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7BBBF3-DC0E-1D46-9F14-1566A6BC8AD9}" v="146" dt="2021-09-03T08:27:35.5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63"/>
    <p:restoredTop sz="94648"/>
  </p:normalViewPr>
  <p:slideViewPr>
    <p:cSldViewPr snapToGrid="0" snapToObjects="1">
      <p:cViewPr>
        <p:scale>
          <a:sx n="124" d="100"/>
          <a:sy n="124" d="100"/>
        </p:scale>
        <p:origin x="4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lacer Wintle  Joaquin Francisco" userId="93127d33-0856-430c-bf5e-238e7ee8d263" providerId="ADAL" clId="{E57BBBF3-DC0E-1D46-9F14-1566A6BC8AD9}"/>
    <pc:docChg chg="undo custSel addSld delSld modSld">
      <pc:chgData name="Llacer Wintle  Joaquin Francisco" userId="93127d33-0856-430c-bf5e-238e7ee8d263" providerId="ADAL" clId="{E57BBBF3-DC0E-1D46-9F14-1566A6BC8AD9}" dt="2021-09-03T08:27:16.922" v="274" actId="20577"/>
      <pc:docMkLst>
        <pc:docMk/>
      </pc:docMkLst>
      <pc:sldChg chg="addSp modSp mod">
        <pc:chgData name="Llacer Wintle  Joaquin Francisco" userId="93127d33-0856-430c-bf5e-238e7ee8d263" providerId="ADAL" clId="{E57BBBF3-DC0E-1D46-9F14-1566A6BC8AD9}" dt="2021-08-31T10:37:58.153" v="187" actId="1076"/>
        <pc:sldMkLst>
          <pc:docMk/>
          <pc:sldMk cId="1489848290" sldId="256"/>
        </pc:sldMkLst>
        <pc:spChg chg="add mod">
          <ac:chgData name="Llacer Wintle  Joaquin Francisco" userId="93127d33-0856-430c-bf5e-238e7ee8d263" providerId="ADAL" clId="{E57BBBF3-DC0E-1D46-9F14-1566A6BC8AD9}" dt="2021-08-31T10:37:53.196" v="185" actId="404"/>
          <ac:spMkLst>
            <pc:docMk/>
            <pc:sldMk cId="1489848290" sldId="256"/>
            <ac:spMk id="15" creationId="{39330913-15DC-6E40-8EF1-92FC17A42165}"/>
          </ac:spMkLst>
        </pc:spChg>
        <pc:spChg chg="add mod">
          <ac:chgData name="Llacer Wintle  Joaquin Francisco" userId="93127d33-0856-430c-bf5e-238e7ee8d263" providerId="ADAL" clId="{E57BBBF3-DC0E-1D46-9F14-1566A6BC8AD9}" dt="2021-08-31T10:37:58.153" v="187" actId="1076"/>
          <ac:spMkLst>
            <pc:docMk/>
            <pc:sldMk cId="1489848290" sldId="256"/>
            <ac:spMk id="26" creationId="{75EB68D1-3FD9-1443-A33A-FA81C61083A8}"/>
          </ac:spMkLst>
        </pc:spChg>
        <pc:graphicFrameChg chg="mod">
          <ac:chgData name="Llacer Wintle  Joaquin Francisco" userId="93127d33-0856-430c-bf5e-238e7ee8d263" providerId="ADAL" clId="{E57BBBF3-DC0E-1D46-9F14-1566A6BC8AD9}" dt="2021-08-31T10:36:44.566" v="174" actId="1076"/>
          <ac:graphicFrameMkLst>
            <pc:docMk/>
            <pc:sldMk cId="1489848290" sldId="256"/>
            <ac:graphicFrameMk id="4" creationId="{929CD4C1-DD26-1F45-9FE7-438A642C7D3B}"/>
          </ac:graphicFrameMkLst>
        </pc:graphicFrameChg>
        <pc:graphicFrameChg chg="mod">
          <ac:chgData name="Llacer Wintle  Joaquin Francisco" userId="93127d33-0856-430c-bf5e-238e7ee8d263" providerId="ADAL" clId="{E57BBBF3-DC0E-1D46-9F14-1566A6BC8AD9}" dt="2021-08-31T10:36:44.566" v="174" actId="1076"/>
          <ac:graphicFrameMkLst>
            <pc:docMk/>
            <pc:sldMk cId="1489848290" sldId="256"/>
            <ac:graphicFrameMk id="6" creationId="{9C77EC55-5C41-4F46-811E-E64B0D9A7FBB}"/>
          </ac:graphicFrameMkLst>
        </pc:graphicFrameChg>
        <pc:cxnChg chg="mod">
          <ac:chgData name="Llacer Wintle  Joaquin Francisco" userId="93127d33-0856-430c-bf5e-238e7ee8d263" providerId="ADAL" clId="{E57BBBF3-DC0E-1D46-9F14-1566A6BC8AD9}" dt="2021-08-31T10:36:44.566" v="174" actId="1076"/>
          <ac:cxnSpMkLst>
            <pc:docMk/>
            <pc:sldMk cId="1489848290" sldId="256"/>
            <ac:cxnSpMk id="8" creationId="{9B0B0777-CB73-1548-8C34-ECDB8FE89C96}"/>
          </ac:cxnSpMkLst>
        </pc:cxnChg>
        <pc:cxnChg chg="add mod">
          <ac:chgData name="Llacer Wintle  Joaquin Francisco" userId="93127d33-0856-430c-bf5e-238e7ee8d263" providerId="ADAL" clId="{E57BBBF3-DC0E-1D46-9F14-1566A6BC8AD9}" dt="2021-08-31T10:37:51.437" v="183" actId="1076"/>
          <ac:cxnSpMkLst>
            <pc:docMk/>
            <pc:sldMk cId="1489848290" sldId="256"/>
            <ac:cxnSpMk id="14" creationId="{B8EA4F08-2B9A-114B-86EB-829273F8F147}"/>
          </ac:cxnSpMkLst>
        </pc:cxnChg>
        <pc:cxnChg chg="mod">
          <ac:chgData name="Llacer Wintle  Joaquin Francisco" userId="93127d33-0856-430c-bf5e-238e7ee8d263" providerId="ADAL" clId="{E57BBBF3-DC0E-1D46-9F14-1566A6BC8AD9}" dt="2021-08-31T10:36:44.566" v="174" actId="1076"/>
          <ac:cxnSpMkLst>
            <pc:docMk/>
            <pc:sldMk cId="1489848290" sldId="256"/>
            <ac:cxnSpMk id="16" creationId="{44512E34-0F81-DC47-8AAA-3FC8CD617F96}"/>
          </ac:cxnSpMkLst>
        </pc:cxnChg>
        <pc:cxnChg chg="mod">
          <ac:chgData name="Llacer Wintle  Joaquin Francisco" userId="93127d33-0856-430c-bf5e-238e7ee8d263" providerId="ADAL" clId="{E57BBBF3-DC0E-1D46-9F14-1566A6BC8AD9}" dt="2021-08-31T10:36:44.566" v="174" actId="1076"/>
          <ac:cxnSpMkLst>
            <pc:docMk/>
            <pc:sldMk cId="1489848290" sldId="256"/>
            <ac:cxnSpMk id="17" creationId="{8BE17B2D-48A7-6443-98B0-3E88CA3D7044}"/>
          </ac:cxnSpMkLst>
        </pc:cxnChg>
        <pc:cxnChg chg="mod">
          <ac:chgData name="Llacer Wintle  Joaquin Francisco" userId="93127d33-0856-430c-bf5e-238e7ee8d263" providerId="ADAL" clId="{E57BBBF3-DC0E-1D46-9F14-1566A6BC8AD9}" dt="2021-08-31T10:36:44.566" v="174" actId="1076"/>
          <ac:cxnSpMkLst>
            <pc:docMk/>
            <pc:sldMk cId="1489848290" sldId="256"/>
            <ac:cxnSpMk id="18" creationId="{FC5AB23A-BAAA-954F-9F0B-D1AE151D552C}"/>
          </ac:cxnSpMkLst>
        </pc:cxnChg>
        <pc:cxnChg chg="mod">
          <ac:chgData name="Llacer Wintle  Joaquin Francisco" userId="93127d33-0856-430c-bf5e-238e7ee8d263" providerId="ADAL" clId="{E57BBBF3-DC0E-1D46-9F14-1566A6BC8AD9}" dt="2021-08-31T10:36:44.566" v="174" actId="1076"/>
          <ac:cxnSpMkLst>
            <pc:docMk/>
            <pc:sldMk cId="1489848290" sldId="256"/>
            <ac:cxnSpMk id="19" creationId="{3A7B9A26-9D3E-094B-80F5-85F5C739B7C5}"/>
          </ac:cxnSpMkLst>
        </pc:cxnChg>
        <pc:cxnChg chg="mod">
          <ac:chgData name="Llacer Wintle  Joaquin Francisco" userId="93127d33-0856-430c-bf5e-238e7ee8d263" providerId="ADAL" clId="{E57BBBF3-DC0E-1D46-9F14-1566A6BC8AD9}" dt="2021-08-31T10:36:44.566" v="174" actId="1076"/>
          <ac:cxnSpMkLst>
            <pc:docMk/>
            <pc:sldMk cId="1489848290" sldId="256"/>
            <ac:cxnSpMk id="20" creationId="{431664EE-BE03-3A48-96DA-73EFE2410110}"/>
          </ac:cxnSpMkLst>
        </pc:cxnChg>
        <pc:cxnChg chg="mod">
          <ac:chgData name="Llacer Wintle  Joaquin Francisco" userId="93127d33-0856-430c-bf5e-238e7ee8d263" providerId="ADAL" clId="{E57BBBF3-DC0E-1D46-9F14-1566A6BC8AD9}" dt="2021-08-31T10:36:44.566" v="174" actId="1076"/>
          <ac:cxnSpMkLst>
            <pc:docMk/>
            <pc:sldMk cId="1489848290" sldId="256"/>
            <ac:cxnSpMk id="21" creationId="{8ABCAC48-3A1A-0448-8645-AA24B8AD4B1E}"/>
          </ac:cxnSpMkLst>
        </pc:cxnChg>
        <pc:cxnChg chg="mod">
          <ac:chgData name="Llacer Wintle  Joaquin Francisco" userId="93127d33-0856-430c-bf5e-238e7ee8d263" providerId="ADAL" clId="{E57BBBF3-DC0E-1D46-9F14-1566A6BC8AD9}" dt="2021-08-31T10:36:44.566" v="174" actId="1076"/>
          <ac:cxnSpMkLst>
            <pc:docMk/>
            <pc:sldMk cId="1489848290" sldId="256"/>
            <ac:cxnSpMk id="22" creationId="{CD5652EE-0C10-8C45-A95F-48D54BBBFA6A}"/>
          </ac:cxnSpMkLst>
        </pc:cxnChg>
        <pc:cxnChg chg="mod">
          <ac:chgData name="Llacer Wintle  Joaquin Francisco" userId="93127d33-0856-430c-bf5e-238e7ee8d263" providerId="ADAL" clId="{E57BBBF3-DC0E-1D46-9F14-1566A6BC8AD9}" dt="2021-08-31T10:36:44.566" v="174" actId="1076"/>
          <ac:cxnSpMkLst>
            <pc:docMk/>
            <pc:sldMk cId="1489848290" sldId="256"/>
            <ac:cxnSpMk id="23" creationId="{05D47180-9D24-BD43-BAEC-76D6A3EF26B7}"/>
          </ac:cxnSpMkLst>
        </pc:cxnChg>
        <pc:cxnChg chg="mod">
          <ac:chgData name="Llacer Wintle  Joaquin Francisco" userId="93127d33-0856-430c-bf5e-238e7ee8d263" providerId="ADAL" clId="{E57BBBF3-DC0E-1D46-9F14-1566A6BC8AD9}" dt="2021-08-31T10:36:44.566" v="174" actId="1076"/>
          <ac:cxnSpMkLst>
            <pc:docMk/>
            <pc:sldMk cId="1489848290" sldId="256"/>
            <ac:cxnSpMk id="24" creationId="{CD99E0DD-ACD8-8445-958A-E911DD9DAE90}"/>
          </ac:cxnSpMkLst>
        </pc:cxnChg>
        <pc:cxnChg chg="add mod">
          <ac:chgData name="Llacer Wintle  Joaquin Francisco" userId="93127d33-0856-430c-bf5e-238e7ee8d263" providerId="ADAL" clId="{E57BBBF3-DC0E-1D46-9F14-1566A6BC8AD9}" dt="2021-08-31T10:37:58.153" v="187" actId="1076"/>
          <ac:cxnSpMkLst>
            <pc:docMk/>
            <pc:sldMk cId="1489848290" sldId="256"/>
            <ac:cxnSpMk id="25" creationId="{72E5DAE8-1E02-1B41-9820-171CEA9F7238}"/>
          </ac:cxnSpMkLst>
        </pc:cxnChg>
      </pc:sldChg>
      <pc:sldChg chg="modSp">
        <pc:chgData name="Llacer Wintle  Joaquin Francisco" userId="93127d33-0856-430c-bf5e-238e7ee8d263" providerId="ADAL" clId="{E57BBBF3-DC0E-1D46-9F14-1566A6BC8AD9}" dt="2021-08-29T09:58:04.285" v="1" actId="692"/>
        <pc:sldMkLst>
          <pc:docMk/>
          <pc:sldMk cId="1375597855" sldId="257"/>
        </pc:sldMkLst>
        <pc:graphicFrameChg chg="mod">
          <ac:chgData name="Llacer Wintle  Joaquin Francisco" userId="93127d33-0856-430c-bf5e-238e7ee8d263" providerId="ADAL" clId="{E57BBBF3-DC0E-1D46-9F14-1566A6BC8AD9}" dt="2021-08-29T09:57:54.721" v="0" actId="692"/>
          <ac:graphicFrameMkLst>
            <pc:docMk/>
            <pc:sldMk cId="1375597855" sldId="257"/>
            <ac:graphicFrameMk id="3" creationId="{E956A9BB-ED8F-FC43-A77B-4E83C39E1BC7}"/>
          </ac:graphicFrameMkLst>
        </pc:graphicFrameChg>
        <pc:graphicFrameChg chg="mod">
          <ac:chgData name="Llacer Wintle  Joaquin Francisco" userId="93127d33-0856-430c-bf5e-238e7ee8d263" providerId="ADAL" clId="{E57BBBF3-DC0E-1D46-9F14-1566A6BC8AD9}" dt="2021-08-29T09:58:04.285" v="1" actId="692"/>
          <ac:graphicFrameMkLst>
            <pc:docMk/>
            <pc:sldMk cId="1375597855" sldId="257"/>
            <ac:graphicFrameMk id="5" creationId="{634A6629-F6D2-0A46-BD81-5DA76BCEB6D2}"/>
          </ac:graphicFrameMkLst>
        </pc:graphicFrameChg>
      </pc:sldChg>
      <pc:sldChg chg="addSp delSp modSp add mod">
        <pc:chgData name="Llacer Wintle  Joaquin Francisco" userId="93127d33-0856-430c-bf5e-238e7ee8d263" providerId="ADAL" clId="{E57BBBF3-DC0E-1D46-9F14-1566A6BC8AD9}" dt="2021-08-31T12:13:20.891" v="190" actId="1076"/>
        <pc:sldMkLst>
          <pc:docMk/>
          <pc:sldMk cId="280800495" sldId="260"/>
        </pc:sldMkLst>
        <pc:spChg chg="add mod">
          <ac:chgData name="Llacer Wintle  Joaquin Francisco" userId="93127d33-0856-430c-bf5e-238e7ee8d263" providerId="ADAL" clId="{E57BBBF3-DC0E-1D46-9F14-1566A6BC8AD9}" dt="2021-08-31T10:04:06.715" v="114" actId="20577"/>
          <ac:spMkLst>
            <pc:docMk/>
            <pc:sldMk cId="280800495" sldId="260"/>
            <ac:spMk id="2" creationId="{13EA9C31-0877-2F41-8D4C-719BD50A71AC}"/>
          </ac:spMkLst>
        </pc:spChg>
        <pc:spChg chg="add mod">
          <ac:chgData name="Llacer Wintle  Joaquin Francisco" userId="93127d33-0856-430c-bf5e-238e7ee8d263" providerId="ADAL" clId="{E57BBBF3-DC0E-1D46-9F14-1566A6BC8AD9}" dt="2021-08-31T10:33:04.987" v="155" actId="1076"/>
          <ac:spMkLst>
            <pc:docMk/>
            <pc:sldMk cId="280800495" sldId="260"/>
            <ac:spMk id="7" creationId="{BD2EEF4C-0C12-3C41-97FB-E253738F825D}"/>
          </ac:spMkLst>
        </pc:spChg>
        <pc:spChg chg="add mod">
          <ac:chgData name="Llacer Wintle  Joaquin Francisco" userId="93127d33-0856-430c-bf5e-238e7ee8d263" providerId="ADAL" clId="{E57BBBF3-DC0E-1D46-9F14-1566A6BC8AD9}" dt="2021-08-31T10:33:18.429" v="158" actId="1076"/>
          <ac:spMkLst>
            <pc:docMk/>
            <pc:sldMk cId="280800495" sldId="260"/>
            <ac:spMk id="32" creationId="{39D7548F-5C6F-714A-ADE3-A1DF892738A7}"/>
          </ac:spMkLst>
        </pc:spChg>
        <pc:graphicFrameChg chg="del">
          <ac:chgData name="Llacer Wintle  Joaquin Francisco" userId="93127d33-0856-430c-bf5e-238e7ee8d263" providerId="ADAL" clId="{E57BBBF3-DC0E-1D46-9F14-1566A6BC8AD9}" dt="2021-08-31T09:45:26.504" v="4" actId="478"/>
          <ac:graphicFrameMkLst>
            <pc:docMk/>
            <pc:sldMk cId="280800495" sldId="260"/>
            <ac:graphicFrameMk id="4" creationId="{929CD4C1-DD26-1F45-9FE7-438A642C7D3B}"/>
          </ac:graphicFrameMkLst>
        </pc:graphicFrameChg>
        <pc:graphicFrameChg chg="del">
          <ac:chgData name="Llacer Wintle  Joaquin Francisco" userId="93127d33-0856-430c-bf5e-238e7ee8d263" providerId="ADAL" clId="{E57BBBF3-DC0E-1D46-9F14-1566A6BC8AD9}" dt="2021-08-31T09:45:25.501" v="3" actId="478"/>
          <ac:graphicFrameMkLst>
            <pc:docMk/>
            <pc:sldMk cId="280800495" sldId="260"/>
            <ac:graphicFrameMk id="6" creationId="{9C77EC55-5C41-4F46-811E-E64B0D9A7FBB}"/>
          </ac:graphicFrameMkLst>
        </pc:graphicFrameChg>
        <pc:graphicFrameChg chg="add del mod">
          <ac:chgData name="Llacer Wintle  Joaquin Francisco" userId="93127d33-0856-430c-bf5e-238e7ee8d263" providerId="ADAL" clId="{E57BBBF3-DC0E-1D46-9F14-1566A6BC8AD9}" dt="2021-08-31T10:03:21.784" v="110" actId="478"/>
          <ac:graphicFrameMkLst>
            <pc:docMk/>
            <pc:sldMk cId="280800495" sldId="260"/>
            <ac:graphicFrameMk id="15" creationId="{D573ABCA-24F5-F143-8F43-C2802F42F309}"/>
          </ac:graphicFrameMkLst>
        </pc:graphicFrameChg>
        <pc:graphicFrameChg chg="add del mod">
          <ac:chgData name="Llacer Wintle  Joaquin Francisco" userId="93127d33-0856-430c-bf5e-238e7ee8d263" providerId="ADAL" clId="{E57BBBF3-DC0E-1D46-9F14-1566A6BC8AD9}" dt="2021-08-31T09:53:33.210" v="97" actId="478"/>
          <ac:graphicFrameMkLst>
            <pc:docMk/>
            <pc:sldMk cId="280800495" sldId="260"/>
            <ac:graphicFrameMk id="25" creationId="{D573ABCA-24F5-F143-8F43-C2802F42F309}"/>
          </ac:graphicFrameMkLst>
        </pc:graphicFrameChg>
        <pc:graphicFrameChg chg="add del mod">
          <ac:chgData name="Llacer Wintle  Joaquin Francisco" userId="93127d33-0856-430c-bf5e-238e7ee8d263" providerId="ADAL" clId="{E57BBBF3-DC0E-1D46-9F14-1566A6BC8AD9}" dt="2021-08-31T10:01:27.749" v="102" actId="478"/>
          <ac:graphicFrameMkLst>
            <pc:docMk/>
            <pc:sldMk cId="280800495" sldId="260"/>
            <ac:graphicFrameMk id="26" creationId="{24556836-9269-414C-BE09-FA76E38DFDB0}"/>
          </ac:graphicFrameMkLst>
        </pc:graphicFrameChg>
        <pc:graphicFrameChg chg="add del mod">
          <ac:chgData name="Llacer Wintle  Joaquin Francisco" userId="93127d33-0856-430c-bf5e-238e7ee8d263" providerId="ADAL" clId="{E57BBBF3-DC0E-1D46-9F14-1566A6BC8AD9}" dt="2021-08-31T10:03:12.913" v="106" actId="478"/>
          <ac:graphicFrameMkLst>
            <pc:docMk/>
            <pc:sldMk cId="280800495" sldId="260"/>
            <ac:graphicFrameMk id="27" creationId="{24556836-9269-414C-BE09-FA76E38DFDB0}"/>
          </ac:graphicFrameMkLst>
        </pc:graphicFrameChg>
        <pc:graphicFrameChg chg="add mod">
          <ac:chgData name="Llacer Wintle  Joaquin Francisco" userId="93127d33-0856-430c-bf5e-238e7ee8d263" providerId="ADAL" clId="{E57BBBF3-DC0E-1D46-9F14-1566A6BC8AD9}" dt="2021-08-31T10:35:32.628" v="167" actId="692"/>
          <ac:graphicFrameMkLst>
            <pc:docMk/>
            <pc:sldMk cId="280800495" sldId="260"/>
            <ac:graphicFrameMk id="28" creationId="{24556836-9269-414C-BE09-FA76E38DFDB0}"/>
          </ac:graphicFrameMkLst>
        </pc:graphicFrameChg>
        <pc:graphicFrameChg chg="add mod">
          <ac:chgData name="Llacer Wintle  Joaquin Francisco" userId="93127d33-0856-430c-bf5e-238e7ee8d263" providerId="ADAL" clId="{E57BBBF3-DC0E-1D46-9F14-1566A6BC8AD9}" dt="2021-08-31T10:35:18.639" v="165" actId="692"/>
          <ac:graphicFrameMkLst>
            <pc:docMk/>
            <pc:sldMk cId="280800495" sldId="260"/>
            <ac:graphicFrameMk id="29" creationId="{D573ABCA-24F5-F143-8F43-C2802F42F309}"/>
          </ac:graphicFrameMkLst>
        </pc:graphicFrameChg>
        <pc:cxnChg chg="add mod">
          <ac:chgData name="Llacer Wintle  Joaquin Francisco" userId="93127d33-0856-430c-bf5e-238e7ee8d263" providerId="ADAL" clId="{E57BBBF3-DC0E-1D46-9F14-1566A6BC8AD9}" dt="2021-08-31T10:33:12.121" v="156" actId="208"/>
          <ac:cxnSpMkLst>
            <pc:docMk/>
            <pc:sldMk cId="280800495" sldId="260"/>
            <ac:cxnSpMk id="5" creationId="{3BBDAF54-656A-9F4E-9BC2-DC1AD1641D44}"/>
          </ac:cxnSpMkLst>
        </pc:cxnChg>
        <pc:cxnChg chg="del">
          <ac:chgData name="Llacer Wintle  Joaquin Francisco" userId="93127d33-0856-430c-bf5e-238e7ee8d263" providerId="ADAL" clId="{E57BBBF3-DC0E-1D46-9F14-1566A6BC8AD9}" dt="2021-08-31T09:45:27.901" v="5" actId="478"/>
          <ac:cxnSpMkLst>
            <pc:docMk/>
            <pc:sldMk cId="280800495" sldId="260"/>
            <ac:cxnSpMk id="8" creationId="{9B0B0777-CB73-1548-8C34-ECDB8FE89C96}"/>
          </ac:cxnSpMkLst>
        </pc:cxnChg>
        <pc:cxnChg chg="del">
          <ac:chgData name="Llacer Wintle  Joaquin Francisco" userId="93127d33-0856-430c-bf5e-238e7ee8d263" providerId="ADAL" clId="{E57BBBF3-DC0E-1D46-9F14-1566A6BC8AD9}" dt="2021-08-31T09:45:27.901" v="5" actId="478"/>
          <ac:cxnSpMkLst>
            <pc:docMk/>
            <pc:sldMk cId="280800495" sldId="260"/>
            <ac:cxnSpMk id="16" creationId="{44512E34-0F81-DC47-8AAA-3FC8CD617F96}"/>
          </ac:cxnSpMkLst>
        </pc:cxnChg>
        <pc:cxnChg chg="del">
          <ac:chgData name="Llacer Wintle  Joaquin Francisco" userId="93127d33-0856-430c-bf5e-238e7ee8d263" providerId="ADAL" clId="{E57BBBF3-DC0E-1D46-9F14-1566A6BC8AD9}" dt="2021-08-31T09:45:27.901" v="5" actId="478"/>
          <ac:cxnSpMkLst>
            <pc:docMk/>
            <pc:sldMk cId="280800495" sldId="260"/>
            <ac:cxnSpMk id="17" creationId="{8BE17B2D-48A7-6443-98B0-3E88CA3D7044}"/>
          </ac:cxnSpMkLst>
        </pc:cxnChg>
        <pc:cxnChg chg="del">
          <ac:chgData name="Llacer Wintle  Joaquin Francisco" userId="93127d33-0856-430c-bf5e-238e7ee8d263" providerId="ADAL" clId="{E57BBBF3-DC0E-1D46-9F14-1566A6BC8AD9}" dt="2021-08-31T09:45:27.901" v="5" actId="478"/>
          <ac:cxnSpMkLst>
            <pc:docMk/>
            <pc:sldMk cId="280800495" sldId="260"/>
            <ac:cxnSpMk id="18" creationId="{FC5AB23A-BAAA-954F-9F0B-D1AE151D552C}"/>
          </ac:cxnSpMkLst>
        </pc:cxnChg>
        <pc:cxnChg chg="del">
          <ac:chgData name="Llacer Wintle  Joaquin Francisco" userId="93127d33-0856-430c-bf5e-238e7ee8d263" providerId="ADAL" clId="{E57BBBF3-DC0E-1D46-9F14-1566A6BC8AD9}" dt="2021-08-31T09:45:27.901" v="5" actId="478"/>
          <ac:cxnSpMkLst>
            <pc:docMk/>
            <pc:sldMk cId="280800495" sldId="260"/>
            <ac:cxnSpMk id="19" creationId="{3A7B9A26-9D3E-094B-80F5-85F5C739B7C5}"/>
          </ac:cxnSpMkLst>
        </pc:cxnChg>
        <pc:cxnChg chg="del">
          <ac:chgData name="Llacer Wintle  Joaquin Francisco" userId="93127d33-0856-430c-bf5e-238e7ee8d263" providerId="ADAL" clId="{E57BBBF3-DC0E-1D46-9F14-1566A6BC8AD9}" dt="2021-08-31T09:45:27.901" v="5" actId="478"/>
          <ac:cxnSpMkLst>
            <pc:docMk/>
            <pc:sldMk cId="280800495" sldId="260"/>
            <ac:cxnSpMk id="20" creationId="{431664EE-BE03-3A48-96DA-73EFE2410110}"/>
          </ac:cxnSpMkLst>
        </pc:cxnChg>
        <pc:cxnChg chg="del">
          <ac:chgData name="Llacer Wintle  Joaquin Francisco" userId="93127d33-0856-430c-bf5e-238e7ee8d263" providerId="ADAL" clId="{E57BBBF3-DC0E-1D46-9F14-1566A6BC8AD9}" dt="2021-08-31T09:45:27.901" v="5" actId="478"/>
          <ac:cxnSpMkLst>
            <pc:docMk/>
            <pc:sldMk cId="280800495" sldId="260"/>
            <ac:cxnSpMk id="21" creationId="{8ABCAC48-3A1A-0448-8645-AA24B8AD4B1E}"/>
          </ac:cxnSpMkLst>
        </pc:cxnChg>
        <pc:cxnChg chg="del">
          <ac:chgData name="Llacer Wintle  Joaquin Francisco" userId="93127d33-0856-430c-bf5e-238e7ee8d263" providerId="ADAL" clId="{E57BBBF3-DC0E-1D46-9F14-1566A6BC8AD9}" dt="2021-08-31T09:45:27.901" v="5" actId="478"/>
          <ac:cxnSpMkLst>
            <pc:docMk/>
            <pc:sldMk cId="280800495" sldId="260"/>
            <ac:cxnSpMk id="22" creationId="{CD5652EE-0C10-8C45-A95F-48D54BBBFA6A}"/>
          </ac:cxnSpMkLst>
        </pc:cxnChg>
        <pc:cxnChg chg="del">
          <ac:chgData name="Llacer Wintle  Joaquin Francisco" userId="93127d33-0856-430c-bf5e-238e7ee8d263" providerId="ADAL" clId="{E57BBBF3-DC0E-1D46-9F14-1566A6BC8AD9}" dt="2021-08-31T09:45:27.901" v="5" actId="478"/>
          <ac:cxnSpMkLst>
            <pc:docMk/>
            <pc:sldMk cId="280800495" sldId="260"/>
            <ac:cxnSpMk id="23" creationId="{05D47180-9D24-BD43-BAEC-76D6A3EF26B7}"/>
          </ac:cxnSpMkLst>
        </pc:cxnChg>
        <pc:cxnChg chg="del">
          <ac:chgData name="Llacer Wintle  Joaquin Francisco" userId="93127d33-0856-430c-bf5e-238e7ee8d263" providerId="ADAL" clId="{E57BBBF3-DC0E-1D46-9F14-1566A6BC8AD9}" dt="2021-08-31T09:45:27.901" v="5" actId="478"/>
          <ac:cxnSpMkLst>
            <pc:docMk/>
            <pc:sldMk cId="280800495" sldId="260"/>
            <ac:cxnSpMk id="24" creationId="{CD99E0DD-ACD8-8445-958A-E911DD9DAE90}"/>
          </ac:cxnSpMkLst>
        </pc:cxnChg>
        <pc:cxnChg chg="add mod">
          <ac:chgData name="Llacer Wintle  Joaquin Francisco" userId="93127d33-0856-430c-bf5e-238e7ee8d263" providerId="ADAL" clId="{E57BBBF3-DC0E-1D46-9F14-1566A6BC8AD9}" dt="2021-08-31T12:13:20.891" v="190" actId="1076"/>
          <ac:cxnSpMkLst>
            <pc:docMk/>
            <pc:sldMk cId="280800495" sldId="260"/>
            <ac:cxnSpMk id="30" creationId="{216900F0-5FF3-D04B-ACEB-F2958CDC5CA9}"/>
          </ac:cxnSpMkLst>
        </pc:cxnChg>
        <pc:cxnChg chg="add mod">
          <ac:chgData name="Llacer Wintle  Joaquin Francisco" userId="93127d33-0856-430c-bf5e-238e7ee8d263" providerId="ADAL" clId="{E57BBBF3-DC0E-1D46-9F14-1566A6BC8AD9}" dt="2021-08-31T10:33:18.429" v="158" actId="1076"/>
          <ac:cxnSpMkLst>
            <pc:docMk/>
            <pc:sldMk cId="280800495" sldId="260"/>
            <ac:cxnSpMk id="31" creationId="{C2C93338-1180-D448-AB5B-9BB706CDD48A}"/>
          </ac:cxnSpMkLst>
        </pc:cxnChg>
      </pc:sldChg>
      <pc:sldChg chg="addSp delSp modSp add mod">
        <pc:chgData name="Llacer Wintle  Joaquin Francisco" userId="93127d33-0856-430c-bf5e-238e7ee8d263" providerId="ADAL" clId="{E57BBBF3-DC0E-1D46-9F14-1566A6BC8AD9}" dt="2021-08-31T12:13:55.461" v="192" actId="1076"/>
        <pc:sldMkLst>
          <pc:docMk/>
          <pc:sldMk cId="2907237024" sldId="261"/>
        </pc:sldMkLst>
        <pc:spChg chg="mod">
          <ac:chgData name="Llacer Wintle  Joaquin Francisco" userId="93127d33-0856-430c-bf5e-238e7ee8d263" providerId="ADAL" clId="{E57BBBF3-DC0E-1D46-9F14-1566A6BC8AD9}" dt="2021-08-31T10:17:19.825" v="125" actId="20577"/>
          <ac:spMkLst>
            <pc:docMk/>
            <pc:sldMk cId="2907237024" sldId="261"/>
            <ac:spMk id="2" creationId="{13EA9C31-0877-2F41-8D4C-719BD50A71AC}"/>
          </ac:spMkLst>
        </pc:spChg>
        <pc:spChg chg="add mod">
          <ac:chgData name="Llacer Wintle  Joaquin Francisco" userId="93127d33-0856-430c-bf5e-238e7ee8d263" providerId="ADAL" clId="{E57BBBF3-DC0E-1D46-9F14-1566A6BC8AD9}" dt="2021-08-31T10:33:25.233" v="160" actId="20577"/>
          <ac:spMkLst>
            <pc:docMk/>
            <pc:sldMk cId="2907237024" sldId="261"/>
            <ac:spMk id="11" creationId="{AB9769B5-A8B5-D04E-9F9E-8C40A1880CBD}"/>
          </ac:spMkLst>
        </pc:spChg>
        <pc:spChg chg="add mod">
          <ac:chgData name="Llacer Wintle  Joaquin Francisco" userId="93127d33-0856-430c-bf5e-238e7ee8d263" providerId="ADAL" clId="{E57BBBF3-DC0E-1D46-9F14-1566A6BC8AD9}" dt="2021-08-31T10:33:33.180" v="162" actId="1076"/>
          <ac:spMkLst>
            <pc:docMk/>
            <pc:sldMk cId="2907237024" sldId="261"/>
            <ac:spMk id="13" creationId="{85754C28-048F-4049-A404-FA00520BA3E3}"/>
          </ac:spMkLst>
        </pc:spChg>
        <pc:graphicFrameChg chg="add del mod">
          <ac:chgData name="Llacer Wintle  Joaquin Francisco" userId="93127d33-0856-430c-bf5e-238e7ee8d263" providerId="ADAL" clId="{E57BBBF3-DC0E-1D46-9F14-1566A6BC8AD9}" dt="2021-08-31T10:19:48.795" v="126" actId="478"/>
          <ac:graphicFrameMkLst>
            <pc:docMk/>
            <pc:sldMk cId="2907237024" sldId="261"/>
            <ac:graphicFrameMk id="5" creationId="{0894F8E4-AFEE-8A48-A3C5-78C13A6D16C6}"/>
          </ac:graphicFrameMkLst>
        </pc:graphicFrameChg>
        <pc:graphicFrameChg chg="add mod">
          <ac:chgData name="Llacer Wintle  Joaquin Francisco" userId="93127d33-0856-430c-bf5e-238e7ee8d263" providerId="ADAL" clId="{E57BBBF3-DC0E-1D46-9F14-1566A6BC8AD9}" dt="2021-08-31T10:25:50.177" v="132" actId="1076"/>
          <ac:graphicFrameMkLst>
            <pc:docMk/>
            <pc:sldMk cId="2907237024" sldId="261"/>
            <ac:graphicFrameMk id="6" creationId="{0894F8E4-AFEE-8A48-A3C5-78C13A6D16C6}"/>
          </ac:graphicFrameMkLst>
        </pc:graphicFrameChg>
        <pc:graphicFrameChg chg="add del mod">
          <ac:chgData name="Llacer Wintle  Joaquin Francisco" userId="93127d33-0856-430c-bf5e-238e7ee8d263" providerId="ADAL" clId="{E57BBBF3-DC0E-1D46-9F14-1566A6BC8AD9}" dt="2021-08-31T10:28:47.702" v="134" actId="478"/>
          <ac:graphicFrameMkLst>
            <pc:docMk/>
            <pc:sldMk cId="2907237024" sldId="261"/>
            <ac:graphicFrameMk id="7" creationId="{A39BE1C0-289E-7040-A5E9-88ECB9777A56}"/>
          </ac:graphicFrameMkLst>
        </pc:graphicFrameChg>
        <pc:graphicFrameChg chg="add mod">
          <ac:chgData name="Llacer Wintle  Joaquin Francisco" userId="93127d33-0856-430c-bf5e-238e7ee8d263" providerId="ADAL" clId="{E57BBBF3-DC0E-1D46-9F14-1566A6BC8AD9}" dt="2021-08-31T10:29:26.569" v="137" actId="1076"/>
          <ac:graphicFrameMkLst>
            <pc:docMk/>
            <pc:sldMk cId="2907237024" sldId="261"/>
            <ac:graphicFrameMk id="8" creationId="{A39BE1C0-289E-7040-A5E9-88ECB9777A56}"/>
          </ac:graphicFrameMkLst>
        </pc:graphicFrameChg>
        <pc:graphicFrameChg chg="del">
          <ac:chgData name="Llacer Wintle  Joaquin Francisco" userId="93127d33-0856-430c-bf5e-238e7ee8d263" providerId="ADAL" clId="{E57BBBF3-DC0E-1D46-9F14-1566A6BC8AD9}" dt="2021-08-31T10:17:09.717" v="117" actId="478"/>
          <ac:graphicFrameMkLst>
            <pc:docMk/>
            <pc:sldMk cId="2907237024" sldId="261"/>
            <ac:graphicFrameMk id="28" creationId="{24556836-9269-414C-BE09-FA76E38DFDB0}"/>
          </ac:graphicFrameMkLst>
        </pc:graphicFrameChg>
        <pc:graphicFrameChg chg="del">
          <ac:chgData name="Llacer Wintle  Joaquin Francisco" userId="93127d33-0856-430c-bf5e-238e7ee8d263" providerId="ADAL" clId="{E57BBBF3-DC0E-1D46-9F14-1566A6BC8AD9}" dt="2021-08-31T10:17:07.821" v="116" actId="478"/>
          <ac:graphicFrameMkLst>
            <pc:docMk/>
            <pc:sldMk cId="2907237024" sldId="261"/>
            <ac:graphicFrameMk id="29" creationId="{D573ABCA-24F5-F143-8F43-C2802F42F309}"/>
          </ac:graphicFrameMkLst>
        </pc:graphicFrameChg>
        <pc:cxnChg chg="add mod">
          <ac:chgData name="Llacer Wintle  Joaquin Francisco" userId="93127d33-0856-430c-bf5e-238e7ee8d263" providerId="ADAL" clId="{E57BBBF3-DC0E-1D46-9F14-1566A6BC8AD9}" dt="2021-08-31T12:13:55.461" v="192" actId="1076"/>
          <ac:cxnSpMkLst>
            <pc:docMk/>
            <pc:sldMk cId="2907237024" sldId="261"/>
            <ac:cxnSpMk id="9" creationId="{5BDA85F4-C8DC-DE42-BF04-AAB32AB30556}"/>
          </ac:cxnSpMkLst>
        </pc:cxnChg>
        <pc:cxnChg chg="add mod">
          <ac:chgData name="Llacer Wintle  Joaquin Francisco" userId="93127d33-0856-430c-bf5e-238e7ee8d263" providerId="ADAL" clId="{E57BBBF3-DC0E-1D46-9F14-1566A6BC8AD9}" dt="2021-08-31T10:33:22.941" v="159"/>
          <ac:cxnSpMkLst>
            <pc:docMk/>
            <pc:sldMk cId="2907237024" sldId="261"/>
            <ac:cxnSpMk id="10" creationId="{2073F34A-E160-E14A-BC1D-43ACBAF7322F}"/>
          </ac:cxnSpMkLst>
        </pc:cxnChg>
        <pc:cxnChg chg="add mod">
          <ac:chgData name="Llacer Wintle  Joaquin Francisco" userId="93127d33-0856-430c-bf5e-238e7ee8d263" providerId="ADAL" clId="{E57BBBF3-DC0E-1D46-9F14-1566A6BC8AD9}" dt="2021-08-31T10:33:33.180" v="162" actId="1076"/>
          <ac:cxnSpMkLst>
            <pc:docMk/>
            <pc:sldMk cId="2907237024" sldId="261"/>
            <ac:cxnSpMk id="12" creationId="{5631CB49-3B1C-CD42-A81A-3E00C48DB223}"/>
          </ac:cxnSpMkLst>
        </pc:cxnChg>
      </pc:sldChg>
      <pc:sldChg chg="new del">
        <pc:chgData name="Llacer Wintle  Joaquin Francisco" userId="93127d33-0856-430c-bf5e-238e7ee8d263" providerId="ADAL" clId="{E57BBBF3-DC0E-1D46-9F14-1566A6BC8AD9}" dt="2021-08-31T09:45:35.569" v="7" actId="680"/>
        <pc:sldMkLst>
          <pc:docMk/>
          <pc:sldMk cId="3233067247" sldId="261"/>
        </pc:sldMkLst>
      </pc:sldChg>
      <pc:sldChg chg="addSp delSp modSp add mod">
        <pc:chgData name="Llacer Wintle  Joaquin Francisco" userId="93127d33-0856-430c-bf5e-238e7ee8d263" providerId="ADAL" clId="{E57BBBF3-DC0E-1D46-9F14-1566A6BC8AD9}" dt="2021-09-03T08:22:42.226" v="207"/>
        <pc:sldMkLst>
          <pc:docMk/>
          <pc:sldMk cId="1497800448" sldId="262"/>
        </pc:sldMkLst>
        <pc:graphicFrameChg chg="del">
          <ac:chgData name="Llacer Wintle  Joaquin Francisco" userId="93127d33-0856-430c-bf5e-238e7ee8d263" providerId="ADAL" clId="{E57BBBF3-DC0E-1D46-9F14-1566A6BC8AD9}" dt="2021-09-03T08:18:13.366" v="194" actId="478"/>
          <ac:graphicFrameMkLst>
            <pc:docMk/>
            <pc:sldMk cId="1497800448" sldId="262"/>
            <ac:graphicFrameMk id="4" creationId="{929CD4C1-DD26-1F45-9FE7-438A642C7D3B}"/>
          </ac:graphicFrameMkLst>
        </pc:graphicFrameChg>
        <pc:graphicFrameChg chg="mod">
          <ac:chgData name="Llacer Wintle  Joaquin Francisco" userId="93127d33-0856-430c-bf5e-238e7ee8d263" providerId="ADAL" clId="{E57BBBF3-DC0E-1D46-9F14-1566A6BC8AD9}" dt="2021-09-03T08:19:04.052" v="205" actId="14100"/>
          <ac:graphicFrameMkLst>
            <pc:docMk/>
            <pc:sldMk cId="1497800448" sldId="262"/>
            <ac:graphicFrameMk id="6" creationId="{9C77EC55-5C41-4F46-811E-E64B0D9A7FBB}"/>
          </ac:graphicFrameMkLst>
        </pc:graphicFrameChg>
        <pc:graphicFrameChg chg="add mod">
          <ac:chgData name="Llacer Wintle  Joaquin Francisco" userId="93127d33-0856-430c-bf5e-238e7ee8d263" providerId="ADAL" clId="{E57BBBF3-DC0E-1D46-9F14-1566A6BC8AD9}" dt="2021-09-03T08:22:42.226" v="207"/>
          <ac:graphicFrameMkLst>
            <pc:docMk/>
            <pc:sldMk cId="1497800448" sldId="262"/>
            <ac:graphicFrameMk id="14" creationId="{430B00E3-8219-1144-89A2-2F3C14F5BAEB}"/>
          </ac:graphicFrameMkLst>
        </pc:graphicFrameChg>
        <pc:cxnChg chg="del">
          <ac:chgData name="Llacer Wintle  Joaquin Francisco" userId="93127d33-0856-430c-bf5e-238e7ee8d263" providerId="ADAL" clId="{E57BBBF3-DC0E-1D46-9F14-1566A6BC8AD9}" dt="2021-09-03T08:18:18.786" v="196" actId="478"/>
          <ac:cxnSpMkLst>
            <pc:docMk/>
            <pc:sldMk cId="1497800448" sldId="262"/>
            <ac:cxnSpMk id="8" creationId="{9B0B0777-CB73-1548-8C34-ECDB8FE89C96}"/>
          </ac:cxnSpMkLst>
        </pc:cxnChg>
        <pc:cxnChg chg="del">
          <ac:chgData name="Llacer Wintle  Joaquin Francisco" userId="93127d33-0856-430c-bf5e-238e7ee8d263" providerId="ADAL" clId="{E57BBBF3-DC0E-1D46-9F14-1566A6BC8AD9}" dt="2021-09-03T08:18:16.229" v="195" actId="478"/>
          <ac:cxnSpMkLst>
            <pc:docMk/>
            <pc:sldMk cId="1497800448" sldId="262"/>
            <ac:cxnSpMk id="16" creationId="{44512E34-0F81-DC47-8AAA-3FC8CD617F96}"/>
          </ac:cxnSpMkLst>
        </pc:cxnChg>
        <pc:cxnChg chg="del">
          <ac:chgData name="Llacer Wintle  Joaquin Francisco" userId="93127d33-0856-430c-bf5e-238e7ee8d263" providerId="ADAL" clId="{E57BBBF3-DC0E-1D46-9F14-1566A6BC8AD9}" dt="2021-09-03T08:18:50.715" v="198" actId="478"/>
          <ac:cxnSpMkLst>
            <pc:docMk/>
            <pc:sldMk cId="1497800448" sldId="262"/>
            <ac:cxnSpMk id="17" creationId="{8BE17B2D-48A7-6443-98B0-3E88CA3D7044}"/>
          </ac:cxnSpMkLst>
        </pc:cxnChg>
        <pc:cxnChg chg="del">
          <ac:chgData name="Llacer Wintle  Joaquin Francisco" userId="93127d33-0856-430c-bf5e-238e7ee8d263" providerId="ADAL" clId="{E57BBBF3-DC0E-1D46-9F14-1566A6BC8AD9}" dt="2021-09-03T08:18:49.609" v="197" actId="478"/>
          <ac:cxnSpMkLst>
            <pc:docMk/>
            <pc:sldMk cId="1497800448" sldId="262"/>
            <ac:cxnSpMk id="18" creationId="{FC5AB23A-BAAA-954F-9F0B-D1AE151D552C}"/>
          </ac:cxnSpMkLst>
        </pc:cxnChg>
        <pc:cxnChg chg="del">
          <ac:chgData name="Llacer Wintle  Joaquin Francisco" userId="93127d33-0856-430c-bf5e-238e7ee8d263" providerId="ADAL" clId="{E57BBBF3-DC0E-1D46-9F14-1566A6BC8AD9}" dt="2021-09-03T08:18:52.803" v="199" actId="478"/>
          <ac:cxnSpMkLst>
            <pc:docMk/>
            <pc:sldMk cId="1497800448" sldId="262"/>
            <ac:cxnSpMk id="19" creationId="{3A7B9A26-9D3E-094B-80F5-85F5C739B7C5}"/>
          </ac:cxnSpMkLst>
        </pc:cxnChg>
        <pc:cxnChg chg="del">
          <ac:chgData name="Llacer Wintle  Joaquin Francisco" userId="93127d33-0856-430c-bf5e-238e7ee8d263" providerId="ADAL" clId="{E57BBBF3-DC0E-1D46-9F14-1566A6BC8AD9}" dt="2021-09-03T08:18:56.556" v="201" actId="478"/>
          <ac:cxnSpMkLst>
            <pc:docMk/>
            <pc:sldMk cId="1497800448" sldId="262"/>
            <ac:cxnSpMk id="20" creationId="{431664EE-BE03-3A48-96DA-73EFE2410110}"/>
          </ac:cxnSpMkLst>
        </pc:cxnChg>
        <pc:cxnChg chg="del">
          <ac:chgData name="Llacer Wintle  Joaquin Francisco" userId="93127d33-0856-430c-bf5e-238e7ee8d263" providerId="ADAL" clId="{E57BBBF3-DC0E-1D46-9F14-1566A6BC8AD9}" dt="2021-09-03T08:18:54.764" v="200" actId="478"/>
          <ac:cxnSpMkLst>
            <pc:docMk/>
            <pc:sldMk cId="1497800448" sldId="262"/>
            <ac:cxnSpMk id="21" creationId="{8ABCAC48-3A1A-0448-8645-AA24B8AD4B1E}"/>
          </ac:cxnSpMkLst>
        </pc:cxnChg>
        <pc:cxnChg chg="del">
          <ac:chgData name="Llacer Wintle  Joaquin Francisco" userId="93127d33-0856-430c-bf5e-238e7ee8d263" providerId="ADAL" clId="{E57BBBF3-DC0E-1D46-9F14-1566A6BC8AD9}" dt="2021-09-03T08:18:58.001" v="202" actId="478"/>
          <ac:cxnSpMkLst>
            <pc:docMk/>
            <pc:sldMk cId="1497800448" sldId="262"/>
            <ac:cxnSpMk id="22" creationId="{CD5652EE-0C10-8C45-A95F-48D54BBBFA6A}"/>
          </ac:cxnSpMkLst>
        </pc:cxnChg>
        <pc:cxnChg chg="del">
          <ac:chgData name="Llacer Wintle  Joaquin Francisco" userId="93127d33-0856-430c-bf5e-238e7ee8d263" providerId="ADAL" clId="{E57BBBF3-DC0E-1D46-9F14-1566A6BC8AD9}" dt="2021-09-03T08:19:00.467" v="204" actId="478"/>
          <ac:cxnSpMkLst>
            <pc:docMk/>
            <pc:sldMk cId="1497800448" sldId="262"/>
            <ac:cxnSpMk id="23" creationId="{05D47180-9D24-BD43-BAEC-76D6A3EF26B7}"/>
          </ac:cxnSpMkLst>
        </pc:cxnChg>
        <pc:cxnChg chg="del">
          <ac:chgData name="Llacer Wintle  Joaquin Francisco" userId="93127d33-0856-430c-bf5e-238e7ee8d263" providerId="ADAL" clId="{E57BBBF3-DC0E-1D46-9F14-1566A6BC8AD9}" dt="2021-09-03T08:18:59.420" v="203" actId="478"/>
          <ac:cxnSpMkLst>
            <pc:docMk/>
            <pc:sldMk cId="1497800448" sldId="262"/>
            <ac:cxnSpMk id="24" creationId="{CD99E0DD-ACD8-8445-958A-E911DD9DAE90}"/>
          </ac:cxnSpMkLst>
        </pc:cxnChg>
      </pc:sldChg>
      <pc:sldChg chg="addSp delSp modSp add mod">
        <pc:chgData name="Llacer Wintle  Joaquin Francisco" userId="93127d33-0856-430c-bf5e-238e7ee8d263" providerId="ADAL" clId="{E57BBBF3-DC0E-1D46-9F14-1566A6BC8AD9}" dt="2021-09-03T08:27:16.922" v="274" actId="20577"/>
        <pc:sldMkLst>
          <pc:docMk/>
          <pc:sldMk cId="966860235" sldId="263"/>
        </pc:sldMkLst>
        <pc:graphicFrameChg chg="add mod">
          <ac:chgData name="Llacer Wintle  Joaquin Francisco" userId="93127d33-0856-430c-bf5e-238e7ee8d263" providerId="ADAL" clId="{E57BBBF3-DC0E-1D46-9F14-1566A6BC8AD9}" dt="2021-09-03T08:27:16.922" v="274" actId="20577"/>
          <ac:graphicFrameMkLst>
            <pc:docMk/>
            <pc:sldMk cId="966860235" sldId="263"/>
            <ac:graphicFrameMk id="3" creationId="{8508709B-B207-F545-A7B5-D41B1FF24682}"/>
          </ac:graphicFrameMkLst>
        </pc:graphicFrameChg>
        <pc:graphicFrameChg chg="del">
          <ac:chgData name="Llacer Wintle  Joaquin Francisco" userId="93127d33-0856-430c-bf5e-238e7ee8d263" providerId="ADAL" clId="{E57BBBF3-DC0E-1D46-9F14-1566A6BC8AD9}" dt="2021-09-03T08:24:01.439" v="219" actId="478"/>
          <ac:graphicFrameMkLst>
            <pc:docMk/>
            <pc:sldMk cId="966860235" sldId="263"/>
            <ac:graphicFrameMk id="6" creationId="{9C77EC55-5C41-4F46-811E-E64B0D9A7FBB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27/05h51m46s_kapton_tape_30000s_TEMP_1a0.01f0.002s70o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903/01h27m58s_test_poled_pvdf_inverted_pol_20000s_TEMP_1a0.01f0.002s80o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31/05h00m07s_nonpoled_PVDF_10800s_TEMP_1a0.01f0.002s80o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30/22h30m14s_nonpoled_PVDF_10800s_TEMP_5a0.02f0.002s80o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27/18h08m36s_poledPVDF_25200s_TEMP_1a0.01f0.002s80o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25/14h42m13s_poledPVDF_1000s_TEMP_1a0.01f0.002s80o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27/18h08m36s_poledPVDF_25200s_TEMP_1a0.01f0.002s80o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27/05h51m46s_kapton_tape_30000s_TEMP_1a0.01f0.002s70o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27/18h08m36s_poledPVDF_25200s_TEMP_1a0.01f0.002s80o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27/18h08m36s_poledPVDF_25200s_TEMP_1a0.01f0.002s80o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27/18h08m36s_poledPVDF_25200s_TEMP_1a0.01f0.002s80o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27/05h51m46s_kapton_tape_30000s_TEMP_1a0.01f0.002s70o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27/18h08m36s_poledPVDF_25200s_TEMP_1a0.01f0.002s80o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ethz-my.sharepoint.com/personal/jwintle_ethz_ch/Documents/pyroelectric%20measurements/data/20210827/18h08m36s_poledPVDF_25200s_TEMP_1a0.01f0.002s80o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Kapton tape – Current and temperature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Sheet1!$E$1</c:f>
              <c:strCache>
                <c:ptCount val="1"/>
                <c:pt idx="0">
                  <c:v>ext_temp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Sheet1!$B$2:$B$12173</c:f>
              <c:numCache>
                <c:formatCode>General</c:formatCode>
                <c:ptCount val="12172"/>
                <c:pt idx="0">
                  <c:v>2.2406199999999998</c:v>
                </c:pt>
                <c:pt idx="1">
                  <c:v>4.6652040000000001</c:v>
                </c:pt>
                <c:pt idx="2">
                  <c:v>7.111891</c:v>
                </c:pt>
                <c:pt idx="3">
                  <c:v>9.5688390000000005</c:v>
                </c:pt>
                <c:pt idx="4">
                  <c:v>12.024314</c:v>
                </c:pt>
                <c:pt idx="5">
                  <c:v>14.47866</c:v>
                </c:pt>
                <c:pt idx="6">
                  <c:v>16.938614000000001</c:v>
                </c:pt>
                <c:pt idx="7">
                  <c:v>19.396000000000001</c:v>
                </c:pt>
                <c:pt idx="8">
                  <c:v>21.849944000000001</c:v>
                </c:pt>
                <c:pt idx="9">
                  <c:v>24.308125</c:v>
                </c:pt>
                <c:pt idx="10">
                  <c:v>26.751062999999998</c:v>
                </c:pt>
                <c:pt idx="11">
                  <c:v>29.205653000000002</c:v>
                </c:pt>
                <c:pt idx="12">
                  <c:v>31.654572000000002</c:v>
                </c:pt>
                <c:pt idx="13">
                  <c:v>34.10812</c:v>
                </c:pt>
                <c:pt idx="14">
                  <c:v>36.573166000000001</c:v>
                </c:pt>
                <c:pt idx="15">
                  <c:v>39.023724999999999</c:v>
                </c:pt>
                <c:pt idx="16">
                  <c:v>41.466968999999999</c:v>
                </c:pt>
                <c:pt idx="17">
                  <c:v>43.919390999999997</c:v>
                </c:pt>
                <c:pt idx="18">
                  <c:v>46.353848999999997</c:v>
                </c:pt>
                <c:pt idx="19">
                  <c:v>48.813580000000002</c:v>
                </c:pt>
                <c:pt idx="20">
                  <c:v>51.268580999999998</c:v>
                </c:pt>
                <c:pt idx="21">
                  <c:v>53.731189000000001</c:v>
                </c:pt>
                <c:pt idx="22">
                  <c:v>56.166418</c:v>
                </c:pt>
                <c:pt idx="23">
                  <c:v>58.621536999999996</c:v>
                </c:pt>
                <c:pt idx="24">
                  <c:v>61.060105999999998</c:v>
                </c:pt>
                <c:pt idx="25">
                  <c:v>63.522531999999998</c:v>
                </c:pt>
                <c:pt idx="26">
                  <c:v>65.978190999999995</c:v>
                </c:pt>
                <c:pt idx="27">
                  <c:v>68.433058000000003</c:v>
                </c:pt>
                <c:pt idx="28">
                  <c:v>70.863234000000006</c:v>
                </c:pt>
                <c:pt idx="29">
                  <c:v>73.311436999999998</c:v>
                </c:pt>
                <c:pt idx="30">
                  <c:v>75.759873999999996</c:v>
                </c:pt>
                <c:pt idx="31">
                  <c:v>78.223930999999993</c:v>
                </c:pt>
                <c:pt idx="32">
                  <c:v>80.671271000000004</c:v>
                </c:pt>
                <c:pt idx="33">
                  <c:v>83.136939999999996</c:v>
                </c:pt>
                <c:pt idx="34">
                  <c:v>85.587754000000004</c:v>
                </c:pt>
                <c:pt idx="35">
                  <c:v>88.055558000000005</c:v>
                </c:pt>
                <c:pt idx="36">
                  <c:v>90.510919000000001</c:v>
                </c:pt>
                <c:pt idx="37">
                  <c:v>92.953070999999994</c:v>
                </c:pt>
                <c:pt idx="38">
                  <c:v>95.412711999999999</c:v>
                </c:pt>
                <c:pt idx="39">
                  <c:v>97.859661000000003</c:v>
                </c:pt>
                <c:pt idx="40">
                  <c:v>100.315206</c:v>
                </c:pt>
                <c:pt idx="41">
                  <c:v>102.77716700000001</c:v>
                </c:pt>
                <c:pt idx="42">
                  <c:v>105.231386</c:v>
                </c:pt>
                <c:pt idx="43">
                  <c:v>107.68578599999999</c:v>
                </c:pt>
                <c:pt idx="44">
                  <c:v>110.143348</c:v>
                </c:pt>
                <c:pt idx="45">
                  <c:v>112.589203</c:v>
                </c:pt>
                <c:pt idx="46">
                  <c:v>115.049604</c:v>
                </c:pt>
                <c:pt idx="47">
                  <c:v>117.50317800000001</c:v>
                </c:pt>
                <c:pt idx="48">
                  <c:v>119.963852</c:v>
                </c:pt>
                <c:pt idx="49">
                  <c:v>122.419769</c:v>
                </c:pt>
                <c:pt idx="50">
                  <c:v>124.868404</c:v>
                </c:pt>
                <c:pt idx="51">
                  <c:v>127.320579</c:v>
                </c:pt>
                <c:pt idx="52">
                  <c:v>129.781125</c:v>
                </c:pt>
                <c:pt idx="53">
                  <c:v>132.23313099999999</c:v>
                </c:pt>
                <c:pt idx="54">
                  <c:v>134.68335999999999</c:v>
                </c:pt>
                <c:pt idx="55">
                  <c:v>137.13614100000001</c:v>
                </c:pt>
                <c:pt idx="56">
                  <c:v>139.596271</c:v>
                </c:pt>
                <c:pt idx="57">
                  <c:v>142.04621</c:v>
                </c:pt>
                <c:pt idx="58">
                  <c:v>144.50964999999999</c:v>
                </c:pt>
                <c:pt idx="59">
                  <c:v>146.95544100000001</c:v>
                </c:pt>
                <c:pt idx="60">
                  <c:v>149.41271699999999</c:v>
                </c:pt>
                <c:pt idx="61">
                  <c:v>151.877724</c:v>
                </c:pt>
                <c:pt idx="62">
                  <c:v>154.325624</c:v>
                </c:pt>
                <c:pt idx="63">
                  <c:v>156.78274400000001</c:v>
                </c:pt>
                <c:pt idx="64">
                  <c:v>159.23973899999999</c:v>
                </c:pt>
                <c:pt idx="65">
                  <c:v>161.69283899999999</c:v>
                </c:pt>
                <c:pt idx="66">
                  <c:v>164.15701799999999</c:v>
                </c:pt>
                <c:pt idx="67">
                  <c:v>166.61112</c:v>
                </c:pt>
                <c:pt idx="68">
                  <c:v>169.060046</c:v>
                </c:pt>
                <c:pt idx="69">
                  <c:v>171.52061399999999</c:v>
                </c:pt>
                <c:pt idx="70">
                  <c:v>173.96364500000001</c:v>
                </c:pt>
                <c:pt idx="71">
                  <c:v>176.41892000000001</c:v>
                </c:pt>
                <c:pt idx="72">
                  <c:v>178.871568</c:v>
                </c:pt>
                <c:pt idx="73">
                  <c:v>181.32135700000001</c:v>
                </c:pt>
                <c:pt idx="74">
                  <c:v>183.77555699999999</c:v>
                </c:pt>
                <c:pt idx="75">
                  <c:v>186.23602500000001</c:v>
                </c:pt>
                <c:pt idx="76">
                  <c:v>188.68713700000001</c:v>
                </c:pt>
                <c:pt idx="77">
                  <c:v>191.14265</c:v>
                </c:pt>
                <c:pt idx="78">
                  <c:v>193.60266799999999</c:v>
                </c:pt>
                <c:pt idx="79">
                  <c:v>196.04986</c:v>
                </c:pt>
                <c:pt idx="80">
                  <c:v>198.50567000000001</c:v>
                </c:pt>
                <c:pt idx="81">
                  <c:v>200.96410499999999</c:v>
                </c:pt>
                <c:pt idx="82">
                  <c:v>203.415796</c:v>
                </c:pt>
                <c:pt idx="83">
                  <c:v>205.86643100000001</c:v>
                </c:pt>
                <c:pt idx="84">
                  <c:v>208.32891100000001</c:v>
                </c:pt>
                <c:pt idx="85">
                  <c:v>210.78068999999999</c:v>
                </c:pt>
                <c:pt idx="86">
                  <c:v>213.24191400000001</c:v>
                </c:pt>
                <c:pt idx="87">
                  <c:v>215.695154</c:v>
                </c:pt>
                <c:pt idx="88">
                  <c:v>218.153007</c:v>
                </c:pt>
                <c:pt idx="89">
                  <c:v>220.60013799999999</c:v>
                </c:pt>
                <c:pt idx="90">
                  <c:v>223.057277</c:v>
                </c:pt>
                <c:pt idx="91">
                  <c:v>225.51543699999999</c:v>
                </c:pt>
                <c:pt idx="92">
                  <c:v>227.96823699999999</c:v>
                </c:pt>
                <c:pt idx="93">
                  <c:v>230.42007100000001</c:v>
                </c:pt>
                <c:pt idx="94">
                  <c:v>232.878017</c:v>
                </c:pt>
                <c:pt idx="95">
                  <c:v>235.33735899999999</c:v>
                </c:pt>
                <c:pt idx="96">
                  <c:v>237.792227</c:v>
                </c:pt>
                <c:pt idx="97">
                  <c:v>240.230737</c:v>
                </c:pt>
                <c:pt idx="98">
                  <c:v>242.683134</c:v>
                </c:pt>
                <c:pt idx="99">
                  <c:v>245.13818499999999</c:v>
                </c:pt>
                <c:pt idx="100">
                  <c:v>247.59464500000001</c:v>
                </c:pt>
                <c:pt idx="101">
                  <c:v>250.04475500000001</c:v>
                </c:pt>
                <c:pt idx="102">
                  <c:v>252.50378699999999</c:v>
                </c:pt>
                <c:pt idx="103">
                  <c:v>254.95718600000001</c:v>
                </c:pt>
                <c:pt idx="104">
                  <c:v>257.41560399999997</c:v>
                </c:pt>
                <c:pt idx="105">
                  <c:v>259.87124799999998</c:v>
                </c:pt>
                <c:pt idx="106">
                  <c:v>262.32989700000002</c:v>
                </c:pt>
                <c:pt idx="107">
                  <c:v>264.78178400000002</c:v>
                </c:pt>
                <c:pt idx="108">
                  <c:v>267.23036999999999</c:v>
                </c:pt>
                <c:pt idx="109">
                  <c:v>269.71276899999998</c:v>
                </c:pt>
                <c:pt idx="110">
                  <c:v>272.16132599999997</c:v>
                </c:pt>
                <c:pt idx="111">
                  <c:v>274.61488600000001</c:v>
                </c:pt>
                <c:pt idx="112">
                  <c:v>277.05363899999998</c:v>
                </c:pt>
                <c:pt idx="113">
                  <c:v>279.515601</c:v>
                </c:pt>
                <c:pt idx="114">
                  <c:v>281.963931</c:v>
                </c:pt>
                <c:pt idx="115">
                  <c:v>284.42866500000002</c:v>
                </c:pt>
                <c:pt idx="116">
                  <c:v>286.88068600000003</c:v>
                </c:pt>
                <c:pt idx="117">
                  <c:v>289.34371800000002</c:v>
                </c:pt>
                <c:pt idx="118">
                  <c:v>291.79703999999998</c:v>
                </c:pt>
                <c:pt idx="119">
                  <c:v>294.25540999999998</c:v>
                </c:pt>
                <c:pt idx="120">
                  <c:v>296.71036700000002</c:v>
                </c:pt>
                <c:pt idx="121">
                  <c:v>299.16335800000002</c:v>
                </c:pt>
                <c:pt idx="122">
                  <c:v>301.60821399999998</c:v>
                </c:pt>
                <c:pt idx="123">
                  <c:v>304.06482099999999</c:v>
                </c:pt>
                <c:pt idx="124">
                  <c:v>306.51892299999997</c:v>
                </c:pt>
                <c:pt idx="125">
                  <c:v>308.96755400000001</c:v>
                </c:pt>
                <c:pt idx="126">
                  <c:v>311.42231800000002</c:v>
                </c:pt>
                <c:pt idx="127">
                  <c:v>313.876172</c:v>
                </c:pt>
                <c:pt idx="128">
                  <c:v>316.33159799999999</c:v>
                </c:pt>
                <c:pt idx="129">
                  <c:v>318.78135600000002</c:v>
                </c:pt>
                <c:pt idx="130">
                  <c:v>321.245879</c:v>
                </c:pt>
                <c:pt idx="131">
                  <c:v>323.695064</c:v>
                </c:pt>
                <c:pt idx="132">
                  <c:v>326.15289000000001</c:v>
                </c:pt>
                <c:pt idx="133">
                  <c:v>328.62892799999997</c:v>
                </c:pt>
                <c:pt idx="134">
                  <c:v>331.08560899999998</c:v>
                </c:pt>
                <c:pt idx="135">
                  <c:v>333.54139099999998</c:v>
                </c:pt>
                <c:pt idx="136">
                  <c:v>335.98511200000002</c:v>
                </c:pt>
                <c:pt idx="137">
                  <c:v>338.44417700000002</c:v>
                </c:pt>
                <c:pt idx="138">
                  <c:v>340.89968399999998</c:v>
                </c:pt>
                <c:pt idx="139">
                  <c:v>343.35908799999999</c:v>
                </c:pt>
                <c:pt idx="140">
                  <c:v>345.81501100000003</c:v>
                </c:pt>
                <c:pt idx="141">
                  <c:v>348.27201200000002</c:v>
                </c:pt>
                <c:pt idx="142">
                  <c:v>350.723769</c:v>
                </c:pt>
                <c:pt idx="143">
                  <c:v>353.18129499999998</c:v>
                </c:pt>
                <c:pt idx="144">
                  <c:v>355.63368300000002</c:v>
                </c:pt>
                <c:pt idx="145">
                  <c:v>358.08631100000002</c:v>
                </c:pt>
                <c:pt idx="146">
                  <c:v>360.54560099999998</c:v>
                </c:pt>
                <c:pt idx="147">
                  <c:v>363.00688300000002</c:v>
                </c:pt>
                <c:pt idx="148">
                  <c:v>365.452361</c:v>
                </c:pt>
                <c:pt idx="149">
                  <c:v>367.91305</c:v>
                </c:pt>
                <c:pt idx="150">
                  <c:v>370.36137500000001</c:v>
                </c:pt>
                <c:pt idx="151">
                  <c:v>372.82030400000002</c:v>
                </c:pt>
                <c:pt idx="152">
                  <c:v>375.27389799999997</c:v>
                </c:pt>
                <c:pt idx="153">
                  <c:v>377.73064399999998</c:v>
                </c:pt>
                <c:pt idx="154">
                  <c:v>380.17835500000001</c:v>
                </c:pt>
                <c:pt idx="155">
                  <c:v>382.61701799999997</c:v>
                </c:pt>
                <c:pt idx="156">
                  <c:v>385.06969299999997</c:v>
                </c:pt>
                <c:pt idx="157">
                  <c:v>387.53394400000002</c:v>
                </c:pt>
                <c:pt idx="158">
                  <c:v>389.98626100000001</c:v>
                </c:pt>
                <c:pt idx="159">
                  <c:v>392.437949</c:v>
                </c:pt>
                <c:pt idx="160">
                  <c:v>394.88993199999999</c:v>
                </c:pt>
                <c:pt idx="161">
                  <c:v>397.34930500000002</c:v>
                </c:pt>
                <c:pt idx="162">
                  <c:v>399.80536699999999</c:v>
                </c:pt>
                <c:pt idx="163">
                  <c:v>402.25977999999998</c:v>
                </c:pt>
                <c:pt idx="164">
                  <c:v>404.71378900000002</c:v>
                </c:pt>
                <c:pt idx="165">
                  <c:v>407.170186</c:v>
                </c:pt>
                <c:pt idx="166">
                  <c:v>409.62886900000001</c:v>
                </c:pt>
                <c:pt idx="167">
                  <c:v>412.08039200000002</c:v>
                </c:pt>
                <c:pt idx="168">
                  <c:v>414.53725900000001</c:v>
                </c:pt>
                <c:pt idx="169">
                  <c:v>416.98655200000002</c:v>
                </c:pt>
                <c:pt idx="170">
                  <c:v>419.44858099999999</c:v>
                </c:pt>
                <c:pt idx="171">
                  <c:v>421.89889599999998</c:v>
                </c:pt>
                <c:pt idx="172">
                  <c:v>424.35113999999999</c:v>
                </c:pt>
                <c:pt idx="173">
                  <c:v>426.80777</c:v>
                </c:pt>
                <c:pt idx="174">
                  <c:v>429.26268700000003</c:v>
                </c:pt>
                <c:pt idx="175">
                  <c:v>431.714428</c:v>
                </c:pt>
                <c:pt idx="176">
                  <c:v>434.16233499999998</c:v>
                </c:pt>
                <c:pt idx="177">
                  <c:v>436.60982799999999</c:v>
                </c:pt>
                <c:pt idx="178">
                  <c:v>439.06530500000002</c:v>
                </c:pt>
                <c:pt idx="179">
                  <c:v>441.51757800000001</c:v>
                </c:pt>
                <c:pt idx="180">
                  <c:v>443.98003499999999</c:v>
                </c:pt>
                <c:pt idx="181">
                  <c:v>446.44525700000003</c:v>
                </c:pt>
                <c:pt idx="182">
                  <c:v>448.91883899999999</c:v>
                </c:pt>
                <c:pt idx="183">
                  <c:v>451.37809399999998</c:v>
                </c:pt>
                <c:pt idx="184">
                  <c:v>453.82906500000001</c:v>
                </c:pt>
                <c:pt idx="185">
                  <c:v>456.28173099999998</c:v>
                </c:pt>
                <c:pt idx="186">
                  <c:v>458.73566399999999</c:v>
                </c:pt>
                <c:pt idx="187">
                  <c:v>461.19674600000002</c:v>
                </c:pt>
                <c:pt idx="188">
                  <c:v>463.65370899999999</c:v>
                </c:pt>
                <c:pt idx="189">
                  <c:v>466.11029000000002</c:v>
                </c:pt>
                <c:pt idx="190">
                  <c:v>468.545323</c:v>
                </c:pt>
                <c:pt idx="191">
                  <c:v>470.99990700000001</c:v>
                </c:pt>
                <c:pt idx="192">
                  <c:v>473.460714</c:v>
                </c:pt>
                <c:pt idx="193">
                  <c:v>475.90499199999999</c:v>
                </c:pt>
                <c:pt idx="194">
                  <c:v>478.36406399999998</c:v>
                </c:pt>
                <c:pt idx="195">
                  <c:v>480.81696599999998</c:v>
                </c:pt>
                <c:pt idx="196">
                  <c:v>483.27319399999999</c:v>
                </c:pt>
                <c:pt idx="197">
                  <c:v>485.72555899999998</c:v>
                </c:pt>
                <c:pt idx="198">
                  <c:v>488.16491500000001</c:v>
                </c:pt>
                <c:pt idx="199">
                  <c:v>490.62073600000002</c:v>
                </c:pt>
                <c:pt idx="200">
                  <c:v>493.08562999999998</c:v>
                </c:pt>
                <c:pt idx="201">
                  <c:v>495.53212500000001</c:v>
                </c:pt>
                <c:pt idx="202">
                  <c:v>497.99437399999999</c:v>
                </c:pt>
                <c:pt idx="203">
                  <c:v>500.45057000000003</c:v>
                </c:pt>
                <c:pt idx="204">
                  <c:v>502.90440999999998</c:v>
                </c:pt>
                <c:pt idx="205">
                  <c:v>505.35511400000001</c:v>
                </c:pt>
                <c:pt idx="206">
                  <c:v>507.82331399999998</c:v>
                </c:pt>
                <c:pt idx="207">
                  <c:v>510.284265</c:v>
                </c:pt>
                <c:pt idx="208">
                  <c:v>512.73536899999999</c:v>
                </c:pt>
                <c:pt idx="209">
                  <c:v>515.19171700000004</c:v>
                </c:pt>
                <c:pt idx="210">
                  <c:v>517.64426600000002</c:v>
                </c:pt>
                <c:pt idx="211">
                  <c:v>520.111851</c:v>
                </c:pt>
                <c:pt idx="212">
                  <c:v>522.56282299999998</c:v>
                </c:pt>
                <c:pt idx="213">
                  <c:v>525.01739999999995</c:v>
                </c:pt>
                <c:pt idx="214">
                  <c:v>527.47327700000005</c:v>
                </c:pt>
                <c:pt idx="215">
                  <c:v>529.92602599999998</c:v>
                </c:pt>
                <c:pt idx="216">
                  <c:v>532.38123800000005</c:v>
                </c:pt>
                <c:pt idx="217">
                  <c:v>534.84425399999998</c:v>
                </c:pt>
                <c:pt idx="218">
                  <c:v>537.30605500000001</c:v>
                </c:pt>
                <c:pt idx="219">
                  <c:v>539.76392699999997</c:v>
                </c:pt>
                <c:pt idx="220">
                  <c:v>542.21365900000001</c:v>
                </c:pt>
                <c:pt idx="221">
                  <c:v>544.67632900000001</c:v>
                </c:pt>
                <c:pt idx="222">
                  <c:v>547.12892399999998</c:v>
                </c:pt>
                <c:pt idx="223">
                  <c:v>549.58753899999999</c:v>
                </c:pt>
                <c:pt idx="224">
                  <c:v>552.040887</c:v>
                </c:pt>
                <c:pt idx="225">
                  <c:v>554.503196</c:v>
                </c:pt>
                <c:pt idx="226">
                  <c:v>556.95543399999997</c:v>
                </c:pt>
                <c:pt idx="227">
                  <c:v>559.41254200000003</c:v>
                </c:pt>
                <c:pt idx="228">
                  <c:v>561.86573999999996</c:v>
                </c:pt>
                <c:pt idx="229">
                  <c:v>564.32239500000003</c:v>
                </c:pt>
                <c:pt idx="230">
                  <c:v>566.77439400000003</c:v>
                </c:pt>
                <c:pt idx="231">
                  <c:v>569.22372199999995</c:v>
                </c:pt>
                <c:pt idx="232">
                  <c:v>571.68476299999998</c:v>
                </c:pt>
                <c:pt idx="233">
                  <c:v>574.14207099999999</c:v>
                </c:pt>
                <c:pt idx="234">
                  <c:v>576.59881199999995</c:v>
                </c:pt>
                <c:pt idx="235">
                  <c:v>579.03201000000001</c:v>
                </c:pt>
                <c:pt idx="236">
                  <c:v>581.48281399999996</c:v>
                </c:pt>
                <c:pt idx="237">
                  <c:v>583.93284900000003</c:v>
                </c:pt>
                <c:pt idx="238">
                  <c:v>586.39017200000001</c:v>
                </c:pt>
                <c:pt idx="239">
                  <c:v>588.84523100000001</c:v>
                </c:pt>
                <c:pt idx="240">
                  <c:v>591.30427999999995</c:v>
                </c:pt>
                <c:pt idx="241">
                  <c:v>593.75773300000003</c:v>
                </c:pt>
                <c:pt idx="242">
                  <c:v>596.20789200000002</c:v>
                </c:pt>
                <c:pt idx="243">
                  <c:v>598.66761399999996</c:v>
                </c:pt>
                <c:pt idx="244">
                  <c:v>601.12982499999998</c:v>
                </c:pt>
                <c:pt idx="245">
                  <c:v>603.58124299999997</c:v>
                </c:pt>
                <c:pt idx="246">
                  <c:v>606.03289400000006</c:v>
                </c:pt>
                <c:pt idx="247">
                  <c:v>608.48522000000003</c:v>
                </c:pt>
                <c:pt idx="248">
                  <c:v>610.94200799999999</c:v>
                </c:pt>
                <c:pt idx="249">
                  <c:v>613.39664800000003</c:v>
                </c:pt>
                <c:pt idx="250">
                  <c:v>615.83570099999997</c:v>
                </c:pt>
                <c:pt idx="251">
                  <c:v>618.29576799999995</c:v>
                </c:pt>
                <c:pt idx="252">
                  <c:v>620.75275499999998</c:v>
                </c:pt>
                <c:pt idx="253">
                  <c:v>623.20158800000002</c:v>
                </c:pt>
                <c:pt idx="254">
                  <c:v>625.65024200000005</c:v>
                </c:pt>
                <c:pt idx="255">
                  <c:v>628.11866099999997</c:v>
                </c:pt>
                <c:pt idx="256">
                  <c:v>630.56665199999998</c:v>
                </c:pt>
                <c:pt idx="257">
                  <c:v>633.01729399999999</c:v>
                </c:pt>
                <c:pt idx="258">
                  <c:v>635.47125900000003</c:v>
                </c:pt>
                <c:pt idx="259">
                  <c:v>637.93330700000001</c:v>
                </c:pt>
                <c:pt idx="260">
                  <c:v>640.39636800000005</c:v>
                </c:pt>
                <c:pt idx="261">
                  <c:v>642.85532000000001</c:v>
                </c:pt>
                <c:pt idx="262">
                  <c:v>645.30484000000001</c:v>
                </c:pt>
                <c:pt idx="263">
                  <c:v>647.76511100000005</c:v>
                </c:pt>
                <c:pt idx="264">
                  <c:v>650.22362299999998</c:v>
                </c:pt>
                <c:pt idx="265">
                  <c:v>652.67796999999996</c:v>
                </c:pt>
                <c:pt idx="266">
                  <c:v>655.12755700000002</c:v>
                </c:pt>
                <c:pt idx="267">
                  <c:v>657.58490800000004</c:v>
                </c:pt>
                <c:pt idx="268">
                  <c:v>660.03900399999998</c:v>
                </c:pt>
                <c:pt idx="269">
                  <c:v>662.49458400000003</c:v>
                </c:pt>
                <c:pt idx="270">
                  <c:v>664.94730400000003</c:v>
                </c:pt>
                <c:pt idx="271">
                  <c:v>667.40368599999999</c:v>
                </c:pt>
                <c:pt idx="272">
                  <c:v>669.86183600000004</c:v>
                </c:pt>
                <c:pt idx="273">
                  <c:v>672.31238699999994</c:v>
                </c:pt>
                <c:pt idx="274">
                  <c:v>674.77695100000005</c:v>
                </c:pt>
                <c:pt idx="275">
                  <c:v>677.22804399999995</c:v>
                </c:pt>
                <c:pt idx="276">
                  <c:v>679.68336799999997</c:v>
                </c:pt>
                <c:pt idx="277">
                  <c:v>682.14135499999998</c:v>
                </c:pt>
                <c:pt idx="278">
                  <c:v>684.59532999999999</c:v>
                </c:pt>
                <c:pt idx="279">
                  <c:v>687.05330600000002</c:v>
                </c:pt>
                <c:pt idx="280">
                  <c:v>689.50183100000004</c:v>
                </c:pt>
                <c:pt idx="281">
                  <c:v>691.96688800000004</c:v>
                </c:pt>
                <c:pt idx="282">
                  <c:v>694.41926000000001</c:v>
                </c:pt>
                <c:pt idx="283">
                  <c:v>696.87193600000001</c:v>
                </c:pt>
                <c:pt idx="284">
                  <c:v>699.33097199999997</c:v>
                </c:pt>
                <c:pt idx="285">
                  <c:v>701.77815599999997</c:v>
                </c:pt>
                <c:pt idx="286">
                  <c:v>704.23409900000001</c:v>
                </c:pt>
                <c:pt idx="287">
                  <c:v>706.69920200000001</c:v>
                </c:pt>
                <c:pt idx="288">
                  <c:v>709.15609700000005</c:v>
                </c:pt>
                <c:pt idx="289">
                  <c:v>711.60120400000005</c:v>
                </c:pt>
                <c:pt idx="290">
                  <c:v>714.06424400000003</c:v>
                </c:pt>
                <c:pt idx="291">
                  <c:v>716.51632800000004</c:v>
                </c:pt>
                <c:pt idx="292">
                  <c:v>718.97020799999996</c:v>
                </c:pt>
                <c:pt idx="293">
                  <c:v>721.42223300000001</c:v>
                </c:pt>
                <c:pt idx="294">
                  <c:v>723.87878899999998</c:v>
                </c:pt>
                <c:pt idx="295">
                  <c:v>726.32519000000002</c:v>
                </c:pt>
                <c:pt idx="296">
                  <c:v>728.78004499999997</c:v>
                </c:pt>
                <c:pt idx="297">
                  <c:v>731.24793099999999</c:v>
                </c:pt>
                <c:pt idx="298">
                  <c:v>733.69655899999998</c:v>
                </c:pt>
                <c:pt idx="299">
                  <c:v>736.14838499999996</c:v>
                </c:pt>
                <c:pt idx="300">
                  <c:v>738.60638100000006</c:v>
                </c:pt>
                <c:pt idx="301">
                  <c:v>741.06555600000002</c:v>
                </c:pt>
                <c:pt idx="302">
                  <c:v>743.51766399999997</c:v>
                </c:pt>
                <c:pt idx="303">
                  <c:v>745.97676799999999</c:v>
                </c:pt>
                <c:pt idx="304">
                  <c:v>748.42611899999997</c:v>
                </c:pt>
                <c:pt idx="305">
                  <c:v>750.88175100000001</c:v>
                </c:pt>
                <c:pt idx="306">
                  <c:v>753.33711900000003</c:v>
                </c:pt>
                <c:pt idx="307">
                  <c:v>755.80181800000003</c:v>
                </c:pt>
                <c:pt idx="308">
                  <c:v>758.24840700000004</c:v>
                </c:pt>
                <c:pt idx="309">
                  <c:v>760.71473900000001</c:v>
                </c:pt>
                <c:pt idx="310">
                  <c:v>763.16507899999999</c:v>
                </c:pt>
                <c:pt idx="311">
                  <c:v>765.62082499999997</c:v>
                </c:pt>
                <c:pt idx="312">
                  <c:v>768.08100300000001</c:v>
                </c:pt>
                <c:pt idx="313">
                  <c:v>770.53357000000005</c:v>
                </c:pt>
                <c:pt idx="314">
                  <c:v>772.99515599999995</c:v>
                </c:pt>
                <c:pt idx="315">
                  <c:v>775.44902400000001</c:v>
                </c:pt>
                <c:pt idx="316">
                  <c:v>777.90400699999998</c:v>
                </c:pt>
                <c:pt idx="317">
                  <c:v>780.35737099999994</c:v>
                </c:pt>
                <c:pt idx="318">
                  <c:v>782.81212300000004</c:v>
                </c:pt>
                <c:pt idx="319">
                  <c:v>785.26629100000002</c:v>
                </c:pt>
                <c:pt idx="320">
                  <c:v>787.72895800000003</c:v>
                </c:pt>
                <c:pt idx="321">
                  <c:v>790.17995299999995</c:v>
                </c:pt>
                <c:pt idx="322">
                  <c:v>792.637565</c:v>
                </c:pt>
                <c:pt idx="323">
                  <c:v>795.08272199999999</c:v>
                </c:pt>
                <c:pt idx="324">
                  <c:v>797.54067799999996</c:v>
                </c:pt>
                <c:pt idx="325">
                  <c:v>799.998107</c:v>
                </c:pt>
                <c:pt idx="326">
                  <c:v>802.45241899999996</c:v>
                </c:pt>
                <c:pt idx="327">
                  <c:v>804.90676599999995</c:v>
                </c:pt>
                <c:pt idx="328">
                  <c:v>807.37792400000001</c:v>
                </c:pt>
                <c:pt idx="329">
                  <c:v>809.82822599999997</c:v>
                </c:pt>
                <c:pt idx="330">
                  <c:v>812.29478700000004</c:v>
                </c:pt>
                <c:pt idx="331">
                  <c:v>814.74812599999996</c:v>
                </c:pt>
                <c:pt idx="332">
                  <c:v>817.204072</c:v>
                </c:pt>
                <c:pt idx="333">
                  <c:v>819.65839200000005</c:v>
                </c:pt>
                <c:pt idx="334">
                  <c:v>822.10462099999995</c:v>
                </c:pt>
                <c:pt idx="335">
                  <c:v>824.56097</c:v>
                </c:pt>
                <c:pt idx="336">
                  <c:v>827.01577999999995</c:v>
                </c:pt>
                <c:pt idx="337">
                  <c:v>829.46920799999998</c:v>
                </c:pt>
                <c:pt idx="338">
                  <c:v>831.92680900000005</c:v>
                </c:pt>
                <c:pt idx="339">
                  <c:v>834.38077599999997</c:v>
                </c:pt>
                <c:pt idx="340">
                  <c:v>836.83821899999998</c:v>
                </c:pt>
                <c:pt idx="341">
                  <c:v>839.29027499999995</c:v>
                </c:pt>
                <c:pt idx="342">
                  <c:v>841.74516900000003</c:v>
                </c:pt>
                <c:pt idx="343">
                  <c:v>844.18431699999996</c:v>
                </c:pt>
                <c:pt idx="344">
                  <c:v>846.63911099999996</c:v>
                </c:pt>
                <c:pt idx="345">
                  <c:v>849.08797900000002</c:v>
                </c:pt>
                <c:pt idx="346">
                  <c:v>851.54468299999996</c:v>
                </c:pt>
                <c:pt idx="347">
                  <c:v>854.00090399999999</c:v>
                </c:pt>
                <c:pt idx="348">
                  <c:v>856.45525999999995</c:v>
                </c:pt>
                <c:pt idx="349">
                  <c:v>858.911385</c:v>
                </c:pt>
                <c:pt idx="350">
                  <c:v>861.36384399999997</c:v>
                </c:pt>
                <c:pt idx="351">
                  <c:v>863.80829800000004</c:v>
                </c:pt>
                <c:pt idx="352">
                  <c:v>866.28208600000005</c:v>
                </c:pt>
                <c:pt idx="353">
                  <c:v>868.73613799999998</c:v>
                </c:pt>
                <c:pt idx="354">
                  <c:v>871.18721000000005</c:v>
                </c:pt>
                <c:pt idx="355">
                  <c:v>873.64907300000004</c:v>
                </c:pt>
                <c:pt idx="356">
                  <c:v>876.09402</c:v>
                </c:pt>
                <c:pt idx="357">
                  <c:v>878.55532300000004</c:v>
                </c:pt>
                <c:pt idx="358">
                  <c:v>881.01039100000003</c:v>
                </c:pt>
                <c:pt idx="359">
                  <c:v>883.46566600000006</c:v>
                </c:pt>
                <c:pt idx="360">
                  <c:v>885.93012499999998</c:v>
                </c:pt>
                <c:pt idx="361">
                  <c:v>888.382656</c:v>
                </c:pt>
                <c:pt idx="362">
                  <c:v>890.83191099999999</c:v>
                </c:pt>
                <c:pt idx="363">
                  <c:v>893.28898300000003</c:v>
                </c:pt>
                <c:pt idx="364">
                  <c:v>895.74142099999995</c:v>
                </c:pt>
                <c:pt idx="365">
                  <c:v>898.21668799999998</c:v>
                </c:pt>
                <c:pt idx="366">
                  <c:v>900.67380100000003</c:v>
                </c:pt>
                <c:pt idx="367">
                  <c:v>903.12235999999996</c:v>
                </c:pt>
                <c:pt idx="368">
                  <c:v>905.58575900000005</c:v>
                </c:pt>
                <c:pt idx="369">
                  <c:v>908.04222300000004</c:v>
                </c:pt>
                <c:pt idx="370">
                  <c:v>910.49432899999999</c:v>
                </c:pt>
                <c:pt idx="371">
                  <c:v>912.94690300000002</c:v>
                </c:pt>
                <c:pt idx="372">
                  <c:v>915.40554499999996</c:v>
                </c:pt>
                <c:pt idx="373">
                  <c:v>917.86323000000004</c:v>
                </c:pt>
                <c:pt idx="374">
                  <c:v>920.31329700000003</c:v>
                </c:pt>
                <c:pt idx="375">
                  <c:v>922.75202000000002</c:v>
                </c:pt>
                <c:pt idx="376">
                  <c:v>925.20436400000006</c:v>
                </c:pt>
                <c:pt idx="377">
                  <c:v>927.64385900000002</c:v>
                </c:pt>
                <c:pt idx="378">
                  <c:v>930.10414900000001</c:v>
                </c:pt>
                <c:pt idx="379">
                  <c:v>932.55982400000005</c:v>
                </c:pt>
                <c:pt idx="380">
                  <c:v>935.01781700000004</c:v>
                </c:pt>
                <c:pt idx="381">
                  <c:v>937.46777099999997</c:v>
                </c:pt>
                <c:pt idx="382">
                  <c:v>939.91844300000002</c:v>
                </c:pt>
                <c:pt idx="383">
                  <c:v>942.37915499999997</c:v>
                </c:pt>
                <c:pt idx="384">
                  <c:v>944.82837400000005</c:v>
                </c:pt>
                <c:pt idx="385">
                  <c:v>947.27437099999997</c:v>
                </c:pt>
                <c:pt idx="386">
                  <c:v>949.72917199999995</c:v>
                </c:pt>
                <c:pt idx="387">
                  <c:v>952.18109100000004</c:v>
                </c:pt>
                <c:pt idx="388">
                  <c:v>954.64414799999997</c:v>
                </c:pt>
                <c:pt idx="389">
                  <c:v>957.09602500000005</c:v>
                </c:pt>
                <c:pt idx="390">
                  <c:v>959.55309</c:v>
                </c:pt>
                <c:pt idx="391">
                  <c:v>962.00301200000001</c:v>
                </c:pt>
                <c:pt idx="392">
                  <c:v>964.45640400000002</c:v>
                </c:pt>
                <c:pt idx="393">
                  <c:v>966.90979400000003</c:v>
                </c:pt>
                <c:pt idx="394">
                  <c:v>969.37221899999997</c:v>
                </c:pt>
                <c:pt idx="395">
                  <c:v>971.82622500000002</c:v>
                </c:pt>
                <c:pt idx="396">
                  <c:v>974.28417899999999</c:v>
                </c:pt>
                <c:pt idx="397">
                  <c:v>976.74068799999998</c:v>
                </c:pt>
                <c:pt idx="398">
                  <c:v>979.18826000000001</c:v>
                </c:pt>
                <c:pt idx="399">
                  <c:v>981.65165100000002</c:v>
                </c:pt>
                <c:pt idx="400">
                  <c:v>984.10458900000003</c:v>
                </c:pt>
                <c:pt idx="401">
                  <c:v>986.566329</c:v>
                </c:pt>
                <c:pt idx="402">
                  <c:v>989.01712599999996</c:v>
                </c:pt>
                <c:pt idx="403">
                  <c:v>991.47287900000003</c:v>
                </c:pt>
                <c:pt idx="404">
                  <c:v>993.93012499999998</c:v>
                </c:pt>
                <c:pt idx="405">
                  <c:v>996.38179200000002</c:v>
                </c:pt>
                <c:pt idx="406">
                  <c:v>998.83668999999998</c:v>
                </c:pt>
                <c:pt idx="407">
                  <c:v>1001.295977</c:v>
                </c:pt>
                <c:pt idx="408">
                  <c:v>1003.7466910000001</c:v>
                </c:pt>
                <c:pt idx="409">
                  <c:v>1006.2012590000001</c:v>
                </c:pt>
                <c:pt idx="410">
                  <c:v>1008.6580279999999</c:v>
                </c:pt>
                <c:pt idx="411">
                  <c:v>1011.107395</c:v>
                </c:pt>
                <c:pt idx="412">
                  <c:v>1013.5642810000001</c:v>
                </c:pt>
                <c:pt idx="413">
                  <c:v>1016.01887</c:v>
                </c:pt>
                <c:pt idx="414">
                  <c:v>1018.4786800000001</c:v>
                </c:pt>
                <c:pt idx="415">
                  <c:v>1020.940716</c:v>
                </c:pt>
                <c:pt idx="416">
                  <c:v>1023.3872229999999</c:v>
                </c:pt>
                <c:pt idx="417">
                  <c:v>1025.846577</c:v>
                </c:pt>
                <c:pt idx="418">
                  <c:v>1028.2980399999999</c:v>
                </c:pt>
                <c:pt idx="419">
                  <c:v>1030.7590909999999</c:v>
                </c:pt>
                <c:pt idx="420">
                  <c:v>1033.217539</c:v>
                </c:pt>
                <c:pt idx="421">
                  <c:v>1035.665125</c:v>
                </c:pt>
                <c:pt idx="422">
                  <c:v>1038.1248519999999</c:v>
                </c:pt>
                <c:pt idx="423">
                  <c:v>1040.579213</c:v>
                </c:pt>
                <c:pt idx="424">
                  <c:v>1043.0327440000001</c:v>
                </c:pt>
                <c:pt idx="425">
                  <c:v>1045.495349</c:v>
                </c:pt>
                <c:pt idx="426">
                  <c:v>1047.9704079999999</c:v>
                </c:pt>
                <c:pt idx="427">
                  <c:v>1050.4165330000001</c:v>
                </c:pt>
                <c:pt idx="428">
                  <c:v>1052.8796789999999</c:v>
                </c:pt>
                <c:pt idx="429">
                  <c:v>1055.3368599999999</c:v>
                </c:pt>
                <c:pt idx="430">
                  <c:v>1057.793559</c:v>
                </c:pt>
                <c:pt idx="431">
                  <c:v>1060.2451229999999</c:v>
                </c:pt>
                <c:pt idx="432">
                  <c:v>1062.6922199999999</c:v>
                </c:pt>
                <c:pt idx="433">
                  <c:v>1065.1576970000001</c:v>
                </c:pt>
                <c:pt idx="434">
                  <c:v>1067.608684</c:v>
                </c:pt>
                <c:pt idx="435">
                  <c:v>1070.0629309999999</c:v>
                </c:pt>
                <c:pt idx="436">
                  <c:v>1072.5178410000001</c:v>
                </c:pt>
                <c:pt idx="437">
                  <c:v>1074.9770579999999</c:v>
                </c:pt>
                <c:pt idx="438">
                  <c:v>1077.433745</c:v>
                </c:pt>
                <c:pt idx="439">
                  <c:v>1079.892793</c:v>
                </c:pt>
                <c:pt idx="440">
                  <c:v>1082.3471119999999</c:v>
                </c:pt>
                <c:pt idx="441">
                  <c:v>1084.802727</c:v>
                </c:pt>
                <c:pt idx="442">
                  <c:v>1087.257429</c:v>
                </c:pt>
                <c:pt idx="443">
                  <c:v>1089.7121549999999</c:v>
                </c:pt>
                <c:pt idx="444">
                  <c:v>1092.1673659999999</c:v>
                </c:pt>
                <c:pt idx="445">
                  <c:v>1094.6187500000001</c:v>
                </c:pt>
                <c:pt idx="446">
                  <c:v>1097.07359</c:v>
                </c:pt>
                <c:pt idx="447">
                  <c:v>1099.5340960000001</c:v>
                </c:pt>
                <c:pt idx="448">
                  <c:v>1101.9946090000001</c:v>
                </c:pt>
                <c:pt idx="449">
                  <c:v>1104.446729</c:v>
                </c:pt>
                <c:pt idx="450">
                  <c:v>1106.90581</c:v>
                </c:pt>
                <c:pt idx="451">
                  <c:v>1109.352666</c:v>
                </c:pt>
                <c:pt idx="452">
                  <c:v>1111.8117990000001</c:v>
                </c:pt>
                <c:pt idx="453">
                  <c:v>1114.262845</c:v>
                </c:pt>
                <c:pt idx="454">
                  <c:v>1116.7275649999999</c:v>
                </c:pt>
                <c:pt idx="455">
                  <c:v>1119.1747969999999</c:v>
                </c:pt>
                <c:pt idx="456">
                  <c:v>1121.6326200000001</c:v>
                </c:pt>
                <c:pt idx="457">
                  <c:v>1124.083703</c:v>
                </c:pt>
                <c:pt idx="458">
                  <c:v>1126.5465610000001</c:v>
                </c:pt>
                <c:pt idx="459">
                  <c:v>1128.994371</c:v>
                </c:pt>
                <c:pt idx="460">
                  <c:v>1131.459241</c:v>
                </c:pt>
                <c:pt idx="461">
                  <c:v>1133.9045309999999</c:v>
                </c:pt>
                <c:pt idx="462">
                  <c:v>1136.3544260000001</c:v>
                </c:pt>
                <c:pt idx="463">
                  <c:v>1138.82186</c:v>
                </c:pt>
                <c:pt idx="464">
                  <c:v>1141.2702180000001</c:v>
                </c:pt>
                <c:pt idx="465">
                  <c:v>1143.730918</c:v>
                </c:pt>
                <c:pt idx="466">
                  <c:v>1146.18667</c:v>
                </c:pt>
                <c:pt idx="467">
                  <c:v>1148.6391550000001</c:v>
                </c:pt>
                <c:pt idx="468">
                  <c:v>1151.0988669999999</c:v>
                </c:pt>
                <c:pt idx="469">
                  <c:v>1153.5490259999999</c:v>
                </c:pt>
                <c:pt idx="470">
                  <c:v>1156.0050610000001</c:v>
                </c:pt>
                <c:pt idx="471">
                  <c:v>1158.4531959999999</c:v>
                </c:pt>
                <c:pt idx="472">
                  <c:v>1160.916757</c:v>
                </c:pt>
                <c:pt idx="473">
                  <c:v>1163.365245</c:v>
                </c:pt>
                <c:pt idx="474">
                  <c:v>1165.8276619999999</c:v>
                </c:pt>
                <c:pt idx="475">
                  <c:v>1168.2845500000001</c:v>
                </c:pt>
                <c:pt idx="476">
                  <c:v>1170.741342</c:v>
                </c:pt>
                <c:pt idx="477">
                  <c:v>1173.192399</c:v>
                </c:pt>
                <c:pt idx="478">
                  <c:v>1175.650155</c:v>
                </c:pt>
                <c:pt idx="479">
                  <c:v>1178.105769</c:v>
                </c:pt>
                <c:pt idx="480">
                  <c:v>1180.5689259999999</c:v>
                </c:pt>
                <c:pt idx="481">
                  <c:v>1183.0200090000001</c:v>
                </c:pt>
                <c:pt idx="482">
                  <c:v>1185.4709720000001</c:v>
                </c:pt>
                <c:pt idx="483">
                  <c:v>1187.9338310000001</c:v>
                </c:pt>
                <c:pt idx="484">
                  <c:v>1190.3918699999999</c:v>
                </c:pt>
                <c:pt idx="485">
                  <c:v>1192.84124</c:v>
                </c:pt>
                <c:pt idx="486">
                  <c:v>1195.304547</c:v>
                </c:pt>
                <c:pt idx="487">
                  <c:v>1197.7611899999999</c:v>
                </c:pt>
                <c:pt idx="488">
                  <c:v>1200.2053900000001</c:v>
                </c:pt>
                <c:pt idx="489">
                  <c:v>1202.6832159999999</c:v>
                </c:pt>
                <c:pt idx="490">
                  <c:v>1205.1392430000001</c:v>
                </c:pt>
                <c:pt idx="491">
                  <c:v>1207.597906</c:v>
                </c:pt>
                <c:pt idx="492">
                  <c:v>1210.050438</c:v>
                </c:pt>
                <c:pt idx="493">
                  <c:v>1212.5035499999999</c:v>
                </c:pt>
                <c:pt idx="494">
                  <c:v>1214.962186</c:v>
                </c:pt>
                <c:pt idx="495">
                  <c:v>1217.422716</c:v>
                </c:pt>
                <c:pt idx="496">
                  <c:v>1219.8702699999999</c:v>
                </c:pt>
                <c:pt idx="497">
                  <c:v>1222.331635</c:v>
                </c:pt>
                <c:pt idx="498">
                  <c:v>1224.7915479999999</c:v>
                </c:pt>
                <c:pt idx="499">
                  <c:v>1227.2583709999999</c:v>
                </c:pt>
                <c:pt idx="500">
                  <c:v>1229.7202910000001</c:v>
                </c:pt>
                <c:pt idx="501">
                  <c:v>1232.1740380000001</c:v>
                </c:pt>
                <c:pt idx="502">
                  <c:v>1234.626784</c:v>
                </c:pt>
                <c:pt idx="503">
                  <c:v>1237.088563</c:v>
                </c:pt>
                <c:pt idx="504">
                  <c:v>1239.540013</c:v>
                </c:pt>
                <c:pt idx="505">
                  <c:v>1242.0002449999999</c:v>
                </c:pt>
                <c:pt idx="506">
                  <c:v>1244.4563880000001</c:v>
                </c:pt>
                <c:pt idx="507">
                  <c:v>1246.913847</c:v>
                </c:pt>
                <c:pt idx="508">
                  <c:v>1249.3668620000001</c:v>
                </c:pt>
                <c:pt idx="509">
                  <c:v>1251.827747</c:v>
                </c:pt>
                <c:pt idx="510">
                  <c:v>1254.2863609999999</c:v>
                </c:pt>
                <c:pt idx="511">
                  <c:v>1256.745604</c:v>
                </c:pt>
                <c:pt idx="512">
                  <c:v>1259.1924100000001</c:v>
                </c:pt>
                <c:pt idx="513">
                  <c:v>1261.6542830000001</c:v>
                </c:pt>
                <c:pt idx="514">
                  <c:v>1264.1043950000001</c:v>
                </c:pt>
                <c:pt idx="515">
                  <c:v>1266.5591890000001</c:v>
                </c:pt>
                <c:pt idx="516">
                  <c:v>1269.019125</c:v>
                </c:pt>
                <c:pt idx="517">
                  <c:v>1271.4671229999999</c:v>
                </c:pt>
                <c:pt idx="518">
                  <c:v>1273.9243120000001</c:v>
                </c:pt>
                <c:pt idx="519">
                  <c:v>1276.3887119999999</c:v>
                </c:pt>
                <c:pt idx="520">
                  <c:v>1278.836243</c:v>
                </c:pt>
                <c:pt idx="521">
                  <c:v>1281.2960479999999</c:v>
                </c:pt>
                <c:pt idx="522">
                  <c:v>1283.7423719999999</c:v>
                </c:pt>
                <c:pt idx="523">
                  <c:v>1286.1958030000001</c:v>
                </c:pt>
                <c:pt idx="524">
                  <c:v>1288.65789</c:v>
                </c:pt>
                <c:pt idx="525">
                  <c:v>1291.114366</c:v>
                </c:pt>
                <c:pt idx="526">
                  <c:v>1293.568019</c:v>
                </c:pt>
                <c:pt idx="527">
                  <c:v>1296.021692</c:v>
                </c:pt>
                <c:pt idx="528">
                  <c:v>1298.472951</c:v>
                </c:pt>
                <c:pt idx="529">
                  <c:v>1300.9319740000001</c:v>
                </c:pt>
                <c:pt idx="530">
                  <c:v>1303.3889919999999</c:v>
                </c:pt>
                <c:pt idx="531">
                  <c:v>1305.8393229999999</c:v>
                </c:pt>
                <c:pt idx="532">
                  <c:v>1308.2993899999999</c:v>
                </c:pt>
                <c:pt idx="533">
                  <c:v>1310.746245</c:v>
                </c:pt>
                <c:pt idx="534">
                  <c:v>1313.2096690000001</c:v>
                </c:pt>
                <c:pt idx="535">
                  <c:v>1315.65714</c:v>
                </c:pt>
                <c:pt idx="536">
                  <c:v>1318.1122230000001</c:v>
                </c:pt>
                <c:pt idx="537">
                  <c:v>1320.5703659999999</c:v>
                </c:pt>
                <c:pt idx="538">
                  <c:v>1323.026378</c:v>
                </c:pt>
                <c:pt idx="539">
                  <c:v>1325.4796859999999</c:v>
                </c:pt>
                <c:pt idx="540">
                  <c:v>1327.9409250000001</c:v>
                </c:pt>
                <c:pt idx="541">
                  <c:v>1330.3997280000001</c:v>
                </c:pt>
                <c:pt idx="542">
                  <c:v>1332.8559869999999</c:v>
                </c:pt>
                <c:pt idx="543">
                  <c:v>1335.315928</c:v>
                </c:pt>
                <c:pt idx="544">
                  <c:v>1337.766977</c:v>
                </c:pt>
                <c:pt idx="545">
                  <c:v>1340.227656</c:v>
                </c:pt>
                <c:pt idx="546">
                  <c:v>1342.67571</c:v>
                </c:pt>
                <c:pt idx="547">
                  <c:v>1345.152967</c:v>
                </c:pt>
                <c:pt idx="548">
                  <c:v>1347.602005</c:v>
                </c:pt>
                <c:pt idx="549">
                  <c:v>1350.063791</c:v>
                </c:pt>
                <c:pt idx="550">
                  <c:v>1352.5152129999999</c:v>
                </c:pt>
                <c:pt idx="551">
                  <c:v>1354.9765420000001</c:v>
                </c:pt>
                <c:pt idx="552">
                  <c:v>1357.4275359999999</c:v>
                </c:pt>
                <c:pt idx="553">
                  <c:v>1359.8837450000001</c:v>
                </c:pt>
                <c:pt idx="554">
                  <c:v>1362.335407</c:v>
                </c:pt>
                <c:pt idx="555">
                  <c:v>1364.7920919999999</c:v>
                </c:pt>
                <c:pt idx="556">
                  <c:v>1367.24782</c:v>
                </c:pt>
                <c:pt idx="557">
                  <c:v>1369.7087650000001</c:v>
                </c:pt>
                <c:pt idx="558">
                  <c:v>1372.16533</c:v>
                </c:pt>
                <c:pt idx="559">
                  <c:v>1374.6217590000001</c:v>
                </c:pt>
                <c:pt idx="560">
                  <c:v>1377.071263</c:v>
                </c:pt>
                <c:pt idx="561">
                  <c:v>1379.5275810000001</c:v>
                </c:pt>
                <c:pt idx="562">
                  <c:v>1381.9916330000001</c:v>
                </c:pt>
                <c:pt idx="563">
                  <c:v>1384.436408</c:v>
                </c:pt>
                <c:pt idx="564">
                  <c:v>1386.9007329999999</c:v>
                </c:pt>
                <c:pt idx="565">
                  <c:v>1389.3512459999999</c:v>
                </c:pt>
                <c:pt idx="566">
                  <c:v>1391.8094289999999</c:v>
                </c:pt>
                <c:pt idx="567">
                  <c:v>1394.259274</c:v>
                </c:pt>
                <c:pt idx="568">
                  <c:v>1396.718257</c:v>
                </c:pt>
                <c:pt idx="569">
                  <c:v>1399.1742830000001</c:v>
                </c:pt>
                <c:pt idx="570">
                  <c:v>1401.635037</c:v>
                </c:pt>
                <c:pt idx="571">
                  <c:v>1404.084413</c:v>
                </c:pt>
                <c:pt idx="572">
                  <c:v>1406.5429059999999</c:v>
                </c:pt>
                <c:pt idx="573">
                  <c:v>1409.0015390000001</c:v>
                </c:pt>
                <c:pt idx="574">
                  <c:v>1411.4556709999999</c:v>
                </c:pt>
                <c:pt idx="575">
                  <c:v>1413.9167399999999</c:v>
                </c:pt>
                <c:pt idx="576">
                  <c:v>1416.3744300000001</c:v>
                </c:pt>
                <c:pt idx="577">
                  <c:v>1418.825558</c:v>
                </c:pt>
                <c:pt idx="578">
                  <c:v>1421.278691</c:v>
                </c:pt>
                <c:pt idx="579">
                  <c:v>1423.7406169999999</c:v>
                </c:pt>
                <c:pt idx="580">
                  <c:v>1426.202205</c:v>
                </c:pt>
                <c:pt idx="581">
                  <c:v>1428.6565740000001</c:v>
                </c:pt>
                <c:pt idx="582">
                  <c:v>1431.1107609999999</c:v>
                </c:pt>
                <c:pt idx="583">
                  <c:v>1433.5638389999999</c:v>
                </c:pt>
                <c:pt idx="584">
                  <c:v>1436.0126029999999</c:v>
                </c:pt>
                <c:pt idx="585">
                  <c:v>1438.474823</c:v>
                </c:pt>
                <c:pt idx="586">
                  <c:v>1440.9329190000001</c:v>
                </c:pt>
                <c:pt idx="587">
                  <c:v>1443.379175</c:v>
                </c:pt>
                <c:pt idx="588">
                  <c:v>1445.8436730000001</c:v>
                </c:pt>
                <c:pt idx="589">
                  <c:v>1448.2931799999999</c:v>
                </c:pt>
                <c:pt idx="590">
                  <c:v>1450.752442</c:v>
                </c:pt>
                <c:pt idx="591">
                  <c:v>1453.2002319999999</c:v>
                </c:pt>
                <c:pt idx="592">
                  <c:v>1455.653196</c:v>
                </c:pt>
                <c:pt idx="593">
                  <c:v>1458.1082710000001</c:v>
                </c:pt>
                <c:pt idx="594">
                  <c:v>1460.5697849999999</c:v>
                </c:pt>
                <c:pt idx="595">
                  <c:v>1463.023831</c:v>
                </c:pt>
                <c:pt idx="596">
                  <c:v>1465.49892</c:v>
                </c:pt>
                <c:pt idx="597">
                  <c:v>1467.9532690000001</c:v>
                </c:pt>
                <c:pt idx="598">
                  <c:v>1470.411212</c:v>
                </c:pt>
                <c:pt idx="599">
                  <c:v>1472.859792</c:v>
                </c:pt>
                <c:pt idx="600">
                  <c:v>1475.3196889999999</c:v>
                </c:pt>
                <c:pt idx="601">
                  <c:v>1477.7774300000001</c:v>
                </c:pt>
                <c:pt idx="602">
                  <c:v>1480.231012</c:v>
                </c:pt>
                <c:pt idx="603">
                  <c:v>1482.6937230000001</c:v>
                </c:pt>
                <c:pt idx="604">
                  <c:v>1485.148956</c:v>
                </c:pt>
                <c:pt idx="605">
                  <c:v>1487.6037980000001</c:v>
                </c:pt>
                <c:pt idx="606">
                  <c:v>1490.0492589999999</c:v>
                </c:pt>
                <c:pt idx="607">
                  <c:v>1492.509922</c:v>
                </c:pt>
                <c:pt idx="608">
                  <c:v>1494.9612770000001</c:v>
                </c:pt>
                <c:pt idx="609">
                  <c:v>1497.413822</c:v>
                </c:pt>
                <c:pt idx="610">
                  <c:v>1499.8733589999999</c:v>
                </c:pt>
                <c:pt idx="611">
                  <c:v>1502.325006</c:v>
                </c:pt>
                <c:pt idx="612">
                  <c:v>1504.7780339999999</c:v>
                </c:pt>
                <c:pt idx="613">
                  <c:v>1507.2389470000001</c:v>
                </c:pt>
                <c:pt idx="614">
                  <c:v>1509.6927989999999</c:v>
                </c:pt>
                <c:pt idx="615">
                  <c:v>1512.1476580000001</c:v>
                </c:pt>
                <c:pt idx="616">
                  <c:v>1514.602582</c:v>
                </c:pt>
                <c:pt idx="617">
                  <c:v>1517.0656770000001</c:v>
                </c:pt>
                <c:pt idx="618">
                  <c:v>1519.516995</c:v>
                </c:pt>
                <c:pt idx="619">
                  <c:v>1521.974369</c:v>
                </c:pt>
                <c:pt idx="620">
                  <c:v>1524.4310740000001</c:v>
                </c:pt>
                <c:pt idx="621">
                  <c:v>1526.882216</c:v>
                </c:pt>
                <c:pt idx="622">
                  <c:v>1529.342682</c:v>
                </c:pt>
                <c:pt idx="623">
                  <c:v>1531.794361</c:v>
                </c:pt>
                <c:pt idx="624">
                  <c:v>1534.2519440000001</c:v>
                </c:pt>
                <c:pt idx="625">
                  <c:v>1536.699721</c:v>
                </c:pt>
                <c:pt idx="626">
                  <c:v>1539.1602580000001</c:v>
                </c:pt>
                <c:pt idx="627">
                  <c:v>1541.621785</c:v>
                </c:pt>
                <c:pt idx="628">
                  <c:v>1544.074165</c:v>
                </c:pt>
                <c:pt idx="629">
                  <c:v>1546.526065</c:v>
                </c:pt>
                <c:pt idx="630">
                  <c:v>1548.9877839999999</c:v>
                </c:pt>
                <c:pt idx="631">
                  <c:v>1551.437173</c:v>
                </c:pt>
                <c:pt idx="632">
                  <c:v>1553.890899</c:v>
                </c:pt>
                <c:pt idx="633">
                  <c:v>1556.3442230000001</c:v>
                </c:pt>
                <c:pt idx="634">
                  <c:v>1558.800242</c:v>
                </c:pt>
                <c:pt idx="635">
                  <c:v>1561.2615579999999</c:v>
                </c:pt>
                <c:pt idx="636">
                  <c:v>1563.7206269999999</c:v>
                </c:pt>
                <c:pt idx="637">
                  <c:v>1566.1723870000001</c:v>
                </c:pt>
                <c:pt idx="638">
                  <c:v>1568.632259</c:v>
                </c:pt>
                <c:pt idx="639">
                  <c:v>1571.0819839999999</c:v>
                </c:pt>
                <c:pt idx="640">
                  <c:v>1573.5428039999999</c:v>
                </c:pt>
                <c:pt idx="641">
                  <c:v>1575.990096</c:v>
                </c:pt>
                <c:pt idx="642">
                  <c:v>1578.448433</c:v>
                </c:pt>
                <c:pt idx="643">
                  <c:v>1580.901417</c:v>
                </c:pt>
                <c:pt idx="644">
                  <c:v>1583.365096</c:v>
                </c:pt>
                <c:pt idx="645">
                  <c:v>1585.836877</c:v>
                </c:pt>
                <c:pt idx="646">
                  <c:v>1588.2982440000001</c:v>
                </c:pt>
                <c:pt idx="647">
                  <c:v>1590.7532819999999</c:v>
                </c:pt>
                <c:pt idx="648">
                  <c:v>1593.20127</c:v>
                </c:pt>
                <c:pt idx="649">
                  <c:v>1595.6573069999999</c:v>
                </c:pt>
                <c:pt idx="650">
                  <c:v>1598.112384</c:v>
                </c:pt>
                <c:pt idx="651">
                  <c:v>1600.5698199999999</c:v>
                </c:pt>
                <c:pt idx="652">
                  <c:v>1603.0200299999999</c:v>
                </c:pt>
                <c:pt idx="653">
                  <c:v>1605.4744149999999</c:v>
                </c:pt>
                <c:pt idx="654">
                  <c:v>1607.9320270000001</c:v>
                </c:pt>
                <c:pt idx="655">
                  <c:v>1610.383165</c:v>
                </c:pt>
                <c:pt idx="656">
                  <c:v>1612.8417569999999</c:v>
                </c:pt>
                <c:pt idx="657">
                  <c:v>1615.3036440000001</c:v>
                </c:pt>
                <c:pt idx="658">
                  <c:v>1617.753001</c:v>
                </c:pt>
                <c:pt idx="659">
                  <c:v>1620.2125610000001</c:v>
                </c:pt>
                <c:pt idx="660">
                  <c:v>1622.6667150000001</c:v>
                </c:pt>
                <c:pt idx="661">
                  <c:v>1625.1234099999999</c:v>
                </c:pt>
                <c:pt idx="662">
                  <c:v>1627.572866</c:v>
                </c:pt>
                <c:pt idx="663">
                  <c:v>1630.0317930000001</c:v>
                </c:pt>
                <c:pt idx="664">
                  <c:v>1632.4946540000001</c:v>
                </c:pt>
                <c:pt idx="665">
                  <c:v>1634.947682</c:v>
                </c:pt>
                <c:pt idx="666">
                  <c:v>1637.396244</c:v>
                </c:pt>
                <c:pt idx="667">
                  <c:v>1639.857424</c:v>
                </c:pt>
                <c:pt idx="668">
                  <c:v>1642.3082589999999</c:v>
                </c:pt>
                <c:pt idx="669">
                  <c:v>1644.7674239999999</c:v>
                </c:pt>
                <c:pt idx="670">
                  <c:v>1647.2277160000001</c:v>
                </c:pt>
                <c:pt idx="671">
                  <c:v>1649.683194</c:v>
                </c:pt>
                <c:pt idx="672">
                  <c:v>1652.1339419999999</c:v>
                </c:pt>
                <c:pt idx="673">
                  <c:v>1654.595761</c:v>
                </c:pt>
                <c:pt idx="674">
                  <c:v>1657.0502039999999</c:v>
                </c:pt>
                <c:pt idx="675">
                  <c:v>1659.5043780000001</c:v>
                </c:pt>
                <c:pt idx="676">
                  <c:v>1661.961802</c:v>
                </c:pt>
                <c:pt idx="677">
                  <c:v>1664.4209920000001</c:v>
                </c:pt>
                <c:pt idx="678">
                  <c:v>1666.872838</c:v>
                </c:pt>
                <c:pt idx="679">
                  <c:v>1669.323128</c:v>
                </c:pt>
                <c:pt idx="680">
                  <c:v>1671.783197</c:v>
                </c:pt>
                <c:pt idx="681">
                  <c:v>1674.242696</c:v>
                </c:pt>
                <c:pt idx="682">
                  <c:v>1676.697173</c:v>
                </c:pt>
                <c:pt idx="683">
                  <c:v>1679.1423560000001</c:v>
                </c:pt>
                <c:pt idx="684">
                  <c:v>1681.5997150000001</c:v>
                </c:pt>
                <c:pt idx="685">
                  <c:v>1684.0569860000001</c:v>
                </c:pt>
                <c:pt idx="686">
                  <c:v>1686.513625</c:v>
                </c:pt>
                <c:pt idx="687">
                  <c:v>1688.963131</c:v>
                </c:pt>
                <c:pt idx="688">
                  <c:v>1691.426792</c:v>
                </c:pt>
                <c:pt idx="689">
                  <c:v>1693.8767359999999</c:v>
                </c:pt>
                <c:pt idx="690">
                  <c:v>1696.33917</c:v>
                </c:pt>
                <c:pt idx="691">
                  <c:v>1698.7952560000001</c:v>
                </c:pt>
                <c:pt idx="692">
                  <c:v>1701.2483520000001</c:v>
                </c:pt>
                <c:pt idx="693">
                  <c:v>1703.699975</c:v>
                </c:pt>
                <c:pt idx="694">
                  <c:v>1706.151818</c:v>
                </c:pt>
                <c:pt idx="695">
                  <c:v>1708.607794</c:v>
                </c:pt>
                <c:pt idx="696">
                  <c:v>1711.0629980000001</c:v>
                </c:pt>
                <c:pt idx="697">
                  <c:v>1713.524672</c:v>
                </c:pt>
                <c:pt idx="698">
                  <c:v>1715.9827359999999</c:v>
                </c:pt>
                <c:pt idx="699">
                  <c:v>1718.4293379999999</c:v>
                </c:pt>
                <c:pt idx="700">
                  <c:v>1720.890124</c:v>
                </c:pt>
                <c:pt idx="701">
                  <c:v>1723.348422</c:v>
                </c:pt>
                <c:pt idx="702">
                  <c:v>1725.803666</c:v>
                </c:pt>
                <c:pt idx="703">
                  <c:v>1728.2673970000001</c:v>
                </c:pt>
                <c:pt idx="704">
                  <c:v>1730.7276019999999</c:v>
                </c:pt>
                <c:pt idx="705">
                  <c:v>1733.1863719999999</c:v>
                </c:pt>
                <c:pt idx="706">
                  <c:v>1735.634986</c:v>
                </c:pt>
                <c:pt idx="707">
                  <c:v>1738.0976479999999</c:v>
                </c:pt>
                <c:pt idx="708">
                  <c:v>1740.553177</c:v>
                </c:pt>
                <c:pt idx="709">
                  <c:v>1743.0031819999999</c:v>
                </c:pt>
                <c:pt idx="710">
                  <c:v>1745.463049</c:v>
                </c:pt>
                <c:pt idx="711">
                  <c:v>1747.915338</c:v>
                </c:pt>
                <c:pt idx="712">
                  <c:v>1750.373378</c:v>
                </c:pt>
                <c:pt idx="713">
                  <c:v>1752.8313350000001</c:v>
                </c:pt>
                <c:pt idx="714">
                  <c:v>1755.284316</c:v>
                </c:pt>
                <c:pt idx="715">
                  <c:v>1757.737879</c:v>
                </c:pt>
                <c:pt idx="716">
                  <c:v>1760.1922910000001</c:v>
                </c:pt>
                <c:pt idx="717">
                  <c:v>1762.6489039999999</c:v>
                </c:pt>
                <c:pt idx="718">
                  <c:v>1765.1248929999999</c:v>
                </c:pt>
                <c:pt idx="719">
                  <c:v>1767.56792</c:v>
                </c:pt>
                <c:pt idx="720">
                  <c:v>1770.0298909999999</c:v>
                </c:pt>
                <c:pt idx="721">
                  <c:v>1772.4773250000001</c:v>
                </c:pt>
                <c:pt idx="722">
                  <c:v>1774.9358930000001</c:v>
                </c:pt>
                <c:pt idx="723">
                  <c:v>1777.391185</c:v>
                </c:pt>
                <c:pt idx="724">
                  <c:v>1779.8529289999999</c:v>
                </c:pt>
                <c:pt idx="725">
                  <c:v>1782.30619</c:v>
                </c:pt>
                <c:pt idx="726">
                  <c:v>1784.7649960000001</c:v>
                </c:pt>
                <c:pt idx="727">
                  <c:v>1787.2230039999999</c:v>
                </c:pt>
                <c:pt idx="728">
                  <c:v>1789.6717100000001</c:v>
                </c:pt>
                <c:pt idx="729">
                  <c:v>1792.1359</c:v>
                </c:pt>
                <c:pt idx="730">
                  <c:v>1794.5782039999999</c:v>
                </c:pt>
                <c:pt idx="731">
                  <c:v>1797.0359189999999</c:v>
                </c:pt>
                <c:pt idx="732">
                  <c:v>1799.50119</c:v>
                </c:pt>
                <c:pt idx="733">
                  <c:v>1801.952532</c:v>
                </c:pt>
                <c:pt idx="734">
                  <c:v>1804.40969</c:v>
                </c:pt>
                <c:pt idx="735">
                  <c:v>1806.860113</c:v>
                </c:pt>
                <c:pt idx="736">
                  <c:v>1809.3223869999999</c:v>
                </c:pt>
                <c:pt idx="737">
                  <c:v>1811.7731329999999</c:v>
                </c:pt>
                <c:pt idx="738">
                  <c:v>1814.2361900000001</c:v>
                </c:pt>
                <c:pt idx="739">
                  <c:v>1816.6901720000001</c:v>
                </c:pt>
                <c:pt idx="740">
                  <c:v>1819.1594439999999</c:v>
                </c:pt>
                <c:pt idx="741">
                  <c:v>1821.6157450000001</c:v>
                </c:pt>
                <c:pt idx="742">
                  <c:v>1824.0647349999999</c:v>
                </c:pt>
                <c:pt idx="743">
                  <c:v>1826.517691</c:v>
                </c:pt>
                <c:pt idx="744">
                  <c:v>1828.983248</c:v>
                </c:pt>
                <c:pt idx="745">
                  <c:v>1831.4326169999999</c:v>
                </c:pt>
                <c:pt idx="746">
                  <c:v>1833.895389</c:v>
                </c:pt>
                <c:pt idx="747">
                  <c:v>1836.345039</c:v>
                </c:pt>
                <c:pt idx="748">
                  <c:v>1838.8000300000001</c:v>
                </c:pt>
                <c:pt idx="749">
                  <c:v>1841.257666</c:v>
                </c:pt>
                <c:pt idx="750">
                  <c:v>1843.7073250000001</c:v>
                </c:pt>
                <c:pt idx="751">
                  <c:v>1846.169842</c:v>
                </c:pt>
                <c:pt idx="752">
                  <c:v>1848.6133910000001</c:v>
                </c:pt>
                <c:pt idx="753">
                  <c:v>1851.077998</c:v>
                </c:pt>
                <c:pt idx="754">
                  <c:v>1853.5271869999999</c:v>
                </c:pt>
                <c:pt idx="755">
                  <c:v>1856.0036399999999</c:v>
                </c:pt>
                <c:pt idx="756">
                  <c:v>1858.450341</c:v>
                </c:pt>
                <c:pt idx="757">
                  <c:v>1860.911822</c:v>
                </c:pt>
                <c:pt idx="758">
                  <c:v>1863.3642199999999</c:v>
                </c:pt>
                <c:pt idx="759">
                  <c:v>1865.8175960000001</c:v>
                </c:pt>
                <c:pt idx="760">
                  <c:v>1868.2693979999999</c:v>
                </c:pt>
                <c:pt idx="761">
                  <c:v>1870.7280229999999</c:v>
                </c:pt>
                <c:pt idx="762">
                  <c:v>1873.176232</c:v>
                </c:pt>
                <c:pt idx="763">
                  <c:v>1875.6314299999999</c:v>
                </c:pt>
                <c:pt idx="764">
                  <c:v>1878.0940089999999</c:v>
                </c:pt>
                <c:pt idx="765">
                  <c:v>1880.5434290000001</c:v>
                </c:pt>
                <c:pt idx="766">
                  <c:v>1882.996799</c:v>
                </c:pt>
                <c:pt idx="767">
                  <c:v>1885.452933</c:v>
                </c:pt>
                <c:pt idx="768">
                  <c:v>1887.912777</c:v>
                </c:pt>
                <c:pt idx="769">
                  <c:v>1890.365374</c:v>
                </c:pt>
                <c:pt idx="770">
                  <c:v>1892.8286869999999</c:v>
                </c:pt>
                <c:pt idx="771">
                  <c:v>1895.2762729999999</c:v>
                </c:pt>
                <c:pt idx="772">
                  <c:v>1897.731937</c:v>
                </c:pt>
                <c:pt idx="773">
                  <c:v>1900.1927929999999</c:v>
                </c:pt>
                <c:pt idx="774">
                  <c:v>1902.6432159999999</c:v>
                </c:pt>
                <c:pt idx="775">
                  <c:v>1905.105955</c:v>
                </c:pt>
                <c:pt idx="776">
                  <c:v>1907.5608299999999</c:v>
                </c:pt>
                <c:pt idx="777">
                  <c:v>1910.0055649999999</c:v>
                </c:pt>
                <c:pt idx="778">
                  <c:v>1912.4736909999999</c:v>
                </c:pt>
                <c:pt idx="779">
                  <c:v>1914.9278979999999</c:v>
                </c:pt>
                <c:pt idx="780">
                  <c:v>1917.3758829999999</c:v>
                </c:pt>
                <c:pt idx="781">
                  <c:v>1919.8318260000001</c:v>
                </c:pt>
                <c:pt idx="782">
                  <c:v>1922.294099</c:v>
                </c:pt>
                <c:pt idx="783">
                  <c:v>1924.742882</c:v>
                </c:pt>
                <c:pt idx="784">
                  <c:v>1927.2102950000001</c:v>
                </c:pt>
                <c:pt idx="785">
                  <c:v>1929.6666479999999</c:v>
                </c:pt>
                <c:pt idx="786">
                  <c:v>1932.1153059999999</c:v>
                </c:pt>
                <c:pt idx="787">
                  <c:v>1934.567761</c:v>
                </c:pt>
                <c:pt idx="788">
                  <c:v>1937.0243519999999</c:v>
                </c:pt>
                <c:pt idx="789">
                  <c:v>1939.4718519999999</c:v>
                </c:pt>
                <c:pt idx="790">
                  <c:v>1941.93685</c:v>
                </c:pt>
                <c:pt idx="791">
                  <c:v>1944.4020370000001</c:v>
                </c:pt>
                <c:pt idx="792">
                  <c:v>1946.8551419999999</c:v>
                </c:pt>
                <c:pt idx="793">
                  <c:v>1949.313357</c:v>
                </c:pt>
                <c:pt idx="794">
                  <c:v>1951.7681399999999</c:v>
                </c:pt>
                <c:pt idx="795">
                  <c:v>1954.223829</c:v>
                </c:pt>
                <c:pt idx="796">
                  <c:v>1956.677261</c:v>
                </c:pt>
                <c:pt idx="797">
                  <c:v>1959.1325569999999</c:v>
                </c:pt>
                <c:pt idx="798">
                  <c:v>1961.582308</c:v>
                </c:pt>
                <c:pt idx="799">
                  <c:v>1964.0389479999999</c:v>
                </c:pt>
                <c:pt idx="800">
                  <c:v>1966.499229</c:v>
                </c:pt>
                <c:pt idx="801">
                  <c:v>1968.95208</c:v>
                </c:pt>
                <c:pt idx="802">
                  <c:v>1971.4076910000001</c:v>
                </c:pt>
                <c:pt idx="803">
                  <c:v>1973.8582200000001</c:v>
                </c:pt>
                <c:pt idx="804">
                  <c:v>1976.3217979999999</c:v>
                </c:pt>
                <c:pt idx="805">
                  <c:v>1978.7709910000001</c:v>
                </c:pt>
                <c:pt idx="806">
                  <c:v>1981.225717</c:v>
                </c:pt>
                <c:pt idx="807">
                  <c:v>1983.684182</c:v>
                </c:pt>
                <c:pt idx="808">
                  <c:v>1986.133783</c:v>
                </c:pt>
                <c:pt idx="809">
                  <c:v>1988.592611</c:v>
                </c:pt>
                <c:pt idx="810">
                  <c:v>1991.049728</c:v>
                </c:pt>
                <c:pt idx="811">
                  <c:v>1993.5086429999999</c:v>
                </c:pt>
                <c:pt idx="812">
                  <c:v>1995.965852</c:v>
                </c:pt>
                <c:pt idx="813">
                  <c:v>1998.4136900000001</c:v>
                </c:pt>
                <c:pt idx="814">
                  <c:v>2000.873636</c:v>
                </c:pt>
                <c:pt idx="815">
                  <c:v>2003.3344070000001</c:v>
                </c:pt>
                <c:pt idx="816">
                  <c:v>2005.798884</c:v>
                </c:pt>
                <c:pt idx="817">
                  <c:v>2008.264962</c:v>
                </c:pt>
                <c:pt idx="818">
                  <c:v>2010.730961</c:v>
                </c:pt>
                <c:pt idx="819">
                  <c:v>2013.192049</c:v>
                </c:pt>
                <c:pt idx="820">
                  <c:v>2015.641204</c:v>
                </c:pt>
                <c:pt idx="821">
                  <c:v>2018.090684</c:v>
                </c:pt>
                <c:pt idx="822">
                  <c:v>2020.5445669999999</c:v>
                </c:pt>
                <c:pt idx="823">
                  <c:v>2023.022093</c:v>
                </c:pt>
                <c:pt idx="824">
                  <c:v>2025.4793549999999</c:v>
                </c:pt>
                <c:pt idx="825">
                  <c:v>2027.9277609999999</c:v>
                </c:pt>
                <c:pt idx="826">
                  <c:v>2030.394395</c:v>
                </c:pt>
                <c:pt idx="827">
                  <c:v>2032.8423230000001</c:v>
                </c:pt>
                <c:pt idx="828">
                  <c:v>2035.302289</c:v>
                </c:pt>
                <c:pt idx="829">
                  <c:v>2037.7597270000001</c:v>
                </c:pt>
                <c:pt idx="830">
                  <c:v>2040.2112079999999</c:v>
                </c:pt>
                <c:pt idx="831">
                  <c:v>2042.6708000000001</c:v>
                </c:pt>
                <c:pt idx="832">
                  <c:v>2045.1185579999999</c:v>
                </c:pt>
                <c:pt idx="833">
                  <c:v>2047.581095</c:v>
                </c:pt>
                <c:pt idx="834">
                  <c:v>2050.0325720000001</c:v>
                </c:pt>
                <c:pt idx="835">
                  <c:v>2052.4961699999999</c:v>
                </c:pt>
                <c:pt idx="836">
                  <c:v>2054.945287</c:v>
                </c:pt>
                <c:pt idx="837">
                  <c:v>2057.3958969999999</c:v>
                </c:pt>
                <c:pt idx="838">
                  <c:v>2059.8575810000002</c:v>
                </c:pt>
                <c:pt idx="839">
                  <c:v>2062.3095840000001</c:v>
                </c:pt>
                <c:pt idx="840">
                  <c:v>2064.7812709999998</c:v>
                </c:pt>
                <c:pt idx="841">
                  <c:v>2067.2375969999998</c:v>
                </c:pt>
                <c:pt idx="842">
                  <c:v>2069.6909679999999</c:v>
                </c:pt>
                <c:pt idx="843">
                  <c:v>2072.146835</c:v>
                </c:pt>
                <c:pt idx="844">
                  <c:v>2074.605583</c:v>
                </c:pt>
                <c:pt idx="845">
                  <c:v>2077.064335</c:v>
                </c:pt>
                <c:pt idx="846">
                  <c:v>2079.5142689999998</c:v>
                </c:pt>
                <c:pt idx="847">
                  <c:v>2081.96729</c:v>
                </c:pt>
                <c:pt idx="848">
                  <c:v>2084.422239</c:v>
                </c:pt>
                <c:pt idx="849">
                  <c:v>2086.885718</c:v>
                </c:pt>
                <c:pt idx="850">
                  <c:v>2089.3378729999999</c:v>
                </c:pt>
                <c:pt idx="851">
                  <c:v>2091.7900330000002</c:v>
                </c:pt>
                <c:pt idx="852">
                  <c:v>2094.2501160000002</c:v>
                </c:pt>
                <c:pt idx="853">
                  <c:v>2096.7061720000002</c:v>
                </c:pt>
                <c:pt idx="854">
                  <c:v>2099.15245</c:v>
                </c:pt>
                <c:pt idx="855">
                  <c:v>2101.6170569999999</c:v>
                </c:pt>
                <c:pt idx="856">
                  <c:v>2104.0602370000001</c:v>
                </c:pt>
                <c:pt idx="857">
                  <c:v>2106.5207559999999</c:v>
                </c:pt>
                <c:pt idx="858">
                  <c:v>2108.9691250000001</c:v>
                </c:pt>
                <c:pt idx="859">
                  <c:v>2111.4296119999999</c:v>
                </c:pt>
                <c:pt idx="860">
                  <c:v>2113.8810239999998</c:v>
                </c:pt>
                <c:pt idx="861">
                  <c:v>2116.331064</c:v>
                </c:pt>
                <c:pt idx="862">
                  <c:v>2118.782925</c:v>
                </c:pt>
                <c:pt idx="863">
                  <c:v>2121.2410329999998</c:v>
                </c:pt>
                <c:pt idx="864">
                  <c:v>2123.710619</c:v>
                </c:pt>
                <c:pt idx="865">
                  <c:v>2126.1646009999999</c:v>
                </c:pt>
                <c:pt idx="866">
                  <c:v>2128.618105</c:v>
                </c:pt>
                <c:pt idx="867">
                  <c:v>2131.0796570000002</c:v>
                </c:pt>
                <c:pt idx="868">
                  <c:v>2133.5336769999999</c:v>
                </c:pt>
                <c:pt idx="869">
                  <c:v>2135.9919730000001</c:v>
                </c:pt>
                <c:pt idx="870">
                  <c:v>2138.440701</c:v>
                </c:pt>
                <c:pt idx="871">
                  <c:v>2140.9016980000001</c:v>
                </c:pt>
                <c:pt idx="872">
                  <c:v>2143.3515689999999</c:v>
                </c:pt>
                <c:pt idx="873">
                  <c:v>2145.8087949999999</c:v>
                </c:pt>
                <c:pt idx="874">
                  <c:v>2148.269018</c:v>
                </c:pt>
                <c:pt idx="875">
                  <c:v>2150.722937</c:v>
                </c:pt>
                <c:pt idx="876">
                  <c:v>2153.1771410000001</c:v>
                </c:pt>
                <c:pt idx="877">
                  <c:v>2155.6426999999999</c:v>
                </c:pt>
                <c:pt idx="878">
                  <c:v>2158.0885760000001</c:v>
                </c:pt>
                <c:pt idx="879">
                  <c:v>2160.544746</c:v>
                </c:pt>
                <c:pt idx="880">
                  <c:v>2162.996369</c:v>
                </c:pt>
                <c:pt idx="881">
                  <c:v>2165.4562639999999</c:v>
                </c:pt>
                <c:pt idx="882">
                  <c:v>2167.9091549999998</c:v>
                </c:pt>
                <c:pt idx="883">
                  <c:v>2170.3670350000002</c:v>
                </c:pt>
                <c:pt idx="884">
                  <c:v>2172.8140859999999</c:v>
                </c:pt>
                <c:pt idx="885">
                  <c:v>2175.2700970000001</c:v>
                </c:pt>
                <c:pt idx="886">
                  <c:v>2177.732094</c:v>
                </c:pt>
                <c:pt idx="887">
                  <c:v>2180.1861220000001</c:v>
                </c:pt>
                <c:pt idx="888">
                  <c:v>2182.639717</c:v>
                </c:pt>
                <c:pt idx="889">
                  <c:v>2185.089422</c:v>
                </c:pt>
                <c:pt idx="890">
                  <c:v>2187.5473539999998</c:v>
                </c:pt>
                <c:pt idx="891">
                  <c:v>2190.0025930000002</c:v>
                </c:pt>
                <c:pt idx="892">
                  <c:v>2192.4509629999998</c:v>
                </c:pt>
                <c:pt idx="893">
                  <c:v>2194.9141789999999</c:v>
                </c:pt>
                <c:pt idx="894">
                  <c:v>2197.3706940000002</c:v>
                </c:pt>
                <c:pt idx="895">
                  <c:v>2199.8258190000001</c:v>
                </c:pt>
                <c:pt idx="896">
                  <c:v>2202.2771739999998</c:v>
                </c:pt>
                <c:pt idx="897">
                  <c:v>2204.7416170000001</c:v>
                </c:pt>
                <c:pt idx="898">
                  <c:v>2207.188705</c:v>
                </c:pt>
                <c:pt idx="899">
                  <c:v>2209.6518289999999</c:v>
                </c:pt>
                <c:pt idx="900">
                  <c:v>2212.1011680000001</c:v>
                </c:pt>
                <c:pt idx="901">
                  <c:v>2214.5549299999998</c:v>
                </c:pt>
                <c:pt idx="902">
                  <c:v>2217.0158590000001</c:v>
                </c:pt>
                <c:pt idx="903">
                  <c:v>2219.4744009999999</c:v>
                </c:pt>
                <c:pt idx="904">
                  <c:v>2221.9318760000001</c:v>
                </c:pt>
                <c:pt idx="905">
                  <c:v>2224.380388</c:v>
                </c:pt>
                <c:pt idx="906">
                  <c:v>2226.845765</c:v>
                </c:pt>
                <c:pt idx="907">
                  <c:v>2229.3026909999999</c:v>
                </c:pt>
                <c:pt idx="908">
                  <c:v>2231.7502249999998</c:v>
                </c:pt>
                <c:pt idx="909">
                  <c:v>2234.2132849999998</c:v>
                </c:pt>
                <c:pt idx="910">
                  <c:v>2236.6644419999998</c:v>
                </c:pt>
                <c:pt idx="911">
                  <c:v>2239.1182159999998</c:v>
                </c:pt>
                <c:pt idx="912">
                  <c:v>2241.575867</c:v>
                </c:pt>
                <c:pt idx="913">
                  <c:v>2244.044382</c:v>
                </c:pt>
                <c:pt idx="914">
                  <c:v>2246.5001830000001</c:v>
                </c:pt>
                <c:pt idx="915">
                  <c:v>2248.9610899999998</c:v>
                </c:pt>
                <c:pt idx="916">
                  <c:v>2251.4155369999999</c:v>
                </c:pt>
                <c:pt idx="917">
                  <c:v>2253.8709429999999</c:v>
                </c:pt>
                <c:pt idx="918">
                  <c:v>2256.3155409999999</c:v>
                </c:pt>
                <c:pt idx="919">
                  <c:v>2258.7721430000001</c:v>
                </c:pt>
                <c:pt idx="920">
                  <c:v>2261.233033</c:v>
                </c:pt>
                <c:pt idx="921">
                  <c:v>2263.6889879999999</c:v>
                </c:pt>
                <c:pt idx="922">
                  <c:v>2266.1392259999998</c:v>
                </c:pt>
                <c:pt idx="923">
                  <c:v>2268.5954419999998</c:v>
                </c:pt>
                <c:pt idx="924">
                  <c:v>2271.045055</c:v>
                </c:pt>
                <c:pt idx="925">
                  <c:v>2273.5036249999998</c:v>
                </c:pt>
                <c:pt idx="926">
                  <c:v>2275.9657659999998</c:v>
                </c:pt>
                <c:pt idx="927">
                  <c:v>2278.4198070000002</c:v>
                </c:pt>
                <c:pt idx="928">
                  <c:v>2280.875771</c:v>
                </c:pt>
                <c:pt idx="929">
                  <c:v>2283.3232509999998</c:v>
                </c:pt>
                <c:pt idx="930">
                  <c:v>2285.7779679999999</c:v>
                </c:pt>
                <c:pt idx="931">
                  <c:v>2288.2361380000002</c:v>
                </c:pt>
                <c:pt idx="932">
                  <c:v>2290.6839789999999</c:v>
                </c:pt>
                <c:pt idx="933">
                  <c:v>2293.1410289999999</c:v>
                </c:pt>
                <c:pt idx="934">
                  <c:v>2295.595202</c:v>
                </c:pt>
                <c:pt idx="935">
                  <c:v>2298.0507349999998</c:v>
                </c:pt>
                <c:pt idx="936">
                  <c:v>2300.5080149999999</c:v>
                </c:pt>
                <c:pt idx="937">
                  <c:v>2302.9636569999998</c:v>
                </c:pt>
                <c:pt idx="938">
                  <c:v>2305.4354440000002</c:v>
                </c:pt>
                <c:pt idx="939">
                  <c:v>2307.8921719999998</c:v>
                </c:pt>
                <c:pt idx="940">
                  <c:v>2310.352766</c:v>
                </c:pt>
                <c:pt idx="941">
                  <c:v>2312.8152129999999</c:v>
                </c:pt>
                <c:pt idx="942">
                  <c:v>2315.2628129999998</c:v>
                </c:pt>
                <c:pt idx="943">
                  <c:v>2317.7240280000001</c:v>
                </c:pt>
                <c:pt idx="944">
                  <c:v>2320.1791579999999</c:v>
                </c:pt>
                <c:pt idx="945">
                  <c:v>2322.6309470000001</c:v>
                </c:pt>
                <c:pt idx="946">
                  <c:v>2325.0801059999999</c:v>
                </c:pt>
                <c:pt idx="947">
                  <c:v>2327.5364209999998</c:v>
                </c:pt>
                <c:pt idx="948">
                  <c:v>2329.9975330000002</c:v>
                </c:pt>
                <c:pt idx="949">
                  <c:v>2332.4486489999999</c:v>
                </c:pt>
                <c:pt idx="950">
                  <c:v>2334.9156280000002</c:v>
                </c:pt>
                <c:pt idx="951">
                  <c:v>2337.363069</c:v>
                </c:pt>
                <c:pt idx="952">
                  <c:v>2339.8136180000001</c:v>
                </c:pt>
                <c:pt idx="953">
                  <c:v>2342.2740480000002</c:v>
                </c:pt>
                <c:pt idx="954">
                  <c:v>2344.729112</c:v>
                </c:pt>
                <c:pt idx="955">
                  <c:v>2347.1793619999999</c:v>
                </c:pt>
                <c:pt idx="956">
                  <c:v>2349.6379080000002</c:v>
                </c:pt>
                <c:pt idx="957">
                  <c:v>2352.0935720000002</c:v>
                </c:pt>
                <c:pt idx="958">
                  <c:v>2354.550369</c:v>
                </c:pt>
                <c:pt idx="959">
                  <c:v>2357.007255</c:v>
                </c:pt>
                <c:pt idx="960">
                  <c:v>2359.4560510000001</c:v>
                </c:pt>
                <c:pt idx="961">
                  <c:v>2361.9207879999999</c:v>
                </c:pt>
                <c:pt idx="962">
                  <c:v>2364.3687180000002</c:v>
                </c:pt>
                <c:pt idx="963">
                  <c:v>2366.8233140000002</c:v>
                </c:pt>
                <c:pt idx="964">
                  <c:v>2369.2868990000002</c:v>
                </c:pt>
                <c:pt idx="965">
                  <c:v>2371.7375649999999</c:v>
                </c:pt>
                <c:pt idx="966">
                  <c:v>2374.1955290000001</c:v>
                </c:pt>
                <c:pt idx="967">
                  <c:v>2376.6516649999999</c:v>
                </c:pt>
                <c:pt idx="968">
                  <c:v>2379.1101199999998</c:v>
                </c:pt>
                <c:pt idx="969">
                  <c:v>2381.5645519999998</c:v>
                </c:pt>
                <c:pt idx="970">
                  <c:v>2384.0173249999998</c:v>
                </c:pt>
                <c:pt idx="971">
                  <c:v>2386.4757049999998</c:v>
                </c:pt>
                <c:pt idx="972">
                  <c:v>2388.9278370000002</c:v>
                </c:pt>
                <c:pt idx="973">
                  <c:v>2391.3763309999999</c:v>
                </c:pt>
                <c:pt idx="974">
                  <c:v>2393.8397479999999</c:v>
                </c:pt>
                <c:pt idx="975">
                  <c:v>2396.2883660000002</c:v>
                </c:pt>
                <c:pt idx="976">
                  <c:v>2398.7503700000002</c:v>
                </c:pt>
                <c:pt idx="977">
                  <c:v>2401.1986539999998</c:v>
                </c:pt>
                <c:pt idx="978">
                  <c:v>2403.6647210000001</c:v>
                </c:pt>
                <c:pt idx="979">
                  <c:v>2406.1100310000002</c:v>
                </c:pt>
                <c:pt idx="980">
                  <c:v>2408.5629779999999</c:v>
                </c:pt>
                <c:pt idx="981">
                  <c:v>2411.0223500000002</c:v>
                </c:pt>
                <c:pt idx="982">
                  <c:v>2413.4788699999999</c:v>
                </c:pt>
                <c:pt idx="983">
                  <c:v>2415.9367339999999</c:v>
                </c:pt>
                <c:pt idx="984">
                  <c:v>2418.3841670000002</c:v>
                </c:pt>
                <c:pt idx="985">
                  <c:v>2420.846763</c:v>
                </c:pt>
                <c:pt idx="986">
                  <c:v>2423.2967400000002</c:v>
                </c:pt>
                <c:pt idx="987">
                  <c:v>2425.7519419999999</c:v>
                </c:pt>
                <c:pt idx="988">
                  <c:v>2428.2119290000001</c:v>
                </c:pt>
                <c:pt idx="989">
                  <c:v>2430.6569140000001</c:v>
                </c:pt>
                <c:pt idx="990">
                  <c:v>2433.1167759999998</c:v>
                </c:pt>
                <c:pt idx="991">
                  <c:v>2435.5747700000002</c:v>
                </c:pt>
                <c:pt idx="992">
                  <c:v>2438.0349270000002</c:v>
                </c:pt>
                <c:pt idx="993">
                  <c:v>2440.48801</c:v>
                </c:pt>
                <c:pt idx="994">
                  <c:v>2442.9405339999998</c:v>
                </c:pt>
                <c:pt idx="995">
                  <c:v>2445.397426</c:v>
                </c:pt>
                <c:pt idx="996">
                  <c:v>2447.8574050000002</c:v>
                </c:pt>
                <c:pt idx="997">
                  <c:v>2450.3117820000002</c:v>
                </c:pt>
                <c:pt idx="998">
                  <c:v>2452.7701849999999</c:v>
                </c:pt>
                <c:pt idx="999">
                  <c:v>2455.2225400000002</c:v>
                </c:pt>
                <c:pt idx="1000">
                  <c:v>2457.6690739999999</c:v>
                </c:pt>
                <c:pt idx="1001">
                  <c:v>2460.1225559999998</c:v>
                </c:pt>
                <c:pt idx="1002">
                  <c:v>2462.589598</c:v>
                </c:pt>
                <c:pt idx="1003">
                  <c:v>2465.0389620000001</c:v>
                </c:pt>
                <c:pt idx="1004">
                  <c:v>2467.4972539999999</c:v>
                </c:pt>
                <c:pt idx="1005">
                  <c:v>2469.9491400000002</c:v>
                </c:pt>
                <c:pt idx="1006">
                  <c:v>2472.40112</c:v>
                </c:pt>
                <c:pt idx="1007">
                  <c:v>2474.8628239999998</c:v>
                </c:pt>
                <c:pt idx="1008">
                  <c:v>2477.3141350000001</c:v>
                </c:pt>
                <c:pt idx="1009">
                  <c:v>2479.7708980000002</c:v>
                </c:pt>
                <c:pt idx="1010">
                  <c:v>2482.249174</c:v>
                </c:pt>
                <c:pt idx="1011">
                  <c:v>2484.701853</c:v>
                </c:pt>
                <c:pt idx="1012">
                  <c:v>2487.1562349999999</c:v>
                </c:pt>
                <c:pt idx="1013">
                  <c:v>2489.6059780000001</c:v>
                </c:pt>
                <c:pt idx="1014">
                  <c:v>2492.0668289999999</c:v>
                </c:pt>
                <c:pt idx="1015">
                  <c:v>2494.5151700000001</c:v>
                </c:pt>
                <c:pt idx="1016">
                  <c:v>2496.966402</c:v>
                </c:pt>
                <c:pt idx="1017">
                  <c:v>2499.424074</c:v>
                </c:pt>
                <c:pt idx="1018">
                  <c:v>2501.8753769999998</c:v>
                </c:pt>
                <c:pt idx="1019">
                  <c:v>2504.337833</c:v>
                </c:pt>
                <c:pt idx="1020">
                  <c:v>2506.7910419999998</c:v>
                </c:pt>
                <c:pt idx="1021">
                  <c:v>2509.2412709999999</c:v>
                </c:pt>
                <c:pt idx="1022">
                  <c:v>2511.6993560000001</c:v>
                </c:pt>
                <c:pt idx="1023">
                  <c:v>2514.15868</c:v>
                </c:pt>
                <c:pt idx="1024">
                  <c:v>2516.6173549999999</c:v>
                </c:pt>
                <c:pt idx="1025">
                  <c:v>2519.0753850000001</c:v>
                </c:pt>
                <c:pt idx="1026">
                  <c:v>2521.5206459999999</c:v>
                </c:pt>
                <c:pt idx="1027">
                  <c:v>2523.9886740000002</c:v>
                </c:pt>
                <c:pt idx="1028">
                  <c:v>2526.4382099999998</c:v>
                </c:pt>
                <c:pt idx="1029">
                  <c:v>2528.8942910000001</c:v>
                </c:pt>
                <c:pt idx="1030">
                  <c:v>2531.3518730000001</c:v>
                </c:pt>
                <c:pt idx="1031">
                  <c:v>2533.808669</c:v>
                </c:pt>
                <c:pt idx="1032">
                  <c:v>2536.2573609999999</c:v>
                </c:pt>
                <c:pt idx="1033">
                  <c:v>2538.71074</c:v>
                </c:pt>
                <c:pt idx="1034">
                  <c:v>2541.160566</c:v>
                </c:pt>
                <c:pt idx="1035">
                  <c:v>2543.6208069999998</c:v>
                </c:pt>
                <c:pt idx="1036">
                  <c:v>2546.083134</c:v>
                </c:pt>
                <c:pt idx="1037">
                  <c:v>2548.5326639999998</c:v>
                </c:pt>
                <c:pt idx="1038">
                  <c:v>2550.9931329999999</c:v>
                </c:pt>
                <c:pt idx="1039">
                  <c:v>2553.4498979999998</c:v>
                </c:pt>
                <c:pt idx="1040">
                  <c:v>2555.897774</c:v>
                </c:pt>
                <c:pt idx="1041">
                  <c:v>2558.3537900000001</c:v>
                </c:pt>
                <c:pt idx="1042">
                  <c:v>2560.815642</c:v>
                </c:pt>
                <c:pt idx="1043">
                  <c:v>2563.2722709999998</c:v>
                </c:pt>
                <c:pt idx="1044">
                  <c:v>2565.7200870000001</c:v>
                </c:pt>
                <c:pt idx="1045">
                  <c:v>2568.1752919999999</c:v>
                </c:pt>
                <c:pt idx="1046">
                  <c:v>2570.6321280000002</c:v>
                </c:pt>
                <c:pt idx="1047">
                  <c:v>2573.084104</c:v>
                </c:pt>
                <c:pt idx="1048">
                  <c:v>2575.5438399999998</c:v>
                </c:pt>
                <c:pt idx="1049">
                  <c:v>2578.0049819999999</c:v>
                </c:pt>
                <c:pt idx="1050">
                  <c:v>2580.4572440000002</c:v>
                </c:pt>
                <c:pt idx="1051">
                  <c:v>2582.9186260000001</c:v>
                </c:pt>
                <c:pt idx="1052">
                  <c:v>2585.3625539999998</c:v>
                </c:pt>
                <c:pt idx="1053">
                  <c:v>2587.8272919999999</c:v>
                </c:pt>
                <c:pt idx="1054">
                  <c:v>2590.2772369999998</c:v>
                </c:pt>
                <c:pt idx="1055">
                  <c:v>2592.7297570000001</c:v>
                </c:pt>
                <c:pt idx="1056">
                  <c:v>2595.1939560000001</c:v>
                </c:pt>
                <c:pt idx="1057">
                  <c:v>2597.6496099999999</c:v>
                </c:pt>
                <c:pt idx="1058">
                  <c:v>2600.0998030000001</c:v>
                </c:pt>
                <c:pt idx="1059">
                  <c:v>2602.5902099999998</c:v>
                </c:pt>
                <c:pt idx="1060">
                  <c:v>2605.039135</c:v>
                </c:pt>
                <c:pt idx="1061">
                  <c:v>2607.4953559999999</c:v>
                </c:pt>
                <c:pt idx="1062">
                  <c:v>2609.9530540000001</c:v>
                </c:pt>
                <c:pt idx="1063">
                  <c:v>2612.4036850000002</c:v>
                </c:pt>
                <c:pt idx="1064">
                  <c:v>2614.864564</c:v>
                </c:pt>
                <c:pt idx="1065">
                  <c:v>2617.3197810000001</c:v>
                </c:pt>
                <c:pt idx="1066">
                  <c:v>2619.7674219999999</c:v>
                </c:pt>
                <c:pt idx="1067">
                  <c:v>2622.2321900000002</c:v>
                </c:pt>
                <c:pt idx="1068">
                  <c:v>2624.6829849999999</c:v>
                </c:pt>
                <c:pt idx="1069">
                  <c:v>2627.1378370000002</c:v>
                </c:pt>
                <c:pt idx="1070">
                  <c:v>2629.583427</c:v>
                </c:pt>
                <c:pt idx="1071">
                  <c:v>2632.0378380000002</c:v>
                </c:pt>
                <c:pt idx="1072">
                  <c:v>2634.500567</c:v>
                </c:pt>
                <c:pt idx="1073">
                  <c:v>2636.949959</c:v>
                </c:pt>
                <c:pt idx="1074">
                  <c:v>2639.412139</c:v>
                </c:pt>
                <c:pt idx="1075">
                  <c:v>2641.8620329999999</c:v>
                </c:pt>
                <c:pt idx="1076">
                  <c:v>2644.3216689999999</c:v>
                </c:pt>
                <c:pt idx="1077">
                  <c:v>2646.7686210000002</c:v>
                </c:pt>
                <c:pt idx="1078">
                  <c:v>2649.226435</c:v>
                </c:pt>
                <c:pt idx="1079">
                  <c:v>2651.678324</c:v>
                </c:pt>
                <c:pt idx="1080">
                  <c:v>2654.138183</c:v>
                </c:pt>
                <c:pt idx="1081">
                  <c:v>2656.588377</c:v>
                </c:pt>
                <c:pt idx="1082">
                  <c:v>2659.0636509999999</c:v>
                </c:pt>
                <c:pt idx="1083">
                  <c:v>2661.522172</c:v>
                </c:pt>
                <c:pt idx="1084">
                  <c:v>2663.9881700000001</c:v>
                </c:pt>
                <c:pt idx="1085">
                  <c:v>2666.4432529999999</c:v>
                </c:pt>
                <c:pt idx="1086">
                  <c:v>2668.8969699999998</c:v>
                </c:pt>
                <c:pt idx="1087">
                  <c:v>2671.3587360000001</c:v>
                </c:pt>
                <c:pt idx="1088">
                  <c:v>2673.8079320000002</c:v>
                </c:pt>
                <c:pt idx="1089">
                  <c:v>2676.270156</c:v>
                </c:pt>
                <c:pt idx="1090">
                  <c:v>2678.7306629999998</c:v>
                </c:pt>
                <c:pt idx="1091">
                  <c:v>2681.1785759999998</c:v>
                </c:pt>
                <c:pt idx="1092">
                  <c:v>2683.6383030000002</c:v>
                </c:pt>
                <c:pt idx="1093">
                  <c:v>2686.0958099999998</c:v>
                </c:pt>
                <c:pt idx="1094">
                  <c:v>2688.5423850000002</c:v>
                </c:pt>
                <c:pt idx="1095">
                  <c:v>2690.996009</c:v>
                </c:pt>
                <c:pt idx="1096">
                  <c:v>2693.4584159999999</c:v>
                </c:pt>
                <c:pt idx="1097">
                  <c:v>2695.9089680000002</c:v>
                </c:pt>
                <c:pt idx="1098">
                  <c:v>2698.3722429999998</c:v>
                </c:pt>
                <c:pt idx="1099">
                  <c:v>2700.8279419999999</c:v>
                </c:pt>
                <c:pt idx="1100">
                  <c:v>2703.281657</c:v>
                </c:pt>
                <c:pt idx="1101">
                  <c:v>2705.7292849999999</c:v>
                </c:pt>
                <c:pt idx="1102">
                  <c:v>2708.1917709999998</c:v>
                </c:pt>
                <c:pt idx="1103">
                  <c:v>2710.6423140000002</c:v>
                </c:pt>
                <c:pt idx="1104">
                  <c:v>2713.100058</c:v>
                </c:pt>
                <c:pt idx="1105">
                  <c:v>2715.5596489999998</c:v>
                </c:pt>
                <c:pt idx="1106">
                  <c:v>2718.0101709999999</c:v>
                </c:pt>
                <c:pt idx="1107">
                  <c:v>2720.4643139999998</c:v>
                </c:pt>
                <c:pt idx="1108">
                  <c:v>2722.9188370000002</c:v>
                </c:pt>
                <c:pt idx="1109">
                  <c:v>2725.374871</c:v>
                </c:pt>
                <c:pt idx="1110">
                  <c:v>2727.83626</c:v>
                </c:pt>
                <c:pt idx="1111">
                  <c:v>2730.282917</c:v>
                </c:pt>
                <c:pt idx="1112">
                  <c:v>2732.7399420000002</c:v>
                </c:pt>
                <c:pt idx="1113">
                  <c:v>2735.1922209999998</c:v>
                </c:pt>
                <c:pt idx="1114">
                  <c:v>2737.6517530000001</c:v>
                </c:pt>
                <c:pt idx="1115">
                  <c:v>2740.0995969999999</c:v>
                </c:pt>
                <c:pt idx="1116">
                  <c:v>2742.5550389999999</c:v>
                </c:pt>
                <c:pt idx="1117">
                  <c:v>2745.008045</c:v>
                </c:pt>
                <c:pt idx="1118">
                  <c:v>2747.4705829999998</c:v>
                </c:pt>
                <c:pt idx="1119">
                  <c:v>2749.9183200000002</c:v>
                </c:pt>
                <c:pt idx="1120">
                  <c:v>2752.3738090000002</c:v>
                </c:pt>
                <c:pt idx="1121">
                  <c:v>2754.8218830000001</c:v>
                </c:pt>
                <c:pt idx="1122">
                  <c:v>2757.279955</c:v>
                </c:pt>
                <c:pt idx="1123">
                  <c:v>2759.7380050000002</c:v>
                </c:pt>
                <c:pt idx="1124">
                  <c:v>2762.1903229999998</c:v>
                </c:pt>
                <c:pt idx="1125">
                  <c:v>2764.6548819999998</c:v>
                </c:pt>
                <c:pt idx="1126">
                  <c:v>2767.0977160000002</c:v>
                </c:pt>
                <c:pt idx="1127">
                  <c:v>2769.556775</c:v>
                </c:pt>
                <c:pt idx="1128">
                  <c:v>2772.0137020000002</c:v>
                </c:pt>
                <c:pt idx="1129">
                  <c:v>2774.471141</c:v>
                </c:pt>
                <c:pt idx="1130">
                  <c:v>2776.93019</c:v>
                </c:pt>
                <c:pt idx="1131">
                  <c:v>2779.3766609999998</c:v>
                </c:pt>
                <c:pt idx="1132">
                  <c:v>2781.8373569999999</c:v>
                </c:pt>
                <c:pt idx="1133">
                  <c:v>2784.2954199999999</c:v>
                </c:pt>
                <c:pt idx="1134">
                  <c:v>2786.7494029999998</c:v>
                </c:pt>
                <c:pt idx="1135">
                  <c:v>2789.206048</c:v>
                </c:pt>
                <c:pt idx="1136">
                  <c:v>2791.6632669999999</c:v>
                </c:pt>
                <c:pt idx="1137">
                  <c:v>2794.117835</c:v>
                </c:pt>
                <c:pt idx="1138">
                  <c:v>2796.5737760000002</c:v>
                </c:pt>
                <c:pt idx="1139">
                  <c:v>2799.0243679999999</c:v>
                </c:pt>
                <c:pt idx="1140">
                  <c:v>2801.4802110000001</c:v>
                </c:pt>
                <c:pt idx="1141">
                  <c:v>2803.9427099999998</c:v>
                </c:pt>
                <c:pt idx="1142">
                  <c:v>2806.3971099999999</c:v>
                </c:pt>
                <c:pt idx="1143">
                  <c:v>2808.8471009999998</c:v>
                </c:pt>
                <c:pt idx="1144">
                  <c:v>2811.2996699999999</c:v>
                </c:pt>
                <c:pt idx="1145">
                  <c:v>2813.7587709999998</c:v>
                </c:pt>
                <c:pt idx="1146">
                  <c:v>2816.205582</c:v>
                </c:pt>
                <c:pt idx="1147">
                  <c:v>2818.6649649999999</c:v>
                </c:pt>
                <c:pt idx="1148">
                  <c:v>2821.1157240000002</c:v>
                </c:pt>
                <c:pt idx="1149">
                  <c:v>2823.5729500000002</c:v>
                </c:pt>
                <c:pt idx="1150">
                  <c:v>2826.0253699999998</c:v>
                </c:pt>
                <c:pt idx="1151">
                  <c:v>2828.4862280000002</c:v>
                </c:pt>
                <c:pt idx="1152">
                  <c:v>2830.9546070000001</c:v>
                </c:pt>
                <c:pt idx="1153">
                  <c:v>2833.4103690000002</c:v>
                </c:pt>
                <c:pt idx="1154">
                  <c:v>2835.8610330000001</c:v>
                </c:pt>
                <c:pt idx="1155">
                  <c:v>2838.328528</c:v>
                </c:pt>
                <c:pt idx="1156">
                  <c:v>2840.7812370000001</c:v>
                </c:pt>
                <c:pt idx="1157">
                  <c:v>2843.2383559999998</c:v>
                </c:pt>
                <c:pt idx="1158">
                  <c:v>2845.6946419999999</c:v>
                </c:pt>
                <c:pt idx="1159">
                  <c:v>2848.1527609999998</c:v>
                </c:pt>
                <c:pt idx="1160">
                  <c:v>2850.5973039999999</c:v>
                </c:pt>
                <c:pt idx="1161">
                  <c:v>2853.0496360000002</c:v>
                </c:pt>
                <c:pt idx="1162">
                  <c:v>2855.5157370000002</c:v>
                </c:pt>
                <c:pt idx="1163">
                  <c:v>2857.9644090000002</c:v>
                </c:pt>
                <c:pt idx="1164">
                  <c:v>2860.4262140000001</c:v>
                </c:pt>
                <c:pt idx="1165">
                  <c:v>2862.8746040000001</c:v>
                </c:pt>
                <c:pt idx="1166">
                  <c:v>2865.3356800000001</c:v>
                </c:pt>
                <c:pt idx="1167">
                  <c:v>2867.7907829999999</c:v>
                </c:pt>
                <c:pt idx="1168">
                  <c:v>2870.2432650000001</c:v>
                </c:pt>
                <c:pt idx="1169">
                  <c:v>2872.6989859999999</c:v>
                </c:pt>
                <c:pt idx="1170">
                  <c:v>2875.1476499999999</c:v>
                </c:pt>
                <c:pt idx="1171">
                  <c:v>2877.6016340000001</c:v>
                </c:pt>
                <c:pt idx="1172">
                  <c:v>2880.0678250000001</c:v>
                </c:pt>
                <c:pt idx="1173">
                  <c:v>2882.5169879999999</c:v>
                </c:pt>
                <c:pt idx="1174">
                  <c:v>2884.9688460000002</c:v>
                </c:pt>
                <c:pt idx="1175">
                  <c:v>2887.4241069999998</c:v>
                </c:pt>
                <c:pt idx="1176">
                  <c:v>2889.8828199999998</c:v>
                </c:pt>
                <c:pt idx="1177">
                  <c:v>2892.3331020000001</c:v>
                </c:pt>
                <c:pt idx="1178">
                  <c:v>2894.7953320000001</c:v>
                </c:pt>
                <c:pt idx="1179">
                  <c:v>2897.2428439999999</c:v>
                </c:pt>
                <c:pt idx="1180">
                  <c:v>2899.7035890000002</c:v>
                </c:pt>
                <c:pt idx="1181">
                  <c:v>2902.1779110000002</c:v>
                </c:pt>
                <c:pt idx="1182">
                  <c:v>2904.6239860000001</c:v>
                </c:pt>
                <c:pt idx="1183">
                  <c:v>2907.0887309999998</c:v>
                </c:pt>
                <c:pt idx="1184">
                  <c:v>2909.5333019999998</c:v>
                </c:pt>
                <c:pt idx="1185">
                  <c:v>2911.9968370000001</c:v>
                </c:pt>
                <c:pt idx="1186">
                  <c:v>2914.4469650000001</c:v>
                </c:pt>
                <c:pt idx="1187">
                  <c:v>2916.904039</c:v>
                </c:pt>
                <c:pt idx="1188">
                  <c:v>2919.36231</c:v>
                </c:pt>
                <c:pt idx="1189">
                  <c:v>2921.8181070000001</c:v>
                </c:pt>
                <c:pt idx="1190">
                  <c:v>2924.2693650000001</c:v>
                </c:pt>
                <c:pt idx="1191">
                  <c:v>2926.7255399999999</c:v>
                </c:pt>
                <c:pt idx="1192">
                  <c:v>2929.1828260000002</c:v>
                </c:pt>
                <c:pt idx="1193">
                  <c:v>2931.6293209999999</c:v>
                </c:pt>
                <c:pt idx="1194">
                  <c:v>2934.0898379999999</c:v>
                </c:pt>
                <c:pt idx="1195">
                  <c:v>2936.5481599999998</c:v>
                </c:pt>
                <c:pt idx="1196">
                  <c:v>2938.9933139999998</c:v>
                </c:pt>
                <c:pt idx="1197">
                  <c:v>2941.4487319999998</c:v>
                </c:pt>
                <c:pt idx="1198">
                  <c:v>2943.9126160000001</c:v>
                </c:pt>
                <c:pt idx="1199">
                  <c:v>2946.361566</c:v>
                </c:pt>
                <c:pt idx="1200">
                  <c:v>2948.8170869999999</c:v>
                </c:pt>
                <c:pt idx="1201">
                  <c:v>2951.2739879999999</c:v>
                </c:pt>
                <c:pt idx="1202">
                  <c:v>2953.7256499999999</c:v>
                </c:pt>
                <c:pt idx="1203">
                  <c:v>2956.1764509999998</c:v>
                </c:pt>
                <c:pt idx="1204">
                  <c:v>2958.6365270000001</c:v>
                </c:pt>
                <c:pt idx="1205">
                  <c:v>2961.0957600000002</c:v>
                </c:pt>
                <c:pt idx="1206">
                  <c:v>2963.5394160000001</c:v>
                </c:pt>
                <c:pt idx="1207">
                  <c:v>2966.0017130000001</c:v>
                </c:pt>
                <c:pt idx="1208">
                  <c:v>2968.453219</c:v>
                </c:pt>
                <c:pt idx="1209">
                  <c:v>2970.906837</c:v>
                </c:pt>
                <c:pt idx="1210">
                  <c:v>2973.3693090000002</c:v>
                </c:pt>
                <c:pt idx="1211">
                  <c:v>2975.8255549999999</c:v>
                </c:pt>
                <c:pt idx="1212">
                  <c:v>2978.2743850000002</c:v>
                </c:pt>
                <c:pt idx="1213">
                  <c:v>2980.7367079999999</c:v>
                </c:pt>
                <c:pt idx="1214">
                  <c:v>2983.1908149999999</c:v>
                </c:pt>
                <c:pt idx="1215">
                  <c:v>2985.6432589999999</c:v>
                </c:pt>
                <c:pt idx="1216">
                  <c:v>2988.1045680000002</c:v>
                </c:pt>
                <c:pt idx="1217">
                  <c:v>2990.5604020000001</c:v>
                </c:pt>
                <c:pt idx="1218">
                  <c:v>2993.0089619999999</c:v>
                </c:pt>
                <c:pt idx="1219">
                  <c:v>2995.4594430000002</c:v>
                </c:pt>
                <c:pt idx="1220">
                  <c:v>2997.9162879999999</c:v>
                </c:pt>
                <c:pt idx="1221">
                  <c:v>3000.3727739999999</c:v>
                </c:pt>
                <c:pt idx="1222">
                  <c:v>3002.8331469999998</c:v>
                </c:pt>
                <c:pt idx="1223">
                  <c:v>3005.2928400000001</c:v>
                </c:pt>
                <c:pt idx="1224">
                  <c:v>3007.7507449999998</c:v>
                </c:pt>
                <c:pt idx="1225">
                  <c:v>3010.2031480000001</c:v>
                </c:pt>
                <c:pt idx="1226">
                  <c:v>3012.651159</c:v>
                </c:pt>
                <c:pt idx="1227">
                  <c:v>3015.110647</c:v>
                </c:pt>
                <c:pt idx="1228">
                  <c:v>3017.5570419999999</c:v>
                </c:pt>
                <c:pt idx="1229">
                  <c:v>3020.014064</c:v>
                </c:pt>
                <c:pt idx="1230">
                  <c:v>3022.4895809999998</c:v>
                </c:pt>
                <c:pt idx="1231">
                  <c:v>3024.9449359999999</c:v>
                </c:pt>
                <c:pt idx="1232">
                  <c:v>3027.3915470000002</c:v>
                </c:pt>
                <c:pt idx="1233">
                  <c:v>3029.8482560000002</c:v>
                </c:pt>
                <c:pt idx="1234">
                  <c:v>3032.307237</c:v>
                </c:pt>
                <c:pt idx="1235">
                  <c:v>3034.7552879999998</c:v>
                </c:pt>
                <c:pt idx="1236">
                  <c:v>3037.2140829999998</c:v>
                </c:pt>
                <c:pt idx="1237">
                  <c:v>3039.6751159999999</c:v>
                </c:pt>
                <c:pt idx="1238">
                  <c:v>3042.129903</c:v>
                </c:pt>
                <c:pt idx="1239">
                  <c:v>3044.5794430000001</c:v>
                </c:pt>
                <c:pt idx="1240">
                  <c:v>3047.0335920000002</c:v>
                </c:pt>
                <c:pt idx="1241">
                  <c:v>3049.4903730000001</c:v>
                </c:pt>
                <c:pt idx="1242">
                  <c:v>3051.9451560000002</c:v>
                </c:pt>
                <c:pt idx="1243">
                  <c:v>3054.4035950000002</c:v>
                </c:pt>
                <c:pt idx="1244">
                  <c:v>3056.8625729999999</c:v>
                </c:pt>
                <c:pt idx="1245">
                  <c:v>3059.3120939999999</c:v>
                </c:pt>
                <c:pt idx="1246">
                  <c:v>3061.7758140000001</c:v>
                </c:pt>
                <c:pt idx="1247">
                  <c:v>3064.2262430000001</c:v>
                </c:pt>
                <c:pt idx="1248">
                  <c:v>3066.6865950000001</c:v>
                </c:pt>
                <c:pt idx="1249">
                  <c:v>3069.1349319999999</c:v>
                </c:pt>
                <c:pt idx="1250">
                  <c:v>3071.5964239999998</c:v>
                </c:pt>
                <c:pt idx="1251">
                  <c:v>3074.0490610000002</c:v>
                </c:pt>
                <c:pt idx="1252">
                  <c:v>3076.5123680000002</c:v>
                </c:pt>
                <c:pt idx="1253">
                  <c:v>3078.967326</c:v>
                </c:pt>
                <c:pt idx="1254">
                  <c:v>3081.4134410000001</c:v>
                </c:pt>
                <c:pt idx="1255">
                  <c:v>3083.871768</c:v>
                </c:pt>
                <c:pt idx="1256">
                  <c:v>3086.3298329999998</c:v>
                </c:pt>
                <c:pt idx="1257">
                  <c:v>3088.7842700000001</c:v>
                </c:pt>
                <c:pt idx="1258">
                  <c:v>3091.2418039999998</c:v>
                </c:pt>
                <c:pt idx="1259">
                  <c:v>3093.7006470000001</c:v>
                </c:pt>
                <c:pt idx="1260">
                  <c:v>3096.1535699999999</c:v>
                </c:pt>
                <c:pt idx="1261">
                  <c:v>3098.6147689999998</c:v>
                </c:pt>
                <c:pt idx="1262">
                  <c:v>3101.0594460000002</c:v>
                </c:pt>
                <c:pt idx="1263">
                  <c:v>3103.5145339999999</c:v>
                </c:pt>
                <c:pt idx="1264">
                  <c:v>3105.9750589999999</c:v>
                </c:pt>
                <c:pt idx="1265">
                  <c:v>3108.4229740000001</c:v>
                </c:pt>
                <c:pt idx="1266">
                  <c:v>3110.8808779999999</c:v>
                </c:pt>
                <c:pt idx="1267">
                  <c:v>3113.3312569999998</c:v>
                </c:pt>
                <c:pt idx="1268">
                  <c:v>3115.791737</c:v>
                </c:pt>
                <c:pt idx="1269">
                  <c:v>3118.2487860000001</c:v>
                </c:pt>
                <c:pt idx="1270">
                  <c:v>3120.7034119999998</c:v>
                </c:pt>
                <c:pt idx="1271">
                  <c:v>3123.1540239999999</c:v>
                </c:pt>
                <c:pt idx="1272">
                  <c:v>3125.6165820000001</c:v>
                </c:pt>
                <c:pt idx="1273">
                  <c:v>3128.0648849999998</c:v>
                </c:pt>
                <c:pt idx="1274">
                  <c:v>3130.5211509999999</c:v>
                </c:pt>
                <c:pt idx="1275">
                  <c:v>3132.9789900000001</c:v>
                </c:pt>
                <c:pt idx="1276">
                  <c:v>3135.4279339999998</c:v>
                </c:pt>
                <c:pt idx="1277">
                  <c:v>3137.8885959999998</c:v>
                </c:pt>
                <c:pt idx="1278">
                  <c:v>3140.3362959999999</c:v>
                </c:pt>
                <c:pt idx="1279">
                  <c:v>3142.7982310000002</c:v>
                </c:pt>
                <c:pt idx="1280">
                  <c:v>3145.24721</c:v>
                </c:pt>
                <c:pt idx="1281">
                  <c:v>3147.6998050000002</c:v>
                </c:pt>
                <c:pt idx="1282">
                  <c:v>3150.1600319999998</c:v>
                </c:pt>
                <c:pt idx="1283">
                  <c:v>3152.617397</c:v>
                </c:pt>
                <c:pt idx="1284">
                  <c:v>3155.0640969999999</c:v>
                </c:pt>
                <c:pt idx="1285">
                  <c:v>3157.5221219999999</c:v>
                </c:pt>
                <c:pt idx="1286">
                  <c:v>3159.9776710000001</c:v>
                </c:pt>
                <c:pt idx="1287">
                  <c:v>3162.4282589999998</c:v>
                </c:pt>
                <c:pt idx="1288">
                  <c:v>3164.890641</c:v>
                </c:pt>
                <c:pt idx="1289">
                  <c:v>3167.3492460000002</c:v>
                </c:pt>
                <c:pt idx="1290">
                  <c:v>3169.8055490000002</c:v>
                </c:pt>
                <c:pt idx="1291">
                  <c:v>3172.2548860000002</c:v>
                </c:pt>
                <c:pt idx="1292">
                  <c:v>3174.7089219999998</c:v>
                </c:pt>
                <c:pt idx="1293">
                  <c:v>3177.1731949999999</c:v>
                </c:pt>
                <c:pt idx="1294">
                  <c:v>3179.61877</c:v>
                </c:pt>
                <c:pt idx="1295">
                  <c:v>3182.074576</c:v>
                </c:pt>
                <c:pt idx="1296">
                  <c:v>3184.5308620000001</c:v>
                </c:pt>
                <c:pt idx="1297">
                  <c:v>3186.9957669999999</c:v>
                </c:pt>
                <c:pt idx="1298">
                  <c:v>3189.4409609999998</c:v>
                </c:pt>
                <c:pt idx="1299">
                  <c:v>3191.9013289999998</c:v>
                </c:pt>
                <c:pt idx="1300">
                  <c:v>3194.3585899999998</c:v>
                </c:pt>
                <c:pt idx="1301">
                  <c:v>3196.8145939999999</c:v>
                </c:pt>
                <c:pt idx="1302">
                  <c:v>3199.271925</c:v>
                </c:pt>
                <c:pt idx="1303">
                  <c:v>3201.7228279999999</c:v>
                </c:pt>
                <c:pt idx="1304">
                  <c:v>3204.1739980000002</c:v>
                </c:pt>
                <c:pt idx="1305">
                  <c:v>3206.6385399999999</c:v>
                </c:pt>
                <c:pt idx="1306">
                  <c:v>3209.083396</c:v>
                </c:pt>
                <c:pt idx="1307">
                  <c:v>3211.5473969999998</c:v>
                </c:pt>
                <c:pt idx="1308">
                  <c:v>3213.9971740000001</c:v>
                </c:pt>
                <c:pt idx="1309">
                  <c:v>3216.4539610000002</c:v>
                </c:pt>
                <c:pt idx="1310">
                  <c:v>3218.9130190000001</c:v>
                </c:pt>
                <c:pt idx="1311">
                  <c:v>3221.3613289999998</c:v>
                </c:pt>
                <c:pt idx="1312">
                  <c:v>3223.8223950000001</c:v>
                </c:pt>
                <c:pt idx="1313">
                  <c:v>3226.2722779999999</c:v>
                </c:pt>
                <c:pt idx="1314">
                  <c:v>3228.7322920000001</c:v>
                </c:pt>
                <c:pt idx="1315">
                  <c:v>3231.189429</c:v>
                </c:pt>
                <c:pt idx="1316">
                  <c:v>3233.648173</c:v>
                </c:pt>
                <c:pt idx="1317">
                  <c:v>3236.0982749999998</c:v>
                </c:pt>
                <c:pt idx="1318">
                  <c:v>3238.5553909999999</c:v>
                </c:pt>
                <c:pt idx="1319">
                  <c:v>3241.0101410000002</c:v>
                </c:pt>
                <c:pt idx="1320">
                  <c:v>3243.459159</c:v>
                </c:pt>
                <c:pt idx="1321">
                  <c:v>3245.9219250000001</c:v>
                </c:pt>
                <c:pt idx="1322">
                  <c:v>3248.370289</c:v>
                </c:pt>
                <c:pt idx="1323">
                  <c:v>3250.831764</c:v>
                </c:pt>
                <c:pt idx="1324">
                  <c:v>3253.2801129999998</c:v>
                </c:pt>
                <c:pt idx="1325">
                  <c:v>3255.737243</c:v>
                </c:pt>
                <c:pt idx="1326">
                  <c:v>3258.1896620000002</c:v>
                </c:pt>
                <c:pt idx="1327">
                  <c:v>3260.6618880000001</c:v>
                </c:pt>
                <c:pt idx="1328">
                  <c:v>3263.1255729999998</c:v>
                </c:pt>
                <c:pt idx="1329">
                  <c:v>3265.5752149999998</c:v>
                </c:pt>
                <c:pt idx="1330">
                  <c:v>3268.030213</c:v>
                </c:pt>
                <c:pt idx="1331">
                  <c:v>3270.4947699999998</c:v>
                </c:pt>
                <c:pt idx="1332">
                  <c:v>3272.9433130000002</c:v>
                </c:pt>
                <c:pt idx="1333">
                  <c:v>3275.4011409999998</c:v>
                </c:pt>
                <c:pt idx="1334">
                  <c:v>3277.852918</c:v>
                </c:pt>
                <c:pt idx="1335">
                  <c:v>3280.3125949999999</c:v>
                </c:pt>
                <c:pt idx="1336">
                  <c:v>3282.7647700000002</c:v>
                </c:pt>
                <c:pt idx="1337">
                  <c:v>3285.2291719999998</c:v>
                </c:pt>
                <c:pt idx="1338">
                  <c:v>3287.676066</c:v>
                </c:pt>
                <c:pt idx="1339">
                  <c:v>3290.135663</c:v>
                </c:pt>
                <c:pt idx="1340">
                  <c:v>3292.5918379999998</c:v>
                </c:pt>
                <c:pt idx="1341">
                  <c:v>3295.046789</c:v>
                </c:pt>
                <c:pt idx="1342">
                  <c:v>3297.5068040000001</c:v>
                </c:pt>
                <c:pt idx="1343">
                  <c:v>3299.9541949999998</c:v>
                </c:pt>
                <c:pt idx="1344">
                  <c:v>3302.4130260000002</c:v>
                </c:pt>
                <c:pt idx="1345">
                  <c:v>3304.8731979999998</c:v>
                </c:pt>
                <c:pt idx="1346">
                  <c:v>3307.3250240000002</c:v>
                </c:pt>
                <c:pt idx="1347">
                  <c:v>3309.7778349999999</c:v>
                </c:pt>
                <c:pt idx="1348">
                  <c:v>3312.2319539999999</c:v>
                </c:pt>
                <c:pt idx="1349">
                  <c:v>3314.6917600000002</c:v>
                </c:pt>
                <c:pt idx="1350">
                  <c:v>3317.1411579999999</c:v>
                </c:pt>
                <c:pt idx="1351">
                  <c:v>3319.5998049999998</c:v>
                </c:pt>
                <c:pt idx="1352">
                  <c:v>3322.0719239999999</c:v>
                </c:pt>
                <c:pt idx="1353">
                  <c:v>3324.5282579999998</c:v>
                </c:pt>
                <c:pt idx="1354">
                  <c:v>3326.9775979999999</c:v>
                </c:pt>
                <c:pt idx="1355">
                  <c:v>3329.440364</c:v>
                </c:pt>
                <c:pt idx="1356">
                  <c:v>3331.8884170000001</c:v>
                </c:pt>
                <c:pt idx="1357">
                  <c:v>3334.3400139999999</c:v>
                </c:pt>
                <c:pt idx="1358">
                  <c:v>3336.7989200000002</c:v>
                </c:pt>
                <c:pt idx="1359">
                  <c:v>3339.2562459999999</c:v>
                </c:pt>
                <c:pt idx="1360">
                  <c:v>3341.7069329999999</c:v>
                </c:pt>
                <c:pt idx="1361">
                  <c:v>3344.1675300000002</c:v>
                </c:pt>
                <c:pt idx="1362">
                  <c:v>3346.6192409999999</c:v>
                </c:pt>
                <c:pt idx="1363">
                  <c:v>3349.0809039999999</c:v>
                </c:pt>
                <c:pt idx="1364">
                  <c:v>3351.5359440000002</c:v>
                </c:pt>
                <c:pt idx="1365">
                  <c:v>3353.9851250000002</c:v>
                </c:pt>
                <c:pt idx="1366">
                  <c:v>3356.432589</c:v>
                </c:pt>
                <c:pt idx="1367">
                  <c:v>3358.8886149999998</c:v>
                </c:pt>
                <c:pt idx="1368">
                  <c:v>3361.3487030000001</c:v>
                </c:pt>
                <c:pt idx="1369">
                  <c:v>3363.7959700000001</c:v>
                </c:pt>
                <c:pt idx="1370">
                  <c:v>3366.2501419999999</c:v>
                </c:pt>
                <c:pt idx="1371">
                  <c:v>3368.7041260000001</c:v>
                </c:pt>
                <c:pt idx="1372">
                  <c:v>3371.1696000000002</c:v>
                </c:pt>
                <c:pt idx="1373">
                  <c:v>3373.6194230000001</c:v>
                </c:pt>
                <c:pt idx="1374">
                  <c:v>3376.079056</c:v>
                </c:pt>
                <c:pt idx="1375">
                  <c:v>3378.5271050000001</c:v>
                </c:pt>
                <c:pt idx="1376">
                  <c:v>3380.9821539999998</c:v>
                </c:pt>
                <c:pt idx="1377">
                  <c:v>3383.44272</c:v>
                </c:pt>
                <c:pt idx="1378">
                  <c:v>3385.8903650000002</c:v>
                </c:pt>
                <c:pt idx="1379">
                  <c:v>3388.3441659999999</c:v>
                </c:pt>
                <c:pt idx="1380">
                  <c:v>3390.7983840000002</c:v>
                </c:pt>
                <c:pt idx="1381">
                  <c:v>3393.2601679999998</c:v>
                </c:pt>
                <c:pt idx="1382">
                  <c:v>3395.712955</c:v>
                </c:pt>
                <c:pt idx="1383">
                  <c:v>3398.1710119999998</c:v>
                </c:pt>
                <c:pt idx="1384">
                  <c:v>3400.6285389999998</c:v>
                </c:pt>
                <c:pt idx="1385">
                  <c:v>3403.0858760000001</c:v>
                </c:pt>
                <c:pt idx="1386">
                  <c:v>3405.540121</c:v>
                </c:pt>
                <c:pt idx="1387">
                  <c:v>3407.9947240000001</c:v>
                </c:pt>
                <c:pt idx="1388">
                  <c:v>3410.443162</c:v>
                </c:pt>
                <c:pt idx="1389">
                  <c:v>3412.901871</c:v>
                </c:pt>
                <c:pt idx="1390">
                  <c:v>3415.3483489999999</c:v>
                </c:pt>
                <c:pt idx="1391">
                  <c:v>3417.8117659999998</c:v>
                </c:pt>
                <c:pt idx="1392">
                  <c:v>3420.2591160000002</c:v>
                </c:pt>
                <c:pt idx="1393">
                  <c:v>3422.717036</c:v>
                </c:pt>
                <c:pt idx="1394">
                  <c:v>3425.1738359999999</c:v>
                </c:pt>
                <c:pt idx="1395">
                  <c:v>3427.6239310000001</c:v>
                </c:pt>
                <c:pt idx="1396">
                  <c:v>3430.07726</c:v>
                </c:pt>
                <c:pt idx="1397">
                  <c:v>3432.540747</c:v>
                </c:pt>
                <c:pt idx="1398">
                  <c:v>3434.9929579999998</c:v>
                </c:pt>
                <c:pt idx="1399">
                  <c:v>3437.444379</c:v>
                </c:pt>
                <c:pt idx="1400">
                  <c:v>3439.8962409999999</c:v>
                </c:pt>
                <c:pt idx="1401">
                  <c:v>3442.372073</c:v>
                </c:pt>
                <c:pt idx="1402">
                  <c:v>3444.823414</c:v>
                </c:pt>
                <c:pt idx="1403">
                  <c:v>3447.2722410000001</c:v>
                </c:pt>
                <c:pt idx="1404">
                  <c:v>3449.728654</c:v>
                </c:pt>
                <c:pt idx="1405">
                  <c:v>3452.194857</c:v>
                </c:pt>
                <c:pt idx="1406">
                  <c:v>3454.6441500000001</c:v>
                </c:pt>
                <c:pt idx="1407">
                  <c:v>3457.104374</c:v>
                </c:pt>
                <c:pt idx="1408">
                  <c:v>3459.555742</c:v>
                </c:pt>
                <c:pt idx="1409">
                  <c:v>3462.0157220000001</c:v>
                </c:pt>
                <c:pt idx="1410">
                  <c:v>3464.465604</c:v>
                </c:pt>
                <c:pt idx="1411">
                  <c:v>3466.9201840000001</c:v>
                </c:pt>
                <c:pt idx="1412">
                  <c:v>3469.379058</c:v>
                </c:pt>
                <c:pt idx="1413">
                  <c:v>3471.8360029999999</c:v>
                </c:pt>
                <c:pt idx="1414">
                  <c:v>3474.2826140000002</c:v>
                </c:pt>
                <c:pt idx="1415">
                  <c:v>3476.7433449999999</c:v>
                </c:pt>
                <c:pt idx="1416">
                  <c:v>3479.2048799999998</c:v>
                </c:pt>
                <c:pt idx="1417">
                  <c:v>3481.658332</c:v>
                </c:pt>
                <c:pt idx="1418">
                  <c:v>3484.1104409999998</c:v>
                </c:pt>
                <c:pt idx="1419">
                  <c:v>3486.5699810000001</c:v>
                </c:pt>
                <c:pt idx="1420">
                  <c:v>3489.0306850000002</c:v>
                </c:pt>
                <c:pt idx="1421">
                  <c:v>3491.474252</c:v>
                </c:pt>
                <c:pt idx="1422">
                  <c:v>3493.9309520000002</c:v>
                </c:pt>
                <c:pt idx="1423">
                  <c:v>3496.3860540000001</c:v>
                </c:pt>
                <c:pt idx="1424">
                  <c:v>3498.8487110000001</c:v>
                </c:pt>
                <c:pt idx="1425">
                  <c:v>3501.299575</c:v>
                </c:pt>
                <c:pt idx="1426">
                  <c:v>3503.7605680000001</c:v>
                </c:pt>
                <c:pt idx="1427">
                  <c:v>3506.2121750000001</c:v>
                </c:pt>
                <c:pt idx="1428">
                  <c:v>3508.6621230000001</c:v>
                </c:pt>
                <c:pt idx="1429">
                  <c:v>3511.1137429999999</c:v>
                </c:pt>
                <c:pt idx="1430">
                  <c:v>3513.5783700000002</c:v>
                </c:pt>
                <c:pt idx="1431">
                  <c:v>3516.0224370000001</c:v>
                </c:pt>
                <c:pt idx="1432">
                  <c:v>3518.48459</c:v>
                </c:pt>
                <c:pt idx="1433">
                  <c:v>3520.9406789999998</c:v>
                </c:pt>
                <c:pt idx="1434">
                  <c:v>3523.3952599999998</c:v>
                </c:pt>
                <c:pt idx="1435">
                  <c:v>3525.8432429999998</c:v>
                </c:pt>
                <c:pt idx="1436">
                  <c:v>3528.2981869999999</c:v>
                </c:pt>
                <c:pt idx="1437">
                  <c:v>3530.7502249999998</c:v>
                </c:pt>
                <c:pt idx="1438">
                  <c:v>3533.2101929999999</c:v>
                </c:pt>
                <c:pt idx="1439">
                  <c:v>3535.6657519999999</c:v>
                </c:pt>
                <c:pt idx="1440">
                  <c:v>3538.1144199999999</c:v>
                </c:pt>
                <c:pt idx="1441">
                  <c:v>3540.5807159999999</c:v>
                </c:pt>
                <c:pt idx="1442">
                  <c:v>3543.0286679999999</c:v>
                </c:pt>
                <c:pt idx="1443">
                  <c:v>3545.4882899999998</c:v>
                </c:pt>
                <c:pt idx="1444">
                  <c:v>3547.9390600000002</c:v>
                </c:pt>
                <c:pt idx="1445">
                  <c:v>3550.3945859999999</c:v>
                </c:pt>
                <c:pt idx="1446">
                  <c:v>3552.8486320000002</c:v>
                </c:pt>
                <c:pt idx="1447">
                  <c:v>3555.3064490000002</c:v>
                </c:pt>
                <c:pt idx="1448">
                  <c:v>3557.7636560000001</c:v>
                </c:pt>
                <c:pt idx="1449">
                  <c:v>3560.2210089999999</c:v>
                </c:pt>
                <c:pt idx="1450">
                  <c:v>3562.6766870000001</c:v>
                </c:pt>
                <c:pt idx="1451">
                  <c:v>3565.1311420000002</c:v>
                </c:pt>
                <c:pt idx="1452">
                  <c:v>3567.5908610000001</c:v>
                </c:pt>
                <c:pt idx="1453">
                  <c:v>3570.0443660000001</c:v>
                </c:pt>
                <c:pt idx="1454">
                  <c:v>3572.501577</c:v>
                </c:pt>
                <c:pt idx="1455">
                  <c:v>3574.9603109999998</c:v>
                </c:pt>
                <c:pt idx="1456">
                  <c:v>3577.415653</c:v>
                </c:pt>
                <c:pt idx="1457">
                  <c:v>3579.8699839999999</c:v>
                </c:pt>
                <c:pt idx="1458">
                  <c:v>3582.3318629999999</c:v>
                </c:pt>
                <c:pt idx="1459">
                  <c:v>3584.7874059999999</c:v>
                </c:pt>
                <c:pt idx="1460">
                  <c:v>3587.234974</c:v>
                </c:pt>
                <c:pt idx="1461">
                  <c:v>3589.6913629999999</c:v>
                </c:pt>
                <c:pt idx="1462">
                  <c:v>3592.1431480000001</c:v>
                </c:pt>
                <c:pt idx="1463">
                  <c:v>3594.5999430000002</c:v>
                </c:pt>
                <c:pt idx="1464">
                  <c:v>3597.0566650000001</c:v>
                </c:pt>
                <c:pt idx="1465">
                  <c:v>3599.5050080000001</c:v>
                </c:pt>
                <c:pt idx="1466">
                  <c:v>3601.9621569999999</c:v>
                </c:pt>
                <c:pt idx="1467">
                  <c:v>3604.4208629999998</c:v>
                </c:pt>
                <c:pt idx="1468">
                  <c:v>3606.8763549999999</c:v>
                </c:pt>
                <c:pt idx="1469">
                  <c:v>3609.3256550000001</c:v>
                </c:pt>
                <c:pt idx="1470">
                  <c:v>3611.7823659999999</c:v>
                </c:pt>
                <c:pt idx="1471">
                  <c:v>3614.2430669999999</c:v>
                </c:pt>
                <c:pt idx="1472">
                  <c:v>3616.6962939999999</c:v>
                </c:pt>
                <c:pt idx="1473">
                  <c:v>3619.151883</c:v>
                </c:pt>
                <c:pt idx="1474">
                  <c:v>3621.6080419999998</c:v>
                </c:pt>
                <c:pt idx="1475">
                  <c:v>3624.0586560000002</c:v>
                </c:pt>
                <c:pt idx="1476">
                  <c:v>3626.5139220000001</c:v>
                </c:pt>
                <c:pt idx="1477">
                  <c:v>3628.969192</c:v>
                </c:pt>
                <c:pt idx="1478">
                  <c:v>3631.425225</c:v>
                </c:pt>
                <c:pt idx="1479">
                  <c:v>3633.8930089999999</c:v>
                </c:pt>
                <c:pt idx="1480">
                  <c:v>3636.3472550000001</c:v>
                </c:pt>
                <c:pt idx="1481">
                  <c:v>3638.806106</c:v>
                </c:pt>
                <c:pt idx="1482">
                  <c:v>3641.261125</c:v>
                </c:pt>
                <c:pt idx="1483">
                  <c:v>3643.7119899999998</c:v>
                </c:pt>
                <c:pt idx="1484">
                  <c:v>3646.1670789999998</c:v>
                </c:pt>
                <c:pt idx="1485">
                  <c:v>3648.6289660000002</c:v>
                </c:pt>
                <c:pt idx="1486">
                  <c:v>3651.0808670000001</c:v>
                </c:pt>
                <c:pt idx="1487">
                  <c:v>3653.5357079999999</c:v>
                </c:pt>
                <c:pt idx="1488">
                  <c:v>3655.9830080000002</c:v>
                </c:pt>
                <c:pt idx="1489">
                  <c:v>3658.4368370000002</c:v>
                </c:pt>
                <c:pt idx="1490">
                  <c:v>3660.8973860000001</c:v>
                </c:pt>
                <c:pt idx="1491">
                  <c:v>3663.3546240000001</c:v>
                </c:pt>
                <c:pt idx="1492">
                  <c:v>3665.8081430000002</c:v>
                </c:pt>
                <c:pt idx="1493">
                  <c:v>3668.266533</c:v>
                </c:pt>
                <c:pt idx="1494">
                  <c:v>3670.714027</c:v>
                </c:pt>
                <c:pt idx="1495">
                  <c:v>3673.1837540000001</c:v>
                </c:pt>
                <c:pt idx="1496">
                  <c:v>3675.629758</c:v>
                </c:pt>
                <c:pt idx="1497">
                  <c:v>3678.0947289999999</c:v>
                </c:pt>
                <c:pt idx="1498">
                  <c:v>3680.5609199999999</c:v>
                </c:pt>
                <c:pt idx="1499">
                  <c:v>3683.014075</c:v>
                </c:pt>
                <c:pt idx="1500">
                  <c:v>3685.4733740000001</c:v>
                </c:pt>
                <c:pt idx="1501">
                  <c:v>3687.9332690000001</c:v>
                </c:pt>
                <c:pt idx="1502">
                  <c:v>3690.385049</c:v>
                </c:pt>
                <c:pt idx="1503">
                  <c:v>3692.844959</c:v>
                </c:pt>
                <c:pt idx="1504">
                  <c:v>3695.2993940000001</c:v>
                </c:pt>
                <c:pt idx="1505">
                  <c:v>3697.7491239999999</c:v>
                </c:pt>
                <c:pt idx="1506">
                  <c:v>3700.202565</c:v>
                </c:pt>
                <c:pt idx="1507">
                  <c:v>3702.665661</c:v>
                </c:pt>
                <c:pt idx="1508">
                  <c:v>3705.1102430000001</c:v>
                </c:pt>
                <c:pt idx="1509">
                  <c:v>3707.565638</c:v>
                </c:pt>
                <c:pt idx="1510">
                  <c:v>3710.02628</c:v>
                </c:pt>
                <c:pt idx="1511">
                  <c:v>3712.4845679999999</c:v>
                </c:pt>
                <c:pt idx="1512">
                  <c:v>3714.9352749999998</c:v>
                </c:pt>
                <c:pt idx="1513">
                  <c:v>3717.3928099999998</c:v>
                </c:pt>
                <c:pt idx="1514">
                  <c:v>3719.8534239999999</c:v>
                </c:pt>
                <c:pt idx="1515">
                  <c:v>3722.3020350000002</c:v>
                </c:pt>
                <c:pt idx="1516">
                  <c:v>3724.7562189999999</c:v>
                </c:pt>
                <c:pt idx="1517">
                  <c:v>3727.2158589999999</c:v>
                </c:pt>
                <c:pt idx="1518">
                  <c:v>3729.6691409999999</c:v>
                </c:pt>
                <c:pt idx="1519">
                  <c:v>3732.1250180000002</c:v>
                </c:pt>
                <c:pt idx="1520">
                  <c:v>3734.5741309999999</c:v>
                </c:pt>
                <c:pt idx="1521">
                  <c:v>3737.0205980000001</c:v>
                </c:pt>
                <c:pt idx="1522">
                  <c:v>3739.4928960000002</c:v>
                </c:pt>
                <c:pt idx="1523">
                  <c:v>3741.9546019999998</c:v>
                </c:pt>
                <c:pt idx="1524">
                  <c:v>3744.4111720000001</c:v>
                </c:pt>
                <c:pt idx="1525">
                  <c:v>3746.8677630000002</c:v>
                </c:pt>
                <c:pt idx="1526">
                  <c:v>3749.315126</c:v>
                </c:pt>
                <c:pt idx="1527">
                  <c:v>3751.7818320000001</c:v>
                </c:pt>
                <c:pt idx="1528">
                  <c:v>3754.2352740000001</c:v>
                </c:pt>
                <c:pt idx="1529">
                  <c:v>3756.6924290000002</c:v>
                </c:pt>
                <c:pt idx="1530">
                  <c:v>3759.1463669999998</c:v>
                </c:pt>
                <c:pt idx="1531">
                  <c:v>3761.5945400000001</c:v>
                </c:pt>
                <c:pt idx="1532">
                  <c:v>3764.055832</c:v>
                </c:pt>
                <c:pt idx="1533">
                  <c:v>3766.515277</c:v>
                </c:pt>
                <c:pt idx="1534">
                  <c:v>3768.9698290000001</c:v>
                </c:pt>
                <c:pt idx="1535">
                  <c:v>3771.42236</c:v>
                </c:pt>
                <c:pt idx="1536">
                  <c:v>3773.8833340000001</c:v>
                </c:pt>
                <c:pt idx="1537">
                  <c:v>3776.3283259999998</c:v>
                </c:pt>
                <c:pt idx="1538">
                  <c:v>3778.790344</c:v>
                </c:pt>
                <c:pt idx="1539">
                  <c:v>3781.2477389999999</c:v>
                </c:pt>
                <c:pt idx="1540">
                  <c:v>3783.6997839999999</c:v>
                </c:pt>
                <c:pt idx="1541">
                  <c:v>3786.1563599999999</c:v>
                </c:pt>
                <c:pt idx="1542">
                  <c:v>3788.6149740000001</c:v>
                </c:pt>
                <c:pt idx="1543">
                  <c:v>3791.06322</c:v>
                </c:pt>
                <c:pt idx="1544">
                  <c:v>3793.5200399999999</c:v>
                </c:pt>
                <c:pt idx="1545">
                  <c:v>3795.9729360000001</c:v>
                </c:pt>
                <c:pt idx="1546">
                  <c:v>3798.4376510000002</c:v>
                </c:pt>
                <c:pt idx="1547">
                  <c:v>3800.888915</c:v>
                </c:pt>
                <c:pt idx="1548">
                  <c:v>3803.3438000000001</c:v>
                </c:pt>
                <c:pt idx="1549">
                  <c:v>3805.7946550000001</c:v>
                </c:pt>
                <c:pt idx="1550">
                  <c:v>3808.257247</c:v>
                </c:pt>
                <c:pt idx="1551">
                  <c:v>3810.7241949999998</c:v>
                </c:pt>
                <c:pt idx="1552">
                  <c:v>3813.179646</c:v>
                </c:pt>
                <c:pt idx="1553">
                  <c:v>3815.6396450000002</c:v>
                </c:pt>
                <c:pt idx="1554">
                  <c:v>3818.0950210000001</c:v>
                </c:pt>
                <c:pt idx="1555">
                  <c:v>3820.5689229999998</c:v>
                </c:pt>
                <c:pt idx="1556">
                  <c:v>3823.0288700000001</c:v>
                </c:pt>
                <c:pt idx="1557">
                  <c:v>3825.4850029999998</c:v>
                </c:pt>
                <c:pt idx="1558">
                  <c:v>3827.9355730000002</c:v>
                </c:pt>
                <c:pt idx="1559">
                  <c:v>3830.3942480000001</c:v>
                </c:pt>
                <c:pt idx="1560">
                  <c:v>3832.8490830000001</c:v>
                </c:pt>
                <c:pt idx="1561">
                  <c:v>3835.312821</c:v>
                </c:pt>
                <c:pt idx="1562">
                  <c:v>3837.7693690000001</c:v>
                </c:pt>
                <c:pt idx="1563">
                  <c:v>3840.2266789999999</c:v>
                </c:pt>
                <c:pt idx="1564">
                  <c:v>3842.674047</c:v>
                </c:pt>
                <c:pt idx="1565">
                  <c:v>3845.136704</c:v>
                </c:pt>
                <c:pt idx="1566">
                  <c:v>3847.585896</c:v>
                </c:pt>
                <c:pt idx="1567">
                  <c:v>3850.0262200000002</c:v>
                </c:pt>
                <c:pt idx="1568">
                  <c:v>3852.4898939999998</c:v>
                </c:pt>
                <c:pt idx="1569">
                  <c:v>3854.9449549999999</c:v>
                </c:pt>
                <c:pt idx="1570">
                  <c:v>3857.4015479999998</c:v>
                </c:pt>
                <c:pt idx="1571">
                  <c:v>3859.8650299999999</c:v>
                </c:pt>
                <c:pt idx="1572">
                  <c:v>3862.3258529999998</c:v>
                </c:pt>
                <c:pt idx="1573">
                  <c:v>3864.7825469999998</c:v>
                </c:pt>
                <c:pt idx="1574">
                  <c:v>3867.2341500000002</c:v>
                </c:pt>
                <c:pt idx="1575">
                  <c:v>3869.6845589999998</c:v>
                </c:pt>
                <c:pt idx="1576">
                  <c:v>3872.149997</c:v>
                </c:pt>
                <c:pt idx="1577">
                  <c:v>3874.5979539999998</c:v>
                </c:pt>
                <c:pt idx="1578">
                  <c:v>3877.0606779999998</c:v>
                </c:pt>
                <c:pt idx="1579">
                  <c:v>3879.5092589999999</c:v>
                </c:pt>
                <c:pt idx="1580">
                  <c:v>3881.9707579999999</c:v>
                </c:pt>
                <c:pt idx="1581">
                  <c:v>3884.4233479999998</c:v>
                </c:pt>
                <c:pt idx="1582">
                  <c:v>3886.8771889999998</c:v>
                </c:pt>
                <c:pt idx="1583">
                  <c:v>3889.3342120000002</c:v>
                </c:pt>
                <c:pt idx="1584">
                  <c:v>3891.7888840000001</c:v>
                </c:pt>
                <c:pt idx="1585">
                  <c:v>3894.2450450000001</c:v>
                </c:pt>
                <c:pt idx="1586">
                  <c:v>3896.6991029999999</c:v>
                </c:pt>
                <c:pt idx="1587">
                  <c:v>3899.150635</c:v>
                </c:pt>
                <c:pt idx="1588">
                  <c:v>3901.6117340000001</c:v>
                </c:pt>
                <c:pt idx="1589">
                  <c:v>3904.0681249999998</c:v>
                </c:pt>
                <c:pt idx="1590">
                  <c:v>3906.5290380000001</c:v>
                </c:pt>
                <c:pt idx="1591">
                  <c:v>3908.9792299999999</c:v>
                </c:pt>
                <c:pt idx="1592">
                  <c:v>3911.4412320000001</c:v>
                </c:pt>
                <c:pt idx="1593">
                  <c:v>3913.8926289999999</c:v>
                </c:pt>
                <c:pt idx="1594">
                  <c:v>3916.3522149999999</c:v>
                </c:pt>
                <c:pt idx="1595">
                  <c:v>3918.798245</c:v>
                </c:pt>
                <c:pt idx="1596">
                  <c:v>3921.2775769999998</c:v>
                </c:pt>
                <c:pt idx="1597">
                  <c:v>3923.7311719999998</c:v>
                </c:pt>
                <c:pt idx="1598">
                  <c:v>3926.1897629999999</c:v>
                </c:pt>
                <c:pt idx="1599">
                  <c:v>3928.6502559999999</c:v>
                </c:pt>
                <c:pt idx="1600">
                  <c:v>3931.1027039999999</c:v>
                </c:pt>
                <c:pt idx="1601">
                  <c:v>3933.5607340000001</c:v>
                </c:pt>
                <c:pt idx="1602">
                  <c:v>3936.0074030000001</c:v>
                </c:pt>
                <c:pt idx="1603">
                  <c:v>3938.468656</c:v>
                </c:pt>
                <c:pt idx="1604">
                  <c:v>3940.9236369999999</c:v>
                </c:pt>
                <c:pt idx="1605">
                  <c:v>3943.3742670000001</c:v>
                </c:pt>
                <c:pt idx="1606">
                  <c:v>3945.8235869999999</c:v>
                </c:pt>
                <c:pt idx="1607">
                  <c:v>3948.2813289999999</c:v>
                </c:pt>
                <c:pt idx="1608">
                  <c:v>3950.7377529999999</c:v>
                </c:pt>
                <c:pt idx="1609">
                  <c:v>3953.1976759999998</c:v>
                </c:pt>
                <c:pt idx="1610">
                  <c:v>3955.6446340000002</c:v>
                </c:pt>
                <c:pt idx="1611">
                  <c:v>3958.100371</c:v>
                </c:pt>
                <c:pt idx="1612">
                  <c:v>3960.5619660000002</c:v>
                </c:pt>
                <c:pt idx="1613">
                  <c:v>3963.0112949999998</c:v>
                </c:pt>
                <c:pt idx="1614">
                  <c:v>3965.4739089999998</c:v>
                </c:pt>
                <c:pt idx="1615">
                  <c:v>3967.9288879999999</c:v>
                </c:pt>
                <c:pt idx="1616">
                  <c:v>3970.3801749999998</c:v>
                </c:pt>
                <c:pt idx="1617">
                  <c:v>3972.8373449999999</c:v>
                </c:pt>
                <c:pt idx="1618">
                  <c:v>3975.2916209999999</c:v>
                </c:pt>
                <c:pt idx="1619">
                  <c:v>3977.7529100000002</c:v>
                </c:pt>
                <c:pt idx="1620">
                  <c:v>3980.2025440000002</c:v>
                </c:pt>
                <c:pt idx="1621">
                  <c:v>3982.6573480000002</c:v>
                </c:pt>
                <c:pt idx="1622">
                  <c:v>3985.1207610000001</c:v>
                </c:pt>
                <c:pt idx="1623">
                  <c:v>3987.5712349999999</c:v>
                </c:pt>
                <c:pt idx="1624">
                  <c:v>3990.0261300000002</c:v>
                </c:pt>
                <c:pt idx="1625">
                  <c:v>3992.4847439999999</c:v>
                </c:pt>
                <c:pt idx="1626">
                  <c:v>3994.9423619999998</c:v>
                </c:pt>
                <c:pt idx="1627">
                  <c:v>3997.3913459999999</c:v>
                </c:pt>
                <c:pt idx="1628">
                  <c:v>3999.849385</c:v>
                </c:pt>
                <c:pt idx="1629">
                  <c:v>4002.3030709999998</c:v>
                </c:pt>
                <c:pt idx="1630">
                  <c:v>4004.7612770000001</c:v>
                </c:pt>
                <c:pt idx="1631">
                  <c:v>4007.2178020000001</c:v>
                </c:pt>
                <c:pt idx="1632">
                  <c:v>4009.672157</c:v>
                </c:pt>
                <c:pt idx="1633">
                  <c:v>4012.1348509999998</c:v>
                </c:pt>
                <c:pt idx="1634">
                  <c:v>4014.5852289999998</c:v>
                </c:pt>
                <c:pt idx="1635">
                  <c:v>4017.0410320000001</c:v>
                </c:pt>
                <c:pt idx="1636">
                  <c:v>4019.4939850000001</c:v>
                </c:pt>
                <c:pt idx="1637">
                  <c:v>4021.9472430000001</c:v>
                </c:pt>
                <c:pt idx="1638">
                  <c:v>4024.3992440000002</c:v>
                </c:pt>
                <c:pt idx="1639">
                  <c:v>4026.8623969999999</c:v>
                </c:pt>
                <c:pt idx="1640">
                  <c:v>4029.330676</c:v>
                </c:pt>
                <c:pt idx="1641">
                  <c:v>4031.8020000000001</c:v>
                </c:pt>
                <c:pt idx="1642">
                  <c:v>4034.2578950000002</c:v>
                </c:pt>
                <c:pt idx="1643">
                  <c:v>4036.7193259999999</c:v>
                </c:pt>
                <c:pt idx="1644">
                  <c:v>4039.1723769999999</c:v>
                </c:pt>
                <c:pt idx="1645">
                  <c:v>4041.6318409999999</c:v>
                </c:pt>
                <c:pt idx="1646">
                  <c:v>4044.0881760000002</c:v>
                </c:pt>
                <c:pt idx="1647">
                  <c:v>4046.5418559999998</c:v>
                </c:pt>
                <c:pt idx="1648">
                  <c:v>4048.9975730000001</c:v>
                </c:pt>
                <c:pt idx="1649">
                  <c:v>4051.447126</c:v>
                </c:pt>
                <c:pt idx="1650">
                  <c:v>4053.9037320000002</c:v>
                </c:pt>
                <c:pt idx="1651">
                  <c:v>4056.357066</c:v>
                </c:pt>
                <c:pt idx="1652">
                  <c:v>4058.8093260000001</c:v>
                </c:pt>
                <c:pt idx="1653">
                  <c:v>4061.2666159999999</c:v>
                </c:pt>
                <c:pt idx="1654">
                  <c:v>4063.7263640000001</c:v>
                </c:pt>
                <c:pt idx="1655">
                  <c:v>4066.1825859999999</c:v>
                </c:pt>
                <c:pt idx="1656">
                  <c:v>4068.6319530000001</c:v>
                </c:pt>
                <c:pt idx="1657">
                  <c:v>4071.0832150000001</c:v>
                </c:pt>
                <c:pt idx="1658">
                  <c:v>4073.5360019999998</c:v>
                </c:pt>
                <c:pt idx="1659">
                  <c:v>4075.9904280000001</c:v>
                </c:pt>
                <c:pt idx="1660">
                  <c:v>4078.4520640000001</c:v>
                </c:pt>
                <c:pt idx="1661">
                  <c:v>4080.9036980000001</c:v>
                </c:pt>
                <c:pt idx="1662">
                  <c:v>4083.3633930000001</c:v>
                </c:pt>
                <c:pt idx="1663">
                  <c:v>4085.8111210000002</c:v>
                </c:pt>
                <c:pt idx="1664">
                  <c:v>4088.27036</c:v>
                </c:pt>
                <c:pt idx="1665">
                  <c:v>4090.7288720000001</c:v>
                </c:pt>
                <c:pt idx="1666">
                  <c:v>4093.1845939999998</c:v>
                </c:pt>
                <c:pt idx="1667">
                  <c:v>4095.638277</c:v>
                </c:pt>
                <c:pt idx="1668">
                  <c:v>4098.0847469999999</c:v>
                </c:pt>
                <c:pt idx="1669">
                  <c:v>4100.5472159999999</c:v>
                </c:pt>
                <c:pt idx="1670">
                  <c:v>4102.9999330000001</c:v>
                </c:pt>
                <c:pt idx="1671">
                  <c:v>4105.4498869999998</c:v>
                </c:pt>
                <c:pt idx="1672">
                  <c:v>4107.9042419999996</c:v>
                </c:pt>
                <c:pt idx="1673">
                  <c:v>4110.3657370000001</c:v>
                </c:pt>
                <c:pt idx="1674">
                  <c:v>4112.8226420000001</c:v>
                </c:pt>
                <c:pt idx="1675">
                  <c:v>4115.2769109999999</c:v>
                </c:pt>
                <c:pt idx="1676">
                  <c:v>4117.7230769999996</c:v>
                </c:pt>
                <c:pt idx="1677">
                  <c:v>4120.179717</c:v>
                </c:pt>
                <c:pt idx="1678">
                  <c:v>4122.6350389999998</c:v>
                </c:pt>
                <c:pt idx="1679">
                  <c:v>4125.0930600000002</c:v>
                </c:pt>
                <c:pt idx="1680">
                  <c:v>4127.542289</c:v>
                </c:pt>
                <c:pt idx="1681">
                  <c:v>4130.003283</c:v>
                </c:pt>
                <c:pt idx="1682">
                  <c:v>4132.4584219999997</c:v>
                </c:pt>
                <c:pt idx="1683">
                  <c:v>4134.9152459999996</c:v>
                </c:pt>
                <c:pt idx="1684">
                  <c:v>4137.3650660000003</c:v>
                </c:pt>
                <c:pt idx="1685">
                  <c:v>4139.8266139999996</c:v>
                </c:pt>
                <c:pt idx="1686">
                  <c:v>4142.2751900000003</c:v>
                </c:pt>
                <c:pt idx="1687">
                  <c:v>4144.7409470000002</c:v>
                </c:pt>
                <c:pt idx="1688">
                  <c:v>4147.1830730000001</c:v>
                </c:pt>
                <c:pt idx="1689">
                  <c:v>4149.6402360000002</c:v>
                </c:pt>
                <c:pt idx="1690">
                  <c:v>4152.0977320000002</c:v>
                </c:pt>
                <c:pt idx="1691">
                  <c:v>4154.5476559999997</c:v>
                </c:pt>
                <c:pt idx="1692">
                  <c:v>4157.0016809999997</c:v>
                </c:pt>
                <c:pt idx="1693">
                  <c:v>4159.475974</c:v>
                </c:pt>
                <c:pt idx="1694">
                  <c:v>4161.9248159999997</c:v>
                </c:pt>
                <c:pt idx="1695">
                  <c:v>4164.3907349999999</c:v>
                </c:pt>
                <c:pt idx="1696">
                  <c:v>4166.8406610000002</c:v>
                </c:pt>
                <c:pt idx="1697">
                  <c:v>4169.2999390000004</c:v>
                </c:pt>
                <c:pt idx="1698">
                  <c:v>4171.7529949999998</c:v>
                </c:pt>
                <c:pt idx="1699">
                  <c:v>4174.2093279999999</c:v>
                </c:pt>
                <c:pt idx="1700">
                  <c:v>4176.6640289999996</c:v>
                </c:pt>
                <c:pt idx="1701">
                  <c:v>4179.1173289999997</c:v>
                </c:pt>
                <c:pt idx="1702">
                  <c:v>4181.5796120000005</c:v>
                </c:pt>
                <c:pt idx="1703">
                  <c:v>4184.0457159999996</c:v>
                </c:pt>
                <c:pt idx="1704">
                  <c:v>4186.5019990000001</c:v>
                </c:pt>
                <c:pt idx="1705">
                  <c:v>4188.9589649999998</c:v>
                </c:pt>
                <c:pt idx="1706">
                  <c:v>4191.4206169999998</c:v>
                </c:pt>
                <c:pt idx="1707">
                  <c:v>4193.8753200000001</c:v>
                </c:pt>
                <c:pt idx="1708">
                  <c:v>4196.3177180000002</c:v>
                </c:pt>
                <c:pt idx="1709">
                  <c:v>4198.7730929999998</c:v>
                </c:pt>
                <c:pt idx="1710">
                  <c:v>4201.2364310000003</c:v>
                </c:pt>
                <c:pt idx="1711">
                  <c:v>4203.6883539999999</c:v>
                </c:pt>
                <c:pt idx="1712">
                  <c:v>4206.1478440000001</c:v>
                </c:pt>
                <c:pt idx="1713">
                  <c:v>4208.6090000000004</c:v>
                </c:pt>
                <c:pt idx="1714">
                  <c:v>4211.0601230000002</c:v>
                </c:pt>
                <c:pt idx="1715">
                  <c:v>4213.5159089999997</c:v>
                </c:pt>
                <c:pt idx="1716">
                  <c:v>4215.9731250000004</c:v>
                </c:pt>
                <c:pt idx="1717">
                  <c:v>4218.4272730000002</c:v>
                </c:pt>
                <c:pt idx="1718">
                  <c:v>4220.8872229999997</c:v>
                </c:pt>
                <c:pt idx="1719">
                  <c:v>4223.3341769999997</c:v>
                </c:pt>
                <c:pt idx="1720">
                  <c:v>4225.7936309999996</c:v>
                </c:pt>
                <c:pt idx="1721">
                  <c:v>4228.2447910000001</c:v>
                </c:pt>
                <c:pt idx="1722">
                  <c:v>4230.7010819999996</c:v>
                </c:pt>
                <c:pt idx="1723">
                  <c:v>4233.1562430000004</c:v>
                </c:pt>
                <c:pt idx="1724">
                  <c:v>4235.6099169999998</c:v>
                </c:pt>
                <c:pt idx="1725">
                  <c:v>4238.0717599999998</c:v>
                </c:pt>
                <c:pt idx="1726">
                  <c:v>4240.5276260000001</c:v>
                </c:pt>
                <c:pt idx="1727">
                  <c:v>4242.9869339999996</c:v>
                </c:pt>
                <c:pt idx="1728">
                  <c:v>4245.4432409999999</c:v>
                </c:pt>
                <c:pt idx="1729">
                  <c:v>4247.8936739999999</c:v>
                </c:pt>
                <c:pt idx="1730">
                  <c:v>4250.3453399999999</c:v>
                </c:pt>
                <c:pt idx="1731">
                  <c:v>4252.8062440000003</c:v>
                </c:pt>
                <c:pt idx="1732">
                  <c:v>4255.2579649999998</c:v>
                </c:pt>
                <c:pt idx="1733">
                  <c:v>4257.7198179999996</c:v>
                </c:pt>
                <c:pt idx="1734">
                  <c:v>4260.1663410000001</c:v>
                </c:pt>
                <c:pt idx="1735">
                  <c:v>4262.6279100000002</c:v>
                </c:pt>
                <c:pt idx="1736">
                  <c:v>4265.0838359999998</c:v>
                </c:pt>
                <c:pt idx="1737">
                  <c:v>4267.5304340000002</c:v>
                </c:pt>
                <c:pt idx="1738">
                  <c:v>4269.9862700000003</c:v>
                </c:pt>
                <c:pt idx="1739">
                  <c:v>4272.4393010000003</c:v>
                </c:pt>
                <c:pt idx="1740">
                  <c:v>4274.8994519999997</c:v>
                </c:pt>
                <c:pt idx="1741">
                  <c:v>4277.3539890000002</c:v>
                </c:pt>
                <c:pt idx="1742">
                  <c:v>4279.829976</c:v>
                </c:pt>
                <c:pt idx="1743">
                  <c:v>4282.2810790000003</c:v>
                </c:pt>
                <c:pt idx="1744">
                  <c:v>4284.735205</c:v>
                </c:pt>
                <c:pt idx="1745">
                  <c:v>4287.184424</c:v>
                </c:pt>
                <c:pt idx="1746">
                  <c:v>4289.6452380000001</c:v>
                </c:pt>
                <c:pt idx="1747">
                  <c:v>4292.1010829999996</c:v>
                </c:pt>
                <c:pt idx="1748">
                  <c:v>4294.5491570000004</c:v>
                </c:pt>
                <c:pt idx="1749">
                  <c:v>4297.00533</c:v>
                </c:pt>
                <c:pt idx="1750">
                  <c:v>4299.4602560000003</c:v>
                </c:pt>
                <c:pt idx="1751">
                  <c:v>4301.9207200000001</c:v>
                </c:pt>
                <c:pt idx="1752">
                  <c:v>4304.3711400000002</c:v>
                </c:pt>
                <c:pt idx="1753">
                  <c:v>4306.8204219999998</c:v>
                </c:pt>
                <c:pt idx="1754">
                  <c:v>4309.2833410000003</c:v>
                </c:pt>
                <c:pt idx="1755">
                  <c:v>4311.7387719999997</c:v>
                </c:pt>
                <c:pt idx="1756">
                  <c:v>4314.1950459999998</c:v>
                </c:pt>
                <c:pt idx="1757">
                  <c:v>4316.6480339999998</c:v>
                </c:pt>
                <c:pt idx="1758">
                  <c:v>4319.0947189999997</c:v>
                </c:pt>
                <c:pt idx="1759">
                  <c:v>4321.5562760000003</c:v>
                </c:pt>
                <c:pt idx="1760">
                  <c:v>4324.0172460000003</c:v>
                </c:pt>
                <c:pt idx="1761">
                  <c:v>4326.4656409999998</c:v>
                </c:pt>
                <c:pt idx="1762">
                  <c:v>4328.9301210000003</c:v>
                </c:pt>
                <c:pt idx="1763">
                  <c:v>4331.3802059999998</c:v>
                </c:pt>
                <c:pt idx="1764">
                  <c:v>4333.8401679999997</c:v>
                </c:pt>
                <c:pt idx="1765">
                  <c:v>4336.2975379999998</c:v>
                </c:pt>
                <c:pt idx="1766">
                  <c:v>4338.7527309999996</c:v>
                </c:pt>
                <c:pt idx="1767">
                  <c:v>4341.1982619999999</c:v>
                </c:pt>
                <c:pt idx="1768">
                  <c:v>4343.655291</c:v>
                </c:pt>
                <c:pt idx="1769">
                  <c:v>4346.117765</c:v>
                </c:pt>
                <c:pt idx="1770">
                  <c:v>4348.5741479999997</c:v>
                </c:pt>
                <c:pt idx="1771">
                  <c:v>4351.0347869999996</c:v>
                </c:pt>
                <c:pt idx="1772">
                  <c:v>4353.4833319999998</c:v>
                </c:pt>
                <c:pt idx="1773">
                  <c:v>4355.9344090000004</c:v>
                </c:pt>
                <c:pt idx="1774">
                  <c:v>4358.395802</c:v>
                </c:pt>
                <c:pt idx="1775">
                  <c:v>4360.8477339999999</c:v>
                </c:pt>
                <c:pt idx="1776">
                  <c:v>4363.3008550000004</c:v>
                </c:pt>
                <c:pt idx="1777">
                  <c:v>4365.7551990000002</c:v>
                </c:pt>
                <c:pt idx="1778">
                  <c:v>4368.2111430000004</c:v>
                </c:pt>
                <c:pt idx="1779">
                  <c:v>4370.6672920000001</c:v>
                </c:pt>
                <c:pt idx="1780">
                  <c:v>4373.1266539999997</c:v>
                </c:pt>
                <c:pt idx="1781">
                  <c:v>4375.5831470000003</c:v>
                </c:pt>
                <c:pt idx="1782">
                  <c:v>4378.0350820000003</c:v>
                </c:pt>
                <c:pt idx="1783">
                  <c:v>4380.4923959999996</c:v>
                </c:pt>
                <c:pt idx="1784">
                  <c:v>4382.9469959999997</c:v>
                </c:pt>
                <c:pt idx="1785">
                  <c:v>4385.4059690000004</c:v>
                </c:pt>
                <c:pt idx="1786">
                  <c:v>4387.8511429999999</c:v>
                </c:pt>
                <c:pt idx="1787">
                  <c:v>4390.3128999999999</c:v>
                </c:pt>
                <c:pt idx="1788">
                  <c:v>4392.7567230000004</c:v>
                </c:pt>
                <c:pt idx="1789">
                  <c:v>4395.2073479999999</c:v>
                </c:pt>
                <c:pt idx="1790">
                  <c:v>4397.6600520000002</c:v>
                </c:pt>
                <c:pt idx="1791">
                  <c:v>4400.1144119999999</c:v>
                </c:pt>
                <c:pt idx="1792">
                  <c:v>4402.5708070000001</c:v>
                </c:pt>
                <c:pt idx="1793">
                  <c:v>4405.0263699999996</c:v>
                </c:pt>
                <c:pt idx="1794">
                  <c:v>4407.4809539999997</c:v>
                </c:pt>
                <c:pt idx="1795">
                  <c:v>4409.9359640000002</c:v>
                </c:pt>
                <c:pt idx="1796">
                  <c:v>4412.3907069999996</c:v>
                </c:pt>
                <c:pt idx="1797">
                  <c:v>4414.8356739999999</c:v>
                </c:pt>
                <c:pt idx="1798">
                  <c:v>4417.301168</c:v>
                </c:pt>
                <c:pt idx="1799">
                  <c:v>4419.7497599999997</c:v>
                </c:pt>
                <c:pt idx="1800">
                  <c:v>4422.2108390000003</c:v>
                </c:pt>
                <c:pt idx="1801">
                  <c:v>4424.6631639999996</c:v>
                </c:pt>
                <c:pt idx="1802">
                  <c:v>4427.119173</c:v>
                </c:pt>
                <c:pt idx="1803">
                  <c:v>4429.5829009999998</c:v>
                </c:pt>
                <c:pt idx="1804">
                  <c:v>4432.0305669999998</c:v>
                </c:pt>
                <c:pt idx="1805">
                  <c:v>4434.4873770000004</c:v>
                </c:pt>
                <c:pt idx="1806">
                  <c:v>4436.9445409999998</c:v>
                </c:pt>
                <c:pt idx="1807">
                  <c:v>4439.3997289999998</c:v>
                </c:pt>
                <c:pt idx="1808">
                  <c:v>4441.8606739999996</c:v>
                </c:pt>
                <c:pt idx="1809">
                  <c:v>4444.3172949999998</c:v>
                </c:pt>
                <c:pt idx="1810">
                  <c:v>4446.7720529999997</c:v>
                </c:pt>
                <c:pt idx="1811">
                  <c:v>4449.2295869999998</c:v>
                </c:pt>
                <c:pt idx="1812">
                  <c:v>4451.6745700000001</c:v>
                </c:pt>
                <c:pt idx="1813">
                  <c:v>4454.13231</c:v>
                </c:pt>
                <c:pt idx="1814">
                  <c:v>4456.6117379999996</c:v>
                </c:pt>
                <c:pt idx="1815">
                  <c:v>4459.0620559999998</c:v>
                </c:pt>
                <c:pt idx="1816">
                  <c:v>4461.5233129999997</c:v>
                </c:pt>
                <c:pt idx="1817">
                  <c:v>4463.9702729999999</c:v>
                </c:pt>
                <c:pt idx="1818">
                  <c:v>4466.4282579999999</c:v>
                </c:pt>
                <c:pt idx="1819">
                  <c:v>4468.8862429999999</c:v>
                </c:pt>
                <c:pt idx="1820">
                  <c:v>4471.3388340000001</c:v>
                </c:pt>
                <c:pt idx="1821">
                  <c:v>4473.7910869999996</c:v>
                </c:pt>
                <c:pt idx="1822">
                  <c:v>4476.2476310000002</c:v>
                </c:pt>
                <c:pt idx="1823">
                  <c:v>4478.6993869999997</c:v>
                </c:pt>
                <c:pt idx="1824">
                  <c:v>4481.1626580000002</c:v>
                </c:pt>
                <c:pt idx="1825">
                  <c:v>4483.622617</c:v>
                </c:pt>
                <c:pt idx="1826">
                  <c:v>4486.0758130000004</c:v>
                </c:pt>
                <c:pt idx="1827">
                  <c:v>4488.5402869999998</c:v>
                </c:pt>
                <c:pt idx="1828">
                  <c:v>4491.0022689999996</c:v>
                </c:pt>
                <c:pt idx="1829">
                  <c:v>4493.4576440000001</c:v>
                </c:pt>
                <c:pt idx="1830">
                  <c:v>4495.9032120000002</c:v>
                </c:pt>
                <c:pt idx="1831">
                  <c:v>4498.3643940000002</c:v>
                </c:pt>
                <c:pt idx="1832">
                  <c:v>4500.8200559999996</c:v>
                </c:pt>
                <c:pt idx="1833">
                  <c:v>4503.2756300000001</c:v>
                </c:pt>
                <c:pt idx="1834">
                  <c:v>4505.7243310000003</c:v>
                </c:pt>
                <c:pt idx="1835">
                  <c:v>4508.1777480000001</c:v>
                </c:pt>
                <c:pt idx="1836">
                  <c:v>4510.6360709999999</c:v>
                </c:pt>
                <c:pt idx="1837">
                  <c:v>4513.0843949999999</c:v>
                </c:pt>
                <c:pt idx="1838">
                  <c:v>4515.5420439999998</c:v>
                </c:pt>
                <c:pt idx="1839">
                  <c:v>4518.0032970000002</c:v>
                </c:pt>
                <c:pt idx="1840">
                  <c:v>4520.454334</c:v>
                </c:pt>
                <c:pt idx="1841">
                  <c:v>4522.9101700000001</c:v>
                </c:pt>
                <c:pt idx="1842">
                  <c:v>4525.3709200000003</c:v>
                </c:pt>
                <c:pt idx="1843">
                  <c:v>4527.8197600000003</c:v>
                </c:pt>
                <c:pt idx="1844">
                  <c:v>4530.2743460000002</c:v>
                </c:pt>
                <c:pt idx="1845">
                  <c:v>4532.7273649999997</c:v>
                </c:pt>
                <c:pt idx="1846">
                  <c:v>4535.188349</c:v>
                </c:pt>
                <c:pt idx="1847">
                  <c:v>4537.639048</c:v>
                </c:pt>
                <c:pt idx="1848">
                  <c:v>4540.0945629999997</c:v>
                </c:pt>
                <c:pt idx="1849">
                  <c:v>4542.5597699999998</c:v>
                </c:pt>
                <c:pt idx="1850">
                  <c:v>4545.004895</c:v>
                </c:pt>
                <c:pt idx="1851">
                  <c:v>4547.460932</c:v>
                </c:pt>
                <c:pt idx="1852">
                  <c:v>4549.9171409999999</c:v>
                </c:pt>
                <c:pt idx="1853">
                  <c:v>4552.3763339999996</c:v>
                </c:pt>
                <c:pt idx="1854">
                  <c:v>4554.8297050000001</c:v>
                </c:pt>
                <c:pt idx="1855">
                  <c:v>4557.282682</c:v>
                </c:pt>
                <c:pt idx="1856">
                  <c:v>4559.7455840000002</c:v>
                </c:pt>
                <c:pt idx="1857">
                  <c:v>4562.1926510000003</c:v>
                </c:pt>
                <c:pt idx="1858">
                  <c:v>4564.648107</c:v>
                </c:pt>
                <c:pt idx="1859">
                  <c:v>4567.1119879999997</c:v>
                </c:pt>
                <c:pt idx="1860">
                  <c:v>4569.5688899999996</c:v>
                </c:pt>
                <c:pt idx="1861">
                  <c:v>4572.020802</c:v>
                </c:pt>
                <c:pt idx="1862">
                  <c:v>4574.4752749999998</c:v>
                </c:pt>
                <c:pt idx="1863">
                  <c:v>4576.9328310000001</c:v>
                </c:pt>
                <c:pt idx="1864">
                  <c:v>4579.3893699999999</c:v>
                </c:pt>
                <c:pt idx="1865">
                  <c:v>4581.8449010000004</c:v>
                </c:pt>
                <c:pt idx="1866">
                  <c:v>4584.2940040000003</c:v>
                </c:pt>
                <c:pt idx="1867">
                  <c:v>4586.7499349999998</c:v>
                </c:pt>
                <c:pt idx="1868">
                  <c:v>4589.2032829999998</c:v>
                </c:pt>
                <c:pt idx="1869">
                  <c:v>4591.6686499999996</c:v>
                </c:pt>
                <c:pt idx="1870">
                  <c:v>4594.1280749999996</c:v>
                </c:pt>
                <c:pt idx="1871">
                  <c:v>4596.596802</c:v>
                </c:pt>
                <c:pt idx="1872">
                  <c:v>4599.045588</c:v>
                </c:pt>
                <c:pt idx="1873">
                  <c:v>4601.5006460000004</c:v>
                </c:pt>
                <c:pt idx="1874">
                  <c:v>4603.9587279999996</c:v>
                </c:pt>
                <c:pt idx="1875">
                  <c:v>4606.4043330000004</c:v>
                </c:pt>
                <c:pt idx="1876">
                  <c:v>4608.8561710000004</c:v>
                </c:pt>
                <c:pt idx="1877">
                  <c:v>4611.3201259999996</c:v>
                </c:pt>
                <c:pt idx="1878">
                  <c:v>4613.7739389999997</c:v>
                </c:pt>
                <c:pt idx="1879">
                  <c:v>4616.2293920000002</c:v>
                </c:pt>
                <c:pt idx="1880">
                  <c:v>4618.6790579999997</c:v>
                </c:pt>
                <c:pt idx="1881">
                  <c:v>4621.1307340000003</c:v>
                </c:pt>
                <c:pt idx="1882">
                  <c:v>4623.5911699999997</c:v>
                </c:pt>
                <c:pt idx="1883">
                  <c:v>4626.0487549999998</c:v>
                </c:pt>
                <c:pt idx="1884">
                  <c:v>4628.4937099999997</c:v>
                </c:pt>
                <c:pt idx="1885">
                  <c:v>4630.959726</c:v>
                </c:pt>
                <c:pt idx="1886">
                  <c:v>4633.4062450000001</c:v>
                </c:pt>
                <c:pt idx="1887">
                  <c:v>4635.8679679999996</c:v>
                </c:pt>
                <c:pt idx="1888">
                  <c:v>4638.339156</c:v>
                </c:pt>
                <c:pt idx="1889">
                  <c:v>4640.7897940000003</c:v>
                </c:pt>
                <c:pt idx="1890">
                  <c:v>4643.2527550000004</c:v>
                </c:pt>
                <c:pt idx="1891">
                  <c:v>4645.7126159999998</c:v>
                </c:pt>
                <c:pt idx="1892">
                  <c:v>4648.1626759999999</c:v>
                </c:pt>
                <c:pt idx="1893">
                  <c:v>4650.6209090000002</c:v>
                </c:pt>
                <c:pt idx="1894">
                  <c:v>4653.0673269999998</c:v>
                </c:pt>
                <c:pt idx="1895">
                  <c:v>4655.5232679999999</c:v>
                </c:pt>
                <c:pt idx="1896">
                  <c:v>4657.9770989999997</c:v>
                </c:pt>
                <c:pt idx="1897">
                  <c:v>4660.4348300000001</c:v>
                </c:pt>
                <c:pt idx="1898">
                  <c:v>4662.8956619999999</c:v>
                </c:pt>
                <c:pt idx="1899">
                  <c:v>4665.3468169999996</c:v>
                </c:pt>
                <c:pt idx="1900">
                  <c:v>4667.7951409999996</c:v>
                </c:pt>
                <c:pt idx="1901">
                  <c:v>4670.254218</c:v>
                </c:pt>
                <c:pt idx="1902">
                  <c:v>4672.7069949999996</c:v>
                </c:pt>
                <c:pt idx="1903">
                  <c:v>4675.1651069999998</c:v>
                </c:pt>
                <c:pt idx="1904">
                  <c:v>4677.6161549999997</c:v>
                </c:pt>
                <c:pt idx="1905">
                  <c:v>4680.0723230000003</c:v>
                </c:pt>
                <c:pt idx="1906">
                  <c:v>4682.5208460000003</c:v>
                </c:pt>
                <c:pt idx="1907">
                  <c:v>4684.9853419999999</c:v>
                </c:pt>
                <c:pt idx="1908">
                  <c:v>4687.4438309999996</c:v>
                </c:pt>
                <c:pt idx="1909">
                  <c:v>4689.8966989999999</c:v>
                </c:pt>
                <c:pt idx="1910">
                  <c:v>4692.3425569999999</c:v>
                </c:pt>
                <c:pt idx="1911">
                  <c:v>4694.7984420000003</c:v>
                </c:pt>
                <c:pt idx="1912">
                  <c:v>4697.2797440000004</c:v>
                </c:pt>
                <c:pt idx="1913">
                  <c:v>4699.7338970000001</c:v>
                </c:pt>
                <c:pt idx="1914">
                  <c:v>4702.1904439999998</c:v>
                </c:pt>
                <c:pt idx="1915">
                  <c:v>4704.6366529999996</c:v>
                </c:pt>
                <c:pt idx="1916">
                  <c:v>4707.0958769999997</c:v>
                </c:pt>
                <c:pt idx="1917">
                  <c:v>4709.5513629999996</c:v>
                </c:pt>
                <c:pt idx="1918">
                  <c:v>4712.0043880000003</c:v>
                </c:pt>
                <c:pt idx="1919">
                  <c:v>4714.4665880000002</c:v>
                </c:pt>
                <c:pt idx="1920">
                  <c:v>4716.9122399999997</c:v>
                </c:pt>
                <c:pt idx="1921">
                  <c:v>4719.3736680000002</c:v>
                </c:pt>
                <c:pt idx="1922">
                  <c:v>4721.8295330000001</c:v>
                </c:pt>
                <c:pt idx="1923">
                  <c:v>4724.2895630000003</c:v>
                </c:pt>
                <c:pt idx="1924">
                  <c:v>4726.7359210000004</c:v>
                </c:pt>
                <c:pt idx="1925">
                  <c:v>4729.1931189999996</c:v>
                </c:pt>
                <c:pt idx="1926">
                  <c:v>4731.6532820000002</c:v>
                </c:pt>
                <c:pt idx="1927">
                  <c:v>4734.1111730000002</c:v>
                </c:pt>
                <c:pt idx="1928">
                  <c:v>4736.5600670000003</c:v>
                </c:pt>
                <c:pt idx="1929">
                  <c:v>4739.0143019999996</c:v>
                </c:pt>
                <c:pt idx="1930">
                  <c:v>4741.4796230000002</c:v>
                </c:pt>
                <c:pt idx="1931">
                  <c:v>4743.9264329999996</c:v>
                </c:pt>
                <c:pt idx="1932">
                  <c:v>4746.3832490000004</c:v>
                </c:pt>
                <c:pt idx="1933">
                  <c:v>4748.8409080000001</c:v>
                </c:pt>
                <c:pt idx="1934">
                  <c:v>4751.2930530000003</c:v>
                </c:pt>
                <c:pt idx="1935">
                  <c:v>4753.7535859999998</c:v>
                </c:pt>
                <c:pt idx="1936">
                  <c:v>4756.2012569999997</c:v>
                </c:pt>
                <c:pt idx="1937">
                  <c:v>4758.6676459999999</c:v>
                </c:pt>
                <c:pt idx="1938">
                  <c:v>4761.1142890000001</c:v>
                </c:pt>
                <c:pt idx="1939">
                  <c:v>4763.5760840000003</c:v>
                </c:pt>
                <c:pt idx="1940">
                  <c:v>4766.0292600000002</c:v>
                </c:pt>
                <c:pt idx="1941">
                  <c:v>4768.4888360000004</c:v>
                </c:pt>
                <c:pt idx="1942">
                  <c:v>4770.9448490000004</c:v>
                </c:pt>
                <c:pt idx="1943">
                  <c:v>4773.3947159999998</c:v>
                </c:pt>
                <c:pt idx="1944">
                  <c:v>4775.8463609999999</c:v>
                </c:pt>
                <c:pt idx="1945">
                  <c:v>4778.3070710000002</c:v>
                </c:pt>
                <c:pt idx="1946">
                  <c:v>4780.7564199999997</c:v>
                </c:pt>
                <c:pt idx="1947">
                  <c:v>4783.2034480000002</c:v>
                </c:pt>
                <c:pt idx="1948">
                  <c:v>4785.6658859999998</c:v>
                </c:pt>
                <c:pt idx="1949">
                  <c:v>4788.1130059999996</c:v>
                </c:pt>
                <c:pt idx="1950">
                  <c:v>4790.567231</c:v>
                </c:pt>
                <c:pt idx="1951">
                  <c:v>4793.0271220000004</c:v>
                </c:pt>
                <c:pt idx="1952">
                  <c:v>4795.4866590000001</c:v>
                </c:pt>
                <c:pt idx="1953">
                  <c:v>4797.9420680000003</c:v>
                </c:pt>
                <c:pt idx="1954">
                  <c:v>4800.3874489999998</c:v>
                </c:pt>
                <c:pt idx="1955">
                  <c:v>4802.8457239999998</c:v>
                </c:pt>
                <c:pt idx="1956">
                  <c:v>4805.3026460000001</c:v>
                </c:pt>
                <c:pt idx="1957">
                  <c:v>4807.756257</c:v>
                </c:pt>
                <c:pt idx="1958">
                  <c:v>4810.2197349999997</c:v>
                </c:pt>
                <c:pt idx="1959">
                  <c:v>4812.6681710000003</c:v>
                </c:pt>
                <c:pt idx="1960">
                  <c:v>4815.1309899999997</c:v>
                </c:pt>
                <c:pt idx="1961">
                  <c:v>4817.5823060000002</c:v>
                </c:pt>
                <c:pt idx="1962">
                  <c:v>4820.0341969999999</c:v>
                </c:pt>
                <c:pt idx="1963">
                  <c:v>4822.4875389999997</c:v>
                </c:pt>
                <c:pt idx="1964">
                  <c:v>4824.9527660000003</c:v>
                </c:pt>
                <c:pt idx="1965">
                  <c:v>4827.4007929999998</c:v>
                </c:pt>
                <c:pt idx="1966">
                  <c:v>4829.8635960000001</c:v>
                </c:pt>
                <c:pt idx="1967">
                  <c:v>4832.3203649999996</c:v>
                </c:pt>
                <c:pt idx="1968">
                  <c:v>4834.7719360000001</c:v>
                </c:pt>
                <c:pt idx="1969">
                  <c:v>4837.2305399999996</c:v>
                </c:pt>
                <c:pt idx="1970">
                  <c:v>4839.6771740000004</c:v>
                </c:pt>
                <c:pt idx="1971">
                  <c:v>4842.1389300000001</c:v>
                </c:pt>
                <c:pt idx="1972">
                  <c:v>4844.5952729999999</c:v>
                </c:pt>
                <c:pt idx="1973">
                  <c:v>4847.0500300000003</c:v>
                </c:pt>
                <c:pt idx="1974">
                  <c:v>4849.501706</c:v>
                </c:pt>
                <c:pt idx="1975">
                  <c:v>4851.958243</c:v>
                </c:pt>
                <c:pt idx="1976">
                  <c:v>4854.4172769999996</c:v>
                </c:pt>
                <c:pt idx="1977">
                  <c:v>4856.8763870000002</c:v>
                </c:pt>
                <c:pt idx="1978">
                  <c:v>4859.321406</c:v>
                </c:pt>
                <c:pt idx="1979">
                  <c:v>4861.7751870000002</c:v>
                </c:pt>
                <c:pt idx="1980">
                  <c:v>4864.2425460000004</c:v>
                </c:pt>
                <c:pt idx="1981">
                  <c:v>4866.6916570000003</c:v>
                </c:pt>
                <c:pt idx="1982">
                  <c:v>4869.1507590000001</c:v>
                </c:pt>
                <c:pt idx="1983">
                  <c:v>4871.5991389999999</c:v>
                </c:pt>
                <c:pt idx="1984">
                  <c:v>4874.0572949999996</c:v>
                </c:pt>
                <c:pt idx="1985">
                  <c:v>4876.5060960000001</c:v>
                </c:pt>
                <c:pt idx="1986">
                  <c:v>4878.9621159999997</c:v>
                </c:pt>
                <c:pt idx="1987">
                  <c:v>4881.4188199999999</c:v>
                </c:pt>
                <c:pt idx="1988">
                  <c:v>4883.8746060000003</c:v>
                </c:pt>
                <c:pt idx="1989">
                  <c:v>4886.3376770000004</c:v>
                </c:pt>
                <c:pt idx="1990">
                  <c:v>4888.7955750000001</c:v>
                </c:pt>
                <c:pt idx="1991">
                  <c:v>4891.2479080000003</c:v>
                </c:pt>
                <c:pt idx="1992">
                  <c:v>4893.6982719999996</c:v>
                </c:pt>
                <c:pt idx="1993">
                  <c:v>4896.151562</c:v>
                </c:pt>
                <c:pt idx="1994">
                  <c:v>4898.6136640000004</c:v>
                </c:pt>
                <c:pt idx="1995">
                  <c:v>4901.071328</c:v>
                </c:pt>
                <c:pt idx="1996">
                  <c:v>4903.5217000000002</c:v>
                </c:pt>
                <c:pt idx="1997">
                  <c:v>4905.9767650000003</c:v>
                </c:pt>
                <c:pt idx="1998">
                  <c:v>4908.4357620000001</c:v>
                </c:pt>
                <c:pt idx="1999">
                  <c:v>4910.8844300000001</c:v>
                </c:pt>
                <c:pt idx="2000">
                  <c:v>4913.3405709999997</c:v>
                </c:pt>
                <c:pt idx="2001">
                  <c:v>4915.8037299999996</c:v>
                </c:pt>
                <c:pt idx="2002">
                  <c:v>4918.248423</c:v>
                </c:pt>
                <c:pt idx="2003">
                  <c:v>4920.7066850000001</c:v>
                </c:pt>
                <c:pt idx="2004">
                  <c:v>4923.1660789999996</c:v>
                </c:pt>
                <c:pt idx="2005">
                  <c:v>4925.6123550000002</c:v>
                </c:pt>
                <c:pt idx="2006">
                  <c:v>4928.0722379999997</c:v>
                </c:pt>
                <c:pt idx="2007">
                  <c:v>4930.5319589999999</c:v>
                </c:pt>
                <c:pt idx="2008">
                  <c:v>4932.9827050000004</c:v>
                </c:pt>
                <c:pt idx="2009">
                  <c:v>4935.4427820000001</c:v>
                </c:pt>
                <c:pt idx="2010">
                  <c:v>4937.8966030000001</c:v>
                </c:pt>
                <c:pt idx="2011">
                  <c:v>4940.3498419999996</c:v>
                </c:pt>
                <c:pt idx="2012">
                  <c:v>4942.8029390000002</c:v>
                </c:pt>
                <c:pt idx="2013">
                  <c:v>4945.2607939999998</c:v>
                </c:pt>
                <c:pt idx="2014">
                  <c:v>4947.7165919999998</c:v>
                </c:pt>
                <c:pt idx="2015">
                  <c:v>4950.1711519999999</c:v>
                </c:pt>
                <c:pt idx="2016">
                  <c:v>4952.6306750000003</c:v>
                </c:pt>
                <c:pt idx="2017">
                  <c:v>4955.0754079999997</c:v>
                </c:pt>
                <c:pt idx="2018">
                  <c:v>4957.5374229999998</c:v>
                </c:pt>
                <c:pt idx="2019">
                  <c:v>4959.9938810000003</c:v>
                </c:pt>
                <c:pt idx="2020">
                  <c:v>4962.4513870000001</c:v>
                </c:pt>
                <c:pt idx="2021">
                  <c:v>4964.9061700000002</c:v>
                </c:pt>
                <c:pt idx="2022">
                  <c:v>4967.3641939999998</c:v>
                </c:pt>
                <c:pt idx="2023">
                  <c:v>4969.8298020000002</c:v>
                </c:pt>
                <c:pt idx="2024">
                  <c:v>4972.2890820000002</c:v>
                </c:pt>
                <c:pt idx="2025">
                  <c:v>4974.7389720000001</c:v>
                </c:pt>
                <c:pt idx="2026">
                  <c:v>4977.2019799999998</c:v>
                </c:pt>
                <c:pt idx="2027">
                  <c:v>4979.6544199999998</c:v>
                </c:pt>
                <c:pt idx="2028">
                  <c:v>4982.1185960000003</c:v>
                </c:pt>
                <c:pt idx="2029">
                  <c:v>4984.5729449999999</c:v>
                </c:pt>
                <c:pt idx="2030">
                  <c:v>4987.0235670000002</c:v>
                </c:pt>
                <c:pt idx="2031">
                  <c:v>4989.4810049999996</c:v>
                </c:pt>
                <c:pt idx="2032">
                  <c:v>4991.9292400000004</c:v>
                </c:pt>
                <c:pt idx="2033">
                  <c:v>4994.3927610000001</c:v>
                </c:pt>
                <c:pt idx="2034">
                  <c:v>4996.8472449999999</c:v>
                </c:pt>
                <c:pt idx="2035">
                  <c:v>4999.2985500000004</c:v>
                </c:pt>
                <c:pt idx="2036">
                  <c:v>5001.7546050000001</c:v>
                </c:pt>
                <c:pt idx="2037">
                  <c:v>5004.2031919999999</c:v>
                </c:pt>
                <c:pt idx="2038">
                  <c:v>5006.6581399999995</c:v>
                </c:pt>
                <c:pt idx="2039">
                  <c:v>5009.1158299999997</c:v>
                </c:pt>
                <c:pt idx="2040">
                  <c:v>5011.5729000000001</c:v>
                </c:pt>
                <c:pt idx="2041">
                  <c:v>5014.0243950000004</c:v>
                </c:pt>
                <c:pt idx="2042">
                  <c:v>5016.4825780000001</c:v>
                </c:pt>
                <c:pt idx="2043">
                  <c:v>5018.929099</c:v>
                </c:pt>
                <c:pt idx="2044">
                  <c:v>5021.3879079999997</c:v>
                </c:pt>
                <c:pt idx="2045">
                  <c:v>5023.861371</c:v>
                </c:pt>
                <c:pt idx="2046">
                  <c:v>5026.338084</c:v>
                </c:pt>
                <c:pt idx="2047">
                  <c:v>5028.7911430000004</c:v>
                </c:pt>
                <c:pt idx="2048">
                  <c:v>5031.2434270000003</c:v>
                </c:pt>
                <c:pt idx="2049">
                  <c:v>5033.6970860000001</c:v>
                </c:pt>
                <c:pt idx="2050">
                  <c:v>5036.1490299999996</c:v>
                </c:pt>
                <c:pt idx="2051">
                  <c:v>5038.6000350000004</c:v>
                </c:pt>
                <c:pt idx="2052">
                  <c:v>5041.0616280000004</c:v>
                </c:pt>
                <c:pt idx="2053">
                  <c:v>5043.5083850000001</c:v>
                </c:pt>
                <c:pt idx="2054">
                  <c:v>5045.9633480000002</c:v>
                </c:pt>
                <c:pt idx="2055">
                  <c:v>5048.4233089999998</c:v>
                </c:pt>
                <c:pt idx="2056">
                  <c:v>5050.8778300000004</c:v>
                </c:pt>
                <c:pt idx="2057">
                  <c:v>5053.340612</c:v>
                </c:pt>
                <c:pt idx="2058">
                  <c:v>5055.8008099999997</c:v>
                </c:pt>
                <c:pt idx="2059">
                  <c:v>5058.2540049999998</c:v>
                </c:pt>
                <c:pt idx="2060">
                  <c:v>5060.7031749999996</c:v>
                </c:pt>
                <c:pt idx="2061">
                  <c:v>5063.1611890000004</c:v>
                </c:pt>
                <c:pt idx="2062">
                  <c:v>5065.6122720000003</c:v>
                </c:pt>
                <c:pt idx="2063">
                  <c:v>5068.0644080000002</c:v>
                </c:pt>
                <c:pt idx="2064">
                  <c:v>5070.5236869999999</c:v>
                </c:pt>
                <c:pt idx="2065">
                  <c:v>5072.9783369999996</c:v>
                </c:pt>
                <c:pt idx="2066">
                  <c:v>5075.4318780000003</c:v>
                </c:pt>
                <c:pt idx="2067">
                  <c:v>5077.8901569999998</c:v>
                </c:pt>
                <c:pt idx="2068">
                  <c:v>5080.339567</c:v>
                </c:pt>
                <c:pt idx="2069">
                  <c:v>5082.8001729999996</c:v>
                </c:pt>
                <c:pt idx="2070">
                  <c:v>5085.261794</c:v>
                </c:pt>
                <c:pt idx="2071">
                  <c:v>5087.7048500000001</c:v>
                </c:pt>
                <c:pt idx="2072">
                  <c:v>5090.1669160000001</c:v>
                </c:pt>
                <c:pt idx="2073">
                  <c:v>5092.6170689999999</c:v>
                </c:pt>
                <c:pt idx="2074">
                  <c:v>5095.071441</c:v>
                </c:pt>
                <c:pt idx="2075">
                  <c:v>5097.5395399999998</c:v>
                </c:pt>
                <c:pt idx="2076">
                  <c:v>5099.9975569999997</c:v>
                </c:pt>
                <c:pt idx="2077">
                  <c:v>5102.4561000000003</c:v>
                </c:pt>
                <c:pt idx="2078">
                  <c:v>5104.9049640000003</c:v>
                </c:pt>
                <c:pt idx="2079">
                  <c:v>5107.3619099999996</c:v>
                </c:pt>
                <c:pt idx="2080">
                  <c:v>5109.8142680000001</c:v>
                </c:pt>
                <c:pt idx="2081">
                  <c:v>5112.276159</c:v>
                </c:pt>
                <c:pt idx="2082">
                  <c:v>5114.7264519999999</c:v>
                </c:pt>
                <c:pt idx="2083">
                  <c:v>5117.1813890000003</c:v>
                </c:pt>
                <c:pt idx="2084">
                  <c:v>5119.6369009999999</c:v>
                </c:pt>
                <c:pt idx="2085">
                  <c:v>5122.0862610000004</c:v>
                </c:pt>
                <c:pt idx="2086">
                  <c:v>5124.5443960000002</c:v>
                </c:pt>
                <c:pt idx="2087">
                  <c:v>5126.9922580000002</c:v>
                </c:pt>
                <c:pt idx="2088">
                  <c:v>5129.444031</c:v>
                </c:pt>
                <c:pt idx="2089">
                  <c:v>5131.9098860000004</c:v>
                </c:pt>
                <c:pt idx="2090">
                  <c:v>5134.3610609999996</c:v>
                </c:pt>
                <c:pt idx="2091">
                  <c:v>5136.8233659999996</c:v>
                </c:pt>
                <c:pt idx="2092">
                  <c:v>5139.2788840000003</c:v>
                </c:pt>
                <c:pt idx="2093">
                  <c:v>5141.7280069999997</c:v>
                </c:pt>
                <c:pt idx="2094">
                  <c:v>5144.184945</c:v>
                </c:pt>
                <c:pt idx="2095">
                  <c:v>5146.632294</c:v>
                </c:pt>
                <c:pt idx="2096">
                  <c:v>5149.0958209999999</c:v>
                </c:pt>
                <c:pt idx="2097">
                  <c:v>5151.5411720000002</c:v>
                </c:pt>
                <c:pt idx="2098">
                  <c:v>5153.9944420000002</c:v>
                </c:pt>
                <c:pt idx="2099">
                  <c:v>5156.4526379999998</c:v>
                </c:pt>
                <c:pt idx="2100">
                  <c:v>5158.9140360000001</c:v>
                </c:pt>
                <c:pt idx="2101">
                  <c:v>5161.3640150000001</c:v>
                </c:pt>
                <c:pt idx="2102">
                  <c:v>5163.8151509999998</c:v>
                </c:pt>
                <c:pt idx="2103">
                  <c:v>5166.2742509999998</c:v>
                </c:pt>
                <c:pt idx="2104">
                  <c:v>5168.7273379999997</c:v>
                </c:pt>
                <c:pt idx="2105">
                  <c:v>5171.18325</c:v>
                </c:pt>
                <c:pt idx="2106">
                  <c:v>5173.6406559999996</c:v>
                </c:pt>
                <c:pt idx="2107">
                  <c:v>5176.0947409999999</c:v>
                </c:pt>
                <c:pt idx="2108">
                  <c:v>5178.5507530000004</c:v>
                </c:pt>
                <c:pt idx="2109">
                  <c:v>5181.0059689999998</c:v>
                </c:pt>
                <c:pt idx="2110">
                  <c:v>5183.4600479999999</c:v>
                </c:pt>
                <c:pt idx="2111">
                  <c:v>5185.9226129999997</c:v>
                </c:pt>
                <c:pt idx="2112">
                  <c:v>5188.3700360000003</c:v>
                </c:pt>
                <c:pt idx="2113">
                  <c:v>5190.8312889999997</c:v>
                </c:pt>
                <c:pt idx="2114">
                  <c:v>5193.2814090000002</c:v>
                </c:pt>
                <c:pt idx="2115">
                  <c:v>5195.7318400000004</c:v>
                </c:pt>
                <c:pt idx="2116">
                  <c:v>5198.2137659999999</c:v>
                </c:pt>
                <c:pt idx="2117">
                  <c:v>5200.6690710000003</c:v>
                </c:pt>
                <c:pt idx="2118">
                  <c:v>5203.1182419999996</c:v>
                </c:pt>
                <c:pt idx="2119">
                  <c:v>5205.5759189999999</c:v>
                </c:pt>
                <c:pt idx="2120">
                  <c:v>5208.0253110000003</c:v>
                </c:pt>
                <c:pt idx="2121">
                  <c:v>5210.4859550000001</c:v>
                </c:pt>
                <c:pt idx="2122">
                  <c:v>5212.9303680000003</c:v>
                </c:pt>
                <c:pt idx="2123">
                  <c:v>5215.3907820000004</c:v>
                </c:pt>
                <c:pt idx="2124">
                  <c:v>5217.8456210000004</c:v>
                </c:pt>
                <c:pt idx="2125">
                  <c:v>5220.2981090000003</c:v>
                </c:pt>
                <c:pt idx="2126">
                  <c:v>5222.7480269999996</c:v>
                </c:pt>
                <c:pt idx="2127">
                  <c:v>5225.2107809999998</c:v>
                </c:pt>
                <c:pt idx="2128">
                  <c:v>5227.6665430000003</c:v>
                </c:pt>
                <c:pt idx="2129">
                  <c:v>5230.1176450000003</c:v>
                </c:pt>
                <c:pt idx="2130">
                  <c:v>5232.5762679999998</c:v>
                </c:pt>
                <c:pt idx="2131">
                  <c:v>5235.0497560000003</c:v>
                </c:pt>
                <c:pt idx="2132">
                  <c:v>5237.4991060000002</c:v>
                </c:pt>
                <c:pt idx="2133">
                  <c:v>5239.95424</c:v>
                </c:pt>
                <c:pt idx="2134">
                  <c:v>5242.4079000000002</c:v>
                </c:pt>
                <c:pt idx="2135">
                  <c:v>5244.8641189999998</c:v>
                </c:pt>
                <c:pt idx="2136">
                  <c:v>5247.3198640000001</c:v>
                </c:pt>
                <c:pt idx="2137">
                  <c:v>5249.7809219999999</c:v>
                </c:pt>
                <c:pt idx="2138">
                  <c:v>5252.2409390000003</c:v>
                </c:pt>
                <c:pt idx="2139">
                  <c:v>5254.6965289999998</c:v>
                </c:pt>
                <c:pt idx="2140">
                  <c:v>5257.1528470000003</c:v>
                </c:pt>
                <c:pt idx="2141">
                  <c:v>5259.6029799999997</c:v>
                </c:pt>
                <c:pt idx="2142">
                  <c:v>5262.0593859999999</c:v>
                </c:pt>
                <c:pt idx="2143">
                  <c:v>5264.5235380000004</c:v>
                </c:pt>
                <c:pt idx="2144">
                  <c:v>5266.971321</c:v>
                </c:pt>
                <c:pt idx="2145">
                  <c:v>5269.4287270000004</c:v>
                </c:pt>
                <c:pt idx="2146">
                  <c:v>5271.8769769999999</c:v>
                </c:pt>
                <c:pt idx="2147">
                  <c:v>5274.3370800000002</c:v>
                </c:pt>
                <c:pt idx="2148">
                  <c:v>5276.7913559999997</c:v>
                </c:pt>
                <c:pt idx="2149">
                  <c:v>5279.2450849999996</c:v>
                </c:pt>
                <c:pt idx="2150">
                  <c:v>5281.6952920000003</c:v>
                </c:pt>
                <c:pt idx="2151">
                  <c:v>5284.1571889999996</c:v>
                </c:pt>
                <c:pt idx="2152">
                  <c:v>5286.6024429999998</c:v>
                </c:pt>
                <c:pt idx="2153">
                  <c:v>5289.0686020000003</c:v>
                </c:pt>
                <c:pt idx="2154">
                  <c:v>5291.5132510000003</c:v>
                </c:pt>
                <c:pt idx="2155">
                  <c:v>5293.9759450000001</c:v>
                </c:pt>
                <c:pt idx="2156">
                  <c:v>5296.4221520000001</c:v>
                </c:pt>
                <c:pt idx="2157">
                  <c:v>5298.8862360000003</c:v>
                </c:pt>
                <c:pt idx="2158">
                  <c:v>5301.3422289999999</c:v>
                </c:pt>
                <c:pt idx="2159">
                  <c:v>5303.7950840000003</c:v>
                </c:pt>
                <c:pt idx="2160">
                  <c:v>5306.2536799999998</c:v>
                </c:pt>
                <c:pt idx="2161">
                  <c:v>5308.7048400000003</c:v>
                </c:pt>
                <c:pt idx="2162">
                  <c:v>5311.1508229999999</c:v>
                </c:pt>
                <c:pt idx="2163">
                  <c:v>5313.6088749999999</c:v>
                </c:pt>
                <c:pt idx="2164">
                  <c:v>5316.069657</c:v>
                </c:pt>
                <c:pt idx="2165">
                  <c:v>5318.526143</c:v>
                </c:pt>
                <c:pt idx="2166">
                  <c:v>5320.9818670000004</c:v>
                </c:pt>
                <c:pt idx="2167">
                  <c:v>5323.4306759999999</c:v>
                </c:pt>
                <c:pt idx="2168">
                  <c:v>5325.8939179999998</c:v>
                </c:pt>
                <c:pt idx="2169">
                  <c:v>5328.3497440000001</c:v>
                </c:pt>
                <c:pt idx="2170">
                  <c:v>5330.8016040000002</c:v>
                </c:pt>
                <c:pt idx="2171">
                  <c:v>5333.2629379999998</c:v>
                </c:pt>
                <c:pt idx="2172">
                  <c:v>5335.7203069999996</c:v>
                </c:pt>
                <c:pt idx="2173">
                  <c:v>5338.170811</c:v>
                </c:pt>
                <c:pt idx="2174">
                  <c:v>5340.6307429999997</c:v>
                </c:pt>
                <c:pt idx="2175">
                  <c:v>5343.0908630000004</c:v>
                </c:pt>
                <c:pt idx="2176">
                  <c:v>5345.547047</c:v>
                </c:pt>
                <c:pt idx="2177">
                  <c:v>5347.9969380000002</c:v>
                </c:pt>
                <c:pt idx="2178">
                  <c:v>5350.4453700000004</c:v>
                </c:pt>
                <c:pt idx="2179">
                  <c:v>5352.9071000000004</c:v>
                </c:pt>
                <c:pt idx="2180">
                  <c:v>5355.3815340000001</c:v>
                </c:pt>
                <c:pt idx="2181">
                  <c:v>5357.8299349999998</c:v>
                </c:pt>
                <c:pt idx="2182">
                  <c:v>5360.2879640000001</c:v>
                </c:pt>
                <c:pt idx="2183">
                  <c:v>5362.7442689999998</c:v>
                </c:pt>
                <c:pt idx="2184">
                  <c:v>5365.1997520000004</c:v>
                </c:pt>
                <c:pt idx="2185">
                  <c:v>5367.6581399999995</c:v>
                </c:pt>
                <c:pt idx="2186">
                  <c:v>5370.1152339999999</c:v>
                </c:pt>
                <c:pt idx="2187">
                  <c:v>5372.5639799999999</c:v>
                </c:pt>
                <c:pt idx="2188">
                  <c:v>5375.0315490000003</c:v>
                </c:pt>
                <c:pt idx="2189">
                  <c:v>5377.4826839999996</c:v>
                </c:pt>
                <c:pt idx="2190">
                  <c:v>5379.9367009999996</c:v>
                </c:pt>
                <c:pt idx="2191">
                  <c:v>5382.385276</c:v>
                </c:pt>
                <c:pt idx="2192">
                  <c:v>5384.8469910000003</c:v>
                </c:pt>
                <c:pt idx="2193">
                  <c:v>5387.2944170000001</c:v>
                </c:pt>
                <c:pt idx="2194">
                  <c:v>5389.7542100000001</c:v>
                </c:pt>
                <c:pt idx="2195">
                  <c:v>5392.2072609999996</c:v>
                </c:pt>
                <c:pt idx="2196">
                  <c:v>5394.6681159999998</c:v>
                </c:pt>
                <c:pt idx="2197">
                  <c:v>5397.1299369999997</c:v>
                </c:pt>
                <c:pt idx="2198">
                  <c:v>5399.5858269999999</c:v>
                </c:pt>
                <c:pt idx="2199">
                  <c:v>5402.0340770000003</c:v>
                </c:pt>
                <c:pt idx="2200">
                  <c:v>5404.4933209999999</c:v>
                </c:pt>
                <c:pt idx="2201">
                  <c:v>5406.9576129999996</c:v>
                </c:pt>
                <c:pt idx="2202">
                  <c:v>5409.4052089999996</c:v>
                </c:pt>
                <c:pt idx="2203">
                  <c:v>5411.8656570000003</c:v>
                </c:pt>
                <c:pt idx="2204">
                  <c:v>5414.3119180000003</c:v>
                </c:pt>
                <c:pt idx="2205">
                  <c:v>5416.7812219999996</c:v>
                </c:pt>
                <c:pt idx="2206">
                  <c:v>5419.2400870000001</c:v>
                </c:pt>
                <c:pt idx="2207">
                  <c:v>5421.7018280000002</c:v>
                </c:pt>
                <c:pt idx="2208">
                  <c:v>5424.1576480000003</c:v>
                </c:pt>
                <c:pt idx="2209">
                  <c:v>5426.6101390000003</c:v>
                </c:pt>
                <c:pt idx="2210">
                  <c:v>5429.0643579999996</c:v>
                </c:pt>
                <c:pt idx="2211">
                  <c:v>5431.5218160000004</c:v>
                </c:pt>
                <c:pt idx="2212">
                  <c:v>5433.9747280000001</c:v>
                </c:pt>
                <c:pt idx="2213">
                  <c:v>5436.4304069999998</c:v>
                </c:pt>
                <c:pt idx="2214">
                  <c:v>5438.8905439999999</c:v>
                </c:pt>
                <c:pt idx="2215">
                  <c:v>5441.3401400000002</c:v>
                </c:pt>
                <c:pt idx="2216">
                  <c:v>5443.7952290000003</c:v>
                </c:pt>
                <c:pt idx="2217">
                  <c:v>5446.2501359999997</c:v>
                </c:pt>
                <c:pt idx="2218">
                  <c:v>5448.7148699999998</c:v>
                </c:pt>
                <c:pt idx="2219">
                  <c:v>5451.1660439999996</c:v>
                </c:pt>
                <c:pt idx="2220">
                  <c:v>5453.6192330000003</c:v>
                </c:pt>
                <c:pt idx="2221">
                  <c:v>5456.0818129999998</c:v>
                </c:pt>
                <c:pt idx="2222">
                  <c:v>5458.5311380000003</c:v>
                </c:pt>
                <c:pt idx="2223">
                  <c:v>5460.9985660000002</c:v>
                </c:pt>
                <c:pt idx="2224">
                  <c:v>5463.4523639999998</c:v>
                </c:pt>
                <c:pt idx="2225">
                  <c:v>5465.9088430000002</c:v>
                </c:pt>
                <c:pt idx="2226">
                  <c:v>5468.3621199999998</c:v>
                </c:pt>
                <c:pt idx="2227">
                  <c:v>5470.8110310000002</c:v>
                </c:pt>
                <c:pt idx="2228">
                  <c:v>5473.2632560000002</c:v>
                </c:pt>
                <c:pt idx="2229">
                  <c:v>5475.7363660000001</c:v>
                </c:pt>
                <c:pt idx="2230">
                  <c:v>5478.1907520000004</c:v>
                </c:pt>
                <c:pt idx="2231">
                  <c:v>5480.6410859999996</c:v>
                </c:pt>
                <c:pt idx="2232">
                  <c:v>5483.1028139999999</c:v>
                </c:pt>
                <c:pt idx="2233">
                  <c:v>5485.5499730000001</c:v>
                </c:pt>
                <c:pt idx="2234">
                  <c:v>5488.0142189999997</c:v>
                </c:pt>
                <c:pt idx="2235">
                  <c:v>5490.4681710000004</c:v>
                </c:pt>
                <c:pt idx="2236">
                  <c:v>5492.9191419999997</c:v>
                </c:pt>
                <c:pt idx="2237">
                  <c:v>5495.3793850000002</c:v>
                </c:pt>
                <c:pt idx="2238">
                  <c:v>5497.839191</c:v>
                </c:pt>
                <c:pt idx="2239">
                  <c:v>5500.2895390000003</c:v>
                </c:pt>
                <c:pt idx="2240">
                  <c:v>5502.7505879999999</c:v>
                </c:pt>
                <c:pt idx="2241">
                  <c:v>5505.1975329999996</c:v>
                </c:pt>
                <c:pt idx="2242">
                  <c:v>5507.6552149999998</c:v>
                </c:pt>
                <c:pt idx="2243">
                  <c:v>5510.1073100000003</c:v>
                </c:pt>
                <c:pt idx="2244">
                  <c:v>5512.5663249999998</c:v>
                </c:pt>
                <c:pt idx="2245">
                  <c:v>5515.0150350000004</c:v>
                </c:pt>
                <c:pt idx="2246">
                  <c:v>5517.4761200000003</c:v>
                </c:pt>
                <c:pt idx="2247">
                  <c:v>5519.9325980000003</c:v>
                </c:pt>
                <c:pt idx="2248">
                  <c:v>5522.3872869999996</c:v>
                </c:pt>
                <c:pt idx="2249">
                  <c:v>5524.8373840000004</c:v>
                </c:pt>
                <c:pt idx="2250">
                  <c:v>5527.2945470000004</c:v>
                </c:pt>
                <c:pt idx="2251">
                  <c:v>5529.7546080000002</c:v>
                </c:pt>
                <c:pt idx="2252">
                  <c:v>5532.2070020000001</c:v>
                </c:pt>
                <c:pt idx="2253">
                  <c:v>5534.660194</c:v>
                </c:pt>
                <c:pt idx="2254">
                  <c:v>5537.115605</c:v>
                </c:pt>
                <c:pt idx="2255">
                  <c:v>5539.5825779999996</c:v>
                </c:pt>
                <c:pt idx="2256">
                  <c:v>5542.0360549999996</c:v>
                </c:pt>
                <c:pt idx="2257">
                  <c:v>5544.4897849999998</c:v>
                </c:pt>
                <c:pt idx="2258">
                  <c:v>5546.9390389999999</c:v>
                </c:pt>
                <c:pt idx="2259">
                  <c:v>5549.399547</c:v>
                </c:pt>
                <c:pt idx="2260">
                  <c:v>5551.8567990000001</c:v>
                </c:pt>
                <c:pt idx="2261">
                  <c:v>5554.3120209999997</c:v>
                </c:pt>
                <c:pt idx="2262">
                  <c:v>5556.7631680000004</c:v>
                </c:pt>
                <c:pt idx="2263">
                  <c:v>5559.2176049999998</c:v>
                </c:pt>
                <c:pt idx="2264">
                  <c:v>5561.6749309999996</c:v>
                </c:pt>
                <c:pt idx="2265">
                  <c:v>5564.1347169999999</c:v>
                </c:pt>
                <c:pt idx="2266">
                  <c:v>5566.593828</c:v>
                </c:pt>
                <c:pt idx="2267">
                  <c:v>5569.0384439999998</c:v>
                </c:pt>
                <c:pt idx="2268">
                  <c:v>5571.4989480000004</c:v>
                </c:pt>
                <c:pt idx="2269">
                  <c:v>5573.952996</c:v>
                </c:pt>
                <c:pt idx="2270">
                  <c:v>5576.4099489999999</c:v>
                </c:pt>
                <c:pt idx="2271">
                  <c:v>5578.8691699999999</c:v>
                </c:pt>
                <c:pt idx="2272">
                  <c:v>5581.3186439999999</c:v>
                </c:pt>
                <c:pt idx="2273">
                  <c:v>5583.7755530000004</c:v>
                </c:pt>
                <c:pt idx="2274">
                  <c:v>5586.2311410000002</c:v>
                </c:pt>
                <c:pt idx="2275">
                  <c:v>5588.6925570000003</c:v>
                </c:pt>
                <c:pt idx="2276">
                  <c:v>5591.1410740000001</c:v>
                </c:pt>
                <c:pt idx="2277">
                  <c:v>5593.5965459999998</c:v>
                </c:pt>
                <c:pt idx="2278">
                  <c:v>5596.0727180000004</c:v>
                </c:pt>
                <c:pt idx="2279">
                  <c:v>5598.5467930000004</c:v>
                </c:pt>
                <c:pt idx="2280">
                  <c:v>5600.9942970000002</c:v>
                </c:pt>
                <c:pt idx="2281">
                  <c:v>5603.4521219999997</c:v>
                </c:pt>
                <c:pt idx="2282">
                  <c:v>5605.9040379999997</c:v>
                </c:pt>
                <c:pt idx="2283">
                  <c:v>5608.3667679999999</c:v>
                </c:pt>
                <c:pt idx="2284">
                  <c:v>5610.8135840000004</c:v>
                </c:pt>
                <c:pt idx="2285">
                  <c:v>5613.2757810000003</c:v>
                </c:pt>
                <c:pt idx="2286">
                  <c:v>5615.7279509999998</c:v>
                </c:pt>
                <c:pt idx="2287">
                  <c:v>5618.1869450000004</c:v>
                </c:pt>
                <c:pt idx="2288">
                  <c:v>5620.6313680000003</c:v>
                </c:pt>
                <c:pt idx="2289">
                  <c:v>5623.0922929999997</c:v>
                </c:pt>
                <c:pt idx="2290">
                  <c:v>5625.5479949999999</c:v>
                </c:pt>
                <c:pt idx="2291">
                  <c:v>5627.9953869999999</c:v>
                </c:pt>
                <c:pt idx="2292">
                  <c:v>5630.4544189999997</c:v>
                </c:pt>
                <c:pt idx="2293">
                  <c:v>5632.9122020000004</c:v>
                </c:pt>
                <c:pt idx="2294">
                  <c:v>5635.3600290000004</c:v>
                </c:pt>
                <c:pt idx="2295">
                  <c:v>5637.8224259999997</c:v>
                </c:pt>
                <c:pt idx="2296">
                  <c:v>5640.269346</c:v>
                </c:pt>
                <c:pt idx="2297">
                  <c:v>5642.7105659999997</c:v>
                </c:pt>
                <c:pt idx="2298">
                  <c:v>5645.1640180000004</c:v>
                </c:pt>
                <c:pt idx="2299">
                  <c:v>5647.6243530000002</c:v>
                </c:pt>
                <c:pt idx="2300">
                  <c:v>5650.0740230000001</c:v>
                </c:pt>
                <c:pt idx="2301">
                  <c:v>5652.5313310000001</c:v>
                </c:pt>
                <c:pt idx="2302">
                  <c:v>5654.9863649999998</c:v>
                </c:pt>
                <c:pt idx="2303">
                  <c:v>5657.4383459999999</c:v>
                </c:pt>
                <c:pt idx="2304">
                  <c:v>5659.890026</c:v>
                </c:pt>
                <c:pt idx="2305">
                  <c:v>5662.351103</c:v>
                </c:pt>
                <c:pt idx="2306">
                  <c:v>5664.8005430000003</c:v>
                </c:pt>
                <c:pt idx="2307">
                  <c:v>5667.2601260000001</c:v>
                </c:pt>
                <c:pt idx="2308">
                  <c:v>5669.7198600000002</c:v>
                </c:pt>
                <c:pt idx="2309">
                  <c:v>5672.1673639999999</c:v>
                </c:pt>
                <c:pt idx="2310">
                  <c:v>5674.6218209999997</c:v>
                </c:pt>
                <c:pt idx="2311">
                  <c:v>5677.0716750000001</c:v>
                </c:pt>
                <c:pt idx="2312">
                  <c:v>5679.5324250000003</c:v>
                </c:pt>
                <c:pt idx="2313">
                  <c:v>5681.9868349999997</c:v>
                </c:pt>
                <c:pt idx="2314">
                  <c:v>5684.4338449999996</c:v>
                </c:pt>
                <c:pt idx="2315">
                  <c:v>5686.895348</c:v>
                </c:pt>
                <c:pt idx="2316">
                  <c:v>5689.3481400000001</c:v>
                </c:pt>
                <c:pt idx="2317">
                  <c:v>5691.8073670000003</c:v>
                </c:pt>
                <c:pt idx="2318">
                  <c:v>5694.2617710000004</c:v>
                </c:pt>
                <c:pt idx="2319">
                  <c:v>5696.711045</c:v>
                </c:pt>
                <c:pt idx="2320">
                  <c:v>5699.1654289999997</c:v>
                </c:pt>
                <c:pt idx="2321">
                  <c:v>5701.6229940000003</c:v>
                </c:pt>
                <c:pt idx="2322">
                  <c:v>5704.0772070000003</c:v>
                </c:pt>
                <c:pt idx="2323">
                  <c:v>5706.5371889999997</c:v>
                </c:pt>
                <c:pt idx="2324">
                  <c:v>5708.9872489999998</c:v>
                </c:pt>
                <c:pt idx="2325">
                  <c:v>5711.4468349999997</c:v>
                </c:pt>
                <c:pt idx="2326">
                  <c:v>5713.9014200000001</c:v>
                </c:pt>
                <c:pt idx="2327">
                  <c:v>5716.3725420000001</c:v>
                </c:pt>
                <c:pt idx="2328">
                  <c:v>5718.8231599999999</c:v>
                </c:pt>
                <c:pt idx="2329">
                  <c:v>5721.2835560000003</c:v>
                </c:pt>
                <c:pt idx="2330">
                  <c:v>5723.7331649999996</c:v>
                </c:pt>
                <c:pt idx="2331">
                  <c:v>5726.1849570000004</c:v>
                </c:pt>
                <c:pt idx="2332">
                  <c:v>5728.6476169999996</c:v>
                </c:pt>
                <c:pt idx="2333">
                  <c:v>5731.0993330000001</c:v>
                </c:pt>
                <c:pt idx="2334">
                  <c:v>5733.5491229999998</c:v>
                </c:pt>
                <c:pt idx="2335">
                  <c:v>5736.0033960000001</c:v>
                </c:pt>
                <c:pt idx="2336">
                  <c:v>5738.4595900000004</c:v>
                </c:pt>
                <c:pt idx="2337">
                  <c:v>5740.9139649999997</c:v>
                </c:pt>
                <c:pt idx="2338">
                  <c:v>5743.3705749999999</c:v>
                </c:pt>
                <c:pt idx="2339">
                  <c:v>5745.8191399999996</c:v>
                </c:pt>
                <c:pt idx="2340">
                  <c:v>5748.2856380000003</c:v>
                </c:pt>
                <c:pt idx="2341">
                  <c:v>5750.7321920000004</c:v>
                </c:pt>
                <c:pt idx="2342">
                  <c:v>5753.1940249999998</c:v>
                </c:pt>
                <c:pt idx="2343">
                  <c:v>5755.6546749999998</c:v>
                </c:pt>
                <c:pt idx="2344">
                  <c:v>5758.1041299999997</c:v>
                </c:pt>
                <c:pt idx="2345">
                  <c:v>5760.5572380000003</c:v>
                </c:pt>
                <c:pt idx="2346">
                  <c:v>5763.0190599999996</c:v>
                </c:pt>
                <c:pt idx="2347">
                  <c:v>5765.4737510000004</c:v>
                </c:pt>
                <c:pt idx="2348">
                  <c:v>5767.9261539999998</c:v>
                </c:pt>
                <c:pt idx="2349">
                  <c:v>5770.3884120000002</c:v>
                </c:pt>
                <c:pt idx="2350">
                  <c:v>5772.8351389999998</c:v>
                </c:pt>
                <c:pt idx="2351">
                  <c:v>5775.293009</c:v>
                </c:pt>
                <c:pt idx="2352">
                  <c:v>5777.7428049999999</c:v>
                </c:pt>
                <c:pt idx="2353">
                  <c:v>5780.2015499999998</c:v>
                </c:pt>
                <c:pt idx="2354">
                  <c:v>5782.6591420000004</c:v>
                </c:pt>
                <c:pt idx="2355">
                  <c:v>5785.1198459999996</c:v>
                </c:pt>
                <c:pt idx="2356">
                  <c:v>5787.5711719999999</c:v>
                </c:pt>
                <c:pt idx="2357">
                  <c:v>5790.0225739999996</c:v>
                </c:pt>
                <c:pt idx="2358">
                  <c:v>5792.4801230000003</c:v>
                </c:pt>
                <c:pt idx="2359">
                  <c:v>5794.9366710000004</c:v>
                </c:pt>
                <c:pt idx="2360">
                  <c:v>5797.3955560000004</c:v>
                </c:pt>
                <c:pt idx="2361">
                  <c:v>5799.8506939999997</c:v>
                </c:pt>
                <c:pt idx="2362">
                  <c:v>5802.2975690000003</c:v>
                </c:pt>
                <c:pt idx="2363">
                  <c:v>5804.759024</c:v>
                </c:pt>
                <c:pt idx="2364">
                  <c:v>5807.2123929999998</c:v>
                </c:pt>
                <c:pt idx="2365">
                  <c:v>5809.6660659999998</c:v>
                </c:pt>
                <c:pt idx="2366">
                  <c:v>5812.1175350000003</c:v>
                </c:pt>
                <c:pt idx="2367">
                  <c:v>5814.5700489999999</c:v>
                </c:pt>
                <c:pt idx="2368">
                  <c:v>5817.0306469999996</c:v>
                </c:pt>
                <c:pt idx="2369">
                  <c:v>5819.4812439999996</c:v>
                </c:pt>
                <c:pt idx="2370">
                  <c:v>5821.9418409999998</c:v>
                </c:pt>
                <c:pt idx="2371">
                  <c:v>5824.3887329999998</c:v>
                </c:pt>
                <c:pt idx="2372">
                  <c:v>5826.8525410000002</c:v>
                </c:pt>
                <c:pt idx="2373">
                  <c:v>5829.3030120000003</c:v>
                </c:pt>
                <c:pt idx="2374">
                  <c:v>5831.7556039999999</c:v>
                </c:pt>
                <c:pt idx="2375">
                  <c:v>5834.227433</c:v>
                </c:pt>
                <c:pt idx="2376">
                  <c:v>5836.6855720000003</c:v>
                </c:pt>
                <c:pt idx="2377">
                  <c:v>5839.1337119999998</c:v>
                </c:pt>
                <c:pt idx="2378">
                  <c:v>5841.590056</c:v>
                </c:pt>
                <c:pt idx="2379">
                  <c:v>5844.0469709999998</c:v>
                </c:pt>
                <c:pt idx="2380">
                  <c:v>5846.4943329999996</c:v>
                </c:pt>
                <c:pt idx="2381">
                  <c:v>5848.9571409999999</c:v>
                </c:pt>
                <c:pt idx="2382">
                  <c:v>5851.4127129999997</c:v>
                </c:pt>
                <c:pt idx="2383">
                  <c:v>5853.8703340000002</c:v>
                </c:pt>
                <c:pt idx="2384">
                  <c:v>5856.3172599999998</c:v>
                </c:pt>
                <c:pt idx="2385">
                  <c:v>5858.7744080000002</c:v>
                </c:pt>
                <c:pt idx="2386">
                  <c:v>5861.2258400000001</c:v>
                </c:pt>
                <c:pt idx="2387">
                  <c:v>5863.6819079999996</c:v>
                </c:pt>
                <c:pt idx="2388">
                  <c:v>5866.1465969999999</c:v>
                </c:pt>
                <c:pt idx="2389">
                  <c:v>5868.5992130000004</c:v>
                </c:pt>
                <c:pt idx="2390">
                  <c:v>5871.0562220000002</c:v>
                </c:pt>
                <c:pt idx="2391">
                  <c:v>5873.5132359999998</c:v>
                </c:pt>
                <c:pt idx="2392">
                  <c:v>5875.9700469999998</c:v>
                </c:pt>
                <c:pt idx="2393">
                  <c:v>5878.4243850000003</c:v>
                </c:pt>
                <c:pt idx="2394">
                  <c:v>5880.8737220000003</c:v>
                </c:pt>
                <c:pt idx="2395">
                  <c:v>5883.3350410000003</c:v>
                </c:pt>
                <c:pt idx="2396">
                  <c:v>5885.7822630000001</c:v>
                </c:pt>
                <c:pt idx="2397">
                  <c:v>5888.2389279999998</c:v>
                </c:pt>
                <c:pt idx="2398">
                  <c:v>5890.6873180000002</c:v>
                </c:pt>
                <c:pt idx="2399">
                  <c:v>5893.1521709999997</c:v>
                </c:pt>
                <c:pt idx="2400">
                  <c:v>5895.6230619999997</c:v>
                </c:pt>
                <c:pt idx="2401">
                  <c:v>5898.0797419999999</c:v>
                </c:pt>
                <c:pt idx="2402">
                  <c:v>5900.5288300000002</c:v>
                </c:pt>
                <c:pt idx="2403">
                  <c:v>5902.9948809999996</c:v>
                </c:pt>
                <c:pt idx="2404">
                  <c:v>5905.4457419999999</c:v>
                </c:pt>
                <c:pt idx="2405">
                  <c:v>5907.899058</c:v>
                </c:pt>
                <c:pt idx="2406">
                  <c:v>5910.3493580000004</c:v>
                </c:pt>
                <c:pt idx="2407">
                  <c:v>5912.8059139999996</c:v>
                </c:pt>
                <c:pt idx="2408">
                  <c:v>5915.2650640000002</c:v>
                </c:pt>
                <c:pt idx="2409">
                  <c:v>5917.7288699999999</c:v>
                </c:pt>
                <c:pt idx="2410">
                  <c:v>5920.1878290000004</c:v>
                </c:pt>
                <c:pt idx="2411">
                  <c:v>5922.6457929999997</c:v>
                </c:pt>
                <c:pt idx="2412">
                  <c:v>5925.0976559999999</c:v>
                </c:pt>
                <c:pt idx="2413">
                  <c:v>5927.5524009999999</c:v>
                </c:pt>
                <c:pt idx="2414">
                  <c:v>5930.0018309999996</c:v>
                </c:pt>
                <c:pt idx="2415">
                  <c:v>5932.4546920000003</c:v>
                </c:pt>
                <c:pt idx="2416">
                  <c:v>5934.9122470000002</c:v>
                </c:pt>
                <c:pt idx="2417">
                  <c:v>5937.3726450000004</c:v>
                </c:pt>
                <c:pt idx="2418">
                  <c:v>5939.8217169999998</c:v>
                </c:pt>
                <c:pt idx="2419">
                  <c:v>5942.2820700000002</c:v>
                </c:pt>
                <c:pt idx="2420">
                  <c:v>5944.7347730000001</c:v>
                </c:pt>
                <c:pt idx="2421">
                  <c:v>5947.1843570000001</c:v>
                </c:pt>
                <c:pt idx="2422">
                  <c:v>5949.6463949999998</c:v>
                </c:pt>
                <c:pt idx="2423">
                  <c:v>5952.0946409999997</c:v>
                </c:pt>
                <c:pt idx="2424">
                  <c:v>5954.5585769999998</c:v>
                </c:pt>
                <c:pt idx="2425">
                  <c:v>5957.0041199999996</c:v>
                </c:pt>
                <c:pt idx="2426">
                  <c:v>5959.4620889999997</c:v>
                </c:pt>
                <c:pt idx="2427">
                  <c:v>5961.9142529999999</c:v>
                </c:pt>
                <c:pt idx="2428">
                  <c:v>5964.3752059999997</c:v>
                </c:pt>
                <c:pt idx="2429">
                  <c:v>5966.830997</c:v>
                </c:pt>
                <c:pt idx="2430">
                  <c:v>5969.2781409999998</c:v>
                </c:pt>
                <c:pt idx="2431">
                  <c:v>5971.7436889999999</c:v>
                </c:pt>
                <c:pt idx="2432">
                  <c:v>5974.1970739999997</c:v>
                </c:pt>
                <c:pt idx="2433">
                  <c:v>5976.6458240000002</c:v>
                </c:pt>
                <c:pt idx="2434">
                  <c:v>5979.1044330000004</c:v>
                </c:pt>
                <c:pt idx="2435">
                  <c:v>5981.5573619999996</c:v>
                </c:pt>
                <c:pt idx="2436">
                  <c:v>5984.0187999999998</c:v>
                </c:pt>
                <c:pt idx="2437">
                  <c:v>5986.4674450000002</c:v>
                </c:pt>
                <c:pt idx="2438">
                  <c:v>5988.9290590000001</c:v>
                </c:pt>
                <c:pt idx="2439">
                  <c:v>5991.3777719999998</c:v>
                </c:pt>
                <c:pt idx="2440">
                  <c:v>5993.8393720000004</c:v>
                </c:pt>
                <c:pt idx="2441">
                  <c:v>5996.2900390000004</c:v>
                </c:pt>
                <c:pt idx="2442">
                  <c:v>5998.749307</c:v>
                </c:pt>
                <c:pt idx="2443">
                  <c:v>6001.2009079999998</c:v>
                </c:pt>
                <c:pt idx="2444">
                  <c:v>6003.6554470000001</c:v>
                </c:pt>
                <c:pt idx="2445">
                  <c:v>6006.1180489999997</c:v>
                </c:pt>
                <c:pt idx="2446">
                  <c:v>6008.571782</c:v>
                </c:pt>
                <c:pt idx="2447">
                  <c:v>6011.0276100000001</c:v>
                </c:pt>
                <c:pt idx="2448">
                  <c:v>6013.5018140000002</c:v>
                </c:pt>
                <c:pt idx="2449">
                  <c:v>6015.9649799999997</c:v>
                </c:pt>
                <c:pt idx="2450">
                  <c:v>6018.4083270000001</c:v>
                </c:pt>
                <c:pt idx="2451">
                  <c:v>6020.8706949999996</c:v>
                </c:pt>
                <c:pt idx="2452">
                  <c:v>6023.3243759999996</c:v>
                </c:pt>
                <c:pt idx="2453">
                  <c:v>6025.7787310000003</c:v>
                </c:pt>
                <c:pt idx="2454">
                  <c:v>6028.2373200000002</c:v>
                </c:pt>
                <c:pt idx="2455">
                  <c:v>6030.6884460000001</c:v>
                </c:pt>
                <c:pt idx="2456">
                  <c:v>6033.1514349999998</c:v>
                </c:pt>
                <c:pt idx="2457">
                  <c:v>6035.5972460000003</c:v>
                </c:pt>
                <c:pt idx="2458">
                  <c:v>6038.0615619999999</c:v>
                </c:pt>
                <c:pt idx="2459">
                  <c:v>6040.5156619999998</c:v>
                </c:pt>
                <c:pt idx="2460">
                  <c:v>6042.9711690000004</c:v>
                </c:pt>
                <c:pt idx="2461">
                  <c:v>6045.4272419999998</c:v>
                </c:pt>
                <c:pt idx="2462">
                  <c:v>6047.8783110000004</c:v>
                </c:pt>
                <c:pt idx="2463">
                  <c:v>6050.3387439999997</c:v>
                </c:pt>
                <c:pt idx="2464">
                  <c:v>6052.7962710000002</c:v>
                </c:pt>
                <c:pt idx="2465">
                  <c:v>6055.2505810000002</c:v>
                </c:pt>
                <c:pt idx="2466">
                  <c:v>6057.7023419999996</c:v>
                </c:pt>
                <c:pt idx="2467">
                  <c:v>6060.1819990000004</c:v>
                </c:pt>
                <c:pt idx="2468">
                  <c:v>6062.6347079999996</c:v>
                </c:pt>
                <c:pt idx="2469">
                  <c:v>6065.0850549999996</c:v>
                </c:pt>
                <c:pt idx="2470">
                  <c:v>6067.5461409999998</c:v>
                </c:pt>
                <c:pt idx="2471">
                  <c:v>6069.996811</c:v>
                </c:pt>
                <c:pt idx="2472">
                  <c:v>6072.4490820000001</c:v>
                </c:pt>
                <c:pt idx="2473">
                  <c:v>6074.925956</c:v>
                </c:pt>
                <c:pt idx="2474">
                  <c:v>6077.374667</c:v>
                </c:pt>
                <c:pt idx="2475">
                  <c:v>6079.8363829999998</c:v>
                </c:pt>
                <c:pt idx="2476">
                  <c:v>6082.2873540000001</c:v>
                </c:pt>
                <c:pt idx="2477">
                  <c:v>6084.7422720000004</c:v>
                </c:pt>
                <c:pt idx="2478">
                  <c:v>6087.2058619999998</c:v>
                </c:pt>
                <c:pt idx="2479">
                  <c:v>6089.6580899999999</c:v>
                </c:pt>
                <c:pt idx="2480">
                  <c:v>6092.1113139999998</c:v>
                </c:pt>
                <c:pt idx="2481">
                  <c:v>6094.569982</c:v>
                </c:pt>
                <c:pt idx="2482">
                  <c:v>6097.0216790000004</c:v>
                </c:pt>
                <c:pt idx="2483">
                  <c:v>6099.482677</c:v>
                </c:pt>
                <c:pt idx="2484">
                  <c:v>6101.937543</c:v>
                </c:pt>
                <c:pt idx="2485">
                  <c:v>6104.3939760000003</c:v>
                </c:pt>
                <c:pt idx="2486">
                  <c:v>6106.8468549999998</c:v>
                </c:pt>
                <c:pt idx="2487">
                  <c:v>6109.2980020000005</c:v>
                </c:pt>
                <c:pt idx="2488">
                  <c:v>6111.7603630000003</c:v>
                </c:pt>
                <c:pt idx="2489">
                  <c:v>6114.2084160000004</c:v>
                </c:pt>
                <c:pt idx="2490">
                  <c:v>6116.6714030000003</c:v>
                </c:pt>
                <c:pt idx="2491">
                  <c:v>6119.1337100000001</c:v>
                </c:pt>
                <c:pt idx="2492">
                  <c:v>6121.5878899999998</c:v>
                </c:pt>
                <c:pt idx="2493">
                  <c:v>6124.0379119999998</c:v>
                </c:pt>
                <c:pt idx="2494">
                  <c:v>6126.4905650000001</c:v>
                </c:pt>
                <c:pt idx="2495">
                  <c:v>6128.9535640000004</c:v>
                </c:pt>
                <c:pt idx="2496">
                  <c:v>6131.4088119999997</c:v>
                </c:pt>
                <c:pt idx="2497">
                  <c:v>6133.8712219999998</c:v>
                </c:pt>
                <c:pt idx="2498">
                  <c:v>6136.3259840000001</c:v>
                </c:pt>
                <c:pt idx="2499">
                  <c:v>6138.7767839999997</c:v>
                </c:pt>
                <c:pt idx="2500">
                  <c:v>6141.2369179999996</c:v>
                </c:pt>
                <c:pt idx="2501">
                  <c:v>6143.6944249999997</c:v>
                </c:pt>
                <c:pt idx="2502">
                  <c:v>6146.1533769999996</c:v>
                </c:pt>
                <c:pt idx="2503">
                  <c:v>6148.6068329999998</c:v>
                </c:pt>
                <c:pt idx="2504">
                  <c:v>6151.0638479999998</c:v>
                </c:pt>
                <c:pt idx="2505">
                  <c:v>6153.515703</c:v>
                </c:pt>
                <c:pt idx="2506">
                  <c:v>6155.9706930000002</c:v>
                </c:pt>
                <c:pt idx="2507">
                  <c:v>6158.4168890000001</c:v>
                </c:pt>
                <c:pt idx="2508">
                  <c:v>6160.8798800000004</c:v>
                </c:pt>
                <c:pt idx="2509">
                  <c:v>6163.3317740000002</c:v>
                </c:pt>
                <c:pt idx="2510">
                  <c:v>6165.7899269999998</c:v>
                </c:pt>
                <c:pt idx="2511">
                  <c:v>6168.23819</c:v>
                </c:pt>
                <c:pt idx="2512">
                  <c:v>6170.6918500000002</c:v>
                </c:pt>
                <c:pt idx="2513">
                  <c:v>6173.1485629999997</c:v>
                </c:pt>
                <c:pt idx="2514">
                  <c:v>6175.6031080000002</c:v>
                </c:pt>
                <c:pt idx="2515">
                  <c:v>6178.0648160000001</c:v>
                </c:pt>
                <c:pt idx="2516">
                  <c:v>6180.5206930000004</c:v>
                </c:pt>
                <c:pt idx="2517">
                  <c:v>6182.9816730000002</c:v>
                </c:pt>
                <c:pt idx="2518">
                  <c:v>6185.4274489999998</c:v>
                </c:pt>
                <c:pt idx="2519">
                  <c:v>6187.8903039999996</c:v>
                </c:pt>
                <c:pt idx="2520">
                  <c:v>6190.3466109999999</c:v>
                </c:pt>
                <c:pt idx="2521">
                  <c:v>6192.7938130000002</c:v>
                </c:pt>
                <c:pt idx="2522">
                  <c:v>6195.2574210000002</c:v>
                </c:pt>
                <c:pt idx="2523">
                  <c:v>6197.7057679999998</c:v>
                </c:pt>
                <c:pt idx="2524">
                  <c:v>6200.1668410000002</c:v>
                </c:pt>
                <c:pt idx="2525">
                  <c:v>6202.626784</c:v>
                </c:pt>
                <c:pt idx="2526">
                  <c:v>6205.0757160000003</c:v>
                </c:pt>
                <c:pt idx="2527">
                  <c:v>6207.5346900000004</c:v>
                </c:pt>
                <c:pt idx="2528">
                  <c:v>6209.9872960000002</c:v>
                </c:pt>
                <c:pt idx="2529">
                  <c:v>6212.4489450000001</c:v>
                </c:pt>
                <c:pt idx="2530">
                  <c:v>6214.904603</c:v>
                </c:pt>
                <c:pt idx="2531">
                  <c:v>6217.3591399999996</c:v>
                </c:pt>
                <c:pt idx="2532">
                  <c:v>6219.8126890000003</c:v>
                </c:pt>
                <c:pt idx="2533">
                  <c:v>6222.2649600000004</c:v>
                </c:pt>
                <c:pt idx="2534">
                  <c:v>6224.7269699999997</c:v>
                </c:pt>
                <c:pt idx="2535">
                  <c:v>6227.1761539999998</c:v>
                </c:pt>
                <c:pt idx="2536">
                  <c:v>6229.6302589999996</c:v>
                </c:pt>
                <c:pt idx="2537">
                  <c:v>6232.0862930000003</c:v>
                </c:pt>
                <c:pt idx="2538">
                  <c:v>6234.5331980000001</c:v>
                </c:pt>
                <c:pt idx="2539">
                  <c:v>6236.9965979999997</c:v>
                </c:pt>
                <c:pt idx="2540">
                  <c:v>6239.4461869999996</c:v>
                </c:pt>
                <c:pt idx="2541">
                  <c:v>6241.904098</c:v>
                </c:pt>
                <c:pt idx="2542">
                  <c:v>6244.3596870000001</c:v>
                </c:pt>
                <c:pt idx="2543">
                  <c:v>6246.8062929999996</c:v>
                </c:pt>
                <c:pt idx="2544">
                  <c:v>6249.2721099999999</c:v>
                </c:pt>
                <c:pt idx="2545">
                  <c:v>6251.718562</c:v>
                </c:pt>
                <c:pt idx="2546">
                  <c:v>6254.1752159999996</c:v>
                </c:pt>
                <c:pt idx="2547">
                  <c:v>6256.6290980000003</c:v>
                </c:pt>
                <c:pt idx="2548">
                  <c:v>6259.0889079999997</c:v>
                </c:pt>
                <c:pt idx="2549">
                  <c:v>6261.5439340000003</c:v>
                </c:pt>
                <c:pt idx="2550">
                  <c:v>6263.9995939999999</c:v>
                </c:pt>
                <c:pt idx="2551">
                  <c:v>6266.4596330000004</c:v>
                </c:pt>
                <c:pt idx="2552">
                  <c:v>6268.9192810000004</c:v>
                </c:pt>
                <c:pt idx="2553">
                  <c:v>6271.3682570000001</c:v>
                </c:pt>
                <c:pt idx="2554">
                  <c:v>6273.8251710000004</c:v>
                </c:pt>
                <c:pt idx="2555">
                  <c:v>6276.2765630000004</c:v>
                </c:pt>
                <c:pt idx="2556">
                  <c:v>6278.7373070000003</c:v>
                </c:pt>
                <c:pt idx="2557">
                  <c:v>6281.1930199999997</c:v>
                </c:pt>
                <c:pt idx="2558">
                  <c:v>6283.637334</c:v>
                </c:pt>
                <c:pt idx="2559">
                  <c:v>6286.097831</c:v>
                </c:pt>
                <c:pt idx="2560">
                  <c:v>6288.5454470000004</c:v>
                </c:pt>
                <c:pt idx="2561">
                  <c:v>6291.0082320000001</c:v>
                </c:pt>
                <c:pt idx="2562">
                  <c:v>6293.4627039999996</c:v>
                </c:pt>
                <c:pt idx="2563">
                  <c:v>6295.9183890000004</c:v>
                </c:pt>
                <c:pt idx="2564">
                  <c:v>6298.3699230000002</c:v>
                </c:pt>
                <c:pt idx="2565">
                  <c:v>6300.8329720000002</c:v>
                </c:pt>
                <c:pt idx="2566">
                  <c:v>6303.2926600000001</c:v>
                </c:pt>
                <c:pt idx="2567">
                  <c:v>6305.7450790000003</c:v>
                </c:pt>
                <c:pt idx="2568">
                  <c:v>6308.2057260000001</c:v>
                </c:pt>
                <c:pt idx="2569">
                  <c:v>6310.6597499999998</c:v>
                </c:pt>
                <c:pt idx="2570">
                  <c:v>6313.1139439999997</c:v>
                </c:pt>
                <c:pt idx="2571">
                  <c:v>6315.5766389999999</c:v>
                </c:pt>
                <c:pt idx="2572">
                  <c:v>6318.0235579999999</c:v>
                </c:pt>
                <c:pt idx="2573">
                  <c:v>6320.4761129999997</c:v>
                </c:pt>
                <c:pt idx="2574">
                  <c:v>6322.9372709999998</c:v>
                </c:pt>
                <c:pt idx="2575">
                  <c:v>6325.3918219999996</c:v>
                </c:pt>
                <c:pt idx="2576">
                  <c:v>6327.8414030000004</c:v>
                </c:pt>
                <c:pt idx="2577">
                  <c:v>6330.295948</c:v>
                </c:pt>
                <c:pt idx="2578">
                  <c:v>6332.7541650000003</c:v>
                </c:pt>
                <c:pt idx="2579">
                  <c:v>6335.2127909999999</c:v>
                </c:pt>
                <c:pt idx="2580">
                  <c:v>6337.6632369999998</c:v>
                </c:pt>
                <c:pt idx="2581">
                  <c:v>6340.1201250000004</c:v>
                </c:pt>
                <c:pt idx="2582">
                  <c:v>6342.5719170000002</c:v>
                </c:pt>
                <c:pt idx="2583">
                  <c:v>6345.0329579999998</c:v>
                </c:pt>
                <c:pt idx="2584">
                  <c:v>6347.4839089999996</c:v>
                </c:pt>
                <c:pt idx="2585">
                  <c:v>6349.9380389999997</c:v>
                </c:pt>
                <c:pt idx="2586">
                  <c:v>6352.3977210000003</c:v>
                </c:pt>
                <c:pt idx="2587">
                  <c:v>6354.8482709999998</c:v>
                </c:pt>
                <c:pt idx="2588">
                  <c:v>6357.3041919999996</c:v>
                </c:pt>
                <c:pt idx="2589">
                  <c:v>6359.7703629999996</c:v>
                </c:pt>
                <c:pt idx="2590">
                  <c:v>6362.2141320000001</c:v>
                </c:pt>
                <c:pt idx="2591">
                  <c:v>6364.6694209999996</c:v>
                </c:pt>
                <c:pt idx="2592">
                  <c:v>6367.1329459999997</c:v>
                </c:pt>
                <c:pt idx="2593">
                  <c:v>6369.5839459999997</c:v>
                </c:pt>
                <c:pt idx="2594">
                  <c:v>6372.0519510000004</c:v>
                </c:pt>
                <c:pt idx="2595">
                  <c:v>6374.5090840000003</c:v>
                </c:pt>
                <c:pt idx="2596">
                  <c:v>6376.965647</c:v>
                </c:pt>
                <c:pt idx="2597">
                  <c:v>6379.4132639999998</c:v>
                </c:pt>
                <c:pt idx="2598">
                  <c:v>6381.8704369999996</c:v>
                </c:pt>
                <c:pt idx="2599">
                  <c:v>6384.3311739999999</c:v>
                </c:pt>
                <c:pt idx="2600">
                  <c:v>6386.7803329999997</c:v>
                </c:pt>
                <c:pt idx="2601">
                  <c:v>6389.2313629999999</c:v>
                </c:pt>
                <c:pt idx="2602">
                  <c:v>6391.6966339999999</c:v>
                </c:pt>
                <c:pt idx="2603">
                  <c:v>6394.1547289999999</c:v>
                </c:pt>
                <c:pt idx="2604">
                  <c:v>6396.6001889999998</c:v>
                </c:pt>
                <c:pt idx="2605">
                  <c:v>6399.0506169999999</c:v>
                </c:pt>
                <c:pt idx="2606">
                  <c:v>6401.5122009999995</c:v>
                </c:pt>
                <c:pt idx="2607">
                  <c:v>6403.9666950000001</c:v>
                </c:pt>
                <c:pt idx="2608">
                  <c:v>6406.4271399999998</c:v>
                </c:pt>
                <c:pt idx="2609">
                  <c:v>6408.882681</c:v>
                </c:pt>
                <c:pt idx="2610">
                  <c:v>6411.3341630000004</c:v>
                </c:pt>
                <c:pt idx="2611">
                  <c:v>6413.7986929999997</c:v>
                </c:pt>
                <c:pt idx="2612">
                  <c:v>6416.2462169999999</c:v>
                </c:pt>
                <c:pt idx="2613">
                  <c:v>6418.6993400000001</c:v>
                </c:pt>
                <c:pt idx="2614">
                  <c:v>6421.1546930000004</c:v>
                </c:pt>
                <c:pt idx="2615">
                  <c:v>6423.6124049999999</c:v>
                </c:pt>
                <c:pt idx="2616">
                  <c:v>6426.0668820000001</c:v>
                </c:pt>
                <c:pt idx="2617">
                  <c:v>6428.5177089999997</c:v>
                </c:pt>
                <c:pt idx="2618">
                  <c:v>6430.9769880000003</c:v>
                </c:pt>
                <c:pt idx="2619">
                  <c:v>6433.4312410000002</c:v>
                </c:pt>
                <c:pt idx="2620">
                  <c:v>6435.8931140000004</c:v>
                </c:pt>
                <c:pt idx="2621">
                  <c:v>6438.348156</c:v>
                </c:pt>
                <c:pt idx="2622">
                  <c:v>6440.8065960000004</c:v>
                </c:pt>
                <c:pt idx="2623">
                  <c:v>6443.2626469999996</c:v>
                </c:pt>
                <c:pt idx="2624">
                  <c:v>6445.7148589999997</c:v>
                </c:pt>
                <c:pt idx="2625">
                  <c:v>6448.1733860000004</c:v>
                </c:pt>
                <c:pt idx="2626">
                  <c:v>6450.626244</c:v>
                </c:pt>
                <c:pt idx="2627">
                  <c:v>6453.0787769999997</c:v>
                </c:pt>
                <c:pt idx="2628">
                  <c:v>6455.5426939999998</c:v>
                </c:pt>
                <c:pt idx="2629">
                  <c:v>6457.9967900000001</c:v>
                </c:pt>
                <c:pt idx="2630">
                  <c:v>6460.4472429999996</c:v>
                </c:pt>
                <c:pt idx="2631">
                  <c:v>6462.9082390000003</c:v>
                </c:pt>
                <c:pt idx="2632">
                  <c:v>6465.3644249999998</c:v>
                </c:pt>
                <c:pt idx="2633">
                  <c:v>6467.8212380000004</c:v>
                </c:pt>
                <c:pt idx="2634">
                  <c:v>6470.2743760000003</c:v>
                </c:pt>
                <c:pt idx="2635">
                  <c:v>6472.7335919999996</c:v>
                </c:pt>
                <c:pt idx="2636">
                  <c:v>6475.1830099999997</c:v>
                </c:pt>
                <c:pt idx="2637">
                  <c:v>6477.643094</c:v>
                </c:pt>
                <c:pt idx="2638">
                  <c:v>6480.0954019999999</c:v>
                </c:pt>
                <c:pt idx="2639">
                  <c:v>6482.5463529999997</c:v>
                </c:pt>
                <c:pt idx="2640">
                  <c:v>6485.0072739999996</c:v>
                </c:pt>
                <c:pt idx="2641">
                  <c:v>6487.4675639999996</c:v>
                </c:pt>
                <c:pt idx="2642">
                  <c:v>6489.9182259999998</c:v>
                </c:pt>
                <c:pt idx="2643">
                  <c:v>6492.3928489999998</c:v>
                </c:pt>
                <c:pt idx="2644">
                  <c:v>6494.8427590000001</c:v>
                </c:pt>
                <c:pt idx="2645">
                  <c:v>6497.302549</c:v>
                </c:pt>
                <c:pt idx="2646">
                  <c:v>6499.7531490000001</c:v>
                </c:pt>
                <c:pt idx="2647">
                  <c:v>6502.2127979999996</c:v>
                </c:pt>
                <c:pt idx="2648">
                  <c:v>6504.6676829999997</c:v>
                </c:pt>
                <c:pt idx="2649">
                  <c:v>6507.1214449999998</c:v>
                </c:pt>
                <c:pt idx="2650">
                  <c:v>6509.5799900000002</c:v>
                </c:pt>
                <c:pt idx="2651">
                  <c:v>6512.0332230000004</c:v>
                </c:pt>
                <c:pt idx="2652">
                  <c:v>6514.4831800000002</c:v>
                </c:pt>
                <c:pt idx="2653">
                  <c:v>6516.943749</c:v>
                </c:pt>
                <c:pt idx="2654">
                  <c:v>6519.4008290000002</c:v>
                </c:pt>
                <c:pt idx="2655">
                  <c:v>6521.856777</c:v>
                </c:pt>
                <c:pt idx="2656">
                  <c:v>6524.3096729999997</c:v>
                </c:pt>
                <c:pt idx="2657">
                  <c:v>6526.7749050000002</c:v>
                </c:pt>
                <c:pt idx="2658">
                  <c:v>6529.2270769999996</c:v>
                </c:pt>
                <c:pt idx="2659">
                  <c:v>6531.6873329999999</c:v>
                </c:pt>
                <c:pt idx="2660">
                  <c:v>6534.1404270000003</c:v>
                </c:pt>
                <c:pt idx="2661">
                  <c:v>6536.5976019999998</c:v>
                </c:pt>
                <c:pt idx="2662">
                  <c:v>6539.0535890000001</c:v>
                </c:pt>
                <c:pt idx="2663">
                  <c:v>6541.5059490000003</c:v>
                </c:pt>
                <c:pt idx="2664">
                  <c:v>6543.9584050000003</c:v>
                </c:pt>
                <c:pt idx="2665">
                  <c:v>6546.4173410000003</c:v>
                </c:pt>
                <c:pt idx="2666">
                  <c:v>6548.8695959999995</c:v>
                </c:pt>
                <c:pt idx="2667">
                  <c:v>6551.3221709999998</c:v>
                </c:pt>
                <c:pt idx="2668">
                  <c:v>6553.7821729999996</c:v>
                </c:pt>
                <c:pt idx="2669">
                  <c:v>6556.236449</c:v>
                </c:pt>
                <c:pt idx="2670">
                  <c:v>6558.6925529999999</c:v>
                </c:pt>
                <c:pt idx="2671">
                  <c:v>6561.1485480000001</c:v>
                </c:pt>
                <c:pt idx="2672">
                  <c:v>6563.5952939999997</c:v>
                </c:pt>
                <c:pt idx="2673">
                  <c:v>6566.058677</c:v>
                </c:pt>
                <c:pt idx="2674">
                  <c:v>6568.506899</c:v>
                </c:pt>
                <c:pt idx="2675">
                  <c:v>6570.9681840000003</c:v>
                </c:pt>
                <c:pt idx="2676">
                  <c:v>6573.4258410000002</c:v>
                </c:pt>
                <c:pt idx="2677">
                  <c:v>6575.8773510000001</c:v>
                </c:pt>
                <c:pt idx="2678">
                  <c:v>6578.3287849999997</c:v>
                </c:pt>
                <c:pt idx="2679">
                  <c:v>6580.780366</c:v>
                </c:pt>
                <c:pt idx="2680">
                  <c:v>6583.237948</c:v>
                </c:pt>
                <c:pt idx="2681">
                  <c:v>6585.6968450000004</c:v>
                </c:pt>
                <c:pt idx="2682">
                  <c:v>6588.152763</c:v>
                </c:pt>
                <c:pt idx="2683">
                  <c:v>6590.6108780000004</c:v>
                </c:pt>
                <c:pt idx="2684">
                  <c:v>6593.057221</c:v>
                </c:pt>
                <c:pt idx="2685">
                  <c:v>6595.5177199999998</c:v>
                </c:pt>
                <c:pt idx="2686">
                  <c:v>6597.9692539999996</c:v>
                </c:pt>
                <c:pt idx="2687">
                  <c:v>6600.4284189999998</c:v>
                </c:pt>
                <c:pt idx="2688">
                  <c:v>6602.887401</c:v>
                </c:pt>
                <c:pt idx="2689">
                  <c:v>6605.3375990000004</c:v>
                </c:pt>
                <c:pt idx="2690">
                  <c:v>6607.7931799999997</c:v>
                </c:pt>
                <c:pt idx="2691">
                  <c:v>6610.2511420000001</c:v>
                </c:pt>
                <c:pt idx="2692">
                  <c:v>6612.7240549999997</c:v>
                </c:pt>
                <c:pt idx="2693">
                  <c:v>6615.1766230000003</c:v>
                </c:pt>
                <c:pt idx="2694">
                  <c:v>6617.6299799999997</c:v>
                </c:pt>
                <c:pt idx="2695">
                  <c:v>6620.0856030000004</c:v>
                </c:pt>
                <c:pt idx="2696">
                  <c:v>6622.5404079999998</c:v>
                </c:pt>
                <c:pt idx="2697">
                  <c:v>6624.9973710000004</c:v>
                </c:pt>
                <c:pt idx="2698">
                  <c:v>6627.4505749999998</c:v>
                </c:pt>
                <c:pt idx="2699">
                  <c:v>6629.9050020000004</c:v>
                </c:pt>
                <c:pt idx="2700">
                  <c:v>6632.359402</c:v>
                </c:pt>
                <c:pt idx="2701">
                  <c:v>6634.811275</c:v>
                </c:pt>
                <c:pt idx="2702">
                  <c:v>6637.277642</c:v>
                </c:pt>
                <c:pt idx="2703">
                  <c:v>6639.7287399999996</c:v>
                </c:pt>
                <c:pt idx="2704">
                  <c:v>6642.1898760000004</c:v>
                </c:pt>
                <c:pt idx="2705">
                  <c:v>6644.6382910000002</c:v>
                </c:pt>
                <c:pt idx="2706">
                  <c:v>6647.0985609999998</c:v>
                </c:pt>
                <c:pt idx="2707">
                  <c:v>6649.556603</c:v>
                </c:pt>
                <c:pt idx="2708">
                  <c:v>6652.0102740000002</c:v>
                </c:pt>
                <c:pt idx="2709">
                  <c:v>6654.4649650000001</c:v>
                </c:pt>
                <c:pt idx="2710">
                  <c:v>6656.9202290000003</c:v>
                </c:pt>
                <c:pt idx="2711">
                  <c:v>6659.3877700000003</c:v>
                </c:pt>
                <c:pt idx="2712">
                  <c:v>6661.8332129999999</c:v>
                </c:pt>
                <c:pt idx="2713">
                  <c:v>6664.2943489999998</c:v>
                </c:pt>
                <c:pt idx="2714">
                  <c:v>6666.747558</c:v>
                </c:pt>
                <c:pt idx="2715">
                  <c:v>6669.1975430000002</c:v>
                </c:pt>
                <c:pt idx="2716">
                  <c:v>6671.6549729999997</c:v>
                </c:pt>
                <c:pt idx="2717">
                  <c:v>6674.111836</c:v>
                </c:pt>
                <c:pt idx="2718">
                  <c:v>6676.5716929999999</c:v>
                </c:pt>
                <c:pt idx="2719">
                  <c:v>6679.0478359999997</c:v>
                </c:pt>
                <c:pt idx="2720">
                  <c:v>6681.502692</c:v>
                </c:pt>
                <c:pt idx="2721">
                  <c:v>6683.9588169999997</c:v>
                </c:pt>
                <c:pt idx="2722">
                  <c:v>6686.4041809999999</c:v>
                </c:pt>
                <c:pt idx="2723">
                  <c:v>6688.8686690000004</c:v>
                </c:pt>
                <c:pt idx="2724">
                  <c:v>6691.3222560000004</c:v>
                </c:pt>
                <c:pt idx="2725">
                  <c:v>6693.7736519999999</c:v>
                </c:pt>
                <c:pt idx="2726">
                  <c:v>6696.2343309999997</c:v>
                </c:pt>
                <c:pt idx="2727">
                  <c:v>6698.6905960000004</c:v>
                </c:pt>
                <c:pt idx="2728">
                  <c:v>6701.138567</c:v>
                </c:pt>
                <c:pt idx="2729">
                  <c:v>6703.5998950000003</c:v>
                </c:pt>
                <c:pt idx="2730">
                  <c:v>6706.045263</c:v>
                </c:pt>
                <c:pt idx="2731">
                  <c:v>6708.508836</c:v>
                </c:pt>
                <c:pt idx="2732">
                  <c:v>6710.9601730000004</c:v>
                </c:pt>
                <c:pt idx="2733">
                  <c:v>6713.4123520000003</c:v>
                </c:pt>
                <c:pt idx="2734">
                  <c:v>6715.8755529999999</c:v>
                </c:pt>
                <c:pt idx="2735">
                  <c:v>6718.3304070000004</c:v>
                </c:pt>
                <c:pt idx="2736">
                  <c:v>6720.7887300000002</c:v>
                </c:pt>
                <c:pt idx="2737">
                  <c:v>6723.2370490000003</c:v>
                </c:pt>
                <c:pt idx="2738">
                  <c:v>6725.6985420000001</c:v>
                </c:pt>
                <c:pt idx="2739">
                  <c:v>6728.1600060000001</c:v>
                </c:pt>
                <c:pt idx="2740">
                  <c:v>6730.6123630000002</c:v>
                </c:pt>
                <c:pt idx="2741">
                  <c:v>6733.0697810000001</c:v>
                </c:pt>
                <c:pt idx="2742">
                  <c:v>6735.5268690000003</c:v>
                </c:pt>
                <c:pt idx="2743">
                  <c:v>6737.9853979999998</c:v>
                </c:pt>
                <c:pt idx="2744">
                  <c:v>6740.4368969999996</c:v>
                </c:pt>
                <c:pt idx="2745">
                  <c:v>6742.8971579999998</c:v>
                </c:pt>
                <c:pt idx="2746">
                  <c:v>6745.3486089999997</c:v>
                </c:pt>
                <c:pt idx="2747">
                  <c:v>6747.8116389999996</c:v>
                </c:pt>
                <c:pt idx="2748">
                  <c:v>6750.2636389999998</c:v>
                </c:pt>
                <c:pt idx="2749">
                  <c:v>6752.7145780000001</c:v>
                </c:pt>
                <c:pt idx="2750">
                  <c:v>6755.1789609999996</c:v>
                </c:pt>
                <c:pt idx="2751">
                  <c:v>6757.631738</c:v>
                </c:pt>
                <c:pt idx="2752">
                  <c:v>6760.0880129999996</c:v>
                </c:pt>
                <c:pt idx="2753">
                  <c:v>6762.5389859999996</c:v>
                </c:pt>
                <c:pt idx="2754">
                  <c:v>6764.993966</c:v>
                </c:pt>
                <c:pt idx="2755">
                  <c:v>6767.4552800000001</c:v>
                </c:pt>
                <c:pt idx="2756">
                  <c:v>6769.9074010000004</c:v>
                </c:pt>
                <c:pt idx="2757">
                  <c:v>6772.3569289999996</c:v>
                </c:pt>
                <c:pt idx="2758">
                  <c:v>6774.8134120000004</c:v>
                </c:pt>
                <c:pt idx="2759">
                  <c:v>6777.2725829999999</c:v>
                </c:pt>
                <c:pt idx="2760">
                  <c:v>6779.7253229999997</c:v>
                </c:pt>
                <c:pt idx="2761">
                  <c:v>6782.1802630000002</c:v>
                </c:pt>
                <c:pt idx="2762">
                  <c:v>6784.6366090000001</c:v>
                </c:pt>
                <c:pt idx="2763">
                  <c:v>6787.0872399999998</c:v>
                </c:pt>
                <c:pt idx="2764">
                  <c:v>6789.552772</c:v>
                </c:pt>
                <c:pt idx="2765">
                  <c:v>6792.0110260000001</c:v>
                </c:pt>
                <c:pt idx="2766">
                  <c:v>6794.4568959999997</c:v>
                </c:pt>
                <c:pt idx="2767">
                  <c:v>6796.9197969999996</c:v>
                </c:pt>
                <c:pt idx="2768">
                  <c:v>6799.3723040000004</c:v>
                </c:pt>
                <c:pt idx="2769">
                  <c:v>6801.8339980000001</c:v>
                </c:pt>
                <c:pt idx="2770">
                  <c:v>6804.2869989999999</c:v>
                </c:pt>
                <c:pt idx="2771">
                  <c:v>6806.7356820000005</c:v>
                </c:pt>
                <c:pt idx="2772">
                  <c:v>6809.192395</c:v>
                </c:pt>
                <c:pt idx="2773">
                  <c:v>6811.6511520000004</c:v>
                </c:pt>
                <c:pt idx="2774">
                  <c:v>6814.1098599999996</c:v>
                </c:pt>
                <c:pt idx="2775">
                  <c:v>6816.5606900000002</c:v>
                </c:pt>
                <c:pt idx="2776">
                  <c:v>6819.0228950000001</c:v>
                </c:pt>
                <c:pt idx="2777">
                  <c:v>6821.4848359999996</c:v>
                </c:pt>
                <c:pt idx="2778">
                  <c:v>6823.9329939999998</c:v>
                </c:pt>
                <c:pt idx="2779">
                  <c:v>6826.389752</c:v>
                </c:pt>
                <c:pt idx="2780">
                  <c:v>6828.8470020000004</c:v>
                </c:pt>
                <c:pt idx="2781">
                  <c:v>6831.3069569999998</c:v>
                </c:pt>
                <c:pt idx="2782">
                  <c:v>6833.7616980000003</c:v>
                </c:pt>
                <c:pt idx="2783">
                  <c:v>6836.2117010000002</c:v>
                </c:pt>
                <c:pt idx="2784">
                  <c:v>6838.6652750000003</c:v>
                </c:pt>
                <c:pt idx="2785">
                  <c:v>6841.1199820000002</c:v>
                </c:pt>
                <c:pt idx="2786">
                  <c:v>6843.5793670000003</c:v>
                </c:pt>
                <c:pt idx="2787">
                  <c:v>6846.0338359999996</c:v>
                </c:pt>
                <c:pt idx="2788">
                  <c:v>6848.4929229999998</c:v>
                </c:pt>
                <c:pt idx="2789">
                  <c:v>6850.948813</c:v>
                </c:pt>
                <c:pt idx="2790">
                  <c:v>6853.4151400000001</c:v>
                </c:pt>
                <c:pt idx="2791">
                  <c:v>6855.8709609999996</c:v>
                </c:pt>
                <c:pt idx="2792">
                  <c:v>6858.3241049999997</c:v>
                </c:pt>
                <c:pt idx="2793">
                  <c:v>6860.7802389999997</c:v>
                </c:pt>
                <c:pt idx="2794">
                  <c:v>6863.2438309999998</c:v>
                </c:pt>
                <c:pt idx="2795">
                  <c:v>6865.6955719999996</c:v>
                </c:pt>
                <c:pt idx="2796">
                  <c:v>6868.156567</c:v>
                </c:pt>
                <c:pt idx="2797">
                  <c:v>6870.602382</c:v>
                </c:pt>
                <c:pt idx="2798">
                  <c:v>6873.0637740000002</c:v>
                </c:pt>
                <c:pt idx="2799">
                  <c:v>6875.5226810000004</c:v>
                </c:pt>
                <c:pt idx="2800">
                  <c:v>6877.968218</c:v>
                </c:pt>
                <c:pt idx="2801">
                  <c:v>6880.4279610000003</c:v>
                </c:pt>
                <c:pt idx="2802">
                  <c:v>6882.8753900000002</c:v>
                </c:pt>
                <c:pt idx="2803">
                  <c:v>6885.3398660000003</c:v>
                </c:pt>
                <c:pt idx="2804">
                  <c:v>6887.7873870000003</c:v>
                </c:pt>
                <c:pt idx="2805">
                  <c:v>6890.2482749999999</c:v>
                </c:pt>
                <c:pt idx="2806">
                  <c:v>6892.6991129999997</c:v>
                </c:pt>
                <c:pt idx="2807">
                  <c:v>6895.153824</c:v>
                </c:pt>
                <c:pt idx="2808">
                  <c:v>6897.6140519999999</c:v>
                </c:pt>
                <c:pt idx="2809">
                  <c:v>6900.0653670000002</c:v>
                </c:pt>
                <c:pt idx="2810">
                  <c:v>6902.5202909999998</c:v>
                </c:pt>
                <c:pt idx="2811">
                  <c:v>6904.972213</c:v>
                </c:pt>
                <c:pt idx="2812">
                  <c:v>6907.4276200000004</c:v>
                </c:pt>
                <c:pt idx="2813">
                  <c:v>6909.8866879999996</c:v>
                </c:pt>
                <c:pt idx="2814">
                  <c:v>6912.3378590000002</c:v>
                </c:pt>
                <c:pt idx="2815">
                  <c:v>6914.7995449999999</c:v>
                </c:pt>
                <c:pt idx="2816">
                  <c:v>6917.2538919999997</c:v>
                </c:pt>
                <c:pt idx="2817">
                  <c:v>6919.7138420000001</c:v>
                </c:pt>
                <c:pt idx="2818">
                  <c:v>6922.1670910000003</c:v>
                </c:pt>
                <c:pt idx="2819">
                  <c:v>6924.617287</c:v>
                </c:pt>
                <c:pt idx="2820">
                  <c:v>6927.0798610000002</c:v>
                </c:pt>
                <c:pt idx="2821">
                  <c:v>6929.5321569999996</c:v>
                </c:pt>
                <c:pt idx="2822">
                  <c:v>6931.9848350000002</c:v>
                </c:pt>
                <c:pt idx="2823">
                  <c:v>6934.4426450000001</c:v>
                </c:pt>
                <c:pt idx="2824">
                  <c:v>6936.9009990000004</c:v>
                </c:pt>
                <c:pt idx="2825">
                  <c:v>6939.354198</c:v>
                </c:pt>
                <c:pt idx="2826">
                  <c:v>6941.8045410000004</c:v>
                </c:pt>
                <c:pt idx="2827">
                  <c:v>6944.2686400000002</c:v>
                </c:pt>
                <c:pt idx="2828">
                  <c:v>6946.7179839999999</c:v>
                </c:pt>
                <c:pt idx="2829">
                  <c:v>6949.1707610000003</c:v>
                </c:pt>
                <c:pt idx="2830">
                  <c:v>6951.6363270000002</c:v>
                </c:pt>
                <c:pt idx="2831">
                  <c:v>6954.0895559999999</c:v>
                </c:pt>
                <c:pt idx="2832">
                  <c:v>6956.549798</c:v>
                </c:pt>
                <c:pt idx="2833">
                  <c:v>6959.0088519999999</c:v>
                </c:pt>
                <c:pt idx="2834">
                  <c:v>6961.458678</c:v>
                </c:pt>
                <c:pt idx="2835">
                  <c:v>6963.9172189999999</c:v>
                </c:pt>
                <c:pt idx="2836">
                  <c:v>6966.3737099999998</c:v>
                </c:pt>
                <c:pt idx="2837">
                  <c:v>6968.827303</c:v>
                </c:pt>
                <c:pt idx="2838">
                  <c:v>6971.2828870000003</c:v>
                </c:pt>
                <c:pt idx="2839">
                  <c:v>6973.7421889999996</c:v>
                </c:pt>
                <c:pt idx="2840">
                  <c:v>6976.192172</c:v>
                </c:pt>
                <c:pt idx="2841">
                  <c:v>6978.6549859999996</c:v>
                </c:pt>
                <c:pt idx="2842">
                  <c:v>6981.103349</c:v>
                </c:pt>
                <c:pt idx="2843">
                  <c:v>6983.5609869999998</c:v>
                </c:pt>
                <c:pt idx="2844">
                  <c:v>6986.0087890000004</c:v>
                </c:pt>
                <c:pt idx="2845">
                  <c:v>6988.4709160000002</c:v>
                </c:pt>
                <c:pt idx="2846">
                  <c:v>6990.9258030000001</c:v>
                </c:pt>
                <c:pt idx="2847">
                  <c:v>6993.3848520000001</c:v>
                </c:pt>
                <c:pt idx="2848">
                  <c:v>6995.8348939999996</c:v>
                </c:pt>
                <c:pt idx="2849">
                  <c:v>6998.2892579999998</c:v>
                </c:pt>
                <c:pt idx="2850">
                  <c:v>7000.7549689999996</c:v>
                </c:pt>
                <c:pt idx="2851">
                  <c:v>7003.1955289999996</c:v>
                </c:pt>
                <c:pt idx="2852">
                  <c:v>7005.6443630000003</c:v>
                </c:pt>
                <c:pt idx="2853">
                  <c:v>7008.1027629999999</c:v>
                </c:pt>
                <c:pt idx="2854">
                  <c:v>7010.5611399999998</c:v>
                </c:pt>
                <c:pt idx="2855">
                  <c:v>7013.0177190000004</c:v>
                </c:pt>
                <c:pt idx="2856">
                  <c:v>7015.4650099999999</c:v>
                </c:pt>
                <c:pt idx="2857">
                  <c:v>7017.9228620000004</c:v>
                </c:pt>
                <c:pt idx="2858">
                  <c:v>7020.3827350000001</c:v>
                </c:pt>
                <c:pt idx="2859">
                  <c:v>7022.8439369999996</c:v>
                </c:pt>
                <c:pt idx="2860">
                  <c:v>7025.2988210000003</c:v>
                </c:pt>
                <c:pt idx="2861">
                  <c:v>7027.7501739999998</c:v>
                </c:pt>
                <c:pt idx="2862">
                  <c:v>7030.2043379999996</c:v>
                </c:pt>
                <c:pt idx="2863">
                  <c:v>7032.6652409999997</c:v>
                </c:pt>
                <c:pt idx="2864">
                  <c:v>7035.118633</c:v>
                </c:pt>
                <c:pt idx="2865">
                  <c:v>7037.5722139999998</c:v>
                </c:pt>
                <c:pt idx="2866">
                  <c:v>7040.0266620000002</c:v>
                </c:pt>
                <c:pt idx="2867">
                  <c:v>7042.4852339999998</c:v>
                </c:pt>
                <c:pt idx="2868">
                  <c:v>7044.9377679999998</c:v>
                </c:pt>
                <c:pt idx="2869">
                  <c:v>7047.3989179999999</c:v>
                </c:pt>
                <c:pt idx="2870">
                  <c:v>7049.8549320000002</c:v>
                </c:pt>
                <c:pt idx="2871">
                  <c:v>7052.3119040000001</c:v>
                </c:pt>
                <c:pt idx="2872">
                  <c:v>7054.7681890000003</c:v>
                </c:pt>
                <c:pt idx="2873">
                  <c:v>7057.2226090000004</c:v>
                </c:pt>
                <c:pt idx="2874">
                  <c:v>7059.6767570000002</c:v>
                </c:pt>
                <c:pt idx="2875">
                  <c:v>7062.1304030000001</c:v>
                </c:pt>
                <c:pt idx="2876">
                  <c:v>7064.5848059999998</c:v>
                </c:pt>
                <c:pt idx="2877">
                  <c:v>7067.0365330000004</c:v>
                </c:pt>
                <c:pt idx="2878">
                  <c:v>7069.4968520000002</c:v>
                </c:pt>
                <c:pt idx="2879">
                  <c:v>7071.9451209999997</c:v>
                </c:pt>
                <c:pt idx="2880">
                  <c:v>7074.4082619999999</c:v>
                </c:pt>
                <c:pt idx="2881">
                  <c:v>7076.8561689999997</c:v>
                </c:pt>
                <c:pt idx="2882">
                  <c:v>7079.3197620000001</c:v>
                </c:pt>
                <c:pt idx="2883">
                  <c:v>7081.7691560000003</c:v>
                </c:pt>
                <c:pt idx="2884">
                  <c:v>7084.2294449999999</c:v>
                </c:pt>
                <c:pt idx="2885">
                  <c:v>7086.6820779999998</c:v>
                </c:pt>
                <c:pt idx="2886">
                  <c:v>7089.1465639999997</c:v>
                </c:pt>
                <c:pt idx="2887">
                  <c:v>7091.6018729999996</c:v>
                </c:pt>
                <c:pt idx="2888">
                  <c:v>7094.0598719999998</c:v>
                </c:pt>
                <c:pt idx="2889">
                  <c:v>7096.5132789999998</c:v>
                </c:pt>
                <c:pt idx="2890">
                  <c:v>7098.9747390000002</c:v>
                </c:pt>
                <c:pt idx="2891">
                  <c:v>7101.43091</c:v>
                </c:pt>
                <c:pt idx="2892">
                  <c:v>7103.8870109999998</c:v>
                </c:pt>
                <c:pt idx="2893">
                  <c:v>7106.3419690000001</c:v>
                </c:pt>
                <c:pt idx="2894">
                  <c:v>7108.7957349999997</c:v>
                </c:pt>
                <c:pt idx="2895">
                  <c:v>7111.2507230000001</c:v>
                </c:pt>
                <c:pt idx="2896">
                  <c:v>7113.7058070000003</c:v>
                </c:pt>
                <c:pt idx="2897">
                  <c:v>7116.1699259999996</c:v>
                </c:pt>
                <c:pt idx="2898">
                  <c:v>7118.616336</c:v>
                </c:pt>
                <c:pt idx="2899">
                  <c:v>7121.0824499999999</c:v>
                </c:pt>
                <c:pt idx="2900">
                  <c:v>7123.5325629999998</c:v>
                </c:pt>
                <c:pt idx="2901">
                  <c:v>7125.9978419999998</c:v>
                </c:pt>
                <c:pt idx="2902">
                  <c:v>7128.4518360000002</c:v>
                </c:pt>
                <c:pt idx="2903">
                  <c:v>7130.9044190000004</c:v>
                </c:pt>
                <c:pt idx="2904">
                  <c:v>7133.3521389999996</c:v>
                </c:pt>
                <c:pt idx="2905">
                  <c:v>7135.80692</c:v>
                </c:pt>
                <c:pt idx="2906">
                  <c:v>7138.2663540000003</c:v>
                </c:pt>
                <c:pt idx="2907">
                  <c:v>7140.7193379999999</c:v>
                </c:pt>
                <c:pt idx="2908">
                  <c:v>7143.1825939999999</c:v>
                </c:pt>
                <c:pt idx="2909">
                  <c:v>7145.6405949999998</c:v>
                </c:pt>
                <c:pt idx="2910">
                  <c:v>7148.0938450000003</c:v>
                </c:pt>
                <c:pt idx="2911">
                  <c:v>7150.5484159999996</c:v>
                </c:pt>
                <c:pt idx="2912">
                  <c:v>7153.0035930000004</c:v>
                </c:pt>
                <c:pt idx="2913">
                  <c:v>7155.4609330000003</c:v>
                </c:pt>
                <c:pt idx="2914">
                  <c:v>7157.9150479999998</c:v>
                </c:pt>
                <c:pt idx="2915">
                  <c:v>7160.366309</c:v>
                </c:pt>
                <c:pt idx="2916">
                  <c:v>7162.8312429999996</c:v>
                </c:pt>
                <c:pt idx="2917">
                  <c:v>7165.2756380000001</c:v>
                </c:pt>
                <c:pt idx="2918">
                  <c:v>7167.7318770000002</c:v>
                </c:pt>
                <c:pt idx="2919">
                  <c:v>7170.1913699999996</c:v>
                </c:pt>
                <c:pt idx="2920">
                  <c:v>7172.6453060000003</c:v>
                </c:pt>
                <c:pt idx="2921">
                  <c:v>7175.1013039999998</c:v>
                </c:pt>
                <c:pt idx="2922">
                  <c:v>7177.554991</c:v>
                </c:pt>
                <c:pt idx="2923">
                  <c:v>7180.0160290000003</c:v>
                </c:pt>
                <c:pt idx="2924">
                  <c:v>7182.4673769999999</c:v>
                </c:pt>
                <c:pt idx="2925">
                  <c:v>7184.925964</c:v>
                </c:pt>
                <c:pt idx="2926">
                  <c:v>7187.3809250000004</c:v>
                </c:pt>
                <c:pt idx="2927">
                  <c:v>7189.8414220000004</c:v>
                </c:pt>
                <c:pt idx="2928">
                  <c:v>7192.2910899999997</c:v>
                </c:pt>
                <c:pt idx="2929">
                  <c:v>7194.7445749999997</c:v>
                </c:pt>
                <c:pt idx="2930">
                  <c:v>7197.1966009999996</c:v>
                </c:pt>
                <c:pt idx="2931">
                  <c:v>7199.6538039999996</c:v>
                </c:pt>
                <c:pt idx="2932">
                  <c:v>7202.1077670000004</c:v>
                </c:pt>
                <c:pt idx="2933">
                  <c:v>7204.5700610000004</c:v>
                </c:pt>
                <c:pt idx="2934">
                  <c:v>7207.0223720000004</c:v>
                </c:pt>
                <c:pt idx="2935">
                  <c:v>7209.4789220000002</c:v>
                </c:pt>
                <c:pt idx="2936">
                  <c:v>7211.9493510000002</c:v>
                </c:pt>
                <c:pt idx="2937">
                  <c:v>7214.4067510000004</c:v>
                </c:pt>
                <c:pt idx="2938">
                  <c:v>7216.8655689999996</c:v>
                </c:pt>
                <c:pt idx="2939">
                  <c:v>7219.3149460000004</c:v>
                </c:pt>
                <c:pt idx="2940">
                  <c:v>7221.7796289999997</c:v>
                </c:pt>
                <c:pt idx="2941">
                  <c:v>7224.2359340000003</c:v>
                </c:pt>
                <c:pt idx="2942">
                  <c:v>7226.6871010000004</c:v>
                </c:pt>
                <c:pt idx="2943">
                  <c:v>7229.1439170000003</c:v>
                </c:pt>
                <c:pt idx="2944">
                  <c:v>7231.6007989999998</c:v>
                </c:pt>
                <c:pt idx="2945">
                  <c:v>7234.0527270000002</c:v>
                </c:pt>
                <c:pt idx="2946">
                  <c:v>7236.5093880000004</c:v>
                </c:pt>
                <c:pt idx="2947">
                  <c:v>7238.9727249999996</c:v>
                </c:pt>
                <c:pt idx="2948">
                  <c:v>7241.4254259999998</c:v>
                </c:pt>
                <c:pt idx="2949">
                  <c:v>7243.8831769999997</c:v>
                </c:pt>
                <c:pt idx="2950">
                  <c:v>7246.3359030000001</c:v>
                </c:pt>
                <c:pt idx="2951">
                  <c:v>7248.7875560000002</c:v>
                </c:pt>
                <c:pt idx="2952">
                  <c:v>7251.2460860000001</c:v>
                </c:pt>
                <c:pt idx="2953">
                  <c:v>7253.7051240000001</c:v>
                </c:pt>
                <c:pt idx="2954">
                  <c:v>7256.1563560000004</c:v>
                </c:pt>
                <c:pt idx="2955">
                  <c:v>7258.6150170000001</c:v>
                </c:pt>
                <c:pt idx="2956">
                  <c:v>7261.0719650000001</c:v>
                </c:pt>
                <c:pt idx="2957">
                  <c:v>7263.5182699999996</c:v>
                </c:pt>
                <c:pt idx="2958">
                  <c:v>7265.9808919999996</c:v>
                </c:pt>
                <c:pt idx="2959">
                  <c:v>7268.4293349999998</c:v>
                </c:pt>
                <c:pt idx="2960">
                  <c:v>7270.8806169999998</c:v>
                </c:pt>
                <c:pt idx="2961">
                  <c:v>7273.3392039999999</c:v>
                </c:pt>
                <c:pt idx="2962">
                  <c:v>7275.796308</c:v>
                </c:pt>
                <c:pt idx="2963">
                  <c:v>7278.2579320000004</c:v>
                </c:pt>
                <c:pt idx="2964">
                  <c:v>7280.7062990000004</c:v>
                </c:pt>
                <c:pt idx="2965">
                  <c:v>7283.163012</c:v>
                </c:pt>
                <c:pt idx="2966">
                  <c:v>7285.6210659999997</c:v>
                </c:pt>
                <c:pt idx="2967">
                  <c:v>7288.0696369999996</c:v>
                </c:pt>
                <c:pt idx="2968">
                  <c:v>7290.5261840000003</c:v>
                </c:pt>
                <c:pt idx="2969">
                  <c:v>7292.9777629999999</c:v>
                </c:pt>
                <c:pt idx="2970">
                  <c:v>7295.4454230000001</c:v>
                </c:pt>
                <c:pt idx="2971">
                  <c:v>7297.8950400000003</c:v>
                </c:pt>
                <c:pt idx="2972">
                  <c:v>7300.3557899999996</c:v>
                </c:pt>
                <c:pt idx="2973">
                  <c:v>7302.8079760000001</c:v>
                </c:pt>
                <c:pt idx="2974">
                  <c:v>7305.2703570000003</c:v>
                </c:pt>
                <c:pt idx="2975">
                  <c:v>7307.7245899999998</c:v>
                </c:pt>
                <c:pt idx="2976">
                  <c:v>7310.1725829999996</c:v>
                </c:pt>
                <c:pt idx="2977">
                  <c:v>7312.6363730000003</c:v>
                </c:pt>
                <c:pt idx="2978">
                  <c:v>7315.0909929999998</c:v>
                </c:pt>
                <c:pt idx="2979">
                  <c:v>7317.5383730000003</c:v>
                </c:pt>
                <c:pt idx="2980">
                  <c:v>7320.0009790000004</c:v>
                </c:pt>
                <c:pt idx="2981">
                  <c:v>7322.456913</c:v>
                </c:pt>
                <c:pt idx="2982">
                  <c:v>7324.9137350000001</c:v>
                </c:pt>
                <c:pt idx="2983">
                  <c:v>7327.3682390000004</c:v>
                </c:pt>
                <c:pt idx="2984">
                  <c:v>7329.8150329999999</c:v>
                </c:pt>
                <c:pt idx="2985">
                  <c:v>7332.2966909999996</c:v>
                </c:pt>
                <c:pt idx="2986">
                  <c:v>7334.7635810000002</c:v>
                </c:pt>
                <c:pt idx="2987">
                  <c:v>7337.2200750000002</c:v>
                </c:pt>
                <c:pt idx="2988">
                  <c:v>7339.6727940000001</c:v>
                </c:pt>
                <c:pt idx="2989">
                  <c:v>7342.1358099999998</c:v>
                </c:pt>
                <c:pt idx="2990">
                  <c:v>7344.5930779999999</c:v>
                </c:pt>
                <c:pt idx="2991">
                  <c:v>7347.0469050000002</c:v>
                </c:pt>
                <c:pt idx="2992">
                  <c:v>7349.5043930000002</c:v>
                </c:pt>
                <c:pt idx="2993">
                  <c:v>7351.9552720000002</c:v>
                </c:pt>
                <c:pt idx="2994">
                  <c:v>7354.4125969999996</c:v>
                </c:pt>
                <c:pt idx="2995">
                  <c:v>7356.8723630000004</c:v>
                </c:pt>
                <c:pt idx="2996">
                  <c:v>7359.3287769999997</c:v>
                </c:pt>
                <c:pt idx="2997">
                  <c:v>7361.7795470000001</c:v>
                </c:pt>
                <c:pt idx="2998">
                  <c:v>7364.2255869999999</c:v>
                </c:pt>
                <c:pt idx="2999">
                  <c:v>7366.6775719999996</c:v>
                </c:pt>
                <c:pt idx="3000">
                  <c:v>7369.1363369999999</c:v>
                </c:pt>
                <c:pt idx="3001">
                  <c:v>7371.5863890000001</c:v>
                </c:pt>
                <c:pt idx="3002">
                  <c:v>7374.0423460000002</c:v>
                </c:pt>
                <c:pt idx="3003">
                  <c:v>7376.5041709999996</c:v>
                </c:pt>
                <c:pt idx="3004">
                  <c:v>7378.9708639999999</c:v>
                </c:pt>
                <c:pt idx="3005">
                  <c:v>7381.4281220000003</c:v>
                </c:pt>
                <c:pt idx="3006">
                  <c:v>7383.8875390000003</c:v>
                </c:pt>
                <c:pt idx="3007">
                  <c:v>7386.3382620000002</c:v>
                </c:pt>
                <c:pt idx="3008">
                  <c:v>7388.7942249999996</c:v>
                </c:pt>
                <c:pt idx="3009">
                  <c:v>7391.2728740000002</c:v>
                </c:pt>
                <c:pt idx="3010">
                  <c:v>7393.72307</c:v>
                </c:pt>
                <c:pt idx="3011">
                  <c:v>7396.1849860000002</c:v>
                </c:pt>
                <c:pt idx="3012">
                  <c:v>7398.6376810000002</c:v>
                </c:pt>
                <c:pt idx="3013">
                  <c:v>7401.0840710000002</c:v>
                </c:pt>
                <c:pt idx="3014">
                  <c:v>7403.5440120000003</c:v>
                </c:pt>
                <c:pt idx="3015">
                  <c:v>7406.0066230000002</c:v>
                </c:pt>
                <c:pt idx="3016">
                  <c:v>7408.4542799999999</c:v>
                </c:pt>
                <c:pt idx="3017">
                  <c:v>7410.9115709999996</c:v>
                </c:pt>
                <c:pt idx="3018">
                  <c:v>7413.3643929999998</c:v>
                </c:pt>
                <c:pt idx="3019">
                  <c:v>7415.8183570000001</c:v>
                </c:pt>
                <c:pt idx="3020">
                  <c:v>7418.2742850000004</c:v>
                </c:pt>
                <c:pt idx="3021">
                  <c:v>7420.7367569999997</c:v>
                </c:pt>
                <c:pt idx="3022">
                  <c:v>7423.1830989999999</c:v>
                </c:pt>
                <c:pt idx="3023">
                  <c:v>7425.645786</c:v>
                </c:pt>
                <c:pt idx="3024">
                  <c:v>7428.118614</c:v>
                </c:pt>
                <c:pt idx="3025">
                  <c:v>7430.5640869999997</c:v>
                </c:pt>
                <c:pt idx="3026">
                  <c:v>7433.0218349999996</c:v>
                </c:pt>
                <c:pt idx="3027">
                  <c:v>7435.4784460000001</c:v>
                </c:pt>
                <c:pt idx="3028">
                  <c:v>7437.9379829999998</c:v>
                </c:pt>
                <c:pt idx="3029">
                  <c:v>7440.3892759999999</c:v>
                </c:pt>
                <c:pt idx="3030">
                  <c:v>7442.8411539999997</c:v>
                </c:pt>
                <c:pt idx="3031">
                  <c:v>7445.3027620000003</c:v>
                </c:pt>
                <c:pt idx="3032">
                  <c:v>7447.7473540000001</c:v>
                </c:pt>
                <c:pt idx="3033">
                  <c:v>7450.2270410000001</c:v>
                </c:pt>
                <c:pt idx="3034">
                  <c:v>7452.6906740000004</c:v>
                </c:pt>
                <c:pt idx="3035">
                  <c:v>7455.150353</c:v>
                </c:pt>
                <c:pt idx="3036">
                  <c:v>7457.6002440000002</c:v>
                </c:pt>
                <c:pt idx="3037">
                  <c:v>7460.0662439999996</c:v>
                </c:pt>
                <c:pt idx="3038">
                  <c:v>7462.521941</c:v>
                </c:pt>
                <c:pt idx="3039">
                  <c:v>7464.9692619999996</c:v>
                </c:pt>
                <c:pt idx="3040">
                  <c:v>7467.4303360000004</c:v>
                </c:pt>
                <c:pt idx="3041">
                  <c:v>7469.8822899999996</c:v>
                </c:pt>
                <c:pt idx="3042">
                  <c:v>7472.342635</c:v>
                </c:pt>
                <c:pt idx="3043">
                  <c:v>7474.8012589999998</c:v>
                </c:pt>
                <c:pt idx="3044">
                  <c:v>7477.2497910000002</c:v>
                </c:pt>
                <c:pt idx="3045">
                  <c:v>7479.7055620000001</c:v>
                </c:pt>
                <c:pt idx="3046">
                  <c:v>7482.1672420000004</c:v>
                </c:pt>
                <c:pt idx="3047">
                  <c:v>7484.6182349999999</c:v>
                </c:pt>
                <c:pt idx="3048">
                  <c:v>7487.0817180000004</c:v>
                </c:pt>
                <c:pt idx="3049">
                  <c:v>7489.5312750000003</c:v>
                </c:pt>
                <c:pt idx="3050">
                  <c:v>7491.9860360000002</c:v>
                </c:pt>
                <c:pt idx="3051">
                  <c:v>7494.4499470000001</c:v>
                </c:pt>
                <c:pt idx="3052">
                  <c:v>7496.8979840000002</c:v>
                </c:pt>
                <c:pt idx="3053">
                  <c:v>7499.3507769999997</c:v>
                </c:pt>
                <c:pt idx="3054">
                  <c:v>7501.8177240000005</c:v>
                </c:pt>
                <c:pt idx="3055">
                  <c:v>7504.2739250000004</c:v>
                </c:pt>
                <c:pt idx="3056">
                  <c:v>7506.7257739999995</c:v>
                </c:pt>
                <c:pt idx="3057">
                  <c:v>7509.1800599999997</c:v>
                </c:pt>
                <c:pt idx="3058">
                  <c:v>7511.6432839999998</c:v>
                </c:pt>
                <c:pt idx="3059">
                  <c:v>7514.0882339999998</c:v>
                </c:pt>
                <c:pt idx="3060">
                  <c:v>7516.5476390000003</c:v>
                </c:pt>
                <c:pt idx="3061">
                  <c:v>7519.0050179999998</c:v>
                </c:pt>
                <c:pt idx="3062">
                  <c:v>7521.4543309999999</c:v>
                </c:pt>
                <c:pt idx="3063">
                  <c:v>7523.9018269999997</c:v>
                </c:pt>
                <c:pt idx="3064">
                  <c:v>7526.3647709999996</c:v>
                </c:pt>
                <c:pt idx="3065">
                  <c:v>7528.8183669999999</c:v>
                </c:pt>
                <c:pt idx="3066">
                  <c:v>7531.2703629999996</c:v>
                </c:pt>
                <c:pt idx="3067">
                  <c:v>7533.7277869999998</c:v>
                </c:pt>
                <c:pt idx="3068">
                  <c:v>7536.1926100000001</c:v>
                </c:pt>
                <c:pt idx="3069">
                  <c:v>7538.6452300000001</c:v>
                </c:pt>
                <c:pt idx="3070">
                  <c:v>7541.0981140000004</c:v>
                </c:pt>
                <c:pt idx="3071">
                  <c:v>7543.5476950000002</c:v>
                </c:pt>
                <c:pt idx="3072">
                  <c:v>7546.0250690000003</c:v>
                </c:pt>
                <c:pt idx="3073">
                  <c:v>7548.4775559999998</c:v>
                </c:pt>
                <c:pt idx="3074">
                  <c:v>7550.9311379999999</c:v>
                </c:pt>
                <c:pt idx="3075">
                  <c:v>7553.3862399999998</c:v>
                </c:pt>
                <c:pt idx="3076">
                  <c:v>7555.8535890000003</c:v>
                </c:pt>
                <c:pt idx="3077">
                  <c:v>7558.2992910000003</c:v>
                </c:pt>
                <c:pt idx="3078">
                  <c:v>7560.7629040000002</c:v>
                </c:pt>
                <c:pt idx="3079">
                  <c:v>7563.2228619999996</c:v>
                </c:pt>
                <c:pt idx="3080">
                  <c:v>7565.6769059999997</c:v>
                </c:pt>
                <c:pt idx="3081">
                  <c:v>7568.1349220000002</c:v>
                </c:pt>
                <c:pt idx="3082">
                  <c:v>7570.599741</c:v>
                </c:pt>
                <c:pt idx="3083">
                  <c:v>7573.0649039999998</c:v>
                </c:pt>
                <c:pt idx="3084">
                  <c:v>7575.5236219999997</c:v>
                </c:pt>
                <c:pt idx="3085">
                  <c:v>7577.9709419999999</c:v>
                </c:pt>
                <c:pt idx="3086">
                  <c:v>7580.4317220000003</c:v>
                </c:pt>
                <c:pt idx="3087">
                  <c:v>7582.889126</c:v>
                </c:pt>
                <c:pt idx="3088">
                  <c:v>7585.3404499999997</c:v>
                </c:pt>
                <c:pt idx="3089">
                  <c:v>7587.8009659999998</c:v>
                </c:pt>
                <c:pt idx="3090">
                  <c:v>7590.2472559999997</c:v>
                </c:pt>
                <c:pt idx="3091">
                  <c:v>7592.7105860000001</c:v>
                </c:pt>
                <c:pt idx="3092">
                  <c:v>7595.1643519999998</c:v>
                </c:pt>
                <c:pt idx="3093">
                  <c:v>7597.6155900000003</c:v>
                </c:pt>
                <c:pt idx="3094">
                  <c:v>7600.0797570000004</c:v>
                </c:pt>
                <c:pt idx="3095">
                  <c:v>7602.5307830000002</c:v>
                </c:pt>
                <c:pt idx="3096">
                  <c:v>7604.988934</c:v>
                </c:pt>
                <c:pt idx="3097">
                  <c:v>7607.4455969999999</c:v>
                </c:pt>
                <c:pt idx="3098">
                  <c:v>7609.9157919999998</c:v>
                </c:pt>
                <c:pt idx="3099">
                  <c:v>7612.3722150000003</c:v>
                </c:pt>
                <c:pt idx="3100">
                  <c:v>7614.8258640000004</c:v>
                </c:pt>
                <c:pt idx="3101">
                  <c:v>7617.2798549999998</c:v>
                </c:pt>
                <c:pt idx="3102">
                  <c:v>7619.7461389999999</c:v>
                </c:pt>
                <c:pt idx="3103">
                  <c:v>7622.1966030000003</c:v>
                </c:pt>
                <c:pt idx="3104">
                  <c:v>7624.6515390000004</c:v>
                </c:pt>
                <c:pt idx="3105">
                  <c:v>7627.1112750000002</c:v>
                </c:pt>
                <c:pt idx="3106">
                  <c:v>7629.5794239999996</c:v>
                </c:pt>
                <c:pt idx="3107">
                  <c:v>7632.0333010000004</c:v>
                </c:pt>
                <c:pt idx="3108">
                  <c:v>7634.4909550000002</c:v>
                </c:pt>
                <c:pt idx="3109">
                  <c:v>7636.9486569999999</c:v>
                </c:pt>
                <c:pt idx="3110">
                  <c:v>7639.3985469999998</c:v>
                </c:pt>
                <c:pt idx="3111">
                  <c:v>7641.856272</c:v>
                </c:pt>
                <c:pt idx="3112">
                  <c:v>7644.3135940000002</c:v>
                </c:pt>
                <c:pt idx="3113">
                  <c:v>7646.7759770000002</c:v>
                </c:pt>
                <c:pt idx="3114">
                  <c:v>7649.2285979999997</c:v>
                </c:pt>
                <c:pt idx="3115">
                  <c:v>7651.6825449999997</c:v>
                </c:pt>
                <c:pt idx="3116">
                  <c:v>7654.1372250000004</c:v>
                </c:pt>
                <c:pt idx="3117">
                  <c:v>7656.6015479999996</c:v>
                </c:pt>
                <c:pt idx="3118">
                  <c:v>7659.0511859999997</c:v>
                </c:pt>
                <c:pt idx="3119">
                  <c:v>7661.4998830000004</c:v>
                </c:pt>
                <c:pt idx="3120">
                  <c:v>7663.9556030000003</c:v>
                </c:pt>
                <c:pt idx="3121">
                  <c:v>7666.4163079999998</c:v>
                </c:pt>
                <c:pt idx="3122">
                  <c:v>7668.8748910000004</c:v>
                </c:pt>
                <c:pt idx="3123">
                  <c:v>7671.3321390000001</c:v>
                </c:pt>
                <c:pt idx="3124">
                  <c:v>7673.7818900000002</c:v>
                </c:pt>
                <c:pt idx="3125">
                  <c:v>7676.243579</c:v>
                </c:pt>
                <c:pt idx="3126">
                  <c:v>7678.6968299999999</c:v>
                </c:pt>
                <c:pt idx="3127">
                  <c:v>7681.1521400000001</c:v>
                </c:pt>
                <c:pt idx="3128">
                  <c:v>7683.6078580000003</c:v>
                </c:pt>
                <c:pt idx="3129">
                  <c:v>7686.0602150000004</c:v>
                </c:pt>
                <c:pt idx="3130">
                  <c:v>7688.5154069999999</c:v>
                </c:pt>
                <c:pt idx="3131">
                  <c:v>7690.989928</c:v>
                </c:pt>
                <c:pt idx="3132">
                  <c:v>7693.4496140000001</c:v>
                </c:pt>
                <c:pt idx="3133">
                  <c:v>7695.8998540000002</c:v>
                </c:pt>
                <c:pt idx="3134">
                  <c:v>7698.3636059999999</c:v>
                </c:pt>
                <c:pt idx="3135">
                  <c:v>7700.8199960000002</c:v>
                </c:pt>
                <c:pt idx="3136">
                  <c:v>7703.2798000000003</c:v>
                </c:pt>
                <c:pt idx="3137">
                  <c:v>7705.7300519999999</c:v>
                </c:pt>
                <c:pt idx="3138">
                  <c:v>7708.1909340000002</c:v>
                </c:pt>
                <c:pt idx="3139">
                  <c:v>7710.6417339999998</c:v>
                </c:pt>
                <c:pt idx="3140">
                  <c:v>7713.1019999999999</c:v>
                </c:pt>
                <c:pt idx="3141">
                  <c:v>7715.5583260000003</c:v>
                </c:pt>
                <c:pt idx="3142">
                  <c:v>7718.0062440000002</c:v>
                </c:pt>
                <c:pt idx="3143">
                  <c:v>7720.4673640000001</c:v>
                </c:pt>
                <c:pt idx="3144">
                  <c:v>7722.9210899999998</c:v>
                </c:pt>
                <c:pt idx="3145">
                  <c:v>7725.3788569999997</c:v>
                </c:pt>
                <c:pt idx="3146">
                  <c:v>7727.8307109999996</c:v>
                </c:pt>
                <c:pt idx="3147">
                  <c:v>7730.2797899999996</c:v>
                </c:pt>
                <c:pt idx="3148">
                  <c:v>7732.7391729999999</c:v>
                </c:pt>
                <c:pt idx="3149">
                  <c:v>7735.1872590000003</c:v>
                </c:pt>
                <c:pt idx="3150">
                  <c:v>7737.6518669999996</c:v>
                </c:pt>
                <c:pt idx="3151">
                  <c:v>7740.0974509999996</c:v>
                </c:pt>
                <c:pt idx="3152">
                  <c:v>7742.5544110000001</c:v>
                </c:pt>
                <c:pt idx="3153">
                  <c:v>7745.0131490000003</c:v>
                </c:pt>
                <c:pt idx="3154">
                  <c:v>7747.4669649999996</c:v>
                </c:pt>
                <c:pt idx="3155">
                  <c:v>7749.9198150000002</c:v>
                </c:pt>
                <c:pt idx="3156">
                  <c:v>7752.3808239999998</c:v>
                </c:pt>
                <c:pt idx="3157">
                  <c:v>7754.8316340000001</c:v>
                </c:pt>
                <c:pt idx="3158">
                  <c:v>7757.2941350000001</c:v>
                </c:pt>
                <c:pt idx="3159">
                  <c:v>7759.7414120000003</c:v>
                </c:pt>
                <c:pt idx="3160">
                  <c:v>7762.2009770000004</c:v>
                </c:pt>
                <c:pt idx="3161">
                  <c:v>7764.6492010000002</c:v>
                </c:pt>
                <c:pt idx="3162">
                  <c:v>7767.1087100000004</c:v>
                </c:pt>
                <c:pt idx="3163">
                  <c:v>7769.5605619999997</c:v>
                </c:pt>
                <c:pt idx="3164">
                  <c:v>7772.021839</c:v>
                </c:pt>
                <c:pt idx="3165">
                  <c:v>7774.4694280000003</c:v>
                </c:pt>
                <c:pt idx="3166">
                  <c:v>7776.9230399999997</c:v>
                </c:pt>
                <c:pt idx="3167">
                  <c:v>7779.3871419999996</c:v>
                </c:pt>
                <c:pt idx="3168">
                  <c:v>7781.8338460000004</c:v>
                </c:pt>
                <c:pt idx="3169">
                  <c:v>7784.2968940000001</c:v>
                </c:pt>
                <c:pt idx="3170">
                  <c:v>7786.7522220000001</c:v>
                </c:pt>
                <c:pt idx="3171">
                  <c:v>7789.1956890000001</c:v>
                </c:pt>
                <c:pt idx="3172">
                  <c:v>7791.6546170000001</c:v>
                </c:pt>
                <c:pt idx="3173">
                  <c:v>7794.1082569999999</c:v>
                </c:pt>
                <c:pt idx="3174">
                  <c:v>7796.5623679999999</c:v>
                </c:pt>
                <c:pt idx="3175">
                  <c:v>7799.0208300000004</c:v>
                </c:pt>
                <c:pt idx="3176">
                  <c:v>7801.4858109999996</c:v>
                </c:pt>
                <c:pt idx="3177">
                  <c:v>7803.9478140000001</c:v>
                </c:pt>
                <c:pt idx="3178">
                  <c:v>7806.3941640000003</c:v>
                </c:pt>
                <c:pt idx="3179">
                  <c:v>7808.8471559999998</c:v>
                </c:pt>
                <c:pt idx="3180">
                  <c:v>7811.307307</c:v>
                </c:pt>
                <c:pt idx="3181">
                  <c:v>7813.7677640000002</c:v>
                </c:pt>
                <c:pt idx="3182">
                  <c:v>7816.2142219999996</c:v>
                </c:pt>
                <c:pt idx="3183">
                  <c:v>7818.6826339999998</c:v>
                </c:pt>
                <c:pt idx="3184">
                  <c:v>7821.1359380000004</c:v>
                </c:pt>
                <c:pt idx="3185">
                  <c:v>7823.589731</c:v>
                </c:pt>
                <c:pt idx="3186">
                  <c:v>7826.0383529999999</c:v>
                </c:pt>
                <c:pt idx="3187">
                  <c:v>7828.4958930000003</c:v>
                </c:pt>
                <c:pt idx="3188">
                  <c:v>7830.9509260000004</c:v>
                </c:pt>
                <c:pt idx="3189">
                  <c:v>7833.4149600000001</c:v>
                </c:pt>
                <c:pt idx="3190">
                  <c:v>7835.862228</c:v>
                </c:pt>
                <c:pt idx="3191">
                  <c:v>7838.3155919999999</c:v>
                </c:pt>
                <c:pt idx="3192">
                  <c:v>7840.7744519999997</c:v>
                </c:pt>
                <c:pt idx="3193">
                  <c:v>7843.2320760000002</c:v>
                </c:pt>
                <c:pt idx="3194">
                  <c:v>7845.6876000000002</c:v>
                </c:pt>
                <c:pt idx="3195">
                  <c:v>7848.1349680000003</c:v>
                </c:pt>
                <c:pt idx="3196">
                  <c:v>7850.5962280000003</c:v>
                </c:pt>
                <c:pt idx="3197">
                  <c:v>7853.0499490000002</c:v>
                </c:pt>
                <c:pt idx="3198">
                  <c:v>7855.5023870000005</c:v>
                </c:pt>
                <c:pt idx="3199">
                  <c:v>7857.9585790000001</c:v>
                </c:pt>
                <c:pt idx="3200">
                  <c:v>7860.4128799999999</c:v>
                </c:pt>
                <c:pt idx="3201">
                  <c:v>7862.8722420000004</c:v>
                </c:pt>
                <c:pt idx="3202">
                  <c:v>7865.3273090000002</c:v>
                </c:pt>
                <c:pt idx="3203">
                  <c:v>7867.7840779999997</c:v>
                </c:pt>
                <c:pt idx="3204">
                  <c:v>7870.2576330000002</c:v>
                </c:pt>
                <c:pt idx="3205">
                  <c:v>7872.7040290000004</c:v>
                </c:pt>
                <c:pt idx="3206">
                  <c:v>7875.1617100000003</c:v>
                </c:pt>
                <c:pt idx="3207">
                  <c:v>7877.6167169999999</c:v>
                </c:pt>
                <c:pt idx="3208">
                  <c:v>7880.0849850000004</c:v>
                </c:pt>
                <c:pt idx="3209">
                  <c:v>7882.5342490000003</c:v>
                </c:pt>
                <c:pt idx="3210">
                  <c:v>7884.9874040000004</c:v>
                </c:pt>
                <c:pt idx="3211">
                  <c:v>7887.4491840000001</c:v>
                </c:pt>
                <c:pt idx="3212">
                  <c:v>7889.9097419999998</c:v>
                </c:pt>
                <c:pt idx="3213">
                  <c:v>7892.3605669999997</c:v>
                </c:pt>
                <c:pt idx="3214">
                  <c:v>7894.8237019999997</c:v>
                </c:pt>
                <c:pt idx="3215">
                  <c:v>7897.276957</c:v>
                </c:pt>
                <c:pt idx="3216">
                  <c:v>7899.7271870000004</c:v>
                </c:pt>
                <c:pt idx="3217">
                  <c:v>7902.1810299999997</c:v>
                </c:pt>
                <c:pt idx="3218">
                  <c:v>7904.632439</c:v>
                </c:pt>
                <c:pt idx="3219">
                  <c:v>7907.0963339999998</c:v>
                </c:pt>
                <c:pt idx="3220">
                  <c:v>7909.5459179999998</c:v>
                </c:pt>
                <c:pt idx="3221">
                  <c:v>7911.998302</c:v>
                </c:pt>
                <c:pt idx="3222">
                  <c:v>7914.455293</c:v>
                </c:pt>
                <c:pt idx="3223">
                  <c:v>7916.9182289999999</c:v>
                </c:pt>
                <c:pt idx="3224">
                  <c:v>7919.3670099999999</c:v>
                </c:pt>
                <c:pt idx="3225">
                  <c:v>7921.824063</c:v>
                </c:pt>
                <c:pt idx="3226">
                  <c:v>7924.2827289999996</c:v>
                </c:pt>
                <c:pt idx="3227">
                  <c:v>7926.7398990000002</c:v>
                </c:pt>
                <c:pt idx="3228">
                  <c:v>7929.2062100000003</c:v>
                </c:pt>
                <c:pt idx="3229">
                  <c:v>7931.6636680000001</c:v>
                </c:pt>
                <c:pt idx="3230">
                  <c:v>7934.1146230000004</c:v>
                </c:pt>
                <c:pt idx="3231">
                  <c:v>7936.5691740000002</c:v>
                </c:pt>
                <c:pt idx="3232">
                  <c:v>7939.0363660000003</c:v>
                </c:pt>
                <c:pt idx="3233">
                  <c:v>7941.4830549999997</c:v>
                </c:pt>
                <c:pt idx="3234">
                  <c:v>7943.9425639999999</c:v>
                </c:pt>
                <c:pt idx="3235">
                  <c:v>7946.399206</c:v>
                </c:pt>
                <c:pt idx="3236">
                  <c:v>7948.8493269999999</c:v>
                </c:pt>
                <c:pt idx="3237">
                  <c:v>7951.327448</c:v>
                </c:pt>
                <c:pt idx="3238">
                  <c:v>7953.7863719999996</c:v>
                </c:pt>
                <c:pt idx="3239">
                  <c:v>7956.2424520000004</c:v>
                </c:pt>
                <c:pt idx="3240">
                  <c:v>7958.6943979999996</c:v>
                </c:pt>
                <c:pt idx="3241">
                  <c:v>7961.1502200000004</c:v>
                </c:pt>
                <c:pt idx="3242">
                  <c:v>7963.6064459999998</c:v>
                </c:pt>
                <c:pt idx="3243">
                  <c:v>7966.0681130000003</c:v>
                </c:pt>
                <c:pt idx="3244">
                  <c:v>7968.525122</c:v>
                </c:pt>
                <c:pt idx="3245">
                  <c:v>7970.9699799999999</c:v>
                </c:pt>
                <c:pt idx="3246">
                  <c:v>7973.4310800000003</c:v>
                </c:pt>
                <c:pt idx="3247">
                  <c:v>7975.8907250000002</c:v>
                </c:pt>
                <c:pt idx="3248">
                  <c:v>7978.3507600000003</c:v>
                </c:pt>
                <c:pt idx="3249">
                  <c:v>7980.8039650000001</c:v>
                </c:pt>
                <c:pt idx="3250">
                  <c:v>7983.26289</c:v>
                </c:pt>
                <c:pt idx="3251">
                  <c:v>7985.7190799999998</c:v>
                </c:pt>
                <c:pt idx="3252">
                  <c:v>7988.1736520000004</c:v>
                </c:pt>
                <c:pt idx="3253">
                  <c:v>7990.6272490000001</c:v>
                </c:pt>
                <c:pt idx="3254">
                  <c:v>7993.0845509999999</c:v>
                </c:pt>
                <c:pt idx="3255">
                  <c:v>7995.5406970000004</c:v>
                </c:pt>
                <c:pt idx="3256">
                  <c:v>7998.0020480000003</c:v>
                </c:pt>
                <c:pt idx="3257">
                  <c:v>8000.4608500000004</c:v>
                </c:pt>
                <c:pt idx="3258">
                  <c:v>8002.9123529999997</c:v>
                </c:pt>
                <c:pt idx="3259">
                  <c:v>8005.3660620000001</c:v>
                </c:pt>
                <c:pt idx="3260">
                  <c:v>8007.8273440000003</c:v>
                </c:pt>
                <c:pt idx="3261">
                  <c:v>8010.2788840000003</c:v>
                </c:pt>
                <c:pt idx="3262">
                  <c:v>8012.7400870000001</c:v>
                </c:pt>
                <c:pt idx="3263">
                  <c:v>8015.2005669999999</c:v>
                </c:pt>
                <c:pt idx="3264">
                  <c:v>8017.6456690000005</c:v>
                </c:pt>
                <c:pt idx="3265">
                  <c:v>8020.1061200000004</c:v>
                </c:pt>
                <c:pt idx="3266">
                  <c:v>8022.5574459999998</c:v>
                </c:pt>
                <c:pt idx="3267">
                  <c:v>8025.0170150000004</c:v>
                </c:pt>
                <c:pt idx="3268">
                  <c:v>8027.4727199999998</c:v>
                </c:pt>
                <c:pt idx="3269">
                  <c:v>8029.9223689999999</c:v>
                </c:pt>
                <c:pt idx="3270">
                  <c:v>8032.3752059999997</c:v>
                </c:pt>
                <c:pt idx="3271">
                  <c:v>8034.8337700000002</c:v>
                </c:pt>
                <c:pt idx="3272">
                  <c:v>8037.2865840000004</c:v>
                </c:pt>
                <c:pt idx="3273">
                  <c:v>8039.750333</c:v>
                </c:pt>
                <c:pt idx="3274">
                  <c:v>8042.2060220000003</c:v>
                </c:pt>
                <c:pt idx="3275">
                  <c:v>8044.6614019999997</c:v>
                </c:pt>
                <c:pt idx="3276">
                  <c:v>8047.130838</c:v>
                </c:pt>
                <c:pt idx="3277">
                  <c:v>8049.6000949999998</c:v>
                </c:pt>
                <c:pt idx="3278">
                  <c:v>8052.0588029999999</c:v>
                </c:pt>
                <c:pt idx="3279">
                  <c:v>8054.5130010000003</c:v>
                </c:pt>
                <c:pt idx="3280">
                  <c:v>8056.9695970000002</c:v>
                </c:pt>
                <c:pt idx="3281">
                  <c:v>8059.4247240000004</c:v>
                </c:pt>
                <c:pt idx="3282">
                  <c:v>8061.8825809999998</c:v>
                </c:pt>
                <c:pt idx="3283">
                  <c:v>8064.3456180000003</c:v>
                </c:pt>
                <c:pt idx="3284">
                  <c:v>8066.8025340000004</c:v>
                </c:pt>
                <c:pt idx="3285">
                  <c:v>8069.256093</c:v>
                </c:pt>
                <c:pt idx="3286">
                  <c:v>8071.7243230000004</c:v>
                </c:pt>
                <c:pt idx="3287">
                  <c:v>8074.1846910000004</c:v>
                </c:pt>
                <c:pt idx="3288">
                  <c:v>8076.6378990000003</c:v>
                </c:pt>
                <c:pt idx="3289">
                  <c:v>8079.089903</c:v>
                </c:pt>
                <c:pt idx="3290">
                  <c:v>8081.5516820000003</c:v>
                </c:pt>
                <c:pt idx="3291">
                  <c:v>8084.0046009999996</c:v>
                </c:pt>
                <c:pt idx="3292">
                  <c:v>8086.4735790000004</c:v>
                </c:pt>
                <c:pt idx="3293">
                  <c:v>8088.9215670000003</c:v>
                </c:pt>
                <c:pt idx="3294">
                  <c:v>8091.3755700000002</c:v>
                </c:pt>
                <c:pt idx="3295">
                  <c:v>8093.8355389999997</c:v>
                </c:pt>
                <c:pt idx="3296">
                  <c:v>8096.2926930000003</c:v>
                </c:pt>
                <c:pt idx="3297">
                  <c:v>8098.752684</c:v>
                </c:pt>
                <c:pt idx="3298">
                  <c:v>8101.2024229999997</c:v>
                </c:pt>
                <c:pt idx="3299">
                  <c:v>8103.6655259999998</c:v>
                </c:pt>
                <c:pt idx="3300">
                  <c:v>8106.1204470000002</c:v>
                </c:pt>
                <c:pt idx="3301">
                  <c:v>8108.5866480000004</c:v>
                </c:pt>
                <c:pt idx="3302">
                  <c:v>8111.0489459999999</c:v>
                </c:pt>
                <c:pt idx="3303">
                  <c:v>8113.5052580000001</c:v>
                </c:pt>
                <c:pt idx="3304">
                  <c:v>8115.9609559999999</c:v>
                </c:pt>
                <c:pt idx="3305">
                  <c:v>8118.4182220000002</c:v>
                </c:pt>
                <c:pt idx="3306">
                  <c:v>8120.8756800000001</c:v>
                </c:pt>
                <c:pt idx="3307">
                  <c:v>8123.3299150000003</c:v>
                </c:pt>
                <c:pt idx="3308">
                  <c:v>8125.7795889999998</c:v>
                </c:pt>
                <c:pt idx="3309">
                  <c:v>8128.2401689999997</c:v>
                </c:pt>
                <c:pt idx="3310">
                  <c:v>8130.6951239999999</c:v>
                </c:pt>
                <c:pt idx="3311">
                  <c:v>8133.1560129999998</c:v>
                </c:pt>
                <c:pt idx="3312">
                  <c:v>8135.6167130000003</c:v>
                </c:pt>
                <c:pt idx="3313">
                  <c:v>8138.0710040000004</c:v>
                </c:pt>
                <c:pt idx="3314">
                  <c:v>8140.5223319999996</c:v>
                </c:pt>
                <c:pt idx="3315">
                  <c:v>8142.973129</c:v>
                </c:pt>
                <c:pt idx="3316">
                  <c:v>8145.4262429999999</c:v>
                </c:pt>
                <c:pt idx="3317">
                  <c:v>8147.8824249999998</c:v>
                </c:pt>
                <c:pt idx="3318">
                  <c:v>8150.3457600000002</c:v>
                </c:pt>
                <c:pt idx="3319">
                  <c:v>8152.7988089999999</c:v>
                </c:pt>
                <c:pt idx="3320">
                  <c:v>8155.2642990000004</c:v>
                </c:pt>
                <c:pt idx="3321">
                  <c:v>8157.7191419999999</c:v>
                </c:pt>
                <c:pt idx="3322">
                  <c:v>8160.174145</c:v>
                </c:pt>
                <c:pt idx="3323">
                  <c:v>8162.6399849999998</c:v>
                </c:pt>
                <c:pt idx="3324">
                  <c:v>8165.0935710000003</c:v>
                </c:pt>
                <c:pt idx="3325">
                  <c:v>8167.5531790000005</c:v>
                </c:pt>
                <c:pt idx="3326">
                  <c:v>8170.0069130000002</c:v>
                </c:pt>
                <c:pt idx="3327">
                  <c:v>8172.4648349999998</c:v>
                </c:pt>
                <c:pt idx="3328">
                  <c:v>8174.9229809999997</c:v>
                </c:pt>
                <c:pt idx="3329">
                  <c:v>8177.3783599999997</c:v>
                </c:pt>
                <c:pt idx="3330">
                  <c:v>8179.8331950000002</c:v>
                </c:pt>
                <c:pt idx="3331">
                  <c:v>8182.2865830000001</c:v>
                </c:pt>
                <c:pt idx="3332">
                  <c:v>8184.7464090000003</c:v>
                </c:pt>
                <c:pt idx="3333">
                  <c:v>8187.2003130000003</c:v>
                </c:pt>
                <c:pt idx="3334">
                  <c:v>8189.655667</c:v>
                </c:pt>
                <c:pt idx="3335">
                  <c:v>8192.1099020000001</c:v>
                </c:pt>
                <c:pt idx="3336">
                  <c:v>8194.5694490000005</c:v>
                </c:pt>
                <c:pt idx="3337">
                  <c:v>8197.0260770000004</c:v>
                </c:pt>
                <c:pt idx="3338">
                  <c:v>8199.4794230000007</c:v>
                </c:pt>
                <c:pt idx="3339">
                  <c:v>8201.9441320000005</c:v>
                </c:pt>
                <c:pt idx="3340">
                  <c:v>8204.3923329999998</c:v>
                </c:pt>
                <c:pt idx="3341">
                  <c:v>8206.8523380000006</c:v>
                </c:pt>
                <c:pt idx="3342">
                  <c:v>8209.3124040000002</c:v>
                </c:pt>
                <c:pt idx="3343">
                  <c:v>8211.7663420000008</c:v>
                </c:pt>
                <c:pt idx="3344">
                  <c:v>8214.2141009999996</c:v>
                </c:pt>
                <c:pt idx="3345">
                  <c:v>8216.668549</c:v>
                </c:pt>
                <c:pt idx="3346">
                  <c:v>8219.1256080000003</c:v>
                </c:pt>
                <c:pt idx="3347">
                  <c:v>8221.5796969999992</c:v>
                </c:pt>
                <c:pt idx="3348">
                  <c:v>8224.0400329999993</c:v>
                </c:pt>
                <c:pt idx="3349">
                  <c:v>8226.5017680000001</c:v>
                </c:pt>
                <c:pt idx="3350">
                  <c:v>8228.9556699999994</c:v>
                </c:pt>
                <c:pt idx="3351">
                  <c:v>8231.4085840000007</c:v>
                </c:pt>
                <c:pt idx="3352">
                  <c:v>8233.8687659999996</c:v>
                </c:pt>
                <c:pt idx="3353">
                  <c:v>8236.3205839999991</c:v>
                </c:pt>
                <c:pt idx="3354">
                  <c:v>8238.7726600000005</c:v>
                </c:pt>
                <c:pt idx="3355">
                  <c:v>8241.2301700000007</c:v>
                </c:pt>
                <c:pt idx="3356">
                  <c:v>8243.6794360000004</c:v>
                </c:pt>
                <c:pt idx="3357">
                  <c:v>8246.1459250000007</c:v>
                </c:pt>
                <c:pt idx="3358">
                  <c:v>8248.5959230000008</c:v>
                </c:pt>
                <c:pt idx="3359">
                  <c:v>8251.0486560000008</c:v>
                </c:pt>
                <c:pt idx="3360">
                  <c:v>8253.5106030000006</c:v>
                </c:pt>
                <c:pt idx="3361">
                  <c:v>8255.9639540000007</c:v>
                </c:pt>
                <c:pt idx="3362">
                  <c:v>8258.4183699999994</c:v>
                </c:pt>
                <c:pt idx="3363">
                  <c:v>8260.8730410000007</c:v>
                </c:pt>
                <c:pt idx="3364">
                  <c:v>8263.3295620000008</c:v>
                </c:pt>
                <c:pt idx="3365">
                  <c:v>8265.7813829999996</c:v>
                </c:pt>
                <c:pt idx="3366">
                  <c:v>8268.2434450000001</c:v>
                </c:pt>
                <c:pt idx="3367">
                  <c:v>8270.6965619999992</c:v>
                </c:pt>
                <c:pt idx="3368">
                  <c:v>8273.1586169999991</c:v>
                </c:pt>
                <c:pt idx="3369">
                  <c:v>8275.6082860000006</c:v>
                </c:pt>
                <c:pt idx="3370">
                  <c:v>8278.0635629999997</c:v>
                </c:pt>
                <c:pt idx="3371">
                  <c:v>8280.5203689999998</c:v>
                </c:pt>
                <c:pt idx="3372">
                  <c:v>8282.9704490000004</c:v>
                </c:pt>
                <c:pt idx="3373">
                  <c:v>8285.4325979999994</c:v>
                </c:pt>
                <c:pt idx="3374">
                  <c:v>8287.8810140000005</c:v>
                </c:pt>
                <c:pt idx="3375">
                  <c:v>8290.3447529999994</c:v>
                </c:pt>
                <c:pt idx="3376">
                  <c:v>8292.7980970000008</c:v>
                </c:pt>
                <c:pt idx="3377">
                  <c:v>8295.2436720000005</c:v>
                </c:pt>
                <c:pt idx="3378">
                  <c:v>8297.7031599999991</c:v>
                </c:pt>
                <c:pt idx="3379">
                  <c:v>8300.1629919999996</c:v>
                </c:pt>
                <c:pt idx="3380">
                  <c:v>8302.6103760000005</c:v>
                </c:pt>
                <c:pt idx="3381">
                  <c:v>8305.0639919999994</c:v>
                </c:pt>
                <c:pt idx="3382">
                  <c:v>8307.5247529999997</c:v>
                </c:pt>
                <c:pt idx="3383">
                  <c:v>8309.9784029999992</c:v>
                </c:pt>
                <c:pt idx="3384">
                  <c:v>8312.4341349999995</c:v>
                </c:pt>
                <c:pt idx="3385">
                  <c:v>8314.8958060000004</c:v>
                </c:pt>
                <c:pt idx="3386">
                  <c:v>8317.3496899999991</c:v>
                </c:pt>
                <c:pt idx="3387">
                  <c:v>8319.807041</c:v>
                </c:pt>
                <c:pt idx="3388">
                  <c:v>8322.2541789999996</c:v>
                </c:pt>
                <c:pt idx="3389">
                  <c:v>8324.7108169999992</c:v>
                </c:pt>
                <c:pt idx="3390">
                  <c:v>8327.1659220000001</c:v>
                </c:pt>
                <c:pt idx="3391">
                  <c:v>8329.6257609999993</c:v>
                </c:pt>
                <c:pt idx="3392">
                  <c:v>8332.0813610000005</c:v>
                </c:pt>
                <c:pt idx="3393">
                  <c:v>8334.5362729999997</c:v>
                </c:pt>
                <c:pt idx="3394">
                  <c:v>8336.9889449999991</c:v>
                </c:pt>
                <c:pt idx="3395">
                  <c:v>8339.4497940000001</c:v>
                </c:pt>
                <c:pt idx="3396">
                  <c:v>8341.8987010000001</c:v>
                </c:pt>
                <c:pt idx="3397">
                  <c:v>8344.3546289999995</c:v>
                </c:pt>
                <c:pt idx="3398">
                  <c:v>8346.8148889999993</c:v>
                </c:pt>
                <c:pt idx="3399">
                  <c:v>8349.2699530000009</c:v>
                </c:pt>
                <c:pt idx="3400">
                  <c:v>8351.7245980000007</c:v>
                </c:pt>
                <c:pt idx="3401">
                  <c:v>8354.1806849999994</c:v>
                </c:pt>
                <c:pt idx="3402">
                  <c:v>8356.6334009999991</c:v>
                </c:pt>
                <c:pt idx="3403">
                  <c:v>8359.0889279999992</c:v>
                </c:pt>
                <c:pt idx="3404">
                  <c:v>8361.5403439999991</c:v>
                </c:pt>
                <c:pt idx="3405">
                  <c:v>8364.0005669999991</c:v>
                </c:pt>
                <c:pt idx="3406">
                  <c:v>8366.4596409999995</c:v>
                </c:pt>
                <c:pt idx="3407">
                  <c:v>8368.9094050000003</c:v>
                </c:pt>
                <c:pt idx="3408">
                  <c:v>8371.3674329999994</c:v>
                </c:pt>
                <c:pt idx="3409">
                  <c:v>8373.832977</c:v>
                </c:pt>
                <c:pt idx="3410">
                  <c:v>8376.2782000000007</c:v>
                </c:pt>
                <c:pt idx="3411">
                  <c:v>8378.7317359999997</c:v>
                </c:pt>
                <c:pt idx="3412">
                  <c:v>8381.1967010000008</c:v>
                </c:pt>
                <c:pt idx="3413">
                  <c:v>8383.6517230000009</c:v>
                </c:pt>
                <c:pt idx="3414">
                  <c:v>8386.1057990000008</c:v>
                </c:pt>
                <c:pt idx="3415">
                  <c:v>8388.5569009999999</c:v>
                </c:pt>
                <c:pt idx="3416">
                  <c:v>8391.0206249999992</c:v>
                </c:pt>
                <c:pt idx="3417">
                  <c:v>8393.4799340000009</c:v>
                </c:pt>
                <c:pt idx="3418">
                  <c:v>8395.9357390000005</c:v>
                </c:pt>
                <c:pt idx="3419">
                  <c:v>8398.3839200000002</c:v>
                </c:pt>
                <c:pt idx="3420">
                  <c:v>8400.8445460000003</c:v>
                </c:pt>
                <c:pt idx="3421">
                  <c:v>8403.3005890000004</c:v>
                </c:pt>
                <c:pt idx="3422">
                  <c:v>8405.7560119999998</c:v>
                </c:pt>
                <c:pt idx="3423">
                  <c:v>8408.2293699999991</c:v>
                </c:pt>
                <c:pt idx="3424">
                  <c:v>8410.6795989999991</c:v>
                </c:pt>
                <c:pt idx="3425">
                  <c:v>8413.1385829999999</c:v>
                </c:pt>
                <c:pt idx="3426">
                  <c:v>8415.5907270000007</c:v>
                </c:pt>
                <c:pt idx="3427">
                  <c:v>8418.0522579999997</c:v>
                </c:pt>
                <c:pt idx="3428">
                  <c:v>8420.4984499999991</c:v>
                </c:pt>
                <c:pt idx="3429">
                  <c:v>8422.9600900000005</c:v>
                </c:pt>
                <c:pt idx="3430">
                  <c:v>8425.4130590000004</c:v>
                </c:pt>
                <c:pt idx="3431">
                  <c:v>8427.8683349999992</c:v>
                </c:pt>
                <c:pt idx="3432">
                  <c:v>8430.3234439999997</c:v>
                </c:pt>
                <c:pt idx="3433">
                  <c:v>8432.7775989999991</c:v>
                </c:pt>
                <c:pt idx="3434">
                  <c:v>8435.2316840000003</c:v>
                </c:pt>
                <c:pt idx="3435">
                  <c:v>8437.6881020000001</c:v>
                </c:pt>
                <c:pt idx="3436">
                  <c:v>8440.1544439999998</c:v>
                </c:pt>
                <c:pt idx="3437">
                  <c:v>8442.6013079999993</c:v>
                </c:pt>
                <c:pt idx="3438">
                  <c:v>8445.0618620000005</c:v>
                </c:pt>
                <c:pt idx="3439">
                  <c:v>8447.5166979999995</c:v>
                </c:pt>
                <c:pt idx="3440">
                  <c:v>8449.9693459999999</c:v>
                </c:pt>
                <c:pt idx="3441">
                  <c:v>8452.4221099999995</c:v>
                </c:pt>
                <c:pt idx="3442">
                  <c:v>8454.8772040000003</c:v>
                </c:pt>
                <c:pt idx="3443">
                  <c:v>8457.3315540000003</c:v>
                </c:pt>
                <c:pt idx="3444">
                  <c:v>8459.7957719999995</c:v>
                </c:pt>
                <c:pt idx="3445">
                  <c:v>8462.2517640000005</c:v>
                </c:pt>
                <c:pt idx="3446">
                  <c:v>8464.7063340000004</c:v>
                </c:pt>
                <c:pt idx="3447">
                  <c:v>8467.1630050000003</c:v>
                </c:pt>
                <c:pt idx="3448">
                  <c:v>8469.6085590000002</c:v>
                </c:pt>
                <c:pt idx="3449">
                  <c:v>8472.0746149999995</c:v>
                </c:pt>
                <c:pt idx="3450">
                  <c:v>8474.5208600000005</c:v>
                </c:pt>
                <c:pt idx="3451">
                  <c:v>8476.9839080000002</c:v>
                </c:pt>
                <c:pt idx="3452">
                  <c:v>8479.4457550000006</c:v>
                </c:pt>
                <c:pt idx="3453">
                  <c:v>8481.8970169999993</c:v>
                </c:pt>
                <c:pt idx="3454">
                  <c:v>8484.3492179999994</c:v>
                </c:pt>
                <c:pt idx="3455">
                  <c:v>8486.8095990000002</c:v>
                </c:pt>
                <c:pt idx="3456">
                  <c:v>8489.2668940000003</c:v>
                </c:pt>
                <c:pt idx="3457">
                  <c:v>8491.7286980000008</c:v>
                </c:pt>
                <c:pt idx="3458">
                  <c:v>8494.1858649999995</c:v>
                </c:pt>
                <c:pt idx="3459">
                  <c:v>8496.6373480000002</c:v>
                </c:pt>
                <c:pt idx="3460">
                  <c:v>8499.0944249999993</c:v>
                </c:pt>
                <c:pt idx="3461">
                  <c:v>8501.5523869999997</c:v>
                </c:pt>
                <c:pt idx="3462">
                  <c:v>8504.0097189999997</c:v>
                </c:pt>
                <c:pt idx="3463">
                  <c:v>8506.4658299999992</c:v>
                </c:pt>
                <c:pt idx="3464">
                  <c:v>8508.91633</c:v>
                </c:pt>
                <c:pt idx="3465">
                  <c:v>8511.3676529999993</c:v>
                </c:pt>
                <c:pt idx="3466">
                  <c:v>8513.824826</c:v>
                </c:pt>
                <c:pt idx="3467">
                  <c:v>8516.290712</c:v>
                </c:pt>
                <c:pt idx="3468">
                  <c:v>8518.7462890000006</c:v>
                </c:pt>
                <c:pt idx="3469">
                  <c:v>8521.1957860000002</c:v>
                </c:pt>
                <c:pt idx="3470">
                  <c:v>8523.6516119999997</c:v>
                </c:pt>
                <c:pt idx="3471">
                  <c:v>8526.1042679999991</c:v>
                </c:pt>
                <c:pt idx="3472">
                  <c:v>8528.5635380000003</c:v>
                </c:pt>
                <c:pt idx="3473">
                  <c:v>8531.023115</c:v>
                </c:pt>
                <c:pt idx="3474">
                  <c:v>8533.4802880000007</c:v>
                </c:pt>
                <c:pt idx="3475">
                  <c:v>8535.9318370000001</c:v>
                </c:pt>
                <c:pt idx="3476">
                  <c:v>8538.3873220000005</c:v>
                </c:pt>
                <c:pt idx="3477">
                  <c:v>8540.8391090000005</c:v>
                </c:pt>
                <c:pt idx="3478">
                  <c:v>8543.3003950000002</c:v>
                </c:pt>
                <c:pt idx="3479">
                  <c:v>8545.7559409999994</c:v>
                </c:pt>
                <c:pt idx="3480">
                  <c:v>8548.2187979999999</c:v>
                </c:pt>
                <c:pt idx="3481">
                  <c:v>8550.6739809999999</c:v>
                </c:pt>
                <c:pt idx="3482">
                  <c:v>8553.1282599999995</c:v>
                </c:pt>
                <c:pt idx="3483">
                  <c:v>8555.5853669999997</c:v>
                </c:pt>
                <c:pt idx="3484">
                  <c:v>8558.0420599999998</c:v>
                </c:pt>
                <c:pt idx="3485">
                  <c:v>8560.4990859999998</c:v>
                </c:pt>
                <c:pt idx="3486">
                  <c:v>8562.9444019999992</c:v>
                </c:pt>
                <c:pt idx="3487">
                  <c:v>8565.4066380000004</c:v>
                </c:pt>
                <c:pt idx="3488">
                  <c:v>8567.8706870000005</c:v>
                </c:pt>
                <c:pt idx="3489">
                  <c:v>8570.3323689999997</c:v>
                </c:pt>
                <c:pt idx="3490">
                  <c:v>8572.7801230000005</c:v>
                </c:pt>
                <c:pt idx="3491">
                  <c:v>8575.2337229999994</c:v>
                </c:pt>
                <c:pt idx="3492">
                  <c:v>8577.6873699999996</c:v>
                </c:pt>
                <c:pt idx="3493">
                  <c:v>8580.1475279999995</c:v>
                </c:pt>
                <c:pt idx="3494">
                  <c:v>8582.6053429999993</c:v>
                </c:pt>
                <c:pt idx="3495">
                  <c:v>8585.0576949999995</c:v>
                </c:pt>
                <c:pt idx="3496">
                  <c:v>8587.5142980000001</c:v>
                </c:pt>
                <c:pt idx="3497">
                  <c:v>8589.9678860000004</c:v>
                </c:pt>
                <c:pt idx="3498">
                  <c:v>8592.4308799999999</c:v>
                </c:pt>
                <c:pt idx="3499">
                  <c:v>8594.8819939999994</c:v>
                </c:pt>
                <c:pt idx="3500">
                  <c:v>8597.3409549999997</c:v>
                </c:pt>
                <c:pt idx="3501">
                  <c:v>8599.7845319999997</c:v>
                </c:pt>
                <c:pt idx="3502">
                  <c:v>8602.2495400000007</c:v>
                </c:pt>
                <c:pt idx="3503">
                  <c:v>8604.7098480000004</c:v>
                </c:pt>
                <c:pt idx="3504">
                  <c:v>8607.1600639999997</c:v>
                </c:pt>
                <c:pt idx="3505">
                  <c:v>8609.6099470000008</c:v>
                </c:pt>
                <c:pt idx="3506">
                  <c:v>8612.0736830000005</c:v>
                </c:pt>
                <c:pt idx="3507">
                  <c:v>8614.5278830000007</c:v>
                </c:pt>
                <c:pt idx="3508">
                  <c:v>8616.9862460000004</c:v>
                </c:pt>
                <c:pt idx="3509">
                  <c:v>8619.4445479999995</c:v>
                </c:pt>
                <c:pt idx="3510">
                  <c:v>8621.9039499999999</c:v>
                </c:pt>
                <c:pt idx="3511">
                  <c:v>8624.3565789999993</c:v>
                </c:pt>
                <c:pt idx="3512">
                  <c:v>8626.8153980000006</c:v>
                </c:pt>
                <c:pt idx="3513">
                  <c:v>8629.2673080000004</c:v>
                </c:pt>
                <c:pt idx="3514">
                  <c:v>8631.7257219999992</c:v>
                </c:pt>
                <c:pt idx="3515">
                  <c:v>8634.1742159999994</c:v>
                </c:pt>
                <c:pt idx="3516">
                  <c:v>8636.6350459999994</c:v>
                </c:pt>
                <c:pt idx="3517">
                  <c:v>8639.0846490000004</c:v>
                </c:pt>
                <c:pt idx="3518">
                  <c:v>8641.5424419999999</c:v>
                </c:pt>
                <c:pt idx="3519">
                  <c:v>8644.0058000000008</c:v>
                </c:pt>
                <c:pt idx="3520">
                  <c:v>8646.4572950000002</c:v>
                </c:pt>
                <c:pt idx="3521">
                  <c:v>8648.9231619999991</c:v>
                </c:pt>
                <c:pt idx="3522">
                  <c:v>8651.3866319999997</c:v>
                </c:pt>
                <c:pt idx="3523">
                  <c:v>8653.8462280000003</c:v>
                </c:pt>
                <c:pt idx="3524">
                  <c:v>8656.3037530000001</c:v>
                </c:pt>
                <c:pt idx="3525">
                  <c:v>8658.7537030000003</c:v>
                </c:pt>
                <c:pt idx="3526">
                  <c:v>8661.2118040000005</c:v>
                </c:pt>
                <c:pt idx="3527">
                  <c:v>8663.6637929999997</c:v>
                </c:pt>
                <c:pt idx="3528">
                  <c:v>8666.1252430000004</c:v>
                </c:pt>
                <c:pt idx="3529">
                  <c:v>8668.5820249999997</c:v>
                </c:pt>
                <c:pt idx="3530">
                  <c:v>8671.042915</c:v>
                </c:pt>
                <c:pt idx="3531">
                  <c:v>8673.4950360000003</c:v>
                </c:pt>
                <c:pt idx="3532">
                  <c:v>8675.9543649999996</c:v>
                </c:pt>
                <c:pt idx="3533">
                  <c:v>8678.4104210000005</c:v>
                </c:pt>
                <c:pt idx="3534">
                  <c:v>8680.8828030000004</c:v>
                </c:pt>
                <c:pt idx="3535">
                  <c:v>8683.3424319999995</c:v>
                </c:pt>
                <c:pt idx="3536">
                  <c:v>8685.7948770000003</c:v>
                </c:pt>
                <c:pt idx="3537">
                  <c:v>8688.2511579999991</c:v>
                </c:pt>
                <c:pt idx="3538">
                  <c:v>8690.7095320000008</c:v>
                </c:pt>
                <c:pt idx="3539">
                  <c:v>8693.1649720000005</c:v>
                </c:pt>
                <c:pt idx="3540">
                  <c:v>8695.6182779999999</c:v>
                </c:pt>
                <c:pt idx="3541">
                  <c:v>8698.0921249999992</c:v>
                </c:pt>
                <c:pt idx="3542">
                  <c:v>8700.5463720000007</c:v>
                </c:pt>
                <c:pt idx="3543">
                  <c:v>8702.9985849999994</c:v>
                </c:pt>
                <c:pt idx="3544">
                  <c:v>8705.4540059999999</c:v>
                </c:pt>
                <c:pt idx="3545">
                  <c:v>8707.9149089999992</c:v>
                </c:pt>
                <c:pt idx="3546">
                  <c:v>8710.3679630000006</c:v>
                </c:pt>
                <c:pt idx="3547">
                  <c:v>8712.8290500000003</c:v>
                </c:pt>
                <c:pt idx="3548">
                  <c:v>8715.281911</c:v>
                </c:pt>
                <c:pt idx="3549">
                  <c:v>8717.7343130000008</c:v>
                </c:pt>
                <c:pt idx="3550">
                  <c:v>8720.1969389999995</c:v>
                </c:pt>
                <c:pt idx="3551">
                  <c:v>8722.6568160000006</c:v>
                </c:pt>
                <c:pt idx="3552">
                  <c:v>8725.1092389999994</c:v>
                </c:pt>
                <c:pt idx="3553">
                  <c:v>8727.5626539999994</c:v>
                </c:pt>
                <c:pt idx="3554">
                  <c:v>8730.0192330000009</c:v>
                </c:pt>
                <c:pt idx="3555">
                  <c:v>8732.4750079999994</c:v>
                </c:pt>
                <c:pt idx="3556">
                  <c:v>8734.9289649999992</c:v>
                </c:pt>
                <c:pt idx="3557">
                  <c:v>8737.3877919999995</c:v>
                </c:pt>
                <c:pt idx="3558">
                  <c:v>8739.8391119999997</c:v>
                </c:pt>
                <c:pt idx="3559">
                  <c:v>8742.3003840000001</c:v>
                </c:pt>
                <c:pt idx="3560">
                  <c:v>8744.7592239999994</c:v>
                </c:pt>
                <c:pt idx="3561">
                  <c:v>8747.2099920000001</c:v>
                </c:pt>
                <c:pt idx="3562">
                  <c:v>8749.6758750000008</c:v>
                </c:pt>
                <c:pt idx="3563">
                  <c:v>8752.1229000000003</c:v>
                </c:pt>
                <c:pt idx="3564">
                  <c:v>8754.5815330000005</c:v>
                </c:pt>
                <c:pt idx="3565">
                  <c:v>8757.0338649999994</c:v>
                </c:pt>
                <c:pt idx="3566">
                  <c:v>8759.4883879999998</c:v>
                </c:pt>
                <c:pt idx="3567">
                  <c:v>8761.9457309999998</c:v>
                </c:pt>
                <c:pt idx="3568">
                  <c:v>8764.4059949999992</c:v>
                </c:pt>
                <c:pt idx="3569">
                  <c:v>8766.8603710000007</c:v>
                </c:pt>
                <c:pt idx="3570">
                  <c:v>8769.3121260000007</c:v>
                </c:pt>
                <c:pt idx="3571">
                  <c:v>8771.7756090000003</c:v>
                </c:pt>
                <c:pt idx="3572">
                  <c:v>8774.2211559999996</c:v>
                </c:pt>
                <c:pt idx="3573">
                  <c:v>8776.6766449999996</c:v>
                </c:pt>
                <c:pt idx="3574">
                  <c:v>8779.1376189999992</c:v>
                </c:pt>
                <c:pt idx="3575">
                  <c:v>8781.5969449999993</c:v>
                </c:pt>
                <c:pt idx="3576">
                  <c:v>8784.0458159999998</c:v>
                </c:pt>
                <c:pt idx="3577">
                  <c:v>8786.5072770000006</c:v>
                </c:pt>
                <c:pt idx="3578">
                  <c:v>8788.9647679999998</c:v>
                </c:pt>
                <c:pt idx="3579">
                  <c:v>8791.4143939999994</c:v>
                </c:pt>
                <c:pt idx="3580">
                  <c:v>8793.8755849999998</c:v>
                </c:pt>
                <c:pt idx="3581">
                  <c:v>8796.3218780000007</c:v>
                </c:pt>
                <c:pt idx="3582">
                  <c:v>8798.7826110000005</c:v>
                </c:pt>
                <c:pt idx="3583">
                  <c:v>8801.2441490000001</c:v>
                </c:pt>
                <c:pt idx="3584">
                  <c:v>8803.6916899999997</c:v>
                </c:pt>
                <c:pt idx="3585">
                  <c:v>8806.1553270000004</c:v>
                </c:pt>
                <c:pt idx="3586">
                  <c:v>8808.6148329999996</c:v>
                </c:pt>
                <c:pt idx="3587">
                  <c:v>8811.0684369999999</c:v>
                </c:pt>
                <c:pt idx="3588">
                  <c:v>8813.5289200000007</c:v>
                </c:pt>
                <c:pt idx="3589">
                  <c:v>8815.9869770000005</c:v>
                </c:pt>
                <c:pt idx="3590">
                  <c:v>8818.4414519999991</c:v>
                </c:pt>
                <c:pt idx="3591">
                  <c:v>8820.900232</c:v>
                </c:pt>
                <c:pt idx="3592">
                  <c:v>8823.3535649999994</c:v>
                </c:pt>
                <c:pt idx="3593">
                  <c:v>8825.8104330000006</c:v>
                </c:pt>
                <c:pt idx="3594">
                  <c:v>8828.2682700000005</c:v>
                </c:pt>
                <c:pt idx="3595">
                  <c:v>8830.7309490000007</c:v>
                </c:pt>
                <c:pt idx="3596">
                  <c:v>8833.1998559999993</c:v>
                </c:pt>
                <c:pt idx="3597">
                  <c:v>8835.6534449999999</c:v>
                </c:pt>
                <c:pt idx="3598">
                  <c:v>8838.110686</c:v>
                </c:pt>
                <c:pt idx="3599">
                  <c:v>8840.5646519999991</c:v>
                </c:pt>
                <c:pt idx="3600">
                  <c:v>8843.0259530000003</c:v>
                </c:pt>
                <c:pt idx="3601">
                  <c:v>8845.4762019999998</c:v>
                </c:pt>
                <c:pt idx="3602">
                  <c:v>8847.9324390000002</c:v>
                </c:pt>
                <c:pt idx="3603">
                  <c:v>8850.3873989999993</c:v>
                </c:pt>
                <c:pt idx="3604">
                  <c:v>8852.8431459999993</c:v>
                </c:pt>
                <c:pt idx="3605">
                  <c:v>8855.3029480000005</c:v>
                </c:pt>
                <c:pt idx="3606">
                  <c:v>8857.7615999999998</c:v>
                </c:pt>
                <c:pt idx="3607">
                  <c:v>8860.2099739999994</c:v>
                </c:pt>
                <c:pt idx="3608">
                  <c:v>8862.6758300000001</c:v>
                </c:pt>
                <c:pt idx="3609">
                  <c:v>8865.1191569999992</c:v>
                </c:pt>
                <c:pt idx="3610">
                  <c:v>8867.5867579999995</c:v>
                </c:pt>
                <c:pt idx="3611">
                  <c:v>8870.0396669999991</c:v>
                </c:pt>
                <c:pt idx="3612">
                  <c:v>8872.4882730000008</c:v>
                </c:pt>
                <c:pt idx="3613">
                  <c:v>8874.9499570000007</c:v>
                </c:pt>
                <c:pt idx="3614">
                  <c:v>8877.407561</c:v>
                </c:pt>
                <c:pt idx="3615">
                  <c:v>8879.8552419999996</c:v>
                </c:pt>
                <c:pt idx="3616">
                  <c:v>8882.3112619999993</c:v>
                </c:pt>
                <c:pt idx="3617">
                  <c:v>8884.7674490000009</c:v>
                </c:pt>
                <c:pt idx="3618">
                  <c:v>8887.2202109999998</c:v>
                </c:pt>
                <c:pt idx="3619">
                  <c:v>8889.6868880000002</c:v>
                </c:pt>
                <c:pt idx="3620">
                  <c:v>8892.1378850000001</c:v>
                </c:pt>
                <c:pt idx="3621">
                  <c:v>8894.5909819999997</c:v>
                </c:pt>
                <c:pt idx="3622">
                  <c:v>8897.0505580000008</c:v>
                </c:pt>
                <c:pt idx="3623">
                  <c:v>8899.5097850000002</c:v>
                </c:pt>
                <c:pt idx="3624">
                  <c:v>8901.9585470000002</c:v>
                </c:pt>
                <c:pt idx="3625">
                  <c:v>8904.4231209999998</c:v>
                </c:pt>
                <c:pt idx="3626">
                  <c:v>8906.8782730000003</c:v>
                </c:pt>
                <c:pt idx="3627">
                  <c:v>8909.3293560000002</c:v>
                </c:pt>
                <c:pt idx="3628">
                  <c:v>8911.7863849999994</c:v>
                </c:pt>
                <c:pt idx="3629">
                  <c:v>8914.2382269999998</c:v>
                </c:pt>
                <c:pt idx="3630">
                  <c:v>8916.6958720000002</c:v>
                </c:pt>
                <c:pt idx="3631">
                  <c:v>8919.1499050000002</c:v>
                </c:pt>
                <c:pt idx="3632">
                  <c:v>8921.6149679999999</c:v>
                </c:pt>
                <c:pt idx="3633">
                  <c:v>8924.0678260000004</c:v>
                </c:pt>
                <c:pt idx="3634">
                  <c:v>8926.5287649999991</c:v>
                </c:pt>
                <c:pt idx="3635">
                  <c:v>8928.9783079999997</c:v>
                </c:pt>
                <c:pt idx="3636">
                  <c:v>8931.4343819999995</c:v>
                </c:pt>
                <c:pt idx="3637">
                  <c:v>8933.8898079999999</c:v>
                </c:pt>
                <c:pt idx="3638">
                  <c:v>8936.3528879999994</c:v>
                </c:pt>
                <c:pt idx="3639">
                  <c:v>8938.8028560000002</c:v>
                </c:pt>
                <c:pt idx="3640">
                  <c:v>8941.2656470000002</c:v>
                </c:pt>
                <c:pt idx="3641">
                  <c:v>8943.7239169999993</c:v>
                </c:pt>
                <c:pt idx="3642">
                  <c:v>8946.1721699999998</c:v>
                </c:pt>
                <c:pt idx="3643">
                  <c:v>8948.6295910000008</c:v>
                </c:pt>
                <c:pt idx="3644">
                  <c:v>8951.0940609999998</c:v>
                </c:pt>
                <c:pt idx="3645">
                  <c:v>8953.5399600000001</c:v>
                </c:pt>
                <c:pt idx="3646">
                  <c:v>8956.0001530000009</c:v>
                </c:pt>
                <c:pt idx="3647">
                  <c:v>8958.4538580000008</c:v>
                </c:pt>
                <c:pt idx="3648">
                  <c:v>8960.9147780000003</c:v>
                </c:pt>
                <c:pt idx="3649">
                  <c:v>8963.3683930000007</c:v>
                </c:pt>
                <c:pt idx="3650">
                  <c:v>8965.8243110000003</c:v>
                </c:pt>
                <c:pt idx="3651">
                  <c:v>8968.2751200000002</c:v>
                </c:pt>
                <c:pt idx="3652">
                  <c:v>8970.7355349999998</c:v>
                </c:pt>
                <c:pt idx="3653">
                  <c:v>8973.1957480000001</c:v>
                </c:pt>
                <c:pt idx="3654">
                  <c:v>8975.6444260000007</c:v>
                </c:pt>
                <c:pt idx="3655">
                  <c:v>8978.1008889999994</c:v>
                </c:pt>
                <c:pt idx="3656">
                  <c:v>8980.5626310000007</c:v>
                </c:pt>
                <c:pt idx="3657">
                  <c:v>8983.0252760000003</c:v>
                </c:pt>
                <c:pt idx="3658">
                  <c:v>8985.4763870000006</c:v>
                </c:pt>
                <c:pt idx="3659">
                  <c:v>8987.9363859999994</c:v>
                </c:pt>
                <c:pt idx="3660">
                  <c:v>8990.3910589999996</c:v>
                </c:pt>
                <c:pt idx="3661">
                  <c:v>8992.8423700000003</c:v>
                </c:pt>
                <c:pt idx="3662">
                  <c:v>8995.3042270000005</c:v>
                </c:pt>
                <c:pt idx="3663">
                  <c:v>8997.7578379999995</c:v>
                </c:pt>
                <c:pt idx="3664">
                  <c:v>9000.2110090000006</c:v>
                </c:pt>
                <c:pt idx="3665">
                  <c:v>9002.6748520000001</c:v>
                </c:pt>
                <c:pt idx="3666">
                  <c:v>9005.1283440000007</c:v>
                </c:pt>
                <c:pt idx="3667">
                  <c:v>9007.5818629999994</c:v>
                </c:pt>
                <c:pt idx="3668">
                  <c:v>9010.042066</c:v>
                </c:pt>
                <c:pt idx="3669">
                  <c:v>9012.5030879999995</c:v>
                </c:pt>
                <c:pt idx="3670">
                  <c:v>9014.9507099999992</c:v>
                </c:pt>
                <c:pt idx="3671">
                  <c:v>9017.4124169999996</c:v>
                </c:pt>
                <c:pt idx="3672">
                  <c:v>9019.8663140000008</c:v>
                </c:pt>
                <c:pt idx="3673">
                  <c:v>9022.3168270000006</c:v>
                </c:pt>
                <c:pt idx="3674">
                  <c:v>9024.7767609999992</c:v>
                </c:pt>
                <c:pt idx="3675">
                  <c:v>9027.2271400000009</c:v>
                </c:pt>
                <c:pt idx="3676">
                  <c:v>9029.6916550000005</c:v>
                </c:pt>
                <c:pt idx="3677">
                  <c:v>9032.1497189999991</c:v>
                </c:pt>
                <c:pt idx="3678">
                  <c:v>9034.6048179999998</c:v>
                </c:pt>
                <c:pt idx="3679">
                  <c:v>9037.0599110000003</c:v>
                </c:pt>
                <c:pt idx="3680">
                  <c:v>9039.5175999999992</c:v>
                </c:pt>
                <c:pt idx="3681">
                  <c:v>9041.9680810000009</c:v>
                </c:pt>
                <c:pt idx="3682">
                  <c:v>9044.4286900000006</c:v>
                </c:pt>
                <c:pt idx="3683">
                  <c:v>9046.8783839999996</c:v>
                </c:pt>
                <c:pt idx="3684">
                  <c:v>9049.3331080000007</c:v>
                </c:pt>
                <c:pt idx="3685">
                  <c:v>9051.7950770000007</c:v>
                </c:pt>
                <c:pt idx="3686">
                  <c:v>9054.2395890000007</c:v>
                </c:pt>
                <c:pt idx="3687">
                  <c:v>9056.7036079999998</c:v>
                </c:pt>
                <c:pt idx="3688">
                  <c:v>9059.1598809999996</c:v>
                </c:pt>
                <c:pt idx="3689">
                  <c:v>9061.6111400000009</c:v>
                </c:pt>
                <c:pt idx="3690">
                  <c:v>9064.0749360000009</c:v>
                </c:pt>
                <c:pt idx="3691">
                  <c:v>9066.531062</c:v>
                </c:pt>
                <c:pt idx="3692">
                  <c:v>9068.9773509999995</c:v>
                </c:pt>
                <c:pt idx="3693">
                  <c:v>9071.4343009999993</c:v>
                </c:pt>
                <c:pt idx="3694">
                  <c:v>9073.8908840000004</c:v>
                </c:pt>
                <c:pt idx="3695">
                  <c:v>9076.3525640000007</c:v>
                </c:pt>
                <c:pt idx="3696">
                  <c:v>9078.8112930000007</c:v>
                </c:pt>
                <c:pt idx="3697">
                  <c:v>9081.2594370000006</c:v>
                </c:pt>
                <c:pt idx="3698">
                  <c:v>9083.7229480000005</c:v>
                </c:pt>
                <c:pt idx="3699">
                  <c:v>9086.1734290000004</c:v>
                </c:pt>
                <c:pt idx="3700">
                  <c:v>9088.6338969999997</c:v>
                </c:pt>
                <c:pt idx="3701">
                  <c:v>9091.0869719999992</c:v>
                </c:pt>
                <c:pt idx="3702">
                  <c:v>9093.5545660000007</c:v>
                </c:pt>
                <c:pt idx="3703">
                  <c:v>9096.002821</c:v>
                </c:pt>
                <c:pt idx="3704">
                  <c:v>9098.4681380000002</c:v>
                </c:pt>
                <c:pt idx="3705">
                  <c:v>9100.9241050000001</c:v>
                </c:pt>
                <c:pt idx="3706">
                  <c:v>9103.3727479999998</c:v>
                </c:pt>
                <c:pt idx="3707">
                  <c:v>9105.8279689999999</c:v>
                </c:pt>
                <c:pt idx="3708">
                  <c:v>9108.2856709999996</c:v>
                </c:pt>
                <c:pt idx="3709">
                  <c:v>9110.7460620000002</c:v>
                </c:pt>
                <c:pt idx="3710">
                  <c:v>9113.1973679999992</c:v>
                </c:pt>
                <c:pt idx="3711">
                  <c:v>9115.6566050000001</c:v>
                </c:pt>
                <c:pt idx="3712">
                  <c:v>9118.1150290000005</c:v>
                </c:pt>
                <c:pt idx="3713">
                  <c:v>9120.5623059999998</c:v>
                </c:pt>
                <c:pt idx="3714">
                  <c:v>9123.0235630000006</c:v>
                </c:pt>
                <c:pt idx="3715">
                  <c:v>9125.486046</c:v>
                </c:pt>
                <c:pt idx="3716">
                  <c:v>9127.944571</c:v>
                </c:pt>
                <c:pt idx="3717">
                  <c:v>9130.4096109999991</c:v>
                </c:pt>
                <c:pt idx="3718">
                  <c:v>9132.8580920000004</c:v>
                </c:pt>
                <c:pt idx="3719">
                  <c:v>9135.3102319999998</c:v>
                </c:pt>
                <c:pt idx="3720">
                  <c:v>9137.7752639999999</c:v>
                </c:pt>
                <c:pt idx="3721">
                  <c:v>9140.2275979999995</c:v>
                </c:pt>
                <c:pt idx="3722">
                  <c:v>9142.6859499999991</c:v>
                </c:pt>
                <c:pt idx="3723">
                  <c:v>9145.1391710000007</c:v>
                </c:pt>
                <c:pt idx="3724">
                  <c:v>9147.5931660000006</c:v>
                </c:pt>
                <c:pt idx="3725">
                  <c:v>9150.0500169999996</c:v>
                </c:pt>
                <c:pt idx="3726">
                  <c:v>9152.5022339999996</c:v>
                </c:pt>
                <c:pt idx="3727">
                  <c:v>9154.9591700000001</c:v>
                </c:pt>
                <c:pt idx="3728">
                  <c:v>9157.4170379999996</c:v>
                </c:pt>
                <c:pt idx="3729">
                  <c:v>9159.8660670000008</c:v>
                </c:pt>
                <c:pt idx="3730">
                  <c:v>9162.3298959999993</c:v>
                </c:pt>
                <c:pt idx="3731">
                  <c:v>9164.7893339999991</c:v>
                </c:pt>
                <c:pt idx="3732">
                  <c:v>9167.2436849999995</c:v>
                </c:pt>
                <c:pt idx="3733">
                  <c:v>9169.7013270000007</c:v>
                </c:pt>
                <c:pt idx="3734">
                  <c:v>9172.1548330000005</c:v>
                </c:pt>
                <c:pt idx="3735">
                  <c:v>9174.6109099999994</c:v>
                </c:pt>
                <c:pt idx="3736">
                  <c:v>9177.0593499999995</c:v>
                </c:pt>
                <c:pt idx="3737">
                  <c:v>9179.5220809999992</c:v>
                </c:pt>
                <c:pt idx="3738">
                  <c:v>9181.9760999999999</c:v>
                </c:pt>
                <c:pt idx="3739">
                  <c:v>9184.42382</c:v>
                </c:pt>
                <c:pt idx="3740">
                  <c:v>9186.8977689999992</c:v>
                </c:pt>
                <c:pt idx="3741">
                  <c:v>9189.3555539999998</c:v>
                </c:pt>
                <c:pt idx="3742">
                  <c:v>9191.8072599999996</c:v>
                </c:pt>
                <c:pt idx="3743">
                  <c:v>9194.2554510000009</c:v>
                </c:pt>
                <c:pt idx="3744">
                  <c:v>9196.7163519999995</c:v>
                </c:pt>
                <c:pt idx="3745">
                  <c:v>9199.1744120000003</c:v>
                </c:pt>
                <c:pt idx="3746">
                  <c:v>9201.6279259999992</c:v>
                </c:pt>
                <c:pt idx="3747">
                  <c:v>9204.0798180000002</c:v>
                </c:pt>
                <c:pt idx="3748">
                  <c:v>9206.5376550000001</c:v>
                </c:pt>
                <c:pt idx="3749">
                  <c:v>9208.9938760000005</c:v>
                </c:pt>
                <c:pt idx="3750">
                  <c:v>9211.4497489999994</c:v>
                </c:pt>
                <c:pt idx="3751">
                  <c:v>9213.9074120000005</c:v>
                </c:pt>
                <c:pt idx="3752">
                  <c:v>9216.3625549999997</c:v>
                </c:pt>
                <c:pt idx="3753">
                  <c:v>9218.828818</c:v>
                </c:pt>
                <c:pt idx="3754">
                  <c:v>9221.2846150000005</c:v>
                </c:pt>
                <c:pt idx="3755">
                  <c:v>9223.7346500000003</c:v>
                </c:pt>
                <c:pt idx="3756">
                  <c:v>9226.1885610000008</c:v>
                </c:pt>
                <c:pt idx="3757">
                  <c:v>9228.6422550000007</c:v>
                </c:pt>
                <c:pt idx="3758">
                  <c:v>9231.1039810000002</c:v>
                </c:pt>
                <c:pt idx="3759">
                  <c:v>9233.5547339999994</c:v>
                </c:pt>
                <c:pt idx="3760">
                  <c:v>9236.0170760000001</c:v>
                </c:pt>
                <c:pt idx="3761">
                  <c:v>9238.4714220000005</c:v>
                </c:pt>
                <c:pt idx="3762">
                  <c:v>9240.9470060000003</c:v>
                </c:pt>
                <c:pt idx="3763">
                  <c:v>9243.4005570000008</c:v>
                </c:pt>
                <c:pt idx="3764">
                  <c:v>9245.8543950000003</c:v>
                </c:pt>
                <c:pt idx="3765">
                  <c:v>9248.3133579999994</c:v>
                </c:pt>
                <c:pt idx="3766">
                  <c:v>9250.7643619999999</c:v>
                </c:pt>
                <c:pt idx="3767">
                  <c:v>9253.2173679999996</c:v>
                </c:pt>
                <c:pt idx="3768">
                  <c:v>9255.6718600000004</c:v>
                </c:pt>
                <c:pt idx="3769">
                  <c:v>9258.1380559999998</c:v>
                </c:pt>
                <c:pt idx="3770">
                  <c:v>9260.5957639999997</c:v>
                </c:pt>
                <c:pt idx="3771">
                  <c:v>9263.0462869999992</c:v>
                </c:pt>
                <c:pt idx="3772">
                  <c:v>9265.4953480000004</c:v>
                </c:pt>
                <c:pt idx="3773">
                  <c:v>9267.9792610000004</c:v>
                </c:pt>
                <c:pt idx="3774">
                  <c:v>9270.4436900000001</c:v>
                </c:pt>
                <c:pt idx="3775">
                  <c:v>9272.8909050000002</c:v>
                </c:pt>
                <c:pt idx="3776">
                  <c:v>9275.3538370000006</c:v>
                </c:pt>
                <c:pt idx="3777">
                  <c:v>9277.8112239999991</c:v>
                </c:pt>
                <c:pt idx="3778">
                  <c:v>9280.2676780000002</c:v>
                </c:pt>
                <c:pt idx="3779">
                  <c:v>9282.7141319999992</c:v>
                </c:pt>
                <c:pt idx="3780">
                  <c:v>9285.1825339999996</c:v>
                </c:pt>
                <c:pt idx="3781">
                  <c:v>9287.6322230000005</c:v>
                </c:pt>
                <c:pt idx="3782">
                  <c:v>9290.0866499999993</c:v>
                </c:pt>
                <c:pt idx="3783">
                  <c:v>9292.5467989999997</c:v>
                </c:pt>
                <c:pt idx="3784">
                  <c:v>9295.0007490000007</c:v>
                </c:pt>
                <c:pt idx="3785">
                  <c:v>9297.4508810000007</c:v>
                </c:pt>
                <c:pt idx="3786">
                  <c:v>9299.9133619999993</c:v>
                </c:pt>
                <c:pt idx="3787">
                  <c:v>9302.3746819999997</c:v>
                </c:pt>
                <c:pt idx="3788">
                  <c:v>9304.828066</c:v>
                </c:pt>
                <c:pt idx="3789">
                  <c:v>9307.2824380000002</c:v>
                </c:pt>
                <c:pt idx="3790">
                  <c:v>9309.7382770000004</c:v>
                </c:pt>
                <c:pt idx="3791">
                  <c:v>9312.1973350000007</c:v>
                </c:pt>
                <c:pt idx="3792">
                  <c:v>9314.655933</c:v>
                </c:pt>
                <c:pt idx="3793">
                  <c:v>9317.1057490000003</c:v>
                </c:pt>
                <c:pt idx="3794">
                  <c:v>9319.5632499999992</c:v>
                </c:pt>
                <c:pt idx="3795">
                  <c:v>9322.0156950000001</c:v>
                </c:pt>
                <c:pt idx="3796">
                  <c:v>9324.4732280000007</c:v>
                </c:pt>
                <c:pt idx="3797">
                  <c:v>9326.9351150000002</c:v>
                </c:pt>
                <c:pt idx="3798">
                  <c:v>9329.3865380000007</c:v>
                </c:pt>
                <c:pt idx="3799">
                  <c:v>9331.8404350000001</c:v>
                </c:pt>
                <c:pt idx="3800">
                  <c:v>9334.3027020000009</c:v>
                </c:pt>
                <c:pt idx="3801">
                  <c:v>9336.7539529999995</c:v>
                </c:pt>
                <c:pt idx="3802">
                  <c:v>9339.2136179999998</c:v>
                </c:pt>
                <c:pt idx="3803">
                  <c:v>9341.6710039999998</c:v>
                </c:pt>
                <c:pt idx="3804">
                  <c:v>9344.1238350000003</c:v>
                </c:pt>
                <c:pt idx="3805">
                  <c:v>9346.5846160000001</c:v>
                </c:pt>
                <c:pt idx="3806">
                  <c:v>9349.0397809999995</c:v>
                </c:pt>
                <c:pt idx="3807">
                  <c:v>9351.4907640000001</c:v>
                </c:pt>
                <c:pt idx="3808">
                  <c:v>9353.9457829999992</c:v>
                </c:pt>
                <c:pt idx="3809">
                  <c:v>9356.4016420000007</c:v>
                </c:pt>
                <c:pt idx="3810">
                  <c:v>9358.8545560000002</c:v>
                </c:pt>
                <c:pt idx="3811">
                  <c:v>9361.3176930000009</c:v>
                </c:pt>
                <c:pt idx="3812">
                  <c:v>9363.7707580000006</c:v>
                </c:pt>
                <c:pt idx="3813">
                  <c:v>9366.232806</c:v>
                </c:pt>
                <c:pt idx="3814">
                  <c:v>9368.6911259999997</c:v>
                </c:pt>
                <c:pt idx="3815">
                  <c:v>9371.1449360000006</c:v>
                </c:pt>
                <c:pt idx="3816">
                  <c:v>9373.5986209999992</c:v>
                </c:pt>
                <c:pt idx="3817">
                  <c:v>9376.058035</c:v>
                </c:pt>
                <c:pt idx="3818">
                  <c:v>9378.5060229999999</c:v>
                </c:pt>
                <c:pt idx="3819">
                  <c:v>9380.9671519999993</c:v>
                </c:pt>
                <c:pt idx="3820">
                  <c:v>9383.4238640000003</c:v>
                </c:pt>
                <c:pt idx="3821">
                  <c:v>9385.881077</c:v>
                </c:pt>
                <c:pt idx="3822">
                  <c:v>9388.3335860000007</c:v>
                </c:pt>
                <c:pt idx="3823">
                  <c:v>9390.7927579999996</c:v>
                </c:pt>
                <c:pt idx="3824">
                  <c:v>9393.2416819999999</c:v>
                </c:pt>
                <c:pt idx="3825">
                  <c:v>9395.6996429999999</c:v>
                </c:pt>
                <c:pt idx="3826">
                  <c:v>9398.1583680000003</c:v>
                </c:pt>
                <c:pt idx="3827">
                  <c:v>9400.6154380000007</c:v>
                </c:pt>
                <c:pt idx="3828">
                  <c:v>9403.0770799999991</c:v>
                </c:pt>
                <c:pt idx="3829">
                  <c:v>9405.5302179999999</c:v>
                </c:pt>
                <c:pt idx="3830">
                  <c:v>9407.9812590000001</c:v>
                </c:pt>
                <c:pt idx="3831">
                  <c:v>9410.4366559999999</c:v>
                </c:pt>
                <c:pt idx="3832">
                  <c:v>9412.8959140000006</c:v>
                </c:pt>
                <c:pt idx="3833">
                  <c:v>9415.3510200000001</c:v>
                </c:pt>
                <c:pt idx="3834">
                  <c:v>9417.803414</c:v>
                </c:pt>
                <c:pt idx="3835">
                  <c:v>9420.2646029999996</c:v>
                </c:pt>
                <c:pt idx="3836">
                  <c:v>9422.7277759999997</c:v>
                </c:pt>
                <c:pt idx="3837">
                  <c:v>9425.1957309999998</c:v>
                </c:pt>
                <c:pt idx="3838">
                  <c:v>9427.6587639999998</c:v>
                </c:pt>
                <c:pt idx="3839">
                  <c:v>9430.1118750000005</c:v>
                </c:pt>
                <c:pt idx="3840">
                  <c:v>9432.5646020000004</c:v>
                </c:pt>
                <c:pt idx="3841">
                  <c:v>9435.0242319999998</c:v>
                </c:pt>
                <c:pt idx="3842">
                  <c:v>9437.4776700000002</c:v>
                </c:pt>
                <c:pt idx="3843">
                  <c:v>9439.9375810000001</c:v>
                </c:pt>
                <c:pt idx="3844">
                  <c:v>9442.3882329999997</c:v>
                </c:pt>
                <c:pt idx="3845">
                  <c:v>9444.8428980000008</c:v>
                </c:pt>
                <c:pt idx="3846">
                  <c:v>9447.3075559999997</c:v>
                </c:pt>
                <c:pt idx="3847">
                  <c:v>9449.7563879999998</c:v>
                </c:pt>
                <c:pt idx="3848">
                  <c:v>9452.2083870000006</c:v>
                </c:pt>
                <c:pt idx="3849">
                  <c:v>9454.6693130000003</c:v>
                </c:pt>
                <c:pt idx="3850">
                  <c:v>9457.1331210000008</c:v>
                </c:pt>
                <c:pt idx="3851">
                  <c:v>9459.581956</c:v>
                </c:pt>
                <c:pt idx="3852">
                  <c:v>9462.0448250000009</c:v>
                </c:pt>
                <c:pt idx="3853">
                  <c:v>9464.4924050000009</c:v>
                </c:pt>
                <c:pt idx="3854">
                  <c:v>9466.9494159999995</c:v>
                </c:pt>
                <c:pt idx="3855">
                  <c:v>9469.4138490000005</c:v>
                </c:pt>
                <c:pt idx="3856">
                  <c:v>9471.8698179999992</c:v>
                </c:pt>
                <c:pt idx="3857">
                  <c:v>9474.3229219999994</c:v>
                </c:pt>
                <c:pt idx="3858">
                  <c:v>9476.7830720000002</c:v>
                </c:pt>
                <c:pt idx="3859">
                  <c:v>9479.2390300000006</c:v>
                </c:pt>
                <c:pt idx="3860">
                  <c:v>9481.7028979999995</c:v>
                </c:pt>
                <c:pt idx="3861">
                  <c:v>9484.1580740000009</c:v>
                </c:pt>
                <c:pt idx="3862">
                  <c:v>9486.6071690000008</c:v>
                </c:pt>
                <c:pt idx="3863">
                  <c:v>9489.0696609999995</c:v>
                </c:pt>
                <c:pt idx="3864">
                  <c:v>9491.5227780000005</c:v>
                </c:pt>
                <c:pt idx="3865">
                  <c:v>9493.9751199999992</c:v>
                </c:pt>
                <c:pt idx="3866">
                  <c:v>9496.4355899999991</c:v>
                </c:pt>
                <c:pt idx="3867">
                  <c:v>9498.8876130000008</c:v>
                </c:pt>
                <c:pt idx="3868">
                  <c:v>9501.3519680000009</c:v>
                </c:pt>
                <c:pt idx="3869">
                  <c:v>9503.8135700000003</c:v>
                </c:pt>
                <c:pt idx="3870">
                  <c:v>9506.2633800000003</c:v>
                </c:pt>
                <c:pt idx="3871">
                  <c:v>9508.7160970000004</c:v>
                </c:pt>
                <c:pt idx="3872">
                  <c:v>9511.1726620000009</c:v>
                </c:pt>
                <c:pt idx="3873">
                  <c:v>9513.6379550000001</c:v>
                </c:pt>
                <c:pt idx="3874">
                  <c:v>9516.1080079999992</c:v>
                </c:pt>
                <c:pt idx="3875">
                  <c:v>9518.5551680000008</c:v>
                </c:pt>
                <c:pt idx="3876">
                  <c:v>9521.0128860000004</c:v>
                </c:pt>
                <c:pt idx="3877">
                  <c:v>9523.4759219999996</c:v>
                </c:pt>
                <c:pt idx="3878">
                  <c:v>9525.9340009999996</c:v>
                </c:pt>
                <c:pt idx="3879">
                  <c:v>9528.3813740000005</c:v>
                </c:pt>
                <c:pt idx="3880">
                  <c:v>9530.8399399999998</c:v>
                </c:pt>
                <c:pt idx="3881">
                  <c:v>9533.2885970000007</c:v>
                </c:pt>
                <c:pt idx="3882">
                  <c:v>9535.7432399999998</c:v>
                </c:pt>
                <c:pt idx="3883">
                  <c:v>9538.2010530000007</c:v>
                </c:pt>
                <c:pt idx="3884">
                  <c:v>9540.6583460000002</c:v>
                </c:pt>
                <c:pt idx="3885">
                  <c:v>9543.1096519999992</c:v>
                </c:pt>
                <c:pt idx="3886">
                  <c:v>9545.5893620000006</c:v>
                </c:pt>
                <c:pt idx="3887">
                  <c:v>9548.0360149999997</c:v>
                </c:pt>
                <c:pt idx="3888">
                  <c:v>9550.4925999999996</c:v>
                </c:pt>
                <c:pt idx="3889">
                  <c:v>9552.9576820000002</c:v>
                </c:pt>
                <c:pt idx="3890">
                  <c:v>9555.4058210000003</c:v>
                </c:pt>
                <c:pt idx="3891">
                  <c:v>9557.8686629999993</c:v>
                </c:pt>
                <c:pt idx="3892">
                  <c:v>9560.3256959999999</c:v>
                </c:pt>
                <c:pt idx="3893">
                  <c:v>9562.7738730000001</c:v>
                </c:pt>
                <c:pt idx="3894">
                  <c:v>9565.2376000000004</c:v>
                </c:pt>
                <c:pt idx="3895">
                  <c:v>9567.6875700000001</c:v>
                </c:pt>
                <c:pt idx="3896">
                  <c:v>9570.1499910000002</c:v>
                </c:pt>
                <c:pt idx="3897">
                  <c:v>9572.6037940000006</c:v>
                </c:pt>
                <c:pt idx="3898">
                  <c:v>9575.0493779999997</c:v>
                </c:pt>
                <c:pt idx="3899">
                  <c:v>9577.5083849999992</c:v>
                </c:pt>
                <c:pt idx="3900">
                  <c:v>9579.9604400000007</c:v>
                </c:pt>
                <c:pt idx="3901">
                  <c:v>9582.4234290000004</c:v>
                </c:pt>
                <c:pt idx="3902">
                  <c:v>9584.8791220000003</c:v>
                </c:pt>
                <c:pt idx="3903">
                  <c:v>9587.3290039999993</c:v>
                </c:pt>
                <c:pt idx="3904">
                  <c:v>9589.7915379999995</c:v>
                </c:pt>
                <c:pt idx="3905">
                  <c:v>9592.252031</c:v>
                </c:pt>
                <c:pt idx="3906">
                  <c:v>9594.7037820000005</c:v>
                </c:pt>
                <c:pt idx="3907">
                  <c:v>9597.1568040000002</c:v>
                </c:pt>
                <c:pt idx="3908">
                  <c:v>9599.6146379999991</c:v>
                </c:pt>
                <c:pt idx="3909">
                  <c:v>9602.0797430000002</c:v>
                </c:pt>
                <c:pt idx="3910">
                  <c:v>9604.5296340000004</c:v>
                </c:pt>
                <c:pt idx="3911">
                  <c:v>9607.0097490000007</c:v>
                </c:pt>
                <c:pt idx="3912">
                  <c:v>9609.4598569999998</c:v>
                </c:pt>
                <c:pt idx="3913">
                  <c:v>9611.9189260000003</c:v>
                </c:pt>
                <c:pt idx="3914">
                  <c:v>9614.3754009999993</c:v>
                </c:pt>
                <c:pt idx="3915">
                  <c:v>9616.8321550000001</c:v>
                </c:pt>
                <c:pt idx="3916">
                  <c:v>9619.2862299999997</c:v>
                </c:pt>
                <c:pt idx="3917">
                  <c:v>9621.7412899999999</c:v>
                </c:pt>
                <c:pt idx="3918">
                  <c:v>9624.2049060000008</c:v>
                </c:pt>
                <c:pt idx="3919">
                  <c:v>9626.6543299999994</c:v>
                </c:pt>
                <c:pt idx="3920">
                  <c:v>9629.1126879999993</c:v>
                </c:pt>
                <c:pt idx="3921">
                  <c:v>9631.5742750000009</c:v>
                </c:pt>
                <c:pt idx="3922">
                  <c:v>9634.0288990000008</c:v>
                </c:pt>
                <c:pt idx="3923">
                  <c:v>9636.4892180000006</c:v>
                </c:pt>
                <c:pt idx="3924">
                  <c:v>9638.9582399999999</c:v>
                </c:pt>
                <c:pt idx="3925">
                  <c:v>9641.4138980000007</c:v>
                </c:pt>
                <c:pt idx="3926">
                  <c:v>9643.883699</c:v>
                </c:pt>
                <c:pt idx="3927">
                  <c:v>9646.3460720000003</c:v>
                </c:pt>
                <c:pt idx="3928">
                  <c:v>9648.7981259999997</c:v>
                </c:pt>
                <c:pt idx="3929">
                  <c:v>9651.2490949999992</c:v>
                </c:pt>
                <c:pt idx="3930">
                  <c:v>9653.7060160000001</c:v>
                </c:pt>
                <c:pt idx="3931">
                  <c:v>9656.1737570000005</c:v>
                </c:pt>
                <c:pt idx="3932">
                  <c:v>9658.6266539999997</c:v>
                </c:pt>
                <c:pt idx="3933">
                  <c:v>9661.0857689999993</c:v>
                </c:pt>
                <c:pt idx="3934">
                  <c:v>9663.5468020000008</c:v>
                </c:pt>
                <c:pt idx="3935">
                  <c:v>9665.9988740000008</c:v>
                </c:pt>
                <c:pt idx="3936">
                  <c:v>9668.4646479999992</c:v>
                </c:pt>
                <c:pt idx="3937">
                  <c:v>9670.9178150000007</c:v>
                </c:pt>
                <c:pt idx="3938">
                  <c:v>9673.3741279999995</c:v>
                </c:pt>
                <c:pt idx="3939">
                  <c:v>9675.8352730000006</c:v>
                </c:pt>
                <c:pt idx="3940">
                  <c:v>9678.2895370000006</c:v>
                </c:pt>
                <c:pt idx="3941">
                  <c:v>9680.7406940000001</c:v>
                </c:pt>
                <c:pt idx="3942">
                  <c:v>9683.2038460000003</c:v>
                </c:pt>
                <c:pt idx="3943">
                  <c:v>9685.6557890000004</c:v>
                </c:pt>
                <c:pt idx="3944">
                  <c:v>9688.1206650000004</c:v>
                </c:pt>
                <c:pt idx="3945">
                  <c:v>9690.5734429999993</c:v>
                </c:pt>
                <c:pt idx="3946">
                  <c:v>9693.0257959999999</c:v>
                </c:pt>
                <c:pt idx="3947">
                  <c:v>9695.4861089999995</c:v>
                </c:pt>
                <c:pt idx="3948">
                  <c:v>9697.9487449999997</c:v>
                </c:pt>
                <c:pt idx="3949">
                  <c:v>9700.3970100000006</c:v>
                </c:pt>
                <c:pt idx="3950">
                  <c:v>9702.8608519999998</c:v>
                </c:pt>
                <c:pt idx="3951">
                  <c:v>9705.3199669999995</c:v>
                </c:pt>
                <c:pt idx="3952">
                  <c:v>9707.7747930000005</c:v>
                </c:pt>
                <c:pt idx="3953">
                  <c:v>9710.2277749999994</c:v>
                </c:pt>
                <c:pt idx="3954">
                  <c:v>9712.679639</c:v>
                </c:pt>
                <c:pt idx="3955">
                  <c:v>9715.1385489999993</c:v>
                </c:pt>
                <c:pt idx="3956">
                  <c:v>9717.6037039999992</c:v>
                </c:pt>
                <c:pt idx="3957">
                  <c:v>9720.0569790000009</c:v>
                </c:pt>
                <c:pt idx="3958">
                  <c:v>9722.5108909999999</c:v>
                </c:pt>
                <c:pt idx="3959">
                  <c:v>9724.9620790000008</c:v>
                </c:pt>
                <c:pt idx="3960">
                  <c:v>9727.4373350000005</c:v>
                </c:pt>
                <c:pt idx="3961">
                  <c:v>9729.9008460000005</c:v>
                </c:pt>
                <c:pt idx="3962">
                  <c:v>9732.3589410000004</c:v>
                </c:pt>
                <c:pt idx="3963">
                  <c:v>9734.8028649999997</c:v>
                </c:pt>
                <c:pt idx="3964">
                  <c:v>9737.2600020000009</c:v>
                </c:pt>
                <c:pt idx="3965">
                  <c:v>9739.7158120000004</c:v>
                </c:pt>
                <c:pt idx="3966">
                  <c:v>9742.1750680000005</c:v>
                </c:pt>
                <c:pt idx="3967">
                  <c:v>9744.6262119999992</c:v>
                </c:pt>
                <c:pt idx="3968">
                  <c:v>9747.0928609999992</c:v>
                </c:pt>
                <c:pt idx="3969">
                  <c:v>9749.5437750000001</c:v>
                </c:pt>
                <c:pt idx="3970">
                  <c:v>9751.9976979999992</c:v>
                </c:pt>
                <c:pt idx="3971">
                  <c:v>9754.4563440000002</c:v>
                </c:pt>
                <c:pt idx="3972">
                  <c:v>9756.9150040000004</c:v>
                </c:pt>
                <c:pt idx="3973">
                  <c:v>9759.3678619999991</c:v>
                </c:pt>
                <c:pt idx="3974">
                  <c:v>9761.8249039999992</c:v>
                </c:pt>
                <c:pt idx="3975">
                  <c:v>9764.2754299999997</c:v>
                </c:pt>
                <c:pt idx="3976">
                  <c:v>9766.7371550000007</c:v>
                </c:pt>
                <c:pt idx="3977">
                  <c:v>9769.1919350000007</c:v>
                </c:pt>
                <c:pt idx="3978">
                  <c:v>9771.6585470000009</c:v>
                </c:pt>
                <c:pt idx="3979">
                  <c:v>9774.114587</c:v>
                </c:pt>
                <c:pt idx="3980">
                  <c:v>9776.563564</c:v>
                </c:pt>
                <c:pt idx="3981">
                  <c:v>9779.0247319999999</c:v>
                </c:pt>
                <c:pt idx="3982">
                  <c:v>9781.483236</c:v>
                </c:pt>
                <c:pt idx="3983">
                  <c:v>9783.9403889999994</c:v>
                </c:pt>
                <c:pt idx="3984">
                  <c:v>9786.3965960000005</c:v>
                </c:pt>
                <c:pt idx="3985">
                  <c:v>9788.8599940000004</c:v>
                </c:pt>
                <c:pt idx="3986">
                  <c:v>9791.3121410000003</c:v>
                </c:pt>
                <c:pt idx="3987">
                  <c:v>9793.7615920000007</c:v>
                </c:pt>
                <c:pt idx="3988">
                  <c:v>9796.2266290000007</c:v>
                </c:pt>
                <c:pt idx="3989">
                  <c:v>9798.6801880000003</c:v>
                </c:pt>
                <c:pt idx="3990">
                  <c:v>9801.1355669999994</c:v>
                </c:pt>
                <c:pt idx="3991">
                  <c:v>9803.5972579999998</c:v>
                </c:pt>
                <c:pt idx="3992">
                  <c:v>9806.0648029999993</c:v>
                </c:pt>
                <c:pt idx="3993">
                  <c:v>9808.5242699999999</c:v>
                </c:pt>
                <c:pt idx="3994">
                  <c:v>9810.9804409999997</c:v>
                </c:pt>
                <c:pt idx="3995">
                  <c:v>9813.433841</c:v>
                </c:pt>
                <c:pt idx="3996">
                  <c:v>9815.886708</c:v>
                </c:pt>
                <c:pt idx="3997">
                  <c:v>9818.3489430000009</c:v>
                </c:pt>
                <c:pt idx="3998">
                  <c:v>9820.7926349999998</c:v>
                </c:pt>
                <c:pt idx="3999">
                  <c:v>9823.247582</c:v>
                </c:pt>
                <c:pt idx="4000">
                  <c:v>9825.7026170000008</c:v>
                </c:pt>
                <c:pt idx="4001">
                  <c:v>9828.1589000000004</c:v>
                </c:pt>
                <c:pt idx="4002">
                  <c:v>9830.6189709999999</c:v>
                </c:pt>
                <c:pt idx="4003">
                  <c:v>9833.0778740000005</c:v>
                </c:pt>
                <c:pt idx="4004">
                  <c:v>9835.5263890000006</c:v>
                </c:pt>
                <c:pt idx="4005">
                  <c:v>9837.9920999999995</c:v>
                </c:pt>
                <c:pt idx="4006">
                  <c:v>9840.4487100000006</c:v>
                </c:pt>
                <c:pt idx="4007">
                  <c:v>9842.9038089999995</c:v>
                </c:pt>
                <c:pt idx="4008">
                  <c:v>9845.3570529999997</c:v>
                </c:pt>
                <c:pt idx="4009">
                  <c:v>9847.8113319999993</c:v>
                </c:pt>
                <c:pt idx="4010">
                  <c:v>9850.2693199999994</c:v>
                </c:pt>
                <c:pt idx="4011">
                  <c:v>9852.7302120000004</c:v>
                </c:pt>
                <c:pt idx="4012">
                  <c:v>9855.1802640000005</c:v>
                </c:pt>
                <c:pt idx="4013">
                  <c:v>9857.6421389999996</c:v>
                </c:pt>
                <c:pt idx="4014">
                  <c:v>9860.0913700000001</c:v>
                </c:pt>
                <c:pt idx="4015">
                  <c:v>9862.5503420000005</c:v>
                </c:pt>
                <c:pt idx="4016">
                  <c:v>9865.0053129999997</c:v>
                </c:pt>
                <c:pt idx="4017">
                  <c:v>9867.4616110000006</c:v>
                </c:pt>
                <c:pt idx="4018">
                  <c:v>9869.9307480000007</c:v>
                </c:pt>
                <c:pt idx="4019">
                  <c:v>9872.3906169999991</c:v>
                </c:pt>
                <c:pt idx="4020">
                  <c:v>9874.8437190000004</c:v>
                </c:pt>
                <c:pt idx="4021">
                  <c:v>9877.2962590000006</c:v>
                </c:pt>
                <c:pt idx="4022">
                  <c:v>9879.7594399999998</c:v>
                </c:pt>
                <c:pt idx="4023">
                  <c:v>9882.220104</c:v>
                </c:pt>
                <c:pt idx="4024">
                  <c:v>9884.6668329999993</c:v>
                </c:pt>
                <c:pt idx="4025">
                  <c:v>9887.1319960000001</c:v>
                </c:pt>
                <c:pt idx="4026">
                  <c:v>9889.581655</c:v>
                </c:pt>
                <c:pt idx="4027">
                  <c:v>9892.0440190000008</c:v>
                </c:pt>
                <c:pt idx="4028">
                  <c:v>9894.4926400000004</c:v>
                </c:pt>
                <c:pt idx="4029">
                  <c:v>9896.9573149999997</c:v>
                </c:pt>
                <c:pt idx="4030">
                  <c:v>9899.4157489999998</c:v>
                </c:pt>
                <c:pt idx="4031">
                  <c:v>9901.8664079999999</c:v>
                </c:pt>
                <c:pt idx="4032">
                  <c:v>9904.3267390000001</c:v>
                </c:pt>
                <c:pt idx="4033">
                  <c:v>9906.7841229999995</c:v>
                </c:pt>
                <c:pt idx="4034">
                  <c:v>9909.2391009999992</c:v>
                </c:pt>
                <c:pt idx="4035">
                  <c:v>9911.6984240000002</c:v>
                </c:pt>
                <c:pt idx="4036">
                  <c:v>9914.1427609999992</c:v>
                </c:pt>
                <c:pt idx="4037">
                  <c:v>9916.6045329999997</c:v>
                </c:pt>
                <c:pt idx="4038">
                  <c:v>9919.06603</c:v>
                </c:pt>
                <c:pt idx="4039">
                  <c:v>9921.5260460000009</c:v>
                </c:pt>
                <c:pt idx="4040">
                  <c:v>9923.9747879999995</c:v>
                </c:pt>
                <c:pt idx="4041">
                  <c:v>9926.4388039999994</c:v>
                </c:pt>
                <c:pt idx="4042">
                  <c:v>9928.8960480000005</c:v>
                </c:pt>
                <c:pt idx="4043">
                  <c:v>9931.3480990000007</c:v>
                </c:pt>
                <c:pt idx="4044">
                  <c:v>9933.7983060000006</c:v>
                </c:pt>
                <c:pt idx="4045">
                  <c:v>9936.2615989999995</c:v>
                </c:pt>
                <c:pt idx="4046">
                  <c:v>9938.7139029999998</c:v>
                </c:pt>
                <c:pt idx="4047">
                  <c:v>9941.1639919999998</c:v>
                </c:pt>
                <c:pt idx="4048">
                  <c:v>9943.6238240000002</c:v>
                </c:pt>
                <c:pt idx="4049">
                  <c:v>9946.0817399999996</c:v>
                </c:pt>
                <c:pt idx="4050">
                  <c:v>9948.536951</c:v>
                </c:pt>
                <c:pt idx="4051">
                  <c:v>9950.9859809999998</c:v>
                </c:pt>
                <c:pt idx="4052">
                  <c:v>9953.4487690000005</c:v>
                </c:pt>
                <c:pt idx="4053">
                  <c:v>9955.9077909999996</c:v>
                </c:pt>
                <c:pt idx="4054">
                  <c:v>9958.3571730000003</c:v>
                </c:pt>
                <c:pt idx="4055">
                  <c:v>9960.8102789999994</c:v>
                </c:pt>
                <c:pt idx="4056">
                  <c:v>9963.2673030000005</c:v>
                </c:pt>
                <c:pt idx="4057">
                  <c:v>9965.7371650000005</c:v>
                </c:pt>
                <c:pt idx="4058">
                  <c:v>9968.1932980000001</c:v>
                </c:pt>
                <c:pt idx="4059">
                  <c:v>9970.6531660000001</c:v>
                </c:pt>
                <c:pt idx="4060">
                  <c:v>9973.1100009999991</c:v>
                </c:pt>
                <c:pt idx="4061">
                  <c:v>9975.5632420000002</c:v>
                </c:pt>
                <c:pt idx="4062">
                  <c:v>9978.0100440000006</c:v>
                </c:pt>
                <c:pt idx="4063">
                  <c:v>9980.4648030000008</c:v>
                </c:pt>
                <c:pt idx="4064">
                  <c:v>9982.9280899999994</c:v>
                </c:pt>
                <c:pt idx="4065">
                  <c:v>9985.3811019999994</c:v>
                </c:pt>
                <c:pt idx="4066">
                  <c:v>9987.8466339999995</c:v>
                </c:pt>
                <c:pt idx="4067">
                  <c:v>9990.3016769999995</c:v>
                </c:pt>
                <c:pt idx="4068">
                  <c:v>9992.7503219999999</c:v>
                </c:pt>
                <c:pt idx="4069">
                  <c:v>9995.2086419999996</c:v>
                </c:pt>
                <c:pt idx="4070">
                  <c:v>9997.6653279999991</c:v>
                </c:pt>
                <c:pt idx="4071">
                  <c:v>10000.119049000001</c:v>
                </c:pt>
                <c:pt idx="4072">
                  <c:v>10002.580822</c:v>
                </c:pt>
                <c:pt idx="4073">
                  <c:v>10005.027661</c:v>
                </c:pt>
                <c:pt idx="4074">
                  <c:v>10007.489090999999</c:v>
                </c:pt>
                <c:pt idx="4075">
                  <c:v>10009.934826999999</c:v>
                </c:pt>
                <c:pt idx="4076">
                  <c:v>10012.400111999999</c:v>
                </c:pt>
                <c:pt idx="4077">
                  <c:v>10014.851677000001</c:v>
                </c:pt>
                <c:pt idx="4078">
                  <c:v>10017.299168</c:v>
                </c:pt>
                <c:pt idx="4079">
                  <c:v>10019.75567</c:v>
                </c:pt>
                <c:pt idx="4080">
                  <c:v>10022.217946999999</c:v>
                </c:pt>
                <c:pt idx="4081">
                  <c:v>10024.665708</c:v>
                </c:pt>
                <c:pt idx="4082">
                  <c:v>10027.124830999999</c:v>
                </c:pt>
                <c:pt idx="4083">
                  <c:v>10029.579137000001</c:v>
                </c:pt>
                <c:pt idx="4084">
                  <c:v>10032.036107</c:v>
                </c:pt>
                <c:pt idx="4085">
                  <c:v>10034.494624999999</c:v>
                </c:pt>
                <c:pt idx="4086">
                  <c:v>10036.941126</c:v>
                </c:pt>
                <c:pt idx="4087">
                  <c:v>10039.398041</c:v>
                </c:pt>
                <c:pt idx="4088">
                  <c:v>10041.850383000001</c:v>
                </c:pt>
                <c:pt idx="4089">
                  <c:v>10044.317096999999</c:v>
                </c:pt>
                <c:pt idx="4090">
                  <c:v>10046.762977</c:v>
                </c:pt>
                <c:pt idx="4091">
                  <c:v>10049.223856000001</c:v>
                </c:pt>
                <c:pt idx="4092">
                  <c:v>10051.679279</c:v>
                </c:pt>
                <c:pt idx="4093">
                  <c:v>10054.139332999999</c:v>
                </c:pt>
                <c:pt idx="4094">
                  <c:v>10056.599241</c:v>
                </c:pt>
                <c:pt idx="4095">
                  <c:v>10059.049702</c:v>
                </c:pt>
                <c:pt idx="4096">
                  <c:v>10061.512895</c:v>
                </c:pt>
                <c:pt idx="4097">
                  <c:v>10063.969787</c:v>
                </c:pt>
                <c:pt idx="4098">
                  <c:v>10066.415136</c:v>
                </c:pt>
                <c:pt idx="4099">
                  <c:v>10068.872152</c:v>
                </c:pt>
                <c:pt idx="4100">
                  <c:v>10071.333789</c:v>
                </c:pt>
                <c:pt idx="4101">
                  <c:v>10073.783847000001</c:v>
                </c:pt>
                <c:pt idx="4102">
                  <c:v>10076.238928999999</c:v>
                </c:pt>
                <c:pt idx="4103">
                  <c:v>10078.695274</c:v>
                </c:pt>
                <c:pt idx="4104">
                  <c:v>10081.154167999999</c:v>
                </c:pt>
                <c:pt idx="4105">
                  <c:v>10083.618221999999</c:v>
                </c:pt>
                <c:pt idx="4106">
                  <c:v>10086.071802</c:v>
                </c:pt>
                <c:pt idx="4107">
                  <c:v>10088.529949</c:v>
                </c:pt>
                <c:pt idx="4108">
                  <c:v>10090.982715</c:v>
                </c:pt>
                <c:pt idx="4109">
                  <c:v>10093.455782999999</c:v>
                </c:pt>
                <c:pt idx="4110">
                  <c:v>10095.912359</c:v>
                </c:pt>
                <c:pt idx="4111">
                  <c:v>10098.366715</c:v>
                </c:pt>
                <c:pt idx="4112">
                  <c:v>10100.821271999999</c:v>
                </c:pt>
                <c:pt idx="4113">
                  <c:v>10103.277221</c:v>
                </c:pt>
                <c:pt idx="4114">
                  <c:v>10105.726977</c:v>
                </c:pt>
                <c:pt idx="4115">
                  <c:v>10108.179155</c:v>
                </c:pt>
                <c:pt idx="4116">
                  <c:v>10110.634899000001</c:v>
                </c:pt>
                <c:pt idx="4117">
                  <c:v>10113.087141</c:v>
                </c:pt>
                <c:pt idx="4118">
                  <c:v>10115.553893</c:v>
                </c:pt>
                <c:pt idx="4119">
                  <c:v>10118.008857000001</c:v>
                </c:pt>
                <c:pt idx="4120">
                  <c:v>10120.477306999999</c:v>
                </c:pt>
                <c:pt idx="4121">
                  <c:v>10122.933335</c:v>
                </c:pt>
                <c:pt idx="4122">
                  <c:v>10125.388838000001</c:v>
                </c:pt>
                <c:pt idx="4123">
                  <c:v>10127.845074999999</c:v>
                </c:pt>
                <c:pt idx="4124">
                  <c:v>10130.300319</c:v>
                </c:pt>
                <c:pt idx="4125">
                  <c:v>10132.749669999999</c:v>
                </c:pt>
                <c:pt idx="4126">
                  <c:v>10135.21056</c:v>
                </c:pt>
                <c:pt idx="4127">
                  <c:v>10137.659218999999</c:v>
                </c:pt>
                <c:pt idx="4128">
                  <c:v>10140.123802</c:v>
                </c:pt>
                <c:pt idx="4129">
                  <c:v>10142.574025</c:v>
                </c:pt>
                <c:pt idx="4130">
                  <c:v>10145.048126</c:v>
                </c:pt>
                <c:pt idx="4131">
                  <c:v>10147.497139999999</c:v>
                </c:pt>
                <c:pt idx="4132">
                  <c:v>10149.953997000001</c:v>
                </c:pt>
                <c:pt idx="4133">
                  <c:v>10152.410633</c:v>
                </c:pt>
                <c:pt idx="4134">
                  <c:v>10154.864409</c:v>
                </c:pt>
                <c:pt idx="4135">
                  <c:v>10157.313233000001</c:v>
                </c:pt>
                <c:pt idx="4136">
                  <c:v>10159.773447</c:v>
                </c:pt>
                <c:pt idx="4137">
                  <c:v>10162.230049</c:v>
                </c:pt>
                <c:pt idx="4138">
                  <c:v>10164.675308</c:v>
                </c:pt>
                <c:pt idx="4139">
                  <c:v>10167.149778999999</c:v>
                </c:pt>
                <c:pt idx="4140">
                  <c:v>10169.604697000001</c:v>
                </c:pt>
                <c:pt idx="4141">
                  <c:v>10172.061721</c:v>
                </c:pt>
                <c:pt idx="4142">
                  <c:v>10174.512779999999</c:v>
                </c:pt>
                <c:pt idx="4143">
                  <c:v>10176.969544</c:v>
                </c:pt>
                <c:pt idx="4144">
                  <c:v>10179.432919000001</c:v>
                </c:pt>
                <c:pt idx="4145">
                  <c:v>10181.884115999999</c:v>
                </c:pt>
                <c:pt idx="4146">
                  <c:v>10184.341924</c:v>
                </c:pt>
                <c:pt idx="4147">
                  <c:v>10186.810326000001</c:v>
                </c:pt>
                <c:pt idx="4148">
                  <c:v>10189.272864</c:v>
                </c:pt>
                <c:pt idx="4149">
                  <c:v>10191.729237</c:v>
                </c:pt>
                <c:pt idx="4150">
                  <c:v>10194.177927000001</c:v>
                </c:pt>
                <c:pt idx="4151">
                  <c:v>10196.636108999999</c:v>
                </c:pt>
                <c:pt idx="4152">
                  <c:v>10199.093539</c:v>
                </c:pt>
                <c:pt idx="4153">
                  <c:v>10201.551555</c:v>
                </c:pt>
                <c:pt idx="4154">
                  <c:v>10203.998157</c:v>
                </c:pt>
                <c:pt idx="4155">
                  <c:v>10206.462259</c:v>
                </c:pt>
                <c:pt idx="4156">
                  <c:v>10208.909739999999</c:v>
                </c:pt>
                <c:pt idx="4157">
                  <c:v>10211.363697000001</c:v>
                </c:pt>
                <c:pt idx="4158">
                  <c:v>10213.829170000001</c:v>
                </c:pt>
                <c:pt idx="4159">
                  <c:v>10216.285674000001</c:v>
                </c:pt>
                <c:pt idx="4160">
                  <c:v>10218.748938999999</c:v>
                </c:pt>
                <c:pt idx="4161">
                  <c:v>10221.198415999999</c:v>
                </c:pt>
                <c:pt idx="4162">
                  <c:v>10223.656967000001</c:v>
                </c:pt>
                <c:pt idx="4163">
                  <c:v>10226.103062</c:v>
                </c:pt>
                <c:pt idx="4164">
                  <c:v>10228.573920999999</c:v>
                </c:pt>
                <c:pt idx="4165">
                  <c:v>10231.03479</c:v>
                </c:pt>
                <c:pt idx="4166">
                  <c:v>10233.497963</c:v>
                </c:pt>
                <c:pt idx="4167">
                  <c:v>10235.943006</c:v>
                </c:pt>
                <c:pt idx="4168">
                  <c:v>10238.40058</c:v>
                </c:pt>
                <c:pt idx="4169">
                  <c:v>10240.858188</c:v>
                </c:pt>
                <c:pt idx="4170">
                  <c:v>10243.322919</c:v>
                </c:pt>
                <c:pt idx="4171">
                  <c:v>10245.77491</c:v>
                </c:pt>
                <c:pt idx="4172">
                  <c:v>10248.240073000001</c:v>
                </c:pt>
                <c:pt idx="4173">
                  <c:v>10250.694283999999</c:v>
                </c:pt>
                <c:pt idx="4174">
                  <c:v>10253.148273000001</c:v>
                </c:pt>
                <c:pt idx="4175">
                  <c:v>10255.600058</c:v>
                </c:pt>
                <c:pt idx="4176">
                  <c:v>10258.052121000001</c:v>
                </c:pt>
                <c:pt idx="4177">
                  <c:v>10260.514378</c:v>
                </c:pt>
                <c:pt idx="4178">
                  <c:v>10262.965050000001</c:v>
                </c:pt>
                <c:pt idx="4179">
                  <c:v>10265.45082</c:v>
                </c:pt>
                <c:pt idx="4180">
                  <c:v>10267.908068999999</c:v>
                </c:pt>
                <c:pt idx="4181">
                  <c:v>10270.365261000001</c:v>
                </c:pt>
                <c:pt idx="4182">
                  <c:v>10272.823377999999</c:v>
                </c:pt>
                <c:pt idx="4183">
                  <c:v>10275.272337</c:v>
                </c:pt>
                <c:pt idx="4184">
                  <c:v>10277.726903999999</c:v>
                </c:pt>
                <c:pt idx="4185">
                  <c:v>10280.180326</c:v>
                </c:pt>
                <c:pt idx="4186">
                  <c:v>10282.632022</c:v>
                </c:pt>
                <c:pt idx="4187">
                  <c:v>10285.089647999999</c:v>
                </c:pt>
                <c:pt idx="4188">
                  <c:v>10287.55845</c:v>
                </c:pt>
                <c:pt idx="4189">
                  <c:v>10290.018002000001</c:v>
                </c:pt>
                <c:pt idx="4190">
                  <c:v>10292.464910000001</c:v>
                </c:pt>
                <c:pt idx="4191">
                  <c:v>10294.931762</c:v>
                </c:pt>
                <c:pt idx="4192">
                  <c:v>10297.384081</c:v>
                </c:pt>
                <c:pt idx="4193">
                  <c:v>10299.832446</c:v>
                </c:pt>
                <c:pt idx="4194">
                  <c:v>10302.293639</c:v>
                </c:pt>
                <c:pt idx="4195">
                  <c:v>10304.748046000001</c:v>
                </c:pt>
                <c:pt idx="4196">
                  <c:v>10307.201885</c:v>
                </c:pt>
                <c:pt idx="4197">
                  <c:v>10309.664013</c:v>
                </c:pt>
                <c:pt idx="4198">
                  <c:v>10312.117386</c:v>
                </c:pt>
                <c:pt idx="4199">
                  <c:v>10314.567698999999</c:v>
                </c:pt>
                <c:pt idx="4200">
                  <c:v>10317.023232</c:v>
                </c:pt>
                <c:pt idx="4201">
                  <c:v>10319.480533</c:v>
                </c:pt>
                <c:pt idx="4202">
                  <c:v>10321.949365</c:v>
                </c:pt>
                <c:pt idx="4203">
                  <c:v>10324.401542</c:v>
                </c:pt>
                <c:pt idx="4204">
                  <c:v>10326.879790999999</c:v>
                </c:pt>
                <c:pt idx="4205">
                  <c:v>10329.323025</c:v>
                </c:pt>
                <c:pt idx="4206">
                  <c:v>10331.782171000001</c:v>
                </c:pt>
                <c:pt idx="4207">
                  <c:v>10334.24014</c:v>
                </c:pt>
                <c:pt idx="4208">
                  <c:v>10336.690306</c:v>
                </c:pt>
                <c:pt idx="4209">
                  <c:v>10339.142559</c:v>
                </c:pt>
                <c:pt idx="4210">
                  <c:v>10341.599923</c:v>
                </c:pt>
                <c:pt idx="4211">
                  <c:v>10344.056954</c:v>
                </c:pt>
                <c:pt idx="4212">
                  <c:v>10346.517787000001</c:v>
                </c:pt>
                <c:pt idx="4213">
                  <c:v>10348.974748000001</c:v>
                </c:pt>
                <c:pt idx="4214">
                  <c:v>10351.426935</c:v>
                </c:pt>
                <c:pt idx="4215">
                  <c:v>10353.877273</c:v>
                </c:pt>
                <c:pt idx="4216">
                  <c:v>10356.335365999999</c:v>
                </c:pt>
                <c:pt idx="4217">
                  <c:v>10358.786602</c:v>
                </c:pt>
                <c:pt idx="4218">
                  <c:v>10361.243379</c:v>
                </c:pt>
                <c:pt idx="4219">
                  <c:v>10363.697086</c:v>
                </c:pt>
                <c:pt idx="4220">
                  <c:v>10366.158905</c:v>
                </c:pt>
                <c:pt idx="4221">
                  <c:v>10368.606701999999</c:v>
                </c:pt>
                <c:pt idx="4222">
                  <c:v>10371.066349999999</c:v>
                </c:pt>
                <c:pt idx="4223">
                  <c:v>10373.521584</c:v>
                </c:pt>
                <c:pt idx="4224">
                  <c:v>10375.96932</c:v>
                </c:pt>
                <c:pt idx="4225">
                  <c:v>10378.425171999999</c:v>
                </c:pt>
                <c:pt idx="4226">
                  <c:v>10380.882659000001</c:v>
                </c:pt>
                <c:pt idx="4227">
                  <c:v>10383.343749</c:v>
                </c:pt>
                <c:pt idx="4228">
                  <c:v>10385.812743</c:v>
                </c:pt>
                <c:pt idx="4229">
                  <c:v>10388.262812999999</c:v>
                </c:pt>
                <c:pt idx="4230">
                  <c:v>10390.719304</c:v>
                </c:pt>
                <c:pt idx="4231">
                  <c:v>10393.174046</c:v>
                </c:pt>
                <c:pt idx="4232">
                  <c:v>10395.632208999999</c:v>
                </c:pt>
                <c:pt idx="4233">
                  <c:v>10398.083628</c:v>
                </c:pt>
                <c:pt idx="4234">
                  <c:v>10400.540369</c:v>
                </c:pt>
                <c:pt idx="4235">
                  <c:v>10402.994004</c:v>
                </c:pt>
                <c:pt idx="4236">
                  <c:v>10405.446910000001</c:v>
                </c:pt>
                <c:pt idx="4237">
                  <c:v>10407.902319000001</c:v>
                </c:pt>
                <c:pt idx="4238">
                  <c:v>10410.364075</c:v>
                </c:pt>
                <c:pt idx="4239">
                  <c:v>10412.815968999999</c:v>
                </c:pt>
                <c:pt idx="4240">
                  <c:v>10415.274718999999</c:v>
                </c:pt>
                <c:pt idx="4241">
                  <c:v>10417.726724</c:v>
                </c:pt>
                <c:pt idx="4242">
                  <c:v>10420.175357</c:v>
                </c:pt>
                <c:pt idx="4243">
                  <c:v>10422.641387</c:v>
                </c:pt>
                <c:pt idx="4244">
                  <c:v>10425.096304999999</c:v>
                </c:pt>
                <c:pt idx="4245">
                  <c:v>10427.543197999999</c:v>
                </c:pt>
                <c:pt idx="4246">
                  <c:v>10430.005416</c:v>
                </c:pt>
                <c:pt idx="4247">
                  <c:v>10432.464049</c:v>
                </c:pt>
                <c:pt idx="4248">
                  <c:v>10434.92153</c:v>
                </c:pt>
                <c:pt idx="4249">
                  <c:v>10437.367303999999</c:v>
                </c:pt>
                <c:pt idx="4250">
                  <c:v>10439.818448</c:v>
                </c:pt>
                <c:pt idx="4251">
                  <c:v>10442.275387</c:v>
                </c:pt>
                <c:pt idx="4252">
                  <c:v>10444.743555999999</c:v>
                </c:pt>
                <c:pt idx="4253">
                  <c:v>10447.200734</c:v>
                </c:pt>
                <c:pt idx="4254">
                  <c:v>10449.652706999999</c:v>
                </c:pt>
                <c:pt idx="4255">
                  <c:v>10452.112289000001</c:v>
                </c:pt>
                <c:pt idx="4256">
                  <c:v>10454.55997</c:v>
                </c:pt>
                <c:pt idx="4257">
                  <c:v>10457.022558000001</c:v>
                </c:pt>
                <c:pt idx="4258">
                  <c:v>10459.47244</c:v>
                </c:pt>
                <c:pt idx="4259">
                  <c:v>10461.924133</c:v>
                </c:pt>
                <c:pt idx="4260">
                  <c:v>10464.378736999999</c:v>
                </c:pt>
                <c:pt idx="4261">
                  <c:v>10466.835650000001</c:v>
                </c:pt>
                <c:pt idx="4262">
                  <c:v>10469.294975000001</c:v>
                </c:pt>
                <c:pt idx="4263">
                  <c:v>10471.746073</c:v>
                </c:pt>
                <c:pt idx="4264">
                  <c:v>10474.203735999999</c:v>
                </c:pt>
                <c:pt idx="4265">
                  <c:v>10476.649802</c:v>
                </c:pt>
                <c:pt idx="4266">
                  <c:v>10479.107211</c:v>
                </c:pt>
                <c:pt idx="4267">
                  <c:v>10481.561227</c:v>
                </c:pt>
                <c:pt idx="4268">
                  <c:v>10484.020306</c:v>
                </c:pt>
                <c:pt idx="4269">
                  <c:v>10486.475114999999</c:v>
                </c:pt>
                <c:pt idx="4270">
                  <c:v>10488.931671</c:v>
                </c:pt>
                <c:pt idx="4271">
                  <c:v>10491.383945</c:v>
                </c:pt>
                <c:pt idx="4272">
                  <c:v>10493.840242</c:v>
                </c:pt>
                <c:pt idx="4273">
                  <c:v>10496.289848</c:v>
                </c:pt>
                <c:pt idx="4274">
                  <c:v>10498.749803999999</c:v>
                </c:pt>
                <c:pt idx="4275">
                  <c:v>10501.205621999999</c:v>
                </c:pt>
                <c:pt idx="4276">
                  <c:v>10503.663936000001</c:v>
                </c:pt>
                <c:pt idx="4277">
                  <c:v>10506.117258</c:v>
                </c:pt>
                <c:pt idx="4278">
                  <c:v>10508.574973999999</c:v>
                </c:pt>
                <c:pt idx="4279">
                  <c:v>10511.031424999999</c:v>
                </c:pt>
                <c:pt idx="4280">
                  <c:v>10513.479015999999</c:v>
                </c:pt>
                <c:pt idx="4281">
                  <c:v>10515.938388</c:v>
                </c:pt>
                <c:pt idx="4282">
                  <c:v>10518.390744</c:v>
                </c:pt>
                <c:pt idx="4283">
                  <c:v>10520.847320000001</c:v>
                </c:pt>
                <c:pt idx="4284">
                  <c:v>10523.293299000001</c:v>
                </c:pt>
                <c:pt idx="4285">
                  <c:v>10525.754793</c:v>
                </c:pt>
                <c:pt idx="4286">
                  <c:v>10528.211406</c:v>
                </c:pt>
                <c:pt idx="4287">
                  <c:v>10530.658019</c:v>
                </c:pt>
                <c:pt idx="4288">
                  <c:v>10533.119968000001</c:v>
                </c:pt>
                <c:pt idx="4289">
                  <c:v>10535.571970000001</c:v>
                </c:pt>
                <c:pt idx="4290">
                  <c:v>10538.024993999999</c:v>
                </c:pt>
                <c:pt idx="4291">
                  <c:v>10540.479987999999</c:v>
                </c:pt>
                <c:pt idx="4292">
                  <c:v>10542.939351999999</c:v>
                </c:pt>
                <c:pt idx="4293">
                  <c:v>10545.389402999999</c:v>
                </c:pt>
                <c:pt idx="4294">
                  <c:v>10547.848904</c:v>
                </c:pt>
                <c:pt idx="4295">
                  <c:v>10550.298013</c:v>
                </c:pt>
                <c:pt idx="4296">
                  <c:v>10552.751979999999</c:v>
                </c:pt>
                <c:pt idx="4297">
                  <c:v>10555.203301</c:v>
                </c:pt>
                <c:pt idx="4298">
                  <c:v>10557.661579</c:v>
                </c:pt>
                <c:pt idx="4299">
                  <c:v>10560.121617000001</c:v>
                </c:pt>
                <c:pt idx="4300">
                  <c:v>10562.572758</c:v>
                </c:pt>
                <c:pt idx="4301">
                  <c:v>10565.024717</c:v>
                </c:pt>
                <c:pt idx="4302">
                  <c:v>10567.486203</c:v>
                </c:pt>
                <c:pt idx="4303">
                  <c:v>10569.942585000001</c:v>
                </c:pt>
                <c:pt idx="4304">
                  <c:v>10572.399869000001</c:v>
                </c:pt>
                <c:pt idx="4305">
                  <c:v>10574.850657999999</c:v>
                </c:pt>
                <c:pt idx="4306">
                  <c:v>10577.311021</c:v>
                </c:pt>
                <c:pt idx="4307">
                  <c:v>10579.758983</c:v>
                </c:pt>
                <c:pt idx="4308">
                  <c:v>10582.217188000001</c:v>
                </c:pt>
                <c:pt idx="4309">
                  <c:v>10584.677049</c:v>
                </c:pt>
                <c:pt idx="4310">
                  <c:v>10587.146172999999</c:v>
                </c:pt>
                <c:pt idx="4311">
                  <c:v>10589.597726</c:v>
                </c:pt>
                <c:pt idx="4312">
                  <c:v>10592.054902</c:v>
                </c:pt>
                <c:pt idx="4313">
                  <c:v>10594.50135</c:v>
                </c:pt>
                <c:pt idx="4314">
                  <c:v>10596.963339</c:v>
                </c:pt>
                <c:pt idx="4315">
                  <c:v>10599.419275</c:v>
                </c:pt>
                <c:pt idx="4316">
                  <c:v>10601.868023000001</c:v>
                </c:pt>
                <c:pt idx="4317">
                  <c:v>10604.329232</c:v>
                </c:pt>
                <c:pt idx="4318">
                  <c:v>10606.778582000001</c:v>
                </c:pt>
                <c:pt idx="4319">
                  <c:v>10609.233629</c:v>
                </c:pt>
                <c:pt idx="4320">
                  <c:v>10611.689856000001</c:v>
                </c:pt>
                <c:pt idx="4321">
                  <c:v>10614.161989</c:v>
                </c:pt>
                <c:pt idx="4322">
                  <c:v>10616.613767000001</c:v>
                </c:pt>
                <c:pt idx="4323">
                  <c:v>10619.076304</c:v>
                </c:pt>
                <c:pt idx="4324">
                  <c:v>10621.529741</c:v>
                </c:pt>
                <c:pt idx="4325">
                  <c:v>10623.980291</c:v>
                </c:pt>
                <c:pt idx="4326">
                  <c:v>10626.435664000001</c:v>
                </c:pt>
                <c:pt idx="4327">
                  <c:v>10628.899065</c:v>
                </c:pt>
                <c:pt idx="4328">
                  <c:v>10631.351129000001</c:v>
                </c:pt>
                <c:pt idx="4329">
                  <c:v>10633.809587</c:v>
                </c:pt>
                <c:pt idx="4330">
                  <c:v>10636.254916</c:v>
                </c:pt>
                <c:pt idx="4331">
                  <c:v>10638.710942</c:v>
                </c:pt>
                <c:pt idx="4332">
                  <c:v>10641.163025</c:v>
                </c:pt>
                <c:pt idx="4333">
                  <c:v>10643.618246</c:v>
                </c:pt>
                <c:pt idx="4334">
                  <c:v>10646.095235999999</c:v>
                </c:pt>
                <c:pt idx="4335">
                  <c:v>10648.544882</c:v>
                </c:pt>
                <c:pt idx="4336">
                  <c:v>10651.000207999999</c:v>
                </c:pt>
                <c:pt idx="4337">
                  <c:v>10653.456260999999</c:v>
                </c:pt>
                <c:pt idx="4338">
                  <c:v>10655.905924000001</c:v>
                </c:pt>
                <c:pt idx="4339">
                  <c:v>10658.362786</c:v>
                </c:pt>
                <c:pt idx="4340">
                  <c:v>10660.818014</c:v>
                </c:pt>
                <c:pt idx="4341">
                  <c:v>10663.268259</c:v>
                </c:pt>
                <c:pt idx="4342">
                  <c:v>10665.728636</c:v>
                </c:pt>
                <c:pt idx="4343">
                  <c:v>10668.186788000001</c:v>
                </c:pt>
                <c:pt idx="4344">
                  <c:v>10670.642889000001</c:v>
                </c:pt>
                <c:pt idx="4345">
                  <c:v>10673.102767</c:v>
                </c:pt>
                <c:pt idx="4346">
                  <c:v>10675.554762</c:v>
                </c:pt>
                <c:pt idx="4347">
                  <c:v>10678.009351000001</c:v>
                </c:pt>
                <c:pt idx="4348">
                  <c:v>10680.469897999999</c:v>
                </c:pt>
                <c:pt idx="4349">
                  <c:v>10682.942247000001</c:v>
                </c:pt>
                <c:pt idx="4350">
                  <c:v>10685.386791000001</c:v>
                </c:pt>
                <c:pt idx="4351">
                  <c:v>10687.848837</c:v>
                </c:pt>
                <c:pt idx="4352">
                  <c:v>10690.305678000001</c:v>
                </c:pt>
                <c:pt idx="4353">
                  <c:v>10692.763709999999</c:v>
                </c:pt>
                <c:pt idx="4354">
                  <c:v>10695.214787999999</c:v>
                </c:pt>
                <c:pt idx="4355">
                  <c:v>10697.671</c:v>
                </c:pt>
                <c:pt idx="4356">
                  <c:v>10700.12443</c:v>
                </c:pt>
                <c:pt idx="4357">
                  <c:v>10702.580542</c:v>
                </c:pt>
                <c:pt idx="4358">
                  <c:v>10705.040140999999</c:v>
                </c:pt>
                <c:pt idx="4359">
                  <c:v>10707.498247</c:v>
                </c:pt>
                <c:pt idx="4360">
                  <c:v>10709.946400999999</c:v>
                </c:pt>
                <c:pt idx="4361">
                  <c:v>10712.401875</c:v>
                </c:pt>
                <c:pt idx="4362">
                  <c:v>10714.856384000001</c:v>
                </c:pt>
                <c:pt idx="4363">
                  <c:v>10717.312123</c:v>
                </c:pt>
                <c:pt idx="4364">
                  <c:v>10719.771871999999</c:v>
                </c:pt>
                <c:pt idx="4365">
                  <c:v>10722.260655</c:v>
                </c:pt>
                <c:pt idx="4366">
                  <c:v>10724.713997000001</c:v>
                </c:pt>
                <c:pt idx="4367">
                  <c:v>10727.175753</c:v>
                </c:pt>
                <c:pt idx="4368">
                  <c:v>10729.628103999999</c:v>
                </c:pt>
                <c:pt idx="4369">
                  <c:v>10732.086444</c:v>
                </c:pt>
                <c:pt idx="4370">
                  <c:v>10734.538311</c:v>
                </c:pt>
                <c:pt idx="4371">
                  <c:v>10736.996324</c:v>
                </c:pt>
                <c:pt idx="4372">
                  <c:v>10739.443372</c:v>
                </c:pt>
                <c:pt idx="4373">
                  <c:v>10741.907374</c:v>
                </c:pt>
                <c:pt idx="4374">
                  <c:v>10744.378687</c:v>
                </c:pt>
                <c:pt idx="4375">
                  <c:v>10746.835555</c:v>
                </c:pt>
                <c:pt idx="4376">
                  <c:v>10749.295273</c:v>
                </c:pt>
                <c:pt idx="4377">
                  <c:v>10751.744796999999</c:v>
                </c:pt>
                <c:pt idx="4378">
                  <c:v>10754.202121</c:v>
                </c:pt>
                <c:pt idx="4379">
                  <c:v>10756.673605</c:v>
                </c:pt>
                <c:pt idx="4380">
                  <c:v>10759.142610999999</c:v>
                </c:pt>
                <c:pt idx="4381">
                  <c:v>10761.605837999999</c:v>
                </c:pt>
                <c:pt idx="4382">
                  <c:v>10764.055173000001</c:v>
                </c:pt>
                <c:pt idx="4383">
                  <c:v>10766.51532</c:v>
                </c:pt>
                <c:pt idx="4384">
                  <c:v>10768.96278</c:v>
                </c:pt>
                <c:pt idx="4385">
                  <c:v>10771.41891</c:v>
                </c:pt>
                <c:pt idx="4386">
                  <c:v>10773.878237999999</c:v>
                </c:pt>
                <c:pt idx="4387">
                  <c:v>10776.321034000001</c:v>
                </c:pt>
                <c:pt idx="4388">
                  <c:v>10778.776087</c:v>
                </c:pt>
                <c:pt idx="4389">
                  <c:v>10781.23576</c:v>
                </c:pt>
                <c:pt idx="4390">
                  <c:v>10783.712975</c:v>
                </c:pt>
                <c:pt idx="4391">
                  <c:v>10786.168855</c:v>
                </c:pt>
                <c:pt idx="4392">
                  <c:v>10788.620618000001</c:v>
                </c:pt>
                <c:pt idx="4393">
                  <c:v>10791.077746999999</c:v>
                </c:pt>
                <c:pt idx="4394">
                  <c:v>10793.53514</c:v>
                </c:pt>
                <c:pt idx="4395">
                  <c:v>10795.991074</c:v>
                </c:pt>
                <c:pt idx="4396">
                  <c:v>10798.435052000001</c:v>
                </c:pt>
                <c:pt idx="4397">
                  <c:v>10800.895571999999</c:v>
                </c:pt>
                <c:pt idx="4398">
                  <c:v>10803.362739</c:v>
                </c:pt>
                <c:pt idx="4399">
                  <c:v>10805.822962</c:v>
                </c:pt>
                <c:pt idx="4400">
                  <c:v>10808.267954000001</c:v>
                </c:pt>
                <c:pt idx="4401">
                  <c:v>10810.725560000001</c:v>
                </c:pt>
                <c:pt idx="4402">
                  <c:v>10813.181006000001</c:v>
                </c:pt>
                <c:pt idx="4403">
                  <c:v>10815.636834000001</c:v>
                </c:pt>
                <c:pt idx="4404">
                  <c:v>10818.092307000001</c:v>
                </c:pt>
                <c:pt idx="4405">
                  <c:v>10820.541185</c:v>
                </c:pt>
                <c:pt idx="4406">
                  <c:v>10822.999707000001</c:v>
                </c:pt>
                <c:pt idx="4407">
                  <c:v>10825.456306</c:v>
                </c:pt>
                <c:pt idx="4408">
                  <c:v>10827.907021000001</c:v>
                </c:pt>
                <c:pt idx="4409">
                  <c:v>10830.369879</c:v>
                </c:pt>
                <c:pt idx="4410">
                  <c:v>10832.826905</c:v>
                </c:pt>
                <c:pt idx="4411">
                  <c:v>10835.276964999999</c:v>
                </c:pt>
                <c:pt idx="4412">
                  <c:v>10837.733039999999</c:v>
                </c:pt>
                <c:pt idx="4413">
                  <c:v>10840.191339999999</c:v>
                </c:pt>
                <c:pt idx="4414">
                  <c:v>10842.639829</c:v>
                </c:pt>
                <c:pt idx="4415">
                  <c:v>10845.094352</c:v>
                </c:pt>
                <c:pt idx="4416">
                  <c:v>10847.551785</c:v>
                </c:pt>
                <c:pt idx="4417">
                  <c:v>10850.008274</c:v>
                </c:pt>
                <c:pt idx="4418">
                  <c:v>10852.462739000001</c:v>
                </c:pt>
                <c:pt idx="4419">
                  <c:v>10854.918044</c:v>
                </c:pt>
                <c:pt idx="4420">
                  <c:v>10857.367053</c:v>
                </c:pt>
                <c:pt idx="4421">
                  <c:v>10859.81998</c:v>
                </c:pt>
                <c:pt idx="4422">
                  <c:v>10862.289328999999</c:v>
                </c:pt>
                <c:pt idx="4423">
                  <c:v>10864.744252</c:v>
                </c:pt>
                <c:pt idx="4424">
                  <c:v>10867.206588999999</c:v>
                </c:pt>
                <c:pt idx="4425">
                  <c:v>10869.659686000001</c:v>
                </c:pt>
                <c:pt idx="4426">
                  <c:v>10872.119123</c:v>
                </c:pt>
                <c:pt idx="4427">
                  <c:v>10874.571241</c:v>
                </c:pt>
                <c:pt idx="4428">
                  <c:v>10877.021909999999</c:v>
                </c:pt>
                <c:pt idx="4429">
                  <c:v>10879.474813000001</c:v>
                </c:pt>
                <c:pt idx="4430">
                  <c:v>10881.926685</c:v>
                </c:pt>
                <c:pt idx="4431">
                  <c:v>10884.388449</c:v>
                </c:pt>
                <c:pt idx="4432">
                  <c:v>10886.834036</c:v>
                </c:pt>
                <c:pt idx="4433">
                  <c:v>10889.288914999999</c:v>
                </c:pt>
                <c:pt idx="4434">
                  <c:v>10891.744113999999</c:v>
                </c:pt>
                <c:pt idx="4435">
                  <c:v>10894.206383000001</c:v>
                </c:pt>
                <c:pt idx="4436">
                  <c:v>10896.663375</c:v>
                </c:pt>
                <c:pt idx="4437">
                  <c:v>10899.109361000001</c:v>
                </c:pt>
                <c:pt idx="4438">
                  <c:v>10901.570986999999</c:v>
                </c:pt>
                <c:pt idx="4439">
                  <c:v>10904.028929</c:v>
                </c:pt>
                <c:pt idx="4440">
                  <c:v>10906.482631000001</c:v>
                </c:pt>
                <c:pt idx="4441">
                  <c:v>10908.929124</c:v>
                </c:pt>
                <c:pt idx="4442">
                  <c:v>10911.387049999999</c:v>
                </c:pt>
                <c:pt idx="4443">
                  <c:v>10913.845033</c:v>
                </c:pt>
                <c:pt idx="4444">
                  <c:v>10916.301863000001</c:v>
                </c:pt>
                <c:pt idx="4445">
                  <c:v>10918.750059</c:v>
                </c:pt>
                <c:pt idx="4446">
                  <c:v>10921.221543</c:v>
                </c:pt>
                <c:pt idx="4447">
                  <c:v>10923.680560999999</c:v>
                </c:pt>
                <c:pt idx="4448">
                  <c:v>10926.134131000001</c:v>
                </c:pt>
                <c:pt idx="4449">
                  <c:v>10928.59568</c:v>
                </c:pt>
                <c:pt idx="4450">
                  <c:v>10931.052024000001</c:v>
                </c:pt>
                <c:pt idx="4451">
                  <c:v>10933.495306000001</c:v>
                </c:pt>
                <c:pt idx="4452">
                  <c:v>10935.965447</c:v>
                </c:pt>
                <c:pt idx="4453">
                  <c:v>10938.418025999999</c:v>
                </c:pt>
                <c:pt idx="4454">
                  <c:v>10940.879668</c:v>
                </c:pt>
                <c:pt idx="4455">
                  <c:v>10943.345085999999</c:v>
                </c:pt>
                <c:pt idx="4456">
                  <c:v>10945.818552999999</c:v>
                </c:pt>
                <c:pt idx="4457">
                  <c:v>10948.275403</c:v>
                </c:pt>
                <c:pt idx="4458">
                  <c:v>10950.73135</c:v>
                </c:pt>
                <c:pt idx="4459">
                  <c:v>10953.186817</c:v>
                </c:pt>
                <c:pt idx="4460">
                  <c:v>10955.638331</c:v>
                </c:pt>
                <c:pt idx="4461">
                  <c:v>10958.092976</c:v>
                </c:pt>
                <c:pt idx="4462">
                  <c:v>10960.543823</c:v>
                </c:pt>
                <c:pt idx="4463">
                  <c:v>10963.006544</c:v>
                </c:pt>
                <c:pt idx="4464">
                  <c:v>10965.463820999999</c:v>
                </c:pt>
                <c:pt idx="4465">
                  <c:v>10967.915922</c:v>
                </c:pt>
                <c:pt idx="4466">
                  <c:v>10970.375287000001</c:v>
                </c:pt>
                <c:pt idx="4467">
                  <c:v>10972.825526000001</c:v>
                </c:pt>
                <c:pt idx="4468">
                  <c:v>10975.278043</c:v>
                </c:pt>
                <c:pt idx="4469">
                  <c:v>10977.739237</c:v>
                </c:pt>
                <c:pt idx="4470">
                  <c:v>10980.193686000001</c:v>
                </c:pt>
                <c:pt idx="4471">
                  <c:v>10982.64064</c:v>
                </c:pt>
                <c:pt idx="4472">
                  <c:v>10985.093179</c:v>
                </c:pt>
                <c:pt idx="4473">
                  <c:v>10987.552036999999</c:v>
                </c:pt>
                <c:pt idx="4474">
                  <c:v>10990.001071000001</c:v>
                </c:pt>
                <c:pt idx="4475">
                  <c:v>10992.460075999999</c:v>
                </c:pt>
                <c:pt idx="4476">
                  <c:v>10994.914961</c:v>
                </c:pt>
                <c:pt idx="4477">
                  <c:v>10997.370790000001</c:v>
                </c:pt>
                <c:pt idx="4478">
                  <c:v>10999.821689</c:v>
                </c:pt>
                <c:pt idx="4479">
                  <c:v>11002.276309000001</c:v>
                </c:pt>
                <c:pt idx="4480">
                  <c:v>11004.73078</c:v>
                </c:pt>
                <c:pt idx="4481">
                  <c:v>11007.191953</c:v>
                </c:pt>
                <c:pt idx="4482">
                  <c:v>11009.646186</c:v>
                </c:pt>
                <c:pt idx="4483">
                  <c:v>11012.096405</c:v>
                </c:pt>
                <c:pt idx="4484">
                  <c:v>11014.583782</c:v>
                </c:pt>
                <c:pt idx="4485">
                  <c:v>11017.034183</c:v>
                </c:pt>
                <c:pt idx="4486">
                  <c:v>11019.496087</c:v>
                </c:pt>
                <c:pt idx="4487">
                  <c:v>11021.952401</c:v>
                </c:pt>
                <c:pt idx="4488">
                  <c:v>11024.411278</c:v>
                </c:pt>
                <c:pt idx="4489">
                  <c:v>11026.863413999999</c:v>
                </c:pt>
                <c:pt idx="4490">
                  <c:v>11029.32691</c:v>
                </c:pt>
                <c:pt idx="4491">
                  <c:v>11031.775084000001</c:v>
                </c:pt>
                <c:pt idx="4492">
                  <c:v>11034.245351</c:v>
                </c:pt>
                <c:pt idx="4493">
                  <c:v>11036.69706</c:v>
                </c:pt>
                <c:pt idx="4494">
                  <c:v>11039.154125999999</c:v>
                </c:pt>
                <c:pt idx="4495">
                  <c:v>11041.632043</c:v>
                </c:pt>
                <c:pt idx="4496">
                  <c:v>11044.091696</c:v>
                </c:pt>
                <c:pt idx="4497">
                  <c:v>11046.566768999999</c:v>
                </c:pt>
                <c:pt idx="4498">
                  <c:v>11049.021928</c:v>
                </c:pt>
                <c:pt idx="4499">
                  <c:v>11051.479235000001</c:v>
                </c:pt>
                <c:pt idx="4500">
                  <c:v>11053.934286</c:v>
                </c:pt>
                <c:pt idx="4501">
                  <c:v>11056.388658</c:v>
                </c:pt>
                <c:pt idx="4502">
                  <c:v>11058.852261</c:v>
                </c:pt>
                <c:pt idx="4503">
                  <c:v>11061.313737</c:v>
                </c:pt>
                <c:pt idx="4504">
                  <c:v>11063.764909</c:v>
                </c:pt>
                <c:pt idx="4505">
                  <c:v>11066.219123999999</c:v>
                </c:pt>
                <c:pt idx="4506">
                  <c:v>11068.681087999999</c:v>
                </c:pt>
                <c:pt idx="4507">
                  <c:v>11071.151583000001</c:v>
                </c:pt>
                <c:pt idx="4508">
                  <c:v>11073.600664</c:v>
                </c:pt>
                <c:pt idx="4509">
                  <c:v>11076.051794999999</c:v>
                </c:pt>
                <c:pt idx="4510">
                  <c:v>11078.507806</c:v>
                </c:pt>
                <c:pt idx="4511">
                  <c:v>11080.967545</c:v>
                </c:pt>
                <c:pt idx="4512">
                  <c:v>11083.42656</c:v>
                </c:pt>
                <c:pt idx="4513">
                  <c:v>11085.876205</c:v>
                </c:pt>
                <c:pt idx="4514">
                  <c:v>11088.324087000001</c:v>
                </c:pt>
                <c:pt idx="4515">
                  <c:v>11090.782872</c:v>
                </c:pt>
                <c:pt idx="4516">
                  <c:v>11093.239691999999</c:v>
                </c:pt>
                <c:pt idx="4517">
                  <c:v>11095.702272</c:v>
                </c:pt>
                <c:pt idx="4518">
                  <c:v>11098.161126999999</c:v>
                </c:pt>
                <c:pt idx="4519">
                  <c:v>11100.618689000001</c:v>
                </c:pt>
                <c:pt idx="4520">
                  <c:v>11103.075257</c:v>
                </c:pt>
                <c:pt idx="4521">
                  <c:v>11105.531365000001</c:v>
                </c:pt>
                <c:pt idx="4522">
                  <c:v>11107.984653</c:v>
                </c:pt>
                <c:pt idx="4523">
                  <c:v>11110.432191</c:v>
                </c:pt>
                <c:pt idx="4524">
                  <c:v>11112.891329</c:v>
                </c:pt>
                <c:pt idx="4525">
                  <c:v>11115.343106</c:v>
                </c:pt>
                <c:pt idx="4526">
                  <c:v>11117.796833</c:v>
                </c:pt>
                <c:pt idx="4527">
                  <c:v>11120.266367</c:v>
                </c:pt>
                <c:pt idx="4528">
                  <c:v>11122.719821000001</c:v>
                </c:pt>
                <c:pt idx="4529">
                  <c:v>11125.173045</c:v>
                </c:pt>
                <c:pt idx="4530">
                  <c:v>11127.632876</c:v>
                </c:pt>
                <c:pt idx="4531">
                  <c:v>11130.091307000001</c:v>
                </c:pt>
                <c:pt idx="4532">
                  <c:v>11132.541576</c:v>
                </c:pt>
                <c:pt idx="4533">
                  <c:v>11135.004182000001</c:v>
                </c:pt>
                <c:pt idx="4534">
                  <c:v>11137.457227000001</c:v>
                </c:pt>
                <c:pt idx="4535">
                  <c:v>11139.918544</c:v>
                </c:pt>
                <c:pt idx="4536">
                  <c:v>11142.392843</c:v>
                </c:pt>
                <c:pt idx="4537">
                  <c:v>11144.865207000001</c:v>
                </c:pt>
                <c:pt idx="4538">
                  <c:v>11147.320035999999</c:v>
                </c:pt>
                <c:pt idx="4539">
                  <c:v>11149.774342999999</c:v>
                </c:pt>
                <c:pt idx="4540">
                  <c:v>11152.220308</c:v>
                </c:pt>
                <c:pt idx="4541">
                  <c:v>11154.685890999999</c:v>
                </c:pt>
                <c:pt idx="4542">
                  <c:v>11157.148126</c:v>
                </c:pt>
                <c:pt idx="4543">
                  <c:v>11159.607634</c:v>
                </c:pt>
                <c:pt idx="4544">
                  <c:v>11162.080859</c:v>
                </c:pt>
                <c:pt idx="4545">
                  <c:v>11164.537125000001</c:v>
                </c:pt>
                <c:pt idx="4546">
                  <c:v>11166.986854999999</c:v>
                </c:pt>
                <c:pt idx="4547">
                  <c:v>11169.447349</c:v>
                </c:pt>
                <c:pt idx="4548">
                  <c:v>11171.903444</c:v>
                </c:pt>
                <c:pt idx="4549">
                  <c:v>11174.349124</c:v>
                </c:pt>
                <c:pt idx="4550">
                  <c:v>11176.801907999999</c:v>
                </c:pt>
                <c:pt idx="4551">
                  <c:v>11179.254745</c:v>
                </c:pt>
                <c:pt idx="4552">
                  <c:v>11181.709935999999</c:v>
                </c:pt>
                <c:pt idx="4553">
                  <c:v>11184.161431</c:v>
                </c:pt>
                <c:pt idx="4554">
                  <c:v>11186.62521</c:v>
                </c:pt>
                <c:pt idx="4555">
                  <c:v>11189.077370999999</c:v>
                </c:pt>
                <c:pt idx="4556">
                  <c:v>11191.525984</c:v>
                </c:pt>
                <c:pt idx="4557">
                  <c:v>11194.000120999999</c:v>
                </c:pt>
                <c:pt idx="4558">
                  <c:v>11196.454834</c:v>
                </c:pt>
                <c:pt idx="4559">
                  <c:v>11198.908658</c:v>
                </c:pt>
                <c:pt idx="4560">
                  <c:v>11201.36968</c:v>
                </c:pt>
                <c:pt idx="4561">
                  <c:v>11203.832560000001</c:v>
                </c:pt>
                <c:pt idx="4562">
                  <c:v>11206.286416999999</c:v>
                </c:pt>
                <c:pt idx="4563">
                  <c:v>11208.735256</c:v>
                </c:pt>
                <c:pt idx="4564">
                  <c:v>11211.20405</c:v>
                </c:pt>
                <c:pt idx="4565">
                  <c:v>11213.664366999999</c:v>
                </c:pt>
                <c:pt idx="4566">
                  <c:v>11216.118372999999</c:v>
                </c:pt>
                <c:pt idx="4567">
                  <c:v>11218.571556999999</c:v>
                </c:pt>
                <c:pt idx="4568">
                  <c:v>11221.027180999999</c:v>
                </c:pt>
                <c:pt idx="4569">
                  <c:v>11223.497079999999</c:v>
                </c:pt>
                <c:pt idx="4570">
                  <c:v>11225.947034999999</c:v>
                </c:pt>
                <c:pt idx="4571">
                  <c:v>11228.411416999999</c:v>
                </c:pt>
                <c:pt idx="4572">
                  <c:v>11230.860860000001</c:v>
                </c:pt>
                <c:pt idx="4573">
                  <c:v>11233.319879000001</c:v>
                </c:pt>
                <c:pt idx="4574">
                  <c:v>11235.769839000001</c:v>
                </c:pt>
                <c:pt idx="4575">
                  <c:v>11238.222788999999</c:v>
                </c:pt>
                <c:pt idx="4576">
                  <c:v>11240.680992</c:v>
                </c:pt>
                <c:pt idx="4577">
                  <c:v>11243.139778999999</c:v>
                </c:pt>
                <c:pt idx="4578">
                  <c:v>11245.611118000001</c:v>
                </c:pt>
                <c:pt idx="4579">
                  <c:v>11248.069882</c:v>
                </c:pt>
                <c:pt idx="4580">
                  <c:v>11250.516799999999</c:v>
                </c:pt>
                <c:pt idx="4581">
                  <c:v>11252.975050999999</c:v>
                </c:pt>
                <c:pt idx="4582">
                  <c:v>11255.429109000001</c:v>
                </c:pt>
                <c:pt idx="4583">
                  <c:v>11257.890310000001</c:v>
                </c:pt>
                <c:pt idx="4584">
                  <c:v>11260.346255</c:v>
                </c:pt>
                <c:pt idx="4585">
                  <c:v>11262.800116</c:v>
                </c:pt>
                <c:pt idx="4586">
                  <c:v>11265.257167</c:v>
                </c:pt>
                <c:pt idx="4587">
                  <c:v>11267.708708</c:v>
                </c:pt>
                <c:pt idx="4588">
                  <c:v>11270.165136</c:v>
                </c:pt>
                <c:pt idx="4589">
                  <c:v>11272.622595000001</c:v>
                </c:pt>
                <c:pt idx="4590">
                  <c:v>11275.072853</c:v>
                </c:pt>
                <c:pt idx="4591">
                  <c:v>11277.534619</c:v>
                </c:pt>
                <c:pt idx="4592">
                  <c:v>11279.990444999999</c:v>
                </c:pt>
                <c:pt idx="4593">
                  <c:v>11282.437900999999</c:v>
                </c:pt>
                <c:pt idx="4594">
                  <c:v>11284.898384</c:v>
                </c:pt>
                <c:pt idx="4595">
                  <c:v>11287.348688</c:v>
                </c:pt>
                <c:pt idx="4596">
                  <c:v>11289.804015</c:v>
                </c:pt>
                <c:pt idx="4597">
                  <c:v>11292.263595</c:v>
                </c:pt>
                <c:pt idx="4598">
                  <c:v>11294.719095</c:v>
                </c:pt>
                <c:pt idx="4599">
                  <c:v>11297.183034</c:v>
                </c:pt>
                <c:pt idx="4600">
                  <c:v>11299.642690999999</c:v>
                </c:pt>
                <c:pt idx="4601">
                  <c:v>11302.099217000001</c:v>
                </c:pt>
                <c:pt idx="4602">
                  <c:v>11304.556748000001</c:v>
                </c:pt>
                <c:pt idx="4603">
                  <c:v>11307.031765</c:v>
                </c:pt>
                <c:pt idx="4604">
                  <c:v>11309.481682</c:v>
                </c:pt>
                <c:pt idx="4605">
                  <c:v>11311.939419</c:v>
                </c:pt>
                <c:pt idx="4606">
                  <c:v>11314.392373999999</c:v>
                </c:pt>
                <c:pt idx="4607">
                  <c:v>11316.843907</c:v>
                </c:pt>
                <c:pt idx="4608">
                  <c:v>11319.322586</c:v>
                </c:pt>
                <c:pt idx="4609">
                  <c:v>11321.779537</c:v>
                </c:pt>
                <c:pt idx="4610">
                  <c:v>11324.235994999999</c:v>
                </c:pt>
                <c:pt idx="4611">
                  <c:v>11326.684635</c:v>
                </c:pt>
                <c:pt idx="4612">
                  <c:v>11329.137389</c:v>
                </c:pt>
                <c:pt idx="4613">
                  <c:v>11331.588023</c:v>
                </c:pt>
                <c:pt idx="4614">
                  <c:v>11334.042083</c:v>
                </c:pt>
                <c:pt idx="4615">
                  <c:v>11336.494033000001</c:v>
                </c:pt>
                <c:pt idx="4616">
                  <c:v>11338.952079000001</c:v>
                </c:pt>
                <c:pt idx="4617">
                  <c:v>11341.404164</c:v>
                </c:pt>
                <c:pt idx="4618">
                  <c:v>11343.866026</c:v>
                </c:pt>
                <c:pt idx="4619">
                  <c:v>11346.315785999999</c:v>
                </c:pt>
                <c:pt idx="4620">
                  <c:v>11348.779898000001</c:v>
                </c:pt>
                <c:pt idx="4621">
                  <c:v>11351.229814</c:v>
                </c:pt>
                <c:pt idx="4622">
                  <c:v>11353.694092</c:v>
                </c:pt>
                <c:pt idx="4623">
                  <c:v>11356.165561</c:v>
                </c:pt>
                <c:pt idx="4624">
                  <c:v>11358.616244999999</c:v>
                </c:pt>
                <c:pt idx="4625">
                  <c:v>11361.065154</c:v>
                </c:pt>
                <c:pt idx="4626">
                  <c:v>11363.526335</c:v>
                </c:pt>
                <c:pt idx="4627">
                  <c:v>11365.983659</c:v>
                </c:pt>
                <c:pt idx="4628">
                  <c:v>11368.45492</c:v>
                </c:pt>
                <c:pt idx="4629">
                  <c:v>11370.899764</c:v>
                </c:pt>
                <c:pt idx="4630">
                  <c:v>11373.366765000001</c:v>
                </c:pt>
                <c:pt idx="4631">
                  <c:v>11375.814987</c:v>
                </c:pt>
                <c:pt idx="4632">
                  <c:v>11378.273745</c:v>
                </c:pt>
                <c:pt idx="4633">
                  <c:v>11380.730405</c:v>
                </c:pt>
                <c:pt idx="4634">
                  <c:v>11383.181704000001</c:v>
                </c:pt>
                <c:pt idx="4635">
                  <c:v>11385.653791000001</c:v>
                </c:pt>
                <c:pt idx="4636">
                  <c:v>11388.117652000001</c:v>
                </c:pt>
                <c:pt idx="4637">
                  <c:v>11390.568584000001</c:v>
                </c:pt>
                <c:pt idx="4638">
                  <c:v>11393.023023</c:v>
                </c:pt>
                <c:pt idx="4639">
                  <c:v>11395.494299</c:v>
                </c:pt>
                <c:pt idx="4640">
                  <c:v>11397.952670000001</c:v>
                </c:pt>
                <c:pt idx="4641">
                  <c:v>11400.404796999999</c:v>
                </c:pt>
                <c:pt idx="4642">
                  <c:v>11402.854181999999</c:v>
                </c:pt>
                <c:pt idx="4643">
                  <c:v>11405.309877</c:v>
                </c:pt>
                <c:pt idx="4644">
                  <c:v>11407.771451000001</c:v>
                </c:pt>
                <c:pt idx="4645">
                  <c:v>11410.223298999999</c:v>
                </c:pt>
                <c:pt idx="4646">
                  <c:v>11412.677985</c:v>
                </c:pt>
                <c:pt idx="4647">
                  <c:v>11415.151555</c:v>
                </c:pt>
                <c:pt idx="4648">
                  <c:v>11417.602069</c:v>
                </c:pt>
                <c:pt idx="4649">
                  <c:v>11420.056173999999</c:v>
                </c:pt>
                <c:pt idx="4650">
                  <c:v>11422.517376</c:v>
                </c:pt>
                <c:pt idx="4651">
                  <c:v>11424.967908000001</c:v>
                </c:pt>
                <c:pt idx="4652">
                  <c:v>11427.424677999999</c:v>
                </c:pt>
                <c:pt idx="4653">
                  <c:v>11429.875819999999</c:v>
                </c:pt>
                <c:pt idx="4654">
                  <c:v>11432.332828000001</c:v>
                </c:pt>
                <c:pt idx="4655">
                  <c:v>11434.785026</c:v>
                </c:pt>
                <c:pt idx="4656">
                  <c:v>11437.239693</c:v>
                </c:pt>
                <c:pt idx="4657">
                  <c:v>11439.694403</c:v>
                </c:pt>
                <c:pt idx="4658">
                  <c:v>11442.150729000001</c:v>
                </c:pt>
                <c:pt idx="4659">
                  <c:v>11444.604149000001</c:v>
                </c:pt>
                <c:pt idx="4660">
                  <c:v>11447.059205</c:v>
                </c:pt>
                <c:pt idx="4661">
                  <c:v>11449.521307000001</c:v>
                </c:pt>
                <c:pt idx="4662">
                  <c:v>11451.981115000001</c:v>
                </c:pt>
                <c:pt idx="4663">
                  <c:v>11454.427954000001</c:v>
                </c:pt>
                <c:pt idx="4664">
                  <c:v>11456.884013999999</c:v>
                </c:pt>
                <c:pt idx="4665">
                  <c:v>11459.347335</c:v>
                </c:pt>
                <c:pt idx="4666">
                  <c:v>11461.812706999999</c:v>
                </c:pt>
                <c:pt idx="4667">
                  <c:v>11464.273265</c:v>
                </c:pt>
                <c:pt idx="4668">
                  <c:v>11466.721538</c:v>
                </c:pt>
                <c:pt idx="4669">
                  <c:v>11469.181775999999</c:v>
                </c:pt>
                <c:pt idx="4670">
                  <c:v>11471.639948</c:v>
                </c:pt>
                <c:pt idx="4671">
                  <c:v>11474.086877</c:v>
                </c:pt>
                <c:pt idx="4672">
                  <c:v>11476.542047000001</c:v>
                </c:pt>
                <c:pt idx="4673">
                  <c:v>11478.998009000001</c:v>
                </c:pt>
                <c:pt idx="4674">
                  <c:v>11481.453079000001</c:v>
                </c:pt>
                <c:pt idx="4675">
                  <c:v>11483.916598</c:v>
                </c:pt>
                <c:pt idx="4676">
                  <c:v>11486.364877</c:v>
                </c:pt>
                <c:pt idx="4677">
                  <c:v>11488.829887</c:v>
                </c:pt>
                <c:pt idx="4678">
                  <c:v>11491.276218999999</c:v>
                </c:pt>
                <c:pt idx="4679">
                  <c:v>11493.734605</c:v>
                </c:pt>
                <c:pt idx="4680">
                  <c:v>11496.185275</c:v>
                </c:pt>
                <c:pt idx="4681">
                  <c:v>11498.640380000001</c:v>
                </c:pt>
                <c:pt idx="4682">
                  <c:v>11501.116382</c:v>
                </c:pt>
                <c:pt idx="4683">
                  <c:v>11503.566171</c:v>
                </c:pt>
                <c:pt idx="4684">
                  <c:v>11506.01619</c:v>
                </c:pt>
                <c:pt idx="4685">
                  <c:v>11508.476860000001</c:v>
                </c:pt>
                <c:pt idx="4686">
                  <c:v>11510.931245</c:v>
                </c:pt>
                <c:pt idx="4687">
                  <c:v>11513.392302</c:v>
                </c:pt>
                <c:pt idx="4688">
                  <c:v>11515.847218999999</c:v>
                </c:pt>
                <c:pt idx="4689">
                  <c:v>11518.291380000001</c:v>
                </c:pt>
                <c:pt idx="4690">
                  <c:v>11520.751534999999</c:v>
                </c:pt>
                <c:pt idx="4691">
                  <c:v>11523.208823999999</c:v>
                </c:pt>
                <c:pt idx="4692">
                  <c:v>11525.661292999999</c:v>
                </c:pt>
                <c:pt idx="4693">
                  <c:v>11528.119965</c:v>
                </c:pt>
                <c:pt idx="4694">
                  <c:v>11530.569825</c:v>
                </c:pt>
                <c:pt idx="4695">
                  <c:v>11533.04227</c:v>
                </c:pt>
                <c:pt idx="4696">
                  <c:v>11535.494576999999</c:v>
                </c:pt>
                <c:pt idx="4697">
                  <c:v>11537.956892</c:v>
                </c:pt>
                <c:pt idx="4698">
                  <c:v>11540.409207000001</c:v>
                </c:pt>
                <c:pt idx="4699">
                  <c:v>11542.859571999999</c:v>
                </c:pt>
                <c:pt idx="4700">
                  <c:v>11545.337332999999</c:v>
                </c:pt>
                <c:pt idx="4701">
                  <c:v>11547.785941</c:v>
                </c:pt>
                <c:pt idx="4702">
                  <c:v>11550.238998999999</c:v>
                </c:pt>
                <c:pt idx="4703">
                  <c:v>11552.692128000001</c:v>
                </c:pt>
                <c:pt idx="4704">
                  <c:v>11555.151078000001</c:v>
                </c:pt>
                <c:pt idx="4705">
                  <c:v>11557.603037000001</c:v>
                </c:pt>
                <c:pt idx="4706">
                  <c:v>11560.055992</c:v>
                </c:pt>
                <c:pt idx="4707">
                  <c:v>11562.518072000001</c:v>
                </c:pt>
                <c:pt idx="4708">
                  <c:v>11564.966721000001</c:v>
                </c:pt>
                <c:pt idx="4709">
                  <c:v>11567.422619999999</c:v>
                </c:pt>
                <c:pt idx="4710">
                  <c:v>11569.872982999999</c:v>
                </c:pt>
                <c:pt idx="4711">
                  <c:v>11572.327262000001</c:v>
                </c:pt>
                <c:pt idx="4712">
                  <c:v>11574.783132</c:v>
                </c:pt>
                <c:pt idx="4713">
                  <c:v>11577.243815</c:v>
                </c:pt>
                <c:pt idx="4714">
                  <c:v>11579.691664</c:v>
                </c:pt>
                <c:pt idx="4715">
                  <c:v>11582.164898999999</c:v>
                </c:pt>
                <c:pt idx="4716">
                  <c:v>11584.623194</c:v>
                </c:pt>
                <c:pt idx="4717">
                  <c:v>11587.077015999999</c:v>
                </c:pt>
                <c:pt idx="4718">
                  <c:v>11589.535843</c:v>
                </c:pt>
                <c:pt idx="4719">
                  <c:v>11591.989566</c:v>
                </c:pt>
                <c:pt idx="4720">
                  <c:v>11594.448952999999</c:v>
                </c:pt>
                <c:pt idx="4721">
                  <c:v>11596.908645</c:v>
                </c:pt>
                <c:pt idx="4722">
                  <c:v>11599.362385</c:v>
                </c:pt>
                <c:pt idx="4723">
                  <c:v>11601.819925</c:v>
                </c:pt>
                <c:pt idx="4724">
                  <c:v>11604.273884</c:v>
                </c:pt>
                <c:pt idx="4725">
                  <c:v>11606.731019000001</c:v>
                </c:pt>
                <c:pt idx="4726">
                  <c:v>11609.185907999999</c:v>
                </c:pt>
                <c:pt idx="4727">
                  <c:v>11611.640673</c:v>
                </c:pt>
                <c:pt idx="4728">
                  <c:v>11614.087443</c:v>
                </c:pt>
                <c:pt idx="4729">
                  <c:v>11616.549182999999</c:v>
                </c:pt>
                <c:pt idx="4730">
                  <c:v>11619.000964000001</c:v>
                </c:pt>
                <c:pt idx="4731">
                  <c:v>11621.460789999999</c:v>
                </c:pt>
                <c:pt idx="4732">
                  <c:v>11623.916241999999</c:v>
                </c:pt>
                <c:pt idx="4733">
                  <c:v>11626.362338000001</c:v>
                </c:pt>
                <c:pt idx="4734">
                  <c:v>11628.824688000001</c:v>
                </c:pt>
                <c:pt idx="4735">
                  <c:v>11631.275938999999</c:v>
                </c:pt>
                <c:pt idx="4736">
                  <c:v>11633.734414</c:v>
                </c:pt>
                <c:pt idx="4737">
                  <c:v>11636.187994</c:v>
                </c:pt>
                <c:pt idx="4738">
                  <c:v>11638.649941</c:v>
                </c:pt>
                <c:pt idx="4739">
                  <c:v>11641.094288</c:v>
                </c:pt>
                <c:pt idx="4740">
                  <c:v>11643.549306999999</c:v>
                </c:pt>
                <c:pt idx="4741">
                  <c:v>11646.006687999999</c:v>
                </c:pt>
                <c:pt idx="4742">
                  <c:v>11648.452837999999</c:v>
                </c:pt>
                <c:pt idx="4743">
                  <c:v>11650.905172999999</c:v>
                </c:pt>
                <c:pt idx="4744">
                  <c:v>11653.364417999999</c:v>
                </c:pt>
                <c:pt idx="4745">
                  <c:v>11655.823747</c:v>
                </c:pt>
                <c:pt idx="4746">
                  <c:v>11658.27418</c:v>
                </c:pt>
                <c:pt idx="4747">
                  <c:v>11660.728127</c:v>
                </c:pt>
                <c:pt idx="4748">
                  <c:v>11663.173315</c:v>
                </c:pt>
                <c:pt idx="4749">
                  <c:v>11665.638304</c:v>
                </c:pt>
                <c:pt idx="4750">
                  <c:v>11668.082796000001</c:v>
                </c:pt>
                <c:pt idx="4751">
                  <c:v>11670.538904999999</c:v>
                </c:pt>
                <c:pt idx="4752">
                  <c:v>11673.000983</c:v>
                </c:pt>
                <c:pt idx="4753">
                  <c:v>11675.448061999999</c:v>
                </c:pt>
                <c:pt idx="4754">
                  <c:v>11677.905841</c:v>
                </c:pt>
                <c:pt idx="4755">
                  <c:v>11680.363823</c:v>
                </c:pt>
                <c:pt idx="4756">
                  <c:v>11682.818644999999</c:v>
                </c:pt>
                <c:pt idx="4757">
                  <c:v>11685.277576</c:v>
                </c:pt>
                <c:pt idx="4758">
                  <c:v>11687.729192000001</c:v>
                </c:pt>
                <c:pt idx="4759">
                  <c:v>11690.187914</c:v>
                </c:pt>
                <c:pt idx="4760">
                  <c:v>11692.631554</c:v>
                </c:pt>
                <c:pt idx="4761">
                  <c:v>11695.084167999999</c:v>
                </c:pt>
                <c:pt idx="4762">
                  <c:v>11697.537956</c:v>
                </c:pt>
                <c:pt idx="4763">
                  <c:v>11699.998109</c:v>
                </c:pt>
                <c:pt idx="4764">
                  <c:v>11702.463671</c:v>
                </c:pt>
                <c:pt idx="4765">
                  <c:v>11704.925553999999</c:v>
                </c:pt>
                <c:pt idx="4766">
                  <c:v>11707.383578999999</c:v>
                </c:pt>
                <c:pt idx="4767">
                  <c:v>11709.838118</c:v>
                </c:pt>
                <c:pt idx="4768">
                  <c:v>11712.288084</c:v>
                </c:pt>
                <c:pt idx="4769">
                  <c:v>11714.745412</c:v>
                </c:pt>
                <c:pt idx="4770">
                  <c:v>11717.204196000001</c:v>
                </c:pt>
                <c:pt idx="4771">
                  <c:v>11719.656978000001</c:v>
                </c:pt>
                <c:pt idx="4772">
                  <c:v>11722.103089</c:v>
                </c:pt>
                <c:pt idx="4773">
                  <c:v>11724.560973</c:v>
                </c:pt>
                <c:pt idx="4774">
                  <c:v>11727.016711</c:v>
                </c:pt>
                <c:pt idx="4775">
                  <c:v>11729.476601</c:v>
                </c:pt>
                <c:pt idx="4776">
                  <c:v>11731.920125000001</c:v>
                </c:pt>
                <c:pt idx="4777">
                  <c:v>11734.374180999999</c:v>
                </c:pt>
                <c:pt idx="4778">
                  <c:v>11736.837555</c:v>
                </c:pt>
                <c:pt idx="4779">
                  <c:v>11739.292907999999</c:v>
                </c:pt>
                <c:pt idx="4780">
                  <c:v>11741.753283</c:v>
                </c:pt>
                <c:pt idx="4781">
                  <c:v>11744.196231</c:v>
                </c:pt>
                <c:pt idx="4782">
                  <c:v>11746.650287</c:v>
                </c:pt>
                <c:pt idx="4783">
                  <c:v>11749.114450999999</c:v>
                </c:pt>
                <c:pt idx="4784">
                  <c:v>11751.565994000001</c:v>
                </c:pt>
                <c:pt idx="4785">
                  <c:v>11754.025654999999</c:v>
                </c:pt>
                <c:pt idx="4786">
                  <c:v>11756.472054</c:v>
                </c:pt>
                <c:pt idx="4787">
                  <c:v>11758.928042</c:v>
                </c:pt>
                <c:pt idx="4788">
                  <c:v>11761.382688</c:v>
                </c:pt>
                <c:pt idx="4789">
                  <c:v>11763.847044</c:v>
                </c:pt>
                <c:pt idx="4790">
                  <c:v>11766.293865</c:v>
                </c:pt>
                <c:pt idx="4791">
                  <c:v>11768.751227000001</c:v>
                </c:pt>
                <c:pt idx="4792">
                  <c:v>11771.200290999999</c:v>
                </c:pt>
                <c:pt idx="4793">
                  <c:v>11773.658903</c:v>
                </c:pt>
                <c:pt idx="4794">
                  <c:v>11776.118017000001</c:v>
                </c:pt>
                <c:pt idx="4795">
                  <c:v>11778.566188000001</c:v>
                </c:pt>
                <c:pt idx="4796">
                  <c:v>11781.022367</c:v>
                </c:pt>
                <c:pt idx="4797">
                  <c:v>11783.487932</c:v>
                </c:pt>
                <c:pt idx="4798">
                  <c:v>11785.940436000001</c:v>
                </c:pt>
                <c:pt idx="4799">
                  <c:v>11788.397988000001</c:v>
                </c:pt>
                <c:pt idx="4800">
                  <c:v>11790.840617</c:v>
                </c:pt>
                <c:pt idx="4801">
                  <c:v>11793.299872</c:v>
                </c:pt>
                <c:pt idx="4802">
                  <c:v>11795.75678</c:v>
                </c:pt>
                <c:pt idx="4803">
                  <c:v>11798.212025999999</c:v>
                </c:pt>
                <c:pt idx="4804">
                  <c:v>11800.665242999999</c:v>
                </c:pt>
                <c:pt idx="4805">
                  <c:v>11803.129084</c:v>
                </c:pt>
                <c:pt idx="4806">
                  <c:v>11805.579105000001</c:v>
                </c:pt>
                <c:pt idx="4807">
                  <c:v>11808.037305</c:v>
                </c:pt>
                <c:pt idx="4808">
                  <c:v>11810.497036000001</c:v>
                </c:pt>
                <c:pt idx="4809">
                  <c:v>11812.948082999999</c:v>
                </c:pt>
                <c:pt idx="4810">
                  <c:v>11815.405790999999</c:v>
                </c:pt>
                <c:pt idx="4811">
                  <c:v>11817.864333</c:v>
                </c:pt>
                <c:pt idx="4812">
                  <c:v>11820.320582</c:v>
                </c:pt>
                <c:pt idx="4813">
                  <c:v>11822.786854</c:v>
                </c:pt>
                <c:pt idx="4814">
                  <c:v>11825.24919</c:v>
                </c:pt>
                <c:pt idx="4815">
                  <c:v>11827.697936</c:v>
                </c:pt>
                <c:pt idx="4816">
                  <c:v>11830.161760999999</c:v>
                </c:pt>
                <c:pt idx="4817">
                  <c:v>11832.612001</c:v>
                </c:pt>
                <c:pt idx="4818">
                  <c:v>11835.059198999999</c:v>
                </c:pt>
                <c:pt idx="4819">
                  <c:v>11837.519933</c:v>
                </c:pt>
                <c:pt idx="4820">
                  <c:v>11839.975595</c:v>
                </c:pt>
                <c:pt idx="4821">
                  <c:v>11842.425223</c:v>
                </c:pt>
                <c:pt idx="4822">
                  <c:v>11844.876248</c:v>
                </c:pt>
                <c:pt idx="4823">
                  <c:v>11847.328238</c:v>
                </c:pt>
                <c:pt idx="4824">
                  <c:v>11849.791851</c:v>
                </c:pt>
                <c:pt idx="4825">
                  <c:v>11852.242345000001</c:v>
                </c:pt>
                <c:pt idx="4826">
                  <c:v>11854.693694</c:v>
                </c:pt>
                <c:pt idx="4827">
                  <c:v>11857.156677999999</c:v>
                </c:pt>
                <c:pt idx="4828">
                  <c:v>11859.605154000001</c:v>
                </c:pt>
                <c:pt idx="4829">
                  <c:v>11862.069428000001</c:v>
                </c:pt>
                <c:pt idx="4830">
                  <c:v>11864.525944000001</c:v>
                </c:pt>
                <c:pt idx="4831">
                  <c:v>11866.978243</c:v>
                </c:pt>
                <c:pt idx="4832">
                  <c:v>11869.433599</c:v>
                </c:pt>
                <c:pt idx="4833">
                  <c:v>11871.892126000001</c:v>
                </c:pt>
                <c:pt idx="4834">
                  <c:v>11874.33468</c:v>
                </c:pt>
                <c:pt idx="4835">
                  <c:v>11876.79486</c:v>
                </c:pt>
                <c:pt idx="4836">
                  <c:v>11879.252043</c:v>
                </c:pt>
                <c:pt idx="4837">
                  <c:v>11881.707011</c:v>
                </c:pt>
                <c:pt idx="4838">
                  <c:v>11884.170400000001</c:v>
                </c:pt>
                <c:pt idx="4839">
                  <c:v>11886.623659000001</c:v>
                </c:pt>
                <c:pt idx="4840">
                  <c:v>11889.072157000001</c:v>
                </c:pt>
                <c:pt idx="4841">
                  <c:v>11891.534401999999</c:v>
                </c:pt>
                <c:pt idx="4842">
                  <c:v>11893.984391</c:v>
                </c:pt>
                <c:pt idx="4843">
                  <c:v>11896.437722000001</c:v>
                </c:pt>
                <c:pt idx="4844">
                  <c:v>11898.898574000001</c:v>
                </c:pt>
                <c:pt idx="4845">
                  <c:v>11901.347889999999</c:v>
                </c:pt>
                <c:pt idx="4846">
                  <c:v>11903.808743</c:v>
                </c:pt>
                <c:pt idx="4847">
                  <c:v>11906.266917999999</c:v>
                </c:pt>
                <c:pt idx="4848">
                  <c:v>11908.719354000001</c:v>
                </c:pt>
                <c:pt idx="4849">
                  <c:v>11911.177707000001</c:v>
                </c:pt>
                <c:pt idx="4850">
                  <c:v>11913.626937000001</c:v>
                </c:pt>
                <c:pt idx="4851">
                  <c:v>11916.076324</c:v>
                </c:pt>
                <c:pt idx="4852">
                  <c:v>11918.538119000001</c:v>
                </c:pt>
                <c:pt idx="4853">
                  <c:v>11920.986693999999</c:v>
                </c:pt>
                <c:pt idx="4854">
                  <c:v>11923.437905999999</c:v>
                </c:pt>
                <c:pt idx="4855">
                  <c:v>11925.900222</c:v>
                </c:pt>
                <c:pt idx="4856">
                  <c:v>11928.353421</c:v>
                </c:pt>
                <c:pt idx="4857">
                  <c:v>11930.811180999999</c:v>
                </c:pt>
                <c:pt idx="4858">
                  <c:v>11933.255123000001</c:v>
                </c:pt>
                <c:pt idx="4859">
                  <c:v>11935.714148999999</c:v>
                </c:pt>
                <c:pt idx="4860">
                  <c:v>11938.165856</c:v>
                </c:pt>
                <c:pt idx="4861">
                  <c:v>11940.626048</c:v>
                </c:pt>
                <c:pt idx="4862">
                  <c:v>11943.080236</c:v>
                </c:pt>
                <c:pt idx="4863">
                  <c:v>11945.556017000001</c:v>
                </c:pt>
                <c:pt idx="4864">
                  <c:v>11948.020815</c:v>
                </c:pt>
                <c:pt idx="4865">
                  <c:v>11950.479126</c:v>
                </c:pt>
                <c:pt idx="4866">
                  <c:v>11952.929241</c:v>
                </c:pt>
                <c:pt idx="4867">
                  <c:v>11955.380832000001</c:v>
                </c:pt>
                <c:pt idx="4868">
                  <c:v>11957.833049000001</c:v>
                </c:pt>
                <c:pt idx="4869">
                  <c:v>11960.290623000001</c:v>
                </c:pt>
                <c:pt idx="4870">
                  <c:v>11962.763972000001</c:v>
                </c:pt>
                <c:pt idx="4871">
                  <c:v>11965.21514</c:v>
                </c:pt>
                <c:pt idx="4872">
                  <c:v>11967.672892000001</c:v>
                </c:pt>
                <c:pt idx="4873">
                  <c:v>11970.134618</c:v>
                </c:pt>
                <c:pt idx="4874">
                  <c:v>11972.58229</c:v>
                </c:pt>
                <c:pt idx="4875">
                  <c:v>11975.044180999999</c:v>
                </c:pt>
                <c:pt idx="4876">
                  <c:v>11977.493012999999</c:v>
                </c:pt>
                <c:pt idx="4877">
                  <c:v>11979.94529</c:v>
                </c:pt>
                <c:pt idx="4878">
                  <c:v>11982.402142000001</c:v>
                </c:pt>
                <c:pt idx="4879">
                  <c:v>11984.858577000001</c:v>
                </c:pt>
                <c:pt idx="4880">
                  <c:v>11987.316042</c:v>
                </c:pt>
                <c:pt idx="4881">
                  <c:v>11989.770804</c:v>
                </c:pt>
                <c:pt idx="4882">
                  <c:v>11992.220335</c:v>
                </c:pt>
                <c:pt idx="4883">
                  <c:v>11994.675042999999</c:v>
                </c:pt>
                <c:pt idx="4884">
                  <c:v>11997.133965999999</c:v>
                </c:pt>
                <c:pt idx="4885">
                  <c:v>11999.600231</c:v>
                </c:pt>
                <c:pt idx="4886">
                  <c:v>12002.05882</c:v>
                </c:pt>
                <c:pt idx="4887">
                  <c:v>12004.525718999999</c:v>
                </c:pt>
                <c:pt idx="4888">
                  <c:v>12006.978864000001</c:v>
                </c:pt>
                <c:pt idx="4889">
                  <c:v>12009.427637000001</c:v>
                </c:pt>
                <c:pt idx="4890">
                  <c:v>12011.892205</c:v>
                </c:pt>
                <c:pt idx="4891">
                  <c:v>12014.349270999999</c:v>
                </c:pt>
                <c:pt idx="4892">
                  <c:v>12016.796155</c:v>
                </c:pt>
                <c:pt idx="4893">
                  <c:v>12019.254859000001</c:v>
                </c:pt>
                <c:pt idx="4894">
                  <c:v>12021.707925999999</c:v>
                </c:pt>
                <c:pt idx="4895">
                  <c:v>12024.165083</c:v>
                </c:pt>
                <c:pt idx="4896">
                  <c:v>12026.61335</c:v>
                </c:pt>
                <c:pt idx="4897">
                  <c:v>12029.075262</c:v>
                </c:pt>
                <c:pt idx="4898">
                  <c:v>12031.527840999999</c:v>
                </c:pt>
                <c:pt idx="4899">
                  <c:v>12033.978386000001</c:v>
                </c:pt>
                <c:pt idx="4900">
                  <c:v>12036.441978000001</c:v>
                </c:pt>
                <c:pt idx="4901">
                  <c:v>12038.896338</c:v>
                </c:pt>
                <c:pt idx="4902">
                  <c:v>12041.347925</c:v>
                </c:pt>
                <c:pt idx="4903">
                  <c:v>12043.822445</c:v>
                </c:pt>
                <c:pt idx="4904">
                  <c:v>12046.275796</c:v>
                </c:pt>
                <c:pt idx="4905">
                  <c:v>12048.738637</c:v>
                </c:pt>
                <c:pt idx="4906">
                  <c:v>12051.187446</c:v>
                </c:pt>
                <c:pt idx="4907">
                  <c:v>12053.648116</c:v>
                </c:pt>
                <c:pt idx="4908">
                  <c:v>12056.097427000001</c:v>
                </c:pt>
                <c:pt idx="4909">
                  <c:v>12058.552352000001</c:v>
                </c:pt>
                <c:pt idx="4910">
                  <c:v>12061.009957</c:v>
                </c:pt>
                <c:pt idx="4911">
                  <c:v>12063.469929999999</c:v>
                </c:pt>
                <c:pt idx="4912">
                  <c:v>12065.922424</c:v>
                </c:pt>
                <c:pt idx="4913">
                  <c:v>12068.372853000001</c:v>
                </c:pt>
                <c:pt idx="4914">
                  <c:v>12070.829037</c:v>
                </c:pt>
                <c:pt idx="4915">
                  <c:v>12073.288425000001</c:v>
                </c:pt>
                <c:pt idx="4916">
                  <c:v>12075.747362</c:v>
                </c:pt>
                <c:pt idx="4917">
                  <c:v>12078.191247000001</c:v>
                </c:pt>
                <c:pt idx="4918">
                  <c:v>12080.644302000001</c:v>
                </c:pt>
                <c:pt idx="4919">
                  <c:v>12083.100366999999</c:v>
                </c:pt>
                <c:pt idx="4920">
                  <c:v>12085.557062</c:v>
                </c:pt>
                <c:pt idx="4921">
                  <c:v>12088.016442</c:v>
                </c:pt>
                <c:pt idx="4922">
                  <c:v>12090.462883</c:v>
                </c:pt>
                <c:pt idx="4923">
                  <c:v>12092.925309</c:v>
                </c:pt>
                <c:pt idx="4924">
                  <c:v>12095.370956000001</c:v>
                </c:pt>
                <c:pt idx="4925">
                  <c:v>12097.827158</c:v>
                </c:pt>
                <c:pt idx="4926">
                  <c:v>12100.301683</c:v>
                </c:pt>
                <c:pt idx="4927">
                  <c:v>12102.775976999999</c:v>
                </c:pt>
                <c:pt idx="4928">
                  <c:v>12105.22257</c:v>
                </c:pt>
                <c:pt idx="4929">
                  <c:v>12107.684131</c:v>
                </c:pt>
                <c:pt idx="4930">
                  <c:v>12110.146078</c:v>
                </c:pt>
                <c:pt idx="4931">
                  <c:v>12112.601852</c:v>
                </c:pt>
                <c:pt idx="4932">
                  <c:v>12115.060362</c:v>
                </c:pt>
                <c:pt idx="4933">
                  <c:v>12117.520017999999</c:v>
                </c:pt>
                <c:pt idx="4934">
                  <c:v>12119.969928</c:v>
                </c:pt>
                <c:pt idx="4935">
                  <c:v>12122.431853</c:v>
                </c:pt>
                <c:pt idx="4936">
                  <c:v>12124.882804999999</c:v>
                </c:pt>
                <c:pt idx="4937">
                  <c:v>12127.342221999999</c:v>
                </c:pt>
                <c:pt idx="4938">
                  <c:v>12129.794022</c:v>
                </c:pt>
                <c:pt idx="4939">
                  <c:v>12132.247099</c:v>
                </c:pt>
                <c:pt idx="4940">
                  <c:v>12134.702067</c:v>
                </c:pt>
                <c:pt idx="4941">
                  <c:v>12137.155989000001</c:v>
                </c:pt>
                <c:pt idx="4942">
                  <c:v>12139.612374</c:v>
                </c:pt>
                <c:pt idx="4943">
                  <c:v>12142.06726</c:v>
                </c:pt>
                <c:pt idx="4944">
                  <c:v>12144.520941999999</c:v>
                </c:pt>
                <c:pt idx="4945">
                  <c:v>12146.989307</c:v>
                </c:pt>
                <c:pt idx="4946">
                  <c:v>12149.4467</c:v>
                </c:pt>
                <c:pt idx="4947">
                  <c:v>12151.898961000001</c:v>
                </c:pt>
                <c:pt idx="4948">
                  <c:v>12154.352277</c:v>
                </c:pt>
                <c:pt idx="4949">
                  <c:v>12156.802614</c:v>
                </c:pt>
                <c:pt idx="4950">
                  <c:v>12159.266806</c:v>
                </c:pt>
                <c:pt idx="4951">
                  <c:v>12161.719714000001</c:v>
                </c:pt>
                <c:pt idx="4952">
                  <c:v>12164.166362</c:v>
                </c:pt>
                <c:pt idx="4953">
                  <c:v>12166.626823000001</c:v>
                </c:pt>
                <c:pt idx="4954">
                  <c:v>12169.074113999999</c:v>
                </c:pt>
                <c:pt idx="4955">
                  <c:v>12171.550262999999</c:v>
                </c:pt>
                <c:pt idx="4956">
                  <c:v>12174.005235000001</c:v>
                </c:pt>
                <c:pt idx="4957">
                  <c:v>12176.457407</c:v>
                </c:pt>
                <c:pt idx="4958">
                  <c:v>12178.908240000001</c:v>
                </c:pt>
                <c:pt idx="4959">
                  <c:v>12181.368845999999</c:v>
                </c:pt>
                <c:pt idx="4960">
                  <c:v>12183.840799</c:v>
                </c:pt>
                <c:pt idx="4961">
                  <c:v>12186.302750000001</c:v>
                </c:pt>
                <c:pt idx="4962">
                  <c:v>12188.758097</c:v>
                </c:pt>
                <c:pt idx="4963">
                  <c:v>12191.213707999999</c:v>
                </c:pt>
                <c:pt idx="4964">
                  <c:v>12193.661032</c:v>
                </c:pt>
                <c:pt idx="4965">
                  <c:v>12196.123349</c:v>
                </c:pt>
                <c:pt idx="4966">
                  <c:v>12198.571736</c:v>
                </c:pt>
                <c:pt idx="4967">
                  <c:v>12201.034384000001</c:v>
                </c:pt>
                <c:pt idx="4968">
                  <c:v>12203.483974000001</c:v>
                </c:pt>
                <c:pt idx="4969">
                  <c:v>12205.945105999999</c:v>
                </c:pt>
                <c:pt idx="4970">
                  <c:v>12208.396382000001</c:v>
                </c:pt>
                <c:pt idx="4971">
                  <c:v>12210.855232</c:v>
                </c:pt>
                <c:pt idx="4972">
                  <c:v>12213.323622</c:v>
                </c:pt>
                <c:pt idx="4973">
                  <c:v>12215.784267999999</c:v>
                </c:pt>
                <c:pt idx="4974">
                  <c:v>12218.25158</c:v>
                </c:pt>
                <c:pt idx="4975">
                  <c:v>12220.709271</c:v>
                </c:pt>
                <c:pt idx="4976">
                  <c:v>12223.160617</c:v>
                </c:pt>
                <c:pt idx="4977">
                  <c:v>12225.62009</c:v>
                </c:pt>
                <c:pt idx="4978">
                  <c:v>12228.070425</c:v>
                </c:pt>
                <c:pt idx="4979">
                  <c:v>12230.521849000001</c:v>
                </c:pt>
                <c:pt idx="4980">
                  <c:v>12232.974069</c:v>
                </c:pt>
                <c:pt idx="4981">
                  <c:v>12235.451290000001</c:v>
                </c:pt>
                <c:pt idx="4982">
                  <c:v>12237.898343999999</c:v>
                </c:pt>
                <c:pt idx="4983">
                  <c:v>12240.376958999999</c:v>
                </c:pt>
                <c:pt idx="4984">
                  <c:v>12242.831022</c:v>
                </c:pt>
                <c:pt idx="4985">
                  <c:v>12245.281024</c:v>
                </c:pt>
                <c:pt idx="4986">
                  <c:v>12247.738401000001</c:v>
                </c:pt>
                <c:pt idx="4987">
                  <c:v>12250.206606</c:v>
                </c:pt>
                <c:pt idx="4988">
                  <c:v>12252.661757</c:v>
                </c:pt>
                <c:pt idx="4989">
                  <c:v>12255.134798999999</c:v>
                </c:pt>
                <c:pt idx="4990">
                  <c:v>12257.589158000001</c:v>
                </c:pt>
                <c:pt idx="4991">
                  <c:v>12260.045174000001</c:v>
                </c:pt>
                <c:pt idx="4992">
                  <c:v>12262.495835</c:v>
                </c:pt>
                <c:pt idx="4993">
                  <c:v>12264.950875</c:v>
                </c:pt>
                <c:pt idx="4994">
                  <c:v>12267.419989</c:v>
                </c:pt>
                <c:pt idx="4995">
                  <c:v>12269.870156999999</c:v>
                </c:pt>
                <c:pt idx="4996">
                  <c:v>12272.320946</c:v>
                </c:pt>
                <c:pt idx="4997">
                  <c:v>12274.781575999999</c:v>
                </c:pt>
                <c:pt idx="4998">
                  <c:v>12277.234761</c:v>
                </c:pt>
                <c:pt idx="4999">
                  <c:v>12279.689616</c:v>
                </c:pt>
                <c:pt idx="5000">
                  <c:v>12282.146422</c:v>
                </c:pt>
                <c:pt idx="5001">
                  <c:v>12284.605138000001</c:v>
                </c:pt>
                <c:pt idx="5002">
                  <c:v>12287.068364999999</c:v>
                </c:pt>
                <c:pt idx="5003">
                  <c:v>12289.522021999999</c:v>
                </c:pt>
                <c:pt idx="5004">
                  <c:v>12291.982044</c:v>
                </c:pt>
                <c:pt idx="5005">
                  <c:v>12294.437172</c:v>
                </c:pt>
                <c:pt idx="5006">
                  <c:v>12296.890815000001</c:v>
                </c:pt>
                <c:pt idx="5007">
                  <c:v>12299.368541</c:v>
                </c:pt>
                <c:pt idx="5008">
                  <c:v>12301.832038</c:v>
                </c:pt>
                <c:pt idx="5009">
                  <c:v>12304.286096</c:v>
                </c:pt>
                <c:pt idx="5010">
                  <c:v>12306.746028</c:v>
                </c:pt>
                <c:pt idx="5011">
                  <c:v>12309.205368999999</c:v>
                </c:pt>
                <c:pt idx="5012">
                  <c:v>12311.656817999999</c:v>
                </c:pt>
                <c:pt idx="5013">
                  <c:v>12314.116896</c:v>
                </c:pt>
                <c:pt idx="5014">
                  <c:v>12316.564716999999</c:v>
                </c:pt>
                <c:pt idx="5015">
                  <c:v>12319.020001999999</c:v>
                </c:pt>
                <c:pt idx="5016">
                  <c:v>12321.482139</c:v>
                </c:pt>
                <c:pt idx="5017">
                  <c:v>12323.93223</c:v>
                </c:pt>
                <c:pt idx="5018">
                  <c:v>12326.386841</c:v>
                </c:pt>
                <c:pt idx="5019">
                  <c:v>12328.839072000001</c:v>
                </c:pt>
                <c:pt idx="5020">
                  <c:v>12331.291203999999</c:v>
                </c:pt>
                <c:pt idx="5021">
                  <c:v>12333.750126999999</c:v>
                </c:pt>
                <c:pt idx="5022">
                  <c:v>12336.208545</c:v>
                </c:pt>
                <c:pt idx="5023">
                  <c:v>12338.666579999999</c:v>
                </c:pt>
                <c:pt idx="5024">
                  <c:v>12341.121397000001</c:v>
                </c:pt>
                <c:pt idx="5025">
                  <c:v>12343.577201</c:v>
                </c:pt>
                <c:pt idx="5026">
                  <c:v>12346.046737999999</c:v>
                </c:pt>
                <c:pt idx="5027">
                  <c:v>12348.499390999999</c:v>
                </c:pt>
                <c:pt idx="5028">
                  <c:v>12350.947215</c:v>
                </c:pt>
                <c:pt idx="5029">
                  <c:v>12353.411081</c:v>
                </c:pt>
                <c:pt idx="5030">
                  <c:v>12355.86406</c:v>
                </c:pt>
                <c:pt idx="5031">
                  <c:v>12358.323748000001</c:v>
                </c:pt>
                <c:pt idx="5032">
                  <c:v>12360.777985999999</c:v>
                </c:pt>
                <c:pt idx="5033">
                  <c:v>12363.223982</c:v>
                </c:pt>
                <c:pt idx="5034">
                  <c:v>12365.685371</c:v>
                </c:pt>
                <c:pt idx="5035">
                  <c:v>12368.140890000001</c:v>
                </c:pt>
                <c:pt idx="5036">
                  <c:v>12370.592709</c:v>
                </c:pt>
                <c:pt idx="5037">
                  <c:v>12373.059256</c:v>
                </c:pt>
                <c:pt idx="5038">
                  <c:v>12375.534006</c:v>
                </c:pt>
                <c:pt idx="5039">
                  <c:v>12377.990653999999</c:v>
                </c:pt>
                <c:pt idx="5040">
                  <c:v>12380.440538999999</c:v>
                </c:pt>
                <c:pt idx="5041">
                  <c:v>12382.894689000001</c:v>
                </c:pt>
                <c:pt idx="5042">
                  <c:v>12385.350807999999</c:v>
                </c:pt>
                <c:pt idx="5043">
                  <c:v>12387.807258999999</c:v>
                </c:pt>
                <c:pt idx="5044">
                  <c:v>12390.267946</c:v>
                </c:pt>
                <c:pt idx="5045">
                  <c:v>12392.718236999999</c:v>
                </c:pt>
                <c:pt idx="5046">
                  <c:v>12395.177403</c:v>
                </c:pt>
                <c:pt idx="5047">
                  <c:v>12397.651753</c:v>
                </c:pt>
                <c:pt idx="5048">
                  <c:v>12400.100823000001</c:v>
                </c:pt>
                <c:pt idx="5049">
                  <c:v>12402.561567000001</c:v>
                </c:pt>
                <c:pt idx="5050">
                  <c:v>12405.015606999999</c:v>
                </c:pt>
                <c:pt idx="5051">
                  <c:v>12407.465871</c:v>
                </c:pt>
                <c:pt idx="5052">
                  <c:v>12409.927233</c:v>
                </c:pt>
                <c:pt idx="5053">
                  <c:v>12412.397139000001</c:v>
                </c:pt>
                <c:pt idx="5054">
                  <c:v>12414.84828</c:v>
                </c:pt>
                <c:pt idx="5055">
                  <c:v>12417.311331000001</c:v>
                </c:pt>
                <c:pt idx="5056">
                  <c:v>12419.75987</c:v>
                </c:pt>
                <c:pt idx="5057">
                  <c:v>12422.216410999999</c:v>
                </c:pt>
                <c:pt idx="5058">
                  <c:v>12424.670644</c:v>
                </c:pt>
                <c:pt idx="5059">
                  <c:v>12427.133943000001</c:v>
                </c:pt>
                <c:pt idx="5060">
                  <c:v>12429.590560000001</c:v>
                </c:pt>
                <c:pt idx="5061">
                  <c:v>12432.039295</c:v>
                </c:pt>
                <c:pt idx="5062">
                  <c:v>12434.496938</c:v>
                </c:pt>
                <c:pt idx="5063">
                  <c:v>12436.952533</c:v>
                </c:pt>
                <c:pt idx="5064">
                  <c:v>12439.43305</c:v>
                </c:pt>
                <c:pt idx="5065">
                  <c:v>12441.906209000001</c:v>
                </c:pt>
                <c:pt idx="5066">
                  <c:v>12444.354047999999</c:v>
                </c:pt>
                <c:pt idx="5067">
                  <c:v>12446.811067000001</c:v>
                </c:pt>
                <c:pt idx="5068">
                  <c:v>12449.270981</c:v>
                </c:pt>
                <c:pt idx="5069">
                  <c:v>12451.717676</c:v>
                </c:pt>
                <c:pt idx="5070">
                  <c:v>12454.173070000001</c:v>
                </c:pt>
                <c:pt idx="5071">
                  <c:v>12456.626738999999</c:v>
                </c:pt>
                <c:pt idx="5072">
                  <c:v>12459.082050000001</c:v>
                </c:pt>
                <c:pt idx="5073">
                  <c:v>12461.544331999999</c:v>
                </c:pt>
                <c:pt idx="5074">
                  <c:v>12464.002866999999</c:v>
                </c:pt>
                <c:pt idx="5075">
                  <c:v>12466.454148999999</c:v>
                </c:pt>
                <c:pt idx="5076">
                  <c:v>12468.90927</c:v>
                </c:pt>
                <c:pt idx="5077">
                  <c:v>12471.356399</c:v>
                </c:pt>
                <c:pt idx="5078">
                  <c:v>12473.809762999999</c:v>
                </c:pt>
                <c:pt idx="5079">
                  <c:v>12476.264834</c:v>
                </c:pt>
                <c:pt idx="5080">
                  <c:v>12478.726373</c:v>
                </c:pt>
                <c:pt idx="5081">
                  <c:v>12481.184556</c:v>
                </c:pt>
                <c:pt idx="5082">
                  <c:v>12483.639372</c:v>
                </c:pt>
                <c:pt idx="5083">
                  <c:v>12486.096942</c:v>
                </c:pt>
                <c:pt idx="5084">
                  <c:v>12488.553694</c:v>
                </c:pt>
                <c:pt idx="5085">
                  <c:v>12491.006240000001</c:v>
                </c:pt>
                <c:pt idx="5086">
                  <c:v>12493.458914999999</c:v>
                </c:pt>
                <c:pt idx="5087">
                  <c:v>12495.930952000001</c:v>
                </c:pt>
                <c:pt idx="5088">
                  <c:v>12498.3833</c:v>
                </c:pt>
                <c:pt idx="5089">
                  <c:v>12500.837578999999</c:v>
                </c:pt>
                <c:pt idx="5090">
                  <c:v>12503.293878</c:v>
                </c:pt>
                <c:pt idx="5091">
                  <c:v>12505.749562000001</c:v>
                </c:pt>
                <c:pt idx="5092">
                  <c:v>12508.201383</c:v>
                </c:pt>
                <c:pt idx="5093">
                  <c:v>12510.661368999999</c:v>
                </c:pt>
                <c:pt idx="5094">
                  <c:v>12513.109125000001</c:v>
                </c:pt>
                <c:pt idx="5095">
                  <c:v>12515.562921000001</c:v>
                </c:pt>
                <c:pt idx="5096">
                  <c:v>12518.030245</c:v>
                </c:pt>
                <c:pt idx="5097">
                  <c:v>12520.495156000001</c:v>
                </c:pt>
                <c:pt idx="5098">
                  <c:v>12522.941094</c:v>
                </c:pt>
                <c:pt idx="5099">
                  <c:v>12525.397019</c:v>
                </c:pt>
                <c:pt idx="5100">
                  <c:v>12527.853917</c:v>
                </c:pt>
                <c:pt idx="5101">
                  <c:v>12530.308945000001</c:v>
                </c:pt>
                <c:pt idx="5102">
                  <c:v>12532.766240999999</c:v>
                </c:pt>
                <c:pt idx="5103">
                  <c:v>12535.224166</c:v>
                </c:pt>
                <c:pt idx="5104">
                  <c:v>12537.669169000001</c:v>
                </c:pt>
                <c:pt idx="5105">
                  <c:v>12540.126190000001</c:v>
                </c:pt>
                <c:pt idx="5106">
                  <c:v>12542.583312000001</c:v>
                </c:pt>
                <c:pt idx="5107">
                  <c:v>12545.030817000001</c:v>
                </c:pt>
                <c:pt idx="5108">
                  <c:v>12547.489189</c:v>
                </c:pt>
                <c:pt idx="5109">
                  <c:v>12549.943916</c:v>
                </c:pt>
                <c:pt idx="5110">
                  <c:v>12552.394956</c:v>
                </c:pt>
                <c:pt idx="5111">
                  <c:v>12554.846078</c:v>
                </c:pt>
                <c:pt idx="5112">
                  <c:v>12557.307175</c:v>
                </c:pt>
                <c:pt idx="5113">
                  <c:v>12559.755761</c:v>
                </c:pt>
                <c:pt idx="5114">
                  <c:v>12562.213265</c:v>
                </c:pt>
                <c:pt idx="5115">
                  <c:v>12564.671075</c:v>
                </c:pt>
                <c:pt idx="5116">
                  <c:v>12567.118422</c:v>
                </c:pt>
                <c:pt idx="5117">
                  <c:v>12569.574962999999</c:v>
                </c:pt>
                <c:pt idx="5118">
                  <c:v>12572.032565</c:v>
                </c:pt>
                <c:pt idx="5119">
                  <c:v>12574.480559</c:v>
                </c:pt>
                <c:pt idx="5120">
                  <c:v>12576.938601</c:v>
                </c:pt>
                <c:pt idx="5121">
                  <c:v>12579.402330000001</c:v>
                </c:pt>
                <c:pt idx="5122">
                  <c:v>12581.862059999999</c:v>
                </c:pt>
                <c:pt idx="5123">
                  <c:v>12584.313955</c:v>
                </c:pt>
                <c:pt idx="5124">
                  <c:v>12586.771057</c:v>
                </c:pt>
                <c:pt idx="5125">
                  <c:v>12589.230063000001</c:v>
                </c:pt>
                <c:pt idx="5126">
                  <c:v>12591.675792</c:v>
                </c:pt>
                <c:pt idx="5127">
                  <c:v>12594.133182</c:v>
                </c:pt>
                <c:pt idx="5128">
                  <c:v>12596.582125000001</c:v>
                </c:pt>
                <c:pt idx="5129">
                  <c:v>12599.041789999999</c:v>
                </c:pt>
                <c:pt idx="5130">
                  <c:v>12601.496023</c:v>
                </c:pt>
                <c:pt idx="5131">
                  <c:v>12603.952379</c:v>
                </c:pt>
                <c:pt idx="5132">
                  <c:v>12606.401255999999</c:v>
                </c:pt>
                <c:pt idx="5133">
                  <c:v>12608.8598</c:v>
                </c:pt>
                <c:pt idx="5134">
                  <c:v>12611.321621999999</c:v>
                </c:pt>
                <c:pt idx="5135">
                  <c:v>12613.773036000001</c:v>
                </c:pt>
                <c:pt idx="5136">
                  <c:v>12616.221662</c:v>
                </c:pt>
                <c:pt idx="5137">
                  <c:v>12618.684076</c:v>
                </c:pt>
                <c:pt idx="5138">
                  <c:v>12621.138305</c:v>
                </c:pt>
                <c:pt idx="5139">
                  <c:v>12623.595219000001</c:v>
                </c:pt>
                <c:pt idx="5140">
                  <c:v>12626.043897</c:v>
                </c:pt>
                <c:pt idx="5141">
                  <c:v>12628.510356999999</c:v>
                </c:pt>
                <c:pt idx="5142">
                  <c:v>12630.962106999999</c:v>
                </c:pt>
                <c:pt idx="5143">
                  <c:v>12633.414729</c:v>
                </c:pt>
                <c:pt idx="5144">
                  <c:v>12635.869746</c:v>
                </c:pt>
                <c:pt idx="5145">
                  <c:v>12638.327257000001</c:v>
                </c:pt>
                <c:pt idx="5146">
                  <c:v>12640.779729</c:v>
                </c:pt>
                <c:pt idx="5147">
                  <c:v>12643.239261000001</c:v>
                </c:pt>
                <c:pt idx="5148">
                  <c:v>12645.688330000001</c:v>
                </c:pt>
                <c:pt idx="5149">
                  <c:v>12648.148291</c:v>
                </c:pt>
                <c:pt idx="5150">
                  <c:v>12650.599598000001</c:v>
                </c:pt>
                <c:pt idx="5151">
                  <c:v>12653.053991000001</c:v>
                </c:pt>
                <c:pt idx="5152">
                  <c:v>12655.51117</c:v>
                </c:pt>
                <c:pt idx="5153">
                  <c:v>12657.969298</c:v>
                </c:pt>
                <c:pt idx="5154">
                  <c:v>12660.422447000001</c:v>
                </c:pt>
                <c:pt idx="5155">
                  <c:v>12662.871821000001</c:v>
                </c:pt>
                <c:pt idx="5156">
                  <c:v>12665.321892</c:v>
                </c:pt>
                <c:pt idx="5157">
                  <c:v>12667.78059</c:v>
                </c:pt>
                <c:pt idx="5158">
                  <c:v>12670.242872000001</c:v>
                </c:pt>
                <c:pt idx="5159">
                  <c:v>12672.697188</c:v>
                </c:pt>
                <c:pt idx="5160">
                  <c:v>12675.164672000001</c:v>
                </c:pt>
                <c:pt idx="5161">
                  <c:v>12677.617789</c:v>
                </c:pt>
                <c:pt idx="5162">
                  <c:v>12680.081560000001</c:v>
                </c:pt>
                <c:pt idx="5163">
                  <c:v>12682.537055000001</c:v>
                </c:pt>
                <c:pt idx="5164">
                  <c:v>12684.984039999999</c:v>
                </c:pt>
                <c:pt idx="5165">
                  <c:v>12687.459171</c:v>
                </c:pt>
                <c:pt idx="5166">
                  <c:v>12689.912924</c:v>
                </c:pt>
                <c:pt idx="5167">
                  <c:v>12692.386173000001</c:v>
                </c:pt>
                <c:pt idx="5168">
                  <c:v>12694.834988000001</c:v>
                </c:pt>
                <c:pt idx="5169">
                  <c:v>12697.306124000001</c:v>
                </c:pt>
                <c:pt idx="5170">
                  <c:v>12699.764733</c:v>
                </c:pt>
                <c:pt idx="5171">
                  <c:v>12702.213077</c:v>
                </c:pt>
                <c:pt idx="5172">
                  <c:v>12704.670892</c:v>
                </c:pt>
                <c:pt idx="5173">
                  <c:v>12707.128344000001</c:v>
                </c:pt>
                <c:pt idx="5174">
                  <c:v>12709.585233</c:v>
                </c:pt>
                <c:pt idx="5175">
                  <c:v>12712.047092000001</c:v>
                </c:pt>
                <c:pt idx="5176">
                  <c:v>12714.496687999999</c:v>
                </c:pt>
                <c:pt idx="5177">
                  <c:v>12716.953431</c:v>
                </c:pt>
                <c:pt idx="5178">
                  <c:v>12719.404596</c:v>
                </c:pt>
                <c:pt idx="5179">
                  <c:v>12721.861951000001</c:v>
                </c:pt>
                <c:pt idx="5180">
                  <c:v>12724.312271999999</c:v>
                </c:pt>
                <c:pt idx="5181">
                  <c:v>12726.777337</c:v>
                </c:pt>
                <c:pt idx="5182">
                  <c:v>12729.236553000001</c:v>
                </c:pt>
                <c:pt idx="5183">
                  <c:v>12731.682327</c:v>
                </c:pt>
                <c:pt idx="5184">
                  <c:v>12734.143384000001</c:v>
                </c:pt>
                <c:pt idx="5185">
                  <c:v>12736.590059</c:v>
                </c:pt>
                <c:pt idx="5186">
                  <c:v>12739.050995</c:v>
                </c:pt>
                <c:pt idx="5187">
                  <c:v>12741.508028</c:v>
                </c:pt>
                <c:pt idx="5188">
                  <c:v>12743.961238</c:v>
                </c:pt>
                <c:pt idx="5189">
                  <c:v>12746.416013</c:v>
                </c:pt>
                <c:pt idx="5190">
                  <c:v>12748.865304000001</c:v>
                </c:pt>
                <c:pt idx="5191">
                  <c:v>12751.318348000001</c:v>
                </c:pt>
                <c:pt idx="5192">
                  <c:v>12753.781048000001</c:v>
                </c:pt>
                <c:pt idx="5193">
                  <c:v>12756.228402999999</c:v>
                </c:pt>
                <c:pt idx="5194">
                  <c:v>12758.688555000001</c:v>
                </c:pt>
                <c:pt idx="5195">
                  <c:v>12761.150532</c:v>
                </c:pt>
                <c:pt idx="5196">
                  <c:v>12763.599945</c:v>
                </c:pt>
                <c:pt idx="5197">
                  <c:v>12766.055274</c:v>
                </c:pt>
                <c:pt idx="5198">
                  <c:v>12768.503839999999</c:v>
                </c:pt>
                <c:pt idx="5199">
                  <c:v>12770.959537999999</c:v>
                </c:pt>
                <c:pt idx="5200">
                  <c:v>12773.419653999999</c:v>
                </c:pt>
                <c:pt idx="5201">
                  <c:v>12775.88142</c:v>
                </c:pt>
                <c:pt idx="5202">
                  <c:v>12778.332666</c:v>
                </c:pt>
                <c:pt idx="5203">
                  <c:v>12780.790288</c:v>
                </c:pt>
                <c:pt idx="5204">
                  <c:v>12783.261035</c:v>
                </c:pt>
                <c:pt idx="5205">
                  <c:v>12785.716294</c:v>
                </c:pt>
                <c:pt idx="5206">
                  <c:v>12788.163414000001</c:v>
                </c:pt>
                <c:pt idx="5207">
                  <c:v>12790.616991999999</c:v>
                </c:pt>
                <c:pt idx="5208">
                  <c:v>12793.076580999999</c:v>
                </c:pt>
                <c:pt idx="5209">
                  <c:v>12795.528915000001</c:v>
                </c:pt>
                <c:pt idx="5210">
                  <c:v>12797.991223999999</c:v>
                </c:pt>
                <c:pt idx="5211">
                  <c:v>12800.440979999999</c:v>
                </c:pt>
                <c:pt idx="5212">
                  <c:v>12802.897064999999</c:v>
                </c:pt>
                <c:pt idx="5213">
                  <c:v>12805.355781</c:v>
                </c:pt>
                <c:pt idx="5214">
                  <c:v>12807.80307</c:v>
                </c:pt>
                <c:pt idx="5215">
                  <c:v>12810.259918</c:v>
                </c:pt>
                <c:pt idx="5216">
                  <c:v>12812.720775</c:v>
                </c:pt>
                <c:pt idx="5217">
                  <c:v>12815.171619999999</c:v>
                </c:pt>
                <c:pt idx="5218">
                  <c:v>12817.628439</c:v>
                </c:pt>
                <c:pt idx="5219">
                  <c:v>12820.081305</c:v>
                </c:pt>
                <c:pt idx="5220">
                  <c:v>12822.536069</c:v>
                </c:pt>
                <c:pt idx="5221">
                  <c:v>12825.000407</c:v>
                </c:pt>
                <c:pt idx="5222">
                  <c:v>12827.445088</c:v>
                </c:pt>
                <c:pt idx="5223">
                  <c:v>12829.901062999999</c:v>
                </c:pt>
                <c:pt idx="5224">
                  <c:v>12832.358899000001</c:v>
                </c:pt>
                <c:pt idx="5225">
                  <c:v>12834.811276</c:v>
                </c:pt>
                <c:pt idx="5226">
                  <c:v>12837.287028000001</c:v>
                </c:pt>
                <c:pt idx="5227">
                  <c:v>12839.741421000001</c:v>
                </c:pt>
                <c:pt idx="5228">
                  <c:v>12842.194006</c:v>
                </c:pt>
                <c:pt idx="5229">
                  <c:v>12844.653791999999</c:v>
                </c:pt>
                <c:pt idx="5230">
                  <c:v>12847.111376000001</c:v>
                </c:pt>
                <c:pt idx="5231">
                  <c:v>12849.565108000001</c:v>
                </c:pt>
                <c:pt idx="5232">
                  <c:v>12852.019898</c:v>
                </c:pt>
                <c:pt idx="5233">
                  <c:v>12854.477081000001</c:v>
                </c:pt>
                <c:pt idx="5234">
                  <c:v>12856.92929</c:v>
                </c:pt>
                <c:pt idx="5235">
                  <c:v>12859.400258</c:v>
                </c:pt>
                <c:pt idx="5236">
                  <c:v>12861.856564</c:v>
                </c:pt>
                <c:pt idx="5237">
                  <c:v>12864.326354000001</c:v>
                </c:pt>
                <c:pt idx="5238">
                  <c:v>12866.793092</c:v>
                </c:pt>
                <c:pt idx="5239">
                  <c:v>12869.245080999999</c:v>
                </c:pt>
                <c:pt idx="5240">
                  <c:v>12871.698770999999</c:v>
                </c:pt>
                <c:pt idx="5241">
                  <c:v>12874.158557999999</c:v>
                </c:pt>
                <c:pt idx="5242">
                  <c:v>12876.617692</c:v>
                </c:pt>
                <c:pt idx="5243">
                  <c:v>12879.076096000001</c:v>
                </c:pt>
                <c:pt idx="5244">
                  <c:v>12881.529731000001</c:v>
                </c:pt>
                <c:pt idx="5245">
                  <c:v>12884.001355</c:v>
                </c:pt>
                <c:pt idx="5246">
                  <c:v>12886.453033</c:v>
                </c:pt>
                <c:pt idx="5247">
                  <c:v>12888.911596</c:v>
                </c:pt>
                <c:pt idx="5248">
                  <c:v>12891.362858</c:v>
                </c:pt>
                <c:pt idx="5249">
                  <c:v>12893.821682</c:v>
                </c:pt>
                <c:pt idx="5250">
                  <c:v>12896.277403</c:v>
                </c:pt>
                <c:pt idx="5251">
                  <c:v>12898.732214</c:v>
                </c:pt>
                <c:pt idx="5252">
                  <c:v>12901.186926</c:v>
                </c:pt>
                <c:pt idx="5253">
                  <c:v>12903.645785000001</c:v>
                </c:pt>
                <c:pt idx="5254">
                  <c:v>12906.110008</c:v>
                </c:pt>
                <c:pt idx="5255">
                  <c:v>12908.563765000001</c:v>
                </c:pt>
                <c:pt idx="5256">
                  <c:v>12911.02655</c:v>
                </c:pt>
                <c:pt idx="5257">
                  <c:v>12913.480614</c:v>
                </c:pt>
                <c:pt idx="5258">
                  <c:v>12915.931124999999</c:v>
                </c:pt>
                <c:pt idx="5259">
                  <c:v>12918.382419</c:v>
                </c:pt>
                <c:pt idx="5260">
                  <c:v>12920.833375</c:v>
                </c:pt>
                <c:pt idx="5261">
                  <c:v>12923.289753999999</c:v>
                </c:pt>
                <c:pt idx="5262">
                  <c:v>12925.744889</c:v>
                </c:pt>
                <c:pt idx="5263">
                  <c:v>12928.2016</c:v>
                </c:pt>
                <c:pt idx="5264">
                  <c:v>12930.656058</c:v>
                </c:pt>
                <c:pt idx="5265">
                  <c:v>12933.110054999999</c:v>
                </c:pt>
                <c:pt idx="5266">
                  <c:v>12935.567349000001</c:v>
                </c:pt>
                <c:pt idx="5267">
                  <c:v>12938.014893</c:v>
                </c:pt>
                <c:pt idx="5268">
                  <c:v>12940.471867</c:v>
                </c:pt>
                <c:pt idx="5269">
                  <c:v>12942.931411</c:v>
                </c:pt>
                <c:pt idx="5270">
                  <c:v>12945.386922</c:v>
                </c:pt>
                <c:pt idx="5271">
                  <c:v>12947.835976</c:v>
                </c:pt>
                <c:pt idx="5272">
                  <c:v>12950.292041999999</c:v>
                </c:pt>
                <c:pt idx="5273">
                  <c:v>12952.747417</c:v>
                </c:pt>
                <c:pt idx="5274">
                  <c:v>12955.207861999999</c:v>
                </c:pt>
                <c:pt idx="5275">
                  <c:v>12957.663391</c:v>
                </c:pt>
                <c:pt idx="5276">
                  <c:v>12960.114536999999</c:v>
                </c:pt>
                <c:pt idx="5277">
                  <c:v>12962.561086</c:v>
                </c:pt>
                <c:pt idx="5278">
                  <c:v>12965.02009</c:v>
                </c:pt>
                <c:pt idx="5279">
                  <c:v>12967.479305999999</c:v>
                </c:pt>
                <c:pt idx="5280">
                  <c:v>12969.928694</c:v>
                </c:pt>
                <c:pt idx="5281">
                  <c:v>12972.383098</c:v>
                </c:pt>
                <c:pt idx="5282">
                  <c:v>12974.835072</c:v>
                </c:pt>
                <c:pt idx="5283">
                  <c:v>12977.298360999999</c:v>
                </c:pt>
                <c:pt idx="5284">
                  <c:v>12979.749053</c:v>
                </c:pt>
                <c:pt idx="5285">
                  <c:v>12982.206244000001</c:v>
                </c:pt>
                <c:pt idx="5286">
                  <c:v>12984.652872000001</c:v>
                </c:pt>
                <c:pt idx="5287">
                  <c:v>12987.11189</c:v>
                </c:pt>
                <c:pt idx="5288">
                  <c:v>12989.567897000001</c:v>
                </c:pt>
                <c:pt idx="5289">
                  <c:v>12992.019077999999</c:v>
                </c:pt>
                <c:pt idx="5290">
                  <c:v>12994.479866</c:v>
                </c:pt>
                <c:pt idx="5291">
                  <c:v>12996.937441</c:v>
                </c:pt>
                <c:pt idx="5292">
                  <c:v>12999.390036000001</c:v>
                </c:pt>
                <c:pt idx="5293">
                  <c:v>13001.850618</c:v>
                </c:pt>
                <c:pt idx="5294">
                  <c:v>13004.320798000001</c:v>
                </c:pt>
                <c:pt idx="5295">
                  <c:v>13006.767913</c:v>
                </c:pt>
                <c:pt idx="5296">
                  <c:v>13009.245991</c:v>
                </c:pt>
                <c:pt idx="5297">
                  <c:v>13011.699172000001</c:v>
                </c:pt>
                <c:pt idx="5298">
                  <c:v>13014.150727</c:v>
                </c:pt>
                <c:pt idx="5299">
                  <c:v>13016.621429999999</c:v>
                </c:pt>
                <c:pt idx="5300">
                  <c:v>13019.081174999999</c:v>
                </c:pt>
                <c:pt idx="5301">
                  <c:v>13021.538884</c:v>
                </c:pt>
                <c:pt idx="5302">
                  <c:v>13023.986998</c:v>
                </c:pt>
                <c:pt idx="5303">
                  <c:v>13026.442883</c:v>
                </c:pt>
                <c:pt idx="5304">
                  <c:v>13028.908044</c:v>
                </c:pt>
                <c:pt idx="5305">
                  <c:v>13031.364857</c:v>
                </c:pt>
                <c:pt idx="5306">
                  <c:v>13033.825142</c:v>
                </c:pt>
                <c:pt idx="5307">
                  <c:v>13036.277539000001</c:v>
                </c:pt>
                <c:pt idx="5308">
                  <c:v>13038.727889</c:v>
                </c:pt>
                <c:pt idx="5309">
                  <c:v>13041.179439</c:v>
                </c:pt>
                <c:pt idx="5310">
                  <c:v>13043.636442999999</c:v>
                </c:pt>
                <c:pt idx="5311">
                  <c:v>13046.086238</c:v>
                </c:pt>
                <c:pt idx="5312">
                  <c:v>13048.543436</c:v>
                </c:pt>
                <c:pt idx="5313">
                  <c:v>13051.002173000001</c:v>
                </c:pt>
                <c:pt idx="5314">
                  <c:v>13053.460703999999</c:v>
                </c:pt>
                <c:pt idx="5315">
                  <c:v>13055.915021000001</c:v>
                </c:pt>
                <c:pt idx="5316">
                  <c:v>13058.368653</c:v>
                </c:pt>
                <c:pt idx="5317">
                  <c:v>13060.820335</c:v>
                </c:pt>
                <c:pt idx="5318">
                  <c:v>13063.277171</c:v>
                </c:pt>
                <c:pt idx="5319">
                  <c:v>13065.735833000001</c:v>
                </c:pt>
                <c:pt idx="5320">
                  <c:v>13068.192052</c:v>
                </c:pt>
                <c:pt idx="5321">
                  <c:v>13070.636187</c:v>
                </c:pt>
                <c:pt idx="5322">
                  <c:v>13073.096754</c:v>
                </c:pt>
                <c:pt idx="5323">
                  <c:v>13075.553776999999</c:v>
                </c:pt>
                <c:pt idx="5324">
                  <c:v>13078.009451</c:v>
                </c:pt>
                <c:pt idx="5325">
                  <c:v>13080.468249</c:v>
                </c:pt>
                <c:pt idx="5326">
                  <c:v>13082.920835999999</c:v>
                </c:pt>
                <c:pt idx="5327">
                  <c:v>13085.375789</c:v>
                </c:pt>
                <c:pt idx="5328">
                  <c:v>13087.830727</c:v>
                </c:pt>
                <c:pt idx="5329">
                  <c:v>13090.29912</c:v>
                </c:pt>
                <c:pt idx="5330">
                  <c:v>13092.758900999999</c:v>
                </c:pt>
                <c:pt idx="5331">
                  <c:v>13095.220648</c:v>
                </c:pt>
                <c:pt idx="5332">
                  <c:v>13097.668965999999</c:v>
                </c:pt>
                <c:pt idx="5333">
                  <c:v>13100.12736</c:v>
                </c:pt>
                <c:pt idx="5334">
                  <c:v>13102.576532999999</c:v>
                </c:pt>
                <c:pt idx="5335">
                  <c:v>13105.035171</c:v>
                </c:pt>
                <c:pt idx="5336">
                  <c:v>13107.490561000001</c:v>
                </c:pt>
                <c:pt idx="5337">
                  <c:v>13109.941978999999</c:v>
                </c:pt>
                <c:pt idx="5338">
                  <c:v>13112.412872000001</c:v>
                </c:pt>
                <c:pt idx="5339">
                  <c:v>13114.870370000001</c:v>
                </c:pt>
                <c:pt idx="5340">
                  <c:v>13117.318841</c:v>
                </c:pt>
                <c:pt idx="5341">
                  <c:v>13119.782370000001</c:v>
                </c:pt>
                <c:pt idx="5342">
                  <c:v>13122.24001</c:v>
                </c:pt>
                <c:pt idx="5343">
                  <c:v>13124.69742</c:v>
                </c:pt>
                <c:pt idx="5344">
                  <c:v>13127.14501</c:v>
                </c:pt>
                <c:pt idx="5345">
                  <c:v>13129.594223</c:v>
                </c:pt>
                <c:pt idx="5346">
                  <c:v>13132.049578</c:v>
                </c:pt>
                <c:pt idx="5347">
                  <c:v>13134.509708</c:v>
                </c:pt>
                <c:pt idx="5348">
                  <c:v>13136.961309</c:v>
                </c:pt>
                <c:pt idx="5349">
                  <c:v>13139.417174</c:v>
                </c:pt>
                <c:pt idx="5350">
                  <c:v>13141.880549</c:v>
                </c:pt>
                <c:pt idx="5351">
                  <c:v>13144.329873000001</c:v>
                </c:pt>
                <c:pt idx="5352">
                  <c:v>13146.786647999999</c:v>
                </c:pt>
                <c:pt idx="5353">
                  <c:v>13149.248815000001</c:v>
                </c:pt>
                <c:pt idx="5354">
                  <c:v>13151.703047999999</c:v>
                </c:pt>
                <c:pt idx="5355">
                  <c:v>13154.150421</c:v>
                </c:pt>
                <c:pt idx="5356">
                  <c:v>13156.611575000001</c:v>
                </c:pt>
                <c:pt idx="5357">
                  <c:v>13159.062075</c:v>
                </c:pt>
                <c:pt idx="5358">
                  <c:v>13161.525261000001</c:v>
                </c:pt>
                <c:pt idx="5359">
                  <c:v>13163.973647000001</c:v>
                </c:pt>
                <c:pt idx="5360">
                  <c:v>13166.429778</c:v>
                </c:pt>
                <c:pt idx="5361">
                  <c:v>13168.882235999999</c:v>
                </c:pt>
                <c:pt idx="5362">
                  <c:v>13171.330882</c:v>
                </c:pt>
                <c:pt idx="5363">
                  <c:v>13173.795125000001</c:v>
                </c:pt>
                <c:pt idx="5364">
                  <c:v>13176.244559000001</c:v>
                </c:pt>
                <c:pt idx="5365">
                  <c:v>13178.699226999999</c:v>
                </c:pt>
                <c:pt idx="5366">
                  <c:v>13181.155323999999</c:v>
                </c:pt>
                <c:pt idx="5367">
                  <c:v>13183.612084</c:v>
                </c:pt>
                <c:pt idx="5368">
                  <c:v>13186.06293</c:v>
                </c:pt>
                <c:pt idx="5369">
                  <c:v>13188.519587999999</c:v>
                </c:pt>
                <c:pt idx="5370">
                  <c:v>13190.973835000001</c:v>
                </c:pt>
                <c:pt idx="5371">
                  <c:v>13193.430391</c:v>
                </c:pt>
                <c:pt idx="5372">
                  <c:v>13195.880123000001</c:v>
                </c:pt>
                <c:pt idx="5373">
                  <c:v>13198.338095999999</c:v>
                </c:pt>
                <c:pt idx="5374">
                  <c:v>13200.793798999999</c:v>
                </c:pt>
                <c:pt idx="5375">
                  <c:v>13203.249809000001</c:v>
                </c:pt>
                <c:pt idx="5376">
                  <c:v>13205.706876</c:v>
                </c:pt>
                <c:pt idx="5377">
                  <c:v>13208.168583000001</c:v>
                </c:pt>
                <c:pt idx="5378">
                  <c:v>13210.634896</c:v>
                </c:pt>
                <c:pt idx="5379">
                  <c:v>13213.092876999999</c:v>
                </c:pt>
                <c:pt idx="5380">
                  <c:v>13215.55121</c:v>
                </c:pt>
                <c:pt idx="5381">
                  <c:v>13218.002885</c:v>
                </c:pt>
                <c:pt idx="5382">
                  <c:v>13220.453889</c:v>
                </c:pt>
                <c:pt idx="5383">
                  <c:v>13222.91682</c:v>
                </c:pt>
                <c:pt idx="5384">
                  <c:v>13225.376832</c:v>
                </c:pt>
                <c:pt idx="5385">
                  <c:v>13227.828009000001</c:v>
                </c:pt>
                <c:pt idx="5386">
                  <c:v>13230.28577</c:v>
                </c:pt>
                <c:pt idx="5387">
                  <c:v>13232.741249000001</c:v>
                </c:pt>
                <c:pt idx="5388">
                  <c:v>13235.193722</c:v>
                </c:pt>
                <c:pt idx="5389">
                  <c:v>13237.644864</c:v>
                </c:pt>
                <c:pt idx="5390">
                  <c:v>13240.103999000001</c:v>
                </c:pt>
                <c:pt idx="5391">
                  <c:v>13242.561443000001</c:v>
                </c:pt>
                <c:pt idx="5392">
                  <c:v>13245.011272</c:v>
                </c:pt>
                <c:pt idx="5393">
                  <c:v>13247.470743</c:v>
                </c:pt>
                <c:pt idx="5394">
                  <c:v>13249.920835000001</c:v>
                </c:pt>
                <c:pt idx="5395">
                  <c:v>13252.371886000001</c:v>
                </c:pt>
                <c:pt idx="5396">
                  <c:v>13254.829242</c:v>
                </c:pt>
                <c:pt idx="5397">
                  <c:v>13257.298981</c:v>
                </c:pt>
                <c:pt idx="5398">
                  <c:v>13259.763814</c:v>
                </c:pt>
                <c:pt idx="5399">
                  <c:v>13262.233056999999</c:v>
                </c:pt>
                <c:pt idx="5400">
                  <c:v>13264.682084</c:v>
                </c:pt>
                <c:pt idx="5401">
                  <c:v>13267.133877</c:v>
                </c:pt>
                <c:pt idx="5402">
                  <c:v>13269.593000000001</c:v>
                </c:pt>
                <c:pt idx="5403">
                  <c:v>13272.045846999999</c:v>
                </c:pt>
                <c:pt idx="5404">
                  <c:v>13274.503382000001</c:v>
                </c:pt>
                <c:pt idx="5405">
                  <c:v>13276.970901999999</c:v>
                </c:pt>
                <c:pt idx="5406">
                  <c:v>13279.429706000001</c:v>
                </c:pt>
                <c:pt idx="5407">
                  <c:v>13281.881785</c:v>
                </c:pt>
                <c:pt idx="5408">
                  <c:v>13284.339722000001</c:v>
                </c:pt>
                <c:pt idx="5409">
                  <c:v>13286.799155000001</c:v>
                </c:pt>
                <c:pt idx="5410">
                  <c:v>13289.266036999999</c:v>
                </c:pt>
                <c:pt idx="5411">
                  <c:v>13291.724636000001</c:v>
                </c:pt>
                <c:pt idx="5412">
                  <c:v>13294.17073</c:v>
                </c:pt>
                <c:pt idx="5413">
                  <c:v>13296.632538</c:v>
                </c:pt>
                <c:pt idx="5414">
                  <c:v>13299.106218999999</c:v>
                </c:pt>
                <c:pt idx="5415">
                  <c:v>13301.552232</c:v>
                </c:pt>
                <c:pt idx="5416">
                  <c:v>13304.030615</c:v>
                </c:pt>
                <c:pt idx="5417">
                  <c:v>13306.480826999999</c:v>
                </c:pt>
                <c:pt idx="5418">
                  <c:v>13308.937722000001</c:v>
                </c:pt>
                <c:pt idx="5419">
                  <c:v>13311.397698000001</c:v>
                </c:pt>
                <c:pt idx="5420">
                  <c:v>13313.856424</c:v>
                </c:pt>
                <c:pt idx="5421">
                  <c:v>13316.321977</c:v>
                </c:pt>
                <c:pt idx="5422">
                  <c:v>13318.778764000001</c:v>
                </c:pt>
                <c:pt idx="5423">
                  <c:v>13321.234587000001</c:v>
                </c:pt>
                <c:pt idx="5424">
                  <c:v>13323.687613</c:v>
                </c:pt>
                <c:pt idx="5425">
                  <c:v>13326.139259</c:v>
                </c:pt>
                <c:pt idx="5426">
                  <c:v>13328.593266</c:v>
                </c:pt>
                <c:pt idx="5427">
                  <c:v>13331.045914</c:v>
                </c:pt>
                <c:pt idx="5428">
                  <c:v>13333.506331000001</c:v>
                </c:pt>
                <c:pt idx="5429">
                  <c:v>13335.954948000001</c:v>
                </c:pt>
                <c:pt idx="5430">
                  <c:v>13338.426121</c:v>
                </c:pt>
                <c:pt idx="5431">
                  <c:v>13340.894</c:v>
                </c:pt>
                <c:pt idx="5432">
                  <c:v>13343.353791</c:v>
                </c:pt>
                <c:pt idx="5433">
                  <c:v>13345.800126</c:v>
                </c:pt>
                <c:pt idx="5434">
                  <c:v>13348.258975999999</c:v>
                </c:pt>
                <c:pt idx="5435">
                  <c:v>13350.715393</c:v>
                </c:pt>
                <c:pt idx="5436">
                  <c:v>13353.165188000001</c:v>
                </c:pt>
                <c:pt idx="5437">
                  <c:v>13355.615076</c:v>
                </c:pt>
                <c:pt idx="5438">
                  <c:v>13358.067859000001</c:v>
                </c:pt>
                <c:pt idx="5439">
                  <c:v>13360.525604</c:v>
                </c:pt>
                <c:pt idx="5440">
                  <c:v>13362.978999999999</c:v>
                </c:pt>
                <c:pt idx="5441">
                  <c:v>13365.438231</c:v>
                </c:pt>
                <c:pt idx="5442">
                  <c:v>13367.889363</c:v>
                </c:pt>
                <c:pt idx="5443">
                  <c:v>13370.343971</c:v>
                </c:pt>
                <c:pt idx="5444">
                  <c:v>13372.795760999999</c:v>
                </c:pt>
                <c:pt idx="5445">
                  <c:v>13375.248245000001</c:v>
                </c:pt>
                <c:pt idx="5446">
                  <c:v>13377.704234999999</c:v>
                </c:pt>
                <c:pt idx="5447">
                  <c:v>13380.156312999999</c:v>
                </c:pt>
                <c:pt idx="5448">
                  <c:v>13382.613810999999</c:v>
                </c:pt>
                <c:pt idx="5449">
                  <c:v>13385.072875</c:v>
                </c:pt>
                <c:pt idx="5450">
                  <c:v>13387.527141</c:v>
                </c:pt>
                <c:pt idx="5451">
                  <c:v>13389.978870000001</c:v>
                </c:pt>
                <c:pt idx="5452">
                  <c:v>13392.450026</c:v>
                </c:pt>
                <c:pt idx="5453">
                  <c:v>13394.906853</c:v>
                </c:pt>
                <c:pt idx="5454">
                  <c:v>13397.357105999999</c:v>
                </c:pt>
                <c:pt idx="5455">
                  <c:v>13399.819992000001</c:v>
                </c:pt>
                <c:pt idx="5456">
                  <c:v>13402.268558</c:v>
                </c:pt>
                <c:pt idx="5457">
                  <c:v>13404.72654</c:v>
                </c:pt>
                <c:pt idx="5458">
                  <c:v>13407.180258</c:v>
                </c:pt>
                <c:pt idx="5459">
                  <c:v>13409.633879999999</c:v>
                </c:pt>
                <c:pt idx="5460">
                  <c:v>13412.088551000001</c:v>
                </c:pt>
                <c:pt idx="5461">
                  <c:v>13414.542240999999</c:v>
                </c:pt>
                <c:pt idx="5462">
                  <c:v>13416.992139</c:v>
                </c:pt>
                <c:pt idx="5463">
                  <c:v>13419.449833000001</c:v>
                </c:pt>
                <c:pt idx="5464">
                  <c:v>13421.908767999999</c:v>
                </c:pt>
                <c:pt idx="5465">
                  <c:v>13424.361983999999</c:v>
                </c:pt>
                <c:pt idx="5466">
                  <c:v>13426.81187</c:v>
                </c:pt>
                <c:pt idx="5467">
                  <c:v>13429.27073</c:v>
                </c:pt>
                <c:pt idx="5468">
                  <c:v>13431.731288999999</c:v>
                </c:pt>
                <c:pt idx="5469">
                  <c:v>13434.185626</c:v>
                </c:pt>
                <c:pt idx="5470">
                  <c:v>13436.634889999999</c:v>
                </c:pt>
                <c:pt idx="5471">
                  <c:v>13439.088409</c:v>
                </c:pt>
                <c:pt idx="5472">
                  <c:v>13441.558703000001</c:v>
                </c:pt>
                <c:pt idx="5473">
                  <c:v>13444.019364</c:v>
                </c:pt>
                <c:pt idx="5474">
                  <c:v>13446.465109999999</c:v>
                </c:pt>
                <c:pt idx="5475">
                  <c:v>13448.929582999999</c:v>
                </c:pt>
                <c:pt idx="5476">
                  <c:v>13451.386676</c:v>
                </c:pt>
                <c:pt idx="5477">
                  <c:v>13453.840389000001</c:v>
                </c:pt>
                <c:pt idx="5478">
                  <c:v>13456.287043</c:v>
                </c:pt>
                <c:pt idx="5479">
                  <c:v>13458.744742999999</c:v>
                </c:pt>
                <c:pt idx="5480">
                  <c:v>13461.192005999999</c:v>
                </c:pt>
                <c:pt idx="5481">
                  <c:v>13463.647258999999</c:v>
                </c:pt>
                <c:pt idx="5482">
                  <c:v>13466.106843</c:v>
                </c:pt>
                <c:pt idx="5483">
                  <c:v>13468.567757000001</c:v>
                </c:pt>
                <c:pt idx="5484">
                  <c:v>13471.016905</c:v>
                </c:pt>
                <c:pt idx="5485">
                  <c:v>13473.477156000001</c:v>
                </c:pt>
                <c:pt idx="5486">
                  <c:v>13475.93612</c:v>
                </c:pt>
                <c:pt idx="5487">
                  <c:v>13478.390287</c:v>
                </c:pt>
                <c:pt idx="5488">
                  <c:v>13480.843553999999</c:v>
                </c:pt>
                <c:pt idx="5489">
                  <c:v>13483.292294999999</c:v>
                </c:pt>
                <c:pt idx="5490">
                  <c:v>13485.746649999999</c:v>
                </c:pt>
                <c:pt idx="5491">
                  <c:v>13488.223097</c:v>
                </c:pt>
                <c:pt idx="5492">
                  <c:v>13490.669701000001</c:v>
                </c:pt>
                <c:pt idx="5493">
                  <c:v>13493.139123000001</c:v>
                </c:pt>
                <c:pt idx="5494">
                  <c:v>13495.602967999999</c:v>
                </c:pt>
                <c:pt idx="5495">
                  <c:v>13498.053411000001</c:v>
                </c:pt>
                <c:pt idx="5496">
                  <c:v>13500.510396</c:v>
                </c:pt>
                <c:pt idx="5497">
                  <c:v>13502.968245</c:v>
                </c:pt>
                <c:pt idx="5498">
                  <c:v>13505.416031000001</c:v>
                </c:pt>
                <c:pt idx="5499">
                  <c:v>13507.872896999999</c:v>
                </c:pt>
                <c:pt idx="5500">
                  <c:v>13510.329772999999</c:v>
                </c:pt>
                <c:pt idx="5501">
                  <c:v>13512.789291999999</c:v>
                </c:pt>
                <c:pt idx="5502">
                  <c:v>13515.246241000001</c:v>
                </c:pt>
                <c:pt idx="5503">
                  <c:v>13517.701799</c:v>
                </c:pt>
                <c:pt idx="5504">
                  <c:v>13520.148187000001</c:v>
                </c:pt>
                <c:pt idx="5505">
                  <c:v>13522.603197</c:v>
                </c:pt>
                <c:pt idx="5506">
                  <c:v>13525.05745</c:v>
                </c:pt>
                <c:pt idx="5507">
                  <c:v>13527.512542</c:v>
                </c:pt>
                <c:pt idx="5508">
                  <c:v>13529.968953</c:v>
                </c:pt>
                <c:pt idx="5509">
                  <c:v>13532.425374</c:v>
                </c:pt>
                <c:pt idx="5510">
                  <c:v>13534.886770999999</c:v>
                </c:pt>
                <c:pt idx="5511">
                  <c:v>13537.337621999999</c:v>
                </c:pt>
                <c:pt idx="5512">
                  <c:v>13539.806445</c:v>
                </c:pt>
                <c:pt idx="5513">
                  <c:v>13542.268805</c:v>
                </c:pt>
                <c:pt idx="5514">
                  <c:v>13544.71956</c:v>
                </c:pt>
                <c:pt idx="5515">
                  <c:v>13547.17596</c:v>
                </c:pt>
                <c:pt idx="5516">
                  <c:v>13549.636286999999</c:v>
                </c:pt>
                <c:pt idx="5517">
                  <c:v>13552.084003</c:v>
                </c:pt>
                <c:pt idx="5518">
                  <c:v>13554.537877999999</c:v>
                </c:pt>
                <c:pt idx="5519">
                  <c:v>13557.009957</c:v>
                </c:pt>
                <c:pt idx="5520">
                  <c:v>13559.464027</c:v>
                </c:pt>
                <c:pt idx="5521">
                  <c:v>13561.928572999999</c:v>
                </c:pt>
                <c:pt idx="5522">
                  <c:v>13564.375604000001</c:v>
                </c:pt>
                <c:pt idx="5523">
                  <c:v>13566.833876999999</c:v>
                </c:pt>
                <c:pt idx="5524">
                  <c:v>13569.291123999999</c:v>
                </c:pt>
                <c:pt idx="5525">
                  <c:v>13571.740675999999</c:v>
                </c:pt>
                <c:pt idx="5526">
                  <c:v>13574.198345000001</c:v>
                </c:pt>
                <c:pt idx="5527">
                  <c:v>13576.647411</c:v>
                </c:pt>
                <c:pt idx="5528">
                  <c:v>13579.099746</c:v>
                </c:pt>
                <c:pt idx="5529">
                  <c:v>13581.558539</c:v>
                </c:pt>
                <c:pt idx="5530">
                  <c:v>13584.014684</c:v>
                </c:pt>
                <c:pt idx="5531">
                  <c:v>13586.474147000001</c:v>
                </c:pt>
                <c:pt idx="5532">
                  <c:v>13588.923312999999</c:v>
                </c:pt>
                <c:pt idx="5533">
                  <c:v>13591.37795</c:v>
                </c:pt>
                <c:pt idx="5534">
                  <c:v>13593.833876999999</c:v>
                </c:pt>
                <c:pt idx="5535">
                  <c:v>13596.284825000001</c:v>
                </c:pt>
                <c:pt idx="5536">
                  <c:v>13598.755041</c:v>
                </c:pt>
                <c:pt idx="5537">
                  <c:v>13601.209327</c:v>
                </c:pt>
                <c:pt idx="5538">
                  <c:v>13603.662877000001</c:v>
                </c:pt>
                <c:pt idx="5539">
                  <c:v>13606.116171</c:v>
                </c:pt>
                <c:pt idx="5540">
                  <c:v>13608.572797000001</c:v>
                </c:pt>
                <c:pt idx="5541">
                  <c:v>13611.044746</c:v>
                </c:pt>
                <c:pt idx="5542">
                  <c:v>13613.4933</c:v>
                </c:pt>
                <c:pt idx="5543">
                  <c:v>13615.972777999999</c:v>
                </c:pt>
                <c:pt idx="5544">
                  <c:v>13618.428814000001</c:v>
                </c:pt>
                <c:pt idx="5545">
                  <c:v>13620.885808999999</c:v>
                </c:pt>
                <c:pt idx="5546">
                  <c:v>13623.335127</c:v>
                </c:pt>
                <c:pt idx="5547">
                  <c:v>13625.794164000001</c:v>
                </c:pt>
                <c:pt idx="5548">
                  <c:v>13628.252892</c:v>
                </c:pt>
                <c:pt idx="5549">
                  <c:v>13630.698672</c:v>
                </c:pt>
                <c:pt idx="5550">
                  <c:v>13633.163430000001</c:v>
                </c:pt>
                <c:pt idx="5551">
                  <c:v>13635.608260999999</c:v>
                </c:pt>
                <c:pt idx="5552">
                  <c:v>13638.065140000001</c:v>
                </c:pt>
                <c:pt idx="5553">
                  <c:v>13640.51719</c:v>
                </c:pt>
                <c:pt idx="5554">
                  <c:v>13642.974313999999</c:v>
                </c:pt>
                <c:pt idx="5555">
                  <c:v>13645.432924999999</c:v>
                </c:pt>
                <c:pt idx="5556">
                  <c:v>13647.886555999999</c:v>
                </c:pt>
                <c:pt idx="5557">
                  <c:v>13650.344692999999</c:v>
                </c:pt>
                <c:pt idx="5558">
                  <c:v>13652.798822000001</c:v>
                </c:pt>
                <c:pt idx="5559">
                  <c:v>13655.272241000001</c:v>
                </c:pt>
                <c:pt idx="5560">
                  <c:v>13657.722936</c:v>
                </c:pt>
                <c:pt idx="5561">
                  <c:v>13660.181392</c:v>
                </c:pt>
                <c:pt idx="5562">
                  <c:v>13662.633924</c:v>
                </c:pt>
                <c:pt idx="5563">
                  <c:v>13665.084959</c:v>
                </c:pt>
                <c:pt idx="5564">
                  <c:v>13667.543134</c:v>
                </c:pt>
                <c:pt idx="5565">
                  <c:v>13669.987660999999</c:v>
                </c:pt>
                <c:pt idx="5566">
                  <c:v>13672.443789000001</c:v>
                </c:pt>
                <c:pt idx="5567">
                  <c:v>13674.901304000001</c:v>
                </c:pt>
                <c:pt idx="5568">
                  <c:v>13677.357597</c:v>
                </c:pt>
                <c:pt idx="5569">
                  <c:v>13679.811564</c:v>
                </c:pt>
                <c:pt idx="5570">
                  <c:v>13682.258680999999</c:v>
                </c:pt>
                <c:pt idx="5571">
                  <c:v>13684.722384000001</c:v>
                </c:pt>
                <c:pt idx="5572">
                  <c:v>13687.166929999999</c:v>
                </c:pt>
                <c:pt idx="5573">
                  <c:v>13689.62595</c:v>
                </c:pt>
                <c:pt idx="5574">
                  <c:v>13692.086740000001</c:v>
                </c:pt>
                <c:pt idx="5575">
                  <c:v>13694.538871999999</c:v>
                </c:pt>
                <c:pt idx="5576">
                  <c:v>13696.987889</c:v>
                </c:pt>
                <c:pt idx="5577">
                  <c:v>13699.452094</c:v>
                </c:pt>
                <c:pt idx="5578">
                  <c:v>13701.903147000001</c:v>
                </c:pt>
                <c:pt idx="5579">
                  <c:v>13704.370815</c:v>
                </c:pt>
                <c:pt idx="5580">
                  <c:v>13706.831866</c:v>
                </c:pt>
                <c:pt idx="5581">
                  <c:v>13709.282885000001</c:v>
                </c:pt>
                <c:pt idx="5582">
                  <c:v>13711.744413</c:v>
                </c:pt>
                <c:pt idx="5583">
                  <c:v>13714.19728</c:v>
                </c:pt>
                <c:pt idx="5584">
                  <c:v>13716.645022000001</c:v>
                </c:pt>
                <c:pt idx="5585">
                  <c:v>13719.104074999999</c:v>
                </c:pt>
                <c:pt idx="5586">
                  <c:v>13721.561304999999</c:v>
                </c:pt>
                <c:pt idx="5587">
                  <c:v>13724.02809</c:v>
                </c:pt>
                <c:pt idx="5588">
                  <c:v>13726.485387000001</c:v>
                </c:pt>
                <c:pt idx="5589">
                  <c:v>13728.936272999999</c:v>
                </c:pt>
                <c:pt idx="5590">
                  <c:v>13731.385765999999</c:v>
                </c:pt>
                <c:pt idx="5591">
                  <c:v>13733.846627000001</c:v>
                </c:pt>
                <c:pt idx="5592">
                  <c:v>13736.304238999999</c:v>
                </c:pt>
                <c:pt idx="5593">
                  <c:v>13738.761677</c:v>
                </c:pt>
                <c:pt idx="5594">
                  <c:v>13741.211589</c:v>
                </c:pt>
                <c:pt idx="5595">
                  <c:v>13743.667805999999</c:v>
                </c:pt>
                <c:pt idx="5596">
                  <c:v>13746.142008999999</c:v>
                </c:pt>
                <c:pt idx="5597">
                  <c:v>13748.604871</c:v>
                </c:pt>
                <c:pt idx="5598">
                  <c:v>13751.053175999999</c:v>
                </c:pt>
                <c:pt idx="5599">
                  <c:v>13753.506036000001</c:v>
                </c:pt>
                <c:pt idx="5600">
                  <c:v>13755.965915999999</c:v>
                </c:pt>
                <c:pt idx="5601">
                  <c:v>13758.419245999999</c:v>
                </c:pt>
                <c:pt idx="5602">
                  <c:v>13760.881883</c:v>
                </c:pt>
                <c:pt idx="5603">
                  <c:v>13763.330732</c:v>
                </c:pt>
                <c:pt idx="5604">
                  <c:v>13765.789817000001</c:v>
                </c:pt>
                <c:pt idx="5605">
                  <c:v>13768.245964</c:v>
                </c:pt>
                <c:pt idx="5606">
                  <c:v>13770.691907</c:v>
                </c:pt>
                <c:pt idx="5607">
                  <c:v>13773.146984999999</c:v>
                </c:pt>
                <c:pt idx="5608">
                  <c:v>13775.60009</c:v>
                </c:pt>
                <c:pt idx="5609">
                  <c:v>13778.055068</c:v>
                </c:pt>
                <c:pt idx="5610">
                  <c:v>13780.525777000001</c:v>
                </c:pt>
                <c:pt idx="5611">
                  <c:v>13782.980156</c:v>
                </c:pt>
                <c:pt idx="5612">
                  <c:v>13785.440215000001</c:v>
                </c:pt>
                <c:pt idx="5613">
                  <c:v>13787.88898</c:v>
                </c:pt>
                <c:pt idx="5614">
                  <c:v>13790.337724000001</c:v>
                </c:pt>
                <c:pt idx="5615">
                  <c:v>13792.796259999999</c:v>
                </c:pt>
                <c:pt idx="5616">
                  <c:v>13795.265007</c:v>
                </c:pt>
                <c:pt idx="5617">
                  <c:v>13797.724147999999</c:v>
                </c:pt>
                <c:pt idx="5618">
                  <c:v>13800.184536999999</c:v>
                </c:pt>
                <c:pt idx="5619">
                  <c:v>13802.637997</c:v>
                </c:pt>
                <c:pt idx="5620">
                  <c:v>13805.113266</c:v>
                </c:pt>
                <c:pt idx="5621">
                  <c:v>13807.566172999999</c:v>
                </c:pt>
                <c:pt idx="5622">
                  <c:v>13810.016701</c:v>
                </c:pt>
                <c:pt idx="5623">
                  <c:v>13812.479721</c:v>
                </c:pt>
                <c:pt idx="5624">
                  <c:v>13814.937620000001</c:v>
                </c:pt>
                <c:pt idx="5625">
                  <c:v>13817.400333</c:v>
                </c:pt>
                <c:pt idx="5626">
                  <c:v>13819.844372</c:v>
                </c:pt>
                <c:pt idx="5627">
                  <c:v>13822.297451</c:v>
                </c:pt>
                <c:pt idx="5628">
                  <c:v>13824.760597</c:v>
                </c:pt>
                <c:pt idx="5629">
                  <c:v>13827.21068</c:v>
                </c:pt>
                <c:pt idx="5630">
                  <c:v>13829.669109</c:v>
                </c:pt>
                <c:pt idx="5631">
                  <c:v>13832.125794</c:v>
                </c:pt>
                <c:pt idx="5632">
                  <c:v>13834.569297</c:v>
                </c:pt>
                <c:pt idx="5633">
                  <c:v>13837.028856999999</c:v>
                </c:pt>
                <c:pt idx="5634">
                  <c:v>13839.486582</c:v>
                </c:pt>
                <c:pt idx="5635">
                  <c:v>13841.958677000001</c:v>
                </c:pt>
                <c:pt idx="5636">
                  <c:v>13844.411587000001</c:v>
                </c:pt>
                <c:pt idx="5637">
                  <c:v>13846.865344</c:v>
                </c:pt>
                <c:pt idx="5638">
                  <c:v>13849.317261</c:v>
                </c:pt>
                <c:pt idx="5639">
                  <c:v>13851.774378</c:v>
                </c:pt>
                <c:pt idx="5640">
                  <c:v>13854.232602</c:v>
                </c:pt>
                <c:pt idx="5641">
                  <c:v>13856.681334999999</c:v>
                </c:pt>
                <c:pt idx="5642">
                  <c:v>13859.134201000001</c:v>
                </c:pt>
                <c:pt idx="5643">
                  <c:v>13861.586418000001</c:v>
                </c:pt>
                <c:pt idx="5644">
                  <c:v>13864.043390999999</c:v>
                </c:pt>
                <c:pt idx="5645">
                  <c:v>13866.504827000001</c:v>
                </c:pt>
                <c:pt idx="5646">
                  <c:v>13868.955814000001</c:v>
                </c:pt>
                <c:pt idx="5647">
                  <c:v>13871.415331</c:v>
                </c:pt>
                <c:pt idx="5648">
                  <c:v>13873.860984999999</c:v>
                </c:pt>
                <c:pt idx="5649">
                  <c:v>13876.321961</c:v>
                </c:pt>
                <c:pt idx="5650">
                  <c:v>13878.779053</c:v>
                </c:pt>
                <c:pt idx="5651">
                  <c:v>13881.233134</c:v>
                </c:pt>
                <c:pt idx="5652">
                  <c:v>13883.685269</c:v>
                </c:pt>
                <c:pt idx="5653">
                  <c:v>13886.137885</c:v>
                </c:pt>
                <c:pt idx="5654">
                  <c:v>13888.598233999999</c:v>
                </c:pt>
                <c:pt idx="5655">
                  <c:v>13891.049563</c:v>
                </c:pt>
                <c:pt idx="5656">
                  <c:v>13893.505756</c:v>
                </c:pt>
                <c:pt idx="5657">
                  <c:v>13895.956865</c:v>
                </c:pt>
                <c:pt idx="5658">
                  <c:v>13898.413626</c:v>
                </c:pt>
                <c:pt idx="5659">
                  <c:v>13900.877358</c:v>
                </c:pt>
                <c:pt idx="5660">
                  <c:v>13903.327046</c:v>
                </c:pt>
                <c:pt idx="5661">
                  <c:v>13905.783131</c:v>
                </c:pt>
                <c:pt idx="5662">
                  <c:v>13908.239645</c:v>
                </c:pt>
                <c:pt idx="5663">
                  <c:v>13910.695184</c:v>
                </c:pt>
                <c:pt idx="5664">
                  <c:v>13913.147897999999</c:v>
                </c:pt>
                <c:pt idx="5665">
                  <c:v>13915.622004999999</c:v>
                </c:pt>
                <c:pt idx="5666">
                  <c:v>13918.082784</c:v>
                </c:pt>
                <c:pt idx="5667">
                  <c:v>13920.531374</c:v>
                </c:pt>
                <c:pt idx="5668">
                  <c:v>13922.989975</c:v>
                </c:pt>
                <c:pt idx="5669">
                  <c:v>13925.439807999999</c:v>
                </c:pt>
                <c:pt idx="5670">
                  <c:v>13927.902566999999</c:v>
                </c:pt>
                <c:pt idx="5671">
                  <c:v>13930.350171</c:v>
                </c:pt>
                <c:pt idx="5672">
                  <c:v>13932.811597</c:v>
                </c:pt>
                <c:pt idx="5673">
                  <c:v>13935.275159000001</c:v>
                </c:pt>
                <c:pt idx="5674">
                  <c:v>13937.736301999999</c:v>
                </c:pt>
                <c:pt idx="5675">
                  <c:v>13940.185894</c:v>
                </c:pt>
                <c:pt idx="5676">
                  <c:v>13942.638222</c:v>
                </c:pt>
                <c:pt idx="5677">
                  <c:v>13945.090328</c:v>
                </c:pt>
                <c:pt idx="5678">
                  <c:v>13947.555428</c:v>
                </c:pt>
                <c:pt idx="5679">
                  <c:v>13950.003554999999</c:v>
                </c:pt>
                <c:pt idx="5680">
                  <c:v>13952.462583</c:v>
                </c:pt>
                <c:pt idx="5681">
                  <c:v>13954.909287</c:v>
                </c:pt>
                <c:pt idx="5682">
                  <c:v>13957.376071000001</c:v>
                </c:pt>
                <c:pt idx="5683">
                  <c:v>13959.822260000001</c:v>
                </c:pt>
                <c:pt idx="5684">
                  <c:v>13962.281288</c:v>
                </c:pt>
                <c:pt idx="5685">
                  <c:v>13964.736783</c:v>
                </c:pt>
                <c:pt idx="5686">
                  <c:v>13967.186835</c:v>
                </c:pt>
                <c:pt idx="5687">
                  <c:v>13969.642717999999</c:v>
                </c:pt>
                <c:pt idx="5688">
                  <c:v>13972.103230000001</c:v>
                </c:pt>
                <c:pt idx="5689">
                  <c:v>13974.569914</c:v>
                </c:pt>
                <c:pt idx="5690">
                  <c:v>13977.029785999999</c:v>
                </c:pt>
                <c:pt idx="5691">
                  <c:v>13979.483686</c:v>
                </c:pt>
                <c:pt idx="5692">
                  <c:v>13981.933326</c:v>
                </c:pt>
                <c:pt idx="5693">
                  <c:v>13984.390042999999</c:v>
                </c:pt>
                <c:pt idx="5694">
                  <c:v>13986.847844</c:v>
                </c:pt>
                <c:pt idx="5695">
                  <c:v>13989.293079999999</c:v>
                </c:pt>
                <c:pt idx="5696">
                  <c:v>13991.747004999999</c:v>
                </c:pt>
                <c:pt idx="5697">
                  <c:v>13994.210529</c:v>
                </c:pt>
                <c:pt idx="5698">
                  <c:v>13996.667356</c:v>
                </c:pt>
                <c:pt idx="5699">
                  <c:v>13999.138545</c:v>
                </c:pt>
                <c:pt idx="5700">
                  <c:v>14001.591155</c:v>
                </c:pt>
                <c:pt idx="5701">
                  <c:v>14004.041531999999</c:v>
                </c:pt>
                <c:pt idx="5702">
                  <c:v>14006.490056000001</c:v>
                </c:pt>
                <c:pt idx="5703">
                  <c:v>14008.95477</c:v>
                </c:pt>
                <c:pt idx="5704">
                  <c:v>14011.421203</c:v>
                </c:pt>
                <c:pt idx="5705">
                  <c:v>14013.889596000001</c:v>
                </c:pt>
                <c:pt idx="5706">
                  <c:v>14016.351119000001</c:v>
                </c:pt>
                <c:pt idx="5707">
                  <c:v>14018.800642</c:v>
                </c:pt>
                <c:pt idx="5708">
                  <c:v>14021.261756</c:v>
                </c:pt>
                <c:pt idx="5709">
                  <c:v>14023.707116</c:v>
                </c:pt>
                <c:pt idx="5710">
                  <c:v>14026.167035</c:v>
                </c:pt>
                <c:pt idx="5711">
                  <c:v>14028.624546999999</c:v>
                </c:pt>
                <c:pt idx="5712">
                  <c:v>14031.072258</c:v>
                </c:pt>
                <c:pt idx="5713">
                  <c:v>14033.538234</c:v>
                </c:pt>
                <c:pt idx="5714">
                  <c:v>14036.005332999999</c:v>
                </c:pt>
                <c:pt idx="5715">
                  <c:v>14038.461264</c:v>
                </c:pt>
                <c:pt idx="5716">
                  <c:v>14040.926552000001</c:v>
                </c:pt>
                <c:pt idx="5717">
                  <c:v>14043.377745</c:v>
                </c:pt>
                <c:pt idx="5718">
                  <c:v>14045.826958</c:v>
                </c:pt>
                <c:pt idx="5719">
                  <c:v>14048.279974999999</c:v>
                </c:pt>
                <c:pt idx="5720">
                  <c:v>14050.733958000001</c:v>
                </c:pt>
                <c:pt idx="5721">
                  <c:v>14053.186981000001</c:v>
                </c:pt>
                <c:pt idx="5722">
                  <c:v>14055.642258</c:v>
                </c:pt>
                <c:pt idx="5723">
                  <c:v>14058.09844</c:v>
                </c:pt>
                <c:pt idx="5724">
                  <c:v>14060.54868</c:v>
                </c:pt>
                <c:pt idx="5725">
                  <c:v>14063.021769000001</c:v>
                </c:pt>
                <c:pt idx="5726">
                  <c:v>14065.480992000001</c:v>
                </c:pt>
                <c:pt idx="5727">
                  <c:v>14067.934415</c:v>
                </c:pt>
                <c:pt idx="5728">
                  <c:v>14070.388637</c:v>
                </c:pt>
                <c:pt idx="5729">
                  <c:v>14072.843277</c:v>
                </c:pt>
                <c:pt idx="5730">
                  <c:v>14075.316982</c:v>
                </c:pt>
                <c:pt idx="5731">
                  <c:v>14077.781207</c:v>
                </c:pt>
                <c:pt idx="5732">
                  <c:v>14080.237273000001</c:v>
                </c:pt>
                <c:pt idx="5733">
                  <c:v>14082.690897</c:v>
                </c:pt>
                <c:pt idx="5734">
                  <c:v>14085.140125</c:v>
                </c:pt>
                <c:pt idx="5735">
                  <c:v>14087.600062</c:v>
                </c:pt>
                <c:pt idx="5736">
                  <c:v>14090.059348000001</c:v>
                </c:pt>
                <c:pt idx="5737">
                  <c:v>14092.502367999999</c:v>
                </c:pt>
                <c:pt idx="5738">
                  <c:v>14094.964577999999</c:v>
                </c:pt>
                <c:pt idx="5739">
                  <c:v>14097.417718000001</c:v>
                </c:pt>
                <c:pt idx="5740">
                  <c:v>14099.873213000001</c:v>
                </c:pt>
                <c:pt idx="5741">
                  <c:v>14102.328665000001</c:v>
                </c:pt>
                <c:pt idx="5742">
                  <c:v>14104.803438000001</c:v>
                </c:pt>
                <c:pt idx="5743">
                  <c:v>14107.259744000001</c:v>
                </c:pt>
                <c:pt idx="5744">
                  <c:v>14109.718805</c:v>
                </c:pt>
                <c:pt idx="5745">
                  <c:v>14112.171217999999</c:v>
                </c:pt>
                <c:pt idx="5746">
                  <c:v>14114.627307999999</c:v>
                </c:pt>
                <c:pt idx="5747">
                  <c:v>14117.082710000001</c:v>
                </c:pt>
                <c:pt idx="5748">
                  <c:v>14119.533925</c:v>
                </c:pt>
                <c:pt idx="5749">
                  <c:v>14121.983232</c:v>
                </c:pt>
                <c:pt idx="5750">
                  <c:v>14124.439331</c:v>
                </c:pt>
                <c:pt idx="5751">
                  <c:v>14126.902759000001</c:v>
                </c:pt>
                <c:pt idx="5752">
                  <c:v>14129.352865999999</c:v>
                </c:pt>
                <c:pt idx="5753">
                  <c:v>14131.812791</c:v>
                </c:pt>
                <c:pt idx="5754">
                  <c:v>14134.258400999999</c:v>
                </c:pt>
                <c:pt idx="5755">
                  <c:v>14136.71117</c:v>
                </c:pt>
                <c:pt idx="5756">
                  <c:v>14139.172374</c:v>
                </c:pt>
                <c:pt idx="5757">
                  <c:v>14141.628803</c:v>
                </c:pt>
                <c:pt idx="5758">
                  <c:v>14144.079686999999</c:v>
                </c:pt>
                <c:pt idx="5759">
                  <c:v>14146.538716999999</c:v>
                </c:pt>
                <c:pt idx="5760">
                  <c:v>14148.990139</c:v>
                </c:pt>
                <c:pt idx="5761">
                  <c:v>14151.448560000001</c:v>
                </c:pt>
                <c:pt idx="5762">
                  <c:v>14153.917702999999</c:v>
                </c:pt>
                <c:pt idx="5763">
                  <c:v>14156.377623</c:v>
                </c:pt>
                <c:pt idx="5764">
                  <c:v>14158.828276</c:v>
                </c:pt>
                <c:pt idx="5765">
                  <c:v>14161.283255</c:v>
                </c:pt>
                <c:pt idx="5766">
                  <c:v>14163.733055999999</c:v>
                </c:pt>
                <c:pt idx="5767">
                  <c:v>14166.194297</c:v>
                </c:pt>
                <c:pt idx="5768">
                  <c:v>14168.651064</c:v>
                </c:pt>
                <c:pt idx="5769">
                  <c:v>14171.098398</c:v>
                </c:pt>
                <c:pt idx="5770">
                  <c:v>14173.556272</c:v>
                </c:pt>
                <c:pt idx="5771">
                  <c:v>14176.009405999999</c:v>
                </c:pt>
                <c:pt idx="5772">
                  <c:v>14178.460209000001</c:v>
                </c:pt>
                <c:pt idx="5773">
                  <c:v>14180.906086999999</c:v>
                </c:pt>
                <c:pt idx="5774">
                  <c:v>14183.366403</c:v>
                </c:pt>
                <c:pt idx="5775">
                  <c:v>14185.818582</c:v>
                </c:pt>
                <c:pt idx="5776">
                  <c:v>14188.27521</c:v>
                </c:pt>
                <c:pt idx="5777">
                  <c:v>14190.732312</c:v>
                </c:pt>
                <c:pt idx="5778">
                  <c:v>14193.196002000001</c:v>
                </c:pt>
                <c:pt idx="5779">
                  <c:v>14195.650909</c:v>
                </c:pt>
                <c:pt idx="5780">
                  <c:v>14198.108007000001</c:v>
                </c:pt>
                <c:pt idx="5781">
                  <c:v>14200.582767</c:v>
                </c:pt>
                <c:pt idx="5782">
                  <c:v>14203.035644</c:v>
                </c:pt>
                <c:pt idx="5783">
                  <c:v>14205.493758000001</c:v>
                </c:pt>
                <c:pt idx="5784">
                  <c:v>14207.940355000001</c:v>
                </c:pt>
                <c:pt idx="5785">
                  <c:v>14210.402654</c:v>
                </c:pt>
                <c:pt idx="5786">
                  <c:v>14212.856109</c:v>
                </c:pt>
                <c:pt idx="5787">
                  <c:v>14215.30573</c:v>
                </c:pt>
                <c:pt idx="5788">
                  <c:v>14217.761805</c:v>
                </c:pt>
                <c:pt idx="5789">
                  <c:v>14220.212978</c:v>
                </c:pt>
                <c:pt idx="5790">
                  <c:v>14222.675582</c:v>
                </c:pt>
                <c:pt idx="5791">
                  <c:v>14225.126235</c:v>
                </c:pt>
                <c:pt idx="5792">
                  <c:v>14227.575940999999</c:v>
                </c:pt>
                <c:pt idx="5793">
                  <c:v>14230.039207</c:v>
                </c:pt>
                <c:pt idx="5794">
                  <c:v>14232.503366999999</c:v>
                </c:pt>
                <c:pt idx="5795">
                  <c:v>14234.968795000001</c:v>
                </c:pt>
                <c:pt idx="5796">
                  <c:v>14237.422558</c:v>
                </c:pt>
                <c:pt idx="5797">
                  <c:v>14239.881621</c:v>
                </c:pt>
                <c:pt idx="5798">
                  <c:v>14242.335363</c:v>
                </c:pt>
                <c:pt idx="5799">
                  <c:v>14244.813271999999</c:v>
                </c:pt>
                <c:pt idx="5800">
                  <c:v>14247.271863</c:v>
                </c:pt>
                <c:pt idx="5801">
                  <c:v>14249.729240999999</c:v>
                </c:pt>
                <c:pt idx="5802">
                  <c:v>14252.18462</c:v>
                </c:pt>
                <c:pt idx="5803">
                  <c:v>14254.655608999999</c:v>
                </c:pt>
                <c:pt idx="5804">
                  <c:v>14257.108123</c:v>
                </c:pt>
                <c:pt idx="5805">
                  <c:v>14259.564082000001</c:v>
                </c:pt>
                <c:pt idx="5806">
                  <c:v>14262.016702999999</c:v>
                </c:pt>
                <c:pt idx="5807">
                  <c:v>14264.471755</c:v>
                </c:pt>
                <c:pt idx="5808">
                  <c:v>14266.929087</c:v>
                </c:pt>
                <c:pt idx="5809">
                  <c:v>14269.389826000001</c:v>
                </c:pt>
                <c:pt idx="5810">
                  <c:v>14271.840657000001</c:v>
                </c:pt>
                <c:pt idx="5811">
                  <c:v>14274.292020000001</c:v>
                </c:pt>
                <c:pt idx="5812">
                  <c:v>14276.753846</c:v>
                </c:pt>
                <c:pt idx="5813">
                  <c:v>14279.207779</c:v>
                </c:pt>
                <c:pt idx="5814">
                  <c:v>14281.664994999999</c:v>
                </c:pt>
                <c:pt idx="5815">
                  <c:v>14284.113568999999</c:v>
                </c:pt>
                <c:pt idx="5816">
                  <c:v>14286.576596999999</c:v>
                </c:pt>
                <c:pt idx="5817">
                  <c:v>14289.026695</c:v>
                </c:pt>
                <c:pt idx="5818">
                  <c:v>14291.485891</c:v>
                </c:pt>
                <c:pt idx="5819">
                  <c:v>14293.933381999999</c:v>
                </c:pt>
                <c:pt idx="5820">
                  <c:v>14296.389358</c:v>
                </c:pt>
                <c:pt idx="5821">
                  <c:v>14298.844641</c:v>
                </c:pt>
                <c:pt idx="5822">
                  <c:v>14301.306347</c:v>
                </c:pt>
                <c:pt idx="5823">
                  <c:v>14303.764692000001</c:v>
                </c:pt>
                <c:pt idx="5824">
                  <c:v>14306.211563999999</c:v>
                </c:pt>
                <c:pt idx="5825">
                  <c:v>14308.666126</c:v>
                </c:pt>
                <c:pt idx="5826">
                  <c:v>14311.126236</c:v>
                </c:pt>
                <c:pt idx="5827">
                  <c:v>14313.576849999999</c:v>
                </c:pt>
                <c:pt idx="5828">
                  <c:v>14316.039826</c:v>
                </c:pt>
                <c:pt idx="5829">
                  <c:v>14318.487107000001</c:v>
                </c:pt>
                <c:pt idx="5830">
                  <c:v>14320.939664</c:v>
                </c:pt>
                <c:pt idx="5831">
                  <c:v>14323.395423</c:v>
                </c:pt>
                <c:pt idx="5832">
                  <c:v>14325.873777999999</c:v>
                </c:pt>
                <c:pt idx="5833">
                  <c:v>14328.327782</c:v>
                </c:pt>
                <c:pt idx="5834">
                  <c:v>14330.795311</c:v>
                </c:pt>
                <c:pt idx="5835">
                  <c:v>14333.272326</c:v>
                </c:pt>
                <c:pt idx="5836">
                  <c:v>14335.738332000001</c:v>
                </c:pt>
                <c:pt idx="5837">
                  <c:v>14338.191860999999</c:v>
                </c:pt>
                <c:pt idx="5838">
                  <c:v>14340.638246</c:v>
                </c:pt>
                <c:pt idx="5839">
                  <c:v>14343.089421000001</c:v>
                </c:pt>
                <c:pt idx="5840">
                  <c:v>14345.54434</c:v>
                </c:pt>
                <c:pt idx="5841">
                  <c:v>14348.010772</c:v>
                </c:pt>
                <c:pt idx="5842">
                  <c:v>14350.46219</c:v>
                </c:pt>
                <c:pt idx="5843">
                  <c:v>14352.92476</c:v>
                </c:pt>
                <c:pt idx="5844">
                  <c:v>14355.372158</c:v>
                </c:pt>
                <c:pt idx="5845">
                  <c:v>14357.830005</c:v>
                </c:pt>
                <c:pt idx="5846">
                  <c:v>14360.280065000001</c:v>
                </c:pt>
                <c:pt idx="5847">
                  <c:v>14362.742851999999</c:v>
                </c:pt>
                <c:pt idx="5848">
                  <c:v>14365.190774000001</c:v>
                </c:pt>
                <c:pt idx="5849">
                  <c:v>14367.663983</c:v>
                </c:pt>
                <c:pt idx="5850">
                  <c:v>14370.117917</c:v>
                </c:pt>
                <c:pt idx="5851">
                  <c:v>14372.569942</c:v>
                </c:pt>
                <c:pt idx="5852">
                  <c:v>14375.032308</c:v>
                </c:pt>
                <c:pt idx="5853">
                  <c:v>14377.481154999999</c:v>
                </c:pt>
                <c:pt idx="5854">
                  <c:v>14379.931882000001</c:v>
                </c:pt>
                <c:pt idx="5855">
                  <c:v>14382.392083000001</c:v>
                </c:pt>
                <c:pt idx="5856">
                  <c:v>14384.847218000001</c:v>
                </c:pt>
                <c:pt idx="5857">
                  <c:v>14387.298978999999</c:v>
                </c:pt>
                <c:pt idx="5858">
                  <c:v>14389.753005</c:v>
                </c:pt>
                <c:pt idx="5859">
                  <c:v>14392.228160000001</c:v>
                </c:pt>
                <c:pt idx="5860">
                  <c:v>14394.678648999999</c:v>
                </c:pt>
                <c:pt idx="5861">
                  <c:v>14397.154017000001</c:v>
                </c:pt>
                <c:pt idx="5862">
                  <c:v>14399.602353</c:v>
                </c:pt>
                <c:pt idx="5863">
                  <c:v>14402.060212</c:v>
                </c:pt>
                <c:pt idx="5864">
                  <c:v>14404.511188</c:v>
                </c:pt>
                <c:pt idx="5865">
                  <c:v>14406.971759</c:v>
                </c:pt>
                <c:pt idx="5866">
                  <c:v>14409.443266</c:v>
                </c:pt>
                <c:pt idx="5867">
                  <c:v>14411.887199999999</c:v>
                </c:pt>
                <c:pt idx="5868">
                  <c:v>14414.346576</c:v>
                </c:pt>
                <c:pt idx="5869">
                  <c:v>14416.804661</c:v>
                </c:pt>
                <c:pt idx="5870">
                  <c:v>14419.252643</c:v>
                </c:pt>
                <c:pt idx="5871">
                  <c:v>14421.712154000001</c:v>
                </c:pt>
                <c:pt idx="5872">
                  <c:v>14424.166869000001</c:v>
                </c:pt>
                <c:pt idx="5873">
                  <c:v>14426.623935</c:v>
                </c:pt>
                <c:pt idx="5874">
                  <c:v>14429.083764999999</c:v>
                </c:pt>
                <c:pt idx="5875">
                  <c:v>14431.536205</c:v>
                </c:pt>
                <c:pt idx="5876">
                  <c:v>14433.988074000001</c:v>
                </c:pt>
                <c:pt idx="5877">
                  <c:v>14436.440295</c:v>
                </c:pt>
                <c:pt idx="5878">
                  <c:v>14438.901156</c:v>
                </c:pt>
                <c:pt idx="5879">
                  <c:v>14441.348117</c:v>
                </c:pt>
                <c:pt idx="5880">
                  <c:v>14443.814347</c:v>
                </c:pt>
                <c:pt idx="5881">
                  <c:v>14446.262916</c:v>
                </c:pt>
                <c:pt idx="5882">
                  <c:v>14448.716218</c:v>
                </c:pt>
                <c:pt idx="5883">
                  <c:v>14451.177277999999</c:v>
                </c:pt>
                <c:pt idx="5884">
                  <c:v>14453.623145</c:v>
                </c:pt>
                <c:pt idx="5885">
                  <c:v>14456.085886000001</c:v>
                </c:pt>
                <c:pt idx="5886">
                  <c:v>14458.538117</c:v>
                </c:pt>
                <c:pt idx="5887">
                  <c:v>14461.012224</c:v>
                </c:pt>
                <c:pt idx="5888">
                  <c:v>14463.459919999999</c:v>
                </c:pt>
                <c:pt idx="5889">
                  <c:v>14465.923889</c:v>
                </c:pt>
                <c:pt idx="5890">
                  <c:v>14468.379367</c:v>
                </c:pt>
                <c:pt idx="5891">
                  <c:v>14470.827964</c:v>
                </c:pt>
                <c:pt idx="5892">
                  <c:v>14473.281326</c:v>
                </c:pt>
                <c:pt idx="5893">
                  <c:v>14475.744117</c:v>
                </c:pt>
                <c:pt idx="5894">
                  <c:v>14478.194197999999</c:v>
                </c:pt>
                <c:pt idx="5895">
                  <c:v>14480.651817</c:v>
                </c:pt>
                <c:pt idx="5896">
                  <c:v>14483.124112</c:v>
                </c:pt>
                <c:pt idx="5897">
                  <c:v>14485.584672999999</c:v>
                </c:pt>
                <c:pt idx="5898">
                  <c:v>14488.041428</c:v>
                </c:pt>
                <c:pt idx="5899">
                  <c:v>14490.497769</c:v>
                </c:pt>
                <c:pt idx="5900">
                  <c:v>14492.951207</c:v>
                </c:pt>
                <c:pt idx="5901">
                  <c:v>14495.412853</c:v>
                </c:pt>
                <c:pt idx="5902">
                  <c:v>14497.865529000001</c:v>
                </c:pt>
                <c:pt idx="5903">
                  <c:v>14500.320048</c:v>
                </c:pt>
                <c:pt idx="5904">
                  <c:v>14502.774372</c:v>
                </c:pt>
                <c:pt idx="5905">
                  <c:v>14505.228813</c:v>
                </c:pt>
                <c:pt idx="5906">
                  <c:v>14507.675126</c:v>
                </c:pt>
                <c:pt idx="5907">
                  <c:v>14510.139781</c:v>
                </c:pt>
                <c:pt idx="5908">
                  <c:v>14512.609403</c:v>
                </c:pt>
                <c:pt idx="5909">
                  <c:v>14515.060985</c:v>
                </c:pt>
                <c:pt idx="5910">
                  <c:v>14517.524796</c:v>
                </c:pt>
                <c:pt idx="5911">
                  <c:v>14519.976204000001</c:v>
                </c:pt>
                <c:pt idx="5912">
                  <c:v>14522.432292</c:v>
                </c:pt>
                <c:pt idx="5913">
                  <c:v>14524.888140999999</c:v>
                </c:pt>
                <c:pt idx="5914">
                  <c:v>14527.35577</c:v>
                </c:pt>
                <c:pt idx="5915">
                  <c:v>14529.837036999999</c:v>
                </c:pt>
                <c:pt idx="5916">
                  <c:v>14532.285261999999</c:v>
                </c:pt>
                <c:pt idx="5917">
                  <c:v>14534.754774000001</c:v>
                </c:pt>
                <c:pt idx="5918">
                  <c:v>14537.229974</c:v>
                </c:pt>
                <c:pt idx="5919">
                  <c:v>14539.687529999999</c:v>
                </c:pt>
                <c:pt idx="5920">
                  <c:v>14542.135882</c:v>
                </c:pt>
                <c:pt idx="5921">
                  <c:v>14544.614415</c:v>
                </c:pt>
                <c:pt idx="5922">
                  <c:v>14547.096955999999</c:v>
                </c:pt>
                <c:pt idx="5923">
                  <c:v>14549.546909999999</c:v>
                </c:pt>
                <c:pt idx="5924">
                  <c:v>14552.006579999999</c:v>
                </c:pt>
                <c:pt idx="5925">
                  <c:v>14554.462766000001</c:v>
                </c:pt>
                <c:pt idx="5926">
                  <c:v>14556.912322</c:v>
                </c:pt>
                <c:pt idx="5927">
                  <c:v>14559.367015</c:v>
                </c:pt>
                <c:pt idx="5928">
                  <c:v>14561.824896</c:v>
                </c:pt>
                <c:pt idx="5929">
                  <c:v>14564.283885000001</c:v>
                </c:pt>
                <c:pt idx="5930">
                  <c:v>14566.744965</c:v>
                </c:pt>
                <c:pt idx="5931">
                  <c:v>14569.194964</c:v>
                </c:pt>
                <c:pt idx="5932">
                  <c:v>14571.654349</c:v>
                </c:pt>
                <c:pt idx="5933">
                  <c:v>14574.103300000001</c:v>
                </c:pt>
                <c:pt idx="5934">
                  <c:v>14576.563689000001</c:v>
                </c:pt>
                <c:pt idx="5935">
                  <c:v>14579.016931</c:v>
                </c:pt>
                <c:pt idx="5936">
                  <c:v>14581.472787000001</c:v>
                </c:pt>
                <c:pt idx="5937">
                  <c:v>14583.9301</c:v>
                </c:pt>
                <c:pt idx="5938">
                  <c:v>14586.384248</c:v>
                </c:pt>
                <c:pt idx="5939">
                  <c:v>14588.840093000001</c:v>
                </c:pt>
                <c:pt idx="5940">
                  <c:v>14591.294736</c:v>
                </c:pt>
                <c:pt idx="5941">
                  <c:v>14593.742369</c:v>
                </c:pt>
                <c:pt idx="5942">
                  <c:v>14596.197324000001</c:v>
                </c:pt>
                <c:pt idx="5943">
                  <c:v>14598.651026</c:v>
                </c:pt>
                <c:pt idx="5944">
                  <c:v>14601.117560999999</c:v>
                </c:pt>
                <c:pt idx="5945">
                  <c:v>14603.579040000001</c:v>
                </c:pt>
                <c:pt idx="5946">
                  <c:v>14606.039835</c:v>
                </c:pt>
                <c:pt idx="5947">
                  <c:v>14608.488385000001</c:v>
                </c:pt>
                <c:pt idx="5948">
                  <c:v>14610.948114000001</c:v>
                </c:pt>
                <c:pt idx="5949">
                  <c:v>14613.419253</c:v>
                </c:pt>
                <c:pt idx="5950">
                  <c:v>14615.873450999999</c:v>
                </c:pt>
                <c:pt idx="5951">
                  <c:v>14618.328707000001</c:v>
                </c:pt>
                <c:pt idx="5952">
                  <c:v>14620.782531999999</c:v>
                </c:pt>
                <c:pt idx="5953">
                  <c:v>14623.244295</c:v>
                </c:pt>
                <c:pt idx="5954">
                  <c:v>14625.695822</c:v>
                </c:pt>
                <c:pt idx="5955">
                  <c:v>14628.159358999999</c:v>
                </c:pt>
                <c:pt idx="5956">
                  <c:v>14630.609678000001</c:v>
                </c:pt>
                <c:pt idx="5957">
                  <c:v>14633.070936</c:v>
                </c:pt>
                <c:pt idx="5958">
                  <c:v>14635.524756000001</c:v>
                </c:pt>
                <c:pt idx="5959">
                  <c:v>14637.977948</c:v>
                </c:pt>
                <c:pt idx="5960">
                  <c:v>14640.433037999999</c:v>
                </c:pt>
                <c:pt idx="5961">
                  <c:v>14642.884451</c:v>
                </c:pt>
                <c:pt idx="5962">
                  <c:v>14645.341732000001</c:v>
                </c:pt>
                <c:pt idx="5963">
                  <c:v>14647.802996</c:v>
                </c:pt>
                <c:pt idx="5964">
                  <c:v>14650.2569</c:v>
                </c:pt>
                <c:pt idx="5965">
                  <c:v>14652.715058</c:v>
                </c:pt>
                <c:pt idx="5966">
                  <c:v>14655.174364</c:v>
                </c:pt>
                <c:pt idx="5967">
                  <c:v>14657.642244999999</c:v>
                </c:pt>
                <c:pt idx="5968">
                  <c:v>14660.094225999999</c:v>
                </c:pt>
                <c:pt idx="5969">
                  <c:v>14662.550902000001</c:v>
                </c:pt>
                <c:pt idx="5970">
                  <c:v>14665.026619</c:v>
                </c:pt>
                <c:pt idx="5971">
                  <c:v>14667.492813000001</c:v>
                </c:pt>
                <c:pt idx="5972">
                  <c:v>14669.963231</c:v>
                </c:pt>
                <c:pt idx="5973">
                  <c:v>14672.422853</c:v>
                </c:pt>
                <c:pt idx="5974">
                  <c:v>14674.886391</c:v>
                </c:pt>
                <c:pt idx="5975">
                  <c:v>14677.336819</c:v>
                </c:pt>
                <c:pt idx="5976">
                  <c:v>14679.800104</c:v>
                </c:pt>
                <c:pt idx="5977">
                  <c:v>14682.247262000001</c:v>
                </c:pt>
                <c:pt idx="5978">
                  <c:v>14684.707294</c:v>
                </c:pt>
                <c:pt idx="5979">
                  <c:v>14687.191529</c:v>
                </c:pt>
                <c:pt idx="5980">
                  <c:v>14689.654178000001</c:v>
                </c:pt>
                <c:pt idx="5981">
                  <c:v>14692.107932000001</c:v>
                </c:pt>
                <c:pt idx="5982">
                  <c:v>14694.568014</c:v>
                </c:pt>
                <c:pt idx="5983">
                  <c:v>14697.020337</c:v>
                </c:pt>
                <c:pt idx="5984">
                  <c:v>14699.478791</c:v>
                </c:pt>
                <c:pt idx="5985">
                  <c:v>14701.928357999999</c:v>
                </c:pt>
                <c:pt idx="5986">
                  <c:v>14704.401988</c:v>
                </c:pt>
                <c:pt idx="5987">
                  <c:v>14706.854002</c:v>
                </c:pt>
                <c:pt idx="5988">
                  <c:v>14709.305936999999</c:v>
                </c:pt>
                <c:pt idx="5989">
                  <c:v>14711.761726000001</c:v>
                </c:pt>
                <c:pt idx="5990">
                  <c:v>14714.227067</c:v>
                </c:pt>
                <c:pt idx="5991">
                  <c:v>14716.680742</c:v>
                </c:pt>
                <c:pt idx="5992">
                  <c:v>14719.15058</c:v>
                </c:pt>
                <c:pt idx="5993">
                  <c:v>14721.604111000001</c:v>
                </c:pt>
                <c:pt idx="5994">
                  <c:v>14724.065791999999</c:v>
                </c:pt>
                <c:pt idx="5995">
                  <c:v>14726.521375</c:v>
                </c:pt>
                <c:pt idx="5996">
                  <c:v>14728.973770000001</c:v>
                </c:pt>
                <c:pt idx="5997">
                  <c:v>14731.432441000001</c:v>
                </c:pt>
                <c:pt idx="5998">
                  <c:v>14733.890213999999</c:v>
                </c:pt>
                <c:pt idx="5999">
                  <c:v>14736.33994</c:v>
                </c:pt>
                <c:pt idx="6000">
                  <c:v>14738.802904</c:v>
                </c:pt>
                <c:pt idx="6001">
                  <c:v>14741.259040999999</c:v>
                </c:pt>
                <c:pt idx="6002">
                  <c:v>14743.716553</c:v>
                </c:pt>
                <c:pt idx="6003">
                  <c:v>14746.164532999999</c:v>
                </c:pt>
                <c:pt idx="6004">
                  <c:v>14748.620290000001</c:v>
                </c:pt>
                <c:pt idx="6005">
                  <c:v>14751.091273</c:v>
                </c:pt>
                <c:pt idx="6006">
                  <c:v>14753.546813999999</c:v>
                </c:pt>
                <c:pt idx="6007">
                  <c:v>14756.006679</c:v>
                </c:pt>
                <c:pt idx="6008">
                  <c:v>14758.460816000001</c:v>
                </c:pt>
                <c:pt idx="6009">
                  <c:v>14760.91181</c:v>
                </c:pt>
                <c:pt idx="6010">
                  <c:v>14763.367407</c:v>
                </c:pt>
                <c:pt idx="6011">
                  <c:v>14765.820325000001</c:v>
                </c:pt>
                <c:pt idx="6012">
                  <c:v>14768.276764</c:v>
                </c:pt>
                <c:pt idx="6013">
                  <c:v>14770.765155999999</c:v>
                </c:pt>
                <c:pt idx="6014">
                  <c:v>14773.234243999999</c:v>
                </c:pt>
                <c:pt idx="6015">
                  <c:v>14775.696620999999</c:v>
                </c:pt>
                <c:pt idx="6016">
                  <c:v>14778.146143</c:v>
                </c:pt>
                <c:pt idx="6017">
                  <c:v>14780.601004</c:v>
                </c:pt>
                <c:pt idx="6018">
                  <c:v>14783.052683</c:v>
                </c:pt>
                <c:pt idx="6019">
                  <c:v>14785.505139999999</c:v>
                </c:pt>
                <c:pt idx="6020">
                  <c:v>14787.956305</c:v>
                </c:pt>
                <c:pt idx="6021">
                  <c:v>14790.432172000001</c:v>
                </c:pt>
                <c:pt idx="6022">
                  <c:v>14792.883215</c:v>
                </c:pt>
                <c:pt idx="6023">
                  <c:v>14795.338082</c:v>
                </c:pt>
                <c:pt idx="6024">
                  <c:v>14797.795413</c:v>
                </c:pt>
                <c:pt idx="6025">
                  <c:v>14800.247991</c:v>
                </c:pt>
                <c:pt idx="6026">
                  <c:v>14802.719187999999</c:v>
                </c:pt>
                <c:pt idx="6027">
                  <c:v>14805.168108</c:v>
                </c:pt>
                <c:pt idx="6028">
                  <c:v>14807.625392</c:v>
                </c:pt>
                <c:pt idx="6029">
                  <c:v>14810.084772</c:v>
                </c:pt>
                <c:pt idx="6030">
                  <c:v>14812.535212999999</c:v>
                </c:pt>
                <c:pt idx="6031">
                  <c:v>14814.986847</c:v>
                </c:pt>
                <c:pt idx="6032">
                  <c:v>14817.439139</c:v>
                </c:pt>
                <c:pt idx="6033">
                  <c:v>14819.898944</c:v>
                </c:pt>
                <c:pt idx="6034">
                  <c:v>14822.353772</c:v>
                </c:pt>
                <c:pt idx="6035">
                  <c:v>14824.808761</c:v>
                </c:pt>
                <c:pt idx="6036">
                  <c:v>14827.297791999999</c:v>
                </c:pt>
                <c:pt idx="6037">
                  <c:v>14829.752171</c:v>
                </c:pt>
                <c:pt idx="6038">
                  <c:v>14832.208674</c:v>
                </c:pt>
                <c:pt idx="6039">
                  <c:v>14834.664027000001</c:v>
                </c:pt>
                <c:pt idx="6040">
                  <c:v>14837.121173</c:v>
                </c:pt>
                <c:pt idx="6041">
                  <c:v>14839.597038</c:v>
                </c:pt>
                <c:pt idx="6042">
                  <c:v>14842.065746</c:v>
                </c:pt>
                <c:pt idx="6043">
                  <c:v>14844.519796</c:v>
                </c:pt>
                <c:pt idx="6044">
                  <c:v>14846.998856</c:v>
                </c:pt>
                <c:pt idx="6045">
                  <c:v>14849.447887</c:v>
                </c:pt>
                <c:pt idx="6046">
                  <c:v>14851.901185000001</c:v>
                </c:pt>
                <c:pt idx="6047">
                  <c:v>14854.364708999999</c:v>
                </c:pt>
                <c:pt idx="6048">
                  <c:v>14856.816664</c:v>
                </c:pt>
                <c:pt idx="6049">
                  <c:v>14859.268040999999</c:v>
                </c:pt>
                <c:pt idx="6050">
                  <c:v>14861.728542999999</c:v>
                </c:pt>
                <c:pt idx="6051">
                  <c:v>14864.18239</c:v>
                </c:pt>
                <c:pt idx="6052">
                  <c:v>14866.632908</c:v>
                </c:pt>
                <c:pt idx="6053">
                  <c:v>14869.091579</c:v>
                </c:pt>
                <c:pt idx="6054">
                  <c:v>14871.545124</c:v>
                </c:pt>
                <c:pt idx="6055">
                  <c:v>14873.993442999999</c:v>
                </c:pt>
                <c:pt idx="6056">
                  <c:v>14876.451141</c:v>
                </c:pt>
                <c:pt idx="6057">
                  <c:v>14878.911139</c:v>
                </c:pt>
                <c:pt idx="6058">
                  <c:v>14881.380832000001</c:v>
                </c:pt>
                <c:pt idx="6059">
                  <c:v>14883.828023</c:v>
                </c:pt>
                <c:pt idx="6060">
                  <c:v>14886.286031</c:v>
                </c:pt>
                <c:pt idx="6061">
                  <c:v>14888.74721</c:v>
                </c:pt>
                <c:pt idx="6062">
                  <c:v>14891.195592</c:v>
                </c:pt>
                <c:pt idx="6063">
                  <c:v>14893.659747</c:v>
                </c:pt>
                <c:pt idx="6064">
                  <c:v>14896.106304999999</c:v>
                </c:pt>
                <c:pt idx="6065">
                  <c:v>14898.563265999999</c:v>
                </c:pt>
                <c:pt idx="6066">
                  <c:v>14901.016366</c:v>
                </c:pt>
                <c:pt idx="6067">
                  <c:v>14903.489324</c:v>
                </c:pt>
                <c:pt idx="6068">
                  <c:v>14905.946075</c:v>
                </c:pt>
                <c:pt idx="6069">
                  <c:v>14908.398386000001</c:v>
                </c:pt>
                <c:pt idx="6070">
                  <c:v>14910.851420000001</c:v>
                </c:pt>
                <c:pt idx="6071">
                  <c:v>14913.302226</c:v>
                </c:pt>
                <c:pt idx="6072">
                  <c:v>14915.761860000001</c:v>
                </c:pt>
                <c:pt idx="6073">
                  <c:v>14918.234823999999</c:v>
                </c:pt>
                <c:pt idx="6074">
                  <c:v>14920.689087999999</c:v>
                </c:pt>
                <c:pt idx="6075">
                  <c:v>14923.148214000001</c:v>
                </c:pt>
                <c:pt idx="6076">
                  <c:v>14925.614119</c:v>
                </c:pt>
                <c:pt idx="6077">
                  <c:v>14928.069829</c:v>
                </c:pt>
                <c:pt idx="6078">
                  <c:v>14930.527531</c:v>
                </c:pt>
                <c:pt idx="6079">
                  <c:v>14932.984216999999</c:v>
                </c:pt>
                <c:pt idx="6080">
                  <c:v>14935.435627999999</c:v>
                </c:pt>
                <c:pt idx="6081">
                  <c:v>14937.889101000001</c:v>
                </c:pt>
                <c:pt idx="6082">
                  <c:v>14940.342594</c:v>
                </c:pt>
                <c:pt idx="6083">
                  <c:v>14942.801244</c:v>
                </c:pt>
                <c:pt idx="6084">
                  <c:v>14945.271833999999</c:v>
                </c:pt>
                <c:pt idx="6085">
                  <c:v>14947.745601000001</c:v>
                </c:pt>
                <c:pt idx="6086">
                  <c:v>14950.200403000001</c:v>
                </c:pt>
                <c:pt idx="6087">
                  <c:v>14952.654426999999</c:v>
                </c:pt>
                <c:pt idx="6088">
                  <c:v>14955.107747</c:v>
                </c:pt>
                <c:pt idx="6089">
                  <c:v>14957.561388</c:v>
                </c:pt>
                <c:pt idx="6090">
                  <c:v>14960.043411000001</c:v>
                </c:pt>
                <c:pt idx="6091">
                  <c:v>14962.492826</c:v>
                </c:pt>
                <c:pt idx="6092">
                  <c:v>14964.951846</c:v>
                </c:pt>
                <c:pt idx="6093">
                  <c:v>14967.405935000001</c:v>
                </c:pt>
                <c:pt idx="6094">
                  <c:v>14969.859918</c:v>
                </c:pt>
                <c:pt idx="6095">
                  <c:v>14972.316677000001</c:v>
                </c:pt>
                <c:pt idx="6096">
                  <c:v>14974.763043999999</c:v>
                </c:pt>
                <c:pt idx="6097">
                  <c:v>14977.214131999999</c:v>
                </c:pt>
                <c:pt idx="6098">
                  <c:v>14979.678078000001</c:v>
                </c:pt>
                <c:pt idx="6099">
                  <c:v>14982.125322</c:v>
                </c:pt>
                <c:pt idx="6100">
                  <c:v>14984.581201999999</c:v>
                </c:pt>
                <c:pt idx="6101">
                  <c:v>14987.033572</c:v>
                </c:pt>
                <c:pt idx="6102">
                  <c:v>14989.488339</c:v>
                </c:pt>
                <c:pt idx="6103">
                  <c:v>14991.942406</c:v>
                </c:pt>
                <c:pt idx="6104">
                  <c:v>14994.396095</c:v>
                </c:pt>
                <c:pt idx="6105">
                  <c:v>14996.856449000001</c:v>
                </c:pt>
                <c:pt idx="6106">
                  <c:v>14999.308290999999</c:v>
                </c:pt>
                <c:pt idx="6107">
                  <c:v>15001.770855999999</c:v>
                </c:pt>
                <c:pt idx="6108">
                  <c:v>15004.224345000001</c:v>
                </c:pt>
                <c:pt idx="6109">
                  <c:v>15006.673280000001</c:v>
                </c:pt>
                <c:pt idx="6110">
                  <c:v>15009.140955999999</c:v>
                </c:pt>
                <c:pt idx="6111">
                  <c:v>15011.595973</c:v>
                </c:pt>
                <c:pt idx="6112">
                  <c:v>15014.051858999999</c:v>
                </c:pt>
                <c:pt idx="6113">
                  <c:v>15016.505666999999</c:v>
                </c:pt>
                <c:pt idx="6114">
                  <c:v>15018.969217</c:v>
                </c:pt>
                <c:pt idx="6115">
                  <c:v>15021.417807</c:v>
                </c:pt>
                <c:pt idx="6116">
                  <c:v>15023.872124</c:v>
                </c:pt>
                <c:pt idx="6117">
                  <c:v>15026.325805</c:v>
                </c:pt>
                <c:pt idx="6118">
                  <c:v>15028.783878</c:v>
                </c:pt>
                <c:pt idx="6119">
                  <c:v>15031.236113000001</c:v>
                </c:pt>
                <c:pt idx="6120">
                  <c:v>15033.698732000001</c:v>
                </c:pt>
                <c:pt idx="6121">
                  <c:v>15036.159138000001</c:v>
                </c:pt>
                <c:pt idx="6122">
                  <c:v>15038.626722000001</c:v>
                </c:pt>
                <c:pt idx="6123">
                  <c:v>15041.077562</c:v>
                </c:pt>
                <c:pt idx="6124">
                  <c:v>15043.534873000001</c:v>
                </c:pt>
                <c:pt idx="6125">
                  <c:v>15045.996659</c:v>
                </c:pt>
                <c:pt idx="6126">
                  <c:v>15048.451816999999</c:v>
                </c:pt>
                <c:pt idx="6127">
                  <c:v>15050.910819000001</c:v>
                </c:pt>
                <c:pt idx="6128">
                  <c:v>15053.382732</c:v>
                </c:pt>
                <c:pt idx="6129">
                  <c:v>15055.834647</c:v>
                </c:pt>
                <c:pt idx="6130">
                  <c:v>15058.293577</c:v>
                </c:pt>
                <c:pt idx="6131">
                  <c:v>15060.744269999999</c:v>
                </c:pt>
                <c:pt idx="6132">
                  <c:v>15063.206260999999</c:v>
                </c:pt>
                <c:pt idx="6133">
                  <c:v>15065.662775000001</c:v>
                </c:pt>
                <c:pt idx="6134">
                  <c:v>15068.110218</c:v>
                </c:pt>
                <c:pt idx="6135">
                  <c:v>15070.564888999999</c:v>
                </c:pt>
                <c:pt idx="6136">
                  <c:v>15073.040231000001</c:v>
                </c:pt>
                <c:pt idx="6137">
                  <c:v>15075.496798</c:v>
                </c:pt>
                <c:pt idx="6138">
                  <c:v>15077.954841999999</c:v>
                </c:pt>
                <c:pt idx="6139">
                  <c:v>15080.407794999999</c:v>
                </c:pt>
                <c:pt idx="6140">
                  <c:v>15082.860874</c:v>
                </c:pt>
                <c:pt idx="6141">
                  <c:v>15085.320844</c:v>
                </c:pt>
                <c:pt idx="6142">
                  <c:v>15087.779855000001</c:v>
                </c:pt>
                <c:pt idx="6143">
                  <c:v>15090.234376</c:v>
                </c:pt>
                <c:pt idx="6144">
                  <c:v>15092.684741999999</c:v>
                </c:pt>
                <c:pt idx="6145">
                  <c:v>15095.145015</c:v>
                </c:pt>
                <c:pt idx="6146">
                  <c:v>15097.598559</c:v>
                </c:pt>
                <c:pt idx="6147">
                  <c:v>15100.056603000001</c:v>
                </c:pt>
                <c:pt idx="6148">
                  <c:v>15102.514988000001</c:v>
                </c:pt>
                <c:pt idx="6149">
                  <c:v>15104.965980000001</c:v>
                </c:pt>
                <c:pt idx="6150">
                  <c:v>15107.426305000001</c:v>
                </c:pt>
                <c:pt idx="6151">
                  <c:v>15109.871697</c:v>
                </c:pt>
                <c:pt idx="6152">
                  <c:v>15112.344064999999</c:v>
                </c:pt>
                <c:pt idx="6153">
                  <c:v>15114.802336000001</c:v>
                </c:pt>
                <c:pt idx="6154">
                  <c:v>15117.30019</c:v>
                </c:pt>
                <c:pt idx="6155">
                  <c:v>15119.751833</c:v>
                </c:pt>
                <c:pt idx="6156">
                  <c:v>15122.217860000001</c:v>
                </c:pt>
                <c:pt idx="6157">
                  <c:v>15124.677051999999</c:v>
                </c:pt>
                <c:pt idx="6158">
                  <c:v>15127.131170000001</c:v>
                </c:pt>
                <c:pt idx="6159">
                  <c:v>15129.583850000001</c:v>
                </c:pt>
                <c:pt idx="6160">
                  <c:v>15132.043073000001</c:v>
                </c:pt>
                <c:pt idx="6161">
                  <c:v>15134.499188</c:v>
                </c:pt>
                <c:pt idx="6162">
                  <c:v>15136.96884</c:v>
                </c:pt>
                <c:pt idx="6163">
                  <c:v>15139.433768000001</c:v>
                </c:pt>
                <c:pt idx="6164">
                  <c:v>15141.889705</c:v>
                </c:pt>
                <c:pt idx="6165">
                  <c:v>15144.349861000001</c:v>
                </c:pt>
                <c:pt idx="6166">
                  <c:v>15146.803427000001</c:v>
                </c:pt>
                <c:pt idx="6167">
                  <c:v>15149.254677999999</c:v>
                </c:pt>
                <c:pt idx="6168">
                  <c:v>15151.717076000001</c:v>
                </c:pt>
                <c:pt idx="6169">
                  <c:v>15154.186738</c:v>
                </c:pt>
                <c:pt idx="6170">
                  <c:v>15156.648254</c:v>
                </c:pt>
                <c:pt idx="6171">
                  <c:v>15159.118694999999</c:v>
                </c:pt>
                <c:pt idx="6172">
                  <c:v>15161.571400000001</c:v>
                </c:pt>
                <c:pt idx="6173">
                  <c:v>15164.029973999999</c:v>
                </c:pt>
                <c:pt idx="6174">
                  <c:v>15166.477174</c:v>
                </c:pt>
                <c:pt idx="6175">
                  <c:v>15168.935538</c:v>
                </c:pt>
                <c:pt idx="6176">
                  <c:v>15171.395054000001</c:v>
                </c:pt>
                <c:pt idx="6177">
                  <c:v>15173.852421</c:v>
                </c:pt>
                <c:pt idx="6178">
                  <c:v>15176.303965999999</c:v>
                </c:pt>
                <c:pt idx="6179">
                  <c:v>15178.753817999999</c:v>
                </c:pt>
                <c:pt idx="6180">
                  <c:v>15181.219590999999</c:v>
                </c:pt>
                <c:pt idx="6181">
                  <c:v>15183.666681000001</c:v>
                </c:pt>
                <c:pt idx="6182">
                  <c:v>15186.157616</c:v>
                </c:pt>
                <c:pt idx="6183">
                  <c:v>15188.611225000001</c:v>
                </c:pt>
                <c:pt idx="6184">
                  <c:v>15191.068325</c:v>
                </c:pt>
                <c:pt idx="6185">
                  <c:v>15193.524219999999</c:v>
                </c:pt>
                <c:pt idx="6186">
                  <c:v>15195.973878000001</c:v>
                </c:pt>
                <c:pt idx="6187">
                  <c:v>15198.434622000001</c:v>
                </c:pt>
                <c:pt idx="6188">
                  <c:v>15200.888615</c:v>
                </c:pt>
                <c:pt idx="6189">
                  <c:v>15203.349962</c:v>
                </c:pt>
                <c:pt idx="6190">
                  <c:v>15205.799637</c:v>
                </c:pt>
                <c:pt idx="6191">
                  <c:v>15208.253607000001</c:v>
                </c:pt>
                <c:pt idx="6192">
                  <c:v>15210.71897</c:v>
                </c:pt>
                <c:pt idx="6193">
                  <c:v>15213.168602</c:v>
                </c:pt>
                <c:pt idx="6194">
                  <c:v>15215.624626999999</c:v>
                </c:pt>
                <c:pt idx="6195">
                  <c:v>15218.103407000001</c:v>
                </c:pt>
                <c:pt idx="6196">
                  <c:v>15220.558547000001</c:v>
                </c:pt>
                <c:pt idx="6197">
                  <c:v>15223.029963000001</c:v>
                </c:pt>
                <c:pt idx="6198">
                  <c:v>15225.491979</c:v>
                </c:pt>
                <c:pt idx="6199">
                  <c:v>15227.944287</c:v>
                </c:pt>
                <c:pt idx="6200">
                  <c:v>15230.396701</c:v>
                </c:pt>
                <c:pt idx="6201">
                  <c:v>15232.871343999999</c:v>
                </c:pt>
                <c:pt idx="6202">
                  <c:v>15235.326937</c:v>
                </c:pt>
                <c:pt idx="6203">
                  <c:v>15237.783858000001</c:v>
                </c:pt>
                <c:pt idx="6204">
                  <c:v>15240.244266</c:v>
                </c:pt>
                <c:pt idx="6205">
                  <c:v>15242.699925000001</c:v>
                </c:pt>
                <c:pt idx="6206">
                  <c:v>15245.155374</c:v>
                </c:pt>
                <c:pt idx="6207">
                  <c:v>15247.606296</c:v>
                </c:pt>
                <c:pt idx="6208">
                  <c:v>15250.063975999999</c:v>
                </c:pt>
                <c:pt idx="6209">
                  <c:v>15252.517247</c:v>
                </c:pt>
                <c:pt idx="6210">
                  <c:v>15254.974112</c:v>
                </c:pt>
                <c:pt idx="6211">
                  <c:v>15257.439908</c:v>
                </c:pt>
                <c:pt idx="6212">
                  <c:v>15259.903579</c:v>
                </c:pt>
                <c:pt idx="6213">
                  <c:v>15262.366555000001</c:v>
                </c:pt>
                <c:pt idx="6214">
                  <c:v>15264.840797000001</c:v>
                </c:pt>
                <c:pt idx="6215">
                  <c:v>15267.30313</c:v>
                </c:pt>
                <c:pt idx="6216">
                  <c:v>15269.751338</c:v>
                </c:pt>
                <c:pt idx="6217">
                  <c:v>15272.207123</c:v>
                </c:pt>
                <c:pt idx="6218">
                  <c:v>15274.661439</c:v>
                </c:pt>
                <c:pt idx="6219">
                  <c:v>15277.111338000001</c:v>
                </c:pt>
                <c:pt idx="6220">
                  <c:v>15279.570390999999</c:v>
                </c:pt>
                <c:pt idx="6221">
                  <c:v>15282.038955</c:v>
                </c:pt>
                <c:pt idx="6222">
                  <c:v>15284.490808</c:v>
                </c:pt>
                <c:pt idx="6223">
                  <c:v>15286.950387999999</c:v>
                </c:pt>
                <c:pt idx="6224">
                  <c:v>15289.39604</c:v>
                </c:pt>
                <c:pt idx="6225">
                  <c:v>15291.858426000001</c:v>
                </c:pt>
                <c:pt idx="6226">
                  <c:v>15294.306253999999</c:v>
                </c:pt>
                <c:pt idx="6227">
                  <c:v>15296.786032</c:v>
                </c:pt>
                <c:pt idx="6228">
                  <c:v>15299.238359999999</c:v>
                </c:pt>
                <c:pt idx="6229">
                  <c:v>15301.694820999999</c:v>
                </c:pt>
                <c:pt idx="6230">
                  <c:v>15304.167358000001</c:v>
                </c:pt>
                <c:pt idx="6231">
                  <c:v>15306.646534</c:v>
                </c:pt>
                <c:pt idx="6232">
                  <c:v>15309.1011</c:v>
                </c:pt>
                <c:pt idx="6233">
                  <c:v>15311.547275999999</c:v>
                </c:pt>
                <c:pt idx="6234">
                  <c:v>15314.037305</c:v>
                </c:pt>
                <c:pt idx="6235">
                  <c:v>15316.501123</c:v>
                </c:pt>
                <c:pt idx="6236">
                  <c:v>15318.970798</c:v>
                </c:pt>
                <c:pt idx="6237">
                  <c:v>15321.430127</c:v>
                </c:pt>
                <c:pt idx="6238">
                  <c:v>15323.881421</c:v>
                </c:pt>
                <c:pt idx="6239">
                  <c:v>15326.349428</c:v>
                </c:pt>
                <c:pt idx="6240">
                  <c:v>15328.80811</c:v>
                </c:pt>
                <c:pt idx="6241">
                  <c:v>15331.265952</c:v>
                </c:pt>
                <c:pt idx="6242">
                  <c:v>15333.721417999999</c:v>
                </c:pt>
                <c:pt idx="6243">
                  <c:v>15336.178617</c:v>
                </c:pt>
                <c:pt idx="6244">
                  <c:v>15338.645036</c:v>
                </c:pt>
                <c:pt idx="6245">
                  <c:v>15341.095611999999</c:v>
                </c:pt>
                <c:pt idx="6246">
                  <c:v>15343.556961</c:v>
                </c:pt>
                <c:pt idx="6247">
                  <c:v>15346.016648000001</c:v>
                </c:pt>
                <c:pt idx="6248">
                  <c:v>15348.466683000001</c:v>
                </c:pt>
                <c:pt idx="6249">
                  <c:v>15350.938844</c:v>
                </c:pt>
                <c:pt idx="6250">
                  <c:v>15353.395441000001</c:v>
                </c:pt>
                <c:pt idx="6251">
                  <c:v>15355.861749</c:v>
                </c:pt>
                <c:pt idx="6252">
                  <c:v>15358.326424000001</c:v>
                </c:pt>
                <c:pt idx="6253">
                  <c:v>15360.780414000001</c:v>
                </c:pt>
                <c:pt idx="6254">
                  <c:v>15363.240385999999</c:v>
                </c:pt>
                <c:pt idx="6255">
                  <c:v>15365.695587</c:v>
                </c:pt>
                <c:pt idx="6256">
                  <c:v>15368.150686000001</c:v>
                </c:pt>
                <c:pt idx="6257">
                  <c:v>15370.6024</c:v>
                </c:pt>
                <c:pt idx="6258">
                  <c:v>15373.056656000001</c:v>
                </c:pt>
                <c:pt idx="6259">
                  <c:v>15375.519122</c:v>
                </c:pt>
                <c:pt idx="6260">
                  <c:v>15377.984198</c:v>
                </c:pt>
                <c:pt idx="6261">
                  <c:v>15380.450402</c:v>
                </c:pt>
                <c:pt idx="6262">
                  <c:v>15382.916832000001</c:v>
                </c:pt>
                <c:pt idx="6263">
                  <c:v>15385.363224999999</c:v>
                </c:pt>
                <c:pt idx="6264">
                  <c:v>15387.82072</c:v>
                </c:pt>
                <c:pt idx="6265">
                  <c:v>15390.276218000001</c:v>
                </c:pt>
                <c:pt idx="6266">
                  <c:v>15392.734855000001</c:v>
                </c:pt>
                <c:pt idx="6267">
                  <c:v>15395.188123</c:v>
                </c:pt>
                <c:pt idx="6268">
                  <c:v>15397.64482</c:v>
                </c:pt>
                <c:pt idx="6269">
                  <c:v>15400.103601999999</c:v>
                </c:pt>
                <c:pt idx="6270">
                  <c:v>15402.569663</c:v>
                </c:pt>
                <c:pt idx="6271">
                  <c:v>15405.033684</c:v>
                </c:pt>
                <c:pt idx="6272">
                  <c:v>15407.495446000001</c:v>
                </c:pt>
                <c:pt idx="6273">
                  <c:v>15409.96009</c:v>
                </c:pt>
                <c:pt idx="6274">
                  <c:v>15412.45566</c:v>
                </c:pt>
                <c:pt idx="6275">
                  <c:v>15414.906616</c:v>
                </c:pt>
                <c:pt idx="6276">
                  <c:v>15417.362228</c:v>
                </c:pt>
                <c:pt idx="6277">
                  <c:v>15419.840786999999</c:v>
                </c:pt>
                <c:pt idx="6278">
                  <c:v>15422.291746999999</c:v>
                </c:pt>
                <c:pt idx="6279">
                  <c:v>15424.761387</c:v>
                </c:pt>
                <c:pt idx="6280">
                  <c:v>15427.217933</c:v>
                </c:pt>
                <c:pt idx="6281">
                  <c:v>15429.675252999999</c:v>
                </c:pt>
                <c:pt idx="6282">
                  <c:v>15432.139901</c:v>
                </c:pt>
                <c:pt idx="6283">
                  <c:v>15434.587888</c:v>
                </c:pt>
                <c:pt idx="6284">
                  <c:v>15437.049215999999</c:v>
                </c:pt>
                <c:pt idx="6285">
                  <c:v>15439.511866999999</c:v>
                </c:pt>
                <c:pt idx="6286">
                  <c:v>15441.972172</c:v>
                </c:pt>
                <c:pt idx="6287">
                  <c:v>15444.427657</c:v>
                </c:pt>
                <c:pt idx="6288">
                  <c:v>15446.906258000001</c:v>
                </c:pt>
                <c:pt idx="6289">
                  <c:v>15449.363880999999</c:v>
                </c:pt>
                <c:pt idx="6290">
                  <c:v>15451.821040999999</c:v>
                </c:pt>
                <c:pt idx="6291">
                  <c:v>15454.274675000001</c:v>
                </c:pt>
                <c:pt idx="6292">
                  <c:v>15456.741698</c:v>
                </c:pt>
                <c:pt idx="6293">
                  <c:v>15459.205204</c:v>
                </c:pt>
                <c:pt idx="6294">
                  <c:v>15461.663033000001</c:v>
                </c:pt>
                <c:pt idx="6295">
                  <c:v>15464.117619000001</c:v>
                </c:pt>
                <c:pt idx="6296">
                  <c:v>15466.567419000001</c:v>
                </c:pt>
                <c:pt idx="6297">
                  <c:v>15469.027843</c:v>
                </c:pt>
                <c:pt idx="6298">
                  <c:v>15471.497261</c:v>
                </c:pt>
                <c:pt idx="6299">
                  <c:v>15473.960058000001</c:v>
                </c:pt>
                <c:pt idx="6300">
                  <c:v>15476.428184</c:v>
                </c:pt>
                <c:pt idx="6301">
                  <c:v>15478.883694</c:v>
                </c:pt>
                <c:pt idx="6302">
                  <c:v>15481.334586999999</c:v>
                </c:pt>
                <c:pt idx="6303">
                  <c:v>15483.792057000001</c:v>
                </c:pt>
                <c:pt idx="6304">
                  <c:v>15486.256289999999</c:v>
                </c:pt>
                <c:pt idx="6305">
                  <c:v>15488.721593</c:v>
                </c:pt>
                <c:pt idx="6306">
                  <c:v>15491.185088</c:v>
                </c:pt>
                <c:pt idx="6307">
                  <c:v>15493.645918</c:v>
                </c:pt>
                <c:pt idx="6308">
                  <c:v>15496.096750999999</c:v>
                </c:pt>
                <c:pt idx="6309">
                  <c:v>15498.556273</c:v>
                </c:pt>
                <c:pt idx="6310">
                  <c:v>15501.006207</c:v>
                </c:pt>
                <c:pt idx="6311">
                  <c:v>15503.460016000001</c:v>
                </c:pt>
                <c:pt idx="6312">
                  <c:v>15505.917915</c:v>
                </c:pt>
                <c:pt idx="6313">
                  <c:v>15508.377361999999</c:v>
                </c:pt>
                <c:pt idx="6314">
                  <c:v>15510.829584999999</c:v>
                </c:pt>
                <c:pt idx="6315">
                  <c:v>15513.285830000001</c:v>
                </c:pt>
                <c:pt idx="6316">
                  <c:v>15515.736011000001</c:v>
                </c:pt>
                <c:pt idx="6317">
                  <c:v>15518.200024</c:v>
                </c:pt>
                <c:pt idx="6318">
                  <c:v>15520.649918999999</c:v>
                </c:pt>
                <c:pt idx="6319">
                  <c:v>15523.115202000001</c:v>
                </c:pt>
                <c:pt idx="6320">
                  <c:v>15525.565616</c:v>
                </c:pt>
                <c:pt idx="6321">
                  <c:v>15528.018787999999</c:v>
                </c:pt>
                <c:pt idx="6322">
                  <c:v>15530.498449999999</c:v>
                </c:pt>
                <c:pt idx="6323">
                  <c:v>15532.953093</c:v>
                </c:pt>
                <c:pt idx="6324">
                  <c:v>15535.415923</c:v>
                </c:pt>
                <c:pt idx="6325">
                  <c:v>15537.874657</c:v>
                </c:pt>
                <c:pt idx="6326">
                  <c:v>15540.334427</c:v>
                </c:pt>
                <c:pt idx="6327">
                  <c:v>15542.784996</c:v>
                </c:pt>
                <c:pt idx="6328">
                  <c:v>15545.261634</c:v>
                </c:pt>
                <c:pt idx="6329">
                  <c:v>15547.718382999999</c:v>
                </c:pt>
                <c:pt idx="6330">
                  <c:v>15550.170403</c:v>
                </c:pt>
                <c:pt idx="6331">
                  <c:v>15552.649015000001</c:v>
                </c:pt>
                <c:pt idx="6332">
                  <c:v>15555.098833</c:v>
                </c:pt>
                <c:pt idx="6333">
                  <c:v>15557.563908</c:v>
                </c:pt>
                <c:pt idx="6334">
                  <c:v>15560.019614000001</c:v>
                </c:pt>
                <c:pt idx="6335">
                  <c:v>15562.498787</c:v>
                </c:pt>
                <c:pt idx="6336">
                  <c:v>15564.966815</c:v>
                </c:pt>
                <c:pt idx="6337">
                  <c:v>15567.424446000001</c:v>
                </c:pt>
                <c:pt idx="6338">
                  <c:v>15569.894034999999</c:v>
                </c:pt>
                <c:pt idx="6339">
                  <c:v>15572.342944</c:v>
                </c:pt>
                <c:pt idx="6340">
                  <c:v>15574.800004000001</c:v>
                </c:pt>
                <c:pt idx="6341">
                  <c:v>15577.251323</c:v>
                </c:pt>
                <c:pt idx="6342">
                  <c:v>15579.71442</c:v>
                </c:pt>
                <c:pt idx="6343">
                  <c:v>15582.167072</c:v>
                </c:pt>
                <c:pt idx="6344">
                  <c:v>15584.623078000001</c:v>
                </c:pt>
                <c:pt idx="6345">
                  <c:v>15587.07489</c:v>
                </c:pt>
                <c:pt idx="6346">
                  <c:v>15589.533737</c:v>
                </c:pt>
                <c:pt idx="6347">
                  <c:v>15591.993017999999</c:v>
                </c:pt>
                <c:pt idx="6348">
                  <c:v>15594.445567000001</c:v>
                </c:pt>
                <c:pt idx="6349">
                  <c:v>15596.898918999999</c:v>
                </c:pt>
                <c:pt idx="6350">
                  <c:v>15599.363083</c:v>
                </c:pt>
                <c:pt idx="6351">
                  <c:v>15601.844924000001</c:v>
                </c:pt>
                <c:pt idx="6352">
                  <c:v>15604.309287</c:v>
                </c:pt>
                <c:pt idx="6353">
                  <c:v>15606.768877</c:v>
                </c:pt>
                <c:pt idx="6354">
                  <c:v>15609.213954000001</c:v>
                </c:pt>
                <c:pt idx="6355">
                  <c:v>15611.675171000001</c:v>
                </c:pt>
                <c:pt idx="6356">
                  <c:v>15614.132799999999</c:v>
                </c:pt>
                <c:pt idx="6357">
                  <c:v>15616.585878</c:v>
                </c:pt>
                <c:pt idx="6358">
                  <c:v>15619.040696</c:v>
                </c:pt>
                <c:pt idx="6359">
                  <c:v>15621.506155999999</c:v>
                </c:pt>
                <c:pt idx="6360">
                  <c:v>15623.960290000001</c:v>
                </c:pt>
                <c:pt idx="6361">
                  <c:v>15626.413372999999</c:v>
                </c:pt>
                <c:pt idx="6362">
                  <c:v>15628.872753</c:v>
                </c:pt>
                <c:pt idx="6363">
                  <c:v>15631.328971000001</c:v>
                </c:pt>
                <c:pt idx="6364">
                  <c:v>15633.781981</c:v>
                </c:pt>
                <c:pt idx="6365">
                  <c:v>15636.238094</c:v>
                </c:pt>
                <c:pt idx="6366">
                  <c:v>15638.692333000001</c:v>
                </c:pt>
                <c:pt idx="6367">
                  <c:v>15641.162805</c:v>
                </c:pt>
                <c:pt idx="6368">
                  <c:v>15643.617536</c:v>
                </c:pt>
                <c:pt idx="6369">
                  <c:v>15646.072779</c:v>
                </c:pt>
                <c:pt idx="6370">
                  <c:v>15648.532641</c:v>
                </c:pt>
                <c:pt idx="6371">
                  <c:v>15651.016600000001</c:v>
                </c:pt>
                <c:pt idx="6372">
                  <c:v>15653.46658</c:v>
                </c:pt>
                <c:pt idx="6373">
                  <c:v>15655.930331</c:v>
                </c:pt>
                <c:pt idx="6374">
                  <c:v>15658.394624</c:v>
                </c:pt>
                <c:pt idx="6375">
                  <c:v>15660.848726</c:v>
                </c:pt>
                <c:pt idx="6376">
                  <c:v>15663.308005000001</c:v>
                </c:pt>
                <c:pt idx="6377">
                  <c:v>15665.764718</c:v>
                </c:pt>
                <c:pt idx="6378">
                  <c:v>15668.226124999999</c:v>
                </c:pt>
                <c:pt idx="6379">
                  <c:v>15670.685541000001</c:v>
                </c:pt>
                <c:pt idx="6380">
                  <c:v>15673.136365</c:v>
                </c:pt>
                <c:pt idx="6381">
                  <c:v>15675.593913999999</c:v>
                </c:pt>
                <c:pt idx="6382">
                  <c:v>15678.047741</c:v>
                </c:pt>
                <c:pt idx="6383">
                  <c:v>15680.509556000001</c:v>
                </c:pt>
                <c:pt idx="6384">
                  <c:v>15682.971224000001</c:v>
                </c:pt>
                <c:pt idx="6385">
                  <c:v>15685.421767</c:v>
                </c:pt>
                <c:pt idx="6386">
                  <c:v>15687.881787</c:v>
                </c:pt>
                <c:pt idx="6387">
                  <c:v>15690.334785999999</c:v>
                </c:pt>
                <c:pt idx="6388">
                  <c:v>15692.799568</c:v>
                </c:pt>
                <c:pt idx="6389">
                  <c:v>15695.246637</c:v>
                </c:pt>
                <c:pt idx="6390">
                  <c:v>15697.70875</c:v>
                </c:pt>
                <c:pt idx="6391">
                  <c:v>15700.158775</c:v>
                </c:pt>
                <c:pt idx="6392">
                  <c:v>15702.623148999999</c:v>
                </c:pt>
                <c:pt idx="6393">
                  <c:v>15705.091673999999</c:v>
                </c:pt>
                <c:pt idx="6394">
                  <c:v>15707.542208000001</c:v>
                </c:pt>
                <c:pt idx="6395">
                  <c:v>15710.005389</c:v>
                </c:pt>
                <c:pt idx="6396">
                  <c:v>15712.463811</c:v>
                </c:pt>
                <c:pt idx="6397">
                  <c:v>15714.916875999999</c:v>
                </c:pt>
                <c:pt idx="6398">
                  <c:v>15717.39589</c:v>
                </c:pt>
                <c:pt idx="6399">
                  <c:v>15719.863701</c:v>
                </c:pt>
                <c:pt idx="6400">
                  <c:v>15722.325896</c:v>
                </c:pt>
                <c:pt idx="6401">
                  <c:v>15724.776750000001</c:v>
                </c:pt>
                <c:pt idx="6402">
                  <c:v>15727.235422</c:v>
                </c:pt>
                <c:pt idx="6403">
                  <c:v>15729.689023999999</c:v>
                </c:pt>
                <c:pt idx="6404">
                  <c:v>15732.14993</c:v>
                </c:pt>
                <c:pt idx="6405">
                  <c:v>15734.600727999999</c:v>
                </c:pt>
                <c:pt idx="6406">
                  <c:v>15737.054905000001</c:v>
                </c:pt>
                <c:pt idx="6407">
                  <c:v>15739.511928</c:v>
                </c:pt>
                <c:pt idx="6408">
                  <c:v>15741.975684999999</c:v>
                </c:pt>
                <c:pt idx="6409">
                  <c:v>15744.443362</c:v>
                </c:pt>
                <c:pt idx="6410">
                  <c:v>15746.917090000001</c:v>
                </c:pt>
                <c:pt idx="6411">
                  <c:v>15749.374347999999</c:v>
                </c:pt>
                <c:pt idx="6412">
                  <c:v>15751.828823</c:v>
                </c:pt>
                <c:pt idx="6413">
                  <c:v>15754.290604</c:v>
                </c:pt>
                <c:pt idx="6414">
                  <c:v>15756.75244</c:v>
                </c:pt>
                <c:pt idx="6415">
                  <c:v>15759.207952999999</c:v>
                </c:pt>
                <c:pt idx="6416">
                  <c:v>15761.669746</c:v>
                </c:pt>
                <c:pt idx="6417">
                  <c:v>15764.122095999999</c:v>
                </c:pt>
                <c:pt idx="6418">
                  <c:v>15766.576813</c:v>
                </c:pt>
                <c:pt idx="6419">
                  <c:v>15769.052078000001</c:v>
                </c:pt>
                <c:pt idx="6420">
                  <c:v>15771.506405</c:v>
                </c:pt>
                <c:pt idx="6421">
                  <c:v>15773.961909</c:v>
                </c:pt>
                <c:pt idx="6422">
                  <c:v>15776.431774000001</c:v>
                </c:pt>
                <c:pt idx="6423">
                  <c:v>15778.889846</c:v>
                </c:pt>
                <c:pt idx="6424">
                  <c:v>15781.350979000001</c:v>
                </c:pt>
                <c:pt idx="6425">
                  <c:v>15783.80955</c:v>
                </c:pt>
                <c:pt idx="6426">
                  <c:v>15786.257126</c:v>
                </c:pt>
                <c:pt idx="6427">
                  <c:v>15788.722727</c:v>
                </c:pt>
                <c:pt idx="6428">
                  <c:v>15791.172709</c:v>
                </c:pt>
                <c:pt idx="6429">
                  <c:v>15793.642886</c:v>
                </c:pt>
                <c:pt idx="6430">
                  <c:v>15796.101812000001</c:v>
                </c:pt>
                <c:pt idx="6431">
                  <c:v>15798.579369999999</c:v>
                </c:pt>
                <c:pt idx="6432">
                  <c:v>15801.043159999999</c:v>
                </c:pt>
                <c:pt idx="6433">
                  <c:v>15803.511922</c:v>
                </c:pt>
                <c:pt idx="6434">
                  <c:v>15805.989003999999</c:v>
                </c:pt>
                <c:pt idx="6435">
                  <c:v>15808.448563</c:v>
                </c:pt>
                <c:pt idx="6436">
                  <c:v>15810.917745000001</c:v>
                </c:pt>
                <c:pt idx="6437">
                  <c:v>15813.378153</c:v>
                </c:pt>
                <c:pt idx="6438">
                  <c:v>15815.830582000001</c:v>
                </c:pt>
                <c:pt idx="6439">
                  <c:v>15818.291562</c:v>
                </c:pt>
                <c:pt idx="6440">
                  <c:v>15820.769691</c:v>
                </c:pt>
                <c:pt idx="6441">
                  <c:v>15823.225621</c:v>
                </c:pt>
                <c:pt idx="6442">
                  <c:v>15825.690366999999</c:v>
                </c:pt>
                <c:pt idx="6443">
                  <c:v>15828.145895</c:v>
                </c:pt>
                <c:pt idx="6444">
                  <c:v>15830.612596000001</c:v>
                </c:pt>
                <c:pt idx="6445">
                  <c:v>15833.076223</c:v>
                </c:pt>
                <c:pt idx="6446">
                  <c:v>15835.524267999999</c:v>
                </c:pt>
                <c:pt idx="6447">
                  <c:v>15837.984700999999</c:v>
                </c:pt>
                <c:pt idx="6448">
                  <c:v>15840.452923000001</c:v>
                </c:pt>
                <c:pt idx="6449">
                  <c:v>15842.912577999999</c:v>
                </c:pt>
                <c:pt idx="6450">
                  <c:v>15845.373861</c:v>
                </c:pt>
                <c:pt idx="6451">
                  <c:v>15847.823003</c:v>
                </c:pt>
                <c:pt idx="6452">
                  <c:v>15850.277436</c:v>
                </c:pt>
                <c:pt idx="6453">
                  <c:v>15852.746692000001</c:v>
                </c:pt>
                <c:pt idx="6454">
                  <c:v>15855.197235</c:v>
                </c:pt>
                <c:pt idx="6455">
                  <c:v>15857.656155999999</c:v>
                </c:pt>
                <c:pt idx="6456">
                  <c:v>15860.112188999999</c:v>
                </c:pt>
                <c:pt idx="6457">
                  <c:v>15862.570266999999</c:v>
                </c:pt>
                <c:pt idx="6458">
                  <c:v>15865.027136999999</c:v>
                </c:pt>
                <c:pt idx="6459">
                  <c:v>15867.478105</c:v>
                </c:pt>
                <c:pt idx="6460">
                  <c:v>15869.930850999999</c:v>
                </c:pt>
                <c:pt idx="6461">
                  <c:v>15872.397010999999</c:v>
                </c:pt>
                <c:pt idx="6462">
                  <c:v>15874.853695</c:v>
                </c:pt>
                <c:pt idx="6463">
                  <c:v>15877.315689999999</c:v>
                </c:pt>
                <c:pt idx="6464">
                  <c:v>15879.767258</c:v>
                </c:pt>
                <c:pt idx="6465">
                  <c:v>15882.218258999999</c:v>
                </c:pt>
                <c:pt idx="6466">
                  <c:v>15884.672242000001</c:v>
                </c:pt>
                <c:pt idx="6467">
                  <c:v>15887.132232</c:v>
                </c:pt>
                <c:pt idx="6468">
                  <c:v>15889.603249</c:v>
                </c:pt>
                <c:pt idx="6469">
                  <c:v>15892.054722000001</c:v>
                </c:pt>
                <c:pt idx="6470">
                  <c:v>15894.514247999999</c:v>
                </c:pt>
                <c:pt idx="6471">
                  <c:v>15896.967787</c:v>
                </c:pt>
                <c:pt idx="6472">
                  <c:v>15899.431153</c:v>
                </c:pt>
                <c:pt idx="6473">
                  <c:v>15901.886187</c:v>
                </c:pt>
                <c:pt idx="6474">
                  <c:v>15904.342189000001</c:v>
                </c:pt>
                <c:pt idx="6475">
                  <c:v>15906.794426</c:v>
                </c:pt>
                <c:pt idx="6476">
                  <c:v>15909.256792</c:v>
                </c:pt>
                <c:pt idx="6477">
                  <c:v>15911.711020000001</c:v>
                </c:pt>
                <c:pt idx="6478">
                  <c:v>15914.165531000001</c:v>
                </c:pt>
                <c:pt idx="6479">
                  <c:v>15916.622272000001</c:v>
                </c:pt>
                <c:pt idx="6480">
                  <c:v>15919.09281</c:v>
                </c:pt>
                <c:pt idx="6481">
                  <c:v>15921.554441</c:v>
                </c:pt>
                <c:pt idx="6482">
                  <c:v>15924.02534</c:v>
                </c:pt>
                <c:pt idx="6483">
                  <c:v>15926.488259</c:v>
                </c:pt>
                <c:pt idx="6484">
                  <c:v>15928.938878999999</c:v>
                </c:pt>
                <c:pt idx="6485">
                  <c:v>15931.401999</c:v>
                </c:pt>
                <c:pt idx="6486">
                  <c:v>15933.852359</c:v>
                </c:pt>
                <c:pt idx="6487">
                  <c:v>15936.304367000001</c:v>
                </c:pt>
                <c:pt idx="6488">
                  <c:v>15938.762422</c:v>
                </c:pt>
                <c:pt idx="6489">
                  <c:v>15941.240734000001</c:v>
                </c:pt>
                <c:pt idx="6490">
                  <c:v>15943.692419999999</c:v>
                </c:pt>
                <c:pt idx="6491">
                  <c:v>15946.146937</c:v>
                </c:pt>
                <c:pt idx="6492">
                  <c:v>15948.602972000001</c:v>
                </c:pt>
                <c:pt idx="6493">
                  <c:v>15951.071908</c:v>
                </c:pt>
                <c:pt idx="6494">
                  <c:v>15953.532679</c:v>
                </c:pt>
                <c:pt idx="6495">
                  <c:v>15955.994264999999</c:v>
                </c:pt>
                <c:pt idx="6496">
                  <c:v>15958.450811999999</c:v>
                </c:pt>
                <c:pt idx="6497">
                  <c:v>15960.903249000001</c:v>
                </c:pt>
                <c:pt idx="6498">
                  <c:v>15963.357366</c:v>
                </c:pt>
                <c:pt idx="6499">
                  <c:v>15965.834586000001</c:v>
                </c:pt>
                <c:pt idx="6500">
                  <c:v>15968.279565000001</c:v>
                </c:pt>
                <c:pt idx="6501">
                  <c:v>15970.74253</c:v>
                </c:pt>
                <c:pt idx="6502">
                  <c:v>15973.198172</c:v>
                </c:pt>
                <c:pt idx="6503">
                  <c:v>15975.666418000001</c:v>
                </c:pt>
                <c:pt idx="6504">
                  <c:v>15978.143128</c:v>
                </c:pt>
                <c:pt idx="6505">
                  <c:v>15980.594705</c:v>
                </c:pt>
                <c:pt idx="6506">
                  <c:v>15983.059186</c:v>
                </c:pt>
                <c:pt idx="6507">
                  <c:v>15985.514685</c:v>
                </c:pt>
                <c:pt idx="6508">
                  <c:v>15987.974695999999</c:v>
                </c:pt>
                <c:pt idx="6509">
                  <c:v>15990.432757</c:v>
                </c:pt>
                <c:pt idx="6510">
                  <c:v>15992.902356000001</c:v>
                </c:pt>
                <c:pt idx="6511">
                  <c:v>15995.350573</c:v>
                </c:pt>
                <c:pt idx="6512">
                  <c:v>15997.813649</c:v>
                </c:pt>
                <c:pt idx="6513">
                  <c:v>16000.303841999999</c:v>
                </c:pt>
                <c:pt idx="6514">
                  <c:v>16002.757545</c:v>
                </c:pt>
                <c:pt idx="6515">
                  <c:v>16005.215066999999</c:v>
                </c:pt>
                <c:pt idx="6516">
                  <c:v>16007.664334999999</c:v>
                </c:pt>
                <c:pt idx="6517">
                  <c:v>16010.12124</c:v>
                </c:pt>
                <c:pt idx="6518">
                  <c:v>16012.58164</c:v>
                </c:pt>
                <c:pt idx="6519">
                  <c:v>16015.035215</c:v>
                </c:pt>
                <c:pt idx="6520">
                  <c:v>16017.489154000001</c:v>
                </c:pt>
                <c:pt idx="6521">
                  <c:v>16019.970045</c:v>
                </c:pt>
                <c:pt idx="6522">
                  <c:v>16022.44083</c:v>
                </c:pt>
                <c:pt idx="6523">
                  <c:v>16024.906727</c:v>
                </c:pt>
                <c:pt idx="6524">
                  <c:v>16027.365852000001</c:v>
                </c:pt>
                <c:pt idx="6525">
                  <c:v>16029.821089999999</c:v>
                </c:pt>
                <c:pt idx="6526">
                  <c:v>16032.275788000001</c:v>
                </c:pt>
                <c:pt idx="6527">
                  <c:v>16034.731104</c:v>
                </c:pt>
                <c:pt idx="6528">
                  <c:v>16037.206537</c:v>
                </c:pt>
                <c:pt idx="6529">
                  <c:v>16039.687775</c:v>
                </c:pt>
                <c:pt idx="6530">
                  <c:v>16042.141025999999</c:v>
                </c:pt>
                <c:pt idx="6531">
                  <c:v>16044.60793</c:v>
                </c:pt>
                <c:pt idx="6532">
                  <c:v>16047.06079</c:v>
                </c:pt>
                <c:pt idx="6533">
                  <c:v>16049.51843</c:v>
                </c:pt>
                <c:pt idx="6534">
                  <c:v>16051.975331</c:v>
                </c:pt>
                <c:pt idx="6535">
                  <c:v>16054.438625000001</c:v>
                </c:pt>
                <c:pt idx="6536">
                  <c:v>16056.890245000001</c:v>
                </c:pt>
                <c:pt idx="6537">
                  <c:v>16059.36889</c:v>
                </c:pt>
                <c:pt idx="6538">
                  <c:v>16061.814609999999</c:v>
                </c:pt>
                <c:pt idx="6539">
                  <c:v>16064.270570999999</c:v>
                </c:pt>
                <c:pt idx="6540">
                  <c:v>16066.731819000001</c:v>
                </c:pt>
                <c:pt idx="6541">
                  <c:v>16069.185444999999</c:v>
                </c:pt>
                <c:pt idx="6542">
                  <c:v>16071.647031</c:v>
                </c:pt>
                <c:pt idx="6543">
                  <c:v>16074.108731</c:v>
                </c:pt>
                <c:pt idx="6544">
                  <c:v>16076.561831999999</c:v>
                </c:pt>
                <c:pt idx="6545">
                  <c:v>16079.018604000001</c:v>
                </c:pt>
                <c:pt idx="6546">
                  <c:v>16081.474233999999</c:v>
                </c:pt>
                <c:pt idx="6547">
                  <c:v>16083.939882999999</c:v>
                </c:pt>
                <c:pt idx="6548">
                  <c:v>16086.386560000001</c:v>
                </c:pt>
                <c:pt idx="6549">
                  <c:v>16088.847417000001</c:v>
                </c:pt>
                <c:pt idx="6550">
                  <c:v>16091.311598</c:v>
                </c:pt>
                <c:pt idx="6551">
                  <c:v>16093.764654000001</c:v>
                </c:pt>
                <c:pt idx="6552">
                  <c:v>16096.219417</c:v>
                </c:pt>
                <c:pt idx="6553">
                  <c:v>16098.690207</c:v>
                </c:pt>
                <c:pt idx="6554">
                  <c:v>16101.1643</c:v>
                </c:pt>
                <c:pt idx="6555">
                  <c:v>16103.616190999999</c:v>
                </c:pt>
                <c:pt idx="6556">
                  <c:v>16106.075692</c:v>
                </c:pt>
                <c:pt idx="6557">
                  <c:v>16108.529804</c:v>
                </c:pt>
                <c:pt idx="6558">
                  <c:v>16110.982663999999</c:v>
                </c:pt>
                <c:pt idx="6559">
                  <c:v>16113.439095</c:v>
                </c:pt>
                <c:pt idx="6560">
                  <c:v>16115.898800999999</c:v>
                </c:pt>
                <c:pt idx="6561">
                  <c:v>16118.347657</c:v>
                </c:pt>
                <c:pt idx="6562">
                  <c:v>16120.805125999999</c:v>
                </c:pt>
                <c:pt idx="6563">
                  <c:v>16123.275858999999</c:v>
                </c:pt>
                <c:pt idx="6564">
                  <c:v>16125.755793</c:v>
                </c:pt>
                <c:pt idx="6565">
                  <c:v>16128.228983000001</c:v>
                </c:pt>
                <c:pt idx="6566">
                  <c:v>16130.679899999999</c:v>
                </c:pt>
                <c:pt idx="6567">
                  <c:v>16133.135761</c:v>
                </c:pt>
                <c:pt idx="6568">
                  <c:v>16135.594735999999</c:v>
                </c:pt>
                <c:pt idx="6569">
                  <c:v>16138.049277</c:v>
                </c:pt>
                <c:pt idx="6570">
                  <c:v>16140.523719999999</c:v>
                </c:pt>
                <c:pt idx="6571">
                  <c:v>16142.982837</c:v>
                </c:pt>
                <c:pt idx="6572">
                  <c:v>16145.43792</c:v>
                </c:pt>
                <c:pt idx="6573">
                  <c:v>16147.886716999999</c:v>
                </c:pt>
                <c:pt idx="6574">
                  <c:v>16150.352652</c:v>
                </c:pt>
                <c:pt idx="6575">
                  <c:v>16152.813821</c:v>
                </c:pt>
                <c:pt idx="6576">
                  <c:v>16155.270886</c:v>
                </c:pt>
                <c:pt idx="6577">
                  <c:v>16157.743431999999</c:v>
                </c:pt>
                <c:pt idx="6578">
                  <c:v>16160.188005</c:v>
                </c:pt>
                <c:pt idx="6579">
                  <c:v>16162.644839000001</c:v>
                </c:pt>
                <c:pt idx="6580">
                  <c:v>16165.097535000001</c:v>
                </c:pt>
                <c:pt idx="6581">
                  <c:v>16167.561530999999</c:v>
                </c:pt>
                <c:pt idx="6582">
                  <c:v>16170.011756</c:v>
                </c:pt>
                <c:pt idx="6583">
                  <c:v>16172.467563</c:v>
                </c:pt>
                <c:pt idx="6584">
                  <c:v>16174.925418000001</c:v>
                </c:pt>
                <c:pt idx="6585">
                  <c:v>16177.380736999999</c:v>
                </c:pt>
                <c:pt idx="6586">
                  <c:v>16179.839818</c:v>
                </c:pt>
                <c:pt idx="6587">
                  <c:v>16182.289423</c:v>
                </c:pt>
                <c:pt idx="6588">
                  <c:v>16184.742829000001</c:v>
                </c:pt>
                <c:pt idx="6589">
                  <c:v>16187.209870999999</c:v>
                </c:pt>
                <c:pt idx="6590">
                  <c:v>16189.666611000001</c:v>
                </c:pt>
                <c:pt idx="6591">
                  <c:v>16192.118377999999</c:v>
                </c:pt>
                <c:pt idx="6592">
                  <c:v>16194.577825</c:v>
                </c:pt>
                <c:pt idx="6593">
                  <c:v>16197.046638</c:v>
                </c:pt>
                <c:pt idx="6594">
                  <c:v>16199.507561</c:v>
                </c:pt>
                <c:pt idx="6595">
                  <c:v>16201.957555000001</c:v>
                </c:pt>
                <c:pt idx="6596">
                  <c:v>16204.413656999999</c:v>
                </c:pt>
                <c:pt idx="6597">
                  <c:v>16206.878026</c:v>
                </c:pt>
                <c:pt idx="6598">
                  <c:v>16209.333366000001</c:v>
                </c:pt>
                <c:pt idx="6599">
                  <c:v>16211.793591</c:v>
                </c:pt>
                <c:pt idx="6600">
                  <c:v>16214.249674999999</c:v>
                </c:pt>
                <c:pt idx="6601">
                  <c:v>16216.696864</c:v>
                </c:pt>
                <c:pt idx="6602">
                  <c:v>16219.159207000001</c:v>
                </c:pt>
                <c:pt idx="6603">
                  <c:v>16221.614726</c:v>
                </c:pt>
                <c:pt idx="6604">
                  <c:v>16224.074774000001</c:v>
                </c:pt>
                <c:pt idx="6605">
                  <c:v>16226.527564</c:v>
                </c:pt>
                <c:pt idx="6606">
                  <c:v>16228.987927</c:v>
                </c:pt>
                <c:pt idx="6607">
                  <c:v>16231.444326000001</c:v>
                </c:pt>
                <c:pt idx="6608">
                  <c:v>16233.898292</c:v>
                </c:pt>
                <c:pt idx="6609">
                  <c:v>16236.352419000001</c:v>
                </c:pt>
                <c:pt idx="6610">
                  <c:v>16238.814326</c:v>
                </c:pt>
                <c:pt idx="6611">
                  <c:v>16241.269009</c:v>
                </c:pt>
                <c:pt idx="6612">
                  <c:v>16243.721288999999</c:v>
                </c:pt>
                <c:pt idx="6613">
                  <c:v>16246.181705000001</c:v>
                </c:pt>
                <c:pt idx="6614">
                  <c:v>16248.654784</c:v>
                </c:pt>
                <c:pt idx="6615">
                  <c:v>16251.106347999999</c:v>
                </c:pt>
                <c:pt idx="6616">
                  <c:v>16253.562927999999</c:v>
                </c:pt>
                <c:pt idx="6617">
                  <c:v>16256.015271</c:v>
                </c:pt>
                <c:pt idx="6618">
                  <c:v>16258.482338</c:v>
                </c:pt>
                <c:pt idx="6619">
                  <c:v>16260.930876</c:v>
                </c:pt>
                <c:pt idx="6620">
                  <c:v>16263.395831</c:v>
                </c:pt>
                <c:pt idx="6621">
                  <c:v>16265.846605000001</c:v>
                </c:pt>
                <c:pt idx="6622">
                  <c:v>16268.305001000001</c:v>
                </c:pt>
                <c:pt idx="6623">
                  <c:v>16270.754902999999</c:v>
                </c:pt>
                <c:pt idx="6624">
                  <c:v>16273.218059999999</c:v>
                </c:pt>
                <c:pt idx="6625">
                  <c:v>16275.674601999999</c:v>
                </c:pt>
                <c:pt idx="6626">
                  <c:v>16278.126614000001</c:v>
                </c:pt>
                <c:pt idx="6627">
                  <c:v>16280.583897</c:v>
                </c:pt>
                <c:pt idx="6628">
                  <c:v>16283.040564999999</c:v>
                </c:pt>
                <c:pt idx="6629">
                  <c:v>16285.499436</c:v>
                </c:pt>
                <c:pt idx="6630">
                  <c:v>16287.948777</c:v>
                </c:pt>
                <c:pt idx="6631">
                  <c:v>16290.413264000001</c:v>
                </c:pt>
                <c:pt idx="6632">
                  <c:v>16292.866693</c:v>
                </c:pt>
                <c:pt idx="6633">
                  <c:v>16295.321615000001</c:v>
                </c:pt>
                <c:pt idx="6634">
                  <c:v>16297.783635</c:v>
                </c:pt>
                <c:pt idx="6635">
                  <c:v>16300.228338999999</c:v>
                </c:pt>
                <c:pt idx="6636">
                  <c:v>16302.691191</c:v>
                </c:pt>
                <c:pt idx="6637">
                  <c:v>16305.156118000001</c:v>
                </c:pt>
                <c:pt idx="6638">
                  <c:v>16307.629269999999</c:v>
                </c:pt>
                <c:pt idx="6639">
                  <c:v>16310.094531999999</c:v>
                </c:pt>
                <c:pt idx="6640">
                  <c:v>16312.559600000001</c:v>
                </c:pt>
                <c:pt idx="6641">
                  <c:v>16315.031773999999</c:v>
                </c:pt>
                <c:pt idx="6642">
                  <c:v>16317.484764999999</c:v>
                </c:pt>
                <c:pt idx="6643">
                  <c:v>16319.940003</c:v>
                </c:pt>
                <c:pt idx="6644">
                  <c:v>16322.42182</c:v>
                </c:pt>
                <c:pt idx="6645">
                  <c:v>16324.891798000001</c:v>
                </c:pt>
                <c:pt idx="6646">
                  <c:v>16327.347597</c:v>
                </c:pt>
                <c:pt idx="6647">
                  <c:v>16329.808884</c:v>
                </c:pt>
                <c:pt idx="6648">
                  <c:v>16332.259642999999</c:v>
                </c:pt>
                <c:pt idx="6649">
                  <c:v>16334.720243</c:v>
                </c:pt>
                <c:pt idx="6650">
                  <c:v>16337.167124</c:v>
                </c:pt>
                <c:pt idx="6651">
                  <c:v>16339.626033</c:v>
                </c:pt>
                <c:pt idx="6652">
                  <c:v>16342.084724</c:v>
                </c:pt>
                <c:pt idx="6653">
                  <c:v>16344.552641</c:v>
                </c:pt>
                <c:pt idx="6654">
                  <c:v>16347.004145000001</c:v>
                </c:pt>
                <c:pt idx="6655">
                  <c:v>16349.463793000001</c:v>
                </c:pt>
                <c:pt idx="6656">
                  <c:v>16351.929736</c:v>
                </c:pt>
                <c:pt idx="6657">
                  <c:v>16354.391960999999</c:v>
                </c:pt>
                <c:pt idx="6658">
                  <c:v>16356.857669999999</c:v>
                </c:pt>
                <c:pt idx="6659">
                  <c:v>16359.31098</c:v>
                </c:pt>
                <c:pt idx="6660">
                  <c:v>16361.767188</c:v>
                </c:pt>
                <c:pt idx="6661">
                  <c:v>16364.227021000001</c:v>
                </c:pt>
                <c:pt idx="6662">
                  <c:v>16366.677685000001</c:v>
                </c:pt>
                <c:pt idx="6663">
                  <c:v>16369.157245</c:v>
                </c:pt>
                <c:pt idx="6664">
                  <c:v>16371.625945</c:v>
                </c:pt>
                <c:pt idx="6665">
                  <c:v>16374.08281</c:v>
                </c:pt>
                <c:pt idx="6666">
                  <c:v>16376.539072</c:v>
                </c:pt>
                <c:pt idx="6667">
                  <c:v>16378.997724999999</c:v>
                </c:pt>
                <c:pt idx="6668">
                  <c:v>16381.463448</c:v>
                </c:pt>
                <c:pt idx="6669">
                  <c:v>16383.925756000001</c:v>
                </c:pt>
                <c:pt idx="6670">
                  <c:v>16386.377646000001</c:v>
                </c:pt>
                <c:pt idx="6671">
                  <c:v>16388.832600000002</c:v>
                </c:pt>
                <c:pt idx="6672">
                  <c:v>16391.295421999999</c:v>
                </c:pt>
                <c:pt idx="6673">
                  <c:v>16393.741394000001</c:v>
                </c:pt>
                <c:pt idx="6674">
                  <c:v>16396.208615</c:v>
                </c:pt>
                <c:pt idx="6675">
                  <c:v>16398.658533000002</c:v>
                </c:pt>
                <c:pt idx="6676">
                  <c:v>16401.119245999998</c:v>
                </c:pt>
                <c:pt idx="6677">
                  <c:v>16403.575749</c:v>
                </c:pt>
                <c:pt idx="6678">
                  <c:v>16406.033243999998</c:v>
                </c:pt>
                <c:pt idx="6679">
                  <c:v>16408.485033000001</c:v>
                </c:pt>
                <c:pt idx="6680">
                  <c:v>16410.938689999999</c:v>
                </c:pt>
                <c:pt idx="6681">
                  <c:v>16413.397036999999</c:v>
                </c:pt>
                <c:pt idx="6682">
                  <c:v>16415.848636999999</c:v>
                </c:pt>
                <c:pt idx="6683">
                  <c:v>16418.314101</c:v>
                </c:pt>
                <c:pt idx="6684">
                  <c:v>16420.785245999999</c:v>
                </c:pt>
                <c:pt idx="6685">
                  <c:v>16423.236401999999</c:v>
                </c:pt>
                <c:pt idx="6686">
                  <c:v>16425.692813000001</c:v>
                </c:pt>
                <c:pt idx="6687">
                  <c:v>16428.164312000001</c:v>
                </c:pt>
                <c:pt idx="6688">
                  <c:v>16430.616141999999</c:v>
                </c:pt>
                <c:pt idx="6689">
                  <c:v>16433.080850999999</c:v>
                </c:pt>
                <c:pt idx="6690">
                  <c:v>16435.541915000002</c:v>
                </c:pt>
                <c:pt idx="6691">
                  <c:v>16438.0164</c:v>
                </c:pt>
                <c:pt idx="6692">
                  <c:v>16440.467579</c:v>
                </c:pt>
                <c:pt idx="6693">
                  <c:v>16442.923702</c:v>
                </c:pt>
                <c:pt idx="6694">
                  <c:v>16445.386122</c:v>
                </c:pt>
                <c:pt idx="6695">
                  <c:v>16447.858124999999</c:v>
                </c:pt>
                <c:pt idx="6696">
                  <c:v>16450.314756</c:v>
                </c:pt>
                <c:pt idx="6697">
                  <c:v>16452.768674999999</c:v>
                </c:pt>
                <c:pt idx="6698">
                  <c:v>16455.216896999998</c:v>
                </c:pt>
                <c:pt idx="6699">
                  <c:v>16457.673215999999</c:v>
                </c:pt>
                <c:pt idx="6700">
                  <c:v>16460.154098999999</c:v>
                </c:pt>
                <c:pt idx="6701">
                  <c:v>16462.613394</c:v>
                </c:pt>
                <c:pt idx="6702">
                  <c:v>16465.080123</c:v>
                </c:pt>
                <c:pt idx="6703">
                  <c:v>16467.536273000002</c:v>
                </c:pt>
                <c:pt idx="6704">
                  <c:v>16469.999811999998</c:v>
                </c:pt>
                <c:pt idx="6705">
                  <c:v>16472.447121000001</c:v>
                </c:pt>
                <c:pt idx="6706">
                  <c:v>16474.908169999999</c:v>
                </c:pt>
                <c:pt idx="6707">
                  <c:v>16477.357854000002</c:v>
                </c:pt>
                <c:pt idx="6708">
                  <c:v>16479.815705000001</c:v>
                </c:pt>
                <c:pt idx="6709">
                  <c:v>16482.271262999999</c:v>
                </c:pt>
                <c:pt idx="6710">
                  <c:v>16484.725155</c:v>
                </c:pt>
                <c:pt idx="6711">
                  <c:v>16487.178275999999</c:v>
                </c:pt>
                <c:pt idx="6712">
                  <c:v>16489.640934999999</c:v>
                </c:pt>
                <c:pt idx="6713">
                  <c:v>16492.089155999998</c:v>
                </c:pt>
                <c:pt idx="6714">
                  <c:v>16494.544284</c:v>
                </c:pt>
                <c:pt idx="6715">
                  <c:v>16497.000528</c:v>
                </c:pt>
                <c:pt idx="6716">
                  <c:v>16499.459664000002</c:v>
                </c:pt>
                <c:pt idx="6717">
                  <c:v>16501.934939999999</c:v>
                </c:pt>
                <c:pt idx="6718">
                  <c:v>16504.385656999999</c:v>
                </c:pt>
                <c:pt idx="6719">
                  <c:v>16506.84391</c:v>
                </c:pt>
                <c:pt idx="6720">
                  <c:v>16509.309863999999</c:v>
                </c:pt>
                <c:pt idx="6721">
                  <c:v>16511.757577</c:v>
                </c:pt>
                <c:pt idx="6722">
                  <c:v>16514.214881</c:v>
                </c:pt>
                <c:pt idx="6723">
                  <c:v>16516.683699000001</c:v>
                </c:pt>
                <c:pt idx="6724">
                  <c:v>16519.164132999998</c:v>
                </c:pt>
                <c:pt idx="6725">
                  <c:v>16521.624422000001</c:v>
                </c:pt>
                <c:pt idx="6726">
                  <c:v>16524.079140999998</c:v>
                </c:pt>
                <c:pt idx="6727">
                  <c:v>16526.553662999999</c:v>
                </c:pt>
                <c:pt idx="6728">
                  <c:v>16529.005289000001</c:v>
                </c:pt>
                <c:pt idx="6729">
                  <c:v>16531.470012000002</c:v>
                </c:pt>
                <c:pt idx="6730">
                  <c:v>16533.936571999999</c:v>
                </c:pt>
                <c:pt idx="6731">
                  <c:v>16536.410640999999</c:v>
                </c:pt>
                <c:pt idx="6732">
                  <c:v>16538.881089999999</c:v>
                </c:pt>
                <c:pt idx="6733">
                  <c:v>16541.334943999998</c:v>
                </c:pt>
                <c:pt idx="6734">
                  <c:v>16543.789895000002</c:v>
                </c:pt>
                <c:pt idx="6735">
                  <c:v>16546.243332999999</c:v>
                </c:pt>
                <c:pt idx="6736">
                  <c:v>16548.719998</c:v>
                </c:pt>
                <c:pt idx="6737">
                  <c:v>16551.174319999998</c:v>
                </c:pt>
                <c:pt idx="6738">
                  <c:v>16553.629065000001</c:v>
                </c:pt>
                <c:pt idx="6739">
                  <c:v>16556.083374999998</c:v>
                </c:pt>
                <c:pt idx="6740">
                  <c:v>16558.536444000001</c:v>
                </c:pt>
                <c:pt idx="6741">
                  <c:v>16560.99006</c:v>
                </c:pt>
                <c:pt idx="6742">
                  <c:v>16563.443640000001</c:v>
                </c:pt>
                <c:pt idx="6743">
                  <c:v>16565.905157000001</c:v>
                </c:pt>
                <c:pt idx="6744">
                  <c:v>16568.356760999999</c:v>
                </c:pt>
                <c:pt idx="6745">
                  <c:v>16570.836620999999</c:v>
                </c:pt>
                <c:pt idx="6746">
                  <c:v>16573.310611000001</c:v>
                </c:pt>
                <c:pt idx="6747">
                  <c:v>16575.759535000001</c:v>
                </c:pt>
                <c:pt idx="6748">
                  <c:v>16578.222958999999</c:v>
                </c:pt>
                <c:pt idx="6749">
                  <c:v>16580.678035000001</c:v>
                </c:pt>
                <c:pt idx="6750">
                  <c:v>16583.128863000002</c:v>
                </c:pt>
                <c:pt idx="6751">
                  <c:v>16585.592069999999</c:v>
                </c:pt>
                <c:pt idx="6752">
                  <c:v>16588.040821999999</c:v>
                </c:pt>
                <c:pt idx="6753">
                  <c:v>16590.496734</c:v>
                </c:pt>
                <c:pt idx="6754">
                  <c:v>16592.954986000001</c:v>
                </c:pt>
                <c:pt idx="6755">
                  <c:v>16595.410929000001</c:v>
                </c:pt>
                <c:pt idx="6756">
                  <c:v>16597.876862000001</c:v>
                </c:pt>
                <c:pt idx="6757">
                  <c:v>16600.327550999998</c:v>
                </c:pt>
                <c:pt idx="6758">
                  <c:v>16602.783393999998</c:v>
                </c:pt>
                <c:pt idx="6759">
                  <c:v>16605.244417999998</c:v>
                </c:pt>
                <c:pt idx="6760">
                  <c:v>16607.728832000001</c:v>
                </c:pt>
                <c:pt idx="6761">
                  <c:v>16610.189108999999</c:v>
                </c:pt>
                <c:pt idx="6762">
                  <c:v>16612.639932999999</c:v>
                </c:pt>
                <c:pt idx="6763">
                  <c:v>16615.106882</c:v>
                </c:pt>
                <c:pt idx="6764">
                  <c:v>16617.572217000001</c:v>
                </c:pt>
                <c:pt idx="6765">
                  <c:v>16620.026161999998</c:v>
                </c:pt>
                <c:pt idx="6766">
                  <c:v>16622.501104999999</c:v>
                </c:pt>
                <c:pt idx="6767">
                  <c:v>16624.952683</c:v>
                </c:pt>
                <c:pt idx="6768">
                  <c:v>16627.411775</c:v>
                </c:pt>
                <c:pt idx="6769">
                  <c:v>16629.866803000001</c:v>
                </c:pt>
                <c:pt idx="6770">
                  <c:v>16632.320685999999</c:v>
                </c:pt>
                <c:pt idx="6771">
                  <c:v>16634.772961999999</c:v>
                </c:pt>
                <c:pt idx="6772">
                  <c:v>16637.230157999998</c:v>
                </c:pt>
                <c:pt idx="6773">
                  <c:v>16639.685882999998</c:v>
                </c:pt>
                <c:pt idx="6774">
                  <c:v>16642.146027999999</c:v>
                </c:pt>
                <c:pt idx="6775">
                  <c:v>16644.601748000001</c:v>
                </c:pt>
                <c:pt idx="6776">
                  <c:v>16647.051738999999</c:v>
                </c:pt>
                <c:pt idx="6777">
                  <c:v>16649.515993000001</c:v>
                </c:pt>
                <c:pt idx="6778">
                  <c:v>16651.964264999999</c:v>
                </c:pt>
                <c:pt idx="6779">
                  <c:v>16654.422641000001</c:v>
                </c:pt>
                <c:pt idx="6780">
                  <c:v>16656.874968</c:v>
                </c:pt>
                <c:pt idx="6781">
                  <c:v>16659.339854000002</c:v>
                </c:pt>
                <c:pt idx="6782">
                  <c:v>16661.806817000001</c:v>
                </c:pt>
                <c:pt idx="6783">
                  <c:v>16664.257583999999</c:v>
                </c:pt>
                <c:pt idx="6784">
                  <c:v>16666.717368000001</c:v>
                </c:pt>
                <c:pt idx="6785">
                  <c:v>16669.176918000001</c:v>
                </c:pt>
                <c:pt idx="6786">
                  <c:v>16671.628545</c:v>
                </c:pt>
                <c:pt idx="6787">
                  <c:v>16674.102348</c:v>
                </c:pt>
                <c:pt idx="6788">
                  <c:v>16676.560705</c:v>
                </c:pt>
                <c:pt idx="6789">
                  <c:v>16679.027574</c:v>
                </c:pt>
                <c:pt idx="6790">
                  <c:v>16681.486554999999</c:v>
                </c:pt>
                <c:pt idx="6791">
                  <c:v>16683.950142000002</c:v>
                </c:pt>
                <c:pt idx="6792">
                  <c:v>16686.401578000001</c:v>
                </c:pt>
                <c:pt idx="6793">
                  <c:v>16688.862367000002</c:v>
                </c:pt>
                <c:pt idx="6794">
                  <c:v>16691.317041999999</c:v>
                </c:pt>
                <c:pt idx="6795">
                  <c:v>16693.777243</c:v>
                </c:pt>
                <c:pt idx="6796">
                  <c:v>16696.235430000001</c:v>
                </c:pt>
                <c:pt idx="6797">
                  <c:v>16698.692738999998</c:v>
                </c:pt>
                <c:pt idx="6798">
                  <c:v>16701.148942</c:v>
                </c:pt>
                <c:pt idx="6799">
                  <c:v>16703.602547999999</c:v>
                </c:pt>
                <c:pt idx="6800">
                  <c:v>16706.055016999999</c:v>
                </c:pt>
                <c:pt idx="6801">
                  <c:v>16708.510410999999</c:v>
                </c:pt>
                <c:pt idx="6802">
                  <c:v>16710.975155</c:v>
                </c:pt>
                <c:pt idx="6803">
                  <c:v>16713.428017999999</c:v>
                </c:pt>
                <c:pt idx="6804">
                  <c:v>16715.88967</c:v>
                </c:pt>
                <c:pt idx="6805">
                  <c:v>16718.337693000001</c:v>
                </c:pt>
                <c:pt idx="6806">
                  <c:v>16720.800888000002</c:v>
                </c:pt>
                <c:pt idx="6807">
                  <c:v>16723.249355</c:v>
                </c:pt>
                <c:pt idx="6808">
                  <c:v>16725.70204</c:v>
                </c:pt>
                <c:pt idx="6809">
                  <c:v>16728.18204</c:v>
                </c:pt>
                <c:pt idx="6810">
                  <c:v>16730.652948999999</c:v>
                </c:pt>
                <c:pt idx="6811">
                  <c:v>16733.111044000001</c:v>
                </c:pt>
                <c:pt idx="6812">
                  <c:v>16735.564994</c:v>
                </c:pt>
                <c:pt idx="6813">
                  <c:v>16738.03098</c:v>
                </c:pt>
                <c:pt idx="6814">
                  <c:v>16740.492048</c:v>
                </c:pt>
                <c:pt idx="6815">
                  <c:v>16742.957781000001</c:v>
                </c:pt>
                <c:pt idx="6816">
                  <c:v>16745.407682000001</c:v>
                </c:pt>
                <c:pt idx="6817">
                  <c:v>16747.873660000001</c:v>
                </c:pt>
                <c:pt idx="6818">
                  <c:v>16750.329597</c:v>
                </c:pt>
                <c:pt idx="6819">
                  <c:v>16752.797450999999</c:v>
                </c:pt>
                <c:pt idx="6820">
                  <c:v>16755.246309999999</c:v>
                </c:pt>
                <c:pt idx="6821">
                  <c:v>16757.703433999999</c:v>
                </c:pt>
                <c:pt idx="6822">
                  <c:v>16760.163658000001</c:v>
                </c:pt>
                <c:pt idx="6823">
                  <c:v>16762.625311</c:v>
                </c:pt>
                <c:pt idx="6824">
                  <c:v>16765.074634000001</c:v>
                </c:pt>
                <c:pt idx="6825">
                  <c:v>16767.547845000001</c:v>
                </c:pt>
                <c:pt idx="6826">
                  <c:v>16770.013233999998</c:v>
                </c:pt>
                <c:pt idx="6827">
                  <c:v>16772.464620999999</c:v>
                </c:pt>
                <c:pt idx="6828">
                  <c:v>16774.927551000001</c:v>
                </c:pt>
                <c:pt idx="6829">
                  <c:v>16777.383653000001</c:v>
                </c:pt>
                <c:pt idx="6830">
                  <c:v>16779.835819</c:v>
                </c:pt>
                <c:pt idx="6831">
                  <c:v>16782.299042999999</c:v>
                </c:pt>
                <c:pt idx="6832">
                  <c:v>16784.754018</c:v>
                </c:pt>
                <c:pt idx="6833">
                  <c:v>16787.201749</c:v>
                </c:pt>
                <c:pt idx="6834">
                  <c:v>16789.667705</c:v>
                </c:pt>
                <c:pt idx="6835">
                  <c:v>16792.124529000001</c:v>
                </c:pt>
                <c:pt idx="6836">
                  <c:v>16794.581279000002</c:v>
                </c:pt>
                <c:pt idx="6837">
                  <c:v>16797.036064</c:v>
                </c:pt>
                <c:pt idx="6838">
                  <c:v>16799.489154999999</c:v>
                </c:pt>
                <c:pt idx="6839">
                  <c:v>16801.937371</c:v>
                </c:pt>
                <c:pt idx="6840">
                  <c:v>16804.417008</c:v>
                </c:pt>
                <c:pt idx="6841">
                  <c:v>16806.870407999999</c:v>
                </c:pt>
                <c:pt idx="6842">
                  <c:v>16809.324704999999</c:v>
                </c:pt>
                <c:pt idx="6843">
                  <c:v>16811.783085999999</c:v>
                </c:pt>
                <c:pt idx="6844">
                  <c:v>16814.231785</c:v>
                </c:pt>
                <c:pt idx="6845">
                  <c:v>16816.698847</c:v>
                </c:pt>
                <c:pt idx="6846">
                  <c:v>16819.156611999999</c:v>
                </c:pt>
                <c:pt idx="6847">
                  <c:v>16821.611563999999</c:v>
                </c:pt>
                <c:pt idx="6848">
                  <c:v>16824.059818000002</c:v>
                </c:pt>
                <c:pt idx="6849">
                  <c:v>16826.518811999998</c:v>
                </c:pt>
                <c:pt idx="6850">
                  <c:v>16828.982865999998</c:v>
                </c:pt>
                <c:pt idx="6851">
                  <c:v>16831.435799999999</c:v>
                </c:pt>
                <c:pt idx="6852">
                  <c:v>16833.890904</c:v>
                </c:pt>
                <c:pt idx="6853">
                  <c:v>16836.347740000001</c:v>
                </c:pt>
                <c:pt idx="6854">
                  <c:v>16838.804588999999</c:v>
                </c:pt>
                <c:pt idx="6855">
                  <c:v>16841.265876000001</c:v>
                </c:pt>
                <c:pt idx="6856">
                  <c:v>16843.719018</c:v>
                </c:pt>
                <c:pt idx="6857">
                  <c:v>16846.172985000001</c:v>
                </c:pt>
                <c:pt idx="6858">
                  <c:v>16848.630995</c:v>
                </c:pt>
                <c:pt idx="6859">
                  <c:v>16851.087415999998</c:v>
                </c:pt>
                <c:pt idx="6860">
                  <c:v>16853.532293</c:v>
                </c:pt>
                <c:pt idx="6861">
                  <c:v>16855.996157000001</c:v>
                </c:pt>
                <c:pt idx="6862">
                  <c:v>16858.444985999999</c:v>
                </c:pt>
                <c:pt idx="6863">
                  <c:v>16860.897331</c:v>
                </c:pt>
                <c:pt idx="6864">
                  <c:v>16863.359584000002</c:v>
                </c:pt>
                <c:pt idx="6865">
                  <c:v>16865.813440999998</c:v>
                </c:pt>
                <c:pt idx="6866">
                  <c:v>16868.277552</c:v>
                </c:pt>
                <c:pt idx="6867">
                  <c:v>16870.744347</c:v>
                </c:pt>
                <c:pt idx="6868">
                  <c:v>16873.201114</c:v>
                </c:pt>
                <c:pt idx="6869">
                  <c:v>16875.660790000002</c:v>
                </c:pt>
                <c:pt idx="6870">
                  <c:v>16878.114765999999</c:v>
                </c:pt>
                <c:pt idx="6871">
                  <c:v>16880.577279000001</c:v>
                </c:pt>
                <c:pt idx="6872">
                  <c:v>16883.038079000002</c:v>
                </c:pt>
                <c:pt idx="6873">
                  <c:v>16885.493373000001</c:v>
                </c:pt>
                <c:pt idx="6874">
                  <c:v>16887.964919999999</c:v>
                </c:pt>
                <c:pt idx="6875">
                  <c:v>16890.425767000001</c:v>
                </c:pt>
                <c:pt idx="6876">
                  <c:v>16892.883329</c:v>
                </c:pt>
                <c:pt idx="6877">
                  <c:v>16895.336340000002</c:v>
                </c:pt>
                <c:pt idx="6878">
                  <c:v>16897.793751000001</c:v>
                </c:pt>
                <c:pt idx="6879">
                  <c:v>16900.255960999999</c:v>
                </c:pt>
                <c:pt idx="6880">
                  <c:v>16902.706677999999</c:v>
                </c:pt>
                <c:pt idx="6881">
                  <c:v>16905.160403000002</c:v>
                </c:pt>
                <c:pt idx="6882">
                  <c:v>16907.622374999999</c:v>
                </c:pt>
                <c:pt idx="6883">
                  <c:v>16910.080556000001</c:v>
                </c:pt>
                <c:pt idx="6884">
                  <c:v>16912.535735000001</c:v>
                </c:pt>
                <c:pt idx="6885">
                  <c:v>16914.987754000002</c:v>
                </c:pt>
                <c:pt idx="6886">
                  <c:v>16917.447606999998</c:v>
                </c:pt>
                <c:pt idx="6887">
                  <c:v>16919.923841</c:v>
                </c:pt>
                <c:pt idx="6888">
                  <c:v>16922.379566</c:v>
                </c:pt>
                <c:pt idx="6889">
                  <c:v>16924.840287999999</c:v>
                </c:pt>
                <c:pt idx="6890">
                  <c:v>16927.297978999999</c:v>
                </c:pt>
                <c:pt idx="6891">
                  <c:v>16929.756420000002</c:v>
                </c:pt>
                <c:pt idx="6892">
                  <c:v>16932.224038</c:v>
                </c:pt>
                <c:pt idx="6893">
                  <c:v>16934.70304</c:v>
                </c:pt>
                <c:pt idx="6894">
                  <c:v>16937.183239000002</c:v>
                </c:pt>
                <c:pt idx="6895">
                  <c:v>16939.637589999998</c:v>
                </c:pt>
                <c:pt idx="6896">
                  <c:v>16942.089335000001</c:v>
                </c:pt>
                <c:pt idx="6897">
                  <c:v>16944.551421</c:v>
                </c:pt>
                <c:pt idx="6898">
                  <c:v>16947.031287999998</c:v>
                </c:pt>
                <c:pt idx="6899">
                  <c:v>16949.491947999999</c:v>
                </c:pt>
                <c:pt idx="6900">
                  <c:v>16951.939020000002</c:v>
                </c:pt>
                <c:pt idx="6901">
                  <c:v>16954.399646000002</c:v>
                </c:pt>
                <c:pt idx="6902">
                  <c:v>16956.848103</c:v>
                </c:pt>
                <c:pt idx="6903">
                  <c:v>16959.307642</c:v>
                </c:pt>
                <c:pt idx="6904">
                  <c:v>16961.767336000001</c:v>
                </c:pt>
                <c:pt idx="6905">
                  <c:v>16964.218088000001</c:v>
                </c:pt>
                <c:pt idx="6906">
                  <c:v>16966.696906000001</c:v>
                </c:pt>
                <c:pt idx="6907">
                  <c:v>16969.141960000001</c:v>
                </c:pt>
                <c:pt idx="6908">
                  <c:v>16971.598123</c:v>
                </c:pt>
                <c:pt idx="6909">
                  <c:v>16974.055402000002</c:v>
                </c:pt>
                <c:pt idx="6910">
                  <c:v>16976.518705999999</c:v>
                </c:pt>
                <c:pt idx="6911">
                  <c:v>16978.969125</c:v>
                </c:pt>
                <c:pt idx="6912">
                  <c:v>16981.421851999999</c:v>
                </c:pt>
                <c:pt idx="6913">
                  <c:v>16983.883849000002</c:v>
                </c:pt>
                <c:pt idx="6914">
                  <c:v>16986.343085</c:v>
                </c:pt>
                <c:pt idx="6915">
                  <c:v>16988.810154999999</c:v>
                </c:pt>
                <c:pt idx="6916">
                  <c:v>16991.265442</c:v>
                </c:pt>
                <c:pt idx="6917">
                  <c:v>16993.727729999999</c:v>
                </c:pt>
                <c:pt idx="6918">
                  <c:v>16996.189838999999</c:v>
                </c:pt>
                <c:pt idx="6919">
                  <c:v>16998.644971000002</c:v>
                </c:pt>
                <c:pt idx="6920">
                  <c:v>17001.104917000001</c:v>
                </c:pt>
                <c:pt idx="6921">
                  <c:v>17003.557035000002</c:v>
                </c:pt>
                <c:pt idx="6922">
                  <c:v>17006.010662000001</c:v>
                </c:pt>
                <c:pt idx="6923">
                  <c:v>17008.472259999999</c:v>
                </c:pt>
                <c:pt idx="6924">
                  <c:v>17010.928188999998</c:v>
                </c:pt>
                <c:pt idx="6925">
                  <c:v>17013.376561000001</c:v>
                </c:pt>
                <c:pt idx="6926">
                  <c:v>17015.839158999999</c:v>
                </c:pt>
                <c:pt idx="6927">
                  <c:v>17018.290099999998</c:v>
                </c:pt>
                <c:pt idx="6928">
                  <c:v>17020.745610000002</c:v>
                </c:pt>
                <c:pt idx="6929">
                  <c:v>17023.218110999998</c:v>
                </c:pt>
                <c:pt idx="6930">
                  <c:v>17025.686634999998</c:v>
                </c:pt>
                <c:pt idx="6931">
                  <c:v>17028.162766000001</c:v>
                </c:pt>
                <c:pt idx="6932">
                  <c:v>17030.628860000001</c:v>
                </c:pt>
                <c:pt idx="6933">
                  <c:v>17033.091643</c:v>
                </c:pt>
                <c:pt idx="6934">
                  <c:v>17035.543539999999</c:v>
                </c:pt>
                <c:pt idx="6935">
                  <c:v>17038.017141</c:v>
                </c:pt>
                <c:pt idx="6936">
                  <c:v>17040.474618</c:v>
                </c:pt>
                <c:pt idx="6937">
                  <c:v>17042.952577</c:v>
                </c:pt>
                <c:pt idx="6938">
                  <c:v>17045.409553000001</c:v>
                </c:pt>
                <c:pt idx="6939">
                  <c:v>17047.867677999999</c:v>
                </c:pt>
                <c:pt idx="6940">
                  <c:v>17050.326072</c:v>
                </c:pt>
                <c:pt idx="6941">
                  <c:v>17052.789574999999</c:v>
                </c:pt>
                <c:pt idx="6942">
                  <c:v>17055.254776999998</c:v>
                </c:pt>
                <c:pt idx="6943">
                  <c:v>17057.704366999998</c:v>
                </c:pt>
                <c:pt idx="6944">
                  <c:v>17060.162892</c:v>
                </c:pt>
                <c:pt idx="6945">
                  <c:v>17062.621028000001</c:v>
                </c:pt>
                <c:pt idx="6946">
                  <c:v>17065.082005</c:v>
                </c:pt>
                <c:pt idx="6947">
                  <c:v>17067.549591999999</c:v>
                </c:pt>
                <c:pt idx="6948">
                  <c:v>17070.011975000001</c:v>
                </c:pt>
                <c:pt idx="6949">
                  <c:v>17072.465551000001</c:v>
                </c:pt>
                <c:pt idx="6950">
                  <c:v>17074.929826</c:v>
                </c:pt>
                <c:pt idx="6951">
                  <c:v>17077.379842999999</c:v>
                </c:pt>
                <c:pt idx="6952">
                  <c:v>17079.84362</c:v>
                </c:pt>
                <c:pt idx="6953">
                  <c:v>17082.295550999999</c:v>
                </c:pt>
                <c:pt idx="6954">
                  <c:v>17084.748817</c:v>
                </c:pt>
                <c:pt idx="6955">
                  <c:v>17087.214036000001</c:v>
                </c:pt>
                <c:pt idx="6956">
                  <c:v>17089.668931</c:v>
                </c:pt>
                <c:pt idx="6957">
                  <c:v>17092.123627000001</c:v>
                </c:pt>
                <c:pt idx="6958">
                  <c:v>17094.576343000001</c:v>
                </c:pt>
                <c:pt idx="6959">
                  <c:v>17097.041018</c:v>
                </c:pt>
                <c:pt idx="6960">
                  <c:v>17099.508327</c:v>
                </c:pt>
                <c:pt idx="6961">
                  <c:v>17101.962941000002</c:v>
                </c:pt>
                <c:pt idx="6962">
                  <c:v>17104.415293999999</c:v>
                </c:pt>
                <c:pt idx="6963">
                  <c:v>17106.878927000002</c:v>
                </c:pt>
                <c:pt idx="6964">
                  <c:v>17109.330242</c:v>
                </c:pt>
                <c:pt idx="6965">
                  <c:v>17111.805404999999</c:v>
                </c:pt>
                <c:pt idx="6966">
                  <c:v>17114.263023</c:v>
                </c:pt>
                <c:pt idx="6967">
                  <c:v>17116.716159</c:v>
                </c:pt>
                <c:pt idx="6968">
                  <c:v>17119.172094000001</c:v>
                </c:pt>
                <c:pt idx="6969">
                  <c:v>17121.629713999999</c:v>
                </c:pt>
                <c:pt idx="6970">
                  <c:v>17124.083787</c:v>
                </c:pt>
                <c:pt idx="6971">
                  <c:v>17126.573735000002</c:v>
                </c:pt>
                <c:pt idx="6972">
                  <c:v>17129.023355000001</c:v>
                </c:pt>
                <c:pt idx="6973">
                  <c:v>17131.502047999998</c:v>
                </c:pt>
                <c:pt idx="6974">
                  <c:v>17133.964431</c:v>
                </c:pt>
                <c:pt idx="6975">
                  <c:v>17136.424661000001</c:v>
                </c:pt>
                <c:pt idx="6976">
                  <c:v>17138.8809</c:v>
                </c:pt>
                <c:pt idx="6977">
                  <c:v>17141.338766000001</c:v>
                </c:pt>
                <c:pt idx="6978">
                  <c:v>17143.798888000001</c:v>
                </c:pt>
                <c:pt idx="6979">
                  <c:v>17146.266582</c:v>
                </c:pt>
                <c:pt idx="6980">
                  <c:v>17148.723625999999</c:v>
                </c:pt>
                <c:pt idx="6981">
                  <c:v>17151.194177000001</c:v>
                </c:pt>
                <c:pt idx="6982">
                  <c:v>17153.653700999999</c:v>
                </c:pt>
                <c:pt idx="6983">
                  <c:v>17156.126007999999</c:v>
                </c:pt>
                <c:pt idx="6984">
                  <c:v>17158.598599000001</c:v>
                </c:pt>
                <c:pt idx="6985">
                  <c:v>17161.057369999999</c:v>
                </c:pt>
                <c:pt idx="6986">
                  <c:v>17163.517664999999</c:v>
                </c:pt>
                <c:pt idx="6987">
                  <c:v>17165.983956</c:v>
                </c:pt>
                <c:pt idx="6988">
                  <c:v>17168.433348999999</c:v>
                </c:pt>
                <c:pt idx="6989">
                  <c:v>17170.887853</c:v>
                </c:pt>
                <c:pt idx="6990">
                  <c:v>17173.345006</c:v>
                </c:pt>
                <c:pt idx="6991">
                  <c:v>17175.795604999999</c:v>
                </c:pt>
                <c:pt idx="6992">
                  <c:v>17178.274728</c:v>
                </c:pt>
                <c:pt idx="6993">
                  <c:v>17180.725362000001</c:v>
                </c:pt>
                <c:pt idx="6994">
                  <c:v>17183.176017999998</c:v>
                </c:pt>
                <c:pt idx="6995">
                  <c:v>17185.636922999998</c:v>
                </c:pt>
                <c:pt idx="6996">
                  <c:v>17188.092655</c:v>
                </c:pt>
                <c:pt idx="6997">
                  <c:v>17190.555374</c:v>
                </c:pt>
                <c:pt idx="6998">
                  <c:v>17193.008125</c:v>
                </c:pt>
                <c:pt idx="6999">
                  <c:v>17195.464779000002</c:v>
                </c:pt>
                <c:pt idx="7000">
                  <c:v>17197.925587000002</c:v>
                </c:pt>
                <c:pt idx="7001">
                  <c:v>17200.382769</c:v>
                </c:pt>
                <c:pt idx="7002">
                  <c:v>17202.838388</c:v>
                </c:pt>
                <c:pt idx="7003">
                  <c:v>17205.291449</c:v>
                </c:pt>
                <c:pt idx="7004">
                  <c:v>17207.765722</c:v>
                </c:pt>
                <c:pt idx="7005">
                  <c:v>17210.223086000002</c:v>
                </c:pt>
                <c:pt idx="7006">
                  <c:v>17212.678438999999</c:v>
                </c:pt>
                <c:pt idx="7007">
                  <c:v>17215.134577000001</c:v>
                </c:pt>
                <c:pt idx="7008">
                  <c:v>17217.589327000002</c:v>
                </c:pt>
                <c:pt idx="7009">
                  <c:v>17220.060651</c:v>
                </c:pt>
                <c:pt idx="7010">
                  <c:v>17222.525652</c:v>
                </c:pt>
                <c:pt idx="7011">
                  <c:v>17224.97982</c:v>
                </c:pt>
                <c:pt idx="7012">
                  <c:v>17227.437359</c:v>
                </c:pt>
                <c:pt idx="7013">
                  <c:v>17229.885109999999</c:v>
                </c:pt>
                <c:pt idx="7014">
                  <c:v>17232.349711999999</c:v>
                </c:pt>
                <c:pt idx="7015">
                  <c:v>17234.812203000001</c:v>
                </c:pt>
                <c:pt idx="7016">
                  <c:v>17237.271172000001</c:v>
                </c:pt>
                <c:pt idx="7017">
                  <c:v>17239.730037000001</c:v>
                </c:pt>
                <c:pt idx="7018">
                  <c:v>17242.184238000002</c:v>
                </c:pt>
                <c:pt idx="7019">
                  <c:v>17244.644022</c:v>
                </c:pt>
                <c:pt idx="7020">
                  <c:v>17247.091713000002</c:v>
                </c:pt>
                <c:pt idx="7021">
                  <c:v>17249.568960000001</c:v>
                </c:pt>
                <c:pt idx="7022">
                  <c:v>17252.026856</c:v>
                </c:pt>
                <c:pt idx="7023">
                  <c:v>17254.484411000001</c:v>
                </c:pt>
                <c:pt idx="7024">
                  <c:v>17256.940617</c:v>
                </c:pt>
                <c:pt idx="7025">
                  <c:v>17259.395859</c:v>
                </c:pt>
                <c:pt idx="7026">
                  <c:v>17261.849407999998</c:v>
                </c:pt>
                <c:pt idx="7027">
                  <c:v>17264.323605000001</c:v>
                </c:pt>
                <c:pt idx="7028">
                  <c:v>17266.783907000001</c:v>
                </c:pt>
                <c:pt idx="7029">
                  <c:v>17269.229084999999</c:v>
                </c:pt>
                <c:pt idx="7030">
                  <c:v>17271.688675000001</c:v>
                </c:pt>
                <c:pt idx="7031">
                  <c:v>17274.142767000001</c:v>
                </c:pt>
                <c:pt idx="7032">
                  <c:v>17276.595405</c:v>
                </c:pt>
                <c:pt idx="7033">
                  <c:v>17279.057245</c:v>
                </c:pt>
                <c:pt idx="7034">
                  <c:v>17281.513791000001</c:v>
                </c:pt>
                <c:pt idx="7035">
                  <c:v>17283.972837000001</c:v>
                </c:pt>
                <c:pt idx="7036">
                  <c:v>17286.423639000001</c:v>
                </c:pt>
                <c:pt idx="7037">
                  <c:v>17288.887039000001</c:v>
                </c:pt>
                <c:pt idx="7038">
                  <c:v>17291.346683</c:v>
                </c:pt>
                <c:pt idx="7039">
                  <c:v>17293.804932999999</c:v>
                </c:pt>
                <c:pt idx="7040">
                  <c:v>17296.254540000002</c:v>
                </c:pt>
                <c:pt idx="7041">
                  <c:v>17298.709793000002</c:v>
                </c:pt>
                <c:pt idx="7042">
                  <c:v>17301.178971000001</c:v>
                </c:pt>
                <c:pt idx="7043">
                  <c:v>17303.641070999998</c:v>
                </c:pt>
                <c:pt idx="7044">
                  <c:v>17306.112945000001</c:v>
                </c:pt>
                <c:pt idx="7045">
                  <c:v>17308.574126</c:v>
                </c:pt>
                <c:pt idx="7046">
                  <c:v>17311.027719999998</c:v>
                </c:pt>
                <c:pt idx="7047">
                  <c:v>17313.489668999999</c:v>
                </c:pt>
                <c:pt idx="7048">
                  <c:v>17315.947883000001</c:v>
                </c:pt>
                <c:pt idx="7049">
                  <c:v>17318.393118</c:v>
                </c:pt>
                <c:pt idx="7050">
                  <c:v>17320.854565000001</c:v>
                </c:pt>
                <c:pt idx="7051">
                  <c:v>17323.309125</c:v>
                </c:pt>
                <c:pt idx="7052">
                  <c:v>17325.765229000001</c:v>
                </c:pt>
                <c:pt idx="7053">
                  <c:v>17328.237638999999</c:v>
                </c:pt>
                <c:pt idx="7054">
                  <c:v>17330.693847999999</c:v>
                </c:pt>
                <c:pt idx="7055">
                  <c:v>17333.155698999999</c:v>
                </c:pt>
                <c:pt idx="7056">
                  <c:v>17335.602926</c:v>
                </c:pt>
                <c:pt idx="7057">
                  <c:v>17338.056009</c:v>
                </c:pt>
                <c:pt idx="7058">
                  <c:v>17340.518967</c:v>
                </c:pt>
                <c:pt idx="7059">
                  <c:v>17342.973741000002</c:v>
                </c:pt>
                <c:pt idx="7060">
                  <c:v>17345.451754000002</c:v>
                </c:pt>
                <c:pt idx="7061">
                  <c:v>17347.938139000002</c:v>
                </c:pt>
                <c:pt idx="7062">
                  <c:v>17350.389545000002</c:v>
                </c:pt>
                <c:pt idx="7063">
                  <c:v>17352.850160000002</c:v>
                </c:pt>
                <c:pt idx="7064">
                  <c:v>17355.316856000001</c:v>
                </c:pt>
                <c:pt idx="7065">
                  <c:v>17357.774071</c:v>
                </c:pt>
                <c:pt idx="7066">
                  <c:v>17360.245344999999</c:v>
                </c:pt>
                <c:pt idx="7067">
                  <c:v>17362.709812000001</c:v>
                </c:pt>
                <c:pt idx="7068">
                  <c:v>17365.166928999999</c:v>
                </c:pt>
                <c:pt idx="7069">
                  <c:v>17367.627917999998</c:v>
                </c:pt>
                <c:pt idx="7070">
                  <c:v>17370.082594</c:v>
                </c:pt>
                <c:pt idx="7071">
                  <c:v>17372.546785999999</c:v>
                </c:pt>
                <c:pt idx="7072">
                  <c:v>17375.005634000001</c:v>
                </c:pt>
                <c:pt idx="7073">
                  <c:v>17377.459559999999</c:v>
                </c:pt>
                <c:pt idx="7074">
                  <c:v>17379.912090999998</c:v>
                </c:pt>
                <c:pt idx="7075">
                  <c:v>17382.377918999999</c:v>
                </c:pt>
                <c:pt idx="7076">
                  <c:v>17384.838801999998</c:v>
                </c:pt>
                <c:pt idx="7077">
                  <c:v>17387.306884000001</c:v>
                </c:pt>
                <c:pt idx="7078">
                  <c:v>17389.757357999999</c:v>
                </c:pt>
                <c:pt idx="7079">
                  <c:v>17392.221016</c:v>
                </c:pt>
                <c:pt idx="7080">
                  <c:v>17394.668321000001</c:v>
                </c:pt>
                <c:pt idx="7081">
                  <c:v>17397.130079999999</c:v>
                </c:pt>
                <c:pt idx="7082">
                  <c:v>17399.585847999999</c:v>
                </c:pt>
                <c:pt idx="7083">
                  <c:v>17402.054810000001</c:v>
                </c:pt>
                <c:pt idx="7084">
                  <c:v>17404.511634999999</c:v>
                </c:pt>
                <c:pt idx="7085">
                  <c:v>17406.965993000002</c:v>
                </c:pt>
                <c:pt idx="7086">
                  <c:v>17409.4254</c:v>
                </c:pt>
                <c:pt idx="7087">
                  <c:v>17411.890248</c:v>
                </c:pt>
                <c:pt idx="7088">
                  <c:v>17414.343338999999</c:v>
                </c:pt>
                <c:pt idx="7089">
                  <c:v>17416.804296999999</c:v>
                </c:pt>
                <c:pt idx="7090">
                  <c:v>17419.260797999999</c:v>
                </c:pt>
                <c:pt idx="7091">
                  <c:v>17421.710837999999</c:v>
                </c:pt>
                <c:pt idx="7092">
                  <c:v>17424.171641000001</c:v>
                </c:pt>
                <c:pt idx="7093">
                  <c:v>17426.641057000001</c:v>
                </c:pt>
                <c:pt idx="7094">
                  <c:v>17429.093097000001</c:v>
                </c:pt>
                <c:pt idx="7095">
                  <c:v>17431.548763999999</c:v>
                </c:pt>
                <c:pt idx="7096">
                  <c:v>17434.005873999999</c:v>
                </c:pt>
                <c:pt idx="7097">
                  <c:v>17436.478951000001</c:v>
                </c:pt>
                <c:pt idx="7098">
                  <c:v>17438.935986</c:v>
                </c:pt>
                <c:pt idx="7099">
                  <c:v>17441.393445999998</c:v>
                </c:pt>
                <c:pt idx="7100">
                  <c:v>17443.843195000001</c:v>
                </c:pt>
                <c:pt idx="7101">
                  <c:v>17446.315962000001</c:v>
                </c:pt>
                <c:pt idx="7102">
                  <c:v>17448.774560999998</c:v>
                </c:pt>
                <c:pt idx="7103">
                  <c:v>17451.228139999999</c:v>
                </c:pt>
                <c:pt idx="7104">
                  <c:v>17453.687451000002</c:v>
                </c:pt>
                <c:pt idx="7105">
                  <c:v>17456.148140000001</c:v>
                </c:pt>
                <c:pt idx="7106">
                  <c:v>17458.613546</c:v>
                </c:pt>
                <c:pt idx="7107">
                  <c:v>17461.069919000001</c:v>
                </c:pt>
                <c:pt idx="7108">
                  <c:v>17463.535434000001</c:v>
                </c:pt>
                <c:pt idx="7109">
                  <c:v>17465.989992999999</c:v>
                </c:pt>
                <c:pt idx="7110">
                  <c:v>17468.444055</c:v>
                </c:pt>
                <c:pt idx="7111">
                  <c:v>17470.899291000002</c:v>
                </c:pt>
                <c:pt idx="7112">
                  <c:v>17473.354402000001</c:v>
                </c:pt>
                <c:pt idx="7113">
                  <c:v>17475.808273999999</c:v>
                </c:pt>
                <c:pt idx="7114">
                  <c:v>17478.283543000001</c:v>
                </c:pt>
                <c:pt idx="7115">
                  <c:v>17480.756061</c:v>
                </c:pt>
                <c:pt idx="7116">
                  <c:v>17483.213222999999</c:v>
                </c:pt>
                <c:pt idx="7117">
                  <c:v>17485.666777999999</c:v>
                </c:pt>
                <c:pt idx="7118">
                  <c:v>17488.141121000001</c:v>
                </c:pt>
                <c:pt idx="7119">
                  <c:v>17490.602048000001</c:v>
                </c:pt>
                <c:pt idx="7120">
                  <c:v>17493.050906</c:v>
                </c:pt>
                <c:pt idx="7121">
                  <c:v>17495.51267</c:v>
                </c:pt>
                <c:pt idx="7122">
                  <c:v>17497.979066</c:v>
                </c:pt>
                <c:pt idx="7123">
                  <c:v>17500.428766000001</c:v>
                </c:pt>
                <c:pt idx="7124">
                  <c:v>17502.88953</c:v>
                </c:pt>
                <c:pt idx="7125">
                  <c:v>17505.373600999999</c:v>
                </c:pt>
                <c:pt idx="7126">
                  <c:v>17507.838911999999</c:v>
                </c:pt>
                <c:pt idx="7127">
                  <c:v>17510.289374</c:v>
                </c:pt>
                <c:pt idx="7128">
                  <c:v>17512.745327000001</c:v>
                </c:pt>
                <c:pt idx="7129">
                  <c:v>17515.199547</c:v>
                </c:pt>
                <c:pt idx="7130">
                  <c:v>17517.653004</c:v>
                </c:pt>
                <c:pt idx="7131">
                  <c:v>17520.135942000001</c:v>
                </c:pt>
                <c:pt idx="7132">
                  <c:v>17522.587819</c:v>
                </c:pt>
                <c:pt idx="7133">
                  <c:v>17525.045110999999</c:v>
                </c:pt>
                <c:pt idx="7134">
                  <c:v>17527.498881</c:v>
                </c:pt>
                <c:pt idx="7135">
                  <c:v>17529.955903999999</c:v>
                </c:pt>
                <c:pt idx="7136">
                  <c:v>17532.408533000002</c:v>
                </c:pt>
                <c:pt idx="7137">
                  <c:v>17534.867730999998</c:v>
                </c:pt>
                <c:pt idx="7138">
                  <c:v>17537.326786000001</c:v>
                </c:pt>
                <c:pt idx="7139">
                  <c:v>17539.7808</c:v>
                </c:pt>
                <c:pt idx="7140">
                  <c:v>17542.252973999999</c:v>
                </c:pt>
                <c:pt idx="7141">
                  <c:v>17544.706632000001</c:v>
                </c:pt>
                <c:pt idx="7142">
                  <c:v>17547.165546</c:v>
                </c:pt>
                <c:pt idx="7143">
                  <c:v>17549.629885999999</c:v>
                </c:pt>
                <c:pt idx="7144">
                  <c:v>17552.093353</c:v>
                </c:pt>
                <c:pt idx="7145">
                  <c:v>17554.563260999999</c:v>
                </c:pt>
                <c:pt idx="7146">
                  <c:v>17557.022857</c:v>
                </c:pt>
                <c:pt idx="7147">
                  <c:v>17559.481320999999</c:v>
                </c:pt>
                <c:pt idx="7148">
                  <c:v>17561.957702</c:v>
                </c:pt>
                <c:pt idx="7149">
                  <c:v>17564.41373</c:v>
                </c:pt>
                <c:pt idx="7150">
                  <c:v>17566.861771</c:v>
                </c:pt>
                <c:pt idx="7151">
                  <c:v>17569.318442</c:v>
                </c:pt>
                <c:pt idx="7152">
                  <c:v>17571.779583</c:v>
                </c:pt>
                <c:pt idx="7153">
                  <c:v>17574.234421000001</c:v>
                </c:pt>
                <c:pt idx="7154">
                  <c:v>17576.695984000002</c:v>
                </c:pt>
                <c:pt idx="7155">
                  <c:v>17579.148076000001</c:v>
                </c:pt>
                <c:pt idx="7156">
                  <c:v>17581.607893</c:v>
                </c:pt>
                <c:pt idx="7157">
                  <c:v>17584.060698000001</c:v>
                </c:pt>
                <c:pt idx="7158">
                  <c:v>17586.514795999999</c:v>
                </c:pt>
                <c:pt idx="7159">
                  <c:v>17588.970797999998</c:v>
                </c:pt>
                <c:pt idx="7160">
                  <c:v>17591.444334</c:v>
                </c:pt>
                <c:pt idx="7161">
                  <c:v>17593.901976000001</c:v>
                </c:pt>
                <c:pt idx="7162">
                  <c:v>17596.353302</c:v>
                </c:pt>
                <c:pt idx="7163">
                  <c:v>17598.812554</c:v>
                </c:pt>
                <c:pt idx="7164">
                  <c:v>17601.272342</c:v>
                </c:pt>
                <c:pt idx="7165">
                  <c:v>17603.734690000001</c:v>
                </c:pt>
                <c:pt idx="7166">
                  <c:v>17606.188355999999</c:v>
                </c:pt>
                <c:pt idx="7167">
                  <c:v>17608.647563999999</c:v>
                </c:pt>
                <c:pt idx="7168">
                  <c:v>17611.124070999998</c:v>
                </c:pt>
                <c:pt idx="7169">
                  <c:v>17613.582923999998</c:v>
                </c:pt>
                <c:pt idx="7170">
                  <c:v>17616.038035000001</c:v>
                </c:pt>
                <c:pt idx="7171">
                  <c:v>17618.511614999999</c:v>
                </c:pt>
                <c:pt idx="7172">
                  <c:v>17620.970006</c:v>
                </c:pt>
                <c:pt idx="7173">
                  <c:v>17623.420559999999</c:v>
                </c:pt>
                <c:pt idx="7174">
                  <c:v>17625.912563999998</c:v>
                </c:pt>
                <c:pt idx="7175">
                  <c:v>17628.375771999999</c:v>
                </c:pt>
                <c:pt idx="7176">
                  <c:v>17630.831024999999</c:v>
                </c:pt>
                <c:pt idx="7177">
                  <c:v>17633.306817000001</c:v>
                </c:pt>
                <c:pt idx="7178">
                  <c:v>17635.751382999999</c:v>
                </c:pt>
                <c:pt idx="7179">
                  <c:v>17638.213769000002</c:v>
                </c:pt>
                <c:pt idx="7180">
                  <c:v>17640.672439999998</c:v>
                </c:pt>
                <c:pt idx="7181">
                  <c:v>17643.124877999999</c:v>
                </c:pt>
                <c:pt idx="7182">
                  <c:v>17645.580737</c:v>
                </c:pt>
                <c:pt idx="7183">
                  <c:v>17648.041886999999</c:v>
                </c:pt>
                <c:pt idx="7184">
                  <c:v>17650.493781000001</c:v>
                </c:pt>
                <c:pt idx="7185">
                  <c:v>17652.957183999999</c:v>
                </c:pt>
                <c:pt idx="7186">
                  <c:v>17655.408962000001</c:v>
                </c:pt>
                <c:pt idx="7187">
                  <c:v>17657.863068999999</c:v>
                </c:pt>
                <c:pt idx="7188">
                  <c:v>17660.3164</c:v>
                </c:pt>
                <c:pt idx="7189">
                  <c:v>17662.790531999999</c:v>
                </c:pt>
                <c:pt idx="7190">
                  <c:v>17665.253863000002</c:v>
                </c:pt>
                <c:pt idx="7191">
                  <c:v>17667.712856999999</c:v>
                </c:pt>
                <c:pt idx="7192">
                  <c:v>17670.183002000002</c:v>
                </c:pt>
                <c:pt idx="7193">
                  <c:v>17672.635374000001</c:v>
                </c:pt>
                <c:pt idx="7194">
                  <c:v>17675.090842000001</c:v>
                </c:pt>
                <c:pt idx="7195">
                  <c:v>17677.554270000001</c:v>
                </c:pt>
                <c:pt idx="7196">
                  <c:v>17680.034913</c:v>
                </c:pt>
                <c:pt idx="7197">
                  <c:v>17682.488945000001</c:v>
                </c:pt>
                <c:pt idx="7198">
                  <c:v>17684.953974</c:v>
                </c:pt>
                <c:pt idx="7199">
                  <c:v>17687.407580999999</c:v>
                </c:pt>
                <c:pt idx="7200">
                  <c:v>17689.864775999999</c:v>
                </c:pt>
                <c:pt idx="7201">
                  <c:v>17692.316704000001</c:v>
                </c:pt>
                <c:pt idx="7202">
                  <c:v>17694.778784999999</c:v>
                </c:pt>
                <c:pt idx="7203">
                  <c:v>17697.231960000001</c:v>
                </c:pt>
                <c:pt idx="7204">
                  <c:v>17699.684146</c:v>
                </c:pt>
                <c:pt idx="7205">
                  <c:v>17702.140807</c:v>
                </c:pt>
                <c:pt idx="7206">
                  <c:v>17704.605014000001</c:v>
                </c:pt>
                <c:pt idx="7207">
                  <c:v>17707.064444</c:v>
                </c:pt>
                <c:pt idx="7208">
                  <c:v>17709.517445000001</c:v>
                </c:pt>
                <c:pt idx="7209">
                  <c:v>17711.969960999999</c:v>
                </c:pt>
                <c:pt idx="7210">
                  <c:v>17714.428220999998</c:v>
                </c:pt>
                <c:pt idx="7211">
                  <c:v>17716.898668000002</c:v>
                </c:pt>
                <c:pt idx="7212">
                  <c:v>17719.357112999998</c:v>
                </c:pt>
                <c:pt idx="7213">
                  <c:v>17721.819897000001</c:v>
                </c:pt>
                <c:pt idx="7214">
                  <c:v>17724.292617999999</c:v>
                </c:pt>
                <c:pt idx="7215">
                  <c:v>17726.754345000001</c:v>
                </c:pt>
                <c:pt idx="7216">
                  <c:v>17729.209588999998</c:v>
                </c:pt>
                <c:pt idx="7217">
                  <c:v>17731.677229000001</c:v>
                </c:pt>
                <c:pt idx="7218">
                  <c:v>17734.126307999999</c:v>
                </c:pt>
                <c:pt idx="7219">
                  <c:v>17736.584387999999</c:v>
                </c:pt>
                <c:pt idx="7220">
                  <c:v>17739.042729000001</c:v>
                </c:pt>
                <c:pt idx="7221">
                  <c:v>17741.502780999999</c:v>
                </c:pt>
                <c:pt idx="7222">
                  <c:v>17743.953442999999</c:v>
                </c:pt>
                <c:pt idx="7223">
                  <c:v>17746.420056999999</c:v>
                </c:pt>
                <c:pt idx="7224">
                  <c:v>17748.888206</c:v>
                </c:pt>
                <c:pt idx="7225">
                  <c:v>17751.369643000002</c:v>
                </c:pt>
                <c:pt idx="7226">
                  <c:v>17753.83166</c:v>
                </c:pt>
                <c:pt idx="7227">
                  <c:v>17756.285416999999</c:v>
                </c:pt>
                <c:pt idx="7228">
                  <c:v>17758.741385000001</c:v>
                </c:pt>
                <c:pt idx="7229">
                  <c:v>17761.194317000001</c:v>
                </c:pt>
                <c:pt idx="7230">
                  <c:v>17763.650401999999</c:v>
                </c:pt>
                <c:pt idx="7231">
                  <c:v>17766.103781999998</c:v>
                </c:pt>
                <c:pt idx="7232">
                  <c:v>17768.561344999998</c:v>
                </c:pt>
                <c:pt idx="7233">
                  <c:v>17771.021830000002</c:v>
                </c:pt>
                <c:pt idx="7234">
                  <c:v>17773.480230000001</c:v>
                </c:pt>
                <c:pt idx="7235">
                  <c:v>17775.959069</c:v>
                </c:pt>
                <c:pt idx="7236">
                  <c:v>17778.406008999998</c:v>
                </c:pt>
                <c:pt idx="7237">
                  <c:v>17780.881786999998</c:v>
                </c:pt>
                <c:pt idx="7238">
                  <c:v>17783.329702999999</c:v>
                </c:pt>
                <c:pt idx="7239">
                  <c:v>17785.795568000001</c:v>
                </c:pt>
                <c:pt idx="7240">
                  <c:v>17788.251615000001</c:v>
                </c:pt>
                <c:pt idx="7241">
                  <c:v>17790.708554000001</c:v>
                </c:pt>
                <c:pt idx="7242">
                  <c:v>17793.159881</c:v>
                </c:pt>
                <c:pt idx="7243">
                  <c:v>17795.619834000001</c:v>
                </c:pt>
                <c:pt idx="7244">
                  <c:v>17798.07864</c:v>
                </c:pt>
                <c:pt idx="7245">
                  <c:v>17800.546999999999</c:v>
                </c:pt>
                <c:pt idx="7246">
                  <c:v>17803.008760000001</c:v>
                </c:pt>
                <c:pt idx="7247">
                  <c:v>17805.459849999999</c:v>
                </c:pt>
                <c:pt idx="7248">
                  <c:v>17807.919113</c:v>
                </c:pt>
                <c:pt idx="7249">
                  <c:v>17810.372737999998</c:v>
                </c:pt>
                <c:pt idx="7250">
                  <c:v>17812.828291999998</c:v>
                </c:pt>
                <c:pt idx="7251">
                  <c:v>17815.307927000002</c:v>
                </c:pt>
                <c:pt idx="7252">
                  <c:v>17817.767711</c:v>
                </c:pt>
                <c:pt idx="7253">
                  <c:v>17820.220561999999</c:v>
                </c:pt>
                <c:pt idx="7254">
                  <c:v>17822.6767</c:v>
                </c:pt>
                <c:pt idx="7255">
                  <c:v>17825.131941</c:v>
                </c:pt>
                <c:pt idx="7256">
                  <c:v>17827.591766000001</c:v>
                </c:pt>
                <c:pt idx="7257">
                  <c:v>17830.045274</c:v>
                </c:pt>
                <c:pt idx="7258">
                  <c:v>17832.503573999998</c:v>
                </c:pt>
                <c:pt idx="7259">
                  <c:v>17834.966219999998</c:v>
                </c:pt>
                <c:pt idx="7260">
                  <c:v>17837.431697</c:v>
                </c:pt>
                <c:pt idx="7261">
                  <c:v>17839.888657</c:v>
                </c:pt>
                <c:pt idx="7262">
                  <c:v>17842.343351</c:v>
                </c:pt>
                <c:pt idx="7263">
                  <c:v>17844.803025000001</c:v>
                </c:pt>
                <c:pt idx="7264">
                  <c:v>17847.256098000002</c:v>
                </c:pt>
                <c:pt idx="7265">
                  <c:v>17849.712114999998</c:v>
                </c:pt>
                <c:pt idx="7266">
                  <c:v>17852.169843</c:v>
                </c:pt>
                <c:pt idx="7267">
                  <c:v>17854.62427</c:v>
                </c:pt>
                <c:pt idx="7268">
                  <c:v>17857.081663000001</c:v>
                </c:pt>
                <c:pt idx="7269">
                  <c:v>17859.535064</c:v>
                </c:pt>
                <c:pt idx="7270">
                  <c:v>17862.002681000002</c:v>
                </c:pt>
                <c:pt idx="7271">
                  <c:v>17864.478936</c:v>
                </c:pt>
                <c:pt idx="7272">
                  <c:v>17866.933603000001</c:v>
                </c:pt>
                <c:pt idx="7273">
                  <c:v>17869.386440999999</c:v>
                </c:pt>
                <c:pt idx="7274">
                  <c:v>17871.847057999999</c:v>
                </c:pt>
                <c:pt idx="7275">
                  <c:v>17874.300564000001</c:v>
                </c:pt>
                <c:pt idx="7276">
                  <c:v>17876.765175</c:v>
                </c:pt>
                <c:pt idx="7277">
                  <c:v>17879.214048000002</c:v>
                </c:pt>
                <c:pt idx="7278">
                  <c:v>17881.674605</c:v>
                </c:pt>
                <c:pt idx="7279">
                  <c:v>17884.129172000001</c:v>
                </c:pt>
                <c:pt idx="7280">
                  <c:v>17886.598773999998</c:v>
                </c:pt>
                <c:pt idx="7281">
                  <c:v>17889.063806999999</c:v>
                </c:pt>
                <c:pt idx="7282">
                  <c:v>17891.509797999999</c:v>
                </c:pt>
                <c:pt idx="7283">
                  <c:v>17893.977791000001</c:v>
                </c:pt>
                <c:pt idx="7284">
                  <c:v>17896.424125000001</c:v>
                </c:pt>
                <c:pt idx="7285">
                  <c:v>17898.878919999999</c:v>
                </c:pt>
                <c:pt idx="7286">
                  <c:v>17901.339790999999</c:v>
                </c:pt>
                <c:pt idx="7287">
                  <c:v>17903.800792999999</c:v>
                </c:pt>
                <c:pt idx="7288">
                  <c:v>17906.264805999999</c:v>
                </c:pt>
                <c:pt idx="7289">
                  <c:v>17908.731713000001</c:v>
                </c:pt>
                <c:pt idx="7290">
                  <c:v>17911.203614999999</c:v>
                </c:pt>
                <c:pt idx="7291">
                  <c:v>17913.670720999999</c:v>
                </c:pt>
                <c:pt idx="7292">
                  <c:v>17916.144875999998</c:v>
                </c:pt>
                <c:pt idx="7293">
                  <c:v>17918.601388999999</c:v>
                </c:pt>
                <c:pt idx="7294">
                  <c:v>17921.076009</c:v>
                </c:pt>
                <c:pt idx="7295">
                  <c:v>17923.526626999999</c:v>
                </c:pt>
                <c:pt idx="7296">
                  <c:v>17925.988946000001</c:v>
                </c:pt>
                <c:pt idx="7297">
                  <c:v>17928.443311999999</c:v>
                </c:pt>
                <c:pt idx="7298">
                  <c:v>17930.901996000001</c:v>
                </c:pt>
                <c:pt idx="7299">
                  <c:v>17933.353030999999</c:v>
                </c:pt>
                <c:pt idx="7300">
                  <c:v>17935.809183000001</c:v>
                </c:pt>
                <c:pt idx="7301">
                  <c:v>17938.267608999999</c:v>
                </c:pt>
                <c:pt idx="7302">
                  <c:v>17940.723085000001</c:v>
                </c:pt>
                <c:pt idx="7303">
                  <c:v>17943.175737000001</c:v>
                </c:pt>
                <c:pt idx="7304">
                  <c:v>17945.635231</c:v>
                </c:pt>
                <c:pt idx="7305">
                  <c:v>17948.093335000001</c:v>
                </c:pt>
                <c:pt idx="7306">
                  <c:v>17950.548662000001</c:v>
                </c:pt>
                <c:pt idx="7307">
                  <c:v>17953.003148</c:v>
                </c:pt>
                <c:pt idx="7308">
                  <c:v>17955.455793000001</c:v>
                </c:pt>
                <c:pt idx="7309">
                  <c:v>17957.914347999998</c:v>
                </c:pt>
                <c:pt idx="7310">
                  <c:v>17960.375638000001</c:v>
                </c:pt>
                <c:pt idx="7311">
                  <c:v>17962.830867000001</c:v>
                </c:pt>
                <c:pt idx="7312">
                  <c:v>17965.285628000001</c:v>
                </c:pt>
                <c:pt idx="7313">
                  <c:v>17967.743398999999</c:v>
                </c:pt>
                <c:pt idx="7314">
                  <c:v>17970.198096</c:v>
                </c:pt>
                <c:pt idx="7315">
                  <c:v>17972.655946999999</c:v>
                </c:pt>
                <c:pt idx="7316">
                  <c:v>17975.104737000001</c:v>
                </c:pt>
                <c:pt idx="7317">
                  <c:v>17977.562721999999</c:v>
                </c:pt>
                <c:pt idx="7318">
                  <c:v>17980.016895000001</c:v>
                </c:pt>
                <c:pt idx="7319">
                  <c:v>17982.472153999999</c:v>
                </c:pt>
                <c:pt idx="7320">
                  <c:v>17984.946894000001</c:v>
                </c:pt>
                <c:pt idx="7321">
                  <c:v>17987.403826000002</c:v>
                </c:pt>
                <c:pt idx="7322">
                  <c:v>17989.866937999999</c:v>
                </c:pt>
                <c:pt idx="7323">
                  <c:v>17992.327866</c:v>
                </c:pt>
                <c:pt idx="7324">
                  <c:v>17994.783179999999</c:v>
                </c:pt>
                <c:pt idx="7325">
                  <c:v>17997.238241999999</c:v>
                </c:pt>
                <c:pt idx="7326">
                  <c:v>17999.691076999999</c:v>
                </c:pt>
                <c:pt idx="7327">
                  <c:v>18002.157153</c:v>
                </c:pt>
                <c:pt idx="7328">
                  <c:v>18004.612372</c:v>
                </c:pt>
                <c:pt idx="7329">
                  <c:v>18007.066107999999</c:v>
                </c:pt>
                <c:pt idx="7330">
                  <c:v>18009.538171</c:v>
                </c:pt>
                <c:pt idx="7331">
                  <c:v>18011.987090999999</c:v>
                </c:pt>
                <c:pt idx="7332">
                  <c:v>18014.468985</c:v>
                </c:pt>
                <c:pt idx="7333">
                  <c:v>18016.920850999999</c:v>
                </c:pt>
                <c:pt idx="7334">
                  <c:v>18019.378847</c:v>
                </c:pt>
                <c:pt idx="7335">
                  <c:v>18021.828745999999</c:v>
                </c:pt>
                <c:pt idx="7336">
                  <c:v>18024.290402999999</c:v>
                </c:pt>
                <c:pt idx="7337">
                  <c:v>18026.751754000001</c:v>
                </c:pt>
                <c:pt idx="7338">
                  <c:v>18029.208541</c:v>
                </c:pt>
                <c:pt idx="7339">
                  <c:v>18031.673859999999</c:v>
                </c:pt>
                <c:pt idx="7340">
                  <c:v>18034.125187000001</c:v>
                </c:pt>
                <c:pt idx="7341">
                  <c:v>18036.582211000001</c:v>
                </c:pt>
                <c:pt idx="7342">
                  <c:v>18039.042807999998</c:v>
                </c:pt>
                <c:pt idx="7343">
                  <c:v>18041.500865000002</c:v>
                </c:pt>
                <c:pt idx="7344">
                  <c:v>18043.962759999999</c:v>
                </c:pt>
                <c:pt idx="7345">
                  <c:v>18046.444412000001</c:v>
                </c:pt>
                <c:pt idx="7346">
                  <c:v>18048.897700000001</c:v>
                </c:pt>
                <c:pt idx="7347">
                  <c:v>18051.358904000001</c:v>
                </c:pt>
                <c:pt idx="7348">
                  <c:v>18053.814620000001</c:v>
                </c:pt>
                <c:pt idx="7349">
                  <c:v>18056.278818999999</c:v>
                </c:pt>
                <c:pt idx="7350">
                  <c:v>18058.730546999999</c:v>
                </c:pt>
                <c:pt idx="7351">
                  <c:v>18061.181228000001</c:v>
                </c:pt>
                <c:pt idx="7352">
                  <c:v>18063.667388000002</c:v>
                </c:pt>
                <c:pt idx="7353">
                  <c:v>18066.130122999999</c:v>
                </c:pt>
                <c:pt idx="7354">
                  <c:v>18068.580673</c:v>
                </c:pt>
                <c:pt idx="7355">
                  <c:v>18071.033993000001</c:v>
                </c:pt>
                <c:pt idx="7356">
                  <c:v>18073.484629999999</c:v>
                </c:pt>
                <c:pt idx="7357">
                  <c:v>18075.944682000001</c:v>
                </c:pt>
                <c:pt idx="7358">
                  <c:v>18078.407780000001</c:v>
                </c:pt>
                <c:pt idx="7359">
                  <c:v>18080.859785000001</c:v>
                </c:pt>
                <c:pt idx="7360">
                  <c:v>18083.312604999999</c:v>
                </c:pt>
                <c:pt idx="7361">
                  <c:v>18085.775539999999</c:v>
                </c:pt>
                <c:pt idx="7362">
                  <c:v>18088.239361</c:v>
                </c:pt>
                <c:pt idx="7363">
                  <c:v>18090.718849000001</c:v>
                </c:pt>
                <c:pt idx="7364">
                  <c:v>18093.172344999999</c:v>
                </c:pt>
                <c:pt idx="7365">
                  <c:v>18095.633708000001</c:v>
                </c:pt>
                <c:pt idx="7366">
                  <c:v>18098.095757999999</c:v>
                </c:pt>
                <c:pt idx="7367">
                  <c:v>18100.555107</c:v>
                </c:pt>
                <c:pt idx="7368">
                  <c:v>18103.006216999998</c:v>
                </c:pt>
                <c:pt idx="7369">
                  <c:v>18105.485938000002</c:v>
                </c:pt>
                <c:pt idx="7370">
                  <c:v>18107.932928999999</c:v>
                </c:pt>
                <c:pt idx="7371">
                  <c:v>18110.393636000001</c:v>
                </c:pt>
                <c:pt idx="7372">
                  <c:v>18112.855776</c:v>
                </c:pt>
                <c:pt idx="7373">
                  <c:v>18115.326174999998</c:v>
                </c:pt>
                <c:pt idx="7374">
                  <c:v>18117.780274000001</c:v>
                </c:pt>
                <c:pt idx="7375">
                  <c:v>18120.252433000001</c:v>
                </c:pt>
                <c:pt idx="7376">
                  <c:v>18122.707750000001</c:v>
                </c:pt>
                <c:pt idx="7377">
                  <c:v>18125.171211000001</c:v>
                </c:pt>
                <c:pt idx="7378">
                  <c:v>18127.615401999999</c:v>
                </c:pt>
                <c:pt idx="7379">
                  <c:v>18130.073434000002</c:v>
                </c:pt>
                <c:pt idx="7380">
                  <c:v>18132.536893</c:v>
                </c:pt>
                <c:pt idx="7381">
                  <c:v>18134.994007000001</c:v>
                </c:pt>
                <c:pt idx="7382">
                  <c:v>18137.442204999999</c:v>
                </c:pt>
                <c:pt idx="7383">
                  <c:v>18139.903558999998</c:v>
                </c:pt>
                <c:pt idx="7384">
                  <c:v>18142.359093999999</c:v>
                </c:pt>
                <c:pt idx="7385">
                  <c:v>18144.808257000001</c:v>
                </c:pt>
                <c:pt idx="7386">
                  <c:v>18147.267076</c:v>
                </c:pt>
                <c:pt idx="7387">
                  <c:v>18149.737772</c:v>
                </c:pt>
                <c:pt idx="7388">
                  <c:v>18152.188043999999</c:v>
                </c:pt>
                <c:pt idx="7389">
                  <c:v>18154.658157000002</c:v>
                </c:pt>
                <c:pt idx="7390">
                  <c:v>18157.116916999999</c:v>
                </c:pt>
                <c:pt idx="7391">
                  <c:v>18159.566707999998</c:v>
                </c:pt>
                <c:pt idx="7392">
                  <c:v>18162.026564</c:v>
                </c:pt>
                <c:pt idx="7393">
                  <c:v>18164.494605</c:v>
                </c:pt>
                <c:pt idx="7394">
                  <c:v>18166.961114999998</c:v>
                </c:pt>
                <c:pt idx="7395">
                  <c:v>18169.409586999998</c:v>
                </c:pt>
                <c:pt idx="7396">
                  <c:v>18171.862627999999</c:v>
                </c:pt>
                <c:pt idx="7397">
                  <c:v>18174.317364999999</c:v>
                </c:pt>
                <c:pt idx="7398">
                  <c:v>18176.780760000001</c:v>
                </c:pt>
                <c:pt idx="7399">
                  <c:v>18179.234353</c:v>
                </c:pt>
                <c:pt idx="7400">
                  <c:v>18181.696924</c:v>
                </c:pt>
                <c:pt idx="7401">
                  <c:v>18184.148609</c:v>
                </c:pt>
                <c:pt idx="7402">
                  <c:v>18186.613377999998</c:v>
                </c:pt>
                <c:pt idx="7403">
                  <c:v>18189.058876999999</c:v>
                </c:pt>
                <c:pt idx="7404">
                  <c:v>18191.523148</c:v>
                </c:pt>
                <c:pt idx="7405">
                  <c:v>18193.992171999998</c:v>
                </c:pt>
                <c:pt idx="7406">
                  <c:v>18196.460999999999</c:v>
                </c:pt>
                <c:pt idx="7407">
                  <c:v>18198.921236999999</c:v>
                </c:pt>
                <c:pt idx="7408">
                  <c:v>18201.383708000001</c:v>
                </c:pt>
                <c:pt idx="7409">
                  <c:v>18203.829886</c:v>
                </c:pt>
                <c:pt idx="7410">
                  <c:v>18206.289306999999</c:v>
                </c:pt>
                <c:pt idx="7411">
                  <c:v>18208.752560000001</c:v>
                </c:pt>
                <c:pt idx="7412">
                  <c:v>18211.204084000001</c:v>
                </c:pt>
                <c:pt idx="7413">
                  <c:v>18213.656451999999</c:v>
                </c:pt>
                <c:pt idx="7414">
                  <c:v>18216.108842000001</c:v>
                </c:pt>
                <c:pt idx="7415">
                  <c:v>18218.566013</c:v>
                </c:pt>
                <c:pt idx="7416">
                  <c:v>18221.020013000001</c:v>
                </c:pt>
                <c:pt idx="7417">
                  <c:v>18223.486561999998</c:v>
                </c:pt>
                <c:pt idx="7418">
                  <c:v>18225.955126000001</c:v>
                </c:pt>
                <c:pt idx="7419">
                  <c:v>18228.405865000001</c:v>
                </c:pt>
                <c:pt idx="7420">
                  <c:v>18230.868859999999</c:v>
                </c:pt>
                <c:pt idx="7421">
                  <c:v>18233.327690999999</c:v>
                </c:pt>
                <c:pt idx="7422">
                  <c:v>18235.777657999999</c:v>
                </c:pt>
                <c:pt idx="7423">
                  <c:v>18238.246605</c:v>
                </c:pt>
                <c:pt idx="7424">
                  <c:v>18240.709226999999</c:v>
                </c:pt>
                <c:pt idx="7425">
                  <c:v>18243.162838</c:v>
                </c:pt>
                <c:pt idx="7426">
                  <c:v>18245.625318999999</c:v>
                </c:pt>
                <c:pt idx="7427">
                  <c:v>18248.105811000001</c:v>
                </c:pt>
                <c:pt idx="7428">
                  <c:v>18250.564362000001</c:v>
                </c:pt>
                <c:pt idx="7429">
                  <c:v>18253.019801999999</c:v>
                </c:pt>
                <c:pt idx="7430">
                  <c:v>18255.488244</c:v>
                </c:pt>
                <c:pt idx="7431">
                  <c:v>18257.970240999999</c:v>
                </c:pt>
                <c:pt idx="7432">
                  <c:v>18260.436103</c:v>
                </c:pt>
                <c:pt idx="7433">
                  <c:v>18262.895289</c:v>
                </c:pt>
                <c:pt idx="7434">
                  <c:v>18265.339881</c:v>
                </c:pt>
                <c:pt idx="7435">
                  <c:v>18267.800612999999</c:v>
                </c:pt>
                <c:pt idx="7436">
                  <c:v>18270.260552</c:v>
                </c:pt>
                <c:pt idx="7437">
                  <c:v>18272.714617000001</c:v>
                </c:pt>
                <c:pt idx="7438">
                  <c:v>18275.173447000001</c:v>
                </c:pt>
                <c:pt idx="7439">
                  <c:v>18277.627818000001</c:v>
                </c:pt>
                <c:pt idx="7440">
                  <c:v>18280.082175</c:v>
                </c:pt>
                <c:pt idx="7441">
                  <c:v>18282.540768999999</c:v>
                </c:pt>
                <c:pt idx="7442">
                  <c:v>18284.991644000002</c:v>
                </c:pt>
                <c:pt idx="7443">
                  <c:v>18287.462188000001</c:v>
                </c:pt>
                <c:pt idx="7444">
                  <c:v>18289.915956000001</c:v>
                </c:pt>
                <c:pt idx="7445">
                  <c:v>18292.377993999999</c:v>
                </c:pt>
                <c:pt idx="7446">
                  <c:v>18294.844248000001</c:v>
                </c:pt>
                <c:pt idx="7447">
                  <c:v>18297.297062000001</c:v>
                </c:pt>
                <c:pt idx="7448">
                  <c:v>18299.765845999998</c:v>
                </c:pt>
                <c:pt idx="7449">
                  <c:v>18302.209255999998</c:v>
                </c:pt>
                <c:pt idx="7450">
                  <c:v>18304.672265000001</c:v>
                </c:pt>
                <c:pt idx="7451">
                  <c:v>18307.126538</c:v>
                </c:pt>
                <c:pt idx="7452">
                  <c:v>18309.589308999999</c:v>
                </c:pt>
                <c:pt idx="7453">
                  <c:v>18312.045821</c:v>
                </c:pt>
                <c:pt idx="7454">
                  <c:v>18314.508945000001</c:v>
                </c:pt>
                <c:pt idx="7455">
                  <c:v>18316.96182</c:v>
                </c:pt>
                <c:pt idx="7456">
                  <c:v>18319.418269999998</c:v>
                </c:pt>
                <c:pt idx="7457">
                  <c:v>18321.874754</c:v>
                </c:pt>
                <c:pt idx="7458">
                  <c:v>18324.343314999998</c:v>
                </c:pt>
                <c:pt idx="7459">
                  <c:v>18326.792906999999</c:v>
                </c:pt>
                <c:pt idx="7460">
                  <c:v>18329.273572999999</c:v>
                </c:pt>
                <c:pt idx="7461">
                  <c:v>18331.724091</c:v>
                </c:pt>
                <c:pt idx="7462">
                  <c:v>18334.177788000001</c:v>
                </c:pt>
                <c:pt idx="7463">
                  <c:v>18336.639579999999</c:v>
                </c:pt>
                <c:pt idx="7464">
                  <c:v>18339.111734999999</c:v>
                </c:pt>
                <c:pt idx="7465">
                  <c:v>18341.567228</c:v>
                </c:pt>
                <c:pt idx="7466">
                  <c:v>18344.042025999999</c:v>
                </c:pt>
                <c:pt idx="7467">
                  <c:v>18346.497949000001</c:v>
                </c:pt>
                <c:pt idx="7468">
                  <c:v>18348.951578</c:v>
                </c:pt>
                <c:pt idx="7469">
                  <c:v>18351.407804999999</c:v>
                </c:pt>
                <c:pt idx="7470">
                  <c:v>18353.870029999998</c:v>
                </c:pt>
                <c:pt idx="7471">
                  <c:v>18356.32058</c:v>
                </c:pt>
                <c:pt idx="7472">
                  <c:v>18358.775893000002</c:v>
                </c:pt>
                <c:pt idx="7473">
                  <c:v>18361.249229000001</c:v>
                </c:pt>
                <c:pt idx="7474">
                  <c:v>18363.714754000001</c:v>
                </c:pt>
                <c:pt idx="7475">
                  <c:v>18366.170715</c:v>
                </c:pt>
                <c:pt idx="7476">
                  <c:v>18368.627963999999</c:v>
                </c:pt>
                <c:pt idx="7477">
                  <c:v>18371.094765000002</c:v>
                </c:pt>
                <c:pt idx="7478">
                  <c:v>18373.547010999999</c:v>
                </c:pt>
                <c:pt idx="7479">
                  <c:v>18376.027409999999</c:v>
                </c:pt>
                <c:pt idx="7480">
                  <c:v>18378.492577000001</c:v>
                </c:pt>
                <c:pt idx="7481">
                  <c:v>18380.950421000001</c:v>
                </c:pt>
                <c:pt idx="7482">
                  <c:v>18383.407993000001</c:v>
                </c:pt>
                <c:pt idx="7483">
                  <c:v>18385.863373</c:v>
                </c:pt>
                <c:pt idx="7484">
                  <c:v>18388.315103000001</c:v>
                </c:pt>
                <c:pt idx="7485">
                  <c:v>18390.770853000002</c:v>
                </c:pt>
                <c:pt idx="7486">
                  <c:v>18393.224311000002</c:v>
                </c:pt>
                <c:pt idx="7487">
                  <c:v>18395.702385000001</c:v>
                </c:pt>
                <c:pt idx="7488">
                  <c:v>18398.158002</c:v>
                </c:pt>
                <c:pt idx="7489">
                  <c:v>18400.614116000001</c:v>
                </c:pt>
                <c:pt idx="7490">
                  <c:v>18403.087932999999</c:v>
                </c:pt>
                <c:pt idx="7491">
                  <c:v>18405.548985000001</c:v>
                </c:pt>
                <c:pt idx="7492">
                  <c:v>18407.998701</c:v>
                </c:pt>
                <c:pt idx="7493">
                  <c:v>18410.475821</c:v>
                </c:pt>
                <c:pt idx="7494">
                  <c:v>18412.931872000001</c:v>
                </c:pt>
                <c:pt idx="7495">
                  <c:v>18415.378541999999</c:v>
                </c:pt>
                <c:pt idx="7496">
                  <c:v>18417.834823000001</c:v>
                </c:pt>
                <c:pt idx="7497">
                  <c:v>18420.298709999999</c:v>
                </c:pt>
                <c:pt idx="7498">
                  <c:v>18422.755883000002</c:v>
                </c:pt>
                <c:pt idx="7499">
                  <c:v>18425.224018000001</c:v>
                </c:pt>
                <c:pt idx="7500">
                  <c:v>18427.694820000001</c:v>
                </c:pt>
                <c:pt idx="7501">
                  <c:v>18430.145245</c:v>
                </c:pt>
                <c:pt idx="7502">
                  <c:v>18432.602837999999</c:v>
                </c:pt>
                <c:pt idx="7503">
                  <c:v>18435.063957999999</c:v>
                </c:pt>
                <c:pt idx="7504">
                  <c:v>18437.518682999998</c:v>
                </c:pt>
                <c:pt idx="7505">
                  <c:v>18439.981012</c:v>
                </c:pt>
                <c:pt idx="7506">
                  <c:v>18442.446727999999</c:v>
                </c:pt>
                <c:pt idx="7507">
                  <c:v>18444.902161000002</c:v>
                </c:pt>
                <c:pt idx="7508">
                  <c:v>18447.380799999999</c:v>
                </c:pt>
                <c:pt idx="7509">
                  <c:v>18449.830830999999</c:v>
                </c:pt>
                <c:pt idx="7510">
                  <c:v>18452.292641</c:v>
                </c:pt>
                <c:pt idx="7511">
                  <c:v>18454.744824000001</c:v>
                </c:pt>
                <c:pt idx="7512">
                  <c:v>18457.223887</c:v>
                </c:pt>
                <c:pt idx="7513">
                  <c:v>18459.675652000002</c:v>
                </c:pt>
                <c:pt idx="7514">
                  <c:v>18462.136772999998</c:v>
                </c:pt>
                <c:pt idx="7515">
                  <c:v>18464.619271</c:v>
                </c:pt>
                <c:pt idx="7516">
                  <c:v>18467.075104</c:v>
                </c:pt>
                <c:pt idx="7517">
                  <c:v>18469.529305</c:v>
                </c:pt>
                <c:pt idx="7518">
                  <c:v>18471.981920999999</c:v>
                </c:pt>
                <c:pt idx="7519">
                  <c:v>18474.439407999998</c:v>
                </c:pt>
                <c:pt idx="7520">
                  <c:v>18476.921095000002</c:v>
                </c:pt>
                <c:pt idx="7521">
                  <c:v>18479.382898</c:v>
                </c:pt>
                <c:pt idx="7522">
                  <c:v>18481.841433000001</c:v>
                </c:pt>
                <c:pt idx="7523">
                  <c:v>18484.294099999999</c:v>
                </c:pt>
                <c:pt idx="7524">
                  <c:v>18486.768935</c:v>
                </c:pt>
                <c:pt idx="7525">
                  <c:v>18489.229241000001</c:v>
                </c:pt>
                <c:pt idx="7526">
                  <c:v>18491.685167</c:v>
                </c:pt>
                <c:pt idx="7527">
                  <c:v>18494.140143000001</c:v>
                </c:pt>
                <c:pt idx="7528">
                  <c:v>18496.602419999999</c:v>
                </c:pt>
                <c:pt idx="7529">
                  <c:v>18499.067707999999</c:v>
                </c:pt>
                <c:pt idx="7530">
                  <c:v>18501.525105000001</c:v>
                </c:pt>
                <c:pt idx="7531">
                  <c:v>18503.991757</c:v>
                </c:pt>
                <c:pt idx="7532">
                  <c:v>18506.446399</c:v>
                </c:pt>
                <c:pt idx="7533">
                  <c:v>18508.896663</c:v>
                </c:pt>
                <c:pt idx="7534">
                  <c:v>18511.365633000001</c:v>
                </c:pt>
                <c:pt idx="7535">
                  <c:v>18513.812808999999</c:v>
                </c:pt>
                <c:pt idx="7536">
                  <c:v>18516.286291</c:v>
                </c:pt>
                <c:pt idx="7537">
                  <c:v>18518.741709999998</c:v>
                </c:pt>
                <c:pt idx="7538">
                  <c:v>18521.200640999999</c:v>
                </c:pt>
                <c:pt idx="7539">
                  <c:v>18523.657027000001</c:v>
                </c:pt>
                <c:pt idx="7540">
                  <c:v>18526.118036</c:v>
                </c:pt>
                <c:pt idx="7541">
                  <c:v>18528.572953999999</c:v>
                </c:pt>
                <c:pt idx="7542">
                  <c:v>18531.033113000001</c:v>
                </c:pt>
                <c:pt idx="7543">
                  <c:v>18533.489860000001</c:v>
                </c:pt>
                <c:pt idx="7544">
                  <c:v>18535.936839000002</c:v>
                </c:pt>
                <c:pt idx="7545">
                  <c:v>18538.401701999999</c:v>
                </c:pt>
                <c:pt idx="7546">
                  <c:v>18540.865924999998</c:v>
                </c:pt>
                <c:pt idx="7547">
                  <c:v>18543.33108</c:v>
                </c:pt>
                <c:pt idx="7548">
                  <c:v>18545.786814999999</c:v>
                </c:pt>
                <c:pt idx="7549">
                  <c:v>18548.248084999999</c:v>
                </c:pt>
                <c:pt idx="7550">
                  <c:v>18550.699186999998</c:v>
                </c:pt>
                <c:pt idx="7551">
                  <c:v>18553.162746000002</c:v>
                </c:pt>
                <c:pt idx="7552">
                  <c:v>18555.614430000001</c:v>
                </c:pt>
                <c:pt idx="7553">
                  <c:v>18558.077118000001</c:v>
                </c:pt>
                <c:pt idx="7554">
                  <c:v>18560.549541</c:v>
                </c:pt>
                <c:pt idx="7555">
                  <c:v>18562.999029999999</c:v>
                </c:pt>
                <c:pt idx="7556">
                  <c:v>18565.46169</c:v>
                </c:pt>
                <c:pt idx="7557">
                  <c:v>18567.912923</c:v>
                </c:pt>
                <c:pt idx="7558">
                  <c:v>18570.392872</c:v>
                </c:pt>
                <c:pt idx="7559">
                  <c:v>18572.843359999999</c:v>
                </c:pt>
                <c:pt idx="7560">
                  <c:v>18575.309452000001</c:v>
                </c:pt>
                <c:pt idx="7561">
                  <c:v>18577.774419000001</c:v>
                </c:pt>
                <c:pt idx="7562">
                  <c:v>18580.225141999999</c:v>
                </c:pt>
                <c:pt idx="7563">
                  <c:v>18582.685446</c:v>
                </c:pt>
                <c:pt idx="7564">
                  <c:v>18585.174054999999</c:v>
                </c:pt>
                <c:pt idx="7565">
                  <c:v>18587.640732</c:v>
                </c:pt>
                <c:pt idx="7566">
                  <c:v>18590.103008999999</c:v>
                </c:pt>
                <c:pt idx="7567">
                  <c:v>18592.556744000001</c:v>
                </c:pt>
                <c:pt idx="7568">
                  <c:v>18595.021757999999</c:v>
                </c:pt>
                <c:pt idx="7569">
                  <c:v>18597.478190999998</c:v>
                </c:pt>
                <c:pt idx="7570">
                  <c:v>18599.945437999999</c:v>
                </c:pt>
                <c:pt idx="7571">
                  <c:v>18602.394729</c:v>
                </c:pt>
                <c:pt idx="7572">
                  <c:v>18604.85714</c:v>
                </c:pt>
                <c:pt idx="7573">
                  <c:v>18607.313117000002</c:v>
                </c:pt>
                <c:pt idx="7574">
                  <c:v>18609.794645999998</c:v>
                </c:pt>
                <c:pt idx="7575">
                  <c:v>18612.254181</c:v>
                </c:pt>
                <c:pt idx="7576">
                  <c:v>18614.718342</c:v>
                </c:pt>
                <c:pt idx="7577">
                  <c:v>18617.180291000001</c:v>
                </c:pt>
                <c:pt idx="7578">
                  <c:v>18619.637594</c:v>
                </c:pt>
                <c:pt idx="7579">
                  <c:v>18622.095976000001</c:v>
                </c:pt>
                <c:pt idx="7580">
                  <c:v>18624.550684000002</c:v>
                </c:pt>
                <c:pt idx="7581">
                  <c:v>18627.022868</c:v>
                </c:pt>
                <c:pt idx="7582">
                  <c:v>18629.478921000002</c:v>
                </c:pt>
                <c:pt idx="7583">
                  <c:v>18631.941637</c:v>
                </c:pt>
                <c:pt idx="7584">
                  <c:v>18634.401110999999</c:v>
                </c:pt>
                <c:pt idx="7585">
                  <c:v>18636.855447000002</c:v>
                </c:pt>
                <c:pt idx="7586">
                  <c:v>18639.309572999999</c:v>
                </c:pt>
                <c:pt idx="7587">
                  <c:v>18641.764686999999</c:v>
                </c:pt>
                <c:pt idx="7588">
                  <c:v>18644.215307999999</c:v>
                </c:pt>
                <c:pt idx="7589">
                  <c:v>18646.680582000001</c:v>
                </c:pt>
                <c:pt idx="7590">
                  <c:v>18649.132057999999</c:v>
                </c:pt>
                <c:pt idx="7591">
                  <c:v>18651.589015000001</c:v>
                </c:pt>
                <c:pt idx="7592">
                  <c:v>18654.039992999999</c:v>
                </c:pt>
                <c:pt idx="7593">
                  <c:v>18656.507715</c:v>
                </c:pt>
                <c:pt idx="7594">
                  <c:v>18658.960847999999</c:v>
                </c:pt>
                <c:pt idx="7595">
                  <c:v>18661.418259999999</c:v>
                </c:pt>
                <c:pt idx="7596">
                  <c:v>18663.872241000001</c:v>
                </c:pt>
                <c:pt idx="7597">
                  <c:v>18666.330646999999</c:v>
                </c:pt>
                <c:pt idx="7598">
                  <c:v>18668.792547000001</c:v>
                </c:pt>
                <c:pt idx="7599">
                  <c:v>18671.248841000001</c:v>
                </c:pt>
                <c:pt idx="7600">
                  <c:v>18673.707657999999</c:v>
                </c:pt>
                <c:pt idx="7601">
                  <c:v>18676.161891</c:v>
                </c:pt>
                <c:pt idx="7602">
                  <c:v>18678.618419999999</c:v>
                </c:pt>
                <c:pt idx="7603">
                  <c:v>18681.075535</c:v>
                </c:pt>
                <c:pt idx="7604">
                  <c:v>18683.533350999998</c:v>
                </c:pt>
                <c:pt idx="7605">
                  <c:v>18685.985733000001</c:v>
                </c:pt>
                <c:pt idx="7606">
                  <c:v>18688.439227999999</c:v>
                </c:pt>
                <c:pt idx="7607">
                  <c:v>18690.896063</c:v>
                </c:pt>
                <c:pt idx="7608">
                  <c:v>18693.357884000001</c:v>
                </c:pt>
                <c:pt idx="7609">
                  <c:v>18695.813604999999</c:v>
                </c:pt>
                <c:pt idx="7610">
                  <c:v>18698.273945000001</c:v>
                </c:pt>
                <c:pt idx="7611">
                  <c:v>18700.729554000001</c:v>
                </c:pt>
                <c:pt idx="7612">
                  <c:v>18703.196863000001</c:v>
                </c:pt>
                <c:pt idx="7613">
                  <c:v>18705.656135000001</c:v>
                </c:pt>
                <c:pt idx="7614">
                  <c:v>18708.127307999999</c:v>
                </c:pt>
                <c:pt idx="7615">
                  <c:v>18710.592141000001</c:v>
                </c:pt>
                <c:pt idx="7616">
                  <c:v>18713.054604000001</c:v>
                </c:pt>
                <c:pt idx="7617">
                  <c:v>18715.508666000002</c:v>
                </c:pt>
                <c:pt idx="7618">
                  <c:v>18717.970171000001</c:v>
                </c:pt>
                <c:pt idx="7619">
                  <c:v>18720.422538999999</c:v>
                </c:pt>
                <c:pt idx="7620">
                  <c:v>18722.899071</c:v>
                </c:pt>
                <c:pt idx="7621">
                  <c:v>18725.355909999998</c:v>
                </c:pt>
                <c:pt idx="7622">
                  <c:v>18727.800275000001</c:v>
                </c:pt>
                <c:pt idx="7623">
                  <c:v>18730.263584</c:v>
                </c:pt>
                <c:pt idx="7624">
                  <c:v>18732.719569000001</c:v>
                </c:pt>
                <c:pt idx="7625">
                  <c:v>18735.174821000001</c:v>
                </c:pt>
                <c:pt idx="7626">
                  <c:v>18737.630595999999</c:v>
                </c:pt>
                <c:pt idx="7627">
                  <c:v>18740.095840000002</c:v>
                </c:pt>
                <c:pt idx="7628">
                  <c:v>18742.549384999998</c:v>
                </c:pt>
                <c:pt idx="7629">
                  <c:v>18745.004588</c:v>
                </c:pt>
                <c:pt idx="7630">
                  <c:v>18747.455838999998</c:v>
                </c:pt>
                <c:pt idx="7631">
                  <c:v>18749.915612000001</c:v>
                </c:pt>
                <c:pt idx="7632">
                  <c:v>18752.386124000001</c:v>
                </c:pt>
                <c:pt idx="7633">
                  <c:v>18754.843607999999</c:v>
                </c:pt>
                <c:pt idx="7634">
                  <c:v>18757.305608999999</c:v>
                </c:pt>
                <c:pt idx="7635">
                  <c:v>18759.780121</c:v>
                </c:pt>
                <c:pt idx="7636">
                  <c:v>18762.246658</c:v>
                </c:pt>
                <c:pt idx="7637">
                  <c:v>18764.717612</c:v>
                </c:pt>
                <c:pt idx="7638">
                  <c:v>18767.173446000001</c:v>
                </c:pt>
                <c:pt idx="7639">
                  <c:v>18769.634566000001</c:v>
                </c:pt>
                <c:pt idx="7640">
                  <c:v>18772.092173000001</c:v>
                </c:pt>
                <c:pt idx="7641">
                  <c:v>18774.545275</c:v>
                </c:pt>
                <c:pt idx="7642">
                  <c:v>18777.016452</c:v>
                </c:pt>
                <c:pt idx="7643">
                  <c:v>18779.471323000002</c:v>
                </c:pt>
                <c:pt idx="7644">
                  <c:v>18781.926048000001</c:v>
                </c:pt>
                <c:pt idx="7645">
                  <c:v>18784.384362000001</c:v>
                </c:pt>
                <c:pt idx="7646">
                  <c:v>18786.84187</c:v>
                </c:pt>
                <c:pt idx="7647">
                  <c:v>18789.314966000002</c:v>
                </c:pt>
                <c:pt idx="7648">
                  <c:v>18791.771876999999</c:v>
                </c:pt>
                <c:pt idx="7649">
                  <c:v>18794.227395999998</c:v>
                </c:pt>
                <c:pt idx="7650">
                  <c:v>18796.690547999999</c:v>
                </c:pt>
                <c:pt idx="7651">
                  <c:v>18799.149786999998</c:v>
                </c:pt>
                <c:pt idx="7652">
                  <c:v>18801.612958000002</c:v>
                </c:pt>
                <c:pt idx="7653">
                  <c:v>18804.076771</c:v>
                </c:pt>
                <c:pt idx="7654">
                  <c:v>18806.540827000001</c:v>
                </c:pt>
                <c:pt idx="7655">
                  <c:v>18808.985074</c:v>
                </c:pt>
                <c:pt idx="7656">
                  <c:v>18811.45003</c:v>
                </c:pt>
                <c:pt idx="7657">
                  <c:v>18813.898427</c:v>
                </c:pt>
                <c:pt idx="7658">
                  <c:v>18816.357527</c:v>
                </c:pt>
                <c:pt idx="7659">
                  <c:v>18818.81381</c:v>
                </c:pt>
                <c:pt idx="7660">
                  <c:v>18821.266006999998</c:v>
                </c:pt>
                <c:pt idx="7661">
                  <c:v>18823.732989</c:v>
                </c:pt>
                <c:pt idx="7662">
                  <c:v>18826.178187000001</c:v>
                </c:pt>
                <c:pt idx="7663">
                  <c:v>18828.64471</c:v>
                </c:pt>
                <c:pt idx="7664">
                  <c:v>18831.101897</c:v>
                </c:pt>
                <c:pt idx="7665">
                  <c:v>18833.558773000001</c:v>
                </c:pt>
                <c:pt idx="7666">
                  <c:v>18836.010868000001</c:v>
                </c:pt>
                <c:pt idx="7667">
                  <c:v>18838.468826</c:v>
                </c:pt>
                <c:pt idx="7668">
                  <c:v>18840.926957</c:v>
                </c:pt>
                <c:pt idx="7669">
                  <c:v>18843.390857999999</c:v>
                </c:pt>
                <c:pt idx="7670">
                  <c:v>18845.846140000001</c:v>
                </c:pt>
                <c:pt idx="7671">
                  <c:v>18848.300651000001</c:v>
                </c:pt>
                <c:pt idx="7672">
                  <c:v>18850.756961999999</c:v>
                </c:pt>
                <c:pt idx="7673">
                  <c:v>18853.225186</c:v>
                </c:pt>
                <c:pt idx="7674">
                  <c:v>18855.685153999999</c:v>
                </c:pt>
                <c:pt idx="7675">
                  <c:v>18858.149108000001</c:v>
                </c:pt>
                <c:pt idx="7676">
                  <c:v>18860.609973999999</c:v>
                </c:pt>
                <c:pt idx="7677">
                  <c:v>18863.062544</c:v>
                </c:pt>
                <c:pt idx="7678">
                  <c:v>18865.537088000001</c:v>
                </c:pt>
                <c:pt idx="7679">
                  <c:v>18868.006576</c:v>
                </c:pt>
                <c:pt idx="7680">
                  <c:v>18870.46385</c:v>
                </c:pt>
                <c:pt idx="7681">
                  <c:v>18872.921619000001</c:v>
                </c:pt>
                <c:pt idx="7682">
                  <c:v>18875.385745</c:v>
                </c:pt>
                <c:pt idx="7683">
                  <c:v>18877.840067000001</c:v>
                </c:pt>
                <c:pt idx="7684">
                  <c:v>18880.293870000001</c:v>
                </c:pt>
                <c:pt idx="7685">
                  <c:v>18882.742877000001</c:v>
                </c:pt>
                <c:pt idx="7686">
                  <c:v>18885.213963999999</c:v>
                </c:pt>
                <c:pt idx="7687">
                  <c:v>18887.674719999999</c:v>
                </c:pt>
                <c:pt idx="7688">
                  <c:v>18890.126293000001</c:v>
                </c:pt>
                <c:pt idx="7689">
                  <c:v>18892.587691000001</c:v>
                </c:pt>
                <c:pt idx="7690">
                  <c:v>18895.041580000001</c:v>
                </c:pt>
                <c:pt idx="7691">
                  <c:v>18897.492848999998</c:v>
                </c:pt>
                <c:pt idx="7692">
                  <c:v>18899.949544999999</c:v>
                </c:pt>
                <c:pt idx="7693">
                  <c:v>18902.413175000002</c:v>
                </c:pt>
                <c:pt idx="7694">
                  <c:v>18904.864779</c:v>
                </c:pt>
                <c:pt idx="7695">
                  <c:v>18907.335932999998</c:v>
                </c:pt>
                <c:pt idx="7696">
                  <c:v>18909.788141000001</c:v>
                </c:pt>
                <c:pt idx="7697">
                  <c:v>18912.249059999998</c:v>
                </c:pt>
                <c:pt idx="7698">
                  <c:v>18914.709359</c:v>
                </c:pt>
                <c:pt idx="7699">
                  <c:v>18917.161853000001</c:v>
                </c:pt>
                <c:pt idx="7700">
                  <c:v>18919.615801</c:v>
                </c:pt>
                <c:pt idx="7701">
                  <c:v>18922.076893000001</c:v>
                </c:pt>
                <c:pt idx="7702">
                  <c:v>18924.529708999999</c:v>
                </c:pt>
                <c:pt idx="7703">
                  <c:v>18926.989140999998</c:v>
                </c:pt>
                <c:pt idx="7704">
                  <c:v>18929.466823999999</c:v>
                </c:pt>
                <c:pt idx="7705">
                  <c:v>18931.934706</c:v>
                </c:pt>
                <c:pt idx="7706">
                  <c:v>18934.390829</c:v>
                </c:pt>
                <c:pt idx="7707">
                  <c:v>18936.854267999999</c:v>
                </c:pt>
                <c:pt idx="7708">
                  <c:v>18939.315984000001</c:v>
                </c:pt>
                <c:pt idx="7709">
                  <c:v>18941.770406</c:v>
                </c:pt>
                <c:pt idx="7710">
                  <c:v>18944.236701999998</c:v>
                </c:pt>
                <c:pt idx="7711">
                  <c:v>18946.691907</c:v>
                </c:pt>
                <c:pt idx="7712">
                  <c:v>18949.159763</c:v>
                </c:pt>
                <c:pt idx="7713">
                  <c:v>18951.643991000001</c:v>
                </c:pt>
                <c:pt idx="7714">
                  <c:v>18954.102935999999</c:v>
                </c:pt>
                <c:pt idx="7715">
                  <c:v>18956.561279000001</c:v>
                </c:pt>
                <c:pt idx="7716">
                  <c:v>18959.019198999998</c:v>
                </c:pt>
                <c:pt idx="7717">
                  <c:v>18961.469388000001</c:v>
                </c:pt>
                <c:pt idx="7718">
                  <c:v>18963.930070999999</c:v>
                </c:pt>
                <c:pt idx="7719">
                  <c:v>18966.398561999998</c:v>
                </c:pt>
                <c:pt idx="7720">
                  <c:v>18968.852290999999</c:v>
                </c:pt>
                <c:pt idx="7721">
                  <c:v>18971.309967000001</c:v>
                </c:pt>
                <c:pt idx="7722">
                  <c:v>18973.763789000001</c:v>
                </c:pt>
                <c:pt idx="7723">
                  <c:v>18976.228004000001</c:v>
                </c:pt>
                <c:pt idx="7724">
                  <c:v>18978.679174000001</c:v>
                </c:pt>
                <c:pt idx="7725">
                  <c:v>18981.131213000001</c:v>
                </c:pt>
                <c:pt idx="7726">
                  <c:v>18983.589885000001</c:v>
                </c:pt>
                <c:pt idx="7727">
                  <c:v>18986.043908</c:v>
                </c:pt>
                <c:pt idx="7728">
                  <c:v>18988.500336000001</c:v>
                </c:pt>
                <c:pt idx="7729">
                  <c:v>18990.973910000001</c:v>
                </c:pt>
                <c:pt idx="7730">
                  <c:v>18993.432554999999</c:v>
                </c:pt>
                <c:pt idx="7731">
                  <c:v>18995.890596000001</c:v>
                </c:pt>
                <c:pt idx="7732">
                  <c:v>18998.352953000001</c:v>
                </c:pt>
                <c:pt idx="7733">
                  <c:v>19000.824932</c:v>
                </c:pt>
                <c:pt idx="7734">
                  <c:v>19003.292651</c:v>
                </c:pt>
                <c:pt idx="7735">
                  <c:v>19005.754607999999</c:v>
                </c:pt>
                <c:pt idx="7736">
                  <c:v>19008.208968999999</c:v>
                </c:pt>
                <c:pt idx="7737">
                  <c:v>19010.657584</c:v>
                </c:pt>
                <c:pt idx="7738">
                  <c:v>19013.121722</c:v>
                </c:pt>
                <c:pt idx="7739">
                  <c:v>19015.572367000001</c:v>
                </c:pt>
                <c:pt idx="7740">
                  <c:v>19018.051973000001</c:v>
                </c:pt>
                <c:pt idx="7741">
                  <c:v>19020.538831000002</c:v>
                </c:pt>
                <c:pt idx="7742">
                  <c:v>19022.992978999999</c:v>
                </c:pt>
                <c:pt idx="7743">
                  <c:v>19025.467186999998</c:v>
                </c:pt>
                <c:pt idx="7744">
                  <c:v>19027.922888000001</c:v>
                </c:pt>
                <c:pt idx="7745">
                  <c:v>19030.379118000001</c:v>
                </c:pt>
                <c:pt idx="7746">
                  <c:v>19032.834333999999</c:v>
                </c:pt>
                <c:pt idx="7747">
                  <c:v>19035.298149999999</c:v>
                </c:pt>
                <c:pt idx="7748">
                  <c:v>19037.757027</c:v>
                </c:pt>
                <c:pt idx="7749">
                  <c:v>19040.209427000002</c:v>
                </c:pt>
                <c:pt idx="7750">
                  <c:v>19042.677417999999</c:v>
                </c:pt>
                <c:pt idx="7751">
                  <c:v>19045.136173999999</c:v>
                </c:pt>
                <c:pt idx="7752">
                  <c:v>19047.58541</c:v>
                </c:pt>
                <c:pt idx="7753">
                  <c:v>19050.042963</c:v>
                </c:pt>
                <c:pt idx="7754">
                  <c:v>19052.498231000001</c:v>
                </c:pt>
                <c:pt idx="7755">
                  <c:v>19054.963195</c:v>
                </c:pt>
                <c:pt idx="7756">
                  <c:v>19057.42757</c:v>
                </c:pt>
                <c:pt idx="7757">
                  <c:v>19059.880840000002</c:v>
                </c:pt>
                <c:pt idx="7758">
                  <c:v>19062.362409000001</c:v>
                </c:pt>
                <c:pt idx="7759">
                  <c:v>19064.809646000002</c:v>
                </c:pt>
                <c:pt idx="7760">
                  <c:v>19067.272121999998</c:v>
                </c:pt>
                <c:pt idx="7761">
                  <c:v>19069.729053999999</c:v>
                </c:pt>
                <c:pt idx="7762">
                  <c:v>19072.180555999999</c:v>
                </c:pt>
                <c:pt idx="7763">
                  <c:v>19074.641745000001</c:v>
                </c:pt>
                <c:pt idx="7764">
                  <c:v>19077.09908</c:v>
                </c:pt>
                <c:pt idx="7765">
                  <c:v>19079.549741999999</c:v>
                </c:pt>
                <c:pt idx="7766">
                  <c:v>19082.010405000001</c:v>
                </c:pt>
                <c:pt idx="7767">
                  <c:v>19084.460285000001</c:v>
                </c:pt>
                <c:pt idx="7768">
                  <c:v>19086.921074999998</c:v>
                </c:pt>
                <c:pt idx="7769">
                  <c:v>19089.390450999999</c:v>
                </c:pt>
                <c:pt idx="7770">
                  <c:v>19091.842562000002</c:v>
                </c:pt>
                <c:pt idx="7771">
                  <c:v>19094.295037</c:v>
                </c:pt>
                <c:pt idx="7772">
                  <c:v>19096.759021000002</c:v>
                </c:pt>
                <c:pt idx="7773">
                  <c:v>19099.235742000001</c:v>
                </c:pt>
                <c:pt idx="7774">
                  <c:v>19101.682226000001</c:v>
                </c:pt>
                <c:pt idx="7775">
                  <c:v>19104.136914999999</c:v>
                </c:pt>
                <c:pt idx="7776">
                  <c:v>19106.594022000001</c:v>
                </c:pt>
                <c:pt idx="7777">
                  <c:v>19109.070889999999</c:v>
                </c:pt>
                <c:pt idx="7778">
                  <c:v>19111.528638</c:v>
                </c:pt>
                <c:pt idx="7779">
                  <c:v>19113.978406999999</c:v>
                </c:pt>
                <c:pt idx="7780">
                  <c:v>19116.445917000001</c:v>
                </c:pt>
                <c:pt idx="7781">
                  <c:v>19118.907793999999</c:v>
                </c:pt>
                <c:pt idx="7782">
                  <c:v>19121.380386000001</c:v>
                </c:pt>
                <c:pt idx="7783">
                  <c:v>19123.854103000001</c:v>
                </c:pt>
                <c:pt idx="7784">
                  <c:v>19126.304604000001</c:v>
                </c:pt>
                <c:pt idx="7785">
                  <c:v>19128.772111999999</c:v>
                </c:pt>
                <c:pt idx="7786">
                  <c:v>19131.235064</c:v>
                </c:pt>
                <c:pt idx="7787">
                  <c:v>19133.699911</c:v>
                </c:pt>
                <c:pt idx="7788">
                  <c:v>19136.170565</c:v>
                </c:pt>
                <c:pt idx="7789">
                  <c:v>19138.625187000001</c:v>
                </c:pt>
                <c:pt idx="7790">
                  <c:v>19141.080720000002</c:v>
                </c:pt>
                <c:pt idx="7791">
                  <c:v>19143.537982000002</c:v>
                </c:pt>
                <c:pt idx="7792">
                  <c:v>19145.990722999999</c:v>
                </c:pt>
                <c:pt idx="7793">
                  <c:v>19148.452140000001</c:v>
                </c:pt>
                <c:pt idx="7794">
                  <c:v>19150.931091999999</c:v>
                </c:pt>
                <c:pt idx="7795">
                  <c:v>19153.391230000001</c:v>
                </c:pt>
                <c:pt idx="7796">
                  <c:v>19155.855716999999</c:v>
                </c:pt>
                <c:pt idx="7797">
                  <c:v>19158.302007999999</c:v>
                </c:pt>
                <c:pt idx="7798">
                  <c:v>19160.759823</c:v>
                </c:pt>
                <c:pt idx="7799">
                  <c:v>19163.218996</c:v>
                </c:pt>
                <c:pt idx="7800">
                  <c:v>19165.701561999998</c:v>
                </c:pt>
                <c:pt idx="7801">
                  <c:v>19168.164722000001</c:v>
                </c:pt>
                <c:pt idx="7802">
                  <c:v>19170.620596000001</c:v>
                </c:pt>
                <c:pt idx="7803">
                  <c:v>19173.074795</c:v>
                </c:pt>
                <c:pt idx="7804">
                  <c:v>19175.533340999998</c:v>
                </c:pt>
                <c:pt idx="7805">
                  <c:v>19177.998304000001</c:v>
                </c:pt>
                <c:pt idx="7806">
                  <c:v>19180.461545999999</c:v>
                </c:pt>
                <c:pt idx="7807">
                  <c:v>19182.922112</c:v>
                </c:pt>
                <c:pt idx="7808">
                  <c:v>19185.37876</c:v>
                </c:pt>
                <c:pt idx="7809">
                  <c:v>19187.829970999999</c:v>
                </c:pt>
                <c:pt idx="7810">
                  <c:v>19190.290627999999</c:v>
                </c:pt>
                <c:pt idx="7811">
                  <c:v>19192.745805999999</c:v>
                </c:pt>
                <c:pt idx="7812">
                  <c:v>19195.223164999999</c:v>
                </c:pt>
                <c:pt idx="7813">
                  <c:v>19197.675683000001</c:v>
                </c:pt>
                <c:pt idx="7814">
                  <c:v>19200.139673000001</c:v>
                </c:pt>
                <c:pt idx="7815">
                  <c:v>19202.589663999999</c:v>
                </c:pt>
                <c:pt idx="7816">
                  <c:v>19205.042675000001</c:v>
                </c:pt>
                <c:pt idx="7817">
                  <c:v>19207.500714000002</c:v>
                </c:pt>
                <c:pt idx="7818">
                  <c:v>19209.963148999999</c:v>
                </c:pt>
                <c:pt idx="7819">
                  <c:v>19212.417599</c:v>
                </c:pt>
                <c:pt idx="7820">
                  <c:v>19214.877992000002</c:v>
                </c:pt>
                <c:pt idx="7821">
                  <c:v>19217.334752999999</c:v>
                </c:pt>
                <c:pt idx="7822">
                  <c:v>19219.786139</c:v>
                </c:pt>
                <c:pt idx="7823">
                  <c:v>19222.242845000001</c:v>
                </c:pt>
                <c:pt idx="7824">
                  <c:v>19224.706635999999</c:v>
                </c:pt>
                <c:pt idx="7825">
                  <c:v>19227.158737999998</c:v>
                </c:pt>
                <c:pt idx="7826">
                  <c:v>19229.614394</c:v>
                </c:pt>
                <c:pt idx="7827">
                  <c:v>19232.088986999999</c:v>
                </c:pt>
                <c:pt idx="7828">
                  <c:v>19234.553354</c:v>
                </c:pt>
                <c:pt idx="7829">
                  <c:v>19237.010644000002</c:v>
                </c:pt>
                <c:pt idx="7830">
                  <c:v>19239.467640999999</c:v>
                </c:pt>
                <c:pt idx="7831">
                  <c:v>19241.947763</c:v>
                </c:pt>
                <c:pt idx="7832">
                  <c:v>19244.401260999999</c:v>
                </c:pt>
                <c:pt idx="7833">
                  <c:v>19246.867096999998</c:v>
                </c:pt>
                <c:pt idx="7834">
                  <c:v>19249.321236</c:v>
                </c:pt>
                <c:pt idx="7835">
                  <c:v>19251.790552999999</c:v>
                </c:pt>
                <c:pt idx="7836">
                  <c:v>19254.251571000001</c:v>
                </c:pt>
                <c:pt idx="7837">
                  <c:v>19256.697808000001</c:v>
                </c:pt>
                <c:pt idx="7838">
                  <c:v>19259.162386</c:v>
                </c:pt>
                <c:pt idx="7839">
                  <c:v>19261.612744999999</c:v>
                </c:pt>
                <c:pt idx="7840">
                  <c:v>19264.076772</c:v>
                </c:pt>
                <c:pt idx="7841">
                  <c:v>19266.531013</c:v>
                </c:pt>
                <c:pt idx="7842">
                  <c:v>19269.002894000001</c:v>
                </c:pt>
                <c:pt idx="7843">
                  <c:v>19271.456602999999</c:v>
                </c:pt>
                <c:pt idx="7844">
                  <c:v>19273.921611999998</c:v>
                </c:pt>
                <c:pt idx="7845">
                  <c:v>19276.378100999998</c:v>
                </c:pt>
                <c:pt idx="7846">
                  <c:v>19278.828319</c:v>
                </c:pt>
                <c:pt idx="7847">
                  <c:v>19281.289665</c:v>
                </c:pt>
                <c:pt idx="7848">
                  <c:v>19283.738092</c:v>
                </c:pt>
                <c:pt idx="7849">
                  <c:v>19286.201274999999</c:v>
                </c:pt>
                <c:pt idx="7850">
                  <c:v>19288.669253</c:v>
                </c:pt>
                <c:pt idx="7851">
                  <c:v>19291.126767000002</c:v>
                </c:pt>
                <c:pt idx="7852">
                  <c:v>19293.59606</c:v>
                </c:pt>
                <c:pt idx="7853">
                  <c:v>19296.056371999999</c:v>
                </c:pt>
                <c:pt idx="7854">
                  <c:v>19298.529599000001</c:v>
                </c:pt>
                <c:pt idx="7855">
                  <c:v>19300.985703999999</c:v>
                </c:pt>
                <c:pt idx="7856">
                  <c:v>19303.462770999999</c:v>
                </c:pt>
                <c:pt idx="7857">
                  <c:v>19305.914884000002</c:v>
                </c:pt>
                <c:pt idx="7858">
                  <c:v>19308.402118999998</c:v>
                </c:pt>
                <c:pt idx="7859">
                  <c:v>19310.858672999999</c:v>
                </c:pt>
                <c:pt idx="7860">
                  <c:v>19313.31264</c:v>
                </c:pt>
                <c:pt idx="7861">
                  <c:v>19315.795649</c:v>
                </c:pt>
                <c:pt idx="7862">
                  <c:v>19318.250703000002</c:v>
                </c:pt>
                <c:pt idx="7863">
                  <c:v>19320.704544</c:v>
                </c:pt>
                <c:pt idx="7864">
                  <c:v>19323.163809000001</c:v>
                </c:pt>
                <c:pt idx="7865">
                  <c:v>19325.611215000001</c:v>
                </c:pt>
                <c:pt idx="7866">
                  <c:v>19328.080945000002</c:v>
                </c:pt>
                <c:pt idx="7867">
                  <c:v>19330.547807999999</c:v>
                </c:pt>
                <c:pt idx="7868">
                  <c:v>19332.996861</c:v>
                </c:pt>
                <c:pt idx="7869">
                  <c:v>19335.453348999999</c:v>
                </c:pt>
                <c:pt idx="7870">
                  <c:v>19337.931886999999</c:v>
                </c:pt>
                <c:pt idx="7871">
                  <c:v>19340.387687999999</c:v>
                </c:pt>
                <c:pt idx="7872">
                  <c:v>19342.842429</c:v>
                </c:pt>
                <c:pt idx="7873">
                  <c:v>19345.304785</c:v>
                </c:pt>
                <c:pt idx="7874">
                  <c:v>19347.755225000001</c:v>
                </c:pt>
                <c:pt idx="7875">
                  <c:v>19350.211188000001</c:v>
                </c:pt>
                <c:pt idx="7876">
                  <c:v>19352.669846000001</c:v>
                </c:pt>
                <c:pt idx="7877">
                  <c:v>19355.139035</c:v>
                </c:pt>
                <c:pt idx="7878">
                  <c:v>19357.599965000001</c:v>
                </c:pt>
                <c:pt idx="7879">
                  <c:v>19360.047661000001</c:v>
                </c:pt>
                <c:pt idx="7880">
                  <c:v>19362.520227000001</c:v>
                </c:pt>
                <c:pt idx="7881">
                  <c:v>19364.984196000001</c:v>
                </c:pt>
                <c:pt idx="7882">
                  <c:v>19367.451579</c:v>
                </c:pt>
                <c:pt idx="7883">
                  <c:v>19369.908257999999</c:v>
                </c:pt>
                <c:pt idx="7884">
                  <c:v>19372.363410999998</c:v>
                </c:pt>
                <c:pt idx="7885">
                  <c:v>19374.818665999999</c:v>
                </c:pt>
                <c:pt idx="7886">
                  <c:v>19377.280811000001</c:v>
                </c:pt>
                <c:pt idx="7887">
                  <c:v>19379.735807000001</c:v>
                </c:pt>
                <c:pt idx="7888">
                  <c:v>19382.192737000001</c:v>
                </c:pt>
                <c:pt idx="7889">
                  <c:v>19384.651123</c:v>
                </c:pt>
                <c:pt idx="7890">
                  <c:v>19387.117769</c:v>
                </c:pt>
                <c:pt idx="7891">
                  <c:v>19389.57661</c:v>
                </c:pt>
                <c:pt idx="7892">
                  <c:v>19392.028747</c:v>
                </c:pt>
                <c:pt idx="7893">
                  <c:v>19394.484066000001</c:v>
                </c:pt>
                <c:pt idx="7894">
                  <c:v>19396.940079</c:v>
                </c:pt>
                <c:pt idx="7895">
                  <c:v>19399.394547</c:v>
                </c:pt>
                <c:pt idx="7896">
                  <c:v>19401.861852999999</c:v>
                </c:pt>
                <c:pt idx="7897">
                  <c:v>19404.317171999999</c:v>
                </c:pt>
                <c:pt idx="7898">
                  <c:v>19406.771060999999</c:v>
                </c:pt>
                <c:pt idx="7899">
                  <c:v>19409.222655000001</c:v>
                </c:pt>
                <c:pt idx="7900">
                  <c:v>19411.673402</c:v>
                </c:pt>
                <c:pt idx="7901">
                  <c:v>19414.150072</c:v>
                </c:pt>
                <c:pt idx="7902">
                  <c:v>19416.603712</c:v>
                </c:pt>
                <c:pt idx="7903">
                  <c:v>19419.081948999999</c:v>
                </c:pt>
                <c:pt idx="7904">
                  <c:v>19421.538966</c:v>
                </c:pt>
                <c:pt idx="7905">
                  <c:v>19423.996305000001</c:v>
                </c:pt>
                <c:pt idx="7906">
                  <c:v>19426.450623000001</c:v>
                </c:pt>
                <c:pt idx="7907">
                  <c:v>19428.911682999998</c:v>
                </c:pt>
                <c:pt idx="7908">
                  <c:v>19431.37126</c:v>
                </c:pt>
                <c:pt idx="7909">
                  <c:v>19433.825726999999</c:v>
                </c:pt>
                <c:pt idx="7910">
                  <c:v>19436.283718999999</c:v>
                </c:pt>
                <c:pt idx="7911">
                  <c:v>19438.739904999999</c:v>
                </c:pt>
                <c:pt idx="7912">
                  <c:v>19441.198976</c:v>
                </c:pt>
                <c:pt idx="7913">
                  <c:v>19443.655838999999</c:v>
                </c:pt>
                <c:pt idx="7914">
                  <c:v>19446.112123999999</c:v>
                </c:pt>
                <c:pt idx="7915">
                  <c:v>19448.566234000002</c:v>
                </c:pt>
                <c:pt idx="7916">
                  <c:v>19451.040009</c:v>
                </c:pt>
                <c:pt idx="7917">
                  <c:v>19453.511716000001</c:v>
                </c:pt>
                <c:pt idx="7918">
                  <c:v>19455.969140000001</c:v>
                </c:pt>
                <c:pt idx="7919">
                  <c:v>19458.417242</c:v>
                </c:pt>
                <c:pt idx="7920">
                  <c:v>19460.881108000001</c:v>
                </c:pt>
                <c:pt idx="7921">
                  <c:v>19463.329807999999</c:v>
                </c:pt>
                <c:pt idx="7922">
                  <c:v>19465.785104999999</c:v>
                </c:pt>
                <c:pt idx="7923">
                  <c:v>19468.243330000001</c:v>
                </c:pt>
                <c:pt idx="7924">
                  <c:v>19470.693604</c:v>
                </c:pt>
                <c:pt idx="7925">
                  <c:v>19473.152134</c:v>
                </c:pt>
                <c:pt idx="7926">
                  <c:v>19475.604044</c:v>
                </c:pt>
                <c:pt idx="7927">
                  <c:v>19478.057933</c:v>
                </c:pt>
                <c:pt idx="7928">
                  <c:v>19480.511774999999</c:v>
                </c:pt>
                <c:pt idx="7929">
                  <c:v>19483.007834</c:v>
                </c:pt>
                <c:pt idx="7930">
                  <c:v>19485.484809000001</c:v>
                </c:pt>
                <c:pt idx="7931">
                  <c:v>19487.930743000001</c:v>
                </c:pt>
                <c:pt idx="7932">
                  <c:v>19490.394088000001</c:v>
                </c:pt>
                <c:pt idx="7933">
                  <c:v>19492.847215000002</c:v>
                </c:pt>
                <c:pt idx="7934">
                  <c:v>19495.302737000002</c:v>
                </c:pt>
                <c:pt idx="7935">
                  <c:v>19497.755341</c:v>
                </c:pt>
                <c:pt idx="7936">
                  <c:v>19500.228759000001</c:v>
                </c:pt>
                <c:pt idx="7937">
                  <c:v>19502.689718000001</c:v>
                </c:pt>
                <c:pt idx="7938">
                  <c:v>19505.147538000001</c:v>
                </c:pt>
                <c:pt idx="7939">
                  <c:v>19507.599789</c:v>
                </c:pt>
                <c:pt idx="7940">
                  <c:v>19510.067978999999</c:v>
                </c:pt>
                <c:pt idx="7941">
                  <c:v>19512.522138</c:v>
                </c:pt>
                <c:pt idx="7942">
                  <c:v>19514.972361</c:v>
                </c:pt>
                <c:pt idx="7943">
                  <c:v>19517.445188999998</c:v>
                </c:pt>
                <c:pt idx="7944">
                  <c:v>19519.897789999999</c:v>
                </c:pt>
                <c:pt idx="7945">
                  <c:v>19522.363161000001</c:v>
                </c:pt>
                <c:pt idx="7946">
                  <c:v>19524.815978999999</c:v>
                </c:pt>
                <c:pt idx="7947">
                  <c:v>19527.268561000001</c:v>
                </c:pt>
                <c:pt idx="7948">
                  <c:v>19529.723866</c:v>
                </c:pt>
                <c:pt idx="7949">
                  <c:v>19532.190613999999</c:v>
                </c:pt>
                <c:pt idx="7950">
                  <c:v>19534.635781000001</c:v>
                </c:pt>
                <c:pt idx="7951">
                  <c:v>19537.095721999998</c:v>
                </c:pt>
                <c:pt idx="7952">
                  <c:v>19539.555872000001</c:v>
                </c:pt>
                <c:pt idx="7953">
                  <c:v>19542.021850000001</c:v>
                </c:pt>
                <c:pt idx="7954">
                  <c:v>19544.479911999999</c:v>
                </c:pt>
                <c:pt idx="7955">
                  <c:v>19546.943562</c:v>
                </c:pt>
                <c:pt idx="7956">
                  <c:v>19549.399723999999</c:v>
                </c:pt>
                <c:pt idx="7957">
                  <c:v>19551.858895000001</c:v>
                </c:pt>
                <c:pt idx="7958">
                  <c:v>19554.311077999999</c:v>
                </c:pt>
                <c:pt idx="7959">
                  <c:v>19556.772914000001</c:v>
                </c:pt>
                <c:pt idx="7960">
                  <c:v>19559.232053</c:v>
                </c:pt>
                <c:pt idx="7961">
                  <c:v>19561.698409000001</c:v>
                </c:pt>
                <c:pt idx="7962">
                  <c:v>19564.159027000002</c:v>
                </c:pt>
                <c:pt idx="7963">
                  <c:v>19566.612405</c:v>
                </c:pt>
                <c:pt idx="7964">
                  <c:v>19569.083033999999</c:v>
                </c:pt>
                <c:pt idx="7965">
                  <c:v>19571.541310000001</c:v>
                </c:pt>
                <c:pt idx="7966">
                  <c:v>19574.001641999999</c:v>
                </c:pt>
                <c:pt idx="7967">
                  <c:v>19576.457152999999</c:v>
                </c:pt>
                <c:pt idx="7968">
                  <c:v>19578.920096000002</c:v>
                </c:pt>
                <c:pt idx="7969">
                  <c:v>19581.372168999998</c:v>
                </c:pt>
                <c:pt idx="7970">
                  <c:v>19583.819563000001</c:v>
                </c:pt>
                <c:pt idx="7971">
                  <c:v>19586.278695000001</c:v>
                </c:pt>
                <c:pt idx="7972">
                  <c:v>19588.738844</c:v>
                </c:pt>
                <c:pt idx="7973">
                  <c:v>19591.192931000001</c:v>
                </c:pt>
                <c:pt idx="7974">
                  <c:v>19593.668313999999</c:v>
                </c:pt>
                <c:pt idx="7975">
                  <c:v>19596.122776</c:v>
                </c:pt>
                <c:pt idx="7976">
                  <c:v>19598.577849000001</c:v>
                </c:pt>
                <c:pt idx="7977">
                  <c:v>19601.028421999999</c:v>
                </c:pt>
                <c:pt idx="7978">
                  <c:v>19603.495256999999</c:v>
                </c:pt>
                <c:pt idx="7979">
                  <c:v>19605.940069</c:v>
                </c:pt>
                <c:pt idx="7980">
                  <c:v>19608.398615999999</c:v>
                </c:pt>
                <c:pt idx="7981">
                  <c:v>19610.861916000002</c:v>
                </c:pt>
                <c:pt idx="7982">
                  <c:v>19613.342788000002</c:v>
                </c:pt>
                <c:pt idx="7983">
                  <c:v>19615.80661</c:v>
                </c:pt>
                <c:pt idx="7984">
                  <c:v>19618.254566</c:v>
                </c:pt>
                <c:pt idx="7985">
                  <c:v>19620.708675000002</c:v>
                </c:pt>
                <c:pt idx="7986">
                  <c:v>19623.174821000001</c:v>
                </c:pt>
                <c:pt idx="7987">
                  <c:v>19625.640683000001</c:v>
                </c:pt>
                <c:pt idx="7988">
                  <c:v>19628.095756999999</c:v>
                </c:pt>
                <c:pt idx="7989">
                  <c:v>19630.546415000001</c:v>
                </c:pt>
                <c:pt idx="7990">
                  <c:v>19633.025000000001</c:v>
                </c:pt>
                <c:pt idx="7991">
                  <c:v>19635.494193999999</c:v>
                </c:pt>
                <c:pt idx="7992">
                  <c:v>19637.949391999999</c:v>
                </c:pt>
                <c:pt idx="7993">
                  <c:v>19640.410113000002</c:v>
                </c:pt>
                <c:pt idx="7994">
                  <c:v>19642.868838999999</c:v>
                </c:pt>
                <c:pt idx="7995">
                  <c:v>19645.32014</c:v>
                </c:pt>
                <c:pt idx="7996">
                  <c:v>19647.768814999999</c:v>
                </c:pt>
                <c:pt idx="7997">
                  <c:v>19650.251669000001</c:v>
                </c:pt>
                <c:pt idx="7998">
                  <c:v>19652.720855</c:v>
                </c:pt>
                <c:pt idx="7999">
                  <c:v>19655.174901999999</c:v>
                </c:pt>
                <c:pt idx="8000">
                  <c:v>19657.633269999998</c:v>
                </c:pt>
                <c:pt idx="8001">
                  <c:v>19660.103770999998</c:v>
                </c:pt>
                <c:pt idx="8002">
                  <c:v>19662.580956000002</c:v>
                </c:pt>
                <c:pt idx="8003">
                  <c:v>19665.035677</c:v>
                </c:pt>
                <c:pt idx="8004">
                  <c:v>19667.496704000001</c:v>
                </c:pt>
                <c:pt idx="8005">
                  <c:v>19669.945971000001</c:v>
                </c:pt>
                <c:pt idx="8006">
                  <c:v>19672.401548000002</c:v>
                </c:pt>
                <c:pt idx="8007">
                  <c:v>19674.859412999998</c:v>
                </c:pt>
                <c:pt idx="8008">
                  <c:v>19677.312169000001</c:v>
                </c:pt>
                <c:pt idx="8009">
                  <c:v>19679.769785</c:v>
                </c:pt>
                <c:pt idx="8010">
                  <c:v>19682.226237999999</c:v>
                </c:pt>
                <c:pt idx="8011">
                  <c:v>19684.688392</c:v>
                </c:pt>
                <c:pt idx="8012">
                  <c:v>19687.157603</c:v>
                </c:pt>
                <c:pt idx="8013">
                  <c:v>19689.612942</c:v>
                </c:pt>
                <c:pt idx="8014">
                  <c:v>19692.072339999999</c:v>
                </c:pt>
                <c:pt idx="8015">
                  <c:v>19694.529053999999</c:v>
                </c:pt>
                <c:pt idx="8016">
                  <c:v>19696.984916000001</c:v>
                </c:pt>
                <c:pt idx="8017">
                  <c:v>19699.439789</c:v>
                </c:pt>
                <c:pt idx="8018">
                  <c:v>19701.915872000001</c:v>
                </c:pt>
                <c:pt idx="8019">
                  <c:v>19704.368364000002</c:v>
                </c:pt>
                <c:pt idx="8020">
                  <c:v>19706.826555</c:v>
                </c:pt>
                <c:pt idx="8021">
                  <c:v>19709.286187999998</c:v>
                </c:pt>
                <c:pt idx="8022">
                  <c:v>19711.736019</c:v>
                </c:pt>
                <c:pt idx="8023">
                  <c:v>19714.195698</c:v>
                </c:pt>
                <c:pt idx="8024">
                  <c:v>19716.663133999999</c:v>
                </c:pt>
                <c:pt idx="8025">
                  <c:v>19719.135774999999</c:v>
                </c:pt>
                <c:pt idx="8026">
                  <c:v>19721.615860999998</c:v>
                </c:pt>
                <c:pt idx="8027">
                  <c:v>19724.062062000001</c:v>
                </c:pt>
                <c:pt idx="8028">
                  <c:v>19726.525822</c:v>
                </c:pt>
                <c:pt idx="8029">
                  <c:v>19728.974126000001</c:v>
                </c:pt>
                <c:pt idx="8030">
                  <c:v>19731.437999999998</c:v>
                </c:pt>
                <c:pt idx="8031">
                  <c:v>19733.890034</c:v>
                </c:pt>
                <c:pt idx="8032">
                  <c:v>19736.345875999999</c:v>
                </c:pt>
                <c:pt idx="8033">
                  <c:v>19738.797686000002</c:v>
                </c:pt>
                <c:pt idx="8034">
                  <c:v>19741.256722999999</c:v>
                </c:pt>
                <c:pt idx="8035">
                  <c:v>19743.707900000001</c:v>
                </c:pt>
                <c:pt idx="8036">
                  <c:v>19746.173589000002</c:v>
                </c:pt>
                <c:pt idx="8037">
                  <c:v>19748.630927999999</c:v>
                </c:pt>
                <c:pt idx="8038">
                  <c:v>19751.084794999999</c:v>
                </c:pt>
                <c:pt idx="8039">
                  <c:v>19753.553339999999</c:v>
                </c:pt>
                <c:pt idx="8040">
                  <c:v>19756.016841000001</c:v>
                </c:pt>
                <c:pt idx="8041">
                  <c:v>19758.469594999999</c:v>
                </c:pt>
                <c:pt idx="8042">
                  <c:v>19760.926987999999</c:v>
                </c:pt>
                <c:pt idx="8043">
                  <c:v>19763.392691000001</c:v>
                </c:pt>
                <c:pt idx="8044">
                  <c:v>19765.862781</c:v>
                </c:pt>
                <c:pt idx="8045">
                  <c:v>19768.318405999999</c:v>
                </c:pt>
                <c:pt idx="8046">
                  <c:v>19770.778740999998</c:v>
                </c:pt>
                <c:pt idx="8047">
                  <c:v>19773.247684999998</c:v>
                </c:pt>
                <c:pt idx="8048">
                  <c:v>19775.715934</c:v>
                </c:pt>
                <c:pt idx="8049">
                  <c:v>19778.171031000002</c:v>
                </c:pt>
                <c:pt idx="8050">
                  <c:v>19780.621342999999</c:v>
                </c:pt>
                <c:pt idx="8051">
                  <c:v>19783.076682999999</c:v>
                </c:pt>
                <c:pt idx="8052">
                  <c:v>19785.539671999999</c:v>
                </c:pt>
                <c:pt idx="8053">
                  <c:v>19787.992068</c:v>
                </c:pt>
                <c:pt idx="8054">
                  <c:v>19790.454897</c:v>
                </c:pt>
                <c:pt idx="8055">
                  <c:v>19792.924533000001</c:v>
                </c:pt>
                <c:pt idx="8056">
                  <c:v>19795.380355000001</c:v>
                </c:pt>
                <c:pt idx="8057">
                  <c:v>19797.833594</c:v>
                </c:pt>
                <c:pt idx="8058">
                  <c:v>19800.297342000002</c:v>
                </c:pt>
                <c:pt idx="8059">
                  <c:v>19802.748847999999</c:v>
                </c:pt>
                <c:pt idx="8060">
                  <c:v>19805.206740000001</c:v>
                </c:pt>
                <c:pt idx="8061">
                  <c:v>19807.670843</c:v>
                </c:pt>
                <c:pt idx="8062">
                  <c:v>19810.120408999999</c:v>
                </c:pt>
                <c:pt idx="8063">
                  <c:v>19812.577152000002</c:v>
                </c:pt>
                <c:pt idx="8064">
                  <c:v>19815.039913000001</c:v>
                </c:pt>
                <c:pt idx="8065">
                  <c:v>19817.497834999998</c:v>
                </c:pt>
                <c:pt idx="8066">
                  <c:v>19819.946563000001</c:v>
                </c:pt>
                <c:pt idx="8067">
                  <c:v>19822.40828</c:v>
                </c:pt>
                <c:pt idx="8068">
                  <c:v>19824.868876</c:v>
                </c:pt>
                <c:pt idx="8069">
                  <c:v>19827.369290999999</c:v>
                </c:pt>
                <c:pt idx="8070">
                  <c:v>19829.830852999999</c:v>
                </c:pt>
                <c:pt idx="8071">
                  <c:v>19832.298674999998</c:v>
                </c:pt>
                <c:pt idx="8072">
                  <c:v>19834.785068000001</c:v>
                </c:pt>
                <c:pt idx="8073">
                  <c:v>19837.263964999998</c:v>
                </c:pt>
                <c:pt idx="8074">
                  <c:v>19839.718733000002</c:v>
                </c:pt>
                <c:pt idx="8075">
                  <c:v>19842.20318</c:v>
                </c:pt>
                <c:pt idx="8076">
                  <c:v>19844.664703999999</c:v>
                </c:pt>
                <c:pt idx="8077">
                  <c:v>19847.122736000001</c:v>
                </c:pt>
                <c:pt idx="8078">
                  <c:v>19849.574818000001</c:v>
                </c:pt>
                <c:pt idx="8079">
                  <c:v>19852.031629000001</c:v>
                </c:pt>
                <c:pt idx="8080">
                  <c:v>19854.493877000001</c:v>
                </c:pt>
                <c:pt idx="8081">
                  <c:v>19856.944425000002</c:v>
                </c:pt>
                <c:pt idx="8082">
                  <c:v>19859.413719</c:v>
                </c:pt>
                <c:pt idx="8083">
                  <c:v>19861.871245999999</c:v>
                </c:pt>
                <c:pt idx="8084">
                  <c:v>19864.322758999999</c:v>
                </c:pt>
                <c:pt idx="8085">
                  <c:v>19866.775186999999</c:v>
                </c:pt>
                <c:pt idx="8086">
                  <c:v>19869.238318</c:v>
                </c:pt>
                <c:pt idx="8087">
                  <c:v>19871.697001</c:v>
                </c:pt>
                <c:pt idx="8088">
                  <c:v>19874.14114</c:v>
                </c:pt>
                <c:pt idx="8089">
                  <c:v>19876.604069000001</c:v>
                </c:pt>
                <c:pt idx="8090">
                  <c:v>19879.060072</c:v>
                </c:pt>
                <c:pt idx="8091">
                  <c:v>19881.527537000002</c:v>
                </c:pt>
                <c:pt idx="8092">
                  <c:v>19883.982049999999</c:v>
                </c:pt>
                <c:pt idx="8093">
                  <c:v>19886.439124</c:v>
                </c:pt>
                <c:pt idx="8094">
                  <c:v>19888.91114</c:v>
                </c:pt>
                <c:pt idx="8095">
                  <c:v>19891.360352</c:v>
                </c:pt>
                <c:pt idx="8096">
                  <c:v>19893.821596999998</c:v>
                </c:pt>
                <c:pt idx="8097">
                  <c:v>19896.275276</c:v>
                </c:pt>
                <c:pt idx="8098">
                  <c:v>19898.728142</c:v>
                </c:pt>
                <c:pt idx="8099">
                  <c:v>19901.183713999999</c:v>
                </c:pt>
                <c:pt idx="8100">
                  <c:v>19903.645831999998</c:v>
                </c:pt>
                <c:pt idx="8101">
                  <c:v>19906.120975000002</c:v>
                </c:pt>
                <c:pt idx="8102">
                  <c:v>19908.574855999999</c:v>
                </c:pt>
                <c:pt idx="8103">
                  <c:v>19911.030155</c:v>
                </c:pt>
                <c:pt idx="8104">
                  <c:v>19913.479783999999</c:v>
                </c:pt>
                <c:pt idx="8105">
                  <c:v>19915.942719999999</c:v>
                </c:pt>
                <c:pt idx="8106">
                  <c:v>19918.401043999998</c:v>
                </c:pt>
                <c:pt idx="8107">
                  <c:v>19920.864861999999</c:v>
                </c:pt>
                <c:pt idx="8108">
                  <c:v>19923.326539000002</c:v>
                </c:pt>
                <c:pt idx="8109">
                  <c:v>19925.785617000001</c:v>
                </c:pt>
                <c:pt idx="8110">
                  <c:v>19928.235189999999</c:v>
                </c:pt>
                <c:pt idx="8111">
                  <c:v>19930.695822000001</c:v>
                </c:pt>
                <c:pt idx="8112">
                  <c:v>19933.154899000001</c:v>
                </c:pt>
                <c:pt idx="8113">
                  <c:v>19935.608596999999</c:v>
                </c:pt>
                <c:pt idx="8114">
                  <c:v>19938.076850000001</c:v>
                </c:pt>
                <c:pt idx="8115">
                  <c:v>19940.541954</c:v>
                </c:pt>
                <c:pt idx="8116">
                  <c:v>19942.995663999998</c:v>
                </c:pt>
                <c:pt idx="8117">
                  <c:v>19945.445124999998</c:v>
                </c:pt>
                <c:pt idx="8118">
                  <c:v>19947.904568999998</c:v>
                </c:pt>
                <c:pt idx="8119">
                  <c:v>19950.359756000002</c:v>
                </c:pt>
                <c:pt idx="8120">
                  <c:v>19952.817858999999</c:v>
                </c:pt>
                <c:pt idx="8121">
                  <c:v>19955.270926000001</c:v>
                </c:pt>
                <c:pt idx="8122">
                  <c:v>19957.727720999999</c:v>
                </c:pt>
                <c:pt idx="8123">
                  <c:v>19960.177027000002</c:v>
                </c:pt>
                <c:pt idx="8124">
                  <c:v>19962.641567999999</c:v>
                </c:pt>
                <c:pt idx="8125">
                  <c:v>19965.091224</c:v>
                </c:pt>
                <c:pt idx="8126">
                  <c:v>19967.549171999999</c:v>
                </c:pt>
                <c:pt idx="8127">
                  <c:v>19970.007600000001</c:v>
                </c:pt>
                <c:pt idx="8128">
                  <c:v>19972.468225000001</c:v>
                </c:pt>
                <c:pt idx="8129">
                  <c:v>19974.917586</c:v>
                </c:pt>
                <c:pt idx="8130">
                  <c:v>19977.376882</c:v>
                </c:pt>
                <c:pt idx="8131">
                  <c:v>19979.833832</c:v>
                </c:pt>
                <c:pt idx="8132">
                  <c:v>19982.304693999999</c:v>
                </c:pt>
                <c:pt idx="8133">
                  <c:v>19984.76514</c:v>
                </c:pt>
                <c:pt idx="8134">
                  <c:v>19987.250727999999</c:v>
                </c:pt>
                <c:pt idx="8135">
                  <c:v>19989.710889999998</c:v>
                </c:pt>
                <c:pt idx="8136">
                  <c:v>19992.1584</c:v>
                </c:pt>
                <c:pt idx="8137">
                  <c:v>19994.615358999999</c:v>
                </c:pt>
                <c:pt idx="8138">
                  <c:v>19997.074809000002</c:v>
                </c:pt>
                <c:pt idx="8139">
                  <c:v>19999.526365000002</c:v>
                </c:pt>
                <c:pt idx="8140">
                  <c:v>20001.980680000001</c:v>
                </c:pt>
                <c:pt idx="8141">
                  <c:v>20004.440429999999</c:v>
                </c:pt>
                <c:pt idx="8142">
                  <c:v>20006.899098000002</c:v>
                </c:pt>
                <c:pt idx="8143">
                  <c:v>20009.354659000001</c:v>
                </c:pt>
                <c:pt idx="8144">
                  <c:v>20011.807561000001</c:v>
                </c:pt>
                <c:pt idx="8145">
                  <c:v>20014.264262000001</c:v>
                </c:pt>
                <c:pt idx="8146">
                  <c:v>20016.719658000002</c:v>
                </c:pt>
                <c:pt idx="8147">
                  <c:v>20019.178954999999</c:v>
                </c:pt>
                <c:pt idx="8148">
                  <c:v>20021.632598</c:v>
                </c:pt>
                <c:pt idx="8149">
                  <c:v>20024.088693000002</c:v>
                </c:pt>
                <c:pt idx="8150">
                  <c:v>20026.543562999999</c:v>
                </c:pt>
                <c:pt idx="8151">
                  <c:v>20029.000802999999</c:v>
                </c:pt>
                <c:pt idx="8152">
                  <c:v>20031.456344999999</c:v>
                </c:pt>
                <c:pt idx="8153">
                  <c:v>20033.927419</c:v>
                </c:pt>
                <c:pt idx="8154">
                  <c:v>20036.398159</c:v>
                </c:pt>
                <c:pt idx="8155">
                  <c:v>20038.853669</c:v>
                </c:pt>
                <c:pt idx="8156">
                  <c:v>20041.312559000002</c:v>
                </c:pt>
                <c:pt idx="8157">
                  <c:v>20043.767948000001</c:v>
                </c:pt>
                <c:pt idx="8158">
                  <c:v>20046.233397</c:v>
                </c:pt>
                <c:pt idx="8159">
                  <c:v>20048.696672999999</c:v>
                </c:pt>
                <c:pt idx="8160">
                  <c:v>20051.153059</c:v>
                </c:pt>
                <c:pt idx="8161">
                  <c:v>20053.607736999998</c:v>
                </c:pt>
                <c:pt idx="8162">
                  <c:v>20056.067906</c:v>
                </c:pt>
                <c:pt idx="8163">
                  <c:v>20058.523660999999</c:v>
                </c:pt>
                <c:pt idx="8164">
                  <c:v>20060.986387000001</c:v>
                </c:pt>
                <c:pt idx="8165">
                  <c:v>20063.448220999999</c:v>
                </c:pt>
                <c:pt idx="8166">
                  <c:v>20065.905122</c:v>
                </c:pt>
                <c:pt idx="8167">
                  <c:v>20068.381769</c:v>
                </c:pt>
                <c:pt idx="8168">
                  <c:v>20070.834429999999</c:v>
                </c:pt>
                <c:pt idx="8169">
                  <c:v>20073.297449000002</c:v>
                </c:pt>
                <c:pt idx="8170">
                  <c:v>20075.751258</c:v>
                </c:pt>
                <c:pt idx="8171">
                  <c:v>20078.207302999999</c:v>
                </c:pt>
                <c:pt idx="8172">
                  <c:v>20080.666916999999</c:v>
                </c:pt>
                <c:pt idx="8173">
                  <c:v>20083.111718</c:v>
                </c:pt>
                <c:pt idx="8174">
                  <c:v>20085.575676</c:v>
                </c:pt>
                <c:pt idx="8175">
                  <c:v>20088.029578000001</c:v>
                </c:pt>
                <c:pt idx="8176">
                  <c:v>20090.503992000002</c:v>
                </c:pt>
                <c:pt idx="8177">
                  <c:v>20092.952990000002</c:v>
                </c:pt>
                <c:pt idx="8178">
                  <c:v>20095.414774000001</c:v>
                </c:pt>
                <c:pt idx="8179">
                  <c:v>20097.870611999999</c:v>
                </c:pt>
                <c:pt idx="8180">
                  <c:v>20100.319579999999</c:v>
                </c:pt>
                <c:pt idx="8181">
                  <c:v>20102.781533000001</c:v>
                </c:pt>
                <c:pt idx="8182">
                  <c:v>20105.250104999999</c:v>
                </c:pt>
                <c:pt idx="8183">
                  <c:v>20107.704731000002</c:v>
                </c:pt>
                <c:pt idx="8184">
                  <c:v>20110.166341</c:v>
                </c:pt>
                <c:pt idx="8185">
                  <c:v>20112.616371</c:v>
                </c:pt>
                <c:pt idx="8186">
                  <c:v>20115.088621999999</c:v>
                </c:pt>
                <c:pt idx="8187">
                  <c:v>20117.565938</c:v>
                </c:pt>
                <c:pt idx="8188">
                  <c:v>20120.042560000002</c:v>
                </c:pt>
                <c:pt idx="8189">
                  <c:v>20122.496788</c:v>
                </c:pt>
                <c:pt idx="8190">
                  <c:v>20124.945823999999</c:v>
                </c:pt>
                <c:pt idx="8191">
                  <c:v>20127.400747</c:v>
                </c:pt>
                <c:pt idx="8192">
                  <c:v>20129.861543999999</c:v>
                </c:pt>
                <c:pt idx="8193">
                  <c:v>20132.318207</c:v>
                </c:pt>
                <c:pt idx="8194">
                  <c:v>20134.786171</c:v>
                </c:pt>
                <c:pt idx="8195">
                  <c:v>20137.238157</c:v>
                </c:pt>
                <c:pt idx="8196">
                  <c:v>20139.695606000001</c:v>
                </c:pt>
                <c:pt idx="8197">
                  <c:v>20142.192532000001</c:v>
                </c:pt>
                <c:pt idx="8198">
                  <c:v>20144.644429</c:v>
                </c:pt>
                <c:pt idx="8199">
                  <c:v>20147.103950000001</c:v>
                </c:pt>
                <c:pt idx="8200">
                  <c:v>20149.558811999999</c:v>
                </c:pt>
                <c:pt idx="8201">
                  <c:v>20152.017405999999</c:v>
                </c:pt>
                <c:pt idx="8202">
                  <c:v>20154.476992</c:v>
                </c:pt>
                <c:pt idx="8203">
                  <c:v>20156.93375</c:v>
                </c:pt>
                <c:pt idx="8204">
                  <c:v>20159.389931999998</c:v>
                </c:pt>
                <c:pt idx="8205">
                  <c:v>20161.842592000001</c:v>
                </c:pt>
                <c:pt idx="8206">
                  <c:v>20164.294919</c:v>
                </c:pt>
                <c:pt idx="8207">
                  <c:v>20166.753181</c:v>
                </c:pt>
                <c:pt idx="8208">
                  <c:v>20169.214215</c:v>
                </c:pt>
                <c:pt idx="8209">
                  <c:v>20171.667688000001</c:v>
                </c:pt>
                <c:pt idx="8210">
                  <c:v>20174.125752</c:v>
                </c:pt>
                <c:pt idx="8211">
                  <c:v>20176.580886</c:v>
                </c:pt>
                <c:pt idx="8212">
                  <c:v>20179.041674</c:v>
                </c:pt>
                <c:pt idx="8213">
                  <c:v>20181.501905000001</c:v>
                </c:pt>
                <c:pt idx="8214">
                  <c:v>20183.953960999999</c:v>
                </c:pt>
                <c:pt idx="8215">
                  <c:v>20186.414041</c:v>
                </c:pt>
                <c:pt idx="8216">
                  <c:v>20188.873725000001</c:v>
                </c:pt>
                <c:pt idx="8217">
                  <c:v>20191.324881</c:v>
                </c:pt>
                <c:pt idx="8218">
                  <c:v>20193.784824999999</c:v>
                </c:pt>
                <c:pt idx="8219">
                  <c:v>20196.240628</c:v>
                </c:pt>
                <c:pt idx="8220">
                  <c:v>20198.693633999999</c:v>
                </c:pt>
                <c:pt idx="8221">
                  <c:v>20201.170189</c:v>
                </c:pt>
                <c:pt idx="8222">
                  <c:v>20203.623026000001</c:v>
                </c:pt>
                <c:pt idx="8223">
                  <c:v>20206.077743000002</c:v>
                </c:pt>
                <c:pt idx="8224">
                  <c:v>20208.530411</c:v>
                </c:pt>
                <c:pt idx="8225">
                  <c:v>20210.986126</c:v>
                </c:pt>
                <c:pt idx="8226">
                  <c:v>20213.444316000001</c:v>
                </c:pt>
                <c:pt idx="8227">
                  <c:v>20215.921176</c:v>
                </c:pt>
                <c:pt idx="8228">
                  <c:v>20218.376816</c:v>
                </c:pt>
                <c:pt idx="8229">
                  <c:v>20220.832533000001</c:v>
                </c:pt>
                <c:pt idx="8230">
                  <c:v>20223.296885</c:v>
                </c:pt>
                <c:pt idx="8231">
                  <c:v>20225.753798999998</c:v>
                </c:pt>
                <c:pt idx="8232">
                  <c:v>20228.230351999999</c:v>
                </c:pt>
                <c:pt idx="8233">
                  <c:v>20230.680419</c:v>
                </c:pt>
                <c:pt idx="8234">
                  <c:v>20233.158676999999</c:v>
                </c:pt>
                <c:pt idx="8235">
                  <c:v>20235.613866</c:v>
                </c:pt>
                <c:pt idx="8236">
                  <c:v>20238.069697999999</c:v>
                </c:pt>
                <c:pt idx="8237">
                  <c:v>20240.520404999999</c:v>
                </c:pt>
                <c:pt idx="8238">
                  <c:v>20242.993653000001</c:v>
                </c:pt>
                <c:pt idx="8239">
                  <c:v>20245.447304000001</c:v>
                </c:pt>
                <c:pt idx="8240">
                  <c:v>20247.913012000001</c:v>
                </c:pt>
                <c:pt idx="8241">
                  <c:v>20250.35945</c:v>
                </c:pt>
                <c:pt idx="8242">
                  <c:v>20252.818396999999</c:v>
                </c:pt>
                <c:pt idx="8243">
                  <c:v>20255.278725</c:v>
                </c:pt>
                <c:pt idx="8244">
                  <c:v>20257.732648000001</c:v>
                </c:pt>
                <c:pt idx="8245">
                  <c:v>20260.185077999999</c:v>
                </c:pt>
                <c:pt idx="8246">
                  <c:v>20262.647238000001</c:v>
                </c:pt>
                <c:pt idx="8247">
                  <c:v>20265.099141999999</c:v>
                </c:pt>
                <c:pt idx="8248">
                  <c:v>20267.551388</c:v>
                </c:pt>
                <c:pt idx="8249">
                  <c:v>20270.014666999999</c:v>
                </c:pt>
                <c:pt idx="8250">
                  <c:v>20272.466412999998</c:v>
                </c:pt>
                <c:pt idx="8251">
                  <c:v>20274.923234000002</c:v>
                </c:pt>
                <c:pt idx="8252">
                  <c:v>20277.380884999999</c:v>
                </c:pt>
                <c:pt idx="8253">
                  <c:v>20279.832704</c:v>
                </c:pt>
                <c:pt idx="8254">
                  <c:v>20282.288400000001</c:v>
                </c:pt>
                <c:pt idx="8255">
                  <c:v>20284.748777000001</c:v>
                </c:pt>
                <c:pt idx="8256">
                  <c:v>20287.204318</c:v>
                </c:pt>
                <c:pt idx="8257">
                  <c:v>20289.659557999999</c:v>
                </c:pt>
                <c:pt idx="8258">
                  <c:v>20292.111174000001</c:v>
                </c:pt>
                <c:pt idx="8259">
                  <c:v>20294.584799</c:v>
                </c:pt>
                <c:pt idx="8260">
                  <c:v>20297.04434</c:v>
                </c:pt>
                <c:pt idx="8261">
                  <c:v>20299.498584000001</c:v>
                </c:pt>
                <c:pt idx="8262">
                  <c:v>20301.959548999999</c:v>
                </c:pt>
                <c:pt idx="8263">
                  <c:v>20304.413669000001</c:v>
                </c:pt>
                <c:pt idx="8264">
                  <c:v>20306.873619000002</c:v>
                </c:pt>
                <c:pt idx="8265">
                  <c:v>20309.345955000001</c:v>
                </c:pt>
                <c:pt idx="8266">
                  <c:v>20311.798561</c:v>
                </c:pt>
                <c:pt idx="8267">
                  <c:v>20314.257378999999</c:v>
                </c:pt>
                <c:pt idx="8268">
                  <c:v>20316.714927000001</c:v>
                </c:pt>
                <c:pt idx="8269">
                  <c:v>20319.185154999999</c:v>
                </c:pt>
                <c:pt idx="8270">
                  <c:v>20321.642648000001</c:v>
                </c:pt>
                <c:pt idx="8271">
                  <c:v>20324.098182000002</c:v>
                </c:pt>
                <c:pt idx="8272">
                  <c:v>20326.577238000002</c:v>
                </c:pt>
                <c:pt idx="8273">
                  <c:v>20329.037790999999</c:v>
                </c:pt>
                <c:pt idx="8274">
                  <c:v>20331.489648999999</c:v>
                </c:pt>
                <c:pt idx="8275">
                  <c:v>20333.948763</c:v>
                </c:pt>
                <c:pt idx="8276">
                  <c:v>20336.401880000001</c:v>
                </c:pt>
                <c:pt idx="8277">
                  <c:v>20338.861848</c:v>
                </c:pt>
                <c:pt idx="8278">
                  <c:v>20341.359584000002</c:v>
                </c:pt>
                <c:pt idx="8279">
                  <c:v>20343.816446000001</c:v>
                </c:pt>
                <c:pt idx="8280">
                  <c:v>20346.290042000001</c:v>
                </c:pt>
                <c:pt idx="8281">
                  <c:v>20348.761709999999</c:v>
                </c:pt>
                <c:pt idx="8282">
                  <c:v>20351.230445000001</c:v>
                </c:pt>
                <c:pt idx="8283">
                  <c:v>20353.683068999999</c:v>
                </c:pt>
                <c:pt idx="8284">
                  <c:v>20356.145012000001</c:v>
                </c:pt>
                <c:pt idx="8285">
                  <c:v>20358.606390000001</c:v>
                </c:pt>
                <c:pt idx="8286">
                  <c:v>20361.061172000002</c:v>
                </c:pt>
                <c:pt idx="8287">
                  <c:v>20363.515714000001</c:v>
                </c:pt>
                <c:pt idx="8288">
                  <c:v>20365.966776000001</c:v>
                </c:pt>
                <c:pt idx="8289">
                  <c:v>20368.429628000002</c:v>
                </c:pt>
                <c:pt idx="8290">
                  <c:v>20370.882343000001</c:v>
                </c:pt>
                <c:pt idx="8291">
                  <c:v>20373.338435999998</c:v>
                </c:pt>
                <c:pt idx="8292">
                  <c:v>20375.798946999999</c:v>
                </c:pt>
                <c:pt idx="8293">
                  <c:v>20378.256809999999</c:v>
                </c:pt>
                <c:pt idx="8294">
                  <c:v>20380.728911999999</c:v>
                </c:pt>
                <c:pt idx="8295">
                  <c:v>20383.186312000002</c:v>
                </c:pt>
                <c:pt idx="8296">
                  <c:v>20385.63841</c:v>
                </c:pt>
                <c:pt idx="8297">
                  <c:v>20388.097258999998</c:v>
                </c:pt>
                <c:pt idx="8298">
                  <c:v>20390.556118</c:v>
                </c:pt>
                <c:pt idx="8299">
                  <c:v>20393.025140000002</c:v>
                </c:pt>
                <c:pt idx="8300">
                  <c:v>20395.481931999999</c:v>
                </c:pt>
                <c:pt idx="8301">
                  <c:v>20397.931014999998</c:v>
                </c:pt>
                <c:pt idx="8302">
                  <c:v>20400.396691000002</c:v>
                </c:pt>
                <c:pt idx="8303">
                  <c:v>20402.852054999999</c:v>
                </c:pt>
                <c:pt idx="8304">
                  <c:v>20405.318585000001</c:v>
                </c:pt>
                <c:pt idx="8305">
                  <c:v>20407.775102</c:v>
                </c:pt>
                <c:pt idx="8306">
                  <c:v>20410.238347999999</c:v>
                </c:pt>
                <c:pt idx="8307">
                  <c:v>20412.696098</c:v>
                </c:pt>
                <c:pt idx="8308">
                  <c:v>20415.158339000001</c:v>
                </c:pt>
                <c:pt idx="8309">
                  <c:v>20417.638153</c:v>
                </c:pt>
                <c:pt idx="8310">
                  <c:v>20420.090884000001</c:v>
                </c:pt>
                <c:pt idx="8311">
                  <c:v>20422.546429000002</c:v>
                </c:pt>
                <c:pt idx="8312">
                  <c:v>20424.998640999998</c:v>
                </c:pt>
                <c:pt idx="8313">
                  <c:v>20427.463747999998</c:v>
                </c:pt>
                <c:pt idx="8314">
                  <c:v>20429.932097000001</c:v>
                </c:pt>
                <c:pt idx="8315">
                  <c:v>20432.387552</c:v>
                </c:pt>
                <c:pt idx="8316">
                  <c:v>20434.853842</c:v>
                </c:pt>
                <c:pt idx="8317">
                  <c:v>20437.312445</c:v>
                </c:pt>
                <c:pt idx="8318">
                  <c:v>20439.764377</c:v>
                </c:pt>
                <c:pt idx="8319">
                  <c:v>20442.214844999999</c:v>
                </c:pt>
                <c:pt idx="8320">
                  <c:v>20444.679068000001</c:v>
                </c:pt>
                <c:pt idx="8321">
                  <c:v>20447.127027999999</c:v>
                </c:pt>
                <c:pt idx="8322">
                  <c:v>20449.603669</c:v>
                </c:pt>
                <c:pt idx="8323">
                  <c:v>20452.057420000001</c:v>
                </c:pt>
                <c:pt idx="8324">
                  <c:v>20454.513569999999</c:v>
                </c:pt>
                <c:pt idx="8325">
                  <c:v>20456.973668999999</c:v>
                </c:pt>
                <c:pt idx="8326">
                  <c:v>20459.425303</c:v>
                </c:pt>
                <c:pt idx="8327">
                  <c:v>20461.889244999998</c:v>
                </c:pt>
                <c:pt idx="8328">
                  <c:v>20464.345743000002</c:v>
                </c:pt>
                <c:pt idx="8329">
                  <c:v>20466.813824000001</c:v>
                </c:pt>
                <c:pt idx="8330">
                  <c:v>20469.267558</c:v>
                </c:pt>
                <c:pt idx="8331">
                  <c:v>20471.734675</c:v>
                </c:pt>
                <c:pt idx="8332">
                  <c:v>20474.218765000001</c:v>
                </c:pt>
                <c:pt idx="8333">
                  <c:v>20476.677355</c:v>
                </c:pt>
                <c:pt idx="8334">
                  <c:v>20479.13219</c:v>
                </c:pt>
                <c:pt idx="8335">
                  <c:v>20481.588339000002</c:v>
                </c:pt>
                <c:pt idx="8336">
                  <c:v>20484.058602000001</c:v>
                </c:pt>
                <c:pt idx="8337">
                  <c:v>20486.513019999999</c:v>
                </c:pt>
                <c:pt idx="8338">
                  <c:v>20488.975753999999</c:v>
                </c:pt>
                <c:pt idx="8339">
                  <c:v>20491.427742</c:v>
                </c:pt>
                <c:pt idx="8340">
                  <c:v>20493.884608</c:v>
                </c:pt>
                <c:pt idx="8341">
                  <c:v>20496.343935000001</c:v>
                </c:pt>
                <c:pt idx="8342">
                  <c:v>20498.827347999999</c:v>
                </c:pt>
                <c:pt idx="8343">
                  <c:v>20501.296706000001</c:v>
                </c:pt>
                <c:pt idx="8344">
                  <c:v>20503.752403999999</c:v>
                </c:pt>
                <c:pt idx="8345">
                  <c:v>20506.215918999998</c:v>
                </c:pt>
                <c:pt idx="8346">
                  <c:v>20508.677596000001</c:v>
                </c:pt>
                <c:pt idx="8347">
                  <c:v>20511.128954</c:v>
                </c:pt>
                <c:pt idx="8348">
                  <c:v>20513.605229000001</c:v>
                </c:pt>
                <c:pt idx="8349">
                  <c:v>20516.071323</c:v>
                </c:pt>
                <c:pt idx="8350">
                  <c:v>20518.527720999999</c:v>
                </c:pt>
                <c:pt idx="8351">
                  <c:v>20521.015772999999</c:v>
                </c:pt>
                <c:pt idx="8352">
                  <c:v>20523.467768999999</c:v>
                </c:pt>
                <c:pt idx="8353">
                  <c:v>20525.923241</c:v>
                </c:pt>
                <c:pt idx="8354">
                  <c:v>20528.397215000001</c:v>
                </c:pt>
                <c:pt idx="8355">
                  <c:v>20530.853867999998</c:v>
                </c:pt>
                <c:pt idx="8356">
                  <c:v>20533.311921</c:v>
                </c:pt>
                <c:pt idx="8357">
                  <c:v>20535.767634</c:v>
                </c:pt>
                <c:pt idx="8358">
                  <c:v>20538.218368999998</c:v>
                </c:pt>
                <c:pt idx="8359">
                  <c:v>20540.678245999999</c:v>
                </c:pt>
                <c:pt idx="8360">
                  <c:v>20543.134396000001</c:v>
                </c:pt>
                <c:pt idx="8361">
                  <c:v>20545.624915</c:v>
                </c:pt>
                <c:pt idx="8362">
                  <c:v>20548.074745000002</c:v>
                </c:pt>
                <c:pt idx="8363">
                  <c:v>20550.526051000001</c:v>
                </c:pt>
                <c:pt idx="8364">
                  <c:v>20552.984734000001</c:v>
                </c:pt>
                <c:pt idx="8365">
                  <c:v>20555.453670999999</c:v>
                </c:pt>
                <c:pt idx="8366">
                  <c:v>20557.913736999999</c:v>
                </c:pt>
                <c:pt idx="8367">
                  <c:v>20560.395752</c:v>
                </c:pt>
                <c:pt idx="8368">
                  <c:v>20562.862678000001</c:v>
                </c:pt>
                <c:pt idx="8369">
                  <c:v>20565.335388</c:v>
                </c:pt>
                <c:pt idx="8370">
                  <c:v>20567.814697000002</c:v>
                </c:pt>
                <c:pt idx="8371">
                  <c:v>20570.289651999999</c:v>
                </c:pt>
                <c:pt idx="8372">
                  <c:v>20572.740441000002</c:v>
                </c:pt>
                <c:pt idx="8373">
                  <c:v>20575.194238</c:v>
                </c:pt>
                <c:pt idx="8374">
                  <c:v>20577.655113000001</c:v>
                </c:pt>
                <c:pt idx="8375">
                  <c:v>20580.109795</c:v>
                </c:pt>
                <c:pt idx="8376">
                  <c:v>20582.569554000002</c:v>
                </c:pt>
                <c:pt idx="8377">
                  <c:v>20585.021835</c:v>
                </c:pt>
                <c:pt idx="8378">
                  <c:v>20587.480385999999</c:v>
                </c:pt>
                <c:pt idx="8379">
                  <c:v>20589.951646000001</c:v>
                </c:pt>
                <c:pt idx="8380">
                  <c:v>20592.415556</c:v>
                </c:pt>
                <c:pt idx="8381">
                  <c:v>20594.870024</c:v>
                </c:pt>
                <c:pt idx="8382">
                  <c:v>20597.350118999999</c:v>
                </c:pt>
                <c:pt idx="8383">
                  <c:v>20599.80041</c:v>
                </c:pt>
                <c:pt idx="8384">
                  <c:v>20602.256271999999</c:v>
                </c:pt>
                <c:pt idx="8385">
                  <c:v>20604.727140999999</c:v>
                </c:pt>
                <c:pt idx="8386">
                  <c:v>20607.180774</c:v>
                </c:pt>
                <c:pt idx="8387">
                  <c:v>20609.643285999999</c:v>
                </c:pt>
                <c:pt idx="8388">
                  <c:v>20612.093552999999</c:v>
                </c:pt>
                <c:pt idx="8389">
                  <c:v>20614.549402000001</c:v>
                </c:pt>
                <c:pt idx="8390">
                  <c:v>20617.005406</c:v>
                </c:pt>
                <c:pt idx="8391">
                  <c:v>20619.492376999999</c:v>
                </c:pt>
                <c:pt idx="8392">
                  <c:v>20621.946628000002</c:v>
                </c:pt>
                <c:pt idx="8393">
                  <c:v>20624.406239</c:v>
                </c:pt>
                <c:pt idx="8394">
                  <c:v>20626.865897</c:v>
                </c:pt>
                <c:pt idx="8395">
                  <c:v>20629.321402000001</c:v>
                </c:pt>
                <c:pt idx="8396">
                  <c:v>20631.792238000002</c:v>
                </c:pt>
                <c:pt idx="8397">
                  <c:v>20634.277654000001</c:v>
                </c:pt>
                <c:pt idx="8398">
                  <c:v>20636.747711</c:v>
                </c:pt>
                <c:pt idx="8399">
                  <c:v>20639.202275</c:v>
                </c:pt>
                <c:pt idx="8400">
                  <c:v>20641.667535</c:v>
                </c:pt>
                <c:pt idx="8401">
                  <c:v>20644.121339000001</c:v>
                </c:pt>
                <c:pt idx="8402">
                  <c:v>20646.603640000001</c:v>
                </c:pt>
                <c:pt idx="8403">
                  <c:v>20649.059368999999</c:v>
                </c:pt>
                <c:pt idx="8404">
                  <c:v>20651.507874999999</c:v>
                </c:pt>
                <c:pt idx="8405">
                  <c:v>20653.959157000001</c:v>
                </c:pt>
                <c:pt idx="8406">
                  <c:v>20656.423911000002</c:v>
                </c:pt>
                <c:pt idx="8407">
                  <c:v>20658.880974</c:v>
                </c:pt>
                <c:pt idx="8408">
                  <c:v>20661.360032000001</c:v>
                </c:pt>
                <c:pt idx="8409">
                  <c:v>20663.822554999999</c:v>
                </c:pt>
                <c:pt idx="8410">
                  <c:v>20666.278338</c:v>
                </c:pt>
                <c:pt idx="8411">
                  <c:v>20668.733145999999</c:v>
                </c:pt>
                <c:pt idx="8412">
                  <c:v>20671.184363</c:v>
                </c:pt>
                <c:pt idx="8413">
                  <c:v>20673.640177000001</c:v>
                </c:pt>
                <c:pt idx="8414">
                  <c:v>20676.098839999999</c:v>
                </c:pt>
                <c:pt idx="8415">
                  <c:v>20678.551243999998</c:v>
                </c:pt>
                <c:pt idx="8416">
                  <c:v>20681.011257999999</c:v>
                </c:pt>
                <c:pt idx="8417">
                  <c:v>20683.466899999999</c:v>
                </c:pt>
                <c:pt idx="8418">
                  <c:v>20685.918125</c:v>
                </c:pt>
                <c:pt idx="8419">
                  <c:v>20688.370829</c:v>
                </c:pt>
                <c:pt idx="8420">
                  <c:v>20690.834045</c:v>
                </c:pt>
                <c:pt idx="8421">
                  <c:v>20693.304048000002</c:v>
                </c:pt>
                <c:pt idx="8422">
                  <c:v>20695.765937</c:v>
                </c:pt>
                <c:pt idx="8423">
                  <c:v>20698.228256999999</c:v>
                </c:pt>
                <c:pt idx="8424">
                  <c:v>20700.701560000001</c:v>
                </c:pt>
                <c:pt idx="8425">
                  <c:v>20703.157557999999</c:v>
                </c:pt>
                <c:pt idx="8426">
                  <c:v>20705.614601000001</c:v>
                </c:pt>
                <c:pt idx="8427">
                  <c:v>20708.075794</c:v>
                </c:pt>
                <c:pt idx="8428">
                  <c:v>20710.529880999999</c:v>
                </c:pt>
                <c:pt idx="8429">
                  <c:v>20712.997804999999</c:v>
                </c:pt>
                <c:pt idx="8430">
                  <c:v>20715.457977999999</c:v>
                </c:pt>
                <c:pt idx="8431">
                  <c:v>20717.910940000002</c:v>
                </c:pt>
                <c:pt idx="8432">
                  <c:v>20720.367587000001</c:v>
                </c:pt>
                <c:pt idx="8433">
                  <c:v>20722.831128000002</c:v>
                </c:pt>
                <c:pt idx="8434">
                  <c:v>20725.283132</c:v>
                </c:pt>
                <c:pt idx="8435">
                  <c:v>20727.757530999999</c:v>
                </c:pt>
                <c:pt idx="8436">
                  <c:v>20730.226095000002</c:v>
                </c:pt>
                <c:pt idx="8437">
                  <c:v>20732.684281999998</c:v>
                </c:pt>
                <c:pt idx="8438">
                  <c:v>20735.146232999999</c:v>
                </c:pt>
                <c:pt idx="8439">
                  <c:v>20737.622987999999</c:v>
                </c:pt>
                <c:pt idx="8440">
                  <c:v>20740.081216999999</c:v>
                </c:pt>
                <c:pt idx="8441">
                  <c:v>20742.529350000001</c:v>
                </c:pt>
                <c:pt idx="8442">
                  <c:v>20744.988761000001</c:v>
                </c:pt>
                <c:pt idx="8443">
                  <c:v>20747.447639999999</c:v>
                </c:pt>
                <c:pt idx="8444">
                  <c:v>20749.900438000001</c:v>
                </c:pt>
                <c:pt idx="8445">
                  <c:v>20752.351140999999</c:v>
                </c:pt>
                <c:pt idx="8446">
                  <c:v>20754.800288999999</c:v>
                </c:pt>
                <c:pt idx="8447">
                  <c:v>20757.256528999998</c:v>
                </c:pt>
                <c:pt idx="8448">
                  <c:v>20759.713027000002</c:v>
                </c:pt>
                <c:pt idx="8449">
                  <c:v>20762.180274999999</c:v>
                </c:pt>
                <c:pt idx="8450">
                  <c:v>20764.638917</c:v>
                </c:pt>
                <c:pt idx="8451">
                  <c:v>20767.106308999999</c:v>
                </c:pt>
                <c:pt idx="8452">
                  <c:v>20769.566286000001</c:v>
                </c:pt>
                <c:pt idx="8453">
                  <c:v>20772.028157000001</c:v>
                </c:pt>
                <c:pt idx="8454">
                  <c:v>20774.483905000001</c:v>
                </c:pt>
                <c:pt idx="8455">
                  <c:v>20776.934379999999</c:v>
                </c:pt>
                <c:pt idx="8456">
                  <c:v>20779.399291999998</c:v>
                </c:pt>
                <c:pt idx="8457">
                  <c:v>20781.867634999999</c:v>
                </c:pt>
                <c:pt idx="8458">
                  <c:v>20784.341426999999</c:v>
                </c:pt>
                <c:pt idx="8459">
                  <c:v>20786.788961999999</c:v>
                </c:pt>
                <c:pt idx="8460">
                  <c:v>20789.242627</c:v>
                </c:pt>
                <c:pt idx="8461">
                  <c:v>20791.697060999999</c:v>
                </c:pt>
                <c:pt idx="8462">
                  <c:v>20794.167420000002</c:v>
                </c:pt>
                <c:pt idx="8463">
                  <c:v>20796.625846999999</c:v>
                </c:pt>
                <c:pt idx="8464">
                  <c:v>20799.081124</c:v>
                </c:pt>
                <c:pt idx="8465">
                  <c:v>20801.535035000001</c:v>
                </c:pt>
                <c:pt idx="8466">
                  <c:v>20803.999854000002</c:v>
                </c:pt>
                <c:pt idx="8467">
                  <c:v>20806.466075</c:v>
                </c:pt>
                <c:pt idx="8468">
                  <c:v>20808.929887999999</c:v>
                </c:pt>
                <c:pt idx="8469">
                  <c:v>20811.378365</c:v>
                </c:pt>
                <c:pt idx="8470">
                  <c:v>20813.833744</c:v>
                </c:pt>
                <c:pt idx="8471">
                  <c:v>20816.294433999999</c:v>
                </c:pt>
                <c:pt idx="8472">
                  <c:v>20818.742309000001</c:v>
                </c:pt>
                <c:pt idx="8473">
                  <c:v>20821.213542000001</c:v>
                </c:pt>
                <c:pt idx="8474">
                  <c:v>20823.673164</c:v>
                </c:pt>
                <c:pt idx="8475">
                  <c:v>20826.127288</c:v>
                </c:pt>
                <c:pt idx="8476">
                  <c:v>20828.595599</c:v>
                </c:pt>
                <c:pt idx="8477">
                  <c:v>20831.05933</c:v>
                </c:pt>
                <c:pt idx="8478">
                  <c:v>20833.525803</c:v>
                </c:pt>
                <c:pt idx="8479">
                  <c:v>20835.998092000002</c:v>
                </c:pt>
                <c:pt idx="8480">
                  <c:v>20838.449659000002</c:v>
                </c:pt>
                <c:pt idx="8481">
                  <c:v>20840.920064000002</c:v>
                </c:pt>
                <c:pt idx="8482">
                  <c:v>20843.384066999999</c:v>
                </c:pt>
                <c:pt idx="8483">
                  <c:v>20845.834621999998</c:v>
                </c:pt>
                <c:pt idx="8484">
                  <c:v>20848.297140999999</c:v>
                </c:pt>
                <c:pt idx="8485">
                  <c:v>20850.751884000001</c:v>
                </c:pt>
                <c:pt idx="8486">
                  <c:v>20853.211945999999</c:v>
                </c:pt>
                <c:pt idx="8487">
                  <c:v>20855.664923</c:v>
                </c:pt>
                <c:pt idx="8488">
                  <c:v>20858.136449000001</c:v>
                </c:pt>
                <c:pt idx="8489">
                  <c:v>20860.600923000002</c:v>
                </c:pt>
                <c:pt idx="8490">
                  <c:v>20863.056799000002</c:v>
                </c:pt>
                <c:pt idx="8491">
                  <c:v>20865.510622000002</c:v>
                </c:pt>
                <c:pt idx="8492">
                  <c:v>20867.978082000001</c:v>
                </c:pt>
                <c:pt idx="8493">
                  <c:v>20870.430123999999</c:v>
                </c:pt>
                <c:pt idx="8494">
                  <c:v>20872.895971999998</c:v>
                </c:pt>
                <c:pt idx="8495">
                  <c:v>20875.344444999999</c:v>
                </c:pt>
                <c:pt idx="8496">
                  <c:v>20877.803146999999</c:v>
                </c:pt>
                <c:pt idx="8497">
                  <c:v>20880.256173000002</c:v>
                </c:pt>
                <c:pt idx="8498">
                  <c:v>20882.713425999998</c:v>
                </c:pt>
                <c:pt idx="8499">
                  <c:v>20885.177353999999</c:v>
                </c:pt>
                <c:pt idx="8500">
                  <c:v>20887.629263999999</c:v>
                </c:pt>
                <c:pt idx="8501">
                  <c:v>20890.090434000002</c:v>
                </c:pt>
                <c:pt idx="8502">
                  <c:v>20892.543631</c:v>
                </c:pt>
                <c:pt idx="8503">
                  <c:v>20895.010262</c:v>
                </c:pt>
                <c:pt idx="8504">
                  <c:v>20897.469564999999</c:v>
                </c:pt>
                <c:pt idx="8505">
                  <c:v>20899.961683000001</c:v>
                </c:pt>
                <c:pt idx="8506">
                  <c:v>20902.414981000002</c:v>
                </c:pt>
                <c:pt idx="8507">
                  <c:v>20904.874747000002</c:v>
                </c:pt>
                <c:pt idx="8508">
                  <c:v>20907.329154999999</c:v>
                </c:pt>
                <c:pt idx="8509">
                  <c:v>20909.785115999999</c:v>
                </c:pt>
                <c:pt idx="8510">
                  <c:v>20912.244545000001</c:v>
                </c:pt>
                <c:pt idx="8511">
                  <c:v>20914.694888999999</c:v>
                </c:pt>
                <c:pt idx="8512">
                  <c:v>20917.166912000001</c:v>
                </c:pt>
                <c:pt idx="8513">
                  <c:v>20919.616012999999</c:v>
                </c:pt>
                <c:pt idx="8514">
                  <c:v>20922.069729999999</c:v>
                </c:pt>
                <c:pt idx="8515">
                  <c:v>20924.565590999999</c:v>
                </c:pt>
                <c:pt idx="8516">
                  <c:v>20927.022399000001</c:v>
                </c:pt>
                <c:pt idx="8517">
                  <c:v>20929.475332000002</c:v>
                </c:pt>
                <c:pt idx="8518">
                  <c:v>20931.921109999999</c:v>
                </c:pt>
                <c:pt idx="8519">
                  <c:v>20934.380395</c:v>
                </c:pt>
                <c:pt idx="8520">
                  <c:v>20936.837966999999</c:v>
                </c:pt>
                <c:pt idx="8521">
                  <c:v>20939.288192</c:v>
                </c:pt>
                <c:pt idx="8522">
                  <c:v>20941.757334999998</c:v>
                </c:pt>
                <c:pt idx="8523">
                  <c:v>20944.212073999999</c:v>
                </c:pt>
                <c:pt idx="8524">
                  <c:v>20946.694132000001</c:v>
                </c:pt>
                <c:pt idx="8525">
                  <c:v>20949.156223999998</c:v>
                </c:pt>
                <c:pt idx="8526">
                  <c:v>20951.615172000002</c:v>
                </c:pt>
                <c:pt idx="8527">
                  <c:v>20954.087367</c:v>
                </c:pt>
                <c:pt idx="8528">
                  <c:v>20956.539680000002</c:v>
                </c:pt>
                <c:pt idx="8529">
                  <c:v>20959.005141000001</c:v>
                </c:pt>
                <c:pt idx="8530">
                  <c:v>20961.461327000001</c:v>
                </c:pt>
                <c:pt idx="8531">
                  <c:v>20963.922563</c:v>
                </c:pt>
                <c:pt idx="8532">
                  <c:v>20966.377335000001</c:v>
                </c:pt>
                <c:pt idx="8533">
                  <c:v>20968.834168000001</c:v>
                </c:pt>
                <c:pt idx="8534">
                  <c:v>20971.294572999999</c:v>
                </c:pt>
                <c:pt idx="8535">
                  <c:v>20973.747865000001</c:v>
                </c:pt>
                <c:pt idx="8536">
                  <c:v>20976.221635999998</c:v>
                </c:pt>
                <c:pt idx="8537">
                  <c:v>20978.699765000001</c:v>
                </c:pt>
                <c:pt idx="8538">
                  <c:v>20981.152171000002</c:v>
                </c:pt>
                <c:pt idx="8539">
                  <c:v>20983.602406999998</c:v>
                </c:pt>
                <c:pt idx="8540">
                  <c:v>20986.055967</c:v>
                </c:pt>
                <c:pt idx="8541">
                  <c:v>20988.526431999999</c:v>
                </c:pt>
                <c:pt idx="8542">
                  <c:v>20990.984013000001</c:v>
                </c:pt>
                <c:pt idx="8543">
                  <c:v>20993.441613999999</c:v>
                </c:pt>
                <c:pt idx="8544">
                  <c:v>20995.896637999998</c:v>
                </c:pt>
                <c:pt idx="8545">
                  <c:v>20998.356431</c:v>
                </c:pt>
                <c:pt idx="8546">
                  <c:v>21000.814074000002</c:v>
                </c:pt>
                <c:pt idx="8547">
                  <c:v>21003.274809999999</c:v>
                </c:pt>
                <c:pt idx="8548">
                  <c:v>21005.728877000001</c:v>
                </c:pt>
                <c:pt idx="8549">
                  <c:v>21008.18217</c:v>
                </c:pt>
                <c:pt idx="8550">
                  <c:v>21010.638062999999</c:v>
                </c:pt>
                <c:pt idx="8551">
                  <c:v>21013.087549</c:v>
                </c:pt>
                <c:pt idx="8552">
                  <c:v>21015.564861999999</c:v>
                </c:pt>
                <c:pt idx="8553">
                  <c:v>21018.019365</c:v>
                </c:pt>
                <c:pt idx="8554">
                  <c:v>21020.472698000001</c:v>
                </c:pt>
                <c:pt idx="8555">
                  <c:v>21022.928048999998</c:v>
                </c:pt>
                <c:pt idx="8556">
                  <c:v>21025.410734000001</c:v>
                </c:pt>
                <c:pt idx="8557">
                  <c:v>21027.868902999999</c:v>
                </c:pt>
                <c:pt idx="8558">
                  <c:v>21030.330346999999</c:v>
                </c:pt>
                <c:pt idx="8559">
                  <c:v>21032.789647000001</c:v>
                </c:pt>
                <c:pt idx="8560">
                  <c:v>21035.260040000001</c:v>
                </c:pt>
                <c:pt idx="8561">
                  <c:v>21037.737389999998</c:v>
                </c:pt>
                <c:pt idx="8562">
                  <c:v>21040.212911999999</c:v>
                </c:pt>
                <c:pt idx="8563">
                  <c:v>21042.659868999999</c:v>
                </c:pt>
                <c:pt idx="8564">
                  <c:v>21045.119041000002</c:v>
                </c:pt>
                <c:pt idx="8565">
                  <c:v>21047.575957000001</c:v>
                </c:pt>
                <c:pt idx="8566">
                  <c:v>21050.028601000002</c:v>
                </c:pt>
                <c:pt idx="8567">
                  <c:v>21052.493161999999</c:v>
                </c:pt>
                <c:pt idx="8568">
                  <c:v>21054.944718999999</c:v>
                </c:pt>
                <c:pt idx="8569">
                  <c:v>21057.399982999999</c:v>
                </c:pt>
                <c:pt idx="8570">
                  <c:v>21059.847957000002</c:v>
                </c:pt>
                <c:pt idx="8571">
                  <c:v>21062.310243</c:v>
                </c:pt>
                <c:pt idx="8572">
                  <c:v>21064.770598999999</c:v>
                </c:pt>
                <c:pt idx="8573">
                  <c:v>21067.243603999999</c:v>
                </c:pt>
                <c:pt idx="8574">
                  <c:v>21069.722081</c:v>
                </c:pt>
                <c:pt idx="8575">
                  <c:v>21072.190734</c:v>
                </c:pt>
                <c:pt idx="8576">
                  <c:v>21074.650093</c:v>
                </c:pt>
                <c:pt idx="8577">
                  <c:v>21077.110710000001</c:v>
                </c:pt>
                <c:pt idx="8578">
                  <c:v>21079.564064999999</c:v>
                </c:pt>
                <c:pt idx="8579">
                  <c:v>21082.021101999999</c:v>
                </c:pt>
                <c:pt idx="8580">
                  <c:v>21084.485403999999</c:v>
                </c:pt>
                <c:pt idx="8581">
                  <c:v>21086.971764000002</c:v>
                </c:pt>
                <c:pt idx="8582">
                  <c:v>21089.423407999999</c:v>
                </c:pt>
                <c:pt idx="8583">
                  <c:v>21091.875171</c:v>
                </c:pt>
                <c:pt idx="8584">
                  <c:v>21094.360884999998</c:v>
                </c:pt>
                <c:pt idx="8585">
                  <c:v>21096.841307999999</c:v>
                </c:pt>
                <c:pt idx="8586">
                  <c:v>21099.308762000001</c:v>
                </c:pt>
                <c:pt idx="8587">
                  <c:v>21101.756155999999</c:v>
                </c:pt>
                <c:pt idx="8588">
                  <c:v>21104.220309</c:v>
                </c:pt>
                <c:pt idx="8589">
                  <c:v>21106.673954000002</c:v>
                </c:pt>
                <c:pt idx="8590">
                  <c:v>21109.132364000001</c:v>
                </c:pt>
                <c:pt idx="8591">
                  <c:v>21111.585890999999</c:v>
                </c:pt>
                <c:pt idx="8592">
                  <c:v>21114.037638999998</c:v>
                </c:pt>
                <c:pt idx="8593">
                  <c:v>21116.494180000002</c:v>
                </c:pt>
                <c:pt idx="8594">
                  <c:v>21118.95189</c:v>
                </c:pt>
                <c:pt idx="8595">
                  <c:v>21121.411126999999</c:v>
                </c:pt>
                <c:pt idx="8596">
                  <c:v>21123.860387000001</c:v>
                </c:pt>
                <c:pt idx="8597">
                  <c:v>21126.316292</c:v>
                </c:pt>
                <c:pt idx="8598">
                  <c:v>21128.774001000002</c:v>
                </c:pt>
                <c:pt idx="8599">
                  <c:v>21131.223751000001</c:v>
                </c:pt>
                <c:pt idx="8600">
                  <c:v>21133.677438999999</c:v>
                </c:pt>
                <c:pt idx="8601">
                  <c:v>21136.158435000001</c:v>
                </c:pt>
                <c:pt idx="8602">
                  <c:v>21138.610865999999</c:v>
                </c:pt>
                <c:pt idx="8603">
                  <c:v>21141.100573</c:v>
                </c:pt>
                <c:pt idx="8604">
                  <c:v>21143.555034000001</c:v>
                </c:pt>
                <c:pt idx="8605">
                  <c:v>21146.009305</c:v>
                </c:pt>
                <c:pt idx="8606">
                  <c:v>21148.459814000002</c:v>
                </c:pt>
                <c:pt idx="8607">
                  <c:v>21150.912952999999</c:v>
                </c:pt>
                <c:pt idx="8608">
                  <c:v>21153.39789</c:v>
                </c:pt>
                <c:pt idx="8609">
                  <c:v>21155.875949000001</c:v>
                </c:pt>
                <c:pt idx="8610">
                  <c:v>21158.349023999999</c:v>
                </c:pt>
                <c:pt idx="8611">
                  <c:v>21160.816713</c:v>
                </c:pt>
                <c:pt idx="8612">
                  <c:v>21163.273398000001</c:v>
                </c:pt>
                <c:pt idx="8613">
                  <c:v>21165.734335000001</c:v>
                </c:pt>
                <c:pt idx="8614">
                  <c:v>21168.217401999998</c:v>
                </c:pt>
                <c:pt idx="8615">
                  <c:v>21170.668957999998</c:v>
                </c:pt>
                <c:pt idx="8616">
                  <c:v>21173.125047000001</c:v>
                </c:pt>
                <c:pt idx="8617">
                  <c:v>21175.579883999999</c:v>
                </c:pt>
                <c:pt idx="8618">
                  <c:v>21178.036063</c:v>
                </c:pt>
                <c:pt idx="8619">
                  <c:v>21180.494854</c:v>
                </c:pt>
                <c:pt idx="8620">
                  <c:v>21182.944072999999</c:v>
                </c:pt>
                <c:pt idx="8621">
                  <c:v>21185.403984</c:v>
                </c:pt>
                <c:pt idx="8622">
                  <c:v>21187.865837000001</c:v>
                </c:pt>
                <c:pt idx="8623">
                  <c:v>21190.321556999999</c:v>
                </c:pt>
                <c:pt idx="8624">
                  <c:v>21192.778014</c:v>
                </c:pt>
                <c:pt idx="8625">
                  <c:v>21195.236615000002</c:v>
                </c:pt>
                <c:pt idx="8626">
                  <c:v>21197.701355000001</c:v>
                </c:pt>
                <c:pt idx="8627">
                  <c:v>21200.157582</c:v>
                </c:pt>
                <c:pt idx="8628">
                  <c:v>21202.615425</c:v>
                </c:pt>
                <c:pt idx="8629">
                  <c:v>21205.074197000002</c:v>
                </c:pt>
                <c:pt idx="8630">
                  <c:v>21207.522601000001</c:v>
                </c:pt>
                <c:pt idx="8631">
                  <c:v>21210.015036000001</c:v>
                </c:pt>
                <c:pt idx="8632">
                  <c:v>21212.497807</c:v>
                </c:pt>
                <c:pt idx="8633">
                  <c:v>21214.951911</c:v>
                </c:pt>
                <c:pt idx="8634">
                  <c:v>21217.427575000002</c:v>
                </c:pt>
                <c:pt idx="8635">
                  <c:v>21219.888257999999</c:v>
                </c:pt>
                <c:pt idx="8636">
                  <c:v>21222.358054</c:v>
                </c:pt>
                <c:pt idx="8637">
                  <c:v>21224.810406000001</c:v>
                </c:pt>
                <c:pt idx="8638">
                  <c:v>21227.269724999998</c:v>
                </c:pt>
                <c:pt idx="8639">
                  <c:v>21229.735915000001</c:v>
                </c:pt>
                <c:pt idx="8640">
                  <c:v>21232.198950999998</c:v>
                </c:pt>
                <c:pt idx="8641">
                  <c:v>21234.655115000001</c:v>
                </c:pt>
                <c:pt idx="8642">
                  <c:v>21237.12111</c:v>
                </c:pt>
                <c:pt idx="8643">
                  <c:v>21239.595588</c:v>
                </c:pt>
                <c:pt idx="8644">
                  <c:v>21242.047064999999</c:v>
                </c:pt>
                <c:pt idx="8645">
                  <c:v>21244.495932999998</c:v>
                </c:pt>
                <c:pt idx="8646">
                  <c:v>21246.951994999999</c:v>
                </c:pt>
                <c:pt idx="8647">
                  <c:v>21249.412808000001</c:v>
                </c:pt>
                <c:pt idx="8648">
                  <c:v>21251.867599000001</c:v>
                </c:pt>
                <c:pt idx="8649">
                  <c:v>21254.325218999998</c:v>
                </c:pt>
                <c:pt idx="8650">
                  <c:v>21256.811172000002</c:v>
                </c:pt>
                <c:pt idx="8651">
                  <c:v>21259.300046</c:v>
                </c:pt>
                <c:pt idx="8652">
                  <c:v>21261.777141999999</c:v>
                </c:pt>
                <c:pt idx="8653">
                  <c:v>21264.249666</c:v>
                </c:pt>
                <c:pt idx="8654">
                  <c:v>21266.712673000002</c:v>
                </c:pt>
                <c:pt idx="8655">
                  <c:v>21269.195930999998</c:v>
                </c:pt>
                <c:pt idx="8656">
                  <c:v>21271.681141000001</c:v>
                </c:pt>
                <c:pt idx="8657">
                  <c:v>21274.137955999999</c:v>
                </c:pt>
                <c:pt idx="8658">
                  <c:v>21276.597366000002</c:v>
                </c:pt>
                <c:pt idx="8659">
                  <c:v>21279.067328000001</c:v>
                </c:pt>
                <c:pt idx="8660">
                  <c:v>21281.527116000001</c:v>
                </c:pt>
                <c:pt idx="8661">
                  <c:v>21283.981154000001</c:v>
                </c:pt>
                <c:pt idx="8662">
                  <c:v>21286.434436</c:v>
                </c:pt>
                <c:pt idx="8663">
                  <c:v>21288.881044000002</c:v>
                </c:pt>
                <c:pt idx="8664">
                  <c:v>21291.342084</c:v>
                </c:pt>
                <c:pt idx="8665">
                  <c:v>21293.798243000001</c:v>
                </c:pt>
                <c:pt idx="8666">
                  <c:v>21296.252425999999</c:v>
                </c:pt>
                <c:pt idx="8667">
                  <c:v>21298.712124999998</c:v>
                </c:pt>
                <c:pt idx="8668">
                  <c:v>21301.163262999999</c:v>
                </c:pt>
                <c:pt idx="8669">
                  <c:v>21303.617538999999</c:v>
                </c:pt>
                <c:pt idx="8670">
                  <c:v>21306.082729000002</c:v>
                </c:pt>
                <c:pt idx="8671">
                  <c:v>21308.568756000001</c:v>
                </c:pt>
                <c:pt idx="8672">
                  <c:v>21311.028893999999</c:v>
                </c:pt>
                <c:pt idx="8673">
                  <c:v>21313.479995000002</c:v>
                </c:pt>
                <c:pt idx="8674">
                  <c:v>21315.954043999998</c:v>
                </c:pt>
                <c:pt idx="8675">
                  <c:v>21318.423822000001</c:v>
                </c:pt>
                <c:pt idx="8676">
                  <c:v>21320.897304999999</c:v>
                </c:pt>
                <c:pt idx="8677">
                  <c:v>21323.353643999999</c:v>
                </c:pt>
                <c:pt idx="8678">
                  <c:v>21325.811362</c:v>
                </c:pt>
                <c:pt idx="8679">
                  <c:v>21328.256808999999</c:v>
                </c:pt>
                <c:pt idx="8680">
                  <c:v>21330.716703999999</c:v>
                </c:pt>
                <c:pt idx="8681">
                  <c:v>21333.164679000001</c:v>
                </c:pt>
                <c:pt idx="8682">
                  <c:v>21335.639103000001</c:v>
                </c:pt>
                <c:pt idx="8683">
                  <c:v>21338.143697</c:v>
                </c:pt>
                <c:pt idx="8684">
                  <c:v>21340.595126</c:v>
                </c:pt>
                <c:pt idx="8685">
                  <c:v>21343.049225999999</c:v>
                </c:pt>
                <c:pt idx="8686">
                  <c:v>21345.501767999998</c:v>
                </c:pt>
                <c:pt idx="8687">
                  <c:v>21347.972270999999</c:v>
                </c:pt>
                <c:pt idx="8688">
                  <c:v>21350.433052</c:v>
                </c:pt>
                <c:pt idx="8689">
                  <c:v>21352.897117</c:v>
                </c:pt>
                <c:pt idx="8690">
                  <c:v>21355.352756</c:v>
                </c:pt>
                <c:pt idx="8691">
                  <c:v>21357.814162999999</c:v>
                </c:pt>
                <c:pt idx="8692">
                  <c:v>21360.282071000001</c:v>
                </c:pt>
                <c:pt idx="8693">
                  <c:v>21362.732612</c:v>
                </c:pt>
                <c:pt idx="8694">
                  <c:v>21365.208710999999</c:v>
                </c:pt>
                <c:pt idx="8695">
                  <c:v>21367.65828</c:v>
                </c:pt>
                <c:pt idx="8696">
                  <c:v>21370.133416000001</c:v>
                </c:pt>
                <c:pt idx="8697">
                  <c:v>21372.603193999999</c:v>
                </c:pt>
                <c:pt idx="8698">
                  <c:v>21375.053914</c:v>
                </c:pt>
                <c:pt idx="8699">
                  <c:v>21377.51324</c:v>
                </c:pt>
                <c:pt idx="8700">
                  <c:v>21379.968257</c:v>
                </c:pt>
                <c:pt idx="8701">
                  <c:v>21382.420408000002</c:v>
                </c:pt>
                <c:pt idx="8702">
                  <c:v>21384.877560000001</c:v>
                </c:pt>
                <c:pt idx="8703">
                  <c:v>21387.350190000001</c:v>
                </c:pt>
                <c:pt idx="8704">
                  <c:v>21389.805753000001</c:v>
                </c:pt>
                <c:pt idx="8705">
                  <c:v>21392.255689000001</c:v>
                </c:pt>
                <c:pt idx="8706">
                  <c:v>21394.713365</c:v>
                </c:pt>
                <c:pt idx="8707">
                  <c:v>21397.185851999999</c:v>
                </c:pt>
                <c:pt idx="8708">
                  <c:v>21399.654184999999</c:v>
                </c:pt>
                <c:pt idx="8709">
                  <c:v>21402.107927000001</c:v>
                </c:pt>
                <c:pt idx="8710">
                  <c:v>21404.562809999999</c:v>
                </c:pt>
                <c:pt idx="8711">
                  <c:v>21407.040244</c:v>
                </c:pt>
                <c:pt idx="8712">
                  <c:v>21409.494278999999</c:v>
                </c:pt>
                <c:pt idx="8713">
                  <c:v>21411.940245999998</c:v>
                </c:pt>
                <c:pt idx="8714">
                  <c:v>21414.407841</c:v>
                </c:pt>
                <c:pt idx="8715">
                  <c:v>21416.852611999999</c:v>
                </c:pt>
                <c:pt idx="8716">
                  <c:v>21419.313985000001</c:v>
                </c:pt>
                <c:pt idx="8717">
                  <c:v>21421.769293000001</c:v>
                </c:pt>
                <c:pt idx="8718">
                  <c:v>21424.226413</c:v>
                </c:pt>
                <c:pt idx="8719">
                  <c:v>21426.693887000001</c:v>
                </c:pt>
                <c:pt idx="8720">
                  <c:v>21429.162121000001</c:v>
                </c:pt>
                <c:pt idx="8721">
                  <c:v>21431.622883</c:v>
                </c:pt>
                <c:pt idx="8722">
                  <c:v>21434.068123000001</c:v>
                </c:pt>
                <c:pt idx="8723">
                  <c:v>21436.542646000002</c:v>
                </c:pt>
                <c:pt idx="8724">
                  <c:v>21439.008603999999</c:v>
                </c:pt>
                <c:pt idx="8725">
                  <c:v>21441.469817000001</c:v>
                </c:pt>
                <c:pt idx="8726">
                  <c:v>21443.938749000001</c:v>
                </c:pt>
                <c:pt idx="8727">
                  <c:v>21446.396055000001</c:v>
                </c:pt>
                <c:pt idx="8728">
                  <c:v>21448.851921000001</c:v>
                </c:pt>
                <c:pt idx="8729">
                  <c:v>21451.320693000001</c:v>
                </c:pt>
                <c:pt idx="8730">
                  <c:v>21453.787452</c:v>
                </c:pt>
                <c:pt idx="8731">
                  <c:v>21456.251338999999</c:v>
                </c:pt>
                <c:pt idx="8732">
                  <c:v>21458.70334</c:v>
                </c:pt>
                <c:pt idx="8733">
                  <c:v>21461.164735999999</c:v>
                </c:pt>
                <c:pt idx="8734">
                  <c:v>21463.620062000002</c:v>
                </c:pt>
                <c:pt idx="8735">
                  <c:v>21466.100349</c:v>
                </c:pt>
                <c:pt idx="8736">
                  <c:v>21468.558140000001</c:v>
                </c:pt>
                <c:pt idx="8737">
                  <c:v>21471.016156000002</c:v>
                </c:pt>
                <c:pt idx="8738">
                  <c:v>21473.469388000001</c:v>
                </c:pt>
                <c:pt idx="8739">
                  <c:v>21475.918792</c:v>
                </c:pt>
                <c:pt idx="8740">
                  <c:v>21478.380076000001</c:v>
                </c:pt>
                <c:pt idx="8741">
                  <c:v>21480.827867</c:v>
                </c:pt>
                <c:pt idx="8742">
                  <c:v>21483.284663999999</c:v>
                </c:pt>
                <c:pt idx="8743">
                  <c:v>21485.750597999999</c:v>
                </c:pt>
                <c:pt idx="8744">
                  <c:v>21488.198370999999</c:v>
                </c:pt>
                <c:pt idx="8745">
                  <c:v>21490.659028999999</c:v>
                </c:pt>
                <c:pt idx="8746">
                  <c:v>21493.106032</c:v>
                </c:pt>
                <c:pt idx="8747">
                  <c:v>21495.565978999999</c:v>
                </c:pt>
                <c:pt idx="8748">
                  <c:v>21498.017671000001</c:v>
                </c:pt>
                <c:pt idx="8749">
                  <c:v>21500.481274999998</c:v>
                </c:pt>
                <c:pt idx="8750">
                  <c:v>21502.940019000001</c:v>
                </c:pt>
                <c:pt idx="8751">
                  <c:v>21505.394861000001</c:v>
                </c:pt>
                <c:pt idx="8752">
                  <c:v>21507.848074000001</c:v>
                </c:pt>
                <c:pt idx="8753">
                  <c:v>21510.307422000002</c:v>
                </c:pt>
                <c:pt idx="8754">
                  <c:v>21512.769977</c:v>
                </c:pt>
                <c:pt idx="8755">
                  <c:v>21515.223366999999</c:v>
                </c:pt>
                <c:pt idx="8756">
                  <c:v>21517.708724</c:v>
                </c:pt>
                <c:pt idx="8757">
                  <c:v>21520.164132000002</c:v>
                </c:pt>
                <c:pt idx="8758">
                  <c:v>21522.636548999999</c:v>
                </c:pt>
                <c:pt idx="8759">
                  <c:v>21525.092631</c:v>
                </c:pt>
                <c:pt idx="8760">
                  <c:v>21527.553045000001</c:v>
                </c:pt>
                <c:pt idx="8761">
                  <c:v>21530.006731000001</c:v>
                </c:pt>
                <c:pt idx="8762">
                  <c:v>21532.469171000001</c:v>
                </c:pt>
                <c:pt idx="8763">
                  <c:v>21534.916538000001</c:v>
                </c:pt>
                <c:pt idx="8764">
                  <c:v>21537.372289999999</c:v>
                </c:pt>
                <c:pt idx="8765">
                  <c:v>21539.828758</c:v>
                </c:pt>
                <c:pt idx="8766">
                  <c:v>21542.281384000002</c:v>
                </c:pt>
                <c:pt idx="8767">
                  <c:v>21544.735784</c:v>
                </c:pt>
                <c:pt idx="8768">
                  <c:v>21547.199090999999</c:v>
                </c:pt>
                <c:pt idx="8769">
                  <c:v>21549.645025000002</c:v>
                </c:pt>
                <c:pt idx="8770">
                  <c:v>21552.119598000001</c:v>
                </c:pt>
                <c:pt idx="8771">
                  <c:v>21554.574723999998</c:v>
                </c:pt>
                <c:pt idx="8772">
                  <c:v>21557.029858000002</c:v>
                </c:pt>
                <c:pt idx="8773">
                  <c:v>21559.485348999999</c:v>
                </c:pt>
                <c:pt idx="8774">
                  <c:v>21561.944664999999</c:v>
                </c:pt>
                <c:pt idx="8775">
                  <c:v>21564.404869999998</c:v>
                </c:pt>
                <c:pt idx="8776">
                  <c:v>21566.856156999998</c:v>
                </c:pt>
                <c:pt idx="8777">
                  <c:v>21569.314888000001</c:v>
                </c:pt>
                <c:pt idx="8778">
                  <c:v>21571.771874999999</c:v>
                </c:pt>
                <c:pt idx="8779">
                  <c:v>21574.225876</c:v>
                </c:pt>
                <c:pt idx="8780">
                  <c:v>21576.720044999998</c:v>
                </c:pt>
                <c:pt idx="8781">
                  <c:v>21579.239949999999</c:v>
                </c:pt>
                <c:pt idx="8782">
                  <c:v>21581.693006000001</c:v>
                </c:pt>
                <c:pt idx="8783">
                  <c:v>21584.146745999999</c:v>
                </c:pt>
                <c:pt idx="8784">
                  <c:v>21586.595087000002</c:v>
                </c:pt>
                <c:pt idx="8785">
                  <c:v>21589.058979000001</c:v>
                </c:pt>
                <c:pt idx="8786">
                  <c:v>21591.506259000002</c:v>
                </c:pt>
                <c:pt idx="8787">
                  <c:v>21593.960325</c:v>
                </c:pt>
                <c:pt idx="8788">
                  <c:v>21596.418215000002</c:v>
                </c:pt>
                <c:pt idx="8789">
                  <c:v>21598.875970000001</c:v>
                </c:pt>
                <c:pt idx="8790">
                  <c:v>21601.321306000002</c:v>
                </c:pt>
                <c:pt idx="8791">
                  <c:v>21603.801814999999</c:v>
                </c:pt>
                <c:pt idx="8792">
                  <c:v>21606.248885000001</c:v>
                </c:pt>
                <c:pt idx="8793">
                  <c:v>21608.707735</c:v>
                </c:pt>
                <c:pt idx="8794">
                  <c:v>21611.183589</c:v>
                </c:pt>
                <c:pt idx="8795">
                  <c:v>21613.637823000001</c:v>
                </c:pt>
                <c:pt idx="8796">
                  <c:v>21616.094559000001</c:v>
                </c:pt>
                <c:pt idx="8797">
                  <c:v>21618.551844000001</c:v>
                </c:pt>
                <c:pt idx="8798">
                  <c:v>21621.004091999999</c:v>
                </c:pt>
                <c:pt idx="8799">
                  <c:v>21623.481142000001</c:v>
                </c:pt>
                <c:pt idx="8800">
                  <c:v>21625.932027999999</c:v>
                </c:pt>
                <c:pt idx="8801">
                  <c:v>21628.410951000002</c:v>
                </c:pt>
                <c:pt idx="8802">
                  <c:v>21630.865172999998</c:v>
                </c:pt>
                <c:pt idx="8803">
                  <c:v>21633.319632999999</c:v>
                </c:pt>
                <c:pt idx="8804">
                  <c:v>21635.777585</c:v>
                </c:pt>
                <c:pt idx="8805">
                  <c:v>21638.232274000002</c:v>
                </c:pt>
                <c:pt idx="8806">
                  <c:v>21640.706844</c:v>
                </c:pt>
                <c:pt idx="8807">
                  <c:v>21643.161099000001</c:v>
                </c:pt>
                <c:pt idx="8808">
                  <c:v>21645.629378000001</c:v>
                </c:pt>
                <c:pt idx="8809">
                  <c:v>21648.087001</c:v>
                </c:pt>
                <c:pt idx="8810">
                  <c:v>21650.545879000001</c:v>
                </c:pt>
                <c:pt idx="8811">
                  <c:v>21653.031123000001</c:v>
                </c:pt>
                <c:pt idx="8812">
                  <c:v>21655.53026</c:v>
                </c:pt>
                <c:pt idx="8813">
                  <c:v>21657.982108</c:v>
                </c:pt>
                <c:pt idx="8814">
                  <c:v>21660.438359</c:v>
                </c:pt>
                <c:pt idx="8815">
                  <c:v>21662.905095999999</c:v>
                </c:pt>
                <c:pt idx="8816">
                  <c:v>21665.377998</c:v>
                </c:pt>
                <c:pt idx="8817">
                  <c:v>21667.833755</c:v>
                </c:pt>
                <c:pt idx="8818">
                  <c:v>21670.286370000002</c:v>
                </c:pt>
                <c:pt idx="8819">
                  <c:v>21672.74826</c:v>
                </c:pt>
                <c:pt idx="8820">
                  <c:v>21675.195973999998</c:v>
                </c:pt>
                <c:pt idx="8821">
                  <c:v>21677.651781</c:v>
                </c:pt>
                <c:pt idx="8822">
                  <c:v>21680.106599999999</c:v>
                </c:pt>
                <c:pt idx="8823">
                  <c:v>21682.564375999998</c:v>
                </c:pt>
                <c:pt idx="8824">
                  <c:v>21685.020110000001</c:v>
                </c:pt>
                <c:pt idx="8825">
                  <c:v>21687.47597</c:v>
                </c:pt>
                <c:pt idx="8826">
                  <c:v>21689.929124999999</c:v>
                </c:pt>
                <c:pt idx="8827">
                  <c:v>21692.403923999998</c:v>
                </c:pt>
                <c:pt idx="8828">
                  <c:v>21694.875187000001</c:v>
                </c:pt>
                <c:pt idx="8829">
                  <c:v>21697.340089000001</c:v>
                </c:pt>
                <c:pt idx="8830">
                  <c:v>21699.794395000001</c:v>
                </c:pt>
                <c:pt idx="8831">
                  <c:v>21702.247836999999</c:v>
                </c:pt>
                <c:pt idx="8832">
                  <c:v>21704.706062000001</c:v>
                </c:pt>
                <c:pt idx="8833">
                  <c:v>21707.162351999999</c:v>
                </c:pt>
                <c:pt idx="8834">
                  <c:v>21709.624003000001</c:v>
                </c:pt>
                <c:pt idx="8835">
                  <c:v>21712.084708999999</c:v>
                </c:pt>
                <c:pt idx="8836">
                  <c:v>21714.549943999999</c:v>
                </c:pt>
                <c:pt idx="8837">
                  <c:v>21717.01398</c:v>
                </c:pt>
                <c:pt idx="8838">
                  <c:v>21719.484079000002</c:v>
                </c:pt>
                <c:pt idx="8839">
                  <c:v>21721.928141</c:v>
                </c:pt>
                <c:pt idx="8840">
                  <c:v>21724.385170000001</c:v>
                </c:pt>
                <c:pt idx="8841">
                  <c:v>21726.838863000001</c:v>
                </c:pt>
                <c:pt idx="8842">
                  <c:v>21729.315545000001</c:v>
                </c:pt>
                <c:pt idx="8843">
                  <c:v>21731.784947</c:v>
                </c:pt>
                <c:pt idx="8844">
                  <c:v>21734.244570999999</c:v>
                </c:pt>
                <c:pt idx="8845">
                  <c:v>21736.705033999999</c:v>
                </c:pt>
                <c:pt idx="8846">
                  <c:v>21739.154895</c:v>
                </c:pt>
                <c:pt idx="8847">
                  <c:v>21741.619796999999</c:v>
                </c:pt>
                <c:pt idx="8848">
                  <c:v>21744.069926</c:v>
                </c:pt>
                <c:pt idx="8849">
                  <c:v>21746.532153</c:v>
                </c:pt>
                <c:pt idx="8850">
                  <c:v>21749.007759</c:v>
                </c:pt>
                <c:pt idx="8851">
                  <c:v>21751.478347</c:v>
                </c:pt>
                <c:pt idx="8852">
                  <c:v>21753.941717999998</c:v>
                </c:pt>
                <c:pt idx="8853">
                  <c:v>21756.406155000001</c:v>
                </c:pt>
                <c:pt idx="8854">
                  <c:v>21758.851245999998</c:v>
                </c:pt>
                <c:pt idx="8855">
                  <c:v>21761.305785</c:v>
                </c:pt>
                <c:pt idx="8856">
                  <c:v>21763.762860999999</c:v>
                </c:pt>
                <c:pt idx="8857">
                  <c:v>21766.220127000001</c:v>
                </c:pt>
                <c:pt idx="8858">
                  <c:v>21768.676538</c:v>
                </c:pt>
                <c:pt idx="8859">
                  <c:v>21771.129321</c:v>
                </c:pt>
                <c:pt idx="8860">
                  <c:v>21773.589972999998</c:v>
                </c:pt>
                <c:pt idx="8861">
                  <c:v>21776.071642999999</c:v>
                </c:pt>
                <c:pt idx="8862">
                  <c:v>21778.524941</c:v>
                </c:pt>
                <c:pt idx="8863">
                  <c:v>21780.975051000001</c:v>
                </c:pt>
                <c:pt idx="8864">
                  <c:v>21783.432172000001</c:v>
                </c:pt>
                <c:pt idx="8865">
                  <c:v>21785.889616</c:v>
                </c:pt>
                <c:pt idx="8866">
                  <c:v>21788.345668999998</c:v>
                </c:pt>
                <c:pt idx="8867">
                  <c:v>21790.800034</c:v>
                </c:pt>
                <c:pt idx="8868">
                  <c:v>21793.255806000001</c:v>
                </c:pt>
                <c:pt idx="8869">
                  <c:v>21795.713083999999</c:v>
                </c:pt>
                <c:pt idx="8870">
                  <c:v>21798.170387999999</c:v>
                </c:pt>
                <c:pt idx="8871">
                  <c:v>21800.6152</c:v>
                </c:pt>
                <c:pt idx="8872">
                  <c:v>21803.086926</c:v>
                </c:pt>
                <c:pt idx="8873">
                  <c:v>21805.542541999999</c:v>
                </c:pt>
                <c:pt idx="8874">
                  <c:v>21808.003886999999</c:v>
                </c:pt>
                <c:pt idx="8875">
                  <c:v>21810.460154</c:v>
                </c:pt>
                <c:pt idx="8876">
                  <c:v>21812.922207</c:v>
                </c:pt>
                <c:pt idx="8877">
                  <c:v>21815.380886999999</c:v>
                </c:pt>
                <c:pt idx="8878">
                  <c:v>21817.854616000001</c:v>
                </c:pt>
                <c:pt idx="8879">
                  <c:v>21820.313331000001</c:v>
                </c:pt>
                <c:pt idx="8880">
                  <c:v>21822.827560999998</c:v>
                </c:pt>
                <c:pt idx="8881">
                  <c:v>21825.299035</c:v>
                </c:pt>
                <c:pt idx="8882">
                  <c:v>21827.753712999998</c:v>
                </c:pt>
                <c:pt idx="8883">
                  <c:v>21830.216323000001</c:v>
                </c:pt>
                <c:pt idx="8884">
                  <c:v>21832.671748000001</c:v>
                </c:pt>
                <c:pt idx="8885">
                  <c:v>21835.123078000001</c:v>
                </c:pt>
                <c:pt idx="8886">
                  <c:v>21837.600692</c:v>
                </c:pt>
                <c:pt idx="8887">
                  <c:v>21840.056014000002</c:v>
                </c:pt>
                <c:pt idx="8888">
                  <c:v>21842.525616999999</c:v>
                </c:pt>
                <c:pt idx="8889">
                  <c:v>21844.979007999998</c:v>
                </c:pt>
                <c:pt idx="8890">
                  <c:v>21847.437371</c:v>
                </c:pt>
                <c:pt idx="8891">
                  <c:v>21849.889055</c:v>
                </c:pt>
                <c:pt idx="8892">
                  <c:v>21852.350815000002</c:v>
                </c:pt>
                <c:pt idx="8893">
                  <c:v>21854.805347000001</c:v>
                </c:pt>
                <c:pt idx="8894">
                  <c:v>21857.256656000001</c:v>
                </c:pt>
                <c:pt idx="8895">
                  <c:v>21859.723425</c:v>
                </c:pt>
                <c:pt idx="8896">
                  <c:v>21862.181713999998</c:v>
                </c:pt>
                <c:pt idx="8897">
                  <c:v>21864.639864000001</c:v>
                </c:pt>
                <c:pt idx="8898">
                  <c:v>21867.095752000001</c:v>
                </c:pt>
                <c:pt idx="8899">
                  <c:v>21869.546137000001</c:v>
                </c:pt>
                <c:pt idx="8900">
                  <c:v>21872.014254000002</c:v>
                </c:pt>
                <c:pt idx="8901">
                  <c:v>21874.470705</c:v>
                </c:pt>
                <c:pt idx="8902">
                  <c:v>21876.937087999999</c:v>
                </c:pt>
                <c:pt idx="8903">
                  <c:v>21879.409764</c:v>
                </c:pt>
                <c:pt idx="8904">
                  <c:v>21881.868976999998</c:v>
                </c:pt>
                <c:pt idx="8905">
                  <c:v>21884.326335000002</c:v>
                </c:pt>
                <c:pt idx="8906">
                  <c:v>21886.7791</c:v>
                </c:pt>
                <c:pt idx="8907">
                  <c:v>21889.246338000001</c:v>
                </c:pt>
                <c:pt idx="8908">
                  <c:v>21891.696548</c:v>
                </c:pt>
                <c:pt idx="8909">
                  <c:v>21894.177199999998</c:v>
                </c:pt>
                <c:pt idx="8910">
                  <c:v>21896.660243999999</c:v>
                </c:pt>
                <c:pt idx="8911">
                  <c:v>21899.123823000002</c:v>
                </c:pt>
                <c:pt idx="8912">
                  <c:v>21901.596787999999</c:v>
                </c:pt>
                <c:pt idx="8913">
                  <c:v>21904.055864000002</c:v>
                </c:pt>
                <c:pt idx="8914">
                  <c:v>21906.513679</c:v>
                </c:pt>
                <c:pt idx="8915">
                  <c:v>21908.971246000001</c:v>
                </c:pt>
                <c:pt idx="8916">
                  <c:v>21911.428174000001</c:v>
                </c:pt>
                <c:pt idx="8917">
                  <c:v>21913.878874000002</c:v>
                </c:pt>
                <c:pt idx="8918">
                  <c:v>21916.330569999998</c:v>
                </c:pt>
                <c:pt idx="8919">
                  <c:v>21918.787787000001</c:v>
                </c:pt>
                <c:pt idx="8920">
                  <c:v>21921.243134</c:v>
                </c:pt>
                <c:pt idx="8921">
                  <c:v>21923.701112999999</c:v>
                </c:pt>
                <c:pt idx="8922">
                  <c:v>21926.155841</c:v>
                </c:pt>
                <c:pt idx="8923">
                  <c:v>21928.605892</c:v>
                </c:pt>
                <c:pt idx="8924">
                  <c:v>21931.080321000001</c:v>
                </c:pt>
                <c:pt idx="8925">
                  <c:v>21933.544114</c:v>
                </c:pt>
                <c:pt idx="8926">
                  <c:v>21936.030159999998</c:v>
                </c:pt>
                <c:pt idx="8927">
                  <c:v>21938.481841000001</c:v>
                </c:pt>
                <c:pt idx="8928">
                  <c:v>21940.947924</c:v>
                </c:pt>
                <c:pt idx="8929">
                  <c:v>21943.406877000001</c:v>
                </c:pt>
                <c:pt idx="8930">
                  <c:v>21945.865696000001</c:v>
                </c:pt>
                <c:pt idx="8931">
                  <c:v>21948.320978</c:v>
                </c:pt>
                <c:pt idx="8932">
                  <c:v>21950.785887999999</c:v>
                </c:pt>
                <c:pt idx="8933">
                  <c:v>21953.245868000002</c:v>
                </c:pt>
                <c:pt idx="8934">
                  <c:v>21955.716726999999</c:v>
                </c:pt>
                <c:pt idx="8935">
                  <c:v>21958.177048000001</c:v>
                </c:pt>
                <c:pt idx="8936">
                  <c:v>21960.628242999999</c:v>
                </c:pt>
                <c:pt idx="8937">
                  <c:v>21963.091025000002</c:v>
                </c:pt>
                <c:pt idx="8938">
                  <c:v>21965.539717</c:v>
                </c:pt>
                <c:pt idx="8939">
                  <c:v>21968.007722999999</c:v>
                </c:pt>
                <c:pt idx="8940">
                  <c:v>21970.480243000002</c:v>
                </c:pt>
                <c:pt idx="8941">
                  <c:v>21972.940354999999</c:v>
                </c:pt>
                <c:pt idx="8942">
                  <c:v>21975.392684999999</c:v>
                </c:pt>
                <c:pt idx="8943">
                  <c:v>21977.852273</c:v>
                </c:pt>
                <c:pt idx="8944">
                  <c:v>21980.329448</c:v>
                </c:pt>
                <c:pt idx="8945">
                  <c:v>21982.782564000001</c:v>
                </c:pt>
                <c:pt idx="8946">
                  <c:v>21985.237065000001</c:v>
                </c:pt>
                <c:pt idx="8947">
                  <c:v>21987.706610000001</c:v>
                </c:pt>
                <c:pt idx="8948">
                  <c:v>21990.166257000001</c:v>
                </c:pt>
                <c:pt idx="8949">
                  <c:v>21992.621679</c:v>
                </c:pt>
                <c:pt idx="8950">
                  <c:v>21995.073213</c:v>
                </c:pt>
                <c:pt idx="8951">
                  <c:v>21997.54495</c:v>
                </c:pt>
                <c:pt idx="8952">
                  <c:v>22000.000244999999</c:v>
                </c:pt>
                <c:pt idx="8953">
                  <c:v>22002.454449000001</c:v>
                </c:pt>
                <c:pt idx="8954">
                  <c:v>22004.914647000001</c:v>
                </c:pt>
                <c:pt idx="8955">
                  <c:v>22007.371919000001</c:v>
                </c:pt>
                <c:pt idx="8956">
                  <c:v>22009.837404999998</c:v>
                </c:pt>
                <c:pt idx="8957">
                  <c:v>22012.287840000001</c:v>
                </c:pt>
                <c:pt idx="8958">
                  <c:v>22014.74567</c:v>
                </c:pt>
                <c:pt idx="8959">
                  <c:v>22017.222274</c:v>
                </c:pt>
                <c:pt idx="8960">
                  <c:v>22019.700850000001</c:v>
                </c:pt>
                <c:pt idx="8961">
                  <c:v>22022.159384999999</c:v>
                </c:pt>
                <c:pt idx="8962">
                  <c:v>22024.619173999999</c:v>
                </c:pt>
                <c:pt idx="8963">
                  <c:v>22027.080265000001</c:v>
                </c:pt>
                <c:pt idx="8964">
                  <c:v>22029.537837</c:v>
                </c:pt>
                <c:pt idx="8965">
                  <c:v>22031.998141</c:v>
                </c:pt>
                <c:pt idx="8966">
                  <c:v>22034.453161000001</c:v>
                </c:pt>
                <c:pt idx="8967">
                  <c:v>22036.906152</c:v>
                </c:pt>
                <c:pt idx="8968">
                  <c:v>22039.377796000001</c:v>
                </c:pt>
                <c:pt idx="8969">
                  <c:v>22041.824989000001</c:v>
                </c:pt>
                <c:pt idx="8970">
                  <c:v>22044.282910000002</c:v>
                </c:pt>
                <c:pt idx="8971">
                  <c:v>22046.734562000001</c:v>
                </c:pt>
                <c:pt idx="8972">
                  <c:v>22049.211057</c:v>
                </c:pt>
                <c:pt idx="8973">
                  <c:v>22051.660048999998</c:v>
                </c:pt>
                <c:pt idx="8974">
                  <c:v>22054.135550999999</c:v>
                </c:pt>
                <c:pt idx="8975">
                  <c:v>22056.59736</c:v>
                </c:pt>
                <c:pt idx="8976">
                  <c:v>22059.055681999998</c:v>
                </c:pt>
                <c:pt idx="8977">
                  <c:v>22061.511908</c:v>
                </c:pt>
                <c:pt idx="8978">
                  <c:v>22063.982117</c:v>
                </c:pt>
                <c:pt idx="8979">
                  <c:v>22066.45436</c:v>
                </c:pt>
                <c:pt idx="8980">
                  <c:v>22068.903018000001</c:v>
                </c:pt>
                <c:pt idx="8981">
                  <c:v>22071.382152999999</c:v>
                </c:pt>
                <c:pt idx="8982">
                  <c:v>22073.829839000002</c:v>
                </c:pt>
                <c:pt idx="8983">
                  <c:v>22076.302060999999</c:v>
                </c:pt>
                <c:pt idx="8984">
                  <c:v>22078.750881</c:v>
                </c:pt>
                <c:pt idx="8985">
                  <c:v>22081.216887999999</c:v>
                </c:pt>
                <c:pt idx="8986">
                  <c:v>22083.688045999999</c:v>
                </c:pt>
                <c:pt idx="8987">
                  <c:v>22086.152999000002</c:v>
                </c:pt>
                <c:pt idx="8988">
                  <c:v>22088.616276000001</c:v>
                </c:pt>
                <c:pt idx="8989">
                  <c:v>22091.076614000001</c:v>
                </c:pt>
                <c:pt idx="8990">
                  <c:v>22093.530404000001</c:v>
                </c:pt>
                <c:pt idx="8991">
                  <c:v>22095.989448</c:v>
                </c:pt>
                <c:pt idx="8992">
                  <c:v>22098.446165000001</c:v>
                </c:pt>
                <c:pt idx="8993">
                  <c:v>22100.905154</c:v>
                </c:pt>
                <c:pt idx="8994">
                  <c:v>22103.371776</c:v>
                </c:pt>
                <c:pt idx="8995">
                  <c:v>22105.825288</c:v>
                </c:pt>
                <c:pt idx="8996">
                  <c:v>22108.277936999999</c:v>
                </c:pt>
                <c:pt idx="8997">
                  <c:v>22110.742700999999</c:v>
                </c:pt>
                <c:pt idx="8998">
                  <c:v>22113.193803999999</c:v>
                </c:pt>
                <c:pt idx="8999">
                  <c:v>22115.681119000001</c:v>
                </c:pt>
                <c:pt idx="9000">
                  <c:v>22118.132571999999</c:v>
                </c:pt>
                <c:pt idx="9001">
                  <c:v>22120.600833</c:v>
                </c:pt>
                <c:pt idx="9002">
                  <c:v>22123.059121999999</c:v>
                </c:pt>
                <c:pt idx="9003">
                  <c:v>22125.514134000001</c:v>
                </c:pt>
                <c:pt idx="9004">
                  <c:v>22127.996775</c:v>
                </c:pt>
                <c:pt idx="9005">
                  <c:v>22130.468867</c:v>
                </c:pt>
                <c:pt idx="9006">
                  <c:v>22132.920120999999</c:v>
                </c:pt>
                <c:pt idx="9007">
                  <c:v>22135.381801</c:v>
                </c:pt>
                <c:pt idx="9008">
                  <c:v>22137.867724</c:v>
                </c:pt>
                <c:pt idx="9009">
                  <c:v>22140.346229999999</c:v>
                </c:pt>
                <c:pt idx="9010">
                  <c:v>22142.796366999999</c:v>
                </c:pt>
                <c:pt idx="9011">
                  <c:v>22145.255657000002</c:v>
                </c:pt>
                <c:pt idx="9012">
                  <c:v>22147.707925999999</c:v>
                </c:pt>
                <c:pt idx="9013">
                  <c:v>22150.160940999998</c:v>
                </c:pt>
                <c:pt idx="9014">
                  <c:v>22152.632545</c:v>
                </c:pt>
                <c:pt idx="9015">
                  <c:v>22155.088018999999</c:v>
                </c:pt>
                <c:pt idx="9016">
                  <c:v>22157.544807999999</c:v>
                </c:pt>
                <c:pt idx="9017">
                  <c:v>22160.008428000001</c:v>
                </c:pt>
                <c:pt idx="9018">
                  <c:v>22162.470405</c:v>
                </c:pt>
                <c:pt idx="9019">
                  <c:v>22164.922290999999</c:v>
                </c:pt>
                <c:pt idx="9020">
                  <c:v>22167.372429999999</c:v>
                </c:pt>
                <c:pt idx="9021">
                  <c:v>22169.831751000002</c:v>
                </c:pt>
                <c:pt idx="9022">
                  <c:v>22172.288896999999</c:v>
                </c:pt>
                <c:pt idx="9023">
                  <c:v>22174.738670999999</c:v>
                </c:pt>
                <c:pt idx="9024">
                  <c:v>22177.211170999999</c:v>
                </c:pt>
                <c:pt idx="9025">
                  <c:v>22179.668541999999</c:v>
                </c:pt>
                <c:pt idx="9026">
                  <c:v>22182.129236000001</c:v>
                </c:pt>
                <c:pt idx="9027">
                  <c:v>22184.588741</c:v>
                </c:pt>
                <c:pt idx="9028">
                  <c:v>22187.039621</c:v>
                </c:pt>
                <c:pt idx="9029">
                  <c:v>22189.499261000001</c:v>
                </c:pt>
                <c:pt idx="9030">
                  <c:v>22191.948259000001</c:v>
                </c:pt>
                <c:pt idx="9031">
                  <c:v>22194.420753999999</c:v>
                </c:pt>
                <c:pt idx="9032">
                  <c:v>22196.885096999998</c:v>
                </c:pt>
                <c:pt idx="9033">
                  <c:v>22199.344045999998</c:v>
                </c:pt>
                <c:pt idx="9034">
                  <c:v>22201.805788000001</c:v>
                </c:pt>
                <c:pt idx="9035">
                  <c:v>22204.253298</c:v>
                </c:pt>
                <c:pt idx="9036">
                  <c:v>22206.740335999999</c:v>
                </c:pt>
                <c:pt idx="9037">
                  <c:v>22209.199979000001</c:v>
                </c:pt>
                <c:pt idx="9038">
                  <c:v>22211.673562</c:v>
                </c:pt>
                <c:pt idx="9039">
                  <c:v>22214.130529999999</c:v>
                </c:pt>
                <c:pt idx="9040">
                  <c:v>22216.585725000001</c:v>
                </c:pt>
                <c:pt idx="9041">
                  <c:v>22219.048003</c:v>
                </c:pt>
                <c:pt idx="9042">
                  <c:v>22221.519122000002</c:v>
                </c:pt>
                <c:pt idx="9043">
                  <c:v>22223.979249</c:v>
                </c:pt>
                <c:pt idx="9044">
                  <c:v>22226.441985000001</c:v>
                </c:pt>
                <c:pt idx="9045">
                  <c:v>22228.899880000001</c:v>
                </c:pt>
                <c:pt idx="9046">
                  <c:v>22231.348829999999</c:v>
                </c:pt>
                <c:pt idx="9047">
                  <c:v>22233.804179999999</c:v>
                </c:pt>
                <c:pt idx="9048">
                  <c:v>22236.266611999999</c:v>
                </c:pt>
                <c:pt idx="9049">
                  <c:v>22238.717044000001</c:v>
                </c:pt>
                <c:pt idx="9050">
                  <c:v>22241.171289000002</c:v>
                </c:pt>
                <c:pt idx="9051">
                  <c:v>22243.644165999998</c:v>
                </c:pt>
                <c:pt idx="9052">
                  <c:v>22246.106897999998</c:v>
                </c:pt>
                <c:pt idx="9053">
                  <c:v>22248.566703</c:v>
                </c:pt>
                <c:pt idx="9054">
                  <c:v>22251.018347000001</c:v>
                </c:pt>
                <c:pt idx="9055">
                  <c:v>22253.477290999999</c:v>
                </c:pt>
                <c:pt idx="9056">
                  <c:v>22255.925895</c:v>
                </c:pt>
                <c:pt idx="9057">
                  <c:v>22258.403195999999</c:v>
                </c:pt>
                <c:pt idx="9058">
                  <c:v>22260.855366</c:v>
                </c:pt>
                <c:pt idx="9059">
                  <c:v>22263.311244</c:v>
                </c:pt>
                <c:pt idx="9060">
                  <c:v>22265.767189999999</c:v>
                </c:pt>
                <c:pt idx="9061">
                  <c:v>22268.223354000002</c:v>
                </c:pt>
                <c:pt idx="9062">
                  <c:v>22270.673921000001</c:v>
                </c:pt>
                <c:pt idx="9063">
                  <c:v>22273.126953999999</c:v>
                </c:pt>
                <c:pt idx="9064">
                  <c:v>22275.584132</c:v>
                </c:pt>
                <c:pt idx="9065">
                  <c:v>22278.041921</c:v>
                </c:pt>
                <c:pt idx="9066">
                  <c:v>22280.492595</c:v>
                </c:pt>
                <c:pt idx="9067">
                  <c:v>22282.953377000002</c:v>
                </c:pt>
                <c:pt idx="9068">
                  <c:v>22285.428241000001</c:v>
                </c:pt>
                <c:pt idx="9069">
                  <c:v>22287.878842999999</c:v>
                </c:pt>
                <c:pt idx="9070">
                  <c:v>22290.336879999999</c:v>
                </c:pt>
                <c:pt idx="9071">
                  <c:v>22292.794832</c:v>
                </c:pt>
                <c:pt idx="9072">
                  <c:v>22295.277773999998</c:v>
                </c:pt>
                <c:pt idx="9073">
                  <c:v>22297.766909999998</c:v>
                </c:pt>
                <c:pt idx="9074">
                  <c:v>22300.258986000001</c:v>
                </c:pt>
                <c:pt idx="9075">
                  <c:v>22302.724418999998</c:v>
                </c:pt>
                <c:pt idx="9076">
                  <c:v>22305.173223000002</c:v>
                </c:pt>
                <c:pt idx="9077">
                  <c:v>22307.636258999999</c:v>
                </c:pt>
                <c:pt idx="9078">
                  <c:v>22310.108853999998</c:v>
                </c:pt>
                <c:pt idx="9079">
                  <c:v>22312.577528999998</c:v>
                </c:pt>
                <c:pt idx="9080">
                  <c:v>22315.023088999998</c:v>
                </c:pt>
                <c:pt idx="9081">
                  <c:v>22317.483005999999</c:v>
                </c:pt>
                <c:pt idx="9082">
                  <c:v>22319.934356000002</c:v>
                </c:pt>
                <c:pt idx="9083">
                  <c:v>22322.424571</c:v>
                </c:pt>
                <c:pt idx="9084">
                  <c:v>22324.88826</c:v>
                </c:pt>
                <c:pt idx="9085">
                  <c:v>22327.347828999998</c:v>
                </c:pt>
                <c:pt idx="9086">
                  <c:v>22329.810292999999</c:v>
                </c:pt>
                <c:pt idx="9087">
                  <c:v>22332.278373000001</c:v>
                </c:pt>
                <c:pt idx="9088">
                  <c:v>22334.729812000001</c:v>
                </c:pt>
                <c:pt idx="9089">
                  <c:v>22337.195215</c:v>
                </c:pt>
                <c:pt idx="9090">
                  <c:v>22339.671272</c:v>
                </c:pt>
                <c:pt idx="9091">
                  <c:v>22342.126334</c:v>
                </c:pt>
                <c:pt idx="9092">
                  <c:v>22344.578859000001</c:v>
                </c:pt>
                <c:pt idx="9093">
                  <c:v>22347.038211999999</c:v>
                </c:pt>
                <c:pt idx="9094">
                  <c:v>22349.521777000002</c:v>
                </c:pt>
                <c:pt idx="9095">
                  <c:v>22351.974195999999</c:v>
                </c:pt>
                <c:pt idx="9096">
                  <c:v>22354.449895999998</c:v>
                </c:pt>
                <c:pt idx="9097">
                  <c:v>22356.902139000002</c:v>
                </c:pt>
                <c:pt idx="9098">
                  <c:v>22359.377042</c:v>
                </c:pt>
                <c:pt idx="9099">
                  <c:v>22361.833631000001</c:v>
                </c:pt>
                <c:pt idx="9100">
                  <c:v>22364.286257</c:v>
                </c:pt>
                <c:pt idx="9101">
                  <c:v>22366.740087999999</c:v>
                </c:pt>
                <c:pt idx="9102">
                  <c:v>22369.214093999999</c:v>
                </c:pt>
                <c:pt idx="9103">
                  <c:v>22371.675824999998</c:v>
                </c:pt>
                <c:pt idx="9104">
                  <c:v>22374.131055999998</c:v>
                </c:pt>
                <c:pt idx="9105">
                  <c:v>22376.581789</c:v>
                </c:pt>
                <c:pt idx="9106">
                  <c:v>22379.046108999999</c:v>
                </c:pt>
                <c:pt idx="9107">
                  <c:v>22381.498156000001</c:v>
                </c:pt>
                <c:pt idx="9108">
                  <c:v>22383.957385000002</c:v>
                </c:pt>
                <c:pt idx="9109">
                  <c:v>22386.402355999999</c:v>
                </c:pt>
                <c:pt idx="9110">
                  <c:v>22388.860653</c:v>
                </c:pt>
                <c:pt idx="9111">
                  <c:v>22391.321156999998</c:v>
                </c:pt>
                <c:pt idx="9112">
                  <c:v>22393.779202999998</c:v>
                </c:pt>
                <c:pt idx="9113">
                  <c:v>22396.239715</c:v>
                </c:pt>
                <c:pt idx="9114">
                  <c:v>22398.699948000001</c:v>
                </c:pt>
                <c:pt idx="9115">
                  <c:v>22401.152214000002</c:v>
                </c:pt>
                <c:pt idx="9116">
                  <c:v>22403.600387999999</c:v>
                </c:pt>
                <c:pt idx="9117">
                  <c:v>22406.057044000001</c:v>
                </c:pt>
                <c:pt idx="9118">
                  <c:v>22408.515085999999</c:v>
                </c:pt>
                <c:pt idx="9119">
                  <c:v>22410.972281999999</c:v>
                </c:pt>
                <c:pt idx="9120">
                  <c:v>22413.425937</c:v>
                </c:pt>
                <c:pt idx="9121">
                  <c:v>22415.893295999998</c:v>
                </c:pt>
                <c:pt idx="9122">
                  <c:v>22418.349343999998</c:v>
                </c:pt>
                <c:pt idx="9123">
                  <c:v>22420.806220999999</c:v>
                </c:pt>
                <c:pt idx="9124">
                  <c:v>22423.262874</c:v>
                </c:pt>
                <c:pt idx="9125">
                  <c:v>22425.715082999999</c:v>
                </c:pt>
                <c:pt idx="9126">
                  <c:v>22428.178833999998</c:v>
                </c:pt>
                <c:pt idx="9127">
                  <c:v>22430.627052</c:v>
                </c:pt>
                <c:pt idx="9128">
                  <c:v>22433.083017000001</c:v>
                </c:pt>
                <c:pt idx="9129">
                  <c:v>22435.553372999999</c:v>
                </c:pt>
                <c:pt idx="9130">
                  <c:v>22438.008172999998</c:v>
                </c:pt>
                <c:pt idx="9131">
                  <c:v>22440.469174000002</c:v>
                </c:pt>
                <c:pt idx="9132">
                  <c:v>22442.917115</c:v>
                </c:pt>
                <c:pt idx="9133">
                  <c:v>22445.397095</c:v>
                </c:pt>
                <c:pt idx="9134">
                  <c:v>22447.844899</c:v>
                </c:pt>
                <c:pt idx="9135">
                  <c:v>22450.303915</c:v>
                </c:pt>
                <c:pt idx="9136">
                  <c:v>22452.766895000001</c:v>
                </c:pt>
                <c:pt idx="9137">
                  <c:v>22455.216185000001</c:v>
                </c:pt>
                <c:pt idx="9138">
                  <c:v>22457.677009999999</c:v>
                </c:pt>
                <c:pt idx="9139">
                  <c:v>22460.124594000001</c:v>
                </c:pt>
                <c:pt idx="9140">
                  <c:v>22462.595996</c:v>
                </c:pt>
                <c:pt idx="9141">
                  <c:v>22465.062587</c:v>
                </c:pt>
                <c:pt idx="9142">
                  <c:v>22467.530901999999</c:v>
                </c:pt>
                <c:pt idx="9143">
                  <c:v>22470.010856000001</c:v>
                </c:pt>
                <c:pt idx="9144">
                  <c:v>22472.467685</c:v>
                </c:pt>
                <c:pt idx="9145">
                  <c:v>22474.949349999999</c:v>
                </c:pt>
                <c:pt idx="9146">
                  <c:v>22477.414902</c:v>
                </c:pt>
                <c:pt idx="9147">
                  <c:v>22479.887562</c:v>
                </c:pt>
                <c:pt idx="9148">
                  <c:v>22482.350799</c:v>
                </c:pt>
                <c:pt idx="9149">
                  <c:v>22484.837818</c:v>
                </c:pt>
                <c:pt idx="9150">
                  <c:v>22487.311140000002</c:v>
                </c:pt>
                <c:pt idx="9151">
                  <c:v>22489.774427</c:v>
                </c:pt>
                <c:pt idx="9152">
                  <c:v>22492.231897999998</c:v>
                </c:pt>
                <c:pt idx="9153">
                  <c:v>22494.683939999999</c:v>
                </c:pt>
                <c:pt idx="9154">
                  <c:v>22497.157529</c:v>
                </c:pt>
                <c:pt idx="9155">
                  <c:v>22499.611001000001</c:v>
                </c:pt>
                <c:pt idx="9156">
                  <c:v>22502.087686999999</c:v>
                </c:pt>
                <c:pt idx="9157">
                  <c:v>22504.534097</c:v>
                </c:pt>
                <c:pt idx="9158">
                  <c:v>22507.007582999999</c:v>
                </c:pt>
                <c:pt idx="9159">
                  <c:v>22509.464828</c:v>
                </c:pt>
                <c:pt idx="9160">
                  <c:v>22511.939534000001</c:v>
                </c:pt>
                <c:pt idx="9161">
                  <c:v>22514.4084</c:v>
                </c:pt>
                <c:pt idx="9162">
                  <c:v>22516.869072000001</c:v>
                </c:pt>
                <c:pt idx="9163">
                  <c:v>22519.340106</c:v>
                </c:pt>
                <c:pt idx="9164">
                  <c:v>22521.795005</c:v>
                </c:pt>
                <c:pt idx="9165">
                  <c:v>22524.250139</c:v>
                </c:pt>
                <c:pt idx="9166">
                  <c:v>22526.712339999998</c:v>
                </c:pt>
                <c:pt idx="9167">
                  <c:v>22529.190760000001</c:v>
                </c:pt>
                <c:pt idx="9168">
                  <c:v>22531.640890999999</c:v>
                </c:pt>
                <c:pt idx="9169">
                  <c:v>22534.097600000001</c:v>
                </c:pt>
                <c:pt idx="9170">
                  <c:v>22536.556451</c:v>
                </c:pt>
                <c:pt idx="9171">
                  <c:v>22539.014768000001</c:v>
                </c:pt>
                <c:pt idx="9172">
                  <c:v>22541.486124999999</c:v>
                </c:pt>
                <c:pt idx="9173">
                  <c:v>22543.943683000001</c:v>
                </c:pt>
                <c:pt idx="9174">
                  <c:v>22546.394413000002</c:v>
                </c:pt>
                <c:pt idx="9175">
                  <c:v>22548.85526</c:v>
                </c:pt>
                <c:pt idx="9176">
                  <c:v>22551.307430000001</c:v>
                </c:pt>
                <c:pt idx="9177">
                  <c:v>22553.768255999999</c:v>
                </c:pt>
                <c:pt idx="9178">
                  <c:v>22556.232786</c:v>
                </c:pt>
                <c:pt idx="9179">
                  <c:v>22558.692816999999</c:v>
                </c:pt>
                <c:pt idx="9180">
                  <c:v>22561.187185999999</c:v>
                </c:pt>
                <c:pt idx="9181">
                  <c:v>22563.658234999999</c:v>
                </c:pt>
                <c:pt idx="9182">
                  <c:v>22566.114044000002</c:v>
                </c:pt>
                <c:pt idx="9183">
                  <c:v>22568.567451999999</c:v>
                </c:pt>
                <c:pt idx="9184">
                  <c:v>22571.015951000001</c:v>
                </c:pt>
                <c:pt idx="9185">
                  <c:v>22573.479789000001</c:v>
                </c:pt>
                <c:pt idx="9186">
                  <c:v>22575.938291999999</c:v>
                </c:pt>
                <c:pt idx="9187">
                  <c:v>22578.392442</c:v>
                </c:pt>
                <c:pt idx="9188">
                  <c:v>22580.845771</c:v>
                </c:pt>
                <c:pt idx="9189">
                  <c:v>22583.303269</c:v>
                </c:pt>
                <c:pt idx="9190">
                  <c:v>22585.757007</c:v>
                </c:pt>
                <c:pt idx="9191">
                  <c:v>22588.212915</c:v>
                </c:pt>
                <c:pt idx="9192">
                  <c:v>22590.684431000001</c:v>
                </c:pt>
                <c:pt idx="9193">
                  <c:v>22593.148404</c:v>
                </c:pt>
                <c:pt idx="9194">
                  <c:v>22595.624331999999</c:v>
                </c:pt>
                <c:pt idx="9195">
                  <c:v>22598.075140000001</c:v>
                </c:pt>
                <c:pt idx="9196">
                  <c:v>22600.531125000001</c:v>
                </c:pt>
                <c:pt idx="9197">
                  <c:v>22602.98416</c:v>
                </c:pt>
                <c:pt idx="9198">
                  <c:v>22605.446369000001</c:v>
                </c:pt>
                <c:pt idx="9199">
                  <c:v>22607.897599</c:v>
                </c:pt>
                <c:pt idx="9200">
                  <c:v>22610.352599000002</c:v>
                </c:pt>
                <c:pt idx="9201">
                  <c:v>22612.811246000001</c:v>
                </c:pt>
                <c:pt idx="9202">
                  <c:v>22615.266952999998</c:v>
                </c:pt>
                <c:pt idx="9203">
                  <c:v>22617.714883000001</c:v>
                </c:pt>
                <c:pt idx="9204">
                  <c:v>22620.190770000001</c:v>
                </c:pt>
                <c:pt idx="9205">
                  <c:v>22622.642122000001</c:v>
                </c:pt>
                <c:pt idx="9206">
                  <c:v>22625.098753999999</c:v>
                </c:pt>
                <c:pt idx="9207">
                  <c:v>22627.557989000001</c:v>
                </c:pt>
                <c:pt idx="9208">
                  <c:v>22630.021175999998</c:v>
                </c:pt>
                <c:pt idx="9209">
                  <c:v>22632.492894999999</c:v>
                </c:pt>
                <c:pt idx="9210">
                  <c:v>22634.952098999998</c:v>
                </c:pt>
                <c:pt idx="9211">
                  <c:v>22637.439188</c:v>
                </c:pt>
                <c:pt idx="9212">
                  <c:v>22639.887921000001</c:v>
                </c:pt>
                <c:pt idx="9213">
                  <c:v>22642.340961000002</c:v>
                </c:pt>
                <c:pt idx="9214">
                  <c:v>22644.803666</c:v>
                </c:pt>
                <c:pt idx="9215">
                  <c:v>22647.259158000001</c:v>
                </c:pt>
                <c:pt idx="9216">
                  <c:v>22649.723994</c:v>
                </c:pt>
                <c:pt idx="9217">
                  <c:v>22652.180106</c:v>
                </c:pt>
                <c:pt idx="9218">
                  <c:v>22654.631946000001</c:v>
                </c:pt>
                <c:pt idx="9219">
                  <c:v>22657.103543000001</c:v>
                </c:pt>
                <c:pt idx="9220">
                  <c:v>22659.556616999998</c:v>
                </c:pt>
                <c:pt idx="9221">
                  <c:v>22662.014253000001</c:v>
                </c:pt>
                <c:pt idx="9222">
                  <c:v>22664.487932</c:v>
                </c:pt>
                <c:pt idx="9223">
                  <c:v>22666.936045999999</c:v>
                </c:pt>
                <c:pt idx="9224">
                  <c:v>22669.398653</c:v>
                </c:pt>
                <c:pt idx="9225">
                  <c:v>22671.856258</c:v>
                </c:pt>
                <c:pt idx="9226">
                  <c:v>22674.327561999999</c:v>
                </c:pt>
                <c:pt idx="9227">
                  <c:v>22676.778807999999</c:v>
                </c:pt>
                <c:pt idx="9228">
                  <c:v>22679.236782</c:v>
                </c:pt>
                <c:pt idx="9229">
                  <c:v>22681.691887000001</c:v>
                </c:pt>
                <c:pt idx="9230">
                  <c:v>22684.147326999999</c:v>
                </c:pt>
                <c:pt idx="9231">
                  <c:v>22686.612119000001</c:v>
                </c:pt>
                <c:pt idx="9232">
                  <c:v>22689.079722999999</c:v>
                </c:pt>
                <c:pt idx="9233">
                  <c:v>22691.538326000002</c:v>
                </c:pt>
                <c:pt idx="9234">
                  <c:v>22693.992837999998</c:v>
                </c:pt>
                <c:pt idx="9235">
                  <c:v>22696.446343</c:v>
                </c:pt>
                <c:pt idx="9236">
                  <c:v>22698.914917999999</c:v>
                </c:pt>
                <c:pt idx="9237">
                  <c:v>22701.384446</c:v>
                </c:pt>
                <c:pt idx="9238">
                  <c:v>22703.840792999999</c:v>
                </c:pt>
                <c:pt idx="9239">
                  <c:v>22706.300759999998</c:v>
                </c:pt>
                <c:pt idx="9240">
                  <c:v>22708.757103</c:v>
                </c:pt>
                <c:pt idx="9241">
                  <c:v>22711.211137999999</c:v>
                </c:pt>
                <c:pt idx="9242">
                  <c:v>22713.664087000001</c:v>
                </c:pt>
                <c:pt idx="9243">
                  <c:v>22716.114916999999</c:v>
                </c:pt>
                <c:pt idx="9244">
                  <c:v>22718.570138999999</c:v>
                </c:pt>
                <c:pt idx="9245">
                  <c:v>22721.034997999999</c:v>
                </c:pt>
                <c:pt idx="9246">
                  <c:v>22723.492378999999</c:v>
                </c:pt>
                <c:pt idx="9247">
                  <c:v>22725.943628000001</c:v>
                </c:pt>
                <c:pt idx="9248">
                  <c:v>22728.399947999998</c:v>
                </c:pt>
                <c:pt idx="9249">
                  <c:v>22730.851749000001</c:v>
                </c:pt>
                <c:pt idx="9250">
                  <c:v>22733.311422999999</c:v>
                </c:pt>
                <c:pt idx="9251">
                  <c:v>22735.765252000001</c:v>
                </c:pt>
                <c:pt idx="9252">
                  <c:v>22738.209185</c:v>
                </c:pt>
                <c:pt idx="9253">
                  <c:v>22740.668952</c:v>
                </c:pt>
                <c:pt idx="9254">
                  <c:v>22743.1198</c:v>
                </c:pt>
                <c:pt idx="9255">
                  <c:v>22745.582563</c:v>
                </c:pt>
                <c:pt idx="9256">
                  <c:v>22748.030036</c:v>
                </c:pt>
                <c:pt idx="9257">
                  <c:v>22750.501171</c:v>
                </c:pt>
                <c:pt idx="9258">
                  <c:v>22752.970709000001</c:v>
                </c:pt>
                <c:pt idx="9259">
                  <c:v>22755.431257</c:v>
                </c:pt>
                <c:pt idx="9260">
                  <c:v>22757.882803</c:v>
                </c:pt>
                <c:pt idx="9261">
                  <c:v>22760.340936000001</c:v>
                </c:pt>
                <c:pt idx="9262">
                  <c:v>22762.798698999999</c:v>
                </c:pt>
                <c:pt idx="9263">
                  <c:v>22765.245532000001</c:v>
                </c:pt>
                <c:pt idx="9264">
                  <c:v>22767.707618</c:v>
                </c:pt>
                <c:pt idx="9265">
                  <c:v>22770.154589000002</c:v>
                </c:pt>
                <c:pt idx="9266">
                  <c:v>22772.611088000001</c:v>
                </c:pt>
                <c:pt idx="9267">
                  <c:v>22775.087015000001</c:v>
                </c:pt>
                <c:pt idx="9268">
                  <c:v>22777.538186999998</c:v>
                </c:pt>
                <c:pt idx="9269">
                  <c:v>22780.006345999998</c:v>
                </c:pt>
                <c:pt idx="9270">
                  <c:v>22782.455258999998</c:v>
                </c:pt>
                <c:pt idx="9271">
                  <c:v>22784.910852000001</c:v>
                </c:pt>
                <c:pt idx="9272">
                  <c:v>22787.362007</c:v>
                </c:pt>
                <c:pt idx="9273">
                  <c:v>22789.818693000001</c:v>
                </c:pt>
                <c:pt idx="9274">
                  <c:v>22792.276579000001</c:v>
                </c:pt>
                <c:pt idx="9275">
                  <c:v>22794.735950999999</c:v>
                </c:pt>
                <c:pt idx="9276">
                  <c:v>22797.188989999999</c:v>
                </c:pt>
                <c:pt idx="9277">
                  <c:v>22799.644190999999</c:v>
                </c:pt>
                <c:pt idx="9278">
                  <c:v>22802.098749000001</c:v>
                </c:pt>
                <c:pt idx="9279">
                  <c:v>22804.553214</c:v>
                </c:pt>
                <c:pt idx="9280">
                  <c:v>22807.013943000002</c:v>
                </c:pt>
                <c:pt idx="9281">
                  <c:v>22809.472172999998</c:v>
                </c:pt>
                <c:pt idx="9282">
                  <c:v>22811.925966999999</c:v>
                </c:pt>
                <c:pt idx="9283">
                  <c:v>22814.390373999999</c:v>
                </c:pt>
                <c:pt idx="9284">
                  <c:v>22816.853197</c:v>
                </c:pt>
                <c:pt idx="9285">
                  <c:v>22819.318122000001</c:v>
                </c:pt>
                <c:pt idx="9286">
                  <c:v>22821.778019000001</c:v>
                </c:pt>
                <c:pt idx="9287">
                  <c:v>22824.231374999999</c:v>
                </c:pt>
                <c:pt idx="9288">
                  <c:v>22826.684335999998</c:v>
                </c:pt>
                <c:pt idx="9289">
                  <c:v>22829.133886</c:v>
                </c:pt>
                <c:pt idx="9290">
                  <c:v>22831.587078</c:v>
                </c:pt>
                <c:pt idx="9291">
                  <c:v>22834.057000000001</c:v>
                </c:pt>
                <c:pt idx="9292">
                  <c:v>22836.506950999999</c:v>
                </c:pt>
                <c:pt idx="9293">
                  <c:v>22838.967951999999</c:v>
                </c:pt>
                <c:pt idx="9294">
                  <c:v>22841.415072</c:v>
                </c:pt>
                <c:pt idx="9295">
                  <c:v>22843.882258000001</c:v>
                </c:pt>
                <c:pt idx="9296">
                  <c:v>22846.355102000001</c:v>
                </c:pt>
                <c:pt idx="9297">
                  <c:v>22848.807645000001</c:v>
                </c:pt>
                <c:pt idx="9298">
                  <c:v>22851.265605000001</c:v>
                </c:pt>
                <c:pt idx="9299">
                  <c:v>22853.725665999998</c:v>
                </c:pt>
                <c:pt idx="9300">
                  <c:v>22856.174371000001</c:v>
                </c:pt>
                <c:pt idx="9301">
                  <c:v>22858.630235000001</c:v>
                </c:pt>
                <c:pt idx="9302">
                  <c:v>22861.080895999999</c:v>
                </c:pt>
                <c:pt idx="9303">
                  <c:v>22863.535126999999</c:v>
                </c:pt>
                <c:pt idx="9304">
                  <c:v>22865.990264</c:v>
                </c:pt>
                <c:pt idx="9305">
                  <c:v>22868.447007999999</c:v>
                </c:pt>
                <c:pt idx="9306">
                  <c:v>22870.904426000001</c:v>
                </c:pt>
                <c:pt idx="9307">
                  <c:v>22873.360927000002</c:v>
                </c:pt>
                <c:pt idx="9308">
                  <c:v>22875.817878000002</c:v>
                </c:pt>
                <c:pt idx="9309">
                  <c:v>22878.271019</c:v>
                </c:pt>
                <c:pt idx="9310">
                  <c:v>22880.724588000001</c:v>
                </c:pt>
                <c:pt idx="9311">
                  <c:v>22883.180374</c:v>
                </c:pt>
                <c:pt idx="9312">
                  <c:v>22885.644122000002</c:v>
                </c:pt>
                <c:pt idx="9313">
                  <c:v>22888.115235000001</c:v>
                </c:pt>
                <c:pt idx="9314">
                  <c:v>22890.585169000002</c:v>
                </c:pt>
                <c:pt idx="9315">
                  <c:v>22893.059979000001</c:v>
                </c:pt>
                <c:pt idx="9316">
                  <c:v>22895.524888</c:v>
                </c:pt>
                <c:pt idx="9317">
                  <c:v>22897.973883999999</c:v>
                </c:pt>
                <c:pt idx="9318">
                  <c:v>22900.467038999999</c:v>
                </c:pt>
                <c:pt idx="9319">
                  <c:v>22902.927116999999</c:v>
                </c:pt>
                <c:pt idx="9320">
                  <c:v>22905.386438000001</c:v>
                </c:pt>
                <c:pt idx="9321">
                  <c:v>22907.856672000002</c:v>
                </c:pt>
                <c:pt idx="9322">
                  <c:v>22910.319256999999</c:v>
                </c:pt>
                <c:pt idx="9323">
                  <c:v>22912.806825</c:v>
                </c:pt>
                <c:pt idx="9324">
                  <c:v>22915.282747000001</c:v>
                </c:pt>
                <c:pt idx="9325">
                  <c:v>22917.735246</c:v>
                </c:pt>
                <c:pt idx="9326">
                  <c:v>22920.202850999998</c:v>
                </c:pt>
                <c:pt idx="9327">
                  <c:v>22922.649376000001</c:v>
                </c:pt>
                <c:pt idx="9328">
                  <c:v>22925.119715000001</c:v>
                </c:pt>
                <c:pt idx="9329">
                  <c:v>22927.592565999999</c:v>
                </c:pt>
                <c:pt idx="9330">
                  <c:v>22930.048940000001</c:v>
                </c:pt>
                <c:pt idx="9331">
                  <c:v>22932.512139999999</c:v>
                </c:pt>
                <c:pt idx="9332">
                  <c:v>22934.956865</c:v>
                </c:pt>
                <c:pt idx="9333">
                  <c:v>22937.434719000001</c:v>
                </c:pt>
                <c:pt idx="9334">
                  <c:v>22939.896355000001</c:v>
                </c:pt>
                <c:pt idx="9335">
                  <c:v>22942.34777</c:v>
                </c:pt>
                <c:pt idx="9336">
                  <c:v>22944.827786000002</c:v>
                </c:pt>
                <c:pt idx="9337">
                  <c:v>22947.308899</c:v>
                </c:pt>
                <c:pt idx="9338">
                  <c:v>22949.763835000002</c:v>
                </c:pt>
                <c:pt idx="9339">
                  <c:v>22952.226611999999</c:v>
                </c:pt>
                <c:pt idx="9340">
                  <c:v>22954.693858999999</c:v>
                </c:pt>
                <c:pt idx="9341">
                  <c:v>22957.161334</c:v>
                </c:pt>
                <c:pt idx="9342">
                  <c:v>22959.621912999999</c:v>
                </c:pt>
                <c:pt idx="9343">
                  <c:v>22962.082019000001</c:v>
                </c:pt>
                <c:pt idx="9344">
                  <c:v>22964.545758</c:v>
                </c:pt>
                <c:pt idx="9345">
                  <c:v>22966.998737000002</c:v>
                </c:pt>
                <c:pt idx="9346">
                  <c:v>22969.457104000001</c:v>
                </c:pt>
                <c:pt idx="9347">
                  <c:v>22971.905406000002</c:v>
                </c:pt>
                <c:pt idx="9348">
                  <c:v>22974.359940999999</c:v>
                </c:pt>
                <c:pt idx="9349">
                  <c:v>22976.821899999999</c:v>
                </c:pt>
                <c:pt idx="9350">
                  <c:v>22979.274991999999</c:v>
                </c:pt>
                <c:pt idx="9351">
                  <c:v>22981.753917999999</c:v>
                </c:pt>
                <c:pt idx="9352">
                  <c:v>22984.214436999999</c:v>
                </c:pt>
                <c:pt idx="9353">
                  <c:v>22986.673182999999</c:v>
                </c:pt>
                <c:pt idx="9354">
                  <c:v>22989.126999</c:v>
                </c:pt>
                <c:pt idx="9355">
                  <c:v>22991.584834000001</c:v>
                </c:pt>
                <c:pt idx="9356">
                  <c:v>22994.038272999998</c:v>
                </c:pt>
                <c:pt idx="9357">
                  <c:v>22996.489562999999</c:v>
                </c:pt>
                <c:pt idx="9358">
                  <c:v>22998.961323</c:v>
                </c:pt>
                <c:pt idx="9359">
                  <c:v>23001.434249000002</c:v>
                </c:pt>
                <c:pt idx="9360">
                  <c:v>23003.906230000001</c:v>
                </c:pt>
                <c:pt idx="9361">
                  <c:v>23006.378244</c:v>
                </c:pt>
                <c:pt idx="9362">
                  <c:v>23008.831034999999</c:v>
                </c:pt>
                <c:pt idx="9363">
                  <c:v>23011.280566000001</c:v>
                </c:pt>
                <c:pt idx="9364">
                  <c:v>23013.774041000001</c:v>
                </c:pt>
                <c:pt idx="9365">
                  <c:v>23016.238272999999</c:v>
                </c:pt>
                <c:pt idx="9366">
                  <c:v>23018.692793999999</c:v>
                </c:pt>
                <c:pt idx="9367">
                  <c:v>23021.150959999999</c:v>
                </c:pt>
                <c:pt idx="9368">
                  <c:v>23023.598903999999</c:v>
                </c:pt>
                <c:pt idx="9369">
                  <c:v>23026.072982000002</c:v>
                </c:pt>
                <c:pt idx="9370">
                  <c:v>23028.531063999999</c:v>
                </c:pt>
                <c:pt idx="9371">
                  <c:v>23030.977305</c:v>
                </c:pt>
                <c:pt idx="9372">
                  <c:v>23033.439138999998</c:v>
                </c:pt>
                <c:pt idx="9373">
                  <c:v>23035.896317999999</c:v>
                </c:pt>
                <c:pt idx="9374">
                  <c:v>23038.344589</c:v>
                </c:pt>
                <c:pt idx="9375">
                  <c:v>23040.806665</c:v>
                </c:pt>
                <c:pt idx="9376">
                  <c:v>23043.264158999998</c:v>
                </c:pt>
                <c:pt idx="9377">
                  <c:v>23045.718261999999</c:v>
                </c:pt>
                <c:pt idx="9378">
                  <c:v>23048.169732999999</c:v>
                </c:pt>
                <c:pt idx="9379">
                  <c:v>23050.622716000002</c:v>
                </c:pt>
                <c:pt idx="9380">
                  <c:v>23053.076660999999</c:v>
                </c:pt>
                <c:pt idx="9381">
                  <c:v>23055.527378999999</c:v>
                </c:pt>
                <c:pt idx="9382">
                  <c:v>23057.985726999999</c:v>
                </c:pt>
                <c:pt idx="9383">
                  <c:v>23060.440173999999</c:v>
                </c:pt>
                <c:pt idx="9384">
                  <c:v>23062.930914</c:v>
                </c:pt>
                <c:pt idx="9385">
                  <c:v>23065.38262</c:v>
                </c:pt>
                <c:pt idx="9386">
                  <c:v>23067.841069999999</c:v>
                </c:pt>
                <c:pt idx="9387">
                  <c:v>23070.314428999998</c:v>
                </c:pt>
                <c:pt idx="9388">
                  <c:v>23072.783565000002</c:v>
                </c:pt>
                <c:pt idx="9389">
                  <c:v>23075.236229999999</c:v>
                </c:pt>
                <c:pt idx="9390">
                  <c:v>23077.69066</c:v>
                </c:pt>
                <c:pt idx="9391">
                  <c:v>23080.149153999999</c:v>
                </c:pt>
                <c:pt idx="9392">
                  <c:v>23082.605813999999</c:v>
                </c:pt>
                <c:pt idx="9393">
                  <c:v>23085.056679000001</c:v>
                </c:pt>
                <c:pt idx="9394">
                  <c:v>23087.514809</c:v>
                </c:pt>
                <c:pt idx="9395">
                  <c:v>23089.967057999998</c:v>
                </c:pt>
                <c:pt idx="9396">
                  <c:v>23092.439307000001</c:v>
                </c:pt>
                <c:pt idx="9397">
                  <c:v>23094.901258999998</c:v>
                </c:pt>
                <c:pt idx="9398">
                  <c:v>23097.364345000002</c:v>
                </c:pt>
                <c:pt idx="9399">
                  <c:v>23099.837947</c:v>
                </c:pt>
                <c:pt idx="9400">
                  <c:v>23102.293637999999</c:v>
                </c:pt>
                <c:pt idx="9401">
                  <c:v>23104.763921999998</c:v>
                </c:pt>
                <c:pt idx="9402">
                  <c:v>23107.217120000001</c:v>
                </c:pt>
                <c:pt idx="9403">
                  <c:v>23109.671846000001</c:v>
                </c:pt>
                <c:pt idx="9404">
                  <c:v>23112.146577</c:v>
                </c:pt>
                <c:pt idx="9405">
                  <c:v>23114.599741000002</c:v>
                </c:pt>
                <c:pt idx="9406">
                  <c:v>23117.054006999999</c:v>
                </c:pt>
                <c:pt idx="9407">
                  <c:v>23119.533904</c:v>
                </c:pt>
                <c:pt idx="9408">
                  <c:v>23122.000806</c:v>
                </c:pt>
                <c:pt idx="9409">
                  <c:v>23124.483554999999</c:v>
                </c:pt>
                <c:pt idx="9410">
                  <c:v>23126.957727000001</c:v>
                </c:pt>
                <c:pt idx="9411">
                  <c:v>23129.427599999999</c:v>
                </c:pt>
                <c:pt idx="9412">
                  <c:v>23131.887190000001</c:v>
                </c:pt>
                <c:pt idx="9413">
                  <c:v>23134.340752</c:v>
                </c:pt>
                <c:pt idx="9414">
                  <c:v>23136.809723999999</c:v>
                </c:pt>
                <c:pt idx="9415">
                  <c:v>23139.274026999999</c:v>
                </c:pt>
                <c:pt idx="9416">
                  <c:v>23141.718878</c:v>
                </c:pt>
                <c:pt idx="9417">
                  <c:v>23144.179123999998</c:v>
                </c:pt>
                <c:pt idx="9418">
                  <c:v>23146.632909</c:v>
                </c:pt>
                <c:pt idx="9419">
                  <c:v>23149.092691999998</c:v>
                </c:pt>
                <c:pt idx="9420">
                  <c:v>23151.545983</c:v>
                </c:pt>
                <c:pt idx="9421">
                  <c:v>23154.014147999998</c:v>
                </c:pt>
                <c:pt idx="9422">
                  <c:v>23156.469852999999</c:v>
                </c:pt>
                <c:pt idx="9423">
                  <c:v>23158.925814999999</c:v>
                </c:pt>
                <c:pt idx="9424">
                  <c:v>23161.375908999999</c:v>
                </c:pt>
                <c:pt idx="9425">
                  <c:v>23163.830067999999</c:v>
                </c:pt>
                <c:pt idx="9426">
                  <c:v>23166.289762</c:v>
                </c:pt>
                <c:pt idx="9427">
                  <c:v>23168.756420999998</c:v>
                </c:pt>
                <c:pt idx="9428">
                  <c:v>23171.235703999999</c:v>
                </c:pt>
                <c:pt idx="9429">
                  <c:v>23173.689923999998</c:v>
                </c:pt>
                <c:pt idx="9430">
                  <c:v>23176.161988</c:v>
                </c:pt>
                <c:pt idx="9431">
                  <c:v>23178.638109</c:v>
                </c:pt>
                <c:pt idx="9432">
                  <c:v>23181.085385999999</c:v>
                </c:pt>
                <c:pt idx="9433">
                  <c:v>23183.54723</c:v>
                </c:pt>
                <c:pt idx="9434">
                  <c:v>23185.994663000001</c:v>
                </c:pt>
                <c:pt idx="9435">
                  <c:v>23188.457864</c:v>
                </c:pt>
                <c:pt idx="9436">
                  <c:v>23190.90985</c:v>
                </c:pt>
                <c:pt idx="9437">
                  <c:v>23193.368246999999</c:v>
                </c:pt>
                <c:pt idx="9438">
                  <c:v>23195.816834000001</c:v>
                </c:pt>
                <c:pt idx="9439">
                  <c:v>23198.307241999999</c:v>
                </c:pt>
                <c:pt idx="9440">
                  <c:v>23200.760998000002</c:v>
                </c:pt>
                <c:pt idx="9441">
                  <c:v>23203.249925</c:v>
                </c:pt>
                <c:pt idx="9442">
                  <c:v>23205.709564000001</c:v>
                </c:pt>
                <c:pt idx="9443">
                  <c:v>23208.169988000001</c:v>
                </c:pt>
                <c:pt idx="9444">
                  <c:v>23210.637755</c:v>
                </c:pt>
                <c:pt idx="9445">
                  <c:v>23213.091442000001</c:v>
                </c:pt>
                <c:pt idx="9446">
                  <c:v>23215.54782</c:v>
                </c:pt>
                <c:pt idx="9447">
                  <c:v>23218.003250999998</c:v>
                </c:pt>
                <c:pt idx="9448">
                  <c:v>23220.459905</c:v>
                </c:pt>
                <c:pt idx="9449">
                  <c:v>23222.934345999998</c:v>
                </c:pt>
                <c:pt idx="9450">
                  <c:v>23225.379097000001</c:v>
                </c:pt>
                <c:pt idx="9451">
                  <c:v>23227.850860999999</c:v>
                </c:pt>
                <c:pt idx="9452">
                  <c:v>23230.326427</c:v>
                </c:pt>
                <c:pt idx="9453">
                  <c:v>23232.777894999999</c:v>
                </c:pt>
                <c:pt idx="9454">
                  <c:v>23235.255606999999</c:v>
                </c:pt>
                <c:pt idx="9455">
                  <c:v>23237.702097000001</c:v>
                </c:pt>
                <c:pt idx="9456">
                  <c:v>23240.165394</c:v>
                </c:pt>
                <c:pt idx="9457">
                  <c:v>23242.634908</c:v>
                </c:pt>
                <c:pt idx="9458">
                  <c:v>23245.085985000002</c:v>
                </c:pt>
                <c:pt idx="9459">
                  <c:v>23247.538159</c:v>
                </c:pt>
                <c:pt idx="9460">
                  <c:v>23249.999822000002</c:v>
                </c:pt>
                <c:pt idx="9461">
                  <c:v>23252.471290000001</c:v>
                </c:pt>
                <c:pt idx="9462">
                  <c:v>23254.92295</c:v>
                </c:pt>
                <c:pt idx="9463">
                  <c:v>23257.389794999999</c:v>
                </c:pt>
                <c:pt idx="9464">
                  <c:v>23259.852755</c:v>
                </c:pt>
                <c:pt idx="9465">
                  <c:v>23262.303193</c:v>
                </c:pt>
                <c:pt idx="9466">
                  <c:v>23264.753380999999</c:v>
                </c:pt>
                <c:pt idx="9467">
                  <c:v>23267.231059000002</c:v>
                </c:pt>
                <c:pt idx="9468">
                  <c:v>23269.704299000001</c:v>
                </c:pt>
                <c:pt idx="9469">
                  <c:v>23272.15511</c:v>
                </c:pt>
                <c:pt idx="9470">
                  <c:v>23274.610096</c:v>
                </c:pt>
                <c:pt idx="9471">
                  <c:v>23277.062838000002</c:v>
                </c:pt>
                <c:pt idx="9472">
                  <c:v>23279.520247</c:v>
                </c:pt>
                <c:pt idx="9473">
                  <c:v>23281.969154999999</c:v>
                </c:pt>
                <c:pt idx="9474">
                  <c:v>23284.450111999999</c:v>
                </c:pt>
                <c:pt idx="9475">
                  <c:v>23286.897989000001</c:v>
                </c:pt>
                <c:pt idx="9476">
                  <c:v>23289.366110999999</c:v>
                </c:pt>
                <c:pt idx="9477">
                  <c:v>23291.826354000001</c:v>
                </c:pt>
                <c:pt idx="9478">
                  <c:v>23294.281659</c:v>
                </c:pt>
                <c:pt idx="9479">
                  <c:v>23296.738367999998</c:v>
                </c:pt>
                <c:pt idx="9480">
                  <c:v>23299.207956999999</c:v>
                </c:pt>
                <c:pt idx="9481">
                  <c:v>23301.700765000001</c:v>
                </c:pt>
                <c:pt idx="9482">
                  <c:v>23304.148718</c:v>
                </c:pt>
                <c:pt idx="9483">
                  <c:v>23306.626003000001</c:v>
                </c:pt>
                <c:pt idx="9484">
                  <c:v>23309.098878000001</c:v>
                </c:pt>
                <c:pt idx="9485">
                  <c:v>23311.560396000001</c:v>
                </c:pt>
                <c:pt idx="9486">
                  <c:v>23314.024336999999</c:v>
                </c:pt>
                <c:pt idx="9487">
                  <c:v>23316.481865000002</c:v>
                </c:pt>
                <c:pt idx="9488">
                  <c:v>23318.941770000001</c:v>
                </c:pt>
                <c:pt idx="9489">
                  <c:v>23321.398348999999</c:v>
                </c:pt>
                <c:pt idx="9490">
                  <c:v>23323.870962000001</c:v>
                </c:pt>
                <c:pt idx="9491">
                  <c:v>23326.318067</c:v>
                </c:pt>
                <c:pt idx="9492">
                  <c:v>23328.796157000001</c:v>
                </c:pt>
                <c:pt idx="9493">
                  <c:v>23331.264885000001</c:v>
                </c:pt>
                <c:pt idx="9494">
                  <c:v>23333.719139000001</c:v>
                </c:pt>
                <c:pt idx="9495">
                  <c:v>23336.177907000001</c:v>
                </c:pt>
                <c:pt idx="9496">
                  <c:v>23338.647980000002</c:v>
                </c:pt>
                <c:pt idx="9497">
                  <c:v>23341.104670000001</c:v>
                </c:pt>
                <c:pt idx="9498">
                  <c:v>23343.558171000001</c:v>
                </c:pt>
                <c:pt idx="9499">
                  <c:v>23346.012870999999</c:v>
                </c:pt>
                <c:pt idx="9500">
                  <c:v>23348.474655000002</c:v>
                </c:pt>
                <c:pt idx="9501">
                  <c:v>23350.930905000001</c:v>
                </c:pt>
                <c:pt idx="9502">
                  <c:v>23353.389698999999</c:v>
                </c:pt>
                <c:pt idx="9503">
                  <c:v>23355.845902000001</c:v>
                </c:pt>
                <c:pt idx="9504">
                  <c:v>23358.307245</c:v>
                </c:pt>
                <c:pt idx="9505">
                  <c:v>23360.759730000002</c:v>
                </c:pt>
                <c:pt idx="9506">
                  <c:v>23363.216035000001</c:v>
                </c:pt>
                <c:pt idx="9507">
                  <c:v>23365.664149</c:v>
                </c:pt>
                <c:pt idx="9508">
                  <c:v>23368.121824999998</c:v>
                </c:pt>
                <c:pt idx="9509">
                  <c:v>23370.583251</c:v>
                </c:pt>
                <c:pt idx="9510">
                  <c:v>23373.048983000001</c:v>
                </c:pt>
                <c:pt idx="9511">
                  <c:v>23375.535903</c:v>
                </c:pt>
                <c:pt idx="9512">
                  <c:v>23377.993903999999</c:v>
                </c:pt>
                <c:pt idx="9513">
                  <c:v>23380.452883999998</c:v>
                </c:pt>
                <c:pt idx="9514">
                  <c:v>23382.926783999999</c:v>
                </c:pt>
                <c:pt idx="9515">
                  <c:v>23385.380924000001</c:v>
                </c:pt>
                <c:pt idx="9516">
                  <c:v>23387.831840999999</c:v>
                </c:pt>
                <c:pt idx="9517">
                  <c:v>23390.306124999999</c:v>
                </c:pt>
                <c:pt idx="9518">
                  <c:v>23392.779589000002</c:v>
                </c:pt>
                <c:pt idx="9519">
                  <c:v>23395.241730000002</c:v>
                </c:pt>
                <c:pt idx="9520">
                  <c:v>23397.705271999999</c:v>
                </c:pt>
                <c:pt idx="9521">
                  <c:v>23400.171085000002</c:v>
                </c:pt>
                <c:pt idx="9522">
                  <c:v>23402.630290000001</c:v>
                </c:pt>
                <c:pt idx="9523">
                  <c:v>23405.09014</c:v>
                </c:pt>
                <c:pt idx="9524">
                  <c:v>23407.576678000001</c:v>
                </c:pt>
                <c:pt idx="9525">
                  <c:v>23410.033298999999</c:v>
                </c:pt>
                <c:pt idx="9526">
                  <c:v>23412.496029000002</c:v>
                </c:pt>
                <c:pt idx="9527">
                  <c:v>23414.958290999999</c:v>
                </c:pt>
                <c:pt idx="9528">
                  <c:v>23417.433217000002</c:v>
                </c:pt>
                <c:pt idx="9529">
                  <c:v>23419.896277</c:v>
                </c:pt>
                <c:pt idx="9530">
                  <c:v>23422.370963000001</c:v>
                </c:pt>
                <c:pt idx="9531">
                  <c:v>23424.824736999999</c:v>
                </c:pt>
                <c:pt idx="9532">
                  <c:v>23427.291944000001</c:v>
                </c:pt>
                <c:pt idx="9533">
                  <c:v>23429.751388000001</c:v>
                </c:pt>
                <c:pt idx="9534">
                  <c:v>23432.216689000001</c:v>
                </c:pt>
                <c:pt idx="9535">
                  <c:v>23434.697208000001</c:v>
                </c:pt>
                <c:pt idx="9536">
                  <c:v>23437.163560000001</c:v>
                </c:pt>
                <c:pt idx="9537">
                  <c:v>23439.622019999999</c:v>
                </c:pt>
                <c:pt idx="9538">
                  <c:v>23442.106421</c:v>
                </c:pt>
                <c:pt idx="9539">
                  <c:v>23444.562661</c:v>
                </c:pt>
                <c:pt idx="9540">
                  <c:v>23447.024783000001</c:v>
                </c:pt>
                <c:pt idx="9541">
                  <c:v>23449.477963000001</c:v>
                </c:pt>
                <c:pt idx="9542">
                  <c:v>23451.939696000001</c:v>
                </c:pt>
                <c:pt idx="9543">
                  <c:v>23454.393800999998</c:v>
                </c:pt>
                <c:pt idx="9544">
                  <c:v>23456.854778000001</c:v>
                </c:pt>
                <c:pt idx="9545">
                  <c:v>23459.314232000001</c:v>
                </c:pt>
                <c:pt idx="9546">
                  <c:v>23461.768759999999</c:v>
                </c:pt>
                <c:pt idx="9547">
                  <c:v>23464.223352000001</c:v>
                </c:pt>
                <c:pt idx="9548">
                  <c:v>23466.676782999999</c:v>
                </c:pt>
                <c:pt idx="9549">
                  <c:v>23469.124942999999</c:v>
                </c:pt>
                <c:pt idx="9550">
                  <c:v>23471.599887</c:v>
                </c:pt>
                <c:pt idx="9551">
                  <c:v>23474.055864000002</c:v>
                </c:pt>
                <c:pt idx="9552">
                  <c:v>23476.524729000001</c:v>
                </c:pt>
                <c:pt idx="9553">
                  <c:v>23478.98302</c:v>
                </c:pt>
                <c:pt idx="9554">
                  <c:v>23481.441191000002</c:v>
                </c:pt>
                <c:pt idx="9555">
                  <c:v>23483.894936000001</c:v>
                </c:pt>
                <c:pt idx="9556">
                  <c:v>23486.359410000001</c:v>
                </c:pt>
                <c:pt idx="9557">
                  <c:v>23488.872094999999</c:v>
                </c:pt>
                <c:pt idx="9558">
                  <c:v>23491.324105</c:v>
                </c:pt>
                <c:pt idx="9559">
                  <c:v>23493.780679</c:v>
                </c:pt>
                <c:pt idx="9560">
                  <c:v>23496.235928999999</c:v>
                </c:pt>
                <c:pt idx="9561">
                  <c:v>23498.696313</c:v>
                </c:pt>
                <c:pt idx="9562">
                  <c:v>23501.184223</c:v>
                </c:pt>
                <c:pt idx="9563">
                  <c:v>23503.633804000001</c:v>
                </c:pt>
                <c:pt idx="9564">
                  <c:v>23506.091549000001</c:v>
                </c:pt>
                <c:pt idx="9565">
                  <c:v>23508.535153000001</c:v>
                </c:pt>
                <c:pt idx="9566">
                  <c:v>23511.014243000001</c:v>
                </c:pt>
                <c:pt idx="9567">
                  <c:v>23513.467192</c:v>
                </c:pt>
                <c:pt idx="9568">
                  <c:v>23515.934707</c:v>
                </c:pt>
                <c:pt idx="9569">
                  <c:v>23518.443131</c:v>
                </c:pt>
                <c:pt idx="9570">
                  <c:v>23520.896360999999</c:v>
                </c:pt>
                <c:pt idx="9571">
                  <c:v>23523.353209000001</c:v>
                </c:pt>
                <c:pt idx="9572">
                  <c:v>23525.803856999999</c:v>
                </c:pt>
                <c:pt idx="9573">
                  <c:v>23528.261450000002</c:v>
                </c:pt>
                <c:pt idx="9574">
                  <c:v>23530.710940000001</c:v>
                </c:pt>
                <c:pt idx="9575">
                  <c:v>23533.172918</c:v>
                </c:pt>
                <c:pt idx="9576">
                  <c:v>23535.623651000002</c:v>
                </c:pt>
                <c:pt idx="9577">
                  <c:v>23538.075969000001</c:v>
                </c:pt>
                <c:pt idx="9578">
                  <c:v>23540.537065</c:v>
                </c:pt>
                <c:pt idx="9579">
                  <c:v>23542.990927999999</c:v>
                </c:pt>
                <c:pt idx="9580">
                  <c:v>23545.468947000001</c:v>
                </c:pt>
                <c:pt idx="9581">
                  <c:v>23547.919006</c:v>
                </c:pt>
                <c:pt idx="9582">
                  <c:v>23550.368697999998</c:v>
                </c:pt>
                <c:pt idx="9583">
                  <c:v>23552.870803999998</c:v>
                </c:pt>
                <c:pt idx="9584">
                  <c:v>23555.342397</c:v>
                </c:pt>
                <c:pt idx="9585">
                  <c:v>23557.801836999999</c:v>
                </c:pt>
                <c:pt idx="9586">
                  <c:v>23560.271721000001</c:v>
                </c:pt>
                <c:pt idx="9587">
                  <c:v>23562.724084000001</c:v>
                </c:pt>
                <c:pt idx="9588">
                  <c:v>23565.184817000001</c:v>
                </c:pt>
                <c:pt idx="9589">
                  <c:v>23567.637118999999</c:v>
                </c:pt>
                <c:pt idx="9590">
                  <c:v>23570.096868000001</c:v>
                </c:pt>
                <c:pt idx="9591">
                  <c:v>23572.553405999999</c:v>
                </c:pt>
                <c:pt idx="9592">
                  <c:v>23575.005255</c:v>
                </c:pt>
                <c:pt idx="9593">
                  <c:v>23577.467092999999</c:v>
                </c:pt>
                <c:pt idx="9594">
                  <c:v>23579.920026</c:v>
                </c:pt>
                <c:pt idx="9595">
                  <c:v>23582.376907999998</c:v>
                </c:pt>
                <c:pt idx="9596">
                  <c:v>23584.845751000001</c:v>
                </c:pt>
                <c:pt idx="9597">
                  <c:v>23587.301369000001</c:v>
                </c:pt>
                <c:pt idx="9598">
                  <c:v>23589.755155999999</c:v>
                </c:pt>
                <c:pt idx="9599">
                  <c:v>23592.210263000001</c:v>
                </c:pt>
                <c:pt idx="9600">
                  <c:v>23594.661809000001</c:v>
                </c:pt>
                <c:pt idx="9601">
                  <c:v>23597.136288000002</c:v>
                </c:pt>
                <c:pt idx="9602">
                  <c:v>23599.590623</c:v>
                </c:pt>
                <c:pt idx="9603">
                  <c:v>23602.046433</c:v>
                </c:pt>
                <c:pt idx="9604">
                  <c:v>23604.513638</c:v>
                </c:pt>
                <c:pt idx="9605">
                  <c:v>23606.971672</c:v>
                </c:pt>
                <c:pt idx="9606">
                  <c:v>23609.424376999999</c:v>
                </c:pt>
                <c:pt idx="9607">
                  <c:v>23611.920807999999</c:v>
                </c:pt>
                <c:pt idx="9608">
                  <c:v>23614.375864000001</c:v>
                </c:pt>
                <c:pt idx="9609">
                  <c:v>23616.824848</c:v>
                </c:pt>
                <c:pt idx="9610">
                  <c:v>23619.278054999999</c:v>
                </c:pt>
                <c:pt idx="9611">
                  <c:v>23621.737123999999</c:v>
                </c:pt>
                <c:pt idx="9612">
                  <c:v>23624.188185999999</c:v>
                </c:pt>
                <c:pt idx="9613">
                  <c:v>23626.634160000001</c:v>
                </c:pt>
                <c:pt idx="9614">
                  <c:v>23629.089043</c:v>
                </c:pt>
                <c:pt idx="9615">
                  <c:v>23631.563658999999</c:v>
                </c:pt>
                <c:pt idx="9616">
                  <c:v>23634.01786</c:v>
                </c:pt>
                <c:pt idx="9617">
                  <c:v>23636.472116000001</c:v>
                </c:pt>
                <c:pt idx="9618">
                  <c:v>23638.934049</c:v>
                </c:pt>
                <c:pt idx="9619">
                  <c:v>23641.389348000001</c:v>
                </c:pt>
                <c:pt idx="9620">
                  <c:v>23643.841859</c:v>
                </c:pt>
                <c:pt idx="9621">
                  <c:v>23646.296064999999</c:v>
                </c:pt>
                <c:pt idx="9622">
                  <c:v>23648.758153999999</c:v>
                </c:pt>
                <c:pt idx="9623">
                  <c:v>23651.205612000002</c:v>
                </c:pt>
                <c:pt idx="9624">
                  <c:v>23653.685723999999</c:v>
                </c:pt>
                <c:pt idx="9625">
                  <c:v>23656.140843000001</c:v>
                </c:pt>
                <c:pt idx="9626">
                  <c:v>23658.610752000001</c:v>
                </c:pt>
                <c:pt idx="9627">
                  <c:v>23661.071298999999</c:v>
                </c:pt>
                <c:pt idx="9628">
                  <c:v>23663.537936000001</c:v>
                </c:pt>
                <c:pt idx="9629">
                  <c:v>23665.989938999999</c:v>
                </c:pt>
                <c:pt idx="9630">
                  <c:v>23668.463540000001</c:v>
                </c:pt>
                <c:pt idx="9631">
                  <c:v>23670.942138999999</c:v>
                </c:pt>
                <c:pt idx="9632">
                  <c:v>23673.406702</c:v>
                </c:pt>
                <c:pt idx="9633">
                  <c:v>23675.866241</c:v>
                </c:pt>
                <c:pt idx="9634">
                  <c:v>23678.313005</c:v>
                </c:pt>
                <c:pt idx="9635">
                  <c:v>23680.788767999999</c:v>
                </c:pt>
                <c:pt idx="9636">
                  <c:v>23683.260010999998</c:v>
                </c:pt>
                <c:pt idx="9637">
                  <c:v>23685.731819000001</c:v>
                </c:pt>
                <c:pt idx="9638">
                  <c:v>23688.205393</c:v>
                </c:pt>
                <c:pt idx="9639">
                  <c:v>23690.65682</c:v>
                </c:pt>
                <c:pt idx="9640">
                  <c:v>23693.116174999999</c:v>
                </c:pt>
                <c:pt idx="9641">
                  <c:v>23695.579968999999</c:v>
                </c:pt>
                <c:pt idx="9642">
                  <c:v>23698.040722000002</c:v>
                </c:pt>
                <c:pt idx="9643">
                  <c:v>23700.487023000001</c:v>
                </c:pt>
                <c:pt idx="9644">
                  <c:v>23702.950173000001</c:v>
                </c:pt>
                <c:pt idx="9645">
                  <c:v>23705.400618</c:v>
                </c:pt>
                <c:pt idx="9646">
                  <c:v>23707.861659999999</c:v>
                </c:pt>
                <c:pt idx="9647">
                  <c:v>23710.346595999999</c:v>
                </c:pt>
                <c:pt idx="9648">
                  <c:v>23712.807563999999</c:v>
                </c:pt>
                <c:pt idx="9649">
                  <c:v>23715.263445000001</c:v>
                </c:pt>
                <c:pt idx="9650">
                  <c:v>23717.717604000001</c:v>
                </c:pt>
                <c:pt idx="9651">
                  <c:v>23720.175304</c:v>
                </c:pt>
                <c:pt idx="9652">
                  <c:v>23722.657600999999</c:v>
                </c:pt>
                <c:pt idx="9653">
                  <c:v>23725.117307</c:v>
                </c:pt>
                <c:pt idx="9654">
                  <c:v>23727.587356</c:v>
                </c:pt>
                <c:pt idx="9655">
                  <c:v>23730.041722999998</c:v>
                </c:pt>
                <c:pt idx="9656">
                  <c:v>23732.51614</c:v>
                </c:pt>
                <c:pt idx="9657">
                  <c:v>23734.959709999999</c:v>
                </c:pt>
                <c:pt idx="9658">
                  <c:v>23737.423332999999</c:v>
                </c:pt>
                <c:pt idx="9659">
                  <c:v>23739.876274999999</c:v>
                </c:pt>
                <c:pt idx="9660">
                  <c:v>23742.342011000001</c:v>
                </c:pt>
                <c:pt idx="9661">
                  <c:v>23744.800899000002</c:v>
                </c:pt>
                <c:pt idx="9662">
                  <c:v>23747.277623999998</c:v>
                </c:pt>
                <c:pt idx="9663">
                  <c:v>23749.745779000001</c:v>
                </c:pt>
                <c:pt idx="9664">
                  <c:v>23752.212775</c:v>
                </c:pt>
                <c:pt idx="9665">
                  <c:v>23754.665907999999</c:v>
                </c:pt>
                <c:pt idx="9666">
                  <c:v>23757.120242000001</c:v>
                </c:pt>
                <c:pt idx="9667">
                  <c:v>23759.575852999998</c:v>
                </c:pt>
                <c:pt idx="9668">
                  <c:v>23762.064897</c:v>
                </c:pt>
                <c:pt idx="9669">
                  <c:v>23764.537313000001</c:v>
                </c:pt>
                <c:pt idx="9670">
                  <c:v>23766.988062</c:v>
                </c:pt>
                <c:pt idx="9671">
                  <c:v>23769.444014000001</c:v>
                </c:pt>
                <c:pt idx="9672">
                  <c:v>23771.903598000001</c:v>
                </c:pt>
                <c:pt idx="9673">
                  <c:v>23774.364286</c:v>
                </c:pt>
                <c:pt idx="9674">
                  <c:v>23776.826894000002</c:v>
                </c:pt>
                <c:pt idx="9675">
                  <c:v>23779.283993000001</c:v>
                </c:pt>
                <c:pt idx="9676">
                  <c:v>23781.735591000001</c:v>
                </c:pt>
                <c:pt idx="9677">
                  <c:v>23784.194567999999</c:v>
                </c:pt>
                <c:pt idx="9678">
                  <c:v>23786.64689</c:v>
                </c:pt>
                <c:pt idx="9679">
                  <c:v>23789.110155999999</c:v>
                </c:pt>
                <c:pt idx="9680">
                  <c:v>23791.558388000001</c:v>
                </c:pt>
                <c:pt idx="9681">
                  <c:v>23794.045245000001</c:v>
                </c:pt>
                <c:pt idx="9682">
                  <c:v>23796.497973000001</c:v>
                </c:pt>
                <c:pt idx="9683">
                  <c:v>23798.960171999999</c:v>
                </c:pt>
                <c:pt idx="9684">
                  <c:v>23801.414822999999</c:v>
                </c:pt>
                <c:pt idx="9685">
                  <c:v>23803.875448999999</c:v>
                </c:pt>
                <c:pt idx="9686">
                  <c:v>23806.327975</c:v>
                </c:pt>
                <c:pt idx="9687">
                  <c:v>23808.799172999999</c:v>
                </c:pt>
                <c:pt idx="9688">
                  <c:v>23811.252550000001</c:v>
                </c:pt>
                <c:pt idx="9689">
                  <c:v>23813.721208999999</c:v>
                </c:pt>
                <c:pt idx="9690">
                  <c:v>23816.172010999999</c:v>
                </c:pt>
                <c:pt idx="9691">
                  <c:v>23818.638126000002</c:v>
                </c:pt>
                <c:pt idx="9692">
                  <c:v>23821.0867</c:v>
                </c:pt>
                <c:pt idx="9693">
                  <c:v>23823.564162999999</c:v>
                </c:pt>
                <c:pt idx="9694">
                  <c:v>23826.031170999999</c:v>
                </c:pt>
                <c:pt idx="9695">
                  <c:v>23828.509443999999</c:v>
                </c:pt>
                <c:pt idx="9696">
                  <c:v>23830.972184999999</c:v>
                </c:pt>
                <c:pt idx="9697">
                  <c:v>23833.422229</c:v>
                </c:pt>
                <c:pt idx="9698">
                  <c:v>23835.899191</c:v>
                </c:pt>
                <c:pt idx="9699">
                  <c:v>23838.369701</c:v>
                </c:pt>
                <c:pt idx="9700">
                  <c:v>23840.827243</c:v>
                </c:pt>
                <c:pt idx="9701">
                  <c:v>23843.283403000001</c:v>
                </c:pt>
                <c:pt idx="9702">
                  <c:v>23845.732991000001</c:v>
                </c:pt>
                <c:pt idx="9703">
                  <c:v>23848.20131</c:v>
                </c:pt>
                <c:pt idx="9704">
                  <c:v>23850.676438999999</c:v>
                </c:pt>
                <c:pt idx="9705">
                  <c:v>23853.147271999998</c:v>
                </c:pt>
                <c:pt idx="9706">
                  <c:v>23855.614987000001</c:v>
                </c:pt>
                <c:pt idx="9707">
                  <c:v>23858.077866</c:v>
                </c:pt>
                <c:pt idx="9708">
                  <c:v>23860.526943000001</c:v>
                </c:pt>
                <c:pt idx="9709">
                  <c:v>23862.984041</c:v>
                </c:pt>
                <c:pt idx="9710">
                  <c:v>23865.454726</c:v>
                </c:pt>
                <c:pt idx="9711">
                  <c:v>23867.930780999999</c:v>
                </c:pt>
                <c:pt idx="9712">
                  <c:v>23870.398732000001</c:v>
                </c:pt>
                <c:pt idx="9713">
                  <c:v>23872.855929000001</c:v>
                </c:pt>
                <c:pt idx="9714">
                  <c:v>23875.317158000002</c:v>
                </c:pt>
                <c:pt idx="9715">
                  <c:v>23877.789358000002</c:v>
                </c:pt>
                <c:pt idx="9716">
                  <c:v>23880.256364000001</c:v>
                </c:pt>
                <c:pt idx="9717">
                  <c:v>23882.720896999999</c:v>
                </c:pt>
                <c:pt idx="9718">
                  <c:v>23885.190048</c:v>
                </c:pt>
                <c:pt idx="9719">
                  <c:v>23887.646259000001</c:v>
                </c:pt>
                <c:pt idx="9720">
                  <c:v>23890.113344000001</c:v>
                </c:pt>
                <c:pt idx="9721">
                  <c:v>23892.570924</c:v>
                </c:pt>
                <c:pt idx="9722">
                  <c:v>23895.041917999999</c:v>
                </c:pt>
                <c:pt idx="9723">
                  <c:v>23897.490722999999</c:v>
                </c:pt>
                <c:pt idx="9724">
                  <c:v>23899.947365</c:v>
                </c:pt>
                <c:pt idx="9725">
                  <c:v>23902.452943</c:v>
                </c:pt>
                <c:pt idx="9726">
                  <c:v>23904.907816999999</c:v>
                </c:pt>
                <c:pt idx="9727">
                  <c:v>23907.362702999999</c:v>
                </c:pt>
                <c:pt idx="9728">
                  <c:v>23909.816812000001</c:v>
                </c:pt>
                <c:pt idx="9729">
                  <c:v>23912.293440000001</c:v>
                </c:pt>
                <c:pt idx="9730">
                  <c:v>23914.755846</c:v>
                </c:pt>
                <c:pt idx="9731">
                  <c:v>23917.213768000001</c:v>
                </c:pt>
                <c:pt idx="9732">
                  <c:v>23919.676167000001</c:v>
                </c:pt>
                <c:pt idx="9733">
                  <c:v>23922.139736000001</c:v>
                </c:pt>
                <c:pt idx="9734">
                  <c:v>23924.619553</c:v>
                </c:pt>
                <c:pt idx="9735">
                  <c:v>23927.076944</c:v>
                </c:pt>
                <c:pt idx="9736">
                  <c:v>23929.529018000001</c:v>
                </c:pt>
                <c:pt idx="9737">
                  <c:v>23932.003164999998</c:v>
                </c:pt>
                <c:pt idx="9738">
                  <c:v>23934.450121000002</c:v>
                </c:pt>
                <c:pt idx="9739">
                  <c:v>23936.906446000001</c:v>
                </c:pt>
                <c:pt idx="9740">
                  <c:v>23939.365882999999</c:v>
                </c:pt>
                <c:pt idx="9741">
                  <c:v>23941.832398999999</c:v>
                </c:pt>
                <c:pt idx="9742">
                  <c:v>23944.307923</c:v>
                </c:pt>
                <c:pt idx="9743">
                  <c:v>23946.775730000001</c:v>
                </c:pt>
                <c:pt idx="9744">
                  <c:v>23949.227210000001</c:v>
                </c:pt>
                <c:pt idx="9745">
                  <c:v>23951.708775999999</c:v>
                </c:pt>
                <c:pt idx="9746">
                  <c:v>23954.166934000001</c:v>
                </c:pt>
                <c:pt idx="9747">
                  <c:v>23956.630928999999</c:v>
                </c:pt>
                <c:pt idx="9748">
                  <c:v>23959.092622</c:v>
                </c:pt>
                <c:pt idx="9749">
                  <c:v>23961.541648999999</c:v>
                </c:pt>
                <c:pt idx="9750">
                  <c:v>23963.996893</c:v>
                </c:pt>
                <c:pt idx="9751">
                  <c:v>23966.462758000001</c:v>
                </c:pt>
                <c:pt idx="9752">
                  <c:v>23968.913304000002</c:v>
                </c:pt>
                <c:pt idx="9753">
                  <c:v>23971.373802999999</c:v>
                </c:pt>
                <c:pt idx="9754">
                  <c:v>23973.827834</c:v>
                </c:pt>
                <c:pt idx="9755">
                  <c:v>23976.283705000002</c:v>
                </c:pt>
                <c:pt idx="9756">
                  <c:v>23978.734091999999</c:v>
                </c:pt>
                <c:pt idx="9757">
                  <c:v>23981.190999999999</c:v>
                </c:pt>
                <c:pt idx="9758">
                  <c:v>23983.643745000001</c:v>
                </c:pt>
                <c:pt idx="9759">
                  <c:v>23986.104124000001</c:v>
                </c:pt>
                <c:pt idx="9760">
                  <c:v>23988.556567</c:v>
                </c:pt>
                <c:pt idx="9761">
                  <c:v>23991.010158000001</c:v>
                </c:pt>
                <c:pt idx="9762">
                  <c:v>23993.467852000002</c:v>
                </c:pt>
                <c:pt idx="9763">
                  <c:v>23995.926654999999</c:v>
                </c:pt>
                <c:pt idx="9764">
                  <c:v>23998.382923000001</c:v>
                </c:pt>
                <c:pt idx="9765">
                  <c:v>24000.856787000001</c:v>
                </c:pt>
                <c:pt idx="9766">
                  <c:v>24003.309689999998</c:v>
                </c:pt>
                <c:pt idx="9767">
                  <c:v>24005.766899999999</c:v>
                </c:pt>
                <c:pt idx="9768">
                  <c:v>24008.239998000001</c:v>
                </c:pt>
                <c:pt idx="9769">
                  <c:v>24010.696142000001</c:v>
                </c:pt>
                <c:pt idx="9770">
                  <c:v>24013.150836000001</c:v>
                </c:pt>
                <c:pt idx="9771">
                  <c:v>24015.606011</c:v>
                </c:pt>
                <c:pt idx="9772">
                  <c:v>24018.063174999999</c:v>
                </c:pt>
                <c:pt idx="9773">
                  <c:v>24020.525017</c:v>
                </c:pt>
                <c:pt idx="9774">
                  <c:v>24022.973435</c:v>
                </c:pt>
                <c:pt idx="9775">
                  <c:v>24025.432069999999</c:v>
                </c:pt>
                <c:pt idx="9776">
                  <c:v>24027.886114000001</c:v>
                </c:pt>
                <c:pt idx="9777">
                  <c:v>24030.375025000001</c:v>
                </c:pt>
                <c:pt idx="9778">
                  <c:v>24032.842818000001</c:v>
                </c:pt>
                <c:pt idx="9779">
                  <c:v>24035.299352999999</c:v>
                </c:pt>
                <c:pt idx="9780">
                  <c:v>24037.767733000001</c:v>
                </c:pt>
                <c:pt idx="9781">
                  <c:v>24040.221357999999</c:v>
                </c:pt>
                <c:pt idx="9782">
                  <c:v>24042.676917000001</c:v>
                </c:pt>
                <c:pt idx="9783">
                  <c:v>24045.130139000001</c:v>
                </c:pt>
                <c:pt idx="9784">
                  <c:v>24047.601365999999</c:v>
                </c:pt>
                <c:pt idx="9785">
                  <c:v>24050.061883999999</c:v>
                </c:pt>
                <c:pt idx="9786">
                  <c:v>24052.530105000002</c:v>
                </c:pt>
                <c:pt idx="9787">
                  <c:v>24055.003352</c:v>
                </c:pt>
                <c:pt idx="9788">
                  <c:v>24057.460139999999</c:v>
                </c:pt>
                <c:pt idx="9789">
                  <c:v>24059.913397</c:v>
                </c:pt>
                <c:pt idx="9790">
                  <c:v>24062.373984999998</c:v>
                </c:pt>
                <c:pt idx="9791">
                  <c:v>24064.830290000002</c:v>
                </c:pt>
                <c:pt idx="9792">
                  <c:v>24067.319232000002</c:v>
                </c:pt>
                <c:pt idx="9793">
                  <c:v>24069.77073</c:v>
                </c:pt>
                <c:pt idx="9794">
                  <c:v>24072.242912999998</c:v>
                </c:pt>
                <c:pt idx="9795">
                  <c:v>24074.689925999999</c:v>
                </c:pt>
                <c:pt idx="9796">
                  <c:v>24077.141057000001</c:v>
                </c:pt>
                <c:pt idx="9797">
                  <c:v>24079.60583</c:v>
                </c:pt>
                <c:pt idx="9798">
                  <c:v>24082.058027999999</c:v>
                </c:pt>
                <c:pt idx="9799">
                  <c:v>24084.514375999999</c:v>
                </c:pt>
                <c:pt idx="9800">
                  <c:v>24086.965139</c:v>
                </c:pt>
                <c:pt idx="9801">
                  <c:v>24089.411156999999</c:v>
                </c:pt>
                <c:pt idx="9802">
                  <c:v>24091.872293</c:v>
                </c:pt>
                <c:pt idx="9803">
                  <c:v>24094.32905</c:v>
                </c:pt>
                <c:pt idx="9804">
                  <c:v>24096.779805999999</c:v>
                </c:pt>
                <c:pt idx="9805">
                  <c:v>24099.250731</c:v>
                </c:pt>
                <c:pt idx="9806">
                  <c:v>24101.713245999999</c:v>
                </c:pt>
                <c:pt idx="9807">
                  <c:v>24104.183738</c:v>
                </c:pt>
                <c:pt idx="9808">
                  <c:v>24106.637567000002</c:v>
                </c:pt>
                <c:pt idx="9809">
                  <c:v>24109.094176999999</c:v>
                </c:pt>
                <c:pt idx="9810">
                  <c:v>24111.545032999999</c:v>
                </c:pt>
                <c:pt idx="9811">
                  <c:v>24114.017291</c:v>
                </c:pt>
                <c:pt idx="9812">
                  <c:v>24116.468531999999</c:v>
                </c:pt>
                <c:pt idx="9813">
                  <c:v>24118.922342999998</c:v>
                </c:pt>
                <c:pt idx="9814">
                  <c:v>24121.383986000001</c:v>
                </c:pt>
                <c:pt idx="9815">
                  <c:v>24123.863569000001</c:v>
                </c:pt>
                <c:pt idx="9816">
                  <c:v>24126.319305000001</c:v>
                </c:pt>
                <c:pt idx="9817">
                  <c:v>24128.778992</c:v>
                </c:pt>
                <c:pt idx="9818">
                  <c:v>24131.234107</c:v>
                </c:pt>
                <c:pt idx="9819">
                  <c:v>24133.704127000001</c:v>
                </c:pt>
                <c:pt idx="9820">
                  <c:v>24136.151588000001</c:v>
                </c:pt>
                <c:pt idx="9821">
                  <c:v>24138.627076000001</c:v>
                </c:pt>
                <c:pt idx="9822">
                  <c:v>24141.082281999999</c:v>
                </c:pt>
                <c:pt idx="9823">
                  <c:v>24143.545846000001</c:v>
                </c:pt>
                <c:pt idx="9824">
                  <c:v>24146.005963</c:v>
                </c:pt>
                <c:pt idx="9825">
                  <c:v>24148.460894</c:v>
                </c:pt>
                <c:pt idx="9826">
                  <c:v>24150.931087000001</c:v>
                </c:pt>
                <c:pt idx="9827">
                  <c:v>24153.383850999999</c:v>
                </c:pt>
                <c:pt idx="9828">
                  <c:v>24155.847228999999</c:v>
                </c:pt>
                <c:pt idx="9829">
                  <c:v>24158.301171999999</c:v>
                </c:pt>
                <c:pt idx="9830">
                  <c:v>24160.75174</c:v>
                </c:pt>
                <c:pt idx="9831">
                  <c:v>24163.215588999999</c:v>
                </c:pt>
                <c:pt idx="9832">
                  <c:v>24165.669152999999</c:v>
                </c:pt>
                <c:pt idx="9833">
                  <c:v>24168.118609000001</c:v>
                </c:pt>
                <c:pt idx="9834">
                  <c:v>24170.572910999999</c:v>
                </c:pt>
                <c:pt idx="9835">
                  <c:v>24173.051613</c:v>
                </c:pt>
                <c:pt idx="9836">
                  <c:v>24175.501219999998</c:v>
                </c:pt>
                <c:pt idx="9837">
                  <c:v>24177.975731999999</c:v>
                </c:pt>
                <c:pt idx="9838">
                  <c:v>24180.433824</c:v>
                </c:pt>
                <c:pt idx="9839">
                  <c:v>24182.903605</c:v>
                </c:pt>
                <c:pt idx="9840">
                  <c:v>24185.357984999999</c:v>
                </c:pt>
                <c:pt idx="9841">
                  <c:v>24187.818246999999</c:v>
                </c:pt>
                <c:pt idx="9842">
                  <c:v>24190.288811999999</c:v>
                </c:pt>
                <c:pt idx="9843">
                  <c:v>24192.743739000001</c:v>
                </c:pt>
                <c:pt idx="9844">
                  <c:v>24195.202277</c:v>
                </c:pt>
                <c:pt idx="9845">
                  <c:v>24197.672290999999</c:v>
                </c:pt>
                <c:pt idx="9846">
                  <c:v>24200.128423999999</c:v>
                </c:pt>
                <c:pt idx="9847">
                  <c:v>24202.582033999999</c:v>
                </c:pt>
                <c:pt idx="9848">
                  <c:v>24205.036887999999</c:v>
                </c:pt>
                <c:pt idx="9849">
                  <c:v>24207.494933999998</c:v>
                </c:pt>
                <c:pt idx="9850">
                  <c:v>24209.953182000001</c:v>
                </c:pt>
                <c:pt idx="9851">
                  <c:v>24212.405233000001</c:v>
                </c:pt>
                <c:pt idx="9852">
                  <c:v>24214.866988000002</c:v>
                </c:pt>
                <c:pt idx="9853">
                  <c:v>24217.316190000001</c:v>
                </c:pt>
                <c:pt idx="9854">
                  <c:v>24219.764749000002</c:v>
                </c:pt>
                <c:pt idx="9855">
                  <c:v>24222.243145</c:v>
                </c:pt>
                <c:pt idx="9856">
                  <c:v>24224.694249</c:v>
                </c:pt>
                <c:pt idx="9857">
                  <c:v>24227.152663000001</c:v>
                </c:pt>
                <c:pt idx="9858">
                  <c:v>24229.613699000001</c:v>
                </c:pt>
                <c:pt idx="9859">
                  <c:v>24232.080084000001</c:v>
                </c:pt>
                <c:pt idx="9860">
                  <c:v>24234.543009000001</c:v>
                </c:pt>
                <c:pt idx="9861">
                  <c:v>24237.015887000001</c:v>
                </c:pt>
                <c:pt idx="9862">
                  <c:v>24239.475152999999</c:v>
                </c:pt>
                <c:pt idx="9863">
                  <c:v>24241.940084999998</c:v>
                </c:pt>
                <c:pt idx="9864">
                  <c:v>24244.415188999999</c:v>
                </c:pt>
                <c:pt idx="9865">
                  <c:v>24246.885958999999</c:v>
                </c:pt>
                <c:pt idx="9866">
                  <c:v>24249.348677000002</c:v>
                </c:pt>
                <c:pt idx="9867">
                  <c:v>24251.819173</c:v>
                </c:pt>
                <c:pt idx="9868">
                  <c:v>24254.284637000001</c:v>
                </c:pt>
                <c:pt idx="9869">
                  <c:v>24256.740904999999</c:v>
                </c:pt>
                <c:pt idx="9870">
                  <c:v>24259.192673000001</c:v>
                </c:pt>
                <c:pt idx="9871">
                  <c:v>24261.680689000001</c:v>
                </c:pt>
                <c:pt idx="9872">
                  <c:v>24264.149246000001</c:v>
                </c:pt>
                <c:pt idx="9873">
                  <c:v>24266.603035</c:v>
                </c:pt>
                <c:pt idx="9874">
                  <c:v>24269.070003000001</c:v>
                </c:pt>
                <c:pt idx="9875">
                  <c:v>24271.522912</c:v>
                </c:pt>
                <c:pt idx="9876">
                  <c:v>24273.980939000001</c:v>
                </c:pt>
                <c:pt idx="9877">
                  <c:v>24276.453877</c:v>
                </c:pt>
                <c:pt idx="9878">
                  <c:v>24278.907927</c:v>
                </c:pt>
                <c:pt idx="9879">
                  <c:v>24281.387558999999</c:v>
                </c:pt>
                <c:pt idx="9880">
                  <c:v>24283.850860999999</c:v>
                </c:pt>
                <c:pt idx="9881">
                  <c:v>24286.320962000002</c:v>
                </c:pt>
                <c:pt idx="9882">
                  <c:v>24288.771293999998</c:v>
                </c:pt>
                <c:pt idx="9883">
                  <c:v>24291.244243000001</c:v>
                </c:pt>
                <c:pt idx="9884">
                  <c:v>24293.705870000002</c:v>
                </c:pt>
                <c:pt idx="9885">
                  <c:v>24296.154165</c:v>
                </c:pt>
                <c:pt idx="9886">
                  <c:v>24298.616853</c:v>
                </c:pt>
                <c:pt idx="9887">
                  <c:v>24301.067051999999</c:v>
                </c:pt>
                <c:pt idx="9888">
                  <c:v>24303.550225999999</c:v>
                </c:pt>
                <c:pt idx="9889">
                  <c:v>24306.025792</c:v>
                </c:pt>
                <c:pt idx="9890">
                  <c:v>24308.494363999998</c:v>
                </c:pt>
                <c:pt idx="9891">
                  <c:v>24310.964379000001</c:v>
                </c:pt>
                <c:pt idx="9892">
                  <c:v>24313.441058</c:v>
                </c:pt>
                <c:pt idx="9893">
                  <c:v>24315.903214000002</c:v>
                </c:pt>
                <c:pt idx="9894">
                  <c:v>24318.377959000001</c:v>
                </c:pt>
                <c:pt idx="9895">
                  <c:v>24320.839946</c:v>
                </c:pt>
                <c:pt idx="9896">
                  <c:v>24323.292291999998</c:v>
                </c:pt>
                <c:pt idx="9897">
                  <c:v>24325.746836999999</c:v>
                </c:pt>
                <c:pt idx="9898">
                  <c:v>24328.211781999998</c:v>
                </c:pt>
                <c:pt idx="9899">
                  <c:v>24330.659243999999</c:v>
                </c:pt>
                <c:pt idx="9900">
                  <c:v>24333.149645000001</c:v>
                </c:pt>
                <c:pt idx="9901">
                  <c:v>24335.610847</c:v>
                </c:pt>
                <c:pt idx="9902">
                  <c:v>24338.081398999999</c:v>
                </c:pt>
                <c:pt idx="9903">
                  <c:v>24340.536746000002</c:v>
                </c:pt>
                <c:pt idx="9904">
                  <c:v>24343.022448</c:v>
                </c:pt>
                <c:pt idx="9905">
                  <c:v>24345.482937000001</c:v>
                </c:pt>
                <c:pt idx="9906">
                  <c:v>24347.939705000001</c:v>
                </c:pt>
                <c:pt idx="9907">
                  <c:v>24350.415062</c:v>
                </c:pt>
                <c:pt idx="9908">
                  <c:v>24352.867975000001</c:v>
                </c:pt>
                <c:pt idx="9909">
                  <c:v>24355.322995999999</c:v>
                </c:pt>
                <c:pt idx="9910">
                  <c:v>24357.807639999999</c:v>
                </c:pt>
                <c:pt idx="9911">
                  <c:v>24360.263894</c:v>
                </c:pt>
                <c:pt idx="9912">
                  <c:v>24362.719083</c:v>
                </c:pt>
                <c:pt idx="9913">
                  <c:v>24365.182588</c:v>
                </c:pt>
                <c:pt idx="9914">
                  <c:v>24367.635853</c:v>
                </c:pt>
                <c:pt idx="9915">
                  <c:v>24370.090548</c:v>
                </c:pt>
                <c:pt idx="9916">
                  <c:v>24372.549387999999</c:v>
                </c:pt>
                <c:pt idx="9917">
                  <c:v>24375.008436</c:v>
                </c:pt>
                <c:pt idx="9918">
                  <c:v>24377.456627</c:v>
                </c:pt>
                <c:pt idx="9919">
                  <c:v>24379.924708999999</c:v>
                </c:pt>
                <c:pt idx="9920">
                  <c:v>24382.369215999999</c:v>
                </c:pt>
                <c:pt idx="9921">
                  <c:v>24384.823011</c:v>
                </c:pt>
                <c:pt idx="9922">
                  <c:v>24387.300359000001</c:v>
                </c:pt>
                <c:pt idx="9923">
                  <c:v>24389.750547</c:v>
                </c:pt>
                <c:pt idx="9924">
                  <c:v>24392.224005</c:v>
                </c:pt>
                <c:pt idx="9925">
                  <c:v>24394.679788000001</c:v>
                </c:pt>
                <c:pt idx="9926">
                  <c:v>24397.140152</c:v>
                </c:pt>
                <c:pt idx="9927">
                  <c:v>24399.599224000001</c:v>
                </c:pt>
                <c:pt idx="9928">
                  <c:v>24402.058862000002</c:v>
                </c:pt>
                <c:pt idx="9929">
                  <c:v>24404.514393000001</c:v>
                </c:pt>
                <c:pt idx="9930">
                  <c:v>24406.970783000001</c:v>
                </c:pt>
                <c:pt idx="9931">
                  <c:v>24409.417208999999</c:v>
                </c:pt>
                <c:pt idx="9932">
                  <c:v>24411.873856999999</c:v>
                </c:pt>
                <c:pt idx="9933">
                  <c:v>24414.349277000001</c:v>
                </c:pt>
                <c:pt idx="9934">
                  <c:v>24416.798611999999</c:v>
                </c:pt>
                <c:pt idx="9935">
                  <c:v>24419.256007</c:v>
                </c:pt>
                <c:pt idx="9936">
                  <c:v>24421.710212000002</c:v>
                </c:pt>
                <c:pt idx="9937">
                  <c:v>24424.167356999998</c:v>
                </c:pt>
                <c:pt idx="9938">
                  <c:v>24426.619226999999</c:v>
                </c:pt>
                <c:pt idx="9939">
                  <c:v>24429.071171</c:v>
                </c:pt>
                <c:pt idx="9940">
                  <c:v>24431.531674999998</c:v>
                </c:pt>
                <c:pt idx="9941">
                  <c:v>24434.000760999999</c:v>
                </c:pt>
                <c:pt idx="9942">
                  <c:v>24436.466305000002</c:v>
                </c:pt>
                <c:pt idx="9943">
                  <c:v>24438.930306999999</c:v>
                </c:pt>
                <c:pt idx="9944">
                  <c:v>24441.391036000001</c:v>
                </c:pt>
                <c:pt idx="9945">
                  <c:v>24443.886328000001</c:v>
                </c:pt>
                <c:pt idx="9946">
                  <c:v>24446.335578999999</c:v>
                </c:pt>
                <c:pt idx="9947">
                  <c:v>24448.814793000001</c:v>
                </c:pt>
                <c:pt idx="9948">
                  <c:v>24451.287594000001</c:v>
                </c:pt>
                <c:pt idx="9949">
                  <c:v>24453.737859000001</c:v>
                </c:pt>
                <c:pt idx="9950">
                  <c:v>24456.197678</c:v>
                </c:pt>
                <c:pt idx="9951">
                  <c:v>24458.656243000001</c:v>
                </c:pt>
                <c:pt idx="9952">
                  <c:v>24461.119074999999</c:v>
                </c:pt>
                <c:pt idx="9953">
                  <c:v>24463.569243999998</c:v>
                </c:pt>
                <c:pt idx="9954">
                  <c:v>24466.030934999999</c:v>
                </c:pt>
                <c:pt idx="9955">
                  <c:v>24468.488924000001</c:v>
                </c:pt>
                <c:pt idx="9956">
                  <c:v>24470.936044999999</c:v>
                </c:pt>
                <c:pt idx="9957">
                  <c:v>24473.394004000002</c:v>
                </c:pt>
                <c:pt idx="9958">
                  <c:v>24475.857174000001</c:v>
                </c:pt>
                <c:pt idx="9959">
                  <c:v>24478.309245</c:v>
                </c:pt>
                <c:pt idx="9960">
                  <c:v>24480.77088</c:v>
                </c:pt>
                <c:pt idx="9961">
                  <c:v>24483.218961999999</c:v>
                </c:pt>
                <c:pt idx="9962">
                  <c:v>24485.676976999999</c:v>
                </c:pt>
                <c:pt idx="9963">
                  <c:v>24488.131959999999</c:v>
                </c:pt>
                <c:pt idx="9964">
                  <c:v>24490.585752999999</c:v>
                </c:pt>
                <c:pt idx="9965">
                  <c:v>24493.062542</c:v>
                </c:pt>
                <c:pt idx="9966">
                  <c:v>24495.511385000002</c:v>
                </c:pt>
                <c:pt idx="9967">
                  <c:v>24497.970171000001</c:v>
                </c:pt>
                <c:pt idx="9968">
                  <c:v>24500.428899999999</c:v>
                </c:pt>
                <c:pt idx="9969">
                  <c:v>24502.900902000001</c:v>
                </c:pt>
                <c:pt idx="9970">
                  <c:v>24505.390747000001</c:v>
                </c:pt>
                <c:pt idx="9971">
                  <c:v>24507.861123999999</c:v>
                </c:pt>
                <c:pt idx="9972">
                  <c:v>24510.317584</c:v>
                </c:pt>
                <c:pt idx="9973">
                  <c:v>24512.786563000001</c:v>
                </c:pt>
                <c:pt idx="9974">
                  <c:v>24515.244755</c:v>
                </c:pt>
                <c:pt idx="9975">
                  <c:v>24517.71286</c:v>
                </c:pt>
                <c:pt idx="9976">
                  <c:v>24520.165411000002</c:v>
                </c:pt>
                <c:pt idx="9977">
                  <c:v>24522.628707</c:v>
                </c:pt>
                <c:pt idx="9978">
                  <c:v>24525.082979999999</c:v>
                </c:pt>
                <c:pt idx="9979">
                  <c:v>24527.536948000001</c:v>
                </c:pt>
                <c:pt idx="9980">
                  <c:v>24529.991911000001</c:v>
                </c:pt>
                <c:pt idx="9981">
                  <c:v>24532.473248999999</c:v>
                </c:pt>
                <c:pt idx="9982">
                  <c:v>24534.927334</c:v>
                </c:pt>
                <c:pt idx="9983">
                  <c:v>24537.386085999999</c:v>
                </c:pt>
                <c:pt idx="9984">
                  <c:v>24539.837734000001</c:v>
                </c:pt>
                <c:pt idx="9985">
                  <c:v>24542.331538999999</c:v>
                </c:pt>
                <c:pt idx="9986">
                  <c:v>24544.778949</c:v>
                </c:pt>
                <c:pt idx="9987">
                  <c:v>24547.237383</c:v>
                </c:pt>
                <c:pt idx="9988">
                  <c:v>24549.705747</c:v>
                </c:pt>
                <c:pt idx="9989">
                  <c:v>24552.161935</c:v>
                </c:pt>
                <c:pt idx="9990">
                  <c:v>24554.628709000001</c:v>
                </c:pt>
                <c:pt idx="9991">
                  <c:v>24557.074083</c:v>
                </c:pt>
                <c:pt idx="9992">
                  <c:v>24559.539925000001</c:v>
                </c:pt>
                <c:pt idx="9993">
                  <c:v>24562.002984999999</c:v>
                </c:pt>
                <c:pt idx="9994">
                  <c:v>24564.471560000002</c:v>
                </c:pt>
                <c:pt idx="9995">
                  <c:v>24566.926940000001</c:v>
                </c:pt>
                <c:pt idx="9996">
                  <c:v>24569.399971999999</c:v>
                </c:pt>
                <c:pt idx="9997">
                  <c:v>24571.844220999999</c:v>
                </c:pt>
                <c:pt idx="9998">
                  <c:v>24574.302173</c:v>
                </c:pt>
                <c:pt idx="9999">
                  <c:v>24576.763178000001</c:v>
                </c:pt>
                <c:pt idx="10000">
                  <c:v>24579.215046000001</c:v>
                </c:pt>
                <c:pt idx="10001">
                  <c:v>24581.669639</c:v>
                </c:pt>
                <c:pt idx="10002">
                  <c:v>24584.129996</c:v>
                </c:pt>
                <c:pt idx="10003">
                  <c:v>24586.576154999999</c:v>
                </c:pt>
                <c:pt idx="10004">
                  <c:v>24589.030097999999</c:v>
                </c:pt>
                <c:pt idx="10005">
                  <c:v>24591.490355000002</c:v>
                </c:pt>
                <c:pt idx="10006">
                  <c:v>24593.937292999999</c:v>
                </c:pt>
                <c:pt idx="10007">
                  <c:v>24596.395691999998</c:v>
                </c:pt>
                <c:pt idx="10008">
                  <c:v>24598.856533999999</c:v>
                </c:pt>
                <c:pt idx="10009">
                  <c:v>24601.311303999999</c:v>
                </c:pt>
                <c:pt idx="10010">
                  <c:v>24603.793658999999</c:v>
                </c:pt>
                <c:pt idx="10011">
                  <c:v>24606.256189</c:v>
                </c:pt>
                <c:pt idx="10012">
                  <c:v>24608.706426000001</c:v>
                </c:pt>
                <c:pt idx="10013">
                  <c:v>24611.164399000001</c:v>
                </c:pt>
                <c:pt idx="10014">
                  <c:v>24613.609005999999</c:v>
                </c:pt>
                <c:pt idx="10015">
                  <c:v>24616.089951000002</c:v>
                </c:pt>
                <c:pt idx="10016">
                  <c:v>24618.534930999998</c:v>
                </c:pt>
                <c:pt idx="10017">
                  <c:v>24620.998137999999</c:v>
                </c:pt>
                <c:pt idx="10018">
                  <c:v>24623.468858</c:v>
                </c:pt>
                <c:pt idx="10019">
                  <c:v>24625.933628999999</c:v>
                </c:pt>
                <c:pt idx="10020">
                  <c:v>24628.42612</c:v>
                </c:pt>
                <c:pt idx="10021">
                  <c:v>24630.896814</c:v>
                </c:pt>
                <c:pt idx="10022">
                  <c:v>24633.350533000001</c:v>
                </c:pt>
                <c:pt idx="10023">
                  <c:v>24635.814197</c:v>
                </c:pt>
                <c:pt idx="10024">
                  <c:v>24638.291063000001</c:v>
                </c:pt>
                <c:pt idx="10025">
                  <c:v>24640.750175000001</c:v>
                </c:pt>
                <c:pt idx="10026">
                  <c:v>24643.201126</c:v>
                </c:pt>
                <c:pt idx="10027">
                  <c:v>24645.657885000001</c:v>
                </c:pt>
                <c:pt idx="10028">
                  <c:v>24648.113149000001</c:v>
                </c:pt>
                <c:pt idx="10029">
                  <c:v>24650.570403000002</c:v>
                </c:pt>
                <c:pt idx="10030">
                  <c:v>24653.043953</c:v>
                </c:pt>
                <c:pt idx="10031">
                  <c:v>24655.496545000002</c:v>
                </c:pt>
                <c:pt idx="10032">
                  <c:v>24657.951791</c:v>
                </c:pt>
                <c:pt idx="10033">
                  <c:v>24660.431709</c:v>
                </c:pt>
                <c:pt idx="10034">
                  <c:v>24662.885242</c:v>
                </c:pt>
                <c:pt idx="10035">
                  <c:v>24665.341081999999</c:v>
                </c:pt>
                <c:pt idx="10036">
                  <c:v>24667.804886999998</c:v>
                </c:pt>
                <c:pt idx="10037">
                  <c:v>24670.273298</c:v>
                </c:pt>
                <c:pt idx="10038">
                  <c:v>24672.736826</c:v>
                </c:pt>
                <c:pt idx="10039">
                  <c:v>24675.223586</c:v>
                </c:pt>
                <c:pt idx="10040">
                  <c:v>24677.683786000001</c:v>
                </c:pt>
                <c:pt idx="10041">
                  <c:v>24680.136581999999</c:v>
                </c:pt>
                <c:pt idx="10042">
                  <c:v>24682.595621</c:v>
                </c:pt>
                <c:pt idx="10043">
                  <c:v>24685.084917</c:v>
                </c:pt>
                <c:pt idx="10044">
                  <c:v>24687.535779000002</c:v>
                </c:pt>
                <c:pt idx="10045">
                  <c:v>24690.007645999998</c:v>
                </c:pt>
                <c:pt idx="10046">
                  <c:v>24692.457324999999</c:v>
                </c:pt>
                <c:pt idx="10047">
                  <c:v>24694.921652000001</c:v>
                </c:pt>
                <c:pt idx="10048">
                  <c:v>24697.382103</c:v>
                </c:pt>
                <c:pt idx="10049">
                  <c:v>24699.840155999998</c:v>
                </c:pt>
                <c:pt idx="10050">
                  <c:v>24702.313870000002</c:v>
                </c:pt>
                <c:pt idx="10051">
                  <c:v>24704.765331999999</c:v>
                </c:pt>
                <c:pt idx="10052">
                  <c:v>24707.223647999999</c:v>
                </c:pt>
                <c:pt idx="10053">
                  <c:v>24709.679216</c:v>
                </c:pt>
                <c:pt idx="10054">
                  <c:v>24712.153349</c:v>
                </c:pt>
                <c:pt idx="10055">
                  <c:v>24714.611274999999</c:v>
                </c:pt>
                <c:pt idx="10056">
                  <c:v>24717.058156999999</c:v>
                </c:pt>
                <c:pt idx="10057">
                  <c:v>24719.534862</c:v>
                </c:pt>
                <c:pt idx="10058">
                  <c:v>24722.000154000001</c:v>
                </c:pt>
                <c:pt idx="10059">
                  <c:v>24724.456289000002</c:v>
                </c:pt>
                <c:pt idx="10060">
                  <c:v>24726.932003999998</c:v>
                </c:pt>
                <c:pt idx="10061">
                  <c:v>24729.385444</c:v>
                </c:pt>
                <c:pt idx="10062">
                  <c:v>24731.835851</c:v>
                </c:pt>
                <c:pt idx="10063">
                  <c:v>24734.285883</c:v>
                </c:pt>
                <c:pt idx="10064">
                  <c:v>24736.751065</c:v>
                </c:pt>
                <c:pt idx="10065">
                  <c:v>24739.223797999999</c:v>
                </c:pt>
                <c:pt idx="10066">
                  <c:v>24741.668685000001</c:v>
                </c:pt>
                <c:pt idx="10067">
                  <c:v>24744.128838000001</c:v>
                </c:pt>
                <c:pt idx="10068">
                  <c:v>24746.581952</c:v>
                </c:pt>
                <c:pt idx="10069">
                  <c:v>24749.069554000002</c:v>
                </c:pt>
                <c:pt idx="10070">
                  <c:v>24751.522697</c:v>
                </c:pt>
                <c:pt idx="10071">
                  <c:v>24754.009737</c:v>
                </c:pt>
                <c:pt idx="10072">
                  <c:v>24756.466721000001</c:v>
                </c:pt>
                <c:pt idx="10073">
                  <c:v>24758.942809</c:v>
                </c:pt>
                <c:pt idx="10074">
                  <c:v>24761.389780000001</c:v>
                </c:pt>
                <c:pt idx="10075">
                  <c:v>24763.848942000001</c:v>
                </c:pt>
                <c:pt idx="10076">
                  <c:v>24766.307993999999</c:v>
                </c:pt>
                <c:pt idx="10077">
                  <c:v>24768.755010000001</c:v>
                </c:pt>
                <c:pt idx="10078">
                  <c:v>24771.207073000001</c:v>
                </c:pt>
                <c:pt idx="10079">
                  <c:v>24773.664073</c:v>
                </c:pt>
                <c:pt idx="10080">
                  <c:v>24776.151542</c:v>
                </c:pt>
                <c:pt idx="10081">
                  <c:v>24778.610387000001</c:v>
                </c:pt>
                <c:pt idx="10082">
                  <c:v>24781.080364000001</c:v>
                </c:pt>
                <c:pt idx="10083">
                  <c:v>24783.533133000001</c:v>
                </c:pt>
                <c:pt idx="10084">
                  <c:v>24785.984993999999</c:v>
                </c:pt>
                <c:pt idx="10085">
                  <c:v>24788.456764999999</c:v>
                </c:pt>
                <c:pt idx="10086">
                  <c:v>24790.911564000002</c:v>
                </c:pt>
                <c:pt idx="10087">
                  <c:v>24793.386661</c:v>
                </c:pt>
                <c:pt idx="10088">
                  <c:v>24795.859983999999</c:v>
                </c:pt>
                <c:pt idx="10089">
                  <c:v>24798.333728000001</c:v>
                </c:pt>
                <c:pt idx="10090">
                  <c:v>24800.794254</c:v>
                </c:pt>
                <c:pt idx="10091">
                  <c:v>24803.268644</c:v>
                </c:pt>
                <c:pt idx="10092">
                  <c:v>24805.736192</c:v>
                </c:pt>
                <c:pt idx="10093">
                  <c:v>24808.198154999998</c:v>
                </c:pt>
                <c:pt idx="10094">
                  <c:v>24810.662014000001</c:v>
                </c:pt>
                <c:pt idx="10095">
                  <c:v>24813.109216000001</c:v>
                </c:pt>
                <c:pt idx="10096">
                  <c:v>24815.580364000001</c:v>
                </c:pt>
                <c:pt idx="10097">
                  <c:v>24818.038885000002</c:v>
                </c:pt>
                <c:pt idx="10098">
                  <c:v>24820.495687999999</c:v>
                </c:pt>
                <c:pt idx="10099">
                  <c:v>24822.948757999999</c:v>
                </c:pt>
                <c:pt idx="10100">
                  <c:v>24825.411270000001</c:v>
                </c:pt>
                <c:pt idx="10101">
                  <c:v>24827.875443000001</c:v>
                </c:pt>
                <c:pt idx="10102">
                  <c:v>24830.338417999999</c:v>
                </c:pt>
                <c:pt idx="10103">
                  <c:v>24832.792107000001</c:v>
                </c:pt>
                <c:pt idx="10104">
                  <c:v>24835.250126999999</c:v>
                </c:pt>
                <c:pt idx="10105">
                  <c:v>24837.705416000001</c:v>
                </c:pt>
                <c:pt idx="10106">
                  <c:v>24840.155759000001</c:v>
                </c:pt>
                <c:pt idx="10107">
                  <c:v>24842.612783</c:v>
                </c:pt>
                <c:pt idx="10108">
                  <c:v>24845.069894</c:v>
                </c:pt>
                <c:pt idx="10109">
                  <c:v>24847.519781999999</c:v>
                </c:pt>
                <c:pt idx="10110">
                  <c:v>24849.978953999998</c:v>
                </c:pt>
                <c:pt idx="10111">
                  <c:v>24852.433343000001</c:v>
                </c:pt>
                <c:pt idx="10112">
                  <c:v>24854.892228000001</c:v>
                </c:pt>
                <c:pt idx="10113">
                  <c:v>24857.369834000001</c:v>
                </c:pt>
                <c:pt idx="10114">
                  <c:v>24859.840834999999</c:v>
                </c:pt>
                <c:pt idx="10115">
                  <c:v>24862.312385000001</c:v>
                </c:pt>
                <c:pt idx="10116">
                  <c:v>24864.772807000001</c:v>
                </c:pt>
                <c:pt idx="10117">
                  <c:v>24867.244064999999</c:v>
                </c:pt>
                <c:pt idx="10118">
                  <c:v>24869.712643999999</c:v>
                </c:pt>
                <c:pt idx="10119">
                  <c:v>24872.188373000001</c:v>
                </c:pt>
                <c:pt idx="10120">
                  <c:v>24874.652941</c:v>
                </c:pt>
                <c:pt idx="10121">
                  <c:v>24877.124219000001</c:v>
                </c:pt>
                <c:pt idx="10122">
                  <c:v>24879.581985000001</c:v>
                </c:pt>
                <c:pt idx="10123">
                  <c:v>24882.044112</c:v>
                </c:pt>
                <c:pt idx="10124">
                  <c:v>24884.495919000001</c:v>
                </c:pt>
                <c:pt idx="10125">
                  <c:v>24886.953216000002</c:v>
                </c:pt>
                <c:pt idx="10126">
                  <c:v>24889.407230000001</c:v>
                </c:pt>
                <c:pt idx="10127">
                  <c:v>24891.867747</c:v>
                </c:pt>
                <c:pt idx="10128">
                  <c:v>24894.321241000001</c:v>
                </c:pt>
                <c:pt idx="10129">
                  <c:v>24896.793201</c:v>
                </c:pt>
                <c:pt idx="10130">
                  <c:v>24899.249599999999</c:v>
                </c:pt>
                <c:pt idx="10131">
                  <c:v>24901.703129000001</c:v>
                </c:pt>
                <c:pt idx="10132">
                  <c:v>24904.163339999999</c:v>
                </c:pt>
                <c:pt idx="10133">
                  <c:v>24906.624354</c:v>
                </c:pt>
                <c:pt idx="10134">
                  <c:v>24909.068917000001</c:v>
                </c:pt>
                <c:pt idx="10135">
                  <c:v>24911.527267000001</c:v>
                </c:pt>
                <c:pt idx="10136">
                  <c:v>24913.979856999998</c:v>
                </c:pt>
                <c:pt idx="10137">
                  <c:v>24916.441886000001</c:v>
                </c:pt>
                <c:pt idx="10138">
                  <c:v>24918.891169999999</c:v>
                </c:pt>
                <c:pt idx="10139">
                  <c:v>24921.347935999998</c:v>
                </c:pt>
                <c:pt idx="10140">
                  <c:v>24923.802423000001</c:v>
                </c:pt>
                <c:pt idx="10141">
                  <c:v>24926.258723999999</c:v>
                </c:pt>
                <c:pt idx="10142">
                  <c:v>24928.751445999998</c:v>
                </c:pt>
                <c:pt idx="10143">
                  <c:v>24931.195648000001</c:v>
                </c:pt>
                <c:pt idx="10144">
                  <c:v>24933.650871000002</c:v>
                </c:pt>
                <c:pt idx="10145">
                  <c:v>24936.109171</c:v>
                </c:pt>
                <c:pt idx="10146">
                  <c:v>24938.560783000001</c:v>
                </c:pt>
                <c:pt idx="10147">
                  <c:v>24941.025532</c:v>
                </c:pt>
                <c:pt idx="10148">
                  <c:v>24943.479211999998</c:v>
                </c:pt>
                <c:pt idx="10149">
                  <c:v>24945.932244</c:v>
                </c:pt>
                <c:pt idx="10150">
                  <c:v>24948.385907</c:v>
                </c:pt>
                <c:pt idx="10151">
                  <c:v>24950.839110000001</c:v>
                </c:pt>
                <c:pt idx="10152">
                  <c:v>24953.302274000001</c:v>
                </c:pt>
                <c:pt idx="10153">
                  <c:v>24955.783012</c:v>
                </c:pt>
                <c:pt idx="10154">
                  <c:v>24958.250705999999</c:v>
                </c:pt>
                <c:pt idx="10155">
                  <c:v>24960.709669</c:v>
                </c:pt>
                <c:pt idx="10156">
                  <c:v>24963.175188000001</c:v>
                </c:pt>
                <c:pt idx="10157">
                  <c:v>24965.671246000002</c:v>
                </c:pt>
                <c:pt idx="10158">
                  <c:v>24968.134268000002</c:v>
                </c:pt>
                <c:pt idx="10159">
                  <c:v>24970.607886999998</c:v>
                </c:pt>
                <c:pt idx="10160">
                  <c:v>24973.054268</c:v>
                </c:pt>
                <c:pt idx="10161">
                  <c:v>24975.510856000001</c:v>
                </c:pt>
                <c:pt idx="10162">
                  <c:v>24977.973888</c:v>
                </c:pt>
                <c:pt idx="10163">
                  <c:v>24980.428653999999</c:v>
                </c:pt>
                <c:pt idx="10164">
                  <c:v>24982.883913999998</c:v>
                </c:pt>
                <c:pt idx="10165">
                  <c:v>24985.338331999999</c:v>
                </c:pt>
                <c:pt idx="10166">
                  <c:v>24987.803747000002</c:v>
                </c:pt>
                <c:pt idx="10167">
                  <c:v>24990.264197</c:v>
                </c:pt>
                <c:pt idx="10168">
                  <c:v>24992.731207000001</c:v>
                </c:pt>
                <c:pt idx="10169">
                  <c:v>24995.203626999999</c:v>
                </c:pt>
                <c:pt idx="10170">
                  <c:v>24997.655304</c:v>
                </c:pt>
                <c:pt idx="10171">
                  <c:v>25000.112261999999</c:v>
                </c:pt>
                <c:pt idx="10172">
                  <c:v>25002.571155000001</c:v>
                </c:pt>
                <c:pt idx="10173">
                  <c:v>25005.037826</c:v>
                </c:pt>
                <c:pt idx="10174">
                  <c:v>25007.508173999999</c:v>
                </c:pt>
                <c:pt idx="10175">
                  <c:v>25009.977221000001</c:v>
                </c:pt>
                <c:pt idx="10176">
                  <c:v>25012.432406</c:v>
                </c:pt>
                <c:pt idx="10177">
                  <c:v>25014.921556000001</c:v>
                </c:pt>
                <c:pt idx="10178">
                  <c:v>25017.373767000001</c:v>
                </c:pt>
                <c:pt idx="10179">
                  <c:v>25019.832590000002</c:v>
                </c:pt>
                <c:pt idx="10180">
                  <c:v>25022.287705999999</c:v>
                </c:pt>
                <c:pt idx="10181">
                  <c:v>25024.757834</c:v>
                </c:pt>
                <c:pt idx="10182">
                  <c:v>25027.213337000001</c:v>
                </c:pt>
                <c:pt idx="10183">
                  <c:v>25029.681869</c:v>
                </c:pt>
                <c:pt idx="10184">
                  <c:v>25032.152101</c:v>
                </c:pt>
                <c:pt idx="10185">
                  <c:v>25034.609981000001</c:v>
                </c:pt>
                <c:pt idx="10186">
                  <c:v>25037.064241</c:v>
                </c:pt>
                <c:pt idx="10187">
                  <c:v>25039.535731</c:v>
                </c:pt>
                <c:pt idx="10188">
                  <c:v>25041.987573999999</c:v>
                </c:pt>
                <c:pt idx="10189">
                  <c:v>25044.461434000001</c:v>
                </c:pt>
                <c:pt idx="10190">
                  <c:v>25046.920754999999</c:v>
                </c:pt>
                <c:pt idx="10191">
                  <c:v>25049.390872</c:v>
                </c:pt>
                <c:pt idx="10192">
                  <c:v>25051.857674999999</c:v>
                </c:pt>
                <c:pt idx="10193">
                  <c:v>25054.313879000001</c:v>
                </c:pt>
                <c:pt idx="10194">
                  <c:v>25056.766998999999</c:v>
                </c:pt>
                <c:pt idx="10195">
                  <c:v>25059.218746999999</c:v>
                </c:pt>
                <c:pt idx="10196">
                  <c:v>25061.674060000001</c:v>
                </c:pt>
                <c:pt idx="10197">
                  <c:v>25064.131825</c:v>
                </c:pt>
                <c:pt idx="10198">
                  <c:v>25066.606057000001</c:v>
                </c:pt>
                <c:pt idx="10199">
                  <c:v>25069.056605000002</c:v>
                </c:pt>
                <c:pt idx="10200">
                  <c:v>25071.517383999999</c:v>
                </c:pt>
                <c:pt idx="10201">
                  <c:v>25073.969153999999</c:v>
                </c:pt>
                <c:pt idx="10202">
                  <c:v>25076.422783999999</c:v>
                </c:pt>
                <c:pt idx="10203">
                  <c:v>25078.908371000001</c:v>
                </c:pt>
                <c:pt idx="10204">
                  <c:v>25081.379807000001</c:v>
                </c:pt>
                <c:pt idx="10205">
                  <c:v>25083.853750999999</c:v>
                </c:pt>
                <c:pt idx="10206">
                  <c:v>25086.304863000001</c:v>
                </c:pt>
                <c:pt idx="10207">
                  <c:v>25088.768296999999</c:v>
                </c:pt>
                <c:pt idx="10208">
                  <c:v>25091.225547999999</c:v>
                </c:pt>
                <c:pt idx="10209">
                  <c:v>25093.684912000001</c:v>
                </c:pt>
                <c:pt idx="10210">
                  <c:v>25096.133957999999</c:v>
                </c:pt>
                <c:pt idx="10211">
                  <c:v>25098.598633000001</c:v>
                </c:pt>
                <c:pt idx="10212">
                  <c:v>25101.052796</c:v>
                </c:pt>
                <c:pt idx="10213">
                  <c:v>25103.514702</c:v>
                </c:pt>
                <c:pt idx="10214">
                  <c:v>25105.963976999999</c:v>
                </c:pt>
                <c:pt idx="10215">
                  <c:v>25108.435876</c:v>
                </c:pt>
                <c:pt idx="10216">
                  <c:v>25110.895654</c:v>
                </c:pt>
                <c:pt idx="10217">
                  <c:v>25113.345125</c:v>
                </c:pt>
                <c:pt idx="10218">
                  <c:v>25115.804788000001</c:v>
                </c:pt>
                <c:pt idx="10219">
                  <c:v>25118.264995000001</c:v>
                </c:pt>
                <c:pt idx="10220">
                  <c:v>25120.720140000001</c:v>
                </c:pt>
                <c:pt idx="10221">
                  <c:v>25123.195215</c:v>
                </c:pt>
                <c:pt idx="10222">
                  <c:v>25125.646872000001</c:v>
                </c:pt>
                <c:pt idx="10223">
                  <c:v>25128.106275999999</c:v>
                </c:pt>
                <c:pt idx="10224">
                  <c:v>25130.567747000001</c:v>
                </c:pt>
                <c:pt idx="10225">
                  <c:v>25133.029363000001</c:v>
                </c:pt>
                <c:pt idx="10226">
                  <c:v>25135.488092</c:v>
                </c:pt>
                <c:pt idx="10227">
                  <c:v>25137.955801</c:v>
                </c:pt>
                <c:pt idx="10228">
                  <c:v>25140.411907000002</c:v>
                </c:pt>
                <c:pt idx="10229">
                  <c:v>25142.867716000001</c:v>
                </c:pt>
                <c:pt idx="10230">
                  <c:v>25145.325058999999</c:v>
                </c:pt>
                <c:pt idx="10231">
                  <c:v>25147.775641</c:v>
                </c:pt>
                <c:pt idx="10232">
                  <c:v>25150.233552999998</c:v>
                </c:pt>
                <c:pt idx="10233">
                  <c:v>25152.689956999999</c:v>
                </c:pt>
                <c:pt idx="10234">
                  <c:v>25155.141062999999</c:v>
                </c:pt>
                <c:pt idx="10235">
                  <c:v>25157.598812</c:v>
                </c:pt>
                <c:pt idx="10236">
                  <c:v>25160.052809000001</c:v>
                </c:pt>
                <c:pt idx="10237">
                  <c:v>25162.514165000001</c:v>
                </c:pt>
                <c:pt idx="10238">
                  <c:v>25164.962060000002</c:v>
                </c:pt>
                <c:pt idx="10239">
                  <c:v>25167.427281</c:v>
                </c:pt>
                <c:pt idx="10240">
                  <c:v>25169.875984999999</c:v>
                </c:pt>
                <c:pt idx="10241">
                  <c:v>25172.331226999999</c:v>
                </c:pt>
                <c:pt idx="10242">
                  <c:v>25174.803054</c:v>
                </c:pt>
                <c:pt idx="10243">
                  <c:v>25177.267156000002</c:v>
                </c:pt>
                <c:pt idx="10244">
                  <c:v>25179.745544000001</c:v>
                </c:pt>
                <c:pt idx="10245">
                  <c:v>25182.202574999999</c:v>
                </c:pt>
                <c:pt idx="10246">
                  <c:v>25184.651613999999</c:v>
                </c:pt>
                <c:pt idx="10247">
                  <c:v>25187.116112</c:v>
                </c:pt>
                <c:pt idx="10248">
                  <c:v>25189.577068999999</c:v>
                </c:pt>
                <c:pt idx="10249">
                  <c:v>25192.036386</c:v>
                </c:pt>
                <c:pt idx="10250">
                  <c:v>25194.486116</c:v>
                </c:pt>
                <c:pt idx="10251">
                  <c:v>25196.944568999999</c:v>
                </c:pt>
                <c:pt idx="10252">
                  <c:v>25199.400695</c:v>
                </c:pt>
                <c:pt idx="10253">
                  <c:v>25201.869696999998</c:v>
                </c:pt>
                <c:pt idx="10254">
                  <c:v>25204.329804000001</c:v>
                </c:pt>
                <c:pt idx="10255">
                  <c:v>25206.786684999999</c:v>
                </c:pt>
                <c:pt idx="10256">
                  <c:v>25209.241244000001</c:v>
                </c:pt>
                <c:pt idx="10257">
                  <c:v>25211.690922999998</c:v>
                </c:pt>
                <c:pt idx="10258">
                  <c:v>25214.157223999999</c:v>
                </c:pt>
                <c:pt idx="10259">
                  <c:v>25216.616235000001</c:v>
                </c:pt>
                <c:pt idx="10260">
                  <c:v>25219.064871999999</c:v>
                </c:pt>
                <c:pt idx="10261">
                  <c:v>25221.521218000002</c:v>
                </c:pt>
                <c:pt idx="10262">
                  <c:v>25223.978310999999</c:v>
                </c:pt>
                <c:pt idx="10263">
                  <c:v>25226.438579999998</c:v>
                </c:pt>
                <c:pt idx="10264">
                  <c:v>25228.902330000001</c:v>
                </c:pt>
                <c:pt idx="10265">
                  <c:v>25231.356706999999</c:v>
                </c:pt>
                <c:pt idx="10266">
                  <c:v>25233.840869</c:v>
                </c:pt>
                <c:pt idx="10267">
                  <c:v>25236.299920000001</c:v>
                </c:pt>
                <c:pt idx="10268">
                  <c:v>25238.749331999999</c:v>
                </c:pt>
                <c:pt idx="10269">
                  <c:v>25241.224278999998</c:v>
                </c:pt>
                <c:pt idx="10270">
                  <c:v>25243.725342000002</c:v>
                </c:pt>
                <c:pt idx="10271">
                  <c:v>25246.196035000001</c:v>
                </c:pt>
                <c:pt idx="10272">
                  <c:v>25248.649614999998</c:v>
                </c:pt>
                <c:pt idx="10273">
                  <c:v>25251.137901999999</c:v>
                </c:pt>
                <c:pt idx="10274">
                  <c:v>25253.598189</c:v>
                </c:pt>
                <c:pt idx="10275">
                  <c:v>25256.054903</c:v>
                </c:pt>
                <c:pt idx="10276">
                  <c:v>25258.520231999999</c:v>
                </c:pt>
                <c:pt idx="10277">
                  <c:v>25260.984</c:v>
                </c:pt>
                <c:pt idx="10278">
                  <c:v>25263.455582999999</c:v>
                </c:pt>
                <c:pt idx="10279">
                  <c:v>25265.907421</c:v>
                </c:pt>
                <c:pt idx="10280">
                  <c:v>25268.375559</c:v>
                </c:pt>
                <c:pt idx="10281">
                  <c:v>25270.861239999998</c:v>
                </c:pt>
                <c:pt idx="10282">
                  <c:v>25273.316541</c:v>
                </c:pt>
                <c:pt idx="10283">
                  <c:v>25275.778377999999</c:v>
                </c:pt>
                <c:pt idx="10284">
                  <c:v>25278.228883</c:v>
                </c:pt>
                <c:pt idx="10285">
                  <c:v>25280.677421</c:v>
                </c:pt>
                <c:pt idx="10286">
                  <c:v>25283.137079</c:v>
                </c:pt>
                <c:pt idx="10287">
                  <c:v>25285.589743</c:v>
                </c:pt>
                <c:pt idx="10288">
                  <c:v>25288.044860000002</c:v>
                </c:pt>
                <c:pt idx="10289">
                  <c:v>25290.535865999998</c:v>
                </c:pt>
                <c:pt idx="10290">
                  <c:v>25293.01226</c:v>
                </c:pt>
                <c:pt idx="10291">
                  <c:v>25295.461822000001</c:v>
                </c:pt>
                <c:pt idx="10292">
                  <c:v>25297.926109</c:v>
                </c:pt>
                <c:pt idx="10293">
                  <c:v>25300.372361999998</c:v>
                </c:pt>
                <c:pt idx="10294">
                  <c:v>25302.845772000001</c:v>
                </c:pt>
                <c:pt idx="10295">
                  <c:v>25305.313107000002</c:v>
                </c:pt>
                <c:pt idx="10296">
                  <c:v>25307.776755999999</c:v>
                </c:pt>
                <c:pt idx="10297">
                  <c:v>25310.231258</c:v>
                </c:pt>
                <c:pt idx="10298">
                  <c:v>25312.682121999998</c:v>
                </c:pt>
                <c:pt idx="10299">
                  <c:v>25315.139669</c:v>
                </c:pt>
                <c:pt idx="10300">
                  <c:v>25317.598086000002</c:v>
                </c:pt>
                <c:pt idx="10301">
                  <c:v>25320.046881999999</c:v>
                </c:pt>
                <c:pt idx="10302">
                  <c:v>25322.509020000001</c:v>
                </c:pt>
                <c:pt idx="10303">
                  <c:v>25324.974123</c:v>
                </c:pt>
                <c:pt idx="10304">
                  <c:v>25327.442289999999</c:v>
                </c:pt>
                <c:pt idx="10305">
                  <c:v>25329.921192999998</c:v>
                </c:pt>
                <c:pt idx="10306">
                  <c:v>25332.374887000002</c:v>
                </c:pt>
                <c:pt idx="10307">
                  <c:v>25334.833873</c:v>
                </c:pt>
                <c:pt idx="10308">
                  <c:v>25337.289840000001</c:v>
                </c:pt>
                <c:pt idx="10309">
                  <c:v>25339.755056000002</c:v>
                </c:pt>
                <c:pt idx="10310">
                  <c:v>25342.228747000001</c:v>
                </c:pt>
                <c:pt idx="10311">
                  <c:v>25344.683868</c:v>
                </c:pt>
                <c:pt idx="10312">
                  <c:v>25347.155767</c:v>
                </c:pt>
                <c:pt idx="10313">
                  <c:v>25349.635229</c:v>
                </c:pt>
                <c:pt idx="10314">
                  <c:v>25352.091058000002</c:v>
                </c:pt>
                <c:pt idx="10315">
                  <c:v>25354.544020000001</c:v>
                </c:pt>
                <c:pt idx="10316">
                  <c:v>25357.000389000001</c:v>
                </c:pt>
                <c:pt idx="10317">
                  <c:v>25359.447326000001</c:v>
                </c:pt>
                <c:pt idx="10318">
                  <c:v>25361.906042999999</c:v>
                </c:pt>
                <c:pt idx="10319">
                  <c:v>25364.358724999998</c:v>
                </c:pt>
                <c:pt idx="10320">
                  <c:v>25366.821123000002</c:v>
                </c:pt>
                <c:pt idx="10321">
                  <c:v>25369.278216999999</c:v>
                </c:pt>
                <c:pt idx="10322">
                  <c:v>25371.727296000001</c:v>
                </c:pt>
                <c:pt idx="10323">
                  <c:v>25374.196190999999</c:v>
                </c:pt>
                <c:pt idx="10324">
                  <c:v>25376.649161000001</c:v>
                </c:pt>
                <c:pt idx="10325">
                  <c:v>25379.140926</c:v>
                </c:pt>
                <c:pt idx="10326">
                  <c:v>25381.611140000001</c:v>
                </c:pt>
                <c:pt idx="10327">
                  <c:v>25384.085389</c:v>
                </c:pt>
                <c:pt idx="10328">
                  <c:v>25386.556823999999</c:v>
                </c:pt>
                <c:pt idx="10329">
                  <c:v>25389.003902</c:v>
                </c:pt>
                <c:pt idx="10330">
                  <c:v>25391.478027000001</c:v>
                </c:pt>
                <c:pt idx="10331">
                  <c:v>25393.950018</c:v>
                </c:pt>
                <c:pt idx="10332">
                  <c:v>25396.444817</c:v>
                </c:pt>
                <c:pt idx="10333">
                  <c:v>25398.901989000002</c:v>
                </c:pt>
                <c:pt idx="10334">
                  <c:v>25401.367574</c:v>
                </c:pt>
                <c:pt idx="10335">
                  <c:v>25403.823714999999</c:v>
                </c:pt>
                <c:pt idx="10336">
                  <c:v>25406.277532</c:v>
                </c:pt>
                <c:pt idx="10337">
                  <c:v>25408.738814</c:v>
                </c:pt>
                <c:pt idx="10338">
                  <c:v>25411.189694000001</c:v>
                </c:pt>
                <c:pt idx="10339">
                  <c:v>25413.657241000001</c:v>
                </c:pt>
                <c:pt idx="10340">
                  <c:v>25416.110189999999</c:v>
                </c:pt>
                <c:pt idx="10341">
                  <c:v>25418.56393</c:v>
                </c:pt>
                <c:pt idx="10342">
                  <c:v>25421.020186000002</c:v>
                </c:pt>
                <c:pt idx="10343">
                  <c:v>25423.48359</c:v>
                </c:pt>
                <c:pt idx="10344">
                  <c:v>25425.948175000001</c:v>
                </c:pt>
                <c:pt idx="10345">
                  <c:v>25428.407681000001</c:v>
                </c:pt>
                <c:pt idx="10346">
                  <c:v>25430.880811999999</c:v>
                </c:pt>
                <c:pt idx="10347">
                  <c:v>25433.336372999998</c:v>
                </c:pt>
                <c:pt idx="10348">
                  <c:v>25435.791757999999</c:v>
                </c:pt>
                <c:pt idx="10349">
                  <c:v>25438.254283999999</c:v>
                </c:pt>
                <c:pt idx="10350">
                  <c:v>25440.711009999999</c:v>
                </c:pt>
                <c:pt idx="10351">
                  <c:v>25443.166912000001</c:v>
                </c:pt>
                <c:pt idx="10352">
                  <c:v>25445.619427000001</c:v>
                </c:pt>
                <c:pt idx="10353">
                  <c:v>25448.083252</c:v>
                </c:pt>
                <c:pt idx="10354">
                  <c:v>25450.531923999999</c:v>
                </c:pt>
                <c:pt idx="10355">
                  <c:v>25452.990156</c:v>
                </c:pt>
                <c:pt idx="10356">
                  <c:v>25455.441922999998</c:v>
                </c:pt>
                <c:pt idx="10357">
                  <c:v>25457.894066000001</c:v>
                </c:pt>
                <c:pt idx="10358">
                  <c:v>25460.365751000001</c:v>
                </c:pt>
                <c:pt idx="10359">
                  <c:v>25462.844332000001</c:v>
                </c:pt>
                <c:pt idx="10360">
                  <c:v>25465.288601</c:v>
                </c:pt>
                <c:pt idx="10361">
                  <c:v>25467.746597000001</c:v>
                </c:pt>
                <c:pt idx="10362">
                  <c:v>25470.204603999999</c:v>
                </c:pt>
                <c:pt idx="10363">
                  <c:v>25472.665613000001</c:v>
                </c:pt>
                <c:pt idx="10364">
                  <c:v>25475.119124000001</c:v>
                </c:pt>
                <c:pt idx="10365">
                  <c:v>25477.575867</c:v>
                </c:pt>
                <c:pt idx="10366">
                  <c:v>25480.026984</c:v>
                </c:pt>
                <c:pt idx="10367">
                  <c:v>25482.491858000001</c:v>
                </c:pt>
                <c:pt idx="10368">
                  <c:v>25484.942827999999</c:v>
                </c:pt>
                <c:pt idx="10369">
                  <c:v>25487.395818000001</c:v>
                </c:pt>
                <c:pt idx="10370">
                  <c:v>25489.871125999998</c:v>
                </c:pt>
                <c:pt idx="10371">
                  <c:v>25492.331559999999</c:v>
                </c:pt>
                <c:pt idx="10372">
                  <c:v>25494.799311999999</c:v>
                </c:pt>
                <c:pt idx="10373">
                  <c:v>25497.248039999999</c:v>
                </c:pt>
                <c:pt idx="10374">
                  <c:v>25499.707418999998</c:v>
                </c:pt>
                <c:pt idx="10375">
                  <c:v>25502.197141000001</c:v>
                </c:pt>
                <c:pt idx="10376">
                  <c:v>25504.660198000001</c:v>
                </c:pt>
                <c:pt idx="10377">
                  <c:v>25507.120169999998</c:v>
                </c:pt>
                <c:pt idx="10378">
                  <c:v>25509.581528999999</c:v>
                </c:pt>
                <c:pt idx="10379">
                  <c:v>25512.024397000001</c:v>
                </c:pt>
                <c:pt idx="10380">
                  <c:v>25514.489019000001</c:v>
                </c:pt>
                <c:pt idx="10381">
                  <c:v>25516.939679999999</c:v>
                </c:pt>
                <c:pt idx="10382">
                  <c:v>25519.405847000002</c:v>
                </c:pt>
                <c:pt idx="10383">
                  <c:v>25521.873003000001</c:v>
                </c:pt>
                <c:pt idx="10384">
                  <c:v>25524.331534000001</c:v>
                </c:pt>
                <c:pt idx="10385">
                  <c:v>25526.80774</c:v>
                </c:pt>
                <c:pt idx="10386">
                  <c:v>25529.279596</c:v>
                </c:pt>
                <c:pt idx="10387">
                  <c:v>25531.735349999999</c:v>
                </c:pt>
                <c:pt idx="10388">
                  <c:v>25534.193948</c:v>
                </c:pt>
                <c:pt idx="10389">
                  <c:v>25536.664602000001</c:v>
                </c:pt>
                <c:pt idx="10390">
                  <c:v>25539.120946999999</c:v>
                </c:pt>
                <c:pt idx="10391">
                  <c:v>25541.573836</c:v>
                </c:pt>
                <c:pt idx="10392">
                  <c:v>25544.032694000001</c:v>
                </c:pt>
                <c:pt idx="10393">
                  <c:v>25546.506657000002</c:v>
                </c:pt>
                <c:pt idx="10394">
                  <c:v>25548.969292000002</c:v>
                </c:pt>
                <c:pt idx="10395">
                  <c:v>25551.423713</c:v>
                </c:pt>
                <c:pt idx="10396">
                  <c:v>25553.883783000001</c:v>
                </c:pt>
                <c:pt idx="10397">
                  <c:v>25556.347723999999</c:v>
                </c:pt>
                <c:pt idx="10398">
                  <c:v>25558.836214999999</c:v>
                </c:pt>
                <c:pt idx="10399">
                  <c:v>25561.30745</c:v>
                </c:pt>
                <c:pt idx="10400">
                  <c:v>25563.781745</c:v>
                </c:pt>
                <c:pt idx="10401">
                  <c:v>25566.241051000001</c:v>
                </c:pt>
                <c:pt idx="10402">
                  <c:v>25568.700905999998</c:v>
                </c:pt>
                <c:pt idx="10403">
                  <c:v>25571.156125000001</c:v>
                </c:pt>
                <c:pt idx="10404">
                  <c:v>25573.607122000001</c:v>
                </c:pt>
                <c:pt idx="10405">
                  <c:v>25576.082351000001</c:v>
                </c:pt>
                <c:pt idx="10406">
                  <c:v>25578.531817999999</c:v>
                </c:pt>
                <c:pt idx="10407">
                  <c:v>25580.986155999999</c:v>
                </c:pt>
                <c:pt idx="10408">
                  <c:v>25583.458589999998</c:v>
                </c:pt>
                <c:pt idx="10409">
                  <c:v>25585.925190000002</c:v>
                </c:pt>
                <c:pt idx="10410">
                  <c:v>25588.415927999999</c:v>
                </c:pt>
                <c:pt idx="10411">
                  <c:v>25590.886051000001</c:v>
                </c:pt>
                <c:pt idx="10412">
                  <c:v>25593.358832000002</c:v>
                </c:pt>
                <c:pt idx="10413">
                  <c:v>25595.824761</c:v>
                </c:pt>
                <c:pt idx="10414">
                  <c:v>25598.285701000001</c:v>
                </c:pt>
                <c:pt idx="10415">
                  <c:v>25600.734251999998</c:v>
                </c:pt>
                <c:pt idx="10416">
                  <c:v>25603.218766000002</c:v>
                </c:pt>
                <c:pt idx="10417">
                  <c:v>25605.70004</c:v>
                </c:pt>
                <c:pt idx="10418">
                  <c:v>25608.200938999998</c:v>
                </c:pt>
                <c:pt idx="10419">
                  <c:v>25610.650053000001</c:v>
                </c:pt>
                <c:pt idx="10420">
                  <c:v>25613.109073</c:v>
                </c:pt>
                <c:pt idx="10421">
                  <c:v>25615.568257999999</c:v>
                </c:pt>
                <c:pt idx="10422">
                  <c:v>25618.033974000002</c:v>
                </c:pt>
                <c:pt idx="10423">
                  <c:v>25620.505761</c:v>
                </c:pt>
                <c:pt idx="10424">
                  <c:v>25622.958157000001</c:v>
                </c:pt>
                <c:pt idx="10425">
                  <c:v>25625.416805000001</c:v>
                </c:pt>
                <c:pt idx="10426">
                  <c:v>25627.889895</c:v>
                </c:pt>
                <c:pt idx="10427">
                  <c:v>25630.341970000001</c:v>
                </c:pt>
                <c:pt idx="10428">
                  <c:v>25632.814639</c:v>
                </c:pt>
                <c:pt idx="10429">
                  <c:v>25635.271553999999</c:v>
                </c:pt>
                <c:pt idx="10430">
                  <c:v>25637.7487</c:v>
                </c:pt>
                <c:pt idx="10431">
                  <c:v>25640.200980000001</c:v>
                </c:pt>
                <c:pt idx="10432">
                  <c:v>25642.66231</c:v>
                </c:pt>
                <c:pt idx="10433">
                  <c:v>25645.127228000001</c:v>
                </c:pt>
                <c:pt idx="10434">
                  <c:v>25647.582235999998</c:v>
                </c:pt>
                <c:pt idx="10435">
                  <c:v>25650.038409000001</c:v>
                </c:pt>
                <c:pt idx="10436">
                  <c:v>25652.489913000001</c:v>
                </c:pt>
                <c:pt idx="10437">
                  <c:v>25654.947382999999</c:v>
                </c:pt>
                <c:pt idx="10438">
                  <c:v>25657.419559000002</c:v>
                </c:pt>
                <c:pt idx="10439">
                  <c:v>25659.877954</c:v>
                </c:pt>
                <c:pt idx="10440">
                  <c:v>25662.350402</c:v>
                </c:pt>
                <c:pt idx="10441">
                  <c:v>25664.834277000002</c:v>
                </c:pt>
                <c:pt idx="10442">
                  <c:v>25667.301393999998</c:v>
                </c:pt>
                <c:pt idx="10443">
                  <c:v>25669.760634999999</c:v>
                </c:pt>
                <c:pt idx="10444">
                  <c:v>25672.209783999999</c:v>
                </c:pt>
                <c:pt idx="10445">
                  <c:v>25674.667244</c:v>
                </c:pt>
                <c:pt idx="10446">
                  <c:v>25677.117055999999</c:v>
                </c:pt>
                <c:pt idx="10447">
                  <c:v>25679.583930000001</c:v>
                </c:pt>
                <c:pt idx="10448">
                  <c:v>25682.044618</c:v>
                </c:pt>
                <c:pt idx="10449">
                  <c:v>25684.511225999999</c:v>
                </c:pt>
                <c:pt idx="10450">
                  <c:v>25686.957891999999</c:v>
                </c:pt>
                <c:pt idx="10451">
                  <c:v>25689.416835</c:v>
                </c:pt>
                <c:pt idx="10452">
                  <c:v>25691.873199000001</c:v>
                </c:pt>
                <c:pt idx="10453">
                  <c:v>25694.347858000001</c:v>
                </c:pt>
                <c:pt idx="10454">
                  <c:v>25696.801920000002</c:v>
                </c:pt>
                <c:pt idx="10455">
                  <c:v>25699.278667999999</c:v>
                </c:pt>
                <c:pt idx="10456">
                  <c:v>25701.74712</c:v>
                </c:pt>
                <c:pt idx="10457">
                  <c:v>25704.211927</c:v>
                </c:pt>
                <c:pt idx="10458">
                  <c:v>25706.664213</c:v>
                </c:pt>
                <c:pt idx="10459">
                  <c:v>25709.129370999999</c:v>
                </c:pt>
                <c:pt idx="10460">
                  <c:v>25711.591637000001</c:v>
                </c:pt>
                <c:pt idx="10461">
                  <c:v>25714.047536999999</c:v>
                </c:pt>
                <c:pt idx="10462">
                  <c:v>25716.520716999999</c:v>
                </c:pt>
                <c:pt idx="10463">
                  <c:v>25718.971172000001</c:v>
                </c:pt>
                <c:pt idx="10464">
                  <c:v>25721.439563</c:v>
                </c:pt>
                <c:pt idx="10465">
                  <c:v>25723.902087999999</c:v>
                </c:pt>
                <c:pt idx="10466">
                  <c:v>25726.378293000002</c:v>
                </c:pt>
                <c:pt idx="10467">
                  <c:v>25728.858108</c:v>
                </c:pt>
                <c:pt idx="10468">
                  <c:v>25731.310408000001</c:v>
                </c:pt>
                <c:pt idx="10469">
                  <c:v>25733.778113</c:v>
                </c:pt>
                <c:pt idx="10470">
                  <c:v>25736.25172</c:v>
                </c:pt>
                <c:pt idx="10471">
                  <c:v>25738.702933</c:v>
                </c:pt>
                <c:pt idx="10472">
                  <c:v>25741.187120999999</c:v>
                </c:pt>
                <c:pt idx="10473">
                  <c:v>25743.643818</c:v>
                </c:pt>
                <c:pt idx="10474">
                  <c:v>25746.134661</c:v>
                </c:pt>
                <c:pt idx="10475">
                  <c:v>25748.588887000002</c:v>
                </c:pt>
                <c:pt idx="10476">
                  <c:v>25751.037041</c:v>
                </c:pt>
                <c:pt idx="10477">
                  <c:v>25753.491866</c:v>
                </c:pt>
                <c:pt idx="10478">
                  <c:v>25755.948537</c:v>
                </c:pt>
                <c:pt idx="10479">
                  <c:v>25758.411047000001</c:v>
                </c:pt>
                <c:pt idx="10480">
                  <c:v>25760.867892999999</c:v>
                </c:pt>
                <c:pt idx="10481">
                  <c:v>25763.319124000001</c:v>
                </c:pt>
                <c:pt idx="10482">
                  <c:v>25765.781085999999</c:v>
                </c:pt>
                <c:pt idx="10483">
                  <c:v>25768.254762</c:v>
                </c:pt>
                <c:pt idx="10484">
                  <c:v>25770.701332000001</c:v>
                </c:pt>
                <c:pt idx="10485">
                  <c:v>25773.162202</c:v>
                </c:pt>
                <c:pt idx="10486">
                  <c:v>25775.631697000001</c:v>
                </c:pt>
                <c:pt idx="10487">
                  <c:v>25778.105707999999</c:v>
                </c:pt>
                <c:pt idx="10488">
                  <c:v>25780.557044000001</c:v>
                </c:pt>
                <c:pt idx="10489">
                  <c:v>25783.039624000001</c:v>
                </c:pt>
                <c:pt idx="10490">
                  <c:v>25785.488724999999</c:v>
                </c:pt>
                <c:pt idx="10491">
                  <c:v>25787.964848</c:v>
                </c:pt>
                <c:pt idx="10492">
                  <c:v>25790.424975000002</c:v>
                </c:pt>
                <c:pt idx="10493">
                  <c:v>25792.874587999999</c:v>
                </c:pt>
                <c:pt idx="10494">
                  <c:v>25795.335187000001</c:v>
                </c:pt>
                <c:pt idx="10495">
                  <c:v>25797.791631</c:v>
                </c:pt>
                <c:pt idx="10496">
                  <c:v>25800.248973000002</c:v>
                </c:pt>
                <c:pt idx="10497">
                  <c:v>25802.714635</c:v>
                </c:pt>
                <c:pt idx="10498">
                  <c:v>25805.170833</c:v>
                </c:pt>
                <c:pt idx="10499">
                  <c:v>25807.622936</c:v>
                </c:pt>
                <c:pt idx="10500">
                  <c:v>25810.077813</c:v>
                </c:pt>
                <c:pt idx="10501">
                  <c:v>25812.542694</c:v>
                </c:pt>
                <c:pt idx="10502">
                  <c:v>25814.992377999999</c:v>
                </c:pt>
                <c:pt idx="10503">
                  <c:v>25817.451765999998</c:v>
                </c:pt>
                <c:pt idx="10504">
                  <c:v>25819.907325</c:v>
                </c:pt>
                <c:pt idx="10505">
                  <c:v>25822.373334</c:v>
                </c:pt>
                <c:pt idx="10506">
                  <c:v>25824.822339999999</c:v>
                </c:pt>
                <c:pt idx="10507">
                  <c:v>25827.282362999998</c:v>
                </c:pt>
                <c:pt idx="10508">
                  <c:v>25829.752258</c:v>
                </c:pt>
                <c:pt idx="10509">
                  <c:v>25832.245585000001</c:v>
                </c:pt>
                <c:pt idx="10510">
                  <c:v>25834.701555</c:v>
                </c:pt>
                <c:pt idx="10511">
                  <c:v>25837.190224000002</c:v>
                </c:pt>
                <c:pt idx="10512">
                  <c:v>25839.676072999999</c:v>
                </c:pt>
                <c:pt idx="10513">
                  <c:v>25842.124441</c:v>
                </c:pt>
                <c:pt idx="10514">
                  <c:v>25844.585438999999</c:v>
                </c:pt>
                <c:pt idx="10515">
                  <c:v>25847.039849000001</c:v>
                </c:pt>
                <c:pt idx="10516">
                  <c:v>25849.494401</c:v>
                </c:pt>
                <c:pt idx="10517">
                  <c:v>25851.954430999998</c:v>
                </c:pt>
                <c:pt idx="10518">
                  <c:v>25854.415831999999</c:v>
                </c:pt>
                <c:pt idx="10519">
                  <c:v>25856.871676999999</c:v>
                </c:pt>
                <c:pt idx="10520">
                  <c:v>25859.325702999999</c:v>
                </c:pt>
                <c:pt idx="10521">
                  <c:v>25861.778893999999</c:v>
                </c:pt>
                <c:pt idx="10522">
                  <c:v>25864.235213</c:v>
                </c:pt>
                <c:pt idx="10523">
                  <c:v>25866.691691</c:v>
                </c:pt>
                <c:pt idx="10524">
                  <c:v>25869.162152000001</c:v>
                </c:pt>
                <c:pt idx="10525">
                  <c:v>25871.629636999998</c:v>
                </c:pt>
                <c:pt idx="10526">
                  <c:v>25874.095227999998</c:v>
                </c:pt>
                <c:pt idx="10527">
                  <c:v>25876.543753000002</c:v>
                </c:pt>
                <c:pt idx="10528">
                  <c:v>25879.003911</c:v>
                </c:pt>
                <c:pt idx="10529">
                  <c:v>25881.473851999999</c:v>
                </c:pt>
                <c:pt idx="10530">
                  <c:v>25883.949054000001</c:v>
                </c:pt>
                <c:pt idx="10531">
                  <c:v>25886.416419000001</c:v>
                </c:pt>
                <c:pt idx="10532">
                  <c:v>25888.891271</c:v>
                </c:pt>
                <c:pt idx="10533">
                  <c:v>25891.370139999999</c:v>
                </c:pt>
                <c:pt idx="10534">
                  <c:v>25893.831647999999</c:v>
                </c:pt>
                <c:pt idx="10535">
                  <c:v>25896.280923999999</c:v>
                </c:pt>
                <c:pt idx="10536">
                  <c:v>25898.752388000001</c:v>
                </c:pt>
                <c:pt idx="10537">
                  <c:v>25901.222237000002</c:v>
                </c:pt>
                <c:pt idx="10538">
                  <c:v>25903.696963999999</c:v>
                </c:pt>
                <c:pt idx="10539">
                  <c:v>25906.147260999998</c:v>
                </c:pt>
                <c:pt idx="10540">
                  <c:v>25908.610994999999</c:v>
                </c:pt>
                <c:pt idx="10541">
                  <c:v>25911.063717000001</c:v>
                </c:pt>
                <c:pt idx="10542">
                  <c:v>25913.536445999998</c:v>
                </c:pt>
                <c:pt idx="10543">
                  <c:v>25915.988318</c:v>
                </c:pt>
                <c:pt idx="10544">
                  <c:v>25918.441535999998</c:v>
                </c:pt>
                <c:pt idx="10545">
                  <c:v>25920.899387000001</c:v>
                </c:pt>
                <c:pt idx="10546">
                  <c:v>25923.358337999998</c:v>
                </c:pt>
                <c:pt idx="10547">
                  <c:v>25925.837350000002</c:v>
                </c:pt>
                <c:pt idx="10548">
                  <c:v>25928.295676999998</c:v>
                </c:pt>
                <c:pt idx="10549">
                  <c:v>25930.753403999999</c:v>
                </c:pt>
                <c:pt idx="10550">
                  <c:v>25933.220863999999</c:v>
                </c:pt>
                <c:pt idx="10551">
                  <c:v>25935.709257999999</c:v>
                </c:pt>
                <c:pt idx="10552">
                  <c:v>25938.164838000001</c:v>
                </c:pt>
                <c:pt idx="10553">
                  <c:v>25940.624446999998</c:v>
                </c:pt>
                <c:pt idx="10554">
                  <c:v>25943.081236000002</c:v>
                </c:pt>
                <c:pt idx="10555">
                  <c:v>25945.549614</c:v>
                </c:pt>
                <c:pt idx="10556">
                  <c:v>25948.000142000001</c:v>
                </c:pt>
                <c:pt idx="10557">
                  <c:v>25950.452043000001</c:v>
                </c:pt>
                <c:pt idx="10558">
                  <c:v>25952.910967</c:v>
                </c:pt>
                <c:pt idx="10559">
                  <c:v>25955.367570999999</c:v>
                </c:pt>
                <c:pt idx="10560">
                  <c:v>25957.829175999999</c:v>
                </c:pt>
                <c:pt idx="10561">
                  <c:v>25960.30428</c:v>
                </c:pt>
                <c:pt idx="10562">
                  <c:v>25962.759276000001</c:v>
                </c:pt>
                <c:pt idx="10563">
                  <c:v>25965.219963</c:v>
                </c:pt>
                <c:pt idx="10564">
                  <c:v>25967.68924</c:v>
                </c:pt>
                <c:pt idx="10565">
                  <c:v>25970.144072999999</c:v>
                </c:pt>
                <c:pt idx="10566">
                  <c:v>25972.615173999999</c:v>
                </c:pt>
                <c:pt idx="10567">
                  <c:v>25975.064440999999</c:v>
                </c:pt>
                <c:pt idx="10568">
                  <c:v>25977.524549000002</c:v>
                </c:pt>
                <c:pt idx="10569">
                  <c:v>25980.007609</c:v>
                </c:pt>
                <c:pt idx="10570">
                  <c:v>25982.464298999999</c:v>
                </c:pt>
                <c:pt idx="10571">
                  <c:v>25984.914164000002</c:v>
                </c:pt>
                <c:pt idx="10572">
                  <c:v>25987.368927</c:v>
                </c:pt>
                <c:pt idx="10573">
                  <c:v>25989.861353</c:v>
                </c:pt>
                <c:pt idx="10574">
                  <c:v>25992.313665000001</c:v>
                </c:pt>
                <c:pt idx="10575">
                  <c:v>25994.780084999999</c:v>
                </c:pt>
                <c:pt idx="10576">
                  <c:v>25997.241235000001</c:v>
                </c:pt>
                <c:pt idx="10577">
                  <c:v>25999.691926</c:v>
                </c:pt>
                <c:pt idx="10578">
                  <c:v>26002.144268</c:v>
                </c:pt>
                <c:pt idx="10579">
                  <c:v>26004.620645999999</c:v>
                </c:pt>
                <c:pt idx="10580">
                  <c:v>26007.072691000001</c:v>
                </c:pt>
                <c:pt idx="10581">
                  <c:v>26009.529084999998</c:v>
                </c:pt>
                <c:pt idx="10582">
                  <c:v>26011.976166</c:v>
                </c:pt>
                <c:pt idx="10583">
                  <c:v>26014.43982</c:v>
                </c:pt>
                <c:pt idx="10584">
                  <c:v>26016.905129999999</c:v>
                </c:pt>
                <c:pt idx="10585">
                  <c:v>26019.358034000001</c:v>
                </c:pt>
                <c:pt idx="10586">
                  <c:v>26021.848116000001</c:v>
                </c:pt>
                <c:pt idx="10587">
                  <c:v>26024.318214999999</c:v>
                </c:pt>
                <c:pt idx="10588">
                  <c:v>26026.770954</c:v>
                </c:pt>
                <c:pt idx="10589">
                  <c:v>26029.229909000001</c:v>
                </c:pt>
                <c:pt idx="10590">
                  <c:v>26031.713197000001</c:v>
                </c:pt>
                <c:pt idx="10591">
                  <c:v>26034.172140999999</c:v>
                </c:pt>
                <c:pt idx="10592">
                  <c:v>26036.628047999999</c:v>
                </c:pt>
                <c:pt idx="10593">
                  <c:v>26039.094366000001</c:v>
                </c:pt>
                <c:pt idx="10594">
                  <c:v>26041.556858</c:v>
                </c:pt>
                <c:pt idx="10595">
                  <c:v>26044.015421</c:v>
                </c:pt>
                <c:pt idx="10596">
                  <c:v>26046.470153999999</c:v>
                </c:pt>
                <c:pt idx="10597">
                  <c:v>26048.923053999999</c:v>
                </c:pt>
                <c:pt idx="10598">
                  <c:v>26051.371562</c:v>
                </c:pt>
                <c:pt idx="10599">
                  <c:v>26053.844730000001</c:v>
                </c:pt>
                <c:pt idx="10600">
                  <c:v>26056.304615000001</c:v>
                </c:pt>
                <c:pt idx="10601">
                  <c:v>26058.769767999998</c:v>
                </c:pt>
                <c:pt idx="10602">
                  <c:v>26061.239565</c:v>
                </c:pt>
                <c:pt idx="10603">
                  <c:v>26063.690895</c:v>
                </c:pt>
                <c:pt idx="10604">
                  <c:v>26066.163092999999</c:v>
                </c:pt>
                <c:pt idx="10605">
                  <c:v>26068.639325</c:v>
                </c:pt>
                <c:pt idx="10606">
                  <c:v>26071.088694999999</c:v>
                </c:pt>
                <c:pt idx="10607">
                  <c:v>26073.550689</c:v>
                </c:pt>
                <c:pt idx="10608">
                  <c:v>26076.00677</c:v>
                </c:pt>
                <c:pt idx="10609">
                  <c:v>26078.482679000001</c:v>
                </c:pt>
                <c:pt idx="10610">
                  <c:v>26080.95203</c:v>
                </c:pt>
                <c:pt idx="10611">
                  <c:v>26083.400271999999</c:v>
                </c:pt>
                <c:pt idx="10612">
                  <c:v>26085.859232999999</c:v>
                </c:pt>
                <c:pt idx="10613">
                  <c:v>26088.322569</c:v>
                </c:pt>
                <c:pt idx="10614">
                  <c:v>26090.769388000001</c:v>
                </c:pt>
                <c:pt idx="10615">
                  <c:v>26093.250668000001</c:v>
                </c:pt>
                <c:pt idx="10616">
                  <c:v>26095.703831999999</c:v>
                </c:pt>
                <c:pt idx="10617">
                  <c:v>26098.155742999999</c:v>
                </c:pt>
                <c:pt idx="10618">
                  <c:v>26100.614613000002</c:v>
                </c:pt>
                <c:pt idx="10619">
                  <c:v>26103.070653999999</c:v>
                </c:pt>
                <c:pt idx="10620">
                  <c:v>26105.529895</c:v>
                </c:pt>
                <c:pt idx="10621">
                  <c:v>26108.011310000002</c:v>
                </c:pt>
                <c:pt idx="10622">
                  <c:v>26110.465940999999</c:v>
                </c:pt>
                <c:pt idx="10623">
                  <c:v>26112.920275</c:v>
                </c:pt>
                <c:pt idx="10624">
                  <c:v>26115.369887000001</c:v>
                </c:pt>
                <c:pt idx="10625">
                  <c:v>26117.831101</c:v>
                </c:pt>
                <c:pt idx="10626">
                  <c:v>26120.281140999999</c:v>
                </c:pt>
                <c:pt idx="10627">
                  <c:v>26122.738321000001</c:v>
                </c:pt>
                <c:pt idx="10628">
                  <c:v>26125.210993000001</c:v>
                </c:pt>
                <c:pt idx="10629">
                  <c:v>26127.678243999999</c:v>
                </c:pt>
                <c:pt idx="10630">
                  <c:v>26130.131970999999</c:v>
                </c:pt>
                <c:pt idx="10631">
                  <c:v>26132.596879000001</c:v>
                </c:pt>
                <c:pt idx="10632">
                  <c:v>26135.052672999998</c:v>
                </c:pt>
                <c:pt idx="10633">
                  <c:v>26137.533036000001</c:v>
                </c:pt>
                <c:pt idx="10634">
                  <c:v>26140.003828000001</c:v>
                </c:pt>
                <c:pt idx="10635">
                  <c:v>26142.472002999999</c:v>
                </c:pt>
                <c:pt idx="10636">
                  <c:v>26144.942139999999</c:v>
                </c:pt>
                <c:pt idx="10637">
                  <c:v>26147.426409</c:v>
                </c:pt>
                <c:pt idx="10638">
                  <c:v>26149.881056999999</c:v>
                </c:pt>
                <c:pt idx="10639">
                  <c:v>26152.354198000001</c:v>
                </c:pt>
                <c:pt idx="10640">
                  <c:v>26154.808087000001</c:v>
                </c:pt>
                <c:pt idx="10641">
                  <c:v>26157.261154</c:v>
                </c:pt>
                <c:pt idx="10642">
                  <c:v>26159.721879000001</c:v>
                </c:pt>
                <c:pt idx="10643">
                  <c:v>26162.179611</c:v>
                </c:pt>
                <c:pt idx="10644">
                  <c:v>26164.65137</c:v>
                </c:pt>
                <c:pt idx="10645">
                  <c:v>26167.098066999999</c:v>
                </c:pt>
                <c:pt idx="10646">
                  <c:v>26169.555319999999</c:v>
                </c:pt>
                <c:pt idx="10647">
                  <c:v>26172.010190000001</c:v>
                </c:pt>
                <c:pt idx="10648">
                  <c:v>26174.486233</c:v>
                </c:pt>
                <c:pt idx="10649">
                  <c:v>26176.948340999999</c:v>
                </c:pt>
                <c:pt idx="10650">
                  <c:v>26179.424832000001</c:v>
                </c:pt>
                <c:pt idx="10651">
                  <c:v>26181.877159</c:v>
                </c:pt>
                <c:pt idx="10652">
                  <c:v>26184.367610000001</c:v>
                </c:pt>
                <c:pt idx="10653">
                  <c:v>26186.822934</c:v>
                </c:pt>
                <c:pt idx="10654">
                  <c:v>26189.278731999999</c:v>
                </c:pt>
                <c:pt idx="10655">
                  <c:v>26191.735573000002</c:v>
                </c:pt>
                <c:pt idx="10656">
                  <c:v>26194.182215000001</c:v>
                </c:pt>
                <c:pt idx="10657">
                  <c:v>26196.641056</c:v>
                </c:pt>
                <c:pt idx="10658">
                  <c:v>26199.115876</c:v>
                </c:pt>
                <c:pt idx="10659">
                  <c:v>26201.573316000002</c:v>
                </c:pt>
                <c:pt idx="10660">
                  <c:v>26204.027704</c:v>
                </c:pt>
                <c:pt idx="10661">
                  <c:v>26206.477094999998</c:v>
                </c:pt>
                <c:pt idx="10662">
                  <c:v>26208.939875</c:v>
                </c:pt>
                <c:pt idx="10663">
                  <c:v>26211.395960000002</c:v>
                </c:pt>
                <c:pt idx="10664">
                  <c:v>26213.865140999998</c:v>
                </c:pt>
                <c:pt idx="10665">
                  <c:v>26216.317286000001</c:v>
                </c:pt>
                <c:pt idx="10666">
                  <c:v>26218.781786</c:v>
                </c:pt>
                <c:pt idx="10667">
                  <c:v>26221.232167999999</c:v>
                </c:pt>
                <c:pt idx="10668">
                  <c:v>26223.708785999999</c:v>
                </c:pt>
                <c:pt idx="10669">
                  <c:v>26226.163897999999</c:v>
                </c:pt>
                <c:pt idx="10670">
                  <c:v>26228.62097</c:v>
                </c:pt>
                <c:pt idx="10671">
                  <c:v>26231.067449999999</c:v>
                </c:pt>
                <c:pt idx="10672">
                  <c:v>26233.527923000001</c:v>
                </c:pt>
                <c:pt idx="10673">
                  <c:v>26235.976140999999</c:v>
                </c:pt>
                <c:pt idx="10674">
                  <c:v>26238.455367999999</c:v>
                </c:pt>
                <c:pt idx="10675">
                  <c:v>26240.904822</c:v>
                </c:pt>
                <c:pt idx="10676">
                  <c:v>26243.365579000001</c:v>
                </c:pt>
                <c:pt idx="10677">
                  <c:v>26245.818243999998</c:v>
                </c:pt>
                <c:pt idx="10678">
                  <c:v>26248.275023999999</c:v>
                </c:pt>
                <c:pt idx="10679">
                  <c:v>26250.73011</c:v>
                </c:pt>
                <c:pt idx="10680">
                  <c:v>26253.187336999999</c:v>
                </c:pt>
                <c:pt idx="10681">
                  <c:v>26255.640288999999</c:v>
                </c:pt>
                <c:pt idx="10682">
                  <c:v>26258.087043</c:v>
                </c:pt>
                <c:pt idx="10683">
                  <c:v>26260.562841999999</c:v>
                </c:pt>
                <c:pt idx="10684">
                  <c:v>26263.063726</c:v>
                </c:pt>
                <c:pt idx="10685">
                  <c:v>26265.519057000001</c:v>
                </c:pt>
                <c:pt idx="10686">
                  <c:v>26267.978885</c:v>
                </c:pt>
                <c:pt idx="10687">
                  <c:v>26270.425067</c:v>
                </c:pt>
                <c:pt idx="10688">
                  <c:v>26272.894101000002</c:v>
                </c:pt>
                <c:pt idx="10689">
                  <c:v>26275.364280999998</c:v>
                </c:pt>
                <c:pt idx="10690">
                  <c:v>26277.834658</c:v>
                </c:pt>
                <c:pt idx="10691">
                  <c:v>26280.324852999998</c:v>
                </c:pt>
                <c:pt idx="10692">
                  <c:v>26282.795795000002</c:v>
                </c:pt>
                <c:pt idx="10693">
                  <c:v>26285.287783</c:v>
                </c:pt>
                <c:pt idx="10694">
                  <c:v>26287.747877999998</c:v>
                </c:pt>
                <c:pt idx="10695">
                  <c:v>26290.219731000001</c:v>
                </c:pt>
                <c:pt idx="10696">
                  <c:v>26292.665323000001</c:v>
                </c:pt>
                <c:pt idx="10697">
                  <c:v>26295.128272999998</c:v>
                </c:pt>
                <c:pt idx="10698">
                  <c:v>26297.582865</c:v>
                </c:pt>
                <c:pt idx="10699">
                  <c:v>26300.040098000001</c:v>
                </c:pt>
                <c:pt idx="10700">
                  <c:v>26302.499871</c:v>
                </c:pt>
                <c:pt idx="10701">
                  <c:v>26304.949206000001</c:v>
                </c:pt>
                <c:pt idx="10702">
                  <c:v>26307.408126999999</c:v>
                </c:pt>
                <c:pt idx="10703">
                  <c:v>26309.891885000001</c:v>
                </c:pt>
                <c:pt idx="10704">
                  <c:v>26312.361078999998</c:v>
                </c:pt>
                <c:pt idx="10705">
                  <c:v>26314.819650000001</c:v>
                </c:pt>
                <c:pt idx="10706">
                  <c:v>26317.268393999999</c:v>
                </c:pt>
                <c:pt idx="10707">
                  <c:v>26319.736831999999</c:v>
                </c:pt>
                <c:pt idx="10708">
                  <c:v>26322.211418999999</c:v>
                </c:pt>
                <c:pt idx="10709">
                  <c:v>26324.667919</c:v>
                </c:pt>
                <c:pt idx="10710">
                  <c:v>26327.116126000001</c:v>
                </c:pt>
                <c:pt idx="10711">
                  <c:v>26329.590294000001</c:v>
                </c:pt>
                <c:pt idx="10712">
                  <c:v>26332.047261</c:v>
                </c:pt>
                <c:pt idx="10713">
                  <c:v>26334.506376000001</c:v>
                </c:pt>
                <c:pt idx="10714">
                  <c:v>26336.957932000001</c:v>
                </c:pt>
                <c:pt idx="10715">
                  <c:v>26339.409586999998</c:v>
                </c:pt>
                <c:pt idx="10716">
                  <c:v>26341.885036</c:v>
                </c:pt>
                <c:pt idx="10717">
                  <c:v>26344.338388</c:v>
                </c:pt>
                <c:pt idx="10718">
                  <c:v>26346.794428000001</c:v>
                </c:pt>
                <c:pt idx="10719">
                  <c:v>26349.275091</c:v>
                </c:pt>
                <c:pt idx="10720">
                  <c:v>26351.748296999998</c:v>
                </c:pt>
                <c:pt idx="10721">
                  <c:v>26354.216216000001</c:v>
                </c:pt>
                <c:pt idx="10722">
                  <c:v>26356.68909</c:v>
                </c:pt>
                <c:pt idx="10723">
                  <c:v>26359.155097999999</c:v>
                </c:pt>
                <c:pt idx="10724">
                  <c:v>26361.615081</c:v>
                </c:pt>
                <c:pt idx="10725">
                  <c:v>26364.087307000002</c:v>
                </c:pt>
                <c:pt idx="10726">
                  <c:v>26366.533955999999</c:v>
                </c:pt>
                <c:pt idx="10727">
                  <c:v>26368.989838000001</c:v>
                </c:pt>
                <c:pt idx="10728">
                  <c:v>26371.443810000001</c:v>
                </c:pt>
                <c:pt idx="10729">
                  <c:v>26373.924192999999</c:v>
                </c:pt>
                <c:pt idx="10730">
                  <c:v>26376.371962000001</c:v>
                </c:pt>
                <c:pt idx="10731">
                  <c:v>26378.830120999999</c:v>
                </c:pt>
                <c:pt idx="10732">
                  <c:v>26381.283380000001</c:v>
                </c:pt>
                <c:pt idx="10733">
                  <c:v>26383.732561000001</c:v>
                </c:pt>
                <c:pt idx="10734">
                  <c:v>26386.188011999999</c:v>
                </c:pt>
                <c:pt idx="10735">
                  <c:v>26388.666948999999</c:v>
                </c:pt>
                <c:pt idx="10736">
                  <c:v>26391.130948999999</c:v>
                </c:pt>
                <c:pt idx="10737">
                  <c:v>26393.590069000002</c:v>
                </c:pt>
                <c:pt idx="10738">
                  <c:v>26396.063219</c:v>
                </c:pt>
                <c:pt idx="10739">
                  <c:v>26398.525969999999</c:v>
                </c:pt>
                <c:pt idx="10740">
                  <c:v>26400.97565</c:v>
                </c:pt>
                <c:pt idx="10741">
                  <c:v>26403.464312</c:v>
                </c:pt>
                <c:pt idx="10742">
                  <c:v>26405.944342999999</c:v>
                </c:pt>
                <c:pt idx="10743">
                  <c:v>26408.416839000001</c:v>
                </c:pt>
                <c:pt idx="10744">
                  <c:v>26410.866838000002</c:v>
                </c:pt>
                <c:pt idx="10745">
                  <c:v>26413.327259000002</c:v>
                </c:pt>
                <c:pt idx="10746">
                  <c:v>26415.785879999999</c:v>
                </c:pt>
                <c:pt idx="10747">
                  <c:v>26418.234712000001</c:v>
                </c:pt>
                <c:pt idx="10748">
                  <c:v>26420.711256999999</c:v>
                </c:pt>
                <c:pt idx="10749">
                  <c:v>26423.162555999999</c:v>
                </c:pt>
                <c:pt idx="10750">
                  <c:v>26425.627279</c:v>
                </c:pt>
                <c:pt idx="10751">
                  <c:v>26428.08467</c:v>
                </c:pt>
                <c:pt idx="10752">
                  <c:v>26430.539241999999</c:v>
                </c:pt>
                <c:pt idx="10753">
                  <c:v>26432.991031000001</c:v>
                </c:pt>
                <c:pt idx="10754">
                  <c:v>26435.446894000001</c:v>
                </c:pt>
                <c:pt idx="10755">
                  <c:v>26437.918815000001</c:v>
                </c:pt>
                <c:pt idx="10756">
                  <c:v>26440.373264999998</c:v>
                </c:pt>
                <c:pt idx="10757">
                  <c:v>26442.858671000002</c:v>
                </c:pt>
                <c:pt idx="10758">
                  <c:v>26445.313624999999</c:v>
                </c:pt>
                <c:pt idx="10759">
                  <c:v>26447.785946</c:v>
                </c:pt>
                <c:pt idx="10760">
                  <c:v>26450.242053999998</c:v>
                </c:pt>
                <c:pt idx="10761">
                  <c:v>26452.689323999999</c:v>
                </c:pt>
                <c:pt idx="10762">
                  <c:v>26455.152038</c:v>
                </c:pt>
                <c:pt idx="10763">
                  <c:v>26457.603023</c:v>
                </c:pt>
                <c:pt idx="10764">
                  <c:v>26460.082447000001</c:v>
                </c:pt>
                <c:pt idx="10765">
                  <c:v>26462.538371999999</c:v>
                </c:pt>
                <c:pt idx="10766">
                  <c:v>26464.998973000002</c:v>
                </c:pt>
                <c:pt idx="10767">
                  <c:v>26467.476707999998</c:v>
                </c:pt>
                <c:pt idx="10768">
                  <c:v>26469.927383999999</c:v>
                </c:pt>
                <c:pt idx="10769">
                  <c:v>26472.391658</c:v>
                </c:pt>
                <c:pt idx="10770">
                  <c:v>26474.847938999999</c:v>
                </c:pt>
                <c:pt idx="10771">
                  <c:v>26477.310081</c:v>
                </c:pt>
                <c:pt idx="10772">
                  <c:v>26479.795988000002</c:v>
                </c:pt>
                <c:pt idx="10773">
                  <c:v>26482.247039000002</c:v>
                </c:pt>
                <c:pt idx="10774">
                  <c:v>26484.736654</c:v>
                </c:pt>
                <c:pt idx="10775">
                  <c:v>26487.190423</c:v>
                </c:pt>
                <c:pt idx="10776">
                  <c:v>26489.642066</c:v>
                </c:pt>
                <c:pt idx="10777">
                  <c:v>26492.149673</c:v>
                </c:pt>
                <c:pt idx="10778">
                  <c:v>26494.611202</c:v>
                </c:pt>
                <c:pt idx="10779">
                  <c:v>26497.063610000001</c:v>
                </c:pt>
                <c:pt idx="10780">
                  <c:v>26499.521174000001</c:v>
                </c:pt>
                <c:pt idx="10781">
                  <c:v>26501.977995000001</c:v>
                </c:pt>
                <c:pt idx="10782">
                  <c:v>26504.423696000002</c:v>
                </c:pt>
                <c:pt idx="10783">
                  <c:v>26506.910065</c:v>
                </c:pt>
                <c:pt idx="10784">
                  <c:v>26509.370956999999</c:v>
                </c:pt>
                <c:pt idx="10785">
                  <c:v>26511.826246000001</c:v>
                </c:pt>
                <c:pt idx="10786">
                  <c:v>26514.273566</c:v>
                </c:pt>
                <c:pt idx="10787">
                  <c:v>26516.732886000002</c:v>
                </c:pt>
                <c:pt idx="10788">
                  <c:v>26519.193564000001</c:v>
                </c:pt>
                <c:pt idx="10789">
                  <c:v>26521.661704999999</c:v>
                </c:pt>
                <c:pt idx="10790">
                  <c:v>26524.114087999998</c:v>
                </c:pt>
                <c:pt idx="10791">
                  <c:v>26526.592385</c:v>
                </c:pt>
                <c:pt idx="10792">
                  <c:v>26529.046119999999</c:v>
                </c:pt>
                <c:pt idx="10793">
                  <c:v>26531.505867</c:v>
                </c:pt>
                <c:pt idx="10794">
                  <c:v>26533.956943000001</c:v>
                </c:pt>
                <c:pt idx="10795">
                  <c:v>26536.432723999998</c:v>
                </c:pt>
                <c:pt idx="10796">
                  <c:v>26538.896049999999</c:v>
                </c:pt>
                <c:pt idx="10797">
                  <c:v>26541.370274000001</c:v>
                </c:pt>
                <c:pt idx="10798">
                  <c:v>26543.829753999999</c:v>
                </c:pt>
                <c:pt idx="10799">
                  <c:v>26546.275387000002</c:v>
                </c:pt>
                <c:pt idx="10800">
                  <c:v>26548.736078000002</c:v>
                </c:pt>
                <c:pt idx="10801">
                  <c:v>26551.191428999999</c:v>
                </c:pt>
                <c:pt idx="10802">
                  <c:v>26553.666046999999</c:v>
                </c:pt>
                <c:pt idx="10803">
                  <c:v>26556.135586</c:v>
                </c:pt>
                <c:pt idx="10804">
                  <c:v>26558.591236</c:v>
                </c:pt>
                <c:pt idx="10805">
                  <c:v>26561.051199000001</c:v>
                </c:pt>
                <c:pt idx="10806">
                  <c:v>26563.522376000001</c:v>
                </c:pt>
                <c:pt idx="10807">
                  <c:v>26565.998898000002</c:v>
                </c:pt>
                <c:pt idx="10808">
                  <c:v>26568.454162999999</c:v>
                </c:pt>
                <c:pt idx="10809">
                  <c:v>26570.908873</c:v>
                </c:pt>
                <c:pt idx="10810">
                  <c:v>26573.380851999998</c:v>
                </c:pt>
                <c:pt idx="10811">
                  <c:v>26575.844345000001</c:v>
                </c:pt>
                <c:pt idx="10812">
                  <c:v>26578.296768</c:v>
                </c:pt>
                <c:pt idx="10813">
                  <c:v>26580.756241999999</c:v>
                </c:pt>
                <c:pt idx="10814">
                  <c:v>26583.216703999999</c:v>
                </c:pt>
                <c:pt idx="10815">
                  <c:v>26585.689907</c:v>
                </c:pt>
                <c:pt idx="10816">
                  <c:v>26588.140753</c:v>
                </c:pt>
                <c:pt idx="10817">
                  <c:v>26590.601535000002</c:v>
                </c:pt>
                <c:pt idx="10818">
                  <c:v>26593.054957</c:v>
                </c:pt>
                <c:pt idx="10819">
                  <c:v>26595.511366999999</c:v>
                </c:pt>
                <c:pt idx="10820">
                  <c:v>26597.970154999999</c:v>
                </c:pt>
                <c:pt idx="10821">
                  <c:v>26600.438448000001</c:v>
                </c:pt>
                <c:pt idx="10822">
                  <c:v>26602.903871999999</c:v>
                </c:pt>
                <c:pt idx="10823">
                  <c:v>26605.38983</c:v>
                </c:pt>
                <c:pt idx="10824">
                  <c:v>26607.856814999999</c:v>
                </c:pt>
                <c:pt idx="10825">
                  <c:v>26610.302909000002</c:v>
                </c:pt>
                <c:pt idx="10826">
                  <c:v>26612.78312</c:v>
                </c:pt>
                <c:pt idx="10827">
                  <c:v>26615.246781999998</c:v>
                </c:pt>
                <c:pt idx="10828">
                  <c:v>26617.705548000002</c:v>
                </c:pt>
                <c:pt idx="10829">
                  <c:v>26620.165096000001</c:v>
                </c:pt>
                <c:pt idx="10830">
                  <c:v>26622.628917999999</c:v>
                </c:pt>
                <c:pt idx="10831">
                  <c:v>26625.096752000001</c:v>
                </c:pt>
                <c:pt idx="10832">
                  <c:v>26627.552417999999</c:v>
                </c:pt>
                <c:pt idx="10833">
                  <c:v>26630.016748999999</c:v>
                </c:pt>
                <c:pt idx="10834">
                  <c:v>26632.482743</c:v>
                </c:pt>
                <c:pt idx="10835">
                  <c:v>26634.93418</c:v>
                </c:pt>
                <c:pt idx="10836">
                  <c:v>26637.387991</c:v>
                </c:pt>
                <c:pt idx="10837">
                  <c:v>26639.85282</c:v>
                </c:pt>
                <c:pt idx="10838">
                  <c:v>26642.299857000002</c:v>
                </c:pt>
                <c:pt idx="10839">
                  <c:v>26644.759755999999</c:v>
                </c:pt>
                <c:pt idx="10840">
                  <c:v>26647.222836000001</c:v>
                </c:pt>
                <c:pt idx="10841">
                  <c:v>26649.670448000001</c:v>
                </c:pt>
                <c:pt idx="10842">
                  <c:v>26652.134662</c:v>
                </c:pt>
                <c:pt idx="10843">
                  <c:v>26654.583178000001</c:v>
                </c:pt>
                <c:pt idx="10844">
                  <c:v>26657.042772000001</c:v>
                </c:pt>
                <c:pt idx="10845">
                  <c:v>26659.493586000001</c:v>
                </c:pt>
                <c:pt idx="10846">
                  <c:v>26661.960278999999</c:v>
                </c:pt>
                <c:pt idx="10847">
                  <c:v>26664.411790999999</c:v>
                </c:pt>
                <c:pt idx="10848">
                  <c:v>26666.880798999999</c:v>
                </c:pt>
                <c:pt idx="10849">
                  <c:v>26669.346185999999</c:v>
                </c:pt>
                <c:pt idx="10850">
                  <c:v>26671.800401</c:v>
                </c:pt>
                <c:pt idx="10851">
                  <c:v>26674.250444000001</c:v>
                </c:pt>
                <c:pt idx="10852">
                  <c:v>26676.709631000002</c:v>
                </c:pt>
                <c:pt idx="10853">
                  <c:v>26679.165931</c:v>
                </c:pt>
                <c:pt idx="10854">
                  <c:v>26681.624006999999</c:v>
                </c:pt>
                <c:pt idx="10855">
                  <c:v>26684.085384999998</c:v>
                </c:pt>
                <c:pt idx="10856">
                  <c:v>26686.550186</c:v>
                </c:pt>
                <c:pt idx="10857">
                  <c:v>26689.005938999999</c:v>
                </c:pt>
                <c:pt idx="10858">
                  <c:v>26691.477768000001</c:v>
                </c:pt>
                <c:pt idx="10859">
                  <c:v>26693.9542</c:v>
                </c:pt>
                <c:pt idx="10860">
                  <c:v>26696.426054</c:v>
                </c:pt>
                <c:pt idx="10861">
                  <c:v>26698.887957999999</c:v>
                </c:pt>
                <c:pt idx="10862">
                  <c:v>26701.364656999998</c:v>
                </c:pt>
                <c:pt idx="10863">
                  <c:v>26703.815909000001</c:v>
                </c:pt>
                <c:pt idx="10864">
                  <c:v>26706.277607</c:v>
                </c:pt>
                <c:pt idx="10865">
                  <c:v>26708.737241999999</c:v>
                </c:pt>
                <c:pt idx="10866">
                  <c:v>26711.188269999999</c:v>
                </c:pt>
                <c:pt idx="10867">
                  <c:v>26713.656567999999</c:v>
                </c:pt>
                <c:pt idx="10868">
                  <c:v>26716.117859999998</c:v>
                </c:pt>
                <c:pt idx="10869">
                  <c:v>26718.564148000001</c:v>
                </c:pt>
                <c:pt idx="10870">
                  <c:v>26721.024979000002</c:v>
                </c:pt>
                <c:pt idx="10871">
                  <c:v>26723.512546000002</c:v>
                </c:pt>
                <c:pt idx="10872">
                  <c:v>26725.984746999999</c:v>
                </c:pt>
                <c:pt idx="10873">
                  <c:v>26728.475334999999</c:v>
                </c:pt>
                <c:pt idx="10874">
                  <c:v>26730.940752999999</c:v>
                </c:pt>
                <c:pt idx="10875">
                  <c:v>26733.404716000001</c:v>
                </c:pt>
                <c:pt idx="10876">
                  <c:v>26735.888605</c:v>
                </c:pt>
                <c:pt idx="10877">
                  <c:v>26738.361973999999</c:v>
                </c:pt>
                <c:pt idx="10878">
                  <c:v>26740.817976999999</c:v>
                </c:pt>
                <c:pt idx="10879">
                  <c:v>26743.275344999998</c:v>
                </c:pt>
                <c:pt idx="10880">
                  <c:v>26745.738727</c:v>
                </c:pt>
                <c:pt idx="10881">
                  <c:v>26748.207698999999</c:v>
                </c:pt>
                <c:pt idx="10882">
                  <c:v>26750.676243999998</c:v>
                </c:pt>
                <c:pt idx="10883">
                  <c:v>26753.138548999999</c:v>
                </c:pt>
                <c:pt idx="10884">
                  <c:v>26755.609694999999</c:v>
                </c:pt>
                <c:pt idx="10885">
                  <c:v>26758.061124</c:v>
                </c:pt>
                <c:pt idx="10886">
                  <c:v>26760.517902</c:v>
                </c:pt>
                <c:pt idx="10887">
                  <c:v>26762.978883</c:v>
                </c:pt>
                <c:pt idx="10888">
                  <c:v>26765.428848</c:v>
                </c:pt>
                <c:pt idx="10889">
                  <c:v>26767.891238</c:v>
                </c:pt>
                <c:pt idx="10890">
                  <c:v>26770.347098999999</c:v>
                </c:pt>
                <c:pt idx="10891">
                  <c:v>26772.813198</c:v>
                </c:pt>
                <c:pt idx="10892">
                  <c:v>26775.285981000001</c:v>
                </c:pt>
                <c:pt idx="10893">
                  <c:v>26777.747769000001</c:v>
                </c:pt>
                <c:pt idx="10894">
                  <c:v>26780.200966</c:v>
                </c:pt>
                <c:pt idx="10895">
                  <c:v>26782.652918</c:v>
                </c:pt>
                <c:pt idx="10896">
                  <c:v>26785.123606000001</c:v>
                </c:pt>
                <c:pt idx="10897">
                  <c:v>26787.578094</c:v>
                </c:pt>
                <c:pt idx="10898">
                  <c:v>26790.036956</c:v>
                </c:pt>
                <c:pt idx="10899">
                  <c:v>26792.494032999999</c:v>
                </c:pt>
                <c:pt idx="10900">
                  <c:v>26794.974268000002</c:v>
                </c:pt>
                <c:pt idx="10901">
                  <c:v>26797.463727999999</c:v>
                </c:pt>
                <c:pt idx="10902">
                  <c:v>26799.928188999998</c:v>
                </c:pt>
                <c:pt idx="10903">
                  <c:v>26802.407221000001</c:v>
                </c:pt>
                <c:pt idx="10904">
                  <c:v>26804.871693000001</c:v>
                </c:pt>
                <c:pt idx="10905">
                  <c:v>26807.341226</c:v>
                </c:pt>
                <c:pt idx="10906">
                  <c:v>26809.821638000001</c:v>
                </c:pt>
                <c:pt idx="10907">
                  <c:v>26812.270291000001</c:v>
                </c:pt>
                <c:pt idx="10908">
                  <c:v>26814.723095000001</c:v>
                </c:pt>
                <c:pt idx="10909">
                  <c:v>26817.197929000002</c:v>
                </c:pt>
                <c:pt idx="10910">
                  <c:v>26819.670258999999</c:v>
                </c:pt>
                <c:pt idx="10911">
                  <c:v>26822.140561</c:v>
                </c:pt>
                <c:pt idx="10912">
                  <c:v>26824.595305999999</c:v>
                </c:pt>
                <c:pt idx="10913">
                  <c:v>26827.050564000001</c:v>
                </c:pt>
                <c:pt idx="10914">
                  <c:v>26829.510117000002</c:v>
                </c:pt>
                <c:pt idx="10915">
                  <c:v>26831.966402999999</c:v>
                </c:pt>
                <c:pt idx="10916">
                  <c:v>26834.419703</c:v>
                </c:pt>
                <c:pt idx="10917">
                  <c:v>26836.877114999999</c:v>
                </c:pt>
                <c:pt idx="10918">
                  <c:v>26839.357306000002</c:v>
                </c:pt>
                <c:pt idx="10919">
                  <c:v>26841.808914000001</c:v>
                </c:pt>
                <c:pt idx="10920">
                  <c:v>26844.268329999999</c:v>
                </c:pt>
                <c:pt idx="10921">
                  <c:v>26846.732049999999</c:v>
                </c:pt>
                <c:pt idx="10922">
                  <c:v>26849.193228</c:v>
                </c:pt>
                <c:pt idx="10923">
                  <c:v>26851.644264999999</c:v>
                </c:pt>
                <c:pt idx="10924">
                  <c:v>26854.096969999999</c:v>
                </c:pt>
                <c:pt idx="10925">
                  <c:v>26856.564968999999</c:v>
                </c:pt>
                <c:pt idx="10926">
                  <c:v>26859.023064000001</c:v>
                </c:pt>
                <c:pt idx="10927">
                  <c:v>26861.502892</c:v>
                </c:pt>
                <c:pt idx="10928">
                  <c:v>26863.950885999999</c:v>
                </c:pt>
                <c:pt idx="10929">
                  <c:v>26866.403941</c:v>
                </c:pt>
                <c:pt idx="10930">
                  <c:v>26868.861626000002</c:v>
                </c:pt>
                <c:pt idx="10931">
                  <c:v>26871.333856000001</c:v>
                </c:pt>
                <c:pt idx="10932">
                  <c:v>26873.786700000001</c:v>
                </c:pt>
                <c:pt idx="10933">
                  <c:v>26876.254862999998</c:v>
                </c:pt>
                <c:pt idx="10934">
                  <c:v>26878.718119000001</c:v>
                </c:pt>
                <c:pt idx="10935">
                  <c:v>26881.181943</c:v>
                </c:pt>
                <c:pt idx="10936">
                  <c:v>26883.639373000002</c:v>
                </c:pt>
                <c:pt idx="10937">
                  <c:v>26886.095406</c:v>
                </c:pt>
                <c:pt idx="10938">
                  <c:v>26888.552334</c:v>
                </c:pt>
                <c:pt idx="10939">
                  <c:v>26891.013621999999</c:v>
                </c:pt>
                <c:pt idx="10940">
                  <c:v>26893.460741999999</c:v>
                </c:pt>
                <c:pt idx="10941">
                  <c:v>26895.913389000001</c:v>
                </c:pt>
                <c:pt idx="10942">
                  <c:v>26898.370792000002</c:v>
                </c:pt>
                <c:pt idx="10943">
                  <c:v>26900.831137000001</c:v>
                </c:pt>
                <c:pt idx="10944">
                  <c:v>26903.311042000001</c:v>
                </c:pt>
                <c:pt idx="10945">
                  <c:v>26905.769359000002</c:v>
                </c:pt>
                <c:pt idx="10946">
                  <c:v>26908.236552999999</c:v>
                </c:pt>
                <c:pt idx="10947">
                  <c:v>26910.720830999999</c:v>
                </c:pt>
                <c:pt idx="10948">
                  <c:v>26913.196326000001</c:v>
                </c:pt>
                <c:pt idx="10949">
                  <c:v>26915.651985</c:v>
                </c:pt>
                <c:pt idx="10950">
                  <c:v>26918.103920000001</c:v>
                </c:pt>
                <c:pt idx="10951">
                  <c:v>26920.597255000001</c:v>
                </c:pt>
                <c:pt idx="10952">
                  <c:v>26923.048202000002</c:v>
                </c:pt>
                <c:pt idx="10953">
                  <c:v>26925.500123000002</c:v>
                </c:pt>
                <c:pt idx="10954">
                  <c:v>26927.972549999999</c:v>
                </c:pt>
                <c:pt idx="10955">
                  <c:v>26930.430141000001</c:v>
                </c:pt>
                <c:pt idx="10956">
                  <c:v>26932.888889999998</c:v>
                </c:pt>
                <c:pt idx="10957">
                  <c:v>26935.348336999999</c:v>
                </c:pt>
                <c:pt idx="10958">
                  <c:v>26937.81768</c:v>
                </c:pt>
                <c:pt idx="10959">
                  <c:v>26940.265915</c:v>
                </c:pt>
                <c:pt idx="10960">
                  <c:v>26942.733998</c:v>
                </c:pt>
                <c:pt idx="10961">
                  <c:v>26945.199262999999</c:v>
                </c:pt>
                <c:pt idx="10962">
                  <c:v>26947.653444</c:v>
                </c:pt>
                <c:pt idx="10963">
                  <c:v>26950.100725</c:v>
                </c:pt>
                <c:pt idx="10964">
                  <c:v>26952.573882000001</c:v>
                </c:pt>
                <c:pt idx="10965">
                  <c:v>26955.030326</c:v>
                </c:pt>
                <c:pt idx="10966">
                  <c:v>26957.483823999999</c:v>
                </c:pt>
                <c:pt idx="10967">
                  <c:v>26959.971668999999</c:v>
                </c:pt>
                <c:pt idx="10968">
                  <c:v>26962.457384000001</c:v>
                </c:pt>
                <c:pt idx="10969">
                  <c:v>26964.927230000001</c:v>
                </c:pt>
                <c:pt idx="10970">
                  <c:v>26967.385847000001</c:v>
                </c:pt>
                <c:pt idx="10971">
                  <c:v>26969.837256999999</c:v>
                </c:pt>
                <c:pt idx="10972">
                  <c:v>26972.291885999999</c:v>
                </c:pt>
                <c:pt idx="10973">
                  <c:v>26974.760855</c:v>
                </c:pt>
                <c:pt idx="10974">
                  <c:v>26977.233362999999</c:v>
                </c:pt>
                <c:pt idx="10975">
                  <c:v>26979.693218</c:v>
                </c:pt>
                <c:pt idx="10976">
                  <c:v>26982.157175</c:v>
                </c:pt>
                <c:pt idx="10977">
                  <c:v>26984.612743999998</c:v>
                </c:pt>
                <c:pt idx="10978">
                  <c:v>26987.065842</c:v>
                </c:pt>
                <c:pt idx="10979">
                  <c:v>26989.558602000001</c:v>
                </c:pt>
                <c:pt idx="10980">
                  <c:v>26992.011974000001</c:v>
                </c:pt>
                <c:pt idx="10981">
                  <c:v>26994.46976</c:v>
                </c:pt>
                <c:pt idx="10982">
                  <c:v>26996.924921000002</c:v>
                </c:pt>
                <c:pt idx="10983">
                  <c:v>26999.385356999999</c:v>
                </c:pt>
                <c:pt idx="10984">
                  <c:v>27001.856993000001</c:v>
                </c:pt>
                <c:pt idx="10985">
                  <c:v>27004.328010000001</c:v>
                </c:pt>
                <c:pt idx="10986">
                  <c:v>27006.797126000001</c:v>
                </c:pt>
                <c:pt idx="10987">
                  <c:v>27009.249240000001</c:v>
                </c:pt>
                <c:pt idx="10988">
                  <c:v>27011.715378000001</c:v>
                </c:pt>
                <c:pt idx="10989">
                  <c:v>27014.175308000002</c:v>
                </c:pt>
                <c:pt idx="10990">
                  <c:v>27016.637651000001</c:v>
                </c:pt>
                <c:pt idx="10991">
                  <c:v>27019.093428</c:v>
                </c:pt>
                <c:pt idx="10992">
                  <c:v>27021.567169999998</c:v>
                </c:pt>
                <c:pt idx="10993">
                  <c:v>27024.031357</c:v>
                </c:pt>
                <c:pt idx="10994">
                  <c:v>27026.495695000001</c:v>
                </c:pt>
                <c:pt idx="10995">
                  <c:v>27028.958060000001</c:v>
                </c:pt>
                <c:pt idx="10996">
                  <c:v>27031.41764</c:v>
                </c:pt>
                <c:pt idx="10997">
                  <c:v>27033.870713</c:v>
                </c:pt>
                <c:pt idx="10998">
                  <c:v>27036.329106000001</c:v>
                </c:pt>
                <c:pt idx="10999">
                  <c:v>27038.786237</c:v>
                </c:pt>
                <c:pt idx="11000">
                  <c:v>27041.259408999998</c:v>
                </c:pt>
                <c:pt idx="11001">
                  <c:v>27043.713293000001</c:v>
                </c:pt>
                <c:pt idx="11002">
                  <c:v>27046.162918999999</c:v>
                </c:pt>
                <c:pt idx="11003">
                  <c:v>27048.623264999998</c:v>
                </c:pt>
                <c:pt idx="11004">
                  <c:v>27051.074915000001</c:v>
                </c:pt>
                <c:pt idx="11005">
                  <c:v>27053.533263000001</c:v>
                </c:pt>
                <c:pt idx="11006">
                  <c:v>27056.004383</c:v>
                </c:pt>
                <c:pt idx="11007">
                  <c:v>27058.452841999999</c:v>
                </c:pt>
                <c:pt idx="11008">
                  <c:v>27060.926085999999</c:v>
                </c:pt>
                <c:pt idx="11009">
                  <c:v>27063.390636</c:v>
                </c:pt>
                <c:pt idx="11010">
                  <c:v>27065.848804000001</c:v>
                </c:pt>
                <c:pt idx="11011">
                  <c:v>27068.322259</c:v>
                </c:pt>
                <c:pt idx="11012">
                  <c:v>27070.779226999999</c:v>
                </c:pt>
                <c:pt idx="11013">
                  <c:v>27073.232690000001</c:v>
                </c:pt>
                <c:pt idx="11014">
                  <c:v>27075.703740000001</c:v>
                </c:pt>
                <c:pt idx="11015">
                  <c:v>27078.180562000001</c:v>
                </c:pt>
                <c:pt idx="11016">
                  <c:v>27080.642814999999</c:v>
                </c:pt>
                <c:pt idx="11017">
                  <c:v>27083.100156</c:v>
                </c:pt>
                <c:pt idx="11018">
                  <c:v>27085.557565999999</c:v>
                </c:pt>
                <c:pt idx="11019">
                  <c:v>27088.009339</c:v>
                </c:pt>
                <c:pt idx="11020">
                  <c:v>27090.464892</c:v>
                </c:pt>
                <c:pt idx="11021">
                  <c:v>27092.923552</c:v>
                </c:pt>
                <c:pt idx="11022">
                  <c:v>27095.397108000001</c:v>
                </c:pt>
                <c:pt idx="11023">
                  <c:v>27097.879290000001</c:v>
                </c:pt>
                <c:pt idx="11024">
                  <c:v>27100.335568999999</c:v>
                </c:pt>
                <c:pt idx="11025">
                  <c:v>27102.806871000001</c:v>
                </c:pt>
                <c:pt idx="11026">
                  <c:v>27105.264575000001</c:v>
                </c:pt>
                <c:pt idx="11027">
                  <c:v>27107.731868999999</c:v>
                </c:pt>
                <c:pt idx="11028">
                  <c:v>27110.184245</c:v>
                </c:pt>
                <c:pt idx="11029">
                  <c:v>27112.667932</c:v>
                </c:pt>
                <c:pt idx="11030">
                  <c:v>27115.146083</c:v>
                </c:pt>
                <c:pt idx="11031">
                  <c:v>27117.612852999999</c:v>
                </c:pt>
                <c:pt idx="11032">
                  <c:v>27120.081957999999</c:v>
                </c:pt>
                <c:pt idx="11033">
                  <c:v>27122.533318000002</c:v>
                </c:pt>
                <c:pt idx="11034">
                  <c:v>27124.983012000001</c:v>
                </c:pt>
                <c:pt idx="11035">
                  <c:v>27127.451581000001</c:v>
                </c:pt>
                <c:pt idx="11036">
                  <c:v>27129.904439999998</c:v>
                </c:pt>
                <c:pt idx="11037">
                  <c:v>27132.354727999998</c:v>
                </c:pt>
                <c:pt idx="11038">
                  <c:v>27134.824940999999</c:v>
                </c:pt>
                <c:pt idx="11039">
                  <c:v>27137.277418999998</c:v>
                </c:pt>
                <c:pt idx="11040">
                  <c:v>27139.759305</c:v>
                </c:pt>
                <c:pt idx="11041">
                  <c:v>27142.241876</c:v>
                </c:pt>
                <c:pt idx="11042">
                  <c:v>27144.699278</c:v>
                </c:pt>
                <c:pt idx="11043">
                  <c:v>27147.152988000002</c:v>
                </c:pt>
                <c:pt idx="11044">
                  <c:v>27149.615976000001</c:v>
                </c:pt>
                <c:pt idx="11045">
                  <c:v>27152.083884</c:v>
                </c:pt>
                <c:pt idx="11046">
                  <c:v>27154.560926999999</c:v>
                </c:pt>
                <c:pt idx="11047">
                  <c:v>27157.029994</c:v>
                </c:pt>
                <c:pt idx="11048">
                  <c:v>27159.483197000001</c:v>
                </c:pt>
                <c:pt idx="11049">
                  <c:v>27161.956409999999</c:v>
                </c:pt>
                <c:pt idx="11050">
                  <c:v>27164.432617999999</c:v>
                </c:pt>
                <c:pt idx="11051">
                  <c:v>27166.907997999999</c:v>
                </c:pt>
                <c:pt idx="11052">
                  <c:v>27169.358726999999</c:v>
                </c:pt>
                <c:pt idx="11053">
                  <c:v>27171.829837000001</c:v>
                </c:pt>
                <c:pt idx="11054">
                  <c:v>27174.30126</c:v>
                </c:pt>
                <c:pt idx="11055">
                  <c:v>27176.770325000001</c:v>
                </c:pt>
                <c:pt idx="11056">
                  <c:v>27179.249371000002</c:v>
                </c:pt>
                <c:pt idx="11057">
                  <c:v>27181.719937000002</c:v>
                </c:pt>
                <c:pt idx="11058">
                  <c:v>27184.177255999999</c:v>
                </c:pt>
                <c:pt idx="11059">
                  <c:v>27186.636118999999</c:v>
                </c:pt>
                <c:pt idx="11060">
                  <c:v>27189.092277</c:v>
                </c:pt>
                <c:pt idx="11061">
                  <c:v>27191.571306000002</c:v>
                </c:pt>
                <c:pt idx="11062">
                  <c:v>27194.049257999999</c:v>
                </c:pt>
                <c:pt idx="11063">
                  <c:v>27196.520543999999</c:v>
                </c:pt>
                <c:pt idx="11064">
                  <c:v>27198.973013999999</c:v>
                </c:pt>
                <c:pt idx="11065">
                  <c:v>27201.443875000001</c:v>
                </c:pt>
                <c:pt idx="11066">
                  <c:v>27203.914234</c:v>
                </c:pt>
                <c:pt idx="11067">
                  <c:v>27206.372051999999</c:v>
                </c:pt>
                <c:pt idx="11068">
                  <c:v>27208.821581</c:v>
                </c:pt>
                <c:pt idx="11069">
                  <c:v>27211.283989</c:v>
                </c:pt>
                <c:pt idx="11070">
                  <c:v>27213.749175000001</c:v>
                </c:pt>
                <c:pt idx="11071">
                  <c:v>27216.219023000001</c:v>
                </c:pt>
                <c:pt idx="11072">
                  <c:v>27218.705140999999</c:v>
                </c:pt>
                <c:pt idx="11073">
                  <c:v>27221.162139</c:v>
                </c:pt>
                <c:pt idx="11074">
                  <c:v>27223.617349</c:v>
                </c:pt>
                <c:pt idx="11075">
                  <c:v>27226.069439999999</c:v>
                </c:pt>
                <c:pt idx="11076">
                  <c:v>27228.531985000001</c:v>
                </c:pt>
                <c:pt idx="11077">
                  <c:v>27230.985014000002</c:v>
                </c:pt>
                <c:pt idx="11078">
                  <c:v>27233.439807999999</c:v>
                </c:pt>
                <c:pt idx="11079">
                  <c:v>27235.904232000001</c:v>
                </c:pt>
                <c:pt idx="11080">
                  <c:v>27238.374792999999</c:v>
                </c:pt>
                <c:pt idx="11081">
                  <c:v>27240.842424999999</c:v>
                </c:pt>
                <c:pt idx="11082">
                  <c:v>27243.313535000001</c:v>
                </c:pt>
                <c:pt idx="11083">
                  <c:v>27245.780188000001</c:v>
                </c:pt>
                <c:pt idx="11084">
                  <c:v>27248.241977999998</c:v>
                </c:pt>
                <c:pt idx="11085">
                  <c:v>27250.692767</c:v>
                </c:pt>
                <c:pt idx="11086">
                  <c:v>27253.153280999999</c:v>
                </c:pt>
                <c:pt idx="11087">
                  <c:v>27255.599816000002</c:v>
                </c:pt>
                <c:pt idx="11088">
                  <c:v>27258.056546</c:v>
                </c:pt>
                <c:pt idx="11089">
                  <c:v>27260.530644999999</c:v>
                </c:pt>
                <c:pt idx="11090">
                  <c:v>27262.991441999999</c:v>
                </c:pt>
                <c:pt idx="11091">
                  <c:v>27265.445739999999</c:v>
                </c:pt>
                <c:pt idx="11092">
                  <c:v>27267.896818000001</c:v>
                </c:pt>
                <c:pt idx="11093">
                  <c:v>27270.369831</c:v>
                </c:pt>
                <c:pt idx="11094">
                  <c:v>27272.834368</c:v>
                </c:pt>
                <c:pt idx="11095">
                  <c:v>27275.297239</c:v>
                </c:pt>
                <c:pt idx="11096">
                  <c:v>27277.748371999998</c:v>
                </c:pt>
                <c:pt idx="11097">
                  <c:v>27280.224254000001</c:v>
                </c:pt>
                <c:pt idx="11098">
                  <c:v>27282.689882999999</c:v>
                </c:pt>
                <c:pt idx="11099">
                  <c:v>27285.151732999999</c:v>
                </c:pt>
                <c:pt idx="11100">
                  <c:v>27287.603754</c:v>
                </c:pt>
                <c:pt idx="11101">
                  <c:v>27290.083070000001</c:v>
                </c:pt>
                <c:pt idx="11102">
                  <c:v>27292.529554000001</c:v>
                </c:pt>
                <c:pt idx="11103">
                  <c:v>27294.992854</c:v>
                </c:pt>
                <c:pt idx="11104">
                  <c:v>27297.459961</c:v>
                </c:pt>
                <c:pt idx="11105">
                  <c:v>27299.93273</c:v>
                </c:pt>
                <c:pt idx="11106">
                  <c:v>27302.383758</c:v>
                </c:pt>
                <c:pt idx="11107">
                  <c:v>27304.862714999999</c:v>
                </c:pt>
                <c:pt idx="11108">
                  <c:v>27307.307009</c:v>
                </c:pt>
                <c:pt idx="11109">
                  <c:v>27309.767188000002</c:v>
                </c:pt>
                <c:pt idx="11110">
                  <c:v>27312.220154999999</c:v>
                </c:pt>
                <c:pt idx="11111">
                  <c:v>27314.681027999999</c:v>
                </c:pt>
                <c:pt idx="11112">
                  <c:v>27317.166270999998</c:v>
                </c:pt>
                <c:pt idx="11113">
                  <c:v>27319.624842000001</c:v>
                </c:pt>
                <c:pt idx="11114">
                  <c:v>27322.076084</c:v>
                </c:pt>
                <c:pt idx="11115">
                  <c:v>27324.547188</c:v>
                </c:pt>
                <c:pt idx="11116">
                  <c:v>27327.001714999999</c:v>
                </c:pt>
                <c:pt idx="11117">
                  <c:v>27329.491687999998</c:v>
                </c:pt>
                <c:pt idx="11118">
                  <c:v>27331.940658</c:v>
                </c:pt>
                <c:pt idx="11119">
                  <c:v>27334.397084</c:v>
                </c:pt>
                <c:pt idx="11120">
                  <c:v>27336.852881999999</c:v>
                </c:pt>
                <c:pt idx="11121">
                  <c:v>27339.312243</c:v>
                </c:pt>
                <c:pt idx="11122">
                  <c:v>27341.811828999998</c:v>
                </c:pt>
                <c:pt idx="11123">
                  <c:v>27344.264844000001</c:v>
                </c:pt>
                <c:pt idx="11124">
                  <c:v>27346.724064000002</c:v>
                </c:pt>
                <c:pt idx="11125">
                  <c:v>27349.207103000001</c:v>
                </c:pt>
                <c:pt idx="11126">
                  <c:v>27351.664096</c:v>
                </c:pt>
                <c:pt idx="11127">
                  <c:v>27354.133603999999</c:v>
                </c:pt>
                <c:pt idx="11128">
                  <c:v>27356.589120000001</c:v>
                </c:pt>
                <c:pt idx="11129">
                  <c:v>27359.061064000001</c:v>
                </c:pt>
                <c:pt idx="11130">
                  <c:v>27361.514755</c:v>
                </c:pt>
                <c:pt idx="11131">
                  <c:v>27363.991290000002</c:v>
                </c:pt>
                <c:pt idx="11132">
                  <c:v>27366.438320000001</c:v>
                </c:pt>
                <c:pt idx="11133">
                  <c:v>27368.918213000001</c:v>
                </c:pt>
                <c:pt idx="11134">
                  <c:v>27371.371542000001</c:v>
                </c:pt>
                <c:pt idx="11135">
                  <c:v>27373.827158</c:v>
                </c:pt>
                <c:pt idx="11136">
                  <c:v>27376.287909999999</c:v>
                </c:pt>
                <c:pt idx="11137">
                  <c:v>27378.752882000001</c:v>
                </c:pt>
                <c:pt idx="11138">
                  <c:v>27381.221246000001</c:v>
                </c:pt>
                <c:pt idx="11139">
                  <c:v>27383.682874999999</c:v>
                </c:pt>
                <c:pt idx="11140">
                  <c:v>27386.142652999999</c:v>
                </c:pt>
                <c:pt idx="11141">
                  <c:v>27388.607558</c:v>
                </c:pt>
                <c:pt idx="11142">
                  <c:v>27391.07214</c:v>
                </c:pt>
                <c:pt idx="11143">
                  <c:v>27393.527752000002</c:v>
                </c:pt>
                <c:pt idx="11144">
                  <c:v>27395.981839</c:v>
                </c:pt>
                <c:pt idx="11145">
                  <c:v>27398.437911000001</c:v>
                </c:pt>
                <c:pt idx="11146">
                  <c:v>27400.904340000001</c:v>
                </c:pt>
                <c:pt idx="11147">
                  <c:v>27403.379258000001</c:v>
                </c:pt>
                <c:pt idx="11148">
                  <c:v>27405.839111000001</c:v>
                </c:pt>
                <c:pt idx="11149">
                  <c:v>27408.287262000002</c:v>
                </c:pt>
                <c:pt idx="11150">
                  <c:v>27410.741236000002</c:v>
                </c:pt>
                <c:pt idx="11151">
                  <c:v>27413.199141000001</c:v>
                </c:pt>
                <c:pt idx="11152">
                  <c:v>27415.694017000002</c:v>
                </c:pt>
                <c:pt idx="11153">
                  <c:v>27418.141626000001</c:v>
                </c:pt>
                <c:pt idx="11154">
                  <c:v>27420.602935999999</c:v>
                </c:pt>
                <c:pt idx="11155">
                  <c:v>27423.061900000001</c:v>
                </c:pt>
                <c:pt idx="11156">
                  <c:v>27425.516067</c:v>
                </c:pt>
                <c:pt idx="11157">
                  <c:v>27427.973007000001</c:v>
                </c:pt>
                <c:pt idx="11158">
                  <c:v>27430.444852000001</c:v>
                </c:pt>
                <c:pt idx="11159">
                  <c:v>27432.916387000001</c:v>
                </c:pt>
                <c:pt idx="11160">
                  <c:v>27435.364680999999</c:v>
                </c:pt>
                <c:pt idx="11161">
                  <c:v>27437.824705999999</c:v>
                </c:pt>
                <c:pt idx="11162">
                  <c:v>27440.278418000002</c:v>
                </c:pt>
                <c:pt idx="11163">
                  <c:v>27442.767382999999</c:v>
                </c:pt>
                <c:pt idx="11164">
                  <c:v>27445.219915999998</c:v>
                </c:pt>
                <c:pt idx="11165">
                  <c:v>27447.690879000002</c:v>
                </c:pt>
                <c:pt idx="11166">
                  <c:v>27450.153285</c:v>
                </c:pt>
                <c:pt idx="11167">
                  <c:v>27452.607667</c:v>
                </c:pt>
                <c:pt idx="11168">
                  <c:v>27455.063862999999</c:v>
                </c:pt>
                <c:pt idx="11169">
                  <c:v>27457.537611</c:v>
                </c:pt>
                <c:pt idx="11170">
                  <c:v>27459.989895999999</c:v>
                </c:pt>
                <c:pt idx="11171">
                  <c:v>27462.466234</c:v>
                </c:pt>
                <c:pt idx="11172">
                  <c:v>27464.920896</c:v>
                </c:pt>
                <c:pt idx="11173">
                  <c:v>27467.392564999998</c:v>
                </c:pt>
                <c:pt idx="11174">
                  <c:v>27469.853899999998</c:v>
                </c:pt>
                <c:pt idx="11175">
                  <c:v>27472.306273999999</c:v>
                </c:pt>
                <c:pt idx="11176">
                  <c:v>27474.760126000001</c:v>
                </c:pt>
                <c:pt idx="11177">
                  <c:v>27477.228405000002</c:v>
                </c:pt>
                <c:pt idx="11178">
                  <c:v>27479.692695000002</c:v>
                </c:pt>
                <c:pt idx="11179">
                  <c:v>27482.153364000002</c:v>
                </c:pt>
                <c:pt idx="11180">
                  <c:v>27484.603354999999</c:v>
                </c:pt>
                <c:pt idx="11181">
                  <c:v>27487.075044000001</c:v>
                </c:pt>
                <c:pt idx="11182">
                  <c:v>27489.536773</c:v>
                </c:pt>
                <c:pt idx="11183">
                  <c:v>27491.989274</c:v>
                </c:pt>
                <c:pt idx="11184">
                  <c:v>27494.440352000001</c:v>
                </c:pt>
                <c:pt idx="11185">
                  <c:v>27496.896241999999</c:v>
                </c:pt>
                <c:pt idx="11186">
                  <c:v>27499.383683</c:v>
                </c:pt>
                <c:pt idx="11187">
                  <c:v>27501.846612000001</c:v>
                </c:pt>
                <c:pt idx="11188">
                  <c:v>27504.313668999999</c:v>
                </c:pt>
                <c:pt idx="11189">
                  <c:v>27506.788723000001</c:v>
                </c:pt>
                <c:pt idx="11190">
                  <c:v>27509.240336999999</c:v>
                </c:pt>
                <c:pt idx="11191">
                  <c:v>27511.696946</c:v>
                </c:pt>
                <c:pt idx="11192">
                  <c:v>27514.147602000001</c:v>
                </c:pt>
                <c:pt idx="11193">
                  <c:v>27516.620338000001</c:v>
                </c:pt>
                <c:pt idx="11194">
                  <c:v>27519.075778999999</c:v>
                </c:pt>
                <c:pt idx="11195">
                  <c:v>27521.532636</c:v>
                </c:pt>
                <c:pt idx="11196">
                  <c:v>27524.002998</c:v>
                </c:pt>
                <c:pt idx="11197">
                  <c:v>27526.460555000001</c:v>
                </c:pt>
                <c:pt idx="11198">
                  <c:v>27528.915043000001</c:v>
                </c:pt>
                <c:pt idx="11199">
                  <c:v>27531.368102</c:v>
                </c:pt>
                <c:pt idx="11200">
                  <c:v>27533.820797</c:v>
                </c:pt>
                <c:pt idx="11201">
                  <c:v>27536.293443999999</c:v>
                </c:pt>
                <c:pt idx="11202">
                  <c:v>27538.770121000001</c:v>
                </c:pt>
                <c:pt idx="11203">
                  <c:v>27541.219406</c:v>
                </c:pt>
                <c:pt idx="11204">
                  <c:v>27543.673546999999</c:v>
                </c:pt>
                <c:pt idx="11205">
                  <c:v>27546.129155999999</c:v>
                </c:pt>
                <c:pt idx="11206">
                  <c:v>27548.599027</c:v>
                </c:pt>
                <c:pt idx="11207">
                  <c:v>27551.079003999999</c:v>
                </c:pt>
                <c:pt idx="11208">
                  <c:v>27553.534381000001</c:v>
                </c:pt>
                <c:pt idx="11209">
                  <c:v>27556.021174000001</c:v>
                </c:pt>
                <c:pt idx="11210">
                  <c:v>27558.501065</c:v>
                </c:pt>
                <c:pt idx="11211">
                  <c:v>27560.989334000002</c:v>
                </c:pt>
                <c:pt idx="11212">
                  <c:v>27563.457189000001</c:v>
                </c:pt>
                <c:pt idx="11213">
                  <c:v>27565.917990999998</c:v>
                </c:pt>
                <c:pt idx="11214">
                  <c:v>27568.368725</c:v>
                </c:pt>
                <c:pt idx="11215">
                  <c:v>27570.821593000001</c:v>
                </c:pt>
                <c:pt idx="11216">
                  <c:v>27573.281663999998</c:v>
                </c:pt>
                <c:pt idx="11217">
                  <c:v>27575.762763999999</c:v>
                </c:pt>
                <c:pt idx="11218">
                  <c:v>27578.213175000001</c:v>
                </c:pt>
                <c:pt idx="11219">
                  <c:v>27580.676319999999</c:v>
                </c:pt>
                <c:pt idx="11220">
                  <c:v>27583.128278</c:v>
                </c:pt>
                <c:pt idx="11221">
                  <c:v>27585.592241999999</c:v>
                </c:pt>
                <c:pt idx="11222">
                  <c:v>27588.056271000001</c:v>
                </c:pt>
                <c:pt idx="11223">
                  <c:v>27590.556171</c:v>
                </c:pt>
                <c:pt idx="11224">
                  <c:v>27593.021261000002</c:v>
                </c:pt>
                <c:pt idx="11225">
                  <c:v>27595.503832999999</c:v>
                </c:pt>
                <c:pt idx="11226">
                  <c:v>27597.971756999999</c:v>
                </c:pt>
                <c:pt idx="11227">
                  <c:v>27600.458587000001</c:v>
                </c:pt>
                <c:pt idx="11228">
                  <c:v>27602.912565999999</c:v>
                </c:pt>
                <c:pt idx="11229">
                  <c:v>27605.368799</c:v>
                </c:pt>
                <c:pt idx="11230">
                  <c:v>27607.853620000002</c:v>
                </c:pt>
                <c:pt idx="11231">
                  <c:v>27610.312052000001</c:v>
                </c:pt>
                <c:pt idx="11232">
                  <c:v>27612.764364999999</c:v>
                </c:pt>
                <c:pt idx="11233">
                  <c:v>27615.217966</c:v>
                </c:pt>
                <c:pt idx="11234">
                  <c:v>27617.692156000001</c:v>
                </c:pt>
                <c:pt idx="11235">
                  <c:v>27620.137126000001</c:v>
                </c:pt>
                <c:pt idx="11236">
                  <c:v>27622.613593999999</c:v>
                </c:pt>
                <c:pt idx="11237">
                  <c:v>27625.085006000001</c:v>
                </c:pt>
                <c:pt idx="11238">
                  <c:v>27627.544072000001</c:v>
                </c:pt>
                <c:pt idx="11239">
                  <c:v>27630.002922</c:v>
                </c:pt>
                <c:pt idx="11240">
                  <c:v>27632.454929</c:v>
                </c:pt>
                <c:pt idx="11241">
                  <c:v>27634.941045</c:v>
                </c:pt>
                <c:pt idx="11242">
                  <c:v>27637.416969000002</c:v>
                </c:pt>
                <c:pt idx="11243">
                  <c:v>27639.868398999999</c:v>
                </c:pt>
                <c:pt idx="11244">
                  <c:v>27642.334396999999</c:v>
                </c:pt>
                <c:pt idx="11245">
                  <c:v>27644.811766999999</c:v>
                </c:pt>
                <c:pt idx="11246">
                  <c:v>27647.281449999999</c:v>
                </c:pt>
                <c:pt idx="11247">
                  <c:v>27649.745912999999</c:v>
                </c:pt>
                <c:pt idx="11248">
                  <c:v>27652.21472</c:v>
                </c:pt>
                <c:pt idx="11249">
                  <c:v>27654.674221000001</c:v>
                </c:pt>
                <c:pt idx="11250">
                  <c:v>27657.122377</c:v>
                </c:pt>
                <c:pt idx="11251">
                  <c:v>27659.593838000001</c:v>
                </c:pt>
                <c:pt idx="11252">
                  <c:v>27662.082124</c:v>
                </c:pt>
                <c:pt idx="11253">
                  <c:v>27664.535834999999</c:v>
                </c:pt>
                <c:pt idx="11254">
                  <c:v>27666.985114999999</c:v>
                </c:pt>
                <c:pt idx="11255">
                  <c:v>27669.437886</c:v>
                </c:pt>
                <c:pt idx="11256">
                  <c:v>27671.894838</c:v>
                </c:pt>
                <c:pt idx="11257">
                  <c:v>27674.356842000001</c:v>
                </c:pt>
                <c:pt idx="11258">
                  <c:v>27676.810529999999</c:v>
                </c:pt>
                <c:pt idx="11259">
                  <c:v>27679.263669</c:v>
                </c:pt>
                <c:pt idx="11260">
                  <c:v>27681.726847000002</c:v>
                </c:pt>
                <c:pt idx="11261">
                  <c:v>27684.175985999998</c:v>
                </c:pt>
                <c:pt idx="11262">
                  <c:v>27686.669981999999</c:v>
                </c:pt>
                <c:pt idx="11263">
                  <c:v>27689.142273000001</c:v>
                </c:pt>
                <c:pt idx="11264">
                  <c:v>27691.593045000001</c:v>
                </c:pt>
                <c:pt idx="11265">
                  <c:v>27694.063351000001</c:v>
                </c:pt>
                <c:pt idx="11266">
                  <c:v>27696.512677999999</c:v>
                </c:pt>
                <c:pt idx="11267">
                  <c:v>27698.969980000002</c:v>
                </c:pt>
                <c:pt idx="11268">
                  <c:v>27701.425350000001</c:v>
                </c:pt>
                <c:pt idx="11269">
                  <c:v>27703.87485</c:v>
                </c:pt>
                <c:pt idx="11270">
                  <c:v>27706.340988</c:v>
                </c:pt>
                <c:pt idx="11271">
                  <c:v>27708.786404999999</c:v>
                </c:pt>
                <c:pt idx="11272">
                  <c:v>27711.244254000001</c:v>
                </c:pt>
                <c:pt idx="11273">
                  <c:v>27713.697424999998</c:v>
                </c:pt>
                <c:pt idx="11274">
                  <c:v>27716.150432999999</c:v>
                </c:pt>
                <c:pt idx="11275">
                  <c:v>27718.608875999998</c:v>
                </c:pt>
                <c:pt idx="11276">
                  <c:v>27721.066787</c:v>
                </c:pt>
                <c:pt idx="11277">
                  <c:v>27723.522185999998</c:v>
                </c:pt>
                <c:pt idx="11278">
                  <c:v>27725.983292000001</c:v>
                </c:pt>
                <c:pt idx="11279">
                  <c:v>27728.434627999999</c:v>
                </c:pt>
                <c:pt idx="11280">
                  <c:v>27730.896138</c:v>
                </c:pt>
                <c:pt idx="11281">
                  <c:v>27733.352038000001</c:v>
                </c:pt>
                <c:pt idx="11282">
                  <c:v>27735.812062000001</c:v>
                </c:pt>
                <c:pt idx="11283">
                  <c:v>27738.259791</c:v>
                </c:pt>
                <c:pt idx="11284">
                  <c:v>27740.720592000001</c:v>
                </c:pt>
                <c:pt idx="11285">
                  <c:v>27743.172914999999</c:v>
                </c:pt>
                <c:pt idx="11286">
                  <c:v>27745.628677000001</c:v>
                </c:pt>
                <c:pt idx="11287">
                  <c:v>27748.085018999998</c:v>
                </c:pt>
                <c:pt idx="11288">
                  <c:v>27750.535628000001</c:v>
                </c:pt>
                <c:pt idx="11289">
                  <c:v>27752.989801</c:v>
                </c:pt>
                <c:pt idx="11290">
                  <c:v>27755.444401000001</c:v>
                </c:pt>
                <c:pt idx="11291">
                  <c:v>27757.899889</c:v>
                </c:pt>
                <c:pt idx="11292">
                  <c:v>27760.357154000001</c:v>
                </c:pt>
                <c:pt idx="11293">
                  <c:v>27762.812198</c:v>
                </c:pt>
                <c:pt idx="11294">
                  <c:v>27765.264909000001</c:v>
                </c:pt>
                <c:pt idx="11295">
                  <c:v>27767.726170000002</c:v>
                </c:pt>
                <c:pt idx="11296">
                  <c:v>27770.184292999998</c:v>
                </c:pt>
                <c:pt idx="11297">
                  <c:v>27772.655671</c:v>
                </c:pt>
                <c:pt idx="11298">
                  <c:v>27775.125669000001</c:v>
                </c:pt>
                <c:pt idx="11299">
                  <c:v>27777.582363000001</c:v>
                </c:pt>
                <c:pt idx="11300">
                  <c:v>27780.039242999999</c:v>
                </c:pt>
                <c:pt idx="11301">
                  <c:v>27782.491290000002</c:v>
                </c:pt>
                <c:pt idx="11302">
                  <c:v>27784.950321</c:v>
                </c:pt>
                <c:pt idx="11303">
                  <c:v>27787.417096000001</c:v>
                </c:pt>
                <c:pt idx="11304">
                  <c:v>27789.885074999998</c:v>
                </c:pt>
                <c:pt idx="11305">
                  <c:v>27792.340034000001</c:v>
                </c:pt>
                <c:pt idx="11306">
                  <c:v>27794.814182999999</c:v>
                </c:pt>
                <c:pt idx="11307">
                  <c:v>27797.265281</c:v>
                </c:pt>
                <c:pt idx="11308">
                  <c:v>27799.733117</c:v>
                </c:pt>
                <c:pt idx="11309">
                  <c:v>27802.207584</c:v>
                </c:pt>
                <c:pt idx="11310">
                  <c:v>27804.667044000002</c:v>
                </c:pt>
                <c:pt idx="11311">
                  <c:v>27807.122001</c:v>
                </c:pt>
                <c:pt idx="11312">
                  <c:v>27809.577103</c:v>
                </c:pt>
                <c:pt idx="11313">
                  <c:v>27812.069433000001</c:v>
                </c:pt>
                <c:pt idx="11314">
                  <c:v>27814.546574</c:v>
                </c:pt>
                <c:pt idx="11315">
                  <c:v>27817.007913000001</c:v>
                </c:pt>
                <c:pt idx="11316">
                  <c:v>27819.469344000001</c:v>
                </c:pt>
                <c:pt idx="11317">
                  <c:v>27821.920535000001</c:v>
                </c:pt>
                <c:pt idx="11318">
                  <c:v>27824.38004</c:v>
                </c:pt>
                <c:pt idx="11319">
                  <c:v>27826.827221</c:v>
                </c:pt>
                <c:pt idx="11320">
                  <c:v>27829.281115000002</c:v>
                </c:pt>
                <c:pt idx="11321">
                  <c:v>27831.777307</c:v>
                </c:pt>
                <c:pt idx="11322">
                  <c:v>27834.242976000001</c:v>
                </c:pt>
                <c:pt idx="11323">
                  <c:v>27836.695883</c:v>
                </c:pt>
                <c:pt idx="11324">
                  <c:v>27839.162912</c:v>
                </c:pt>
                <c:pt idx="11325">
                  <c:v>27841.653631000001</c:v>
                </c:pt>
                <c:pt idx="11326">
                  <c:v>27844.106341999999</c:v>
                </c:pt>
                <c:pt idx="11327">
                  <c:v>27846.571585999998</c:v>
                </c:pt>
                <c:pt idx="11328">
                  <c:v>27849.026081</c:v>
                </c:pt>
                <c:pt idx="11329">
                  <c:v>27851.485202</c:v>
                </c:pt>
                <c:pt idx="11330">
                  <c:v>27853.965706999999</c:v>
                </c:pt>
                <c:pt idx="11331">
                  <c:v>27856.418335999999</c:v>
                </c:pt>
                <c:pt idx="11332">
                  <c:v>27858.893013000001</c:v>
                </c:pt>
                <c:pt idx="11333">
                  <c:v>27861.363167</c:v>
                </c:pt>
                <c:pt idx="11334">
                  <c:v>27863.817723</c:v>
                </c:pt>
                <c:pt idx="11335">
                  <c:v>27866.279189000001</c:v>
                </c:pt>
                <c:pt idx="11336">
                  <c:v>27868.736295999999</c:v>
                </c:pt>
                <c:pt idx="11337">
                  <c:v>27871.184084</c:v>
                </c:pt>
                <c:pt idx="11338">
                  <c:v>27873.688112</c:v>
                </c:pt>
                <c:pt idx="11339">
                  <c:v>27876.150333000001</c:v>
                </c:pt>
                <c:pt idx="11340">
                  <c:v>27878.617634999999</c:v>
                </c:pt>
                <c:pt idx="11341">
                  <c:v>27881.072659000001</c:v>
                </c:pt>
                <c:pt idx="11342">
                  <c:v>27883.526279000002</c:v>
                </c:pt>
                <c:pt idx="11343">
                  <c:v>27885.98834</c:v>
                </c:pt>
                <c:pt idx="11344">
                  <c:v>27888.433679000002</c:v>
                </c:pt>
                <c:pt idx="11345">
                  <c:v>27890.895616000002</c:v>
                </c:pt>
                <c:pt idx="11346">
                  <c:v>27893.350783000002</c:v>
                </c:pt>
                <c:pt idx="11347">
                  <c:v>27895.803295999998</c:v>
                </c:pt>
                <c:pt idx="11348">
                  <c:v>27898.260596</c:v>
                </c:pt>
                <c:pt idx="11349">
                  <c:v>27900.717583000001</c:v>
                </c:pt>
                <c:pt idx="11350">
                  <c:v>27903.169741999998</c:v>
                </c:pt>
                <c:pt idx="11351">
                  <c:v>27905.623898999998</c:v>
                </c:pt>
                <c:pt idx="11352">
                  <c:v>27908.080565</c:v>
                </c:pt>
                <c:pt idx="11353">
                  <c:v>27910.540260000002</c:v>
                </c:pt>
                <c:pt idx="11354">
                  <c:v>27913.011955000002</c:v>
                </c:pt>
                <c:pt idx="11355">
                  <c:v>27915.471264</c:v>
                </c:pt>
                <c:pt idx="11356">
                  <c:v>27917.929534999999</c:v>
                </c:pt>
                <c:pt idx="11357">
                  <c:v>27920.384075999998</c:v>
                </c:pt>
                <c:pt idx="11358">
                  <c:v>27922.830576</c:v>
                </c:pt>
                <c:pt idx="11359">
                  <c:v>27925.291445999999</c:v>
                </c:pt>
                <c:pt idx="11360">
                  <c:v>27927.748871</c:v>
                </c:pt>
                <c:pt idx="11361">
                  <c:v>27930.211241000001</c:v>
                </c:pt>
                <c:pt idx="11362">
                  <c:v>27932.672247999999</c:v>
                </c:pt>
                <c:pt idx="11363">
                  <c:v>27935.119142</c:v>
                </c:pt>
                <c:pt idx="11364">
                  <c:v>27937.585702</c:v>
                </c:pt>
                <c:pt idx="11365">
                  <c:v>27940.048622999999</c:v>
                </c:pt>
                <c:pt idx="11366">
                  <c:v>27942.508629</c:v>
                </c:pt>
                <c:pt idx="11367">
                  <c:v>27944.977405000001</c:v>
                </c:pt>
                <c:pt idx="11368">
                  <c:v>27947.438651</c:v>
                </c:pt>
                <c:pt idx="11369">
                  <c:v>27949.887015</c:v>
                </c:pt>
                <c:pt idx="11370">
                  <c:v>27952.346533</c:v>
                </c:pt>
                <c:pt idx="11371">
                  <c:v>27954.815858999998</c:v>
                </c:pt>
                <c:pt idx="11372">
                  <c:v>27957.269064</c:v>
                </c:pt>
                <c:pt idx="11373">
                  <c:v>27959.732641999999</c:v>
                </c:pt>
                <c:pt idx="11374">
                  <c:v>27962.190246999999</c:v>
                </c:pt>
                <c:pt idx="11375">
                  <c:v>27964.650193000001</c:v>
                </c:pt>
                <c:pt idx="11376">
                  <c:v>27967.101901999999</c:v>
                </c:pt>
                <c:pt idx="11377">
                  <c:v>27969.558097000001</c:v>
                </c:pt>
                <c:pt idx="11378">
                  <c:v>27972.03658</c:v>
                </c:pt>
                <c:pt idx="11379">
                  <c:v>27974.493689999999</c:v>
                </c:pt>
                <c:pt idx="11380">
                  <c:v>27976.954716</c:v>
                </c:pt>
                <c:pt idx="11381">
                  <c:v>27979.409683999998</c:v>
                </c:pt>
                <c:pt idx="11382">
                  <c:v>27981.863724999999</c:v>
                </c:pt>
                <c:pt idx="11383">
                  <c:v>27984.326842999999</c:v>
                </c:pt>
                <c:pt idx="11384">
                  <c:v>27986.777708000001</c:v>
                </c:pt>
                <c:pt idx="11385">
                  <c:v>27989.235973999999</c:v>
                </c:pt>
                <c:pt idx="11386">
                  <c:v>27991.688244000001</c:v>
                </c:pt>
                <c:pt idx="11387">
                  <c:v>27994.144913</c:v>
                </c:pt>
                <c:pt idx="11388">
                  <c:v>27996.604719999999</c:v>
                </c:pt>
                <c:pt idx="11389">
                  <c:v>27999.058824</c:v>
                </c:pt>
                <c:pt idx="11390">
                  <c:v>28001.520656000001</c:v>
                </c:pt>
                <c:pt idx="11391">
                  <c:v>28003.979210000001</c:v>
                </c:pt>
                <c:pt idx="11392">
                  <c:v>28006.435863999999</c:v>
                </c:pt>
                <c:pt idx="11393">
                  <c:v>28008.891443</c:v>
                </c:pt>
                <c:pt idx="11394">
                  <c:v>28011.348543</c:v>
                </c:pt>
                <c:pt idx="11395">
                  <c:v>28013.806807000001</c:v>
                </c:pt>
                <c:pt idx="11396">
                  <c:v>28016.260742999999</c:v>
                </c:pt>
                <c:pt idx="11397">
                  <c:v>28018.722389999999</c:v>
                </c:pt>
                <c:pt idx="11398">
                  <c:v>28021.180021</c:v>
                </c:pt>
                <c:pt idx="11399">
                  <c:v>28023.648365000001</c:v>
                </c:pt>
                <c:pt idx="11400">
                  <c:v>28026.121122</c:v>
                </c:pt>
                <c:pt idx="11401">
                  <c:v>28028.576390999999</c:v>
                </c:pt>
                <c:pt idx="11402">
                  <c:v>28031.042086000001</c:v>
                </c:pt>
                <c:pt idx="11403">
                  <c:v>28033.495739000002</c:v>
                </c:pt>
                <c:pt idx="11404">
                  <c:v>28035.953227000002</c:v>
                </c:pt>
                <c:pt idx="11405">
                  <c:v>28038.433680999999</c:v>
                </c:pt>
                <c:pt idx="11406">
                  <c:v>28040.893104999999</c:v>
                </c:pt>
                <c:pt idx="11407">
                  <c:v>28043.345979000002</c:v>
                </c:pt>
                <c:pt idx="11408">
                  <c:v>28045.808039</c:v>
                </c:pt>
                <c:pt idx="11409">
                  <c:v>28048.267824999999</c:v>
                </c:pt>
                <c:pt idx="11410">
                  <c:v>28050.728920000001</c:v>
                </c:pt>
                <c:pt idx="11411">
                  <c:v>28053.181818000001</c:v>
                </c:pt>
                <c:pt idx="11412">
                  <c:v>28055.638115000002</c:v>
                </c:pt>
                <c:pt idx="11413">
                  <c:v>28058.102083000002</c:v>
                </c:pt>
                <c:pt idx="11414">
                  <c:v>28060.566975999998</c:v>
                </c:pt>
                <c:pt idx="11415">
                  <c:v>28063.013565000001</c:v>
                </c:pt>
                <c:pt idx="11416">
                  <c:v>28065.475064999999</c:v>
                </c:pt>
                <c:pt idx="11417">
                  <c:v>28067.932604000001</c:v>
                </c:pt>
                <c:pt idx="11418">
                  <c:v>28070.398905999999</c:v>
                </c:pt>
                <c:pt idx="11419">
                  <c:v>28072.864962</c:v>
                </c:pt>
                <c:pt idx="11420">
                  <c:v>28075.324252999999</c:v>
                </c:pt>
                <c:pt idx="11421">
                  <c:v>28077.812944000001</c:v>
                </c:pt>
                <c:pt idx="11422">
                  <c:v>28080.285261000001</c:v>
                </c:pt>
                <c:pt idx="11423">
                  <c:v>28082.758125</c:v>
                </c:pt>
                <c:pt idx="11424">
                  <c:v>28085.228562</c:v>
                </c:pt>
                <c:pt idx="11425">
                  <c:v>28087.683550000002</c:v>
                </c:pt>
                <c:pt idx="11426">
                  <c:v>28090.141028999999</c:v>
                </c:pt>
                <c:pt idx="11427">
                  <c:v>28092.597947999999</c:v>
                </c:pt>
                <c:pt idx="11428">
                  <c:v>28095.064197</c:v>
                </c:pt>
                <c:pt idx="11429">
                  <c:v>28097.528848000002</c:v>
                </c:pt>
                <c:pt idx="11430">
                  <c:v>28099.977118999999</c:v>
                </c:pt>
                <c:pt idx="11431">
                  <c:v>28102.433940999999</c:v>
                </c:pt>
                <c:pt idx="11432">
                  <c:v>28104.892975999999</c:v>
                </c:pt>
                <c:pt idx="11433">
                  <c:v>28107.361686</c:v>
                </c:pt>
                <c:pt idx="11434">
                  <c:v>28109.832631000001</c:v>
                </c:pt>
                <c:pt idx="11435">
                  <c:v>28112.308271999998</c:v>
                </c:pt>
                <c:pt idx="11436">
                  <c:v>28114.759873999999</c:v>
                </c:pt>
                <c:pt idx="11437">
                  <c:v>28117.221802</c:v>
                </c:pt>
                <c:pt idx="11438">
                  <c:v>28119.673062000002</c:v>
                </c:pt>
                <c:pt idx="11439">
                  <c:v>28122.137924999999</c:v>
                </c:pt>
                <c:pt idx="11440">
                  <c:v>28124.592157999999</c:v>
                </c:pt>
                <c:pt idx="11441">
                  <c:v>28127.040301000001</c:v>
                </c:pt>
                <c:pt idx="11442">
                  <c:v>28129.502081999999</c:v>
                </c:pt>
                <c:pt idx="11443">
                  <c:v>28131.96774</c:v>
                </c:pt>
                <c:pt idx="11444">
                  <c:v>28134.436865</c:v>
                </c:pt>
                <c:pt idx="11445">
                  <c:v>28136.907057</c:v>
                </c:pt>
                <c:pt idx="11446">
                  <c:v>28139.376920999999</c:v>
                </c:pt>
                <c:pt idx="11447">
                  <c:v>28141.851804000002</c:v>
                </c:pt>
                <c:pt idx="11448">
                  <c:v>28144.327272999999</c:v>
                </c:pt>
                <c:pt idx="11449">
                  <c:v>28146.777948999999</c:v>
                </c:pt>
                <c:pt idx="11450">
                  <c:v>28149.249401000001</c:v>
                </c:pt>
                <c:pt idx="11451">
                  <c:v>28151.701851000002</c:v>
                </c:pt>
                <c:pt idx="11452">
                  <c:v>28154.222297</c:v>
                </c:pt>
                <c:pt idx="11453">
                  <c:v>28156.676562000001</c:v>
                </c:pt>
                <c:pt idx="11454">
                  <c:v>28159.163316999999</c:v>
                </c:pt>
                <c:pt idx="11455">
                  <c:v>28161.633807999999</c:v>
                </c:pt>
                <c:pt idx="11456">
                  <c:v>28164.094646000001</c:v>
                </c:pt>
                <c:pt idx="11457">
                  <c:v>28166.562941</c:v>
                </c:pt>
                <c:pt idx="11458">
                  <c:v>28169.018668000001</c:v>
                </c:pt>
                <c:pt idx="11459">
                  <c:v>28171.475071000001</c:v>
                </c:pt>
                <c:pt idx="11460">
                  <c:v>28173.962617000001</c:v>
                </c:pt>
                <c:pt idx="11461">
                  <c:v>28176.421062000001</c:v>
                </c:pt>
                <c:pt idx="11462">
                  <c:v>28178.893182</c:v>
                </c:pt>
                <c:pt idx="11463">
                  <c:v>28181.350718999998</c:v>
                </c:pt>
                <c:pt idx="11464">
                  <c:v>28183.814086999999</c:v>
                </c:pt>
                <c:pt idx="11465">
                  <c:v>28186.291207999999</c:v>
                </c:pt>
                <c:pt idx="11466">
                  <c:v>28188.769031</c:v>
                </c:pt>
                <c:pt idx="11467">
                  <c:v>28191.258447</c:v>
                </c:pt>
                <c:pt idx="11468">
                  <c:v>28193.702395</c:v>
                </c:pt>
                <c:pt idx="11469">
                  <c:v>28196.162551000001</c:v>
                </c:pt>
                <c:pt idx="11470">
                  <c:v>28198.635602999999</c:v>
                </c:pt>
                <c:pt idx="11471">
                  <c:v>28201.083153</c:v>
                </c:pt>
                <c:pt idx="11472">
                  <c:v>28203.538731000001</c:v>
                </c:pt>
                <c:pt idx="11473">
                  <c:v>28206.00117</c:v>
                </c:pt>
                <c:pt idx="11474">
                  <c:v>28208.474378999999</c:v>
                </c:pt>
                <c:pt idx="11475">
                  <c:v>28210.936057999999</c:v>
                </c:pt>
                <c:pt idx="11476">
                  <c:v>28213.400240999999</c:v>
                </c:pt>
                <c:pt idx="11477">
                  <c:v>28215.869266999998</c:v>
                </c:pt>
                <c:pt idx="11478">
                  <c:v>28218.343654</c:v>
                </c:pt>
                <c:pt idx="11479">
                  <c:v>28220.816232000001</c:v>
                </c:pt>
                <c:pt idx="11480">
                  <c:v>28223.288326999998</c:v>
                </c:pt>
                <c:pt idx="11481">
                  <c:v>28225.741824000001</c:v>
                </c:pt>
                <c:pt idx="11482">
                  <c:v>28228.202348999999</c:v>
                </c:pt>
                <c:pt idx="11483">
                  <c:v>28230.65955</c:v>
                </c:pt>
                <c:pt idx="11484">
                  <c:v>28233.128436999999</c:v>
                </c:pt>
                <c:pt idx="11485">
                  <c:v>28235.585244000002</c:v>
                </c:pt>
                <c:pt idx="11486">
                  <c:v>28238.037945</c:v>
                </c:pt>
                <c:pt idx="11487">
                  <c:v>28240.495747000001</c:v>
                </c:pt>
                <c:pt idx="11488">
                  <c:v>28242.947048000002</c:v>
                </c:pt>
                <c:pt idx="11489">
                  <c:v>28245.404009000002</c:v>
                </c:pt>
                <c:pt idx="11490">
                  <c:v>28247.864738</c:v>
                </c:pt>
                <c:pt idx="11491">
                  <c:v>28250.318916</c:v>
                </c:pt>
                <c:pt idx="11492">
                  <c:v>28252.776241</c:v>
                </c:pt>
                <c:pt idx="11493">
                  <c:v>28255.235944</c:v>
                </c:pt>
                <c:pt idx="11494">
                  <c:v>28257.687703</c:v>
                </c:pt>
                <c:pt idx="11495">
                  <c:v>28260.144096</c:v>
                </c:pt>
                <c:pt idx="11496">
                  <c:v>28262.606844000002</c:v>
                </c:pt>
                <c:pt idx="11497">
                  <c:v>28265.059275</c:v>
                </c:pt>
                <c:pt idx="11498">
                  <c:v>28267.515248</c:v>
                </c:pt>
                <c:pt idx="11499">
                  <c:v>28269.964790999999</c:v>
                </c:pt>
                <c:pt idx="11500">
                  <c:v>28272.432972999999</c:v>
                </c:pt>
                <c:pt idx="11501">
                  <c:v>28274.882226999998</c:v>
                </c:pt>
                <c:pt idx="11502">
                  <c:v>28277.344598</c:v>
                </c:pt>
                <c:pt idx="11503">
                  <c:v>28279.811371</c:v>
                </c:pt>
                <c:pt idx="11504">
                  <c:v>28282.264633999999</c:v>
                </c:pt>
                <c:pt idx="11505">
                  <c:v>28284.724793000001</c:v>
                </c:pt>
                <c:pt idx="11506">
                  <c:v>28287.172117999999</c:v>
                </c:pt>
                <c:pt idx="11507">
                  <c:v>28289.628175000002</c:v>
                </c:pt>
                <c:pt idx="11508">
                  <c:v>28292.104530000001</c:v>
                </c:pt>
                <c:pt idx="11509">
                  <c:v>28294.557613000001</c:v>
                </c:pt>
                <c:pt idx="11510">
                  <c:v>28297.005976</c:v>
                </c:pt>
                <c:pt idx="11511">
                  <c:v>28299.457274</c:v>
                </c:pt>
                <c:pt idx="11512">
                  <c:v>28301.916626999999</c:v>
                </c:pt>
                <c:pt idx="11513">
                  <c:v>28304.370663000002</c:v>
                </c:pt>
                <c:pt idx="11514">
                  <c:v>28306.825736999999</c:v>
                </c:pt>
                <c:pt idx="11515">
                  <c:v>28309.293892000002</c:v>
                </c:pt>
                <c:pt idx="11516">
                  <c:v>28311.757073000001</c:v>
                </c:pt>
                <c:pt idx="11517">
                  <c:v>28314.202171000001</c:v>
                </c:pt>
                <c:pt idx="11518">
                  <c:v>28316.680967</c:v>
                </c:pt>
                <c:pt idx="11519">
                  <c:v>28319.134957999999</c:v>
                </c:pt>
                <c:pt idx="11520">
                  <c:v>28321.618210000001</c:v>
                </c:pt>
                <c:pt idx="11521">
                  <c:v>28324.090565999999</c:v>
                </c:pt>
                <c:pt idx="11522">
                  <c:v>28326.548739000002</c:v>
                </c:pt>
                <c:pt idx="11523">
                  <c:v>28329.009124</c:v>
                </c:pt>
                <c:pt idx="11524">
                  <c:v>28331.459140999999</c:v>
                </c:pt>
                <c:pt idx="11525">
                  <c:v>28333.924147999998</c:v>
                </c:pt>
                <c:pt idx="11526">
                  <c:v>28336.400046999999</c:v>
                </c:pt>
                <c:pt idx="11527">
                  <c:v>28338.855812999998</c:v>
                </c:pt>
                <c:pt idx="11528">
                  <c:v>28341.314281999999</c:v>
                </c:pt>
                <c:pt idx="11529">
                  <c:v>28343.770116</c:v>
                </c:pt>
                <c:pt idx="11530">
                  <c:v>28346.219529000002</c:v>
                </c:pt>
                <c:pt idx="11531">
                  <c:v>28348.681084</c:v>
                </c:pt>
                <c:pt idx="11532">
                  <c:v>28351.146911</c:v>
                </c:pt>
                <c:pt idx="11533">
                  <c:v>28353.622778000001</c:v>
                </c:pt>
                <c:pt idx="11534">
                  <c:v>28356.079109999999</c:v>
                </c:pt>
                <c:pt idx="11535">
                  <c:v>28358.557703999999</c:v>
                </c:pt>
                <c:pt idx="11536">
                  <c:v>28361.025976000001</c:v>
                </c:pt>
                <c:pt idx="11537">
                  <c:v>28363.47322</c:v>
                </c:pt>
                <c:pt idx="11538">
                  <c:v>28365.946682999998</c:v>
                </c:pt>
                <c:pt idx="11539">
                  <c:v>28368.43763</c:v>
                </c:pt>
                <c:pt idx="11540">
                  <c:v>28370.887116999998</c:v>
                </c:pt>
                <c:pt idx="11541">
                  <c:v>28373.347240999999</c:v>
                </c:pt>
                <c:pt idx="11542">
                  <c:v>28375.798917</c:v>
                </c:pt>
                <c:pt idx="11543">
                  <c:v>28378.256269000001</c:v>
                </c:pt>
                <c:pt idx="11544">
                  <c:v>28380.729786</c:v>
                </c:pt>
                <c:pt idx="11545">
                  <c:v>28383.196241000001</c:v>
                </c:pt>
                <c:pt idx="11546">
                  <c:v>28385.654632999998</c:v>
                </c:pt>
                <c:pt idx="11547">
                  <c:v>28388.105136999999</c:v>
                </c:pt>
                <c:pt idx="11548">
                  <c:v>28390.563004</c:v>
                </c:pt>
                <c:pt idx="11549">
                  <c:v>28393.046405000001</c:v>
                </c:pt>
                <c:pt idx="11550">
                  <c:v>28395.518308999999</c:v>
                </c:pt>
                <c:pt idx="11551">
                  <c:v>28397.970153999999</c:v>
                </c:pt>
                <c:pt idx="11552">
                  <c:v>28400.425221000001</c:v>
                </c:pt>
                <c:pt idx="11553">
                  <c:v>28402.887890999998</c:v>
                </c:pt>
                <c:pt idx="11554">
                  <c:v>28405.346216000002</c:v>
                </c:pt>
                <c:pt idx="11555">
                  <c:v>28407.803377</c:v>
                </c:pt>
                <c:pt idx="11556">
                  <c:v>28410.265749999999</c:v>
                </c:pt>
                <c:pt idx="11557">
                  <c:v>28412.742394000001</c:v>
                </c:pt>
                <c:pt idx="11558">
                  <c:v>28415.203238999999</c:v>
                </c:pt>
                <c:pt idx="11559">
                  <c:v>28417.670690999999</c:v>
                </c:pt>
                <c:pt idx="11560">
                  <c:v>28420.156034</c:v>
                </c:pt>
                <c:pt idx="11561">
                  <c:v>28422.631309</c:v>
                </c:pt>
                <c:pt idx="11562">
                  <c:v>28425.119237999999</c:v>
                </c:pt>
                <c:pt idx="11563">
                  <c:v>28427.576097000001</c:v>
                </c:pt>
                <c:pt idx="11564">
                  <c:v>28430.045352000001</c:v>
                </c:pt>
                <c:pt idx="11565">
                  <c:v>28432.497155000001</c:v>
                </c:pt>
                <c:pt idx="11566">
                  <c:v>28434.965261000001</c:v>
                </c:pt>
                <c:pt idx="11567">
                  <c:v>28437.420245000001</c:v>
                </c:pt>
                <c:pt idx="11568">
                  <c:v>28439.870040999998</c:v>
                </c:pt>
                <c:pt idx="11569">
                  <c:v>28442.373894</c:v>
                </c:pt>
                <c:pt idx="11570">
                  <c:v>28444.826980999998</c:v>
                </c:pt>
                <c:pt idx="11571">
                  <c:v>28447.282256999999</c:v>
                </c:pt>
                <c:pt idx="11572">
                  <c:v>28449.734980000001</c:v>
                </c:pt>
                <c:pt idx="11573">
                  <c:v>28452.193878999999</c:v>
                </c:pt>
                <c:pt idx="11574">
                  <c:v>28454.651071</c:v>
                </c:pt>
                <c:pt idx="11575">
                  <c:v>28457.106027999998</c:v>
                </c:pt>
                <c:pt idx="11576">
                  <c:v>28459.587937</c:v>
                </c:pt>
                <c:pt idx="11577">
                  <c:v>28462.0759</c:v>
                </c:pt>
                <c:pt idx="11578">
                  <c:v>28464.532669</c:v>
                </c:pt>
                <c:pt idx="11579">
                  <c:v>28467.003264999999</c:v>
                </c:pt>
                <c:pt idx="11580">
                  <c:v>28469.455198</c:v>
                </c:pt>
                <c:pt idx="11581">
                  <c:v>28471.910025000001</c:v>
                </c:pt>
                <c:pt idx="11582">
                  <c:v>28474.389975999999</c:v>
                </c:pt>
                <c:pt idx="11583">
                  <c:v>28476.852276000001</c:v>
                </c:pt>
                <c:pt idx="11584">
                  <c:v>28479.317958</c:v>
                </c:pt>
                <c:pt idx="11585">
                  <c:v>28481.781294</c:v>
                </c:pt>
                <c:pt idx="11586">
                  <c:v>28484.244707999998</c:v>
                </c:pt>
                <c:pt idx="11587">
                  <c:v>28486.701241999999</c:v>
                </c:pt>
                <c:pt idx="11588">
                  <c:v>28489.167331000001</c:v>
                </c:pt>
                <c:pt idx="11589">
                  <c:v>28491.635257999998</c:v>
                </c:pt>
                <c:pt idx="11590">
                  <c:v>28494.085619000001</c:v>
                </c:pt>
                <c:pt idx="11591">
                  <c:v>28496.580224000001</c:v>
                </c:pt>
                <c:pt idx="11592">
                  <c:v>28499.043178</c:v>
                </c:pt>
                <c:pt idx="11593">
                  <c:v>28501.504106</c:v>
                </c:pt>
                <c:pt idx="11594">
                  <c:v>28503.951174000002</c:v>
                </c:pt>
                <c:pt idx="11595">
                  <c:v>28506.431990000001</c:v>
                </c:pt>
                <c:pt idx="11596">
                  <c:v>28508.917076000002</c:v>
                </c:pt>
                <c:pt idx="11597">
                  <c:v>28511.393367000001</c:v>
                </c:pt>
                <c:pt idx="11598">
                  <c:v>28513.845621</c:v>
                </c:pt>
                <c:pt idx="11599">
                  <c:v>28516.301098</c:v>
                </c:pt>
                <c:pt idx="11600">
                  <c:v>28518.752854999999</c:v>
                </c:pt>
                <c:pt idx="11601">
                  <c:v>28521.225813000001</c:v>
                </c:pt>
                <c:pt idx="11602">
                  <c:v>28523.688571999999</c:v>
                </c:pt>
                <c:pt idx="11603">
                  <c:v>28526.139101000001</c:v>
                </c:pt>
                <c:pt idx="11604">
                  <c:v>28528.592649999999</c:v>
                </c:pt>
                <c:pt idx="11605">
                  <c:v>28531.052448999999</c:v>
                </c:pt>
                <c:pt idx="11606">
                  <c:v>28533.497794999999</c:v>
                </c:pt>
                <c:pt idx="11607">
                  <c:v>28535.972349</c:v>
                </c:pt>
                <c:pt idx="11608">
                  <c:v>28538.453619</c:v>
                </c:pt>
                <c:pt idx="11609">
                  <c:v>28540.908292</c:v>
                </c:pt>
                <c:pt idx="11610">
                  <c:v>28543.381802</c:v>
                </c:pt>
                <c:pt idx="11611">
                  <c:v>28545.847977000001</c:v>
                </c:pt>
                <c:pt idx="11612">
                  <c:v>28548.302748999999</c:v>
                </c:pt>
                <c:pt idx="11613">
                  <c:v>28550.775786999999</c:v>
                </c:pt>
                <c:pt idx="11614">
                  <c:v>28553.235122999999</c:v>
                </c:pt>
                <c:pt idx="11615">
                  <c:v>28555.711138999999</c:v>
                </c:pt>
                <c:pt idx="11616">
                  <c:v>28558.177885000001</c:v>
                </c:pt>
                <c:pt idx="11617">
                  <c:v>28560.638258999999</c:v>
                </c:pt>
                <c:pt idx="11618">
                  <c:v>28563.109139</c:v>
                </c:pt>
                <c:pt idx="11619">
                  <c:v>28565.588722</c:v>
                </c:pt>
                <c:pt idx="11620">
                  <c:v>28568.062425</c:v>
                </c:pt>
                <c:pt idx="11621">
                  <c:v>28570.524754999999</c:v>
                </c:pt>
                <c:pt idx="11622">
                  <c:v>28572.980047000001</c:v>
                </c:pt>
                <c:pt idx="11623">
                  <c:v>28575.435786999999</c:v>
                </c:pt>
                <c:pt idx="11624">
                  <c:v>28577.909554000002</c:v>
                </c:pt>
                <c:pt idx="11625">
                  <c:v>28580.383811</c:v>
                </c:pt>
                <c:pt idx="11626">
                  <c:v>28582.834864</c:v>
                </c:pt>
                <c:pt idx="11627">
                  <c:v>28585.309703999999</c:v>
                </c:pt>
                <c:pt idx="11628">
                  <c:v>28587.786538</c:v>
                </c:pt>
                <c:pt idx="11629">
                  <c:v>28590.240763999998</c:v>
                </c:pt>
                <c:pt idx="11630">
                  <c:v>28592.693068</c:v>
                </c:pt>
                <c:pt idx="11631">
                  <c:v>28595.163777999998</c:v>
                </c:pt>
                <c:pt idx="11632">
                  <c:v>28597.639053999999</c:v>
                </c:pt>
                <c:pt idx="11633">
                  <c:v>28600.089845999999</c:v>
                </c:pt>
                <c:pt idx="11634">
                  <c:v>28602.543892999998</c:v>
                </c:pt>
                <c:pt idx="11635">
                  <c:v>28604.999967</c:v>
                </c:pt>
                <c:pt idx="11636">
                  <c:v>28607.461930000001</c:v>
                </c:pt>
                <c:pt idx="11637">
                  <c:v>28609.929704999999</c:v>
                </c:pt>
                <c:pt idx="11638">
                  <c:v>28612.403795999999</c:v>
                </c:pt>
                <c:pt idx="11639">
                  <c:v>28614.876856999999</c:v>
                </c:pt>
                <c:pt idx="11640">
                  <c:v>28617.328944000001</c:v>
                </c:pt>
                <c:pt idx="11641">
                  <c:v>28619.788008</c:v>
                </c:pt>
                <c:pt idx="11642">
                  <c:v>28622.235897999999</c:v>
                </c:pt>
                <c:pt idx="11643">
                  <c:v>28624.720052000001</c:v>
                </c:pt>
                <c:pt idx="11644">
                  <c:v>28627.175987999999</c:v>
                </c:pt>
                <c:pt idx="11645">
                  <c:v>28629.636159999998</c:v>
                </c:pt>
                <c:pt idx="11646">
                  <c:v>28632.087098</c:v>
                </c:pt>
                <c:pt idx="11647">
                  <c:v>28634.550749000002</c:v>
                </c:pt>
                <c:pt idx="11648">
                  <c:v>28636.998639000001</c:v>
                </c:pt>
                <c:pt idx="11649">
                  <c:v>28639.477746</c:v>
                </c:pt>
                <c:pt idx="11650">
                  <c:v>28641.933634000001</c:v>
                </c:pt>
                <c:pt idx="11651">
                  <c:v>28644.387049000001</c:v>
                </c:pt>
                <c:pt idx="11652">
                  <c:v>28646.849338</c:v>
                </c:pt>
                <c:pt idx="11653">
                  <c:v>28649.308294999999</c:v>
                </c:pt>
                <c:pt idx="11654">
                  <c:v>28651.781778</c:v>
                </c:pt>
                <c:pt idx="11655">
                  <c:v>28654.234622</c:v>
                </c:pt>
                <c:pt idx="11656">
                  <c:v>28656.690015</c:v>
                </c:pt>
                <c:pt idx="11657">
                  <c:v>28659.146835</c:v>
                </c:pt>
                <c:pt idx="11658">
                  <c:v>28661.600374000001</c:v>
                </c:pt>
                <c:pt idx="11659">
                  <c:v>28664.055839000001</c:v>
                </c:pt>
                <c:pt idx="11660">
                  <c:v>28666.502208000002</c:v>
                </c:pt>
                <c:pt idx="11661">
                  <c:v>28668.968554999999</c:v>
                </c:pt>
                <c:pt idx="11662">
                  <c:v>28671.414239000002</c:v>
                </c:pt>
                <c:pt idx="11663">
                  <c:v>28673.877218000001</c:v>
                </c:pt>
                <c:pt idx="11664">
                  <c:v>28676.347946000002</c:v>
                </c:pt>
                <c:pt idx="11665">
                  <c:v>28678.810730000001</c:v>
                </c:pt>
                <c:pt idx="11666">
                  <c:v>28681.254379999998</c:v>
                </c:pt>
                <c:pt idx="11667">
                  <c:v>28683.714876999999</c:v>
                </c:pt>
                <c:pt idx="11668">
                  <c:v>28686.182955</c:v>
                </c:pt>
                <c:pt idx="11669">
                  <c:v>28688.644393999999</c:v>
                </c:pt>
                <c:pt idx="11670">
                  <c:v>28691.092842999999</c:v>
                </c:pt>
                <c:pt idx="11671">
                  <c:v>28693.543288000001</c:v>
                </c:pt>
                <c:pt idx="11672">
                  <c:v>28696.031284000001</c:v>
                </c:pt>
                <c:pt idx="11673">
                  <c:v>28698.508367999999</c:v>
                </c:pt>
                <c:pt idx="11674">
                  <c:v>28700.961664999999</c:v>
                </c:pt>
                <c:pt idx="11675">
                  <c:v>28703.416187999999</c:v>
                </c:pt>
                <c:pt idx="11676">
                  <c:v>28705.873377</c:v>
                </c:pt>
                <c:pt idx="11677">
                  <c:v>28708.320974999999</c:v>
                </c:pt>
                <c:pt idx="11678">
                  <c:v>28710.784081000002</c:v>
                </c:pt>
                <c:pt idx="11679">
                  <c:v>28713.237917999999</c:v>
                </c:pt>
                <c:pt idx="11680">
                  <c:v>28715.682734000002</c:v>
                </c:pt>
                <c:pt idx="11681">
                  <c:v>28718.139873</c:v>
                </c:pt>
                <c:pt idx="11682">
                  <c:v>28720.597742000002</c:v>
                </c:pt>
                <c:pt idx="11683">
                  <c:v>28723.058384</c:v>
                </c:pt>
                <c:pt idx="11684">
                  <c:v>28725.513833000001</c:v>
                </c:pt>
                <c:pt idx="11685">
                  <c:v>28727.974751999998</c:v>
                </c:pt>
                <c:pt idx="11686">
                  <c:v>28730.427126999999</c:v>
                </c:pt>
                <c:pt idx="11687">
                  <c:v>28732.877980000001</c:v>
                </c:pt>
                <c:pt idx="11688">
                  <c:v>28735.373793999999</c:v>
                </c:pt>
                <c:pt idx="11689">
                  <c:v>28737.830914999999</c:v>
                </c:pt>
                <c:pt idx="11690">
                  <c:v>28740.287098000001</c:v>
                </c:pt>
                <c:pt idx="11691">
                  <c:v>28742.743625999999</c:v>
                </c:pt>
                <c:pt idx="11692">
                  <c:v>28745.201107000001</c:v>
                </c:pt>
                <c:pt idx="11693">
                  <c:v>28747.659034</c:v>
                </c:pt>
                <c:pt idx="11694">
                  <c:v>28750.125780999999</c:v>
                </c:pt>
                <c:pt idx="11695">
                  <c:v>28752.583086999999</c:v>
                </c:pt>
                <c:pt idx="11696">
                  <c:v>28755.043747</c:v>
                </c:pt>
                <c:pt idx="11697">
                  <c:v>28757.487410999998</c:v>
                </c:pt>
                <c:pt idx="11698">
                  <c:v>28759.966699000001</c:v>
                </c:pt>
                <c:pt idx="11699">
                  <c:v>28762.437404</c:v>
                </c:pt>
                <c:pt idx="11700">
                  <c:v>28764.911016999999</c:v>
                </c:pt>
                <c:pt idx="11701">
                  <c:v>28767.402934999998</c:v>
                </c:pt>
                <c:pt idx="11702">
                  <c:v>28769.890921999999</c:v>
                </c:pt>
                <c:pt idx="11703">
                  <c:v>28772.345229999999</c:v>
                </c:pt>
                <c:pt idx="11704">
                  <c:v>28774.810367999999</c:v>
                </c:pt>
                <c:pt idx="11705">
                  <c:v>28777.269562000001</c:v>
                </c:pt>
                <c:pt idx="11706">
                  <c:v>28779.728307000001</c:v>
                </c:pt>
                <c:pt idx="11707">
                  <c:v>28782.179984999999</c:v>
                </c:pt>
                <c:pt idx="11708">
                  <c:v>28784.628421000001</c:v>
                </c:pt>
                <c:pt idx="11709">
                  <c:v>28787.104005000001</c:v>
                </c:pt>
                <c:pt idx="11710">
                  <c:v>28789.553573000001</c:v>
                </c:pt>
                <c:pt idx="11711">
                  <c:v>28792.017065</c:v>
                </c:pt>
                <c:pt idx="11712">
                  <c:v>28794.474116000001</c:v>
                </c:pt>
                <c:pt idx="11713">
                  <c:v>28796.919450000001</c:v>
                </c:pt>
                <c:pt idx="11714">
                  <c:v>28799.374212999999</c:v>
                </c:pt>
                <c:pt idx="11715">
                  <c:v>28801.839605000001</c:v>
                </c:pt>
                <c:pt idx="11716">
                  <c:v>28804.297760000001</c:v>
                </c:pt>
                <c:pt idx="11717">
                  <c:v>28806.747152</c:v>
                </c:pt>
                <c:pt idx="11718">
                  <c:v>28809.21774</c:v>
                </c:pt>
                <c:pt idx="11719">
                  <c:v>28811.678048000002</c:v>
                </c:pt>
                <c:pt idx="11720">
                  <c:v>28814.142041999999</c:v>
                </c:pt>
                <c:pt idx="11721">
                  <c:v>28816.6109</c:v>
                </c:pt>
                <c:pt idx="11722">
                  <c:v>28819.098365999998</c:v>
                </c:pt>
                <c:pt idx="11723">
                  <c:v>28821.572615000001</c:v>
                </c:pt>
                <c:pt idx="11724">
                  <c:v>28824.026729000001</c:v>
                </c:pt>
                <c:pt idx="11725">
                  <c:v>28826.490795000002</c:v>
                </c:pt>
                <c:pt idx="11726">
                  <c:v>28828.960603</c:v>
                </c:pt>
                <c:pt idx="11727">
                  <c:v>28831.418171000001</c:v>
                </c:pt>
                <c:pt idx="11728">
                  <c:v>28833.867617</c:v>
                </c:pt>
                <c:pt idx="11729">
                  <c:v>28836.326903000001</c:v>
                </c:pt>
                <c:pt idx="11730">
                  <c:v>28838.781868999999</c:v>
                </c:pt>
                <c:pt idx="11731">
                  <c:v>28841.241085000001</c:v>
                </c:pt>
                <c:pt idx="11732">
                  <c:v>28843.699573999998</c:v>
                </c:pt>
                <c:pt idx="11733">
                  <c:v>28846.161204</c:v>
                </c:pt>
                <c:pt idx="11734">
                  <c:v>28848.633022999999</c:v>
                </c:pt>
                <c:pt idx="11735">
                  <c:v>28851.089104999999</c:v>
                </c:pt>
                <c:pt idx="11736">
                  <c:v>28853.572583000001</c:v>
                </c:pt>
                <c:pt idx="11737">
                  <c:v>28856.032899999998</c:v>
                </c:pt>
                <c:pt idx="11738">
                  <c:v>28858.491086999999</c:v>
                </c:pt>
                <c:pt idx="11739">
                  <c:v>28860.935710999998</c:v>
                </c:pt>
                <c:pt idx="11740">
                  <c:v>28863.396250000002</c:v>
                </c:pt>
                <c:pt idx="11741">
                  <c:v>28865.877433000001</c:v>
                </c:pt>
                <c:pt idx="11742">
                  <c:v>28868.357408</c:v>
                </c:pt>
                <c:pt idx="11743">
                  <c:v>28870.810086000001</c:v>
                </c:pt>
                <c:pt idx="11744">
                  <c:v>28873.259287000001</c:v>
                </c:pt>
                <c:pt idx="11745">
                  <c:v>28875.736626999998</c:v>
                </c:pt>
                <c:pt idx="11746">
                  <c:v>28878.208821</c:v>
                </c:pt>
                <c:pt idx="11747">
                  <c:v>28880.663988</c:v>
                </c:pt>
                <c:pt idx="11748">
                  <c:v>28883.117625999999</c:v>
                </c:pt>
                <c:pt idx="11749">
                  <c:v>28885.578308</c:v>
                </c:pt>
                <c:pt idx="11750">
                  <c:v>28888.033847999999</c:v>
                </c:pt>
                <c:pt idx="11751">
                  <c:v>28890.486554999999</c:v>
                </c:pt>
                <c:pt idx="11752">
                  <c:v>28892.966372999999</c:v>
                </c:pt>
                <c:pt idx="11753">
                  <c:v>28895.429076</c:v>
                </c:pt>
                <c:pt idx="11754">
                  <c:v>28897.899055000002</c:v>
                </c:pt>
                <c:pt idx="11755">
                  <c:v>28900.376013000001</c:v>
                </c:pt>
                <c:pt idx="11756">
                  <c:v>28902.854246999999</c:v>
                </c:pt>
                <c:pt idx="11757">
                  <c:v>28905.329904999999</c:v>
                </c:pt>
                <c:pt idx="11758">
                  <c:v>28907.781020999999</c:v>
                </c:pt>
                <c:pt idx="11759">
                  <c:v>28910.236940999999</c:v>
                </c:pt>
                <c:pt idx="11760">
                  <c:v>28912.704193000001</c:v>
                </c:pt>
                <c:pt idx="11761">
                  <c:v>28915.173009999999</c:v>
                </c:pt>
                <c:pt idx="11762">
                  <c:v>28917.630077000002</c:v>
                </c:pt>
                <c:pt idx="11763">
                  <c:v>28920.090446999999</c:v>
                </c:pt>
                <c:pt idx="11764">
                  <c:v>28922.535752</c:v>
                </c:pt>
                <c:pt idx="11765">
                  <c:v>28924.998882</c:v>
                </c:pt>
                <c:pt idx="11766">
                  <c:v>28927.462869999999</c:v>
                </c:pt>
                <c:pt idx="11767">
                  <c:v>28929.925096999999</c:v>
                </c:pt>
                <c:pt idx="11768">
                  <c:v>28932.386956999999</c:v>
                </c:pt>
                <c:pt idx="11769">
                  <c:v>28934.842046000002</c:v>
                </c:pt>
                <c:pt idx="11770">
                  <c:v>28937.309722999998</c:v>
                </c:pt>
                <c:pt idx="11771">
                  <c:v>28939.759870999998</c:v>
                </c:pt>
                <c:pt idx="11772">
                  <c:v>28942.220157</c:v>
                </c:pt>
                <c:pt idx="11773">
                  <c:v>28944.691019999998</c:v>
                </c:pt>
                <c:pt idx="11774">
                  <c:v>28947.139190999998</c:v>
                </c:pt>
                <c:pt idx="11775">
                  <c:v>28949.602095999999</c:v>
                </c:pt>
                <c:pt idx="11776">
                  <c:v>28952.096365000001</c:v>
                </c:pt>
                <c:pt idx="11777">
                  <c:v>28954.587787</c:v>
                </c:pt>
                <c:pt idx="11778">
                  <c:v>28957.053787000001</c:v>
                </c:pt>
                <c:pt idx="11779">
                  <c:v>28959.511613999999</c:v>
                </c:pt>
                <c:pt idx="11780">
                  <c:v>28961.983903</c:v>
                </c:pt>
                <c:pt idx="11781">
                  <c:v>28964.456977000002</c:v>
                </c:pt>
                <c:pt idx="11782">
                  <c:v>28966.909104999999</c:v>
                </c:pt>
                <c:pt idx="11783">
                  <c:v>28969.370837999999</c:v>
                </c:pt>
                <c:pt idx="11784">
                  <c:v>28971.830187</c:v>
                </c:pt>
                <c:pt idx="11785">
                  <c:v>28974.285424000002</c:v>
                </c:pt>
                <c:pt idx="11786">
                  <c:v>28976.75274</c:v>
                </c:pt>
                <c:pt idx="11787">
                  <c:v>28979.209226999999</c:v>
                </c:pt>
                <c:pt idx="11788">
                  <c:v>28981.669943000001</c:v>
                </c:pt>
                <c:pt idx="11789">
                  <c:v>28984.117913999999</c:v>
                </c:pt>
                <c:pt idx="11790">
                  <c:v>28986.590124999999</c:v>
                </c:pt>
                <c:pt idx="11791">
                  <c:v>28989.061799999999</c:v>
                </c:pt>
                <c:pt idx="11792">
                  <c:v>28991.531428999999</c:v>
                </c:pt>
                <c:pt idx="11793">
                  <c:v>28994.007163999999</c:v>
                </c:pt>
                <c:pt idx="11794">
                  <c:v>28996.479556999999</c:v>
                </c:pt>
                <c:pt idx="11795">
                  <c:v>28998.960333999999</c:v>
                </c:pt>
                <c:pt idx="11796">
                  <c:v>29001.431382999999</c:v>
                </c:pt>
                <c:pt idx="11797">
                  <c:v>29003.891967</c:v>
                </c:pt>
                <c:pt idx="11798">
                  <c:v>29006.345745999999</c:v>
                </c:pt>
                <c:pt idx="11799">
                  <c:v>29008.814181999998</c:v>
                </c:pt>
                <c:pt idx="11800">
                  <c:v>29011.284071999999</c:v>
                </c:pt>
                <c:pt idx="11801">
                  <c:v>29013.747428999999</c:v>
                </c:pt>
                <c:pt idx="11802">
                  <c:v>29016.220884999999</c:v>
                </c:pt>
                <c:pt idx="11803">
                  <c:v>29018.669183999998</c:v>
                </c:pt>
                <c:pt idx="11804">
                  <c:v>29021.123017000002</c:v>
                </c:pt>
                <c:pt idx="11805">
                  <c:v>29023.577003999999</c:v>
                </c:pt>
                <c:pt idx="11806">
                  <c:v>29026.043829999999</c:v>
                </c:pt>
                <c:pt idx="11807">
                  <c:v>29028.497947</c:v>
                </c:pt>
                <c:pt idx="11808">
                  <c:v>29030.984452000001</c:v>
                </c:pt>
                <c:pt idx="11809">
                  <c:v>29033.449653</c:v>
                </c:pt>
                <c:pt idx="11810">
                  <c:v>29035.910946</c:v>
                </c:pt>
                <c:pt idx="11811">
                  <c:v>29038.365257000001</c:v>
                </c:pt>
                <c:pt idx="11812">
                  <c:v>29040.816792000001</c:v>
                </c:pt>
                <c:pt idx="11813">
                  <c:v>29043.271579</c:v>
                </c:pt>
                <c:pt idx="11814">
                  <c:v>29045.725138999998</c:v>
                </c:pt>
                <c:pt idx="11815">
                  <c:v>29048.196739999999</c:v>
                </c:pt>
                <c:pt idx="11816">
                  <c:v>29050.673621000002</c:v>
                </c:pt>
                <c:pt idx="11817">
                  <c:v>29053.150264</c:v>
                </c:pt>
                <c:pt idx="11818">
                  <c:v>29055.610657000001</c:v>
                </c:pt>
                <c:pt idx="11819">
                  <c:v>29058.079676000001</c:v>
                </c:pt>
                <c:pt idx="11820">
                  <c:v>29060.540044000001</c:v>
                </c:pt>
                <c:pt idx="11821">
                  <c:v>29062.998055</c:v>
                </c:pt>
                <c:pt idx="11822">
                  <c:v>29065.451289000001</c:v>
                </c:pt>
                <c:pt idx="11823">
                  <c:v>29067.907822000001</c:v>
                </c:pt>
                <c:pt idx="11824">
                  <c:v>29070.366243</c:v>
                </c:pt>
                <c:pt idx="11825">
                  <c:v>29072.819532000001</c:v>
                </c:pt>
                <c:pt idx="11826">
                  <c:v>29075.297877000001</c:v>
                </c:pt>
                <c:pt idx="11827">
                  <c:v>29077.756594999999</c:v>
                </c:pt>
                <c:pt idx="11828">
                  <c:v>29080.220140000001</c:v>
                </c:pt>
                <c:pt idx="11829">
                  <c:v>29082.679233999999</c:v>
                </c:pt>
                <c:pt idx="11830">
                  <c:v>29085.133397000001</c:v>
                </c:pt>
                <c:pt idx="11831">
                  <c:v>29087.594303999998</c:v>
                </c:pt>
                <c:pt idx="11832">
                  <c:v>29090.041123999999</c:v>
                </c:pt>
                <c:pt idx="11833">
                  <c:v>29092.520108000001</c:v>
                </c:pt>
                <c:pt idx="11834">
                  <c:v>29094.985660999999</c:v>
                </c:pt>
                <c:pt idx="11835">
                  <c:v>29097.440046</c:v>
                </c:pt>
                <c:pt idx="11836">
                  <c:v>29099.889974000002</c:v>
                </c:pt>
                <c:pt idx="11837">
                  <c:v>29102.345205000001</c:v>
                </c:pt>
                <c:pt idx="11838">
                  <c:v>29104.821373999999</c:v>
                </c:pt>
                <c:pt idx="11839">
                  <c:v>29107.281079</c:v>
                </c:pt>
                <c:pt idx="11840">
                  <c:v>29109.742091</c:v>
                </c:pt>
                <c:pt idx="11841">
                  <c:v>29112.210341000002</c:v>
                </c:pt>
                <c:pt idx="11842">
                  <c:v>29114.680174000001</c:v>
                </c:pt>
                <c:pt idx="11843">
                  <c:v>29117.156738000001</c:v>
                </c:pt>
                <c:pt idx="11844">
                  <c:v>29119.608275999999</c:v>
                </c:pt>
                <c:pt idx="11845">
                  <c:v>29122.085067</c:v>
                </c:pt>
                <c:pt idx="11846">
                  <c:v>29124.534743</c:v>
                </c:pt>
                <c:pt idx="11847">
                  <c:v>29126.990728000001</c:v>
                </c:pt>
                <c:pt idx="11848">
                  <c:v>29129.470907999999</c:v>
                </c:pt>
                <c:pt idx="11849">
                  <c:v>29131.929224</c:v>
                </c:pt>
                <c:pt idx="11850">
                  <c:v>29134.402663000001</c:v>
                </c:pt>
                <c:pt idx="11851">
                  <c:v>29136.858307999999</c:v>
                </c:pt>
                <c:pt idx="11852">
                  <c:v>29139.333353999999</c:v>
                </c:pt>
                <c:pt idx="11853">
                  <c:v>29141.806715999999</c:v>
                </c:pt>
                <c:pt idx="11854">
                  <c:v>29144.272949999999</c:v>
                </c:pt>
                <c:pt idx="11855">
                  <c:v>29146.727312999999</c:v>
                </c:pt>
                <c:pt idx="11856">
                  <c:v>29149.198004000002</c:v>
                </c:pt>
                <c:pt idx="11857">
                  <c:v>29151.649894999999</c:v>
                </c:pt>
                <c:pt idx="11858">
                  <c:v>29154.130749</c:v>
                </c:pt>
                <c:pt idx="11859">
                  <c:v>29156.593562999999</c:v>
                </c:pt>
                <c:pt idx="11860">
                  <c:v>29159.041041</c:v>
                </c:pt>
                <c:pt idx="11861">
                  <c:v>29161.503002000001</c:v>
                </c:pt>
                <c:pt idx="11862">
                  <c:v>29163.958761999998</c:v>
                </c:pt>
                <c:pt idx="11863">
                  <c:v>29166.413088000001</c:v>
                </c:pt>
                <c:pt idx="11864">
                  <c:v>29168.905185</c:v>
                </c:pt>
                <c:pt idx="11865">
                  <c:v>29171.360257</c:v>
                </c:pt>
                <c:pt idx="11866">
                  <c:v>29173.831045999999</c:v>
                </c:pt>
                <c:pt idx="11867">
                  <c:v>29176.305885000002</c:v>
                </c:pt>
                <c:pt idx="11868">
                  <c:v>29178.765106999999</c:v>
                </c:pt>
                <c:pt idx="11869">
                  <c:v>29181.247446000001</c:v>
                </c:pt>
                <c:pt idx="11870">
                  <c:v>29183.698387</c:v>
                </c:pt>
                <c:pt idx="11871">
                  <c:v>29186.154118999999</c:v>
                </c:pt>
                <c:pt idx="11872">
                  <c:v>29188.609808000001</c:v>
                </c:pt>
                <c:pt idx="11873">
                  <c:v>29191.082579999998</c:v>
                </c:pt>
                <c:pt idx="11874">
                  <c:v>29193.539617999999</c:v>
                </c:pt>
                <c:pt idx="11875">
                  <c:v>29196.006308</c:v>
                </c:pt>
                <c:pt idx="11876">
                  <c:v>29198.471801</c:v>
                </c:pt>
                <c:pt idx="11877">
                  <c:v>29200.924935999999</c:v>
                </c:pt>
                <c:pt idx="11878">
                  <c:v>29203.381399999998</c:v>
                </c:pt>
                <c:pt idx="11879">
                  <c:v>29205.859618999999</c:v>
                </c:pt>
                <c:pt idx="11880">
                  <c:v>29208.305569</c:v>
                </c:pt>
                <c:pt idx="11881">
                  <c:v>29210.785962000002</c:v>
                </c:pt>
                <c:pt idx="11882">
                  <c:v>29213.259017</c:v>
                </c:pt>
                <c:pt idx="11883">
                  <c:v>29215.719214000001</c:v>
                </c:pt>
                <c:pt idx="11884">
                  <c:v>29218.175308000002</c:v>
                </c:pt>
                <c:pt idx="11885">
                  <c:v>29220.644697</c:v>
                </c:pt>
                <c:pt idx="11886">
                  <c:v>29223.099705000001</c:v>
                </c:pt>
                <c:pt idx="11887">
                  <c:v>29225.560088999999</c:v>
                </c:pt>
                <c:pt idx="11888">
                  <c:v>29228.026279999998</c:v>
                </c:pt>
                <c:pt idx="11889">
                  <c:v>29230.484837</c:v>
                </c:pt>
                <c:pt idx="11890">
                  <c:v>29232.969950999999</c:v>
                </c:pt>
                <c:pt idx="11891">
                  <c:v>29235.424046</c:v>
                </c:pt>
                <c:pt idx="11892">
                  <c:v>29237.898389999998</c:v>
                </c:pt>
                <c:pt idx="11893">
                  <c:v>29240.353436000001</c:v>
                </c:pt>
                <c:pt idx="11894">
                  <c:v>29242.810018</c:v>
                </c:pt>
                <c:pt idx="11895">
                  <c:v>29245.26499</c:v>
                </c:pt>
                <c:pt idx="11896">
                  <c:v>29247.720832999999</c:v>
                </c:pt>
                <c:pt idx="11897">
                  <c:v>29250.179613</c:v>
                </c:pt>
                <c:pt idx="11898">
                  <c:v>29252.632883999999</c:v>
                </c:pt>
                <c:pt idx="11899">
                  <c:v>29255.090011</c:v>
                </c:pt>
                <c:pt idx="11900">
                  <c:v>29257.564753999999</c:v>
                </c:pt>
                <c:pt idx="11901">
                  <c:v>29260.020056000001</c:v>
                </c:pt>
                <c:pt idx="11902">
                  <c:v>29262.490328</c:v>
                </c:pt>
                <c:pt idx="11903">
                  <c:v>29264.964001</c:v>
                </c:pt>
                <c:pt idx="11904">
                  <c:v>29267.434819999999</c:v>
                </c:pt>
                <c:pt idx="11905">
                  <c:v>29269.903555000001</c:v>
                </c:pt>
                <c:pt idx="11906">
                  <c:v>29272.378451</c:v>
                </c:pt>
                <c:pt idx="11907">
                  <c:v>29274.842390000002</c:v>
                </c:pt>
                <c:pt idx="11908">
                  <c:v>29277.318661000001</c:v>
                </c:pt>
                <c:pt idx="11909">
                  <c:v>29279.769437999999</c:v>
                </c:pt>
                <c:pt idx="11910">
                  <c:v>29282.238573999999</c:v>
                </c:pt>
                <c:pt idx="11911">
                  <c:v>29284.706558999998</c:v>
                </c:pt>
                <c:pt idx="11912">
                  <c:v>29287.172273</c:v>
                </c:pt>
                <c:pt idx="11913">
                  <c:v>29289.624969</c:v>
                </c:pt>
                <c:pt idx="11914">
                  <c:v>29292.085239</c:v>
                </c:pt>
                <c:pt idx="11915">
                  <c:v>29294.540084</c:v>
                </c:pt>
                <c:pt idx="11916">
                  <c:v>29296.997041999999</c:v>
                </c:pt>
                <c:pt idx="11917">
                  <c:v>29299.444597000002</c:v>
                </c:pt>
                <c:pt idx="11918">
                  <c:v>29301.918785999998</c:v>
                </c:pt>
                <c:pt idx="11919">
                  <c:v>29304.380122999999</c:v>
                </c:pt>
                <c:pt idx="11920">
                  <c:v>29306.829082</c:v>
                </c:pt>
                <c:pt idx="11921">
                  <c:v>29309.29063</c:v>
                </c:pt>
                <c:pt idx="11922">
                  <c:v>29311.744393000001</c:v>
                </c:pt>
                <c:pt idx="11923">
                  <c:v>29314.210800000001</c:v>
                </c:pt>
                <c:pt idx="11924">
                  <c:v>29316.666057999999</c:v>
                </c:pt>
                <c:pt idx="11925">
                  <c:v>29319.116287000001</c:v>
                </c:pt>
                <c:pt idx="11926">
                  <c:v>29321.570553000001</c:v>
                </c:pt>
                <c:pt idx="11927">
                  <c:v>29324.027269999999</c:v>
                </c:pt>
                <c:pt idx="11928">
                  <c:v>29326.479046</c:v>
                </c:pt>
                <c:pt idx="11929">
                  <c:v>29328.941276000001</c:v>
                </c:pt>
                <c:pt idx="11930">
                  <c:v>29331.400062000001</c:v>
                </c:pt>
                <c:pt idx="11931">
                  <c:v>29333.853281</c:v>
                </c:pt>
                <c:pt idx="11932">
                  <c:v>29336.307895000002</c:v>
                </c:pt>
                <c:pt idx="11933">
                  <c:v>29338.758085000001</c:v>
                </c:pt>
                <c:pt idx="11934">
                  <c:v>29341.229544000002</c:v>
                </c:pt>
                <c:pt idx="11935">
                  <c:v>29343.701627999999</c:v>
                </c:pt>
                <c:pt idx="11936">
                  <c:v>29346.165088000002</c:v>
                </c:pt>
                <c:pt idx="11937">
                  <c:v>29348.653427000001</c:v>
                </c:pt>
                <c:pt idx="11938">
                  <c:v>29351.125934</c:v>
                </c:pt>
                <c:pt idx="11939">
                  <c:v>29353.604162</c:v>
                </c:pt>
                <c:pt idx="11940">
                  <c:v>29356.079258000002</c:v>
                </c:pt>
                <c:pt idx="11941">
                  <c:v>29358.542042000001</c:v>
                </c:pt>
                <c:pt idx="11942">
                  <c:v>29360.994658</c:v>
                </c:pt>
                <c:pt idx="11943">
                  <c:v>29363.445242999998</c:v>
                </c:pt>
                <c:pt idx="11944">
                  <c:v>29365.906029999998</c:v>
                </c:pt>
                <c:pt idx="11945">
                  <c:v>29368.374027000002</c:v>
                </c:pt>
                <c:pt idx="11946">
                  <c:v>29370.829400999999</c:v>
                </c:pt>
                <c:pt idx="11947">
                  <c:v>29373.282229</c:v>
                </c:pt>
                <c:pt idx="11948">
                  <c:v>29375.752055000001</c:v>
                </c:pt>
                <c:pt idx="11949">
                  <c:v>29378.215802999999</c:v>
                </c:pt>
                <c:pt idx="11950">
                  <c:v>29380.668299000001</c:v>
                </c:pt>
                <c:pt idx="11951">
                  <c:v>29383.113043000001</c:v>
                </c:pt>
                <c:pt idx="11952">
                  <c:v>29385.574795</c:v>
                </c:pt>
                <c:pt idx="11953">
                  <c:v>29388.071747999998</c:v>
                </c:pt>
                <c:pt idx="11954">
                  <c:v>29390.527617</c:v>
                </c:pt>
                <c:pt idx="11955">
                  <c:v>29392.987546</c:v>
                </c:pt>
                <c:pt idx="11956">
                  <c:v>29395.443263000001</c:v>
                </c:pt>
                <c:pt idx="11957">
                  <c:v>29397.914357000001</c:v>
                </c:pt>
                <c:pt idx="11958">
                  <c:v>29400.369142</c:v>
                </c:pt>
                <c:pt idx="11959">
                  <c:v>29402.822262000002</c:v>
                </c:pt>
                <c:pt idx="11960">
                  <c:v>29405.292334000002</c:v>
                </c:pt>
                <c:pt idx="11961">
                  <c:v>29407.768359000002</c:v>
                </c:pt>
                <c:pt idx="11962">
                  <c:v>29410.215936000001</c:v>
                </c:pt>
                <c:pt idx="11963">
                  <c:v>29412.675695000002</c:v>
                </c:pt>
                <c:pt idx="11964">
                  <c:v>29415.132753999998</c:v>
                </c:pt>
                <c:pt idx="11965">
                  <c:v>29417.590888999999</c:v>
                </c:pt>
                <c:pt idx="11966">
                  <c:v>29420.054855999999</c:v>
                </c:pt>
                <c:pt idx="11967">
                  <c:v>29422.522992999999</c:v>
                </c:pt>
                <c:pt idx="11968">
                  <c:v>29424.985599</c:v>
                </c:pt>
                <c:pt idx="11969">
                  <c:v>29427.435622000001</c:v>
                </c:pt>
                <c:pt idx="11970">
                  <c:v>29429.896736999999</c:v>
                </c:pt>
                <c:pt idx="11971">
                  <c:v>29432.356006999998</c:v>
                </c:pt>
                <c:pt idx="11972">
                  <c:v>29434.826712999999</c:v>
                </c:pt>
                <c:pt idx="11973">
                  <c:v>29437.276550999999</c:v>
                </c:pt>
                <c:pt idx="11974">
                  <c:v>29439.729534999999</c:v>
                </c:pt>
                <c:pt idx="11975">
                  <c:v>29442.185140000001</c:v>
                </c:pt>
                <c:pt idx="11976">
                  <c:v>29444.661841000001</c:v>
                </c:pt>
                <c:pt idx="11977">
                  <c:v>29447.117156</c:v>
                </c:pt>
                <c:pt idx="11978">
                  <c:v>29449.584169000002</c:v>
                </c:pt>
                <c:pt idx="11979">
                  <c:v>29452.044162999999</c:v>
                </c:pt>
                <c:pt idx="11980">
                  <c:v>29454.495825999998</c:v>
                </c:pt>
                <c:pt idx="11981">
                  <c:v>29456.962651999998</c:v>
                </c:pt>
                <c:pt idx="11982">
                  <c:v>29459.422440999999</c:v>
                </c:pt>
                <c:pt idx="11983">
                  <c:v>29461.877297999999</c:v>
                </c:pt>
                <c:pt idx="11984">
                  <c:v>29464.330342000001</c:v>
                </c:pt>
                <c:pt idx="11985">
                  <c:v>29466.791187999999</c:v>
                </c:pt>
                <c:pt idx="11986">
                  <c:v>29469.241259999999</c:v>
                </c:pt>
                <c:pt idx="11987">
                  <c:v>29471.722438000001</c:v>
                </c:pt>
                <c:pt idx="11988">
                  <c:v>29474.170171999998</c:v>
                </c:pt>
                <c:pt idx="11989">
                  <c:v>29476.643832000002</c:v>
                </c:pt>
                <c:pt idx="11990">
                  <c:v>29479.098086999998</c:v>
                </c:pt>
                <c:pt idx="11991">
                  <c:v>29481.556328999999</c:v>
                </c:pt>
                <c:pt idx="11992">
                  <c:v>29484.006907999999</c:v>
                </c:pt>
                <c:pt idx="11993">
                  <c:v>29486.465789000002</c:v>
                </c:pt>
                <c:pt idx="11994">
                  <c:v>29488.924192999999</c:v>
                </c:pt>
                <c:pt idx="11995">
                  <c:v>29491.382592999998</c:v>
                </c:pt>
                <c:pt idx="11996">
                  <c:v>29493.832710999999</c:v>
                </c:pt>
                <c:pt idx="11997">
                  <c:v>29496.292975</c:v>
                </c:pt>
                <c:pt idx="11998">
                  <c:v>29498.761860999999</c:v>
                </c:pt>
                <c:pt idx="11999">
                  <c:v>29501.213058000001</c:v>
                </c:pt>
                <c:pt idx="12000">
                  <c:v>29503.670556000001</c:v>
                </c:pt>
                <c:pt idx="12001">
                  <c:v>29506.140291</c:v>
                </c:pt>
                <c:pt idx="12002">
                  <c:v>29508.594894000002</c:v>
                </c:pt>
                <c:pt idx="12003">
                  <c:v>29511.057650999999</c:v>
                </c:pt>
                <c:pt idx="12004">
                  <c:v>29513.523550999998</c:v>
                </c:pt>
                <c:pt idx="12005">
                  <c:v>29515.983423000001</c:v>
                </c:pt>
                <c:pt idx="12006">
                  <c:v>29518.432830000002</c:v>
                </c:pt>
                <c:pt idx="12007">
                  <c:v>29520.892821000001</c:v>
                </c:pt>
                <c:pt idx="12008">
                  <c:v>29523.346751000001</c:v>
                </c:pt>
                <c:pt idx="12009">
                  <c:v>29525.821962000002</c:v>
                </c:pt>
                <c:pt idx="12010">
                  <c:v>29528.277849999999</c:v>
                </c:pt>
                <c:pt idx="12011">
                  <c:v>29530.727959</c:v>
                </c:pt>
                <c:pt idx="12012">
                  <c:v>29533.178029999999</c:v>
                </c:pt>
                <c:pt idx="12013">
                  <c:v>29535.631543</c:v>
                </c:pt>
                <c:pt idx="12014">
                  <c:v>29538.084268999999</c:v>
                </c:pt>
                <c:pt idx="12015">
                  <c:v>29540.560257000001</c:v>
                </c:pt>
                <c:pt idx="12016">
                  <c:v>29543.031857000002</c:v>
                </c:pt>
                <c:pt idx="12017">
                  <c:v>29545.500239000001</c:v>
                </c:pt>
                <c:pt idx="12018">
                  <c:v>29547.968334000001</c:v>
                </c:pt>
                <c:pt idx="12019">
                  <c:v>29550.431273999999</c:v>
                </c:pt>
                <c:pt idx="12020">
                  <c:v>29552.884083000001</c:v>
                </c:pt>
                <c:pt idx="12021">
                  <c:v>29555.333357</c:v>
                </c:pt>
                <c:pt idx="12022">
                  <c:v>29557.795086999999</c:v>
                </c:pt>
                <c:pt idx="12023">
                  <c:v>29560.267219000001</c:v>
                </c:pt>
                <c:pt idx="12024">
                  <c:v>29562.739991999999</c:v>
                </c:pt>
                <c:pt idx="12025">
                  <c:v>29565.192674000002</c:v>
                </c:pt>
                <c:pt idx="12026">
                  <c:v>29567.649121999999</c:v>
                </c:pt>
                <c:pt idx="12027">
                  <c:v>29570.096121999999</c:v>
                </c:pt>
                <c:pt idx="12028">
                  <c:v>29572.582236999999</c:v>
                </c:pt>
                <c:pt idx="12029">
                  <c:v>29575.054698</c:v>
                </c:pt>
                <c:pt idx="12030">
                  <c:v>29577.509656999999</c:v>
                </c:pt>
                <c:pt idx="12031">
                  <c:v>29579.969077000002</c:v>
                </c:pt>
                <c:pt idx="12032">
                  <c:v>29582.434855</c:v>
                </c:pt>
                <c:pt idx="12033">
                  <c:v>29584.895135999999</c:v>
                </c:pt>
                <c:pt idx="12034">
                  <c:v>29587.349082000001</c:v>
                </c:pt>
                <c:pt idx="12035">
                  <c:v>29589.804996999999</c:v>
                </c:pt>
                <c:pt idx="12036">
                  <c:v>29592.259746</c:v>
                </c:pt>
                <c:pt idx="12037">
                  <c:v>29594.706158000001</c:v>
                </c:pt>
                <c:pt idx="12038">
                  <c:v>29597.176103000002</c:v>
                </c:pt>
                <c:pt idx="12039">
                  <c:v>29599.647979000001</c:v>
                </c:pt>
                <c:pt idx="12040">
                  <c:v>29602.125220999998</c:v>
                </c:pt>
                <c:pt idx="12041">
                  <c:v>29604.572905000001</c:v>
                </c:pt>
                <c:pt idx="12042">
                  <c:v>29607.051805999999</c:v>
                </c:pt>
                <c:pt idx="12043">
                  <c:v>29609.506215000001</c:v>
                </c:pt>
                <c:pt idx="12044">
                  <c:v>29611.971275</c:v>
                </c:pt>
                <c:pt idx="12045">
                  <c:v>29614.428824999999</c:v>
                </c:pt>
                <c:pt idx="12046">
                  <c:v>29616.889993000001</c:v>
                </c:pt>
                <c:pt idx="12047">
                  <c:v>29619.358227000001</c:v>
                </c:pt>
                <c:pt idx="12048">
                  <c:v>29621.810276</c:v>
                </c:pt>
                <c:pt idx="12049">
                  <c:v>29624.290424999999</c:v>
                </c:pt>
                <c:pt idx="12050">
                  <c:v>29626.751023000001</c:v>
                </c:pt>
                <c:pt idx="12051">
                  <c:v>29629.212326000001</c:v>
                </c:pt>
                <c:pt idx="12052">
                  <c:v>29631.665086000001</c:v>
                </c:pt>
                <c:pt idx="12053">
                  <c:v>29634.120097999999</c:v>
                </c:pt>
                <c:pt idx="12054">
                  <c:v>29636.578551999999</c:v>
                </c:pt>
                <c:pt idx="12055">
                  <c:v>29639.033316000001</c:v>
                </c:pt>
                <c:pt idx="12056">
                  <c:v>29641.487677000001</c:v>
                </c:pt>
                <c:pt idx="12057">
                  <c:v>29643.959124000001</c:v>
                </c:pt>
                <c:pt idx="12058">
                  <c:v>29646.436785999998</c:v>
                </c:pt>
                <c:pt idx="12059">
                  <c:v>29648.893001</c:v>
                </c:pt>
                <c:pt idx="12060">
                  <c:v>29651.375781999999</c:v>
                </c:pt>
                <c:pt idx="12061">
                  <c:v>29653.829581000002</c:v>
                </c:pt>
                <c:pt idx="12062">
                  <c:v>29656.292110999999</c:v>
                </c:pt>
                <c:pt idx="12063">
                  <c:v>29658.788979000001</c:v>
                </c:pt>
                <c:pt idx="12064">
                  <c:v>29661.250230000001</c:v>
                </c:pt>
                <c:pt idx="12065">
                  <c:v>29663.700973999999</c:v>
                </c:pt>
                <c:pt idx="12066">
                  <c:v>29666.174408999999</c:v>
                </c:pt>
                <c:pt idx="12067">
                  <c:v>29668.637244000001</c:v>
                </c:pt>
                <c:pt idx="12068">
                  <c:v>29671.096885999999</c:v>
                </c:pt>
                <c:pt idx="12069">
                  <c:v>29673.555679000001</c:v>
                </c:pt>
                <c:pt idx="12070">
                  <c:v>29676.012981</c:v>
                </c:pt>
                <c:pt idx="12071">
                  <c:v>29678.469153999999</c:v>
                </c:pt>
                <c:pt idx="12072">
                  <c:v>29680.924394000001</c:v>
                </c:pt>
                <c:pt idx="12073">
                  <c:v>29683.372243000002</c:v>
                </c:pt>
                <c:pt idx="12074">
                  <c:v>29685.845072</c:v>
                </c:pt>
                <c:pt idx="12075">
                  <c:v>29688.315138999998</c:v>
                </c:pt>
                <c:pt idx="12076">
                  <c:v>29690.766914</c:v>
                </c:pt>
                <c:pt idx="12077">
                  <c:v>29693.239291999998</c:v>
                </c:pt>
                <c:pt idx="12078">
                  <c:v>29695.698841000001</c:v>
                </c:pt>
                <c:pt idx="12079">
                  <c:v>29698.156158000002</c:v>
                </c:pt>
                <c:pt idx="12080">
                  <c:v>29700.629792</c:v>
                </c:pt>
                <c:pt idx="12081">
                  <c:v>29703.097239999999</c:v>
                </c:pt>
                <c:pt idx="12082">
                  <c:v>29705.550286000002</c:v>
                </c:pt>
                <c:pt idx="12083">
                  <c:v>29707.991367999999</c:v>
                </c:pt>
                <c:pt idx="12084">
                  <c:v>29710.468207000002</c:v>
                </c:pt>
                <c:pt idx="12085">
                  <c:v>29712.916334000001</c:v>
                </c:pt>
                <c:pt idx="12086">
                  <c:v>29715.376273000002</c:v>
                </c:pt>
                <c:pt idx="12087">
                  <c:v>29717.848331000001</c:v>
                </c:pt>
                <c:pt idx="12088">
                  <c:v>29720.297072000001</c:v>
                </c:pt>
                <c:pt idx="12089">
                  <c:v>29722.771916999998</c:v>
                </c:pt>
                <c:pt idx="12090">
                  <c:v>29725.228157000001</c:v>
                </c:pt>
                <c:pt idx="12091">
                  <c:v>29727.675448999998</c:v>
                </c:pt>
                <c:pt idx="12092">
                  <c:v>29730.1342</c:v>
                </c:pt>
                <c:pt idx="12093">
                  <c:v>29732.587006999998</c:v>
                </c:pt>
                <c:pt idx="12094">
                  <c:v>29735.059400999999</c:v>
                </c:pt>
                <c:pt idx="12095">
                  <c:v>29737.531739999999</c:v>
                </c:pt>
                <c:pt idx="12096">
                  <c:v>29739.986153999998</c:v>
                </c:pt>
                <c:pt idx="12097">
                  <c:v>29742.458121</c:v>
                </c:pt>
                <c:pt idx="12098">
                  <c:v>29744.908346</c:v>
                </c:pt>
                <c:pt idx="12099">
                  <c:v>29747.380013000002</c:v>
                </c:pt>
                <c:pt idx="12100">
                  <c:v>29749.829663</c:v>
                </c:pt>
                <c:pt idx="12101">
                  <c:v>29752.306696</c:v>
                </c:pt>
                <c:pt idx="12102">
                  <c:v>29754.783060999998</c:v>
                </c:pt>
                <c:pt idx="12103">
                  <c:v>29757.244266000002</c:v>
                </c:pt>
                <c:pt idx="12104">
                  <c:v>29759.706822</c:v>
                </c:pt>
                <c:pt idx="12105">
                  <c:v>29762.172738000001</c:v>
                </c:pt>
                <c:pt idx="12106">
                  <c:v>29764.64976</c:v>
                </c:pt>
                <c:pt idx="12107">
                  <c:v>29767.108237</c:v>
                </c:pt>
                <c:pt idx="12108">
                  <c:v>29769.581187</c:v>
                </c:pt>
                <c:pt idx="12109">
                  <c:v>29772.049362999998</c:v>
                </c:pt>
                <c:pt idx="12110">
                  <c:v>29774.505042000001</c:v>
                </c:pt>
                <c:pt idx="12111">
                  <c:v>29776.972676000001</c:v>
                </c:pt>
                <c:pt idx="12112">
                  <c:v>29779.448354</c:v>
                </c:pt>
                <c:pt idx="12113">
                  <c:v>29781.916834</c:v>
                </c:pt>
                <c:pt idx="12114">
                  <c:v>29784.374778000001</c:v>
                </c:pt>
                <c:pt idx="12115">
                  <c:v>29786.831714</c:v>
                </c:pt>
                <c:pt idx="12116">
                  <c:v>29789.287581000001</c:v>
                </c:pt>
                <c:pt idx="12117">
                  <c:v>29791.738922</c:v>
                </c:pt>
                <c:pt idx="12118">
                  <c:v>29794.189869999998</c:v>
                </c:pt>
                <c:pt idx="12119">
                  <c:v>29796.66131</c:v>
                </c:pt>
                <c:pt idx="12120">
                  <c:v>29799.139658</c:v>
                </c:pt>
                <c:pt idx="12121">
                  <c:v>29801.594841999999</c:v>
                </c:pt>
                <c:pt idx="12122">
                  <c:v>29804.042390999999</c:v>
                </c:pt>
                <c:pt idx="12123">
                  <c:v>29806.501192</c:v>
                </c:pt>
                <c:pt idx="12124">
                  <c:v>29808.957861999999</c:v>
                </c:pt>
                <c:pt idx="12125">
                  <c:v>29811.408984999998</c:v>
                </c:pt>
                <c:pt idx="12126">
                  <c:v>29813.885204999999</c:v>
                </c:pt>
                <c:pt idx="12127">
                  <c:v>29816.340306999999</c:v>
                </c:pt>
                <c:pt idx="12128">
                  <c:v>29818.805046000001</c:v>
                </c:pt>
                <c:pt idx="12129">
                  <c:v>29821.280236999999</c:v>
                </c:pt>
                <c:pt idx="12130">
                  <c:v>29823.750099000001</c:v>
                </c:pt>
                <c:pt idx="12131">
                  <c:v>29826.199786000001</c:v>
                </c:pt>
                <c:pt idx="12132">
                  <c:v>29828.660011</c:v>
                </c:pt>
                <c:pt idx="12133">
                  <c:v>29831.131855</c:v>
                </c:pt>
                <c:pt idx="12134">
                  <c:v>29833.588337000001</c:v>
                </c:pt>
                <c:pt idx="12135">
                  <c:v>29836.050714000001</c:v>
                </c:pt>
                <c:pt idx="12136">
                  <c:v>29838.516954999999</c:v>
                </c:pt>
                <c:pt idx="12137">
                  <c:v>29840.979067</c:v>
                </c:pt>
                <c:pt idx="12138">
                  <c:v>29843.459975999998</c:v>
                </c:pt>
                <c:pt idx="12139">
                  <c:v>29845.910154000001</c:v>
                </c:pt>
                <c:pt idx="12140">
                  <c:v>29848.36724</c:v>
                </c:pt>
                <c:pt idx="12141">
                  <c:v>29850.825895000002</c:v>
                </c:pt>
                <c:pt idx="12142">
                  <c:v>29853.280208</c:v>
                </c:pt>
                <c:pt idx="12143">
                  <c:v>29855.745674000002</c:v>
                </c:pt>
                <c:pt idx="12144">
                  <c:v>29858.200188999999</c:v>
                </c:pt>
                <c:pt idx="12145">
                  <c:v>29860.662711000001</c:v>
                </c:pt>
                <c:pt idx="12146">
                  <c:v>29863.141938000001</c:v>
                </c:pt>
                <c:pt idx="12147">
                  <c:v>29865.615696000001</c:v>
                </c:pt>
                <c:pt idx="12148">
                  <c:v>29868.087305000001</c:v>
                </c:pt>
                <c:pt idx="12149">
                  <c:v>29870.547935999999</c:v>
                </c:pt>
                <c:pt idx="12150">
                  <c:v>29873.011699999999</c:v>
                </c:pt>
                <c:pt idx="12151">
                  <c:v>29875.484681000002</c:v>
                </c:pt>
                <c:pt idx="12152">
                  <c:v>29877.958846000001</c:v>
                </c:pt>
                <c:pt idx="12153">
                  <c:v>29880.409557999999</c:v>
                </c:pt>
                <c:pt idx="12154">
                  <c:v>29882.866047</c:v>
                </c:pt>
                <c:pt idx="12155">
                  <c:v>29885.364280999998</c:v>
                </c:pt>
                <c:pt idx="12156">
                  <c:v>29887.823700000001</c:v>
                </c:pt>
                <c:pt idx="12157">
                  <c:v>29890.278375999998</c:v>
                </c:pt>
                <c:pt idx="12158">
                  <c:v>29892.734819000001</c:v>
                </c:pt>
                <c:pt idx="12159">
                  <c:v>29895.206404</c:v>
                </c:pt>
                <c:pt idx="12160">
                  <c:v>29897.660702000001</c:v>
                </c:pt>
                <c:pt idx="12161">
                  <c:v>29900.130784000001</c:v>
                </c:pt>
                <c:pt idx="12162">
                  <c:v>29902.590022</c:v>
                </c:pt>
                <c:pt idx="12163">
                  <c:v>29905.066113000001</c:v>
                </c:pt>
                <c:pt idx="12164">
                  <c:v>29907.527873999999</c:v>
                </c:pt>
                <c:pt idx="12165">
                  <c:v>29909.983977</c:v>
                </c:pt>
                <c:pt idx="12166">
                  <c:v>29912.437386000001</c:v>
                </c:pt>
                <c:pt idx="12167">
                  <c:v>29914.891241000001</c:v>
                </c:pt>
                <c:pt idx="12168">
                  <c:v>29917.340914</c:v>
                </c:pt>
                <c:pt idx="12169">
                  <c:v>29919.799078</c:v>
                </c:pt>
                <c:pt idx="12170">
                  <c:v>29922.273711999998</c:v>
                </c:pt>
                <c:pt idx="12171">
                  <c:v>29924.743149999998</c:v>
                </c:pt>
              </c:numCache>
            </c:numRef>
          </c:xVal>
          <c:yVal>
            <c:numRef>
              <c:f>Sheet1!$E$2:$E$12173</c:f>
              <c:numCache>
                <c:formatCode>General</c:formatCode>
                <c:ptCount val="12172"/>
                <c:pt idx="0">
                  <c:v>61.9</c:v>
                </c:pt>
                <c:pt idx="1">
                  <c:v>63.5</c:v>
                </c:pt>
                <c:pt idx="2">
                  <c:v>65.900000000000006</c:v>
                </c:pt>
                <c:pt idx="3">
                  <c:v>68.7</c:v>
                </c:pt>
                <c:pt idx="4">
                  <c:v>71.599999999999994</c:v>
                </c:pt>
                <c:pt idx="5">
                  <c:v>74.2</c:v>
                </c:pt>
                <c:pt idx="6">
                  <c:v>76</c:v>
                </c:pt>
                <c:pt idx="7">
                  <c:v>76.900000000000006</c:v>
                </c:pt>
                <c:pt idx="8">
                  <c:v>77.2</c:v>
                </c:pt>
                <c:pt idx="9">
                  <c:v>77.2</c:v>
                </c:pt>
                <c:pt idx="10">
                  <c:v>76.900000000000006</c:v>
                </c:pt>
                <c:pt idx="11">
                  <c:v>76.5</c:v>
                </c:pt>
                <c:pt idx="12">
                  <c:v>76</c:v>
                </c:pt>
                <c:pt idx="13">
                  <c:v>75.400000000000006</c:v>
                </c:pt>
                <c:pt idx="14">
                  <c:v>74.8</c:v>
                </c:pt>
                <c:pt idx="15">
                  <c:v>74.099999999999994</c:v>
                </c:pt>
                <c:pt idx="16">
                  <c:v>73.400000000000006</c:v>
                </c:pt>
                <c:pt idx="17">
                  <c:v>72.8</c:v>
                </c:pt>
                <c:pt idx="18">
                  <c:v>72.099999999999994</c:v>
                </c:pt>
                <c:pt idx="19">
                  <c:v>71.5</c:v>
                </c:pt>
                <c:pt idx="20">
                  <c:v>70.900000000000006</c:v>
                </c:pt>
                <c:pt idx="21">
                  <c:v>70.3</c:v>
                </c:pt>
                <c:pt idx="22">
                  <c:v>69.8</c:v>
                </c:pt>
                <c:pt idx="23">
                  <c:v>69.3</c:v>
                </c:pt>
                <c:pt idx="24">
                  <c:v>68.8</c:v>
                </c:pt>
                <c:pt idx="25">
                  <c:v>68.400000000000006</c:v>
                </c:pt>
                <c:pt idx="26">
                  <c:v>68.099999999999994</c:v>
                </c:pt>
                <c:pt idx="27">
                  <c:v>67.8</c:v>
                </c:pt>
                <c:pt idx="28">
                  <c:v>67.5</c:v>
                </c:pt>
                <c:pt idx="29">
                  <c:v>67.3</c:v>
                </c:pt>
                <c:pt idx="30">
                  <c:v>67</c:v>
                </c:pt>
                <c:pt idx="31">
                  <c:v>66.8</c:v>
                </c:pt>
                <c:pt idx="32">
                  <c:v>66.599999999999994</c:v>
                </c:pt>
                <c:pt idx="33">
                  <c:v>66.400000000000006</c:v>
                </c:pt>
                <c:pt idx="34">
                  <c:v>66.2</c:v>
                </c:pt>
                <c:pt idx="35">
                  <c:v>66.099999999999994</c:v>
                </c:pt>
                <c:pt idx="36">
                  <c:v>65.900000000000006</c:v>
                </c:pt>
                <c:pt idx="37">
                  <c:v>65.8</c:v>
                </c:pt>
                <c:pt idx="38">
                  <c:v>65.8</c:v>
                </c:pt>
                <c:pt idx="39">
                  <c:v>66.2</c:v>
                </c:pt>
                <c:pt idx="40">
                  <c:v>66.8</c:v>
                </c:pt>
                <c:pt idx="41">
                  <c:v>67.900000000000006</c:v>
                </c:pt>
                <c:pt idx="42">
                  <c:v>69</c:v>
                </c:pt>
                <c:pt idx="43">
                  <c:v>70.099999999999994</c:v>
                </c:pt>
                <c:pt idx="44">
                  <c:v>71.099999999999994</c:v>
                </c:pt>
                <c:pt idx="45">
                  <c:v>71.8</c:v>
                </c:pt>
                <c:pt idx="46">
                  <c:v>72.2</c:v>
                </c:pt>
                <c:pt idx="47">
                  <c:v>72.400000000000006</c:v>
                </c:pt>
                <c:pt idx="48">
                  <c:v>72.3</c:v>
                </c:pt>
                <c:pt idx="49">
                  <c:v>72.099999999999994</c:v>
                </c:pt>
                <c:pt idx="50">
                  <c:v>71.8</c:v>
                </c:pt>
                <c:pt idx="51">
                  <c:v>71.5</c:v>
                </c:pt>
                <c:pt idx="52">
                  <c:v>71.099999999999994</c:v>
                </c:pt>
                <c:pt idx="53">
                  <c:v>70.8</c:v>
                </c:pt>
                <c:pt idx="54">
                  <c:v>70.5</c:v>
                </c:pt>
                <c:pt idx="55">
                  <c:v>70.3</c:v>
                </c:pt>
                <c:pt idx="56">
                  <c:v>70.2</c:v>
                </c:pt>
                <c:pt idx="57">
                  <c:v>70.2</c:v>
                </c:pt>
                <c:pt idx="58">
                  <c:v>70.3</c:v>
                </c:pt>
                <c:pt idx="59">
                  <c:v>70.400000000000006</c:v>
                </c:pt>
                <c:pt idx="60">
                  <c:v>70.5</c:v>
                </c:pt>
                <c:pt idx="61">
                  <c:v>70.599999999999994</c:v>
                </c:pt>
                <c:pt idx="62">
                  <c:v>70.599999999999994</c:v>
                </c:pt>
                <c:pt idx="63">
                  <c:v>70.5</c:v>
                </c:pt>
                <c:pt idx="64">
                  <c:v>70.3</c:v>
                </c:pt>
                <c:pt idx="65">
                  <c:v>70.099999999999994</c:v>
                </c:pt>
                <c:pt idx="66">
                  <c:v>69.900000000000006</c:v>
                </c:pt>
                <c:pt idx="67">
                  <c:v>69.599999999999994</c:v>
                </c:pt>
                <c:pt idx="68">
                  <c:v>69.400000000000006</c:v>
                </c:pt>
                <c:pt idx="69">
                  <c:v>69.2</c:v>
                </c:pt>
                <c:pt idx="70">
                  <c:v>68.900000000000006</c:v>
                </c:pt>
                <c:pt idx="71">
                  <c:v>68.8</c:v>
                </c:pt>
                <c:pt idx="72">
                  <c:v>68.8</c:v>
                </c:pt>
                <c:pt idx="73">
                  <c:v>68.8</c:v>
                </c:pt>
                <c:pt idx="74">
                  <c:v>68.900000000000006</c:v>
                </c:pt>
                <c:pt idx="75">
                  <c:v>69.099999999999994</c:v>
                </c:pt>
                <c:pt idx="76">
                  <c:v>69.3</c:v>
                </c:pt>
                <c:pt idx="77">
                  <c:v>69.599999999999994</c:v>
                </c:pt>
                <c:pt idx="78">
                  <c:v>69.900000000000006</c:v>
                </c:pt>
                <c:pt idx="79">
                  <c:v>70.099999999999994</c:v>
                </c:pt>
                <c:pt idx="80">
                  <c:v>70.3</c:v>
                </c:pt>
                <c:pt idx="81">
                  <c:v>70.5</c:v>
                </c:pt>
                <c:pt idx="82">
                  <c:v>70.7</c:v>
                </c:pt>
                <c:pt idx="83">
                  <c:v>70.900000000000006</c:v>
                </c:pt>
                <c:pt idx="84">
                  <c:v>71</c:v>
                </c:pt>
                <c:pt idx="85">
                  <c:v>71.099999999999994</c:v>
                </c:pt>
                <c:pt idx="86">
                  <c:v>71.3</c:v>
                </c:pt>
                <c:pt idx="87">
                  <c:v>71.3</c:v>
                </c:pt>
                <c:pt idx="88">
                  <c:v>71.400000000000006</c:v>
                </c:pt>
                <c:pt idx="89">
                  <c:v>71.400000000000006</c:v>
                </c:pt>
                <c:pt idx="90">
                  <c:v>71.400000000000006</c:v>
                </c:pt>
                <c:pt idx="91">
                  <c:v>71.5</c:v>
                </c:pt>
                <c:pt idx="92">
                  <c:v>71.5</c:v>
                </c:pt>
                <c:pt idx="93">
                  <c:v>71.5</c:v>
                </c:pt>
                <c:pt idx="94">
                  <c:v>71.5</c:v>
                </c:pt>
                <c:pt idx="95">
                  <c:v>71.400000000000006</c:v>
                </c:pt>
                <c:pt idx="96">
                  <c:v>71.400000000000006</c:v>
                </c:pt>
                <c:pt idx="97">
                  <c:v>71.3</c:v>
                </c:pt>
                <c:pt idx="98">
                  <c:v>71.2</c:v>
                </c:pt>
                <c:pt idx="99">
                  <c:v>71.099999999999994</c:v>
                </c:pt>
                <c:pt idx="100">
                  <c:v>71</c:v>
                </c:pt>
                <c:pt idx="101">
                  <c:v>70.8</c:v>
                </c:pt>
                <c:pt idx="102">
                  <c:v>70.599999999999994</c:v>
                </c:pt>
                <c:pt idx="103">
                  <c:v>70.400000000000006</c:v>
                </c:pt>
                <c:pt idx="104">
                  <c:v>70.2</c:v>
                </c:pt>
                <c:pt idx="105">
                  <c:v>70</c:v>
                </c:pt>
                <c:pt idx="106">
                  <c:v>69.8</c:v>
                </c:pt>
                <c:pt idx="107">
                  <c:v>69.599999999999994</c:v>
                </c:pt>
                <c:pt idx="108">
                  <c:v>69.5</c:v>
                </c:pt>
                <c:pt idx="109">
                  <c:v>69.400000000000006</c:v>
                </c:pt>
                <c:pt idx="110">
                  <c:v>69.3</c:v>
                </c:pt>
                <c:pt idx="111">
                  <c:v>69.2</c:v>
                </c:pt>
                <c:pt idx="112">
                  <c:v>69.2</c:v>
                </c:pt>
                <c:pt idx="113">
                  <c:v>69.3</c:v>
                </c:pt>
                <c:pt idx="114">
                  <c:v>69.400000000000006</c:v>
                </c:pt>
                <c:pt idx="115">
                  <c:v>69.5</c:v>
                </c:pt>
                <c:pt idx="116">
                  <c:v>69.599999999999994</c:v>
                </c:pt>
                <c:pt idx="117">
                  <c:v>69.8</c:v>
                </c:pt>
                <c:pt idx="118">
                  <c:v>70</c:v>
                </c:pt>
                <c:pt idx="119">
                  <c:v>70.099999999999994</c:v>
                </c:pt>
                <c:pt idx="120">
                  <c:v>70.3</c:v>
                </c:pt>
                <c:pt idx="121">
                  <c:v>70.5</c:v>
                </c:pt>
                <c:pt idx="122">
                  <c:v>70.599999999999994</c:v>
                </c:pt>
                <c:pt idx="123">
                  <c:v>70.8</c:v>
                </c:pt>
                <c:pt idx="124">
                  <c:v>71</c:v>
                </c:pt>
                <c:pt idx="125">
                  <c:v>71.099999999999994</c:v>
                </c:pt>
                <c:pt idx="126">
                  <c:v>71.3</c:v>
                </c:pt>
                <c:pt idx="127">
                  <c:v>71.400000000000006</c:v>
                </c:pt>
                <c:pt idx="128">
                  <c:v>71.5</c:v>
                </c:pt>
                <c:pt idx="129">
                  <c:v>71.599999999999994</c:v>
                </c:pt>
                <c:pt idx="130">
                  <c:v>71.7</c:v>
                </c:pt>
                <c:pt idx="131">
                  <c:v>71.7</c:v>
                </c:pt>
                <c:pt idx="132">
                  <c:v>71.8</c:v>
                </c:pt>
                <c:pt idx="133">
                  <c:v>71.8</c:v>
                </c:pt>
                <c:pt idx="134">
                  <c:v>71.8</c:v>
                </c:pt>
                <c:pt idx="135">
                  <c:v>71.8</c:v>
                </c:pt>
                <c:pt idx="136">
                  <c:v>71.8</c:v>
                </c:pt>
                <c:pt idx="137">
                  <c:v>71.7</c:v>
                </c:pt>
                <c:pt idx="138">
                  <c:v>71.5</c:v>
                </c:pt>
                <c:pt idx="139">
                  <c:v>71.3</c:v>
                </c:pt>
                <c:pt idx="140">
                  <c:v>71.2</c:v>
                </c:pt>
                <c:pt idx="141">
                  <c:v>71</c:v>
                </c:pt>
                <c:pt idx="142">
                  <c:v>70.8</c:v>
                </c:pt>
                <c:pt idx="143">
                  <c:v>70.599999999999994</c:v>
                </c:pt>
                <c:pt idx="144">
                  <c:v>70.400000000000006</c:v>
                </c:pt>
                <c:pt idx="145">
                  <c:v>70.2</c:v>
                </c:pt>
                <c:pt idx="146">
                  <c:v>70.099999999999994</c:v>
                </c:pt>
                <c:pt idx="147">
                  <c:v>70</c:v>
                </c:pt>
                <c:pt idx="148">
                  <c:v>69.900000000000006</c:v>
                </c:pt>
                <c:pt idx="149">
                  <c:v>69.7</c:v>
                </c:pt>
                <c:pt idx="150">
                  <c:v>69.7</c:v>
                </c:pt>
                <c:pt idx="151">
                  <c:v>69.599999999999994</c:v>
                </c:pt>
                <c:pt idx="152">
                  <c:v>69.599999999999994</c:v>
                </c:pt>
                <c:pt idx="153">
                  <c:v>69.5</c:v>
                </c:pt>
                <c:pt idx="154">
                  <c:v>69.599999999999994</c:v>
                </c:pt>
                <c:pt idx="155">
                  <c:v>69.599999999999994</c:v>
                </c:pt>
                <c:pt idx="156">
                  <c:v>69.7</c:v>
                </c:pt>
                <c:pt idx="157">
                  <c:v>69.900000000000006</c:v>
                </c:pt>
                <c:pt idx="158">
                  <c:v>70</c:v>
                </c:pt>
                <c:pt idx="159">
                  <c:v>70.099999999999994</c:v>
                </c:pt>
                <c:pt idx="160">
                  <c:v>70.3</c:v>
                </c:pt>
                <c:pt idx="161">
                  <c:v>70.400000000000006</c:v>
                </c:pt>
                <c:pt idx="162">
                  <c:v>70.599999999999994</c:v>
                </c:pt>
                <c:pt idx="163">
                  <c:v>70.8</c:v>
                </c:pt>
                <c:pt idx="164">
                  <c:v>71</c:v>
                </c:pt>
                <c:pt idx="165">
                  <c:v>71.2</c:v>
                </c:pt>
                <c:pt idx="166">
                  <c:v>71.3</c:v>
                </c:pt>
                <c:pt idx="167">
                  <c:v>71.5</c:v>
                </c:pt>
                <c:pt idx="168">
                  <c:v>71.7</c:v>
                </c:pt>
                <c:pt idx="169">
                  <c:v>71.8</c:v>
                </c:pt>
                <c:pt idx="170">
                  <c:v>71.900000000000006</c:v>
                </c:pt>
                <c:pt idx="171">
                  <c:v>72</c:v>
                </c:pt>
                <c:pt idx="172">
                  <c:v>72</c:v>
                </c:pt>
                <c:pt idx="173">
                  <c:v>72</c:v>
                </c:pt>
                <c:pt idx="174">
                  <c:v>72</c:v>
                </c:pt>
                <c:pt idx="175">
                  <c:v>72</c:v>
                </c:pt>
                <c:pt idx="176">
                  <c:v>72</c:v>
                </c:pt>
                <c:pt idx="177">
                  <c:v>71.900000000000006</c:v>
                </c:pt>
                <c:pt idx="178">
                  <c:v>71.8</c:v>
                </c:pt>
                <c:pt idx="179">
                  <c:v>71.7</c:v>
                </c:pt>
                <c:pt idx="180">
                  <c:v>71.5</c:v>
                </c:pt>
                <c:pt idx="181">
                  <c:v>71.3</c:v>
                </c:pt>
                <c:pt idx="182">
                  <c:v>71.099999999999994</c:v>
                </c:pt>
                <c:pt idx="183">
                  <c:v>70.900000000000006</c:v>
                </c:pt>
                <c:pt idx="184">
                  <c:v>70.7</c:v>
                </c:pt>
                <c:pt idx="185">
                  <c:v>70.5</c:v>
                </c:pt>
                <c:pt idx="186">
                  <c:v>70.400000000000006</c:v>
                </c:pt>
                <c:pt idx="187">
                  <c:v>70.2</c:v>
                </c:pt>
                <c:pt idx="188">
                  <c:v>70.099999999999994</c:v>
                </c:pt>
                <c:pt idx="189">
                  <c:v>70</c:v>
                </c:pt>
                <c:pt idx="190">
                  <c:v>70</c:v>
                </c:pt>
                <c:pt idx="191">
                  <c:v>69.900000000000006</c:v>
                </c:pt>
                <c:pt idx="192">
                  <c:v>69.8</c:v>
                </c:pt>
                <c:pt idx="193">
                  <c:v>69.8</c:v>
                </c:pt>
                <c:pt idx="194">
                  <c:v>69.8</c:v>
                </c:pt>
                <c:pt idx="195">
                  <c:v>69.8</c:v>
                </c:pt>
                <c:pt idx="196">
                  <c:v>69.900000000000006</c:v>
                </c:pt>
                <c:pt idx="197">
                  <c:v>70</c:v>
                </c:pt>
                <c:pt idx="198">
                  <c:v>70</c:v>
                </c:pt>
                <c:pt idx="199">
                  <c:v>70.2</c:v>
                </c:pt>
                <c:pt idx="200">
                  <c:v>70.3</c:v>
                </c:pt>
                <c:pt idx="201">
                  <c:v>70.5</c:v>
                </c:pt>
                <c:pt idx="202">
                  <c:v>70.7</c:v>
                </c:pt>
                <c:pt idx="203">
                  <c:v>70.900000000000006</c:v>
                </c:pt>
                <c:pt idx="204">
                  <c:v>71.099999999999994</c:v>
                </c:pt>
                <c:pt idx="205">
                  <c:v>71.3</c:v>
                </c:pt>
                <c:pt idx="206">
                  <c:v>71.400000000000006</c:v>
                </c:pt>
                <c:pt idx="207">
                  <c:v>71.599999999999994</c:v>
                </c:pt>
                <c:pt idx="208">
                  <c:v>71.8</c:v>
                </c:pt>
                <c:pt idx="209">
                  <c:v>71.900000000000006</c:v>
                </c:pt>
                <c:pt idx="210">
                  <c:v>72</c:v>
                </c:pt>
                <c:pt idx="211">
                  <c:v>72.099999999999994</c:v>
                </c:pt>
                <c:pt idx="212">
                  <c:v>72.2</c:v>
                </c:pt>
                <c:pt idx="213">
                  <c:v>72.2</c:v>
                </c:pt>
                <c:pt idx="214">
                  <c:v>72.2</c:v>
                </c:pt>
                <c:pt idx="215">
                  <c:v>72.2</c:v>
                </c:pt>
                <c:pt idx="216">
                  <c:v>72.2</c:v>
                </c:pt>
                <c:pt idx="217">
                  <c:v>72.099999999999994</c:v>
                </c:pt>
                <c:pt idx="218">
                  <c:v>72</c:v>
                </c:pt>
                <c:pt idx="219">
                  <c:v>71.900000000000006</c:v>
                </c:pt>
                <c:pt idx="220">
                  <c:v>71.8</c:v>
                </c:pt>
                <c:pt idx="221">
                  <c:v>71.7</c:v>
                </c:pt>
                <c:pt idx="222">
                  <c:v>71.5</c:v>
                </c:pt>
                <c:pt idx="223">
                  <c:v>71.3</c:v>
                </c:pt>
                <c:pt idx="224">
                  <c:v>71.099999999999994</c:v>
                </c:pt>
                <c:pt idx="225">
                  <c:v>70.900000000000006</c:v>
                </c:pt>
                <c:pt idx="226">
                  <c:v>70.7</c:v>
                </c:pt>
                <c:pt idx="227">
                  <c:v>70.599999999999994</c:v>
                </c:pt>
                <c:pt idx="228">
                  <c:v>70.400000000000006</c:v>
                </c:pt>
                <c:pt idx="229">
                  <c:v>70.3</c:v>
                </c:pt>
                <c:pt idx="230">
                  <c:v>70.2</c:v>
                </c:pt>
                <c:pt idx="231">
                  <c:v>70.099999999999994</c:v>
                </c:pt>
                <c:pt idx="232">
                  <c:v>70</c:v>
                </c:pt>
                <c:pt idx="233">
                  <c:v>70</c:v>
                </c:pt>
                <c:pt idx="234">
                  <c:v>70</c:v>
                </c:pt>
                <c:pt idx="235">
                  <c:v>70</c:v>
                </c:pt>
                <c:pt idx="236">
                  <c:v>70</c:v>
                </c:pt>
                <c:pt idx="237">
                  <c:v>70.099999999999994</c:v>
                </c:pt>
                <c:pt idx="238">
                  <c:v>70.2</c:v>
                </c:pt>
                <c:pt idx="239">
                  <c:v>70.3</c:v>
                </c:pt>
                <c:pt idx="240">
                  <c:v>70.400000000000006</c:v>
                </c:pt>
                <c:pt idx="241">
                  <c:v>70.599999999999994</c:v>
                </c:pt>
                <c:pt idx="242">
                  <c:v>70.7</c:v>
                </c:pt>
                <c:pt idx="243">
                  <c:v>70.900000000000006</c:v>
                </c:pt>
                <c:pt idx="244">
                  <c:v>71.2</c:v>
                </c:pt>
                <c:pt idx="245">
                  <c:v>71.3</c:v>
                </c:pt>
                <c:pt idx="246">
                  <c:v>71.5</c:v>
                </c:pt>
                <c:pt idx="247">
                  <c:v>71.7</c:v>
                </c:pt>
                <c:pt idx="248">
                  <c:v>71.900000000000006</c:v>
                </c:pt>
                <c:pt idx="249">
                  <c:v>72</c:v>
                </c:pt>
                <c:pt idx="250">
                  <c:v>72.099999999999994</c:v>
                </c:pt>
                <c:pt idx="251">
                  <c:v>72.2</c:v>
                </c:pt>
                <c:pt idx="252">
                  <c:v>72.3</c:v>
                </c:pt>
                <c:pt idx="253">
                  <c:v>72.400000000000006</c:v>
                </c:pt>
                <c:pt idx="254">
                  <c:v>72.400000000000006</c:v>
                </c:pt>
                <c:pt idx="255">
                  <c:v>72.400000000000006</c:v>
                </c:pt>
                <c:pt idx="256">
                  <c:v>72.400000000000006</c:v>
                </c:pt>
                <c:pt idx="257">
                  <c:v>72.3</c:v>
                </c:pt>
                <c:pt idx="258">
                  <c:v>72.2</c:v>
                </c:pt>
                <c:pt idx="259">
                  <c:v>72.2</c:v>
                </c:pt>
                <c:pt idx="260">
                  <c:v>72</c:v>
                </c:pt>
                <c:pt idx="261">
                  <c:v>71.900000000000006</c:v>
                </c:pt>
                <c:pt idx="262">
                  <c:v>71.8</c:v>
                </c:pt>
                <c:pt idx="263">
                  <c:v>71.599999999999994</c:v>
                </c:pt>
                <c:pt idx="264">
                  <c:v>71.5</c:v>
                </c:pt>
                <c:pt idx="265">
                  <c:v>71.3</c:v>
                </c:pt>
                <c:pt idx="266">
                  <c:v>71.099999999999994</c:v>
                </c:pt>
                <c:pt idx="267">
                  <c:v>70.900000000000006</c:v>
                </c:pt>
                <c:pt idx="268">
                  <c:v>70.8</c:v>
                </c:pt>
                <c:pt idx="269">
                  <c:v>70.599999999999994</c:v>
                </c:pt>
                <c:pt idx="270">
                  <c:v>70.5</c:v>
                </c:pt>
                <c:pt idx="271">
                  <c:v>70.3</c:v>
                </c:pt>
                <c:pt idx="272">
                  <c:v>70.2</c:v>
                </c:pt>
                <c:pt idx="273">
                  <c:v>70.2</c:v>
                </c:pt>
                <c:pt idx="274">
                  <c:v>70.099999999999994</c:v>
                </c:pt>
                <c:pt idx="275">
                  <c:v>70.099999999999994</c:v>
                </c:pt>
                <c:pt idx="276">
                  <c:v>70.2</c:v>
                </c:pt>
                <c:pt idx="277">
                  <c:v>70.2</c:v>
                </c:pt>
                <c:pt idx="278">
                  <c:v>70.3</c:v>
                </c:pt>
                <c:pt idx="279">
                  <c:v>70.5</c:v>
                </c:pt>
                <c:pt idx="280">
                  <c:v>70.599999999999994</c:v>
                </c:pt>
                <c:pt idx="281">
                  <c:v>70.7</c:v>
                </c:pt>
                <c:pt idx="282">
                  <c:v>70.8</c:v>
                </c:pt>
                <c:pt idx="283">
                  <c:v>71</c:v>
                </c:pt>
                <c:pt idx="284">
                  <c:v>71.2</c:v>
                </c:pt>
                <c:pt idx="285">
                  <c:v>71.400000000000006</c:v>
                </c:pt>
                <c:pt idx="286">
                  <c:v>71.5</c:v>
                </c:pt>
                <c:pt idx="287">
                  <c:v>71.7</c:v>
                </c:pt>
                <c:pt idx="288">
                  <c:v>71.900000000000006</c:v>
                </c:pt>
                <c:pt idx="289">
                  <c:v>72.099999999999994</c:v>
                </c:pt>
                <c:pt idx="290">
                  <c:v>72.2</c:v>
                </c:pt>
                <c:pt idx="291">
                  <c:v>72.400000000000006</c:v>
                </c:pt>
                <c:pt idx="292">
                  <c:v>72.5</c:v>
                </c:pt>
                <c:pt idx="293">
                  <c:v>72.5</c:v>
                </c:pt>
                <c:pt idx="294">
                  <c:v>72.599999999999994</c:v>
                </c:pt>
                <c:pt idx="295">
                  <c:v>72.599999999999994</c:v>
                </c:pt>
                <c:pt idx="296">
                  <c:v>72.599999999999994</c:v>
                </c:pt>
                <c:pt idx="297">
                  <c:v>72.599999999999994</c:v>
                </c:pt>
                <c:pt idx="298">
                  <c:v>72.599999999999994</c:v>
                </c:pt>
                <c:pt idx="299">
                  <c:v>72.5</c:v>
                </c:pt>
                <c:pt idx="300">
                  <c:v>72.400000000000006</c:v>
                </c:pt>
                <c:pt idx="301">
                  <c:v>72.2</c:v>
                </c:pt>
                <c:pt idx="302">
                  <c:v>72.099999999999994</c:v>
                </c:pt>
                <c:pt idx="303">
                  <c:v>72</c:v>
                </c:pt>
                <c:pt idx="304">
                  <c:v>71.8</c:v>
                </c:pt>
                <c:pt idx="305">
                  <c:v>71.599999999999994</c:v>
                </c:pt>
                <c:pt idx="306">
                  <c:v>71.400000000000006</c:v>
                </c:pt>
                <c:pt idx="307">
                  <c:v>71.3</c:v>
                </c:pt>
                <c:pt idx="308">
                  <c:v>71.099999999999994</c:v>
                </c:pt>
                <c:pt idx="309">
                  <c:v>70.900000000000006</c:v>
                </c:pt>
                <c:pt idx="310">
                  <c:v>70.7</c:v>
                </c:pt>
                <c:pt idx="311">
                  <c:v>70.599999999999994</c:v>
                </c:pt>
                <c:pt idx="312">
                  <c:v>70.599999999999994</c:v>
                </c:pt>
                <c:pt idx="313">
                  <c:v>70.5</c:v>
                </c:pt>
                <c:pt idx="314">
                  <c:v>70.400000000000006</c:v>
                </c:pt>
                <c:pt idx="315">
                  <c:v>70.400000000000006</c:v>
                </c:pt>
                <c:pt idx="316">
                  <c:v>70.400000000000006</c:v>
                </c:pt>
                <c:pt idx="317">
                  <c:v>70.400000000000006</c:v>
                </c:pt>
                <c:pt idx="318">
                  <c:v>70.400000000000006</c:v>
                </c:pt>
                <c:pt idx="319">
                  <c:v>70.5</c:v>
                </c:pt>
                <c:pt idx="320">
                  <c:v>70.599999999999994</c:v>
                </c:pt>
                <c:pt idx="321">
                  <c:v>70.8</c:v>
                </c:pt>
                <c:pt idx="322">
                  <c:v>70.900000000000006</c:v>
                </c:pt>
                <c:pt idx="323">
                  <c:v>71.099999999999994</c:v>
                </c:pt>
                <c:pt idx="324">
                  <c:v>71.3</c:v>
                </c:pt>
                <c:pt idx="325">
                  <c:v>71.5</c:v>
                </c:pt>
                <c:pt idx="326">
                  <c:v>71.599999999999994</c:v>
                </c:pt>
                <c:pt idx="327">
                  <c:v>71.8</c:v>
                </c:pt>
                <c:pt idx="328">
                  <c:v>72</c:v>
                </c:pt>
                <c:pt idx="329">
                  <c:v>72.099999999999994</c:v>
                </c:pt>
                <c:pt idx="330">
                  <c:v>72.3</c:v>
                </c:pt>
                <c:pt idx="331">
                  <c:v>72.5</c:v>
                </c:pt>
                <c:pt idx="332">
                  <c:v>72.599999999999994</c:v>
                </c:pt>
                <c:pt idx="333">
                  <c:v>72.7</c:v>
                </c:pt>
                <c:pt idx="334">
                  <c:v>72.7</c:v>
                </c:pt>
                <c:pt idx="335">
                  <c:v>72.8</c:v>
                </c:pt>
                <c:pt idx="336">
                  <c:v>72.8</c:v>
                </c:pt>
                <c:pt idx="337">
                  <c:v>72.8</c:v>
                </c:pt>
                <c:pt idx="338">
                  <c:v>72.8</c:v>
                </c:pt>
                <c:pt idx="339">
                  <c:v>72.7</c:v>
                </c:pt>
                <c:pt idx="340">
                  <c:v>72.7</c:v>
                </c:pt>
                <c:pt idx="341">
                  <c:v>72.599999999999994</c:v>
                </c:pt>
                <c:pt idx="342">
                  <c:v>72.400000000000006</c:v>
                </c:pt>
                <c:pt idx="343">
                  <c:v>72.3</c:v>
                </c:pt>
                <c:pt idx="344">
                  <c:v>72.099999999999994</c:v>
                </c:pt>
                <c:pt idx="345">
                  <c:v>71.900000000000006</c:v>
                </c:pt>
                <c:pt idx="346">
                  <c:v>71.7</c:v>
                </c:pt>
                <c:pt idx="347">
                  <c:v>71.5</c:v>
                </c:pt>
                <c:pt idx="348">
                  <c:v>71.400000000000006</c:v>
                </c:pt>
                <c:pt idx="349">
                  <c:v>71.2</c:v>
                </c:pt>
                <c:pt idx="350">
                  <c:v>71.099999999999994</c:v>
                </c:pt>
                <c:pt idx="351">
                  <c:v>70.900000000000006</c:v>
                </c:pt>
                <c:pt idx="352">
                  <c:v>70.8</c:v>
                </c:pt>
                <c:pt idx="353">
                  <c:v>70.7</c:v>
                </c:pt>
                <c:pt idx="354">
                  <c:v>70.7</c:v>
                </c:pt>
                <c:pt idx="355">
                  <c:v>70.599999999999994</c:v>
                </c:pt>
                <c:pt idx="356">
                  <c:v>70.599999999999994</c:v>
                </c:pt>
                <c:pt idx="357">
                  <c:v>70.599999999999994</c:v>
                </c:pt>
                <c:pt idx="358">
                  <c:v>70.7</c:v>
                </c:pt>
                <c:pt idx="359">
                  <c:v>70.7</c:v>
                </c:pt>
                <c:pt idx="360">
                  <c:v>70.8</c:v>
                </c:pt>
                <c:pt idx="361">
                  <c:v>70.900000000000006</c:v>
                </c:pt>
                <c:pt idx="362">
                  <c:v>71</c:v>
                </c:pt>
                <c:pt idx="363">
                  <c:v>71.099999999999994</c:v>
                </c:pt>
                <c:pt idx="364">
                  <c:v>71.3</c:v>
                </c:pt>
                <c:pt idx="365">
                  <c:v>71.5</c:v>
                </c:pt>
                <c:pt idx="366">
                  <c:v>71.7</c:v>
                </c:pt>
                <c:pt idx="367">
                  <c:v>71.900000000000006</c:v>
                </c:pt>
                <c:pt idx="368">
                  <c:v>72</c:v>
                </c:pt>
                <c:pt idx="369">
                  <c:v>72.2</c:v>
                </c:pt>
                <c:pt idx="370">
                  <c:v>72.400000000000006</c:v>
                </c:pt>
                <c:pt idx="371">
                  <c:v>72.599999999999994</c:v>
                </c:pt>
                <c:pt idx="372">
                  <c:v>72.7</c:v>
                </c:pt>
                <c:pt idx="373">
                  <c:v>72.8</c:v>
                </c:pt>
                <c:pt idx="374">
                  <c:v>72.900000000000006</c:v>
                </c:pt>
                <c:pt idx="375">
                  <c:v>73</c:v>
                </c:pt>
                <c:pt idx="376">
                  <c:v>73</c:v>
                </c:pt>
                <c:pt idx="377">
                  <c:v>73</c:v>
                </c:pt>
                <c:pt idx="378">
                  <c:v>73</c:v>
                </c:pt>
                <c:pt idx="379">
                  <c:v>73</c:v>
                </c:pt>
                <c:pt idx="380">
                  <c:v>72.900000000000006</c:v>
                </c:pt>
                <c:pt idx="381">
                  <c:v>72.8</c:v>
                </c:pt>
                <c:pt idx="382">
                  <c:v>72.7</c:v>
                </c:pt>
                <c:pt idx="383">
                  <c:v>72.599999999999994</c:v>
                </c:pt>
                <c:pt idx="384">
                  <c:v>72.400000000000006</c:v>
                </c:pt>
                <c:pt idx="385">
                  <c:v>72.2</c:v>
                </c:pt>
                <c:pt idx="386">
                  <c:v>72</c:v>
                </c:pt>
                <c:pt idx="387">
                  <c:v>71.900000000000006</c:v>
                </c:pt>
                <c:pt idx="388">
                  <c:v>71.7</c:v>
                </c:pt>
                <c:pt idx="389">
                  <c:v>71.5</c:v>
                </c:pt>
                <c:pt idx="390">
                  <c:v>71.400000000000006</c:v>
                </c:pt>
                <c:pt idx="391">
                  <c:v>71.3</c:v>
                </c:pt>
                <c:pt idx="392">
                  <c:v>71.099999999999994</c:v>
                </c:pt>
                <c:pt idx="393">
                  <c:v>71</c:v>
                </c:pt>
                <c:pt idx="394">
                  <c:v>70.900000000000006</c:v>
                </c:pt>
                <c:pt idx="395">
                  <c:v>70.8</c:v>
                </c:pt>
                <c:pt idx="396">
                  <c:v>70.8</c:v>
                </c:pt>
                <c:pt idx="397">
                  <c:v>70.8</c:v>
                </c:pt>
                <c:pt idx="398">
                  <c:v>70.8</c:v>
                </c:pt>
                <c:pt idx="399">
                  <c:v>70.8</c:v>
                </c:pt>
                <c:pt idx="400">
                  <c:v>70.900000000000006</c:v>
                </c:pt>
                <c:pt idx="401">
                  <c:v>71</c:v>
                </c:pt>
                <c:pt idx="402">
                  <c:v>71.099999999999994</c:v>
                </c:pt>
                <c:pt idx="403">
                  <c:v>71.2</c:v>
                </c:pt>
                <c:pt idx="404">
                  <c:v>71.400000000000006</c:v>
                </c:pt>
                <c:pt idx="405">
                  <c:v>71.599999999999994</c:v>
                </c:pt>
                <c:pt idx="406">
                  <c:v>71.8</c:v>
                </c:pt>
                <c:pt idx="407">
                  <c:v>72</c:v>
                </c:pt>
                <c:pt idx="408">
                  <c:v>72.099999999999994</c:v>
                </c:pt>
                <c:pt idx="409">
                  <c:v>72.3</c:v>
                </c:pt>
                <c:pt idx="410">
                  <c:v>72.5</c:v>
                </c:pt>
                <c:pt idx="411">
                  <c:v>72.7</c:v>
                </c:pt>
                <c:pt idx="412">
                  <c:v>72.8</c:v>
                </c:pt>
                <c:pt idx="413">
                  <c:v>72.900000000000006</c:v>
                </c:pt>
                <c:pt idx="414">
                  <c:v>73</c:v>
                </c:pt>
                <c:pt idx="415">
                  <c:v>73.2</c:v>
                </c:pt>
                <c:pt idx="416">
                  <c:v>73.2</c:v>
                </c:pt>
                <c:pt idx="417">
                  <c:v>73.2</c:v>
                </c:pt>
                <c:pt idx="418">
                  <c:v>73.2</c:v>
                </c:pt>
                <c:pt idx="419">
                  <c:v>73.2</c:v>
                </c:pt>
                <c:pt idx="420">
                  <c:v>73.2</c:v>
                </c:pt>
                <c:pt idx="421">
                  <c:v>73.099999999999994</c:v>
                </c:pt>
                <c:pt idx="422">
                  <c:v>73</c:v>
                </c:pt>
                <c:pt idx="423">
                  <c:v>72.8</c:v>
                </c:pt>
                <c:pt idx="424">
                  <c:v>72.7</c:v>
                </c:pt>
                <c:pt idx="425">
                  <c:v>72.599999999999994</c:v>
                </c:pt>
                <c:pt idx="426">
                  <c:v>72.400000000000006</c:v>
                </c:pt>
                <c:pt idx="427">
                  <c:v>72.2</c:v>
                </c:pt>
                <c:pt idx="428">
                  <c:v>72.099999999999994</c:v>
                </c:pt>
                <c:pt idx="429">
                  <c:v>71.900000000000006</c:v>
                </c:pt>
                <c:pt idx="430">
                  <c:v>71.7</c:v>
                </c:pt>
                <c:pt idx="431">
                  <c:v>71.599999999999994</c:v>
                </c:pt>
                <c:pt idx="432">
                  <c:v>71.400000000000006</c:v>
                </c:pt>
                <c:pt idx="433">
                  <c:v>71.3</c:v>
                </c:pt>
                <c:pt idx="434">
                  <c:v>71.099999999999994</c:v>
                </c:pt>
                <c:pt idx="435">
                  <c:v>71.099999999999994</c:v>
                </c:pt>
                <c:pt idx="436">
                  <c:v>71</c:v>
                </c:pt>
                <c:pt idx="437">
                  <c:v>70.900000000000006</c:v>
                </c:pt>
                <c:pt idx="438">
                  <c:v>70.900000000000006</c:v>
                </c:pt>
                <c:pt idx="439">
                  <c:v>71</c:v>
                </c:pt>
                <c:pt idx="440">
                  <c:v>71</c:v>
                </c:pt>
                <c:pt idx="441">
                  <c:v>71.099999999999994</c:v>
                </c:pt>
                <c:pt idx="442">
                  <c:v>71.2</c:v>
                </c:pt>
                <c:pt idx="443">
                  <c:v>71.3</c:v>
                </c:pt>
                <c:pt idx="444">
                  <c:v>71.5</c:v>
                </c:pt>
                <c:pt idx="445">
                  <c:v>71.7</c:v>
                </c:pt>
                <c:pt idx="446">
                  <c:v>71.8</c:v>
                </c:pt>
                <c:pt idx="447">
                  <c:v>72</c:v>
                </c:pt>
                <c:pt idx="448">
                  <c:v>72.2</c:v>
                </c:pt>
                <c:pt idx="449">
                  <c:v>72.400000000000006</c:v>
                </c:pt>
                <c:pt idx="450">
                  <c:v>72.599999999999994</c:v>
                </c:pt>
                <c:pt idx="451">
                  <c:v>72.7</c:v>
                </c:pt>
                <c:pt idx="452">
                  <c:v>72.900000000000006</c:v>
                </c:pt>
                <c:pt idx="453">
                  <c:v>73</c:v>
                </c:pt>
                <c:pt idx="454">
                  <c:v>73.099999999999994</c:v>
                </c:pt>
                <c:pt idx="455">
                  <c:v>73.3</c:v>
                </c:pt>
                <c:pt idx="456">
                  <c:v>73.3</c:v>
                </c:pt>
                <c:pt idx="457">
                  <c:v>73.400000000000006</c:v>
                </c:pt>
                <c:pt idx="458">
                  <c:v>73.400000000000006</c:v>
                </c:pt>
                <c:pt idx="459">
                  <c:v>73.400000000000006</c:v>
                </c:pt>
                <c:pt idx="460">
                  <c:v>73.400000000000006</c:v>
                </c:pt>
                <c:pt idx="461">
                  <c:v>73.3</c:v>
                </c:pt>
                <c:pt idx="462">
                  <c:v>73.3</c:v>
                </c:pt>
                <c:pt idx="463">
                  <c:v>73.2</c:v>
                </c:pt>
                <c:pt idx="464">
                  <c:v>73</c:v>
                </c:pt>
                <c:pt idx="465">
                  <c:v>72.900000000000006</c:v>
                </c:pt>
                <c:pt idx="466">
                  <c:v>72.7</c:v>
                </c:pt>
                <c:pt idx="467">
                  <c:v>72.599999999999994</c:v>
                </c:pt>
                <c:pt idx="468">
                  <c:v>72.400000000000006</c:v>
                </c:pt>
                <c:pt idx="469">
                  <c:v>72.2</c:v>
                </c:pt>
                <c:pt idx="470">
                  <c:v>72</c:v>
                </c:pt>
                <c:pt idx="471">
                  <c:v>71.900000000000006</c:v>
                </c:pt>
                <c:pt idx="472">
                  <c:v>71.7</c:v>
                </c:pt>
                <c:pt idx="473">
                  <c:v>71.5</c:v>
                </c:pt>
                <c:pt idx="474">
                  <c:v>71.400000000000006</c:v>
                </c:pt>
                <c:pt idx="475">
                  <c:v>71.3</c:v>
                </c:pt>
                <c:pt idx="476">
                  <c:v>71.2</c:v>
                </c:pt>
                <c:pt idx="477">
                  <c:v>71.2</c:v>
                </c:pt>
                <c:pt idx="478">
                  <c:v>71.2</c:v>
                </c:pt>
                <c:pt idx="479">
                  <c:v>71.2</c:v>
                </c:pt>
                <c:pt idx="480">
                  <c:v>71.2</c:v>
                </c:pt>
                <c:pt idx="481">
                  <c:v>71.3</c:v>
                </c:pt>
                <c:pt idx="482">
                  <c:v>71.3</c:v>
                </c:pt>
                <c:pt idx="483">
                  <c:v>71.400000000000006</c:v>
                </c:pt>
                <c:pt idx="484">
                  <c:v>71.599999999999994</c:v>
                </c:pt>
                <c:pt idx="485">
                  <c:v>71.7</c:v>
                </c:pt>
                <c:pt idx="486">
                  <c:v>71.900000000000006</c:v>
                </c:pt>
                <c:pt idx="487">
                  <c:v>72.099999999999994</c:v>
                </c:pt>
                <c:pt idx="488">
                  <c:v>72.3</c:v>
                </c:pt>
                <c:pt idx="489">
                  <c:v>72.5</c:v>
                </c:pt>
                <c:pt idx="490">
                  <c:v>72.7</c:v>
                </c:pt>
                <c:pt idx="491">
                  <c:v>72.8</c:v>
                </c:pt>
                <c:pt idx="492">
                  <c:v>73</c:v>
                </c:pt>
                <c:pt idx="493">
                  <c:v>73.2</c:v>
                </c:pt>
                <c:pt idx="494">
                  <c:v>73.3</c:v>
                </c:pt>
                <c:pt idx="495">
                  <c:v>73.400000000000006</c:v>
                </c:pt>
                <c:pt idx="496">
                  <c:v>73.5</c:v>
                </c:pt>
                <c:pt idx="497">
                  <c:v>73.599999999999994</c:v>
                </c:pt>
                <c:pt idx="498">
                  <c:v>73.599999999999994</c:v>
                </c:pt>
                <c:pt idx="499">
                  <c:v>73.599999999999994</c:v>
                </c:pt>
                <c:pt idx="500">
                  <c:v>73.599999999999994</c:v>
                </c:pt>
                <c:pt idx="501">
                  <c:v>73.599999999999994</c:v>
                </c:pt>
                <c:pt idx="502">
                  <c:v>73.5</c:v>
                </c:pt>
                <c:pt idx="503">
                  <c:v>73.400000000000006</c:v>
                </c:pt>
                <c:pt idx="504">
                  <c:v>73.3</c:v>
                </c:pt>
                <c:pt idx="505">
                  <c:v>73.2</c:v>
                </c:pt>
                <c:pt idx="506">
                  <c:v>73.099999999999994</c:v>
                </c:pt>
                <c:pt idx="507">
                  <c:v>72.900000000000006</c:v>
                </c:pt>
                <c:pt idx="508">
                  <c:v>72.7</c:v>
                </c:pt>
                <c:pt idx="509">
                  <c:v>72.5</c:v>
                </c:pt>
                <c:pt idx="510">
                  <c:v>72.3</c:v>
                </c:pt>
                <c:pt idx="511">
                  <c:v>72.099999999999994</c:v>
                </c:pt>
                <c:pt idx="512">
                  <c:v>72</c:v>
                </c:pt>
                <c:pt idx="513">
                  <c:v>71.900000000000006</c:v>
                </c:pt>
                <c:pt idx="514">
                  <c:v>71.7</c:v>
                </c:pt>
                <c:pt idx="515">
                  <c:v>71.599999999999994</c:v>
                </c:pt>
                <c:pt idx="516">
                  <c:v>71.5</c:v>
                </c:pt>
                <c:pt idx="517">
                  <c:v>71.400000000000006</c:v>
                </c:pt>
                <c:pt idx="518">
                  <c:v>71.400000000000006</c:v>
                </c:pt>
                <c:pt idx="519">
                  <c:v>71.400000000000006</c:v>
                </c:pt>
                <c:pt idx="520">
                  <c:v>71.400000000000006</c:v>
                </c:pt>
                <c:pt idx="521">
                  <c:v>71.400000000000006</c:v>
                </c:pt>
                <c:pt idx="522">
                  <c:v>71.5</c:v>
                </c:pt>
                <c:pt idx="523">
                  <c:v>71.599999999999994</c:v>
                </c:pt>
                <c:pt idx="524">
                  <c:v>71.7</c:v>
                </c:pt>
                <c:pt idx="525">
                  <c:v>71.8</c:v>
                </c:pt>
                <c:pt idx="526">
                  <c:v>72</c:v>
                </c:pt>
                <c:pt idx="527">
                  <c:v>72.099999999999994</c:v>
                </c:pt>
                <c:pt idx="528">
                  <c:v>72.3</c:v>
                </c:pt>
                <c:pt idx="529">
                  <c:v>72.5</c:v>
                </c:pt>
                <c:pt idx="530">
                  <c:v>72.7</c:v>
                </c:pt>
                <c:pt idx="531">
                  <c:v>72.900000000000006</c:v>
                </c:pt>
                <c:pt idx="532">
                  <c:v>73.099999999999994</c:v>
                </c:pt>
                <c:pt idx="533">
                  <c:v>73.3</c:v>
                </c:pt>
                <c:pt idx="534">
                  <c:v>73.400000000000006</c:v>
                </c:pt>
                <c:pt idx="535">
                  <c:v>73.5</c:v>
                </c:pt>
                <c:pt idx="536">
                  <c:v>73.599999999999994</c:v>
                </c:pt>
                <c:pt idx="537">
                  <c:v>73.7</c:v>
                </c:pt>
                <c:pt idx="538">
                  <c:v>73.7</c:v>
                </c:pt>
                <c:pt idx="539">
                  <c:v>73.8</c:v>
                </c:pt>
                <c:pt idx="540">
                  <c:v>73.8</c:v>
                </c:pt>
                <c:pt idx="541">
                  <c:v>73.8</c:v>
                </c:pt>
                <c:pt idx="542">
                  <c:v>73.8</c:v>
                </c:pt>
                <c:pt idx="543">
                  <c:v>73.7</c:v>
                </c:pt>
                <c:pt idx="544">
                  <c:v>73.599999999999994</c:v>
                </c:pt>
                <c:pt idx="545">
                  <c:v>73.5</c:v>
                </c:pt>
                <c:pt idx="546">
                  <c:v>73.3</c:v>
                </c:pt>
                <c:pt idx="547">
                  <c:v>73.2</c:v>
                </c:pt>
                <c:pt idx="548">
                  <c:v>73.099999999999994</c:v>
                </c:pt>
                <c:pt idx="549">
                  <c:v>72.900000000000006</c:v>
                </c:pt>
                <c:pt idx="550">
                  <c:v>72.7</c:v>
                </c:pt>
                <c:pt idx="551">
                  <c:v>72.5</c:v>
                </c:pt>
                <c:pt idx="552">
                  <c:v>72.3</c:v>
                </c:pt>
                <c:pt idx="553">
                  <c:v>72.2</c:v>
                </c:pt>
                <c:pt idx="554">
                  <c:v>72</c:v>
                </c:pt>
                <c:pt idx="555">
                  <c:v>71.900000000000006</c:v>
                </c:pt>
                <c:pt idx="556">
                  <c:v>71.7</c:v>
                </c:pt>
                <c:pt idx="557">
                  <c:v>71.599999999999994</c:v>
                </c:pt>
                <c:pt idx="558">
                  <c:v>71.599999999999994</c:v>
                </c:pt>
                <c:pt idx="559">
                  <c:v>71.5</c:v>
                </c:pt>
                <c:pt idx="560">
                  <c:v>71.5</c:v>
                </c:pt>
                <c:pt idx="561">
                  <c:v>71.599999999999994</c:v>
                </c:pt>
                <c:pt idx="562">
                  <c:v>71.599999999999994</c:v>
                </c:pt>
                <c:pt idx="563">
                  <c:v>71.7</c:v>
                </c:pt>
                <c:pt idx="564">
                  <c:v>71.8</c:v>
                </c:pt>
                <c:pt idx="565">
                  <c:v>72</c:v>
                </c:pt>
                <c:pt idx="566">
                  <c:v>72.099999999999994</c:v>
                </c:pt>
                <c:pt idx="567">
                  <c:v>72.2</c:v>
                </c:pt>
                <c:pt idx="568">
                  <c:v>72.400000000000006</c:v>
                </c:pt>
                <c:pt idx="569">
                  <c:v>72.599999999999994</c:v>
                </c:pt>
                <c:pt idx="570">
                  <c:v>72.8</c:v>
                </c:pt>
                <c:pt idx="571">
                  <c:v>73</c:v>
                </c:pt>
                <c:pt idx="572">
                  <c:v>73.099999999999994</c:v>
                </c:pt>
                <c:pt idx="573">
                  <c:v>73.3</c:v>
                </c:pt>
                <c:pt idx="574">
                  <c:v>73.5</c:v>
                </c:pt>
                <c:pt idx="575">
                  <c:v>73.599999999999994</c:v>
                </c:pt>
                <c:pt idx="576">
                  <c:v>73.7</c:v>
                </c:pt>
                <c:pt idx="577">
                  <c:v>73.900000000000006</c:v>
                </c:pt>
                <c:pt idx="578">
                  <c:v>74</c:v>
                </c:pt>
                <c:pt idx="579">
                  <c:v>74</c:v>
                </c:pt>
                <c:pt idx="580">
                  <c:v>74</c:v>
                </c:pt>
                <c:pt idx="581">
                  <c:v>74</c:v>
                </c:pt>
                <c:pt idx="582">
                  <c:v>74</c:v>
                </c:pt>
                <c:pt idx="583">
                  <c:v>74</c:v>
                </c:pt>
                <c:pt idx="584">
                  <c:v>73.900000000000006</c:v>
                </c:pt>
                <c:pt idx="585">
                  <c:v>73.8</c:v>
                </c:pt>
                <c:pt idx="586">
                  <c:v>73.599999999999994</c:v>
                </c:pt>
                <c:pt idx="587">
                  <c:v>73.5</c:v>
                </c:pt>
                <c:pt idx="588">
                  <c:v>73.3</c:v>
                </c:pt>
                <c:pt idx="589">
                  <c:v>73.2</c:v>
                </c:pt>
                <c:pt idx="590">
                  <c:v>73</c:v>
                </c:pt>
                <c:pt idx="591">
                  <c:v>72.8</c:v>
                </c:pt>
                <c:pt idx="592">
                  <c:v>72.7</c:v>
                </c:pt>
                <c:pt idx="593">
                  <c:v>72.5</c:v>
                </c:pt>
                <c:pt idx="594">
                  <c:v>72.3</c:v>
                </c:pt>
                <c:pt idx="595">
                  <c:v>72.2</c:v>
                </c:pt>
                <c:pt idx="596">
                  <c:v>72</c:v>
                </c:pt>
                <c:pt idx="597">
                  <c:v>72</c:v>
                </c:pt>
                <c:pt idx="598">
                  <c:v>71.8</c:v>
                </c:pt>
                <c:pt idx="599">
                  <c:v>71.8</c:v>
                </c:pt>
                <c:pt idx="600">
                  <c:v>71.8</c:v>
                </c:pt>
                <c:pt idx="601">
                  <c:v>71.8</c:v>
                </c:pt>
                <c:pt idx="602">
                  <c:v>71.8</c:v>
                </c:pt>
                <c:pt idx="603">
                  <c:v>71.900000000000006</c:v>
                </c:pt>
                <c:pt idx="604">
                  <c:v>71.900000000000006</c:v>
                </c:pt>
                <c:pt idx="605">
                  <c:v>72</c:v>
                </c:pt>
                <c:pt idx="606">
                  <c:v>72.2</c:v>
                </c:pt>
                <c:pt idx="607">
                  <c:v>72.3</c:v>
                </c:pt>
                <c:pt idx="608">
                  <c:v>72.5</c:v>
                </c:pt>
                <c:pt idx="609">
                  <c:v>72.7</c:v>
                </c:pt>
                <c:pt idx="610">
                  <c:v>72.8</c:v>
                </c:pt>
                <c:pt idx="611">
                  <c:v>73</c:v>
                </c:pt>
                <c:pt idx="612">
                  <c:v>73.2</c:v>
                </c:pt>
                <c:pt idx="613">
                  <c:v>73.400000000000006</c:v>
                </c:pt>
                <c:pt idx="614">
                  <c:v>73.5</c:v>
                </c:pt>
                <c:pt idx="615">
                  <c:v>73.7</c:v>
                </c:pt>
                <c:pt idx="616">
                  <c:v>73.8</c:v>
                </c:pt>
                <c:pt idx="617">
                  <c:v>73.900000000000006</c:v>
                </c:pt>
                <c:pt idx="618">
                  <c:v>74</c:v>
                </c:pt>
                <c:pt idx="619">
                  <c:v>74.099999999999994</c:v>
                </c:pt>
                <c:pt idx="620">
                  <c:v>74.2</c:v>
                </c:pt>
                <c:pt idx="621">
                  <c:v>74.2</c:v>
                </c:pt>
                <c:pt idx="622">
                  <c:v>74.2</c:v>
                </c:pt>
                <c:pt idx="623">
                  <c:v>74.2</c:v>
                </c:pt>
                <c:pt idx="624">
                  <c:v>74.2</c:v>
                </c:pt>
                <c:pt idx="625">
                  <c:v>74.099999999999994</c:v>
                </c:pt>
                <c:pt idx="626">
                  <c:v>74</c:v>
                </c:pt>
                <c:pt idx="627">
                  <c:v>73.900000000000006</c:v>
                </c:pt>
                <c:pt idx="628">
                  <c:v>73.7</c:v>
                </c:pt>
                <c:pt idx="629">
                  <c:v>73.5</c:v>
                </c:pt>
                <c:pt idx="630">
                  <c:v>73.3</c:v>
                </c:pt>
                <c:pt idx="631">
                  <c:v>73.099999999999994</c:v>
                </c:pt>
                <c:pt idx="632">
                  <c:v>72.900000000000006</c:v>
                </c:pt>
                <c:pt idx="633">
                  <c:v>72.7</c:v>
                </c:pt>
                <c:pt idx="634">
                  <c:v>72.599999999999994</c:v>
                </c:pt>
                <c:pt idx="635">
                  <c:v>72.400000000000006</c:v>
                </c:pt>
                <c:pt idx="636">
                  <c:v>72.3</c:v>
                </c:pt>
                <c:pt idx="637">
                  <c:v>72.2</c:v>
                </c:pt>
                <c:pt idx="638">
                  <c:v>72.2</c:v>
                </c:pt>
                <c:pt idx="639">
                  <c:v>72.099999999999994</c:v>
                </c:pt>
                <c:pt idx="640">
                  <c:v>72.099999999999994</c:v>
                </c:pt>
                <c:pt idx="641">
                  <c:v>72</c:v>
                </c:pt>
                <c:pt idx="642">
                  <c:v>72</c:v>
                </c:pt>
                <c:pt idx="643">
                  <c:v>72</c:v>
                </c:pt>
                <c:pt idx="644">
                  <c:v>72.099999999999994</c:v>
                </c:pt>
                <c:pt idx="645">
                  <c:v>72.2</c:v>
                </c:pt>
                <c:pt idx="646">
                  <c:v>72.3</c:v>
                </c:pt>
                <c:pt idx="647">
                  <c:v>72.400000000000006</c:v>
                </c:pt>
                <c:pt idx="648">
                  <c:v>72.599999999999994</c:v>
                </c:pt>
                <c:pt idx="649">
                  <c:v>72.7</c:v>
                </c:pt>
                <c:pt idx="650">
                  <c:v>72.900000000000006</c:v>
                </c:pt>
                <c:pt idx="651">
                  <c:v>73.099999999999994</c:v>
                </c:pt>
                <c:pt idx="652">
                  <c:v>73.3</c:v>
                </c:pt>
                <c:pt idx="653">
                  <c:v>73.400000000000006</c:v>
                </c:pt>
                <c:pt idx="654">
                  <c:v>73.599999999999994</c:v>
                </c:pt>
                <c:pt idx="655">
                  <c:v>73.8</c:v>
                </c:pt>
                <c:pt idx="656">
                  <c:v>74</c:v>
                </c:pt>
                <c:pt idx="657">
                  <c:v>74.099999999999994</c:v>
                </c:pt>
                <c:pt idx="658">
                  <c:v>74.2</c:v>
                </c:pt>
                <c:pt idx="659">
                  <c:v>74.3</c:v>
                </c:pt>
                <c:pt idx="660">
                  <c:v>74.400000000000006</c:v>
                </c:pt>
                <c:pt idx="661">
                  <c:v>74.5</c:v>
                </c:pt>
                <c:pt idx="662">
                  <c:v>74.5</c:v>
                </c:pt>
                <c:pt idx="663">
                  <c:v>74.5</c:v>
                </c:pt>
                <c:pt idx="664">
                  <c:v>74.400000000000006</c:v>
                </c:pt>
                <c:pt idx="665">
                  <c:v>74.3</c:v>
                </c:pt>
                <c:pt idx="666">
                  <c:v>74.099999999999994</c:v>
                </c:pt>
                <c:pt idx="667">
                  <c:v>74</c:v>
                </c:pt>
                <c:pt idx="668">
                  <c:v>73.900000000000006</c:v>
                </c:pt>
                <c:pt idx="669">
                  <c:v>73.8</c:v>
                </c:pt>
                <c:pt idx="670">
                  <c:v>73.599999999999994</c:v>
                </c:pt>
                <c:pt idx="671">
                  <c:v>73.5</c:v>
                </c:pt>
                <c:pt idx="672">
                  <c:v>73.3</c:v>
                </c:pt>
                <c:pt idx="673">
                  <c:v>73.099999999999994</c:v>
                </c:pt>
                <c:pt idx="674">
                  <c:v>73</c:v>
                </c:pt>
                <c:pt idx="675">
                  <c:v>72.8</c:v>
                </c:pt>
                <c:pt idx="676">
                  <c:v>72.7</c:v>
                </c:pt>
                <c:pt idx="677">
                  <c:v>72.5</c:v>
                </c:pt>
                <c:pt idx="678">
                  <c:v>72.400000000000006</c:v>
                </c:pt>
                <c:pt idx="679">
                  <c:v>72.3</c:v>
                </c:pt>
                <c:pt idx="680">
                  <c:v>72.2</c:v>
                </c:pt>
                <c:pt idx="681">
                  <c:v>72.2</c:v>
                </c:pt>
                <c:pt idx="682">
                  <c:v>72.2</c:v>
                </c:pt>
                <c:pt idx="683">
                  <c:v>72.099999999999994</c:v>
                </c:pt>
                <c:pt idx="684">
                  <c:v>72.2</c:v>
                </c:pt>
                <c:pt idx="685">
                  <c:v>72.3</c:v>
                </c:pt>
                <c:pt idx="686">
                  <c:v>72.400000000000006</c:v>
                </c:pt>
                <c:pt idx="687">
                  <c:v>72.5</c:v>
                </c:pt>
                <c:pt idx="688">
                  <c:v>72.7</c:v>
                </c:pt>
                <c:pt idx="689">
                  <c:v>72.8</c:v>
                </c:pt>
                <c:pt idx="690">
                  <c:v>73</c:v>
                </c:pt>
                <c:pt idx="691">
                  <c:v>73.2</c:v>
                </c:pt>
                <c:pt idx="692">
                  <c:v>73.400000000000006</c:v>
                </c:pt>
                <c:pt idx="693">
                  <c:v>73.5</c:v>
                </c:pt>
                <c:pt idx="694">
                  <c:v>73.7</c:v>
                </c:pt>
                <c:pt idx="695">
                  <c:v>73.900000000000006</c:v>
                </c:pt>
                <c:pt idx="696">
                  <c:v>74</c:v>
                </c:pt>
                <c:pt idx="697">
                  <c:v>74.2</c:v>
                </c:pt>
                <c:pt idx="698">
                  <c:v>74.3</c:v>
                </c:pt>
                <c:pt idx="699">
                  <c:v>74.400000000000006</c:v>
                </c:pt>
                <c:pt idx="700">
                  <c:v>74.5</c:v>
                </c:pt>
                <c:pt idx="701">
                  <c:v>74.5</c:v>
                </c:pt>
                <c:pt idx="702">
                  <c:v>74.599999999999994</c:v>
                </c:pt>
                <c:pt idx="703">
                  <c:v>74.599999999999994</c:v>
                </c:pt>
                <c:pt idx="704">
                  <c:v>74.599999999999994</c:v>
                </c:pt>
                <c:pt idx="705">
                  <c:v>74.5</c:v>
                </c:pt>
                <c:pt idx="706">
                  <c:v>74.5</c:v>
                </c:pt>
                <c:pt idx="707">
                  <c:v>74.400000000000006</c:v>
                </c:pt>
                <c:pt idx="708">
                  <c:v>74.3</c:v>
                </c:pt>
                <c:pt idx="709">
                  <c:v>74.099999999999994</c:v>
                </c:pt>
                <c:pt idx="710">
                  <c:v>74</c:v>
                </c:pt>
                <c:pt idx="711">
                  <c:v>73.8</c:v>
                </c:pt>
                <c:pt idx="712">
                  <c:v>73.7</c:v>
                </c:pt>
                <c:pt idx="713">
                  <c:v>73.5</c:v>
                </c:pt>
                <c:pt idx="714">
                  <c:v>73.3</c:v>
                </c:pt>
                <c:pt idx="715">
                  <c:v>73.2</c:v>
                </c:pt>
                <c:pt idx="716">
                  <c:v>72.900000000000006</c:v>
                </c:pt>
                <c:pt idx="717">
                  <c:v>72.8</c:v>
                </c:pt>
                <c:pt idx="718">
                  <c:v>72.599999999999994</c:v>
                </c:pt>
                <c:pt idx="719">
                  <c:v>72.5</c:v>
                </c:pt>
                <c:pt idx="720">
                  <c:v>72.400000000000006</c:v>
                </c:pt>
                <c:pt idx="721">
                  <c:v>72.3</c:v>
                </c:pt>
                <c:pt idx="722">
                  <c:v>72.3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72.599999999999994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73.099999999999994</c:v>
                </c:pt>
                <c:pt idx="731">
                  <c:v>73.2</c:v>
                </c:pt>
                <c:pt idx="732">
                  <c:v>73.400000000000006</c:v>
                </c:pt>
                <c:pt idx="733">
                  <c:v>73.599999999999994</c:v>
                </c:pt>
                <c:pt idx="734">
                  <c:v>73.7</c:v>
                </c:pt>
                <c:pt idx="735">
                  <c:v>73.900000000000006</c:v>
                </c:pt>
                <c:pt idx="736">
                  <c:v>74.099999999999994</c:v>
                </c:pt>
                <c:pt idx="737">
                  <c:v>74.2</c:v>
                </c:pt>
                <c:pt idx="738">
                  <c:v>74.400000000000006</c:v>
                </c:pt>
                <c:pt idx="739">
                  <c:v>74.599999999999994</c:v>
                </c:pt>
                <c:pt idx="740">
                  <c:v>74.7</c:v>
                </c:pt>
                <c:pt idx="741">
                  <c:v>74.8</c:v>
                </c:pt>
                <c:pt idx="742">
                  <c:v>74.900000000000006</c:v>
                </c:pt>
                <c:pt idx="743">
                  <c:v>74.900000000000006</c:v>
                </c:pt>
                <c:pt idx="744">
                  <c:v>74.900000000000006</c:v>
                </c:pt>
                <c:pt idx="745">
                  <c:v>74.8</c:v>
                </c:pt>
                <c:pt idx="746">
                  <c:v>74.7</c:v>
                </c:pt>
                <c:pt idx="747">
                  <c:v>74.599999999999994</c:v>
                </c:pt>
                <c:pt idx="748">
                  <c:v>74.5</c:v>
                </c:pt>
                <c:pt idx="749">
                  <c:v>74.3</c:v>
                </c:pt>
                <c:pt idx="750">
                  <c:v>74.099999999999994</c:v>
                </c:pt>
                <c:pt idx="751">
                  <c:v>74</c:v>
                </c:pt>
                <c:pt idx="752">
                  <c:v>73.900000000000006</c:v>
                </c:pt>
                <c:pt idx="753">
                  <c:v>73.7</c:v>
                </c:pt>
                <c:pt idx="754">
                  <c:v>73.599999999999994</c:v>
                </c:pt>
                <c:pt idx="755">
                  <c:v>73.400000000000006</c:v>
                </c:pt>
                <c:pt idx="756">
                  <c:v>73.3</c:v>
                </c:pt>
                <c:pt idx="757">
                  <c:v>73.2</c:v>
                </c:pt>
                <c:pt idx="758">
                  <c:v>73</c:v>
                </c:pt>
                <c:pt idx="759">
                  <c:v>72.900000000000006</c:v>
                </c:pt>
                <c:pt idx="760">
                  <c:v>72.8</c:v>
                </c:pt>
                <c:pt idx="761">
                  <c:v>72.7</c:v>
                </c:pt>
                <c:pt idx="762">
                  <c:v>72.599999999999994</c:v>
                </c:pt>
                <c:pt idx="763">
                  <c:v>72.599999999999994</c:v>
                </c:pt>
                <c:pt idx="764">
                  <c:v>72.599999999999994</c:v>
                </c:pt>
                <c:pt idx="765">
                  <c:v>72.599999999999994</c:v>
                </c:pt>
                <c:pt idx="766">
                  <c:v>72.7</c:v>
                </c:pt>
                <c:pt idx="767">
                  <c:v>72.7</c:v>
                </c:pt>
                <c:pt idx="768">
                  <c:v>72.8</c:v>
                </c:pt>
                <c:pt idx="769">
                  <c:v>72.900000000000006</c:v>
                </c:pt>
                <c:pt idx="770">
                  <c:v>73.099999999999994</c:v>
                </c:pt>
                <c:pt idx="771">
                  <c:v>73.3</c:v>
                </c:pt>
                <c:pt idx="772">
                  <c:v>73.400000000000006</c:v>
                </c:pt>
                <c:pt idx="773">
                  <c:v>73.599999999999994</c:v>
                </c:pt>
                <c:pt idx="774">
                  <c:v>73.8</c:v>
                </c:pt>
                <c:pt idx="775">
                  <c:v>74</c:v>
                </c:pt>
                <c:pt idx="776">
                  <c:v>74.2</c:v>
                </c:pt>
                <c:pt idx="777">
                  <c:v>74.400000000000006</c:v>
                </c:pt>
                <c:pt idx="778">
                  <c:v>74.599999999999994</c:v>
                </c:pt>
                <c:pt idx="779">
                  <c:v>74.7</c:v>
                </c:pt>
                <c:pt idx="780">
                  <c:v>74.8</c:v>
                </c:pt>
                <c:pt idx="781">
                  <c:v>74.900000000000006</c:v>
                </c:pt>
                <c:pt idx="782">
                  <c:v>75</c:v>
                </c:pt>
                <c:pt idx="783">
                  <c:v>75.099999999999994</c:v>
                </c:pt>
                <c:pt idx="784">
                  <c:v>75.099999999999994</c:v>
                </c:pt>
                <c:pt idx="785">
                  <c:v>75</c:v>
                </c:pt>
                <c:pt idx="786">
                  <c:v>75</c:v>
                </c:pt>
                <c:pt idx="787">
                  <c:v>74.900000000000006</c:v>
                </c:pt>
                <c:pt idx="788">
                  <c:v>74.8</c:v>
                </c:pt>
                <c:pt idx="789">
                  <c:v>74.7</c:v>
                </c:pt>
                <c:pt idx="790">
                  <c:v>74.599999999999994</c:v>
                </c:pt>
                <c:pt idx="791">
                  <c:v>74.400000000000006</c:v>
                </c:pt>
                <c:pt idx="792">
                  <c:v>74.2</c:v>
                </c:pt>
                <c:pt idx="793">
                  <c:v>74</c:v>
                </c:pt>
                <c:pt idx="794">
                  <c:v>73.900000000000006</c:v>
                </c:pt>
                <c:pt idx="795">
                  <c:v>73.7</c:v>
                </c:pt>
                <c:pt idx="796">
                  <c:v>73.599999999999994</c:v>
                </c:pt>
                <c:pt idx="797">
                  <c:v>73.400000000000006</c:v>
                </c:pt>
                <c:pt idx="798">
                  <c:v>73.3</c:v>
                </c:pt>
                <c:pt idx="799">
                  <c:v>73.099999999999994</c:v>
                </c:pt>
                <c:pt idx="800">
                  <c:v>73</c:v>
                </c:pt>
                <c:pt idx="801">
                  <c:v>72.900000000000006</c:v>
                </c:pt>
                <c:pt idx="802">
                  <c:v>72.8</c:v>
                </c:pt>
                <c:pt idx="803">
                  <c:v>72.8</c:v>
                </c:pt>
                <c:pt idx="804">
                  <c:v>72.8</c:v>
                </c:pt>
                <c:pt idx="805">
                  <c:v>72.8</c:v>
                </c:pt>
                <c:pt idx="806">
                  <c:v>72.8</c:v>
                </c:pt>
                <c:pt idx="807">
                  <c:v>72.900000000000006</c:v>
                </c:pt>
                <c:pt idx="808">
                  <c:v>73</c:v>
                </c:pt>
                <c:pt idx="809">
                  <c:v>73.099999999999994</c:v>
                </c:pt>
                <c:pt idx="810">
                  <c:v>73.2</c:v>
                </c:pt>
                <c:pt idx="811">
                  <c:v>73.400000000000006</c:v>
                </c:pt>
                <c:pt idx="812">
                  <c:v>73.5</c:v>
                </c:pt>
                <c:pt idx="813">
                  <c:v>73.7</c:v>
                </c:pt>
                <c:pt idx="814">
                  <c:v>73.900000000000006</c:v>
                </c:pt>
                <c:pt idx="815">
                  <c:v>74.099999999999994</c:v>
                </c:pt>
                <c:pt idx="816">
                  <c:v>74.3</c:v>
                </c:pt>
                <c:pt idx="817">
                  <c:v>74.5</c:v>
                </c:pt>
                <c:pt idx="818">
                  <c:v>74.7</c:v>
                </c:pt>
                <c:pt idx="819">
                  <c:v>74.8</c:v>
                </c:pt>
                <c:pt idx="820">
                  <c:v>74.900000000000006</c:v>
                </c:pt>
                <c:pt idx="821">
                  <c:v>75</c:v>
                </c:pt>
                <c:pt idx="822">
                  <c:v>75.099999999999994</c:v>
                </c:pt>
                <c:pt idx="823">
                  <c:v>75.2</c:v>
                </c:pt>
                <c:pt idx="824">
                  <c:v>75.2</c:v>
                </c:pt>
                <c:pt idx="825">
                  <c:v>75.3</c:v>
                </c:pt>
                <c:pt idx="826">
                  <c:v>75.2</c:v>
                </c:pt>
                <c:pt idx="827">
                  <c:v>75.2</c:v>
                </c:pt>
                <c:pt idx="828">
                  <c:v>75.099999999999994</c:v>
                </c:pt>
                <c:pt idx="829">
                  <c:v>75</c:v>
                </c:pt>
                <c:pt idx="830">
                  <c:v>74.900000000000006</c:v>
                </c:pt>
                <c:pt idx="831">
                  <c:v>74.7</c:v>
                </c:pt>
                <c:pt idx="832">
                  <c:v>74.5</c:v>
                </c:pt>
                <c:pt idx="833">
                  <c:v>74.3</c:v>
                </c:pt>
                <c:pt idx="834">
                  <c:v>74.2</c:v>
                </c:pt>
                <c:pt idx="835">
                  <c:v>74</c:v>
                </c:pt>
                <c:pt idx="836">
                  <c:v>73.900000000000006</c:v>
                </c:pt>
                <c:pt idx="837">
                  <c:v>73.7</c:v>
                </c:pt>
                <c:pt idx="838">
                  <c:v>73.599999999999994</c:v>
                </c:pt>
                <c:pt idx="839">
                  <c:v>73.5</c:v>
                </c:pt>
                <c:pt idx="840">
                  <c:v>73.3</c:v>
                </c:pt>
                <c:pt idx="841">
                  <c:v>73.2</c:v>
                </c:pt>
                <c:pt idx="842">
                  <c:v>73.099999999999994</c:v>
                </c:pt>
                <c:pt idx="843">
                  <c:v>73.099999999999994</c:v>
                </c:pt>
                <c:pt idx="844">
                  <c:v>73</c:v>
                </c:pt>
                <c:pt idx="845">
                  <c:v>73</c:v>
                </c:pt>
                <c:pt idx="846">
                  <c:v>73</c:v>
                </c:pt>
                <c:pt idx="847">
                  <c:v>73</c:v>
                </c:pt>
                <c:pt idx="848">
                  <c:v>73.099999999999994</c:v>
                </c:pt>
                <c:pt idx="849">
                  <c:v>73.2</c:v>
                </c:pt>
                <c:pt idx="850">
                  <c:v>73.3</c:v>
                </c:pt>
                <c:pt idx="851">
                  <c:v>73.400000000000006</c:v>
                </c:pt>
                <c:pt idx="852">
                  <c:v>73.599999999999994</c:v>
                </c:pt>
                <c:pt idx="853">
                  <c:v>73.8</c:v>
                </c:pt>
                <c:pt idx="854">
                  <c:v>74</c:v>
                </c:pt>
                <c:pt idx="855">
                  <c:v>74.2</c:v>
                </c:pt>
                <c:pt idx="856">
                  <c:v>74.400000000000006</c:v>
                </c:pt>
                <c:pt idx="857">
                  <c:v>74.599999999999994</c:v>
                </c:pt>
                <c:pt idx="858">
                  <c:v>74.7</c:v>
                </c:pt>
                <c:pt idx="859">
                  <c:v>74.900000000000006</c:v>
                </c:pt>
                <c:pt idx="860">
                  <c:v>75</c:v>
                </c:pt>
                <c:pt idx="861">
                  <c:v>75.2</c:v>
                </c:pt>
                <c:pt idx="862">
                  <c:v>75.3</c:v>
                </c:pt>
                <c:pt idx="863">
                  <c:v>75.3</c:v>
                </c:pt>
                <c:pt idx="864">
                  <c:v>75.400000000000006</c:v>
                </c:pt>
                <c:pt idx="865">
                  <c:v>75.400000000000006</c:v>
                </c:pt>
                <c:pt idx="866">
                  <c:v>75.400000000000006</c:v>
                </c:pt>
                <c:pt idx="867">
                  <c:v>75.400000000000006</c:v>
                </c:pt>
                <c:pt idx="868">
                  <c:v>75.3</c:v>
                </c:pt>
                <c:pt idx="869">
                  <c:v>75.2</c:v>
                </c:pt>
                <c:pt idx="870">
                  <c:v>75.099999999999994</c:v>
                </c:pt>
                <c:pt idx="871">
                  <c:v>75</c:v>
                </c:pt>
                <c:pt idx="872">
                  <c:v>74.900000000000006</c:v>
                </c:pt>
                <c:pt idx="873">
                  <c:v>74.7</c:v>
                </c:pt>
                <c:pt idx="874">
                  <c:v>74.599999999999994</c:v>
                </c:pt>
                <c:pt idx="875">
                  <c:v>74.400000000000006</c:v>
                </c:pt>
                <c:pt idx="876">
                  <c:v>74.3</c:v>
                </c:pt>
                <c:pt idx="877">
                  <c:v>74.099999999999994</c:v>
                </c:pt>
                <c:pt idx="878">
                  <c:v>73.900000000000006</c:v>
                </c:pt>
                <c:pt idx="879">
                  <c:v>73.8</c:v>
                </c:pt>
                <c:pt idx="880">
                  <c:v>73.599999999999994</c:v>
                </c:pt>
                <c:pt idx="881">
                  <c:v>73.400000000000006</c:v>
                </c:pt>
                <c:pt idx="882">
                  <c:v>73.3</c:v>
                </c:pt>
                <c:pt idx="883">
                  <c:v>73.2</c:v>
                </c:pt>
                <c:pt idx="884">
                  <c:v>73.2</c:v>
                </c:pt>
                <c:pt idx="885">
                  <c:v>73.099999999999994</c:v>
                </c:pt>
                <c:pt idx="886">
                  <c:v>73.099999999999994</c:v>
                </c:pt>
                <c:pt idx="887">
                  <c:v>73.2</c:v>
                </c:pt>
                <c:pt idx="888">
                  <c:v>73.3</c:v>
                </c:pt>
                <c:pt idx="889">
                  <c:v>73.3</c:v>
                </c:pt>
                <c:pt idx="890">
                  <c:v>73.400000000000006</c:v>
                </c:pt>
                <c:pt idx="891">
                  <c:v>73.599999999999994</c:v>
                </c:pt>
                <c:pt idx="892">
                  <c:v>73.8</c:v>
                </c:pt>
                <c:pt idx="893">
                  <c:v>73.900000000000006</c:v>
                </c:pt>
                <c:pt idx="894">
                  <c:v>74.099999999999994</c:v>
                </c:pt>
                <c:pt idx="895">
                  <c:v>74.2</c:v>
                </c:pt>
                <c:pt idx="896">
                  <c:v>74.400000000000006</c:v>
                </c:pt>
                <c:pt idx="897">
                  <c:v>74.599999999999994</c:v>
                </c:pt>
                <c:pt idx="898">
                  <c:v>74.7</c:v>
                </c:pt>
                <c:pt idx="899">
                  <c:v>74.900000000000006</c:v>
                </c:pt>
                <c:pt idx="900">
                  <c:v>75.099999999999994</c:v>
                </c:pt>
                <c:pt idx="901">
                  <c:v>75.3</c:v>
                </c:pt>
                <c:pt idx="902">
                  <c:v>75.400000000000006</c:v>
                </c:pt>
                <c:pt idx="903">
                  <c:v>75.5</c:v>
                </c:pt>
                <c:pt idx="904">
                  <c:v>75.599999999999994</c:v>
                </c:pt>
                <c:pt idx="905">
                  <c:v>75.599999999999994</c:v>
                </c:pt>
                <c:pt idx="906">
                  <c:v>75.7</c:v>
                </c:pt>
                <c:pt idx="907">
                  <c:v>75.599999999999994</c:v>
                </c:pt>
                <c:pt idx="908">
                  <c:v>75.599999999999994</c:v>
                </c:pt>
                <c:pt idx="909">
                  <c:v>75.5</c:v>
                </c:pt>
                <c:pt idx="910">
                  <c:v>75.400000000000006</c:v>
                </c:pt>
                <c:pt idx="911">
                  <c:v>75.3</c:v>
                </c:pt>
                <c:pt idx="912">
                  <c:v>75.2</c:v>
                </c:pt>
                <c:pt idx="913">
                  <c:v>75</c:v>
                </c:pt>
                <c:pt idx="914">
                  <c:v>74.8</c:v>
                </c:pt>
                <c:pt idx="915">
                  <c:v>74.7</c:v>
                </c:pt>
                <c:pt idx="916">
                  <c:v>74.599999999999994</c:v>
                </c:pt>
                <c:pt idx="917">
                  <c:v>74.400000000000006</c:v>
                </c:pt>
                <c:pt idx="918">
                  <c:v>74.2</c:v>
                </c:pt>
                <c:pt idx="919">
                  <c:v>74.099999999999994</c:v>
                </c:pt>
                <c:pt idx="920">
                  <c:v>73.900000000000006</c:v>
                </c:pt>
                <c:pt idx="921">
                  <c:v>73.8</c:v>
                </c:pt>
                <c:pt idx="922">
                  <c:v>73.599999999999994</c:v>
                </c:pt>
                <c:pt idx="923">
                  <c:v>73.5</c:v>
                </c:pt>
                <c:pt idx="924">
                  <c:v>73.400000000000006</c:v>
                </c:pt>
                <c:pt idx="925">
                  <c:v>73.400000000000006</c:v>
                </c:pt>
                <c:pt idx="926">
                  <c:v>73.3</c:v>
                </c:pt>
                <c:pt idx="927">
                  <c:v>73.400000000000006</c:v>
                </c:pt>
                <c:pt idx="928">
                  <c:v>73.400000000000006</c:v>
                </c:pt>
                <c:pt idx="929">
                  <c:v>73.5</c:v>
                </c:pt>
                <c:pt idx="930">
                  <c:v>73.599999999999994</c:v>
                </c:pt>
                <c:pt idx="931">
                  <c:v>73.7</c:v>
                </c:pt>
                <c:pt idx="932">
                  <c:v>73.8</c:v>
                </c:pt>
                <c:pt idx="933">
                  <c:v>74</c:v>
                </c:pt>
                <c:pt idx="934">
                  <c:v>74.2</c:v>
                </c:pt>
                <c:pt idx="935">
                  <c:v>74.3</c:v>
                </c:pt>
                <c:pt idx="936">
                  <c:v>74.5</c:v>
                </c:pt>
                <c:pt idx="937">
                  <c:v>74.7</c:v>
                </c:pt>
                <c:pt idx="938">
                  <c:v>74.900000000000006</c:v>
                </c:pt>
                <c:pt idx="939">
                  <c:v>75</c:v>
                </c:pt>
                <c:pt idx="940">
                  <c:v>75.2</c:v>
                </c:pt>
                <c:pt idx="941">
                  <c:v>75.3</c:v>
                </c:pt>
                <c:pt idx="942">
                  <c:v>75.400000000000006</c:v>
                </c:pt>
                <c:pt idx="943">
                  <c:v>75.599999999999994</c:v>
                </c:pt>
                <c:pt idx="944">
                  <c:v>75.7</c:v>
                </c:pt>
                <c:pt idx="945">
                  <c:v>75.8</c:v>
                </c:pt>
                <c:pt idx="946">
                  <c:v>75.8</c:v>
                </c:pt>
                <c:pt idx="947">
                  <c:v>75.900000000000006</c:v>
                </c:pt>
                <c:pt idx="948">
                  <c:v>75.900000000000006</c:v>
                </c:pt>
                <c:pt idx="949">
                  <c:v>75.8</c:v>
                </c:pt>
                <c:pt idx="950">
                  <c:v>75.7</c:v>
                </c:pt>
                <c:pt idx="951">
                  <c:v>75.599999999999994</c:v>
                </c:pt>
                <c:pt idx="952">
                  <c:v>75.5</c:v>
                </c:pt>
                <c:pt idx="953">
                  <c:v>75.3</c:v>
                </c:pt>
                <c:pt idx="954">
                  <c:v>75.2</c:v>
                </c:pt>
                <c:pt idx="955">
                  <c:v>75.099999999999994</c:v>
                </c:pt>
                <c:pt idx="956">
                  <c:v>74.900000000000006</c:v>
                </c:pt>
                <c:pt idx="957">
                  <c:v>74.7</c:v>
                </c:pt>
                <c:pt idx="958">
                  <c:v>74.5</c:v>
                </c:pt>
                <c:pt idx="959">
                  <c:v>74.400000000000006</c:v>
                </c:pt>
                <c:pt idx="960">
                  <c:v>74.2</c:v>
                </c:pt>
                <c:pt idx="961">
                  <c:v>74.099999999999994</c:v>
                </c:pt>
                <c:pt idx="962">
                  <c:v>74</c:v>
                </c:pt>
                <c:pt idx="963">
                  <c:v>73.8</c:v>
                </c:pt>
                <c:pt idx="964">
                  <c:v>73.7</c:v>
                </c:pt>
                <c:pt idx="965">
                  <c:v>73.599999999999994</c:v>
                </c:pt>
                <c:pt idx="966">
                  <c:v>73.5</c:v>
                </c:pt>
                <c:pt idx="967">
                  <c:v>73.5</c:v>
                </c:pt>
                <c:pt idx="968">
                  <c:v>73.5</c:v>
                </c:pt>
                <c:pt idx="969">
                  <c:v>73.599999999999994</c:v>
                </c:pt>
                <c:pt idx="970">
                  <c:v>73.7</c:v>
                </c:pt>
                <c:pt idx="971">
                  <c:v>73.8</c:v>
                </c:pt>
                <c:pt idx="972">
                  <c:v>73.900000000000006</c:v>
                </c:pt>
                <c:pt idx="973">
                  <c:v>74.099999999999994</c:v>
                </c:pt>
                <c:pt idx="974">
                  <c:v>74.2</c:v>
                </c:pt>
                <c:pt idx="975">
                  <c:v>74.400000000000006</c:v>
                </c:pt>
                <c:pt idx="976">
                  <c:v>74.599999999999994</c:v>
                </c:pt>
                <c:pt idx="977">
                  <c:v>74.7</c:v>
                </c:pt>
                <c:pt idx="978">
                  <c:v>74.900000000000006</c:v>
                </c:pt>
                <c:pt idx="979">
                  <c:v>75.099999999999994</c:v>
                </c:pt>
                <c:pt idx="980">
                  <c:v>75.3</c:v>
                </c:pt>
                <c:pt idx="981">
                  <c:v>75.400000000000006</c:v>
                </c:pt>
                <c:pt idx="982">
                  <c:v>75.599999999999994</c:v>
                </c:pt>
                <c:pt idx="983">
                  <c:v>75.7</c:v>
                </c:pt>
                <c:pt idx="984">
                  <c:v>75.900000000000006</c:v>
                </c:pt>
                <c:pt idx="985">
                  <c:v>76</c:v>
                </c:pt>
                <c:pt idx="986">
                  <c:v>76</c:v>
                </c:pt>
                <c:pt idx="987">
                  <c:v>76</c:v>
                </c:pt>
                <c:pt idx="988">
                  <c:v>76.099999999999994</c:v>
                </c:pt>
                <c:pt idx="989">
                  <c:v>76</c:v>
                </c:pt>
                <c:pt idx="990">
                  <c:v>76</c:v>
                </c:pt>
                <c:pt idx="991">
                  <c:v>75.900000000000006</c:v>
                </c:pt>
                <c:pt idx="992">
                  <c:v>75.8</c:v>
                </c:pt>
                <c:pt idx="993">
                  <c:v>75.7</c:v>
                </c:pt>
                <c:pt idx="994">
                  <c:v>75.5</c:v>
                </c:pt>
                <c:pt idx="995">
                  <c:v>75.400000000000006</c:v>
                </c:pt>
                <c:pt idx="996">
                  <c:v>75.2</c:v>
                </c:pt>
                <c:pt idx="997">
                  <c:v>75.099999999999994</c:v>
                </c:pt>
                <c:pt idx="998">
                  <c:v>74.900000000000006</c:v>
                </c:pt>
                <c:pt idx="999">
                  <c:v>74.7</c:v>
                </c:pt>
                <c:pt idx="1000">
                  <c:v>74.5</c:v>
                </c:pt>
                <c:pt idx="1001">
                  <c:v>74.3</c:v>
                </c:pt>
                <c:pt idx="1002">
                  <c:v>74.099999999999994</c:v>
                </c:pt>
                <c:pt idx="1003">
                  <c:v>74</c:v>
                </c:pt>
                <c:pt idx="1004">
                  <c:v>73.900000000000006</c:v>
                </c:pt>
                <c:pt idx="1005">
                  <c:v>73.900000000000006</c:v>
                </c:pt>
                <c:pt idx="1006">
                  <c:v>73.8</c:v>
                </c:pt>
                <c:pt idx="1007">
                  <c:v>73.8</c:v>
                </c:pt>
                <c:pt idx="1008">
                  <c:v>73.8</c:v>
                </c:pt>
                <c:pt idx="1009">
                  <c:v>73.8</c:v>
                </c:pt>
                <c:pt idx="1010">
                  <c:v>73.900000000000006</c:v>
                </c:pt>
                <c:pt idx="1011">
                  <c:v>73.900000000000006</c:v>
                </c:pt>
                <c:pt idx="1012">
                  <c:v>74</c:v>
                </c:pt>
                <c:pt idx="1013">
                  <c:v>74.099999999999994</c:v>
                </c:pt>
                <c:pt idx="1014">
                  <c:v>74.3</c:v>
                </c:pt>
                <c:pt idx="1015">
                  <c:v>74.400000000000006</c:v>
                </c:pt>
                <c:pt idx="1016">
                  <c:v>74.599999999999994</c:v>
                </c:pt>
                <c:pt idx="1017">
                  <c:v>74.8</c:v>
                </c:pt>
                <c:pt idx="1018">
                  <c:v>75</c:v>
                </c:pt>
                <c:pt idx="1019">
                  <c:v>75.2</c:v>
                </c:pt>
                <c:pt idx="1020">
                  <c:v>75.3</c:v>
                </c:pt>
                <c:pt idx="1021">
                  <c:v>75.5</c:v>
                </c:pt>
                <c:pt idx="1022">
                  <c:v>75.7</c:v>
                </c:pt>
                <c:pt idx="1023">
                  <c:v>75.8</c:v>
                </c:pt>
                <c:pt idx="1024">
                  <c:v>76</c:v>
                </c:pt>
                <c:pt idx="1025">
                  <c:v>76.099999999999994</c:v>
                </c:pt>
                <c:pt idx="1026">
                  <c:v>76.099999999999994</c:v>
                </c:pt>
                <c:pt idx="1027">
                  <c:v>76.2</c:v>
                </c:pt>
                <c:pt idx="1028">
                  <c:v>76.2</c:v>
                </c:pt>
                <c:pt idx="1029">
                  <c:v>76.2</c:v>
                </c:pt>
                <c:pt idx="1030">
                  <c:v>76.2</c:v>
                </c:pt>
                <c:pt idx="1031">
                  <c:v>76.2</c:v>
                </c:pt>
                <c:pt idx="1032">
                  <c:v>76.099999999999994</c:v>
                </c:pt>
                <c:pt idx="1033">
                  <c:v>76</c:v>
                </c:pt>
                <c:pt idx="1034">
                  <c:v>75.900000000000006</c:v>
                </c:pt>
                <c:pt idx="1035">
                  <c:v>75.7</c:v>
                </c:pt>
                <c:pt idx="1036">
                  <c:v>75.5</c:v>
                </c:pt>
                <c:pt idx="1037">
                  <c:v>75.3</c:v>
                </c:pt>
                <c:pt idx="1038">
                  <c:v>75.2</c:v>
                </c:pt>
                <c:pt idx="1039">
                  <c:v>75</c:v>
                </c:pt>
                <c:pt idx="1040">
                  <c:v>74.8</c:v>
                </c:pt>
                <c:pt idx="1041">
                  <c:v>74.599999999999994</c:v>
                </c:pt>
                <c:pt idx="1042">
                  <c:v>74.5</c:v>
                </c:pt>
                <c:pt idx="1043">
                  <c:v>74.400000000000006</c:v>
                </c:pt>
                <c:pt idx="1044">
                  <c:v>74.2</c:v>
                </c:pt>
                <c:pt idx="1045">
                  <c:v>74.099999999999994</c:v>
                </c:pt>
                <c:pt idx="1046">
                  <c:v>74.099999999999994</c:v>
                </c:pt>
                <c:pt idx="1047">
                  <c:v>74</c:v>
                </c:pt>
                <c:pt idx="1048">
                  <c:v>74</c:v>
                </c:pt>
                <c:pt idx="1049">
                  <c:v>74</c:v>
                </c:pt>
                <c:pt idx="1050">
                  <c:v>74</c:v>
                </c:pt>
                <c:pt idx="1051">
                  <c:v>74</c:v>
                </c:pt>
                <c:pt idx="1052">
                  <c:v>74.099999999999994</c:v>
                </c:pt>
                <c:pt idx="1053">
                  <c:v>74.3</c:v>
                </c:pt>
                <c:pt idx="1054">
                  <c:v>74.400000000000006</c:v>
                </c:pt>
                <c:pt idx="1055">
                  <c:v>74.599999999999994</c:v>
                </c:pt>
                <c:pt idx="1056">
                  <c:v>74.7</c:v>
                </c:pt>
                <c:pt idx="1057">
                  <c:v>74.900000000000006</c:v>
                </c:pt>
                <c:pt idx="1058">
                  <c:v>75.099999999999994</c:v>
                </c:pt>
                <c:pt idx="1059">
                  <c:v>75.3</c:v>
                </c:pt>
                <c:pt idx="1060">
                  <c:v>75.5</c:v>
                </c:pt>
                <c:pt idx="1061">
                  <c:v>75.599999999999994</c:v>
                </c:pt>
                <c:pt idx="1062">
                  <c:v>75.8</c:v>
                </c:pt>
                <c:pt idx="1063">
                  <c:v>75.900000000000006</c:v>
                </c:pt>
                <c:pt idx="1064">
                  <c:v>76</c:v>
                </c:pt>
                <c:pt idx="1065">
                  <c:v>76.2</c:v>
                </c:pt>
                <c:pt idx="1066">
                  <c:v>76.2</c:v>
                </c:pt>
                <c:pt idx="1067">
                  <c:v>76.3</c:v>
                </c:pt>
                <c:pt idx="1068">
                  <c:v>76.400000000000006</c:v>
                </c:pt>
                <c:pt idx="1069">
                  <c:v>76.400000000000006</c:v>
                </c:pt>
                <c:pt idx="1070">
                  <c:v>76.400000000000006</c:v>
                </c:pt>
                <c:pt idx="1071">
                  <c:v>76.400000000000006</c:v>
                </c:pt>
                <c:pt idx="1072">
                  <c:v>76.3</c:v>
                </c:pt>
                <c:pt idx="1073">
                  <c:v>76.2</c:v>
                </c:pt>
                <c:pt idx="1074">
                  <c:v>76.099999999999994</c:v>
                </c:pt>
                <c:pt idx="1075">
                  <c:v>76</c:v>
                </c:pt>
                <c:pt idx="1076">
                  <c:v>75.900000000000006</c:v>
                </c:pt>
                <c:pt idx="1077">
                  <c:v>75.7</c:v>
                </c:pt>
                <c:pt idx="1078">
                  <c:v>75.5</c:v>
                </c:pt>
                <c:pt idx="1079">
                  <c:v>75.3</c:v>
                </c:pt>
                <c:pt idx="1080">
                  <c:v>75.099999999999994</c:v>
                </c:pt>
                <c:pt idx="1081">
                  <c:v>74.900000000000006</c:v>
                </c:pt>
                <c:pt idx="1082">
                  <c:v>74.8</c:v>
                </c:pt>
                <c:pt idx="1083">
                  <c:v>74.599999999999994</c:v>
                </c:pt>
                <c:pt idx="1084">
                  <c:v>74.5</c:v>
                </c:pt>
                <c:pt idx="1085">
                  <c:v>74.400000000000006</c:v>
                </c:pt>
                <c:pt idx="1086">
                  <c:v>74.3</c:v>
                </c:pt>
                <c:pt idx="1087">
                  <c:v>74.3</c:v>
                </c:pt>
                <c:pt idx="1088">
                  <c:v>74.2</c:v>
                </c:pt>
                <c:pt idx="1089">
                  <c:v>74.2</c:v>
                </c:pt>
                <c:pt idx="1090">
                  <c:v>74.2</c:v>
                </c:pt>
                <c:pt idx="1091">
                  <c:v>74.3</c:v>
                </c:pt>
                <c:pt idx="1092">
                  <c:v>74.3</c:v>
                </c:pt>
                <c:pt idx="1093">
                  <c:v>74.400000000000006</c:v>
                </c:pt>
                <c:pt idx="1094">
                  <c:v>74.5</c:v>
                </c:pt>
                <c:pt idx="1095">
                  <c:v>74.7</c:v>
                </c:pt>
                <c:pt idx="1096">
                  <c:v>74.8</c:v>
                </c:pt>
                <c:pt idx="1097">
                  <c:v>74.900000000000006</c:v>
                </c:pt>
                <c:pt idx="1098">
                  <c:v>75.099999999999994</c:v>
                </c:pt>
                <c:pt idx="1099">
                  <c:v>75.3</c:v>
                </c:pt>
                <c:pt idx="1100">
                  <c:v>75.5</c:v>
                </c:pt>
                <c:pt idx="1101">
                  <c:v>75.7</c:v>
                </c:pt>
                <c:pt idx="1102">
                  <c:v>75.900000000000006</c:v>
                </c:pt>
                <c:pt idx="1103">
                  <c:v>76</c:v>
                </c:pt>
                <c:pt idx="1104">
                  <c:v>76.099999999999994</c:v>
                </c:pt>
                <c:pt idx="1105">
                  <c:v>76.3</c:v>
                </c:pt>
                <c:pt idx="1106">
                  <c:v>76.400000000000006</c:v>
                </c:pt>
                <c:pt idx="1107">
                  <c:v>76.5</c:v>
                </c:pt>
                <c:pt idx="1108">
                  <c:v>76.599999999999994</c:v>
                </c:pt>
                <c:pt idx="1109">
                  <c:v>76.599999999999994</c:v>
                </c:pt>
                <c:pt idx="1110">
                  <c:v>76.7</c:v>
                </c:pt>
                <c:pt idx="1111">
                  <c:v>76.7</c:v>
                </c:pt>
                <c:pt idx="1112">
                  <c:v>76.599999999999994</c:v>
                </c:pt>
                <c:pt idx="1113">
                  <c:v>76.599999999999994</c:v>
                </c:pt>
                <c:pt idx="1114">
                  <c:v>76.400000000000006</c:v>
                </c:pt>
                <c:pt idx="1115">
                  <c:v>76.3</c:v>
                </c:pt>
                <c:pt idx="1116">
                  <c:v>76.099999999999994</c:v>
                </c:pt>
                <c:pt idx="1117">
                  <c:v>76</c:v>
                </c:pt>
                <c:pt idx="1118">
                  <c:v>75.8</c:v>
                </c:pt>
                <c:pt idx="1119">
                  <c:v>75.599999999999994</c:v>
                </c:pt>
                <c:pt idx="1120">
                  <c:v>75.400000000000006</c:v>
                </c:pt>
                <c:pt idx="1121">
                  <c:v>75.3</c:v>
                </c:pt>
                <c:pt idx="1122">
                  <c:v>75.099999999999994</c:v>
                </c:pt>
                <c:pt idx="1123">
                  <c:v>74.900000000000006</c:v>
                </c:pt>
                <c:pt idx="1124">
                  <c:v>74.8</c:v>
                </c:pt>
                <c:pt idx="1125">
                  <c:v>74.7</c:v>
                </c:pt>
                <c:pt idx="1126">
                  <c:v>74.599999999999994</c:v>
                </c:pt>
                <c:pt idx="1127">
                  <c:v>74.5</c:v>
                </c:pt>
                <c:pt idx="1128">
                  <c:v>74.5</c:v>
                </c:pt>
                <c:pt idx="1129">
                  <c:v>74.400000000000006</c:v>
                </c:pt>
                <c:pt idx="1130">
                  <c:v>74.400000000000006</c:v>
                </c:pt>
                <c:pt idx="1131">
                  <c:v>74.400000000000006</c:v>
                </c:pt>
                <c:pt idx="1132">
                  <c:v>74.400000000000006</c:v>
                </c:pt>
                <c:pt idx="1133">
                  <c:v>74.5</c:v>
                </c:pt>
                <c:pt idx="1134">
                  <c:v>74.599999999999994</c:v>
                </c:pt>
                <c:pt idx="1135">
                  <c:v>74.7</c:v>
                </c:pt>
                <c:pt idx="1136">
                  <c:v>74.900000000000006</c:v>
                </c:pt>
                <c:pt idx="1137">
                  <c:v>75</c:v>
                </c:pt>
                <c:pt idx="1138">
                  <c:v>75.2</c:v>
                </c:pt>
                <c:pt idx="1139">
                  <c:v>75.400000000000006</c:v>
                </c:pt>
                <c:pt idx="1140">
                  <c:v>75.5</c:v>
                </c:pt>
                <c:pt idx="1141">
                  <c:v>75.7</c:v>
                </c:pt>
                <c:pt idx="1142">
                  <c:v>75.900000000000006</c:v>
                </c:pt>
                <c:pt idx="1143">
                  <c:v>76.099999999999994</c:v>
                </c:pt>
                <c:pt idx="1144">
                  <c:v>76.3</c:v>
                </c:pt>
                <c:pt idx="1145">
                  <c:v>76.5</c:v>
                </c:pt>
                <c:pt idx="1146">
                  <c:v>76.599999999999994</c:v>
                </c:pt>
                <c:pt idx="1147">
                  <c:v>76.7</c:v>
                </c:pt>
                <c:pt idx="1148">
                  <c:v>76.8</c:v>
                </c:pt>
                <c:pt idx="1149">
                  <c:v>76.8</c:v>
                </c:pt>
                <c:pt idx="1150">
                  <c:v>76.8</c:v>
                </c:pt>
                <c:pt idx="1151">
                  <c:v>76.8</c:v>
                </c:pt>
                <c:pt idx="1152">
                  <c:v>76.8</c:v>
                </c:pt>
                <c:pt idx="1153">
                  <c:v>76.7</c:v>
                </c:pt>
                <c:pt idx="1154">
                  <c:v>76.7</c:v>
                </c:pt>
                <c:pt idx="1155">
                  <c:v>76.599999999999994</c:v>
                </c:pt>
                <c:pt idx="1156">
                  <c:v>76.400000000000006</c:v>
                </c:pt>
                <c:pt idx="1157">
                  <c:v>76.3</c:v>
                </c:pt>
                <c:pt idx="1158">
                  <c:v>76.099999999999994</c:v>
                </c:pt>
                <c:pt idx="1159">
                  <c:v>76</c:v>
                </c:pt>
                <c:pt idx="1160">
                  <c:v>75.8</c:v>
                </c:pt>
                <c:pt idx="1161">
                  <c:v>75.7</c:v>
                </c:pt>
                <c:pt idx="1162">
                  <c:v>75.5</c:v>
                </c:pt>
                <c:pt idx="1163">
                  <c:v>75.3</c:v>
                </c:pt>
                <c:pt idx="1164">
                  <c:v>75.099999999999994</c:v>
                </c:pt>
                <c:pt idx="1165">
                  <c:v>75</c:v>
                </c:pt>
                <c:pt idx="1166">
                  <c:v>74.900000000000006</c:v>
                </c:pt>
                <c:pt idx="1167">
                  <c:v>74.7</c:v>
                </c:pt>
                <c:pt idx="1168">
                  <c:v>74.7</c:v>
                </c:pt>
                <c:pt idx="1169">
                  <c:v>74.599999999999994</c:v>
                </c:pt>
                <c:pt idx="1170">
                  <c:v>74.599999999999994</c:v>
                </c:pt>
                <c:pt idx="1171">
                  <c:v>74.599999999999994</c:v>
                </c:pt>
                <c:pt idx="1172">
                  <c:v>74.599999999999994</c:v>
                </c:pt>
                <c:pt idx="1173">
                  <c:v>74.599999999999994</c:v>
                </c:pt>
                <c:pt idx="1174">
                  <c:v>74.7</c:v>
                </c:pt>
                <c:pt idx="1175">
                  <c:v>74.8</c:v>
                </c:pt>
                <c:pt idx="1176">
                  <c:v>74.900000000000006</c:v>
                </c:pt>
                <c:pt idx="1177">
                  <c:v>75.099999999999994</c:v>
                </c:pt>
                <c:pt idx="1178">
                  <c:v>75.2</c:v>
                </c:pt>
                <c:pt idx="1179">
                  <c:v>75.400000000000006</c:v>
                </c:pt>
                <c:pt idx="1180">
                  <c:v>75.599999999999994</c:v>
                </c:pt>
                <c:pt idx="1181">
                  <c:v>75.8</c:v>
                </c:pt>
                <c:pt idx="1182">
                  <c:v>76</c:v>
                </c:pt>
                <c:pt idx="1183">
                  <c:v>76.2</c:v>
                </c:pt>
                <c:pt idx="1184">
                  <c:v>76.400000000000006</c:v>
                </c:pt>
                <c:pt idx="1185">
                  <c:v>76.599999999999994</c:v>
                </c:pt>
                <c:pt idx="1186">
                  <c:v>76.7</c:v>
                </c:pt>
                <c:pt idx="1187">
                  <c:v>76.8</c:v>
                </c:pt>
                <c:pt idx="1188">
                  <c:v>76.900000000000006</c:v>
                </c:pt>
                <c:pt idx="1189">
                  <c:v>76.900000000000006</c:v>
                </c:pt>
                <c:pt idx="1190">
                  <c:v>77</c:v>
                </c:pt>
                <c:pt idx="1191">
                  <c:v>77</c:v>
                </c:pt>
                <c:pt idx="1192">
                  <c:v>77</c:v>
                </c:pt>
                <c:pt idx="1193">
                  <c:v>76.900000000000006</c:v>
                </c:pt>
                <c:pt idx="1194">
                  <c:v>76.900000000000006</c:v>
                </c:pt>
                <c:pt idx="1195">
                  <c:v>76.8</c:v>
                </c:pt>
                <c:pt idx="1196">
                  <c:v>76.7</c:v>
                </c:pt>
                <c:pt idx="1197">
                  <c:v>76.599999999999994</c:v>
                </c:pt>
                <c:pt idx="1198">
                  <c:v>76.5</c:v>
                </c:pt>
                <c:pt idx="1199">
                  <c:v>76.3</c:v>
                </c:pt>
                <c:pt idx="1200">
                  <c:v>76.099999999999994</c:v>
                </c:pt>
                <c:pt idx="1201">
                  <c:v>76</c:v>
                </c:pt>
                <c:pt idx="1202">
                  <c:v>75.8</c:v>
                </c:pt>
                <c:pt idx="1203">
                  <c:v>75.7</c:v>
                </c:pt>
                <c:pt idx="1204">
                  <c:v>75.5</c:v>
                </c:pt>
                <c:pt idx="1205">
                  <c:v>75.3</c:v>
                </c:pt>
                <c:pt idx="1206">
                  <c:v>75.2</c:v>
                </c:pt>
                <c:pt idx="1207">
                  <c:v>75.099999999999994</c:v>
                </c:pt>
                <c:pt idx="1208">
                  <c:v>74.900000000000006</c:v>
                </c:pt>
                <c:pt idx="1209">
                  <c:v>74.8</c:v>
                </c:pt>
                <c:pt idx="1210">
                  <c:v>74.8</c:v>
                </c:pt>
                <c:pt idx="1211">
                  <c:v>74.7</c:v>
                </c:pt>
                <c:pt idx="1212">
                  <c:v>74.7</c:v>
                </c:pt>
                <c:pt idx="1213">
                  <c:v>74.8</c:v>
                </c:pt>
                <c:pt idx="1214">
                  <c:v>74.900000000000006</c:v>
                </c:pt>
                <c:pt idx="1215">
                  <c:v>75</c:v>
                </c:pt>
                <c:pt idx="1216">
                  <c:v>75.099999999999994</c:v>
                </c:pt>
                <c:pt idx="1217">
                  <c:v>75.2</c:v>
                </c:pt>
                <c:pt idx="1218">
                  <c:v>75.400000000000006</c:v>
                </c:pt>
                <c:pt idx="1219">
                  <c:v>75.5</c:v>
                </c:pt>
                <c:pt idx="1220">
                  <c:v>75.7</c:v>
                </c:pt>
                <c:pt idx="1221">
                  <c:v>75.900000000000006</c:v>
                </c:pt>
                <c:pt idx="1222">
                  <c:v>76.099999999999994</c:v>
                </c:pt>
                <c:pt idx="1223">
                  <c:v>76.2</c:v>
                </c:pt>
                <c:pt idx="1224">
                  <c:v>76.400000000000006</c:v>
                </c:pt>
                <c:pt idx="1225">
                  <c:v>76.599999999999994</c:v>
                </c:pt>
                <c:pt idx="1226">
                  <c:v>76.7</c:v>
                </c:pt>
                <c:pt idx="1227">
                  <c:v>76.900000000000006</c:v>
                </c:pt>
                <c:pt idx="1228">
                  <c:v>77</c:v>
                </c:pt>
                <c:pt idx="1229">
                  <c:v>77.099999999999994</c:v>
                </c:pt>
                <c:pt idx="1230">
                  <c:v>77.2</c:v>
                </c:pt>
                <c:pt idx="1231">
                  <c:v>77.2</c:v>
                </c:pt>
                <c:pt idx="1232">
                  <c:v>77.2</c:v>
                </c:pt>
                <c:pt idx="1233">
                  <c:v>77.2</c:v>
                </c:pt>
                <c:pt idx="1234">
                  <c:v>77.2</c:v>
                </c:pt>
                <c:pt idx="1235">
                  <c:v>77.099999999999994</c:v>
                </c:pt>
                <c:pt idx="1236">
                  <c:v>77</c:v>
                </c:pt>
                <c:pt idx="1237">
                  <c:v>76.900000000000006</c:v>
                </c:pt>
                <c:pt idx="1238">
                  <c:v>76.8</c:v>
                </c:pt>
                <c:pt idx="1239">
                  <c:v>76.599999999999994</c:v>
                </c:pt>
                <c:pt idx="1240">
                  <c:v>76.5</c:v>
                </c:pt>
                <c:pt idx="1241">
                  <c:v>76.3</c:v>
                </c:pt>
                <c:pt idx="1242">
                  <c:v>76.099999999999994</c:v>
                </c:pt>
                <c:pt idx="1243">
                  <c:v>76</c:v>
                </c:pt>
                <c:pt idx="1244">
                  <c:v>75.8</c:v>
                </c:pt>
                <c:pt idx="1245">
                  <c:v>75.599999999999994</c:v>
                </c:pt>
                <c:pt idx="1246">
                  <c:v>75.400000000000006</c:v>
                </c:pt>
                <c:pt idx="1247">
                  <c:v>75.3</c:v>
                </c:pt>
                <c:pt idx="1248">
                  <c:v>75.2</c:v>
                </c:pt>
                <c:pt idx="1249">
                  <c:v>75.099999999999994</c:v>
                </c:pt>
                <c:pt idx="1250">
                  <c:v>75</c:v>
                </c:pt>
                <c:pt idx="1251">
                  <c:v>75</c:v>
                </c:pt>
                <c:pt idx="1252">
                  <c:v>75</c:v>
                </c:pt>
                <c:pt idx="1253">
                  <c:v>75</c:v>
                </c:pt>
                <c:pt idx="1254">
                  <c:v>75</c:v>
                </c:pt>
                <c:pt idx="1255">
                  <c:v>75.099999999999994</c:v>
                </c:pt>
                <c:pt idx="1256">
                  <c:v>75.099999999999994</c:v>
                </c:pt>
                <c:pt idx="1257">
                  <c:v>75.3</c:v>
                </c:pt>
                <c:pt idx="1258">
                  <c:v>75.400000000000006</c:v>
                </c:pt>
                <c:pt idx="1259">
                  <c:v>75.599999999999994</c:v>
                </c:pt>
                <c:pt idx="1260">
                  <c:v>75.8</c:v>
                </c:pt>
                <c:pt idx="1261">
                  <c:v>76</c:v>
                </c:pt>
                <c:pt idx="1262">
                  <c:v>76.099999999999994</c:v>
                </c:pt>
                <c:pt idx="1263">
                  <c:v>76.3</c:v>
                </c:pt>
                <c:pt idx="1264">
                  <c:v>76.5</c:v>
                </c:pt>
                <c:pt idx="1265">
                  <c:v>76.7</c:v>
                </c:pt>
                <c:pt idx="1266">
                  <c:v>76.900000000000006</c:v>
                </c:pt>
                <c:pt idx="1267">
                  <c:v>77</c:v>
                </c:pt>
                <c:pt idx="1268">
                  <c:v>77.099999999999994</c:v>
                </c:pt>
                <c:pt idx="1269">
                  <c:v>77.2</c:v>
                </c:pt>
                <c:pt idx="1270">
                  <c:v>77.3</c:v>
                </c:pt>
                <c:pt idx="1271">
                  <c:v>77.3</c:v>
                </c:pt>
                <c:pt idx="1272">
                  <c:v>77.400000000000006</c:v>
                </c:pt>
                <c:pt idx="1273">
                  <c:v>77.400000000000006</c:v>
                </c:pt>
                <c:pt idx="1274">
                  <c:v>77.400000000000006</c:v>
                </c:pt>
                <c:pt idx="1275">
                  <c:v>77.3</c:v>
                </c:pt>
                <c:pt idx="1276">
                  <c:v>77.3</c:v>
                </c:pt>
                <c:pt idx="1277">
                  <c:v>77.2</c:v>
                </c:pt>
                <c:pt idx="1278">
                  <c:v>77.099999999999994</c:v>
                </c:pt>
                <c:pt idx="1279">
                  <c:v>77</c:v>
                </c:pt>
                <c:pt idx="1280">
                  <c:v>76.8</c:v>
                </c:pt>
                <c:pt idx="1281">
                  <c:v>76.7</c:v>
                </c:pt>
                <c:pt idx="1282">
                  <c:v>76.5</c:v>
                </c:pt>
                <c:pt idx="1283">
                  <c:v>76.2</c:v>
                </c:pt>
                <c:pt idx="1284">
                  <c:v>76.099999999999994</c:v>
                </c:pt>
                <c:pt idx="1285">
                  <c:v>75.900000000000006</c:v>
                </c:pt>
                <c:pt idx="1286">
                  <c:v>75.7</c:v>
                </c:pt>
                <c:pt idx="1287">
                  <c:v>75.599999999999994</c:v>
                </c:pt>
                <c:pt idx="1288">
                  <c:v>75.400000000000006</c:v>
                </c:pt>
                <c:pt idx="1289">
                  <c:v>75.3</c:v>
                </c:pt>
                <c:pt idx="1290">
                  <c:v>75.3</c:v>
                </c:pt>
                <c:pt idx="1291">
                  <c:v>75.3</c:v>
                </c:pt>
                <c:pt idx="1292">
                  <c:v>75.2</c:v>
                </c:pt>
                <c:pt idx="1293">
                  <c:v>75.2</c:v>
                </c:pt>
                <c:pt idx="1294">
                  <c:v>75.2</c:v>
                </c:pt>
                <c:pt idx="1295">
                  <c:v>75.2</c:v>
                </c:pt>
                <c:pt idx="1296">
                  <c:v>75.3</c:v>
                </c:pt>
                <c:pt idx="1297">
                  <c:v>75.400000000000006</c:v>
                </c:pt>
                <c:pt idx="1298">
                  <c:v>75.5</c:v>
                </c:pt>
                <c:pt idx="1299">
                  <c:v>75.7</c:v>
                </c:pt>
                <c:pt idx="1300">
                  <c:v>75.900000000000006</c:v>
                </c:pt>
                <c:pt idx="1301">
                  <c:v>76</c:v>
                </c:pt>
                <c:pt idx="1302">
                  <c:v>76.2</c:v>
                </c:pt>
                <c:pt idx="1303">
                  <c:v>76.400000000000006</c:v>
                </c:pt>
                <c:pt idx="1304">
                  <c:v>76.599999999999994</c:v>
                </c:pt>
                <c:pt idx="1305">
                  <c:v>76.7</c:v>
                </c:pt>
                <c:pt idx="1306">
                  <c:v>76.900000000000006</c:v>
                </c:pt>
                <c:pt idx="1307">
                  <c:v>77.099999999999994</c:v>
                </c:pt>
                <c:pt idx="1308">
                  <c:v>77.2</c:v>
                </c:pt>
                <c:pt idx="1309">
                  <c:v>77.400000000000006</c:v>
                </c:pt>
                <c:pt idx="1310">
                  <c:v>77.5</c:v>
                </c:pt>
                <c:pt idx="1311">
                  <c:v>77.599999999999994</c:v>
                </c:pt>
                <c:pt idx="1312">
                  <c:v>77.599999999999994</c:v>
                </c:pt>
                <c:pt idx="1313">
                  <c:v>77.599999999999994</c:v>
                </c:pt>
                <c:pt idx="1314">
                  <c:v>77.7</c:v>
                </c:pt>
                <c:pt idx="1315">
                  <c:v>77.7</c:v>
                </c:pt>
                <c:pt idx="1316">
                  <c:v>77.599999999999994</c:v>
                </c:pt>
                <c:pt idx="1317">
                  <c:v>77.5</c:v>
                </c:pt>
                <c:pt idx="1318">
                  <c:v>77.3</c:v>
                </c:pt>
                <c:pt idx="1319">
                  <c:v>77.2</c:v>
                </c:pt>
                <c:pt idx="1320">
                  <c:v>77</c:v>
                </c:pt>
                <c:pt idx="1321">
                  <c:v>76.900000000000006</c:v>
                </c:pt>
                <c:pt idx="1322">
                  <c:v>76.7</c:v>
                </c:pt>
                <c:pt idx="1323">
                  <c:v>76.5</c:v>
                </c:pt>
                <c:pt idx="1324">
                  <c:v>76.400000000000006</c:v>
                </c:pt>
                <c:pt idx="1325">
                  <c:v>76.2</c:v>
                </c:pt>
                <c:pt idx="1326">
                  <c:v>76.099999999999994</c:v>
                </c:pt>
                <c:pt idx="1327">
                  <c:v>76</c:v>
                </c:pt>
                <c:pt idx="1328">
                  <c:v>75.8</c:v>
                </c:pt>
                <c:pt idx="1329">
                  <c:v>75.7</c:v>
                </c:pt>
                <c:pt idx="1330">
                  <c:v>75.5</c:v>
                </c:pt>
                <c:pt idx="1331">
                  <c:v>75.400000000000006</c:v>
                </c:pt>
                <c:pt idx="1332">
                  <c:v>75.400000000000006</c:v>
                </c:pt>
                <c:pt idx="1333">
                  <c:v>75.400000000000006</c:v>
                </c:pt>
                <c:pt idx="1334">
                  <c:v>75.400000000000006</c:v>
                </c:pt>
                <c:pt idx="1335">
                  <c:v>75.400000000000006</c:v>
                </c:pt>
                <c:pt idx="1336">
                  <c:v>75.5</c:v>
                </c:pt>
                <c:pt idx="1337">
                  <c:v>75.5</c:v>
                </c:pt>
                <c:pt idx="1338">
                  <c:v>75.7</c:v>
                </c:pt>
                <c:pt idx="1339">
                  <c:v>75.8</c:v>
                </c:pt>
                <c:pt idx="1340">
                  <c:v>75.900000000000006</c:v>
                </c:pt>
                <c:pt idx="1341">
                  <c:v>76</c:v>
                </c:pt>
                <c:pt idx="1342">
                  <c:v>76.2</c:v>
                </c:pt>
                <c:pt idx="1343">
                  <c:v>76.5</c:v>
                </c:pt>
                <c:pt idx="1344">
                  <c:v>76.599999999999994</c:v>
                </c:pt>
                <c:pt idx="1345">
                  <c:v>76.8</c:v>
                </c:pt>
                <c:pt idx="1346">
                  <c:v>77</c:v>
                </c:pt>
                <c:pt idx="1347">
                  <c:v>77.2</c:v>
                </c:pt>
                <c:pt idx="1348">
                  <c:v>77.3</c:v>
                </c:pt>
                <c:pt idx="1349">
                  <c:v>77.5</c:v>
                </c:pt>
                <c:pt idx="1350">
                  <c:v>77.599999999999994</c:v>
                </c:pt>
                <c:pt idx="1351">
                  <c:v>77.7</c:v>
                </c:pt>
                <c:pt idx="1352">
                  <c:v>77.7</c:v>
                </c:pt>
                <c:pt idx="1353">
                  <c:v>77.8</c:v>
                </c:pt>
                <c:pt idx="1354">
                  <c:v>77.8</c:v>
                </c:pt>
                <c:pt idx="1355">
                  <c:v>77.8</c:v>
                </c:pt>
                <c:pt idx="1356">
                  <c:v>77.8</c:v>
                </c:pt>
                <c:pt idx="1357">
                  <c:v>77.7</c:v>
                </c:pt>
                <c:pt idx="1358">
                  <c:v>77.7</c:v>
                </c:pt>
                <c:pt idx="1359">
                  <c:v>77.5</c:v>
                </c:pt>
                <c:pt idx="1360">
                  <c:v>77.400000000000006</c:v>
                </c:pt>
                <c:pt idx="1361">
                  <c:v>77.3</c:v>
                </c:pt>
                <c:pt idx="1362">
                  <c:v>77.099999999999994</c:v>
                </c:pt>
                <c:pt idx="1363">
                  <c:v>76.900000000000006</c:v>
                </c:pt>
                <c:pt idx="1364">
                  <c:v>76.7</c:v>
                </c:pt>
                <c:pt idx="1365">
                  <c:v>76.599999999999994</c:v>
                </c:pt>
                <c:pt idx="1366">
                  <c:v>76.400000000000006</c:v>
                </c:pt>
                <c:pt idx="1367">
                  <c:v>76.2</c:v>
                </c:pt>
                <c:pt idx="1368">
                  <c:v>76</c:v>
                </c:pt>
                <c:pt idx="1369">
                  <c:v>75.900000000000006</c:v>
                </c:pt>
                <c:pt idx="1370">
                  <c:v>75.8</c:v>
                </c:pt>
                <c:pt idx="1371">
                  <c:v>75.7</c:v>
                </c:pt>
                <c:pt idx="1372">
                  <c:v>75.7</c:v>
                </c:pt>
                <c:pt idx="1373">
                  <c:v>75.599999999999994</c:v>
                </c:pt>
                <c:pt idx="1374">
                  <c:v>75.599999999999994</c:v>
                </c:pt>
                <c:pt idx="1375">
                  <c:v>75.599999999999994</c:v>
                </c:pt>
                <c:pt idx="1376">
                  <c:v>75.7</c:v>
                </c:pt>
                <c:pt idx="1377">
                  <c:v>75.7</c:v>
                </c:pt>
                <c:pt idx="1378">
                  <c:v>75.8</c:v>
                </c:pt>
                <c:pt idx="1379">
                  <c:v>75.900000000000006</c:v>
                </c:pt>
                <c:pt idx="1380">
                  <c:v>76</c:v>
                </c:pt>
                <c:pt idx="1381">
                  <c:v>76.099999999999994</c:v>
                </c:pt>
                <c:pt idx="1382">
                  <c:v>76.3</c:v>
                </c:pt>
                <c:pt idx="1383">
                  <c:v>76.5</c:v>
                </c:pt>
                <c:pt idx="1384">
                  <c:v>76.7</c:v>
                </c:pt>
                <c:pt idx="1385">
                  <c:v>76.900000000000006</c:v>
                </c:pt>
                <c:pt idx="1386">
                  <c:v>77.099999999999994</c:v>
                </c:pt>
                <c:pt idx="1387">
                  <c:v>77.3</c:v>
                </c:pt>
                <c:pt idx="1388">
                  <c:v>77.400000000000006</c:v>
                </c:pt>
                <c:pt idx="1389">
                  <c:v>77.599999999999994</c:v>
                </c:pt>
                <c:pt idx="1390">
                  <c:v>77.7</c:v>
                </c:pt>
                <c:pt idx="1391">
                  <c:v>77.8</c:v>
                </c:pt>
                <c:pt idx="1392">
                  <c:v>77.900000000000006</c:v>
                </c:pt>
                <c:pt idx="1393">
                  <c:v>78</c:v>
                </c:pt>
                <c:pt idx="1394">
                  <c:v>78</c:v>
                </c:pt>
                <c:pt idx="1395">
                  <c:v>78</c:v>
                </c:pt>
                <c:pt idx="1396">
                  <c:v>78</c:v>
                </c:pt>
                <c:pt idx="1397">
                  <c:v>78</c:v>
                </c:pt>
                <c:pt idx="1398">
                  <c:v>77.900000000000006</c:v>
                </c:pt>
                <c:pt idx="1399">
                  <c:v>77.8</c:v>
                </c:pt>
                <c:pt idx="1400">
                  <c:v>77.599999999999994</c:v>
                </c:pt>
                <c:pt idx="1401">
                  <c:v>77.5</c:v>
                </c:pt>
                <c:pt idx="1402">
                  <c:v>77.400000000000006</c:v>
                </c:pt>
                <c:pt idx="1403">
                  <c:v>77.2</c:v>
                </c:pt>
                <c:pt idx="1404">
                  <c:v>77.099999999999994</c:v>
                </c:pt>
                <c:pt idx="1405">
                  <c:v>76.900000000000006</c:v>
                </c:pt>
                <c:pt idx="1406">
                  <c:v>76.7</c:v>
                </c:pt>
                <c:pt idx="1407">
                  <c:v>76.599999999999994</c:v>
                </c:pt>
                <c:pt idx="1408">
                  <c:v>76.400000000000006</c:v>
                </c:pt>
                <c:pt idx="1409">
                  <c:v>76.2</c:v>
                </c:pt>
                <c:pt idx="1410">
                  <c:v>76.099999999999994</c:v>
                </c:pt>
                <c:pt idx="1411">
                  <c:v>76</c:v>
                </c:pt>
                <c:pt idx="1412">
                  <c:v>75.900000000000006</c:v>
                </c:pt>
                <c:pt idx="1413">
                  <c:v>75.8</c:v>
                </c:pt>
                <c:pt idx="1414">
                  <c:v>75.8</c:v>
                </c:pt>
                <c:pt idx="1415">
                  <c:v>75.8</c:v>
                </c:pt>
                <c:pt idx="1416">
                  <c:v>75.8</c:v>
                </c:pt>
                <c:pt idx="1417">
                  <c:v>75.8</c:v>
                </c:pt>
                <c:pt idx="1418">
                  <c:v>75.900000000000006</c:v>
                </c:pt>
                <c:pt idx="1419">
                  <c:v>76</c:v>
                </c:pt>
                <c:pt idx="1420">
                  <c:v>76.099999999999994</c:v>
                </c:pt>
                <c:pt idx="1421">
                  <c:v>76.3</c:v>
                </c:pt>
                <c:pt idx="1422">
                  <c:v>76.400000000000006</c:v>
                </c:pt>
                <c:pt idx="1423">
                  <c:v>76.599999999999994</c:v>
                </c:pt>
                <c:pt idx="1424">
                  <c:v>76.8</c:v>
                </c:pt>
                <c:pt idx="1425">
                  <c:v>77</c:v>
                </c:pt>
                <c:pt idx="1426">
                  <c:v>77.2</c:v>
                </c:pt>
                <c:pt idx="1427">
                  <c:v>77.400000000000006</c:v>
                </c:pt>
                <c:pt idx="1428">
                  <c:v>77.5</c:v>
                </c:pt>
                <c:pt idx="1429">
                  <c:v>77.599999999999994</c:v>
                </c:pt>
                <c:pt idx="1430">
                  <c:v>77.8</c:v>
                </c:pt>
                <c:pt idx="1431">
                  <c:v>77.900000000000006</c:v>
                </c:pt>
                <c:pt idx="1432">
                  <c:v>78</c:v>
                </c:pt>
                <c:pt idx="1433">
                  <c:v>78</c:v>
                </c:pt>
                <c:pt idx="1434">
                  <c:v>78.099999999999994</c:v>
                </c:pt>
                <c:pt idx="1435">
                  <c:v>78.2</c:v>
                </c:pt>
                <c:pt idx="1436">
                  <c:v>78.2</c:v>
                </c:pt>
                <c:pt idx="1437">
                  <c:v>78.2</c:v>
                </c:pt>
                <c:pt idx="1438">
                  <c:v>78.2</c:v>
                </c:pt>
                <c:pt idx="1439">
                  <c:v>78.099999999999994</c:v>
                </c:pt>
                <c:pt idx="1440">
                  <c:v>78.099999999999994</c:v>
                </c:pt>
                <c:pt idx="1441">
                  <c:v>77.900000000000006</c:v>
                </c:pt>
                <c:pt idx="1442">
                  <c:v>77.8</c:v>
                </c:pt>
                <c:pt idx="1443">
                  <c:v>77.7</c:v>
                </c:pt>
                <c:pt idx="1444">
                  <c:v>77.400000000000006</c:v>
                </c:pt>
                <c:pt idx="1445">
                  <c:v>77.2</c:v>
                </c:pt>
                <c:pt idx="1446">
                  <c:v>77</c:v>
                </c:pt>
                <c:pt idx="1447">
                  <c:v>76.8</c:v>
                </c:pt>
                <c:pt idx="1448">
                  <c:v>76.599999999999994</c:v>
                </c:pt>
                <c:pt idx="1449">
                  <c:v>76.400000000000006</c:v>
                </c:pt>
                <c:pt idx="1450">
                  <c:v>76.3</c:v>
                </c:pt>
                <c:pt idx="1451">
                  <c:v>76.2</c:v>
                </c:pt>
                <c:pt idx="1452">
                  <c:v>76.099999999999994</c:v>
                </c:pt>
                <c:pt idx="1453">
                  <c:v>76.099999999999994</c:v>
                </c:pt>
                <c:pt idx="1454">
                  <c:v>76</c:v>
                </c:pt>
                <c:pt idx="1455">
                  <c:v>76</c:v>
                </c:pt>
                <c:pt idx="1456">
                  <c:v>76.099999999999994</c:v>
                </c:pt>
                <c:pt idx="1457">
                  <c:v>76.099999999999994</c:v>
                </c:pt>
                <c:pt idx="1458">
                  <c:v>76.099999999999994</c:v>
                </c:pt>
                <c:pt idx="1459">
                  <c:v>76.2</c:v>
                </c:pt>
                <c:pt idx="1460">
                  <c:v>76.3</c:v>
                </c:pt>
                <c:pt idx="1461">
                  <c:v>76.3</c:v>
                </c:pt>
                <c:pt idx="1462">
                  <c:v>76.5</c:v>
                </c:pt>
                <c:pt idx="1463">
                  <c:v>76.599999999999994</c:v>
                </c:pt>
                <c:pt idx="1464">
                  <c:v>76.8</c:v>
                </c:pt>
                <c:pt idx="1465">
                  <c:v>77</c:v>
                </c:pt>
                <c:pt idx="1466">
                  <c:v>77.2</c:v>
                </c:pt>
                <c:pt idx="1467">
                  <c:v>77.3</c:v>
                </c:pt>
                <c:pt idx="1468">
                  <c:v>77.599999999999994</c:v>
                </c:pt>
                <c:pt idx="1469">
                  <c:v>77.7</c:v>
                </c:pt>
                <c:pt idx="1470">
                  <c:v>77.900000000000006</c:v>
                </c:pt>
                <c:pt idx="1471">
                  <c:v>78.099999999999994</c:v>
                </c:pt>
                <c:pt idx="1472">
                  <c:v>78.2</c:v>
                </c:pt>
                <c:pt idx="1473">
                  <c:v>78.3</c:v>
                </c:pt>
                <c:pt idx="1474">
                  <c:v>78.3</c:v>
                </c:pt>
                <c:pt idx="1475">
                  <c:v>78.400000000000006</c:v>
                </c:pt>
                <c:pt idx="1476">
                  <c:v>78.400000000000006</c:v>
                </c:pt>
                <c:pt idx="1477">
                  <c:v>78.400000000000006</c:v>
                </c:pt>
                <c:pt idx="1478">
                  <c:v>78.400000000000006</c:v>
                </c:pt>
                <c:pt idx="1479">
                  <c:v>78.3</c:v>
                </c:pt>
                <c:pt idx="1480">
                  <c:v>78.2</c:v>
                </c:pt>
                <c:pt idx="1481">
                  <c:v>78.099999999999994</c:v>
                </c:pt>
                <c:pt idx="1482">
                  <c:v>78</c:v>
                </c:pt>
                <c:pt idx="1483">
                  <c:v>77.900000000000006</c:v>
                </c:pt>
                <c:pt idx="1484">
                  <c:v>77.7</c:v>
                </c:pt>
                <c:pt idx="1485">
                  <c:v>77.5</c:v>
                </c:pt>
                <c:pt idx="1486">
                  <c:v>77.400000000000006</c:v>
                </c:pt>
                <c:pt idx="1487">
                  <c:v>77.2</c:v>
                </c:pt>
                <c:pt idx="1488">
                  <c:v>77</c:v>
                </c:pt>
                <c:pt idx="1489">
                  <c:v>76.900000000000006</c:v>
                </c:pt>
                <c:pt idx="1490">
                  <c:v>76.7</c:v>
                </c:pt>
                <c:pt idx="1491">
                  <c:v>76.599999999999994</c:v>
                </c:pt>
                <c:pt idx="1492">
                  <c:v>76.400000000000006</c:v>
                </c:pt>
                <c:pt idx="1493">
                  <c:v>76.3</c:v>
                </c:pt>
                <c:pt idx="1494">
                  <c:v>76.2</c:v>
                </c:pt>
                <c:pt idx="1495">
                  <c:v>76.2</c:v>
                </c:pt>
                <c:pt idx="1496">
                  <c:v>76.2</c:v>
                </c:pt>
                <c:pt idx="1497">
                  <c:v>76.2</c:v>
                </c:pt>
                <c:pt idx="1498">
                  <c:v>76.2</c:v>
                </c:pt>
                <c:pt idx="1499">
                  <c:v>76.3</c:v>
                </c:pt>
                <c:pt idx="1500">
                  <c:v>76.3</c:v>
                </c:pt>
                <c:pt idx="1501">
                  <c:v>76.5</c:v>
                </c:pt>
                <c:pt idx="1502">
                  <c:v>76.599999999999994</c:v>
                </c:pt>
                <c:pt idx="1503">
                  <c:v>76.8</c:v>
                </c:pt>
                <c:pt idx="1504">
                  <c:v>76.900000000000006</c:v>
                </c:pt>
                <c:pt idx="1505">
                  <c:v>77.099999999999994</c:v>
                </c:pt>
                <c:pt idx="1506">
                  <c:v>77.3</c:v>
                </c:pt>
                <c:pt idx="1507">
                  <c:v>77.400000000000006</c:v>
                </c:pt>
                <c:pt idx="1508">
                  <c:v>77.599999999999994</c:v>
                </c:pt>
                <c:pt idx="1509">
                  <c:v>77.8</c:v>
                </c:pt>
                <c:pt idx="1510">
                  <c:v>78</c:v>
                </c:pt>
                <c:pt idx="1511">
                  <c:v>78.099999999999994</c:v>
                </c:pt>
                <c:pt idx="1512">
                  <c:v>78.2</c:v>
                </c:pt>
                <c:pt idx="1513">
                  <c:v>78.3</c:v>
                </c:pt>
                <c:pt idx="1514">
                  <c:v>78.5</c:v>
                </c:pt>
                <c:pt idx="1515">
                  <c:v>78.599999999999994</c:v>
                </c:pt>
                <c:pt idx="1516">
                  <c:v>78.599999999999994</c:v>
                </c:pt>
                <c:pt idx="1517">
                  <c:v>78.7</c:v>
                </c:pt>
                <c:pt idx="1518">
                  <c:v>78.7</c:v>
                </c:pt>
                <c:pt idx="1519">
                  <c:v>78.599999999999994</c:v>
                </c:pt>
                <c:pt idx="1520">
                  <c:v>78.5</c:v>
                </c:pt>
                <c:pt idx="1521">
                  <c:v>78.400000000000006</c:v>
                </c:pt>
                <c:pt idx="1522">
                  <c:v>78.3</c:v>
                </c:pt>
                <c:pt idx="1523">
                  <c:v>78.2</c:v>
                </c:pt>
                <c:pt idx="1524">
                  <c:v>78</c:v>
                </c:pt>
                <c:pt idx="1525">
                  <c:v>77.900000000000006</c:v>
                </c:pt>
                <c:pt idx="1526">
                  <c:v>77.7</c:v>
                </c:pt>
                <c:pt idx="1527">
                  <c:v>77.5</c:v>
                </c:pt>
                <c:pt idx="1528">
                  <c:v>77.3</c:v>
                </c:pt>
                <c:pt idx="1529">
                  <c:v>77.2</c:v>
                </c:pt>
                <c:pt idx="1530">
                  <c:v>77</c:v>
                </c:pt>
                <c:pt idx="1531">
                  <c:v>76.900000000000006</c:v>
                </c:pt>
                <c:pt idx="1532">
                  <c:v>76.7</c:v>
                </c:pt>
                <c:pt idx="1533">
                  <c:v>76.7</c:v>
                </c:pt>
                <c:pt idx="1534">
                  <c:v>76.5</c:v>
                </c:pt>
                <c:pt idx="1535">
                  <c:v>76.5</c:v>
                </c:pt>
                <c:pt idx="1536">
                  <c:v>76.400000000000006</c:v>
                </c:pt>
                <c:pt idx="1537">
                  <c:v>76.400000000000006</c:v>
                </c:pt>
                <c:pt idx="1538">
                  <c:v>76.3</c:v>
                </c:pt>
                <c:pt idx="1539">
                  <c:v>76.400000000000006</c:v>
                </c:pt>
                <c:pt idx="1540">
                  <c:v>76.5</c:v>
                </c:pt>
                <c:pt idx="1541">
                  <c:v>76.599999999999994</c:v>
                </c:pt>
                <c:pt idx="1542">
                  <c:v>76.7</c:v>
                </c:pt>
                <c:pt idx="1543">
                  <c:v>76.8</c:v>
                </c:pt>
                <c:pt idx="1544">
                  <c:v>77</c:v>
                </c:pt>
                <c:pt idx="1545">
                  <c:v>77.2</c:v>
                </c:pt>
                <c:pt idx="1546">
                  <c:v>77.400000000000006</c:v>
                </c:pt>
                <c:pt idx="1547">
                  <c:v>77.5</c:v>
                </c:pt>
                <c:pt idx="1548">
                  <c:v>77.7</c:v>
                </c:pt>
                <c:pt idx="1549">
                  <c:v>77.900000000000006</c:v>
                </c:pt>
                <c:pt idx="1550">
                  <c:v>78</c:v>
                </c:pt>
                <c:pt idx="1551">
                  <c:v>78.2</c:v>
                </c:pt>
                <c:pt idx="1552">
                  <c:v>78.3</c:v>
                </c:pt>
                <c:pt idx="1553">
                  <c:v>78.5</c:v>
                </c:pt>
                <c:pt idx="1554">
                  <c:v>78.599999999999994</c:v>
                </c:pt>
                <c:pt idx="1555">
                  <c:v>78.7</c:v>
                </c:pt>
                <c:pt idx="1556">
                  <c:v>78.8</c:v>
                </c:pt>
                <c:pt idx="1557">
                  <c:v>78.8</c:v>
                </c:pt>
                <c:pt idx="1558">
                  <c:v>78.900000000000006</c:v>
                </c:pt>
                <c:pt idx="1559">
                  <c:v>78.8</c:v>
                </c:pt>
                <c:pt idx="1560">
                  <c:v>78.8</c:v>
                </c:pt>
                <c:pt idx="1561">
                  <c:v>78.7</c:v>
                </c:pt>
                <c:pt idx="1562">
                  <c:v>78.599999999999994</c:v>
                </c:pt>
                <c:pt idx="1563">
                  <c:v>78.5</c:v>
                </c:pt>
                <c:pt idx="1564">
                  <c:v>78.3</c:v>
                </c:pt>
                <c:pt idx="1565">
                  <c:v>78.2</c:v>
                </c:pt>
                <c:pt idx="1566">
                  <c:v>78</c:v>
                </c:pt>
                <c:pt idx="1567">
                  <c:v>77.900000000000006</c:v>
                </c:pt>
                <c:pt idx="1568">
                  <c:v>77.7</c:v>
                </c:pt>
                <c:pt idx="1569">
                  <c:v>77.5</c:v>
                </c:pt>
                <c:pt idx="1570">
                  <c:v>77.3</c:v>
                </c:pt>
                <c:pt idx="1571">
                  <c:v>77.099999999999994</c:v>
                </c:pt>
                <c:pt idx="1572">
                  <c:v>77</c:v>
                </c:pt>
                <c:pt idx="1573">
                  <c:v>76.900000000000006</c:v>
                </c:pt>
                <c:pt idx="1574">
                  <c:v>76.8</c:v>
                </c:pt>
                <c:pt idx="1575">
                  <c:v>76.7</c:v>
                </c:pt>
                <c:pt idx="1576">
                  <c:v>76.599999999999994</c:v>
                </c:pt>
                <c:pt idx="1577">
                  <c:v>76.599999999999994</c:v>
                </c:pt>
                <c:pt idx="1578">
                  <c:v>76.599999999999994</c:v>
                </c:pt>
                <c:pt idx="1579">
                  <c:v>76.599999999999994</c:v>
                </c:pt>
                <c:pt idx="1580">
                  <c:v>76.7</c:v>
                </c:pt>
                <c:pt idx="1581">
                  <c:v>76.7</c:v>
                </c:pt>
                <c:pt idx="1582">
                  <c:v>76.8</c:v>
                </c:pt>
                <c:pt idx="1583">
                  <c:v>76.900000000000006</c:v>
                </c:pt>
                <c:pt idx="1584">
                  <c:v>77.099999999999994</c:v>
                </c:pt>
                <c:pt idx="1585">
                  <c:v>77.3</c:v>
                </c:pt>
                <c:pt idx="1586">
                  <c:v>77.400000000000006</c:v>
                </c:pt>
                <c:pt idx="1587">
                  <c:v>77.599999999999994</c:v>
                </c:pt>
                <c:pt idx="1588">
                  <c:v>77.7</c:v>
                </c:pt>
                <c:pt idx="1589">
                  <c:v>77.900000000000006</c:v>
                </c:pt>
                <c:pt idx="1590">
                  <c:v>78.099999999999994</c:v>
                </c:pt>
                <c:pt idx="1591">
                  <c:v>78.3</c:v>
                </c:pt>
                <c:pt idx="1592">
                  <c:v>78.5</c:v>
                </c:pt>
                <c:pt idx="1593">
                  <c:v>78.7</c:v>
                </c:pt>
                <c:pt idx="1594">
                  <c:v>78.8</c:v>
                </c:pt>
                <c:pt idx="1595">
                  <c:v>78.900000000000006</c:v>
                </c:pt>
                <c:pt idx="1596">
                  <c:v>78.900000000000006</c:v>
                </c:pt>
                <c:pt idx="1597">
                  <c:v>79</c:v>
                </c:pt>
                <c:pt idx="1598">
                  <c:v>79</c:v>
                </c:pt>
                <c:pt idx="1599">
                  <c:v>79</c:v>
                </c:pt>
                <c:pt idx="1600">
                  <c:v>79</c:v>
                </c:pt>
                <c:pt idx="1601">
                  <c:v>79</c:v>
                </c:pt>
                <c:pt idx="1602">
                  <c:v>78.900000000000006</c:v>
                </c:pt>
                <c:pt idx="1603">
                  <c:v>78.7</c:v>
                </c:pt>
                <c:pt idx="1604">
                  <c:v>78.599999999999994</c:v>
                </c:pt>
                <c:pt idx="1605">
                  <c:v>78.5</c:v>
                </c:pt>
                <c:pt idx="1606">
                  <c:v>78.3</c:v>
                </c:pt>
                <c:pt idx="1607">
                  <c:v>78.2</c:v>
                </c:pt>
                <c:pt idx="1608">
                  <c:v>78</c:v>
                </c:pt>
                <c:pt idx="1609">
                  <c:v>77.8</c:v>
                </c:pt>
                <c:pt idx="1610">
                  <c:v>77.599999999999994</c:v>
                </c:pt>
                <c:pt idx="1611">
                  <c:v>77.5</c:v>
                </c:pt>
                <c:pt idx="1612">
                  <c:v>77.3</c:v>
                </c:pt>
                <c:pt idx="1613">
                  <c:v>77.2</c:v>
                </c:pt>
                <c:pt idx="1614">
                  <c:v>77</c:v>
                </c:pt>
                <c:pt idx="1615">
                  <c:v>77</c:v>
                </c:pt>
                <c:pt idx="1616">
                  <c:v>76.900000000000006</c:v>
                </c:pt>
                <c:pt idx="1617">
                  <c:v>76.8</c:v>
                </c:pt>
                <c:pt idx="1618">
                  <c:v>76.8</c:v>
                </c:pt>
                <c:pt idx="1619">
                  <c:v>76.8</c:v>
                </c:pt>
                <c:pt idx="1620">
                  <c:v>76.8</c:v>
                </c:pt>
                <c:pt idx="1621">
                  <c:v>76.8</c:v>
                </c:pt>
                <c:pt idx="1622">
                  <c:v>76.900000000000006</c:v>
                </c:pt>
                <c:pt idx="1623">
                  <c:v>77.099999999999994</c:v>
                </c:pt>
                <c:pt idx="1624">
                  <c:v>77.2</c:v>
                </c:pt>
                <c:pt idx="1625">
                  <c:v>77.3</c:v>
                </c:pt>
                <c:pt idx="1626">
                  <c:v>77.5</c:v>
                </c:pt>
                <c:pt idx="1627">
                  <c:v>77.7</c:v>
                </c:pt>
                <c:pt idx="1628">
                  <c:v>77.900000000000006</c:v>
                </c:pt>
                <c:pt idx="1629">
                  <c:v>78</c:v>
                </c:pt>
                <c:pt idx="1630">
                  <c:v>78.3</c:v>
                </c:pt>
                <c:pt idx="1631">
                  <c:v>78.400000000000006</c:v>
                </c:pt>
                <c:pt idx="1632">
                  <c:v>78.599999999999994</c:v>
                </c:pt>
                <c:pt idx="1633">
                  <c:v>78.7</c:v>
                </c:pt>
                <c:pt idx="1634">
                  <c:v>78.8</c:v>
                </c:pt>
                <c:pt idx="1635">
                  <c:v>79</c:v>
                </c:pt>
                <c:pt idx="1636">
                  <c:v>79</c:v>
                </c:pt>
                <c:pt idx="1637">
                  <c:v>79.099999999999994</c:v>
                </c:pt>
                <c:pt idx="1638">
                  <c:v>79.2</c:v>
                </c:pt>
                <c:pt idx="1639">
                  <c:v>79.2</c:v>
                </c:pt>
                <c:pt idx="1640">
                  <c:v>79.2</c:v>
                </c:pt>
                <c:pt idx="1641">
                  <c:v>79.2</c:v>
                </c:pt>
                <c:pt idx="1642">
                  <c:v>79.099999999999994</c:v>
                </c:pt>
                <c:pt idx="1643">
                  <c:v>79</c:v>
                </c:pt>
                <c:pt idx="1644">
                  <c:v>78.900000000000006</c:v>
                </c:pt>
                <c:pt idx="1645">
                  <c:v>78.8</c:v>
                </c:pt>
                <c:pt idx="1646">
                  <c:v>78.599999999999994</c:v>
                </c:pt>
                <c:pt idx="1647">
                  <c:v>78.5</c:v>
                </c:pt>
                <c:pt idx="1648">
                  <c:v>78.3</c:v>
                </c:pt>
                <c:pt idx="1649">
                  <c:v>78.099999999999994</c:v>
                </c:pt>
                <c:pt idx="1650">
                  <c:v>78</c:v>
                </c:pt>
                <c:pt idx="1651">
                  <c:v>77.8</c:v>
                </c:pt>
                <c:pt idx="1652">
                  <c:v>77.7</c:v>
                </c:pt>
                <c:pt idx="1653">
                  <c:v>77.5</c:v>
                </c:pt>
                <c:pt idx="1654">
                  <c:v>77.400000000000006</c:v>
                </c:pt>
                <c:pt idx="1655">
                  <c:v>77.2</c:v>
                </c:pt>
                <c:pt idx="1656">
                  <c:v>77.099999999999994</c:v>
                </c:pt>
                <c:pt idx="1657">
                  <c:v>77</c:v>
                </c:pt>
                <c:pt idx="1658">
                  <c:v>77</c:v>
                </c:pt>
                <c:pt idx="1659">
                  <c:v>76.900000000000006</c:v>
                </c:pt>
                <c:pt idx="1660">
                  <c:v>77</c:v>
                </c:pt>
                <c:pt idx="1661">
                  <c:v>77</c:v>
                </c:pt>
                <c:pt idx="1662">
                  <c:v>77.099999999999994</c:v>
                </c:pt>
                <c:pt idx="1663">
                  <c:v>77.2</c:v>
                </c:pt>
                <c:pt idx="1664">
                  <c:v>77.3</c:v>
                </c:pt>
                <c:pt idx="1665">
                  <c:v>77.400000000000006</c:v>
                </c:pt>
                <c:pt idx="1666">
                  <c:v>77.599999999999994</c:v>
                </c:pt>
                <c:pt idx="1667">
                  <c:v>77.7</c:v>
                </c:pt>
                <c:pt idx="1668">
                  <c:v>77.900000000000006</c:v>
                </c:pt>
                <c:pt idx="1669">
                  <c:v>78.099999999999994</c:v>
                </c:pt>
                <c:pt idx="1670">
                  <c:v>78.3</c:v>
                </c:pt>
                <c:pt idx="1671">
                  <c:v>78.5</c:v>
                </c:pt>
                <c:pt idx="1672">
                  <c:v>78.7</c:v>
                </c:pt>
                <c:pt idx="1673">
                  <c:v>78.8</c:v>
                </c:pt>
                <c:pt idx="1674">
                  <c:v>79</c:v>
                </c:pt>
                <c:pt idx="1675">
                  <c:v>79.099999999999994</c:v>
                </c:pt>
                <c:pt idx="1676">
                  <c:v>79.2</c:v>
                </c:pt>
                <c:pt idx="1677">
                  <c:v>79.3</c:v>
                </c:pt>
                <c:pt idx="1678">
                  <c:v>79.3</c:v>
                </c:pt>
                <c:pt idx="1679">
                  <c:v>79.400000000000006</c:v>
                </c:pt>
                <c:pt idx="1680">
                  <c:v>79.400000000000006</c:v>
                </c:pt>
                <c:pt idx="1681">
                  <c:v>79.400000000000006</c:v>
                </c:pt>
                <c:pt idx="1682">
                  <c:v>79.3</c:v>
                </c:pt>
                <c:pt idx="1683">
                  <c:v>79.3</c:v>
                </c:pt>
                <c:pt idx="1684">
                  <c:v>79.2</c:v>
                </c:pt>
                <c:pt idx="1685">
                  <c:v>79.099999999999994</c:v>
                </c:pt>
                <c:pt idx="1686">
                  <c:v>79</c:v>
                </c:pt>
                <c:pt idx="1687">
                  <c:v>78.8</c:v>
                </c:pt>
                <c:pt idx="1688">
                  <c:v>78.7</c:v>
                </c:pt>
                <c:pt idx="1689">
                  <c:v>78.5</c:v>
                </c:pt>
                <c:pt idx="1690">
                  <c:v>78.3</c:v>
                </c:pt>
                <c:pt idx="1691">
                  <c:v>78.099999999999994</c:v>
                </c:pt>
                <c:pt idx="1692">
                  <c:v>78</c:v>
                </c:pt>
                <c:pt idx="1693">
                  <c:v>77.8</c:v>
                </c:pt>
                <c:pt idx="1694">
                  <c:v>77.599999999999994</c:v>
                </c:pt>
                <c:pt idx="1695">
                  <c:v>77.5</c:v>
                </c:pt>
                <c:pt idx="1696">
                  <c:v>77.400000000000006</c:v>
                </c:pt>
                <c:pt idx="1697">
                  <c:v>77.3</c:v>
                </c:pt>
                <c:pt idx="1698">
                  <c:v>77.2</c:v>
                </c:pt>
                <c:pt idx="1699">
                  <c:v>77.2</c:v>
                </c:pt>
                <c:pt idx="1700">
                  <c:v>77.2</c:v>
                </c:pt>
                <c:pt idx="1701">
                  <c:v>77.2</c:v>
                </c:pt>
                <c:pt idx="1702">
                  <c:v>77.2</c:v>
                </c:pt>
                <c:pt idx="1703">
                  <c:v>77.3</c:v>
                </c:pt>
                <c:pt idx="1704">
                  <c:v>77.400000000000006</c:v>
                </c:pt>
                <c:pt idx="1705">
                  <c:v>77.5</c:v>
                </c:pt>
                <c:pt idx="1706">
                  <c:v>77.7</c:v>
                </c:pt>
                <c:pt idx="1707">
                  <c:v>77.900000000000006</c:v>
                </c:pt>
                <c:pt idx="1708">
                  <c:v>78</c:v>
                </c:pt>
                <c:pt idx="1709">
                  <c:v>78.2</c:v>
                </c:pt>
                <c:pt idx="1710">
                  <c:v>78.400000000000006</c:v>
                </c:pt>
                <c:pt idx="1711">
                  <c:v>78.5</c:v>
                </c:pt>
                <c:pt idx="1712">
                  <c:v>78.7</c:v>
                </c:pt>
                <c:pt idx="1713">
                  <c:v>78.8</c:v>
                </c:pt>
                <c:pt idx="1714">
                  <c:v>79</c:v>
                </c:pt>
                <c:pt idx="1715">
                  <c:v>79.2</c:v>
                </c:pt>
                <c:pt idx="1716">
                  <c:v>79.3</c:v>
                </c:pt>
                <c:pt idx="1717">
                  <c:v>79.400000000000006</c:v>
                </c:pt>
                <c:pt idx="1718">
                  <c:v>79.5</c:v>
                </c:pt>
                <c:pt idx="1719">
                  <c:v>79.599999999999994</c:v>
                </c:pt>
                <c:pt idx="1720">
                  <c:v>79.599999999999994</c:v>
                </c:pt>
                <c:pt idx="1721">
                  <c:v>79.7</c:v>
                </c:pt>
                <c:pt idx="1722">
                  <c:v>79.599999999999994</c:v>
                </c:pt>
                <c:pt idx="1723">
                  <c:v>79.599999999999994</c:v>
                </c:pt>
                <c:pt idx="1724">
                  <c:v>79.5</c:v>
                </c:pt>
                <c:pt idx="1725">
                  <c:v>79.400000000000006</c:v>
                </c:pt>
                <c:pt idx="1726">
                  <c:v>79.3</c:v>
                </c:pt>
                <c:pt idx="1727">
                  <c:v>79.099999999999994</c:v>
                </c:pt>
                <c:pt idx="1728">
                  <c:v>78.900000000000006</c:v>
                </c:pt>
                <c:pt idx="1729">
                  <c:v>78.8</c:v>
                </c:pt>
                <c:pt idx="1730">
                  <c:v>78.599999999999994</c:v>
                </c:pt>
                <c:pt idx="1731">
                  <c:v>78.400000000000006</c:v>
                </c:pt>
                <c:pt idx="1732">
                  <c:v>78.2</c:v>
                </c:pt>
                <c:pt idx="1733">
                  <c:v>78.099999999999994</c:v>
                </c:pt>
                <c:pt idx="1734">
                  <c:v>78</c:v>
                </c:pt>
                <c:pt idx="1735">
                  <c:v>77.8</c:v>
                </c:pt>
                <c:pt idx="1736">
                  <c:v>77.7</c:v>
                </c:pt>
                <c:pt idx="1737">
                  <c:v>77.599999999999994</c:v>
                </c:pt>
                <c:pt idx="1738">
                  <c:v>77.5</c:v>
                </c:pt>
                <c:pt idx="1739">
                  <c:v>77.5</c:v>
                </c:pt>
                <c:pt idx="1740">
                  <c:v>77.400000000000006</c:v>
                </c:pt>
                <c:pt idx="1741">
                  <c:v>77.400000000000006</c:v>
                </c:pt>
                <c:pt idx="1742">
                  <c:v>77.400000000000006</c:v>
                </c:pt>
                <c:pt idx="1743">
                  <c:v>77.5</c:v>
                </c:pt>
                <c:pt idx="1744">
                  <c:v>77.5</c:v>
                </c:pt>
                <c:pt idx="1745">
                  <c:v>77.599999999999994</c:v>
                </c:pt>
                <c:pt idx="1746">
                  <c:v>77.8</c:v>
                </c:pt>
                <c:pt idx="1747">
                  <c:v>77.900000000000006</c:v>
                </c:pt>
                <c:pt idx="1748">
                  <c:v>78</c:v>
                </c:pt>
                <c:pt idx="1749">
                  <c:v>78.2</c:v>
                </c:pt>
                <c:pt idx="1750">
                  <c:v>78.400000000000006</c:v>
                </c:pt>
                <c:pt idx="1751">
                  <c:v>78.599999999999994</c:v>
                </c:pt>
                <c:pt idx="1752">
                  <c:v>78.8</c:v>
                </c:pt>
                <c:pt idx="1753">
                  <c:v>78.900000000000006</c:v>
                </c:pt>
                <c:pt idx="1754">
                  <c:v>79.099999999999994</c:v>
                </c:pt>
                <c:pt idx="1755">
                  <c:v>79.3</c:v>
                </c:pt>
                <c:pt idx="1756">
                  <c:v>79.400000000000006</c:v>
                </c:pt>
                <c:pt idx="1757">
                  <c:v>79.5</c:v>
                </c:pt>
                <c:pt idx="1758">
                  <c:v>79.599999999999994</c:v>
                </c:pt>
                <c:pt idx="1759">
                  <c:v>79.7</c:v>
                </c:pt>
                <c:pt idx="1760">
                  <c:v>79.8</c:v>
                </c:pt>
                <c:pt idx="1761">
                  <c:v>79.8</c:v>
                </c:pt>
                <c:pt idx="1762">
                  <c:v>79.8</c:v>
                </c:pt>
                <c:pt idx="1763">
                  <c:v>79.8</c:v>
                </c:pt>
                <c:pt idx="1764">
                  <c:v>79.7</c:v>
                </c:pt>
                <c:pt idx="1765">
                  <c:v>79.7</c:v>
                </c:pt>
                <c:pt idx="1766">
                  <c:v>79.599999999999994</c:v>
                </c:pt>
                <c:pt idx="1767">
                  <c:v>79.400000000000006</c:v>
                </c:pt>
                <c:pt idx="1768">
                  <c:v>79.3</c:v>
                </c:pt>
                <c:pt idx="1769">
                  <c:v>79.099999999999994</c:v>
                </c:pt>
                <c:pt idx="1770">
                  <c:v>79</c:v>
                </c:pt>
                <c:pt idx="1771">
                  <c:v>78.8</c:v>
                </c:pt>
                <c:pt idx="1772">
                  <c:v>78.7</c:v>
                </c:pt>
                <c:pt idx="1773">
                  <c:v>78.5</c:v>
                </c:pt>
                <c:pt idx="1774">
                  <c:v>78.3</c:v>
                </c:pt>
                <c:pt idx="1775">
                  <c:v>78.099999999999994</c:v>
                </c:pt>
                <c:pt idx="1776">
                  <c:v>77.900000000000006</c:v>
                </c:pt>
                <c:pt idx="1777">
                  <c:v>77.8</c:v>
                </c:pt>
                <c:pt idx="1778">
                  <c:v>77.7</c:v>
                </c:pt>
                <c:pt idx="1779">
                  <c:v>77.599999999999994</c:v>
                </c:pt>
                <c:pt idx="1780">
                  <c:v>77.599999999999994</c:v>
                </c:pt>
                <c:pt idx="1781">
                  <c:v>77.599999999999994</c:v>
                </c:pt>
                <c:pt idx="1782">
                  <c:v>77.599999999999994</c:v>
                </c:pt>
                <c:pt idx="1783">
                  <c:v>77.599999999999994</c:v>
                </c:pt>
                <c:pt idx="1784">
                  <c:v>77.7</c:v>
                </c:pt>
                <c:pt idx="1785">
                  <c:v>77.8</c:v>
                </c:pt>
                <c:pt idx="1786">
                  <c:v>77.900000000000006</c:v>
                </c:pt>
                <c:pt idx="1787">
                  <c:v>78</c:v>
                </c:pt>
                <c:pt idx="1788">
                  <c:v>78.099999999999994</c:v>
                </c:pt>
                <c:pt idx="1789">
                  <c:v>78.3</c:v>
                </c:pt>
                <c:pt idx="1790">
                  <c:v>78.5</c:v>
                </c:pt>
                <c:pt idx="1791">
                  <c:v>78.599999999999994</c:v>
                </c:pt>
                <c:pt idx="1792">
                  <c:v>78.8</c:v>
                </c:pt>
                <c:pt idx="1793">
                  <c:v>79</c:v>
                </c:pt>
                <c:pt idx="1794">
                  <c:v>79.2</c:v>
                </c:pt>
                <c:pt idx="1795">
                  <c:v>79.400000000000006</c:v>
                </c:pt>
                <c:pt idx="1796">
                  <c:v>79.5</c:v>
                </c:pt>
                <c:pt idx="1797">
                  <c:v>79.7</c:v>
                </c:pt>
                <c:pt idx="1798">
                  <c:v>79.8</c:v>
                </c:pt>
                <c:pt idx="1799">
                  <c:v>79.900000000000006</c:v>
                </c:pt>
                <c:pt idx="1800">
                  <c:v>79.900000000000006</c:v>
                </c:pt>
                <c:pt idx="1801">
                  <c:v>80</c:v>
                </c:pt>
                <c:pt idx="1802">
                  <c:v>80</c:v>
                </c:pt>
                <c:pt idx="1803">
                  <c:v>80</c:v>
                </c:pt>
                <c:pt idx="1804">
                  <c:v>79.900000000000006</c:v>
                </c:pt>
                <c:pt idx="1805">
                  <c:v>79.900000000000006</c:v>
                </c:pt>
                <c:pt idx="1806">
                  <c:v>79.8</c:v>
                </c:pt>
                <c:pt idx="1807">
                  <c:v>79.7</c:v>
                </c:pt>
                <c:pt idx="1808">
                  <c:v>79.5</c:v>
                </c:pt>
                <c:pt idx="1809">
                  <c:v>79.400000000000006</c:v>
                </c:pt>
                <c:pt idx="1810">
                  <c:v>79.3</c:v>
                </c:pt>
                <c:pt idx="1811">
                  <c:v>79.099999999999994</c:v>
                </c:pt>
                <c:pt idx="1812">
                  <c:v>78.900000000000006</c:v>
                </c:pt>
                <c:pt idx="1813">
                  <c:v>78.7</c:v>
                </c:pt>
                <c:pt idx="1814">
                  <c:v>78.599999999999994</c:v>
                </c:pt>
                <c:pt idx="1815">
                  <c:v>78.400000000000006</c:v>
                </c:pt>
                <c:pt idx="1816">
                  <c:v>78.3</c:v>
                </c:pt>
                <c:pt idx="1817">
                  <c:v>78.099999999999994</c:v>
                </c:pt>
                <c:pt idx="1818">
                  <c:v>78</c:v>
                </c:pt>
                <c:pt idx="1819">
                  <c:v>77.900000000000006</c:v>
                </c:pt>
                <c:pt idx="1820">
                  <c:v>77.900000000000006</c:v>
                </c:pt>
                <c:pt idx="1821">
                  <c:v>77.8</c:v>
                </c:pt>
                <c:pt idx="1822">
                  <c:v>77.8</c:v>
                </c:pt>
                <c:pt idx="1823">
                  <c:v>77.8</c:v>
                </c:pt>
                <c:pt idx="1824">
                  <c:v>77.8</c:v>
                </c:pt>
                <c:pt idx="1825">
                  <c:v>77.900000000000006</c:v>
                </c:pt>
                <c:pt idx="1826">
                  <c:v>78</c:v>
                </c:pt>
                <c:pt idx="1827">
                  <c:v>78.099999999999994</c:v>
                </c:pt>
                <c:pt idx="1828">
                  <c:v>78.3</c:v>
                </c:pt>
                <c:pt idx="1829">
                  <c:v>78.400000000000006</c:v>
                </c:pt>
                <c:pt idx="1830">
                  <c:v>78.599999999999994</c:v>
                </c:pt>
                <c:pt idx="1831">
                  <c:v>78.7</c:v>
                </c:pt>
                <c:pt idx="1832">
                  <c:v>78.900000000000006</c:v>
                </c:pt>
                <c:pt idx="1833">
                  <c:v>79.099999999999994</c:v>
                </c:pt>
                <c:pt idx="1834">
                  <c:v>79.3</c:v>
                </c:pt>
                <c:pt idx="1835">
                  <c:v>79.400000000000006</c:v>
                </c:pt>
                <c:pt idx="1836">
                  <c:v>79.599999999999994</c:v>
                </c:pt>
                <c:pt idx="1837">
                  <c:v>79.8</c:v>
                </c:pt>
                <c:pt idx="1838">
                  <c:v>79.900000000000006</c:v>
                </c:pt>
                <c:pt idx="1839">
                  <c:v>80</c:v>
                </c:pt>
                <c:pt idx="1840">
                  <c:v>80.099999999999994</c:v>
                </c:pt>
                <c:pt idx="1841">
                  <c:v>80.2</c:v>
                </c:pt>
                <c:pt idx="1842">
                  <c:v>80.3</c:v>
                </c:pt>
                <c:pt idx="1843">
                  <c:v>80.2</c:v>
                </c:pt>
                <c:pt idx="1844">
                  <c:v>80.2</c:v>
                </c:pt>
                <c:pt idx="1845">
                  <c:v>80.099999999999994</c:v>
                </c:pt>
                <c:pt idx="1846">
                  <c:v>80</c:v>
                </c:pt>
                <c:pt idx="1847">
                  <c:v>79.900000000000006</c:v>
                </c:pt>
                <c:pt idx="1848">
                  <c:v>79.8</c:v>
                </c:pt>
                <c:pt idx="1849">
                  <c:v>79.7</c:v>
                </c:pt>
                <c:pt idx="1850">
                  <c:v>79.5</c:v>
                </c:pt>
                <c:pt idx="1851">
                  <c:v>79.400000000000006</c:v>
                </c:pt>
                <c:pt idx="1852">
                  <c:v>79.3</c:v>
                </c:pt>
                <c:pt idx="1853">
                  <c:v>79.099999999999994</c:v>
                </c:pt>
                <c:pt idx="1854">
                  <c:v>79</c:v>
                </c:pt>
                <c:pt idx="1855">
                  <c:v>78.8</c:v>
                </c:pt>
                <c:pt idx="1856">
                  <c:v>78.599999999999994</c:v>
                </c:pt>
                <c:pt idx="1857">
                  <c:v>78.5</c:v>
                </c:pt>
                <c:pt idx="1858">
                  <c:v>78.3</c:v>
                </c:pt>
                <c:pt idx="1859">
                  <c:v>78.2</c:v>
                </c:pt>
                <c:pt idx="1860">
                  <c:v>78.099999999999994</c:v>
                </c:pt>
                <c:pt idx="1861">
                  <c:v>78</c:v>
                </c:pt>
                <c:pt idx="1862">
                  <c:v>78</c:v>
                </c:pt>
                <c:pt idx="1863">
                  <c:v>77.900000000000006</c:v>
                </c:pt>
                <c:pt idx="1864">
                  <c:v>78</c:v>
                </c:pt>
                <c:pt idx="1865">
                  <c:v>78</c:v>
                </c:pt>
                <c:pt idx="1866">
                  <c:v>78.099999999999994</c:v>
                </c:pt>
                <c:pt idx="1867">
                  <c:v>78.2</c:v>
                </c:pt>
                <c:pt idx="1868">
                  <c:v>78.400000000000006</c:v>
                </c:pt>
                <c:pt idx="1869">
                  <c:v>78.5</c:v>
                </c:pt>
                <c:pt idx="1870">
                  <c:v>78.7</c:v>
                </c:pt>
                <c:pt idx="1871">
                  <c:v>78.8</c:v>
                </c:pt>
                <c:pt idx="1872">
                  <c:v>79</c:v>
                </c:pt>
                <c:pt idx="1873">
                  <c:v>79.2</c:v>
                </c:pt>
                <c:pt idx="1874">
                  <c:v>79.3</c:v>
                </c:pt>
                <c:pt idx="1875">
                  <c:v>79.5</c:v>
                </c:pt>
                <c:pt idx="1876">
                  <c:v>79.7</c:v>
                </c:pt>
                <c:pt idx="1877">
                  <c:v>79.8</c:v>
                </c:pt>
                <c:pt idx="1878">
                  <c:v>80</c:v>
                </c:pt>
                <c:pt idx="1879">
                  <c:v>80.099999999999994</c:v>
                </c:pt>
                <c:pt idx="1880">
                  <c:v>80.3</c:v>
                </c:pt>
                <c:pt idx="1881">
                  <c:v>80.400000000000006</c:v>
                </c:pt>
                <c:pt idx="1882">
                  <c:v>80.5</c:v>
                </c:pt>
                <c:pt idx="1883">
                  <c:v>80.5</c:v>
                </c:pt>
                <c:pt idx="1884">
                  <c:v>80.400000000000006</c:v>
                </c:pt>
                <c:pt idx="1885">
                  <c:v>80.400000000000006</c:v>
                </c:pt>
                <c:pt idx="1886">
                  <c:v>80.3</c:v>
                </c:pt>
                <c:pt idx="1887">
                  <c:v>80.2</c:v>
                </c:pt>
                <c:pt idx="1888">
                  <c:v>80.099999999999994</c:v>
                </c:pt>
                <c:pt idx="1889">
                  <c:v>80</c:v>
                </c:pt>
                <c:pt idx="1890">
                  <c:v>79.900000000000006</c:v>
                </c:pt>
                <c:pt idx="1891">
                  <c:v>79.8</c:v>
                </c:pt>
                <c:pt idx="1892">
                  <c:v>79.599999999999994</c:v>
                </c:pt>
                <c:pt idx="1893">
                  <c:v>79.5</c:v>
                </c:pt>
                <c:pt idx="1894">
                  <c:v>79.3</c:v>
                </c:pt>
                <c:pt idx="1895">
                  <c:v>79.099999999999994</c:v>
                </c:pt>
                <c:pt idx="1896">
                  <c:v>78.900000000000006</c:v>
                </c:pt>
                <c:pt idx="1897">
                  <c:v>78.7</c:v>
                </c:pt>
                <c:pt idx="1898">
                  <c:v>78.599999999999994</c:v>
                </c:pt>
                <c:pt idx="1899">
                  <c:v>78.5</c:v>
                </c:pt>
                <c:pt idx="1900">
                  <c:v>78.400000000000006</c:v>
                </c:pt>
                <c:pt idx="1901">
                  <c:v>78.3</c:v>
                </c:pt>
                <c:pt idx="1902">
                  <c:v>78.2</c:v>
                </c:pt>
                <c:pt idx="1903">
                  <c:v>78.2</c:v>
                </c:pt>
                <c:pt idx="1904">
                  <c:v>78.2</c:v>
                </c:pt>
                <c:pt idx="1905">
                  <c:v>78.2</c:v>
                </c:pt>
                <c:pt idx="1906">
                  <c:v>78.2</c:v>
                </c:pt>
                <c:pt idx="1907">
                  <c:v>78.3</c:v>
                </c:pt>
                <c:pt idx="1908">
                  <c:v>78.5</c:v>
                </c:pt>
                <c:pt idx="1909">
                  <c:v>78.599999999999994</c:v>
                </c:pt>
                <c:pt idx="1910">
                  <c:v>78.7</c:v>
                </c:pt>
                <c:pt idx="1911">
                  <c:v>78.900000000000006</c:v>
                </c:pt>
                <c:pt idx="1912">
                  <c:v>79</c:v>
                </c:pt>
                <c:pt idx="1913">
                  <c:v>79.2</c:v>
                </c:pt>
                <c:pt idx="1914">
                  <c:v>79.400000000000006</c:v>
                </c:pt>
                <c:pt idx="1915">
                  <c:v>79.599999999999994</c:v>
                </c:pt>
                <c:pt idx="1916">
                  <c:v>79.8</c:v>
                </c:pt>
                <c:pt idx="1917">
                  <c:v>80</c:v>
                </c:pt>
                <c:pt idx="1918">
                  <c:v>80.2</c:v>
                </c:pt>
                <c:pt idx="1919">
                  <c:v>80.400000000000006</c:v>
                </c:pt>
                <c:pt idx="1920">
                  <c:v>80.5</c:v>
                </c:pt>
                <c:pt idx="1921">
                  <c:v>80.5</c:v>
                </c:pt>
                <c:pt idx="1922">
                  <c:v>80.5</c:v>
                </c:pt>
                <c:pt idx="1923">
                  <c:v>80.5</c:v>
                </c:pt>
                <c:pt idx="1924">
                  <c:v>80.5</c:v>
                </c:pt>
                <c:pt idx="1925">
                  <c:v>80.5</c:v>
                </c:pt>
                <c:pt idx="1926">
                  <c:v>80.5</c:v>
                </c:pt>
                <c:pt idx="1927">
                  <c:v>80.5</c:v>
                </c:pt>
                <c:pt idx="1928">
                  <c:v>80.400000000000006</c:v>
                </c:pt>
                <c:pt idx="1929">
                  <c:v>80.3</c:v>
                </c:pt>
                <c:pt idx="1930">
                  <c:v>80.2</c:v>
                </c:pt>
                <c:pt idx="1931">
                  <c:v>80.099999999999994</c:v>
                </c:pt>
                <c:pt idx="1932">
                  <c:v>79.900000000000006</c:v>
                </c:pt>
                <c:pt idx="1933">
                  <c:v>79.8</c:v>
                </c:pt>
                <c:pt idx="1934">
                  <c:v>79.599999999999994</c:v>
                </c:pt>
                <c:pt idx="1935">
                  <c:v>79.400000000000006</c:v>
                </c:pt>
                <c:pt idx="1936">
                  <c:v>79.2</c:v>
                </c:pt>
                <c:pt idx="1937">
                  <c:v>79</c:v>
                </c:pt>
                <c:pt idx="1938">
                  <c:v>78.900000000000006</c:v>
                </c:pt>
                <c:pt idx="1939">
                  <c:v>78.8</c:v>
                </c:pt>
                <c:pt idx="1940">
                  <c:v>78.599999999999994</c:v>
                </c:pt>
                <c:pt idx="1941">
                  <c:v>78.599999999999994</c:v>
                </c:pt>
                <c:pt idx="1942">
                  <c:v>78.5</c:v>
                </c:pt>
                <c:pt idx="1943">
                  <c:v>78.400000000000006</c:v>
                </c:pt>
                <c:pt idx="1944">
                  <c:v>78.400000000000006</c:v>
                </c:pt>
                <c:pt idx="1945">
                  <c:v>78.3</c:v>
                </c:pt>
                <c:pt idx="1946">
                  <c:v>78.400000000000006</c:v>
                </c:pt>
                <c:pt idx="1947">
                  <c:v>78.400000000000006</c:v>
                </c:pt>
                <c:pt idx="1948">
                  <c:v>78.5</c:v>
                </c:pt>
                <c:pt idx="1949">
                  <c:v>78.599999999999994</c:v>
                </c:pt>
                <c:pt idx="1950">
                  <c:v>78.8</c:v>
                </c:pt>
                <c:pt idx="1951">
                  <c:v>79</c:v>
                </c:pt>
                <c:pt idx="1952">
                  <c:v>79.2</c:v>
                </c:pt>
                <c:pt idx="1953">
                  <c:v>79.3</c:v>
                </c:pt>
                <c:pt idx="1954">
                  <c:v>79.599999999999994</c:v>
                </c:pt>
                <c:pt idx="1955">
                  <c:v>79.8</c:v>
                </c:pt>
                <c:pt idx="1956">
                  <c:v>79.900000000000006</c:v>
                </c:pt>
                <c:pt idx="1957">
                  <c:v>80.099999999999994</c:v>
                </c:pt>
                <c:pt idx="1958">
                  <c:v>80.2</c:v>
                </c:pt>
                <c:pt idx="1959">
                  <c:v>80.400000000000006</c:v>
                </c:pt>
                <c:pt idx="1960">
                  <c:v>80.5</c:v>
                </c:pt>
                <c:pt idx="1961">
                  <c:v>80.599999999999994</c:v>
                </c:pt>
                <c:pt idx="1962">
                  <c:v>80.599999999999994</c:v>
                </c:pt>
                <c:pt idx="1963">
                  <c:v>80.7</c:v>
                </c:pt>
                <c:pt idx="1964">
                  <c:v>80.7</c:v>
                </c:pt>
                <c:pt idx="1965">
                  <c:v>80.7</c:v>
                </c:pt>
                <c:pt idx="1966">
                  <c:v>80.8</c:v>
                </c:pt>
                <c:pt idx="1967">
                  <c:v>80.8</c:v>
                </c:pt>
                <c:pt idx="1968">
                  <c:v>80.7</c:v>
                </c:pt>
                <c:pt idx="1969">
                  <c:v>80.599999999999994</c:v>
                </c:pt>
                <c:pt idx="1970">
                  <c:v>80.5</c:v>
                </c:pt>
                <c:pt idx="1971">
                  <c:v>80.400000000000006</c:v>
                </c:pt>
                <c:pt idx="1972">
                  <c:v>80.2</c:v>
                </c:pt>
                <c:pt idx="1973">
                  <c:v>80.099999999999994</c:v>
                </c:pt>
                <c:pt idx="1974">
                  <c:v>79.900000000000006</c:v>
                </c:pt>
                <c:pt idx="1975">
                  <c:v>79.8</c:v>
                </c:pt>
                <c:pt idx="1976">
                  <c:v>79.599999999999994</c:v>
                </c:pt>
                <c:pt idx="1977">
                  <c:v>79.400000000000006</c:v>
                </c:pt>
                <c:pt idx="1978">
                  <c:v>79.2</c:v>
                </c:pt>
                <c:pt idx="1979">
                  <c:v>79</c:v>
                </c:pt>
                <c:pt idx="1980">
                  <c:v>78.900000000000006</c:v>
                </c:pt>
                <c:pt idx="1981">
                  <c:v>78.7</c:v>
                </c:pt>
                <c:pt idx="1982">
                  <c:v>78.7</c:v>
                </c:pt>
                <c:pt idx="1983">
                  <c:v>78.599999999999994</c:v>
                </c:pt>
                <c:pt idx="1984">
                  <c:v>78.599999999999994</c:v>
                </c:pt>
                <c:pt idx="1985">
                  <c:v>78.599999999999994</c:v>
                </c:pt>
                <c:pt idx="1986">
                  <c:v>78.599999999999994</c:v>
                </c:pt>
                <c:pt idx="1987">
                  <c:v>78.599999999999994</c:v>
                </c:pt>
                <c:pt idx="1988">
                  <c:v>78.7</c:v>
                </c:pt>
                <c:pt idx="1989">
                  <c:v>78.8</c:v>
                </c:pt>
                <c:pt idx="1990">
                  <c:v>78.900000000000006</c:v>
                </c:pt>
                <c:pt idx="1991">
                  <c:v>79.099999999999994</c:v>
                </c:pt>
                <c:pt idx="1992">
                  <c:v>79.2</c:v>
                </c:pt>
                <c:pt idx="1993">
                  <c:v>79.400000000000006</c:v>
                </c:pt>
                <c:pt idx="1994">
                  <c:v>79.5</c:v>
                </c:pt>
                <c:pt idx="1995">
                  <c:v>79.7</c:v>
                </c:pt>
                <c:pt idx="1996">
                  <c:v>79.900000000000006</c:v>
                </c:pt>
                <c:pt idx="1997">
                  <c:v>80.099999999999994</c:v>
                </c:pt>
                <c:pt idx="1998">
                  <c:v>80.3</c:v>
                </c:pt>
                <c:pt idx="1999">
                  <c:v>80.400000000000006</c:v>
                </c:pt>
                <c:pt idx="2000">
                  <c:v>80.599999999999994</c:v>
                </c:pt>
                <c:pt idx="2001">
                  <c:v>80.7</c:v>
                </c:pt>
                <c:pt idx="2002">
                  <c:v>80.8</c:v>
                </c:pt>
                <c:pt idx="2003">
                  <c:v>80.900000000000006</c:v>
                </c:pt>
                <c:pt idx="2004">
                  <c:v>80.900000000000006</c:v>
                </c:pt>
                <c:pt idx="2005">
                  <c:v>81</c:v>
                </c:pt>
                <c:pt idx="2006">
                  <c:v>81</c:v>
                </c:pt>
                <c:pt idx="2007">
                  <c:v>81</c:v>
                </c:pt>
                <c:pt idx="2008">
                  <c:v>81</c:v>
                </c:pt>
                <c:pt idx="2009">
                  <c:v>80.900000000000006</c:v>
                </c:pt>
                <c:pt idx="2010">
                  <c:v>80.8</c:v>
                </c:pt>
                <c:pt idx="2011">
                  <c:v>80.7</c:v>
                </c:pt>
                <c:pt idx="2012">
                  <c:v>80.599999999999994</c:v>
                </c:pt>
                <c:pt idx="2013">
                  <c:v>80.400000000000006</c:v>
                </c:pt>
                <c:pt idx="2014">
                  <c:v>80.2</c:v>
                </c:pt>
                <c:pt idx="2015">
                  <c:v>80</c:v>
                </c:pt>
                <c:pt idx="2016">
                  <c:v>79.900000000000006</c:v>
                </c:pt>
                <c:pt idx="2017">
                  <c:v>79.7</c:v>
                </c:pt>
                <c:pt idx="2018">
                  <c:v>79.5</c:v>
                </c:pt>
                <c:pt idx="2019">
                  <c:v>79.3</c:v>
                </c:pt>
                <c:pt idx="2020">
                  <c:v>79.2</c:v>
                </c:pt>
                <c:pt idx="2021">
                  <c:v>79</c:v>
                </c:pt>
                <c:pt idx="2022">
                  <c:v>79</c:v>
                </c:pt>
                <c:pt idx="2023">
                  <c:v>78.900000000000006</c:v>
                </c:pt>
                <c:pt idx="2024">
                  <c:v>78.8</c:v>
                </c:pt>
                <c:pt idx="2025">
                  <c:v>78.8</c:v>
                </c:pt>
                <c:pt idx="2026">
                  <c:v>78.8</c:v>
                </c:pt>
                <c:pt idx="2027">
                  <c:v>78.900000000000006</c:v>
                </c:pt>
                <c:pt idx="2028">
                  <c:v>78.900000000000006</c:v>
                </c:pt>
                <c:pt idx="2029">
                  <c:v>78.900000000000006</c:v>
                </c:pt>
                <c:pt idx="2030">
                  <c:v>79</c:v>
                </c:pt>
                <c:pt idx="2031">
                  <c:v>79.099999999999994</c:v>
                </c:pt>
                <c:pt idx="2032">
                  <c:v>79.3</c:v>
                </c:pt>
                <c:pt idx="2033">
                  <c:v>79.400000000000006</c:v>
                </c:pt>
                <c:pt idx="2034">
                  <c:v>79.599999999999994</c:v>
                </c:pt>
                <c:pt idx="2035">
                  <c:v>79.8</c:v>
                </c:pt>
                <c:pt idx="2036">
                  <c:v>80</c:v>
                </c:pt>
                <c:pt idx="2037">
                  <c:v>80.099999999999994</c:v>
                </c:pt>
                <c:pt idx="2038">
                  <c:v>80.400000000000006</c:v>
                </c:pt>
                <c:pt idx="2039">
                  <c:v>80.599999999999994</c:v>
                </c:pt>
                <c:pt idx="2040">
                  <c:v>80.8</c:v>
                </c:pt>
                <c:pt idx="2041">
                  <c:v>80.900000000000006</c:v>
                </c:pt>
                <c:pt idx="2042">
                  <c:v>81.099999999999994</c:v>
                </c:pt>
                <c:pt idx="2043">
                  <c:v>81.099999999999994</c:v>
                </c:pt>
                <c:pt idx="2044">
                  <c:v>81.099999999999994</c:v>
                </c:pt>
                <c:pt idx="2045">
                  <c:v>81.099999999999994</c:v>
                </c:pt>
                <c:pt idx="2046">
                  <c:v>81.099999999999994</c:v>
                </c:pt>
                <c:pt idx="2047">
                  <c:v>81.099999999999994</c:v>
                </c:pt>
                <c:pt idx="2048">
                  <c:v>81.099999999999994</c:v>
                </c:pt>
                <c:pt idx="2049">
                  <c:v>81.099999999999994</c:v>
                </c:pt>
                <c:pt idx="2050">
                  <c:v>81</c:v>
                </c:pt>
                <c:pt idx="2051">
                  <c:v>80.900000000000006</c:v>
                </c:pt>
                <c:pt idx="2052">
                  <c:v>80.8</c:v>
                </c:pt>
                <c:pt idx="2053">
                  <c:v>80.7</c:v>
                </c:pt>
                <c:pt idx="2054">
                  <c:v>80.599999999999994</c:v>
                </c:pt>
                <c:pt idx="2055">
                  <c:v>80.400000000000006</c:v>
                </c:pt>
                <c:pt idx="2056">
                  <c:v>80.2</c:v>
                </c:pt>
                <c:pt idx="2057">
                  <c:v>80</c:v>
                </c:pt>
                <c:pt idx="2058">
                  <c:v>79.900000000000006</c:v>
                </c:pt>
                <c:pt idx="2059">
                  <c:v>79.7</c:v>
                </c:pt>
                <c:pt idx="2060">
                  <c:v>79.5</c:v>
                </c:pt>
                <c:pt idx="2061">
                  <c:v>79.3</c:v>
                </c:pt>
                <c:pt idx="2062">
                  <c:v>79.2</c:v>
                </c:pt>
                <c:pt idx="2063">
                  <c:v>79.099999999999994</c:v>
                </c:pt>
                <c:pt idx="2064">
                  <c:v>79</c:v>
                </c:pt>
                <c:pt idx="2065">
                  <c:v>79</c:v>
                </c:pt>
                <c:pt idx="2066">
                  <c:v>78.900000000000006</c:v>
                </c:pt>
                <c:pt idx="2067">
                  <c:v>79</c:v>
                </c:pt>
                <c:pt idx="2068">
                  <c:v>79</c:v>
                </c:pt>
                <c:pt idx="2069">
                  <c:v>79.099999999999994</c:v>
                </c:pt>
                <c:pt idx="2070">
                  <c:v>79.2</c:v>
                </c:pt>
                <c:pt idx="2071">
                  <c:v>79.3</c:v>
                </c:pt>
                <c:pt idx="2072">
                  <c:v>79.400000000000006</c:v>
                </c:pt>
                <c:pt idx="2073">
                  <c:v>79.599999999999994</c:v>
                </c:pt>
                <c:pt idx="2074">
                  <c:v>79.7</c:v>
                </c:pt>
                <c:pt idx="2075">
                  <c:v>79.900000000000006</c:v>
                </c:pt>
                <c:pt idx="2076">
                  <c:v>80</c:v>
                </c:pt>
                <c:pt idx="2077">
                  <c:v>80.2</c:v>
                </c:pt>
                <c:pt idx="2078">
                  <c:v>80.400000000000006</c:v>
                </c:pt>
                <c:pt idx="2079">
                  <c:v>80.599999999999994</c:v>
                </c:pt>
                <c:pt idx="2080">
                  <c:v>80.7</c:v>
                </c:pt>
                <c:pt idx="2081">
                  <c:v>80.900000000000006</c:v>
                </c:pt>
                <c:pt idx="2082">
                  <c:v>81.099999999999994</c:v>
                </c:pt>
                <c:pt idx="2083">
                  <c:v>81.2</c:v>
                </c:pt>
                <c:pt idx="2084">
                  <c:v>81.3</c:v>
                </c:pt>
                <c:pt idx="2085">
                  <c:v>81.3</c:v>
                </c:pt>
                <c:pt idx="2086">
                  <c:v>81.400000000000006</c:v>
                </c:pt>
                <c:pt idx="2087">
                  <c:v>81.400000000000006</c:v>
                </c:pt>
                <c:pt idx="2088">
                  <c:v>81.400000000000006</c:v>
                </c:pt>
                <c:pt idx="2089">
                  <c:v>81.400000000000006</c:v>
                </c:pt>
                <c:pt idx="2090">
                  <c:v>81.3</c:v>
                </c:pt>
                <c:pt idx="2091">
                  <c:v>81.3</c:v>
                </c:pt>
                <c:pt idx="2092">
                  <c:v>81.099999999999994</c:v>
                </c:pt>
                <c:pt idx="2093">
                  <c:v>81</c:v>
                </c:pt>
                <c:pt idx="2094">
                  <c:v>80.8</c:v>
                </c:pt>
                <c:pt idx="2095">
                  <c:v>80.7</c:v>
                </c:pt>
                <c:pt idx="2096">
                  <c:v>80.5</c:v>
                </c:pt>
                <c:pt idx="2097">
                  <c:v>80.3</c:v>
                </c:pt>
                <c:pt idx="2098">
                  <c:v>80.099999999999994</c:v>
                </c:pt>
                <c:pt idx="2099">
                  <c:v>80</c:v>
                </c:pt>
                <c:pt idx="2100">
                  <c:v>79.8</c:v>
                </c:pt>
                <c:pt idx="2101">
                  <c:v>79.7</c:v>
                </c:pt>
                <c:pt idx="2102">
                  <c:v>79.5</c:v>
                </c:pt>
                <c:pt idx="2103">
                  <c:v>79.400000000000006</c:v>
                </c:pt>
                <c:pt idx="2104">
                  <c:v>79.400000000000006</c:v>
                </c:pt>
                <c:pt idx="2105">
                  <c:v>79.3</c:v>
                </c:pt>
                <c:pt idx="2106">
                  <c:v>79.2</c:v>
                </c:pt>
                <c:pt idx="2107">
                  <c:v>79.2</c:v>
                </c:pt>
                <c:pt idx="2108">
                  <c:v>79.2</c:v>
                </c:pt>
                <c:pt idx="2109">
                  <c:v>79.2</c:v>
                </c:pt>
                <c:pt idx="2110">
                  <c:v>79.3</c:v>
                </c:pt>
                <c:pt idx="2111">
                  <c:v>79.400000000000006</c:v>
                </c:pt>
                <c:pt idx="2112">
                  <c:v>79.5</c:v>
                </c:pt>
                <c:pt idx="2113">
                  <c:v>79.599999999999994</c:v>
                </c:pt>
                <c:pt idx="2114">
                  <c:v>79.8</c:v>
                </c:pt>
                <c:pt idx="2115">
                  <c:v>80</c:v>
                </c:pt>
                <c:pt idx="2116">
                  <c:v>80.099999999999994</c:v>
                </c:pt>
                <c:pt idx="2117">
                  <c:v>80.3</c:v>
                </c:pt>
                <c:pt idx="2118">
                  <c:v>80.5</c:v>
                </c:pt>
                <c:pt idx="2119">
                  <c:v>80.599999999999994</c:v>
                </c:pt>
                <c:pt idx="2120">
                  <c:v>80.8</c:v>
                </c:pt>
                <c:pt idx="2121">
                  <c:v>81</c:v>
                </c:pt>
                <c:pt idx="2122">
                  <c:v>81.2</c:v>
                </c:pt>
                <c:pt idx="2123">
                  <c:v>81.3</c:v>
                </c:pt>
                <c:pt idx="2124">
                  <c:v>81.400000000000006</c:v>
                </c:pt>
                <c:pt idx="2125">
                  <c:v>81.5</c:v>
                </c:pt>
                <c:pt idx="2126">
                  <c:v>81.599999999999994</c:v>
                </c:pt>
                <c:pt idx="2127">
                  <c:v>81.599999999999994</c:v>
                </c:pt>
                <c:pt idx="2128">
                  <c:v>81.599999999999994</c:v>
                </c:pt>
                <c:pt idx="2129">
                  <c:v>81.599999999999994</c:v>
                </c:pt>
                <c:pt idx="2130">
                  <c:v>81.5</c:v>
                </c:pt>
                <c:pt idx="2131">
                  <c:v>81.5</c:v>
                </c:pt>
                <c:pt idx="2132">
                  <c:v>81.400000000000006</c:v>
                </c:pt>
                <c:pt idx="2133">
                  <c:v>81.3</c:v>
                </c:pt>
                <c:pt idx="2134">
                  <c:v>81.099999999999994</c:v>
                </c:pt>
                <c:pt idx="2135">
                  <c:v>81</c:v>
                </c:pt>
                <c:pt idx="2136">
                  <c:v>80.8</c:v>
                </c:pt>
                <c:pt idx="2137">
                  <c:v>80.599999999999994</c:v>
                </c:pt>
                <c:pt idx="2138">
                  <c:v>80.5</c:v>
                </c:pt>
                <c:pt idx="2139">
                  <c:v>80.3</c:v>
                </c:pt>
                <c:pt idx="2140">
                  <c:v>80.099999999999994</c:v>
                </c:pt>
                <c:pt idx="2141">
                  <c:v>80</c:v>
                </c:pt>
                <c:pt idx="2142">
                  <c:v>79.900000000000006</c:v>
                </c:pt>
                <c:pt idx="2143">
                  <c:v>79.8</c:v>
                </c:pt>
                <c:pt idx="2144">
                  <c:v>79.599999999999994</c:v>
                </c:pt>
                <c:pt idx="2145">
                  <c:v>79.5</c:v>
                </c:pt>
                <c:pt idx="2146">
                  <c:v>79.400000000000006</c:v>
                </c:pt>
                <c:pt idx="2147">
                  <c:v>79.3</c:v>
                </c:pt>
                <c:pt idx="2148">
                  <c:v>79.3</c:v>
                </c:pt>
                <c:pt idx="2149">
                  <c:v>79.3</c:v>
                </c:pt>
                <c:pt idx="2150">
                  <c:v>79.400000000000006</c:v>
                </c:pt>
                <c:pt idx="2151">
                  <c:v>79.5</c:v>
                </c:pt>
                <c:pt idx="2152">
                  <c:v>79.599999999999994</c:v>
                </c:pt>
                <c:pt idx="2153">
                  <c:v>79.8</c:v>
                </c:pt>
                <c:pt idx="2154">
                  <c:v>79.900000000000006</c:v>
                </c:pt>
                <c:pt idx="2155">
                  <c:v>80</c:v>
                </c:pt>
                <c:pt idx="2156">
                  <c:v>80.2</c:v>
                </c:pt>
                <c:pt idx="2157">
                  <c:v>80.400000000000006</c:v>
                </c:pt>
                <c:pt idx="2158">
                  <c:v>80.599999999999994</c:v>
                </c:pt>
                <c:pt idx="2159">
                  <c:v>80.7</c:v>
                </c:pt>
                <c:pt idx="2160">
                  <c:v>80.900000000000006</c:v>
                </c:pt>
                <c:pt idx="2161">
                  <c:v>81.099999999999994</c:v>
                </c:pt>
                <c:pt idx="2162">
                  <c:v>81.3</c:v>
                </c:pt>
                <c:pt idx="2163">
                  <c:v>81.400000000000006</c:v>
                </c:pt>
                <c:pt idx="2164">
                  <c:v>81.599999999999994</c:v>
                </c:pt>
                <c:pt idx="2165">
                  <c:v>81.599999999999994</c:v>
                </c:pt>
                <c:pt idx="2166">
                  <c:v>81.7</c:v>
                </c:pt>
                <c:pt idx="2167">
                  <c:v>81.8</c:v>
                </c:pt>
                <c:pt idx="2168">
                  <c:v>81.8</c:v>
                </c:pt>
                <c:pt idx="2169">
                  <c:v>81.8</c:v>
                </c:pt>
                <c:pt idx="2170">
                  <c:v>81.7</c:v>
                </c:pt>
                <c:pt idx="2171">
                  <c:v>81.7</c:v>
                </c:pt>
                <c:pt idx="2172">
                  <c:v>81.599999999999994</c:v>
                </c:pt>
                <c:pt idx="2173">
                  <c:v>81.5</c:v>
                </c:pt>
                <c:pt idx="2174">
                  <c:v>81.400000000000006</c:v>
                </c:pt>
                <c:pt idx="2175">
                  <c:v>81.3</c:v>
                </c:pt>
                <c:pt idx="2176">
                  <c:v>81.2</c:v>
                </c:pt>
                <c:pt idx="2177">
                  <c:v>81</c:v>
                </c:pt>
                <c:pt idx="2178">
                  <c:v>80.900000000000006</c:v>
                </c:pt>
                <c:pt idx="2179">
                  <c:v>80.7</c:v>
                </c:pt>
                <c:pt idx="2180">
                  <c:v>80.5</c:v>
                </c:pt>
                <c:pt idx="2181">
                  <c:v>80.3</c:v>
                </c:pt>
                <c:pt idx="2182">
                  <c:v>80.099999999999994</c:v>
                </c:pt>
                <c:pt idx="2183">
                  <c:v>80</c:v>
                </c:pt>
                <c:pt idx="2184">
                  <c:v>79.900000000000006</c:v>
                </c:pt>
                <c:pt idx="2185">
                  <c:v>79.7</c:v>
                </c:pt>
                <c:pt idx="2186">
                  <c:v>79.599999999999994</c:v>
                </c:pt>
                <c:pt idx="2187">
                  <c:v>79.599999999999994</c:v>
                </c:pt>
                <c:pt idx="2188">
                  <c:v>79.5</c:v>
                </c:pt>
                <c:pt idx="2189">
                  <c:v>79.599999999999994</c:v>
                </c:pt>
                <c:pt idx="2190">
                  <c:v>79.599999999999994</c:v>
                </c:pt>
                <c:pt idx="2191">
                  <c:v>79.7</c:v>
                </c:pt>
                <c:pt idx="2192">
                  <c:v>79.8</c:v>
                </c:pt>
                <c:pt idx="2193">
                  <c:v>79.900000000000006</c:v>
                </c:pt>
                <c:pt idx="2194">
                  <c:v>80</c:v>
                </c:pt>
                <c:pt idx="2195">
                  <c:v>80.099999999999994</c:v>
                </c:pt>
                <c:pt idx="2196">
                  <c:v>80.3</c:v>
                </c:pt>
                <c:pt idx="2197">
                  <c:v>80.5</c:v>
                </c:pt>
                <c:pt idx="2198">
                  <c:v>80.7</c:v>
                </c:pt>
                <c:pt idx="2199">
                  <c:v>80.8</c:v>
                </c:pt>
                <c:pt idx="2200">
                  <c:v>81</c:v>
                </c:pt>
                <c:pt idx="2201">
                  <c:v>81.2</c:v>
                </c:pt>
                <c:pt idx="2202">
                  <c:v>81.3</c:v>
                </c:pt>
                <c:pt idx="2203">
                  <c:v>81.5</c:v>
                </c:pt>
                <c:pt idx="2204">
                  <c:v>81.599999999999994</c:v>
                </c:pt>
                <c:pt idx="2205">
                  <c:v>81.8</c:v>
                </c:pt>
                <c:pt idx="2206">
                  <c:v>81.900000000000006</c:v>
                </c:pt>
                <c:pt idx="2207">
                  <c:v>81.900000000000006</c:v>
                </c:pt>
                <c:pt idx="2208">
                  <c:v>82</c:v>
                </c:pt>
                <c:pt idx="2209">
                  <c:v>82</c:v>
                </c:pt>
                <c:pt idx="2210">
                  <c:v>82</c:v>
                </c:pt>
                <c:pt idx="2211">
                  <c:v>82</c:v>
                </c:pt>
                <c:pt idx="2212">
                  <c:v>81.900000000000006</c:v>
                </c:pt>
                <c:pt idx="2213">
                  <c:v>81.8</c:v>
                </c:pt>
                <c:pt idx="2214">
                  <c:v>81.7</c:v>
                </c:pt>
                <c:pt idx="2215">
                  <c:v>81.599999999999994</c:v>
                </c:pt>
                <c:pt idx="2216">
                  <c:v>81.5</c:v>
                </c:pt>
                <c:pt idx="2217">
                  <c:v>81.3</c:v>
                </c:pt>
                <c:pt idx="2218">
                  <c:v>81.099999999999994</c:v>
                </c:pt>
                <c:pt idx="2219">
                  <c:v>81</c:v>
                </c:pt>
                <c:pt idx="2220">
                  <c:v>80.8</c:v>
                </c:pt>
                <c:pt idx="2221">
                  <c:v>80.7</c:v>
                </c:pt>
                <c:pt idx="2222">
                  <c:v>80.5</c:v>
                </c:pt>
                <c:pt idx="2223">
                  <c:v>80.3</c:v>
                </c:pt>
                <c:pt idx="2224">
                  <c:v>80.2</c:v>
                </c:pt>
                <c:pt idx="2225">
                  <c:v>80</c:v>
                </c:pt>
                <c:pt idx="2226">
                  <c:v>79.900000000000006</c:v>
                </c:pt>
                <c:pt idx="2227">
                  <c:v>79.8</c:v>
                </c:pt>
                <c:pt idx="2228">
                  <c:v>79.8</c:v>
                </c:pt>
                <c:pt idx="2229">
                  <c:v>79.8</c:v>
                </c:pt>
                <c:pt idx="2230">
                  <c:v>79.8</c:v>
                </c:pt>
                <c:pt idx="2231">
                  <c:v>79.8</c:v>
                </c:pt>
                <c:pt idx="2232">
                  <c:v>79.900000000000006</c:v>
                </c:pt>
                <c:pt idx="2233">
                  <c:v>80</c:v>
                </c:pt>
                <c:pt idx="2234">
                  <c:v>80.099999999999994</c:v>
                </c:pt>
                <c:pt idx="2235">
                  <c:v>80.2</c:v>
                </c:pt>
                <c:pt idx="2236">
                  <c:v>80.400000000000006</c:v>
                </c:pt>
                <c:pt idx="2237">
                  <c:v>80.5</c:v>
                </c:pt>
                <c:pt idx="2238">
                  <c:v>80.7</c:v>
                </c:pt>
                <c:pt idx="2239">
                  <c:v>80.900000000000006</c:v>
                </c:pt>
                <c:pt idx="2240">
                  <c:v>81.099999999999994</c:v>
                </c:pt>
                <c:pt idx="2241">
                  <c:v>81.3</c:v>
                </c:pt>
                <c:pt idx="2242">
                  <c:v>81.400000000000006</c:v>
                </c:pt>
                <c:pt idx="2243">
                  <c:v>81.599999999999994</c:v>
                </c:pt>
                <c:pt idx="2244">
                  <c:v>81.7</c:v>
                </c:pt>
                <c:pt idx="2245">
                  <c:v>81.8</c:v>
                </c:pt>
                <c:pt idx="2246">
                  <c:v>82</c:v>
                </c:pt>
                <c:pt idx="2247">
                  <c:v>82</c:v>
                </c:pt>
                <c:pt idx="2248">
                  <c:v>82.1</c:v>
                </c:pt>
                <c:pt idx="2249">
                  <c:v>82.2</c:v>
                </c:pt>
                <c:pt idx="2250">
                  <c:v>82.2</c:v>
                </c:pt>
                <c:pt idx="2251">
                  <c:v>82.2</c:v>
                </c:pt>
                <c:pt idx="2252">
                  <c:v>82.2</c:v>
                </c:pt>
                <c:pt idx="2253">
                  <c:v>82.2</c:v>
                </c:pt>
                <c:pt idx="2254">
                  <c:v>82.1</c:v>
                </c:pt>
                <c:pt idx="2255">
                  <c:v>82</c:v>
                </c:pt>
                <c:pt idx="2256">
                  <c:v>81.900000000000006</c:v>
                </c:pt>
                <c:pt idx="2257">
                  <c:v>81.7</c:v>
                </c:pt>
                <c:pt idx="2258">
                  <c:v>81.5</c:v>
                </c:pt>
                <c:pt idx="2259">
                  <c:v>81.3</c:v>
                </c:pt>
                <c:pt idx="2260">
                  <c:v>81.099999999999994</c:v>
                </c:pt>
                <c:pt idx="2261">
                  <c:v>80.900000000000006</c:v>
                </c:pt>
                <c:pt idx="2262">
                  <c:v>80.7</c:v>
                </c:pt>
                <c:pt idx="2263">
                  <c:v>80.5</c:v>
                </c:pt>
                <c:pt idx="2264">
                  <c:v>80.400000000000006</c:v>
                </c:pt>
                <c:pt idx="2265">
                  <c:v>80.3</c:v>
                </c:pt>
                <c:pt idx="2266">
                  <c:v>80.2</c:v>
                </c:pt>
                <c:pt idx="2267">
                  <c:v>80.099999999999994</c:v>
                </c:pt>
                <c:pt idx="2268">
                  <c:v>80</c:v>
                </c:pt>
                <c:pt idx="2269">
                  <c:v>80</c:v>
                </c:pt>
                <c:pt idx="2270">
                  <c:v>80</c:v>
                </c:pt>
                <c:pt idx="2271">
                  <c:v>80.099999999999994</c:v>
                </c:pt>
                <c:pt idx="2272">
                  <c:v>80.099999999999994</c:v>
                </c:pt>
                <c:pt idx="2273">
                  <c:v>80.2</c:v>
                </c:pt>
                <c:pt idx="2274">
                  <c:v>80.2</c:v>
                </c:pt>
                <c:pt idx="2275">
                  <c:v>80.3</c:v>
                </c:pt>
                <c:pt idx="2276">
                  <c:v>80.400000000000006</c:v>
                </c:pt>
                <c:pt idx="2277">
                  <c:v>80.599999999999994</c:v>
                </c:pt>
                <c:pt idx="2278">
                  <c:v>80.7</c:v>
                </c:pt>
                <c:pt idx="2279">
                  <c:v>80.900000000000006</c:v>
                </c:pt>
                <c:pt idx="2280">
                  <c:v>81.099999999999994</c:v>
                </c:pt>
                <c:pt idx="2281">
                  <c:v>81.3</c:v>
                </c:pt>
                <c:pt idx="2282">
                  <c:v>81.5</c:v>
                </c:pt>
                <c:pt idx="2283">
                  <c:v>81.7</c:v>
                </c:pt>
                <c:pt idx="2284">
                  <c:v>81.8</c:v>
                </c:pt>
                <c:pt idx="2285">
                  <c:v>82</c:v>
                </c:pt>
                <c:pt idx="2286">
                  <c:v>82.1</c:v>
                </c:pt>
                <c:pt idx="2287">
                  <c:v>82.2</c:v>
                </c:pt>
                <c:pt idx="2288">
                  <c:v>82.3</c:v>
                </c:pt>
                <c:pt idx="2289">
                  <c:v>82.4</c:v>
                </c:pt>
                <c:pt idx="2290">
                  <c:v>82.5</c:v>
                </c:pt>
                <c:pt idx="2291">
                  <c:v>82.5</c:v>
                </c:pt>
                <c:pt idx="2292">
                  <c:v>82.4</c:v>
                </c:pt>
                <c:pt idx="2293">
                  <c:v>82.3</c:v>
                </c:pt>
                <c:pt idx="2294">
                  <c:v>82.2</c:v>
                </c:pt>
                <c:pt idx="2295">
                  <c:v>82.1</c:v>
                </c:pt>
                <c:pt idx="2296">
                  <c:v>82</c:v>
                </c:pt>
                <c:pt idx="2297">
                  <c:v>81.900000000000006</c:v>
                </c:pt>
                <c:pt idx="2298">
                  <c:v>81.7</c:v>
                </c:pt>
                <c:pt idx="2299">
                  <c:v>81.599999999999994</c:v>
                </c:pt>
                <c:pt idx="2300">
                  <c:v>81.5</c:v>
                </c:pt>
                <c:pt idx="2301">
                  <c:v>81.3</c:v>
                </c:pt>
                <c:pt idx="2302">
                  <c:v>81.099999999999994</c:v>
                </c:pt>
                <c:pt idx="2303">
                  <c:v>80.900000000000006</c:v>
                </c:pt>
                <c:pt idx="2304">
                  <c:v>80.8</c:v>
                </c:pt>
                <c:pt idx="2305">
                  <c:v>80.7</c:v>
                </c:pt>
                <c:pt idx="2306">
                  <c:v>80.5</c:v>
                </c:pt>
                <c:pt idx="2307">
                  <c:v>80.400000000000006</c:v>
                </c:pt>
                <c:pt idx="2308">
                  <c:v>80.3</c:v>
                </c:pt>
                <c:pt idx="2309">
                  <c:v>80.2</c:v>
                </c:pt>
                <c:pt idx="2310">
                  <c:v>80.2</c:v>
                </c:pt>
                <c:pt idx="2311">
                  <c:v>80.2</c:v>
                </c:pt>
                <c:pt idx="2312">
                  <c:v>80.2</c:v>
                </c:pt>
                <c:pt idx="2313">
                  <c:v>80.3</c:v>
                </c:pt>
                <c:pt idx="2314">
                  <c:v>80.3</c:v>
                </c:pt>
                <c:pt idx="2315">
                  <c:v>80.5</c:v>
                </c:pt>
                <c:pt idx="2316">
                  <c:v>80.599999999999994</c:v>
                </c:pt>
                <c:pt idx="2317">
                  <c:v>80.7</c:v>
                </c:pt>
                <c:pt idx="2318">
                  <c:v>80.8</c:v>
                </c:pt>
                <c:pt idx="2319">
                  <c:v>81</c:v>
                </c:pt>
                <c:pt idx="2320">
                  <c:v>81.2</c:v>
                </c:pt>
                <c:pt idx="2321">
                  <c:v>81.3</c:v>
                </c:pt>
                <c:pt idx="2322">
                  <c:v>81.5</c:v>
                </c:pt>
                <c:pt idx="2323">
                  <c:v>81.7</c:v>
                </c:pt>
                <c:pt idx="2324">
                  <c:v>81.900000000000006</c:v>
                </c:pt>
                <c:pt idx="2325">
                  <c:v>82</c:v>
                </c:pt>
                <c:pt idx="2326">
                  <c:v>82.2</c:v>
                </c:pt>
                <c:pt idx="2327">
                  <c:v>82.4</c:v>
                </c:pt>
                <c:pt idx="2328">
                  <c:v>82.5</c:v>
                </c:pt>
                <c:pt idx="2329">
                  <c:v>82.5</c:v>
                </c:pt>
                <c:pt idx="2330">
                  <c:v>82.6</c:v>
                </c:pt>
                <c:pt idx="2331">
                  <c:v>82.6</c:v>
                </c:pt>
                <c:pt idx="2332">
                  <c:v>82.6</c:v>
                </c:pt>
                <c:pt idx="2333">
                  <c:v>82.6</c:v>
                </c:pt>
                <c:pt idx="2334">
                  <c:v>82.6</c:v>
                </c:pt>
                <c:pt idx="2335">
                  <c:v>82.5</c:v>
                </c:pt>
                <c:pt idx="2336">
                  <c:v>82.4</c:v>
                </c:pt>
                <c:pt idx="2337">
                  <c:v>82.2</c:v>
                </c:pt>
                <c:pt idx="2338">
                  <c:v>82.1</c:v>
                </c:pt>
                <c:pt idx="2339">
                  <c:v>81.900000000000006</c:v>
                </c:pt>
                <c:pt idx="2340">
                  <c:v>81.7</c:v>
                </c:pt>
                <c:pt idx="2341">
                  <c:v>81.5</c:v>
                </c:pt>
                <c:pt idx="2342">
                  <c:v>81.400000000000006</c:v>
                </c:pt>
                <c:pt idx="2343">
                  <c:v>81.2</c:v>
                </c:pt>
                <c:pt idx="2344">
                  <c:v>81.099999999999994</c:v>
                </c:pt>
                <c:pt idx="2345">
                  <c:v>81</c:v>
                </c:pt>
                <c:pt idx="2346">
                  <c:v>80.8</c:v>
                </c:pt>
                <c:pt idx="2347">
                  <c:v>80.7</c:v>
                </c:pt>
                <c:pt idx="2348">
                  <c:v>80.599999999999994</c:v>
                </c:pt>
                <c:pt idx="2349">
                  <c:v>80.5</c:v>
                </c:pt>
                <c:pt idx="2350">
                  <c:v>80.400000000000006</c:v>
                </c:pt>
                <c:pt idx="2351">
                  <c:v>80.400000000000006</c:v>
                </c:pt>
                <c:pt idx="2352">
                  <c:v>80.3</c:v>
                </c:pt>
                <c:pt idx="2353">
                  <c:v>80.400000000000006</c:v>
                </c:pt>
                <c:pt idx="2354">
                  <c:v>80.400000000000006</c:v>
                </c:pt>
                <c:pt idx="2355">
                  <c:v>80.5</c:v>
                </c:pt>
                <c:pt idx="2356">
                  <c:v>80.599999999999994</c:v>
                </c:pt>
                <c:pt idx="2357">
                  <c:v>80.8</c:v>
                </c:pt>
                <c:pt idx="2358">
                  <c:v>80.900000000000006</c:v>
                </c:pt>
                <c:pt idx="2359">
                  <c:v>81.099999999999994</c:v>
                </c:pt>
                <c:pt idx="2360">
                  <c:v>81.3</c:v>
                </c:pt>
                <c:pt idx="2361">
                  <c:v>81.5</c:v>
                </c:pt>
                <c:pt idx="2362">
                  <c:v>81.7</c:v>
                </c:pt>
                <c:pt idx="2363">
                  <c:v>81.900000000000006</c:v>
                </c:pt>
                <c:pt idx="2364">
                  <c:v>82</c:v>
                </c:pt>
                <c:pt idx="2365">
                  <c:v>82.2</c:v>
                </c:pt>
                <c:pt idx="2366">
                  <c:v>82.3</c:v>
                </c:pt>
                <c:pt idx="2367">
                  <c:v>82.4</c:v>
                </c:pt>
                <c:pt idx="2368">
                  <c:v>82.5</c:v>
                </c:pt>
                <c:pt idx="2369">
                  <c:v>82.6</c:v>
                </c:pt>
                <c:pt idx="2370">
                  <c:v>82.7</c:v>
                </c:pt>
                <c:pt idx="2371">
                  <c:v>82.7</c:v>
                </c:pt>
                <c:pt idx="2372">
                  <c:v>82.7</c:v>
                </c:pt>
                <c:pt idx="2373">
                  <c:v>82.8</c:v>
                </c:pt>
                <c:pt idx="2374">
                  <c:v>82.8</c:v>
                </c:pt>
                <c:pt idx="2375">
                  <c:v>82.7</c:v>
                </c:pt>
                <c:pt idx="2376">
                  <c:v>82.7</c:v>
                </c:pt>
                <c:pt idx="2377">
                  <c:v>82.6</c:v>
                </c:pt>
                <c:pt idx="2378">
                  <c:v>82.5</c:v>
                </c:pt>
                <c:pt idx="2379">
                  <c:v>82.3</c:v>
                </c:pt>
                <c:pt idx="2380">
                  <c:v>82.1</c:v>
                </c:pt>
                <c:pt idx="2381">
                  <c:v>81.900000000000006</c:v>
                </c:pt>
                <c:pt idx="2382">
                  <c:v>81.7</c:v>
                </c:pt>
                <c:pt idx="2383">
                  <c:v>81.5</c:v>
                </c:pt>
                <c:pt idx="2384">
                  <c:v>81.400000000000006</c:v>
                </c:pt>
                <c:pt idx="2385">
                  <c:v>81.3</c:v>
                </c:pt>
                <c:pt idx="2386">
                  <c:v>81.099999999999994</c:v>
                </c:pt>
                <c:pt idx="2387">
                  <c:v>80.900000000000006</c:v>
                </c:pt>
                <c:pt idx="2388">
                  <c:v>80.8</c:v>
                </c:pt>
                <c:pt idx="2389">
                  <c:v>80.7</c:v>
                </c:pt>
                <c:pt idx="2390">
                  <c:v>80.599999999999994</c:v>
                </c:pt>
                <c:pt idx="2391">
                  <c:v>80.599999999999994</c:v>
                </c:pt>
                <c:pt idx="2392">
                  <c:v>80.599999999999994</c:v>
                </c:pt>
                <c:pt idx="2393">
                  <c:v>80.599999999999994</c:v>
                </c:pt>
                <c:pt idx="2394">
                  <c:v>80.599999999999994</c:v>
                </c:pt>
                <c:pt idx="2395">
                  <c:v>80.7</c:v>
                </c:pt>
                <c:pt idx="2396">
                  <c:v>80.8</c:v>
                </c:pt>
                <c:pt idx="2397">
                  <c:v>80.900000000000006</c:v>
                </c:pt>
                <c:pt idx="2398">
                  <c:v>81</c:v>
                </c:pt>
                <c:pt idx="2399">
                  <c:v>81.2</c:v>
                </c:pt>
                <c:pt idx="2400">
                  <c:v>81.400000000000006</c:v>
                </c:pt>
                <c:pt idx="2401">
                  <c:v>81.5</c:v>
                </c:pt>
                <c:pt idx="2402">
                  <c:v>81.7</c:v>
                </c:pt>
                <c:pt idx="2403">
                  <c:v>81.900000000000006</c:v>
                </c:pt>
                <c:pt idx="2404">
                  <c:v>82</c:v>
                </c:pt>
                <c:pt idx="2405">
                  <c:v>82.2</c:v>
                </c:pt>
                <c:pt idx="2406">
                  <c:v>82.4</c:v>
                </c:pt>
                <c:pt idx="2407">
                  <c:v>82.5</c:v>
                </c:pt>
                <c:pt idx="2408">
                  <c:v>82.7</c:v>
                </c:pt>
                <c:pt idx="2409">
                  <c:v>82.8</c:v>
                </c:pt>
                <c:pt idx="2410">
                  <c:v>82.9</c:v>
                </c:pt>
                <c:pt idx="2411">
                  <c:v>83</c:v>
                </c:pt>
                <c:pt idx="2412">
                  <c:v>83</c:v>
                </c:pt>
                <c:pt idx="2413">
                  <c:v>83</c:v>
                </c:pt>
                <c:pt idx="2414">
                  <c:v>83</c:v>
                </c:pt>
                <c:pt idx="2415">
                  <c:v>83</c:v>
                </c:pt>
                <c:pt idx="2416">
                  <c:v>83</c:v>
                </c:pt>
                <c:pt idx="2417">
                  <c:v>82.8</c:v>
                </c:pt>
                <c:pt idx="2418">
                  <c:v>82.7</c:v>
                </c:pt>
                <c:pt idx="2419">
                  <c:v>82.6</c:v>
                </c:pt>
                <c:pt idx="2420">
                  <c:v>82.4</c:v>
                </c:pt>
                <c:pt idx="2421">
                  <c:v>82.2</c:v>
                </c:pt>
                <c:pt idx="2422">
                  <c:v>82</c:v>
                </c:pt>
                <c:pt idx="2423">
                  <c:v>81.8</c:v>
                </c:pt>
                <c:pt idx="2424">
                  <c:v>81.7</c:v>
                </c:pt>
                <c:pt idx="2425">
                  <c:v>81.5</c:v>
                </c:pt>
                <c:pt idx="2426">
                  <c:v>81.400000000000006</c:v>
                </c:pt>
                <c:pt idx="2427">
                  <c:v>81.3</c:v>
                </c:pt>
                <c:pt idx="2428">
                  <c:v>81.2</c:v>
                </c:pt>
                <c:pt idx="2429">
                  <c:v>81.099999999999994</c:v>
                </c:pt>
                <c:pt idx="2430">
                  <c:v>81</c:v>
                </c:pt>
                <c:pt idx="2431">
                  <c:v>80.900000000000006</c:v>
                </c:pt>
                <c:pt idx="2432">
                  <c:v>80.8</c:v>
                </c:pt>
                <c:pt idx="2433">
                  <c:v>80.8</c:v>
                </c:pt>
                <c:pt idx="2434">
                  <c:v>80.8</c:v>
                </c:pt>
                <c:pt idx="2435">
                  <c:v>80.8</c:v>
                </c:pt>
                <c:pt idx="2436">
                  <c:v>80.900000000000006</c:v>
                </c:pt>
                <c:pt idx="2437">
                  <c:v>81</c:v>
                </c:pt>
                <c:pt idx="2438">
                  <c:v>81.099999999999994</c:v>
                </c:pt>
                <c:pt idx="2439">
                  <c:v>81.2</c:v>
                </c:pt>
                <c:pt idx="2440">
                  <c:v>81.400000000000006</c:v>
                </c:pt>
                <c:pt idx="2441">
                  <c:v>81.599999999999994</c:v>
                </c:pt>
                <c:pt idx="2442">
                  <c:v>81.7</c:v>
                </c:pt>
                <c:pt idx="2443">
                  <c:v>82</c:v>
                </c:pt>
                <c:pt idx="2444">
                  <c:v>82.1</c:v>
                </c:pt>
                <c:pt idx="2445">
                  <c:v>82.4</c:v>
                </c:pt>
                <c:pt idx="2446">
                  <c:v>82.6</c:v>
                </c:pt>
                <c:pt idx="2447">
                  <c:v>82.7</c:v>
                </c:pt>
                <c:pt idx="2448">
                  <c:v>82.8</c:v>
                </c:pt>
                <c:pt idx="2449">
                  <c:v>82.9</c:v>
                </c:pt>
                <c:pt idx="2450">
                  <c:v>83</c:v>
                </c:pt>
                <c:pt idx="2451">
                  <c:v>83.1</c:v>
                </c:pt>
                <c:pt idx="2452">
                  <c:v>83.2</c:v>
                </c:pt>
                <c:pt idx="2453">
                  <c:v>83.2</c:v>
                </c:pt>
                <c:pt idx="2454">
                  <c:v>83.2</c:v>
                </c:pt>
                <c:pt idx="2455">
                  <c:v>83.2</c:v>
                </c:pt>
                <c:pt idx="2456">
                  <c:v>83.1</c:v>
                </c:pt>
                <c:pt idx="2457">
                  <c:v>83</c:v>
                </c:pt>
                <c:pt idx="2458">
                  <c:v>82.9</c:v>
                </c:pt>
                <c:pt idx="2459">
                  <c:v>82.8</c:v>
                </c:pt>
                <c:pt idx="2460">
                  <c:v>82.7</c:v>
                </c:pt>
                <c:pt idx="2461">
                  <c:v>82.6</c:v>
                </c:pt>
                <c:pt idx="2462">
                  <c:v>82.4</c:v>
                </c:pt>
                <c:pt idx="2463">
                  <c:v>82.3</c:v>
                </c:pt>
                <c:pt idx="2464">
                  <c:v>82.1</c:v>
                </c:pt>
                <c:pt idx="2465">
                  <c:v>81.900000000000006</c:v>
                </c:pt>
                <c:pt idx="2466">
                  <c:v>81.7</c:v>
                </c:pt>
                <c:pt idx="2467">
                  <c:v>81.599999999999994</c:v>
                </c:pt>
                <c:pt idx="2468">
                  <c:v>81.400000000000006</c:v>
                </c:pt>
                <c:pt idx="2469">
                  <c:v>81.3</c:v>
                </c:pt>
                <c:pt idx="2470">
                  <c:v>81.099999999999994</c:v>
                </c:pt>
                <c:pt idx="2471">
                  <c:v>81.099999999999994</c:v>
                </c:pt>
                <c:pt idx="2472">
                  <c:v>81</c:v>
                </c:pt>
                <c:pt idx="2473">
                  <c:v>80.900000000000006</c:v>
                </c:pt>
                <c:pt idx="2474">
                  <c:v>80.900000000000006</c:v>
                </c:pt>
                <c:pt idx="2475">
                  <c:v>81</c:v>
                </c:pt>
                <c:pt idx="2476">
                  <c:v>81.099999999999994</c:v>
                </c:pt>
                <c:pt idx="2477">
                  <c:v>81.2</c:v>
                </c:pt>
                <c:pt idx="2478">
                  <c:v>81.3</c:v>
                </c:pt>
                <c:pt idx="2479">
                  <c:v>81.400000000000006</c:v>
                </c:pt>
                <c:pt idx="2480">
                  <c:v>81.599999999999994</c:v>
                </c:pt>
                <c:pt idx="2481">
                  <c:v>81.7</c:v>
                </c:pt>
                <c:pt idx="2482">
                  <c:v>81.900000000000006</c:v>
                </c:pt>
                <c:pt idx="2483">
                  <c:v>82</c:v>
                </c:pt>
                <c:pt idx="2484">
                  <c:v>82.2</c:v>
                </c:pt>
                <c:pt idx="2485">
                  <c:v>82.4</c:v>
                </c:pt>
                <c:pt idx="2486">
                  <c:v>82.6</c:v>
                </c:pt>
                <c:pt idx="2487">
                  <c:v>82.7</c:v>
                </c:pt>
                <c:pt idx="2488">
                  <c:v>82.9</c:v>
                </c:pt>
                <c:pt idx="2489">
                  <c:v>83</c:v>
                </c:pt>
                <c:pt idx="2490">
                  <c:v>83.2</c:v>
                </c:pt>
                <c:pt idx="2491">
                  <c:v>83.2</c:v>
                </c:pt>
                <c:pt idx="2492">
                  <c:v>83.3</c:v>
                </c:pt>
                <c:pt idx="2493">
                  <c:v>83.3</c:v>
                </c:pt>
                <c:pt idx="2494">
                  <c:v>83.3</c:v>
                </c:pt>
                <c:pt idx="2495">
                  <c:v>83.4</c:v>
                </c:pt>
                <c:pt idx="2496">
                  <c:v>83.4</c:v>
                </c:pt>
                <c:pt idx="2497">
                  <c:v>83.3</c:v>
                </c:pt>
                <c:pt idx="2498">
                  <c:v>83.3</c:v>
                </c:pt>
                <c:pt idx="2499">
                  <c:v>83.2</c:v>
                </c:pt>
                <c:pt idx="2500">
                  <c:v>83.1</c:v>
                </c:pt>
                <c:pt idx="2501">
                  <c:v>82.9</c:v>
                </c:pt>
                <c:pt idx="2502">
                  <c:v>82.8</c:v>
                </c:pt>
                <c:pt idx="2503">
                  <c:v>82.6</c:v>
                </c:pt>
                <c:pt idx="2504">
                  <c:v>82.4</c:v>
                </c:pt>
                <c:pt idx="2505">
                  <c:v>82.2</c:v>
                </c:pt>
                <c:pt idx="2506">
                  <c:v>82</c:v>
                </c:pt>
                <c:pt idx="2507">
                  <c:v>81.8</c:v>
                </c:pt>
                <c:pt idx="2508">
                  <c:v>81.599999999999994</c:v>
                </c:pt>
                <c:pt idx="2509">
                  <c:v>81.5</c:v>
                </c:pt>
                <c:pt idx="2510">
                  <c:v>81.400000000000006</c:v>
                </c:pt>
                <c:pt idx="2511">
                  <c:v>81.3</c:v>
                </c:pt>
                <c:pt idx="2512">
                  <c:v>81.3</c:v>
                </c:pt>
                <c:pt idx="2513">
                  <c:v>81.2</c:v>
                </c:pt>
                <c:pt idx="2514">
                  <c:v>81.2</c:v>
                </c:pt>
                <c:pt idx="2515">
                  <c:v>81.2</c:v>
                </c:pt>
                <c:pt idx="2516">
                  <c:v>81.3</c:v>
                </c:pt>
                <c:pt idx="2517">
                  <c:v>81.3</c:v>
                </c:pt>
                <c:pt idx="2518">
                  <c:v>81.400000000000006</c:v>
                </c:pt>
                <c:pt idx="2519">
                  <c:v>81.5</c:v>
                </c:pt>
                <c:pt idx="2520">
                  <c:v>81.599999999999994</c:v>
                </c:pt>
                <c:pt idx="2521">
                  <c:v>81.7</c:v>
                </c:pt>
                <c:pt idx="2522">
                  <c:v>81.900000000000006</c:v>
                </c:pt>
                <c:pt idx="2523">
                  <c:v>82</c:v>
                </c:pt>
                <c:pt idx="2524">
                  <c:v>82.3</c:v>
                </c:pt>
                <c:pt idx="2525">
                  <c:v>82.5</c:v>
                </c:pt>
                <c:pt idx="2526">
                  <c:v>82.7</c:v>
                </c:pt>
                <c:pt idx="2527">
                  <c:v>82.8</c:v>
                </c:pt>
                <c:pt idx="2528">
                  <c:v>83</c:v>
                </c:pt>
                <c:pt idx="2529">
                  <c:v>83.1</c:v>
                </c:pt>
                <c:pt idx="2530">
                  <c:v>83.3</c:v>
                </c:pt>
                <c:pt idx="2531">
                  <c:v>83.3</c:v>
                </c:pt>
                <c:pt idx="2532">
                  <c:v>83.5</c:v>
                </c:pt>
                <c:pt idx="2533">
                  <c:v>83.5</c:v>
                </c:pt>
                <c:pt idx="2534">
                  <c:v>83.6</c:v>
                </c:pt>
                <c:pt idx="2535">
                  <c:v>83.6</c:v>
                </c:pt>
                <c:pt idx="2536">
                  <c:v>83.6</c:v>
                </c:pt>
                <c:pt idx="2537">
                  <c:v>83.6</c:v>
                </c:pt>
                <c:pt idx="2538">
                  <c:v>83.5</c:v>
                </c:pt>
                <c:pt idx="2539">
                  <c:v>83.4</c:v>
                </c:pt>
                <c:pt idx="2540">
                  <c:v>83.3</c:v>
                </c:pt>
                <c:pt idx="2541">
                  <c:v>83.2</c:v>
                </c:pt>
                <c:pt idx="2542">
                  <c:v>83</c:v>
                </c:pt>
                <c:pt idx="2543">
                  <c:v>82.8</c:v>
                </c:pt>
                <c:pt idx="2544">
                  <c:v>82.7</c:v>
                </c:pt>
                <c:pt idx="2545">
                  <c:v>82.5</c:v>
                </c:pt>
                <c:pt idx="2546">
                  <c:v>82.3</c:v>
                </c:pt>
                <c:pt idx="2547">
                  <c:v>82.1</c:v>
                </c:pt>
                <c:pt idx="2548">
                  <c:v>82</c:v>
                </c:pt>
                <c:pt idx="2549">
                  <c:v>81.8</c:v>
                </c:pt>
                <c:pt idx="2550">
                  <c:v>81.7</c:v>
                </c:pt>
                <c:pt idx="2551">
                  <c:v>81.599999999999994</c:v>
                </c:pt>
                <c:pt idx="2552">
                  <c:v>81.5</c:v>
                </c:pt>
                <c:pt idx="2553">
                  <c:v>81.5</c:v>
                </c:pt>
                <c:pt idx="2554">
                  <c:v>81.400000000000006</c:v>
                </c:pt>
                <c:pt idx="2555">
                  <c:v>81.400000000000006</c:v>
                </c:pt>
                <c:pt idx="2556">
                  <c:v>81.400000000000006</c:v>
                </c:pt>
                <c:pt idx="2557">
                  <c:v>81.5</c:v>
                </c:pt>
                <c:pt idx="2558">
                  <c:v>81.599999999999994</c:v>
                </c:pt>
                <c:pt idx="2559">
                  <c:v>81.7</c:v>
                </c:pt>
                <c:pt idx="2560">
                  <c:v>81.7</c:v>
                </c:pt>
                <c:pt idx="2561">
                  <c:v>81.900000000000006</c:v>
                </c:pt>
                <c:pt idx="2562">
                  <c:v>82</c:v>
                </c:pt>
                <c:pt idx="2563">
                  <c:v>82.1</c:v>
                </c:pt>
                <c:pt idx="2564">
                  <c:v>82.3</c:v>
                </c:pt>
                <c:pt idx="2565">
                  <c:v>82.4</c:v>
                </c:pt>
                <c:pt idx="2566">
                  <c:v>82.7</c:v>
                </c:pt>
                <c:pt idx="2567">
                  <c:v>82.8</c:v>
                </c:pt>
                <c:pt idx="2568">
                  <c:v>83</c:v>
                </c:pt>
                <c:pt idx="2569">
                  <c:v>83.2</c:v>
                </c:pt>
                <c:pt idx="2570">
                  <c:v>83.4</c:v>
                </c:pt>
                <c:pt idx="2571">
                  <c:v>83.5</c:v>
                </c:pt>
                <c:pt idx="2572">
                  <c:v>83.7</c:v>
                </c:pt>
                <c:pt idx="2573">
                  <c:v>83.8</c:v>
                </c:pt>
                <c:pt idx="2574">
                  <c:v>83.9</c:v>
                </c:pt>
                <c:pt idx="2575">
                  <c:v>83.9</c:v>
                </c:pt>
                <c:pt idx="2576">
                  <c:v>83.8</c:v>
                </c:pt>
                <c:pt idx="2577">
                  <c:v>83.8</c:v>
                </c:pt>
                <c:pt idx="2578">
                  <c:v>83.7</c:v>
                </c:pt>
                <c:pt idx="2579">
                  <c:v>83.6</c:v>
                </c:pt>
                <c:pt idx="2580">
                  <c:v>83.5</c:v>
                </c:pt>
                <c:pt idx="2581">
                  <c:v>83.3</c:v>
                </c:pt>
                <c:pt idx="2582">
                  <c:v>83.3</c:v>
                </c:pt>
                <c:pt idx="2583">
                  <c:v>83.2</c:v>
                </c:pt>
                <c:pt idx="2584">
                  <c:v>83.1</c:v>
                </c:pt>
                <c:pt idx="2585">
                  <c:v>82.9</c:v>
                </c:pt>
                <c:pt idx="2586">
                  <c:v>82.8</c:v>
                </c:pt>
                <c:pt idx="2587">
                  <c:v>82.6</c:v>
                </c:pt>
                <c:pt idx="2588">
                  <c:v>82.4</c:v>
                </c:pt>
                <c:pt idx="2589">
                  <c:v>82.2</c:v>
                </c:pt>
                <c:pt idx="2590">
                  <c:v>82</c:v>
                </c:pt>
                <c:pt idx="2591">
                  <c:v>81.900000000000006</c:v>
                </c:pt>
                <c:pt idx="2592">
                  <c:v>81.7</c:v>
                </c:pt>
                <c:pt idx="2593">
                  <c:v>81.599999999999994</c:v>
                </c:pt>
                <c:pt idx="2594">
                  <c:v>81.599999999999994</c:v>
                </c:pt>
                <c:pt idx="2595">
                  <c:v>81.5</c:v>
                </c:pt>
                <c:pt idx="2596">
                  <c:v>81.5</c:v>
                </c:pt>
                <c:pt idx="2597">
                  <c:v>81.599999999999994</c:v>
                </c:pt>
                <c:pt idx="2598">
                  <c:v>81.7</c:v>
                </c:pt>
                <c:pt idx="2599">
                  <c:v>81.7</c:v>
                </c:pt>
                <c:pt idx="2600">
                  <c:v>81.8</c:v>
                </c:pt>
                <c:pt idx="2601">
                  <c:v>81.900000000000006</c:v>
                </c:pt>
                <c:pt idx="2602">
                  <c:v>82.1</c:v>
                </c:pt>
                <c:pt idx="2603">
                  <c:v>82.3</c:v>
                </c:pt>
                <c:pt idx="2604">
                  <c:v>82.5</c:v>
                </c:pt>
                <c:pt idx="2605">
                  <c:v>82.6</c:v>
                </c:pt>
                <c:pt idx="2606">
                  <c:v>82.8</c:v>
                </c:pt>
                <c:pt idx="2607">
                  <c:v>83</c:v>
                </c:pt>
                <c:pt idx="2608">
                  <c:v>83.2</c:v>
                </c:pt>
                <c:pt idx="2609">
                  <c:v>83.3</c:v>
                </c:pt>
                <c:pt idx="2610">
                  <c:v>83.5</c:v>
                </c:pt>
                <c:pt idx="2611">
                  <c:v>83.6</c:v>
                </c:pt>
                <c:pt idx="2612">
                  <c:v>83.7</c:v>
                </c:pt>
                <c:pt idx="2613">
                  <c:v>83.8</c:v>
                </c:pt>
                <c:pt idx="2614">
                  <c:v>83.9</c:v>
                </c:pt>
                <c:pt idx="2615">
                  <c:v>84</c:v>
                </c:pt>
                <c:pt idx="2616">
                  <c:v>84</c:v>
                </c:pt>
                <c:pt idx="2617">
                  <c:v>84</c:v>
                </c:pt>
                <c:pt idx="2618">
                  <c:v>83.9</c:v>
                </c:pt>
                <c:pt idx="2619">
                  <c:v>83.9</c:v>
                </c:pt>
                <c:pt idx="2620">
                  <c:v>83.8</c:v>
                </c:pt>
                <c:pt idx="2621">
                  <c:v>83.7</c:v>
                </c:pt>
                <c:pt idx="2622">
                  <c:v>83.6</c:v>
                </c:pt>
                <c:pt idx="2623">
                  <c:v>83.5</c:v>
                </c:pt>
                <c:pt idx="2624">
                  <c:v>83.3</c:v>
                </c:pt>
                <c:pt idx="2625">
                  <c:v>83.2</c:v>
                </c:pt>
                <c:pt idx="2626">
                  <c:v>83</c:v>
                </c:pt>
                <c:pt idx="2627">
                  <c:v>82.9</c:v>
                </c:pt>
                <c:pt idx="2628">
                  <c:v>82.7</c:v>
                </c:pt>
                <c:pt idx="2629">
                  <c:v>82.6</c:v>
                </c:pt>
                <c:pt idx="2630">
                  <c:v>82.4</c:v>
                </c:pt>
                <c:pt idx="2631">
                  <c:v>82.2</c:v>
                </c:pt>
                <c:pt idx="2632">
                  <c:v>82</c:v>
                </c:pt>
                <c:pt idx="2633">
                  <c:v>81.900000000000006</c:v>
                </c:pt>
                <c:pt idx="2634">
                  <c:v>81.900000000000006</c:v>
                </c:pt>
                <c:pt idx="2635">
                  <c:v>81.8</c:v>
                </c:pt>
                <c:pt idx="2636">
                  <c:v>81.8</c:v>
                </c:pt>
                <c:pt idx="2637">
                  <c:v>81.8</c:v>
                </c:pt>
                <c:pt idx="2638">
                  <c:v>81.8</c:v>
                </c:pt>
                <c:pt idx="2639">
                  <c:v>81.8</c:v>
                </c:pt>
                <c:pt idx="2640">
                  <c:v>81.900000000000006</c:v>
                </c:pt>
                <c:pt idx="2641">
                  <c:v>82</c:v>
                </c:pt>
                <c:pt idx="2642">
                  <c:v>82.2</c:v>
                </c:pt>
                <c:pt idx="2643">
                  <c:v>82.3</c:v>
                </c:pt>
                <c:pt idx="2644">
                  <c:v>82.5</c:v>
                </c:pt>
                <c:pt idx="2645">
                  <c:v>82.7</c:v>
                </c:pt>
                <c:pt idx="2646">
                  <c:v>82.9</c:v>
                </c:pt>
                <c:pt idx="2647">
                  <c:v>83</c:v>
                </c:pt>
                <c:pt idx="2648">
                  <c:v>83.2</c:v>
                </c:pt>
                <c:pt idx="2649">
                  <c:v>83.4</c:v>
                </c:pt>
                <c:pt idx="2650">
                  <c:v>83.6</c:v>
                </c:pt>
                <c:pt idx="2651">
                  <c:v>83.7</c:v>
                </c:pt>
                <c:pt idx="2652">
                  <c:v>83.8</c:v>
                </c:pt>
                <c:pt idx="2653">
                  <c:v>83.9</c:v>
                </c:pt>
                <c:pt idx="2654">
                  <c:v>84</c:v>
                </c:pt>
                <c:pt idx="2655">
                  <c:v>84</c:v>
                </c:pt>
                <c:pt idx="2656">
                  <c:v>84.1</c:v>
                </c:pt>
                <c:pt idx="2657">
                  <c:v>84.2</c:v>
                </c:pt>
                <c:pt idx="2658">
                  <c:v>84.2</c:v>
                </c:pt>
                <c:pt idx="2659">
                  <c:v>84.2</c:v>
                </c:pt>
                <c:pt idx="2660">
                  <c:v>84.2</c:v>
                </c:pt>
                <c:pt idx="2661">
                  <c:v>84.1</c:v>
                </c:pt>
                <c:pt idx="2662">
                  <c:v>84</c:v>
                </c:pt>
                <c:pt idx="2663">
                  <c:v>84</c:v>
                </c:pt>
                <c:pt idx="2664">
                  <c:v>83.8</c:v>
                </c:pt>
                <c:pt idx="2665">
                  <c:v>83.6</c:v>
                </c:pt>
                <c:pt idx="2666">
                  <c:v>83.3</c:v>
                </c:pt>
                <c:pt idx="2667">
                  <c:v>83.1</c:v>
                </c:pt>
                <c:pt idx="2668">
                  <c:v>82.9</c:v>
                </c:pt>
                <c:pt idx="2669">
                  <c:v>82.7</c:v>
                </c:pt>
                <c:pt idx="2670">
                  <c:v>82.5</c:v>
                </c:pt>
                <c:pt idx="2671">
                  <c:v>82.4</c:v>
                </c:pt>
                <c:pt idx="2672">
                  <c:v>82.3</c:v>
                </c:pt>
                <c:pt idx="2673">
                  <c:v>82.2</c:v>
                </c:pt>
                <c:pt idx="2674">
                  <c:v>82.1</c:v>
                </c:pt>
                <c:pt idx="2675">
                  <c:v>82.1</c:v>
                </c:pt>
                <c:pt idx="2676">
                  <c:v>82.1</c:v>
                </c:pt>
                <c:pt idx="2677">
                  <c:v>82.1</c:v>
                </c:pt>
                <c:pt idx="2678">
                  <c:v>82.1</c:v>
                </c:pt>
                <c:pt idx="2679">
                  <c:v>82.1</c:v>
                </c:pt>
                <c:pt idx="2680">
                  <c:v>82.1</c:v>
                </c:pt>
                <c:pt idx="2681">
                  <c:v>82.1</c:v>
                </c:pt>
                <c:pt idx="2682">
                  <c:v>82.2</c:v>
                </c:pt>
                <c:pt idx="2683">
                  <c:v>82.4</c:v>
                </c:pt>
                <c:pt idx="2684">
                  <c:v>82.5</c:v>
                </c:pt>
                <c:pt idx="2685">
                  <c:v>82.7</c:v>
                </c:pt>
                <c:pt idx="2686">
                  <c:v>82.9</c:v>
                </c:pt>
                <c:pt idx="2687">
                  <c:v>83.1</c:v>
                </c:pt>
                <c:pt idx="2688">
                  <c:v>83.3</c:v>
                </c:pt>
                <c:pt idx="2689">
                  <c:v>83.5</c:v>
                </c:pt>
                <c:pt idx="2690">
                  <c:v>83.7</c:v>
                </c:pt>
                <c:pt idx="2691">
                  <c:v>83.8</c:v>
                </c:pt>
                <c:pt idx="2692">
                  <c:v>84</c:v>
                </c:pt>
                <c:pt idx="2693">
                  <c:v>84</c:v>
                </c:pt>
                <c:pt idx="2694">
                  <c:v>84.1</c:v>
                </c:pt>
                <c:pt idx="2695">
                  <c:v>84.2</c:v>
                </c:pt>
                <c:pt idx="2696">
                  <c:v>84.3</c:v>
                </c:pt>
                <c:pt idx="2697">
                  <c:v>84.4</c:v>
                </c:pt>
                <c:pt idx="2698">
                  <c:v>84.4</c:v>
                </c:pt>
                <c:pt idx="2699">
                  <c:v>84.4</c:v>
                </c:pt>
                <c:pt idx="2700">
                  <c:v>84.4</c:v>
                </c:pt>
                <c:pt idx="2701">
                  <c:v>84.3</c:v>
                </c:pt>
                <c:pt idx="2702">
                  <c:v>84.2</c:v>
                </c:pt>
                <c:pt idx="2703">
                  <c:v>84.1</c:v>
                </c:pt>
                <c:pt idx="2704">
                  <c:v>84</c:v>
                </c:pt>
                <c:pt idx="2705">
                  <c:v>83.9</c:v>
                </c:pt>
                <c:pt idx="2706">
                  <c:v>83.7</c:v>
                </c:pt>
                <c:pt idx="2707">
                  <c:v>83.5</c:v>
                </c:pt>
                <c:pt idx="2708">
                  <c:v>83.3</c:v>
                </c:pt>
                <c:pt idx="2709">
                  <c:v>83.1</c:v>
                </c:pt>
                <c:pt idx="2710">
                  <c:v>82.9</c:v>
                </c:pt>
                <c:pt idx="2711">
                  <c:v>82.7</c:v>
                </c:pt>
                <c:pt idx="2712">
                  <c:v>82.6</c:v>
                </c:pt>
                <c:pt idx="2713">
                  <c:v>82.5</c:v>
                </c:pt>
                <c:pt idx="2714">
                  <c:v>82.4</c:v>
                </c:pt>
                <c:pt idx="2715">
                  <c:v>82.3</c:v>
                </c:pt>
                <c:pt idx="2716">
                  <c:v>82.2</c:v>
                </c:pt>
                <c:pt idx="2717">
                  <c:v>82.2</c:v>
                </c:pt>
                <c:pt idx="2718">
                  <c:v>82.2</c:v>
                </c:pt>
                <c:pt idx="2719">
                  <c:v>82.2</c:v>
                </c:pt>
                <c:pt idx="2720">
                  <c:v>82.3</c:v>
                </c:pt>
                <c:pt idx="2721">
                  <c:v>82.4</c:v>
                </c:pt>
                <c:pt idx="2722">
                  <c:v>82.4</c:v>
                </c:pt>
                <c:pt idx="2723">
                  <c:v>82.6</c:v>
                </c:pt>
                <c:pt idx="2724">
                  <c:v>82.7</c:v>
                </c:pt>
                <c:pt idx="2725">
                  <c:v>82.8</c:v>
                </c:pt>
                <c:pt idx="2726">
                  <c:v>83</c:v>
                </c:pt>
                <c:pt idx="2727">
                  <c:v>83.1</c:v>
                </c:pt>
                <c:pt idx="2728">
                  <c:v>83.3</c:v>
                </c:pt>
                <c:pt idx="2729">
                  <c:v>83.5</c:v>
                </c:pt>
                <c:pt idx="2730">
                  <c:v>83.7</c:v>
                </c:pt>
                <c:pt idx="2731">
                  <c:v>83.9</c:v>
                </c:pt>
                <c:pt idx="2732">
                  <c:v>84</c:v>
                </c:pt>
                <c:pt idx="2733">
                  <c:v>84.1</c:v>
                </c:pt>
                <c:pt idx="2734">
                  <c:v>84.3</c:v>
                </c:pt>
                <c:pt idx="2735">
                  <c:v>84.4</c:v>
                </c:pt>
                <c:pt idx="2736">
                  <c:v>84.6</c:v>
                </c:pt>
                <c:pt idx="2737">
                  <c:v>84.7</c:v>
                </c:pt>
                <c:pt idx="2738">
                  <c:v>84.7</c:v>
                </c:pt>
                <c:pt idx="2739">
                  <c:v>84.7</c:v>
                </c:pt>
                <c:pt idx="2740">
                  <c:v>84.7</c:v>
                </c:pt>
                <c:pt idx="2741">
                  <c:v>84.6</c:v>
                </c:pt>
                <c:pt idx="2742">
                  <c:v>84.4</c:v>
                </c:pt>
                <c:pt idx="2743">
                  <c:v>84.3</c:v>
                </c:pt>
                <c:pt idx="2744">
                  <c:v>84.1</c:v>
                </c:pt>
                <c:pt idx="2745">
                  <c:v>84</c:v>
                </c:pt>
                <c:pt idx="2746">
                  <c:v>84</c:v>
                </c:pt>
                <c:pt idx="2747">
                  <c:v>83.8</c:v>
                </c:pt>
                <c:pt idx="2748">
                  <c:v>83.7</c:v>
                </c:pt>
                <c:pt idx="2749">
                  <c:v>83.5</c:v>
                </c:pt>
                <c:pt idx="2750">
                  <c:v>83.3</c:v>
                </c:pt>
                <c:pt idx="2751">
                  <c:v>83.1</c:v>
                </c:pt>
                <c:pt idx="2752">
                  <c:v>83</c:v>
                </c:pt>
                <c:pt idx="2753">
                  <c:v>82.8</c:v>
                </c:pt>
                <c:pt idx="2754">
                  <c:v>82.7</c:v>
                </c:pt>
                <c:pt idx="2755">
                  <c:v>82.6</c:v>
                </c:pt>
                <c:pt idx="2756">
                  <c:v>82.5</c:v>
                </c:pt>
                <c:pt idx="2757">
                  <c:v>82.4</c:v>
                </c:pt>
                <c:pt idx="2758">
                  <c:v>82.4</c:v>
                </c:pt>
                <c:pt idx="2759">
                  <c:v>82.4</c:v>
                </c:pt>
                <c:pt idx="2760">
                  <c:v>82.4</c:v>
                </c:pt>
                <c:pt idx="2761">
                  <c:v>82.4</c:v>
                </c:pt>
                <c:pt idx="2762">
                  <c:v>82.5</c:v>
                </c:pt>
                <c:pt idx="2763">
                  <c:v>82.6</c:v>
                </c:pt>
                <c:pt idx="2764">
                  <c:v>82.7</c:v>
                </c:pt>
                <c:pt idx="2765">
                  <c:v>82.9</c:v>
                </c:pt>
                <c:pt idx="2766">
                  <c:v>83.1</c:v>
                </c:pt>
                <c:pt idx="2767">
                  <c:v>83.3</c:v>
                </c:pt>
                <c:pt idx="2768">
                  <c:v>83.4</c:v>
                </c:pt>
                <c:pt idx="2769">
                  <c:v>83.7</c:v>
                </c:pt>
                <c:pt idx="2770">
                  <c:v>83.9</c:v>
                </c:pt>
                <c:pt idx="2771">
                  <c:v>84</c:v>
                </c:pt>
                <c:pt idx="2772">
                  <c:v>84.1</c:v>
                </c:pt>
                <c:pt idx="2773">
                  <c:v>84.2</c:v>
                </c:pt>
                <c:pt idx="2774">
                  <c:v>84.4</c:v>
                </c:pt>
                <c:pt idx="2775">
                  <c:v>84.5</c:v>
                </c:pt>
                <c:pt idx="2776">
                  <c:v>84.6</c:v>
                </c:pt>
                <c:pt idx="2777">
                  <c:v>84.7</c:v>
                </c:pt>
                <c:pt idx="2778">
                  <c:v>84.8</c:v>
                </c:pt>
                <c:pt idx="2779">
                  <c:v>84.8</c:v>
                </c:pt>
                <c:pt idx="2780">
                  <c:v>84.8</c:v>
                </c:pt>
                <c:pt idx="2781">
                  <c:v>84.8</c:v>
                </c:pt>
                <c:pt idx="2782">
                  <c:v>84.8</c:v>
                </c:pt>
                <c:pt idx="2783">
                  <c:v>84.8</c:v>
                </c:pt>
                <c:pt idx="2784">
                  <c:v>84.6</c:v>
                </c:pt>
                <c:pt idx="2785">
                  <c:v>84.4</c:v>
                </c:pt>
                <c:pt idx="2786">
                  <c:v>84.3</c:v>
                </c:pt>
                <c:pt idx="2787">
                  <c:v>84.1</c:v>
                </c:pt>
                <c:pt idx="2788">
                  <c:v>84</c:v>
                </c:pt>
                <c:pt idx="2789">
                  <c:v>83.8</c:v>
                </c:pt>
                <c:pt idx="2790">
                  <c:v>83.6</c:v>
                </c:pt>
                <c:pt idx="2791">
                  <c:v>83.4</c:v>
                </c:pt>
                <c:pt idx="2792">
                  <c:v>83.3</c:v>
                </c:pt>
                <c:pt idx="2793">
                  <c:v>83.1</c:v>
                </c:pt>
                <c:pt idx="2794">
                  <c:v>82.9</c:v>
                </c:pt>
                <c:pt idx="2795">
                  <c:v>82.8</c:v>
                </c:pt>
                <c:pt idx="2796">
                  <c:v>82.7</c:v>
                </c:pt>
                <c:pt idx="2797">
                  <c:v>82.7</c:v>
                </c:pt>
                <c:pt idx="2798">
                  <c:v>82.7</c:v>
                </c:pt>
                <c:pt idx="2799">
                  <c:v>82.6</c:v>
                </c:pt>
                <c:pt idx="2800">
                  <c:v>82.6</c:v>
                </c:pt>
                <c:pt idx="2801">
                  <c:v>82.7</c:v>
                </c:pt>
                <c:pt idx="2802">
                  <c:v>82.7</c:v>
                </c:pt>
                <c:pt idx="2803">
                  <c:v>82.7</c:v>
                </c:pt>
                <c:pt idx="2804">
                  <c:v>82.8</c:v>
                </c:pt>
                <c:pt idx="2805">
                  <c:v>82.9</c:v>
                </c:pt>
                <c:pt idx="2806">
                  <c:v>83.1</c:v>
                </c:pt>
                <c:pt idx="2807">
                  <c:v>83.3</c:v>
                </c:pt>
                <c:pt idx="2808">
                  <c:v>83.4</c:v>
                </c:pt>
                <c:pt idx="2809">
                  <c:v>83.7</c:v>
                </c:pt>
                <c:pt idx="2810">
                  <c:v>83.9</c:v>
                </c:pt>
                <c:pt idx="2811">
                  <c:v>84</c:v>
                </c:pt>
                <c:pt idx="2812">
                  <c:v>84.1</c:v>
                </c:pt>
                <c:pt idx="2813">
                  <c:v>84.4</c:v>
                </c:pt>
                <c:pt idx="2814">
                  <c:v>84.5</c:v>
                </c:pt>
                <c:pt idx="2815">
                  <c:v>84.7</c:v>
                </c:pt>
                <c:pt idx="2816">
                  <c:v>84.8</c:v>
                </c:pt>
                <c:pt idx="2817">
                  <c:v>84.9</c:v>
                </c:pt>
                <c:pt idx="2818">
                  <c:v>85</c:v>
                </c:pt>
                <c:pt idx="2819">
                  <c:v>85</c:v>
                </c:pt>
                <c:pt idx="2820">
                  <c:v>85</c:v>
                </c:pt>
                <c:pt idx="2821">
                  <c:v>85</c:v>
                </c:pt>
                <c:pt idx="2822">
                  <c:v>85</c:v>
                </c:pt>
                <c:pt idx="2823">
                  <c:v>84.9</c:v>
                </c:pt>
                <c:pt idx="2824">
                  <c:v>84.8</c:v>
                </c:pt>
                <c:pt idx="2825">
                  <c:v>84.7</c:v>
                </c:pt>
                <c:pt idx="2826">
                  <c:v>84.5</c:v>
                </c:pt>
                <c:pt idx="2827">
                  <c:v>84.4</c:v>
                </c:pt>
                <c:pt idx="2828">
                  <c:v>84.3</c:v>
                </c:pt>
                <c:pt idx="2829">
                  <c:v>84.1</c:v>
                </c:pt>
                <c:pt idx="2830">
                  <c:v>84</c:v>
                </c:pt>
                <c:pt idx="2831">
                  <c:v>83.8</c:v>
                </c:pt>
                <c:pt idx="2832">
                  <c:v>83.6</c:v>
                </c:pt>
                <c:pt idx="2833">
                  <c:v>83.4</c:v>
                </c:pt>
                <c:pt idx="2834">
                  <c:v>83.3</c:v>
                </c:pt>
                <c:pt idx="2835">
                  <c:v>83.1</c:v>
                </c:pt>
                <c:pt idx="2836">
                  <c:v>83</c:v>
                </c:pt>
                <c:pt idx="2837">
                  <c:v>82.9</c:v>
                </c:pt>
                <c:pt idx="2838">
                  <c:v>82.8</c:v>
                </c:pt>
                <c:pt idx="2839">
                  <c:v>82.8</c:v>
                </c:pt>
                <c:pt idx="2840">
                  <c:v>82.8</c:v>
                </c:pt>
                <c:pt idx="2841">
                  <c:v>82.8</c:v>
                </c:pt>
                <c:pt idx="2842">
                  <c:v>82.8</c:v>
                </c:pt>
                <c:pt idx="2843">
                  <c:v>82.9</c:v>
                </c:pt>
                <c:pt idx="2844">
                  <c:v>83</c:v>
                </c:pt>
                <c:pt idx="2845">
                  <c:v>83.1</c:v>
                </c:pt>
                <c:pt idx="2846">
                  <c:v>83.2</c:v>
                </c:pt>
                <c:pt idx="2847">
                  <c:v>83.4</c:v>
                </c:pt>
                <c:pt idx="2848">
                  <c:v>83.6</c:v>
                </c:pt>
                <c:pt idx="2849">
                  <c:v>83.7</c:v>
                </c:pt>
                <c:pt idx="2850">
                  <c:v>84</c:v>
                </c:pt>
                <c:pt idx="2851">
                  <c:v>84.1</c:v>
                </c:pt>
                <c:pt idx="2852">
                  <c:v>84.2</c:v>
                </c:pt>
                <c:pt idx="2853">
                  <c:v>84.4</c:v>
                </c:pt>
                <c:pt idx="2854">
                  <c:v>84.6</c:v>
                </c:pt>
                <c:pt idx="2855">
                  <c:v>84.8</c:v>
                </c:pt>
                <c:pt idx="2856">
                  <c:v>84.9</c:v>
                </c:pt>
                <c:pt idx="2857">
                  <c:v>85</c:v>
                </c:pt>
                <c:pt idx="2858">
                  <c:v>85.1</c:v>
                </c:pt>
                <c:pt idx="2859">
                  <c:v>85.2</c:v>
                </c:pt>
                <c:pt idx="2860">
                  <c:v>85.2</c:v>
                </c:pt>
                <c:pt idx="2861">
                  <c:v>85.2</c:v>
                </c:pt>
                <c:pt idx="2862">
                  <c:v>85.2</c:v>
                </c:pt>
                <c:pt idx="2863">
                  <c:v>85.1</c:v>
                </c:pt>
                <c:pt idx="2864">
                  <c:v>85.1</c:v>
                </c:pt>
                <c:pt idx="2865">
                  <c:v>85</c:v>
                </c:pt>
                <c:pt idx="2866">
                  <c:v>84.9</c:v>
                </c:pt>
                <c:pt idx="2867">
                  <c:v>84.8</c:v>
                </c:pt>
                <c:pt idx="2868">
                  <c:v>84.6</c:v>
                </c:pt>
                <c:pt idx="2869">
                  <c:v>84.4</c:v>
                </c:pt>
                <c:pt idx="2870">
                  <c:v>84.3</c:v>
                </c:pt>
                <c:pt idx="2871">
                  <c:v>84.1</c:v>
                </c:pt>
                <c:pt idx="2872">
                  <c:v>84</c:v>
                </c:pt>
                <c:pt idx="2873">
                  <c:v>83.8</c:v>
                </c:pt>
                <c:pt idx="2874">
                  <c:v>83.6</c:v>
                </c:pt>
                <c:pt idx="2875">
                  <c:v>83.4</c:v>
                </c:pt>
                <c:pt idx="2876">
                  <c:v>83.3</c:v>
                </c:pt>
                <c:pt idx="2877">
                  <c:v>83.2</c:v>
                </c:pt>
                <c:pt idx="2878">
                  <c:v>83.1</c:v>
                </c:pt>
                <c:pt idx="2879">
                  <c:v>83</c:v>
                </c:pt>
                <c:pt idx="2880">
                  <c:v>83</c:v>
                </c:pt>
                <c:pt idx="2881">
                  <c:v>82.9</c:v>
                </c:pt>
                <c:pt idx="2882">
                  <c:v>83</c:v>
                </c:pt>
                <c:pt idx="2883">
                  <c:v>83</c:v>
                </c:pt>
                <c:pt idx="2884">
                  <c:v>83.1</c:v>
                </c:pt>
                <c:pt idx="2885">
                  <c:v>83.2</c:v>
                </c:pt>
                <c:pt idx="2886">
                  <c:v>83.3</c:v>
                </c:pt>
                <c:pt idx="2887">
                  <c:v>83.5</c:v>
                </c:pt>
                <c:pt idx="2888">
                  <c:v>83.7</c:v>
                </c:pt>
                <c:pt idx="2889">
                  <c:v>83.9</c:v>
                </c:pt>
                <c:pt idx="2890">
                  <c:v>84</c:v>
                </c:pt>
                <c:pt idx="2891">
                  <c:v>84.1</c:v>
                </c:pt>
                <c:pt idx="2892">
                  <c:v>84.3</c:v>
                </c:pt>
                <c:pt idx="2893">
                  <c:v>84.5</c:v>
                </c:pt>
                <c:pt idx="2894">
                  <c:v>84.7</c:v>
                </c:pt>
                <c:pt idx="2895">
                  <c:v>84.9</c:v>
                </c:pt>
                <c:pt idx="2896">
                  <c:v>85</c:v>
                </c:pt>
                <c:pt idx="2897">
                  <c:v>85.1</c:v>
                </c:pt>
                <c:pt idx="2898">
                  <c:v>85.3</c:v>
                </c:pt>
                <c:pt idx="2899">
                  <c:v>85.3</c:v>
                </c:pt>
                <c:pt idx="2900">
                  <c:v>85.4</c:v>
                </c:pt>
                <c:pt idx="2901">
                  <c:v>85.4</c:v>
                </c:pt>
                <c:pt idx="2902">
                  <c:v>85.4</c:v>
                </c:pt>
                <c:pt idx="2903">
                  <c:v>85.4</c:v>
                </c:pt>
                <c:pt idx="2904">
                  <c:v>85.3</c:v>
                </c:pt>
                <c:pt idx="2905">
                  <c:v>85.2</c:v>
                </c:pt>
                <c:pt idx="2906">
                  <c:v>85.1</c:v>
                </c:pt>
                <c:pt idx="2907">
                  <c:v>85</c:v>
                </c:pt>
                <c:pt idx="2908">
                  <c:v>84.9</c:v>
                </c:pt>
                <c:pt idx="2909">
                  <c:v>84.7</c:v>
                </c:pt>
                <c:pt idx="2910">
                  <c:v>84.6</c:v>
                </c:pt>
                <c:pt idx="2911">
                  <c:v>84.4</c:v>
                </c:pt>
                <c:pt idx="2912">
                  <c:v>84.2</c:v>
                </c:pt>
                <c:pt idx="2913">
                  <c:v>84</c:v>
                </c:pt>
                <c:pt idx="2914">
                  <c:v>84</c:v>
                </c:pt>
                <c:pt idx="2915">
                  <c:v>83.8</c:v>
                </c:pt>
                <c:pt idx="2916">
                  <c:v>83.6</c:v>
                </c:pt>
                <c:pt idx="2917">
                  <c:v>83.5</c:v>
                </c:pt>
                <c:pt idx="2918">
                  <c:v>83.4</c:v>
                </c:pt>
                <c:pt idx="2919">
                  <c:v>83.3</c:v>
                </c:pt>
                <c:pt idx="2920">
                  <c:v>83.2</c:v>
                </c:pt>
                <c:pt idx="2921">
                  <c:v>83.1</c:v>
                </c:pt>
                <c:pt idx="2922">
                  <c:v>83.1</c:v>
                </c:pt>
                <c:pt idx="2923">
                  <c:v>83.2</c:v>
                </c:pt>
                <c:pt idx="2924">
                  <c:v>83.2</c:v>
                </c:pt>
                <c:pt idx="2925">
                  <c:v>83.3</c:v>
                </c:pt>
                <c:pt idx="2926">
                  <c:v>83.4</c:v>
                </c:pt>
                <c:pt idx="2927">
                  <c:v>83.6</c:v>
                </c:pt>
                <c:pt idx="2928">
                  <c:v>83.8</c:v>
                </c:pt>
                <c:pt idx="2929">
                  <c:v>83.9</c:v>
                </c:pt>
                <c:pt idx="2930">
                  <c:v>84</c:v>
                </c:pt>
                <c:pt idx="2931">
                  <c:v>84.2</c:v>
                </c:pt>
                <c:pt idx="2932">
                  <c:v>84.4</c:v>
                </c:pt>
                <c:pt idx="2933">
                  <c:v>84.6</c:v>
                </c:pt>
                <c:pt idx="2934">
                  <c:v>84.8</c:v>
                </c:pt>
                <c:pt idx="2935">
                  <c:v>84.9</c:v>
                </c:pt>
                <c:pt idx="2936">
                  <c:v>85.1</c:v>
                </c:pt>
                <c:pt idx="2937">
                  <c:v>85.3</c:v>
                </c:pt>
                <c:pt idx="2938">
                  <c:v>85.4</c:v>
                </c:pt>
                <c:pt idx="2939">
                  <c:v>85.5</c:v>
                </c:pt>
                <c:pt idx="2940">
                  <c:v>85.5</c:v>
                </c:pt>
                <c:pt idx="2941">
                  <c:v>85.6</c:v>
                </c:pt>
                <c:pt idx="2942">
                  <c:v>85.6</c:v>
                </c:pt>
                <c:pt idx="2943">
                  <c:v>85.6</c:v>
                </c:pt>
                <c:pt idx="2944">
                  <c:v>85.5</c:v>
                </c:pt>
                <c:pt idx="2945">
                  <c:v>85.5</c:v>
                </c:pt>
                <c:pt idx="2946">
                  <c:v>85.4</c:v>
                </c:pt>
                <c:pt idx="2947">
                  <c:v>85.3</c:v>
                </c:pt>
                <c:pt idx="2948">
                  <c:v>85.2</c:v>
                </c:pt>
                <c:pt idx="2949">
                  <c:v>85.1</c:v>
                </c:pt>
                <c:pt idx="2950">
                  <c:v>84.9</c:v>
                </c:pt>
                <c:pt idx="2951">
                  <c:v>84.8</c:v>
                </c:pt>
                <c:pt idx="2952">
                  <c:v>84.6</c:v>
                </c:pt>
                <c:pt idx="2953">
                  <c:v>84.4</c:v>
                </c:pt>
                <c:pt idx="2954">
                  <c:v>84.2</c:v>
                </c:pt>
                <c:pt idx="2955">
                  <c:v>84</c:v>
                </c:pt>
                <c:pt idx="2956">
                  <c:v>83.9</c:v>
                </c:pt>
                <c:pt idx="2957">
                  <c:v>83.8</c:v>
                </c:pt>
                <c:pt idx="2958">
                  <c:v>83.6</c:v>
                </c:pt>
                <c:pt idx="2959">
                  <c:v>83.5</c:v>
                </c:pt>
                <c:pt idx="2960">
                  <c:v>83.4</c:v>
                </c:pt>
                <c:pt idx="2961">
                  <c:v>83.4</c:v>
                </c:pt>
                <c:pt idx="2962">
                  <c:v>83.3</c:v>
                </c:pt>
                <c:pt idx="2963">
                  <c:v>83.4</c:v>
                </c:pt>
                <c:pt idx="2964">
                  <c:v>83.4</c:v>
                </c:pt>
                <c:pt idx="2965">
                  <c:v>83.5</c:v>
                </c:pt>
                <c:pt idx="2966">
                  <c:v>83.6</c:v>
                </c:pt>
                <c:pt idx="2967">
                  <c:v>83.7</c:v>
                </c:pt>
                <c:pt idx="2968">
                  <c:v>83.9</c:v>
                </c:pt>
                <c:pt idx="2969">
                  <c:v>84</c:v>
                </c:pt>
                <c:pt idx="2970">
                  <c:v>84.1</c:v>
                </c:pt>
                <c:pt idx="2971">
                  <c:v>84.3</c:v>
                </c:pt>
                <c:pt idx="2972">
                  <c:v>84.4</c:v>
                </c:pt>
                <c:pt idx="2973">
                  <c:v>84.6</c:v>
                </c:pt>
                <c:pt idx="2974">
                  <c:v>84.8</c:v>
                </c:pt>
                <c:pt idx="2975">
                  <c:v>85</c:v>
                </c:pt>
                <c:pt idx="2976">
                  <c:v>85.2</c:v>
                </c:pt>
                <c:pt idx="2977">
                  <c:v>85.4</c:v>
                </c:pt>
                <c:pt idx="2978">
                  <c:v>85.5</c:v>
                </c:pt>
                <c:pt idx="2979">
                  <c:v>85.6</c:v>
                </c:pt>
                <c:pt idx="2980">
                  <c:v>85.7</c:v>
                </c:pt>
                <c:pt idx="2981">
                  <c:v>85.7</c:v>
                </c:pt>
                <c:pt idx="2982">
                  <c:v>85.8</c:v>
                </c:pt>
                <c:pt idx="2983">
                  <c:v>85.8</c:v>
                </c:pt>
                <c:pt idx="2984">
                  <c:v>85.8</c:v>
                </c:pt>
                <c:pt idx="2985">
                  <c:v>85.7</c:v>
                </c:pt>
                <c:pt idx="2986">
                  <c:v>85.7</c:v>
                </c:pt>
                <c:pt idx="2987">
                  <c:v>85.6</c:v>
                </c:pt>
                <c:pt idx="2988">
                  <c:v>85.5</c:v>
                </c:pt>
                <c:pt idx="2989">
                  <c:v>85.4</c:v>
                </c:pt>
                <c:pt idx="2990">
                  <c:v>85.2</c:v>
                </c:pt>
                <c:pt idx="2991">
                  <c:v>85</c:v>
                </c:pt>
                <c:pt idx="2992">
                  <c:v>84.9</c:v>
                </c:pt>
                <c:pt idx="2993">
                  <c:v>84.7</c:v>
                </c:pt>
                <c:pt idx="2994">
                  <c:v>84.6</c:v>
                </c:pt>
                <c:pt idx="2995">
                  <c:v>84.4</c:v>
                </c:pt>
                <c:pt idx="2996">
                  <c:v>84.2</c:v>
                </c:pt>
                <c:pt idx="2997">
                  <c:v>84</c:v>
                </c:pt>
                <c:pt idx="2998">
                  <c:v>84</c:v>
                </c:pt>
                <c:pt idx="2999">
                  <c:v>83.8</c:v>
                </c:pt>
                <c:pt idx="3000">
                  <c:v>83.7</c:v>
                </c:pt>
                <c:pt idx="3001">
                  <c:v>83.6</c:v>
                </c:pt>
                <c:pt idx="3002">
                  <c:v>83.6</c:v>
                </c:pt>
                <c:pt idx="3003">
                  <c:v>83.5</c:v>
                </c:pt>
                <c:pt idx="3004">
                  <c:v>83.6</c:v>
                </c:pt>
                <c:pt idx="3005">
                  <c:v>83.6</c:v>
                </c:pt>
                <c:pt idx="3006">
                  <c:v>83.7</c:v>
                </c:pt>
                <c:pt idx="3007">
                  <c:v>83.8</c:v>
                </c:pt>
                <c:pt idx="3008">
                  <c:v>83.9</c:v>
                </c:pt>
                <c:pt idx="3009">
                  <c:v>84</c:v>
                </c:pt>
                <c:pt idx="3010">
                  <c:v>84.2</c:v>
                </c:pt>
                <c:pt idx="3011">
                  <c:v>84.4</c:v>
                </c:pt>
                <c:pt idx="3012">
                  <c:v>84.5</c:v>
                </c:pt>
                <c:pt idx="3013">
                  <c:v>84.7</c:v>
                </c:pt>
                <c:pt idx="3014">
                  <c:v>84.9</c:v>
                </c:pt>
                <c:pt idx="3015">
                  <c:v>85.2</c:v>
                </c:pt>
                <c:pt idx="3016">
                  <c:v>85.4</c:v>
                </c:pt>
                <c:pt idx="3017">
                  <c:v>85.5</c:v>
                </c:pt>
                <c:pt idx="3018">
                  <c:v>85.6</c:v>
                </c:pt>
                <c:pt idx="3019">
                  <c:v>85.7</c:v>
                </c:pt>
                <c:pt idx="3020">
                  <c:v>85.8</c:v>
                </c:pt>
                <c:pt idx="3021">
                  <c:v>85.9</c:v>
                </c:pt>
                <c:pt idx="3022">
                  <c:v>86</c:v>
                </c:pt>
                <c:pt idx="3023">
                  <c:v>86</c:v>
                </c:pt>
                <c:pt idx="3024">
                  <c:v>86</c:v>
                </c:pt>
                <c:pt idx="3025">
                  <c:v>86</c:v>
                </c:pt>
                <c:pt idx="3026">
                  <c:v>85.9</c:v>
                </c:pt>
                <c:pt idx="3027">
                  <c:v>85.8</c:v>
                </c:pt>
                <c:pt idx="3028">
                  <c:v>85.7</c:v>
                </c:pt>
                <c:pt idx="3029">
                  <c:v>85.6</c:v>
                </c:pt>
                <c:pt idx="3030">
                  <c:v>85.6</c:v>
                </c:pt>
                <c:pt idx="3031">
                  <c:v>85.4</c:v>
                </c:pt>
                <c:pt idx="3032">
                  <c:v>85.2</c:v>
                </c:pt>
                <c:pt idx="3033">
                  <c:v>85</c:v>
                </c:pt>
                <c:pt idx="3034">
                  <c:v>84.8</c:v>
                </c:pt>
                <c:pt idx="3035">
                  <c:v>84.7</c:v>
                </c:pt>
                <c:pt idx="3036">
                  <c:v>84.5</c:v>
                </c:pt>
                <c:pt idx="3037">
                  <c:v>84.3</c:v>
                </c:pt>
                <c:pt idx="3038">
                  <c:v>84.2</c:v>
                </c:pt>
                <c:pt idx="3039">
                  <c:v>84.2</c:v>
                </c:pt>
                <c:pt idx="3040">
                  <c:v>84.1</c:v>
                </c:pt>
                <c:pt idx="3041">
                  <c:v>84</c:v>
                </c:pt>
                <c:pt idx="3042">
                  <c:v>83.9</c:v>
                </c:pt>
                <c:pt idx="3043">
                  <c:v>83.8</c:v>
                </c:pt>
                <c:pt idx="3044">
                  <c:v>83.8</c:v>
                </c:pt>
                <c:pt idx="3045">
                  <c:v>83.7</c:v>
                </c:pt>
                <c:pt idx="3046">
                  <c:v>83.7</c:v>
                </c:pt>
                <c:pt idx="3047">
                  <c:v>83.8</c:v>
                </c:pt>
                <c:pt idx="3048">
                  <c:v>83.9</c:v>
                </c:pt>
                <c:pt idx="3049">
                  <c:v>84</c:v>
                </c:pt>
                <c:pt idx="3050">
                  <c:v>84.2</c:v>
                </c:pt>
                <c:pt idx="3051">
                  <c:v>84.4</c:v>
                </c:pt>
                <c:pt idx="3052">
                  <c:v>84.7</c:v>
                </c:pt>
                <c:pt idx="3053">
                  <c:v>84.9</c:v>
                </c:pt>
                <c:pt idx="3054">
                  <c:v>85.1</c:v>
                </c:pt>
                <c:pt idx="3055">
                  <c:v>85.3</c:v>
                </c:pt>
                <c:pt idx="3056">
                  <c:v>85.5</c:v>
                </c:pt>
                <c:pt idx="3057">
                  <c:v>85.6</c:v>
                </c:pt>
                <c:pt idx="3058">
                  <c:v>85.6</c:v>
                </c:pt>
                <c:pt idx="3059">
                  <c:v>85.8</c:v>
                </c:pt>
                <c:pt idx="3060">
                  <c:v>85.9</c:v>
                </c:pt>
                <c:pt idx="3061">
                  <c:v>86</c:v>
                </c:pt>
                <c:pt idx="3062">
                  <c:v>86.1</c:v>
                </c:pt>
                <c:pt idx="3063">
                  <c:v>86.2</c:v>
                </c:pt>
                <c:pt idx="3064">
                  <c:v>86.2</c:v>
                </c:pt>
                <c:pt idx="3065">
                  <c:v>86.1</c:v>
                </c:pt>
                <c:pt idx="3066">
                  <c:v>86.1</c:v>
                </c:pt>
                <c:pt idx="3067">
                  <c:v>86.1</c:v>
                </c:pt>
                <c:pt idx="3068">
                  <c:v>86</c:v>
                </c:pt>
                <c:pt idx="3069">
                  <c:v>85.9</c:v>
                </c:pt>
                <c:pt idx="3070">
                  <c:v>85.8</c:v>
                </c:pt>
                <c:pt idx="3071">
                  <c:v>85.7</c:v>
                </c:pt>
                <c:pt idx="3072">
                  <c:v>85.6</c:v>
                </c:pt>
                <c:pt idx="3073">
                  <c:v>85.4</c:v>
                </c:pt>
                <c:pt idx="3074">
                  <c:v>85.2</c:v>
                </c:pt>
                <c:pt idx="3075">
                  <c:v>85</c:v>
                </c:pt>
                <c:pt idx="3076">
                  <c:v>84.9</c:v>
                </c:pt>
                <c:pt idx="3077">
                  <c:v>84.7</c:v>
                </c:pt>
                <c:pt idx="3078">
                  <c:v>84.5</c:v>
                </c:pt>
                <c:pt idx="3079">
                  <c:v>84.4</c:v>
                </c:pt>
                <c:pt idx="3080">
                  <c:v>84.2</c:v>
                </c:pt>
                <c:pt idx="3081">
                  <c:v>84.2</c:v>
                </c:pt>
                <c:pt idx="3082">
                  <c:v>84.1</c:v>
                </c:pt>
                <c:pt idx="3083">
                  <c:v>84</c:v>
                </c:pt>
                <c:pt idx="3084">
                  <c:v>84</c:v>
                </c:pt>
                <c:pt idx="3085">
                  <c:v>84</c:v>
                </c:pt>
                <c:pt idx="3086">
                  <c:v>84</c:v>
                </c:pt>
                <c:pt idx="3087">
                  <c:v>84.1</c:v>
                </c:pt>
                <c:pt idx="3088">
                  <c:v>84.1</c:v>
                </c:pt>
                <c:pt idx="3089">
                  <c:v>84.3</c:v>
                </c:pt>
                <c:pt idx="3090">
                  <c:v>84.4</c:v>
                </c:pt>
                <c:pt idx="3091">
                  <c:v>84.6</c:v>
                </c:pt>
                <c:pt idx="3092">
                  <c:v>84.8</c:v>
                </c:pt>
                <c:pt idx="3093">
                  <c:v>84.9</c:v>
                </c:pt>
                <c:pt idx="3094">
                  <c:v>85.1</c:v>
                </c:pt>
                <c:pt idx="3095">
                  <c:v>85.2</c:v>
                </c:pt>
                <c:pt idx="3096">
                  <c:v>85.4</c:v>
                </c:pt>
                <c:pt idx="3097">
                  <c:v>85.6</c:v>
                </c:pt>
                <c:pt idx="3098">
                  <c:v>85.7</c:v>
                </c:pt>
                <c:pt idx="3099">
                  <c:v>85.9</c:v>
                </c:pt>
                <c:pt idx="3100">
                  <c:v>86.1</c:v>
                </c:pt>
                <c:pt idx="3101">
                  <c:v>86.2</c:v>
                </c:pt>
                <c:pt idx="3102">
                  <c:v>86.3</c:v>
                </c:pt>
                <c:pt idx="3103">
                  <c:v>86.3</c:v>
                </c:pt>
                <c:pt idx="3104">
                  <c:v>86.4</c:v>
                </c:pt>
                <c:pt idx="3105">
                  <c:v>86.4</c:v>
                </c:pt>
                <c:pt idx="3106">
                  <c:v>86.4</c:v>
                </c:pt>
                <c:pt idx="3107">
                  <c:v>86.3</c:v>
                </c:pt>
                <c:pt idx="3108">
                  <c:v>86.3</c:v>
                </c:pt>
                <c:pt idx="3109">
                  <c:v>86.2</c:v>
                </c:pt>
                <c:pt idx="3110">
                  <c:v>86.1</c:v>
                </c:pt>
                <c:pt idx="3111">
                  <c:v>86</c:v>
                </c:pt>
                <c:pt idx="3112">
                  <c:v>85.8</c:v>
                </c:pt>
                <c:pt idx="3113">
                  <c:v>85.7</c:v>
                </c:pt>
                <c:pt idx="3114">
                  <c:v>85.5</c:v>
                </c:pt>
                <c:pt idx="3115">
                  <c:v>85.4</c:v>
                </c:pt>
                <c:pt idx="3116">
                  <c:v>85.2</c:v>
                </c:pt>
                <c:pt idx="3117">
                  <c:v>85</c:v>
                </c:pt>
                <c:pt idx="3118">
                  <c:v>84.8</c:v>
                </c:pt>
                <c:pt idx="3119">
                  <c:v>84.6</c:v>
                </c:pt>
                <c:pt idx="3120">
                  <c:v>84.5</c:v>
                </c:pt>
                <c:pt idx="3121">
                  <c:v>84.4</c:v>
                </c:pt>
                <c:pt idx="3122">
                  <c:v>84.3</c:v>
                </c:pt>
                <c:pt idx="3123">
                  <c:v>84.2</c:v>
                </c:pt>
                <c:pt idx="3124">
                  <c:v>84.2</c:v>
                </c:pt>
                <c:pt idx="3125">
                  <c:v>84.2</c:v>
                </c:pt>
                <c:pt idx="3126">
                  <c:v>84.2</c:v>
                </c:pt>
                <c:pt idx="3127">
                  <c:v>84.2</c:v>
                </c:pt>
                <c:pt idx="3128">
                  <c:v>84.3</c:v>
                </c:pt>
                <c:pt idx="3129">
                  <c:v>84.4</c:v>
                </c:pt>
                <c:pt idx="3130">
                  <c:v>84.6</c:v>
                </c:pt>
                <c:pt idx="3131">
                  <c:v>84.7</c:v>
                </c:pt>
                <c:pt idx="3132">
                  <c:v>84.8</c:v>
                </c:pt>
                <c:pt idx="3133">
                  <c:v>85</c:v>
                </c:pt>
                <c:pt idx="3134">
                  <c:v>85.1</c:v>
                </c:pt>
                <c:pt idx="3135">
                  <c:v>85.3</c:v>
                </c:pt>
                <c:pt idx="3136">
                  <c:v>85.5</c:v>
                </c:pt>
                <c:pt idx="3137">
                  <c:v>85.7</c:v>
                </c:pt>
                <c:pt idx="3138">
                  <c:v>85.9</c:v>
                </c:pt>
                <c:pt idx="3139">
                  <c:v>86.1</c:v>
                </c:pt>
                <c:pt idx="3140">
                  <c:v>86.2</c:v>
                </c:pt>
                <c:pt idx="3141">
                  <c:v>86.3</c:v>
                </c:pt>
                <c:pt idx="3142">
                  <c:v>86.4</c:v>
                </c:pt>
                <c:pt idx="3143">
                  <c:v>86.5</c:v>
                </c:pt>
                <c:pt idx="3144">
                  <c:v>86.5</c:v>
                </c:pt>
                <c:pt idx="3145">
                  <c:v>86.6</c:v>
                </c:pt>
                <c:pt idx="3146">
                  <c:v>86.6</c:v>
                </c:pt>
                <c:pt idx="3147">
                  <c:v>86.6</c:v>
                </c:pt>
                <c:pt idx="3148">
                  <c:v>86.5</c:v>
                </c:pt>
                <c:pt idx="3149">
                  <c:v>86.5</c:v>
                </c:pt>
                <c:pt idx="3150">
                  <c:v>86.4</c:v>
                </c:pt>
                <c:pt idx="3151">
                  <c:v>86.3</c:v>
                </c:pt>
                <c:pt idx="3152">
                  <c:v>86.1</c:v>
                </c:pt>
                <c:pt idx="3153">
                  <c:v>86</c:v>
                </c:pt>
                <c:pt idx="3154">
                  <c:v>85.8</c:v>
                </c:pt>
                <c:pt idx="3155">
                  <c:v>85.6</c:v>
                </c:pt>
                <c:pt idx="3156">
                  <c:v>85.5</c:v>
                </c:pt>
                <c:pt idx="3157">
                  <c:v>85.3</c:v>
                </c:pt>
                <c:pt idx="3158">
                  <c:v>85.1</c:v>
                </c:pt>
                <c:pt idx="3159">
                  <c:v>85</c:v>
                </c:pt>
                <c:pt idx="3160">
                  <c:v>84.8</c:v>
                </c:pt>
                <c:pt idx="3161">
                  <c:v>84.7</c:v>
                </c:pt>
                <c:pt idx="3162">
                  <c:v>84.6</c:v>
                </c:pt>
                <c:pt idx="3163">
                  <c:v>84.5</c:v>
                </c:pt>
                <c:pt idx="3164">
                  <c:v>84.4</c:v>
                </c:pt>
                <c:pt idx="3165">
                  <c:v>84.4</c:v>
                </c:pt>
                <c:pt idx="3166">
                  <c:v>84.4</c:v>
                </c:pt>
                <c:pt idx="3167">
                  <c:v>84.4</c:v>
                </c:pt>
                <c:pt idx="3168">
                  <c:v>84.5</c:v>
                </c:pt>
                <c:pt idx="3169">
                  <c:v>84.6</c:v>
                </c:pt>
                <c:pt idx="3170">
                  <c:v>84.7</c:v>
                </c:pt>
                <c:pt idx="3171">
                  <c:v>84.8</c:v>
                </c:pt>
                <c:pt idx="3172">
                  <c:v>84.9</c:v>
                </c:pt>
                <c:pt idx="3173">
                  <c:v>85</c:v>
                </c:pt>
                <c:pt idx="3174">
                  <c:v>85.2</c:v>
                </c:pt>
                <c:pt idx="3175">
                  <c:v>85.4</c:v>
                </c:pt>
                <c:pt idx="3176">
                  <c:v>85.6</c:v>
                </c:pt>
                <c:pt idx="3177">
                  <c:v>85.7</c:v>
                </c:pt>
                <c:pt idx="3178">
                  <c:v>85.9</c:v>
                </c:pt>
                <c:pt idx="3179">
                  <c:v>86.1</c:v>
                </c:pt>
                <c:pt idx="3180">
                  <c:v>86.3</c:v>
                </c:pt>
                <c:pt idx="3181">
                  <c:v>86.4</c:v>
                </c:pt>
                <c:pt idx="3182">
                  <c:v>86.5</c:v>
                </c:pt>
                <c:pt idx="3183">
                  <c:v>86.6</c:v>
                </c:pt>
                <c:pt idx="3184">
                  <c:v>86.7</c:v>
                </c:pt>
                <c:pt idx="3185">
                  <c:v>86.8</c:v>
                </c:pt>
                <c:pt idx="3186">
                  <c:v>86.8</c:v>
                </c:pt>
                <c:pt idx="3187">
                  <c:v>86.7</c:v>
                </c:pt>
                <c:pt idx="3188">
                  <c:v>86.7</c:v>
                </c:pt>
                <c:pt idx="3189">
                  <c:v>86.7</c:v>
                </c:pt>
                <c:pt idx="3190">
                  <c:v>86.6</c:v>
                </c:pt>
                <c:pt idx="3191">
                  <c:v>86.6</c:v>
                </c:pt>
                <c:pt idx="3192">
                  <c:v>86.5</c:v>
                </c:pt>
                <c:pt idx="3193">
                  <c:v>86.4</c:v>
                </c:pt>
                <c:pt idx="3194">
                  <c:v>86.2</c:v>
                </c:pt>
                <c:pt idx="3195">
                  <c:v>86.1</c:v>
                </c:pt>
                <c:pt idx="3196">
                  <c:v>85.8</c:v>
                </c:pt>
                <c:pt idx="3197">
                  <c:v>85.6</c:v>
                </c:pt>
                <c:pt idx="3198">
                  <c:v>85.4</c:v>
                </c:pt>
                <c:pt idx="3199">
                  <c:v>85.2</c:v>
                </c:pt>
                <c:pt idx="3200">
                  <c:v>85</c:v>
                </c:pt>
                <c:pt idx="3201">
                  <c:v>84.9</c:v>
                </c:pt>
                <c:pt idx="3202">
                  <c:v>84.8</c:v>
                </c:pt>
                <c:pt idx="3203">
                  <c:v>84.7</c:v>
                </c:pt>
                <c:pt idx="3204">
                  <c:v>84.7</c:v>
                </c:pt>
                <c:pt idx="3205">
                  <c:v>84.6</c:v>
                </c:pt>
                <c:pt idx="3206">
                  <c:v>84.6</c:v>
                </c:pt>
                <c:pt idx="3207">
                  <c:v>84.6</c:v>
                </c:pt>
                <c:pt idx="3208">
                  <c:v>84.7</c:v>
                </c:pt>
                <c:pt idx="3209">
                  <c:v>84.7</c:v>
                </c:pt>
                <c:pt idx="3210">
                  <c:v>84.8</c:v>
                </c:pt>
                <c:pt idx="3211">
                  <c:v>84.9</c:v>
                </c:pt>
                <c:pt idx="3212">
                  <c:v>85</c:v>
                </c:pt>
                <c:pt idx="3213">
                  <c:v>85.1</c:v>
                </c:pt>
                <c:pt idx="3214">
                  <c:v>85.3</c:v>
                </c:pt>
                <c:pt idx="3215">
                  <c:v>85.4</c:v>
                </c:pt>
                <c:pt idx="3216">
                  <c:v>85.5</c:v>
                </c:pt>
                <c:pt idx="3217">
                  <c:v>85.7</c:v>
                </c:pt>
                <c:pt idx="3218">
                  <c:v>85.9</c:v>
                </c:pt>
                <c:pt idx="3219">
                  <c:v>86.2</c:v>
                </c:pt>
                <c:pt idx="3220">
                  <c:v>86.4</c:v>
                </c:pt>
                <c:pt idx="3221">
                  <c:v>86.6</c:v>
                </c:pt>
                <c:pt idx="3222">
                  <c:v>86.8</c:v>
                </c:pt>
                <c:pt idx="3223">
                  <c:v>86.9</c:v>
                </c:pt>
                <c:pt idx="3224">
                  <c:v>86.9</c:v>
                </c:pt>
                <c:pt idx="3225">
                  <c:v>87</c:v>
                </c:pt>
                <c:pt idx="3226">
                  <c:v>87</c:v>
                </c:pt>
                <c:pt idx="3227">
                  <c:v>87</c:v>
                </c:pt>
                <c:pt idx="3228">
                  <c:v>87</c:v>
                </c:pt>
                <c:pt idx="3229">
                  <c:v>87</c:v>
                </c:pt>
                <c:pt idx="3230">
                  <c:v>86.9</c:v>
                </c:pt>
                <c:pt idx="3231">
                  <c:v>86.8</c:v>
                </c:pt>
                <c:pt idx="3232">
                  <c:v>86.6</c:v>
                </c:pt>
                <c:pt idx="3233">
                  <c:v>86.5</c:v>
                </c:pt>
                <c:pt idx="3234">
                  <c:v>86.4</c:v>
                </c:pt>
                <c:pt idx="3235">
                  <c:v>86.3</c:v>
                </c:pt>
                <c:pt idx="3236">
                  <c:v>86.1</c:v>
                </c:pt>
                <c:pt idx="3237">
                  <c:v>86</c:v>
                </c:pt>
                <c:pt idx="3238">
                  <c:v>85.8</c:v>
                </c:pt>
                <c:pt idx="3239">
                  <c:v>85.6</c:v>
                </c:pt>
                <c:pt idx="3240">
                  <c:v>85.4</c:v>
                </c:pt>
                <c:pt idx="3241">
                  <c:v>85.3</c:v>
                </c:pt>
                <c:pt idx="3242">
                  <c:v>85.1</c:v>
                </c:pt>
                <c:pt idx="3243">
                  <c:v>85</c:v>
                </c:pt>
                <c:pt idx="3244">
                  <c:v>85</c:v>
                </c:pt>
                <c:pt idx="3245">
                  <c:v>84.9</c:v>
                </c:pt>
                <c:pt idx="3246">
                  <c:v>84.9</c:v>
                </c:pt>
                <c:pt idx="3247">
                  <c:v>84.9</c:v>
                </c:pt>
                <c:pt idx="3248">
                  <c:v>84.9</c:v>
                </c:pt>
                <c:pt idx="3249">
                  <c:v>84.9</c:v>
                </c:pt>
                <c:pt idx="3250">
                  <c:v>84.9</c:v>
                </c:pt>
                <c:pt idx="3251">
                  <c:v>85</c:v>
                </c:pt>
                <c:pt idx="3252">
                  <c:v>85</c:v>
                </c:pt>
                <c:pt idx="3253">
                  <c:v>85.2</c:v>
                </c:pt>
                <c:pt idx="3254">
                  <c:v>85.3</c:v>
                </c:pt>
                <c:pt idx="3255">
                  <c:v>85.5</c:v>
                </c:pt>
                <c:pt idx="3256">
                  <c:v>85.7</c:v>
                </c:pt>
                <c:pt idx="3257">
                  <c:v>85.9</c:v>
                </c:pt>
                <c:pt idx="3258">
                  <c:v>86.1</c:v>
                </c:pt>
                <c:pt idx="3259">
                  <c:v>86.3</c:v>
                </c:pt>
                <c:pt idx="3260">
                  <c:v>86.4</c:v>
                </c:pt>
                <c:pt idx="3261">
                  <c:v>86.6</c:v>
                </c:pt>
                <c:pt idx="3262">
                  <c:v>86.8</c:v>
                </c:pt>
                <c:pt idx="3263">
                  <c:v>86.9</c:v>
                </c:pt>
                <c:pt idx="3264">
                  <c:v>87.1</c:v>
                </c:pt>
                <c:pt idx="3265">
                  <c:v>87.2</c:v>
                </c:pt>
                <c:pt idx="3266">
                  <c:v>87.2</c:v>
                </c:pt>
                <c:pt idx="3267">
                  <c:v>87.2</c:v>
                </c:pt>
                <c:pt idx="3268">
                  <c:v>87.1</c:v>
                </c:pt>
                <c:pt idx="3269">
                  <c:v>87.1</c:v>
                </c:pt>
                <c:pt idx="3270">
                  <c:v>87</c:v>
                </c:pt>
                <c:pt idx="3271">
                  <c:v>87</c:v>
                </c:pt>
                <c:pt idx="3272">
                  <c:v>86.9</c:v>
                </c:pt>
                <c:pt idx="3273">
                  <c:v>86.8</c:v>
                </c:pt>
                <c:pt idx="3274">
                  <c:v>86.7</c:v>
                </c:pt>
                <c:pt idx="3275">
                  <c:v>86.7</c:v>
                </c:pt>
                <c:pt idx="3276">
                  <c:v>86.6</c:v>
                </c:pt>
                <c:pt idx="3277">
                  <c:v>86.4</c:v>
                </c:pt>
                <c:pt idx="3278">
                  <c:v>86.2</c:v>
                </c:pt>
                <c:pt idx="3279">
                  <c:v>86</c:v>
                </c:pt>
                <c:pt idx="3280">
                  <c:v>85.8</c:v>
                </c:pt>
                <c:pt idx="3281">
                  <c:v>85.6</c:v>
                </c:pt>
                <c:pt idx="3282">
                  <c:v>85.4</c:v>
                </c:pt>
                <c:pt idx="3283">
                  <c:v>85.3</c:v>
                </c:pt>
                <c:pt idx="3284">
                  <c:v>85.1</c:v>
                </c:pt>
                <c:pt idx="3285">
                  <c:v>85</c:v>
                </c:pt>
                <c:pt idx="3286">
                  <c:v>85</c:v>
                </c:pt>
                <c:pt idx="3287">
                  <c:v>85</c:v>
                </c:pt>
                <c:pt idx="3288">
                  <c:v>85</c:v>
                </c:pt>
                <c:pt idx="3289">
                  <c:v>85</c:v>
                </c:pt>
                <c:pt idx="3290">
                  <c:v>85</c:v>
                </c:pt>
                <c:pt idx="3291">
                  <c:v>85.1</c:v>
                </c:pt>
                <c:pt idx="3292">
                  <c:v>85.3</c:v>
                </c:pt>
                <c:pt idx="3293">
                  <c:v>85.4</c:v>
                </c:pt>
                <c:pt idx="3294">
                  <c:v>85.5</c:v>
                </c:pt>
                <c:pt idx="3295">
                  <c:v>85.7</c:v>
                </c:pt>
                <c:pt idx="3296">
                  <c:v>85.8</c:v>
                </c:pt>
                <c:pt idx="3297">
                  <c:v>86</c:v>
                </c:pt>
                <c:pt idx="3298">
                  <c:v>86.2</c:v>
                </c:pt>
                <c:pt idx="3299">
                  <c:v>86.3</c:v>
                </c:pt>
                <c:pt idx="3300">
                  <c:v>86.5</c:v>
                </c:pt>
                <c:pt idx="3301">
                  <c:v>86.6</c:v>
                </c:pt>
                <c:pt idx="3302">
                  <c:v>86.8</c:v>
                </c:pt>
                <c:pt idx="3303">
                  <c:v>86.9</c:v>
                </c:pt>
                <c:pt idx="3304">
                  <c:v>87.1</c:v>
                </c:pt>
                <c:pt idx="3305">
                  <c:v>87.2</c:v>
                </c:pt>
                <c:pt idx="3306">
                  <c:v>87.3</c:v>
                </c:pt>
                <c:pt idx="3307">
                  <c:v>87.4</c:v>
                </c:pt>
                <c:pt idx="3308">
                  <c:v>87.4</c:v>
                </c:pt>
                <c:pt idx="3309">
                  <c:v>87.5</c:v>
                </c:pt>
                <c:pt idx="3310">
                  <c:v>87.4</c:v>
                </c:pt>
                <c:pt idx="3311">
                  <c:v>87.4</c:v>
                </c:pt>
                <c:pt idx="3312">
                  <c:v>87.3</c:v>
                </c:pt>
                <c:pt idx="3313">
                  <c:v>87.2</c:v>
                </c:pt>
                <c:pt idx="3314">
                  <c:v>87</c:v>
                </c:pt>
                <c:pt idx="3315">
                  <c:v>86.9</c:v>
                </c:pt>
                <c:pt idx="3316">
                  <c:v>86.7</c:v>
                </c:pt>
                <c:pt idx="3317">
                  <c:v>86.6</c:v>
                </c:pt>
                <c:pt idx="3318">
                  <c:v>86.4</c:v>
                </c:pt>
                <c:pt idx="3319">
                  <c:v>86.3</c:v>
                </c:pt>
                <c:pt idx="3320">
                  <c:v>86.1</c:v>
                </c:pt>
                <c:pt idx="3321">
                  <c:v>86</c:v>
                </c:pt>
                <c:pt idx="3322">
                  <c:v>85.8</c:v>
                </c:pt>
                <c:pt idx="3323">
                  <c:v>85.6</c:v>
                </c:pt>
                <c:pt idx="3324">
                  <c:v>85.5</c:v>
                </c:pt>
                <c:pt idx="3325">
                  <c:v>85.4</c:v>
                </c:pt>
                <c:pt idx="3326">
                  <c:v>85.2</c:v>
                </c:pt>
                <c:pt idx="3327">
                  <c:v>85.1</c:v>
                </c:pt>
                <c:pt idx="3328">
                  <c:v>85.1</c:v>
                </c:pt>
                <c:pt idx="3329">
                  <c:v>85.1</c:v>
                </c:pt>
                <c:pt idx="3330">
                  <c:v>85.2</c:v>
                </c:pt>
                <c:pt idx="3331">
                  <c:v>85.3</c:v>
                </c:pt>
                <c:pt idx="3332">
                  <c:v>85.4</c:v>
                </c:pt>
                <c:pt idx="3333">
                  <c:v>85.5</c:v>
                </c:pt>
                <c:pt idx="3334">
                  <c:v>85.6</c:v>
                </c:pt>
                <c:pt idx="3335">
                  <c:v>85.8</c:v>
                </c:pt>
                <c:pt idx="3336">
                  <c:v>85.9</c:v>
                </c:pt>
                <c:pt idx="3337">
                  <c:v>86.1</c:v>
                </c:pt>
                <c:pt idx="3338">
                  <c:v>86.3</c:v>
                </c:pt>
                <c:pt idx="3339">
                  <c:v>86.4</c:v>
                </c:pt>
                <c:pt idx="3340">
                  <c:v>86.5</c:v>
                </c:pt>
                <c:pt idx="3341">
                  <c:v>86.7</c:v>
                </c:pt>
                <c:pt idx="3342">
                  <c:v>86.9</c:v>
                </c:pt>
                <c:pt idx="3343">
                  <c:v>87</c:v>
                </c:pt>
                <c:pt idx="3344">
                  <c:v>87.1</c:v>
                </c:pt>
                <c:pt idx="3345">
                  <c:v>87.3</c:v>
                </c:pt>
                <c:pt idx="3346">
                  <c:v>87.4</c:v>
                </c:pt>
                <c:pt idx="3347">
                  <c:v>87.5</c:v>
                </c:pt>
                <c:pt idx="3348">
                  <c:v>87.6</c:v>
                </c:pt>
                <c:pt idx="3349">
                  <c:v>87.7</c:v>
                </c:pt>
                <c:pt idx="3350">
                  <c:v>87.7</c:v>
                </c:pt>
                <c:pt idx="3351">
                  <c:v>87.6</c:v>
                </c:pt>
                <c:pt idx="3352">
                  <c:v>87.5</c:v>
                </c:pt>
                <c:pt idx="3353">
                  <c:v>87.4</c:v>
                </c:pt>
                <c:pt idx="3354">
                  <c:v>87.3</c:v>
                </c:pt>
                <c:pt idx="3355">
                  <c:v>87.2</c:v>
                </c:pt>
                <c:pt idx="3356">
                  <c:v>87.1</c:v>
                </c:pt>
                <c:pt idx="3357">
                  <c:v>86.9</c:v>
                </c:pt>
                <c:pt idx="3358">
                  <c:v>86.8</c:v>
                </c:pt>
                <c:pt idx="3359">
                  <c:v>86.6</c:v>
                </c:pt>
                <c:pt idx="3360">
                  <c:v>86.4</c:v>
                </c:pt>
                <c:pt idx="3361">
                  <c:v>86.2</c:v>
                </c:pt>
                <c:pt idx="3362">
                  <c:v>86.1</c:v>
                </c:pt>
                <c:pt idx="3363">
                  <c:v>85.9</c:v>
                </c:pt>
                <c:pt idx="3364">
                  <c:v>85.7</c:v>
                </c:pt>
                <c:pt idx="3365">
                  <c:v>85.6</c:v>
                </c:pt>
                <c:pt idx="3366">
                  <c:v>85.6</c:v>
                </c:pt>
                <c:pt idx="3367">
                  <c:v>85.5</c:v>
                </c:pt>
                <c:pt idx="3368">
                  <c:v>85.4</c:v>
                </c:pt>
                <c:pt idx="3369">
                  <c:v>85.4</c:v>
                </c:pt>
                <c:pt idx="3370">
                  <c:v>85.4</c:v>
                </c:pt>
                <c:pt idx="3371">
                  <c:v>85.5</c:v>
                </c:pt>
                <c:pt idx="3372">
                  <c:v>85.5</c:v>
                </c:pt>
                <c:pt idx="3373">
                  <c:v>85.6</c:v>
                </c:pt>
                <c:pt idx="3374">
                  <c:v>85.7</c:v>
                </c:pt>
                <c:pt idx="3375">
                  <c:v>85.8</c:v>
                </c:pt>
                <c:pt idx="3376">
                  <c:v>86</c:v>
                </c:pt>
                <c:pt idx="3377">
                  <c:v>86.1</c:v>
                </c:pt>
                <c:pt idx="3378">
                  <c:v>86.3</c:v>
                </c:pt>
                <c:pt idx="3379">
                  <c:v>86.5</c:v>
                </c:pt>
                <c:pt idx="3380">
                  <c:v>86.7</c:v>
                </c:pt>
                <c:pt idx="3381">
                  <c:v>86.9</c:v>
                </c:pt>
                <c:pt idx="3382">
                  <c:v>87</c:v>
                </c:pt>
                <c:pt idx="3383">
                  <c:v>87.2</c:v>
                </c:pt>
                <c:pt idx="3384">
                  <c:v>87.3</c:v>
                </c:pt>
                <c:pt idx="3385">
                  <c:v>87.4</c:v>
                </c:pt>
                <c:pt idx="3386">
                  <c:v>87.6</c:v>
                </c:pt>
                <c:pt idx="3387">
                  <c:v>87.7</c:v>
                </c:pt>
                <c:pt idx="3388">
                  <c:v>87.7</c:v>
                </c:pt>
                <c:pt idx="3389">
                  <c:v>87.8</c:v>
                </c:pt>
                <c:pt idx="3390">
                  <c:v>87.8</c:v>
                </c:pt>
                <c:pt idx="3391">
                  <c:v>87.8</c:v>
                </c:pt>
                <c:pt idx="3392">
                  <c:v>87.7</c:v>
                </c:pt>
                <c:pt idx="3393">
                  <c:v>87.7</c:v>
                </c:pt>
                <c:pt idx="3394">
                  <c:v>87.6</c:v>
                </c:pt>
                <c:pt idx="3395">
                  <c:v>87.5</c:v>
                </c:pt>
                <c:pt idx="3396">
                  <c:v>87.4</c:v>
                </c:pt>
                <c:pt idx="3397">
                  <c:v>87.3</c:v>
                </c:pt>
                <c:pt idx="3398">
                  <c:v>87.1</c:v>
                </c:pt>
                <c:pt idx="3399">
                  <c:v>87</c:v>
                </c:pt>
                <c:pt idx="3400">
                  <c:v>86.7</c:v>
                </c:pt>
                <c:pt idx="3401">
                  <c:v>86.5</c:v>
                </c:pt>
                <c:pt idx="3402">
                  <c:v>86.3</c:v>
                </c:pt>
                <c:pt idx="3403">
                  <c:v>86.2</c:v>
                </c:pt>
                <c:pt idx="3404">
                  <c:v>86</c:v>
                </c:pt>
                <c:pt idx="3405">
                  <c:v>85.9</c:v>
                </c:pt>
                <c:pt idx="3406">
                  <c:v>85.8</c:v>
                </c:pt>
                <c:pt idx="3407">
                  <c:v>85.7</c:v>
                </c:pt>
                <c:pt idx="3408">
                  <c:v>85.6</c:v>
                </c:pt>
                <c:pt idx="3409">
                  <c:v>85.6</c:v>
                </c:pt>
                <c:pt idx="3410">
                  <c:v>85.6</c:v>
                </c:pt>
                <c:pt idx="3411">
                  <c:v>85.6</c:v>
                </c:pt>
                <c:pt idx="3412">
                  <c:v>85.6</c:v>
                </c:pt>
                <c:pt idx="3413">
                  <c:v>85.7</c:v>
                </c:pt>
                <c:pt idx="3414">
                  <c:v>85.8</c:v>
                </c:pt>
                <c:pt idx="3415">
                  <c:v>86</c:v>
                </c:pt>
                <c:pt idx="3416">
                  <c:v>86.1</c:v>
                </c:pt>
                <c:pt idx="3417">
                  <c:v>86.3</c:v>
                </c:pt>
                <c:pt idx="3418">
                  <c:v>86.4</c:v>
                </c:pt>
                <c:pt idx="3419">
                  <c:v>86.6</c:v>
                </c:pt>
                <c:pt idx="3420">
                  <c:v>86.7</c:v>
                </c:pt>
                <c:pt idx="3421">
                  <c:v>86.9</c:v>
                </c:pt>
                <c:pt idx="3422">
                  <c:v>87</c:v>
                </c:pt>
                <c:pt idx="3423">
                  <c:v>87.2</c:v>
                </c:pt>
                <c:pt idx="3424">
                  <c:v>87.3</c:v>
                </c:pt>
                <c:pt idx="3425">
                  <c:v>87.5</c:v>
                </c:pt>
                <c:pt idx="3426">
                  <c:v>87.7</c:v>
                </c:pt>
                <c:pt idx="3427">
                  <c:v>87.9</c:v>
                </c:pt>
                <c:pt idx="3428">
                  <c:v>87.9</c:v>
                </c:pt>
                <c:pt idx="3429">
                  <c:v>88</c:v>
                </c:pt>
                <c:pt idx="3430">
                  <c:v>88</c:v>
                </c:pt>
                <c:pt idx="3431">
                  <c:v>88</c:v>
                </c:pt>
                <c:pt idx="3432">
                  <c:v>88</c:v>
                </c:pt>
                <c:pt idx="3433">
                  <c:v>88</c:v>
                </c:pt>
                <c:pt idx="3434">
                  <c:v>87.9</c:v>
                </c:pt>
                <c:pt idx="3435">
                  <c:v>87.8</c:v>
                </c:pt>
                <c:pt idx="3436">
                  <c:v>87.6</c:v>
                </c:pt>
                <c:pt idx="3437">
                  <c:v>87.5</c:v>
                </c:pt>
                <c:pt idx="3438">
                  <c:v>87.3</c:v>
                </c:pt>
                <c:pt idx="3439">
                  <c:v>87.2</c:v>
                </c:pt>
                <c:pt idx="3440">
                  <c:v>87.1</c:v>
                </c:pt>
                <c:pt idx="3441">
                  <c:v>86.8</c:v>
                </c:pt>
                <c:pt idx="3442">
                  <c:v>86.6</c:v>
                </c:pt>
                <c:pt idx="3443">
                  <c:v>86.5</c:v>
                </c:pt>
                <c:pt idx="3444">
                  <c:v>86.4</c:v>
                </c:pt>
                <c:pt idx="3445">
                  <c:v>86.3</c:v>
                </c:pt>
                <c:pt idx="3446">
                  <c:v>86.2</c:v>
                </c:pt>
                <c:pt idx="3447">
                  <c:v>86.1</c:v>
                </c:pt>
                <c:pt idx="3448">
                  <c:v>86</c:v>
                </c:pt>
                <c:pt idx="3449">
                  <c:v>85.9</c:v>
                </c:pt>
                <c:pt idx="3450">
                  <c:v>85.8</c:v>
                </c:pt>
                <c:pt idx="3451">
                  <c:v>85.8</c:v>
                </c:pt>
                <c:pt idx="3452">
                  <c:v>85.8</c:v>
                </c:pt>
                <c:pt idx="3453">
                  <c:v>85.8</c:v>
                </c:pt>
                <c:pt idx="3454">
                  <c:v>85.9</c:v>
                </c:pt>
                <c:pt idx="3455">
                  <c:v>86</c:v>
                </c:pt>
                <c:pt idx="3456">
                  <c:v>86.1</c:v>
                </c:pt>
                <c:pt idx="3457">
                  <c:v>86.3</c:v>
                </c:pt>
                <c:pt idx="3458">
                  <c:v>86.5</c:v>
                </c:pt>
                <c:pt idx="3459">
                  <c:v>86.6</c:v>
                </c:pt>
                <c:pt idx="3460">
                  <c:v>86.8</c:v>
                </c:pt>
                <c:pt idx="3461">
                  <c:v>87</c:v>
                </c:pt>
                <c:pt idx="3462">
                  <c:v>87.1</c:v>
                </c:pt>
                <c:pt idx="3463">
                  <c:v>87.3</c:v>
                </c:pt>
                <c:pt idx="3464">
                  <c:v>87.5</c:v>
                </c:pt>
                <c:pt idx="3465">
                  <c:v>87.7</c:v>
                </c:pt>
                <c:pt idx="3466">
                  <c:v>87.8</c:v>
                </c:pt>
                <c:pt idx="3467">
                  <c:v>87.9</c:v>
                </c:pt>
                <c:pt idx="3468">
                  <c:v>88.1</c:v>
                </c:pt>
                <c:pt idx="3469">
                  <c:v>88.1</c:v>
                </c:pt>
                <c:pt idx="3470">
                  <c:v>88.2</c:v>
                </c:pt>
                <c:pt idx="3471">
                  <c:v>88.2</c:v>
                </c:pt>
                <c:pt idx="3472">
                  <c:v>88.2</c:v>
                </c:pt>
                <c:pt idx="3473">
                  <c:v>88.2</c:v>
                </c:pt>
                <c:pt idx="3474">
                  <c:v>88.1</c:v>
                </c:pt>
                <c:pt idx="3475">
                  <c:v>88</c:v>
                </c:pt>
                <c:pt idx="3476">
                  <c:v>87.9</c:v>
                </c:pt>
                <c:pt idx="3477">
                  <c:v>87.8</c:v>
                </c:pt>
                <c:pt idx="3478">
                  <c:v>87.7</c:v>
                </c:pt>
                <c:pt idx="3479">
                  <c:v>87.5</c:v>
                </c:pt>
                <c:pt idx="3480">
                  <c:v>87.3</c:v>
                </c:pt>
                <c:pt idx="3481">
                  <c:v>87.1</c:v>
                </c:pt>
                <c:pt idx="3482">
                  <c:v>87</c:v>
                </c:pt>
                <c:pt idx="3483">
                  <c:v>86.9</c:v>
                </c:pt>
                <c:pt idx="3484">
                  <c:v>86.7</c:v>
                </c:pt>
                <c:pt idx="3485">
                  <c:v>86.6</c:v>
                </c:pt>
                <c:pt idx="3486">
                  <c:v>86.4</c:v>
                </c:pt>
                <c:pt idx="3487">
                  <c:v>86.3</c:v>
                </c:pt>
                <c:pt idx="3488">
                  <c:v>86.2</c:v>
                </c:pt>
                <c:pt idx="3489">
                  <c:v>86.1</c:v>
                </c:pt>
                <c:pt idx="3490">
                  <c:v>86</c:v>
                </c:pt>
                <c:pt idx="3491">
                  <c:v>86</c:v>
                </c:pt>
                <c:pt idx="3492">
                  <c:v>86</c:v>
                </c:pt>
                <c:pt idx="3493">
                  <c:v>86</c:v>
                </c:pt>
                <c:pt idx="3494">
                  <c:v>86.1</c:v>
                </c:pt>
                <c:pt idx="3495">
                  <c:v>86.2</c:v>
                </c:pt>
                <c:pt idx="3496">
                  <c:v>86.3</c:v>
                </c:pt>
                <c:pt idx="3497">
                  <c:v>86.4</c:v>
                </c:pt>
                <c:pt idx="3498">
                  <c:v>86.5</c:v>
                </c:pt>
                <c:pt idx="3499">
                  <c:v>86.7</c:v>
                </c:pt>
                <c:pt idx="3500">
                  <c:v>86.9</c:v>
                </c:pt>
                <c:pt idx="3501">
                  <c:v>87.1</c:v>
                </c:pt>
                <c:pt idx="3502">
                  <c:v>87.2</c:v>
                </c:pt>
                <c:pt idx="3503">
                  <c:v>87.4</c:v>
                </c:pt>
                <c:pt idx="3504">
                  <c:v>87.6</c:v>
                </c:pt>
                <c:pt idx="3505">
                  <c:v>87.7</c:v>
                </c:pt>
                <c:pt idx="3506">
                  <c:v>87.9</c:v>
                </c:pt>
                <c:pt idx="3507">
                  <c:v>88</c:v>
                </c:pt>
                <c:pt idx="3508">
                  <c:v>88.1</c:v>
                </c:pt>
                <c:pt idx="3509">
                  <c:v>88.2</c:v>
                </c:pt>
                <c:pt idx="3510">
                  <c:v>88.3</c:v>
                </c:pt>
                <c:pt idx="3511">
                  <c:v>88.4</c:v>
                </c:pt>
                <c:pt idx="3512">
                  <c:v>88.4</c:v>
                </c:pt>
                <c:pt idx="3513">
                  <c:v>88.4</c:v>
                </c:pt>
                <c:pt idx="3514">
                  <c:v>88.4</c:v>
                </c:pt>
                <c:pt idx="3515">
                  <c:v>88.4</c:v>
                </c:pt>
                <c:pt idx="3516">
                  <c:v>88.3</c:v>
                </c:pt>
                <c:pt idx="3517">
                  <c:v>88.2</c:v>
                </c:pt>
                <c:pt idx="3518">
                  <c:v>88</c:v>
                </c:pt>
                <c:pt idx="3519">
                  <c:v>87.9</c:v>
                </c:pt>
                <c:pt idx="3520">
                  <c:v>87.7</c:v>
                </c:pt>
                <c:pt idx="3521">
                  <c:v>87.5</c:v>
                </c:pt>
                <c:pt idx="3522">
                  <c:v>87.3</c:v>
                </c:pt>
                <c:pt idx="3523">
                  <c:v>87.1</c:v>
                </c:pt>
                <c:pt idx="3524">
                  <c:v>87</c:v>
                </c:pt>
                <c:pt idx="3525">
                  <c:v>86.8</c:v>
                </c:pt>
                <c:pt idx="3526">
                  <c:v>86.7</c:v>
                </c:pt>
                <c:pt idx="3527">
                  <c:v>86.5</c:v>
                </c:pt>
                <c:pt idx="3528">
                  <c:v>86.4</c:v>
                </c:pt>
                <c:pt idx="3529">
                  <c:v>86.3</c:v>
                </c:pt>
                <c:pt idx="3530">
                  <c:v>86.3</c:v>
                </c:pt>
                <c:pt idx="3531">
                  <c:v>86.2</c:v>
                </c:pt>
                <c:pt idx="3532">
                  <c:v>86.2</c:v>
                </c:pt>
                <c:pt idx="3533">
                  <c:v>86.2</c:v>
                </c:pt>
                <c:pt idx="3534">
                  <c:v>86.3</c:v>
                </c:pt>
                <c:pt idx="3535">
                  <c:v>86.3</c:v>
                </c:pt>
                <c:pt idx="3536">
                  <c:v>86.4</c:v>
                </c:pt>
                <c:pt idx="3537">
                  <c:v>86.5</c:v>
                </c:pt>
                <c:pt idx="3538">
                  <c:v>86.6</c:v>
                </c:pt>
                <c:pt idx="3539">
                  <c:v>86.7</c:v>
                </c:pt>
                <c:pt idx="3540">
                  <c:v>86.9</c:v>
                </c:pt>
                <c:pt idx="3541">
                  <c:v>87.1</c:v>
                </c:pt>
                <c:pt idx="3542">
                  <c:v>87.3</c:v>
                </c:pt>
                <c:pt idx="3543">
                  <c:v>87.5</c:v>
                </c:pt>
                <c:pt idx="3544">
                  <c:v>87.7</c:v>
                </c:pt>
                <c:pt idx="3545">
                  <c:v>87.9</c:v>
                </c:pt>
                <c:pt idx="3546">
                  <c:v>88</c:v>
                </c:pt>
                <c:pt idx="3547">
                  <c:v>88.2</c:v>
                </c:pt>
                <c:pt idx="3548">
                  <c:v>88.3</c:v>
                </c:pt>
                <c:pt idx="3549">
                  <c:v>88.4</c:v>
                </c:pt>
                <c:pt idx="3550">
                  <c:v>88.5</c:v>
                </c:pt>
                <c:pt idx="3551">
                  <c:v>88.6</c:v>
                </c:pt>
                <c:pt idx="3552">
                  <c:v>88.6</c:v>
                </c:pt>
                <c:pt idx="3553">
                  <c:v>88.6</c:v>
                </c:pt>
                <c:pt idx="3554">
                  <c:v>88.6</c:v>
                </c:pt>
                <c:pt idx="3555">
                  <c:v>88.6</c:v>
                </c:pt>
                <c:pt idx="3556">
                  <c:v>88.5</c:v>
                </c:pt>
                <c:pt idx="3557">
                  <c:v>88.3</c:v>
                </c:pt>
                <c:pt idx="3558">
                  <c:v>88.2</c:v>
                </c:pt>
                <c:pt idx="3559">
                  <c:v>88.1</c:v>
                </c:pt>
                <c:pt idx="3560">
                  <c:v>87.9</c:v>
                </c:pt>
                <c:pt idx="3561">
                  <c:v>87.8</c:v>
                </c:pt>
                <c:pt idx="3562">
                  <c:v>87.7</c:v>
                </c:pt>
                <c:pt idx="3563">
                  <c:v>87.5</c:v>
                </c:pt>
                <c:pt idx="3564">
                  <c:v>87.3</c:v>
                </c:pt>
                <c:pt idx="3565">
                  <c:v>87.2</c:v>
                </c:pt>
                <c:pt idx="3566">
                  <c:v>87</c:v>
                </c:pt>
                <c:pt idx="3567">
                  <c:v>86.9</c:v>
                </c:pt>
                <c:pt idx="3568">
                  <c:v>86.7</c:v>
                </c:pt>
                <c:pt idx="3569">
                  <c:v>86.6</c:v>
                </c:pt>
                <c:pt idx="3570">
                  <c:v>86.5</c:v>
                </c:pt>
                <c:pt idx="3571">
                  <c:v>86.4</c:v>
                </c:pt>
                <c:pt idx="3572">
                  <c:v>86.3</c:v>
                </c:pt>
                <c:pt idx="3573">
                  <c:v>86.3</c:v>
                </c:pt>
                <c:pt idx="3574">
                  <c:v>86.4</c:v>
                </c:pt>
                <c:pt idx="3575">
                  <c:v>86.5</c:v>
                </c:pt>
                <c:pt idx="3576">
                  <c:v>86.6</c:v>
                </c:pt>
                <c:pt idx="3577">
                  <c:v>86.7</c:v>
                </c:pt>
                <c:pt idx="3578">
                  <c:v>86.8</c:v>
                </c:pt>
                <c:pt idx="3579">
                  <c:v>86.9</c:v>
                </c:pt>
                <c:pt idx="3580">
                  <c:v>87</c:v>
                </c:pt>
                <c:pt idx="3581">
                  <c:v>87.1</c:v>
                </c:pt>
                <c:pt idx="3582">
                  <c:v>87.3</c:v>
                </c:pt>
                <c:pt idx="3583">
                  <c:v>87.5</c:v>
                </c:pt>
                <c:pt idx="3584">
                  <c:v>87.7</c:v>
                </c:pt>
                <c:pt idx="3585">
                  <c:v>87.9</c:v>
                </c:pt>
                <c:pt idx="3586">
                  <c:v>88.1</c:v>
                </c:pt>
                <c:pt idx="3587">
                  <c:v>88.3</c:v>
                </c:pt>
                <c:pt idx="3588">
                  <c:v>88.4</c:v>
                </c:pt>
                <c:pt idx="3589">
                  <c:v>88.6</c:v>
                </c:pt>
                <c:pt idx="3590">
                  <c:v>88.7</c:v>
                </c:pt>
                <c:pt idx="3591">
                  <c:v>88.7</c:v>
                </c:pt>
                <c:pt idx="3592">
                  <c:v>88.8</c:v>
                </c:pt>
                <c:pt idx="3593">
                  <c:v>88.8</c:v>
                </c:pt>
                <c:pt idx="3594">
                  <c:v>88.8</c:v>
                </c:pt>
                <c:pt idx="3595">
                  <c:v>88.8</c:v>
                </c:pt>
                <c:pt idx="3596">
                  <c:v>88.7</c:v>
                </c:pt>
                <c:pt idx="3597">
                  <c:v>88.7</c:v>
                </c:pt>
                <c:pt idx="3598">
                  <c:v>88.6</c:v>
                </c:pt>
                <c:pt idx="3599">
                  <c:v>88.5</c:v>
                </c:pt>
                <c:pt idx="3600">
                  <c:v>88.3</c:v>
                </c:pt>
                <c:pt idx="3601">
                  <c:v>88.2</c:v>
                </c:pt>
                <c:pt idx="3602">
                  <c:v>88</c:v>
                </c:pt>
                <c:pt idx="3603">
                  <c:v>87.8</c:v>
                </c:pt>
                <c:pt idx="3604">
                  <c:v>87.7</c:v>
                </c:pt>
                <c:pt idx="3605">
                  <c:v>87.5</c:v>
                </c:pt>
                <c:pt idx="3606">
                  <c:v>87.3</c:v>
                </c:pt>
                <c:pt idx="3607">
                  <c:v>87.1</c:v>
                </c:pt>
                <c:pt idx="3608">
                  <c:v>87</c:v>
                </c:pt>
                <c:pt idx="3609">
                  <c:v>86.9</c:v>
                </c:pt>
                <c:pt idx="3610">
                  <c:v>86.7</c:v>
                </c:pt>
                <c:pt idx="3611">
                  <c:v>86.6</c:v>
                </c:pt>
                <c:pt idx="3612">
                  <c:v>86.6</c:v>
                </c:pt>
                <c:pt idx="3613">
                  <c:v>86.6</c:v>
                </c:pt>
                <c:pt idx="3614">
                  <c:v>86.5</c:v>
                </c:pt>
                <c:pt idx="3615">
                  <c:v>86.6</c:v>
                </c:pt>
                <c:pt idx="3616">
                  <c:v>86.6</c:v>
                </c:pt>
                <c:pt idx="3617">
                  <c:v>86.8</c:v>
                </c:pt>
                <c:pt idx="3618">
                  <c:v>86.9</c:v>
                </c:pt>
                <c:pt idx="3619">
                  <c:v>87.1</c:v>
                </c:pt>
                <c:pt idx="3620">
                  <c:v>87.2</c:v>
                </c:pt>
                <c:pt idx="3621">
                  <c:v>87.3</c:v>
                </c:pt>
                <c:pt idx="3622">
                  <c:v>87.5</c:v>
                </c:pt>
                <c:pt idx="3623">
                  <c:v>87.6</c:v>
                </c:pt>
                <c:pt idx="3624">
                  <c:v>87.8</c:v>
                </c:pt>
                <c:pt idx="3625">
                  <c:v>87.9</c:v>
                </c:pt>
                <c:pt idx="3626">
                  <c:v>88.1</c:v>
                </c:pt>
                <c:pt idx="3627">
                  <c:v>88.3</c:v>
                </c:pt>
                <c:pt idx="3628">
                  <c:v>88.5</c:v>
                </c:pt>
                <c:pt idx="3629">
                  <c:v>88.6</c:v>
                </c:pt>
                <c:pt idx="3630">
                  <c:v>88.7</c:v>
                </c:pt>
                <c:pt idx="3631">
                  <c:v>88.9</c:v>
                </c:pt>
                <c:pt idx="3632">
                  <c:v>89</c:v>
                </c:pt>
                <c:pt idx="3633">
                  <c:v>89</c:v>
                </c:pt>
                <c:pt idx="3634">
                  <c:v>89</c:v>
                </c:pt>
                <c:pt idx="3635">
                  <c:v>89</c:v>
                </c:pt>
                <c:pt idx="3636">
                  <c:v>89</c:v>
                </c:pt>
                <c:pt idx="3637">
                  <c:v>88.9</c:v>
                </c:pt>
                <c:pt idx="3638">
                  <c:v>88.8</c:v>
                </c:pt>
                <c:pt idx="3639">
                  <c:v>88.7</c:v>
                </c:pt>
                <c:pt idx="3640">
                  <c:v>88.6</c:v>
                </c:pt>
                <c:pt idx="3641">
                  <c:v>88.4</c:v>
                </c:pt>
                <c:pt idx="3642">
                  <c:v>88.3</c:v>
                </c:pt>
                <c:pt idx="3643">
                  <c:v>88.1</c:v>
                </c:pt>
                <c:pt idx="3644">
                  <c:v>87.9</c:v>
                </c:pt>
                <c:pt idx="3645">
                  <c:v>87.8</c:v>
                </c:pt>
                <c:pt idx="3646">
                  <c:v>87.6</c:v>
                </c:pt>
                <c:pt idx="3647">
                  <c:v>87.5</c:v>
                </c:pt>
                <c:pt idx="3648">
                  <c:v>87.3</c:v>
                </c:pt>
                <c:pt idx="3649">
                  <c:v>87.2</c:v>
                </c:pt>
                <c:pt idx="3650">
                  <c:v>87.1</c:v>
                </c:pt>
                <c:pt idx="3651">
                  <c:v>86.9</c:v>
                </c:pt>
                <c:pt idx="3652">
                  <c:v>86.8</c:v>
                </c:pt>
                <c:pt idx="3653">
                  <c:v>86.8</c:v>
                </c:pt>
                <c:pt idx="3654">
                  <c:v>86.7</c:v>
                </c:pt>
                <c:pt idx="3655">
                  <c:v>86.8</c:v>
                </c:pt>
                <c:pt idx="3656">
                  <c:v>86.9</c:v>
                </c:pt>
                <c:pt idx="3657">
                  <c:v>86.9</c:v>
                </c:pt>
                <c:pt idx="3658">
                  <c:v>87</c:v>
                </c:pt>
                <c:pt idx="3659">
                  <c:v>87.1</c:v>
                </c:pt>
                <c:pt idx="3660">
                  <c:v>87.2</c:v>
                </c:pt>
                <c:pt idx="3661">
                  <c:v>87.4</c:v>
                </c:pt>
                <c:pt idx="3662">
                  <c:v>87.5</c:v>
                </c:pt>
                <c:pt idx="3663">
                  <c:v>87.7</c:v>
                </c:pt>
                <c:pt idx="3664">
                  <c:v>87.9</c:v>
                </c:pt>
                <c:pt idx="3665">
                  <c:v>88.1</c:v>
                </c:pt>
                <c:pt idx="3666">
                  <c:v>88.2</c:v>
                </c:pt>
                <c:pt idx="3667">
                  <c:v>88.5</c:v>
                </c:pt>
                <c:pt idx="3668">
                  <c:v>88.6</c:v>
                </c:pt>
                <c:pt idx="3669">
                  <c:v>88.7</c:v>
                </c:pt>
                <c:pt idx="3670">
                  <c:v>88.8</c:v>
                </c:pt>
                <c:pt idx="3671">
                  <c:v>89</c:v>
                </c:pt>
                <c:pt idx="3672">
                  <c:v>89</c:v>
                </c:pt>
                <c:pt idx="3673">
                  <c:v>89.1</c:v>
                </c:pt>
                <c:pt idx="3674">
                  <c:v>89.2</c:v>
                </c:pt>
                <c:pt idx="3675">
                  <c:v>89.2</c:v>
                </c:pt>
                <c:pt idx="3676">
                  <c:v>89.2</c:v>
                </c:pt>
                <c:pt idx="3677">
                  <c:v>89.2</c:v>
                </c:pt>
                <c:pt idx="3678">
                  <c:v>89.1</c:v>
                </c:pt>
                <c:pt idx="3679">
                  <c:v>89</c:v>
                </c:pt>
                <c:pt idx="3680">
                  <c:v>88.9</c:v>
                </c:pt>
                <c:pt idx="3681">
                  <c:v>88.7</c:v>
                </c:pt>
                <c:pt idx="3682">
                  <c:v>88.6</c:v>
                </c:pt>
                <c:pt idx="3683">
                  <c:v>88.5</c:v>
                </c:pt>
                <c:pt idx="3684">
                  <c:v>88.3</c:v>
                </c:pt>
                <c:pt idx="3685">
                  <c:v>88.1</c:v>
                </c:pt>
                <c:pt idx="3686">
                  <c:v>87.9</c:v>
                </c:pt>
                <c:pt idx="3687">
                  <c:v>87.8</c:v>
                </c:pt>
                <c:pt idx="3688">
                  <c:v>87.6</c:v>
                </c:pt>
                <c:pt idx="3689">
                  <c:v>87.4</c:v>
                </c:pt>
                <c:pt idx="3690">
                  <c:v>87.3</c:v>
                </c:pt>
                <c:pt idx="3691">
                  <c:v>87.2</c:v>
                </c:pt>
                <c:pt idx="3692">
                  <c:v>87.1</c:v>
                </c:pt>
                <c:pt idx="3693">
                  <c:v>87.1</c:v>
                </c:pt>
                <c:pt idx="3694">
                  <c:v>87</c:v>
                </c:pt>
                <c:pt idx="3695">
                  <c:v>87</c:v>
                </c:pt>
                <c:pt idx="3696">
                  <c:v>87</c:v>
                </c:pt>
                <c:pt idx="3697">
                  <c:v>87.1</c:v>
                </c:pt>
                <c:pt idx="3698">
                  <c:v>87.2</c:v>
                </c:pt>
                <c:pt idx="3699">
                  <c:v>87.3</c:v>
                </c:pt>
                <c:pt idx="3700">
                  <c:v>87.4</c:v>
                </c:pt>
                <c:pt idx="3701">
                  <c:v>87.5</c:v>
                </c:pt>
                <c:pt idx="3702">
                  <c:v>87.6</c:v>
                </c:pt>
                <c:pt idx="3703">
                  <c:v>87.7</c:v>
                </c:pt>
                <c:pt idx="3704">
                  <c:v>87.8</c:v>
                </c:pt>
                <c:pt idx="3705">
                  <c:v>88</c:v>
                </c:pt>
                <c:pt idx="3706">
                  <c:v>88.2</c:v>
                </c:pt>
                <c:pt idx="3707">
                  <c:v>88.5</c:v>
                </c:pt>
                <c:pt idx="3708">
                  <c:v>88.7</c:v>
                </c:pt>
                <c:pt idx="3709">
                  <c:v>88.9</c:v>
                </c:pt>
                <c:pt idx="3710">
                  <c:v>89</c:v>
                </c:pt>
                <c:pt idx="3711">
                  <c:v>89.2</c:v>
                </c:pt>
                <c:pt idx="3712">
                  <c:v>89.3</c:v>
                </c:pt>
                <c:pt idx="3713">
                  <c:v>89.3</c:v>
                </c:pt>
                <c:pt idx="3714">
                  <c:v>89.4</c:v>
                </c:pt>
                <c:pt idx="3715">
                  <c:v>89.4</c:v>
                </c:pt>
                <c:pt idx="3716">
                  <c:v>89.3</c:v>
                </c:pt>
                <c:pt idx="3717">
                  <c:v>89.3</c:v>
                </c:pt>
                <c:pt idx="3718">
                  <c:v>89.3</c:v>
                </c:pt>
                <c:pt idx="3719">
                  <c:v>89.2</c:v>
                </c:pt>
                <c:pt idx="3720">
                  <c:v>89.1</c:v>
                </c:pt>
                <c:pt idx="3721">
                  <c:v>89</c:v>
                </c:pt>
                <c:pt idx="3722">
                  <c:v>88.9</c:v>
                </c:pt>
                <c:pt idx="3723">
                  <c:v>88.8</c:v>
                </c:pt>
                <c:pt idx="3724">
                  <c:v>88.6</c:v>
                </c:pt>
                <c:pt idx="3725">
                  <c:v>88.5</c:v>
                </c:pt>
                <c:pt idx="3726">
                  <c:v>88.3</c:v>
                </c:pt>
                <c:pt idx="3727">
                  <c:v>88.1</c:v>
                </c:pt>
                <c:pt idx="3728">
                  <c:v>87.9</c:v>
                </c:pt>
                <c:pt idx="3729">
                  <c:v>87.8</c:v>
                </c:pt>
                <c:pt idx="3730">
                  <c:v>87.6</c:v>
                </c:pt>
                <c:pt idx="3731">
                  <c:v>87.5</c:v>
                </c:pt>
                <c:pt idx="3732">
                  <c:v>87.4</c:v>
                </c:pt>
                <c:pt idx="3733">
                  <c:v>87.3</c:v>
                </c:pt>
                <c:pt idx="3734">
                  <c:v>87.2</c:v>
                </c:pt>
                <c:pt idx="3735">
                  <c:v>87.2</c:v>
                </c:pt>
                <c:pt idx="3736">
                  <c:v>87.2</c:v>
                </c:pt>
                <c:pt idx="3737">
                  <c:v>87.3</c:v>
                </c:pt>
                <c:pt idx="3738">
                  <c:v>87.3</c:v>
                </c:pt>
                <c:pt idx="3739">
                  <c:v>87.4</c:v>
                </c:pt>
                <c:pt idx="3740">
                  <c:v>87.5</c:v>
                </c:pt>
                <c:pt idx="3741">
                  <c:v>87.6</c:v>
                </c:pt>
                <c:pt idx="3742">
                  <c:v>87.7</c:v>
                </c:pt>
                <c:pt idx="3743">
                  <c:v>87.8</c:v>
                </c:pt>
                <c:pt idx="3744">
                  <c:v>88</c:v>
                </c:pt>
                <c:pt idx="3745">
                  <c:v>88.2</c:v>
                </c:pt>
                <c:pt idx="3746">
                  <c:v>88.4</c:v>
                </c:pt>
                <c:pt idx="3747">
                  <c:v>88.6</c:v>
                </c:pt>
                <c:pt idx="3748">
                  <c:v>88.7</c:v>
                </c:pt>
                <c:pt idx="3749">
                  <c:v>88.9</c:v>
                </c:pt>
                <c:pt idx="3750">
                  <c:v>89.1</c:v>
                </c:pt>
                <c:pt idx="3751">
                  <c:v>89.2</c:v>
                </c:pt>
                <c:pt idx="3752">
                  <c:v>89.3</c:v>
                </c:pt>
                <c:pt idx="3753">
                  <c:v>89.4</c:v>
                </c:pt>
                <c:pt idx="3754">
                  <c:v>89.5</c:v>
                </c:pt>
                <c:pt idx="3755">
                  <c:v>89.5</c:v>
                </c:pt>
                <c:pt idx="3756">
                  <c:v>89.6</c:v>
                </c:pt>
                <c:pt idx="3757">
                  <c:v>89.6</c:v>
                </c:pt>
                <c:pt idx="3758">
                  <c:v>89.5</c:v>
                </c:pt>
                <c:pt idx="3759">
                  <c:v>89.5</c:v>
                </c:pt>
                <c:pt idx="3760">
                  <c:v>89.4</c:v>
                </c:pt>
                <c:pt idx="3761">
                  <c:v>89.4</c:v>
                </c:pt>
                <c:pt idx="3762">
                  <c:v>89.3</c:v>
                </c:pt>
                <c:pt idx="3763">
                  <c:v>89.1</c:v>
                </c:pt>
                <c:pt idx="3764">
                  <c:v>89</c:v>
                </c:pt>
                <c:pt idx="3765">
                  <c:v>88.8</c:v>
                </c:pt>
                <c:pt idx="3766">
                  <c:v>88.6</c:v>
                </c:pt>
                <c:pt idx="3767">
                  <c:v>88.4</c:v>
                </c:pt>
                <c:pt idx="3768">
                  <c:v>88.2</c:v>
                </c:pt>
                <c:pt idx="3769">
                  <c:v>88</c:v>
                </c:pt>
                <c:pt idx="3770">
                  <c:v>87.8</c:v>
                </c:pt>
                <c:pt idx="3771">
                  <c:v>87.8</c:v>
                </c:pt>
                <c:pt idx="3772">
                  <c:v>87.7</c:v>
                </c:pt>
                <c:pt idx="3773">
                  <c:v>87.6</c:v>
                </c:pt>
                <c:pt idx="3774">
                  <c:v>87.6</c:v>
                </c:pt>
                <c:pt idx="3775">
                  <c:v>87.5</c:v>
                </c:pt>
                <c:pt idx="3776">
                  <c:v>87.5</c:v>
                </c:pt>
                <c:pt idx="3777">
                  <c:v>87.4</c:v>
                </c:pt>
                <c:pt idx="3778">
                  <c:v>87.4</c:v>
                </c:pt>
                <c:pt idx="3779">
                  <c:v>87.5</c:v>
                </c:pt>
                <c:pt idx="3780">
                  <c:v>87.5</c:v>
                </c:pt>
                <c:pt idx="3781">
                  <c:v>87.7</c:v>
                </c:pt>
                <c:pt idx="3782">
                  <c:v>87.8</c:v>
                </c:pt>
                <c:pt idx="3783">
                  <c:v>87.9</c:v>
                </c:pt>
                <c:pt idx="3784">
                  <c:v>88.1</c:v>
                </c:pt>
                <c:pt idx="3785">
                  <c:v>88.3</c:v>
                </c:pt>
                <c:pt idx="3786">
                  <c:v>88.5</c:v>
                </c:pt>
                <c:pt idx="3787">
                  <c:v>88.7</c:v>
                </c:pt>
                <c:pt idx="3788">
                  <c:v>88.8</c:v>
                </c:pt>
                <c:pt idx="3789">
                  <c:v>89</c:v>
                </c:pt>
                <c:pt idx="3790">
                  <c:v>89.1</c:v>
                </c:pt>
                <c:pt idx="3791">
                  <c:v>89.2</c:v>
                </c:pt>
                <c:pt idx="3792">
                  <c:v>89.4</c:v>
                </c:pt>
                <c:pt idx="3793">
                  <c:v>89.5</c:v>
                </c:pt>
                <c:pt idx="3794">
                  <c:v>89.7</c:v>
                </c:pt>
                <c:pt idx="3795">
                  <c:v>89.8</c:v>
                </c:pt>
                <c:pt idx="3796">
                  <c:v>89.8</c:v>
                </c:pt>
                <c:pt idx="3797">
                  <c:v>89.8</c:v>
                </c:pt>
                <c:pt idx="3798">
                  <c:v>89.8</c:v>
                </c:pt>
                <c:pt idx="3799">
                  <c:v>89.8</c:v>
                </c:pt>
                <c:pt idx="3800">
                  <c:v>89.8</c:v>
                </c:pt>
                <c:pt idx="3801">
                  <c:v>89.7</c:v>
                </c:pt>
                <c:pt idx="3802">
                  <c:v>89.6</c:v>
                </c:pt>
                <c:pt idx="3803">
                  <c:v>89.4</c:v>
                </c:pt>
                <c:pt idx="3804">
                  <c:v>89.3</c:v>
                </c:pt>
                <c:pt idx="3805">
                  <c:v>89</c:v>
                </c:pt>
                <c:pt idx="3806">
                  <c:v>88.8</c:v>
                </c:pt>
                <c:pt idx="3807">
                  <c:v>88.7</c:v>
                </c:pt>
                <c:pt idx="3808">
                  <c:v>88.5</c:v>
                </c:pt>
                <c:pt idx="3809">
                  <c:v>88.4</c:v>
                </c:pt>
                <c:pt idx="3810">
                  <c:v>88.3</c:v>
                </c:pt>
                <c:pt idx="3811">
                  <c:v>88.1</c:v>
                </c:pt>
                <c:pt idx="3812">
                  <c:v>88</c:v>
                </c:pt>
                <c:pt idx="3813">
                  <c:v>87.9</c:v>
                </c:pt>
                <c:pt idx="3814">
                  <c:v>87.7</c:v>
                </c:pt>
                <c:pt idx="3815">
                  <c:v>87.6</c:v>
                </c:pt>
                <c:pt idx="3816">
                  <c:v>87.6</c:v>
                </c:pt>
                <c:pt idx="3817">
                  <c:v>87.6</c:v>
                </c:pt>
                <c:pt idx="3818">
                  <c:v>87.6</c:v>
                </c:pt>
                <c:pt idx="3819">
                  <c:v>87.6</c:v>
                </c:pt>
                <c:pt idx="3820">
                  <c:v>87.7</c:v>
                </c:pt>
                <c:pt idx="3821">
                  <c:v>87.8</c:v>
                </c:pt>
                <c:pt idx="3822">
                  <c:v>87.9</c:v>
                </c:pt>
                <c:pt idx="3823">
                  <c:v>88</c:v>
                </c:pt>
                <c:pt idx="3824">
                  <c:v>88.2</c:v>
                </c:pt>
                <c:pt idx="3825">
                  <c:v>88.4</c:v>
                </c:pt>
                <c:pt idx="3826">
                  <c:v>88.6</c:v>
                </c:pt>
                <c:pt idx="3827">
                  <c:v>88.8</c:v>
                </c:pt>
                <c:pt idx="3828">
                  <c:v>89</c:v>
                </c:pt>
                <c:pt idx="3829">
                  <c:v>89.1</c:v>
                </c:pt>
                <c:pt idx="3830">
                  <c:v>89.3</c:v>
                </c:pt>
                <c:pt idx="3831">
                  <c:v>89.4</c:v>
                </c:pt>
                <c:pt idx="3832">
                  <c:v>89.5</c:v>
                </c:pt>
                <c:pt idx="3833">
                  <c:v>89.6</c:v>
                </c:pt>
                <c:pt idx="3834">
                  <c:v>89.7</c:v>
                </c:pt>
                <c:pt idx="3835">
                  <c:v>89.8</c:v>
                </c:pt>
                <c:pt idx="3836">
                  <c:v>89.9</c:v>
                </c:pt>
                <c:pt idx="3837">
                  <c:v>90</c:v>
                </c:pt>
                <c:pt idx="3838">
                  <c:v>90</c:v>
                </c:pt>
                <c:pt idx="3839">
                  <c:v>90</c:v>
                </c:pt>
                <c:pt idx="3840">
                  <c:v>90</c:v>
                </c:pt>
                <c:pt idx="3841">
                  <c:v>89.9</c:v>
                </c:pt>
                <c:pt idx="3842">
                  <c:v>89.8</c:v>
                </c:pt>
                <c:pt idx="3843">
                  <c:v>89.6</c:v>
                </c:pt>
                <c:pt idx="3844">
                  <c:v>89.5</c:v>
                </c:pt>
                <c:pt idx="3845">
                  <c:v>89.4</c:v>
                </c:pt>
                <c:pt idx="3846">
                  <c:v>89.3</c:v>
                </c:pt>
                <c:pt idx="3847">
                  <c:v>89.1</c:v>
                </c:pt>
                <c:pt idx="3848">
                  <c:v>88.9</c:v>
                </c:pt>
                <c:pt idx="3849">
                  <c:v>88.7</c:v>
                </c:pt>
                <c:pt idx="3850">
                  <c:v>88.6</c:v>
                </c:pt>
                <c:pt idx="3851">
                  <c:v>88.4</c:v>
                </c:pt>
                <c:pt idx="3852">
                  <c:v>88.2</c:v>
                </c:pt>
                <c:pt idx="3853">
                  <c:v>88.1</c:v>
                </c:pt>
                <c:pt idx="3854">
                  <c:v>88</c:v>
                </c:pt>
                <c:pt idx="3855">
                  <c:v>87.9</c:v>
                </c:pt>
                <c:pt idx="3856">
                  <c:v>87.8</c:v>
                </c:pt>
                <c:pt idx="3857">
                  <c:v>87.8</c:v>
                </c:pt>
                <c:pt idx="3858">
                  <c:v>87.8</c:v>
                </c:pt>
                <c:pt idx="3859">
                  <c:v>87.9</c:v>
                </c:pt>
                <c:pt idx="3860">
                  <c:v>87.9</c:v>
                </c:pt>
                <c:pt idx="3861">
                  <c:v>88</c:v>
                </c:pt>
                <c:pt idx="3862">
                  <c:v>88</c:v>
                </c:pt>
                <c:pt idx="3863">
                  <c:v>88.2</c:v>
                </c:pt>
                <c:pt idx="3864">
                  <c:v>88.3</c:v>
                </c:pt>
                <c:pt idx="3865">
                  <c:v>88.5</c:v>
                </c:pt>
                <c:pt idx="3866">
                  <c:v>88.6</c:v>
                </c:pt>
                <c:pt idx="3867">
                  <c:v>88.7</c:v>
                </c:pt>
                <c:pt idx="3868">
                  <c:v>88.9</c:v>
                </c:pt>
                <c:pt idx="3869">
                  <c:v>89.1</c:v>
                </c:pt>
                <c:pt idx="3870">
                  <c:v>89.3</c:v>
                </c:pt>
                <c:pt idx="3871">
                  <c:v>89.4</c:v>
                </c:pt>
                <c:pt idx="3872">
                  <c:v>89.6</c:v>
                </c:pt>
                <c:pt idx="3873">
                  <c:v>89.8</c:v>
                </c:pt>
                <c:pt idx="3874">
                  <c:v>90</c:v>
                </c:pt>
                <c:pt idx="3875">
                  <c:v>90.1</c:v>
                </c:pt>
                <c:pt idx="3876">
                  <c:v>90.2</c:v>
                </c:pt>
                <c:pt idx="3877">
                  <c:v>90.2</c:v>
                </c:pt>
                <c:pt idx="3878">
                  <c:v>90.2</c:v>
                </c:pt>
                <c:pt idx="3879">
                  <c:v>90.2</c:v>
                </c:pt>
                <c:pt idx="3880">
                  <c:v>90.1</c:v>
                </c:pt>
                <c:pt idx="3881">
                  <c:v>90.1</c:v>
                </c:pt>
                <c:pt idx="3882">
                  <c:v>90</c:v>
                </c:pt>
                <c:pt idx="3883">
                  <c:v>89.9</c:v>
                </c:pt>
                <c:pt idx="3884">
                  <c:v>89.8</c:v>
                </c:pt>
                <c:pt idx="3885">
                  <c:v>89.7</c:v>
                </c:pt>
                <c:pt idx="3886">
                  <c:v>89.5</c:v>
                </c:pt>
                <c:pt idx="3887">
                  <c:v>89.4</c:v>
                </c:pt>
                <c:pt idx="3888">
                  <c:v>89.3</c:v>
                </c:pt>
                <c:pt idx="3889">
                  <c:v>89.1</c:v>
                </c:pt>
                <c:pt idx="3890">
                  <c:v>88.9</c:v>
                </c:pt>
                <c:pt idx="3891">
                  <c:v>88.7</c:v>
                </c:pt>
                <c:pt idx="3892">
                  <c:v>88.6</c:v>
                </c:pt>
                <c:pt idx="3893">
                  <c:v>88.4</c:v>
                </c:pt>
                <c:pt idx="3894">
                  <c:v>88.3</c:v>
                </c:pt>
                <c:pt idx="3895">
                  <c:v>88.1</c:v>
                </c:pt>
                <c:pt idx="3896">
                  <c:v>88.1</c:v>
                </c:pt>
                <c:pt idx="3897">
                  <c:v>88</c:v>
                </c:pt>
                <c:pt idx="3898">
                  <c:v>88</c:v>
                </c:pt>
                <c:pt idx="3899">
                  <c:v>88</c:v>
                </c:pt>
                <c:pt idx="3900">
                  <c:v>88</c:v>
                </c:pt>
                <c:pt idx="3901">
                  <c:v>88.1</c:v>
                </c:pt>
                <c:pt idx="3902">
                  <c:v>88.2</c:v>
                </c:pt>
                <c:pt idx="3903">
                  <c:v>88.3</c:v>
                </c:pt>
                <c:pt idx="3904">
                  <c:v>88.4</c:v>
                </c:pt>
                <c:pt idx="3905">
                  <c:v>88.5</c:v>
                </c:pt>
                <c:pt idx="3906">
                  <c:v>88.7</c:v>
                </c:pt>
                <c:pt idx="3907">
                  <c:v>88.8</c:v>
                </c:pt>
                <c:pt idx="3908">
                  <c:v>89</c:v>
                </c:pt>
                <c:pt idx="3909">
                  <c:v>89.2</c:v>
                </c:pt>
                <c:pt idx="3910">
                  <c:v>89.4</c:v>
                </c:pt>
                <c:pt idx="3911">
                  <c:v>89.6</c:v>
                </c:pt>
                <c:pt idx="3912">
                  <c:v>89.8</c:v>
                </c:pt>
                <c:pt idx="3913">
                  <c:v>89.9</c:v>
                </c:pt>
                <c:pt idx="3914">
                  <c:v>90.1</c:v>
                </c:pt>
                <c:pt idx="3915">
                  <c:v>90.2</c:v>
                </c:pt>
                <c:pt idx="3916">
                  <c:v>90.2</c:v>
                </c:pt>
                <c:pt idx="3917">
                  <c:v>90.3</c:v>
                </c:pt>
                <c:pt idx="3918">
                  <c:v>90.4</c:v>
                </c:pt>
                <c:pt idx="3919">
                  <c:v>90.4</c:v>
                </c:pt>
                <c:pt idx="3920">
                  <c:v>90.4</c:v>
                </c:pt>
                <c:pt idx="3921">
                  <c:v>90.3</c:v>
                </c:pt>
                <c:pt idx="3922">
                  <c:v>90.3</c:v>
                </c:pt>
                <c:pt idx="3923">
                  <c:v>90.2</c:v>
                </c:pt>
                <c:pt idx="3924">
                  <c:v>90.1</c:v>
                </c:pt>
                <c:pt idx="3925">
                  <c:v>90</c:v>
                </c:pt>
                <c:pt idx="3926">
                  <c:v>89.9</c:v>
                </c:pt>
                <c:pt idx="3927">
                  <c:v>89.7</c:v>
                </c:pt>
                <c:pt idx="3928">
                  <c:v>89.5</c:v>
                </c:pt>
                <c:pt idx="3929">
                  <c:v>89.4</c:v>
                </c:pt>
                <c:pt idx="3930">
                  <c:v>89.2</c:v>
                </c:pt>
                <c:pt idx="3931">
                  <c:v>89</c:v>
                </c:pt>
                <c:pt idx="3932">
                  <c:v>88.8</c:v>
                </c:pt>
                <c:pt idx="3933">
                  <c:v>88.7</c:v>
                </c:pt>
                <c:pt idx="3934">
                  <c:v>88.5</c:v>
                </c:pt>
                <c:pt idx="3935">
                  <c:v>88.4</c:v>
                </c:pt>
                <c:pt idx="3936">
                  <c:v>88.3</c:v>
                </c:pt>
                <c:pt idx="3937">
                  <c:v>88.2</c:v>
                </c:pt>
                <c:pt idx="3938">
                  <c:v>88.2</c:v>
                </c:pt>
                <c:pt idx="3939">
                  <c:v>88.2</c:v>
                </c:pt>
                <c:pt idx="3940">
                  <c:v>88.2</c:v>
                </c:pt>
                <c:pt idx="3941">
                  <c:v>88.3</c:v>
                </c:pt>
                <c:pt idx="3942">
                  <c:v>88.4</c:v>
                </c:pt>
                <c:pt idx="3943">
                  <c:v>88.4</c:v>
                </c:pt>
                <c:pt idx="3944">
                  <c:v>88.5</c:v>
                </c:pt>
                <c:pt idx="3945">
                  <c:v>88.7</c:v>
                </c:pt>
                <c:pt idx="3946">
                  <c:v>88.8</c:v>
                </c:pt>
                <c:pt idx="3947">
                  <c:v>88.9</c:v>
                </c:pt>
                <c:pt idx="3948">
                  <c:v>89.1</c:v>
                </c:pt>
                <c:pt idx="3949">
                  <c:v>89.3</c:v>
                </c:pt>
                <c:pt idx="3950">
                  <c:v>89.4</c:v>
                </c:pt>
                <c:pt idx="3951">
                  <c:v>89.6</c:v>
                </c:pt>
                <c:pt idx="3952">
                  <c:v>89.8</c:v>
                </c:pt>
                <c:pt idx="3953">
                  <c:v>90</c:v>
                </c:pt>
                <c:pt idx="3954">
                  <c:v>90.2</c:v>
                </c:pt>
                <c:pt idx="3955">
                  <c:v>90.3</c:v>
                </c:pt>
                <c:pt idx="3956">
                  <c:v>90.4</c:v>
                </c:pt>
                <c:pt idx="3957">
                  <c:v>90.5</c:v>
                </c:pt>
                <c:pt idx="3958">
                  <c:v>90.5</c:v>
                </c:pt>
                <c:pt idx="3959">
                  <c:v>90.6</c:v>
                </c:pt>
                <c:pt idx="3960">
                  <c:v>90.6</c:v>
                </c:pt>
                <c:pt idx="3961">
                  <c:v>90.6</c:v>
                </c:pt>
                <c:pt idx="3962">
                  <c:v>90.6</c:v>
                </c:pt>
                <c:pt idx="3963">
                  <c:v>90.5</c:v>
                </c:pt>
                <c:pt idx="3964">
                  <c:v>90.4</c:v>
                </c:pt>
                <c:pt idx="3965">
                  <c:v>90.2</c:v>
                </c:pt>
                <c:pt idx="3966">
                  <c:v>90.1</c:v>
                </c:pt>
                <c:pt idx="3967">
                  <c:v>90</c:v>
                </c:pt>
                <c:pt idx="3968">
                  <c:v>89.8</c:v>
                </c:pt>
                <c:pt idx="3969">
                  <c:v>89.6</c:v>
                </c:pt>
                <c:pt idx="3970">
                  <c:v>89.5</c:v>
                </c:pt>
                <c:pt idx="3971">
                  <c:v>89.3</c:v>
                </c:pt>
                <c:pt idx="3972">
                  <c:v>89.2</c:v>
                </c:pt>
                <c:pt idx="3973">
                  <c:v>89.1</c:v>
                </c:pt>
                <c:pt idx="3974">
                  <c:v>88.9</c:v>
                </c:pt>
                <c:pt idx="3975">
                  <c:v>88.8</c:v>
                </c:pt>
                <c:pt idx="3976">
                  <c:v>88.6</c:v>
                </c:pt>
                <c:pt idx="3977">
                  <c:v>88.5</c:v>
                </c:pt>
                <c:pt idx="3978">
                  <c:v>88.4</c:v>
                </c:pt>
                <c:pt idx="3979">
                  <c:v>88.4</c:v>
                </c:pt>
                <c:pt idx="3980">
                  <c:v>88.4</c:v>
                </c:pt>
                <c:pt idx="3981">
                  <c:v>88.4</c:v>
                </c:pt>
                <c:pt idx="3982">
                  <c:v>88.4</c:v>
                </c:pt>
                <c:pt idx="3983">
                  <c:v>88.5</c:v>
                </c:pt>
                <c:pt idx="3984">
                  <c:v>88.5</c:v>
                </c:pt>
                <c:pt idx="3985">
                  <c:v>88.7</c:v>
                </c:pt>
                <c:pt idx="3986">
                  <c:v>88.8</c:v>
                </c:pt>
                <c:pt idx="3987">
                  <c:v>89</c:v>
                </c:pt>
                <c:pt idx="3988">
                  <c:v>89.2</c:v>
                </c:pt>
                <c:pt idx="3989">
                  <c:v>89.4</c:v>
                </c:pt>
                <c:pt idx="3990">
                  <c:v>89.6</c:v>
                </c:pt>
                <c:pt idx="3991">
                  <c:v>89.8</c:v>
                </c:pt>
                <c:pt idx="3992">
                  <c:v>89.9</c:v>
                </c:pt>
                <c:pt idx="3993">
                  <c:v>90.1</c:v>
                </c:pt>
                <c:pt idx="3994">
                  <c:v>90.2</c:v>
                </c:pt>
                <c:pt idx="3995">
                  <c:v>90.4</c:v>
                </c:pt>
                <c:pt idx="3996">
                  <c:v>90.5</c:v>
                </c:pt>
                <c:pt idx="3997">
                  <c:v>90.6</c:v>
                </c:pt>
                <c:pt idx="3998">
                  <c:v>90.7</c:v>
                </c:pt>
                <c:pt idx="3999">
                  <c:v>90.8</c:v>
                </c:pt>
                <c:pt idx="4000">
                  <c:v>90.8</c:v>
                </c:pt>
                <c:pt idx="4001">
                  <c:v>90.8</c:v>
                </c:pt>
                <c:pt idx="4002">
                  <c:v>90.8</c:v>
                </c:pt>
                <c:pt idx="4003">
                  <c:v>90.7</c:v>
                </c:pt>
                <c:pt idx="4004">
                  <c:v>90.6</c:v>
                </c:pt>
                <c:pt idx="4005">
                  <c:v>90.5</c:v>
                </c:pt>
                <c:pt idx="4006">
                  <c:v>90.4</c:v>
                </c:pt>
                <c:pt idx="4007">
                  <c:v>90.3</c:v>
                </c:pt>
                <c:pt idx="4008">
                  <c:v>90.2</c:v>
                </c:pt>
                <c:pt idx="4009">
                  <c:v>90</c:v>
                </c:pt>
                <c:pt idx="4010">
                  <c:v>89.8</c:v>
                </c:pt>
                <c:pt idx="4011">
                  <c:v>89.6</c:v>
                </c:pt>
                <c:pt idx="4012">
                  <c:v>89.5</c:v>
                </c:pt>
                <c:pt idx="4013">
                  <c:v>89.3</c:v>
                </c:pt>
                <c:pt idx="4014">
                  <c:v>89.2</c:v>
                </c:pt>
                <c:pt idx="4015">
                  <c:v>89</c:v>
                </c:pt>
                <c:pt idx="4016">
                  <c:v>88.9</c:v>
                </c:pt>
                <c:pt idx="4017">
                  <c:v>88.8</c:v>
                </c:pt>
                <c:pt idx="4018">
                  <c:v>88.7</c:v>
                </c:pt>
                <c:pt idx="4019">
                  <c:v>88.7</c:v>
                </c:pt>
                <c:pt idx="4020">
                  <c:v>88.6</c:v>
                </c:pt>
                <c:pt idx="4021">
                  <c:v>88.6</c:v>
                </c:pt>
                <c:pt idx="4022">
                  <c:v>88.6</c:v>
                </c:pt>
                <c:pt idx="4023">
                  <c:v>88.7</c:v>
                </c:pt>
                <c:pt idx="4024">
                  <c:v>88.7</c:v>
                </c:pt>
                <c:pt idx="4025">
                  <c:v>88.8</c:v>
                </c:pt>
                <c:pt idx="4026">
                  <c:v>88.9</c:v>
                </c:pt>
                <c:pt idx="4027">
                  <c:v>89.1</c:v>
                </c:pt>
                <c:pt idx="4028">
                  <c:v>89.2</c:v>
                </c:pt>
                <c:pt idx="4029">
                  <c:v>89.4</c:v>
                </c:pt>
                <c:pt idx="4030">
                  <c:v>89.6</c:v>
                </c:pt>
                <c:pt idx="4031">
                  <c:v>89.9</c:v>
                </c:pt>
                <c:pt idx="4032">
                  <c:v>90.1</c:v>
                </c:pt>
                <c:pt idx="4033">
                  <c:v>90.3</c:v>
                </c:pt>
                <c:pt idx="4034">
                  <c:v>90.5</c:v>
                </c:pt>
                <c:pt idx="4035">
                  <c:v>90.6</c:v>
                </c:pt>
                <c:pt idx="4036">
                  <c:v>90.7</c:v>
                </c:pt>
                <c:pt idx="4037">
                  <c:v>90.7</c:v>
                </c:pt>
                <c:pt idx="4038">
                  <c:v>90.8</c:v>
                </c:pt>
                <c:pt idx="4039">
                  <c:v>90.8</c:v>
                </c:pt>
                <c:pt idx="4040">
                  <c:v>90.8</c:v>
                </c:pt>
                <c:pt idx="4041">
                  <c:v>90.8</c:v>
                </c:pt>
                <c:pt idx="4042">
                  <c:v>90.8</c:v>
                </c:pt>
                <c:pt idx="4043">
                  <c:v>90.9</c:v>
                </c:pt>
                <c:pt idx="4044">
                  <c:v>90.9</c:v>
                </c:pt>
                <c:pt idx="4045">
                  <c:v>90.9</c:v>
                </c:pt>
                <c:pt idx="4046">
                  <c:v>90.8</c:v>
                </c:pt>
                <c:pt idx="4047">
                  <c:v>90.7</c:v>
                </c:pt>
                <c:pt idx="4048">
                  <c:v>90.5</c:v>
                </c:pt>
                <c:pt idx="4049">
                  <c:v>90.4</c:v>
                </c:pt>
                <c:pt idx="4050">
                  <c:v>90.2</c:v>
                </c:pt>
                <c:pt idx="4051">
                  <c:v>89.9</c:v>
                </c:pt>
                <c:pt idx="4052">
                  <c:v>89.7</c:v>
                </c:pt>
                <c:pt idx="4053">
                  <c:v>89.6</c:v>
                </c:pt>
                <c:pt idx="4054">
                  <c:v>89.4</c:v>
                </c:pt>
                <c:pt idx="4055">
                  <c:v>89.3</c:v>
                </c:pt>
                <c:pt idx="4056">
                  <c:v>89.2</c:v>
                </c:pt>
                <c:pt idx="4057">
                  <c:v>89.1</c:v>
                </c:pt>
                <c:pt idx="4058">
                  <c:v>88.9</c:v>
                </c:pt>
                <c:pt idx="4059">
                  <c:v>88.9</c:v>
                </c:pt>
                <c:pt idx="4060">
                  <c:v>88.8</c:v>
                </c:pt>
                <c:pt idx="4061">
                  <c:v>88.8</c:v>
                </c:pt>
                <c:pt idx="4062">
                  <c:v>88.8</c:v>
                </c:pt>
                <c:pt idx="4063">
                  <c:v>88.8</c:v>
                </c:pt>
                <c:pt idx="4064">
                  <c:v>88.9</c:v>
                </c:pt>
                <c:pt idx="4065">
                  <c:v>89</c:v>
                </c:pt>
                <c:pt idx="4066">
                  <c:v>89.1</c:v>
                </c:pt>
                <c:pt idx="4067">
                  <c:v>89.2</c:v>
                </c:pt>
                <c:pt idx="4068">
                  <c:v>89.4</c:v>
                </c:pt>
                <c:pt idx="4069">
                  <c:v>89.5</c:v>
                </c:pt>
                <c:pt idx="4070">
                  <c:v>89.7</c:v>
                </c:pt>
                <c:pt idx="4071">
                  <c:v>89.9</c:v>
                </c:pt>
                <c:pt idx="4072">
                  <c:v>90.1</c:v>
                </c:pt>
                <c:pt idx="4073">
                  <c:v>90.2</c:v>
                </c:pt>
                <c:pt idx="4074">
                  <c:v>90.4</c:v>
                </c:pt>
                <c:pt idx="4075">
                  <c:v>90.5</c:v>
                </c:pt>
                <c:pt idx="4076">
                  <c:v>90.7</c:v>
                </c:pt>
                <c:pt idx="4077">
                  <c:v>90.8</c:v>
                </c:pt>
                <c:pt idx="4078">
                  <c:v>91</c:v>
                </c:pt>
                <c:pt idx="4079">
                  <c:v>91.1</c:v>
                </c:pt>
                <c:pt idx="4080">
                  <c:v>91.1</c:v>
                </c:pt>
                <c:pt idx="4081">
                  <c:v>91.2</c:v>
                </c:pt>
                <c:pt idx="4082">
                  <c:v>91.2</c:v>
                </c:pt>
                <c:pt idx="4083">
                  <c:v>91.2</c:v>
                </c:pt>
                <c:pt idx="4084">
                  <c:v>91.1</c:v>
                </c:pt>
                <c:pt idx="4085">
                  <c:v>91.1</c:v>
                </c:pt>
                <c:pt idx="4086">
                  <c:v>91</c:v>
                </c:pt>
                <c:pt idx="4087">
                  <c:v>90.9</c:v>
                </c:pt>
                <c:pt idx="4088">
                  <c:v>90.8</c:v>
                </c:pt>
                <c:pt idx="4089">
                  <c:v>90.6</c:v>
                </c:pt>
                <c:pt idx="4090">
                  <c:v>90.4</c:v>
                </c:pt>
                <c:pt idx="4091">
                  <c:v>90.3</c:v>
                </c:pt>
                <c:pt idx="4092">
                  <c:v>90.1</c:v>
                </c:pt>
                <c:pt idx="4093">
                  <c:v>89.9</c:v>
                </c:pt>
                <c:pt idx="4094">
                  <c:v>89.8</c:v>
                </c:pt>
                <c:pt idx="4095">
                  <c:v>89.6</c:v>
                </c:pt>
                <c:pt idx="4096">
                  <c:v>89.5</c:v>
                </c:pt>
                <c:pt idx="4097">
                  <c:v>89.3</c:v>
                </c:pt>
                <c:pt idx="4098">
                  <c:v>89.2</c:v>
                </c:pt>
                <c:pt idx="4099">
                  <c:v>89.1</c:v>
                </c:pt>
                <c:pt idx="4100">
                  <c:v>89</c:v>
                </c:pt>
                <c:pt idx="4101">
                  <c:v>89</c:v>
                </c:pt>
                <c:pt idx="4102">
                  <c:v>89</c:v>
                </c:pt>
                <c:pt idx="4103">
                  <c:v>89</c:v>
                </c:pt>
                <c:pt idx="4104">
                  <c:v>89</c:v>
                </c:pt>
                <c:pt idx="4105">
                  <c:v>89.1</c:v>
                </c:pt>
                <c:pt idx="4106">
                  <c:v>89.2</c:v>
                </c:pt>
                <c:pt idx="4107">
                  <c:v>89.3</c:v>
                </c:pt>
                <c:pt idx="4108">
                  <c:v>89.5</c:v>
                </c:pt>
                <c:pt idx="4109">
                  <c:v>89.6</c:v>
                </c:pt>
                <c:pt idx="4110">
                  <c:v>89.8</c:v>
                </c:pt>
                <c:pt idx="4111">
                  <c:v>90</c:v>
                </c:pt>
                <c:pt idx="4112">
                  <c:v>90.2</c:v>
                </c:pt>
                <c:pt idx="4113">
                  <c:v>90.3</c:v>
                </c:pt>
                <c:pt idx="4114">
                  <c:v>90.5</c:v>
                </c:pt>
                <c:pt idx="4115">
                  <c:v>90.7</c:v>
                </c:pt>
                <c:pt idx="4116">
                  <c:v>90.8</c:v>
                </c:pt>
                <c:pt idx="4117">
                  <c:v>91</c:v>
                </c:pt>
                <c:pt idx="4118">
                  <c:v>91.1</c:v>
                </c:pt>
                <c:pt idx="4119">
                  <c:v>91.2</c:v>
                </c:pt>
                <c:pt idx="4120">
                  <c:v>91.2</c:v>
                </c:pt>
                <c:pt idx="4121">
                  <c:v>91.3</c:v>
                </c:pt>
                <c:pt idx="4122">
                  <c:v>91.3</c:v>
                </c:pt>
                <c:pt idx="4123">
                  <c:v>91.4</c:v>
                </c:pt>
                <c:pt idx="4124">
                  <c:v>91.4</c:v>
                </c:pt>
                <c:pt idx="4125">
                  <c:v>91.3</c:v>
                </c:pt>
                <c:pt idx="4126">
                  <c:v>91.3</c:v>
                </c:pt>
                <c:pt idx="4127">
                  <c:v>91.2</c:v>
                </c:pt>
                <c:pt idx="4128">
                  <c:v>91.1</c:v>
                </c:pt>
                <c:pt idx="4129">
                  <c:v>91</c:v>
                </c:pt>
                <c:pt idx="4130">
                  <c:v>90.8</c:v>
                </c:pt>
                <c:pt idx="4131">
                  <c:v>90.6</c:v>
                </c:pt>
                <c:pt idx="4132">
                  <c:v>90.4</c:v>
                </c:pt>
                <c:pt idx="4133">
                  <c:v>90.3</c:v>
                </c:pt>
                <c:pt idx="4134">
                  <c:v>90.1</c:v>
                </c:pt>
                <c:pt idx="4135">
                  <c:v>89.9</c:v>
                </c:pt>
                <c:pt idx="4136">
                  <c:v>89.7</c:v>
                </c:pt>
                <c:pt idx="4137">
                  <c:v>89.6</c:v>
                </c:pt>
                <c:pt idx="4138">
                  <c:v>89.4</c:v>
                </c:pt>
                <c:pt idx="4139">
                  <c:v>89.3</c:v>
                </c:pt>
                <c:pt idx="4140">
                  <c:v>89.3</c:v>
                </c:pt>
                <c:pt idx="4141">
                  <c:v>89.2</c:v>
                </c:pt>
                <c:pt idx="4142">
                  <c:v>89.2</c:v>
                </c:pt>
                <c:pt idx="4143">
                  <c:v>89.3</c:v>
                </c:pt>
                <c:pt idx="4144">
                  <c:v>89.3</c:v>
                </c:pt>
                <c:pt idx="4145">
                  <c:v>89.3</c:v>
                </c:pt>
                <c:pt idx="4146">
                  <c:v>89.4</c:v>
                </c:pt>
                <c:pt idx="4147">
                  <c:v>89.4</c:v>
                </c:pt>
                <c:pt idx="4148">
                  <c:v>89.5</c:v>
                </c:pt>
                <c:pt idx="4149">
                  <c:v>89.6</c:v>
                </c:pt>
                <c:pt idx="4150">
                  <c:v>89.8</c:v>
                </c:pt>
                <c:pt idx="4151">
                  <c:v>90</c:v>
                </c:pt>
                <c:pt idx="4152">
                  <c:v>90.2</c:v>
                </c:pt>
                <c:pt idx="4153">
                  <c:v>90.4</c:v>
                </c:pt>
                <c:pt idx="4154">
                  <c:v>90.6</c:v>
                </c:pt>
                <c:pt idx="4155">
                  <c:v>90.8</c:v>
                </c:pt>
                <c:pt idx="4156">
                  <c:v>90.9</c:v>
                </c:pt>
                <c:pt idx="4157">
                  <c:v>91.1</c:v>
                </c:pt>
                <c:pt idx="4158">
                  <c:v>91.2</c:v>
                </c:pt>
                <c:pt idx="4159">
                  <c:v>91.3</c:v>
                </c:pt>
                <c:pt idx="4160">
                  <c:v>91.4</c:v>
                </c:pt>
                <c:pt idx="4161">
                  <c:v>91.5</c:v>
                </c:pt>
                <c:pt idx="4162">
                  <c:v>91.6</c:v>
                </c:pt>
                <c:pt idx="4163">
                  <c:v>91.6</c:v>
                </c:pt>
                <c:pt idx="4164">
                  <c:v>91.6</c:v>
                </c:pt>
                <c:pt idx="4165">
                  <c:v>91.6</c:v>
                </c:pt>
                <c:pt idx="4166">
                  <c:v>91.5</c:v>
                </c:pt>
                <c:pt idx="4167">
                  <c:v>91.4</c:v>
                </c:pt>
                <c:pt idx="4168">
                  <c:v>91.3</c:v>
                </c:pt>
                <c:pt idx="4169">
                  <c:v>91.2</c:v>
                </c:pt>
                <c:pt idx="4170">
                  <c:v>91</c:v>
                </c:pt>
                <c:pt idx="4171">
                  <c:v>90.9</c:v>
                </c:pt>
                <c:pt idx="4172">
                  <c:v>90.7</c:v>
                </c:pt>
                <c:pt idx="4173">
                  <c:v>90.6</c:v>
                </c:pt>
                <c:pt idx="4174">
                  <c:v>90.4</c:v>
                </c:pt>
                <c:pt idx="4175">
                  <c:v>90.2</c:v>
                </c:pt>
                <c:pt idx="4176">
                  <c:v>90.1</c:v>
                </c:pt>
                <c:pt idx="4177">
                  <c:v>89.9</c:v>
                </c:pt>
                <c:pt idx="4178">
                  <c:v>89.8</c:v>
                </c:pt>
                <c:pt idx="4179">
                  <c:v>89.7</c:v>
                </c:pt>
                <c:pt idx="4180">
                  <c:v>89.5</c:v>
                </c:pt>
                <c:pt idx="4181">
                  <c:v>89.5</c:v>
                </c:pt>
                <c:pt idx="4182">
                  <c:v>89.4</c:v>
                </c:pt>
                <c:pt idx="4183">
                  <c:v>89.4</c:v>
                </c:pt>
                <c:pt idx="4184">
                  <c:v>89.4</c:v>
                </c:pt>
                <c:pt idx="4185">
                  <c:v>89.5</c:v>
                </c:pt>
                <c:pt idx="4186">
                  <c:v>89.5</c:v>
                </c:pt>
                <c:pt idx="4187">
                  <c:v>89.6</c:v>
                </c:pt>
                <c:pt idx="4188">
                  <c:v>89.7</c:v>
                </c:pt>
                <c:pt idx="4189">
                  <c:v>89.8</c:v>
                </c:pt>
                <c:pt idx="4190">
                  <c:v>89.9</c:v>
                </c:pt>
                <c:pt idx="4191">
                  <c:v>90.1</c:v>
                </c:pt>
                <c:pt idx="4192">
                  <c:v>90.2</c:v>
                </c:pt>
                <c:pt idx="4193">
                  <c:v>90.4</c:v>
                </c:pt>
                <c:pt idx="4194">
                  <c:v>90.6</c:v>
                </c:pt>
                <c:pt idx="4195">
                  <c:v>90.8</c:v>
                </c:pt>
                <c:pt idx="4196">
                  <c:v>90.9</c:v>
                </c:pt>
                <c:pt idx="4197">
                  <c:v>91.1</c:v>
                </c:pt>
                <c:pt idx="4198">
                  <c:v>91.3</c:v>
                </c:pt>
                <c:pt idx="4199">
                  <c:v>91.5</c:v>
                </c:pt>
                <c:pt idx="4200">
                  <c:v>91.6</c:v>
                </c:pt>
                <c:pt idx="4201">
                  <c:v>91.7</c:v>
                </c:pt>
                <c:pt idx="4202">
                  <c:v>91.8</c:v>
                </c:pt>
                <c:pt idx="4203">
                  <c:v>91.8</c:v>
                </c:pt>
                <c:pt idx="4204">
                  <c:v>91.8</c:v>
                </c:pt>
                <c:pt idx="4205">
                  <c:v>91.8</c:v>
                </c:pt>
                <c:pt idx="4206">
                  <c:v>91.7</c:v>
                </c:pt>
                <c:pt idx="4207">
                  <c:v>91.6</c:v>
                </c:pt>
                <c:pt idx="4208">
                  <c:v>91.6</c:v>
                </c:pt>
                <c:pt idx="4209">
                  <c:v>91.5</c:v>
                </c:pt>
                <c:pt idx="4210">
                  <c:v>91.4</c:v>
                </c:pt>
                <c:pt idx="4211">
                  <c:v>91.2</c:v>
                </c:pt>
                <c:pt idx="4212">
                  <c:v>91.1</c:v>
                </c:pt>
                <c:pt idx="4213">
                  <c:v>90.9</c:v>
                </c:pt>
                <c:pt idx="4214">
                  <c:v>90.7</c:v>
                </c:pt>
                <c:pt idx="4215">
                  <c:v>90.6</c:v>
                </c:pt>
                <c:pt idx="4216">
                  <c:v>90.4</c:v>
                </c:pt>
                <c:pt idx="4217">
                  <c:v>90.2</c:v>
                </c:pt>
                <c:pt idx="4218">
                  <c:v>90.1</c:v>
                </c:pt>
                <c:pt idx="4219">
                  <c:v>90</c:v>
                </c:pt>
                <c:pt idx="4220">
                  <c:v>89.8</c:v>
                </c:pt>
                <c:pt idx="4221">
                  <c:v>89.8</c:v>
                </c:pt>
                <c:pt idx="4222">
                  <c:v>89.7</c:v>
                </c:pt>
                <c:pt idx="4223">
                  <c:v>89.7</c:v>
                </c:pt>
                <c:pt idx="4224">
                  <c:v>89.6</c:v>
                </c:pt>
                <c:pt idx="4225">
                  <c:v>89.6</c:v>
                </c:pt>
                <c:pt idx="4226">
                  <c:v>89.6</c:v>
                </c:pt>
                <c:pt idx="4227">
                  <c:v>89.7</c:v>
                </c:pt>
                <c:pt idx="4228">
                  <c:v>89.8</c:v>
                </c:pt>
                <c:pt idx="4229">
                  <c:v>89.9</c:v>
                </c:pt>
                <c:pt idx="4230">
                  <c:v>90</c:v>
                </c:pt>
                <c:pt idx="4231">
                  <c:v>90.2</c:v>
                </c:pt>
                <c:pt idx="4232">
                  <c:v>90.3</c:v>
                </c:pt>
                <c:pt idx="4233">
                  <c:v>90.5</c:v>
                </c:pt>
                <c:pt idx="4234">
                  <c:v>90.7</c:v>
                </c:pt>
                <c:pt idx="4235">
                  <c:v>90.9</c:v>
                </c:pt>
                <c:pt idx="4236">
                  <c:v>91.1</c:v>
                </c:pt>
                <c:pt idx="4237">
                  <c:v>91.2</c:v>
                </c:pt>
                <c:pt idx="4238">
                  <c:v>91.4</c:v>
                </c:pt>
                <c:pt idx="4239">
                  <c:v>91.5</c:v>
                </c:pt>
                <c:pt idx="4240">
                  <c:v>91.6</c:v>
                </c:pt>
                <c:pt idx="4241">
                  <c:v>91.8</c:v>
                </c:pt>
                <c:pt idx="4242">
                  <c:v>91.8</c:v>
                </c:pt>
                <c:pt idx="4243">
                  <c:v>91.9</c:v>
                </c:pt>
                <c:pt idx="4244">
                  <c:v>92</c:v>
                </c:pt>
                <c:pt idx="4245">
                  <c:v>92</c:v>
                </c:pt>
                <c:pt idx="4246">
                  <c:v>92</c:v>
                </c:pt>
                <c:pt idx="4247">
                  <c:v>92</c:v>
                </c:pt>
                <c:pt idx="4248">
                  <c:v>91.9</c:v>
                </c:pt>
                <c:pt idx="4249">
                  <c:v>91.8</c:v>
                </c:pt>
                <c:pt idx="4250">
                  <c:v>91.7</c:v>
                </c:pt>
                <c:pt idx="4251">
                  <c:v>91.5</c:v>
                </c:pt>
                <c:pt idx="4252">
                  <c:v>91.4</c:v>
                </c:pt>
                <c:pt idx="4253">
                  <c:v>91.2</c:v>
                </c:pt>
                <c:pt idx="4254">
                  <c:v>91</c:v>
                </c:pt>
                <c:pt idx="4255">
                  <c:v>90.8</c:v>
                </c:pt>
                <c:pt idx="4256">
                  <c:v>90.7</c:v>
                </c:pt>
                <c:pt idx="4257">
                  <c:v>90.5</c:v>
                </c:pt>
                <c:pt idx="4258">
                  <c:v>90.4</c:v>
                </c:pt>
                <c:pt idx="4259">
                  <c:v>90.3</c:v>
                </c:pt>
                <c:pt idx="4260">
                  <c:v>90.2</c:v>
                </c:pt>
                <c:pt idx="4261">
                  <c:v>90.1</c:v>
                </c:pt>
                <c:pt idx="4262">
                  <c:v>90</c:v>
                </c:pt>
                <c:pt idx="4263">
                  <c:v>89.9</c:v>
                </c:pt>
                <c:pt idx="4264">
                  <c:v>89.9</c:v>
                </c:pt>
                <c:pt idx="4265">
                  <c:v>89.8</c:v>
                </c:pt>
                <c:pt idx="4266">
                  <c:v>89.8</c:v>
                </c:pt>
                <c:pt idx="4267">
                  <c:v>89.9</c:v>
                </c:pt>
                <c:pt idx="4268">
                  <c:v>89.9</c:v>
                </c:pt>
                <c:pt idx="4269">
                  <c:v>90</c:v>
                </c:pt>
                <c:pt idx="4270">
                  <c:v>90.1</c:v>
                </c:pt>
                <c:pt idx="4271">
                  <c:v>90.2</c:v>
                </c:pt>
                <c:pt idx="4272">
                  <c:v>90.4</c:v>
                </c:pt>
                <c:pt idx="4273">
                  <c:v>90.5</c:v>
                </c:pt>
                <c:pt idx="4274">
                  <c:v>90.8</c:v>
                </c:pt>
                <c:pt idx="4275">
                  <c:v>91</c:v>
                </c:pt>
                <c:pt idx="4276">
                  <c:v>91.1</c:v>
                </c:pt>
                <c:pt idx="4277">
                  <c:v>91.3</c:v>
                </c:pt>
                <c:pt idx="4278">
                  <c:v>91.5</c:v>
                </c:pt>
                <c:pt idx="4279">
                  <c:v>91.7</c:v>
                </c:pt>
                <c:pt idx="4280">
                  <c:v>91.8</c:v>
                </c:pt>
                <c:pt idx="4281">
                  <c:v>91.9</c:v>
                </c:pt>
                <c:pt idx="4282">
                  <c:v>92</c:v>
                </c:pt>
                <c:pt idx="4283">
                  <c:v>92.1</c:v>
                </c:pt>
                <c:pt idx="4284">
                  <c:v>92.2</c:v>
                </c:pt>
                <c:pt idx="4285">
                  <c:v>92.2</c:v>
                </c:pt>
                <c:pt idx="4286">
                  <c:v>92.2</c:v>
                </c:pt>
                <c:pt idx="4287">
                  <c:v>92.2</c:v>
                </c:pt>
                <c:pt idx="4288">
                  <c:v>92.2</c:v>
                </c:pt>
                <c:pt idx="4289">
                  <c:v>92.1</c:v>
                </c:pt>
                <c:pt idx="4290">
                  <c:v>91.9</c:v>
                </c:pt>
                <c:pt idx="4291">
                  <c:v>91.8</c:v>
                </c:pt>
                <c:pt idx="4292">
                  <c:v>91.7</c:v>
                </c:pt>
                <c:pt idx="4293">
                  <c:v>91.5</c:v>
                </c:pt>
                <c:pt idx="4294">
                  <c:v>91.4</c:v>
                </c:pt>
                <c:pt idx="4295">
                  <c:v>91.2</c:v>
                </c:pt>
                <c:pt idx="4296">
                  <c:v>91</c:v>
                </c:pt>
                <c:pt idx="4297">
                  <c:v>90.9</c:v>
                </c:pt>
                <c:pt idx="4298">
                  <c:v>90.7</c:v>
                </c:pt>
                <c:pt idx="4299">
                  <c:v>90.6</c:v>
                </c:pt>
                <c:pt idx="4300">
                  <c:v>90.4</c:v>
                </c:pt>
                <c:pt idx="4301">
                  <c:v>90.2</c:v>
                </c:pt>
                <c:pt idx="4302">
                  <c:v>90.2</c:v>
                </c:pt>
                <c:pt idx="4303">
                  <c:v>90.1</c:v>
                </c:pt>
                <c:pt idx="4304">
                  <c:v>90</c:v>
                </c:pt>
                <c:pt idx="4305">
                  <c:v>90</c:v>
                </c:pt>
                <c:pt idx="4306">
                  <c:v>90</c:v>
                </c:pt>
                <c:pt idx="4307">
                  <c:v>90</c:v>
                </c:pt>
                <c:pt idx="4308">
                  <c:v>90.1</c:v>
                </c:pt>
                <c:pt idx="4309">
                  <c:v>90.2</c:v>
                </c:pt>
                <c:pt idx="4310">
                  <c:v>90.3</c:v>
                </c:pt>
                <c:pt idx="4311">
                  <c:v>90.4</c:v>
                </c:pt>
                <c:pt idx="4312">
                  <c:v>90.6</c:v>
                </c:pt>
                <c:pt idx="4313">
                  <c:v>90.7</c:v>
                </c:pt>
                <c:pt idx="4314">
                  <c:v>90.9</c:v>
                </c:pt>
                <c:pt idx="4315">
                  <c:v>91</c:v>
                </c:pt>
                <c:pt idx="4316">
                  <c:v>91.2</c:v>
                </c:pt>
                <c:pt idx="4317">
                  <c:v>91.4</c:v>
                </c:pt>
                <c:pt idx="4318">
                  <c:v>91.5</c:v>
                </c:pt>
                <c:pt idx="4319">
                  <c:v>91.7</c:v>
                </c:pt>
                <c:pt idx="4320">
                  <c:v>91.9</c:v>
                </c:pt>
                <c:pt idx="4321">
                  <c:v>92</c:v>
                </c:pt>
                <c:pt idx="4322">
                  <c:v>92.2</c:v>
                </c:pt>
                <c:pt idx="4323">
                  <c:v>92.3</c:v>
                </c:pt>
                <c:pt idx="4324">
                  <c:v>92.4</c:v>
                </c:pt>
                <c:pt idx="4325">
                  <c:v>92.4</c:v>
                </c:pt>
                <c:pt idx="4326">
                  <c:v>92.4</c:v>
                </c:pt>
                <c:pt idx="4327">
                  <c:v>92.4</c:v>
                </c:pt>
                <c:pt idx="4328">
                  <c:v>92.4</c:v>
                </c:pt>
                <c:pt idx="4329">
                  <c:v>92.3</c:v>
                </c:pt>
                <c:pt idx="4330">
                  <c:v>92.2</c:v>
                </c:pt>
                <c:pt idx="4331">
                  <c:v>92.1</c:v>
                </c:pt>
                <c:pt idx="4332">
                  <c:v>92</c:v>
                </c:pt>
                <c:pt idx="4333">
                  <c:v>91.8</c:v>
                </c:pt>
                <c:pt idx="4334">
                  <c:v>91.7</c:v>
                </c:pt>
                <c:pt idx="4335">
                  <c:v>91.6</c:v>
                </c:pt>
                <c:pt idx="4336">
                  <c:v>91.4</c:v>
                </c:pt>
                <c:pt idx="4337">
                  <c:v>91.2</c:v>
                </c:pt>
                <c:pt idx="4338">
                  <c:v>91.1</c:v>
                </c:pt>
                <c:pt idx="4339">
                  <c:v>90.9</c:v>
                </c:pt>
                <c:pt idx="4340">
                  <c:v>90.7</c:v>
                </c:pt>
                <c:pt idx="4341">
                  <c:v>90.6</c:v>
                </c:pt>
                <c:pt idx="4342">
                  <c:v>90.4</c:v>
                </c:pt>
                <c:pt idx="4343">
                  <c:v>90.3</c:v>
                </c:pt>
                <c:pt idx="4344">
                  <c:v>90.2</c:v>
                </c:pt>
                <c:pt idx="4345">
                  <c:v>90.2</c:v>
                </c:pt>
                <c:pt idx="4346">
                  <c:v>90.2</c:v>
                </c:pt>
                <c:pt idx="4347">
                  <c:v>90.2</c:v>
                </c:pt>
                <c:pt idx="4348">
                  <c:v>90.2</c:v>
                </c:pt>
                <c:pt idx="4349">
                  <c:v>90.3</c:v>
                </c:pt>
                <c:pt idx="4350">
                  <c:v>90.4</c:v>
                </c:pt>
                <c:pt idx="4351">
                  <c:v>90.5</c:v>
                </c:pt>
                <c:pt idx="4352">
                  <c:v>90.7</c:v>
                </c:pt>
                <c:pt idx="4353">
                  <c:v>90.8</c:v>
                </c:pt>
                <c:pt idx="4354">
                  <c:v>91</c:v>
                </c:pt>
                <c:pt idx="4355">
                  <c:v>91.1</c:v>
                </c:pt>
                <c:pt idx="4356">
                  <c:v>91.2</c:v>
                </c:pt>
                <c:pt idx="4357">
                  <c:v>91.4</c:v>
                </c:pt>
                <c:pt idx="4358">
                  <c:v>91.6</c:v>
                </c:pt>
                <c:pt idx="4359">
                  <c:v>91.8</c:v>
                </c:pt>
                <c:pt idx="4360">
                  <c:v>91.9</c:v>
                </c:pt>
                <c:pt idx="4361">
                  <c:v>92.1</c:v>
                </c:pt>
                <c:pt idx="4362">
                  <c:v>92.3</c:v>
                </c:pt>
                <c:pt idx="4363">
                  <c:v>92.4</c:v>
                </c:pt>
                <c:pt idx="4364">
                  <c:v>92.5</c:v>
                </c:pt>
                <c:pt idx="4365">
                  <c:v>92.6</c:v>
                </c:pt>
                <c:pt idx="4366">
                  <c:v>92.6</c:v>
                </c:pt>
                <c:pt idx="4367">
                  <c:v>92.6</c:v>
                </c:pt>
                <c:pt idx="4368">
                  <c:v>92.6</c:v>
                </c:pt>
                <c:pt idx="4369">
                  <c:v>92.6</c:v>
                </c:pt>
                <c:pt idx="4370">
                  <c:v>92.5</c:v>
                </c:pt>
                <c:pt idx="4371">
                  <c:v>92.4</c:v>
                </c:pt>
                <c:pt idx="4372">
                  <c:v>92.2</c:v>
                </c:pt>
                <c:pt idx="4373">
                  <c:v>92.1</c:v>
                </c:pt>
                <c:pt idx="4374">
                  <c:v>92</c:v>
                </c:pt>
                <c:pt idx="4375">
                  <c:v>91.8</c:v>
                </c:pt>
                <c:pt idx="4376">
                  <c:v>91.7</c:v>
                </c:pt>
                <c:pt idx="4377">
                  <c:v>91.5</c:v>
                </c:pt>
                <c:pt idx="4378">
                  <c:v>91.4</c:v>
                </c:pt>
                <c:pt idx="4379">
                  <c:v>91.2</c:v>
                </c:pt>
                <c:pt idx="4380">
                  <c:v>91</c:v>
                </c:pt>
                <c:pt idx="4381">
                  <c:v>90.9</c:v>
                </c:pt>
                <c:pt idx="4382">
                  <c:v>90.8</c:v>
                </c:pt>
                <c:pt idx="4383">
                  <c:v>90.6</c:v>
                </c:pt>
                <c:pt idx="4384">
                  <c:v>90.5</c:v>
                </c:pt>
                <c:pt idx="4385">
                  <c:v>90.4</c:v>
                </c:pt>
                <c:pt idx="4386">
                  <c:v>90.4</c:v>
                </c:pt>
                <c:pt idx="4387">
                  <c:v>90.4</c:v>
                </c:pt>
                <c:pt idx="4388">
                  <c:v>90.4</c:v>
                </c:pt>
                <c:pt idx="4389">
                  <c:v>90.5</c:v>
                </c:pt>
                <c:pt idx="4390">
                  <c:v>90.5</c:v>
                </c:pt>
                <c:pt idx="4391">
                  <c:v>90.6</c:v>
                </c:pt>
                <c:pt idx="4392">
                  <c:v>90.7</c:v>
                </c:pt>
                <c:pt idx="4393">
                  <c:v>90.8</c:v>
                </c:pt>
                <c:pt idx="4394">
                  <c:v>91</c:v>
                </c:pt>
                <c:pt idx="4395">
                  <c:v>91.2</c:v>
                </c:pt>
                <c:pt idx="4396">
                  <c:v>91.4</c:v>
                </c:pt>
                <c:pt idx="4397">
                  <c:v>91.6</c:v>
                </c:pt>
                <c:pt idx="4398">
                  <c:v>91.7</c:v>
                </c:pt>
                <c:pt idx="4399">
                  <c:v>91.9</c:v>
                </c:pt>
                <c:pt idx="4400">
                  <c:v>92</c:v>
                </c:pt>
                <c:pt idx="4401">
                  <c:v>92.2</c:v>
                </c:pt>
                <c:pt idx="4402">
                  <c:v>92.4</c:v>
                </c:pt>
                <c:pt idx="4403">
                  <c:v>92.5</c:v>
                </c:pt>
                <c:pt idx="4404">
                  <c:v>92.6</c:v>
                </c:pt>
                <c:pt idx="4405">
                  <c:v>92.7</c:v>
                </c:pt>
                <c:pt idx="4406">
                  <c:v>92.7</c:v>
                </c:pt>
                <c:pt idx="4407">
                  <c:v>92.8</c:v>
                </c:pt>
                <c:pt idx="4408">
                  <c:v>92.8</c:v>
                </c:pt>
                <c:pt idx="4409">
                  <c:v>92.8</c:v>
                </c:pt>
                <c:pt idx="4410">
                  <c:v>92.8</c:v>
                </c:pt>
                <c:pt idx="4411">
                  <c:v>92.7</c:v>
                </c:pt>
                <c:pt idx="4412">
                  <c:v>92.6</c:v>
                </c:pt>
                <c:pt idx="4413">
                  <c:v>92.5</c:v>
                </c:pt>
                <c:pt idx="4414">
                  <c:v>92.3</c:v>
                </c:pt>
                <c:pt idx="4415">
                  <c:v>92.2</c:v>
                </c:pt>
                <c:pt idx="4416">
                  <c:v>92</c:v>
                </c:pt>
                <c:pt idx="4417">
                  <c:v>91.8</c:v>
                </c:pt>
                <c:pt idx="4418">
                  <c:v>91.7</c:v>
                </c:pt>
                <c:pt idx="4419">
                  <c:v>91.5</c:v>
                </c:pt>
                <c:pt idx="4420">
                  <c:v>91.3</c:v>
                </c:pt>
                <c:pt idx="4421">
                  <c:v>91.2</c:v>
                </c:pt>
                <c:pt idx="4422">
                  <c:v>91</c:v>
                </c:pt>
                <c:pt idx="4423">
                  <c:v>90.9</c:v>
                </c:pt>
                <c:pt idx="4424">
                  <c:v>90.8</c:v>
                </c:pt>
                <c:pt idx="4425">
                  <c:v>90.7</c:v>
                </c:pt>
                <c:pt idx="4426">
                  <c:v>90.6</c:v>
                </c:pt>
                <c:pt idx="4427">
                  <c:v>90.6</c:v>
                </c:pt>
                <c:pt idx="4428">
                  <c:v>90.6</c:v>
                </c:pt>
                <c:pt idx="4429">
                  <c:v>90.6</c:v>
                </c:pt>
                <c:pt idx="4430">
                  <c:v>90.7</c:v>
                </c:pt>
                <c:pt idx="4431">
                  <c:v>90.8</c:v>
                </c:pt>
                <c:pt idx="4432">
                  <c:v>90.9</c:v>
                </c:pt>
                <c:pt idx="4433">
                  <c:v>91</c:v>
                </c:pt>
                <c:pt idx="4434">
                  <c:v>91.1</c:v>
                </c:pt>
                <c:pt idx="4435">
                  <c:v>91.2</c:v>
                </c:pt>
                <c:pt idx="4436">
                  <c:v>91.4</c:v>
                </c:pt>
                <c:pt idx="4437">
                  <c:v>91.6</c:v>
                </c:pt>
                <c:pt idx="4438">
                  <c:v>91.8</c:v>
                </c:pt>
                <c:pt idx="4439">
                  <c:v>91.9</c:v>
                </c:pt>
                <c:pt idx="4440">
                  <c:v>92.1</c:v>
                </c:pt>
                <c:pt idx="4441">
                  <c:v>92.3</c:v>
                </c:pt>
                <c:pt idx="4442">
                  <c:v>92.5</c:v>
                </c:pt>
                <c:pt idx="4443">
                  <c:v>92.6</c:v>
                </c:pt>
                <c:pt idx="4444">
                  <c:v>92.8</c:v>
                </c:pt>
                <c:pt idx="4445">
                  <c:v>92.9</c:v>
                </c:pt>
                <c:pt idx="4446">
                  <c:v>92.9</c:v>
                </c:pt>
                <c:pt idx="4447">
                  <c:v>93</c:v>
                </c:pt>
                <c:pt idx="4448">
                  <c:v>93</c:v>
                </c:pt>
                <c:pt idx="4449">
                  <c:v>93</c:v>
                </c:pt>
                <c:pt idx="4450">
                  <c:v>92.9</c:v>
                </c:pt>
                <c:pt idx="4451">
                  <c:v>92.9</c:v>
                </c:pt>
                <c:pt idx="4452">
                  <c:v>92.8</c:v>
                </c:pt>
                <c:pt idx="4453">
                  <c:v>92.7</c:v>
                </c:pt>
                <c:pt idx="4454">
                  <c:v>92.6</c:v>
                </c:pt>
                <c:pt idx="4455">
                  <c:v>92.5</c:v>
                </c:pt>
                <c:pt idx="4456">
                  <c:v>92.3</c:v>
                </c:pt>
                <c:pt idx="4457">
                  <c:v>92.2</c:v>
                </c:pt>
                <c:pt idx="4458">
                  <c:v>92</c:v>
                </c:pt>
                <c:pt idx="4459">
                  <c:v>91.8</c:v>
                </c:pt>
                <c:pt idx="4460">
                  <c:v>91.6</c:v>
                </c:pt>
                <c:pt idx="4461">
                  <c:v>91.4</c:v>
                </c:pt>
                <c:pt idx="4462">
                  <c:v>91.3</c:v>
                </c:pt>
                <c:pt idx="4463">
                  <c:v>91.2</c:v>
                </c:pt>
                <c:pt idx="4464">
                  <c:v>91.1</c:v>
                </c:pt>
                <c:pt idx="4465">
                  <c:v>91</c:v>
                </c:pt>
                <c:pt idx="4466">
                  <c:v>90.9</c:v>
                </c:pt>
                <c:pt idx="4467">
                  <c:v>90.9</c:v>
                </c:pt>
                <c:pt idx="4468">
                  <c:v>90.8</c:v>
                </c:pt>
                <c:pt idx="4469">
                  <c:v>90.8</c:v>
                </c:pt>
                <c:pt idx="4470">
                  <c:v>90.8</c:v>
                </c:pt>
                <c:pt idx="4471">
                  <c:v>90.9</c:v>
                </c:pt>
                <c:pt idx="4472">
                  <c:v>91</c:v>
                </c:pt>
                <c:pt idx="4473">
                  <c:v>91</c:v>
                </c:pt>
                <c:pt idx="4474">
                  <c:v>91.2</c:v>
                </c:pt>
                <c:pt idx="4475">
                  <c:v>91.3</c:v>
                </c:pt>
                <c:pt idx="4476">
                  <c:v>91.5</c:v>
                </c:pt>
                <c:pt idx="4477">
                  <c:v>91.7</c:v>
                </c:pt>
                <c:pt idx="4478">
                  <c:v>91.8</c:v>
                </c:pt>
                <c:pt idx="4479">
                  <c:v>92</c:v>
                </c:pt>
                <c:pt idx="4480">
                  <c:v>92.2</c:v>
                </c:pt>
                <c:pt idx="4481">
                  <c:v>92.4</c:v>
                </c:pt>
                <c:pt idx="4482">
                  <c:v>92.6</c:v>
                </c:pt>
                <c:pt idx="4483">
                  <c:v>92.7</c:v>
                </c:pt>
                <c:pt idx="4484">
                  <c:v>92.8</c:v>
                </c:pt>
                <c:pt idx="4485">
                  <c:v>92.9</c:v>
                </c:pt>
                <c:pt idx="4486">
                  <c:v>93.1</c:v>
                </c:pt>
                <c:pt idx="4487">
                  <c:v>93.1</c:v>
                </c:pt>
                <c:pt idx="4488">
                  <c:v>93.1</c:v>
                </c:pt>
                <c:pt idx="4489">
                  <c:v>93.2</c:v>
                </c:pt>
                <c:pt idx="4490">
                  <c:v>93.2</c:v>
                </c:pt>
                <c:pt idx="4491">
                  <c:v>93.1</c:v>
                </c:pt>
                <c:pt idx="4492">
                  <c:v>93.1</c:v>
                </c:pt>
                <c:pt idx="4493">
                  <c:v>93</c:v>
                </c:pt>
                <c:pt idx="4494">
                  <c:v>92.9</c:v>
                </c:pt>
                <c:pt idx="4495">
                  <c:v>92.7</c:v>
                </c:pt>
                <c:pt idx="4496">
                  <c:v>92.6</c:v>
                </c:pt>
                <c:pt idx="4497">
                  <c:v>92.5</c:v>
                </c:pt>
                <c:pt idx="4498">
                  <c:v>92.3</c:v>
                </c:pt>
                <c:pt idx="4499">
                  <c:v>92.1</c:v>
                </c:pt>
                <c:pt idx="4500">
                  <c:v>91.9</c:v>
                </c:pt>
                <c:pt idx="4501">
                  <c:v>91.8</c:v>
                </c:pt>
                <c:pt idx="4502">
                  <c:v>91.7</c:v>
                </c:pt>
                <c:pt idx="4503">
                  <c:v>91.5</c:v>
                </c:pt>
                <c:pt idx="4504">
                  <c:v>91.4</c:v>
                </c:pt>
                <c:pt idx="4505">
                  <c:v>91.3</c:v>
                </c:pt>
                <c:pt idx="4506">
                  <c:v>91.1</c:v>
                </c:pt>
                <c:pt idx="4507">
                  <c:v>91</c:v>
                </c:pt>
                <c:pt idx="4508">
                  <c:v>91</c:v>
                </c:pt>
                <c:pt idx="4509">
                  <c:v>91</c:v>
                </c:pt>
                <c:pt idx="4510">
                  <c:v>91</c:v>
                </c:pt>
                <c:pt idx="4511">
                  <c:v>91</c:v>
                </c:pt>
                <c:pt idx="4512">
                  <c:v>91.1</c:v>
                </c:pt>
                <c:pt idx="4513">
                  <c:v>91.2</c:v>
                </c:pt>
                <c:pt idx="4514">
                  <c:v>91.3</c:v>
                </c:pt>
                <c:pt idx="4515">
                  <c:v>91.4</c:v>
                </c:pt>
                <c:pt idx="4516">
                  <c:v>91.6</c:v>
                </c:pt>
                <c:pt idx="4517">
                  <c:v>91.8</c:v>
                </c:pt>
                <c:pt idx="4518">
                  <c:v>92</c:v>
                </c:pt>
                <c:pt idx="4519">
                  <c:v>92.2</c:v>
                </c:pt>
                <c:pt idx="4520">
                  <c:v>92.3</c:v>
                </c:pt>
                <c:pt idx="4521">
                  <c:v>92.5</c:v>
                </c:pt>
                <c:pt idx="4522">
                  <c:v>92.6</c:v>
                </c:pt>
                <c:pt idx="4523">
                  <c:v>92.8</c:v>
                </c:pt>
                <c:pt idx="4524">
                  <c:v>92.9</c:v>
                </c:pt>
                <c:pt idx="4525">
                  <c:v>93.1</c:v>
                </c:pt>
                <c:pt idx="4526">
                  <c:v>93.2</c:v>
                </c:pt>
                <c:pt idx="4527">
                  <c:v>93.3</c:v>
                </c:pt>
                <c:pt idx="4528">
                  <c:v>93.3</c:v>
                </c:pt>
                <c:pt idx="4529">
                  <c:v>93.4</c:v>
                </c:pt>
                <c:pt idx="4530">
                  <c:v>93.4</c:v>
                </c:pt>
                <c:pt idx="4531">
                  <c:v>93.4</c:v>
                </c:pt>
                <c:pt idx="4532">
                  <c:v>93.4</c:v>
                </c:pt>
                <c:pt idx="4533">
                  <c:v>93.3</c:v>
                </c:pt>
                <c:pt idx="4534">
                  <c:v>93.2</c:v>
                </c:pt>
                <c:pt idx="4535">
                  <c:v>93.1</c:v>
                </c:pt>
                <c:pt idx="4536">
                  <c:v>92.9</c:v>
                </c:pt>
                <c:pt idx="4537">
                  <c:v>92.8</c:v>
                </c:pt>
                <c:pt idx="4538">
                  <c:v>92.6</c:v>
                </c:pt>
                <c:pt idx="4539">
                  <c:v>92.5</c:v>
                </c:pt>
                <c:pt idx="4540">
                  <c:v>92.3</c:v>
                </c:pt>
                <c:pt idx="4541">
                  <c:v>92.1</c:v>
                </c:pt>
                <c:pt idx="4542">
                  <c:v>91.9</c:v>
                </c:pt>
                <c:pt idx="4543">
                  <c:v>91.8</c:v>
                </c:pt>
                <c:pt idx="4544">
                  <c:v>91.6</c:v>
                </c:pt>
                <c:pt idx="4545">
                  <c:v>91.5</c:v>
                </c:pt>
                <c:pt idx="4546">
                  <c:v>91.4</c:v>
                </c:pt>
                <c:pt idx="4547">
                  <c:v>91.3</c:v>
                </c:pt>
                <c:pt idx="4548">
                  <c:v>91.3</c:v>
                </c:pt>
                <c:pt idx="4549">
                  <c:v>91.2</c:v>
                </c:pt>
                <c:pt idx="4550">
                  <c:v>91.2</c:v>
                </c:pt>
                <c:pt idx="4551">
                  <c:v>91.2</c:v>
                </c:pt>
                <c:pt idx="4552">
                  <c:v>91.3</c:v>
                </c:pt>
                <c:pt idx="4553">
                  <c:v>91.3</c:v>
                </c:pt>
                <c:pt idx="4554">
                  <c:v>91.4</c:v>
                </c:pt>
                <c:pt idx="4555">
                  <c:v>91.5</c:v>
                </c:pt>
                <c:pt idx="4556">
                  <c:v>91.7</c:v>
                </c:pt>
                <c:pt idx="4557">
                  <c:v>91.8</c:v>
                </c:pt>
                <c:pt idx="4558">
                  <c:v>92</c:v>
                </c:pt>
                <c:pt idx="4559">
                  <c:v>92.2</c:v>
                </c:pt>
                <c:pt idx="4560">
                  <c:v>92.4</c:v>
                </c:pt>
                <c:pt idx="4561">
                  <c:v>92.6</c:v>
                </c:pt>
                <c:pt idx="4562">
                  <c:v>92.8</c:v>
                </c:pt>
                <c:pt idx="4563">
                  <c:v>92.9</c:v>
                </c:pt>
                <c:pt idx="4564">
                  <c:v>93.1</c:v>
                </c:pt>
                <c:pt idx="4565">
                  <c:v>93.2</c:v>
                </c:pt>
                <c:pt idx="4566">
                  <c:v>93.3</c:v>
                </c:pt>
                <c:pt idx="4567">
                  <c:v>93.4</c:v>
                </c:pt>
                <c:pt idx="4568">
                  <c:v>93.5</c:v>
                </c:pt>
                <c:pt idx="4569">
                  <c:v>93.5</c:v>
                </c:pt>
                <c:pt idx="4570">
                  <c:v>93.6</c:v>
                </c:pt>
                <c:pt idx="4571">
                  <c:v>93.6</c:v>
                </c:pt>
                <c:pt idx="4572">
                  <c:v>93.6</c:v>
                </c:pt>
                <c:pt idx="4573">
                  <c:v>93.5</c:v>
                </c:pt>
                <c:pt idx="4574">
                  <c:v>93.4</c:v>
                </c:pt>
                <c:pt idx="4575">
                  <c:v>93.4</c:v>
                </c:pt>
                <c:pt idx="4576">
                  <c:v>93.3</c:v>
                </c:pt>
                <c:pt idx="4577">
                  <c:v>93.1</c:v>
                </c:pt>
                <c:pt idx="4578">
                  <c:v>92.9</c:v>
                </c:pt>
                <c:pt idx="4579">
                  <c:v>92.8</c:v>
                </c:pt>
                <c:pt idx="4580">
                  <c:v>92.6</c:v>
                </c:pt>
                <c:pt idx="4581">
                  <c:v>92.4</c:v>
                </c:pt>
                <c:pt idx="4582">
                  <c:v>92.2</c:v>
                </c:pt>
                <c:pt idx="4583">
                  <c:v>92</c:v>
                </c:pt>
                <c:pt idx="4584">
                  <c:v>91.9</c:v>
                </c:pt>
                <c:pt idx="4585">
                  <c:v>91.8</c:v>
                </c:pt>
                <c:pt idx="4586">
                  <c:v>91.7</c:v>
                </c:pt>
                <c:pt idx="4587">
                  <c:v>91.6</c:v>
                </c:pt>
                <c:pt idx="4588">
                  <c:v>91.5</c:v>
                </c:pt>
                <c:pt idx="4589">
                  <c:v>91.5</c:v>
                </c:pt>
                <c:pt idx="4590">
                  <c:v>91.4</c:v>
                </c:pt>
                <c:pt idx="4591">
                  <c:v>91.4</c:v>
                </c:pt>
                <c:pt idx="4592">
                  <c:v>91.4</c:v>
                </c:pt>
                <c:pt idx="4593">
                  <c:v>91.5</c:v>
                </c:pt>
                <c:pt idx="4594">
                  <c:v>91.6</c:v>
                </c:pt>
                <c:pt idx="4595">
                  <c:v>91.7</c:v>
                </c:pt>
                <c:pt idx="4596">
                  <c:v>91.8</c:v>
                </c:pt>
                <c:pt idx="4597">
                  <c:v>91.9</c:v>
                </c:pt>
                <c:pt idx="4598">
                  <c:v>92.1</c:v>
                </c:pt>
                <c:pt idx="4599">
                  <c:v>92.2</c:v>
                </c:pt>
                <c:pt idx="4600">
                  <c:v>92.4</c:v>
                </c:pt>
                <c:pt idx="4601">
                  <c:v>92.6</c:v>
                </c:pt>
                <c:pt idx="4602">
                  <c:v>92.8</c:v>
                </c:pt>
                <c:pt idx="4603">
                  <c:v>93</c:v>
                </c:pt>
                <c:pt idx="4604">
                  <c:v>93.2</c:v>
                </c:pt>
                <c:pt idx="4605">
                  <c:v>93.3</c:v>
                </c:pt>
                <c:pt idx="4606">
                  <c:v>93.4</c:v>
                </c:pt>
                <c:pt idx="4607">
                  <c:v>93.5</c:v>
                </c:pt>
                <c:pt idx="4608">
                  <c:v>93.6</c:v>
                </c:pt>
                <c:pt idx="4609">
                  <c:v>93.7</c:v>
                </c:pt>
                <c:pt idx="4610">
                  <c:v>93.8</c:v>
                </c:pt>
                <c:pt idx="4611">
                  <c:v>93.8</c:v>
                </c:pt>
                <c:pt idx="4612">
                  <c:v>93.8</c:v>
                </c:pt>
                <c:pt idx="4613">
                  <c:v>93.8</c:v>
                </c:pt>
                <c:pt idx="4614">
                  <c:v>93.7</c:v>
                </c:pt>
                <c:pt idx="4615">
                  <c:v>93.6</c:v>
                </c:pt>
                <c:pt idx="4616">
                  <c:v>93.5</c:v>
                </c:pt>
                <c:pt idx="4617">
                  <c:v>93.4</c:v>
                </c:pt>
                <c:pt idx="4618">
                  <c:v>93.2</c:v>
                </c:pt>
                <c:pt idx="4619">
                  <c:v>93.1</c:v>
                </c:pt>
                <c:pt idx="4620">
                  <c:v>92.9</c:v>
                </c:pt>
                <c:pt idx="4621">
                  <c:v>92.8</c:v>
                </c:pt>
                <c:pt idx="4622">
                  <c:v>92.6</c:v>
                </c:pt>
                <c:pt idx="4623">
                  <c:v>92.5</c:v>
                </c:pt>
                <c:pt idx="4624">
                  <c:v>92.3</c:v>
                </c:pt>
                <c:pt idx="4625">
                  <c:v>92.1</c:v>
                </c:pt>
                <c:pt idx="4626">
                  <c:v>91.9</c:v>
                </c:pt>
                <c:pt idx="4627">
                  <c:v>91.8</c:v>
                </c:pt>
                <c:pt idx="4628">
                  <c:v>91.7</c:v>
                </c:pt>
                <c:pt idx="4629">
                  <c:v>91.7</c:v>
                </c:pt>
                <c:pt idx="4630">
                  <c:v>91.6</c:v>
                </c:pt>
                <c:pt idx="4631">
                  <c:v>91.6</c:v>
                </c:pt>
                <c:pt idx="4632">
                  <c:v>91.6</c:v>
                </c:pt>
                <c:pt idx="4633">
                  <c:v>91.6</c:v>
                </c:pt>
                <c:pt idx="4634">
                  <c:v>91.7</c:v>
                </c:pt>
                <c:pt idx="4635">
                  <c:v>91.8</c:v>
                </c:pt>
                <c:pt idx="4636">
                  <c:v>91.9</c:v>
                </c:pt>
                <c:pt idx="4637">
                  <c:v>92</c:v>
                </c:pt>
                <c:pt idx="4638">
                  <c:v>92.2</c:v>
                </c:pt>
                <c:pt idx="4639">
                  <c:v>92.4</c:v>
                </c:pt>
                <c:pt idx="4640">
                  <c:v>92.6</c:v>
                </c:pt>
                <c:pt idx="4641">
                  <c:v>92.7</c:v>
                </c:pt>
                <c:pt idx="4642">
                  <c:v>92.9</c:v>
                </c:pt>
                <c:pt idx="4643">
                  <c:v>93.1</c:v>
                </c:pt>
                <c:pt idx="4644">
                  <c:v>93.2</c:v>
                </c:pt>
                <c:pt idx="4645">
                  <c:v>93.4</c:v>
                </c:pt>
                <c:pt idx="4646">
                  <c:v>93.5</c:v>
                </c:pt>
                <c:pt idx="4647">
                  <c:v>93.6</c:v>
                </c:pt>
                <c:pt idx="4648">
                  <c:v>93.8</c:v>
                </c:pt>
                <c:pt idx="4649">
                  <c:v>93.8</c:v>
                </c:pt>
                <c:pt idx="4650">
                  <c:v>93.9</c:v>
                </c:pt>
                <c:pt idx="4651">
                  <c:v>94</c:v>
                </c:pt>
                <c:pt idx="4652">
                  <c:v>94</c:v>
                </c:pt>
                <c:pt idx="4653">
                  <c:v>94</c:v>
                </c:pt>
                <c:pt idx="4654">
                  <c:v>93.9</c:v>
                </c:pt>
                <c:pt idx="4655">
                  <c:v>93.9</c:v>
                </c:pt>
                <c:pt idx="4656">
                  <c:v>93.8</c:v>
                </c:pt>
                <c:pt idx="4657">
                  <c:v>93.7</c:v>
                </c:pt>
                <c:pt idx="4658">
                  <c:v>93.6</c:v>
                </c:pt>
                <c:pt idx="4659">
                  <c:v>93.4</c:v>
                </c:pt>
                <c:pt idx="4660">
                  <c:v>93.3</c:v>
                </c:pt>
                <c:pt idx="4661">
                  <c:v>93.1</c:v>
                </c:pt>
                <c:pt idx="4662">
                  <c:v>92.9</c:v>
                </c:pt>
                <c:pt idx="4663">
                  <c:v>92.7</c:v>
                </c:pt>
                <c:pt idx="4664">
                  <c:v>92.6</c:v>
                </c:pt>
                <c:pt idx="4665">
                  <c:v>92.4</c:v>
                </c:pt>
                <c:pt idx="4666">
                  <c:v>92.3</c:v>
                </c:pt>
                <c:pt idx="4667">
                  <c:v>92.1</c:v>
                </c:pt>
                <c:pt idx="4668">
                  <c:v>92</c:v>
                </c:pt>
                <c:pt idx="4669">
                  <c:v>91.9</c:v>
                </c:pt>
                <c:pt idx="4670">
                  <c:v>91.8</c:v>
                </c:pt>
                <c:pt idx="4671">
                  <c:v>91.8</c:v>
                </c:pt>
                <c:pt idx="4672">
                  <c:v>91.8</c:v>
                </c:pt>
                <c:pt idx="4673">
                  <c:v>91.8</c:v>
                </c:pt>
                <c:pt idx="4674">
                  <c:v>91.9</c:v>
                </c:pt>
                <c:pt idx="4675">
                  <c:v>91.9</c:v>
                </c:pt>
                <c:pt idx="4676">
                  <c:v>92.1</c:v>
                </c:pt>
                <c:pt idx="4677">
                  <c:v>92.2</c:v>
                </c:pt>
                <c:pt idx="4678">
                  <c:v>92.3</c:v>
                </c:pt>
                <c:pt idx="4679">
                  <c:v>92.4</c:v>
                </c:pt>
                <c:pt idx="4680">
                  <c:v>92.6</c:v>
                </c:pt>
                <c:pt idx="4681">
                  <c:v>92.8</c:v>
                </c:pt>
                <c:pt idx="4682">
                  <c:v>92.9</c:v>
                </c:pt>
                <c:pt idx="4683">
                  <c:v>93.1</c:v>
                </c:pt>
                <c:pt idx="4684">
                  <c:v>93.3</c:v>
                </c:pt>
                <c:pt idx="4685">
                  <c:v>93.4</c:v>
                </c:pt>
                <c:pt idx="4686">
                  <c:v>93.6</c:v>
                </c:pt>
                <c:pt idx="4687">
                  <c:v>93.7</c:v>
                </c:pt>
                <c:pt idx="4688">
                  <c:v>93.9</c:v>
                </c:pt>
                <c:pt idx="4689">
                  <c:v>94</c:v>
                </c:pt>
                <c:pt idx="4690">
                  <c:v>94.1</c:v>
                </c:pt>
                <c:pt idx="4691">
                  <c:v>94.2</c:v>
                </c:pt>
                <c:pt idx="4692">
                  <c:v>94.2</c:v>
                </c:pt>
                <c:pt idx="4693">
                  <c:v>94.3</c:v>
                </c:pt>
                <c:pt idx="4694">
                  <c:v>94.2</c:v>
                </c:pt>
                <c:pt idx="4695">
                  <c:v>94.2</c:v>
                </c:pt>
                <c:pt idx="4696">
                  <c:v>94.1</c:v>
                </c:pt>
                <c:pt idx="4697">
                  <c:v>94</c:v>
                </c:pt>
                <c:pt idx="4698">
                  <c:v>93.8</c:v>
                </c:pt>
                <c:pt idx="4699">
                  <c:v>93.7</c:v>
                </c:pt>
                <c:pt idx="4700">
                  <c:v>93.5</c:v>
                </c:pt>
                <c:pt idx="4701">
                  <c:v>93.4</c:v>
                </c:pt>
                <c:pt idx="4702">
                  <c:v>93.2</c:v>
                </c:pt>
                <c:pt idx="4703">
                  <c:v>93</c:v>
                </c:pt>
                <c:pt idx="4704">
                  <c:v>92.9</c:v>
                </c:pt>
                <c:pt idx="4705">
                  <c:v>92.7</c:v>
                </c:pt>
                <c:pt idx="4706">
                  <c:v>92.6</c:v>
                </c:pt>
                <c:pt idx="4707">
                  <c:v>92.4</c:v>
                </c:pt>
                <c:pt idx="4708">
                  <c:v>92.3</c:v>
                </c:pt>
                <c:pt idx="4709">
                  <c:v>92.2</c:v>
                </c:pt>
                <c:pt idx="4710">
                  <c:v>92.1</c:v>
                </c:pt>
                <c:pt idx="4711">
                  <c:v>92</c:v>
                </c:pt>
                <c:pt idx="4712">
                  <c:v>92</c:v>
                </c:pt>
                <c:pt idx="4713">
                  <c:v>92</c:v>
                </c:pt>
                <c:pt idx="4714">
                  <c:v>92</c:v>
                </c:pt>
                <c:pt idx="4715">
                  <c:v>92.1</c:v>
                </c:pt>
                <c:pt idx="4716">
                  <c:v>92.2</c:v>
                </c:pt>
                <c:pt idx="4717">
                  <c:v>92.3</c:v>
                </c:pt>
                <c:pt idx="4718">
                  <c:v>92.4</c:v>
                </c:pt>
                <c:pt idx="4719">
                  <c:v>92.5</c:v>
                </c:pt>
                <c:pt idx="4720">
                  <c:v>92.6</c:v>
                </c:pt>
                <c:pt idx="4721">
                  <c:v>92.8</c:v>
                </c:pt>
                <c:pt idx="4722">
                  <c:v>93</c:v>
                </c:pt>
                <c:pt idx="4723">
                  <c:v>93.2</c:v>
                </c:pt>
                <c:pt idx="4724">
                  <c:v>93.3</c:v>
                </c:pt>
                <c:pt idx="4725">
                  <c:v>93.5</c:v>
                </c:pt>
                <c:pt idx="4726">
                  <c:v>93.7</c:v>
                </c:pt>
                <c:pt idx="4727">
                  <c:v>93.9</c:v>
                </c:pt>
                <c:pt idx="4728">
                  <c:v>94</c:v>
                </c:pt>
                <c:pt idx="4729">
                  <c:v>94.1</c:v>
                </c:pt>
                <c:pt idx="4730">
                  <c:v>94.3</c:v>
                </c:pt>
                <c:pt idx="4731">
                  <c:v>94.4</c:v>
                </c:pt>
                <c:pt idx="4732">
                  <c:v>94.4</c:v>
                </c:pt>
                <c:pt idx="4733">
                  <c:v>94.4</c:v>
                </c:pt>
                <c:pt idx="4734">
                  <c:v>94.4</c:v>
                </c:pt>
                <c:pt idx="4735">
                  <c:v>94.4</c:v>
                </c:pt>
                <c:pt idx="4736">
                  <c:v>94.3</c:v>
                </c:pt>
                <c:pt idx="4737">
                  <c:v>94.2</c:v>
                </c:pt>
                <c:pt idx="4738">
                  <c:v>94.1</c:v>
                </c:pt>
                <c:pt idx="4739">
                  <c:v>93.9</c:v>
                </c:pt>
                <c:pt idx="4740">
                  <c:v>93.8</c:v>
                </c:pt>
                <c:pt idx="4741">
                  <c:v>93.6</c:v>
                </c:pt>
                <c:pt idx="4742">
                  <c:v>93.5</c:v>
                </c:pt>
                <c:pt idx="4743">
                  <c:v>93.4</c:v>
                </c:pt>
                <c:pt idx="4744">
                  <c:v>93.2</c:v>
                </c:pt>
                <c:pt idx="4745">
                  <c:v>93.1</c:v>
                </c:pt>
                <c:pt idx="4746">
                  <c:v>92.9</c:v>
                </c:pt>
                <c:pt idx="4747">
                  <c:v>92.8</c:v>
                </c:pt>
                <c:pt idx="4748">
                  <c:v>92.6</c:v>
                </c:pt>
                <c:pt idx="4749">
                  <c:v>92.5</c:v>
                </c:pt>
                <c:pt idx="4750">
                  <c:v>92.4</c:v>
                </c:pt>
                <c:pt idx="4751">
                  <c:v>92.3</c:v>
                </c:pt>
                <c:pt idx="4752">
                  <c:v>92.2</c:v>
                </c:pt>
                <c:pt idx="4753">
                  <c:v>92.1</c:v>
                </c:pt>
                <c:pt idx="4754">
                  <c:v>92.1</c:v>
                </c:pt>
                <c:pt idx="4755">
                  <c:v>92.2</c:v>
                </c:pt>
                <c:pt idx="4756">
                  <c:v>92.3</c:v>
                </c:pt>
                <c:pt idx="4757">
                  <c:v>92.4</c:v>
                </c:pt>
                <c:pt idx="4758">
                  <c:v>92.5</c:v>
                </c:pt>
                <c:pt idx="4759">
                  <c:v>92.7</c:v>
                </c:pt>
                <c:pt idx="4760">
                  <c:v>92.8</c:v>
                </c:pt>
                <c:pt idx="4761">
                  <c:v>93</c:v>
                </c:pt>
                <c:pt idx="4762">
                  <c:v>93.1</c:v>
                </c:pt>
                <c:pt idx="4763">
                  <c:v>93.3</c:v>
                </c:pt>
                <c:pt idx="4764">
                  <c:v>93.4</c:v>
                </c:pt>
                <c:pt idx="4765">
                  <c:v>93.6</c:v>
                </c:pt>
                <c:pt idx="4766">
                  <c:v>93.8</c:v>
                </c:pt>
                <c:pt idx="4767">
                  <c:v>94</c:v>
                </c:pt>
                <c:pt idx="4768">
                  <c:v>94.2</c:v>
                </c:pt>
                <c:pt idx="4769">
                  <c:v>94.3</c:v>
                </c:pt>
                <c:pt idx="4770">
                  <c:v>94.5</c:v>
                </c:pt>
                <c:pt idx="4771">
                  <c:v>94.6</c:v>
                </c:pt>
                <c:pt idx="4772">
                  <c:v>94.6</c:v>
                </c:pt>
                <c:pt idx="4773">
                  <c:v>94.6</c:v>
                </c:pt>
                <c:pt idx="4774">
                  <c:v>94.6</c:v>
                </c:pt>
                <c:pt idx="4775">
                  <c:v>94.5</c:v>
                </c:pt>
                <c:pt idx="4776">
                  <c:v>94.4</c:v>
                </c:pt>
                <c:pt idx="4777">
                  <c:v>94.4</c:v>
                </c:pt>
                <c:pt idx="4778">
                  <c:v>94.3</c:v>
                </c:pt>
                <c:pt idx="4779">
                  <c:v>94.2</c:v>
                </c:pt>
                <c:pt idx="4780">
                  <c:v>94.1</c:v>
                </c:pt>
                <c:pt idx="4781">
                  <c:v>94.1</c:v>
                </c:pt>
                <c:pt idx="4782">
                  <c:v>94</c:v>
                </c:pt>
                <c:pt idx="4783">
                  <c:v>93.8</c:v>
                </c:pt>
                <c:pt idx="4784">
                  <c:v>93.7</c:v>
                </c:pt>
                <c:pt idx="4785">
                  <c:v>93.4</c:v>
                </c:pt>
                <c:pt idx="4786">
                  <c:v>93.2</c:v>
                </c:pt>
                <c:pt idx="4787">
                  <c:v>93</c:v>
                </c:pt>
                <c:pt idx="4788">
                  <c:v>92.8</c:v>
                </c:pt>
                <c:pt idx="4789">
                  <c:v>92.7</c:v>
                </c:pt>
                <c:pt idx="4790">
                  <c:v>92.6</c:v>
                </c:pt>
                <c:pt idx="4791">
                  <c:v>92.5</c:v>
                </c:pt>
                <c:pt idx="4792">
                  <c:v>92.4</c:v>
                </c:pt>
                <c:pt idx="4793">
                  <c:v>92.4</c:v>
                </c:pt>
                <c:pt idx="4794">
                  <c:v>92.4</c:v>
                </c:pt>
                <c:pt idx="4795">
                  <c:v>92.4</c:v>
                </c:pt>
                <c:pt idx="4796">
                  <c:v>92.4</c:v>
                </c:pt>
                <c:pt idx="4797">
                  <c:v>92.5</c:v>
                </c:pt>
                <c:pt idx="4798">
                  <c:v>92.6</c:v>
                </c:pt>
                <c:pt idx="4799">
                  <c:v>92.7</c:v>
                </c:pt>
                <c:pt idx="4800">
                  <c:v>92.9</c:v>
                </c:pt>
                <c:pt idx="4801">
                  <c:v>93</c:v>
                </c:pt>
                <c:pt idx="4802">
                  <c:v>93.2</c:v>
                </c:pt>
                <c:pt idx="4803">
                  <c:v>93.3</c:v>
                </c:pt>
                <c:pt idx="4804">
                  <c:v>93.5</c:v>
                </c:pt>
                <c:pt idx="4805">
                  <c:v>93.7</c:v>
                </c:pt>
                <c:pt idx="4806">
                  <c:v>93.8</c:v>
                </c:pt>
                <c:pt idx="4807">
                  <c:v>94</c:v>
                </c:pt>
                <c:pt idx="4808">
                  <c:v>94.2</c:v>
                </c:pt>
                <c:pt idx="4809">
                  <c:v>94.3</c:v>
                </c:pt>
                <c:pt idx="4810">
                  <c:v>94.5</c:v>
                </c:pt>
                <c:pt idx="4811">
                  <c:v>94.6</c:v>
                </c:pt>
                <c:pt idx="4812">
                  <c:v>94.8</c:v>
                </c:pt>
                <c:pt idx="4813">
                  <c:v>94.8</c:v>
                </c:pt>
                <c:pt idx="4814">
                  <c:v>94.8</c:v>
                </c:pt>
                <c:pt idx="4815">
                  <c:v>94.8</c:v>
                </c:pt>
                <c:pt idx="4816">
                  <c:v>94.8</c:v>
                </c:pt>
                <c:pt idx="4817">
                  <c:v>94.7</c:v>
                </c:pt>
                <c:pt idx="4818">
                  <c:v>94.6</c:v>
                </c:pt>
                <c:pt idx="4819">
                  <c:v>94.5</c:v>
                </c:pt>
                <c:pt idx="4820">
                  <c:v>94.4</c:v>
                </c:pt>
                <c:pt idx="4821">
                  <c:v>94.3</c:v>
                </c:pt>
                <c:pt idx="4822">
                  <c:v>94.2</c:v>
                </c:pt>
                <c:pt idx="4823">
                  <c:v>94.1</c:v>
                </c:pt>
                <c:pt idx="4824">
                  <c:v>93.9</c:v>
                </c:pt>
                <c:pt idx="4825">
                  <c:v>93.8</c:v>
                </c:pt>
                <c:pt idx="4826">
                  <c:v>93.5</c:v>
                </c:pt>
                <c:pt idx="4827">
                  <c:v>93.3</c:v>
                </c:pt>
                <c:pt idx="4828">
                  <c:v>93.2</c:v>
                </c:pt>
                <c:pt idx="4829">
                  <c:v>93</c:v>
                </c:pt>
                <c:pt idx="4830">
                  <c:v>92.8</c:v>
                </c:pt>
                <c:pt idx="4831">
                  <c:v>92.7</c:v>
                </c:pt>
                <c:pt idx="4832">
                  <c:v>92.7</c:v>
                </c:pt>
                <c:pt idx="4833">
                  <c:v>92.6</c:v>
                </c:pt>
                <c:pt idx="4834">
                  <c:v>92.6</c:v>
                </c:pt>
                <c:pt idx="4835">
                  <c:v>92.6</c:v>
                </c:pt>
                <c:pt idx="4836">
                  <c:v>92.7</c:v>
                </c:pt>
                <c:pt idx="4837">
                  <c:v>92.7</c:v>
                </c:pt>
                <c:pt idx="4838">
                  <c:v>92.8</c:v>
                </c:pt>
                <c:pt idx="4839">
                  <c:v>92.9</c:v>
                </c:pt>
                <c:pt idx="4840">
                  <c:v>93</c:v>
                </c:pt>
                <c:pt idx="4841">
                  <c:v>93.1</c:v>
                </c:pt>
                <c:pt idx="4842">
                  <c:v>93.2</c:v>
                </c:pt>
                <c:pt idx="4843">
                  <c:v>93.4</c:v>
                </c:pt>
                <c:pt idx="4844">
                  <c:v>93.5</c:v>
                </c:pt>
                <c:pt idx="4845">
                  <c:v>93.7</c:v>
                </c:pt>
                <c:pt idx="4846">
                  <c:v>93.9</c:v>
                </c:pt>
                <c:pt idx="4847">
                  <c:v>94.1</c:v>
                </c:pt>
                <c:pt idx="4848">
                  <c:v>94.2</c:v>
                </c:pt>
                <c:pt idx="4849">
                  <c:v>94.4</c:v>
                </c:pt>
                <c:pt idx="4850">
                  <c:v>94.6</c:v>
                </c:pt>
                <c:pt idx="4851">
                  <c:v>94.7</c:v>
                </c:pt>
                <c:pt idx="4852">
                  <c:v>94.9</c:v>
                </c:pt>
                <c:pt idx="4853">
                  <c:v>94.9</c:v>
                </c:pt>
                <c:pt idx="4854">
                  <c:v>95</c:v>
                </c:pt>
                <c:pt idx="4855">
                  <c:v>95.1</c:v>
                </c:pt>
                <c:pt idx="4856">
                  <c:v>95.1</c:v>
                </c:pt>
                <c:pt idx="4857">
                  <c:v>95</c:v>
                </c:pt>
                <c:pt idx="4858">
                  <c:v>94.9</c:v>
                </c:pt>
                <c:pt idx="4859">
                  <c:v>94.9</c:v>
                </c:pt>
                <c:pt idx="4860">
                  <c:v>94.7</c:v>
                </c:pt>
                <c:pt idx="4861">
                  <c:v>94.6</c:v>
                </c:pt>
                <c:pt idx="4862">
                  <c:v>94.5</c:v>
                </c:pt>
                <c:pt idx="4863">
                  <c:v>94.3</c:v>
                </c:pt>
                <c:pt idx="4864">
                  <c:v>94.1</c:v>
                </c:pt>
                <c:pt idx="4865">
                  <c:v>94</c:v>
                </c:pt>
                <c:pt idx="4866">
                  <c:v>93.8</c:v>
                </c:pt>
                <c:pt idx="4867">
                  <c:v>93.6</c:v>
                </c:pt>
                <c:pt idx="4868">
                  <c:v>93.5</c:v>
                </c:pt>
                <c:pt idx="4869">
                  <c:v>93.3</c:v>
                </c:pt>
                <c:pt idx="4870">
                  <c:v>93.2</c:v>
                </c:pt>
                <c:pt idx="4871">
                  <c:v>93.1</c:v>
                </c:pt>
                <c:pt idx="4872">
                  <c:v>93</c:v>
                </c:pt>
                <c:pt idx="4873">
                  <c:v>92.9</c:v>
                </c:pt>
                <c:pt idx="4874">
                  <c:v>92.9</c:v>
                </c:pt>
                <c:pt idx="4875">
                  <c:v>92.8</c:v>
                </c:pt>
                <c:pt idx="4876">
                  <c:v>92.8</c:v>
                </c:pt>
                <c:pt idx="4877">
                  <c:v>92.8</c:v>
                </c:pt>
                <c:pt idx="4878">
                  <c:v>92.9</c:v>
                </c:pt>
                <c:pt idx="4879">
                  <c:v>92.9</c:v>
                </c:pt>
                <c:pt idx="4880">
                  <c:v>93</c:v>
                </c:pt>
                <c:pt idx="4881">
                  <c:v>93.2</c:v>
                </c:pt>
                <c:pt idx="4882">
                  <c:v>93.3</c:v>
                </c:pt>
                <c:pt idx="4883">
                  <c:v>93.4</c:v>
                </c:pt>
                <c:pt idx="4884">
                  <c:v>93.6</c:v>
                </c:pt>
                <c:pt idx="4885">
                  <c:v>93.8</c:v>
                </c:pt>
                <c:pt idx="4886">
                  <c:v>94</c:v>
                </c:pt>
                <c:pt idx="4887">
                  <c:v>94.2</c:v>
                </c:pt>
                <c:pt idx="4888">
                  <c:v>94.4</c:v>
                </c:pt>
                <c:pt idx="4889">
                  <c:v>94.6</c:v>
                </c:pt>
                <c:pt idx="4890">
                  <c:v>94.7</c:v>
                </c:pt>
                <c:pt idx="4891">
                  <c:v>94.9</c:v>
                </c:pt>
                <c:pt idx="4892">
                  <c:v>95</c:v>
                </c:pt>
                <c:pt idx="4893">
                  <c:v>95</c:v>
                </c:pt>
                <c:pt idx="4894">
                  <c:v>95.1</c:v>
                </c:pt>
                <c:pt idx="4895">
                  <c:v>95.2</c:v>
                </c:pt>
                <c:pt idx="4896">
                  <c:v>95.2</c:v>
                </c:pt>
                <c:pt idx="4897">
                  <c:v>95.2</c:v>
                </c:pt>
                <c:pt idx="4898">
                  <c:v>95.2</c:v>
                </c:pt>
                <c:pt idx="4899">
                  <c:v>95.1</c:v>
                </c:pt>
                <c:pt idx="4900">
                  <c:v>95</c:v>
                </c:pt>
                <c:pt idx="4901">
                  <c:v>94.9</c:v>
                </c:pt>
                <c:pt idx="4902">
                  <c:v>94.8</c:v>
                </c:pt>
                <c:pt idx="4903">
                  <c:v>94.6</c:v>
                </c:pt>
                <c:pt idx="4904">
                  <c:v>94.4</c:v>
                </c:pt>
                <c:pt idx="4905">
                  <c:v>94.3</c:v>
                </c:pt>
                <c:pt idx="4906">
                  <c:v>94.1</c:v>
                </c:pt>
                <c:pt idx="4907">
                  <c:v>94</c:v>
                </c:pt>
                <c:pt idx="4908">
                  <c:v>93.9</c:v>
                </c:pt>
                <c:pt idx="4909">
                  <c:v>93.7</c:v>
                </c:pt>
                <c:pt idx="4910">
                  <c:v>93.5</c:v>
                </c:pt>
                <c:pt idx="4911">
                  <c:v>93.4</c:v>
                </c:pt>
                <c:pt idx="4912">
                  <c:v>93.3</c:v>
                </c:pt>
                <c:pt idx="4913">
                  <c:v>93.1</c:v>
                </c:pt>
                <c:pt idx="4914">
                  <c:v>93</c:v>
                </c:pt>
                <c:pt idx="4915">
                  <c:v>93</c:v>
                </c:pt>
                <c:pt idx="4916">
                  <c:v>92.9</c:v>
                </c:pt>
                <c:pt idx="4917">
                  <c:v>93</c:v>
                </c:pt>
                <c:pt idx="4918">
                  <c:v>93</c:v>
                </c:pt>
                <c:pt idx="4919">
                  <c:v>93.1</c:v>
                </c:pt>
                <c:pt idx="4920">
                  <c:v>93.2</c:v>
                </c:pt>
                <c:pt idx="4921">
                  <c:v>93.3</c:v>
                </c:pt>
                <c:pt idx="4922">
                  <c:v>93.5</c:v>
                </c:pt>
                <c:pt idx="4923">
                  <c:v>93.6</c:v>
                </c:pt>
                <c:pt idx="4924">
                  <c:v>93.7</c:v>
                </c:pt>
                <c:pt idx="4925">
                  <c:v>93.9</c:v>
                </c:pt>
                <c:pt idx="4926">
                  <c:v>94</c:v>
                </c:pt>
                <c:pt idx="4927">
                  <c:v>94.2</c:v>
                </c:pt>
                <c:pt idx="4928">
                  <c:v>94.4</c:v>
                </c:pt>
                <c:pt idx="4929">
                  <c:v>94.6</c:v>
                </c:pt>
                <c:pt idx="4930">
                  <c:v>94.8</c:v>
                </c:pt>
                <c:pt idx="4931">
                  <c:v>94.9</c:v>
                </c:pt>
                <c:pt idx="4932">
                  <c:v>95.1</c:v>
                </c:pt>
                <c:pt idx="4933">
                  <c:v>95.2</c:v>
                </c:pt>
                <c:pt idx="4934">
                  <c:v>95.3</c:v>
                </c:pt>
                <c:pt idx="4935">
                  <c:v>95.4</c:v>
                </c:pt>
                <c:pt idx="4936">
                  <c:v>95.4</c:v>
                </c:pt>
                <c:pt idx="4937">
                  <c:v>95.4</c:v>
                </c:pt>
                <c:pt idx="4938">
                  <c:v>95.4</c:v>
                </c:pt>
                <c:pt idx="4939">
                  <c:v>95.4</c:v>
                </c:pt>
                <c:pt idx="4940">
                  <c:v>95.3</c:v>
                </c:pt>
                <c:pt idx="4941">
                  <c:v>95.2</c:v>
                </c:pt>
                <c:pt idx="4942">
                  <c:v>95</c:v>
                </c:pt>
                <c:pt idx="4943">
                  <c:v>94.9</c:v>
                </c:pt>
                <c:pt idx="4944">
                  <c:v>94.8</c:v>
                </c:pt>
                <c:pt idx="4945">
                  <c:v>94.6</c:v>
                </c:pt>
                <c:pt idx="4946">
                  <c:v>94.5</c:v>
                </c:pt>
                <c:pt idx="4947">
                  <c:v>94.3</c:v>
                </c:pt>
                <c:pt idx="4948">
                  <c:v>94.2</c:v>
                </c:pt>
                <c:pt idx="4949">
                  <c:v>94</c:v>
                </c:pt>
                <c:pt idx="4950">
                  <c:v>93.8</c:v>
                </c:pt>
                <c:pt idx="4951">
                  <c:v>93.7</c:v>
                </c:pt>
                <c:pt idx="4952">
                  <c:v>93.6</c:v>
                </c:pt>
                <c:pt idx="4953">
                  <c:v>93.4</c:v>
                </c:pt>
                <c:pt idx="4954">
                  <c:v>93.3</c:v>
                </c:pt>
                <c:pt idx="4955">
                  <c:v>93.3</c:v>
                </c:pt>
                <c:pt idx="4956">
                  <c:v>93.2</c:v>
                </c:pt>
                <c:pt idx="4957">
                  <c:v>93.2</c:v>
                </c:pt>
                <c:pt idx="4958">
                  <c:v>93.2</c:v>
                </c:pt>
                <c:pt idx="4959">
                  <c:v>93.3</c:v>
                </c:pt>
                <c:pt idx="4960">
                  <c:v>93.3</c:v>
                </c:pt>
                <c:pt idx="4961">
                  <c:v>93.4</c:v>
                </c:pt>
                <c:pt idx="4962">
                  <c:v>93.5</c:v>
                </c:pt>
                <c:pt idx="4963">
                  <c:v>93.6</c:v>
                </c:pt>
                <c:pt idx="4964">
                  <c:v>93.8</c:v>
                </c:pt>
                <c:pt idx="4965">
                  <c:v>94</c:v>
                </c:pt>
                <c:pt idx="4966">
                  <c:v>94.1</c:v>
                </c:pt>
                <c:pt idx="4967">
                  <c:v>94.3</c:v>
                </c:pt>
                <c:pt idx="4968">
                  <c:v>94.5</c:v>
                </c:pt>
                <c:pt idx="4969">
                  <c:v>94.7</c:v>
                </c:pt>
                <c:pt idx="4970">
                  <c:v>94.9</c:v>
                </c:pt>
                <c:pt idx="4971">
                  <c:v>95</c:v>
                </c:pt>
                <c:pt idx="4972">
                  <c:v>95.1</c:v>
                </c:pt>
                <c:pt idx="4973">
                  <c:v>95.3</c:v>
                </c:pt>
                <c:pt idx="4974">
                  <c:v>95.4</c:v>
                </c:pt>
                <c:pt idx="4975">
                  <c:v>95.5</c:v>
                </c:pt>
                <c:pt idx="4976">
                  <c:v>95.6</c:v>
                </c:pt>
                <c:pt idx="4977">
                  <c:v>95.6</c:v>
                </c:pt>
                <c:pt idx="4978">
                  <c:v>95.6</c:v>
                </c:pt>
                <c:pt idx="4979">
                  <c:v>95.6</c:v>
                </c:pt>
                <c:pt idx="4980">
                  <c:v>95.6</c:v>
                </c:pt>
                <c:pt idx="4981">
                  <c:v>95.5</c:v>
                </c:pt>
                <c:pt idx="4982">
                  <c:v>95.4</c:v>
                </c:pt>
                <c:pt idx="4983">
                  <c:v>95.2</c:v>
                </c:pt>
                <c:pt idx="4984">
                  <c:v>95.1</c:v>
                </c:pt>
                <c:pt idx="4985">
                  <c:v>94.9</c:v>
                </c:pt>
                <c:pt idx="4986">
                  <c:v>94.8</c:v>
                </c:pt>
                <c:pt idx="4987">
                  <c:v>94.6</c:v>
                </c:pt>
                <c:pt idx="4988">
                  <c:v>94.5</c:v>
                </c:pt>
                <c:pt idx="4989">
                  <c:v>94.3</c:v>
                </c:pt>
                <c:pt idx="4990">
                  <c:v>94.1</c:v>
                </c:pt>
                <c:pt idx="4991">
                  <c:v>94</c:v>
                </c:pt>
                <c:pt idx="4992">
                  <c:v>93.8</c:v>
                </c:pt>
                <c:pt idx="4993">
                  <c:v>93.7</c:v>
                </c:pt>
                <c:pt idx="4994">
                  <c:v>93.6</c:v>
                </c:pt>
                <c:pt idx="4995">
                  <c:v>93.5</c:v>
                </c:pt>
                <c:pt idx="4996">
                  <c:v>93.5</c:v>
                </c:pt>
                <c:pt idx="4997">
                  <c:v>93.4</c:v>
                </c:pt>
                <c:pt idx="4998">
                  <c:v>93.4</c:v>
                </c:pt>
                <c:pt idx="4999">
                  <c:v>93.4</c:v>
                </c:pt>
                <c:pt idx="5000">
                  <c:v>93.5</c:v>
                </c:pt>
                <c:pt idx="5001">
                  <c:v>93.6</c:v>
                </c:pt>
                <c:pt idx="5002">
                  <c:v>93.7</c:v>
                </c:pt>
                <c:pt idx="5003">
                  <c:v>93.8</c:v>
                </c:pt>
                <c:pt idx="5004">
                  <c:v>93.9</c:v>
                </c:pt>
                <c:pt idx="5005">
                  <c:v>94.1</c:v>
                </c:pt>
                <c:pt idx="5006">
                  <c:v>94.2</c:v>
                </c:pt>
                <c:pt idx="5007">
                  <c:v>94.4</c:v>
                </c:pt>
                <c:pt idx="5008">
                  <c:v>94.6</c:v>
                </c:pt>
                <c:pt idx="5009">
                  <c:v>94.8</c:v>
                </c:pt>
                <c:pt idx="5010">
                  <c:v>95</c:v>
                </c:pt>
                <c:pt idx="5011">
                  <c:v>95.2</c:v>
                </c:pt>
                <c:pt idx="5012">
                  <c:v>95.3</c:v>
                </c:pt>
                <c:pt idx="5013">
                  <c:v>95.4</c:v>
                </c:pt>
                <c:pt idx="5014">
                  <c:v>95.6</c:v>
                </c:pt>
                <c:pt idx="5015">
                  <c:v>95.7</c:v>
                </c:pt>
                <c:pt idx="5016">
                  <c:v>95.7</c:v>
                </c:pt>
                <c:pt idx="5017">
                  <c:v>95.7</c:v>
                </c:pt>
                <c:pt idx="5018">
                  <c:v>95.8</c:v>
                </c:pt>
                <c:pt idx="5019">
                  <c:v>95.8</c:v>
                </c:pt>
                <c:pt idx="5020">
                  <c:v>95.8</c:v>
                </c:pt>
                <c:pt idx="5021">
                  <c:v>95.8</c:v>
                </c:pt>
                <c:pt idx="5022">
                  <c:v>95.7</c:v>
                </c:pt>
                <c:pt idx="5023">
                  <c:v>95.5</c:v>
                </c:pt>
                <c:pt idx="5024">
                  <c:v>95.4</c:v>
                </c:pt>
                <c:pt idx="5025">
                  <c:v>95.3</c:v>
                </c:pt>
                <c:pt idx="5026">
                  <c:v>95.1</c:v>
                </c:pt>
                <c:pt idx="5027">
                  <c:v>94.9</c:v>
                </c:pt>
                <c:pt idx="5028">
                  <c:v>94.8</c:v>
                </c:pt>
                <c:pt idx="5029">
                  <c:v>94.6</c:v>
                </c:pt>
                <c:pt idx="5030">
                  <c:v>94.4</c:v>
                </c:pt>
                <c:pt idx="5031">
                  <c:v>94.2</c:v>
                </c:pt>
                <c:pt idx="5032">
                  <c:v>94.1</c:v>
                </c:pt>
                <c:pt idx="5033">
                  <c:v>93.9</c:v>
                </c:pt>
                <c:pt idx="5034">
                  <c:v>93.8</c:v>
                </c:pt>
                <c:pt idx="5035">
                  <c:v>93.7</c:v>
                </c:pt>
                <c:pt idx="5036">
                  <c:v>93.6</c:v>
                </c:pt>
                <c:pt idx="5037">
                  <c:v>93.6</c:v>
                </c:pt>
                <c:pt idx="5038">
                  <c:v>93.6</c:v>
                </c:pt>
                <c:pt idx="5039">
                  <c:v>93.6</c:v>
                </c:pt>
                <c:pt idx="5040">
                  <c:v>93.7</c:v>
                </c:pt>
                <c:pt idx="5041">
                  <c:v>93.8</c:v>
                </c:pt>
                <c:pt idx="5042">
                  <c:v>93.9</c:v>
                </c:pt>
                <c:pt idx="5043">
                  <c:v>94</c:v>
                </c:pt>
                <c:pt idx="5044">
                  <c:v>94.1</c:v>
                </c:pt>
                <c:pt idx="5045">
                  <c:v>94.2</c:v>
                </c:pt>
                <c:pt idx="5046">
                  <c:v>94.3</c:v>
                </c:pt>
                <c:pt idx="5047">
                  <c:v>94.4</c:v>
                </c:pt>
                <c:pt idx="5048">
                  <c:v>94.6</c:v>
                </c:pt>
                <c:pt idx="5049">
                  <c:v>94.8</c:v>
                </c:pt>
                <c:pt idx="5050">
                  <c:v>95</c:v>
                </c:pt>
                <c:pt idx="5051">
                  <c:v>95.2</c:v>
                </c:pt>
                <c:pt idx="5052">
                  <c:v>95.4</c:v>
                </c:pt>
                <c:pt idx="5053">
                  <c:v>95.6</c:v>
                </c:pt>
                <c:pt idx="5054">
                  <c:v>95.7</c:v>
                </c:pt>
                <c:pt idx="5055">
                  <c:v>95.8</c:v>
                </c:pt>
                <c:pt idx="5056">
                  <c:v>95.9</c:v>
                </c:pt>
                <c:pt idx="5057">
                  <c:v>96</c:v>
                </c:pt>
                <c:pt idx="5058">
                  <c:v>96</c:v>
                </c:pt>
                <c:pt idx="5059">
                  <c:v>96.1</c:v>
                </c:pt>
                <c:pt idx="5060">
                  <c:v>96</c:v>
                </c:pt>
                <c:pt idx="5061">
                  <c:v>96</c:v>
                </c:pt>
                <c:pt idx="5062">
                  <c:v>95.9</c:v>
                </c:pt>
                <c:pt idx="5063">
                  <c:v>95.8</c:v>
                </c:pt>
                <c:pt idx="5064">
                  <c:v>95.6</c:v>
                </c:pt>
                <c:pt idx="5065">
                  <c:v>95.5</c:v>
                </c:pt>
                <c:pt idx="5066">
                  <c:v>95.3</c:v>
                </c:pt>
                <c:pt idx="5067">
                  <c:v>95.2</c:v>
                </c:pt>
                <c:pt idx="5068">
                  <c:v>95</c:v>
                </c:pt>
                <c:pt idx="5069">
                  <c:v>94.9</c:v>
                </c:pt>
                <c:pt idx="5070">
                  <c:v>94.8</c:v>
                </c:pt>
                <c:pt idx="5071">
                  <c:v>94.6</c:v>
                </c:pt>
                <c:pt idx="5072">
                  <c:v>94.5</c:v>
                </c:pt>
                <c:pt idx="5073">
                  <c:v>94.3</c:v>
                </c:pt>
                <c:pt idx="5074">
                  <c:v>94.2</c:v>
                </c:pt>
                <c:pt idx="5075">
                  <c:v>94.1</c:v>
                </c:pt>
                <c:pt idx="5076">
                  <c:v>94</c:v>
                </c:pt>
                <c:pt idx="5077">
                  <c:v>93.9</c:v>
                </c:pt>
                <c:pt idx="5078">
                  <c:v>93.8</c:v>
                </c:pt>
                <c:pt idx="5079">
                  <c:v>93.8</c:v>
                </c:pt>
                <c:pt idx="5080">
                  <c:v>93.7</c:v>
                </c:pt>
                <c:pt idx="5081">
                  <c:v>93.8</c:v>
                </c:pt>
                <c:pt idx="5082">
                  <c:v>93.9</c:v>
                </c:pt>
                <c:pt idx="5083">
                  <c:v>93.9</c:v>
                </c:pt>
                <c:pt idx="5084">
                  <c:v>94.1</c:v>
                </c:pt>
                <c:pt idx="5085">
                  <c:v>94.2</c:v>
                </c:pt>
                <c:pt idx="5086">
                  <c:v>94.4</c:v>
                </c:pt>
                <c:pt idx="5087">
                  <c:v>94.6</c:v>
                </c:pt>
                <c:pt idx="5088">
                  <c:v>94.8</c:v>
                </c:pt>
                <c:pt idx="5089">
                  <c:v>94.9</c:v>
                </c:pt>
                <c:pt idx="5090">
                  <c:v>95.1</c:v>
                </c:pt>
                <c:pt idx="5091">
                  <c:v>95.3</c:v>
                </c:pt>
                <c:pt idx="5092">
                  <c:v>95.5</c:v>
                </c:pt>
                <c:pt idx="5093">
                  <c:v>95.6</c:v>
                </c:pt>
                <c:pt idx="5094">
                  <c:v>95.8</c:v>
                </c:pt>
                <c:pt idx="5095">
                  <c:v>95.9</c:v>
                </c:pt>
                <c:pt idx="5096">
                  <c:v>96</c:v>
                </c:pt>
                <c:pt idx="5097">
                  <c:v>96.1</c:v>
                </c:pt>
                <c:pt idx="5098">
                  <c:v>96.1</c:v>
                </c:pt>
                <c:pt idx="5099">
                  <c:v>96.2</c:v>
                </c:pt>
                <c:pt idx="5100">
                  <c:v>96.2</c:v>
                </c:pt>
                <c:pt idx="5101">
                  <c:v>96.2</c:v>
                </c:pt>
                <c:pt idx="5102">
                  <c:v>96.1</c:v>
                </c:pt>
                <c:pt idx="5103">
                  <c:v>96.1</c:v>
                </c:pt>
                <c:pt idx="5104">
                  <c:v>96</c:v>
                </c:pt>
                <c:pt idx="5105">
                  <c:v>95.8</c:v>
                </c:pt>
                <c:pt idx="5106">
                  <c:v>95.7</c:v>
                </c:pt>
                <c:pt idx="5107">
                  <c:v>95.6</c:v>
                </c:pt>
                <c:pt idx="5108">
                  <c:v>95.4</c:v>
                </c:pt>
                <c:pt idx="5109">
                  <c:v>95.2</c:v>
                </c:pt>
                <c:pt idx="5110">
                  <c:v>95.1</c:v>
                </c:pt>
                <c:pt idx="5111">
                  <c:v>94.9</c:v>
                </c:pt>
                <c:pt idx="5112">
                  <c:v>94.7</c:v>
                </c:pt>
                <c:pt idx="5113">
                  <c:v>94.6</c:v>
                </c:pt>
                <c:pt idx="5114">
                  <c:v>94.4</c:v>
                </c:pt>
                <c:pt idx="5115">
                  <c:v>94.3</c:v>
                </c:pt>
                <c:pt idx="5116">
                  <c:v>94.2</c:v>
                </c:pt>
                <c:pt idx="5117">
                  <c:v>94.1</c:v>
                </c:pt>
                <c:pt idx="5118">
                  <c:v>94.1</c:v>
                </c:pt>
                <c:pt idx="5119">
                  <c:v>94</c:v>
                </c:pt>
                <c:pt idx="5120">
                  <c:v>94</c:v>
                </c:pt>
                <c:pt idx="5121">
                  <c:v>94.1</c:v>
                </c:pt>
                <c:pt idx="5122">
                  <c:v>94.1</c:v>
                </c:pt>
                <c:pt idx="5123">
                  <c:v>94.1</c:v>
                </c:pt>
                <c:pt idx="5124">
                  <c:v>94.2</c:v>
                </c:pt>
                <c:pt idx="5125">
                  <c:v>94.3</c:v>
                </c:pt>
                <c:pt idx="5126">
                  <c:v>94.5</c:v>
                </c:pt>
                <c:pt idx="5127">
                  <c:v>94.6</c:v>
                </c:pt>
                <c:pt idx="5128">
                  <c:v>94.8</c:v>
                </c:pt>
                <c:pt idx="5129">
                  <c:v>95</c:v>
                </c:pt>
                <c:pt idx="5130">
                  <c:v>95.2</c:v>
                </c:pt>
                <c:pt idx="5131">
                  <c:v>95.4</c:v>
                </c:pt>
                <c:pt idx="5132">
                  <c:v>95.6</c:v>
                </c:pt>
                <c:pt idx="5133">
                  <c:v>95.7</c:v>
                </c:pt>
                <c:pt idx="5134">
                  <c:v>95.8</c:v>
                </c:pt>
                <c:pt idx="5135">
                  <c:v>96</c:v>
                </c:pt>
                <c:pt idx="5136">
                  <c:v>96.1</c:v>
                </c:pt>
                <c:pt idx="5137">
                  <c:v>96.2</c:v>
                </c:pt>
                <c:pt idx="5138">
                  <c:v>96.3</c:v>
                </c:pt>
                <c:pt idx="5139">
                  <c:v>96.4</c:v>
                </c:pt>
                <c:pt idx="5140">
                  <c:v>96.4</c:v>
                </c:pt>
                <c:pt idx="5141">
                  <c:v>96.4</c:v>
                </c:pt>
                <c:pt idx="5142">
                  <c:v>96.4</c:v>
                </c:pt>
                <c:pt idx="5143">
                  <c:v>96.3</c:v>
                </c:pt>
                <c:pt idx="5144">
                  <c:v>96.2</c:v>
                </c:pt>
                <c:pt idx="5145">
                  <c:v>96.1</c:v>
                </c:pt>
                <c:pt idx="5146">
                  <c:v>96</c:v>
                </c:pt>
                <c:pt idx="5147">
                  <c:v>95.9</c:v>
                </c:pt>
                <c:pt idx="5148">
                  <c:v>95.7</c:v>
                </c:pt>
                <c:pt idx="5149">
                  <c:v>95.6</c:v>
                </c:pt>
                <c:pt idx="5150">
                  <c:v>95.4</c:v>
                </c:pt>
                <c:pt idx="5151">
                  <c:v>95.2</c:v>
                </c:pt>
                <c:pt idx="5152">
                  <c:v>95</c:v>
                </c:pt>
                <c:pt idx="5153">
                  <c:v>94.9</c:v>
                </c:pt>
                <c:pt idx="5154">
                  <c:v>94.8</c:v>
                </c:pt>
                <c:pt idx="5155">
                  <c:v>94.6</c:v>
                </c:pt>
                <c:pt idx="5156">
                  <c:v>94.5</c:v>
                </c:pt>
                <c:pt idx="5157">
                  <c:v>94.4</c:v>
                </c:pt>
                <c:pt idx="5158">
                  <c:v>94.3</c:v>
                </c:pt>
                <c:pt idx="5159">
                  <c:v>94.2</c:v>
                </c:pt>
                <c:pt idx="5160">
                  <c:v>94.1</c:v>
                </c:pt>
                <c:pt idx="5161">
                  <c:v>94.2</c:v>
                </c:pt>
                <c:pt idx="5162">
                  <c:v>94.2</c:v>
                </c:pt>
                <c:pt idx="5163">
                  <c:v>94.3</c:v>
                </c:pt>
                <c:pt idx="5164">
                  <c:v>94.4</c:v>
                </c:pt>
                <c:pt idx="5165">
                  <c:v>94.5</c:v>
                </c:pt>
                <c:pt idx="5166">
                  <c:v>94.7</c:v>
                </c:pt>
                <c:pt idx="5167">
                  <c:v>94.8</c:v>
                </c:pt>
                <c:pt idx="5168">
                  <c:v>94.9</c:v>
                </c:pt>
                <c:pt idx="5169">
                  <c:v>95</c:v>
                </c:pt>
                <c:pt idx="5170">
                  <c:v>95.2</c:v>
                </c:pt>
                <c:pt idx="5171">
                  <c:v>95.3</c:v>
                </c:pt>
                <c:pt idx="5172">
                  <c:v>95.5</c:v>
                </c:pt>
                <c:pt idx="5173">
                  <c:v>95.7</c:v>
                </c:pt>
                <c:pt idx="5174">
                  <c:v>95.9</c:v>
                </c:pt>
                <c:pt idx="5175">
                  <c:v>96</c:v>
                </c:pt>
                <c:pt idx="5176">
                  <c:v>96.2</c:v>
                </c:pt>
                <c:pt idx="5177">
                  <c:v>96.4</c:v>
                </c:pt>
                <c:pt idx="5178">
                  <c:v>96.6</c:v>
                </c:pt>
                <c:pt idx="5179">
                  <c:v>96.6</c:v>
                </c:pt>
                <c:pt idx="5180">
                  <c:v>96.7</c:v>
                </c:pt>
                <c:pt idx="5181">
                  <c:v>96.7</c:v>
                </c:pt>
                <c:pt idx="5182">
                  <c:v>96.6</c:v>
                </c:pt>
                <c:pt idx="5183">
                  <c:v>96.5</c:v>
                </c:pt>
                <c:pt idx="5184">
                  <c:v>96.4</c:v>
                </c:pt>
                <c:pt idx="5185">
                  <c:v>96.4</c:v>
                </c:pt>
                <c:pt idx="5186">
                  <c:v>96.2</c:v>
                </c:pt>
                <c:pt idx="5187">
                  <c:v>96.1</c:v>
                </c:pt>
                <c:pt idx="5188">
                  <c:v>96</c:v>
                </c:pt>
                <c:pt idx="5189">
                  <c:v>95.9</c:v>
                </c:pt>
                <c:pt idx="5190">
                  <c:v>95.7</c:v>
                </c:pt>
                <c:pt idx="5191">
                  <c:v>95.6</c:v>
                </c:pt>
                <c:pt idx="5192">
                  <c:v>95.4</c:v>
                </c:pt>
                <c:pt idx="5193">
                  <c:v>95.2</c:v>
                </c:pt>
                <c:pt idx="5194">
                  <c:v>95.1</c:v>
                </c:pt>
                <c:pt idx="5195">
                  <c:v>94.9</c:v>
                </c:pt>
                <c:pt idx="5196">
                  <c:v>94.8</c:v>
                </c:pt>
                <c:pt idx="5197">
                  <c:v>94.6</c:v>
                </c:pt>
                <c:pt idx="5198">
                  <c:v>94.5</c:v>
                </c:pt>
                <c:pt idx="5199">
                  <c:v>94.4</c:v>
                </c:pt>
                <c:pt idx="5200">
                  <c:v>94.4</c:v>
                </c:pt>
                <c:pt idx="5201">
                  <c:v>94.4</c:v>
                </c:pt>
                <c:pt idx="5202">
                  <c:v>94.4</c:v>
                </c:pt>
                <c:pt idx="5203">
                  <c:v>94.4</c:v>
                </c:pt>
                <c:pt idx="5204">
                  <c:v>94.4</c:v>
                </c:pt>
                <c:pt idx="5205">
                  <c:v>94.5</c:v>
                </c:pt>
                <c:pt idx="5206">
                  <c:v>94.7</c:v>
                </c:pt>
                <c:pt idx="5207">
                  <c:v>94.8</c:v>
                </c:pt>
                <c:pt idx="5208">
                  <c:v>95</c:v>
                </c:pt>
                <c:pt idx="5209">
                  <c:v>95.2</c:v>
                </c:pt>
                <c:pt idx="5210">
                  <c:v>95.4</c:v>
                </c:pt>
                <c:pt idx="5211">
                  <c:v>95.5</c:v>
                </c:pt>
                <c:pt idx="5212">
                  <c:v>95.7</c:v>
                </c:pt>
                <c:pt idx="5213">
                  <c:v>95.8</c:v>
                </c:pt>
                <c:pt idx="5214">
                  <c:v>96</c:v>
                </c:pt>
                <c:pt idx="5215">
                  <c:v>96.2</c:v>
                </c:pt>
                <c:pt idx="5216">
                  <c:v>96.3</c:v>
                </c:pt>
                <c:pt idx="5217">
                  <c:v>96.5</c:v>
                </c:pt>
                <c:pt idx="5218">
                  <c:v>96.6</c:v>
                </c:pt>
                <c:pt idx="5219">
                  <c:v>96.7</c:v>
                </c:pt>
                <c:pt idx="5220">
                  <c:v>96.8</c:v>
                </c:pt>
                <c:pt idx="5221">
                  <c:v>96.8</c:v>
                </c:pt>
                <c:pt idx="5222">
                  <c:v>96.8</c:v>
                </c:pt>
                <c:pt idx="5223">
                  <c:v>96.8</c:v>
                </c:pt>
                <c:pt idx="5224">
                  <c:v>96.8</c:v>
                </c:pt>
                <c:pt idx="5225">
                  <c:v>96.7</c:v>
                </c:pt>
                <c:pt idx="5226">
                  <c:v>96.6</c:v>
                </c:pt>
                <c:pt idx="5227">
                  <c:v>96.5</c:v>
                </c:pt>
                <c:pt idx="5228">
                  <c:v>96.3</c:v>
                </c:pt>
                <c:pt idx="5229">
                  <c:v>96.2</c:v>
                </c:pt>
                <c:pt idx="5230">
                  <c:v>96</c:v>
                </c:pt>
                <c:pt idx="5231">
                  <c:v>95.8</c:v>
                </c:pt>
                <c:pt idx="5232">
                  <c:v>95.7</c:v>
                </c:pt>
                <c:pt idx="5233">
                  <c:v>95.5</c:v>
                </c:pt>
                <c:pt idx="5234">
                  <c:v>95.3</c:v>
                </c:pt>
                <c:pt idx="5235">
                  <c:v>95.2</c:v>
                </c:pt>
                <c:pt idx="5236">
                  <c:v>95</c:v>
                </c:pt>
                <c:pt idx="5237">
                  <c:v>94.9</c:v>
                </c:pt>
                <c:pt idx="5238">
                  <c:v>94.8</c:v>
                </c:pt>
                <c:pt idx="5239">
                  <c:v>94.8</c:v>
                </c:pt>
                <c:pt idx="5240">
                  <c:v>94.7</c:v>
                </c:pt>
                <c:pt idx="5241">
                  <c:v>94.6</c:v>
                </c:pt>
                <c:pt idx="5242">
                  <c:v>94.6</c:v>
                </c:pt>
                <c:pt idx="5243">
                  <c:v>94.7</c:v>
                </c:pt>
                <c:pt idx="5244">
                  <c:v>94.7</c:v>
                </c:pt>
                <c:pt idx="5245">
                  <c:v>94.8</c:v>
                </c:pt>
                <c:pt idx="5246">
                  <c:v>94.8</c:v>
                </c:pt>
                <c:pt idx="5247">
                  <c:v>94.9</c:v>
                </c:pt>
                <c:pt idx="5248">
                  <c:v>95</c:v>
                </c:pt>
                <c:pt idx="5249">
                  <c:v>95.1</c:v>
                </c:pt>
                <c:pt idx="5250">
                  <c:v>95.3</c:v>
                </c:pt>
                <c:pt idx="5251">
                  <c:v>95.5</c:v>
                </c:pt>
                <c:pt idx="5252">
                  <c:v>95.7</c:v>
                </c:pt>
                <c:pt idx="5253">
                  <c:v>95.9</c:v>
                </c:pt>
                <c:pt idx="5254">
                  <c:v>96.2</c:v>
                </c:pt>
                <c:pt idx="5255">
                  <c:v>96.4</c:v>
                </c:pt>
                <c:pt idx="5256">
                  <c:v>96.5</c:v>
                </c:pt>
                <c:pt idx="5257">
                  <c:v>96.6</c:v>
                </c:pt>
                <c:pt idx="5258">
                  <c:v>96.8</c:v>
                </c:pt>
                <c:pt idx="5259">
                  <c:v>96.9</c:v>
                </c:pt>
                <c:pt idx="5260">
                  <c:v>97</c:v>
                </c:pt>
                <c:pt idx="5261">
                  <c:v>97</c:v>
                </c:pt>
                <c:pt idx="5262">
                  <c:v>97</c:v>
                </c:pt>
                <c:pt idx="5263">
                  <c:v>96.9</c:v>
                </c:pt>
                <c:pt idx="5264">
                  <c:v>96.9</c:v>
                </c:pt>
                <c:pt idx="5265">
                  <c:v>96.8</c:v>
                </c:pt>
                <c:pt idx="5266">
                  <c:v>96.7</c:v>
                </c:pt>
                <c:pt idx="5267">
                  <c:v>96.7</c:v>
                </c:pt>
                <c:pt idx="5268">
                  <c:v>96.6</c:v>
                </c:pt>
                <c:pt idx="5269">
                  <c:v>96.5</c:v>
                </c:pt>
                <c:pt idx="5270">
                  <c:v>96.4</c:v>
                </c:pt>
                <c:pt idx="5271">
                  <c:v>96.3</c:v>
                </c:pt>
                <c:pt idx="5272">
                  <c:v>96.1</c:v>
                </c:pt>
                <c:pt idx="5273">
                  <c:v>96</c:v>
                </c:pt>
                <c:pt idx="5274">
                  <c:v>95.8</c:v>
                </c:pt>
                <c:pt idx="5275">
                  <c:v>95.6</c:v>
                </c:pt>
                <c:pt idx="5276">
                  <c:v>95.4</c:v>
                </c:pt>
                <c:pt idx="5277">
                  <c:v>95.2</c:v>
                </c:pt>
                <c:pt idx="5278">
                  <c:v>95</c:v>
                </c:pt>
                <c:pt idx="5279">
                  <c:v>94.9</c:v>
                </c:pt>
                <c:pt idx="5280">
                  <c:v>94.8</c:v>
                </c:pt>
                <c:pt idx="5281">
                  <c:v>94.8</c:v>
                </c:pt>
                <c:pt idx="5282">
                  <c:v>94.7</c:v>
                </c:pt>
                <c:pt idx="5283">
                  <c:v>94.8</c:v>
                </c:pt>
                <c:pt idx="5284">
                  <c:v>94.8</c:v>
                </c:pt>
                <c:pt idx="5285">
                  <c:v>94.9</c:v>
                </c:pt>
                <c:pt idx="5286">
                  <c:v>95</c:v>
                </c:pt>
                <c:pt idx="5287">
                  <c:v>95.1</c:v>
                </c:pt>
                <c:pt idx="5288">
                  <c:v>95.2</c:v>
                </c:pt>
                <c:pt idx="5289">
                  <c:v>95.4</c:v>
                </c:pt>
                <c:pt idx="5290">
                  <c:v>95.6</c:v>
                </c:pt>
                <c:pt idx="5291">
                  <c:v>95.7</c:v>
                </c:pt>
                <c:pt idx="5292">
                  <c:v>95.8</c:v>
                </c:pt>
                <c:pt idx="5293">
                  <c:v>96</c:v>
                </c:pt>
                <c:pt idx="5294">
                  <c:v>96.1</c:v>
                </c:pt>
                <c:pt idx="5295">
                  <c:v>96.3</c:v>
                </c:pt>
                <c:pt idx="5296">
                  <c:v>96.5</c:v>
                </c:pt>
                <c:pt idx="5297">
                  <c:v>96.7</c:v>
                </c:pt>
                <c:pt idx="5298">
                  <c:v>96.8</c:v>
                </c:pt>
                <c:pt idx="5299">
                  <c:v>96.9</c:v>
                </c:pt>
                <c:pt idx="5300">
                  <c:v>97.1</c:v>
                </c:pt>
                <c:pt idx="5301">
                  <c:v>97.1</c:v>
                </c:pt>
                <c:pt idx="5302">
                  <c:v>97.2</c:v>
                </c:pt>
                <c:pt idx="5303">
                  <c:v>97.2</c:v>
                </c:pt>
                <c:pt idx="5304">
                  <c:v>97.2</c:v>
                </c:pt>
                <c:pt idx="5305">
                  <c:v>97.2</c:v>
                </c:pt>
                <c:pt idx="5306">
                  <c:v>97.1</c:v>
                </c:pt>
                <c:pt idx="5307">
                  <c:v>97</c:v>
                </c:pt>
                <c:pt idx="5308">
                  <c:v>96.9</c:v>
                </c:pt>
                <c:pt idx="5309">
                  <c:v>96.8</c:v>
                </c:pt>
                <c:pt idx="5310">
                  <c:v>96.7</c:v>
                </c:pt>
                <c:pt idx="5311">
                  <c:v>96.5</c:v>
                </c:pt>
                <c:pt idx="5312">
                  <c:v>96.4</c:v>
                </c:pt>
                <c:pt idx="5313">
                  <c:v>96.2</c:v>
                </c:pt>
                <c:pt idx="5314">
                  <c:v>96</c:v>
                </c:pt>
                <c:pt idx="5315">
                  <c:v>95.8</c:v>
                </c:pt>
                <c:pt idx="5316">
                  <c:v>95.7</c:v>
                </c:pt>
                <c:pt idx="5317">
                  <c:v>95.5</c:v>
                </c:pt>
                <c:pt idx="5318">
                  <c:v>95.3</c:v>
                </c:pt>
                <c:pt idx="5319">
                  <c:v>95.2</c:v>
                </c:pt>
                <c:pt idx="5320">
                  <c:v>95.1</c:v>
                </c:pt>
                <c:pt idx="5321">
                  <c:v>95.1</c:v>
                </c:pt>
                <c:pt idx="5322">
                  <c:v>95</c:v>
                </c:pt>
                <c:pt idx="5323">
                  <c:v>95</c:v>
                </c:pt>
                <c:pt idx="5324">
                  <c:v>95.1</c:v>
                </c:pt>
                <c:pt idx="5325">
                  <c:v>95.1</c:v>
                </c:pt>
                <c:pt idx="5326">
                  <c:v>95.1</c:v>
                </c:pt>
                <c:pt idx="5327">
                  <c:v>95.2</c:v>
                </c:pt>
                <c:pt idx="5328">
                  <c:v>95.3</c:v>
                </c:pt>
                <c:pt idx="5329">
                  <c:v>95.5</c:v>
                </c:pt>
                <c:pt idx="5330">
                  <c:v>95.6</c:v>
                </c:pt>
                <c:pt idx="5331">
                  <c:v>95.7</c:v>
                </c:pt>
                <c:pt idx="5332">
                  <c:v>95.9</c:v>
                </c:pt>
                <c:pt idx="5333">
                  <c:v>96</c:v>
                </c:pt>
                <c:pt idx="5334">
                  <c:v>96.2</c:v>
                </c:pt>
                <c:pt idx="5335">
                  <c:v>96.4</c:v>
                </c:pt>
                <c:pt idx="5336">
                  <c:v>96.6</c:v>
                </c:pt>
                <c:pt idx="5337">
                  <c:v>96.8</c:v>
                </c:pt>
                <c:pt idx="5338">
                  <c:v>96.9</c:v>
                </c:pt>
                <c:pt idx="5339">
                  <c:v>97.1</c:v>
                </c:pt>
                <c:pt idx="5340">
                  <c:v>97.2</c:v>
                </c:pt>
                <c:pt idx="5341">
                  <c:v>97.3</c:v>
                </c:pt>
                <c:pt idx="5342">
                  <c:v>97.3</c:v>
                </c:pt>
                <c:pt idx="5343">
                  <c:v>97.4</c:v>
                </c:pt>
                <c:pt idx="5344">
                  <c:v>97.4</c:v>
                </c:pt>
                <c:pt idx="5345">
                  <c:v>97.4</c:v>
                </c:pt>
                <c:pt idx="5346">
                  <c:v>97.4</c:v>
                </c:pt>
                <c:pt idx="5347">
                  <c:v>97.3</c:v>
                </c:pt>
                <c:pt idx="5348">
                  <c:v>97.2</c:v>
                </c:pt>
                <c:pt idx="5349">
                  <c:v>97.1</c:v>
                </c:pt>
                <c:pt idx="5350">
                  <c:v>97</c:v>
                </c:pt>
                <c:pt idx="5351">
                  <c:v>96.8</c:v>
                </c:pt>
                <c:pt idx="5352">
                  <c:v>96.6</c:v>
                </c:pt>
                <c:pt idx="5353">
                  <c:v>96.5</c:v>
                </c:pt>
                <c:pt idx="5354">
                  <c:v>96.3</c:v>
                </c:pt>
                <c:pt idx="5355">
                  <c:v>96.1</c:v>
                </c:pt>
                <c:pt idx="5356">
                  <c:v>96</c:v>
                </c:pt>
                <c:pt idx="5357">
                  <c:v>95.9</c:v>
                </c:pt>
                <c:pt idx="5358">
                  <c:v>95.7</c:v>
                </c:pt>
                <c:pt idx="5359">
                  <c:v>95.6</c:v>
                </c:pt>
                <c:pt idx="5360">
                  <c:v>95.5</c:v>
                </c:pt>
                <c:pt idx="5361">
                  <c:v>95.4</c:v>
                </c:pt>
                <c:pt idx="5362">
                  <c:v>95.2</c:v>
                </c:pt>
                <c:pt idx="5363">
                  <c:v>95.1</c:v>
                </c:pt>
                <c:pt idx="5364">
                  <c:v>95.1</c:v>
                </c:pt>
                <c:pt idx="5365">
                  <c:v>95.1</c:v>
                </c:pt>
                <c:pt idx="5366">
                  <c:v>95.1</c:v>
                </c:pt>
                <c:pt idx="5367">
                  <c:v>95.2</c:v>
                </c:pt>
                <c:pt idx="5368">
                  <c:v>95.4</c:v>
                </c:pt>
                <c:pt idx="5369">
                  <c:v>95.5</c:v>
                </c:pt>
                <c:pt idx="5370">
                  <c:v>95.7</c:v>
                </c:pt>
                <c:pt idx="5371">
                  <c:v>95.9</c:v>
                </c:pt>
                <c:pt idx="5372">
                  <c:v>96.1</c:v>
                </c:pt>
                <c:pt idx="5373">
                  <c:v>96.3</c:v>
                </c:pt>
                <c:pt idx="5374">
                  <c:v>96.4</c:v>
                </c:pt>
                <c:pt idx="5375">
                  <c:v>96.5</c:v>
                </c:pt>
                <c:pt idx="5376">
                  <c:v>96.7</c:v>
                </c:pt>
                <c:pt idx="5377">
                  <c:v>96.8</c:v>
                </c:pt>
                <c:pt idx="5378">
                  <c:v>97</c:v>
                </c:pt>
                <c:pt idx="5379">
                  <c:v>97.1</c:v>
                </c:pt>
                <c:pt idx="5380">
                  <c:v>97.2</c:v>
                </c:pt>
                <c:pt idx="5381">
                  <c:v>97.4</c:v>
                </c:pt>
                <c:pt idx="5382">
                  <c:v>97.5</c:v>
                </c:pt>
                <c:pt idx="5383">
                  <c:v>97.5</c:v>
                </c:pt>
                <c:pt idx="5384">
                  <c:v>97.6</c:v>
                </c:pt>
                <c:pt idx="5385">
                  <c:v>97.6</c:v>
                </c:pt>
                <c:pt idx="5386">
                  <c:v>97.6</c:v>
                </c:pt>
                <c:pt idx="5387">
                  <c:v>97.6</c:v>
                </c:pt>
                <c:pt idx="5388">
                  <c:v>97.5</c:v>
                </c:pt>
                <c:pt idx="5389">
                  <c:v>97.4</c:v>
                </c:pt>
                <c:pt idx="5390">
                  <c:v>97.3</c:v>
                </c:pt>
                <c:pt idx="5391">
                  <c:v>97.1</c:v>
                </c:pt>
                <c:pt idx="5392">
                  <c:v>97</c:v>
                </c:pt>
                <c:pt idx="5393">
                  <c:v>96.8</c:v>
                </c:pt>
                <c:pt idx="5394">
                  <c:v>96.6</c:v>
                </c:pt>
                <c:pt idx="5395">
                  <c:v>96.4</c:v>
                </c:pt>
                <c:pt idx="5396">
                  <c:v>96.3</c:v>
                </c:pt>
                <c:pt idx="5397">
                  <c:v>96.2</c:v>
                </c:pt>
                <c:pt idx="5398">
                  <c:v>96</c:v>
                </c:pt>
                <c:pt idx="5399">
                  <c:v>95.8</c:v>
                </c:pt>
                <c:pt idx="5400">
                  <c:v>95.7</c:v>
                </c:pt>
                <c:pt idx="5401">
                  <c:v>95.6</c:v>
                </c:pt>
                <c:pt idx="5402">
                  <c:v>95.5</c:v>
                </c:pt>
                <c:pt idx="5403">
                  <c:v>95.4</c:v>
                </c:pt>
                <c:pt idx="5404">
                  <c:v>95.4</c:v>
                </c:pt>
                <c:pt idx="5405">
                  <c:v>95.4</c:v>
                </c:pt>
                <c:pt idx="5406">
                  <c:v>95.4</c:v>
                </c:pt>
                <c:pt idx="5407">
                  <c:v>95.4</c:v>
                </c:pt>
                <c:pt idx="5408">
                  <c:v>95.5</c:v>
                </c:pt>
                <c:pt idx="5409">
                  <c:v>95.6</c:v>
                </c:pt>
                <c:pt idx="5410">
                  <c:v>95.8</c:v>
                </c:pt>
                <c:pt idx="5411">
                  <c:v>95.9</c:v>
                </c:pt>
                <c:pt idx="5412">
                  <c:v>96.1</c:v>
                </c:pt>
                <c:pt idx="5413">
                  <c:v>96.3</c:v>
                </c:pt>
                <c:pt idx="5414">
                  <c:v>96.4</c:v>
                </c:pt>
                <c:pt idx="5415">
                  <c:v>96.6</c:v>
                </c:pt>
                <c:pt idx="5416">
                  <c:v>96.7</c:v>
                </c:pt>
                <c:pt idx="5417">
                  <c:v>96.9</c:v>
                </c:pt>
                <c:pt idx="5418">
                  <c:v>97.1</c:v>
                </c:pt>
                <c:pt idx="5419">
                  <c:v>97.2</c:v>
                </c:pt>
                <c:pt idx="5420">
                  <c:v>97.3</c:v>
                </c:pt>
                <c:pt idx="5421">
                  <c:v>97.5</c:v>
                </c:pt>
                <c:pt idx="5422">
                  <c:v>97.6</c:v>
                </c:pt>
                <c:pt idx="5423">
                  <c:v>97.8</c:v>
                </c:pt>
                <c:pt idx="5424">
                  <c:v>97.8</c:v>
                </c:pt>
                <c:pt idx="5425">
                  <c:v>97.9</c:v>
                </c:pt>
                <c:pt idx="5426">
                  <c:v>97.9</c:v>
                </c:pt>
                <c:pt idx="5427">
                  <c:v>97.8</c:v>
                </c:pt>
                <c:pt idx="5428">
                  <c:v>97.7</c:v>
                </c:pt>
                <c:pt idx="5429">
                  <c:v>97.6</c:v>
                </c:pt>
                <c:pt idx="5430">
                  <c:v>97.5</c:v>
                </c:pt>
                <c:pt idx="5431">
                  <c:v>97.4</c:v>
                </c:pt>
                <c:pt idx="5432">
                  <c:v>97.2</c:v>
                </c:pt>
                <c:pt idx="5433">
                  <c:v>97.1</c:v>
                </c:pt>
                <c:pt idx="5434">
                  <c:v>96.9</c:v>
                </c:pt>
                <c:pt idx="5435">
                  <c:v>96.8</c:v>
                </c:pt>
                <c:pt idx="5436">
                  <c:v>96.6</c:v>
                </c:pt>
                <c:pt idx="5437">
                  <c:v>96.4</c:v>
                </c:pt>
                <c:pt idx="5438">
                  <c:v>96.3</c:v>
                </c:pt>
                <c:pt idx="5439">
                  <c:v>96.1</c:v>
                </c:pt>
                <c:pt idx="5440">
                  <c:v>96</c:v>
                </c:pt>
                <c:pt idx="5441">
                  <c:v>95.9</c:v>
                </c:pt>
                <c:pt idx="5442">
                  <c:v>95.8</c:v>
                </c:pt>
                <c:pt idx="5443">
                  <c:v>95.7</c:v>
                </c:pt>
                <c:pt idx="5444">
                  <c:v>95.6</c:v>
                </c:pt>
                <c:pt idx="5445">
                  <c:v>95.6</c:v>
                </c:pt>
                <c:pt idx="5446">
                  <c:v>95.5</c:v>
                </c:pt>
                <c:pt idx="5447">
                  <c:v>95.6</c:v>
                </c:pt>
                <c:pt idx="5448">
                  <c:v>95.6</c:v>
                </c:pt>
                <c:pt idx="5449">
                  <c:v>95.7</c:v>
                </c:pt>
                <c:pt idx="5450">
                  <c:v>95.9</c:v>
                </c:pt>
                <c:pt idx="5451">
                  <c:v>96</c:v>
                </c:pt>
                <c:pt idx="5452">
                  <c:v>96.2</c:v>
                </c:pt>
                <c:pt idx="5453">
                  <c:v>96.3</c:v>
                </c:pt>
                <c:pt idx="5454">
                  <c:v>96.5</c:v>
                </c:pt>
                <c:pt idx="5455">
                  <c:v>96.7</c:v>
                </c:pt>
                <c:pt idx="5456">
                  <c:v>96.9</c:v>
                </c:pt>
                <c:pt idx="5457">
                  <c:v>97</c:v>
                </c:pt>
                <c:pt idx="5458">
                  <c:v>97.2</c:v>
                </c:pt>
                <c:pt idx="5459">
                  <c:v>97.3</c:v>
                </c:pt>
                <c:pt idx="5460">
                  <c:v>97.5</c:v>
                </c:pt>
                <c:pt idx="5461">
                  <c:v>97.6</c:v>
                </c:pt>
                <c:pt idx="5462">
                  <c:v>97.7</c:v>
                </c:pt>
                <c:pt idx="5463">
                  <c:v>97.8</c:v>
                </c:pt>
                <c:pt idx="5464">
                  <c:v>97.9</c:v>
                </c:pt>
                <c:pt idx="5465">
                  <c:v>98</c:v>
                </c:pt>
                <c:pt idx="5466">
                  <c:v>98</c:v>
                </c:pt>
                <c:pt idx="5467">
                  <c:v>98</c:v>
                </c:pt>
                <c:pt idx="5468">
                  <c:v>98</c:v>
                </c:pt>
                <c:pt idx="5469">
                  <c:v>97.9</c:v>
                </c:pt>
                <c:pt idx="5470">
                  <c:v>97.8</c:v>
                </c:pt>
                <c:pt idx="5471">
                  <c:v>97.7</c:v>
                </c:pt>
                <c:pt idx="5472">
                  <c:v>97.6</c:v>
                </c:pt>
                <c:pt idx="5473">
                  <c:v>97.5</c:v>
                </c:pt>
                <c:pt idx="5474">
                  <c:v>97.3</c:v>
                </c:pt>
                <c:pt idx="5475">
                  <c:v>97.1</c:v>
                </c:pt>
                <c:pt idx="5476">
                  <c:v>96.9</c:v>
                </c:pt>
                <c:pt idx="5477">
                  <c:v>96.8</c:v>
                </c:pt>
                <c:pt idx="5478">
                  <c:v>96.6</c:v>
                </c:pt>
                <c:pt idx="5479">
                  <c:v>96.4</c:v>
                </c:pt>
                <c:pt idx="5480">
                  <c:v>96.3</c:v>
                </c:pt>
                <c:pt idx="5481">
                  <c:v>96.2</c:v>
                </c:pt>
                <c:pt idx="5482">
                  <c:v>96</c:v>
                </c:pt>
                <c:pt idx="5483">
                  <c:v>95.9</c:v>
                </c:pt>
                <c:pt idx="5484">
                  <c:v>95.8</c:v>
                </c:pt>
                <c:pt idx="5485">
                  <c:v>95.8</c:v>
                </c:pt>
                <c:pt idx="5486">
                  <c:v>95.8</c:v>
                </c:pt>
                <c:pt idx="5487">
                  <c:v>95.8</c:v>
                </c:pt>
                <c:pt idx="5488">
                  <c:v>95.9</c:v>
                </c:pt>
                <c:pt idx="5489">
                  <c:v>96</c:v>
                </c:pt>
                <c:pt idx="5490">
                  <c:v>96</c:v>
                </c:pt>
                <c:pt idx="5491">
                  <c:v>96.1</c:v>
                </c:pt>
                <c:pt idx="5492">
                  <c:v>96.2</c:v>
                </c:pt>
                <c:pt idx="5493">
                  <c:v>96.3</c:v>
                </c:pt>
                <c:pt idx="5494">
                  <c:v>96.5</c:v>
                </c:pt>
                <c:pt idx="5495">
                  <c:v>96.6</c:v>
                </c:pt>
                <c:pt idx="5496">
                  <c:v>96.9</c:v>
                </c:pt>
                <c:pt idx="5497">
                  <c:v>97.1</c:v>
                </c:pt>
                <c:pt idx="5498">
                  <c:v>97.2</c:v>
                </c:pt>
                <c:pt idx="5499">
                  <c:v>97.4</c:v>
                </c:pt>
                <c:pt idx="5500">
                  <c:v>97.6</c:v>
                </c:pt>
                <c:pt idx="5501">
                  <c:v>97.8</c:v>
                </c:pt>
                <c:pt idx="5502">
                  <c:v>97.9</c:v>
                </c:pt>
                <c:pt idx="5503">
                  <c:v>98</c:v>
                </c:pt>
                <c:pt idx="5504">
                  <c:v>98</c:v>
                </c:pt>
                <c:pt idx="5505">
                  <c:v>98.1</c:v>
                </c:pt>
                <c:pt idx="5506">
                  <c:v>98.1</c:v>
                </c:pt>
                <c:pt idx="5507">
                  <c:v>98.1</c:v>
                </c:pt>
                <c:pt idx="5508">
                  <c:v>98.2</c:v>
                </c:pt>
                <c:pt idx="5509">
                  <c:v>98.1</c:v>
                </c:pt>
                <c:pt idx="5510">
                  <c:v>98.1</c:v>
                </c:pt>
                <c:pt idx="5511">
                  <c:v>98</c:v>
                </c:pt>
                <c:pt idx="5512">
                  <c:v>98</c:v>
                </c:pt>
                <c:pt idx="5513">
                  <c:v>97.9</c:v>
                </c:pt>
                <c:pt idx="5514">
                  <c:v>97.7</c:v>
                </c:pt>
                <c:pt idx="5515">
                  <c:v>97.5</c:v>
                </c:pt>
                <c:pt idx="5516">
                  <c:v>97.3</c:v>
                </c:pt>
                <c:pt idx="5517">
                  <c:v>97.1</c:v>
                </c:pt>
                <c:pt idx="5518">
                  <c:v>96.8</c:v>
                </c:pt>
                <c:pt idx="5519">
                  <c:v>96.7</c:v>
                </c:pt>
                <c:pt idx="5520">
                  <c:v>96.5</c:v>
                </c:pt>
                <c:pt idx="5521">
                  <c:v>96.4</c:v>
                </c:pt>
                <c:pt idx="5522">
                  <c:v>96.3</c:v>
                </c:pt>
                <c:pt idx="5523">
                  <c:v>96.2</c:v>
                </c:pt>
                <c:pt idx="5524">
                  <c:v>96.1</c:v>
                </c:pt>
                <c:pt idx="5525">
                  <c:v>96.1</c:v>
                </c:pt>
                <c:pt idx="5526">
                  <c:v>96</c:v>
                </c:pt>
                <c:pt idx="5527">
                  <c:v>96</c:v>
                </c:pt>
                <c:pt idx="5528">
                  <c:v>96</c:v>
                </c:pt>
                <c:pt idx="5529">
                  <c:v>96.1</c:v>
                </c:pt>
                <c:pt idx="5530">
                  <c:v>96.1</c:v>
                </c:pt>
                <c:pt idx="5531">
                  <c:v>96.2</c:v>
                </c:pt>
                <c:pt idx="5532">
                  <c:v>96.4</c:v>
                </c:pt>
                <c:pt idx="5533">
                  <c:v>96.5</c:v>
                </c:pt>
                <c:pt idx="5534">
                  <c:v>96.6</c:v>
                </c:pt>
                <c:pt idx="5535">
                  <c:v>96.8</c:v>
                </c:pt>
                <c:pt idx="5536">
                  <c:v>97</c:v>
                </c:pt>
                <c:pt idx="5537">
                  <c:v>97.1</c:v>
                </c:pt>
                <c:pt idx="5538">
                  <c:v>97.3</c:v>
                </c:pt>
                <c:pt idx="5539">
                  <c:v>97.5</c:v>
                </c:pt>
                <c:pt idx="5540">
                  <c:v>97.7</c:v>
                </c:pt>
                <c:pt idx="5541">
                  <c:v>97.9</c:v>
                </c:pt>
                <c:pt idx="5542">
                  <c:v>98</c:v>
                </c:pt>
                <c:pt idx="5543">
                  <c:v>98</c:v>
                </c:pt>
                <c:pt idx="5544">
                  <c:v>98.2</c:v>
                </c:pt>
                <c:pt idx="5545">
                  <c:v>98.3</c:v>
                </c:pt>
                <c:pt idx="5546">
                  <c:v>98.4</c:v>
                </c:pt>
                <c:pt idx="5547">
                  <c:v>98.5</c:v>
                </c:pt>
                <c:pt idx="5548">
                  <c:v>98.5</c:v>
                </c:pt>
                <c:pt idx="5549">
                  <c:v>98.4</c:v>
                </c:pt>
                <c:pt idx="5550">
                  <c:v>98.3</c:v>
                </c:pt>
                <c:pt idx="5551">
                  <c:v>98.2</c:v>
                </c:pt>
                <c:pt idx="5552">
                  <c:v>98.1</c:v>
                </c:pt>
                <c:pt idx="5553">
                  <c:v>98</c:v>
                </c:pt>
                <c:pt idx="5554">
                  <c:v>98</c:v>
                </c:pt>
                <c:pt idx="5555">
                  <c:v>97.8</c:v>
                </c:pt>
                <c:pt idx="5556">
                  <c:v>97.6</c:v>
                </c:pt>
                <c:pt idx="5557">
                  <c:v>97.4</c:v>
                </c:pt>
                <c:pt idx="5558">
                  <c:v>97.2</c:v>
                </c:pt>
                <c:pt idx="5559">
                  <c:v>97</c:v>
                </c:pt>
                <c:pt idx="5560">
                  <c:v>96.9</c:v>
                </c:pt>
                <c:pt idx="5561">
                  <c:v>96.8</c:v>
                </c:pt>
                <c:pt idx="5562">
                  <c:v>96.6</c:v>
                </c:pt>
                <c:pt idx="5563">
                  <c:v>96.5</c:v>
                </c:pt>
                <c:pt idx="5564">
                  <c:v>96.4</c:v>
                </c:pt>
                <c:pt idx="5565">
                  <c:v>96.3</c:v>
                </c:pt>
                <c:pt idx="5566">
                  <c:v>96.3</c:v>
                </c:pt>
                <c:pt idx="5567">
                  <c:v>96.2</c:v>
                </c:pt>
                <c:pt idx="5568">
                  <c:v>96.2</c:v>
                </c:pt>
                <c:pt idx="5569">
                  <c:v>96.2</c:v>
                </c:pt>
                <c:pt idx="5570">
                  <c:v>96.3</c:v>
                </c:pt>
                <c:pt idx="5571">
                  <c:v>96.3</c:v>
                </c:pt>
                <c:pt idx="5572">
                  <c:v>96.4</c:v>
                </c:pt>
                <c:pt idx="5573">
                  <c:v>96.6</c:v>
                </c:pt>
                <c:pt idx="5574">
                  <c:v>96.7</c:v>
                </c:pt>
                <c:pt idx="5575">
                  <c:v>96.9</c:v>
                </c:pt>
                <c:pt idx="5576">
                  <c:v>97</c:v>
                </c:pt>
                <c:pt idx="5577">
                  <c:v>97.2</c:v>
                </c:pt>
                <c:pt idx="5578">
                  <c:v>97.4</c:v>
                </c:pt>
                <c:pt idx="5579">
                  <c:v>97.6</c:v>
                </c:pt>
                <c:pt idx="5580">
                  <c:v>97.7</c:v>
                </c:pt>
                <c:pt idx="5581">
                  <c:v>97.9</c:v>
                </c:pt>
                <c:pt idx="5582">
                  <c:v>98</c:v>
                </c:pt>
                <c:pt idx="5583">
                  <c:v>98.1</c:v>
                </c:pt>
                <c:pt idx="5584">
                  <c:v>98.3</c:v>
                </c:pt>
                <c:pt idx="5585">
                  <c:v>98.5</c:v>
                </c:pt>
                <c:pt idx="5586">
                  <c:v>98.6</c:v>
                </c:pt>
                <c:pt idx="5587">
                  <c:v>98.7</c:v>
                </c:pt>
                <c:pt idx="5588">
                  <c:v>98.7</c:v>
                </c:pt>
                <c:pt idx="5589">
                  <c:v>98.6</c:v>
                </c:pt>
                <c:pt idx="5590">
                  <c:v>98.6</c:v>
                </c:pt>
                <c:pt idx="5591">
                  <c:v>98.5</c:v>
                </c:pt>
                <c:pt idx="5592">
                  <c:v>98.4</c:v>
                </c:pt>
                <c:pt idx="5593">
                  <c:v>98.3</c:v>
                </c:pt>
                <c:pt idx="5594">
                  <c:v>98.1</c:v>
                </c:pt>
                <c:pt idx="5595">
                  <c:v>98</c:v>
                </c:pt>
                <c:pt idx="5596">
                  <c:v>97.9</c:v>
                </c:pt>
                <c:pt idx="5597">
                  <c:v>97.8</c:v>
                </c:pt>
                <c:pt idx="5598">
                  <c:v>97.6</c:v>
                </c:pt>
                <c:pt idx="5599">
                  <c:v>97.4</c:v>
                </c:pt>
                <c:pt idx="5600">
                  <c:v>97.2</c:v>
                </c:pt>
                <c:pt idx="5601">
                  <c:v>97</c:v>
                </c:pt>
                <c:pt idx="5602">
                  <c:v>96.8</c:v>
                </c:pt>
                <c:pt idx="5603">
                  <c:v>96.7</c:v>
                </c:pt>
                <c:pt idx="5604">
                  <c:v>96.6</c:v>
                </c:pt>
                <c:pt idx="5605">
                  <c:v>96.5</c:v>
                </c:pt>
                <c:pt idx="5606">
                  <c:v>96.5</c:v>
                </c:pt>
                <c:pt idx="5607">
                  <c:v>96.4</c:v>
                </c:pt>
                <c:pt idx="5608">
                  <c:v>96.5</c:v>
                </c:pt>
                <c:pt idx="5609">
                  <c:v>96.6</c:v>
                </c:pt>
                <c:pt idx="5610">
                  <c:v>96.6</c:v>
                </c:pt>
                <c:pt idx="5611">
                  <c:v>96.7</c:v>
                </c:pt>
                <c:pt idx="5612">
                  <c:v>96.7</c:v>
                </c:pt>
                <c:pt idx="5613">
                  <c:v>96.7</c:v>
                </c:pt>
                <c:pt idx="5614">
                  <c:v>96.7</c:v>
                </c:pt>
                <c:pt idx="5615">
                  <c:v>96.8</c:v>
                </c:pt>
                <c:pt idx="5616">
                  <c:v>97</c:v>
                </c:pt>
                <c:pt idx="5617">
                  <c:v>97.1</c:v>
                </c:pt>
                <c:pt idx="5618">
                  <c:v>97.3</c:v>
                </c:pt>
                <c:pt idx="5619">
                  <c:v>97.6</c:v>
                </c:pt>
                <c:pt idx="5620">
                  <c:v>97.8</c:v>
                </c:pt>
                <c:pt idx="5621">
                  <c:v>97.9</c:v>
                </c:pt>
                <c:pt idx="5622">
                  <c:v>98.2</c:v>
                </c:pt>
                <c:pt idx="5623">
                  <c:v>98.4</c:v>
                </c:pt>
                <c:pt idx="5624">
                  <c:v>98.6</c:v>
                </c:pt>
                <c:pt idx="5625">
                  <c:v>98.7</c:v>
                </c:pt>
                <c:pt idx="5626">
                  <c:v>98.8</c:v>
                </c:pt>
                <c:pt idx="5627">
                  <c:v>98.8</c:v>
                </c:pt>
                <c:pt idx="5628">
                  <c:v>98.9</c:v>
                </c:pt>
                <c:pt idx="5629">
                  <c:v>98.9</c:v>
                </c:pt>
                <c:pt idx="5630">
                  <c:v>98.9</c:v>
                </c:pt>
                <c:pt idx="5631">
                  <c:v>98.8</c:v>
                </c:pt>
                <c:pt idx="5632">
                  <c:v>98.6</c:v>
                </c:pt>
                <c:pt idx="5633">
                  <c:v>98.4</c:v>
                </c:pt>
                <c:pt idx="5634">
                  <c:v>98.3</c:v>
                </c:pt>
                <c:pt idx="5635">
                  <c:v>98.1</c:v>
                </c:pt>
                <c:pt idx="5636">
                  <c:v>98</c:v>
                </c:pt>
                <c:pt idx="5637">
                  <c:v>98</c:v>
                </c:pt>
                <c:pt idx="5638">
                  <c:v>97.9</c:v>
                </c:pt>
                <c:pt idx="5639">
                  <c:v>97.8</c:v>
                </c:pt>
                <c:pt idx="5640">
                  <c:v>97.6</c:v>
                </c:pt>
                <c:pt idx="5641">
                  <c:v>97.5</c:v>
                </c:pt>
                <c:pt idx="5642">
                  <c:v>97.3</c:v>
                </c:pt>
                <c:pt idx="5643">
                  <c:v>97.2</c:v>
                </c:pt>
                <c:pt idx="5644">
                  <c:v>97</c:v>
                </c:pt>
                <c:pt idx="5645">
                  <c:v>96.9</c:v>
                </c:pt>
                <c:pt idx="5646">
                  <c:v>96.7</c:v>
                </c:pt>
                <c:pt idx="5647">
                  <c:v>96.6</c:v>
                </c:pt>
                <c:pt idx="5648">
                  <c:v>96.5</c:v>
                </c:pt>
                <c:pt idx="5649">
                  <c:v>96.4</c:v>
                </c:pt>
                <c:pt idx="5650">
                  <c:v>96.4</c:v>
                </c:pt>
                <c:pt idx="5651">
                  <c:v>96.6</c:v>
                </c:pt>
                <c:pt idx="5652">
                  <c:v>96.7</c:v>
                </c:pt>
                <c:pt idx="5653">
                  <c:v>96.9</c:v>
                </c:pt>
                <c:pt idx="5654">
                  <c:v>97.1</c:v>
                </c:pt>
                <c:pt idx="5655">
                  <c:v>97.2</c:v>
                </c:pt>
                <c:pt idx="5656">
                  <c:v>97.3</c:v>
                </c:pt>
                <c:pt idx="5657">
                  <c:v>97.5</c:v>
                </c:pt>
                <c:pt idx="5658">
                  <c:v>97.6</c:v>
                </c:pt>
                <c:pt idx="5659">
                  <c:v>97.8</c:v>
                </c:pt>
                <c:pt idx="5660">
                  <c:v>97.9</c:v>
                </c:pt>
                <c:pt idx="5661">
                  <c:v>98</c:v>
                </c:pt>
                <c:pt idx="5662">
                  <c:v>98</c:v>
                </c:pt>
                <c:pt idx="5663">
                  <c:v>98.2</c:v>
                </c:pt>
                <c:pt idx="5664">
                  <c:v>98.4</c:v>
                </c:pt>
                <c:pt idx="5665">
                  <c:v>98.6</c:v>
                </c:pt>
                <c:pt idx="5666">
                  <c:v>98.8</c:v>
                </c:pt>
                <c:pt idx="5667">
                  <c:v>99</c:v>
                </c:pt>
                <c:pt idx="5668">
                  <c:v>99</c:v>
                </c:pt>
                <c:pt idx="5669">
                  <c:v>99.1</c:v>
                </c:pt>
                <c:pt idx="5670">
                  <c:v>99.1</c:v>
                </c:pt>
                <c:pt idx="5671">
                  <c:v>99</c:v>
                </c:pt>
                <c:pt idx="5672">
                  <c:v>99</c:v>
                </c:pt>
                <c:pt idx="5673">
                  <c:v>98.9</c:v>
                </c:pt>
                <c:pt idx="5674">
                  <c:v>98.8</c:v>
                </c:pt>
                <c:pt idx="5675">
                  <c:v>98.6</c:v>
                </c:pt>
                <c:pt idx="5676">
                  <c:v>98.4</c:v>
                </c:pt>
                <c:pt idx="5677">
                  <c:v>98.3</c:v>
                </c:pt>
                <c:pt idx="5678">
                  <c:v>98.1</c:v>
                </c:pt>
                <c:pt idx="5679">
                  <c:v>98</c:v>
                </c:pt>
                <c:pt idx="5680">
                  <c:v>97.9</c:v>
                </c:pt>
                <c:pt idx="5681">
                  <c:v>97.7</c:v>
                </c:pt>
                <c:pt idx="5682">
                  <c:v>97.6</c:v>
                </c:pt>
                <c:pt idx="5683">
                  <c:v>97.4</c:v>
                </c:pt>
                <c:pt idx="5684">
                  <c:v>97.2</c:v>
                </c:pt>
                <c:pt idx="5685">
                  <c:v>97.1</c:v>
                </c:pt>
                <c:pt idx="5686">
                  <c:v>97</c:v>
                </c:pt>
                <c:pt idx="5687">
                  <c:v>97</c:v>
                </c:pt>
                <c:pt idx="5688">
                  <c:v>96.9</c:v>
                </c:pt>
                <c:pt idx="5689">
                  <c:v>96.8</c:v>
                </c:pt>
                <c:pt idx="5690">
                  <c:v>96.8</c:v>
                </c:pt>
                <c:pt idx="5691">
                  <c:v>96.8</c:v>
                </c:pt>
                <c:pt idx="5692">
                  <c:v>96.8</c:v>
                </c:pt>
                <c:pt idx="5693">
                  <c:v>96.9</c:v>
                </c:pt>
                <c:pt idx="5694">
                  <c:v>97.1</c:v>
                </c:pt>
                <c:pt idx="5695">
                  <c:v>97.2</c:v>
                </c:pt>
                <c:pt idx="5696">
                  <c:v>97.3</c:v>
                </c:pt>
                <c:pt idx="5697">
                  <c:v>97.4</c:v>
                </c:pt>
                <c:pt idx="5698">
                  <c:v>97.6</c:v>
                </c:pt>
                <c:pt idx="5699">
                  <c:v>97.8</c:v>
                </c:pt>
                <c:pt idx="5700">
                  <c:v>98</c:v>
                </c:pt>
                <c:pt idx="5701">
                  <c:v>98</c:v>
                </c:pt>
                <c:pt idx="5702">
                  <c:v>98.2</c:v>
                </c:pt>
                <c:pt idx="5703">
                  <c:v>98.5</c:v>
                </c:pt>
                <c:pt idx="5704">
                  <c:v>98.6</c:v>
                </c:pt>
                <c:pt idx="5705">
                  <c:v>98.8</c:v>
                </c:pt>
                <c:pt idx="5706">
                  <c:v>99</c:v>
                </c:pt>
                <c:pt idx="5707">
                  <c:v>99.1</c:v>
                </c:pt>
                <c:pt idx="5708">
                  <c:v>99.2</c:v>
                </c:pt>
                <c:pt idx="5709">
                  <c:v>99.3</c:v>
                </c:pt>
                <c:pt idx="5710">
                  <c:v>99.3</c:v>
                </c:pt>
                <c:pt idx="5711">
                  <c:v>99.2</c:v>
                </c:pt>
                <c:pt idx="5712">
                  <c:v>99.2</c:v>
                </c:pt>
                <c:pt idx="5713">
                  <c:v>99.1</c:v>
                </c:pt>
                <c:pt idx="5714">
                  <c:v>98.9</c:v>
                </c:pt>
                <c:pt idx="5715">
                  <c:v>98.8</c:v>
                </c:pt>
                <c:pt idx="5716">
                  <c:v>98.7</c:v>
                </c:pt>
                <c:pt idx="5717">
                  <c:v>98.6</c:v>
                </c:pt>
                <c:pt idx="5718">
                  <c:v>98.5</c:v>
                </c:pt>
                <c:pt idx="5719">
                  <c:v>98.4</c:v>
                </c:pt>
                <c:pt idx="5720">
                  <c:v>98.2</c:v>
                </c:pt>
                <c:pt idx="5721">
                  <c:v>98</c:v>
                </c:pt>
                <c:pt idx="5722">
                  <c:v>97.9</c:v>
                </c:pt>
                <c:pt idx="5723">
                  <c:v>97.8</c:v>
                </c:pt>
                <c:pt idx="5724">
                  <c:v>97.6</c:v>
                </c:pt>
                <c:pt idx="5725">
                  <c:v>97.5</c:v>
                </c:pt>
                <c:pt idx="5726">
                  <c:v>97.3</c:v>
                </c:pt>
                <c:pt idx="5727">
                  <c:v>97.1</c:v>
                </c:pt>
                <c:pt idx="5728">
                  <c:v>97.1</c:v>
                </c:pt>
                <c:pt idx="5729">
                  <c:v>97</c:v>
                </c:pt>
                <c:pt idx="5730">
                  <c:v>97</c:v>
                </c:pt>
                <c:pt idx="5731">
                  <c:v>96.9</c:v>
                </c:pt>
                <c:pt idx="5732">
                  <c:v>96.9</c:v>
                </c:pt>
                <c:pt idx="5733">
                  <c:v>97</c:v>
                </c:pt>
                <c:pt idx="5734">
                  <c:v>97.2</c:v>
                </c:pt>
                <c:pt idx="5735">
                  <c:v>97.3</c:v>
                </c:pt>
                <c:pt idx="5736">
                  <c:v>97.4</c:v>
                </c:pt>
                <c:pt idx="5737">
                  <c:v>97.6</c:v>
                </c:pt>
                <c:pt idx="5738">
                  <c:v>97.7</c:v>
                </c:pt>
                <c:pt idx="5739">
                  <c:v>97.8</c:v>
                </c:pt>
                <c:pt idx="5740">
                  <c:v>98</c:v>
                </c:pt>
                <c:pt idx="5741">
                  <c:v>98.1</c:v>
                </c:pt>
                <c:pt idx="5742">
                  <c:v>98.3</c:v>
                </c:pt>
                <c:pt idx="5743">
                  <c:v>98.6</c:v>
                </c:pt>
                <c:pt idx="5744">
                  <c:v>98.7</c:v>
                </c:pt>
                <c:pt idx="5745">
                  <c:v>98.9</c:v>
                </c:pt>
                <c:pt idx="5746">
                  <c:v>99.1</c:v>
                </c:pt>
                <c:pt idx="5747">
                  <c:v>99.3</c:v>
                </c:pt>
                <c:pt idx="5748">
                  <c:v>99.3</c:v>
                </c:pt>
                <c:pt idx="5749">
                  <c:v>99.4</c:v>
                </c:pt>
                <c:pt idx="5750">
                  <c:v>99.5</c:v>
                </c:pt>
                <c:pt idx="5751">
                  <c:v>99.4</c:v>
                </c:pt>
                <c:pt idx="5752">
                  <c:v>99.4</c:v>
                </c:pt>
                <c:pt idx="5753">
                  <c:v>99.3</c:v>
                </c:pt>
                <c:pt idx="5754">
                  <c:v>99.2</c:v>
                </c:pt>
                <c:pt idx="5755">
                  <c:v>99.1</c:v>
                </c:pt>
                <c:pt idx="5756">
                  <c:v>99</c:v>
                </c:pt>
                <c:pt idx="5757">
                  <c:v>98.9</c:v>
                </c:pt>
                <c:pt idx="5758">
                  <c:v>98.8</c:v>
                </c:pt>
                <c:pt idx="5759">
                  <c:v>98.7</c:v>
                </c:pt>
                <c:pt idx="5760">
                  <c:v>98.5</c:v>
                </c:pt>
                <c:pt idx="5761">
                  <c:v>98.4</c:v>
                </c:pt>
                <c:pt idx="5762">
                  <c:v>98.2</c:v>
                </c:pt>
                <c:pt idx="5763">
                  <c:v>98</c:v>
                </c:pt>
                <c:pt idx="5764">
                  <c:v>97.9</c:v>
                </c:pt>
                <c:pt idx="5765">
                  <c:v>97.9</c:v>
                </c:pt>
                <c:pt idx="5766">
                  <c:v>97.8</c:v>
                </c:pt>
                <c:pt idx="5767">
                  <c:v>97.6</c:v>
                </c:pt>
                <c:pt idx="5768">
                  <c:v>97.4</c:v>
                </c:pt>
                <c:pt idx="5769">
                  <c:v>97.2</c:v>
                </c:pt>
                <c:pt idx="5770">
                  <c:v>97.1</c:v>
                </c:pt>
                <c:pt idx="5771">
                  <c:v>97</c:v>
                </c:pt>
                <c:pt idx="5772">
                  <c:v>97</c:v>
                </c:pt>
                <c:pt idx="5773">
                  <c:v>97.1</c:v>
                </c:pt>
                <c:pt idx="5774">
                  <c:v>97.2</c:v>
                </c:pt>
                <c:pt idx="5775">
                  <c:v>97.4</c:v>
                </c:pt>
                <c:pt idx="5776">
                  <c:v>97.5</c:v>
                </c:pt>
                <c:pt idx="5777">
                  <c:v>97.7</c:v>
                </c:pt>
                <c:pt idx="5778">
                  <c:v>97.9</c:v>
                </c:pt>
                <c:pt idx="5779">
                  <c:v>98</c:v>
                </c:pt>
                <c:pt idx="5780">
                  <c:v>98.1</c:v>
                </c:pt>
                <c:pt idx="5781">
                  <c:v>98.2</c:v>
                </c:pt>
                <c:pt idx="5782">
                  <c:v>98.5</c:v>
                </c:pt>
                <c:pt idx="5783">
                  <c:v>98.7</c:v>
                </c:pt>
                <c:pt idx="5784">
                  <c:v>98.9</c:v>
                </c:pt>
                <c:pt idx="5785">
                  <c:v>99.1</c:v>
                </c:pt>
                <c:pt idx="5786">
                  <c:v>99.2</c:v>
                </c:pt>
                <c:pt idx="5787">
                  <c:v>99.3</c:v>
                </c:pt>
                <c:pt idx="5788">
                  <c:v>99.4</c:v>
                </c:pt>
                <c:pt idx="5789">
                  <c:v>99.5</c:v>
                </c:pt>
                <c:pt idx="5790">
                  <c:v>99.6</c:v>
                </c:pt>
                <c:pt idx="5791">
                  <c:v>99.6</c:v>
                </c:pt>
                <c:pt idx="5792">
                  <c:v>99.6</c:v>
                </c:pt>
                <c:pt idx="5793">
                  <c:v>99.6</c:v>
                </c:pt>
                <c:pt idx="5794">
                  <c:v>99.5</c:v>
                </c:pt>
                <c:pt idx="5795">
                  <c:v>99.4</c:v>
                </c:pt>
                <c:pt idx="5796">
                  <c:v>99.3</c:v>
                </c:pt>
                <c:pt idx="5797">
                  <c:v>99.2</c:v>
                </c:pt>
                <c:pt idx="5798">
                  <c:v>99.1</c:v>
                </c:pt>
                <c:pt idx="5799">
                  <c:v>99</c:v>
                </c:pt>
                <c:pt idx="5800">
                  <c:v>98.8</c:v>
                </c:pt>
                <c:pt idx="5801">
                  <c:v>98.7</c:v>
                </c:pt>
                <c:pt idx="5802">
                  <c:v>98.5</c:v>
                </c:pt>
                <c:pt idx="5803">
                  <c:v>98.4</c:v>
                </c:pt>
                <c:pt idx="5804">
                  <c:v>98.2</c:v>
                </c:pt>
                <c:pt idx="5805">
                  <c:v>98</c:v>
                </c:pt>
                <c:pt idx="5806">
                  <c:v>98</c:v>
                </c:pt>
                <c:pt idx="5807">
                  <c:v>97.8</c:v>
                </c:pt>
                <c:pt idx="5808">
                  <c:v>97.7</c:v>
                </c:pt>
                <c:pt idx="5809">
                  <c:v>97.5</c:v>
                </c:pt>
                <c:pt idx="5810">
                  <c:v>97.4</c:v>
                </c:pt>
                <c:pt idx="5811">
                  <c:v>97.3</c:v>
                </c:pt>
                <c:pt idx="5812">
                  <c:v>97.3</c:v>
                </c:pt>
                <c:pt idx="5813">
                  <c:v>97.3</c:v>
                </c:pt>
                <c:pt idx="5814">
                  <c:v>97.4</c:v>
                </c:pt>
                <c:pt idx="5815">
                  <c:v>97.6</c:v>
                </c:pt>
                <c:pt idx="5816">
                  <c:v>97.7</c:v>
                </c:pt>
                <c:pt idx="5817">
                  <c:v>97.8</c:v>
                </c:pt>
                <c:pt idx="5818">
                  <c:v>97.9</c:v>
                </c:pt>
                <c:pt idx="5819">
                  <c:v>98</c:v>
                </c:pt>
                <c:pt idx="5820">
                  <c:v>98.1</c:v>
                </c:pt>
                <c:pt idx="5821">
                  <c:v>98.3</c:v>
                </c:pt>
                <c:pt idx="5822">
                  <c:v>98.5</c:v>
                </c:pt>
                <c:pt idx="5823">
                  <c:v>98.7</c:v>
                </c:pt>
                <c:pt idx="5824">
                  <c:v>99</c:v>
                </c:pt>
                <c:pt idx="5825">
                  <c:v>99.2</c:v>
                </c:pt>
                <c:pt idx="5826">
                  <c:v>99.4</c:v>
                </c:pt>
                <c:pt idx="5827">
                  <c:v>99.5</c:v>
                </c:pt>
                <c:pt idx="5828">
                  <c:v>99.6</c:v>
                </c:pt>
                <c:pt idx="5829">
                  <c:v>99.7</c:v>
                </c:pt>
                <c:pt idx="5830">
                  <c:v>99.8</c:v>
                </c:pt>
                <c:pt idx="5831">
                  <c:v>99.7</c:v>
                </c:pt>
                <c:pt idx="5832">
                  <c:v>99.7</c:v>
                </c:pt>
                <c:pt idx="5833">
                  <c:v>99.7</c:v>
                </c:pt>
                <c:pt idx="5834">
                  <c:v>99.6</c:v>
                </c:pt>
                <c:pt idx="5835">
                  <c:v>99.6</c:v>
                </c:pt>
                <c:pt idx="5836">
                  <c:v>99.6</c:v>
                </c:pt>
                <c:pt idx="5837">
                  <c:v>99.5</c:v>
                </c:pt>
                <c:pt idx="5838">
                  <c:v>99.5</c:v>
                </c:pt>
                <c:pt idx="5839">
                  <c:v>99.4</c:v>
                </c:pt>
                <c:pt idx="5840">
                  <c:v>99.2</c:v>
                </c:pt>
                <c:pt idx="5841">
                  <c:v>99.1</c:v>
                </c:pt>
                <c:pt idx="5842">
                  <c:v>98.9</c:v>
                </c:pt>
                <c:pt idx="5843">
                  <c:v>98.7</c:v>
                </c:pt>
                <c:pt idx="5844">
                  <c:v>98.5</c:v>
                </c:pt>
                <c:pt idx="5845">
                  <c:v>98.2</c:v>
                </c:pt>
                <c:pt idx="5846">
                  <c:v>98.1</c:v>
                </c:pt>
                <c:pt idx="5847">
                  <c:v>97.9</c:v>
                </c:pt>
                <c:pt idx="5848">
                  <c:v>97.9</c:v>
                </c:pt>
                <c:pt idx="5849">
                  <c:v>97.8</c:v>
                </c:pt>
                <c:pt idx="5850">
                  <c:v>97.7</c:v>
                </c:pt>
                <c:pt idx="5851">
                  <c:v>97.6</c:v>
                </c:pt>
                <c:pt idx="5852">
                  <c:v>97.6</c:v>
                </c:pt>
                <c:pt idx="5853">
                  <c:v>97.5</c:v>
                </c:pt>
                <c:pt idx="5854">
                  <c:v>97.6</c:v>
                </c:pt>
                <c:pt idx="5855">
                  <c:v>97.6</c:v>
                </c:pt>
                <c:pt idx="5856">
                  <c:v>97.7</c:v>
                </c:pt>
                <c:pt idx="5857">
                  <c:v>97.8</c:v>
                </c:pt>
                <c:pt idx="5858">
                  <c:v>98</c:v>
                </c:pt>
                <c:pt idx="5859">
                  <c:v>98</c:v>
                </c:pt>
                <c:pt idx="5860">
                  <c:v>98.3</c:v>
                </c:pt>
                <c:pt idx="5861">
                  <c:v>98.5</c:v>
                </c:pt>
                <c:pt idx="5862">
                  <c:v>98.7</c:v>
                </c:pt>
                <c:pt idx="5863">
                  <c:v>98.9</c:v>
                </c:pt>
                <c:pt idx="5864">
                  <c:v>99.1</c:v>
                </c:pt>
                <c:pt idx="5865">
                  <c:v>99.2</c:v>
                </c:pt>
                <c:pt idx="5866">
                  <c:v>99.3</c:v>
                </c:pt>
                <c:pt idx="5867">
                  <c:v>99.5</c:v>
                </c:pt>
                <c:pt idx="5868">
                  <c:v>99.6</c:v>
                </c:pt>
                <c:pt idx="5869">
                  <c:v>99.7</c:v>
                </c:pt>
                <c:pt idx="5870">
                  <c:v>99.8</c:v>
                </c:pt>
                <c:pt idx="5871">
                  <c:v>99.9</c:v>
                </c:pt>
                <c:pt idx="5872">
                  <c:v>99.9</c:v>
                </c:pt>
                <c:pt idx="5873">
                  <c:v>100</c:v>
                </c:pt>
                <c:pt idx="5874">
                  <c:v>100</c:v>
                </c:pt>
                <c:pt idx="5875">
                  <c:v>100</c:v>
                </c:pt>
                <c:pt idx="5876">
                  <c:v>99.9</c:v>
                </c:pt>
                <c:pt idx="5877">
                  <c:v>99.8</c:v>
                </c:pt>
                <c:pt idx="5878">
                  <c:v>99.7</c:v>
                </c:pt>
                <c:pt idx="5879">
                  <c:v>99.6</c:v>
                </c:pt>
                <c:pt idx="5880">
                  <c:v>99.5</c:v>
                </c:pt>
                <c:pt idx="5881">
                  <c:v>99.3</c:v>
                </c:pt>
                <c:pt idx="5882">
                  <c:v>99.1</c:v>
                </c:pt>
                <c:pt idx="5883">
                  <c:v>99</c:v>
                </c:pt>
                <c:pt idx="5884">
                  <c:v>98.8</c:v>
                </c:pt>
                <c:pt idx="5885">
                  <c:v>98.6</c:v>
                </c:pt>
                <c:pt idx="5886">
                  <c:v>98.4</c:v>
                </c:pt>
                <c:pt idx="5887">
                  <c:v>98.3</c:v>
                </c:pt>
                <c:pt idx="5888">
                  <c:v>98.1</c:v>
                </c:pt>
                <c:pt idx="5889">
                  <c:v>98</c:v>
                </c:pt>
                <c:pt idx="5890">
                  <c:v>98</c:v>
                </c:pt>
                <c:pt idx="5891">
                  <c:v>98</c:v>
                </c:pt>
                <c:pt idx="5892">
                  <c:v>97.9</c:v>
                </c:pt>
                <c:pt idx="5893">
                  <c:v>97.9</c:v>
                </c:pt>
                <c:pt idx="5894">
                  <c:v>97.8</c:v>
                </c:pt>
                <c:pt idx="5895">
                  <c:v>97.8</c:v>
                </c:pt>
                <c:pt idx="5896">
                  <c:v>97.9</c:v>
                </c:pt>
                <c:pt idx="5897">
                  <c:v>98</c:v>
                </c:pt>
                <c:pt idx="5898">
                  <c:v>97.9</c:v>
                </c:pt>
                <c:pt idx="5899">
                  <c:v>98</c:v>
                </c:pt>
                <c:pt idx="5900">
                  <c:v>98.2</c:v>
                </c:pt>
                <c:pt idx="5901">
                  <c:v>98.4</c:v>
                </c:pt>
                <c:pt idx="5902">
                  <c:v>98.7</c:v>
                </c:pt>
                <c:pt idx="5903">
                  <c:v>98.9</c:v>
                </c:pt>
                <c:pt idx="5904">
                  <c:v>99.2</c:v>
                </c:pt>
                <c:pt idx="5905">
                  <c:v>99.4</c:v>
                </c:pt>
                <c:pt idx="5906">
                  <c:v>99.6</c:v>
                </c:pt>
                <c:pt idx="5907">
                  <c:v>99.7</c:v>
                </c:pt>
                <c:pt idx="5908">
                  <c:v>99.8</c:v>
                </c:pt>
                <c:pt idx="5909">
                  <c:v>99.9</c:v>
                </c:pt>
                <c:pt idx="5910">
                  <c:v>99.9</c:v>
                </c:pt>
                <c:pt idx="5911">
                  <c:v>100</c:v>
                </c:pt>
                <c:pt idx="5912">
                  <c:v>100</c:v>
                </c:pt>
                <c:pt idx="5913">
                  <c:v>100.1</c:v>
                </c:pt>
                <c:pt idx="5914">
                  <c:v>100.1</c:v>
                </c:pt>
                <c:pt idx="5915">
                  <c:v>100.2</c:v>
                </c:pt>
                <c:pt idx="5916">
                  <c:v>100.2</c:v>
                </c:pt>
                <c:pt idx="5917">
                  <c:v>100.2</c:v>
                </c:pt>
                <c:pt idx="5918">
                  <c:v>100.1</c:v>
                </c:pt>
                <c:pt idx="5919">
                  <c:v>100</c:v>
                </c:pt>
                <c:pt idx="5920">
                  <c:v>99.8</c:v>
                </c:pt>
                <c:pt idx="5921">
                  <c:v>99.6</c:v>
                </c:pt>
                <c:pt idx="5922">
                  <c:v>99.4</c:v>
                </c:pt>
                <c:pt idx="5923">
                  <c:v>99.1</c:v>
                </c:pt>
                <c:pt idx="5924">
                  <c:v>99</c:v>
                </c:pt>
                <c:pt idx="5925">
                  <c:v>98.8</c:v>
                </c:pt>
                <c:pt idx="5926">
                  <c:v>98.7</c:v>
                </c:pt>
                <c:pt idx="5927">
                  <c:v>98.6</c:v>
                </c:pt>
                <c:pt idx="5928">
                  <c:v>98.5</c:v>
                </c:pt>
                <c:pt idx="5929">
                  <c:v>98.4</c:v>
                </c:pt>
                <c:pt idx="5930">
                  <c:v>98.3</c:v>
                </c:pt>
                <c:pt idx="5931">
                  <c:v>98.2</c:v>
                </c:pt>
                <c:pt idx="5932">
                  <c:v>98.1</c:v>
                </c:pt>
                <c:pt idx="5933">
                  <c:v>98</c:v>
                </c:pt>
                <c:pt idx="5934">
                  <c:v>98</c:v>
                </c:pt>
                <c:pt idx="5935">
                  <c:v>98</c:v>
                </c:pt>
                <c:pt idx="5936">
                  <c:v>98.1</c:v>
                </c:pt>
                <c:pt idx="5937">
                  <c:v>98.1</c:v>
                </c:pt>
                <c:pt idx="5938">
                  <c:v>98.2</c:v>
                </c:pt>
                <c:pt idx="5939">
                  <c:v>98.3</c:v>
                </c:pt>
                <c:pt idx="5940">
                  <c:v>98.4</c:v>
                </c:pt>
                <c:pt idx="5941">
                  <c:v>98.6</c:v>
                </c:pt>
                <c:pt idx="5942">
                  <c:v>98.8</c:v>
                </c:pt>
                <c:pt idx="5943">
                  <c:v>99</c:v>
                </c:pt>
                <c:pt idx="5944">
                  <c:v>99.2</c:v>
                </c:pt>
                <c:pt idx="5945">
                  <c:v>99.4</c:v>
                </c:pt>
                <c:pt idx="5946">
                  <c:v>99.5</c:v>
                </c:pt>
                <c:pt idx="5947">
                  <c:v>99.7</c:v>
                </c:pt>
                <c:pt idx="5948">
                  <c:v>99.8</c:v>
                </c:pt>
                <c:pt idx="5949">
                  <c:v>99.9</c:v>
                </c:pt>
                <c:pt idx="5950">
                  <c:v>100</c:v>
                </c:pt>
                <c:pt idx="5951">
                  <c:v>100.1</c:v>
                </c:pt>
                <c:pt idx="5952">
                  <c:v>100.2</c:v>
                </c:pt>
                <c:pt idx="5953">
                  <c:v>100.3</c:v>
                </c:pt>
                <c:pt idx="5954">
                  <c:v>100.4</c:v>
                </c:pt>
                <c:pt idx="5955">
                  <c:v>100.4</c:v>
                </c:pt>
                <c:pt idx="5956">
                  <c:v>100.4</c:v>
                </c:pt>
                <c:pt idx="5957">
                  <c:v>100.3</c:v>
                </c:pt>
                <c:pt idx="5958">
                  <c:v>100.3</c:v>
                </c:pt>
                <c:pt idx="5959">
                  <c:v>100.2</c:v>
                </c:pt>
                <c:pt idx="5960">
                  <c:v>100</c:v>
                </c:pt>
                <c:pt idx="5961">
                  <c:v>99.9</c:v>
                </c:pt>
                <c:pt idx="5962">
                  <c:v>99.7</c:v>
                </c:pt>
                <c:pt idx="5963">
                  <c:v>99.6</c:v>
                </c:pt>
                <c:pt idx="5964">
                  <c:v>99.4</c:v>
                </c:pt>
                <c:pt idx="5965">
                  <c:v>99.2</c:v>
                </c:pt>
                <c:pt idx="5966">
                  <c:v>99</c:v>
                </c:pt>
                <c:pt idx="5967">
                  <c:v>98.9</c:v>
                </c:pt>
                <c:pt idx="5968">
                  <c:v>98.8</c:v>
                </c:pt>
                <c:pt idx="5969">
                  <c:v>98.7</c:v>
                </c:pt>
                <c:pt idx="5970">
                  <c:v>98.5</c:v>
                </c:pt>
                <c:pt idx="5971">
                  <c:v>98.4</c:v>
                </c:pt>
                <c:pt idx="5972">
                  <c:v>98.4</c:v>
                </c:pt>
                <c:pt idx="5973">
                  <c:v>98.3</c:v>
                </c:pt>
                <c:pt idx="5974">
                  <c:v>98.2</c:v>
                </c:pt>
                <c:pt idx="5975">
                  <c:v>98.2</c:v>
                </c:pt>
                <c:pt idx="5976">
                  <c:v>98.2</c:v>
                </c:pt>
                <c:pt idx="5977">
                  <c:v>98.3</c:v>
                </c:pt>
                <c:pt idx="5978">
                  <c:v>98.3</c:v>
                </c:pt>
                <c:pt idx="5979">
                  <c:v>98.4</c:v>
                </c:pt>
                <c:pt idx="5980">
                  <c:v>98.5</c:v>
                </c:pt>
                <c:pt idx="5981">
                  <c:v>98.7</c:v>
                </c:pt>
                <c:pt idx="5982">
                  <c:v>98.9</c:v>
                </c:pt>
                <c:pt idx="5983">
                  <c:v>99</c:v>
                </c:pt>
                <c:pt idx="5984">
                  <c:v>99.2</c:v>
                </c:pt>
                <c:pt idx="5985">
                  <c:v>99.4</c:v>
                </c:pt>
                <c:pt idx="5986">
                  <c:v>99.6</c:v>
                </c:pt>
                <c:pt idx="5987">
                  <c:v>99.8</c:v>
                </c:pt>
                <c:pt idx="5988">
                  <c:v>100</c:v>
                </c:pt>
                <c:pt idx="5989">
                  <c:v>100.1</c:v>
                </c:pt>
                <c:pt idx="5990">
                  <c:v>100.2</c:v>
                </c:pt>
                <c:pt idx="5991">
                  <c:v>100.3</c:v>
                </c:pt>
                <c:pt idx="5992">
                  <c:v>100.4</c:v>
                </c:pt>
                <c:pt idx="5993">
                  <c:v>100.5</c:v>
                </c:pt>
                <c:pt idx="5994">
                  <c:v>100.6</c:v>
                </c:pt>
                <c:pt idx="5995">
                  <c:v>100.6</c:v>
                </c:pt>
                <c:pt idx="5996">
                  <c:v>100.6</c:v>
                </c:pt>
                <c:pt idx="5997">
                  <c:v>100.6</c:v>
                </c:pt>
                <c:pt idx="5998">
                  <c:v>100.5</c:v>
                </c:pt>
                <c:pt idx="5999">
                  <c:v>100.4</c:v>
                </c:pt>
                <c:pt idx="6000">
                  <c:v>100.3</c:v>
                </c:pt>
                <c:pt idx="6001">
                  <c:v>100.2</c:v>
                </c:pt>
                <c:pt idx="6002">
                  <c:v>100</c:v>
                </c:pt>
                <c:pt idx="6003">
                  <c:v>99.9</c:v>
                </c:pt>
                <c:pt idx="6004">
                  <c:v>99.7</c:v>
                </c:pt>
                <c:pt idx="6005">
                  <c:v>99.6</c:v>
                </c:pt>
                <c:pt idx="6006">
                  <c:v>99.4</c:v>
                </c:pt>
                <c:pt idx="6007">
                  <c:v>99.2</c:v>
                </c:pt>
                <c:pt idx="6008">
                  <c:v>99.1</c:v>
                </c:pt>
                <c:pt idx="6009">
                  <c:v>98.9</c:v>
                </c:pt>
                <c:pt idx="6010">
                  <c:v>98.8</c:v>
                </c:pt>
                <c:pt idx="6011">
                  <c:v>98.6</c:v>
                </c:pt>
                <c:pt idx="6012">
                  <c:v>98.5</c:v>
                </c:pt>
                <c:pt idx="6013">
                  <c:v>98.5</c:v>
                </c:pt>
                <c:pt idx="6014">
                  <c:v>98.4</c:v>
                </c:pt>
                <c:pt idx="6015">
                  <c:v>98.4</c:v>
                </c:pt>
                <c:pt idx="6016">
                  <c:v>98.4</c:v>
                </c:pt>
                <c:pt idx="6017">
                  <c:v>98.4</c:v>
                </c:pt>
                <c:pt idx="6018">
                  <c:v>98.5</c:v>
                </c:pt>
                <c:pt idx="6019">
                  <c:v>98.5</c:v>
                </c:pt>
                <c:pt idx="6020">
                  <c:v>98.7</c:v>
                </c:pt>
                <c:pt idx="6021">
                  <c:v>98.8</c:v>
                </c:pt>
                <c:pt idx="6022">
                  <c:v>99</c:v>
                </c:pt>
                <c:pt idx="6023">
                  <c:v>99.2</c:v>
                </c:pt>
                <c:pt idx="6024">
                  <c:v>99.4</c:v>
                </c:pt>
                <c:pt idx="6025">
                  <c:v>99.5</c:v>
                </c:pt>
                <c:pt idx="6026">
                  <c:v>99.7</c:v>
                </c:pt>
                <c:pt idx="6027">
                  <c:v>99.9</c:v>
                </c:pt>
                <c:pt idx="6028">
                  <c:v>100</c:v>
                </c:pt>
                <c:pt idx="6029">
                  <c:v>100.2</c:v>
                </c:pt>
                <c:pt idx="6030">
                  <c:v>100.3</c:v>
                </c:pt>
                <c:pt idx="6031">
                  <c:v>100.4</c:v>
                </c:pt>
                <c:pt idx="6032">
                  <c:v>100.5</c:v>
                </c:pt>
                <c:pt idx="6033">
                  <c:v>100.6</c:v>
                </c:pt>
                <c:pt idx="6034">
                  <c:v>100.7</c:v>
                </c:pt>
                <c:pt idx="6035">
                  <c:v>100.8</c:v>
                </c:pt>
                <c:pt idx="6036">
                  <c:v>100.8</c:v>
                </c:pt>
                <c:pt idx="6037">
                  <c:v>100.8</c:v>
                </c:pt>
                <c:pt idx="6038">
                  <c:v>100.8</c:v>
                </c:pt>
                <c:pt idx="6039">
                  <c:v>100.7</c:v>
                </c:pt>
                <c:pt idx="6040">
                  <c:v>100.6</c:v>
                </c:pt>
                <c:pt idx="6041">
                  <c:v>100.5</c:v>
                </c:pt>
                <c:pt idx="6042">
                  <c:v>100.4</c:v>
                </c:pt>
                <c:pt idx="6043">
                  <c:v>100.2</c:v>
                </c:pt>
                <c:pt idx="6044">
                  <c:v>100.1</c:v>
                </c:pt>
                <c:pt idx="6045">
                  <c:v>99.9</c:v>
                </c:pt>
                <c:pt idx="6046">
                  <c:v>99.7</c:v>
                </c:pt>
                <c:pt idx="6047">
                  <c:v>99.5</c:v>
                </c:pt>
                <c:pt idx="6048">
                  <c:v>99.4</c:v>
                </c:pt>
                <c:pt idx="6049">
                  <c:v>99.2</c:v>
                </c:pt>
                <c:pt idx="6050">
                  <c:v>99.1</c:v>
                </c:pt>
                <c:pt idx="6051">
                  <c:v>98.9</c:v>
                </c:pt>
                <c:pt idx="6052">
                  <c:v>98.8</c:v>
                </c:pt>
                <c:pt idx="6053">
                  <c:v>98.7</c:v>
                </c:pt>
                <c:pt idx="6054">
                  <c:v>98.6</c:v>
                </c:pt>
                <c:pt idx="6055">
                  <c:v>98.6</c:v>
                </c:pt>
                <c:pt idx="6056">
                  <c:v>98.6</c:v>
                </c:pt>
                <c:pt idx="6057">
                  <c:v>98.6</c:v>
                </c:pt>
                <c:pt idx="6058">
                  <c:v>98.7</c:v>
                </c:pt>
                <c:pt idx="6059">
                  <c:v>98.8</c:v>
                </c:pt>
                <c:pt idx="6060">
                  <c:v>98.9</c:v>
                </c:pt>
                <c:pt idx="6061">
                  <c:v>99</c:v>
                </c:pt>
                <c:pt idx="6062">
                  <c:v>99.1</c:v>
                </c:pt>
                <c:pt idx="6063">
                  <c:v>99.2</c:v>
                </c:pt>
                <c:pt idx="6064">
                  <c:v>99.3</c:v>
                </c:pt>
                <c:pt idx="6065">
                  <c:v>99.5</c:v>
                </c:pt>
                <c:pt idx="6066">
                  <c:v>99.7</c:v>
                </c:pt>
                <c:pt idx="6067">
                  <c:v>99.9</c:v>
                </c:pt>
                <c:pt idx="6068">
                  <c:v>100.1</c:v>
                </c:pt>
                <c:pt idx="6069">
                  <c:v>100.2</c:v>
                </c:pt>
                <c:pt idx="6070">
                  <c:v>100.4</c:v>
                </c:pt>
                <c:pt idx="6071">
                  <c:v>100.6</c:v>
                </c:pt>
                <c:pt idx="6072">
                  <c:v>100.7</c:v>
                </c:pt>
                <c:pt idx="6073">
                  <c:v>100.9</c:v>
                </c:pt>
                <c:pt idx="6074">
                  <c:v>100.9</c:v>
                </c:pt>
                <c:pt idx="6075">
                  <c:v>101</c:v>
                </c:pt>
                <c:pt idx="6076">
                  <c:v>101</c:v>
                </c:pt>
                <c:pt idx="6077">
                  <c:v>101</c:v>
                </c:pt>
                <c:pt idx="6078">
                  <c:v>101</c:v>
                </c:pt>
                <c:pt idx="6079">
                  <c:v>100.9</c:v>
                </c:pt>
                <c:pt idx="6080">
                  <c:v>100.8</c:v>
                </c:pt>
                <c:pt idx="6081">
                  <c:v>100.7</c:v>
                </c:pt>
                <c:pt idx="6082">
                  <c:v>100.6</c:v>
                </c:pt>
                <c:pt idx="6083">
                  <c:v>100.5</c:v>
                </c:pt>
                <c:pt idx="6084">
                  <c:v>100.3</c:v>
                </c:pt>
                <c:pt idx="6085">
                  <c:v>100.2</c:v>
                </c:pt>
                <c:pt idx="6086">
                  <c:v>100</c:v>
                </c:pt>
                <c:pt idx="6087">
                  <c:v>99.8</c:v>
                </c:pt>
                <c:pt idx="6088">
                  <c:v>99.7</c:v>
                </c:pt>
                <c:pt idx="6089">
                  <c:v>99.5</c:v>
                </c:pt>
                <c:pt idx="6090">
                  <c:v>99.3</c:v>
                </c:pt>
                <c:pt idx="6091">
                  <c:v>99.2</c:v>
                </c:pt>
                <c:pt idx="6092">
                  <c:v>99.1</c:v>
                </c:pt>
                <c:pt idx="6093">
                  <c:v>99</c:v>
                </c:pt>
                <c:pt idx="6094">
                  <c:v>98.9</c:v>
                </c:pt>
                <c:pt idx="6095">
                  <c:v>98.9</c:v>
                </c:pt>
                <c:pt idx="6096">
                  <c:v>98.9</c:v>
                </c:pt>
                <c:pt idx="6097">
                  <c:v>98.9</c:v>
                </c:pt>
                <c:pt idx="6098">
                  <c:v>98.9</c:v>
                </c:pt>
                <c:pt idx="6099">
                  <c:v>99</c:v>
                </c:pt>
                <c:pt idx="6100">
                  <c:v>99</c:v>
                </c:pt>
                <c:pt idx="6101">
                  <c:v>99</c:v>
                </c:pt>
                <c:pt idx="6102">
                  <c:v>99.1</c:v>
                </c:pt>
                <c:pt idx="6103">
                  <c:v>99.2</c:v>
                </c:pt>
                <c:pt idx="6104">
                  <c:v>99.4</c:v>
                </c:pt>
                <c:pt idx="6105">
                  <c:v>99.6</c:v>
                </c:pt>
                <c:pt idx="6106">
                  <c:v>99.8</c:v>
                </c:pt>
                <c:pt idx="6107">
                  <c:v>100</c:v>
                </c:pt>
                <c:pt idx="6108">
                  <c:v>100.2</c:v>
                </c:pt>
                <c:pt idx="6109">
                  <c:v>100.4</c:v>
                </c:pt>
                <c:pt idx="6110">
                  <c:v>100.6</c:v>
                </c:pt>
                <c:pt idx="6111">
                  <c:v>100.7</c:v>
                </c:pt>
                <c:pt idx="6112">
                  <c:v>100.9</c:v>
                </c:pt>
                <c:pt idx="6113">
                  <c:v>101</c:v>
                </c:pt>
                <c:pt idx="6114">
                  <c:v>101</c:v>
                </c:pt>
                <c:pt idx="6115">
                  <c:v>101.2</c:v>
                </c:pt>
                <c:pt idx="6116">
                  <c:v>101.2</c:v>
                </c:pt>
                <c:pt idx="6117">
                  <c:v>101.2</c:v>
                </c:pt>
                <c:pt idx="6118">
                  <c:v>101.2</c:v>
                </c:pt>
                <c:pt idx="6119">
                  <c:v>101.1</c:v>
                </c:pt>
                <c:pt idx="6120">
                  <c:v>101</c:v>
                </c:pt>
                <c:pt idx="6121">
                  <c:v>101</c:v>
                </c:pt>
                <c:pt idx="6122">
                  <c:v>100.9</c:v>
                </c:pt>
                <c:pt idx="6123">
                  <c:v>100.8</c:v>
                </c:pt>
                <c:pt idx="6124">
                  <c:v>100.7</c:v>
                </c:pt>
                <c:pt idx="6125">
                  <c:v>100.5</c:v>
                </c:pt>
                <c:pt idx="6126">
                  <c:v>100.4</c:v>
                </c:pt>
                <c:pt idx="6127">
                  <c:v>100.2</c:v>
                </c:pt>
                <c:pt idx="6128">
                  <c:v>100</c:v>
                </c:pt>
                <c:pt idx="6129">
                  <c:v>99.9</c:v>
                </c:pt>
                <c:pt idx="6130">
                  <c:v>99.7</c:v>
                </c:pt>
                <c:pt idx="6131">
                  <c:v>99.5</c:v>
                </c:pt>
                <c:pt idx="6132">
                  <c:v>99.4</c:v>
                </c:pt>
                <c:pt idx="6133">
                  <c:v>99.2</c:v>
                </c:pt>
                <c:pt idx="6134">
                  <c:v>99.1</c:v>
                </c:pt>
                <c:pt idx="6135">
                  <c:v>99.1</c:v>
                </c:pt>
                <c:pt idx="6136">
                  <c:v>99</c:v>
                </c:pt>
                <c:pt idx="6137">
                  <c:v>99</c:v>
                </c:pt>
                <c:pt idx="6138">
                  <c:v>99</c:v>
                </c:pt>
                <c:pt idx="6139">
                  <c:v>99</c:v>
                </c:pt>
                <c:pt idx="6140">
                  <c:v>99.1</c:v>
                </c:pt>
                <c:pt idx="6141">
                  <c:v>99.2</c:v>
                </c:pt>
                <c:pt idx="6142">
                  <c:v>99.4</c:v>
                </c:pt>
                <c:pt idx="6143">
                  <c:v>99.5</c:v>
                </c:pt>
                <c:pt idx="6144">
                  <c:v>99.6</c:v>
                </c:pt>
                <c:pt idx="6145">
                  <c:v>99.7</c:v>
                </c:pt>
                <c:pt idx="6146">
                  <c:v>99.9</c:v>
                </c:pt>
                <c:pt idx="6147">
                  <c:v>100</c:v>
                </c:pt>
                <c:pt idx="6148">
                  <c:v>100.2</c:v>
                </c:pt>
                <c:pt idx="6149">
                  <c:v>100.3</c:v>
                </c:pt>
                <c:pt idx="6150">
                  <c:v>100.5</c:v>
                </c:pt>
                <c:pt idx="6151">
                  <c:v>100.7</c:v>
                </c:pt>
                <c:pt idx="6152">
                  <c:v>100.9</c:v>
                </c:pt>
                <c:pt idx="6153">
                  <c:v>101</c:v>
                </c:pt>
                <c:pt idx="6154">
                  <c:v>101.2</c:v>
                </c:pt>
                <c:pt idx="6155">
                  <c:v>101.3</c:v>
                </c:pt>
                <c:pt idx="6156">
                  <c:v>101.3</c:v>
                </c:pt>
                <c:pt idx="6157">
                  <c:v>101.4</c:v>
                </c:pt>
                <c:pt idx="6158">
                  <c:v>101.5</c:v>
                </c:pt>
                <c:pt idx="6159">
                  <c:v>101.5</c:v>
                </c:pt>
                <c:pt idx="6160">
                  <c:v>101.4</c:v>
                </c:pt>
                <c:pt idx="6161">
                  <c:v>101.3</c:v>
                </c:pt>
                <c:pt idx="6162">
                  <c:v>101.2</c:v>
                </c:pt>
                <c:pt idx="6163">
                  <c:v>101</c:v>
                </c:pt>
                <c:pt idx="6164">
                  <c:v>100.9</c:v>
                </c:pt>
                <c:pt idx="6165">
                  <c:v>100.8</c:v>
                </c:pt>
                <c:pt idx="6166">
                  <c:v>100.6</c:v>
                </c:pt>
                <c:pt idx="6167">
                  <c:v>100.4</c:v>
                </c:pt>
                <c:pt idx="6168">
                  <c:v>100.3</c:v>
                </c:pt>
                <c:pt idx="6169">
                  <c:v>100.1</c:v>
                </c:pt>
                <c:pt idx="6170">
                  <c:v>100</c:v>
                </c:pt>
                <c:pt idx="6171">
                  <c:v>99.9</c:v>
                </c:pt>
                <c:pt idx="6172">
                  <c:v>99.7</c:v>
                </c:pt>
                <c:pt idx="6173">
                  <c:v>99.6</c:v>
                </c:pt>
                <c:pt idx="6174">
                  <c:v>99.5</c:v>
                </c:pt>
                <c:pt idx="6175">
                  <c:v>99.3</c:v>
                </c:pt>
                <c:pt idx="6176">
                  <c:v>99.2</c:v>
                </c:pt>
                <c:pt idx="6177">
                  <c:v>99.1</c:v>
                </c:pt>
                <c:pt idx="6178">
                  <c:v>99.1</c:v>
                </c:pt>
                <c:pt idx="6179">
                  <c:v>99.2</c:v>
                </c:pt>
                <c:pt idx="6180">
                  <c:v>99.2</c:v>
                </c:pt>
                <c:pt idx="6181">
                  <c:v>99.3</c:v>
                </c:pt>
                <c:pt idx="6182">
                  <c:v>99.5</c:v>
                </c:pt>
                <c:pt idx="6183">
                  <c:v>99.6</c:v>
                </c:pt>
                <c:pt idx="6184">
                  <c:v>99.7</c:v>
                </c:pt>
                <c:pt idx="6185">
                  <c:v>99.9</c:v>
                </c:pt>
                <c:pt idx="6186">
                  <c:v>100</c:v>
                </c:pt>
                <c:pt idx="6187">
                  <c:v>100.2</c:v>
                </c:pt>
                <c:pt idx="6188">
                  <c:v>100.3</c:v>
                </c:pt>
                <c:pt idx="6189">
                  <c:v>100.5</c:v>
                </c:pt>
                <c:pt idx="6190">
                  <c:v>100.7</c:v>
                </c:pt>
                <c:pt idx="6191">
                  <c:v>100.9</c:v>
                </c:pt>
                <c:pt idx="6192">
                  <c:v>101</c:v>
                </c:pt>
                <c:pt idx="6193">
                  <c:v>101.1</c:v>
                </c:pt>
                <c:pt idx="6194">
                  <c:v>101.3</c:v>
                </c:pt>
                <c:pt idx="6195">
                  <c:v>101.4</c:v>
                </c:pt>
                <c:pt idx="6196">
                  <c:v>101.5</c:v>
                </c:pt>
                <c:pt idx="6197">
                  <c:v>101.5</c:v>
                </c:pt>
                <c:pt idx="6198">
                  <c:v>101.6</c:v>
                </c:pt>
                <c:pt idx="6199">
                  <c:v>101.6</c:v>
                </c:pt>
                <c:pt idx="6200">
                  <c:v>101.6</c:v>
                </c:pt>
                <c:pt idx="6201">
                  <c:v>101.5</c:v>
                </c:pt>
                <c:pt idx="6202">
                  <c:v>101.5</c:v>
                </c:pt>
                <c:pt idx="6203">
                  <c:v>101.4</c:v>
                </c:pt>
                <c:pt idx="6204">
                  <c:v>101.2</c:v>
                </c:pt>
                <c:pt idx="6205">
                  <c:v>101.1</c:v>
                </c:pt>
                <c:pt idx="6206">
                  <c:v>101</c:v>
                </c:pt>
                <c:pt idx="6207">
                  <c:v>100.8</c:v>
                </c:pt>
                <c:pt idx="6208">
                  <c:v>100.7</c:v>
                </c:pt>
                <c:pt idx="6209">
                  <c:v>100.5</c:v>
                </c:pt>
                <c:pt idx="6210">
                  <c:v>100.3</c:v>
                </c:pt>
                <c:pt idx="6211">
                  <c:v>100.1</c:v>
                </c:pt>
                <c:pt idx="6212">
                  <c:v>100</c:v>
                </c:pt>
                <c:pt idx="6213">
                  <c:v>99.8</c:v>
                </c:pt>
                <c:pt idx="6214">
                  <c:v>99.7</c:v>
                </c:pt>
                <c:pt idx="6215">
                  <c:v>99.5</c:v>
                </c:pt>
                <c:pt idx="6216">
                  <c:v>99.4</c:v>
                </c:pt>
                <c:pt idx="6217">
                  <c:v>99.4</c:v>
                </c:pt>
                <c:pt idx="6218">
                  <c:v>99.3</c:v>
                </c:pt>
                <c:pt idx="6219">
                  <c:v>99.3</c:v>
                </c:pt>
                <c:pt idx="6220">
                  <c:v>99.4</c:v>
                </c:pt>
                <c:pt idx="6221">
                  <c:v>99.5</c:v>
                </c:pt>
                <c:pt idx="6222">
                  <c:v>99.6</c:v>
                </c:pt>
                <c:pt idx="6223">
                  <c:v>99.7</c:v>
                </c:pt>
                <c:pt idx="6224">
                  <c:v>99.8</c:v>
                </c:pt>
                <c:pt idx="6225">
                  <c:v>99.9</c:v>
                </c:pt>
                <c:pt idx="6226">
                  <c:v>100.1</c:v>
                </c:pt>
                <c:pt idx="6227">
                  <c:v>100.2</c:v>
                </c:pt>
                <c:pt idx="6228">
                  <c:v>100.4</c:v>
                </c:pt>
                <c:pt idx="6229">
                  <c:v>100.6</c:v>
                </c:pt>
                <c:pt idx="6230">
                  <c:v>100.8</c:v>
                </c:pt>
                <c:pt idx="6231">
                  <c:v>101</c:v>
                </c:pt>
                <c:pt idx="6232">
                  <c:v>101.1</c:v>
                </c:pt>
                <c:pt idx="6233">
                  <c:v>101.2</c:v>
                </c:pt>
                <c:pt idx="6234">
                  <c:v>101.4</c:v>
                </c:pt>
                <c:pt idx="6235">
                  <c:v>101.5</c:v>
                </c:pt>
                <c:pt idx="6236">
                  <c:v>101.6</c:v>
                </c:pt>
                <c:pt idx="6237">
                  <c:v>101.7</c:v>
                </c:pt>
                <c:pt idx="6238">
                  <c:v>101.8</c:v>
                </c:pt>
                <c:pt idx="6239">
                  <c:v>101.8</c:v>
                </c:pt>
                <c:pt idx="6240">
                  <c:v>101.8</c:v>
                </c:pt>
                <c:pt idx="6241">
                  <c:v>101.8</c:v>
                </c:pt>
                <c:pt idx="6242">
                  <c:v>101.7</c:v>
                </c:pt>
                <c:pt idx="6243">
                  <c:v>101.7</c:v>
                </c:pt>
                <c:pt idx="6244">
                  <c:v>101.5</c:v>
                </c:pt>
                <c:pt idx="6245">
                  <c:v>101.4</c:v>
                </c:pt>
                <c:pt idx="6246">
                  <c:v>101.3</c:v>
                </c:pt>
                <c:pt idx="6247">
                  <c:v>101.1</c:v>
                </c:pt>
                <c:pt idx="6248">
                  <c:v>100.9</c:v>
                </c:pt>
                <c:pt idx="6249">
                  <c:v>100.7</c:v>
                </c:pt>
                <c:pt idx="6250">
                  <c:v>100.6</c:v>
                </c:pt>
                <c:pt idx="6251">
                  <c:v>100.4</c:v>
                </c:pt>
                <c:pt idx="6252">
                  <c:v>100.3</c:v>
                </c:pt>
                <c:pt idx="6253">
                  <c:v>100.2</c:v>
                </c:pt>
                <c:pt idx="6254">
                  <c:v>100</c:v>
                </c:pt>
                <c:pt idx="6255">
                  <c:v>99.9</c:v>
                </c:pt>
                <c:pt idx="6256">
                  <c:v>99.8</c:v>
                </c:pt>
                <c:pt idx="6257">
                  <c:v>99.7</c:v>
                </c:pt>
                <c:pt idx="6258">
                  <c:v>99.6</c:v>
                </c:pt>
                <c:pt idx="6259">
                  <c:v>99.6</c:v>
                </c:pt>
                <c:pt idx="6260">
                  <c:v>99.6</c:v>
                </c:pt>
                <c:pt idx="6261">
                  <c:v>99.6</c:v>
                </c:pt>
                <c:pt idx="6262">
                  <c:v>99.6</c:v>
                </c:pt>
                <c:pt idx="6263">
                  <c:v>99.7</c:v>
                </c:pt>
                <c:pt idx="6264">
                  <c:v>99.8</c:v>
                </c:pt>
                <c:pt idx="6265">
                  <c:v>100</c:v>
                </c:pt>
                <c:pt idx="6266">
                  <c:v>100.1</c:v>
                </c:pt>
                <c:pt idx="6267">
                  <c:v>100.3</c:v>
                </c:pt>
                <c:pt idx="6268">
                  <c:v>100.5</c:v>
                </c:pt>
                <c:pt idx="6269">
                  <c:v>100.7</c:v>
                </c:pt>
                <c:pt idx="6270">
                  <c:v>100.9</c:v>
                </c:pt>
                <c:pt idx="6271">
                  <c:v>101</c:v>
                </c:pt>
                <c:pt idx="6272">
                  <c:v>101.2</c:v>
                </c:pt>
                <c:pt idx="6273">
                  <c:v>101.4</c:v>
                </c:pt>
                <c:pt idx="6274">
                  <c:v>101.5</c:v>
                </c:pt>
                <c:pt idx="6275">
                  <c:v>101.7</c:v>
                </c:pt>
                <c:pt idx="6276">
                  <c:v>101.8</c:v>
                </c:pt>
                <c:pt idx="6277">
                  <c:v>101.9</c:v>
                </c:pt>
                <c:pt idx="6278">
                  <c:v>101.9</c:v>
                </c:pt>
                <c:pt idx="6279">
                  <c:v>102</c:v>
                </c:pt>
                <c:pt idx="6280">
                  <c:v>102</c:v>
                </c:pt>
                <c:pt idx="6281">
                  <c:v>102</c:v>
                </c:pt>
                <c:pt idx="6282">
                  <c:v>101.9</c:v>
                </c:pt>
                <c:pt idx="6283">
                  <c:v>101.9</c:v>
                </c:pt>
                <c:pt idx="6284">
                  <c:v>101.8</c:v>
                </c:pt>
                <c:pt idx="6285">
                  <c:v>101.6</c:v>
                </c:pt>
                <c:pt idx="6286">
                  <c:v>101.5</c:v>
                </c:pt>
                <c:pt idx="6287">
                  <c:v>101.4</c:v>
                </c:pt>
                <c:pt idx="6288">
                  <c:v>101.2</c:v>
                </c:pt>
                <c:pt idx="6289">
                  <c:v>101.1</c:v>
                </c:pt>
                <c:pt idx="6290">
                  <c:v>100.9</c:v>
                </c:pt>
                <c:pt idx="6291">
                  <c:v>100.8</c:v>
                </c:pt>
                <c:pt idx="6292">
                  <c:v>100.6</c:v>
                </c:pt>
                <c:pt idx="6293">
                  <c:v>100.4</c:v>
                </c:pt>
                <c:pt idx="6294">
                  <c:v>100.2</c:v>
                </c:pt>
                <c:pt idx="6295">
                  <c:v>100.1</c:v>
                </c:pt>
                <c:pt idx="6296">
                  <c:v>100</c:v>
                </c:pt>
                <c:pt idx="6297">
                  <c:v>100</c:v>
                </c:pt>
                <c:pt idx="6298">
                  <c:v>99.9</c:v>
                </c:pt>
                <c:pt idx="6299">
                  <c:v>99.9</c:v>
                </c:pt>
                <c:pt idx="6300">
                  <c:v>99.9</c:v>
                </c:pt>
                <c:pt idx="6301">
                  <c:v>99.8</c:v>
                </c:pt>
                <c:pt idx="6302">
                  <c:v>99.8</c:v>
                </c:pt>
                <c:pt idx="6303">
                  <c:v>99.9</c:v>
                </c:pt>
                <c:pt idx="6304">
                  <c:v>100</c:v>
                </c:pt>
                <c:pt idx="6305">
                  <c:v>100.1</c:v>
                </c:pt>
                <c:pt idx="6306">
                  <c:v>100.2</c:v>
                </c:pt>
                <c:pt idx="6307">
                  <c:v>100.4</c:v>
                </c:pt>
                <c:pt idx="6308">
                  <c:v>100.5</c:v>
                </c:pt>
                <c:pt idx="6309">
                  <c:v>100.8</c:v>
                </c:pt>
                <c:pt idx="6310">
                  <c:v>101</c:v>
                </c:pt>
                <c:pt idx="6311">
                  <c:v>101.1</c:v>
                </c:pt>
                <c:pt idx="6312">
                  <c:v>101.3</c:v>
                </c:pt>
                <c:pt idx="6313">
                  <c:v>101.5</c:v>
                </c:pt>
                <c:pt idx="6314">
                  <c:v>101.6</c:v>
                </c:pt>
                <c:pt idx="6315">
                  <c:v>101.8</c:v>
                </c:pt>
                <c:pt idx="6316">
                  <c:v>101.9</c:v>
                </c:pt>
                <c:pt idx="6317">
                  <c:v>102</c:v>
                </c:pt>
                <c:pt idx="6318">
                  <c:v>102</c:v>
                </c:pt>
                <c:pt idx="6319">
                  <c:v>102.1</c:v>
                </c:pt>
                <c:pt idx="6320">
                  <c:v>102.1</c:v>
                </c:pt>
                <c:pt idx="6321">
                  <c:v>102.2</c:v>
                </c:pt>
                <c:pt idx="6322">
                  <c:v>102.2</c:v>
                </c:pt>
                <c:pt idx="6323">
                  <c:v>102.1</c:v>
                </c:pt>
                <c:pt idx="6324">
                  <c:v>102.1</c:v>
                </c:pt>
                <c:pt idx="6325">
                  <c:v>102</c:v>
                </c:pt>
                <c:pt idx="6326">
                  <c:v>101.9</c:v>
                </c:pt>
                <c:pt idx="6327">
                  <c:v>101.7</c:v>
                </c:pt>
                <c:pt idx="6328">
                  <c:v>101.6</c:v>
                </c:pt>
                <c:pt idx="6329">
                  <c:v>101.4</c:v>
                </c:pt>
                <c:pt idx="6330">
                  <c:v>101.2</c:v>
                </c:pt>
                <c:pt idx="6331">
                  <c:v>101</c:v>
                </c:pt>
                <c:pt idx="6332">
                  <c:v>100.9</c:v>
                </c:pt>
                <c:pt idx="6333">
                  <c:v>100.7</c:v>
                </c:pt>
                <c:pt idx="6334">
                  <c:v>100.5</c:v>
                </c:pt>
                <c:pt idx="6335">
                  <c:v>100.4</c:v>
                </c:pt>
                <c:pt idx="6336">
                  <c:v>100.3</c:v>
                </c:pt>
                <c:pt idx="6337">
                  <c:v>100.2</c:v>
                </c:pt>
                <c:pt idx="6338">
                  <c:v>100.1</c:v>
                </c:pt>
                <c:pt idx="6339">
                  <c:v>100</c:v>
                </c:pt>
                <c:pt idx="6340">
                  <c:v>100</c:v>
                </c:pt>
                <c:pt idx="6341">
                  <c:v>100.1</c:v>
                </c:pt>
                <c:pt idx="6342">
                  <c:v>100.1</c:v>
                </c:pt>
                <c:pt idx="6343">
                  <c:v>100.2</c:v>
                </c:pt>
                <c:pt idx="6344">
                  <c:v>100.2</c:v>
                </c:pt>
                <c:pt idx="6345">
                  <c:v>100.3</c:v>
                </c:pt>
                <c:pt idx="6346">
                  <c:v>100.4</c:v>
                </c:pt>
                <c:pt idx="6347">
                  <c:v>100.5</c:v>
                </c:pt>
                <c:pt idx="6348">
                  <c:v>100.7</c:v>
                </c:pt>
                <c:pt idx="6349">
                  <c:v>100.8</c:v>
                </c:pt>
                <c:pt idx="6350">
                  <c:v>101</c:v>
                </c:pt>
                <c:pt idx="6351">
                  <c:v>101.1</c:v>
                </c:pt>
                <c:pt idx="6352">
                  <c:v>101.3</c:v>
                </c:pt>
                <c:pt idx="6353">
                  <c:v>101.5</c:v>
                </c:pt>
                <c:pt idx="6354">
                  <c:v>101.7</c:v>
                </c:pt>
                <c:pt idx="6355">
                  <c:v>101.8</c:v>
                </c:pt>
                <c:pt idx="6356">
                  <c:v>102</c:v>
                </c:pt>
                <c:pt idx="6357">
                  <c:v>102.1</c:v>
                </c:pt>
                <c:pt idx="6358">
                  <c:v>102.2</c:v>
                </c:pt>
                <c:pt idx="6359">
                  <c:v>102.3</c:v>
                </c:pt>
                <c:pt idx="6360">
                  <c:v>102.4</c:v>
                </c:pt>
                <c:pt idx="6361">
                  <c:v>102.4</c:v>
                </c:pt>
                <c:pt idx="6362">
                  <c:v>102.4</c:v>
                </c:pt>
                <c:pt idx="6363">
                  <c:v>102.4</c:v>
                </c:pt>
                <c:pt idx="6364">
                  <c:v>102.3</c:v>
                </c:pt>
                <c:pt idx="6365">
                  <c:v>102.3</c:v>
                </c:pt>
                <c:pt idx="6366">
                  <c:v>102.1</c:v>
                </c:pt>
                <c:pt idx="6367">
                  <c:v>102</c:v>
                </c:pt>
                <c:pt idx="6368">
                  <c:v>101.9</c:v>
                </c:pt>
                <c:pt idx="6369">
                  <c:v>101.8</c:v>
                </c:pt>
                <c:pt idx="6370">
                  <c:v>101.6</c:v>
                </c:pt>
                <c:pt idx="6371">
                  <c:v>101.3</c:v>
                </c:pt>
                <c:pt idx="6372">
                  <c:v>101.1</c:v>
                </c:pt>
                <c:pt idx="6373">
                  <c:v>101</c:v>
                </c:pt>
                <c:pt idx="6374">
                  <c:v>100.8</c:v>
                </c:pt>
                <c:pt idx="6375">
                  <c:v>100.6</c:v>
                </c:pt>
                <c:pt idx="6376">
                  <c:v>100.5</c:v>
                </c:pt>
                <c:pt idx="6377">
                  <c:v>100.4</c:v>
                </c:pt>
                <c:pt idx="6378">
                  <c:v>100.3</c:v>
                </c:pt>
                <c:pt idx="6379">
                  <c:v>100.3</c:v>
                </c:pt>
                <c:pt idx="6380">
                  <c:v>100.3</c:v>
                </c:pt>
                <c:pt idx="6381">
                  <c:v>100.3</c:v>
                </c:pt>
                <c:pt idx="6382">
                  <c:v>100.4</c:v>
                </c:pt>
                <c:pt idx="6383">
                  <c:v>100.4</c:v>
                </c:pt>
                <c:pt idx="6384">
                  <c:v>100.4</c:v>
                </c:pt>
                <c:pt idx="6385">
                  <c:v>100.4</c:v>
                </c:pt>
                <c:pt idx="6386">
                  <c:v>100.4</c:v>
                </c:pt>
                <c:pt idx="6387">
                  <c:v>100.5</c:v>
                </c:pt>
                <c:pt idx="6388">
                  <c:v>100.6</c:v>
                </c:pt>
                <c:pt idx="6389">
                  <c:v>100.8</c:v>
                </c:pt>
                <c:pt idx="6390">
                  <c:v>101</c:v>
                </c:pt>
                <c:pt idx="6391">
                  <c:v>101.2</c:v>
                </c:pt>
                <c:pt idx="6392">
                  <c:v>101.5</c:v>
                </c:pt>
                <c:pt idx="6393">
                  <c:v>101.7</c:v>
                </c:pt>
                <c:pt idx="6394">
                  <c:v>101.9</c:v>
                </c:pt>
                <c:pt idx="6395">
                  <c:v>102</c:v>
                </c:pt>
                <c:pt idx="6396">
                  <c:v>102.2</c:v>
                </c:pt>
                <c:pt idx="6397">
                  <c:v>102.3</c:v>
                </c:pt>
                <c:pt idx="6398">
                  <c:v>102.4</c:v>
                </c:pt>
                <c:pt idx="6399">
                  <c:v>102.5</c:v>
                </c:pt>
                <c:pt idx="6400">
                  <c:v>102.5</c:v>
                </c:pt>
                <c:pt idx="6401">
                  <c:v>102.5</c:v>
                </c:pt>
                <c:pt idx="6402">
                  <c:v>102.6</c:v>
                </c:pt>
                <c:pt idx="6403">
                  <c:v>102.5</c:v>
                </c:pt>
                <c:pt idx="6404">
                  <c:v>102.5</c:v>
                </c:pt>
                <c:pt idx="6405">
                  <c:v>102.5</c:v>
                </c:pt>
                <c:pt idx="6406">
                  <c:v>102.4</c:v>
                </c:pt>
                <c:pt idx="6407">
                  <c:v>102.3</c:v>
                </c:pt>
                <c:pt idx="6408">
                  <c:v>102.1</c:v>
                </c:pt>
                <c:pt idx="6409">
                  <c:v>102</c:v>
                </c:pt>
                <c:pt idx="6410">
                  <c:v>101.9</c:v>
                </c:pt>
                <c:pt idx="6411">
                  <c:v>101.7</c:v>
                </c:pt>
                <c:pt idx="6412">
                  <c:v>101.5</c:v>
                </c:pt>
                <c:pt idx="6413">
                  <c:v>101.3</c:v>
                </c:pt>
                <c:pt idx="6414">
                  <c:v>101.1</c:v>
                </c:pt>
                <c:pt idx="6415">
                  <c:v>101</c:v>
                </c:pt>
                <c:pt idx="6416">
                  <c:v>100.8</c:v>
                </c:pt>
                <c:pt idx="6417">
                  <c:v>100.7</c:v>
                </c:pt>
                <c:pt idx="6418">
                  <c:v>100.6</c:v>
                </c:pt>
                <c:pt idx="6419">
                  <c:v>100.6</c:v>
                </c:pt>
                <c:pt idx="6420">
                  <c:v>100.5</c:v>
                </c:pt>
                <c:pt idx="6421">
                  <c:v>100.5</c:v>
                </c:pt>
                <c:pt idx="6422">
                  <c:v>100.4</c:v>
                </c:pt>
                <c:pt idx="6423">
                  <c:v>100.4</c:v>
                </c:pt>
                <c:pt idx="6424">
                  <c:v>100.5</c:v>
                </c:pt>
                <c:pt idx="6425">
                  <c:v>100.5</c:v>
                </c:pt>
                <c:pt idx="6426">
                  <c:v>100.6</c:v>
                </c:pt>
                <c:pt idx="6427">
                  <c:v>100.7</c:v>
                </c:pt>
                <c:pt idx="6428">
                  <c:v>100.8</c:v>
                </c:pt>
                <c:pt idx="6429">
                  <c:v>101</c:v>
                </c:pt>
                <c:pt idx="6430">
                  <c:v>101.1</c:v>
                </c:pt>
                <c:pt idx="6431">
                  <c:v>101.4</c:v>
                </c:pt>
                <c:pt idx="6432">
                  <c:v>101.6</c:v>
                </c:pt>
                <c:pt idx="6433">
                  <c:v>101.7</c:v>
                </c:pt>
                <c:pt idx="6434">
                  <c:v>101.9</c:v>
                </c:pt>
                <c:pt idx="6435">
                  <c:v>102.1</c:v>
                </c:pt>
                <c:pt idx="6436">
                  <c:v>102.2</c:v>
                </c:pt>
                <c:pt idx="6437">
                  <c:v>102.4</c:v>
                </c:pt>
                <c:pt idx="6438">
                  <c:v>102.6</c:v>
                </c:pt>
                <c:pt idx="6439">
                  <c:v>102.7</c:v>
                </c:pt>
                <c:pt idx="6440">
                  <c:v>102.8</c:v>
                </c:pt>
                <c:pt idx="6441">
                  <c:v>102.8</c:v>
                </c:pt>
                <c:pt idx="6442">
                  <c:v>102.8</c:v>
                </c:pt>
                <c:pt idx="6443">
                  <c:v>102.8</c:v>
                </c:pt>
                <c:pt idx="6444">
                  <c:v>102.7</c:v>
                </c:pt>
                <c:pt idx="6445">
                  <c:v>102.7</c:v>
                </c:pt>
                <c:pt idx="6446">
                  <c:v>102.6</c:v>
                </c:pt>
                <c:pt idx="6447">
                  <c:v>102.5</c:v>
                </c:pt>
                <c:pt idx="6448">
                  <c:v>102.4</c:v>
                </c:pt>
                <c:pt idx="6449">
                  <c:v>102.3</c:v>
                </c:pt>
                <c:pt idx="6450">
                  <c:v>102.2</c:v>
                </c:pt>
                <c:pt idx="6451">
                  <c:v>102</c:v>
                </c:pt>
                <c:pt idx="6452">
                  <c:v>101.9</c:v>
                </c:pt>
                <c:pt idx="6453">
                  <c:v>101.7</c:v>
                </c:pt>
                <c:pt idx="6454">
                  <c:v>101.5</c:v>
                </c:pt>
                <c:pt idx="6455">
                  <c:v>101.3</c:v>
                </c:pt>
                <c:pt idx="6456">
                  <c:v>101.1</c:v>
                </c:pt>
                <c:pt idx="6457">
                  <c:v>101</c:v>
                </c:pt>
                <c:pt idx="6458">
                  <c:v>100.9</c:v>
                </c:pt>
                <c:pt idx="6459">
                  <c:v>100.8</c:v>
                </c:pt>
                <c:pt idx="6460">
                  <c:v>100.7</c:v>
                </c:pt>
                <c:pt idx="6461">
                  <c:v>100.7</c:v>
                </c:pt>
                <c:pt idx="6462">
                  <c:v>100.6</c:v>
                </c:pt>
                <c:pt idx="6463">
                  <c:v>100.6</c:v>
                </c:pt>
                <c:pt idx="6464">
                  <c:v>100.6</c:v>
                </c:pt>
                <c:pt idx="6465">
                  <c:v>100.6</c:v>
                </c:pt>
                <c:pt idx="6466">
                  <c:v>100.7</c:v>
                </c:pt>
                <c:pt idx="6467">
                  <c:v>100.8</c:v>
                </c:pt>
                <c:pt idx="6468">
                  <c:v>100.9</c:v>
                </c:pt>
                <c:pt idx="6469">
                  <c:v>101</c:v>
                </c:pt>
                <c:pt idx="6470">
                  <c:v>101.3</c:v>
                </c:pt>
                <c:pt idx="6471">
                  <c:v>101.5</c:v>
                </c:pt>
                <c:pt idx="6472">
                  <c:v>101.7</c:v>
                </c:pt>
                <c:pt idx="6473">
                  <c:v>101.9</c:v>
                </c:pt>
                <c:pt idx="6474">
                  <c:v>102.1</c:v>
                </c:pt>
                <c:pt idx="6475">
                  <c:v>102.2</c:v>
                </c:pt>
                <c:pt idx="6476">
                  <c:v>102.3</c:v>
                </c:pt>
                <c:pt idx="6477">
                  <c:v>102.5</c:v>
                </c:pt>
                <c:pt idx="6478">
                  <c:v>102.6</c:v>
                </c:pt>
                <c:pt idx="6479">
                  <c:v>102.7</c:v>
                </c:pt>
                <c:pt idx="6480">
                  <c:v>102.8</c:v>
                </c:pt>
                <c:pt idx="6481">
                  <c:v>102.9</c:v>
                </c:pt>
                <c:pt idx="6482">
                  <c:v>102.9</c:v>
                </c:pt>
                <c:pt idx="6483">
                  <c:v>103</c:v>
                </c:pt>
                <c:pt idx="6484">
                  <c:v>103</c:v>
                </c:pt>
                <c:pt idx="6485">
                  <c:v>103</c:v>
                </c:pt>
                <c:pt idx="6486">
                  <c:v>103</c:v>
                </c:pt>
                <c:pt idx="6487">
                  <c:v>102.9</c:v>
                </c:pt>
                <c:pt idx="6488">
                  <c:v>102.7</c:v>
                </c:pt>
                <c:pt idx="6489">
                  <c:v>102.6</c:v>
                </c:pt>
                <c:pt idx="6490">
                  <c:v>102.4</c:v>
                </c:pt>
                <c:pt idx="6491">
                  <c:v>102.2</c:v>
                </c:pt>
                <c:pt idx="6492">
                  <c:v>102.1</c:v>
                </c:pt>
                <c:pt idx="6493">
                  <c:v>101.9</c:v>
                </c:pt>
                <c:pt idx="6494">
                  <c:v>101.8</c:v>
                </c:pt>
                <c:pt idx="6495">
                  <c:v>101.6</c:v>
                </c:pt>
                <c:pt idx="6496">
                  <c:v>101.5</c:v>
                </c:pt>
                <c:pt idx="6497">
                  <c:v>101.4</c:v>
                </c:pt>
                <c:pt idx="6498">
                  <c:v>101.2</c:v>
                </c:pt>
                <c:pt idx="6499">
                  <c:v>101.1</c:v>
                </c:pt>
                <c:pt idx="6500">
                  <c:v>101</c:v>
                </c:pt>
                <c:pt idx="6501">
                  <c:v>100.9</c:v>
                </c:pt>
                <c:pt idx="6502">
                  <c:v>100.8</c:v>
                </c:pt>
                <c:pt idx="6503">
                  <c:v>100.7</c:v>
                </c:pt>
                <c:pt idx="6504">
                  <c:v>100.7</c:v>
                </c:pt>
                <c:pt idx="6505">
                  <c:v>100.8</c:v>
                </c:pt>
                <c:pt idx="6506">
                  <c:v>100.9</c:v>
                </c:pt>
                <c:pt idx="6507">
                  <c:v>101</c:v>
                </c:pt>
                <c:pt idx="6508">
                  <c:v>101.1</c:v>
                </c:pt>
                <c:pt idx="6509">
                  <c:v>101.3</c:v>
                </c:pt>
                <c:pt idx="6510">
                  <c:v>101.5</c:v>
                </c:pt>
                <c:pt idx="6511">
                  <c:v>101.6</c:v>
                </c:pt>
                <c:pt idx="6512">
                  <c:v>101.8</c:v>
                </c:pt>
                <c:pt idx="6513">
                  <c:v>101.9</c:v>
                </c:pt>
                <c:pt idx="6514">
                  <c:v>102.1</c:v>
                </c:pt>
                <c:pt idx="6515">
                  <c:v>102.2</c:v>
                </c:pt>
                <c:pt idx="6516">
                  <c:v>102.3</c:v>
                </c:pt>
                <c:pt idx="6517">
                  <c:v>102.5</c:v>
                </c:pt>
                <c:pt idx="6518">
                  <c:v>102.7</c:v>
                </c:pt>
                <c:pt idx="6519">
                  <c:v>102.8</c:v>
                </c:pt>
                <c:pt idx="6520">
                  <c:v>102.9</c:v>
                </c:pt>
                <c:pt idx="6521">
                  <c:v>103.1</c:v>
                </c:pt>
                <c:pt idx="6522">
                  <c:v>103.2</c:v>
                </c:pt>
                <c:pt idx="6523">
                  <c:v>103.2</c:v>
                </c:pt>
                <c:pt idx="6524">
                  <c:v>103.3</c:v>
                </c:pt>
                <c:pt idx="6525">
                  <c:v>103.3</c:v>
                </c:pt>
                <c:pt idx="6526">
                  <c:v>103.2</c:v>
                </c:pt>
                <c:pt idx="6527">
                  <c:v>103.1</c:v>
                </c:pt>
                <c:pt idx="6528">
                  <c:v>103</c:v>
                </c:pt>
                <c:pt idx="6529">
                  <c:v>102.9</c:v>
                </c:pt>
                <c:pt idx="6530">
                  <c:v>102.7</c:v>
                </c:pt>
                <c:pt idx="6531">
                  <c:v>102.6</c:v>
                </c:pt>
                <c:pt idx="6532">
                  <c:v>102.4</c:v>
                </c:pt>
                <c:pt idx="6533">
                  <c:v>102.2</c:v>
                </c:pt>
                <c:pt idx="6534">
                  <c:v>102</c:v>
                </c:pt>
                <c:pt idx="6535">
                  <c:v>101.9</c:v>
                </c:pt>
                <c:pt idx="6536">
                  <c:v>101.7</c:v>
                </c:pt>
                <c:pt idx="6537">
                  <c:v>101.6</c:v>
                </c:pt>
                <c:pt idx="6538">
                  <c:v>101.5</c:v>
                </c:pt>
                <c:pt idx="6539">
                  <c:v>101.4</c:v>
                </c:pt>
                <c:pt idx="6540">
                  <c:v>101.3</c:v>
                </c:pt>
                <c:pt idx="6541">
                  <c:v>101.2</c:v>
                </c:pt>
                <c:pt idx="6542">
                  <c:v>101.2</c:v>
                </c:pt>
                <c:pt idx="6543">
                  <c:v>101.1</c:v>
                </c:pt>
                <c:pt idx="6544">
                  <c:v>101</c:v>
                </c:pt>
                <c:pt idx="6545">
                  <c:v>101</c:v>
                </c:pt>
                <c:pt idx="6546">
                  <c:v>101</c:v>
                </c:pt>
                <c:pt idx="6547">
                  <c:v>101.1</c:v>
                </c:pt>
                <c:pt idx="6548">
                  <c:v>101.2</c:v>
                </c:pt>
                <c:pt idx="6549">
                  <c:v>101.3</c:v>
                </c:pt>
                <c:pt idx="6550">
                  <c:v>101.4</c:v>
                </c:pt>
                <c:pt idx="6551">
                  <c:v>101.6</c:v>
                </c:pt>
                <c:pt idx="6552">
                  <c:v>101.8</c:v>
                </c:pt>
                <c:pt idx="6553">
                  <c:v>101.9</c:v>
                </c:pt>
                <c:pt idx="6554">
                  <c:v>102.1</c:v>
                </c:pt>
                <c:pt idx="6555">
                  <c:v>102.3</c:v>
                </c:pt>
                <c:pt idx="6556">
                  <c:v>102.5</c:v>
                </c:pt>
                <c:pt idx="6557">
                  <c:v>102.7</c:v>
                </c:pt>
                <c:pt idx="6558">
                  <c:v>102.9</c:v>
                </c:pt>
                <c:pt idx="6559">
                  <c:v>103</c:v>
                </c:pt>
                <c:pt idx="6560">
                  <c:v>103.1</c:v>
                </c:pt>
                <c:pt idx="6561">
                  <c:v>103.2</c:v>
                </c:pt>
                <c:pt idx="6562">
                  <c:v>103.3</c:v>
                </c:pt>
                <c:pt idx="6563">
                  <c:v>103.4</c:v>
                </c:pt>
                <c:pt idx="6564">
                  <c:v>103.4</c:v>
                </c:pt>
                <c:pt idx="6565">
                  <c:v>103.5</c:v>
                </c:pt>
                <c:pt idx="6566">
                  <c:v>103.4</c:v>
                </c:pt>
                <c:pt idx="6567">
                  <c:v>103.3</c:v>
                </c:pt>
                <c:pt idx="6568">
                  <c:v>103.2</c:v>
                </c:pt>
                <c:pt idx="6569">
                  <c:v>103</c:v>
                </c:pt>
                <c:pt idx="6570">
                  <c:v>102.9</c:v>
                </c:pt>
                <c:pt idx="6571">
                  <c:v>102.8</c:v>
                </c:pt>
                <c:pt idx="6572">
                  <c:v>102.7</c:v>
                </c:pt>
                <c:pt idx="6573">
                  <c:v>102.6</c:v>
                </c:pt>
                <c:pt idx="6574">
                  <c:v>102.5</c:v>
                </c:pt>
                <c:pt idx="6575">
                  <c:v>102.3</c:v>
                </c:pt>
                <c:pt idx="6576">
                  <c:v>102.1</c:v>
                </c:pt>
                <c:pt idx="6577">
                  <c:v>101.9</c:v>
                </c:pt>
                <c:pt idx="6578">
                  <c:v>101.8</c:v>
                </c:pt>
                <c:pt idx="6579">
                  <c:v>101.7</c:v>
                </c:pt>
                <c:pt idx="6580">
                  <c:v>101.5</c:v>
                </c:pt>
                <c:pt idx="6581">
                  <c:v>101.4</c:v>
                </c:pt>
                <c:pt idx="6582">
                  <c:v>101.4</c:v>
                </c:pt>
                <c:pt idx="6583">
                  <c:v>101.3</c:v>
                </c:pt>
                <c:pt idx="6584">
                  <c:v>101.2</c:v>
                </c:pt>
                <c:pt idx="6585">
                  <c:v>101.2</c:v>
                </c:pt>
                <c:pt idx="6586">
                  <c:v>101.2</c:v>
                </c:pt>
                <c:pt idx="6587">
                  <c:v>101.3</c:v>
                </c:pt>
                <c:pt idx="6588">
                  <c:v>101.3</c:v>
                </c:pt>
                <c:pt idx="6589">
                  <c:v>101.4</c:v>
                </c:pt>
                <c:pt idx="6590">
                  <c:v>101.6</c:v>
                </c:pt>
                <c:pt idx="6591">
                  <c:v>101.7</c:v>
                </c:pt>
                <c:pt idx="6592">
                  <c:v>101.9</c:v>
                </c:pt>
                <c:pt idx="6593">
                  <c:v>102</c:v>
                </c:pt>
                <c:pt idx="6594">
                  <c:v>102.2</c:v>
                </c:pt>
                <c:pt idx="6595">
                  <c:v>102.4</c:v>
                </c:pt>
                <c:pt idx="6596">
                  <c:v>102.6</c:v>
                </c:pt>
                <c:pt idx="6597">
                  <c:v>102.8</c:v>
                </c:pt>
                <c:pt idx="6598">
                  <c:v>103</c:v>
                </c:pt>
                <c:pt idx="6599">
                  <c:v>103.1</c:v>
                </c:pt>
                <c:pt idx="6600">
                  <c:v>103.2</c:v>
                </c:pt>
                <c:pt idx="6601">
                  <c:v>103.4</c:v>
                </c:pt>
                <c:pt idx="6602">
                  <c:v>103.5</c:v>
                </c:pt>
                <c:pt idx="6603">
                  <c:v>103.5</c:v>
                </c:pt>
                <c:pt idx="6604">
                  <c:v>103.6</c:v>
                </c:pt>
                <c:pt idx="6605">
                  <c:v>103.6</c:v>
                </c:pt>
                <c:pt idx="6606">
                  <c:v>103.6</c:v>
                </c:pt>
                <c:pt idx="6607">
                  <c:v>103.5</c:v>
                </c:pt>
                <c:pt idx="6608">
                  <c:v>103.5</c:v>
                </c:pt>
                <c:pt idx="6609">
                  <c:v>103.4</c:v>
                </c:pt>
                <c:pt idx="6610">
                  <c:v>103.3</c:v>
                </c:pt>
                <c:pt idx="6611">
                  <c:v>103.2</c:v>
                </c:pt>
                <c:pt idx="6612">
                  <c:v>103.1</c:v>
                </c:pt>
                <c:pt idx="6613">
                  <c:v>103</c:v>
                </c:pt>
                <c:pt idx="6614">
                  <c:v>102.7</c:v>
                </c:pt>
                <c:pt idx="6615">
                  <c:v>102.5</c:v>
                </c:pt>
                <c:pt idx="6616">
                  <c:v>102.3</c:v>
                </c:pt>
                <c:pt idx="6617">
                  <c:v>102.2</c:v>
                </c:pt>
                <c:pt idx="6618">
                  <c:v>102.1</c:v>
                </c:pt>
                <c:pt idx="6619">
                  <c:v>102</c:v>
                </c:pt>
                <c:pt idx="6620">
                  <c:v>101.9</c:v>
                </c:pt>
                <c:pt idx="6621">
                  <c:v>101.7</c:v>
                </c:pt>
                <c:pt idx="6622">
                  <c:v>101.6</c:v>
                </c:pt>
                <c:pt idx="6623">
                  <c:v>101.5</c:v>
                </c:pt>
                <c:pt idx="6624">
                  <c:v>101.5</c:v>
                </c:pt>
                <c:pt idx="6625">
                  <c:v>101.4</c:v>
                </c:pt>
                <c:pt idx="6626">
                  <c:v>101.4</c:v>
                </c:pt>
                <c:pt idx="6627">
                  <c:v>101.4</c:v>
                </c:pt>
                <c:pt idx="6628">
                  <c:v>101.5</c:v>
                </c:pt>
                <c:pt idx="6629">
                  <c:v>101.6</c:v>
                </c:pt>
                <c:pt idx="6630">
                  <c:v>101.7</c:v>
                </c:pt>
                <c:pt idx="6631">
                  <c:v>101.8</c:v>
                </c:pt>
                <c:pt idx="6632">
                  <c:v>102</c:v>
                </c:pt>
                <c:pt idx="6633">
                  <c:v>102.1</c:v>
                </c:pt>
                <c:pt idx="6634">
                  <c:v>102.3</c:v>
                </c:pt>
                <c:pt idx="6635">
                  <c:v>102.5</c:v>
                </c:pt>
                <c:pt idx="6636">
                  <c:v>102.7</c:v>
                </c:pt>
                <c:pt idx="6637">
                  <c:v>102.9</c:v>
                </c:pt>
                <c:pt idx="6638">
                  <c:v>103</c:v>
                </c:pt>
                <c:pt idx="6639">
                  <c:v>103.2</c:v>
                </c:pt>
                <c:pt idx="6640">
                  <c:v>103.3</c:v>
                </c:pt>
                <c:pt idx="6641">
                  <c:v>103.4</c:v>
                </c:pt>
                <c:pt idx="6642">
                  <c:v>103.5</c:v>
                </c:pt>
                <c:pt idx="6643">
                  <c:v>103.6</c:v>
                </c:pt>
                <c:pt idx="6644">
                  <c:v>103.7</c:v>
                </c:pt>
                <c:pt idx="6645">
                  <c:v>103.7</c:v>
                </c:pt>
                <c:pt idx="6646">
                  <c:v>103.7</c:v>
                </c:pt>
                <c:pt idx="6647">
                  <c:v>103.7</c:v>
                </c:pt>
                <c:pt idx="6648">
                  <c:v>103.8</c:v>
                </c:pt>
                <c:pt idx="6649">
                  <c:v>103.8</c:v>
                </c:pt>
                <c:pt idx="6650">
                  <c:v>103.7</c:v>
                </c:pt>
                <c:pt idx="6651">
                  <c:v>103.6</c:v>
                </c:pt>
                <c:pt idx="6652">
                  <c:v>103.4</c:v>
                </c:pt>
                <c:pt idx="6653">
                  <c:v>103.2</c:v>
                </c:pt>
                <c:pt idx="6654">
                  <c:v>103</c:v>
                </c:pt>
                <c:pt idx="6655">
                  <c:v>102.8</c:v>
                </c:pt>
                <c:pt idx="6656">
                  <c:v>102.6</c:v>
                </c:pt>
                <c:pt idx="6657">
                  <c:v>102.4</c:v>
                </c:pt>
                <c:pt idx="6658">
                  <c:v>102.3</c:v>
                </c:pt>
                <c:pt idx="6659">
                  <c:v>102.2</c:v>
                </c:pt>
                <c:pt idx="6660">
                  <c:v>102</c:v>
                </c:pt>
                <c:pt idx="6661">
                  <c:v>102</c:v>
                </c:pt>
                <c:pt idx="6662">
                  <c:v>101.9</c:v>
                </c:pt>
                <c:pt idx="6663">
                  <c:v>101.8</c:v>
                </c:pt>
                <c:pt idx="6664">
                  <c:v>101.8</c:v>
                </c:pt>
                <c:pt idx="6665">
                  <c:v>101.7</c:v>
                </c:pt>
                <c:pt idx="6666">
                  <c:v>101.7</c:v>
                </c:pt>
                <c:pt idx="6667">
                  <c:v>101.6</c:v>
                </c:pt>
                <c:pt idx="6668">
                  <c:v>101.6</c:v>
                </c:pt>
                <c:pt idx="6669">
                  <c:v>101.7</c:v>
                </c:pt>
                <c:pt idx="6670">
                  <c:v>101.7</c:v>
                </c:pt>
                <c:pt idx="6671">
                  <c:v>101.9</c:v>
                </c:pt>
                <c:pt idx="6672">
                  <c:v>102</c:v>
                </c:pt>
                <c:pt idx="6673">
                  <c:v>102.2</c:v>
                </c:pt>
                <c:pt idx="6674">
                  <c:v>102.4</c:v>
                </c:pt>
                <c:pt idx="6675">
                  <c:v>102.6</c:v>
                </c:pt>
                <c:pt idx="6676">
                  <c:v>102.8</c:v>
                </c:pt>
                <c:pt idx="6677">
                  <c:v>103</c:v>
                </c:pt>
                <c:pt idx="6678">
                  <c:v>103.1</c:v>
                </c:pt>
                <c:pt idx="6679">
                  <c:v>103.3</c:v>
                </c:pt>
                <c:pt idx="6680">
                  <c:v>103.4</c:v>
                </c:pt>
                <c:pt idx="6681">
                  <c:v>103.6</c:v>
                </c:pt>
                <c:pt idx="6682">
                  <c:v>103.7</c:v>
                </c:pt>
                <c:pt idx="6683">
                  <c:v>103.8</c:v>
                </c:pt>
                <c:pt idx="6684">
                  <c:v>103.9</c:v>
                </c:pt>
                <c:pt idx="6685">
                  <c:v>103.9</c:v>
                </c:pt>
                <c:pt idx="6686">
                  <c:v>104</c:v>
                </c:pt>
                <c:pt idx="6687">
                  <c:v>104</c:v>
                </c:pt>
                <c:pt idx="6688">
                  <c:v>104</c:v>
                </c:pt>
                <c:pt idx="6689">
                  <c:v>103.9</c:v>
                </c:pt>
                <c:pt idx="6690">
                  <c:v>103.9</c:v>
                </c:pt>
                <c:pt idx="6691">
                  <c:v>103.7</c:v>
                </c:pt>
                <c:pt idx="6692">
                  <c:v>103.6</c:v>
                </c:pt>
                <c:pt idx="6693">
                  <c:v>103.4</c:v>
                </c:pt>
                <c:pt idx="6694">
                  <c:v>103.3</c:v>
                </c:pt>
                <c:pt idx="6695">
                  <c:v>103.2</c:v>
                </c:pt>
                <c:pt idx="6696">
                  <c:v>103.1</c:v>
                </c:pt>
                <c:pt idx="6697">
                  <c:v>102.9</c:v>
                </c:pt>
                <c:pt idx="6698">
                  <c:v>102.7</c:v>
                </c:pt>
                <c:pt idx="6699">
                  <c:v>102.6</c:v>
                </c:pt>
                <c:pt idx="6700">
                  <c:v>102.4</c:v>
                </c:pt>
                <c:pt idx="6701">
                  <c:v>102.2</c:v>
                </c:pt>
                <c:pt idx="6702">
                  <c:v>102.1</c:v>
                </c:pt>
                <c:pt idx="6703">
                  <c:v>102</c:v>
                </c:pt>
                <c:pt idx="6704">
                  <c:v>101.9</c:v>
                </c:pt>
                <c:pt idx="6705">
                  <c:v>101.8</c:v>
                </c:pt>
                <c:pt idx="6706">
                  <c:v>101.8</c:v>
                </c:pt>
                <c:pt idx="6707">
                  <c:v>101.8</c:v>
                </c:pt>
                <c:pt idx="6708">
                  <c:v>101.8</c:v>
                </c:pt>
                <c:pt idx="6709">
                  <c:v>101.9</c:v>
                </c:pt>
                <c:pt idx="6710">
                  <c:v>102</c:v>
                </c:pt>
                <c:pt idx="6711">
                  <c:v>102.1</c:v>
                </c:pt>
                <c:pt idx="6712">
                  <c:v>102.2</c:v>
                </c:pt>
                <c:pt idx="6713">
                  <c:v>102.4</c:v>
                </c:pt>
                <c:pt idx="6714">
                  <c:v>102.5</c:v>
                </c:pt>
                <c:pt idx="6715">
                  <c:v>102.7</c:v>
                </c:pt>
                <c:pt idx="6716">
                  <c:v>102.8</c:v>
                </c:pt>
                <c:pt idx="6717">
                  <c:v>103</c:v>
                </c:pt>
                <c:pt idx="6718">
                  <c:v>103.1</c:v>
                </c:pt>
                <c:pt idx="6719">
                  <c:v>103.3</c:v>
                </c:pt>
                <c:pt idx="6720">
                  <c:v>103.5</c:v>
                </c:pt>
                <c:pt idx="6721">
                  <c:v>103.7</c:v>
                </c:pt>
                <c:pt idx="6722">
                  <c:v>103.8</c:v>
                </c:pt>
                <c:pt idx="6723">
                  <c:v>104</c:v>
                </c:pt>
                <c:pt idx="6724">
                  <c:v>104.1</c:v>
                </c:pt>
                <c:pt idx="6725">
                  <c:v>104.1</c:v>
                </c:pt>
                <c:pt idx="6726">
                  <c:v>104.1</c:v>
                </c:pt>
                <c:pt idx="6727">
                  <c:v>104.2</c:v>
                </c:pt>
                <c:pt idx="6728">
                  <c:v>104.2</c:v>
                </c:pt>
                <c:pt idx="6729">
                  <c:v>104.1</c:v>
                </c:pt>
                <c:pt idx="6730">
                  <c:v>104</c:v>
                </c:pt>
                <c:pt idx="6731">
                  <c:v>104</c:v>
                </c:pt>
                <c:pt idx="6732">
                  <c:v>103.9</c:v>
                </c:pt>
                <c:pt idx="6733">
                  <c:v>103.8</c:v>
                </c:pt>
                <c:pt idx="6734">
                  <c:v>103.7</c:v>
                </c:pt>
                <c:pt idx="6735">
                  <c:v>103.5</c:v>
                </c:pt>
                <c:pt idx="6736">
                  <c:v>103.3</c:v>
                </c:pt>
                <c:pt idx="6737">
                  <c:v>103.1</c:v>
                </c:pt>
                <c:pt idx="6738">
                  <c:v>103</c:v>
                </c:pt>
                <c:pt idx="6739">
                  <c:v>102.8</c:v>
                </c:pt>
                <c:pt idx="6740">
                  <c:v>102.7</c:v>
                </c:pt>
                <c:pt idx="6741">
                  <c:v>102.5</c:v>
                </c:pt>
                <c:pt idx="6742">
                  <c:v>102.4</c:v>
                </c:pt>
                <c:pt idx="6743">
                  <c:v>102.3</c:v>
                </c:pt>
                <c:pt idx="6744">
                  <c:v>102.2</c:v>
                </c:pt>
                <c:pt idx="6745">
                  <c:v>102.1</c:v>
                </c:pt>
                <c:pt idx="6746">
                  <c:v>102</c:v>
                </c:pt>
                <c:pt idx="6747">
                  <c:v>102</c:v>
                </c:pt>
                <c:pt idx="6748">
                  <c:v>102</c:v>
                </c:pt>
                <c:pt idx="6749">
                  <c:v>102</c:v>
                </c:pt>
                <c:pt idx="6750">
                  <c:v>102.1</c:v>
                </c:pt>
                <c:pt idx="6751">
                  <c:v>102.2</c:v>
                </c:pt>
                <c:pt idx="6752">
                  <c:v>102.3</c:v>
                </c:pt>
                <c:pt idx="6753">
                  <c:v>102.5</c:v>
                </c:pt>
                <c:pt idx="6754">
                  <c:v>102.6</c:v>
                </c:pt>
                <c:pt idx="6755">
                  <c:v>102.8</c:v>
                </c:pt>
                <c:pt idx="6756">
                  <c:v>102.9</c:v>
                </c:pt>
                <c:pt idx="6757">
                  <c:v>103.1</c:v>
                </c:pt>
                <c:pt idx="6758">
                  <c:v>103.3</c:v>
                </c:pt>
                <c:pt idx="6759">
                  <c:v>103.5</c:v>
                </c:pt>
                <c:pt idx="6760">
                  <c:v>103.6</c:v>
                </c:pt>
                <c:pt idx="6761">
                  <c:v>103.8</c:v>
                </c:pt>
                <c:pt idx="6762">
                  <c:v>103.9</c:v>
                </c:pt>
                <c:pt idx="6763">
                  <c:v>104</c:v>
                </c:pt>
                <c:pt idx="6764">
                  <c:v>104.1</c:v>
                </c:pt>
                <c:pt idx="6765">
                  <c:v>104.2</c:v>
                </c:pt>
                <c:pt idx="6766">
                  <c:v>104.3</c:v>
                </c:pt>
                <c:pt idx="6767">
                  <c:v>104.4</c:v>
                </c:pt>
                <c:pt idx="6768">
                  <c:v>104.4</c:v>
                </c:pt>
                <c:pt idx="6769">
                  <c:v>104.4</c:v>
                </c:pt>
                <c:pt idx="6770">
                  <c:v>104.3</c:v>
                </c:pt>
                <c:pt idx="6771">
                  <c:v>104.2</c:v>
                </c:pt>
                <c:pt idx="6772">
                  <c:v>104.1</c:v>
                </c:pt>
                <c:pt idx="6773">
                  <c:v>104</c:v>
                </c:pt>
                <c:pt idx="6774">
                  <c:v>104</c:v>
                </c:pt>
                <c:pt idx="6775">
                  <c:v>103.9</c:v>
                </c:pt>
                <c:pt idx="6776">
                  <c:v>103.7</c:v>
                </c:pt>
                <c:pt idx="6777">
                  <c:v>103.6</c:v>
                </c:pt>
                <c:pt idx="6778">
                  <c:v>103.4</c:v>
                </c:pt>
                <c:pt idx="6779">
                  <c:v>103.2</c:v>
                </c:pt>
                <c:pt idx="6780">
                  <c:v>103</c:v>
                </c:pt>
                <c:pt idx="6781">
                  <c:v>102.8</c:v>
                </c:pt>
                <c:pt idx="6782">
                  <c:v>102.6</c:v>
                </c:pt>
                <c:pt idx="6783">
                  <c:v>102.5</c:v>
                </c:pt>
                <c:pt idx="6784">
                  <c:v>102.4</c:v>
                </c:pt>
                <c:pt idx="6785">
                  <c:v>102.3</c:v>
                </c:pt>
                <c:pt idx="6786">
                  <c:v>102.2</c:v>
                </c:pt>
                <c:pt idx="6787">
                  <c:v>102.2</c:v>
                </c:pt>
                <c:pt idx="6788">
                  <c:v>102.2</c:v>
                </c:pt>
                <c:pt idx="6789">
                  <c:v>102.2</c:v>
                </c:pt>
                <c:pt idx="6790">
                  <c:v>102.3</c:v>
                </c:pt>
                <c:pt idx="6791">
                  <c:v>102.3</c:v>
                </c:pt>
                <c:pt idx="6792">
                  <c:v>102.5</c:v>
                </c:pt>
                <c:pt idx="6793">
                  <c:v>102.6</c:v>
                </c:pt>
                <c:pt idx="6794">
                  <c:v>102.7</c:v>
                </c:pt>
                <c:pt idx="6795">
                  <c:v>102.8</c:v>
                </c:pt>
                <c:pt idx="6796">
                  <c:v>103</c:v>
                </c:pt>
                <c:pt idx="6797">
                  <c:v>103.2</c:v>
                </c:pt>
                <c:pt idx="6798">
                  <c:v>103.4</c:v>
                </c:pt>
                <c:pt idx="6799">
                  <c:v>103.6</c:v>
                </c:pt>
                <c:pt idx="6800">
                  <c:v>103.7</c:v>
                </c:pt>
                <c:pt idx="6801">
                  <c:v>103.9</c:v>
                </c:pt>
                <c:pt idx="6802">
                  <c:v>104</c:v>
                </c:pt>
                <c:pt idx="6803">
                  <c:v>104.1</c:v>
                </c:pt>
                <c:pt idx="6804">
                  <c:v>104.2</c:v>
                </c:pt>
                <c:pt idx="6805">
                  <c:v>104.4</c:v>
                </c:pt>
                <c:pt idx="6806">
                  <c:v>104.5</c:v>
                </c:pt>
                <c:pt idx="6807">
                  <c:v>104.5</c:v>
                </c:pt>
                <c:pt idx="6808">
                  <c:v>104.6</c:v>
                </c:pt>
                <c:pt idx="6809">
                  <c:v>104.6</c:v>
                </c:pt>
                <c:pt idx="6810">
                  <c:v>104.6</c:v>
                </c:pt>
                <c:pt idx="6811">
                  <c:v>104.6</c:v>
                </c:pt>
                <c:pt idx="6812">
                  <c:v>104.5</c:v>
                </c:pt>
                <c:pt idx="6813">
                  <c:v>104.4</c:v>
                </c:pt>
                <c:pt idx="6814">
                  <c:v>104.3</c:v>
                </c:pt>
                <c:pt idx="6815">
                  <c:v>104.1</c:v>
                </c:pt>
                <c:pt idx="6816">
                  <c:v>103.9</c:v>
                </c:pt>
                <c:pt idx="6817">
                  <c:v>103.7</c:v>
                </c:pt>
                <c:pt idx="6818">
                  <c:v>103.6</c:v>
                </c:pt>
                <c:pt idx="6819">
                  <c:v>103.4</c:v>
                </c:pt>
                <c:pt idx="6820">
                  <c:v>103.2</c:v>
                </c:pt>
                <c:pt idx="6821">
                  <c:v>103</c:v>
                </c:pt>
                <c:pt idx="6822">
                  <c:v>102.9</c:v>
                </c:pt>
                <c:pt idx="6823">
                  <c:v>102.8</c:v>
                </c:pt>
                <c:pt idx="6824">
                  <c:v>102.7</c:v>
                </c:pt>
                <c:pt idx="6825">
                  <c:v>102.6</c:v>
                </c:pt>
                <c:pt idx="6826">
                  <c:v>102.6</c:v>
                </c:pt>
                <c:pt idx="6827">
                  <c:v>102.5</c:v>
                </c:pt>
                <c:pt idx="6828">
                  <c:v>102.5</c:v>
                </c:pt>
                <c:pt idx="6829">
                  <c:v>102.4</c:v>
                </c:pt>
                <c:pt idx="6830">
                  <c:v>102.4</c:v>
                </c:pt>
                <c:pt idx="6831">
                  <c:v>102.4</c:v>
                </c:pt>
                <c:pt idx="6832">
                  <c:v>102.5</c:v>
                </c:pt>
                <c:pt idx="6833">
                  <c:v>102.6</c:v>
                </c:pt>
                <c:pt idx="6834">
                  <c:v>102.8</c:v>
                </c:pt>
                <c:pt idx="6835">
                  <c:v>102.9</c:v>
                </c:pt>
                <c:pt idx="6836">
                  <c:v>103.1</c:v>
                </c:pt>
                <c:pt idx="6837">
                  <c:v>103.2</c:v>
                </c:pt>
                <c:pt idx="6838">
                  <c:v>103.4</c:v>
                </c:pt>
                <c:pt idx="6839">
                  <c:v>103.6</c:v>
                </c:pt>
                <c:pt idx="6840">
                  <c:v>103.8</c:v>
                </c:pt>
                <c:pt idx="6841">
                  <c:v>104</c:v>
                </c:pt>
                <c:pt idx="6842">
                  <c:v>104.2</c:v>
                </c:pt>
                <c:pt idx="6843">
                  <c:v>104.3</c:v>
                </c:pt>
                <c:pt idx="6844">
                  <c:v>104.4</c:v>
                </c:pt>
                <c:pt idx="6845">
                  <c:v>104.5</c:v>
                </c:pt>
                <c:pt idx="6846">
                  <c:v>104.6</c:v>
                </c:pt>
                <c:pt idx="6847">
                  <c:v>104.6</c:v>
                </c:pt>
                <c:pt idx="6848">
                  <c:v>104.7</c:v>
                </c:pt>
                <c:pt idx="6849">
                  <c:v>104.7</c:v>
                </c:pt>
                <c:pt idx="6850">
                  <c:v>104.8</c:v>
                </c:pt>
                <c:pt idx="6851">
                  <c:v>104.8</c:v>
                </c:pt>
                <c:pt idx="6852">
                  <c:v>104.8</c:v>
                </c:pt>
                <c:pt idx="6853">
                  <c:v>104.7</c:v>
                </c:pt>
                <c:pt idx="6854">
                  <c:v>104.6</c:v>
                </c:pt>
                <c:pt idx="6855">
                  <c:v>104.4</c:v>
                </c:pt>
                <c:pt idx="6856">
                  <c:v>104.3</c:v>
                </c:pt>
                <c:pt idx="6857">
                  <c:v>104</c:v>
                </c:pt>
                <c:pt idx="6858">
                  <c:v>103.9</c:v>
                </c:pt>
                <c:pt idx="6859">
                  <c:v>103.7</c:v>
                </c:pt>
                <c:pt idx="6860">
                  <c:v>103.5</c:v>
                </c:pt>
                <c:pt idx="6861">
                  <c:v>103.4</c:v>
                </c:pt>
                <c:pt idx="6862">
                  <c:v>103.2</c:v>
                </c:pt>
                <c:pt idx="6863">
                  <c:v>103.1</c:v>
                </c:pt>
                <c:pt idx="6864">
                  <c:v>103</c:v>
                </c:pt>
                <c:pt idx="6865">
                  <c:v>102.9</c:v>
                </c:pt>
                <c:pt idx="6866">
                  <c:v>102.8</c:v>
                </c:pt>
                <c:pt idx="6867">
                  <c:v>102.7</c:v>
                </c:pt>
                <c:pt idx="6868">
                  <c:v>102.6</c:v>
                </c:pt>
                <c:pt idx="6869">
                  <c:v>102.6</c:v>
                </c:pt>
                <c:pt idx="6870">
                  <c:v>102.6</c:v>
                </c:pt>
                <c:pt idx="6871">
                  <c:v>102.6</c:v>
                </c:pt>
                <c:pt idx="6872">
                  <c:v>102.7</c:v>
                </c:pt>
                <c:pt idx="6873">
                  <c:v>102.8</c:v>
                </c:pt>
                <c:pt idx="6874">
                  <c:v>102.9</c:v>
                </c:pt>
                <c:pt idx="6875">
                  <c:v>103</c:v>
                </c:pt>
                <c:pt idx="6876">
                  <c:v>103.2</c:v>
                </c:pt>
                <c:pt idx="6877">
                  <c:v>103.3</c:v>
                </c:pt>
                <c:pt idx="6878">
                  <c:v>103.5</c:v>
                </c:pt>
                <c:pt idx="6879">
                  <c:v>103.8</c:v>
                </c:pt>
                <c:pt idx="6880">
                  <c:v>103.9</c:v>
                </c:pt>
                <c:pt idx="6881">
                  <c:v>104.1</c:v>
                </c:pt>
                <c:pt idx="6882">
                  <c:v>104.2</c:v>
                </c:pt>
                <c:pt idx="6883">
                  <c:v>104.3</c:v>
                </c:pt>
                <c:pt idx="6884">
                  <c:v>104.4</c:v>
                </c:pt>
                <c:pt idx="6885">
                  <c:v>104.6</c:v>
                </c:pt>
                <c:pt idx="6886">
                  <c:v>104.7</c:v>
                </c:pt>
                <c:pt idx="6887">
                  <c:v>104.9</c:v>
                </c:pt>
                <c:pt idx="6888">
                  <c:v>105</c:v>
                </c:pt>
                <c:pt idx="6889">
                  <c:v>105</c:v>
                </c:pt>
                <c:pt idx="6890">
                  <c:v>105</c:v>
                </c:pt>
                <c:pt idx="6891">
                  <c:v>105</c:v>
                </c:pt>
                <c:pt idx="6892">
                  <c:v>105</c:v>
                </c:pt>
                <c:pt idx="6893">
                  <c:v>104.9</c:v>
                </c:pt>
                <c:pt idx="6894">
                  <c:v>104.8</c:v>
                </c:pt>
                <c:pt idx="6895">
                  <c:v>104.6</c:v>
                </c:pt>
                <c:pt idx="6896">
                  <c:v>104.5</c:v>
                </c:pt>
                <c:pt idx="6897">
                  <c:v>104.3</c:v>
                </c:pt>
                <c:pt idx="6898">
                  <c:v>104.2</c:v>
                </c:pt>
                <c:pt idx="6899">
                  <c:v>104.1</c:v>
                </c:pt>
                <c:pt idx="6900">
                  <c:v>104</c:v>
                </c:pt>
                <c:pt idx="6901">
                  <c:v>103.8</c:v>
                </c:pt>
                <c:pt idx="6902">
                  <c:v>103.6</c:v>
                </c:pt>
                <c:pt idx="6903">
                  <c:v>103.4</c:v>
                </c:pt>
                <c:pt idx="6904">
                  <c:v>103.3</c:v>
                </c:pt>
                <c:pt idx="6905">
                  <c:v>103.1</c:v>
                </c:pt>
                <c:pt idx="6906">
                  <c:v>103</c:v>
                </c:pt>
                <c:pt idx="6907">
                  <c:v>103</c:v>
                </c:pt>
                <c:pt idx="6908">
                  <c:v>102.9</c:v>
                </c:pt>
                <c:pt idx="6909">
                  <c:v>102.8</c:v>
                </c:pt>
                <c:pt idx="6910">
                  <c:v>102.8</c:v>
                </c:pt>
                <c:pt idx="6911">
                  <c:v>102.8</c:v>
                </c:pt>
                <c:pt idx="6912">
                  <c:v>102.9</c:v>
                </c:pt>
                <c:pt idx="6913">
                  <c:v>103</c:v>
                </c:pt>
                <c:pt idx="6914">
                  <c:v>103</c:v>
                </c:pt>
                <c:pt idx="6915">
                  <c:v>103.1</c:v>
                </c:pt>
                <c:pt idx="6916">
                  <c:v>103.3</c:v>
                </c:pt>
                <c:pt idx="6917">
                  <c:v>103.4</c:v>
                </c:pt>
                <c:pt idx="6918">
                  <c:v>103.6</c:v>
                </c:pt>
                <c:pt idx="6919">
                  <c:v>103.7</c:v>
                </c:pt>
                <c:pt idx="6920">
                  <c:v>103.9</c:v>
                </c:pt>
                <c:pt idx="6921">
                  <c:v>104.1</c:v>
                </c:pt>
                <c:pt idx="6922">
                  <c:v>104.3</c:v>
                </c:pt>
                <c:pt idx="6923">
                  <c:v>104.5</c:v>
                </c:pt>
                <c:pt idx="6924">
                  <c:v>104.6</c:v>
                </c:pt>
                <c:pt idx="6925">
                  <c:v>104.8</c:v>
                </c:pt>
                <c:pt idx="6926">
                  <c:v>104.9</c:v>
                </c:pt>
                <c:pt idx="6927">
                  <c:v>105</c:v>
                </c:pt>
                <c:pt idx="6928">
                  <c:v>105.1</c:v>
                </c:pt>
                <c:pt idx="6929">
                  <c:v>105.1</c:v>
                </c:pt>
                <c:pt idx="6930">
                  <c:v>105.2</c:v>
                </c:pt>
                <c:pt idx="6931">
                  <c:v>105.2</c:v>
                </c:pt>
                <c:pt idx="6932">
                  <c:v>105.1</c:v>
                </c:pt>
                <c:pt idx="6933">
                  <c:v>105.1</c:v>
                </c:pt>
                <c:pt idx="6934">
                  <c:v>105</c:v>
                </c:pt>
                <c:pt idx="6935">
                  <c:v>105</c:v>
                </c:pt>
                <c:pt idx="6936">
                  <c:v>104.8</c:v>
                </c:pt>
                <c:pt idx="6937">
                  <c:v>104.7</c:v>
                </c:pt>
                <c:pt idx="6938">
                  <c:v>104.6</c:v>
                </c:pt>
                <c:pt idx="6939">
                  <c:v>104.5</c:v>
                </c:pt>
                <c:pt idx="6940">
                  <c:v>104.2</c:v>
                </c:pt>
                <c:pt idx="6941">
                  <c:v>104</c:v>
                </c:pt>
                <c:pt idx="6942">
                  <c:v>103.8</c:v>
                </c:pt>
                <c:pt idx="6943">
                  <c:v>103.6</c:v>
                </c:pt>
                <c:pt idx="6944">
                  <c:v>103.4</c:v>
                </c:pt>
                <c:pt idx="6945">
                  <c:v>103.3</c:v>
                </c:pt>
                <c:pt idx="6946">
                  <c:v>103.2</c:v>
                </c:pt>
                <c:pt idx="6947">
                  <c:v>103.2</c:v>
                </c:pt>
                <c:pt idx="6948">
                  <c:v>103.1</c:v>
                </c:pt>
                <c:pt idx="6949">
                  <c:v>103.1</c:v>
                </c:pt>
                <c:pt idx="6950">
                  <c:v>103.1</c:v>
                </c:pt>
                <c:pt idx="6951">
                  <c:v>103.1</c:v>
                </c:pt>
                <c:pt idx="6952">
                  <c:v>103.1</c:v>
                </c:pt>
                <c:pt idx="6953">
                  <c:v>103.1</c:v>
                </c:pt>
                <c:pt idx="6954">
                  <c:v>103.2</c:v>
                </c:pt>
                <c:pt idx="6955">
                  <c:v>103.3</c:v>
                </c:pt>
                <c:pt idx="6956">
                  <c:v>103.4</c:v>
                </c:pt>
                <c:pt idx="6957">
                  <c:v>103.5</c:v>
                </c:pt>
                <c:pt idx="6958">
                  <c:v>103.7</c:v>
                </c:pt>
                <c:pt idx="6959">
                  <c:v>103.8</c:v>
                </c:pt>
                <c:pt idx="6960">
                  <c:v>104</c:v>
                </c:pt>
                <c:pt idx="6961">
                  <c:v>104.2</c:v>
                </c:pt>
                <c:pt idx="6962">
                  <c:v>104.3</c:v>
                </c:pt>
                <c:pt idx="6963">
                  <c:v>104.5</c:v>
                </c:pt>
                <c:pt idx="6964">
                  <c:v>104.8</c:v>
                </c:pt>
                <c:pt idx="6965">
                  <c:v>104.9</c:v>
                </c:pt>
                <c:pt idx="6966">
                  <c:v>105</c:v>
                </c:pt>
                <c:pt idx="6967">
                  <c:v>105.1</c:v>
                </c:pt>
                <c:pt idx="6968">
                  <c:v>105.2</c:v>
                </c:pt>
                <c:pt idx="6969">
                  <c:v>105.3</c:v>
                </c:pt>
                <c:pt idx="6970">
                  <c:v>105.4</c:v>
                </c:pt>
                <c:pt idx="6971">
                  <c:v>105.4</c:v>
                </c:pt>
                <c:pt idx="6972">
                  <c:v>105.4</c:v>
                </c:pt>
                <c:pt idx="6973">
                  <c:v>105.3</c:v>
                </c:pt>
                <c:pt idx="6974">
                  <c:v>105.3</c:v>
                </c:pt>
                <c:pt idx="6975">
                  <c:v>105.2</c:v>
                </c:pt>
                <c:pt idx="6976">
                  <c:v>105.1</c:v>
                </c:pt>
                <c:pt idx="6977">
                  <c:v>105</c:v>
                </c:pt>
                <c:pt idx="6978">
                  <c:v>104.9</c:v>
                </c:pt>
                <c:pt idx="6979">
                  <c:v>104.7</c:v>
                </c:pt>
                <c:pt idx="6980">
                  <c:v>104.5</c:v>
                </c:pt>
                <c:pt idx="6981">
                  <c:v>104.3</c:v>
                </c:pt>
                <c:pt idx="6982">
                  <c:v>104.1</c:v>
                </c:pt>
                <c:pt idx="6983">
                  <c:v>104</c:v>
                </c:pt>
                <c:pt idx="6984">
                  <c:v>103.8</c:v>
                </c:pt>
                <c:pt idx="6985">
                  <c:v>103.7</c:v>
                </c:pt>
                <c:pt idx="6986">
                  <c:v>103.6</c:v>
                </c:pt>
                <c:pt idx="6987">
                  <c:v>103.5</c:v>
                </c:pt>
                <c:pt idx="6988">
                  <c:v>103.3</c:v>
                </c:pt>
                <c:pt idx="6989">
                  <c:v>103.3</c:v>
                </c:pt>
                <c:pt idx="6990">
                  <c:v>103.2</c:v>
                </c:pt>
                <c:pt idx="6991">
                  <c:v>103.2</c:v>
                </c:pt>
                <c:pt idx="6992">
                  <c:v>103.3</c:v>
                </c:pt>
                <c:pt idx="6993">
                  <c:v>103.3</c:v>
                </c:pt>
                <c:pt idx="6994">
                  <c:v>103.3</c:v>
                </c:pt>
                <c:pt idx="6995">
                  <c:v>103.4</c:v>
                </c:pt>
                <c:pt idx="6996">
                  <c:v>103.5</c:v>
                </c:pt>
                <c:pt idx="6997">
                  <c:v>103.6</c:v>
                </c:pt>
                <c:pt idx="6998">
                  <c:v>103.7</c:v>
                </c:pt>
                <c:pt idx="6999">
                  <c:v>103.9</c:v>
                </c:pt>
                <c:pt idx="7000">
                  <c:v>104</c:v>
                </c:pt>
                <c:pt idx="7001">
                  <c:v>104.2</c:v>
                </c:pt>
                <c:pt idx="7002">
                  <c:v>104.4</c:v>
                </c:pt>
                <c:pt idx="7003">
                  <c:v>104.7</c:v>
                </c:pt>
                <c:pt idx="7004">
                  <c:v>104.9</c:v>
                </c:pt>
                <c:pt idx="7005">
                  <c:v>105</c:v>
                </c:pt>
                <c:pt idx="7006">
                  <c:v>105.2</c:v>
                </c:pt>
                <c:pt idx="7007">
                  <c:v>105.3</c:v>
                </c:pt>
                <c:pt idx="7008">
                  <c:v>105.4</c:v>
                </c:pt>
                <c:pt idx="7009">
                  <c:v>105.5</c:v>
                </c:pt>
                <c:pt idx="7010">
                  <c:v>105.6</c:v>
                </c:pt>
                <c:pt idx="7011">
                  <c:v>105.6</c:v>
                </c:pt>
                <c:pt idx="7012">
                  <c:v>105.6</c:v>
                </c:pt>
                <c:pt idx="7013">
                  <c:v>105.6</c:v>
                </c:pt>
                <c:pt idx="7014">
                  <c:v>105.5</c:v>
                </c:pt>
                <c:pt idx="7015">
                  <c:v>105.4</c:v>
                </c:pt>
                <c:pt idx="7016">
                  <c:v>105.3</c:v>
                </c:pt>
                <c:pt idx="7017">
                  <c:v>105.2</c:v>
                </c:pt>
                <c:pt idx="7018">
                  <c:v>105.1</c:v>
                </c:pt>
                <c:pt idx="7019">
                  <c:v>105</c:v>
                </c:pt>
                <c:pt idx="7020">
                  <c:v>104.8</c:v>
                </c:pt>
                <c:pt idx="7021">
                  <c:v>104.7</c:v>
                </c:pt>
                <c:pt idx="7022">
                  <c:v>104.5</c:v>
                </c:pt>
                <c:pt idx="7023">
                  <c:v>104.4</c:v>
                </c:pt>
                <c:pt idx="7024">
                  <c:v>104.2</c:v>
                </c:pt>
                <c:pt idx="7025">
                  <c:v>104</c:v>
                </c:pt>
                <c:pt idx="7026">
                  <c:v>103.9</c:v>
                </c:pt>
                <c:pt idx="7027">
                  <c:v>103.7</c:v>
                </c:pt>
                <c:pt idx="7028">
                  <c:v>103.6</c:v>
                </c:pt>
                <c:pt idx="7029">
                  <c:v>103.5</c:v>
                </c:pt>
                <c:pt idx="7030">
                  <c:v>103.4</c:v>
                </c:pt>
                <c:pt idx="7031">
                  <c:v>103.4</c:v>
                </c:pt>
                <c:pt idx="7032">
                  <c:v>103.4</c:v>
                </c:pt>
                <c:pt idx="7033">
                  <c:v>103.4</c:v>
                </c:pt>
                <c:pt idx="7034">
                  <c:v>103.4</c:v>
                </c:pt>
                <c:pt idx="7035">
                  <c:v>103.5</c:v>
                </c:pt>
                <c:pt idx="7036">
                  <c:v>103.6</c:v>
                </c:pt>
                <c:pt idx="7037">
                  <c:v>103.7</c:v>
                </c:pt>
                <c:pt idx="7038">
                  <c:v>103.9</c:v>
                </c:pt>
                <c:pt idx="7039">
                  <c:v>104.1</c:v>
                </c:pt>
                <c:pt idx="7040">
                  <c:v>104.2</c:v>
                </c:pt>
                <c:pt idx="7041">
                  <c:v>104.4</c:v>
                </c:pt>
                <c:pt idx="7042">
                  <c:v>104.5</c:v>
                </c:pt>
                <c:pt idx="7043">
                  <c:v>104.7</c:v>
                </c:pt>
                <c:pt idx="7044">
                  <c:v>104.9</c:v>
                </c:pt>
                <c:pt idx="7045">
                  <c:v>105.1</c:v>
                </c:pt>
                <c:pt idx="7046">
                  <c:v>105.3</c:v>
                </c:pt>
                <c:pt idx="7047">
                  <c:v>105.4</c:v>
                </c:pt>
                <c:pt idx="7048">
                  <c:v>105.6</c:v>
                </c:pt>
                <c:pt idx="7049">
                  <c:v>105.7</c:v>
                </c:pt>
                <c:pt idx="7050">
                  <c:v>105.7</c:v>
                </c:pt>
                <c:pt idx="7051">
                  <c:v>105.8</c:v>
                </c:pt>
                <c:pt idx="7052">
                  <c:v>105.8</c:v>
                </c:pt>
                <c:pt idx="7053">
                  <c:v>105.8</c:v>
                </c:pt>
                <c:pt idx="7054">
                  <c:v>105.7</c:v>
                </c:pt>
                <c:pt idx="7055">
                  <c:v>105.7</c:v>
                </c:pt>
                <c:pt idx="7056">
                  <c:v>105.6</c:v>
                </c:pt>
                <c:pt idx="7057">
                  <c:v>105.5</c:v>
                </c:pt>
                <c:pt idx="7058">
                  <c:v>105.4</c:v>
                </c:pt>
                <c:pt idx="7059">
                  <c:v>105.3</c:v>
                </c:pt>
                <c:pt idx="7060">
                  <c:v>105.2</c:v>
                </c:pt>
                <c:pt idx="7061">
                  <c:v>105</c:v>
                </c:pt>
                <c:pt idx="7062">
                  <c:v>104.9</c:v>
                </c:pt>
                <c:pt idx="7063">
                  <c:v>104.7</c:v>
                </c:pt>
                <c:pt idx="7064">
                  <c:v>104.5</c:v>
                </c:pt>
                <c:pt idx="7065">
                  <c:v>104.3</c:v>
                </c:pt>
                <c:pt idx="7066">
                  <c:v>104.1</c:v>
                </c:pt>
                <c:pt idx="7067">
                  <c:v>103.9</c:v>
                </c:pt>
                <c:pt idx="7068">
                  <c:v>103.8</c:v>
                </c:pt>
                <c:pt idx="7069">
                  <c:v>103.7</c:v>
                </c:pt>
                <c:pt idx="7070">
                  <c:v>103.6</c:v>
                </c:pt>
                <c:pt idx="7071">
                  <c:v>103.6</c:v>
                </c:pt>
                <c:pt idx="7072">
                  <c:v>103.6</c:v>
                </c:pt>
                <c:pt idx="7073">
                  <c:v>103.6</c:v>
                </c:pt>
                <c:pt idx="7074">
                  <c:v>103.7</c:v>
                </c:pt>
                <c:pt idx="7075">
                  <c:v>103.8</c:v>
                </c:pt>
                <c:pt idx="7076">
                  <c:v>103.9</c:v>
                </c:pt>
                <c:pt idx="7077">
                  <c:v>104</c:v>
                </c:pt>
                <c:pt idx="7078">
                  <c:v>104</c:v>
                </c:pt>
                <c:pt idx="7079">
                  <c:v>104.1</c:v>
                </c:pt>
                <c:pt idx="7080">
                  <c:v>104.2</c:v>
                </c:pt>
                <c:pt idx="7081">
                  <c:v>104.3</c:v>
                </c:pt>
                <c:pt idx="7082">
                  <c:v>104.5</c:v>
                </c:pt>
                <c:pt idx="7083">
                  <c:v>104.7</c:v>
                </c:pt>
                <c:pt idx="7084">
                  <c:v>105</c:v>
                </c:pt>
                <c:pt idx="7085">
                  <c:v>105.2</c:v>
                </c:pt>
                <c:pt idx="7086">
                  <c:v>105.4</c:v>
                </c:pt>
                <c:pt idx="7087">
                  <c:v>105.6</c:v>
                </c:pt>
                <c:pt idx="7088">
                  <c:v>105.7</c:v>
                </c:pt>
                <c:pt idx="7089">
                  <c:v>105.8</c:v>
                </c:pt>
                <c:pt idx="7090">
                  <c:v>105.9</c:v>
                </c:pt>
                <c:pt idx="7091">
                  <c:v>105.9</c:v>
                </c:pt>
                <c:pt idx="7092">
                  <c:v>106</c:v>
                </c:pt>
                <c:pt idx="7093">
                  <c:v>106</c:v>
                </c:pt>
                <c:pt idx="7094">
                  <c:v>106</c:v>
                </c:pt>
                <c:pt idx="7095">
                  <c:v>105.9</c:v>
                </c:pt>
                <c:pt idx="7096">
                  <c:v>105.8</c:v>
                </c:pt>
                <c:pt idx="7097">
                  <c:v>105.8</c:v>
                </c:pt>
                <c:pt idx="7098">
                  <c:v>105.7</c:v>
                </c:pt>
                <c:pt idx="7099">
                  <c:v>105.6</c:v>
                </c:pt>
                <c:pt idx="7100">
                  <c:v>105.4</c:v>
                </c:pt>
                <c:pt idx="7101">
                  <c:v>105.3</c:v>
                </c:pt>
                <c:pt idx="7102">
                  <c:v>105.2</c:v>
                </c:pt>
                <c:pt idx="7103">
                  <c:v>105</c:v>
                </c:pt>
                <c:pt idx="7104">
                  <c:v>104.8</c:v>
                </c:pt>
                <c:pt idx="7105">
                  <c:v>104.7</c:v>
                </c:pt>
                <c:pt idx="7106">
                  <c:v>104.5</c:v>
                </c:pt>
                <c:pt idx="7107">
                  <c:v>104.4</c:v>
                </c:pt>
                <c:pt idx="7108">
                  <c:v>104.2</c:v>
                </c:pt>
                <c:pt idx="7109">
                  <c:v>104</c:v>
                </c:pt>
                <c:pt idx="7110">
                  <c:v>103.9</c:v>
                </c:pt>
                <c:pt idx="7111">
                  <c:v>103.8</c:v>
                </c:pt>
                <c:pt idx="7112">
                  <c:v>103.7</c:v>
                </c:pt>
                <c:pt idx="7113">
                  <c:v>103.7</c:v>
                </c:pt>
                <c:pt idx="7114">
                  <c:v>103.8</c:v>
                </c:pt>
                <c:pt idx="7115">
                  <c:v>103.9</c:v>
                </c:pt>
                <c:pt idx="7116">
                  <c:v>103.9</c:v>
                </c:pt>
                <c:pt idx="7117">
                  <c:v>104</c:v>
                </c:pt>
                <c:pt idx="7118">
                  <c:v>104.1</c:v>
                </c:pt>
                <c:pt idx="7119">
                  <c:v>104.2</c:v>
                </c:pt>
                <c:pt idx="7120">
                  <c:v>104.4</c:v>
                </c:pt>
                <c:pt idx="7121">
                  <c:v>104.6</c:v>
                </c:pt>
                <c:pt idx="7122">
                  <c:v>104.7</c:v>
                </c:pt>
                <c:pt idx="7123">
                  <c:v>104.9</c:v>
                </c:pt>
                <c:pt idx="7124">
                  <c:v>105.1</c:v>
                </c:pt>
                <c:pt idx="7125">
                  <c:v>105.3</c:v>
                </c:pt>
                <c:pt idx="7126">
                  <c:v>105.4</c:v>
                </c:pt>
                <c:pt idx="7127">
                  <c:v>105.6</c:v>
                </c:pt>
                <c:pt idx="7128">
                  <c:v>105.8</c:v>
                </c:pt>
                <c:pt idx="7129">
                  <c:v>105.9</c:v>
                </c:pt>
                <c:pt idx="7130">
                  <c:v>106</c:v>
                </c:pt>
                <c:pt idx="7131">
                  <c:v>106</c:v>
                </c:pt>
                <c:pt idx="7132">
                  <c:v>106.1</c:v>
                </c:pt>
                <c:pt idx="7133">
                  <c:v>106.1</c:v>
                </c:pt>
                <c:pt idx="7134">
                  <c:v>106.2</c:v>
                </c:pt>
                <c:pt idx="7135">
                  <c:v>106.3</c:v>
                </c:pt>
                <c:pt idx="7136">
                  <c:v>106.3</c:v>
                </c:pt>
                <c:pt idx="7137">
                  <c:v>106.2</c:v>
                </c:pt>
                <c:pt idx="7138">
                  <c:v>106</c:v>
                </c:pt>
                <c:pt idx="7139">
                  <c:v>105.8</c:v>
                </c:pt>
                <c:pt idx="7140">
                  <c:v>105.7</c:v>
                </c:pt>
                <c:pt idx="7141">
                  <c:v>105.5</c:v>
                </c:pt>
                <c:pt idx="7142">
                  <c:v>105.3</c:v>
                </c:pt>
                <c:pt idx="7143">
                  <c:v>105.2</c:v>
                </c:pt>
                <c:pt idx="7144">
                  <c:v>105</c:v>
                </c:pt>
                <c:pt idx="7145">
                  <c:v>104.9</c:v>
                </c:pt>
                <c:pt idx="7146">
                  <c:v>104.8</c:v>
                </c:pt>
                <c:pt idx="7147">
                  <c:v>104.6</c:v>
                </c:pt>
                <c:pt idx="7148">
                  <c:v>104.5</c:v>
                </c:pt>
                <c:pt idx="7149">
                  <c:v>104.4</c:v>
                </c:pt>
                <c:pt idx="7150">
                  <c:v>104.2</c:v>
                </c:pt>
                <c:pt idx="7151">
                  <c:v>104.1</c:v>
                </c:pt>
                <c:pt idx="7152">
                  <c:v>104</c:v>
                </c:pt>
                <c:pt idx="7153">
                  <c:v>104</c:v>
                </c:pt>
                <c:pt idx="7154">
                  <c:v>104</c:v>
                </c:pt>
                <c:pt idx="7155">
                  <c:v>104</c:v>
                </c:pt>
                <c:pt idx="7156">
                  <c:v>104.1</c:v>
                </c:pt>
                <c:pt idx="7157">
                  <c:v>104.2</c:v>
                </c:pt>
                <c:pt idx="7158">
                  <c:v>104.3</c:v>
                </c:pt>
                <c:pt idx="7159">
                  <c:v>104.4</c:v>
                </c:pt>
                <c:pt idx="7160">
                  <c:v>104.5</c:v>
                </c:pt>
                <c:pt idx="7161">
                  <c:v>104.6</c:v>
                </c:pt>
                <c:pt idx="7162">
                  <c:v>104.8</c:v>
                </c:pt>
                <c:pt idx="7163">
                  <c:v>104.9</c:v>
                </c:pt>
                <c:pt idx="7164">
                  <c:v>105.1</c:v>
                </c:pt>
                <c:pt idx="7165">
                  <c:v>105.3</c:v>
                </c:pt>
                <c:pt idx="7166">
                  <c:v>105.5</c:v>
                </c:pt>
                <c:pt idx="7167">
                  <c:v>105.7</c:v>
                </c:pt>
                <c:pt idx="7168">
                  <c:v>105.9</c:v>
                </c:pt>
                <c:pt idx="7169">
                  <c:v>106</c:v>
                </c:pt>
                <c:pt idx="7170">
                  <c:v>106.1</c:v>
                </c:pt>
                <c:pt idx="7171">
                  <c:v>106.3</c:v>
                </c:pt>
                <c:pt idx="7172">
                  <c:v>106.4</c:v>
                </c:pt>
                <c:pt idx="7173">
                  <c:v>106.4</c:v>
                </c:pt>
                <c:pt idx="7174">
                  <c:v>106.5</c:v>
                </c:pt>
                <c:pt idx="7175">
                  <c:v>106.4</c:v>
                </c:pt>
                <c:pt idx="7176">
                  <c:v>106.4</c:v>
                </c:pt>
                <c:pt idx="7177">
                  <c:v>106.3</c:v>
                </c:pt>
                <c:pt idx="7178">
                  <c:v>106.2</c:v>
                </c:pt>
                <c:pt idx="7179">
                  <c:v>106.1</c:v>
                </c:pt>
                <c:pt idx="7180">
                  <c:v>106</c:v>
                </c:pt>
                <c:pt idx="7181">
                  <c:v>105.9</c:v>
                </c:pt>
                <c:pt idx="7182">
                  <c:v>105.8</c:v>
                </c:pt>
                <c:pt idx="7183">
                  <c:v>105.6</c:v>
                </c:pt>
                <c:pt idx="7184">
                  <c:v>105.4</c:v>
                </c:pt>
                <c:pt idx="7185">
                  <c:v>105.2</c:v>
                </c:pt>
                <c:pt idx="7186">
                  <c:v>105</c:v>
                </c:pt>
                <c:pt idx="7187">
                  <c:v>104.8</c:v>
                </c:pt>
                <c:pt idx="7188">
                  <c:v>104.7</c:v>
                </c:pt>
                <c:pt idx="7189">
                  <c:v>104.6</c:v>
                </c:pt>
                <c:pt idx="7190">
                  <c:v>104.5</c:v>
                </c:pt>
                <c:pt idx="7191">
                  <c:v>104.4</c:v>
                </c:pt>
                <c:pt idx="7192">
                  <c:v>104.3</c:v>
                </c:pt>
                <c:pt idx="7193">
                  <c:v>104.3</c:v>
                </c:pt>
                <c:pt idx="7194">
                  <c:v>104.2</c:v>
                </c:pt>
                <c:pt idx="7195">
                  <c:v>104.2</c:v>
                </c:pt>
                <c:pt idx="7196">
                  <c:v>104.2</c:v>
                </c:pt>
                <c:pt idx="7197">
                  <c:v>104.3</c:v>
                </c:pt>
                <c:pt idx="7198">
                  <c:v>104.3</c:v>
                </c:pt>
                <c:pt idx="7199">
                  <c:v>104.4</c:v>
                </c:pt>
                <c:pt idx="7200">
                  <c:v>104.6</c:v>
                </c:pt>
                <c:pt idx="7201">
                  <c:v>104.7</c:v>
                </c:pt>
                <c:pt idx="7202">
                  <c:v>104.9</c:v>
                </c:pt>
                <c:pt idx="7203">
                  <c:v>105.1</c:v>
                </c:pt>
                <c:pt idx="7204">
                  <c:v>105.3</c:v>
                </c:pt>
                <c:pt idx="7205">
                  <c:v>105.4</c:v>
                </c:pt>
                <c:pt idx="7206">
                  <c:v>105.6</c:v>
                </c:pt>
                <c:pt idx="7207">
                  <c:v>105.8</c:v>
                </c:pt>
                <c:pt idx="7208">
                  <c:v>105.9</c:v>
                </c:pt>
                <c:pt idx="7209">
                  <c:v>106.1</c:v>
                </c:pt>
                <c:pt idx="7210">
                  <c:v>106.2</c:v>
                </c:pt>
                <c:pt idx="7211">
                  <c:v>106.3</c:v>
                </c:pt>
                <c:pt idx="7212">
                  <c:v>106.4</c:v>
                </c:pt>
                <c:pt idx="7213">
                  <c:v>106.5</c:v>
                </c:pt>
                <c:pt idx="7214">
                  <c:v>106.6</c:v>
                </c:pt>
                <c:pt idx="7215">
                  <c:v>106.6</c:v>
                </c:pt>
                <c:pt idx="7216">
                  <c:v>106.6</c:v>
                </c:pt>
                <c:pt idx="7217">
                  <c:v>106.5</c:v>
                </c:pt>
                <c:pt idx="7218">
                  <c:v>106.4</c:v>
                </c:pt>
                <c:pt idx="7219">
                  <c:v>106.4</c:v>
                </c:pt>
                <c:pt idx="7220">
                  <c:v>106.3</c:v>
                </c:pt>
                <c:pt idx="7221">
                  <c:v>106.2</c:v>
                </c:pt>
                <c:pt idx="7222">
                  <c:v>106</c:v>
                </c:pt>
                <c:pt idx="7223">
                  <c:v>105.9</c:v>
                </c:pt>
                <c:pt idx="7224">
                  <c:v>105.8</c:v>
                </c:pt>
                <c:pt idx="7225">
                  <c:v>105.6</c:v>
                </c:pt>
                <c:pt idx="7226">
                  <c:v>105.4</c:v>
                </c:pt>
                <c:pt idx="7227">
                  <c:v>105.2</c:v>
                </c:pt>
                <c:pt idx="7228">
                  <c:v>105.1</c:v>
                </c:pt>
                <c:pt idx="7229">
                  <c:v>105</c:v>
                </c:pt>
                <c:pt idx="7230">
                  <c:v>104.8</c:v>
                </c:pt>
                <c:pt idx="7231">
                  <c:v>104.6</c:v>
                </c:pt>
                <c:pt idx="7232">
                  <c:v>104.5</c:v>
                </c:pt>
                <c:pt idx="7233">
                  <c:v>104.5</c:v>
                </c:pt>
                <c:pt idx="7234">
                  <c:v>104.4</c:v>
                </c:pt>
                <c:pt idx="7235">
                  <c:v>104.4</c:v>
                </c:pt>
                <c:pt idx="7236">
                  <c:v>104.4</c:v>
                </c:pt>
                <c:pt idx="7237">
                  <c:v>104.4</c:v>
                </c:pt>
                <c:pt idx="7238">
                  <c:v>104.5</c:v>
                </c:pt>
                <c:pt idx="7239">
                  <c:v>104.6</c:v>
                </c:pt>
                <c:pt idx="7240">
                  <c:v>104.7</c:v>
                </c:pt>
                <c:pt idx="7241">
                  <c:v>104.9</c:v>
                </c:pt>
                <c:pt idx="7242">
                  <c:v>105</c:v>
                </c:pt>
                <c:pt idx="7243">
                  <c:v>105.1</c:v>
                </c:pt>
                <c:pt idx="7244">
                  <c:v>105.3</c:v>
                </c:pt>
                <c:pt idx="7245">
                  <c:v>105.5</c:v>
                </c:pt>
                <c:pt idx="7246">
                  <c:v>105.7</c:v>
                </c:pt>
                <c:pt idx="7247">
                  <c:v>105.9</c:v>
                </c:pt>
                <c:pt idx="7248">
                  <c:v>106</c:v>
                </c:pt>
                <c:pt idx="7249">
                  <c:v>106.2</c:v>
                </c:pt>
                <c:pt idx="7250">
                  <c:v>106.3</c:v>
                </c:pt>
                <c:pt idx="7251">
                  <c:v>106.5</c:v>
                </c:pt>
                <c:pt idx="7252">
                  <c:v>106.6</c:v>
                </c:pt>
                <c:pt idx="7253">
                  <c:v>106.7</c:v>
                </c:pt>
                <c:pt idx="7254">
                  <c:v>106.7</c:v>
                </c:pt>
                <c:pt idx="7255">
                  <c:v>106.8</c:v>
                </c:pt>
                <c:pt idx="7256">
                  <c:v>106.8</c:v>
                </c:pt>
                <c:pt idx="7257">
                  <c:v>106.8</c:v>
                </c:pt>
                <c:pt idx="7258">
                  <c:v>106.7</c:v>
                </c:pt>
                <c:pt idx="7259">
                  <c:v>106.7</c:v>
                </c:pt>
                <c:pt idx="7260">
                  <c:v>106.6</c:v>
                </c:pt>
                <c:pt idx="7261">
                  <c:v>106.4</c:v>
                </c:pt>
                <c:pt idx="7262">
                  <c:v>106.3</c:v>
                </c:pt>
                <c:pt idx="7263">
                  <c:v>106.2</c:v>
                </c:pt>
                <c:pt idx="7264">
                  <c:v>106</c:v>
                </c:pt>
                <c:pt idx="7265">
                  <c:v>105.9</c:v>
                </c:pt>
                <c:pt idx="7266">
                  <c:v>105.7</c:v>
                </c:pt>
                <c:pt idx="7267">
                  <c:v>105.5</c:v>
                </c:pt>
                <c:pt idx="7268">
                  <c:v>105.3</c:v>
                </c:pt>
                <c:pt idx="7269">
                  <c:v>105.2</c:v>
                </c:pt>
                <c:pt idx="7270">
                  <c:v>105</c:v>
                </c:pt>
                <c:pt idx="7271">
                  <c:v>104.9</c:v>
                </c:pt>
                <c:pt idx="7272">
                  <c:v>104.8</c:v>
                </c:pt>
                <c:pt idx="7273">
                  <c:v>104.7</c:v>
                </c:pt>
                <c:pt idx="7274">
                  <c:v>104.7</c:v>
                </c:pt>
                <c:pt idx="7275">
                  <c:v>104.6</c:v>
                </c:pt>
                <c:pt idx="7276">
                  <c:v>104.6</c:v>
                </c:pt>
                <c:pt idx="7277">
                  <c:v>104.6</c:v>
                </c:pt>
                <c:pt idx="7278">
                  <c:v>104.7</c:v>
                </c:pt>
                <c:pt idx="7279">
                  <c:v>104.8</c:v>
                </c:pt>
                <c:pt idx="7280">
                  <c:v>104.9</c:v>
                </c:pt>
                <c:pt idx="7281">
                  <c:v>105</c:v>
                </c:pt>
                <c:pt idx="7282">
                  <c:v>105.1</c:v>
                </c:pt>
                <c:pt idx="7283">
                  <c:v>105.2</c:v>
                </c:pt>
                <c:pt idx="7284">
                  <c:v>105.4</c:v>
                </c:pt>
                <c:pt idx="7285">
                  <c:v>105.6</c:v>
                </c:pt>
                <c:pt idx="7286">
                  <c:v>105.7</c:v>
                </c:pt>
                <c:pt idx="7287">
                  <c:v>105.9</c:v>
                </c:pt>
                <c:pt idx="7288">
                  <c:v>106.1</c:v>
                </c:pt>
                <c:pt idx="7289">
                  <c:v>106.3</c:v>
                </c:pt>
                <c:pt idx="7290">
                  <c:v>106.5</c:v>
                </c:pt>
                <c:pt idx="7291">
                  <c:v>106.6</c:v>
                </c:pt>
                <c:pt idx="7292">
                  <c:v>106.7</c:v>
                </c:pt>
                <c:pt idx="7293">
                  <c:v>106.8</c:v>
                </c:pt>
                <c:pt idx="7294">
                  <c:v>106.9</c:v>
                </c:pt>
                <c:pt idx="7295">
                  <c:v>107</c:v>
                </c:pt>
                <c:pt idx="7296">
                  <c:v>107</c:v>
                </c:pt>
                <c:pt idx="7297">
                  <c:v>107</c:v>
                </c:pt>
                <c:pt idx="7298">
                  <c:v>107</c:v>
                </c:pt>
                <c:pt idx="7299">
                  <c:v>106.9</c:v>
                </c:pt>
                <c:pt idx="7300">
                  <c:v>106.8</c:v>
                </c:pt>
                <c:pt idx="7301">
                  <c:v>106.7</c:v>
                </c:pt>
                <c:pt idx="7302">
                  <c:v>106.5</c:v>
                </c:pt>
                <c:pt idx="7303">
                  <c:v>106.4</c:v>
                </c:pt>
                <c:pt idx="7304">
                  <c:v>106.3</c:v>
                </c:pt>
                <c:pt idx="7305">
                  <c:v>106.2</c:v>
                </c:pt>
                <c:pt idx="7306">
                  <c:v>106</c:v>
                </c:pt>
                <c:pt idx="7307">
                  <c:v>105.9</c:v>
                </c:pt>
                <c:pt idx="7308">
                  <c:v>105.7</c:v>
                </c:pt>
                <c:pt idx="7309">
                  <c:v>105.5</c:v>
                </c:pt>
                <c:pt idx="7310">
                  <c:v>105.4</c:v>
                </c:pt>
                <c:pt idx="7311">
                  <c:v>105.2</c:v>
                </c:pt>
                <c:pt idx="7312">
                  <c:v>105.1</c:v>
                </c:pt>
                <c:pt idx="7313">
                  <c:v>105</c:v>
                </c:pt>
                <c:pt idx="7314">
                  <c:v>104.9</c:v>
                </c:pt>
                <c:pt idx="7315">
                  <c:v>104.8</c:v>
                </c:pt>
                <c:pt idx="7316">
                  <c:v>104.8</c:v>
                </c:pt>
                <c:pt idx="7317">
                  <c:v>104.8</c:v>
                </c:pt>
                <c:pt idx="7318">
                  <c:v>104.8</c:v>
                </c:pt>
                <c:pt idx="7319">
                  <c:v>104.8</c:v>
                </c:pt>
                <c:pt idx="7320">
                  <c:v>104.9</c:v>
                </c:pt>
                <c:pt idx="7321">
                  <c:v>105</c:v>
                </c:pt>
                <c:pt idx="7322">
                  <c:v>105.2</c:v>
                </c:pt>
                <c:pt idx="7323">
                  <c:v>105.3</c:v>
                </c:pt>
                <c:pt idx="7324">
                  <c:v>105.6</c:v>
                </c:pt>
                <c:pt idx="7325">
                  <c:v>105.8</c:v>
                </c:pt>
                <c:pt idx="7326">
                  <c:v>105.9</c:v>
                </c:pt>
                <c:pt idx="7327">
                  <c:v>106.1</c:v>
                </c:pt>
                <c:pt idx="7328">
                  <c:v>106.2</c:v>
                </c:pt>
                <c:pt idx="7329">
                  <c:v>106.3</c:v>
                </c:pt>
                <c:pt idx="7330">
                  <c:v>106.5</c:v>
                </c:pt>
                <c:pt idx="7331">
                  <c:v>106.6</c:v>
                </c:pt>
                <c:pt idx="7332">
                  <c:v>106.8</c:v>
                </c:pt>
                <c:pt idx="7333">
                  <c:v>106.9</c:v>
                </c:pt>
                <c:pt idx="7334">
                  <c:v>107</c:v>
                </c:pt>
                <c:pt idx="7335">
                  <c:v>107.1</c:v>
                </c:pt>
                <c:pt idx="7336">
                  <c:v>107.2</c:v>
                </c:pt>
                <c:pt idx="7337">
                  <c:v>107.2</c:v>
                </c:pt>
                <c:pt idx="7338">
                  <c:v>107.2</c:v>
                </c:pt>
                <c:pt idx="7339">
                  <c:v>107.2</c:v>
                </c:pt>
                <c:pt idx="7340">
                  <c:v>107.1</c:v>
                </c:pt>
                <c:pt idx="7341">
                  <c:v>107</c:v>
                </c:pt>
                <c:pt idx="7342">
                  <c:v>106.9</c:v>
                </c:pt>
                <c:pt idx="7343">
                  <c:v>106.8</c:v>
                </c:pt>
                <c:pt idx="7344">
                  <c:v>106.6</c:v>
                </c:pt>
                <c:pt idx="7345">
                  <c:v>106.4</c:v>
                </c:pt>
                <c:pt idx="7346">
                  <c:v>106.2</c:v>
                </c:pt>
                <c:pt idx="7347">
                  <c:v>106</c:v>
                </c:pt>
                <c:pt idx="7348">
                  <c:v>105.9</c:v>
                </c:pt>
                <c:pt idx="7349">
                  <c:v>105.8</c:v>
                </c:pt>
                <c:pt idx="7350">
                  <c:v>105.7</c:v>
                </c:pt>
                <c:pt idx="7351">
                  <c:v>105.5</c:v>
                </c:pt>
                <c:pt idx="7352">
                  <c:v>105.4</c:v>
                </c:pt>
                <c:pt idx="7353">
                  <c:v>105.3</c:v>
                </c:pt>
                <c:pt idx="7354">
                  <c:v>105.2</c:v>
                </c:pt>
                <c:pt idx="7355">
                  <c:v>105.1</c:v>
                </c:pt>
                <c:pt idx="7356">
                  <c:v>105</c:v>
                </c:pt>
                <c:pt idx="7357">
                  <c:v>105</c:v>
                </c:pt>
                <c:pt idx="7358">
                  <c:v>105</c:v>
                </c:pt>
                <c:pt idx="7359">
                  <c:v>105</c:v>
                </c:pt>
                <c:pt idx="7360">
                  <c:v>105.1</c:v>
                </c:pt>
                <c:pt idx="7361">
                  <c:v>105.2</c:v>
                </c:pt>
                <c:pt idx="7362">
                  <c:v>105.3</c:v>
                </c:pt>
                <c:pt idx="7363">
                  <c:v>105.4</c:v>
                </c:pt>
                <c:pt idx="7364">
                  <c:v>105.6</c:v>
                </c:pt>
                <c:pt idx="7365">
                  <c:v>105.7</c:v>
                </c:pt>
                <c:pt idx="7366">
                  <c:v>105.9</c:v>
                </c:pt>
                <c:pt idx="7367">
                  <c:v>106.1</c:v>
                </c:pt>
                <c:pt idx="7368">
                  <c:v>106.2</c:v>
                </c:pt>
                <c:pt idx="7369">
                  <c:v>106.4</c:v>
                </c:pt>
                <c:pt idx="7370">
                  <c:v>106.6</c:v>
                </c:pt>
                <c:pt idx="7371">
                  <c:v>106.8</c:v>
                </c:pt>
                <c:pt idx="7372">
                  <c:v>106.9</c:v>
                </c:pt>
                <c:pt idx="7373">
                  <c:v>107.1</c:v>
                </c:pt>
                <c:pt idx="7374">
                  <c:v>107.2</c:v>
                </c:pt>
                <c:pt idx="7375">
                  <c:v>107.3</c:v>
                </c:pt>
                <c:pt idx="7376">
                  <c:v>107.4</c:v>
                </c:pt>
                <c:pt idx="7377">
                  <c:v>107.4</c:v>
                </c:pt>
                <c:pt idx="7378">
                  <c:v>107.4</c:v>
                </c:pt>
                <c:pt idx="7379">
                  <c:v>107.4</c:v>
                </c:pt>
                <c:pt idx="7380">
                  <c:v>107.3</c:v>
                </c:pt>
                <c:pt idx="7381">
                  <c:v>107.3</c:v>
                </c:pt>
                <c:pt idx="7382">
                  <c:v>107.1</c:v>
                </c:pt>
                <c:pt idx="7383">
                  <c:v>107</c:v>
                </c:pt>
                <c:pt idx="7384">
                  <c:v>106.9</c:v>
                </c:pt>
                <c:pt idx="7385">
                  <c:v>106.7</c:v>
                </c:pt>
                <c:pt idx="7386">
                  <c:v>106.6</c:v>
                </c:pt>
                <c:pt idx="7387">
                  <c:v>106.4</c:v>
                </c:pt>
                <c:pt idx="7388">
                  <c:v>106.3</c:v>
                </c:pt>
                <c:pt idx="7389">
                  <c:v>106.1</c:v>
                </c:pt>
                <c:pt idx="7390">
                  <c:v>106</c:v>
                </c:pt>
                <c:pt idx="7391">
                  <c:v>105.8</c:v>
                </c:pt>
                <c:pt idx="7392">
                  <c:v>105.7</c:v>
                </c:pt>
                <c:pt idx="7393">
                  <c:v>105.6</c:v>
                </c:pt>
                <c:pt idx="7394">
                  <c:v>105.4</c:v>
                </c:pt>
                <c:pt idx="7395">
                  <c:v>105.3</c:v>
                </c:pt>
                <c:pt idx="7396">
                  <c:v>105.2</c:v>
                </c:pt>
                <c:pt idx="7397">
                  <c:v>105.2</c:v>
                </c:pt>
                <c:pt idx="7398">
                  <c:v>105.2</c:v>
                </c:pt>
                <c:pt idx="7399">
                  <c:v>105.2</c:v>
                </c:pt>
                <c:pt idx="7400">
                  <c:v>105.3</c:v>
                </c:pt>
                <c:pt idx="7401">
                  <c:v>105.4</c:v>
                </c:pt>
                <c:pt idx="7402">
                  <c:v>105.5</c:v>
                </c:pt>
                <c:pt idx="7403">
                  <c:v>105.6</c:v>
                </c:pt>
                <c:pt idx="7404">
                  <c:v>105.7</c:v>
                </c:pt>
                <c:pt idx="7405">
                  <c:v>105.8</c:v>
                </c:pt>
                <c:pt idx="7406">
                  <c:v>106</c:v>
                </c:pt>
                <c:pt idx="7407">
                  <c:v>106.1</c:v>
                </c:pt>
                <c:pt idx="7408">
                  <c:v>106.3</c:v>
                </c:pt>
                <c:pt idx="7409">
                  <c:v>106.6</c:v>
                </c:pt>
                <c:pt idx="7410">
                  <c:v>106.8</c:v>
                </c:pt>
                <c:pt idx="7411">
                  <c:v>106.9</c:v>
                </c:pt>
                <c:pt idx="7412">
                  <c:v>107.1</c:v>
                </c:pt>
                <c:pt idx="7413">
                  <c:v>107.2</c:v>
                </c:pt>
                <c:pt idx="7414">
                  <c:v>107.3</c:v>
                </c:pt>
                <c:pt idx="7415">
                  <c:v>107.4</c:v>
                </c:pt>
                <c:pt idx="7416">
                  <c:v>107.5</c:v>
                </c:pt>
                <c:pt idx="7417">
                  <c:v>107.5</c:v>
                </c:pt>
                <c:pt idx="7418">
                  <c:v>107.5</c:v>
                </c:pt>
                <c:pt idx="7419">
                  <c:v>107.6</c:v>
                </c:pt>
                <c:pt idx="7420">
                  <c:v>107.5</c:v>
                </c:pt>
                <c:pt idx="7421">
                  <c:v>107.5</c:v>
                </c:pt>
                <c:pt idx="7422">
                  <c:v>107.4</c:v>
                </c:pt>
                <c:pt idx="7423">
                  <c:v>107.3</c:v>
                </c:pt>
                <c:pt idx="7424">
                  <c:v>107.2</c:v>
                </c:pt>
                <c:pt idx="7425">
                  <c:v>107.1</c:v>
                </c:pt>
                <c:pt idx="7426">
                  <c:v>106.9</c:v>
                </c:pt>
                <c:pt idx="7427">
                  <c:v>106.8</c:v>
                </c:pt>
                <c:pt idx="7428">
                  <c:v>106.6</c:v>
                </c:pt>
                <c:pt idx="7429">
                  <c:v>106.4</c:v>
                </c:pt>
                <c:pt idx="7430">
                  <c:v>106.3</c:v>
                </c:pt>
                <c:pt idx="7431">
                  <c:v>106.1</c:v>
                </c:pt>
                <c:pt idx="7432">
                  <c:v>106</c:v>
                </c:pt>
                <c:pt idx="7433">
                  <c:v>105.8</c:v>
                </c:pt>
                <c:pt idx="7434">
                  <c:v>105.7</c:v>
                </c:pt>
                <c:pt idx="7435">
                  <c:v>105.6</c:v>
                </c:pt>
                <c:pt idx="7436">
                  <c:v>105.5</c:v>
                </c:pt>
                <c:pt idx="7437">
                  <c:v>105.4</c:v>
                </c:pt>
                <c:pt idx="7438">
                  <c:v>105.4</c:v>
                </c:pt>
                <c:pt idx="7439">
                  <c:v>105.4</c:v>
                </c:pt>
                <c:pt idx="7440">
                  <c:v>105.5</c:v>
                </c:pt>
                <c:pt idx="7441">
                  <c:v>105.5</c:v>
                </c:pt>
                <c:pt idx="7442">
                  <c:v>105.6</c:v>
                </c:pt>
                <c:pt idx="7443">
                  <c:v>105.7</c:v>
                </c:pt>
                <c:pt idx="7444">
                  <c:v>105.8</c:v>
                </c:pt>
                <c:pt idx="7445">
                  <c:v>105.9</c:v>
                </c:pt>
                <c:pt idx="7446">
                  <c:v>106.1</c:v>
                </c:pt>
                <c:pt idx="7447">
                  <c:v>106.3</c:v>
                </c:pt>
                <c:pt idx="7448">
                  <c:v>106.4</c:v>
                </c:pt>
                <c:pt idx="7449">
                  <c:v>106.6</c:v>
                </c:pt>
                <c:pt idx="7450">
                  <c:v>106.8</c:v>
                </c:pt>
                <c:pt idx="7451">
                  <c:v>107</c:v>
                </c:pt>
                <c:pt idx="7452">
                  <c:v>107.2</c:v>
                </c:pt>
                <c:pt idx="7453">
                  <c:v>107.3</c:v>
                </c:pt>
                <c:pt idx="7454">
                  <c:v>107.5</c:v>
                </c:pt>
                <c:pt idx="7455">
                  <c:v>107.6</c:v>
                </c:pt>
                <c:pt idx="7456">
                  <c:v>107.7</c:v>
                </c:pt>
                <c:pt idx="7457">
                  <c:v>107.7</c:v>
                </c:pt>
                <c:pt idx="7458">
                  <c:v>107.8</c:v>
                </c:pt>
                <c:pt idx="7459">
                  <c:v>107.8</c:v>
                </c:pt>
                <c:pt idx="7460">
                  <c:v>107.8</c:v>
                </c:pt>
                <c:pt idx="7461">
                  <c:v>107.7</c:v>
                </c:pt>
                <c:pt idx="7462">
                  <c:v>107.6</c:v>
                </c:pt>
                <c:pt idx="7463">
                  <c:v>107.6</c:v>
                </c:pt>
                <c:pt idx="7464">
                  <c:v>107.5</c:v>
                </c:pt>
                <c:pt idx="7465">
                  <c:v>107.3</c:v>
                </c:pt>
                <c:pt idx="7466">
                  <c:v>107.2</c:v>
                </c:pt>
                <c:pt idx="7467">
                  <c:v>107.1</c:v>
                </c:pt>
                <c:pt idx="7468">
                  <c:v>107</c:v>
                </c:pt>
                <c:pt idx="7469">
                  <c:v>106.8</c:v>
                </c:pt>
                <c:pt idx="7470">
                  <c:v>106.7</c:v>
                </c:pt>
                <c:pt idx="7471">
                  <c:v>106.5</c:v>
                </c:pt>
                <c:pt idx="7472">
                  <c:v>106.3</c:v>
                </c:pt>
                <c:pt idx="7473">
                  <c:v>106.1</c:v>
                </c:pt>
                <c:pt idx="7474">
                  <c:v>105.9</c:v>
                </c:pt>
                <c:pt idx="7475">
                  <c:v>105.8</c:v>
                </c:pt>
                <c:pt idx="7476">
                  <c:v>105.7</c:v>
                </c:pt>
                <c:pt idx="7477">
                  <c:v>105.6</c:v>
                </c:pt>
                <c:pt idx="7478">
                  <c:v>105.6</c:v>
                </c:pt>
                <c:pt idx="7479">
                  <c:v>105.6</c:v>
                </c:pt>
                <c:pt idx="7480">
                  <c:v>105.6</c:v>
                </c:pt>
                <c:pt idx="7481">
                  <c:v>105.6</c:v>
                </c:pt>
                <c:pt idx="7482">
                  <c:v>105.7</c:v>
                </c:pt>
                <c:pt idx="7483">
                  <c:v>105.8</c:v>
                </c:pt>
                <c:pt idx="7484">
                  <c:v>105.9</c:v>
                </c:pt>
                <c:pt idx="7485">
                  <c:v>105.9</c:v>
                </c:pt>
                <c:pt idx="7486">
                  <c:v>106.1</c:v>
                </c:pt>
                <c:pt idx="7487">
                  <c:v>106.4</c:v>
                </c:pt>
                <c:pt idx="7488">
                  <c:v>106.6</c:v>
                </c:pt>
                <c:pt idx="7489">
                  <c:v>106.8</c:v>
                </c:pt>
                <c:pt idx="7490">
                  <c:v>107</c:v>
                </c:pt>
                <c:pt idx="7491">
                  <c:v>107.1</c:v>
                </c:pt>
                <c:pt idx="7492">
                  <c:v>107.3</c:v>
                </c:pt>
                <c:pt idx="7493">
                  <c:v>107.4</c:v>
                </c:pt>
                <c:pt idx="7494">
                  <c:v>107.6</c:v>
                </c:pt>
                <c:pt idx="7495">
                  <c:v>107.7</c:v>
                </c:pt>
                <c:pt idx="7496">
                  <c:v>107.8</c:v>
                </c:pt>
                <c:pt idx="7497">
                  <c:v>107.9</c:v>
                </c:pt>
                <c:pt idx="7498">
                  <c:v>107.9</c:v>
                </c:pt>
                <c:pt idx="7499">
                  <c:v>107.9</c:v>
                </c:pt>
                <c:pt idx="7500">
                  <c:v>108</c:v>
                </c:pt>
                <c:pt idx="7501">
                  <c:v>108</c:v>
                </c:pt>
                <c:pt idx="7502">
                  <c:v>108</c:v>
                </c:pt>
                <c:pt idx="7503">
                  <c:v>107.9</c:v>
                </c:pt>
                <c:pt idx="7504">
                  <c:v>107.8</c:v>
                </c:pt>
                <c:pt idx="7505">
                  <c:v>107.6</c:v>
                </c:pt>
                <c:pt idx="7506">
                  <c:v>107.5</c:v>
                </c:pt>
                <c:pt idx="7507">
                  <c:v>107.3</c:v>
                </c:pt>
                <c:pt idx="7508">
                  <c:v>107.2</c:v>
                </c:pt>
                <c:pt idx="7509">
                  <c:v>107</c:v>
                </c:pt>
                <c:pt idx="7510">
                  <c:v>106.9</c:v>
                </c:pt>
                <c:pt idx="7511">
                  <c:v>106.8</c:v>
                </c:pt>
                <c:pt idx="7512">
                  <c:v>106.6</c:v>
                </c:pt>
                <c:pt idx="7513">
                  <c:v>106.4</c:v>
                </c:pt>
                <c:pt idx="7514">
                  <c:v>106.3</c:v>
                </c:pt>
                <c:pt idx="7515">
                  <c:v>106.1</c:v>
                </c:pt>
                <c:pt idx="7516">
                  <c:v>106</c:v>
                </c:pt>
                <c:pt idx="7517">
                  <c:v>105.9</c:v>
                </c:pt>
                <c:pt idx="7518">
                  <c:v>105.9</c:v>
                </c:pt>
                <c:pt idx="7519">
                  <c:v>105.9</c:v>
                </c:pt>
                <c:pt idx="7520">
                  <c:v>105.8</c:v>
                </c:pt>
                <c:pt idx="7521">
                  <c:v>105.8</c:v>
                </c:pt>
                <c:pt idx="7522">
                  <c:v>105.8</c:v>
                </c:pt>
                <c:pt idx="7523">
                  <c:v>105.9</c:v>
                </c:pt>
                <c:pt idx="7524">
                  <c:v>106</c:v>
                </c:pt>
                <c:pt idx="7525">
                  <c:v>106.1</c:v>
                </c:pt>
                <c:pt idx="7526">
                  <c:v>106.3</c:v>
                </c:pt>
                <c:pt idx="7527">
                  <c:v>106.5</c:v>
                </c:pt>
                <c:pt idx="7528">
                  <c:v>106.7</c:v>
                </c:pt>
                <c:pt idx="7529">
                  <c:v>106.8</c:v>
                </c:pt>
                <c:pt idx="7530">
                  <c:v>107</c:v>
                </c:pt>
                <c:pt idx="7531">
                  <c:v>107.1</c:v>
                </c:pt>
                <c:pt idx="7532">
                  <c:v>107.3</c:v>
                </c:pt>
                <c:pt idx="7533">
                  <c:v>107.4</c:v>
                </c:pt>
                <c:pt idx="7534">
                  <c:v>107.6</c:v>
                </c:pt>
                <c:pt idx="7535">
                  <c:v>107.8</c:v>
                </c:pt>
                <c:pt idx="7536">
                  <c:v>107.9</c:v>
                </c:pt>
                <c:pt idx="7537">
                  <c:v>108.1</c:v>
                </c:pt>
                <c:pt idx="7538">
                  <c:v>108.2</c:v>
                </c:pt>
                <c:pt idx="7539">
                  <c:v>108.2</c:v>
                </c:pt>
                <c:pt idx="7540">
                  <c:v>108.2</c:v>
                </c:pt>
                <c:pt idx="7541">
                  <c:v>108.2</c:v>
                </c:pt>
                <c:pt idx="7542">
                  <c:v>108.1</c:v>
                </c:pt>
                <c:pt idx="7543">
                  <c:v>108</c:v>
                </c:pt>
                <c:pt idx="7544">
                  <c:v>108</c:v>
                </c:pt>
                <c:pt idx="7545">
                  <c:v>107.9</c:v>
                </c:pt>
                <c:pt idx="7546">
                  <c:v>107.8</c:v>
                </c:pt>
                <c:pt idx="7547">
                  <c:v>107.6</c:v>
                </c:pt>
                <c:pt idx="7548">
                  <c:v>107.5</c:v>
                </c:pt>
                <c:pt idx="7549">
                  <c:v>107.4</c:v>
                </c:pt>
                <c:pt idx="7550">
                  <c:v>107.2</c:v>
                </c:pt>
                <c:pt idx="7551">
                  <c:v>107.1</c:v>
                </c:pt>
                <c:pt idx="7552">
                  <c:v>106.9</c:v>
                </c:pt>
                <c:pt idx="7553">
                  <c:v>106.7</c:v>
                </c:pt>
                <c:pt idx="7554">
                  <c:v>106.5</c:v>
                </c:pt>
                <c:pt idx="7555">
                  <c:v>106.4</c:v>
                </c:pt>
                <c:pt idx="7556">
                  <c:v>106.3</c:v>
                </c:pt>
                <c:pt idx="7557">
                  <c:v>106.2</c:v>
                </c:pt>
                <c:pt idx="7558">
                  <c:v>106.1</c:v>
                </c:pt>
                <c:pt idx="7559">
                  <c:v>106</c:v>
                </c:pt>
                <c:pt idx="7560">
                  <c:v>106</c:v>
                </c:pt>
                <c:pt idx="7561">
                  <c:v>106</c:v>
                </c:pt>
                <c:pt idx="7562">
                  <c:v>106.1</c:v>
                </c:pt>
                <c:pt idx="7563">
                  <c:v>106.1</c:v>
                </c:pt>
                <c:pt idx="7564">
                  <c:v>106.2</c:v>
                </c:pt>
                <c:pt idx="7565">
                  <c:v>106.3</c:v>
                </c:pt>
                <c:pt idx="7566">
                  <c:v>106.4</c:v>
                </c:pt>
                <c:pt idx="7567">
                  <c:v>106.5</c:v>
                </c:pt>
                <c:pt idx="7568">
                  <c:v>106.6</c:v>
                </c:pt>
                <c:pt idx="7569">
                  <c:v>106.8</c:v>
                </c:pt>
                <c:pt idx="7570">
                  <c:v>107</c:v>
                </c:pt>
                <c:pt idx="7571">
                  <c:v>107.3</c:v>
                </c:pt>
                <c:pt idx="7572">
                  <c:v>107.5</c:v>
                </c:pt>
                <c:pt idx="7573">
                  <c:v>107.7</c:v>
                </c:pt>
                <c:pt idx="7574">
                  <c:v>107.8</c:v>
                </c:pt>
                <c:pt idx="7575">
                  <c:v>108</c:v>
                </c:pt>
                <c:pt idx="7576">
                  <c:v>108</c:v>
                </c:pt>
                <c:pt idx="7577">
                  <c:v>108.1</c:v>
                </c:pt>
                <c:pt idx="7578">
                  <c:v>108.2</c:v>
                </c:pt>
                <c:pt idx="7579">
                  <c:v>108.3</c:v>
                </c:pt>
                <c:pt idx="7580">
                  <c:v>108.3</c:v>
                </c:pt>
                <c:pt idx="7581">
                  <c:v>108.3</c:v>
                </c:pt>
                <c:pt idx="7582">
                  <c:v>108.4</c:v>
                </c:pt>
                <c:pt idx="7583">
                  <c:v>108.3</c:v>
                </c:pt>
                <c:pt idx="7584">
                  <c:v>108.3</c:v>
                </c:pt>
                <c:pt idx="7585">
                  <c:v>108.2</c:v>
                </c:pt>
                <c:pt idx="7586">
                  <c:v>108.1</c:v>
                </c:pt>
                <c:pt idx="7587">
                  <c:v>108</c:v>
                </c:pt>
                <c:pt idx="7588">
                  <c:v>107.9</c:v>
                </c:pt>
                <c:pt idx="7589">
                  <c:v>107.7</c:v>
                </c:pt>
                <c:pt idx="7590">
                  <c:v>107.5</c:v>
                </c:pt>
                <c:pt idx="7591">
                  <c:v>107.3</c:v>
                </c:pt>
                <c:pt idx="7592">
                  <c:v>107.1</c:v>
                </c:pt>
                <c:pt idx="7593">
                  <c:v>107</c:v>
                </c:pt>
                <c:pt idx="7594">
                  <c:v>106.8</c:v>
                </c:pt>
                <c:pt idx="7595">
                  <c:v>106.7</c:v>
                </c:pt>
                <c:pt idx="7596">
                  <c:v>106.5</c:v>
                </c:pt>
                <c:pt idx="7597">
                  <c:v>106.5</c:v>
                </c:pt>
                <c:pt idx="7598">
                  <c:v>106.4</c:v>
                </c:pt>
                <c:pt idx="7599">
                  <c:v>106.3</c:v>
                </c:pt>
                <c:pt idx="7600">
                  <c:v>106.2</c:v>
                </c:pt>
                <c:pt idx="7601">
                  <c:v>106.2</c:v>
                </c:pt>
                <c:pt idx="7602">
                  <c:v>106.2</c:v>
                </c:pt>
                <c:pt idx="7603">
                  <c:v>106.2</c:v>
                </c:pt>
                <c:pt idx="7604">
                  <c:v>106.3</c:v>
                </c:pt>
                <c:pt idx="7605">
                  <c:v>106.4</c:v>
                </c:pt>
                <c:pt idx="7606">
                  <c:v>106.5</c:v>
                </c:pt>
                <c:pt idx="7607">
                  <c:v>106.7</c:v>
                </c:pt>
                <c:pt idx="7608">
                  <c:v>106.8</c:v>
                </c:pt>
                <c:pt idx="7609">
                  <c:v>107</c:v>
                </c:pt>
                <c:pt idx="7610">
                  <c:v>107.2</c:v>
                </c:pt>
                <c:pt idx="7611">
                  <c:v>107.3</c:v>
                </c:pt>
                <c:pt idx="7612">
                  <c:v>107.5</c:v>
                </c:pt>
                <c:pt idx="7613">
                  <c:v>107.7</c:v>
                </c:pt>
                <c:pt idx="7614">
                  <c:v>107.9</c:v>
                </c:pt>
                <c:pt idx="7615">
                  <c:v>108</c:v>
                </c:pt>
                <c:pt idx="7616">
                  <c:v>108.2</c:v>
                </c:pt>
                <c:pt idx="7617">
                  <c:v>108.3</c:v>
                </c:pt>
                <c:pt idx="7618">
                  <c:v>108.4</c:v>
                </c:pt>
                <c:pt idx="7619">
                  <c:v>108.5</c:v>
                </c:pt>
                <c:pt idx="7620">
                  <c:v>108.5</c:v>
                </c:pt>
                <c:pt idx="7621">
                  <c:v>108.6</c:v>
                </c:pt>
                <c:pt idx="7622">
                  <c:v>108.7</c:v>
                </c:pt>
                <c:pt idx="7623">
                  <c:v>108.6</c:v>
                </c:pt>
                <c:pt idx="7624">
                  <c:v>108.5</c:v>
                </c:pt>
                <c:pt idx="7625">
                  <c:v>108.4</c:v>
                </c:pt>
                <c:pt idx="7626">
                  <c:v>108.3</c:v>
                </c:pt>
                <c:pt idx="7627">
                  <c:v>108.2</c:v>
                </c:pt>
                <c:pt idx="7628">
                  <c:v>108</c:v>
                </c:pt>
                <c:pt idx="7629">
                  <c:v>107.9</c:v>
                </c:pt>
                <c:pt idx="7630">
                  <c:v>107.8</c:v>
                </c:pt>
                <c:pt idx="7631">
                  <c:v>107.6</c:v>
                </c:pt>
                <c:pt idx="7632">
                  <c:v>107.5</c:v>
                </c:pt>
                <c:pt idx="7633">
                  <c:v>107.4</c:v>
                </c:pt>
                <c:pt idx="7634">
                  <c:v>107.2</c:v>
                </c:pt>
                <c:pt idx="7635">
                  <c:v>107</c:v>
                </c:pt>
                <c:pt idx="7636">
                  <c:v>106.9</c:v>
                </c:pt>
                <c:pt idx="7637">
                  <c:v>106.7</c:v>
                </c:pt>
                <c:pt idx="7638">
                  <c:v>106.6</c:v>
                </c:pt>
                <c:pt idx="7639">
                  <c:v>106.5</c:v>
                </c:pt>
                <c:pt idx="7640">
                  <c:v>106.4</c:v>
                </c:pt>
                <c:pt idx="7641">
                  <c:v>106.4</c:v>
                </c:pt>
                <c:pt idx="7642">
                  <c:v>106.4</c:v>
                </c:pt>
                <c:pt idx="7643">
                  <c:v>106.4</c:v>
                </c:pt>
                <c:pt idx="7644">
                  <c:v>106.4</c:v>
                </c:pt>
                <c:pt idx="7645">
                  <c:v>106.5</c:v>
                </c:pt>
                <c:pt idx="7646">
                  <c:v>106.6</c:v>
                </c:pt>
                <c:pt idx="7647">
                  <c:v>106.8</c:v>
                </c:pt>
                <c:pt idx="7648">
                  <c:v>106.9</c:v>
                </c:pt>
                <c:pt idx="7649">
                  <c:v>107.1</c:v>
                </c:pt>
                <c:pt idx="7650">
                  <c:v>107.2</c:v>
                </c:pt>
                <c:pt idx="7651">
                  <c:v>107.5</c:v>
                </c:pt>
                <c:pt idx="7652">
                  <c:v>107.7</c:v>
                </c:pt>
                <c:pt idx="7653">
                  <c:v>107.9</c:v>
                </c:pt>
                <c:pt idx="7654">
                  <c:v>108.1</c:v>
                </c:pt>
                <c:pt idx="7655">
                  <c:v>108.2</c:v>
                </c:pt>
                <c:pt idx="7656">
                  <c:v>108.3</c:v>
                </c:pt>
                <c:pt idx="7657">
                  <c:v>108.3</c:v>
                </c:pt>
                <c:pt idx="7658">
                  <c:v>108.4</c:v>
                </c:pt>
                <c:pt idx="7659">
                  <c:v>108.5</c:v>
                </c:pt>
                <c:pt idx="7660">
                  <c:v>108.6</c:v>
                </c:pt>
                <c:pt idx="7661">
                  <c:v>108.7</c:v>
                </c:pt>
                <c:pt idx="7662">
                  <c:v>108.7</c:v>
                </c:pt>
                <c:pt idx="7663">
                  <c:v>108.8</c:v>
                </c:pt>
                <c:pt idx="7664">
                  <c:v>108.8</c:v>
                </c:pt>
                <c:pt idx="7665">
                  <c:v>108.8</c:v>
                </c:pt>
                <c:pt idx="7666">
                  <c:v>108.7</c:v>
                </c:pt>
                <c:pt idx="7667">
                  <c:v>108.6</c:v>
                </c:pt>
                <c:pt idx="7668">
                  <c:v>108.4</c:v>
                </c:pt>
                <c:pt idx="7669">
                  <c:v>108.2</c:v>
                </c:pt>
                <c:pt idx="7670">
                  <c:v>108</c:v>
                </c:pt>
                <c:pt idx="7671">
                  <c:v>107.8</c:v>
                </c:pt>
                <c:pt idx="7672">
                  <c:v>107.7</c:v>
                </c:pt>
                <c:pt idx="7673">
                  <c:v>107.6</c:v>
                </c:pt>
                <c:pt idx="7674">
                  <c:v>107.4</c:v>
                </c:pt>
                <c:pt idx="7675">
                  <c:v>107.2</c:v>
                </c:pt>
                <c:pt idx="7676">
                  <c:v>107.1</c:v>
                </c:pt>
                <c:pt idx="7677">
                  <c:v>107</c:v>
                </c:pt>
                <c:pt idx="7678">
                  <c:v>106.9</c:v>
                </c:pt>
                <c:pt idx="7679">
                  <c:v>106.9</c:v>
                </c:pt>
                <c:pt idx="7680">
                  <c:v>106.7</c:v>
                </c:pt>
                <c:pt idx="7681">
                  <c:v>106.6</c:v>
                </c:pt>
                <c:pt idx="7682">
                  <c:v>106.6</c:v>
                </c:pt>
                <c:pt idx="7683">
                  <c:v>106.6</c:v>
                </c:pt>
                <c:pt idx="7684">
                  <c:v>106.6</c:v>
                </c:pt>
                <c:pt idx="7685">
                  <c:v>106.7</c:v>
                </c:pt>
                <c:pt idx="7686">
                  <c:v>106.8</c:v>
                </c:pt>
                <c:pt idx="7687">
                  <c:v>106.9</c:v>
                </c:pt>
                <c:pt idx="7688">
                  <c:v>107</c:v>
                </c:pt>
                <c:pt idx="7689">
                  <c:v>107.2</c:v>
                </c:pt>
                <c:pt idx="7690">
                  <c:v>107.3</c:v>
                </c:pt>
                <c:pt idx="7691">
                  <c:v>107.5</c:v>
                </c:pt>
                <c:pt idx="7692">
                  <c:v>107.7</c:v>
                </c:pt>
                <c:pt idx="7693">
                  <c:v>107.9</c:v>
                </c:pt>
                <c:pt idx="7694">
                  <c:v>108</c:v>
                </c:pt>
                <c:pt idx="7695">
                  <c:v>108.2</c:v>
                </c:pt>
                <c:pt idx="7696">
                  <c:v>108.4</c:v>
                </c:pt>
                <c:pt idx="7697">
                  <c:v>108.5</c:v>
                </c:pt>
                <c:pt idx="7698">
                  <c:v>108.6</c:v>
                </c:pt>
                <c:pt idx="7699">
                  <c:v>108.7</c:v>
                </c:pt>
                <c:pt idx="7700">
                  <c:v>108.9</c:v>
                </c:pt>
                <c:pt idx="7701">
                  <c:v>108.9</c:v>
                </c:pt>
                <c:pt idx="7702">
                  <c:v>108.9</c:v>
                </c:pt>
                <c:pt idx="7703">
                  <c:v>109</c:v>
                </c:pt>
                <c:pt idx="7704">
                  <c:v>109</c:v>
                </c:pt>
                <c:pt idx="7705">
                  <c:v>109</c:v>
                </c:pt>
                <c:pt idx="7706">
                  <c:v>108.9</c:v>
                </c:pt>
                <c:pt idx="7707">
                  <c:v>108.8</c:v>
                </c:pt>
                <c:pt idx="7708">
                  <c:v>108.7</c:v>
                </c:pt>
                <c:pt idx="7709">
                  <c:v>108.6</c:v>
                </c:pt>
                <c:pt idx="7710">
                  <c:v>108.4</c:v>
                </c:pt>
                <c:pt idx="7711">
                  <c:v>108.2</c:v>
                </c:pt>
                <c:pt idx="7712">
                  <c:v>108.1</c:v>
                </c:pt>
                <c:pt idx="7713">
                  <c:v>107.9</c:v>
                </c:pt>
                <c:pt idx="7714">
                  <c:v>107.8</c:v>
                </c:pt>
                <c:pt idx="7715">
                  <c:v>107.5</c:v>
                </c:pt>
                <c:pt idx="7716">
                  <c:v>107.4</c:v>
                </c:pt>
                <c:pt idx="7717">
                  <c:v>107.2</c:v>
                </c:pt>
                <c:pt idx="7718">
                  <c:v>107.1</c:v>
                </c:pt>
                <c:pt idx="7719">
                  <c:v>107</c:v>
                </c:pt>
                <c:pt idx="7720">
                  <c:v>107</c:v>
                </c:pt>
                <c:pt idx="7721">
                  <c:v>107</c:v>
                </c:pt>
                <c:pt idx="7722">
                  <c:v>107</c:v>
                </c:pt>
                <c:pt idx="7723">
                  <c:v>106.9</c:v>
                </c:pt>
                <c:pt idx="7724">
                  <c:v>106.9</c:v>
                </c:pt>
                <c:pt idx="7725">
                  <c:v>106.8</c:v>
                </c:pt>
                <c:pt idx="7726">
                  <c:v>106.9</c:v>
                </c:pt>
                <c:pt idx="7727">
                  <c:v>106.9</c:v>
                </c:pt>
                <c:pt idx="7728">
                  <c:v>107</c:v>
                </c:pt>
                <c:pt idx="7729">
                  <c:v>107.2</c:v>
                </c:pt>
                <c:pt idx="7730">
                  <c:v>107.4</c:v>
                </c:pt>
                <c:pt idx="7731">
                  <c:v>107.6</c:v>
                </c:pt>
                <c:pt idx="7732">
                  <c:v>107.8</c:v>
                </c:pt>
                <c:pt idx="7733">
                  <c:v>108</c:v>
                </c:pt>
                <c:pt idx="7734">
                  <c:v>108.1</c:v>
                </c:pt>
                <c:pt idx="7735">
                  <c:v>108.3</c:v>
                </c:pt>
                <c:pt idx="7736">
                  <c:v>108.5</c:v>
                </c:pt>
                <c:pt idx="7737">
                  <c:v>108.6</c:v>
                </c:pt>
                <c:pt idx="7738">
                  <c:v>108.7</c:v>
                </c:pt>
                <c:pt idx="7739">
                  <c:v>108.9</c:v>
                </c:pt>
                <c:pt idx="7740">
                  <c:v>109</c:v>
                </c:pt>
                <c:pt idx="7741">
                  <c:v>109.1</c:v>
                </c:pt>
                <c:pt idx="7742">
                  <c:v>109.1</c:v>
                </c:pt>
                <c:pt idx="7743">
                  <c:v>109.2</c:v>
                </c:pt>
                <c:pt idx="7744">
                  <c:v>109.2</c:v>
                </c:pt>
                <c:pt idx="7745">
                  <c:v>109.2</c:v>
                </c:pt>
                <c:pt idx="7746">
                  <c:v>109.1</c:v>
                </c:pt>
                <c:pt idx="7747">
                  <c:v>109.1</c:v>
                </c:pt>
                <c:pt idx="7748">
                  <c:v>109</c:v>
                </c:pt>
                <c:pt idx="7749">
                  <c:v>108.9</c:v>
                </c:pt>
                <c:pt idx="7750">
                  <c:v>108.7</c:v>
                </c:pt>
                <c:pt idx="7751">
                  <c:v>108.5</c:v>
                </c:pt>
                <c:pt idx="7752">
                  <c:v>108.4</c:v>
                </c:pt>
                <c:pt idx="7753">
                  <c:v>108.2</c:v>
                </c:pt>
                <c:pt idx="7754">
                  <c:v>108.1</c:v>
                </c:pt>
                <c:pt idx="7755">
                  <c:v>107.9</c:v>
                </c:pt>
                <c:pt idx="7756">
                  <c:v>107.8</c:v>
                </c:pt>
                <c:pt idx="7757">
                  <c:v>107.6</c:v>
                </c:pt>
                <c:pt idx="7758">
                  <c:v>107.5</c:v>
                </c:pt>
                <c:pt idx="7759">
                  <c:v>107.3</c:v>
                </c:pt>
                <c:pt idx="7760">
                  <c:v>107.2</c:v>
                </c:pt>
                <c:pt idx="7761">
                  <c:v>107.1</c:v>
                </c:pt>
                <c:pt idx="7762">
                  <c:v>107</c:v>
                </c:pt>
                <c:pt idx="7763">
                  <c:v>107</c:v>
                </c:pt>
                <c:pt idx="7764">
                  <c:v>107</c:v>
                </c:pt>
                <c:pt idx="7765">
                  <c:v>107</c:v>
                </c:pt>
                <c:pt idx="7766">
                  <c:v>107.1</c:v>
                </c:pt>
                <c:pt idx="7767">
                  <c:v>107.2</c:v>
                </c:pt>
                <c:pt idx="7768">
                  <c:v>107.3</c:v>
                </c:pt>
                <c:pt idx="7769">
                  <c:v>107.4</c:v>
                </c:pt>
                <c:pt idx="7770">
                  <c:v>107.6</c:v>
                </c:pt>
                <c:pt idx="7771">
                  <c:v>107.7</c:v>
                </c:pt>
                <c:pt idx="7772">
                  <c:v>107.9</c:v>
                </c:pt>
                <c:pt idx="7773">
                  <c:v>108</c:v>
                </c:pt>
                <c:pt idx="7774">
                  <c:v>108.1</c:v>
                </c:pt>
                <c:pt idx="7775">
                  <c:v>108.3</c:v>
                </c:pt>
                <c:pt idx="7776">
                  <c:v>108.5</c:v>
                </c:pt>
                <c:pt idx="7777">
                  <c:v>108.7</c:v>
                </c:pt>
                <c:pt idx="7778">
                  <c:v>108.8</c:v>
                </c:pt>
                <c:pt idx="7779">
                  <c:v>109</c:v>
                </c:pt>
                <c:pt idx="7780">
                  <c:v>109.2</c:v>
                </c:pt>
                <c:pt idx="7781">
                  <c:v>109.3</c:v>
                </c:pt>
                <c:pt idx="7782">
                  <c:v>109.3</c:v>
                </c:pt>
                <c:pt idx="7783">
                  <c:v>109.4</c:v>
                </c:pt>
                <c:pt idx="7784">
                  <c:v>109.4</c:v>
                </c:pt>
                <c:pt idx="7785">
                  <c:v>109.4</c:v>
                </c:pt>
                <c:pt idx="7786">
                  <c:v>109.4</c:v>
                </c:pt>
                <c:pt idx="7787">
                  <c:v>109.3</c:v>
                </c:pt>
                <c:pt idx="7788">
                  <c:v>109.2</c:v>
                </c:pt>
                <c:pt idx="7789">
                  <c:v>109.1</c:v>
                </c:pt>
                <c:pt idx="7790">
                  <c:v>109</c:v>
                </c:pt>
                <c:pt idx="7791">
                  <c:v>108.8</c:v>
                </c:pt>
                <c:pt idx="7792">
                  <c:v>108.6</c:v>
                </c:pt>
                <c:pt idx="7793">
                  <c:v>108.4</c:v>
                </c:pt>
                <c:pt idx="7794">
                  <c:v>108.3</c:v>
                </c:pt>
                <c:pt idx="7795">
                  <c:v>108.2</c:v>
                </c:pt>
                <c:pt idx="7796">
                  <c:v>108</c:v>
                </c:pt>
                <c:pt idx="7797">
                  <c:v>107.9</c:v>
                </c:pt>
                <c:pt idx="7798">
                  <c:v>107.8</c:v>
                </c:pt>
                <c:pt idx="7799">
                  <c:v>107.7</c:v>
                </c:pt>
                <c:pt idx="7800">
                  <c:v>107.5</c:v>
                </c:pt>
                <c:pt idx="7801">
                  <c:v>107.4</c:v>
                </c:pt>
                <c:pt idx="7802">
                  <c:v>107.3</c:v>
                </c:pt>
                <c:pt idx="7803">
                  <c:v>107.2</c:v>
                </c:pt>
                <c:pt idx="7804">
                  <c:v>107.2</c:v>
                </c:pt>
                <c:pt idx="7805">
                  <c:v>107.2</c:v>
                </c:pt>
                <c:pt idx="7806">
                  <c:v>107.2</c:v>
                </c:pt>
                <c:pt idx="7807">
                  <c:v>107.3</c:v>
                </c:pt>
                <c:pt idx="7808">
                  <c:v>107.4</c:v>
                </c:pt>
                <c:pt idx="7809">
                  <c:v>107.5</c:v>
                </c:pt>
                <c:pt idx="7810">
                  <c:v>107.6</c:v>
                </c:pt>
                <c:pt idx="7811">
                  <c:v>107.8</c:v>
                </c:pt>
                <c:pt idx="7812">
                  <c:v>107.9</c:v>
                </c:pt>
                <c:pt idx="7813">
                  <c:v>108.1</c:v>
                </c:pt>
                <c:pt idx="7814">
                  <c:v>108.3</c:v>
                </c:pt>
                <c:pt idx="7815">
                  <c:v>108.5</c:v>
                </c:pt>
                <c:pt idx="7816">
                  <c:v>108.7</c:v>
                </c:pt>
                <c:pt idx="7817">
                  <c:v>108.9</c:v>
                </c:pt>
                <c:pt idx="7818">
                  <c:v>109</c:v>
                </c:pt>
                <c:pt idx="7819">
                  <c:v>109.1</c:v>
                </c:pt>
                <c:pt idx="7820">
                  <c:v>109.2</c:v>
                </c:pt>
                <c:pt idx="7821">
                  <c:v>109.3</c:v>
                </c:pt>
                <c:pt idx="7822">
                  <c:v>109.4</c:v>
                </c:pt>
                <c:pt idx="7823">
                  <c:v>109.5</c:v>
                </c:pt>
                <c:pt idx="7824">
                  <c:v>109.5</c:v>
                </c:pt>
                <c:pt idx="7825">
                  <c:v>109.6</c:v>
                </c:pt>
                <c:pt idx="7826">
                  <c:v>109.6</c:v>
                </c:pt>
                <c:pt idx="7827">
                  <c:v>109.5</c:v>
                </c:pt>
                <c:pt idx="7828">
                  <c:v>109.5</c:v>
                </c:pt>
                <c:pt idx="7829">
                  <c:v>109.4</c:v>
                </c:pt>
                <c:pt idx="7830">
                  <c:v>109.3</c:v>
                </c:pt>
                <c:pt idx="7831">
                  <c:v>109.2</c:v>
                </c:pt>
                <c:pt idx="7832">
                  <c:v>109</c:v>
                </c:pt>
                <c:pt idx="7833">
                  <c:v>108.9</c:v>
                </c:pt>
                <c:pt idx="7834">
                  <c:v>108.7</c:v>
                </c:pt>
                <c:pt idx="7835">
                  <c:v>108.5</c:v>
                </c:pt>
                <c:pt idx="7836">
                  <c:v>108.3</c:v>
                </c:pt>
                <c:pt idx="7837">
                  <c:v>108.2</c:v>
                </c:pt>
                <c:pt idx="7838">
                  <c:v>108</c:v>
                </c:pt>
                <c:pt idx="7839">
                  <c:v>107.9</c:v>
                </c:pt>
                <c:pt idx="7840">
                  <c:v>107.8</c:v>
                </c:pt>
                <c:pt idx="7841">
                  <c:v>107.6</c:v>
                </c:pt>
                <c:pt idx="7842">
                  <c:v>107.5</c:v>
                </c:pt>
                <c:pt idx="7843">
                  <c:v>107.5</c:v>
                </c:pt>
                <c:pt idx="7844">
                  <c:v>107.4</c:v>
                </c:pt>
                <c:pt idx="7845">
                  <c:v>107.4</c:v>
                </c:pt>
                <c:pt idx="7846">
                  <c:v>107.4</c:v>
                </c:pt>
                <c:pt idx="7847">
                  <c:v>107.5</c:v>
                </c:pt>
                <c:pt idx="7848">
                  <c:v>107.6</c:v>
                </c:pt>
                <c:pt idx="7849">
                  <c:v>107.6</c:v>
                </c:pt>
                <c:pt idx="7850">
                  <c:v>107.7</c:v>
                </c:pt>
                <c:pt idx="7851">
                  <c:v>107.9</c:v>
                </c:pt>
                <c:pt idx="7852">
                  <c:v>108</c:v>
                </c:pt>
                <c:pt idx="7853">
                  <c:v>108.2</c:v>
                </c:pt>
                <c:pt idx="7854">
                  <c:v>108.3</c:v>
                </c:pt>
                <c:pt idx="7855">
                  <c:v>108.5</c:v>
                </c:pt>
                <c:pt idx="7856">
                  <c:v>108.7</c:v>
                </c:pt>
                <c:pt idx="7857">
                  <c:v>108.9</c:v>
                </c:pt>
                <c:pt idx="7858">
                  <c:v>109.1</c:v>
                </c:pt>
                <c:pt idx="7859">
                  <c:v>109.2</c:v>
                </c:pt>
                <c:pt idx="7860">
                  <c:v>109.3</c:v>
                </c:pt>
                <c:pt idx="7861">
                  <c:v>109.5</c:v>
                </c:pt>
                <c:pt idx="7862">
                  <c:v>109.6</c:v>
                </c:pt>
                <c:pt idx="7863">
                  <c:v>109.7</c:v>
                </c:pt>
                <c:pt idx="7864">
                  <c:v>109.8</c:v>
                </c:pt>
                <c:pt idx="7865">
                  <c:v>109.8</c:v>
                </c:pt>
                <c:pt idx="7866">
                  <c:v>109.8</c:v>
                </c:pt>
                <c:pt idx="7867">
                  <c:v>109.7</c:v>
                </c:pt>
                <c:pt idx="7868">
                  <c:v>109.7</c:v>
                </c:pt>
                <c:pt idx="7869">
                  <c:v>109.6</c:v>
                </c:pt>
                <c:pt idx="7870">
                  <c:v>109.6</c:v>
                </c:pt>
                <c:pt idx="7871">
                  <c:v>109.5</c:v>
                </c:pt>
                <c:pt idx="7872">
                  <c:v>109.3</c:v>
                </c:pt>
                <c:pt idx="7873">
                  <c:v>109.2</c:v>
                </c:pt>
                <c:pt idx="7874">
                  <c:v>109</c:v>
                </c:pt>
                <c:pt idx="7875">
                  <c:v>108.9</c:v>
                </c:pt>
                <c:pt idx="7876">
                  <c:v>108.7</c:v>
                </c:pt>
                <c:pt idx="7877">
                  <c:v>108.6</c:v>
                </c:pt>
                <c:pt idx="7878">
                  <c:v>108.4</c:v>
                </c:pt>
                <c:pt idx="7879">
                  <c:v>108.2</c:v>
                </c:pt>
                <c:pt idx="7880">
                  <c:v>108.1</c:v>
                </c:pt>
                <c:pt idx="7881">
                  <c:v>108</c:v>
                </c:pt>
                <c:pt idx="7882">
                  <c:v>107.8</c:v>
                </c:pt>
                <c:pt idx="7883">
                  <c:v>107.7</c:v>
                </c:pt>
                <c:pt idx="7884">
                  <c:v>107.6</c:v>
                </c:pt>
                <c:pt idx="7885">
                  <c:v>107.5</c:v>
                </c:pt>
                <c:pt idx="7886">
                  <c:v>107.5</c:v>
                </c:pt>
                <c:pt idx="7887">
                  <c:v>107.5</c:v>
                </c:pt>
                <c:pt idx="7888">
                  <c:v>107.7</c:v>
                </c:pt>
                <c:pt idx="7889">
                  <c:v>107.8</c:v>
                </c:pt>
                <c:pt idx="7890">
                  <c:v>107.9</c:v>
                </c:pt>
                <c:pt idx="7891">
                  <c:v>108</c:v>
                </c:pt>
                <c:pt idx="7892">
                  <c:v>108.2</c:v>
                </c:pt>
                <c:pt idx="7893">
                  <c:v>108.3</c:v>
                </c:pt>
                <c:pt idx="7894">
                  <c:v>108.4</c:v>
                </c:pt>
                <c:pt idx="7895">
                  <c:v>108.6</c:v>
                </c:pt>
                <c:pt idx="7896">
                  <c:v>108.8</c:v>
                </c:pt>
                <c:pt idx="7897">
                  <c:v>109</c:v>
                </c:pt>
                <c:pt idx="7898">
                  <c:v>109.1</c:v>
                </c:pt>
                <c:pt idx="7899">
                  <c:v>109.3</c:v>
                </c:pt>
                <c:pt idx="7900">
                  <c:v>109.4</c:v>
                </c:pt>
                <c:pt idx="7901">
                  <c:v>109.5</c:v>
                </c:pt>
                <c:pt idx="7902">
                  <c:v>109.7</c:v>
                </c:pt>
                <c:pt idx="7903">
                  <c:v>109.9</c:v>
                </c:pt>
                <c:pt idx="7904">
                  <c:v>110</c:v>
                </c:pt>
                <c:pt idx="7905">
                  <c:v>110.1</c:v>
                </c:pt>
                <c:pt idx="7906">
                  <c:v>110.1</c:v>
                </c:pt>
                <c:pt idx="7907">
                  <c:v>110</c:v>
                </c:pt>
                <c:pt idx="7908">
                  <c:v>110</c:v>
                </c:pt>
                <c:pt idx="7909">
                  <c:v>109.9</c:v>
                </c:pt>
                <c:pt idx="7910">
                  <c:v>109.8</c:v>
                </c:pt>
                <c:pt idx="7911">
                  <c:v>109.7</c:v>
                </c:pt>
                <c:pt idx="7912">
                  <c:v>109.5</c:v>
                </c:pt>
                <c:pt idx="7913">
                  <c:v>109.4</c:v>
                </c:pt>
                <c:pt idx="7914">
                  <c:v>109.2</c:v>
                </c:pt>
                <c:pt idx="7915">
                  <c:v>109.1</c:v>
                </c:pt>
                <c:pt idx="7916">
                  <c:v>108.9</c:v>
                </c:pt>
                <c:pt idx="7917">
                  <c:v>108.8</c:v>
                </c:pt>
                <c:pt idx="7918">
                  <c:v>108.6</c:v>
                </c:pt>
                <c:pt idx="7919">
                  <c:v>108.5</c:v>
                </c:pt>
                <c:pt idx="7920">
                  <c:v>108.3</c:v>
                </c:pt>
                <c:pt idx="7921">
                  <c:v>108.2</c:v>
                </c:pt>
                <c:pt idx="7922">
                  <c:v>108.1</c:v>
                </c:pt>
                <c:pt idx="7923">
                  <c:v>108</c:v>
                </c:pt>
                <c:pt idx="7924">
                  <c:v>107.9</c:v>
                </c:pt>
                <c:pt idx="7925">
                  <c:v>107.8</c:v>
                </c:pt>
                <c:pt idx="7926">
                  <c:v>107.8</c:v>
                </c:pt>
                <c:pt idx="7927">
                  <c:v>107.8</c:v>
                </c:pt>
                <c:pt idx="7928">
                  <c:v>107.9</c:v>
                </c:pt>
                <c:pt idx="7929">
                  <c:v>107.9</c:v>
                </c:pt>
                <c:pt idx="7930">
                  <c:v>108</c:v>
                </c:pt>
                <c:pt idx="7931">
                  <c:v>108.1</c:v>
                </c:pt>
                <c:pt idx="7932">
                  <c:v>108.2</c:v>
                </c:pt>
                <c:pt idx="7933">
                  <c:v>108.4</c:v>
                </c:pt>
                <c:pt idx="7934">
                  <c:v>108.6</c:v>
                </c:pt>
                <c:pt idx="7935">
                  <c:v>108.7</c:v>
                </c:pt>
                <c:pt idx="7936">
                  <c:v>108.9</c:v>
                </c:pt>
                <c:pt idx="7937">
                  <c:v>109</c:v>
                </c:pt>
                <c:pt idx="7938">
                  <c:v>109.2</c:v>
                </c:pt>
                <c:pt idx="7939">
                  <c:v>109.3</c:v>
                </c:pt>
                <c:pt idx="7940">
                  <c:v>109.5</c:v>
                </c:pt>
                <c:pt idx="7941">
                  <c:v>109.7</c:v>
                </c:pt>
                <c:pt idx="7942">
                  <c:v>109.8</c:v>
                </c:pt>
                <c:pt idx="7943">
                  <c:v>110</c:v>
                </c:pt>
                <c:pt idx="7944">
                  <c:v>110.1</c:v>
                </c:pt>
                <c:pt idx="7945">
                  <c:v>110.2</c:v>
                </c:pt>
                <c:pt idx="7946">
                  <c:v>110.2</c:v>
                </c:pt>
                <c:pt idx="7947">
                  <c:v>110.2</c:v>
                </c:pt>
                <c:pt idx="7948">
                  <c:v>110.2</c:v>
                </c:pt>
                <c:pt idx="7949">
                  <c:v>110.1</c:v>
                </c:pt>
                <c:pt idx="7950">
                  <c:v>110</c:v>
                </c:pt>
                <c:pt idx="7951">
                  <c:v>110</c:v>
                </c:pt>
                <c:pt idx="7952">
                  <c:v>109.9</c:v>
                </c:pt>
                <c:pt idx="7953">
                  <c:v>109.7</c:v>
                </c:pt>
                <c:pt idx="7954">
                  <c:v>109.6</c:v>
                </c:pt>
                <c:pt idx="7955">
                  <c:v>109.4</c:v>
                </c:pt>
                <c:pt idx="7956">
                  <c:v>109.2</c:v>
                </c:pt>
                <c:pt idx="7957">
                  <c:v>109.1</c:v>
                </c:pt>
                <c:pt idx="7958">
                  <c:v>109</c:v>
                </c:pt>
                <c:pt idx="7959">
                  <c:v>108.8</c:v>
                </c:pt>
                <c:pt idx="7960">
                  <c:v>108.6</c:v>
                </c:pt>
                <c:pt idx="7961">
                  <c:v>108.5</c:v>
                </c:pt>
                <c:pt idx="7962">
                  <c:v>108.3</c:v>
                </c:pt>
                <c:pt idx="7963">
                  <c:v>108.2</c:v>
                </c:pt>
                <c:pt idx="7964">
                  <c:v>108.1</c:v>
                </c:pt>
                <c:pt idx="7965">
                  <c:v>108.1</c:v>
                </c:pt>
                <c:pt idx="7966">
                  <c:v>108</c:v>
                </c:pt>
                <c:pt idx="7967">
                  <c:v>108</c:v>
                </c:pt>
                <c:pt idx="7968">
                  <c:v>108.1</c:v>
                </c:pt>
                <c:pt idx="7969">
                  <c:v>108.1</c:v>
                </c:pt>
                <c:pt idx="7970">
                  <c:v>108.1</c:v>
                </c:pt>
                <c:pt idx="7971">
                  <c:v>108.2</c:v>
                </c:pt>
                <c:pt idx="7972">
                  <c:v>108.3</c:v>
                </c:pt>
                <c:pt idx="7973">
                  <c:v>108.5</c:v>
                </c:pt>
                <c:pt idx="7974">
                  <c:v>108.6</c:v>
                </c:pt>
                <c:pt idx="7975">
                  <c:v>108.8</c:v>
                </c:pt>
                <c:pt idx="7976">
                  <c:v>109</c:v>
                </c:pt>
                <c:pt idx="7977">
                  <c:v>109</c:v>
                </c:pt>
                <c:pt idx="7978">
                  <c:v>109.3</c:v>
                </c:pt>
                <c:pt idx="7979">
                  <c:v>109.4</c:v>
                </c:pt>
                <c:pt idx="7980">
                  <c:v>109.7</c:v>
                </c:pt>
                <c:pt idx="7981">
                  <c:v>109.8</c:v>
                </c:pt>
                <c:pt idx="7982">
                  <c:v>110</c:v>
                </c:pt>
                <c:pt idx="7983">
                  <c:v>110.1</c:v>
                </c:pt>
                <c:pt idx="7984">
                  <c:v>110.2</c:v>
                </c:pt>
                <c:pt idx="7985">
                  <c:v>110.3</c:v>
                </c:pt>
                <c:pt idx="7986">
                  <c:v>110.4</c:v>
                </c:pt>
                <c:pt idx="7987">
                  <c:v>110.5</c:v>
                </c:pt>
                <c:pt idx="7988">
                  <c:v>110.5</c:v>
                </c:pt>
                <c:pt idx="7989">
                  <c:v>110.4</c:v>
                </c:pt>
                <c:pt idx="7990">
                  <c:v>110.3</c:v>
                </c:pt>
                <c:pt idx="7991">
                  <c:v>110.2</c:v>
                </c:pt>
                <c:pt idx="7992">
                  <c:v>110.1</c:v>
                </c:pt>
                <c:pt idx="7993">
                  <c:v>109.9</c:v>
                </c:pt>
                <c:pt idx="7994">
                  <c:v>109.8</c:v>
                </c:pt>
                <c:pt idx="7995">
                  <c:v>109.7</c:v>
                </c:pt>
                <c:pt idx="7996">
                  <c:v>109.5</c:v>
                </c:pt>
                <c:pt idx="7997">
                  <c:v>109.4</c:v>
                </c:pt>
                <c:pt idx="7998">
                  <c:v>109.3</c:v>
                </c:pt>
                <c:pt idx="7999">
                  <c:v>109.1</c:v>
                </c:pt>
                <c:pt idx="8000">
                  <c:v>109</c:v>
                </c:pt>
                <c:pt idx="8001">
                  <c:v>108.9</c:v>
                </c:pt>
                <c:pt idx="8002">
                  <c:v>108.7</c:v>
                </c:pt>
                <c:pt idx="8003">
                  <c:v>108.5</c:v>
                </c:pt>
                <c:pt idx="8004">
                  <c:v>108.3</c:v>
                </c:pt>
                <c:pt idx="8005">
                  <c:v>108.2</c:v>
                </c:pt>
                <c:pt idx="8006">
                  <c:v>108.2</c:v>
                </c:pt>
                <c:pt idx="8007">
                  <c:v>108.1</c:v>
                </c:pt>
                <c:pt idx="8008">
                  <c:v>108.2</c:v>
                </c:pt>
                <c:pt idx="8009">
                  <c:v>108.2</c:v>
                </c:pt>
                <c:pt idx="8010">
                  <c:v>108.3</c:v>
                </c:pt>
                <c:pt idx="8011">
                  <c:v>108.4</c:v>
                </c:pt>
                <c:pt idx="8012">
                  <c:v>108.5</c:v>
                </c:pt>
                <c:pt idx="8013">
                  <c:v>108.7</c:v>
                </c:pt>
                <c:pt idx="8014">
                  <c:v>108.8</c:v>
                </c:pt>
                <c:pt idx="8015">
                  <c:v>108.9</c:v>
                </c:pt>
                <c:pt idx="8016">
                  <c:v>109</c:v>
                </c:pt>
                <c:pt idx="8017">
                  <c:v>109.2</c:v>
                </c:pt>
                <c:pt idx="8018">
                  <c:v>109.4</c:v>
                </c:pt>
                <c:pt idx="8019">
                  <c:v>109.5</c:v>
                </c:pt>
                <c:pt idx="8020">
                  <c:v>109.7</c:v>
                </c:pt>
                <c:pt idx="8021">
                  <c:v>109.9</c:v>
                </c:pt>
                <c:pt idx="8022">
                  <c:v>110.1</c:v>
                </c:pt>
                <c:pt idx="8023">
                  <c:v>110.2</c:v>
                </c:pt>
                <c:pt idx="8024">
                  <c:v>110.4</c:v>
                </c:pt>
                <c:pt idx="8025">
                  <c:v>110.5</c:v>
                </c:pt>
                <c:pt idx="8026">
                  <c:v>110.6</c:v>
                </c:pt>
                <c:pt idx="8027">
                  <c:v>110.6</c:v>
                </c:pt>
                <c:pt idx="8028">
                  <c:v>110.6</c:v>
                </c:pt>
                <c:pt idx="8029">
                  <c:v>110.6</c:v>
                </c:pt>
                <c:pt idx="8030">
                  <c:v>110.6</c:v>
                </c:pt>
                <c:pt idx="8031">
                  <c:v>110.5</c:v>
                </c:pt>
                <c:pt idx="8032">
                  <c:v>110.4</c:v>
                </c:pt>
                <c:pt idx="8033">
                  <c:v>110.3</c:v>
                </c:pt>
                <c:pt idx="8034">
                  <c:v>110.1</c:v>
                </c:pt>
                <c:pt idx="8035">
                  <c:v>110</c:v>
                </c:pt>
                <c:pt idx="8036">
                  <c:v>109.9</c:v>
                </c:pt>
                <c:pt idx="8037">
                  <c:v>109.7</c:v>
                </c:pt>
                <c:pt idx="8038">
                  <c:v>109.6</c:v>
                </c:pt>
                <c:pt idx="8039">
                  <c:v>109.4</c:v>
                </c:pt>
                <c:pt idx="8040">
                  <c:v>109.2</c:v>
                </c:pt>
                <c:pt idx="8041">
                  <c:v>109</c:v>
                </c:pt>
                <c:pt idx="8042">
                  <c:v>108.9</c:v>
                </c:pt>
                <c:pt idx="8043">
                  <c:v>108.8</c:v>
                </c:pt>
                <c:pt idx="8044">
                  <c:v>108.7</c:v>
                </c:pt>
                <c:pt idx="8045">
                  <c:v>108.6</c:v>
                </c:pt>
                <c:pt idx="8046">
                  <c:v>108.5</c:v>
                </c:pt>
                <c:pt idx="8047">
                  <c:v>108.4</c:v>
                </c:pt>
                <c:pt idx="8048">
                  <c:v>108.4</c:v>
                </c:pt>
                <c:pt idx="8049">
                  <c:v>108.4</c:v>
                </c:pt>
                <c:pt idx="8050">
                  <c:v>108.5</c:v>
                </c:pt>
                <c:pt idx="8051">
                  <c:v>108.5</c:v>
                </c:pt>
                <c:pt idx="8052">
                  <c:v>108.6</c:v>
                </c:pt>
                <c:pt idx="8053">
                  <c:v>108.7</c:v>
                </c:pt>
                <c:pt idx="8054">
                  <c:v>108.9</c:v>
                </c:pt>
                <c:pt idx="8055">
                  <c:v>109</c:v>
                </c:pt>
                <c:pt idx="8056">
                  <c:v>109.2</c:v>
                </c:pt>
                <c:pt idx="8057">
                  <c:v>109.3</c:v>
                </c:pt>
                <c:pt idx="8058">
                  <c:v>109.5</c:v>
                </c:pt>
                <c:pt idx="8059">
                  <c:v>109.7</c:v>
                </c:pt>
                <c:pt idx="8060">
                  <c:v>109.9</c:v>
                </c:pt>
                <c:pt idx="8061">
                  <c:v>110</c:v>
                </c:pt>
                <c:pt idx="8062">
                  <c:v>110.2</c:v>
                </c:pt>
                <c:pt idx="8063">
                  <c:v>110.3</c:v>
                </c:pt>
                <c:pt idx="8064">
                  <c:v>110.4</c:v>
                </c:pt>
                <c:pt idx="8065">
                  <c:v>110.5</c:v>
                </c:pt>
                <c:pt idx="8066">
                  <c:v>110.7</c:v>
                </c:pt>
                <c:pt idx="8067">
                  <c:v>110.7</c:v>
                </c:pt>
                <c:pt idx="8068">
                  <c:v>110.8</c:v>
                </c:pt>
                <c:pt idx="8069">
                  <c:v>110.8</c:v>
                </c:pt>
                <c:pt idx="8070">
                  <c:v>110.8</c:v>
                </c:pt>
                <c:pt idx="8071">
                  <c:v>110.8</c:v>
                </c:pt>
                <c:pt idx="8072">
                  <c:v>110.7</c:v>
                </c:pt>
                <c:pt idx="8073">
                  <c:v>110.6</c:v>
                </c:pt>
                <c:pt idx="8074">
                  <c:v>110.5</c:v>
                </c:pt>
                <c:pt idx="8075">
                  <c:v>110.3</c:v>
                </c:pt>
                <c:pt idx="8076">
                  <c:v>110.2</c:v>
                </c:pt>
                <c:pt idx="8077">
                  <c:v>110</c:v>
                </c:pt>
                <c:pt idx="8078">
                  <c:v>109.8</c:v>
                </c:pt>
                <c:pt idx="8079">
                  <c:v>109.7</c:v>
                </c:pt>
                <c:pt idx="8080">
                  <c:v>109.5</c:v>
                </c:pt>
                <c:pt idx="8081">
                  <c:v>109.3</c:v>
                </c:pt>
                <c:pt idx="8082">
                  <c:v>109.2</c:v>
                </c:pt>
                <c:pt idx="8083">
                  <c:v>109</c:v>
                </c:pt>
                <c:pt idx="8084">
                  <c:v>109</c:v>
                </c:pt>
                <c:pt idx="8085">
                  <c:v>108.9</c:v>
                </c:pt>
                <c:pt idx="8086">
                  <c:v>108.8</c:v>
                </c:pt>
                <c:pt idx="8087">
                  <c:v>108.7</c:v>
                </c:pt>
                <c:pt idx="8088">
                  <c:v>108.7</c:v>
                </c:pt>
                <c:pt idx="8089">
                  <c:v>108.6</c:v>
                </c:pt>
                <c:pt idx="8090">
                  <c:v>108.6</c:v>
                </c:pt>
                <c:pt idx="8091">
                  <c:v>108.6</c:v>
                </c:pt>
                <c:pt idx="8092">
                  <c:v>108.7</c:v>
                </c:pt>
                <c:pt idx="8093">
                  <c:v>108.8</c:v>
                </c:pt>
                <c:pt idx="8094">
                  <c:v>108.9</c:v>
                </c:pt>
                <c:pt idx="8095">
                  <c:v>109</c:v>
                </c:pt>
                <c:pt idx="8096">
                  <c:v>109.2</c:v>
                </c:pt>
                <c:pt idx="8097">
                  <c:v>109.4</c:v>
                </c:pt>
                <c:pt idx="8098">
                  <c:v>109.5</c:v>
                </c:pt>
                <c:pt idx="8099">
                  <c:v>109.7</c:v>
                </c:pt>
                <c:pt idx="8100">
                  <c:v>109.9</c:v>
                </c:pt>
                <c:pt idx="8101">
                  <c:v>110.1</c:v>
                </c:pt>
                <c:pt idx="8102">
                  <c:v>110.2</c:v>
                </c:pt>
                <c:pt idx="8103">
                  <c:v>110.4</c:v>
                </c:pt>
                <c:pt idx="8104">
                  <c:v>110.5</c:v>
                </c:pt>
                <c:pt idx="8105">
                  <c:v>110.7</c:v>
                </c:pt>
                <c:pt idx="8106">
                  <c:v>110.8</c:v>
                </c:pt>
                <c:pt idx="8107">
                  <c:v>110.9</c:v>
                </c:pt>
                <c:pt idx="8108">
                  <c:v>111</c:v>
                </c:pt>
                <c:pt idx="8109">
                  <c:v>111</c:v>
                </c:pt>
                <c:pt idx="8110">
                  <c:v>111</c:v>
                </c:pt>
                <c:pt idx="8111">
                  <c:v>111.1</c:v>
                </c:pt>
                <c:pt idx="8112">
                  <c:v>111</c:v>
                </c:pt>
                <c:pt idx="8113">
                  <c:v>111</c:v>
                </c:pt>
                <c:pt idx="8114">
                  <c:v>110.9</c:v>
                </c:pt>
                <c:pt idx="8115">
                  <c:v>110.7</c:v>
                </c:pt>
                <c:pt idx="8116">
                  <c:v>110.5</c:v>
                </c:pt>
                <c:pt idx="8117">
                  <c:v>110.3</c:v>
                </c:pt>
                <c:pt idx="8118">
                  <c:v>110.1</c:v>
                </c:pt>
                <c:pt idx="8119">
                  <c:v>109.9</c:v>
                </c:pt>
                <c:pt idx="8120">
                  <c:v>109.8</c:v>
                </c:pt>
                <c:pt idx="8121">
                  <c:v>109.6</c:v>
                </c:pt>
                <c:pt idx="8122">
                  <c:v>109.5</c:v>
                </c:pt>
                <c:pt idx="8123">
                  <c:v>109.3</c:v>
                </c:pt>
                <c:pt idx="8124">
                  <c:v>109.2</c:v>
                </c:pt>
                <c:pt idx="8125">
                  <c:v>109.1</c:v>
                </c:pt>
                <c:pt idx="8126">
                  <c:v>109</c:v>
                </c:pt>
                <c:pt idx="8127">
                  <c:v>109</c:v>
                </c:pt>
                <c:pt idx="8128">
                  <c:v>108.9</c:v>
                </c:pt>
                <c:pt idx="8129">
                  <c:v>108.8</c:v>
                </c:pt>
                <c:pt idx="8130">
                  <c:v>108.8</c:v>
                </c:pt>
                <c:pt idx="8131">
                  <c:v>108.9</c:v>
                </c:pt>
                <c:pt idx="8132">
                  <c:v>108.9</c:v>
                </c:pt>
                <c:pt idx="8133">
                  <c:v>109</c:v>
                </c:pt>
                <c:pt idx="8134">
                  <c:v>109</c:v>
                </c:pt>
                <c:pt idx="8135">
                  <c:v>109.2</c:v>
                </c:pt>
                <c:pt idx="8136">
                  <c:v>109.3</c:v>
                </c:pt>
                <c:pt idx="8137">
                  <c:v>109.5</c:v>
                </c:pt>
                <c:pt idx="8138">
                  <c:v>109.7</c:v>
                </c:pt>
                <c:pt idx="8139">
                  <c:v>109.9</c:v>
                </c:pt>
                <c:pt idx="8140">
                  <c:v>110</c:v>
                </c:pt>
                <c:pt idx="8141">
                  <c:v>110.1</c:v>
                </c:pt>
                <c:pt idx="8142">
                  <c:v>110.3</c:v>
                </c:pt>
                <c:pt idx="8143">
                  <c:v>110.4</c:v>
                </c:pt>
                <c:pt idx="8144">
                  <c:v>110.6</c:v>
                </c:pt>
                <c:pt idx="8145">
                  <c:v>110.7</c:v>
                </c:pt>
                <c:pt idx="8146">
                  <c:v>110.8</c:v>
                </c:pt>
                <c:pt idx="8147">
                  <c:v>110.9</c:v>
                </c:pt>
                <c:pt idx="8148">
                  <c:v>111</c:v>
                </c:pt>
                <c:pt idx="8149">
                  <c:v>111.1</c:v>
                </c:pt>
                <c:pt idx="8150">
                  <c:v>111.2</c:v>
                </c:pt>
                <c:pt idx="8151">
                  <c:v>111.3</c:v>
                </c:pt>
                <c:pt idx="8152">
                  <c:v>111.3</c:v>
                </c:pt>
                <c:pt idx="8153">
                  <c:v>111.3</c:v>
                </c:pt>
                <c:pt idx="8154">
                  <c:v>111.2</c:v>
                </c:pt>
                <c:pt idx="8155">
                  <c:v>111</c:v>
                </c:pt>
                <c:pt idx="8156">
                  <c:v>110.9</c:v>
                </c:pt>
                <c:pt idx="8157">
                  <c:v>110.7</c:v>
                </c:pt>
                <c:pt idx="8158">
                  <c:v>110.4</c:v>
                </c:pt>
                <c:pt idx="8159">
                  <c:v>110.2</c:v>
                </c:pt>
                <c:pt idx="8160">
                  <c:v>110.1</c:v>
                </c:pt>
                <c:pt idx="8161">
                  <c:v>109.9</c:v>
                </c:pt>
                <c:pt idx="8162">
                  <c:v>109.8</c:v>
                </c:pt>
                <c:pt idx="8163">
                  <c:v>109.6</c:v>
                </c:pt>
                <c:pt idx="8164">
                  <c:v>109.5</c:v>
                </c:pt>
                <c:pt idx="8165">
                  <c:v>109.4</c:v>
                </c:pt>
                <c:pt idx="8166">
                  <c:v>109.3</c:v>
                </c:pt>
                <c:pt idx="8167">
                  <c:v>109.2</c:v>
                </c:pt>
                <c:pt idx="8168">
                  <c:v>109.1</c:v>
                </c:pt>
                <c:pt idx="8169">
                  <c:v>109.1</c:v>
                </c:pt>
                <c:pt idx="8170">
                  <c:v>109</c:v>
                </c:pt>
                <c:pt idx="8171">
                  <c:v>109.1</c:v>
                </c:pt>
                <c:pt idx="8172">
                  <c:v>109.1</c:v>
                </c:pt>
                <c:pt idx="8173">
                  <c:v>109.2</c:v>
                </c:pt>
                <c:pt idx="8174">
                  <c:v>109.2</c:v>
                </c:pt>
                <c:pt idx="8175">
                  <c:v>109.4</c:v>
                </c:pt>
                <c:pt idx="8176">
                  <c:v>109.5</c:v>
                </c:pt>
                <c:pt idx="8177">
                  <c:v>109.6</c:v>
                </c:pt>
                <c:pt idx="8178">
                  <c:v>109.7</c:v>
                </c:pt>
                <c:pt idx="8179">
                  <c:v>109.9</c:v>
                </c:pt>
                <c:pt idx="8180">
                  <c:v>110</c:v>
                </c:pt>
                <c:pt idx="8181">
                  <c:v>110.1</c:v>
                </c:pt>
                <c:pt idx="8182">
                  <c:v>110.3</c:v>
                </c:pt>
                <c:pt idx="8183">
                  <c:v>110.4</c:v>
                </c:pt>
                <c:pt idx="8184">
                  <c:v>110.6</c:v>
                </c:pt>
                <c:pt idx="8185">
                  <c:v>110.7</c:v>
                </c:pt>
                <c:pt idx="8186">
                  <c:v>110.8</c:v>
                </c:pt>
                <c:pt idx="8187">
                  <c:v>110.9</c:v>
                </c:pt>
                <c:pt idx="8188">
                  <c:v>111</c:v>
                </c:pt>
                <c:pt idx="8189">
                  <c:v>111.1</c:v>
                </c:pt>
                <c:pt idx="8190">
                  <c:v>111.2</c:v>
                </c:pt>
                <c:pt idx="8191">
                  <c:v>111.3</c:v>
                </c:pt>
                <c:pt idx="8192">
                  <c:v>111.4</c:v>
                </c:pt>
                <c:pt idx="8193">
                  <c:v>111.5</c:v>
                </c:pt>
                <c:pt idx="8194">
                  <c:v>111.5</c:v>
                </c:pt>
                <c:pt idx="8195">
                  <c:v>111.6</c:v>
                </c:pt>
                <c:pt idx="8196">
                  <c:v>111.5</c:v>
                </c:pt>
                <c:pt idx="8197">
                  <c:v>111.4</c:v>
                </c:pt>
                <c:pt idx="8198">
                  <c:v>111.2</c:v>
                </c:pt>
                <c:pt idx="8199">
                  <c:v>110.9</c:v>
                </c:pt>
                <c:pt idx="8200">
                  <c:v>110.6</c:v>
                </c:pt>
                <c:pt idx="8201">
                  <c:v>110.2</c:v>
                </c:pt>
                <c:pt idx="8202">
                  <c:v>110</c:v>
                </c:pt>
                <c:pt idx="8203">
                  <c:v>109.8</c:v>
                </c:pt>
                <c:pt idx="8204">
                  <c:v>109.6</c:v>
                </c:pt>
                <c:pt idx="8205">
                  <c:v>109.5</c:v>
                </c:pt>
                <c:pt idx="8206">
                  <c:v>109.4</c:v>
                </c:pt>
                <c:pt idx="8207">
                  <c:v>109.4</c:v>
                </c:pt>
                <c:pt idx="8208">
                  <c:v>109.4</c:v>
                </c:pt>
                <c:pt idx="8209">
                  <c:v>109.4</c:v>
                </c:pt>
                <c:pt idx="8210">
                  <c:v>109.3</c:v>
                </c:pt>
                <c:pt idx="8211">
                  <c:v>109.3</c:v>
                </c:pt>
                <c:pt idx="8212">
                  <c:v>109.3</c:v>
                </c:pt>
                <c:pt idx="8213">
                  <c:v>109.3</c:v>
                </c:pt>
                <c:pt idx="8214">
                  <c:v>109.4</c:v>
                </c:pt>
                <c:pt idx="8215">
                  <c:v>109.4</c:v>
                </c:pt>
                <c:pt idx="8216">
                  <c:v>109.5</c:v>
                </c:pt>
                <c:pt idx="8217">
                  <c:v>109.7</c:v>
                </c:pt>
                <c:pt idx="8218">
                  <c:v>109.8</c:v>
                </c:pt>
                <c:pt idx="8219">
                  <c:v>110</c:v>
                </c:pt>
                <c:pt idx="8220">
                  <c:v>110.2</c:v>
                </c:pt>
                <c:pt idx="8221">
                  <c:v>110.3</c:v>
                </c:pt>
                <c:pt idx="8222">
                  <c:v>110.5</c:v>
                </c:pt>
                <c:pt idx="8223">
                  <c:v>110.7</c:v>
                </c:pt>
                <c:pt idx="8224">
                  <c:v>110.9</c:v>
                </c:pt>
                <c:pt idx="8225">
                  <c:v>111</c:v>
                </c:pt>
                <c:pt idx="8226">
                  <c:v>111</c:v>
                </c:pt>
                <c:pt idx="8227">
                  <c:v>111.1</c:v>
                </c:pt>
                <c:pt idx="8228">
                  <c:v>111.2</c:v>
                </c:pt>
                <c:pt idx="8229">
                  <c:v>111.3</c:v>
                </c:pt>
                <c:pt idx="8230">
                  <c:v>111.4</c:v>
                </c:pt>
                <c:pt idx="8231">
                  <c:v>111.5</c:v>
                </c:pt>
                <c:pt idx="8232">
                  <c:v>111.5</c:v>
                </c:pt>
                <c:pt idx="8233">
                  <c:v>111.6</c:v>
                </c:pt>
                <c:pt idx="8234">
                  <c:v>111.6</c:v>
                </c:pt>
                <c:pt idx="8235">
                  <c:v>111.6</c:v>
                </c:pt>
                <c:pt idx="8236">
                  <c:v>111.6</c:v>
                </c:pt>
                <c:pt idx="8237">
                  <c:v>111.5</c:v>
                </c:pt>
                <c:pt idx="8238">
                  <c:v>111.3</c:v>
                </c:pt>
                <c:pt idx="8239">
                  <c:v>111.1</c:v>
                </c:pt>
                <c:pt idx="8240">
                  <c:v>110.8</c:v>
                </c:pt>
                <c:pt idx="8241">
                  <c:v>110.6</c:v>
                </c:pt>
                <c:pt idx="8242">
                  <c:v>110.3</c:v>
                </c:pt>
                <c:pt idx="8243">
                  <c:v>110.1</c:v>
                </c:pt>
                <c:pt idx="8244">
                  <c:v>110</c:v>
                </c:pt>
                <c:pt idx="8245">
                  <c:v>109.9</c:v>
                </c:pt>
                <c:pt idx="8246">
                  <c:v>109.8</c:v>
                </c:pt>
                <c:pt idx="8247">
                  <c:v>109.7</c:v>
                </c:pt>
                <c:pt idx="8248">
                  <c:v>109.6</c:v>
                </c:pt>
                <c:pt idx="8249">
                  <c:v>109.5</c:v>
                </c:pt>
                <c:pt idx="8250">
                  <c:v>109.5</c:v>
                </c:pt>
                <c:pt idx="8251">
                  <c:v>109.5</c:v>
                </c:pt>
                <c:pt idx="8252">
                  <c:v>109.5</c:v>
                </c:pt>
                <c:pt idx="8253">
                  <c:v>109.6</c:v>
                </c:pt>
                <c:pt idx="8254">
                  <c:v>109.6</c:v>
                </c:pt>
                <c:pt idx="8255">
                  <c:v>109.7</c:v>
                </c:pt>
                <c:pt idx="8256">
                  <c:v>109.7</c:v>
                </c:pt>
                <c:pt idx="8257">
                  <c:v>109.8</c:v>
                </c:pt>
                <c:pt idx="8258">
                  <c:v>109.8</c:v>
                </c:pt>
                <c:pt idx="8259">
                  <c:v>109.9</c:v>
                </c:pt>
                <c:pt idx="8260">
                  <c:v>110.1</c:v>
                </c:pt>
                <c:pt idx="8261">
                  <c:v>110.2</c:v>
                </c:pt>
                <c:pt idx="8262">
                  <c:v>110.3</c:v>
                </c:pt>
                <c:pt idx="8263">
                  <c:v>110.5</c:v>
                </c:pt>
                <c:pt idx="8264">
                  <c:v>110.6</c:v>
                </c:pt>
                <c:pt idx="8265">
                  <c:v>110.7</c:v>
                </c:pt>
                <c:pt idx="8266">
                  <c:v>110.9</c:v>
                </c:pt>
                <c:pt idx="8267">
                  <c:v>111</c:v>
                </c:pt>
                <c:pt idx="8268">
                  <c:v>111.1</c:v>
                </c:pt>
                <c:pt idx="8269">
                  <c:v>111.2</c:v>
                </c:pt>
                <c:pt idx="8270">
                  <c:v>111.3</c:v>
                </c:pt>
                <c:pt idx="8271">
                  <c:v>111.4</c:v>
                </c:pt>
                <c:pt idx="8272">
                  <c:v>111.5</c:v>
                </c:pt>
                <c:pt idx="8273">
                  <c:v>111.5</c:v>
                </c:pt>
                <c:pt idx="8274">
                  <c:v>111.6</c:v>
                </c:pt>
                <c:pt idx="8275">
                  <c:v>111.6</c:v>
                </c:pt>
                <c:pt idx="8276">
                  <c:v>111.7</c:v>
                </c:pt>
                <c:pt idx="8277">
                  <c:v>111.8</c:v>
                </c:pt>
                <c:pt idx="8278">
                  <c:v>111.8</c:v>
                </c:pt>
                <c:pt idx="8279">
                  <c:v>111.9</c:v>
                </c:pt>
                <c:pt idx="8280">
                  <c:v>111.9</c:v>
                </c:pt>
                <c:pt idx="8281">
                  <c:v>111.7</c:v>
                </c:pt>
                <c:pt idx="8282">
                  <c:v>111.5</c:v>
                </c:pt>
                <c:pt idx="8283">
                  <c:v>111.2</c:v>
                </c:pt>
                <c:pt idx="8284">
                  <c:v>110.9</c:v>
                </c:pt>
                <c:pt idx="8285">
                  <c:v>110.5</c:v>
                </c:pt>
                <c:pt idx="8286">
                  <c:v>110.1</c:v>
                </c:pt>
                <c:pt idx="8287">
                  <c:v>109.8</c:v>
                </c:pt>
                <c:pt idx="8288">
                  <c:v>109.6</c:v>
                </c:pt>
                <c:pt idx="8289">
                  <c:v>109.6</c:v>
                </c:pt>
                <c:pt idx="8290">
                  <c:v>109.6</c:v>
                </c:pt>
                <c:pt idx="8291">
                  <c:v>109.6</c:v>
                </c:pt>
                <c:pt idx="8292">
                  <c:v>109.6</c:v>
                </c:pt>
                <c:pt idx="8293">
                  <c:v>109.6</c:v>
                </c:pt>
                <c:pt idx="8294">
                  <c:v>109.7</c:v>
                </c:pt>
                <c:pt idx="8295">
                  <c:v>109.8</c:v>
                </c:pt>
                <c:pt idx="8296">
                  <c:v>109.9</c:v>
                </c:pt>
                <c:pt idx="8297">
                  <c:v>110</c:v>
                </c:pt>
                <c:pt idx="8298">
                  <c:v>110.1</c:v>
                </c:pt>
                <c:pt idx="8299">
                  <c:v>110.2</c:v>
                </c:pt>
                <c:pt idx="8300">
                  <c:v>110.4</c:v>
                </c:pt>
                <c:pt idx="8301">
                  <c:v>110.5</c:v>
                </c:pt>
                <c:pt idx="8302">
                  <c:v>110.7</c:v>
                </c:pt>
                <c:pt idx="8303">
                  <c:v>110.8</c:v>
                </c:pt>
                <c:pt idx="8304">
                  <c:v>110.9</c:v>
                </c:pt>
                <c:pt idx="8305">
                  <c:v>111</c:v>
                </c:pt>
                <c:pt idx="8306">
                  <c:v>111.1</c:v>
                </c:pt>
                <c:pt idx="8307">
                  <c:v>111.2</c:v>
                </c:pt>
                <c:pt idx="8308">
                  <c:v>111.2</c:v>
                </c:pt>
                <c:pt idx="8309">
                  <c:v>111.3</c:v>
                </c:pt>
                <c:pt idx="8310">
                  <c:v>111.4</c:v>
                </c:pt>
                <c:pt idx="8311">
                  <c:v>111.5</c:v>
                </c:pt>
                <c:pt idx="8312">
                  <c:v>111.6</c:v>
                </c:pt>
                <c:pt idx="8313">
                  <c:v>111.6</c:v>
                </c:pt>
                <c:pt idx="8314">
                  <c:v>111.7</c:v>
                </c:pt>
                <c:pt idx="8315">
                  <c:v>111.7</c:v>
                </c:pt>
                <c:pt idx="8316">
                  <c:v>111.8</c:v>
                </c:pt>
                <c:pt idx="8317">
                  <c:v>111.8</c:v>
                </c:pt>
                <c:pt idx="8318">
                  <c:v>111.9</c:v>
                </c:pt>
                <c:pt idx="8319">
                  <c:v>111.9</c:v>
                </c:pt>
                <c:pt idx="8320">
                  <c:v>111.9</c:v>
                </c:pt>
                <c:pt idx="8321">
                  <c:v>112</c:v>
                </c:pt>
                <c:pt idx="8322">
                  <c:v>111.9</c:v>
                </c:pt>
                <c:pt idx="8323">
                  <c:v>111.7</c:v>
                </c:pt>
                <c:pt idx="8324">
                  <c:v>111.4</c:v>
                </c:pt>
                <c:pt idx="8325">
                  <c:v>111</c:v>
                </c:pt>
                <c:pt idx="8326">
                  <c:v>110.6</c:v>
                </c:pt>
                <c:pt idx="8327">
                  <c:v>110.3</c:v>
                </c:pt>
                <c:pt idx="8328">
                  <c:v>110</c:v>
                </c:pt>
                <c:pt idx="8329">
                  <c:v>109.8</c:v>
                </c:pt>
                <c:pt idx="8330">
                  <c:v>109.6</c:v>
                </c:pt>
                <c:pt idx="8331">
                  <c:v>109.6</c:v>
                </c:pt>
                <c:pt idx="8332">
                  <c:v>109.6</c:v>
                </c:pt>
                <c:pt idx="8333">
                  <c:v>109.7</c:v>
                </c:pt>
                <c:pt idx="8334">
                  <c:v>109.8</c:v>
                </c:pt>
                <c:pt idx="8335">
                  <c:v>110</c:v>
                </c:pt>
                <c:pt idx="8336">
                  <c:v>110.1</c:v>
                </c:pt>
                <c:pt idx="8337">
                  <c:v>110.2</c:v>
                </c:pt>
                <c:pt idx="8338">
                  <c:v>110.4</c:v>
                </c:pt>
                <c:pt idx="8339">
                  <c:v>110.5</c:v>
                </c:pt>
                <c:pt idx="8340">
                  <c:v>110.6</c:v>
                </c:pt>
                <c:pt idx="8341">
                  <c:v>110.7</c:v>
                </c:pt>
                <c:pt idx="8342">
                  <c:v>110.8</c:v>
                </c:pt>
                <c:pt idx="8343">
                  <c:v>110.9</c:v>
                </c:pt>
                <c:pt idx="8344">
                  <c:v>111</c:v>
                </c:pt>
                <c:pt idx="8345">
                  <c:v>111.2</c:v>
                </c:pt>
                <c:pt idx="8346">
                  <c:v>111.3</c:v>
                </c:pt>
                <c:pt idx="8347">
                  <c:v>111.4</c:v>
                </c:pt>
                <c:pt idx="8348">
                  <c:v>111.5</c:v>
                </c:pt>
                <c:pt idx="8349">
                  <c:v>111.6</c:v>
                </c:pt>
                <c:pt idx="8350">
                  <c:v>111.6</c:v>
                </c:pt>
                <c:pt idx="8351">
                  <c:v>111.7</c:v>
                </c:pt>
                <c:pt idx="8352">
                  <c:v>111.7</c:v>
                </c:pt>
                <c:pt idx="8353">
                  <c:v>111.8</c:v>
                </c:pt>
                <c:pt idx="8354">
                  <c:v>111.8</c:v>
                </c:pt>
                <c:pt idx="8355">
                  <c:v>111.9</c:v>
                </c:pt>
                <c:pt idx="8356">
                  <c:v>111.9</c:v>
                </c:pt>
                <c:pt idx="8357">
                  <c:v>112</c:v>
                </c:pt>
                <c:pt idx="8358">
                  <c:v>112</c:v>
                </c:pt>
                <c:pt idx="8359">
                  <c:v>112</c:v>
                </c:pt>
                <c:pt idx="8360">
                  <c:v>111.9</c:v>
                </c:pt>
                <c:pt idx="8361">
                  <c:v>112</c:v>
                </c:pt>
                <c:pt idx="8362">
                  <c:v>112</c:v>
                </c:pt>
                <c:pt idx="8363">
                  <c:v>112</c:v>
                </c:pt>
                <c:pt idx="8364">
                  <c:v>111.9</c:v>
                </c:pt>
                <c:pt idx="8365">
                  <c:v>111.5</c:v>
                </c:pt>
                <c:pt idx="8366">
                  <c:v>111.1</c:v>
                </c:pt>
                <c:pt idx="8367">
                  <c:v>110.7</c:v>
                </c:pt>
                <c:pt idx="8368">
                  <c:v>110.3</c:v>
                </c:pt>
                <c:pt idx="8369">
                  <c:v>110</c:v>
                </c:pt>
                <c:pt idx="8370">
                  <c:v>109.9</c:v>
                </c:pt>
                <c:pt idx="8371">
                  <c:v>109.9</c:v>
                </c:pt>
                <c:pt idx="8372">
                  <c:v>109.9</c:v>
                </c:pt>
                <c:pt idx="8373">
                  <c:v>109.9</c:v>
                </c:pt>
                <c:pt idx="8374">
                  <c:v>110</c:v>
                </c:pt>
                <c:pt idx="8375">
                  <c:v>110.1</c:v>
                </c:pt>
                <c:pt idx="8376">
                  <c:v>110.2</c:v>
                </c:pt>
                <c:pt idx="8377">
                  <c:v>110.3</c:v>
                </c:pt>
                <c:pt idx="8378">
                  <c:v>110.4</c:v>
                </c:pt>
                <c:pt idx="8379">
                  <c:v>110.5</c:v>
                </c:pt>
                <c:pt idx="8380">
                  <c:v>110.6</c:v>
                </c:pt>
                <c:pt idx="8381">
                  <c:v>110.8</c:v>
                </c:pt>
                <c:pt idx="8382">
                  <c:v>110.9</c:v>
                </c:pt>
                <c:pt idx="8383">
                  <c:v>111.1</c:v>
                </c:pt>
                <c:pt idx="8384">
                  <c:v>111.3</c:v>
                </c:pt>
                <c:pt idx="8385">
                  <c:v>111.4</c:v>
                </c:pt>
                <c:pt idx="8386">
                  <c:v>111.5</c:v>
                </c:pt>
                <c:pt idx="8387">
                  <c:v>111.6</c:v>
                </c:pt>
                <c:pt idx="8388">
                  <c:v>111.7</c:v>
                </c:pt>
                <c:pt idx="8389">
                  <c:v>111.7</c:v>
                </c:pt>
                <c:pt idx="8390">
                  <c:v>111.8</c:v>
                </c:pt>
                <c:pt idx="8391">
                  <c:v>111.9</c:v>
                </c:pt>
                <c:pt idx="8392">
                  <c:v>111.9</c:v>
                </c:pt>
                <c:pt idx="8393">
                  <c:v>112</c:v>
                </c:pt>
                <c:pt idx="8394">
                  <c:v>112</c:v>
                </c:pt>
                <c:pt idx="8395">
                  <c:v>111.9</c:v>
                </c:pt>
                <c:pt idx="8396">
                  <c:v>111.9</c:v>
                </c:pt>
                <c:pt idx="8397">
                  <c:v>112</c:v>
                </c:pt>
                <c:pt idx="8398">
                  <c:v>112</c:v>
                </c:pt>
                <c:pt idx="8399">
                  <c:v>112</c:v>
                </c:pt>
                <c:pt idx="8400">
                  <c:v>112</c:v>
                </c:pt>
                <c:pt idx="8401">
                  <c:v>112.1</c:v>
                </c:pt>
                <c:pt idx="8402">
                  <c:v>112.1</c:v>
                </c:pt>
                <c:pt idx="8403">
                  <c:v>112.1</c:v>
                </c:pt>
                <c:pt idx="8404">
                  <c:v>112.1</c:v>
                </c:pt>
                <c:pt idx="8405">
                  <c:v>111.9</c:v>
                </c:pt>
                <c:pt idx="8406">
                  <c:v>111.8</c:v>
                </c:pt>
                <c:pt idx="8407">
                  <c:v>111.4</c:v>
                </c:pt>
                <c:pt idx="8408">
                  <c:v>111</c:v>
                </c:pt>
                <c:pt idx="8409">
                  <c:v>110.6</c:v>
                </c:pt>
                <c:pt idx="8410">
                  <c:v>110.2</c:v>
                </c:pt>
                <c:pt idx="8411">
                  <c:v>109.9</c:v>
                </c:pt>
                <c:pt idx="8412">
                  <c:v>109.8</c:v>
                </c:pt>
                <c:pt idx="8413">
                  <c:v>109.8</c:v>
                </c:pt>
                <c:pt idx="8414">
                  <c:v>109.9</c:v>
                </c:pt>
                <c:pt idx="8415">
                  <c:v>110</c:v>
                </c:pt>
                <c:pt idx="8416">
                  <c:v>110.1</c:v>
                </c:pt>
                <c:pt idx="8417">
                  <c:v>110.2</c:v>
                </c:pt>
                <c:pt idx="8418">
                  <c:v>110.4</c:v>
                </c:pt>
                <c:pt idx="8419">
                  <c:v>110.5</c:v>
                </c:pt>
                <c:pt idx="8420">
                  <c:v>110.7</c:v>
                </c:pt>
                <c:pt idx="8421">
                  <c:v>110.8</c:v>
                </c:pt>
                <c:pt idx="8422">
                  <c:v>111</c:v>
                </c:pt>
                <c:pt idx="8423">
                  <c:v>111.1</c:v>
                </c:pt>
                <c:pt idx="8424">
                  <c:v>111.2</c:v>
                </c:pt>
                <c:pt idx="8425">
                  <c:v>111.3</c:v>
                </c:pt>
                <c:pt idx="8426">
                  <c:v>111.4</c:v>
                </c:pt>
                <c:pt idx="8427">
                  <c:v>111.5</c:v>
                </c:pt>
                <c:pt idx="8428">
                  <c:v>111.5</c:v>
                </c:pt>
                <c:pt idx="8429">
                  <c:v>111.6</c:v>
                </c:pt>
                <c:pt idx="8430">
                  <c:v>111.6</c:v>
                </c:pt>
                <c:pt idx="8431">
                  <c:v>111.7</c:v>
                </c:pt>
                <c:pt idx="8432">
                  <c:v>111.7</c:v>
                </c:pt>
                <c:pt idx="8433">
                  <c:v>111.7</c:v>
                </c:pt>
                <c:pt idx="8434">
                  <c:v>111.8</c:v>
                </c:pt>
                <c:pt idx="8435">
                  <c:v>111.8</c:v>
                </c:pt>
                <c:pt idx="8436">
                  <c:v>111.8</c:v>
                </c:pt>
                <c:pt idx="8437">
                  <c:v>111.9</c:v>
                </c:pt>
                <c:pt idx="8438">
                  <c:v>111.9</c:v>
                </c:pt>
                <c:pt idx="8439">
                  <c:v>111.9</c:v>
                </c:pt>
                <c:pt idx="8440">
                  <c:v>111.9</c:v>
                </c:pt>
                <c:pt idx="8441">
                  <c:v>111.9</c:v>
                </c:pt>
                <c:pt idx="8442">
                  <c:v>112</c:v>
                </c:pt>
                <c:pt idx="8443">
                  <c:v>112</c:v>
                </c:pt>
                <c:pt idx="8444">
                  <c:v>112</c:v>
                </c:pt>
                <c:pt idx="8445">
                  <c:v>111.9</c:v>
                </c:pt>
                <c:pt idx="8446">
                  <c:v>111.9</c:v>
                </c:pt>
                <c:pt idx="8447">
                  <c:v>112</c:v>
                </c:pt>
                <c:pt idx="8448">
                  <c:v>112</c:v>
                </c:pt>
                <c:pt idx="8449">
                  <c:v>112</c:v>
                </c:pt>
                <c:pt idx="8450">
                  <c:v>112</c:v>
                </c:pt>
                <c:pt idx="8451">
                  <c:v>112</c:v>
                </c:pt>
                <c:pt idx="8452">
                  <c:v>112</c:v>
                </c:pt>
                <c:pt idx="8453">
                  <c:v>111.7</c:v>
                </c:pt>
                <c:pt idx="8454">
                  <c:v>111.3</c:v>
                </c:pt>
                <c:pt idx="8455">
                  <c:v>111</c:v>
                </c:pt>
                <c:pt idx="8456">
                  <c:v>110.6</c:v>
                </c:pt>
                <c:pt idx="8457">
                  <c:v>110.3</c:v>
                </c:pt>
                <c:pt idx="8458">
                  <c:v>110.2</c:v>
                </c:pt>
                <c:pt idx="8459">
                  <c:v>110.2</c:v>
                </c:pt>
                <c:pt idx="8460">
                  <c:v>110.2</c:v>
                </c:pt>
                <c:pt idx="8461">
                  <c:v>110.3</c:v>
                </c:pt>
                <c:pt idx="8462">
                  <c:v>110.4</c:v>
                </c:pt>
                <c:pt idx="8463">
                  <c:v>110.6</c:v>
                </c:pt>
                <c:pt idx="8464">
                  <c:v>110.7</c:v>
                </c:pt>
                <c:pt idx="8465">
                  <c:v>110.9</c:v>
                </c:pt>
                <c:pt idx="8466">
                  <c:v>111</c:v>
                </c:pt>
                <c:pt idx="8467">
                  <c:v>111.1</c:v>
                </c:pt>
                <c:pt idx="8468">
                  <c:v>111.2</c:v>
                </c:pt>
                <c:pt idx="8469">
                  <c:v>111.2</c:v>
                </c:pt>
                <c:pt idx="8470">
                  <c:v>111.3</c:v>
                </c:pt>
                <c:pt idx="8471">
                  <c:v>111.4</c:v>
                </c:pt>
                <c:pt idx="8472">
                  <c:v>111.5</c:v>
                </c:pt>
                <c:pt idx="8473">
                  <c:v>111.6</c:v>
                </c:pt>
                <c:pt idx="8474">
                  <c:v>111.6</c:v>
                </c:pt>
                <c:pt idx="8475">
                  <c:v>111.7</c:v>
                </c:pt>
                <c:pt idx="8476">
                  <c:v>111.7</c:v>
                </c:pt>
                <c:pt idx="8477">
                  <c:v>111.8</c:v>
                </c:pt>
                <c:pt idx="8478">
                  <c:v>111.8</c:v>
                </c:pt>
                <c:pt idx="8479">
                  <c:v>111.9</c:v>
                </c:pt>
                <c:pt idx="8480">
                  <c:v>111.9</c:v>
                </c:pt>
                <c:pt idx="8481">
                  <c:v>111.9</c:v>
                </c:pt>
                <c:pt idx="8482">
                  <c:v>111.9</c:v>
                </c:pt>
                <c:pt idx="8483">
                  <c:v>112</c:v>
                </c:pt>
                <c:pt idx="8484">
                  <c:v>112</c:v>
                </c:pt>
                <c:pt idx="8485">
                  <c:v>111.9</c:v>
                </c:pt>
                <c:pt idx="8486">
                  <c:v>111.9</c:v>
                </c:pt>
                <c:pt idx="8487">
                  <c:v>111.9</c:v>
                </c:pt>
                <c:pt idx="8488">
                  <c:v>111.9</c:v>
                </c:pt>
                <c:pt idx="8489">
                  <c:v>112</c:v>
                </c:pt>
                <c:pt idx="8490">
                  <c:v>112</c:v>
                </c:pt>
                <c:pt idx="8491">
                  <c:v>112</c:v>
                </c:pt>
                <c:pt idx="8492">
                  <c:v>112</c:v>
                </c:pt>
                <c:pt idx="8493">
                  <c:v>112</c:v>
                </c:pt>
                <c:pt idx="8494">
                  <c:v>112</c:v>
                </c:pt>
                <c:pt idx="8495">
                  <c:v>112</c:v>
                </c:pt>
                <c:pt idx="8496">
                  <c:v>111.9</c:v>
                </c:pt>
                <c:pt idx="8497">
                  <c:v>111.9</c:v>
                </c:pt>
                <c:pt idx="8498">
                  <c:v>112</c:v>
                </c:pt>
                <c:pt idx="8499">
                  <c:v>111.9</c:v>
                </c:pt>
                <c:pt idx="8500">
                  <c:v>112</c:v>
                </c:pt>
                <c:pt idx="8501">
                  <c:v>112</c:v>
                </c:pt>
                <c:pt idx="8502">
                  <c:v>112</c:v>
                </c:pt>
                <c:pt idx="8503">
                  <c:v>112</c:v>
                </c:pt>
                <c:pt idx="8504">
                  <c:v>112</c:v>
                </c:pt>
                <c:pt idx="8505">
                  <c:v>112</c:v>
                </c:pt>
                <c:pt idx="8506">
                  <c:v>112</c:v>
                </c:pt>
                <c:pt idx="8507">
                  <c:v>112</c:v>
                </c:pt>
                <c:pt idx="8508">
                  <c:v>112</c:v>
                </c:pt>
                <c:pt idx="8509">
                  <c:v>112</c:v>
                </c:pt>
                <c:pt idx="8510">
                  <c:v>112</c:v>
                </c:pt>
                <c:pt idx="8511">
                  <c:v>111.9</c:v>
                </c:pt>
                <c:pt idx="8512">
                  <c:v>111.9</c:v>
                </c:pt>
                <c:pt idx="8513">
                  <c:v>111.9</c:v>
                </c:pt>
                <c:pt idx="8514">
                  <c:v>111.9</c:v>
                </c:pt>
                <c:pt idx="8515">
                  <c:v>111.9</c:v>
                </c:pt>
                <c:pt idx="8516">
                  <c:v>111.9</c:v>
                </c:pt>
                <c:pt idx="8517">
                  <c:v>111.9</c:v>
                </c:pt>
                <c:pt idx="8518">
                  <c:v>111.9</c:v>
                </c:pt>
                <c:pt idx="8519">
                  <c:v>111.9</c:v>
                </c:pt>
                <c:pt idx="8520">
                  <c:v>111.9</c:v>
                </c:pt>
                <c:pt idx="8521">
                  <c:v>111.9</c:v>
                </c:pt>
                <c:pt idx="8522">
                  <c:v>111.9</c:v>
                </c:pt>
                <c:pt idx="8523">
                  <c:v>111.9</c:v>
                </c:pt>
                <c:pt idx="8524">
                  <c:v>112</c:v>
                </c:pt>
                <c:pt idx="8525">
                  <c:v>112</c:v>
                </c:pt>
                <c:pt idx="8526">
                  <c:v>112</c:v>
                </c:pt>
                <c:pt idx="8527">
                  <c:v>112</c:v>
                </c:pt>
                <c:pt idx="8528">
                  <c:v>112</c:v>
                </c:pt>
                <c:pt idx="8529">
                  <c:v>112</c:v>
                </c:pt>
                <c:pt idx="8530">
                  <c:v>112</c:v>
                </c:pt>
                <c:pt idx="8531">
                  <c:v>112</c:v>
                </c:pt>
                <c:pt idx="8532">
                  <c:v>112</c:v>
                </c:pt>
                <c:pt idx="8533">
                  <c:v>112.1</c:v>
                </c:pt>
                <c:pt idx="8534">
                  <c:v>112.1</c:v>
                </c:pt>
                <c:pt idx="8535">
                  <c:v>112.1</c:v>
                </c:pt>
                <c:pt idx="8536">
                  <c:v>112.1</c:v>
                </c:pt>
                <c:pt idx="8537">
                  <c:v>112.1</c:v>
                </c:pt>
                <c:pt idx="8538">
                  <c:v>112</c:v>
                </c:pt>
                <c:pt idx="8539">
                  <c:v>111.9</c:v>
                </c:pt>
                <c:pt idx="8540">
                  <c:v>111.9</c:v>
                </c:pt>
                <c:pt idx="8541">
                  <c:v>111.7</c:v>
                </c:pt>
                <c:pt idx="8542">
                  <c:v>111.5</c:v>
                </c:pt>
                <c:pt idx="8543">
                  <c:v>111.4</c:v>
                </c:pt>
                <c:pt idx="8544">
                  <c:v>111.3</c:v>
                </c:pt>
                <c:pt idx="8545">
                  <c:v>111.3</c:v>
                </c:pt>
                <c:pt idx="8546">
                  <c:v>111.3</c:v>
                </c:pt>
                <c:pt idx="8547">
                  <c:v>111.3</c:v>
                </c:pt>
                <c:pt idx="8548">
                  <c:v>111.4</c:v>
                </c:pt>
                <c:pt idx="8549">
                  <c:v>111.5</c:v>
                </c:pt>
                <c:pt idx="8550">
                  <c:v>111.5</c:v>
                </c:pt>
                <c:pt idx="8551">
                  <c:v>111.6</c:v>
                </c:pt>
                <c:pt idx="8552">
                  <c:v>111.6</c:v>
                </c:pt>
                <c:pt idx="8553">
                  <c:v>111.7</c:v>
                </c:pt>
                <c:pt idx="8554">
                  <c:v>111.8</c:v>
                </c:pt>
                <c:pt idx="8555">
                  <c:v>111.9</c:v>
                </c:pt>
                <c:pt idx="8556">
                  <c:v>111.9</c:v>
                </c:pt>
                <c:pt idx="8557">
                  <c:v>112</c:v>
                </c:pt>
                <c:pt idx="8558">
                  <c:v>111.9</c:v>
                </c:pt>
                <c:pt idx="8559">
                  <c:v>111.9</c:v>
                </c:pt>
                <c:pt idx="8560">
                  <c:v>111.9</c:v>
                </c:pt>
                <c:pt idx="8561">
                  <c:v>111.9</c:v>
                </c:pt>
                <c:pt idx="8562">
                  <c:v>111.9</c:v>
                </c:pt>
                <c:pt idx="8563">
                  <c:v>111.9</c:v>
                </c:pt>
                <c:pt idx="8564">
                  <c:v>111.9</c:v>
                </c:pt>
                <c:pt idx="8565">
                  <c:v>111.9</c:v>
                </c:pt>
                <c:pt idx="8566">
                  <c:v>111.9</c:v>
                </c:pt>
                <c:pt idx="8567">
                  <c:v>111.9</c:v>
                </c:pt>
                <c:pt idx="8568">
                  <c:v>112</c:v>
                </c:pt>
                <c:pt idx="8569">
                  <c:v>112</c:v>
                </c:pt>
                <c:pt idx="8570">
                  <c:v>112</c:v>
                </c:pt>
                <c:pt idx="8571">
                  <c:v>111.9</c:v>
                </c:pt>
                <c:pt idx="8572">
                  <c:v>111.9</c:v>
                </c:pt>
                <c:pt idx="8573">
                  <c:v>112</c:v>
                </c:pt>
                <c:pt idx="8574">
                  <c:v>112</c:v>
                </c:pt>
                <c:pt idx="8575">
                  <c:v>112</c:v>
                </c:pt>
                <c:pt idx="8576">
                  <c:v>112</c:v>
                </c:pt>
                <c:pt idx="8577">
                  <c:v>112</c:v>
                </c:pt>
                <c:pt idx="8578">
                  <c:v>112.1</c:v>
                </c:pt>
                <c:pt idx="8579">
                  <c:v>112.1</c:v>
                </c:pt>
                <c:pt idx="8580">
                  <c:v>112.1</c:v>
                </c:pt>
                <c:pt idx="8581">
                  <c:v>112.1</c:v>
                </c:pt>
                <c:pt idx="8582">
                  <c:v>112.1</c:v>
                </c:pt>
                <c:pt idx="8583">
                  <c:v>112.1</c:v>
                </c:pt>
                <c:pt idx="8584">
                  <c:v>112.1</c:v>
                </c:pt>
                <c:pt idx="8585">
                  <c:v>112.1</c:v>
                </c:pt>
                <c:pt idx="8586">
                  <c:v>112.1</c:v>
                </c:pt>
                <c:pt idx="8587">
                  <c:v>112.2</c:v>
                </c:pt>
                <c:pt idx="8588">
                  <c:v>112.2</c:v>
                </c:pt>
                <c:pt idx="8589">
                  <c:v>112.2</c:v>
                </c:pt>
                <c:pt idx="8590">
                  <c:v>112.2</c:v>
                </c:pt>
                <c:pt idx="8591">
                  <c:v>112.1</c:v>
                </c:pt>
                <c:pt idx="8592">
                  <c:v>112.1</c:v>
                </c:pt>
                <c:pt idx="8593">
                  <c:v>112.1</c:v>
                </c:pt>
                <c:pt idx="8594">
                  <c:v>112.1</c:v>
                </c:pt>
                <c:pt idx="8595">
                  <c:v>112.2</c:v>
                </c:pt>
                <c:pt idx="8596">
                  <c:v>112.2</c:v>
                </c:pt>
                <c:pt idx="8597">
                  <c:v>112.1</c:v>
                </c:pt>
                <c:pt idx="8598">
                  <c:v>112.1</c:v>
                </c:pt>
                <c:pt idx="8599">
                  <c:v>112.1</c:v>
                </c:pt>
                <c:pt idx="8600">
                  <c:v>112.2</c:v>
                </c:pt>
                <c:pt idx="8601">
                  <c:v>112.2</c:v>
                </c:pt>
                <c:pt idx="8602">
                  <c:v>112.2</c:v>
                </c:pt>
                <c:pt idx="8603">
                  <c:v>112.2</c:v>
                </c:pt>
                <c:pt idx="8604">
                  <c:v>112.2</c:v>
                </c:pt>
                <c:pt idx="8605">
                  <c:v>112.2</c:v>
                </c:pt>
                <c:pt idx="8606">
                  <c:v>112.2</c:v>
                </c:pt>
                <c:pt idx="8607">
                  <c:v>112.2</c:v>
                </c:pt>
                <c:pt idx="8608">
                  <c:v>112.2</c:v>
                </c:pt>
                <c:pt idx="8609">
                  <c:v>112.2</c:v>
                </c:pt>
                <c:pt idx="8610">
                  <c:v>112.2</c:v>
                </c:pt>
                <c:pt idx="8611">
                  <c:v>112.2</c:v>
                </c:pt>
                <c:pt idx="8612">
                  <c:v>112.2</c:v>
                </c:pt>
                <c:pt idx="8613">
                  <c:v>112.2</c:v>
                </c:pt>
                <c:pt idx="8614">
                  <c:v>112.3</c:v>
                </c:pt>
                <c:pt idx="8615">
                  <c:v>112.3</c:v>
                </c:pt>
                <c:pt idx="8616">
                  <c:v>112.4</c:v>
                </c:pt>
                <c:pt idx="8617">
                  <c:v>112.4</c:v>
                </c:pt>
                <c:pt idx="8618">
                  <c:v>112.3</c:v>
                </c:pt>
                <c:pt idx="8619">
                  <c:v>112.3</c:v>
                </c:pt>
                <c:pt idx="8620">
                  <c:v>112.3</c:v>
                </c:pt>
                <c:pt idx="8621">
                  <c:v>112.3</c:v>
                </c:pt>
                <c:pt idx="8622">
                  <c:v>112.3</c:v>
                </c:pt>
                <c:pt idx="8623">
                  <c:v>112.3</c:v>
                </c:pt>
                <c:pt idx="8624">
                  <c:v>112.3</c:v>
                </c:pt>
                <c:pt idx="8625">
                  <c:v>112.3</c:v>
                </c:pt>
                <c:pt idx="8626">
                  <c:v>112.3</c:v>
                </c:pt>
                <c:pt idx="8627">
                  <c:v>112.3</c:v>
                </c:pt>
                <c:pt idx="8628">
                  <c:v>112.3</c:v>
                </c:pt>
                <c:pt idx="8629">
                  <c:v>112.3</c:v>
                </c:pt>
                <c:pt idx="8630">
                  <c:v>112.3</c:v>
                </c:pt>
                <c:pt idx="8631">
                  <c:v>112.3</c:v>
                </c:pt>
                <c:pt idx="8632">
                  <c:v>112.3</c:v>
                </c:pt>
                <c:pt idx="8633">
                  <c:v>112.3</c:v>
                </c:pt>
                <c:pt idx="8634">
                  <c:v>112.3</c:v>
                </c:pt>
                <c:pt idx="8635">
                  <c:v>112.3</c:v>
                </c:pt>
                <c:pt idx="8636">
                  <c:v>112.3</c:v>
                </c:pt>
                <c:pt idx="8637">
                  <c:v>112.3</c:v>
                </c:pt>
                <c:pt idx="8638">
                  <c:v>112.3</c:v>
                </c:pt>
                <c:pt idx="8639">
                  <c:v>112.3</c:v>
                </c:pt>
                <c:pt idx="8640">
                  <c:v>112.3</c:v>
                </c:pt>
                <c:pt idx="8641">
                  <c:v>112.3</c:v>
                </c:pt>
                <c:pt idx="8642">
                  <c:v>112.3</c:v>
                </c:pt>
                <c:pt idx="8643">
                  <c:v>112.3</c:v>
                </c:pt>
                <c:pt idx="8644">
                  <c:v>112.3</c:v>
                </c:pt>
                <c:pt idx="8645">
                  <c:v>112.3</c:v>
                </c:pt>
                <c:pt idx="8646">
                  <c:v>112.3</c:v>
                </c:pt>
                <c:pt idx="8647">
                  <c:v>112.3</c:v>
                </c:pt>
                <c:pt idx="8648">
                  <c:v>112.3</c:v>
                </c:pt>
                <c:pt idx="8649">
                  <c:v>112.3</c:v>
                </c:pt>
                <c:pt idx="8650">
                  <c:v>112.3</c:v>
                </c:pt>
                <c:pt idx="8651">
                  <c:v>112.3</c:v>
                </c:pt>
                <c:pt idx="8652">
                  <c:v>112.3</c:v>
                </c:pt>
                <c:pt idx="8653">
                  <c:v>112.3</c:v>
                </c:pt>
                <c:pt idx="8654">
                  <c:v>112.2</c:v>
                </c:pt>
                <c:pt idx="8655">
                  <c:v>112.2</c:v>
                </c:pt>
                <c:pt idx="8656">
                  <c:v>112.2</c:v>
                </c:pt>
                <c:pt idx="8657">
                  <c:v>112.3</c:v>
                </c:pt>
                <c:pt idx="8658">
                  <c:v>112.3</c:v>
                </c:pt>
                <c:pt idx="8659">
                  <c:v>112.3</c:v>
                </c:pt>
                <c:pt idx="8660">
                  <c:v>112.3</c:v>
                </c:pt>
                <c:pt idx="8661">
                  <c:v>112.3</c:v>
                </c:pt>
                <c:pt idx="8662">
                  <c:v>112.3</c:v>
                </c:pt>
                <c:pt idx="8663">
                  <c:v>112.2</c:v>
                </c:pt>
                <c:pt idx="8664">
                  <c:v>112.2</c:v>
                </c:pt>
                <c:pt idx="8665">
                  <c:v>112.2</c:v>
                </c:pt>
                <c:pt idx="8666">
                  <c:v>112.2</c:v>
                </c:pt>
                <c:pt idx="8667">
                  <c:v>112.2</c:v>
                </c:pt>
                <c:pt idx="8668">
                  <c:v>112.3</c:v>
                </c:pt>
                <c:pt idx="8669">
                  <c:v>112.3</c:v>
                </c:pt>
                <c:pt idx="8670">
                  <c:v>112.3</c:v>
                </c:pt>
                <c:pt idx="8671">
                  <c:v>112.2</c:v>
                </c:pt>
                <c:pt idx="8672">
                  <c:v>112.2</c:v>
                </c:pt>
                <c:pt idx="8673">
                  <c:v>112.2</c:v>
                </c:pt>
                <c:pt idx="8674">
                  <c:v>112.3</c:v>
                </c:pt>
                <c:pt idx="8675">
                  <c:v>112.3</c:v>
                </c:pt>
                <c:pt idx="8676">
                  <c:v>112.3</c:v>
                </c:pt>
                <c:pt idx="8677">
                  <c:v>112.3</c:v>
                </c:pt>
                <c:pt idx="8678">
                  <c:v>112.3</c:v>
                </c:pt>
                <c:pt idx="8679">
                  <c:v>112.3</c:v>
                </c:pt>
                <c:pt idx="8680">
                  <c:v>112.3</c:v>
                </c:pt>
                <c:pt idx="8681">
                  <c:v>112.3</c:v>
                </c:pt>
                <c:pt idx="8682">
                  <c:v>112.3</c:v>
                </c:pt>
                <c:pt idx="8683">
                  <c:v>112.3</c:v>
                </c:pt>
                <c:pt idx="8684">
                  <c:v>112.3</c:v>
                </c:pt>
                <c:pt idx="8685">
                  <c:v>112.3</c:v>
                </c:pt>
                <c:pt idx="8686">
                  <c:v>112.3</c:v>
                </c:pt>
                <c:pt idx="8687">
                  <c:v>112.3</c:v>
                </c:pt>
                <c:pt idx="8688">
                  <c:v>112.3</c:v>
                </c:pt>
                <c:pt idx="8689">
                  <c:v>112.3</c:v>
                </c:pt>
                <c:pt idx="8690">
                  <c:v>112.3</c:v>
                </c:pt>
                <c:pt idx="8691">
                  <c:v>112.3</c:v>
                </c:pt>
                <c:pt idx="8692">
                  <c:v>112.2</c:v>
                </c:pt>
                <c:pt idx="8693">
                  <c:v>112.2</c:v>
                </c:pt>
                <c:pt idx="8694">
                  <c:v>112.2</c:v>
                </c:pt>
                <c:pt idx="8695">
                  <c:v>112.2</c:v>
                </c:pt>
                <c:pt idx="8696">
                  <c:v>112.2</c:v>
                </c:pt>
                <c:pt idx="8697">
                  <c:v>112.2</c:v>
                </c:pt>
                <c:pt idx="8698">
                  <c:v>112.2</c:v>
                </c:pt>
                <c:pt idx="8699">
                  <c:v>112.2</c:v>
                </c:pt>
                <c:pt idx="8700">
                  <c:v>112.2</c:v>
                </c:pt>
                <c:pt idx="8701">
                  <c:v>112.3</c:v>
                </c:pt>
                <c:pt idx="8702">
                  <c:v>112.3</c:v>
                </c:pt>
                <c:pt idx="8703">
                  <c:v>112.3</c:v>
                </c:pt>
                <c:pt idx="8704">
                  <c:v>112.3</c:v>
                </c:pt>
                <c:pt idx="8705">
                  <c:v>112.3</c:v>
                </c:pt>
                <c:pt idx="8706">
                  <c:v>112.3</c:v>
                </c:pt>
                <c:pt idx="8707">
                  <c:v>112.3</c:v>
                </c:pt>
                <c:pt idx="8708">
                  <c:v>112.3</c:v>
                </c:pt>
                <c:pt idx="8709">
                  <c:v>112.3</c:v>
                </c:pt>
                <c:pt idx="8710">
                  <c:v>112.3</c:v>
                </c:pt>
                <c:pt idx="8711">
                  <c:v>112.3</c:v>
                </c:pt>
                <c:pt idx="8712">
                  <c:v>112.3</c:v>
                </c:pt>
                <c:pt idx="8713">
                  <c:v>112.3</c:v>
                </c:pt>
                <c:pt idx="8714">
                  <c:v>112.3</c:v>
                </c:pt>
                <c:pt idx="8715">
                  <c:v>112.3</c:v>
                </c:pt>
                <c:pt idx="8716">
                  <c:v>112.3</c:v>
                </c:pt>
                <c:pt idx="8717">
                  <c:v>112.3</c:v>
                </c:pt>
                <c:pt idx="8718">
                  <c:v>112.4</c:v>
                </c:pt>
                <c:pt idx="8719">
                  <c:v>112.3</c:v>
                </c:pt>
                <c:pt idx="8720">
                  <c:v>112.3</c:v>
                </c:pt>
                <c:pt idx="8721">
                  <c:v>112.3</c:v>
                </c:pt>
                <c:pt idx="8722">
                  <c:v>112.2</c:v>
                </c:pt>
                <c:pt idx="8723">
                  <c:v>112.2</c:v>
                </c:pt>
                <c:pt idx="8724">
                  <c:v>112.2</c:v>
                </c:pt>
                <c:pt idx="8725">
                  <c:v>112.2</c:v>
                </c:pt>
                <c:pt idx="8726">
                  <c:v>112.2</c:v>
                </c:pt>
                <c:pt idx="8727">
                  <c:v>112.1</c:v>
                </c:pt>
                <c:pt idx="8728">
                  <c:v>112.1</c:v>
                </c:pt>
                <c:pt idx="8729">
                  <c:v>112.1</c:v>
                </c:pt>
                <c:pt idx="8730">
                  <c:v>112.1</c:v>
                </c:pt>
                <c:pt idx="8731">
                  <c:v>112.1</c:v>
                </c:pt>
                <c:pt idx="8732">
                  <c:v>112.1</c:v>
                </c:pt>
                <c:pt idx="8733">
                  <c:v>112.2</c:v>
                </c:pt>
                <c:pt idx="8734">
                  <c:v>112.2</c:v>
                </c:pt>
                <c:pt idx="8735">
                  <c:v>112.2</c:v>
                </c:pt>
                <c:pt idx="8736">
                  <c:v>112.1</c:v>
                </c:pt>
                <c:pt idx="8737">
                  <c:v>112.1</c:v>
                </c:pt>
                <c:pt idx="8738">
                  <c:v>112.1</c:v>
                </c:pt>
                <c:pt idx="8739">
                  <c:v>112.1</c:v>
                </c:pt>
                <c:pt idx="8740">
                  <c:v>112.1</c:v>
                </c:pt>
                <c:pt idx="8741">
                  <c:v>112.1</c:v>
                </c:pt>
                <c:pt idx="8742">
                  <c:v>112.1</c:v>
                </c:pt>
                <c:pt idx="8743">
                  <c:v>112.1</c:v>
                </c:pt>
                <c:pt idx="8744">
                  <c:v>112.1</c:v>
                </c:pt>
                <c:pt idx="8745">
                  <c:v>112.1</c:v>
                </c:pt>
                <c:pt idx="8746">
                  <c:v>112.1</c:v>
                </c:pt>
                <c:pt idx="8747">
                  <c:v>112.1</c:v>
                </c:pt>
                <c:pt idx="8748">
                  <c:v>112</c:v>
                </c:pt>
                <c:pt idx="8749">
                  <c:v>112</c:v>
                </c:pt>
                <c:pt idx="8750">
                  <c:v>112</c:v>
                </c:pt>
                <c:pt idx="8751">
                  <c:v>112</c:v>
                </c:pt>
                <c:pt idx="8752">
                  <c:v>112.1</c:v>
                </c:pt>
                <c:pt idx="8753">
                  <c:v>112</c:v>
                </c:pt>
                <c:pt idx="8754">
                  <c:v>112</c:v>
                </c:pt>
                <c:pt idx="8755">
                  <c:v>112.1</c:v>
                </c:pt>
                <c:pt idx="8756">
                  <c:v>112.1</c:v>
                </c:pt>
                <c:pt idx="8757">
                  <c:v>112.1</c:v>
                </c:pt>
                <c:pt idx="8758">
                  <c:v>112.1</c:v>
                </c:pt>
                <c:pt idx="8759">
                  <c:v>112.1</c:v>
                </c:pt>
                <c:pt idx="8760">
                  <c:v>112.1</c:v>
                </c:pt>
                <c:pt idx="8761">
                  <c:v>112</c:v>
                </c:pt>
                <c:pt idx="8762">
                  <c:v>112.1</c:v>
                </c:pt>
                <c:pt idx="8763">
                  <c:v>112.1</c:v>
                </c:pt>
                <c:pt idx="8764">
                  <c:v>112.1</c:v>
                </c:pt>
                <c:pt idx="8765">
                  <c:v>112.1</c:v>
                </c:pt>
                <c:pt idx="8766">
                  <c:v>112.1</c:v>
                </c:pt>
                <c:pt idx="8767">
                  <c:v>112</c:v>
                </c:pt>
                <c:pt idx="8768">
                  <c:v>112.1</c:v>
                </c:pt>
                <c:pt idx="8769">
                  <c:v>112.1</c:v>
                </c:pt>
                <c:pt idx="8770">
                  <c:v>112</c:v>
                </c:pt>
                <c:pt idx="8771">
                  <c:v>112</c:v>
                </c:pt>
                <c:pt idx="8772">
                  <c:v>112</c:v>
                </c:pt>
                <c:pt idx="8773">
                  <c:v>112</c:v>
                </c:pt>
                <c:pt idx="8774">
                  <c:v>112</c:v>
                </c:pt>
                <c:pt idx="8775">
                  <c:v>112</c:v>
                </c:pt>
                <c:pt idx="8776">
                  <c:v>112</c:v>
                </c:pt>
                <c:pt idx="8777">
                  <c:v>112</c:v>
                </c:pt>
                <c:pt idx="8778">
                  <c:v>112</c:v>
                </c:pt>
                <c:pt idx="8779">
                  <c:v>112</c:v>
                </c:pt>
                <c:pt idx="8780">
                  <c:v>112</c:v>
                </c:pt>
                <c:pt idx="8781">
                  <c:v>112</c:v>
                </c:pt>
                <c:pt idx="8782">
                  <c:v>112</c:v>
                </c:pt>
                <c:pt idx="8783">
                  <c:v>112</c:v>
                </c:pt>
                <c:pt idx="8784">
                  <c:v>112</c:v>
                </c:pt>
                <c:pt idx="8785">
                  <c:v>112</c:v>
                </c:pt>
                <c:pt idx="8786">
                  <c:v>112</c:v>
                </c:pt>
                <c:pt idx="8787">
                  <c:v>112.1</c:v>
                </c:pt>
                <c:pt idx="8788">
                  <c:v>112.1</c:v>
                </c:pt>
                <c:pt idx="8789">
                  <c:v>112.1</c:v>
                </c:pt>
                <c:pt idx="8790">
                  <c:v>112.1</c:v>
                </c:pt>
                <c:pt idx="8791">
                  <c:v>112.1</c:v>
                </c:pt>
                <c:pt idx="8792">
                  <c:v>112.1</c:v>
                </c:pt>
                <c:pt idx="8793">
                  <c:v>112.1</c:v>
                </c:pt>
                <c:pt idx="8794">
                  <c:v>112.2</c:v>
                </c:pt>
                <c:pt idx="8795">
                  <c:v>112.2</c:v>
                </c:pt>
                <c:pt idx="8796">
                  <c:v>112.2</c:v>
                </c:pt>
                <c:pt idx="8797">
                  <c:v>112.2</c:v>
                </c:pt>
                <c:pt idx="8798">
                  <c:v>112.2</c:v>
                </c:pt>
                <c:pt idx="8799">
                  <c:v>112.2</c:v>
                </c:pt>
                <c:pt idx="8800">
                  <c:v>112.2</c:v>
                </c:pt>
                <c:pt idx="8801">
                  <c:v>112.1</c:v>
                </c:pt>
                <c:pt idx="8802">
                  <c:v>112.1</c:v>
                </c:pt>
                <c:pt idx="8803">
                  <c:v>112.1</c:v>
                </c:pt>
                <c:pt idx="8804">
                  <c:v>112.1</c:v>
                </c:pt>
                <c:pt idx="8805">
                  <c:v>112.1</c:v>
                </c:pt>
                <c:pt idx="8806">
                  <c:v>112.1</c:v>
                </c:pt>
                <c:pt idx="8807">
                  <c:v>112.1</c:v>
                </c:pt>
                <c:pt idx="8808">
                  <c:v>112.1</c:v>
                </c:pt>
                <c:pt idx="8809">
                  <c:v>112.1</c:v>
                </c:pt>
                <c:pt idx="8810">
                  <c:v>112.1</c:v>
                </c:pt>
                <c:pt idx="8811">
                  <c:v>112.1</c:v>
                </c:pt>
                <c:pt idx="8812">
                  <c:v>112.1</c:v>
                </c:pt>
                <c:pt idx="8813">
                  <c:v>112.1</c:v>
                </c:pt>
                <c:pt idx="8814">
                  <c:v>112.2</c:v>
                </c:pt>
                <c:pt idx="8815">
                  <c:v>112.2</c:v>
                </c:pt>
                <c:pt idx="8816">
                  <c:v>112.2</c:v>
                </c:pt>
                <c:pt idx="8817">
                  <c:v>112.2</c:v>
                </c:pt>
                <c:pt idx="8818">
                  <c:v>112.2</c:v>
                </c:pt>
                <c:pt idx="8819">
                  <c:v>112.2</c:v>
                </c:pt>
                <c:pt idx="8820">
                  <c:v>112.2</c:v>
                </c:pt>
                <c:pt idx="8821">
                  <c:v>112.2</c:v>
                </c:pt>
                <c:pt idx="8822">
                  <c:v>112.2</c:v>
                </c:pt>
                <c:pt idx="8823">
                  <c:v>112.2</c:v>
                </c:pt>
                <c:pt idx="8824">
                  <c:v>112.2</c:v>
                </c:pt>
                <c:pt idx="8825">
                  <c:v>112.2</c:v>
                </c:pt>
                <c:pt idx="8826">
                  <c:v>112.2</c:v>
                </c:pt>
                <c:pt idx="8827">
                  <c:v>112.2</c:v>
                </c:pt>
                <c:pt idx="8828">
                  <c:v>112.2</c:v>
                </c:pt>
                <c:pt idx="8829">
                  <c:v>112.2</c:v>
                </c:pt>
                <c:pt idx="8830">
                  <c:v>112.2</c:v>
                </c:pt>
                <c:pt idx="8831">
                  <c:v>112.2</c:v>
                </c:pt>
                <c:pt idx="8832">
                  <c:v>112.2</c:v>
                </c:pt>
                <c:pt idx="8833">
                  <c:v>112.2</c:v>
                </c:pt>
                <c:pt idx="8834">
                  <c:v>112.2</c:v>
                </c:pt>
                <c:pt idx="8835">
                  <c:v>112.1</c:v>
                </c:pt>
                <c:pt idx="8836">
                  <c:v>112.1</c:v>
                </c:pt>
                <c:pt idx="8837">
                  <c:v>112.1</c:v>
                </c:pt>
                <c:pt idx="8838">
                  <c:v>112.1</c:v>
                </c:pt>
                <c:pt idx="8839">
                  <c:v>112.1</c:v>
                </c:pt>
                <c:pt idx="8840">
                  <c:v>112.1</c:v>
                </c:pt>
                <c:pt idx="8841">
                  <c:v>112.1</c:v>
                </c:pt>
                <c:pt idx="8842">
                  <c:v>112.1</c:v>
                </c:pt>
                <c:pt idx="8843">
                  <c:v>112.1</c:v>
                </c:pt>
                <c:pt idx="8844">
                  <c:v>112.1</c:v>
                </c:pt>
                <c:pt idx="8845">
                  <c:v>112.1</c:v>
                </c:pt>
                <c:pt idx="8846">
                  <c:v>112.1</c:v>
                </c:pt>
                <c:pt idx="8847">
                  <c:v>112.1</c:v>
                </c:pt>
                <c:pt idx="8848">
                  <c:v>112.1</c:v>
                </c:pt>
                <c:pt idx="8849">
                  <c:v>112.1</c:v>
                </c:pt>
                <c:pt idx="8850">
                  <c:v>112.1</c:v>
                </c:pt>
                <c:pt idx="8851">
                  <c:v>112.1</c:v>
                </c:pt>
                <c:pt idx="8852">
                  <c:v>112.1</c:v>
                </c:pt>
                <c:pt idx="8853">
                  <c:v>112.2</c:v>
                </c:pt>
                <c:pt idx="8854">
                  <c:v>112.1</c:v>
                </c:pt>
                <c:pt idx="8855">
                  <c:v>112.2</c:v>
                </c:pt>
                <c:pt idx="8856">
                  <c:v>112.2</c:v>
                </c:pt>
                <c:pt idx="8857">
                  <c:v>112.2</c:v>
                </c:pt>
                <c:pt idx="8858">
                  <c:v>112.2</c:v>
                </c:pt>
                <c:pt idx="8859">
                  <c:v>112.3</c:v>
                </c:pt>
                <c:pt idx="8860">
                  <c:v>112.3</c:v>
                </c:pt>
                <c:pt idx="8861">
                  <c:v>112.3</c:v>
                </c:pt>
                <c:pt idx="8862">
                  <c:v>112.3</c:v>
                </c:pt>
                <c:pt idx="8863">
                  <c:v>112.3</c:v>
                </c:pt>
                <c:pt idx="8864">
                  <c:v>112.3</c:v>
                </c:pt>
                <c:pt idx="8865">
                  <c:v>112.2</c:v>
                </c:pt>
                <c:pt idx="8866">
                  <c:v>112.2</c:v>
                </c:pt>
                <c:pt idx="8867">
                  <c:v>112.2</c:v>
                </c:pt>
                <c:pt idx="8868">
                  <c:v>112.2</c:v>
                </c:pt>
                <c:pt idx="8869">
                  <c:v>112.1</c:v>
                </c:pt>
                <c:pt idx="8870">
                  <c:v>112.1</c:v>
                </c:pt>
                <c:pt idx="8871">
                  <c:v>112.1</c:v>
                </c:pt>
                <c:pt idx="8872">
                  <c:v>112.2</c:v>
                </c:pt>
                <c:pt idx="8873">
                  <c:v>112.1</c:v>
                </c:pt>
                <c:pt idx="8874">
                  <c:v>112.1</c:v>
                </c:pt>
                <c:pt idx="8875">
                  <c:v>112.2</c:v>
                </c:pt>
                <c:pt idx="8876">
                  <c:v>112.1</c:v>
                </c:pt>
                <c:pt idx="8877">
                  <c:v>112.1</c:v>
                </c:pt>
                <c:pt idx="8878">
                  <c:v>112.1</c:v>
                </c:pt>
                <c:pt idx="8879">
                  <c:v>112.1</c:v>
                </c:pt>
                <c:pt idx="8880">
                  <c:v>112.1</c:v>
                </c:pt>
                <c:pt idx="8881">
                  <c:v>112.1</c:v>
                </c:pt>
                <c:pt idx="8882">
                  <c:v>112.1</c:v>
                </c:pt>
                <c:pt idx="8883">
                  <c:v>112.1</c:v>
                </c:pt>
                <c:pt idx="8884">
                  <c:v>112.1</c:v>
                </c:pt>
                <c:pt idx="8885">
                  <c:v>112.1</c:v>
                </c:pt>
                <c:pt idx="8886">
                  <c:v>112.1</c:v>
                </c:pt>
                <c:pt idx="8887">
                  <c:v>112.1</c:v>
                </c:pt>
                <c:pt idx="8888">
                  <c:v>112.1</c:v>
                </c:pt>
                <c:pt idx="8889">
                  <c:v>112.1</c:v>
                </c:pt>
                <c:pt idx="8890">
                  <c:v>112.1</c:v>
                </c:pt>
                <c:pt idx="8891">
                  <c:v>112.1</c:v>
                </c:pt>
                <c:pt idx="8892">
                  <c:v>112.1</c:v>
                </c:pt>
                <c:pt idx="8893">
                  <c:v>112.1</c:v>
                </c:pt>
                <c:pt idx="8894">
                  <c:v>112.1</c:v>
                </c:pt>
                <c:pt idx="8895">
                  <c:v>112.1</c:v>
                </c:pt>
                <c:pt idx="8896">
                  <c:v>112.1</c:v>
                </c:pt>
                <c:pt idx="8897">
                  <c:v>112.1</c:v>
                </c:pt>
                <c:pt idx="8898">
                  <c:v>112.1</c:v>
                </c:pt>
                <c:pt idx="8899">
                  <c:v>112.1</c:v>
                </c:pt>
                <c:pt idx="8900">
                  <c:v>112.1</c:v>
                </c:pt>
                <c:pt idx="8901">
                  <c:v>112.1</c:v>
                </c:pt>
                <c:pt idx="8902">
                  <c:v>112.1</c:v>
                </c:pt>
                <c:pt idx="8903">
                  <c:v>112.1</c:v>
                </c:pt>
                <c:pt idx="8904">
                  <c:v>112.1</c:v>
                </c:pt>
                <c:pt idx="8905">
                  <c:v>112.1</c:v>
                </c:pt>
                <c:pt idx="8906">
                  <c:v>112.1</c:v>
                </c:pt>
                <c:pt idx="8907">
                  <c:v>112.1</c:v>
                </c:pt>
                <c:pt idx="8908">
                  <c:v>112.1</c:v>
                </c:pt>
                <c:pt idx="8909">
                  <c:v>112.1</c:v>
                </c:pt>
                <c:pt idx="8910">
                  <c:v>112.1</c:v>
                </c:pt>
                <c:pt idx="8911">
                  <c:v>112.1</c:v>
                </c:pt>
                <c:pt idx="8912">
                  <c:v>112.1</c:v>
                </c:pt>
                <c:pt idx="8913">
                  <c:v>112.1</c:v>
                </c:pt>
                <c:pt idx="8914">
                  <c:v>112.1</c:v>
                </c:pt>
                <c:pt idx="8915">
                  <c:v>112.2</c:v>
                </c:pt>
                <c:pt idx="8916">
                  <c:v>112.2</c:v>
                </c:pt>
                <c:pt idx="8917">
                  <c:v>112.2</c:v>
                </c:pt>
                <c:pt idx="8918">
                  <c:v>112.2</c:v>
                </c:pt>
                <c:pt idx="8919">
                  <c:v>112.2</c:v>
                </c:pt>
                <c:pt idx="8920">
                  <c:v>112.2</c:v>
                </c:pt>
                <c:pt idx="8921">
                  <c:v>112.2</c:v>
                </c:pt>
                <c:pt idx="8922">
                  <c:v>112.2</c:v>
                </c:pt>
                <c:pt idx="8923">
                  <c:v>112.2</c:v>
                </c:pt>
                <c:pt idx="8924">
                  <c:v>112.2</c:v>
                </c:pt>
                <c:pt idx="8925">
                  <c:v>112.2</c:v>
                </c:pt>
                <c:pt idx="8926">
                  <c:v>112.2</c:v>
                </c:pt>
                <c:pt idx="8927">
                  <c:v>112.2</c:v>
                </c:pt>
                <c:pt idx="8928">
                  <c:v>112.2</c:v>
                </c:pt>
                <c:pt idx="8929">
                  <c:v>112.2</c:v>
                </c:pt>
                <c:pt idx="8930">
                  <c:v>112.2</c:v>
                </c:pt>
                <c:pt idx="8931">
                  <c:v>112.2</c:v>
                </c:pt>
                <c:pt idx="8932">
                  <c:v>112.2</c:v>
                </c:pt>
                <c:pt idx="8933">
                  <c:v>112.2</c:v>
                </c:pt>
                <c:pt idx="8934">
                  <c:v>112.1</c:v>
                </c:pt>
                <c:pt idx="8935">
                  <c:v>112.2</c:v>
                </c:pt>
                <c:pt idx="8936">
                  <c:v>112.2</c:v>
                </c:pt>
                <c:pt idx="8937">
                  <c:v>112.2</c:v>
                </c:pt>
                <c:pt idx="8938">
                  <c:v>112.2</c:v>
                </c:pt>
                <c:pt idx="8939">
                  <c:v>112.2</c:v>
                </c:pt>
                <c:pt idx="8940">
                  <c:v>112.3</c:v>
                </c:pt>
                <c:pt idx="8941">
                  <c:v>112.3</c:v>
                </c:pt>
                <c:pt idx="8942">
                  <c:v>112.3</c:v>
                </c:pt>
                <c:pt idx="8943">
                  <c:v>112.3</c:v>
                </c:pt>
                <c:pt idx="8944">
                  <c:v>112.3</c:v>
                </c:pt>
                <c:pt idx="8945">
                  <c:v>112.3</c:v>
                </c:pt>
                <c:pt idx="8946">
                  <c:v>112.3</c:v>
                </c:pt>
                <c:pt idx="8947">
                  <c:v>112.3</c:v>
                </c:pt>
                <c:pt idx="8948">
                  <c:v>112.3</c:v>
                </c:pt>
                <c:pt idx="8949">
                  <c:v>112.3</c:v>
                </c:pt>
                <c:pt idx="8950">
                  <c:v>112.3</c:v>
                </c:pt>
                <c:pt idx="8951">
                  <c:v>112.3</c:v>
                </c:pt>
                <c:pt idx="8952">
                  <c:v>112.3</c:v>
                </c:pt>
                <c:pt idx="8953">
                  <c:v>112.3</c:v>
                </c:pt>
                <c:pt idx="8954">
                  <c:v>112.3</c:v>
                </c:pt>
                <c:pt idx="8955">
                  <c:v>112.3</c:v>
                </c:pt>
                <c:pt idx="8956">
                  <c:v>112.3</c:v>
                </c:pt>
                <c:pt idx="8957">
                  <c:v>112.3</c:v>
                </c:pt>
                <c:pt idx="8958">
                  <c:v>112.2</c:v>
                </c:pt>
                <c:pt idx="8959">
                  <c:v>112.2</c:v>
                </c:pt>
                <c:pt idx="8960">
                  <c:v>112.2</c:v>
                </c:pt>
                <c:pt idx="8961">
                  <c:v>112.2</c:v>
                </c:pt>
                <c:pt idx="8962">
                  <c:v>112.2</c:v>
                </c:pt>
                <c:pt idx="8963">
                  <c:v>112.2</c:v>
                </c:pt>
                <c:pt idx="8964">
                  <c:v>112.2</c:v>
                </c:pt>
                <c:pt idx="8965">
                  <c:v>112.3</c:v>
                </c:pt>
                <c:pt idx="8966">
                  <c:v>112.3</c:v>
                </c:pt>
                <c:pt idx="8967">
                  <c:v>112.4</c:v>
                </c:pt>
                <c:pt idx="8968">
                  <c:v>112.4</c:v>
                </c:pt>
                <c:pt idx="8969">
                  <c:v>112.4</c:v>
                </c:pt>
                <c:pt idx="8970">
                  <c:v>112.4</c:v>
                </c:pt>
                <c:pt idx="8971">
                  <c:v>112.4</c:v>
                </c:pt>
                <c:pt idx="8972">
                  <c:v>112.4</c:v>
                </c:pt>
                <c:pt idx="8973">
                  <c:v>112.3</c:v>
                </c:pt>
                <c:pt idx="8974">
                  <c:v>112.3</c:v>
                </c:pt>
                <c:pt idx="8975">
                  <c:v>112.3</c:v>
                </c:pt>
                <c:pt idx="8976">
                  <c:v>112.3</c:v>
                </c:pt>
                <c:pt idx="8977">
                  <c:v>112.3</c:v>
                </c:pt>
                <c:pt idx="8978">
                  <c:v>112.3</c:v>
                </c:pt>
                <c:pt idx="8979">
                  <c:v>112.3</c:v>
                </c:pt>
                <c:pt idx="8980">
                  <c:v>112.3</c:v>
                </c:pt>
                <c:pt idx="8981">
                  <c:v>112.3</c:v>
                </c:pt>
                <c:pt idx="8982">
                  <c:v>112.3</c:v>
                </c:pt>
                <c:pt idx="8983">
                  <c:v>112.3</c:v>
                </c:pt>
                <c:pt idx="8984">
                  <c:v>112.3</c:v>
                </c:pt>
                <c:pt idx="8985">
                  <c:v>112.3</c:v>
                </c:pt>
                <c:pt idx="8986">
                  <c:v>112.3</c:v>
                </c:pt>
                <c:pt idx="8987">
                  <c:v>112.3</c:v>
                </c:pt>
                <c:pt idx="8988">
                  <c:v>112.3</c:v>
                </c:pt>
                <c:pt idx="8989">
                  <c:v>112.4</c:v>
                </c:pt>
                <c:pt idx="8990">
                  <c:v>112.4</c:v>
                </c:pt>
                <c:pt idx="8991">
                  <c:v>112.3</c:v>
                </c:pt>
                <c:pt idx="8992">
                  <c:v>112.3</c:v>
                </c:pt>
                <c:pt idx="8993">
                  <c:v>112.3</c:v>
                </c:pt>
                <c:pt idx="8994">
                  <c:v>112.3</c:v>
                </c:pt>
                <c:pt idx="8995">
                  <c:v>112.3</c:v>
                </c:pt>
                <c:pt idx="8996">
                  <c:v>112.4</c:v>
                </c:pt>
                <c:pt idx="8997">
                  <c:v>112.4</c:v>
                </c:pt>
                <c:pt idx="8998">
                  <c:v>112.3</c:v>
                </c:pt>
                <c:pt idx="8999">
                  <c:v>112.4</c:v>
                </c:pt>
                <c:pt idx="9000">
                  <c:v>112.4</c:v>
                </c:pt>
                <c:pt idx="9001">
                  <c:v>112.3</c:v>
                </c:pt>
                <c:pt idx="9002">
                  <c:v>112.3</c:v>
                </c:pt>
                <c:pt idx="9003">
                  <c:v>112.3</c:v>
                </c:pt>
                <c:pt idx="9004">
                  <c:v>112.3</c:v>
                </c:pt>
                <c:pt idx="9005">
                  <c:v>112.3</c:v>
                </c:pt>
                <c:pt idx="9006">
                  <c:v>112.3</c:v>
                </c:pt>
                <c:pt idx="9007">
                  <c:v>112.3</c:v>
                </c:pt>
                <c:pt idx="9008">
                  <c:v>112.3</c:v>
                </c:pt>
                <c:pt idx="9009">
                  <c:v>112.3</c:v>
                </c:pt>
                <c:pt idx="9010">
                  <c:v>112.3</c:v>
                </c:pt>
                <c:pt idx="9011">
                  <c:v>112.3</c:v>
                </c:pt>
                <c:pt idx="9012">
                  <c:v>112.3</c:v>
                </c:pt>
                <c:pt idx="9013">
                  <c:v>112.3</c:v>
                </c:pt>
                <c:pt idx="9014">
                  <c:v>112.3</c:v>
                </c:pt>
                <c:pt idx="9015">
                  <c:v>112.2</c:v>
                </c:pt>
                <c:pt idx="9016">
                  <c:v>112.2</c:v>
                </c:pt>
                <c:pt idx="9017">
                  <c:v>112.2</c:v>
                </c:pt>
                <c:pt idx="9018">
                  <c:v>112.2</c:v>
                </c:pt>
                <c:pt idx="9019">
                  <c:v>112.2</c:v>
                </c:pt>
                <c:pt idx="9020">
                  <c:v>112.2</c:v>
                </c:pt>
                <c:pt idx="9021">
                  <c:v>112.2</c:v>
                </c:pt>
                <c:pt idx="9022">
                  <c:v>112.1</c:v>
                </c:pt>
                <c:pt idx="9023">
                  <c:v>112.1</c:v>
                </c:pt>
                <c:pt idx="9024">
                  <c:v>112.1</c:v>
                </c:pt>
                <c:pt idx="9025">
                  <c:v>112.1</c:v>
                </c:pt>
                <c:pt idx="9026">
                  <c:v>112.1</c:v>
                </c:pt>
                <c:pt idx="9027">
                  <c:v>112.1</c:v>
                </c:pt>
                <c:pt idx="9028">
                  <c:v>112.1</c:v>
                </c:pt>
                <c:pt idx="9029">
                  <c:v>112.1</c:v>
                </c:pt>
                <c:pt idx="9030">
                  <c:v>112.1</c:v>
                </c:pt>
                <c:pt idx="9031">
                  <c:v>112.1</c:v>
                </c:pt>
                <c:pt idx="9032">
                  <c:v>112.1</c:v>
                </c:pt>
                <c:pt idx="9033">
                  <c:v>112.1</c:v>
                </c:pt>
                <c:pt idx="9034">
                  <c:v>112.1</c:v>
                </c:pt>
                <c:pt idx="9035">
                  <c:v>112.1</c:v>
                </c:pt>
                <c:pt idx="9036">
                  <c:v>112.1</c:v>
                </c:pt>
                <c:pt idx="9037">
                  <c:v>112.2</c:v>
                </c:pt>
                <c:pt idx="9038">
                  <c:v>112.2</c:v>
                </c:pt>
                <c:pt idx="9039">
                  <c:v>112.2</c:v>
                </c:pt>
                <c:pt idx="9040">
                  <c:v>112.2</c:v>
                </c:pt>
                <c:pt idx="9041">
                  <c:v>112.2</c:v>
                </c:pt>
                <c:pt idx="9042">
                  <c:v>112.2</c:v>
                </c:pt>
                <c:pt idx="9043">
                  <c:v>112.2</c:v>
                </c:pt>
                <c:pt idx="9044">
                  <c:v>112.2</c:v>
                </c:pt>
                <c:pt idx="9045">
                  <c:v>112.2</c:v>
                </c:pt>
                <c:pt idx="9046">
                  <c:v>112.2</c:v>
                </c:pt>
                <c:pt idx="9047">
                  <c:v>112.1</c:v>
                </c:pt>
                <c:pt idx="9048">
                  <c:v>112.1</c:v>
                </c:pt>
                <c:pt idx="9049">
                  <c:v>112.1</c:v>
                </c:pt>
                <c:pt idx="9050">
                  <c:v>112.1</c:v>
                </c:pt>
                <c:pt idx="9051">
                  <c:v>112.1</c:v>
                </c:pt>
                <c:pt idx="9052">
                  <c:v>112.1</c:v>
                </c:pt>
                <c:pt idx="9053">
                  <c:v>112.1</c:v>
                </c:pt>
                <c:pt idx="9054">
                  <c:v>112.1</c:v>
                </c:pt>
                <c:pt idx="9055">
                  <c:v>112.1</c:v>
                </c:pt>
                <c:pt idx="9056">
                  <c:v>112.1</c:v>
                </c:pt>
                <c:pt idx="9057">
                  <c:v>112.1</c:v>
                </c:pt>
                <c:pt idx="9058">
                  <c:v>112.1</c:v>
                </c:pt>
                <c:pt idx="9059">
                  <c:v>112.1</c:v>
                </c:pt>
                <c:pt idx="9060">
                  <c:v>112.1</c:v>
                </c:pt>
                <c:pt idx="9061">
                  <c:v>112.1</c:v>
                </c:pt>
                <c:pt idx="9062">
                  <c:v>112.1</c:v>
                </c:pt>
                <c:pt idx="9063">
                  <c:v>112.1</c:v>
                </c:pt>
                <c:pt idx="9064">
                  <c:v>112.1</c:v>
                </c:pt>
                <c:pt idx="9065">
                  <c:v>112.1</c:v>
                </c:pt>
                <c:pt idx="9066">
                  <c:v>112.1</c:v>
                </c:pt>
                <c:pt idx="9067">
                  <c:v>112.2</c:v>
                </c:pt>
                <c:pt idx="9068">
                  <c:v>112.2</c:v>
                </c:pt>
                <c:pt idx="9069">
                  <c:v>112.2</c:v>
                </c:pt>
                <c:pt idx="9070">
                  <c:v>112.2</c:v>
                </c:pt>
                <c:pt idx="9071">
                  <c:v>112.2</c:v>
                </c:pt>
                <c:pt idx="9072">
                  <c:v>112.2</c:v>
                </c:pt>
                <c:pt idx="9073">
                  <c:v>112.2</c:v>
                </c:pt>
                <c:pt idx="9074">
                  <c:v>112.2</c:v>
                </c:pt>
                <c:pt idx="9075">
                  <c:v>112.2</c:v>
                </c:pt>
                <c:pt idx="9076">
                  <c:v>112.3</c:v>
                </c:pt>
                <c:pt idx="9077">
                  <c:v>112.3</c:v>
                </c:pt>
                <c:pt idx="9078">
                  <c:v>112.3</c:v>
                </c:pt>
                <c:pt idx="9079">
                  <c:v>112.3</c:v>
                </c:pt>
                <c:pt idx="9080">
                  <c:v>112.3</c:v>
                </c:pt>
                <c:pt idx="9081">
                  <c:v>112.3</c:v>
                </c:pt>
                <c:pt idx="9082">
                  <c:v>112.3</c:v>
                </c:pt>
                <c:pt idx="9083">
                  <c:v>112.3</c:v>
                </c:pt>
                <c:pt idx="9084">
                  <c:v>112.3</c:v>
                </c:pt>
                <c:pt idx="9085">
                  <c:v>112.2</c:v>
                </c:pt>
                <c:pt idx="9086">
                  <c:v>112.2</c:v>
                </c:pt>
                <c:pt idx="9087">
                  <c:v>112.2</c:v>
                </c:pt>
                <c:pt idx="9088">
                  <c:v>112.2</c:v>
                </c:pt>
                <c:pt idx="9089">
                  <c:v>112.2</c:v>
                </c:pt>
                <c:pt idx="9090">
                  <c:v>112.2</c:v>
                </c:pt>
                <c:pt idx="9091">
                  <c:v>112.2</c:v>
                </c:pt>
                <c:pt idx="9092">
                  <c:v>112.2</c:v>
                </c:pt>
                <c:pt idx="9093">
                  <c:v>112.2</c:v>
                </c:pt>
                <c:pt idx="9094">
                  <c:v>112.2</c:v>
                </c:pt>
                <c:pt idx="9095">
                  <c:v>112.2</c:v>
                </c:pt>
                <c:pt idx="9096">
                  <c:v>112.2</c:v>
                </c:pt>
                <c:pt idx="9097">
                  <c:v>112.2</c:v>
                </c:pt>
                <c:pt idx="9098">
                  <c:v>112.2</c:v>
                </c:pt>
                <c:pt idx="9099">
                  <c:v>112.2</c:v>
                </c:pt>
                <c:pt idx="9100">
                  <c:v>112.2</c:v>
                </c:pt>
                <c:pt idx="9101">
                  <c:v>112.2</c:v>
                </c:pt>
                <c:pt idx="9102">
                  <c:v>112.2</c:v>
                </c:pt>
                <c:pt idx="9103">
                  <c:v>112.2</c:v>
                </c:pt>
                <c:pt idx="9104">
                  <c:v>112.3</c:v>
                </c:pt>
                <c:pt idx="9105">
                  <c:v>112.3</c:v>
                </c:pt>
                <c:pt idx="9106">
                  <c:v>112.3</c:v>
                </c:pt>
                <c:pt idx="9107">
                  <c:v>112.3</c:v>
                </c:pt>
                <c:pt idx="9108">
                  <c:v>112.3</c:v>
                </c:pt>
                <c:pt idx="9109">
                  <c:v>112.3</c:v>
                </c:pt>
                <c:pt idx="9110">
                  <c:v>112.3</c:v>
                </c:pt>
                <c:pt idx="9111">
                  <c:v>112.3</c:v>
                </c:pt>
                <c:pt idx="9112">
                  <c:v>112.3</c:v>
                </c:pt>
                <c:pt idx="9113">
                  <c:v>112.3</c:v>
                </c:pt>
                <c:pt idx="9114">
                  <c:v>112.3</c:v>
                </c:pt>
                <c:pt idx="9115">
                  <c:v>112.3</c:v>
                </c:pt>
                <c:pt idx="9116">
                  <c:v>112.3</c:v>
                </c:pt>
                <c:pt idx="9117">
                  <c:v>112.3</c:v>
                </c:pt>
                <c:pt idx="9118">
                  <c:v>112.3</c:v>
                </c:pt>
                <c:pt idx="9119">
                  <c:v>112.3</c:v>
                </c:pt>
                <c:pt idx="9120">
                  <c:v>112.2</c:v>
                </c:pt>
                <c:pt idx="9121">
                  <c:v>112.2</c:v>
                </c:pt>
                <c:pt idx="9122">
                  <c:v>112.2</c:v>
                </c:pt>
                <c:pt idx="9123">
                  <c:v>112.2</c:v>
                </c:pt>
                <c:pt idx="9124">
                  <c:v>112.3</c:v>
                </c:pt>
                <c:pt idx="9125">
                  <c:v>112.3</c:v>
                </c:pt>
                <c:pt idx="9126">
                  <c:v>112.4</c:v>
                </c:pt>
                <c:pt idx="9127">
                  <c:v>112.4</c:v>
                </c:pt>
                <c:pt idx="9128">
                  <c:v>112.4</c:v>
                </c:pt>
                <c:pt idx="9129">
                  <c:v>112.4</c:v>
                </c:pt>
                <c:pt idx="9130">
                  <c:v>112.4</c:v>
                </c:pt>
                <c:pt idx="9131">
                  <c:v>112.4</c:v>
                </c:pt>
                <c:pt idx="9132">
                  <c:v>112.4</c:v>
                </c:pt>
                <c:pt idx="9133">
                  <c:v>112.4</c:v>
                </c:pt>
                <c:pt idx="9134">
                  <c:v>112.3</c:v>
                </c:pt>
                <c:pt idx="9135">
                  <c:v>112.3</c:v>
                </c:pt>
                <c:pt idx="9136">
                  <c:v>112.3</c:v>
                </c:pt>
                <c:pt idx="9137">
                  <c:v>112.3</c:v>
                </c:pt>
                <c:pt idx="9138">
                  <c:v>112.3</c:v>
                </c:pt>
                <c:pt idx="9139">
                  <c:v>112.3</c:v>
                </c:pt>
                <c:pt idx="9140">
                  <c:v>112.3</c:v>
                </c:pt>
                <c:pt idx="9141">
                  <c:v>112.3</c:v>
                </c:pt>
                <c:pt idx="9142">
                  <c:v>112.3</c:v>
                </c:pt>
                <c:pt idx="9143">
                  <c:v>112.3</c:v>
                </c:pt>
                <c:pt idx="9144">
                  <c:v>112.3</c:v>
                </c:pt>
                <c:pt idx="9145">
                  <c:v>112.3</c:v>
                </c:pt>
                <c:pt idx="9146">
                  <c:v>112.3</c:v>
                </c:pt>
                <c:pt idx="9147">
                  <c:v>112.3</c:v>
                </c:pt>
                <c:pt idx="9148">
                  <c:v>112.3</c:v>
                </c:pt>
                <c:pt idx="9149">
                  <c:v>112.3</c:v>
                </c:pt>
                <c:pt idx="9150">
                  <c:v>112.3</c:v>
                </c:pt>
                <c:pt idx="9151">
                  <c:v>112.3</c:v>
                </c:pt>
                <c:pt idx="9152">
                  <c:v>112.2</c:v>
                </c:pt>
                <c:pt idx="9153">
                  <c:v>112.2</c:v>
                </c:pt>
                <c:pt idx="9154">
                  <c:v>112.2</c:v>
                </c:pt>
                <c:pt idx="9155">
                  <c:v>112.2</c:v>
                </c:pt>
                <c:pt idx="9156">
                  <c:v>112.2</c:v>
                </c:pt>
                <c:pt idx="9157">
                  <c:v>112.1</c:v>
                </c:pt>
                <c:pt idx="9158">
                  <c:v>112.1</c:v>
                </c:pt>
                <c:pt idx="9159">
                  <c:v>112.1</c:v>
                </c:pt>
                <c:pt idx="9160">
                  <c:v>112.1</c:v>
                </c:pt>
                <c:pt idx="9161">
                  <c:v>112.2</c:v>
                </c:pt>
                <c:pt idx="9162">
                  <c:v>112.2</c:v>
                </c:pt>
                <c:pt idx="9163">
                  <c:v>112.2</c:v>
                </c:pt>
                <c:pt idx="9164">
                  <c:v>112.2</c:v>
                </c:pt>
                <c:pt idx="9165">
                  <c:v>112.2</c:v>
                </c:pt>
                <c:pt idx="9166">
                  <c:v>112.2</c:v>
                </c:pt>
                <c:pt idx="9167">
                  <c:v>112.2</c:v>
                </c:pt>
                <c:pt idx="9168">
                  <c:v>112.2</c:v>
                </c:pt>
                <c:pt idx="9169">
                  <c:v>112.2</c:v>
                </c:pt>
                <c:pt idx="9170">
                  <c:v>112.2</c:v>
                </c:pt>
                <c:pt idx="9171">
                  <c:v>112.2</c:v>
                </c:pt>
                <c:pt idx="9172">
                  <c:v>112.2</c:v>
                </c:pt>
                <c:pt idx="9173">
                  <c:v>112.3</c:v>
                </c:pt>
                <c:pt idx="9174">
                  <c:v>112.3</c:v>
                </c:pt>
                <c:pt idx="9175">
                  <c:v>112.3</c:v>
                </c:pt>
                <c:pt idx="9176">
                  <c:v>112.2</c:v>
                </c:pt>
                <c:pt idx="9177">
                  <c:v>112.3</c:v>
                </c:pt>
                <c:pt idx="9178">
                  <c:v>112.3</c:v>
                </c:pt>
                <c:pt idx="9179">
                  <c:v>112.3</c:v>
                </c:pt>
                <c:pt idx="9180">
                  <c:v>112.3</c:v>
                </c:pt>
                <c:pt idx="9181">
                  <c:v>112.3</c:v>
                </c:pt>
                <c:pt idx="9182">
                  <c:v>112.3</c:v>
                </c:pt>
                <c:pt idx="9183">
                  <c:v>112.3</c:v>
                </c:pt>
                <c:pt idx="9184">
                  <c:v>112.3</c:v>
                </c:pt>
                <c:pt idx="9185">
                  <c:v>112.3</c:v>
                </c:pt>
                <c:pt idx="9186">
                  <c:v>112.3</c:v>
                </c:pt>
                <c:pt idx="9187">
                  <c:v>112.3</c:v>
                </c:pt>
                <c:pt idx="9188">
                  <c:v>112.3</c:v>
                </c:pt>
                <c:pt idx="9189">
                  <c:v>112.3</c:v>
                </c:pt>
                <c:pt idx="9190">
                  <c:v>112.3</c:v>
                </c:pt>
                <c:pt idx="9191">
                  <c:v>112.3</c:v>
                </c:pt>
                <c:pt idx="9192">
                  <c:v>112.3</c:v>
                </c:pt>
                <c:pt idx="9193">
                  <c:v>112.3</c:v>
                </c:pt>
                <c:pt idx="9194">
                  <c:v>112.3</c:v>
                </c:pt>
                <c:pt idx="9195">
                  <c:v>112.3</c:v>
                </c:pt>
                <c:pt idx="9196">
                  <c:v>112.3</c:v>
                </c:pt>
                <c:pt idx="9197">
                  <c:v>112.3</c:v>
                </c:pt>
                <c:pt idx="9198">
                  <c:v>112.3</c:v>
                </c:pt>
                <c:pt idx="9199">
                  <c:v>112.4</c:v>
                </c:pt>
                <c:pt idx="9200">
                  <c:v>112.4</c:v>
                </c:pt>
                <c:pt idx="9201">
                  <c:v>112.4</c:v>
                </c:pt>
                <c:pt idx="9202">
                  <c:v>112.4</c:v>
                </c:pt>
                <c:pt idx="9203">
                  <c:v>112.4</c:v>
                </c:pt>
                <c:pt idx="9204">
                  <c:v>112.4</c:v>
                </c:pt>
                <c:pt idx="9205">
                  <c:v>112.4</c:v>
                </c:pt>
                <c:pt idx="9206">
                  <c:v>112.3</c:v>
                </c:pt>
                <c:pt idx="9207">
                  <c:v>112.3</c:v>
                </c:pt>
                <c:pt idx="9208">
                  <c:v>112.3</c:v>
                </c:pt>
                <c:pt idx="9209">
                  <c:v>112.3</c:v>
                </c:pt>
                <c:pt idx="9210">
                  <c:v>112.3</c:v>
                </c:pt>
                <c:pt idx="9211">
                  <c:v>112.3</c:v>
                </c:pt>
                <c:pt idx="9212">
                  <c:v>112.2</c:v>
                </c:pt>
                <c:pt idx="9213">
                  <c:v>112.2</c:v>
                </c:pt>
                <c:pt idx="9214">
                  <c:v>112.3</c:v>
                </c:pt>
                <c:pt idx="9215">
                  <c:v>112.2</c:v>
                </c:pt>
                <c:pt idx="9216">
                  <c:v>112.2</c:v>
                </c:pt>
                <c:pt idx="9217">
                  <c:v>112.2</c:v>
                </c:pt>
                <c:pt idx="9218">
                  <c:v>112.2</c:v>
                </c:pt>
                <c:pt idx="9219">
                  <c:v>112.2</c:v>
                </c:pt>
                <c:pt idx="9220">
                  <c:v>112.2</c:v>
                </c:pt>
                <c:pt idx="9221">
                  <c:v>112.2</c:v>
                </c:pt>
                <c:pt idx="9222">
                  <c:v>112.2</c:v>
                </c:pt>
                <c:pt idx="9223">
                  <c:v>112.1</c:v>
                </c:pt>
                <c:pt idx="9224">
                  <c:v>112.1</c:v>
                </c:pt>
                <c:pt idx="9225">
                  <c:v>112.1</c:v>
                </c:pt>
                <c:pt idx="9226">
                  <c:v>112.1</c:v>
                </c:pt>
                <c:pt idx="9227">
                  <c:v>112.1</c:v>
                </c:pt>
                <c:pt idx="9228">
                  <c:v>112.1</c:v>
                </c:pt>
                <c:pt idx="9229">
                  <c:v>112.1</c:v>
                </c:pt>
                <c:pt idx="9230">
                  <c:v>112.1</c:v>
                </c:pt>
                <c:pt idx="9231">
                  <c:v>112.1</c:v>
                </c:pt>
                <c:pt idx="9232">
                  <c:v>112.1</c:v>
                </c:pt>
                <c:pt idx="9233">
                  <c:v>112</c:v>
                </c:pt>
                <c:pt idx="9234">
                  <c:v>112</c:v>
                </c:pt>
                <c:pt idx="9235">
                  <c:v>112.1</c:v>
                </c:pt>
                <c:pt idx="9236">
                  <c:v>112.1</c:v>
                </c:pt>
                <c:pt idx="9237">
                  <c:v>112.1</c:v>
                </c:pt>
                <c:pt idx="9238">
                  <c:v>112.1</c:v>
                </c:pt>
                <c:pt idx="9239">
                  <c:v>112.1</c:v>
                </c:pt>
                <c:pt idx="9240">
                  <c:v>112.1</c:v>
                </c:pt>
                <c:pt idx="9241">
                  <c:v>112.1</c:v>
                </c:pt>
                <c:pt idx="9242">
                  <c:v>112</c:v>
                </c:pt>
                <c:pt idx="9243">
                  <c:v>112</c:v>
                </c:pt>
                <c:pt idx="9244">
                  <c:v>112</c:v>
                </c:pt>
                <c:pt idx="9245">
                  <c:v>112</c:v>
                </c:pt>
                <c:pt idx="9246">
                  <c:v>112</c:v>
                </c:pt>
                <c:pt idx="9247">
                  <c:v>112</c:v>
                </c:pt>
                <c:pt idx="9248">
                  <c:v>112</c:v>
                </c:pt>
                <c:pt idx="9249">
                  <c:v>112</c:v>
                </c:pt>
                <c:pt idx="9250">
                  <c:v>112</c:v>
                </c:pt>
                <c:pt idx="9251">
                  <c:v>112</c:v>
                </c:pt>
                <c:pt idx="9252">
                  <c:v>112</c:v>
                </c:pt>
                <c:pt idx="9253">
                  <c:v>112</c:v>
                </c:pt>
                <c:pt idx="9254">
                  <c:v>112</c:v>
                </c:pt>
                <c:pt idx="9255">
                  <c:v>112</c:v>
                </c:pt>
                <c:pt idx="9256">
                  <c:v>112</c:v>
                </c:pt>
                <c:pt idx="9257">
                  <c:v>112</c:v>
                </c:pt>
                <c:pt idx="9258">
                  <c:v>112</c:v>
                </c:pt>
                <c:pt idx="9259">
                  <c:v>112</c:v>
                </c:pt>
                <c:pt idx="9260">
                  <c:v>112</c:v>
                </c:pt>
                <c:pt idx="9261">
                  <c:v>112</c:v>
                </c:pt>
                <c:pt idx="9262">
                  <c:v>112</c:v>
                </c:pt>
                <c:pt idx="9263">
                  <c:v>112</c:v>
                </c:pt>
                <c:pt idx="9264">
                  <c:v>112</c:v>
                </c:pt>
                <c:pt idx="9265">
                  <c:v>112</c:v>
                </c:pt>
                <c:pt idx="9266">
                  <c:v>112</c:v>
                </c:pt>
                <c:pt idx="9267">
                  <c:v>112</c:v>
                </c:pt>
                <c:pt idx="9268">
                  <c:v>111.9</c:v>
                </c:pt>
                <c:pt idx="9269">
                  <c:v>112</c:v>
                </c:pt>
                <c:pt idx="9270">
                  <c:v>112</c:v>
                </c:pt>
                <c:pt idx="9271">
                  <c:v>112</c:v>
                </c:pt>
                <c:pt idx="9272">
                  <c:v>112</c:v>
                </c:pt>
                <c:pt idx="9273">
                  <c:v>112</c:v>
                </c:pt>
                <c:pt idx="9274">
                  <c:v>112</c:v>
                </c:pt>
                <c:pt idx="9275">
                  <c:v>112</c:v>
                </c:pt>
                <c:pt idx="9276">
                  <c:v>112</c:v>
                </c:pt>
                <c:pt idx="9277">
                  <c:v>112</c:v>
                </c:pt>
                <c:pt idx="9278">
                  <c:v>112</c:v>
                </c:pt>
                <c:pt idx="9279">
                  <c:v>112</c:v>
                </c:pt>
                <c:pt idx="9280">
                  <c:v>112</c:v>
                </c:pt>
                <c:pt idx="9281">
                  <c:v>112</c:v>
                </c:pt>
                <c:pt idx="9282">
                  <c:v>112</c:v>
                </c:pt>
                <c:pt idx="9283">
                  <c:v>112</c:v>
                </c:pt>
                <c:pt idx="9284">
                  <c:v>112</c:v>
                </c:pt>
                <c:pt idx="9285">
                  <c:v>112</c:v>
                </c:pt>
                <c:pt idx="9286">
                  <c:v>112</c:v>
                </c:pt>
                <c:pt idx="9287">
                  <c:v>112</c:v>
                </c:pt>
                <c:pt idx="9288">
                  <c:v>112</c:v>
                </c:pt>
                <c:pt idx="9289">
                  <c:v>112</c:v>
                </c:pt>
                <c:pt idx="9290">
                  <c:v>112</c:v>
                </c:pt>
                <c:pt idx="9291">
                  <c:v>112</c:v>
                </c:pt>
                <c:pt idx="9292">
                  <c:v>112</c:v>
                </c:pt>
                <c:pt idx="9293">
                  <c:v>112</c:v>
                </c:pt>
                <c:pt idx="9294">
                  <c:v>112</c:v>
                </c:pt>
                <c:pt idx="9295">
                  <c:v>112</c:v>
                </c:pt>
                <c:pt idx="9296">
                  <c:v>112</c:v>
                </c:pt>
                <c:pt idx="9297">
                  <c:v>112</c:v>
                </c:pt>
                <c:pt idx="9298">
                  <c:v>111.9</c:v>
                </c:pt>
                <c:pt idx="9299">
                  <c:v>112</c:v>
                </c:pt>
                <c:pt idx="9300">
                  <c:v>112</c:v>
                </c:pt>
                <c:pt idx="9301">
                  <c:v>111.9</c:v>
                </c:pt>
                <c:pt idx="9302">
                  <c:v>112</c:v>
                </c:pt>
                <c:pt idx="9303">
                  <c:v>112</c:v>
                </c:pt>
                <c:pt idx="9304">
                  <c:v>112</c:v>
                </c:pt>
                <c:pt idx="9305">
                  <c:v>112</c:v>
                </c:pt>
                <c:pt idx="9306">
                  <c:v>112</c:v>
                </c:pt>
                <c:pt idx="9307">
                  <c:v>112</c:v>
                </c:pt>
                <c:pt idx="9308">
                  <c:v>112</c:v>
                </c:pt>
                <c:pt idx="9309">
                  <c:v>111.9</c:v>
                </c:pt>
                <c:pt idx="9310">
                  <c:v>111.9</c:v>
                </c:pt>
                <c:pt idx="9311">
                  <c:v>111.9</c:v>
                </c:pt>
                <c:pt idx="9312">
                  <c:v>111.9</c:v>
                </c:pt>
                <c:pt idx="9313">
                  <c:v>112</c:v>
                </c:pt>
                <c:pt idx="9314">
                  <c:v>112</c:v>
                </c:pt>
                <c:pt idx="9315">
                  <c:v>112</c:v>
                </c:pt>
                <c:pt idx="9316">
                  <c:v>112</c:v>
                </c:pt>
                <c:pt idx="9317">
                  <c:v>112.1</c:v>
                </c:pt>
                <c:pt idx="9318">
                  <c:v>112.1</c:v>
                </c:pt>
                <c:pt idx="9319">
                  <c:v>112.2</c:v>
                </c:pt>
                <c:pt idx="9320">
                  <c:v>112.1</c:v>
                </c:pt>
                <c:pt idx="9321">
                  <c:v>112.2</c:v>
                </c:pt>
                <c:pt idx="9322">
                  <c:v>112.2</c:v>
                </c:pt>
                <c:pt idx="9323">
                  <c:v>112.2</c:v>
                </c:pt>
                <c:pt idx="9324">
                  <c:v>112.2</c:v>
                </c:pt>
                <c:pt idx="9325">
                  <c:v>112.2</c:v>
                </c:pt>
                <c:pt idx="9326">
                  <c:v>112.2</c:v>
                </c:pt>
                <c:pt idx="9327">
                  <c:v>112.2</c:v>
                </c:pt>
                <c:pt idx="9328">
                  <c:v>112.2</c:v>
                </c:pt>
                <c:pt idx="9329">
                  <c:v>112.2</c:v>
                </c:pt>
                <c:pt idx="9330">
                  <c:v>112.2</c:v>
                </c:pt>
                <c:pt idx="9331">
                  <c:v>112.2</c:v>
                </c:pt>
                <c:pt idx="9332">
                  <c:v>112.2</c:v>
                </c:pt>
                <c:pt idx="9333">
                  <c:v>112.2</c:v>
                </c:pt>
                <c:pt idx="9334">
                  <c:v>112.3</c:v>
                </c:pt>
                <c:pt idx="9335">
                  <c:v>112.3</c:v>
                </c:pt>
                <c:pt idx="9336">
                  <c:v>112.3</c:v>
                </c:pt>
                <c:pt idx="9337">
                  <c:v>112.3</c:v>
                </c:pt>
                <c:pt idx="9338">
                  <c:v>112.3</c:v>
                </c:pt>
                <c:pt idx="9339">
                  <c:v>112.2</c:v>
                </c:pt>
                <c:pt idx="9340">
                  <c:v>112.2</c:v>
                </c:pt>
                <c:pt idx="9341">
                  <c:v>112.2</c:v>
                </c:pt>
                <c:pt idx="9342">
                  <c:v>112.2</c:v>
                </c:pt>
                <c:pt idx="9343">
                  <c:v>112.2</c:v>
                </c:pt>
                <c:pt idx="9344">
                  <c:v>112.2</c:v>
                </c:pt>
                <c:pt idx="9345">
                  <c:v>112.2</c:v>
                </c:pt>
                <c:pt idx="9346">
                  <c:v>112.2</c:v>
                </c:pt>
                <c:pt idx="9347">
                  <c:v>112.2</c:v>
                </c:pt>
                <c:pt idx="9348">
                  <c:v>112.1</c:v>
                </c:pt>
                <c:pt idx="9349">
                  <c:v>112.2</c:v>
                </c:pt>
                <c:pt idx="9350">
                  <c:v>112.1</c:v>
                </c:pt>
                <c:pt idx="9351">
                  <c:v>112.1</c:v>
                </c:pt>
                <c:pt idx="9352">
                  <c:v>112.1</c:v>
                </c:pt>
                <c:pt idx="9353">
                  <c:v>112.1</c:v>
                </c:pt>
                <c:pt idx="9354">
                  <c:v>112.1</c:v>
                </c:pt>
                <c:pt idx="9355">
                  <c:v>112.1</c:v>
                </c:pt>
                <c:pt idx="9356">
                  <c:v>112.1</c:v>
                </c:pt>
                <c:pt idx="9357">
                  <c:v>112.2</c:v>
                </c:pt>
                <c:pt idx="9358">
                  <c:v>112.2</c:v>
                </c:pt>
                <c:pt idx="9359">
                  <c:v>112.2</c:v>
                </c:pt>
                <c:pt idx="9360">
                  <c:v>112.2</c:v>
                </c:pt>
                <c:pt idx="9361">
                  <c:v>112.2</c:v>
                </c:pt>
                <c:pt idx="9362">
                  <c:v>112.2</c:v>
                </c:pt>
                <c:pt idx="9363">
                  <c:v>112.2</c:v>
                </c:pt>
                <c:pt idx="9364">
                  <c:v>112.2</c:v>
                </c:pt>
                <c:pt idx="9365">
                  <c:v>112.2</c:v>
                </c:pt>
                <c:pt idx="9366">
                  <c:v>112.3</c:v>
                </c:pt>
                <c:pt idx="9367">
                  <c:v>112.3</c:v>
                </c:pt>
                <c:pt idx="9368">
                  <c:v>112.3</c:v>
                </c:pt>
                <c:pt idx="9369">
                  <c:v>112.3</c:v>
                </c:pt>
                <c:pt idx="9370">
                  <c:v>112.3</c:v>
                </c:pt>
                <c:pt idx="9371">
                  <c:v>112.3</c:v>
                </c:pt>
                <c:pt idx="9372">
                  <c:v>112.3</c:v>
                </c:pt>
                <c:pt idx="9373">
                  <c:v>112.3</c:v>
                </c:pt>
                <c:pt idx="9374">
                  <c:v>112.3</c:v>
                </c:pt>
                <c:pt idx="9375">
                  <c:v>112.3</c:v>
                </c:pt>
                <c:pt idx="9376">
                  <c:v>112.3</c:v>
                </c:pt>
                <c:pt idx="9377">
                  <c:v>112.3</c:v>
                </c:pt>
                <c:pt idx="9378">
                  <c:v>112.3</c:v>
                </c:pt>
                <c:pt idx="9379">
                  <c:v>112.3</c:v>
                </c:pt>
                <c:pt idx="9380">
                  <c:v>112.3</c:v>
                </c:pt>
                <c:pt idx="9381">
                  <c:v>112.2</c:v>
                </c:pt>
                <c:pt idx="9382">
                  <c:v>112.2</c:v>
                </c:pt>
                <c:pt idx="9383">
                  <c:v>112.2</c:v>
                </c:pt>
                <c:pt idx="9384">
                  <c:v>112.2</c:v>
                </c:pt>
                <c:pt idx="9385">
                  <c:v>112.2</c:v>
                </c:pt>
                <c:pt idx="9386">
                  <c:v>112.3</c:v>
                </c:pt>
                <c:pt idx="9387">
                  <c:v>112.3</c:v>
                </c:pt>
                <c:pt idx="9388">
                  <c:v>112.3</c:v>
                </c:pt>
                <c:pt idx="9389">
                  <c:v>112.2</c:v>
                </c:pt>
                <c:pt idx="9390">
                  <c:v>112.2</c:v>
                </c:pt>
                <c:pt idx="9391">
                  <c:v>112.2</c:v>
                </c:pt>
                <c:pt idx="9392">
                  <c:v>112.2</c:v>
                </c:pt>
                <c:pt idx="9393">
                  <c:v>112.2</c:v>
                </c:pt>
                <c:pt idx="9394">
                  <c:v>112.2</c:v>
                </c:pt>
                <c:pt idx="9395">
                  <c:v>112.2</c:v>
                </c:pt>
                <c:pt idx="9396">
                  <c:v>112.2</c:v>
                </c:pt>
                <c:pt idx="9397">
                  <c:v>112.2</c:v>
                </c:pt>
                <c:pt idx="9398">
                  <c:v>112.2</c:v>
                </c:pt>
                <c:pt idx="9399">
                  <c:v>112.2</c:v>
                </c:pt>
                <c:pt idx="9400">
                  <c:v>112.2</c:v>
                </c:pt>
                <c:pt idx="9401">
                  <c:v>112.2</c:v>
                </c:pt>
                <c:pt idx="9402">
                  <c:v>112.2</c:v>
                </c:pt>
                <c:pt idx="9403">
                  <c:v>112.2</c:v>
                </c:pt>
                <c:pt idx="9404">
                  <c:v>112.2</c:v>
                </c:pt>
                <c:pt idx="9405">
                  <c:v>112.2</c:v>
                </c:pt>
                <c:pt idx="9406">
                  <c:v>112.2</c:v>
                </c:pt>
                <c:pt idx="9407">
                  <c:v>112.2</c:v>
                </c:pt>
                <c:pt idx="9408">
                  <c:v>112.2</c:v>
                </c:pt>
                <c:pt idx="9409">
                  <c:v>112.3</c:v>
                </c:pt>
                <c:pt idx="9410">
                  <c:v>112.3</c:v>
                </c:pt>
                <c:pt idx="9411">
                  <c:v>112.3</c:v>
                </c:pt>
                <c:pt idx="9412">
                  <c:v>112.3</c:v>
                </c:pt>
                <c:pt idx="9413">
                  <c:v>112.3</c:v>
                </c:pt>
                <c:pt idx="9414">
                  <c:v>112.3</c:v>
                </c:pt>
                <c:pt idx="9415">
                  <c:v>112.3</c:v>
                </c:pt>
                <c:pt idx="9416">
                  <c:v>112.3</c:v>
                </c:pt>
                <c:pt idx="9417">
                  <c:v>112.3</c:v>
                </c:pt>
                <c:pt idx="9418">
                  <c:v>112.3</c:v>
                </c:pt>
                <c:pt idx="9419">
                  <c:v>112.3</c:v>
                </c:pt>
                <c:pt idx="9420">
                  <c:v>112.3</c:v>
                </c:pt>
                <c:pt idx="9421">
                  <c:v>112.2</c:v>
                </c:pt>
                <c:pt idx="9422">
                  <c:v>112.2</c:v>
                </c:pt>
                <c:pt idx="9423">
                  <c:v>112.2</c:v>
                </c:pt>
                <c:pt idx="9424">
                  <c:v>112.2</c:v>
                </c:pt>
                <c:pt idx="9425">
                  <c:v>112.1</c:v>
                </c:pt>
                <c:pt idx="9426">
                  <c:v>112.1</c:v>
                </c:pt>
                <c:pt idx="9427">
                  <c:v>112.1</c:v>
                </c:pt>
                <c:pt idx="9428">
                  <c:v>112.1</c:v>
                </c:pt>
                <c:pt idx="9429">
                  <c:v>112.1</c:v>
                </c:pt>
                <c:pt idx="9430">
                  <c:v>112.1</c:v>
                </c:pt>
                <c:pt idx="9431">
                  <c:v>112.1</c:v>
                </c:pt>
                <c:pt idx="9432">
                  <c:v>112.1</c:v>
                </c:pt>
                <c:pt idx="9433">
                  <c:v>112.1</c:v>
                </c:pt>
                <c:pt idx="9434">
                  <c:v>112.1</c:v>
                </c:pt>
                <c:pt idx="9435">
                  <c:v>112.1</c:v>
                </c:pt>
                <c:pt idx="9436">
                  <c:v>112.1</c:v>
                </c:pt>
                <c:pt idx="9437">
                  <c:v>112.1</c:v>
                </c:pt>
                <c:pt idx="9438">
                  <c:v>112.1</c:v>
                </c:pt>
                <c:pt idx="9439">
                  <c:v>112.2</c:v>
                </c:pt>
                <c:pt idx="9440">
                  <c:v>112.2</c:v>
                </c:pt>
                <c:pt idx="9441">
                  <c:v>112.2</c:v>
                </c:pt>
                <c:pt idx="9442">
                  <c:v>112.2</c:v>
                </c:pt>
                <c:pt idx="9443">
                  <c:v>112.2</c:v>
                </c:pt>
                <c:pt idx="9444">
                  <c:v>112.2</c:v>
                </c:pt>
                <c:pt idx="9445">
                  <c:v>112.3</c:v>
                </c:pt>
                <c:pt idx="9446">
                  <c:v>112.3</c:v>
                </c:pt>
                <c:pt idx="9447">
                  <c:v>112.2</c:v>
                </c:pt>
                <c:pt idx="9448">
                  <c:v>112.3</c:v>
                </c:pt>
                <c:pt idx="9449">
                  <c:v>112.3</c:v>
                </c:pt>
                <c:pt idx="9450">
                  <c:v>112.3</c:v>
                </c:pt>
                <c:pt idx="9451">
                  <c:v>112.3</c:v>
                </c:pt>
                <c:pt idx="9452">
                  <c:v>112.3</c:v>
                </c:pt>
                <c:pt idx="9453">
                  <c:v>112.3</c:v>
                </c:pt>
                <c:pt idx="9454">
                  <c:v>112.3</c:v>
                </c:pt>
                <c:pt idx="9455">
                  <c:v>112.3</c:v>
                </c:pt>
                <c:pt idx="9456">
                  <c:v>112.3</c:v>
                </c:pt>
                <c:pt idx="9457">
                  <c:v>112.3</c:v>
                </c:pt>
                <c:pt idx="9458">
                  <c:v>112.3</c:v>
                </c:pt>
                <c:pt idx="9459">
                  <c:v>112.3</c:v>
                </c:pt>
                <c:pt idx="9460">
                  <c:v>112.3</c:v>
                </c:pt>
                <c:pt idx="9461">
                  <c:v>112.3</c:v>
                </c:pt>
                <c:pt idx="9462">
                  <c:v>112.3</c:v>
                </c:pt>
                <c:pt idx="9463">
                  <c:v>112.3</c:v>
                </c:pt>
                <c:pt idx="9464">
                  <c:v>112.3</c:v>
                </c:pt>
                <c:pt idx="9465">
                  <c:v>112.3</c:v>
                </c:pt>
                <c:pt idx="9466">
                  <c:v>112.3</c:v>
                </c:pt>
                <c:pt idx="9467">
                  <c:v>112.3</c:v>
                </c:pt>
                <c:pt idx="9468">
                  <c:v>112.3</c:v>
                </c:pt>
                <c:pt idx="9469">
                  <c:v>112.3</c:v>
                </c:pt>
                <c:pt idx="9470">
                  <c:v>112.3</c:v>
                </c:pt>
                <c:pt idx="9471">
                  <c:v>112.2</c:v>
                </c:pt>
                <c:pt idx="9472">
                  <c:v>112.2</c:v>
                </c:pt>
                <c:pt idx="9473">
                  <c:v>112.2</c:v>
                </c:pt>
                <c:pt idx="9474">
                  <c:v>112.2</c:v>
                </c:pt>
                <c:pt idx="9475">
                  <c:v>112.2</c:v>
                </c:pt>
                <c:pt idx="9476">
                  <c:v>112.2</c:v>
                </c:pt>
                <c:pt idx="9477">
                  <c:v>112.2</c:v>
                </c:pt>
                <c:pt idx="9478">
                  <c:v>112.2</c:v>
                </c:pt>
                <c:pt idx="9479">
                  <c:v>112.2</c:v>
                </c:pt>
                <c:pt idx="9480">
                  <c:v>112.1</c:v>
                </c:pt>
                <c:pt idx="9481">
                  <c:v>112.1</c:v>
                </c:pt>
                <c:pt idx="9482">
                  <c:v>112.2</c:v>
                </c:pt>
                <c:pt idx="9483">
                  <c:v>112.2</c:v>
                </c:pt>
                <c:pt idx="9484">
                  <c:v>112.2</c:v>
                </c:pt>
                <c:pt idx="9485">
                  <c:v>112.2</c:v>
                </c:pt>
                <c:pt idx="9486">
                  <c:v>112.1</c:v>
                </c:pt>
                <c:pt idx="9487">
                  <c:v>112.1</c:v>
                </c:pt>
                <c:pt idx="9488">
                  <c:v>112.1</c:v>
                </c:pt>
                <c:pt idx="9489">
                  <c:v>112.1</c:v>
                </c:pt>
                <c:pt idx="9490">
                  <c:v>112.1</c:v>
                </c:pt>
                <c:pt idx="9491">
                  <c:v>112.1</c:v>
                </c:pt>
                <c:pt idx="9492">
                  <c:v>112.1</c:v>
                </c:pt>
                <c:pt idx="9493">
                  <c:v>112</c:v>
                </c:pt>
                <c:pt idx="9494">
                  <c:v>112</c:v>
                </c:pt>
                <c:pt idx="9495">
                  <c:v>112</c:v>
                </c:pt>
                <c:pt idx="9496">
                  <c:v>112</c:v>
                </c:pt>
                <c:pt idx="9497">
                  <c:v>112</c:v>
                </c:pt>
                <c:pt idx="9498">
                  <c:v>112</c:v>
                </c:pt>
                <c:pt idx="9499">
                  <c:v>112</c:v>
                </c:pt>
                <c:pt idx="9500">
                  <c:v>112</c:v>
                </c:pt>
                <c:pt idx="9501">
                  <c:v>112</c:v>
                </c:pt>
                <c:pt idx="9502">
                  <c:v>112</c:v>
                </c:pt>
                <c:pt idx="9503">
                  <c:v>112</c:v>
                </c:pt>
                <c:pt idx="9504">
                  <c:v>112.1</c:v>
                </c:pt>
                <c:pt idx="9505">
                  <c:v>112</c:v>
                </c:pt>
                <c:pt idx="9506">
                  <c:v>112</c:v>
                </c:pt>
                <c:pt idx="9507">
                  <c:v>112.1</c:v>
                </c:pt>
                <c:pt idx="9508">
                  <c:v>112</c:v>
                </c:pt>
                <c:pt idx="9509">
                  <c:v>112</c:v>
                </c:pt>
                <c:pt idx="9510">
                  <c:v>112.1</c:v>
                </c:pt>
                <c:pt idx="9511">
                  <c:v>112.1</c:v>
                </c:pt>
                <c:pt idx="9512">
                  <c:v>112.1</c:v>
                </c:pt>
                <c:pt idx="9513">
                  <c:v>112.1</c:v>
                </c:pt>
                <c:pt idx="9514">
                  <c:v>112.2</c:v>
                </c:pt>
                <c:pt idx="9515">
                  <c:v>112.2</c:v>
                </c:pt>
                <c:pt idx="9516">
                  <c:v>112.1</c:v>
                </c:pt>
                <c:pt idx="9517">
                  <c:v>112.2</c:v>
                </c:pt>
                <c:pt idx="9518">
                  <c:v>112.2</c:v>
                </c:pt>
                <c:pt idx="9519">
                  <c:v>112.2</c:v>
                </c:pt>
                <c:pt idx="9520">
                  <c:v>112.2</c:v>
                </c:pt>
                <c:pt idx="9521">
                  <c:v>112.3</c:v>
                </c:pt>
                <c:pt idx="9522">
                  <c:v>112.3</c:v>
                </c:pt>
                <c:pt idx="9523">
                  <c:v>112.3</c:v>
                </c:pt>
                <c:pt idx="9524">
                  <c:v>112.3</c:v>
                </c:pt>
                <c:pt idx="9525">
                  <c:v>112.2</c:v>
                </c:pt>
                <c:pt idx="9526">
                  <c:v>112.2</c:v>
                </c:pt>
                <c:pt idx="9527">
                  <c:v>112.2</c:v>
                </c:pt>
                <c:pt idx="9528">
                  <c:v>112.2</c:v>
                </c:pt>
                <c:pt idx="9529">
                  <c:v>112.2</c:v>
                </c:pt>
                <c:pt idx="9530">
                  <c:v>112.3</c:v>
                </c:pt>
                <c:pt idx="9531">
                  <c:v>112.2</c:v>
                </c:pt>
                <c:pt idx="9532">
                  <c:v>112.2</c:v>
                </c:pt>
                <c:pt idx="9533">
                  <c:v>112.2</c:v>
                </c:pt>
                <c:pt idx="9534">
                  <c:v>112.2</c:v>
                </c:pt>
                <c:pt idx="9535">
                  <c:v>112.2</c:v>
                </c:pt>
                <c:pt idx="9536">
                  <c:v>112.2</c:v>
                </c:pt>
                <c:pt idx="9537">
                  <c:v>112.2</c:v>
                </c:pt>
                <c:pt idx="9538">
                  <c:v>112.2</c:v>
                </c:pt>
                <c:pt idx="9539">
                  <c:v>112.2</c:v>
                </c:pt>
                <c:pt idx="9540">
                  <c:v>112.2</c:v>
                </c:pt>
                <c:pt idx="9541">
                  <c:v>112.2</c:v>
                </c:pt>
                <c:pt idx="9542">
                  <c:v>112.1</c:v>
                </c:pt>
                <c:pt idx="9543">
                  <c:v>112.1</c:v>
                </c:pt>
                <c:pt idx="9544">
                  <c:v>112.1</c:v>
                </c:pt>
                <c:pt idx="9545">
                  <c:v>112.2</c:v>
                </c:pt>
                <c:pt idx="9546">
                  <c:v>112.2</c:v>
                </c:pt>
                <c:pt idx="9547">
                  <c:v>112.2</c:v>
                </c:pt>
                <c:pt idx="9548">
                  <c:v>112.2</c:v>
                </c:pt>
                <c:pt idx="9549">
                  <c:v>112.2</c:v>
                </c:pt>
                <c:pt idx="9550">
                  <c:v>112.2</c:v>
                </c:pt>
                <c:pt idx="9551">
                  <c:v>112.2</c:v>
                </c:pt>
                <c:pt idx="9552">
                  <c:v>112.2</c:v>
                </c:pt>
                <c:pt idx="9553">
                  <c:v>112.2</c:v>
                </c:pt>
                <c:pt idx="9554">
                  <c:v>112.2</c:v>
                </c:pt>
                <c:pt idx="9555">
                  <c:v>112.2</c:v>
                </c:pt>
                <c:pt idx="9556">
                  <c:v>112.2</c:v>
                </c:pt>
                <c:pt idx="9557">
                  <c:v>112.2</c:v>
                </c:pt>
                <c:pt idx="9558">
                  <c:v>112.3</c:v>
                </c:pt>
                <c:pt idx="9559">
                  <c:v>112.4</c:v>
                </c:pt>
                <c:pt idx="9560">
                  <c:v>112.4</c:v>
                </c:pt>
                <c:pt idx="9561">
                  <c:v>112.4</c:v>
                </c:pt>
                <c:pt idx="9562">
                  <c:v>112.4</c:v>
                </c:pt>
                <c:pt idx="9563">
                  <c:v>112.4</c:v>
                </c:pt>
                <c:pt idx="9564">
                  <c:v>112.4</c:v>
                </c:pt>
                <c:pt idx="9565">
                  <c:v>112.4</c:v>
                </c:pt>
                <c:pt idx="9566">
                  <c:v>112.4</c:v>
                </c:pt>
                <c:pt idx="9567">
                  <c:v>112.4</c:v>
                </c:pt>
                <c:pt idx="9568">
                  <c:v>112.4</c:v>
                </c:pt>
                <c:pt idx="9569">
                  <c:v>112.4</c:v>
                </c:pt>
                <c:pt idx="9570">
                  <c:v>112.3</c:v>
                </c:pt>
                <c:pt idx="9571">
                  <c:v>112.3</c:v>
                </c:pt>
                <c:pt idx="9572">
                  <c:v>112.3</c:v>
                </c:pt>
                <c:pt idx="9573">
                  <c:v>112.3</c:v>
                </c:pt>
                <c:pt idx="9574">
                  <c:v>112.3</c:v>
                </c:pt>
                <c:pt idx="9575">
                  <c:v>112.3</c:v>
                </c:pt>
                <c:pt idx="9576">
                  <c:v>112.3</c:v>
                </c:pt>
                <c:pt idx="9577">
                  <c:v>112.2</c:v>
                </c:pt>
                <c:pt idx="9578">
                  <c:v>112.2</c:v>
                </c:pt>
                <c:pt idx="9579">
                  <c:v>112.2</c:v>
                </c:pt>
                <c:pt idx="9580">
                  <c:v>112.2</c:v>
                </c:pt>
                <c:pt idx="9581">
                  <c:v>112.2</c:v>
                </c:pt>
                <c:pt idx="9582">
                  <c:v>112.2</c:v>
                </c:pt>
                <c:pt idx="9583">
                  <c:v>112.2</c:v>
                </c:pt>
                <c:pt idx="9584">
                  <c:v>112.2</c:v>
                </c:pt>
                <c:pt idx="9585">
                  <c:v>112.2</c:v>
                </c:pt>
                <c:pt idx="9586">
                  <c:v>112.2</c:v>
                </c:pt>
                <c:pt idx="9587">
                  <c:v>112.2</c:v>
                </c:pt>
                <c:pt idx="9588">
                  <c:v>112.2</c:v>
                </c:pt>
                <c:pt idx="9589">
                  <c:v>112.2</c:v>
                </c:pt>
                <c:pt idx="9590">
                  <c:v>112.1</c:v>
                </c:pt>
                <c:pt idx="9591">
                  <c:v>112.1</c:v>
                </c:pt>
                <c:pt idx="9592">
                  <c:v>112.1</c:v>
                </c:pt>
                <c:pt idx="9593">
                  <c:v>112.1</c:v>
                </c:pt>
                <c:pt idx="9594">
                  <c:v>112.1</c:v>
                </c:pt>
                <c:pt idx="9595">
                  <c:v>112.1</c:v>
                </c:pt>
                <c:pt idx="9596">
                  <c:v>112.1</c:v>
                </c:pt>
                <c:pt idx="9597">
                  <c:v>112.1</c:v>
                </c:pt>
                <c:pt idx="9598">
                  <c:v>112.1</c:v>
                </c:pt>
                <c:pt idx="9599">
                  <c:v>112.2</c:v>
                </c:pt>
                <c:pt idx="9600">
                  <c:v>112.2</c:v>
                </c:pt>
                <c:pt idx="9601">
                  <c:v>112.2</c:v>
                </c:pt>
                <c:pt idx="9602">
                  <c:v>112.2</c:v>
                </c:pt>
                <c:pt idx="9603">
                  <c:v>112.2</c:v>
                </c:pt>
                <c:pt idx="9604">
                  <c:v>112.2</c:v>
                </c:pt>
                <c:pt idx="9605">
                  <c:v>112.2</c:v>
                </c:pt>
                <c:pt idx="9606">
                  <c:v>112.2</c:v>
                </c:pt>
                <c:pt idx="9607">
                  <c:v>112.1</c:v>
                </c:pt>
                <c:pt idx="9608">
                  <c:v>112.1</c:v>
                </c:pt>
                <c:pt idx="9609">
                  <c:v>112.1</c:v>
                </c:pt>
                <c:pt idx="9610">
                  <c:v>112.1</c:v>
                </c:pt>
                <c:pt idx="9611">
                  <c:v>112.1</c:v>
                </c:pt>
                <c:pt idx="9612">
                  <c:v>112.1</c:v>
                </c:pt>
                <c:pt idx="9613">
                  <c:v>112.1</c:v>
                </c:pt>
                <c:pt idx="9614">
                  <c:v>112.1</c:v>
                </c:pt>
                <c:pt idx="9615">
                  <c:v>112.1</c:v>
                </c:pt>
                <c:pt idx="9616">
                  <c:v>112.1</c:v>
                </c:pt>
                <c:pt idx="9617">
                  <c:v>112.1</c:v>
                </c:pt>
                <c:pt idx="9618">
                  <c:v>112.2</c:v>
                </c:pt>
                <c:pt idx="9619">
                  <c:v>112.2</c:v>
                </c:pt>
                <c:pt idx="9620">
                  <c:v>112.2</c:v>
                </c:pt>
                <c:pt idx="9621">
                  <c:v>112.2</c:v>
                </c:pt>
                <c:pt idx="9622">
                  <c:v>112.2</c:v>
                </c:pt>
                <c:pt idx="9623">
                  <c:v>112.2</c:v>
                </c:pt>
                <c:pt idx="9624">
                  <c:v>112.2</c:v>
                </c:pt>
                <c:pt idx="9625">
                  <c:v>112.2</c:v>
                </c:pt>
                <c:pt idx="9626">
                  <c:v>112.2</c:v>
                </c:pt>
                <c:pt idx="9627">
                  <c:v>112.2</c:v>
                </c:pt>
                <c:pt idx="9628">
                  <c:v>112.2</c:v>
                </c:pt>
                <c:pt idx="9629">
                  <c:v>112.2</c:v>
                </c:pt>
                <c:pt idx="9630">
                  <c:v>112.2</c:v>
                </c:pt>
                <c:pt idx="9631">
                  <c:v>112.2</c:v>
                </c:pt>
                <c:pt idx="9632">
                  <c:v>112.2</c:v>
                </c:pt>
                <c:pt idx="9633">
                  <c:v>112.2</c:v>
                </c:pt>
                <c:pt idx="9634">
                  <c:v>112.2</c:v>
                </c:pt>
                <c:pt idx="9635">
                  <c:v>112.3</c:v>
                </c:pt>
                <c:pt idx="9636">
                  <c:v>112.3</c:v>
                </c:pt>
                <c:pt idx="9637">
                  <c:v>112.3</c:v>
                </c:pt>
                <c:pt idx="9638">
                  <c:v>112.2</c:v>
                </c:pt>
                <c:pt idx="9639">
                  <c:v>112.2</c:v>
                </c:pt>
                <c:pt idx="9640">
                  <c:v>112.2</c:v>
                </c:pt>
                <c:pt idx="9641">
                  <c:v>112.2</c:v>
                </c:pt>
                <c:pt idx="9642">
                  <c:v>112.2</c:v>
                </c:pt>
                <c:pt idx="9643">
                  <c:v>112.2</c:v>
                </c:pt>
                <c:pt idx="9644">
                  <c:v>112.2</c:v>
                </c:pt>
                <c:pt idx="9645">
                  <c:v>112.2</c:v>
                </c:pt>
                <c:pt idx="9646">
                  <c:v>112.2</c:v>
                </c:pt>
                <c:pt idx="9647">
                  <c:v>112.2</c:v>
                </c:pt>
                <c:pt idx="9648">
                  <c:v>112.2</c:v>
                </c:pt>
                <c:pt idx="9649">
                  <c:v>112.2</c:v>
                </c:pt>
                <c:pt idx="9650">
                  <c:v>112.2</c:v>
                </c:pt>
                <c:pt idx="9651">
                  <c:v>112.2</c:v>
                </c:pt>
                <c:pt idx="9652">
                  <c:v>112.2</c:v>
                </c:pt>
                <c:pt idx="9653">
                  <c:v>112.2</c:v>
                </c:pt>
                <c:pt idx="9654">
                  <c:v>112.2</c:v>
                </c:pt>
                <c:pt idx="9655">
                  <c:v>112.2</c:v>
                </c:pt>
                <c:pt idx="9656">
                  <c:v>112.2</c:v>
                </c:pt>
                <c:pt idx="9657">
                  <c:v>112.2</c:v>
                </c:pt>
                <c:pt idx="9658">
                  <c:v>112.2</c:v>
                </c:pt>
                <c:pt idx="9659">
                  <c:v>112.2</c:v>
                </c:pt>
                <c:pt idx="9660">
                  <c:v>112.2</c:v>
                </c:pt>
                <c:pt idx="9661">
                  <c:v>112.1</c:v>
                </c:pt>
                <c:pt idx="9662">
                  <c:v>112.2</c:v>
                </c:pt>
                <c:pt idx="9663">
                  <c:v>112.2</c:v>
                </c:pt>
                <c:pt idx="9664">
                  <c:v>112.2</c:v>
                </c:pt>
                <c:pt idx="9665">
                  <c:v>112.2</c:v>
                </c:pt>
                <c:pt idx="9666">
                  <c:v>112.2</c:v>
                </c:pt>
                <c:pt idx="9667">
                  <c:v>112.2</c:v>
                </c:pt>
                <c:pt idx="9668">
                  <c:v>112.2</c:v>
                </c:pt>
                <c:pt idx="9669">
                  <c:v>112.2</c:v>
                </c:pt>
                <c:pt idx="9670">
                  <c:v>112.2</c:v>
                </c:pt>
                <c:pt idx="9671">
                  <c:v>112.2</c:v>
                </c:pt>
                <c:pt idx="9672">
                  <c:v>112.2</c:v>
                </c:pt>
                <c:pt idx="9673">
                  <c:v>112.2</c:v>
                </c:pt>
                <c:pt idx="9674">
                  <c:v>112.2</c:v>
                </c:pt>
                <c:pt idx="9675">
                  <c:v>112.2</c:v>
                </c:pt>
                <c:pt idx="9676">
                  <c:v>112.2</c:v>
                </c:pt>
                <c:pt idx="9677">
                  <c:v>112.2</c:v>
                </c:pt>
                <c:pt idx="9678">
                  <c:v>112.2</c:v>
                </c:pt>
                <c:pt idx="9679">
                  <c:v>112.2</c:v>
                </c:pt>
                <c:pt idx="9680">
                  <c:v>112.2</c:v>
                </c:pt>
                <c:pt idx="9681">
                  <c:v>112.3</c:v>
                </c:pt>
                <c:pt idx="9682">
                  <c:v>112.2</c:v>
                </c:pt>
                <c:pt idx="9683">
                  <c:v>112.2</c:v>
                </c:pt>
                <c:pt idx="9684">
                  <c:v>112.2</c:v>
                </c:pt>
                <c:pt idx="9685">
                  <c:v>112.2</c:v>
                </c:pt>
                <c:pt idx="9686">
                  <c:v>112.2</c:v>
                </c:pt>
                <c:pt idx="9687">
                  <c:v>112.2</c:v>
                </c:pt>
                <c:pt idx="9688">
                  <c:v>112.2</c:v>
                </c:pt>
                <c:pt idx="9689">
                  <c:v>112.2</c:v>
                </c:pt>
                <c:pt idx="9690">
                  <c:v>112.2</c:v>
                </c:pt>
                <c:pt idx="9691">
                  <c:v>112.2</c:v>
                </c:pt>
                <c:pt idx="9692">
                  <c:v>112.2</c:v>
                </c:pt>
                <c:pt idx="9693">
                  <c:v>112.2</c:v>
                </c:pt>
                <c:pt idx="9694">
                  <c:v>112.2</c:v>
                </c:pt>
                <c:pt idx="9695">
                  <c:v>112.2</c:v>
                </c:pt>
                <c:pt idx="9696">
                  <c:v>112.2</c:v>
                </c:pt>
                <c:pt idx="9697">
                  <c:v>112.2</c:v>
                </c:pt>
                <c:pt idx="9698">
                  <c:v>112.2</c:v>
                </c:pt>
                <c:pt idx="9699">
                  <c:v>112.1</c:v>
                </c:pt>
                <c:pt idx="9700">
                  <c:v>112.1</c:v>
                </c:pt>
                <c:pt idx="9701">
                  <c:v>112.1</c:v>
                </c:pt>
                <c:pt idx="9702">
                  <c:v>112.1</c:v>
                </c:pt>
                <c:pt idx="9703">
                  <c:v>112.1</c:v>
                </c:pt>
                <c:pt idx="9704">
                  <c:v>112.1</c:v>
                </c:pt>
                <c:pt idx="9705">
                  <c:v>112.1</c:v>
                </c:pt>
                <c:pt idx="9706">
                  <c:v>112.1</c:v>
                </c:pt>
                <c:pt idx="9707">
                  <c:v>112.1</c:v>
                </c:pt>
                <c:pt idx="9708">
                  <c:v>112.1</c:v>
                </c:pt>
                <c:pt idx="9709">
                  <c:v>112.1</c:v>
                </c:pt>
                <c:pt idx="9710">
                  <c:v>112.1</c:v>
                </c:pt>
                <c:pt idx="9711">
                  <c:v>112.1</c:v>
                </c:pt>
                <c:pt idx="9712">
                  <c:v>112.1</c:v>
                </c:pt>
                <c:pt idx="9713">
                  <c:v>112.1</c:v>
                </c:pt>
                <c:pt idx="9714">
                  <c:v>112.1</c:v>
                </c:pt>
                <c:pt idx="9715">
                  <c:v>112.1</c:v>
                </c:pt>
                <c:pt idx="9716">
                  <c:v>112.1</c:v>
                </c:pt>
                <c:pt idx="9717">
                  <c:v>112.1</c:v>
                </c:pt>
                <c:pt idx="9718">
                  <c:v>112.1</c:v>
                </c:pt>
                <c:pt idx="9719">
                  <c:v>112.1</c:v>
                </c:pt>
                <c:pt idx="9720">
                  <c:v>112.1</c:v>
                </c:pt>
                <c:pt idx="9721">
                  <c:v>112.1</c:v>
                </c:pt>
                <c:pt idx="9722">
                  <c:v>112.1</c:v>
                </c:pt>
                <c:pt idx="9723">
                  <c:v>112.1</c:v>
                </c:pt>
                <c:pt idx="9724">
                  <c:v>112.2</c:v>
                </c:pt>
                <c:pt idx="9725">
                  <c:v>112.1</c:v>
                </c:pt>
                <c:pt idx="9726">
                  <c:v>112.1</c:v>
                </c:pt>
                <c:pt idx="9727">
                  <c:v>112.1</c:v>
                </c:pt>
                <c:pt idx="9728">
                  <c:v>112.1</c:v>
                </c:pt>
                <c:pt idx="9729">
                  <c:v>112.1</c:v>
                </c:pt>
                <c:pt idx="9730">
                  <c:v>112.1</c:v>
                </c:pt>
                <c:pt idx="9731">
                  <c:v>112.1</c:v>
                </c:pt>
                <c:pt idx="9732">
                  <c:v>112.1</c:v>
                </c:pt>
                <c:pt idx="9733">
                  <c:v>112</c:v>
                </c:pt>
                <c:pt idx="9734">
                  <c:v>112</c:v>
                </c:pt>
                <c:pt idx="9735">
                  <c:v>112.1</c:v>
                </c:pt>
                <c:pt idx="9736">
                  <c:v>112.1</c:v>
                </c:pt>
                <c:pt idx="9737">
                  <c:v>112.1</c:v>
                </c:pt>
                <c:pt idx="9738">
                  <c:v>112.1</c:v>
                </c:pt>
                <c:pt idx="9739">
                  <c:v>112.1</c:v>
                </c:pt>
                <c:pt idx="9740">
                  <c:v>112.1</c:v>
                </c:pt>
                <c:pt idx="9741">
                  <c:v>112.1</c:v>
                </c:pt>
                <c:pt idx="9742">
                  <c:v>112.1</c:v>
                </c:pt>
                <c:pt idx="9743">
                  <c:v>112.1</c:v>
                </c:pt>
                <c:pt idx="9744">
                  <c:v>112.1</c:v>
                </c:pt>
                <c:pt idx="9745">
                  <c:v>112</c:v>
                </c:pt>
                <c:pt idx="9746">
                  <c:v>112</c:v>
                </c:pt>
                <c:pt idx="9747">
                  <c:v>112</c:v>
                </c:pt>
                <c:pt idx="9748">
                  <c:v>112</c:v>
                </c:pt>
                <c:pt idx="9749">
                  <c:v>112</c:v>
                </c:pt>
                <c:pt idx="9750">
                  <c:v>112</c:v>
                </c:pt>
                <c:pt idx="9751">
                  <c:v>112</c:v>
                </c:pt>
                <c:pt idx="9752">
                  <c:v>112</c:v>
                </c:pt>
                <c:pt idx="9753">
                  <c:v>112</c:v>
                </c:pt>
                <c:pt idx="9754">
                  <c:v>112</c:v>
                </c:pt>
                <c:pt idx="9755">
                  <c:v>112</c:v>
                </c:pt>
                <c:pt idx="9756">
                  <c:v>112</c:v>
                </c:pt>
                <c:pt idx="9757">
                  <c:v>112</c:v>
                </c:pt>
                <c:pt idx="9758">
                  <c:v>112</c:v>
                </c:pt>
                <c:pt idx="9759">
                  <c:v>112</c:v>
                </c:pt>
                <c:pt idx="9760">
                  <c:v>112</c:v>
                </c:pt>
                <c:pt idx="9761">
                  <c:v>112</c:v>
                </c:pt>
                <c:pt idx="9762">
                  <c:v>112</c:v>
                </c:pt>
                <c:pt idx="9763">
                  <c:v>112</c:v>
                </c:pt>
                <c:pt idx="9764">
                  <c:v>112</c:v>
                </c:pt>
                <c:pt idx="9765">
                  <c:v>112.1</c:v>
                </c:pt>
                <c:pt idx="9766">
                  <c:v>112</c:v>
                </c:pt>
                <c:pt idx="9767">
                  <c:v>112</c:v>
                </c:pt>
                <c:pt idx="9768">
                  <c:v>112</c:v>
                </c:pt>
                <c:pt idx="9769">
                  <c:v>112</c:v>
                </c:pt>
                <c:pt idx="9770">
                  <c:v>112</c:v>
                </c:pt>
                <c:pt idx="9771">
                  <c:v>112</c:v>
                </c:pt>
                <c:pt idx="9772">
                  <c:v>112.1</c:v>
                </c:pt>
                <c:pt idx="9773">
                  <c:v>112.1</c:v>
                </c:pt>
                <c:pt idx="9774">
                  <c:v>112.2</c:v>
                </c:pt>
                <c:pt idx="9775">
                  <c:v>112.2</c:v>
                </c:pt>
                <c:pt idx="9776">
                  <c:v>112.2</c:v>
                </c:pt>
                <c:pt idx="9777">
                  <c:v>112.2</c:v>
                </c:pt>
                <c:pt idx="9778">
                  <c:v>112.2</c:v>
                </c:pt>
                <c:pt idx="9779">
                  <c:v>112.2</c:v>
                </c:pt>
                <c:pt idx="9780">
                  <c:v>112.2</c:v>
                </c:pt>
                <c:pt idx="9781">
                  <c:v>112.2</c:v>
                </c:pt>
                <c:pt idx="9782">
                  <c:v>112.2</c:v>
                </c:pt>
                <c:pt idx="9783">
                  <c:v>112.3</c:v>
                </c:pt>
                <c:pt idx="9784">
                  <c:v>112.3</c:v>
                </c:pt>
                <c:pt idx="9785">
                  <c:v>112.3</c:v>
                </c:pt>
                <c:pt idx="9786">
                  <c:v>112.3</c:v>
                </c:pt>
                <c:pt idx="9787">
                  <c:v>112.3</c:v>
                </c:pt>
                <c:pt idx="9788">
                  <c:v>112.3</c:v>
                </c:pt>
                <c:pt idx="9789">
                  <c:v>112.3</c:v>
                </c:pt>
                <c:pt idx="9790">
                  <c:v>112.2</c:v>
                </c:pt>
                <c:pt idx="9791">
                  <c:v>112.2</c:v>
                </c:pt>
                <c:pt idx="9792">
                  <c:v>112.2</c:v>
                </c:pt>
                <c:pt idx="9793">
                  <c:v>112.2</c:v>
                </c:pt>
                <c:pt idx="9794">
                  <c:v>112.2</c:v>
                </c:pt>
                <c:pt idx="9795">
                  <c:v>112.2</c:v>
                </c:pt>
                <c:pt idx="9796">
                  <c:v>112.2</c:v>
                </c:pt>
                <c:pt idx="9797">
                  <c:v>112.2</c:v>
                </c:pt>
                <c:pt idx="9798">
                  <c:v>112.2</c:v>
                </c:pt>
                <c:pt idx="9799">
                  <c:v>112.2</c:v>
                </c:pt>
                <c:pt idx="9800">
                  <c:v>112.2</c:v>
                </c:pt>
                <c:pt idx="9801">
                  <c:v>112.2</c:v>
                </c:pt>
                <c:pt idx="9802">
                  <c:v>112.2</c:v>
                </c:pt>
                <c:pt idx="9803">
                  <c:v>112.2</c:v>
                </c:pt>
                <c:pt idx="9804">
                  <c:v>112.2</c:v>
                </c:pt>
                <c:pt idx="9805">
                  <c:v>112.2</c:v>
                </c:pt>
                <c:pt idx="9806">
                  <c:v>112.2</c:v>
                </c:pt>
                <c:pt idx="9807">
                  <c:v>112.2</c:v>
                </c:pt>
                <c:pt idx="9808">
                  <c:v>112.1</c:v>
                </c:pt>
                <c:pt idx="9809">
                  <c:v>112.1</c:v>
                </c:pt>
                <c:pt idx="9810">
                  <c:v>112.1</c:v>
                </c:pt>
                <c:pt idx="9811">
                  <c:v>112.1</c:v>
                </c:pt>
                <c:pt idx="9812">
                  <c:v>112.1</c:v>
                </c:pt>
                <c:pt idx="9813">
                  <c:v>112.1</c:v>
                </c:pt>
                <c:pt idx="9814">
                  <c:v>112.1</c:v>
                </c:pt>
                <c:pt idx="9815">
                  <c:v>112.1</c:v>
                </c:pt>
                <c:pt idx="9816">
                  <c:v>112.1</c:v>
                </c:pt>
                <c:pt idx="9817">
                  <c:v>112.1</c:v>
                </c:pt>
                <c:pt idx="9818">
                  <c:v>112.1</c:v>
                </c:pt>
                <c:pt idx="9819">
                  <c:v>112.1</c:v>
                </c:pt>
                <c:pt idx="9820">
                  <c:v>112.1</c:v>
                </c:pt>
                <c:pt idx="9821">
                  <c:v>112.1</c:v>
                </c:pt>
                <c:pt idx="9822">
                  <c:v>112.1</c:v>
                </c:pt>
                <c:pt idx="9823">
                  <c:v>112.1</c:v>
                </c:pt>
                <c:pt idx="9824">
                  <c:v>112.1</c:v>
                </c:pt>
                <c:pt idx="9825">
                  <c:v>112</c:v>
                </c:pt>
                <c:pt idx="9826">
                  <c:v>112</c:v>
                </c:pt>
                <c:pt idx="9827">
                  <c:v>112</c:v>
                </c:pt>
                <c:pt idx="9828">
                  <c:v>112.1</c:v>
                </c:pt>
                <c:pt idx="9829">
                  <c:v>112.1</c:v>
                </c:pt>
                <c:pt idx="9830">
                  <c:v>112.1</c:v>
                </c:pt>
                <c:pt idx="9831">
                  <c:v>112.1</c:v>
                </c:pt>
                <c:pt idx="9832">
                  <c:v>112.1</c:v>
                </c:pt>
                <c:pt idx="9833">
                  <c:v>112.1</c:v>
                </c:pt>
                <c:pt idx="9834">
                  <c:v>112.1</c:v>
                </c:pt>
                <c:pt idx="9835">
                  <c:v>112.1</c:v>
                </c:pt>
                <c:pt idx="9836">
                  <c:v>112.2</c:v>
                </c:pt>
                <c:pt idx="9837">
                  <c:v>112.2</c:v>
                </c:pt>
                <c:pt idx="9838">
                  <c:v>112.2</c:v>
                </c:pt>
                <c:pt idx="9839">
                  <c:v>112.2</c:v>
                </c:pt>
                <c:pt idx="9840">
                  <c:v>112.2</c:v>
                </c:pt>
                <c:pt idx="9841">
                  <c:v>112.2</c:v>
                </c:pt>
                <c:pt idx="9842">
                  <c:v>112.2</c:v>
                </c:pt>
                <c:pt idx="9843">
                  <c:v>112.2</c:v>
                </c:pt>
                <c:pt idx="9844">
                  <c:v>112.2</c:v>
                </c:pt>
                <c:pt idx="9845">
                  <c:v>112.2</c:v>
                </c:pt>
                <c:pt idx="9846">
                  <c:v>112.2</c:v>
                </c:pt>
                <c:pt idx="9847">
                  <c:v>112.2</c:v>
                </c:pt>
                <c:pt idx="9848">
                  <c:v>112.2</c:v>
                </c:pt>
                <c:pt idx="9849">
                  <c:v>112.2</c:v>
                </c:pt>
                <c:pt idx="9850">
                  <c:v>112.2</c:v>
                </c:pt>
                <c:pt idx="9851">
                  <c:v>112.3</c:v>
                </c:pt>
                <c:pt idx="9852">
                  <c:v>112.2</c:v>
                </c:pt>
                <c:pt idx="9853">
                  <c:v>112.2</c:v>
                </c:pt>
                <c:pt idx="9854">
                  <c:v>112.2</c:v>
                </c:pt>
                <c:pt idx="9855">
                  <c:v>112.2</c:v>
                </c:pt>
                <c:pt idx="9856">
                  <c:v>112.2</c:v>
                </c:pt>
                <c:pt idx="9857">
                  <c:v>112.2</c:v>
                </c:pt>
                <c:pt idx="9858">
                  <c:v>112.2</c:v>
                </c:pt>
                <c:pt idx="9859">
                  <c:v>112.2</c:v>
                </c:pt>
                <c:pt idx="9860">
                  <c:v>112.2</c:v>
                </c:pt>
                <c:pt idx="9861">
                  <c:v>112.2</c:v>
                </c:pt>
                <c:pt idx="9862">
                  <c:v>112.2</c:v>
                </c:pt>
                <c:pt idx="9863">
                  <c:v>112.2</c:v>
                </c:pt>
                <c:pt idx="9864">
                  <c:v>112.2</c:v>
                </c:pt>
                <c:pt idx="9865">
                  <c:v>112.2</c:v>
                </c:pt>
                <c:pt idx="9866">
                  <c:v>112.2</c:v>
                </c:pt>
                <c:pt idx="9867">
                  <c:v>112.2</c:v>
                </c:pt>
                <c:pt idx="9868">
                  <c:v>112.2</c:v>
                </c:pt>
                <c:pt idx="9869">
                  <c:v>112.1</c:v>
                </c:pt>
                <c:pt idx="9870">
                  <c:v>112.1</c:v>
                </c:pt>
                <c:pt idx="9871">
                  <c:v>112.1</c:v>
                </c:pt>
                <c:pt idx="9872">
                  <c:v>112.2</c:v>
                </c:pt>
                <c:pt idx="9873">
                  <c:v>112.2</c:v>
                </c:pt>
                <c:pt idx="9874">
                  <c:v>112.1</c:v>
                </c:pt>
                <c:pt idx="9875">
                  <c:v>112.2</c:v>
                </c:pt>
                <c:pt idx="9876">
                  <c:v>112.1</c:v>
                </c:pt>
                <c:pt idx="9877">
                  <c:v>112.1</c:v>
                </c:pt>
                <c:pt idx="9878">
                  <c:v>112.2</c:v>
                </c:pt>
                <c:pt idx="9879">
                  <c:v>112.2</c:v>
                </c:pt>
                <c:pt idx="9880">
                  <c:v>112.2</c:v>
                </c:pt>
                <c:pt idx="9881">
                  <c:v>112.2</c:v>
                </c:pt>
                <c:pt idx="9882">
                  <c:v>112.1</c:v>
                </c:pt>
                <c:pt idx="9883">
                  <c:v>112.1</c:v>
                </c:pt>
                <c:pt idx="9884">
                  <c:v>112.1</c:v>
                </c:pt>
                <c:pt idx="9885">
                  <c:v>112.1</c:v>
                </c:pt>
                <c:pt idx="9886">
                  <c:v>112.1</c:v>
                </c:pt>
                <c:pt idx="9887">
                  <c:v>112.2</c:v>
                </c:pt>
                <c:pt idx="9888">
                  <c:v>112.2</c:v>
                </c:pt>
                <c:pt idx="9889">
                  <c:v>112.1</c:v>
                </c:pt>
                <c:pt idx="9890">
                  <c:v>112.1</c:v>
                </c:pt>
                <c:pt idx="9891">
                  <c:v>112.1</c:v>
                </c:pt>
                <c:pt idx="9892">
                  <c:v>112.1</c:v>
                </c:pt>
                <c:pt idx="9893">
                  <c:v>112.1</c:v>
                </c:pt>
                <c:pt idx="9894">
                  <c:v>112.1</c:v>
                </c:pt>
                <c:pt idx="9895">
                  <c:v>112.1</c:v>
                </c:pt>
                <c:pt idx="9896">
                  <c:v>112.1</c:v>
                </c:pt>
                <c:pt idx="9897">
                  <c:v>112.1</c:v>
                </c:pt>
                <c:pt idx="9898">
                  <c:v>112.1</c:v>
                </c:pt>
                <c:pt idx="9899">
                  <c:v>112.1</c:v>
                </c:pt>
                <c:pt idx="9900">
                  <c:v>112.1</c:v>
                </c:pt>
                <c:pt idx="9901">
                  <c:v>112.1</c:v>
                </c:pt>
                <c:pt idx="9902">
                  <c:v>112.1</c:v>
                </c:pt>
                <c:pt idx="9903">
                  <c:v>112.1</c:v>
                </c:pt>
                <c:pt idx="9904">
                  <c:v>112.1</c:v>
                </c:pt>
                <c:pt idx="9905">
                  <c:v>112.1</c:v>
                </c:pt>
                <c:pt idx="9906">
                  <c:v>112</c:v>
                </c:pt>
                <c:pt idx="9907">
                  <c:v>112</c:v>
                </c:pt>
                <c:pt idx="9908">
                  <c:v>112</c:v>
                </c:pt>
                <c:pt idx="9909">
                  <c:v>112</c:v>
                </c:pt>
                <c:pt idx="9910">
                  <c:v>112</c:v>
                </c:pt>
                <c:pt idx="9911">
                  <c:v>112</c:v>
                </c:pt>
                <c:pt idx="9912">
                  <c:v>112</c:v>
                </c:pt>
                <c:pt idx="9913">
                  <c:v>112</c:v>
                </c:pt>
                <c:pt idx="9914">
                  <c:v>112</c:v>
                </c:pt>
                <c:pt idx="9915">
                  <c:v>112</c:v>
                </c:pt>
                <c:pt idx="9916">
                  <c:v>112</c:v>
                </c:pt>
                <c:pt idx="9917">
                  <c:v>112</c:v>
                </c:pt>
                <c:pt idx="9918">
                  <c:v>112</c:v>
                </c:pt>
                <c:pt idx="9919">
                  <c:v>112</c:v>
                </c:pt>
                <c:pt idx="9920">
                  <c:v>112</c:v>
                </c:pt>
                <c:pt idx="9921">
                  <c:v>112</c:v>
                </c:pt>
                <c:pt idx="9922">
                  <c:v>112</c:v>
                </c:pt>
                <c:pt idx="9923">
                  <c:v>112</c:v>
                </c:pt>
                <c:pt idx="9924">
                  <c:v>112</c:v>
                </c:pt>
                <c:pt idx="9925">
                  <c:v>112</c:v>
                </c:pt>
                <c:pt idx="9926">
                  <c:v>112</c:v>
                </c:pt>
                <c:pt idx="9927">
                  <c:v>112</c:v>
                </c:pt>
                <c:pt idx="9928">
                  <c:v>112</c:v>
                </c:pt>
                <c:pt idx="9929">
                  <c:v>112</c:v>
                </c:pt>
                <c:pt idx="9930">
                  <c:v>112</c:v>
                </c:pt>
                <c:pt idx="9931">
                  <c:v>112</c:v>
                </c:pt>
                <c:pt idx="9932">
                  <c:v>112</c:v>
                </c:pt>
                <c:pt idx="9933">
                  <c:v>112</c:v>
                </c:pt>
                <c:pt idx="9934">
                  <c:v>112</c:v>
                </c:pt>
                <c:pt idx="9935">
                  <c:v>112</c:v>
                </c:pt>
                <c:pt idx="9936">
                  <c:v>112</c:v>
                </c:pt>
                <c:pt idx="9937">
                  <c:v>112</c:v>
                </c:pt>
                <c:pt idx="9938">
                  <c:v>112</c:v>
                </c:pt>
                <c:pt idx="9939">
                  <c:v>112</c:v>
                </c:pt>
                <c:pt idx="9940">
                  <c:v>112</c:v>
                </c:pt>
                <c:pt idx="9941">
                  <c:v>112</c:v>
                </c:pt>
                <c:pt idx="9942">
                  <c:v>112</c:v>
                </c:pt>
                <c:pt idx="9943">
                  <c:v>112</c:v>
                </c:pt>
                <c:pt idx="9944">
                  <c:v>112</c:v>
                </c:pt>
                <c:pt idx="9945">
                  <c:v>112</c:v>
                </c:pt>
                <c:pt idx="9946">
                  <c:v>112</c:v>
                </c:pt>
                <c:pt idx="9947">
                  <c:v>112</c:v>
                </c:pt>
                <c:pt idx="9948">
                  <c:v>112</c:v>
                </c:pt>
                <c:pt idx="9949">
                  <c:v>112</c:v>
                </c:pt>
                <c:pt idx="9950">
                  <c:v>112</c:v>
                </c:pt>
                <c:pt idx="9951">
                  <c:v>112</c:v>
                </c:pt>
                <c:pt idx="9952">
                  <c:v>112</c:v>
                </c:pt>
                <c:pt idx="9953">
                  <c:v>112</c:v>
                </c:pt>
                <c:pt idx="9954">
                  <c:v>112</c:v>
                </c:pt>
                <c:pt idx="9955">
                  <c:v>112</c:v>
                </c:pt>
                <c:pt idx="9956">
                  <c:v>112</c:v>
                </c:pt>
                <c:pt idx="9957">
                  <c:v>112</c:v>
                </c:pt>
                <c:pt idx="9958">
                  <c:v>112</c:v>
                </c:pt>
                <c:pt idx="9959">
                  <c:v>112</c:v>
                </c:pt>
                <c:pt idx="9960">
                  <c:v>112</c:v>
                </c:pt>
                <c:pt idx="9961">
                  <c:v>112</c:v>
                </c:pt>
                <c:pt idx="9962">
                  <c:v>112</c:v>
                </c:pt>
                <c:pt idx="9963">
                  <c:v>112</c:v>
                </c:pt>
                <c:pt idx="9964">
                  <c:v>112</c:v>
                </c:pt>
                <c:pt idx="9965">
                  <c:v>112</c:v>
                </c:pt>
                <c:pt idx="9966">
                  <c:v>112</c:v>
                </c:pt>
                <c:pt idx="9967">
                  <c:v>112</c:v>
                </c:pt>
                <c:pt idx="9968">
                  <c:v>112</c:v>
                </c:pt>
                <c:pt idx="9969">
                  <c:v>112</c:v>
                </c:pt>
                <c:pt idx="9970">
                  <c:v>112</c:v>
                </c:pt>
                <c:pt idx="9971">
                  <c:v>112</c:v>
                </c:pt>
                <c:pt idx="9972">
                  <c:v>112</c:v>
                </c:pt>
                <c:pt idx="9973">
                  <c:v>112</c:v>
                </c:pt>
                <c:pt idx="9974">
                  <c:v>112</c:v>
                </c:pt>
                <c:pt idx="9975">
                  <c:v>112</c:v>
                </c:pt>
                <c:pt idx="9976">
                  <c:v>112</c:v>
                </c:pt>
                <c:pt idx="9977">
                  <c:v>112</c:v>
                </c:pt>
                <c:pt idx="9978">
                  <c:v>112</c:v>
                </c:pt>
                <c:pt idx="9979">
                  <c:v>112</c:v>
                </c:pt>
                <c:pt idx="9980">
                  <c:v>112</c:v>
                </c:pt>
                <c:pt idx="9981">
                  <c:v>112</c:v>
                </c:pt>
                <c:pt idx="9982">
                  <c:v>112</c:v>
                </c:pt>
                <c:pt idx="9983">
                  <c:v>112</c:v>
                </c:pt>
                <c:pt idx="9984">
                  <c:v>112</c:v>
                </c:pt>
                <c:pt idx="9985">
                  <c:v>112</c:v>
                </c:pt>
                <c:pt idx="9986">
                  <c:v>112</c:v>
                </c:pt>
                <c:pt idx="9987">
                  <c:v>112</c:v>
                </c:pt>
                <c:pt idx="9988">
                  <c:v>112</c:v>
                </c:pt>
                <c:pt idx="9989">
                  <c:v>112</c:v>
                </c:pt>
                <c:pt idx="9990">
                  <c:v>112</c:v>
                </c:pt>
                <c:pt idx="9991">
                  <c:v>112</c:v>
                </c:pt>
                <c:pt idx="9992">
                  <c:v>112</c:v>
                </c:pt>
                <c:pt idx="9993">
                  <c:v>112</c:v>
                </c:pt>
                <c:pt idx="9994">
                  <c:v>112</c:v>
                </c:pt>
                <c:pt idx="9995">
                  <c:v>112</c:v>
                </c:pt>
                <c:pt idx="9996">
                  <c:v>112</c:v>
                </c:pt>
                <c:pt idx="9997">
                  <c:v>112</c:v>
                </c:pt>
                <c:pt idx="9998">
                  <c:v>112</c:v>
                </c:pt>
                <c:pt idx="9999">
                  <c:v>112</c:v>
                </c:pt>
                <c:pt idx="10000">
                  <c:v>112</c:v>
                </c:pt>
                <c:pt idx="10001">
                  <c:v>112</c:v>
                </c:pt>
                <c:pt idx="10002">
                  <c:v>112</c:v>
                </c:pt>
                <c:pt idx="10003">
                  <c:v>112</c:v>
                </c:pt>
                <c:pt idx="10004">
                  <c:v>112</c:v>
                </c:pt>
                <c:pt idx="10005">
                  <c:v>112</c:v>
                </c:pt>
                <c:pt idx="10006">
                  <c:v>112</c:v>
                </c:pt>
                <c:pt idx="10007">
                  <c:v>112</c:v>
                </c:pt>
                <c:pt idx="10008">
                  <c:v>112</c:v>
                </c:pt>
                <c:pt idx="10009">
                  <c:v>112</c:v>
                </c:pt>
                <c:pt idx="10010">
                  <c:v>111.9</c:v>
                </c:pt>
                <c:pt idx="10011">
                  <c:v>111.9</c:v>
                </c:pt>
                <c:pt idx="10012">
                  <c:v>112</c:v>
                </c:pt>
                <c:pt idx="10013">
                  <c:v>112</c:v>
                </c:pt>
                <c:pt idx="10014">
                  <c:v>112</c:v>
                </c:pt>
                <c:pt idx="10015">
                  <c:v>111.9</c:v>
                </c:pt>
                <c:pt idx="10016">
                  <c:v>111.9</c:v>
                </c:pt>
                <c:pt idx="10017">
                  <c:v>111.9</c:v>
                </c:pt>
                <c:pt idx="10018">
                  <c:v>111.9</c:v>
                </c:pt>
                <c:pt idx="10019">
                  <c:v>111.9</c:v>
                </c:pt>
                <c:pt idx="10020">
                  <c:v>111.9</c:v>
                </c:pt>
                <c:pt idx="10021">
                  <c:v>111.9</c:v>
                </c:pt>
                <c:pt idx="10022">
                  <c:v>111.9</c:v>
                </c:pt>
                <c:pt idx="10023">
                  <c:v>111.9</c:v>
                </c:pt>
                <c:pt idx="10024">
                  <c:v>112</c:v>
                </c:pt>
                <c:pt idx="10025">
                  <c:v>112</c:v>
                </c:pt>
                <c:pt idx="10026">
                  <c:v>112</c:v>
                </c:pt>
                <c:pt idx="10027">
                  <c:v>112</c:v>
                </c:pt>
                <c:pt idx="10028">
                  <c:v>112</c:v>
                </c:pt>
                <c:pt idx="10029">
                  <c:v>112</c:v>
                </c:pt>
                <c:pt idx="10030">
                  <c:v>112</c:v>
                </c:pt>
                <c:pt idx="10031">
                  <c:v>112</c:v>
                </c:pt>
                <c:pt idx="10032">
                  <c:v>112</c:v>
                </c:pt>
                <c:pt idx="10033">
                  <c:v>112</c:v>
                </c:pt>
                <c:pt idx="10034">
                  <c:v>112</c:v>
                </c:pt>
                <c:pt idx="10035">
                  <c:v>112</c:v>
                </c:pt>
                <c:pt idx="10036">
                  <c:v>112</c:v>
                </c:pt>
                <c:pt idx="10037">
                  <c:v>112</c:v>
                </c:pt>
                <c:pt idx="10038">
                  <c:v>112</c:v>
                </c:pt>
                <c:pt idx="10039">
                  <c:v>112</c:v>
                </c:pt>
                <c:pt idx="10040">
                  <c:v>112</c:v>
                </c:pt>
                <c:pt idx="10041">
                  <c:v>112</c:v>
                </c:pt>
                <c:pt idx="10042">
                  <c:v>112</c:v>
                </c:pt>
                <c:pt idx="10043">
                  <c:v>112</c:v>
                </c:pt>
                <c:pt idx="10044">
                  <c:v>112</c:v>
                </c:pt>
                <c:pt idx="10045">
                  <c:v>112</c:v>
                </c:pt>
                <c:pt idx="10046">
                  <c:v>112</c:v>
                </c:pt>
                <c:pt idx="10047">
                  <c:v>112</c:v>
                </c:pt>
                <c:pt idx="10048">
                  <c:v>112</c:v>
                </c:pt>
                <c:pt idx="10049">
                  <c:v>112</c:v>
                </c:pt>
                <c:pt idx="10050">
                  <c:v>112</c:v>
                </c:pt>
                <c:pt idx="10051">
                  <c:v>112</c:v>
                </c:pt>
                <c:pt idx="10052">
                  <c:v>112</c:v>
                </c:pt>
                <c:pt idx="10053">
                  <c:v>112</c:v>
                </c:pt>
                <c:pt idx="10054">
                  <c:v>112</c:v>
                </c:pt>
                <c:pt idx="10055">
                  <c:v>112</c:v>
                </c:pt>
                <c:pt idx="10056">
                  <c:v>112</c:v>
                </c:pt>
                <c:pt idx="10057">
                  <c:v>112</c:v>
                </c:pt>
                <c:pt idx="10058">
                  <c:v>112</c:v>
                </c:pt>
                <c:pt idx="10059">
                  <c:v>112</c:v>
                </c:pt>
                <c:pt idx="10060">
                  <c:v>112</c:v>
                </c:pt>
                <c:pt idx="10061">
                  <c:v>112</c:v>
                </c:pt>
                <c:pt idx="10062">
                  <c:v>112</c:v>
                </c:pt>
                <c:pt idx="10063">
                  <c:v>112</c:v>
                </c:pt>
                <c:pt idx="10064">
                  <c:v>112</c:v>
                </c:pt>
                <c:pt idx="10065">
                  <c:v>112</c:v>
                </c:pt>
                <c:pt idx="10066">
                  <c:v>112</c:v>
                </c:pt>
                <c:pt idx="10067">
                  <c:v>112.1</c:v>
                </c:pt>
                <c:pt idx="10068">
                  <c:v>112.1</c:v>
                </c:pt>
                <c:pt idx="10069">
                  <c:v>112.1</c:v>
                </c:pt>
                <c:pt idx="10070">
                  <c:v>112.1</c:v>
                </c:pt>
                <c:pt idx="10071">
                  <c:v>112.1</c:v>
                </c:pt>
                <c:pt idx="10072">
                  <c:v>112.1</c:v>
                </c:pt>
                <c:pt idx="10073">
                  <c:v>112.1</c:v>
                </c:pt>
                <c:pt idx="10074">
                  <c:v>112.1</c:v>
                </c:pt>
                <c:pt idx="10075">
                  <c:v>112.1</c:v>
                </c:pt>
                <c:pt idx="10076">
                  <c:v>112.1</c:v>
                </c:pt>
                <c:pt idx="10077">
                  <c:v>112.1</c:v>
                </c:pt>
                <c:pt idx="10078">
                  <c:v>112.1</c:v>
                </c:pt>
                <c:pt idx="10079">
                  <c:v>112.1</c:v>
                </c:pt>
                <c:pt idx="10080">
                  <c:v>112.1</c:v>
                </c:pt>
                <c:pt idx="10081">
                  <c:v>112.1</c:v>
                </c:pt>
                <c:pt idx="10082">
                  <c:v>112.1</c:v>
                </c:pt>
                <c:pt idx="10083">
                  <c:v>112.1</c:v>
                </c:pt>
                <c:pt idx="10084">
                  <c:v>112.1</c:v>
                </c:pt>
                <c:pt idx="10085">
                  <c:v>112.1</c:v>
                </c:pt>
                <c:pt idx="10086">
                  <c:v>112.1</c:v>
                </c:pt>
                <c:pt idx="10087">
                  <c:v>112.1</c:v>
                </c:pt>
                <c:pt idx="10088">
                  <c:v>112.1</c:v>
                </c:pt>
                <c:pt idx="10089">
                  <c:v>112.1</c:v>
                </c:pt>
                <c:pt idx="10090">
                  <c:v>112.1</c:v>
                </c:pt>
                <c:pt idx="10091">
                  <c:v>112.1</c:v>
                </c:pt>
                <c:pt idx="10092">
                  <c:v>112.1</c:v>
                </c:pt>
                <c:pt idx="10093">
                  <c:v>112.1</c:v>
                </c:pt>
                <c:pt idx="10094">
                  <c:v>112.1</c:v>
                </c:pt>
                <c:pt idx="10095">
                  <c:v>112.1</c:v>
                </c:pt>
                <c:pt idx="10096">
                  <c:v>112.1</c:v>
                </c:pt>
                <c:pt idx="10097">
                  <c:v>112.1</c:v>
                </c:pt>
                <c:pt idx="10098">
                  <c:v>112.1</c:v>
                </c:pt>
                <c:pt idx="10099">
                  <c:v>112.1</c:v>
                </c:pt>
                <c:pt idx="10100">
                  <c:v>112.1</c:v>
                </c:pt>
                <c:pt idx="10101">
                  <c:v>112.1</c:v>
                </c:pt>
                <c:pt idx="10102">
                  <c:v>112.1</c:v>
                </c:pt>
                <c:pt idx="10103">
                  <c:v>112.1</c:v>
                </c:pt>
                <c:pt idx="10104">
                  <c:v>112.1</c:v>
                </c:pt>
                <c:pt idx="10105">
                  <c:v>112.1</c:v>
                </c:pt>
                <c:pt idx="10106">
                  <c:v>112.1</c:v>
                </c:pt>
                <c:pt idx="10107">
                  <c:v>112.2</c:v>
                </c:pt>
                <c:pt idx="10108">
                  <c:v>112.2</c:v>
                </c:pt>
                <c:pt idx="10109">
                  <c:v>112.2</c:v>
                </c:pt>
                <c:pt idx="10110">
                  <c:v>112.2</c:v>
                </c:pt>
                <c:pt idx="10111">
                  <c:v>112.2</c:v>
                </c:pt>
                <c:pt idx="10112">
                  <c:v>112.2</c:v>
                </c:pt>
                <c:pt idx="10113">
                  <c:v>112.2</c:v>
                </c:pt>
                <c:pt idx="10114">
                  <c:v>112.2</c:v>
                </c:pt>
                <c:pt idx="10115">
                  <c:v>112.2</c:v>
                </c:pt>
                <c:pt idx="10116">
                  <c:v>112.2</c:v>
                </c:pt>
                <c:pt idx="10117">
                  <c:v>112.1</c:v>
                </c:pt>
                <c:pt idx="10118">
                  <c:v>112.1</c:v>
                </c:pt>
                <c:pt idx="10119">
                  <c:v>112.1</c:v>
                </c:pt>
                <c:pt idx="10120">
                  <c:v>112.1</c:v>
                </c:pt>
                <c:pt idx="10121">
                  <c:v>112.1</c:v>
                </c:pt>
                <c:pt idx="10122">
                  <c:v>112.1</c:v>
                </c:pt>
                <c:pt idx="10123">
                  <c:v>112.1</c:v>
                </c:pt>
                <c:pt idx="10124">
                  <c:v>112</c:v>
                </c:pt>
                <c:pt idx="10125">
                  <c:v>112</c:v>
                </c:pt>
                <c:pt idx="10126">
                  <c:v>112</c:v>
                </c:pt>
                <c:pt idx="10127">
                  <c:v>112</c:v>
                </c:pt>
                <c:pt idx="10128">
                  <c:v>112</c:v>
                </c:pt>
                <c:pt idx="10129">
                  <c:v>112</c:v>
                </c:pt>
                <c:pt idx="10130">
                  <c:v>112</c:v>
                </c:pt>
                <c:pt idx="10131">
                  <c:v>112</c:v>
                </c:pt>
                <c:pt idx="10132">
                  <c:v>112</c:v>
                </c:pt>
                <c:pt idx="10133">
                  <c:v>112</c:v>
                </c:pt>
                <c:pt idx="10134">
                  <c:v>112</c:v>
                </c:pt>
                <c:pt idx="10135">
                  <c:v>112</c:v>
                </c:pt>
                <c:pt idx="10136">
                  <c:v>112</c:v>
                </c:pt>
                <c:pt idx="10137">
                  <c:v>112</c:v>
                </c:pt>
                <c:pt idx="10138">
                  <c:v>112</c:v>
                </c:pt>
                <c:pt idx="10139">
                  <c:v>112</c:v>
                </c:pt>
                <c:pt idx="10140">
                  <c:v>112</c:v>
                </c:pt>
                <c:pt idx="10141">
                  <c:v>112</c:v>
                </c:pt>
                <c:pt idx="10142">
                  <c:v>112</c:v>
                </c:pt>
                <c:pt idx="10143">
                  <c:v>112</c:v>
                </c:pt>
                <c:pt idx="10144">
                  <c:v>112</c:v>
                </c:pt>
                <c:pt idx="10145">
                  <c:v>112</c:v>
                </c:pt>
                <c:pt idx="10146">
                  <c:v>112</c:v>
                </c:pt>
                <c:pt idx="10147">
                  <c:v>112</c:v>
                </c:pt>
                <c:pt idx="10148">
                  <c:v>112</c:v>
                </c:pt>
                <c:pt idx="10149">
                  <c:v>112</c:v>
                </c:pt>
                <c:pt idx="10150">
                  <c:v>112</c:v>
                </c:pt>
                <c:pt idx="10151">
                  <c:v>112</c:v>
                </c:pt>
                <c:pt idx="10152">
                  <c:v>112</c:v>
                </c:pt>
                <c:pt idx="10153">
                  <c:v>112</c:v>
                </c:pt>
                <c:pt idx="10154">
                  <c:v>112.1</c:v>
                </c:pt>
                <c:pt idx="10155">
                  <c:v>112.1</c:v>
                </c:pt>
                <c:pt idx="10156">
                  <c:v>112.1</c:v>
                </c:pt>
                <c:pt idx="10157">
                  <c:v>112.1</c:v>
                </c:pt>
                <c:pt idx="10158">
                  <c:v>112.1</c:v>
                </c:pt>
                <c:pt idx="10159">
                  <c:v>112.1</c:v>
                </c:pt>
                <c:pt idx="10160">
                  <c:v>112.1</c:v>
                </c:pt>
                <c:pt idx="10161">
                  <c:v>112.1</c:v>
                </c:pt>
                <c:pt idx="10162">
                  <c:v>112.2</c:v>
                </c:pt>
                <c:pt idx="10163">
                  <c:v>112.2</c:v>
                </c:pt>
                <c:pt idx="10164">
                  <c:v>112.2</c:v>
                </c:pt>
                <c:pt idx="10165">
                  <c:v>112.2</c:v>
                </c:pt>
                <c:pt idx="10166">
                  <c:v>112.3</c:v>
                </c:pt>
                <c:pt idx="10167">
                  <c:v>112.3</c:v>
                </c:pt>
                <c:pt idx="10168">
                  <c:v>112.3</c:v>
                </c:pt>
                <c:pt idx="10169">
                  <c:v>112.3</c:v>
                </c:pt>
                <c:pt idx="10170">
                  <c:v>112.3</c:v>
                </c:pt>
                <c:pt idx="10171">
                  <c:v>112.3</c:v>
                </c:pt>
                <c:pt idx="10172">
                  <c:v>112.3</c:v>
                </c:pt>
                <c:pt idx="10173">
                  <c:v>112.3</c:v>
                </c:pt>
                <c:pt idx="10174">
                  <c:v>112.3</c:v>
                </c:pt>
                <c:pt idx="10175">
                  <c:v>112.3</c:v>
                </c:pt>
                <c:pt idx="10176">
                  <c:v>112.2</c:v>
                </c:pt>
                <c:pt idx="10177">
                  <c:v>112.2</c:v>
                </c:pt>
                <c:pt idx="10178">
                  <c:v>112.2</c:v>
                </c:pt>
                <c:pt idx="10179">
                  <c:v>112.2</c:v>
                </c:pt>
                <c:pt idx="10180">
                  <c:v>112.2</c:v>
                </c:pt>
                <c:pt idx="10181">
                  <c:v>112.1</c:v>
                </c:pt>
                <c:pt idx="10182">
                  <c:v>112.1</c:v>
                </c:pt>
                <c:pt idx="10183">
                  <c:v>112.1</c:v>
                </c:pt>
                <c:pt idx="10184">
                  <c:v>112.1</c:v>
                </c:pt>
                <c:pt idx="10185">
                  <c:v>112.1</c:v>
                </c:pt>
                <c:pt idx="10186">
                  <c:v>112.1</c:v>
                </c:pt>
                <c:pt idx="10187">
                  <c:v>112.2</c:v>
                </c:pt>
                <c:pt idx="10188">
                  <c:v>112.1</c:v>
                </c:pt>
                <c:pt idx="10189">
                  <c:v>112</c:v>
                </c:pt>
                <c:pt idx="10190">
                  <c:v>112</c:v>
                </c:pt>
                <c:pt idx="10191">
                  <c:v>112</c:v>
                </c:pt>
                <c:pt idx="10192">
                  <c:v>112</c:v>
                </c:pt>
                <c:pt idx="10193">
                  <c:v>112</c:v>
                </c:pt>
                <c:pt idx="10194">
                  <c:v>112</c:v>
                </c:pt>
                <c:pt idx="10195">
                  <c:v>112</c:v>
                </c:pt>
                <c:pt idx="10196">
                  <c:v>112.1</c:v>
                </c:pt>
                <c:pt idx="10197">
                  <c:v>112.1</c:v>
                </c:pt>
                <c:pt idx="10198">
                  <c:v>112.1</c:v>
                </c:pt>
                <c:pt idx="10199">
                  <c:v>112</c:v>
                </c:pt>
                <c:pt idx="10200">
                  <c:v>112</c:v>
                </c:pt>
                <c:pt idx="10201">
                  <c:v>112.1</c:v>
                </c:pt>
                <c:pt idx="10202">
                  <c:v>112.1</c:v>
                </c:pt>
                <c:pt idx="10203">
                  <c:v>112</c:v>
                </c:pt>
                <c:pt idx="10204">
                  <c:v>112</c:v>
                </c:pt>
                <c:pt idx="10205">
                  <c:v>112.1</c:v>
                </c:pt>
                <c:pt idx="10206">
                  <c:v>112.1</c:v>
                </c:pt>
                <c:pt idx="10207">
                  <c:v>112</c:v>
                </c:pt>
                <c:pt idx="10208">
                  <c:v>112</c:v>
                </c:pt>
                <c:pt idx="10209">
                  <c:v>112</c:v>
                </c:pt>
                <c:pt idx="10210">
                  <c:v>112</c:v>
                </c:pt>
                <c:pt idx="10211">
                  <c:v>112</c:v>
                </c:pt>
                <c:pt idx="10212">
                  <c:v>112</c:v>
                </c:pt>
                <c:pt idx="10213">
                  <c:v>112</c:v>
                </c:pt>
                <c:pt idx="10214">
                  <c:v>112</c:v>
                </c:pt>
                <c:pt idx="10215">
                  <c:v>112</c:v>
                </c:pt>
                <c:pt idx="10216">
                  <c:v>112</c:v>
                </c:pt>
                <c:pt idx="10217">
                  <c:v>112</c:v>
                </c:pt>
                <c:pt idx="10218">
                  <c:v>112.1</c:v>
                </c:pt>
                <c:pt idx="10219">
                  <c:v>112.1</c:v>
                </c:pt>
                <c:pt idx="10220">
                  <c:v>112.1</c:v>
                </c:pt>
                <c:pt idx="10221">
                  <c:v>112.1</c:v>
                </c:pt>
                <c:pt idx="10222">
                  <c:v>112.1</c:v>
                </c:pt>
                <c:pt idx="10223">
                  <c:v>112.1</c:v>
                </c:pt>
                <c:pt idx="10224">
                  <c:v>112.1</c:v>
                </c:pt>
                <c:pt idx="10225">
                  <c:v>112.1</c:v>
                </c:pt>
                <c:pt idx="10226">
                  <c:v>112.1</c:v>
                </c:pt>
                <c:pt idx="10227">
                  <c:v>112.1</c:v>
                </c:pt>
                <c:pt idx="10228">
                  <c:v>112.1</c:v>
                </c:pt>
                <c:pt idx="10229">
                  <c:v>112.1</c:v>
                </c:pt>
                <c:pt idx="10230">
                  <c:v>112.1</c:v>
                </c:pt>
                <c:pt idx="10231">
                  <c:v>112.1</c:v>
                </c:pt>
                <c:pt idx="10232">
                  <c:v>112.1</c:v>
                </c:pt>
                <c:pt idx="10233">
                  <c:v>112.1</c:v>
                </c:pt>
                <c:pt idx="10234">
                  <c:v>112.1</c:v>
                </c:pt>
                <c:pt idx="10235">
                  <c:v>112.1</c:v>
                </c:pt>
                <c:pt idx="10236">
                  <c:v>112.1</c:v>
                </c:pt>
                <c:pt idx="10237">
                  <c:v>112.1</c:v>
                </c:pt>
                <c:pt idx="10238">
                  <c:v>112.1</c:v>
                </c:pt>
                <c:pt idx="10239">
                  <c:v>112.1</c:v>
                </c:pt>
                <c:pt idx="10240">
                  <c:v>112.1</c:v>
                </c:pt>
                <c:pt idx="10241">
                  <c:v>112.2</c:v>
                </c:pt>
                <c:pt idx="10242">
                  <c:v>112.1</c:v>
                </c:pt>
                <c:pt idx="10243">
                  <c:v>112.1</c:v>
                </c:pt>
                <c:pt idx="10244">
                  <c:v>112.1</c:v>
                </c:pt>
                <c:pt idx="10245">
                  <c:v>112.1</c:v>
                </c:pt>
                <c:pt idx="10246">
                  <c:v>112.1</c:v>
                </c:pt>
                <c:pt idx="10247">
                  <c:v>112.1</c:v>
                </c:pt>
                <c:pt idx="10248">
                  <c:v>112.1</c:v>
                </c:pt>
                <c:pt idx="10249">
                  <c:v>112.1</c:v>
                </c:pt>
                <c:pt idx="10250">
                  <c:v>112.1</c:v>
                </c:pt>
                <c:pt idx="10251">
                  <c:v>112.1</c:v>
                </c:pt>
                <c:pt idx="10252">
                  <c:v>112</c:v>
                </c:pt>
                <c:pt idx="10253">
                  <c:v>112</c:v>
                </c:pt>
                <c:pt idx="10254">
                  <c:v>112</c:v>
                </c:pt>
                <c:pt idx="10255">
                  <c:v>112.1</c:v>
                </c:pt>
                <c:pt idx="10256">
                  <c:v>112.1</c:v>
                </c:pt>
                <c:pt idx="10257">
                  <c:v>112.1</c:v>
                </c:pt>
                <c:pt idx="10258">
                  <c:v>112.1</c:v>
                </c:pt>
                <c:pt idx="10259">
                  <c:v>112.1</c:v>
                </c:pt>
                <c:pt idx="10260">
                  <c:v>112.1</c:v>
                </c:pt>
                <c:pt idx="10261">
                  <c:v>112.1</c:v>
                </c:pt>
                <c:pt idx="10262">
                  <c:v>112.1</c:v>
                </c:pt>
                <c:pt idx="10263">
                  <c:v>112.1</c:v>
                </c:pt>
                <c:pt idx="10264">
                  <c:v>112.1</c:v>
                </c:pt>
                <c:pt idx="10265">
                  <c:v>112.1</c:v>
                </c:pt>
                <c:pt idx="10266">
                  <c:v>112.1</c:v>
                </c:pt>
                <c:pt idx="10267">
                  <c:v>112.1</c:v>
                </c:pt>
                <c:pt idx="10268">
                  <c:v>112</c:v>
                </c:pt>
                <c:pt idx="10269">
                  <c:v>112</c:v>
                </c:pt>
                <c:pt idx="10270">
                  <c:v>112</c:v>
                </c:pt>
                <c:pt idx="10271">
                  <c:v>112</c:v>
                </c:pt>
                <c:pt idx="10272">
                  <c:v>112</c:v>
                </c:pt>
                <c:pt idx="10273">
                  <c:v>112.1</c:v>
                </c:pt>
                <c:pt idx="10274">
                  <c:v>112.1</c:v>
                </c:pt>
                <c:pt idx="10275">
                  <c:v>112</c:v>
                </c:pt>
                <c:pt idx="10276">
                  <c:v>112</c:v>
                </c:pt>
                <c:pt idx="10277">
                  <c:v>112</c:v>
                </c:pt>
                <c:pt idx="10278">
                  <c:v>112</c:v>
                </c:pt>
                <c:pt idx="10279">
                  <c:v>112.1</c:v>
                </c:pt>
                <c:pt idx="10280">
                  <c:v>112.1</c:v>
                </c:pt>
                <c:pt idx="10281">
                  <c:v>112.1</c:v>
                </c:pt>
                <c:pt idx="10282">
                  <c:v>112.1</c:v>
                </c:pt>
                <c:pt idx="10283">
                  <c:v>112.1</c:v>
                </c:pt>
                <c:pt idx="10284">
                  <c:v>112.1</c:v>
                </c:pt>
                <c:pt idx="10285">
                  <c:v>112</c:v>
                </c:pt>
                <c:pt idx="10286">
                  <c:v>112</c:v>
                </c:pt>
                <c:pt idx="10287">
                  <c:v>112</c:v>
                </c:pt>
                <c:pt idx="10288">
                  <c:v>112</c:v>
                </c:pt>
                <c:pt idx="10289">
                  <c:v>112</c:v>
                </c:pt>
                <c:pt idx="10290">
                  <c:v>112</c:v>
                </c:pt>
                <c:pt idx="10291">
                  <c:v>112.1</c:v>
                </c:pt>
                <c:pt idx="10292">
                  <c:v>112.1</c:v>
                </c:pt>
                <c:pt idx="10293">
                  <c:v>112.2</c:v>
                </c:pt>
                <c:pt idx="10294">
                  <c:v>112.2</c:v>
                </c:pt>
                <c:pt idx="10295">
                  <c:v>112.2</c:v>
                </c:pt>
                <c:pt idx="10296">
                  <c:v>112.2</c:v>
                </c:pt>
                <c:pt idx="10297">
                  <c:v>112.2</c:v>
                </c:pt>
                <c:pt idx="10298">
                  <c:v>112.2</c:v>
                </c:pt>
                <c:pt idx="10299">
                  <c:v>112.2</c:v>
                </c:pt>
                <c:pt idx="10300">
                  <c:v>112.2</c:v>
                </c:pt>
                <c:pt idx="10301">
                  <c:v>112.2</c:v>
                </c:pt>
                <c:pt idx="10302">
                  <c:v>112.2</c:v>
                </c:pt>
                <c:pt idx="10303">
                  <c:v>112.2</c:v>
                </c:pt>
                <c:pt idx="10304">
                  <c:v>112.2</c:v>
                </c:pt>
                <c:pt idx="10305">
                  <c:v>112.2</c:v>
                </c:pt>
                <c:pt idx="10306">
                  <c:v>112.2</c:v>
                </c:pt>
                <c:pt idx="10307">
                  <c:v>112.2</c:v>
                </c:pt>
                <c:pt idx="10308">
                  <c:v>112.2</c:v>
                </c:pt>
                <c:pt idx="10309">
                  <c:v>112.2</c:v>
                </c:pt>
                <c:pt idx="10310">
                  <c:v>112.2</c:v>
                </c:pt>
                <c:pt idx="10311">
                  <c:v>112.2</c:v>
                </c:pt>
                <c:pt idx="10312">
                  <c:v>112.2</c:v>
                </c:pt>
                <c:pt idx="10313">
                  <c:v>112.1</c:v>
                </c:pt>
                <c:pt idx="10314">
                  <c:v>112.1</c:v>
                </c:pt>
                <c:pt idx="10315">
                  <c:v>112.1</c:v>
                </c:pt>
                <c:pt idx="10316">
                  <c:v>112.1</c:v>
                </c:pt>
                <c:pt idx="10317">
                  <c:v>112.1</c:v>
                </c:pt>
                <c:pt idx="10318">
                  <c:v>112.1</c:v>
                </c:pt>
                <c:pt idx="10319">
                  <c:v>112.1</c:v>
                </c:pt>
                <c:pt idx="10320">
                  <c:v>112.1</c:v>
                </c:pt>
                <c:pt idx="10321">
                  <c:v>112.1</c:v>
                </c:pt>
                <c:pt idx="10322">
                  <c:v>112.1</c:v>
                </c:pt>
                <c:pt idx="10323">
                  <c:v>112.1</c:v>
                </c:pt>
                <c:pt idx="10324">
                  <c:v>112.1</c:v>
                </c:pt>
                <c:pt idx="10325">
                  <c:v>112.1</c:v>
                </c:pt>
                <c:pt idx="10326">
                  <c:v>112.1</c:v>
                </c:pt>
                <c:pt idx="10327">
                  <c:v>112.1</c:v>
                </c:pt>
                <c:pt idx="10328">
                  <c:v>112.1</c:v>
                </c:pt>
                <c:pt idx="10329">
                  <c:v>112.1</c:v>
                </c:pt>
                <c:pt idx="10330">
                  <c:v>112.1</c:v>
                </c:pt>
                <c:pt idx="10331">
                  <c:v>112.1</c:v>
                </c:pt>
                <c:pt idx="10332">
                  <c:v>112.1</c:v>
                </c:pt>
                <c:pt idx="10333">
                  <c:v>112.1</c:v>
                </c:pt>
                <c:pt idx="10334">
                  <c:v>112.1</c:v>
                </c:pt>
                <c:pt idx="10335">
                  <c:v>112.1</c:v>
                </c:pt>
                <c:pt idx="10336">
                  <c:v>112.1</c:v>
                </c:pt>
                <c:pt idx="10337">
                  <c:v>112.1</c:v>
                </c:pt>
                <c:pt idx="10338">
                  <c:v>112.1</c:v>
                </c:pt>
                <c:pt idx="10339">
                  <c:v>112.1</c:v>
                </c:pt>
                <c:pt idx="10340">
                  <c:v>112.1</c:v>
                </c:pt>
                <c:pt idx="10341">
                  <c:v>112.1</c:v>
                </c:pt>
                <c:pt idx="10342">
                  <c:v>112.1</c:v>
                </c:pt>
                <c:pt idx="10343">
                  <c:v>112.1</c:v>
                </c:pt>
                <c:pt idx="10344">
                  <c:v>112</c:v>
                </c:pt>
                <c:pt idx="10345">
                  <c:v>112</c:v>
                </c:pt>
                <c:pt idx="10346">
                  <c:v>112</c:v>
                </c:pt>
                <c:pt idx="10347">
                  <c:v>112.1</c:v>
                </c:pt>
                <c:pt idx="10348">
                  <c:v>112</c:v>
                </c:pt>
                <c:pt idx="10349">
                  <c:v>112.1</c:v>
                </c:pt>
                <c:pt idx="10350">
                  <c:v>112</c:v>
                </c:pt>
                <c:pt idx="10351">
                  <c:v>112</c:v>
                </c:pt>
                <c:pt idx="10352">
                  <c:v>112</c:v>
                </c:pt>
                <c:pt idx="10353">
                  <c:v>112</c:v>
                </c:pt>
                <c:pt idx="10354">
                  <c:v>112</c:v>
                </c:pt>
                <c:pt idx="10355">
                  <c:v>112</c:v>
                </c:pt>
                <c:pt idx="10356">
                  <c:v>112</c:v>
                </c:pt>
                <c:pt idx="10357">
                  <c:v>112</c:v>
                </c:pt>
                <c:pt idx="10358">
                  <c:v>112</c:v>
                </c:pt>
                <c:pt idx="10359">
                  <c:v>112</c:v>
                </c:pt>
                <c:pt idx="10360">
                  <c:v>112</c:v>
                </c:pt>
                <c:pt idx="10361">
                  <c:v>112</c:v>
                </c:pt>
                <c:pt idx="10362">
                  <c:v>111.9</c:v>
                </c:pt>
                <c:pt idx="10363">
                  <c:v>112</c:v>
                </c:pt>
                <c:pt idx="10364">
                  <c:v>111.9</c:v>
                </c:pt>
                <c:pt idx="10365">
                  <c:v>112</c:v>
                </c:pt>
                <c:pt idx="10366">
                  <c:v>112</c:v>
                </c:pt>
                <c:pt idx="10367">
                  <c:v>112</c:v>
                </c:pt>
                <c:pt idx="10368">
                  <c:v>112</c:v>
                </c:pt>
                <c:pt idx="10369">
                  <c:v>112</c:v>
                </c:pt>
                <c:pt idx="10370">
                  <c:v>112</c:v>
                </c:pt>
                <c:pt idx="10371">
                  <c:v>112</c:v>
                </c:pt>
                <c:pt idx="10372">
                  <c:v>112</c:v>
                </c:pt>
                <c:pt idx="10373">
                  <c:v>112</c:v>
                </c:pt>
                <c:pt idx="10374">
                  <c:v>112</c:v>
                </c:pt>
                <c:pt idx="10375">
                  <c:v>112</c:v>
                </c:pt>
                <c:pt idx="10376">
                  <c:v>111.9</c:v>
                </c:pt>
                <c:pt idx="10377">
                  <c:v>111.9</c:v>
                </c:pt>
                <c:pt idx="10378">
                  <c:v>112</c:v>
                </c:pt>
                <c:pt idx="10379">
                  <c:v>112</c:v>
                </c:pt>
                <c:pt idx="10380">
                  <c:v>112</c:v>
                </c:pt>
                <c:pt idx="10381">
                  <c:v>112</c:v>
                </c:pt>
                <c:pt idx="10382">
                  <c:v>112</c:v>
                </c:pt>
                <c:pt idx="10383">
                  <c:v>112</c:v>
                </c:pt>
                <c:pt idx="10384">
                  <c:v>112</c:v>
                </c:pt>
                <c:pt idx="10385">
                  <c:v>112</c:v>
                </c:pt>
                <c:pt idx="10386">
                  <c:v>112</c:v>
                </c:pt>
                <c:pt idx="10387">
                  <c:v>112.1</c:v>
                </c:pt>
                <c:pt idx="10388">
                  <c:v>112.1</c:v>
                </c:pt>
                <c:pt idx="10389">
                  <c:v>112.1</c:v>
                </c:pt>
                <c:pt idx="10390">
                  <c:v>112.1</c:v>
                </c:pt>
                <c:pt idx="10391">
                  <c:v>112.1</c:v>
                </c:pt>
                <c:pt idx="10392">
                  <c:v>112.1</c:v>
                </c:pt>
                <c:pt idx="10393">
                  <c:v>112.1</c:v>
                </c:pt>
                <c:pt idx="10394">
                  <c:v>112.1</c:v>
                </c:pt>
                <c:pt idx="10395">
                  <c:v>112</c:v>
                </c:pt>
                <c:pt idx="10396">
                  <c:v>112</c:v>
                </c:pt>
                <c:pt idx="10397">
                  <c:v>112</c:v>
                </c:pt>
                <c:pt idx="10398">
                  <c:v>112</c:v>
                </c:pt>
                <c:pt idx="10399">
                  <c:v>112</c:v>
                </c:pt>
                <c:pt idx="10400">
                  <c:v>112</c:v>
                </c:pt>
                <c:pt idx="10401">
                  <c:v>112</c:v>
                </c:pt>
                <c:pt idx="10402">
                  <c:v>112</c:v>
                </c:pt>
                <c:pt idx="10403">
                  <c:v>112</c:v>
                </c:pt>
                <c:pt idx="10404">
                  <c:v>112.1</c:v>
                </c:pt>
                <c:pt idx="10405">
                  <c:v>112.1</c:v>
                </c:pt>
                <c:pt idx="10406">
                  <c:v>112.1</c:v>
                </c:pt>
                <c:pt idx="10407">
                  <c:v>112.1</c:v>
                </c:pt>
                <c:pt idx="10408">
                  <c:v>112.1</c:v>
                </c:pt>
                <c:pt idx="10409">
                  <c:v>112.1</c:v>
                </c:pt>
                <c:pt idx="10410">
                  <c:v>112.1</c:v>
                </c:pt>
                <c:pt idx="10411">
                  <c:v>112.1</c:v>
                </c:pt>
                <c:pt idx="10412">
                  <c:v>112.2</c:v>
                </c:pt>
                <c:pt idx="10413">
                  <c:v>112.2</c:v>
                </c:pt>
                <c:pt idx="10414">
                  <c:v>112.2</c:v>
                </c:pt>
                <c:pt idx="10415">
                  <c:v>112.2</c:v>
                </c:pt>
                <c:pt idx="10416">
                  <c:v>112.2</c:v>
                </c:pt>
                <c:pt idx="10417">
                  <c:v>112.2</c:v>
                </c:pt>
                <c:pt idx="10418">
                  <c:v>112.2</c:v>
                </c:pt>
                <c:pt idx="10419">
                  <c:v>112.2</c:v>
                </c:pt>
                <c:pt idx="10420">
                  <c:v>112.2</c:v>
                </c:pt>
                <c:pt idx="10421">
                  <c:v>112.2</c:v>
                </c:pt>
                <c:pt idx="10422">
                  <c:v>112.2</c:v>
                </c:pt>
                <c:pt idx="10423">
                  <c:v>112.3</c:v>
                </c:pt>
                <c:pt idx="10424">
                  <c:v>112.3</c:v>
                </c:pt>
                <c:pt idx="10425">
                  <c:v>112.3</c:v>
                </c:pt>
                <c:pt idx="10426">
                  <c:v>112.3</c:v>
                </c:pt>
                <c:pt idx="10427">
                  <c:v>112.3</c:v>
                </c:pt>
                <c:pt idx="10428">
                  <c:v>112.2</c:v>
                </c:pt>
                <c:pt idx="10429">
                  <c:v>112.2</c:v>
                </c:pt>
                <c:pt idx="10430">
                  <c:v>112.2</c:v>
                </c:pt>
                <c:pt idx="10431">
                  <c:v>112.2</c:v>
                </c:pt>
                <c:pt idx="10432">
                  <c:v>112.2</c:v>
                </c:pt>
                <c:pt idx="10433">
                  <c:v>112.2</c:v>
                </c:pt>
                <c:pt idx="10434">
                  <c:v>112.2</c:v>
                </c:pt>
                <c:pt idx="10435">
                  <c:v>112.2</c:v>
                </c:pt>
                <c:pt idx="10436">
                  <c:v>112.2</c:v>
                </c:pt>
                <c:pt idx="10437">
                  <c:v>112.2</c:v>
                </c:pt>
                <c:pt idx="10438">
                  <c:v>112.1</c:v>
                </c:pt>
                <c:pt idx="10439">
                  <c:v>112.1</c:v>
                </c:pt>
                <c:pt idx="10440">
                  <c:v>112.1</c:v>
                </c:pt>
                <c:pt idx="10441">
                  <c:v>112.1</c:v>
                </c:pt>
                <c:pt idx="10442">
                  <c:v>112.1</c:v>
                </c:pt>
                <c:pt idx="10443">
                  <c:v>112.1</c:v>
                </c:pt>
                <c:pt idx="10444">
                  <c:v>112.1</c:v>
                </c:pt>
                <c:pt idx="10445">
                  <c:v>112.1</c:v>
                </c:pt>
                <c:pt idx="10446">
                  <c:v>112.1</c:v>
                </c:pt>
                <c:pt idx="10447">
                  <c:v>112.1</c:v>
                </c:pt>
                <c:pt idx="10448">
                  <c:v>112.1</c:v>
                </c:pt>
                <c:pt idx="10449">
                  <c:v>112.1</c:v>
                </c:pt>
                <c:pt idx="10450">
                  <c:v>112.1</c:v>
                </c:pt>
                <c:pt idx="10451">
                  <c:v>112.1</c:v>
                </c:pt>
                <c:pt idx="10452">
                  <c:v>112.1</c:v>
                </c:pt>
                <c:pt idx="10453">
                  <c:v>112.1</c:v>
                </c:pt>
                <c:pt idx="10454">
                  <c:v>112</c:v>
                </c:pt>
                <c:pt idx="10455">
                  <c:v>112.1</c:v>
                </c:pt>
                <c:pt idx="10456">
                  <c:v>112</c:v>
                </c:pt>
                <c:pt idx="10457">
                  <c:v>112</c:v>
                </c:pt>
                <c:pt idx="10458">
                  <c:v>112</c:v>
                </c:pt>
                <c:pt idx="10459">
                  <c:v>112</c:v>
                </c:pt>
                <c:pt idx="10460">
                  <c:v>112</c:v>
                </c:pt>
                <c:pt idx="10461">
                  <c:v>112</c:v>
                </c:pt>
                <c:pt idx="10462">
                  <c:v>112</c:v>
                </c:pt>
                <c:pt idx="10463">
                  <c:v>112</c:v>
                </c:pt>
                <c:pt idx="10464">
                  <c:v>112</c:v>
                </c:pt>
                <c:pt idx="10465">
                  <c:v>112</c:v>
                </c:pt>
                <c:pt idx="10466">
                  <c:v>112</c:v>
                </c:pt>
                <c:pt idx="10467">
                  <c:v>112</c:v>
                </c:pt>
                <c:pt idx="10468">
                  <c:v>112</c:v>
                </c:pt>
                <c:pt idx="10469">
                  <c:v>112.1</c:v>
                </c:pt>
                <c:pt idx="10470">
                  <c:v>112.1</c:v>
                </c:pt>
                <c:pt idx="10471">
                  <c:v>112.1</c:v>
                </c:pt>
                <c:pt idx="10472">
                  <c:v>112.1</c:v>
                </c:pt>
                <c:pt idx="10473">
                  <c:v>112.1</c:v>
                </c:pt>
                <c:pt idx="10474">
                  <c:v>112.1</c:v>
                </c:pt>
                <c:pt idx="10475">
                  <c:v>112.1</c:v>
                </c:pt>
                <c:pt idx="10476">
                  <c:v>112</c:v>
                </c:pt>
                <c:pt idx="10477">
                  <c:v>112</c:v>
                </c:pt>
                <c:pt idx="10478">
                  <c:v>112</c:v>
                </c:pt>
                <c:pt idx="10479">
                  <c:v>112</c:v>
                </c:pt>
                <c:pt idx="10480">
                  <c:v>112</c:v>
                </c:pt>
                <c:pt idx="10481">
                  <c:v>112</c:v>
                </c:pt>
                <c:pt idx="10482">
                  <c:v>112</c:v>
                </c:pt>
                <c:pt idx="10483">
                  <c:v>112</c:v>
                </c:pt>
                <c:pt idx="10484">
                  <c:v>112.1</c:v>
                </c:pt>
                <c:pt idx="10485">
                  <c:v>112</c:v>
                </c:pt>
                <c:pt idx="10486">
                  <c:v>112</c:v>
                </c:pt>
                <c:pt idx="10487">
                  <c:v>112</c:v>
                </c:pt>
                <c:pt idx="10488">
                  <c:v>112.1</c:v>
                </c:pt>
                <c:pt idx="10489">
                  <c:v>112.1</c:v>
                </c:pt>
                <c:pt idx="10490">
                  <c:v>112</c:v>
                </c:pt>
                <c:pt idx="10491">
                  <c:v>112</c:v>
                </c:pt>
                <c:pt idx="10492">
                  <c:v>112</c:v>
                </c:pt>
                <c:pt idx="10493">
                  <c:v>112</c:v>
                </c:pt>
                <c:pt idx="10494">
                  <c:v>112</c:v>
                </c:pt>
                <c:pt idx="10495">
                  <c:v>112</c:v>
                </c:pt>
                <c:pt idx="10496">
                  <c:v>112</c:v>
                </c:pt>
                <c:pt idx="10497">
                  <c:v>112</c:v>
                </c:pt>
                <c:pt idx="10498">
                  <c:v>112</c:v>
                </c:pt>
                <c:pt idx="10499">
                  <c:v>112</c:v>
                </c:pt>
                <c:pt idx="10500">
                  <c:v>112</c:v>
                </c:pt>
                <c:pt idx="10501">
                  <c:v>112</c:v>
                </c:pt>
                <c:pt idx="10502">
                  <c:v>112</c:v>
                </c:pt>
                <c:pt idx="10503">
                  <c:v>112</c:v>
                </c:pt>
                <c:pt idx="10504">
                  <c:v>112</c:v>
                </c:pt>
                <c:pt idx="10505">
                  <c:v>112</c:v>
                </c:pt>
                <c:pt idx="10506">
                  <c:v>112</c:v>
                </c:pt>
                <c:pt idx="10507">
                  <c:v>112</c:v>
                </c:pt>
                <c:pt idx="10508">
                  <c:v>112</c:v>
                </c:pt>
                <c:pt idx="10509">
                  <c:v>112</c:v>
                </c:pt>
                <c:pt idx="10510">
                  <c:v>112</c:v>
                </c:pt>
                <c:pt idx="10511">
                  <c:v>112</c:v>
                </c:pt>
                <c:pt idx="10512">
                  <c:v>112</c:v>
                </c:pt>
                <c:pt idx="10513">
                  <c:v>112</c:v>
                </c:pt>
                <c:pt idx="10514">
                  <c:v>112</c:v>
                </c:pt>
                <c:pt idx="10515">
                  <c:v>112</c:v>
                </c:pt>
                <c:pt idx="10516">
                  <c:v>112</c:v>
                </c:pt>
                <c:pt idx="10517">
                  <c:v>112</c:v>
                </c:pt>
                <c:pt idx="10518">
                  <c:v>112</c:v>
                </c:pt>
                <c:pt idx="10519">
                  <c:v>112</c:v>
                </c:pt>
                <c:pt idx="10520">
                  <c:v>112</c:v>
                </c:pt>
                <c:pt idx="10521">
                  <c:v>112</c:v>
                </c:pt>
                <c:pt idx="10522">
                  <c:v>112</c:v>
                </c:pt>
                <c:pt idx="10523">
                  <c:v>112</c:v>
                </c:pt>
                <c:pt idx="10524">
                  <c:v>112</c:v>
                </c:pt>
                <c:pt idx="10525">
                  <c:v>112</c:v>
                </c:pt>
                <c:pt idx="10526">
                  <c:v>112</c:v>
                </c:pt>
                <c:pt idx="10527">
                  <c:v>112</c:v>
                </c:pt>
                <c:pt idx="10528">
                  <c:v>112</c:v>
                </c:pt>
                <c:pt idx="10529">
                  <c:v>112</c:v>
                </c:pt>
                <c:pt idx="10530">
                  <c:v>112</c:v>
                </c:pt>
                <c:pt idx="10531">
                  <c:v>111.9</c:v>
                </c:pt>
                <c:pt idx="10532">
                  <c:v>111.9</c:v>
                </c:pt>
                <c:pt idx="10533">
                  <c:v>111.9</c:v>
                </c:pt>
                <c:pt idx="10534">
                  <c:v>111.9</c:v>
                </c:pt>
                <c:pt idx="10535">
                  <c:v>111.9</c:v>
                </c:pt>
                <c:pt idx="10536">
                  <c:v>112</c:v>
                </c:pt>
                <c:pt idx="10537">
                  <c:v>111.9</c:v>
                </c:pt>
                <c:pt idx="10538">
                  <c:v>112</c:v>
                </c:pt>
                <c:pt idx="10539">
                  <c:v>112</c:v>
                </c:pt>
                <c:pt idx="10540">
                  <c:v>112</c:v>
                </c:pt>
                <c:pt idx="10541">
                  <c:v>112</c:v>
                </c:pt>
                <c:pt idx="10542">
                  <c:v>112</c:v>
                </c:pt>
                <c:pt idx="10543">
                  <c:v>112</c:v>
                </c:pt>
                <c:pt idx="10544">
                  <c:v>112</c:v>
                </c:pt>
                <c:pt idx="10545">
                  <c:v>111.9</c:v>
                </c:pt>
                <c:pt idx="10546">
                  <c:v>112</c:v>
                </c:pt>
                <c:pt idx="10547">
                  <c:v>112</c:v>
                </c:pt>
                <c:pt idx="10548">
                  <c:v>112</c:v>
                </c:pt>
                <c:pt idx="10549">
                  <c:v>112</c:v>
                </c:pt>
                <c:pt idx="10550">
                  <c:v>112</c:v>
                </c:pt>
                <c:pt idx="10551">
                  <c:v>112</c:v>
                </c:pt>
                <c:pt idx="10552">
                  <c:v>112</c:v>
                </c:pt>
                <c:pt idx="10553">
                  <c:v>112</c:v>
                </c:pt>
                <c:pt idx="10554">
                  <c:v>112</c:v>
                </c:pt>
                <c:pt idx="10555">
                  <c:v>112</c:v>
                </c:pt>
                <c:pt idx="10556">
                  <c:v>112</c:v>
                </c:pt>
                <c:pt idx="10557">
                  <c:v>112</c:v>
                </c:pt>
                <c:pt idx="10558">
                  <c:v>112</c:v>
                </c:pt>
                <c:pt idx="10559">
                  <c:v>112</c:v>
                </c:pt>
                <c:pt idx="10560">
                  <c:v>112</c:v>
                </c:pt>
                <c:pt idx="10561">
                  <c:v>112</c:v>
                </c:pt>
                <c:pt idx="10562">
                  <c:v>112</c:v>
                </c:pt>
                <c:pt idx="10563">
                  <c:v>112</c:v>
                </c:pt>
                <c:pt idx="10564">
                  <c:v>112</c:v>
                </c:pt>
                <c:pt idx="10565">
                  <c:v>112</c:v>
                </c:pt>
                <c:pt idx="10566">
                  <c:v>112</c:v>
                </c:pt>
                <c:pt idx="10567">
                  <c:v>111.9</c:v>
                </c:pt>
                <c:pt idx="10568">
                  <c:v>111.9</c:v>
                </c:pt>
                <c:pt idx="10569">
                  <c:v>111.9</c:v>
                </c:pt>
                <c:pt idx="10570">
                  <c:v>111.9</c:v>
                </c:pt>
                <c:pt idx="10571">
                  <c:v>111.9</c:v>
                </c:pt>
                <c:pt idx="10572">
                  <c:v>111.9</c:v>
                </c:pt>
                <c:pt idx="10573">
                  <c:v>111.9</c:v>
                </c:pt>
                <c:pt idx="10574">
                  <c:v>111.9</c:v>
                </c:pt>
                <c:pt idx="10575">
                  <c:v>111.9</c:v>
                </c:pt>
                <c:pt idx="10576">
                  <c:v>111.9</c:v>
                </c:pt>
                <c:pt idx="10577">
                  <c:v>111.9</c:v>
                </c:pt>
                <c:pt idx="10578">
                  <c:v>112</c:v>
                </c:pt>
                <c:pt idx="10579">
                  <c:v>112</c:v>
                </c:pt>
                <c:pt idx="10580">
                  <c:v>112</c:v>
                </c:pt>
                <c:pt idx="10581">
                  <c:v>112</c:v>
                </c:pt>
                <c:pt idx="10582">
                  <c:v>111.9</c:v>
                </c:pt>
                <c:pt idx="10583">
                  <c:v>111.9</c:v>
                </c:pt>
                <c:pt idx="10584">
                  <c:v>111.9</c:v>
                </c:pt>
                <c:pt idx="10585">
                  <c:v>111.9</c:v>
                </c:pt>
                <c:pt idx="10586">
                  <c:v>111.9</c:v>
                </c:pt>
                <c:pt idx="10587">
                  <c:v>111.9</c:v>
                </c:pt>
                <c:pt idx="10588">
                  <c:v>111.9</c:v>
                </c:pt>
                <c:pt idx="10589">
                  <c:v>111.9</c:v>
                </c:pt>
                <c:pt idx="10590">
                  <c:v>111.9</c:v>
                </c:pt>
                <c:pt idx="10591">
                  <c:v>111.9</c:v>
                </c:pt>
                <c:pt idx="10592">
                  <c:v>111.9</c:v>
                </c:pt>
                <c:pt idx="10593">
                  <c:v>112</c:v>
                </c:pt>
                <c:pt idx="10594">
                  <c:v>112</c:v>
                </c:pt>
                <c:pt idx="10595">
                  <c:v>112</c:v>
                </c:pt>
                <c:pt idx="10596">
                  <c:v>112</c:v>
                </c:pt>
                <c:pt idx="10597">
                  <c:v>112</c:v>
                </c:pt>
                <c:pt idx="10598">
                  <c:v>112</c:v>
                </c:pt>
                <c:pt idx="10599">
                  <c:v>112</c:v>
                </c:pt>
                <c:pt idx="10600">
                  <c:v>112</c:v>
                </c:pt>
                <c:pt idx="10601">
                  <c:v>112.1</c:v>
                </c:pt>
                <c:pt idx="10602">
                  <c:v>112.1</c:v>
                </c:pt>
                <c:pt idx="10603">
                  <c:v>112</c:v>
                </c:pt>
                <c:pt idx="10604">
                  <c:v>112</c:v>
                </c:pt>
                <c:pt idx="10605">
                  <c:v>112</c:v>
                </c:pt>
                <c:pt idx="10606">
                  <c:v>112</c:v>
                </c:pt>
                <c:pt idx="10607">
                  <c:v>112</c:v>
                </c:pt>
                <c:pt idx="10608">
                  <c:v>112</c:v>
                </c:pt>
                <c:pt idx="10609">
                  <c:v>112</c:v>
                </c:pt>
                <c:pt idx="10610">
                  <c:v>112</c:v>
                </c:pt>
                <c:pt idx="10611">
                  <c:v>112</c:v>
                </c:pt>
                <c:pt idx="10612">
                  <c:v>112</c:v>
                </c:pt>
                <c:pt idx="10613">
                  <c:v>112</c:v>
                </c:pt>
                <c:pt idx="10614">
                  <c:v>112</c:v>
                </c:pt>
                <c:pt idx="10615">
                  <c:v>112</c:v>
                </c:pt>
                <c:pt idx="10616">
                  <c:v>112</c:v>
                </c:pt>
                <c:pt idx="10617">
                  <c:v>112</c:v>
                </c:pt>
                <c:pt idx="10618">
                  <c:v>112</c:v>
                </c:pt>
                <c:pt idx="10619">
                  <c:v>112</c:v>
                </c:pt>
                <c:pt idx="10620">
                  <c:v>112</c:v>
                </c:pt>
                <c:pt idx="10621">
                  <c:v>111.9</c:v>
                </c:pt>
                <c:pt idx="10622">
                  <c:v>111.9</c:v>
                </c:pt>
                <c:pt idx="10623">
                  <c:v>111.9</c:v>
                </c:pt>
                <c:pt idx="10624">
                  <c:v>111.9</c:v>
                </c:pt>
                <c:pt idx="10625">
                  <c:v>112</c:v>
                </c:pt>
                <c:pt idx="10626">
                  <c:v>112</c:v>
                </c:pt>
                <c:pt idx="10627">
                  <c:v>112</c:v>
                </c:pt>
                <c:pt idx="10628">
                  <c:v>112</c:v>
                </c:pt>
                <c:pt idx="10629">
                  <c:v>112</c:v>
                </c:pt>
                <c:pt idx="10630">
                  <c:v>112</c:v>
                </c:pt>
                <c:pt idx="10631">
                  <c:v>112</c:v>
                </c:pt>
                <c:pt idx="10632">
                  <c:v>112</c:v>
                </c:pt>
                <c:pt idx="10633">
                  <c:v>112</c:v>
                </c:pt>
                <c:pt idx="10634">
                  <c:v>112</c:v>
                </c:pt>
                <c:pt idx="10635">
                  <c:v>112</c:v>
                </c:pt>
                <c:pt idx="10636">
                  <c:v>112</c:v>
                </c:pt>
                <c:pt idx="10637">
                  <c:v>112</c:v>
                </c:pt>
                <c:pt idx="10638">
                  <c:v>111.9</c:v>
                </c:pt>
                <c:pt idx="10639">
                  <c:v>111.9</c:v>
                </c:pt>
                <c:pt idx="10640">
                  <c:v>111.9</c:v>
                </c:pt>
                <c:pt idx="10641">
                  <c:v>111.9</c:v>
                </c:pt>
                <c:pt idx="10642">
                  <c:v>111.9</c:v>
                </c:pt>
                <c:pt idx="10643">
                  <c:v>111.9</c:v>
                </c:pt>
                <c:pt idx="10644">
                  <c:v>111.9</c:v>
                </c:pt>
                <c:pt idx="10645">
                  <c:v>111.9</c:v>
                </c:pt>
                <c:pt idx="10646">
                  <c:v>111.9</c:v>
                </c:pt>
                <c:pt idx="10647">
                  <c:v>111.9</c:v>
                </c:pt>
                <c:pt idx="10648">
                  <c:v>111.9</c:v>
                </c:pt>
                <c:pt idx="10649">
                  <c:v>111.9</c:v>
                </c:pt>
                <c:pt idx="10650">
                  <c:v>111.9</c:v>
                </c:pt>
                <c:pt idx="10651">
                  <c:v>112</c:v>
                </c:pt>
                <c:pt idx="10652">
                  <c:v>112</c:v>
                </c:pt>
                <c:pt idx="10653">
                  <c:v>112</c:v>
                </c:pt>
                <c:pt idx="10654">
                  <c:v>112</c:v>
                </c:pt>
                <c:pt idx="10655">
                  <c:v>112</c:v>
                </c:pt>
                <c:pt idx="10656">
                  <c:v>112.1</c:v>
                </c:pt>
                <c:pt idx="10657">
                  <c:v>112.1</c:v>
                </c:pt>
                <c:pt idx="10658">
                  <c:v>112.1</c:v>
                </c:pt>
                <c:pt idx="10659">
                  <c:v>112.1</c:v>
                </c:pt>
                <c:pt idx="10660">
                  <c:v>112.1</c:v>
                </c:pt>
                <c:pt idx="10661">
                  <c:v>112.1</c:v>
                </c:pt>
                <c:pt idx="10662">
                  <c:v>112.1</c:v>
                </c:pt>
                <c:pt idx="10663">
                  <c:v>112.1</c:v>
                </c:pt>
                <c:pt idx="10664">
                  <c:v>112.1</c:v>
                </c:pt>
                <c:pt idx="10665">
                  <c:v>112</c:v>
                </c:pt>
                <c:pt idx="10666">
                  <c:v>112</c:v>
                </c:pt>
                <c:pt idx="10667">
                  <c:v>112</c:v>
                </c:pt>
                <c:pt idx="10668">
                  <c:v>112</c:v>
                </c:pt>
                <c:pt idx="10669">
                  <c:v>112</c:v>
                </c:pt>
                <c:pt idx="10670">
                  <c:v>112</c:v>
                </c:pt>
                <c:pt idx="10671">
                  <c:v>112</c:v>
                </c:pt>
                <c:pt idx="10672">
                  <c:v>112</c:v>
                </c:pt>
                <c:pt idx="10673">
                  <c:v>112</c:v>
                </c:pt>
                <c:pt idx="10674">
                  <c:v>112</c:v>
                </c:pt>
                <c:pt idx="10675">
                  <c:v>112</c:v>
                </c:pt>
                <c:pt idx="10676">
                  <c:v>112</c:v>
                </c:pt>
                <c:pt idx="10677">
                  <c:v>112</c:v>
                </c:pt>
                <c:pt idx="10678">
                  <c:v>112</c:v>
                </c:pt>
                <c:pt idx="10679">
                  <c:v>112</c:v>
                </c:pt>
                <c:pt idx="10680">
                  <c:v>112</c:v>
                </c:pt>
                <c:pt idx="10681">
                  <c:v>112</c:v>
                </c:pt>
                <c:pt idx="10682">
                  <c:v>112</c:v>
                </c:pt>
                <c:pt idx="10683">
                  <c:v>112</c:v>
                </c:pt>
                <c:pt idx="10684">
                  <c:v>112</c:v>
                </c:pt>
                <c:pt idx="10685">
                  <c:v>112</c:v>
                </c:pt>
                <c:pt idx="10686">
                  <c:v>112</c:v>
                </c:pt>
                <c:pt idx="10687">
                  <c:v>111.9</c:v>
                </c:pt>
                <c:pt idx="10688">
                  <c:v>111.9</c:v>
                </c:pt>
                <c:pt idx="10689">
                  <c:v>111.9</c:v>
                </c:pt>
                <c:pt idx="10690">
                  <c:v>111.9</c:v>
                </c:pt>
                <c:pt idx="10691">
                  <c:v>112</c:v>
                </c:pt>
                <c:pt idx="10692">
                  <c:v>111.9</c:v>
                </c:pt>
                <c:pt idx="10693">
                  <c:v>111.9</c:v>
                </c:pt>
                <c:pt idx="10694">
                  <c:v>111.9</c:v>
                </c:pt>
                <c:pt idx="10695">
                  <c:v>111.9</c:v>
                </c:pt>
                <c:pt idx="10696">
                  <c:v>111.9</c:v>
                </c:pt>
                <c:pt idx="10697">
                  <c:v>112</c:v>
                </c:pt>
                <c:pt idx="10698">
                  <c:v>111.9</c:v>
                </c:pt>
                <c:pt idx="10699">
                  <c:v>112</c:v>
                </c:pt>
                <c:pt idx="10700">
                  <c:v>112</c:v>
                </c:pt>
                <c:pt idx="10701">
                  <c:v>112</c:v>
                </c:pt>
                <c:pt idx="10702">
                  <c:v>111.9</c:v>
                </c:pt>
                <c:pt idx="10703">
                  <c:v>112</c:v>
                </c:pt>
                <c:pt idx="10704">
                  <c:v>112</c:v>
                </c:pt>
                <c:pt idx="10705">
                  <c:v>111.9</c:v>
                </c:pt>
                <c:pt idx="10706">
                  <c:v>111.9</c:v>
                </c:pt>
                <c:pt idx="10707">
                  <c:v>112</c:v>
                </c:pt>
                <c:pt idx="10708">
                  <c:v>112</c:v>
                </c:pt>
                <c:pt idx="10709">
                  <c:v>111.9</c:v>
                </c:pt>
                <c:pt idx="10710">
                  <c:v>111.9</c:v>
                </c:pt>
                <c:pt idx="10711">
                  <c:v>111.9</c:v>
                </c:pt>
                <c:pt idx="10712">
                  <c:v>112</c:v>
                </c:pt>
                <c:pt idx="10713">
                  <c:v>112</c:v>
                </c:pt>
                <c:pt idx="10714">
                  <c:v>112</c:v>
                </c:pt>
                <c:pt idx="10715">
                  <c:v>112</c:v>
                </c:pt>
                <c:pt idx="10716">
                  <c:v>112</c:v>
                </c:pt>
                <c:pt idx="10717">
                  <c:v>112</c:v>
                </c:pt>
                <c:pt idx="10718">
                  <c:v>112</c:v>
                </c:pt>
                <c:pt idx="10719">
                  <c:v>112</c:v>
                </c:pt>
                <c:pt idx="10720">
                  <c:v>112</c:v>
                </c:pt>
                <c:pt idx="10721">
                  <c:v>111.9</c:v>
                </c:pt>
                <c:pt idx="10722">
                  <c:v>111.9</c:v>
                </c:pt>
                <c:pt idx="10723">
                  <c:v>111.9</c:v>
                </c:pt>
                <c:pt idx="10724">
                  <c:v>111.9</c:v>
                </c:pt>
                <c:pt idx="10725">
                  <c:v>112</c:v>
                </c:pt>
                <c:pt idx="10726">
                  <c:v>111.9</c:v>
                </c:pt>
                <c:pt idx="10727">
                  <c:v>111.9</c:v>
                </c:pt>
                <c:pt idx="10728">
                  <c:v>111.9</c:v>
                </c:pt>
                <c:pt idx="10729">
                  <c:v>111.9</c:v>
                </c:pt>
                <c:pt idx="10730">
                  <c:v>111.9</c:v>
                </c:pt>
                <c:pt idx="10731">
                  <c:v>111.9</c:v>
                </c:pt>
                <c:pt idx="10732">
                  <c:v>112</c:v>
                </c:pt>
                <c:pt idx="10733">
                  <c:v>112</c:v>
                </c:pt>
                <c:pt idx="10734">
                  <c:v>112</c:v>
                </c:pt>
                <c:pt idx="10735">
                  <c:v>112</c:v>
                </c:pt>
                <c:pt idx="10736">
                  <c:v>112</c:v>
                </c:pt>
                <c:pt idx="10737">
                  <c:v>112</c:v>
                </c:pt>
                <c:pt idx="10738">
                  <c:v>112</c:v>
                </c:pt>
                <c:pt idx="10739">
                  <c:v>112</c:v>
                </c:pt>
                <c:pt idx="10740">
                  <c:v>112</c:v>
                </c:pt>
                <c:pt idx="10741">
                  <c:v>111.9</c:v>
                </c:pt>
                <c:pt idx="10742">
                  <c:v>112</c:v>
                </c:pt>
                <c:pt idx="10743">
                  <c:v>112</c:v>
                </c:pt>
                <c:pt idx="10744">
                  <c:v>111.9</c:v>
                </c:pt>
                <c:pt idx="10745">
                  <c:v>112</c:v>
                </c:pt>
                <c:pt idx="10746">
                  <c:v>112</c:v>
                </c:pt>
                <c:pt idx="10747">
                  <c:v>112</c:v>
                </c:pt>
                <c:pt idx="10748">
                  <c:v>112</c:v>
                </c:pt>
                <c:pt idx="10749">
                  <c:v>112</c:v>
                </c:pt>
                <c:pt idx="10750">
                  <c:v>112</c:v>
                </c:pt>
                <c:pt idx="10751">
                  <c:v>112</c:v>
                </c:pt>
                <c:pt idx="10752">
                  <c:v>112</c:v>
                </c:pt>
                <c:pt idx="10753">
                  <c:v>111.9</c:v>
                </c:pt>
                <c:pt idx="10754">
                  <c:v>111.9</c:v>
                </c:pt>
                <c:pt idx="10755">
                  <c:v>111.9</c:v>
                </c:pt>
                <c:pt idx="10756">
                  <c:v>111.9</c:v>
                </c:pt>
                <c:pt idx="10757">
                  <c:v>111.9</c:v>
                </c:pt>
                <c:pt idx="10758">
                  <c:v>111.9</c:v>
                </c:pt>
                <c:pt idx="10759">
                  <c:v>111.9</c:v>
                </c:pt>
                <c:pt idx="10760">
                  <c:v>111.9</c:v>
                </c:pt>
                <c:pt idx="10761">
                  <c:v>111.9</c:v>
                </c:pt>
                <c:pt idx="10762">
                  <c:v>111.9</c:v>
                </c:pt>
                <c:pt idx="10763">
                  <c:v>111.9</c:v>
                </c:pt>
                <c:pt idx="10764">
                  <c:v>112</c:v>
                </c:pt>
                <c:pt idx="10765">
                  <c:v>112</c:v>
                </c:pt>
                <c:pt idx="10766">
                  <c:v>112</c:v>
                </c:pt>
                <c:pt idx="10767">
                  <c:v>112</c:v>
                </c:pt>
                <c:pt idx="10768">
                  <c:v>112</c:v>
                </c:pt>
                <c:pt idx="10769">
                  <c:v>112</c:v>
                </c:pt>
                <c:pt idx="10770">
                  <c:v>112</c:v>
                </c:pt>
                <c:pt idx="10771">
                  <c:v>112</c:v>
                </c:pt>
                <c:pt idx="10772">
                  <c:v>112</c:v>
                </c:pt>
                <c:pt idx="10773">
                  <c:v>112</c:v>
                </c:pt>
                <c:pt idx="10774">
                  <c:v>112</c:v>
                </c:pt>
                <c:pt idx="10775">
                  <c:v>112</c:v>
                </c:pt>
                <c:pt idx="10776">
                  <c:v>112</c:v>
                </c:pt>
                <c:pt idx="10777">
                  <c:v>112</c:v>
                </c:pt>
                <c:pt idx="10778">
                  <c:v>112</c:v>
                </c:pt>
                <c:pt idx="10779">
                  <c:v>112</c:v>
                </c:pt>
                <c:pt idx="10780">
                  <c:v>112</c:v>
                </c:pt>
                <c:pt idx="10781">
                  <c:v>112</c:v>
                </c:pt>
                <c:pt idx="10782">
                  <c:v>112</c:v>
                </c:pt>
                <c:pt idx="10783">
                  <c:v>112.1</c:v>
                </c:pt>
                <c:pt idx="10784">
                  <c:v>112.1</c:v>
                </c:pt>
                <c:pt idx="10785">
                  <c:v>112.1</c:v>
                </c:pt>
                <c:pt idx="10786">
                  <c:v>112.1</c:v>
                </c:pt>
                <c:pt idx="10787">
                  <c:v>112.1</c:v>
                </c:pt>
                <c:pt idx="10788">
                  <c:v>112.1</c:v>
                </c:pt>
                <c:pt idx="10789">
                  <c:v>112.1</c:v>
                </c:pt>
                <c:pt idx="10790">
                  <c:v>112.1</c:v>
                </c:pt>
                <c:pt idx="10791">
                  <c:v>112.1</c:v>
                </c:pt>
                <c:pt idx="10792">
                  <c:v>112.1</c:v>
                </c:pt>
                <c:pt idx="10793">
                  <c:v>112.1</c:v>
                </c:pt>
                <c:pt idx="10794">
                  <c:v>112.1</c:v>
                </c:pt>
                <c:pt idx="10795">
                  <c:v>112.1</c:v>
                </c:pt>
                <c:pt idx="10796">
                  <c:v>112.1</c:v>
                </c:pt>
                <c:pt idx="10797">
                  <c:v>112.1</c:v>
                </c:pt>
                <c:pt idx="10798">
                  <c:v>112.1</c:v>
                </c:pt>
                <c:pt idx="10799">
                  <c:v>112.1</c:v>
                </c:pt>
                <c:pt idx="10800">
                  <c:v>112.1</c:v>
                </c:pt>
                <c:pt idx="10801">
                  <c:v>112.1</c:v>
                </c:pt>
                <c:pt idx="10802">
                  <c:v>112.1</c:v>
                </c:pt>
                <c:pt idx="10803">
                  <c:v>112.1</c:v>
                </c:pt>
                <c:pt idx="10804">
                  <c:v>112.1</c:v>
                </c:pt>
                <c:pt idx="10805">
                  <c:v>112.1</c:v>
                </c:pt>
                <c:pt idx="10806">
                  <c:v>112</c:v>
                </c:pt>
                <c:pt idx="10807">
                  <c:v>112.1</c:v>
                </c:pt>
                <c:pt idx="10808">
                  <c:v>112</c:v>
                </c:pt>
                <c:pt idx="10809">
                  <c:v>112</c:v>
                </c:pt>
                <c:pt idx="10810">
                  <c:v>112</c:v>
                </c:pt>
                <c:pt idx="10811">
                  <c:v>112</c:v>
                </c:pt>
                <c:pt idx="10812">
                  <c:v>112</c:v>
                </c:pt>
                <c:pt idx="10813">
                  <c:v>112</c:v>
                </c:pt>
                <c:pt idx="10814">
                  <c:v>112</c:v>
                </c:pt>
                <c:pt idx="10815">
                  <c:v>112</c:v>
                </c:pt>
                <c:pt idx="10816">
                  <c:v>112</c:v>
                </c:pt>
                <c:pt idx="10817">
                  <c:v>112</c:v>
                </c:pt>
                <c:pt idx="10818">
                  <c:v>112</c:v>
                </c:pt>
                <c:pt idx="10819">
                  <c:v>112</c:v>
                </c:pt>
                <c:pt idx="10820">
                  <c:v>112</c:v>
                </c:pt>
                <c:pt idx="10821">
                  <c:v>112</c:v>
                </c:pt>
                <c:pt idx="10822">
                  <c:v>112</c:v>
                </c:pt>
                <c:pt idx="10823">
                  <c:v>112</c:v>
                </c:pt>
                <c:pt idx="10824">
                  <c:v>112</c:v>
                </c:pt>
                <c:pt idx="10825">
                  <c:v>112</c:v>
                </c:pt>
                <c:pt idx="10826">
                  <c:v>112</c:v>
                </c:pt>
                <c:pt idx="10827">
                  <c:v>112</c:v>
                </c:pt>
                <c:pt idx="10828">
                  <c:v>112</c:v>
                </c:pt>
                <c:pt idx="10829">
                  <c:v>112</c:v>
                </c:pt>
                <c:pt idx="10830">
                  <c:v>112</c:v>
                </c:pt>
                <c:pt idx="10831">
                  <c:v>112</c:v>
                </c:pt>
                <c:pt idx="10832">
                  <c:v>112</c:v>
                </c:pt>
                <c:pt idx="10833">
                  <c:v>112</c:v>
                </c:pt>
                <c:pt idx="10834">
                  <c:v>112</c:v>
                </c:pt>
                <c:pt idx="10835">
                  <c:v>112</c:v>
                </c:pt>
                <c:pt idx="10836">
                  <c:v>112</c:v>
                </c:pt>
                <c:pt idx="10837">
                  <c:v>112</c:v>
                </c:pt>
                <c:pt idx="10838">
                  <c:v>112</c:v>
                </c:pt>
                <c:pt idx="10839">
                  <c:v>112</c:v>
                </c:pt>
                <c:pt idx="10840">
                  <c:v>112</c:v>
                </c:pt>
                <c:pt idx="10841">
                  <c:v>112</c:v>
                </c:pt>
                <c:pt idx="10842">
                  <c:v>112</c:v>
                </c:pt>
                <c:pt idx="10843">
                  <c:v>112</c:v>
                </c:pt>
                <c:pt idx="10844">
                  <c:v>112</c:v>
                </c:pt>
                <c:pt idx="10845">
                  <c:v>112</c:v>
                </c:pt>
                <c:pt idx="10846">
                  <c:v>112</c:v>
                </c:pt>
                <c:pt idx="10847">
                  <c:v>112</c:v>
                </c:pt>
                <c:pt idx="10848">
                  <c:v>112</c:v>
                </c:pt>
                <c:pt idx="10849">
                  <c:v>112</c:v>
                </c:pt>
                <c:pt idx="10850">
                  <c:v>112</c:v>
                </c:pt>
                <c:pt idx="10851">
                  <c:v>112</c:v>
                </c:pt>
                <c:pt idx="10852">
                  <c:v>112</c:v>
                </c:pt>
                <c:pt idx="10853">
                  <c:v>112</c:v>
                </c:pt>
                <c:pt idx="10854">
                  <c:v>112</c:v>
                </c:pt>
                <c:pt idx="10855">
                  <c:v>112</c:v>
                </c:pt>
                <c:pt idx="10856">
                  <c:v>112</c:v>
                </c:pt>
                <c:pt idx="10857">
                  <c:v>112</c:v>
                </c:pt>
                <c:pt idx="10858">
                  <c:v>112.1</c:v>
                </c:pt>
                <c:pt idx="10859">
                  <c:v>112.1</c:v>
                </c:pt>
                <c:pt idx="10860">
                  <c:v>112.1</c:v>
                </c:pt>
                <c:pt idx="10861">
                  <c:v>112.1</c:v>
                </c:pt>
                <c:pt idx="10862">
                  <c:v>112.1</c:v>
                </c:pt>
                <c:pt idx="10863">
                  <c:v>112.1</c:v>
                </c:pt>
                <c:pt idx="10864">
                  <c:v>112.1</c:v>
                </c:pt>
                <c:pt idx="10865">
                  <c:v>112.1</c:v>
                </c:pt>
                <c:pt idx="10866">
                  <c:v>112.1</c:v>
                </c:pt>
                <c:pt idx="10867">
                  <c:v>112.1</c:v>
                </c:pt>
                <c:pt idx="10868">
                  <c:v>112.1</c:v>
                </c:pt>
                <c:pt idx="10869">
                  <c:v>112.1</c:v>
                </c:pt>
                <c:pt idx="10870">
                  <c:v>112.1</c:v>
                </c:pt>
                <c:pt idx="10871">
                  <c:v>112.1</c:v>
                </c:pt>
                <c:pt idx="10872">
                  <c:v>112</c:v>
                </c:pt>
                <c:pt idx="10873">
                  <c:v>112</c:v>
                </c:pt>
                <c:pt idx="10874">
                  <c:v>112</c:v>
                </c:pt>
                <c:pt idx="10875">
                  <c:v>112</c:v>
                </c:pt>
                <c:pt idx="10876">
                  <c:v>112</c:v>
                </c:pt>
                <c:pt idx="10877">
                  <c:v>112</c:v>
                </c:pt>
                <c:pt idx="10878">
                  <c:v>112</c:v>
                </c:pt>
                <c:pt idx="10879">
                  <c:v>112</c:v>
                </c:pt>
                <c:pt idx="10880">
                  <c:v>112</c:v>
                </c:pt>
                <c:pt idx="10881">
                  <c:v>112.1</c:v>
                </c:pt>
                <c:pt idx="10882">
                  <c:v>112.1</c:v>
                </c:pt>
                <c:pt idx="10883">
                  <c:v>112.1</c:v>
                </c:pt>
                <c:pt idx="10884">
                  <c:v>112.1</c:v>
                </c:pt>
                <c:pt idx="10885">
                  <c:v>112.2</c:v>
                </c:pt>
                <c:pt idx="10886">
                  <c:v>112.2</c:v>
                </c:pt>
                <c:pt idx="10887">
                  <c:v>112.1</c:v>
                </c:pt>
                <c:pt idx="10888">
                  <c:v>112.2</c:v>
                </c:pt>
                <c:pt idx="10889">
                  <c:v>112.1</c:v>
                </c:pt>
                <c:pt idx="10890">
                  <c:v>112.2</c:v>
                </c:pt>
                <c:pt idx="10891">
                  <c:v>112.2</c:v>
                </c:pt>
                <c:pt idx="10892">
                  <c:v>112.2</c:v>
                </c:pt>
                <c:pt idx="10893">
                  <c:v>112.2</c:v>
                </c:pt>
                <c:pt idx="10894">
                  <c:v>112.2</c:v>
                </c:pt>
                <c:pt idx="10895">
                  <c:v>112.2</c:v>
                </c:pt>
                <c:pt idx="10896">
                  <c:v>112.2</c:v>
                </c:pt>
                <c:pt idx="10897">
                  <c:v>112.2</c:v>
                </c:pt>
                <c:pt idx="10898">
                  <c:v>112.2</c:v>
                </c:pt>
                <c:pt idx="10899">
                  <c:v>112.2</c:v>
                </c:pt>
                <c:pt idx="10900">
                  <c:v>112.2</c:v>
                </c:pt>
                <c:pt idx="10901">
                  <c:v>112.2</c:v>
                </c:pt>
                <c:pt idx="10902">
                  <c:v>112.2</c:v>
                </c:pt>
                <c:pt idx="10903">
                  <c:v>112.2</c:v>
                </c:pt>
                <c:pt idx="10904">
                  <c:v>112.1</c:v>
                </c:pt>
                <c:pt idx="10905">
                  <c:v>112.1</c:v>
                </c:pt>
                <c:pt idx="10906">
                  <c:v>112.1</c:v>
                </c:pt>
                <c:pt idx="10907">
                  <c:v>112.1</c:v>
                </c:pt>
                <c:pt idx="10908">
                  <c:v>112.1</c:v>
                </c:pt>
                <c:pt idx="10909">
                  <c:v>112.1</c:v>
                </c:pt>
                <c:pt idx="10910">
                  <c:v>112.1</c:v>
                </c:pt>
                <c:pt idx="10911">
                  <c:v>112.1</c:v>
                </c:pt>
                <c:pt idx="10912">
                  <c:v>112.2</c:v>
                </c:pt>
                <c:pt idx="10913">
                  <c:v>112.2</c:v>
                </c:pt>
                <c:pt idx="10914">
                  <c:v>112.2</c:v>
                </c:pt>
                <c:pt idx="10915">
                  <c:v>112.2</c:v>
                </c:pt>
                <c:pt idx="10916">
                  <c:v>112.2</c:v>
                </c:pt>
                <c:pt idx="10917">
                  <c:v>112.3</c:v>
                </c:pt>
                <c:pt idx="10918">
                  <c:v>112.2</c:v>
                </c:pt>
                <c:pt idx="10919">
                  <c:v>112.3</c:v>
                </c:pt>
                <c:pt idx="10920">
                  <c:v>112.3</c:v>
                </c:pt>
                <c:pt idx="10921">
                  <c:v>112.3</c:v>
                </c:pt>
                <c:pt idx="10922">
                  <c:v>112.2</c:v>
                </c:pt>
                <c:pt idx="10923">
                  <c:v>112.2</c:v>
                </c:pt>
                <c:pt idx="10924">
                  <c:v>112.3</c:v>
                </c:pt>
                <c:pt idx="10925">
                  <c:v>112.3</c:v>
                </c:pt>
                <c:pt idx="10926">
                  <c:v>112.2</c:v>
                </c:pt>
                <c:pt idx="10927">
                  <c:v>112.2</c:v>
                </c:pt>
                <c:pt idx="10928">
                  <c:v>112.2</c:v>
                </c:pt>
                <c:pt idx="10929">
                  <c:v>112.2</c:v>
                </c:pt>
                <c:pt idx="10930">
                  <c:v>112.3</c:v>
                </c:pt>
                <c:pt idx="10931">
                  <c:v>112.3</c:v>
                </c:pt>
                <c:pt idx="10932">
                  <c:v>112.3</c:v>
                </c:pt>
                <c:pt idx="10933">
                  <c:v>112.3</c:v>
                </c:pt>
                <c:pt idx="10934">
                  <c:v>112.3</c:v>
                </c:pt>
                <c:pt idx="10935">
                  <c:v>112.3</c:v>
                </c:pt>
                <c:pt idx="10936">
                  <c:v>112.3</c:v>
                </c:pt>
                <c:pt idx="10937">
                  <c:v>112.3</c:v>
                </c:pt>
                <c:pt idx="10938">
                  <c:v>112.3</c:v>
                </c:pt>
                <c:pt idx="10939">
                  <c:v>112.3</c:v>
                </c:pt>
                <c:pt idx="10940">
                  <c:v>112.3</c:v>
                </c:pt>
                <c:pt idx="10941">
                  <c:v>112.3</c:v>
                </c:pt>
                <c:pt idx="10942">
                  <c:v>112.4</c:v>
                </c:pt>
                <c:pt idx="10943">
                  <c:v>112.4</c:v>
                </c:pt>
                <c:pt idx="10944">
                  <c:v>112.4</c:v>
                </c:pt>
                <c:pt idx="10945">
                  <c:v>112.4</c:v>
                </c:pt>
                <c:pt idx="10946">
                  <c:v>112.5</c:v>
                </c:pt>
                <c:pt idx="10947">
                  <c:v>112.5</c:v>
                </c:pt>
                <c:pt idx="10948">
                  <c:v>112.4</c:v>
                </c:pt>
                <c:pt idx="10949">
                  <c:v>112.5</c:v>
                </c:pt>
                <c:pt idx="10950">
                  <c:v>112.5</c:v>
                </c:pt>
                <c:pt idx="10951">
                  <c:v>112.5</c:v>
                </c:pt>
                <c:pt idx="10952">
                  <c:v>112.5</c:v>
                </c:pt>
                <c:pt idx="10953">
                  <c:v>112.5</c:v>
                </c:pt>
                <c:pt idx="10954">
                  <c:v>112.5</c:v>
                </c:pt>
                <c:pt idx="10955">
                  <c:v>112.5</c:v>
                </c:pt>
                <c:pt idx="10956">
                  <c:v>112.5</c:v>
                </c:pt>
                <c:pt idx="10957">
                  <c:v>112.5</c:v>
                </c:pt>
                <c:pt idx="10958">
                  <c:v>112.5</c:v>
                </c:pt>
                <c:pt idx="10959">
                  <c:v>112.5</c:v>
                </c:pt>
                <c:pt idx="10960">
                  <c:v>112.5</c:v>
                </c:pt>
                <c:pt idx="10961">
                  <c:v>112.5</c:v>
                </c:pt>
                <c:pt idx="10962">
                  <c:v>112.5</c:v>
                </c:pt>
                <c:pt idx="10963">
                  <c:v>112.5</c:v>
                </c:pt>
                <c:pt idx="10964">
                  <c:v>112.4</c:v>
                </c:pt>
                <c:pt idx="10965">
                  <c:v>112.4</c:v>
                </c:pt>
                <c:pt idx="10966">
                  <c:v>112.4</c:v>
                </c:pt>
                <c:pt idx="10967">
                  <c:v>112.3</c:v>
                </c:pt>
                <c:pt idx="10968">
                  <c:v>112.3</c:v>
                </c:pt>
                <c:pt idx="10969">
                  <c:v>112.3</c:v>
                </c:pt>
                <c:pt idx="10970">
                  <c:v>112.3</c:v>
                </c:pt>
                <c:pt idx="10971">
                  <c:v>112.2</c:v>
                </c:pt>
                <c:pt idx="10972">
                  <c:v>112.2</c:v>
                </c:pt>
                <c:pt idx="10973">
                  <c:v>112.2</c:v>
                </c:pt>
                <c:pt idx="10974">
                  <c:v>112.2</c:v>
                </c:pt>
                <c:pt idx="10975">
                  <c:v>112.2</c:v>
                </c:pt>
                <c:pt idx="10976">
                  <c:v>112.2</c:v>
                </c:pt>
                <c:pt idx="10977">
                  <c:v>112.2</c:v>
                </c:pt>
                <c:pt idx="10978">
                  <c:v>112.2</c:v>
                </c:pt>
                <c:pt idx="10979">
                  <c:v>112.2</c:v>
                </c:pt>
                <c:pt idx="10980">
                  <c:v>112.1</c:v>
                </c:pt>
                <c:pt idx="10981">
                  <c:v>112.1</c:v>
                </c:pt>
                <c:pt idx="10982">
                  <c:v>112.1</c:v>
                </c:pt>
                <c:pt idx="10983">
                  <c:v>112.1</c:v>
                </c:pt>
                <c:pt idx="10984">
                  <c:v>112.2</c:v>
                </c:pt>
                <c:pt idx="10985">
                  <c:v>112.2</c:v>
                </c:pt>
                <c:pt idx="10986">
                  <c:v>112.2</c:v>
                </c:pt>
                <c:pt idx="10987">
                  <c:v>112.2</c:v>
                </c:pt>
                <c:pt idx="10988">
                  <c:v>112.2</c:v>
                </c:pt>
                <c:pt idx="10989">
                  <c:v>112.2</c:v>
                </c:pt>
                <c:pt idx="10990">
                  <c:v>112.2</c:v>
                </c:pt>
                <c:pt idx="10991">
                  <c:v>112.2</c:v>
                </c:pt>
                <c:pt idx="10992">
                  <c:v>112.2</c:v>
                </c:pt>
                <c:pt idx="10993">
                  <c:v>112.3</c:v>
                </c:pt>
                <c:pt idx="10994">
                  <c:v>112.3</c:v>
                </c:pt>
                <c:pt idx="10995">
                  <c:v>112.2</c:v>
                </c:pt>
                <c:pt idx="10996">
                  <c:v>112.2</c:v>
                </c:pt>
                <c:pt idx="10997">
                  <c:v>112.2</c:v>
                </c:pt>
                <c:pt idx="10998">
                  <c:v>112.2</c:v>
                </c:pt>
                <c:pt idx="10999">
                  <c:v>112.2</c:v>
                </c:pt>
                <c:pt idx="11000">
                  <c:v>112.2</c:v>
                </c:pt>
                <c:pt idx="11001">
                  <c:v>112.2</c:v>
                </c:pt>
                <c:pt idx="11002">
                  <c:v>112.2</c:v>
                </c:pt>
                <c:pt idx="11003">
                  <c:v>112.2</c:v>
                </c:pt>
                <c:pt idx="11004">
                  <c:v>112.3</c:v>
                </c:pt>
                <c:pt idx="11005">
                  <c:v>112.3</c:v>
                </c:pt>
                <c:pt idx="11006">
                  <c:v>112.3</c:v>
                </c:pt>
                <c:pt idx="11007">
                  <c:v>112.3</c:v>
                </c:pt>
                <c:pt idx="11008">
                  <c:v>112.3</c:v>
                </c:pt>
                <c:pt idx="11009">
                  <c:v>112.3</c:v>
                </c:pt>
                <c:pt idx="11010">
                  <c:v>112.3</c:v>
                </c:pt>
                <c:pt idx="11011">
                  <c:v>112.3</c:v>
                </c:pt>
                <c:pt idx="11012">
                  <c:v>112.3</c:v>
                </c:pt>
                <c:pt idx="11013">
                  <c:v>112.3</c:v>
                </c:pt>
                <c:pt idx="11014">
                  <c:v>112.3</c:v>
                </c:pt>
                <c:pt idx="11015">
                  <c:v>112.3</c:v>
                </c:pt>
                <c:pt idx="11016">
                  <c:v>112.3</c:v>
                </c:pt>
                <c:pt idx="11017">
                  <c:v>112.3</c:v>
                </c:pt>
                <c:pt idx="11018">
                  <c:v>112.3</c:v>
                </c:pt>
                <c:pt idx="11019">
                  <c:v>112.2</c:v>
                </c:pt>
                <c:pt idx="11020">
                  <c:v>112.2</c:v>
                </c:pt>
                <c:pt idx="11021">
                  <c:v>112.3</c:v>
                </c:pt>
                <c:pt idx="11022">
                  <c:v>112.2</c:v>
                </c:pt>
                <c:pt idx="11023">
                  <c:v>112.2</c:v>
                </c:pt>
                <c:pt idx="11024">
                  <c:v>112.2</c:v>
                </c:pt>
                <c:pt idx="11025">
                  <c:v>112.2</c:v>
                </c:pt>
                <c:pt idx="11026">
                  <c:v>112.2</c:v>
                </c:pt>
                <c:pt idx="11027">
                  <c:v>112.2</c:v>
                </c:pt>
                <c:pt idx="11028">
                  <c:v>112.2</c:v>
                </c:pt>
                <c:pt idx="11029">
                  <c:v>112.2</c:v>
                </c:pt>
                <c:pt idx="11030">
                  <c:v>112.2</c:v>
                </c:pt>
                <c:pt idx="11031">
                  <c:v>112.2</c:v>
                </c:pt>
                <c:pt idx="11032">
                  <c:v>112.1</c:v>
                </c:pt>
                <c:pt idx="11033">
                  <c:v>112.1</c:v>
                </c:pt>
                <c:pt idx="11034">
                  <c:v>112.1</c:v>
                </c:pt>
                <c:pt idx="11035">
                  <c:v>112</c:v>
                </c:pt>
                <c:pt idx="11036">
                  <c:v>112</c:v>
                </c:pt>
                <c:pt idx="11037">
                  <c:v>112</c:v>
                </c:pt>
                <c:pt idx="11038">
                  <c:v>112.1</c:v>
                </c:pt>
                <c:pt idx="11039">
                  <c:v>112.1</c:v>
                </c:pt>
                <c:pt idx="11040">
                  <c:v>112.1</c:v>
                </c:pt>
                <c:pt idx="11041">
                  <c:v>112.1</c:v>
                </c:pt>
                <c:pt idx="11042">
                  <c:v>112.1</c:v>
                </c:pt>
                <c:pt idx="11043">
                  <c:v>112</c:v>
                </c:pt>
                <c:pt idx="11044">
                  <c:v>112</c:v>
                </c:pt>
                <c:pt idx="11045">
                  <c:v>112</c:v>
                </c:pt>
                <c:pt idx="11046">
                  <c:v>112</c:v>
                </c:pt>
                <c:pt idx="11047">
                  <c:v>112</c:v>
                </c:pt>
                <c:pt idx="11048">
                  <c:v>112</c:v>
                </c:pt>
                <c:pt idx="11049">
                  <c:v>112</c:v>
                </c:pt>
                <c:pt idx="11050">
                  <c:v>112</c:v>
                </c:pt>
                <c:pt idx="11051">
                  <c:v>112.1</c:v>
                </c:pt>
                <c:pt idx="11052">
                  <c:v>112.1</c:v>
                </c:pt>
                <c:pt idx="11053">
                  <c:v>112.1</c:v>
                </c:pt>
                <c:pt idx="11054">
                  <c:v>112.1</c:v>
                </c:pt>
                <c:pt idx="11055">
                  <c:v>112.1</c:v>
                </c:pt>
                <c:pt idx="11056">
                  <c:v>112.1</c:v>
                </c:pt>
                <c:pt idx="11057">
                  <c:v>112.1</c:v>
                </c:pt>
                <c:pt idx="11058">
                  <c:v>112.1</c:v>
                </c:pt>
                <c:pt idx="11059">
                  <c:v>112.1</c:v>
                </c:pt>
                <c:pt idx="11060">
                  <c:v>112.1</c:v>
                </c:pt>
                <c:pt idx="11061">
                  <c:v>112.1</c:v>
                </c:pt>
                <c:pt idx="11062">
                  <c:v>112.1</c:v>
                </c:pt>
                <c:pt idx="11063">
                  <c:v>112</c:v>
                </c:pt>
                <c:pt idx="11064">
                  <c:v>112</c:v>
                </c:pt>
                <c:pt idx="11065">
                  <c:v>112</c:v>
                </c:pt>
                <c:pt idx="11066">
                  <c:v>112</c:v>
                </c:pt>
                <c:pt idx="11067">
                  <c:v>112</c:v>
                </c:pt>
                <c:pt idx="11068">
                  <c:v>112</c:v>
                </c:pt>
                <c:pt idx="11069">
                  <c:v>112</c:v>
                </c:pt>
                <c:pt idx="11070">
                  <c:v>112</c:v>
                </c:pt>
                <c:pt idx="11071">
                  <c:v>112</c:v>
                </c:pt>
                <c:pt idx="11072">
                  <c:v>112</c:v>
                </c:pt>
                <c:pt idx="11073">
                  <c:v>112</c:v>
                </c:pt>
                <c:pt idx="11074">
                  <c:v>112</c:v>
                </c:pt>
                <c:pt idx="11075">
                  <c:v>112</c:v>
                </c:pt>
                <c:pt idx="11076">
                  <c:v>112</c:v>
                </c:pt>
                <c:pt idx="11077">
                  <c:v>112</c:v>
                </c:pt>
                <c:pt idx="11078">
                  <c:v>112</c:v>
                </c:pt>
                <c:pt idx="11079">
                  <c:v>112</c:v>
                </c:pt>
                <c:pt idx="11080">
                  <c:v>112</c:v>
                </c:pt>
                <c:pt idx="11081">
                  <c:v>112</c:v>
                </c:pt>
                <c:pt idx="11082">
                  <c:v>112</c:v>
                </c:pt>
                <c:pt idx="11083">
                  <c:v>112</c:v>
                </c:pt>
                <c:pt idx="11084">
                  <c:v>112</c:v>
                </c:pt>
                <c:pt idx="11085">
                  <c:v>112.1</c:v>
                </c:pt>
                <c:pt idx="11086">
                  <c:v>112</c:v>
                </c:pt>
                <c:pt idx="11087">
                  <c:v>112.1</c:v>
                </c:pt>
                <c:pt idx="11088">
                  <c:v>112</c:v>
                </c:pt>
                <c:pt idx="11089">
                  <c:v>112</c:v>
                </c:pt>
                <c:pt idx="11090">
                  <c:v>112.1</c:v>
                </c:pt>
                <c:pt idx="11091">
                  <c:v>112.1</c:v>
                </c:pt>
                <c:pt idx="11092">
                  <c:v>112.1</c:v>
                </c:pt>
                <c:pt idx="11093">
                  <c:v>112.1</c:v>
                </c:pt>
                <c:pt idx="11094">
                  <c:v>112.1</c:v>
                </c:pt>
                <c:pt idx="11095">
                  <c:v>112.1</c:v>
                </c:pt>
                <c:pt idx="11096">
                  <c:v>112.1</c:v>
                </c:pt>
                <c:pt idx="11097">
                  <c:v>112.1</c:v>
                </c:pt>
                <c:pt idx="11098">
                  <c:v>112.1</c:v>
                </c:pt>
                <c:pt idx="11099">
                  <c:v>112.1</c:v>
                </c:pt>
                <c:pt idx="11100">
                  <c:v>112.1</c:v>
                </c:pt>
                <c:pt idx="11101">
                  <c:v>112.1</c:v>
                </c:pt>
                <c:pt idx="11102">
                  <c:v>112.1</c:v>
                </c:pt>
                <c:pt idx="11103">
                  <c:v>112.1</c:v>
                </c:pt>
                <c:pt idx="11104">
                  <c:v>112.1</c:v>
                </c:pt>
                <c:pt idx="11105">
                  <c:v>112.1</c:v>
                </c:pt>
                <c:pt idx="11106">
                  <c:v>112.1</c:v>
                </c:pt>
                <c:pt idx="11107">
                  <c:v>112.1</c:v>
                </c:pt>
                <c:pt idx="11108">
                  <c:v>112.1</c:v>
                </c:pt>
                <c:pt idx="11109">
                  <c:v>112.1</c:v>
                </c:pt>
                <c:pt idx="11110">
                  <c:v>112.1</c:v>
                </c:pt>
                <c:pt idx="11111">
                  <c:v>112</c:v>
                </c:pt>
                <c:pt idx="11112">
                  <c:v>112</c:v>
                </c:pt>
                <c:pt idx="11113">
                  <c:v>112</c:v>
                </c:pt>
                <c:pt idx="11114">
                  <c:v>112</c:v>
                </c:pt>
                <c:pt idx="11115">
                  <c:v>112</c:v>
                </c:pt>
                <c:pt idx="11116">
                  <c:v>112</c:v>
                </c:pt>
                <c:pt idx="11117">
                  <c:v>112</c:v>
                </c:pt>
                <c:pt idx="11118">
                  <c:v>112</c:v>
                </c:pt>
                <c:pt idx="11119">
                  <c:v>112.1</c:v>
                </c:pt>
                <c:pt idx="11120">
                  <c:v>112.1</c:v>
                </c:pt>
                <c:pt idx="11121">
                  <c:v>112.1</c:v>
                </c:pt>
                <c:pt idx="11122">
                  <c:v>112.1</c:v>
                </c:pt>
                <c:pt idx="11123">
                  <c:v>112.1</c:v>
                </c:pt>
                <c:pt idx="11124">
                  <c:v>112.1</c:v>
                </c:pt>
                <c:pt idx="11125">
                  <c:v>112.1</c:v>
                </c:pt>
                <c:pt idx="11126">
                  <c:v>112.1</c:v>
                </c:pt>
                <c:pt idx="11127">
                  <c:v>112.1</c:v>
                </c:pt>
                <c:pt idx="11128">
                  <c:v>112.1</c:v>
                </c:pt>
                <c:pt idx="11129">
                  <c:v>112.1</c:v>
                </c:pt>
                <c:pt idx="11130">
                  <c:v>112.1</c:v>
                </c:pt>
                <c:pt idx="11131">
                  <c:v>112.1</c:v>
                </c:pt>
                <c:pt idx="11132">
                  <c:v>112.1</c:v>
                </c:pt>
                <c:pt idx="11133">
                  <c:v>112.1</c:v>
                </c:pt>
                <c:pt idx="11134">
                  <c:v>112.1</c:v>
                </c:pt>
                <c:pt idx="11135">
                  <c:v>112.1</c:v>
                </c:pt>
                <c:pt idx="11136">
                  <c:v>112.1</c:v>
                </c:pt>
                <c:pt idx="11137">
                  <c:v>112.1</c:v>
                </c:pt>
                <c:pt idx="11138">
                  <c:v>112.1</c:v>
                </c:pt>
                <c:pt idx="11139">
                  <c:v>112.1</c:v>
                </c:pt>
                <c:pt idx="11140">
                  <c:v>112.1</c:v>
                </c:pt>
                <c:pt idx="11141">
                  <c:v>112.1</c:v>
                </c:pt>
                <c:pt idx="11142">
                  <c:v>112</c:v>
                </c:pt>
                <c:pt idx="11143">
                  <c:v>112</c:v>
                </c:pt>
                <c:pt idx="11144">
                  <c:v>112</c:v>
                </c:pt>
                <c:pt idx="11145">
                  <c:v>112</c:v>
                </c:pt>
                <c:pt idx="11146">
                  <c:v>112</c:v>
                </c:pt>
                <c:pt idx="11147">
                  <c:v>112</c:v>
                </c:pt>
                <c:pt idx="11148">
                  <c:v>112</c:v>
                </c:pt>
                <c:pt idx="11149">
                  <c:v>112</c:v>
                </c:pt>
                <c:pt idx="11150">
                  <c:v>112</c:v>
                </c:pt>
                <c:pt idx="11151">
                  <c:v>112</c:v>
                </c:pt>
                <c:pt idx="11152">
                  <c:v>112</c:v>
                </c:pt>
                <c:pt idx="11153">
                  <c:v>112</c:v>
                </c:pt>
                <c:pt idx="11154">
                  <c:v>112</c:v>
                </c:pt>
                <c:pt idx="11155">
                  <c:v>112</c:v>
                </c:pt>
                <c:pt idx="11156">
                  <c:v>112</c:v>
                </c:pt>
                <c:pt idx="11157">
                  <c:v>112</c:v>
                </c:pt>
                <c:pt idx="11158">
                  <c:v>112</c:v>
                </c:pt>
                <c:pt idx="11159">
                  <c:v>112</c:v>
                </c:pt>
                <c:pt idx="11160">
                  <c:v>112</c:v>
                </c:pt>
                <c:pt idx="11161">
                  <c:v>112</c:v>
                </c:pt>
                <c:pt idx="11162">
                  <c:v>112</c:v>
                </c:pt>
                <c:pt idx="11163">
                  <c:v>112.1</c:v>
                </c:pt>
                <c:pt idx="11164">
                  <c:v>112</c:v>
                </c:pt>
                <c:pt idx="11165">
                  <c:v>112</c:v>
                </c:pt>
                <c:pt idx="11166">
                  <c:v>112.1</c:v>
                </c:pt>
                <c:pt idx="11167">
                  <c:v>112.1</c:v>
                </c:pt>
                <c:pt idx="11168">
                  <c:v>112.1</c:v>
                </c:pt>
                <c:pt idx="11169">
                  <c:v>112.1</c:v>
                </c:pt>
                <c:pt idx="11170">
                  <c:v>112.1</c:v>
                </c:pt>
                <c:pt idx="11171">
                  <c:v>112.1</c:v>
                </c:pt>
                <c:pt idx="11172">
                  <c:v>112.1</c:v>
                </c:pt>
                <c:pt idx="11173">
                  <c:v>112.1</c:v>
                </c:pt>
                <c:pt idx="11174">
                  <c:v>112.1</c:v>
                </c:pt>
                <c:pt idx="11175">
                  <c:v>112.1</c:v>
                </c:pt>
                <c:pt idx="11176">
                  <c:v>112.1</c:v>
                </c:pt>
                <c:pt idx="11177">
                  <c:v>112.1</c:v>
                </c:pt>
                <c:pt idx="11178">
                  <c:v>112.1</c:v>
                </c:pt>
                <c:pt idx="11179">
                  <c:v>112.1</c:v>
                </c:pt>
                <c:pt idx="11180">
                  <c:v>112.1</c:v>
                </c:pt>
                <c:pt idx="11181">
                  <c:v>112.1</c:v>
                </c:pt>
                <c:pt idx="11182">
                  <c:v>112.2</c:v>
                </c:pt>
                <c:pt idx="11183">
                  <c:v>112.2</c:v>
                </c:pt>
                <c:pt idx="11184">
                  <c:v>112.2</c:v>
                </c:pt>
                <c:pt idx="11185">
                  <c:v>112.2</c:v>
                </c:pt>
                <c:pt idx="11186">
                  <c:v>112.2</c:v>
                </c:pt>
                <c:pt idx="11187">
                  <c:v>112.2</c:v>
                </c:pt>
                <c:pt idx="11188">
                  <c:v>112.2</c:v>
                </c:pt>
                <c:pt idx="11189">
                  <c:v>112.2</c:v>
                </c:pt>
                <c:pt idx="11190">
                  <c:v>112.2</c:v>
                </c:pt>
                <c:pt idx="11191">
                  <c:v>112.2</c:v>
                </c:pt>
                <c:pt idx="11192">
                  <c:v>112.2</c:v>
                </c:pt>
                <c:pt idx="11193">
                  <c:v>112.2</c:v>
                </c:pt>
                <c:pt idx="11194">
                  <c:v>112.2</c:v>
                </c:pt>
                <c:pt idx="11195">
                  <c:v>112.2</c:v>
                </c:pt>
                <c:pt idx="11196">
                  <c:v>112.1</c:v>
                </c:pt>
                <c:pt idx="11197">
                  <c:v>112.1</c:v>
                </c:pt>
                <c:pt idx="11198">
                  <c:v>112.2</c:v>
                </c:pt>
                <c:pt idx="11199">
                  <c:v>112.2</c:v>
                </c:pt>
                <c:pt idx="11200">
                  <c:v>112.2</c:v>
                </c:pt>
                <c:pt idx="11201">
                  <c:v>112.2</c:v>
                </c:pt>
                <c:pt idx="11202">
                  <c:v>112.2</c:v>
                </c:pt>
                <c:pt idx="11203">
                  <c:v>112.2</c:v>
                </c:pt>
                <c:pt idx="11204">
                  <c:v>112.2</c:v>
                </c:pt>
                <c:pt idx="11205">
                  <c:v>112.2</c:v>
                </c:pt>
                <c:pt idx="11206">
                  <c:v>112.2</c:v>
                </c:pt>
                <c:pt idx="11207">
                  <c:v>112.2</c:v>
                </c:pt>
                <c:pt idx="11208">
                  <c:v>112.2</c:v>
                </c:pt>
                <c:pt idx="11209">
                  <c:v>112.2</c:v>
                </c:pt>
                <c:pt idx="11210">
                  <c:v>112.1</c:v>
                </c:pt>
                <c:pt idx="11211">
                  <c:v>112.1</c:v>
                </c:pt>
                <c:pt idx="11212">
                  <c:v>112.1</c:v>
                </c:pt>
                <c:pt idx="11213">
                  <c:v>112.1</c:v>
                </c:pt>
                <c:pt idx="11214">
                  <c:v>112.1</c:v>
                </c:pt>
                <c:pt idx="11215">
                  <c:v>112.1</c:v>
                </c:pt>
                <c:pt idx="11216">
                  <c:v>112.1</c:v>
                </c:pt>
                <c:pt idx="11217">
                  <c:v>112.1</c:v>
                </c:pt>
                <c:pt idx="11218">
                  <c:v>112.1</c:v>
                </c:pt>
                <c:pt idx="11219">
                  <c:v>112.1</c:v>
                </c:pt>
                <c:pt idx="11220">
                  <c:v>112.1</c:v>
                </c:pt>
                <c:pt idx="11221">
                  <c:v>112.1</c:v>
                </c:pt>
                <c:pt idx="11222">
                  <c:v>112.1</c:v>
                </c:pt>
                <c:pt idx="11223">
                  <c:v>112.1</c:v>
                </c:pt>
                <c:pt idx="11224">
                  <c:v>112.1</c:v>
                </c:pt>
                <c:pt idx="11225">
                  <c:v>112.1</c:v>
                </c:pt>
                <c:pt idx="11226">
                  <c:v>112.1</c:v>
                </c:pt>
                <c:pt idx="11227">
                  <c:v>112.1</c:v>
                </c:pt>
                <c:pt idx="11228">
                  <c:v>112.1</c:v>
                </c:pt>
                <c:pt idx="11229">
                  <c:v>112.1</c:v>
                </c:pt>
                <c:pt idx="11230">
                  <c:v>112.1</c:v>
                </c:pt>
                <c:pt idx="11231">
                  <c:v>112.1</c:v>
                </c:pt>
                <c:pt idx="11232">
                  <c:v>112.1</c:v>
                </c:pt>
                <c:pt idx="11233">
                  <c:v>112.1</c:v>
                </c:pt>
                <c:pt idx="11234">
                  <c:v>112.1</c:v>
                </c:pt>
                <c:pt idx="11235">
                  <c:v>112.1</c:v>
                </c:pt>
                <c:pt idx="11236">
                  <c:v>112.1</c:v>
                </c:pt>
                <c:pt idx="11237">
                  <c:v>112.1</c:v>
                </c:pt>
                <c:pt idx="11238">
                  <c:v>112.1</c:v>
                </c:pt>
                <c:pt idx="11239">
                  <c:v>112.1</c:v>
                </c:pt>
                <c:pt idx="11240">
                  <c:v>112.1</c:v>
                </c:pt>
                <c:pt idx="11241">
                  <c:v>112.1</c:v>
                </c:pt>
                <c:pt idx="11242">
                  <c:v>112.1</c:v>
                </c:pt>
                <c:pt idx="11243">
                  <c:v>112.1</c:v>
                </c:pt>
                <c:pt idx="11244">
                  <c:v>112.1</c:v>
                </c:pt>
                <c:pt idx="11245">
                  <c:v>112.1</c:v>
                </c:pt>
                <c:pt idx="11246">
                  <c:v>112.1</c:v>
                </c:pt>
                <c:pt idx="11247">
                  <c:v>112.1</c:v>
                </c:pt>
                <c:pt idx="11248">
                  <c:v>112.1</c:v>
                </c:pt>
                <c:pt idx="11249">
                  <c:v>112.1</c:v>
                </c:pt>
                <c:pt idx="11250">
                  <c:v>112.1</c:v>
                </c:pt>
                <c:pt idx="11251">
                  <c:v>112.1</c:v>
                </c:pt>
                <c:pt idx="11252">
                  <c:v>112.1</c:v>
                </c:pt>
                <c:pt idx="11253">
                  <c:v>112.1</c:v>
                </c:pt>
                <c:pt idx="11254">
                  <c:v>112.1</c:v>
                </c:pt>
                <c:pt idx="11255">
                  <c:v>112.1</c:v>
                </c:pt>
                <c:pt idx="11256">
                  <c:v>112.1</c:v>
                </c:pt>
                <c:pt idx="11257">
                  <c:v>112.1</c:v>
                </c:pt>
                <c:pt idx="11258">
                  <c:v>112.1</c:v>
                </c:pt>
                <c:pt idx="11259">
                  <c:v>112.1</c:v>
                </c:pt>
                <c:pt idx="11260">
                  <c:v>112.1</c:v>
                </c:pt>
                <c:pt idx="11261">
                  <c:v>112.1</c:v>
                </c:pt>
                <c:pt idx="11262">
                  <c:v>112.1</c:v>
                </c:pt>
                <c:pt idx="11263">
                  <c:v>112.1</c:v>
                </c:pt>
                <c:pt idx="11264">
                  <c:v>112.1</c:v>
                </c:pt>
                <c:pt idx="11265">
                  <c:v>112.1</c:v>
                </c:pt>
                <c:pt idx="11266">
                  <c:v>112</c:v>
                </c:pt>
                <c:pt idx="11267">
                  <c:v>112</c:v>
                </c:pt>
                <c:pt idx="11268">
                  <c:v>112</c:v>
                </c:pt>
                <c:pt idx="11269">
                  <c:v>112</c:v>
                </c:pt>
                <c:pt idx="11270">
                  <c:v>112</c:v>
                </c:pt>
                <c:pt idx="11271">
                  <c:v>112</c:v>
                </c:pt>
                <c:pt idx="11272">
                  <c:v>112</c:v>
                </c:pt>
                <c:pt idx="11273">
                  <c:v>112</c:v>
                </c:pt>
                <c:pt idx="11274">
                  <c:v>112</c:v>
                </c:pt>
                <c:pt idx="11275">
                  <c:v>112</c:v>
                </c:pt>
                <c:pt idx="11276">
                  <c:v>112</c:v>
                </c:pt>
                <c:pt idx="11277">
                  <c:v>112</c:v>
                </c:pt>
                <c:pt idx="11278">
                  <c:v>112</c:v>
                </c:pt>
                <c:pt idx="11279">
                  <c:v>112</c:v>
                </c:pt>
                <c:pt idx="11280">
                  <c:v>112</c:v>
                </c:pt>
                <c:pt idx="11281">
                  <c:v>112</c:v>
                </c:pt>
                <c:pt idx="11282">
                  <c:v>112</c:v>
                </c:pt>
                <c:pt idx="11283">
                  <c:v>112</c:v>
                </c:pt>
                <c:pt idx="11284">
                  <c:v>112</c:v>
                </c:pt>
                <c:pt idx="11285">
                  <c:v>112</c:v>
                </c:pt>
                <c:pt idx="11286">
                  <c:v>112</c:v>
                </c:pt>
                <c:pt idx="11287">
                  <c:v>112</c:v>
                </c:pt>
                <c:pt idx="11288">
                  <c:v>112</c:v>
                </c:pt>
                <c:pt idx="11289">
                  <c:v>112</c:v>
                </c:pt>
                <c:pt idx="11290">
                  <c:v>112</c:v>
                </c:pt>
                <c:pt idx="11291">
                  <c:v>112</c:v>
                </c:pt>
                <c:pt idx="11292">
                  <c:v>112</c:v>
                </c:pt>
                <c:pt idx="11293">
                  <c:v>112</c:v>
                </c:pt>
                <c:pt idx="11294">
                  <c:v>112</c:v>
                </c:pt>
                <c:pt idx="11295">
                  <c:v>111.9</c:v>
                </c:pt>
                <c:pt idx="11296">
                  <c:v>111.9</c:v>
                </c:pt>
                <c:pt idx="11297">
                  <c:v>111.9</c:v>
                </c:pt>
                <c:pt idx="11298">
                  <c:v>112</c:v>
                </c:pt>
                <c:pt idx="11299">
                  <c:v>112</c:v>
                </c:pt>
                <c:pt idx="11300">
                  <c:v>112</c:v>
                </c:pt>
                <c:pt idx="11301">
                  <c:v>112</c:v>
                </c:pt>
                <c:pt idx="11302">
                  <c:v>112</c:v>
                </c:pt>
                <c:pt idx="11303">
                  <c:v>112</c:v>
                </c:pt>
                <c:pt idx="11304">
                  <c:v>112</c:v>
                </c:pt>
                <c:pt idx="11305">
                  <c:v>112</c:v>
                </c:pt>
                <c:pt idx="11306">
                  <c:v>112</c:v>
                </c:pt>
                <c:pt idx="11307">
                  <c:v>112</c:v>
                </c:pt>
                <c:pt idx="11308">
                  <c:v>112</c:v>
                </c:pt>
                <c:pt idx="11309">
                  <c:v>112</c:v>
                </c:pt>
                <c:pt idx="11310">
                  <c:v>112</c:v>
                </c:pt>
                <c:pt idx="11311">
                  <c:v>112</c:v>
                </c:pt>
                <c:pt idx="11312">
                  <c:v>112</c:v>
                </c:pt>
                <c:pt idx="11313">
                  <c:v>112</c:v>
                </c:pt>
                <c:pt idx="11314">
                  <c:v>112</c:v>
                </c:pt>
                <c:pt idx="11315">
                  <c:v>112</c:v>
                </c:pt>
                <c:pt idx="11316">
                  <c:v>112</c:v>
                </c:pt>
                <c:pt idx="11317">
                  <c:v>112</c:v>
                </c:pt>
                <c:pt idx="11318">
                  <c:v>112</c:v>
                </c:pt>
                <c:pt idx="11319">
                  <c:v>112</c:v>
                </c:pt>
                <c:pt idx="11320">
                  <c:v>112</c:v>
                </c:pt>
                <c:pt idx="11321">
                  <c:v>112</c:v>
                </c:pt>
                <c:pt idx="11322">
                  <c:v>112</c:v>
                </c:pt>
                <c:pt idx="11323">
                  <c:v>112</c:v>
                </c:pt>
                <c:pt idx="11324">
                  <c:v>112</c:v>
                </c:pt>
                <c:pt idx="11325">
                  <c:v>112</c:v>
                </c:pt>
                <c:pt idx="11326">
                  <c:v>112</c:v>
                </c:pt>
                <c:pt idx="11327">
                  <c:v>112</c:v>
                </c:pt>
                <c:pt idx="11328">
                  <c:v>112</c:v>
                </c:pt>
                <c:pt idx="11329">
                  <c:v>112</c:v>
                </c:pt>
                <c:pt idx="11330">
                  <c:v>112</c:v>
                </c:pt>
                <c:pt idx="11331">
                  <c:v>112</c:v>
                </c:pt>
                <c:pt idx="11332">
                  <c:v>111.9</c:v>
                </c:pt>
                <c:pt idx="11333">
                  <c:v>111.9</c:v>
                </c:pt>
                <c:pt idx="11334">
                  <c:v>111.9</c:v>
                </c:pt>
                <c:pt idx="11335">
                  <c:v>111.9</c:v>
                </c:pt>
                <c:pt idx="11336">
                  <c:v>112</c:v>
                </c:pt>
                <c:pt idx="11337">
                  <c:v>111.9</c:v>
                </c:pt>
                <c:pt idx="11338">
                  <c:v>111.9</c:v>
                </c:pt>
                <c:pt idx="11339">
                  <c:v>112</c:v>
                </c:pt>
                <c:pt idx="11340">
                  <c:v>112</c:v>
                </c:pt>
                <c:pt idx="11341">
                  <c:v>112</c:v>
                </c:pt>
                <c:pt idx="11342">
                  <c:v>112</c:v>
                </c:pt>
                <c:pt idx="11343">
                  <c:v>111.9</c:v>
                </c:pt>
                <c:pt idx="11344">
                  <c:v>111.9</c:v>
                </c:pt>
                <c:pt idx="11345">
                  <c:v>112</c:v>
                </c:pt>
                <c:pt idx="11346">
                  <c:v>112</c:v>
                </c:pt>
                <c:pt idx="11347">
                  <c:v>112</c:v>
                </c:pt>
                <c:pt idx="11348">
                  <c:v>112</c:v>
                </c:pt>
                <c:pt idx="11349">
                  <c:v>112</c:v>
                </c:pt>
                <c:pt idx="11350">
                  <c:v>112</c:v>
                </c:pt>
                <c:pt idx="11351">
                  <c:v>112</c:v>
                </c:pt>
                <c:pt idx="11352">
                  <c:v>112</c:v>
                </c:pt>
                <c:pt idx="11353">
                  <c:v>112</c:v>
                </c:pt>
                <c:pt idx="11354">
                  <c:v>112</c:v>
                </c:pt>
                <c:pt idx="11355">
                  <c:v>112</c:v>
                </c:pt>
                <c:pt idx="11356">
                  <c:v>112</c:v>
                </c:pt>
                <c:pt idx="11357">
                  <c:v>112</c:v>
                </c:pt>
                <c:pt idx="11358">
                  <c:v>112</c:v>
                </c:pt>
                <c:pt idx="11359">
                  <c:v>111.9</c:v>
                </c:pt>
                <c:pt idx="11360">
                  <c:v>111.9</c:v>
                </c:pt>
                <c:pt idx="11361">
                  <c:v>111.9</c:v>
                </c:pt>
                <c:pt idx="11362">
                  <c:v>112</c:v>
                </c:pt>
                <c:pt idx="11363">
                  <c:v>112</c:v>
                </c:pt>
                <c:pt idx="11364">
                  <c:v>112</c:v>
                </c:pt>
                <c:pt idx="11365">
                  <c:v>112</c:v>
                </c:pt>
                <c:pt idx="11366">
                  <c:v>112</c:v>
                </c:pt>
                <c:pt idx="11367">
                  <c:v>112</c:v>
                </c:pt>
                <c:pt idx="11368">
                  <c:v>112</c:v>
                </c:pt>
                <c:pt idx="11369">
                  <c:v>112</c:v>
                </c:pt>
                <c:pt idx="11370">
                  <c:v>111.9</c:v>
                </c:pt>
                <c:pt idx="11371">
                  <c:v>111.9</c:v>
                </c:pt>
                <c:pt idx="11372">
                  <c:v>111.9</c:v>
                </c:pt>
                <c:pt idx="11373">
                  <c:v>111.9</c:v>
                </c:pt>
                <c:pt idx="11374">
                  <c:v>111.9</c:v>
                </c:pt>
                <c:pt idx="11375">
                  <c:v>112</c:v>
                </c:pt>
                <c:pt idx="11376">
                  <c:v>112</c:v>
                </c:pt>
                <c:pt idx="11377">
                  <c:v>112</c:v>
                </c:pt>
                <c:pt idx="11378">
                  <c:v>112</c:v>
                </c:pt>
                <c:pt idx="11379">
                  <c:v>112</c:v>
                </c:pt>
                <c:pt idx="11380">
                  <c:v>112</c:v>
                </c:pt>
                <c:pt idx="11381">
                  <c:v>112</c:v>
                </c:pt>
                <c:pt idx="11382">
                  <c:v>112</c:v>
                </c:pt>
                <c:pt idx="11383">
                  <c:v>112</c:v>
                </c:pt>
                <c:pt idx="11384">
                  <c:v>112</c:v>
                </c:pt>
                <c:pt idx="11385">
                  <c:v>112</c:v>
                </c:pt>
                <c:pt idx="11386">
                  <c:v>112</c:v>
                </c:pt>
                <c:pt idx="11387">
                  <c:v>112</c:v>
                </c:pt>
                <c:pt idx="11388">
                  <c:v>112</c:v>
                </c:pt>
                <c:pt idx="11389">
                  <c:v>112</c:v>
                </c:pt>
                <c:pt idx="11390">
                  <c:v>112</c:v>
                </c:pt>
                <c:pt idx="11391">
                  <c:v>112</c:v>
                </c:pt>
                <c:pt idx="11392">
                  <c:v>112</c:v>
                </c:pt>
                <c:pt idx="11393">
                  <c:v>112</c:v>
                </c:pt>
                <c:pt idx="11394">
                  <c:v>111.9</c:v>
                </c:pt>
                <c:pt idx="11395">
                  <c:v>111.9</c:v>
                </c:pt>
                <c:pt idx="11396">
                  <c:v>111.9</c:v>
                </c:pt>
                <c:pt idx="11397">
                  <c:v>111.9</c:v>
                </c:pt>
                <c:pt idx="11398">
                  <c:v>112</c:v>
                </c:pt>
                <c:pt idx="11399">
                  <c:v>112</c:v>
                </c:pt>
                <c:pt idx="11400">
                  <c:v>112</c:v>
                </c:pt>
                <c:pt idx="11401">
                  <c:v>112</c:v>
                </c:pt>
                <c:pt idx="11402">
                  <c:v>112</c:v>
                </c:pt>
                <c:pt idx="11403">
                  <c:v>112</c:v>
                </c:pt>
                <c:pt idx="11404">
                  <c:v>112.1</c:v>
                </c:pt>
                <c:pt idx="11405">
                  <c:v>112.1</c:v>
                </c:pt>
                <c:pt idx="11406">
                  <c:v>112.1</c:v>
                </c:pt>
                <c:pt idx="11407">
                  <c:v>112.1</c:v>
                </c:pt>
                <c:pt idx="11408">
                  <c:v>112</c:v>
                </c:pt>
                <c:pt idx="11409">
                  <c:v>112.1</c:v>
                </c:pt>
                <c:pt idx="11410">
                  <c:v>112.1</c:v>
                </c:pt>
                <c:pt idx="11411">
                  <c:v>112.1</c:v>
                </c:pt>
                <c:pt idx="11412">
                  <c:v>112.1</c:v>
                </c:pt>
                <c:pt idx="11413">
                  <c:v>112</c:v>
                </c:pt>
                <c:pt idx="11414">
                  <c:v>112</c:v>
                </c:pt>
                <c:pt idx="11415">
                  <c:v>112</c:v>
                </c:pt>
                <c:pt idx="11416">
                  <c:v>112</c:v>
                </c:pt>
                <c:pt idx="11417">
                  <c:v>112.1</c:v>
                </c:pt>
                <c:pt idx="11418">
                  <c:v>112.1</c:v>
                </c:pt>
                <c:pt idx="11419">
                  <c:v>112.1</c:v>
                </c:pt>
                <c:pt idx="11420">
                  <c:v>112.1</c:v>
                </c:pt>
                <c:pt idx="11421">
                  <c:v>112.1</c:v>
                </c:pt>
                <c:pt idx="11422">
                  <c:v>112.1</c:v>
                </c:pt>
                <c:pt idx="11423">
                  <c:v>112.1</c:v>
                </c:pt>
                <c:pt idx="11424">
                  <c:v>112.1</c:v>
                </c:pt>
                <c:pt idx="11425">
                  <c:v>112.1</c:v>
                </c:pt>
                <c:pt idx="11426">
                  <c:v>112.1</c:v>
                </c:pt>
                <c:pt idx="11427">
                  <c:v>112.1</c:v>
                </c:pt>
                <c:pt idx="11428">
                  <c:v>112.1</c:v>
                </c:pt>
                <c:pt idx="11429">
                  <c:v>112.1</c:v>
                </c:pt>
                <c:pt idx="11430">
                  <c:v>112.1</c:v>
                </c:pt>
                <c:pt idx="11431">
                  <c:v>112.1</c:v>
                </c:pt>
                <c:pt idx="11432">
                  <c:v>112.2</c:v>
                </c:pt>
                <c:pt idx="11433">
                  <c:v>112.2</c:v>
                </c:pt>
                <c:pt idx="11434">
                  <c:v>112.2</c:v>
                </c:pt>
                <c:pt idx="11435">
                  <c:v>112.2</c:v>
                </c:pt>
                <c:pt idx="11436">
                  <c:v>112.2</c:v>
                </c:pt>
                <c:pt idx="11437">
                  <c:v>112.2</c:v>
                </c:pt>
                <c:pt idx="11438">
                  <c:v>112.2</c:v>
                </c:pt>
                <c:pt idx="11439">
                  <c:v>112.2</c:v>
                </c:pt>
                <c:pt idx="11440">
                  <c:v>112.1</c:v>
                </c:pt>
                <c:pt idx="11441">
                  <c:v>112.1</c:v>
                </c:pt>
                <c:pt idx="11442">
                  <c:v>112.1</c:v>
                </c:pt>
                <c:pt idx="11443">
                  <c:v>112.1</c:v>
                </c:pt>
                <c:pt idx="11444">
                  <c:v>112.1</c:v>
                </c:pt>
                <c:pt idx="11445">
                  <c:v>112.1</c:v>
                </c:pt>
                <c:pt idx="11446">
                  <c:v>112.1</c:v>
                </c:pt>
                <c:pt idx="11447">
                  <c:v>112.1</c:v>
                </c:pt>
                <c:pt idx="11448">
                  <c:v>112.1</c:v>
                </c:pt>
                <c:pt idx="11449">
                  <c:v>112.1</c:v>
                </c:pt>
                <c:pt idx="11450">
                  <c:v>112.1</c:v>
                </c:pt>
                <c:pt idx="11451">
                  <c:v>112.1</c:v>
                </c:pt>
                <c:pt idx="11452">
                  <c:v>112.1</c:v>
                </c:pt>
                <c:pt idx="11453">
                  <c:v>112.1</c:v>
                </c:pt>
                <c:pt idx="11454">
                  <c:v>112.1</c:v>
                </c:pt>
                <c:pt idx="11455">
                  <c:v>112.1</c:v>
                </c:pt>
                <c:pt idx="11456">
                  <c:v>112.1</c:v>
                </c:pt>
                <c:pt idx="11457">
                  <c:v>112.1</c:v>
                </c:pt>
                <c:pt idx="11458">
                  <c:v>112.1</c:v>
                </c:pt>
                <c:pt idx="11459">
                  <c:v>112.1</c:v>
                </c:pt>
                <c:pt idx="11460">
                  <c:v>112.1</c:v>
                </c:pt>
                <c:pt idx="11461">
                  <c:v>112.1</c:v>
                </c:pt>
                <c:pt idx="11462">
                  <c:v>112.1</c:v>
                </c:pt>
                <c:pt idx="11463">
                  <c:v>112.1</c:v>
                </c:pt>
                <c:pt idx="11464">
                  <c:v>112.1</c:v>
                </c:pt>
                <c:pt idx="11465">
                  <c:v>112.1</c:v>
                </c:pt>
                <c:pt idx="11466">
                  <c:v>112.1</c:v>
                </c:pt>
                <c:pt idx="11467">
                  <c:v>112.1</c:v>
                </c:pt>
                <c:pt idx="11468">
                  <c:v>112.1</c:v>
                </c:pt>
                <c:pt idx="11469">
                  <c:v>112.1</c:v>
                </c:pt>
                <c:pt idx="11470">
                  <c:v>112.1</c:v>
                </c:pt>
                <c:pt idx="11471">
                  <c:v>112.1</c:v>
                </c:pt>
                <c:pt idx="11472">
                  <c:v>112</c:v>
                </c:pt>
                <c:pt idx="11473">
                  <c:v>112.1</c:v>
                </c:pt>
                <c:pt idx="11474">
                  <c:v>112</c:v>
                </c:pt>
                <c:pt idx="11475">
                  <c:v>112.1</c:v>
                </c:pt>
                <c:pt idx="11476">
                  <c:v>112.1</c:v>
                </c:pt>
                <c:pt idx="11477">
                  <c:v>112.1</c:v>
                </c:pt>
                <c:pt idx="11478">
                  <c:v>112.1</c:v>
                </c:pt>
                <c:pt idx="11479">
                  <c:v>112.1</c:v>
                </c:pt>
                <c:pt idx="11480">
                  <c:v>112</c:v>
                </c:pt>
                <c:pt idx="11481">
                  <c:v>112</c:v>
                </c:pt>
                <c:pt idx="11482">
                  <c:v>112</c:v>
                </c:pt>
                <c:pt idx="11483">
                  <c:v>112</c:v>
                </c:pt>
                <c:pt idx="11484">
                  <c:v>112</c:v>
                </c:pt>
                <c:pt idx="11485">
                  <c:v>112</c:v>
                </c:pt>
                <c:pt idx="11486">
                  <c:v>112</c:v>
                </c:pt>
                <c:pt idx="11487">
                  <c:v>112</c:v>
                </c:pt>
                <c:pt idx="11488">
                  <c:v>112</c:v>
                </c:pt>
                <c:pt idx="11489">
                  <c:v>112</c:v>
                </c:pt>
                <c:pt idx="11490">
                  <c:v>112</c:v>
                </c:pt>
                <c:pt idx="11491">
                  <c:v>112</c:v>
                </c:pt>
                <c:pt idx="11492">
                  <c:v>112</c:v>
                </c:pt>
                <c:pt idx="11493">
                  <c:v>112</c:v>
                </c:pt>
                <c:pt idx="11494">
                  <c:v>112</c:v>
                </c:pt>
                <c:pt idx="11495">
                  <c:v>112</c:v>
                </c:pt>
                <c:pt idx="11496">
                  <c:v>112</c:v>
                </c:pt>
                <c:pt idx="11497">
                  <c:v>112</c:v>
                </c:pt>
                <c:pt idx="11498">
                  <c:v>112</c:v>
                </c:pt>
                <c:pt idx="11499">
                  <c:v>112</c:v>
                </c:pt>
                <c:pt idx="11500">
                  <c:v>112</c:v>
                </c:pt>
                <c:pt idx="11501">
                  <c:v>112</c:v>
                </c:pt>
                <c:pt idx="11502">
                  <c:v>112</c:v>
                </c:pt>
                <c:pt idx="11503">
                  <c:v>112</c:v>
                </c:pt>
                <c:pt idx="11504">
                  <c:v>112</c:v>
                </c:pt>
                <c:pt idx="11505">
                  <c:v>112</c:v>
                </c:pt>
                <c:pt idx="11506">
                  <c:v>112</c:v>
                </c:pt>
                <c:pt idx="11507">
                  <c:v>112</c:v>
                </c:pt>
                <c:pt idx="11508">
                  <c:v>112</c:v>
                </c:pt>
                <c:pt idx="11509">
                  <c:v>112</c:v>
                </c:pt>
                <c:pt idx="11510">
                  <c:v>112</c:v>
                </c:pt>
                <c:pt idx="11511">
                  <c:v>112</c:v>
                </c:pt>
                <c:pt idx="11512">
                  <c:v>112</c:v>
                </c:pt>
                <c:pt idx="11513">
                  <c:v>112</c:v>
                </c:pt>
                <c:pt idx="11514">
                  <c:v>112.1</c:v>
                </c:pt>
                <c:pt idx="11515">
                  <c:v>112</c:v>
                </c:pt>
                <c:pt idx="11516">
                  <c:v>112.1</c:v>
                </c:pt>
                <c:pt idx="11517">
                  <c:v>112</c:v>
                </c:pt>
                <c:pt idx="11518">
                  <c:v>112</c:v>
                </c:pt>
                <c:pt idx="11519">
                  <c:v>112</c:v>
                </c:pt>
                <c:pt idx="11520">
                  <c:v>112</c:v>
                </c:pt>
                <c:pt idx="11521">
                  <c:v>112.1</c:v>
                </c:pt>
                <c:pt idx="11522">
                  <c:v>112.1</c:v>
                </c:pt>
                <c:pt idx="11523">
                  <c:v>112.1</c:v>
                </c:pt>
                <c:pt idx="11524">
                  <c:v>112.1</c:v>
                </c:pt>
                <c:pt idx="11525">
                  <c:v>112.1</c:v>
                </c:pt>
                <c:pt idx="11526">
                  <c:v>112.1</c:v>
                </c:pt>
                <c:pt idx="11527">
                  <c:v>112</c:v>
                </c:pt>
                <c:pt idx="11528">
                  <c:v>112</c:v>
                </c:pt>
                <c:pt idx="11529">
                  <c:v>112</c:v>
                </c:pt>
                <c:pt idx="11530">
                  <c:v>112</c:v>
                </c:pt>
                <c:pt idx="11531">
                  <c:v>112</c:v>
                </c:pt>
                <c:pt idx="11532">
                  <c:v>112.1</c:v>
                </c:pt>
                <c:pt idx="11533">
                  <c:v>112.1</c:v>
                </c:pt>
                <c:pt idx="11534">
                  <c:v>112.1</c:v>
                </c:pt>
                <c:pt idx="11535">
                  <c:v>112.1</c:v>
                </c:pt>
                <c:pt idx="11536">
                  <c:v>112.1</c:v>
                </c:pt>
                <c:pt idx="11537">
                  <c:v>112.1</c:v>
                </c:pt>
                <c:pt idx="11538">
                  <c:v>112.1</c:v>
                </c:pt>
                <c:pt idx="11539">
                  <c:v>112.1</c:v>
                </c:pt>
                <c:pt idx="11540">
                  <c:v>112.1</c:v>
                </c:pt>
                <c:pt idx="11541">
                  <c:v>112.1</c:v>
                </c:pt>
                <c:pt idx="11542">
                  <c:v>112.1</c:v>
                </c:pt>
                <c:pt idx="11543">
                  <c:v>112.1</c:v>
                </c:pt>
                <c:pt idx="11544">
                  <c:v>112.1</c:v>
                </c:pt>
                <c:pt idx="11545">
                  <c:v>112.1</c:v>
                </c:pt>
                <c:pt idx="11546">
                  <c:v>112.2</c:v>
                </c:pt>
                <c:pt idx="11547">
                  <c:v>112.2</c:v>
                </c:pt>
                <c:pt idx="11548">
                  <c:v>112.2</c:v>
                </c:pt>
                <c:pt idx="11549">
                  <c:v>112.2</c:v>
                </c:pt>
                <c:pt idx="11550">
                  <c:v>112.2</c:v>
                </c:pt>
                <c:pt idx="11551">
                  <c:v>112.2</c:v>
                </c:pt>
                <c:pt idx="11552">
                  <c:v>112.2</c:v>
                </c:pt>
                <c:pt idx="11553">
                  <c:v>112.2</c:v>
                </c:pt>
                <c:pt idx="11554">
                  <c:v>112.2</c:v>
                </c:pt>
                <c:pt idx="11555">
                  <c:v>112.2</c:v>
                </c:pt>
                <c:pt idx="11556">
                  <c:v>112.2</c:v>
                </c:pt>
                <c:pt idx="11557">
                  <c:v>112.2</c:v>
                </c:pt>
                <c:pt idx="11558">
                  <c:v>112.2</c:v>
                </c:pt>
                <c:pt idx="11559">
                  <c:v>112.2</c:v>
                </c:pt>
                <c:pt idx="11560">
                  <c:v>112.3</c:v>
                </c:pt>
                <c:pt idx="11561">
                  <c:v>112.3</c:v>
                </c:pt>
                <c:pt idx="11562">
                  <c:v>112.3</c:v>
                </c:pt>
                <c:pt idx="11563">
                  <c:v>112.3</c:v>
                </c:pt>
                <c:pt idx="11564">
                  <c:v>112.3</c:v>
                </c:pt>
                <c:pt idx="11565">
                  <c:v>112.3</c:v>
                </c:pt>
                <c:pt idx="11566">
                  <c:v>112.3</c:v>
                </c:pt>
                <c:pt idx="11567">
                  <c:v>112.3</c:v>
                </c:pt>
                <c:pt idx="11568">
                  <c:v>112.3</c:v>
                </c:pt>
                <c:pt idx="11569">
                  <c:v>112.3</c:v>
                </c:pt>
                <c:pt idx="11570">
                  <c:v>112.3</c:v>
                </c:pt>
                <c:pt idx="11571">
                  <c:v>112.3</c:v>
                </c:pt>
                <c:pt idx="11572">
                  <c:v>112.3</c:v>
                </c:pt>
                <c:pt idx="11573">
                  <c:v>112.2</c:v>
                </c:pt>
                <c:pt idx="11574">
                  <c:v>112.2</c:v>
                </c:pt>
                <c:pt idx="11575">
                  <c:v>112.3</c:v>
                </c:pt>
                <c:pt idx="11576">
                  <c:v>112.3</c:v>
                </c:pt>
                <c:pt idx="11577">
                  <c:v>112.3</c:v>
                </c:pt>
                <c:pt idx="11578">
                  <c:v>112.3</c:v>
                </c:pt>
                <c:pt idx="11579">
                  <c:v>112.3</c:v>
                </c:pt>
                <c:pt idx="11580">
                  <c:v>112.2</c:v>
                </c:pt>
                <c:pt idx="11581">
                  <c:v>112.2</c:v>
                </c:pt>
                <c:pt idx="11582">
                  <c:v>112.2</c:v>
                </c:pt>
                <c:pt idx="11583">
                  <c:v>112.2</c:v>
                </c:pt>
                <c:pt idx="11584">
                  <c:v>112.2</c:v>
                </c:pt>
                <c:pt idx="11585">
                  <c:v>112.2</c:v>
                </c:pt>
                <c:pt idx="11586">
                  <c:v>112.2</c:v>
                </c:pt>
                <c:pt idx="11587">
                  <c:v>112.1</c:v>
                </c:pt>
                <c:pt idx="11588">
                  <c:v>112.1</c:v>
                </c:pt>
                <c:pt idx="11589">
                  <c:v>112.1</c:v>
                </c:pt>
                <c:pt idx="11590">
                  <c:v>112.2</c:v>
                </c:pt>
                <c:pt idx="11591">
                  <c:v>112.2</c:v>
                </c:pt>
                <c:pt idx="11592">
                  <c:v>112.2</c:v>
                </c:pt>
                <c:pt idx="11593">
                  <c:v>112.2</c:v>
                </c:pt>
                <c:pt idx="11594">
                  <c:v>112.2</c:v>
                </c:pt>
                <c:pt idx="11595">
                  <c:v>112.2</c:v>
                </c:pt>
                <c:pt idx="11596">
                  <c:v>112.2</c:v>
                </c:pt>
                <c:pt idx="11597">
                  <c:v>112.2</c:v>
                </c:pt>
                <c:pt idx="11598">
                  <c:v>112.2</c:v>
                </c:pt>
                <c:pt idx="11599">
                  <c:v>112.2</c:v>
                </c:pt>
                <c:pt idx="11600">
                  <c:v>112.2</c:v>
                </c:pt>
                <c:pt idx="11601">
                  <c:v>112.2</c:v>
                </c:pt>
                <c:pt idx="11602">
                  <c:v>112.2</c:v>
                </c:pt>
                <c:pt idx="11603">
                  <c:v>112.2</c:v>
                </c:pt>
                <c:pt idx="11604">
                  <c:v>112.2</c:v>
                </c:pt>
                <c:pt idx="11605">
                  <c:v>112.2</c:v>
                </c:pt>
                <c:pt idx="11606">
                  <c:v>112.1</c:v>
                </c:pt>
                <c:pt idx="11607">
                  <c:v>112.1</c:v>
                </c:pt>
                <c:pt idx="11608">
                  <c:v>112.1</c:v>
                </c:pt>
                <c:pt idx="11609">
                  <c:v>112.1</c:v>
                </c:pt>
                <c:pt idx="11610">
                  <c:v>112</c:v>
                </c:pt>
                <c:pt idx="11611">
                  <c:v>112.1</c:v>
                </c:pt>
                <c:pt idx="11612">
                  <c:v>112.1</c:v>
                </c:pt>
                <c:pt idx="11613">
                  <c:v>112.1</c:v>
                </c:pt>
                <c:pt idx="11614">
                  <c:v>112.1</c:v>
                </c:pt>
                <c:pt idx="11615">
                  <c:v>112.1</c:v>
                </c:pt>
                <c:pt idx="11616">
                  <c:v>112.1</c:v>
                </c:pt>
                <c:pt idx="11617">
                  <c:v>112.1</c:v>
                </c:pt>
                <c:pt idx="11618">
                  <c:v>112.1</c:v>
                </c:pt>
                <c:pt idx="11619">
                  <c:v>112.1</c:v>
                </c:pt>
                <c:pt idx="11620">
                  <c:v>112.1</c:v>
                </c:pt>
                <c:pt idx="11621">
                  <c:v>112.2</c:v>
                </c:pt>
                <c:pt idx="11622">
                  <c:v>112.2</c:v>
                </c:pt>
                <c:pt idx="11623">
                  <c:v>112.1</c:v>
                </c:pt>
                <c:pt idx="11624">
                  <c:v>112.1</c:v>
                </c:pt>
                <c:pt idx="11625">
                  <c:v>112.1</c:v>
                </c:pt>
                <c:pt idx="11626">
                  <c:v>112.2</c:v>
                </c:pt>
                <c:pt idx="11627">
                  <c:v>112.2</c:v>
                </c:pt>
                <c:pt idx="11628">
                  <c:v>112.2</c:v>
                </c:pt>
                <c:pt idx="11629">
                  <c:v>112.2</c:v>
                </c:pt>
                <c:pt idx="11630">
                  <c:v>112.3</c:v>
                </c:pt>
                <c:pt idx="11631">
                  <c:v>112.3</c:v>
                </c:pt>
                <c:pt idx="11632">
                  <c:v>112.2</c:v>
                </c:pt>
                <c:pt idx="11633">
                  <c:v>112.2</c:v>
                </c:pt>
                <c:pt idx="11634">
                  <c:v>112.2</c:v>
                </c:pt>
                <c:pt idx="11635">
                  <c:v>112.2</c:v>
                </c:pt>
                <c:pt idx="11636">
                  <c:v>112.2</c:v>
                </c:pt>
                <c:pt idx="11637">
                  <c:v>112.2</c:v>
                </c:pt>
                <c:pt idx="11638">
                  <c:v>112.2</c:v>
                </c:pt>
                <c:pt idx="11639">
                  <c:v>112.2</c:v>
                </c:pt>
                <c:pt idx="11640">
                  <c:v>112.1</c:v>
                </c:pt>
                <c:pt idx="11641">
                  <c:v>112.1</c:v>
                </c:pt>
                <c:pt idx="11642">
                  <c:v>112.1</c:v>
                </c:pt>
                <c:pt idx="11643">
                  <c:v>112.1</c:v>
                </c:pt>
                <c:pt idx="11644">
                  <c:v>112.1</c:v>
                </c:pt>
                <c:pt idx="11645">
                  <c:v>112</c:v>
                </c:pt>
                <c:pt idx="11646">
                  <c:v>112</c:v>
                </c:pt>
                <c:pt idx="11647">
                  <c:v>112</c:v>
                </c:pt>
                <c:pt idx="11648">
                  <c:v>112</c:v>
                </c:pt>
                <c:pt idx="11649">
                  <c:v>112</c:v>
                </c:pt>
                <c:pt idx="11650">
                  <c:v>112</c:v>
                </c:pt>
                <c:pt idx="11651">
                  <c:v>112</c:v>
                </c:pt>
                <c:pt idx="11652">
                  <c:v>112</c:v>
                </c:pt>
                <c:pt idx="11653">
                  <c:v>112</c:v>
                </c:pt>
                <c:pt idx="11654">
                  <c:v>112</c:v>
                </c:pt>
                <c:pt idx="11655">
                  <c:v>112</c:v>
                </c:pt>
                <c:pt idx="11656">
                  <c:v>112</c:v>
                </c:pt>
                <c:pt idx="11657">
                  <c:v>112</c:v>
                </c:pt>
                <c:pt idx="11658">
                  <c:v>112</c:v>
                </c:pt>
                <c:pt idx="11659">
                  <c:v>112</c:v>
                </c:pt>
                <c:pt idx="11660">
                  <c:v>112</c:v>
                </c:pt>
                <c:pt idx="11661">
                  <c:v>112</c:v>
                </c:pt>
                <c:pt idx="11662">
                  <c:v>112</c:v>
                </c:pt>
                <c:pt idx="11663">
                  <c:v>112</c:v>
                </c:pt>
                <c:pt idx="11664">
                  <c:v>112</c:v>
                </c:pt>
                <c:pt idx="11665">
                  <c:v>112</c:v>
                </c:pt>
                <c:pt idx="11666">
                  <c:v>112</c:v>
                </c:pt>
                <c:pt idx="11667">
                  <c:v>112</c:v>
                </c:pt>
                <c:pt idx="11668">
                  <c:v>112</c:v>
                </c:pt>
                <c:pt idx="11669">
                  <c:v>112</c:v>
                </c:pt>
                <c:pt idx="11670">
                  <c:v>112</c:v>
                </c:pt>
                <c:pt idx="11671">
                  <c:v>112</c:v>
                </c:pt>
                <c:pt idx="11672">
                  <c:v>112</c:v>
                </c:pt>
                <c:pt idx="11673">
                  <c:v>112</c:v>
                </c:pt>
                <c:pt idx="11674">
                  <c:v>112</c:v>
                </c:pt>
                <c:pt idx="11675">
                  <c:v>112</c:v>
                </c:pt>
                <c:pt idx="11676">
                  <c:v>112</c:v>
                </c:pt>
                <c:pt idx="11677">
                  <c:v>112</c:v>
                </c:pt>
                <c:pt idx="11678">
                  <c:v>112</c:v>
                </c:pt>
                <c:pt idx="11679">
                  <c:v>112</c:v>
                </c:pt>
                <c:pt idx="11680">
                  <c:v>112</c:v>
                </c:pt>
                <c:pt idx="11681">
                  <c:v>112</c:v>
                </c:pt>
                <c:pt idx="11682">
                  <c:v>112</c:v>
                </c:pt>
                <c:pt idx="11683">
                  <c:v>112</c:v>
                </c:pt>
                <c:pt idx="11684">
                  <c:v>112</c:v>
                </c:pt>
                <c:pt idx="11685">
                  <c:v>112</c:v>
                </c:pt>
                <c:pt idx="11686">
                  <c:v>112</c:v>
                </c:pt>
                <c:pt idx="11687">
                  <c:v>112</c:v>
                </c:pt>
                <c:pt idx="11688">
                  <c:v>112</c:v>
                </c:pt>
                <c:pt idx="11689">
                  <c:v>112</c:v>
                </c:pt>
                <c:pt idx="11690">
                  <c:v>112</c:v>
                </c:pt>
                <c:pt idx="11691">
                  <c:v>112</c:v>
                </c:pt>
                <c:pt idx="11692">
                  <c:v>112</c:v>
                </c:pt>
                <c:pt idx="11693">
                  <c:v>112</c:v>
                </c:pt>
                <c:pt idx="11694">
                  <c:v>112.1</c:v>
                </c:pt>
                <c:pt idx="11695">
                  <c:v>112.1</c:v>
                </c:pt>
                <c:pt idx="11696">
                  <c:v>112.1</c:v>
                </c:pt>
                <c:pt idx="11697">
                  <c:v>112.1</c:v>
                </c:pt>
                <c:pt idx="11698">
                  <c:v>112.1</c:v>
                </c:pt>
                <c:pt idx="11699">
                  <c:v>112.1</c:v>
                </c:pt>
                <c:pt idx="11700">
                  <c:v>112.1</c:v>
                </c:pt>
                <c:pt idx="11701">
                  <c:v>112.1</c:v>
                </c:pt>
                <c:pt idx="11702">
                  <c:v>112</c:v>
                </c:pt>
                <c:pt idx="11703">
                  <c:v>112</c:v>
                </c:pt>
                <c:pt idx="11704">
                  <c:v>112</c:v>
                </c:pt>
                <c:pt idx="11705">
                  <c:v>112</c:v>
                </c:pt>
                <c:pt idx="11706">
                  <c:v>112</c:v>
                </c:pt>
                <c:pt idx="11707">
                  <c:v>112</c:v>
                </c:pt>
                <c:pt idx="11708">
                  <c:v>112.1</c:v>
                </c:pt>
                <c:pt idx="11709">
                  <c:v>112.1</c:v>
                </c:pt>
                <c:pt idx="11710">
                  <c:v>112.1</c:v>
                </c:pt>
                <c:pt idx="11711">
                  <c:v>112.1</c:v>
                </c:pt>
                <c:pt idx="11712">
                  <c:v>112.1</c:v>
                </c:pt>
                <c:pt idx="11713">
                  <c:v>112.1</c:v>
                </c:pt>
                <c:pt idx="11714">
                  <c:v>112.1</c:v>
                </c:pt>
                <c:pt idx="11715">
                  <c:v>112.1</c:v>
                </c:pt>
                <c:pt idx="11716">
                  <c:v>112</c:v>
                </c:pt>
                <c:pt idx="11717">
                  <c:v>112</c:v>
                </c:pt>
                <c:pt idx="11718">
                  <c:v>112.1</c:v>
                </c:pt>
                <c:pt idx="11719">
                  <c:v>112.1</c:v>
                </c:pt>
                <c:pt idx="11720">
                  <c:v>112.1</c:v>
                </c:pt>
                <c:pt idx="11721">
                  <c:v>112.1</c:v>
                </c:pt>
                <c:pt idx="11722">
                  <c:v>112.1</c:v>
                </c:pt>
                <c:pt idx="11723">
                  <c:v>112.1</c:v>
                </c:pt>
                <c:pt idx="11724">
                  <c:v>112.1</c:v>
                </c:pt>
                <c:pt idx="11725">
                  <c:v>112.1</c:v>
                </c:pt>
                <c:pt idx="11726">
                  <c:v>112.1</c:v>
                </c:pt>
                <c:pt idx="11727">
                  <c:v>112.1</c:v>
                </c:pt>
                <c:pt idx="11728">
                  <c:v>112.2</c:v>
                </c:pt>
                <c:pt idx="11729">
                  <c:v>112.2</c:v>
                </c:pt>
                <c:pt idx="11730">
                  <c:v>112.2</c:v>
                </c:pt>
                <c:pt idx="11731">
                  <c:v>112.3</c:v>
                </c:pt>
                <c:pt idx="11732">
                  <c:v>112.3</c:v>
                </c:pt>
                <c:pt idx="11733">
                  <c:v>112.2</c:v>
                </c:pt>
                <c:pt idx="11734">
                  <c:v>112.2</c:v>
                </c:pt>
                <c:pt idx="11735">
                  <c:v>112.2</c:v>
                </c:pt>
                <c:pt idx="11736">
                  <c:v>112.2</c:v>
                </c:pt>
                <c:pt idx="11737">
                  <c:v>112.2</c:v>
                </c:pt>
                <c:pt idx="11738">
                  <c:v>112.2</c:v>
                </c:pt>
                <c:pt idx="11739">
                  <c:v>112.2</c:v>
                </c:pt>
                <c:pt idx="11740">
                  <c:v>112.2</c:v>
                </c:pt>
                <c:pt idx="11741">
                  <c:v>112.2</c:v>
                </c:pt>
                <c:pt idx="11742">
                  <c:v>112.2</c:v>
                </c:pt>
                <c:pt idx="11743">
                  <c:v>112.2</c:v>
                </c:pt>
                <c:pt idx="11744">
                  <c:v>112.1</c:v>
                </c:pt>
                <c:pt idx="11745">
                  <c:v>112.1</c:v>
                </c:pt>
                <c:pt idx="11746">
                  <c:v>112.2</c:v>
                </c:pt>
                <c:pt idx="11747">
                  <c:v>112.1</c:v>
                </c:pt>
                <c:pt idx="11748">
                  <c:v>112.1</c:v>
                </c:pt>
                <c:pt idx="11749">
                  <c:v>112.1</c:v>
                </c:pt>
                <c:pt idx="11750">
                  <c:v>112.1</c:v>
                </c:pt>
                <c:pt idx="11751">
                  <c:v>112.1</c:v>
                </c:pt>
                <c:pt idx="11752">
                  <c:v>112.1</c:v>
                </c:pt>
                <c:pt idx="11753">
                  <c:v>112.1</c:v>
                </c:pt>
                <c:pt idx="11754">
                  <c:v>112.1</c:v>
                </c:pt>
                <c:pt idx="11755">
                  <c:v>112.1</c:v>
                </c:pt>
                <c:pt idx="11756">
                  <c:v>112.1</c:v>
                </c:pt>
                <c:pt idx="11757">
                  <c:v>112.1</c:v>
                </c:pt>
                <c:pt idx="11758">
                  <c:v>112.1</c:v>
                </c:pt>
                <c:pt idx="11759">
                  <c:v>112.1</c:v>
                </c:pt>
                <c:pt idx="11760">
                  <c:v>112.1</c:v>
                </c:pt>
                <c:pt idx="11761">
                  <c:v>112.1</c:v>
                </c:pt>
                <c:pt idx="11762">
                  <c:v>112.1</c:v>
                </c:pt>
                <c:pt idx="11763">
                  <c:v>112.1</c:v>
                </c:pt>
                <c:pt idx="11764">
                  <c:v>112.1</c:v>
                </c:pt>
                <c:pt idx="11765">
                  <c:v>112.1</c:v>
                </c:pt>
                <c:pt idx="11766">
                  <c:v>112.1</c:v>
                </c:pt>
                <c:pt idx="11767">
                  <c:v>112.1</c:v>
                </c:pt>
                <c:pt idx="11768">
                  <c:v>112.1</c:v>
                </c:pt>
                <c:pt idx="11769">
                  <c:v>112.1</c:v>
                </c:pt>
                <c:pt idx="11770">
                  <c:v>112.1</c:v>
                </c:pt>
                <c:pt idx="11771">
                  <c:v>112.1</c:v>
                </c:pt>
                <c:pt idx="11772">
                  <c:v>112.1</c:v>
                </c:pt>
                <c:pt idx="11773">
                  <c:v>112.1</c:v>
                </c:pt>
                <c:pt idx="11774">
                  <c:v>112.1</c:v>
                </c:pt>
                <c:pt idx="11775">
                  <c:v>112.2</c:v>
                </c:pt>
                <c:pt idx="11776">
                  <c:v>112.2</c:v>
                </c:pt>
                <c:pt idx="11777">
                  <c:v>112.2</c:v>
                </c:pt>
                <c:pt idx="11778">
                  <c:v>112.2</c:v>
                </c:pt>
                <c:pt idx="11779">
                  <c:v>112.1</c:v>
                </c:pt>
                <c:pt idx="11780">
                  <c:v>112.1</c:v>
                </c:pt>
                <c:pt idx="11781">
                  <c:v>112.1</c:v>
                </c:pt>
                <c:pt idx="11782">
                  <c:v>112.1</c:v>
                </c:pt>
                <c:pt idx="11783">
                  <c:v>112.1</c:v>
                </c:pt>
                <c:pt idx="11784">
                  <c:v>112.1</c:v>
                </c:pt>
                <c:pt idx="11785">
                  <c:v>112.1</c:v>
                </c:pt>
                <c:pt idx="11786">
                  <c:v>112.1</c:v>
                </c:pt>
                <c:pt idx="11787">
                  <c:v>112.1</c:v>
                </c:pt>
                <c:pt idx="11788">
                  <c:v>112.1</c:v>
                </c:pt>
                <c:pt idx="11789">
                  <c:v>112.1</c:v>
                </c:pt>
                <c:pt idx="11790">
                  <c:v>112.1</c:v>
                </c:pt>
                <c:pt idx="11791">
                  <c:v>112.1</c:v>
                </c:pt>
                <c:pt idx="11792">
                  <c:v>112.1</c:v>
                </c:pt>
                <c:pt idx="11793">
                  <c:v>112.1</c:v>
                </c:pt>
                <c:pt idx="11794">
                  <c:v>112.1</c:v>
                </c:pt>
                <c:pt idx="11795">
                  <c:v>112.1</c:v>
                </c:pt>
                <c:pt idx="11796">
                  <c:v>112.1</c:v>
                </c:pt>
                <c:pt idx="11797">
                  <c:v>112</c:v>
                </c:pt>
                <c:pt idx="11798">
                  <c:v>112</c:v>
                </c:pt>
                <c:pt idx="11799">
                  <c:v>112</c:v>
                </c:pt>
                <c:pt idx="11800">
                  <c:v>112</c:v>
                </c:pt>
                <c:pt idx="11801">
                  <c:v>112</c:v>
                </c:pt>
                <c:pt idx="11802">
                  <c:v>112</c:v>
                </c:pt>
                <c:pt idx="11803">
                  <c:v>112</c:v>
                </c:pt>
                <c:pt idx="11804">
                  <c:v>112</c:v>
                </c:pt>
                <c:pt idx="11805">
                  <c:v>112</c:v>
                </c:pt>
                <c:pt idx="11806">
                  <c:v>112</c:v>
                </c:pt>
                <c:pt idx="11807">
                  <c:v>112</c:v>
                </c:pt>
                <c:pt idx="11808">
                  <c:v>112</c:v>
                </c:pt>
                <c:pt idx="11809">
                  <c:v>112</c:v>
                </c:pt>
                <c:pt idx="11810">
                  <c:v>112</c:v>
                </c:pt>
                <c:pt idx="11811">
                  <c:v>112</c:v>
                </c:pt>
                <c:pt idx="11812">
                  <c:v>112</c:v>
                </c:pt>
                <c:pt idx="11813">
                  <c:v>112</c:v>
                </c:pt>
                <c:pt idx="11814">
                  <c:v>112</c:v>
                </c:pt>
                <c:pt idx="11815">
                  <c:v>112</c:v>
                </c:pt>
                <c:pt idx="11816">
                  <c:v>112</c:v>
                </c:pt>
                <c:pt idx="11817">
                  <c:v>112</c:v>
                </c:pt>
                <c:pt idx="11818">
                  <c:v>112</c:v>
                </c:pt>
                <c:pt idx="11819">
                  <c:v>112</c:v>
                </c:pt>
                <c:pt idx="11820">
                  <c:v>112</c:v>
                </c:pt>
                <c:pt idx="11821">
                  <c:v>112</c:v>
                </c:pt>
                <c:pt idx="11822">
                  <c:v>112</c:v>
                </c:pt>
                <c:pt idx="11823">
                  <c:v>112</c:v>
                </c:pt>
                <c:pt idx="11824">
                  <c:v>112</c:v>
                </c:pt>
                <c:pt idx="11825">
                  <c:v>112.1</c:v>
                </c:pt>
                <c:pt idx="11826">
                  <c:v>112.1</c:v>
                </c:pt>
                <c:pt idx="11827">
                  <c:v>112.1</c:v>
                </c:pt>
                <c:pt idx="11828">
                  <c:v>112.1</c:v>
                </c:pt>
                <c:pt idx="11829">
                  <c:v>112.1</c:v>
                </c:pt>
                <c:pt idx="11830">
                  <c:v>112.1</c:v>
                </c:pt>
                <c:pt idx="11831">
                  <c:v>112.1</c:v>
                </c:pt>
                <c:pt idx="11832">
                  <c:v>112.1</c:v>
                </c:pt>
                <c:pt idx="11833">
                  <c:v>112</c:v>
                </c:pt>
                <c:pt idx="11834">
                  <c:v>112.1</c:v>
                </c:pt>
                <c:pt idx="11835">
                  <c:v>112.1</c:v>
                </c:pt>
                <c:pt idx="11836">
                  <c:v>112</c:v>
                </c:pt>
                <c:pt idx="11837">
                  <c:v>112</c:v>
                </c:pt>
                <c:pt idx="11838">
                  <c:v>112</c:v>
                </c:pt>
                <c:pt idx="11839">
                  <c:v>112</c:v>
                </c:pt>
                <c:pt idx="11840">
                  <c:v>112</c:v>
                </c:pt>
                <c:pt idx="11841">
                  <c:v>112</c:v>
                </c:pt>
                <c:pt idx="11842">
                  <c:v>112</c:v>
                </c:pt>
                <c:pt idx="11843">
                  <c:v>112</c:v>
                </c:pt>
                <c:pt idx="11844">
                  <c:v>112</c:v>
                </c:pt>
                <c:pt idx="11845">
                  <c:v>112</c:v>
                </c:pt>
                <c:pt idx="11846">
                  <c:v>112</c:v>
                </c:pt>
                <c:pt idx="11847">
                  <c:v>112</c:v>
                </c:pt>
                <c:pt idx="11848">
                  <c:v>112</c:v>
                </c:pt>
                <c:pt idx="11849">
                  <c:v>112</c:v>
                </c:pt>
                <c:pt idx="11850">
                  <c:v>112</c:v>
                </c:pt>
                <c:pt idx="11851">
                  <c:v>112</c:v>
                </c:pt>
                <c:pt idx="11852">
                  <c:v>112</c:v>
                </c:pt>
                <c:pt idx="11853">
                  <c:v>112</c:v>
                </c:pt>
                <c:pt idx="11854">
                  <c:v>112.1</c:v>
                </c:pt>
                <c:pt idx="11855">
                  <c:v>112.1</c:v>
                </c:pt>
                <c:pt idx="11856">
                  <c:v>112.1</c:v>
                </c:pt>
                <c:pt idx="11857">
                  <c:v>112</c:v>
                </c:pt>
                <c:pt idx="11858">
                  <c:v>112</c:v>
                </c:pt>
                <c:pt idx="11859">
                  <c:v>112</c:v>
                </c:pt>
                <c:pt idx="11860">
                  <c:v>112</c:v>
                </c:pt>
                <c:pt idx="11861">
                  <c:v>112</c:v>
                </c:pt>
                <c:pt idx="11862">
                  <c:v>112</c:v>
                </c:pt>
                <c:pt idx="11863">
                  <c:v>112</c:v>
                </c:pt>
                <c:pt idx="11864">
                  <c:v>112</c:v>
                </c:pt>
                <c:pt idx="11865">
                  <c:v>112</c:v>
                </c:pt>
                <c:pt idx="11866">
                  <c:v>112.1</c:v>
                </c:pt>
                <c:pt idx="11867">
                  <c:v>112</c:v>
                </c:pt>
                <c:pt idx="11868">
                  <c:v>112</c:v>
                </c:pt>
                <c:pt idx="11869">
                  <c:v>112</c:v>
                </c:pt>
                <c:pt idx="11870">
                  <c:v>112</c:v>
                </c:pt>
                <c:pt idx="11871">
                  <c:v>112</c:v>
                </c:pt>
                <c:pt idx="11872">
                  <c:v>112</c:v>
                </c:pt>
                <c:pt idx="11873">
                  <c:v>112</c:v>
                </c:pt>
                <c:pt idx="11874">
                  <c:v>112</c:v>
                </c:pt>
                <c:pt idx="11875">
                  <c:v>112</c:v>
                </c:pt>
                <c:pt idx="11876">
                  <c:v>112</c:v>
                </c:pt>
                <c:pt idx="11877">
                  <c:v>112</c:v>
                </c:pt>
                <c:pt idx="11878">
                  <c:v>112</c:v>
                </c:pt>
                <c:pt idx="11879">
                  <c:v>112</c:v>
                </c:pt>
                <c:pt idx="11880">
                  <c:v>112</c:v>
                </c:pt>
                <c:pt idx="11881">
                  <c:v>112</c:v>
                </c:pt>
                <c:pt idx="11882">
                  <c:v>112</c:v>
                </c:pt>
                <c:pt idx="11883">
                  <c:v>112</c:v>
                </c:pt>
                <c:pt idx="11884">
                  <c:v>112</c:v>
                </c:pt>
                <c:pt idx="11885">
                  <c:v>112</c:v>
                </c:pt>
                <c:pt idx="11886">
                  <c:v>112.1</c:v>
                </c:pt>
                <c:pt idx="11887">
                  <c:v>112.1</c:v>
                </c:pt>
                <c:pt idx="11888">
                  <c:v>112.1</c:v>
                </c:pt>
                <c:pt idx="11889">
                  <c:v>112.1</c:v>
                </c:pt>
                <c:pt idx="11890">
                  <c:v>112.1</c:v>
                </c:pt>
                <c:pt idx="11891">
                  <c:v>112.1</c:v>
                </c:pt>
                <c:pt idx="11892">
                  <c:v>112.1</c:v>
                </c:pt>
                <c:pt idx="11893">
                  <c:v>112.1</c:v>
                </c:pt>
                <c:pt idx="11894">
                  <c:v>112.1</c:v>
                </c:pt>
                <c:pt idx="11895">
                  <c:v>112.1</c:v>
                </c:pt>
                <c:pt idx="11896">
                  <c:v>112.1</c:v>
                </c:pt>
                <c:pt idx="11897">
                  <c:v>112.1</c:v>
                </c:pt>
                <c:pt idx="11898">
                  <c:v>112.1</c:v>
                </c:pt>
                <c:pt idx="11899">
                  <c:v>112.1</c:v>
                </c:pt>
                <c:pt idx="11900">
                  <c:v>112.1</c:v>
                </c:pt>
                <c:pt idx="11901">
                  <c:v>112.1</c:v>
                </c:pt>
                <c:pt idx="11902">
                  <c:v>112.1</c:v>
                </c:pt>
                <c:pt idx="11903">
                  <c:v>112</c:v>
                </c:pt>
                <c:pt idx="11904">
                  <c:v>112</c:v>
                </c:pt>
                <c:pt idx="11905">
                  <c:v>112</c:v>
                </c:pt>
                <c:pt idx="11906">
                  <c:v>112</c:v>
                </c:pt>
                <c:pt idx="11907">
                  <c:v>112</c:v>
                </c:pt>
                <c:pt idx="11908">
                  <c:v>112</c:v>
                </c:pt>
                <c:pt idx="11909">
                  <c:v>112</c:v>
                </c:pt>
                <c:pt idx="11910">
                  <c:v>112</c:v>
                </c:pt>
                <c:pt idx="11911">
                  <c:v>112</c:v>
                </c:pt>
                <c:pt idx="11912">
                  <c:v>112</c:v>
                </c:pt>
                <c:pt idx="11913">
                  <c:v>112</c:v>
                </c:pt>
                <c:pt idx="11914">
                  <c:v>112</c:v>
                </c:pt>
                <c:pt idx="11915">
                  <c:v>112</c:v>
                </c:pt>
                <c:pt idx="11916">
                  <c:v>112</c:v>
                </c:pt>
                <c:pt idx="11917">
                  <c:v>112</c:v>
                </c:pt>
                <c:pt idx="11918">
                  <c:v>112</c:v>
                </c:pt>
                <c:pt idx="11919">
                  <c:v>112</c:v>
                </c:pt>
                <c:pt idx="11920">
                  <c:v>112</c:v>
                </c:pt>
                <c:pt idx="11921">
                  <c:v>112</c:v>
                </c:pt>
                <c:pt idx="11922">
                  <c:v>112</c:v>
                </c:pt>
                <c:pt idx="11923">
                  <c:v>112</c:v>
                </c:pt>
                <c:pt idx="11924">
                  <c:v>112</c:v>
                </c:pt>
                <c:pt idx="11925">
                  <c:v>112</c:v>
                </c:pt>
                <c:pt idx="11926">
                  <c:v>112</c:v>
                </c:pt>
                <c:pt idx="11927">
                  <c:v>112</c:v>
                </c:pt>
                <c:pt idx="11928">
                  <c:v>112</c:v>
                </c:pt>
                <c:pt idx="11929">
                  <c:v>112</c:v>
                </c:pt>
                <c:pt idx="11930">
                  <c:v>112</c:v>
                </c:pt>
                <c:pt idx="11931">
                  <c:v>112</c:v>
                </c:pt>
                <c:pt idx="11932">
                  <c:v>112</c:v>
                </c:pt>
                <c:pt idx="11933">
                  <c:v>112</c:v>
                </c:pt>
                <c:pt idx="11934">
                  <c:v>112</c:v>
                </c:pt>
                <c:pt idx="11935">
                  <c:v>112</c:v>
                </c:pt>
                <c:pt idx="11936">
                  <c:v>112</c:v>
                </c:pt>
                <c:pt idx="11937">
                  <c:v>112</c:v>
                </c:pt>
                <c:pt idx="11938">
                  <c:v>112</c:v>
                </c:pt>
                <c:pt idx="11939">
                  <c:v>112.1</c:v>
                </c:pt>
                <c:pt idx="11940">
                  <c:v>112.2</c:v>
                </c:pt>
                <c:pt idx="11941">
                  <c:v>112.2</c:v>
                </c:pt>
                <c:pt idx="11942">
                  <c:v>112.2</c:v>
                </c:pt>
                <c:pt idx="11943">
                  <c:v>112.2</c:v>
                </c:pt>
                <c:pt idx="11944">
                  <c:v>112.2</c:v>
                </c:pt>
                <c:pt idx="11945">
                  <c:v>112.2</c:v>
                </c:pt>
                <c:pt idx="11946">
                  <c:v>112.2</c:v>
                </c:pt>
                <c:pt idx="11947">
                  <c:v>112.1</c:v>
                </c:pt>
                <c:pt idx="11948">
                  <c:v>112.2</c:v>
                </c:pt>
                <c:pt idx="11949">
                  <c:v>112.1</c:v>
                </c:pt>
                <c:pt idx="11950">
                  <c:v>112.1</c:v>
                </c:pt>
                <c:pt idx="11951">
                  <c:v>112.1</c:v>
                </c:pt>
                <c:pt idx="11952">
                  <c:v>112.1</c:v>
                </c:pt>
                <c:pt idx="11953">
                  <c:v>112.1</c:v>
                </c:pt>
                <c:pt idx="11954">
                  <c:v>112.1</c:v>
                </c:pt>
                <c:pt idx="11955">
                  <c:v>112.1</c:v>
                </c:pt>
                <c:pt idx="11956">
                  <c:v>112.1</c:v>
                </c:pt>
                <c:pt idx="11957">
                  <c:v>112.1</c:v>
                </c:pt>
                <c:pt idx="11958">
                  <c:v>112.1</c:v>
                </c:pt>
                <c:pt idx="11959">
                  <c:v>112.1</c:v>
                </c:pt>
                <c:pt idx="11960">
                  <c:v>112.2</c:v>
                </c:pt>
                <c:pt idx="11961">
                  <c:v>112.2</c:v>
                </c:pt>
                <c:pt idx="11962">
                  <c:v>112.2</c:v>
                </c:pt>
                <c:pt idx="11963">
                  <c:v>112.2</c:v>
                </c:pt>
                <c:pt idx="11964">
                  <c:v>112.2</c:v>
                </c:pt>
                <c:pt idx="11965">
                  <c:v>112.1</c:v>
                </c:pt>
                <c:pt idx="11966">
                  <c:v>112.1</c:v>
                </c:pt>
                <c:pt idx="11967">
                  <c:v>112.1</c:v>
                </c:pt>
                <c:pt idx="11968">
                  <c:v>112.1</c:v>
                </c:pt>
                <c:pt idx="11969">
                  <c:v>112.1</c:v>
                </c:pt>
                <c:pt idx="11970">
                  <c:v>112.1</c:v>
                </c:pt>
                <c:pt idx="11971">
                  <c:v>112.1</c:v>
                </c:pt>
                <c:pt idx="11972">
                  <c:v>112.1</c:v>
                </c:pt>
                <c:pt idx="11973">
                  <c:v>112.1</c:v>
                </c:pt>
                <c:pt idx="11974">
                  <c:v>112.1</c:v>
                </c:pt>
                <c:pt idx="11975">
                  <c:v>112.1</c:v>
                </c:pt>
                <c:pt idx="11976">
                  <c:v>112.1</c:v>
                </c:pt>
                <c:pt idx="11977">
                  <c:v>112.1</c:v>
                </c:pt>
                <c:pt idx="11978">
                  <c:v>112.1</c:v>
                </c:pt>
                <c:pt idx="11979">
                  <c:v>112.1</c:v>
                </c:pt>
                <c:pt idx="11980">
                  <c:v>112.2</c:v>
                </c:pt>
                <c:pt idx="11981">
                  <c:v>112.2</c:v>
                </c:pt>
                <c:pt idx="11982">
                  <c:v>112.2</c:v>
                </c:pt>
                <c:pt idx="11983">
                  <c:v>112.2</c:v>
                </c:pt>
                <c:pt idx="11984">
                  <c:v>112.2</c:v>
                </c:pt>
                <c:pt idx="11985">
                  <c:v>112.3</c:v>
                </c:pt>
                <c:pt idx="11986">
                  <c:v>112.3</c:v>
                </c:pt>
                <c:pt idx="11987">
                  <c:v>112.3</c:v>
                </c:pt>
                <c:pt idx="11988">
                  <c:v>112.3</c:v>
                </c:pt>
                <c:pt idx="11989">
                  <c:v>112.3</c:v>
                </c:pt>
                <c:pt idx="11990">
                  <c:v>112.3</c:v>
                </c:pt>
                <c:pt idx="11991">
                  <c:v>112.3</c:v>
                </c:pt>
                <c:pt idx="11992">
                  <c:v>112.3</c:v>
                </c:pt>
                <c:pt idx="11993">
                  <c:v>112.3</c:v>
                </c:pt>
                <c:pt idx="11994">
                  <c:v>112.3</c:v>
                </c:pt>
                <c:pt idx="11995">
                  <c:v>112.2</c:v>
                </c:pt>
                <c:pt idx="11996">
                  <c:v>112.2</c:v>
                </c:pt>
                <c:pt idx="11997">
                  <c:v>112.2</c:v>
                </c:pt>
                <c:pt idx="11998">
                  <c:v>112.2</c:v>
                </c:pt>
                <c:pt idx="11999">
                  <c:v>112.2</c:v>
                </c:pt>
                <c:pt idx="12000">
                  <c:v>112.2</c:v>
                </c:pt>
                <c:pt idx="12001">
                  <c:v>112.2</c:v>
                </c:pt>
                <c:pt idx="12002">
                  <c:v>112.2</c:v>
                </c:pt>
                <c:pt idx="12003">
                  <c:v>112.2</c:v>
                </c:pt>
                <c:pt idx="12004">
                  <c:v>112.2</c:v>
                </c:pt>
                <c:pt idx="12005">
                  <c:v>112.2</c:v>
                </c:pt>
                <c:pt idx="12006">
                  <c:v>112.2</c:v>
                </c:pt>
                <c:pt idx="12007">
                  <c:v>112.2</c:v>
                </c:pt>
                <c:pt idx="12008">
                  <c:v>112.2</c:v>
                </c:pt>
                <c:pt idx="12009">
                  <c:v>112.2</c:v>
                </c:pt>
                <c:pt idx="12010">
                  <c:v>112.1</c:v>
                </c:pt>
                <c:pt idx="12011">
                  <c:v>112.1</c:v>
                </c:pt>
                <c:pt idx="12012">
                  <c:v>112.1</c:v>
                </c:pt>
                <c:pt idx="12013">
                  <c:v>112.1</c:v>
                </c:pt>
                <c:pt idx="12014">
                  <c:v>112.2</c:v>
                </c:pt>
                <c:pt idx="12015">
                  <c:v>112.1</c:v>
                </c:pt>
                <c:pt idx="12016">
                  <c:v>112.1</c:v>
                </c:pt>
                <c:pt idx="12017">
                  <c:v>112.1</c:v>
                </c:pt>
                <c:pt idx="12018">
                  <c:v>112.1</c:v>
                </c:pt>
                <c:pt idx="12019">
                  <c:v>112.1</c:v>
                </c:pt>
                <c:pt idx="12020">
                  <c:v>112.1</c:v>
                </c:pt>
                <c:pt idx="12021">
                  <c:v>112.1</c:v>
                </c:pt>
                <c:pt idx="12022">
                  <c:v>112.1</c:v>
                </c:pt>
                <c:pt idx="12023">
                  <c:v>112.2</c:v>
                </c:pt>
                <c:pt idx="12024">
                  <c:v>112.2</c:v>
                </c:pt>
                <c:pt idx="12025">
                  <c:v>112.1</c:v>
                </c:pt>
                <c:pt idx="12026">
                  <c:v>112.1</c:v>
                </c:pt>
                <c:pt idx="12027">
                  <c:v>112.1</c:v>
                </c:pt>
                <c:pt idx="12028">
                  <c:v>112.1</c:v>
                </c:pt>
                <c:pt idx="12029">
                  <c:v>112.1</c:v>
                </c:pt>
                <c:pt idx="12030">
                  <c:v>112.1</c:v>
                </c:pt>
                <c:pt idx="12031">
                  <c:v>112.2</c:v>
                </c:pt>
                <c:pt idx="12032">
                  <c:v>112.2</c:v>
                </c:pt>
                <c:pt idx="12033">
                  <c:v>112.2</c:v>
                </c:pt>
                <c:pt idx="12034">
                  <c:v>112.2</c:v>
                </c:pt>
                <c:pt idx="12035">
                  <c:v>112.2</c:v>
                </c:pt>
                <c:pt idx="12036">
                  <c:v>112.2</c:v>
                </c:pt>
                <c:pt idx="12037">
                  <c:v>112.2</c:v>
                </c:pt>
                <c:pt idx="12038">
                  <c:v>112.2</c:v>
                </c:pt>
                <c:pt idx="12039">
                  <c:v>112.2</c:v>
                </c:pt>
                <c:pt idx="12040">
                  <c:v>112.2</c:v>
                </c:pt>
                <c:pt idx="12041">
                  <c:v>112.2</c:v>
                </c:pt>
                <c:pt idx="12042">
                  <c:v>112.2</c:v>
                </c:pt>
                <c:pt idx="12043">
                  <c:v>112.2</c:v>
                </c:pt>
                <c:pt idx="12044">
                  <c:v>112.1</c:v>
                </c:pt>
                <c:pt idx="12045">
                  <c:v>112.2</c:v>
                </c:pt>
                <c:pt idx="12046">
                  <c:v>112.2</c:v>
                </c:pt>
                <c:pt idx="12047">
                  <c:v>112.2</c:v>
                </c:pt>
                <c:pt idx="12048">
                  <c:v>112.1</c:v>
                </c:pt>
                <c:pt idx="12049">
                  <c:v>112.1</c:v>
                </c:pt>
                <c:pt idx="12050">
                  <c:v>112.1</c:v>
                </c:pt>
                <c:pt idx="12051">
                  <c:v>112.1</c:v>
                </c:pt>
                <c:pt idx="12052">
                  <c:v>112.1</c:v>
                </c:pt>
                <c:pt idx="12053">
                  <c:v>112.2</c:v>
                </c:pt>
                <c:pt idx="12054">
                  <c:v>112.2</c:v>
                </c:pt>
                <c:pt idx="12055">
                  <c:v>112.2</c:v>
                </c:pt>
                <c:pt idx="12056">
                  <c:v>112.2</c:v>
                </c:pt>
                <c:pt idx="12057">
                  <c:v>112.2</c:v>
                </c:pt>
                <c:pt idx="12058">
                  <c:v>112.2</c:v>
                </c:pt>
                <c:pt idx="12059">
                  <c:v>112.2</c:v>
                </c:pt>
                <c:pt idx="12060">
                  <c:v>112.1</c:v>
                </c:pt>
                <c:pt idx="12061">
                  <c:v>112.1</c:v>
                </c:pt>
                <c:pt idx="12062">
                  <c:v>112.1</c:v>
                </c:pt>
                <c:pt idx="12063">
                  <c:v>112.1</c:v>
                </c:pt>
                <c:pt idx="12064">
                  <c:v>112.1</c:v>
                </c:pt>
                <c:pt idx="12065">
                  <c:v>112.1</c:v>
                </c:pt>
                <c:pt idx="12066">
                  <c:v>112.1</c:v>
                </c:pt>
                <c:pt idx="12067">
                  <c:v>112.1</c:v>
                </c:pt>
                <c:pt idx="12068">
                  <c:v>112.2</c:v>
                </c:pt>
                <c:pt idx="12069">
                  <c:v>112.2</c:v>
                </c:pt>
                <c:pt idx="12070">
                  <c:v>112.2</c:v>
                </c:pt>
                <c:pt idx="12071">
                  <c:v>112.2</c:v>
                </c:pt>
                <c:pt idx="12072">
                  <c:v>112.2</c:v>
                </c:pt>
                <c:pt idx="12073">
                  <c:v>112.2</c:v>
                </c:pt>
                <c:pt idx="12074">
                  <c:v>112.2</c:v>
                </c:pt>
                <c:pt idx="12075">
                  <c:v>112.2</c:v>
                </c:pt>
                <c:pt idx="12076">
                  <c:v>112.2</c:v>
                </c:pt>
                <c:pt idx="12077">
                  <c:v>112.2</c:v>
                </c:pt>
                <c:pt idx="12078">
                  <c:v>112.2</c:v>
                </c:pt>
                <c:pt idx="12079">
                  <c:v>112.2</c:v>
                </c:pt>
                <c:pt idx="12080">
                  <c:v>112.2</c:v>
                </c:pt>
                <c:pt idx="12081">
                  <c:v>112.2</c:v>
                </c:pt>
                <c:pt idx="12082">
                  <c:v>112.2</c:v>
                </c:pt>
                <c:pt idx="12083">
                  <c:v>112.2</c:v>
                </c:pt>
                <c:pt idx="12084">
                  <c:v>112.2</c:v>
                </c:pt>
                <c:pt idx="12085">
                  <c:v>112.2</c:v>
                </c:pt>
                <c:pt idx="12086">
                  <c:v>112.2</c:v>
                </c:pt>
                <c:pt idx="12087">
                  <c:v>112.2</c:v>
                </c:pt>
                <c:pt idx="12088">
                  <c:v>112.1</c:v>
                </c:pt>
                <c:pt idx="12089">
                  <c:v>112.1</c:v>
                </c:pt>
                <c:pt idx="12090">
                  <c:v>112.1</c:v>
                </c:pt>
                <c:pt idx="12091">
                  <c:v>112.1</c:v>
                </c:pt>
                <c:pt idx="12092">
                  <c:v>112.1</c:v>
                </c:pt>
                <c:pt idx="12093">
                  <c:v>112.1</c:v>
                </c:pt>
                <c:pt idx="12094">
                  <c:v>112.1</c:v>
                </c:pt>
                <c:pt idx="12095">
                  <c:v>112.1</c:v>
                </c:pt>
                <c:pt idx="12096">
                  <c:v>112.1</c:v>
                </c:pt>
                <c:pt idx="12097">
                  <c:v>112.1</c:v>
                </c:pt>
                <c:pt idx="12098">
                  <c:v>112.1</c:v>
                </c:pt>
                <c:pt idx="12099">
                  <c:v>112.2</c:v>
                </c:pt>
                <c:pt idx="12100">
                  <c:v>112.2</c:v>
                </c:pt>
                <c:pt idx="12101">
                  <c:v>112.2</c:v>
                </c:pt>
                <c:pt idx="12102">
                  <c:v>112.2</c:v>
                </c:pt>
                <c:pt idx="12103">
                  <c:v>112.2</c:v>
                </c:pt>
                <c:pt idx="12104">
                  <c:v>112.2</c:v>
                </c:pt>
                <c:pt idx="12105">
                  <c:v>112.2</c:v>
                </c:pt>
                <c:pt idx="12106">
                  <c:v>112.2</c:v>
                </c:pt>
                <c:pt idx="12107">
                  <c:v>112.2</c:v>
                </c:pt>
                <c:pt idx="12108">
                  <c:v>112.2</c:v>
                </c:pt>
                <c:pt idx="12109">
                  <c:v>112.2</c:v>
                </c:pt>
                <c:pt idx="12110">
                  <c:v>112.2</c:v>
                </c:pt>
                <c:pt idx="12111">
                  <c:v>112.2</c:v>
                </c:pt>
                <c:pt idx="12112">
                  <c:v>112.2</c:v>
                </c:pt>
                <c:pt idx="12113">
                  <c:v>112.2</c:v>
                </c:pt>
                <c:pt idx="12114">
                  <c:v>112.2</c:v>
                </c:pt>
                <c:pt idx="12115">
                  <c:v>112.2</c:v>
                </c:pt>
                <c:pt idx="12116">
                  <c:v>112.2</c:v>
                </c:pt>
                <c:pt idx="12117">
                  <c:v>112.2</c:v>
                </c:pt>
                <c:pt idx="12118">
                  <c:v>112.2</c:v>
                </c:pt>
                <c:pt idx="12119">
                  <c:v>112.2</c:v>
                </c:pt>
                <c:pt idx="12120">
                  <c:v>112.2</c:v>
                </c:pt>
                <c:pt idx="12121">
                  <c:v>112.2</c:v>
                </c:pt>
                <c:pt idx="12122">
                  <c:v>112.2</c:v>
                </c:pt>
                <c:pt idx="12123">
                  <c:v>112.2</c:v>
                </c:pt>
                <c:pt idx="12124">
                  <c:v>112.1</c:v>
                </c:pt>
                <c:pt idx="12125">
                  <c:v>112.2</c:v>
                </c:pt>
                <c:pt idx="12126">
                  <c:v>112.2</c:v>
                </c:pt>
                <c:pt idx="12127">
                  <c:v>112.2</c:v>
                </c:pt>
                <c:pt idx="12128">
                  <c:v>112.2</c:v>
                </c:pt>
                <c:pt idx="12129">
                  <c:v>112.2</c:v>
                </c:pt>
                <c:pt idx="12130">
                  <c:v>112.2</c:v>
                </c:pt>
                <c:pt idx="12131">
                  <c:v>112.2</c:v>
                </c:pt>
                <c:pt idx="12132">
                  <c:v>112.2</c:v>
                </c:pt>
                <c:pt idx="12133">
                  <c:v>112.2</c:v>
                </c:pt>
                <c:pt idx="12134">
                  <c:v>112.2</c:v>
                </c:pt>
                <c:pt idx="12135">
                  <c:v>112.2</c:v>
                </c:pt>
                <c:pt idx="12136">
                  <c:v>112.2</c:v>
                </c:pt>
                <c:pt idx="12137">
                  <c:v>112.2</c:v>
                </c:pt>
                <c:pt idx="12138">
                  <c:v>112.2</c:v>
                </c:pt>
                <c:pt idx="12139">
                  <c:v>112.2</c:v>
                </c:pt>
                <c:pt idx="12140">
                  <c:v>112.2</c:v>
                </c:pt>
                <c:pt idx="12141">
                  <c:v>112.2</c:v>
                </c:pt>
                <c:pt idx="12142">
                  <c:v>112.2</c:v>
                </c:pt>
                <c:pt idx="12143">
                  <c:v>112.2</c:v>
                </c:pt>
                <c:pt idx="12144">
                  <c:v>112.2</c:v>
                </c:pt>
                <c:pt idx="12145">
                  <c:v>112.2</c:v>
                </c:pt>
                <c:pt idx="12146">
                  <c:v>112.2</c:v>
                </c:pt>
                <c:pt idx="12147">
                  <c:v>112.2</c:v>
                </c:pt>
                <c:pt idx="12148">
                  <c:v>112.2</c:v>
                </c:pt>
                <c:pt idx="12149">
                  <c:v>112.1</c:v>
                </c:pt>
                <c:pt idx="12150">
                  <c:v>112.1</c:v>
                </c:pt>
                <c:pt idx="12151">
                  <c:v>112.1</c:v>
                </c:pt>
                <c:pt idx="12152">
                  <c:v>112.1</c:v>
                </c:pt>
                <c:pt idx="12153">
                  <c:v>112.1</c:v>
                </c:pt>
                <c:pt idx="12154">
                  <c:v>112.1</c:v>
                </c:pt>
                <c:pt idx="12155">
                  <c:v>112.1</c:v>
                </c:pt>
                <c:pt idx="12156">
                  <c:v>112.2</c:v>
                </c:pt>
                <c:pt idx="12157">
                  <c:v>112.2</c:v>
                </c:pt>
                <c:pt idx="12158">
                  <c:v>112.3</c:v>
                </c:pt>
                <c:pt idx="12159">
                  <c:v>112.3</c:v>
                </c:pt>
                <c:pt idx="12160">
                  <c:v>112.3</c:v>
                </c:pt>
                <c:pt idx="12161">
                  <c:v>112.2</c:v>
                </c:pt>
                <c:pt idx="12162">
                  <c:v>112.2</c:v>
                </c:pt>
                <c:pt idx="12163">
                  <c:v>112.2</c:v>
                </c:pt>
                <c:pt idx="12164">
                  <c:v>112.2</c:v>
                </c:pt>
                <c:pt idx="12165">
                  <c:v>112.2</c:v>
                </c:pt>
                <c:pt idx="12166">
                  <c:v>112.2</c:v>
                </c:pt>
                <c:pt idx="12167">
                  <c:v>112.3</c:v>
                </c:pt>
                <c:pt idx="12168">
                  <c:v>112.3</c:v>
                </c:pt>
                <c:pt idx="12169">
                  <c:v>112.2</c:v>
                </c:pt>
                <c:pt idx="12170">
                  <c:v>112.3</c:v>
                </c:pt>
                <c:pt idx="12171">
                  <c:v>112.3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157-484F-BBCF-E6E94E7C1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45455279"/>
        <c:axId val="1845415823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Sheet1!$B$2:$B$12173</c:f>
              <c:numCache>
                <c:formatCode>General</c:formatCode>
                <c:ptCount val="12172"/>
                <c:pt idx="0">
                  <c:v>2.2406199999999998</c:v>
                </c:pt>
                <c:pt idx="1">
                  <c:v>4.6652040000000001</c:v>
                </c:pt>
                <c:pt idx="2">
                  <c:v>7.111891</c:v>
                </c:pt>
                <c:pt idx="3">
                  <c:v>9.5688390000000005</c:v>
                </c:pt>
                <c:pt idx="4">
                  <c:v>12.024314</c:v>
                </c:pt>
                <c:pt idx="5">
                  <c:v>14.47866</c:v>
                </c:pt>
                <c:pt idx="6">
                  <c:v>16.938614000000001</c:v>
                </c:pt>
                <c:pt idx="7">
                  <c:v>19.396000000000001</c:v>
                </c:pt>
                <c:pt idx="8">
                  <c:v>21.849944000000001</c:v>
                </c:pt>
                <c:pt idx="9">
                  <c:v>24.308125</c:v>
                </c:pt>
                <c:pt idx="10">
                  <c:v>26.751062999999998</c:v>
                </c:pt>
                <c:pt idx="11">
                  <c:v>29.205653000000002</c:v>
                </c:pt>
                <c:pt idx="12">
                  <c:v>31.654572000000002</c:v>
                </c:pt>
                <c:pt idx="13">
                  <c:v>34.10812</c:v>
                </c:pt>
                <c:pt idx="14">
                  <c:v>36.573166000000001</c:v>
                </c:pt>
                <c:pt idx="15">
                  <c:v>39.023724999999999</c:v>
                </c:pt>
                <c:pt idx="16">
                  <c:v>41.466968999999999</c:v>
                </c:pt>
                <c:pt idx="17">
                  <c:v>43.919390999999997</c:v>
                </c:pt>
                <c:pt idx="18">
                  <c:v>46.353848999999997</c:v>
                </c:pt>
                <c:pt idx="19">
                  <c:v>48.813580000000002</c:v>
                </c:pt>
                <c:pt idx="20">
                  <c:v>51.268580999999998</c:v>
                </c:pt>
                <c:pt idx="21">
                  <c:v>53.731189000000001</c:v>
                </c:pt>
                <c:pt idx="22">
                  <c:v>56.166418</c:v>
                </c:pt>
                <c:pt idx="23">
                  <c:v>58.621536999999996</c:v>
                </c:pt>
                <c:pt idx="24">
                  <c:v>61.060105999999998</c:v>
                </c:pt>
                <c:pt idx="25">
                  <c:v>63.522531999999998</c:v>
                </c:pt>
                <c:pt idx="26">
                  <c:v>65.978190999999995</c:v>
                </c:pt>
                <c:pt idx="27">
                  <c:v>68.433058000000003</c:v>
                </c:pt>
                <c:pt idx="28">
                  <c:v>70.863234000000006</c:v>
                </c:pt>
                <c:pt idx="29">
                  <c:v>73.311436999999998</c:v>
                </c:pt>
                <c:pt idx="30">
                  <c:v>75.759873999999996</c:v>
                </c:pt>
                <c:pt idx="31">
                  <c:v>78.223930999999993</c:v>
                </c:pt>
                <c:pt idx="32">
                  <c:v>80.671271000000004</c:v>
                </c:pt>
                <c:pt idx="33">
                  <c:v>83.136939999999996</c:v>
                </c:pt>
                <c:pt idx="34">
                  <c:v>85.587754000000004</c:v>
                </c:pt>
                <c:pt idx="35">
                  <c:v>88.055558000000005</c:v>
                </c:pt>
                <c:pt idx="36">
                  <c:v>90.510919000000001</c:v>
                </c:pt>
                <c:pt idx="37">
                  <c:v>92.953070999999994</c:v>
                </c:pt>
                <c:pt idx="38">
                  <c:v>95.412711999999999</c:v>
                </c:pt>
                <c:pt idx="39">
                  <c:v>97.859661000000003</c:v>
                </c:pt>
                <c:pt idx="40">
                  <c:v>100.315206</c:v>
                </c:pt>
                <c:pt idx="41">
                  <c:v>102.77716700000001</c:v>
                </c:pt>
                <c:pt idx="42">
                  <c:v>105.231386</c:v>
                </c:pt>
                <c:pt idx="43">
                  <c:v>107.68578599999999</c:v>
                </c:pt>
                <c:pt idx="44">
                  <c:v>110.143348</c:v>
                </c:pt>
                <c:pt idx="45">
                  <c:v>112.589203</c:v>
                </c:pt>
                <c:pt idx="46">
                  <c:v>115.049604</c:v>
                </c:pt>
                <c:pt idx="47">
                  <c:v>117.50317800000001</c:v>
                </c:pt>
                <c:pt idx="48">
                  <c:v>119.963852</c:v>
                </c:pt>
                <c:pt idx="49">
                  <c:v>122.419769</c:v>
                </c:pt>
                <c:pt idx="50">
                  <c:v>124.868404</c:v>
                </c:pt>
                <c:pt idx="51">
                  <c:v>127.320579</c:v>
                </c:pt>
                <c:pt idx="52">
                  <c:v>129.781125</c:v>
                </c:pt>
                <c:pt idx="53">
                  <c:v>132.23313099999999</c:v>
                </c:pt>
                <c:pt idx="54">
                  <c:v>134.68335999999999</c:v>
                </c:pt>
                <c:pt idx="55">
                  <c:v>137.13614100000001</c:v>
                </c:pt>
                <c:pt idx="56">
                  <c:v>139.596271</c:v>
                </c:pt>
                <c:pt idx="57">
                  <c:v>142.04621</c:v>
                </c:pt>
                <c:pt idx="58">
                  <c:v>144.50964999999999</c:v>
                </c:pt>
                <c:pt idx="59">
                  <c:v>146.95544100000001</c:v>
                </c:pt>
                <c:pt idx="60">
                  <c:v>149.41271699999999</c:v>
                </c:pt>
                <c:pt idx="61">
                  <c:v>151.877724</c:v>
                </c:pt>
                <c:pt idx="62">
                  <c:v>154.325624</c:v>
                </c:pt>
                <c:pt idx="63">
                  <c:v>156.78274400000001</c:v>
                </c:pt>
                <c:pt idx="64">
                  <c:v>159.23973899999999</c:v>
                </c:pt>
                <c:pt idx="65">
                  <c:v>161.69283899999999</c:v>
                </c:pt>
                <c:pt idx="66">
                  <c:v>164.15701799999999</c:v>
                </c:pt>
                <c:pt idx="67">
                  <c:v>166.61112</c:v>
                </c:pt>
                <c:pt idx="68">
                  <c:v>169.060046</c:v>
                </c:pt>
                <c:pt idx="69">
                  <c:v>171.52061399999999</c:v>
                </c:pt>
                <c:pt idx="70">
                  <c:v>173.96364500000001</c:v>
                </c:pt>
                <c:pt idx="71">
                  <c:v>176.41892000000001</c:v>
                </c:pt>
                <c:pt idx="72">
                  <c:v>178.871568</c:v>
                </c:pt>
                <c:pt idx="73">
                  <c:v>181.32135700000001</c:v>
                </c:pt>
                <c:pt idx="74">
                  <c:v>183.77555699999999</c:v>
                </c:pt>
                <c:pt idx="75">
                  <c:v>186.23602500000001</c:v>
                </c:pt>
                <c:pt idx="76">
                  <c:v>188.68713700000001</c:v>
                </c:pt>
                <c:pt idx="77">
                  <c:v>191.14265</c:v>
                </c:pt>
                <c:pt idx="78">
                  <c:v>193.60266799999999</c:v>
                </c:pt>
                <c:pt idx="79">
                  <c:v>196.04986</c:v>
                </c:pt>
                <c:pt idx="80">
                  <c:v>198.50567000000001</c:v>
                </c:pt>
                <c:pt idx="81">
                  <c:v>200.96410499999999</c:v>
                </c:pt>
                <c:pt idx="82">
                  <c:v>203.415796</c:v>
                </c:pt>
                <c:pt idx="83">
                  <c:v>205.86643100000001</c:v>
                </c:pt>
                <c:pt idx="84">
                  <c:v>208.32891100000001</c:v>
                </c:pt>
                <c:pt idx="85">
                  <c:v>210.78068999999999</c:v>
                </c:pt>
                <c:pt idx="86">
                  <c:v>213.24191400000001</c:v>
                </c:pt>
                <c:pt idx="87">
                  <c:v>215.695154</c:v>
                </c:pt>
                <c:pt idx="88">
                  <c:v>218.153007</c:v>
                </c:pt>
                <c:pt idx="89">
                  <c:v>220.60013799999999</c:v>
                </c:pt>
                <c:pt idx="90">
                  <c:v>223.057277</c:v>
                </c:pt>
                <c:pt idx="91">
                  <c:v>225.51543699999999</c:v>
                </c:pt>
                <c:pt idx="92">
                  <c:v>227.96823699999999</c:v>
                </c:pt>
                <c:pt idx="93">
                  <c:v>230.42007100000001</c:v>
                </c:pt>
                <c:pt idx="94">
                  <c:v>232.878017</c:v>
                </c:pt>
                <c:pt idx="95">
                  <c:v>235.33735899999999</c:v>
                </c:pt>
                <c:pt idx="96">
                  <c:v>237.792227</c:v>
                </c:pt>
                <c:pt idx="97">
                  <c:v>240.230737</c:v>
                </c:pt>
                <c:pt idx="98">
                  <c:v>242.683134</c:v>
                </c:pt>
                <c:pt idx="99">
                  <c:v>245.13818499999999</c:v>
                </c:pt>
                <c:pt idx="100">
                  <c:v>247.59464500000001</c:v>
                </c:pt>
                <c:pt idx="101">
                  <c:v>250.04475500000001</c:v>
                </c:pt>
                <c:pt idx="102">
                  <c:v>252.50378699999999</c:v>
                </c:pt>
                <c:pt idx="103">
                  <c:v>254.95718600000001</c:v>
                </c:pt>
                <c:pt idx="104">
                  <c:v>257.41560399999997</c:v>
                </c:pt>
                <c:pt idx="105">
                  <c:v>259.87124799999998</c:v>
                </c:pt>
                <c:pt idx="106">
                  <c:v>262.32989700000002</c:v>
                </c:pt>
                <c:pt idx="107">
                  <c:v>264.78178400000002</c:v>
                </c:pt>
                <c:pt idx="108">
                  <c:v>267.23036999999999</c:v>
                </c:pt>
                <c:pt idx="109">
                  <c:v>269.71276899999998</c:v>
                </c:pt>
                <c:pt idx="110">
                  <c:v>272.16132599999997</c:v>
                </c:pt>
                <c:pt idx="111">
                  <c:v>274.61488600000001</c:v>
                </c:pt>
                <c:pt idx="112">
                  <c:v>277.05363899999998</c:v>
                </c:pt>
                <c:pt idx="113">
                  <c:v>279.515601</c:v>
                </c:pt>
                <c:pt idx="114">
                  <c:v>281.963931</c:v>
                </c:pt>
                <c:pt idx="115">
                  <c:v>284.42866500000002</c:v>
                </c:pt>
                <c:pt idx="116">
                  <c:v>286.88068600000003</c:v>
                </c:pt>
                <c:pt idx="117">
                  <c:v>289.34371800000002</c:v>
                </c:pt>
                <c:pt idx="118">
                  <c:v>291.79703999999998</c:v>
                </c:pt>
                <c:pt idx="119">
                  <c:v>294.25540999999998</c:v>
                </c:pt>
                <c:pt idx="120">
                  <c:v>296.71036700000002</c:v>
                </c:pt>
                <c:pt idx="121">
                  <c:v>299.16335800000002</c:v>
                </c:pt>
                <c:pt idx="122">
                  <c:v>301.60821399999998</c:v>
                </c:pt>
                <c:pt idx="123">
                  <c:v>304.06482099999999</c:v>
                </c:pt>
                <c:pt idx="124">
                  <c:v>306.51892299999997</c:v>
                </c:pt>
                <c:pt idx="125">
                  <c:v>308.96755400000001</c:v>
                </c:pt>
                <c:pt idx="126">
                  <c:v>311.42231800000002</c:v>
                </c:pt>
                <c:pt idx="127">
                  <c:v>313.876172</c:v>
                </c:pt>
                <c:pt idx="128">
                  <c:v>316.33159799999999</c:v>
                </c:pt>
                <c:pt idx="129">
                  <c:v>318.78135600000002</c:v>
                </c:pt>
                <c:pt idx="130">
                  <c:v>321.245879</c:v>
                </c:pt>
                <c:pt idx="131">
                  <c:v>323.695064</c:v>
                </c:pt>
                <c:pt idx="132">
                  <c:v>326.15289000000001</c:v>
                </c:pt>
                <c:pt idx="133">
                  <c:v>328.62892799999997</c:v>
                </c:pt>
                <c:pt idx="134">
                  <c:v>331.08560899999998</c:v>
                </c:pt>
                <c:pt idx="135">
                  <c:v>333.54139099999998</c:v>
                </c:pt>
                <c:pt idx="136">
                  <c:v>335.98511200000002</c:v>
                </c:pt>
                <c:pt idx="137">
                  <c:v>338.44417700000002</c:v>
                </c:pt>
                <c:pt idx="138">
                  <c:v>340.89968399999998</c:v>
                </c:pt>
                <c:pt idx="139">
                  <c:v>343.35908799999999</c:v>
                </c:pt>
                <c:pt idx="140">
                  <c:v>345.81501100000003</c:v>
                </c:pt>
                <c:pt idx="141">
                  <c:v>348.27201200000002</c:v>
                </c:pt>
                <c:pt idx="142">
                  <c:v>350.723769</c:v>
                </c:pt>
                <c:pt idx="143">
                  <c:v>353.18129499999998</c:v>
                </c:pt>
                <c:pt idx="144">
                  <c:v>355.63368300000002</c:v>
                </c:pt>
                <c:pt idx="145">
                  <c:v>358.08631100000002</c:v>
                </c:pt>
                <c:pt idx="146">
                  <c:v>360.54560099999998</c:v>
                </c:pt>
                <c:pt idx="147">
                  <c:v>363.00688300000002</c:v>
                </c:pt>
                <c:pt idx="148">
                  <c:v>365.452361</c:v>
                </c:pt>
                <c:pt idx="149">
                  <c:v>367.91305</c:v>
                </c:pt>
                <c:pt idx="150">
                  <c:v>370.36137500000001</c:v>
                </c:pt>
                <c:pt idx="151">
                  <c:v>372.82030400000002</c:v>
                </c:pt>
                <c:pt idx="152">
                  <c:v>375.27389799999997</c:v>
                </c:pt>
                <c:pt idx="153">
                  <c:v>377.73064399999998</c:v>
                </c:pt>
                <c:pt idx="154">
                  <c:v>380.17835500000001</c:v>
                </c:pt>
                <c:pt idx="155">
                  <c:v>382.61701799999997</c:v>
                </c:pt>
                <c:pt idx="156">
                  <c:v>385.06969299999997</c:v>
                </c:pt>
                <c:pt idx="157">
                  <c:v>387.53394400000002</c:v>
                </c:pt>
                <c:pt idx="158">
                  <c:v>389.98626100000001</c:v>
                </c:pt>
                <c:pt idx="159">
                  <c:v>392.437949</c:v>
                </c:pt>
                <c:pt idx="160">
                  <c:v>394.88993199999999</c:v>
                </c:pt>
                <c:pt idx="161">
                  <c:v>397.34930500000002</c:v>
                </c:pt>
                <c:pt idx="162">
                  <c:v>399.80536699999999</c:v>
                </c:pt>
                <c:pt idx="163">
                  <c:v>402.25977999999998</c:v>
                </c:pt>
                <c:pt idx="164">
                  <c:v>404.71378900000002</c:v>
                </c:pt>
                <c:pt idx="165">
                  <c:v>407.170186</c:v>
                </c:pt>
                <c:pt idx="166">
                  <c:v>409.62886900000001</c:v>
                </c:pt>
                <c:pt idx="167">
                  <c:v>412.08039200000002</c:v>
                </c:pt>
                <c:pt idx="168">
                  <c:v>414.53725900000001</c:v>
                </c:pt>
                <c:pt idx="169">
                  <c:v>416.98655200000002</c:v>
                </c:pt>
                <c:pt idx="170">
                  <c:v>419.44858099999999</c:v>
                </c:pt>
                <c:pt idx="171">
                  <c:v>421.89889599999998</c:v>
                </c:pt>
                <c:pt idx="172">
                  <c:v>424.35113999999999</c:v>
                </c:pt>
                <c:pt idx="173">
                  <c:v>426.80777</c:v>
                </c:pt>
                <c:pt idx="174">
                  <c:v>429.26268700000003</c:v>
                </c:pt>
                <c:pt idx="175">
                  <c:v>431.714428</c:v>
                </c:pt>
                <c:pt idx="176">
                  <c:v>434.16233499999998</c:v>
                </c:pt>
                <c:pt idx="177">
                  <c:v>436.60982799999999</c:v>
                </c:pt>
                <c:pt idx="178">
                  <c:v>439.06530500000002</c:v>
                </c:pt>
                <c:pt idx="179">
                  <c:v>441.51757800000001</c:v>
                </c:pt>
                <c:pt idx="180">
                  <c:v>443.98003499999999</c:v>
                </c:pt>
                <c:pt idx="181">
                  <c:v>446.44525700000003</c:v>
                </c:pt>
                <c:pt idx="182">
                  <c:v>448.91883899999999</c:v>
                </c:pt>
                <c:pt idx="183">
                  <c:v>451.37809399999998</c:v>
                </c:pt>
                <c:pt idx="184">
                  <c:v>453.82906500000001</c:v>
                </c:pt>
                <c:pt idx="185">
                  <c:v>456.28173099999998</c:v>
                </c:pt>
                <c:pt idx="186">
                  <c:v>458.73566399999999</c:v>
                </c:pt>
                <c:pt idx="187">
                  <c:v>461.19674600000002</c:v>
                </c:pt>
                <c:pt idx="188">
                  <c:v>463.65370899999999</c:v>
                </c:pt>
                <c:pt idx="189">
                  <c:v>466.11029000000002</c:v>
                </c:pt>
                <c:pt idx="190">
                  <c:v>468.545323</c:v>
                </c:pt>
                <c:pt idx="191">
                  <c:v>470.99990700000001</c:v>
                </c:pt>
                <c:pt idx="192">
                  <c:v>473.460714</c:v>
                </c:pt>
                <c:pt idx="193">
                  <c:v>475.90499199999999</c:v>
                </c:pt>
                <c:pt idx="194">
                  <c:v>478.36406399999998</c:v>
                </c:pt>
                <c:pt idx="195">
                  <c:v>480.81696599999998</c:v>
                </c:pt>
                <c:pt idx="196">
                  <c:v>483.27319399999999</c:v>
                </c:pt>
                <c:pt idx="197">
                  <c:v>485.72555899999998</c:v>
                </c:pt>
                <c:pt idx="198">
                  <c:v>488.16491500000001</c:v>
                </c:pt>
                <c:pt idx="199">
                  <c:v>490.62073600000002</c:v>
                </c:pt>
                <c:pt idx="200">
                  <c:v>493.08562999999998</c:v>
                </c:pt>
                <c:pt idx="201">
                  <c:v>495.53212500000001</c:v>
                </c:pt>
                <c:pt idx="202">
                  <c:v>497.99437399999999</c:v>
                </c:pt>
                <c:pt idx="203">
                  <c:v>500.45057000000003</c:v>
                </c:pt>
                <c:pt idx="204">
                  <c:v>502.90440999999998</c:v>
                </c:pt>
                <c:pt idx="205">
                  <c:v>505.35511400000001</c:v>
                </c:pt>
                <c:pt idx="206">
                  <c:v>507.82331399999998</c:v>
                </c:pt>
                <c:pt idx="207">
                  <c:v>510.284265</c:v>
                </c:pt>
                <c:pt idx="208">
                  <c:v>512.73536899999999</c:v>
                </c:pt>
                <c:pt idx="209">
                  <c:v>515.19171700000004</c:v>
                </c:pt>
                <c:pt idx="210">
                  <c:v>517.64426600000002</c:v>
                </c:pt>
                <c:pt idx="211">
                  <c:v>520.111851</c:v>
                </c:pt>
                <c:pt idx="212">
                  <c:v>522.56282299999998</c:v>
                </c:pt>
                <c:pt idx="213">
                  <c:v>525.01739999999995</c:v>
                </c:pt>
                <c:pt idx="214">
                  <c:v>527.47327700000005</c:v>
                </c:pt>
                <c:pt idx="215">
                  <c:v>529.92602599999998</c:v>
                </c:pt>
                <c:pt idx="216">
                  <c:v>532.38123800000005</c:v>
                </c:pt>
                <c:pt idx="217">
                  <c:v>534.84425399999998</c:v>
                </c:pt>
                <c:pt idx="218">
                  <c:v>537.30605500000001</c:v>
                </c:pt>
                <c:pt idx="219">
                  <c:v>539.76392699999997</c:v>
                </c:pt>
                <c:pt idx="220">
                  <c:v>542.21365900000001</c:v>
                </c:pt>
                <c:pt idx="221">
                  <c:v>544.67632900000001</c:v>
                </c:pt>
                <c:pt idx="222">
                  <c:v>547.12892399999998</c:v>
                </c:pt>
                <c:pt idx="223">
                  <c:v>549.58753899999999</c:v>
                </c:pt>
                <c:pt idx="224">
                  <c:v>552.040887</c:v>
                </c:pt>
                <c:pt idx="225">
                  <c:v>554.503196</c:v>
                </c:pt>
                <c:pt idx="226">
                  <c:v>556.95543399999997</c:v>
                </c:pt>
                <c:pt idx="227">
                  <c:v>559.41254200000003</c:v>
                </c:pt>
                <c:pt idx="228">
                  <c:v>561.86573999999996</c:v>
                </c:pt>
                <c:pt idx="229">
                  <c:v>564.32239500000003</c:v>
                </c:pt>
                <c:pt idx="230">
                  <c:v>566.77439400000003</c:v>
                </c:pt>
                <c:pt idx="231">
                  <c:v>569.22372199999995</c:v>
                </c:pt>
                <c:pt idx="232">
                  <c:v>571.68476299999998</c:v>
                </c:pt>
                <c:pt idx="233">
                  <c:v>574.14207099999999</c:v>
                </c:pt>
                <c:pt idx="234">
                  <c:v>576.59881199999995</c:v>
                </c:pt>
                <c:pt idx="235">
                  <c:v>579.03201000000001</c:v>
                </c:pt>
                <c:pt idx="236">
                  <c:v>581.48281399999996</c:v>
                </c:pt>
                <c:pt idx="237">
                  <c:v>583.93284900000003</c:v>
                </c:pt>
                <c:pt idx="238">
                  <c:v>586.39017200000001</c:v>
                </c:pt>
                <c:pt idx="239">
                  <c:v>588.84523100000001</c:v>
                </c:pt>
                <c:pt idx="240">
                  <c:v>591.30427999999995</c:v>
                </c:pt>
                <c:pt idx="241">
                  <c:v>593.75773300000003</c:v>
                </c:pt>
                <c:pt idx="242">
                  <c:v>596.20789200000002</c:v>
                </c:pt>
                <c:pt idx="243">
                  <c:v>598.66761399999996</c:v>
                </c:pt>
                <c:pt idx="244">
                  <c:v>601.12982499999998</c:v>
                </c:pt>
                <c:pt idx="245">
                  <c:v>603.58124299999997</c:v>
                </c:pt>
                <c:pt idx="246">
                  <c:v>606.03289400000006</c:v>
                </c:pt>
                <c:pt idx="247">
                  <c:v>608.48522000000003</c:v>
                </c:pt>
                <c:pt idx="248">
                  <c:v>610.94200799999999</c:v>
                </c:pt>
                <c:pt idx="249">
                  <c:v>613.39664800000003</c:v>
                </c:pt>
                <c:pt idx="250">
                  <c:v>615.83570099999997</c:v>
                </c:pt>
                <c:pt idx="251">
                  <c:v>618.29576799999995</c:v>
                </c:pt>
                <c:pt idx="252">
                  <c:v>620.75275499999998</c:v>
                </c:pt>
                <c:pt idx="253">
                  <c:v>623.20158800000002</c:v>
                </c:pt>
                <c:pt idx="254">
                  <c:v>625.65024200000005</c:v>
                </c:pt>
                <c:pt idx="255">
                  <c:v>628.11866099999997</c:v>
                </c:pt>
                <c:pt idx="256">
                  <c:v>630.56665199999998</c:v>
                </c:pt>
                <c:pt idx="257">
                  <c:v>633.01729399999999</c:v>
                </c:pt>
                <c:pt idx="258">
                  <c:v>635.47125900000003</c:v>
                </c:pt>
                <c:pt idx="259">
                  <c:v>637.93330700000001</c:v>
                </c:pt>
                <c:pt idx="260">
                  <c:v>640.39636800000005</c:v>
                </c:pt>
                <c:pt idx="261">
                  <c:v>642.85532000000001</c:v>
                </c:pt>
                <c:pt idx="262">
                  <c:v>645.30484000000001</c:v>
                </c:pt>
                <c:pt idx="263">
                  <c:v>647.76511100000005</c:v>
                </c:pt>
                <c:pt idx="264">
                  <c:v>650.22362299999998</c:v>
                </c:pt>
                <c:pt idx="265">
                  <c:v>652.67796999999996</c:v>
                </c:pt>
                <c:pt idx="266">
                  <c:v>655.12755700000002</c:v>
                </c:pt>
                <c:pt idx="267">
                  <c:v>657.58490800000004</c:v>
                </c:pt>
                <c:pt idx="268">
                  <c:v>660.03900399999998</c:v>
                </c:pt>
                <c:pt idx="269">
                  <c:v>662.49458400000003</c:v>
                </c:pt>
                <c:pt idx="270">
                  <c:v>664.94730400000003</c:v>
                </c:pt>
                <c:pt idx="271">
                  <c:v>667.40368599999999</c:v>
                </c:pt>
                <c:pt idx="272">
                  <c:v>669.86183600000004</c:v>
                </c:pt>
                <c:pt idx="273">
                  <c:v>672.31238699999994</c:v>
                </c:pt>
                <c:pt idx="274">
                  <c:v>674.77695100000005</c:v>
                </c:pt>
                <c:pt idx="275">
                  <c:v>677.22804399999995</c:v>
                </c:pt>
                <c:pt idx="276">
                  <c:v>679.68336799999997</c:v>
                </c:pt>
                <c:pt idx="277">
                  <c:v>682.14135499999998</c:v>
                </c:pt>
                <c:pt idx="278">
                  <c:v>684.59532999999999</c:v>
                </c:pt>
                <c:pt idx="279">
                  <c:v>687.05330600000002</c:v>
                </c:pt>
                <c:pt idx="280">
                  <c:v>689.50183100000004</c:v>
                </c:pt>
                <c:pt idx="281">
                  <c:v>691.96688800000004</c:v>
                </c:pt>
                <c:pt idx="282">
                  <c:v>694.41926000000001</c:v>
                </c:pt>
                <c:pt idx="283">
                  <c:v>696.87193600000001</c:v>
                </c:pt>
                <c:pt idx="284">
                  <c:v>699.33097199999997</c:v>
                </c:pt>
                <c:pt idx="285">
                  <c:v>701.77815599999997</c:v>
                </c:pt>
                <c:pt idx="286">
                  <c:v>704.23409900000001</c:v>
                </c:pt>
                <c:pt idx="287">
                  <c:v>706.69920200000001</c:v>
                </c:pt>
                <c:pt idx="288">
                  <c:v>709.15609700000005</c:v>
                </c:pt>
                <c:pt idx="289">
                  <c:v>711.60120400000005</c:v>
                </c:pt>
                <c:pt idx="290">
                  <c:v>714.06424400000003</c:v>
                </c:pt>
                <c:pt idx="291">
                  <c:v>716.51632800000004</c:v>
                </c:pt>
                <c:pt idx="292">
                  <c:v>718.97020799999996</c:v>
                </c:pt>
                <c:pt idx="293">
                  <c:v>721.42223300000001</c:v>
                </c:pt>
                <c:pt idx="294">
                  <c:v>723.87878899999998</c:v>
                </c:pt>
                <c:pt idx="295">
                  <c:v>726.32519000000002</c:v>
                </c:pt>
                <c:pt idx="296">
                  <c:v>728.78004499999997</c:v>
                </c:pt>
                <c:pt idx="297">
                  <c:v>731.24793099999999</c:v>
                </c:pt>
                <c:pt idx="298">
                  <c:v>733.69655899999998</c:v>
                </c:pt>
                <c:pt idx="299">
                  <c:v>736.14838499999996</c:v>
                </c:pt>
                <c:pt idx="300">
                  <c:v>738.60638100000006</c:v>
                </c:pt>
                <c:pt idx="301">
                  <c:v>741.06555600000002</c:v>
                </c:pt>
                <c:pt idx="302">
                  <c:v>743.51766399999997</c:v>
                </c:pt>
                <c:pt idx="303">
                  <c:v>745.97676799999999</c:v>
                </c:pt>
                <c:pt idx="304">
                  <c:v>748.42611899999997</c:v>
                </c:pt>
                <c:pt idx="305">
                  <c:v>750.88175100000001</c:v>
                </c:pt>
                <c:pt idx="306">
                  <c:v>753.33711900000003</c:v>
                </c:pt>
                <c:pt idx="307">
                  <c:v>755.80181800000003</c:v>
                </c:pt>
                <c:pt idx="308">
                  <c:v>758.24840700000004</c:v>
                </c:pt>
                <c:pt idx="309">
                  <c:v>760.71473900000001</c:v>
                </c:pt>
                <c:pt idx="310">
                  <c:v>763.16507899999999</c:v>
                </c:pt>
                <c:pt idx="311">
                  <c:v>765.62082499999997</c:v>
                </c:pt>
                <c:pt idx="312">
                  <c:v>768.08100300000001</c:v>
                </c:pt>
                <c:pt idx="313">
                  <c:v>770.53357000000005</c:v>
                </c:pt>
                <c:pt idx="314">
                  <c:v>772.99515599999995</c:v>
                </c:pt>
                <c:pt idx="315">
                  <c:v>775.44902400000001</c:v>
                </c:pt>
                <c:pt idx="316">
                  <c:v>777.90400699999998</c:v>
                </c:pt>
                <c:pt idx="317">
                  <c:v>780.35737099999994</c:v>
                </c:pt>
                <c:pt idx="318">
                  <c:v>782.81212300000004</c:v>
                </c:pt>
                <c:pt idx="319">
                  <c:v>785.26629100000002</c:v>
                </c:pt>
                <c:pt idx="320">
                  <c:v>787.72895800000003</c:v>
                </c:pt>
                <c:pt idx="321">
                  <c:v>790.17995299999995</c:v>
                </c:pt>
                <c:pt idx="322">
                  <c:v>792.637565</c:v>
                </c:pt>
                <c:pt idx="323">
                  <c:v>795.08272199999999</c:v>
                </c:pt>
                <c:pt idx="324">
                  <c:v>797.54067799999996</c:v>
                </c:pt>
                <c:pt idx="325">
                  <c:v>799.998107</c:v>
                </c:pt>
                <c:pt idx="326">
                  <c:v>802.45241899999996</c:v>
                </c:pt>
                <c:pt idx="327">
                  <c:v>804.90676599999995</c:v>
                </c:pt>
                <c:pt idx="328">
                  <c:v>807.37792400000001</c:v>
                </c:pt>
                <c:pt idx="329">
                  <c:v>809.82822599999997</c:v>
                </c:pt>
                <c:pt idx="330">
                  <c:v>812.29478700000004</c:v>
                </c:pt>
                <c:pt idx="331">
                  <c:v>814.74812599999996</c:v>
                </c:pt>
                <c:pt idx="332">
                  <c:v>817.204072</c:v>
                </c:pt>
                <c:pt idx="333">
                  <c:v>819.65839200000005</c:v>
                </c:pt>
                <c:pt idx="334">
                  <c:v>822.10462099999995</c:v>
                </c:pt>
                <c:pt idx="335">
                  <c:v>824.56097</c:v>
                </c:pt>
                <c:pt idx="336">
                  <c:v>827.01577999999995</c:v>
                </c:pt>
                <c:pt idx="337">
                  <c:v>829.46920799999998</c:v>
                </c:pt>
                <c:pt idx="338">
                  <c:v>831.92680900000005</c:v>
                </c:pt>
                <c:pt idx="339">
                  <c:v>834.38077599999997</c:v>
                </c:pt>
                <c:pt idx="340">
                  <c:v>836.83821899999998</c:v>
                </c:pt>
                <c:pt idx="341">
                  <c:v>839.29027499999995</c:v>
                </c:pt>
                <c:pt idx="342">
                  <c:v>841.74516900000003</c:v>
                </c:pt>
                <c:pt idx="343">
                  <c:v>844.18431699999996</c:v>
                </c:pt>
                <c:pt idx="344">
                  <c:v>846.63911099999996</c:v>
                </c:pt>
                <c:pt idx="345">
                  <c:v>849.08797900000002</c:v>
                </c:pt>
                <c:pt idx="346">
                  <c:v>851.54468299999996</c:v>
                </c:pt>
                <c:pt idx="347">
                  <c:v>854.00090399999999</c:v>
                </c:pt>
                <c:pt idx="348">
                  <c:v>856.45525999999995</c:v>
                </c:pt>
                <c:pt idx="349">
                  <c:v>858.911385</c:v>
                </c:pt>
                <c:pt idx="350">
                  <c:v>861.36384399999997</c:v>
                </c:pt>
                <c:pt idx="351">
                  <c:v>863.80829800000004</c:v>
                </c:pt>
                <c:pt idx="352">
                  <c:v>866.28208600000005</c:v>
                </c:pt>
                <c:pt idx="353">
                  <c:v>868.73613799999998</c:v>
                </c:pt>
                <c:pt idx="354">
                  <c:v>871.18721000000005</c:v>
                </c:pt>
                <c:pt idx="355">
                  <c:v>873.64907300000004</c:v>
                </c:pt>
                <c:pt idx="356">
                  <c:v>876.09402</c:v>
                </c:pt>
                <c:pt idx="357">
                  <c:v>878.55532300000004</c:v>
                </c:pt>
                <c:pt idx="358">
                  <c:v>881.01039100000003</c:v>
                </c:pt>
                <c:pt idx="359">
                  <c:v>883.46566600000006</c:v>
                </c:pt>
                <c:pt idx="360">
                  <c:v>885.93012499999998</c:v>
                </c:pt>
                <c:pt idx="361">
                  <c:v>888.382656</c:v>
                </c:pt>
                <c:pt idx="362">
                  <c:v>890.83191099999999</c:v>
                </c:pt>
                <c:pt idx="363">
                  <c:v>893.28898300000003</c:v>
                </c:pt>
                <c:pt idx="364">
                  <c:v>895.74142099999995</c:v>
                </c:pt>
                <c:pt idx="365">
                  <c:v>898.21668799999998</c:v>
                </c:pt>
                <c:pt idx="366">
                  <c:v>900.67380100000003</c:v>
                </c:pt>
                <c:pt idx="367">
                  <c:v>903.12235999999996</c:v>
                </c:pt>
                <c:pt idx="368">
                  <c:v>905.58575900000005</c:v>
                </c:pt>
                <c:pt idx="369">
                  <c:v>908.04222300000004</c:v>
                </c:pt>
                <c:pt idx="370">
                  <c:v>910.49432899999999</c:v>
                </c:pt>
                <c:pt idx="371">
                  <c:v>912.94690300000002</c:v>
                </c:pt>
                <c:pt idx="372">
                  <c:v>915.40554499999996</c:v>
                </c:pt>
                <c:pt idx="373">
                  <c:v>917.86323000000004</c:v>
                </c:pt>
                <c:pt idx="374">
                  <c:v>920.31329700000003</c:v>
                </c:pt>
                <c:pt idx="375">
                  <c:v>922.75202000000002</c:v>
                </c:pt>
                <c:pt idx="376">
                  <c:v>925.20436400000006</c:v>
                </c:pt>
                <c:pt idx="377">
                  <c:v>927.64385900000002</c:v>
                </c:pt>
                <c:pt idx="378">
                  <c:v>930.10414900000001</c:v>
                </c:pt>
                <c:pt idx="379">
                  <c:v>932.55982400000005</c:v>
                </c:pt>
                <c:pt idx="380">
                  <c:v>935.01781700000004</c:v>
                </c:pt>
                <c:pt idx="381">
                  <c:v>937.46777099999997</c:v>
                </c:pt>
                <c:pt idx="382">
                  <c:v>939.91844300000002</c:v>
                </c:pt>
                <c:pt idx="383">
                  <c:v>942.37915499999997</c:v>
                </c:pt>
                <c:pt idx="384">
                  <c:v>944.82837400000005</c:v>
                </c:pt>
                <c:pt idx="385">
                  <c:v>947.27437099999997</c:v>
                </c:pt>
                <c:pt idx="386">
                  <c:v>949.72917199999995</c:v>
                </c:pt>
                <c:pt idx="387">
                  <c:v>952.18109100000004</c:v>
                </c:pt>
                <c:pt idx="388">
                  <c:v>954.64414799999997</c:v>
                </c:pt>
                <c:pt idx="389">
                  <c:v>957.09602500000005</c:v>
                </c:pt>
                <c:pt idx="390">
                  <c:v>959.55309</c:v>
                </c:pt>
                <c:pt idx="391">
                  <c:v>962.00301200000001</c:v>
                </c:pt>
                <c:pt idx="392">
                  <c:v>964.45640400000002</c:v>
                </c:pt>
                <c:pt idx="393">
                  <c:v>966.90979400000003</c:v>
                </c:pt>
                <c:pt idx="394">
                  <c:v>969.37221899999997</c:v>
                </c:pt>
                <c:pt idx="395">
                  <c:v>971.82622500000002</c:v>
                </c:pt>
                <c:pt idx="396">
                  <c:v>974.28417899999999</c:v>
                </c:pt>
                <c:pt idx="397">
                  <c:v>976.74068799999998</c:v>
                </c:pt>
                <c:pt idx="398">
                  <c:v>979.18826000000001</c:v>
                </c:pt>
                <c:pt idx="399">
                  <c:v>981.65165100000002</c:v>
                </c:pt>
                <c:pt idx="400">
                  <c:v>984.10458900000003</c:v>
                </c:pt>
                <c:pt idx="401">
                  <c:v>986.566329</c:v>
                </c:pt>
                <c:pt idx="402">
                  <c:v>989.01712599999996</c:v>
                </c:pt>
                <c:pt idx="403">
                  <c:v>991.47287900000003</c:v>
                </c:pt>
                <c:pt idx="404">
                  <c:v>993.93012499999998</c:v>
                </c:pt>
                <c:pt idx="405">
                  <c:v>996.38179200000002</c:v>
                </c:pt>
                <c:pt idx="406">
                  <c:v>998.83668999999998</c:v>
                </c:pt>
                <c:pt idx="407">
                  <c:v>1001.295977</c:v>
                </c:pt>
                <c:pt idx="408">
                  <c:v>1003.7466910000001</c:v>
                </c:pt>
                <c:pt idx="409">
                  <c:v>1006.2012590000001</c:v>
                </c:pt>
                <c:pt idx="410">
                  <c:v>1008.6580279999999</c:v>
                </c:pt>
                <c:pt idx="411">
                  <c:v>1011.107395</c:v>
                </c:pt>
                <c:pt idx="412">
                  <c:v>1013.5642810000001</c:v>
                </c:pt>
                <c:pt idx="413">
                  <c:v>1016.01887</c:v>
                </c:pt>
                <c:pt idx="414">
                  <c:v>1018.4786800000001</c:v>
                </c:pt>
                <c:pt idx="415">
                  <c:v>1020.940716</c:v>
                </c:pt>
                <c:pt idx="416">
                  <c:v>1023.3872229999999</c:v>
                </c:pt>
                <c:pt idx="417">
                  <c:v>1025.846577</c:v>
                </c:pt>
                <c:pt idx="418">
                  <c:v>1028.2980399999999</c:v>
                </c:pt>
                <c:pt idx="419">
                  <c:v>1030.7590909999999</c:v>
                </c:pt>
                <c:pt idx="420">
                  <c:v>1033.217539</c:v>
                </c:pt>
                <c:pt idx="421">
                  <c:v>1035.665125</c:v>
                </c:pt>
                <c:pt idx="422">
                  <c:v>1038.1248519999999</c:v>
                </c:pt>
                <c:pt idx="423">
                  <c:v>1040.579213</c:v>
                </c:pt>
                <c:pt idx="424">
                  <c:v>1043.0327440000001</c:v>
                </c:pt>
                <c:pt idx="425">
                  <c:v>1045.495349</c:v>
                </c:pt>
                <c:pt idx="426">
                  <c:v>1047.9704079999999</c:v>
                </c:pt>
                <c:pt idx="427">
                  <c:v>1050.4165330000001</c:v>
                </c:pt>
                <c:pt idx="428">
                  <c:v>1052.8796789999999</c:v>
                </c:pt>
                <c:pt idx="429">
                  <c:v>1055.3368599999999</c:v>
                </c:pt>
                <c:pt idx="430">
                  <c:v>1057.793559</c:v>
                </c:pt>
                <c:pt idx="431">
                  <c:v>1060.2451229999999</c:v>
                </c:pt>
                <c:pt idx="432">
                  <c:v>1062.6922199999999</c:v>
                </c:pt>
                <c:pt idx="433">
                  <c:v>1065.1576970000001</c:v>
                </c:pt>
                <c:pt idx="434">
                  <c:v>1067.608684</c:v>
                </c:pt>
                <c:pt idx="435">
                  <c:v>1070.0629309999999</c:v>
                </c:pt>
                <c:pt idx="436">
                  <c:v>1072.5178410000001</c:v>
                </c:pt>
                <c:pt idx="437">
                  <c:v>1074.9770579999999</c:v>
                </c:pt>
                <c:pt idx="438">
                  <c:v>1077.433745</c:v>
                </c:pt>
                <c:pt idx="439">
                  <c:v>1079.892793</c:v>
                </c:pt>
                <c:pt idx="440">
                  <c:v>1082.3471119999999</c:v>
                </c:pt>
                <c:pt idx="441">
                  <c:v>1084.802727</c:v>
                </c:pt>
                <c:pt idx="442">
                  <c:v>1087.257429</c:v>
                </c:pt>
                <c:pt idx="443">
                  <c:v>1089.7121549999999</c:v>
                </c:pt>
                <c:pt idx="444">
                  <c:v>1092.1673659999999</c:v>
                </c:pt>
                <c:pt idx="445">
                  <c:v>1094.6187500000001</c:v>
                </c:pt>
                <c:pt idx="446">
                  <c:v>1097.07359</c:v>
                </c:pt>
                <c:pt idx="447">
                  <c:v>1099.5340960000001</c:v>
                </c:pt>
                <c:pt idx="448">
                  <c:v>1101.9946090000001</c:v>
                </c:pt>
                <c:pt idx="449">
                  <c:v>1104.446729</c:v>
                </c:pt>
                <c:pt idx="450">
                  <c:v>1106.90581</c:v>
                </c:pt>
                <c:pt idx="451">
                  <c:v>1109.352666</c:v>
                </c:pt>
                <c:pt idx="452">
                  <c:v>1111.8117990000001</c:v>
                </c:pt>
                <c:pt idx="453">
                  <c:v>1114.262845</c:v>
                </c:pt>
                <c:pt idx="454">
                  <c:v>1116.7275649999999</c:v>
                </c:pt>
                <c:pt idx="455">
                  <c:v>1119.1747969999999</c:v>
                </c:pt>
                <c:pt idx="456">
                  <c:v>1121.6326200000001</c:v>
                </c:pt>
                <c:pt idx="457">
                  <c:v>1124.083703</c:v>
                </c:pt>
                <c:pt idx="458">
                  <c:v>1126.5465610000001</c:v>
                </c:pt>
                <c:pt idx="459">
                  <c:v>1128.994371</c:v>
                </c:pt>
                <c:pt idx="460">
                  <c:v>1131.459241</c:v>
                </c:pt>
                <c:pt idx="461">
                  <c:v>1133.9045309999999</c:v>
                </c:pt>
                <c:pt idx="462">
                  <c:v>1136.3544260000001</c:v>
                </c:pt>
                <c:pt idx="463">
                  <c:v>1138.82186</c:v>
                </c:pt>
                <c:pt idx="464">
                  <c:v>1141.2702180000001</c:v>
                </c:pt>
                <c:pt idx="465">
                  <c:v>1143.730918</c:v>
                </c:pt>
                <c:pt idx="466">
                  <c:v>1146.18667</c:v>
                </c:pt>
                <c:pt idx="467">
                  <c:v>1148.6391550000001</c:v>
                </c:pt>
                <c:pt idx="468">
                  <c:v>1151.0988669999999</c:v>
                </c:pt>
                <c:pt idx="469">
                  <c:v>1153.5490259999999</c:v>
                </c:pt>
                <c:pt idx="470">
                  <c:v>1156.0050610000001</c:v>
                </c:pt>
                <c:pt idx="471">
                  <c:v>1158.4531959999999</c:v>
                </c:pt>
                <c:pt idx="472">
                  <c:v>1160.916757</c:v>
                </c:pt>
                <c:pt idx="473">
                  <c:v>1163.365245</c:v>
                </c:pt>
                <c:pt idx="474">
                  <c:v>1165.8276619999999</c:v>
                </c:pt>
                <c:pt idx="475">
                  <c:v>1168.2845500000001</c:v>
                </c:pt>
                <c:pt idx="476">
                  <c:v>1170.741342</c:v>
                </c:pt>
                <c:pt idx="477">
                  <c:v>1173.192399</c:v>
                </c:pt>
                <c:pt idx="478">
                  <c:v>1175.650155</c:v>
                </c:pt>
                <c:pt idx="479">
                  <c:v>1178.105769</c:v>
                </c:pt>
                <c:pt idx="480">
                  <c:v>1180.5689259999999</c:v>
                </c:pt>
                <c:pt idx="481">
                  <c:v>1183.0200090000001</c:v>
                </c:pt>
                <c:pt idx="482">
                  <c:v>1185.4709720000001</c:v>
                </c:pt>
                <c:pt idx="483">
                  <c:v>1187.9338310000001</c:v>
                </c:pt>
                <c:pt idx="484">
                  <c:v>1190.3918699999999</c:v>
                </c:pt>
                <c:pt idx="485">
                  <c:v>1192.84124</c:v>
                </c:pt>
                <c:pt idx="486">
                  <c:v>1195.304547</c:v>
                </c:pt>
                <c:pt idx="487">
                  <c:v>1197.7611899999999</c:v>
                </c:pt>
                <c:pt idx="488">
                  <c:v>1200.2053900000001</c:v>
                </c:pt>
                <c:pt idx="489">
                  <c:v>1202.6832159999999</c:v>
                </c:pt>
                <c:pt idx="490">
                  <c:v>1205.1392430000001</c:v>
                </c:pt>
                <c:pt idx="491">
                  <c:v>1207.597906</c:v>
                </c:pt>
                <c:pt idx="492">
                  <c:v>1210.050438</c:v>
                </c:pt>
                <c:pt idx="493">
                  <c:v>1212.5035499999999</c:v>
                </c:pt>
                <c:pt idx="494">
                  <c:v>1214.962186</c:v>
                </c:pt>
                <c:pt idx="495">
                  <c:v>1217.422716</c:v>
                </c:pt>
                <c:pt idx="496">
                  <c:v>1219.8702699999999</c:v>
                </c:pt>
                <c:pt idx="497">
                  <c:v>1222.331635</c:v>
                </c:pt>
                <c:pt idx="498">
                  <c:v>1224.7915479999999</c:v>
                </c:pt>
                <c:pt idx="499">
                  <c:v>1227.2583709999999</c:v>
                </c:pt>
                <c:pt idx="500">
                  <c:v>1229.7202910000001</c:v>
                </c:pt>
                <c:pt idx="501">
                  <c:v>1232.1740380000001</c:v>
                </c:pt>
                <c:pt idx="502">
                  <c:v>1234.626784</c:v>
                </c:pt>
                <c:pt idx="503">
                  <c:v>1237.088563</c:v>
                </c:pt>
                <c:pt idx="504">
                  <c:v>1239.540013</c:v>
                </c:pt>
                <c:pt idx="505">
                  <c:v>1242.0002449999999</c:v>
                </c:pt>
                <c:pt idx="506">
                  <c:v>1244.4563880000001</c:v>
                </c:pt>
                <c:pt idx="507">
                  <c:v>1246.913847</c:v>
                </c:pt>
                <c:pt idx="508">
                  <c:v>1249.3668620000001</c:v>
                </c:pt>
                <c:pt idx="509">
                  <c:v>1251.827747</c:v>
                </c:pt>
                <c:pt idx="510">
                  <c:v>1254.2863609999999</c:v>
                </c:pt>
                <c:pt idx="511">
                  <c:v>1256.745604</c:v>
                </c:pt>
                <c:pt idx="512">
                  <c:v>1259.1924100000001</c:v>
                </c:pt>
                <c:pt idx="513">
                  <c:v>1261.6542830000001</c:v>
                </c:pt>
                <c:pt idx="514">
                  <c:v>1264.1043950000001</c:v>
                </c:pt>
                <c:pt idx="515">
                  <c:v>1266.5591890000001</c:v>
                </c:pt>
                <c:pt idx="516">
                  <c:v>1269.019125</c:v>
                </c:pt>
                <c:pt idx="517">
                  <c:v>1271.4671229999999</c:v>
                </c:pt>
                <c:pt idx="518">
                  <c:v>1273.9243120000001</c:v>
                </c:pt>
                <c:pt idx="519">
                  <c:v>1276.3887119999999</c:v>
                </c:pt>
                <c:pt idx="520">
                  <c:v>1278.836243</c:v>
                </c:pt>
                <c:pt idx="521">
                  <c:v>1281.2960479999999</c:v>
                </c:pt>
                <c:pt idx="522">
                  <c:v>1283.7423719999999</c:v>
                </c:pt>
                <c:pt idx="523">
                  <c:v>1286.1958030000001</c:v>
                </c:pt>
                <c:pt idx="524">
                  <c:v>1288.65789</c:v>
                </c:pt>
                <c:pt idx="525">
                  <c:v>1291.114366</c:v>
                </c:pt>
                <c:pt idx="526">
                  <c:v>1293.568019</c:v>
                </c:pt>
                <c:pt idx="527">
                  <c:v>1296.021692</c:v>
                </c:pt>
                <c:pt idx="528">
                  <c:v>1298.472951</c:v>
                </c:pt>
                <c:pt idx="529">
                  <c:v>1300.9319740000001</c:v>
                </c:pt>
                <c:pt idx="530">
                  <c:v>1303.3889919999999</c:v>
                </c:pt>
                <c:pt idx="531">
                  <c:v>1305.8393229999999</c:v>
                </c:pt>
                <c:pt idx="532">
                  <c:v>1308.2993899999999</c:v>
                </c:pt>
                <c:pt idx="533">
                  <c:v>1310.746245</c:v>
                </c:pt>
                <c:pt idx="534">
                  <c:v>1313.2096690000001</c:v>
                </c:pt>
                <c:pt idx="535">
                  <c:v>1315.65714</c:v>
                </c:pt>
                <c:pt idx="536">
                  <c:v>1318.1122230000001</c:v>
                </c:pt>
                <c:pt idx="537">
                  <c:v>1320.5703659999999</c:v>
                </c:pt>
                <c:pt idx="538">
                  <c:v>1323.026378</c:v>
                </c:pt>
                <c:pt idx="539">
                  <c:v>1325.4796859999999</c:v>
                </c:pt>
                <c:pt idx="540">
                  <c:v>1327.9409250000001</c:v>
                </c:pt>
                <c:pt idx="541">
                  <c:v>1330.3997280000001</c:v>
                </c:pt>
                <c:pt idx="542">
                  <c:v>1332.8559869999999</c:v>
                </c:pt>
                <c:pt idx="543">
                  <c:v>1335.315928</c:v>
                </c:pt>
                <c:pt idx="544">
                  <c:v>1337.766977</c:v>
                </c:pt>
                <c:pt idx="545">
                  <c:v>1340.227656</c:v>
                </c:pt>
                <c:pt idx="546">
                  <c:v>1342.67571</c:v>
                </c:pt>
                <c:pt idx="547">
                  <c:v>1345.152967</c:v>
                </c:pt>
                <c:pt idx="548">
                  <c:v>1347.602005</c:v>
                </c:pt>
                <c:pt idx="549">
                  <c:v>1350.063791</c:v>
                </c:pt>
                <c:pt idx="550">
                  <c:v>1352.5152129999999</c:v>
                </c:pt>
                <c:pt idx="551">
                  <c:v>1354.9765420000001</c:v>
                </c:pt>
                <c:pt idx="552">
                  <c:v>1357.4275359999999</c:v>
                </c:pt>
                <c:pt idx="553">
                  <c:v>1359.8837450000001</c:v>
                </c:pt>
                <c:pt idx="554">
                  <c:v>1362.335407</c:v>
                </c:pt>
                <c:pt idx="555">
                  <c:v>1364.7920919999999</c:v>
                </c:pt>
                <c:pt idx="556">
                  <c:v>1367.24782</c:v>
                </c:pt>
                <c:pt idx="557">
                  <c:v>1369.7087650000001</c:v>
                </c:pt>
                <c:pt idx="558">
                  <c:v>1372.16533</c:v>
                </c:pt>
                <c:pt idx="559">
                  <c:v>1374.6217590000001</c:v>
                </c:pt>
                <c:pt idx="560">
                  <c:v>1377.071263</c:v>
                </c:pt>
                <c:pt idx="561">
                  <c:v>1379.5275810000001</c:v>
                </c:pt>
                <c:pt idx="562">
                  <c:v>1381.9916330000001</c:v>
                </c:pt>
                <c:pt idx="563">
                  <c:v>1384.436408</c:v>
                </c:pt>
                <c:pt idx="564">
                  <c:v>1386.9007329999999</c:v>
                </c:pt>
                <c:pt idx="565">
                  <c:v>1389.3512459999999</c:v>
                </c:pt>
                <c:pt idx="566">
                  <c:v>1391.8094289999999</c:v>
                </c:pt>
                <c:pt idx="567">
                  <c:v>1394.259274</c:v>
                </c:pt>
                <c:pt idx="568">
                  <c:v>1396.718257</c:v>
                </c:pt>
                <c:pt idx="569">
                  <c:v>1399.1742830000001</c:v>
                </c:pt>
                <c:pt idx="570">
                  <c:v>1401.635037</c:v>
                </c:pt>
                <c:pt idx="571">
                  <c:v>1404.084413</c:v>
                </c:pt>
                <c:pt idx="572">
                  <c:v>1406.5429059999999</c:v>
                </c:pt>
                <c:pt idx="573">
                  <c:v>1409.0015390000001</c:v>
                </c:pt>
                <c:pt idx="574">
                  <c:v>1411.4556709999999</c:v>
                </c:pt>
                <c:pt idx="575">
                  <c:v>1413.9167399999999</c:v>
                </c:pt>
                <c:pt idx="576">
                  <c:v>1416.3744300000001</c:v>
                </c:pt>
                <c:pt idx="577">
                  <c:v>1418.825558</c:v>
                </c:pt>
                <c:pt idx="578">
                  <c:v>1421.278691</c:v>
                </c:pt>
                <c:pt idx="579">
                  <c:v>1423.7406169999999</c:v>
                </c:pt>
                <c:pt idx="580">
                  <c:v>1426.202205</c:v>
                </c:pt>
                <c:pt idx="581">
                  <c:v>1428.6565740000001</c:v>
                </c:pt>
                <c:pt idx="582">
                  <c:v>1431.1107609999999</c:v>
                </c:pt>
                <c:pt idx="583">
                  <c:v>1433.5638389999999</c:v>
                </c:pt>
                <c:pt idx="584">
                  <c:v>1436.0126029999999</c:v>
                </c:pt>
                <c:pt idx="585">
                  <c:v>1438.474823</c:v>
                </c:pt>
                <c:pt idx="586">
                  <c:v>1440.9329190000001</c:v>
                </c:pt>
                <c:pt idx="587">
                  <c:v>1443.379175</c:v>
                </c:pt>
                <c:pt idx="588">
                  <c:v>1445.8436730000001</c:v>
                </c:pt>
                <c:pt idx="589">
                  <c:v>1448.2931799999999</c:v>
                </c:pt>
                <c:pt idx="590">
                  <c:v>1450.752442</c:v>
                </c:pt>
                <c:pt idx="591">
                  <c:v>1453.2002319999999</c:v>
                </c:pt>
                <c:pt idx="592">
                  <c:v>1455.653196</c:v>
                </c:pt>
                <c:pt idx="593">
                  <c:v>1458.1082710000001</c:v>
                </c:pt>
                <c:pt idx="594">
                  <c:v>1460.5697849999999</c:v>
                </c:pt>
                <c:pt idx="595">
                  <c:v>1463.023831</c:v>
                </c:pt>
                <c:pt idx="596">
                  <c:v>1465.49892</c:v>
                </c:pt>
                <c:pt idx="597">
                  <c:v>1467.9532690000001</c:v>
                </c:pt>
                <c:pt idx="598">
                  <c:v>1470.411212</c:v>
                </c:pt>
                <c:pt idx="599">
                  <c:v>1472.859792</c:v>
                </c:pt>
                <c:pt idx="600">
                  <c:v>1475.3196889999999</c:v>
                </c:pt>
                <c:pt idx="601">
                  <c:v>1477.7774300000001</c:v>
                </c:pt>
                <c:pt idx="602">
                  <c:v>1480.231012</c:v>
                </c:pt>
                <c:pt idx="603">
                  <c:v>1482.6937230000001</c:v>
                </c:pt>
                <c:pt idx="604">
                  <c:v>1485.148956</c:v>
                </c:pt>
                <c:pt idx="605">
                  <c:v>1487.6037980000001</c:v>
                </c:pt>
                <c:pt idx="606">
                  <c:v>1490.0492589999999</c:v>
                </c:pt>
                <c:pt idx="607">
                  <c:v>1492.509922</c:v>
                </c:pt>
                <c:pt idx="608">
                  <c:v>1494.9612770000001</c:v>
                </c:pt>
                <c:pt idx="609">
                  <c:v>1497.413822</c:v>
                </c:pt>
                <c:pt idx="610">
                  <c:v>1499.8733589999999</c:v>
                </c:pt>
                <c:pt idx="611">
                  <c:v>1502.325006</c:v>
                </c:pt>
                <c:pt idx="612">
                  <c:v>1504.7780339999999</c:v>
                </c:pt>
                <c:pt idx="613">
                  <c:v>1507.2389470000001</c:v>
                </c:pt>
                <c:pt idx="614">
                  <c:v>1509.6927989999999</c:v>
                </c:pt>
                <c:pt idx="615">
                  <c:v>1512.1476580000001</c:v>
                </c:pt>
                <c:pt idx="616">
                  <c:v>1514.602582</c:v>
                </c:pt>
                <c:pt idx="617">
                  <c:v>1517.0656770000001</c:v>
                </c:pt>
                <c:pt idx="618">
                  <c:v>1519.516995</c:v>
                </c:pt>
                <c:pt idx="619">
                  <c:v>1521.974369</c:v>
                </c:pt>
                <c:pt idx="620">
                  <c:v>1524.4310740000001</c:v>
                </c:pt>
                <c:pt idx="621">
                  <c:v>1526.882216</c:v>
                </c:pt>
                <c:pt idx="622">
                  <c:v>1529.342682</c:v>
                </c:pt>
                <c:pt idx="623">
                  <c:v>1531.794361</c:v>
                </c:pt>
                <c:pt idx="624">
                  <c:v>1534.2519440000001</c:v>
                </c:pt>
                <c:pt idx="625">
                  <c:v>1536.699721</c:v>
                </c:pt>
                <c:pt idx="626">
                  <c:v>1539.1602580000001</c:v>
                </c:pt>
                <c:pt idx="627">
                  <c:v>1541.621785</c:v>
                </c:pt>
                <c:pt idx="628">
                  <c:v>1544.074165</c:v>
                </c:pt>
                <c:pt idx="629">
                  <c:v>1546.526065</c:v>
                </c:pt>
                <c:pt idx="630">
                  <c:v>1548.9877839999999</c:v>
                </c:pt>
                <c:pt idx="631">
                  <c:v>1551.437173</c:v>
                </c:pt>
                <c:pt idx="632">
                  <c:v>1553.890899</c:v>
                </c:pt>
                <c:pt idx="633">
                  <c:v>1556.3442230000001</c:v>
                </c:pt>
                <c:pt idx="634">
                  <c:v>1558.800242</c:v>
                </c:pt>
                <c:pt idx="635">
                  <c:v>1561.2615579999999</c:v>
                </c:pt>
                <c:pt idx="636">
                  <c:v>1563.7206269999999</c:v>
                </c:pt>
                <c:pt idx="637">
                  <c:v>1566.1723870000001</c:v>
                </c:pt>
                <c:pt idx="638">
                  <c:v>1568.632259</c:v>
                </c:pt>
                <c:pt idx="639">
                  <c:v>1571.0819839999999</c:v>
                </c:pt>
                <c:pt idx="640">
                  <c:v>1573.5428039999999</c:v>
                </c:pt>
                <c:pt idx="641">
                  <c:v>1575.990096</c:v>
                </c:pt>
                <c:pt idx="642">
                  <c:v>1578.448433</c:v>
                </c:pt>
                <c:pt idx="643">
                  <c:v>1580.901417</c:v>
                </c:pt>
                <c:pt idx="644">
                  <c:v>1583.365096</c:v>
                </c:pt>
                <c:pt idx="645">
                  <c:v>1585.836877</c:v>
                </c:pt>
                <c:pt idx="646">
                  <c:v>1588.2982440000001</c:v>
                </c:pt>
                <c:pt idx="647">
                  <c:v>1590.7532819999999</c:v>
                </c:pt>
                <c:pt idx="648">
                  <c:v>1593.20127</c:v>
                </c:pt>
                <c:pt idx="649">
                  <c:v>1595.6573069999999</c:v>
                </c:pt>
                <c:pt idx="650">
                  <c:v>1598.112384</c:v>
                </c:pt>
                <c:pt idx="651">
                  <c:v>1600.5698199999999</c:v>
                </c:pt>
                <c:pt idx="652">
                  <c:v>1603.0200299999999</c:v>
                </c:pt>
                <c:pt idx="653">
                  <c:v>1605.4744149999999</c:v>
                </c:pt>
                <c:pt idx="654">
                  <c:v>1607.9320270000001</c:v>
                </c:pt>
                <c:pt idx="655">
                  <c:v>1610.383165</c:v>
                </c:pt>
                <c:pt idx="656">
                  <c:v>1612.8417569999999</c:v>
                </c:pt>
                <c:pt idx="657">
                  <c:v>1615.3036440000001</c:v>
                </c:pt>
                <c:pt idx="658">
                  <c:v>1617.753001</c:v>
                </c:pt>
                <c:pt idx="659">
                  <c:v>1620.2125610000001</c:v>
                </c:pt>
                <c:pt idx="660">
                  <c:v>1622.6667150000001</c:v>
                </c:pt>
                <c:pt idx="661">
                  <c:v>1625.1234099999999</c:v>
                </c:pt>
                <c:pt idx="662">
                  <c:v>1627.572866</c:v>
                </c:pt>
                <c:pt idx="663">
                  <c:v>1630.0317930000001</c:v>
                </c:pt>
                <c:pt idx="664">
                  <c:v>1632.4946540000001</c:v>
                </c:pt>
                <c:pt idx="665">
                  <c:v>1634.947682</c:v>
                </c:pt>
                <c:pt idx="666">
                  <c:v>1637.396244</c:v>
                </c:pt>
                <c:pt idx="667">
                  <c:v>1639.857424</c:v>
                </c:pt>
                <c:pt idx="668">
                  <c:v>1642.3082589999999</c:v>
                </c:pt>
                <c:pt idx="669">
                  <c:v>1644.7674239999999</c:v>
                </c:pt>
                <c:pt idx="670">
                  <c:v>1647.2277160000001</c:v>
                </c:pt>
                <c:pt idx="671">
                  <c:v>1649.683194</c:v>
                </c:pt>
                <c:pt idx="672">
                  <c:v>1652.1339419999999</c:v>
                </c:pt>
                <c:pt idx="673">
                  <c:v>1654.595761</c:v>
                </c:pt>
                <c:pt idx="674">
                  <c:v>1657.0502039999999</c:v>
                </c:pt>
                <c:pt idx="675">
                  <c:v>1659.5043780000001</c:v>
                </c:pt>
                <c:pt idx="676">
                  <c:v>1661.961802</c:v>
                </c:pt>
                <c:pt idx="677">
                  <c:v>1664.4209920000001</c:v>
                </c:pt>
                <c:pt idx="678">
                  <c:v>1666.872838</c:v>
                </c:pt>
                <c:pt idx="679">
                  <c:v>1669.323128</c:v>
                </c:pt>
                <c:pt idx="680">
                  <c:v>1671.783197</c:v>
                </c:pt>
                <c:pt idx="681">
                  <c:v>1674.242696</c:v>
                </c:pt>
                <c:pt idx="682">
                  <c:v>1676.697173</c:v>
                </c:pt>
                <c:pt idx="683">
                  <c:v>1679.1423560000001</c:v>
                </c:pt>
                <c:pt idx="684">
                  <c:v>1681.5997150000001</c:v>
                </c:pt>
                <c:pt idx="685">
                  <c:v>1684.0569860000001</c:v>
                </c:pt>
                <c:pt idx="686">
                  <c:v>1686.513625</c:v>
                </c:pt>
                <c:pt idx="687">
                  <c:v>1688.963131</c:v>
                </c:pt>
                <c:pt idx="688">
                  <c:v>1691.426792</c:v>
                </c:pt>
                <c:pt idx="689">
                  <c:v>1693.8767359999999</c:v>
                </c:pt>
                <c:pt idx="690">
                  <c:v>1696.33917</c:v>
                </c:pt>
                <c:pt idx="691">
                  <c:v>1698.7952560000001</c:v>
                </c:pt>
                <c:pt idx="692">
                  <c:v>1701.2483520000001</c:v>
                </c:pt>
                <c:pt idx="693">
                  <c:v>1703.699975</c:v>
                </c:pt>
                <c:pt idx="694">
                  <c:v>1706.151818</c:v>
                </c:pt>
                <c:pt idx="695">
                  <c:v>1708.607794</c:v>
                </c:pt>
                <c:pt idx="696">
                  <c:v>1711.0629980000001</c:v>
                </c:pt>
                <c:pt idx="697">
                  <c:v>1713.524672</c:v>
                </c:pt>
                <c:pt idx="698">
                  <c:v>1715.9827359999999</c:v>
                </c:pt>
                <c:pt idx="699">
                  <c:v>1718.4293379999999</c:v>
                </c:pt>
                <c:pt idx="700">
                  <c:v>1720.890124</c:v>
                </c:pt>
                <c:pt idx="701">
                  <c:v>1723.348422</c:v>
                </c:pt>
                <c:pt idx="702">
                  <c:v>1725.803666</c:v>
                </c:pt>
                <c:pt idx="703">
                  <c:v>1728.2673970000001</c:v>
                </c:pt>
                <c:pt idx="704">
                  <c:v>1730.7276019999999</c:v>
                </c:pt>
                <c:pt idx="705">
                  <c:v>1733.1863719999999</c:v>
                </c:pt>
                <c:pt idx="706">
                  <c:v>1735.634986</c:v>
                </c:pt>
                <c:pt idx="707">
                  <c:v>1738.0976479999999</c:v>
                </c:pt>
                <c:pt idx="708">
                  <c:v>1740.553177</c:v>
                </c:pt>
                <c:pt idx="709">
                  <c:v>1743.0031819999999</c:v>
                </c:pt>
                <c:pt idx="710">
                  <c:v>1745.463049</c:v>
                </c:pt>
                <c:pt idx="711">
                  <c:v>1747.915338</c:v>
                </c:pt>
                <c:pt idx="712">
                  <c:v>1750.373378</c:v>
                </c:pt>
                <c:pt idx="713">
                  <c:v>1752.8313350000001</c:v>
                </c:pt>
                <c:pt idx="714">
                  <c:v>1755.284316</c:v>
                </c:pt>
                <c:pt idx="715">
                  <c:v>1757.737879</c:v>
                </c:pt>
                <c:pt idx="716">
                  <c:v>1760.1922910000001</c:v>
                </c:pt>
                <c:pt idx="717">
                  <c:v>1762.6489039999999</c:v>
                </c:pt>
                <c:pt idx="718">
                  <c:v>1765.1248929999999</c:v>
                </c:pt>
                <c:pt idx="719">
                  <c:v>1767.56792</c:v>
                </c:pt>
                <c:pt idx="720">
                  <c:v>1770.0298909999999</c:v>
                </c:pt>
                <c:pt idx="721">
                  <c:v>1772.4773250000001</c:v>
                </c:pt>
                <c:pt idx="722">
                  <c:v>1774.9358930000001</c:v>
                </c:pt>
                <c:pt idx="723">
                  <c:v>1777.391185</c:v>
                </c:pt>
                <c:pt idx="724">
                  <c:v>1779.8529289999999</c:v>
                </c:pt>
                <c:pt idx="725">
                  <c:v>1782.30619</c:v>
                </c:pt>
                <c:pt idx="726">
                  <c:v>1784.7649960000001</c:v>
                </c:pt>
                <c:pt idx="727">
                  <c:v>1787.2230039999999</c:v>
                </c:pt>
                <c:pt idx="728">
                  <c:v>1789.6717100000001</c:v>
                </c:pt>
                <c:pt idx="729">
                  <c:v>1792.1359</c:v>
                </c:pt>
                <c:pt idx="730">
                  <c:v>1794.5782039999999</c:v>
                </c:pt>
                <c:pt idx="731">
                  <c:v>1797.0359189999999</c:v>
                </c:pt>
                <c:pt idx="732">
                  <c:v>1799.50119</c:v>
                </c:pt>
                <c:pt idx="733">
                  <c:v>1801.952532</c:v>
                </c:pt>
                <c:pt idx="734">
                  <c:v>1804.40969</c:v>
                </c:pt>
                <c:pt idx="735">
                  <c:v>1806.860113</c:v>
                </c:pt>
                <c:pt idx="736">
                  <c:v>1809.3223869999999</c:v>
                </c:pt>
                <c:pt idx="737">
                  <c:v>1811.7731329999999</c:v>
                </c:pt>
                <c:pt idx="738">
                  <c:v>1814.2361900000001</c:v>
                </c:pt>
                <c:pt idx="739">
                  <c:v>1816.6901720000001</c:v>
                </c:pt>
                <c:pt idx="740">
                  <c:v>1819.1594439999999</c:v>
                </c:pt>
                <c:pt idx="741">
                  <c:v>1821.6157450000001</c:v>
                </c:pt>
                <c:pt idx="742">
                  <c:v>1824.0647349999999</c:v>
                </c:pt>
                <c:pt idx="743">
                  <c:v>1826.517691</c:v>
                </c:pt>
                <c:pt idx="744">
                  <c:v>1828.983248</c:v>
                </c:pt>
                <c:pt idx="745">
                  <c:v>1831.4326169999999</c:v>
                </c:pt>
                <c:pt idx="746">
                  <c:v>1833.895389</c:v>
                </c:pt>
                <c:pt idx="747">
                  <c:v>1836.345039</c:v>
                </c:pt>
                <c:pt idx="748">
                  <c:v>1838.8000300000001</c:v>
                </c:pt>
                <c:pt idx="749">
                  <c:v>1841.257666</c:v>
                </c:pt>
                <c:pt idx="750">
                  <c:v>1843.7073250000001</c:v>
                </c:pt>
                <c:pt idx="751">
                  <c:v>1846.169842</c:v>
                </c:pt>
                <c:pt idx="752">
                  <c:v>1848.6133910000001</c:v>
                </c:pt>
                <c:pt idx="753">
                  <c:v>1851.077998</c:v>
                </c:pt>
                <c:pt idx="754">
                  <c:v>1853.5271869999999</c:v>
                </c:pt>
                <c:pt idx="755">
                  <c:v>1856.0036399999999</c:v>
                </c:pt>
                <c:pt idx="756">
                  <c:v>1858.450341</c:v>
                </c:pt>
                <c:pt idx="757">
                  <c:v>1860.911822</c:v>
                </c:pt>
                <c:pt idx="758">
                  <c:v>1863.3642199999999</c:v>
                </c:pt>
                <c:pt idx="759">
                  <c:v>1865.8175960000001</c:v>
                </c:pt>
                <c:pt idx="760">
                  <c:v>1868.2693979999999</c:v>
                </c:pt>
                <c:pt idx="761">
                  <c:v>1870.7280229999999</c:v>
                </c:pt>
                <c:pt idx="762">
                  <c:v>1873.176232</c:v>
                </c:pt>
                <c:pt idx="763">
                  <c:v>1875.6314299999999</c:v>
                </c:pt>
                <c:pt idx="764">
                  <c:v>1878.0940089999999</c:v>
                </c:pt>
                <c:pt idx="765">
                  <c:v>1880.5434290000001</c:v>
                </c:pt>
                <c:pt idx="766">
                  <c:v>1882.996799</c:v>
                </c:pt>
                <c:pt idx="767">
                  <c:v>1885.452933</c:v>
                </c:pt>
                <c:pt idx="768">
                  <c:v>1887.912777</c:v>
                </c:pt>
                <c:pt idx="769">
                  <c:v>1890.365374</c:v>
                </c:pt>
                <c:pt idx="770">
                  <c:v>1892.8286869999999</c:v>
                </c:pt>
                <c:pt idx="771">
                  <c:v>1895.2762729999999</c:v>
                </c:pt>
                <c:pt idx="772">
                  <c:v>1897.731937</c:v>
                </c:pt>
                <c:pt idx="773">
                  <c:v>1900.1927929999999</c:v>
                </c:pt>
                <c:pt idx="774">
                  <c:v>1902.6432159999999</c:v>
                </c:pt>
                <c:pt idx="775">
                  <c:v>1905.105955</c:v>
                </c:pt>
                <c:pt idx="776">
                  <c:v>1907.5608299999999</c:v>
                </c:pt>
                <c:pt idx="777">
                  <c:v>1910.0055649999999</c:v>
                </c:pt>
                <c:pt idx="778">
                  <c:v>1912.4736909999999</c:v>
                </c:pt>
                <c:pt idx="779">
                  <c:v>1914.9278979999999</c:v>
                </c:pt>
                <c:pt idx="780">
                  <c:v>1917.3758829999999</c:v>
                </c:pt>
                <c:pt idx="781">
                  <c:v>1919.8318260000001</c:v>
                </c:pt>
                <c:pt idx="782">
                  <c:v>1922.294099</c:v>
                </c:pt>
                <c:pt idx="783">
                  <c:v>1924.742882</c:v>
                </c:pt>
                <c:pt idx="784">
                  <c:v>1927.2102950000001</c:v>
                </c:pt>
                <c:pt idx="785">
                  <c:v>1929.6666479999999</c:v>
                </c:pt>
                <c:pt idx="786">
                  <c:v>1932.1153059999999</c:v>
                </c:pt>
                <c:pt idx="787">
                  <c:v>1934.567761</c:v>
                </c:pt>
                <c:pt idx="788">
                  <c:v>1937.0243519999999</c:v>
                </c:pt>
                <c:pt idx="789">
                  <c:v>1939.4718519999999</c:v>
                </c:pt>
                <c:pt idx="790">
                  <c:v>1941.93685</c:v>
                </c:pt>
                <c:pt idx="791">
                  <c:v>1944.4020370000001</c:v>
                </c:pt>
                <c:pt idx="792">
                  <c:v>1946.8551419999999</c:v>
                </c:pt>
                <c:pt idx="793">
                  <c:v>1949.313357</c:v>
                </c:pt>
                <c:pt idx="794">
                  <c:v>1951.7681399999999</c:v>
                </c:pt>
                <c:pt idx="795">
                  <c:v>1954.223829</c:v>
                </c:pt>
                <c:pt idx="796">
                  <c:v>1956.677261</c:v>
                </c:pt>
                <c:pt idx="797">
                  <c:v>1959.1325569999999</c:v>
                </c:pt>
                <c:pt idx="798">
                  <c:v>1961.582308</c:v>
                </c:pt>
                <c:pt idx="799">
                  <c:v>1964.0389479999999</c:v>
                </c:pt>
                <c:pt idx="800">
                  <c:v>1966.499229</c:v>
                </c:pt>
                <c:pt idx="801">
                  <c:v>1968.95208</c:v>
                </c:pt>
                <c:pt idx="802">
                  <c:v>1971.4076910000001</c:v>
                </c:pt>
                <c:pt idx="803">
                  <c:v>1973.8582200000001</c:v>
                </c:pt>
                <c:pt idx="804">
                  <c:v>1976.3217979999999</c:v>
                </c:pt>
                <c:pt idx="805">
                  <c:v>1978.7709910000001</c:v>
                </c:pt>
                <c:pt idx="806">
                  <c:v>1981.225717</c:v>
                </c:pt>
                <c:pt idx="807">
                  <c:v>1983.684182</c:v>
                </c:pt>
                <c:pt idx="808">
                  <c:v>1986.133783</c:v>
                </c:pt>
                <c:pt idx="809">
                  <c:v>1988.592611</c:v>
                </c:pt>
                <c:pt idx="810">
                  <c:v>1991.049728</c:v>
                </c:pt>
                <c:pt idx="811">
                  <c:v>1993.5086429999999</c:v>
                </c:pt>
                <c:pt idx="812">
                  <c:v>1995.965852</c:v>
                </c:pt>
                <c:pt idx="813">
                  <c:v>1998.4136900000001</c:v>
                </c:pt>
                <c:pt idx="814">
                  <c:v>2000.873636</c:v>
                </c:pt>
                <c:pt idx="815">
                  <c:v>2003.3344070000001</c:v>
                </c:pt>
                <c:pt idx="816">
                  <c:v>2005.798884</c:v>
                </c:pt>
                <c:pt idx="817">
                  <c:v>2008.264962</c:v>
                </c:pt>
                <c:pt idx="818">
                  <c:v>2010.730961</c:v>
                </c:pt>
                <c:pt idx="819">
                  <c:v>2013.192049</c:v>
                </c:pt>
                <c:pt idx="820">
                  <c:v>2015.641204</c:v>
                </c:pt>
                <c:pt idx="821">
                  <c:v>2018.090684</c:v>
                </c:pt>
                <c:pt idx="822">
                  <c:v>2020.5445669999999</c:v>
                </c:pt>
                <c:pt idx="823">
                  <c:v>2023.022093</c:v>
                </c:pt>
                <c:pt idx="824">
                  <c:v>2025.4793549999999</c:v>
                </c:pt>
                <c:pt idx="825">
                  <c:v>2027.9277609999999</c:v>
                </c:pt>
                <c:pt idx="826">
                  <c:v>2030.394395</c:v>
                </c:pt>
                <c:pt idx="827">
                  <c:v>2032.8423230000001</c:v>
                </c:pt>
                <c:pt idx="828">
                  <c:v>2035.302289</c:v>
                </c:pt>
                <c:pt idx="829">
                  <c:v>2037.7597270000001</c:v>
                </c:pt>
                <c:pt idx="830">
                  <c:v>2040.2112079999999</c:v>
                </c:pt>
                <c:pt idx="831">
                  <c:v>2042.6708000000001</c:v>
                </c:pt>
                <c:pt idx="832">
                  <c:v>2045.1185579999999</c:v>
                </c:pt>
                <c:pt idx="833">
                  <c:v>2047.581095</c:v>
                </c:pt>
                <c:pt idx="834">
                  <c:v>2050.0325720000001</c:v>
                </c:pt>
                <c:pt idx="835">
                  <c:v>2052.4961699999999</c:v>
                </c:pt>
                <c:pt idx="836">
                  <c:v>2054.945287</c:v>
                </c:pt>
                <c:pt idx="837">
                  <c:v>2057.3958969999999</c:v>
                </c:pt>
                <c:pt idx="838">
                  <c:v>2059.8575810000002</c:v>
                </c:pt>
                <c:pt idx="839">
                  <c:v>2062.3095840000001</c:v>
                </c:pt>
                <c:pt idx="840">
                  <c:v>2064.7812709999998</c:v>
                </c:pt>
                <c:pt idx="841">
                  <c:v>2067.2375969999998</c:v>
                </c:pt>
                <c:pt idx="842">
                  <c:v>2069.6909679999999</c:v>
                </c:pt>
                <c:pt idx="843">
                  <c:v>2072.146835</c:v>
                </c:pt>
                <c:pt idx="844">
                  <c:v>2074.605583</c:v>
                </c:pt>
                <c:pt idx="845">
                  <c:v>2077.064335</c:v>
                </c:pt>
                <c:pt idx="846">
                  <c:v>2079.5142689999998</c:v>
                </c:pt>
                <c:pt idx="847">
                  <c:v>2081.96729</c:v>
                </c:pt>
                <c:pt idx="848">
                  <c:v>2084.422239</c:v>
                </c:pt>
                <c:pt idx="849">
                  <c:v>2086.885718</c:v>
                </c:pt>
                <c:pt idx="850">
                  <c:v>2089.3378729999999</c:v>
                </c:pt>
                <c:pt idx="851">
                  <c:v>2091.7900330000002</c:v>
                </c:pt>
                <c:pt idx="852">
                  <c:v>2094.2501160000002</c:v>
                </c:pt>
                <c:pt idx="853">
                  <c:v>2096.7061720000002</c:v>
                </c:pt>
                <c:pt idx="854">
                  <c:v>2099.15245</c:v>
                </c:pt>
                <c:pt idx="855">
                  <c:v>2101.6170569999999</c:v>
                </c:pt>
                <c:pt idx="856">
                  <c:v>2104.0602370000001</c:v>
                </c:pt>
                <c:pt idx="857">
                  <c:v>2106.5207559999999</c:v>
                </c:pt>
                <c:pt idx="858">
                  <c:v>2108.9691250000001</c:v>
                </c:pt>
                <c:pt idx="859">
                  <c:v>2111.4296119999999</c:v>
                </c:pt>
                <c:pt idx="860">
                  <c:v>2113.8810239999998</c:v>
                </c:pt>
                <c:pt idx="861">
                  <c:v>2116.331064</c:v>
                </c:pt>
                <c:pt idx="862">
                  <c:v>2118.782925</c:v>
                </c:pt>
                <c:pt idx="863">
                  <c:v>2121.2410329999998</c:v>
                </c:pt>
                <c:pt idx="864">
                  <c:v>2123.710619</c:v>
                </c:pt>
                <c:pt idx="865">
                  <c:v>2126.1646009999999</c:v>
                </c:pt>
                <c:pt idx="866">
                  <c:v>2128.618105</c:v>
                </c:pt>
                <c:pt idx="867">
                  <c:v>2131.0796570000002</c:v>
                </c:pt>
                <c:pt idx="868">
                  <c:v>2133.5336769999999</c:v>
                </c:pt>
                <c:pt idx="869">
                  <c:v>2135.9919730000001</c:v>
                </c:pt>
                <c:pt idx="870">
                  <c:v>2138.440701</c:v>
                </c:pt>
                <c:pt idx="871">
                  <c:v>2140.9016980000001</c:v>
                </c:pt>
                <c:pt idx="872">
                  <c:v>2143.3515689999999</c:v>
                </c:pt>
                <c:pt idx="873">
                  <c:v>2145.8087949999999</c:v>
                </c:pt>
                <c:pt idx="874">
                  <c:v>2148.269018</c:v>
                </c:pt>
                <c:pt idx="875">
                  <c:v>2150.722937</c:v>
                </c:pt>
                <c:pt idx="876">
                  <c:v>2153.1771410000001</c:v>
                </c:pt>
                <c:pt idx="877">
                  <c:v>2155.6426999999999</c:v>
                </c:pt>
                <c:pt idx="878">
                  <c:v>2158.0885760000001</c:v>
                </c:pt>
                <c:pt idx="879">
                  <c:v>2160.544746</c:v>
                </c:pt>
                <c:pt idx="880">
                  <c:v>2162.996369</c:v>
                </c:pt>
                <c:pt idx="881">
                  <c:v>2165.4562639999999</c:v>
                </c:pt>
                <c:pt idx="882">
                  <c:v>2167.9091549999998</c:v>
                </c:pt>
                <c:pt idx="883">
                  <c:v>2170.3670350000002</c:v>
                </c:pt>
                <c:pt idx="884">
                  <c:v>2172.8140859999999</c:v>
                </c:pt>
                <c:pt idx="885">
                  <c:v>2175.2700970000001</c:v>
                </c:pt>
                <c:pt idx="886">
                  <c:v>2177.732094</c:v>
                </c:pt>
                <c:pt idx="887">
                  <c:v>2180.1861220000001</c:v>
                </c:pt>
                <c:pt idx="888">
                  <c:v>2182.639717</c:v>
                </c:pt>
                <c:pt idx="889">
                  <c:v>2185.089422</c:v>
                </c:pt>
                <c:pt idx="890">
                  <c:v>2187.5473539999998</c:v>
                </c:pt>
                <c:pt idx="891">
                  <c:v>2190.0025930000002</c:v>
                </c:pt>
                <c:pt idx="892">
                  <c:v>2192.4509629999998</c:v>
                </c:pt>
                <c:pt idx="893">
                  <c:v>2194.9141789999999</c:v>
                </c:pt>
                <c:pt idx="894">
                  <c:v>2197.3706940000002</c:v>
                </c:pt>
                <c:pt idx="895">
                  <c:v>2199.8258190000001</c:v>
                </c:pt>
                <c:pt idx="896">
                  <c:v>2202.2771739999998</c:v>
                </c:pt>
                <c:pt idx="897">
                  <c:v>2204.7416170000001</c:v>
                </c:pt>
                <c:pt idx="898">
                  <c:v>2207.188705</c:v>
                </c:pt>
                <c:pt idx="899">
                  <c:v>2209.6518289999999</c:v>
                </c:pt>
                <c:pt idx="900">
                  <c:v>2212.1011680000001</c:v>
                </c:pt>
                <c:pt idx="901">
                  <c:v>2214.5549299999998</c:v>
                </c:pt>
                <c:pt idx="902">
                  <c:v>2217.0158590000001</c:v>
                </c:pt>
                <c:pt idx="903">
                  <c:v>2219.4744009999999</c:v>
                </c:pt>
                <c:pt idx="904">
                  <c:v>2221.9318760000001</c:v>
                </c:pt>
                <c:pt idx="905">
                  <c:v>2224.380388</c:v>
                </c:pt>
                <c:pt idx="906">
                  <c:v>2226.845765</c:v>
                </c:pt>
                <c:pt idx="907">
                  <c:v>2229.3026909999999</c:v>
                </c:pt>
                <c:pt idx="908">
                  <c:v>2231.7502249999998</c:v>
                </c:pt>
                <c:pt idx="909">
                  <c:v>2234.2132849999998</c:v>
                </c:pt>
                <c:pt idx="910">
                  <c:v>2236.6644419999998</c:v>
                </c:pt>
                <c:pt idx="911">
                  <c:v>2239.1182159999998</c:v>
                </c:pt>
                <c:pt idx="912">
                  <c:v>2241.575867</c:v>
                </c:pt>
                <c:pt idx="913">
                  <c:v>2244.044382</c:v>
                </c:pt>
                <c:pt idx="914">
                  <c:v>2246.5001830000001</c:v>
                </c:pt>
                <c:pt idx="915">
                  <c:v>2248.9610899999998</c:v>
                </c:pt>
                <c:pt idx="916">
                  <c:v>2251.4155369999999</c:v>
                </c:pt>
                <c:pt idx="917">
                  <c:v>2253.8709429999999</c:v>
                </c:pt>
                <c:pt idx="918">
                  <c:v>2256.3155409999999</c:v>
                </c:pt>
                <c:pt idx="919">
                  <c:v>2258.7721430000001</c:v>
                </c:pt>
                <c:pt idx="920">
                  <c:v>2261.233033</c:v>
                </c:pt>
                <c:pt idx="921">
                  <c:v>2263.6889879999999</c:v>
                </c:pt>
                <c:pt idx="922">
                  <c:v>2266.1392259999998</c:v>
                </c:pt>
                <c:pt idx="923">
                  <c:v>2268.5954419999998</c:v>
                </c:pt>
                <c:pt idx="924">
                  <c:v>2271.045055</c:v>
                </c:pt>
                <c:pt idx="925">
                  <c:v>2273.5036249999998</c:v>
                </c:pt>
                <c:pt idx="926">
                  <c:v>2275.9657659999998</c:v>
                </c:pt>
                <c:pt idx="927">
                  <c:v>2278.4198070000002</c:v>
                </c:pt>
                <c:pt idx="928">
                  <c:v>2280.875771</c:v>
                </c:pt>
                <c:pt idx="929">
                  <c:v>2283.3232509999998</c:v>
                </c:pt>
                <c:pt idx="930">
                  <c:v>2285.7779679999999</c:v>
                </c:pt>
                <c:pt idx="931">
                  <c:v>2288.2361380000002</c:v>
                </c:pt>
                <c:pt idx="932">
                  <c:v>2290.6839789999999</c:v>
                </c:pt>
                <c:pt idx="933">
                  <c:v>2293.1410289999999</c:v>
                </c:pt>
                <c:pt idx="934">
                  <c:v>2295.595202</c:v>
                </c:pt>
                <c:pt idx="935">
                  <c:v>2298.0507349999998</c:v>
                </c:pt>
                <c:pt idx="936">
                  <c:v>2300.5080149999999</c:v>
                </c:pt>
                <c:pt idx="937">
                  <c:v>2302.9636569999998</c:v>
                </c:pt>
                <c:pt idx="938">
                  <c:v>2305.4354440000002</c:v>
                </c:pt>
                <c:pt idx="939">
                  <c:v>2307.8921719999998</c:v>
                </c:pt>
                <c:pt idx="940">
                  <c:v>2310.352766</c:v>
                </c:pt>
                <c:pt idx="941">
                  <c:v>2312.8152129999999</c:v>
                </c:pt>
                <c:pt idx="942">
                  <c:v>2315.2628129999998</c:v>
                </c:pt>
                <c:pt idx="943">
                  <c:v>2317.7240280000001</c:v>
                </c:pt>
                <c:pt idx="944">
                  <c:v>2320.1791579999999</c:v>
                </c:pt>
                <c:pt idx="945">
                  <c:v>2322.6309470000001</c:v>
                </c:pt>
                <c:pt idx="946">
                  <c:v>2325.0801059999999</c:v>
                </c:pt>
                <c:pt idx="947">
                  <c:v>2327.5364209999998</c:v>
                </c:pt>
                <c:pt idx="948">
                  <c:v>2329.9975330000002</c:v>
                </c:pt>
                <c:pt idx="949">
                  <c:v>2332.4486489999999</c:v>
                </c:pt>
                <c:pt idx="950">
                  <c:v>2334.9156280000002</c:v>
                </c:pt>
                <c:pt idx="951">
                  <c:v>2337.363069</c:v>
                </c:pt>
                <c:pt idx="952">
                  <c:v>2339.8136180000001</c:v>
                </c:pt>
                <c:pt idx="953">
                  <c:v>2342.2740480000002</c:v>
                </c:pt>
                <c:pt idx="954">
                  <c:v>2344.729112</c:v>
                </c:pt>
                <c:pt idx="955">
                  <c:v>2347.1793619999999</c:v>
                </c:pt>
                <c:pt idx="956">
                  <c:v>2349.6379080000002</c:v>
                </c:pt>
                <c:pt idx="957">
                  <c:v>2352.0935720000002</c:v>
                </c:pt>
                <c:pt idx="958">
                  <c:v>2354.550369</c:v>
                </c:pt>
                <c:pt idx="959">
                  <c:v>2357.007255</c:v>
                </c:pt>
                <c:pt idx="960">
                  <c:v>2359.4560510000001</c:v>
                </c:pt>
                <c:pt idx="961">
                  <c:v>2361.9207879999999</c:v>
                </c:pt>
                <c:pt idx="962">
                  <c:v>2364.3687180000002</c:v>
                </c:pt>
                <c:pt idx="963">
                  <c:v>2366.8233140000002</c:v>
                </c:pt>
                <c:pt idx="964">
                  <c:v>2369.2868990000002</c:v>
                </c:pt>
                <c:pt idx="965">
                  <c:v>2371.7375649999999</c:v>
                </c:pt>
                <c:pt idx="966">
                  <c:v>2374.1955290000001</c:v>
                </c:pt>
                <c:pt idx="967">
                  <c:v>2376.6516649999999</c:v>
                </c:pt>
                <c:pt idx="968">
                  <c:v>2379.1101199999998</c:v>
                </c:pt>
                <c:pt idx="969">
                  <c:v>2381.5645519999998</c:v>
                </c:pt>
                <c:pt idx="970">
                  <c:v>2384.0173249999998</c:v>
                </c:pt>
                <c:pt idx="971">
                  <c:v>2386.4757049999998</c:v>
                </c:pt>
                <c:pt idx="972">
                  <c:v>2388.9278370000002</c:v>
                </c:pt>
                <c:pt idx="973">
                  <c:v>2391.3763309999999</c:v>
                </c:pt>
                <c:pt idx="974">
                  <c:v>2393.8397479999999</c:v>
                </c:pt>
                <c:pt idx="975">
                  <c:v>2396.2883660000002</c:v>
                </c:pt>
                <c:pt idx="976">
                  <c:v>2398.7503700000002</c:v>
                </c:pt>
                <c:pt idx="977">
                  <c:v>2401.1986539999998</c:v>
                </c:pt>
                <c:pt idx="978">
                  <c:v>2403.6647210000001</c:v>
                </c:pt>
                <c:pt idx="979">
                  <c:v>2406.1100310000002</c:v>
                </c:pt>
                <c:pt idx="980">
                  <c:v>2408.5629779999999</c:v>
                </c:pt>
                <c:pt idx="981">
                  <c:v>2411.0223500000002</c:v>
                </c:pt>
                <c:pt idx="982">
                  <c:v>2413.4788699999999</c:v>
                </c:pt>
                <c:pt idx="983">
                  <c:v>2415.9367339999999</c:v>
                </c:pt>
                <c:pt idx="984">
                  <c:v>2418.3841670000002</c:v>
                </c:pt>
                <c:pt idx="985">
                  <c:v>2420.846763</c:v>
                </c:pt>
                <c:pt idx="986">
                  <c:v>2423.2967400000002</c:v>
                </c:pt>
                <c:pt idx="987">
                  <c:v>2425.7519419999999</c:v>
                </c:pt>
                <c:pt idx="988">
                  <c:v>2428.2119290000001</c:v>
                </c:pt>
                <c:pt idx="989">
                  <c:v>2430.6569140000001</c:v>
                </c:pt>
                <c:pt idx="990">
                  <c:v>2433.1167759999998</c:v>
                </c:pt>
                <c:pt idx="991">
                  <c:v>2435.5747700000002</c:v>
                </c:pt>
                <c:pt idx="992">
                  <c:v>2438.0349270000002</c:v>
                </c:pt>
                <c:pt idx="993">
                  <c:v>2440.48801</c:v>
                </c:pt>
                <c:pt idx="994">
                  <c:v>2442.9405339999998</c:v>
                </c:pt>
                <c:pt idx="995">
                  <c:v>2445.397426</c:v>
                </c:pt>
                <c:pt idx="996">
                  <c:v>2447.8574050000002</c:v>
                </c:pt>
                <c:pt idx="997">
                  <c:v>2450.3117820000002</c:v>
                </c:pt>
                <c:pt idx="998">
                  <c:v>2452.7701849999999</c:v>
                </c:pt>
                <c:pt idx="999">
                  <c:v>2455.2225400000002</c:v>
                </c:pt>
                <c:pt idx="1000">
                  <c:v>2457.6690739999999</c:v>
                </c:pt>
                <c:pt idx="1001">
                  <c:v>2460.1225559999998</c:v>
                </c:pt>
                <c:pt idx="1002">
                  <c:v>2462.589598</c:v>
                </c:pt>
                <c:pt idx="1003">
                  <c:v>2465.0389620000001</c:v>
                </c:pt>
                <c:pt idx="1004">
                  <c:v>2467.4972539999999</c:v>
                </c:pt>
                <c:pt idx="1005">
                  <c:v>2469.9491400000002</c:v>
                </c:pt>
                <c:pt idx="1006">
                  <c:v>2472.40112</c:v>
                </c:pt>
                <c:pt idx="1007">
                  <c:v>2474.8628239999998</c:v>
                </c:pt>
                <c:pt idx="1008">
                  <c:v>2477.3141350000001</c:v>
                </c:pt>
                <c:pt idx="1009">
                  <c:v>2479.7708980000002</c:v>
                </c:pt>
                <c:pt idx="1010">
                  <c:v>2482.249174</c:v>
                </c:pt>
                <c:pt idx="1011">
                  <c:v>2484.701853</c:v>
                </c:pt>
                <c:pt idx="1012">
                  <c:v>2487.1562349999999</c:v>
                </c:pt>
                <c:pt idx="1013">
                  <c:v>2489.6059780000001</c:v>
                </c:pt>
                <c:pt idx="1014">
                  <c:v>2492.0668289999999</c:v>
                </c:pt>
                <c:pt idx="1015">
                  <c:v>2494.5151700000001</c:v>
                </c:pt>
                <c:pt idx="1016">
                  <c:v>2496.966402</c:v>
                </c:pt>
                <c:pt idx="1017">
                  <c:v>2499.424074</c:v>
                </c:pt>
                <c:pt idx="1018">
                  <c:v>2501.8753769999998</c:v>
                </c:pt>
                <c:pt idx="1019">
                  <c:v>2504.337833</c:v>
                </c:pt>
                <c:pt idx="1020">
                  <c:v>2506.7910419999998</c:v>
                </c:pt>
                <c:pt idx="1021">
                  <c:v>2509.2412709999999</c:v>
                </c:pt>
                <c:pt idx="1022">
                  <c:v>2511.6993560000001</c:v>
                </c:pt>
                <c:pt idx="1023">
                  <c:v>2514.15868</c:v>
                </c:pt>
                <c:pt idx="1024">
                  <c:v>2516.6173549999999</c:v>
                </c:pt>
                <c:pt idx="1025">
                  <c:v>2519.0753850000001</c:v>
                </c:pt>
                <c:pt idx="1026">
                  <c:v>2521.5206459999999</c:v>
                </c:pt>
                <c:pt idx="1027">
                  <c:v>2523.9886740000002</c:v>
                </c:pt>
                <c:pt idx="1028">
                  <c:v>2526.4382099999998</c:v>
                </c:pt>
                <c:pt idx="1029">
                  <c:v>2528.8942910000001</c:v>
                </c:pt>
                <c:pt idx="1030">
                  <c:v>2531.3518730000001</c:v>
                </c:pt>
                <c:pt idx="1031">
                  <c:v>2533.808669</c:v>
                </c:pt>
                <c:pt idx="1032">
                  <c:v>2536.2573609999999</c:v>
                </c:pt>
                <c:pt idx="1033">
                  <c:v>2538.71074</c:v>
                </c:pt>
                <c:pt idx="1034">
                  <c:v>2541.160566</c:v>
                </c:pt>
                <c:pt idx="1035">
                  <c:v>2543.6208069999998</c:v>
                </c:pt>
                <c:pt idx="1036">
                  <c:v>2546.083134</c:v>
                </c:pt>
                <c:pt idx="1037">
                  <c:v>2548.5326639999998</c:v>
                </c:pt>
                <c:pt idx="1038">
                  <c:v>2550.9931329999999</c:v>
                </c:pt>
                <c:pt idx="1039">
                  <c:v>2553.4498979999998</c:v>
                </c:pt>
                <c:pt idx="1040">
                  <c:v>2555.897774</c:v>
                </c:pt>
                <c:pt idx="1041">
                  <c:v>2558.3537900000001</c:v>
                </c:pt>
                <c:pt idx="1042">
                  <c:v>2560.815642</c:v>
                </c:pt>
                <c:pt idx="1043">
                  <c:v>2563.2722709999998</c:v>
                </c:pt>
                <c:pt idx="1044">
                  <c:v>2565.7200870000001</c:v>
                </c:pt>
                <c:pt idx="1045">
                  <c:v>2568.1752919999999</c:v>
                </c:pt>
                <c:pt idx="1046">
                  <c:v>2570.6321280000002</c:v>
                </c:pt>
                <c:pt idx="1047">
                  <c:v>2573.084104</c:v>
                </c:pt>
                <c:pt idx="1048">
                  <c:v>2575.5438399999998</c:v>
                </c:pt>
                <c:pt idx="1049">
                  <c:v>2578.0049819999999</c:v>
                </c:pt>
                <c:pt idx="1050">
                  <c:v>2580.4572440000002</c:v>
                </c:pt>
                <c:pt idx="1051">
                  <c:v>2582.9186260000001</c:v>
                </c:pt>
                <c:pt idx="1052">
                  <c:v>2585.3625539999998</c:v>
                </c:pt>
                <c:pt idx="1053">
                  <c:v>2587.8272919999999</c:v>
                </c:pt>
                <c:pt idx="1054">
                  <c:v>2590.2772369999998</c:v>
                </c:pt>
                <c:pt idx="1055">
                  <c:v>2592.7297570000001</c:v>
                </c:pt>
                <c:pt idx="1056">
                  <c:v>2595.1939560000001</c:v>
                </c:pt>
                <c:pt idx="1057">
                  <c:v>2597.6496099999999</c:v>
                </c:pt>
                <c:pt idx="1058">
                  <c:v>2600.0998030000001</c:v>
                </c:pt>
                <c:pt idx="1059">
                  <c:v>2602.5902099999998</c:v>
                </c:pt>
                <c:pt idx="1060">
                  <c:v>2605.039135</c:v>
                </c:pt>
                <c:pt idx="1061">
                  <c:v>2607.4953559999999</c:v>
                </c:pt>
                <c:pt idx="1062">
                  <c:v>2609.9530540000001</c:v>
                </c:pt>
                <c:pt idx="1063">
                  <c:v>2612.4036850000002</c:v>
                </c:pt>
                <c:pt idx="1064">
                  <c:v>2614.864564</c:v>
                </c:pt>
                <c:pt idx="1065">
                  <c:v>2617.3197810000001</c:v>
                </c:pt>
                <c:pt idx="1066">
                  <c:v>2619.7674219999999</c:v>
                </c:pt>
                <c:pt idx="1067">
                  <c:v>2622.2321900000002</c:v>
                </c:pt>
                <c:pt idx="1068">
                  <c:v>2624.6829849999999</c:v>
                </c:pt>
                <c:pt idx="1069">
                  <c:v>2627.1378370000002</c:v>
                </c:pt>
                <c:pt idx="1070">
                  <c:v>2629.583427</c:v>
                </c:pt>
                <c:pt idx="1071">
                  <c:v>2632.0378380000002</c:v>
                </c:pt>
                <c:pt idx="1072">
                  <c:v>2634.500567</c:v>
                </c:pt>
                <c:pt idx="1073">
                  <c:v>2636.949959</c:v>
                </c:pt>
                <c:pt idx="1074">
                  <c:v>2639.412139</c:v>
                </c:pt>
                <c:pt idx="1075">
                  <c:v>2641.8620329999999</c:v>
                </c:pt>
                <c:pt idx="1076">
                  <c:v>2644.3216689999999</c:v>
                </c:pt>
                <c:pt idx="1077">
                  <c:v>2646.7686210000002</c:v>
                </c:pt>
                <c:pt idx="1078">
                  <c:v>2649.226435</c:v>
                </c:pt>
                <c:pt idx="1079">
                  <c:v>2651.678324</c:v>
                </c:pt>
                <c:pt idx="1080">
                  <c:v>2654.138183</c:v>
                </c:pt>
                <c:pt idx="1081">
                  <c:v>2656.588377</c:v>
                </c:pt>
                <c:pt idx="1082">
                  <c:v>2659.0636509999999</c:v>
                </c:pt>
                <c:pt idx="1083">
                  <c:v>2661.522172</c:v>
                </c:pt>
                <c:pt idx="1084">
                  <c:v>2663.9881700000001</c:v>
                </c:pt>
                <c:pt idx="1085">
                  <c:v>2666.4432529999999</c:v>
                </c:pt>
                <c:pt idx="1086">
                  <c:v>2668.8969699999998</c:v>
                </c:pt>
                <c:pt idx="1087">
                  <c:v>2671.3587360000001</c:v>
                </c:pt>
                <c:pt idx="1088">
                  <c:v>2673.8079320000002</c:v>
                </c:pt>
                <c:pt idx="1089">
                  <c:v>2676.270156</c:v>
                </c:pt>
                <c:pt idx="1090">
                  <c:v>2678.7306629999998</c:v>
                </c:pt>
                <c:pt idx="1091">
                  <c:v>2681.1785759999998</c:v>
                </c:pt>
                <c:pt idx="1092">
                  <c:v>2683.6383030000002</c:v>
                </c:pt>
                <c:pt idx="1093">
                  <c:v>2686.0958099999998</c:v>
                </c:pt>
                <c:pt idx="1094">
                  <c:v>2688.5423850000002</c:v>
                </c:pt>
                <c:pt idx="1095">
                  <c:v>2690.996009</c:v>
                </c:pt>
                <c:pt idx="1096">
                  <c:v>2693.4584159999999</c:v>
                </c:pt>
                <c:pt idx="1097">
                  <c:v>2695.9089680000002</c:v>
                </c:pt>
                <c:pt idx="1098">
                  <c:v>2698.3722429999998</c:v>
                </c:pt>
                <c:pt idx="1099">
                  <c:v>2700.8279419999999</c:v>
                </c:pt>
                <c:pt idx="1100">
                  <c:v>2703.281657</c:v>
                </c:pt>
                <c:pt idx="1101">
                  <c:v>2705.7292849999999</c:v>
                </c:pt>
                <c:pt idx="1102">
                  <c:v>2708.1917709999998</c:v>
                </c:pt>
                <c:pt idx="1103">
                  <c:v>2710.6423140000002</c:v>
                </c:pt>
                <c:pt idx="1104">
                  <c:v>2713.100058</c:v>
                </c:pt>
                <c:pt idx="1105">
                  <c:v>2715.5596489999998</c:v>
                </c:pt>
                <c:pt idx="1106">
                  <c:v>2718.0101709999999</c:v>
                </c:pt>
                <c:pt idx="1107">
                  <c:v>2720.4643139999998</c:v>
                </c:pt>
                <c:pt idx="1108">
                  <c:v>2722.9188370000002</c:v>
                </c:pt>
                <c:pt idx="1109">
                  <c:v>2725.374871</c:v>
                </c:pt>
                <c:pt idx="1110">
                  <c:v>2727.83626</c:v>
                </c:pt>
                <c:pt idx="1111">
                  <c:v>2730.282917</c:v>
                </c:pt>
                <c:pt idx="1112">
                  <c:v>2732.7399420000002</c:v>
                </c:pt>
                <c:pt idx="1113">
                  <c:v>2735.1922209999998</c:v>
                </c:pt>
                <c:pt idx="1114">
                  <c:v>2737.6517530000001</c:v>
                </c:pt>
                <c:pt idx="1115">
                  <c:v>2740.0995969999999</c:v>
                </c:pt>
                <c:pt idx="1116">
                  <c:v>2742.5550389999999</c:v>
                </c:pt>
                <c:pt idx="1117">
                  <c:v>2745.008045</c:v>
                </c:pt>
                <c:pt idx="1118">
                  <c:v>2747.4705829999998</c:v>
                </c:pt>
                <c:pt idx="1119">
                  <c:v>2749.9183200000002</c:v>
                </c:pt>
                <c:pt idx="1120">
                  <c:v>2752.3738090000002</c:v>
                </c:pt>
                <c:pt idx="1121">
                  <c:v>2754.8218830000001</c:v>
                </c:pt>
                <c:pt idx="1122">
                  <c:v>2757.279955</c:v>
                </c:pt>
                <c:pt idx="1123">
                  <c:v>2759.7380050000002</c:v>
                </c:pt>
                <c:pt idx="1124">
                  <c:v>2762.1903229999998</c:v>
                </c:pt>
                <c:pt idx="1125">
                  <c:v>2764.6548819999998</c:v>
                </c:pt>
                <c:pt idx="1126">
                  <c:v>2767.0977160000002</c:v>
                </c:pt>
                <c:pt idx="1127">
                  <c:v>2769.556775</c:v>
                </c:pt>
                <c:pt idx="1128">
                  <c:v>2772.0137020000002</c:v>
                </c:pt>
                <c:pt idx="1129">
                  <c:v>2774.471141</c:v>
                </c:pt>
                <c:pt idx="1130">
                  <c:v>2776.93019</c:v>
                </c:pt>
                <c:pt idx="1131">
                  <c:v>2779.3766609999998</c:v>
                </c:pt>
                <c:pt idx="1132">
                  <c:v>2781.8373569999999</c:v>
                </c:pt>
                <c:pt idx="1133">
                  <c:v>2784.2954199999999</c:v>
                </c:pt>
                <c:pt idx="1134">
                  <c:v>2786.7494029999998</c:v>
                </c:pt>
                <c:pt idx="1135">
                  <c:v>2789.206048</c:v>
                </c:pt>
                <c:pt idx="1136">
                  <c:v>2791.6632669999999</c:v>
                </c:pt>
                <c:pt idx="1137">
                  <c:v>2794.117835</c:v>
                </c:pt>
                <c:pt idx="1138">
                  <c:v>2796.5737760000002</c:v>
                </c:pt>
                <c:pt idx="1139">
                  <c:v>2799.0243679999999</c:v>
                </c:pt>
                <c:pt idx="1140">
                  <c:v>2801.4802110000001</c:v>
                </c:pt>
                <c:pt idx="1141">
                  <c:v>2803.9427099999998</c:v>
                </c:pt>
                <c:pt idx="1142">
                  <c:v>2806.3971099999999</c:v>
                </c:pt>
                <c:pt idx="1143">
                  <c:v>2808.8471009999998</c:v>
                </c:pt>
                <c:pt idx="1144">
                  <c:v>2811.2996699999999</c:v>
                </c:pt>
                <c:pt idx="1145">
                  <c:v>2813.7587709999998</c:v>
                </c:pt>
                <c:pt idx="1146">
                  <c:v>2816.205582</c:v>
                </c:pt>
                <c:pt idx="1147">
                  <c:v>2818.6649649999999</c:v>
                </c:pt>
                <c:pt idx="1148">
                  <c:v>2821.1157240000002</c:v>
                </c:pt>
                <c:pt idx="1149">
                  <c:v>2823.5729500000002</c:v>
                </c:pt>
                <c:pt idx="1150">
                  <c:v>2826.0253699999998</c:v>
                </c:pt>
                <c:pt idx="1151">
                  <c:v>2828.4862280000002</c:v>
                </c:pt>
                <c:pt idx="1152">
                  <c:v>2830.9546070000001</c:v>
                </c:pt>
                <c:pt idx="1153">
                  <c:v>2833.4103690000002</c:v>
                </c:pt>
                <c:pt idx="1154">
                  <c:v>2835.8610330000001</c:v>
                </c:pt>
                <c:pt idx="1155">
                  <c:v>2838.328528</c:v>
                </c:pt>
                <c:pt idx="1156">
                  <c:v>2840.7812370000001</c:v>
                </c:pt>
                <c:pt idx="1157">
                  <c:v>2843.2383559999998</c:v>
                </c:pt>
                <c:pt idx="1158">
                  <c:v>2845.6946419999999</c:v>
                </c:pt>
                <c:pt idx="1159">
                  <c:v>2848.1527609999998</c:v>
                </c:pt>
                <c:pt idx="1160">
                  <c:v>2850.5973039999999</c:v>
                </c:pt>
                <c:pt idx="1161">
                  <c:v>2853.0496360000002</c:v>
                </c:pt>
                <c:pt idx="1162">
                  <c:v>2855.5157370000002</c:v>
                </c:pt>
                <c:pt idx="1163">
                  <c:v>2857.9644090000002</c:v>
                </c:pt>
                <c:pt idx="1164">
                  <c:v>2860.4262140000001</c:v>
                </c:pt>
                <c:pt idx="1165">
                  <c:v>2862.8746040000001</c:v>
                </c:pt>
                <c:pt idx="1166">
                  <c:v>2865.3356800000001</c:v>
                </c:pt>
                <c:pt idx="1167">
                  <c:v>2867.7907829999999</c:v>
                </c:pt>
                <c:pt idx="1168">
                  <c:v>2870.2432650000001</c:v>
                </c:pt>
                <c:pt idx="1169">
                  <c:v>2872.6989859999999</c:v>
                </c:pt>
                <c:pt idx="1170">
                  <c:v>2875.1476499999999</c:v>
                </c:pt>
                <c:pt idx="1171">
                  <c:v>2877.6016340000001</c:v>
                </c:pt>
                <c:pt idx="1172">
                  <c:v>2880.0678250000001</c:v>
                </c:pt>
                <c:pt idx="1173">
                  <c:v>2882.5169879999999</c:v>
                </c:pt>
                <c:pt idx="1174">
                  <c:v>2884.9688460000002</c:v>
                </c:pt>
                <c:pt idx="1175">
                  <c:v>2887.4241069999998</c:v>
                </c:pt>
                <c:pt idx="1176">
                  <c:v>2889.8828199999998</c:v>
                </c:pt>
                <c:pt idx="1177">
                  <c:v>2892.3331020000001</c:v>
                </c:pt>
                <c:pt idx="1178">
                  <c:v>2894.7953320000001</c:v>
                </c:pt>
                <c:pt idx="1179">
                  <c:v>2897.2428439999999</c:v>
                </c:pt>
                <c:pt idx="1180">
                  <c:v>2899.7035890000002</c:v>
                </c:pt>
                <c:pt idx="1181">
                  <c:v>2902.1779110000002</c:v>
                </c:pt>
                <c:pt idx="1182">
                  <c:v>2904.6239860000001</c:v>
                </c:pt>
                <c:pt idx="1183">
                  <c:v>2907.0887309999998</c:v>
                </c:pt>
                <c:pt idx="1184">
                  <c:v>2909.5333019999998</c:v>
                </c:pt>
                <c:pt idx="1185">
                  <c:v>2911.9968370000001</c:v>
                </c:pt>
                <c:pt idx="1186">
                  <c:v>2914.4469650000001</c:v>
                </c:pt>
                <c:pt idx="1187">
                  <c:v>2916.904039</c:v>
                </c:pt>
                <c:pt idx="1188">
                  <c:v>2919.36231</c:v>
                </c:pt>
                <c:pt idx="1189">
                  <c:v>2921.8181070000001</c:v>
                </c:pt>
                <c:pt idx="1190">
                  <c:v>2924.2693650000001</c:v>
                </c:pt>
                <c:pt idx="1191">
                  <c:v>2926.7255399999999</c:v>
                </c:pt>
                <c:pt idx="1192">
                  <c:v>2929.1828260000002</c:v>
                </c:pt>
                <c:pt idx="1193">
                  <c:v>2931.6293209999999</c:v>
                </c:pt>
                <c:pt idx="1194">
                  <c:v>2934.0898379999999</c:v>
                </c:pt>
                <c:pt idx="1195">
                  <c:v>2936.5481599999998</c:v>
                </c:pt>
                <c:pt idx="1196">
                  <c:v>2938.9933139999998</c:v>
                </c:pt>
                <c:pt idx="1197">
                  <c:v>2941.4487319999998</c:v>
                </c:pt>
                <c:pt idx="1198">
                  <c:v>2943.9126160000001</c:v>
                </c:pt>
                <c:pt idx="1199">
                  <c:v>2946.361566</c:v>
                </c:pt>
                <c:pt idx="1200">
                  <c:v>2948.8170869999999</c:v>
                </c:pt>
                <c:pt idx="1201">
                  <c:v>2951.2739879999999</c:v>
                </c:pt>
                <c:pt idx="1202">
                  <c:v>2953.7256499999999</c:v>
                </c:pt>
                <c:pt idx="1203">
                  <c:v>2956.1764509999998</c:v>
                </c:pt>
                <c:pt idx="1204">
                  <c:v>2958.6365270000001</c:v>
                </c:pt>
                <c:pt idx="1205">
                  <c:v>2961.0957600000002</c:v>
                </c:pt>
                <c:pt idx="1206">
                  <c:v>2963.5394160000001</c:v>
                </c:pt>
                <c:pt idx="1207">
                  <c:v>2966.0017130000001</c:v>
                </c:pt>
                <c:pt idx="1208">
                  <c:v>2968.453219</c:v>
                </c:pt>
                <c:pt idx="1209">
                  <c:v>2970.906837</c:v>
                </c:pt>
                <c:pt idx="1210">
                  <c:v>2973.3693090000002</c:v>
                </c:pt>
                <c:pt idx="1211">
                  <c:v>2975.8255549999999</c:v>
                </c:pt>
                <c:pt idx="1212">
                  <c:v>2978.2743850000002</c:v>
                </c:pt>
                <c:pt idx="1213">
                  <c:v>2980.7367079999999</c:v>
                </c:pt>
                <c:pt idx="1214">
                  <c:v>2983.1908149999999</c:v>
                </c:pt>
                <c:pt idx="1215">
                  <c:v>2985.6432589999999</c:v>
                </c:pt>
                <c:pt idx="1216">
                  <c:v>2988.1045680000002</c:v>
                </c:pt>
                <c:pt idx="1217">
                  <c:v>2990.5604020000001</c:v>
                </c:pt>
                <c:pt idx="1218">
                  <c:v>2993.0089619999999</c:v>
                </c:pt>
                <c:pt idx="1219">
                  <c:v>2995.4594430000002</c:v>
                </c:pt>
                <c:pt idx="1220">
                  <c:v>2997.9162879999999</c:v>
                </c:pt>
                <c:pt idx="1221">
                  <c:v>3000.3727739999999</c:v>
                </c:pt>
                <c:pt idx="1222">
                  <c:v>3002.8331469999998</c:v>
                </c:pt>
                <c:pt idx="1223">
                  <c:v>3005.2928400000001</c:v>
                </c:pt>
                <c:pt idx="1224">
                  <c:v>3007.7507449999998</c:v>
                </c:pt>
                <c:pt idx="1225">
                  <c:v>3010.2031480000001</c:v>
                </c:pt>
                <c:pt idx="1226">
                  <c:v>3012.651159</c:v>
                </c:pt>
                <c:pt idx="1227">
                  <c:v>3015.110647</c:v>
                </c:pt>
                <c:pt idx="1228">
                  <c:v>3017.5570419999999</c:v>
                </c:pt>
                <c:pt idx="1229">
                  <c:v>3020.014064</c:v>
                </c:pt>
                <c:pt idx="1230">
                  <c:v>3022.4895809999998</c:v>
                </c:pt>
                <c:pt idx="1231">
                  <c:v>3024.9449359999999</c:v>
                </c:pt>
                <c:pt idx="1232">
                  <c:v>3027.3915470000002</c:v>
                </c:pt>
                <c:pt idx="1233">
                  <c:v>3029.8482560000002</c:v>
                </c:pt>
                <c:pt idx="1234">
                  <c:v>3032.307237</c:v>
                </c:pt>
                <c:pt idx="1235">
                  <c:v>3034.7552879999998</c:v>
                </c:pt>
                <c:pt idx="1236">
                  <c:v>3037.2140829999998</c:v>
                </c:pt>
                <c:pt idx="1237">
                  <c:v>3039.6751159999999</c:v>
                </c:pt>
                <c:pt idx="1238">
                  <c:v>3042.129903</c:v>
                </c:pt>
                <c:pt idx="1239">
                  <c:v>3044.5794430000001</c:v>
                </c:pt>
                <c:pt idx="1240">
                  <c:v>3047.0335920000002</c:v>
                </c:pt>
                <c:pt idx="1241">
                  <c:v>3049.4903730000001</c:v>
                </c:pt>
                <c:pt idx="1242">
                  <c:v>3051.9451560000002</c:v>
                </c:pt>
                <c:pt idx="1243">
                  <c:v>3054.4035950000002</c:v>
                </c:pt>
                <c:pt idx="1244">
                  <c:v>3056.8625729999999</c:v>
                </c:pt>
                <c:pt idx="1245">
                  <c:v>3059.3120939999999</c:v>
                </c:pt>
                <c:pt idx="1246">
                  <c:v>3061.7758140000001</c:v>
                </c:pt>
                <c:pt idx="1247">
                  <c:v>3064.2262430000001</c:v>
                </c:pt>
                <c:pt idx="1248">
                  <c:v>3066.6865950000001</c:v>
                </c:pt>
                <c:pt idx="1249">
                  <c:v>3069.1349319999999</c:v>
                </c:pt>
                <c:pt idx="1250">
                  <c:v>3071.5964239999998</c:v>
                </c:pt>
                <c:pt idx="1251">
                  <c:v>3074.0490610000002</c:v>
                </c:pt>
                <c:pt idx="1252">
                  <c:v>3076.5123680000002</c:v>
                </c:pt>
                <c:pt idx="1253">
                  <c:v>3078.967326</c:v>
                </c:pt>
                <c:pt idx="1254">
                  <c:v>3081.4134410000001</c:v>
                </c:pt>
                <c:pt idx="1255">
                  <c:v>3083.871768</c:v>
                </c:pt>
                <c:pt idx="1256">
                  <c:v>3086.3298329999998</c:v>
                </c:pt>
                <c:pt idx="1257">
                  <c:v>3088.7842700000001</c:v>
                </c:pt>
                <c:pt idx="1258">
                  <c:v>3091.2418039999998</c:v>
                </c:pt>
                <c:pt idx="1259">
                  <c:v>3093.7006470000001</c:v>
                </c:pt>
                <c:pt idx="1260">
                  <c:v>3096.1535699999999</c:v>
                </c:pt>
                <c:pt idx="1261">
                  <c:v>3098.6147689999998</c:v>
                </c:pt>
                <c:pt idx="1262">
                  <c:v>3101.0594460000002</c:v>
                </c:pt>
                <c:pt idx="1263">
                  <c:v>3103.5145339999999</c:v>
                </c:pt>
                <c:pt idx="1264">
                  <c:v>3105.9750589999999</c:v>
                </c:pt>
                <c:pt idx="1265">
                  <c:v>3108.4229740000001</c:v>
                </c:pt>
                <c:pt idx="1266">
                  <c:v>3110.8808779999999</c:v>
                </c:pt>
                <c:pt idx="1267">
                  <c:v>3113.3312569999998</c:v>
                </c:pt>
                <c:pt idx="1268">
                  <c:v>3115.791737</c:v>
                </c:pt>
                <c:pt idx="1269">
                  <c:v>3118.2487860000001</c:v>
                </c:pt>
                <c:pt idx="1270">
                  <c:v>3120.7034119999998</c:v>
                </c:pt>
                <c:pt idx="1271">
                  <c:v>3123.1540239999999</c:v>
                </c:pt>
                <c:pt idx="1272">
                  <c:v>3125.6165820000001</c:v>
                </c:pt>
                <c:pt idx="1273">
                  <c:v>3128.0648849999998</c:v>
                </c:pt>
                <c:pt idx="1274">
                  <c:v>3130.5211509999999</c:v>
                </c:pt>
                <c:pt idx="1275">
                  <c:v>3132.9789900000001</c:v>
                </c:pt>
                <c:pt idx="1276">
                  <c:v>3135.4279339999998</c:v>
                </c:pt>
                <c:pt idx="1277">
                  <c:v>3137.8885959999998</c:v>
                </c:pt>
                <c:pt idx="1278">
                  <c:v>3140.3362959999999</c:v>
                </c:pt>
                <c:pt idx="1279">
                  <c:v>3142.7982310000002</c:v>
                </c:pt>
                <c:pt idx="1280">
                  <c:v>3145.24721</c:v>
                </c:pt>
                <c:pt idx="1281">
                  <c:v>3147.6998050000002</c:v>
                </c:pt>
                <c:pt idx="1282">
                  <c:v>3150.1600319999998</c:v>
                </c:pt>
                <c:pt idx="1283">
                  <c:v>3152.617397</c:v>
                </c:pt>
                <c:pt idx="1284">
                  <c:v>3155.0640969999999</c:v>
                </c:pt>
                <c:pt idx="1285">
                  <c:v>3157.5221219999999</c:v>
                </c:pt>
                <c:pt idx="1286">
                  <c:v>3159.9776710000001</c:v>
                </c:pt>
                <c:pt idx="1287">
                  <c:v>3162.4282589999998</c:v>
                </c:pt>
                <c:pt idx="1288">
                  <c:v>3164.890641</c:v>
                </c:pt>
                <c:pt idx="1289">
                  <c:v>3167.3492460000002</c:v>
                </c:pt>
                <c:pt idx="1290">
                  <c:v>3169.8055490000002</c:v>
                </c:pt>
                <c:pt idx="1291">
                  <c:v>3172.2548860000002</c:v>
                </c:pt>
                <c:pt idx="1292">
                  <c:v>3174.7089219999998</c:v>
                </c:pt>
                <c:pt idx="1293">
                  <c:v>3177.1731949999999</c:v>
                </c:pt>
                <c:pt idx="1294">
                  <c:v>3179.61877</c:v>
                </c:pt>
                <c:pt idx="1295">
                  <c:v>3182.074576</c:v>
                </c:pt>
                <c:pt idx="1296">
                  <c:v>3184.5308620000001</c:v>
                </c:pt>
                <c:pt idx="1297">
                  <c:v>3186.9957669999999</c:v>
                </c:pt>
                <c:pt idx="1298">
                  <c:v>3189.4409609999998</c:v>
                </c:pt>
                <c:pt idx="1299">
                  <c:v>3191.9013289999998</c:v>
                </c:pt>
                <c:pt idx="1300">
                  <c:v>3194.3585899999998</c:v>
                </c:pt>
                <c:pt idx="1301">
                  <c:v>3196.8145939999999</c:v>
                </c:pt>
                <c:pt idx="1302">
                  <c:v>3199.271925</c:v>
                </c:pt>
                <c:pt idx="1303">
                  <c:v>3201.7228279999999</c:v>
                </c:pt>
                <c:pt idx="1304">
                  <c:v>3204.1739980000002</c:v>
                </c:pt>
                <c:pt idx="1305">
                  <c:v>3206.6385399999999</c:v>
                </c:pt>
                <c:pt idx="1306">
                  <c:v>3209.083396</c:v>
                </c:pt>
                <c:pt idx="1307">
                  <c:v>3211.5473969999998</c:v>
                </c:pt>
                <c:pt idx="1308">
                  <c:v>3213.9971740000001</c:v>
                </c:pt>
                <c:pt idx="1309">
                  <c:v>3216.4539610000002</c:v>
                </c:pt>
                <c:pt idx="1310">
                  <c:v>3218.9130190000001</c:v>
                </c:pt>
                <c:pt idx="1311">
                  <c:v>3221.3613289999998</c:v>
                </c:pt>
                <c:pt idx="1312">
                  <c:v>3223.8223950000001</c:v>
                </c:pt>
                <c:pt idx="1313">
                  <c:v>3226.2722779999999</c:v>
                </c:pt>
                <c:pt idx="1314">
                  <c:v>3228.7322920000001</c:v>
                </c:pt>
                <c:pt idx="1315">
                  <c:v>3231.189429</c:v>
                </c:pt>
                <c:pt idx="1316">
                  <c:v>3233.648173</c:v>
                </c:pt>
                <c:pt idx="1317">
                  <c:v>3236.0982749999998</c:v>
                </c:pt>
                <c:pt idx="1318">
                  <c:v>3238.5553909999999</c:v>
                </c:pt>
                <c:pt idx="1319">
                  <c:v>3241.0101410000002</c:v>
                </c:pt>
                <c:pt idx="1320">
                  <c:v>3243.459159</c:v>
                </c:pt>
                <c:pt idx="1321">
                  <c:v>3245.9219250000001</c:v>
                </c:pt>
                <c:pt idx="1322">
                  <c:v>3248.370289</c:v>
                </c:pt>
                <c:pt idx="1323">
                  <c:v>3250.831764</c:v>
                </c:pt>
                <c:pt idx="1324">
                  <c:v>3253.2801129999998</c:v>
                </c:pt>
                <c:pt idx="1325">
                  <c:v>3255.737243</c:v>
                </c:pt>
                <c:pt idx="1326">
                  <c:v>3258.1896620000002</c:v>
                </c:pt>
                <c:pt idx="1327">
                  <c:v>3260.6618880000001</c:v>
                </c:pt>
                <c:pt idx="1328">
                  <c:v>3263.1255729999998</c:v>
                </c:pt>
                <c:pt idx="1329">
                  <c:v>3265.5752149999998</c:v>
                </c:pt>
                <c:pt idx="1330">
                  <c:v>3268.030213</c:v>
                </c:pt>
                <c:pt idx="1331">
                  <c:v>3270.4947699999998</c:v>
                </c:pt>
                <c:pt idx="1332">
                  <c:v>3272.9433130000002</c:v>
                </c:pt>
                <c:pt idx="1333">
                  <c:v>3275.4011409999998</c:v>
                </c:pt>
                <c:pt idx="1334">
                  <c:v>3277.852918</c:v>
                </c:pt>
                <c:pt idx="1335">
                  <c:v>3280.3125949999999</c:v>
                </c:pt>
                <c:pt idx="1336">
                  <c:v>3282.7647700000002</c:v>
                </c:pt>
                <c:pt idx="1337">
                  <c:v>3285.2291719999998</c:v>
                </c:pt>
                <c:pt idx="1338">
                  <c:v>3287.676066</c:v>
                </c:pt>
                <c:pt idx="1339">
                  <c:v>3290.135663</c:v>
                </c:pt>
                <c:pt idx="1340">
                  <c:v>3292.5918379999998</c:v>
                </c:pt>
                <c:pt idx="1341">
                  <c:v>3295.046789</c:v>
                </c:pt>
                <c:pt idx="1342">
                  <c:v>3297.5068040000001</c:v>
                </c:pt>
                <c:pt idx="1343">
                  <c:v>3299.9541949999998</c:v>
                </c:pt>
                <c:pt idx="1344">
                  <c:v>3302.4130260000002</c:v>
                </c:pt>
                <c:pt idx="1345">
                  <c:v>3304.8731979999998</c:v>
                </c:pt>
                <c:pt idx="1346">
                  <c:v>3307.3250240000002</c:v>
                </c:pt>
                <c:pt idx="1347">
                  <c:v>3309.7778349999999</c:v>
                </c:pt>
                <c:pt idx="1348">
                  <c:v>3312.2319539999999</c:v>
                </c:pt>
                <c:pt idx="1349">
                  <c:v>3314.6917600000002</c:v>
                </c:pt>
                <c:pt idx="1350">
                  <c:v>3317.1411579999999</c:v>
                </c:pt>
                <c:pt idx="1351">
                  <c:v>3319.5998049999998</c:v>
                </c:pt>
                <c:pt idx="1352">
                  <c:v>3322.0719239999999</c:v>
                </c:pt>
                <c:pt idx="1353">
                  <c:v>3324.5282579999998</c:v>
                </c:pt>
                <c:pt idx="1354">
                  <c:v>3326.9775979999999</c:v>
                </c:pt>
                <c:pt idx="1355">
                  <c:v>3329.440364</c:v>
                </c:pt>
                <c:pt idx="1356">
                  <c:v>3331.8884170000001</c:v>
                </c:pt>
                <c:pt idx="1357">
                  <c:v>3334.3400139999999</c:v>
                </c:pt>
                <c:pt idx="1358">
                  <c:v>3336.7989200000002</c:v>
                </c:pt>
                <c:pt idx="1359">
                  <c:v>3339.2562459999999</c:v>
                </c:pt>
                <c:pt idx="1360">
                  <c:v>3341.7069329999999</c:v>
                </c:pt>
                <c:pt idx="1361">
                  <c:v>3344.1675300000002</c:v>
                </c:pt>
                <c:pt idx="1362">
                  <c:v>3346.6192409999999</c:v>
                </c:pt>
                <c:pt idx="1363">
                  <c:v>3349.0809039999999</c:v>
                </c:pt>
                <c:pt idx="1364">
                  <c:v>3351.5359440000002</c:v>
                </c:pt>
                <c:pt idx="1365">
                  <c:v>3353.9851250000002</c:v>
                </c:pt>
                <c:pt idx="1366">
                  <c:v>3356.432589</c:v>
                </c:pt>
                <c:pt idx="1367">
                  <c:v>3358.8886149999998</c:v>
                </c:pt>
                <c:pt idx="1368">
                  <c:v>3361.3487030000001</c:v>
                </c:pt>
                <c:pt idx="1369">
                  <c:v>3363.7959700000001</c:v>
                </c:pt>
                <c:pt idx="1370">
                  <c:v>3366.2501419999999</c:v>
                </c:pt>
                <c:pt idx="1371">
                  <c:v>3368.7041260000001</c:v>
                </c:pt>
                <c:pt idx="1372">
                  <c:v>3371.1696000000002</c:v>
                </c:pt>
                <c:pt idx="1373">
                  <c:v>3373.6194230000001</c:v>
                </c:pt>
                <c:pt idx="1374">
                  <c:v>3376.079056</c:v>
                </c:pt>
                <c:pt idx="1375">
                  <c:v>3378.5271050000001</c:v>
                </c:pt>
                <c:pt idx="1376">
                  <c:v>3380.9821539999998</c:v>
                </c:pt>
                <c:pt idx="1377">
                  <c:v>3383.44272</c:v>
                </c:pt>
                <c:pt idx="1378">
                  <c:v>3385.8903650000002</c:v>
                </c:pt>
                <c:pt idx="1379">
                  <c:v>3388.3441659999999</c:v>
                </c:pt>
                <c:pt idx="1380">
                  <c:v>3390.7983840000002</c:v>
                </c:pt>
                <c:pt idx="1381">
                  <c:v>3393.2601679999998</c:v>
                </c:pt>
                <c:pt idx="1382">
                  <c:v>3395.712955</c:v>
                </c:pt>
                <c:pt idx="1383">
                  <c:v>3398.1710119999998</c:v>
                </c:pt>
                <c:pt idx="1384">
                  <c:v>3400.6285389999998</c:v>
                </c:pt>
                <c:pt idx="1385">
                  <c:v>3403.0858760000001</c:v>
                </c:pt>
                <c:pt idx="1386">
                  <c:v>3405.540121</c:v>
                </c:pt>
                <c:pt idx="1387">
                  <c:v>3407.9947240000001</c:v>
                </c:pt>
                <c:pt idx="1388">
                  <c:v>3410.443162</c:v>
                </c:pt>
                <c:pt idx="1389">
                  <c:v>3412.901871</c:v>
                </c:pt>
                <c:pt idx="1390">
                  <c:v>3415.3483489999999</c:v>
                </c:pt>
                <c:pt idx="1391">
                  <c:v>3417.8117659999998</c:v>
                </c:pt>
                <c:pt idx="1392">
                  <c:v>3420.2591160000002</c:v>
                </c:pt>
                <c:pt idx="1393">
                  <c:v>3422.717036</c:v>
                </c:pt>
                <c:pt idx="1394">
                  <c:v>3425.1738359999999</c:v>
                </c:pt>
                <c:pt idx="1395">
                  <c:v>3427.6239310000001</c:v>
                </c:pt>
                <c:pt idx="1396">
                  <c:v>3430.07726</c:v>
                </c:pt>
                <c:pt idx="1397">
                  <c:v>3432.540747</c:v>
                </c:pt>
                <c:pt idx="1398">
                  <c:v>3434.9929579999998</c:v>
                </c:pt>
                <c:pt idx="1399">
                  <c:v>3437.444379</c:v>
                </c:pt>
                <c:pt idx="1400">
                  <c:v>3439.8962409999999</c:v>
                </c:pt>
                <c:pt idx="1401">
                  <c:v>3442.372073</c:v>
                </c:pt>
                <c:pt idx="1402">
                  <c:v>3444.823414</c:v>
                </c:pt>
                <c:pt idx="1403">
                  <c:v>3447.2722410000001</c:v>
                </c:pt>
                <c:pt idx="1404">
                  <c:v>3449.728654</c:v>
                </c:pt>
                <c:pt idx="1405">
                  <c:v>3452.194857</c:v>
                </c:pt>
                <c:pt idx="1406">
                  <c:v>3454.6441500000001</c:v>
                </c:pt>
                <c:pt idx="1407">
                  <c:v>3457.104374</c:v>
                </c:pt>
                <c:pt idx="1408">
                  <c:v>3459.555742</c:v>
                </c:pt>
                <c:pt idx="1409">
                  <c:v>3462.0157220000001</c:v>
                </c:pt>
                <c:pt idx="1410">
                  <c:v>3464.465604</c:v>
                </c:pt>
                <c:pt idx="1411">
                  <c:v>3466.9201840000001</c:v>
                </c:pt>
                <c:pt idx="1412">
                  <c:v>3469.379058</c:v>
                </c:pt>
                <c:pt idx="1413">
                  <c:v>3471.8360029999999</c:v>
                </c:pt>
                <c:pt idx="1414">
                  <c:v>3474.2826140000002</c:v>
                </c:pt>
                <c:pt idx="1415">
                  <c:v>3476.7433449999999</c:v>
                </c:pt>
                <c:pt idx="1416">
                  <c:v>3479.2048799999998</c:v>
                </c:pt>
                <c:pt idx="1417">
                  <c:v>3481.658332</c:v>
                </c:pt>
                <c:pt idx="1418">
                  <c:v>3484.1104409999998</c:v>
                </c:pt>
                <c:pt idx="1419">
                  <c:v>3486.5699810000001</c:v>
                </c:pt>
                <c:pt idx="1420">
                  <c:v>3489.0306850000002</c:v>
                </c:pt>
                <c:pt idx="1421">
                  <c:v>3491.474252</c:v>
                </c:pt>
                <c:pt idx="1422">
                  <c:v>3493.9309520000002</c:v>
                </c:pt>
                <c:pt idx="1423">
                  <c:v>3496.3860540000001</c:v>
                </c:pt>
                <c:pt idx="1424">
                  <c:v>3498.8487110000001</c:v>
                </c:pt>
                <c:pt idx="1425">
                  <c:v>3501.299575</c:v>
                </c:pt>
                <c:pt idx="1426">
                  <c:v>3503.7605680000001</c:v>
                </c:pt>
                <c:pt idx="1427">
                  <c:v>3506.2121750000001</c:v>
                </c:pt>
                <c:pt idx="1428">
                  <c:v>3508.6621230000001</c:v>
                </c:pt>
                <c:pt idx="1429">
                  <c:v>3511.1137429999999</c:v>
                </c:pt>
                <c:pt idx="1430">
                  <c:v>3513.5783700000002</c:v>
                </c:pt>
                <c:pt idx="1431">
                  <c:v>3516.0224370000001</c:v>
                </c:pt>
                <c:pt idx="1432">
                  <c:v>3518.48459</c:v>
                </c:pt>
                <c:pt idx="1433">
                  <c:v>3520.9406789999998</c:v>
                </c:pt>
                <c:pt idx="1434">
                  <c:v>3523.3952599999998</c:v>
                </c:pt>
                <c:pt idx="1435">
                  <c:v>3525.8432429999998</c:v>
                </c:pt>
                <c:pt idx="1436">
                  <c:v>3528.2981869999999</c:v>
                </c:pt>
                <c:pt idx="1437">
                  <c:v>3530.7502249999998</c:v>
                </c:pt>
                <c:pt idx="1438">
                  <c:v>3533.2101929999999</c:v>
                </c:pt>
                <c:pt idx="1439">
                  <c:v>3535.6657519999999</c:v>
                </c:pt>
                <c:pt idx="1440">
                  <c:v>3538.1144199999999</c:v>
                </c:pt>
                <c:pt idx="1441">
                  <c:v>3540.5807159999999</c:v>
                </c:pt>
                <c:pt idx="1442">
                  <c:v>3543.0286679999999</c:v>
                </c:pt>
                <c:pt idx="1443">
                  <c:v>3545.4882899999998</c:v>
                </c:pt>
                <c:pt idx="1444">
                  <c:v>3547.9390600000002</c:v>
                </c:pt>
                <c:pt idx="1445">
                  <c:v>3550.3945859999999</c:v>
                </c:pt>
                <c:pt idx="1446">
                  <c:v>3552.8486320000002</c:v>
                </c:pt>
                <c:pt idx="1447">
                  <c:v>3555.3064490000002</c:v>
                </c:pt>
                <c:pt idx="1448">
                  <c:v>3557.7636560000001</c:v>
                </c:pt>
                <c:pt idx="1449">
                  <c:v>3560.2210089999999</c:v>
                </c:pt>
                <c:pt idx="1450">
                  <c:v>3562.6766870000001</c:v>
                </c:pt>
                <c:pt idx="1451">
                  <c:v>3565.1311420000002</c:v>
                </c:pt>
                <c:pt idx="1452">
                  <c:v>3567.5908610000001</c:v>
                </c:pt>
                <c:pt idx="1453">
                  <c:v>3570.0443660000001</c:v>
                </c:pt>
                <c:pt idx="1454">
                  <c:v>3572.501577</c:v>
                </c:pt>
                <c:pt idx="1455">
                  <c:v>3574.9603109999998</c:v>
                </c:pt>
                <c:pt idx="1456">
                  <c:v>3577.415653</c:v>
                </c:pt>
                <c:pt idx="1457">
                  <c:v>3579.8699839999999</c:v>
                </c:pt>
                <c:pt idx="1458">
                  <c:v>3582.3318629999999</c:v>
                </c:pt>
                <c:pt idx="1459">
                  <c:v>3584.7874059999999</c:v>
                </c:pt>
                <c:pt idx="1460">
                  <c:v>3587.234974</c:v>
                </c:pt>
                <c:pt idx="1461">
                  <c:v>3589.6913629999999</c:v>
                </c:pt>
                <c:pt idx="1462">
                  <c:v>3592.1431480000001</c:v>
                </c:pt>
                <c:pt idx="1463">
                  <c:v>3594.5999430000002</c:v>
                </c:pt>
                <c:pt idx="1464">
                  <c:v>3597.0566650000001</c:v>
                </c:pt>
                <c:pt idx="1465">
                  <c:v>3599.5050080000001</c:v>
                </c:pt>
                <c:pt idx="1466">
                  <c:v>3601.9621569999999</c:v>
                </c:pt>
                <c:pt idx="1467">
                  <c:v>3604.4208629999998</c:v>
                </c:pt>
                <c:pt idx="1468">
                  <c:v>3606.8763549999999</c:v>
                </c:pt>
                <c:pt idx="1469">
                  <c:v>3609.3256550000001</c:v>
                </c:pt>
                <c:pt idx="1470">
                  <c:v>3611.7823659999999</c:v>
                </c:pt>
                <c:pt idx="1471">
                  <c:v>3614.2430669999999</c:v>
                </c:pt>
                <c:pt idx="1472">
                  <c:v>3616.6962939999999</c:v>
                </c:pt>
                <c:pt idx="1473">
                  <c:v>3619.151883</c:v>
                </c:pt>
                <c:pt idx="1474">
                  <c:v>3621.6080419999998</c:v>
                </c:pt>
                <c:pt idx="1475">
                  <c:v>3624.0586560000002</c:v>
                </c:pt>
                <c:pt idx="1476">
                  <c:v>3626.5139220000001</c:v>
                </c:pt>
                <c:pt idx="1477">
                  <c:v>3628.969192</c:v>
                </c:pt>
                <c:pt idx="1478">
                  <c:v>3631.425225</c:v>
                </c:pt>
                <c:pt idx="1479">
                  <c:v>3633.8930089999999</c:v>
                </c:pt>
                <c:pt idx="1480">
                  <c:v>3636.3472550000001</c:v>
                </c:pt>
                <c:pt idx="1481">
                  <c:v>3638.806106</c:v>
                </c:pt>
                <c:pt idx="1482">
                  <c:v>3641.261125</c:v>
                </c:pt>
                <c:pt idx="1483">
                  <c:v>3643.7119899999998</c:v>
                </c:pt>
                <c:pt idx="1484">
                  <c:v>3646.1670789999998</c:v>
                </c:pt>
                <c:pt idx="1485">
                  <c:v>3648.6289660000002</c:v>
                </c:pt>
                <c:pt idx="1486">
                  <c:v>3651.0808670000001</c:v>
                </c:pt>
                <c:pt idx="1487">
                  <c:v>3653.5357079999999</c:v>
                </c:pt>
                <c:pt idx="1488">
                  <c:v>3655.9830080000002</c:v>
                </c:pt>
                <c:pt idx="1489">
                  <c:v>3658.4368370000002</c:v>
                </c:pt>
                <c:pt idx="1490">
                  <c:v>3660.8973860000001</c:v>
                </c:pt>
                <c:pt idx="1491">
                  <c:v>3663.3546240000001</c:v>
                </c:pt>
                <c:pt idx="1492">
                  <c:v>3665.8081430000002</c:v>
                </c:pt>
                <c:pt idx="1493">
                  <c:v>3668.266533</c:v>
                </c:pt>
                <c:pt idx="1494">
                  <c:v>3670.714027</c:v>
                </c:pt>
                <c:pt idx="1495">
                  <c:v>3673.1837540000001</c:v>
                </c:pt>
                <c:pt idx="1496">
                  <c:v>3675.629758</c:v>
                </c:pt>
                <c:pt idx="1497">
                  <c:v>3678.0947289999999</c:v>
                </c:pt>
                <c:pt idx="1498">
                  <c:v>3680.5609199999999</c:v>
                </c:pt>
                <c:pt idx="1499">
                  <c:v>3683.014075</c:v>
                </c:pt>
                <c:pt idx="1500">
                  <c:v>3685.4733740000001</c:v>
                </c:pt>
                <c:pt idx="1501">
                  <c:v>3687.9332690000001</c:v>
                </c:pt>
                <c:pt idx="1502">
                  <c:v>3690.385049</c:v>
                </c:pt>
                <c:pt idx="1503">
                  <c:v>3692.844959</c:v>
                </c:pt>
                <c:pt idx="1504">
                  <c:v>3695.2993940000001</c:v>
                </c:pt>
                <c:pt idx="1505">
                  <c:v>3697.7491239999999</c:v>
                </c:pt>
                <c:pt idx="1506">
                  <c:v>3700.202565</c:v>
                </c:pt>
                <c:pt idx="1507">
                  <c:v>3702.665661</c:v>
                </c:pt>
                <c:pt idx="1508">
                  <c:v>3705.1102430000001</c:v>
                </c:pt>
                <c:pt idx="1509">
                  <c:v>3707.565638</c:v>
                </c:pt>
                <c:pt idx="1510">
                  <c:v>3710.02628</c:v>
                </c:pt>
                <c:pt idx="1511">
                  <c:v>3712.4845679999999</c:v>
                </c:pt>
                <c:pt idx="1512">
                  <c:v>3714.9352749999998</c:v>
                </c:pt>
                <c:pt idx="1513">
                  <c:v>3717.3928099999998</c:v>
                </c:pt>
                <c:pt idx="1514">
                  <c:v>3719.8534239999999</c:v>
                </c:pt>
                <c:pt idx="1515">
                  <c:v>3722.3020350000002</c:v>
                </c:pt>
                <c:pt idx="1516">
                  <c:v>3724.7562189999999</c:v>
                </c:pt>
                <c:pt idx="1517">
                  <c:v>3727.2158589999999</c:v>
                </c:pt>
                <c:pt idx="1518">
                  <c:v>3729.6691409999999</c:v>
                </c:pt>
                <c:pt idx="1519">
                  <c:v>3732.1250180000002</c:v>
                </c:pt>
                <c:pt idx="1520">
                  <c:v>3734.5741309999999</c:v>
                </c:pt>
                <c:pt idx="1521">
                  <c:v>3737.0205980000001</c:v>
                </c:pt>
                <c:pt idx="1522">
                  <c:v>3739.4928960000002</c:v>
                </c:pt>
                <c:pt idx="1523">
                  <c:v>3741.9546019999998</c:v>
                </c:pt>
                <c:pt idx="1524">
                  <c:v>3744.4111720000001</c:v>
                </c:pt>
                <c:pt idx="1525">
                  <c:v>3746.8677630000002</c:v>
                </c:pt>
                <c:pt idx="1526">
                  <c:v>3749.315126</c:v>
                </c:pt>
                <c:pt idx="1527">
                  <c:v>3751.7818320000001</c:v>
                </c:pt>
                <c:pt idx="1528">
                  <c:v>3754.2352740000001</c:v>
                </c:pt>
                <c:pt idx="1529">
                  <c:v>3756.6924290000002</c:v>
                </c:pt>
                <c:pt idx="1530">
                  <c:v>3759.1463669999998</c:v>
                </c:pt>
                <c:pt idx="1531">
                  <c:v>3761.5945400000001</c:v>
                </c:pt>
                <c:pt idx="1532">
                  <c:v>3764.055832</c:v>
                </c:pt>
                <c:pt idx="1533">
                  <c:v>3766.515277</c:v>
                </c:pt>
                <c:pt idx="1534">
                  <c:v>3768.9698290000001</c:v>
                </c:pt>
                <c:pt idx="1535">
                  <c:v>3771.42236</c:v>
                </c:pt>
                <c:pt idx="1536">
                  <c:v>3773.8833340000001</c:v>
                </c:pt>
                <c:pt idx="1537">
                  <c:v>3776.3283259999998</c:v>
                </c:pt>
                <c:pt idx="1538">
                  <c:v>3778.790344</c:v>
                </c:pt>
                <c:pt idx="1539">
                  <c:v>3781.2477389999999</c:v>
                </c:pt>
                <c:pt idx="1540">
                  <c:v>3783.6997839999999</c:v>
                </c:pt>
                <c:pt idx="1541">
                  <c:v>3786.1563599999999</c:v>
                </c:pt>
                <c:pt idx="1542">
                  <c:v>3788.6149740000001</c:v>
                </c:pt>
                <c:pt idx="1543">
                  <c:v>3791.06322</c:v>
                </c:pt>
                <c:pt idx="1544">
                  <c:v>3793.5200399999999</c:v>
                </c:pt>
                <c:pt idx="1545">
                  <c:v>3795.9729360000001</c:v>
                </c:pt>
                <c:pt idx="1546">
                  <c:v>3798.4376510000002</c:v>
                </c:pt>
                <c:pt idx="1547">
                  <c:v>3800.888915</c:v>
                </c:pt>
                <c:pt idx="1548">
                  <c:v>3803.3438000000001</c:v>
                </c:pt>
                <c:pt idx="1549">
                  <c:v>3805.7946550000001</c:v>
                </c:pt>
                <c:pt idx="1550">
                  <c:v>3808.257247</c:v>
                </c:pt>
                <c:pt idx="1551">
                  <c:v>3810.7241949999998</c:v>
                </c:pt>
                <c:pt idx="1552">
                  <c:v>3813.179646</c:v>
                </c:pt>
                <c:pt idx="1553">
                  <c:v>3815.6396450000002</c:v>
                </c:pt>
                <c:pt idx="1554">
                  <c:v>3818.0950210000001</c:v>
                </c:pt>
                <c:pt idx="1555">
                  <c:v>3820.5689229999998</c:v>
                </c:pt>
                <c:pt idx="1556">
                  <c:v>3823.0288700000001</c:v>
                </c:pt>
                <c:pt idx="1557">
                  <c:v>3825.4850029999998</c:v>
                </c:pt>
                <c:pt idx="1558">
                  <c:v>3827.9355730000002</c:v>
                </c:pt>
                <c:pt idx="1559">
                  <c:v>3830.3942480000001</c:v>
                </c:pt>
                <c:pt idx="1560">
                  <c:v>3832.8490830000001</c:v>
                </c:pt>
                <c:pt idx="1561">
                  <c:v>3835.312821</c:v>
                </c:pt>
                <c:pt idx="1562">
                  <c:v>3837.7693690000001</c:v>
                </c:pt>
                <c:pt idx="1563">
                  <c:v>3840.2266789999999</c:v>
                </c:pt>
                <c:pt idx="1564">
                  <c:v>3842.674047</c:v>
                </c:pt>
                <c:pt idx="1565">
                  <c:v>3845.136704</c:v>
                </c:pt>
                <c:pt idx="1566">
                  <c:v>3847.585896</c:v>
                </c:pt>
                <c:pt idx="1567">
                  <c:v>3850.0262200000002</c:v>
                </c:pt>
                <c:pt idx="1568">
                  <c:v>3852.4898939999998</c:v>
                </c:pt>
                <c:pt idx="1569">
                  <c:v>3854.9449549999999</c:v>
                </c:pt>
                <c:pt idx="1570">
                  <c:v>3857.4015479999998</c:v>
                </c:pt>
                <c:pt idx="1571">
                  <c:v>3859.8650299999999</c:v>
                </c:pt>
                <c:pt idx="1572">
                  <c:v>3862.3258529999998</c:v>
                </c:pt>
                <c:pt idx="1573">
                  <c:v>3864.7825469999998</c:v>
                </c:pt>
                <c:pt idx="1574">
                  <c:v>3867.2341500000002</c:v>
                </c:pt>
                <c:pt idx="1575">
                  <c:v>3869.6845589999998</c:v>
                </c:pt>
                <c:pt idx="1576">
                  <c:v>3872.149997</c:v>
                </c:pt>
                <c:pt idx="1577">
                  <c:v>3874.5979539999998</c:v>
                </c:pt>
                <c:pt idx="1578">
                  <c:v>3877.0606779999998</c:v>
                </c:pt>
                <c:pt idx="1579">
                  <c:v>3879.5092589999999</c:v>
                </c:pt>
                <c:pt idx="1580">
                  <c:v>3881.9707579999999</c:v>
                </c:pt>
                <c:pt idx="1581">
                  <c:v>3884.4233479999998</c:v>
                </c:pt>
                <c:pt idx="1582">
                  <c:v>3886.8771889999998</c:v>
                </c:pt>
                <c:pt idx="1583">
                  <c:v>3889.3342120000002</c:v>
                </c:pt>
                <c:pt idx="1584">
                  <c:v>3891.7888840000001</c:v>
                </c:pt>
                <c:pt idx="1585">
                  <c:v>3894.2450450000001</c:v>
                </c:pt>
                <c:pt idx="1586">
                  <c:v>3896.6991029999999</c:v>
                </c:pt>
                <c:pt idx="1587">
                  <c:v>3899.150635</c:v>
                </c:pt>
                <c:pt idx="1588">
                  <c:v>3901.6117340000001</c:v>
                </c:pt>
                <c:pt idx="1589">
                  <c:v>3904.0681249999998</c:v>
                </c:pt>
                <c:pt idx="1590">
                  <c:v>3906.5290380000001</c:v>
                </c:pt>
                <c:pt idx="1591">
                  <c:v>3908.9792299999999</c:v>
                </c:pt>
                <c:pt idx="1592">
                  <c:v>3911.4412320000001</c:v>
                </c:pt>
                <c:pt idx="1593">
                  <c:v>3913.8926289999999</c:v>
                </c:pt>
                <c:pt idx="1594">
                  <c:v>3916.3522149999999</c:v>
                </c:pt>
                <c:pt idx="1595">
                  <c:v>3918.798245</c:v>
                </c:pt>
                <c:pt idx="1596">
                  <c:v>3921.2775769999998</c:v>
                </c:pt>
                <c:pt idx="1597">
                  <c:v>3923.7311719999998</c:v>
                </c:pt>
                <c:pt idx="1598">
                  <c:v>3926.1897629999999</c:v>
                </c:pt>
                <c:pt idx="1599">
                  <c:v>3928.6502559999999</c:v>
                </c:pt>
                <c:pt idx="1600">
                  <c:v>3931.1027039999999</c:v>
                </c:pt>
                <c:pt idx="1601">
                  <c:v>3933.5607340000001</c:v>
                </c:pt>
                <c:pt idx="1602">
                  <c:v>3936.0074030000001</c:v>
                </c:pt>
                <c:pt idx="1603">
                  <c:v>3938.468656</c:v>
                </c:pt>
                <c:pt idx="1604">
                  <c:v>3940.9236369999999</c:v>
                </c:pt>
                <c:pt idx="1605">
                  <c:v>3943.3742670000001</c:v>
                </c:pt>
                <c:pt idx="1606">
                  <c:v>3945.8235869999999</c:v>
                </c:pt>
                <c:pt idx="1607">
                  <c:v>3948.2813289999999</c:v>
                </c:pt>
                <c:pt idx="1608">
                  <c:v>3950.7377529999999</c:v>
                </c:pt>
                <c:pt idx="1609">
                  <c:v>3953.1976759999998</c:v>
                </c:pt>
                <c:pt idx="1610">
                  <c:v>3955.6446340000002</c:v>
                </c:pt>
                <c:pt idx="1611">
                  <c:v>3958.100371</c:v>
                </c:pt>
                <c:pt idx="1612">
                  <c:v>3960.5619660000002</c:v>
                </c:pt>
                <c:pt idx="1613">
                  <c:v>3963.0112949999998</c:v>
                </c:pt>
                <c:pt idx="1614">
                  <c:v>3965.4739089999998</c:v>
                </c:pt>
                <c:pt idx="1615">
                  <c:v>3967.9288879999999</c:v>
                </c:pt>
                <c:pt idx="1616">
                  <c:v>3970.3801749999998</c:v>
                </c:pt>
                <c:pt idx="1617">
                  <c:v>3972.8373449999999</c:v>
                </c:pt>
                <c:pt idx="1618">
                  <c:v>3975.2916209999999</c:v>
                </c:pt>
                <c:pt idx="1619">
                  <c:v>3977.7529100000002</c:v>
                </c:pt>
                <c:pt idx="1620">
                  <c:v>3980.2025440000002</c:v>
                </c:pt>
                <c:pt idx="1621">
                  <c:v>3982.6573480000002</c:v>
                </c:pt>
                <c:pt idx="1622">
                  <c:v>3985.1207610000001</c:v>
                </c:pt>
                <c:pt idx="1623">
                  <c:v>3987.5712349999999</c:v>
                </c:pt>
                <c:pt idx="1624">
                  <c:v>3990.0261300000002</c:v>
                </c:pt>
                <c:pt idx="1625">
                  <c:v>3992.4847439999999</c:v>
                </c:pt>
                <c:pt idx="1626">
                  <c:v>3994.9423619999998</c:v>
                </c:pt>
                <c:pt idx="1627">
                  <c:v>3997.3913459999999</c:v>
                </c:pt>
                <c:pt idx="1628">
                  <c:v>3999.849385</c:v>
                </c:pt>
                <c:pt idx="1629">
                  <c:v>4002.3030709999998</c:v>
                </c:pt>
                <c:pt idx="1630">
                  <c:v>4004.7612770000001</c:v>
                </c:pt>
                <c:pt idx="1631">
                  <c:v>4007.2178020000001</c:v>
                </c:pt>
                <c:pt idx="1632">
                  <c:v>4009.672157</c:v>
                </c:pt>
                <c:pt idx="1633">
                  <c:v>4012.1348509999998</c:v>
                </c:pt>
                <c:pt idx="1634">
                  <c:v>4014.5852289999998</c:v>
                </c:pt>
                <c:pt idx="1635">
                  <c:v>4017.0410320000001</c:v>
                </c:pt>
                <c:pt idx="1636">
                  <c:v>4019.4939850000001</c:v>
                </c:pt>
                <c:pt idx="1637">
                  <c:v>4021.9472430000001</c:v>
                </c:pt>
                <c:pt idx="1638">
                  <c:v>4024.3992440000002</c:v>
                </c:pt>
                <c:pt idx="1639">
                  <c:v>4026.8623969999999</c:v>
                </c:pt>
                <c:pt idx="1640">
                  <c:v>4029.330676</c:v>
                </c:pt>
                <c:pt idx="1641">
                  <c:v>4031.8020000000001</c:v>
                </c:pt>
                <c:pt idx="1642">
                  <c:v>4034.2578950000002</c:v>
                </c:pt>
                <c:pt idx="1643">
                  <c:v>4036.7193259999999</c:v>
                </c:pt>
                <c:pt idx="1644">
                  <c:v>4039.1723769999999</c:v>
                </c:pt>
                <c:pt idx="1645">
                  <c:v>4041.6318409999999</c:v>
                </c:pt>
                <c:pt idx="1646">
                  <c:v>4044.0881760000002</c:v>
                </c:pt>
                <c:pt idx="1647">
                  <c:v>4046.5418559999998</c:v>
                </c:pt>
                <c:pt idx="1648">
                  <c:v>4048.9975730000001</c:v>
                </c:pt>
                <c:pt idx="1649">
                  <c:v>4051.447126</c:v>
                </c:pt>
                <c:pt idx="1650">
                  <c:v>4053.9037320000002</c:v>
                </c:pt>
                <c:pt idx="1651">
                  <c:v>4056.357066</c:v>
                </c:pt>
                <c:pt idx="1652">
                  <c:v>4058.8093260000001</c:v>
                </c:pt>
                <c:pt idx="1653">
                  <c:v>4061.2666159999999</c:v>
                </c:pt>
                <c:pt idx="1654">
                  <c:v>4063.7263640000001</c:v>
                </c:pt>
                <c:pt idx="1655">
                  <c:v>4066.1825859999999</c:v>
                </c:pt>
                <c:pt idx="1656">
                  <c:v>4068.6319530000001</c:v>
                </c:pt>
                <c:pt idx="1657">
                  <c:v>4071.0832150000001</c:v>
                </c:pt>
                <c:pt idx="1658">
                  <c:v>4073.5360019999998</c:v>
                </c:pt>
                <c:pt idx="1659">
                  <c:v>4075.9904280000001</c:v>
                </c:pt>
                <c:pt idx="1660">
                  <c:v>4078.4520640000001</c:v>
                </c:pt>
                <c:pt idx="1661">
                  <c:v>4080.9036980000001</c:v>
                </c:pt>
                <c:pt idx="1662">
                  <c:v>4083.3633930000001</c:v>
                </c:pt>
                <c:pt idx="1663">
                  <c:v>4085.8111210000002</c:v>
                </c:pt>
                <c:pt idx="1664">
                  <c:v>4088.27036</c:v>
                </c:pt>
                <c:pt idx="1665">
                  <c:v>4090.7288720000001</c:v>
                </c:pt>
                <c:pt idx="1666">
                  <c:v>4093.1845939999998</c:v>
                </c:pt>
                <c:pt idx="1667">
                  <c:v>4095.638277</c:v>
                </c:pt>
                <c:pt idx="1668">
                  <c:v>4098.0847469999999</c:v>
                </c:pt>
                <c:pt idx="1669">
                  <c:v>4100.5472159999999</c:v>
                </c:pt>
                <c:pt idx="1670">
                  <c:v>4102.9999330000001</c:v>
                </c:pt>
                <c:pt idx="1671">
                  <c:v>4105.4498869999998</c:v>
                </c:pt>
                <c:pt idx="1672">
                  <c:v>4107.9042419999996</c:v>
                </c:pt>
                <c:pt idx="1673">
                  <c:v>4110.3657370000001</c:v>
                </c:pt>
                <c:pt idx="1674">
                  <c:v>4112.8226420000001</c:v>
                </c:pt>
                <c:pt idx="1675">
                  <c:v>4115.2769109999999</c:v>
                </c:pt>
                <c:pt idx="1676">
                  <c:v>4117.7230769999996</c:v>
                </c:pt>
                <c:pt idx="1677">
                  <c:v>4120.179717</c:v>
                </c:pt>
                <c:pt idx="1678">
                  <c:v>4122.6350389999998</c:v>
                </c:pt>
                <c:pt idx="1679">
                  <c:v>4125.0930600000002</c:v>
                </c:pt>
                <c:pt idx="1680">
                  <c:v>4127.542289</c:v>
                </c:pt>
                <c:pt idx="1681">
                  <c:v>4130.003283</c:v>
                </c:pt>
                <c:pt idx="1682">
                  <c:v>4132.4584219999997</c:v>
                </c:pt>
                <c:pt idx="1683">
                  <c:v>4134.9152459999996</c:v>
                </c:pt>
                <c:pt idx="1684">
                  <c:v>4137.3650660000003</c:v>
                </c:pt>
                <c:pt idx="1685">
                  <c:v>4139.8266139999996</c:v>
                </c:pt>
                <c:pt idx="1686">
                  <c:v>4142.2751900000003</c:v>
                </c:pt>
                <c:pt idx="1687">
                  <c:v>4144.7409470000002</c:v>
                </c:pt>
                <c:pt idx="1688">
                  <c:v>4147.1830730000001</c:v>
                </c:pt>
                <c:pt idx="1689">
                  <c:v>4149.6402360000002</c:v>
                </c:pt>
                <c:pt idx="1690">
                  <c:v>4152.0977320000002</c:v>
                </c:pt>
                <c:pt idx="1691">
                  <c:v>4154.5476559999997</c:v>
                </c:pt>
                <c:pt idx="1692">
                  <c:v>4157.0016809999997</c:v>
                </c:pt>
                <c:pt idx="1693">
                  <c:v>4159.475974</c:v>
                </c:pt>
                <c:pt idx="1694">
                  <c:v>4161.9248159999997</c:v>
                </c:pt>
                <c:pt idx="1695">
                  <c:v>4164.3907349999999</c:v>
                </c:pt>
                <c:pt idx="1696">
                  <c:v>4166.8406610000002</c:v>
                </c:pt>
                <c:pt idx="1697">
                  <c:v>4169.2999390000004</c:v>
                </c:pt>
                <c:pt idx="1698">
                  <c:v>4171.7529949999998</c:v>
                </c:pt>
                <c:pt idx="1699">
                  <c:v>4174.2093279999999</c:v>
                </c:pt>
                <c:pt idx="1700">
                  <c:v>4176.6640289999996</c:v>
                </c:pt>
                <c:pt idx="1701">
                  <c:v>4179.1173289999997</c:v>
                </c:pt>
                <c:pt idx="1702">
                  <c:v>4181.5796120000005</c:v>
                </c:pt>
                <c:pt idx="1703">
                  <c:v>4184.0457159999996</c:v>
                </c:pt>
                <c:pt idx="1704">
                  <c:v>4186.5019990000001</c:v>
                </c:pt>
                <c:pt idx="1705">
                  <c:v>4188.9589649999998</c:v>
                </c:pt>
                <c:pt idx="1706">
                  <c:v>4191.4206169999998</c:v>
                </c:pt>
                <c:pt idx="1707">
                  <c:v>4193.8753200000001</c:v>
                </c:pt>
                <c:pt idx="1708">
                  <c:v>4196.3177180000002</c:v>
                </c:pt>
                <c:pt idx="1709">
                  <c:v>4198.7730929999998</c:v>
                </c:pt>
                <c:pt idx="1710">
                  <c:v>4201.2364310000003</c:v>
                </c:pt>
                <c:pt idx="1711">
                  <c:v>4203.6883539999999</c:v>
                </c:pt>
                <c:pt idx="1712">
                  <c:v>4206.1478440000001</c:v>
                </c:pt>
                <c:pt idx="1713">
                  <c:v>4208.6090000000004</c:v>
                </c:pt>
                <c:pt idx="1714">
                  <c:v>4211.0601230000002</c:v>
                </c:pt>
                <c:pt idx="1715">
                  <c:v>4213.5159089999997</c:v>
                </c:pt>
                <c:pt idx="1716">
                  <c:v>4215.9731250000004</c:v>
                </c:pt>
                <c:pt idx="1717">
                  <c:v>4218.4272730000002</c:v>
                </c:pt>
                <c:pt idx="1718">
                  <c:v>4220.8872229999997</c:v>
                </c:pt>
                <c:pt idx="1719">
                  <c:v>4223.3341769999997</c:v>
                </c:pt>
                <c:pt idx="1720">
                  <c:v>4225.7936309999996</c:v>
                </c:pt>
                <c:pt idx="1721">
                  <c:v>4228.2447910000001</c:v>
                </c:pt>
                <c:pt idx="1722">
                  <c:v>4230.7010819999996</c:v>
                </c:pt>
                <c:pt idx="1723">
                  <c:v>4233.1562430000004</c:v>
                </c:pt>
                <c:pt idx="1724">
                  <c:v>4235.6099169999998</c:v>
                </c:pt>
                <c:pt idx="1725">
                  <c:v>4238.0717599999998</c:v>
                </c:pt>
                <c:pt idx="1726">
                  <c:v>4240.5276260000001</c:v>
                </c:pt>
                <c:pt idx="1727">
                  <c:v>4242.9869339999996</c:v>
                </c:pt>
                <c:pt idx="1728">
                  <c:v>4245.4432409999999</c:v>
                </c:pt>
                <c:pt idx="1729">
                  <c:v>4247.8936739999999</c:v>
                </c:pt>
                <c:pt idx="1730">
                  <c:v>4250.3453399999999</c:v>
                </c:pt>
                <c:pt idx="1731">
                  <c:v>4252.8062440000003</c:v>
                </c:pt>
                <c:pt idx="1732">
                  <c:v>4255.2579649999998</c:v>
                </c:pt>
                <c:pt idx="1733">
                  <c:v>4257.7198179999996</c:v>
                </c:pt>
                <c:pt idx="1734">
                  <c:v>4260.1663410000001</c:v>
                </c:pt>
                <c:pt idx="1735">
                  <c:v>4262.6279100000002</c:v>
                </c:pt>
                <c:pt idx="1736">
                  <c:v>4265.0838359999998</c:v>
                </c:pt>
                <c:pt idx="1737">
                  <c:v>4267.5304340000002</c:v>
                </c:pt>
                <c:pt idx="1738">
                  <c:v>4269.9862700000003</c:v>
                </c:pt>
                <c:pt idx="1739">
                  <c:v>4272.4393010000003</c:v>
                </c:pt>
                <c:pt idx="1740">
                  <c:v>4274.8994519999997</c:v>
                </c:pt>
                <c:pt idx="1741">
                  <c:v>4277.3539890000002</c:v>
                </c:pt>
                <c:pt idx="1742">
                  <c:v>4279.829976</c:v>
                </c:pt>
                <c:pt idx="1743">
                  <c:v>4282.2810790000003</c:v>
                </c:pt>
                <c:pt idx="1744">
                  <c:v>4284.735205</c:v>
                </c:pt>
                <c:pt idx="1745">
                  <c:v>4287.184424</c:v>
                </c:pt>
                <c:pt idx="1746">
                  <c:v>4289.6452380000001</c:v>
                </c:pt>
                <c:pt idx="1747">
                  <c:v>4292.1010829999996</c:v>
                </c:pt>
                <c:pt idx="1748">
                  <c:v>4294.5491570000004</c:v>
                </c:pt>
                <c:pt idx="1749">
                  <c:v>4297.00533</c:v>
                </c:pt>
                <c:pt idx="1750">
                  <c:v>4299.4602560000003</c:v>
                </c:pt>
                <c:pt idx="1751">
                  <c:v>4301.9207200000001</c:v>
                </c:pt>
                <c:pt idx="1752">
                  <c:v>4304.3711400000002</c:v>
                </c:pt>
                <c:pt idx="1753">
                  <c:v>4306.8204219999998</c:v>
                </c:pt>
                <c:pt idx="1754">
                  <c:v>4309.2833410000003</c:v>
                </c:pt>
                <c:pt idx="1755">
                  <c:v>4311.7387719999997</c:v>
                </c:pt>
                <c:pt idx="1756">
                  <c:v>4314.1950459999998</c:v>
                </c:pt>
                <c:pt idx="1757">
                  <c:v>4316.6480339999998</c:v>
                </c:pt>
                <c:pt idx="1758">
                  <c:v>4319.0947189999997</c:v>
                </c:pt>
                <c:pt idx="1759">
                  <c:v>4321.5562760000003</c:v>
                </c:pt>
                <c:pt idx="1760">
                  <c:v>4324.0172460000003</c:v>
                </c:pt>
                <c:pt idx="1761">
                  <c:v>4326.4656409999998</c:v>
                </c:pt>
                <c:pt idx="1762">
                  <c:v>4328.9301210000003</c:v>
                </c:pt>
                <c:pt idx="1763">
                  <c:v>4331.3802059999998</c:v>
                </c:pt>
                <c:pt idx="1764">
                  <c:v>4333.8401679999997</c:v>
                </c:pt>
                <c:pt idx="1765">
                  <c:v>4336.2975379999998</c:v>
                </c:pt>
                <c:pt idx="1766">
                  <c:v>4338.7527309999996</c:v>
                </c:pt>
                <c:pt idx="1767">
                  <c:v>4341.1982619999999</c:v>
                </c:pt>
                <c:pt idx="1768">
                  <c:v>4343.655291</c:v>
                </c:pt>
                <c:pt idx="1769">
                  <c:v>4346.117765</c:v>
                </c:pt>
                <c:pt idx="1770">
                  <c:v>4348.5741479999997</c:v>
                </c:pt>
                <c:pt idx="1771">
                  <c:v>4351.0347869999996</c:v>
                </c:pt>
                <c:pt idx="1772">
                  <c:v>4353.4833319999998</c:v>
                </c:pt>
                <c:pt idx="1773">
                  <c:v>4355.9344090000004</c:v>
                </c:pt>
                <c:pt idx="1774">
                  <c:v>4358.395802</c:v>
                </c:pt>
                <c:pt idx="1775">
                  <c:v>4360.8477339999999</c:v>
                </c:pt>
                <c:pt idx="1776">
                  <c:v>4363.3008550000004</c:v>
                </c:pt>
                <c:pt idx="1777">
                  <c:v>4365.7551990000002</c:v>
                </c:pt>
                <c:pt idx="1778">
                  <c:v>4368.2111430000004</c:v>
                </c:pt>
                <c:pt idx="1779">
                  <c:v>4370.6672920000001</c:v>
                </c:pt>
                <c:pt idx="1780">
                  <c:v>4373.1266539999997</c:v>
                </c:pt>
                <c:pt idx="1781">
                  <c:v>4375.5831470000003</c:v>
                </c:pt>
                <c:pt idx="1782">
                  <c:v>4378.0350820000003</c:v>
                </c:pt>
                <c:pt idx="1783">
                  <c:v>4380.4923959999996</c:v>
                </c:pt>
                <c:pt idx="1784">
                  <c:v>4382.9469959999997</c:v>
                </c:pt>
                <c:pt idx="1785">
                  <c:v>4385.4059690000004</c:v>
                </c:pt>
                <c:pt idx="1786">
                  <c:v>4387.8511429999999</c:v>
                </c:pt>
                <c:pt idx="1787">
                  <c:v>4390.3128999999999</c:v>
                </c:pt>
                <c:pt idx="1788">
                  <c:v>4392.7567230000004</c:v>
                </c:pt>
                <c:pt idx="1789">
                  <c:v>4395.2073479999999</c:v>
                </c:pt>
                <c:pt idx="1790">
                  <c:v>4397.6600520000002</c:v>
                </c:pt>
                <c:pt idx="1791">
                  <c:v>4400.1144119999999</c:v>
                </c:pt>
                <c:pt idx="1792">
                  <c:v>4402.5708070000001</c:v>
                </c:pt>
                <c:pt idx="1793">
                  <c:v>4405.0263699999996</c:v>
                </c:pt>
                <c:pt idx="1794">
                  <c:v>4407.4809539999997</c:v>
                </c:pt>
                <c:pt idx="1795">
                  <c:v>4409.9359640000002</c:v>
                </c:pt>
                <c:pt idx="1796">
                  <c:v>4412.3907069999996</c:v>
                </c:pt>
                <c:pt idx="1797">
                  <c:v>4414.8356739999999</c:v>
                </c:pt>
                <c:pt idx="1798">
                  <c:v>4417.301168</c:v>
                </c:pt>
                <c:pt idx="1799">
                  <c:v>4419.7497599999997</c:v>
                </c:pt>
                <c:pt idx="1800">
                  <c:v>4422.2108390000003</c:v>
                </c:pt>
                <c:pt idx="1801">
                  <c:v>4424.6631639999996</c:v>
                </c:pt>
                <c:pt idx="1802">
                  <c:v>4427.119173</c:v>
                </c:pt>
                <c:pt idx="1803">
                  <c:v>4429.5829009999998</c:v>
                </c:pt>
                <c:pt idx="1804">
                  <c:v>4432.0305669999998</c:v>
                </c:pt>
                <c:pt idx="1805">
                  <c:v>4434.4873770000004</c:v>
                </c:pt>
                <c:pt idx="1806">
                  <c:v>4436.9445409999998</c:v>
                </c:pt>
                <c:pt idx="1807">
                  <c:v>4439.3997289999998</c:v>
                </c:pt>
                <c:pt idx="1808">
                  <c:v>4441.8606739999996</c:v>
                </c:pt>
                <c:pt idx="1809">
                  <c:v>4444.3172949999998</c:v>
                </c:pt>
                <c:pt idx="1810">
                  <c:v>4446.7720529999997</c:v>
                </c:pt>
                <c:pt idx="1811">
                  <c:v>4449.2295869999998</c:v>
                </c:pt>
                <c:pt idx="1812">
                  <c:v>4451.6745700000001</c:v>
                </c:pt>
                <c:pt idx="1813">
                  <c:v>4454.13231</c:v>
                </c:pt>
                <c:pt idx="1814">
                  <c:v>4456.6117379999996</c:v>
                </c:pt>
                <c:pt idx="1815">
                  <c:v>4459.0620559999998</c:v>
                </c:pt>
                <c:pt idx="1816">
                  <c:v>4461.5233129999997</c:v>
                </c:pt>
                <c:pt idx="1817">
                  <c:v>4463.9702729999999</c:v>
                </c:pt>
                <c:pt idx="1818">
                  <c:v>4466.4282579999999</c:v>
                </c:pt>
                <c:pt idx="1819">
                  <c:v>4468.8862429999999</c:v>
                </c:pt>
                <c:pt idx="1820">
                  <c:v>4471.3388340000001</c:v>
                </c:pt>
                <c:pt idx="1821">
                  <c:v>4473.7910869999996</c:v>
                </c:pt>
                <c:pt idx="1822">
                  <c:v>4476.2476310000002</c:v>
                </c:pt>
                <c:pt idx="1823">
                  <c:v>4478.6993869999997</c:v>
                </c:pt>
                <c:pt idx="1824">
                  <c:v>4481.1626580000002</c:v>
                </c:pt>
                <c:pt idx="1825">
                  <c:v>4483.622617</c:v>
                </c:pt>
                <c:pt idx="1826">
                  <c:v>4486.0758130000004</c:v>
                </c:pt>
                <c:pt idx="1827">
                  <c:v>4488.5402869999998</c:v>
                </c:pt>
                <c:pt idx="1828">
                  <c:v>4491.0022689999996</c:v>
                </c:pt>
                <c:pt idx="1829">
                  <c:v>4493.4576440000001</c:v>
                </c:pt>
                <c:pt idx="1830">
                  <c:v>4495.9032120000002</c:v>
                </c:pt>
                <c:pt idx="1831">
                  <c:v>4498.3643940000002</c:v>
                </c:pt>
                <c:pt idx="1832">
                  <c:v>4500.8200559999996</c:v>
                </c:pt>
                <c:pt idx="1833">
                  <c:v>4503.2756300000001</c:v>
                </c:pt>
                <c:pt idx="1834">
                  <c:v>4505.7243310000003</c:v>
                </c:pt>
                <c:pt idx="1835">
                  <c:v>4508.1777480000001</c:v>
                </c:pt>
                <c:pt idx="1836">
                  <c:v>4510.6360709999999</c:v>
                </c:pt>
                <c:pt idx="1837">
                  <c:v>4513.0843949999999</c:v>
                </c:pt>
                <c:pt idx="1838">
                  <c:v>4515.5420439999998</c:v>
                </c:pt>
                <c:pt idx="1839">
                  <c:v>4518.0032970000002</c:v>
                </c:pt>
                <c:pt idx="1840">
                  <c:v>4520.454334</c:v>
                </c:pt>
                <c:pt idx="1841">
                  <c:v>4522.9101700000001</c:v>
                </c:pt>
                <c:pt idx="1842">
                  <c:v>4525.3709200000003</c:v>
                </c:pt>
                <c:pt idx="1843">
                  <c:v>4527.8197600000003</c:v>
                </c:pt>
                <c:pt idx="1844">
                  <c:v>4530.2743460000002</c:v>
                </c:pt>
                <c:pt idx="1845">
                  <c:v>4532.7273649999997</c:v>
                </c:pt>
                <c:pt idx="1846">
                  <c:v>4535.188349</c:v>
                </c:pt>
                <c:pt idx="1847">
                  <c:v>4537.639048</c:v>
                </c:pt>
                <c:pt idx="1848">
                  <c:v>4540.0945629999997</c:v>
                </c:pt>
                <c:pt idx="1849">
                  <c:v>4542.5597699999998</c:v>
                </c:pt>
                <c:pt idx="1850">
                  <c:v>4545.004895</c:v>
                </c:pt>
                <c:pt idx="1851">
                  <c:v>4547.460932</c:v>
                </c:pt>
                <c:pt idx="1852">
                  <c:v>4549.9171409999999</c:v>
                </c:pt>
                <c:pt idx="1853">
                  <c:v>4552.3763339999996</c:v>
                </c:pt>
                <c:pt idx="1854">
                  <c:v>4554.8297050000001</c:v>
                </c:pt>
                <c:pt idx="1855">
                  <c:v>4557.282682</c:v>
                </c:pt>
                <c:pt idx="1856">
                  <c:v>4559.7455840000002</c:v>
                </c:pt>
                <c:pt idx="1857">
                  <c:v>4562.1926510000003</c:v>
                </c:pt>
                <c:pt idx="1858">
                  <c:v>4564.648107</c:v>
                </c:pt>
                <c:pt idx="1859">
                  <c:v>4567.1119879999997</c:v>
                </c:pt>
                <c:pt idx="1860">
                  <c:v>4569.5688899999996</c:v>
                </c:pt>
                <c:pt idx="1861">
                  <c:v>4572.020802</c:v>
                </c:pt>
                <c:pt idx="1862">
                  <c:v>4574.4752749999998</c:v>
                </c:pt>
                <c:pt idx="1863">
                  <c:v>4576.9328310000001</c:v>
                </c:pt>
                <c:pt idx="1864">
                  <c:v>4579.3893699999999</c:v>
                </c:pt>
                <c:pt idx="1865">
                  <c:v>4581.8449010000004</c:v>
                </c:pt>
                <c:pt idx="1866">
                  <c:v>4584.2940040000003</c:v>
                </c:pt>
                <c:pt idx="1867">
                  <c:v>4586.7499349999998</c:v>
                </c:pt>
                <c:pt idx="1868">
                  <c:v>4589.2032829999998</c:v>
                </c:pt>
                <c:pt idx="1869">
                  <c:v>4591.6686499999996</c:v>
                </c:pt>
                <c:pt idx="1870">
                  <c:v>4594.1280749999996</c:v>
                </c:pt>
                <c:pt idx="1871">
                  <c:v>4596.596802</c:v>
                </c:pt>
                <c:pt idx="1872">
                  <c:v>4599.045588</c:v>
                </c:pt>
                <c:pt idx="1873">
                  <c:v>4601.5006460000004</c:v>
                </c:pt>
                <c:pt idx="1874">
                  <c:v>4603.9587279999996</c:v>
                </c:pt>
                <c:pt idx="1875">
                  <c:v>4606.4043330000004</c:v>
                </c:pt>
                <c:pt idx="1876">
                  <c:v>4608.8561710000004</c:v>
                </c:pt>
                <c:pt idx="1877">
                  <c:v>4611.3201259999996</c:v>
                </c:pt>
                <c:pt idx="1878">
                  <c:v>4613.7739389999997</c:v>
                </c:pt>
                <c:pt idx="1879">
                  <c:v>4616.2293920000002</c:v>
                </c:pt>
                <c:pt idx="1880">
                  <c:v>4618.6790579999997</c:v>
                </c:pt>
                <c:pt idx="1881">
                  <c:v>4621.1307340000003</c:v>
                </c:pt>
                <c:pt idx="1882">
                  <c:v>4623.5911699999997</c:v>
                </c:pt>
                <c:pt idx="1883">
                  <c:v>4626.0487549999998</c:v>
                </c:pt>
                <c:pt idx="1884">
                  <c:v>4628.4937099999997</c:v>
                </c:pt>
                <c:pt idx="1885">
                  <c:v>4630.959726</c:v>
                </c:pt>
                <c:pt idx="1886">
                  <c:v>4633.4062450000001</c:v>
                </c:pt>
                <c:pt idx="1887">
                  <c:v>4635.8679679999996</c:v>
                </c:pt>
                <c:pt idx="1888">
                  <c:v>4638.339156</c:v>
                </c:pt>
                <c:pt idx="1889">
                  <c:v>4640.7897940000003</c:v>
                </c:pt>
                <c:pt idx="1890">
                  <c:v>4643.2527550000004</c:v>
                </c:pt>
                <c:pt idx="1891">
                  <c:v>4645.7126159999998</c:v>
                </c:pt>
                <c:pt idx="1892">
                  <c:v>4648.1626759999999</c:v>
                </c:pt>
                <c:pt idx="1893">
                  <c:v>4650.6209090000002</c:v>
                </c:pt>
                <c:pt idx="1894">
                  <c:v>4653.0673269999998</c:v>
                </c:pt>
                <c:pt idx="1895">
                  <c:v>4655.5232679999999</c:v>
                </c:pt>
                <c:pt idx="1896">
                  <c:v>4657.9770989999997</c:v>
                </c:pt>
                <c:pt idx="1897">
                  <c:v>4660.4348300000001</c:v>
                </c:pt>
                <c:pt idx="1898">
                  <c:v>4662.8956619999999</c:v>
                </c:pt>
                <c:pt idx="1899">
                  <c:v>4665.3468169999996</c:v>
                </c:pt>
                <c:pt idx="1900">
                  <c:v>4667.7951409999996</c:v>
                </c:pt>
                <c:pt idx="1901">
                  <c:v>4670.254218</c:v>
                </c:pt>
                <c:pt idx="1902">
                  <c:v>4672.7069949999996</c:v>
                </c:pt>
                <c:pt idx="1903">
                  <c:v>4675.1651069999998</c:v>
                </c:pt>
                <c:pt idx="1904">
                  <c:v>4677.6161549999997</c:v>
                </c:pt>
                <c:pt idx="1905">
                  <c:v>4680.0723230000003</c:v>
                </c:pt>
                <c:pt idx="1906">
                  <c:v>4682.5208460000003</c:v>
                </c:pt>
                <c:pt idx="1907">
                  <c:v>4684.9853419999999</c:v>
                </c:pt>
                <c:pt idx="1908">
                  <c:v>4687.4438309999996</c:v>
                </c:pt>
                <c:pt idx="1909">
                  <c:v>4689.8966989999999</c:v>
                </c:pt>
                <c:pt idx="1910">
                  <c:v>4692.3425569999999</c:v>
                </c:pt>
                <c:pt idx="1911">
                  <c:v>4694.7984420000003</c:v>
                </c:pt>
                <c:pt idx="1912">
                  <c:v>4697.2797440000004</c:v>
                </c:pt>
                <c:pt idx="1913">
                  <c:v>4699.7338970000001</c:v>
                </c:pt>
                <c:pt idx="1914">
                  <c:v>4702.1904439999998</c:v>
                </c:pt>
                <c:pt idx="1915">
                  <c:v>4704.6366529999996</c:v>
                </c:pt>
                <c:pt idx="1916">
                  <c:v>4707.0958769999997</c:v>
                </c:pt>
                <c:pt idx="1917">
                  <c:v>4709.5513629999996</c:v>
                </c:pt>
                <c:pt idx="1918">
                  <c:v>4712.0043880000003</c:v>
                </c:pt>
                <c:pt idx="1919">
                  <c:v>4714.4665880000002</c:v>
                </c:pt>
                <c:pt idx="1920">
                  <c:v>4716.9122399999997</c:v>
                </c:pt>
                <c:pt idx="1921">
                  <c:v>4719.3736680000002</c:v>
                </c:pt>
                <c:pt idx="1922">
                  <c:v>4721.8295330000001</c:v>
                </c:pt>
                <c:pt idx="1923">
                  <c:v>4724.2895630000003</c:v>
                </c:pt>
                <c:pt idx="1924">
                  <c:v>4726.7359210000004</c:v>
                </c:pt>
                <c:pt idx="1925">
                  <c:v>4729.1931189999996</c:v>
                </c:pt>
                <c:pt idx="1926">
                  <c:v>4731.6532820000002</c:v>
                </c:pt>
                <c:pt idx="1927">
                  <c:v>4734.1111730000002</c:v>
                </c:pt>
                <c:pt idx="1928">
                  <c:v>4736.5600670000003</c:v>
                </c:pt>
                <c:pt idx="1929">
                  <c:v>4739.0143019999996</c:v>
                </c:pt>
                <c:pt idx="1930">
                  <c:v>4741.4796230000002</c:v>
                </c:pt>
                <c:pt idx="1931">
                  <c:v>4743.9264329999996</c:v>
                </c:pt>
                <c:pt idx="1932">
                  <c:v>4746.3832490000004</c:v>
                </c:pt>
                <c:pt idx="1933">
                  <c:v>4748.8409080000001</c:v>
                </c:pt>
                <c:pt idx="1934">
                  <c:v>4751.2930530000003</c:v>
                </c:pt>
                <c:pt idx="1935">
                  <c:v>4753.7535859999998</c:v>
                </c:pt>
                <c:pt idx="1936">
                  <c:v>4756.2012569999997</c:v>
                </c:pt>
                <c:pt idx="1937">
                  <c:v>4758.6676459999999</c:v>
                </c:pt>
                <c:pt idx="1938">
                  <c:v>4761.1142890000001</c:v>
                </c:pt>
                <c:pt idx="1939">
                  <c:v>4763.5760840000003</c:v>
                </c:pt>
                <c:pt idx="1940">
                  <c:v>4766.0292600000002</c:v>
                </c:pt>
                <c:pt idx="1941">
                  <c:v>4768.4888360000004</c:v>
                </c:pt>
                <c:pt idx="1942">
                  <c:v>4770.9448490000004</c:v>
                </c:pt>
                <c:pt idx="1943">
                  <c:v>4773.3947159999998</c:v>
                </c:pt>
                <c:pt idx="1944">
                  <c:v>4775.8463609999999</c:v>
                </c:pt>
                <c:pt idx="1945">
                  <c:v>4778.3070710000002</c:v>
                </c:pt>
                <c:pt idx="1946">
                  <c:v>4780.7564199999997</c:v>
                </c:pt>
                <c:pt idx="1947">
                  <c:v>4783.2034480000002</c:v>
                </c:pt>
                <c:pt idx="1948">
                  <c:v>4785.6658859999998</c:v>
                </c:pt>
                <c:pt idx="1949">
                  <c:v>4788.1130059999996</c:v>
                </c:pt>
                <c:pt idx="1950">
                  <c:v>4790.567231</c:v>
                </c:pt>
                <c:pt idx="1951">
                  <c:v>4793.0271220000004</c:v>
                </c:pt>
                <c:pt idx="1952">
                  <c:v>4795.4866590000001</c:v>
                </c:pt>
                <c:pt idx="1953">
                  <c:v>4797.9420680000003</c:v>
                </c:pt>
                <c:pt idx="1954">
                  <c:v>4800.3874489999998</c:v>
                </c:pt>
                <c:pt idx="1955">
                  <c:v>4802.8457239999998</c:v>
                </c:pt>
                <c:pt idx="1956">
                  <c:v>4805.3026460000001</c:v>
                </c:pt>
                <c:pt idx="1957">
                  <c:v>4807.756257</c:v>
                </c:pt>
                <c:pt idx="1958">
                  <c:v>4810.2197349999997</c:v>
                </c:pt>
                <c:pt idx="1959">
                  <c:v>4812.6681710000003</c:v>
                </c:pt>
                <c:pt idx="1960">
                  <c:v>4815.1309899999997</c:v>
                </c:pt>
                <c:pt idx="1961">
                  <c:v>4817.5823060000002</c:v>
                </c:pt>
                <c:pt idx="1962">
                  <c:v>4820.0341969999999</c:v>
                </c:pt>
                <c:pt idx="1963">
                  <c:v>4822.4875389999997</c:v>
                </c:pt>
                <c:pt idx="1964">
                  <c:v>4824.9527660000003</c:v>
                </c:pt>
                <c:pt idx="1965">
                  <c:v>4827.4007929999998</c:v>
                </c:pt>
                <c:pt idx="1966">
                  <c:v>4829.8635960000001</c:v>
                </c:pt>
                <c:pt idx="1967">
                  <c:v>4832.3203649999996</c:v>
                </c:pt>
                <c:pt idx="1968">
                  <c:v>4834.7719360000001</c:v>
                </c:pt>
                <c:pt idx="1969">
                  <c:v>4837.2305399999996</c:v>
                </c:pt>
                <c:pt idx="1970">
                  <c:v>4839.6771740000004</c:v>
                </c:pt>
                <c:pt idx="1971">
                  <c:v>4842.1389300000001</c:v>
                </c:pt>
                <c:pt idx="1972">
                  <c:v>4844.5952729999999</c:v>
                </c:pt>
                <c:pt idx="1973">
                  <c:v>4847.0500300000003</c:v>
                </c:pt>
                <c:pt idx="1974">
                  <c:v>4849.501706</c:v>
                </c:pt>
                <c:pt idx="1975">
                  <c:v>4851.958243</c:v>
                </c:pt>
                <c:pt idx="1976">
                  <c:v>4854.4172769999996</c:v>
                </c:pt>
                <c:pt idx="1977">
                  <c:v>4856.8763870000002</c:v>
                </c:pt>
                <c:pt idx="1978">
                  <c:v>4859.321406</c:v>
                </c:pt>
                <c:pt idx="1979">
                  <c:v>4861.7751870000002</c:v>
                </c:pt>
                <c:pt idx="1980">
                  <c:v>4864.2425460000004</c:v>
                </c:pt>
                <c:pt idx="1981">
                  <c:v>4866.6916570000003</c:v>
                </c:pt>
                <c:pt idx="1982">
                  <c:v>4869.1507590000001</c:v>
                </c:pt>
                <c:pt idx="1983">
                  <c:v>4871.5991389999999</c:v>
                </c:pt>
                <c:pt idx="1984">
                  <c:v>4874.0572949999996</c:v>
                </c:pt>
                <c:pt idx="1985">
                  <c:v>4876.5060960000001</c:v>
                </c:pt>
                <c:pt idx="1986">
                  <c:v>4878.9621159999997</c:v>
                </c:pt>
                <c:pt idx="1987">
                  <c:v>4881.4188199999999</c:v>
                </c:pt>
                <c:pt idx="1988">
                  <c:v>4883.8746060000003</c:v>
                </c:pt>
                <c:pt idx="1989">
                  <c:v>4886.3376770000004</c:v>
                </c:pt>
                <c:pt idx="1990">
                  <c:v>4888.7955750000001</c:v>
                </c:pt>
                <c:pt idx="1991">
                  <c:v>4891.2479080000003</c:v>
                </c:pt>
                <c:pt idx="1992">
                  <c:v>4893.6982719999996</c:v>
                </c:pt>
                <c:pt idx="1993">
                  <c:v>4896.151562</c:v>
                </c:pt>
                <c:pt idx="1994">
                  <c:v>4898.6136640000004</c:v>
                </c:pt>
                <c:pt idx="1995">
                  <c:v>4901.071328</c:v>
                </c:pt>
                <c:pt idx="1996">
                  <c:v>4903.5217000000002</c:v>
                </c:pt>
                <c:pt idx="1997">
                  <c:v>4905.9767650000003</c:v>
                </c:pt>
                <c:pt idx="1998">
                  <c:v>4908.4357620000001</c:v>
                </c:pt>
                <c:pt idx="1999">
                  <c:v>4910.8844300000001</c:v>
                </c:pt>
                <c:pt idx="2000">
                  <c:v>4913.3405709999997</c:v>
                </c:pt>
                <c:pt idx="2001">
                  <c:v>4915.8037299999996</c:v>
                </c:pt>
                <c:pt idx="2002">
                  <c:v>4918.248423</c:v>
                </c:pt>
                <c:pt idx="2003">
                  <c:v>4920.7066850000001</c:v>
                </c:pt>
                <c:pt idx="2004">
                  <c:v>4923.1660789999996</c:v>
                </c:pt>
                <c:pt idx="2005">
                  <c:v>4925.6123550000002</c:v>
                </c:pt>
                <c:pt idx="2006">
                  <c:v>4928.0722379999997</c:v>
                </c:pt>
                <c:pt idx="2007">
                  <c:v>4930.5319589999999</c:v>
                </c:pt>
                <c:pt idx="2008">
                  <c:v>4932.9827050000004</c:v>
                </c:pt>
                <c:pt idx="2009">
                  <c:v>4935.4427820000001</c:v>
                </c:pt>
                <c:pt idx="2010">
                  <c:v>4937.8966030000001</c:v>
                </c:pt>
                <c:pt idx="2011">
                  <c:v>4940.3498419999996</c:v>
                </c:pt>
                <c:pt idx="2012">
                  <c:v>4942.8029390000002</c:v>
                </c:pt>
                <c:pt idx="2013">
                  <c:v>4945.2607939999998</c:v>
                </c:pt>
                <c:pt idx="2014">
                  <c:v>4947.7165919999998</c:v>
                </c:pt>
                <c:pt idx="2015">
                  <c:v>4950.1711519999999</c:v>
                </c:pt>
                <c:pt idx="2016">
                  <c:v>4952.6306750000003</c:v>
                </c:pt>
                <c:pt idx="2017">
                  <c:v>4955.0754079999997</c:v>
                </c:pt>
                <c:pt idx="2018">
                  <c:v>4957.5374229999998</c:v>
                </c:pt>
                <c:pt idx="2019">
                  <c:v>4959.9938810000003</c:v>
                </c:pt>
                <c:pt idx="2020">
                  <c:v>4962.4513870000001</c:v>
                </c:pt>
                <c:pt idx="2021">
                  <c:v>4964.9061700000002</c:v>
                </c:pt>
                <c:pt idx="2022">
                  <c:v>4967.3641939999998</c:v>
                </c:pt>
                <c:pt idx="2023">
                  <c:v>4969.8298020000002</c:v>
                </c:pt>
                <c:pt idx="2024">
                  <c:v>4972.2890820000002</c:v>
                </c:pt>
                <c:pt idx="2025">
                  <c:v>4974.7389720000001</c:v>
                </c:pt>
                <c:pt idx="2026">
                  <c:v>4977.2019799999998</c:v>
                </c:pt>
                <c:pt idx="2027">
                  <c:v>4979.6544199999998</c:v>
                </c:pt>
                <c:pt idx="2028">
                  <c:v>4982.1185960000003</c:v>
                </c:pt>
                <c:pt idx="2029">
                  <c:v>4984.5729449999999</c:v>
                </c:pt>
                <c:pt idx="2030">
                  <c:v>4987.0235670000002</c:v>
                </c:pt>
                <c:pt idx="2031">
                  <c:v>4989.4810049999996</c:v>
                </c:pt>
                <c:pt idx="2032">
                  <c:v>4991.9292400000004</c:v>
                </c:pt>
                <c:pt idx="2033">
                  <c:v>4994.3927610000001</c:v>
                </c:pt>
                <c:pt idx="2034">
                  <c:v>4996.8472449999999</c:v>
                </c:pt>
                <c:pt idx="2035">
                  <c:v>4999.2985500000004</c:v>
                </c:pt>
                <c:pt idx="2036">
                  <c:v>5001.7546050000001</c:v>
                </c:pt>
                <c:pt idx="2037">
                  <c:v>5004.2031919999999</c:v>
                </c:pt>
                <c:pt idx="2038">
                  <c:v>5006.6581399999995</c:v>
                </c:pt>
                <c:pt idx="2039">
                  <c:v>5009.1158299999997</c:v>
                </c:pt>
                <c:pt idx="2040">
                  <c:v>5011.5729000000001</c:v>
                </c:pt>
                <c:pt idx="2041">
                  <c:v>5014.0243950000004</c:v>
                </c:pt>
                <c:pt idx="2042">
                  <c:v>5016.4825780000001</c:v>
                </c:pt>
                <c:pt idx="2043">
                  <c:v>5018.929099</c:v>
                </c:pt>
                <c:pt idx="2044">
                  <c:v>5021.3879079999997</c:v>
                </c:pt>
                <c:pt idx="2045">
                  <c:v>5023.861371</c:v>
                </c:pt>
                <c:pt idx="2046">
                  <c:v>5026.338084</c:v>
                </c:pt>
                <c:pt idx="2047">
                  <c:v>5028.7911430000004</c:v>
                </c:pt>
                <c:pt idx="2048">
                  <c:v>5031.2434270000003</c:v>
                </c:pt>
                <c:pt idx="2049">
                  <c:v>5033.6970860000001</c:v>
                </c:pt>
                <c:pt idx="2050">
                  <c:v>5036.1490299999996</c:v>
                </c:pt>
                <c:pt idx="2051">
                  <c:v>5038.6000350000004</c:v>
                </c:pt>
                <c:pt idx="2052">
                  <c:v>5041.0616280000004</c:v>
                </c:pt>
                <c:pt idx="2053">
                  <c:v>5043.5083850000001</c:v>
                </c:pt>
                <c:pt idx="2054">
                  <c:v>5045.9633480000002</c:v>
                </c:pt>
                <c:pt idx="2055">
                  <c:v>5048.4233089999998</c:v>
                </c:pt>
                <c:pt idx="2056">
                  <c:v>5050.8778300000004</c:v>
                </c:pt>
                <c:pt idx="2057">
                  <c:v>5053.340612</c:v>
                </c:pt>
                <c:pt idx="2058">
                  <c:v>5055.8008099999997</c:v>
                </c:pt>
                <c:pt idx="2059">
                  <c:v>5058.2540049999998</c:v>
                </c:pt>
                <c:pt idx="2060">
                  <c:v>5060.7031749999996</c:v>
                </c:pt>
                <c:pt idx="2061">
                  <c:v>5063.1611890000004</c:v>
                </c:pt>
                <c:pt idx="2062">
                  <c:v>5065.6122720000003</c:v>
                </c:pt>
                <c:pt idx="2063">
                  <c:v>5068.0644080000002</c:v>
                </c:pt>
                <c:pt idx="2064">
                  <c:v>5070.5236869999999</c:v>
                </c:pt>
                <c:pt idx="2065">
                  <c:v>5072.9783369999996</c:v>
                </c:pt>
                <c:pt idx="2066">
                  <c:v>5075.4318780000003</c:v>
                </c:pt>
                <c:pt idx="2067">
                  <c:v>5077.8901569999998</c:v>
                </c:pt>
                <c:pt idx="2068">
                  <c:v>5080.339567</c:v>
                </c:pt>
                <c:pt idx="2069">
                  <c:v>5082.8001729999996</c:v>
                </c:pt>
                <c:pt idx="2070">
                  <c:v>5085.261794</c:v>
                </c:pt>
                <c:pt idx="2071">
                  <c:v>5087.7048500000001</c:v>
                </c:pt>
                <c:pt idx="2072">
                  <c:v>5090.1669160000001</c:v>
                </c:pt>
                <c:pt idx="2073">
                  <c:v>5092.6170689999999</c:v>
                </c:pt>
                <c:pt idx="2074">
                  <c:v>5095.071441</c:v>
                </c:pt>
                <c:pt idx="2075">
                  <c:v>5097.5395399999998</c:v>
                </c:pt>
                <c:pt idx="2076">
                  <c:v>5099.9975569999997</c:v>
                </c:pt>
                <c:pt idx="2077">
                  <c:v>5102.4561000000003</c:v>
                </c:pt>
                <c:pt idx="2078">
                  <c:v>5104.9049640000003</c:v>
                </c:pt>
                <c:pt idx="2079">
                  <c:v>5107.3619099999996</c:v>
                </c:pt>
                <c:pt idx="2080">
                  <c:v>5109.8142680000001</c:v>
                </c:pt>
                <c:pt idx="2081">
                  <c:v>5112.276159</c:v>
                </c:pt>
                <c:pt idx="2082">
                  <c:v>5114.7264519999999</c:v>
                </c:pt>
                <c:pt idx="2083">
                  <c:v>5117.1813890000003</c:v>
                </c:pt>
                <c:pt idx="2084">
                  <c:v>5119.6369009999999</c:v>
                </c:pt>
                <c:pt idx="2085">
                  <c:v>5122.0862610000004</c:v>
                </c:pt>
                <c:pt idx="2086">
                  <c:v>5124.5443960000002</c:v>
                </c:pt>
                <c:pt idx="2087">
                  <c:v>5126.9922580000002</c:v>
                </c:pt>
                <c:pt idx="2088">
                  <c:v>5129.444031</c:v>
                </c:pt>
                <c:pt idx="2089">
                  <c:v>5131.9098860000004</c:v>
                </c:pt>
                <c:pt idx="2090">
                  <c:v>5134.3610609999996</c:v>
                </c:pt>
                <c:pt idx="2091">
                  <c:v>5136.8233659999996</c:v>
                </c:pt>
                <c:pt idx="2092">
                  <c:v>5139.2788840000003</c:v>
                </c:pt>
                <c:pt idx="2093">
                  <c:v>5141.7280069999997</c:v>
                </c:pt>
                <c:pt idx="2094">
                  <c:v>5144.184945</c:v>
                </c:pt>
                <c:pt idx="2095">
                  <c:v>5146.632294</c:v>
                </c:pt>
                <c:pt idx="2096">
                  <c:v>5149.0958209999999</c:v>
                </c:pt>
                <c:pt idx="2097">
                  <c:v>5151.5411720000002</c:v>
                </c:pt>
                <c:pt idx="2098">
                  <c:v>5153.9944420000002</c:v>
                </c:pt>
                <c:pt idx="2099">
                  <c:v>5156.4526379999998</c:v>
                </c:pt>
                <c:pt idx="2100">
                  <c:v>5158.9140360000001</c:v>
                </c:pt>
                <c:pt idx="2101">
                  <c:v>5161.3640150000001</c:v>
                </c:pt>
                <c:pt idx="2102">
                  <c:v>5163.8151509999998</c:v>
                </c:pt>
                <c:pt idx="2103">
                  <c:v>5166.2742509999998</c:v>
                </c:pt>
                <c:pt idx="2104">
                  <c:v>5168.7273379999997</c:v>
                </c:pt>
                <c:pt idx="2105">
                  <c:v>5171.18325</c:v>
                </c:pt>
                <c:pt idx="2106">
                  <c:v>5173.6406559999996</c:v>
                </c:pt>
                <c:pt idx="2107">
                  <c:v>5176.0947409999999</c:v>
                </c:pt>
                <c:pt idx="2108">
                  <c:v>5178.5507530000004</c:v>
                </c:pt>
                <c:pt idx="2109">
                  <c:v>5181.0059689999998</c:v>
                </c:pt>
                <c:pt idx="2110">
                  <c:v>5183.4600479999999</c:v>
                </c:pt>
                <c:pt idx="2111">
                  <c:v>5185.9226129999997</c:v>
                </c:pt>
                <c:pt idx="2112">
                  <c:v>5188.3700360000003</c:v>
                </c:pt>
                <c:pt idx="2113">
                  <c:v>5190.8312889999997</c:v>
                </c:pt>
                <c:pt idx="2114">
                  <c:v>5193.2814090000002</c:v>
                </c:pt>
                <c:pt idx="2115">
                  <c:v>5195.7318400000004</c:v>
                </c:pt>
                <c:pt idx="2116">
                  <c:v>5198.2137659999999</c:v>
                </c:pt>
                <c:pt idx="2117">
                  <c:v>5200.6690710000003</c:v>
                </c:pt>
                <c:pt idx="2118">
                  <c:v>5203.1182419999996</c:v>
                </c:pt>
                <c:pt idx="2119">
                  <c:v>5205.5759189999999</c:v>
                </c:pt>
                <c:pt idx="2120">
                  <c:v>5208.0253110000003</c:v>
                </c:pt>
                <c:pt idx="2121">
                  <c:v>5210.4859550000001</c:v>
                </c:pt>
                <c:pt idx="2122">
                  <c:v>5212.9303680000003</c:v>
                </c:pt>
                <c:pt idx="2123">
                  <c:v>5215.3907820000004</c:v>
                </c:pt>
                <c:pt idx="2124">
                  <c:v>5217.8456210000004</c:v>
                </c:pt>
                <c:pt idx="2125">
                  <c:v>5220.2981090000003</c:v>
                </c:pt>
                <c:pt idx="2126">
                  <c:v>5222.7480269999996</c:v>
                </c:pt>
                <c:pt idx="2127">
                  <c:v>5225.2107809999998</c:v>
                </c:pt>
                <c:pt idx="2128">
                  <c:v>5227.6665430000003</c:v>
                </c:pt>
                <c:pt idx="2129">
                  <c:v>5230.1176450000003</c:v>
                </c:pt>
                <c:pt idx="2130">
                  <c:v>5232.5762679999998</c:v>
                </c:pt>
                <c:pt idx="2131">
                  <c:v>5235.0497560000003</c:v>
                </c:pt>
                <c:pt idx="2132">
                  <c:v>5237.4991060000002</c:v>
                </c:pt>
                <c:pt idx="2133">
                  <c:v>5239.95424</c:v>
                </c:pt>
                <c:pt idx="2134">
                  <c:v>5242.4079000000002</c:v>
                </c:pt>
                <c:pt idx="2135">
                  <c:v>5244.8641189999998</c:v>
                </c:pt>
                <c:pt idx="2136">
                  <c:v>5247.3198640000001</c:v>
                </c:pt>
                <c:pt idx="2137">
                  <c:v>5249.7809219999999</c:v>
                </c:pt>
                <c:pt idx="2138">
                  <c:v>5252.2409390000003</c:v>
                </c:pt>
                <c:pt idx="2139">
                  <c:v>5254.6965289999998</c:v>
                </c:pt>
                <c:pt idx="2140">
                  <c:v>5257.1528470000003</c:v>
                </c:pt>
                <c:pt idx="2141">
                  <c:v>5259.6029799999997</c:v>
                </c:pt>
                <c:pt idx="2142">
                  <c:v>5262.0593859999999</c:v>
                </c:pt>
                <c:pt idx="2143">
                  <c:v>5264.5235380000004</c:v>
                </c:pt>
                <c:pt idx="2144">
                  <c:v>5266.971321</c:v>
                </c:pt>
                <c:pt idx="2145">
                  <c:v>5269.4287270000004</c:v>
                </c:pt>
                <c:pt idx="2146">
                  <c:v>5271.8769769999999</c:v>
                </c:pt>
                <c:pt idx="2147">
                  <c:v>5274.3370800000002</c:v>
                </c:pt>
                <c:pt idx="2148">
                  <c:v>5276.7913559999997</c:v>
                </c:pt>
                <c:pt idx="2149">
                  <c:v>5279.2450849999996</c:v>
                </c:pt>
                <c:pt idx="2150">
                  <c:v>5281.6952920000003</c:v>
                </c:pt>
                <c:pt idx="2151">
                  <c:v>5284.1571889999996</c:v>
                </c:pt>
                <c:pt idx="2152">
                  <c:v>5286.6024429999998</c:v>
                </c:pt>
                <c:pt idx="2153">
                  <c:v>5289.0686020000003</c:v>
                </c:pt>
                <c:pt idx="2154">
                  <c:v>5291.5132510000003</c:v>
                </c:pt>
                <c:pt idx="2155">
                  <c:v>5293.9759450000001</c:v>
                </c:pt>
                <c:pt idx="2156">
                  <c:v>5296.4221520000001</c:v>
                </c:pt>
                <c:pt idx="2157">
                  <c:v>5298.8862360000003</c:v>
                </c:pt>
                <c:pt idx="2158">
                  <c:v>5301.3422289999999</c:v>
                </c:pt>
                <c:pt idx="2159">
                  <c:v>5303.7950840000003</c:v>
                </c:pt>
                <c:pt idx="2160">
                  <c:v>5306.2536799999998</c:v>
                </c:pt>
                <c:pt idx="2161">
                  <c:v>5308.7048400000003</c:v>
                </c:pt>
                <c:pt idx="2162">
                  <c:v>5311.1508229999999</c:v>
                </c:pt>
                <c:pt idx="2163">
                  <c:v>5313.6088749999999</c:v>
                </c:pt>
                <c:pt idx="2164">
                  <c:v>5316.069657</c:v>
                </c:pt>
                <c:pt idx="2165">
                  <c:v>5318.526143</c:v>
                </c:pt>
                <c:pt idx="2166">
                  <c:v>5320.9818670000004</c:v>
                </c:pt>
                <c:pt idx="2167">
                  <c:v>5323.4306759999999</c:v>
                </c:pt>
                <c:pt idx="2168">
                  <c:v>5325.8939179999998</c:v>
                </c:pt>
                <c:pt idx="2169">
                  <c:v>5328.3497440000001</c:v>
                </c:pt>
                <c:pt idx="2170">
                  <c:v>5330.8016040000002</c:v>
                </c:pt>
                <c:pt idx="2171">
                  <c:v>5333.2629379999998</c:v>
                </c:pt>
                <c:pt idx="2172">
                  <c:v>5335.7203069999996</c:v>
                </c:pt>
                <c:pt idx="2173">
                  <c:v>5338.170811</c:v>
                </c:pt>
                <c:pt idx="2174">
                  <c:v>5340.6307429999997</c:v>
                </c:pt>
                <c:pt idx="2175">
                  <c:v>5343.0908630000004</c:v>
                </c:pt>
                <c:pt idx="2176">
                  <c:v>5345.547047</c:v>
                </c:pt>
                <c:pt idx="2177">
                  <c:v>5347.9969380000002</c:v>
                </c:pt>
                <c:pt idx="2178">
                  <c:v>5350.4453700000004</c:v>
                </c:pt>
                <c:pt idx="2179">
                  <c:v>5352.9071000000004</c:v>
                </c:pt>
                <c:pt idx="2180">
                  <c:v>5355.3815340000001</c:v>
                </c:pt>
                <c:pt idx="2181">
                  <c:v>5357.8299349999998</c:v>
                </c:pt>
                <c:pt idx="2182">
                  <c:v>5360.2879640000001</c:v>
                </c:pt>
                <c:pt idx="2183">
                  <c:v>5362.7442689999998</c:v>
                </c:pt>
                <c:pt idx="2184">
                  <c:v>5365.1997520000004</c:v>
                </c:pt>
                <c:pt idx="2185">
                  <c:v>5367.6581399999995</c:v>
                </c:pt>
                <c:pt idx="2186">
                  <c:v>5370.1152339999999</c:v>
                </c:pt>
                <c:pt idx="2187">
                  <c:v>5372.5639799999999</c:v>
                </c:pt>
                <c:pt idx="2188">
                  <c:v>5375.0315490000003</c:v>
                </c:pt>
                <c:pt idx="2189">
                  <c:v>5377.4826839999996</c:v>
                </c:pt>
                <c:pt idx="2190">
                  <c:v>5379.9367009999996</c:v>
                </c:pt>
                <c:pt idx="2191">
                  <c:v>5382.385276</c:v>
                </c:pt>
                <c:pt idx="2192">
                  <c:v>5384.8469910000003</c:v>
                </c:pt>
                <c:pt idx="2193">
                  <c:v>5387.2944170000001</c:v>
                </c:pt>
                <c:pt idx="2194">
                  <c:v>5389.7542100000001</c:v>
                </c:pt>
                <c:pt idx="2195">
                  <c:v>5392.2072609999996</c:v>
                </c:pt>
                <c:pt idx="2196">
                  <c:v>5394.6681159999998</c:v>
                </c:pt>
                <c:pt idx="2197">
                  <c:v>5397.1299369999997</c:v>
                </c:pt>
                <c:pt idx="2198">
                  <c:v>5399.5858269999999</c:v>
                </c:pt>
                <c:pt idx="2199">
                  <c:v>5402.0340770000003</c:v>
                </c:pt>
                <c:pt idx="2200">
                  <c:v>5404.4933209999999</c:v>
                </c:pt>
                <c:pt idx="2201">
                  <c:v>5406.9576129999996</c:v>
                </c:pt>
                <c:pt idx="2202">
                  <c:v>5409.4052089999996</c:v>
                </c:pt>
                <c:pt idx="2203">
                  <c:v>5411.8656570000003</c:v>
                </c:pt>
                <c:pt idx="2204">
                  <c:v>5414.3119180000003</c:v>
                </c:pt>
                <c:pt idx="2205">
                  <c:v>5416.7812219999996</c:v>
                </c:pt>
                <c:pt idx="2206">
                  <c:v>5419.2400870000001</c:v>
                </c:pt>
                <c:pt idx="2207">
                  <c:v>5421.7018280000002</c:v>
                </c:pt>
                <c:pt idx="2208">
                  <c:v>5424.1576480000003</c:v>
                </c:pt>
                <c:pt idx="2209">
                  <c:v>5426.6101390000003</c:v>
                </c:pt>
                <c:pt idx="2210">
                  <c:v>5429.0643579999996</c:v>
                </c:pt>
                <c:pt idx="2211">
                  <c:v>5431.5218160000004</c:v>
                </c:pt>
                <c:pt idx="2212">
                  <c:v>5433.9747280000001</c:v>
                </c:pt>
                <c:pt idx="2213">
                  <c:v>5436.4304069999998</c:v>
                </c:pt>
                <c:pt idx="2214">
                  <c:v>5438.8905439999999</c:v>
                </c:pt>
                <c:pt idx="2215">
                  <c:v>5441.3401400000002</c:v>
                </c:pt>
                <c:pt idx="2216">
                  <c:v>5443.7952290000003</c:v>
                </c:pt>
                <c:pt idx="2217">
                  <c:v>5446.2501359999997</c:v>
                </c:pt>
                <c:pt idx="2218">
                  <c:v>5448.7148699999998</c:v>
                </c:pt>
                <c:pt idx="2219">
                  <c:v>5451.1660439999996</c:v>
                </c:pt>
                <c:pt idx="2220">
                  <c:v>5453.6192330000003</c:v>
                </c:pt>
                <c:pt idx="2221">
                  <c:v>5456.0818129999998</c:v>
                </c:pt>
                <c:pt idx="2222">
                  <c:v>5458.5311380000003</c:v>
                </c:pt>
                <c:pt idx="2223">
                  <c:v>5460.9985660000002</c:v>
                </c:pt>
                <c:pt idx="2224">
                  <c:v>5463.4523639999998</c:v>
                </c:pt>
                <c:pt idx="2225">
                  <c:v>5465.9088430000002</c:v>
                </c:pt>
                <c:pt idx="2226">
                  <c:v>5468.3621199999998</c:v>
                </c:pt>
                <c:pt idx="2227">
                  <c:v>5470.8110310000002</c:v>
                </c:pt>
                <c:pt idx="2228">
                  <c:v>5473.2632560000002</c:v>
                </c:pt>
                <c:pt idx="2229">
                  <c:v>5475.7363660000001</c:v>
                </c:pt>
                <c:pt idx="2230">
                  <c:v>5478.1907520000004</c:v>
                </c:pt>
                <c:pt idx="2231">
                  <c:v>5480.6410859999996</c:v>
                </c:pt>
                <c:pt idx="2232">
                  <c:v>5483.1028139999999</c:v>
                </c:pt>
                <c:pt idx="2233">
                  <c:v>5485.5499730000001</c:v>
                </c:pt>
                <c:pt idx="2234">
                  <c:v>5488.0142189999997</c:v>
                </c:pt>
                <c:pt idx="2235">
                  <c:v>5490.4681710000004</c:v>
                </c:pt>
                <c:pt idx="2236">
                  <c:v>5492.9191419999997</c:v>
                </c:pt>
                <c:pt idx="2237">
                  <c:v>5495.3793850000002</c:v>
                </c:pt>
                <c:pt idx="2238">
                  <c:v>5497.839191</c:v>
                </c:pt>
                <c:pt idx="2239">
                  <c:v>5500.2895390000003</c:v>
                </c:pt>
                <c:pt idx="2240">
                  <c:v>5502.7505879999999</c:v>
                </c:pt>
                <c:pt idx="2241">
                  <c:v>5505.1975329999996</c:v>
                </c:pt>
                <c:pt idx="2242">
                  <c:v>5507.6552149999998</c:v>
                </c:pt>
                <c:pt idx="2243">
                  <c:v>5510.1073100000003</c:v>
                </c:pt>
                <c:pt idx="2244">
                  <c:v>5512.5663249999998</c:v>
                </c:pt>
                <c:pt idx="2245">
                  <c:v>5515.0150350000004</c:v>
                </c:pt>
                <c:pt idx="2246">
                  <c:v>5517.4761200000003</c:v>
                </c:pt>
                <c:pt idx="2247">
                  <c:v>5519.9325980000003</c:v>
                </c:pt>
                <c:pt idx="2248">
                  <c:v>5522.3872869999996</c:v>
                </c:pt>
                <c:pt idx="2249">
                  <c:v>5524.8373840000004</c:v>
                </c:pt>
                <c:pt idx="2250">
                  <c:v>5527.2945470000004</c:v>
                </c:pt>
                <c:pt idx="2251">
                  <c:v>5529.7546080000002</c:v>
                </c:pt>
                <c:pt idx="2252">
                  <c:v>5532.2070020000001</c:v>
                </c:pt>
                <c:pt idx="2253">
                  <c:v>5534.660194</c:v>
                </c:pt>
                <c:pt idx="2254">
                  <c:v>5537.115605</c:v>
                </c:pt>
                <c:pt idx="2255">
                  <c:v>5539.5825779999996</c:v>
                </c:pt>
                <c:pt idx="2256">
                  <c:v>5542.0360549999996</c:v>
                </c:pt>
                <c:pt idx="2257">
                  <c:v>5544.4897849999998</c:v>
                </c:pt>
                <c:pt idx="2258">
                  <c:v>5546.9390389999999</c:v>
                </c:pt>
                <c:pt idx="2259">
                  <c:v>5549.399547</c:v>
                </c:pt>
                <c:pt idx="2260">
                  <c:v>5551.8567990000001</c:v>
                </c:pt>
                <c:pt idx="2261">
                  <c:v>5554.3120209999997</c:v>
                </c:pt>
                <c:pt idx="2262">
                  <c:v>5556.7631680000004</c:v>
                </c:pt>
                <c:pt idx="2263">
                  <c:v>5559.2176049999998</c:v>
                </c:pt>
                <c:pt idx="2264">
                  <c:v>5561.6749309999996</c:v>
                </c:pt>
                <c:pt idx="2265">
                  <c:v>5564.1347169999999</c:v>
                </c:pt>
                <c:pt idx="2266">
                  <c:v>5566.593828</c:v>
                </c:pt>
                <c:pt idx="2267">
                  <c:v>5569.0384439999998</c:v>
                </c:pt>
                <c:pt idx="2268">
                  <c:v>5571.4989480000004</c:v>
                </c:pt>
                <c:pt idx="2269">
                  <c:v>5573.952996</c:v>
                </c:pt>
                <c:pt idx="2270">
                  <c:v>5576.4099489999999</c:v>
                </c:pt>
                <c:pt idx="2271">
                  <c:v>5578.8691699999999</c:v>
                </c:pt>
                <c:pt idx="2272">
                  <c:v>5581.3186439999999</c:v>
                </c:pt>
                <c:pt idx="2273">
                  <c:v>5583.7755530000004</c:v>
                </c:pt>
                <c:pt idx="2274">
                  <c:v>5586.2311410000002</c:v>
                </c:pt>
                <c:pt idx="2275">
                  <c:v>5588.6925570000003</c:v>
                </c:pt>
                <c:pt idx="2276">
                  <c:v>5591.1410740000001</c:v>
                </c:pt>
                <c:pt idx="2277">
                  <c:v>5593.5965459999998</c:v>
                </c:pt>
                <c:pt idx="2278">
                  <c:v>5596.0727180000004</c:v>
                </c:pt>
                <c:pt idx="2279">
                  <c:v>5598.5467930000004</c:v>
                </c:pt>
                <c:pt idx="2280">
                  <c:v>5600.9942970000002</c:v>
                </c:pt>
                <c:pt idx="2281">
                  <c:v>5603.4521219999997</c:v>
                </c:pt>
                <c:pt idx="2282">
                  <c:v>5605.9040379999997</c:v>
                </c:pt>
                <c:pt idx="2283">
                  <c:v>5608.3667679999999</c:v>
                </c:pt>
                <c:pt idx="2284">
                  <c:v>5610.8135840000004</c:v>
                </c:pt>
                <c:pt idx="2285">
                  <c:v>5613.2757810000003</c:v>
                </c:pt>
                <c:pt idx="2286">
                  <c:v>5615.7279509999998</c:v>
                </c:pt>
                <c:pt idx="2287">
                  <c:v>5618.1869450000004</c:v>
                </c:pt>
                <c:pt idx="2288">
                  <c:v>5620.6313680000003</c:v>
                </c:pt>
                <c:pt idx="2289">
                  <c:v>5623.0922929999997</c:v>
                </c:pt>
                <c:pt idx="2290">
                  <c:v>5625.5479949999999</c:v>
                </c:pt>
                <c:pt idx="2291">
                  <c:v>5627.9953869999999</c:v>
                </c:pt>
                <c:pt idx="2292">
                  <c:v>5630.4544189999997</c:v>
                </c:pt>
                <c:pt idx="2293">
                  <c:v>5632.9122020000004</c:v>
                </c:pt>
                <c:pt idx="2294">
                  <c:v>5635.3600290000004</c:v>
                </c:pt>
                <c:pt idx="2295">
                  <c:v>5637.8224259999997</c:v>
                </c:pt>
                <c:pt idx="2296">
                  <c:v>5640.269346</c:v>
                </c:pt>
                <c:pt idx="2297">
                  <c:v>5642.7105659999997</c:v>
                </c:pt>
                <c:pt idx="2298">
                  <c:v>5645.1640180000004</c:v>
                </c:pt>
                <c:pt idx="2299">
                  <c:v>5647.6243530000002</c:v>
                </c:pt>
                <c:pt idx="2300">
                  <c:v>5650.0740230000001</c:v>
                </c:pt>
                <c:pt idx="2301">
                  <c:v>5652.5313310000001</c:v>
                </c:pt>
                <c:pt idx="2302">
                  <c:v>5654.9863649999998</c:v>
                </c:pt>
                <c:pt idx="2303">
                  <c:v>5657.4383459999999</c:v>
                </c:pt>
                <c:pt idx="2304">
                  <c:v>5659.890026</c:v>
                </c:pt>
                <c:pt idx="2305">
                  <c:v>5662.351103</c:v>
                </c:pt>
                <c:pt idx="2306">
                  <c:v>5664.8005430000003</c:v>
                </c:pt>
                <c:pt idx="2307">
                  <c:v>5667.2601260000001</c:v>
                </c:pt>
                <c:pt idx="2308">
                  <c:v>5669.7198600000002</c:v>
                </c:pt>
                <c:pt idx="2309">
                  <c:v>5672.1673639999999</c:v>
                </c:pt>
                <c:pt idx="2310">
                  <c:v>5674.6218209999997</c:v>
                </c:pt>
                <c:pt idx="2311">
                  <c:v>5677.0716750000001</c:v>
                </c:pt>
                <c:pt idx="2312">
                  <c:v>5679.5324250000003</c:v>
                </c:pt>
                <c:pt idx="2313">
                  <c:v>5681.9868349999997</c:v>
                </c:pt>
                <c:pt idx="2314">
                  <c:v>5684.4338449999996</c:v>
                </c:pt>
                <c:pt idx="2315">
                  <c:v>5686.895348</c:v>
                </c:pt>
                <c:pt idx="2316">
                  <c:v>5689.3481400000001</c:v>
                </c:pt>
                <c:pt idx="2317">
                  <c:v>5691.8073670000003</c:v>
                </c:pt>
                <c:pt idx="2318">
                  <c:v>5694.2617710000004</c:v>
                </c:pt>
                <c:pt idx="2319">
                  <c:v>5696.711045</c:v>
                </c:pt>
                <c:pt idx="2320">
                  <c:v>5699.1654289999997</c:v>
                </c:pt>
                <c:pt idx="2321">
                  <c:v>5701.6229940000003</c:v>
                </c:pt>
                <c:pt idx="2322">
                  <c:v>5704.0772070000003</c:v>
                </c:pt>
                <c:pt idx="2323">
                  <c:v>5706.5371889999997</c:v>
                </c:pt>
                <c:pt idx="2324">
                  <c:v>5708.9872489999998</c:v>
                </c:pt>
                <c:pt idx="2325">
                  <c:v>5711.4468349999997</c:v>
                </c:pt>
                <c:pt idx="2326">
                  <c:v>5713.9014200000001</c:v>
                </c:pt>
                <c:pt idx="2327">
                  <c:v>5716.3725420000001</c:v>
                </c:pt>
                <c:pt idx="2328">
                  <c:v>5718.8231599999999</c:v>
                </c:pt>
                <c:pt idx="2329">
                  <c:v>5721.2835560000003</c:v>
                </c:pt>
                <c:pt idx="2330">
                  <c:v>5723.7331649999996</c:v>
                </c:pt>
                <c:pt idx="2331">
                  <c:v>5726.1849570000004</c:v>
                </c:pt>
                <c:pt idx="2332">
                  <c:v>5728.6476169999996</c:v>
                </c:pt>
                <c:pt idx="2333">
                  <c:v>5731.0993330000001</c:v>
                </c:pt>
                <c:pt idx="2334">
                  <c:v>5733.5491229999998</c:v>
                </c:pt>
                <c:pt idx="2335">
                  <c:v>5736.0033960000001</c:v>
                </c:pt>
                <c:pt idx="2336">
                  <c:v>5738.4595900000004</c:v>
                </c:pt>
                <c:pt idx="2337">
                  <c:v>5740.9139649999997</c:v>
                </c:pt>
                <c:pt idx="2338">
                  <c:v>5743.3705749999999</c:v>
                </c:pt>
                <c:pt idx="2339">
                  <c:v>5745.8191399999996</c:v>
                </c:pt>
                <c:pt idx="2340">
                  <c:v>5748.2856380000003</c:v>
                </c:pt>
                <c:pt idx="2341">
                  <c:v>5750.7321920000004</c:v>
                </c:pt>
                <c:pt idx="2342">
                  <c:v>5753.1940249999998</c:v>
                </c:pt>
                <c:pt idx="2343">
                  <c:v>5755.6546749999998</c:v>
                </c:pt>
                <c:pt idx="2344">
                  <c:v>5758.1041299999997</c:v>
                </c:pt>
                <c:pt idx="2345">
                  <c:v>5760.5572380000003</c:v>
                </c:pt>
                <c:pt idx="2346">
                  <c:v>5763.0190599999996</c:v>
                </c:pt>
                <c:pt idx="2347">
                  <c:v>5765.4737510000004</c:v>
                </c:pt>
                <c:pt idx="2348">
                  <c:v>5767.9261539999998</c:v>
                </c:pt>
                <c:pt idx="2349">
                  <c:v>5770.3884120000002</c:v>
                </c:pt>
                <c:pt idx="2350">
                  <c:v>5772.8351389999998</c:v>
                </c:pt>
                <c:pt idx="2351">
                  <c:v>5775.293009</c:v>
                </c:pt>
                <c:pt idx="2352">
                  <c:v>5777.7428049999999</c:v>
                </c:pt>
                <c:pt idx="2353">
                  <c:v>5780.2015499999998</c:v>
                </c:pt>
                <c:pt idx="2354">
                  <c:v>5782.6591420000004</c:v>
                </c:pt>
                <c:pt idx="2355">
                  <c:v>5785.1198459999996</c:v>
                </c:pt>
                <c:pt idx="2356">
                  <c:v>5787.5711719999999</c:v>
                </c:pt>
                <c:pt idx="2357">
                  <c:v>5790.0225739999996</c:v>
                </c:pt>
                <c:pt idx="2358">
                  <c:v>5792.4801230000003</c:v>
                </c:pt>
                <c:pt idx="2359">
                  <c:v>5794.9366710000004</c:v>
                </c:pt>
                <c:pt idx="2360">
                  <c:v>5797.3955560000004</c:v>
                </c:pt>
                <c:pt idx="2361">
                  <c:v>5799.8506939999997</c:v>
                </c:pt>
                <c:pt idx="2362">
                  <c:v>5802.2975690000003</c:v>
                </c:pt>
                <c:pt idx="2363">
                  <c:v>5804.759024</c:v>
                </c:pt>
                <c:pt idx="2364">
                  <c:v>5807.2123929999998</c:v>
                </c:pt>
                <c:pt idx="2365">
                  <c:v>5809.6660659999998</c:v>
                </c:pt>
                <c:pt idx="2366">
                  <c:v>5812.1175350000003</c:v>
                </c:pt>
                <c:pt idx="2367">
                  <c:v>5814.5700489999999</c:v>
                </c:pt>
                <c:pt idx="2368">
                  <c:v>5817.0306469999996</c:v>
                </c:pt>
                <c:pt idx="2369">
                  <c:v>5819.4812439999996</c:v>
                </c:pt>
                <c:pt idx="2370">
                  <c:v>5821.9418409999998</c:v>
                </c:pt>
                <c:pt idx="2371">
                  <c:v>5824.3887329999998</c:v>
                </c:pt>
                <c:pt idx="2372">
                  <c:v>5826.8525410000002</c:v>
                </c:pt>
                <c:pt idx="2373">
                  <c:v>5829.3030120000003</c:v>
                </c:pt>
                <c:pt idx="2374">
                  <c:v>5831.7556039999999</c:v>
                </c:pt>
                <c:pt idx="2375">
                  <c:v>5834.227433</c:v>
                </c:pt>
                <c:pt idx="2376">
                  <c:v>5836.6855720000003</c:v>
                </c:pt>
                <c:pt idx="2377">
                  <c:v>5839.1337119999998</c:v>
                </c:pt>
                <c:pt idx="2378">
                  <c:v>5841.590056</c:v>
                </c:pt>
                <c:pt idx="2379">
                  <c:v>5844.0469709999998</c:v>
                </c:pt>
                <c:pt idx="2380">
                  <c:v>5846.4943329999996</c:v>
                </c:pt>
                <c:pt idx="2381">
                  <c:v>5848.9571409999999</c:v>
                </c:pt>
                <c:pt idx="2382">
                  <c:v>5851.4127129999997</c:v>
                </c:pt>
                <c:pt idx="2383">
                  <c:v>5853.8703340000002</c:v>
                </c:pt>
                <c:pt idx="2384">
                  <c:v>5856.3172599999998</c:v>
                </c:pt>
                <c:pt idx="2385">
                  <c:v>5858.7744080000002</c:v>
                </c:pt>
                <c:pt idx="2386">
                  <c:v>5861.2258400000001</c:v>
                </c:pt>
                <c:pt idx="2387">
                  <c:v>5863.6819079999996</c:v>
                </c:pt>
                <c:pt idx="2388">
                  <c:v>5866.1465969999999</c:v>
                </c:pt>
                <c:pt idx="2389">
                  <c:v>5868.5992130000004</c:v>
                </c:pt>
                <c:pt idx="2390">
                  <c:v>5871.0562220000002</c:v>
                </c:pt>
                <c:pt idx="2391">
                  <c:v>5873.5132359999998</c:v>
                </c:pt>
                <c:pt idx="2392">
                  <c:v>5875.9700469999998</c:v>
                </c:pt>
                <c:pt idx="2393">
                  <c:v>5878.4243850000003</c:v>
                </c:pt>
                <c:pt idx="2394">
                  <c:v>5880.8737220000003</c:v>
                </c:pt>
                <c:pt idx="2395">
                  <c:v>5883.3350410000003</c:v>
                </c:pt>
                <c:pt idx="2396">
                  <c:v>5885.7822630000001</c:v>
                </c:pt>
                <c:pt idx="2397">
                  <c:v>5888.2389279999998</c:v>
                </c:pt>
                <c:pt idx="2398">
                  <c:v>5890.6873180000002</c:v>
                </c:pt>
                <c:pt idx="2399">
                  <c:v>5893.1521709999997</c:v>
                </c:pt>
                <c:pt idx="2400">
                  <c:v>5895.6230619999997</c:v>
                </c:pt>
                <c:pt idx="2401">
                  <c:v>5898.0797419999999</c:v>
                </c:pt>
                <c:pt idx="2402">
                  <c:v>5900.5288300000002</c:v>
                </c:pt>
                <c:pt idx="2403">
                  <c:v>5902.9948809999996</c:v>
                </c:pt>
                <c:pt idx="2404">
                  <c:v>5905.4457419999999</c:v>
                </c:pt>
                <c:pt idx="2405">
                  <c:v>5907.899058</c:v>
                </c:pt>
                <c:pt idx="2406">
                  <c:v>5910.3493580000004</c:v>
                </c:pt>
                <c:pt idx="2407">
                  <c:v>5912.8059139999996</c:v>
                </c:pt>
                <c:pt idx="2408">
                  <c:v>5915.2650640000002</c:v>
                </c:pt>
                <c:pt idx="2409">
                  <c:v>5917.7288699999999</c:v>
                </c:pt>
                <c:pt idx="2410">
                  <c:v>5920.1878290000004</c:v>
                </c:pt>
                <c:pt idx="2411">
                  <c:v>5922.6457929999997</c:v>
                </c:pt>
                <c:pt idx="2412">
                  <c:v>5925.0976559999999</c:v>
                </c:pt>
                <c:pt idx="2413">
                  <c:v>5927.5524009999999</c:v>
                </c:pt>
                <c:pt idx="2414">
                  <c:v>5930.0018309999996</c:v>
                </c:pt>
                <c:pt idx="2415">
                  <c:v>5932.4546920000003</c:v>
                </c:pt>
                <c:pt idx="2416">
                  <c:v>5934.9122470000002</c:v>
                </c:pt>
                <c:pt idx="2417">
                  <c:v>5937.3726450000004</c:v>
                </c:pt>
                <c:pt idx="2418">
                  <c:v>5939.8217169999998</c:v>
                </c:pt>
                <c:pt idx="2419">
                  <c:v>5942.2820700000002</c:v>
                </c:pt>
                <c:pt idx="2420">
                  <c:v>5944.7347730000001</c:v>
                </c:pt>
                <c:pt idx="2421">
                  <c:v>5947.1843570000001</c:v>
                </c:pt>
                <c:pt idx="2422">
                  <c:v>5949.6463949999998</c:v>
                </c:pt>
                <c:pt idx="2423">
                  <c:v>5952.0946409999997</c:v>
                </c:pt>
                <c:pt idx="2424">
                  <c:v>5954.5585769999998</c:v>
                </c:pt>
                <c:pt idx="2425">
                  <c:v>5957.0041199999996</c:v>
                </c:pt>
                <c:pt idx="2426">
                  <c:v>5959.4620889999997</c:v>
                </c:pt>
                <c:pt idx="2427">
                  <c:v>5961.9142529999999</c:v>
                </c:pt>
                <c:pt idx="2428">
                  <c:v>5964.3752059999997</c:v>
                </c:pt>
                <c:pt idx="2429">
                  <c:v>5966.830997</c:v>
                </c:pt>
                <c:pt idx="2430">
                  <c:v>5969.2781409999998</c:v>
                </c:pt>
                <c:pt idx="2431">
                  <c:v>5971.7436889999999</c:v>
                </c:pt>
                <c:pt idx="2432">
                  <c:v>5974.1970739999997</c:v>
                </c:pt>
                <c:pt idx="2433">
                  <c:v>5976.6458240000002</c:v>
                </c:pt>
                <c:pt idx="2434">
                  <c:v>5979.1044330000004</c:v>
                </c:pt>
                <c:pt idx="2435">
                  <c:v>5981.5573619999996</c:v>
                </c:pt>
                <c:pt idx="2436">
                  <c:v>5984.0187999999998</c:v>
                </c:pt>
                <c:pt idx="2437">
                  <c:v>5986.4674450000002</c:v>
                </c:pt>
                <c:pt idx="2438">
                  <c:v>5988.9290590000001</c:v>
                </c:pt>
                <c:pt idx="2439">
                  <c:v>5991.3777719999998</c:v>
                </c:pt>
                <c:pt idx="2440">
                  <c:v>5993.8393720000004</c:v>
                </c:pt>
                <c:pt idx="2441">
                  <c:v>5996.2900390000004</c:v>
                </c:pt>
                <c:pt idx="2442">
                  <c:v>5998.749307</c:v>
                </c:pt>
                <c:pt idx="2443">
                  <c:v>6001.2009079999998</c:v>
                </c:pt>
                <c:pt idx="2444">
                  <c:v>6003.6554470000001</c:v>
                </c:pt>
                <c:pt idx="2445">
                  <c:v>6006.1180489999997</c:v>
                </c:pt>
                <c:pt idx="2446">
                  <c:v>6008.571782</c:v>
                </c:pt>
                <c:pt idx="2447">
                  <c:v>6011.0276100000001</c:v>
                </c:pt>
                <c:pt idx="2448">
                  <c:v>6013.5018140000002</c:v>
                </c:pt>
                <c:pt idx="2449">
                  <c:v>6015.9649799999997</c:v>
                </c:pt>
                <c:pt idx="2450">
                  <c:v>6018.4083270000001</c:v>
                </c:pt>
                <c:pt idx="2451">
                  <c:v>6020.8706949999996</c:v>
                </c:pt>
                <c:pt idx="2452">
                  <c:v>6023.3243759999996</c:v>
                </c:pt>
                <c:pt idx="2453">
                  <c:v>6025.7787310000003</c:v>
                </c:pt>
                <c:pt idx="2454">
                  <c:v>6028.2373200000002</c:v>
                </c:pt>
                <c:pt idx="2455">
                  <c:v>6030.6884460000001</c:v>
                </c:pt>
                <c:pt idx="2456">
                  <c:v>6033.1514349999998</c:v>
                </c:pt>
                <c:pt idx="2457">
                  <c:v>6035.5972460000003</c:v>
                </c:pt>
                <c:pt idx="2458">
                  <c:v>6038.0615619999999</c:v>
                </c:pt>
                <c:pt idx="2459">
                  <c:v>6040.5156619999998</c:v>
                </c:pt>
                <c:pt idx="2460">
                  <c:v>6042.9711690000004</c:v>
                </c:pt>
                <c:pt idx="2461">
                  <c:v>6045.4272419999998</c:v>
                </c:pt>
                <c:pt idx="2462">
                  <c:v>6047.8783110000004</c:v>
                </c:pt>
                <c:pt idx="2463">
                  <c:v>6050.3387439999997</c:v>
                </c:pt>
                <c:pt idx="2464">
                  <c:v>6052.7962710000002</c:v>
                </c:pt>
                <c:pt idx="2465">
                  <c:v>6055.2505810000002</c:v>
                </c:pt>
                <c:pt idx="2466">
                  <c:v>6057.7023419999996</c:v>
                </c:pt>
                <c:pt idx="2467">
                  <c:v>6060.1819990000004</c:v>
                </c:pt>
                <c:pt idx="2468">
                  <c:v>6062.6347079999996</c:v>
                </c:pt>
                <c:pt idx="2469">
                  <c:v>6065.0850549999996</c:v>
                </c:pt>
                <c:pt idx="2470">
                  <c:v>6067.5461409999998</c:v>
                </c:pt>
                <c:pt idx="2471">
                  <c:v>6069.996811</c:v>
                </c:pt>
                <c:pt idx="2472">
                  <c:v>6072.4490820000001</c:v>
                </c:pt>
                <c:pt idx="2473">
                  <c:v>6074.925956</c:v>
                </c:pt>
                <c:pt idx="2474">
                  <c:v>6077.374667</c:v>
                </c:pt>
                <c:pt idx="2475">
                  <c:v>6079.8363829999998</c:v>
                </c:pt>
                <c:pt idx="2476">
                  <c:v>6082.2873540000001</c:v>
                </c:pt>
                <c:pt idx="2477">
                  <c:v>6084.7422720000004</c:v>
                </c:pt>
                <c:pt idx="2478">
                  <c:v>6087.2058619999998</c:v>
                </c:pt>
                <c:pt idx="2479">
                  <c:v>6089.6580899999999</c:v>
                </c:pt>
                <c:pt idx="2480">
                  <c:v>6092.1113139999998</c:v>
                </c:pt>
                <c:pt idx="2481">
                  <c:v>6094.569982</c:v>
                </c:pt>
                <c:pt idx="2482">
                  <c:v>6097.0216790000004</c:v>
                </c:pt>
                <c:pt idx="2483">
                  <c:v>6099.482677</c:v>
                </c:pt>
                <c:pt idx="2484">
                  <c:v>6101.937543</c:v>
                </c:pt>
                <c:pt idx="2485">
                  <c:v>6104.3939760000003</c:v>
                </c:pt>
                <c:pt idx="2486">
                  <c:v>6106.8468549999998</c:v>
                </c:pt>
                <c:pt idx="2487">
                  <c:v>6109.2980020000005</c:v>
                </c:pt>
                <c:pt idx="2488">
                  <c:v>6111.7603630000003</c:v>
                </c:pt>
                <c:pt idx="2489">
                  <c:v>6114.2084160000004</c:v>
                </c:pt>
                <c:pt idx="2490">
                  <c:v>6116.6714030000003</c:v>
                </c:pt>
                <c:pt idx="2491">
                  <c:v>6119.1337100000001</c:v>
                </c:pt>
                <c:pt idx="2492">
                  <c:v>6121.5878899999998</c:v>
                </c:pt>
                <c:pt idx="2493">
                  <c:v>6124.0379119999998</c:v>
                </c:pt>
                <c:pt idx="2494">
                  <c:v>6126.4905650000001</c:v>
                </c:pt>
                <c:pt idx="2495">
                  <c:v>6128.9535640000004</c:v>
                </c:pt>
                <c:pt idx="2496">
                  <c:v>6131.4088119999997</c:v>
                </c:pt>
                <c:pt idx="2497">
                  <c:v>6133.8712219999998</c:v>
                </c:pt>
                <c:pt idx="2498">
                  <c:v>6136.3259840000001</c:v>
                </c:pt>
                <c:pt idx="2499">
                  <c:v>6138.7767839999997</c:v>
                </c:pt>
                <c:pt idx="2500">
                  <c:v>6141.2369179999996</c:v>
                </c:pt>
                <c:pt idx="2501">
                  <c:v>6143.6944249999997</c:v>
                </c:pt>
                <c:pt idx="2502">
                  <c:v>6146.1533769999996</c:v>
                </c:pt>
                <c:pt idx="2503">
                  <c:v>6148.6068329999998</c:v>
                </c:pt>
                <c:pt idx="2504">
                  <c:v>6151.0638479999998</c:v>
                </c:pt>
                <c:pt idx="2505">
                  <c:v>6153.515703</c:v>
                </c:pt>
                <c:pt idx="2506">
                  <c:v>6155.9706930000002</c:v>
                </c:pt>
                <c:pt idx="2507">
                  <c:v>6158.4168890000001</c:v>
                </c:pt>
                <c:pt idx="2508">
                  <c:v>6160.8798800000004</c:v>
                </c:pt>
                <c:pt idx="2509">
                  <c:v>6163.3317740000002</c:v>
                </c:pt>
                <c:pt idx="2510">
                  <c:v>6165.7899269999998</c:v>
                </c:pt>
                <c:pt idx="2511">
                  <c:v>6168.23819</c:v>
                </c:pt>
                <c:pt idx="2512">
                  <c:v>6170.6918500000002</c:v>
                </c:pt>
                <c:pt idx="2513">
                  <c:v>6173.1485629999997</c:v>
                </c:pt>
                <c:pt idx="2514">
                  <c:v>6175.6031080000002</c:v>
                </c:pt>
                <c:pt idx="2515">
                  <c:v>6178.0648160000001</c:v>
                </c:pt>
                <c:pt idx="2516">
                  <c:v>6180.5206930000004</c:v>
                </c:pt>
                <c:pt idx="2517">
                  <c:v>6182.9816730000002</c:v>
                </c:pt>
                <c:pt idx="2518">
                  <c:v>6185.4274489999998</c:v>
                </c:pt>
                <c:pt idx="2519">
                  <c:v>6187.8903039999996</c:v>
                </c:pt>
                <c:pt idx="2520">
                  <c:v>6190.3466109999999</c:v>
                </c:pt>
                <c:pt idx="2521">
                  <c:v>6192.7938130000002</c:v>
                </c:pt>
                <c:pt idx="2522">
                  <c:v>6195.2574210000002</c:v>
                </c:pt>
                <c:pt idx="2523">
                  <c:v>6197.7057679999998</c:v>
                </c:pt>
                <c:pt idx="2524">
                  <c:v>6200.1668410000002</c:v>
                </c:pt>
                <c:pt idx="2525">
                  <c:v>6202.626784</c:v>
                </c:pt>
                <c:pt idx="2526">
                  <c:v>6205.0757160000003</c:v>
                </c:pt>
                <c:pt idx="2527">
                  <c:v>6207.5346900000004</c:v>
                </c:pt>
                <c:pt idx="2528">
                  <c:v>6209.9872960000002</c:v>
                </c:pt>
                <c:pt idx="2529">
                  <c:v>6212.4489450000001</c:v>
                </c:pt>
                <c:pt idx="2530">
                  <c:v>6214.904603</c:v>
                </c:pt>
                <c:pt idx="2531">
                  <c:v>6217.3591399999996</c:v>
                </c:pt>
                <c:pt idx="2532">
                  <c:v>6219.8126890000003</c:v>
                </c:pt>
                <c:pt idx="2533">
                  <c:v>6222.2649600000004</c:v>
                </c:pt>
                <c:pt idx="2534">
                  <c:v>6224.7269699999997</c:v>
                </c:pt>
                <c:pt idx="2535">
                  <c:v>6227.1761539999998</c:v>
                </c:pt>
                <c:pt idx="2536">
                  <c:v>6229.6302589999996</c:v>
                </c:pt>
                <c:pt idx="2537">
                  <c:v>6232.0862930000003</c:v>
                </c:pt>
                <c:pt idx="2538">
                  <c:v>6234.5331980000001</c:v>
                </c:pt>
                <c:pt idx="2539">
                  <c:v>6236.9965979999997</c:v>
                </c:pt>
                <c:pt idx="2540">
                  <c:v>6239.4461869999996</c:v>
                </c:pt>
                <c:pt idx="2541">
                  <c:v>6241.904098</c:v>
                </c:pt>
                <c:pt idx="2542">
                  <c:v>6244.3596870000001</c:v>
                </c:pt>
                <c:pt idx="2543">
                  <c:v>6246.8062929999996</c:v>
                </c:pt>
                <c:pt idx="2544">
                  <c:v>6249.2721099999999</c:v>
                </c:pt>
                <c:pt idx="2545">
                  <c:v>6251.718562</c:v>
                </c:pt>
                <c:pt idx="2546">
                  <c:v>6254.1752159999996</c:v>
                </c:pt>
                <c:pt idx="2547">
                  <c:v>6256.6290980000003</c:v>
                </c:pt>
                <c:pt idx="2548">
                  <c:v>6259.0889079999997</c:v>
                </c:pt>
                <c:pt idx="2549">
                  <c:v>6261.5439340000003</c:v>
                </c:pt>
                <c:pt idx="2550">
                  <c:v>6263.9995939999999</c:v>
                </c:pt>
                <c:pt idx="2551">
                  <c:v>6266.4596330000004</c:v>
                </c:pt>
                <c:pt idx="2552">
                  <c:v>6268.9192810000004</c:v>
                </c:pt>
                <c:pt idx="2553">
                  <c:v>6271.3682570000001</c:v>
                </c:pt>
                <c:pt idx="2554">
                  <c:v>6273.8251710000004</c:v>
                </c:pt>
                <c:pt idx="2555">
                  <c:v>6276.2765630000004</c:v>
                </c:pt>
                <c:pt idx="2556">
                  <c:v>6278.7373070000003</c:v>
                </c:pt>
                <c:pt idx="2557">
                  <c:v>6281.1930199999997</c:v>
                </c:pt>
                <c:pt idx="2558">
                  <c:v>6283.637334</c:v>
                </c:pt>
                <c:pt idx="2559">
                  <c:v>6286.097831</c:v>
                </c:pt>
                <c:pt idx="2560">
                  <c:v>6288.5454470000004</c:v>
                </c:pt>
                <c:pt idx="2561">
                  <c:v>6291.0082320000001</c:v>
                </c:pt>
                <c:pt idx="2562">
                  <c:v>6293.4627039999996</c:v>
                </c:pt>
                <c:pt idx="2563">
                  <c:v>6295.9183890000004</c:v>
                </c:pt>
                <c:pt idx="2564">
                  <c:v>6298.3699230000002</c:v>
                </c:pt>
                <c:pt idx="2565">
                  <c:v>6300.8329720000002</c:v>
                </c:pt>
                <c:pt idx="2566">
                  <c:v>6303.2926600000001</c:v>
                </c:pt>
                <c:pt idx="2567">
                  <c:v>6305.7450790000003</c:v>
                </c:pt>
                <c:pt idx="2568">
                  <c:v>6308.2057260000001</c:v>
                </c:pt>
                <c:pt idx="2569">
                  <c:v>6310.6597499999998</c:v>
                </c:pt>
                <c:pt idx="2570">
                  <c:v>6313.1139439999997</c:v>
                </c:pt>
                <c:pt idx="2571">
                  <c:v>6315.5766389999999</c:v>
                </c:pt>
                <c:pt idx="2572">
                  <c:v>6318.0235579999999</c:v>
                </c:pt>
                <c:pt idx="2573">
                  <c:v>6320.4761129999997</c:v>
                </c:pt>
                <c:pt idx="2574">
                  <c:v>6322.9372709999998</c:v>
                </c:pt>
                <c:pt idx="2575">
                  <c:v>6325.3918219999996</c:v>
                </c:pt>
                <c:pt idx="2576">
                  <c:v>6327.8414030000004</c:v>
                </c:pt>
                <c:pt idx="2577">
                  <c:v>6330.295948</c:v>
                </c:pt>
                <c:pt idx="2578">
                  <c:v>6332.7541650000003</c:v>
                </c:pt>
                <c:pt idx="2579">
                  <c:v>6335.2127909999999</c:v>
                </c:pt>
                <c:pt idx="2580">
                  <c:v>6337.6632369999998</c:v>
                </c:pt>
                <c:pt idx="2581">
                  <c:v>6340.1201250000004</c:v>
                </c:pt>
                <c:pt idx="2582">
                  <c:v>6342.5719170000002</c:v>
                </c:pt>
                <c:pt idx="2583">
                  <c:v>6345.0329579999998</c:v>
                </c:pt>
                <c:pt idx="2584">
                  <c:v>6347.4839089999996</c:v>
                </c:pt>
                <c:pt idx="2585">
                  <c:v>6349.9380389999997</c:v>
                </c:pt>
                <c:pt idx="2586">
                  <c:v>6352.3977210000003</c:v>
                </c:pt>
                <c:pt idx="2587">
                  <c:v>6354.8482709999998</c:v>
                </c:pt>
                <c:pt idx="2588">
                  <c:v>6357.3041919999996</c:v>
                </c:pt>
                <c:pt idx="2589">
                  <c:v>6359.7703629999996</c:v>
                </c:pt>
                <c:pt idx="2590">
                  <c:v>6362.2141320000001</c:v>
                </c:pt>
                <c:pt idx="2591">
                  <c:v>6364.6694209999996</c:v>
                </c:pt>
                <c:pt idx="2592">
                  <c:v>6367.1329459999997</c:v>
                </c:pt>
                <c:pt idx="2593">
                  <c:v>6369.5839459999997</c:v>
                </c:pt>
                <c:pt idx="2594">
                  <c:v>6372.0519510000004</c:v>
                </c:pt>
                <c:pt idx="2595">
                  <c:v>6374.5090840000003</c:v>
                </c:pt>
                <c:pt idx="2596">
                  <c:v>6376.965647</c:v>
                </c:pt>
                <c:pt idx="2597">
                  <c:v>6379.4132639999998</c:v>
                </c:pt>
                <c:pt idx="2598">
                  <c:v>6381.8704369999996</c:v>
                </c:pt>
                <c:pt idx="2599">
                  <c:v>6384.3311739999999</c:v>
                </c:pt>
                <c:pt idx="2600">
                  <c:v>6386.7803329999997</c:v>
                </c:pt>
                <c:pt idx="2601">
                  <c:v>6389.2313629999999</c:v>
                </c:pt>
                <c:pt idx="2602">
                  <c:v>6391.6966339999999</c:v>
                </c:pt>
                <c:pt idx="2603">
                  <c:v>6394.1547289999999</c:v>
                </c:pt>
                <c:pt idx="2604">
                  <c:v>6396.6001889999998</c:v>
                </c:pt>
                <c:pt idx="2605">
                  <c:v>6399.0506169999999</c:v>
                </c:pt>
                <c:pt idx="2606">
                  <c:v>6401.5122009999995</c:v>
                </c:pt>
                <c:pt idx="2607">
                  <c:v>6403.9666950000001</c:v>
                </c:pt>
                <c:pt idx="2608">
                  <c:v>6406.4271399999998</c:v>
                </c:pt>
                <c:pt idx="2609">
                  <c:v>6408.882681</c:v>
                </c:pt>
                <c:pt idx="2610">
                  <c:v>6411.3341630000004</c:v>
                </c:pt>
                <c:pt idx="2611">
                  <c:v>6413.7986929999997</c:v>
                </c:pt>
                <c:pt idx="2612">
                  <c:v>6416.2462169999999</c:v>
                </c:pt>
                <c:pt idx="2613">
                  <c:v>6418.6993400000001</c:v>
                </c:pt>
                <c:pt idx="2614">
                  <c:v>6421.1546930000004</c:v>
                </c:pt>
                <c:pt idx="2615">
                  <c:v>6423.6124049999999</c:v>
                </c:pt>
                <c:pt idx="2616">
                  <c:v>6426.0668820000001</c:v>
                </c:pt>
                <c:pt idx="2617">
                  <c:v>6428.5177089999997</c:v>
                </c:pt>
                <c:pt idx="2618">
                  <c:v>6430.9769880000003</c:v>
                </c:pt>
                <c:pt idx="2619">
                  <c:v>6433.4312410000002</c:v>
                </c:pt>
                <c:pt idx="2620">
                  <c:v>6435.8931140000004</c:v>
                </c:pt>
                <c:pt idx="2621">
                  <c:v>6438.348156</c:v>
                </c:pt>
                <c:pt idx="2622">
                  <c:v>6440.8065960000004</c:v>
                </c:pt>
                <c:pt idx="2623">
                  <c:v>6443.2626469999996</c:v>
                </c:pt>
                <c:pt idx="2624">
                  <c:v>6445.7148589999997</c:v>
                </c:pt>
                <c:pt idx="2625">
                  <c:v>6448.1733860000004</c:v>
                </c:pt>
                <c:pt idx="2626">
                  <c:v>6450.626244</c:v>
                </c:pt>
                <c:pt idx="2627">
                  <c:v>6453.0787769999997</c:v>
                </c:pt>
                <c:pt idx="2628">
                  <c:v>6455.5426939999998</c:v>
                </c:pt>
                <c:pt idx="2629">
                  <c:v>6457.9967900000001</c:v>
                </c:pt>
                <c:pt idx="2630">
                  <c:v>6460.4472429999996</c:v>
                </c:pt>
                <c:pt idx="2631">
                  <c:v>6462.9082390000003</c:v>
                </c:pt>
                <c:pt idx="2632">
                  <c:v>6465.3644249999998</c:v>
                </c:pt>
                <c:pt idx="2633">
                  <c:v>6467.8212380000004</c:v>
                </c:pt>
                <c:pt idx="2634">
                  <c:v>6470.2743760000003</c:v>
                </c:pt>
                <c:pt idx="2635">
                  <c:v>6472.7335919999996</c:v>
                </c:pt>
                <c:pt idx="2636">
                  <c:v>6475.1830099999997</c:v>
                </c:pt>
                <c:pt idx="2637">
                  <c:v>6477.643094</c:v>
                </c:pt>
                <c:pt idx="2638">
                  <c:v>6480.0954019999999</c:v>
                </c:pt>
                <c:pt idx="2639">
                  <c:v>6482.5463529999997</c:v>
                </c:pt>
                <c:pt idx="2640">
                  <c:v>6485.0072739999996</c:v>
                </c:pt>
                <c:pt idx="2641">
                  <c:v>6487.4675639999996</c:v>
                </c:pt>
                <c:pt idx="2642">
                  <c:v>6489.9182259999998</c:v>
                </c:pt>
                <c:pt idx="2643">
                  <c:v>6492.3928489999998</c:v>
                </c:pt>
                <c:pt idx="2644">
                  <c:v>6494.8427590000001</c:v>
                </c:pt>
                <c:pt idx="2645">
                  <c:v>6497.302549</c:v>
                </c:pt>
                <c:pt idx="2646">
                  <c:v>6499.7531490000001</c:v>
                </c:pt>
                <c:pt idx="2647">
                  <c:v>6502.2127979999996</c:v>
                </c:pt>
                <c:pt idx="2648">
                  <c:v>6504.6676829999997</c:v>
                </c:pt>
                <c:pt idx="2649">
                  <c:v>6507.1214449999998</c:v>
                </c:pt>
                <c:pt idx="2650">
                  <c:v>6509.5799900000002</c:v>
                </c:pt>
                <c:pt idx="2651">
                  <c:v>6512.0332230000004</c:v>
                </c:pt>
                <c:pt idx="2652">
                  <c:v>6514.4831800000002</c:v>
                </c:pt>
                <c:pt idx="2653">
                  <c:v>6516.943749</c:v>
                </c:pt>
                <c:pt idx="2654">
                  <c:v>6519.4008290000002</c:v>
                </c:pt>
                <c:pt idx="2655">
                  <c:v>6521.856777</c:v>
                </c:pt>
                <c:pt idx="2656">
                  <c:v>6524.3096729999997</c:v>
                </c:pt>
                <c:pt idx="2657">
                  <c:v>6526.7749050000002</c:v>
                </c:pt>
                <c:pt idx="2658">
                  <c:v>6529.2270769999996</c:v>
                </c:pt>
                <c:pt idx="2659">
                  <c:v>6531.6873329999999</c:v>
                </c:pt>
                <c:pt idx="2660">
                  <c:v>6534.1404270000003</c:v>
                </c:pt>
                <c:pt idx="2661">
                  <c:v>6536.5976019999998</c:v>
                </c:pt>
                <c:pt idx="2662">
                  <c:v>6539.0535890000001</c:v>
                </c:pt>
                <c:pt idx="2663">
                  <c:v>6541.5059490000003</c:v>
                </c:pt>
                <c:pt idx="2664">
                  <c:v>6543.9584050000003</c:v>
                </c:pt>
                <c:pt idx="2665">
                  <c:v>6546.4173410000003</c:v>
                </c:pt>
                <c:pt idx="2666">
                  <c:v>6548.8695959999995</c:v>
                </c:pt>
                <c:pt idx="2667">
                  <c:v>6551.3221709999998</c:v>
                </c:pt>
                <c:pt idx="2668">
                  <c:v>6553.7821729999996</c:v>
                </c:pt>
                <c:pt idx="2669">
                  <c:v>6556.236449</c:v>
                </c:pt>
                <c:pt idx="2670">
                  <c:v>6558.6925529999999</c:v>
                </c:pt>
                <c:pt idx="2671">
                  <c:v>6561.1485480000001</c:v>
                </c:pt>
                <c:pt idx="2672">
                  <c:v>6563.5952939999997</c:v>
                </c:pt>
                <c:pt idx="2673">
                  <c:v>6566.058677</c:v>
                </c:pt>
                <c:pt idx="2674">
                  <c:v>6568.506899</c:v>
                </c:pt>
                <c:pt idx="2675">
                  <c:v>6570.9681840000003</c:v>
                </c:pt>
                <c:pt idx="2676">
                  <c:v>6573.4258410000002</c:v>
                </c:pt>
                <c:pt idx="2677">
                  <c:v>6575.8773510000001</c:v>
                </c:pt>
                <c:pt idx="2678">
                  <c:v>6578.3287849999997</c:v>
                </c:pt>
                <c:pt idx="2679">
                  <c:v>6580.780366</c:v>
                </c:pt>
                <c:pt idx="2680">
                  <c:v>6583.237948</c:v>
                </c:pt>
                <c:pt idx="2681">
                  <c:v>6585.6968450000004</c:v>
                </c:pt>
                <c:pt idx="2682">
                  <c:v>6588.152763</c:v>
                </c:pt>
                <c:pt idx="2683">
                  <c:v>6590.6108780000004</c:v>
                </c:pt>
                <c:pt idx="2684">
                  <c:v>6593.057221</c:v>
                </c:pt>
                <c:pt idx="2685">
                  <c:v>6595.5177199999998</c:v>
                </c:pt>
                <c:pt idx="2686">
                  <c:v>6597.9692539999996</c:v>
                </c:pt>
                <c:pt idx="2687">
                  <c:v>6600.4284189999998</c:v>
                </c:pt>
                <c:pt idx="2688">
                  <c:v>6602.887401</c:v>
                </c:pt>
                <c:pt idx="2689">
                  <c:v>6605.3375990000004</c:v>
                </c:pt>
                <c:pt idx="2690">
                  <c:v>6607.7931799999997</c:v>
                </c:pt>
                <c:pt idx="2691">
                  <c:v>6610.2511420000001</c:v>
                </c:pt>
                <c:pt idx="2692">
                  <c:v>6612.7240549999997</c:v>
                </c:pt>
                <c:pt idx="2693">
                  <c:v>6615.1766230000003</c:v>
                </c:pt>
                <c:pt idx="2694">
                  <c:v>6617.6299799999997</c:v>
                </c:pt>
                <c:pt idx="2695">
                  <c:v>6620.0856030000004</c:v>
                </c:pt>
                <c:pt idx="2696">
                  <c:v>6622.5404079999998</c:v>
                </c:pt>
                <c:pt idx="2697">
                  <c:v>6624.9973710000004</c:v>
                </c:pt>
                <c:pt idx="2698">
                  <c:v>6627.4505749999998</c:v>
                </c:pt>
                <c:pt idx="2699">
                  <c:v>6629.9050020000004</c:v>
                </c:pt>
                <c:pt idx="2700">
                  <c:v>6632.359402</c:v>
                </c:pt>
                <c:pt idx="2701">
                  <c:v>6634.811275</c:v>
                </c:pt>
                <c:pt idx="2702">
                  <c:v>6637.277642</c:v>
                </c:pt>
                <c:pt idx="2703">
                  <c:v>6639.7287399999996</c:v>
                </c:pt>
                <c:pt idx="2704">
                  <c:v>6642.1898760000004</c:v>
                </c:pt>
                <c:pt idx="2705">
                  <c:v>6644.6382910000002</c:v>
                </c:pt>
                <c:pt idx="2706">
                  <c:v>6647.0985609999998</c:v>
                </c:pt>
                <c:pt idx="2707">
                  <c:v>6649.556603</c:v>
                </c:pt>
                <c:pt idx="2708">
                  <c:v>6652.0102740000002</c:v>
                </c:pt>
                <c:pt idx="2709">
                  <c:v>6654.4649650000001</c:v>
                </c:pt>
                <c:pt idx="2710">
                  <c:v>6656.9202290000003</c:v>
                </c:pt>
                <c:pt idx="2711">
                  <c:v>6659.3877700000003</c:v>
                </c:pt>
                <c:pt idx="2712">
                  <c:v>6661.8332129999999</c:v>
                </c:pt>
                <c:pt idx="2713">
                  <c:v>6664.2943489999998</c:v>
                </c:pt>
                <c:pt idx="2714">
                  <c:v>6666.747558</c:v>
                </c:pt>
                <c:pt idx="2715">
                  <c:v>6669.1975430000002</c:v>
                </c:pt>
                <c:pt idx="2716">
                  <c:v>6671.6549729999997</c:v>
                </c:pt>
                <c:pt idx="2717">
                  <c:v>6674.111836</c:v>
                </c:pt>
                <c:pt idx="2718">
                  <c:v>6676.5716929999999</c:v>
                </c:pt>
                <c:pt idx="2719">
                  <c:v>6679.0478359999997</c:v>
                </c:pt>
                <c:pt idx="2720">
                  <c:v>6681.502692</c:v>
                </c:pt>
                <c:pt idx="2721">
                  <c:v>6683.9588169999997</c:v>
                </c:pt>
                <c:pt idx="2722">
                  <c:v>6686.4041809999999</c:v>
                </c:pt>
                <c:pt idx="2723">
                  <c:v>6688.8686690000004</c:v>
                </c:pt>
                <c:pt idx="2724">
                  <c:v>6691.3222560000004</c:v>
                </c:pt>
                <c:pt idx="2725">
                  <c:v>6693.7736519999999</c:v>
                </c:pt>
                <c:pt idx="2726">
                  <c:v>6696.2343309999997</c:v>
                </c:pt>
                <c:pt idx="2727">
                  <c:v>6698.6905960000004</c:v>
                </c:pt>
                <c:pt idx="2728">
                  <c:v>6701.138567</c:v>
                </c:pt>
                <c:pt idx="2729">
                  <c:v>6703.5998950000003</c:v>
                </c:pt>
                <c:pt idx="2730">
                  <c:v>6706.045263</c:v>
                </c:pt>
                <c:pt idx="2731">
                  <c:v>6708.508836</c:v>
                </c:pt>
                <c:pt idx="2732">
                  <c:v>6710.9601730000004</c:v>
                </c:pt>
                <c:pt idx="2733">
                  <c:v>6713.4123520000003</c:v>
                </c:pt>
                <c:pt idx="2734">
                  <c:v>6715.8755529999999</c:v>
                </c:pt>
                <c:pt idx="2735">
                  <c:v>6718.3304070000004</c:v>
                </c:pt>
                <c:pt idx="2736">
                  <c:v>6720.7887300000002</c:v>
                </c:pt>
                <c:pt idx="2737">
                  <c:v>6723.2370490000003</c:v>
                </c:pt>
                <c:pt idx="2738">
                  <c:v>6725.6985420000001</c:v>
                </c:pt>
                <c:pt idx="2739">
                  <c:v>6728.1600060000001</c:v>
                </c:pt>
                <c:pt idx="2740">
                  <c:v>6730.6123630000002</c:v>
                </c:pt>
                <c:pt idx="2741">
                  <c:v>6733.0697810000001</c:v>
                </c:pt>
                <c:pt idx="2742">
                  <c:v>6735.5268690000003</c:v>
                </c:pt>
                <c:pt idx="2743">
                  <c:v>6737.9853979999998</c:v>
                </c:pt>
                <c:pt idx="2744">
                  <c:v>6740.4368969999996</c:v>
                </c:pt>
                <c:pt idx="2745">
                  <c:v>6742.8971579999998</c:v>
                </c:pt>
                <c:pt idx="2746">
                  <c:v>6745.3486089999997</c:v>
                </c:pt>
                <c:pt idx="2747">
                  <c:v>6747.8116389999996</c:v>
                </c:pt>
                <c:pt idx="2748">
                  <c:v>6750.2636389999998</c:v>
                </c:pt>
                <c:pt idx="2749">
                  <c:v>6752.7145780000001</c:v>
                </c:pt>
                <c:pt idx="2750">
                  <c:v>6755.1789609999996</c:v>
                </c:pt>
                <c:pt idx="2751">
                  <c:v>6757.631738</c:v>
                </c:pt>
                <c:pt idx="2752">
                  <c:v>6760.0880129999996</c:v>
                </c:pt>
                <c:pt idx="2753">
                  <c:v>6762.5389859999996</c:v>
                </c:pt>
                <c:pt idx="2754">
                  <c:v>6764.993966</c:v>
                </c:pt>
                <c:pt idx="2755">
                  <c:v>6767.4552800000001</c:v>
                </c:pt>
                <c:pt idx="2756">
                  <c:v>6769.9074010000004</c:v>
                </c:pt>
                <c:pt idx="2757">
                  <c:v>6772.3569289999996</c:v>
                </c:pt>
                <c:pt idx="2758">
                  <c:v>6774.8134120000004</c:v>
                </c:pt>
                <c:pt idx="2759">
                  <c:v>6777.2725829999999</c:v>
                </c:pt>
                <c:pt idx="2760">
                  <c:v>6779.7253229999997</c:v>
                </c:pt>
                <c:pt idx="2761">
                  <c:v>6782.1802630000002</c:v>
                </c:pt>
                <c:pt idx="2762">
                  <c:v>6784.6366090000001</c:v>
                </c:pt>
                <c:pt idx="2763">
                  <c:v>6787.0872399999998</c:v>
                </c:pt>
                <c:pt idx="2764">
                  <c:v>6789.552772</c:v>
                </c:pt>
                <c:pt idx="2765">
                  <c:v>6792.0110260000001</c:v>
                </c:pt>
                <c:pt idx="2766">
                  <c:v>6794.4568959999997</c:v>
                </c:pt>
                <c:pt idx="2767">
                  <c:v>6796.9197969999996</c:v>
                </c:pt>
                <c:pt idx="2768">
                  <c:v>6799.3723040000004</c:v>
                </c:pt>
                <c:pt idx="2769">
                  <c:v>6801.8339980000001</c:v>
                </c:pt>
                <c:pt idx="2770">
                  <c:v>6804.2869989999999</c:v>
                </c:pt>
                <c:pt idx="2771">
                  <c:v>6806.7356820000005</c:v>
                </c:pt>
                <c:pt idx="2772">
                  <c:v>6809.192395</c:v>
                </c:pt>
                <c:pt idx="2773">
                  <c:v>6811.6511520000004</c:v>
                </c:pt>
                <c:pt idx="2774">
                  <c:v>6814.1098599999996</c:v>
                </c:pt>
                <c:pt idx="2775">
                  <c:v>6816.5606900000002</c:v>
                </c:pt>
                <c:pt idx="2776">
                  <c:v>6819.0228950000001</c:v>
                </c:pt>
                <c:pt idx="2777">
                  <c:v>6821.4848359999996</c:v>
                </c:pt>
                <c:pt idx="2778">
                  <c:v>6823.9329939999998</c:v>
                </c:pt>
                <c:pt idx="2779">
                  <c:v>6826.389752</c:v>
                </c:pt>
                <c:pt idx="2780">
                  <c:v>6828.8470020000004</c:v>
                </c:pt>
                <c:pt idx="2781">
                  <c:v>6831.3069569999998</c:v>
                </c:pt>
                <c:pt idx="2782">
                  <c:v>6833.7616980000003</c:v>
                </c:pt>
                <c:pt idx="2783">
                  <c:v>6836.2117010000002</c:v>
                </c:pt>
                <c:pt idx="2784">
                  <c:v>6838.6652750000003</c:v>
                </c:pt>
                <c:pt idx="2785">
                  <c:v>6841.1199820000002</c:v>
                </c:pt>
                <c:pt idx="2786">
                  <c:v>6843.5793670000003</c:v>
                </c:pt>
                <c:pt idx="2787">
                  <c:v>6846.0338359999996</c:v>
                </c:pt>
                <c:pt idx="2788">
                  <c:v>6848.4929229999998</c:v>
                </c:pt>
                <c:pt idx="2789">
                  <c:v>6850.948813</c:v>
                </c:pt>
                <c:pt idx="2790">
                  <c:v>6853.4151400000001</c:v>
                </c:pt>
                <c:pt idx="2791">
                  <c:v>6855.8709609999996</c:v>
                </c:pt>
                <c:pt idx="2792">
                  <c:v>6858.3241049999997</c:v>
                </c:pt>
                <c:pt idx="2793">
                  <c:v>6860.7802389999997</c:v>
                </c:pt>
                <c:pt idx="2794">
                  <c:v>6863.2438309999998</c:v>
                </c:pt>
                <c:pt idx="2795">
                  <c:v>6865.6955719999996</c:v>
                </c:pt>
                <c:pt idx="2796">
                  <c:v>6868.156567</c:v>
                </c:pt>
                <c:pt idx="2797">
                  <c:v>6870.602382</c:v>
                </c:pt>
                <c:pt idx="2798">
                  <c:v>6873.0637740000002</c:v>
                </c:pt>
                <c:pt idx="2799">
                  <c:v>6875.5226810000004</c:v>
                </c:pt>
                <c:pt idx="2800">
                  <c:v>6877.968218</c:v>
                </c:pt>
                <c:pt idx="2801">
                  <c:v>6880.4279610000003</c:v>
                </c:pt>
                <c:pt idx="2802">
                  <c:v>6882.8753900000002</c:v>
                </c:pt>
                <c:pt idx="2803">
                  <c:v>6885.3398660000003</c:v>
                </c:pt>
                <c:pt idx="2804">
                  <c:v>6887.7873870000003</c:v>
                </c:pt>
                <c:pt idx="2805">
                  <c:v>6890.2482749999999</c:v>
                </c:pt>
                <c:pt idx="2806">
                  <c:v>6892.6991129999997</c:v>
                </c:pt>
                <c:pt idx="2807">
                  <c:v>6895.153824</c:v>
                </c:pt>
                <c:pt idx="2808">
                  <c:v>6897.6140519999999</c:v>
                </c:pt>
                <c:pt idx="2809">
                  <c:v>6900.0653670000002</c:v>
                </c:pt>
                <c:pt idx="2810">
                  <c:v>6902.5202909999998</c:v>
                </c:pt>
                <c:pt idx="2811">
                  <c:v>6904.972213</c:v>
                </c:pt>
                <c:pt idx="2812">
                  <c:v>6907.4276200000004</c:v>
                </c:pt>
                <c:pt idx="2813">
                  <c:v>6909.8866879999996</c:v>
                </c:pt>
                <c:pt idx="2814">
                  <c:v>6912.3378590000002</c:v>
                </c:pt>
                <c:pt idx="2815">
                  <c:v>6914.7995449999999</c:v>
                </c:pt>
                <c:pt idx="2816">
                  <c:v>6917.2538919999997</c:v>
                </c:pt>
                <c:pt idx="2817">
                  <c:v>6919.7138420000001</c:v>
                </c:pt>
                <c:pt idx="2818">
                  <c:v>6922.1670910000003</c:v>
                </c:pt>
                <c:pt idx="2819">
                  <c:v>6924.617287</c:v>
                </c:pt>
                <c:pt idx="2820">
                  <c:v>6927.0798610000002</c:v>
                </c:pt>
                <c:pt idx="2821">
                  <c:v>6929.5321569999996</c:v>
                </c:pt>
                <c:pt idx="2822">
                  <c:v>6931.9848350000002</c:v>
                </c:pt>
                <c:pt idx="2823">
                  <c:v>6934.4426450000001</c:v>
                </c:pt>
                <c:pt idx="2824">
                  <c:v>6936.9009990000004</c:v>
                </c:pt>
                <c:pt idx="2825">
                  <c:v>6939.354198</c:v>
                </c:pt>
                <c:pt idx="2826">
                  <c:v>6941.8045410000004</c:v>
                </c:pt>
                <c:pt idx="2827">
                  <c:v>6944.2686400000002</c:v>
                </c:pt>
                <c:pt idx="2828">
                  <c:v>6946.7179839999999</c:v>
                </c:pt>
                <c:pt idx="2829">
                  <c:v>6949.1707610000003</c:v>
                </c:pt>
                <c:pt idx="2830">
                  <c:v>6951.6363270000002</c:v>
                </c:pt>
                <c:pt idx="2831">
                  <c:v>6954.0895559999999</c:v>
                </c:pt>
                <c:pt idx="2832">
                  <c:v>6956.549798</c:v>
                </c:pt>
                <c:pt idx="2833">
                  <c:v>6959.0088519999999</c:v>
                </c:pt>
                <c:pt idx="2834">
                  <c:v>6961.458678</c:v>
                </c:pt>
                <c:pt idx="2835">
                  <c:v>6963.9172189999999</c:v>
                </c:pt>
                <c:pt idx="2836">
                  <c:v>6966.3737099999998</c:v>
                </c:pt>
                <c:pt idx="2837">
                  <c:v>6968.827303</c:v>
                </c:pt>
                <c:pt idx="2838">
                  <c:v>6971.2828870000003</c:v>
                </c:pt>
                <c:pt idx="2839">
                  <c:v>6973.7421889999996</c:v>
                </c:pt>
                <c:pt idx="2840">
                  <c:v>6976.192172</c:v>
                </c:pt>
                <c:pt idx="2841">
                  <c:v>6978.6549859999996</c:v>
                </c:pt>
                <c:pt idx="2842">
                  <c:v>6981.103349</c:v>
                </c:pt>
                <c:pt idx="2843">
                  <c:v>6983.5609869999998</c:v>
                </c:pt>
                <c:pt idx="2844">
                  <c:v>6986.0087890000004</c:v>
                </c:pt>
                <c:pt idx="2845">
                  <c:v>6988.4709160000002</c:v>
                </c:pt>
                <c:pt idx="2846">
                  <c:v>6990.9258030000001</c:v>
                </c:pt>
                <c:pt idx="2847">
                  <c:v>6993.3848520000001</c:v>
                </c:pt>
                <c:pt idx="2848">
                  <c:v>6995.8348939999996</c:v>
                </c:pt>
                <c:pt idx="2849">
                  <c:v>6998.2892579999998</c:v>
                </c:pt>
                <c:pt idx="2850">
                  <c:v>7000.7549689999996</c:v>
                </c:pt>
                <c:pt idx="2851">
                  <c:v>7003.1955289999996</c:v>
                </c:pt>
                <c:pt idx="2852">
                  <c:v>7005.6443630000003</c:v>
                </c:pt>
                <c:pt idx="2853">
                  <c:v>7008.1027629999999</c:v>
                </c:pt>
                <c:pt idx="2854">
                  <c:v>7010.5611399999998</c:v>
                </c:pt>
                <c:pt idx="2855">
                  <c:v>7013.0177190000004</c:v>
                </c:pt>
                <c:pt idx="2856">
                  <c:v>7015.4650099999999</c:v>
                </c:pt>
                <c:pt idx="2857">
                  <c:v>7017.9228620000004</c:v>
                </c:pt>
                <c:pt idx="2858">
                  <c:v>7020.3827350000001</c:v>
                </c:pt>
                <c:pt idx="2859">
                  <c:v>7022.8439369999996</c:v>
                </c:pt>
                <c:pt idx="2860">
                  <c:v>7025.2988210000003</c:v>
                </c:pt>
                <c:pt idx="2861">
                  <c:v>7027.7501739999998</c:v>
                </c:pt>
                <c:pt idx="2862">
                  <c:v>7030.2043379999996</c:v>
                </c:pt>
                <c:pt idx="2863">
                  <c:v>7032.6652409999997</c:v>
                </c:pt>
                <c:pt idx="2864">
                  <c:v>7035.118633</c:v>
                </c:pt>
                <c:pt idx="2865">
                  <c:v>7037.5722139999998</c:v>
                </c:pt>
                <c:pt idx="2866">
                  <c:v>7040.0266620000002</c:v>
                </c:pt>
                <c:pt idx="2867">
                  <c:v>7042.4852339999998</c:v>
                </c:pt>
                <c:pt idx="2868">
                  <c:v>7044.9377679999998</c:v>
                </c:pt>
                <c:pt idx="2869">
                  <c:v>7047.3989179999999</c:v>
                </c:pt>
                <c:pt idx="2870">
                  <c:v>7049.8549320000002</c:v>
                </c:pt>
                <c:pt idx="2871">
                  <c:v>7052.3119040000001</c:v>
                </c:pt>
                <c:pt idx="2872">
                  <c:v>7054.7681890000003</c:v>
                </c:pt>
                <c:pt idx="2873">
                  <c:v>7057.2226090000004</c:v>
                </c:pt>
                <c:pt idx="2874">
                  <c:v>7059.6767570000002</c:v>
                </c:pt>
                <c:pt idx="2875">
                  <c:v>7062.1304030000001</c:v>
                </c:pt>
                <c:pt idx="2876">
                  <c:v>7064.5848059999998</c:v>
                </c:pt>
                <c:pt idx="2877">
                  <c:v>7067.0365330000004</c:v>
                </c:pt>
                <c:pt idx="2878">
                  <c:v>7069.4968520000002</c:v>
                </c:pt>
                <c:pt idx="2879">
                  <c:v>7071.9451209999997</c:v>
                </c:pt>
                <c:pt idx="2880">
                  <c:v>7074.4082619999999</c:v>
                </c:pt>
                <c:pt idx="2881">
                  <c:v>7076.8561689999997</c:v>
                </c:pt>
                <c:pt idx="2882">
                  <c:v>7079.3197620000001</c:v>
                </c:pt>
                <c:pt idx="2883">
                  <c:v>7081.7691560000003</c:v>
                </c:pt>
                <c:pt idx="2884">
                  <c:v>7084.2294449999999</c:v>
                </c:pt>
                <c:pt idx="2885">
                  <c:v>7086.6820779999998</c:v>
                </c:pt>
                <c:pt idx="2886">
                  <c:v>7089.1465639999997</c:v>
                </c:pt>
                <c:pt idx="2887">
                  <c:v>7091.6018729999996</c:v>
                </c:pt>
                <c:pt idx="2888">
                  <c:v>7094.0598719999998</c:v>
                </c:pt>
                <c:pt idx="2889">
                  <c:v>7096.5132789999998</c:v>
                </c:pt>
                <c:pt idx="2890">
                  <c:v>7098.9747390000002</c:v>
                </c:pt>
                <c:pt idx="2891">
                  <c:v>7101.43091</c:v>
                </c:pt>
                <c:pt idx="2892">
                  <c:v>7103.8870109999998</c:v>
                </c:pt>
                <c:pt idx="2893">
                  <c:v>7106.3419690000001</c:v>
                </c:pt>
                <c:pt idx="2894">
                  <c:v>7108.7957349999997</c:v>
                </c:pt>
                <c:pt idx="2895">
                  <c:v>7111.2507230000001</c:v>
                </c:pt>
                <c:pt idx="2896">
                  <c:v>7113.7058070000003</c:v>
                </c:pt>
                <c:pt idx="2897">
                  <c:v>7116.1699259999996</c:v>
                </c:pt>
                <c:pt idx="2898">
                  <c:v>7118.616336</c:v>
                </c:pt>
                <c:pt idx="2899">
                  <c:v>7121.0824499999999</c:v>
                </c:pt>
                <c:pt idx="2900">
                  <c:v>7123.5325629999998</c:v>
                </c:pt>
                <c:pt idx="2901">
                  <c:v>7125.9978419999998</c:v>
                </c:pt>
                <c:pt idx="2902">
                  <c:v>7128.4518360000002</c:v>
                </c:pt>
                <c:pt idx="2903">
                  <c:v>7130.9044190000004</c:v>
                </c:pt>
                <c:pt idx="2904">
                  <c:v>7133.3521389999996</c:v>
                </c:pt>
                <c:pt idx="2905">
                  <c:v>7135.80692</c:v>
                </c:pt>
                <c:pt idx="2906">
                  <c:v>7138.2663540000003</c:v>
                </c:pt>
                <c:pt idx="2907">
                  <c:v>7140.7193379999999</c:v>
                </c:pt>
                <c:pt idx="2908">
                  <c:v>7143.1825939999999</c:v>
                </c:pt>
                <c:pt idx="2909">
                  <c:v>7145.6405949999998</c:v>
                </c:pt>
                <c:pt idx="2910">
                  <c:v>7148.0938450000003</c:v>
                </c:pt>
                <c:pt idx="2911">
                  <c:v>7150.5484159999996</c:v>
                </c:pt>
                <c:pt idx="2912">
                  <c:v>7153.0035930000004</c:v>
                </c:pt>
                <c:pt idx="2913">
                  <c:v>7155.4609330000003</c:v>
                </c:pt>
                <c:pt idx="2914">
                  <c:v>7157.9150479999998</c:v>
                </c:pt>
                <c:pt idx="2915">
                  <c:v>7160.366309</c:v>
                </c:pt>
                <c:pt idx="2916">
                  <c:v>7162.8312429999996</c:v>
                </c:pt>
                <c:pt idx="2917">
                  <c:v>7165.2756380000001</c:v>
                </c:pt>
                <c:pt idx="2918">
                  <c:v>7167.7318770000002</c:v>
                </c:pt>
                <c:pt idx="2919">
                  <c:v>7170.1913699999996</c:v>
                </c:pt>
                <c:pt idx="2920">
                  <c:v>7172.6453060000003</c:v>
                </c:pt>
                <c:pt idx="2921">
                  <c:v>7175.1013039999998</c:v>
                </c:pt>
                <c:pt idx="2922">
                  <c:v>7177.554991</c:v>
                </c:pt>
                <c:pt idx="2923">
                  <c:v>7180.0160290000003</c:v>
                </c:pt>
                <c:pt idx="2924">
                  <c:v>7182.4673769999999</c:v>
                </c:pt>
                <c:pt idx="2925">
                  <c:v>7184.925964</c:v>
                </c:pt>
                <c:pt idx="2926">
                  <c:v>7187.3809250000004</c:v>
                </c:pt>
                <c:pt idx="2927">
                  <c:v>7189.8414220000004</c:v>
                </c:pt>
                <c:pt idx="2928">
                  <c:v>7192.2910899999997</c:v>
                </c:pt>
                <c:pt idx="2929">
                  <c:v>7194.7445749999997</c:v>
                </c:pt>
                <c:pt idx="2930">
                  <c:v>7197.1966009999996</c:v>
                </c:pt>
                <c:pt idx="2931">
                  <c:v>7199.6538039999996</c:v>
                </c:pt>
                <c:pt idx="2932">
                  <c:v>7202.1077670000004</c:v>
                </c:pt>
                <c:pt idx="2933">
                  <c:v>7204.5700610000004</c:v>
                </c:pt>
                <c:pt idx="2934">
                  <c:v>7207.0223720000004</c:v>
                </c:pt>
                <c:pt idx="2935">
                  <c:v>7209.4789220000002</c:v>
                </c:pt>
                <c:pt idx="2936">
                  <c:v>7211.9493510000002</c:v>
                </c:pt>
                <c:pt idx="2937">
                  <c:v>7214.4067510000004</c:v>
                </c:pt>
                <c:pt idx="2938">
                  <c:v>7216.8655689999996</c:v>
                </c:pt>
                <c:pt idx="2939">
                  <c:v>7219.3149460000004</c:v>
                </c:pt>
                <c:pt idx="2940">
                  <c:v>7221.7796289999997</c:v>
                </c:pt>
                <c:pt idx="2941">
                  <c:v>7224.2359340000003</c:v>
                </c:pt>
                <c:pt idx="2942">
                  <c:v>7226.6871010000004</c:v>
                </c:pt>
                <c:pt idx="2943">
                  <c:v>7229.1439170000003</c:v>
                </c:pt>
                <c:pt idx="2944">
                  <c:v>7231.6007989999998</c:v>
                </c:pt>
                <c:pt idx="2945">
                  <c:v>7234.0527270000002</c:v>
                </c:pt>
                <c:pt idx="2946">
                  <c:v>7236.5093880000004</c:v>
                </c:pt>
                <c:pt idx="2947">
                  <c:v>7238.9727249999996</c:v>
                </c:pt>
                <c:pt idx="2948">
                  <c:v>7241.4254259999998</c:v>
                </c:pt>
                <c:pt idx="2949">
                  <c:v>7243.8831769999997</c:v>
                </c:pt>
                <c:pt idx="2950">
                  <c:v>7246.3359030000001</c:v>
                </c:pt>
                <c:pt idx="2951">
                  <c:v>7248.7875560000002</c:v>
                </c:pt>
                <c:pt idx="2952">
                  <c:v>7251.2460860000001</c:v>
                </c:pt>
                <c:pt idx="2953">
                  <c:v>7253.7051240000001</c:v>
                </c:pt>
                <c:pt idx="2954">
                  <c:v>7256.1563560000004</c:v>
                </c:pt>
                <c:pt idx="2955">
                  <c:v>7258.6150170000001</c:v>
                </c:pt>
                <c:pt idx="2956">
                  <c:v>7261.0719650000001</c:v>
                </c:pt>
                <c:pt idx="2957">
                  <c:v>7263.5182699999996</c:v>
                </c:pt>
                <c:pt idx="2958">
                  <c:v>7265.9808919999996</c:v>
                </c:pt>
                <c:pt idx="2959">
                  <c:v>7268.4293349999998</c:v>
                </c:pt>
                <c:pt idx="2960">
                  <c:v>7270.8806169999998</c:v>
                </c:pt>
                <c:pt idx="2961">
                  <c:v>7273.3392039999999</c:v>
                </c:pt>
                <c:pt idx="2962">
                  <c:v>7275.796308</c:v>
                </c:pt>
                <c:pt idx="2963">
                  <c:v>7278.2579320000004</c:v>
                </c:pt>
                <c:pt idx="2964">
                  <c:v>7280.7062990000004</c:v>
                </c:pt>
                <c:pt idx="2965">
                  <c:v>7283.163012</c:v>
                </c:pt>
                <c:pt idx="2966">
                  <c:v>7285.6210659999997</c:v>
                </c:pt>
                <c:pt idx="2967">
                  <c:v>7288.0696369999996</c:v>
                </c:pt>
                <c:pt idx="2968">
                  <c:v>7290.5261840000003</c:v>
                </c:pt>
                <c:pt idx="2969">
                  <c:v>7292.9777629999999</c:v>
                </c:pt>
                <c:pt idx="2970">
                  <c:v>7295.4454230000001</c:v>
                </c:pt>
                <c:pt idx="2971">
                  <c:v>7297.8950400000003</c:v>
                </c:pt>
                <c:pt idx="2972">
                  <c:v>7300.3557899999996</c:v>
                </c:pt>
                <c:pt idx="2973">
                  <c:v>7302.8079760000001</c:v>
                </c:pt>
                <c:pt idx="2974">
                  <c:v>7305.2703570000003</c:v>
                </c:pt>
                <c:pt idx="2975">
                  <c:v>7307.7245899999998</c:v>
                </c:pt>
                <c:pt idx="2976">
                  <c:v>7310.1725829999996</c:v>
                </c:pt>
                <c:pt idx="2977">
                  <c:v>7312.6363730000003</c:v>
                </c:pt>
                <c:pt idx="2978">
                  <c:v>7315.0909929999998</c:v>
                </c:pt>
                <c:pt idx="2979">
                  <c:v>7317.5383730000003</c:v>
                </c:pt>
                <c:pt idx="2980">
                  <c:v>7320.0009790000004</c:v>
                </c:pt>
                <c:pt idx="2981">
                  <c:v>7322.456913</c:v>
                </c:pt>
                <c:pt idx="2982">
                  <c:v>7324.9137350000001</c:v>
                </c:pt>
                <c:pt idx="2983">
                  <c:v>7327.3682390000004</c:v>
                </c:pt>
                <c:pt idx="2984">
                  <c:v>7329.8150329999999</c:v>
                </c:pt>
                <c:pt idx="2985">
                  <c:v>7332.2966909999996</c:v>
                </c:pt>
                <c:pt idx="2986">
                  <c:v>7334.7635810000002</c:v>
                </c:pt>
                <c:pt idx="2987">
                  <c:v>7337.2200750000002</c:v>
                </c:pt>
                <c:pt idx="2988">
                  <c:v>7339.6727940000001</c:v>
                </c:pt>
                <c:pt idx="2989">
                  <c:v>7342.1358099999998</c:v>
                </c:pt>
                <c:pt idx="2990">
                  <c:v>7344.5930779999999</c:v>
                </c:pt>
                <c:pt idx="2991">
                  <c:v>7347.0469050000002</c:v>
                </c:pt>
                <c:pt idx="2992">
                  <c:v>7349.5043930000002</c:v>
                </c:pt>
                <c:pt idx="2993">
                  <c:v>7351.9552720000002</c:v>
                </c:pt>
                <c:pt idx="2994">
                  <c:v>7354.4125969999996</c:v>
                </c:pt>
                <c:pt idx="2995">
                  <c:v>7356.8723630000004</c:v>
                </c:pt>
                <c:pt idx="2996">
                  <c:v>7359.3287769999997</c:v>
                </c:pt>
                <c:pt idx="2997">
                  <c:v>7361.7795470000001</c:v>
                </c:pt>
                <c:pt idx="2998">
                  <c:v>7364.2255869999999</c:v>
                </c:pt>
                <c:pt idx="2999">
                  <c:v>7366.6775719999996</c:v>
                </c:pt>
                <c:pt idx="3000">
                  <c:v>7369.1363369999999</c:v>
                </c:pt>
                <c:pt idx="3001">
                  <c:v>7371.5863890000001</c:v>
                </c:pt>
                <c:pt idx="3002">
                  <c:v>7374.0423460000002</c:v>
                </c:pt>
                <c:pt idx="3003">
                  <c:v>7376.5041709999996</c:v>
                </c:pt>
                <c:pt idx="3004">
                  <c:v>7378.9708639999999</c:v>
                </c:pt>
                <c:pt idx="3005">
                  <c:v>7381.4281220000003</c:v>
                </c:pt>
                <c:pt idx="3006">
                  <c:v>7383.8875390000003</c:v>
                </c:pt>
                <c:pt idx="3007">
                  <c:v>7386.3382620000002</c:v>
                </c:pt>
                <c:pt idx="3008">
                  <c:v>7388.7942249999996</c:v>
                </c:pt>
                <c:pt idx="3009">
                  <c:v>7391.2728740000002</c:v>
                </c:pt>
                <c:pt idx="3010">
                  <c:v>7393.72307</c:v>
                </c:pt>
                <c:pt idx="3011">
                  <c:v>7396.1849860000002</c:v>
                </c:pt>
                <c:pt idx="3012">
                  <c:v>7398.6376810000002</c:v>
                </c:pt>
                <c:pt idx="3013">
                  <c:v>7401.0840710000002</c:v>
                </c:pt>
                <c:pt idx="3014">
                  <c:v>7403.5440120000003</c:v>
                </c:pt>
                <c:pt idx="3015">
                  <c:v>7406.0066230000002</c:v>
                </c:pt>
                <c:pt idx="3016">
                  <c:v>7408.4542799999999</c:v>
                </c:pt>
                <c:pt idx="3017">
                  <c:v>7410.9115709999996</c:v>
                </c:pt>
                <c:pt idx="3018">
                  <c:v>7413.3643929999998</c:v>
                </c:pt>
                <c:pt idx="3019">
                  <c:v>7415.8183570000001</c:v>
                </c:pt>
                <c:pt idx="3020">
                  <c:v>7418.2742850000004</c:v>
                </c:pt>
                <c:pt idx="3021">
                  <c:v>7420.7367569999997</c:v>
                </c:pt>
                <c:pt idx="3022">
                  <c:v>7423.1830989999999</c:v>
                </c:pt>
                <c:pt idx="3023">
                  <c:v>7425.645786</c:v>
                </c:pt>
                <c:pt idx="3024">
                  <c:v>7428.118614</c:v>
                </c:pt>
                <c:pt idx="3025">
                  <c:v>7430.5640869999997</c:v>
                </c:pt>
                <c:pt idx="3026">
                  <c:v>7433.0218349999996</c:v>
                </c:pt>
                <c:pt idx="3027">
                  <c:v>7435.4784460000001</c:v>
                </c:pt>
                <c:pt idx="3028">
                  <c:v>7437.9379829999998</c:v>
                </c:pt>
                <c:pt idx="3029">
                  <c:v>7440.3892759999999</c:v>
                </c:pt>
                <c:pt idx="3030">
                  <c:v>7442.8411539999997</c:v>
                </c:pt>
                <c:pt idx="3031">
                  <c:v>7445.3027620000003</c:v>
                </c:pt>
                <c:pt idx="3032">
                  <c:v>7447.7473540000001</c:v>
                </c:pt>
                <c:pt idx="3033">
                  <c:v>7450.2270410000001</c:v>
                </c:pt>
                <c:pt idx="3034">
                  <c:v>7452.6906740000004</c:v>
                </c:pt>
                <c:pt idx="3035">
                  <c:v>7455.150353</c:v>
                </c:pt>
                <c:pt idx="3036">
                  <c:v>7457.6002440000002</c:v>
                </c:pt>
                <c:pt idx="3037">
                  <c:v>7460.0662439999996</c:v>
                </c:pt>
                <c:pt idx="3038">
                  <c:v>7462.521941</c:v>
                </c:pt>
                <c:pt idx="3039">
                  <c:v>7464.9692619999996</c:v>
                </c:pt>
                <c:pt idx="3040">
                  <c:v>7467.4303360000004</c:v>
                </c:pt>
                <c:pt idx="3041">
                  <c:v>7469.8822899999996</c:v>
                </c:pt>
                <c:pt idx="3042">
                  <c:v>7472.342635</c:v>
                </c:pt>
                <c:pt idx="3043">
                  <c:v>7474.8012589999998</c:v>
                </c:pt>
                <c:pt idx="3044">
                  <c:v>7477.2497910000002</c:v>
                </c:pt>
                <c:pt idx="3045">
                  <c:v>7479.7055620000001</c:v>
                </c:pt>
                <c:pt idx="3046">
                  <c:v>7482.1672420000004</c:v>
                </c:pt>
                <c:pt idx="3047">
                  <c:v>7484.6182349999999</c:v>
                </c:pt>
                <c:pt idx="3048">
                  <c:v>7487.0817180000004</c:v>
                </c:pt>
                <c:pt idx="3049">
                  <c:v>7489.5312750000003</c:v>
                </c:pt>
                <c:pt idx="3050">
                  <c:v>7491.9860360000002</c:v>
                </c:pt>
                <c:pt idx="3051">
                  <c:v>7494.4499470000001</c:v>
                </c:pt>
                <c:pt idx="3052">
                  <c:v>7496.8979840000002</c:v>
                </c:pt>
                <c:pt idx="3053">
                  <c:v>7499.3507769999997</c:v>
                </c:pt>
                <c:pt idx="3054">
                  <c:v>7501.8177240000005</c:v>
                </c:pt>
                <c:pt idx="3055">
                  <c:v>7504.2739250000004</c:v>
                </c:pt>
                <c:pt idx="3056">
                  <c:v>7506.7257739999995</c:v>
                </c:pt>
                <c:pt idx="3057">
                  <c:v>7509.1800599999997</c:v>
                </c:pt>
                <c:pt idx="3058">
                  <c:v>7511.6432839999998</c:v>
                </c:pt>
                <c:pt idx="3059">
                  <c:v>7514.0882339999998</c:v>
                </c:pt>
                <c:pt idx="3060">
                  <c:v>7516.5476390000003</c:v>
                </c:pt>
                <c:pt idx="3061">
                  <c:v>7519.0050179999998</c:v>
                </c:pt>
                <c:pt idx="3062">
                  <c:v>7521.4543309999999</c:v>
                </c:pt>
                <c:pt idx="3063">
                  <c:v>7523.9018269999997</c:v>
                </c:pt>
                <c:pt idx="3064">
                  <c:v>7526.3647709999996</c:v>
                </c:pt>
                <c:pt idx="3065">
                  <c:v>7528.8183669999999</c:v>
                </c:pt>
                <c:pt idx="3066">
                  <c:v>7531.2703629999996</c:v>
                </c:pt>
                <c:pt idx="3067">
                  <c:v>7533.7277869999998</c:v>
                </c:pt>
                <c:pt idx="3068">
                  <c:v>7536.1926100000001</c:v>
                </c:pt>
                <c:pt idx="3069">
                  <c:v>7538.6452300000001</c:v>
                </c:pt>
                <c:pt idx="3070">
                  <c:v>7541.0981140000004</c:v>
                </c:pt>
                <c:pt idx="3071">
                  <c:v>7543.5476950000002</c:v>
                </c:pt>
                <c:pt idx="3072">
                  <c:v>7546.0250690000003</c:v>
                </c:pt>
                <c:pt idx="3073">
                  <c:v>7548.4775559999998</c:v>
                </c:pt>
                <c:pt idx="3074">
                  <c:v>7550.9311379999999</c:v>
                </c:pt>
                <c:pt idx="3075">
                  <c:v>7553.3862399999998</c:v>
                </c:pt>
                <c:pt idx="3076">
                  <c:v>7555.8535890000003</c:v>
                </c:pt>
                <c:pt idx="3077">
                  <c:v>7558.2992910000003</c:v>
                </c:pt>
                <c:pt idx="3078">
                  <c:v>7560.7629040000002</c:v>
                </c:pt>
                <c:pt idx="3079">
                  <c:v>7563.2228619999996</c:v>
                </c:pt>
                <c:pt idx="3080">
                  <c:v>7565.6769059999997</c:v>
                </c:pt>
                <c:pt idx="3081">
                  <c:v>7568.1349220000002</c:v>
                </c:pt>
                <c:pt idx="3082">
                  <c:v>7570.599741</c:v>
                </c:pt>
                <c:pt idx="3083">
                  <c:v>7573.0649039999998</c:v>
                </c:pt>
                <c:pt idx="3084">
                  <c:v>7575.5236219999997</c:v>
                </c:pt>
                <c:pt idx="3085">
                  <c:v>7577.9709419999999</c:v>
                </c:pt>
                <c:pt idx="3086">
                  <c:v>7580.4317220000003</c:v>
                </c:pt>
                <c:pt idx="3087">
                  <c:v>7582.889126</c:v>
                </c:pt>
                <c:pt idx="3088">
                  <c:v>7585.3404499999997</c:v>
                </c:pt>
                <c:pt idx="3089">
                  <c:v>7587.8009659999998</c:v>
                </c:pt>
                <c:pt idx="3090">
                  <c:v>7590.2472559999997</c:v>
                </c:pt>
                <c:pt idx="3091">
                  <c:v>7592.7105860000001</c:v>
                </c:pt>
                <c:pt idx="3092">
                  <c:v>7595.1643519999998</c:v>
                </c:pt>
                <c:pt idx="3093">
                  <c:v>7597.6155900000003</c:v>
                </c:pt>
                <c:pt idx="3094">
                  <c:v>7600.0797570000004</c:v>
                </c:pt>
                <c:pt idx="3095">
                  <c:v>7602.5307830000002</c:v>
                </c:pt>
                <c:pt idx="3096">
                  <c:v>7604.988934</c:v>
                </c:pt>
                <c:pt idx="3097">
                  <c:v>7607.4455969999999</c:v>
                </c:pt>
                <c:pt idx="3098">
                  <c:v>7609.9157919999998</c:v>
                </c:pt>
                <c:pt idx="3099">
                  <c:v>7612.3722150000003</c:v>
                </c:pt>
                <c:pt idx="3100">
                  <c:v>7614.8258640000004</c:v>
                </c:pt>
                <c:pt idx="3101">
                  <c:v>7617.2798549999998</c:v>
                </c:pt>
                <c:pt idx="3102">
                  <c:v>7619.7461389999999</c:v>
                </c:pt>
                <c:pt idx="3103">
                  <c:v>7622.1966030000003</c:v>
                </c:pt>
                <c:pt idx="3104">
                  <c:v>7624.6515390000004</c:v>
                </c:pt>
                <c:pt idx="3105">
                  <c:v>7627.1112750000002</c:v>
                </c:pt>
                <c:pt idx="3106">
                  <c:v>7629.5794239999996</c:v>
                </c:pt>
                <c:pt idx="3107">
                  <c:v>7632.0333010000004</c:v>
                </c:pt>
                <c:pt idx="3108">
                  <c:v>7634.4909550000002</c:v>
                </c:pt>
                <c:pt idx="3109">
                  <c:v>7636.9486569999999</c:v>
                </c:pt>
                <c:pt idx="3110">
                  <c:v>7639.3985469999998</c:v>
                </c:pt>
                <c:pt idx="3111">
                  <c:v>7641.856272</c:v>
                </c:pt>
                <c:pt idx="3112">
                  <c:v>7644.3135940000002</c:v>
                </c:pt>
                <c:pt idx="3113">
                  <c:v>7646.7759770000002</c:v>
                </c:pt>
                <c:pt idx="3114">
                  <c:v>7649.2285979999997</c:v>
                </c:pt>
                <c:pt idx="3115">
                  <c:v>7651.6825449999997</c:v>
                </c:pt>
                <c:pt idx="3116">
                  <c:v>7654.1372250000004</c:v>
                </c:pt>
                <c:pt idx="3117">
                  <c:v>7656.6015479999996</c:v>
                </c:pt>
                <c:pt idx="3118">
                  <c:v>7659.0511859999997</c:v>
                </c:pt>
                <c:pt idx="3119">
                  <c:v>7661.4998830000004</c:v>
                </c:pt>
                <c:pt idx="3120">
                  <c:v>7663.9556030000003</c:v>
                </c:pt>
                <c:pt idx="3121">
                  <c:v>7666.4163079999998</c:v>
                </c:pt>
                <c:pt idx="3122">
                  <c:v>7668.8748910000004</c:v>
                </c:pt>
                <c:pt idx="3123">
                  <c:v>7671.3321390000001</c:v>
                </c:pt>
                <c:pt idx="3124">
                  <c:v>7673.7818900000002</c:v>
                </c:pt>
                <c:pt idx="3125">
                  <c:v>7676.243579</c:v>
                </c:pt>
                <c:pt idx="3126">
                  <c:v>7678.6968299999999</c:v>
                </c:pt>
                <c:pt idx="3127">
                  <c:v>7681.1521400000001</c:v>
                </c:pt>
                <c:pt idx="3128">
                  <c:v>7683.6078580000003</c:v>
                </c:pt>
                <c:pt idx="3129">
                  <c:v>7686.0602150000004</c:v>
                </c:pt>
                <c:pt idx="3130">
                  <c:v>7688.5154069999999</c:v>
                </c:pt>
                <c:pt idx="3131">
                  <c:v>7690.989928</c:v>
                </c:pt>
                <c:pt idx="3132">
                  <c:v>7693.4496140000001</c:v>
                </c:pt>
                <c:pt idx="3133">
                  <c:v>7695.8998540000002</c:v>
                </c:pt>
                <c:pt idx="3134">
                  <c:v>7698.3636059999999</c:v>
                </c:pt>
                <c:pt idx="3135">
                  <c:v>7700.8199960000002</c:v>
                </c:pt>
                <c:pt idx="3136">
                  <c:v>7703.2798000000003</c:v>
                </c:pt>
                <c:pt idx="3137">
                  <c:v>7705.7300519999999</c:v>
                </c:pt>
                <c:pt idx="3138">
                  <c:v>7708.1909340000002</c:v>
                </c:pt>
                <c:pt idx="3139">
                  <c:v>7710.6417339999998</c:v>
                </c:pt>
                <c:pt idx="3140">
                  <c:v>7713.1019999999999</c:v>
                </c:pt>
                <c:pt idx="3141">
                  <c:v>7715.5583260000003</c:v>
                </c:pt>
                <c:pt idx="3142">
                  <c:v>7718.0062440000002</c:v>
                </c:pt>
                <c:pt idx="3143">
                  <c:v>7720.4673640000001</c:v>
                </c:pt>
                <c:pt idx="3144">
                  <c:v>7722.9210899999998</c:v>
                </c:pt>
                <c:pt idx="3145">
                  <c:v>7725.3788569999997</c:v>
                </c:pt>
                <c:pt idx="3146">
                  <c:v>7727.8307109999996</c:v>
                </c:pt>
                <c:pt idx="3147">
                  <c:v>7730.2797899999996</c:v>
                </c:pt>
                <c:pt idx="3148">
                  <c:v>7732.7391729999999</c:v>
                </c:pt>
                <c:pt idx="3149">
                  <c:v>7735.1872590000003</c:v>
                </c:pt>
                <c:pt idx="3150">
                  <c:v>7737.6518669999996</c:v>
                </c:pt>
                <c:pt idx="3151">
                  <c:v>7740.0974509999996</c:v>
                </c:pt>
                <c:pt idx="3152">
                  <c:v>7742.5544110000001</c:v>
                </c:pt>
                <c:pt idx="3153">
                  <c:v>7745.0131490000003</c:v>
                </c:pt>
                <c:pt idx="3154">
                  <c:v>7747.4669649999996</c:v>
                </c:pt>
                <c:pt idx="3155">
                  <c:v>7749.9198150000002</c:v>
                </c:pt>
                <c:pt idx="3156">
                  <c:v>7752.3808239999998</c:v>
                </c:pt>
                <c:pt idx="3157">
                  <c:v>7754.8316340000001</c:v>
                </c:pt>
                <c:pt idx="3158">
                  <c:v>7757.2941350000001</c:v>
                </c:pt>
                <c:pt idx="3159">
                  <c:v>7759.7414120000003</c:v>
                </c:pt>
                <c:pt idx="3160">
                  <c:v>7762.2009770000004</c:v>
                </c:pt>
                <c:pt idx="3161">
                  <c:v>7764.6492010000002</c:v>
                </c:pt>
                <c:pt idx="3162">
                  <c:v>7767.1087100000004</c:v>
                </c:pt>
                <c:pt idx="3163">
                  <c:v>7769.5605619999997</c:v>
                </c:pt>
                <c:pt idx="3164">
                  <c:v>7772.021839</c:v>
                </c:pt>
                <c:pt idx="3165">
                  <c:v>7774.4694280000003</c:v>
                </c:pt>
                <c:pt idx="3166">
                  <c:v>7776.9230399999997</c:v>
                </c:pt>
                <c:pt idx="3167">
                  <c:v>7779.3871419999996</c:v>
                </c:pt>
                <c:pt idx="3168">
                  <c:v>7781.8338460000004</c:v>
                </c:pt>
                <c:pt idx="3169">
                  <c:v>7784.2968940000001</c:v>
                </c:pt>
                <c:pt idx="3170">
                  <c:v>7786.7522220000001</c:v>
                </c:pt>
                <c:pt idx="3171">
                  <c:v>7789.1956890000001</c:v>
                </c:pt>
                <c:pt idx="3172">
                  <c:v>7791.6546170000001</c:v>
                </c:pt>
                <c:pt idx="3173">
                  <c:v>7794.1082569999999</c:v>
                </c:pt>
                <c:pt idx="3174">
                  <c:v>7796.5623679999999</c:v>
                </c:pt>
                <c:pt idx="3175">
                  <c:v>7799.0208300000004</c:v>
                </c:pt>
                <c:pt idx="3176">
                  <c:v>7801.4858109999996</c:v>
                </c:pt>
                <c:pt idx="3177">
                  <c:v>7803.9478140000001</c:v>
                </c:pt>
                <c:pt idx="3178">
                  <c:v>7806.3941640000003</c:v>
                </c:pt>
                <c:pt idx="3179">
                  <c:v>7808.8471559999998</c:v>
                </c:pt>
                <c:pt idx="3180">
                  <c:v>7811.307307</c:v>
                </c:pt>
                <c:pt idx="3181">
                  <c:v>7813.7677640000002</c:v>
                </c:pt>
                <c:pt idx="3182">
                  <c:v>7816.2142219999996</c:v>
                </c:pt>
                <c:pt idx="3183">
                  <c:v>7818.6826339999998</c:v>
                </c:pt>
                <c:pt idx="3184">
                  <c:v>7821.1359380000004</c:v>
                </c:pt>
                <c:pt idx="3185">
                  <c:v>7823.589731</c:v>
                </c:pt>
                <c:pt idx="3186">
                  <c:v>7826.0383529999999</c:v>
                </c:pt>
                <c:pt idx="3187">
                  <c:v>7828.4958930000003</c:v>
                </c:pt>
                <c:pt idx="3188">
                  <c:v>7830.9509260000004</c:v>
                </c:pt>
                <c:pt idx="3189">
                  <c:v>7833.4149600000001</c:v>
                </c:pt>
                <c:pt idx="3190">
                  <c:v>7835.862228</c:v>
                </c:pt>
                <c:pt idx="3191">
                  <c:v>7838.3155919999999</c:v>
                </c:pt>
                <c:pt idx="3192">
                  <c:v>7840.7744519999997</c:v>
                </c:pt>
                <c:pt idx="3193">
                  <c:v>7843.2320760000002</c:v>
                </c:pt>
                <c:pt idx="3194">
                  <c:v>7845.6876000000002</c:v>
                </c:pt>
                <c:pt idx="3195">
                  <c:v>7848.1349680000003</c:v>
                </c:pt>
                <c:pt idx="3196">
                  <c:v>7850.5962280000003</c:v>
                </c:pt>
                <c:pt idx="3197">
                  <c:v>7853.0499490000002</c:v>
                </c:pt>
                <c:pt idx="3198">
                  <c:v>7855.5023870000005</c:v>
                </c:pt>
                <c:pt idx="3199">
                  <c:v>7857.9585790000001</c:v>
                </c:pt>
                <c:pt idx="3200">
                  <c:v>7860.4128799999999</c:v>
                </c:pt>
                <c:pt idx="3201">
                  <c:v>7862.8722420000004</c:v>
                </c:pt>
                <c:pt idx="3202">
                  <c:v>7865.3273090000002</c:v>
                </c:pt>
                <c:pt idx="3203">
                  <c:v>7867.7840779999997</c:v>
                </c:pt>
                <c:pt idx="3204">
                  <c:v>7870.2576330000002</c:v>
                </c:pt>
                <c:pt idx="3205">
                  <c:v>7872.7040290000004</c:v>
                </c:pt>
                <c:pt idx="3206">
                  <c:v>7875.1617100000003</c:v>
                </c:pt>
                <c:pt idx="3207">
                  <c:v>7877.6167169999999</c:v>
                </c:pt>
                <c:pt idx="3208">
                  <c:v>7880.0849850000004</c:v>
                </c:pt>
                <c:pt idx="3209">
                  <c:v>7882.5342490000003</c:v>
                </c:pt>
                <c:pt idx="3210">
                  <c:v>7884.9874040000004</c:v>
                </c:pt>
                <c:pt idx="3211">
                  <c:v>7887.4491840000001</c:v>
                </c:pt>
                <c:pt idx="3212">
                  <c:v>7889.9097419999998</c:v>
                </c:pt>
                <c:pt idx="3213">
                  <c:v>7892.3605669999997</c:v>
                </c:pt>
                <c:pt idx="3214">
                  <c:v>7894.8237019999997</c:v>
                </c:pt>
                <c:pt idx="3215">
                  <c:v>7897.276957</c:v>
                </c:pt>
                <c:pt idx="3216">
                  <c:v>7899.7271870000004</c:v>
                </c:pt>
                <c:pt idx="3217">
                  <c:v>7902.1810299999997</c:v>
                </c:pt>
                <c:pt idx="3218">
                  <c:v>7904.632439</c:v>
                </c:pt>
                <c:pt idx="3219">
                  <c:v>7907.0963339999998</c:v>
                </c:pt>
                <c:pt idx="3220">
                  <c:v>7909.5459179999998</c:v>
                </c:pt>
                <c:pt idx="3221">
                  <c:v>7911.998302</c:v>
                </c:pt>
                <c:pt idx="3222">
                  <c:v>7914.455293</c:v>
                </c:pt>
                <c:pt idx="3223">
                  <c:v>7916.9182289999999</c:v>
                </c:pt>
                <c:pt idx="3224">
                  <c:v>7919.3670099999999</c:v>
                </c:pt>
                <c:pt idx="3225">
                  <c:v>7921.824063</c:v>
                </c:pt>
                <c:pt idx="3226">
                  <c:v>7924.2827289999996</c:v>
                </c:pt>
                <c:pt idx="3227">
                  <c:v>7926.7398990000002</c:v>
                </c:pt>
                <c:pt idx="3228">
                  <c:v>7929.2062100000003</c:v>
                </c:pt>
                <c:pt idx="3229">
                  <c:v>7931.6636680000001</c:v>
                </c:pt>
                <c:pt idx="3230">
                  <c:v>7934.1146230000004</c:v>
                </c:pt>
                <c:pt idx="3231">
                  <c:v>7936.5691740000002</c:v>
                </c:pt>
                <c:pt idx="3232">
                  <c:v>7939.0363660000003</c:v>
                </c:pt>
                <c:pt idx="3233">
                  <c:v>7941.4830549999997</c:v>
                </c:pt>
                <c:pt idx="3234">
                  <c:v>7943.9425639999999</c:v>
                </c:pt>
                <c:pt idx="3235">
                  <c:v>7946.399206</c:v>
                </c:pt>
                <c:pt idx="3236">
                  <c:v>7948.8493269999999</c:v>
                </c:pt>
                <c:pt idx="3237">
                  <c:v>7951.327448</c:v>
                </c:pt>
                <c:pt idx="3238">
                  <c:v>7953.7863719999996</c:v>
                </c:pt>
                <c:pt idx="3239">
                  <c:v>7956.2424520000004</c:v>
                </c:pt>
                <c:pt idx="3240">
                  <c:v>7958.6943979999996</c:v>
                </c:pt>
                <c:pt idx="3241">
                  <c:v>7961.1502200000004</c:v>
                </c:pt>
                <c:pt idx="3242">
                  <c:v>7963.6064459999998</c:v>
                </c:pt>
                <c:pt idx="3243">
                  <c:v>7966.0681130000003</c:v>
                </c:pt>
                <c:pt idx="3244">
                  <c:v>7968.525122</c:v>
                </c:pt>
                <c:pt idx="3245">
                  <c:v>7970.9699799999999</c:v>
                </c:pt>
                <c:pt idx="3246">
                  <c:v>7973.4310800000003</c:v>
                </c:pt>
                <c:pt idx="3247">
                  <c:v>7975.8907250000002</c:v>
                </c:pt>
                <c:pt idx="3248">
                  <c:v>7978.3507600000003</c:v>
                </c:pt>
                <c:pt idx="3249">
                  <c:v>7980.8039650000001</c:v>
                </c:pt>
                <c:pt idx="3250">
                  <c:v>7983.26289</c:v>
                </c:pt>
                <c:pt idx="3251">
                  <c:v>7985.7190799999998</c:v>
                </c:pt>
                <c:pt idx="3252">
                  <c:v>7988.1736520000004</c:v>
                </c:pt>
                <c:pt idx="3253">
                  <c:v>7990.6272490000001</c:v>
                </c:pt>
                <c:pt idx="3254">
                  <c:v>7993.0845509999999</c:v>
                </c:pt>
                <c:pt idx="3255">
                  <c:v>7995.5406970000004</c:v>
                </c:pt>
                <c:pt idx="3256">
                  <c:v>7998.0020480000003</c:v>
                </c:pt>
                <c:pt idx="3257">
                  <c:v>8000.4608500000004</c:v>
                </c:pt>
                <c:pt idx="3258">
                  <c:v>8002.9123529999997</c:v>
                </c:pt>
                <c:pt idx="3259">
                  <c:v>8005.3660620000001</c:v>
                </c:pt>
                <c:pt idx="3260">
                  <c:v>8007.8273440000003</c:v>
                </c:pt>
                <c:pt idx="3261">
                  <c:v>8010.2788840000003</c:v>
                </c:pt>
                <c:pt idx="3262">
                  <c:v>8012.7400870000001</c:v>
                </c:pt>
                <c:pt idx="3263">
                  <c:v>8015.2005669999999</c:v>
                </c:pt>
                <c:pt idx="3264">
                  <c:v>8017.6456690000005</c:v>
                </c:pt>
                <c:pt idx="3265">
                  <c:v>8020.1061200000004</c:v>
                </c:pt>
                <c:pt idx="3266">
                  <c:v>8022.5574459999998</c:v>
                </c:pt>
                <c:pt idx="3267">
                  <c:v>8025.0170150000004</c:v>
                </c:pt>
                <c:pt idx="3268">
                  <c:v>8027.4727199999998</c:v>
                </c:pt>
                <c:pt idx="3269">
                  <c:v>8029.9223689999999</c:v>
                </c:pt>
                <c:pt idx="3270">
                  <c:v>8032.3752059999997</c:v>
                </c:pt>
                <c:pt idx="3271">
                  <c:v>8034.8337700000002</c:v>
                </c:pt>
                <c:pt idx="3272">
                  <c:v>8037.2865840000004</c:v>
                </c:pt>
                <c:pt idx="3273">
                  <c:v>8039.750333</c:v>
                </c:pt>
                <c:pt idx="3274">
                  <c:v>8042.2060220000003</c:v>
                </c:pt>
                <c:pt idx="3275">
                  <c:v>8044.6614019999997</c:v>
                </c:pt>
                <c:pt idx="3276">
                  <c:v>8047.130838</c:v>
                </c:pt>
                <c:pt idx="3277">
                  <c:v>8049.6000949999998</c:v>
                </c:pt>
                <c:pt idx="3278">
                  <c:v>8052.0588029999999</c:v>
                </c:pt>
                <c:pt idx="3279">
                  <c:v>8054.5130010000003</c:v>
                </c:pt>
                <c:pt idx="3280">
                  <c:v>8056.9695970000002</c:v>
                </c:pt>
                <c:pt idx="3281">
                  <c:v>8059.4247240000004</c:v>
                </c:pt>
                <c:pt idx="3282">
                  <c:v>8061.8825809999998</c:v>
                </c:pt>
                <c:pt idx="3283">
                  <c:v>8064.3456180000003</c:v>
                </c:pt>
                <c:pt idx="3284">
                  <c:v>8066.8025340000004</c:v>
                </c:pt>
                <c:pt idx="3285">
                  <c:v>8069.256093</c:v>
                </c:pt>
                <c:pt idx="3286">
                  <c:v>8071.7243230000004</c:v>
                </c:pt>
                <c:pt idx="3287">
                  <c:v>8074.1846910000004</c:v>
                </c:pt>
                <c:pt idx="3288">
                  <c:v>8076.6378990000003</c:v>
                </c:pt>
                <c:pt idx="3289">
                  <c:v>8079.089903</c:v>
                </c:pt>
                <c:pt idx="3290">
                  <c:v>8081.5516820000003</c:v>
                </c:pt>
                <c:pt idx="3291">
                  <c:v>8084.0046009999996</c:v>
                </c:pt>
                <c:pt idx="3292">
                  <c:v>8086.4735790000004</c:v>
                </c:pt>
                <c:pt idx="3293">
                  <c:v>8088.9215670000003</c:v>
                </c:pt>
                <c:pt idx="3294">
                  <c:v>8091.3755700000002</c:v>
                </c:pt>
                <c:pt idx="3295">
                  <c:v>8093.8355389999997</c:v>
                </c:pt>
                <c:pt idx="3296">
                  <c:v>8096.2926930000003</c:v>
                </c:pt>
                <c:pt idx="3297">
                  <c:v>8098.752684</c:v>
                </c:pt>
                <c:pt idx="3298">
                  <c:v>8101.2024229999997</c:v>
                </c:pt>
                <c:pt idx="3299">
                  <c:v>8103.6655259999998</c:v>
                </c:pt>
                <c:pt idx="3300">
                  <c:v>8106.1204470000002</c:v>
                </c:pt>
                <c:pt idx="3301">
                  <c:v>8108.5866480000004</c:v>
                </c:pt>
                <c:pt idx="3302">
                  <c:v>8111.0489459999999</c:v>
                </c:pt>
                <c:pt idx="3303">
                  <c:v>8113.5052580000001</c:v>
                </c:pt>
                <c:pt idx="3304">
                  <c:v>8115.9609559999999</c:v>
                </c:pt>
                <c:pt idx="3305">
                  <c:v>8118.4182220000002</c:v>
                </c:pt>
                <c:pt idx="3306">
                  <c:v>8120.8756800000001</c:v>
                </c:pt>
                <c:pt idx="3307">
                  <c:v>8123.3299150000003</c:v>
                </c:pt>
                <c:pt idx="3308">
                  <c:v>8125.7795889999998</c:v>
                </c:pt>
                <c:pt idx="3309">
                  <c:v>8128.2401689999997</c:v>
                </c:pt>
                <c:pt idx="3310">
                  <c:v>8130.6951239999999</c:v>
                </c:pt>
                <c:pt idx="3311">
                  <c:v>8133.1560129999998</c:v>
                </c:pt>
                <c:pt idx="3312">
                  <c:v>8135.6167130000003</c:v>
                </c:pt>
                <c:pt idx="3313">
                  <c:v>8138.0710040000004</c:v>
                </c:pt>
                <c:pt idx="3314">
                  <c:v>8140.5223319999996</c:v>
                </c:pt>
                <c:pt idx="3315">
                  <c:v>8142.973129</c:v>
                </c:pt>
                <c:pt idx="3316">
                  <c:v>8145.4262429999999</c:v>
                </c:pt>
                <c:pt idx="3317">
                  <c:v>8147.8824249999998</c:v>
                </c:pt>
                <c:pt idx="3318">
                  <c:v>8150.3457600000002</c:v>
                </c:pt>
                <c:pt idx="3319">
                  <c:v>8152.7988089999999</c:v>
                </c:pt>
                <c:pt idx="3320">
                  <c:v>8155.2642990000004</c:v>
                </c:pt>
                <c:pt idx="3321">
                  <c:v>8157.7191419999999</c:v>
                </c:pt>
                <c:pt idx="3322">
                  <c:v>8160.174145</c:v>
                </c:pt>
                <c:pt idx="3323">
                  <c:v>8162.6399849999998</c:v>
                </c:pt>
                <c:pt idx="3324">
                  <c:v>8165.0935710000003</c:v>
                </c:pt>
                <c:pt idx="3325">
                  <c:v>8167.5531790000005</c:v>
                </c:pt>
                <c:pt idx="3326">
                  <c:v>8170.0069130000002</c:v>
                </c:pt>
                <c:pt idx="3327">
                  <c:v>8172.4648349999998</c:v>
                </c:pt>
                <c:pt idx="3328">
                  <c:v>8174.9229809999997</c:v>
                </c:pt>
                <c:pt idx="3329">
                  <c:v>8177.3783599999997</c:v>
                </c:pt>
                <c:pt idx="3330">
                  <c:v>8179.8331950000002</c:v>
                </c:pt>
                <c:pt idx="3331">
                  <c:v>8182.2865830000001</c:v>
                </c:pt>
                <c:pt idx="3332">
                  <c:v>8184.7464090000003</c:v>
                </c:pt>
                <c:pt idx="3333">
                  <c:v>8187.2003130000003</c:v>
                </c:pt>
                <c:pt idx="3334">
                  <c:v>8189.655667</c:v>
                </c:pt>
                <c:pt idx="3335">
                  <c:v>8192.1099020000001</c:v>
                </c:pt>
                <c:pt idx="3336">
                  <c:v>8194.5694490000005</c:v>
                </c:pt>
                <c:pt idx="3337">
                  <c:v>8197.0260770000004</c:v>
                </c:pt>
                <c:pt idx="3338">
                  <c:v>8199.4794230000007</c:v>
                </c:pt>
                <c:pt idx="3339">
                  <c:v>8201.9441320000005</c:v>
                </c:pt>
                <c:pt idx="3340">
                  <c:v>8204.3923329999998</c:v>
                </c:pt>
                <c:pt idx="3341">
                  <c:v>8206.8523380000006</c:v>
                </c:pt>
                <c:pt idx="3342">
                  <c:v>8209.3124040000002</c:v>
                </c:pt>
                <c:pt idx="3343">
                  <c:v>8211.7663420000008</c:v>
                </c:pt>
                <c:pt idx="3344">
                  <c:v>8214.2141009999996</c:v>
                </c:pt>
                <c:pt idx="3345">
                  <c:v>8216.668549</c:v>
                </c:pt>
                <c:pt idx="3346">
                  <c:v>8219.1256080000003</c:v>
                </c:pt>
                <c:pt idx="3347">
                  <c:v>8221.5796969999992</c:v>
                </c:pt>
                <c:pt idx="3348">
                  <c:v>8224.0400329999993</c:v>
                </c:pt>
                <c:pt idx="3349">
                  <c:v>8226.5017680000001</c:v>
                </c:pt>
                <c:pt idx="3350">
                  <c:v>8228.9556699999994</c:v>
                </c:pt>
                <c:pt idx="3351">
                  <c:v>8231.4085840000007</c:v>
                </c:pt>
                <c:pt idx="3352">
                  <c:v>8233.8687659999996</c:v>
                </c:pt>
                <c:pt idx="3353">
                  <c:v>8236.3205839999991</c:v>
                </c:pt>
                <c:pt idx="3354">
                  <c:v>8238.7726600000005</c:v>
                </c:pt>
                <c:pt idx="3355">
                  <c:v>8241.2301700000007</c:v>
                </c:pt>
                <c:pt idx="3356">
                  <c:v>8243.6794360000004</c:v>
                </c:pt>
                <c:pt idx="3357">
                  <c:v>8246.1459250000007</c:v>
                </c:pt>
                <c:pt idx="3358">
                  <c:v>8248.5959230000008</c:v>
                </c:pt>
                <c:pt idx="3359">
                  <c:v>8251.0486560000008</c:v>
                </c:pt>
                <c:pt idx="3360">
                  <c:v>8253.5106030000006</c:v>
                </c:pt>
                <c:pt idx="3361">
                  <c:v>8255.9639540000007</c:v>
                </c:pt>
                <c:pt idx="3362">
                  <c:v>8258.4183699999994</c:v>
                </c:pt>
                <c:pt idx="3363">
                  <c:v>8260.8730410000007</c:v>
                </c:pt>
                <c:pt idx="3364">
                  <c:v>8263.3295620000008</c:v>
                </c:pt>
                <c:pt idx="3365">
                  <c:v>8265.7813829999996</c:v>
                </c:pt>
                <c:pt idx="3366">
                  <c:v>8268.2434450000001</c:v>
                </c:pt>
                <c:pt idx="3367">
                  <c:v>8270.6965619999992</c:v>
                </c:pt>
                <c:pt idx="3368">
                  <c:v>8273.1586169999991</c:v>
                </c:pt>
                <c:pt idx="3369">
                  <c:v>8275.6082860000006</c:v>
                </c:pt>
                <c:pt idx="3370">
                  <c:v>8278.0635629999997</c:v>
                </c:pt>
                <c:pt idx="3371">
                  <c:v>8280.5203689999998</c:v>
                </c:pt>
                <c:pt idx="3372">
                  <c:v>8282.9704490000004</c:v>
                </c:pt>
                <c:pt idx="3373">
                  <c:v>8285.4325979999994</c:v>
                </c:pt>
                <c:pt idx="3374">
                  <c:v>8287.8810140000005</c:v>
                </c:pt>
                <c:pt idx="3375">
                  <c:v>8290.3447529999994</c:v>
                </c:pt>
                <c:pt idx="3376">
                  <c:v>8292.7980970000008</c:v>
                </c:pt>
                <c:pt idx="3377">
                  <c:v>8295.2436720000005</c:v>
                </c:pt>
                <c:pt idx="3378">
                  <c:v>8297.7031599999991</c:v>
                </c:pt>
                <c:pt idx="3379">
                  <c:v>8300.1629919999996</c:v>
                </c:pt>
                <c:pt idx="3380">
                  <c:v>8302.6103760000005</c:v>
                </c:pt>
                <c:pt idx="3381">
                  <c:v>8305.0639919999994</c:v>
                </c:pt>
                <c:pt idx="3382">
                  <c:v>8307.5247529999997</c:v>
                </c:pt>
                <c:pt idx="3383">
                  <c:v>8309.9784029999992</c:v>
                </c:pt>
                <c:pt idx="3384">
                  <c:v>8312.4341349999995</c:v>
                </c:pt>
                <c:pt idx="3385">
                  <c:v>8314.8958060000004</c:v>
                </c:pt>
                <c:pt idx="3386">
                  <c:v>8317.3496899999991</c:v>
                </c:pt>
                <c:pt idx="3387">
                  <c:v>8319.807041</c:v>
                </c:pt>
                <c:pt idx="3388">
                  <c:v>8322.2541789999996</c:v>
                </c:pt>
                <c:pt idx="3389">
                  <c:v>8324.7108169999992</c:v>
                </c:pt>
                <c:pt idx="3390">
                  <c:v>8327.1659220000001</c:v>
                </c:pt>
                <c:pt idx="3391">
                  <c:v>8329.6257609999993</c:v>
                </c:pt>
                <c:pt idx="3392">
                  <c:v>8332.0813610000005</c:v>
                </c:pt>
                <c:pt idx="3393">
                  <c:v>8334.5362729999997</c:v>
                </c:pt>
                <c:pt idx="3394">
                  <c:v>8336.9889449999991</c:v>
                </c:pt>
                <c:pt idx="3395">
                  <c:v>8339.4497940000001</c:v>
                </c:pt>
                <c:pt idx="3396">
                  <c:v>8341.8987010000001</c:v>
                </c:pt>
                <c:pt idx="3397">
                  <c:v>8344.3546289999995</c:v>
                </c:pt>
                <c:pt idx="3398">
                  <c:v>8346.8148889999993</c:v>
                </c:pt>
                <c:pt idx="3399">
                  <c:v>8349.2699530000009</c:v>
                </c:pt>
                <c:pt idx="3400">
                  <c:v>8351.7245980000007</c:v>
                </c:pt>
                <c:pt idx="3401">
                  <c:v>8354.1806849999994</c:v>
                </c:pt>
                <c:pt idx="3402">
                  <c:v>8356.6334009999991</c:v>
                </c:pt>
                <c:pt idx="3403">
                  <c:v>8359.0889279999992</c:v>
                </c:pt>
                <c:pt idx="3404">
                  <c:v>8361.5403439999991</c:v>
                </c:pt>
                <c:pt idx="3405">
                  <c:v>8364.0005669999991</c:v>
                </c:pt>
                <c:pt idx="3406">
                  <c:v>8366.4596409999995</c:v>
                </c:pt>
                <c:pt idx="3407">
                  <c:v>8368.9094050000003</c:v>
                </c:pt>
                <c:pt idx="3408">
                  <c:v>8371.3674329999994</c:v>
                </c:pt>
                <c:pt idx="3409">
                  <c:v>8373.832977</c:v>
                </c:pt>
                <c:pt idx="3410">
                  <c:v>8376.2782000000007</c:v>
                </c:pt>
                <c:pt idx="3411">
                  <c:v>8378.7317359999997</c:v>
                </c:pt>
                <c:pt idx="3412">
                  <c:v>8381.1967010000008</c:v>
                </c:pt>
                <c:pt idx="3413">
                  <c:v>8383.6517230000009</c:v>
                </c:pt>
                <c:pt idx="3414">
                  <c:v>8386.1057990000008</c:v>
                </c:pt>
                <c:pt idx="3415">
                  <c:v>8388.5569009999999</c:v>
                </c:pt>
                <c:pt idx="3416">
                  <c:v>8391.0206249999992</c:v>
                </c:pt>
                <c:pt idx="3417">
                  <c:v>8393.4799340000009</c:v>
                </c:pt>
                <c:pt idx="3418">
                  <c:v>8395.9357390000005</c:v>
                </c:pt>
                <c:pt idx="3419">
                  <c:v>8398.3839200000002</c:v>
                </c:pt>
                <c:pt idx="3420">
                  <c:v>8400.8445460000003</c:v>
                </c:pt>
                <c:pt idx="3421">
                  <c:v>8403.3005890000004</c:v>
                </c:pt>
                <c:pt idx="3422">
                  <c:v>8405.7560119999998</c:v>
                </c:pt>
                <c:pt idx="3423">
                  <c:v>8408.2293699999991</c:v>
                </c:pt>
                <c:pt idx="3424">
                  <c:v>8410.6795989999991</c:v>
                </c:pt>
                <c:pt idx="3425">
                  <c:v>8413.1385829999999</c:v>
                </c:pt>
                <c:pt idx="3426">
                  <c:v>8415.5907270000007</c:v>
                </c:pt>
                <c:pt idx="3427">
                  <c:v>8418.0522579999997</c:v>
                </c:pt>
                <c:pt idx="3428">
                  <c:v>8420.4984499999991</c:v>
                </c:pt>
                <c:pt idx="3429">
                  <c:v>8422.9600900000005</c:v>
                </c:pt>
                <c:pt idx="3430">
                  <c:v>8425.4130590000004</c:v>
                </c:pt>
                <c:pt idx="3431">
                  <c:v>8427.8683349999992</c:v>
                </c:pt>
                <c:pt idx="3432">
                  <c:v>8430.3234439999997</c:v>
                </c:pt>
                <c:pt idx="3433">
                  <c:v>8432.7775989999991</c:v>
                </c:pt>
                <c:pt idx="3434">
                  <c:v>8435.2316840000003</c:v>
                </c:pt>
                <c:pt idx="3435">
                  <c:v>8437.6881020000001</c:v>
                </c:pt>
                <c:pt idx="3436">
                  <c:v>8440.1544439999998</c:v>
                </c:pt>
                <c:pt idx="3437">
                  <c:v>8442.6013079999993</c:v>
                </c:pt>
                <c:pt idx="3438">
                  <c:v>8445.0618620000005</c:v>
                </c:pt>
                <c:pt idx="3439">
                  <c:v>8447.5166979999995</c:v>
                </c:pt>
                <c:pt idx="3440">
                  <c:v>8449.9693459999999</c:v>
                </c:pt>
                <c:pt idx="3441">
                  <c:v>8452.4221099999995</c:v>
                </c:pt>
                <c:pt idx="3442">
                  <c:v>8454.8772040000003</c:v>
                </c:pt>
                <c:pt idx="3443">
                  <c:v>8457.3315540000003</c:v>
                </c:pt>
                <c:pt idx="3444">
                  <c:v>8459.7957719999995</c:v>
                </c:pt>
                <c:pt idx="3445">
                  <c:v>8462.2517640000005</c:v>
                </c:pt>
                <c:pt idx="3446">
                  <c:v>8464.7063340000004</c:v>
                </c:pt>
                <c:pt idx="3447">
                  <c:v>8467.1630050000003</c:v>
                </c:pt>
                <c:pt idx="3448">
                  <c:v>8469.6085590000002</c:v>
                </c:pt>
                <c:pt idx="3449">
                  <c:v>8472.0746149999995</c:v>
                </c:pt>
                <c:pt idx="3450">
                  <c:v>8474.5208600000005</c:v>
                </c:pt>
                <c:pt idx="3451">
                  <c:v>8476.9839080000002</c:v>
                </c:pt>
                <c:pt idx="3452">
                  <c:v>8479.4457550000006</c:v>
                </c:pt>
                <c:pt idx="3453">
                  <c:v>8481.8970169999993</c:v>
                </c:pt>
                <c:pt idx="3454">
                  <c:v>8484.3492179999994</c:v>
                </c:pt>
                <c:pt idx="3455">
                  <c:v>8486.8095990000002</c:v>
                </c:pt>
                <c:pt idx="3456">
                  <c:v>8489.2668940000003</c:v>
                </c:pt>
                <c:pt idx="3457">
                  <c:v>8491.7286980000008</c:v>
                </c:pt>
                <c:pt idx="3458">
                  <c:v>8494.1858649999995</c:v>
                </c:pt>
                <c:pt idx="3459">
                  <c:v>8496.6373480000002</c:v>
                </c:pt>
                <c:pt idx="3460">
                  <c:v>8499.0944249999993</c:v>
                </c:pt>
                <c:pt idx="3461">
                  <c:v>8501.5523869999997</c:v>
                </c:pt>
                <c:pt idx="3462">
                  <c:v>8504.0097189999997</c:v>
                </c:pt>
                <c:pt idx="3463">
                  <c:v>8506.4658299999992</c:v>
                </c:pt>
                <c:pt idx="3464">
                  <c:v>8508.91633</c:v>
                </c:pt>
                <c:pt idx="3465">
                  <c:v>8511.3676529999993</c:v>
                </c:pt>
                <c:pt idx="3466">
                  <c:v>8513.824826</c:v>
                </c:pt>
                <c:pt idx="3467">
                  <c:v>8516.290712</c:v>
                </c:pt>
                <c:pt idx="3468">
                  <c:v>8518.7462890000006</c:v>
                </c:pt>
                <c:pt idx="3469">
                  <c:v>8521.1957860000002</c:v>
                </c:pt>
                <c:pt idx="3470">
                  <c:v>8523.6516119999997</c:v>
                </c:pt>
                <c:pt idx="3471">
                  <c:v>8526.1042679999991</c:v>
                </c:pt>
                <c:pt idx="3472">
                  <c:v>8528.5635380000003</c:v>
                </c:pt>
                <c:pt idx="3473">
                  <c:v>8531.023115</c:v>
                </c:pt>
                <c:pt idx="3474">
                  <c:v>8533.4802880000007</c:v>
                </c:pt>
                <c:pt idx="3475">
                  <c:v>8535.9318370000001</c:v>
                </c:pt>
                <c:pt idx="3476">
                  <c:v>8538.3873220000005</c:v>
                </c:pt>
                <c:pt idx="3477">
                  <c:v>8540.8391090000005</c:v>
                </c:pt>
                <c:pt idx="3478">
                  <c:v>8543.3003950000002</c:v>
                </c:pt>
                <c:pt idx="3479">
                  <c:v>8545.7559409999994</c:v>
                </c:pt>
                <c:pt idx="3480">
                  <c:v>8548.2187979999999</c:v>
                </c:pt>
                <c:pt idx="3481">
                  <c:v>8550.6739809999999</c:v>
                </c:pt>
                <c:pt idx="3482">
                  <c:v>8553.1282599999995</c:v>
                </c:pt>
                <c:pt idx="3483">
                  <c:v>8555.5853669999997</c:v>
                </c:pt>
                <c:pt idx="3484">
                  <c:v>8558.0420599999998</c:v>
                </c:pt>
                <c:pt idx="3485">
                  <c:v>8560.4990859999998</c:v>
                </c:pt>
                <c:pt idx="3486">
                  <c:v>8562.9444019999992</c:v>
                </c:pt>
                <c:pt idx="3487">
                  <c:v>8565.4066380000004</c:v>
                </c:pt>
                <c:pt idx="3488">
                  <c:v>8567.8706870000005</c:v>
                </c:pt>
                <c:pt idx="3489">
                  <c:v>8570.3323689999997</c:v>
                </c:pt>
                <c:pt idx="3490">
                  <c:v>8572.7801230000005</c:v>
                </c:pt>
                <c:pt idx="3491">
                  <c:v>8575.2337229999994</c:v>
                </c:pt>
                <c:pt idx="3492">
                  <c:v>8577.6873699999996</c:v>
                </c:pt>
                <c:pt idx="3493">
                  <c:v>8580.1475279999995</c:v>
                </c:pt>
                <c:pt idx="3494">
                  <c:v>8582.6053429999993</c:v>
                </c:pt>
                <c:pt idx="3495">
                  <c:v>8585.0576949999995</c:v>
                </c:pt>
                <c:pt idx="3496">
                  <c:v>8587.5142980000001</c:v>
                </c:pt>
                <c:pt idx="3497">
                  <c:v>8589.9678860000004</c:v>
                </c:pt>
                <c:pt idx="3498">
                  <c:v>8592.4308799999999</c:v>
                </c:pt>
                <c:pt idx="3499">
                  <c:v>8594.8819939999994</c:v>
                </c:pt>
                <c:pt idx="3500">
                  <c:v>8597.3409549999997</c:v>
                </c:pt>
                <c:pt idx="3501">
                  <c:v>8599.7845319999997</c:v>
                </c:pt>
                <c:pt idx="3502">
                  <c:v>8602.2495400000007</c:v>
                </c:pt>
                <c:pt idx="3503">
                  <c:v>8604.7098480000004</c:v>
                </c:pt>
                <c:pt idx="3504">
                  <c:v>8607.1600639999997</c:v>
                </c:pt>
                <c:pt idx="3505">
                  <c:v>8609.6099470000008</c:v>
                </c:pt>
                <c:pt idx="3506">
                  <c:v>8612.0736830000005</c:v>
                </c:pt>
                <c:pt idx="3507">
                  <c:v>8614.5278830000007</c:v>
                </c:pt>
                <c:pt idx="3508">
                  <c:v>8616.9862460000004</c:v>
                </c:pt>
                <c:pt idx="3509">
                  <c:v>8619.4445479999995</c:v>
                </c:pt>
                <c:pt idx="3510">
                  <c:v>8621.9039499999999</c:v>
                </c:pt>
                <c:pt idx="3511">
                  <c:v>8624.3565789999993</c:v>
                </c:pt>
                <c:pt idx="3512">
                  <c:v>8626.8153980000006</c:v>
                </c:pt>
                <c:pt idx="3513">
                  <c:v>8629.2673080000004</c:v>
                </c:pt>
                <c:pt idx="3514">
                  <c:v>8631.7257219999992</c:v>
                </c:pt>
                <c:pt idx="3515">
                  <c:v>8634.1742159999994</c:v>
                </c:pt>
                <c:pt idx="3516">
                  <c:v>8636.6350459999994</c:v>
                </c:pt>
                <c:pt idx="3517">
                  <c:v>8639.0846490000004</c:v>
                </c:pt>
                <c:pt idx="3518">
                  <c:v>8641.5424419999999</c:v>
                </c:pt>
                <c:pt idx="3519">
                  <c:v>8644.0058000000008</c:v>
                </c:pt>
                <c:pt idx="3520">
                  <c:v>8646.4572950000002</c:v>
                </c:pt>
                <c:pt idx="3521">
                  <c:v>8648.9231619999991</c:v>
                </c:pt>
                <c:pt idx="3522">
                  <c:v>8651.3866319999997</c:v>
                </c:pt>
                <c:pt idx="3523">
                  <c:v>8653.8462280000003</c:v>
                </c:pt>
                <c:pt idx="3524">
                  <c:v>8656.3037530000001</c:v>
                </c:pt>
                <c:pt idx="3525">
                  <c:v>8658.7537030000003</c:v>
                </c:pt>
                <c:pt idx="3526">
                  <c:v>8661.2118040000005</c:v>
                </c:pt>
                <c:pt idx="3527">
                  <c:v>8663.6637929999997</c:v>
                </c:pt>
                <c:pt idx="3528">
                  <c:v>8666.1252430000004</c:v>
                </c:pt>
                <c:pt idx="3529">
                  <c:v>8668.5820249999997</c:v>
                </c:pt>
                <c:pt idx="3530">
                  <c:v>8671.042915</c:v>
                </c:pt>
                <c:pt idx="3531">
                  <c:v>8673.4950360000003</c:v>
                </c:pt>
                <c:pt idx="3532">
                  <c:v>8675.9543649999996</c:v>
                </c:pt>
                <c:pt idx="3533">
                  <c:v>8678.4104210000005</c:v>
                </c:pt>
                <c:pt idx="3534">
                  <c:v>8680.8828030000004</c:v>
                </c:pt>
                <c:pt idx="3535">
                  <c:v>8683.3424319999995</c:v>
                </c:pt>
                <c:pt idx="3536">
                  <c:v>8685.7948770000003</c:v>
                </c:pt>
                <c:pt idx="3537">
                  <c:v>8688.2511579999991</c:v>
                </c:pt>
                <c:pt idx="3538">
                  <c:v>8690.7095320000008</c:v>
                </c:pt>
                <c:pt idx="3539">
                  <c:v>8693.1649720000005</c:v>
                </c:pt>
                <c:pt idx="3540">
                  <c:v>8695.6182779999999</c:v>
                </c:pt>
                <c:pt idx="3541">
                  <c:v>8698.0921249999992</c:v>
                </c:pt>
                <c:pt idx="3542">
                  <c:v>8700.5463720000007</c:v>
                </c:pt>
                <c:pt idx="3543">
                  <c:v>8702.9985849999994</c:v>
                </c:pt>
                <c:pt idx="3544">
                  <c:v>8705.4540059999999</c:v>
                </c:pt>
                <c:pt idx="3545">
                  <c:v>8707.9149089999992</c:v>
                </c:pt>
                <c:pt idx="3546">
                  <c:v>8710.3679630000006</c:v>
                </c:pt>
                <c:pt idx="3547">
                  <c:v>8712.8290500000003</c:v>
                </c:pt>
                <c:pt idx="3548">
                  <c:v>8715.281911</c:v>
                </c:pt>
                <c:pt idx="3549">
                  <c:v>8717.7343130000008</c:v>
                </c:pt>
                <c:pt idx="3550">
                  <c:v>8720.1969389999995</c:v>
                </c:pt>
                <c:pt idx="3551">
                  <c:v>8722.6568160000006</c:v>
                </c:pt>
                <c:pt idx="3552">
                  <c:v>8725.1092389999994</c:v>
                </c:pt>
                <c:pt idx="3553">
                  <c:v>8727.5626539999994</c:v>
                </c:pt>
                <c:pt idx="3554">
                  <c:v>8730.0192330000009</c:v>
                </c:pt>
                <c:pt idx="3555">
                  <c:v>8732.4750079999994</c:v>
                </c:pt>
                <c:pt idx="3556">
                  <c:v>8734.9289649999992</c:v>
                </c:pt>
                <c:pt idx="3557">
                  <c:v>8737.3877919999995</c:v>
                </c:pt>
                <c:pt idx="3558">
                  <c:v>8739.8391119999997</c:v>
                </c:pt>
                <c:pt idx="3559">
                  <c:v>8742.3003840000001</c:v>
                </c:pt>
                <c:pt idx="3560">
                  <c:v>8744.7592239999994</c:v>
                </c:pt>
                <c:pt idx="3561">
                  <c:v>8747.2099920000001</c:v>
                </c:pt>
                <c:pt idx="3562">
                  <c:v>8749.6758750000008</c:v>
                </c:pt>
                <c:pt idx="3563">
                  <c:v>8752.1229000000003</c:v>
                </c:pt>
                <c:pt idx="3564">
                  <c:v>8754.5815330000005</c:v>
                </c:pt>
                <c:pt idx="3565">
                  <c:v>8757.0338649999994</c:v>
                </c:pt>
                <c:pt idx="3566">
                  <c:v>8759.4883879999998</c:v>
                </c:pt>
                <c:pt idx="3567">
                  <c:v>8761.9457309999998</c:v>
                </c:pt>
                <c:pt idx="3568">
                  <c:v>8764.4059949999992</c:v>
                </c:pt>
                <c:pt idx="3569">
                  <c:v>8766.8603710000007</c:v>
                </c:pt>
                <c:pt idx="3570">
                  <c:v>8769.3121260000007</c:v>
                </c:pt>
                <c:pt idx="3571">
                  <c:v>8771.7756090000003</c:v>
                </c:pt>
                <c:pt idx="3572">
                  <c:v>8774.2211559999996</c:v>
                </c:pt>
                <c:pt idx="3573">
                  <c:v>8776.6766449999996</c:v>
                </c:pt>
                <c:pt idx="3574">
                  <c:v>8779.1376189999992</c:v>
                </c:pt>
                <c:pt idx="3575">
                  <c:v>8781.5969449999993</c:v>
                </c:pt>
                <c:pt idx="3576">
                  <c:v>8784.0458159999998</c:v>
                </c:pt>
                <c:pt idx="3577">
                  <c:v>8786.5072770000006</c:v>
                </c:pt>
                <c:pt idx="3578">
                  <c:v>8788.9647679999998</c:v>
                </c:pt>
                <c:pt idx="3579">
                  <c:v>8791.4143939999994</c:v>
                </c:pt>
                <c:pt idx="3580">
                  <c:v>8793.8755849999998</c:v>
                </c:pt>
                <c:pt idx="3581">
                  <c:v>8796.3218780000007</c:v>
                </c:pt>
                <c:pt idx="3582">
                  <c:v>8798.7826110000005</c:v>
                </c:pt>
                <c:pt idx="3583">
                  <c:v>8801.2441490000001</c:v>
                </c:pt>
                <c:pt idx="3584">
                  <c:v>8803.6916899999997</c:v>
                </c:pt>
                <c:pt idx="3585">
                  <c:v>8806.1553270000004</c:v>
                </c:pt>
                <c:pt idx="3586">
                  <c:v>8808.6148329999996</c:v>
                </c:pt>
                <c:pt idx="3587">
                  <c:v>8811.0684369999999</c:v>
                </c:pt>
                <c:pt idx="3588">
                  <c:v>8813.5289200000007</c:v>
                </c:pt>
                <c:pt idx="3589">
                  <c:v>8815.9869770000005</c:v>
                </c:pt>
                <c:pt idx="3590">
                  <c:v>8818.4414519999991</c:v>
                </c:pt>
                <c:pt idx="3591">
                  <c:v>8820.900232</c:v>
                </c:pt>
                <c:pt idx="3592">
                  <c:v>8823.3535649999994</c:v>
                </c:pt>
                <c:pt idx="3593">
                  <c:v>8825.8104330000006</c:v>
                </c:pt>
                <c:pt idx="3594">
                  <c:v>8828.2682700000005</c:v>
                </c:pt>
                <c:pt idx="3595">
                  <c:v>8830.7309490000007</c:v>
                </c:pt>
                <c:pt idx="3596">
                  <c:v>8833.1998559999993</c:v>
                </c:pt>
                <c:pt idx="3597">
                  <c:v>8835.6534449999999</c:v>
                </c:pt>
                <c:pt idx="3598">
                  <c:v>8838.110686</c:v>
                </c:pt>
                <c:pt idx="3599">
                  <c:v>8840.5646519999991</c:v>
                </c:pt>
                <c:pt idx="3600">
                  <c:v>8843.0259530000003</c:v>
                </c:pt>
                <c:pt idx="3601">
                  <c:v>8845.4762019999998</c:v>
                </c:pt>
                <c:pt idx="3602">
                  <c:v>8847.9324390000002</c:v>
                </c:pt>
                <c:pt idx="3603">
                  <c:v>8850.3873989999993</c:v>
                </c:pt>
                <c:pt idx="3604">
                  <c:v>8852.8431459999993</c:v>
                </c:pt>
                <c:pt idx="3605">
                  <c:v>8855.3029480000005</c:v>
                </c:pt>
                <c:pt idx="3606">
                  <c:v>8857.7615999999998</c:v>
                </c:pt>
                <c:pt idx="3607">
                  <c:v>8860.2099739999994</c:v>
                </c:pt>
                <c:pt idx="3608">
                  <c:v>8862.6758300000001</c:v>
                </c:pt>
                <c:pt idx="3609">
                  <c:v>8865.1191569999992</c:v>
                </c:pt>
                <c:pt idx="3610">
                  <c:v>8867.5867579999995</c:v>
                </c:pt>
                <c:pt idx="3611">
                  <c:v>8870.0396669999991</c:v>
                </c:pt>
                <c:pt idx="3612">
                  <c:v>8872.4882730000008</c:v>
                </c:pt>
                <c:pt idx="3613">
                  <c:v>8874.9499570000007</c:v>
                </c:pt>
                <c:pt idx="3614">
                  <c:v>8877.407561</c:v>
                </c:pt>
                <c:pt idx="3615">
                  <c:v>8879.8552419999996</c:v>
                </c:pt>
                <c:pt idx="3616">
                  <c:v>8882.3112619999993</c:v>
                </c:pt>
                <c:pt idx="3617">
                  <c:v>8884.7674490000009</c:v>
                </c:pt>
                <c:pt idx="3618">
                  <c:v>8887.2202109999998</c:v>
                </c:pt>
                <c:pt idx="3619">
                  <c:v>8889.6868880000002</c:v>
                </c:pt>
                <c:pt idx="3620">
                  <c:v>8892.1378850000001</c:v>
                </c:pt>
                <c:pt idx="3621">
                  <c:v>8894.5909819999997</c:v>
                </c:pt>
                <c:pt idx="3622">
                  <c:v>8897.0505580000008</c:v>
                </c:pt>
                <c:pt idx="3623">
                  <c:v>8899.5097850000002</c:v>
                </c:pt>
                <c:pt idx="3624">
                  <c:v>8901.9585470000002</c:v>
                </c:pt>
                <c:pt idx="3625">
                  <c:v>8904.4231209999998</c:v>
                </c:pt>
                <c:pt idx="3626">
                  <c:v>8906.8782730000003</c:v>
                </c:pt>
                <c:pt idx="3627">
                  <c:v>8909.3293560000002</c:v>
                </c:pt>
                <c:pt idx="3628">
                  <c:v>8911.7863849999994</c:v>
                </c:pt>
                <c:pt idx="3629">
                  <c:v>8914.2382269999998</c:v>
                </c:pt>
                <c:pt idx="3630">
                  <c:v>8916.6958720000002</c:v>
                </c:pt>
                <c:pt idx="3631">
                  <c:v>8919.1499050000002</c:v>
                </c:pt>
                <c:pt idx="3632">
                  <c:v>8921.6149679999999</c:v>
                </c:pt>
                <c:pt idx="3633">
                  <c:v>8924.0678260000004</c:v>
                </c:pt>
                <c:pt idx="3634">
                  <c:v>8926.5287649999991</c:v>
                </c:pt>
                <c:pt idx="3635">
                  <c:v>8928.9783079999997</c:v>
                </c:pt>
                <c:pt idx="3636">
                  <c:v>8931.4343819999995</c:v>
                </c:pt>
                <c:pt idx="3637">
                  <c:v>8933.8898079999999</c:v>
                </c:pt>
                <c:pt idx="3638">
                  <c:v>8936.3528879999994</c:v>
                </c:pt>
                <c:pt idx="3639">
                  <c:v>8938.8028560000002</c:v>
                </c:pt>
                <c:pt idx="3640">
                  <c:v>8941.2656470000002</c:v>
                </c:pt>
                <c:pt idx="3641">
                  <c:v>8943.7239169999993</c:v>
                </c:pt>
                <c:pt idx="3642">
                  <c:v>8946.1721699999998</c:v>
                </c:pt>
                <c:pt idx="3643">
                  <c:v>8948.6295910000008</c:v>
                </c:pt>
                <c:pt idx="3644">
                  <c:v>8951.0940609999998</c:v>
                </c:pt>
                <c:pt idx="3645">
                  <c:v>8953.5399600000001</c:v>
                </c:pt>
                <c:pt idx="3646">
                  <c:v>8956.0001530000009</c:v>
                </c:pt>
                <c:pt idx="3647">
                  <c:v>8958.4538580000008</c:v>
                </c:pt>
                <c:pt idx="3648">
                  <c:v>8960.9147780000003</c:v>
                </c:pt>
                <c:pt idx="3649">
                  <c:v>8963.3683930000007</c:v>
                </c:pt>
                <c:pt idx="3650">
                  <c:v>8965.8243110000003</c:v>
                </c:pt>
                <c:pt idx="3651">
                  <c:v>8968.2751200000002</c:v>
                </c:pt>
                <c:pt idx="3652">
                  <c:v>8970.7355349999998</c:v>
                </c:pt>
                <c:pt idx="3653">
                  <c:v>8973.1957480000001</c:v>
                </c:pt>
                <c:pt idx="3654">
                  <c:v>8975.6444260000007</c:v>
                </c:pt>
                <c:pt idx="3655">
                  <c:v>8978.1008889999994</c:v>
                </c:pt>
                <c:pt idx="3656">
                  <c:v>8980.5626310000007</c:v>
                </c:pt>
                <c:pt idx="3657">
                  <c:v>8983.0252760000003</c:v>
                </c:pt>
                <c:pt idx="3658">
                  <c:v>8985.4763870000006</c:v>
                </c:pt>
                <c:pt idx="3659">
                  <c:v>8987.9363859999994</c:v>
                </c:pt>
                <c:pt idx="3660">
                  <c:v>8990.3910589999996</c:v>
                </c:pt>
                <c:pt idx="3661">
                  <c:v>8992.8423700000003</c:v>
                </c:pt>
                <c:pt idx="3662">
                  <c:v>8995.3042270000005</c:v>
                </c:pt>
                <c:pt idx="3663">
                  <c:v>8997.7578379999995</c:v>
                </c:pt>
                <c:pt idx="3664">
                  <c:v>9000.2110090000006</c:v>
                </c:pt>
                <c:pt idx="3665">
                  <c:v>9002.6748520000001</c:v>
                </c:pt>
                <c:pt idx="3666">
                  <c:v>9005.1283440000007</c:v>
                </c:pt>
                <c:pt idx="3667">
                  <c:v>9007.5818629999994</c:v>
                </c:pt>
                <c:pt idx="3668">
                  <c:v>9010.042066</c:v>
                </c:pt>
                <c:pt idx="3669">
                  <c:v>9012.5030879999995</c:v>
                </c:pt>
                <c:pt idx="3670">
                  <c:v>9014.9507099999992</c:v>
                </c:pt>
                <c:pt idx="3671">
                  <c:v>9017.4124169999996</c:v>
                </c:pt>
                <c:pt idx="3672">
                  <c:v>9019.8663140000008</c:v>
                </c:pt>
                <c:pt idx="3673">
                  <c:v>9022.3168270000006</c:v>
                </c:pt>
                <c:pt idx="3674">
                  <c:v>9024.7767609999992</c:v>
                </c:pt>
                <c:pt idx="3675">
                  <c:v>9027.2271400000009</c:v>
                </c:pt>
                <c:pt idx="3676">
                  <c:v>9029.6916550000005</c:v>
                </c:pt>
                <c:pt idx="3677">
                  <c:v>9032.1497189999991</c:v>
                </c:pt>
                <c:pt idx="3678">
                  <c:v>9034.6048179999998</c:v>
                </c:pt>
                <c:pt idx="3679">
                  <c:v>9037.0599110000003</c:v>
                </c:pt>
                <c:pt idx="3680">
                  <c:v>9039.5175999999992</c:v>
                </c:pt>
                <c:pt idx="3681">
                  <c:v>9041.9680810000009</c:v>
                </c:pt>
                <c:pt idx="3682">
                  <c:v>9044.4286900000006</c:v>
                </c:pt>
                <c:pt idx="3683">
                  <c:v>9046.8783839999996</c:v>
                </c:pt>
                <c:pt idx="3684">
                  <c:v>9049.3331080000007</c:v>
                </c:pt>
                <c:pt idx="3685">
                  <c:v>9051.7950770000007</c:v>
                </c:pt>
                <c:pt idx="3686">
                  <c:v>9054.2395890000007</c:v>
                </c:pt>
                <c:pt idx="3687">
                  <c:v>9056.7036079999998</c:v>
                </c:pt>
                <c:pt idx="3688">
                  <c:v>9059.1598809999996</c:v>
                </c:pt>
                <c:pt idx="3689">
                  <c:v>9061.6111400000009</c:v>
                </c:pt>
                <c:pt idx="3690">
                  <c:v>9064.0749360000009</c:v>
                </c:pt>
                <c:pt idx="3691">
                  <c:v>9066.531062</c:v>
                </c:pt>
                <c:pt idx="3692">
                  <c:v>9068.9773509999995</c:v>
                </c:pt>
                <c:pt idx="3693">
                  <c:v>9071.4343009999993</c:v>
                </c:pt>
                <c:pt idx="3694">
                  <c:v>9073.8908840000004</c:v>
                </c:pt>
                <c:pt idx="3695">
                  <c:v>9076.3525640000007</c:v>
                </c:pt>
                <c:pt idx="3696">
                  <c:v>9078.8112930000007</c:v>
                </c:pt>
                <c:pt idx="3697">
                  <c:v>9081.2594370000006</c:v>
                </c:pt>
                <c:pt idx="3698">
                  <c:v>9083.7229480000005</c:v>
                </c:pt>
                <c:pt idx="3699">
                  <c:v>9086.1734290000004</c:v>
                </c:pt>
                <c:pt idx="3700">
                  <c:v>9088.6338969999997</c:v>
                </c:pt>
                <c:pt idx="3701">
                  <c:v>9091.0869719999992</c:v>
                </c:pt>
                <c:pt idx="3702">
                  <c:v>9093.5545660000007</c:v>
                </c:pt>
                <c:pt idx="3703">
                  <c:v>9096.002821</c:v>
                </c:pt>
                <c:pt idx="3704">
                  <c:v>9098.4681380000002</c:v>
                </c:pt>
                <c:pt idx="3705">
                  <c:v>9100.9241050000001</c:v>
                </c:pt>
                <c:pt idx="3706">
                  <c:v>9103.3727479999998</c:v>
                </c:pt>
                <c:pt idx="3707">
                  <c:v>9105.8279689999999</c:v>
                </c:pt>
                <c:pt idx="3708">
                  <c:v>9108.2856709999996</c:v>
                </c:pt>
                <c:pt idx="3709">
                  <c:v>9110.7460620000002</c:v>
                </c:pt>
                <c:pt idx="3710">
                  <c:v>9113.1973679999992</c:v>
                </c:pt>
                <c:pt idx="3711">
                  <c:v>9115.6566050000001</c:v>
                </c:pt>
                <c:pt idx="3712">
                  <c:v>9118.1150290000005</c:v>
                </c:pt>
                <c:pt idx="3713">
                  <c:v>9120.5623059999998</c:v>
                </c:pt>
                <c:pt idx="3714">
                  <c:v>9123.0235630000006</c:v>
                </c:pt>
                <c:pt idx="3715">
                  <c:v>9125.486046</c:v>
                </c:pt>
                <c:pt idx="3716">
                  <c:v>9127.944571</c:v>
                </c:pt>
                <c:pt idx="3717">
                  <c:v>9130.4096109999991</c:v>
                </c:pt>
                <c:pt idx="3718">
                  <c:v>9132.8580920000004</c:v>
                </c:pt>
                <c:pt idx="3719">
                  <c:v>9135.3102319999998</c:v>
                </c:pt>
                <c:pt idx="3720">
                  <c:v>9137.7752639999999</c:v>
                </c:pt>
                <c:pt idx="3721">
                  <c:v>9140.2275979999995</c:v>
                </c:pt>
                <c:pt idx="3722">
                  <c:v>9142.6859499999991</c:v>
                </c:pt>
                <c:pt idx="3723">
                  <c:v>9145.1391710000007</c:v>
                </c:pt>
                <c:pt idx="3724">
                  <c:v>9147.5931660000006</c:v>
                </c:pt>
                <c:pt idx="3725">
                  <c:v>9150.0500169999996</c:v>
                </c:pt>
                <c:pt idx="3726">
                  <c:v>9152.5022339999996</c:v>
                </c:pt>
                <c:pt idx="3727">
                  <c:v>9154.9591700000001</c:v>
                </c:pt>
                <c:pt idx="3728">
                  <c:v>9157.4170379999996</c:v>
                </c:pt>
                <c:pt idx="3729">
                  <c:v>9159.8660670000008</c:v>
                </c:pt>
                <c:pt idx="3730">
                  <c:v>9162.3298959999993</c:v>
                </c:pt>
                <c:pt idx="3731">
                  <c:v>9164.7893339999991</c:v>
                </c:pt>
                <c:pt idx="3732">
                  <c:v>9167.2436849999995</c:v>
                </c:pt>
                <c:pt idx="3733">
                  <c:v>9169.7013270000007</c:v>
                </c:pt>
                <c:pt idx="3734">
                  <c:v>9172.1548330000005</c:v>
                </c:pt>
                <c:pt idx="3735">
                  <c:v>9174.6109099999994</c:v>
                </c:pt>
                <c:pt idx="3736">
                  <c:v>9177.0593499999995</c:v>
                </c:pt>
                <c:pt idx="3737">
                  <c:v>9179.5220809999992</c:v>
                </c:pt>
                <c:pt idx="3738">
                  <c:v>9181.9760999999999</c:v>
                </c:pt>
                <c:pt idx="3739">
                  <c:v>9184.42382</c:v>
                </c:pt>
                <c:pt idx="3740">
                  <c:v>9186.8977689999992</c:v>
                </c:pt>
                <c:pt idx="3741">
                  <c:v>9189.3555539999998</c:v>
                </c:pt>
                <c:pt idx="3742">
                  <c:v>9191.8072599999996</c:v>
                </c:pt>
                <c:pt idx="3743">
                  <c:v>9194.2554510000009</c:v>
                </c:pt>
                <c:pt idx="3744">
                  <c:v>9196.7163519999995</c:v>
                </c:pt>
                <c:pt idx="3745">
                  <c:v>9199.1744120000003</c:v>
                </c:pt>
                <c:pt idx="3746">
                  <c:v>9201.6279259999992</c:v>
                </c:pt>
                <c:pt idx="3747">
                  <c:v>9204.0798180000002</c:v>
                </c:pt>
                <c:pt idx="3748">
                  <c:v>9206.5376550000001</c:v>
                </c:pt>
                <c:pt idx="3749">
                  <c:v>9208.9938760000005</c:v>
                </c:pt>
                <c:pt idx="3750">
                  <c:v>9211.4497489999994</c:v>
                </c:pt>
                <c:pt idx="3751">
                  <c:v>9213.9074120000005</c:v>
                </c:pt>
                <c:pt idx="3752">
                  <c:v>9216.3625549999997</c:v>
                </c:pt>
                <c:pt idx="3753">
                  <c:v>9218.828818</c:v>
                </c:pt>
                <c:pt idx="3754">
                  <c:v>9221.2846150000005</c:v>
                </c:pt>
                <c:pt idx="3755">
                  <c:v>9223.7346500000003</c:v>
                </c:pt>
                <c:pt idx="3756">
                  <c:v>9226.1885610000008</c:v>
                </c:pt>
                <c:pt idx="3757">
                  <c:v>9228.6422550000007</c:v>
                </c:pt>
                <c:pt idx="3758">
                  <c:v>9231.1039810000002</c:v>
                </c:pt>
                <c:pt idx="3759">
                  <c:v>9233.5547339999994</c:v>
                </c:pt>
                <c:pt idx="3760">
                  <c:v>9236.0170760000001</c:v>
                </c:pt>
                <c:pt idx="3761">
                  <c:v>9238.4714220000005</c:v>
                </c:pt>
                <c:pt idx="3762">
                  <c:v>9240.9470060000003</c:v>
                </c:pt>
                <c:pt idx="3763">
                  <c:v>9243.4005570000008</c:v>
                </c:pt>
                <c:pt idx="3764">
                  <c:v>9245.8543950000003</c:v>
                </c:pt>
                <c:pt idx="3765">
                  <c:v>9248.3133579999994</c:v>
                </c:pt>
                <c:pt idx="3766">
                  <c:v>9250.7643619999999</c:v>
                </c:pt>
                <c:pt idx="3767">
                  <c:v>9253.2173679999996</c:v>
                </c:pt>
                <c:pt idx="3768">
                  <c:v>9255.6718600000004</c:v>
                </c:pt>
                <c:pt idx="3769">
                  <c:v>9258.1380559999998</c:v>
                </c:pt>
                <c:pt idx="3770">
                  <c:v>9260.5957639999997</c:v>
                </c:pt>
                <c:pt idx="3771">
                  <c:v>9263.0462869999992</c:v>
                </c:pt>
                <c:pt idx="3772">
                  <c:v>9265.4953480000004</c:v>
                </c:pt>
                <c:pt idx="3773">
                  <c:v>9267.9792610000004</c:v>
                </c:pt>
                <c:pt idx="3774">
                  <c:v>9270.4436900000001</c:v>
                </c:pt>
                <c:pt idx="3775">
                  <c:v>9272.8909050000002</c:v>
                </c:pt>
                <c:pt idx="3776">
                  <c:v>9275.3538370000006</c:v>
                </c:pt>
                <c:pt idx="3777">
                  <c:v>9277.8112239999991</c:v>
                </c:pt>
                <c:pt idx="3778">
                  <c:v>9280.2676780000002</c:v>
                </c:pt>
                <c:pt idx="3779">
                  <c:v>9282.7141319999992</c:v>
                </c:pt>
                <c:pt idx="3780">
                  <c:v>9285.1825339999996</c:v>
                </c:pt>
                <c:pt idx="3781">
                  <c:v>9287.6322230000005</c:v>
                </c:pt>
                <c:pt idx="3782">
                  <c:v>9290.0866499999993</c:v>
                </c:pt>
                <c:pt idx="3783">
                  <c:v>9292.5467989999997</c:v>
                </c:pt>
                <c:pt idx="3784">
                  <c:v>9295.0007490000007</c:v>
                </c:pt>
                <c:pt idx="3785">
                  <c:v>9297.4508810000007</c:v>
                </c:pt>
                <c:pt idx="3786">
                  <c:v>9299.9133619999993</c:v>
                </c:pt>
                <c:pt idx="3787">
                  <c:v>9302.3746819999997</c:v>
                </c:pt>
                <c:pt idx="3788">
                  <c:v>9304.828066</c:v>
                </c:pt>
                <c:pt idx="3789">
                  <c:v>9307.2824380000002</c:v>
                </c:pt>
                <c:pt idx="3790">
                  <c:v>9309.7382770000004</c:v>
                </c:pt>
                <c:pt idx="3791">
                  <c:v>9312.1973350000007</c:v>
                </c:pt>
                <c:pt idx="3792">
                  <c:v>9314.655933</c:v>
                </c:pt>
                <c:pt idx="3793">
                  <c:v>9317.1057490000003</c:v>
                </c:pt>
                <c:pt idx="3794">
                  <c:v>9319.5632499999992</c:v>
                </c:pt>
                <c:pt idx="3795">
                  <c:v>9322.0156950000001</c:v>
                </c:pt>
                <c:pt idx="3796">
                  <c:v>9324.4732280000007</c:v>
                </c:pt>
                <c:pt idx="3797">
                  <c:v>9326.9351150000002</c:v>
                </c:pt>
                <c:pt idx="3798">
                  <c:v>9329.3865380000007</c:v>
                </c:pt>
                <c:pt idx="3799">
                  <c:v>9331.8404350000001</c:v>
                </c:pt>
                <c:pt idx="3800">
                  <c:v>9334.3027020000009</c:v>
                </c:pt>
                <c:pt idx="3801">
                  <c:v>9336.7539529999995</c:v>
                </c:pt>
                <c:pt idx="3802">
                  <c:v>9339.2136179999998</c:v>
                </c:pt>
                <c:pt idx="3803">
                  <c:v>9341.6710039999998</c:v>
                </c:pt>
                <c:pt idx="3804">
                  <c:v>9344.1238350000003</c:v>
                </c:pt>
                <c:pt idx="3805">
                  <c:v>9346.5846160000001</c:v>
                </c:pt>
                <c:pt idx="3806">
                  <c:v>9349.0397809999995</c:v>
                </c:pt>
                <c:pt idx="3807">
                  <c:v>9351.4907640000001</c:v>
                </c:pt>
                <c:pt idx="3808">
                  <c:v>9353.9457829999992</c:v>
                </c:pt>
                <c:pt idx="3809">
                  <c:v>9356.4016420000007</c:v>
                </c:pt>
                <c:pt idx="3810">
                  <c:v>9358.8545560000002</c:v>
                </c:pt>
                <c:pt idx="3811">
                  <c:v>9361.3176930000009</c:v>
                </c:pt>
                <c:pt idx="3812">
                  <c:v>9363.7707580000006</c:v>
                </c:pt>
                <c:pt idx="3813">
                  <c:v>9366.232806</c:v>
                </c:pt>
                <c:pt idx="3814">
                  <c:v>9368.6911259999997</c:v>
                </c:pt>
                <c:pt idx="3815">
                  <c:v>9371.1449360000006</c:v>
                </c:pt>
                <c:pt idx="3816">
                  <c:v>9373.5986209999992</c:v>
                </c:pt>
                <c:pt idx="3817">
                  <c:v>9376.058035</c:v>
                </c:pt>
                <c:pt idx="3818">
                  <c:v>9378.5060229999999</c:v>
                </c:pt>
                <c:pt idx="3819">
                  <c:v>9380.9671519999993</c:v>
                </c:pt>
                <c:pt idx="3820">
                  <c:v>9383.4238640000003</c:v>
                </c:pt>
                <c:pt idx="3821">
                  <c:v>9385.881077</c:v>
                </c:pt>
                <c:pt idx="3822">
                  <c:v>9388.3335860000007</c:v>
                </c:pt>
                <c:pt idx="3823">
                  <c:v>9390.7927579999996</c:v>
                </c:pt>
                <c:pt idx="3824">
                  <c:v>9393.2416819999999</c:v>
                </c:pt>
                <c:pt idx="3825">
                  <c:v>9395.6996429999999</c:v>
                </c:pt>
                <c:pt idx="3826">
                  <c:v>9398.1583680000003</c:v>
                </c:pt>
                <c:pt idx="3827">
                  <c:v>9400.6154380000007</c:v>
                </c:pt>
                <c:pt idx="3828">
                  <c:v>9403.0770799999991</c:v>
                </c:pt>
                <c:pt idx="3829">
                  <c:v>9405.5302179999999</c:v>
                </c:pt>
                <c:pt idx="3830">
                  <c:v>9407.9812590000001</c:v>
                </c:pt>
                <c:pt idx="3831">
                  <c:v>9410.4366559999999</c:v>
                </c:pt>
                <c:pt idx="3832">
                  <c:v>9412.8959140000006</c:v>
                </c:pt>
                <c:pt idx="3833">
                  <c:v>9415.3510200000001</c:v>
                </c:pt>
                <c:pt idx="3834">
                  <c:v>9417.803414</c:v>
                </c:pt>
                <c:pt idx="3835">
                  <c:v>9420.2646029999996</c:v>
                </c:pt>
                <c:pt idx="3836">
                  <c:v>9422.7277759999997</c:v>
                </c:pt>
                <c:pt idx="3837">
                  <c:v>9425.1957309999998</c:v>
                </c:pt>
                <c:pt idx="3838">
                  <c:v>9427.6587639999998</c:v>
                </c:pt>
                <c:pt idx="3839">
                  <c:v>9430.1118750000005</c:v>
                </c:pt>
                <c:pt idx="3840">
                  <c:v>9432.5646020000004</c:v>
                </c:pt>
                <c:pt idx="3841">
                  <c:v>9435.0242319999998</c:v>
                </c:pt>
                <c:pt idx="3842">
                  <c:v>9437.4776700000002</c:v>
                </c:pt>
                <c:pt idx="3843">
                  <c:v>9439.9375810000001</c:v>
                </c:pt>
                <c:pt idx="3844">
                  <c:v>9442.3882329999997</c:v>
                </c:pt>
                <c:pt idx="3845">
                  <c:v>9444.8428980000008</c:v>
                </c:pt>
                <c:pt idx="3846">
                  <c:v>9447.3075559999997</c:v>
                </c:pt>
                <c:pt idx="3847">
                  <c:v>9449.7563879999998</c:v>
                </c:pt>
                <c:pt idx="3848">
                  <c:v>9452.2083870000006</c:v>
                </c:pt>
                <c:pt idx="3849">
                  <c:v>9454.6693130000003</c:v>
                </c:pt>
                <c:pt idx="3850">
                  <c:v>9457.1331210000008</c:v>
                </c:pt>
                <c:pt idx="3851">
                  <c:v>9459.581956</c:v>
                </c:pt>
                <c:pt idx="3852">
                  <c:v>9462.0448250000009</c:v>
                </c:pt>
                <c:pt idx="3853">
                  <c:v>9464.4924050000009</c:v>
                </c:pt>
                <c:pt idx="3854">
                  <c:v>9466.9494159999995</c:v>
                </c:pt>
                <c:pt idx="3855">
                  <c:v>9469.4138490000005</c:v>
                </c:pt>
                <c:pt idx="3856">
                  <c:v>9471.8698179999992</c:v>
                </c:pt>
                <c:pt idx="3857">
                  <c:v>9474.3229219999994</c:v>
                </c:pt>
                <c:pt idx="3858">
                  <c:v>9476.7830720000002</c:v>
                </c:pt>
                <c:pt idx="3859">
                  <c:v>9479.2390300000006</c:v>
                </c:pt>
                <c:pt idx="3860">
                  <c:v>9481.7028979999995</c:v>
                </c:pt>
                <c:pt idx="3861">
                  <c:v>9484.1580740000009</c:v>
                </c:pt>
                <c:pt idx="3862">
                  <c:v>9486.6071690000008</c:v>
                </c:pt>
                <c:pt idx="3863">
                  <c:v>9489.0696609999995</c:v>
                </c:pt>
                <c:pt idx="3864">
                  <c:v>9491.5227780000005</c:v>
                </c:pt>
                <c:pt idx="3865">
                  <c:v>9493.9751199999992</c:v>
                </c:pt>
                <c:pt idx="3866">
                  <c:v>9496.4355899999991</c:v>
                </c:pt>
                <c:pt idx="3867">
                  <c:v>9498.8876130000008</c:v>
                </c:pt>
                <c:pt idx="3868">
                  <c:v>9501.3519680000009</c:v>
                </c:pt>
                <c:pt idx="3869">
                  <c:v>9503.8135700000003</c:v>
                </c:pt>
                <c:pt idx="3870">
                  <c:v>9506.2633800000003</c:v>
                </c:pt>
                <c:pt idx="3871">
                  <c:v>9508.7160970000004</c:v>
                </c:pt>
                <c:pt idx="3872">
                  <c:v>9511.1726620000009</c:v>
                </c:pt>
                <c:pt idx="3873">
                  <c:v>9513.6379550000001</c:v>
                </c:pt>
                <c:pt idx="3874">
                  <c:v>9516.1080079999992</c:v>
                </c:pt>
                <c:pt idx="3875">
                  <c:v>9518.5551680000008</c:v>
                </c:pt>
                <c:pt idx="3876">
                  <c:v>9521.0128860000004</c:v>
                </c:pt>
                <c:pt idx="3877">
                  <c:v>9523.4759219999996</c:v>
                </c:pt>
                <c:pt idx="3878">
                  <c:v>9525.9340009999996</c:v>
                </c:pt>
                <c:pt idx="3879">
                  <c:v>9528.3813740000005</c:v>
                </c:pt>
                <c:pt idx="3880">
                  <c:v>9530.8399399999998</c:v>
                </c:pt>
                <c:pt idx="3881">
                  <c:v>9533.2885970000007</c:v>
                </c:pt>
                <c:pt idx="3882">
                  <c:v>9535.7432399999998</c:v>
                </c:pt>
                <c:pt idx="3883">
                  <c:v>9538.2010530000007</c:v>
                </c:pt>
                <c:pt idx="3884">
                  <c:v>9540.6583460000002</c:v>
                </c:pt>
                <c:pt idx="3885">
                  <c:v>9543.1096519999992</c:v>
                </c:pt>
                <c:pt idx="3886">
                  <c:v>9545.5893620000006</c:v>
                </c:pt>
                <c:pt idx="3887">
                  <c:v>9548.0360149999997</c:v>
                </c:pt>
                <c:pt idx="3888">
                  <c:v>9550.4925999999996</c:v>
                </c:pt>
                <c:pt idx="3889">
                  <c:v>9552.9576820000002</c:v>
                </c:pt>
                <c:pt idx="3890">
                  <c:v>9555.4058210000003</c:v>
                </c:pt>
                <c:pt idx="3891">
                  <c:v>9557.8686629999993</c:v>
                </c:pt>
                <c:pt idx="3892">
                  <c:v>9560.3256959999999</c:v>
                </c:pt>
                <c:pt idx="3893">
                  <c:v>9562.7738730000001</c:v>
                </c:pt>
                <c:pt idx="3894">
                  <c:v>9565.2376000000004</c:v>
                </c:pt>
                <c:pt idx="3895">
                  <c:v>9567.6875700000001</c:v>
                </c:pt>
                <c:pt idx="3896">
                  <c:v>9570.1499910000002</c:v>
                </c:pt>
                <c:pt idx="3897">
                  <c:v>9572.6037940000006</c:v>
                </c:pt>
                <c:pt idx="3898">
                  <c:v>9575.0493779999997</c:v>
                </c:pt>
                <c:pt idx="3899">
                  <c:v>9577.5083849999992</c:v>
                </c:pt>
                <c:pt idx="3900">
                  <c:v>9579.9604400000007</c:v>
                </c:pt>
                <c:pt idx="3901">
                  <c:v>9582.4234290000004</c:v>
                </c:pt>
                <c:pt idx="3902">
                  <c:v>9584.8791220000003</c:v>
                </c:pt>
                <c:pt idx="3903">
                  <c:v>9587.3290039999993</c:v>
                </c:pt>
                <c:pt idx="3904">
                  <c:v>9589.7915379999995</c:v>
                </c:pt>
                <c:pt idx="3905">
                  <c:v>9592.252031</c:v>
                </c:pt>
                <c:pt idx="3906">
                  <c:v>9594.7037820000005</c:v>
                </c:pt>
                <c:pt idx="3907">
                  <c:v>9597.1568040000002</c:v>
                </c:pt>
                <c:pt idx="3908">
                  <c:v>9599.6146379999991</c:v>
                </c:pt>
                <c:pt idx="3909">
                  <c:v>9602.0797430000002</c:v>
                </c:pt>
                <c:pt idx="3910">
                  <c:v>9604.5296340000004</c:v>
                </c:pt>
                <c:pt idx="3911">
                  <c:v>9607.0097490000007</c:v>
                </c:pt>
                <c:pt idx="3912">
                  <c:v>9609.4598569999998</c:v>
                </c:pt>
                <c:pt idx="3913">
                  <c:v>9611.9189260000003</c:v>
                </c:pt>
                <c:pt idx="3914">
                  <c:v>9614.3754009999993</c:v>
                </c:pt>
                <c:pt idx="3915">
                  <c:v>9616.8321550000001</c:v>
                </c:pt>
                <c:pt idx="3916">
                  <c:v>9619.2862299999997</c:v>
                </c:pt>
                <c:pt idx="3917">
                  <c:v>9621.7412899999999</c:v>
                </c:pt>
                <c:pt idx="3918">
                  <c:v>9624.2049060000008</c:v>
                </c:pt>
                <c:pt idx="3919">
                  <c:v>9626.6543299999994</c:v>
                </c:pt>
                <c:pt idx="3920">
                  <c:v>9629.1126879999993</c:v>
                </c:pt>
                <c:pt idx="3921">
                  <c:v>9631.5742750000009</c:v>
                </c:pt>
                <c:pt idx="3922">
                  <c:v>9634.0288990000008</c:v>
                </c:pt>
                <c:pt idx="3923">
                  <c:v>9636.4892180000006</c:v>
                </c:pt>
                <c:pt idx="3924">
                  <c:v>9638.9582399999999</c:v>
                </c:pt>
                <c:pt idx="3925">
                  <c:v>9641.4138980000007</c:v>
                </c:pt>
                <c:pt idx="3926">
                  <c:v>9643.883699</c:v>
                </c:pt>
                <c:pt idx="3927">
                  <c:v>9646.3460720000003</c:v>
                </c:pt>
                <c:pt idx="3928">
                  <c:v>9648.7981259999997</c:v>
                </c:pt>
                <c:pt idx="3929">
                  <c:v>9651.2490949999992</c:v>
                </c:pt>
                <c:pt idx="3930">
                  <c:v>9653.7060160000001</c:v>
                </c:pt>
                <c:pt idx="3931">
                  <c:v>9656.1737570000005</c:v>
                </c:pt>
                <c:pt idx="3932">
                  <c:v>9658.6266539999997</c:v>
                </c:pt>
                <c:pt idx="3933">
                  <c:v>9661.0857689999993</c:v>
                </c:pt>
                <c:pt idx="3934">
                  <c:v>9663.5468020000008</c:v>
                </c:pt>
                <c:pt idx="3935">
                  <c:v>9665.9988740000008</c:v>
                </c:pt>
                <c:pt idx="3936">
                  <c:v>9668.4646479999992</c:v>
                </c:pt>
                <c:pt idx="3937">
                  <c:v>9670.9178150000007</c:v>
                </c:pt>
                <c:pt idx="3938">
                  <c:v>9673.3741279999995</c:v>
                </c:pt>
                <c:pt idx="3939">
                  <c:v>9675.8352730000006</c:v>
                </c:pt>
                <c:pt idx="3940">
                  <c:v>9678.2895370000006</c:v>
                </c:pt>
                <c:pt idx="3941">
                  <c:v>9680.7406940000001</c:v>
                </c:pt>
                <c:pt idx="3942">
                  <c:v>9683.2038460000003</c:v>
                </c:pt>
                <c:pt idx="3943">
                  <c:v>9685.6557890000004</c:v>
                </c:pt>
                <c:pt idx="3944">
                  <c:v>9688.1206650000004</c:v>
                </c:pt>
                <c:pt idx="3945">
                  <c:v>9690.5734429999993</c:v>
                </c:pt>
                <c:pt idx="3946">
                  <c:v>9693.0257959999999</c:v>
                </c:pt>
                <c:pt idx="3947">
                  <c:v>9695.4861089999995</c:v>
                </c:pt>
                <c:pt idx="3948">
                  <c:v>9697.9487449999997</c:v>
                </c:pt>
                <c:pt idx="3949">
                  <c:v>9700.3970100000006</c:v>
                </c:pt>
                <c:pt idx="3950">
                  <c:v>9702.8608519999998</c:v>
                </c:pt>
                <c:pt idx="3951">
                  <c:v>9705.3199669999995</c:v>
                </c:pt>
                <c:pt idx="3952">
                  <c:v>9707.7747930000005</c:v>
                </c:pt>
                <c:pt idx="3953">
                  <c:v>9710.2277749999994</c:v>
                </c:pt>
                <c:pt idx="3954">
                  <c:v>9712.679639</c:v>
                </c:pt>
                <c:pt idx="3955">
                  <c:v>9715.1385489999993</c:v>
                </c:pt>
                <c:pt idx="3956">
                  <c:v>9717.6037039999992</c:v>
                </c:pt>
                <c:pt idx="3957">
                  <c:v>9720.0569790000009</c:v>
                </c:pt>
                <c:pt idx="3958">
                  <c:v>9722.5108909999999</c:v>
                </c:pt>
                <c:pt idx="3959">
                  <c:v>9724.9620790000008</c:v>
                </c:pt>
                <c:pt idx="3960">
                  <c:v>9727.4373350000005</c:v>
                </c:pt>
                <c:pt idx="3961">
                  <c:v>9729.9008460000005</c:v>
                </c:pt>
                <c:pt idx="3962">
                  <c:v>9732.3589410000004</c:v>
                </c:pt>
                <c:pt idx="3963">
                  <c:v>9734.8028649999997</c:v>
                </c:pt>
                <c:pt idx="3964">
                  <c:v>9737.2600020000009</c:v>
                </c:pt>
                <c:pt idx="3965">
                  <c:v>9739.7158120000004</c:v>
                </c:pt>
                <c:pt idx="3966">
                  <c:v>9742.1750680000005</c:v>
                </c:pt>
                <c:pt idx="3967">
                  <c:v>9744.6262119999992</c:v>
                </c:pt>
                <c:pt idx="3968">
                  <c:v>9747.0928609999992</c:v>
                </c:pt>
                <c:pt idx="3969">
                  <c:v>9749.5437750000001</c:v>
                </c:pt>
                <c:pt idx="3970">
                  <c:v>9751.9976979999992</c:v>
                </c:pt>
                <c:pt idx="3971">
                  <c:v>9754.4563440000002</c:v>
                </c:pt>
                <c:pt idx="3972">
                  <c:v>9756.9150040000004</c:v>
                </c:pt>
                <c:pt idx="3973">
                  <c:v>9759.3678619999991</c:v>
                </c:pt>
                <c:pt idx="3974">
                  <c:v>9761.8249039999992</c:v>
                </c:pt>
                <c:pt idx="3975">
                  <c:v>9764.2754299999997</c:v>
                </c:pt>
                <c:pt idx="3976">
                  <c:v>9766.7371550000007</c:v>
                </c:pt>
                <c:pt idx="3977">
                  <c:v>9769.1919350000007</c:v>
                </c:pt>
                <c:pt idx="3978">
                  <c:v>9771.6585470000009</c:v>
                </c:pt>
                <c:pt idx="3979">
                  <c:v>9774.114587</c:v>
                </c:pt>
                <c:pt idx="3980">
                  <c:v>9776.563564</c:v>
                </c:pt>
                <c:pt idx="3981">
                  <c:v>9779.0247319999999</c:v>
                </c:pt>
                <c:pt idx="3982">
                  <c:v>9781.483236</c:v>
                </c:pt>
                <c:pt idx="3983">
                  <c:v>9783.9403889999994</c:v>
                </c:pt>
                <c:pt idx="3984">
                  <c:v>9786.3965960000005</c:v>
                </c:pt>
                <c:pt idx="3985">
                  <c:v>9788.8599940000004</c:v>
                </c:pt>
                <c:pt idx="3986">
                  <c:v>9791.3121410000003</c:v>
                </c:pt>
                <c:pt idx="3987">
                  <c:v>9793.7615920000007</c:v>
                </c:pt>
                <c:pt idx="3988">
                  <c:v>9796.2266290000007</c:v>
                </c:pt>
                <c:pt idx="3989">
                  <c:v>9798.6801880000003</c:v>
                </c:pt>
                <c:pt idx="3990">
                  <c:v>9801.1355669999994</c:v>
                </c:pt>
                <c:pt idx="3991">
                  <c:v>9803.5972579999998</c:v>
                </c:pt>
                <c:pt idx="3992">
                  <c:v>9806.0648029999993</c:v>
                </c:pt>
                <c:pt idx="3993">
                  <c:v>9808.5242699999999</c:v>
                </c:pt>
                <c:pt idx="3994">
                  <c:v>9810.9804409999997</c:v>
                </c:pt>
                <c:pt idx="3995">
                  <c:v>9813.433841</c:v>
                </c:pt>
                <c:pt idx="3996">
                  <c:v>9815.886708</c:v>
                </c:pt>
                <c:pt idx="3997">
                  <c:v>9818.3489430000009</c:v>
                </c:pt>
                <c:pt idx="3998">
                  <c:v>9820.7926349999998</c:v>
                </c:pt>
                <c:pt idx="3999">
                  <c:v>9823.247582</c:v>
                </c:pt>
                <c:pt idx="4000">
                  <c:v>9825.7026170000008</c:v>
                </c:pt>
                <c:pt idx="4001">
                  <c:v>9828.1589000000004</c:v>
                </c:pt>
                <c:pt idx="4002">
                  <c:v>9830.6189709999999</c:v>
                </c:pt>
                <c:pt idx="4003">
                  <c:v>9833.0778740000005</c:v>
                </c:pt>
                <c:pt idx="4004">
                  <c:v>9835.5263890000006</c:v>
                </c:pt>
                <c:pt idx="4005">
                  <c:v>9837.9920999999995</c:v>
                </c:pt>
                <c:pt idx="4006">
                  <c:v>9840.4487100000006</c:v>
                </c:pt>
                <c:pt idx="4007">
                  <c:v>9842.9038089999995</c:v>
                </c:pt>
                <c:pt idx="4008">
                  <c:v>9845.3570529999997</c:v>
                </c:pt>
                <c:pt idx="4009">
                  <c:v>9847.8113319999993</c:v>
                </c:pt>
                <c:pt idx="4010">
                  <c:v>9850.2693199999994</c:v>
                </c:pt>
                <c:pt idx="4011">
                  <c:v>9852.7302120000004</c:v>
                </c:pt>
                <c:pt idx="4012">
                  <c:v>9855.1802640000005</c:v>
                </c:pt>
                <c:pt idx="4013">
                  <c:v>9857.6421389999996</c:v>
                </c:pt>
                <c:pt idx="4014">
                  <c:v>9860.0913700000001</c:v>
                </c:pt>
                <c:pt idx="4015">
                  <c:v>9862.5503420000005</c:v>
                </c:pt>
                <c:pt idx="4016">
                  <c:v>9865.0053129999997</c:v>
                </c:pt>
                <c:pt idx="4017">
                  <c:v>9867.4616110000006</c:v>
                </c:pt>
                <c:pt idx="4018">
                  <c:v>9869.9307480000007</c:v>
                </c:pt>
                <c:pt idx="4019">
                  <c:v>9872.3906169999991</c:v>
                </c:pt>
                <c:pt idx="4020">
                  <c:v>9874.8437190000004</c:v>
                </c:pt>
                <c:pt idx="4021">
                  <c:v>9877.2962590000006</c:v>
                </c:pt>
                <c:pt idx="4022">
                  <c:v>9879.7594399999998</c:v>
                </c:pt>
                <c:pt idx="4023">
                  <c:v>9882.220104</c:v>
                </c:pt>
                <c:pt idx="4024">
                  <c:v>9884.6668329999993</c:v>
                </c:pt>
                <c:pt idx="4025">
                  <c:v>9887.1319960000001</c:v>
                </c:pt>
                <c:pt idx="4026">
                  <c:v>9889.581655</c:v>
                </c:pt>
                <c:pt idx="4027">
                  <c:v>9892.0440190000008</c:v>
                </c:pt>
                <c:pt idx="4028">
                  <c:v>9894.4926400000004</c:v>
                </c:pt>
                <c:pt idx="4029">
                  <c:v>9896.9573149999997</c:v>
                </c:pt>
                <c:pt idx="4030">
                  <c:v>9899.4157489999998</c:v>
                </c:pt>
                <c:pt idx="4031">
                  <c:v>9901.8664079999999</c:v>
                </c:pt>
                <c:pt idx="4032">
                  <c:v>9904.3267390000001</c:v>
                </c:pt>
                <c:pt idx="4033">
                  <c:v>9906.7841229999995</c:v>
                </c:pt>
                <c:pt idx="4034">
                  <c:v>9909.2391009999992</c:v>
                </c:pt>
                <c:pt idx="4035">
                  <c:v>9911.6984240000002</c:v>
                </c:pt>
                <c:pt idx="4036">
                  <c:v>9914.1427609999992</c:v>
                </c:pt>
                <c:pt idx="4037">
                  <c:v>9916.6045329999997</c:v>
                </c:pt>
                <c:pt idx="4038">
                  <c:v>9919.06603</c:v>
                </c:pt>
                <c:pt idx="4039">
                  <c:v>9921.5260460000009</c:v>
                </c:pt>
                <c:pt idx="4040">
                  <c:v>9923.9747879999995</c:v>
                </c:pt>
                <c:pt idx="4041">
                  <c:v>9926.4388039999994</c:v>
                </c:pt>
                <c:pt idx="4042">
                  <c:v>9928.8960480000005</c:v>
                </c:pt>
                <c:pt idx="4043">
                  <c:v>9931.3480990000007</c:v>
                </c:pt>
                <c:pt idx="4044">
                  <c:v>9933.7983060000006</c:v>
                </c:pt>
                <c:pt idx="4045">
                  <c:v>9936.2615989999995</c:v>
                </c:pt>
                <c:pt idx="4046">
                  <c:v>9938.7139029999998</c:v>
                </c:pt>
                <c:pt idx="4047">
                  <c:v>9941.1639919999998</c:v>
                </c:pt>
                <c:pt idx="4048">
                  <c:v>9943.6238240000002</c:v>
                </c:pt>
                <c:pt idx="4049">
                  <c:v>9946.0817399999996</c:v>
                </c:pt>
                <c:pt idx="4050">
                  <c:v>9948.536951</c:v>
                </c:pt>
                <c:pt idx="4051">
                  <c:v>9950.9859809999998</c:v>
                </c:pt>
                <c:pt idx="4052">
                  <c:v>9953.4487690000005</c:v>
                </c:pt>
                <c:pt idx="4053">
                  <c:v>9955.9077909999996</c:v>
                </c:pt>
                <c:pt idx="4054">
                  <c:v>9958.3571730000003</c:v>
                </c:pt>
                <c:pt idx="4055">
                  <c:v>9960.8102789999994</c:v>
                </c:pt>
                <c:pt idx="4056">
                  <c:v>9963.2673030000005</c:v>
                </c:pt>
                <c:pt idx="4057">
                  <c:v>9965.7371650000005</c:v>
                </c:pt>
                <c:pt idx="4058">
                  <c:v>9968.1932980000001</c:v>
                </c:pt>
                <c:pt idx="4059">
                  <c:v>9970.6531660000001</c:v>
                </c:pt>
                <c:pt idx="4060">
                  <c:v>9973.1100009999991</c:v>
                </c:pt>
                <c:pt idx="4061">
                  <c:v>9975.5632420000002</c:v>
                </c:pt>
                <c:pt idx="4062">
                  <c:v>9978.0100440000006</c:v>
                </c:pt>
                <c:pt idx="4063">
                  <c:v>9980.4648030000008</c:v>
                </c:pt>
                <c:pt idx="4064">
                  <c:v>9982.9280899999994</c:v>
                </c:pt>
                <c:pt idx="4065">
                  <c:v>9985.3811019999994</c:v>
                </c:pt>
                <c:pt idx="4066">
                  <c:v>9987.8466339999995</c:v>
                </c:pt>
                <c:pt idx="4067">
                  <c:v>9990.3016769999995</c:v>
                </c:pt>
                <c:pt idx="4068">
                  <c:v>9992.7503219999999</c:v>
                </c:pt>
                <c:pt idx="4069">
                  <c:v>9995.2086419999996</c:v>
                </c:pt>
                <c:pt idx="4070">
                  <c:v>9997.6653279999991</c:v>
                </c:pt>
                <c:pt idx="4071">
                  <c:v>10000.119049000001</c:v>
                </c:pt>
                <c:pt idx="4072">
                  <c:v>10002.580822</c:v>
                </c:pt>
                <c:pt idx="4073">
                  <c:v>10005.027661</c:v>
                </c:pt>
                <c:pt idx="4074">
                  <c:v>10007.489090999999</c:v>
                </c:pt>
                <c:pt idx="4075">
                  <c:v>10009.934826999999</c:v>
                </c:pt>
                <c:pt idx="4076">
                  <c:v>10012.400111999999</c:v>
                </c:pt>
                <c:pt idx="4077">
                  <c:v>10014.851677000001</c:v>
                </c:pt>
                <c:pt idx="4078">
                  <c:v>10017.299168</c:v>
                </c:pt>
                <c:pt idx="4079">
                  <c:v>10019.75567</c:v>
                </c:pt>
                <c:pt idx="4080">
                  <c:v>10022.217946999999</c:v>
                </c:pt>
                <c:pt idx="4081">
                  <c:v>10024.665708</c:v>
                </c:pt>
                <c:pt idx="4082">
                  <c:v>10027.124830999999</c:v>
                </c:pt>
                <c:pt idx="4083">
                  <c:v>10029.579137000001</c:v>
                </c:pt>
                <c:pt idx="4084">
                  <c:v>10032.036107</c:v>
                </c:pt>
                <c:pt idx="4085">
                  <c:v>10034.494624999999</c:v>
                </c:pt>
                <c:pt idx="4086">
                  <c:v>10036.941126</c:v>
                </c:pt>
                <c:pt idx="4087">
                  <c:v>10039.398041</c:v>
                </c:pt>
                <c:pt idx="4088">
                  <c:v>10041.850383000001</c:v>
                </c:pt>
                <c:pt idx="4089">
                  <c:v>10044.317096999999</c:v>
                </c:pt>
                <c:pt idx="4090">
                  <c:v>10046.762977</c:v>
                </c:pt>
                <c:pt idx="4091">
                  <c:v>10049.223856000001</c:v>
                </c:pt>
                <c:pt idx="4092">
                  <c:v>10051.679279</c:v>
                </c:pt>
                <c:pt idx="4093">
                  <c:v>10054.139332999999</c:v>
                </c:pt>
                <c:pt idx="4094">
                  <c:v>10056.599241</c:v>
                </c:pt>
                <c:pt idx="4095">
                  <c:v>10059.049702</c:v>
                </c:pt>
                <c:pt idx="4096">
                  <c:v>10061.512895</c:v>
                </c:pt>
                <c:pt idx="4097">
                  <c:v>10063.969787</c:v>
                </c:pt>
                <c:pt idx="4098">
                  <c:v>10066.415136</c:v>
                </c:pt>
                <c:pt idx="4099">
                  <c:v>10068.872152</c:v>
                </c:pt>
                <c:pt idx="4100">
                  <c:v>10071.333789</c:v>
                </c:pt>
                <c:pt idx="4101">
                  <c:v>10073.783847000001</c:v>
                </c:pt>
                <c:pt idx="4102">
                  <c:v>10076.238928999999</c:v>
                </c:pt>
                <c:pt idx="4103">
                  <c:v>10078.695274</c:v>
                </c:pt>
                <c:pt idx="4104">
                  <c:v>10081.154167999999</c:v>
                </c:pt>
                <c:pt idx="4105">
                  <c:v>10083.618221999999</c:v>
                </c:pt>
                <c:pt idx="4106">
                  <c:v>10086.071802</c:v>
                </c:pt>
                <c:pt idx="4107">
                  <c:v>10088.529949</c:v>
                </c:pt>
                <c:pt idx="4108">
                  <c:v>10090.982715</c:v>
                </c:pt>
                <c:pt idx="4109">
                  <c:v>10093.455782999999</c:v>
                </c:pt>
                <c:pt idx="4110">
                  <c:v>10095.912359</c:v>
                </c:pt>
                <c:pt idx="4111">
                  <c:v>10098.366715</c:v>
                </c:pt>
                <c:pt idx="4112">
                  <c:v>10100.821271999999</c:v>
                </c:pt>
                <c:pt idx="4113">
                  <c:v>10103.277221</c:v>
                </c:pt>
                <c:pt idx="4114">
                  <c:v>10105.726977</c:v>
                </c:pt>
                <c:pt idx="4115">
                  <c:v>10108.179155</c:v>
                </c:pt>
                <c:pt idx="4116">
                  <c:v>10110.634899000001</c:v>
                </c:pt>
                <c:pt idx="4117">
                  <c:v>10113.087141</c:v>
                </c:pt>
                <c:pt idx="4118">
                  <c:v>10115.553893</c:v>
                </c:pt>
                <c:pt idx="4119">
                  <c:v>10118.008857000001</c:v>
                </c:pt>
                <c:pt idx="4120">
                  <c:v>10120.477306999999</c:v>
                </c:pt>
                <c:pt idx="4121">
                  <c:v>10122.933335</c:v>
                </c:pt>
                <c:pt idx="4122">
                  <c:v>10125.388838000001</c:v>
                </c:pt>
                <c:pt idx="4123">
                  <c:v>10127.845074999999</c:v>
                </c:pt>
                <c:pt idx="4124">
                  <c:v>10130.300319</c:v>
                </c:pt>
                <c:pt idx="4125">
                  <c:v>10132.749669999999</c:v>
                </c:pt>
                <c:pt idx="4126">
                  <c:v>10135.21056</c:v>
                </c:pt>
                <c:pt idx="4127">
                  <c:v>10137.659218999999</c:v>
                </c:pt>
                <c:pt idx="4128">
                  <c:v>10140.123802</c:v>
                </c:pt>
                <c:pt idx="4129">
                  <c:v>10142.574025</c:v>
                </c:pt>
                <c:pt idx="4130">
                  <c:v>10145.048126</c:v>
                </c:pt>
                <c:pt idx="4131">
                  <c:v>10147.497139999999</c:v>
                </c:pt>
                <c:pt idx="4132">
                  <c:v>10149.953997000001</c:v>
                </c:pt>
                <c:pt idx="4133">
                  <c:v>10152.410633</c:v>
                </c:pt>
                <c:pt idx="4134">
                  <c:v>10154.864409</c:v>
                </c:pt>
                <c:pt idx="4135">
                  <c:v>10157.313233000001</c:v>
                </c:pt>
                <c:pt idx="4136">
                  <c:v>10159.773447</c:v>
                </c:pt>
                <c:pt idx="4137">
                  <c:v>10162.230049</c:v>
                </c:pt>
                <c:pt idx="4138">
                  <c:v>10164.675308</c:v>
                </c:pt>
                <c:pt idx="4139">
                  <c:v>10167.149778999999</c:v>
                </c:pt>
                <c:pt idx="4140">
                  <c:v>10169.604697000001</c:v>
                </c:pt>
                <c:pt idx="4141">
                  <c:v>10172.061721</c:v>
                </c:pt>
                <c:pt idx="4142">
                  <c:v>10174.512779999999</c:v>
                </c:pt>
                <c:pt idx="4143">
                  <c:v>10176.969544</c:v>
                </c:pt>
                <c:pt idx="4144">
                  <c:v>10179.432919000001</c:v>
                </c:pt>
                <c:pt idx="4145">
                  <c:v>10181.884115999999</c:v>
                </c:pt>
                <c:pt idx="4146">
                  <c:v>10184.341924</c:v>
                </c:pt>
                <c:pt idx="4147">
                  <c:v>10186.810326000001</c:v>
                </c:pt>
                <c:pt idx="4148">
                  <c:v>10189.272864</c:v>
                </c:pt>
                <c:pt idx="4149">
                  <c:v>10191.729237</c:v>
                </c:pt>
                <c:pt idx="4150">
                  <c:v>10194.177927000001</c:v>
                </c:pt>
                <c:pt idx="4151">
                  <c:v>10196.636108999999</c:v>
                </c:pt>
                <c:pt idx="4152">
                  <c:v>10199.093539</c:v>
                </c:pt>
                <c:pt idx="4153">
                  <c:v>10201.551555</c:v>
                </c:pt>
                <c:pt idx="4154">
                  <c:v>10203.998157</c:v>
                </c:pt>
                <c:pt idx="4155">
                  <c:v>10206.462259</c:v>
                </c:pt>
                <c:pt idx="4156">
                  <c:v>10208.909739999999</c:v>
                </c:pt>
                <c:pt idx="4157">
                  <c:v>10211.363697000001</c:v>
                </c:pt>
                <c:pt idx="4158">
                  <c:v>10213.829170000001</c:v>
                </c:pt>
                <c:pt idx="4159">
                  <c:v>10216.285674000001</c:v>
                </c:pt>
                <c:pt idx="4160">
                  <c:v>10218.748938999999</c:v>
                </c:pt>
                <c:pt idx="4161">
                  <c:v>10221.198415999999</c:v>
                </c:pt>
                <c:pt idx="4162">
                  <c:v>10223.656967000001</c:v>
                </c:pt>
                <c:pt idx="4163">
                  <c:v>10226.103062</c:v>
                </c:pt>
                <c:pt idx="4164">
                  <c:v>10228.573920999999</c:v>
                </c:pt>
                <c:pt idx="4165">
                  <c:v>10231.03479</c:v>
                </c:pt>
                <c:pt idx="4166">
                  <c:v>10233.497963</c:v>
                </c:pt>
                <c:pt idx="4167">
                  <c:v>10235.943006</c:v>
                </c:pt>
                <c:pt idx="4168">
                  <c:v>10238.40058</c:v>
                </c:pt>
                <c:pt idx="4169">
                  <c:v>10240.858188</c:v>
                </c:pt>
                <c:pt idx="4170">
                  <c:v>10243.322919</c:v>
                </c:pt>
                <c:pt idx="4171">
                  <c:v>10245.77491</c:v>
                </c:pt>
                <c:pt idx="4172">
                  <c:v>10248.240073000001</c:v>
                </c:pt>
                <c:pt idx="4173">
                  <c:v>10250.694283999999</c:v>
                </c:pt>
                <c:pt idx="4174">
                  <c:v>10253.148273000001</c:v>
                </c:pt>
                <c:pt idx="4175">
                  <c:v>10255.600058</c:v>
                </c:pt>
                <c:pt idx="4176">
                  <c:v>10258.052121000001</c:v>
                </c:pt>
                <c:pt idx="4177">
                  <c:v>10260.514378</c:v>
                </c:pt>
                <c:pt idx="4178">
                  <c:v>10262.965050000001</c:v>
                </c:pt>
                <c:pt idx="4179">
                  <c:v>10265.45082</c:v>
                </c:pt>
                <c:pt idx="4180">
                  <c:v>10267.908068999999</c:v>
                </c:pt>
                <c:pt idx="4181">
                  <c:v>10270.365261000001</c:v>
                </c:pt>
                <c:pt idx="4182">
                  <c:v>10272.823377999999</c:v>
                </c:pt>
                <c:pt idx="4183">
                  <c:v>10275.272337</c:v>
                </c:pt>
                <c:pt idx="4184">
                  <c:v>10277.726903999999</c:v>
                </c:pt>
                <c:pt idx="4185">
                  <c:v>10280.180326</c:v>
                </c:pt>
                <c:pt idx="4186">
                  <c:v>10282.632022</c:v>
                </c:pt>
                <c:pt idx="4187">
                  <c:v>10285.089647999999</c:v>
                </c:pt>
                <c:pt idx="4188">
                  <c:v>10287.55845</c:v>
                </c:pt>
                <c:pt idx="4189">
                  <c:v>10290.018002000001</c:v>
                </c:pt>
                <c:pt idx="4190">
                  <c:v>10292.464910000001</c:v>
                </c:pt>
                <c:pt idx="4191">
                  <c:v>10294.931762</c:v>
                </c:pt>
                <c:pt idx="4192">
                  <c:v>10297.384081</c:v>
                </c:pt>
                <c:pt idx="4193">
                  <c:v>10299.832446</c:v>
                </c:pt>
                <c:pt idx="4194">
                  <c:v>10302.293639</c:v>
                </c:pt>
                <c:pt idx="4195">
                  <c:v>10304.748046000001</c:v>
                </c:pt>
                <c:pt idx="4196">
                  <c:v>10307.201885</c:v>
                </c:pt>
                <c:pt idx="4197">
                  <c:v>10309.664013</c:v>
                </c:pt>
                <c:pt idx="4198">
                  <c:v>10312.117386</c:v>
                </c:pt>
                <c:pt idx="4199">
                  <c:v>10314.567698999999</c:v>
                </c:pt>
                <c:pt idx="4200">
                  <c:v>10317.023232</c:v>
                </c:pt>
                <c:pt idx="4201">
                  <c:v>10319.480533</c:v>
                </c:pt>
                <c:pt idx="4202">
                  <c:v>10321.949365</c:v>
                </c:pt>
                <c:pt idx="4203">
                  <c:v>10324.401542</c:v>
                </c:pt>
                <c:pt idx="4204">
                  <c:v>10326.879790999999</c:v>
                </c:pt>
                <c:pt idx="4205">
                  <c:v>10329.323025</c:v>
                </c:pt>
                <c:pt idx="4206">
                  <c:v>10331.782171000001</c:v>
                </c:pt>
                <c:pt idx="4207">
                  <c:v>10334.24014</c:v>
                </c:pt>
                <c:pt idx="4208">
                  <c:v>10336.690306</c:v>
                </c:pt>
                <c:pt idx="4209">
                  <c:v>10339.142559</c:v>
                </c:pt>
                <c:pt idx="4210">
                  <c:v>10341.599923</c:v>
                </c:pt>
                <c:pt idx="4211">
                  <c:v>10344.056954</c:v>
                </c:pt>
                <c:pt idx="4212">
                  <c:v>10346.517787000001</c:v>
                </c:pt>
                <c:pt idx="4213">
                  <c:v>10348.974748000001</c:v>
                </c:pt>
                <c:pt idx="4214">
                  <c:v>10351.426935</c:v>
                </c:pt>
                <c:pt idx="4215">
                  <c:v>10353.877273</c:v>
                </c:pt>
                <c:pt idx="4216">
                  <c:v>10356.335365999999</c:v>
                </c:pt>
                <c:pt idx="4217">
                  <c:v>10358.786602</c:v>
                </c:pt>
                <c:pt idx="4218">
                  <c:v>10361.243379</c:v>
                </c:pt>
                <c:pt idx="4219">
                  <c:v>10363.697086</c:v>
                </c:pt>
                <c:pt idx="4220">
                  <c:v>10366.158905</c:v>
                </c:pt>
                <c:pt idx="4221">
                  <c:v>10368.606701999999</c:v>
                </c:pt>
                <c:pt idx="4222">
                  <c:v>10371.066349999999</c:v>
                </c:pt>
                <c:pt idx="4223">
                  <c:v>10373.521584</c:v>
                </c:pt>
                <c:pt idx="4224">
                  <c:v>10375.96932</c:v>
                </c:pt>
                <c:pt idx="4225">
                  <c:v>10378.425171999999</c:v>
                </c:pt>
                <c:pt idx="4226">
                  <c:v>10380.882659000001</c:v>
                </c:pt>
                <c:pt idx="4227">
                  <c:v>10383.343749</c:v>
                </c:pt>
                <c:pt idx="4228">
                  <c:v>10385.812743</c:v>
                </c:pt>
                <c:pt idx="4229">
                  <c:v>10388.262812999999</c:v>
                </c:pt>
                <c:pt idx="4230">
                  <c:v>10390.719304</c:v>
                </c:pt>
                <c:pt idx="4231">
                  <c:v>10393.174046</c:v>
                </c:pt>
                <c:pt idx="4232">
                  <c:v>10395.632208999999</c:v>
                </c:pt>
                <c:pt idx="4233">
                  <c:v>10398.083628</c:v>
                </c:pt>
                <c:pt idx="4234">
                  <c:v>10400.540369</c:v>
                </c:pt>
                <c:pt idx="4235">
                  <c:v>10402.994004</c:v>
                </c:pt>
                <c:pt idx="4236">
                  <c:v>10405.446910000001</c:v>
                </c:pt>
                <c:pt idx="4237">
                  <c:v>10407.902319000001</c:v>
                </c:pt>
                <c:pt idx="4238">
                  <c:v>10410.364075</c:v>
                </c:pt>
                <c:pt idx="4239">
                  <c:v>10412.815968999999</c:v>
                </c:pt>
                <c:pt idx="4240">
                  <c:v>10415.274718999999</c:v>
                </c:pt>
                <c:pt idx="4241">
                  <c:v>10417.726724</c:v>
                </c:pt>
                <c:pt idx="4242">
                  <c:v>10420.175357</c:v>
                </c:pt>
                <c:pt idx="4243">
                  <c:v>10422.641387</c:v>
                </c:pt>
                <c:pt idx="4244">
                  <c:v>10425.096304999999</c:v>
                </c:pt>
                <c:pt idx="4245">
                  <c:v>10427.543197999999</c:v>
                </c:pt>
                <c:pt idx="4246">
                  <c:v>10430.005416</c:v>
                </c:pt>
                <c:pt idx="4247">
                  <c:v>10432.464049</c:v>
                </c:pt>
                <c:pt idx="4248">
                  <c:v>10434.92153</c:v>
                </c:pt>
                <c:pt idx="4249">
                  <c:v>10437.367303999999</c:v>
                </c:pt>
                <c:pt idx="4250">
                  <c:v>10439.818448</c:v>
                </c:pt>
                <c:pt idx="4251">
                  <c:v>10442.275387</c:v>
                </c:pt>
                <c:pt idx="4252">
                  <c:v>10444.743555999999</c:v>
                </c:pt>
                <c:pt idx="4253">
                  <c:v>10447.200734</c:v>
                </c:pt>
                <c:pt idx="4254">
                  <c:v>10449.652706999999</c:v>
                </c:pt>
                <c:pt idx="4255">
                  <c:v>10452.112289000001</c:v>
                </c:pt>
                <c:pt idx="4256">
                  <c:v>10454.55997</c:v>
                </c:pt>
                <c:pt idx="4257">
                  <c:v>10457.022558000001</c:v>
                </c:pt>
                <c:pt idx="4258">
                  <c:v>10459.47244</c:v>
                </c:pt>
                <c:pt idx="4259">
                  <c:v>10461.924133</c:v>
                </c:pt>
                <c:pt idx="4260">
                  <c:v>10464.378736999999</c:v>
                </c:pt>
                <c:pt idx="4261">
                  <c:v>10466.835650000001</c:v>
                </c:pt>
                <c:pt idx="4262">
                  <c:v>10469.294975000001</c:v>
                </c:pt>
                <c:pt idx="4263">
                  <c:v>10471.746073</c:v>
                </c:pt>
                <c:pt idx="4264">
                  <c:v>10474.203735999999</c:v>
                </c:pt>
                <c:pt idx="4265">
                  <c:v>10476.649802</c:v>
                </c:pt>
                <c:pt idx="4266">
                  <c:v>10479.107211</c:v>
                </c:pt>
                <c:pt idx="4267">
                  <c:v>10481.561227</c:v>
                </c:pt>
                <c:pt idx="4268">
                  <c:v>10484.020306</c:v>
                </c:pt>
                <c:pt idx="4269">
                  <c:v>10486.475114999999</c:v>
                </c:pt>
                <c:pt idx="4270">
                  <c:v>10488.931671</c:v>
                </c:pt>
                <c:pt idx="4271">
                  <c:v>10491.383945</c:v>
                </c:pt>
                <c:pt idx="4272">
                  <c:v>10493.840242</c:v>
                </c:pt>
                <c:pt idx="4273">
                  <c:v>10496.289848</c:v>
                </c:pt>
                <c:pt idx="4274">
                  <c:v>10498.749803999999</c:v>
                </c:pt>
                <c:pt idx="4275">
                  <c:v>10501.205621999999</c:v>
                </c:pt>
                <c:pt idx="4276">
                  <c:v>10503.663936000001</c:v>
                </c:pt>
                <c:pt idx="4277">
                  <c:v>10506.117258</c:v>
                </c:pt>
                <c:pt idx="4278">
                  <c:v>10508.574973999999</c:v>
                </c:pt>
                <c:pt idx="4279">
                  <c:v>10511.031424999999</c:v>
                </c:pt>
                <c:pt idx="4280">
                  <c:v>10513.479015999999</c:v>
                </c:pt>
                <c:pt idx="4281">
                  <c:v>10515.938388</c:v>
                </c:pt>
                <c:pt idx="4282">
                  <c:v>10518.390744</c:v>
                </c:pt>
                <c:pt idx="4283">
                  <c:v>10520.847320000001</c:v>
                </c:pt>
                <c:pt idx="4284">
                  <c:v>10523.293299000001</c:v>
                </c:pt>
                <c:pt idx="4285">
                  <c:v>10525.754793</c:v>
                </c:pt>
                <c:pt idx="4286">
                  <c:v>10528.211406</c:v>
                </c:pt>
                <c:pt idx="4287">
                  <c:v>10530.658019</c:v>
                </c:pt>
                <c:pt idx="4288">
                  <c:v>10533.119968000001</c:v>
                </c:pt>
                <c:pt idx="4289">
                  <c:v>10535.571970000001</c:v>
                </c:pt>
                <c:pt idx="4290">
                  <c:v>10538.024993999999</c:v>
                </c:pt>
                <c:pt idx="4291">
                  <c:v>10540.479987999999</c:v>
                </c:pt>
                <c:pt idx="4292">
                  <c:v>10542.939351999999</c:v>
                </c:pt>
                <c:pt idx="4293">
                  <c:v>10545.389402999999</c:v>
                </c:pt>
                <c:pt idx="4294">
                  <c:v>10547.848904</c:v>
                </c:pt>
                <c:pt idx="4295">
                  <c:v>10550.298013</c:v>
                </c:pt>
                <c:pt idx="4296">
                  <c:v>10552.751979999999</c:v>
                </c:pt>
                <c:pt idx="4297">
                  <c:v>10555.203301</c:v>
                </c:pt>
                <c:pt idx="4298">
                  <c:v>10557.661579</c:v>
                </c:pt>
                <c:pt idx="4299">
                  <c:v>10560.121617000001</c:v>
                </c:pt>
                <c:pt idx="4300">
                  <c:v>10562.572758</c:v>
                </c:pt>
                <c:pt idx="4301">
                  <c:v>10565.024717</c:v>
                </c:pt>
                <c:pt idx="4302">
                  <c:v>10567.486203</c:v>
                </c:pt>
                <c:pt idx="4303">
                  <c:v>10569.942585000001</c:v>
                </c:pt>
                <c:pt idx="4304">
                  <c:v>10572.399869000001</c:v>
                </c:pt>
                <c:pt idx="4305">
                  <c:v>10574.850657999999</c:v>
                </c:pt>
                <c:pt idx="4306">
                  <c:v>10577.311021</c:v>
                </c:pt>
                <c:pt idx="4307">
                  <c:v>10579.758983</c:v>
                </c:pt>
                <c:pt idx="4308">
                  <c:v>10582.217188000001</c:v>
                </c:pt>
                <c:pt idx="4309">
                  <c:v>10584.677049</c:v>
                </c:pt>
                <c:pt idx="4310">
                  <c:v>10587.146172999999</c:v>
                </c:pt>
                <c:pt idx="4311">
                  <c:v>10589.597726</c:v>
                </c:pt>
                <c:pt idx="4312">
                  <c:v>10592.054902</c:v>
                </c:pt>
                <c:pt idx="4313">
                  <c:v>10594.50135</c:v>
                </c:pt>
                <c:pt idx="4314">
                  <c:v>10596.963339</c:v>
                </c:pt>
                <c:pt idx="4315">
                  <c:v>10599.419275</c:v>
                </c:pt>
                <c:pt idx="4316">
                  <c:v>10601.868023000001</c:v>
                </c:pt>
                <c:pt idx="4317">
                  <c:v>10604.329232</c:v>
                </c:pt>
                <c:pt idx="4318">
                  <c:v>10606.778582000001</c:v>
                </c:pt>
                <c:pt idx="4319">
                  <c:v>10609.233629</c:v>
                </c:pt>
                <c:pt idx="4320">
                  <c:v>10611.689856000001</c:v>
                </c:pt>
                <c:pt idx="4321">
                  <c:v>10614.161989</c:v>
                </c:pt>
                <c:pt idx="4322">
                  <c:v>10616.613767000001</c:v>
                </c:pt>
                <c:pt idx="4323">
                  <c:v>10619.076304</c:v>
                </c:pt>
                <c:pt idx="4324">
                  <c:v>10621.529741</c:v>
                </c:pt>
                <c:pt idx="4325">
                  <c:v>10623.980291</c:v>
                </c:pt>
                <c:pt idx="4326">
                  <c:v>10626.435664000001</c:v>
                </c:pt>
                <c:pt idx="4327">
                  <c:v>10628.899065</c:v>
                </c:pt>
                <c:pt idx="4328">
                  <c:v>10631.351129000001</c:v>
                </c:pt>
                <c:pt idx="4329">
                  <c:v>10633.809587</c:v>
                </c:pt>
                <c:pt idx="4330">
                  <c:v>10636.254916</c:v>
                </c:pt>
                <c:pt idx="4331">
                  <c:v>10638.710942</c:v>
                </c:pt>
                <c:pt idx="4332">
                  <c:v>10641.163025</c:v>
                </c:pt>
                <c:pt idx="4333">
                  <c:v>10643.618246</c:v>
                </c:pt>
                <c:pt idx="4334">
                  <c:v>10646.095235999999</c:v>
                </c:pt>
                <c:pt idx="4335">
                  <c:v>10648.544882</c:v>
                </c:pt>
                <c:pt idx="4336">
                  <c:v>10651.000207999999</c:v>
                </c:pt>
                <c:pt idx="4337">
                  <c:v>10653.456260999999</c:v>
                </c:pt>
                <c:pt idx="4338">
                  <c:v>10655.905924000001</c:v>
                </c:pt>
                <c:pt idx="4339">
                  <c:v>10658.362786</c:v>
                </c:pt>
                <c:pt idx="4340">
                  <c:v>10660.818014</c:v>
                </c:pt>
                <c:pt idx="4341">
                  <c:v>10663.268259</c:v>
                </c:pt>
                <c:pt idx="4342">
                  <c:v>10665.728636</c:v>
                </c:pt>
                <c:pt idx="4343">
                  <c:v>10668.186788000001</c:v>
                </c:pt>
                <c:pt idx="4344">
                  <c:v>10670.642889000001</c:v>
                </c:pt>
                <c:pt idx="4345">
                  <c:v>10673.102767</c:v>
                </c:pt>
                <c:pt idx="4346">
                  <c:v>10675.554762</c:v>
                </c:pt>
                <c:pt idx="4347">
                  <c:v>10678.009351000001</c:v>
                </c:pt>
                <c:pt idx="4348">
                  <c:v>10680.469897999999</c:v>
                </c:pt>
                <c:pt idx="4349">
                  <c:v>10682.942247000001</c:v>
                </c:pt>
                <c:pt idx="4350">
                  <c:v>10685.386791000001</c:v>
                </c:pt>
                <c:pt idx="4351">
                  <c:v>10687.848837</c:v>
                </c:pt>
                <c:pt idx="4352">
                  <c:v>10690.305678000001</c:v>
                </c:pt>
                <c:pt idx="4353">
                  <c:v>10692.763709999999</c:v>
                </c:pt>
                <c:pt idx="4354">
                  <c:v>10695.214787999999</c:v>
                </c:pt>
                <c:pt idx="4355">
                  <c:v>10697.671</c:v>
                </c:pt>
                <c:pt idx="4356">
                  <c:v>10700.12443</c:v>
                </c:pt>
                <c:pt idx="4357">
                  <c:v>10702.580542</c:v>
                </c:pt>
                <c:pt idx="4358">
                  <c:v>10705.040140999999</c:v>
                </c:pt>
                <c:pt idx="4359">
                  <c:v>10707.498247</c:v>
                </c:pt>
                <c:pt idx="4360">
                  <c:v>10709.946400999999</c:v>
                </c:pt>
                <c:pt idx="4361">
                  <c:v>10712.401875</c:v>
                </c:pt>
                <c:pt idx="4362">
                  <c:v>10714.856384000001</c:v>
                </c:pt>
                <c:pt idx="4363">
                  <c:v>10717.312123</c:v>
                </c:pt>
                <c:pt idx="4364">
                  <c:v>10719.771871999999</c:v>
                </c:pt>
                <c:pt idx="4365">
                  <c:v>10722.260655</c:v>
                </c:pt>
                <c:pt idx="4366">
                  <c:v>10724.713997000001</c:v>
                </c:pt>
                <c:pt idx="4367">
                  <c:v>10727.175753</c:v>
                </c:pt>
                <c:pt idx="4368">
                  <c:v>10729.628103999999</c:v>
                </c:pt>
                <c:pt idx="4369">
                  <c:v>10732.086444</c:v>
                </c:pt>
                <c:pt idx="4370">
                  <c:v>10734.538311</c:v>
                </c:pt>
                <c:pt idx="4371">
                  <c:v>10736.996324</c:v>
                </c:pt>
                <c:pt idx="4372">
                  <c:v>10739.443372</c:v>
                </c:pt>
                <c:pt idx="4373">
                  <c:v>10741.907374</c:v>
                </c:pt>
                <c:pt idx="4374">
                  <c:v>10744.378687</c:v>
                </c:pt>
                <c:pt idx="4375">
                  <c:v>10746.835555</c:v>
                </c:pt>
                <c:pt idx="4376">
                  <c:v>10749.295273</c:v>
                </c:pt>
                <c:pt idx="4377">
                  <c:v>10751.744796999999</c:v>
                </c:pt>
                <c:pt idx="4378">
                  <c:v>10754.202121</c:v>
                </c:pt>
                <c:pt idx="4379">
                  <c:v>10756.673605</c:v>
                </c:pt>
                <c:pt idx="4380">
                  <c:v>10759.142610999999</c:v>
                </c:pt>
                <c:pt idx="4381">
                  <c:v>10761.605837999999</c:v>
                </c:pt>
                <c:pt idx="4382">
                  <c:v>10764.055173000001</c:v>
                </c:pt>
                <c:pt idx="4383">
                  <c:v>10766.51532</c:v>
                </c:pt>
                <c:pt idx="4384">
                  <c:v>10768.96278</c:v>
                </c:pt>
                <c:pt idx="4385">
                  <c:v>10771.41891</c:v>
                </c:pt>
                <c:pt idx="4386">
                  <c:v>10773.878237999999</c:v>
                </c:pt>
                <c:pt idx="4387">
                  <c:v>10776.321034000001</c:v>
                </c:pt>
                <c:pt idx="4388">
                  <c:v>10778.776087</c:v>
                </c:pt>
                <c:pt idx="4389">
                  <c:v>10781.23576</c:v>
                </c:pt>
                <c:pt idx="4390">
                  <c:v>10783.712975</c:v>
                </c:pt>
                <c:pt idx="4391">
                  <c:v>10786.168855</c:v>
                </c:pt>
                <c:pt idx="4392">
                  <c:v>10788.620618000001</c:v>
                </c:pt>
                <c:pt idx="4393">
                  <c:v>10791.077746999999</c:v>
                </c:pt>
                <c:pt idx="4394">
                  <c:v>10793.53514</c:v>
                </c:pt>
                <c:pt idx="4395">
                  <c:v>10795.991074</c:v>
                </c:pt>
                <c:pt idx="4396">
                  <c:v>10798.435052000001</c:v>
                </c:pt>
                <c:pt idx="4397">
                  <c:v>10800.895571999999</c:v>
                </c:pt>
                <c:pt idx="4398">
                  <c:v>10803.362739</c:v>
                </c:pt>
                <c:pt idx="4399">
                  <c:v>10805.822962</c:v>
                </c:pt>
                <c:pt idx="4400">
                  <c:v>10808.267954000001</c:v>
                </c:pt>
                <c:pt idx="4401">
                  <c:v>10810.725560000001</c:v>
                </c:pt>
                <c:pt idx="4402">
                  <c:v>10813.181006000001</c:v>
                </c:pt>
                <c:pt idx="4403">
                  <c:v>10815.636834000001</c:v>
                </c:pt>
                <c:pt idx="4404">
                  <c:v>10818.092307000001</c:v>
                </c:pt>
                <c:pt idx="4405">
                  <c:v>10820.541185</c:v>
                </c:pt>
                <c:pt idx="4406">
                  <c:v>10822.999707000001</c:v>
                </c:pt>
                <c:pt idx="4407">
                  <c:v>10825.456306</c:v>
                </c:pt>
                <c:pt idx="4408">
                  <c:v>10827.907021000001</c:v>
                </c:pt>
                <c:pt idx="4409">
                  <c:v>10830.369879</c:v>
                </c:pt>
                <c:pt idx="4410">
                  <c:v>10832.826905</c:v>
                </c:pt>
                <c:pt idx="4411">
                  <c:v>10835.276964999999</c:v>
                </c:pt>
                <c:pt idx="4412">
                  <c:v>10837.733039999999</c:v>
                </c:pt>
                <c:pt idx="4413">
                  <c:v>10840.191339999999</c:v>
                </c:pt>
                <c:pt idx="4414">
                  <c:v>10842.639829</c:v>
                </c:pt>
                <c:pt idx="4415">
                  <c:v>10845.094352</c:v>
                </c:pt>
                <c:pt idx="4416">
                  <c:v>10847.551785</c:v>
                </c:pt>
                <c:pt idx="4417">
                  <c:v>10850.008274</c:v>
                </c:pt>
                <c:pt idx="4418">
                  <c:v>10852.462739000001</c:v>
                </c:pt>
                <c:pt idx="4419">
                  <c:v>10854.918044</c:v>
                </c:pt>
                <c:pt idx="4420">
                  <c:v>10857.367053</c:v>
                </c:pt>
                <c:pt idx="4421">
                  <c:v>10859.81998</c:v>
                </c:pt>
                <c:pt idx="4422">
                  <c:v>10862.289328999999</c:v>
                </c:pt>
                <c:pt idx="4423">
                  <c:v>10864.744252</c:v>
                </c:pt>
                <c:pt idx="4424">
                  <c:v>10867.206588999999</c:v>
                </c:pt>
                <c:pt idx="4425">
                  <c:v>10869.659686000001</c:v>
                </c:pt>
                <c:pt idx="4426">
                  <c:v>10872.119123</c:v>
                </c:pt>
                <c:pt idx="4427">
                  <c:v>10874.571241</c:v>
                </c:pt>
                <c:pt idx="4428">
                  <c:v>10877.021909999999</c:v>
                </c:pt>
                <c:pt idx="4429">
                  <c:v>10879.474813000001</c:v>
                </c:pt>
                <c:pt idx="4430">
                  <c:v>10881.926685</c:v>
                </c:pt>
                <c:pt idx="4431">
                  <c:v>10884.388449</c:v>
                </c:pt>
                <c:pt idx="4432">
                  <c:v>10886.834036</c:v>
                </c:pt>
                <c:pt idx="4433">
                  <c:v>10889.288914999999</c:v>
                </c:pt>
                <c:pt idx="4434">
                  <c:v>10891.744113999999</c:v>
                </c:pt>
                <c:pt idx="4435">
                  <c:v>10894.206383000001</c:v>
                </c:pt>
                <c:pt idx="4436">
                  <c:v>10896.663375</c:v>
                </c:pt>
                <c:pt idx="4437">
                  <c:v>10899.109361000001</c:v>
                </c:pt>
                <c:pt idx="4438">
                  <c:v>10901.570986999999</c:v>
                </c:pt>
                <c:pt idx="4439">
                  <c:v>10904.028929</c:v>
                </c:pt>
                <c:pt idx="4440">
                  <c:v>10906.482631000001</c:v>
                </c:pt>
                <c:pt idx="4441">
                  <c:v>10908.929124</c:v>
                </c:pt>
                <c:pt idx="4442">
                  <c:v>10911.387049999999</c:v>
                </c:pt>
                <c:pt idx="4443">
                  <c:v>10913.845033</c:v>
                </c:pt>
                <c:pt idx="4444">
                  <c:v>10916.301863000001</c:v>
                </c:pt>
                <c:pt idx="4445">
                  <c:v>10918.750059</c:v>
                </c:pt>
                <c:pt idx="4446">
                  <c:v>10921.221543</c:v>
                </c:pt>
                <c:pt idx="4447">
                  <c:v>10923.680560999999</c:v>
                </c:pt>
                <c:pt idx="4448">
                  <c:v>10926.134131000001</c:v>
                </c:pt>
                <c:pt idx="4449">
                  <c:v>10928.59568</c:v>
                </c:pt>
                <c:pt idx="4450">
                  <c:v>10931.052024000001</c:v>
                </c:pt>
                <c:pt idx="4451">
                  <c:v>10933.495306000001</c:v>
                </c:pt>
                <c:pt idx="4452">
                  <c:v>10935.965447</c:v>
                </c:pt>
                <c:pt idx="4453">
                  <c:v>10938.418025999999</c:v>
                </c:pt>
                <c:pt idx="4454">
                  <c:v>10940.879668</c:v>
                </c:pt>
                <c:pt idx="4455">
                  <c:v>10943.345085999999</c:v>
                </c:pt>
                <c:pt idx="4456">
                  <c:v>10945.818552999999</c:v>
                </c:pt>
                <c:pt idx="4457">
                  <c:v>10948.275403</c:v>
                </c:pt>
                <c:pt idx="4458">
                  <c:v>10950.73135</c:v>
                </c:pt>
                <c:pt idx="4459">
                  <c:v>10953.186817</c:v>
                </c:pt>
                <c:pt idx="4460">
                  <c:v>10955.638331</c:v>
                </c:pt>
                <c:pt idx="4461">
                  <c:v>10958.092976</c:v>
                </c:pt>
                <c:pt idx="4462">
                  <c:v>10960.543823</c:v>
                </c:pt>
                <c:pt idx="4463">
                  <c:v>10963.006544</c:v>
                </c:pt>
                <c:pt idx="4464">
                  <c:v>10965.463820999999</c:v>
                </c:pt>
                <c:pt idx="4465">
                  <c:v>10967.915922</c:v>
                </c:pt>
                <c:pt idx="4466">
                  <c:v>10970.375287000001</c:v>
                </c:pt>
                <c:pt idx="4467">
                  <c:v>10972.825526000001</c:v>
                </c:pt>
                <c:pt idx="4468">
                  <c:v>10975.278043</c:v>
                </c:pt>
                <c:pt idx="4469">
                  <c:v>10977.739237</c:v>
                </c:pt>
                <c:pt idx="4470">
                  <c:v>10980.193686000001</c:v>
                </c:pt>
                <c:pt idx="4471">
                  <c:v>10982.64064</c:v>
                </c:pt>
                <c:pt idx="4472">
                  <c:v>10985.093179</c:v>
                </c:pt>
                <c:pt idx="4473">
                  <c:v>10987.552036999999</c:v>
                </c:pt>
                <c:pt idx="4474">
                  <c:v>10990.001071000001</c:v>
                </c:pt>
                <c:pt idx="4475">
                  <c:v>10992.460075999999</c:v>
                </c:pt>
                <c:pt idx="4476">
                  <c:v>10994.914961</c:v>
                </c:pt>
                <c:pt idx="4477">
                  <c:v>10997.370790000001</c:v>
                </c:pt>
                <c:pt idx="4478">
                  <c:v>10999.821689</c:v>
                </c:pt>
                <c:pt idx="4479">
                  <c:v>11002.276309000001</c:v>
                </c:pt>
                <c:pt idx="4480">
                  <c:v>11004.73078</c:v>
                </c:pt>
                <c:pt idx="4481">
                  <c:v>11007.191953</c:v>
                </c:pt>
                <c:pt idx="4482">
                  <c:v>11009.646186</c:v>
                </c:pt>
                <c:pt idx="4483">
                  <c:v>11012.096405</c:v>
                </c:pt>
                <c:pt idx="4484">
                  <c:v>11014.583782</c:v>
                </c:pt>
                <c:pt idx="4485">
                  <c:v>11017.034183</c:v>
                </c:pt>
                <c:pt idx="4486">
                  <c:v>11019.496087</c:v>
                </c:pt>
                <c:pt idx="4487">
                  <c:v>11021.952401</c:v>
                </c:pt>
                <c:pt idx="4488">
                  <c:v>11024.411278</c:v>
                </c:pt>
                <c:pt idx="4489">
                  <c:v>11026.863413999999</c:v>
                </c:pt>
                <c:pt idx="4490">
                  <c:v>11029.32691</c:v>
                </c:pt>
                <c:pt idx="4491">
                  <c:v>11031.775084000001</c:v>
                </c:pt>
                <c:pt idx="4492">
                  <c:v>11034.245351</c:v>
                </c:pt>
                <c:pt idx="4493">
                  <c:v>11036.69706</c:v>
                </c:pt>
                <c:pt idx="4494">
                  <c:v>11039.154125999999</c:v>
                </c:pt>
                <c:pt idx="4495">
                  <c:v>11041.632043</c:v>
                </c:pt>
                <c:pt idx="4496">
                  <c:v>11044.091696</c:v>
                </c:pt>
                <c:pt idx="4497">
                  <c:v>11046.566768999999</c:v>
                </c:pt>
                <c:pt idx="4498">
                  <c:v>11049.021928</c:v>
                </c:pt>
                <c:pt idx="4499">
                  <c:v>11051.479235000001</c:v>
                </c:pt>
                <c:pt idx="4500">
                  <c:v>11053.934286</c:v>
                </c:pt>
                <c:pt idx="4501">
                  <c:v>11056.388658</c:v>
                </c:pt>
                <c:pt idx="4502">
                  <c:v>11058.852261</c:v>
                </c:pt>
                <c:pt idx="4503">
                  <c:v>11061.313737</c:v>
                </c:pt>
                <c:pt idx="4504">
                  <c:v>11063.764909</c:v>
                </c:pt>
                <c:pt idx="4505">
                  <c:v>11066.219123999999</c:v>
                </c:pt>
                <c:pt idx="4506">
                  <c:v>11068.681087999999</c:v>
                </c:pt>
                <c:pt idx="4507">
                  <c:v>11071.151583000001</c:v>
                </c:pt>
                <c:pt idx="4508">
                  <c:v>11073.600664</c:v>
                </c:pt>
                <c:pt idx="4509">
                  <c:v>11076.051794999999</c:v>
                </c:pt>
                <c:pt idx="4510">
                  <c:v>11078.507806</c:v>
                </c:pt>
                <c:pt idx="4511">
                  <c:v>11080.967545</c:v>
                </c:pt>
                <c:pt idx="4512">
                  <c:v>11083.42656</c:v>
                </c:pt>
                <c:pt idx="4513">
                  <c:v>11085.876205</c:v>
                </c:pt>
                <c:pt idx="4514">
                  <c:v>11088.324087000001</c:v>
                </c:pt>
                <c:pt idx="4515">
                  <c:v>11090.782872</c:v>
                </c:pt>
                <c:pt idx="4516">
                  <c:v>11093.239691999999</c:v>
                </c:pt>
                <c:pt idx="4517">
                  <c:v>11095.702272</c:v>
                </c:pt>
                <c:pt idx="4518">
                  <c:v>11098.161126999999</c:v>
                </c:pt>
                <c:pt idx="4519">
                  <c:v>11100.618689000001</c:v>
                </c:pt>
                <c:pt idx="4520">
                  <c:v>11103.075257</c:v>
                </c:pt>
                <c:pt idx="4521">
                  <c:v>11105.531365000001</c:v>
                </c:pt>
                <c:pt idx="4522">
                  <c:v>11107.984653</c:v>
                </c:pt>
                <c:pt idx="4523">
                  <c:v>11110.432191</c:v>
                </c:pt>
                <c:pt idx="4524">
                  <c:v>11112.891329</c:v>
                </c:pt>
                <c:pt idx="4525">
                  <c:v>11115.343106</c:v>
                </c:pt>
                <c:pt idx="4526">
                  <c:v>11117.796833</c:v>
                </c:pt>
                <c:pt idx="4527">
                  <c:v>11120.266367</c:v>
                </c:pt>
                <c:pt idx="4528">
                  <c:v>11122.719821000001</c:v>
                </c:pt>
                <c:pt idx="4529">
                  <c:v>11125.173045</c:v>
                </c:pt>
                <c:pt idx="4530">
                  <c:v>11127.632876</c:v>
                </c:pt>
                <c:pt idx="4531">
                  <c:v>11130.091307000001</c:v>
                </c:pt>
                <c:pt idx="4532">
                  <c:v>11132.541576</c:v>
                </c:pt>
                <c:pt idx="4533">
                  <c:v>11135.004182000001</c:v>
                </c:pt>
                <c:pt idx="4534">
                  <c:v>11137.457227000001</c:v>
                </c:pt>
                <c:pt idx="4535">
                  <c:v>11139.918544</c:v>
                </c:pt>
                <c:pt idx="4536">
                  <c:v>11142.392843</c:v>
                </c:pt>
                <c:pt idx="4537">
                  <c:v>11144.865207000001</c:v>
                </c:pt>
                <c:pt idx="4538">
                  <c:v>11147.320035999999</c:v>
                </c:pt>
                <c:pt idx="4539">
                  <c:v>11149.774342999999</c:v>
                </c:pt>
                <c:pt idx="4540">
                  <c:v>11152.220308</c:v>
                </c:pt>
                <c:pt idx="4541">
                  <c:v>11154.685890999999</c:v>
                </c:pt>
                <c:pt idx="4542">
                  <c:v>11157.148126</c:v>
                </c:pt>
                <c:pt idx="4543">
                  <c:v>11159.607634</c:v>
                </c:pt>
                <c:pt idx="4544">
                  <c:v>11162.080859</c:v>
                </c:pt>
                <c:pt idx="4545">
                  <c:v>11164.537125000001</c:v>
                </c:pt>
                <c:pt idx="4546">
                  <c:v>11166.986854999999</c:v>
                </c:pt>
                <c:pt idx="4547">
                  <c:v>11169.447349</c:v>
                </c:pt>
                <c:pt idx="4548">
                  <c:v>11171.903444</c:v>
                </c:pt>
                <c:pt idx="4549">
                  <c:v>11174.349124</c:v>
                </c:pt>
                <c:pt idx="4550">
                  <c:v>11176.801907999999</c:v>
                </c:pt>
                <c:pt idx="4551">
                  <c:v>11179.254745</c:v>
                </c:pt>
                <c:pt idx="4552">
                  <c:v>11181.709935999999</c:v>
                </c:pt>
                <c:pt idx="4553">
                  <c:v>11184.161431</c:v>
                </c:pt>
                <c:pt idx="4554">
                  <c:v>11186.62521</c:v>
                </c:pt>
                <c:pt idx="4555">
                  <c:v>11189.077370999999</c:v>
                </c:pt>
                <c:pt idx="4556">
                  <c:v>11191.525984</c:v>
                </c:pt>
                <c:pt idx="4557">
                  <c:v>11194.000120999999</c:v>
                </c:pt>
                <c:pt idx="4558">
                  <c:v>11196.454834</c:v>
                </c:pt>
                <c:pt idx="4559">
                  <c:v>11198.908658</c:v>
                </c:pt>
                <c:pt idx="4560">
                  <c:v>11201.36968</c:v>
                </c:pt>
                <c:pt idx="4561">
                  <c:v>11203.832560000001</c:v>
                </c:pt>
                <c:pt idx="4562">
                  <c:v>11206.286416999999</c:v>
                </c:pt>
                <c:pt idx="4563">
                  <c:v>11208.735256</c:v>
                </c:pt>
                <c:pt idx="4564">
                  <c:v>11211.20405</c:v>
                </c:pt>
                <c:pt idx="4565">
                  <c:v>11213.664366999999</c:v>
                </c:pt>
                <c:pt idx="4566">
                  <c:v>11216.118372999999</c:v>
                </c:pt>
                <c:pt idx="4567">
                  <c:v>11218.571556999999</c:v>
                </c:pt>
                <c:pt idx="4568">
                  <c:v>11221.027180999999</c:v>
                </c:pt>
                <c:pt idx="4569">
                  <c:v>11223.497079999999</c:v>
                </c:pt>
                <c:pt idx="4570">
                  <c:v>11225.947034999999</c:v>
                </c:pt>
                <c:pt idx="4571">
                  <c:v>11228.411416999999</c:v>
                </c:pt>
                <c:pt idx="4572">
                  <c:v>11230.860860000001</c:v>
                </c:pt>
                <c:pt idx="4573">
                  <c:v>11233.319879000001</c:v>
                </c:pt>
                <c:pt idx="4574">
                  <c:v>11235.769839000001</c:v>
                </c:pt>
                <c:pt idx="4575">
                  <c:v>11238.222788999999</c:v>
                </c:pt>
                <c:pt idx="4576">
                  <c:v>11240.680992</c:v>
                </c:pt>
                <c:pt idx="4577">
                  <c:v>11243.139778999999</c:v>
                </c:pt>
                <c:pt idx="4578">
                  <c:v>11245.611118000001</c:v>
                </c:pt>
                <c:pt idx="4579">
                  <c:v>11248.069882</c:v>
                </c:pt>
                <c:pt idx="4580">
                  <c:v>11250.516799999999</c:v>
                </c:pt>
                <c:pt idx="4581">
                  <c:v>11252.975050999999</c:v>
                </c:pt>
                <c:pt idx="4582">
                  <c:v>11255.429109000001</c:v>
                </c:pt>
                <c:pt idx="4583">
                  <c:v>11257.890310000001</c:v>
                </c:pt>
                <c:pt idx="4584">
                  <c:v>11260.346255</c:v>
                </c:pt>
                <c:pt idx="4585">
                  <c:v>11262.800116</c:v>
                </c:pt>
                <c:pt idx="4586">
                  <c:v>11265.257167</c:v>
                </c:pt>
                <c:pt idx="4587">
                  <c:v>11267.708708</c:v>
                </c:pt>
                <c:pt idx="4588">
                  <c:v>11270.165136</c:v>
                </c:pt>
                <c:pt idx="4589">
                  <c:v>11272.622595000001</c:v>
                </c:pt>
                <c:pt idx="4590">
                  <c:v>11275.072853</c:v>
                </c:pt>
                <c:pt idx="4591">
                  <c:v>11277.534619</c:v>
                </c:pt>
                <c:pt idx="4592">
                  <c:v>11279.990444999999</c:v>
                </c:pt>
                <c:pt idx="4593">
                  <c:v>11282.437900999999</c:v>
                </c:pt>
                <c:pt idx="4594">
                  <c:v>11284.898384</c:v>
                </c:pt>
                <c:pt idx="4595">
                  <c:v>11287.348688</c:v>
                </c:pt>
                <c:pt idx="4596">
                  <c:v>11289.804015</c:v>
                </c:pt>
                <c:pt idx="4597">
                  <c:v>11292.263595</c:v>
                </c:pt>
                <c:pt idx="4598">
                  <c:v>11294.719095</c:v>
                </c:pt>
                <c:pt idx="4599">
                  <c:v>11297.183034</c:v>
                </c:pt>
                <c:pt idx="4600">
                  <c:v>11299.642690999999</c:v>
                </c:pt>
                <c:pt idx="4601">
                  <c:v>11302.099217000001</c:v>
                </c:pt>
                <c:pt idx="4602">
                  <c:v>11304.556748000001</c:v>
                </c:pt>
                <c:pt idx="4603">
                  <c:v>11307.031765</c:v>
                </c:pt>
                <c:pt idx="4604">
                  <c:v>11309.481682</c:v>
                </c:pt>
                <c:pt idx="4605">
                  <c:v>11311.939419</c:v>
                </c:pt>
                <c:pt idx="4606">
                  <c:v>11314.392373999999</c:v>
                </c:pt>
                <c:pt idx="4607">
                  <c:v>11316.843907</c:v>
                </c:pt>
                <c:pt idx="4608">
                  <c:v>11319.322586</c:v>
                </c:pt>
                <c:pt idx="4609">
                  <c:v>11321.779537</c:v>
                </c:pt>
                <c:pt idx="4610">
                  <c:v>11324.235994999999</c:v>
                </c:pt>
                <c:pt idx="4611">
                  <c:v>11326.684635</c:v>
                </c:pt>
                <c:pt idx="4612">
                  <c:v>11329.137389</c:v>
                </c:pt>
                <c:pt idx="4613">
                  <c:v>11331.588023</c:v>
                </c:pt>
                <c:pt idx="4614">
                  <c:v>11334.042083</c:v>
                </c:pt>
                <c:pt idx="4615">
                  <c:v>11336.494033000001</c:v>
                </c:pt>
                <c:pt idx="4616">
                  <c:v>11338.952079000001</c:v>
                </c:pt>
                <c:pt idx="4617">
                  <c:v>11341.404164</c:v>
                </c:pt>
                <c:pt idx="4618">
                  <c:v>11343.866026</c:v>
                </c:pt>
                <c:pt idx="4619">
                  <c:v>11346.315785999999</c:v>
                </c:pt>
                <c:pt idx="4620">
                  <c:v>11348.779898000001</c:v>
                </c:pt>
                <c:pt idx="4621">
                  <c:v>11351.229814</c:v>
                </c:pt>
                <c:pt idx="4622">
                  <c:v>11353.694092</c:v>
                </c:pt>
                <c:pt idx="4623">
                  <c:v>11356.165561</c:v>
                </c:pt>
                <c:pt idx="4624">
                  <c:v>11358.616244999999</c:v>
                </c:pt>
                <c:pt idx="4625">
                  <c:v>11361.065154</c:v>
                </c:pt>
                <c:pt idx="4626">
                  <c:v>11363.526335</c:v>
                </c:pt>
                <c:pt idx="4627">
                  <c:v>11365.983659</c:v>
                </c:pt>
                <c:pt idx="4628">
                  <c:v>11368.45492</c:v>
                </c:pt>
                <c:pt idx="4629">
                  <c:v>11370.899764</c:v>
                </c:pt>
                <c:pt idx="4630">
                  <c:v>11373.366765000001</c:v>
                </c:pt>
                <c:pt idx="4631">
                  <c:v>11375.814987</c:v>
                </c:pt>
                <c:pt idx="4632">
                  <c:v>11378.273745</c:v>
                </c:pt>
                <c:pt idx="4633">
                  <c:v>11380.730405</c:v>
                </c:pt>
                <c:pt idx="4634">
                  <c:v>11383.181704000001</c:v>
                </c:pt>
                <c:pt idx="4635">
                  <c:v>11385.653791000001</c:v>
                </c:pt>
                <c:pt idx="4636">
                  <c:v>11388.117652000001</c:v>
                </c:pt>
                <c:pt idx="4637">
                  <c:v>11390.568584000001</c:v>
                </c:pt>
                <c:pt idx="4638">
                  <c:v>11393.023023</c:v>
                </c:pt>
                <c:pt idx="4639">
                  <c:v>11395.494299</c:v>
                </c:pt>
                <c:pt idx="4640">
                  <c:v>11397.952670000001</c:v>
                </c:pt>
                <c:pt idx="4641">
                  <c:v>11400.404796999999</c:v>
                </c:pt>
                <c:pt idx="4642">
                  <c:v>11402.854181999999</c:v>
                </c:pt>
                <c:pt idx="4643">
                  <c:v>11405.309877</c:v>
                </c:pt>
                <c:pt idx="4644">
                  <c:v>11407.771451000001</c:v>
                </c:pt>
                <c:pt idx="4645">
                  <c:v>11410.223298999999</c:v>
                </c:pt>
                <c:pt idx="4646">
                  <c:v>11412.677985</c:v>
                </c:pt>
                <c:pt idx="4647">
                  <c:v>11415.151555</c:v>
                </c:pt>
                <c:pt idx="4648">
                  <c:v>11417.602069</c:v>
                </c:pt>
                <c:pt idx="4649">
                  <c:v>11420.056173999999</c:v>
                </c:pt>
                <c:pt idx="4650">
                  <c:v>11422.517376</c:v>
                </c:pt>
                <c:pt idx="4651">
                  <c:v>11424.967908000001</c:v>
                </c:pt>
                <c:pt idx="4652">
                  <c:v>11427.424677999999</c:v>
                </c:pt>
                <c:pt idx="4653">
                  <c:v>11429.875819999999</c:v>
                </c:pt>
                <c:pt idx="4654">
                  <c:v>11432.332828000001</c:v>
                </c:pt>
                <c:pt idx="4655">
                  <c:v>11434.785026</c:v>
                </c:pt>
                <c:pt idx="4656">
                  <c:v>11437.239693</c:v>
                </c:pt>
                <c:pt idx="4657">
                  <c:v>11439.694403</c:v>
                </c:pt>
                <c:pt idx="4658">
                  <c:v>11442.150729000001</c:v>
                </c:pt>
                <c:pt idx="4659">
                  <c:v>11444.604149000001</c:v>
                </c:pt>
                <c:pt idx="4660">
                  <c:v>11447.059205</c:v>
                </c:pt>
                <c:pt idx="4661">
                  <c:v>11449.521307000001</c:v>
                </c:pt>
                <c:pt idx="4662">
                  <c:v>11451.981115000001</c:v>
                </c:pt>
                <c:pt idx="4663">
                  <c:v>11454.427954000001</c:v>
                </c:pt>
                <c:pt idx="4664">
                  <c:v>11456.884013999999</c:v>
                </c:pt>
                <c:pt idx="4665">
                  <c:v>11459.347335</c:v>
                </c:pt>
                <c:pt idx="4666">
                  <c:v>11461.812706999999</c:v>
                </c:pt>
                <c:pt idx="4667">
                  <c:v>11464.273265</c:v>
                </c:pt>
                <c:pt idx="4668">
                  <c:v>11466.721538</c:v>
                </c:pt>
                <c:pt idx="4669">
                  <c:v>11469.181775999999</c:v>
                </c:pt>
                <c:pt idx="4670">
                  <c:v>11471.639948</c:v>
                </c:pt>
                <c:pt idx="4671">
                  <c:v>11474.086877</c:v>
                </c:pt>
                <c:pt idx="4672">
                  <c:v>11476.542047000001</c:v>
                </c:pt>
                <c:pt idx="4673">
                  <c:v>11478.998009000001</c:v>
                </c:pt>
                <c:pt idx="4674">
                  <c:v>11481.453079000001</c:v>
                </c:pt>
                <c:pt idx="4675">
                  <c:v>11483.916598</c:v>
                </c:pt>
                <c:pt idx="4676">
                  <c:v>11486.364877</c:v>
                </c:pt>
                <c:pt idx="4677">
                  <c:v>11488.829887</c:v>
                </c:pt>
                <c:pt idx="4678">
                  <c:v>11491.276218999999</c:v>
                </c:pt>
                <c:pt idx="4679">
                  <c:v>11493.734605</c:v>
                </c:pt>
                <c:pt idx="4680">
                  <c:v>11496.185275</c:v>
                </c:pt>
                <c:pt idx="4681">
                  <c:v>11498.640380000001</c:v>
                </c:pt>
                <c:pt idx="4682">
                  <c:v>11501.116382</c:v>
                </c:pt>
                <c:pt idx="4683">
                  <c:v>11503.566171</c:v>
                </c:pt>
                <c:pt idx="4684">
                  <c:v>11506.01619</c:v>
                </c:pt>
                <c:pt idx="4685">
                  <c:v>11508.476860000001</c:v>
                </c:pt>
                <c:pt idx="4686">
                  <c:v>11510.931245</c:v>
                </c:pt>
                <c:pt idx="4687">
                  <c:v>11513.392302</c:v>
                </c:pt>
                <c:pt idx="4688">
                  <c:v>11515.847218999999</c:v>
                </c:pt>
                <c:pt idx="4689">
                  <c:v>11518.291380000001</c:v>
                </c:pt>
                <c:pt idx="4690">
                  <c:v>11520.751534999999</c:v>
                </c:pt>
                <c:pt idx="4691">
                  <c:v>11523.208823999999</c:v>
                </c:pt>
                <c:pt idx="4692">
                  <c:v>11525.661292999999</c:v>
                </c:pt>
                <c:pt idx="4693">
                  <c:v>11528.119965</c:v>
                </c:pt>
                <c:pt idx="4694">
                  <c:v>11530.569825</c:v>
                </c:pt>
                <c:pt idx="4695">
                  <c:v>11533.04227</c:v>
                </c:pt>
                <c:pt idx="4696">
                  <c:v>11535.494576999999</c:v>
                </c:pt>
                <c:pt idx="4697">
                  <c:v>11537.956892</c:v>
                </c:pt>
                <c:pt idx="4698">
                  <c:v>11540.409207000001</c:v>
                </c:pt>
                <c:pt idx="4699">
                  <c:v>11542.859571999999</c:v>
                </c:pt>
                <c:pt idx="4700">
                  <c:v>11545.337332999999</c:v>
                </c:pt>
                <c:pt idx="4701">
                  <c:v>11547.785941</c:v>
                </c:pt>
                <c:pt idx="4702">
                  <c:v>11550.238998999999</c:v>
                </c:pt>
                <c:pt idx="4703">
                  <c:v>11552.692128000001</c:v>
                </c:pt>
                <c:pt idx="4704">
                  <c:v>11555.151078000001</c:v>
                </c:pt>
                <c:pt idx="4705">
                  <c:v>11557.603037000001</c:v>
                </c:pt>
                <c:pt idx="4706">
                  <c:v>11560.055992</c:v>
                </c:pt>
                <c:pt idx="4707">
                  <c:v>11562.518072000001</c:v>
                </c:pt>
                <c:pt idx="4708">
                  <c:v>11564.966721000001</c:v>
                </c:pt>
                <c:pt idx="4709">
                  <c:v>11567.422619999999</c:v>
                </c:pt>
                <c:pt idx="4710">
                  <c:v>11569.872982999999</c:v>
                </c:pt>
                <c:pt idx="4711">
                  <c:v>11572.327262000001</c:v>
                </c:pt>
                <c:pt idx="4712">
                  <c:v>11574.783132</c:v>
                </c:pt>
                <c:pt idx="4713">
                  <c:v>11577.243815</c:v>
                </c:pt>
                <c:pt idx="4714">
                  <c:v>11579.691664</c:v>
                </c:pt>
                <c:pt idx="4715">
                  <c:v>11582.164898999999</c:v>
                </c:pt>
                <c:pt idx="4716">
                  <c:v>11584.623194</c:v>
                </c:pt>
                <c:pt idx="4717">
                  <c:v>11587.077015999999</c:v>
                </c:pt>
                <c:pt idx="4718">
                  <c:v>11589.535843</c:v>
                </c:pt>
                <c:pt idx="4719">
                  <c:v>11591.989566</c:v>
                </c:pt>
                <c:pt idx="4720">
                  <c:v>11594.448952999999</c:v>
                </c:pt>
                <c:pt idx="4721">
                  <c:v>11596.908645</c:v>
                </c:pt>
                <c:pt idx="4722">
                  <c:v>11599.362385</c:v>
                </c:pt>
                <c:pt idx="4723">
                  <c:v>11601.819925</c:v>
                </c:pt>
                <c:pt idx="4724">
                  <c:v>11604.273884</c:v>
                </c:pt>
                <c:pt idx="4725">
                  <c:v>11606.731019000001</c:v>
                </c:pt>
                <c:pt idx="4726">
                  <c:v>11609.185907999999</c:v>
                </c:pt>
                <c:pt idx="4727">
                  <c:v>11611.640673</c:v>
                </c:pt>
                <c:pt idx="4728">
                  <c:v>11614.087443</c:v>
                </c:pt>
                <c:pt idx="4729">
                  <c:v>11616.549182999999</c:v>
                </c:pt>
                <c:pt idx="4730">
                  <c:v>11619.000964000001</c:v>
                </c:pt>
                <c:pt idx="4731">
                  <c:v>11621.460789999999</c:v>
                </c:pt>
                <c:pt idx="4732">
                  <c:v>11623.916241999999</c:v>
                </c:pt>
                <c:pt idx="4733">
                  <c:v>11626.362338000001</c:v>
                </c:pt>
                <c:pt idx="4734">
                  <c:v>11628.824688000001</c:v>
                </c:pt>
                <c:pt idx="4735">
                  <c:v>11631.275938999999</c:v>
                </c:pt>
                <c:pt idx="4736">
                  <c:v>11633.734414</c:v>
                </c:pt>
                <c:pt idx="4737">
                  <c:v>11636.187994</c:v>
                </c:pt>
                <c:pt idx="4738">
                  <c:v>11638.649941</c:v>
                </c:pt>
                <c:pt idx="4739">
                  <c:v>11641.094288</c:v>
                </c:pt>
                <c:pt idx="4740">
                  <c:v>11643.549306999999</c:v>
                </c:pt>
                <c:pt idx="4741">
                  <c:v>11646.006687999999</c:v>
                </c:pt>
                <c:pt idx="4742">
                  <c:v>11648.452837999999</c:v>
                </c:pt>
                <c:pt idx="4743">
                  <c:v>11650.905172999999</c:v>
                </c:pt>
                <c:pt idx="4744">
                  <c:v>11653.364417999999</c:v>
                </c:pt>
                <c:pt idx="4745">
                  <c:v>11655.823747</c:v>
                </c:pt>
                <c:pt idx="4746">
                  <c:v>11658.27418</c:v>
                </c:pt>
                <c:pt idx="4747">
                  <c:v>11660.728127</c:v>
                </c:pt>
                <c:pt idx="4748">
                  <c:v>11663.173315</c:v>
                </c:pt>
                <c:pt idx="4749">
                  <c:v>11665.638304</c:v>
                </c:pt>
                <c:pt idx="4750">
                  <c:v>11668.082796000001</c:v>
                </c:pt>
                <c:pt idx="4751">
                  <c:v>11670.538904999999</c:v>
                </c:pt>
                <c:pt idx="4752">
                  <c:v>11673.000983</c:v>
                </c:pt>
                <c:pt idx="4753">
                  <c:v>11675.448061999999</c:v>
                </c:pt>
                <c:pt idx="4754">
                  <c:v>11677.905841</c:v>
                </c:pt>
                <c:pt idx="4755">
                  <c:v>11680.363823</c:v>
                </c:pt>
                <c:pt idx="4756">
                  <c:v>11682.818644999999</c:v>
                </c:pt>
                <c:pt idx="4757">
                  <c:v>11685.277576</c:v>
                </c:pt>
                <c:pt idx="4758">
                  <c:v>11687.729192000001</c:v>
                </c:pt>
                <c:pt idx="4759">
                  <c:v>11690.187914</c:v>
                </c:pt>
                <c:pt idx="4760">
                  <c:v>11692.631554</c:v>
                </c:pt>
                <c:pt idx="4761">
                  <c:v>11695.084167999999</c:v>
                </c:pt>
                <c:pt idx="4762">
                  <c:v>11697.537956</c:v>
                </c:pt>
                <c:pt idx="4763">
                  <c:v>11699.998109</c:v>
                </c:pt>
                <c:pt idx="4764">
                  <c:v>11702.463671</c:v>
                </c:pt>
                <c:pt idx="4765">
                  <c:v>11704.925553999999</c:v>
                </c:pt>
                <c:pt idx="4766">
                  <c:v>11707.383578999999</c:v>
                </c:pt>
                <c:pt idx="4767">
                  <c:v>11709.838118</c:v>
                </c:pt>
                <c:pt idx="4768">
                  <c:v>11712.288084</c:v>
                </c:pt>
                <c:pt idx="4769">
                  <c:v>11714.745412</c:v>
                </c:pt>
                <c:pt idx="4770">
                  <c:v>11717.204196000001</c:v>
                </c:pt>
                <c:pt idx="4771">
                  <c:v>11719.656978000001</c:v>
                </c:pt>
                <c:pt idx="4772">
                  <c:v>11722.103089</c:v>
                </c:pt>
                <c:pt idx="4773">
                  <c:v>11724.560973</c:v>
                </c:pt>
                <c:pt idx="4774">
                  <c:v>11727.016711</c:v>
                </c:pt>
                <c:pt idx="4775">
                  <c:v>11729.476601</c:v>
                </c:pt>
                <c:pt idx="4776">
                  <c:v>11731.920125000001</c:v>
                </c:pt>
                <c:pt idx="4777">
                  <c:v>11734.374180999999</c:v>
                </c:pt>
                <c:pt idx="4778">
                  <c:v>11736.837555</c:v>
                </c:pt>
                <c:pt idx="4779">
                  <c:v>11739.292907999999</c:v>
                </c:pt>
                <c:pt idx="4780">
                  <c:v>11741.753283</c:v>
                </c:pt>
                <c:pt idx="4781">
                  <c:v>11744.196231</c:v>
                </c:pt>
                <c:pt idx="4782">
                  <c:v>11746.650287</c:v>
                </c:pt>
                <c:pt idx="4783">
                  <c:v>11749.114450999999</c:v>
                </c:pt>
                <c:pt idx="4784">
                  <c:v>11751.565994000001</c:v>
                </c:pt>
                <c:pt idx="4785">
                  <c:v>11754.025654999999</c:v>
                </c:pt>
                <c:pt idx="4786">
                  <c:v>11756.472054</c:v>
                </c:pt>
                <c:pt idx="4787">
                  <c:v>11758.928042</c:v>
                </c:pt>
                <c:pt idx="4788">
                  <c:v>11761.382688</c:v>
                </c:pt>
                <c:pt idx="4789">
                  <c:v>11763.847044</c:v>
                </c:pt>
                <c:pt idx="4790">
                  <c:v>11766.293865</c:v>
                </c:pt>
                <c:pt idx="4791">
                  <c:v>11768.751227000001</c:v>
                </c:pt>
                <c:pt idx="4792">
                  <c:v>11771.200290999999</c:v>
                </c:pt>
                <c:pt idx="4793">
                  <c:v>11773.658903</c:v>
                </c:pt>
                <c:pt idx="4794">
                  <c:v>11776.118017000001</c:v>
                </c:pt>
                <c:pt idx="4795">
                  <c:v>11778.566188000001</c:v>
                </c:pt>
                <c:pt idx="4796">
                  <c:v>11781.022367</c:v>
                </c:pt>
                <c:pt idx="4797">
                  <c:v>11783.487932</c:v>
                </c:pt>
                <c:pt idx="4798">
                  <c:v>11785.940436000001</c:v>
                </c:pt>
                <c:pt idx="4799">
                  <c:v>11788.397988000001</c:v>
                </c:pt>
                <c:pt idx="4800">
                  <c:v>11790.840617</c:v>
                </c:pt>
                <c:pt idx="4801">
                  <c:v>11793.299872</c:v>
                </c:pt>
                <c:pt idx="4802">
                  <c:v>11795.75678</c:v>
                </c:pt>
                <c:pt idx="4803">
                  <c:v>11798.212025999999</c:v>
                </c:pt>
                <c:pt idx="4804">
                  <c:v>11800.665242999999</c:v>
                </c:pt>
                <c:pt idx="4805">
                  <c:v>11803.129084</c:v>
                </c:pt>
                <c:pt idx="4806">
                  <c:v>11805.579105000001</c:v>
                </c:pt>
                <c:pt idx="4807">
                  <c:v>11808.037305</c:v>
                </c:pt>
                <c:pt idx="4808">
                  <c:v>11810.497036000001</c:v>
                </c:pt>
                <c:pt idx="4809">
                  <c:v>11812.948082999999</c:v>
                </c:pt>
                <c:pt idx="4810">
                  <c:v>11815.405790999999</c:v>
                </c:pt>
                <c:pt idx="4811">
                  <c:v>11817.864333</c:v>
                </c:pt>
                <c:pt idx="4812">
                  <c:v>11820.320582</c:v>
                </c:pt>
                <c:pt idx="4813">
                  <c:v>11822.786854</c:v>
                </c:pt>
                <c:pt idx="4814">
                  <c:v>11825.24919</c:v>
                </c:pt>
                <c:pt idx="4815">
                  <c:v>11827.697936</c:v>
                </c:pt>
                <c:pt idx="4816">
                  <c:v>11830.161760999999</c:v>
                </c:pt>
                <c:pt idx="4817">
                  <c:v>11832.612001</c:v>
                </c:pt>
                <c:pt idx="4818">
                  <c:v>11835.059198999999</c:v>
                </c:pt>
                <c:pt idx="4819">
                  <c:v>11837.519933</c:v>
                </c:pt>
                <c:pt idx="4820">
                  <c:v>11839.975595</c:v>
                </c:pt>
                <c:pt idx="4821">
                  <c:v>11842.425223</c:v>
                </c:pt>
                <c:pt idx="4822">
                  <c:v>11844.876248</c:v>
                </c:pt>
                <c:pt idx="4823">
                  <c:v>11847.328238</c:v>
                </c:pt>
                <c:pt idx="4824">
                  <c:v>11849.791851</c:v>
                </c:pt>
                <c:pt idx="4825">
                  <c:v>11852.242345000001</c:v>
                </c:pt>
                <c:pt idx="4826">
                  <c:v>11854.693694</c:v>
                </c:pt>
                <c:pt idx="4827">
                  <c:v>11857.156677999999</c:v>
                </c:pt>
                <c:pt idx="4828">
                  <c:v>11859.605154000001</c:v>
                </c:pt>
                <c:pt idx="4829">
                  <c:v>11862.069428000001</c:v>
                </c:pt>
                <c:pt idx="4830">
                  <c:v>11864.525944000001</c:v>
                </c:pt>
                <c:pt idx="4831">
                  <c:v>11866.978243</c:v>
                </c:pt>
                <c:pt idx="4832">
                  <c:v>11869.433599</c:v>
                </c:pt>
                <c:pt idx="4833">
                  <c:v>11871.892126000001</c:v>
                </c:pt>
                <c:pt idx="4834">
                  <c:v>11874.33468</c:v>
                </c:pt>
                <c:pt idx="4835">
                  <c:v>11876.79486</c:v>
                </c:pt>
                <c:pt idx="4836">
                  <c:v>11879.252043</c:v>
                </c:pt>
                <c:pt idx="4837">
                  <c:v>11881.707011</c:v>
                </c:pt>
                <c:pt idx="4838">
                  <c:v>11884.170400000001</c:v>
                </c:pt>
                <c:pt idx="4839">
                  <c:v>11886.623659000001</c:v>
                </c:pt>
                <c:pt idx="4840">
                  <c:v>11889.072157000001</c:v>
                </c:pt>
                <c:pt idx="4841">
                  <c:v>11891.534401999999</c:v>
                </c:pt>
                <c:pt idx="4842">
                  <c:v>11893.984391</c:v>
                </c:pt>
                <c:pt idx="4843">
                  <c:v>11896.437722000001</c:v>
                </c:pt>
                <c:pt idx="4844">
                  <c:v>11898.898574000001</c:v>
                </c:pt>
                <c:pt idx="4845">
                  <c:v>11901.347889999999</c:v>
                </c:pt>
                <c:pt idx="4846">
                  <c:v>11903.808743</c:v>
                </c:pt>
                <c:pt idx="4847">
                  <c:v>11906.266917999999</c:v>
                </c:pt>
                <c:pt idx="4848">
                  <c:v>11908.719354000001</c:v>
                </c:pt>
                <c:pt idx="4849">
                  <c:v>11911.177707000001</c:v>
                </c:pt>
                <c:pt idx="4850">
                  <c:v>11913.626937000001</c:v>
                </c:pt>
                <c:pt idx="4851">
                  <c:v>11916.076324</c:v>
                </c:pt>
                <c:pt idx="4852">
                  <c:v>11918.538119000001</c:v>
                </c:pt>
                <c:pt idx="4853">
                  <c:v>11920.986693999999</c:v>
                </c:pt>
                <c:pt idx="4854">
                  <c:v>11923.437905999999</c:v>
                </c:pt>
                <c:pt idx="4855">
                  <c:v>11925.900222</c:v>
                </c:pt>
                <c:pt idx="4856">
                  <c:v>11928.353421</c:v>
                </c:pt>
                <c:pt idx="4857">
                  <c:v>11930.811180999999</c:v>
                </c:pt>
                <c:pt idx="4858">
                  <c:v>11933.255123000001</c:v>
                </c:pt>
                <c:pt idx="4859">
                  <c:v>11935.714148999999</c:v>
                </c:pt>
                <c:pt idx="4860">
                  <c:v>11938.165856</c:v>
                </c:pt>
                <c:pt idx="4861">
                  <c:v>11940.626048</c:v>
                </c:pt>
                <c:pt idx="4862">
                  <c:v>11943.080236</c:v>
                </c:pt>
                <c:pt idx="4863">
                  <c:v>11945.556017000001</c:v>
                </c:pt>
                <c:pt idx="4864">
                  <c:v>11948.020815</c:v>
                </c:pt>
                <c:pt idx="4865">
                  <c:v>11950.479126</c:v>
                </c:pt>
                <c:pt idx="4866">
                  <c:v>11952.929241</c:v>
                </c:pt>
                <c:pt idx="4867">
                  <c:v>11955.380832000001</c:v>
                </c:pt>
                <c:pt idx="4868">
                  <c:v>11957.833049000001</c:v>
                </c:pt>
                <c:pt idx="4869">
                  <c:v>11960.290623000001</c:v>
                </c:pt>
                <c:pt idx="4870">
                  <c:v>11962.763972000001</c:v>
                </c:pt>
                <c:pt idx="4871">
                  <c:v>11965.21514</c:v>
                </c:pt>
                <c:pt idx="4872">
                  <c:v>11967.672892000001</c:v>
                </c:pt>
                <c:pt idx="4873">
                  <c:v>11970.134618</c:v>
                </c:pt>
                <c:pt idx="4874">
                  <c:v>11972.58229</c:v>
                </c:pt>
                <c:pt idx="4875">
                  <c:v>11975.044180999999</c:v>
                </c:pt>
                <c:pt idx="4876">
                  <c:v>11977.493012999999</c:v>
                </c:pt>
                <c:pt idx="4877">
                  <c:v>11979.94529</c:v>
                </c:pt>
                <c:pt idx="4878">
                  <c:v>11982.402142000001</c:v>
                </c:pt>
                <c:pt idx="4879">
                  <c:v>11984.858577000001</c:v>
                </c:pt>
                <c:pt idx="4880">
                  <c:v>11987.316042</c:v>
                </c:pt>
                <c:pt idx="4881">
                  <c:v>11989.770804</c:v>
                </c:pt>
                <c:pt idx="4882">
                  <c:v>11992.220335</c:v>
                </c:pt>
                <c:pt idx="4883">
                  <c:v>11994.675042999999</c:v>
                </c:pt>
                <c:pt idx="4884">
                  <c:v>11997.133965999999</c:v>
                </c:pt>
                <c:pt idx="4885">
                  <c:v>11999.600231</c:v>
                </c:pt>
                <c:pt idx="4886">
                  <c:v>12002.05882</c:v>
                </c:pt>
                <c:pt idx="4887">
                  <c:v>12004.525718999999</c:v>
                </c:pt>
                <c:pt idx="4888">
                  <c:v>12006.978864000001</c:v>
                </c:pt>
                <c:pt idx="4889">
                  <c:v>12009.427637000001</c:v>
                </c:pt>
                <c:pt idx="4890">
                  <c:v>12011.892205</c:v>
                </c:pt>
                <c:pt idx="4891">
                  <c:v>12014.349270999999</c:v>
                </c:pt>
                <c:pt idx="4892">
                  <c:v>12016.796155</c:v>
                </c:pt>
                <c:pt idx="4893">
                  <c:v>12019.254859000001</c:v>
                </c:pt>
                <c:pt idx="4894">
                  <c:v>12021.707925999999</c:v>
                </c:pt>
                <c:pt idx="4895">
                  <c:v>12024.165083</c:v>
                </c:pt>
                <c:pt idx="4896">
                  <c:v>12026.61335</c:v>
                </c:pt>
                <c:pt idx="4897">
                  <c:v>12029.075262</c:v>
                </c:pt>
                <c:pt idx="4898">
                  <c:v>12031.527840999999</c:v>
                </c:pt>
                <c:pt idx="4899">
                  <c:v>12033.978386000001</c:v>
                </c:pt>
                <c:pt idx="4900">
                  <c:v>12036.441978000001</c:v>
                </c:pt>
                <c:pt idx="4901">
                  <c:v>12038.896338</c:v>
                </c:pt>
                <c:pt idx="4902">
                  <c:v>12041.347925</c:v>
                </c:pt>
                <c:pt idx="4903">
                  <c:v>12043.822445</c:v>
                </c:pt>
                <c:pt idx="4904">
                  <c:v>12046.275796</c:v>
                </c:pt>
                <c:pt idx="4905">
                  <c:v>12048.738637</c:v>
                </c:pt>
                <c:pt idx="4906">
                  <c:v>12051.187446</c:v>
                </c:pt>
                <c:pt idx="4907">
                  <c:v>12053.648116</c:v>
                </c:pt>
                <c:pt idx="4908">
                  <c:v>12056.097427000001</c:v>
                </c:pt>
                <c:pt idx="4909">
                  <c:v>12058.552352000001</c:v>
                </c:pt>
                <c:pt idx="4910">
                  <c:v>12061.009957</c:v>
                </c:pt>
                <c:pt idx="4911">
                  <c:v>12063.469929999999</c:v>
                </c:pt>
                <c:pt idx="4912">
                  <c:v>12065.922424</c:v>
                </c:pt>
                <c:pt idx="4913">
                  <c:v>12068.372853000001</c:v>
                </c:pt>
                <c:pt idx="4914">
                  <c:v>12070.829037</c:v>
                </c:pt>
                <c:pt idx="4915">
                  <c:v>12073.288425000001</c:v>
                </c:pt>
                <c:pt idx="4916">
                  <c:v>12075.747362</c:v>
                </c:pt>
                <c:pt idx="4917">
                  <c:v>12078.191247000001</c:v>
                </c:pt>
                <c:pt idx="4918">
                  <c:v>12080.644302000001</c:v>
                </c:pt>
                <c:pt idx="4919">
                  <c:v>12083.100366999999</c:v>
                </c:pt>
                <c:pt idx="4920">
                  <c:v>12085.557062</c:v>
                </c:pt>
                <c:pt idx="4921">
                  <c:v>12088.016442</c:v>
                </c:pt>
                <c:pt idx="4922">
                  <c:v>12090.462883</c:v>
                </c:pt>
                <c:pt idx="4923">
                  <c:v>12092.925309</c:v>
                </c:pt>
                <c:pt idx="4924">
                  <c:v>12095.370956000001</c:v>
                </c:pt>
                <c:pt idx="4925">
                  <c:v>12097.827158</c:v>
                </c:pt>
                <c:pt idx="4926">
                  <c:v>12100.301683</c:v>
                </c:pt>
                <c:pt idx="4927">
                  <c:v>12102.775976999999</c:v>
                </c:pt>
                <c:pt idx="4928">
                  <c:v>12105.22257</c:v>
                </c:pt>
                <c:pt idx="4929">
                  <c:v>12107.684131</c:v>
                </c:pt>
                <c:pt idx="4930">
                  <c:v>12110.146078</c:v>
                </c:pt>
                <c:pt idx="4931">
                  <c:v>12112.601852</c:v>
                </c:pt>
                <c:pt idx="4932">
                  <c:v>12115.060362</c:v>
                </c:pt>
                <c:pt idx="4933">
                  <c:v>12117.520017999999</c:v>
                </c:pt>
                <c:pt idx="4934">
                  <c:v>12119.969928</c:v>
                </c:pt>
                <c:pt idx="4935">
                  <c:v>12122.431853</c:v>
                </c:pt>
                <c:pt idx="4936">
                  <c:v>12124.882804999999</c:v>
                </c:pt>
                <c:pt idx="4937">
                  <c:v>12127.342221999999</c:v>
                </c:pt>
                <c:pt idx="4938">
                  <c:v>12129.794022</c:v>
                </c:pt>
                <c:pt idx="4939">
                  <c:v>12132.247099</c:v>
                </c:pt>
                <c:pt idx="4940">
                  <c:v>12134.702067</c:v>
                </c:pt>
                <c:pt idx="4941">
                  <c:v>12137.155989000001</c:v>
                </c:pt>
                <c:pt idx="4942">
                  <c:v>12139.612374</c:v>
                </c:pt>
                <c:pt idx="4943">
                  <c:v>12142.06726</c:v>
                </c:pt>
                <c:pt idx="4944">
                  <c:v>12144.520941999999</c:v>
                </c:pt>
                <c:pt idx="4945">
                  <c:v>12146.989307</c:v>
                </c:pt>
                <c:pt idx="4946">
                  <c:v>12149.4467</c:v>
                </c:pt>
                <c:pt idx="4947">
                  <c:v>12151.898961000001</c:v>
                </c:pt>
                <c:pt idx="4948">
                  <c:v>12154.352277</c:v>
                </c:pt>
                <c:pt idx="4949">
                  <c:v>12156.802614</c:v>
                </c:pt>
                <c:pt idx="4950">
                  <c:v>12159.266806</c:v>
                </c:pt>
                <c:pt idx="4951">
                  <c:v>12161.719714000001</c:v>
                </c:pt>
                <c:pt idx="4952">
                  <c:v>12164.166362</c:v>
                </c:pt>
                <c:pt idx="4953">
                  <c:v>12166.626823000001</c:v>
                </c:pt>
                <c:pt idx="4954">
                  <c:v>12169.074113999999</c:v>
                </c:pt>
                <c:pt idx="4955">
                  <c:v>12171.550262999999</c:v>
                </c:pt>
                <c:pt idx="4956">
                  <c:v>12174.005235000001</c:v>
                </c:pt>
                <c:pt idx="4957">
                  <c:v>12176.457407</c:v>
                </c:pt>
                <c:pt idx="4958">
                  <c:v>12178.908240000001</c:v>
                </c:pt>
                <c:pt idx="4959">
                  <c:v>12181.368845999999</c:v>
                </c:pt>
                <c:pt idx="4960">
                  <c:v>12183.840799</c:v>
                </c:pt>
                <c:pt idx="4961">
                  <c:v>12186.302750000001</c:v>
                </c:pt>
                <c:pt idx="4962">
                  <c:v>12188.758097</c:v>
                </c:pt>
                <c:pt idx="4963">
                  <c:v>12191.213707999999</c:v>
                </c:pt>
                <c:pt idx="4964">
                  <c:v>12193.661032</c:v>
                </c:pt>
                <c:pt idx="4965">
                  <c:v>12196.123349</c:v>
                </c:pt>
                <c:pt idx="4966">
                  <c:v>12198.571736</c:v>
                </c:pt>
                <c:pt idx="4967">
                  <c:v>12201.034384000001</c:v>
                </c:pt>
                <c:pt idx="4968">
                  <c:v>12203.483974000001</c:v>
                </c:pt>
                <c:pt idx="4969">
                  <c:v>12205.945105999999</c:v>
                </c:pt>
                <c:pt idx="4970">
                  <c:v>12208.396382000001</c:v>
                </c:pt>
                <c:pt idx="4971">
                  <c:v>12210.855232</c:v>
                </c:pt>
                <c:pt idx="4972">
                  <c:v>12213.323622</c:v>
                </c:pt>
                <c:pt idx="4973">
                  <c:v>12215.784267999999</c:v>
                </c:pt>
                <c:pt idx="4974">
                  <c:v>12218.25158</c:v>
                </c:pt>
                <c:pt idx="4975">
                  <c:v>12220.709271</c:v>
                </c:pt>
                <c:pt idx="4976">
                  <c:v>12223.160617</c:v>
                </c:pt>
                <c:pt idx="4977">
                  <c:v>12225.62009</c:v>
                </c:pt>
                <c:pt idx="4978">
                  <c:v>12228.070425</c:v>
                </c:pt>
                <c:pt idx="4979">
                  <c:v>12230.521849000001</c:v>
                </c:pt>
                <c:pt idx="4980">
                  <c:v>12232.974069</c:v>
                </c:pt>
                <c:pt idx="4981">
                  <c:v>12235.451290000001</c:v>
                </c:pt>
                <c:pt idx="4982">
                  <c:v>12237.898343999999</c:v>
                </c:pt>
                <c:pt idx="4983">
                  <c:v>12240.376958999999</c:v>
                </c:pt>
                <c:pt idx="4984">
                  <c:v>12242.831022</c:v>
                </c:pt>
                <c:pt idx="4985">
                  <c:v>12245.281024</c:v>
                </c:pt>
                <c:pt idx="4986">
                  <c:v>12247.738401000001</c:v>
                </c:pt>
                <c:pt idx="4987">
                  <c:v>12250.206606</c:v>
                </c:pt>
                <c:pt idx="4988">
                  <c:v>12252.661757</c:v>
                </c:pt>
                <c:pt idx="4989">
                  <c:v>12255.134798999999</c:v>
                </c:pt>
                <c:pt idx="4990">
                  <c:v>12257.589158000001</c:v>
                </c:pt>
                <c:pt idx="4991">
                  <c:v>12260.045174000001</c:v>
                </c:pt>
                <c:pt idx="4992">
                  <c:v>12262.495835</c:v>
                </c:pt>
                <c:pt idx="4993">
                  <c:v>12264.950875</c:v>
                </c:pt>
                <c:pt idx="4994">
                  <c:v>12267.419989</c:v>
                </c:pt>
                <c:pt idx="4995">
                  <c:v>12269.870156999999</c:v>
                </c:pt>
                <c:pt idx="4996">
                  <c:v>12272.320946</c:v>
                </c:pt>
                <c:pt idx="4997">
                  <c:v>12274.781575999999</c:v>
                </c:pt>
                <c:pt idx="4998">
                  <c:v>12277.234761</c:v>
                </c:pt>
                <c:pt idx="4999">
                  <c:v>12279.689616</c:v>
                </c:pt>
                <c:pt idx="5000">
                  <c:v>12282.146422</c:v>
                </c:pt>
                <c:pt idx="5001">
                  <c:v>12284.605138000001</c:v>
                </c:pt>
                <c:pt idx="5002">
                  <c:v>12287.068364999999</c:v>
                </c:pt>
                <c:pt idx="5003">
                  <c:v>12289.522021999999</c:v>
                </c:pt>
                <c:pt idx="5004">
                  <c:v>12291.982044</c:v>
                </c:pt>
                <c:pt idx="5005">
                  <c:v>12294.437172</c:v>
                </c:pt>
                <c:pt idx="5006">
                  <c:v>12296.890815000001</c:v>
                </c:pt>
                <c:pt idx="5007">
                  <c:v>12299.368541</c:v>
                </c:pt>
                <c:pt idx="5008">
                  <c:v>12301.832038</c:v>
                </c:pt>
                <c:pt idx="5009">
                  <c:v>12304.286096</c:v>
                </c:pt>
                <c:pt idx="5010">
                  <c:v>12306.746028</c:v>
                </c:pt>
                <c:pt idx="5011">
                  <c:v>12309.205368999999</c:v>
                </c:pt>
                <c:pt idx="5012">
                  <c:v>12311.656817999999</c:v>
                </c:pt>
                <c:pt idx="5013">
                  <c:v>12314.116896</c:v>
                </c:pt>
                <c:pt idx="5014">
                  <c:v>12316.564716999999</c:v>
                </c:pt>
                <c:pt idx="5015">
                  <c:v>12319.020001999999</c:v>
                </c:pt>
                <c:pt idx="5016">
                  <c:v>12321.482139</c:v>
                </c:pt>
                <c:pt idx="5017">
                  <c:v>12323.93223</c:v>
                </c:pt>
                <c:pt idx="5018">
                  <c:v>12326.386841</c:v>
                </c:pt>
                <c:pt idx="5019">
                  <c:v>12328.839072000001</c:v>
                </c:pt>
                <c:pt idx="5020">
                  <c:v>12331.291203999999</c:v>
                </c:pt>
                <c:pt idx="5021">
                  <c:v>12333.750126999999</c:v>
                </c:pt>
                <c:pt idx="5022">
                  <c:v>12336.208545</c:v>
                </c:pt>
                <c:pt idx="5023">
                  <c:v>12338.666579999999</c:v>
                </c:pt>
                <c:pt idx="5024">
                  <c:v>12341.121397000001</c:v>
                </c:pt>
                <c:pt idx="5025">
                  <c:v>12343.577201</c:v>
                </c:pt>
                <c:pt idx="5026">
                  <c:v>12346.046737999999</c:v>
                </c:pt>
                <c:pt idx="5027">
                  <c:v>12348.499390999999</c:v>
                </c:pt>
                <c:pt idx="5028">
                  <c:v>12350.947215</c:v>
                </c:pt>
                <c:pt idx="5029">
                  <c:v>12353.411081</c:v>
                </c:pt>
                <c:pt idx="5030">
                  <c:v>12355.86406</c:v>
                </c:pt>
                <c:pt idx="5031">
                  <c:v>12358.323748000001</c:v>
                </c:pt>
                <c:pt idx="5032">
                  <c:v>12360.777985999999</c:v>
                </c:pt>
                <c:pt idx="5033">
                  <c:v>12363.223982</c:v>
                </c:pt>
                <c:pt idx="5034">
                  <c:v>12365.685371</c:v>
                </c:pt>
                <c:pt idx="5035">
                  <c:v>12368.140890000001</c:v>
                </c:pt>
                <c:pt idx="5036">
                  <c:v>12370.592709</c:v>
                </c:pt>
                <c:pt idx="5037">
                  <c:v>12373.059256</c:v>
                </c:pt>
                <c:pt idx="5038">
                  <c:v>12375.534006</c:v>
                </c:pt>
                <c:pt idx="5039">
                  <c:v>12377.990653999999</c:v>
                </c:pt>
                <c:pt idx="5040">
                  <c:v>12380.440538999999</c:v>
                </c:pt>
                <c:pt idx="5041">
                  <c:v>12382.894689000001</c:v>
                </c:pt>
                <c:pt idx="5042">
                  <c:v>12385.350807999999</c:v>
                </c:pt>
                <c:pt idx="5043">
                  <c:v>12387.807258999999</c:v>
                </c:pt>
                <c:pt idx="5044">
                  <c:v>12390.267946</c:v>
                </c:pt>
                <c:pt idx="5045">
                  <c:v>12392.718236999999</c:v>
                </c:pt>
                <c:pt idx="5046">
                  <c:v>12395.177403</c:v>
                </c:pt>
                <c:pt idx="5047">
                  <c:v>12397.651753</c:v>
                </c:pt>
                <c:pt idx="5048">
                  <c:v>12400.100823000001</c:v>
                </c:pt>
                <c:pt idx="5049">
                  <c:v>12402.561567000001</c:v>
                </c:pt>
                <c:pt idx="5050">
                  <c:v>12405.015606999999</c:v>
                </c:pt>
                <c:pt idx="5051">
                  <c:v>12407.465871</c:v>
                </c:pt>
                <c:pt idx="5052">
                  <c:v>12409.927233</c:v>
                </c:pt>
                <c:pt idx="5053">
                  <c:v>12412.397139000001</c:v>
                </c:pt>
                <c:pt idx="5054">
                  <c:v>12414.84828</c:v>
                </c:pt>
                <c:pt idx="5055">
                  <c:v>12417.311331000001</c:v>
                </c:pt>
                <c:pt idx="5056">
                  <c:v>12419.75987</c:v>
                </c:pt>
                <c:pt idx="5057">
                  <c:v>12422.216410999999</c:v>
                </c:pt>
                <c:pt idx="5058">
                  <c:v>12424.670644</c:v>
                </c:pt>
                <c:pt idx="5059">
                  <c:v>12427.133943000001</c:v>
                </c:pt>
                <c:pt idx="5060">
                  <c:v>12429.590560000001</c:v>
                </c:pt>
                <c:pt idx="5061">
                  <c:v>12432.039295</c:v>
                </c:pt>
                <c:pt idx="5062">
                  <c:v>12434.496938</c:v>
                </c:pt>
                <c:pt idx="5063">
                  <c:v>12436.952533</c:v>
                </c:pt>
                <c:pt idx="5064">
                  <c:v>12439.43305</c:v>
                </c:pt>
                <c:pt idx="5065">
                  <c:v>12441.906209000001</c:v>
                </c:pt>
                <c:pt idx="5066">
                  <c:v>12444.354047999999</c:v>
                </c:pt>
                <c:pt idx="5067">
                  <c:v>12446.811067000001</c:v>
                </c:pt>
                <c:pt idx="5068">
                  <c:v>12449.270981</c:v>
                </c:pt>
                <c:pt idx="5069">
                  <c:v>12451.717676</c:v>
                </c:pt>
                <c:pt idx="5070">
                  <c:v>12454.173070000001</c:v>
                </c:pt>
                <c:pt idx="5071">
                  <c:v>12456.626738999999</c:v>
                </c:pt>
                <c:pt idx="5072">
                  <c:v>12459.082050000001</c:v>
                </c:pt>
                <c:pt idx="5073">
                  <c:v>12461.544331999999</c:v>
                </c:pt>
                <c:pt idx="5074">
                  <c:v>12464.002866999999</c:v>
                </c:pt>
                <c:pt idx="5075">
                  <c:v>12466.454148999999</c:v>
                </c:pt>
                <c:pt idx="5076">
                  <c:v>12468.90927</c:v>
                </c:pt>
                <c:pt idx="5077">
                  <c:v>12471.356399</c:v>
                </c:pt>
                <c:pt idx="5078">
                  <c:v>12473.809762999999</c:v>
                </c:pt>
                <c:pt idx="5079">
                  <c:v>12476.264834</c:v>
                </c:pt>
                <c:pt idx="5080">
                  <c:v>12478.726373</c:v>
                </c:pt>
                <c:pt idx="5081">
                  <c:v>12481.184556</c:v>
                </c:pt>
                <c:pt idx="5082">
                  <c:v>12483.639372</c:v>
                </c:pt>
                <c:pt idx="5083">
                  <c:v>12486.096942</c:v>
                </c:pt>
                <c:pt idx="5084">
                  <c:v>12488.553694</c:v>
                </c:pt>
                <c:pt idx="5085">
                  <c:v>12491.006240000001</c:v>
                </c:pt>
                <c:pt idx="5086">
                  <c:v>12493.458914999999</c:v>
                </c:pt>
                <c:pt idx="5087">
                  <c:v>12495.930952000001</c:v>
                </c:pt>
                <c:pt idx="5088">
                  <c:v>12498.3833</c:v>
                </c:pt>
                <c:pt idx="5089">
                  <c:v>12500.837578999999</c:v>
                </c:pt>
                <c:pt idx="5090">
                  <c:v>12503.293878</c:v>
                </c:pt>
                <c:pt idx="5091">
                  <c:v>12505.749562000001</c:v>
                </c:pt>
                <c:pt idx="5092">
                  <c:v>12508.201383</c:v>
                </c:pt>
                <c:pt idx="5093">
                  <c:v>12510.661368999999</c:v>
                </c:pt>
                <c:pt idx="5094">
                  <c:v>12513.109125000001</c:v>
                </c:pt>
                <c:pt idx="5095">
                  <c:v>12515.562921000001</c:v>
                </c:pt>
                <c:pt idx="5096">
                  <c:v>12518.030245</c:v>
                </c:pt>
                <c:pt idx="5097">
                  <c:v>12520.495156000001</c:v>
                </c:pt>
                <c:pt idx="5098">
                  <c:v>12522.941094</c:v>
                </c:pt>
                <c:pt idx="5099">
                  <c:v>12525.397019</c:v>
                </c:pt>
                <c:pt idx="5100">
                  <c:v>12527.853917</c:v>
                </c:pt>
                <c:pt idx="5101">
                  <c:v>12530.308945000001</c:v>
                </c:pt>
                <c:pt idx="5102">
                  <c:v>12532.766240999999</c:v>
                </c:pt>
                <c:pt idx="5103">
                  <c:v>12535.224166</c:v>
                </c:pt>
                <c:pt idx="5104">
                  <c:v>12537.669169000001</c:v>
                </c:pt>
                <c:pt idx="5105">
                  <c:v>12540.126190000001</c:v>
                </c:pt>
                <c:pt idx="5106">
                  <c:v>12542.583312000001</c:v>
                </c:pt>
                <c:pt idx="5107">
                  <c:v>12545.030817000001</c:v>
                </c:pt>
                <c:pt idx="5108">
                  <c:v>12547.489189</c:v>
                </c:pt>
                <c:pt idx="5109">
                  <c:v>12549.943916</c:v>
                </c:pt>
                <c:pt idx="5110">
                  <c:v>12552.394956</c:v>
                </c:pt>
                <c:pt idx="5111">
                  <c:v>12554.846078</c:v>
                </c:pt>
                <c:pt idx="5112">
                  <c:v>12557.307175</c:v>
                </c:pt>
                <c:pt idx="5113">
                  <c:v>12559.755761</c:v>
                </c:pt>
                <c:pt idx="5114">
                  <c:v>12562.213265</c:v>
                </c:pt>
                <c:pt idx="5115">
                  <c:v>12564.671075</c:v>
                </c:pt>
                <c:pt idx="5116">
                  <c:v>12567.118422</c:v>
                </c:pt>
                <c:pt idx="5117">
                  <c:v>12569.574962999999</c:v>
                </c:pt>
                <c:pt idx="5118">
                  <c:v>12572.032565</c:v>
                </c:pt>
                <c:pt idx="5119">
                  <c:v>12574.480559</c:v>
                </c:pt>
                <c:pt idx="5120">
                  <c:v>12576.938601</c:v>
                </c:pt>
                <c:pt idx="5121">
                  <c:v>12579.402330000001</c:v>
                </c:pt>
                <c:pt idx="5122">
                  <c:v>12581.862059999999</c:v>
                </c:pt>
                <c:pt idx="5123">
                  <c:v>12584.313955</c:v>
                </c:pt>
                <c:pt idx="5124">
                  <c:v>12586.771057</c:v>
                </c:pt>
                <c:pt idx="5125">
                  <c:v>12589.230063000001</c:v>
                </c:pt>
                <c:pt idx="5126">
                  <c:v>12591.675792</c:v>
                </c:pt>
                <c:pt idx="5127">
                  <c:v>12594.133182</c:v>
                </c:pt>
                <c:pt idx="5128">
                  <c:v>12596.582125000001</c:v>
                </c:pt>
                <c:pt idx="5129">
                  <c:v>12599.041789999999</c:v>
                </c:pt>
                <c:pt idx="5130">
                  <c:v>12601.496023</c:v>
                </c:pt>
                <c:pt idx="5131">
                  <c:v>12603.952379</c:v>
                </c:pt>
                <c:pt idx="5132">
                  <c:v>12606.401255999999</c:v>
                </c:pt>
                <c:pt idx="5133">
                  <c:v>12608.8598</c:v>
                </c:pt>
                <c:pt idx="5134">
                  <c:v>12611.321621999999</c:v>
                </c:pt>
                <c:pt idx="5135">
                  <c:v>12613.773036000001</c:v>
                </c:pt>
                <c:pt idx="5136">
                  <c:v>12616.221662</c:v>
                </c:pt>
                <c:pt idx="5137">
                  <c:v>12618.684076</c:v>
                </c:pt>
                <c:pt idx="5138">
                  <c:v>12621.138305</c:v>
                </c:pt>
                <c:pt idx="5139">
                  <c:v>12623.595219000001</c:v>
                </c:pt>
                <c:pt idx="5140">
                  <c:v>12626.043897</c:v>
                </c:pt>
                <c:pt idx="5141">
                  <c:v>12628.510356999999</c:v>
                </c:pt>
                <c:pt idx="5142">
                  <c:v>12630.962106999999</c:v>
                </c:pt>
                <c:pt idx="5143">
                  <c:v>12633.414729</c:v>
                </c:pt>
                <c:pt idx="5144">
                  <c:v>12635.869746</c:v>
                </c:pt>
                <c:pt idx="5145">
                  <c:v>12638.327257000001</c:v>
                </c:pt>
                <c:pt idx="5146">
                  <c:v>12640.779729</c:v>
                </c:pt>
                <c:pt idx="5147">
                  <c:v>12643.239261000001</c:v>
                </c:pt>
                <c:pt idx="5148">
                  <c:v>12645.688330000001</c:v>
                </c:pt>
                <c:pt idx="5149">
                  <c:v>12648.148291</c:v>
                </c:pt>
                <c:pt idx="5150">
                  <c:v>12650.599598000001</c:v>
                </c:pt>
                <c:pt idx="5151">
                  <c:v>12653.053991000001</c:v>
                </c:pt>
                <c:pt idx="5152">
                  <c:v>12655.51117</c:v>
                </c:pt>
                <c:pt idx="5153">
                  <c:v>12657.969298</c:v>
                </c:pt>
                <c:pt idx="5154">
                  <c:v>12660.422447000001</c:v>
                </c:pt>
                <c:pt idx="5155">
                  <c:v>12662.871821000001</c:v>
                </c:pt>
                <c:pt idx="5156">
                  <c:v>12665.321892</c:v>
                </c:pt>
                <c:pt idx="5157">
                  <c:v>12667.78059</c:v>
                </c:pt>
                <c:pt idx="5158">
                  <c:v>12670.242872000001</c:v>
                </c:pt>
                <c:pt idx="5159">
                  <c:v>12672.697188</c:v>
                </c:pt>
                <c:pt idx="5160">
                  <c:v>12675.164672000001</c:v>
                </c:pt>
                <c:pt idx="5161">
                  <c:v>12677.617789</c:v>
                </c:pt>
                <c:pt idx="5162">
                  <c:v>12680.081560000001</c:v>
                </c:pt>
                <c:pt idx="5163">
                  <c:v>12682.537055000001</c:v>
                </c:pt>
                <c:pt idx="5164">
                  <c:v>12684.984039999999</c:v>
                </c:pt>
                <c:pt idx="5165">
                  <c:v>12687.459171</c:v>
                </c:pt>
                <c:pt idx="5166">
                  <c:v>12689.912924</c:v>
                </c:pt>
                <c:pt idx="5167">
                  <c:v>12692.386173000001</c:v>
                </c:pt>
                <c:pt idx="5168">
                  <c:v>12694.834988000001</c:v>
                </c:pt>
                <c:pt idx="5169">
                  <c:v>12697.306124000001</c:v>
                </c:pt>
                <c:pt idx="5170">
                  <c:v>12699.764733</c:v>
                </c:pt>
                <c:pt idx="5171">
                  <c:v>12702.213077</c:v>
                </c:pt>
                <c:pt idx="5172">
                  <c:v>12704.670892</c:v>
                </c:pt>
                <c:pt idx="5173">
                  <c:v>12707.128344000001</c:v>
                </c:pt>
                <c:pt idx="5174">
                  <c:v>12709.585233</c:v>
                </c:pt>
                <c:pt idx="5175">
                  <c:v>12712.047092000001</c:v>
                </c:pt>
                <c:pt idx="5176">
                  <c:v>12714.496687999999</c:v>
                </c:pt>
                <c:pt idx="5177">
                  <c:v>12716.953431</c:v>
                </c:pt>
                <c:pt idx="5178">
                  <c:v>12719.404596</c:v>
                </c:pt>
                <c:pt idx="5179">
                  <c:v>12721.861951000001</c:v>
                </c:pt>
                <c:pt idx="5180">
                  <c:v>12724.312271999999</c:v>
                </c:pt>
                <c:pt idx="5181">
                  <c:v>12726.777337</c:v>
                </c:pt>
                <c:pt idx="5182">
                  <c:v>12729.236553000001</c:v>
                </c:pt>
                <c:pt idx="5183">
                  <c:v>12731.682327</c:v>
                </c:pt>
                <c:pt idx="5184">
                  <c:v>12734.143384000001</c:v>
                </c:pt>
                <c:pt idx="5185">
                  <c:v>12736.590059</c:v>
                </c:pt>
                <c:pt idx="5186">
                  <c:v>12739.050995</c:v>
                </c:pt>
                <c:pt idx="5187">
                  <c:v>12741.508028</c:v>
                </c:pt>
                <c:pt idx="5188">
                  <c:v>12743.961238</c:v>
                </c:pt>
                <c:pt idx="5189">
                  <c:v>12746.416013</c:v>
                </c:pt>
                <c:pt idx="5190">
                  <c:v>12748.865304000001</c:v>
                </c:pt>
                <c:pt idx="5191">
                  <c:v>12751.318348000001</c:v>
                </c:pt>
                <c:pt idx="5192">
                  <c:v>12753.781048000001</c:v>
                </c:pt>
                <c:pt idx="5193">
                  <c:v>12756.228402999999</c:v>
                </c:pt>
                <c:pt idx="5194">
                  <c:v>12758.688555000001</c:v>
                </c:pt>
                <c:pt idx="5195">
                  <c:v>12761.150532</c:v>
                </c:pt>
                <c:pt idx="5196">
                  <c:v>12763.599945</c:v>
                </c:pt>
                <c:pt idx="5197">
                  <c:v>12766.055274</c:v>
                </c:pt>
                <c:pt idx="5198">
                  <c:v>12768.503839999999</c:v>
                </c:pt>
                <c:pt idx="5199">
                  <c:v>12770.959537999999</c:v>
                </c:pt>
                <c:pt idx="5200">
                  <c:v>12773.419653999999</c:v>
                </c:pt>
                <c:pt idx="5201">
                  <c:v>12775.88142</c:v>
                </c:pt>
                <c:pt idx="5202">
                  <c:v>12778.332666</c:v>
                </c:pt>
                <c:pt idx="5203">
                  <c:v>12780.790288</c:v>
                </c:pt>
                <c:pt idx="5204">
                  <c:v>12783.261035</c:v>
                </c:pt>
                <c:pt idx="5205">
                  <c:v>12785.716294</c:v>
                </c:pt>
                <c:pt idx="5206">
                  <c:v>12788.163414000001</c:v>
                </c:pt>
                <c:pt idx="5207">
                  <c:v>12790.616991999999</c:v>
                </c:pt>
                <c:pt idx="5208">
                  <c:v>12793.076580999999</c:v>
                </c:pt>
                <c:pt idx="5209">
                  <c:v>12795.528915000001</c:v>
                </c:pt>
                <c:pt idx="5210">
                  <c:v>12797.991223999999</c:v>
                </c:pt>
                <c:pt idx="5211">
                  <c:v>12800.440979999999</c:v>
                </c:pt>
                <c:pt idx="5212">
                  <c:v>12802.897064999999</c:v>
                </c:pt>
                <c:pt idx="5213">
                  <c:v>12805.355781</c:v>
                </c:pt>
                <c:pt idx="5214">
                  <c:v>12807.80307</c:v>
                </c:pt>
                <c:pt idx="5215">
                  <c:v>12810.259918</c:v>
                </c:pt>
                <c:pt idx="5216">
                  <c:v>12812.720775</c:v>
                </c:pt>
                <c:pt idx="5217">
                  <c:v>12815.171619999999</c:v>
                </c:pt>
                <c:pt idx="5218">
                  <c:v>12817.628439</c:v>
                </c:pt>
                <c:pt idx="5219">
                  <c:v>12820.081305</c:v>
                </c:pt>
                <c:pt idx="5220">
                  <c:v>12822.536069</c:v>
                </c:pt>
                <c:pt idx="5221">
                  <c:v>12825.000407</c:v>
                </c:pt>
                <c:pt idx="5222">
                  <c:v>12827.445088</c:v>
                </c:pt>
                <c:pt idx="5223">
                  <c:v>12829.901062999999</c:v>
                </c:pt>
                <c:pt idx="5224">
                  <c:v>12832.358899000001</c:v>
                </c:pt>
                <c:pt idx="5225">
                  <c:v>12834.811276</c:v>
                </c:pt>
                <c:pt idx="5226">
                  <c:v>12837.287028000001</c:v>
                </c:pt>
                <c:pt idx="5227">
                  <c:v>12839.741421000001</c:v>
                </c:pt>
                <c:pt idx="5228">
                  <c:v>12842.194006</c:v>
                </c:pt>
                <c:pt idx="5229">
                  <c:v>12844.653791999999</c:v>
                </c:pt>
                <c:pt idx="5230">
                  <c:v>12847.111376000001</c:v>
                </c:pt>
                <c:pt idx="5231">
                  <c:v>12849.565108000001</c:v>
                </c:pt>
                <c:pt idx="5232">
                  <c:v>12852.019898</c:v>
                </c:pt>
                <c:pt idx="5233">
                  <c:v>12854.477081000001</c:v>
                </c:pt>
                <c:pt idx="5234">
                  <c:v>12856.92929</c:v>
                </c:pt>
                <c:pt idx="5235">
                  <c:v>12859.400258</c:v>
                </c:pt>
                <c:pt idx="5236">
                  <c:v>12861.856564</c:v>
                </c:pt>
                <c:pt idx="5237">
                  <c:v>12864.326354000001</c:v>
                </c:pt>
                <c:pt idx="5238">
                  <c:v>12866.793092</c:v>
                </c:pt>
                <c:pt idx="5239">
                  <c:v>12869.245080999999</c:v>
                </c:pt>
                <c:pt idx="5240">
                  <c:v>12871.698770999999</c:v>
                </c:pt>
                <c:pt idx="5241">
                  <c:v>12874.158557999999</c:v>
                </c:pt>
                <c:pt idx="5242">
                  <c:v>12876.617692</c:v>
                </c:pt>
                <c:pt idx="5243">
                  <c:v>12879.076096000001</c:v>
                </c:pt>
                <c:pt idx="5244">
                  <c:v>12881.529731000001</c:v>
                </c:pt>
                <c:pt idx="5245">
                  <c:v>12884.001355</c:v>
                </c:pt>
                <c:pt idx="5246">
                  <c:v>12886.453033</c:v>
                </c:pt>
                <c:pt idx="5247">
                  <c:v>12888.911596</c:v>
                </c:pt>
                <c:pt idx="5248">
                  <c:v>12891.362858</c:v>
                </c:pt>
                <c:pt idx="5249">
                  <c:v>12893.821682</c:v>
                </c:pt>
                <c:pt idx="5250">
                  <c:v>12896.277403</c:v>
                </c:pt>
                <c:pt idx="5251">
                  <c:v>12898.732214</c:v>
                </c:pt>
                <c:pt idx="5252">
                  <c:v>12901.186926</c:v>
                </c:pt>
                <c:pt idx="5253">
                  <c:v>12903.645785000001</c:v>
                </c:pt>
                <c:pt idx="5254">
                  <c:v>12906.110008</c:v>
                </c:pt>
                <c:pt idx="5255">
                  <c:v>12908.563765000001</c:v>
                </c:pt>
                <c:pt idx="5256">
                  <c:v>12911.02655</c:v>
                </c:pt>
                <c:pt idx="5257">
                  <c:v>12913.480614</c:v>
                </c:pt>
                <c:pt idx="5258">
                  <c:v>12915.931124999999</c:v>
                </c:pt>
                <c:pt idx="5259">
                  <c:v>12918.382419</c:v>
                </c:pt>
                <c:pt idx="5260">
                  <c:v>12920.833375</c:v>
                </c:pt>
                <c:pt idx="5261">
                  <c:v>12923.289753999999</c:v>
                </c:pt>
                <c:pt idx="5262">
                  <c:v>12925.744889</c:v>
                </c:pt>
                <c:pt idx="5263">
                  <c:v>12928.2016</c:v>
                </c:pt>
                <c:pt idx="5264">
                  <c:v>12930.656058</c:v>
                </c:pt>
                <c:pt idx="5265">
                  <c:v>12933.110054999999</c:v>
                </c:pt>
                <c:pt idx="5266">
                  <c:v>12935.567349000001</c:v>
                </c:pt>
                <c:pt idx="5267">
                  <c:v>12938.014893</c:v>
                </c:pt>
                <c:pt idx="5268">
                  <c:v>12940.471867</c:v>
                </c:pt>
                <c:pt idx="5269">
                  <c:v>12942.931411</c:v>
                </c:pt>
                <c:pt idx="5270">
                  <c:v>12945.386922</c:v>
                </c:pt>
                <c:pt idx="5271">
                  <c:v>12947.835976</c:v>
                </c:pt>
                <c:pt idx="5272">
                  <c:v>12950.292041999999</c:v>
                </c:pt>
                <c:pt idx="5273">
                  <c:v>12952.747417</c:v>
                </c:pt>
                <c:pt idx="5274">
                  <c:v>12955.207861999999</c:v>
                </c:pt>
                <c:pt idx="5275">
                  <c:v>12957.663391</c:v>
                </c:pt>
                <c:pt idx="5276">
                  <c:v>12960.114536999999</c:v>
                </c:pt>
                <c:pt idx="5277">
                  <c:v>12962.561086</c:v>
                </c:pt>
                <c:pt idx="5278">
                  <c:v>12965.02009</c:v>
                </c:pt>
                <c:pt idx="5279">
                  <c:v>12967.479305999999</c:v>
                </c:pt>
                <c:pt idx="5280">
                  <c:v>12969.928694</c:v>
                </c:pt>
                <c:pt idx="5281">
                  <c:v>12972.383098</c:v>
                </c:pt>
                <c:pt idx="5282">
                  <c:v>12974.835072</c:v>
                </c:pt>
                <c:pt idx="5283">
                  <c:v>12977.298360999999</c:v>
                </c:pt>
                <c:pt idx="5284">
                  <c:v>12979.749053</c:v>
                </c:pt>
                <c:pt idx="5285">
                  <c:v>12982.206244000001</c:v>
                </c:pt>
                <c:pt idx="5286">
                  <c:v>12984.652872000001</c:v>
                </c:pt>
                <c:pt idx="5287">
                  <c:v>12987.11189</c:v>
                </c:pt>
                <c:pt idx="5288">
                  <c:v>12989.567897000001</c:v>
                </c:pt>
                <c:pt idx="5289">
                  <c:v>12992.019077999999</c:v>
                </c:pt>
                <c:pt idx="5290">
                  <c:v>12994.479866</c:v>
                </c:pt>
                <c:pt idx="5291">
                  <c:v>12996.937441</c:v>
                </c:pt>
                <c:pt idx="5292">
                  <c:v>12999.390036000001</c:v>
                </c:pt>
                <c:pt idx="5293">
                  <c:v>13001.850618</c:v>
                </c:pt>
                <c:pt idx="5294">
                  <c:v>13004.320798000001</c:v>
                </c:pt>
                <c:pt idx="5295">
                  <c:v>13006.767913</c:v>
                </c:pt>
                <c:pt idx="5296">
                  <c:v>13009.245991</c:v>
                </c:pt>
                <c:pt idx="5297">
                  <c:v>13011.699172000001</c:v>
                </c:pt>
                <c:pt idx="5298">
                  <c:v>13014.150727</c:v>
                </c:pt>
                <c:pt idx="5299">
                  <c:v>13016.621429999999</c:v>
                </c:pt>
                <c:pt idx="5300">
                  <c:v>13019.081174999999</c:v>
                </c:pt>
                <c:pt idx="5301">
                  <c:v>13021.538884</c:v>
                </c:pt>
                <c:pt idx="5302">
                  <c:v>13023.986998</c:v>
                </c:pt>
                <c:pt idx="5303">
                  <c:v>13026.442883</c:v>
                </c:pt>
                <c:pt idx="5304">
                  <c:v>13028.908044</c:v>
                </c:pt>
                <c:pt idx="5305">
                  <c:v>13031.364857</c:v>
                </c:pt>
                <c:pt idx="5306">
                  <c:v>13033.825142</c:v>
                </c:pt>
                <c:pt idx="5307">
                  <c:v>13036.277539000001</c:v>
                </c:pt>
                <c:pt idx="5308">
                  <c:v>13038.727889</c:v>
                </c:pt>
                <c:pt idx="5309">
                  <c:v>13041.179439</c:v>
                </c:pt>
                <c:pt idx="5310">
                  <c:v>13043.636442999999</c:v>
                </c:pt>
                <c:pt idx="5311">
                  <c:v>13046.086238</c:v>
                </c:pt>
                <c:pt idx="5312">
                  <c:v>13048.543436</c:v>
                </c:pt>
                <c:pt idx="5313">
                  <c:v>13051.002173000001</c:v>
                </c:pt>
                <c:pt idx="5314">
                  <c:v>13053.460703999999</c:v>
                </c:pt>
                <c:pt idx="5315">
                  <c:v>13055.915021000001</c:v>
                </c:pt>
                <c:pt idx="5316">
                  <c:v>13058.368653</c:v>
                </c:pt>
                <c:pt idx="5317">
                  <c:v>13060.820335</c:v>
                </c:pt>
                <c:pt idx="5318">
                  <c:v>13063.277171</c:v>
                </c:pt>
                <c:pt idx="5319">
                  <c:v>13065.735833000001</c:v>
                </c:pt>
                <c:pt idx="5320">
                  <c:v>13068.192052</c:v>
                </c:pt>
                <c:pt idx="5321">
                  <c:v>13070.636187</c:v>
                </c:pt>
                <c:pt idx="5322">
                  <c:v>13073.096754</c:v>
                </c:pt>
                <c:pt idx="5323">
                  <c:v>13075.553776999999</c:v>
                </c:pt>
                <c:pt idx="5324">
                  <c:v>13078.009451</c:v>
                </c:pt>
                <c:pt idx="5325">
                  <c:v>13080.468249</c:v>
                </c:pt>
                <c:pt idx="5326">
                  <c:v>13082.920835999999</c:v>
                </c:pt>
                <c:pt idx="5327">
                  <c:v>13085.375789</c:v>
                </c:pt>
                <c:pt idx="5328">
                  <c:v>13087.830727</c:v>
                </c:pt>
                <c:pt idx="5329">
                  <c:v>13090.29912</c:v>
                </c:pt>
                <c:pt idx="5330">
                  <c:v>13092.758900999999</c:v>
                </c:pt>
                <c:pt idx="5331">
                  <c:v>13095.220648</c:v>
                </c:pt>
                <c:pt idx="5332">
                  <c:v>13097.668965999999</c:v>
                </c:pt>
                <c:pt idx="5333">
                  <c:v>13100.12736</c:v>
                </c:pt>
                <c:pt idx="5334">
                  <c:v>13102.576532999999</c:v>
                </c:pt>
                <c:pt idx="5335">
                  <c:v>13105.035171</c:v>
                </c:pt>
                <c:pt idx="5336">
                  <c:v>13107.490561000001</c:v>
                </c:pt>
                <c:pt idx="5337">
                  <c:v>13109.941978999999</c:v>
                </c:pt>
                <c:pt idx="5338">
                  <c:v>13112.412872000001</c:v>
                </c:pt>
                <c:pt idx="5339">
                  <c:v>13114.870370000001</c:v>
                </c:pt>
                <c:pt idx="5340">
                  <c:v>13117.318841</c:v>
                </c:pt>
                <c:pt idx="5341">
                  <c:v>13119.782370000001</c:v>
                </c:pt>
                <c:pt idx="5342">
                  <c:v>13122.24001</c:v>
                </c:pt>
                <c:pt idx="5343">
                  <c:v>13124.69742</c:v>
                </c:pt>
                <c:pt idx="5344">
                  <c:v>13127.14501</c:v>
                </c:pt>
                <c:pt idx="5345">
                  <c:v>13129.594223</c:v>
                </c:pt>
                <c:pt idx="5346">
                  <c:v>13132.049578</c:v>
                </c:pt>
                <c:pt idx="5347">
                  <c:v>13134.509708</c:v>
                </c:pt>
                <c:pt idx="5348">
                  <c:v>13136.961309</c:v>
                </c:pt>
                <c:pt idx="5349">
                  <c:v>13139.417174</c:v>
                </c:pt>
                <c:pt idx="5350">
                  <c:v>13141.880549</c:v>
                </c:pt>
                <c:pt idx="5351">
                  <c:v>13144.329873000001</c:v>
                </c:pt>
                <c:pt idx="5352">
                  <c:v>13146.786647999999</c:v>
                </c:pt>
                <c:pt idx="5353">
                  <c:v>13149.248815000001</c:v>
                </c:pt>
                <c:pt idx="5354">
                  <c:v>13151.703047999999</c:v>
                </c:pt>
                <c:pt idx="5355">
                  <c:v>13154.150421</c:v>
                </c:pt>
                <c:pt idx="5356">
                  <c:v>13156.611575000001</c:v>
                </c:pt>
                <c:pt idx="5357">
                  <c:v>13159.062075</c:v>
                </c:pt>
                <c:pt idx="5358">
                  <c:v>13161.525261000001</c:v>
                </c:pt>
                <c:pt idx="5359">
                  <c:v>13163.973647000001</c:v>
                </c:pt>
                <c:pt idx="5360">
                  <c:v>13166.429778</c:v>
                </c:pt>
                <c:pt idx="5361">
                  <c:v>13168.882235999999</c:v>
                </c:pt>
                <c:pt idx="5362">
                  <c:v>13171.330882</c:v>
                </c:pt>
                <c:pt idx="5363">
                  <c:v>13173.795125000001</c:v>
                </c:pt>
                <c:pt idx="5364">
                  <c:v>13176.244559000001</c:v>
                </c:pt>
                <c:pt idx="5365">
                  <c:v>13178.699226999999</c:v>
                </c:pt>
                <c:pt idx="5366">
                  <c:v>13181.155323999999</c:v>
                </c:pt>
                <c:pt idx="5367">
                  <c:v>13183.612084</c:v>
                </c:pt>
                <c:pt idx="5368">
                  <c:v>13186.06293</c:v>
                </c:pt>
                <c:pt idx="5369">
                  <c:v>13188.519587999999</c:v>
                </c:pt>
                <c:pt idx="5370">
                  <c:v>13190.973835000001</c:v>
                </c:pt>
                <c:pt idx="5371">
                  <c:v>13193.430391</c:v>
                </c:pt>
                <c:pt idx="5372">
                  <c:v>13195.880123000001</c:v>
                </c:pt>
                <c:pt idx="5373">
                  <c:v>13198.338095999999</c:v>
                </c:pt>
                <c:pt idx="5374">
                  <c:v>13200.793798999999</c:v>
                </c:pt>
                <c:pt idx="5375">
                  <c:v>13203.249809000001</c:v>
                </c:pt>
                <c:pt idx="5376">
                  <c:v>13205.706876</c:v>
                </c:pt>
                <c:pt idx="5377">
                  <c:v>13208.168583000001</c:v>
                </c:pt>
                <c:pt idx="5378">
                  <c:v>13210.634896</c:v>
                </c:pt>
                <c:pt idx="5379">
                  <c:v>13213.092876999999</c:v>
                </c:pt>
                <c:pt idx="5380">
                  <c:v>13215.55121</c:v>
                </c:pt>
                <c:pt idx="5381">
                  <c:v>13218.002885</c:v>
                </c:pt>
                <c:pt idx="5382">
                  <c:v>13220.453889</c:v>
                </c:pt>
                <c:pt idx="5383">
                  <c:v>13222.91682</c:v>
                </c:pt>
                <c:pt idx="5384">
                  <c:v>13225.376832</c:v>
                </c:pt>
                <c:pt idx="5385">
                  <c:v>13227.828009000001</c:v>
                </c:pt>
                <c:pt idx="5386">
                  <c:v>13230.28577</c:v>
                </c:pt>
                <c:pt idx="5387">
                  <c:v>13232.741249000001</c:v>
                </c:pt>
                <c:pt idx="5388">
                  <c:v>13235.193722</c:v>
                </c:pt>
                <c:pt idx="5389">
                  <c:v>13237.644864</c:v>
                </c:pt>
                <c:pt idx="5390">
                  <c:v>13240.103999000001</c:v>
                </c:pt>
                <c:pt idx="5391">
                  <c:v>13242.561443000001</c:v>
                </c:pt>
                <c:pt idx="5392">
                  <c:v>13245.011272</c:v>
                </c:pt>
                <c:pt idx="5393">
                  <c:v>13247.470743</c:v>
                </c:pt>
                <c:pt idx="5394">
                  <c:v>13249.920835000001</c:v>
                </c:pt>
                <c:pt idx="5395">
                  <c:v>13252.371886000001</c:v>
                </c:pt>
                <c:pt idx="5396">
                  <c:v>13254.829242</c:v>
                </c:pt>
                <c:pt idx="5397">
                  <c:v>13257.298981</c:v>
                </c:pt>
                <c:pt idx="5398">
                  <c:v>13259.763814</c:v>
                </c:pt>
                <c:pt idx="5399">
                  <c:v>13262.233056999999</c:v>
                </c:pt>
                <c:pt idx="5400">
                  <c:v>13264.682084</c:v>
                </c:pt>
                <c:pt idx="5401">
                  <c:v>13267.133877</c:v>
                </c:pt>
                <c:pt idx="5402">
                  <c:v>13269.593000000001</c:v>
                </c:pt>
                <c:pt idx="5403">
                  <c:v>13272.045846999999</c:v>
                </c:pt>
                <c:pt idx="5404">
                  <c:v>13274.503382000001</c:v>
                </c:pt>
                <c:pt idx="5405">
                  <c:v>13276.970901999999</c:v>
                </c:pt>
                <c:pt idx="5406">
                  <c:v>13279.429706000001</c:v>
                </c:pt>
                <c:pt idx="5407">
                  <c:v>13281.881785</c:v>
                </c:pt>
                <c:pt idx="5408">
                  <c:v>13284.339722000001</c:v>
                </c:pt>
                <c:pt idx="5409">
                  <c:v>13286.799155000001</c:v>
                </c:pt>
                <c:pt idx="5410">
                  <c:v>13289.266036999999</c:v>
                </c:pt>
                <c:pt idx="5411">
                  <c:v>13291.724636000001</c:v>
                </c:pt>
                <c:pt idx="5412">
                  <c:v>13294.17073</c:v>
                </c:pt>
                <c:pt idx="5413">
                  <c:v>13296.632538</c:v>
                </c:pt>
                <c:pt idx="5414">
                  <c:v>13299.106218999999</c:v>
                </c:pt>
                <c:pt idx="5415">
                  <c:v>13301.552232</c:v>
                </c:pt>
                <c:pt idx="5416">
                  <c:v>13304.030615</c:v>
                </c:pt>
                <c:pt idx="5417">
                  <c:v>13306.480826999999</c:v>
                </c:pt>
                <c:pt idx="5418">
                  <c:v>13308.937722000001</c:v>
                </c:pt>
                <c:pt idx="5419">
                  <c:v>13311.397698000001</c:v>
                </c:pt>
                <c:pt idx="5420">
                  <c:v>13313.856424</c:v>
                </c:pt>
                <c:pt idx="5421">
                  <c:v>13316.321977</c:v>
                </c:pt>
                <c:pt idx="5422">
                  <c:v>13318.778764000001</c:v>
                </c:pt>
                <c:pt idx="5423">
                  <c:v>13321.234587000001</c:v>
                </c:pt>
                <c:pt idx="5424">
                  <c:v>13323.687613</c:v>
                </c:pt>
                <c:pt idx="5425">
                  <c:v>13326.139259</c:v>
                </c:pt>
                <c:pt idx="5426">
                  <c:v>13328.593266</c:v>
                </c:pt>
                <c:pt idx="5427">
                  <c:v>13331.045914</c:v>
                </c:pt>
                <c:pt idx="5428">
                  <c:v>13333.506331000001</c:v>
                </c:pt>
                <c:pt idx="5429">
                  <c:v>13335.954948000001</c:v>
                </c:pt>
                <c:pt idx="5430">
                  <c:v>13338.426121</c:v>
                </c:pt>
                <c:pt idx="5431">
                  <c:v>13340.894</c:v>
                </c:pt>
                <c:pt idx="5432">
                  <c:v>13343.353791</c:v>
                </c:pt>
                <c:pt idx="5433">
                  <c:v>13345.800126</c:v>
                </c:pt>
                <c:pt idx="5434">
                  <c:v>13348.258975999999</c:v>
                </c:pt>
                <c:pt idx="5435">
                  <c:v>13350.715393</c:v>
                </c:pt>
                <c:pt idx="5436">
                  <c:v>13353.165188000001</c:v>
                </c:pt>
                <c:pt idx="5437">
                  <c:v>13355.615076</c:v>
                </c:pt>
                <c:pt idx="5438">
                  <c:v>13358.067859000001</c:v>
                </c:pt>
                <c:pt idx="5439">
                  <c:v>13360.525604</c:v>
                </c:pt>
                <c:pt idx="5440">
                  <c:v>13362.978999999999</c:v>
                </c:pt>
                <c:pt idx="5441">
                  <c:v>13365.438231</c:v>
                </c:pt>
                <c:pt idx="5442">
                  <c:v>13367.889363</c:v>
                </c:pt>
                <c:pt idx="5443">
                  <c:v>13370.343971</c:v>
                </c:pt>
                <c:pt idx="5444">
                  <c:v>13372.795760999999</c:v>
                </c:pt>
                <c:pt idx="5445">
                  <c:v>13375.248245000001</c:v>
                </c:pt>
                <c:pt idx="5446">
                  <c:v>13377.704234999999</c:v>
                </c:pt>
                <c:pt idx="5447">
                  <c:v>13380.156312999999</c:v>
                </c:pt>
                <c:pt idx="5448">
                  <c:v>13382.613810999999</c:v>
                </c:pt>
                <c:pt idx="5449">
                  <c:v>13385.072875</c:v>
                </c:pt>
                <c:pt idx="5450">
                  <c:v>13387.527141</c:v>
                </c:pt>
                <c:pt idx="5451">
                  <c:v>13389.978870000001</c:v>
                </c:pt>
                <c:pt idx="5452">
                  <c:v>13392.450026</c:v>
                </c:pt>
                <c:pt idx="5453">
                  <c:v>13394.906853</c:v>
                </c:pt>
                <c:pt idx="5454">
                  <c:v>13397.357105999999</c:v>
                </c:pt>
                <c:pt idx="5455">
                  <c:v>13399.819992000001</c:v>
                </c:pt>
                <c:pt idx="5456">
                  <c:v>13402.268558</c:v>
                </c:pt>
                <c:pt idx="5457">
                  <c:v>13404.72654</c:v>
                </c:pt>
                <c:pt idx="5458">
                  <c:v>13407.180258</c:v>
                </c:pt>
                <c:pt idx="5459">
                  <c:v>13409.633879999999</c:v>
                </c:pt>
                <c:pt idx="5460">
                  <c:v>13412.088551000001</c:v>
                </c:pt>
                <c:pt idx="5461">
                  <c:v>13414.542240999999</c:v>
                </c:pt>
                <c:pt idx="5462">
                  <c:v>13416.992139</c:v>
                </c:pt>
                <c:pt idx="5463">
                  <c:v>13419.449833000001</c:v>
                </c:pt>
                <c:pt idx="5464">
                  <c:v>13421.908767999999</c:v>
                </c:pt>
                <c:pt idx="5465">
                  <c:v>13424.361983999999</c:v>
                </c:pt>
                <c:pt idx="5466">
                  <c:v>13426.81187</c:v>
                </c:pt>
                <c:pt idx="5467">
                  <c:v>13429.27073</c:v>
                </c:pt>
                <c:pt idx="5468">
                  <c:v>13431.731288999999</c:v>
                </c:pt>
                <c:pt idx="5469">
                  <c:v>13434.185626</c:v>
                </c:pt>
                <c:pt idx="5470">
                  <c:v>13436.634889999999</c:v>
                </c:pt>
                <c:pt idx="5471">
                  <c:v>13439.088409</c:v>
                </c:pt>
                <c:pt idx="5472">
                  <c:v>13441.558703000001</c:v>
                </c:pt>
                <c:pt idx="5473">
                  <c:v>13444.019364</c:v>
                </c:pt>
                <c:pt idx="5474">
                  <c:v>13446.465109999999</c:v>
                </c:pt>
                <c:pt idx="5475">
                  <c:v>13448.929582999999</c:v>
                </c:pt>
                <c:pt idx="5476">
                  <c:v>13451.386676</c:v>
                </c:pt>
                <c:pt idx="5477">
                  <c:v>13453.840389000001</c:v>
                </c:pt>
                <c:pt idx="5478">
                  <c:v>13456.287043</c:v>
                </c:pt>
                <c:pt idx="5479">
                  <c:v>13458.744742999999</c:v>
                </c:pt>
                <c:pt idx="5480">
                  <c:v>13461.192005999999</c:v>
                </c:pt>
                <c:pt idx="5481">
                  <c:v>13463.647258999999</c:v>
                </c:pt>
                <c:pt idx="5482">
                  <c:v>13466.106843</c:v>
                </c:pt>
                <c:pt idx="5483">
                  <c:v>13468.567757000001</c:v>
                </c:pt>
                <c:pt idx="5484">
                  <c:v>13471.016905</c:v>
                </c:pt>
                <c:pt idx="5485">
                  <c:v>13473.477156000001</c:v>
                </c:pt>
                <c:pt idx="5486">
                  <c:v>13475.93612</c:v>
                </c:pt>
                <c:pt idx="5487">
                  <c:v>13478.390287</c:v>
                </c:pt>
                <c:pt idx="5488">
                  <c:v>13480.843553999999</c:v>
                </c:pt>
                <c:pt idx="5489">
                  <c:v>13483.292294999999</c:v>
                </c:pt>
                <c:pt idx="5490">
                  <c:v>13485.746649999999</c:v>
                </c:pt>
                <c:pt idx="5491">
                  <c:v>13488.223097</c:v>
                </c:pt>
                <c:pt idx="5492">
                  <c:v>13490.669701000001</c:v>
                </c:pt>
                <c:pt idx="5493">
                  <c:v>13493.139123000001</c:v>
                </c:pt>
                <c:pt idx="5494">
                  <c:v>13495.602967999999</c:v>
                </c:pt>
                <c:pt idx="5495">
                  <c:v>13498.053411000001</c:v>
                </c:pt>
                <c:pt idx="5496">
                  <c:v>13500.510396</c:v>
                </c:pt>
                <c:pt idx="5497">
                  <c:v>13502.968245</c:v>
                </c:pt>
                <c:pt idx="5498">
                  <c:v>13505.416031000001</c:v>
                </c:pt>
                <c:pt idx="5499">
                  <c:v>13507.872896999999</c:v>
                </c:pt>
                <c:pt idx="5500">
                  <c:v>13510.329772999999</c:v>
                </c:pt>
                <c:pt idx="5501">
                  <c:v>13512.789291999999</c:v>
                </c:pt>
                <c:pt idx="5502">
                  <c:v>13515.246241000001</c:v>
                </c:pt>
                <c:pt idx="5503">
                  <c:v>13517.701799</c:v>
                </c:pt>
                <c:pt idx="5504">
                  <c:v>13520.148187000001</c:v>
                </c:pt>
                <c:pt idx="5505">
                  <c:v>13522.603197</c:v>
                </c:pt>
                <c:pt idx="5506">
                  <c:v>13525.05745</c:v>
                </c:pt>
                <c:pt idx="5507">
                  <c:v>13527.512542</c:v>
                </c:pt>
                <c:pt idx="5508">
                  <c:v>13529.968953</c:v>
                </c:pt>
                <c:pt idx="5509">
                  <c:v>13532.425374</c:v>
                </c:pt>
                <c:pt idx="5510">
                  <c:v>13534.886770999999</c:v>
                </c:pt>
                <c:pt idx="5511">
                  <c:v>13537.337621999999</c:v>
                </c:pt>
                <c:pt idx="5512">
                  <c:v>13539.806445</c:v>
                </c:pt>
                <c:pt idx="5513">
                  <c:v>13542.268805</c:v>
                </c:pt>
                <c:pt idx="5514">
                  <c:v>13544.71956</c:v>
                </c:pt>
                <c:pt idx="5515">
                  <c:v>13547.17596</c:v>
                </c:pt>
                <c:pt idx="5516">
                  <c:v>13549.636286999999</c:v>
                </c:pt>
                <c:pt idx="5517">
                  <c:v>13552.084003</c:v>
                </c:pt>
                <c:pt idx="5518">
                  <c:v>13554.537877999999</c:v>
                </c:pt>
                <c:pt idx="5519">
                  <c:v>13557.009957</c:v>
                </c:pt>
                <c:pt idx="5520">
                  <c:v>13559.464027</c:v>
                </c:pt>
                <c:pt idx="5521">
                  <c:v>13561.928572999999</c:v>
                </c:pt>
                <c:pt idx="5522">
                  <c:v>13564.375604000001</c:v>
                </c:pt>
                <c:pt idx="5523">
                  <c:v>13566.833876999999</c:v>
                </c:pt>
                <c:pt idx="5524">
                  <c:v>13569.291123999999</c:v>
                </c:pt>
                <c:pt idx="5525">
                  <c:v>13571.740675999999</c:v>
                </c:pt>
                <c:pt idx="5526">
                  <c:v>13574.198345000001</c:v>
                </c:pt>
                <c:pt idx="5527">
                  <c:v>13576.647411</c:v>
                </c:pt>
                <c:pt idx="5528">
                  <c:v>13579.099746</c:v>
                </c:pt>
                <c:pt idx="5529">
                  <c:v>13581.558539</c:v>
                </c:pt>
                <c:pt idx="5530">
                  <c:v>13584.014684</c:v>
                </c:pt>
                <c:pt idx="5531">
                  <c:v>13586.474147000001</c:v>
                </c:pt>
                <c:pt idx="5532">
                  <c:v>13588.923312999999</c:v>
                </c:pt>
                <c:pt idx="5533">
                  <c:v>13591.37795</c:v>
                </c:pt>
                <c:pt idx="5534">
                  <c:v>13593.833876999999</c:v>
                </c:pt>
                <c:pt idx="5535">
                  <c:v>13596.284825000001</c:v>
                </c:pt>
                <c:pt idx="5536">
                  <c:v>13598.755041</c:v>
                </c:pt>
                <c:pt idx="5537">
                  <c:v>13601.209327</c:v>
                </c:pt>
                <c:pt idx="5538">
                  <c:v>13603.662877000001</c:v>
                </c:pt>
                <c:pt idx="5539">
                  <c:v>13606.116171</c:v>
                </c:pt>
                <c:pt idx="5540">
                  <c:v>13608.572797000001</c:v>
                </c:pt>
                <c:pt idx="5541">
                  <c:v>13611.044746</c:v>
                </c:pt>
                <c:pt idx="5542">
                  <c:v>13613.4933</c:v>
                </c:pt>
                <c:pt idx="5543">
                  <c:v>13615.972777999999</c:v>
                </c:pt>
                <c:pt idx="5544">
                  <c:v>13618.428814000001</c:v>
                </c:pt>
                <c:pt idx="5545">
                  <c:v>13620.885808999999</c:v>
                </c:pt>
                <c:pt idx="5546">
                  <c:v>13623.335127</c:v>
                </c:pt>
                <c:pt idx="5547">
                  <c:v>13625.794164000001</c:v>
                </c:pt>
                <c:pt idx="5548">
                  <c:v>13628.252892</c:v>
                </c:pt>
                <c:pt idx="5549">
                  <c:v>13630.698672</c:v>
                </c:pt>
                <c:pt idx="5550">
                  <c:v>13633.163430000001</c:v>
                </c:pt>
                <c:pt idx="5551">
                  <c:v>13635.608260999999</c:v>
                </c:pt>
                <c:pt idx="5552">
                  <c:v>13638.065140000001</c:v>
                </c:pt>
                <c:pt idx="5553">
                  <c:v>13640.51719</c:v>
                </c:pt>
                <c:pt idx="5554">
                  <c:v>13642.974313999999</c:v>
                </c:pt>
                <c:pt idx="5555">
                  <c:v>13645.432924999999</c:v>
                </c:pt>
                <c:pt idx="5556">
                  <c:v>13647.886555999999</c:v>
                </c:pt>
                <c:pt idx="5557">
                  <c:v>13650.344692999999</c:v>
                </c:pt>
                <c:pt idx="5558">
                  <c:v>13652.798822000001</c:v>
                </c:pt>
                <c:pt idx="5559">
                  <c:v>13655.272241000001</c:v>
                </c:pt>
                <c:pt idx="5560">
                  <c:v>13657.722936</c:v>
                </c:pt>
                <c:pt idx="5561">
                  <c:v>13660.181392</c:v>
                </c:pt>
                <c:pt idx="5562">
                  <c:v>13662.633924</c:v>
                </c:pt>
                <c:pt idx="5563">
                  <c:v>13665.084959</c:v>
                </c:pt>
                <c:pt idx="5564">
                  <c:v>13667.543134</c:v>
                </c:pt>
                <c:pt idx="5565">
                  <c:v>13669.987660999999</c:v>
                </c:pt>
                <c:pt idx="5566">
                  <c:v>13672.443789000001</c:v>
                </c:pt>
                <c:pt idx="5567">
                  <c:v>13674.901304000001</c:v>
                </c:pt>
                <c:pt idx="5568">
                  <c:v>13677.357597</c:v>
                </c:pt>
                <c:pt idx="5569">
                  <c:v>13679.811564</c:v>
                </c:pt>
                <c:pt idx="5570">
                  <c:v>13682.258680999999</c:v>
                </c:pt>
                <c:pt idx="5571">
                  <c:v>13684.722384000001</c:v>
                </c:pt>
                <c:pt idx="5572">
                  <c:v>13687.166929999999</c:v>
                </c:pt>
                <c:pt idx="5573">
                  <c:v>13689.62595</c:v>
                </c:pt>
                <c:pt idx="5574">
                  <c:v>13692.086740000001</c:v>
                </c:pt>
                <c:pt idx="5575">
                  <c:v>13694.538871999999</c:v>
                </c:pt>
                <c:pt idx="5576">
                  <c:v>13696.987889</c:v>
                </c:pt>
                <c:pt idx="5577">
                  <c:v>13699.452094</c:v>
                </c:pt>
                <c:pt idx="5578">
                  <c:v>13701.903147000001</c:v>
                </c:pt>
                <c:pt idx="5579">
                  <c:v>13704.370815</c:v>
                </c:pt>
                <c:pt idx="5580">
                  <c:v>13706.831866</c:v>
                </c:pt>
                <c:pt idx="5581">
                  <c:v>13709.282885000001</c:v>
                </c:pt>
                <c:pt idx="5582">
                  <c:v>13711.744413</c:v>
                </c:pt>
                <c:pt idx="5583">
                  <c:v>13714.19728</c:v>
                </c:pt>
                <c:pt idx="5584">
                  <c:v>13716.645022000001</c:v>
                </c:pt>
                <c:pt idx="5585">
                  <c:v>13719.104074999999</c:v>
                </c:pt>
                <c:pt idx="5586">
                  <c:v>13721.561304999999</c:v>
                </c:pt>
                <c:pt idx="5587">
                  <c:v>13724.02809</c:v>
                </c:pt>
                <c:pt idx="5588">
                  <c:v>13726.485387000001</c:v>
                </c:pt>
                <c:pt idx="5589">
                  <c:v>13728.936272999999</c:v>
                </c:pt>
                <c:pt idx="5590">
                  <c:v>13731.385765999999</c:v>
                </c:pt>
                <c:pt idx="5591">
                  <c:v>13733.846627000001</c:v>
                </c:pt>
                <c:pt idx="5592">
                  <c:v>13736.304238999999</c:v>
                </c:pt>
                <c:pt idx="5593">
                  <c:v>13738.761677</c:v>
                </c:pt>
                <c:pt idx="5594">
                  <c:v>13741.211589</c:v>
                </c:pt>
                <c:pt idx="5595">
                  <c:v>13743.667805999999</c:v>
                </c:pt>
                <c:pt idx="5596">
                  <c:v>13746.142008999999</c:v>
                </c:pt>
                <c:pt idx="5597">
                  <c:v>13748.604871</c:v>
                </c:pt>
                <c:pt idx="5598">
                  <c:v>13751.053175999999</c:v>
                </c:pt>
                <c:pt idx="5599">
                  <c:v>13753.506036000001</c:v>
                </c:pt>
                <c:pt idx="5600">
                  <c:v>13755.965915999999</c:v>
                </c:pt>
                <c:pt idx="5601">
                  <c:v>13758.419245999999</c:v>
                </c:pt>
                <c:pt idx="5602">
                  <c:v>13760.881883</c:v>
                </c:pt>
                <c:pt idx="5603">
                  <c:v>13763.330732</c:v>
                </c:pt>
                <c:pt idx="5604">
                  <c:v>13765.789817000001</c:v>
                </c:pt>
                <c:pt idx="5605">
                  <c:v>13768.245964</c:v>
                </c:pt>
                <c:pt idx="5606">
                  <c:v>13770.691907</c:v>
                </c:pt>
                <c:pt idx="5607">
                  <c:v>13773.146984999999</c:v>
                </c:pt>
                <c:pt idx="5608">
                  <c:v>13775.60009</c:v>
                </c:pt>
                <c:pt idx="5609">
                  <c:v>13778.055068</c:v>
                </c:pt>
                <c:pt idx="5610">
                  <c:v>13780.525777000001</c:v>
                </c:pt>
                <c:pt idx="5611">
                  <c:v>13782.980156</c:v>
                </c:pt>
                <c:pt idx="5612">
                  <c:v>13785.440215000001</c:v>
                </c:pt>
                <c:pt idx="5613">
                  <c:v>13787.88898</c:v>
                </c:pt>
                <c:pt idx="5614">
                  <c:v>13790.337724000001</c:v>
                </c:pt>
                <c:pt idx="5615">
                  <c:v>13792.796259999999</c:v>
                </c:pt>
                <c:pt idx="5616">
                  <c:v>13795.265007</c:v>
                </c:pt>
                <c:pt idx="5617">
                  <c:v>13797.724147999999</c:v>
                </c:pt>
                <c:pt idx="5618">
                  <c:v>13800.184536999999</c:v>
                </c:pt>
                <c:pt idx="5619">
                  <c:v>13802.637997</c:v>
                </c:pt>
                <c:pt idx="5620">
                  <c:v>13805.113266</c:v>
                </c:pt>
                <c:pt idx="5621">
                  <c:v>13807.566172999999</c:v>
                </c:pt>
                <c:pt idx="5622">
                  <c:v>13810.016701</c:v>
                </c:pt>
                <c:pt idx="5623">
                  <c:v>13812.479721</c:v>
                </c:pt>
                <c:pt idx="5624">
                  <c:v>13814.937620000001</c:v>
                </c:pt>
                <c:pt idx="5625">
                  <c:v>13817.400333</c:v>
                </c:pt>
                <c:pt idx="5626">
                  <c:v>13819.844372</c:v>
                </c:pt>
                <c:pt idx="5627">
                  <c:v>13822.297451</c:v>
                </c:pt>
                <c:pt idx="5628">
                  <c:v>13824.760597</c:v>
                </c:pt>
                <c:pt idx="5629">
                  <c:v>13827.21068</c:v>
                </c:pt>
                <c:pt idx="5630">
                  <c:v>13829.669109</c:v>
                </c:pt>
                <c:pt idx="5631">
                  <c:v>13832.125794</c:v>
                </c:pt>
                <c:pt idx="5632">
                  <c:v>13834.569297</c:v>
                </c:pt>
                <c:pt idx="5633">
                  <c:v>13837.028856999999</c:v>
                </c:pt>
                <c:pt idx="5634">
                  <c:v>13839.486582</c:v>
                </c:pt>
                <c:pt idx="5635">
                  <c:v>13841.958677000001</c:v>
                </c:pt>
                <c:pt idx="5636">
                  <c:v>13844.411587000001</c:v>
                </c:pt>
                <c:pt idx="5637">
                  <c:v>13846.865344</c:v>
                </c:pt>
                <c:pt idx="5638">
                  <c:v>13849.317261</c:v>
                </c:pt>
                <c:pt idx="5639">
                  <c:v>13851.774378</c:v>
                </c:pt>
                <c:pt idx="5640">
                  <c:v>13854.232602</c:v>
                </c:pt>
                <c:pt idx="5641">
                  <c:v>13856.681334999999</c:v>
                </c:pt>
                <c:pt idx="5642">
                  <c:v>13859.134201000001</c:v>
                </c:pt>
                <c:pt idx="5643">
                  <c:v>13861.586418000001</c:v>
                </c:pt>
                <c:pt idx="5644">
                  <c:v>13864.043390999999</c:v>
                </c:pt>
                <c:pt idx="5645">
                  <c:v>13866.504827000001</c:v>
                </c:pt>
                <c:pt idx="5646">
                  <c:v>13868.955814000001</c:v>
                </c:pt>
                <c:pt idx="5647">
                  <c:v>13871.415331</c:v>
                </c:pt>
                <c:pt idx="5648">
                  <c:v>13873.860984999999</c:v>
                </c:pt>
                <c:pt idx="5649">
                  <c:v>13876.321961</c:v>
                </c:pt>
                <c:pt idx="5650">
                  <c:v>13878.779053</c:v>
                </c:pt>
                <c:pt idx="5651">
                  <c:v>13881.233134</c:v>
                </c:pt>
                <c:pt idx="5652">
                  <c:v>13883.685269</c:v>
                </c:pt>
                <c:pt idx="5653">
                  <c:v>13886.137885</c:v>
                </c:pt>
                <c:pt idx="5654">
                  <c:v>13888.598233999999</c:v>
                </c:pt>
                <c:pt idx="5655">
                  <c:v>13891.049563</c:v>
                </c:pt>
                <c:pt idx="5656">
                  <c:v>13893.505756</c:v>
                </c:pt>
                <c:pt idx="5657">
                  <c:v>13895.956865</c:v>
                </c:pt>
                <c:pt idx="5658">
                  <c:v>13898.413626</c:v>
                </c:pt>
                <c:pt idx="5659">
                  <c:v>13900.877358</c:v>
                </c:pt>
                <c:pt idx="5660">
                  <c:v>13903.327046</c:v>
                </c:pt>
                <c:pt idx="5661">
                  <c:v>13905.783131</c:v>
                </c:pt>
                <c:pt idx="5662">
                  <c:v>13908.239645</c:v>
                </c:pt>
                <c:pt idx="5663">
                  <c:v>13910.695184</c:v>
                </c:pt>
                <c:pt idx="5664">
                  <c:v>13913.147897999999</c:v>
                </c:pt>
                <c:pt idx="5665">
                  <c:v>13915.622004999999</c:v>
                </c:pt>
                <c:pt idx="5666">
                  <c:v>13918.082784</c:v>
                </c:pt>
                <c:pt idx="5667">
                  <c:v>13920.531374</c:v>
                </c:pt>
                <c:pt idx="5668">
                  <c:v>13922.989975</c:v>
                </c:pt>
                <c:pt idx="5669">
                  <c:v>13925.439807999999</c:v>
                </c:pt>
                <c:pt idx="5670">
                  <c:v>13927.902566999999</c:v>
                </c:pt>
                <c:pt idx="5671">
                  <c:v>13930.350171</c:v>
                </c:pt>
                <c:pt idx="5672">
                  <c:v>13932.811597</c:v>
                </c:pt>
                <c:pt idx="5673">
                  <c:v>13935.275159000001</c:v>
                </c:pt>
                <c:pt idx="5674">
                  <c:v>13937.736301999999</c:v>
                </c:pt>
                <c:pt idx="5675">
                  <c:v>13940.185894</c:v>
                </c:pt>
                <c:pt idx="5676">
                  <c:v>13942.638222</c:v>
                </c:pt>
                <c:pt idx="5677">
                  <c:v>13945.090328</c:v>
                </c:pt>
                <c:pt idx="5678">
                  <c:v>13947.555428</c:v>
                </c:pt>
                <c:pt idx="5679">
                  <c:v>13950.003554999999</c:v>
                </c:pt>
                <c:pt idx="5680">
                  <c:v>13952.462583</c:v>
                </c:pt>
                <c:pt idx="5681">
                  <c:v>13954.909287</c:v>
                </c:pt>
                <c:pt idx="5682">
                  <c:v>13957.376071000001</c:v>
                </c:pt>
                <c:pt idx="5683">
                  <c:v>13959.822260000001</c:v>
                </c:pt>
                <c:pt idx="5684">
                  <c:v>13962.281288</c:v>
                </c:pt>
                <c:pt idx="5685">
                  <c:v>13964.736783</c:v>
                </c:pt>
                <c:pt idx="5686">
                  <c:v>13967.186835</c:v>
                </c:pt>
                <c:pt idx="5687">
                  <c:v>13969.642717999999</c:v>
                </c:pt>
                <c:pt idx="5688">
                  <c:v>13972.103230000001</c:v>
                </c:pt>
                <c:pt idx="5689">
                  <c:v>13974.569914</c:v>
                </c:pt>
                <c:pt idx="5690">
                  <c:v>13977.029785999999</c:v>
                </c:pt>
                <c:pt idx="5691">
                  <c:v>13979.483686</c:v>
                </c:pt>
                <c:pt idx="5692">
                  <c:v>13981.933326</c:v>
                </c:pt>
                <c:pt idx="5693">
                  <c:v>13984.390042999999</c:v>
                </c:pt>
                <c:pt idx="5694">
                  <c:v>13986.847844</c:v>
                </c:pt>
                <c:pt idx="5695">
                  <c:v>13989.293079999999</c:v>
                </c:pt>
                <c:pt idx="5696">
                  <c:v>13991.747004999999</c:v>
                </c:pt>
                <c:pt idx="5697">
                  <c:v>13994.210529</c:v>
                </c:pt>
                <c:pt idx="5698">
                  <c:v>13996.667356</c:v>
                </c:pt>
                <c:pt idx="5699">
                  <c:v>13999.138545</c:v>
                </c:pt>
                <c:pt idx="5700">
                  <c:v>14001.591155</c:v>
                </c:pt>
                <c:pt idx="5701">
                  <c:v>14004.041531999999</c:v>
                </c:pt>
                <c:pt idx="5702">
                  <c:v>14006.490056000001</c:v>
                </c:pt>
                <c:pt idx="5703">
                  <c:v>14008.95477</c:v>
                </c:pt>
                <c:pt idx="5704">
                  <c:v>14011.421203</c:v>
                </c:pt>
                <c:pt idx="5705">
                  <c:v>14013.889596000001</c:v>
                </c:pt>
                <c:pt idx="5706">
                  <c:v>14016.351119000001</c:v>
                </c:pt>
                <c:pt idx="5707">
                  <c:v>14018.800642</c:v>
                </c:pt>
                <c:pt idx="5708">
                  <c:v>14021.261756</c:v>
                </c:pt>
                <c:pt idx="5709">
                  <c:v>14023.707116</c:v>
                </c:pt>
                <c:pt idx="5710">
                  <c:v>14026.167035</c:v>
                </c:pt>
                <c:pt idx="5711">
                  <c:v>14028.624546999999</c:v>
                </c:pt>
                <c:pt idx="5712">
                  <c:v>14031.072258</c:v>
                </c:pt>
                <c:pt idx="5713">
                  <c:v>14033.538234</c:v>
                </c:pt>
                <c:pt idx="5714">
                  <c:v>14036.005332999999</c:v>
                </c:pt>
                <c:pt idx="5715">
                  <c:v>14038.461264</c:v>
                </c:pt>
                <c:pt idx="5716">
                  <c:v>14040.926552000001</c:v>
                </c:pt>
                <c:pt idx="5717">
                  <c:v>14043.377745</c:v>
                </c:pt>
                <c:pt idx="5718">
                  <c:v>14045.826958</c:v>
                </c:pt>
                <c:pt idx="5719">
                  <c:v>14048.279974999999</c:v>
                </c:pt>
                <c:pt idx="5720">
                  <c:v>14050.733958000001</c:v>
                </c:pt>
                <c:pt idx="5721">
                  <c:v>14053.186981000001</c:v>
                </c:pt>
                <c:pt idx="5722">
                  <c:v>14055.642258</c:v>
                </c:pt>
                <c:pt idx="5723">
                  <c:v>14058.09844</c:v>
                </c:pt>
                <c:pt idx="5724">
                  <c:v>14060.54868</c:v>
                </c:pt>
                <c:pt idx="5725">
                  <c:v>14063.021769000001</c:v>
                </c:pt>
                <c:pt idx="5726">
                  <c:v>14065.480992000001</c:v>
                </c:pt>
                <c:pt idx="5727">
                  <c:v>14067.934415</c:v>
                </c:pt>
                <c:pt idx="5728">
                  <c:v>14070.388637</c:v>
                </c:pt>
                <c:pt idx="5729">
                  <c:v>14072.843277</c:v>
                </c:pt>
                <c:pt idx="5730">
                  <c:v>14075.316982</c:v>
                </c:pt>
                <c:pt idx="5731">
                  <c:v>14077.781207</c:v>
                </c:pt>
                <c:pt idx="5732">
                  <c:v>14080.237273000001</c:v>
                </c:pt>
                <c:pt idx="5733">
                  <c:v>14082.690897</c:v>
                </c:pt>
                <c:pt idx="5734">
                  <c:v>14085.140125</c:v>
                </c:pt>
                <c:pt idx="5735">
                  <c:v>14087.600062</c:v>
                </c:pt>
                <c:pt idx="5736">
                  <c:v>14090.059348000001</c:v>
                </c:pt>
                <c:pt idx="5737">
                  <c:v>14092.502367999999</c:v>
                </c:pt>
                <c:pt idx="5738">
                  <c:v>14094.964577999999</c:v>
                </c:pt>
                <c:pt idx="5739">
                  <c:v>14097.417718000001</c:v>
                </c:pt>
                <c:pt idx="5740">
                  <c:v>14099.873213000001</c:v>
                </c:pt>
                <c:pt idx="5741">
                  <c:v>14102.328665000001</c:v>
                </c:pt>
                <c:pt idx="5742">
                  <c:v>14104.803438000001</c:v>
                </c:pt>
                <c:pt idx="5743">
                  <c:v>14107.259744000001</c:v>
                </c:pt>
                <c:pt idx="5744">
                  <c:v>14109.718805</c:v>
                </c:pt>
                <c:pt idx="5745">
                  <c:v>14112.171217999999</c:v>
                </c:pt>
                <c:pt idx="5746">
                  <c:v>14114.627307999999</c:v>
                </c:pt>
                <c:pt idx="5747">
                  <c:v>14117.082710000001</c:v>
                </c:pt>
                <c:pt idx="5748">
                  <c:v>14119.533925</c:v>
                </c:pt>
                <c:pt idx="5749">
                  <c:v>14121.983232</c:v>
                </c:pt>
                <c:pt idx="5750">
                  <c:v>14124.439331</c:v>
                </c:pt>
                <c:pt idx="5751">
                  <c:v>14126.902759000001</c:v>
                </c:pt>
                <c:pt idx="5752">
                  <c:v>14129.352865999999</c:v>
                </c:pt>
                <c:pt idx="5753">
                  <c:v>14131.812791</c:v>
                </c:pt>
                <c:pt idx="5754">
                  <c:v>14134.258400999999</c:v>
                </c:pt>
                <c:pt idx="5755">
                  <c:v>14136.71117</c:v>
                </c:pt>
                <c:pt idx="5756">
                  <c:v>14139.172374</c:v>
                </c:pt>
                <c:pt idx="5757">
                  <c:v>14141.628803</c:v>
                </c:pt>
                <c:pt idx="5758">
                  <c:v>14144.079686999999</c:v>
                </c:pt>
                <c:pt idx="5759">
                  <c:v>14146.538716999999</c:v>
                </c:pt>
                <c:pt idx="5760">
                  <c:v>14148.990139</c:v>
                </c:pt>
                <c:pt idx="5761">
                  <c:v>14151.448560000001</c:v>
                </c:pt>
                <c:pt idx="5762">
                  <c:v>14153.917702999999</c:v>
                </c:pt>
                <c:pt idx="5763">
                  <c:v>14156.377623</c:v>
                </c:pt>
                <c:pt idx="5764">
                  <c:v>14158.828276</c:v>
                </c:pt>
                <c:pt idx="5765">
                  <c:v>14161.283255</c:v>
                </c:pt>
                <c:pt idx="5766">
                  <c:v>14163.733055999999</c:v>
                </c:pt>
                <c:pt idx="5767">
                  <c:v>14166.194297</c:v>
                </c:pt>
                <c:pt idx="5768">
                  <c:v>14168.651064</c:v>
                </c:pt>
                <c:pt idx="5769">
                  <c:v>14171.098398</c:v>
                </c:pt>
                <c:pt idx="5770">
                  <c:v>14173.556272</c:v>
                </c:pt>
                <c:pt idx="5771">
                  <c:v>14176.009405999999</c:v>
                </c:pt>
                <c:pt idx="5772">
                  <c:v>14178.460209000001</c:v>
                </c:pt>
                <c:pt idx="5773">
                  <c:v>14180.906086999999</c:v>
                </c:pt>
                <c:pt idx="5774">
                  <c:v>14183.366403</c:v>
                </c:pt>
                <c:pt idx="5775">
                  <c:v>14185.818582</c:v>
                </c:pt>
                <c:pt idx="5776">
                  <c:v>14188.27521</c:v>
                </c:pt>
                <c:pt idx="5777">
                  <c:v>14190.732312</c:v>
                </c:pt>
                <c:pt idx="5778">
                  <c:v>14193.196002000001</c:v>
                </c:pt>
                <c:pt idx="5779">
                  <c:v>14195.650909</c:v>
                </c:pt>
                <c:pt idx="5780">
                  <c:v>14198.108007000001</c:v>
                </c:pt>
                <c:pt idx="5781">
                  <c:v>14200.582767</c:v>
                </c:pt>
                <c:pt idx="5782">
                  <c:v>14203.035644</c:v>
                </c:pt>
                <c:pt idx="5783">
                  <c:v>14205.493758000001</c:v>
                </c:pt>
                <c:pt idx="5784">
                  <c:v>14207.940355000001</c:v>
                </c:pt>
                <c:pt idx="5785">
                  <c:v>14210.402654</c:v>
                </c:pt>
                <c:pt idx="5786">
                  <c:v>14212.856109</c:v>
                </c:pt>
                <c:pt idx="5787">
                  <c:v>14215.30573</c:v>
                </c:pt>
                <c:pt idx="5788">
                  <c:v>14217.761805</c:v>
                </c:pt>
                <c:pt idx="5789">
                  <c:v>14220.212978</c:v>
                </c:pt>
                <c:pt idx="5790">
                  <c:v>14222.675582</c:v>
                </c:pt>
                <c:pt idx="5791">
                  <c:v>14225.126235</c:v>
                </c:pt>
                <c:pt idx="5792">
                  <c:v>14227.575940999999</c:v>
                </c:pt>
                <c:pt idx="5793">
                  <c:v>14230.039207</c:v>
                </c:pt>
                <c:pt idx="5794">
                  <c:v>14232.503366999999</c:v>
                </c:pt>
                <c:pt idx="5795">
                  <c:v>14234.968795000001</c:v>
                </c:pt>
                <c:pt idx="5796">
                  <c:v>14237.422558</c:v>
                </c:pt>
                <c:pt idx="5797">
                  <c:v>14239.881621</c:v>
                </c:pt>
                <c:pt idx="5798">
                  <c:v>14242.335363</c:v>
                </c:pt>
                <c:pt idx="5799">
                  <c:v>14244.813271999999</c:v>
                </c:pt>
                <c:pt idx="5800">
                  <c:v>14247.271863</c:v>
                </c:pt>
                <c:pt idx="5801">
                  <c:v>14249.729240999999</c:v>
                </c:pt>
                <c:pt idx="5802">
                  <c:v>14252.18462</c:v>
                </c:pt>
                <c:pt idx="5803">
                  <c:v>14254.655608999999</c:v>
                </c:pt>
                <c:pt idx="5804">
                  <c:v>14257.108123</c:v>
                </c:pt>
                <c:pt idx="5805">
                  <c:v>14259.564082000001</c:v>
                </c:pt>
                <c:pt idx="5806">
                  <c:v>14262.016702999999</c:v>
                </c:pt>
                <c:pt idx="5807">
                  <c:v>14264.471755</c:v>
                </c:pt>
                <c:pt idx="5808">
                  <c:v>14266.929087</c:v>
                </c:pt>
                <c:pt idx="5809">
                  <c:v>14269.389826000001</c:v>
                </c:pt>
                <c:pt idx="5810">
                  <c:v>14271.840657000001</c:v>
                </c:pt>
                <c:pt idx="5811">
                  <c:v>14274.292020000001</c:v>
                </c:pt>
                <c:pt idx="5812">
                  <c:v>14276.753846</c:v>
                </c:pt>
                <c:pt idx="5813">
                  <c:v>14279.207779</c:v>
                </c:pt>
                <c:pt idx="5814">
                  <c:v>14281.664994999999</c:v>
                </c:pt>
                <c:pt idx="5815">
                  <c:v>14284.113568999999</c:v>
                </c:pt>
                <c:pt idx="5816">
                  <c:v>14286.576596999999</c:v>
                </c:pt>
                <c:pt idx="5817">
                  <c:v>14289.026695</c:v>
                </c:pt>
                <c:pt idx="5818">
                  <c:v>14291.485891</c:v>
                </c:pt>
                <c:pt idx="5819">
                  <c:v>14293.933381999999</c:v>
                </c:pt>
                <c:pt idx="5820">
                  <c:v>14296.389358</c:v>
                </c:pt>
                <c:pt idx="5821">
                  <c:v>14298.844641</c:v>
                </c:pt>
                <c:pt idx="5822">
                  <c:v>14301.306347</c:v>
                </c:pt>
                <c:pt idx="5823">
                  <c:v>14303.764692000001</c:v>
                </c:pt>
                <c:pt idx="5824">
                  <c:v>14306.211563999999</c:v>
                </c:pt>
                <c:pt idx="5825">
                  <c:v>14308.666126</c:v>
                </c:pt>
                <c:pt idx="5826">
                  <c:v>14311.126236</c:v>
                </c:pt>
                <c:pt idx="5827">
                  <c:v>14313.576849999999</c:v>
                </c:pt>
                <c:pt idx="5828">
                  <c:v>14316.039826</c:v>
                </c:pt>
                <c:pt idx="5829">
                  <c:v>14318.487107000001</c:v>
                </c:pt>
                <c:pt idx="5830">
                  <c:v>14320.939664</c:v>
                </c:pt>
                <c:pt idx="5831">
                  <c:v>14323.395423</c:v>
                </c:pt>
                <c:pt idx="5832">
                  <c:v>14325.873777999999</c:v>
                </c:pt>
                <c:pt idx="5833">
                  <c:v>14328.327782</c:v>
                </c:pt>
                <c:pt idx="5834">
                  <c:v>14330.795311</c:v>
                </c:pt>
                <c:pt idx="5835">
                  <c:v>14333.272326</c:v>
                </c:pt>
                <c:pt idx="5836">
                  <c:v>14335.738332000001</c:v>
                </c:pt>
                <c:pt idx="5837">
                  <c:v>14338.191860999999</c:v>
                </c:pt>
                <c:pt idx="5838">
                  <c:v>14340.638246</c:v>
                </c:pt>
                <c:pt idx="5839">
                  <c:v>14343.089421000001</c:v>
                </c:pt>
                <c:pt idx="5840">
                  <c:v>14345.54434</c:v>
                </c:pt>
                <c:pt idx="5841">
                  <c:v>14348.010772</c:v>
                </c:pt>
                <c:pt idx="5842">
                  <c:v>14350.46219</c:v>
                </c:pt>
                <c:pt idx="5843">
                  <c:v>14352.92476</c:v>
                </c:pt>
                <c:pt idx="5844">
                  <c:v>14355.372158</c:v>
                </c:pt>
                <c:pt idx="5845">
                  <c:v>14357.830005</c:v>
                </c:pt>
                <c:pt idx="5846">
                  <c:v>14360.280065000001</c:v>
                </c:pt>
                <c:pt idx="5847">
                  <c:v>14362.742851999999</c:v>
                </c:pt>
                <c:pt idx="5848">
                  <c:v>14365.190774000001</c:v>
                </c:pt>
                <c:pt idx="5849">
                  <c:v>14367.663983</c:v>
                </c:pt>
                <c:pt idx="5850">
                  <c:v>14370.117917</c:v>
                </c:pt>
                <c:pt idx="5851">
                  <c:v>14372.569942</c:v>
                </c:pt>
                <c:pt idx="5852">
                  <c:v>14375.032308</c:v>
                </c:pt>
                <c:pt idx="5853">
                  <c:v>14377.481154999999</c:v>
                </c:pt>
                <c:pt idx="5854">
                  <c:v>14379.931882000001</c:v>
                </c:pt>
                <c:pt idx="5855">
                  <c:v>14382.392083000001</c:v>
                </c:pt>
                <c:pt idx="5856">
                  <c:v>14384.847218000001</c:v>
                </c:pt>
                <c:pt idx="5857">
                  <c:v>14387.298978999999</c:v>
                </c:pt>
                <c:pt idx="5858">
                  <c:v>14389.753005</c:v>
                </c:pt>
                <c:pt idx="5859">
                  <c:v>14392.228160000001</c:v>
                </c:pt>
                <c:pt idx="5860">
                  <c:v>14394.678648999999</c:v>
                </c:pt>
                <c:pt idx="5861">
                  <c:v>14397.154017000001</c:v>
                </c:pt>
                <c:pt idx="5862">
                  <c:v>14399.602353</c:v>
                </c:pt>
                <c:pt idx="5863">
                  <c:v>14402.060212</c:v>
                </c:pt>
                <c:pt idx="5864">
                  <c:v>14404.511188</c:v>
                </c:pt>
                <c:pt idx="5865">
                  <c:v>14406.971759</c:v>
                </c:pt>
                <c:pt idx="5866">
                  <c:v>14409.443266</c:v>
                </c:pt>
                <c:pt idx="5867">
                  <c:v>14411.887199999999</c:v>
                </c:pt>
                <c:pt idx="5868">
                  <c:v>14414.346576</c:v>
                </c:pt>
                <c:pt idx="5869">
                  <c:v>14416.804661</c:v>
                </c:pt>
                <c:pt idx="5870">
                  <c:v>14419.252643</c:v>
                </c:pt>
                <c:pt idx="5871">
                  <c:v>14421.712154000001</c:v>
                </c:pt>
                <c:pt idx="5872">
                  <c:v>14424.166869000001</c:v>
                </c:pt>
                <c:pt idx="5873">
                  <c:v>14426.623935</c:v>
                </c:pt>
                <c:pt idx="5874">
                  <c:v>14429.083764999999</c:v>
                </c:pt>
                <c:pt idx="5875">
                  <c:v>14431.536205</c:v>
                </c:pt>
                <c:pt idx="5876">
                  <c:v>14433.988074000001</c:v>
                </c:pt>
                <c:pt idx="5877">
                  <c:v>14436.440295</c:v>
                </c:pt>
                <c:pt idx="5878">
                  <c:v>14438.901156</c:v>
                </c:pt>
                <c:pt idx="5879">
                  <c:v>14441.348117</c:v>
                </c:pt>
                <c:pt idx="5880">
                  <c:v>14443.814347</c:v>
                </c:pt>
                <c:pt idx="5881">
                  <c:v>14446.262916</c:v>
                </c:pt>
                <c:pt idx="5882">
                  <c:v>14448.716218</c:v>
                </c:pt>
                <c:pt idx="5883">
                  <c:v>14451.177277999999</c:v>
                </c:pt>
                <c:pt idx="5884">
                  <c:v>14453.623145</c:v>
                </c:pt>
                <c:pt idx="5885">
                  <c:v>14456.085886000001</c:v>
                </c:pt>
                <c:pt idx="5886">
                  <c:v>14458.538117</c:v>
                </c:pt>
                <c:pt idx="5887">
                  <c:v>14461.012224</c:v>
                </c:pt>
                <c:pt idx="5888">
                  <c:v>14463.459919999999</c:v>
                </c:pt>
                <c:pt idx="5889">
                  <c:v>14465.923889</c:v>
                </c:pt>
                <c:pt idx="5890">
                  <c:v>14468.379367</c:v>
                </c:pt>
                <c:pt idx="5891">
                  <c:v>14470.827964</c:v>
                </c:pt>
                <c:pt idx="5892">
                  <c:v>14473.281326</c:v>
                </c:pt>
                <c:pt idx="5893">
                  <c:v>14475.744117</c:v>
                </c:pt>
                <c:pt idx="5894">
                  <c:v>14478.194197999999</c:v>
                </c:pt>
                <c:pt idx="5895">
                  <c:v>14480.651817</c:v>
                </c:pt>
                <c:pt idx="5896">
                  <c:v>14483.124112</c:v>
                </c:pt>
                <c:pt idx="5897">
                  <c:v>14485.584672999999</c:v>
                </c:pt>
                <c:pt idx="5898">
                  <c:v>14488.041428</c:v>
                </c:pt>
                <c:pt idx="5899">
                  <c:v>14490.497769</c:v>
                </c:pt>
                <c:pt idx="5900">
                  <c:v>14492.951207</c:v>
                </c:pt>
                <c:pt idx="5901">
                  <c:v>14495.412853</c:v>
                </c:pt>
                <c:pt idx="5902">
                  <c:v>14497.865529000001</c:v>
                </c:pt>
                <c:pt idx="5903">
                  <c:v>14500.320048</c:v>
                </c:pt>
                <c:pt idx="5904">
                  <c:v>14502.774372</c:v>
                </c:pt>
                <c:pt idx="5905">
                  <c:v>14505.228813</c:v>
                </c:pt>
                <c:pt idx="5906">
                  <c:v>14507.675126</c:v>
                </c:pt>
                <c:pt idx="5907">
                  <c:v>14510.139781</c:v>
                </c:pt>
                <c:pt idx="5908">
                  <c:v>14512.609403</c:v>
                </c:pt>
                <c:pt idx="5909">
                  <c:v>14515.060985</c:v>
                </c:pt>
                <c:pt idx="5910">
                  <c:v>14517.524796</c:v>
                </c:pt>
                <c:pt idx="5911">
                  <c:v>14519.976204000001</c:v>
                </c:pt>
                <c:pt idx="5912">
                  <c:v>14522.432292</c:v>
                </c:pt>
                <c:pt idx="5913">
                  <c:v>14524.888140999999</c:v>
                </c:pt>
                <c:pt idx="5914">
                  <c:v>14527.35577</c:v>
                </c:pt>
                <c:pt idx="5915">
                  <c:v>14529.837036999999</c:v>
                </c:pt>
                <c:pt idx="5916">
                  <c:v>14532.285261999999</c:v>
                </c:pt>
                <c:pt idx="5917">
                  <c:v>14534.754774000001</c:v>
                </c:pt>
                <c:pt idx="5918">
                  <c:v>14537.229974</c:v>
                </c:pt>
                <c:pt idx="5919">
                  <c:v>14539.687529999999</c:v>
                </c:pt>
                <c:pt idx="5920">
                  <c:v>14542.135882</c:v>
                </c:pt>
                <c:pt idx="5921">
                  <c:v>14544.614415</c:v>
                </c:pt>
                <c:pt idx="5922">
                  <c:v>14547.096955999999</c:v>
                </c:pt>
                <c:pt idx="5923">
                  <c:v>14549.546909999999</c:v>
                </c:pt>
                <c:pt idx="5924">
                  <c:v>14552.006579999999</c:v>
                </c:pt>
                <c:pt idx="5925">
                  <c:v>14554.462766000001</c:v>
                </c:pt>
                <c:pt idx="5926">
                  <c:v>14556.912322</c:v>
                </c:pt>
                <c:pt idx="5927">
                  <c:v>14559.367015</c:v>
                </c:pt>
                <c:pt idx="5928">
                  <c:v>14561.824896</c:v>
                </c:pt>
                <c:pt idx="5929">
                  <c:v>14564.283885000001</c:v>
                </c:pt>
                <c:pt idx="5930">
                  <c:v>14566.744965</c:v>
                </c:pt>
                <c:pt idx="5931">
                  <c:v>14569.194964</c:v>
                </c:pt>
                <c:pt idx="5932">
                  <c:v>14571.654349</c:v>
                </c:pt>
                <c:pt idx="5933">
                  <c:v>14574.103300000001</c:v>
                </c:pt>
                <c:pt idx="5934">
                  <c:v>14576.563689000001</c:v>
                </c:pt>
                <c:pt idx="5935">
                  <c:v>14579.016931</c:v>
                </c:pt>
                <c:pt idx="5936">
                  <c:v>14581.472787000001</c:v>
                </c:pt>
                <c:pt idx="5937">
                  <c:v>14583.9301</c:v>
                </c:pt>
                <c:pt idx="5938">
                  <c:v>14586.384248</c:v>
                </c:pt>
                <c:pt idx="5939">
                  <c:v>14588.840093000001</c:v>
                </c:pt>
                <c:pt idx="5940">
                  <c:v>14591.294736</c:v>
                </c:pt>
                <c:pt idx="5941">
                  <c:v>14593.742369</c:v>
                </c:pt>
                <c:pt idx="5942">
                  <c:v>14596.197324000001</c:v>
                </c:pt>
                <c:pt idx="5943">
                  <c:v>14598.651026</c:v>
                </c:pt>
                <c:pt idx="5944">
                  <c:v>14601.117560999999</c:v>
                </c:pt>
                <c:pt idx="5945">
                  <c:v>14603.579040000001</c:v>
                </c:pt>
                <c:pt idx="5946">
                  <c:v>14606.039835</c:v>
                </c:pt>
                <c:pt idx="5947">
                  <c:v>14608.488385000001</c:v>
                </c:pt>
                <c:pt idx="5948">
                  <c:v>14610.948114000001</c:v>
                </c:pt>
                <c:pt idx="5949">
                  <c:v>14613.419253</c:v>
                </c:pt>
                <c:pt idx="5950">
                  <c:v>14615.873450999999</c:v>
                </c:pt>
                <c:pt idx="5951">
                  <c:v>14618.328707000001</c:v>
                </c:pt>
                <c:pt idx="5952">
                  <c:v>14620.782531999999</c:v>
                </c:pt>
                <c:pt idx="5953">
                  <c:v>14623.244295</c:v>
                </c:pt>
                <c:pt idx="5954">
                  <c:v>14625.695822</c:v>
                </c:pt>
                <c:pt idx="5955">
                  <c:v>14628.159358999999</c:v>
                </c:pt>
                <c:pt idx="5956">
                  <c:v>14630.609678000001</c:v>
                </c:pt>
                <c:pt idx="5957">
                  <c:v>14633.070936</c:v>
                </c:pt>
                <c:pt idx="5958">
                  <c:v>14635.524756000001</c:v>
                </c:pt>
                <c:pt idx="5959">
                  <c:v>14637.977948</c:v>
                </c:pt>
                <c:pt idx="5960">
                  <c:v>14640.433037999999</c:v>
                </c:pt>
                <c:pt idx="5961">
                  <c:v>14642.884451</c:v>
                </c:pt>
                <c:pt idx="5962">
                  <c:v>14645.341732000001</c:v>
                </c:pt>
                <c:pt idx="5963">
                  <c:v>14647.802996</c:v>
                </c:pt>
                <c:pt idx="5964">
                  <c:v>14650.2569</c:v>
                </c:pt>
                <c:pt idx="5965">
                  <c:v>14652.715058</c:v>
                </c:pt>
                <c:pt idx="5966">
                  <c:v>14655.174364</c:v>
                </c:pt>
                <c:pt idx="5967">
                  <c:v>14657.642244999999</c:v>
                </c:pt>
                <c:pt idx="5968">
                  <c:v>14660.094225999999</c:v>
                </c:pt>
                <c:pt idx="5969">
                  <c:v>14662.550902000001</c:v>
                </c:pt>
                <c:pt idx="5970">
                  <c:v>14665.026619</c:v>
                </c:pt>
                <c:pt idx="5971">
                  <c:v>14667.492813000001</c:v>
                </c:pt>
                <c:pt idx="5972">
                  <c:v>14669.963231</c:v>
                </c:pt>
                <c:pt idx="5973">
                  <c:v>14672.422853</c:v>
                </c:pt>
                <c:pt idx="5974">
                  <c:v>14674.886391</c:v>
                </c:pt>
                <c:pt idx="5975">
                  <c:v>14677.336819</c:v>
                </c:pt>
                <c:pt idx="5976">
                  <c:v>14679.800104</c:v>
                </c:pt>
                <c:pt idx="5977">
                  <c:v>14682.247262000001</c:v>
                </c:pt>
                <c:pt idx="5978">
                  <c:v>14684.707294</c:v>
                </c:pt>
                <c:pt idx="5979">
                  <c:v>14687.191529</c:v>
                </c:pt>
                <c:pt idx="5980">
                  <c:v>14689.654178000001</c:v>
                </c:pt>
                <c:pt idx="5981">
                  <c:v>14692.107932000001</c:v>
                </c:pt>
                <c:pt idx="5982">
                  <c:v>14694.568014</c:v>
                </c:pt>
                <c:pt idx="5983">
                  <c:v>14697.020337</c:v>
                </c:pt>
                <c:pt idx="5984">
                  <c:v>14699.478791</c:v>
                </c:pt>
                <c:pt idx="5985">
                  <c:v>14701.928357999999</c:v>
                </c:pt>
                <c:pt idx="5986">
                  <c:v>14704.401988</c:v>
                </c:pt>
                <c:pt idx="5987">
                  <c:v>14706.854002</c:v>
                </c:pt>
                <c:pt idx="5988">
                  <c:v>14709.305936999999</c:v>
                </c:pt>
                <c:pt idx="5989">
                  <c:v>14711.761726000001</c:v>
                </c:pt>
                <c:pt idx="5990">
                  <c:v>14714.227067</c:v>
                </c:pt>
                <c:pt idx="5991">
                  <c:v>14716.680742</c:v>
                </c:pt>
                <c:pt idx="5992">
                  <c:v>14719.15058</c:v>
                </c:pt>
                <c:pt idx="5993">
                  <c:v>14721.604111000001</c:v>
                </c:pt>
                <c:pt idx="5994">
                  <c:v>14724.065791999999</c:v>
                </c:pt>
                <c:pt idx="5995">
                  <c:v>14726.521375</c:v>
                </c:pt>
                <c:pt idx="5996">
                  <c:v>14728.973770000001</c:v>
                </c:pt>
                <c:pt idx="5997">
                  <c:v>14731.432441000001</c:v>
                </c:pt>
                <c:pt idx="5998">
                  <c:v>14733.890213999999</c:v>
                </c:pt>
                <c:pt idx="5999">
                  <c:v>14736.33994</c:v>
                </c:pt>
                <c:pt idx="6000">
                  <c:v>14738.802904</c:v>
                </c:pt>
                <c:pt idx="6001">
                  <c:v>14741.259040999999</c:v>
                </c:pt>
                <c:pt idx="6002">
                  <c:v>14743.716553</c:v>
                </c:pt>
                <c:pt idx="6003">
                  <c:v>14746.164532999999</c:v>
                </c:pt>
                <c:pt idx="6004">
                  <c:v>14748.620290000001</c:v>
                </c:pt>
                <c:pt idx="6005">
                  <c:v>14751.091273</c:v>
                </c:pt>
                <c:pt idx="6006">
                  <c:v>14753.546813999999</c:v>
                </c:pt>
                <c:pt idx="6007">
                  <c:v>14756.006679</c:v>
                </c:pt>
                <c:pt idx="6008">
                  <c:v>14758.460816000001</c:v>
                </c:pt>
                <c:pt idx="6009">
                  <c:v>14760.91181</c:v>
                </c:pt>
                <c:pt idx="6010">
                  <c:v>14763.367407</c:v>
                </c:pt>
                <c:pt idx="6011">
                  <c:v>14765.820325000001</c:v>
                </c:pt>
                <c:pt idx="6012">
                  <c:v>14768.276764</c:v>
                </c:pt>
                <c:pt idx="6013">
                  <c:v>14770.765155999999</c:v>
                </c:pt>
                <c:pt idx="6014">
                  <c:v>14773.234243999999</c:v>
                </c:pt>
                <c:pt idx="6015">
                  <c:v>14775.696620999999</c:v>
                </c:pt>
                <c:pt idx="6016">
                  <c:v>14778.146143</c:v>
                </c:pt>
                <c:pt idx="6017">
                  <c:v>14780.601004</c:v>
                </c:pt>
                <c:pt idx="6018">
                  <c:v>14783.052683</c:v>
                </c:pt>
                <c:pt idx="6019">
                  <c:v>14785.505139999999</c:v>
                </c:pt>
                <c:pt idx="6020">
                  <c:v>14787.956305</c:v>
                </c:pt>
                <c:pt idx="6021">
                  <c:v>14790.432172000001</c:v>
                </c:pt>
                <c:pt idx="6022">
                  <c:v>14792.883215</c:v>
                </c:pt>
                <c:pt idx="6023">
                  <c:v>14795.338082</c:v>
                </c:pt>
                <c:pt idx="6024">
                  <c:v>14797.795413</c:v>
                </c:pt>
                <c:pt idx="6025">
                  <c:v>14800.247991</c:v>
                </c:pt>
                <c:pt idx="6026">
                  <c:v>14802.719187999999</c:v>
                </c:pt>
                <c:pt idx="6027">
                  <c:v>14805.168108</c:v>
                </c:pt>
                <c:pt idx="6028">
                  <c:v>14807.625392</c:v>
                </c:pt>
                <c:pt idx="6029">
                  <c:v>14810.084772</c:v>
                </c:pt>
                <c:pt idx="6030">
                  <c:v>14812.535212999999</c:v>
                </c:pt>
                <c:pt idx="6031">
                  <c:v>14814.986847</c:v>
                </c:pt>
                <c:pt idx="6032">
                  <c:v>14817.439139</c:v>
                </c:pt>
                <c:pt idx="6033">
                  <c:v>14819.898944</c:v>
                </c:pt>
                <c:pt idx="6034">
                  <c:v>14822.353772</c:v>
                </c:pt>
                <c:pt idx="6035">
                  <c:v>14824.808761</c:v>
                </c:pt>
                <c:pt idx="6036">
                  <c:v>14827.297791999999</c:v>
                </c:pt>
                <c:pt idx="6037">
                  <c:v>14829.752171</c:v>
                </c:pt>
                <c:pt idx="6038">
                  <c:v>14832.208674</c:v>
                </c:pt>
                <c:pt idx="6039">
                  <c:v>14834.664027000001</c:v>
                </c:pt>
                <c:pt idx="6040">
                  <c:v>14837.121173</c:v>
                </c:pt>
                <c:pt idx="6041">
                  <c:v>14839.597038</c:v>
                </c:pt>
                <c:pt idx="6042">
                  <c:v>14842.065746</c:v>
                </c:pt>
                <c:pt idx="6043">
                  <c:v>14844.519796</c:v>
                </c:pt>
                <c:pt idx="6044">
                  <c:v>14846.998856</c:v>
                </c:pt>
                <c:pt idx="6045">
                  <c:v>14849.447887</c:v>
                </c:pt>
                <c:pt idx="6046">
                  <c:v>14851.901185000001</c:v>
                </c:pt>
                <c:pt idx="6047">
                  <c:v>14854.364708999999</c:v>
                </c:pt>
                <c:pt idx="6048">
                  <c:v>14856.816664</c:v>
                </c:pt>
                <c:pt idx="6049">
                  <c:v>14859.268040999999</c:v>
                </c:pt>
                <c:pt idx="6050">
                  <c:v>14861.728542999999</c:v>
                </c:pt>
                <c:pt idx="6051">
                  <c:v>14864.18239</c:v>
                </c:pt>
                <c:pt idx="6052">
                  <c:v>14866.632908</c:v>
                </c:pt>
                <c:pt idx="6053">
                  <c:v>14869.091579</c:v>
                </c:pt>
                <c:pt idx="6054">
                  <c:v>14871.545124</c:v>
                </c:pt>
                <c:pt idx="6055">
                  <c:v>14873.993442999999</c:v>
                </c:pt>
                <c:pt idx="6056">
                  <c:v>14876.451141</c:v>
                </c:pt>
                <c:pt idx="6057">
                  <c:v>14878.911139</c:v>
                </c:pt>
                <c:pt idx="6058">
                  <c:v>14881.380832000001</c:v>
                </c:pt>
                <c:pt idx="6059">
                  <c:v>14883.828023</c:v>
                </c:pt>
                <c:pt idx="6060">
                  <c:v>14886.286031</c:v>
                </c:pt>
                <c:pt idx="6061">
                  <c:v>14888.74721</c:v>
                </c:pt>
                <c:pt idx="6062">
                  <c:v>14891.195592</c:v>
                </c:pt>
                <c:pt idx="6063">
                  <c:v>14893.659747</c:v>
                </c:pt>
                <c:pt idx="6064">
                  <c:v>14896.106304999999</c:v>
                </c:pt>
                <c:pt idx="6065">
                  <c:v>14898.563265999999</c:v>
                </c:pt>
                <c:pt idx="6066">
                  <c:v>14901.016366</c:v>
                </c:pt>
                <c:pt idx="6067">
                  <c:v>14903.489324</c:v>
                </c:pt>
                <c:pt idx="6068">
                  <c:v>14905.946075</c:v>
                </c:pt>
                <c:pt idx="6069">
                  <c:v>14908.398386000001</c:v>
                </c:pt>
                <c:pt idx="6070">
                  <c:v>14910.851420000001</c:v>
                </c:pt>
                <c:pt idx="6071">
                  <c:v>14913.302226</c:v>
                </c:pt>
                <c:pt idx="6072">
                  <c:v>14915.761860000001</c:v>
                </c:pt>
                <c:pt idx="6073">
                  <c:v>14918.234823999999</c:v>
                </c:pt>
                <c:pt idx="6074">
                  <c:v>14920.689087999999</c:v>
                </c:pt>
                <c:pt idx="6075">
                  <c:v>14923.148214000001</c:v>
                </c:pt>
                <c:pt idx="6076">
                  <c:v>14925.614119</c:v>
                </c:pt>
                <c:pt idx="6077">
                  <c:v>14928.069829</c:v>
                </c:pt>
                <c:pt idx="6078">
                  <c:v>14930.527531</c:v>
                </c:pt>
                <c:pt idx="6079">
                  <c:v>14932.984216999999</c:v>
                </c:pt>
                <c:pt idx="6080">
                  <c:v>14935.435627999999</c:v>
                </c:pt>
                <c:pt idx="6081">
                  <c:v>14937.889101000001</c:v>
                </c:pt>
                <c:pt idx="6082">
                  <c:v>14940.342594</c:v>
                </c:pt>
                <c:pt idx="6083">
                  <c:v>14942.801244</c:v>
                </c:pt>
                <c:pt idx="6084">
                  <c:v>14945.271833999999</c:v>
                </c:pt>
                <c:pt idx="6085">
                  <c:v>14947.745601000001</c:v>
                </c:pt>
                <c:pt idx="6086">
                  <c:v>14950.200403000001</c:v>
                </c:pt>
                <c:pt idx="6087">
                  <c:v>14952.654426999999</c:v>
                </c:pt>
                <c:pt idx="6088">
                  <c:v>14955.107747</c:v>
                </c:pt>
                <c:pt idx="6089">
                  <c:v>14957.561388</c:v>
                </c:pt>
                <c:pt idx="6090">
                  <c:v>14960.043411000001</c:v>
                </c:pt>
                <c:pt idx="6091">
                  <c:v>14962.492826</c:v>
                </c:pt>
                <c:pt idx="6092">
                  <c:v>14964.951846</c:v>
                </c:pt>
                <c:pt idx="6093">
                  <c:v>14967.405935000001</c:v>
                </c:pt>
                <c:pt idx="6094">
                  <c:v>14969.859918</c:v>
                </c:pt>
                <c:pt idx="6095">
                  <c:v>14972.316677000001</c:v>
                </c:pt>
                <c:pt idx="6096">
                  <c:v>14974.763043999999</c:v>
                </c:pt>
                <c:pt idx="6097">
                  <c:v>14977.214131999999</c:v>
                </c:pt>
                <c:pt idx="6098">
                  <c:v>14979.678078000001</c:v>
                </c:pt>
                <c:pt idx="6099">
                  <c:v>14982.125322</c:v>
                </c:pt>
                <c:pt idx="6100">
                  <c:v>14984.581201999999</c:v>
                </c:pt>
                <c:pt idx="6101">
                  <c:v>14987.033572</c:v>
                </c:pt>
                <c:pt idx="6102">
                  <c:v>14989.488339</c:v>
                </c:pt>
                <c:pt idx="6103">
                  <c:v>14991.942406</c:v>
                </c:pt>
                <c:pt idx="6104">
                  <c:v>14994.396095</c:v>
                </c:pt>
                <c:pt idx="6105">
                  <c:v>14996.856449000001</c:v>
                </c:pt>
                <c:pt idx="6106">
                  <c:v>14999.308290999999</c:v>
                </c:pt>
                <c:pt idx="6107">
                  <c:v>15001.770855999999</c:v>
                </c:pt>
                <c:pt idx="6108">
                  <c:v>15004.224345000001</c:v>
                </c:pt>
                <c:pt idx="6109">
                  <c:v>15006.673280000001</c:v>
                </c:pt>
                <c:pt idx="6110">
                  <c:v>15009.140955999999</c:v>
                </c:pt>
                <c:pt idx="6111">
                  <c:v>15011.595973</c:v>
                </c:pt>
                <c:pt idx="6112">
                  <c:v>15014.051858999999</c:v>
                </c:pt>
                <c:pt idx="6113">
                  <c:v>15016.505666999999</c:v>
                </c:pt>
                <c:pt idx="6114">
                  <c:v>15018.969217</c:v>
                </c:pt>
                <c:pt idx="6115">
                  <c:v>15021.417807</c:v>
                </c:pt>
                <c:pt idx="6116">
                  <c:v>15023.872124</c:v>
                </c:pt>
                <c:pt idx="6117">
                  <c:v>15026.325805</c:v>
                </c:pt>
                <c:pt idx="6118">
                  <c:v>15028.783878</c:v>
                </c:pt>
                <c:pt idx="6119">
                  <c:v>15031.236113000001</c:v>
                </c:pt>
                <c:pt idx="6120">
                  <c:v>15033.698732000001</c:v>
                </c:pt>
                <c:pt idx="6121">
                  <c:v>15036.159138000001</c:v>
                </c:pt>
                <c:pt idx="6122">
                  <c:v>15038.626722000001</c:v>
                </c:pt>
                <c:pt idx="6123">
                  <c:v>15041.077562</c:v>
                </c:pt>
                <c:pt idx="6124">
                  <c:v>15043.534873000001</c:v>
                </c:pt>
                <c:pt idx="6125">
                  <c:v>15045.996659</c:v>
                </c:pt>
                <c:pt idx="6126">
                  <c:v>15048.451816999999</c:v>
                </c:pt>
                <c:pt idx="6127">
                  <c:v>15050.910819000001</c:v>
                </c:pt>
                <c:pt idx="6128">
                  <c:v>15053.382732</c:v>
                </c:pt>
                <c:pt idx="6129">
                  <c:v>15055.834647</c:v>
                </c:pt>
                <c:pt idx="6130">
                  <c:v>15058.293577</c:v>
                </c:pt>
                <c:pt idx="6131">
                  <c:v>15060.744269999999</c:v>
                </c:pt>
                <c:pt idx="6132">
                  <c:v>15063.206260999999</c:v>
                </c:pt>
                <c:pt idx="6133">
                  <c:v>15065.662775000001</c:v>
                </c:pt>
                <c:pt idx="6134">
                  <c:v>15068.110218</c:v>
                </c:pt>
                <c:pt idx="6135">
                  <c:v>15070.564888999999</c:v>
                </c:pt>
                <c:pt idx="6136">
                  <c:v>15073.040231000001</c:v>
                </c:pt>
                <c:pt idx="6137">
                  <c:v>15075.496798</c:v>
                </c:pt>
                <c:pt idx="6138">
                  <c:v>15077.954841999999</c:v>
                </c:pt>
                <c:pt idx="6139">
                  <c:v>15080.407794999999</c:v>
                </c:pt>
                <c:pt idx="6140">
                  <c:v>15082.860874</c:v>
                </c:pt>
                <c:pt idx="6141">
                  <c:v>15085.320844</c:v>
                </c:pt>
                <c:pt idx="6142">
                  <c:v>15087.779855000001</c:v>
                </c:pt>
                <c:pt idx="6143">
                  <c:v>15090.234376</c:v>
                </c:pt>
                <c:pt idx="6144">
                  <c:v>15092.684741999999</c:v>
                </c:pt>
                <c:pt idx="6145">
                  <c:v>15095.145015</c:v>
                </c:pt>
                <c:pt idx="6146">
                  <c:v>15097.598559</c:v>
                </c:pt>
                <c:pt idx="6147">
                  <c:v>15100.056603000001</c:v>
                </c:pt>
                <c:pt idx="6148">
                  <c:v>15102.514988000001</c:v>
                </c:pt>
                <c:pt idx="6149">
                  <c:v>15104.965980000001</c:v>
                </c:pt>
                <c:pt idx="6150">
                  <c:v>15107.426305000001</c:v>
                </c:pt>
                <c:pt idx="6151">
                  <c:v>15109.871697</c:v>
                </c:pt>
                <c:pt idx="6152">
                  <c:v>15112.344064999999</c:v>
                </c:pt>
                <c:pt idx="6153">
                  <c:v>15114.802336000001</c:v>
                </c:pt>
                <c:pt idx="6154">
                  <c:v>15117.30019</c:v>
                </c:pt>
                <c:pt idx="6155">
                  <c:v>15119.751833</c:v>
                </c:pt>
                <c:pt idx="6156">
                  <c:v>15122.217860000001</c:v>
                </c:pt>
                <c:pt idx="6157">
                  <c:v>15124.677051999999</c:v>
                </c:pt>
                <c:pt idx="6158">
                  <c:v>15127.131170000001</c:v>
                </c:pt>
                <c:pt idx="6159">
                  <c:v>15129.583850000001</c:v>
                </c:pt>
                <c:pt idx="6160">
                  <c:v>15132.043073000001</c:v>
                </c:pt>
                <c:pt idx="6161">
                  <c:v>15134.499188</c:v>
                </c:pt>
                <c:pt idx="6162">
                  <c:v>15136.96884</c:v>
                </c:pt>
                <c:pt idx="6163">
                  <c:v>15139.433768000001</c:v>
                </c:pt>
                <c:pt idx="6164">
                  <c:v>15141.889705</c:v>
                </c:pt>
                <c:pt idx="6165">
                  <c:v>15144.349861000001</c:v>
                </c:pt>
                <c:pt idx="6166">
                  <c:v>15146.803427000001</c:v>
                </c:pt>
                <c:pt idx="6167">
                  <c:v>15149.254677999999</c:v>
                </c:pt>
                <c:pt idx="6168">
                  <c:v>15151.717076000001</c:v>
                </c:pt>
                <c:pt idx="6169">
                  <c:v>15154.186738</c:v>
                </c:pt>
                <c:pt idx="6170">
                  <c:v>15156.648254</c:v>
                </c:pt>
                <c:pt idx="6171">
                  <c:v>15159.118694999999</c:v>
                </c:pt>
                <c:pt idx="6172">
                  <c:v>15161.571400000001</c:v>
                </c:pt>
                <c:pt idx="6173">
                  <c:v>15164.029973999999</c:v>
                </c:pt>
                <c:pt idx="6174">
                  <c:v>15166.477174</c:v>
                </c:pt>
                <c:pt idx="6175">
                  <c:v>15168.935538</c:v>
                </c:pt>
                <c:pt idx="6176">
                  <c:v>15171.395054000001</c:v>
                </c:pt>
                <c:pt idx="6177">
                  <c:v>15173.852421</c:v>
                </c:pt>
                <c:pt idx="6178">
                  <c:v>15176.303965999999</c:v>
                </c:pt>
                <c:pt idx="6179">
                  <c:v>15178.753817999999</c:v>
                </c:pt>
                <c:pt idx="6180">
                  <c:v>15181.219590999999</c:v>
                </c:pt>
                <c:pt idx="6181">
                  <c:v>15183.666681000001</c:v>
                </c:pt>
                <c:pt idx="6182">
                  <c:v>15186.157616</c:v>
                </c:pt>
                <c:pt idx="6183">
                  <c:v>15188.611225000001</c:v>
                </c:pt>
                <c:pt idx="6184">
                  <c:v>15191.068325</c:v>
                </c:pt>
                <c:pt idx="6185">
                  <c:v>15193.524219999999</c:v>
                </c:pt>
                <c:pt idx="6186">
                  <c:v>15195.973878000001</c:v>
                </c:pt>
                <c:pt idx="6187">
                  <c:v>15198.434622000001</c:v>
                </c:pt>
                <c:pt idx="6188">
                  <c:v>15200.888615</c:v>
                </c:pt>
                <c:pt idx="6189">
                  <c:v>15203.349962</c:v>
                </c:pt>
                <c:pt idx="6190">
                  <c:v>15205.799637</c:v>
                </c:pt>
                <c:pt idx="6191">
                  <c:v>15208.253607000001</c:v>
                </c:pt>
                <c:pt idx="6192">
                  <c:v>15210.71897</c:v>
                </c:pt>
                <c:pt idx="6193">
                  <c:v>15213.168602</c:v>
                </c:pt>
                <c:pt idx="6194">
                  <c:v>15215.624626999999</c:v>
                </c:pt>
                <c:pt idx="6195">
                  <c:v>15218.103407000001</c:v>
                </c:pt>
                <c:pt idx="6196">
                  <c:v>15220.558547000001</c:v>
                </c:pt>
                <c:pt idx="6197">
                  <c:v>15223.029963000001</c:v>
                </c:pt>
                <c:pt idx="6198">
                  <c:v>15225.491979</c:v>
                </c:pt>
                <c:pt idx="6199">
                  <c:v>15227.944287</c:v>
                </c:pt>
                <c:pt idx="6200">
                  <c:v>15230.396701</c:v>
                </c:pt>
                <c:pt idx="6201">
                  <c:v>15232.871343999999</c:v>
                </c:pt>
                <c:pt idx="6202">
                  <c:v>15235.326937</c:v>
                </c:pt>
                <c:pt idx="6203">
                  <c:v>15237.783858000001</c:v>
                </c:pt>
                <c:pt idx="6204">
                  <c:v>15240.244266</c:v>
                </c:pt>
                <c:pt idx="6205">
                  <c:v>15242.699925000001</c:v>
                </c:pt>
                <c:pt idx="6206">
                  <c:v>15245.155374</c:v>
                </c:pt>
                <c:pt idx="6207">
                  <c:v>15247.606296</c:v>
                </c:pt>
                <c:pt idx="6208">
                  <c:v>15250.063975999999</c:v>
                </c:pt>
                <c:pt idx="6209">
                  <c:v>15252.517247</c:v>
                </c:pt>
                <c:pt idx="6210">
                  <c:v>15254.974112</c:v>
                </c:pt>
                <c:pt idx="6211">
                  <c:v>15257.439908</c:v>
                </c:pt>
                <c:pt idx="6212">
                  <c:v>15259.903579</c:v>
                </c:pt>
                <c:pt idx="6213">
                  <c:v>15262.366555000001</c:v>
                </c:pt>
                <c:pt idx="6214">
                  <c:v>15264.840797000001</c:v>
                </c:pt>
                <c:pt idx="6215">
                  <c:v>15267.30313</c:v>
                </c:pt>
                <c:pt idx="6216">
                  <c:v>15269.751338</c:v>
                </c:pt>
                <c:pt idx="6217">
                  <c:v>15272.207123</c:v>
                </c:pt>
                <c:pt idx="6218">
                  <c:v>15274.661439</c:v>
                </c:pt>
                <c:pt idx="6219">
                  <c:v>15277.111338000001</c:v>
                </c:pt>
                <c:pt idx="6220">
                  <c:v>15279.570390999999</c:v>
                </c:pt>
                <c:pt idx="6221">
                  <c:v>15282.038955</c:v>
                </c:pt>
                <c:pt idx="6222">
                  <c:v>15284.490808</c:v>
                </c:pt>
                <c:pt idx="6223">
                  <c:v>15286.950387999999</c:v>
                </c:pt>
                <c:pt idx="6224">
                  <c:v>15289.39604</c:v>
                </c:pt>
                <c:pt idx="6225">
                  <c:v>15291.858426000001</c:v>
                </c:pt>
                <c:pt idx="6226">
                  <c:v>15294.306253999999</c:v>
                </c:pt>
                <c:pt idx="6227">
                  <c:v>15296.786032</c:v>
                </c:pt>
                <c:pt idx="6228">
                  <c:v>15299.238359999999</c:v>
                </c:pt>
                <c:pt idx="6229">
                  <c:v>15301.694820999999</c:v>
                </c:pt>
                <c:pt idx="6230">
                  <c:v>15304.167358000001</c:v>
                </c:pt>
                <c:pt idx="6231">
                  <c:v>15306.646534</c:v>
                </c:pt>
                <c:pt idx="6232">
                  <c:v>15309.1011</c:v>
                </c:pt>
                <c:pt idx="6233">
                  <c:v>15311.547275999999</c:v>
                </c:pt>
                <c:pt idx="6234">
                  <c:v>15314.037305</c:v>
                </c:pt>
                <c:pt idx="6235">
                  <c:v>15316.501123</c:v>
                </c:pt>
                <c:pt idx="6236">
                  <c:v>15318.970798</c:v>
                </c:pt>
                <c:pt idx="6237">
                  <c:v>15321.430127</c:v>
                </c:pt>
                <c:pt idx="6238">
                  <c:v>15323.881421</c:v>
                </c:pt>
                <c:pt idx="6239">
                  <c:v>15326.349428</c:v>
                </c:pt>
                <c:pt idx="6240">
                  <c:v>15328.80811</c:v>
                </c:pt>
                <c:pt idx="6241">
                  <c:v>15331.265952</c:v>
                </c:pt>
                <c:pt idx="6242">
                  <c:v>15333.721417999999</c:v>
                </c:pt>
                <c:pt idx="6243">
                  <c:v>15336.178617</c:v>
                </c:pt>
                <c:pt idx="6244">
                  <c:v>15338.645036</c:v>
                </c:pt>
                <c:pt idx="6245">
                  <c:v>15341.095611999999</c:v>
                </c:pt>
                <c:pt idx="6246">
                  <c:v>15343.556961</c:v>
                </c:pt>
                <c:pt idx="6247">
                  <c:v>15346.016648000001</c:v>
                </c:pt>
                <c:pt idx="6248">
                  <c:v>15348.466683000001</c:v>
                </c:pt>
                <c:pt idx="6249">
                  <c:v>15350.938844</c:v>
                </c:pt>
                <c:pt idx="6250">
                  <c:v>15353.395441000001</c:v>
                </c:pt>
                <c:pt idx="6251">
                  <c:v>15355.861749</c:v>
                </c:pt>
                <c:pt idx="6252">
                  <c:v>15358.326424000001</c:v>
                </c:pt>
                <c:pt idx="6253">
                  <c:v>15360.780414000001</c:v>
                </c:pt>
                <c:pt idx="6254">
                  <c:v>15363.240385999999</c:v>
                </c:pt>
                <c:pt idx="6255">
                  <c:v>15365.695587</c:v>
                </c:pt>
                <c:pt idx="6256">
                  <c:v>15368.150686000001</c:v>
                </c:pt>
                <c:pt idx="6257">
                  <c:v>15370.6024</c:v>
                </c:pt>
                <c:pt idx="6258">
                  <c:v>15373.056656000001</c:v>
                </c:pt>
                <c:pt idx="6259">
                  <c:v>15375.519122</c:v>
                </c:pt>
                <c:pt idx="6260">
                  <c:v>15377.984198</c:v>
                </c:pt>
                <c:pt idx="6261">
                  <c:v>15380.450402</c:v>
                </c:pt>
                <c:pt idx="6262">
                  <c:v>15382.916832000001</c:v>
                </c:pt>
                <c:pt idx="6263">
                  <c:v>15385.363224999999</c:v>
                </c:pt>
                <c:pt idx="6264">
                  <c:v>15387.82072</c:v>
                </c:pt>
                <c:pt idx="6265">
                  <c:v>15390.276218000001</c:v>
                </c:pt>
                <c:pt idx="6266">
                  <c:v>15392.734855000001</c:v>
                </c:pt>
                <c:pt idx="6267">
                  <c:v>15395.188123</c:v>
                </c:pt>
                <c:pt idx="6268">
                  <c:v>15397.64482</c:v>
                </c:pt>
                <c:pt idx="6269">
                  <c:v>15400.103601999999</c:v>
                </c:pt>
                <c:pt idx="6270">
                  <c:v>15402.569663</c:v>
                </c:pt>
                <c:pt idx="6271">
                  <c:v>15405.033684</c:v>
                </c:pt>
                <c:pt idx="6272">
                  <c:v>15407.495446000001</c:v>
                </c:pt>
                <c:pt idx="6273">
                  <c:v>15409.96009</c:v>
                </c:pt>
                <c:pt idx="6274">
                  <c:v>15412.45566</c:v>
                </c:pt>
                <c:pt idx="6275">
                  <c:v>15414.906616</c:v>
                </c:pt>
                <c:pt idx="6276">
                  <c:v>15417.362228</c:v>
                </c:pt>
                <c:pt idx="6277">
                  <c:v>15419.840786999999</c:v>
                </c:pt>
                <c:pt idx="6278">
                  <c:v>15422.291746999999</c:v>
                </c:pt>
                <c:pt idx="6279">
                  <c:v>15424.761387</c:v>
                </c:pt>
                <c:pt idx="6280">
                  <c:v>15427.217933</c:v>
                </c:pt>
                <c:pt idx="6281">
                  <c:v>15429.675252999999</c:v>
                </c:pt>
                <c:pt idx="6282">
                  <c:v>15432.139901</c:v>
                </c:pt>
                <c:pt idx="6283">
                  <c:v>15434.587888</c:v>
                </c:pt>
                <c:pt idx="6284">
                  <c:v>15437.049215999999</c:v>
                </c:pt>
                <c:pt idx="6285">
                  <c:v>15439.511866999999</c:v>
                </c:pt>
                <c:pt idx="6286">
                  <c:v>15441.972172</c:v>
                </c:pt>
                <c:pt idx="6287">
                  <c:v>15444.427657</c:v>
                </c:pt>
                <c:pt idx="6288">
                  <c:v>15446.906258000001</c:v>
                </c:pt>
                <c:pt idx="6289">
                  <c:v>15449.363880999999</c:v>
                </c:pt>
                <c:pt idx="6290">
                  <c:v>15451.821040999999</c:v>
                </c:pt>
                <c:pt idx="6291">
                  <c:v>15454.274675000001</c:v>
                </c:pt>
                <c:pt idx="6292">
                  <c:v>15456.741698</c:v>
                </c:pt>
                <c:pt idx="6293">
                  <c:v>15459.205204</c:v>
                </c:pt>
                <c:pt idx="6294">
                  <c:v>15461.663033000001</c:v>
                </c:pt>
                <c:pt idx="6295">
                  <c:v>15464.117619000001</c:v>
                </c:pt>
                <c:pt idx="6296">
                  <c:v>15466.567419000001</c:v>
                </c:pt>
                <c:pt idx="6297">
                  <c:v>15469.027843</c:v>
                </c:pt>
                <c:pt idx="6298">
                  <c:v>15471.497261</c:v>
                </c:pt>
                <c:pt idx="6299">
                  <c:v>15473.960058000001</c:v>
                </c:pt>
                <c:pt idx="6300">
                  <c:v>15476.428184</c:v>
                </c:pt>
                <c:pt idx="6301">
                  <c:v>15478.883694</c:v>
                </c:pt>
                <c:pt idx="6302">
                  <c:v>15481.334586999999</c:v>
                </c:pt>
                <c:pt idx="6303">
                  <c:v>15483.792057000001</c:v>
                </c:pt>
                <c:pt idx="6304">
                  <c:v>15486.256289999999</c:v>
                </c:pt>
                <c:pt idx="6305">
                  <c:v>15488.721593</c:v>
                </c:pt>
                <c:pt idx="6306">
                  <c:v>15491.185088</c:v>
                </c:pt>
                <c:pt idx="6307">
                  <c:v>15493.645918</c:v>
                </c:pt>
                <c:pt idx="6308">
                  <c:v>15496.096750999999</c:v>
                </c:pt>
                <c:pt idx="6309">
                  <c:v>15498.556273</c:v>
                </c:pt>
                <c:pt idx="6310">
                  <c:v>15501.006207</c:v>
                </c:pt>
                <c:pt idx="6311">
                  <c:v>15503.460016000001</c:v>
                </c:pt>
                <c:pt idx="6312">
                  <c:v>15505.917915</c:v>
                </c:pt>
                <c:pt idx="6313">
                  <c:v>15508.377361999999</c:v>
                </c:pt>
                <c:pt idx="6314">
                  <c:v>15510.829584999999</c:v>
                </c:pt>
                <c:pt idx="6315">
                  <c:v>15513.285830000001</c:v>
                </c:pt>
                <c:pt idx="6316">
                  <c:v>15515.736011000001</c:v>
                </c:pt>
                <c:pt idx="6317">
                  <c:v>15518.200024</c:v>
                </c:pt>
                <c:pt idx="6318">
                  <c:v>15520.649918999999</c:v>
                </c:pt>
                <c:pt idx="6319">
                  <c:v>15523.115202000001</c:v>
                </c:pt>
                <c:pt idx="6320">
                  <c:v>15525.565616</c:v>
                </c:pt>
                <c:pt idx="6321">
                  <c:v>15528.018787999999</c:v>
                </c:pt>
                <c:pt idx="6322">
                  <c:v>15530.498449999999</c:v>
                </c:pt>
                <c:pt idx="6323">
                  <c:v>15532.953093</c:v>
                </c:pt>
                <c:pt idx="6324">
                  <c:v>15535.415923</c:v>
                </c:pt>
                <c:pt idx="6325">
                  <c:v>15537.874657</c:v>
                </c:pt>
                <c:pt idx="6326">
                  <c:v>15540.334427</c:v>
                </c:pt>
                <c:pt idx="6327">
                  <c:v>15542.784996</c:v>
                </c:pt>
                <c:pt idx="6328">
                  <c:v>15545.261634</c:v>
                </c:pt>
                <c:pt idx="6329">
                  <c:v>15547.718382999999</c:v>
                </c:pt>
                <c:pt idx="6330">
                  <c:v>15550.170403</c:v>
                </c:pt>
                <c:pt idx="6331">
                  <c:v>15552.649015000001</c:v>
                </c:pt>
                <c:pt idx="6332">
                  <c:v>15555.098833</c:v>
                </c:pt>
                <c:pt idx="6333">
                  <c:v>15557.563908</c:v>
                </c:pt>
                <c:pt idx="6334">
                  <c:v>15560.019614000001</c:v>
                </c:pt>
                <c:pt idx="6335">
                  <c:v>15562.498787</c:v>
                </c:pt>
                <c:pt idx="6336">
                  <c:v>15564.966815</c:v>
                </c:pt>
                <c:pt idx="6337">
                  <c:v>15567.424446000001</c:v>
                </c:pt>
                <c:pt idx="6338">
                  <c:v>15569.894034999999</c:v>
                </c:pt>
                <c:pt idx="6339">
                  <c:v>15572.342944</c:v>
                </c:pt>
                <c:pt idx="6340">
                  <c:v>15574.800004000001</c:v>
                </c:pt>
                <c:pt idx="6341">
                  <c:v>15577.251323</c:v>
                </c:pt>
                <c:pt idx="6342">
                  <c:v>15579.71442</c:v>
                </c:pt>
                <c:pt idx="6343">
                  <c:v>15582.167072</c:v>
                </c:pt>
                <c:pt idx="6344">
                  <c:v>15584.623078000001</c:v>
                </c:pt>
                <c:pt idx="6345">
                  <c:v>15587.07489</c:v>
                </c:pt>
                <c:pt idx="6346">
                  <c:v>15589.533737</c:v>
                </c:pt>
                <c:pt idx="6347">
                  <c:v>15591.993017999999</c:v>
                </c:pt>
                <c:pt idx="6348">
                  <c:v>15594.445567000001</c:v>
                </c:pt>
                <c:pt idx="6349">
                  <c:v>15596.898918999999</c:v>
                </c:pt>
                <c:pt idx="6350">
                  <c:v>15599.363083</c:v>
                </c:pt>
                <c:pt idx="6351">
                  <c:v>15601.844924000001</c:v>
                </c:pt>
                <c:pt idx="6352">
                  <c:v>15604.309287</c:v>
                </c:pt>
                <c:pt idx="6353">
                  <c:v>15606.768877</c:v>
                </c:pt>
                <c:pt idx="6354">
                  <c:v>15609.213954000001</c:v>
                </c:pt>
                <c:pt idx="6355">
                  <c:v>15611.675171000001</c:v>
                </c:pt>
                <c:pt idx="6356">
                  <c:v>15614.132799999999</c:v>
                </c:pt>
                <c:pt idx="6357">
                  <c:v>15616.585878</c:v>
                </c:pt>
                <c:pt idx="6358">
                  <c:v>15619.040696</c:v>
                </c:pt>
                <c:pt idx="6359">
                  <c:v>15621.506155999999</c:v>
                </c:pt>
                <c:pt idx="6360">
                  <c:v>15623.960290000001</c:v>
                </c:pt>
                <c:pt idx="6361">
                  <c:v>15626.413372999999</c:v>
                </c:pt>
                <c:pt idx="6362">
                  <c:v>15628.872753</c:v>
                </c:pt>
                <c:pt idx="6363">
                  <c:v>15631.328971000001</c:v>
                </c:pt>
                <c:pt idx="6364">
                  <c:v>15633.781981</c:v>
                </c:pt>
                <c:pt idx="6365">
                  <c:v>15636.238094</c:v>
                </c:pt>
                <c:pt idx="6366">
                  <c:v>15638.692333000001</c:v>
                </c:pt>
                <c:pt idx="6367">
                  <c:v>15641.162805</c:v>
                </c:pt>
                <c:pt idx="6368">
                  <c:v>15643.617536</c:v>
                </c:pt>
                <c:pt idx="6369">
                  <c:v>15646.072779</c:v>
                </c:pt>
                <c:pt idx="6370">
                  <c:v>15648.532641</c:v>
                </c:pt>
                <c:pt idx="6371">
                  <c:v>15651.016600000001</c:v>
                </c:pt>
                <c:pt idx="6372">
                  <c:v>15653.46658</c:v>
                </c:pt>
                <c:pt idx="6373">
                  <c:v>15655.930331</c:v>
                </c:pt>
                <c:pt idx="6374">
                  <c:v>15658.394624</c:v>
                </c:pt>
                <c:pt idx="6375">
                  <c:v>15660.848726</c:v>
                </c:pt>
                <c:pt idx="6376">
                  <c:v>15663.308005000001</c:v>
                </c:pt>
                <c:pt idx="6377">
                  <c:v>15665.764718</c:v>
                </c:pt>
                <c:pt idx="6378">
                  <c:v>15668.226124999999</c:v>
                </c:pt>
                <c:pt idx="6379">
                  <c:v>15670.685541000001</c:v>
                </c:pt>
                <c:pt idx="6380">
                  <c:v>15673.136365</c:v>
                </c:pt>
                <c:pt idx="6381">
                  <c:v>15675.593913999999</c:v>
                </c:pt>
                <c:pt idx="6382">
                  <c:v>15678.047741</c:v>
                </c:pt>
                <c:pt idx="6383">
                  <c:v>15680.509556000001</c:v>
                </c:pt>
                <c:pt idx="6384">
                  <c:v>15682.971224000001</c:v>
                </c:pt>
                <c:pt idx="6385">
                  <c:v>15685.421767</c:v>
                </c:pt>
                <c:pt idx="6386">
                  <c:v>15687.881787</c:v>
                </c:pt>
                <c:pt idx="6387">
                  <c:v>15690.334785999999</c:v>
                </c:pt>
                <c:pt idx="6388">
                  <c:v>15692.799568</c:v>
                </c:pt>
                <c:pt idx="6389">
                  <c:v>15695.246637</c:v>
                </c:pt>
                <c:pt idx="6390">
                  <c:v>15697.70875</c:v>
                </c:pt>
                <c:pt idx="6391">
                  <c:v>15700.158775</c:v>
                </c:pt>
                <c:pt idx="6392">
                  <c:v>15702.623148999999</c:v>
                </c:pt>
                <c:pt idx="6393">
                  <c:v>15705.091673999999</c:v>
                </c:pt>
                <c:pt idx="6394">
                  <c:v>15707.542208000001</c:v>
                </c:pt>
                <c:pt idx="6395">
                  <c:v>15710.005389</c:v>
                </c:pt>
                <c:pt idx="6396">
                  <c:v>15712.463811</c:v>
                </c:pt>
                <c:pt idx="6397">
                  <c:v>15714.916875999999</c:v>
                </c:pt>
                <c:pt idx="6398">
                  <c:v>15717.39589</c:v>
                </c:pt>
                <c:pt idx="6399">
                  <c:v>15719.863701</c:v>
                </c:pt>
                <c:pt idx="6400">
                  <c:v>15722.325896</c:v>
                </c:pt>
                <c:pt idx="6401">
                  <c:v>15724.776750000001</c:v>
                </c:pt>
                <c:pt idx="6402">
                  <c:v>15727.235422</c:v>
                </c:pt>
                <c:pt idx="6403">
                  <c:v>15729.689023999999</c:v>
                </c:pt>
                <c:pt idx="6404">
                  <c:v>15732.14993</c:v>
                </c:pt>
                <c:pt idx="6405">
                  <c:v>15734.600727999999</c:v>
                </c:pt>
                <c:pt idx="6406">
                  <c:v>15737.054905000001</c:v>
                </c:pt>
                <c:pt idx="6407">
                  <c:v>15739.511928</c:v>
                </c:pt>
                <c:pt idx="6408">
                  <c:v>15741.975684999999</c:v>
                </c:pt>
                <c:pt idx="6409">
                  <c:v>15744.443362</c:v>
                </c:pt>
                <c:pt idx="6410">
                  <c:v>15746.917090000001</c:v>
                </c:pt>
                <c:pt idx="6411">
                  <c:v>15749.374347999999</c:v>
                </c:pt>
                <c:pt idx="6412">
                  <c:v>15751.828823</c:v>
                </c:pt>
                <c:pt idx="6413">
                  <c:v>15754.290604</c:v>
                </c:pt>
                <c:pt idx="6414">
                  <c:v>15756.75244</c:v>
                </c:pt>
                <c:pt idx="6415">
                  <c:v>15759.207952999999</c:v>
                </c:pt>
                <c:pt idx="6416">
                  <c:v>15761.669746</c:v>
                </c:pt>
                <c:pt idx="6417">
                  <c:v>15764.122095999999</c:v>
                </c:pt>
                <c:pt idx="6418">
                  <c:v>15766.576813</c:v>
                </c:pt>
                <c:pt idx="6419">
                  <c:v>15769.052078000001</c:v>
                </c:pt>
                <c:pt idx="6420">
                  <c:v>15771.506405</c:v>
                </c:pt>
                <c:pt idx="6421">
                  <c:v>15773.961909</c:v>
                </c:pt>
                <c:pt idx="6422">
                  <c:v>15776.431774000001</c:v>
                </c:pt>
                <c:pt idx="6423">
                  <c:v>15778.889846</c:v>
                </c:pt>
                <c:pt idx="6424">
                  <c:v>15781.350979000001</c:v>
                </c:pt>
                <c:pt idx="6425">
                  <c:v>15783.80955</c:v>
                </c:pt>
                <c:pt idx="6426">
                  <c:v>15786.257126</c:v>
                </c:pt>
                <c:pt idx="6427">
                  <c:v>15788.722727</c:v>
                </c:pt>
                <c:pt idx="6428">
                  <c:v>15791.172709</c:v>
                </c:pt>
                <c:pt idx="6429">
                  <c:v>15793.642886</c:v>
                </c:pt>
                <c:pt idx="6430">
                  <c:v>15796.101812000001</c:v>
                </c:pt>
                <c:pt idx="6431">
                  <c:v>15798.579369999999</c:v>
                </c:pt>
                <c:pt idx="6432">
                  <c:v>15801.043159999999</c:v>
                </c:pt>
                <c:pt idx="6433">
                  <c:v>15803.511922</c:v>
                </c:pt>
                <c:pt idx="6434">
                  <c:v>15805.989003999999</c:v>
                </c:pt>
                <c:pt idx="6435">
                  <c:v>15808.448563</c:v>
                </c:pt>
                <c:pt idx="6436">
                  <c:v>15810.917745000001</c:v>
                </c:pt>
                <c:pt idx="6437">
                  <c:v>15813.378153</c:v>
                </c:pt>
                <c:pt idx="6438">
                  <c:v>15815.830582000001</c:v>
                </c:pt>
                <c:pt idx="6439">
                  <c:v>15818.291562</c:v>
                </c:pt>
                <c:pt idx="6440">
                  <c:v>15820.769691</c:v>
                </c:pt>
                <c:pt idx="6441">
                  <c:v>15823.225621</c:v>
                </c:pt>
                <c:pt idx="6442">
                  <c:v>15825.690366999999</c:v>
                </c:pt>
                <c:pt idx="6443">
                  <c:v>15828.145895</c:v>
                </c:pt>
                <c:pt idx="6444">
                  <c:v>15830.612596000001</c:v>
                </c:pt>
                <c:pt idx="6445">
                  <c:v>15833.076223</c:v>
                </c:pt>
                <c:pt idx="6446">
                  <c:v>15835.524267999999</c:v>
                </c:pt>
                <c:pt idx="6447">
                  <c:v>15837.984700999999</c:v>
                </c:pt>
                <c:pt idx="6448">
                  <c:v>15840.452923000001</c:v>
                </c:pt>
                <c:pt idx="6449">
                  <c:v>15842.912577999999</c:v>
                </c:pt>
                <c:pt idx="6450">
                  <c:v>15845.373861</c:v>
                </c:pt>
                <c:pt idx="6451">
                  <c:v>15847.823003</c:v>
                </c:pt>
                <c:pt idx="6452">
                  <c:v>15850.277436</c:v>
                </c:pt>
                <c:pt idx="6453">
                  <c:v>15852.746692000001</c:v>
                </c:pt>
                <c:pt idx="6454">
                  <c:v>15855.197235</c:v>
                </c:pt>
                <c:pt idx="6455">
                  <c:v>15857.656155999999</c:v>
                </c:pt>
                <c:pt idx="6456">
                  <c:v>15860.112188999999</c:v>
                </c:pt>
                <c:pt idx="6457">
                  <c:v>15862.570266999999</c:v>
                </c:pt>
                <c:pt idx="6458">
                  <c:v>15865.027136999999</c:v>
                </c:pt>
                <c:pt idx="6459">
                  <c:v>15867.478105</c:v>
                </c:pt>
                <c:pt idx="6460">
                  <c:v>15869.930850999999</c:v>
                </c:pt>
                <c:pt idx="6461">
                  <c:v>15872.397010999999</c:v>
                </c:pt>
                <c:pt idx="6462">
                  <c:v>15874.853695</c:v>
                </c:pt>
                <c:pt idx="6463">
                  <c:v>15877.315689999999</c:v>
                </c:pt>
                <c:pt idx="6464">
                  <c:v>15879.767258</c:v>
                </c:pt>
                <c:pt idx="6465">
                  <c:v>15882.218258999999</c:v>
                </c:pt>
                <c:pt idx="6466">
                  <c:v>15884.672242000001</c:v>
                </c:pt>
                <c:pt idx="6467">
                  <c:v>15887.132232</c:v>
                </c:pt>
                <c:pt idx="6468">
                  <c:v>15889.603249</c:v>
                </c:pt>
                <c:pt idx="6469">
                  <c:v>15892.054722000001</c:v>
                </c:pt>
                <c:pt idx="6470">
                  <c:v>15894.514247999999</c:v>
                </c:pt>
                <c:pt idx="6471">
                  <c:v>15896.967787</c:v>
                </c:pt>
                <c:pt idx="6472">
                  <c:v>15899.431153</c:v>
                </c:pt>
                <c:pt idx="6473">
                  <c:v>15901.886187</c:v>
                </c:pt>
                <c:pt idx="6474">
                  <c:v>15904.342189000001</c:v>
                </c:pt>
                <c:pt idx="6475">
                  <c:v>15906.794426</c:v>
                </c:pt>
                <c:pt idx="6476">
                  <c:v>15909.256792</c:v>
                </c:pt>
                <c:pt idx="6477">
                  <c:v>15911.711020000001</c:v>
                </c:pt>
                <c:pt idx="6478">
                  <c:v>15914.165531000001</c:v>
                </c:pt>
                <c:pt idx="6479">
                  <c:v>15916.622272000001</c:v>
                </c:pt>
                <c:pt idx="6480">
                  <c:v>15919.09281</c:v>
                </c:pt>
                <c:pt idx="6481">
                  <c:v>15921.554441</c:v>
                </c:pt>
                <c:pt idx="6482">
                  <c:v>15924.02534</c:v>
                </c:pt>
                <c:pt idx="6483">
                  <c:v>15926.488259</c:v>
                </c:pt>
                <c:pt idx="6484">
                  <c:v>15928.938878999999</c:v>
                </c:pt>
                <c:pt idx="6485">
                  <c:v>15931.401999</c:v>
                </c:pt>
                <c:pt idx="6486">
                  <c:v>15933.852359</c:v>
                </c:pt>
                <c:pt idx="6487">
                  <c:v>15936.304367000001</c:v>
                </c:pt>
                <c:pt idx="6488">
                  <c:v>15938.762422</c:v>
                </c:pt>
                <c:pt idx="6489">
                  <c:v>15941.240734000001</c:v>
                </c:pt>
                <c:pt idx="6490">
                  <c:v>15943.692419999999</c:v>
                </c:pt>
                <c:pt idx="6491">
                  <c:v>15946.146937</c:v>
                </c:pt>
                <c:pt idx="6492">
                  <c:v>15948.602972000001</c:v>
                </c:pt>
                <c:pt idx="6493">
                  <c:v>15951.071908</c:v>
                </c:pt>
                <c:pt idx="6494">
                  <c:v>15953.532679</c:v>
                </c:pt>
                <c:pt idx="6495">
                  <c:v>15955.994264999999</c:v>
                </c:pt>
                <c:pt idx="6496">
                  <c:v>15958.450811999999</c:v>
                </c:pt>
                <c:pt idx="6497">
                  <c:v>15960.903249000001</c:v>
                </c:pt>
                <c:pt idx="6498">
                  <c:v>15963.357366</c:v>
                </c:pt>
                <c:pt idx="6499">
                  <c:v>15965.834586000001</c:v>
                </c:pt>
                <c:pt idx="6500">
                  <c:v>15968.279565000001</c:v>
                </c:pt>
                <c:pt idx="6501">
                  <c:v>15970.74253</c:v>
                </c:pt>
                <c:pt idx="6502">
                  <c:v>15973.198172</c:v>
                </c:pt>
                <c:pt idx="6503">
                  <c:v>15975.666418000001</c:v>
                </c:pt>
                <c:pt idx="6504">
                  <c:v>15978.143128</c:v>
                </c:pt>
                <c:pt idx="6505">
                  <c:v>15980.594705</c:v>
                </c:pt>
                <c:pt idx="6506">
                  <c:v>15983.059186</c:v>
                </c:pt>
                <c:pt idx="6507">
                  <c:v>15985.514685</c:v>
                </c:pt>
                <c:pt idx="6508">
                  <c:v>15987.974695999999</c:v>
                </c:pt>
                <c:pt idx="6509">
                  <c:v>15990.432757</c:v>
                </c:pt>
                <c:pt idx="6510">
                  <c:v>15992.902356000001</c:v>
                </c:pt>
                <c:pt idx="6511">
                  <c:v>15995.350573</c:v>
                </c:pt>
                <c:pt idx="6512">
                  <c:v>15997.813649</c:v>
                </c:pt>
                <c:pt idx="6513">
                  <c:v>16000.303841999999</c:v>
                </c:pt>
                <c:pt idx="6514">
                  <c:v>16002.757545</c:v>
                </c:pt>
                <c:pt idx="6515">
                  <c:v>16005.215066999999</c:v>
                </c:pt>
                <c:pt idx="6516">
                  <c:v>16007.664334999999</c:v>
                </c:pt>
                <c:pt idx="6517">
                  <c:v>16010.12124</c:v>
                </c:pt>
                <c:pt idx="6518">
                  <c:v>16012.58164</c:v>
                </c:pt>
                <c:pt idx="6519">
                  <c:v>16015.035215</c:v>
                </c:pt>
                <c:pt idx="6520">
                  <c:v>16017.489154000001</c:v>
                </c:pt>
                <c:pt idx="6521">
                  <c:v>16019.970045</c:v>
                </c:pt>
                <c:pt idx="6522">
                  <c:v>16022.44083</c:v>
                </c:pt>
                <c:pt idx="6523">
                  <c:v>16024.906727</c:v>
                </c:pt>
                <c:pt idx="6524">
                  <c:v>16027.365852000001</c:v>
                </c:pt>
                <c:pt idx="6525">
                  <c:v>16029.821089999999</c:v>
                </c:pt>
                <c:pt idx="6526">
                  <c:v>16032.275788000001</c:v>
                </c:pt>
                <c:pt idx="6527">
                  <c:v>16034.731104</c:v>
                </c:pt>
                <c:pt idx="6528">
                  <c:v>16037.206537</c:v>
                </c:pt>
                <c:pt idx="6529">
                  <c:v>16039.687775</c:v>
                </c:pt>
                <c:pt idx="6530">
                  <c:v>16042.141025999999</c:v>
                </c:pt>
                <c:pt idx="6531">
                  <c:v>16044.60793</c:v>
                </c:pt>
                <c:pt idx="6532">
                  <c:v>16047.06079</c:v>
                </c:pt>
                <c:pt idx="6533">
                  <c:v>16049.51843</c:v>
                </c:pt>
                <c:pt idx="6534">
                  <c:v>16051.975331</c:v>
                </c:pt>
                <c:pt idx="6535">
                  <c:v>16054.438625000001</c:v>
                </c:pt>
                <c:pt idx="6536">
                  <c:v>16056.890245000001</c:v>
                </c:pt>
                <c:pt idx="6537">
                  <c:v>16059.36889</c:v>
                </c:pt>
                <c:pt idx="6538">
                  <c:v>16061.814609999999</c:v>
                </c:pt>
                <c:pt idx="6539">
                  <c:v>16064.270570999999</c:v>
                </c:pt>
                <c:pt idx="6540">
                  <c:v>16066.731819000001</c:v>
                </c:pt>
                <c:pt idx="6541">
                  <c:v>16069.185444999999</c:v>
                </c:pt>
                <c:pt idx="6542">
                  <c:v>16071.647031</c:v>
                </c:pt>
                <c:pt idx="6543">
                  <c:v>16074.108731</c:v>
                </c:pt>
                <c:pt idx="6544">
                  <c:v>16076.561831999999</c:v>
                </c:pt>
                <c:pt idx="6545">
                  <c:v>16079.018604000001</c:v>
                </c:pt>
                <c:pt idx="6546">
                  <c:v>16081.474233999999</c:v>
                </c:pt>
                <c:pt idx="6547">
                  <c:v>16083.939882999999</c:v>
                </c:pt>
                <c:pt idx="6548">
                  <c:v>16086.386560000001</c:v>
                </c:pt>
                <c:pt idx="6549">
                  <c:v>16088.847417000001</c:v>
                </c:pt>
                <c:pt idx="6550">
                  <c:v>16091.311598</c:v>
                </c:pt>
                <c:pt idx="6551">
                  <c:v>16093.764654000001</c:v>
                </c:pt>
                <c:pt idx="6552">
                  <c:v>16096.219417</c:v>
                </c:pt>
                <c:pt idx="6553">
                  <c:v>16098.690207</c:v>
                </c:pt>
                <c:pt idx="6554">
                  <c:v>16101.1643</c:v>
                </c:pt>
                <c:pt idx="6555">
                  <c:v>16103.616190999999</c:v>
                </c:pt>
                <c:pt idx="6556">
                  <c:v>16106.075692</c:v>
                </c:pt>
                <c:pt idx="6557">
                  <c:v>16108.529804</c:v>
                </c:pt>
                <c:pt idx="6558">
                  <c:v>16110.982663999999</c:v>
                </c:pt>
                <c:pt idx="6559">
                  <c:v>16113.439095</c:v>
                </c:pt>
                <c:pt idx="6560">
                  <c:v>16115.898800999999</c:v>
                </c:pt>
                <c:pt idx="6561">
                  <c:v>16118.347657</c:v>
                </c:pt>
                <c:pt idx="6562">
                  <c:v>16120.805125999999</c:v>
                </c:pt>
                <c:pt idx="6563">
                  <c:v>16123.275858999999</c:v>
                </c:pt>
                <c:pt idx="6564">
                  <c:v>16125.755793</c:v>
                </c:pt>
                <c:pt idx="6565">
                  <c:v>16128.228983000001</c:v>
                </c:pt>
                <c:pt idx="6566">
                  <c:v>16130.679899999999</c:v>
                </c:pt>
                <c:pt idx="6567">
                  <c:v>16133.135761</c:v>
                </c:pt>
                <c:pt idx="6568">
                  <c:v>16135.594735999999</c:v>
                </c:pt>
                <c:pt idx="6569">
                  <c:v>16138.049277</c:v>
                </c:pt>
                <c:pt idx="6570">
                  <c:v>16140.523719999999</c:v>
                </c:pt>
                <c:pt idx="6571">
                  <c:v>16142.982837</c:v>
                </c:pt>
                <c:pt idx="6572">
                  <c:v>16145.43792</c:v>
                </c:pt>
                <c:pt idx="6573">
                  <c:v>16147.886716999999</c:v>
                </c:pt>
                <c:pt idx="6574">
                  <c:v>16150.352652</c:v>
                </c:pt>
                <c:pt idx="6575">
                  <c:v>16152.813821</c:v>
                </c:pt>
                <c:pt idx="6576">
                  <c:v>16155.270886</c:v>
                </c:pt>
                <c:pt idx="6577">
                  <c:v>16157.743431999999</c:v>
                </c:pt>
                <c:pt idx="6578">
                  <c:v>16160.188005</c:v>
                </c:pt>
                <c:pt idx="6579">
                  <c:v>16162.644839000001</c:v>
                </c:pt>
                <c:pt idx="6580">
                  <c:v>16165.097535000001</c:v>
                </c:pt>
                <c:pt idx="6581">
                  <c:v>16167.561530999999</c:v>
                </c:pt>
                <c:pt idx="6582">
                  <c:v>16170.011756</c:v>
                </c:pt>
                <c:pt idx="6583">
                  <c:v>16172.467563</c:v>
                </c:pt>
                <c:pt idx="6584">
                  <c:v>16174.925418000001</c:v>
                </c:pt>
                <c:pt idx="6585">
                  <c:v>16177.380736999999</c:v>
                </c:pt>
                <c:pt idx="6586">
                  <c:v>16179.839818</c:v>
                </c:pt>
                <c:pt idx="6587">
                  <c:v>16182.289423</c:v>
                </c:pt>
                <c:pt idx="6588">
                  <c:v>16184.742829000001</c:v>
                </c:pt>
                <c:pt idx="6589">
                  <c:v>16187.209870999999</c:v>
                </c:pt>
                <c:pt idx="6590">
                  <c:v>16189.666611000001</c:v>
                </c:pt>
                <c:pt idx="6591">
                  <c:v>16192.118377999999</c:v>
                </c:pt>
                <c:pt idx="6592">
                  <c:v>16194.577825</c:v>
                </c:pt>
                <c:pt idx="6593">
                  <c:v>16197.046638</c:v>
                </c:pt>
                <c:pt idx="6594">
                  <c:v>16199.507561</c:v>
                </c:pt>
                <c:pt idx="6595">
                  <c:v>16201.957555000001</c:v>
                </c:pt>
                <c:pt idx="6596">
                  <c:v>16204.413656999999</c:v>
                </c:pt>
                <c:pt idx="6597">
                  <c:v>16206.878026</c:v>
                </c:pt>
                <c:pt idx="6598">
                  <c:v>16209.333366000001</c:v>
                </c:pt>
                <c:pt idx="6599">
                  <c:v>16211.793591</c:v>
                </c:pt>
                <c:pt idx="6600">
                  <c:v>16214.249674999999</c:v>
                </c:pt>
                <c:pt idx="6601">
                  <c:v>16216.696864</c:v>
                </c:pt>
                <c:pt idx="6602">
                  <c:v>16219.159207000001</c:v>
                </c:pt>
                <c:pt idx="6603">
                  <c:v>16221.614726</c:v>
                </c:pt>
                <c:pt idx="6604">
                  <c:v>16224.074774000001</c:v>
                </c:pt>
                <c:pt idx="6605">
                  <c:v>16226.527564</c:v>
                </c:pt>
                <c:pt idx="6606">
                  <c:v>16228.987927</c:v>
                </c:pt>
                <c:pt idx="6607">
                  <c:v>16231.444326000001</c:v>
                </c:pt>
                <c:pt idx="6608">
                  <c:v>16233.898292</c:v>
                </c:pt>
                <c:pt idx="6609">
                  <c:v>16236.352419000001</c:v>
                </c:pt>
                <c:pt idx="6610">
                  <c:v>16238.814326</c:v>
                </c:pt>
                <c:pt idx="6611">
                  <c:v>16241.269009</c:v>
                </c:pt>
                <c:pt idx="6612">
                  <c:v>16243.721288999999</c:v>
                </c:pt>
                <c:pt idx="6613">
                  <c:v>16246.181705000001</c:v>
                </c:pt>
                <c:pt idx="6614">
                  <c:v>16248.654784</c:v>
                </c:pt>
                <c:pt idx="6615">
                  <c:v>16251.106347999999</c:v>
                </c:pt>
                <c:pt idx="6616">
                  <c:v>16253.562927999999</c:v>
                </c:pt>
                <c:pt idx="6617">
                  <c:v>16256.015271</c:v>
                </c:pt>
                <c:pt idx="6618">
                  <c:v>16258.482338</c:v>
                </c:pt>
                <c:pt idx="6619">
                  <c:v>16260.930876</c:v>
                </c:pt>
                <c:pt idx="6620">
                  <c:v>16263.395831</c:v>
                </c:pt>
                <c:pt idx="6621">
                  <c:v>16265.846605000001</c:v>
                </c:pt>
                <c:pt idx="6622">
                  <c:v>16268.305001000001</c:v>
                </c:pt>
                <c:pt idx="6623">
                  <c:v>16270.754902999999</c:v>
                </c:pt>
                <c:pt idx="6624">
                  <c:v>16273.218059999999</c:v>
                </c:pt>
                <c:pt idx="6625">
                  <c:v>16275.674601999999</c:v>
                </c:pt>
                <c:pt idx="6626">
                  <c:v>16278.126614000001</c:v>
                </c:pt>
                <c:pt idx="6627">
                  <c:v>16280.583897</c:v>
                </c:pt>
                <c:pt idx="6628">
                  <c:v>16283.040564999999</c:v>
                </c:pt>
                <c:pt idx="6629">
                  <c:v>16285.499436</c:v>
                </c:pt>
                <c:pt idx="6630">
                  <c:v>16287.948777</c:v>
                </c:pt>
                <c:pt idx="6631">
                  <c:v>16290.413264000001</c:v>
                </c:pt>
                <c:pt idx="6632">
                  <c:v>16292.866693</c:v>
                </c:pt>
                <c:pt idx="6633">
                  <c:v>16295.321615000001</c:v>
                </c:pt>
                <c:pt idx="6634">
                  <c:v>16297.783635</c:v>
                </c:pt>
                <c:pt idx="6635">
                  <c:v>16300.228338999999</c:v>
                </c:pt>
                <c:pt idx="6636">
                  <c:v>16302.691191</c:v>
                </c:pt>
                <c:pt idx="6637">
                  <c:v>16305.156118000001</c:v>
                </c:pt>
                <c:pt idx="6638">
                  <c:v>16307.629269999999</c:v>
                </c:pt>
                <c:pt idx="6639">
                  <c:v>16310.094531999999</c:v>
                </c:pt>
                <c:pt idx="6640">
                  <c:v>16312.559600000001</c:v>
                </c:pt>
                <c:pt idx="6641">
                  <c:v>16315.031773999999</c:v>
                </c:pt>
                <c:pt idx="6642">
                  <c:v>16317.484764999999</c:v>
                </c:pt>
                <c:pt idx="6643">
                  <c:v>16319.940003</c:v>
                </c:pt>
                <c:pt idx="6644">
                  <c:v>16322.42182</c:v>
                </c:pt>
                <c:pt idx="6645">
                  <c:v>16324.891798000001</c:v>
                </c:pt>
                <c:pt idx="6646">
                  <c:v>16327.347597</c:v>
                </c:pt>
                <c:pt idx="6647">
                  <c:v>16329.808884</c:v>
                </c:pt>
                <c:pt idx="6648">
                  <c:v>16332.259642999999</c:v>
                </c:pt>
                <c:pt idx="6649">
                  <c:v>16334.720243</c:v>
                </c:pt>
                <c:pt idx="6650">
                  <c:v>16337.167124</c:v>
                </c:pt>
                <c:pt idx="6651">
                  <c:v>16339.626033</c:v>
                </c:pt>
                <c:pt idx="6652">
                  <c:v>16342.084724</c:v>
                </c:pt>
                <c:pt idx="6653">
                  <c:v>16344.552641</c:v>
                </c:pt>
                <c:pt idx="6654">
                  <c:v>16347.004145000001</c:v>
                </c:pt>
                <c:pt idx="6655">
                  <c:v>16349.463793000001</c:v>
                </c:pt>
                <c:pt idx="6656">
                  <c:v>16351.929736</c:v>
                </c:pt>
                <c:pt idx="6657">
                  <c:v>16354.391960999999</c:v>
                </c:pt>
                <c:pt idx="6658">
                  <c:v>16356.857669999999</c:v>
                </c:pt>
                <c:pt idx="6659">
                  <c:v>16359.31098</c:v>
                </c:pt>
                <c:pt idx="6660">
                  <c:v>16361.767188</c:v>
                </c:pt>
                <c:pt idx="6661">
                  <c:v>16364.227021000001</c:v>
                </c:pt>
                <c:pt idx="6662">
                  <c:v>16366.677685000001</c:v>
                </c:pt>
                <c:pt idx="6663">
                  <c:v>16369.157245</c:v>
                </c:pt>
                <c:pt idx="6664">
                  <c:v>16371.625945</c:v>
                </c:pt>
                <c:pt idx="6665">
                  <c:v>16374.08281</c:v>
                </c:pt>
                <c:pt idx="6666">
                  <c:v>16376.539072</c:v>
                </c:pt>
                <c:pt idx="6667">
                  <c:v>16378.997724999999</c:v>
                </c:pt>
                <c:pt idx="6668">
                  <c:v>16381.463448</c:v>
                </c:pt>
                <c:pt idx="6669">
                  <c:v>16383.925756000001</c:v>
                </c:pt>
                <c:pt idx="6670">
                  <c:v>16386.377646000001</c:v>
                </c:pt>
                <c:pt idx="6671">
                  <c:v>16388.832600000002</c:v>
                </c:pt>
                <c:pt idx="6672">
                  <c:v>16391.295421999999</c:v>
                </c:pt>
                <c:pt idx="6673">
                  <c:v>16393.741394000001</c:v>
                </c:pt>
                <c:pt idx="6674">
                  <c:v>16396.208615</c:v>
                </c:pt>
                <c:pt idx="6675">
                  <c:v>16398.658533000002</c:v>
                </c:pt>
                <c:pt idx="6676">
                  <c:v>16401.119245999998</c:v>
                </c:pt>
                <c:pt idx="6677">
                  <c:v>16403.575749</c:v>
                </c:pt>
                <c:pt idx="6678">
                  <c:v>16406.033243999998</c:v>
                </c:pt>
                <c:pt idx="6679">
                  <c:v>16408.485033000001</c:v>
                </c:pt>
                <c:pt idx="6680">
                  <c:v>16410.938689999999</c:v>
                </c:pt>
                <c:pt idx="6681">
                  <c:v>16413.397036999999</c:v>
                </c:pt>
                <c:pt idx="6682">
                  <c:v>16415.848636999999</c:v>
                </c:pt>
                <c:pt idx="6683">
                  <c:v>16418.314101</c:v>
                </c:pt>
                <c:pt idx="6684">
                  <c:v>16420.785245999999</c:v>
                </c:pt>
                <c:pt idx="6685">
                  <c:v>16423.236401999999</c:v>
                </c:pt>
                <c:pt idx="6686">
                  <c:v>16425.692813000001</c:v>
                </c:pt>
                <c:pt idx="6687">
                  <c:v>16428.164312000001</c:v>
                </c:pt>
                <c:pt idx="6688">
                  <c:v>16430.616141999999</c:v>
                </c:pt>
                <c:pt idx="6689">
                  <c:v>16433.080850999999</c:v>
                </c:pt>
                <c:pt idx="6690">
                  <c:v>16435.541915000002</c:v>
                </c:pt>
                <c:pt idx="6691">
                  <c:v>16438.0164</c:v>
                </c:pt>
                <c:pt idx="6692">
                  <c:v>16440.467579</c:v>
                </c:pt>
                <c:pt idx="6693">
                  <c:v>16442.923702</c:v>
                </c:pt>
                <c:pt idx="6694">
                  <c:v>16445.386122</c:v>
                </c:pt>
                <c:pt idx="6695">
                  <c:v>16447.858124999999</c:v>
                </c:pt>
                <c:pt idx="6696">
                  <c:v>16450.314756</c:v>
                </c:pt>
                <c:pt idx="6697">
                  <c:v>16452.768674999999</c:v>
                </c:pt>
                <c:pt idx="6698">
                  <c:v>16455.216896999998</c:v>
                </c:pt>
                <c:pt idx="6699">
                  <c:v>16457.673215999999</c:v>
                </c:pt>
                <c:pt idx="6700">
                  <c:v>16460.154098999999</c:v>
                </c:pt>
                <c:pt idx="6701">
                  <c:v>16462.613394</c:v>
                </c:pt>
                <c:pt idx="6702">
                  <c:v>16465.080123</c:v>
                </c:pt>
                <c:pt idx="6703">
                  <c:v>16467.536273000002</c:v>
                </c:pt>
                <c:pt idx="6704">
                  <c:v>16469.999811999998</c:v>
                </c:pt>
                <c:pt idx="6705">
                  <c:v>16472.447121000001</c:v>
                </c:pt>
                <c:pt idx="6706">
                  <c:v>16474.908169999999</c:v>
                </c:pt>
                <c:pt idx="6707">
                  <c:v>16477.357854000002</c:v>
                </c:pt>
                <c:pt idx="6708">
                  <c:v>16479.815705000001</c:v>
                </c:pt>
                <c:pt idx="6709">
                  <c:v>16482.271262999999</c:v>
                </c:pt>
                <c:pt idx="6710">
                  <c:v>16484.725155</c:v>
                </c:pt>
                <c:pt idx="6711">
                  <c:v>16487.178275999999</c:v>
                </c:pt>
                <c:pt idx="6712">
                  <c:v>16489.640934999999</c:v>
                </c:pt>
                <c:pt idx="6713">
                  <c:v>16492.089155999998</c:v>
                </c:pt>
                <c:pt idx="6714">
                  <c:v>16494.544284</c:v>
                </c:pt>
                <c:pt idx="6715">
                  <c:v>16497.000528</c:v>
                </c:pt>
                <c:pt idx="6716">
                  <c:v>16499.459664000002</c:v>
                </c:pt>
                <c:pt idx="6717">
                  <c:v>16501.934939999999</c:v>
                </c:pt>
                <c:pt idx="6718">
                  <c:v>16504.385656999999</c:v>
                </c:pt>
                <c:pt idx="6719">
                  <c:v>16506.84391</c:v>
                </c:pt>
                <c:pt idx="6720">
                  <c:v>16509.309863999999</c:v>
                </c:pt>
                <c:pt idx="6721">
                  <c:v>16511.757577</c:v>
                </c:pt>
                <c:pt idx="6722">
                  <c:v>16514.214881</c:v>
                </c:pt>
                <c:pt idx="6723">
                  <c:v>16516.683699000001</c:v>
                </c:pt>
                <c:pt idx="6724">
                  <c:v>16519.164132999998</c:v>
                </c:pt>
                <c:pt idx="6725">
                  <c:v>16521.624422000001</c:v>
                </c:pt>
                <c:pt idx="6726">
                  <c:v>16524.079140999998</c:v>
                </c:pt>
                <c:pt idx="6727">
                  <c:v>16526.553662999999</c:v>
                </c:pt>
                <c:pt idx="6728">
                  <c:v>16529.005289000001</c:v>
                </c:pt>
                <c:pt idx="6729">
                  <c:v>16531.470012000002</c:v>
                </c:pt>
                <c:pt idx="6730">
                  <c:v>16533.936571999999</c:v>
                </c:pt>
                <c:pt idx="6731">
                  <c:v>16536.410640999999</c:v>
                </c:pt>
                <c:pt idx="6732">
                  <c:v>16538.881089999999</c:v>
                </c:pt>
                <c:pt idx="6733">
                  <c:v>16541.334943999998</c:v>
                </c:pt>
                <c:pt idx="6734">
                  <c:v>16543.789895000002</c:v>
                </c:pt>
                <c:pt idx="6735">
                  <c:v>16546.243332999999</c:v>
                </c:pt>
                <c:pt idx="6736">
                  <c:v>16548.719998</c:v>
                </c:pt>
                <c:pt idx="6737">
                  <c:v>16551.174319999998</c:v>
                </c:pt>
                <c:pt idx="6738">
                  <c:v>16553.629065000001</c:v>
                </c:pt>
                <c:pt idx="6739">
                  <c:v>16556.083374999998</c:v>
                </c:pt>
                <c:pt idx="6740">
                  <c:v>16558.536444000001</c:v>
                </c:pt>
                <c:pt idx="6741">
                  <c:v>16560.99006</c:v>
                </c:pt>
                <c:pt idx="6742">
                  <c:v>16563.443640000001</c:v>
                </c:pt>
                <c:pt idx="6743">
                  <c:v>16565.905157000001</c:v>
                </c:pt>
                <c:pt idx="6744">
                  <c:v>16568.356760999999</c:v>
                </c:pt>
                <c:pt idx="6745">
                  <c:v>16570.836620999999</c:v>
                </c:pt>
                <c:pt idx="6746">
                  <c:v>16573.310611000001</c:v>
                </c:pt>
                <c:pt idx="6747">
                  <c:v>16575.759535000001</c:v>
                </c:pt>
                <c:pt idx="6748">
                  <c:v>16578.222958999999</c:v>
                </c:pt>
                <c:pt idx="6749">
                  <c:v>16580.678035000001</c:v>
                </c:pt>
                <c:pt idx="6750">
                  <c:v>16583.128863000002</c:v>
                </c:pt>
                <c:pt idx="6751">
                  <c:v>16585.592069999999</c:v>
                </c:pt>
                <c:pt idx="6752">
                  <c:v>16588.040821999999</c:v>
                </c:pt>
                <c:pt idx="6753">
                  <c:v>16590.496734</c:v>
                </c:pt>
                <c:pt idx="6754">
                  <c:v>16592.954986000001</c:v>
                </c:pt>
                <c:pt idx="6755">
                  <c:v>16595.410929000001</c:v>
                </c:pt>
                <c:pt idx="6756">
                  <c:v>16597.876862000001</c:v>
                </c:pt>
                <c:pt idx="6757">
                  <c:v>16600.327550999998</c:v>
                </c:pt>
                <c:pt idx="6758">
                  <c:v>16602.783393999998</c:v>
                </c:pt>
                <c:pt idx="6759">
                  <c:v>16605.244417999998</c:v>
                </c:pt>
                <c:pt idx="6760">
                  <c:v>16607.728832000001</c:v>
                </c:pt>
                <c:pt idx="6761">
                  <c:v>16610.189108999999</c:v>
                </c:pt>
                <c:pt idx="6762">
                  <c:v>16612.639932999999</c:v>
                </c:pt>
                <c:pt idx="6763">
                  <c:v>16615.106882</c:v>
                </c:pt>
                <c:pt idx="6764">
                  <c:v>16617.572217000001</c:v>
                </c:pt>
                <c:pt idx="6765">
                  <c:v>16620.026161999998</c:v>
                </c:pt>
                <c:pt idx="6766">
                  <c:v>16622.501104999999</c:v>
                </c:pt>
                <c:pt idx="6767">
                  <c:v>16624.952683</c:v>
                </c:pt>
                <c:pt idx="6768">
                  <c:v>16627.411775</c:v>
                </c:pt>
                <c:pt idx="6769">
                  <c:v>16629.866803000001</c:v>
                </c:pt>
                <c:pt idx="6770">
                  <c:v>16632.320685999999</c:v>
                </c:pt>
                <c:pt idx="6771">
                  <c:v>16634.772961999999</c:v>
                </c:pt>
                <c:pt idx="6772">
                  <c:v>16637.230157999998</c:v>
                </c:pt>
                <c:pt idx="6773">
                  <c:v>16639.685882999998</c:v>
                </c:pt>
                <c:pt idx="6774">
                  <c:v>16642.146027999999</c:v>
                </c:pt>
                <c:pt idx="6775">
                  <c:v>16644.601748000001</c:v>
                </c:pt>
                <c:pt idx="6776">
                  <c:v>16647.051738999999</c:v>
                </c:pt>
                <c:pt idx="6777">
                  <c:v>16649.515993000001</c:v>
                </c:pt>
                <c:pt idx="6778">
                  <c:v>16651.964264999999</c:v>
                </c:pt>
                <c:pt idx="6779">
                  <c:v>16654.422641000001</c:v>
                </c:pt>
                <c:pt idx="6780">
                  <c:v>16656.874968</c:v>
                </c:pt>
                <c:pt idx="6781">
                  <c:v>16659.339854000002</c:v>
                </c:pt>
                <c:pt idx="6782">
                  <c:v>16661.806817000001</c:v>
                </c:pt>
                <c:pt idx="6783">
                  <c:v>16664.257583999999</c:v>
                </c:pt>
                <c:pt idx="6784">
                  <c:v>16666.717368000001</c:v>
                </c:pt>
                <c:pt idx="6785">
                  <c:v>16669.176918000001</c:v>
                </c:pt>
                <c:pt idx="6786">
                  <c:v>16671.628545</c:v>
                </c:pt>
                <c:pt idx="6787">
                  <c:v>16674.102348</c:v>
                </c:pt>
                <c:pt idx="6788">
                  <c:v>16676.560705</c:v>
                </c:pt>
                <c:pt idx="6789">
                  <c:v>16679.027574</c:v>
                </c:pt>
                <c:pt idx="6790">
                  <c:v>16681.486554999999</c:v>
                </c:pt>
                <c:pt idx="6791">
                  <c:v>16683.950142000002</c:v>
                </c:pt>
                <c:pt idx="6792">
                  <c:v>16686.401578000001</c:v>
                </c:pt>
                <c:pt idx="6793">
                  <c:v>16688.862367000002</c:v>
                </c:pt>
                <c:pt idx="6794">
                  <c:v>16691.317041999999</c:v>
                </c:pt>
                <c:pt idx="6795">
                  <c:v>16693.777243</c:v>
                </c:pt>
                <c:pt idx="6796">
                  <c:v>16696.235430000001</c:v>
                </c:pt>
                <c:pt idx="6797">
                  <c:v>16698.692738999998</c:v>
                </c:pt>
                <c:pt idx="6798">
                  <c:v>16701.148942</c:v>
                </c:pt>
                <c:pt idx="6799">
                  <c:v>16703.602547999999</c:v>
                </c:pt>
                <c:pt idx="6800">
                  <c:v>16706.055016999999</c:v>
                </c:pt>
                <c:pt idx="6801">
                  <c:v>16708.510410999999</c:v>
                </c:pt>
                <c:pt idx="6802">
                  <c:v>16710.975155</c:v>
                </c:pt>
                <c:pt idx="6803">
                  <c:v>16713.428017999999</c:v>
                </c:pt>
                <c:pt idx="6804">
                  <c:v>16715.88967</c:v>
                </c:pt>
                <c:pt idx="6805">
                  <c:v>16718.337693000001</c:v>
                </c:pt>
                <c:pt idx="6806">
                  <c:v>16720.800888000002</c:v>
                </c:pt>
                <c:pt idx="6807">
                  <c:v>16723.249355</c:v>
                </c:pt>
                <c:pt idx="6808">
                  <c:v>16725.70204</c:v>
                </c:pt>
                <c:pt idx="6809">
                  <c:v>16728.18204</c:v>
                </c:pt>
                <c:pt idx="6810">
                  <c:v>16730.652948999999</c:v>
                </c:pt>
                <c:pt idx="6811">
                  <c:v>16733.111044000001</c:v>
                </c:pt>
                <c:pt idx="6812">
                  <c:v>16735.564994</c:v>
                </c:pt>
                <c:pt idx="6813">
                  <c:v>16738.03098</c:v>
                </c:pt>
                <c:pt idx="6814">
                  <c:v>16740.492048</c:v>
                </c:pt>
                <c:pt idx="6815">
                  <c:v>16742.957781000001</c:v>
                </c:pt>
                <c:pt idx="6816">
                  <c:v>16745.407682000001</c:v>
                </c:pt>
                <c:pt idx="6817">
                  <c:v>16747.873660000001</c:v>
                </c:pt>
                <c:pt idx="6818">
                  <c:v>16750.329597</c:v>
                </c:pt>
                <c:pt idx="6819">
                  <c:v>16752.797450999999</c:v>
                </c:pt>
                <c:pt idx="6820">
                  <c:v>16755.246309999999</c:v>
                </c:pt>
                <c:pt idx="6821">
                  <c:v>16757.703433999999</c:v>
                </c:pt>
                <c:pt idx="6822">
                  <c:v>16760.163658000001</c:v>
                </c:pt>
                <c:pt idx="6823">
                  <c:v>16762.625311</c:v>
                </c:pt>
                <c:pt idx="6824">
                  <c:v>16765.074634000001</c:v>
                </c:pt>
                <c:pt idx="6825">
                  <c:v>16767.547845000001</c:v>
                </c:pt>
                <c:pt idx="6826">
                  <c:v>16770.013233999998</c:v>
                </c:pt>
                <c:pt idx="6827">
                  <c:v>16772.464620999999</c:v>
                </c:pt>
                <c:pt idx="6828">
                  <c:v>16774.927551000001</c:v>
                </c:pt>
                <c:pt idx="6829">
                  <c:v>16777.383653000001</c:v>
                </c:pt>
                <c:pt idx="6830">
                  <c:v>16779.835819</c:v>
                </c:pt>
                <c:pt idx="6831">
                  <c:v>16782.299042999999</c:v>
                </c:pt>
                <c:pt idx="6832">
                  <c:v>16784.754018</c:v>
                </c:pt>
                <c:pt idx="6833">
                  <c:v>16787.201749</c:v>
                </c:pt>
                <c:pt idx="6834">
                  <c:v>16789.667705</c:v>
                </c:pt>
                <c:pt idx="6835">
                  <c:v>16792.124529000001</c:v>
                </c:pt>
                <c:pt idx="6836">
                  <c:v>16794.581279000002</c:v>
                </c:pt>
                <c:pt idx="6837">
                  <c:v>16797.036064</c:v>
                </c:pt>
                <c:pt idx="6838">
                  <c:v>16799.489154999999</c:v>
                </c:pt>
                <c:pt idx="6839">
                  <c:v>16801.937371</c:v>
                </c:pt>
                <c:pt idx="6840">
                  <c:v>16804.417008</c:v>
                </c:pt>
                <c:pt idx="6841">
                  <c:v>16806.870407999999</c:v>
                </c:pt>
                <c:pt idx="6842">
                  <c:v>16809.324704999999</c:v>
                </c:pt>
                <c:pt idx="6843">
                  <c:v>16811.783085999999</c:v>
                </c:pt>
                <c:pt idx="6844">
                  <c:v>16814.231785</c:v>
                </c:pt>
                <c:pt idx="6845">
                  <c:v>16816.698847</c:v>
                </c:pt>
                <c:pt idx="6846">
                  <c:v>16819.156611999999</c:v>
                </c:pt>
                <c:pt idx="6847">
                  <c:v>16821.611563999999</c:v>
                </c:pt>
                <c:pt idx="6848">
                  <c:v>16824.059818000002</c:v>
                </c:pt>
                <c:pt idx="6849">
                  <c:v>16826.518811999998</c:v>
                </c:pt>
                <c:pt idx="6850">
                  <c:v>16828.982865999998</c:v>
                </c:pt>
                <c:pt idx="6851">
                  <c:v>16831.435799999999</c:v>
                </c:pt>
                <c:pt idx="6852">
                  <c:v>16833.890904</c:v>
                </c:pt>
                <c:pt idx="6853">
                  <c:v>16836.347740000001</c:v>
                </c:pt>
                <c:pt idx="6854">
                  <c:v>16838.804588999999</c:v>
                </c:pt>
                <c:pt idx="6855">
                  <c:v>16841.265876000001</c:v>
                </c:pt>
                <c:pt idx="6856">
                  <c:v>16843.719018</c:v>
                </c:pt>
                <c:pt idx="6857">
                  <c:v>16846.172985000001</c:v>
                </c:pt>
                <c:pt idx="6858">
                  <c:v>16848.630995</c:v>
                </c:pt>
                <c:pt idx="6859">
                  <c:v>16851.087415999998</c:v>
                </c:pt>
                <c:pt idx="6860">
                  <c:v>16853.532293</c:v>
                </c:pt>
                <c:pt idx="6861">
                  <c:v>16855.996157000001</c:v>
                </c:pt>
                <c:pt idx="6862">
                  <c:v>16858.444985999999</c:v>
                </c:pt>
                <c:pt idx="6863">
                  <c:v>16860.897331</c:v>
                </c:pt>
                <c:pt idx="6864">
                  <c:v>16863.359584000002</c:v>
                </c:pt>
                <c:pt idx="6865">
                  <c:v>16865.813440999998</c:v>
                </c:pt>
                <c:pt idx="6866">
                  <c:v>16868.277552</c:v>
                </c:pt>
                <c:pt idx="6867">
                  <c:v>16870.744347</c:v>
                </c:pt>
                <c:pt idx="6868">
                  <c:v>16873.201114</c:v>
                </c:pt>
                <c:pt idx="6869">
                  <c:v>16875.660790000002</c:v>
                </c:pt>
                <c:pt idx="6870">
                  <c:v>16878.114765999999</c:v>
                </c:pt>
                <c:pt idx="6871">
                  <c:v>16880.577279000001</c:v>
                </c:pt>
                <c:pt idx="6872">
                  <c:v>16883.038079000002</c:v>
                </c:pt>
                <c:pt idx="6873">
                  <c:v>16885.493373000001</c:v>
                </c:pt>
                <c:pt idx="6874">
                  <c:v>16887.964919999999</c:v>
                </c:pt>
                <c:pt idx="6875">
                  <c:v>16890.425767000001</c:v>
                </c:pt>
                <c:pt idx="6876">
                  <c:v>16892.883329</c:v>
                </c:pt>
                <c:pt idx="6877">
                  <c:v>16895.336340000002</c:v>
                </c:pt>
                <c:pt idx="6878">
                  <c:v>16897.793751000001</c:v>
                </c:pt>
                <c:pt idx="6879">
                  <c:v>16900.255960999999</c:v>
                </c:pt>
                <c:pt idx="6880">
                  <c:v>16902.706677999999</c:v>
                </c:pt>
                <c:pt idx="6881">
                  <c:v>16905.160403000002</c:v>
                </c:pt>
                <c:pt idx="6882">
                  <c:v>16907.622374999999</c:v>
                </c:pt>
                <c:pt idx="6883">
                  <c:v>16910.080556000001</c:v>
                </c:pt>
                <c:pt idx="6884">
                  <c:v>16912.535735000001</c:v>
                </c:pt>
                <c:pt idx="6885">
                  <c:v>16914.987754000002</c:v>
                </c:pt>
                <c:pt idx="6886">
                  <c:v>16917.447606999998</c:v>
                </c:pt>
                <c:pt idx="6887">
                  <c:v>16919.923841</c:v>
                </c:pt>
                <c:pt idx="6888">
                  <c:v>16922.379566</c:v>
                </c:pt>
                <c:pt idx="6889">
                  <c:v>16924.840287999999</c:v>
                </c:pt>
                <c:pt idx="6890">
                  <c:v>16927.297978999999</c:v>
                </c:pt>
                <c:pt idx="6891">
                  <c:v>16929.756420000002</c:v>
                </c:pt>
                <c:pt idx="6892">
                  <c:v>16932.224038</c:v>
                </c:pt>
                <c:pt idx="6893">
                  <c:v>16934.70304</c:v>
                </c:pt>
                <c:pt idx="6894">
                  <c:v>16937.183239000002</c:v>
                </c:pt>
                <c:pt idx="6895">
                  <c:v>16939.637589999998</c:v>
                </c:pt>
                <c:pt idx="6896">
                  <c:v>16942.089335000001</c:v>
                </c:pt>
                <c:pt idx="6897">
                  <c:v>16944.551421</c:v>
                </c:pt>
                <c:pt idx="6898">
                  <c:v>16947.031287999998</c:v>
                </c:pt>
                <c:pt idx="6899">
                  <c:v>16949.491947999999</c:v>
                </c:pt>
                <c:pt idx="6900">
                  <c:v>16951.939020000002</c:v>
                </c:pt>
                <c:pt idx="6901">
                  <c:v>16954.399646000002</c:v>
                </c:pt>
                <c:pt idx="6902">
                  <c:v>16956.848103</c:v>
                </c:pt>
                <c:pt idx="6903">
                  <c:v>16959.307642</c:v>
                </c:pt>
                <c:pt idx="6904">
                  <c:v>16961.767336000001</c:v>
                </c:pt>
                <c:pt idx="6905">
                  <c:v>16964.218088000001</c:v>
                </c:pt>
                <c:pt idx="6906">
                  <c:v>16966.696906000001</c:v>
                </c:pt>
                <c:pt idx="6907">
                  <c:v>16969.141960000001</c:v>
                </c:pt>
                <c:pt idx="6908">
                  <c:v>16971.598123</c:v>
                </c:pt>
                <c:pt idx="6909">
                  <c:v>16974.055402000002</c:v>
                </c:pt>
                <c:pt idx="6910">
                  <c:v>16976.518705999999</c:v>
                </c:pt>
                <c:pt idx="6911">
                  <c:v>16978.969125</c:v>
                </c:pt>
                <c:pt idx="6912">
                  <c:v>16981.421851999999</c:v>
                </c:pt>
                <c:pt idx="6913">
                  <c:v>16983.883849000002</c:v>
                </c:pt>
                <c:pt idx="6914">
                  <c:v>16986.343085</c:v>
                </c:pt>
                <c:pt idx="6915">
                  <c:v>16988.810154999999</c:v>
                </c:pt>
                <c:pt idx="6916">
                  <c:v>16991.265442</c:v>
                </c:pt>
                <c:pt idx="6917">
                  <c:v>16993.727729999999</c:v>
                </c:pt>
                <c:pt idx="6918">
                  <c:v>16996.189838999999</c:v>
                </c:pt>
                <c:pt idx="6919">
                  <c:v>16998.644971000002</c:v>
                </c:pt>
                <c:pt idx="6920">
                  <c:v>17001.104917000001</c:v>
                </c:pt>
                <c:pt idx="6921">
                  <c:v>17003.557035000002</c:v>
                </c:pt>
                <c:pt idx="6922">
                  <c:v>17006.010662000001</c:v>
                </c:pt>
                <c:pt idx="6923">
                  <c:v>17008.472259999999</c:v>
                </c:pt>
                <c:pt idx="6924">
                  <c:v>17010.928188999998</c:v>
                </c:pt>
                <c:pt idx="6925">
                  <c:v>17013.376561000001</c:v>
                </c:pt>
                <c:pt idx="6926">
                  <c:v>17015.839158999999</c:v>
                </c:pt>
                <c:pt idx="6927">
                  <c:v>17018.290099999998</c:v>
                </c:pt>
                <c:pt idx="6928">
                  <c:v>17020.745610000002</c:v>
                </c:pt>
                <c:pt idx="6929">
                  <c:v>17023.218110999998</c:v>
                </c:pt>
                <c:pt idx="6930">
                  <c:v>17025.686634999998</c:v>
                </c:pt>
                <c:pt idx="6931">
                  <c:v>17028.162766000001</c:v>
                </c:pt>
                <c:pt idx="6932">
                  <c:v>17030.628860000001</c:v>
                </c:pt>
                <c:pt idx="6933">
                  <c:v>17033.091643</c:v>
                </c:pt>
                <c:pt idx="6934">
                  <c:v>17035.543539999999</c:v>
                </c:pt>
                <c:pt idx="6935">
                  <c:v>17038.017141</c:v>
                </c:pt>
                <c:pt idx="6936">
                  <c:v>17040.474618</c:v>
                </c:pt>
                <c:pt idx="6937">
                  <c:v>17042.952577</c:v>
                </c:pt>
                <c:pt idx="6938">
                  <c:v>17045.409553000001</c:v>
                </c:pt>
                <c:pt idx="6939">
                  <c:v>17047.867677999999</c:v>
                </c:pt>
                <c:pt idx="6940">
                  <c:v>17050.326072</c:v>
                </c:pt>
                <c:pt idx="6941">
                  <c:v>17052.789574999999</c:v>
                </c:pt>
                <c:pt idx="6942">
                  <c:v>17055.254776999998</c:v>
                </c:pt>
                <c:pt idx="6943">
                  <c:v>17057.704366999998</c:v>
                </c:pt>
                <c:pt idx="6944">
                  <c:v>17060.162892</c:v>
                </c:pt>
                <c:pt idx="6945">
                  <c:v>17062.621028000001</c:v>
                </c:pt>
                <c:pt idx="6946">
                  <c:v>17065.082005</c:v>
                </c:pt>
                <c:pt idx="6947">
                  <c:v>17067.549591999999</c:v>
                </c:pt>
                <c:pt idx="6948">
                  <c:v>17070.011975000001</c:v>
                </c:pt>
                <c:pt idx="6949">
                  <c:v>17072.465551000001</c:v>
                </c:pt>
                <c:pt idx="6950">
                  <c:v>17074.929826</c:v>
                </c:pt>
                <c:pt idx="6951">
                  <c:v>17077.379842999999</c:v>
                </c:pt>
                <c:pt idx="6952">
                  <c:v>17079.84362</c:v>
                </c:pt>
                <c:pt idx="6953">
                  <c:v>17082.295550999999</c:v>
                </c:pt>
                <c:pt idx="6954">
                  <c:v>17084.748817</c:v>
                </c:pt>
                <c:pt idx="6955">
                  <c:v>17087.214036000001</c:v>
                </c:pt>
                <c:pt idx="6956">
                  <c:v>17089.668931</c:v>
                </c:pt>
                <c:pt idx="6957">
                  <c:v>17092.123627000001</c:v>
                </c:pt>
                <c:pt idx="6958">
                  <c:v>17094.576343000001</c:v>
                </c:pt>
                <c:pt idx="6959">
                  <c:v>17097.041018</c:v>
                </c:pt>
                <c:pt idx="6960">
                  <c:v>17099.508327</c:v>
                </c:pt>
                <c:pt idx="6961">
                  <c:v>17101.962941000002</c:v>
                </c:pt>
                <c:pt idx="6962">
                  <c:v>17104.415293999999</c:v>
                </c:pt>
                <c:pt idx="6963">
                  <c:v>17106.878927000002</c:v>
                </c:pt>
                <c:pt idx="6964">
                  <c:v>17109.330242</c:v>
                </c:pt>
                <c:pt idx="6965">
                  <c:v>17111.805404999999</c:v>
                </c:pt>
                <c:pt idx="6966">
                  <c:v>17114.263023</c:v>
                </c:pt>
                <c:pt idx="6967">
                  <c:v>17116.716159</c:v>
                </c:pt>
                <c:pt idx="6968">
                  <c:v>17119.172094000001</c:v>
                </c:pt>
                <c:pt idx="6969">
                  <c:v>17121.629713999999</c:v>
                </c:pt>
                <c:pt idx="6970">
                  <c:v>17124.083787</c:v>
                </c:pt>
                <c:pt idx="6971">
                  <c:v>17126.573735000002</c:v>
                </c:pt>
                <c:pt idx="6972">
                  <c:v>17129.023355000001</c:v>
                </c:pt>
                <c:pt idx="6973">
                  <c:v>17131.502047999998</c:v>
                </c:pt>
                <c:pt idx="6974">
                  <c:v>17133.964431</c:v>
                </c:pt>
                <c:pt idx="6975">
                  <c:v>17136.424661000001</c:v>
                </c:pt>
                <c:pt idx="6976">
                  <c:v>17138.8809</c:v>
                </c:pt>
                <c:pt idx="6977">
                  <c:v>17141.338766000001</c:v>
                </c:pt>
                <c:pt idx="6978">
                  <c:v>17143.798888000001</c:v>
                </c:pt>
                <c:pt idx="6979">
                  <c:v>17146.266582</c:v>
                </c:pt>
                <c:pt idx="6980">
                  <c:v>17148.723625999999</c:v>
                </c:pt>
                <c:pt idx="6981">
                  <c:v>17151.194177000001</c:v>
                </c:pt>
                <c:pt idx="6982">
                  <c:v>17153.653700999999</c:v>
                </c:pt>
                <c:pt idx="6983">
                  <c:v>17156.126007999999</c:v>
                </c:pt>
                <c:pt idx="6984">
                  <c:v>17158.598599000001</c:v>
                </c:pt>
                <c:pt idx="6985">
                  <c:v>17161.057369999999</c:v>
                </c:pt>
                <c:pt idx="6986">
                  <c:v>17163.517664999999</c:v>
                </c:pt>
                <c:pt idx="6987">
                  <c:v>17165.983956</c:v>
                </c:pt>
                <c:pt idx="6988">
                  <c:v>17168.433348999999</c:v>
                </c:pt>
                <c:pt idx="6989">
                  <c:v>17170.887853</c:v>
                </c:pt>
                <c:pt idx="6990">
                  <c:v>17173.345006</c:v>
                </c:pt>
                <c:pt idx="6991">
                  <c:v>17175.795604999999</c:v>
                </c:pt>
                <c:pt idx="6992">
                  <c:v>17178.274728</c:v>
                </c:pt>
                <c:pt idx="6993">
                  <c:v>17180.725362000001</c:v>
                </c:pt>
                <c:pt idx="6994">
                  <c:v>17183.176017999998</c:v>
                </c:pt>
                <c:pt idx="6995">
                  <c:v>17185.636922999998</c:v>
                </c:pt>
                <c:pt idx="6996">
                  <c:v>17188.092655</c:v>
                </c:pt>
                <c:pt idx="6997">
                  <c:v>17190.555374</c:v>
                </c:pt>
                <c:pt idx="6998">
                  <c:v>17193.008125</c:v>
                </c:pt>
                <c:pt idx="6999">
                  <c:v>17195.464779000002</c:v>
                </c:pt>
                <c:pt idx="7000">
                  <c:v>17197.925587000002</c:v>
                </c:pt>
                <c:pt idx="7001">
                  <c:v>17200.382769</c:v>
                </c:pt>
                <c:pt idx="7002">
                  <c:v>17202.838388</c:v>
                </c:pt>
                <c:pt idx="7003">
                  <c:v>17205.291449</c:v>
                </c:pt>
                <c:pt idx="7004">
                  <c:v>17207.765722</c:v>
                </c:pt>
                <c:pt idx="7005">
                  <c:v>17210.223086000002</c:v>
                </c:pt>
                <c:pt idx="7006">
                  <c:v>17212.678438999999</c:v>
                </c:pt>
                <c:pt idx="7007">
                  <c:v>17215.134577000001</c:v>
                </c:pt>
                <c:pt idx="7008">
                  <c:v>17217.589327000002</c:v>
                </c:pt>
                <c:pt idx="7009">
                  <c:v>17220.060651</c:v>
                </c:pt>
                <c:pt idx="7010">
                  <c:v>17222.525652</c:v>
                </c:pt>
                <c:pt idx="7011">
                  <c:v>17224.97982</c:v>
                </c:pt>
                <c:pt idx="7012">
                  <c:v>17227.437359</c:v>
                </c:pt>
                <c:pt idx="7013">
                  <c:v>17229.885109999999</c:v>
                </c:pt>
                <c:pt idx="7014">
                  <c:v>17232.349711999999</c:v>
                </c:pt>
                <c:pt idx="7015">
                  <c:v>17234.812203000001</c:v>
                </c:pt>
                <c:pt idx="7016">
                  <c:v>17237.271172000001</c:v>
                </c:pt>
                <c:pt idx="7017">
                  <c:v>17239.730037000001</c:v>
                </c:pt>
                <c:pt idx="7018">
                  <c:v>17242.184238000002</c:v>
                </c:pt>
                <c:pt idx="7019">
                  <c:v>17244.644022</c:v>
                </c:pt>
                <c:pt idx="7020">
                  <c:v>17247.091713000002</c:v>
                </c:pt>
                <c:pt idx="7021">
                  <c:v>17249.568960000001</c:v>
                </c:pt>
                <c:pt idx="7022">
                  <c:v>17252.026856</c:v>
                </c:pt>
                <c:pt idx="7023">
                  <c:v>17254.484411000001</c:v>
                </c:pt>
                <c:pt idx="7024">
                  <c:v>17256.940617</c:v>
                </c:pt>
                <c:pt idx="7025">
                  <c:v>17259.395859</c:v>
                </c:pt>
                <c:pt idx="7026">
                  <c:v>17261.849407999998</c:v>
                </c:pt>
                <c:pt idx="7027">
                  <c:v>17264.323605000001</c:v>
                </c:pt>
                <c:pt idx="7028">
                  <c:v>17266.783907000001</c:v>
                </c:pt>
                <c:pt idx="7029">
                  <c:v>17269.229084999999</c:v>
                </c:pt>
                <c:pt idx="7030">
                  <c:v>17271.688675000001</c:v>
                </c:pt>
                <c:pt idx="7031">
                  <c:v>17274.142767000001</c:v>
                </c:pt>
                <c:pt idx="7032">
                  <c:v>17276.595405</c:v>
                </c:pt>
                <c:pt idx="7033">
                  <c:v>17279.057245</c:v>
                </c:pt>
                <c:pt idx="7034">
                  <c:v>17281.513791000001</c:v>
                </c:pt>
                <c:pt idx="7035">
                  <c:v>17283.972837000001</c:v>
                </c:pt>
                <c:pt idx="7036">
                  <c:v>17286.423639000001</c:v>
                </c:pt>
                <c:pt idx="7037">
                  <c:v>17288.887039000001</c:v>
                </c:pt>
                <c:pt idx="7038">
                  <c:v>17291.346683</c:v>
                </c:pt>
                <c:pt idx="7039">
                  <c:v>17293.804932999999</c:v>
                </c:pt>
                <c:pt idx="7040">
                  <c:v>17296.254540000002</c:v>
                </c:pt>
                <c:pt idx="7041">
                  <c:v>17298.709793000002</c:v>
                </c:pt>
                <c:pt idx="7042">
                  <c:v>17301.178971000001</c:v>
                </c:pt>
                <c:pt idx="7043">
                  <c:v>17303.641070999998</c:v>
                </c:pt>
                <c:pt idx="7044">
                  <c:v>17306.112945000001</c:v>
                </c:pt>
                <c:pt idx="7045">
                  <c:v>17308.574126</c:v>
                </c:pt>
                <c:pt idx="7046">
                  <c:v>17311.027719999998</c:v>
                </c:pt>
                <c:pt idx="7047">
                  <c:v>17313.489668999999</c:v>
                </c:pt>
                <c:pt idx="7048">
                  <c:v>17315.947883000001</c:v>
                </c:pt>
                <c:pt idx="7049">
                  <c:v>17318.393118</c:v>
                </c:pt>
                <c:pt idx="7050">
                  <c:v>17320.854565000001</c:v>
                </c:pt>
                <c:pt idx="7051">
                  <c:v>17323.309125</c:v>
                </c:pt>
                <c:pt idx="7052">
                  <c:v>17325.765229000001</c:v>
                </c:pt>
                <c:pt idx="7053">
                  <c:v>17328.237638999999</c:v>
                </c:pt>
                <c:pt idx="7054">
                  <c:v>17330.693847999999</c:v>
                </c:pt>
                <c:pt idx="7055">
                  <c:v>17333.155698999999</c:v>
                </c:pt>
                <c:pt idx="7056">
                  <c:v>17335.602926</c:v>
                </c:pt>
                <c:pt idx="7057">
                  <c:v>17338.056009</c:v>
                </c:pt>
                <c:pt idx="7058">
                  <c:v>17340.518967</c:v>
                </c:pt>
                <c:pt idx="7059">
                  <c:v>17342.973741000002</c:v>
                </c:pt>
                <c:pt idx="7060">
                  <c:v>17345.451754000002</c:v>
                </c:pt>
                <c:pt idx="7061">
                  <c:v>17347.938139000002</c:v>
                </c:pt>
                <c:pt idx="7062">
                  <c:v>17350.389545000002</c:v>
                </c:pt>
                <c:pt idx="7063">
                  <c:v>17352.850160000002</c:v>
                </c:pt>
                <c:pt idx="7064">
                  <c:v>17355.316856000001</c:v>
                </c:pt>
                <c:pt idx="7065">
                  <c:v>17357.774071</c:v>
                </c:pt>
                <c:pt idx="7066">
                  <c:v>17360.245344999999</c:v>
                </c:pt>
                <c:pt idx="7067">
                  <c:v>17362.709812000001</c:v>
                </c:pt>
                <c:pt idx="7068">
                  <c:v>17365.166928999999</c:v>
                </c:pt>
                <c:pt idx="7069">
                  <c:v>17367.627917999998</c:v>
                </c:pt>
                <c:pt idx="7070">
                  <c:v>17370.082594</c:v>
                </c:pt>
                <c:pt idx="7071">
                  <c:v>17372.546785999999</c:v>
                </c:pt>
                <c:pt idx="7072">
                  <c:v>17375.005634000001</c:v>
                </c:pt>
                <c:pt idx="7073">
                  <c:v>17377.459559999999</c:v>
                </c:pt>
                <c:pt idx="7074">
                  <c:v>17379.912090999998</c:v>
                </c:pt>
                <c:pt idx="7075">
                  <c:v>17382.377918999999</c:v>
                </c:pt>
                <c:pt idx="7076">
                  <c:v>17384.838801999998</c:v>
                </c:pt>
                <c:pt idx="7077">
                  <c:v>17387.306884000001</c:v>
                </c:pt>
                <c:pt idx="7078">
                  <c:v>17389.757357999999</c:v>
                </c:pt>
                <c:pt idx="7079">
                  <c:v>17392.221016</c:v>
                </c:pt>
                <c:pt idx="7080">
                  <c:v>17394.668321000001</c:v>
                </c:pt>
                <c:pt idx="7081">
                  <c:v>17397.130079999999</c:v>
                </c:pt>
                <c:pt idx="7082">
                  <c:v>17399.585847999999</c:v>
                </c:pt>
                <c:pt idx="7083">
                  <c:v>17402.054810000001</c:v>
                </c:pt>
                <c:pt idx="7084">
                  <c:v>17404.511634999999</c:v>
                </c:pt>
                <c:pt idx="7085">
                  <c:v>17406.965993000002</c:v>
                </c:pt>
                <c:pt idx="7086">
                  <c:v>17409.4254</c:v>
                </c:pt>
                <c:pt idx="7087">
                  <c:v>17411.890248</c:v>
                </c:pt>
                <c:pt idx="7088">
                  <c:v>17414.343338999999</c:v>
                </c:pt>
                <c:pt idx="7089">
                  <c:v>17416.804296999999</c:v>
                </c:pt>
                <c:pt idx="7090">
                  <c:v>17419.260797999999</c:v>
                </c:pt>
                <c:pt idx="7091">
                  <c:v>17421.710837999999</c:v>
                </c:pt>
                <c:pt idx="7092">
                  <c:v>17424.171641000001</c:v>
                </c:pt>
                <c:pt idx="7093">
                  <c:v>17426.641057000001</c:v>
                </c:pt>
                <c:pt idx="7094">
                  <c:v>17429.093097000001</c:v>
                </c:pt>
                <c:pt idx="7095">
                  <c:v>17431.548763999999</c:v>
                </c:pt>
                <c:pt idx="7096">
                  <c:v>17434.005873999999</c:v>
                </c:pt>
                <c:pt idx="7097">
                  <c:v>17436.478951000001</c:v>
                </c:pt>
                <c:pt idx="7098">
                  <c:v>17438.935986</c:v>
                </c:pt>
                <c:pt idx="7099">
                  <c:v>17441.393445999998</c:v>
                </c:pt>
                <c:pt idx="7100">
                  <c:v>17443.843195000001</c:v>
                </c:pt>
                <c:pt idx="7101">
                  <c:v>17446.315962000001</c:v>
                </c:pt>
                <c:pt idx="7102">
                  <c:v>17448.774560999998</c:v>
                </c:pt>
                <c:pt idx="7103">
                  <c:v>17451.228139999999</c:v>
                </c:pt>
                <c:pt idx="7104">
                  <c:v>17453.687451000002</c:v>
                </c:pt>
                <c:pt idx="7105">
                  <c:v>17456.148140000001</c:v>
                </c:pt>
                <c:pt idx="7106">
                  <c:v>17458.613546</c:v>
                </c:pt>
                <c:pt idx="7107">
                  <c:v>17461.069919000001</c:v>
                </c:pt>
                <c:pt idx="7108">
                  <c:v>17463.535434000001</c:v>
                </c:pt>
                <c:pt idx="7109">
                  <c:v>17465.989992999999</c:v>
                </c:pt>
                <c:pt idx="7110">
                  <c:v>17468.444055</c:v>
                </c:pt>
                <c:pt idx="7111">
                  <c:v>17470.899291000002</c:v>
                </c:pt>
                <c:pt idx="7112">
                  <c:v>17473.354402000001</c:v>
                </c:pt>
                <c:pt idx="7113">
                  <c:v>17475.808273999999</c:v>
                </c:pt>
                <c:pt idx="7114">
                  <c:v>17478.283543000001</c:v>
                </c:pt>
                <c:pt idx="7115">
                  <c:v>17480.756061</c:v>
                </c:pt>
                <c:pt idx="7116">
                  <c:v>17483.213222999999</c:v>
                </c:pt>
                <c:pt idx="7117">
                  <c:v>17485.666777999999</c:v>
                </c:pt>
                <c:pt idx="7118">
                  <c:v>17488.141121000001</c:v>
                </c:pt>
                <c:pt idx="7119">
                  <c:v>17490.602048000001</c:v>
                </c:pt>
                <c:pt idx="7120">
                  <c:v>17493.050906</c:v>
                </c:pt>
                <c:pt idx="7121">
                  <c:v>17495.51267</c:v>
                </c:pt>
                <c:pt idx="7122">
                  <c:v>17497.979066</c:v>
                </c:pt>
                <c:pt idx="7123">
                  <c:v>17500.428766000001</c:v>
                </c:pt>
                <c:pt idx="7124">
                  <c:v>17502.88953</c:v>
                </c:pt>
                <c:pt idx="7125">
                  <c:v>17505.373600999999</c:v>
                </c:pt>
                <c:pt idx="7126">
                  <c:v>17507.838911999999</c:v>
                </c:pt>
                <c:pt idx="7127">
                  <c:v>17510.289374</c:v>
                </c:pt>
                <c:pt idx="7128">
                  <c:v>17512.745327000001</c:v>
                </c:pt>
                <c:pt idx="7129">
                  <c:v>17515.199547</c:v>
                </c:pt>
                <c:pt idx="7130">
                  <c:v>17517.653004</c:v>
                </c:pt>
                <c:pt idx="7131">
                  <c:v>17520.135942000001</c:v>
                </c:pt>
                <c:pt idx="7132">
                  <c:v>17522.587819</c:v>
                </c:pt>
                <c:pt idx="7133">
                  <c:v>17525.045110999999</c:v>
                </c:pt>
                <c:pt idx="7134">
                  <c:v>17527.498881</c:v>
                </c:pt>
                <c:pt idx="7135">
                  <c:v>17529.955903999999</c:v>
                </c:pt>
                <c:pt idx="7136">
                  <c:v>17532.408533000002</c:v>
                </c:pt>
                <c:pt idx="7137">
                  <c:v>17534.867730999998</c:v>
                </c:pt>
                <c:pt idx="7138">
                  <c:v>17537.326786000001</c:v>
                </c:pt>
                <c:pt idx="7139">
                  <c:v>17539.7808</c:v>
                </c:pt>
                <c:pt idx="7140">
                  <c:v>17542.252973999999</c:v>
                </c:pt>
                <c:pt idx="7141">
                  <c:v>17544.706632000001</c:v>
                </c:pt>
                <c:pt idx="7142">
                  <c:v>17547.165546</c:v>
                </c:pt>
                <c:pt idx="7143">
                  <c:v>17549.629885999999</c:v>
                </c:pt>
                <c:pt idx="7144">
                  <c:v>17552.093353</c:v>
                </c:pt>
                <c:pt idx="7145">
                  <c:v>17554.563260999999</c:v>
                </c:pt>
                <c:pt idx="7146">
                  <c:v>17557.022857</c:v>
                </c:pt>
                <c:pt idx="7147">
                  <c:v>17559.481320999999</c:v>
                </c:pt>
                <c:pt idx="7148">
                  <c:v>17561.957702</c:v>
                </c:pt>
                <c:pt idx="7149">
                  <c:v>17564.41373</c:v>
                </c:pt>
                <c:pt idx="7150">
                  <c:v>17566.861771</c:v>
                </c:pt>
                <c:pt idx="7151">
                  <c:v>17569.318442</c:v>
                </c:pt>
                <c:pt idx="7152">
                  <c:v>17571.779583</c:v>
                </c:pt>
                <c:pt idx="7153">
                  <c:v>17574.234421000001</c:v>
                </c:pt>
                <c:pt idx="7154">
                  <c:v>17576.695984000002</c:v>
                </c:pt>
                <c:pt idx="7155">
                  <c:v>17579.148076000001</c:v>
                </c:pt>
                <c:pt idx="7156">
                  <c:v>17581.607893</c:v>
                </c:pt>
                <c:pt idx="7157">
                  <c:v>17584.060698000001</c:v>
                </c:pt>
                <c:pt idx="7158">
                  <c:v>17586.514795999999</c:v>
                </c:pt>
                <c:pt idx="7159">
                  <c:v>17588.970797999998</c:v>
                </c:pt>
                <c:pt idx="7160">
                  <c:v>17591.444334</c:v>
                </c:pt>
                <c:pt idx="7161">
                  <c:v>17593.901976000001</c:v>
                </c:pt>
                <c:pt idx="7162">
                  <c:v>17596.353302</c:v>
                </c:pt>
                <c:pt idx="7163">
                  <c:v>17598.812554</c:v>
                </c:pt>
                <c:pt idx="7164">
                  <c:v>17601.272342</c:v>
                </c:pt>
                <c:pt idx="7165">
                  <c:v>17603.734690000001</c:v>
                </c:pt>
                <c:pt idx="7166">
                  <c:v>17606.188355999999</c:v>
                </c:pt>
                <c:pt idx="7167">
                  <c:v>17608.647563999999</c:v>
                </c:pt>
                <c:pt idx="7168">
                  <c:v>17611.124070999998</c:v>
                </c:pt>
                <c:pt idx="7169">
                  <c:v>17613.582923999998</c:v>
                </c:pt>
                <c:pt idx="7170">
                  <c:v>17616.038035000001</c:v>
                </c:pt>
                <c:pt idx="7171">
                  <c:v>17618.511614999999</c:v>
                </c:pt>
                <c:pt idx="7172">
                  <c:v>17620.970006</c:v>
                </c:pt>
                <c:pt idx="7173">
                  <c:v>17623.420559999999</c:v>
                </c:pt>
                <c:pt idx="7174">
                  <c:v>17625.912563999998</c:v>
                </c:pt>
                <c:pt idx="7175">
                  <c:v>17628.375771999999</c:v>
                </c:pt>
                <c:pt idx="7176">
                  <c:v>17630.831024999999</c:v>
                </c:pt>
                <c:pt idx="7177">
                  <c:v>17633.306817000001</c:v>
                </c:pt>
                <c:pt idx="7178">
                  <c:v>17635.751382999999</c:v>
                </c:pt>
                <c:pt idx="7179">
                  <c:v>17638.213769000002</c:v>
                </c:pt>
                <c:pt idx="7180">
                  <c:v>17640.672439999998</c:v>
                </c:pt>
                <c:pt idx="7181">
                  <c:v>17643.124877999999</c:v>
                </c:pt>
                <c:pt idx="7182">
                  <c:v>17645.580737</c:v>
                </c:pt>
                <c:pt idx="7183">
                  <c:v>17648.041886999999</c:v>
                </c:pt>
                <c:pt idx="7184">
                  <c:v>17650.493781000001</c:v>
                </c:pt>
                <c:pt idx="7185">
                  <c:v>17652.957183999999</c:v>
                </c:pt>
                <c:pt idx="7186">
                  <c:v>17655.408962000001</c:v>
                </c:pt>
                <c:pt idx="7187">
                  <c:v>17657.863068999999</c:v>
                </c:pt>
                <c:pt idx="7188">
                  <c:v>17660.3164</c:v>
                </c:pt>
                <c:pt idx="7189">
                  <c:v>17662.790531999999</c:v>
                </c:pt>
                <c:pt idx="7190">
                  <c:v>17665.253863000002</c:v>
                </c:pt>
                <c:pt idx="7191">
                  <c:v>17667.712856999999</c:v>
                </c:pt>
                <c:pt idx="7192">
                  <c:v>17670.183002000002</c:v>
                </c:pt>
                <c:pt idx="7193">
                  <c:v>17672.635374000001</c:v>
                </c:pt>
                <c:pt idx="7194">
                  <c:v>17675.090842000001</c:v>
                </c:pt>
                <c:pt idx="7195">
                  <c:v>17677.554270000001</c:v>
                </c:pt>
                <c:pt idx="7196">
                  <c:v>17680.034913</c:v>
                </c:pt>
                <c:pt idx="7197">
                  <c:v>17682.488945000001</c:v>
                </c:pt>
                <c:pt idx="7198">
                  <c:v>17684.953974</c:v>
                </c:pt>
                <c:pt idx="7199">
                  <c:v>17687.407580999999</c:v>
                </c:pt>
                <c:pt idx="7200">
                  <c:v>17689.864775999999</c:v>
                </c:pt>
                <c:pt idx="7201">
                  <c:v>17692.316704000001</c:v>
                </c:pt>
                <c:pt idx="7202">
                  <c:v>17694.778784999999</c:v>
                </c:pt>
                <c:pt idx="7203">
                  <c:v>17697.231960000001</c:v>
                </c:pt>
                <c:pt idx="7204">
                  <c:v>17699.684146</c:v>
                </c:pt>
                <c:pt idx="7205">
                  <c:v>17702.140807</c:v>
                </c:pt>
                <c:pt idx="7206">
                  <c:v>17704.605014000001</c:v>
                </c:pt>
                <c:pt idx="7207">
                  <c:v>17707.064444</c:v>
                </c:pt>
                <c:pt idx="7208">
                  <c:v>17709.517445000001</c:v>
                </c:pt>
                <c:pt idx="7209">
                  <c:v>17711.969960999999</c:v>
                </c:pt>
                <c:pt idx="7210">
                  <c:v>17714.428220999998</c:v>
                </c:pt>
                <c:pt idx="7211">
                  <c:v>17716.898668000002</c:v>
                </c:pt>
                <c:pt idx="7212">
                  <c:v>17719.357112999998</c:v>
                </c:pt>
                <c:pt idx="7213">
                  <c:v>17721.819897000001</c:v>
                </c:pt>
                <c:pt idx="7214">
                  <c:v>17724.292617999999</c:v>
                </c:pt>
                <c:pt idx="7215">
                  <c:v>17726.754345000001</c:v>
                </c:pt>
                <c:pt idx="7216">
                  <c:v>17729.209588999998</c:v>
                </c:pt>
                <c:pt idx="7217">
                  <c:v>17731.677229000001</c:v>
                </c:pt>
                <c:pt idx="7218">
                  <c:v>17734.126307999999</c:v>
                </c:pt>
                <c:pt idx="7219">
                  <c:v>17736.584387999999</c:v>
                </c:pt>
                <c:pt idx="7220">
                  <c:v>17739.042729000001</c:v>
                </c:pt>
                <c:pt idx="7221">
                  <c:v>17741.502780999999</c:v>
                </c:pt>
                <c:pt idx="7222">
                  <c:v>17743.953442999999</c:v>
                </c:pt>
                <c:pt idx="7223">
                  <c:v>17746.420056999999</c:v>
                </c:pt>
                <c:pt idx="7224">
                  <c:v>17748.888206</c:v>
                </c:pt>
                <c:pt idx="7225">
                  <c:v>17751.369643000002</c:v>
                </c:pt>
                <c:pt idx="7226">
                  <c:v>17753.83166</c:v>
                </c:pt>
                <c:pt idx="7227">
                  <c:v>17756.285416999999</c:v>
                </c:pt>
                <c:pt idx="7228">
                  <c:v>17758.741385000001</c:v>
                </c:pt>
                <c:pt idx="7229">
                  <c:v>17761.194317000001</c:v>
                </c:pt>
                <c:pt idx="7230">
                  <c:v>17763.650401999999</c:v>
                </c:pt>
                <c:pt idx="7231">
                  <c:v>17766.103781999998</c:v>
                </c:pt>
                <c:pt idx="7232">
                  <c:v>17768.561344999998</c:v>
                </c:pt>
                <c:pt idx="7233">
                  <c:v>17771.021830000002</c:v>
                </c:pt>
                <c:pt idx="7234">
                  <c:v>17773.480230000001</c:v>
                </c:pt>
                <c:pt idx="7235">
                  <c:v>17775.959069</c:v>
                </c:pt>
                <c:pt idx="7236">
                  <c:v>17778.406008999998</c:v>
                </c:pt>
                <c:pt idx="7237">
                  <c:v>17780.881786999998</c:v>
                </c:pt>
                <c:pt idx="7238">
                  <c:v>17783.329702999999</c:v>
                </c:pt>
                <c:pt idx="7239">
                  <c:v>17785.795568000001</c:v>
                </c:pt>
                <c:pt idx="7240">
                  <c:v>17788.251615000001</c:v>
                </c:pt>
                <c:pt idx="7241">
                  <c:v>17790.708554000001</c:v>
                </c:pt>
                <c:pt idx="7242">
                  <c:v>17793.159881</c:v>
                </c:pt>
                <c:pt idx="7243">
                  <c:v>17795.619834000001</c:v>
                </c:pt>
                <c:pt idx="7244">
                  <c:v>17798.07864</c:v>
                </c:pt>
                <c:pt idx="7245">
                  <c:v>17800.546999999999</c:v>
                </c:pt>
                <c:pt idx="7246">
                  <c:v>17803.008760000001</c:v>
                </c:pt>
                <c:pt idx="7247">
                  <c:v>17805.459849999999</c:v>
                </c:pt>
                <c:pt idx="7248">
                  <c:v>17807.919113</c:v>
                </c:pt>
                <c:pt idx="7249">
                  <c:v>17810.372737999998</c:v>
                </c:pt>
                <c:pt idx="7250">
                  <c:v>17812.828291999998</c:v>
                </c:pt>
                <c:pt idx="7251">
                  <c:v>17815.307927000002</c:v>
                </c:pt>
                <c:pt idx="7252">
                  <c:v>17817.767711</c:v>
                </c:pt>
                <c:pt idx="7253">
                  <c:v>17820.220561999999</c:v>
                </c:pt>
                <c:pt idx="7254">
                  <c:v>17822.6767</c:v>
                </c:pt>
                <c:pt idx="7255">
                  <c:v>17825.131941</c:v>
                </c:pt>
                <c:pt idx="7256">
                  <c:v>17827.591766000001</c:v>
                </c:pt>
                <c:pt idx="7257">
                  <c:v>17830.045274</c:v>
                </c:pt>
                <c:pt idx="7258">
                  <c:v>17832.503573999998</c:v>
                </c:pt>
                <c:pt idx="7259">
                  <c:v>17834.966219999998</c:v>
                </c:pt>
                <c:pt idx="7260">
                  <c:v>17837.431697</c:v>
                </c:pt>
                <c:pt idx="7261">
                  <c:v>17839.888657</c:v>
                </c:pt>
                <c:pt idx="7262">
                  <c:v>17842.343351</c:v>
                </c:pt>
                <c:pt idx="7263">
                  <c:v>17844.803025000001</c:v>
                </c:pt>
                <c:pt idx="7264">
                  <c:v>17847.256098000002</c:v>
                </c:pt>
                <c:pt idx="7265">
                  <c:v>17849.712114999998</c:v>
                </c:pt>
                <c:pt idx="7266">
                  <c:v>17852.169843</c:v>
                </c:pt>
                <c:pt idx="7267">
                  <c:v>17854.62427</c:v>
                </c:pt>
                <c:pt idx="7268">
                  <c:v>17857.081663000001</c:v>
                </c:pt>
                <c:pt idx="7269">
                  <c:v>17859.535064</c:v>
                </c:pt>
                <c:pt idx="7270">
                  <c:v>17862.002681000002</c:v>
                </c:pt>
                <c:pt idx="7271">
                  <c:v>17864.478936</c:v>
                </c:pt>
                <c:pt idx="7272">
                  <c:v>17866.933603000001</c:v>
                </c:pt>
                <c:pt idx="7273">
                  <c:v>17869.386440999999</c:v>
                </c:pt>
                <c:pt idx="7274">
                  <c:v>17871.847057999999</c:v>
                </c:pt>
                <c:pt idx="7275">
                  <c:v>17874.300564000001</c:v>
                </c:pt>
                <c:pt idx="7276">
                  <c:v>17876.765175</c:v>
                </c:pt>
                <c:pt idx="7277">
                  <c:v>17879.214048000002</c:v>
                </c:pt>
                <c:pt idx="7278">
                  <c:v>17881.674605</c:v>
                </c:pt>
                <c:pt idx="7279">
                  <c:v>17884.129172000001</c:v>
                </c:pt>
                <c:pt idx="7280">
                  <c:v>17886.598773999998</c:v>
                </c:pt>
                <c:pt idx="7281">
                  <c:v>17889.063806999999</c:v>
                </c:pt>
                <c:pt idx="7282">
                  <c:v>17891.509797999999</c:v>
                </c:pt>
                <c:pt idx="7283">
                  <c:v>17893.977791000001</c:v>
                </c:pt>
                <c:pt idx="7284">
                  <c:v>17896.424125000001</c:v>
                </c:pt>
                <c:pt idx="7285">
                  <c:v>17898.878919999999</c:v>
                </c:pt>
                <c:pt idx="7286">
                  <c:v>17901.339790999999</c:v>
                </c:pt>
                <c:pt idx="7287">
                  <c:v>17903.800792999999</c:v>
                </c:pt>
                <c:pt idx="7288">
                  <c:v>17906.264805999999</c:v>
                </c:pt>
                <c:pt idx="7289">
                  <c:v>17908.731713000001</c:v>
                </c:pt>
                <c:pt idx="7290">
                  <c:v>17911.203614999999</c:v>
                </c:pt>
                <c:pt idx="7291">
                  <c:v>17913.670720999999</c:v>
                </c:pt>
                <c:pt idx="7292">
                  <c:v>17916.144875999998</c:v>
                </c:pt>
                <c:pt idx="7293">
                  <c:v>17918.601388999999</c:v>
                </c:pt>
                <c:pt idx="7294">
                  <c:v>17921.076009</c:v>
                </c:pt>
                <c:pt idx="7295">
                  <c:v>17923.526626999999</c:v>
                </c:pt>
                <c:pt idx="7296">
                  <c:v>17925.988946000001</c:v>
                </c:pt>
                <c:pt idx="7297">
                  <c:v>17928.443311999999</c:v>
                </c:pt>
                <c:pt idx="7298">
                  <c:v>17930.901996000001</c:v>
                </c:pt>
                <c:pt idx="7299">
                  <c:v>17933.353030999999</c:v>
                </c:pt>
                <c:pt idx="7300">
                  <c:v>17935.809183000001</c:v>
                </c:pt>
                <c:pt idx="7301">
                  <c:v>17938.267608999999</c:v>
                </c:pt>
                <c:pt idx="7302">
                  <c:v>17940.723085000001</c:v>
                </c:pt>
                <c:pt idx="7303">
                  <c:v>17943.175737000001</c:v>
                </c:pt>
                <c:pt idx="7304">
                  <c:v>17945.635231</c:v>
                </c:pt>
                <c:pt idx="7305">
                  <c:v>17948.093335000001</c:v>
                </c:pt>
                <c:pt idx="7306">
                  <c:v>17950.548662000001</c:v>
                </c:pt>
                <c:pt idx="7307">
                  <c:v>17953.003148</c:v>
                </c:pt>
                <c:pt idx="7308">
                  <c:v>17955.455793000001</c:v>
                </c:pt>
                <c:pt idx="7309">
                  <c:v>17957.914347999998</c:v>
                </c:pt>
                <c:pt idx="7310">
                  <c:v>17960.375638000001</c:v>
                </c:pt>
                <c:pt idx="7311">
                  <c:v>17962.830867000001</c:v>
                </c:pt>
                <c:pt idx="7312">
                  <c:v>17965.285628000001</c:v>
                </c:pt>
                <c:pt idx="7313">
                  <c:v>17967.743398999999</c:v>
                </c:pt>
                <c:pt idx="7314">
                  <c:v>17970.198096</c:v>
                </c:pt>
                <c:pt idx="7315">
                  <c:v>17972.655946999999</c:v>
                </c:pt>
                <c:pt idx="7316">
                  <c:v>17975.104737000001</c:v>
                </c:pt>
                <c:pt idx="7317">
                  <c:v>17977.562721999999</c:v>
                </c:pt>
                <c:pt idx="7318">
                  <c:v>17980.016895000001</c:v>
                </c:pt>
                <c:pt idx="7319">
                  <c:v>17982.472153999999</c:v>
                </c:pt>
                <c:pt idx="7320">
                  <c:v>17984.946894000001</c:v>
                </c:pt>
                <c:pt idx="7321">
                  <c:v>17987.403826000002</c:v>
                </c:pt>
                <c:pt idx="7322">
                  <c:v>17989.866937999999</c:v>
                </c:pt>
                <c:pt idx="7323">
                  <c:v>17992.327866</c:v>
                </c:pt>
                <c:pt idx="7324">
                  <c:v>17994.783179999999</c:v>
                </c:pt>
                <c:pt idx="7325">
                  <c:v>17997.238241999999</c:v>
                </c:pt>
                <c:pt idx="7326">
                  <c:v>17999.691076999999</c:v>
                </c:pt>
                <c:pt idx="7327">
                  <c:v>18002.157153</c:v>
                </c:pt>
                <c:pt idx="7328">
                  <c:v>18004.612372</c:v>
                </c:pt>
                <c:pt idx="7329">
                  <c:v>18007.066107999999</c:v>
                </c:pt>
                <c:pt idx="7330">
                  <c:v>18009.538171</c:v>
                </c:pt>
                <c:pt idx="7331">
                  <c:v>18011.987090999999</c:v>
                </c:pt>
                <c:pt idx="7332">
                  <c:v>18014.468985</c:v>
                </c:pt>
                <c:pt idx="7333">
                  <c:v>18016.920850999999</c:v>
                </c:pt>
                <c:pt idx="7334">
                  <c:v>18019.378847</c:v>
                </c:pt>
                <c:pt idx="7335">
                  <c:v>18021.828745999999</c:v>
                </c:pt>
                <c:pt idx="7336">
                  <c:v>18024.290402999999</c:v>
                </c:pt>
                <c:pt idx="7337">
                  <c:v>18026.751754000001</c:v>
                </c:pt>
                <c:pt idx="7338">
                  <c:v>18029.208541</c:v>
                </c:pt>
                <c:pt idx="7339">
                  <c:v>18031.673859999999</c:v>
                </c:pt>
                <c:pt idx="7340">
                  <c:v>18034.125187000001</c:v>
                </c:pt>
                <c:pt idx="7341">
                  <c:v>18036.582211000001</c:v>
                </c:pt>
                <c:pt idx="7342">
                  <c:v>18039.042807999998</c:v>
                </c:pt>
                <c:pt idx="7343">
                  <c:v>18041.500865000002</c:v>
                </c:pt>
                <c:pt idx="7344">
                  <c:v>18043.962759999999</c:v>
                </c:pt>
                <c:pt idx="7345">
                  <c:v>18046.444412000001</c:v>
                </c:pt>
                <c:pt idx="7346">
                  <c:v>18048.897700000001</c:v>
                </c:pt>
                <c:pt idx="7347">
                  <c:v>18051.358904000001</c:v>
                </c:pt>
                <c:pt idx="7348">
                  <c:v>18053.814620000001</c:v>
                </c:pt>
                <c:pt idx="7349">
                  <c:v>18056.278818999999</c:v>
                </c:pt>
                <c:pt idx="7350">
                  <c:v>18058.730546999999</c:v>
                </c:pt>
                <c:pt idx="7351">
                  <c:v>18061.181228000001</c:v>
                </c:pt>
                <c:pt idx="7352">
                  <c:v>18063.667388000002</c:v>
                </c:pt>
                <c:pt idx="7353">
                  <c:v>18066.130122999999</c:v>
                </c:pt>
                <c:pt idx="7354">
                  <c:v>18068.580673</c:v>
                </c:pt>
                <c:pt idx="7355">
                  <c:v>18071.033993000001</c:v>
                </c:pt>
                <c:pt idx="7356">
                  <c:v>18073.484629999999</c:v>
                </c:pt>
                <c:pt idx="7357">
                  <c:v>18075.944682000001</c:v>
                </c:pt>
                <c:pt idx="7358">
                  <c:v>18078.407780000001</c:v>
                </c:pt>
                <c:pt idx="7359">
                  <c:v>18080.859785000001</c:v>
                </c:pt>
                <c:pt idx="7360">
                  <c:v>18083.312604999999</c:v>
                </c:pt>
                <c:pt idx="7361">
                  <c:v>18085.775539999999</c:v>
                </c:pt>
                <c:pt idx="7362">
                  <c:v>18088.239361</c:v>
                </c:pt>
                <c:pt idx="7363">
                  <c:v>18090.718849000001</c:v>
                </c:pt>
                <c:pt idx="7364">
                  <c:v>18093.172344999999</c:v>
                </c:pt>
                <c:pt idx="7365">
                  <c:v>18095.633708000001</c:v>
                </c:pt>
                <c:pt idx="7366">
                  <c:v>18098.095757999999</c:v>
                </c:pt>
                <c:pt idx="7367">
                  <c:v>18100.555107</c:v>
                </c:pt>
                <c:pt idx="7368">
                  <c:v>18103.006216999998</c:v>
                </c:pt>
                <c:pt idx="7369">
                  <c:v>18105.485938000002</c:v>
                </c:pt>
                <c:pt idx="7370">
                  <c:v>18107.932928999999</c:v>
                </c:pt>
                <c:pt idx="7371">
                  <c:v>18110.393636000001</c:v>
                </c:pt>
                <c:pt idx="7372">
                  <c:v>18112.855776</c:v>
                </c:pt>
                <c:pt idx="7373">
                  <c:v>18115.326174999998</c:v>
                </c:pt>
                <c:pt idx="7374">
                  <c:v>18117.780274000001</c:v>
                </c:pt>
                <c:pt idx="7375">
                  <c:v>18120.252433000001</c:v>
                </c:pt>
                <c:pt idx="7376">
                  <c:v>18122.707750000001</c:v>
                </c:pt>
                <c:pt idx="7377">
                  <c:v>18125.171211000001</c:v>
                </c:pt>
                <c:pt idx="7378">
                  <c:v>18127.615401999999</c:v>
                </c:pt>
                <c:pt idx="7379">
                  <c:v>18130.073434000002</c:v>
                </c:pt>
                <c:pt idx="7380">
                  <c:v>18132.536893</c:v>
                </c:pt>
                <c:pt idx="7381">
                  <c:v>18134.994007000001</c:v>
                </c:pt>
                <c:pt idx="7382">
                  <c:v>18137.442204999999</c:v>
                </c:pt>
                <c:pt idx="7383">
                  <c:v>18139.903558999998</c:v>
                </c:pt>
                <c:pt idx="7384">
                  <c:v>18142.359093999999</c:v>
                </c:pt>
                <c:pt idx="7385">
                  <c:v>18144.808257000001</c:v>
                </c:pt>
                <c:pt idx="7386">
                  <c:v>18147.267076</c:v>
                </c:pt>
                <c:pt idx="7387">
                  <c:v>18149.737772</c:v>
                </c:pt>
                <c:pt idx="7388">
                  <c:v>18152.188043999999</c:v>
                </c:pt>
                <c:pt idx="7389">
                  <c:v>18154.658157000002</c:v>
                </c:pt>
                <c:pt idx="7390">
                  <c:v>18157.116916999999</c:v>
                </c:pt>
                <c:pt idx="7391">
                  <c:v>18159.566707999998</c:v>
                </c:pt>
                <c:pt idx="7392">
                  <c:v>18162.026564</c:v>
                </c:pt>
                <c:pt idx="7393">
                  <c:v>18164.494605</c:v>
                </c:pt>
                <c:pt idx="7394">
                  <c:v>18166.961114999998</c:v>
                </c:pt>
                <c:pt idx="7395">
                  <c:v>18169.409586999998</c:v>
                </c:pt>
                <c:pt idx="7396">
                  <c:v>18171.862627999999</c:v>
                </c:pt>
                <c:pt idx="7397">
                  <c:v>18174.317364999999</c:v>
                </c:pt>
                <c:pt idx="7398">
                  <c:v>18176.780760000001</c:v>
                </c:pt>
                <c:pt idx="7399">
                  <c:v>18179.234353</c:v>
                </c:pt>
                <c:pt idx="7400">
                  <c:v>18181.696924</c:v>
                </c:pt>
                <c:pt idx="7401">
                  <c:v>18184.148609</c:v>
                </c:pt>
                <c:pt idx="7402">
                  <c:v>18186.613377999998</c:v>
                </c:pt>
                <c:pt idx="7403">
                  <c:v>18189.058876999999</c:v>
                </c:pt>
                <c:pt idx="7404">
                  <c:v>18191.523148</c:v>
                </c:pt>
                <c:pt idx="7405">
                  <c:v>18193.992171999998</c:v>
                </c:pt>
                <c:pt idx="7406">
                  <c:v>18196.460999999999</c:v>
                </c:pt>
                <c:pt idx="7407">
                  <c:v>18198.921236999999</c:v>
                </c:pt>
                <c:pt idx="7408">
                  <c:v>18201.383708000001</c:v>
                </c:pt>
                <c:pt idx="7409">
                  <c:v>18203.829886</c:v>
                </c:pt>
                <c:pt idx="7410">
                  <c:v>18206.289306999999</c:v>
                </c:pt>
                <c:pt idx="7411">
                  <c:v>18208.752560000001</c:v>
                </c:pt>
                <c:pt idx="7412">
                  <c:v>18211.204084000001</c:v>
                </c:pt>
                <c:pt idx="7413">
                  <c:v>18213.656451999999</c:v>
                </c:pt>
                <c:pt idx="7414">
                  <c:v>18216.108842000001</c:v>
                </c:pt>
                <c:pt idx="7415">
                  <c:v>18218.566013</c:v>
                </c:pt>
                <c:pt idx="7416">
                  <c:v>18221.020013000001</c:v>
                </c:pt>
                <c:pt idx="7417">
                  <c:v>18223.486561999998</c:v>
                </c:pt>
                <c:pt idx="7418">
                  <c:v>18225.955126000001</c:v>
                </c:pt>
                <c:pt idx="7419">
                  <c:v>18228.405865000001</c:v>
                </c:pt>
                <c:pt idx="7420">
                  <c:v>18230.868859999999</c:v>
                </c:pt>
                <c:pt idx="7421">
                  <c:v>18233.327690999999</c:v>
                </c:pt>
                <c:pt idx="7422">
                  <c:v>18235.777657999999</c:v>
                </c:pt>
                <c:pt idx="7423">
                  <c:v>18238.246605</c:v>
                </c:pt>
                <c:pt idx="7424">
                  <c:v>18240.709226999999</c:v>
                </c:pt>
                <c:pt idx="7425">
                  <c:v>18243.162838</c:v>
                </c:pt>
                <c:pt idx="7426">
                  <c:v>18245.625318999999</c:v>
                </c:pt>
                <c:pt idx="7427">
                  <c:v>18248.105811000001</c:v>
                </c:pt>
                <c:pt idx="7428">
                  <c:v>18250.564362000001</c:v>
                </c:pt>
                <c:pt idx="7429">
                  <c:v>18253.019801999999</c:v>
                </c:pt>
                <c:pt idx="7430">
                  <c:v>18255.488244</c:v>
                </c:pt>
                <c:pt idx="7431">
                  <c:v>18257.970240999999</c:v>
                </c:pt>
                <c:pt idx="7432">
                  <c:v>18260.436103</c:v>
                </c:pt>
                <c:pt idx="7433">
                  <c:v>18262.895289</c:v>
                </c:pt>
                <c:pt idx="7434">
                  <c:v>18265.339881</c:v>
                </c:pt>
                <c:pt idx="7435">
                  <c:v>18267.800612999999</c:v>
                </c:pt>
                <c:pt idx="7436">
                  <c:v>18270.260552</c:v>
                </c:pt>
                <c:pt idx="7437">
                  <c:v>18272.714617000001</c:v>
                </c:pt>
                <c:pt idx="7438">
                  <c:v>18275.173447000001</c:v>
                </c:pt>
                <c:pt idx="7439">
                  <c:v>18277.627818000001</c:v>
                </c:pt>
                <c:pt idx="7440">
                  <c:v>18280.082175</c:v>
                </c:pt>
                <c:pt idx="7441">
                  <c:v>18282.540768999999</c:v>
                </c:pt>
                <c:pt idx="7442">
                  <c:v>18284.991644000002</c:v>
                </c:pt>
                <c:pt idx="7443">
                  <c:v>18287.462188000001</c:v>
                </c:pt>
                <c:pt idx="7444">
                  <c:v>18289.915956000001</c:v>
                </c:pt>
                <c:pt idx="7445">
                  <c:v>18292.377993999999</c:v>
                </c:pt>
                <c:pt idx="7446">
                  <c:v>18294.844248000001</c:v>
                </c:pt>
                <c:pt idx="7447">
                  <c:v>18297.297062000001</c:v>
                </c:pt>
                <c:pt idx="7448">
                  <c:v>18299.765845999998</c:v>
                </c:pt>
                <c:pt idx="7449">
                  <c:v>18302.209255999998</c:v>
                </c:pt>
                <c:pt idx="7450">
                  <c:v>18304.672265000001</c:v>
                </c:pt>
                <c:pt idx="7451">
                  <c:v>18307.126538</c:v>
                </c:pt>
                <c:pt idx="7452">
                  <c:v>18309.589308999999</c:v>
                </c:pt>
                <c:pt idx="7453">
                  <c:v>18312.045821</c:v>
                </c:pt>
                <c:pt idx="7454">
                  <c:v>18314.508945000001</c:v>
                </c:pt>
                <c:pt idx="7455">
                  <c:v>18316.96182</c:v>
                </c:pt>
                <c:pt idx="7456">
                  <c:v>18319.418269999998</c:v>
                </c:pt>
                <c:pt idx="7457">
                  <c:v>18321.874754</c:v>
                </c:pt>
                <c:pt idx="7458">
                  <c:v>18324.343314999998</c:v>
                </c:pt>
                <c:pt idx="7459">
                  <c:v>18326.792906999999</c:v>
                </c:pt>
                <c:pt idx="7460">
                  <c:v>18329.273572999999</c:v>
                </c:pt>
                <c:pt idx="7461">
                  <c:v>18331.724091</c:v>
                </c:pt>
                <c:pt idx="7462">
                  <c:v>18334.177788000001</c:v>
                </c:pt>
                <c:pt idx="7463">
                  <c:v>18336.639579999999</c:v>
                </c:pt>
                <c:pt idx="7464">
                  <c:v>18339.111734999999</c:v>
                </c:pt>
                <c:pt idx="7465">
                  <c:v>18341.567228</c:v>
                </c:pt>
                <c:pt idx="7466">
                  <c:v>18344.042025999999</c:v>
                </c:pt>
                <c:pt idx="7467">
                  <c:v>18346.497949000001</c:v>
                </c:pt>
                <c:pt idx="7468">
                  <c:v>18348.951578</c:v>
                </c:pt>
                <c:pt idx="7469">
                  <c:v>18351.407804999999</c:v>
                </c:pt>
                <c:pt idx="7470">
                  <c:v>18353.870029999998</c:v>
                </c:pt>
                <c:pt idx="7471">
                  <c:v>18356.32058</c:v>
                </c:pt>
                <c:pt idx="7472">
                  <c:v>18358.775893000002</c:v>
                </c:pt>
                <c:pt idx="7473">
                  <c:v>18361.249229000001</c:v>
                </c:pt>
                <c:pt idx="7474">
                  <c:v>18363.714754000001</c:v>
                </c:pt>
                <c:pt idx="7475">
                  <c:v>18366.170715</c:v>
                </c:pt>
                <c:pt idx="7476">
                  <c:v>18368.627963999999</c:v>
                </c:pt>
                <c:pt idx="7477">
                  <c:v>18371.094765000002</c:v>
                </c:pt>
                <c:pt idx="7478">
                  <c:v>18373.547010999999</c:v>
                </c:pt>
                <c:pt idx="7479">
                  <c:v>18376.027409999999</c:v>
                </c:pt>
                <c:pt idx="7480">
                  <c:v>18378.492577000001</c:v>
                </c:pt>
                <c:pt idx="7481">
                  <c:v>18380.950421000001</c:v>
                </c:pt>
                <c:pt idx="7482">
                  <c:v>18383.407993000001</c:v>
                </c:pt>
                <c:pt idx="7483">
                  <c:v>18385.863373</c:v>
                </c:pt>
                <c:pt idx="7484">
                  <c:v>18388.315103000001</c:v>
                </c:pt>
                <c:pt idx="7485">
                  <c:v>18390.770853000002</c:v>
                </c:pt>
                <c:pt idx="7486">
                  <c:v>18393.224311000002</c:v>
                </c:pt>
                <c:pt idx="7487">
                  <c:v>18395.702385000001</c:v>
                </c:pt>
                <c:pt idx="7488">
                  <c:v>18398.158002</c:v>
                </c:pt>
                <c:pt idx="7489">
                  <c:v>18400.614116000001</c:v>
                </c:pt>
                <c:pt idx="7490">
                  <c:v>18403.087932999999</c:v>
                </c:pt>
                <c:pt idx="7491">
                  <c:v>18405.548985000001</c:v>
                </c:pt>
                <c:pt idx="7492">
                  <c:v>18407.998701</c:v>
                </c:pt>
                <c:pt idx="7493">
                  <c:v>18410.475821</c:v>
                </c:pt>
                <c:pt idx="7494">
                  <c:v>18412.931872000001</c:v>
                </c:pt>
                <c:pt idx="7495">
                  <c:v>18415.378541999999</c:v>
                </c:pt>
                <c:pt idx="7496">
                  <c:v>18417.834823000001</c:v>
                </c:pt>
                <c:pt idx="7497">
                  <c:v>18420.298709999999</c:v>
                </c:pt>
                <c:pt idx="7498">
                  <c:v>18422.755883000002</c:v>
                </c:pt>
                <c:pt idx="7499">
                  <c:v>18425.224018000001</c:v>
                </c:pt>
                <c:pt idx="7500">
                  <c:v>18427.694820000001</c:v>
                </c:pt>
                <c:pt idx="7501">
                  <c:v>18430.145245</c:v>
                </c:pt>
                <c:pt idx="7502">
                  <c:v>18432.602837999999</c:v>
                </c:pt>
                <c:pt idx="7503">
                  <c:v>18435.063957999999</c:v>
                </c:pt>
                <c:pt idx="7504">
                  <c:v>18437.518682999998</c:v>
                </c:pt>
                <c:pt idx="7505">
                  <c:v>18439.981012</c:v>
                </c:pt>
                <c:pt idx="7506">
                  <c:v>18442.446727999999</c:v>
                </c:pt>
                <c:pt idx="7507">
                  <c:v>18444.902161000002</c:v>
                </c:pt>
                <c:pt idx="7508">
                  <c:v>18447.380799999999</c:v>
                </c:pt>
                <c:pt idx="7509">
                  <c:v>18449.830830999999</c:v>
                </c:pt>
                <c:pt idx="7510">
                  <c:v>18452.292641</c:v>
                </c:pt>
                <c:pt idx="7511">
                  <c:v>18454.744824000001</c:v>
                </c:pt>
                <c:pt idx="7512">
                  <c:v>18457.223887</c:v>
                </c:pt>
                <c:pt idx="7513">
                  <c:v>18459.675652000002</c:v>
                </c:pt>
                <c:pt idx="7514">
                  <c:v>18462.136772999998</c:v>
                </c:pt>
                <c:pt idx="7515">
                  <c:v>18464.619271</c:v>
                </c:pt>
                <c:pt idx="7516">
                  <c:v>18467.075104</c:v>
                </c:pt>
                <c:pt idx="7517">
                  <c:v>18469.529305</c:v>
                </c:pt>
                <c:pt idx="7518">
                  <c:v>18471.981920999999</c:v>
                </c:pt>
                <c:pt idx="7519">
                  <c:v>18474.439407999998</c:v>
                </c:pt>
                <c:pt idx="7520">
                  <c:v>18476.921095000002</c:v>
                </c:pt>
                <c:pt idx="7521">
                  <c:v>18479.382898</c:v>
                </c:pt>
                <c:pt idx="7522">
                  <c:v>18481.841433000001</c:v>
                </c:pt>
                <c:pt idx="7523">
                  <c:v>18484.294099999999</c:v>
                </c:pt>
                <c:pt idx="7524">
                  <c:v>18486.768935</c:v>
                </c:pt>
                <c:pt idx="7525">
                  <c:v>18489.229241000001</c:v>
                </c:pt>
                <c:pt idx="7526">
                  <c:v>18491.685167</c:v>
                </c:pt>
                <c:pt idx="7527">
                  <c:v>18494.140143000001</c:v>
                </c:pt>
                <c:pt idx="7528">
                  <c:v>18496.602419999999</c:v>
                </c:pt>
                <c:pt idx="7529">
                  <c:v>18499.067707999999</c:v>
                </c:pt>
                <c:pt idx="7530">
                  <c:v>18501.525105000001</c:v>
                </c:pt>
                <c:pt idx="7531">
                  <c:v>18503.991757</c:v>
                </c:pt>
                <c:pt idx="7532">
                  <c:v>18506.446399</c:v>
                </c:pt>
                <c:pt idx="7533">
                  <c:v>18508.896663</c:v>
                </c:pt>
                <c:pt idx="7534">
                  <c:v>18511.365633000001</c:v>
                </c:pt>
                <c:pt idx="7535">
                  <c:v>18513.812808999999</c:v>
                </c:pt>
                <c:pt idx="7536">
                  <c:v>18516.286291</c:v>
                </c:pt>
                <c:pt idx="7537">
                  <c:v>18518.741709999998</c:v>
                </c:pt>
                <c:pt idx="7538">
                  <c:v>18521.200640999999</c:v>
                </c:pt>
                <c:pt idx="7539">
                  <c:v>18523.657027000001</c:v>
                </c:pt>
                <c:pt idx="7540">
                  <c:v>18526.118036</c:v>
                </c:pt>
                <c:pt idx="7541">
                  <c:v>18528.572953999999</c:v>
                </c:pt>
                <c:pt idx="7542">
                  <c:v>18531.033113000001</c:v>
                </c:pt>
                <c:pt idx="7543">
                  <c:v>18533.489860000001</c:v>
                </c:pt>
                <c:pt idx="7544">
                  <c:v>18535.936839000002</c:v>
                </c:pt>
                <c:pt idx="7545">
                  <c:v>18538.401701999999</c:v>
                </c:pt>
                <c:pt idx="7546">
                  <c:v>18540.865924999998</c:v>
                </c:pt>
                <c:pt idx="7547">
                  <c:v>18543.33108</c:v>
                </c:pt>
                <c:pt idx="7548">
                  <c:v>18545.786814999999</c:v>
                </c:pt>
                <c:pt idx="7549">
                  <c:v>18548.248084999999</c:v>
                </c:pt>
                <c:pt idx="7550">
                  <c:v>18550.699186999998</c:v>
                </c:pt>
                <c:pt idx="7551">
                  <c:v>18553.162746000002</c:v>
                </c:pt>
                <c:pt idx="7552">
                  <c:v>18555.614430000001</c:v>
                </c:pt>
                <c:pt idx="7553">
                  <c:v>18558.077118000001</c:v>
                </c:pt>
                <c:pt idx="7554">
                  <c:v>18560.549541</c:v>
                </c:pt>
                <c:pt idx="7555">
                  <c:v>18562.999029999999</c:v>
                </c:pt>
                <c:pt idx="7556">
                  <c:v>18565.46169</c:v>
                </c:pt>
                <c:pt idx="7557">
                  <c:v>18567.912923</c:v>
                </c:pt>
                <c:pt idx="7558">
                  <c:v>18570.392872</c:v>
                </c:pt>
                <c:pt idx="7559">
                  <c:v>18572.843359999999</c:v>
                </c:pt>
                <c:pt idx="7560">
                  <c:v>18575.309452000001</c:v>
                </c:pt>
                <c:pt idx="7561">
                  <c:v>18577.774419000001</c:v>
                </c:pt>
                <c:pt idx="7562">
                  <c:v>18580.225141999999</c:v>
                </c:pt>
                <c:pt idx="7563">
                  <c:v>18582.685446</c:v>
                </c:pt>
                <c:pt idx="7564">
                  <c:v>18585.174054999999</c:v>
                </c:pt>
                <c:pt idx="7565">
                  <c:v>18587.640732</c:v>
                </c:pt>
                <c:pt idx="7566">
                  <c:v>18590.103008999999</c:v>
                </c:pt>
                <c:pt idx="7567">
                  <c:v>18592.556744000001</c:v>
                </c:pt>
                <c:pt idx="7568">
                  <c:v>18595.021757999999</c:v>
                </c:pt>
                <c:pt idx="7569">
                  <c:v>18597.478190999998</c:v>
                </c:pt>
                <c:pt idx="7570">
                  <c:v>18599.945437999999</c:v>
                </c:pt>
                <c:pt idx="7571">
                  <c:v>18602.394729</c:v>
                </c:pt>
                <c:pt idx="7572">
                  <c:v>18604.85714</c:v>
                </c:pt>
                <c:pt idx="7573">
                  <c:v>18607.313117000002</c:v>
                </c:pt>
                <c:pt idx="7574">
                  <c:v>18609.794645999998</c:v>
                </c:pt>
                <c:pt idx="7575">
                  <c:v>18612.254181</c:v>
                </c:pt>
                <c:pt idx="7576">
                  <c:v>18614.718342</c:v>
                </c:pt>
                <c:pt idx="7577">
                  <c:v>18617.180291000001</c:v>
                </c:pt>
                <c:pt idx="7578">
                  <c:v>18619.637594</c:v>
                </c:pt>
                <c:pt idx="7579">
                  <c:v>18622.095976000001</c:v>
                </c:pt>
                <c:pt idx="7580">
                  <c:v>18624.550684000002</c:v>
                </c:pt>
                <c:pt idx="7581">
                  <c:v>18627.022868</c:v>
                </c:pt>
                <c:pt idx="7582">
                  <c:v>18629.478921000002</c:v>
                </c:pt>
                <c:pt idx="7583">
                  <c:v>18631.941637</c:v>
                </c:pt>
                <c:pt idx="7584">
                  <c:v>18634.401110999999</c:v>
                </c:pt>
                <c:pt idx="7585">
                  <c:v>18636.855447000002</c:v>
                </c:pt>
                <c:pt idx="7586">
                  <c:v>18639.309572999999</c:v>
                </c:pt>
                <c:pt idx="7587">
                  <c:v>18641.764686999999</c:v>
                </c:pt>
                <c:pt idx="7588">
                  <c:v>18644.215307999999</c:v>
                </c:pt>
                <c:pt idx="7589">
                  <c:v>18646.680582000001</c:v>
                </c:pt>
                <c:pt idx="7590">
                  <c:v>18649.132057999999</c:v>
                </c:pt>
                <c:pt idx="7591">
                  <c:v>18651.589015000001</c:v>
                </c:pt>
                <c:pt idx="7592">
                  <c:v>18654.039992999999</c:v>
                </c:pt>
                <c:pt idx="7593">
                  <c:v>18656.507715</c:v>
                </c:pt>
                <c:pt idx="7594">
                  <c:v>18658.960847999999</c:v>
                </c:pt>
                <c:pt idx="7595">
                  <c:v>18661.418259999999</c:v>
                </c:pt>
                <c:pt idx="7596">
                  <c:v>18663.872241000001</c:v>
                </c:pt>
                <c:pt idx="7597">
                  <c:v>18666.330646999999</c:v>
                </c:pt>
                <c:pt idx="7598">
                  <c:v>18668.792547000001</c:v>
                </c:pt>
                <c:pt idx="7599">
                  <c:v>18671.248841000001</c:v>
                </c:pt>
                <c:pt idx="7600">
                  <c:v>18673.707657999999</c:v>
                </c:pt>
                <c:pt idx="7601">
                  <c:v>18676.161891</c:v>
                </c:pt>
                <c:pt idx="7602">
                  <c:v>18678.618419999999</c:v>
                </c:pt>
                <c:pt idx="7603">
                  <c:v>18681.075535</c:v>
                </c:pt>
                <c:pt idx="7604">
                  <c:v>18683.533350999998</c:v>
                </c:pt>
                <c:pt idx="7605">
                  <c:v>18685.985733000001</c:v>
                </c:pt>
                <c:pt idx="7606">
                  <c:v>18688.439227999999</c:v>
                </c:pt>
                <c:pt idx="7607">
                  <c:v>18690.896063</c:v>
                </c:pt>
                <c:pt idx="7608">
                  <c:v>18693.357884000001</c:v>
                </c:pt>
                <c:pt idx="7609">
                  <c:v>18695.813604999999</c:v>
                </c:pt>
                <c:pt idx="7610">
                  <c:v>18698.273945000001</c:v>
                </c:pt>
                <c:pt idx="7611">
                  <c:v>18700.729554000001</c:v>
                </c:pt>
                <c:pt idx="7612">
                  <c:v>18703.196863000001</c:v>
                </c:pt>
                <c:pt idx="7613">
                  <c:v>18705.656135000001</c:v>
                </c:pt>
                <c:pt idx="7614">
                  <c:v>18708.127307999999</c:v>
                </c:pt>
                <c:pt idx="7615">
                  <c:v>18710.592141000001</c:v>
                </c:pt>
                <c:pt idx="7616">
                  <c:v>18713.054604000001</c:v>
                </c:pt>
                <c:pt idx="7617">
                  <c:v>18715.508666000002</c:v>
                </c:pt>
                <c:pt idx="7618">
                  <c:v>18717.970171000001</c:v>
                </c:pt>
                <c:pt idx="7619">
                  <c:v>18720.422538999999</c:v>
                </c:pt>
                <c:pt idx="7620">
                  <c:v>18722.899071</c:v>
                </c:pt>
                <c:pt idx="7621">
                  <c:v>18725.355909999998</c:v>
                </c:pt>
                <c:pt idx="7622">
                  <c:v>18727.800275000001</c:v>
                </c:pt>
                <c:pt idx="7623">
                  <c:v>18730.263584</c:v>
                </c:pt>
                <c:pt idx="7624">
                  <c:v>18732.719569000001</c:v>
                </c:pt>
                <c:pt idx="7625">
                  <c:v>18735.174821000001</c:v>
                </c:pt>
                <c:pt idx="7626">
                  <c:v>18737.630595999999</c:v>
                </c:pt>
                <c:pt idx="7627">
                  <c:v>18740.095840000002</c:v>
                </c:pt>
                <c:pt idx="7628">
                  <c:v>18742.549384999998</c:v>
                </c:pt>
                <c:pt idx="7629">
                  <c:v>18745.004588</c:v>
                </c:pt>
                <c:pt idx="7630">
                  <c:v>18747.455838999998</c:v>
                </c:pt>
                <c:pt idx="7631">
                  <c:v>18749.915612000001</c:v>
                </c:pt>
                <c:pt idx="7632">
                  <c:v>18752.386124000001</c:v>
                </c:pt>
                <c:pt idx="7633">
                  <c:v>18754.843607999999</c:v>
                </c:pt>
                <c:pt idx="7634">
                  <c:v>18757.305608999999</c:v>
                </c:pt>
                <c:pt idx="7635">
                  <c:v>18759.780121</c:v>
                </c:pt>
                <c:pt idx="7636">
                  <c:v>18762.246658</c:v>
                </c:pt>
                <c:pt idx="7637">
                  <c:v>18764.717612</c:v>
                </c:pt>
                <c:pt idx="7638">
                  <c:v>18767.173446000001</c:v>
                </c:pt>
                <c:pt idx="7639">
                  <c:v>18769.634566000001</c:v>
                </c:pt>
                <c:pt idx="7640">
                  <c:v>18772.092173000001</c:v>
                </c:pt>
                <c:pt idx="7641">
                  <c:v>18774.545275</c:v>
                </c:pt>
                <c:pt idx="7642">
                  <c:v>18777.016452</c:v>
                </c:pt>
                <c:pt idx="7643">
                  <c:v>18779.471323000002</c:v>
                </c:pt>
                <c:pt idx="7644">
                  <c:v>18781.926048000001</c:v>
                </c:pt>
                <c:pt idx="7645">
                  <c:v>18784.384362000001</c:v>
                </c:pt>
                <c:pt idx="7646">
                  <c:v>18786.84187</c:v>
                </c:pt>
                <c:pt idx="7647">
                  <c:v>18789.314966000002</c:v>
                </c:pt>
                <c:pt idx="7648">
                  <c:v>18791.771876999999</c:v>
                </c:pt>
                <c:pt idx="7649">
                  <c:v>18794.227395999998</c:v>
                </c:pt>
                <c:pt idx="7650">
                  <c:v>18796.690547999999</c:v>
                </c:pt>
                <c:pt idx="7651">
                  <c:v>18799.149786999998</c:v>
                </c:pt>
                <c:pt idx="7652">
                  <c:v>18801.612958000002</c:v>
                </c:pt>
                <c:pt idx="7653">
                  <c:v>18804.076771</c:v>
                </c:pt>
                <c:pt idx="7654">
                  <c:v>18806.540827000001</c:v>
                </c:pt>
                <c:pt idx="7655">
                  <c:v>18808.985074</c:v>
                </c:pt>
                <c:pt idx="7656">
                  <c:v>18811.45003</c:v>
                </c:pt>
                <c:pt idx="7657">
                  <c:v>18813.898427</c:v>
                </c:pt>
                <c:pt idx="7658">
                  <c:v>18816.357527</c:v>
                </c:pt>
                <c:pt idx="7659">
                  <c:v>18818.81381</c:v>
                </c:pt>
                <c:pt idx="7660">
                  <c:v>18821.266006999998</c:v>
                </c:pt>
                <c:pt idx="7661">
                  <c:v>18823.732989</c:v>
                </c:pt>
                <c:pt idx="7662">
                  <c:v>18826.178187000001</c:v>
                </c:pt>
                <c:pt idx="7663">
                  <c:v>18828.64471</c:v>
                </c:pt>
                <c:pt idx="7664">
                  <c:v>18831.101897</c:v>
                </c:pt>
                <c:pt idx="7665">
                  <c:v>18833.558773000001</c:v>
                </c:pt>
                <c:pt idx="7666">
                  <c:v>18836.010868000001</c:v>
                </c:pt>
                <c:pt idx="7667">
                  <c:v>18838.468826</c:v>
                </c:pt>
                <c:pt idx="7668">
                  <c:v>18840.926957</c:v>
                </c:pt>
                <c:pt idx="7669">
                  <c:v>18843.390857999999</c:v>
                </c:pt>
                <c:pt idx="7670">
                  <c:v>18845.846140000001</c:v>
                </c:pt>
                <c:pt idx="7671">
                  <c:v>18848.300651000001</c:v>
                </c:pt>
                <c:pt idx="7672">
                  <c:v>18850.756961999999</c:v>
                </c:pt>
                <c:pt idx="7673">
                  <c:v>18853.225186</c:v>
                </c:pt>
                <c:pt idx="7674">
                  <c:v>18855.685153999999</c:v>
                </c:pt>
                <c:pt idx="7675">
                  <c:v>18858.149108000001</c:v>
                </c:pt>
                <c:pt idx="7676">
                  <c:v>18860.609973999999</c:v>
                </c:pt>
                <c:pt idx="7677">
                  <c:v>18863.062544</c:v>
                </c:pt>
                <c:pt idx="7678">
                  <c:v>18865.537088000001</c:v>
                </c:pt>
                <c:pt idx="7679">
                  <c:v>18868.006576</c:v>
                </c:pt>
                <c:pt idx="7680">
                  <c:v>18870.46385</c:v>
                </c:pt>
                <c:pt idx="7681">
                  <c:v>18872.921619000001</c:v>
                </c:pt>
                <c:pt idx="7682">
                  <c:v>18875.385745</c:v>
                </c:pt>
                <c:pt idx="7683">
                  <c:v>18877.840067000001</c:v>
                </c:pt>
                <c:pt idx="7684">
                  <c:v>18880.293870000001</c:v>
                </c:pt>
                <c:pt idx="7685">
                  <c:v>18882.742877000001</c:v>
                </c:pt>
                <c:pt idx="7686">
                  <c:v>18885.213963999999</c:v>
                </c:pt>
                <c:pt idx="7687">
                  <c:v>18887.674719999999</c:v>
                </c:pt>
                <c:pt idx="7688">
                  <c:v>18890.126293000001</c:v>
                </c:pt>
                <c:pt idx="7689">
                  <c:v>18892.587691000001</c:v>
                </c:pt>
                <c:pt idx="7690">
                  <c:v>18895.041580000001</c:v>
                </c:pt>
                <c:pt idx="7691">
                  <c:v>18897.492848999998</c:v>
                </c:pt>
                <c:pt idx="7692">
                  <c:v>18899.949544999999</c:v>
                </c:pt>
                <c:pt idx="7693">
                  <c:v>18902.413175000002</c:v>
                </c:pt>
                <c:pt idx="7694">
                  <c:v>18904.864779</c:v>
                </c:pt>
                <c:pt idx="7695">
                  <c:v>18907.335932999998</c:v>
                </c:pt>
                <c:pt idx="7696">
                  <c:v>18909.788141000001</c:v>
                </c:pt>
                <c:pt idx="7697">
                  <c:v>18912.249059999998</c:v>
                </c:pt>
                <c:pt idx="7698">
                  <c:v>18914.709359</c:v>
                </c:pt>
                <c:pt idx="7699">
                  <c:v>18917.161853000001</c:v>
                </c:pt>
                <c:pt idx="7700">
                  <c:v>18919.615801</c:v>
                </c:pt>
                <c:pt idx="7701">
                  <c:v>18922.076893000001</c:v>
                </c:pt>
                <c:pt idx="7702">
                  <c:v>18924.529708999999</c:v>
                </c:pt>
                <c:pt idx="7703">
                  <c:v>18926.989140999998</c:v>
                </c:pt>
                <c:pt idx="7704">
                  <c:v>18929.466823999999</c:v>
                </c:pt>
                <c:pt idx="7705">
                  <c:v>18931.934706</c:v>
                </c:pt>
                <c:pt idx="7706">
                  <c:v>18934.390829</c:v>
                </c:pt>
                <c:pt idx="7707">
                  <c:v>18936.854267999999</c:v>
                </c:pt>
                <c:pt idx="7708">
                  <c:v>18939.315984000001</c:v>
                </c:pt>
                <c:pt idx="7709">
                  <c:v>18941.770406</c:v>
                </c:pt>
                <c:pt idx="7710">
                  <c:v>18944.236701999998</c:v>
                </c:pt>
                <c:pt idx="7711">
                  <c:v>18946.691907</c:v>
                </c:pt>
                <c:pt idx="7712">
                  <c:v>18949.159763</c:v>
                </c:pt>
                <c:pt idx="7713">
                  <c:v>18951.643991000001</c:v>
                </c:pt>
                <c:pt idx="7714">
                  <c:v>18954.102935999999</c:v>
                </c:pt>
                <c:pt idx="7715">
                  <c:v>18956.561279000001</c:v>
                </c:pt>
                <c:pt idx="7716">
                  <c:v>18959.019198999998</c:v>
                </c:pt>
                <c:pt idx="7717">
                  <c:v>18961.469388000001</c:v>
                </c:pt>
                <c:pt idx="7718">
                  <c:v>18963.930070999999</c:v>
                </c:pt>
                <c:pt idx="7719">
                  <c:v>18966.398561999998</c:v>
                </c:pt>
                <c:pt idx="7720">
                  <c:v>18968.852290999999</c:v>
                </c:pt>
                <c:pt idx="7721">
                  <c:v>18971.309967000001</c:v>
                </c:pt>
                <c:pt idx="7722">
                  <c:v>18973.763789000001</c:v>
                </c:pt>
                <c:pt idx="7723">
                  <c:v>18976.228004000001</c:v>
                </c:pt>
                <c:pt idx="7724">
                  <c:v>18978.679174000001</c:v>
                </c:pt>
                <c:pt idx="7725">
                  <c:v>18981.131213000001</c:v>
                </c:pt>
                <c:pt idx="7726">
                  <c:v>18983.589885000001</c:v>
                </c:pt>
                <c:pt idx="7727">
                  <c:v>18986.043908</c:v>
                </c:pt>
                <c:pt idx="7728">
                  <c:v>18988.500336000001</c:v>
                </c:pt>
                <c:pt idx="7729">
                  <c:v>18990.973910000001</c:v>
                </c:pt>
                <c:pt idx="7730">
                  <c:v>18993.432554999999</c:v>
                </c:pt>
                <c:pt idx="7731">
                  <c:v>18995.890596000001</c:v>
                </c:pt>
                <c:pt idx="7732">
                  <c:v>18998.352953000001</c:v>
                </c:pt>
                <c:pt idx="7733">
                  <c:v>19000.824932</c:v>
                </c:pt>
                <c:pt idx="7734">
                  <c:v>19003.292651</c:v>
                </c:pt>
                <c:pt idx="7735">
                  <c:v>19005.754607999999</c:v>
                </c:pt>
                <c:pt idx="7736">
                  <c:v>19008.208968999999</c:v>
                </c:pt>
                <c:pt idx="7737">
                  <c:v>19010.657584</c:v>
                </c:pt>
                <c:pt idx="7738">
                  <c:v>19013.121722</c:v>
                </c:pt>
                <c:pt idx="7739">
                  <c:v>19015.572367000001</c:v>
                </c:pt>
                <c:pt idx="7740">
                  <c:v>19018.051973000001</c:v>
                </c:pt>
                <c:pt idx="7741">
                  <c:v>19020.538831000002</c:v>
                </c:pt>
                <c:pt idx="7742">
                  <c:v>19022.992978999999</c:v>
                </c:pt>
                <c:pt idx="7743">
                  <c:v>19025.467186999998</c:v>
                </c:pt>
                <c:pt idx="7744">
                  <c:v>19027.922888000001</c:v>
                </c:pt>
                <c:pt idx="7745">
                  <c:v>19030.379118000001</c:v>
                </c:pt>
                <c:pt idx="7746">
                  <c:v>19032.834333999999</c:v>
                </c:pt>
                <c:pt idx="7747">
                  <c:v>19035.298149999999</c:v>
                </c:pt>
                <c:pt idx="7748">
                  <c:v>19037.757027</c:v>
                </c:pt>
                <c:pt idx="7749">
                  <c:v>19040.209427000002</c:v>
                </c:pt>
                <c:pt idx="7750">
                  <c:v>19042.677417999999</c:v>
                </c:pt>
                <c:pt idx="7751">
                  <c:v>19045.136173999999</c:v>
                </c:pt>
                <c:pt idx="7752">
                  <c:v>19047.58541</c:v>
                </c:pt>
                <c:pt idx="7753">
                  <c:v>19050.042963</c:v>
                </c:pt>
                <c:pt idx="7754">
                  <c:v>19052.498231000001</c:v>
                </c:pt>
                <c:pt idx="7755">
                  <c:v>19054.963195</c:v>
                </c:pt>
                <c:pt idx="7756">
                  <c:v>19057.42757</c:v>
                </c:pt>
                <c:pt idx="7757">
                  <c:v>19059.880840000002</c:v>
                </c:pt>
                <c:pt idx="7758">
                  <c:v>19062.362409000001</c:v>
                </c:pt>
                <c:pt idx="7759">
                  <c:v>19064.809646000002</c:v>
                </c:pt>
                <c:pt idx="7760">
                  <c:v>19067.272121999998</c:v>
                </c:pt>
                <c:pt idx="7761">
                  <c:v>19069.729053999999</c:v>
                </c:pt>
                <c:pt idx="7762">
                  <c:v>19072.180555999999</c:v>
                </c:pt>
                <c:pt idx="7763">
                  <c:v>19074.641745000001</c:v>
                </c:pt>
                <c:pt idx="7764">
                  <c:v>19077.09908</c:v>
                </c:pt>
                <c:pt idx="7765">
                  <c:v>19079.549741999999</c:v>
                </c:pt>
                <c:pt idx="7766">
                  <c:v>19082.010405000001</c:v>
                </c:pt>
                <c:pt idx="7767">
                  <c:v>19084.460285000001</c:v>
                </c:pt>
                <c:pt idx="7768">
                  <c:v>19086.921074999998</c:v>
                </c:pt>
                <c:pt idx="7769">
                  <c:v>19089.390450999999</c:v>
                </c:pt>
                <c:pt idx="7770">
                  <c:v>19091.842562000002</c:v>
                </c:pt>
                <c:pt idx="7771">
                  <c:v>19094.295037</c:v>
                </c:pt>
                <c:pt idx="7772">
                  <c:v>19096.759021000002</c:v>
                </c:pt>
                <c:pt idx="7773">
                  <c:v>19099.235742000001</c:v>
                </c:pt>
                <c:pt idx="7774">
                  <c:v>19101.682226000001</c:v>
                </c:pt>
                <c:pt idx="7775">
                  <c:v>19104.136914999999</c:v>
                </c:pt>
                <c:pt idx="7776">
                  <c:v>19106.594022000001</c:v>
                </c:pt>
                <c:pt idx="7777">
                  <c:v>19109.070889999999</c:v>
                </c:pt>
                <c:pt idx="7778">
                  <c:v>19111.528638</c:v>
                </c:pt>
                <c:pt idx="7779">
                  <c:v>19113.978406999999</c:v>
                </c:pt>
                <c:pt idx="7780">
                  <c:v>19116.445917000001</c:v>
                </c:pt>
                <c:pt idx="7781">
                  <c:v>19118.907793999999</c:v>
                </c:pt>
                <c:pt idx="7782">
                  <c:v>19121.380386000001</c:v>
                </c:pt>
                <c:pt idx="7783">
                  <c:v>19123.854103000001</c:v>
                </c:pt>
                <c:pt idx="7784">
                  <c:v>19126.304604000001</c:v>
                </c:pt>
                <c:pt idx="7785">
                  <c:v>19128.772111999999</c:v>
                </c:pt>
                <c:pt idx="7786">
                  <c:v>19131.235064</c:v>
                </c:pt>
                <c:pt idx="7787">
                  <c:v>19133.699911</c:v>
                </c:pt>
                <c:pt idx="7788">
                  <c:v>19136.170565</c:v>
                </c:pt>
                <c:pt idx="7789">
                  <c:v>19138.625187000001</c:v>
                </c:pt>
                <c:pt idx="7790">
                  <c:v>19141.080720000002</c:v>
                </c:pt>
                <c:pt idx="7791">
                  <c:v>19143.537982000002</c:v>
                </c:pt>
                <c:pt idx="7792">
                  <c:v>19145.990722999999</c:v>
                </c:pt>
                <c:pt idx="7793">
                  <c:v>19148.452140000001</c:v>
                </c:pt>
                <c:pt idx="7794">
                  <c:v>19150.931091999999</c:v>
                </c:pt>
                <c:pt idx="7795">
                  <c:v>19153.391230000001</c:v>
                </c:pt>
                <c:pt idx="7796">
                  <c:v>19155.855716999999</c:v>
                </c:pt>
                <c:pt idx="7797">
                  <c:v>19158.302007999999</c:v>
                </c:pt>
                <c:pt idx="7798">
                  <c:v>19160.759823</c:v>
                </c:pt>
                <c:pt idx="7799">
                  <c:v>19163.218996</c:v>
                </c:pt>
                <c:pt idx="7800">
                  <c:v>19165.701561999998</c:v>
                </c:pt>
                <c:pt idx="7801">
                  <c:v>19168.164722000001</c:v>
                </c:pt>
                <c:pt idx="7802">
                  <c:v>19170.620596000001</c:v>
                </c:pt>
                <c:pt idx="7803">
                  <c:v>19173.074795</c:v>
                </c:pt>
                <c:pt idx="7804">
                  <c:v>19175.533340999998</c:v>
                </c:pt>
                <c:pt idx="7805">
                  <c:v>19177.998304000001</c:v>
                </c:pt>
                <c:pt idx="7806">
                  <c:v>19180.461545999999</c:v>
                </c:pt>
                <c:pt idx="7807">
                  <c:v>19182.922112</c:v>
                </c:pt>
                <c:pt idx="7808">
                  <c:v>19185.37876</c:v>
                </c:pt>
                <c:pt idx="7809">
                  <c:v>19187.829970999999</c:v>
                </c:pt>
                <c:pt idx="7810">
                  <c:v>19190.290627999999</c:v>
                </c:pt>
                <c:pt idx="7811">
                  <c:v>19192.745805999999</c:v>
                </c:pt>
                <c:pt idx="7812">
                  <c:v>19195.223164999999</c:v>
                </c:pt>
                <c:pt idx="7813">
                  <c:v>19197.675683000001</c:v>
                </c:pt>
                <c:pt idx="7814">
                  <c:v>19200.139673000001</c:v>
                </c:pt>
                <c:pt idx="7815">
                  <c:v>19202.589663999999</c:v>
                </c:pt>
                <c:pt idx="7816">
                  <c:v>19205.042675000001</c:v>
                </c:pt>
                <c:pt idx="7817">
                  <c:v>19207.500714000002</c:v>
                </c:pt>
                <c:pt idx="7818">
                  <c:v>19209.963148999999</c:v>
                </c:pt>
                <c:pt idx="7819">
                  <c:v>19212.417599</c:v>
                </c:pt>
                <c:pt idx="7820">
                  <c:v>19214.877992000002</c:v>
                </c:pt>
                <c:pt idx="7821">
                  <c:v>19217.334752999999</c:v>
                </c:pt>
                <c:pt idx="7822">
                  <c:v>19219.786139</c:v>
                </c:pt>
                <c:pt idx="7823">
                  <c:v>19222.242845000001</c:v>
                </c:pt>
                <c:pt idx="7824">
                  <c:v>19224.706635999999</c:v>
                </c:pt>
                <c:pt idx="7825">
                  <c:v>19227.158737999998</c:v>
                </c:pt>
                <c:pt idx="7826">
                  <c:v>19229.614394</c:v>
                </c:pt>
                <c:pt idx="7827">
                  <c:v>19232.088986999999</c:v>
                </c:pt>
                <c:pt idx="7828">
                  <c:v>19234.553354</c:v>
                </c:pt>
                <c:pt idx="7829">
                  <c:v>19237.010644000002</c:v>
                </c:pt>
                <c:pt idx="7830">
                  <c:v>19239.467640999999</c:v>
                </c:pt>
                <c:pt idx="7831">
                  <c:v>19241.947763</c:v>
                </c:pt>
                <c:pt idx="7832">
                  <c:v>19244.401260999999</c:v>
                </c:pt>
                <c:pt idx="7833">
                  <c:v>19246.867096999998</c:v>
                </c:pt>
                <c:pt idx="7834">
                  <c:v>19249.321236</c:v>
                </c:pt>
                <c:pt idx="7835">
                  <c:v>19251.790552999999</c:v>
                </c:pt>
                <c:pt idx="7836">
                  <c:v>19254.251571000001</c:v>
                </c:pt>
                <c:pt idx="7837">
                  <c:v>19256.697808000001</c:v>
                </c:pt>
                <c:pt idx="7838">
                  <c:v>19259.162386</c:v>
                </c:pt>
                <c:pt idx="7839">
                  <c:v>19261.612744999999</c:v>
                </c:pt>
                <c:pt idx="7840">
                  <c:v>19264.076772</c:v>
                </c:pt>
                <c:pt idx="7841">
                  <c:v>19266.531013</c:v>
                </c:pt>
                <c:pt idx="7842">
                  <c:v>19269.002894000001</c:v>
                </c:pt>
                <c:pt idx="7843">
                  <c:v>19271.456602999999</c:v>
                </c:pt>
                <c:pt idx="7844">
                  <c:v>19273.921611999998</c:v>
                </c:pt>
                <c:pt idx="7845">
                  <c:v>19276.378100999998</c:v>
                </c:pt>
                <c:pt idx="7846">
                  <c:v>19278.828319</c:v>
                </c:pt>
                <c:pt idx="7847">
                  <c:v>19281.289665</c:v>
                </c:pt>
                <c:pt idx="7848">
                  <c:v>19283.738092</c:v>
                </c:pt>
                <c:pt idx="7849">
                  <c:v>19286.201274999999</c:v>
                </c:pt>
                <c:pt idx="7850">
                  <c:v>19288.669253</c:v>
                </c:pt>
                <c:pt idx="7851">
                  <c:v>19291.126767000002</c:v>
                </c:pt>
                <c:pt idx="7852">
                  <c:v>19293.59606</c:v>
                </c:pt>
                <c:pt idx="7853">
                  <c:v>19296.056371999999</c:v>
                </c:pt>
                <c:pt idx="7854">
                  <c:v>19298.529599000001</c:v>
                </c:pt>
                <c:pt idx="7855">
                  <c:v>19300.985703999999</c:v>
                </c:pt>
                <c:pt idx="7856">
                  <c:v>19303.462770999999</c:v>
                </c:pt>
                <c:pt idx="7857">
                  <c:v>19305.914884000002</c:v>
                </c:pt>
                <c:pt idx="7858">
                  <c:v>19308.402118999998</c:v>
                </c:pt>
                <c:pt idx="7859">
                  <c:v>19310.858672999999</c:v>
                </c:pt>
                <c:pt idx="7860">
                  <c:v>19313.31264</c:v>
                </c:pt>
                <c:pt idx="7861">
                  <c:v>19315.795649</c:v>
                </c:pt>
                <c:pt idx="7862">
                  <c:v>19318.250703000002</c:v>
                </c:pt>
                <c:pt idx="7863">
                  <c:v>19320.704544</c:v>
                </c:pt>
                <c:pt idx="7864">
                  <c:v>19323.163809000001</c:v>
                </c:pt>
                <c:pt idx="7865">
                  <c:v>19325.611215000001</c:v>
                </c:pt>
                <c:pt idx="7866">
                  <c:v>19328.080945000002</c:v>
                </c:pt>
                <c:pt idx="7867">
                  <c:v>19330.547807999999</c:v>
                </c:pt>
                <c:pt idx="7868">
                  <c:v>19332.996861</c:v>
                </c:pt>
                <c:pt idx="7869">
                  <c:v>19335.453348999999</c:v>
                </c:pt>
                <c:pt idx="7870">
                  <c:v>19337.931886999999</c:v>
                </c:pt>
                <c:pt idx="7871">
                  <c:v>19340.387687999999</c:v>
                </c:pt>
                <c:pt idx="7872">
                  <c:v>19342.842429</c:v>
                </c:pt>
                <c:pt idx="7873">
                  <c:v>19345.304785</c:v>
                </c:pt>
                <c:pt idx="7874">
                  <c:v>19347.755225000001</c:v>
                </c:pt>
                <c:pt idx="7875">
                  <c:v>19350.211188000001</c:v>
                </c:pt>
                <c:pt idx="7876">
                  <c:v>19352.669846000001</c:v>
                </c:pt>
                <c:pt idx="7877">
                  <c:v>19355.139035</c:v>
                </c:pt>
                <c:pt idx="7878">
                  <c:v>19357.599965000001</c:v>
                </c:pt>
                <c:pt idx="7879">
                  <c:v>19360.047661000001</c:v>
                </c:pt>
                <c:pt idx="7880">
                  <c:v>19362.520227000001</c:v>
                </c:pt>
                <c:pt idx="7881">
                  <c:v>19364.984196000001</c:v>
                </c:pt>
                <c:pt idx="7882">
                  <c:v>19367.451579</c:v>
                </c:pt>
                <c:pt idx="7883">
                  <c:v>19369.908257999999</c:v>
                </c:pt>
                <c:pt idx="7884">
                  <c:v>19372.363410999998</c:v>
                </c:pt>
                <c:pt idx="7885">
                  <c:v>19374.818665999999</c:v>
                </c:pt>
                <c:pt idx="7886">
                  <c:v>19377.280811000001</c:v>
                </c:pt>
                <c:pt idx="7887">
                  <c:v>19379.735807000001</c:v>
                </c:pt>
                <c:pt idx="7888">
                  <c:v>19382.192737000001</c:v>
                </c:pt>
                <c:pt idx="7889">
                  <c:v>19384.651123</c:v>
                </c:pt>
                <c:pt idx="7890">
                  <c:v>19387.117769</c:v>
                </c:pt>
                <c:pt idx="7891">
                  <c:v>19389.57661</c:v>
                </c:pt>
                <c:pt idx="7892">
                  <c:v>19392.028747</c:v>
                </c:pt>
                <c:pt idx="7893">
                  <c:v>19394.484066000001</c:v>
                </c:pt>
                <c:pt idx="7894">
                  <c:v>19396.940079</c:v>
                </c:pt>
                <c:pt idx="7895">
                  <c:v>19399.394547</c:v>
                </c:pt>
                <c:pt idx="7896">
                  <c:v>19401.861852999999</c:v>
                </c:pt>
                <c:pt idx="7897">
                  <c:v>19404.317171999999</c:v>
                </c:pt>
                <c:pt idx="7898">
                  <c:v>19406.771060999999</c:v>
                </c:pt>
                <c:pt idx="7899">
                  <c:v>19409.222655000001</c:v>
                </c:pt>
                <c:pt idx="7900">
                  <c:v>19411.673402</c:v>
                </c:pt>
                <c:pt idx="7901">
                  <c:v>19414.150072</c:v>
                </c:pt>
                <c:pt idx="7902">
                  <c:v>19416.603712</c:v>
                </c:pt>
                <c:pt idx="7903">
                  <c:v>19419.081948999999</c:v>
                </c:pt>
                <c:pt idx="7904">
                  <c:v>19421.538966</c:v>
                </c:pt>
                <c:pt idx="7905">
                  <c:v>19423.996305000001</c:v>
                </c:pt>
                <c:pt idx="7906">
                  <c:v>19426.450623000001</c:v>
                </c:pt>
                <c:pt idx="7907">
                  <c:v>19428.911682999998</c:v>
                </c:pt>
                <c:pt idx="7908">
                  <c:v>19431.37126</c:v>
                </c:pt>
                <c:pt idx="7909">
                  <c:v>19433.825726999999</c:v>
                </c:pt>
                <c:pt idx="7910">
                  <c:v>19436.283718999999</c:v>
                </c:pt>
                <c:pt idx="7911">
                  <c:v>19438.739904999999</c:v>
                </c:pt>
                <c:pt idx="7912">
                  <c:v>19441.198976</c:v>
                </c:pt>
                <c:pt idx="7913">
                  <c:v>19443.655838999999</c:v>
                </c:pt>
                <c:pt idx="7914">
                  <c:v>19446.112123999999</c:v>
                </c:pt>
                <c:pt idx="7915">
                  <c:v>19448.566234000002</c:v>
                </c:pt>
                <c:pt idx="7916">
                  <c:v>19451.040009</c:v>
                </c:pt>
                <c:pt idx="7917">
                  <c:v>19453.511716000001</c:v>
                </c:pt>
                <c:pt idx="7918">
                  <c:v>19455.969140000001</c:v>
                </c:pt>
                <c:pt idx="7919">
                  <c:v>19458.417242</c:v>
                </c:pt>
                <c:pt idx="7920">
                  <c:v>19460.881108000001</c:v>
                </c:pt>
                <c:pt idx="7921">
                  <c:v>19463.329807999999</c:v>
                </c:pt>
                <c:pt idx="7922">
                  <c:v>19465.785104999999</c:v>
                </c:pt>
                <c:pt idx="7923">
                  <c:v>19468.243330000001</c:v>
                </c:pt>
                <c:pt idx="7924">
                  <c:v>19470.693604</c:v>
                </c:pt>
                <c:pt idx="7925">
                  <c:v>19473.152134</c:v>
                </c:pt>
                <c:pt idx="7926">
                  <c:v>19475.604044</c:v>
                </c:pt>
                <c:pt idx="7927">
                  <c:v>19478.057933</c:v>
                </c:pt>
                <c:pt idx="7928">
                  <c:v>19480.511774999999</c:v>
                </c:pt>
                <c:pt idx="7929">
                  <c:v>19483.007834</c:v>
                </c:pt>
                <c:pt idx="7930">
                  <c:v>19485.484809000001</c:v>
                </c:pt>
                <c:pt idx="7931">
                  <c:v>19487.930743000001</c:v>
                </c:pt>
                <c:pt idx="7932">
                  <c:v>19490.394088000001</c:v>
                </c:pt>
                <c:pt idx="7933">
                  <c:v>19492.847215000002</c:v>
                </c:pt>
                <c:pt idx="7934">
                  <c:v>19495.302737000002</c:v>
                </c:pt>
                <c:pt idx="7935">
                  <c:v>19497.755341</c:v>
                </c:pt>
                <c:pt idx="7936">
                  <c:v>19500.228759000001</c:v>
                </c:pt>
                <c:pt idx="7937">
                  <c:v>19502.689718000001</c:v>
                </c:pt>
                <c:pt idx="7938">
                  <c:v>19505.147538000001</c:v>
                </c:pt>
                <c:pt idx="7939">
                  <c:v>19507.599789</c:v>
                </c:pt>
                <c:pt idx="7940">
                  <c:v>19510.067978999999</c:v>
                </c:pt>
                <c:pt idx="7941">
                  <c:v>19512.522138</c:v>
                </c:pt>
                <c:pt idx="7942">
                  <c:v>19514.972361</c:v>
                </c:pt>
                <c:pt idx="7943">
                  <c:v>19517.445188999998</c:v>
                </c:pt>
                <c:pt idx="7944">
                  <c:v>19519.897789999999</c:v>
                </c:pt>
                <c:pt idx="7945">
                  <c:v>19522.363161000001</c:v>
                </c:pt>
                <c:pt idx="7946">
                  <c:v>19524.815978999999</c:v>
                </c:pt>
                <c:pt idx="7947">
                  <c:v>19527.268561000001</c:v>
                </c:pt>
                <c:pt idx="7948">
                  <c:v>19529.723866</c:v>
                </c:pt>
                <c:pt idx="7949">
                  <c:v>19532.190613999999</c:v>
                </c:pt>
                <c:pt idx="7950">
                  <c:v>19534.635781000001</c:v>
                </c:pt>
                <c:pt idx="7951">
                  <c:v>19537.095721999998</c:v>
                </c:pt>
                <c:pt idx="7952">
                  <c:v>19539.555872000001</c:v>
                </c:pt>
                <c:pt idx="7953">
                  <c:v>19542.021850000001</c:v>
                </c:pt>
                <c:pt idx="7954">
                  <c:v>19544.479911999999</c:v>
                </c:pt>
                <c:pt idx="7955">
                  <c:v>19546.943562</c:v>
                </c:pt>
                <c:pt idx="7956">
                  <c:v>19549.399723999999</c:v>
                </c:pt>
                <c:pt idx="7957">
                  <c:v>19551.858895000001</c:v>
                </c:pt>
                <c:pt idx="7958">
                  <c:v>19554.311077999999</c:v>
                </c:pt>
                <c:pt idx="7959">
                  <c:v>19556.772914000001</c:v>
                </c:pt>
                <c:pt idx="7960">
                  <c:v>19559.232053</c:v>
                </c:pt>
                <c:pt idx="7961">
                  <c:v>19561.698409000001</c:v>
                </c:pt>
                <c:pt idx="7962">
                  <c:v>19564.159027000002</c:v>
                </c:pt>
                <c:pt idx="7963">
                  <c:v>19566.612405</c:v>
                </c:pt>
                <c:pt idx="7964">
                  <c:v>19569.083033999999</c:v>
                </c:pt>
                <c:pt idx="7965">
                  <c:v>19571.541310000001</c:v>
                </c:pt>
                <c:pt idx="7966">
                  <c:v>19574.001641999999</c:v>
                </c:pt>
                <c:pt idx="7967">
                  <c:v>19576.457152999999</c:v>
                </c:pt>
                <c:pt idx="7968">
                  <c:v>19578.920096000002</c:v>
                </c:pt>
                <c:pt idx="7969">
                  <c:v>19581.372168999998</c:v>
                </c:pt>
                <c:pt idx="7970">
                  <c:v>19583.819563000001</c:v>
                </c:pt>
                <c:pt idx="7971">
                  <c:v>19586.278695000001</c:v>
                </c:pt>
                <c:pt idx="7972">
                  <c:v>19588.738844</c:v>
                </c:pt>
                <c:pt idx="7973">
                  <c:v>19591.192931000001</c:v>
                </c:pt>
                <c:pt idx="7974">
                  <c:v>19593.668313999999</c:v>
                </c:pt>
                <c:pt idx="7975">
                  <c:v>19596.122776</c:v>
                </c:pt>
                <c:pt idx="7976">
                  <c:v>19598.577849000001</c:v>
                </c:pt>
                <c:pt idx="7977">
                  <c:v>19601.028421999999</c:v>
                </c:pt>
                <c:pt idx="7978">
                  <c:v>19603.495256999999</c:v>
                </c:pt>
                <c:pt idx="7979">
                  <c:v>19605.940069</c:v>
                </c:pt>
                <c:pt idx="7980">
                  <c:v>19608.398615999999</c:v>
                </c:pt>
                <c:pt idx="7981">
                  <c:v>19610.861916000002</c:v>
                </c:pt>
                <c:pt idx="7982">
                  <c:v>19613.342788000002</c:v>
                </c:pt>
                <c:pt idx="7983">
                  <c:v>19615.80661</c:v>
                </c:pt>
                <c:pt idx="7984">
                  <c:v>19618.254566</c:v>
                </c:pt>
                <c:pt idx="7985">
                  <c:v>19620.708675000002</c:v>
                </c:pt>
                <c:pt idx="7986">
                  <c:v>19623.174821000001</c:v>
                </c:pt>
                <c:pt idx="7987">
                  <c:v>19625.640683000001</c:v>
                </c:pt>
                <c:pt idx="7988">
                  <c:v>19628.095756999999</c:v>
                </c:pt>
                <c:pt idx="7989">
                  <c:v>19630.546415000001</c:v>
                </c:pt>
                <c:pt idx="7990">
                  <c:v>19633.025000000001</c:v>
                </c:pt>
                <c:pt idx="7991">
                  <c:v>19635.494193999999</c:v>
                </c:pt>
                <c:pt idx="7992">
                  <c:v>19637.949391999999</c:v>
                </c:pt>
                <c:pt idx="7993">
                  <c:v>19640.410113000002</c:v>
                </c:pt>
                <c:pt idx="7994">
                  <c:v>19642.868838999999</c:v>
                </c:pt>
                <c:pt idx="7995">
                  <c:v>19645.32014</c:v>
                </c:pt>
                <c:pt idx="7996">
                  <c:v>19647.768814999999</c:v>
                </c:pt>
                <c:pt idx="7997">
                  <c:v>19650.251669000001</c:v>
                </c:pt>
                <c:pt idx="7998">
                  <c:v>19652.720855</c:v>
                </c:pt>
                <c:pt idx="7999">
                  <c:v>19655.174901999999</c:v>
                </c:pt>
                <c:pt idx="8000">
                  <c:v>19657.633269999998</c:v>
                </c:pt>
                <c:pt idx="8001">
                  <c:v>19660.103770999998</c:v>
                </c:pt>
                <c:pt idx="8002">
                  <c:v>19662.580956000002</c:v>
                </c:pt>
                <c:pt idx="8003">
                  <c:v>19665.035677</c:v>
                </c:pt>
                <c:pt idx="8004">
                  <c:v>19667.496704000001</c:v>
                </c:pt>
                <c:pt idx="8005">
                  <c:v>19669.945971000001</c:v>
                </c:pt>
                <c:pt idx="8006">
                  <c:v>19672.401548000002</c:v>
                </c:pt>
                <c:pt idx="8007">
                  <c:v>19674.859412999998</c:v>
                </c:pt>
                <c:pt idx="8008">
                  <c:v>19677.312169000001</c:v>
                </c:pt>
                <c:pt idx="8009">
                  <c:v>19679.769785</c:v>
                </c:pt>
                <c:pt idx="8010">
                  <c:v>19682.226237999999</c:v>
                </c:pt>
                <c:pt idx="8011">
                  <c:v>19684.688392</c:v>
                </c:pt>
                <c:pt idx="8012">
                  <c:v>19687.157603</c:v>
                </c:pt>
                <c:pt idx="8013">
                  <c:v>19689.612942</c:v>
                </c:pt>
                <c:pt idx="8014">
                  <c:v>19692.072339999999</c:v>
                </c:pt>
                <c:pt idx="8015">
                  <c:v>19694.529053999999</c:v>
                </c:pt>
                <c:pt idx="8016">
                  <c:v>19696.984916000001</c:v>
                </c:pt>
                <c:pt idx="8017">
                  <c:v>19699.439789</c:v>
                </c:pt>
                <c:pt idx="8018">
                  <c:v>19701.915872000001</c:v>
                </c:pt>
                <c:pt idx="8019">
                  <c:v>19704.368364000002</c:v>
                </c:pt>
                <c:pt idx="8020">
                  <c:v>19706.826555</c:v>
                </c:pt>
                <c:pt idx="8021">
                  <c:v>19709.286187999998</c:v>
                </c:pt>
                <c:pt idx="8022">
                  <c:v>19711.736019</c:v>
                </c:pt>
                <c:pt idx="8023">
                  <c:v>19714.195698</c:v>
                </c:pt>
                <c:pt idx="8024">
                  <c:v>19716.663133999999</c:v>
                </c:pt>
                <c:pt idx="8025">
                  <c:v>19719.135774999999</c:v>
                </c:pt>
                <c:pt idx="8026">
                  <c:v>19721.615860999998</c:v>
                </c:pt>
                <c:pt idx="8027">
                  <c:v>19724.062062000001</c:v>
                </c:pt>
                <c:pt idx="8028">
                  <c:v>19726.525822</c:v>
                </c:pt>
                <c:pt idx="8029">
                  <c:v>19728.974126000001</c:v>
                </c:pt>
                <c:pt idx="8030">
                  <c:v>19731.437999999998</c:v>
                </c:pt>
                <c:pt idx="8031">
                  <c:v>19733.890034</c:v>
                </c:pt>
                <c:pt idx="8032">
                  <c:v>19736.345875999999</c:v>
                </c:pt>
                <c:pt idx="8033">
                  <c:v>19738.797686000002</c:v>
                </c:pt>
                <c:pt idx="8034">
                  <c:v>19741.256722999999</c:v>
                </c:pt>
                <c:pt idx="8035">
                  <c:v>19743.707900000001</c:v>
                </c:pt>
                <c:pt idx="8036">
                  <c:v>19746.173589000002</c:v>
                </c:pt>
                <c:pt idx="8037">
                  <c:v>19748.630927999999</c:v>
                </c:pt>
                <c:pt idx="8038">
                  <c:v>19751.084794999999</c:v>
                </c:pt>
                <c:pt idx="8039">
                  <c:v>19753.553339999999</c:v>
                </c:pt>
                <c:pt idx="8040">
                  <c:v>19756.016841000001</c:v>
                </c:pt>
                <c:pt idx="8041">
                  <c:v>19758.469594999999</c:v>
                </c:pt>
                <c:pt idx="8042">
                  <c:v>19760.926987999999</c:v>
                </c:pt>
                <c:pt idx="8043">
                  <c:v>19763.392691000001</c:v>
                </c:pt>
                <c:pt idx="8044">
                  <c:v>19765.862781</c:v>
                </c:pt>
                <c:pt idx="8045">
                  <c:v>19768.318405999999</c:v>
                </c:pt>
                <c:pt idx="8046">
                  <c:v>19770.778740999998</c:v>
                </c:pt>
                <c:pt idx="8047">
                  <c:v>19773.247684999998</c:v>
                </c:pt>
                <c:pt idx="8048">
                  <c:v>19775.715934</c:v>
                </c:pt>
                <c:pt idx="8049">
                  <c:v>19778.171031000002</c:v>
                </c:pt>
                <c:pt idx="8050">
                  <c:v>19780.621342999999</c:v>
                </c:pt>
                <c:pt idx="8051">
                  <c:v>19783.076682999999</c:v>
                </c:pt>
                <c:pt idx="8052">
                  <c:v>19785.539671999999</c:v>
                </c:pt>
                <c:pt idx="8053">
                  <c:v>19787.992068</c:v>
                </c:pt>
                <c:pt idx="8054">
                  <c:v>19790.454897</c:v>
                </c:pt>
                <c:pt idx="8055">
                  <c:v>19792.924533000001</c:v>
                </c:pt>
                <c:pt idx="8056">
                  <c:v>19795.380355000001</c:v>
                </c:pt>
                <c:pt idx="8057">
                  <c:v>19797.833594</c:v>
                </c:pt>
                <c:pt idx="8058">
                  <c:v>19800.297342000002</c:v>
                </c:pt>
                <c:pt idx="8059">
                  <c:v>19802.748847999999</c:v>
                </c:pt>
                <c:pt idx="8060">
                  <c:v>19805.206740000001</c:v>
                </c:pt>
                <c:pt idx="8061">
                  <c:v>19807.670843</c:v>
                </c:pt>
                <c:pt idx="8062">
                  <c:v>19810.120408999999</c:v>
                </c:pt>
                <c:pt idx="8063">
                  <c:v>19812.577152000002</c:v>
                </c:pt>
                <c:pt idx="8064">
                  <c:v>19815.039913000001</c:v>
                </c:pt>
                <c:pt idx="8065">
                  <c:v>19817.497834999998</c:v>
                </c:pt>
                <c:pt idx="8066">
                  <c:v>19819.946563000001</c:v>
                </c:pt>
                <c:pt idx="8067">
                  <c:v>19822.40828</c:v>
                </c:pt>
                <c:pt idx="8068">
                  <c:v>19824.868876</c:v>
                </c:pt>
                <c:pt idx="8069">
                  <c:v>19827.369290999999</c:v>
                </c:pt>
                <c:pt idx="8070">
                  <c:v>19829.830852999999</c:v>
                </c:pt>
                <c:pt idx="8071">
                  <c:v>19832.298674999998</c:v>
                </c:pt>
                <c:pt idx="8072">
                  <c:v>19834.785068000001</c:v>
                </c:pt>
                <c:pt idx="8073">
                  <c:v>19837.263964999998</c:v>
                </c:pt>
                <c:pt idx="8074">
                  <c:v>19839.718733000002</c:v>
                </c:pt>
                <c:pt idx="8075">
                  <c:v>19842.20318</c:v>
                </c:pt>
                <c:pt idx="8076">
                  <c:v>19844.664703999999</c:v>
                </c:pt>
                <c:pt idx="8077">
                  <c:v>19847.122736000001</c:v>
                </c:pt>
                <c:pt idx="8078">
                  <c:v>19849.574818000001</c:v>
                </c:pt>
                <c:pt idx="8079">
                  <c:v>19852.031629000001</c:v>
                </c:pt>
                <c:pt idx="8080">
                  <c:v>19854.493877000001</c:v>
                </c:pt>
                <c:pt idx="8081">
                  <c:v>19856.944425000002</c:v>
                </c:pt>
                <c:pt idx="8082">
                  <c:v>19859.413719</c:v>
                </c:pt>
                <c:pt idx="8083">
                  <c:v>19861.871245999999</c:v>
                </c:pt>
                <c:pt idx="8084">
                  <c:v>19864.322758999999</c:v>
                </c:pt>
                <c:pt idx="8085">
                  <c:v>19866.775186999999</c:v>
                </c:pt>
                <c:pt idx="8086">
                  <c:v>19869.238318</c:v>
                </c:pt>
                <c:pt idx="8087">
                  <c:v>19871.697001</c:v>
                </c:pt>
                <c:pt idx="8088">
                  <c:v>19874.14114</c:v>
                </c:pt>
                <c:pt idx="8089">
                  <c:v>19876.604069000001</c:v>
                </c:pt>
                <c:pt idx="8090">
                  <c:v>19879.060072</c:v>
                </c:pt>
                <c:pt idx="8091">
                  <c:v>19881.527537000002</c:v>
                </c:pt>
                <c:pt idx="8092">
                  <c:v>19883.982049999999</c:v>
                </c:pt>
                <c:pt idx="8093">
                  <c:v>19886.439124</c:v>
                </c:pt>
                <c:pt idx="8094">
                  <c:v>19888.91114</c:v>
                </c:pt>
                <c:pt idx="8095">
                  <c:v>19891.360352</c:v>
                </c:pt>
                <c:pt idx="8096">
                  <c:v>19893.821596999998</c:v>
                </c:pt>
                <c:pt idx="8097">
                  <c:v>19896.275276</c:v>
                </c:pt>
                <c:pt idx="8098">
                  <c:v>19898.728142</c:v>
                </c:pt>
                <c:pt idx="8099">
                  <c:v>19901.183713999999</c:v>
                </c:pt>
                <c:pt idx="8100">
                  <c:v>19903.645831999998</c:v>
                </c:pt>
                <c:pt idx="8101">
                  <c:v>19906.120975000002</c:v>
                </c:pt>
                <c:pt idx="8102">
                  <c:v>19908.574855999999</c:v>
                </c:pt>
                <c:pt idx="8103">
                  <c:v>19911.030155</c:v>
                </c:pt>
                <c:pt idx="8104">
                  <c:v>19913.479783999999</c:v>
                </c:pt>
                <c:pt idx="8105">
                  <c:v>19915.942719999999</c:v>
                </c:pt>
                <c:pt idx="8106">
                  <c:v>19918.401043999998</c:v>
                </c:pt>
                <c:pt idx="8107">
                  <c:v>19920.864861999999</c:v>
                </c:pt>
                <c:pt idx="8108">
                  <c:v>19923.326539000002</c:v>
                </c:pt>
                <c:pt idx="8109">
                  <c:v>19925.785617000001</c:v>
                </c:pt>
                <c:pt idx="8110">
                  <c:v>19928.235189999999</c:v>
                </c:pt>
                <c:pt idx="8111">
                  <c:v>19930.695822000001</c:v>
                </c:pt>
                <c:pt idx="8112">
                  <c:v>19933.154899000001</c:v>
                </c:pt>
                <c:pt idx="8113">
                  <c:v>19935.608596999999</c:v>
                </c:pt>
                <c:pt idx="8114">
                  <c:v>19938.076850000001</c:v>
                </c:pt>
                <c:pt idx="8115">
                  <c:v>19940.541954</c:v>
                </c:pt>
                <c:pt idx="8116">
                  <c:v>19942.995663999998</c:v>
                </c:pt>
                <c:pt idx="8117">
                  <c:v>19945.445124999998</c:v>
                </c:pt>
                <c:pt idx="8118">
                  <c:v>19947.904568999998</c:v>
                </c:pt>
                <c:pt idx="8119">
                  <c:v>19950.359756000002</c:v>
                </c:pt>
                <c:pt idx="8120">
                  <c:v>19952.817858999999</c:v>
                </c:pt>
                <c:pt idx="8121">
                  <c:v>19955.270926000001</c:v>
                </c:pt>
                <c:pt idx="8122">
                  <c:v>19957.727720999999</c:v>
                </c:pt>
                <c:pt idx="8123">
                  <c:v>19960.177027000002</c:v>
                </c:pt>
                <c:pt idx="8124">
                  <c:v>19962.641567999999</c:v>
                </c:pt>
                <c:pt idx="8125">
                  <c:v>19965.091224</c:v>
                </c:pt>
                <c:pt idx="8126">
                  <c:v>19967.549171999999</c:v>
                </c:pt>
                <c:pt idx="8127">
                  <c:v>19970.007600000001</c:v>
                </c:pt>
                <c:pt idx="8128">
                  <c:v>19972.468225000001</c:v>
                </c:pt>
                <c:pt idx="8129">
                  <c:v>19974.917586</c:v>
                </c:pt>
                <c:pt idx="8130">
                  <c:v>19977.376882</c:v>
                </c:pt>
                <c:pt idx="8131">
                  <c:v>19979.833832</c:v>
                </c:pt>
                <c:pt idx="8132">
                  <c:v>19982.304693999999</c:v>
                </c:pt>
                <c:pt idx="8133">
                  <c:v>19984.76514</c:v>
                </c:pt>
                <c:pt idx="8134">
                  <c:v>19987.250727999999</c:v>
                </c:pt>
                <c:pt idx="8135">
                  <c:v>19989.710889999998</c:v>
                </c:pt>
                <c:pt idx="8136">
                  <c:v>19992.1584</c:v>
                </c:pt>
                <c:pt idx="8137">
                  <c:v>19994.615358999999</c:v>
                </c:pt>
                <c:pt idx="8138">
                  <c:v>19997.074809000002</c:v>
                </c:pt>
                <c:pt idx="8139">
                  <c:v>19999.526365000002</c:v>
                </c:pt>
                <c:pt idx="8140">
                  <c:v>20001.980680000001</c:v>
                </c:pt>
                <c:pt idx="8141">
                  <c:v>20004.440429999999</c:v>
                </c:pt>
                <c:pt idx="8142">
                  <c:v>20006.899098000002</c:v>
                </c:pt>
                <c:pt idx="8143">
                  <c:v>20009.354659000001</c:v>
                </c:pt>
                <c:pt idx="8144">
                  <c:v>20011.807561000001</c:v>
                </c:pt>
                <c:pt idx="8145">
                  <c:v>20014.264262000001</c:v>
                </c:pt>
                <c:pt idx="8146">
                  <c:v>20016.719658000002</c:v>
                </c:pt>
                <c:pt idx="8147">
                  <c:v>20019.178954999999</c:v>
                </c:pt>
                <c:pt idx="8148">
                  <c:v>20021.632598</c:v>
                </c:pt>
                <c:pt idx="8149">
                  <c:v>20024.088693000002</c:v>
                </c:pt>
                <c:pt idx="8150">
                  <c:v>20026.543562999999</c:v>
                </c:pt>
                <c:pt idx="8151">
                  <c:v>20029.000802999999</c:v>
                </c:pt>
                <c:pt idx="8152">
                  <c:v>20031.456344999999</c:v>
                </c:pt>
                <c:pt idx="8153">
                  <c:v>20033.927419</c:v>
                </c:pt>
                <c:pt idx="8154">
                  <c:v>20036.398159</c:v>
                </c:pt>
                <c:pt idx="8155">
                  <c:v>20038.853669</c:v>
                </c:pt>
                <c:pt idx="8156">
                  <c:v>20041.312559000002</c:v>
                </c:pt>
                <c:pt idx="8157">
                  <c:v>20043.767948000001</c:v>
                </c:pt>
                <c:pt idx="8158">
                  <c:v>20046.233397</c:v>
                </c:pt>
                <c:pt idx="8159">
                  <c:v>20048.696672999999</c:v>
                </c:pt>
                <c:pt idx="8160">
                  <c:v>20051.153059</c:v>
                </c:pt>
                <c:pt idx="8161">
                  <c:v>20053.607736999998</c:v>
                </c:pt>
                <c:pt idx="8162">
                  <c:v>20056.067906</c:v>
                </c:pt>
                <c:pt idx="8163">
                  <c:v>20058.523660999999</c:v>
                </c:pt>
                <c:pt idx="8164">
                  <c:v>20060.986387000001</c:v>
                </c:pt>
                <c:pt idx="8165">
                  <c:v>20063.448220999999</c:v>
                </c:pt>
                <c:pt idx="8166">
                  <c:v>20065.905122</c:v>
                </c:pt>
                <c:pt idx="8167">
                  <c:v>20068.381769</c:v>
                </c:pt>
                <c:pt idx="8168">
                  <c:v>20070.834429999999</c:v>
                </c:pt>
                <c:pt idx="8169">
                  <c:v>20073.297449000002</c:v>
                </c:pt>
                <c:pt idx="8170">
                  <c:v>20075.751258</c:v>
                </c:pt>
                <c:pt idx="8171">
                  <c:v>20078.207302999999</c:v>
                </c:pt>
                <c:pt idx="8172">
                  <c:v>20080.666916999999</c:v>
                </c:pt>
                <c:pt idx="8173">
                  <c:v>20083.111718</c:v>
                </c:pt>
                <c:pt idx="8174">
                  <c:v>20085.575676</c:v>
                </c:pt>
                <c:pt idx="8175">
                  <c:v>20088.029578000001</c:v>
                </c:pt>
                <c:pt idx="8176">
                  <c:v>20090.503992000002</c:v>
                </c:pt>
                <c:pt idx="8177">
                  <c:v>20092.952990000002</c:v>
                </c:pt>
                <c:pt idx="8178">
                  <c:v>20095.414774000001</c:v>
                </c:pt>
                <c:pt idx="8179">
                  <c:v>20097.870611999999</c:v>
                </c:pt>
                <c:pt idx="8180">
                  <c:v>20100.319579999999</c:v>
                </c:pt>
                <c:pt idx="8181">
                  <c:v>20102.781533000001</c:v>
                </c:pt>
                <c:pt idx="8182">
                  <c:v>20105.250104999999</c:v>
                </c:pt>
                <c:pt idx="8183">
                  <c:v>20107.704731000002</c:v>
                </c:pt>
                <c:pt idx="8184">
                  <c:v>20110.166341</c:v>
                </c:pt>
                <c:pt idx="8185">
                  <c:v>20112.616371</c:v>
                </c:pt>
                <c:pt idx="8186">
                  <c:v>20115.088621999999</c:v>
                </c:pt>
                <c:pt idx="8187">
                  <c:v>20117.565938</c:v>
                </c:pt>
                <c:pt idx="8188">
                  <c:v>20120.042560000002</c:v>
                </c:pt>
                <c:pt idx="8189">
                  <c:v>20122.496788</c:v>
                </c:pt>
                <c:pt idx="8190">
                  <c:v>20124.945823999999</c:v>
                </c:pt>
                <c:pt idx="8191">
                  <c:v>20127.400747</c:v>
                </c:pt>
                <c:pt idx="8192">
                  <c:v>20129.861543999999</c:v>
                </c:pt>
                <c:pt idx="8193">
                  <c:v>20132.318207</c:v>
                </c:pt>
                <c:pt idx="8194">
                  <c:v>20134.786171</c:v>
                </c:pt>
                <c:pt idx="8195">
                  <c:v>20137.238157</c:v>
                </c:pt>
                <c:pt idx="8196">
                  <c:v>20139.695606000001</c:v>
                </c:pt>
                <c:pt idx="8197">
                  <c:v>20142.192532000001</c:v>
                </c:pt>
                <c:pt idx="8198">
                  <c:v>20144.644429</c:v>
                </c:pt>
                <c:pt idx="8199">
                  <c:v>20147.103950000001</c:v>
                </c:pt>
                <c:pt idx="8200">
                  <c:v>20149.558811999999</c:v>
                </c:pt>
                <c:pt idx="8201">
                  <c:v>20152.017405999999</c:v>
                </c:pt>
                <c:pt idx="8202">
                  <c:v>20154.476992</c:v>
                </c:pt>
                <c:pt idx="8203">
                  <c:v>20156.93375</c:v>
                </c:pt>
                <c:pt idx="8204">
                  <c:v>20159.389931999998</c:v>
                </c:pt>
                <c:pt idx="8205">
                  <c:v>20161.842592000001</c:v>
                </c:pt>
                <c:pt idx="8206">
                  <c:v>20164.294919</c:v>
                </c:pt>
                <c:pt idx="8207">
                  <c:v>20166.753181</c:v>
                </c:pt>
                <c:pt idx="8208">
                  <c:v>20169.214215</c:v>
                </c:pt>
                <c:pt idx="8209">
                  <c:v>20171.667688000001</c:v>
                </c:pt>
                <c:pt idx="8210">
                  <c:v>20174.125752</c:v>
                </c:pt>
                <c:pt idx="8211">
                  <c:v>20176.580886</c:v>
                </c:pt>
                <c:pt idx="8212">
                  <c:v>20179.041674</c:v>
                </c:pt>
                <c:pt idx="8213">
                  <c:v>20181.501905000001</c:v>
                </c:pt>
                <c:pt idx="8214">
                  <c:v>20183.953960999999</c:v>
                </c:pt>
                <c:pt idx="8215">
                  <c:v>20186.414041</c:v>
                </c:pt>
                <c:pt idx="8216">
                  <c:v>20188.873725000001</c:v>
                </c:pt>
                <c:pt idx="8217">
                  <c:v>20191.324881</c:v>
                </c:pt>
                <c:pt idx="8218">
                  <c:v>20193.784824999999</c:v>
                </c:pt>
                <c:pt idx="8219">
                  <c:v>20196.240628</c:v>
                </c:pt>
                <c:pt idx="8220">
                  <c:v>20198.693633999999</c:v>
                </c:pt>
                <c:pt idx="8221">
                  <c:v>20201.170189</c:v>
                </c:pt>
                <c:pt idx="8222">
                  <c:v>20203.623026000001</c:v>
                </c:pt>
                <c:pt idx="8223">
                  <c:v>20206.077743000002</c:v>
                </c:pt>
                <c:pt idx="8224">
                  <c:v>20208.530411</c:v>
                </c:pt>
                <c:pt idx="8225">
                  <c:v>20210.986126</c:v>
                </c:pt>
                <c:pt idx="8226">
                  <c:v>20213.444316000001</c:v>
                </c:pt>
                <c:pt idx="8227">
                  <c:v>20215.921176</c:v>
                </c:pt>
                <c:pt idx="8228">
                  <c:v>20218.376816</c:v>
                </c:pt>
                <c:pt idx="8229">
                  <c:v>20220.832533000001</c:v>
                </c:pt>
                <c:pt idx="8230">
                  <c:v>20223.296885</c:v>
                </c:pt>
                <c:pt idx="8231">
                  <c:v>20225.753798999998</c:v>
                </c:pt>
                <c:pt idx="8232">
                  <c:v>20228.230351999999</c:v>
                </c:pt>
                <c:pt idx="8233">
                  <c:v>20230.680419</c:v>
                </c:pt>
                <c:pt idx="8234">
                  <c:v>20233.158676999999</c:v>
                </c:pt>
                <c:pt idx="8235">
                  <c:v>20235.613866</c:v>
                </c:pt>
                <c:pt idx="8236">
                  <c:v>20238.069697999999</c:v>
                </c:pt>
                <c:pt idx="8237">
                  <c:v>20240.520404999999</c:v>
                </c:pt>
                <c:pt idx="8238">
                  <c:v>20242.993653000001</c:v>
                </c:pt>
                <c:pt idx="8239">
                  <c:v>20245.447304000001</c:v>
                </c:pt>
                <c:pt idx="8240">
                  <c:v>20247.913012000001</c:v>
                </c:pt>
                <c:pt idx="8241">
                  <c:v>20250.35945</c:v>
                </c:pt>
                <c:pt idx="8242">
                  <c:v>20252.818396999999</c:v>
                </c:pt>
                <c:pt idx="8243">
                  <c:v>20255.278725</c:v>
                </c:pt>
                <c:pt idx="8244">
                  <c:v>20257.732648000001</c:v>
                </c:pt>
                <c:pt idx="8245">
                  <c:v>20260.185077999999</c:v>
                </c:pt>
                <c:pt idx="8246">
                  <c:v>20262.647238000001</c:v>
                </c:pt>
                <c:pt idx="8247">
                  <c:v>20265.099141999999</c:v>
                </c:pt>
                <c:pt idx="8248">
                  <c:v>20267.551388</c:v>
                </c:pt>
                <c:pt idx="8249">
                  <c:v>20270.014666999999</c:v>
                </c:pt>
                <c:pt idx="8250">
                  <c:v>20272.466412999998</c:v>
                </c:pt>
                <c:pt idx="8251">
                  <c:v>20274.923234000002</c:v>
                </c:pt>
                <c:pt idx="8252">
                  <c:v>20277.380884999999</c:v>
                </c:pt>
                <c:pt idx="8253">
                  <c:v>20279.832704</c:v>
                </c:pt>
                <c:pt idx="8254">
                  <c:v>20282.288400000001</c:v>
                </c:pt>
                <c:pt idx="8255">
                  <c:v>20284.748777000001</c:v>
                </c:pt>
                <c:pt idx="8256">
                  <c:v>20287.204318</c:v>
                </c:pt>
                <c:pt idx="8257">
                  <c:v>20289.659557999999</c:v>
                </c:pt>
                <c:pt idx="8258">
                  <c:v>20292.111174000001</c:v>
                </c:pt>
                <c:pt idx="8259">
                  <c:v>20294.584799</c:v>
                </c:pt>
                <c:pt idx="8260">
                  <c:v>20297.04434</c:v>
                </c:pt>
                <c:pt idx="8261">
                  <c:v>20299.498584000001</c:v>
                </c:pt>
                <c:pt idx="8262">
                  <c:v>20301.959548999999</c:v>
                </c:pt>
                <c:pt idx="8263">
                  <c:v>20304.413669000001</c:v>
                </c:pt>
                <c:pt idx="8264">
                  <c:v>20306.873619000002</c:v>
                </c:pt>
                <c:pt idx="8265">
                  <c:v>20309.345955000001</c:v>
                </c:pt>
                <c:pt idx="8266">
                  <c:v>20311.798561</c:v>
                </c:pt>
                <c:pt idx="8267">
                  <c:v>20314.257378999999</c:v>
                </c:pt>
                <c:pt idx="8268">
                  <c:v>20316.714927000001</c:v>
                </c:pt>
                <c:pt idx="8269">
                  <c:v>20319.185154999999</c:v>
                </c:pt>
                <c:pt idx="8270">
                  <c:v>20321.642648000001</c:v>
                </c:pt>
                <c:pt idx="8271">
                  <c:v>20324.098182000002</c:v>
                </c:pt>
                <c:pt idx="8272">
                  <c:v>20326.577238000002</c:v>
                </c:pt>
                <c:pt idx="8273">
                  <c:v>20329.037790999999</c:v>
                </c:pt>
                <c:pt idx="8274">
                  <c:v>20331.489648999999</c:v>
                </c:pt>
                <c:pt idx="8275">
                  <c:v>20333.948763</c:v>
                </c:pt>
                <c:pt idx="8276">
                  <c:v>20336.401880000001</c:v>
                </c:pt>
                <c:pt idx="8277">
                  <c:v>20338.861848</c:v>
                </c:pt>
                <c:pt idx="8278">
                  <c:v>20341.359584000002</c:v>
                </c:pt>
                <c:pt idx="8279">
                  <c:v>20343.816446000001</c:v>
                </c:pt>
                <c:pt idx="8280">
                  <c:v>20346.290042000001</c:v>
                </c:pt>
                <c:pt idx="8281">
                  <c:v>20348.761709999999</c:v>
                </c:pt>
                <c:pt idx="8282">
                  <c:v>20351.230445000001</c:v>
                </c:pt>
                <c:pt idx="8283">
                  <c:v>20353.683068999999</c:v>
                </c:pt>
                <c:pt idx="8284">
                  <c:v>20356.145012000001</c:v>
                </c:pt>
                <c:pt idx="8285">
                  <c:v>20358.606390000001</c:v>
                </c:pt>
                <c:pt idx="8286">
                  <c:v>20361.061172000002</c:v>
                </c:pt>
                <c:pt idx="8287">
                  <c:v>20363.515714000001</c:v>
                </c:pt>
                <c:pt idx="8288">
                  <c:v>20365.966776000001</c:v>
                </c:pt>
                <c:pt idx="8289">
                  <c:v>20368.429628000002</c:v>
                </c:pt>
                <c:pt idx="8290">
                  <c:v>20370.882343000001</c:v>
                </c:pt>
                <c:pt idx="8291">
                  <c:v>20373.338435999998</c:v>
                </c:pt>
                <c:pt idx="8292">
                  <c:v>20375.798946999999</c:v>
                </c:pt>
                <c:pt idx="8293">
                  <c:v>20378.256809999999</c:v>
                </c:pt>
                <c:pt idx="8294">
                  <c:v>20380.728911999999</c:v>
                </c:pt>
                <c:pt idx="8295">
                  <c:v>20383.186312000002</c:v>
                </c:pt>
                <c:pt idx="8296">
                  <c:v>20385.63841</c:v>
                </c:pt>
                <c:pt idx="8297">
                  <c:v>20388.097258999998</c:v>
                </c:pt>
                <c:pt idx="8298">
                  <c:v>20390.556118</c:v>
                </c:pt>
                <c:pt idx="8299">
                  <c:v>20393.025140000002</c:v>
                </c:pt>
                <c:pt idx="8300">
                  <c:v>20395.481931999999</c:v>
                </c:pt>
                <c:pt idx="8301">
                  <c:v>20397.931014999998</c:v>
                </c:pt>
                <c:pt idx="8302">
                  <c:v>20400.396691000002</c:v>
                </c:pt>
                <c:pt idx="8303">
                  <c:v>20402.852054999999</c:v>
                </c:pt>
                <c:pt idx="8304">
                  <c:v>20405.318585000001</c:v>
                </c:pt>
                <c:pt idx="8305">
                  <c:v>20407.775102</c:v>
                </c:pt>
                <c:pt idx="8306">
                  <c:v>20410.238347999999</c:v>
                </c:pt>
                <c:pt idx="8307">
                  <c:v>20412.696098</c:v>
                </c:pt>
                <c:pt idx="8308">
                  <c:v>20415.158339000001</c:v>
                </c:pt>
                <c:pt idx="8309">
                  <c:v>20417.638153</c:v>
                </c:pt>
                <c:pt idx="8310">
                  <c:v>20420.090884000001</c:v>
                </c:pt>
                <c:pt idx="8311">
                  <c:v>20422.546429000002</c:v>
                </c:pt>
                <c:pt idx="8312">
                  <c:v>20424.998640999998</c:v>
                </c:pt>
                <c:pt idx="8313">
                  <c:v>20427.463747999998</c:v>
                </c:pt>
                <c:pt idx="8314">
                  <c:v>20429.932097000001</c:v>
                </c:pt>
                <c:pt idx="8315">
                  <c:v>20432.387552</c:v>
                </c:pt>
                <c:pt idx="8316">
                  <c:v>20434.853842</c:v>
                </c:pt>
                <c:pt idx="8317">
                  <c:v>20437.312445</c:v>
                </c:pt>
                <c:pt idx="8318">
                  <c:v>20439.764377</c:v>
                </c:pt>
                <c:pt idx="8319">
                  <c:v>20442.214844999999</c:v>
                </c:pt>
                <c:pt idx="8320">
                  <c:v>20444.679068000001</c:v>
                </c:pt>
                <c:pt idx="8321">
                  <c:v>20447.127027999999</c:v>
                </c:pt>
                <c:pt idx="8322">
                  <c:v>20449.603669</c:v>
                </c:pt>
                <c:pt idx="8323">
                  <c:v>20452.057420000001</c:v>
                </c:pt>
                <c:pt idx="8324">
                  <c:v>20454.513569999999</c:v>
                </c:pt>
                <c:pt idx="8325">
                  <c:v>20456.973668999999</c:v>
                </c:pt>
                <c:pt idx="8326">
                  <c:v>20459.425303</c:v>
                </c:pt>
                <c:pt idx="8327">
                  <c:v>20461.889244999998</c:v>
                </c:pt>
                <c:pt idx="8328">
                  <c:v>20464.345743000002</c:v>
                </c:pt>
                <c:pt idx="8329">
                  <c:v>20466.813824000001</c:v>
                </c:pt>
                <c:pt idx="8330">
                  <c:v>20469.267558</c:v>
                </c:pt>
                <c:pt idx="8331">
                  <c:v>20471.734675</c:v>
                </c:pt>
                <c:pt idx="8332">
                  <c:v>20474.218765000001</c:v>
                </c:pt>
                <c:pt idx="8333">
                  <c:v>20476.677355</c:v>
                </c:pt>
                <c:pt idx="8334">
                  <c:v>20479.13219</c:v>
                </c:pt>
                <c:pt idx="8335">
                  <c:v>20481.588339000002</c:v>
                </c:pt>
                <c:pt idx="8336">
                  <c:v>20484.058602000001</c:v>
                </c:pt>
                <c:pt idx="8337">
                  <c:v>20486.513019999999</c:v>
                </c:pt>
                <c:pt idx="8338">
                  <c:v>20488.975753999999</c:v>
                </c:pt>
                <c:pt idx="8339">
                  <c:v>20491.427742</c:v>
                </c:pt>
                <c:pt idx="8340">
                  <c:v>20493.884608</c:v>
                </c:pt>
                <c:pt idx="8341">
                  <c:v>20496.343935000001</c:v>
                </c:pt>
                <c:pt idx="8342">
                  <c:v>20498.827347999999</c:v>
                </c:pt>
                <c:pt idx="8343">
                  <c:v>20501.296706000001</c:v>
                </c:pt>
                <c:pt idx="8344">
                  <c:v>20503.752403999999</c:v>
                </c:pt>
                <c:pt idx="8345">
                  <c:v>20506.215918999998</c:v>
                </c:pt>
                <c:pt idx="8346">
                  <c:v>20508.677596000001</c:v>
                </c:pt>
                <c:pt idx="8347">
                  <c:v>20511.128954</c:v>
                </c:pt>
                <c:pt idx="8348">
                  <c:v>20513.605229000001</c:v>
                </c:pt>
                <c:pt idx="8349">
                  <c:v>20516.071323</c:v>
                </c:pt>
                <c:pt idx="8350">
                  <c:v>20518.527720999999</c:v>
                </c:pt>
                <c:pt idx="8351">
                  <c:v>20521.015772999999</c:v>
                </c:pt>
                <c:pt idx="8352">
                  <c:v>20523.467768999999</c:v>
                </c:pt>
                <c:pt idx="8353">
                  <c:v>20525.923241</c:v>
                </c:pt>
                <c:pt idx="8354">
                  <c:v>20528.397215000001</c:v>
                </c:pt>
                <c:pt idx="8355">
                  <c:v>20530.853867999998</c:v>
                </c:pt>
                <c:pt idx="8356">
                  <c:v>20533.311921</c:v>
                </c:pt>
                <c:pt idx="8357">
                  <c:v>20535.767634</c:v>
                </c:pt>
                <c:pt idx="8358">
                  <c:v>20538.218368999998</c:v>
                </c:pt>
                <c:pt idx="8359">
                  <c:v>20540.678245999999</c:v>
                </c:pt>
                <c:pt idx="8360">
                  <c:v>20543.134396000001</c:v>
                </c:pt>
                <c:pt idx="8361">
                  <c:v>20545.624915</c:v>
                </c:pt>
                <c:pt idx="8362">
                  <c:v>20548.074745000002</c:v>
                </c:pt>
                <c:pt idx="8363">
                  <c:v>20550.526051000001</c:v>
                </c:pt>
                <c:pt idx="8364">
                  <c:v>20552.984734000001</c:v>
                </c:pt>
                <c:pt idx="8365">
                  <c:v>20555.453670999999</c:v>
                </c:pt>
                <c:pt idx="8366">
                  <c:v>20557.913736999999</c:v>
                </c:pt>
                <c:pt idx="8367">
                  <c:v>20560.395752</c:v>
                </c:pt>
                <c:pt idx="8368">
                  <c:v>20562.862678000001</c:v>
                </c:pt>
                <c:pt idx="8369">
                  <c:v>20565.335388</c:v>
                </c:pt>
                <c:pt idx="8370">
                  <c:v>20567.814697000002</c:v>
                </c:pt>
                <c:pt idx="8371">
                  <c:v>20570.289651999999</c:v>
                </c:pt>
                <c:pt idx="8372">
                  <c:v>20572.740441000002</c:v>
                </c:pt>
                <c:pt idx="8373">
                  <c:v>20575.194238</c:v>
                </c:pt>
                <c:pt idx="8374">
                  <c:v>20577.655113000001</c:v>
                </c:pt>
                <c:pt idx="8375">
                  <c:v>20580.109795</c:v>
                </c:pt>
                <c:pt idx="8376">
                  <c:v>20582.569554000002</c:v>
                </c:pt>
                <c:pt idx="8377">
                  <c:v>20585.021835</c:v>
                </c:pt>
                <c:pt idx="8378">
                  <c:v>20587.480385999999</c:v>
                </c:pt>
                <c:pt idx="8379">
                  <c:v>20589.951646000001</c:v>
                </c:pt>
                <c:pt idx="8380">
                  <c:v>20592.415556</c:v>
                </c:pt>
                <c:pt idx="8381">
                  <c:v>20594.870024</c:v>
                </c:pt>
                <c:pt idx="8382">
                  <c:v>20597.350118999999</c:v>
                </c:pt>
                <c:pt idx="8383">
                  <c:v>20599.80041</c:v>
                </c:pt>
                <c:pt idx="8384">
                  <c:v>20602.256271999999</c:v>
                </c:pt>
                <c:pt idx="8385">
                  <c:v>20604.727140999999</c:v>
                </c:pt>
                <c:pt idx="8386">
                  <c:v>20607.180774</c:v>
                </c:pt>
                <c:pt idx="8387">
                  <c:v>20609.643285999999</c:v>
                </c:pt>
                <c:pt idx="8388">
                  <c:v>20612.093552999999</c:v>
                </c:pt>
                <c:pt idx="8389">
                  <c:v>20614.549402000001</c:v>
                </c:pt>
                <c:pt idx="8390">
                  <c:v>20617.005406</c:v>
                </c:pt>
                <c:pt idx="8391">
                  <c:v>20619.492376999999</c:v>
                </c:pt>
                <c:pt idx="8392">
                  <c:v>20621.946628000002</c:v>
                </c:pt>
                <c:pt idx="8393">
                  <c:v>20624.406239</c:v>
                </c:pt>
                <c:pt idx="8394">
                  <c:v>20626.865897</c:v>
                </c:pt>
                <c:pt idx="8395">
                  <c:v>20629.321402000001</c:v>
                </c:pt>
                <c:pt idx="8396">
                  <c:v>20631.792238000002</c:v>
                </c:pt>
                <c:pt idx="8397">
                  <c:v>20634.277654000001</c:v>
                </c:pt>
                <c:pt idx="8398">
                  <c:v>20636.747711</c:v>
                </c:pt>
                <c:pt idx="8399">
                  <c:v>20639.202275</c:v>
                </c:pt>
                <c:pt idx="8400">
                  <c:v>20641.667535</c:v>
                </c:pt>
                <c:pt idx="8401">
                  <c:v>20644.121339000001</c:v>
                </c:pt>
                <c:pt idx="8402">
                  <c:v>20646.603640000001</c:v>
                </c:pt>
                <c:pt idx="8403">
                  <c:v>20649.059368999999</c:v>
                </c:pt>
                <c:pt idx="8404">
                  <c:v>20651.507874999999</c:v>
                </c:pt>
                <c:pt idx="8405">
                  <c:v>20653.959157000001</c:v>
                </c:pt>
                <c:pt idx="8406">
                  <c:v>20656.423911000002</c:v>
                </c:pt>
                <c:pt idx="8407">
                  <c:v>20658.880974</c:v>
                </c:pt>
                <c:pt idx="8408">
                  <c:v>20661.360032000001</c:v>
                </c:pt>
                <c:pt idx="8409">
                  <c:v>20663.822554999999</c:v>
                </c:pt>
                <c:pt idx="8410">
                  <c:v>20666.278338</c:v>
                </c:pt>
                <c:pt idx="8411">
                  <c:v>20668.733145999999</c:v>
                </c:pt>
                <c:pt idx="8412">
                  <c:v>20671.184363</c:v>
                </c:pt>
                <c:pt idx="8413">
                  <c:v>20673.640177000001</c:v>
                </c:pt>
                <c:pt idx="8414">
                  <c:v>20676.098839999999</c:v>
                </c:pt>
                <c:pt idx="8415">
                  <c:v>20678.551243999998</c:v>
                </c:pt>
                <c:pt idx="8416">
                  <c:v>20681.011257999999</c:v>
                </c:pt>
                <c:pt idx="8417">
                  <c:v>20683.466899999999</c:v>
                </c:pt>
                <c:pt idx="8418">
                  <c:v>20685.918125</c:v>
                </c:pt>
                <c:pt idx="8419">
                  <c:v>20688.370829</c:v>
                </c:pt>
                <c:pt idx="8420">
                  <c:v>20690.834045</c:v>
                </c:pt>
                <c:pt idx="8421">
                  <c:v>20693.304048000002</c:v>
                </c:pt>
                <c:pt idx="8422">
                  <c:v>20695.765937</c:v>
                </c:pt>
                <c:pt idx="8423">
                  <c:v>20698.228256999999</c:v>
                </c:pt>
                <c:pt idx="8424">
                  <c:v>20700.701560000001</c:v>
                </c:pt>
                <c:pt idx="8425">
                  <c:v>20703.157557999999</c:v>
                </c:pt>
                <c:pt idx="8426">
                  <c:v>20705.614601000001</c:v>
                </c:pt>
                <c:pt idx="8427">
                  <c:v>20708.075794</c:v>
                </c:pt>
                <c:pt idx="8428">
                  <c:v>20710.529880999999</c:v>
                </c:pt>
                <c:pt idx="8429">
                  <c:v>20712.997804999999</c:v>
                </c:pt>
                <c:pt idx="8430">
                  <c:v>20715.457977999999</c:v>
                </c:pt>
                <c:pt idx="8431">
                  <c:v>20717.910940000002</c:v>
                </c:pt>
                <c:pt idx="8432">
                  <c:v>20720.367587000001</c:v>
                </c:pt>
                <c:pt idx="8433">
                  <c:v>20722.831128000002</c:v>
                </c:pt>
                <c:pt idx="8434">
                  <c:v>20725.283132</c:v>
                </c:pt>
                <c:pt idx="8435">
                  <c:v>20727.757530999999</c:v>
                </c:pt>
                <c:pt idx="8436">
                  <c:v>20730.226095000002</c:v>
                </c:pt>
                <c:pt idx="8437">
                  <c:v>20732.684281999998</c:v>
                </c:pt>
                <c:pt idx="8438">
                  <c:v>20735.146232999999</c:v>
                </c:pt>
                <c:pt idx="8439">
                  <c:v>20737.622987999999</c:v>
                </c:pt>
                <c:pt idx="8440">
                  <c:v>20740.081216999999</c:v>
                </c:pt>
                <c:pt idx="8441">
                  <c:v>20742.529350000001</c:v>
                </c:pt>
                <c:pt idx="8442">
                  <c:v>20744.988761000001</c:v>
                </c:pt>
                <c:pt idx="8443">
                  <c:v>20747.447639999999</c:v>
                </c:pt>
                <c:pt idx="8444">
                  <c:v>20749.900438000001</c:v>
                </c:pt>
                <c:pt idx="8445">
                  <c:v>20752.351140999999</c:v>
                </c:pt>
                <c:pt idx="8446">
                  <c:v>20754.800288999999</c:v>
                </c:pt>
                <c:pt idx="8447">
                  <c:v>20757.256528999998</c:v>
                </c:pt>
                <c:pt idx="8448">
                  <c:v>20759.713027000002</c:v>
                </c:pt>
                <c:pt idx="8449">
                  <c:v>20762.180274999999</c:v>
                </c:pt>
                <c:pt idx="8450">
                  <c:v>20764.638917</c:v>
                </c:pt>
                <c:pt idx="8451">
                  <c:v>20767.106308999999</c:v>
                </c:pt>
                <c:pt idx="8452">
                  <c:v>20769.566286000001</c:v>
                </c:pt>
                <c:pt idx="8453">
                  <c:v>20772.028157000001</c:v>
                </c:pt>
                <c:pt idx="8454">
                  <c:v>20774.483905000001</c:v>
                </c:pt>
                <c:pt idx="8455">
                  <c:v>20776.934379999999</c:v>
                </c:pt>
                <c:pt idx="8456">
                  <c:v>20779.399291999998</c:v>
                </c:pt>
                <c:pt idx="8457">
                  <c:v>20781.867634999999</c:v>
                </c:pt>
                <c:pt idx="8458">
                  <c:v>20784.341426999999</c:v>
                </c:pt>
                <c:pt idx="8459">
                  <c:v>20786.788961999999</c:v>
                </c:pt>
                <c:pt idx="8460">
                  <c:v>20789.242627</c:v>
                </c:pt>
                <c:pt idx="8461">
                  <c:v>20791.697060999999</c:v>
                </c:pt>
                <c:pt idx="8462">
                  <c:v>20794.167420000002</c:v>
                </c:pt>
                <c:pt idx="8463">
                  <c:v>20796.625846999999</c:v>
                </c:pt>
                <c:pt idx="8464">
                  <c:v>20799.081124</c:v>
                </c:pt>
                <c:pt idx="8465">
                  <c:v>20801.535035000001</c:v>
                </c:pt>
                <c:pt idx="8466">
                  <c:v>20803.999854000002</c:v>
                </c:pt>
                <c:pt idx="8467">
                  <c:v>20806.466075</c:v>
                </c:pt>
                <c:pt idx="8468">
                  <c:v>20808.929887999999</c:v>
                </c:pt>
                <c:pt idx="8469">
                  <c:v>20811.378365</c:v>
                </c:pt>
                <c:pt idx="8470">
                  <c:v>20813.833744</c:v>
                </c:pt>
                <c:pt idx="8471">
                  <c:v>20816.294433999999</c:v>
                </c:pt>
                <c:pt idx="8472">
                  <c:v>20818.742309000001</c:v>
                </c:pt>
                <c:pt idx="8473">
                  <c:v>20821.213542000001</c:v>
                </c:pt>
                <c:pt idx="8474">
                  <c:v>20823.673164</c:v>
                </c:pt>
                <c:pt idx="8475">
                  <c:v>20826.127288</c:v>
                </c:pt>
                <c:pt idx="8476">
                  <c:v>20828.595599</c:v>
                </c:pt>
                <c:pt idx="8477">
                  <c:v>20831.05933</c:v>
                </c:pt>
                <c:pt idx="8478">
                  <c:v>20833.525803</c:v>
                </c:pt>
                <c:pt idx="8479">
                  <c:v>20835.998092000002</c:v>
                </c:pt>
                <c:pt idx="8480">
                  <c:v>20838.449659000002</c:v>
                </c:pt>
                <c:pt idx="8481">
                  <c:v>20840.920064000002</c:v>
                </c:pt>
                <c:pt idx="8482">
                  <c:v>20843.384066999999</c:v>
                </c:pt>
                <c:pt idx="8483">
                  <c:v>20845.834621999998</c:v>
                </c:pt>
                <c:pt idx="8484">
                  <c:v>20848.297140999999</c:v>
                </c:pt>
                <c:pt idx="8485">
                  <c:v>20850.751884000001</c:v>
                </c:pt>
                <c:pt idx="8486">
                  <c:v>20853.211945999999</c:v>
                </c:pt>
                <c:pt idx="8487">
                  <c:v>20855.664923</c:v>
                </c:pt>
                <c:pt idx="8488">
                  <c:v>20858.136449000001</c:v>
                </c:pt>
                <c:pt idx="8489">
                  <c:v>20860.600923000002</c:v>
                </c:pt>
                <c:pt idx="8490">
                  <c:v>20863.056799000002</c:v>
                </c:pt>
                <c:pt idx="8491">
                  <c:v>20865.510622000002</c:v>
                </c:pt>
                <c:pt idx="8492">
                  <c:v>20867.978082000001</c:v>
                </c:pt>
                <c:pt idx="8493">
                  <c:v>20870.430123999999</c:v>
                </c:pt>
                <c:pt idx="8494">
                  <c:v>20872.895971999998</c:v>
                </c:pt>
                <c:pt idx="8495">
                  <c:v>20875.344444999999</c:v>
                </c:pt>
                <c:pt idx="8496">
                  <c:v>20877.803146999999</c:v>
                </c:pt>
                <c:pt idx="8497">
                  <c:v>20880.256173000002</c:v>
                </c:pt>
                <c:pt idx="8498">
                  <c:v>20882.713425999998</c:v>
                </c:pt>
                <c:pt idx="8499">
                  <c:v>20885.177353999999</c:v>
                </c:pt>
                <c:pt idx="8500">
                  <c:v>20887.629263999999</c:v>
                </c:pt>
                <c:pt idx="8501">
                  <c:v>20890.090434000002</c:v>
                </c:pt>
                <c:pt idx="8502">
                  <c:v>20892.543631</c:v>
                </c:pt>
                <c:pt idx="8503">
                  <c:v>20895.010262</c:v>
                </c:pt>
                <c:pt idx="8504">
                  <c:v>20897.469564999999</c:v>
                </c:pt>
                <c:pt idx="8505">
                  <c:v>20899.961683000001</c:v>
                </c:pt>
                <c:pt idx="8506">
                  <c:v>20902.414981000002</c:v>
                </c:pt>
                <c:pt idx="8507">
                  <c:v>20904.874747000002</c:v>
                </c:pt>
                <c:pt idx="8508">
                  <c:v>20907.329154999999</c:v>
                </c:pt>
                <c:pt idx="8509">
                  <c:v>20909.785115999999</c:v>
                </c:pt>
                <c:pt idx="8510">
                  <c:v>20912.244545000001</c:v>
                </c:pt>
                <c:pt idx="8511">
                  <c:v>20914.694888999999</c:v>
                </c:pt>
                <c:pt idx="8512">
                  <c:v>20917.166912000001</c:v>
                </c:pt>
                <c:pt idx="8513">
                  <c:v>20919.616012999999</c:v>
                </c:pt>
                <c:pt idx="8514">
                  <c:v>20922.069729999999</c:v>
                </c:pt>
                <c:pt idx="8515">
                  <c:v>20924.565590999999</c:v>
                </c:pt>
                <c:pt idx="8516">
                  <c:v>20927.022399000001</c:v>
                </c:pt>
                <c:pt idx="8517">
                  <c:v>20929.475332000002</c:v>
                </c:pt>
                <c:pt idx="8518">
                  <c:v>20931.921109999999</c:v>
                </c:pt>
                <c:pt idx="8519">
                  <c:v>20934.380395</c:v>
                </c:pt>
                <c:pt idx="8520">
                  <c:v>20936.837966999999</c:v>
                </c:pt>
                <c:pt idx="8521">
                  <c:v>20939.288192</c:v>
                </c:pt>
                <c:pt idx="8522">
                  <c:v>20941.757334999998</c:v>
                </c:pt>
                <c:pt idx="8523">
                  <c:v>20944.212073999999</c:v>
                </c:pt>
                <c:pt idx="8524">
                  <c:v>20946.694132000001</c:v>
                </c:pt>
                <c:pt idx="8525">
                  <c:v>20949.156223999998</c:v>
                </c:pt>
                <c:pt idx="8526">
                  <c:v>20951.615172000002</c:v>
                </c:pt>
                <c:pt idx="8527">
                  <c:v>20954.087367</c:v>
                </c:pt>
                <c:pt idx="8528">
                  <c:v>20956.539680000002</c:v>
                </c:pt>
                <c:pt idx="8529">
                  <c:v>20959.005141000001</c:v>
                </c:pt>
                <c:pt idx="8530">
                  <c:v>20961.461327000001</c:v>
                </c:pt>
                <c:pt idx="8531">
                  <c:v>20963.922563</c:v>
                </c:pt>
                <c:pt idx="8532">
                  <c:v>20966.377335000001</c:v>
                </c:pt>
                <c:pt idx="8533">
                  <c:v>20968.834168000001</c:v>
                </c:pt>
                <c:pt idx="8534">
                  <c:v>20971.294572999999</c:v>
                </c:pt>
                <c:pt idx="8535">
                  <c:v>20973.747865000001</c:v>
                </c:pt>
                <c:pt idx="8536">
                  <c:v>20976.221635999998</c:v>
                </c:pt>
                <c:pt idx="8537">
                  <c:v>20978.699765000001</c:v>
                </c:pt>
                <c:pt idx="8538">
                  <c:v>20981.152171000002</c:v>
                </c:pt>
                <c:pt idx="8539">
                  <c:v>20983.602406999998</c:v>
                </c:pt>
                <c:pt idx="8540">
                  <c:v>20986.055967</c:v>
                </c:pt>
                <c:pt idx="8541">
                  <c:v>20988.526431999999</c:v>
                </c:pt>
                <c:pt idx="8542">
                  <c:v>20990.984013000001</c:v>
                </c:pt>
                <c:pt idx="8543">
                  <c:v>20993.441613999999</c:v>
                </c:pt>
                <c:pt idx="8544">
                  <c:v>20995.896637999998</c:v>
                </c:pt>
                <c:pt idx="8545">
                  <c:v>20998.356431</c:v>
                </c:pt>
                <c:pt idx="8546">
                  <c:v>21000.814074000002</c:v>
                </c:pt>
                <c:pt idx="8547">
                  <c:v>21003.274809999999</c:v>
                </c:pt>
                <c:pt idx="8548">
                  <c:v>21005.728877000001</c:v>
                </c:pt>
                <c:pt idx="8549">
                  <c:v>21008.18217</c:v>
                </c:pt>
                <c:pt idx="8550">
                  <c:v>21010.638062999999</c:v>
                </c:pt>
                <c:pt idx="8551">
                  <c:v>21013.087549</c:v>
                </c:pt>
                <c:pt idx="8552">
                  <c:v>21015.564861999999</c:v>
                </c:pt>
                <c:pt idx="8553">
                  <c:v>21018.019365</c:v>
                </c:pt>
                <c:pt idx="8554">
                  <c:v>21020.472698000001</c:v>
                </c:pt>
                <c:pt idx="8555">
                  <c:v>21022.928048999998</c:v>
                </c:pt>
                <c:pt idx="8556">
                  <c:v>21025.410734000001</c:v>
                </c:pt>
                <c:pt idx="8557">
                  <c:v>21027.868902999999</c:v>
                </c:pt>
                <c:pt idx="8558">
                  <c:v>21030.330346999999</c:v>
                </c:pt>
                <c:pt idx="8559">
                  <c:v>21032.789647000001</c:v>
                </c:pt>
                <c:pt idx="8560">
                  <c:v>21035.260040000001</c:v>
                </c:pt>
                <c:pt idx="8561">
                  <c:v>21037.737389999998</c:v>
                </c:pt>
                <c:pt idx="8562">
                  <c:v>21040.212911999999</c:v>
                </c:pt>
                <c:pt idx="8563">
                  <c:v>21042.659868999999</c:v>
                </c:pt>
                <c:pt idx="8564">
                  <c:v>21045.119041000002</c:v>
                </c:pt>
                <c:pt idx="8565">
                  <c:v>21047.575957000001</c:v>
                </c:pt>
                <c:pt idx="8566">
                  <c:v>21050.028601000002</c:v>
                </c:pt>
                <c:pt idx="8567">
                  <c:v>21052.493161999999</c:v>
                </c:pt>
                <c:pt idx="8568">
                  <c:v>21054.944718999999</c:v>
                </c:pt>
                <c:pt idx="8569">
                  <c:v>21057.399982999999</c:v>
                </c:pt>
                <c:pt idx="8570">
                  <c:v>21059.847957000002</c:v>
                </c:pt>
                <c:pt idx="8571">
                  <c:v>21062.310243</c:v>
                </c:pt>
                <c:pt idx="8572">
                  <c:v>21064.770598999999</c:v>
                </c:pt>
                <c:pt idx="8573">
                  <c:v>21067.243603999999</c:v>
                </c:pt>
                <c:pt idx="8574">
                  <c:v>21069.722081</c:v>
                </c:pt>
                <c:pt idx="8575">
                  <c:v>21072.190734</c:v>
                </c:pt>
                <c:pt idx="8576">
                  <c:v>21074.650093</c:v>
                </c:pt>
                <c:pt idx="8577">
                  <c:v>21077.110710000001</c:v>
                </c:pt>
                <c:pt idx="8578">
                  <c:v>21079.564064999999</c:v>
                </c:pt>
                <c:pt idx="8579">
                  <c:v>21082.021101999999</c:v>
                </c:pt>
                <c:pt idx="8580">
                  <c:v>21084.485403999999</c:v>
                </c:pt>
                <c:pt idx="8581">
                  <c:v>21086.971764000002</c:v>
                </c:pt>
                <c:pt idx="8582">
                  <c:v>21089.423407999999</c:v>
                </c:pt>
                <c:pt idx="8583">
                  <c:v>21091.875171</c:v>
                </c:pt>
                <c:pt idx="8584">
                  <c:v>21094.360884999998</c:v>
                </c:pt>
                <c:pt idx="8585">
                  <c:v>21096.841307999999</c:v>
                </c:pt>
                <c:pt idx="8586">
                  <c:v>21099.308762000001</c:v>
                </c:pt>
                <c:pt idx="8587">
                  <c:v>21101.756155999999</c:v>
                </c:pt>
                <c:pt idx="8588">
                  <c:v>21104.220309</c:v>
                </c:pt>
                <c:pt idx="8589">
                  <c:v>21106.673954000002</c:v>
                </c:pt>
                <c:pt idx="8590">
                  <c:v>21109.132364000001</c:v>
                </c:pt>
                <c:pt idx="8591">
                  <c:v>21111.585890999999</c:v>
                </c:pt>
                <c:pt idx="8592">
                  <c:v>21114.037638999998</c:v>
                </c:pt>
                <c:pt idx="8593">
                  <c:v>21116.494180000002</c:v>
                </c:pt>
                <c:pt idx="8594">
                  <c:v>21118.95189</c:v>
                </c:pt>
                <c:pt idx="8595">
                  <c:v>21121.411126999999</c:v>
                </c:pt>
                <c:pt idx="8596">
                  <c:v>21123.860387000001</c:v>
                </c:pt>
                <c:pt idx="8597">
                  <c:v>21126.316292</c:v>
                </c:pt>
                <c:pt idx="8598">
                  <c:v>21128.774001000002</c:v>
                </c:pt>
                <c:pt idx="8599">
                  <c:v>21131.223751000001</c:v>
                </c:pt>
                <c:pt idx="8600">
                  <c:v>21133.677438999999</c:v>
                </c:pt>
                <c:pt idx="8601">
                  <c:v>21136.158435000001</c:v>
                </c:pt>
                <c:pt idx="8602">
                  <c:v>21138.610865999999</c:v>
                </c:pt>
                <c:pt idx="8603">
                  <c:v>21141.100573</c:v>
                </c:pt>
                <c:pt idx="8604">
                  <c:v>21143.555034000001</c:v>
                </c:pt>
                <c:pt idx="8605">
                  <c:v>21146.009305</c:v>
                </c:pt>
                <c:pt idx="8606">
                  <c:v>21148.459814000002</c:v>
                </c:pt>
                <c:pt idx="8607">
                  <c:v>21150.912952999999</c:v>
                </c:pt>
                <c:pt idx="8608">
                  <c:v>21153.39789</c:v>
                </c:pt>
                <c:pt idx="8609">
                  <c:v>21155.875949000001</c:v>
                </c:pt>
                <c:pt idx="8610">
                  <c:v>21158.349023999999</c:v>
                </c:pt>
                <c:pt idx="8611">
                  <c:v>21160.816713</c:v>
                </c:pt>
                <c:pt idx="8612">
                  <c:v>21163.273398000001</c:v>
                </c:pt>
                <c:pt idx="8613">
                  <c:v>21165.734335000001</c:v>
                </c:pt>
                <c:pt idx="8614">
                  <c:v>21168.217401999998</c:v>
                </c:pt>
                <c:pt idx="8615">
                  <c:v>21170.668957999998</c:v>
                </c:pt>
                <c:pt idx="8616">
                  <c:v>21173.125047000001</c:v>
                </c:pt>
                <c:pt idx="8617">
                  <c:v>21175.579883999999</c:v>
                </c:pt>
                <c:pt idx="8618">
                  <c:v>21178.036063</c:v>
                </c:pt>
                <c:pt idx="8619">
                  <c:v>21180.494854</c:v>
                </c:pt>
                <c:pt idx="8620">
                  <c:v>21182.944072999999</c:v>
                </c:pt>
                <c:pt idx="8621">
                  <c:v>21185.403984</c:v>
                </c:pt>
                <c:pt idx="8622">
                  <c:v>21187.865837000001</c:v>
                </c:pt>
                <c:pt idx="8623">
                  <c:v>21190.321556999999</c:v>
                </c:pt>
                <c:pt idx="8624">
                  <c:v>21192.778014</c:v>
                </c:pt>
                <c:pt idx="8625">
                  <c:v>21195.236615000002</c:v>
                </c:pt>
                <c:pt idx="8626">
                  <c:v>21197.701355000001</c:v>
                </c:pt>
                <c:pt idx="8627">
                  <c:v>21200.157582</c:v>
                </c:pt>
                <c:pt idx="8628">
                  <c:v>21202.615425</c:v>
                </c:pt>
                <c:pt idx="8629">
                  <c:v>21205.074197000002</c:v>
                </c:pt>
                <c:pt idx="8630">
                  <c:v>21207.522601000001</c:v>
                </c:pt>
                <c:pt idx="8631">
                  <c:v>21210.015036000001</c:v>
                </c:pt>
                <c:pt idx="8632">
                  <c:v>21212.497807</c:v>
                </c:pt>
                <c:pt idx="8633">
                  <c:v>21214.951911</c:v>
                </c:pt>
                <c:pt idx="8634">
                  <c:v>21217.427575000002</c:v>
                </c:pt>
                <c:pt idx="8635">
                  <c:v>21219.888257999999</c:v>
                </c:pt>
                <c:pt idx="8636">
                  <c:v>21222.358054</c:v>
                </c:pt>
                <c:pt idx="8637">
                  <c:v>21224.810406000001</c:v>
                </c:pt>
                <c:pt idx="8638">
                  <c:v>21227.269724999998</c:v>
                </c:pt>
                <c:pt idx="8639">
                  <c:v>21229.735915000001</c:v>
                </c:pt>
                <c:pt idx="8640">
                  <c:v>21232.198950999998</c:v>
                </c:pt>
                <c:pt idx="8641">
                  <c:v>21234.655115000001</c:v>
                </c:pt>
                <c:pt idx="8642">
                  <c:v>21237.12111</c:v>
                </c:pt>
                <c:pt idx="8643">
                  <c:v>21239.595588</c:v>
                </c:pt>
                <c:pt idx="8644">
                  <c:v>21242.047064999999</c:v>
                </c:pt>
                <c:pt idx="8645">
                  <c:v>21244.495932999998</c:v>
                </c:pt>
                <c:pt idx="8646">
                  <c:v>21246.951994999999</c:v>
                </c:pt>
                <c:pt idx="8647">
                  <c:v>21249.412808000001</c:v>
                </c:pt>
                <c:pt idx="8648">
                  <c:v>21251.867599000001</c:v>
                </c:pt>
                <c:pt idx="8649">
                  <c:v>21254.325218999998</c:v>
                </c:pt>
                <c:pt idx="8650">
                  <c:v>21256.811172000002</c:v>
                </c:pt>
                <c:pt idx="8651">
                  <c:v>21259.300046</c:v>
                </c:pt>
                <c:pt idx="8652">
                  <c:v>21261.777141999999</c:v>
                </c:pt>
                <c:pt idx="8653">
                  <c:v>21264.249666</c:v>
                </c:pt>
                <c:pt idx="8654">
                  <c:v>21266.712673000002</c:v>
                </c:pt>
                <c:pt idx="8655">
                  <c:v>21269.195930999998</c:v>
                </c:pt>
                <c:pt idx="8656">
                  <c:v>21271.681141000001</c:v>
                </c:pt>
                <c:pt idx="8657">
                  <c:v>21274.137955999999</c:v>
                </c:pt>
                <c:pt idx="8658">
                  <c:v>21276.597366000002</c:v>
                </c:pt>
                <c:pt idx="8659">
                  <c:v>21279.067328000001</c:v>
                </c:pt>
                <c:pt idx="8660">
                  <c:v>21281.527116000001</c:v>
                </c:pt>
                <c:pt idx="8661">
                  <c:v>21283.981154000001</c:v>
                </c:pt>
                <c:pt idx="8662">
                  <c:v>21286.434436</c:v>
                </c:pt>
                <c:pt idx="8663">
                  <c:v>21288.881044000002</c:v>
                </c:pt>
                <c:pt idx="8664">
                  <c:v>21291.342084</c:v>
                </c:pt>
                <c:pt idx="8665">
                  <c:v>21293.798243000001</c:v>
                </c:pt>
                <c:pt idx="8666">
                  <c:v>21296.252425999999</c:v>
                </c:pt>
                <c:pt idx="8667">
                  <c:v>21298.712124999998</c:v>
                </c:pt>
                <c:pt idx="8668">
                  <c:v>21301.163262999999</c:v>
                </c:pt>
                <c:pt idx="8669">
                  <c:v>21303.617538999999</c:v>
                </c:pt>
                <c:pt idx="8670">
                  <c:v>21306.082729000002</c:v>
                </c:pt>
                <c:pt idx="8671">
                  <c:v>21308.568756000001</c:v>
                </c:pt>
                <c:pt idx="8672">
                  <c:v>21311.028893999999</c:v>
                </c:pt>
                <c:pt idx="8673">
                  <c:v>21313.479995000002</c:v>
                </c:pt>
                <c:pt idx="8674">
                  <c:v>21315.954043999998</c:v>
                </c:pt>
                <c:pt idx="8675">
                  <c:v>21318.423822000001</c:v>
                </c:pt>
                <c:pt idx="8676">
                  <c:v>21320.897304999999</c:v>
                </c:pt>
                <c:pt idx="8677">
                  <c:v>21323.353643999999</c:v>
                </c:pt>
                <c:pt idx="8678">
                  <c:v>21325.811362</c:v>
                </c:pt>
                <c:pt idx="8679">
                  <c:v>21328.256808999999</c:v>
                </c:pt>
                <c:pt idx="8680">
                  <c:v>21330.716703999999</c:v>
                </c:pt>
                <c:pt idx="8681">
                  <c:v>21333.164679000001</c:v>
                </c:pt>
                <c:pt idx="8682">
                  <c:v>21335.639103000001</c:v>
                </c:pt>
                <c:pt idx="8683">
                  <c:v>21338.143697</c:v>
                </c:pt>
                <c:pt idx="8684">
                  <c:v>21340.595126</c:v>
                </c:pt>
                <c:pt idx="8685">
                  <c:v>21343.049225999999</c:v>
                </c:pt>
                <c:pt idx="8686">
                  <c:v>21345.501767999998</c:v>
                </c:pt>
                <c:pt idx="8687">
                  <c:v>21347.972270999999</c:v>
                </c:pt>
                <c:pt idx="8688">
                  <c:v>21350.433052</c:v>
                </c:pt>
                <c:pt idx="8689">
                  <c:v>21352.897117</c:v>
                </c:pt>
                <c:pt idx="8690">
                  <c:v>21355.352756</c:v>
                </c:pt>
                <c:pt idx="8691">
                  <c:v>21357.814162999999</c:v>
                </c:pt>
                <c:pt idx="8692">
                  <c:v>21360.282071000001</c:v>
                </c:pt>
                <c:pt idx="8693">
                  <c:v>21362.732612</c:v>
                </c:pt>
                <c:pt idx="8694">
                  <c:v>21365.208710999999</c:v>
                </c:pt>
                <c:pt idx="8695">
                  <c:v>21367.65828</c:v>
                </c:pt>
                <c:pt idx="8696">
                  <c:v>21370.133416000001</c:v>
                </c:pt>
                <c:pt idx="8697">
                  <c:v>21372.603193999999</c:v>
                </c:pt>
                <c:pt idx="8698">
                  <c:v>21375.053914</c:v>
                </c:pt>
                <c:pt idx="8699">
                  <c:v>21377.51324</c:v>
                </c:pt>
                <c:pt idx="8700">
                  <c:v>21379.968257</c:v>
                </c:pt>
                <c:pt idx="8701">
                  <c:v>21382.420408000002</c:v>
                </c:pt>
                <c:pt idx="8702">
                  <c:v>21384.877560000001</c:v>
                </c:pt>
                <c:pt idx="8703">
                  <c:v>21387.350190000001</c:v>
                </c:pt>
                <c:pt idx="8704">
                  <c:v>21389.805753000001</c:v>
                </c:pt>
                <c:pt idx="8705">
                  <c:v>21392.255689000001</c:v>
                </c:pt>
                <c:pt idx="8706">
                  <c:v>21394.713365</c:v>
                </c:pt>
                <c:pt idx="8707">
                  <c:v>21397.185851999999</c:v>
                </c:pt>
                <c:pt idx="8708">
                  <c:v>21399.654184999999</c:v>
                </c:pt>
                <c:pt idx="8709">
                  <c:v>21402.107927000001</c:v>
                </c:pt>
                <c:pt idx="8710">
                  <c:v>21404.562809999999</c:v>
                </c:pt>
                <c:pt idx="8711">
                  <c:v>21407.040244</c:v>
                </c:pt>
                <c:pt idx="8712">
                  <c:v>21409.494278999999</c:v>
                </c:pt>
                <c:pt idx="8713">
                  <c:v>21411.940245999998</c:v>
                </c:pt>
                <c:pt idx="8714">
                  <c:v>21414.407841</c:v>
                </c:pt>
                <c:pt idx="8715">
                  <c:v>21416.852611999999</c:v>
                </c:pt>
                <c:pt idx="8716">
                  <c:v>21419.313985000001</c:v>
                </c:pt>
                <c:pt idx="8717">
                  <c:v>21421.769293000001</c:v>
                </c:pt>
                <c:pt idx="8718">
                  <c:v>21424.226413</c:v>
                </c:pt>
                <c:pt idx="8719">
                  <c:v>21426.693887000001</c:v>
                </c:pt>
                <c:pt idx="8720">
                  <c:v>21429.162121000001</c:v>
                </c:pt>
                <c:pt idx="8721">
                  <c:v>21431.622883</c:v>
                </c:pt>
                <c:pt idx="8722">
                  <c:v>21434.068123000001</c:v>
                </c:pt>
                <c:pt idx="8723">
                  <c:v>21436.542646000002</c:v>
                </c:pt>
                <c:pt idx="8724">
                  <c:v>21439.008603999999</c:v>
                </c:pt>
                <c:pt idx="8725">
                  <c:v>21441.469817000001</c:v>
                </c:pt>
                <c:pt idx="8726">
                  <c:v>21443.938749000001</c:v>
                </c:pt>
                <c:pt idx="8727">
                  <c:v>21446.396055000001</c:v>
                </c:pt>
                <c:pt idx="8728">
                  <c:v>21448.851921000001</c:v>
                </c:pt>
                <c:pt idx="8729">
                  <c:v>21451.320693000001</c:v>
                </c:pt>
                <c:pt idx="8730">
                  <c:v>21453.787452</c:v>
                </c:pt>
                <c:pt idx="8731">
                  <c:v>21456.251338999999</c:v>
                </c:pt>
                <c:pt idx="8732">
                  <c:v>21458.70334</c:v>
                </c:pt>
                <c:pt idx="8733">
                  <c:v>21461.164735999999</c:v>
                </c:pt>
                <c:pt idx="8734">
                  <c:v>21463.620062000002</c:v>
                </c:pt>
                <c:pt idx="8735">
                  <c:v>21466.100349</c:v>
                </c:pt>
                <c:pt idx="8736">
                  <c:v>21468.558140000001</c:v>
                </c:pt>
                <c:pt idx="8737">
                  <c:v>21471.016156000002</c:v>
                </c:pt>
                <c:pt idx="8738">
                  <c:v>21473.469388000001</c:v>
                </c:pt>
                <c:pt idx="8739">
                  <c:v>21475.918792</c:v>
                </c:pt>
                <c:pt idx="8740">
                  <c:v>21478.380076000001</c:v>
                </c:pt>
                <c:pt idx="8741">
                  <c:v>21480.827867</c:v>
                </c:pt>
                <c:pt idx="8742">
                  <c:v>21483.284663999999</c:v>
                </c:pt>
                <c:pt idx="8743">
                  <c:v>21485.750597999999</c:v>
                </c:pt>
                <c:pt idx="8744">
                  <c:v>21488.198370999999</c:v>
                </c:pt>
                <c:pt idx="8745">
                  <c:v>21490.659028999999</c:v>
                </c:pt>
                <c:pt idx="8746">
                  <c:v>21493.106032</c:v>
                </c:pt>
                <c:pt idx="8747">
                  <c:v>21495.565978999999</c:v>
                </c:pt>
                <c:pt idx="8748">
                  <c:v>21498.017671000001</c:v>
                </c:pt>
                <c:pt idx="8749">
                  <c:v>21500.481274999998</c:v>
                </c:pt>
                <c:pt idx="8750">
                  <c:v>21502.940019000001</c:v>
                </c:pt>
                <c:pt idx="8751">
                  <c:v>21505.394861000001</c:v>
                </c:pt>
                <c:pt idx="8752">
                  <c:v>21507.848074000001</c:v>
                </c:pt>
                <c:pt idx="8753">
                  <c:v>21510.307422000002</c:v>
                </c:pt>
                <c:pt idx="8754">
                  <c:v>21512.769977</c:v>
                </c:pt>
                <c:pt idx="8755">
                  <c:v>21515.223366999999</c:v>
                </c:pt>
                <c:pt idx="8756">
                  <c:v>21517.708724</c:v>
                </c:pt>
                <c:pt idx="8757">
                  <c:v>21520.164132000002</c:v>
                </c:pt>
                <c:pt idx="8758">
                  <c:v>21522.636548999999</c:v>
                </c:pt>
                <c:pt idx="8759">
                  <c:v>21525.092631</c:v>
                </c:pt>
                <c:pt idx="8760">
                  <c:v>21527.553045000001</c:v>
                </c:pt>
                <c:pt idx="8761">
                  <c:v>21530.006731000001</c:v>
                </c:pt>
                <c:pt idx="8762">
                  <c:v>21532.469171000001</c:v>
                </c:pt>
                <c:pt idx="8763">
                  <c:v>21534.916538000001</c:v>
                </c:pt>
                <c:pt idx="8764">
                  <c:v>21537.372289999999</c:v>
                </c:pt>
                <c:pt idx="8765">
                  <c:v>21539.828758</c:v>
                </c:pt>
                <c:pt idx="8766">
                  <c:v>21542.281384000002</c:v>
                </c:pt>
                <c:pt idx="8767">
                  <c:v>21544.735784</c:v>
                </c:pt>
                <c:pt idx="8768">
                  <c:v>21547.199090999999</c:v>
                </c:pt>
                <c:pt idx="8769">
                  <c:v>21549.645025000002</c:v>
                </c:pt>
                <c:pt idx="8770">
                  <c:v>21552.119598000001</c:v>
                </c:pt>
                <c:pt idx="8771">
                  <c:v>21554.574723999998</c:v>
                </c:pt>
                <c:pt idx="8772">
                  <c:v>21557.029858000002</c:v>
                </c:pt>
                <c:pt idx="8773">
                  <c:v>21559.485348999999</c:v>
                </c:pt>
                <c:pt idx="8774">
                  <c:v>21561.944664999999</c:v>
                </c:pt>
                <c:pt idx="8775">
                  <c:v>21564.404869999998</c:v>
                </c:pt>
                <c:pt idx="8776">
                  <c:v>21566.856156999998</c:v>
                </c:pt>
                <c:pt idx="8777">
                  <c:v>21569.314888000001</c:v>
                </c:pt>
                <c:pt idx="8778">
                  <c:v>21571.771874999999</c:v>
                </c:pt>
                <c:pt idx="8779">
                  <c:v>21574.225876</c:v>
                </c:pt>
                <c:pt idx="8780">
                  <c:v>21576.720044999998</c:v>
                </c:pt>
                <c:pt idx="8781">
                  <c:v>21579.239949999999</c:v>
                </c:pt>
                <c:pt idx="8782">
                  <c:v>21581.693006000001</c:v>
                </c:pt>
                <c:pt idx="8783">
                  <c:v>21584.146745999999</c:v>
                </c:pt>
                <c:pt idx="8784">
                  <c:v>21586.595087000002</c:v>
                </c:pt>
                <c:pt idx="8785">
                  <c:v>21589.058979000001</c:v>
                </c:pt>
                <c:pt idx="8786">
                  <c:v>21591.506259000002</c:v>
                </c:pt>
                <c:pt idx="8787">
                  <c:v>21593.960325</c:v>
                </c:pt>
                <c:pt idx="8788">
                  <c:v>21596.418215000002</c:v>
                </c:pt>
                <c:pt idx="8789">
                  <c:v>21598.875970000001</c:v>
                </c:pt>
                <c:pt idx="8790">
                  <c:v>21601.321306000002</c:v>
                </c:pt>
                <c:pt idx="8791">
                  <c:v>21603.801814999999</c:v>
                </c:pt>
                <c:pt idx="8792">
                  <c:v>21606.248885000001</c:v>
                </c:pt>
                <c:pt idx="8793">
                  <c:v>21608.707735</c:v>
                </c:pt>
                <c:pt idx="8794">
                  <c:v>21611.183589</c:v>
                </c:pt>
                <c:pt idx="8795">
                  <c:v>21613.637823000001</c:v>
                </c:pt>
                <c:pt idx="8796">
                  <c:v>21616.094559000001</c:v>
                </c:pt>
                <c:pt idx="8797">
                  <c:v>21618.551844000001</c:v>
                </c:pt>
                <c:pt idx="8798">
                  <c:v>21621.004091999999</c:v>
                </c:pt>
                <c:pt idx="8799">
                  <c:v>21623.481142000001</c:v>
                </c:pt>
                <c:pt idx="8800">
                  <c:v>21625.932027999999</c:v>
                </c:pt>
                <c:pt idx="8801">
                  <c:v>21628.410951000002</c:v>
                </c:pt>
                <c:pt idx="8802">
                  <c:v>21630.865172999998</c:v>
                </c:pt>
                <c:pt idx="8803">
                  <c:v>21633.319632999999</c:v>
                </c:pt>
                <c:pt idx="8804">
                  <c:v>21635.777585</c:v>
                </c:pt>
                <c:pt idx="8805">
                  <c:v>21638.232274000002</c:v>
                </c:pt>
                <c:pt idx="8806">
                  <c:v>21640.706844</c:v>
                </c:pt>
                <c:pt idx="8807">
                  <c:v>21643.161099000001</c:v>
                </c:pt>
                <c:pt idx="8808">
                  <c:v>21645.629378000001</c:v>
                </c:pt>
                <c:pt idx="8809">
                  <c:v>21648.087001</c:v>
                </c:pt>
                <c:pt idx="8810">
                  <c:v>21650.545879000001</c:v>
                </c:pt>
                <c:pt idx="8811">
                  <c:v>21653.031123000001</c:v>
                </c:pt>
                <c:pt idx="8812">
                  <c:v>21655.53026</c:v>
                </c:pt>
                <c:pt idx="8813">
                  <c:v>21657.982108</c:v>
                </c:pt>
                <c:pt idx="8814">
                  <c:v>21660.438359</c:v>
                </c:pt>
                <c:pt idx="8815">
                  <c:v>21662.905095999999</c:v>
                </c:pt>
                <c:pt idx="8816">
                  <c:v>21665.377998</c:v>
                </c:pt>
                <c:pt idx="8817">
                  <c:v>21667.833755</c:v>
                </c:pt>
                <c:pt idx="8818">
                  <c:v>21670.286370000002</c:v>
                </c:pt>
                <c:pt idx="8819">
                  <c:v>21672.74826</c:v>
                </c:pt>
                <c:pt idx="8820">
                  <c:v>21675.195973999998</c:v>
                </c:pt>
                <c:pt idx="8821">
                  <c:v>21677.651781</c:v>
                </c:pt>
                <c:pt idx="8822">
                  <c:v>21680.106599999999</c:v>
                </c:pt>
                <c:pt idx="8823">
                  <c:v>21682.564375999998</c:v>
                </c:pt>
                <c:pt idx="8824">
                  <c:v>21685.020110000001</c:v>
                </c:pt>
                <c:pt idx="8825">
                  <c:v>21687.47597</c:v>
                </c:pt>
                <c:pt idx="8826">
                  <c:v>21689.929124999999</c:v>
                </c:pt>
                <c:pt idx="8827">
                  <c:v>21692.403923999998</c:v>
                </c:pt>
                <c:pt idx="8828">
                  <c:v>21694.875187000001</c:v>
                </c:pt>
                <c:pt idx="8829">
                  <c:v>21697.340089000001</c:v>
                </c:pt>
                <c:pt idx="8830">
                  <c:v>21699.794395000001</c:v>
                </c:pt>
                <c:pt idx="8831">
                  <c:v>21702.247836999999</c:v>
                </c:pt>
                <c:pt idx="8832">
                  <c:v>21704.706062000001</c:v>
                </c:pt>
                <c:pt idx="8833">
                  <c:v>21707.162351999999</c:v>
                </c:pt>
                <c:pt idx="8834">
                  <c:v>21709.624003000001</c:v>
                </c:pt>
                <c:pt idx="8835">
                  <c:v>21712.084708999999</c:v>
                </c:pt>
                <c:pt idx="8836">
                  <c:v>21714.549943999999</c:v>
                </c:pt>
                <c:pt idx="8837">
                  <c:v>21717.01398</c:v>
                </c:pt>
                <c:pt idx="8838">
                  <c:v>21719.484079000002</c:v>
                </c:pt>
                <c:pt idx="8839">
                  <c:v>21721.928141</c:v>
                </c:pt>
                <c:pt idx="8840">
                  <c:v>21724.385170000001</c:v>
                </c:pt>
                <c:pt idx="8841">
                  <c:v>21726.838863000001</c:v>
                </c:pt>
                <c:pt idx="8842">
                  <c:v>21729.315545000001</c:v>
                </c:pt>
                <c:pt idx="8843">
                  <c:v>21731.784947</c:v>
                </c:pt>
                <c:pt idx="8844">
                  <c:v>21734.244570999999</c:v>
                </c:pt>
                <c:pt idx="8845">
                  <c:v>21736.705033999999</c:v>
                </c:pt>
                <c:pt idx="8846">
                  <c:v>21739.154895</c:v>
                </c:pt>
                <c:pt idx="8847">
                  <c:v>21741.619796999999</c:v>
                </c:pt>
                <c:pt idx="8848">
                  <c:v>21744.069926</c:v>
                </c:pt>
                <c:pt idx="8849">
                  <c:v>21746.532153</c:v>
                </c:pt>
                <c:pt idx="8850">
                  <c:v>21749.007759</c:v>
                </c:pt>
                <c:pt idx="8851">
                  <c:v>21751.478347</c:v>
                </c:pt>
                <c:pt idx="8852">
                  <c:v>21753.941717999998</c:v>
                </c:pt>
                <c:pt idx="8853">
                  <c:v>21756.406155000001</c:v>
                </c:pt>
                <c:pt idx="8854">
                  <c:v>21758.851245999998</c:v>
                </c:pt>
                <c:pt idx="8855">
                  <c:v>21761.305785</c:v>
                </c:pt>
                <c:pt idx="8856">
                  <c:v>21763.762860999999</c:v>
                </c:pt>
                <c:pt idx="8857">
                  <c:v>21766.220127000001</c:v>
                </c:pt>
                <c:pt idx="8858">
                  <c:v>21768.676538</c:v>
                </c:pt>
                <c:pt idx="8859">
                  <c:v>21771.129321</c:v>
                </c:pt>
                <c:pt idx="8860">
                  <c:v>21773.589972999998</c:v>
                </c:pt>
                <c:pt idx="8861">
                  <c:v>21776.071642999999</c:v>
                </c:pt>
                <c:pt idx="8862">
                  <c:v>21778.524941</c:v>
                </c:pt>
                <c:pt idx="8863">
                  <c:v>21780.975051000001</c:v>
                </c:pt>
                <c:pt idx="8864">
                  <c:v>21783.432172000001</c:v>
                </c:pt>
                <c:pt idx="8865">
                  <c:v>21785.889616</c:v>
                </c:pt>
                <c:pt idx="8866">
                  <c:v>21788.345668999998</c:v>
                </c:pt>
                <c:pt idx="8867">
                  <c:v>21790.800034</c:v>
                </c:pt>
                <c:pt idx="8868">
                  <c:v>21793.255806000001</c:v>
                </c:pt>
                <c:pt idx="8869">
                  <c:v>21795.713083999999</c:v>
                </c:pt>
                <c:pt idx="8870">
                  <c:v>21798.170387999999</c:v>
                </c:pt>
                <c:pt idx="8871">
                  <c:v>21800.6152</c:v>
                </c:pt>
                <c:pt idx="8872">
                  <c:v>21803.086926</c:v>
                </c:pt>
                <c:pt idx="8873">
                  <c:v>21805.542541999999</c:v>
                </c:pt>
                <c:pt idx="8874">
                  <c:v>21808.003886999999</c:v>
                </c:pt>
                <c:pt idx="8875">
                  <c:v>21810.460154</c:v>
                </c:pt>
                <c:pt idx="8876">
                  <c:v>21812.922207</c:v>
                </c:pt>
                <c:pt idx="8877">
                  <c:v>21815.380886999999</c:v>
                </c:pt>
                <c:pt idx="8878">
                  <c:v>21817.854616000001</c:v>
                </c:pt>
                <c:pt idx="8879">
                  <c:v>21820.313331000001</c:v>
                </c:pt>
                <c:pt idx="8880">
                  <c:v>21822.827560999998</c:v>
                </c:pt>
                <c:pt idx="8881">
                  <c:v>21825.299035</c:v>
                </c:pt>
                <c:pt idx="8882">
                  <c:v>21827.753712999998</c:v>
                </c:pt>
                <c:pt idx="8883">
                  <c:v>21830.216323000001</c:v>
                </c:pt>
                <c:pt idx="8884">
                  <c:v>21832.671748000001</c:v>
                </c:pt>
                <c:pt idx="8885">
                  <c:v>21835.123078000001</c:v>
                </c:pt>
                <c:pt idx="8886">
                  <c:v>21837.600692</c:v>
                </c:pt>
                <c:pt idx="8887">
                  <c:v>21840.056014000002</c:v>
                </c:pt>
                <c:pt idx="8888">
                  <c:v>21842.525616999999</c:v>
                </c:pt>
                <c:pt idx="8889">
                  <c:v>21844.979007999998</c:v>
                </c:pt>
                <c:pt idx="8890">
                  <c:v>21847.437371</c:v>
                </c:pt>
                <c:pt idx="8891">
                  <c:v>21849.889055</c:v>
                </c:pt>
                <c:pt idx="8892">
                  <c:v>21852.350815000002</c:v>
                </c:pt>
                <c:pt idx="8893">
                  <c:v>21854.805347000001</c:v>
                </c:pt>
                <c:pt idx="8894">
                  <c:v>21857.256656000001</c:v>
                </c:pt>
                <c:pt idx="8895">
                  <c:v>21859.723425</c:v>
                </c:pt>
                <c:pt idx="8896">
                  <c:v>21862.181713999998</c:v>
                </c:pt>
                <c:pt idx="8897">
                  <c:v>21864.639864000001</c:v>
                </c:pt>
                <c:pt idx="8898">
                  <c:v>21867.095752000001</c:v>
                </c:pt>
                <c:pt idx="8899">
                  <c:v>21869.546137000001</c:v>
                </c:pt>
                <c:pt idx="8900">
                  <c:v>21872.014254000002</c:v>
                </c:pt>
                <c:pt idx="8901">
                  <c:v>21874.470705</c:v>
                </c:pt>
                <c:pt idx="8902">
                  <c:v>21876.937087999999</c:v>
                </c:pt>
                <c:pt idx="8903">
                  <c:v>21879.409764</c:v>
                </c:pt>
                <c:pt idx="8904">
                  <c:v>21881.868976999998</c:v>
                </c:pt>
                <c:pt idx="8905">
                  <c:v>21884.326335000002</c:v>
                </c:pt>
                <c:pt idx="8906">
                  <c:v>21886.7791</c:v>
                </c:pt>
                <c:pt idx="8907">
                  <c:v>21889.246338000001</c:v>
                </c:pt>
                <c:pt idx="8908">
                  <c:v>21891.696548</c:v>
                </c:pt>
                <c:pt idx="8909">
                  <c:v>21894.177199999998</c:v>
                </c:pt>
                <c:pt idx="8910">
                  <c:v>21896.660243999999</c:v>
                </c:pt>
                <c:pt idx="8911">
                  <c:v>21899.123823000002</c:v>
                </c:pt>
                <c:pt idx="8912">
                  <c:v>21901.596787999999</c:v>
                </c:pt>
                <c:pt idx="8913">
                  <c:v>21904.055864000002</c:v>
                </c:pt>
                <c:pt idx="8914">
                  <c:v>21906.513679</c:v>
                </c:pt>
                <c:pt idx="8915">
                  <c:v>21908.971246000001</c:v>
                </c:pt>
                <c:pt idx="8916">
                  <c:v>21911.428174000001</c:v>
                </c:pt>
                <c:pt idx="8917">
                  <c:v>21913.878874000002</c:v>
                </c:pt>
                <c:pt idx="8918">
                  <c:v>21916.330569999998</c:v>
                </c:pt>
                <c:pt idx="8919">
                  <c:v>21918.787787000001</c:v>
                </c:pt>
                <c:pt idx="8920">
                  <c:v>21921.243134</c:v>
                </c:pt>
                <c:pt idx="8921">
                  <c:v>21923.701112999999</c:v>
                </c:pt>
                <c:pt idx="8922">
                  <c:v>21926.155841</c:v>
                </c:pt>
                <c:pt idx="8923">
                  <c:v>21928.605892</c:v>
                </c:pt>
                <c:pt idx="8924">
                  <c:v>21931.080321000001</c:v>
                </c:pt>
                <c:pt idx="8925">
                  <c:v>21933.544114</c:v>
                </c:pt>
                <c:pt idx="8926">
                  <c:v>21936.030159999998</c:v>
                </c:pt>
                <c:pt idx="8927">
                  <c:v>21938.481841000001</c:v>
                </c:pt>
                <c:pt idx="8928">
                  <c:v>21940.947924</c:v>
                </c:pt>
                <c:pt idx="8929">
                  <c:v>21943.406877000001</c:v>
                </c:pt>
                <c:pt idx="8930">
                  <c:v>21945.865696000001</c:v>
                </c:pt>
                <c:pt idx="8931">
                  <c:v>21948.320978</c:v>
                </c:pt>
                <c:pt idx="8932">
                  <c:v>21950.785887999999</c:v>
                </c:pt>
                <c:pt idx="8933">
                  <c:v>21953.245868000002</c:v>
                </c:pt>
                <c:pt idx="8934">
                  <c:v>21955.716726999999</c:v>
                </c:pt>
                <c:pt idx="8935">
                  <c:v>21958.177048000001</c:v>
                </c:pt>
                <c:pt idx="8936">
                  <c:v>21960.628242999999</c:v>
                </c:pt>
                <c:pt idx="8937">
                  <c:v>21963.091025000002</c:v>
                </c:pt>
                <c:pt idx="8938">
                  <c:v>21965.539717</c:v>
                </c:pt>
                <c:pt idx="8939">
                  <c:v>21968.007722999999</c:v>
                </c:pt>
                <c:pt idx="8940">
                  <c:v>21970.480243000002</c:v>
                </c:pt>
                <c:pt idx="8941">
                  <c:v>21972.940354999999</c:v>
                </c:pt>
                <c:pt idx="8942">
                  <c:v>21975.392684999999</c:v>
                </c:pt>
                <c:pt idx="8943">
                  <c:v>21977.852273</c:v>
                </c:pt>
                <c:pt idx="8944">
                  <c:v>21980.329448</c:v>
                </c:pt>
                <c:pt idx="8945">
                  <c:v>21982.782564000001</c:v>
                </c:pt>
                <c:pt idx="8946">
                  <c:v>21985.237065000001</c:v>
                </c:pt>
                <c:pt idx="8947">
                  <c:v>21987.706610000001</c:v>
                </c:pt>
                <c:pt idx="8948">
                  <c:v>21990.166257000001</c:v>
                </c:pt>
                <c:pt idx="8949">
                  <c:v>21992.621679</c:v>
                </c:pt>
                <c:pt idx="8950">
                  <c:v>21995.073213</c:v>
                </c:pt>
                <c:pt idx="8951">
                  <c:v>21997.54495</c:v>
                </c:pt>
                <c:pt idx="8952">
                  <c:v>22000.000244999999</c:v>
                </c:pt>
                <c:pt idx="8953">
                  <c:v>22002.454449000001</c:v>
                </c:pt>
                <c:pt idx="8954">
                  <c:v>22004.914647000001</c:v>
                </c:pt>
                <c:pt idx="8955">
                  <c:v>22007.371919000001</c:v>
                </c:pt>
                <c:pt idx="8956">
                  <c:v>22009.837404999998</c:v>
                </c:pt>
                <c:pt idx="8957">
                  <c:v>22012.287840000001</c:v>
                </c:pt>
                <c:pt idx="8958">
                  <c:v>22014.74567</c:v>
                </c:pt>
                <c:pt idx="8959">
                  <c:v>22017.222274</c:v>
                </c:pt>
                <c:pt idx="8960">
                  <c:v>22019.700850000001</c:v>
                </c:pt>
                <c:pt idx="8961">
                  <c:v>22022.159384999999</c:v>
                </c:pt>
                <c:pt idx="8962">
                  <c:v>22024.619173999999</c:v>
                </c:pt>
                <c:pt idx="8963">
                  <c:v>22027.080265000001</c:v>
                </c:pt>
                <c:pt idx="8964">
                  <c:v>22029.537837</c:v>
                </c:pt>
                <c:pt idx="8965">
                  <c:v>22031.998141</c:v>
                </c:pt>
                <c:pt idx="8966">
                  <c:v>22034.453161000001</c:v>
                </c:pt>
                <c:pt idx="8967">
                  <c:v>22036.906152</c:v>
                </c:pt>
                <c:pt idx="8968">
                  <c:v>22039.377796000001</c:v>
                </c:pt>
                <c:pt idx="8969">
                  <c:v>22041.824989000001</c:v>
                </c:pt>
                <c:pt idx="8970">
                  <c:v>22044.282910000002</c:v>
                </c:pt>
                <c:pt idx="8971">
                  <c:v>22046.734562000001</c:v>
                </c:pt>
                <c:pt idx="8972">
                  <c:v>22049.211057</c:v>
                </c:pt>
                <c:pt idx="8973">
                  <c:v>22051.660048999998</c:v>
                </c:pt>
                <c:pt idx="8974">
                  <c:v>22054.135550999999</c:v>
                </c:pt>
                <c:pt idx="8975">
                  <c:v>22056.59736</c:v>
                </c:pt>
                <c:pt idx="8976">
                  <c:v>22059.055681999998</c:v>
                </c:pt>
                <c:pt idx="8977">
                  <c:v>22061.511908</c:v>
                </c:pt>
                <c:pt idx="8978">
                  <c:v>22063.982117</c:v>
                </c:pt>
                <c:pt idx="8979">
                  <c:v>22066.45436</c:v>
                </c:pt>
                <c:pt idx="8980">
                  <c:v>22068.903018000001</c:v>
                </c:pt>
                <c:pt idx="8981">
                  <c:v>22071.382152999999</c:v>
                </c:pt>
                <c:pt idx="8982">
                  <c:v>22073.829839000002</c:v>
                </c:pt>
                <c:pt idx="8983">
                  <c:v>22076.302060999999</c:v>
                </c:pt>
                <c:pt idx="8984">
                  <c:v>22078.750881</c:v>
                </c:pt>
                <c:pt idx="8985">
                  <c:v>22081.216887999999</c:v>
                </c:pt>
                <c:pt idx="8986">
                  <c:v>22083.688045999999</c:v>
                </c:pt>
                <c:pt idx="8987">
                  <c:v>22086.152999000002</c:v>
                </c:pt>
                <c:pt idx="8988">
                  <c:v>22088.616276000001</c:v>
                </c:pt>
                <c:pt idx="8989">
                  <c:v>22091.076614000001</c:v>
                </c:pt>
                <c:pt idx="8990">
                  <c:v>22093.530404000001</c:v>
                </c:pt>
                <c:pt idx="8991">
                  <c:v>22095.989448</c:v>
                </c:pt>
                <c:pt idx="8992">
                  <c:v>22098.446165000001</c:v>
                </c:pt>
                <c:pt idx="8993">
                  <c:v>22100.905154</c:v>
                </c:pt>
                <c:pt idx="8994">
                  <c:v>22103.371776</c:v>
                </c:pt>
                <c:pt idx="8995">
                  <c:v>22105.825288</c:v>
                </c:pt>
                <c:pt idx="8996">
                  <c:v>22108.277936999999</c:v>
                </c:pt>
                <c:pt idx="8997">
                  <c:v>22110.742700999999</c:v>
                </c:pt>
                <c:pt idx="8998">
                  <c:v>22113.193803999999</c:v>
                </c:pt>
                <c:pt idx="8999">
                  <c:v>22115.681119000001</c:v>
                </c:pt>
                <c:pt idx="9000">
                  <c:v>22118.132571999999</c:v>
                </c:pt>
                <c:pt idx="9001">
                  <c:v>22120.600833</c:v>
                </c:pt>
                <c:pt idx="9002">
                  <c:v>22123.059121999999</c:v>
                </c:pt>
                <c:pt idx="9003">
                  <c:v>22125.514134000001</c:v>
                </c:pt>
                <c:pt idx="9004">
                  <c:v>22127.996775</c:v>
                </c:pt>
                <c:pt idx="9005">
                  <c:v>22130.468867</c:v>
                </c:pt>
                <c:pt idx="9006">
                  <c:v>22132.920120999999</c:v>
                </c:pt>
                <c:pt idx="9007">
                  <c:v>22135.381801</c:v>
                </c:pt>
                <c:pt idx="9008">
                  <c:v>22137.867724</c:v>
                </c:pt>
                <c:pt idx="9009">
                  <c:v>22140.346229999999</c:v>
                </c:pt>
                <c:pt idx="9010">
                  <c:v>22142.796366999999</c:v>
                </c:pt>
                <c:pt idx="9011">
                  <c:v>22145.255657000002</c:v>
                </c:pt>
                <c:pt idx="9012">
                  <c:v>22147.707925999999</c:v>
                </c:pt>
                <c:pt idx="9013">
                  <c:v>22150.160940999998</c:v>
                </c:pt>
                <c:pt idx="9014">
                  <c:v>22152.632545</c:v>
                </c:pt>
                <c:pt idx="9015">
                  <c:v>22155.088018999999</c:v>
                </c:pt>
                <c:pt idx="9016">
                  <c:v>22157.544807999999</c:v>
                </c:pt>
                <c:pt idx="9017">
                  <c:v>22160.008428000001</c:v>
                </c:pt>
                <c:pt idx="9018">
                  <c:v>22162.470405</c:v>
                </c:pt>
                <c:pt idx="9019">
                  <c:v>22164.922290999999</c:v>
                </c:pt>
                <c:pt idx="9020">
                  <c:v>22167.372429999999</c:v>
                </c:pt>
                <c:pt idx="9021">
                  <c:v>22169.831751000002</c:v>
                </c:pt>
                <c:pt idx="9022">
                  <c:v>22172.288896999999</c:v>
                </c:pt>
                <c:pt idx="9023">
                  <c:v>22174.738670999999</c:v>
                </c:pt>
                <c:pt idx="9024">
                  <c:v>22177.211170999999</c:v>
                </c:pt>
                <c:pt idx="9025">
                  <c:v>22179.668541999999</c:v>
                </c:pt>
                <c:pt idx="9026">
                  <c:v>22182.129236000001</c:v>
                </c:pt>
                <c:pt idx="9027">
                  <c:v>22184.588741</c:v>
                </c:pt>
                <c:pt idx="9028">
                  <c:v>22187.039621</c:v>
                </c:pt>
                <c:pt idx="9029">
                  <c:v>22189.499261000001</c:v>
                </c:pt>
                <c:pt idx="9030">
                  <c:v>22191.948259000001</c:v>
                </c:pt>
                <c:pt idx="9031">
                  <c:v>22194.420753999999</c:v>
                </c:pt>
                <c:pt idx="9032">
                  <c:v>22196.885096999998</c:v>
                </c:pt>
                <c:pt idx="9033">
                  <c:v>22199.344045999998</c:v>
                </c:pt>
                <c:pt idx="9034">
                  <c:v>22201.805788000001</c:v>
                </c:pt>
                <c:pt idx="9035">
                  <c:v>22204.253298</c:v>
                </c:pt>
                <c:pt idx="9036">
                  <c:v>22206.740335999999</c:v>
                </c:pt>
                <c:pt idx="9037">
                  <c:v>22209.199979000001</c:v>
                </c:pt>
                <c:pt idx="9038">
                  <c:v>22211.673562</c:v>
                </c:pt>
                <c:pt idx="9039">
                  <c:v>22214.130529999999</c:v>
                </c:pt>
                <c:pt idx="9040">
                  <c:v>22216.585725000001</c:v>
                </c:pt>
                <c:pt idx="9041">
                  <c:v>22219.048003</c:v>
                </c:pt>
                <c:pt idx="9042">
                  <c:v>22221.519122000002</c:v>
                </c:pt>
                <c:pt idx="9043">
                  <c:v>22223.979249</c:v>
                </c:pt>
                <c:pt idx="9044">
                  <c:v>22226.441985000001</c:v>
                </c:pt>
                <c:pt idx="9045">
                  <c:v>22228.899880000001</c:v>
                </c:pt>
                <c:pt idx="9046">
                  <c:v>22231.348829999999</c:v>
                </c:pt>
                <c:pt idx="9047">
                  <c:v>22233.804179999999</c:v>
                </c:pt>
                <c:pt idx="9048">
                  <c:v>22236.266611999999</c:v>
                </c:pt>
                <c:pt idx="9049">
                  <c:v>22238.717044000001</c:v>
                </c:pt>
                <c:pt idx="9050">
                  <c:v>22241.171289000002</c:v>
                </c:pt>
                <c:pt idx="9051">
                  <c:v>22243.644165999998</c:v>
                </c:pt>
                <c:pt idx="9052">
                  <c:v>22246.106897999998</c:v>
                </c:pt>
                <c:pt idx="9053">
                  <c:v>22248.566703</c:v>
                </c:pt>
                <c:pt idx="9054">
                  <c:v>22251.018347000001</c:v>
                </c:pt>
                <c:pt idx="9055">
                  <c:v>22253.477290999999</c:v>
                </c:pt>
                <c:pt idx="9056">
                  <c:v>22255.925895</c:v>
                </c:pt>
                <c:pt idx="9057">
                  <c:v>22258.403195999999</c:v>
                </c:pt>
                <c:pt idx="9058">
                  <c:v>22260.855366</c:v>
                </c:pt>
                <c:pt idx="9059">
                  <c:v>22263.311244</c:v>
                </c:pt>
                <c:pt idx="9060">
                  <c:v>22265.767189999999</c:v>
                </c:pt>
                <c:pt idx="9061">
                  <c:v>22268.223354000002</c:v>
                </c:pt>
                <c:pt idx="9062">
                  <c:v>22270.673921000001</c:v>
                </c:pt>
                <c:pt idx="9063">
                  <c:v>22273.126953999999</c:v>
                </c:pt>
                <c:pt idx="9064">
                  <c:v>22275.584132</c:v>
                </c:pt>
                <c:pt idx="9065">
                  <c:v>22278.041921</c:v>
                </c:pt>
                <c:pt idx="9066">
                  <c:v>22280.492595</c:v>
                </c:pt>
                <c:pt idx="9067">
                  <c:v>22282.953377000002</c:v>
                </c:pt>
                <c:pt idx="9068">
                  <c:v>22285.428241000001</c:v>
                </c:pt>
                <c:pt idx="9069">
                  <c:v>22287.878842999999</c:v>
                </c:pt>
                <c:pt idx="9070">
                  <c:v>22290.336879999999</c:v>
                </c:pt>
                <c:pt idx="9071">
                  <c:v>22292.794832</c:v>
                </c:pt>
                <c:pt idx="9072">
                  <c:v>22295.277773999998</c:v>
                </c:pt>
                <c:pt idx="9073">
                  <c:v>22297.766909999998</c:v>
                </c:pt>
                <c:pt idx="9074">
                  <c:v>22300.258986000001</c:v>
                </c:pt>
                <c:pt idx="9075">
                  <c:v>22302.724418999998</c:v>
                </c:pt>
                <c:pt idx="9076">
                  <c:v>22305.173223000002</c:v>
                </c:pt>
                <c:pt idx="9077">
                  <c:v>22307.636258999999</c:v>
                </c:pt>
                <c:pt idx="9078">
                  <c:v>22310.108853999998</c:v>
                </c:pt>
                <c:pt idx="9079">
                  <c:v>22312.577528999998</c:v>
                </c:pt>
                <c:pt idx="9080">
                  <c:v>22315.023088999998</c:v>
                </c:pt>
                <c:pt idx="9081">
                  <c:v>22317.483005999999</c:v>
                </c:pt>
                <c:pt idx="9082">
                  <c:v>22319.934356000002</c:v>
                </c:pt>
                <c:pt idx="9083">
                  <c:v>22322.424571</c:v>
                </c:pt>
                <c:pt idx="9084">
                  <c:v>22324.88826</c:v>
                </c:pt>
                <c:pt idx="9085">
                  <c:v>22327.347828999998</c:v>
                </c:pt>
                <c:pt idx="9086">
                  <c:v>22329.810292999999</c:v>
                </c:pt>
                <c:pt idx="9087">
                  <c:v>22332.278373000001</c:v>
                </c:pt>
                <c:pt idx="9088">
                  <c:v>22334.729812000001</c:v>
                </c:pt>
                <c:pt idx="9089">
                  <c:v>22337.195215</c:v>
                </c:pt>
                <c:pt idx="9090">
                  <c:v>22339.671272</c:v>
                </c:pt>
                <c:pt idx="9091">
                  <c:v>22342.126334</c:v>
                </c:pt>
                <c:pt idx="9092">
                  <c:v>22344.578859000001</c:v>
                </c:pt>
                <c:pt idx="9093">
                  <c:v>22347.038211999999</c:v>
                </c:pt>
                <c:pt idx="9094">
                  <c:v>22349.521777000002</c:v>
                </c:pt>
                <c:pt idx="9095">
                  <c:v>22351.974195999999</c:v>
                </c:pt>
                <c:pt idx="9096">
                  <c:v>22354.449895999998</c:v>
                </c:pt>
                <c:pt idx="9097">
                  <c:v>22356.902139000002</c:v>
                </c:pt>
                <c:pt idx="9098">
                  <c:v>22359.377042</c:v>
                </c:pt>
                <c:pt idx="9099">
                  <c:v>22361.833631000001</c:v>
                </c:pt>
                <c:pt idx="9100">
                  <c:v>22364.286257</c:v>
                </c:pt>
                <c:pt idx="9101">
                  <c:v>22366.740087999999</c:v>
                </c:pt>
                <c:pt idx="9102">
                  <c:v>22369.214093999999</c:v>
                </c:pt>
                <c:pt idx="9103">
                  <c:v>22371.675824999998</c:v>
                </c:pt>
                <c:pt idx="9104">
                  <c:v>22374.131055999998</c:v>
                </c:pt>
                <c:pt idx="9105">
                  <c:v>22376.581789</c:v>
                </c:pt>
                <c:pt idx="9106">
                  <c:v>22379.046108999999</c:v>
                </c:pt>
                <c:pt idx="9107">
                  <c:v>22381.498156000001</c:v>
                </c:pt>
                <c:pt idx="9108">
                  <c:v>22383.957385000002</c:v>
                </c:pt>
                <c:pt idx="9109">
                  <c:v>22386.402355999999</c:v>
                </c:pt>
                <c:pt idx="9110">
                  <c:v>22388.860653</c:v>
                </c:pt>
                <c:pt idx="9111">
                  <c:v>22391.321156999998</c:v>
                </c:pt>
                <c:pt idx="9112">
                  <c:v>22393.779202999998</c:v>
                </c:pt>
                <c:pt idx="9113">
                  <c:v>22396.239715</c:v>
                </c:pt>
                <c:pt idx="9114">
                  <c:v>22398.699948000001</c:v>
                </c:pt>
                <c:pt idx="9115">
                  <c:v>22401.152214000002</c:v>
                </c:pt>
                <c:pt idx="9116">
                  <c:v>22403.600387999999</c:v>
                </c:pt>
                <c:pt idx="9117">
                  <c:v>22406.057044000001</c:v>
                </c:pt>
                <c:pt idx="9118">
                  <c:v>22408.515085999999</c:v>
                </c:pt>
                <c:pt idx="9119">
                  <c:v>22410.972281999999</c:v>
                </c:pt>
                <c:pt idx="9120">
                  <c:v>22413.425937</c:v>
                </c:pt>
                <c:pt idx="9121">
                  <c:v>22415.893295999998</c:v>
                </c:pt>
                <c:pt idx="9122">
                  <c:v>22418.349343999998</c:v>
                </c:pt>
                <c:pt idx="9123">
                  <c:v>22420.806220999999</c:v>
                </c:pt>
                <c:pt idx="9124">
                  <c:v>22423.262874</c:v>
                </c:pt>
                <c:pt idx="9125">
                  <c:v>22425.715082999999</c:v>
                </c:pt>
                <c:pt idx="9126">
                  <c:v>22428.178833999998</c:v>
                </c:pt>
                <c:pt idx="9127">
                  <c:v>22430.627052</c:v>
                </c:pt>
                <c:pt idx="9128">
                  <c:v>22433.083017000001</c:v>
                </c:pt>
                <c:pt idx="9129">
                  <c:v>22435.553372999999</c:v>
                </c:pt>
                <c:pt idx="9130">
                  <c:v>22438.008172999998</c:v>
                </c:pt>
                <c:pt idx="9131">
                  <c:v>22440.469174000002</c:v>
                </c:pt>
                <c:pt idx="9132">
                  <c:v>22442.917115</c:v>
                </c:pt>
                <c:pt idx="9133">
                  <c:v>22445.397095</c:v>
                </c:pt>
                <c:pt idx="9134">
                  <c:v>22447.844899</c:v>
                </c:pt>
                <c:pt idx="9135">
                  <c:v>22450.303915</c:v>
                </c:pt>
                <c:pt idx="9136">
                  <c:v>22452.766895000001</c:v>
                </c:pt>
                <c:pt idx="9137">
                  <c:v>22455.216185000001</c:v>
                </c:pt>
                <c:pt idx="9138">
                  <c:v>22457.677009999999</c:v>
                </c:pt>
                <c:pt idx="9139">
                  <c:v>22460.124594000001</c:v>
                </c:pt>
                <c:pt idx="9140">
                  <c:v>22462.595996</c:v>
                </c:pt>
                <c:pt idx="9141">
                  <c:v>22465.062587</c:v>
                </c:pt>
                <c:pt idx="9142">
                  <c:v>22467.530901999999</c:v>
                </c:pt>
                <c:pt idx="9143">
                  <c:v>22470.010856000001</c:v>
                </c:pt>
                <c:pt idx="9144">
                  <c:v>22472.467685</c:v>
                </c:pt>
                <c:pt idx="9145">
                  <c:v>22474.949349999999</c:v>
                </c:pt>
                <c:pt idx="9146">
                  <c:v>22477.414902</c:v>
                </c:pt>
                <c:pt idx="9147">
                  <c:v>22479.887562</c:v>
                </c:pt>
                <c:pt idx="9148">
                  <c:v>22482.350799</c:v>
                </c:pt>
                <c:pt idx="9149">
                  <c:v>22484.837818</c:v>
                </c:pt>
                <c:pt idx="9150">
                  <c:v>22487.311140000002</c:v>
                </c:pt>
                <c:pt idx="9151">
                  <c:v>22489.774427</c:v>
                </c:pt>
                <c:pt idx="9152">
                  <c:v>22492.231897999998</c:v>
                </c:pt>
                <c:pt idx="9153">
                  <c:v>22494.683939999999</c:v>
                </c:pt>
                <c:pt idx="9154">
                  <c:v>22497.157529</c:v>
                </c:pt>
                <c:pt idx="9155">
                  <c:v>22499.611001000001</c:v>
                </c:pt>
                <c:pt idx="9156">
                  <c:v>22502.087686999999</c:v>
                </c:pt>
                <c:pt idx="9157">
                  <c:v>22504.534097</c:v>
                </c:pt>
                <c:pt idx="9158">
                  <c:v>22507.007582999999</c:v>
                </c:pt>
                <c:pt idx="9159">
                  <c:v>22509.464828</c:v>
                </c:pt>
                <c:pt idx="9160">
                  <c:v>22511.939534000001</c:v>
                </c:pt>
                <c:pt idx="9161">
                  <c:v>22514.4084</c:v>
                </c:pt>
                <c:pt idx="9162">
                  <c:v>22516.869072000001</c:v>
                </c:pt>
                <c:pt idx="9163">
                  <c:v>22519.340106</c:v>
                </c:pt>
                <c:pt idx="9164">
                  <c:v>22521.795005</c:v>
                </c:pt>
                <c:pt idx="9165">
                  <c:v>22524.250139</c:v>
                </c:pt>
                <c:pt idx="9166">
                  <c:v>22526.712339999998</c:v>
                </c:pt>
                <c:pt idx="9167">
                  <c:v>22529.190760000001</c:v>
                </c:pt>
                <c:pt idx="9168">
                  <c:v>22531.640890999999</c:v>
                </c:pt>
                <c:pt idx="9169">
                  <c:v>22534.097600000001</c:v>
                </c:pt>
                <c:pt idx="9170">
                  <c:v>22536.556451</c:v>
                </c:pt>
                <c:pt idx="9171">
                  <c:v>22539.014768000001</c:v>
                </c:pt>
                <c:pt idx="9172">
                  <c:v>22541.486124999999</c:v>
                </c:pt>
                <c:pt idx="9173">
                  <c:v>22543.943683000001</c:v>
                </c:pt>
                <c:pt idx="9174">
                  <c:v>22546.394413000002</c:v>
                </c:pt>
                <c:pt idx="9175">
                  <c:v>22548.85526</c:v>
                </c:pt>
                <c:pt idx="9176">
                  <c:v>22551.307430000001</c:v>
                </c:pt>
                <c:pt idx="9177">
                  <c:v>22553.768255999999</c:v>
                </c:pt>
                <c:pt idx="9178">
                  <c:v>22556.232786</c:v>
                </c:pt>
                <c:pt idx="9179">
                  <c:v>22558.692816999999</c:v>
                </c:pt>
                <c:pt idx="9180">
                  <c:v>22561.187185999999</c:v>
                </c:pt>
                <c:pt idx="9181">
                  <c:v>22563.658234999999</c:v>
                </c:pt>
                <c:pt idx="9182">
                  <c:v>22566.114044000002</c:v>
                </c:pt>
                <c:pt idx="9183">
                  <c:v>22568.567451999999</c:v>
                </c:pt>
                <c:pt idx="9184">
                  <c:v>22571.015951000001</c:v>
                </c:pt>
                <c:pt idx="9185">
                  <c:v>22573.479789000001</c:v>
                </c:pt>
                <c:pt idx="9186">
                  <c:v>22575.938291999999</c:v>
                </c:pt>
                <c:pt idx="9187">
                  <c:v>22578.392442</c:v>
                </c:pt>
                <c:pt idx="9188">
                  <c:v>22580.845771</c:v>
                </c:pt>
                <c:pt idx="9189">
                  <c:v>22583.303269</c:v>
                </c:pt>
                <c:pt idx="9190">
                  <c:v>22585.757007</c:v>
                </c:pt>
                <c:pt idx="9191">
                  <c:v>22588.212915</c:v>
                </c:pt>
                <c:pt idx="9192">
                  <c:v>22590.684431000001</c:v>
                </c:pt>
                <c:pt idx="9193">
                  <c:v>22593.148404</c:v>
                </c:pt>
                <c:pt idx="9194">
                  <c:v>22595.624331999999</c:v>
                </c:pt>
                <c:pt idx="9195">
                  <c:v>22598.075140000001</c:v>
                </c:pt>
                <c:pt idx="9196">
                  <c:v>22600.531125000001</c:v>
                </c:pt>
                <c:pt idx="9197">
                  <c:v>22602.98416</c:v>
                </c:pt>
                <c:pt idx="9198">
                  <c:v>22605.446369000001</c:v>
                </c:pt>
                <c:pt idx="9199">
                  <c:v>22607.897599</c:v>
                </c:pt>
                <c:pt idx="9200">
                  <c:v>22610.352599000002</c:v>
                </c:pt>
                <c:pt idx="9201">
                  <c:v>22612.811246000001</c:v>
                </c:pt>
                <c:pt idx="9202">
                  <c:v>22615.266952999998</c:v>
                </c:pt>
                <c:pt idx="9203">
                  <c:v>22617.714883000001</c:v>
                </c:pt>
                <c:pt idx="9204">
                  <c:v>22620.190770000001</c:v>
                </c:pt>
                <c:pt idx="9205">
                  <c:v>22622.642122000001</c:v>
                </c:pt>
                <c:pt idx="9206">
                  <c:v>22625.098753999999</c:v>
                </c:pt>
                <c:pt idx="9207">
                  <c:v>22627.557989000001</c:v>
                </c:pt>
                <c:pt idx="9208">
                  <c:v>22630.021175999998</c:v>
                </c:pt>
                <c:pt idx="9209">
                  <c:v>22632.492894999999</c:v>
                </c:pt>
                <c:pt idx="9210">
                  <c:v>22634.952098999998</c:v>
                </c:pt>
                <c:pt idx="9211">
                  <c:v>22637.439188</c:v>
                </c:pt>
                <c:pt idx="9212">
                  <c:v>22639.887921000001</c:v>
                </c:pt>
                <c:pt idx="9213">
                  <c:v>22642.340961000002</c:v>
                </c:pt>
                <c:pt idx="9214">
                  <c:v>22644.803666</c:v>
                </c:pt>
                <c:pt idx="9215">
                  <c:v>22647.259158000001</c:v>
                </c:pt>
                <c:pt idx="9216">
                  <c:v>22649.723994</c:v>
                </c:pt>
                <c:pt idx="9217">
                  <c:v>22652.180106</c:v>
                </c:pt>
                <c:pt idx="9218">
                  <c:v>22654.631946000001</c:v>
                </c:pt>
                <c:pt idx="9219">
                  <c:v>22657.103543000001</c:v>
                </c:pt>
                <c:pt idx="9220">
                  <c:v>22659.556616999998</c:v>
                </c:pt>
                <c:pt idx="9221">
                  <c:v>22662.014253000001</c:v>
                </c:pt>
                <c:pt idx="9222">
                  <c:v>22664.487932</c:v>
                </c:pt>
                <c:pt idx="9223">
                  <c:v>22666.936045999999</c:v>
                </c:pt>
                <c:pt idx="9224">
                  <c:v>22669.398653</c:v>
                </c:pt>
                <c:pt idx="9225">
                  <c:v>22671.856258</c:v>
                </c:pt>
                <c:pt idx="9226">
                  <c:v>22674.327561999999</c:v>
                </c:pt>
                <c:pt idx="9227">
                  <c:v>22676.778807999999</c:v>
                </c:pt>
                <c:pt idx="9228">
                  <c:v>22679.236782</c:v>
                </c:pt>
                <c:pt idx="9229">
                  <c:v>22681.691887000001</c:v>
                </c:pt>
                <c:pt idx="9230">
                  <c:v>22684.147326999999</c:v>
                </c:pt>
                <c:pt idx="9231">
                  <c:v>22686.612119000001</c:v>
                </c:pt>
                <c:pt idx="9232">
                  <c:v>22689.079722999999</c:v>
                </c:pt>
                <c:pt idx="9233">
                  <c:v>22691.538326000002</c:v>
                </c:pt>
                <c:pt idx="9234">
                  <c:v>22693.992837999998</c:v>
                </c:pt>
                <c:pt idx="9235">
                  <c:v>22696.446343</c:v>
                </c:pt>
                <c:pt idx="9236">
                  <c:v>22698.914917999999</c:v>
                </c:pt>
                <c:pt idx="9237">
                  <c:v>22701.384446</c:v>
                </c:pt>
                <c:pt idx="9238">
                  <c:v>22703.840792999999</c:v>
                </c:pt>
                <c:pt idx="9239">
                  <c:v>22706.300759999998</c:v>
                </c:pt>
                <c:pt idx="9240">
                  <c:v>22708.757103</c:v>
                </c:pt>
                <c:pt idx="9241">
                  <c:v>22711.211137999999</c:v>
                </c:pt>
                <c:pt idx="9242">
                  <c:v>22713.664087000001</c:v>
                </c:pt>
                <c:pt idx="9243">
                  <c:v>22716.114916999999</c:v>
                </c:pt>
                <c:pt idx="9244">
                  <c:v>22718.570138999999</c:v>
                </c:pt>
                <c:pt idx="9245">
                  <c:v>22721.034997999999</c:v>
                </c:pt>
                <c:pt idx="9246">
                  <c:v>22723.492378999999</c:v>
                </c:pt>
                <c:pt idx="9247">
                  <c:v>22725.943628000001</c:v>
                </c:pt>
                <c:pt idx="9248">
                  <c:v>22728.399947999998</c:v>
                </c:pt>
                <c:pt idx="9249">
                  <c:v>22730.851749000001</c:v>
                </c:pt>
                <c:pt idx="9250">
                  <c:v>22733.311422999999</c:v>
                </c:pt>
                <c:pt idx="9251">
                  <c:v>22735.765252000001</c:v>
                </c:pt>
                <c:pt idx="9252">
                  <c:v>22738.209185</c:v>
                </c:pt>
                <c:pt idx="9253">
                  <c:v>22740.668952</c:v>
                </c:pt>
                <c:pt idx="9254">
                  <c:v>22743.1198</c:v>
                </c:pt>
                <c:pt idx="9255">
                  <c:v>22745.582563</c:v>
                </c:pt>
                <c:pt idx="9256">
                  <c:v>22748.030036</c:v>
                </c:pt>
                <c:pt idx="9257">
                  <c:v>22750.501171</c:v>
                </c:pt>
                <c:pt idx="9258">
                  <c:v>22752.970709000001</c:v>
                </c:pt>
                <c:pt idx="9259">
                  <c:v>22755.431257</c:v>
                </c:pt>
                <c:pt idx="9260">
                  <c:v>22757.882803</c:v>
                </c:pt>
                <c:pt idx="9261">
                  <c:v>22760.340936000001</c:v>
                </c:pt>
                <c:pt idx="9262">
                  <c:v>22762.798698999999</c:v>
                </c:pt>
                <c:pt idx="9263">
                  <c:v>22765.245532000001</c:v>
                </c:pt>
                <c:pt idx="9264">
                  <c:v>22767.707618</c:v>
                </c:pt>
                <c:pt idx="9265">
                  <c:v>22770.154589000002</c:v>
                </c:pt>
                <c:pt idx="9266">
                  <c:v>22772.611088000001</c:v>
                </c:pt>
                <c:pt idx="9267">
                  <c:v>22775.087015000001</c:v>
                </c:pt>
                <c:pt idx="9268">
                  <c:v>22777.538186999998</c:v>
                </c:pt>
                <c:pt idx="9269">
                  <c:v>22780.006345999998</c:v>
                </c:pt>
                <c:pt idx="9270">
                  <c:v>22782.455258999998</c:v>
                </c:pt>
                <c:pt idx="9271">
                  <c:v>22784.910852000001</c:v>
                </c:pt>
                <c:pt idx="9272">
                  <c:v>22787.362007</c:v>
                </c:pt>
                <c:pt idx="9273">
                  <c:v>22789.818693000001</c:v>
                </c:pt>
                <c:pt idx="9274">
                  <c:v>22792.276579000001</c:v>
                </c:pt>
                <c:pt idx="9275">
                  <c:v>22794.735950999999</c:v>
                </c:pt>
                <c:pt idx="9276">
                  <c:v>22797.188989999999</c:v>
                </c:pt>
                <c:pt idx="9277">
                  <c:v>22799.644190999999</c:v>
                </c:pt>
                <c:pt idx="9278">
                  <c:v>22802.098749000001</c:v>
                </c:pt>
                <c:pt idx="9279">
                  <c:v>22804.553214</c:v>
                </c:pt>
                <c:pt idx="9280">
                  <c:v>22807.013943000002</c:v>
                </c:pt>
                <c:pt idx="9281">
                  <c:v>22809.472172999998</c:v>
                </c:pt>
                <c:pt idx="9282">
                  <c:v>22811.925966999999</c:v>
                </c:pt>
                <c:pt idx="9283">
                  <c:v>22814.390373999999</c:v>
                </c:pt>
                <c:pt idx="9284">
                  <c:v>22816.853197</c:v>
                </c:pt>
                <c:pt idx="9285">
                  <c:v>22819.318122000001</c:v>
                </c:pt>
                <c:pt idx="9286">
                  <c:v>22821.778019000001</c:v>
                </c:pt>
                <c:pt idx="9287">
                  <c:v>22824.231374999999</c:v>
                </c:pt>
                <c:pt idx="9288">
                  <c:v>22826.684335999998</c:v>
                </c:pt>
                <c:pt idx="9289">
                  <c:v>22829.133886</c:v>
                </c:pt>
                <c:pt idx="9290">
                  <c:v>22831.587078</c:v>
                </c:pt>
                <c:pt idx="9291">
                  <c:v>22834.057000000001</c:v>
                </c:pt>
                <c:pt idx="9292">
                  <c:v>22836.506950999999</c:v>
                </c:pt>
                <c:pt idx="9293">
                  <c:v>22838.967951999999</c:v>
                </c:pt>
                <c:pt idx="9294">
                  <c:v>22841.415072</c:v>
                </c:pt>
                <c:pt idx="9295">
                  <c:v>22843.882258000001</c:v>
                </c:pt>
                <c:pt idx="9296">
                  <c:v>22846.355102000001</c:v>
                </c:pt>
                <c:pt idx="9297">
                  <c:v>22848.807645000001</c:v>
                </c:pt>
                <c:pt idx="9298">
                  <c:v>22851.265605000001</c:v>
                </c:pt>
                <c:pt idx="9299">
                  <c:v>22853.725665999998</c:v>
                </c:pt>
                <c:pt idx="9300">
                  <c:v>22856.174371000001</c:v>
                </c:pt>
                <c:pt idx="9301">
                  <c:v>22858.630235000001</c:v>
                </c:pt>
                <c:pt idx="9302">
                  <c:v>22861.080895999999</c:v>
                </c:pt>
                <c:pt idx="9303">
                  <c:v>22863.535126999999</c:v>
                </c:pt>
                <c:pt idx="9304">
                  <c:v>22865.990264</c:v>
                </c:pt>
                <c:pt idx="9305">
                  <c:v>22868.447007999999</c:v>
                </c:pt>
                <c:pt idx="9306">
                  <c:v>22870.904426000001</c:v>
                </c:pt>
                <c:pt idx="9307">
                  <c:v>22873.360927000002</c:v>
                </c:pt>
                <c:pt idx="9308">
                  <c:v>22875.817878000002</c:v>
                </c:pt>
                <c:pt idx="9309">
                  <c:v>22878.271019</c:v>
                </c:pt>
                <c:pt idx="9310">
                  <c:v>22880.724588000001</c:v>
                </c:pt>
                <c:pt idx="9311">
                  <c:v>22883.180374</c:v>
                </c:pt>
                <c:pt idx="9312">
                  <c:v>22885.644122000002</c:v>
                </c:pt>
                <c:pt idx="9313">
                  <c:v>22888.115235000001</c:v>
                </c:pt>
                <c:pt idx="9314">
                  <c:v>22890.585169000002</c:v>
                </c:pt>
                <c:pt idx="9315">
                  <c:v>22893.059979000001</c:v>
                </c:pt>
                <c:pt idx="9316">
                  <c:v>22895.524888</c:v>
                </c:pt>
                <c:pt idx="9317">
                  <c:v>22897.973883999999</c:v>
                </c:pt>
                <c:pt idx="9318">
                  <c:v>22900.467038999999</c:v>
                </c:pt>
                <c:pt idx="9319">
                  <c:v>22902.927116999999</c:v>
                </c:pt>
                <c:pt idx="9320">
                  <c:v>22905.386438000001</c:v>
                </c:pt>
                <c:pt idx="9321">
                  <c:v>22907.856672000002</c:v>
                </c:pt>
                <c:pt idx="9322">
                  <c:v>22910.319256999999</c:v>
                </c:pt>
                <c:pt idx="9323">
                  <c:v>22912.806825</c:v>
                </c:pt>
                <c:pt idx="9324">
                  <c:v>22915.282747000001</c:v>
                </c:pt>
                <c:pt idx="9325">
                  <c:v>22917.735246</c:v>
                </c:pt>
                <c:pt idx="9326">
                  <c:v>22920.202850999998</c:v>
                </c:pt>
                <c:pt idx="9327">
                  <c:v>22922.649376000001</c:v>
                </c:pt>
                <c:pt idx="9328">
                  <c:v>22925.119715000001</c:v>
                </c:pt>
                <c:pt idx="9329">
                  <c:v>22927.592565999999</c:v>
                </c:pt>
                <c:pt idx="9330">
                  <c:v>22930.048940000001</c:v>
                </c:pt>
                <c:pt idx="9331">
                  <c:v>22932.512139999999</c:v>
                </c:pt>
                <c:pt idx="9332">
                  <c:v>22934.956865</c:v>
                </c:pt>
                <c:pt idx="9333">
                  <c:v>22937.434719000001</c:v>
                </c:pt>
                <c:pt idx="9334">
                  <c:v>22939.896355000001</c:v>
                </c:pt>
                <c:pt idx="9335">
                  <c:v>22942.34777</c:v>
                </c:pt>
                <c:pt idx="9336">
                  <c:v>22944.827786000002</c:v>
                </c:pt>
                <c:pt idx="9337">
                  <c:v>22947.308899</c:v>
                </c:pt>
                <c:pt idx="9338">
                  <c:v>22949.763835000002</c:v>
                </c:pt>
                <c:pt idx="9339">
                  <c:v>22952.226611999999</c:v>
                </c:pt>
                <c:pt idx="9340">
                  <c:v>22954.693858999999</c:v>
                </c:pt>
                <c:pt idx="9341">
                  <c:v>22957.161334</c:v>
                </c:pt>
                <c:pt idx="9342">
                  <c:v>22959.621912999999</c:v>
                </c:pt>
                <c:pt idx="9343">
                  <c:v>22962.082019000001</c:v>
                </c:pt>
                <c:pt idx="9344">
                  <c:v>22964.545758</c:v>
                </c:pt>
                <c:pt idx="9345">
                  <c:v>22966.998737000002</c:v>
                </c:pt>
                <c:pt idx="9346">
                  <c:v>22969.457104000001</c:v>
                </c:pt>
                <c:pt idx="9347">
                  <c:v>22971.905406000002</c:v>
                </c:pt>
                <c:pt idx="9348">
                  <c:v>22974.359940999999</c:v>
                </c:pt>
                <c:pt idx="9349">
                  <c:v>22976.821899999999</c:v>
                </c:pt>
                <c:pt idx="9350">
                  <c:v>22979.274991999999</c:v>
                </c:pt>
                <c:pt idx="9351">
                  <c:v>22981.753917999999</c:v>
                </c:pt>
                <c:pt idx="9352">
                  <c:v>22984.214436999999</c:v>
                </c:pt>
                <c:pt idx="9353">
                  <c:v>22986.673182999999</c:v>
                </c:pt>
                <c:pt idx="9354">
                  <c:v>22989.126999</c:v>
                </c:pt>
                <c:pt idx="9355">
                  <c:v>22991.584834000001</c:v>
                </c:pt>
                <c:pt idx="9356">
                  <c:v>22994.038272999998</c:v>
                </c:pt>
                <c:pt idx="9357">
                  <c:v>22996.489562999999</c:v>
                </c:pt>
                <c:pt idx="9358">
                  <c:v>22998.961323</c:v>
                </c:pt>
                <c:pt idx="9359">
                  <c:v>23001.434249000002</c:v>
                </c:pt>
                <c:pt idx="9360">
                  <c:v>23003.906230000001</c:v>
                </c:pt>
                <c:pt idx="9361">
                  <c:v>23006.378244</c:v>
                </c:pt>
                <c:pt idx="9362">
                  <c:v>23008.831034999999</c:v>
                </c:pt>
                <c:pt idx="9363">
                  <c:v>23011.280566000001</c:v>
                </c:pt>
                <c:pt idx="9364">
                  <c:v>23013.774041000001</c:v>
                </c:pt>
                <c:pt idx="9365">
                  <c:v>23016.238272999999</c:v>
                </c:pt>
                <c:pt idx="9366">
                  <c:v>23018.692793999999</c:v>
                </c:pt>
                <c:pt idx="9367">
                  <c:v>23021.150959999999</c:v>
                </c:pt>
                <c:pt idx="9368">
                  <c:v>23023.598903999999</c:v>
                </c:pt>
                <c:pt idx="9369">
                  <c:v>23026.072982000002</c:v>
                </c:pt>
                <c:pt idx="9370">
                  <c:v>23028.531063999999</c:v>
                </c:pt>
                <c:pt idx="9371">
                  <c:v>23030.977305</c:v>
                </c:pt>
                <c:pt idx="9372">
                  <c:v>23033.439138999998</c:v>
                </c:pt>
                <c:pt idx="9373">
                  <c:v>23035.896317999999</c:v>
                </c:pt>
                <c:pt idx="9374">
                  <c:v>23038.344589</c:v>
                </c:pt>
                <c:pt idx="9375">
                  <c:v>23040.806665</c:v>
                </c:pt>
                <c:pt idx="9376">
                  <c:v>23043.264158999998</c:v>
                </c:pt>
                <c:pt idx="9377">
                  <c:v>23045.718261999999</c:v>
                </c:pt>
                <c:pt idx="9378">
                  <c:v>23048.169732999999</c:v>
                </c:pt>
                <c:pt idx="9379">
                  <c:v>23050.622716000002</c:v>
                </c:pt>
                <c:pt idx="9380">
                  <c:v>23053.076660999999</c:v>
                </c:pt>
                <c:pt idx="9381">
                  <c:v>23055.527378999999</c:v>
                </c:pt>
                <c:pt idx="9382">
                  <c:v>23057.985726999999</c:v>
                </c:pt>
                <c:pt idx="9383">
                  <c:v>23060.440173999999</c:v>
                </c:pt>
                <c:pt idx="9384">
                  <c:v>23062.930914</c:v>
                </c:pt>
                <c:pt idx="9385">
                  <c:v>23065.38262</c:v>
                </c:pt>
                <c:pt idx="9386">
                  <c:v>23067.841069999999</c:v>
                </c:pt>
                <c:pt idx="9387">
                  <c:v>23070.314428999998</c:v>
                </c:pt>
                <c:pt idx="9388">
                  <c:v>23072.783565000002</c:v>
                </c:pt>
                <c:pt idx="9389">
                  <c:v>23075.236229999999</c:v>
                </c:pt>
                <c:pt idx="9390">
                  <c:v>23077.69066</c:v>
                </c:pt>
                <c:pt idx="9391">
                  <c:v>23080.149153999999</c:v>
                </c:pt>
                <c:pt idx="9392">
                  <c:v>23082.605813999999</c:v>
                </c:pt>
                <c:pt idx="9393">
                  <c:v>23085.056679000001</c:v>
                </c:pt>
                <c:pt idx="9394">
                  <c:v>23087.514809</c:v>
                </c:pt>
                <c:pt idx="9395">
                  <c:v>23089.967057999998</c:v>
                </c:pt>
                <c:pt idx="9396">
                  <c:v>23092.439307000001</c:v>
                </c:pt>
                <c:pt idx="9397">
                  <c:v>23094.901258999998</c:v>
                </c:pt>
                <c:pt idx="9398">
                  <c:v>23097.364345000002</c:v>
                </c:pt>
                <c:pt idx="9399">
                  <c:v>23099.837947</c:v>
                </c:pt>
                <c:pt idx="9400">
                  <c:v>23102.293637999999</c:v>
                </c:pt>
                <c:pt idx="9401">
                  <c:v>23104.763921999998</c:v>
                </c:pt>
                <c:pt idx="9402">
                  <c:v>23107.217120000001</c:v>
                </c:pt>
                <c:pt idx="9403">
                  <c:v>23109.671846000001</c:v>
                </c:pt>
                <c:pt idx="9404">
                  <c:v>23112.146577</c:v>
                </c:pt>
                <c:pt idx="9405">
                  <c:v>23114.599741000002</c:v>
                </c:pt>
                <c:pt idx="9406">
                  <c:v>23117.054006999999</c:v>
                </c:pt>
                <c:pt idx="9407">
                  <c:v>23119.533904</c:v>
                </c:pt>
                <c:pt idx="9408">
                  <c:v>23122.000806</c:v>
                </c:pt>
                <c:pt idx="9409">
                  <c:v>23124.483554999999</c:v>
                </c:pt>
                <c:pt idx="9410">
                  <c:v>23126.957727000001</c:v>
                </c:pt>
                <c:pt idx="9411">
                  <c:v>23129.427599999999</c:v>
                </c:pt>
                <c:pt idx="9412">
                  <c:v>23131.887190000001</c:v>
                </c:pt>
                <c:pt idx="9413">
                  <c:v>23134.340752</c:v>
                </c:pt>
                <c:pt idx="9414">
                  <c:v>23136.809723999999</c:v>
                </c:pt>
                <c:pt idx="9415">
                  <c:v>23139.274026999999</c:v>
                </c:pt>
                <c:pt idx="9416">
                  <c:v>23141.718878</c:v>
                </c:pt>
                <c:pt idx="9417">
                  <c:v>23144.179123999998</c:v>
                </c:pt>
                <c:pt idx="9418">
                  <c:v>23146.632909</c:v>
                </c:pt>
                <c:pt idx="9419">
                  <c:v>23149.092691999998</c:v>
                </c:pt>
                <c:pt idx="9420">
                  <c:v>23151.545983</c:v>
                </c:pt>
                <c:pt idx="9421">
                  <c:v>23154.014147999998</c:v>
                </c:pt>
                <c:pt idx="9422">
                  <c:v>23156.469852999999</c:v>
                </c:pt>
                <c:pt idx="9423">
                  <c:v>23158.925814999999</c:v>
                </c:pt>
                <c:pt idx="9424">
                  <c:v>23161.375908999999</c:v>
                </c:pt>
                <c:pt idx="9425">
                  <c:v>23163.830067999999</c:v>
                </c:pt>
                <c:pt idx="9426">
                  <c:v>23166.289762</c:v>
                </c:pt>
                <c:pt idx="9427">
                  <c:v>23168.756420999998</c:v>
                </c:pt>
                <c:pt idx="9428">
                  <c:v>23171.235703999999</c:v>
                </c:pt>
                <c:pt idx="9429">
                  <c:v>23173.689923999998</c:v>
                </c:pt>
                <c:pt idx="9430">
                  <c:v>23176.161988</c:v>
                </c:pt>
                <c:pt idx="9431">
                  <c:v>23178.638109</c:v>
                </c:pt>
                <c:pt idx="9432">
                  <c:v>23181.085385999999</c:v>
                </c:pt>
                <c:pt idx="9433">
                  <c:v>23183.54723</c:v>
                </c:pt>
                <c:pt idx="9434">
                  <c:v>23185.994663000001</c:v>
                </c:pt>
                <c:pt idx="9435">
                  <c:v>23188.457864</c:v>
                </c:pt>
                <c:pt idx="9436">
                  <c:v>23190.90985</c:v>
                </c:pt>
                <c:pt idx="9437">
                  <c:v>23193.368246999999</c:v>
                </c:pt>
                <c:pt idx="9438">
                  <c:v>23195.816834000001</c:v>
                </c:pt>
                <c:pt idx="9439">
                  <c:v>23198.307241999999</c:v>
                </c:pt>
                <c:pt idx="9440">
                  <c:v>23200.760998000002</c:v>
                </c:pt>
                <c:pt idx="9441">
                  <c:v>23203.249925</c:v>
                </c:pt>
                <c:pt idx="9442">
                  <c:v>23205.709564000001</c:v>
                </c:pt>
                <c:pt idx="9443">
                  <c:v>23208.169988000001</c:v>
                </c:pt>
                <c:pt idx="9444">
                  <c:v>23210.637755</c:v>
                </c:pt>
                <c:pt idx="9445">
                  <c:v>23213.091442000001</c:v>
                </c:pt>
                <c:pt idx="9446">
                  <c:v>23215.54782</c:v>
                </c:pt>
                <c:pt idx="9447">
                  <c:v>23218.003250999998</c:v>
                </c:pt>
                <c:pt idx="9448">
                  <c:v>23220.459905</c:v>
                </c:pt>
                <c:pt idx="9449">
                  <c:v>23222.934345999998</c:v>
                </c:pt>
                <c:pt idx="9450">
                  <c:v>23225.379097000001</c:v>
                </c:pt>
                <c:pt idx="9451">
                  <c:v>23227.850860999999</c:v>
                </c:pt>
                <c:pt idx="9452">
                  <c:v>23230.326427</c:v>
                </c:pt>
                <c:pt idx="9453">
                  <c:v>23232.777894999999</c:v>
                </c:pt>
                <c:pt idx="9454">
                  <c:v>23235.255606999999</c:v>
                </c:pt>
                <c:pt idx="9455">
                  <c:v>23237.702097000001</c:v>
                </c:pt>
                <c:pt idx="9456">
                  <c:v>23240.165394</c:v>
                </c:pt>
                <c:pt idx="9457">
                  <c:v>23242.634908</c:v>
                </c:pt>
                <c:pt idx="9458">
                  <c:v>23245.085985000002</c:v>
                </c:pt>
                <c:pt idx="9459">
                  <c:v>23247.538159</c:v>
                </c:pt>
                <c:pt idx="9460">
                  <c:v>23249.999822000002</c:v>
                </c:pt>
                <c:pt idx="9461">
                  <c:v>23252.471290000001</c:v>
                </c:pt>
                <c:pt idx="9462">
                  <c:v>23254.92295</c:v>
                </c:pt>
                <c:pt idx="9463">
                  <c:v>23257.389794999999</c:v>
                </c:pt>
                <c:pt idx="9464">
                  <c:v>23259.852755</c:v>
                </c:pt>
                <c:pt idx="9465">
                  <c:v>23262.303193</c:v>
                </c:pt>
                <c:pt idx="9466">
                  <c:v>23264.753380999999</c:v>
                </c:pt>
                <c:pt idx="9467">
                  <c:v>23267.231059000002</c:v>
                </c:pt>
                <c:pt idx="9468">
                  <c:v>23269.704299000001</c:v>
                </c:pt>
                <c:pt idx="9469">
                  <c:v>23272.15511</c:v>
                </c:pt>
                <c:pt idx="9470">
                  <c:v>23274.610096</c:v>
                </c:pt>
                <c:pt idx="9471">
                  <c:v>23277.062838000002</c:v>
                </c:pt>
                <c:pt idx="9472">
                  <c:v>23279.520247</c:v>
                </c:pt>
                <c:pt idx="9473">
                  <c:v>23281.969154999999</c:v>
                </c:pt>
                <c:pt idx="9474">
                  <c:v>23284.450111999999</c:v>
                </c:pt>
                <c:pt idx="9475">
                  <c:v>23286.897989000001</c:v>
                </c:pt>
                <c:pt idx="9476">
                  <c:v>23289.366110999999</c:v>
                </c:pt>
                <c:pt idx="9477">
                  <c:v>23291.826354000001</c:v>
                </c:pt>
                <c:pt idx="9478">
                  <c:v>23294.281659</c:v>
                </c:pt>
                <c:pt idx="9479">
                  <c:v>23296.738367999998</c:v>
                </c:pt>
                <c:pt idx="9480">
                  <c:v>23299.207956999999</c:v>
                </c:pt>
                <c:pt idx="9481">
                  <c:v>23301.700765000001</c:v>
                </c:pt>
                <c:pt idx="9482">
                  <c:v>23304.148718</c:v>
                </c:pt>
                <c:pt idx="9483">
                  <c:v>23306.626003000001</c:v>
                </c:pt>
                <c:pt idx="9484">
                  <c:v>23309.098878000001</c:v>
                </c:pt>
                <c:pt idx="9485">
                  <c:v>23311.560396000001</c:v>
                </c:pt>
                <c:pt idx="9486">
                  <c:v>23314.024336999999</c:v>
                </c:pt>
                <c:pt idx="9487">
                  <c:v>23316.481865000002</c:v>
                </c:pt>
                <c:pt idx="9488">
                  <c:v>23318.941770000001</c:v>
                </c:pt>
                <c:pt idx="9489">
                  <c:v>23321.398348999999</c:v>
                </c:pt>
                <c:pt idx="9490">
                  <c:v>23323.870962000001</c:v>
                </c:pt>
                <c:pt idx="9491">
                  <c:v>23326.318067</c:v>
                </c:pt>
                <c:pt idx="9492">
                  <c:v>23328.796157000001</c:v>
                </c:pt>
                <c:pt idx="9493">
                  <c:v>23331.264885000001</c:v>
                </c:pt>
                <c:pt idx="9494">
                  <c:v>23333.719139000001</c:v>
                </c:pt>
                <c:pt idx="9495">
                  <c:v>23336.177907000001</c:v>
                </c:pt>
                <c:pt idx="9496">
                  <c:v>23338.647980000002</c:v>
                </c:pt>
                <c:pt idx="9497">
                  <c:v>23341.104670000001</c:v>
                </c:pt>
                <c:pt idx="9498">
                  <c:v>23343.558171000001</c:v>
                </c:pt>
                <c:pt idx="9499">
                  <c:v>23346.012870999999</c:v>
                </c:pt>
                <c:pt idx="9500">
                  <c:v>23348.474655000002</c:v>
                </c:pt>
                <c:pt idx="9501">
                  <c:v>23350.930905000001</c:v>
                </c:pt>
                <c:pt idx="9502">
                  <c:v>23353.389698999999</c:v>
                </c:pt>
                <c:pt idx="9503">
                  <c:v>23355.845902000001</c:v>
                </c:pt>
                <c:pt idx="9504">
                  <c:v>23358.307245</c:v>
                </c:pt>
                <c:pt idx="9505">
                  <c:v>23360.759730000002</c:v>
                </c:pt>
                <c:pt idx="9506">
                  <c:v>23363.216035000001</c:v>
                </c:pt>
                <c:pt idx="9507">
                  <c:v>23365.664149</c:v>
                </c:pt>
                <c:pt idx="9508">
                  <c:v>23368.121824999998</c:v>
                </c:pt>
                <c:pt idx="9509">
                  <c:v>23370.583251</c:v>
                </c:pt>
                <c:pt idx="9510">
                  <c:v>23373.048983000001</c:v>
                </c:pt>
                <c:pt idx="9511">
                  <c:v>23375.535903</c:v>
                </c:pt>
                <c:pt idx="9512">
                  <c:v>23377.993903999999</c:v>
                </c:pt>
                <c:pt idx="9513">
                  <c:v>23380.452883999998</c:v>
                </c:pt>
                <c:pt idx="9514">
                  <c:v>23382.926783999999</c:v>
                </c:pt>
                <c:pt idx="9515">
                  <c:v>23385.380924000001</c:v>
                </c:pt>
                <c:pt idx="9516">
                  <c:v>23387.831840999999</c:v>
                </c:pt>
                <c:pt idx="9517">
                  <c:v>23390.306124999999</c:v>
                </c:pt>
                <c:pt idx="9518">
                  <c:v>23392.779589000002</c:v>
                </c:pt>
                <c:pt idx="9519">
                  <c:v>23395.241730000002</c:v>
                </c:pt>
                <c:pt idx="9520">
                  <c:v>23397.705271999999</c:v>
                </c:pt>
                <c:pt idx="9521">
                  <c:v>23400.171085000002</c:v>
                </c:pt>
                <c:pt idx="9522">
                  <c:v>23402.630290000001</c:v>
                </c:pt>
                <c:pt idx="9523">
                  <c:v>23405.09014</c:v>
                </c:pt>
                <c:pt idx="9524">
                  <c:v>23407.576678000001</c:v>
                </c:pt>
                <c:pt idx="9525">
                  <c:v>23410.033298999999</c:v>
                </c:pt>
                <c:pt idx="9526">
                  <c:v>23412.496029000002</c:v>
                </c:pt>
                <c:pt idx="9527">
                  <c:v>23414.958290999999</c:v>
                </c:pt>
                <c:pt idx="9528">
                  <c:v>23417.433217000002</c:v>
                </c:pt>
                <c:pt idx="9529">
                  <c:v>23419.896277</c:v>
                </c:pt>
                <c:pt idx="9530">
                  <c:v>23422.370963000001</c:v>
                </c:pt>
                <c:pt idx="9531">
                  <c:v>23424.824736999999</c:v>
                </c:pt>
                <c:pt idx="9532">
                  <c:v>23427.291944000001</c:v>
                </c:pt>
                <c:pt idx="9533">
                  <c:v>23429.751388000001</c:v>
                </c:pt>
                <c:pt idx="9534">
                  <c:v>23432.216689000001</c:v>
                </c:pt>
                <c:pt idx="9535">
                  <c:v>23434.697208000001</c:v>
                </c:pt>
                <c:pt idx="9536">
                  <c:v>23437.163560000001</c:v>
                </c:pt>
                <c:pt idx="9537">
                  <c:v>23439.622019999999</c:v>
                </c:pt>
                <c:pt idx="9538">
                  <c:v>23442.106421</c:v>
                </c:pt>
                <c:pt idx="9539">
                  <c:v>23444.562661</c:v>
                </c:pt>
                <c:pt idx="9540">
                  <c:v>23447.024783000001</c:v>
                </c:pt>
                <c:pt idx="9541">
                  <c:v>23449.477963000001</c:v>
                </c:pt>
                <c:pt idx="9542">
                  <c:v>23451.939696000001</c:v>
                </c:pt>
                <c:pt idx="9543">
                  <c:v>23454.393800999998</c:v>
                </c:pt>
                <c:pt idx="9544">
                  <c:v>23456.854778000001</c:v>
                </c:pt>
                <c:pt idx="9545">
                  <c:v>23459.314232000001</c:v>
                </c:pt>
                <c:pt idx="9546">
                  <c:v>23461.768759999999</c:v>
                </c:pt>
                <c:pt idx="9547">
                  <c:v>23464.223352000001</c:v>
                </c:pt>
                <c:pt idx="9548">
                  <c:v>23466.676782999999</c:v>
                </c:pt>
                <c:pt idx="9549">
                  <c:v>23469.124942999999</c:v>
                </c:pt>
                <c:pt idx="9550">
                  <c:v>23471.599887</c:v>
                </c:pt>
                <c:pt idx="9551">
                  <c:v>23474.055864000002</c:v>
                </c:pt>
                <c:pt idx="9552">
                  <c:v>23476.524729000001</c:v>
                </c:pt>
                <c:pt idx="9553">
                  <c:v>23478.98302</c:v>
                </c:pt>
                <c:pt idx="9554">
                  <c:v>23481.441191000002</c:v>
                </c:pt>
                <c:pt idx="9555">
                  <c:v>23483.894936000001</c:v>
                </c:pt>
                <c:pt idx="9556">
                  <c:v>23486.359410000001</c:v>
                </c:pt>
                <c:pt idx="9557">
                  <c:v>23488.872094999999</c:v>
                </c:pt>
                <c:pt idx="9558">
                  <c:v>23491.324105</c:v>
                </c:pt>
                <c:pt idx="9559">
                  <c:v>23493.780679</c:v>
                </c:pt>
                <c:pt idx="9560">
                  <c:v>23496.235928999999</c:v>
                </c:pt>
                <c:pt idx="9561">
                  <c:v>23498.696313</c:v>
                </c:pt>
                <c:pt idx="9562">
                  <c:v>23501.184223</c:v>
                </c:pt>
                <c:pt idx="9563">
                  <c:v>23503.633804000001</c:v>
                </c:pt>
                <c:pt idx="9564">
                  <c:v>23506.091549000001</c:v>
                </c:pt>
                <c:pt idx="9565">
                  <c:v>23508.535153000001</c:v>
                </c:pt>
                <c:pt idx="9566">
                  <c:v>23511.014243000001</c:v>
                </c:pt>
                <c:pt idx="9567">
                  <c:v>23513.467192</c:v>
                </c:pt>
                <c:pt idx="9568">
                  <c:v>23515.934707</c:v>
                </c:pt>
                <c:pt idx="9569">
                  <c:v>23518.443131</c:v>
                </c:pt>
                <c:pt idx="9570">
                  <c:v>23520.896360999999</c:v>
                </c:pt>
                <c:pt idx="9571">
                  <c:v>23523.353209000001</c:v>
                </c:pt>
                <c:pt idx="9572">
                  <c:v>23525.803856999999</c:v>
                </c:pt>
                <c:pt idx="9573">
                  <c:v>23528.261450000002</c:v>
                </c:pt>
                <c:pt idx="9574">
                  <c:v>23530.710940000001</c:v>
                </c:pt>
                <c:pt idx="9575">
                  <c:v>23533.172918</c:v>
                </c:pt>
                <c:pt idx="9576">
                  <c:v>23535.623651000002</c:v>
                </c:pt>
                <c:pt idx="9577">
                  <c:v>23538.075969000001</c:v>
                </c:pt>
                <c:pt idx="9578">
                  <c:v>23540.537065</c:v>
                </c:pt>
                <c:pt idx="9579">
                  <c:v>23542.990927999999</c:v>
                </c:pt>
                <c:pt idx="9580">
                  <c:v>23545.468947000001</c:v>
                </c:pt>
                <c:pt idx="9581">
                  <c:v>23547.919006</c:v>
                </c:pt>
                <c:pt idx="9582">
                  <c:v>23550.368697999998</c:v>
                </c:pt>
                <c:pt idx="9583">
                  <c:v>23552.870803999998</c:v>
                </c:pt>
                <c:pt idx="9584">
                  <c:v>23555.342397</c:v>
                </c:pt>
                <c:pt idx="9585">
                  <c:v>23557.801836999999</c:v>
                </c:pt>
                <c:pt idx="9586">
                  <c:v>23560.271721000001</c:v>
                </c:pt>
                <c:pt idx="9587">
                  <c:v>23562.724084000001</c:v>
                </c:pt>
                <c:pt idx="9588">
                  <c:v>23565.184817000001</c:v>
                </c:pt>
                <c:pt idx="9589">
                  <c:v>23567.637118999999</c:v>
                </c:pt>
                <c:pt idx="9590">
                  <c:v>23570.096868000001</c:v>
                </c:pt>
                <c:pt idx="9591">
                  <c:v>23572.553405999999</c:v>
                </c:pt>
                <c:pt idx="9592">
                  <c:v>23575.005255</c:v>
                </c:pt>
                <c:pt idx="9593">
                  <c:v>23577.467092999999</c:v>
                </c:pt>
                <c:pt idx="9594">
                  <c:v>23579.920026</c:v>
                </c:pt>
                <c:pt idx="9595">
                  <c:v>23582.376907999998</c:v>
                </c:pt>
                <c:pt idx="9596">
                  <c:v>23584.845751000001</c:v>
                </c:pt>
                <c:pt idx="9597">
                  <c:v>23587.301369000001</c:v>
                </c:pt>
                <c:pt idx="9598">
                  <c:v>23589.755155999999</c:v>
                </c:pt>
                <c:pt idx="9599">
                  <c:v>23592.210263000001</c:v>
                </c:pt>
                <c:pt idx="9600">
                  <c:v>23594.661809000001</c:v>
                </c:pt>
                <c:pt idx="9601">
                  <c:v>23597.136288000002</c:v>
                </c:pt>
                <c:pt idx="9602">
                  <c:v>23599.590623</c:v>
                </c:pt>
                <c:pt idx="9603">
                  <c:v>23602.046433</c:v>
                </c:pt>
                <c:pt idx="9604">
                  <c:v>23604.513638</c:v>
                </c:pt>
                <c:pt idx="9605">
                  <c:v>23606.971672</c:v>
                </c:pt>
                <c:pt idx="9606">
                  <c:v>23609.424376999999</c:v>
                </c:pt>
                <c:pt idx="9607">
                  <c:v>23611.920807999999</c:v>
                </c:pt>
                <c:pt idx="9608">
                  <c:v>23614.375864000001</c:v>
                </c:pt>
                <c:pt idx="9609">
                  <c:v>23616.824848</c:v>
                </c:pt>
                <c:pt idx="9610">
                  <c:v>23619.278054999999</c:v>
                </c:pt>
                <c:pt idx="9611">
                  <c:v>23621.737123999999</c:v>
                </c:pt>
                <c:pt idx="9612">
                  <c:v>23624.188185999999</c:v>
                </c:pt>
                <c:pt idx="9613">
                  <c:v>23626.634160000001</c:v>
                </c:pt>
                <c:pt idx="9614">
                  <c:v>23629.089043</c:v>
                </c:pt>
                <c:pt idx="9615">
                  <c:v>23631.563658999999</c:v>
                </c:pt>
                <c:pt idx="9616">
                  <c:v>23634.01786</c:v>
                </c:pt>
                <c:pt idx="9617">
                  <c:v>23636.472116000001</c:v>
                </c:pt>
                <c:pt idx="9618">
                  <c:v>23638.934049</c:v>
                </c:pt>
                <c:pt idx="9619">
                  <c:v>23641.389348000001</c:v>
                </c:pt>
                <c:pt idx="9620">
                  <c:v>23643.841859</c:v>
                </c:pt>
                <c:pt idx="9621">
                  <c:v>23646.296064999999</c:v>
                </c:pt>
                <c:pt idx="9622">
                  <c:v>23648.758153999999</c:v>
                </c:pt>
                <c:pt idx="9623">
                  <c:v>23651.205612000002</c:v>
                </c:pt>
                <c:pt idx="9624">
                  <c:v>23653.685723999999</c:v>
                </c:pt>
                <c:pt idx="9625">
                  <c:v>23656.140843000001</c:v>
                </c:pt>
                <c:pt idx="9626">
                  <c:v>23658.610752000001</c:v>
                </c:pt>
                <c:pt idx="9627">
                  <c:v>23661.071298999999</c:v>
                </c:pt>
                <c:pt idx="9628">
                  <c:v>23663.537936000001</c:v>
                </c:pt>
                <c:pt idx="9629">
                  <c:v>23665.989938999999</c:v>
                </c:pt>
                <c:pt idx="9630">
                  <c:v>23668.463540000001</c:v>
                </c:pt>
                <c:pt idx="9631">
                  <c:v>23670.942138999999</c:v>
                </c:pt>
                <c:pt idx="9632">
                  <c:v>23673.406702</c:v>
                </c:pt>
                <c:pt idx="9633">
                  <c:v>23675.866241</c:v>
                </c:pt>
                <c:pt idx="9634">
                  <c:v>23678.313005</c:v>
                </c:pt>
                <c:pt idx="9635">
                  <c:v>23680.788767999999</c:v>
                </c:pt>
                <c:pt idx="9636">
                  <c:v>23683.260010999998</c:v>
                </c:pt>
                <c:pt idx="9637">
                  <c:v>23685.731819000001</c:v>
                </c:pt>
                <c:pt idx="9638">
                  <c:v>23688.205393</c:v>
                </c:pt>
                <c:pt idx="9639">
                  <c:v>23690.65682</c:v>
                </c:pt>
                <c:pt idx="9640">
                  <c:v>23693.116174999999</c:v>
                </c:pt>
                <c:pt idx="9641">
                  <c:v>23695.579968999999</c:v>
                </c:pt>
                <c:pt idx="9642">
                  <c:v>23698.040722000002</c:v>
                </c:pt>
                <c:pt idx="9643">
                  <c:v>23700.487023000001</c:v>
                </c:pt>
                <c:pt idx="9644">
                  <c:v>23702.950173000001</c:v>
                </c:pt>
                <c:pt idx="9645">
                  <c:v>23705.400618</c:v>
                </c:pt>
                <c:pt idx="9646">
                  <c:v>23707.861659999999</c:v>
                </c:pt>
                <c:pt idx="9647">
                  <c:v>23710.346595999999</c:v>
                </c:pt>
                <c:pt idx="9648">
                  <c:v>23712.807563999999</c:v>
                </c:pt>
                <c:pt idx="9649">
                  <c:v>23715.263445000001</c:v>
                </c:pt>
                <c:pt idx="9650">
                  <c:v>23717.717604000001</c:v>
                </c:pt>
                <c:pt idx="9651">
                  <c:v>23720.175304</c:v>
                </c:pt>
                <c:pt idx="9652">
                  <c:v>23722.657600999999</c:v>
                </c:pt>
                <c:pt idx="9653">
                  <c:v>23725.117307</c:v>
                </c:pt>
                <c:pt idx="9654">
                  <c:v>23727.587356</c:v>
                </c:pt>
                <c:pt idx="9655">
                  <c:v>23730.041722999998</c:v>
                </c:pt>
                <c:pt idx="9656">
                  <c:v>23732.51614</c:v>
                </c:pt>
                <c:pt idx="9657">
                  <c:v>23734.959709999999</c:v>
                </c:pt>
                <c:pt idx="9658">
                  <c:v>23737.423332999999</c:v>
                </c:pt>
                <c:pt idx="9659">
                  <c:v>23739.876274999999</c:v>
                </c:pt>
                <c:pt idx="9660">
                  <c:v>23742.342011000001</c:v>
                </c:pt>
                <c:pt idx="9661">
                  <c:v>23744.800899000002</c:v>
                </c:pt>
                <c:pt idx="9662">
                  <c:v>23747.277623999998</c:v>
                </c:pt>
                <c:pt idx="9663">
                  <c:v>23749.745779000001</c:v>
                </c:pt>
                <c:pt idx="9664">
                  <c:v>23752.212775</c:v>
                </c:pt>
                <c:pt idx="9665">
                  <c:v>23754.665907999999</c:v>
                </c:pt>
                <c:pt idx="9666">
                  <c:v>23757.120242000001</c:v>
                </c:pt>
                <c:pt idx="9667">
                  <c:v>23759.575852999998</c:v>
                </c:pt>
                <c:pt idx="9668">
                  <c:v>23762.064897</c:v>
                </c:pt>
                <c:pt idx="9669">
                  <c:v>23764.537313000001</c:v>
                </c:pt>
                <c:pt idx="9670">
                  <c:v>23766.988062</c:v>
                </c:pt>
                <c:pt idx="9671">
                  <c:v>23769.444014000001</c:v>
                </c:pt>
                <c:pt idx="9672">
                  <c:v>23771.903598000001</c:v>
                </c:pt>
                <c:pt idx="9673">
                  <c:v>23774.364286</c:v>
                </c:pt>
                <c:pt idx="9674">
                  <c:v>23776.826894000002</c:v>
                </c:pt>
                <c:pt idx="9675">
                  <c:v>23779.283993000001</c:v>
                </c:pt>
                <c:pt idx="9676">
                  <c:v>23781.735591000001</c:v>
                </c:pt>
                <c:pt idx="9677">
                  <c:v>23784.194567999999</c:v>
                </c:pt>
                <c:pt idx="9678">
                  <c:v>23786.64689</c:v>
                </c:pt>
                <c:pt idx="9679">
                  <c:v>23789.110155999999</c:v>
                </c:pt>
                <c:pt idx="9680">
                  <c:v>23791.558388000001</c:v>
                </c:pt>
                <c:pt idx="9681">
                  <c:v>23794.045245000001</c:v>
                </c:pt>
                <c:pt idx="9682">
                  <c:v>23796.497973000001</c:v>
                </c:pt>
                <c:pt idx="9683">
                  <c:v>23798.960171999999</c:v>
                </c:pt>
                <c:pt idx="9684">
                  <c:v>23801.414822999999</c:v>
                </c:pt>
                <c:pt idx="9685">
                  <c:v>23803.875448999999</c:v>
                </c:pt>
                <c:pt idx="9686">
                  <c:v>23806.327975</c:v>
                </c:pt>
                <c:pt idx="9687">
                  <c:v>23808.799172999999</c:v>
                </c:pt>
                <c:pt idx="9688">
                  <c:v>23811.252550000001</c:v>
                </c:pt>
                <c:pt idx="9689">
                  <c:v>23813.721208999999</c:v>
                </c:pt>
                <c:pt idx="9690">
                  <c:v>23816.172010999999</c:v>
                </c:pt>
                <c:pt idx="9691">
                  <c:v>23818.638126000002</c:v>
                </c:pt>
                <c:pt idx="9692">
                  <c:v>23821.0867</c:v>
                </c:pt>
                <c:pt idx="9693">
                  <c:v>23823.564162999999</c:v>
                </c:pt>
                <c:pt idx="9694">
                  <c:v>23826.031170999999</c:v>
                </c:pt>
                <c:pt idx="9695">
                  <c:v>23828.509443999999</c:v>
                </c:pt>
                <c:pt idx="9696">
                  <c:v>23830.972184999999</c:v>
                </c:pt>
                <c:pt idx="9697">
                  <c:v>23833.422229</c:v>
                </c:pt>
                <c:pt idx="9698">
                  <c:v>23835.899191</c:v>
                </c:pt>
                <c:pt idx="9699">
                  <c:v>23838.369701</c:v>
                </c:pt>
                <c:pt idx="9700">
                  <c:v>23840.827243</c:v>
                </c:pt>
                <c:pt idx="9701">
                  <c:v>23843.283403000001</c:v>
                </c:pt>
                <c:pt idx="9702">
                  <c:v>23845.732991000001</c:v>
                </c:pt>
                <c:pt idx="9703">
                  <c:v>23848.20131</c:v>
                </c:pt>
                <c:pt idx="9704">
                  <c:v>23850.676438999999</c:v>
                </c:pt>
                <c:pt idx="9705">
                  <c:v>23853.147271999998</c:v>
                </c:pt>
                <c:pt idx="9706">
                  <c:v>23855.614987000001</c:v>
                </c:pt>
                <c:pt idx="9707">
                  <c:v>23858.077866</c:v>
                </c:pt>
                <c:pt idx="9708">
                  <c:v>23860.526943000001</c:v>
                </c:pt>
                <c:pt idx="9709">
                  <c:v>23862.984041</c:v>
                </c:pt>
                <c:pt idx="9710">
                  <c:v>23865.454726</c:v>
                </c:pt>
                <c:pt idx="9711">
                  <c:v>23867.930780999999</c:v>
                </c:pt>
                <c:pt idx="9712">
                  <c:v>23870.398732000001</c:v>
                </c:pt>
                <c:pt idx="9713">
                  <c:v>23872.855929000001</c:v>
                </c:pt>
                <c:pt idx="9714">
                  <c:v>23875.317158000002</c:v>
                </c:pt>
                <c:pt idx="9715">
                  <c:v>23877.789358000002</c:v>
                </c:pt>
                <c:pt idx="9716">
                  <c:v>23880.256364000001</c:v>
                </c:pt>
                <c:pt idx="9717">
                  <c:v>23882.720896999999</c:v>
                </c:pt>
                <c:pt idx="9718">
                  <c:v>23885.190048</c:v>
                </c:pt>
                <c:pt idx="9719">
                  <c:v>23887.646259000001</c:v>
                </c:pt>
                <c:pt idx="9720">
                  <c:v>23890.113344000001</c:v>
                </c:pt>
                <c:pt idx="9721">
                  <c:v>23892.570924</c:v>
                </c:pt>
                <c:pt idx="9722">
                  <c:v>23895.041917999999</c:v>
                </c:pt>
                <c:pt idx="9723">
                  <c:v>23897.490722999999</c:v>
                </c:pt>
                <c:pt idx="9724">
                  <c:v>23899.947365</c:v>
                </c:pt>
                <c:pt idx="9725">
                  <c:v>23902.452943</c:v>
                </c:pt>
                <c:pt idx="9726">
                  <c:v>23904.907816999999</c:v>
                </c:pt>
                <c:pt idx="9727">
                  <c:v>23907.362702999999</c:v>
                </c:pt>
                <c:pt idx="9728">
                  <c:v>23909.816812000001</c:v>
                </c:pt>
                <c:pt idx="9729">
                  <c:v>23912.293440000001</c:v>
                </c:pt>
                <c:pt idx="9730">
                  <c:v>23914.755846</c:v>
                </c:pt>
                <c:pt idx="9731">
                  <c:v>23917.213768000001</c:v>
                </c:pt>
                <c:pt idx="9732">
                  <c:v>23919.676167000001</c:v>
                </c:pt>
                <c:pt idx="9733">
                  <c:v>23922.139736000001</c:v>
                </c:pt>
                <c:pt idx="9734">
                  <c:v>23924.619553</c:v>
                </c:pt>
                <c:pt idx="9735">
                  <c:v>23927.076944</c:v>
                </c:pt>
                <c:pt idx="9736">
                  <c:v>23929.529018000001</c:v>
                </c:pt>
                <c:pt idx="9737">
                  <c:v>23932.003164999998</c:v>
                </c:pt>
                <c:pt idx="9738">
                  <c:v>23934.450121000002</c:v>
                </c:pt>
                <c:pt idx="9739">
                  <c:v>23936.906446000001</c:v>
                </c:pt>
                <c:pt idx="9740">
                  <c:v>23939.365882999999</c:v>
                </c:pt>
                <c:pt idx="9741">
                  <c:v>23941.832398999999</c:v>
                </c:pt>
                <c:pt idx="9742">
                  <c:v>23944.307923</c:v>
                </c:pt>
                <c:pt idx="9743">
                  <c:v>23946.775730000001</c:v>
                </c:pt>
                <c:pt idx="9744">
                  <c:v>23949.227210000001</c:v>
                </c:pt>
                <c:pt idx="9745">
                  <c:v>23951.708775999999</c:v>
                </c:pt>
                <c:pt idx="9746">
                  <c:v>23954.166934000001</c:v>
                </c:pt>
                <c:pt idx="9747">
                  <c:v>23956.630928999999</c:v>
                </c:pt>
                <c:pt idx="9748">
                  <c:v>23959.092622</c:v>
                </c:pt>
                <c:pt idx="9749">
                  <c:v>23961.541648999999</c:v>
                </c:pt>
                <c:pt idx="9750">
                  <c:v>23963.996893</c:v>
                </c:pt>
                <c:pt idx="9751">
                  <c:v>23966.462758000001</c:v>
                </c:pt>
                <c:pt idx="9752">
                  <c:v>23968.913304000002</c:v>
                </c:pt>
                <c:pt idx="9753">
                  <c:v>23971.373802999999</c:v>
                </c:pt>
                <c:pt idx="9754">
                  <c:v>23973.827834</c:v>
                </c:pt>
                <c:pt idx="9755">
                  <c:v>23976.283705000002</c:v>
                </c:pt>
                <c:pt idx="9756">
                  <c:v>23978.734091999999</c:v>
                </c:pt>
                <c:pt idx="9757">
                  <c:v>23981.190999999999</c:v>
                </c:pt>
                <c:pt idx="9758">
                  <c:v>23983.643745000001</c:v>
                </c:pt>
                <c:pt idx="9759">
                  <c:v>23986.104124000001</c:v>
                </c:pt>
                <c:pt idx="9760">
                  <c:v>23988.556567</c:v>
                </c:pt>
                <c:pt idx="9761">
                  <c:v>23991.010158000001</c:v>
                </c:pt>
                <c:pt idx="9762">
                  <c:v>23993.467852000002</c:v>
                </c:pt>
                <c:pt idx="9763">
                  <c:v>23995.926654999999</c:v>
                </c:pt>
                <c:pt idx="9764">
                  <c:v>23998.382923000001</c:v>
                </c:pt>
                <c:pt idx="9765">
                  <c:v>24000.856787000001</c:v>
                </c:pt>
                <c:pt idx="9766">
                  <c:v>24003.309689999998</c:v>
                </c:pt>
                <c:pt idx="9767">
                  <c:v>24005.766899999999</c:v>
                </c:pt>
                <c:pt idx="9768">
                  <c:v>24008.239998000001</c:v>
                </c:pt>
                <c:pt idx="9769">
                  <c:v>24010.696142000001</c:v>
                </c:pt>
                <c:pt idx="9770">
                  <c:v>24013.150836000001</c:v>
                </c:pt>
                <c:pt idx="9771">
                  <c:v>24015.606011</c:v>
                </c:pt>
                <c:pt idx="9772">
                  <c:v>24018.063174999999</c:v>
                </c:pt>
                <c:pt idx="9773">
                  <c:v>24020.525017</c:v>
                </c:pt>
                <c:pt idx="9774">
                  <c:v>24022.973435</c:v>
                </c:pt>
                <c:pt idx="9775">
                  <c:v>24025.432069999999</c:v>
                </c:pt>
                <c:pt idx="9776">
                  <c:v>24027.886114000001</c:v>
                </c:pt>
                <c:pt idx="9777">
                  <c:v>24030.375025000001</c:v>
                </c:pt>
                <c:pt idx="9778">
                  <c:v>24032.842818000001</c:v>
                </c:pt>
                <c:pt idx="9779">
                  <c:v>24035.299352999999</c:v>
                </c:pt>
                <c:pt idx="9780">
                  <c:v>24037.767733000001</c:v>
                </c:pt>
                <c:pt idx="9781">
                  <c:v>24040.221357999999</c:v>
                </c:pt>
                <c:pt idx="9782">
                  <c:v>24042.676917000001</c:v>
                </c:pt>
                <c:pt idx="9783">
                  <c:v>24045.130139000001</c:v>
                </c:pt>
                <c:pt idx="9784">
                  <c:v>24047.601365999999</c:v>
                </c:pt>
                <c:pt idx="9785">
                  <c:v>24050.061883999999</c:v>
                </c:pt>
                <c:pt idx="9786">
                  <c:v>24052.530105000002</c:v>
                </c:pt>
                <c:pt idx="9787">
                  <c:v>24055.003352</c:v>
                </c:pt>
                <c:pt idx="9788">
                  <c:v>24057.460139999999</c:v>
                </c:pt>
                <c:pt idx="9789">
                  <c:v>24059.913397</c:v>
                </c:pt>
                <c:pt idx="9790">
                  <c:v>24062.373984999998</c:v>
                </c:pt>
                <c:pt idx="9791">
                  <c:v>24064.830290000002</c:v>
                </c:pt>
                <c:pt idx="9792">
                  <c:v>24067.319232000002</c:v>
                </c:pt>
                <c:pt idx="9793">
                  <c:v>24069.77073</c:v>
                </c:pt>
                <c:pt idx="9794">
                  <c:v>24072.242912999998</c:v>
                </c:pt>
                <c:pt idx="9795">
                  <c:v>24074.689925999999</c:v>
                </c:pt>
                <c:pt idx="9796">
                  <c:v>24077.141057000001</c:v>
                </c:pt>
                <c:pt idx="9797">
                  <c:v>24079.60583</c:v>
                </c:pt>
                <c:pt idx="9798">
                  <c:v>24082.058027999999</c:v>
                </c:pt>
                <c:pt idx="9799">
                  <c:v>24084.514375999999</c:v>
                </c:pt>
                <c:pt idx="9800">
                  <c:v>24086.965139</c:v>
                </c:pt>
                <c:pt idx="9801">
                  <c:v>24089.411156999999</c:v>
                </c:pt>
                <c:pt idx="9802">
                  <c:v>24091.872293</c:v>
                </c:pt>
                <c:pt idx="9803">
                  <c:v>24094.32905</c:v>
                </c:pt>
                <c:pt idx="9804">
                  <c:v>24096.779805999999</c:v>
                </c:pt>
                <c:pt idx="9805">
                  <c:v>24099.250731</c:v>
                </c:pt>
                <c:pt idx="9806">
                  <c:v>24101.713245999999</c:v>
                </c:pt>
                <c:pt idx="9807">
                  <c:v>24104.183738</c:v>
                </c:pt>
                <c:pt idx="9808">
                  <c:v>24106.637567000002</c:v>
                </c:pt>
                <c:pt idx="9809">
                  <c:v>24109.094176999999</c:v>
                </c:pt>
                <c:pt idx="9810">
                  <c:v>24111.545032999999</c:v>
                </c:pt>
                <c:pt idx="9811">
                  <c:v>24114.017291</c:v>
                </c:pt>
                <c:pt idx="9812">
                  <c:v>24116.468531999999</c:v>
                </c:pt>
                <c:pt idx="9813">
                  <c:v>24118.922342999998</c:v>
                </c:pt>
                <c:pt idx="9814">
                  <c:v>24121.383986000001</c:v>
                </c:pt>
                <c:pt idx="9815">
                  <c:v>24123.863569000001</c:v>
                </c:pt>
                <c:pt idx="9816">
                  <c:v>24126.319305000001</c:v>
                </c:pt>
                <c:pt idx="9817">
                  <c:v>24128.778992</c:v>
                </c:pt>
                <c:pt idx="9818">
                  <c:v>24131.234107</c:v>
                </c:pt>
                <c:pt idx="9819">
                  <c:v>24133.704127000001</c:v>
                </c:pt>
                <c:pt idx="9820">
                  <c:v>24136.151588000001</c:v>
                </c:pt>
                <c:pt idx="9821">
                  <c:v>24138.627076000001</c:v>
                </c:pt>
                <c:pt idx="9822">
                  <c:v>24141.082281999999</c:v>
                </c:pt>
                <c:pt idx="9823">
                  <c:v>24143.545846000001</c:v>
                </c:pt>
                <c:pt idx="9824">
                  <c:v>24146.005963</c:v>
                </c:pt>
                <c:pt idx="9825">
                  <c:v>24148.460894</c:v>
                </c:pt>
                <c:pt idx="9826">
                  <c:v>24150.931087000001</c:v>
                </c:pt>
                <c:pt idx="9827">
                  <c:v>24153.383850999999</c:v>
                </c:pt>
                <c:pt idx="9828">
                  <c:v>24155.847228999999</c:v>
                </c:pt>
                <c:pt idx="9829">
                  <c:v>24158.301171999999</c:v>
                </c:pt>
                <c:pt idx="9830">
                  <c:v>24160.75174</c:v>
                </c:pt>
                <c:pt idx="9831">
                  <c:v>24163.215588999999</c:v>
                </c:pt>
                <c:pt idx="9832">
                  <c:v>24165.669152999999</c:v>
                </c:pt>
                <c:pt idx="9833">
                  <c:v>24168.118609000001</c:v>
                </c:pt>
                <c:pt idx="9834">
                  <c:v>24170.572910999999</c:v>
                </c:pt>
                <c:pt idx="9835">
                  <c:v>24173.051613</c:v>
                </c:pt>
                <c:pt idx="9836">
                  <c:v>24175.501219999998</c:v>
                </c:pt>
                <c:pt idx="9837">
                  <c:v>24177.975731999999</c:v>
                </c:pt>
                <c:pt idx="9838">
                  <c:v>24180.433824</c:v>
                </c:pt>
                <c:pt idx="9839">
                  <c:v>24182.903605</c:v>
                </c:pt>
                <c:pt idx="9840">
                  <c:v>24185.357984999999</c:v>
                </c:pt>
                <c:pt idx="9841">
                  <c:v>24187.818246999999</c:v>
                </c:pt>
                <c:pt idx="9842">
                  <c:v>24190.288811999999</c:v>
                </c:pt>
                <c:pt idx="9843">
                  <c:v>24192.743739000001</c:v>
                </c:pt>
                <c:pt idx="9844">
                  <c:v>24195.202277</c:v>
                </c:pt>
                <c:pt idx="9845">
                  <c:v>24197.672290999999</c:v>
                </c:pt>
                <c:pt idx="9846">
                  <c:v>24200.128423999999</c:v>
                </c:pt>
                <c:pt idx="9847">
                  <c:v>24202.582033999999</c:v>
                </c:pt>
                <c:pt idx="9848">
                  <c:v>24205.036887999999</c:v>
                </c:pt>
                <c:pt idx="9849">
                  <c:v>24207.494933999998</c:v>
                </c:pt>
                <c:pt idx="9850">
                  <c:v>24209.953182000001</c:v>
                </c:pt>
                <c:pt idx="9851">
                  <c:v>24212.405233000001</c:v>
                </c:pt>
                <c:pt idx="9852">
                  <c:v>24214.866988000002</c:v>
                </c:pt>
                <c:pt idx="9853">
                  <c:v>24217.316190000001</c:v>
                </c:pt>
                <c:pt idx="9854">
                  <c:v>24219.764749000002</c:v>
                </c:pt>
                <c:pt idx="9855">
                  <c:v>24222.243145</c:v>
                </c:pt>
                <c:pt idx="9856">
                  <c:v>24224.694249</c:v>
                </c:pt>
                <c:pt idx="9857">
                  <c:v>24227.152663000001</c:v>
                </c:pt>
                <c:pt idx="9858">
                  <c:v>24229.613699000001</c:v>
                </c:pt>
                <c:pt idx="9859">
                  <c:v>24232.080084000001</c:v>
                </c:pt>
                <c:pt idx="9860">
                  <c:v>24234.543009000001</c:v>
                </c:pt>
                <c:pt idx="9861">
                  <c:v>24237.015887000001</c:v>
                </c:pt>
                <c:pt idx="9862">
                  <c:v>24239.475152999999</c:v>
                </c:pt>
                <c:pt idx="9863">
                  <c:v>24241.940084999998</c:v>
                </c:pt>
                <c:pt idx="9864">
                  <c:v>24244.415188999999</c:v>
                </c:pt>
                <c:pt idx="9865">
                  <c:v>24246.885958999999</c:v>
                </c:pt>
                <c:pt idx="9866">
                  <c:v>24249.348677000002</c:v>
                </c:pt>
                <c:pt idx="9867">
                  <c:v>24251.819173</c:v>
                </c:pt>
                <c:pt idx="9868">
                  <c:v>24254.284637000001</c:v>
                </c:pt>
                <c:pt idx="9869">
                  <c:v>24256.740904999999</c:v>
                </c:pt>
                <c:pt idx="9870">
                  <c:v>24259.192673000001</c:v>
                </c:pt>
                <c:pt idx="9871">
                  <c:v>24261.680689000001</c:v>
                </c:pt>
                <c:pt idx="9872">
                  <c:v>24264.149246000001</c:v>
                </c:pt>
                <c:pt idx="9873">
                  <c:v>24266.603035</c:v>
                </c:pt>
                <c:pt idx="9874">
                  <c:v>24269.070003000001</c:v>
                </c:pt>
                <c:pt idx="9875">
                  <c:v>24271.522912</c:v>
                </c:pt>
                <c:pt idx="9876">
                  <c:v>24273.980939000001</c:v>
                </c:pt>
                <c:pt idx="9877">
                  <c:v>24276.453877</c:v>
                </c:pt>
                <c:pt idx="9878">
                  <c:v>24278.907927</c:v>
                </c:pt>
                <c:pt idx="9879">
                  <c:v>24281.387558999999</c:v>
                </c:pt>
                <c:pt idx="9880">
                  <c:v>24283.850860999999</c:v>
                </c:pt>
                <c:pt idx="9881">
                  <c:v>24286.320962000002</c:v>
                </c:pt>
                <c:pt idx="9882">
                  <c:v>24288.771293999998</c:v>
                </c:pt>
                <c:pt idx="9883">
                  <c:v>24291.244243000001</c:v>
                </c:pt>
                <c:pt idx="9884">
                  <c:v>24293.705870000002</c:v>
                </c:pt>
                <c:pt idx="9885">
                  <c:v>24296.154165</c:v>
                </c:pt>
                <c:pt idx="9886">
                  <c:v>24298.616853</c:v>
                </c:pt>
                <c:pt idx="9887">
                  <c:v>24301.067051999999</c:v>
                </c:pt>
                <c:pt idx="9888">
                  <c:v>24303.550225999999</c:v>
                </c:pt>
                <c:pt idx="9889">
                  <c:v>24306.025792</c:v>
                </c:pt>
                <c:pt idx="9890">
                  <c:v>24308.494363999998</c:v>
                </c:pt>
                <c:pt idx="9891">
                  <c:v>24310.964379000001</c:v>
                </c:pt>
                <c:pt idx="9892">
                  <c:v>24313.441058</c:v>
                </c:pt>
                <c:pt idx="9893">
                  <c:v>24315.903214000002</c:v>
                </c:pt>
                <c:pt idx="9894">
                  <c:v>24318.377959000001</c:v>
                </c:pt>
                <c:pt idx="9895">
                  <c:v>24320.839946</c:v>
                </c:pt>
                <c:pt idx="9896">
                  <c:v>24323.292291999998</c:v>
                </c:pt>
                <c:pt idx="9897">
                  <c:v>24325.746836999999</c:v>
                </c:pt>
                <c:pt idx="9898">
                  <c:v>24328.211781999998</c:v>
                </c:pt>
                <c:pt idx="9899">
                  <c:v>24330.659243999999</c:v>
                </c:pt>
                <c:pt idx="9900">
                  <c:v>24333.149645000001</c:v>
                </c:pt>
                <c:pt idx="9901">
                  <c:v>24335.610847</c:v>
                </c:pt>
                <c:pt idx="9902">
                  <c:v>24338.081398999999</c:v>
                </c:pt>
                <c:pt idx="9903">
                  <c:v>24340.536746000002</c:v>
                </c:pt>
                <c:pt idx="9904">
                  <c:v>24343.022448</c:v>
                </c:pt>
                <c:pt idx="9905">
                  <c:v>24345.482937000001</c:v>
                </c:pt>
                <c:pt idx="9906">
                  <c:v>24347.939705000001</c:v>
                </c:pt>
                <c:pt idx="9907">
                  <c:v>24350.415062</c:v>
                </c:pt>
                <c:pt idx="9908">
                  <c:v>24352.867975000001</c:v>
                </c:pt>
                <c:pt idx="9909">
                  <c:v>24355.322995999999</c:v>
                </c:pt>
                <c:pt idx="9910">
                  <c:v>24357.807639999999</c:v>
                </c:pt>
                <c:pt idx="9911">
                  <c:v>24360.263894</c:v>
                </c:pt>
                <c:pt idx="9912">
                  <c:v>24362.719083</c:v>
                </c:pt>
                <c:pt idx="9913">
                  <c:v>24365.182588</c:v>
                </c:pt>
                <c:pt idx="9914">
                  <c:v>24367.635853</c:v>
                </c:pt>
                <c:pt idx="9915">
                  <c:v>24370.090548</c:v>
                </c:pt>
                <c:pt idx="9916">
                  <c:v>24372.549387999999</c:v>
                </c:pt>
                <c:pt idx="9917">
                  <c:v>24375.008436</c:v>
                </c:pt>
                <c:pt idx="9918">
                  <c:v>24377.456627</c:v>
                </c:pt>
                <c:pt idx="9919">
                  <c:v>24379.924708999999</c:v>
                </c:pt>
                <c:pt idx="9920">
                  <c:v>24382.369215999999</c:v>
                </c:pt>
                <c:pt idx="9921">
                  <c:v>24384.823011</c:v>
                </c:pt>
                <c:pt idx="9922">
                  <c:v>24387.300359000001</c:v>
                </c:pt>
                <c:pt idx="9923">
                  <c:v>24389.750547</c:v>
                </c:pt>
                <c:pt idx="9924">
                  <c:v>24392.224005</c:v>
                </c:pt>
                <c:pt idx="9925">
                  <c:v>24394.679788000001</c:v>
                </c:pt>
                <c:pt idx="9926">
                  <c:v>24397.140152</c:v>
                </c:pt>
                <c:pt idx="9927">
                  <c:v>24399.599224000001</c:v>
                </c:pt>
                <c:pt idx="9928">
                  <c:v>24402.058862000002</c:v>
                </c:pt>
                <c:pt idx="9929">
                  <c:v>24404.514393000001</c:v>
                </c:pt>
                <c:pt idx="9930">
                  <c:v>24406.970783000001</c:v>
                </c:pt>
                <c:pt idx="9931">
                  <c:v>24409.417208999999</c:v>
                </c:pt>
                <c:pt idx="9932">
                  <c:v>24411.873856999999</c:v>
                </c:pt>
                <c:pt idx="9933">
                  <c:v>24414.349277000001</c:v>
                </c:pt>
                <c:pt idx="9934">
                  <c:v>24416.798611999999</c:v>
                </c:pt>
                <c:pt idx="9935">
                  <c:v>24419.256007</c:v>
                </c:pt>
                <c:pt idx="9936">
                  <c:v>24421.710212000002</c:v>
                </c:pt>
                <c:pt idx="9937">
                  <c:v>24424.167356999998</c:v>
                </c:pt>
                <c:pt idx="9938">
                  <c:v>24426.619226999999</c:v>
                </c:pt>
                <c:pt idx="9939">
                  <c:v>24429.071171</c:v>
                </c:pt>
                <c:pt idx="9940">
                  <c:v>24431.531674999998</c:v>
                </c:pt>
                <c:pt idx="9941">
                  <c:v>24434.000760999999</c:v>
                </c:pt>
                <c:pt idx="9942">
                  <c:v>24436.466305000002</c:v>
                </c:pt>
                <c:pt idx="9943">
                  <c:v>24438.930306999999</c:v>
                </c:pt>
                <c:pt idx="9944">
                  <c:v>24441.391036000001</c:v>
                </c:pt>
                <c:pt idx="9945">
                  <c:v>24443.886328000001</c:v>
                </c:pt>
                <c:pt idx="9946">
                  <c:v>24446.335578999999</c:v>
                </c:pt>
                <c:pt idx="9947">
                  <c:v>24448.814793000001</c:v>
                </c:pt>
                <c:pt idx="9948">
                  <c:v>24451.287594000001</c:v>
                </c:pt>
                <c:pt idx="9949">
                  <c:v>24453.737859000001</c:v>
                </c:pt>
                <c:pt idx="9950">
                  <c:v>24456.197678</c:v>
                </c:pt>
                <c:pt idx="9951">
                  <c:v>24458.656243000001</c:v>
                </c:pt>
                <c:pt idx="9952">
                  <c:v>24461.119074999999</c:v>
                </c:pt>
                <c:pt idx="9953">
                  <c:v>24463.569243999998</c:v>
                </c:pt>
                <c:pt idx="9954">
                  <c:v>24466.030934999999</c:v>
                </c:pt>
                <c:pt idx="9955">
                  <c:v>24468.488924000001</c:v>
                </c:pt>
                <c:pt idx="9956">
                  <c:v>24470.936044999999</c:v>
                </c:pt>
                <c:pt idx="9957">
                  <c:v>24473.394004000002</c:v>
                </c:pt>
                <c:pt idx="9958">
                  <c:v>24475.857174000001</c:v>
                </c:pt>
                <c:pt idx="9959">
                  <c:v>24478.309245</c:v>
                </c:pt>
                <c:pt idx="9960">
                  <c:v>24480.77088</c:v>
                </c:pt>
                <c:pt idx="9961">
                  <c:v>24483.218961999999</c:v>
                </c:pt>
                <c:pt idx="9962">
                  <c:v>24485.676976999999</c:v>
                </c:pt>
                <c:pt idx="9963">
                  <c:v>24488.131959999999</c:v>
                </c:pt>
                <c:pt idx="9964">
                  <c:v>24490.585752999999</c:v>
                </c:pt>
                <c:pt idx="9965">
                  <c:v>24493.062542</c:v>
                </c:pt>
                <c:pt idx="9966">
                  <c:v>24495.511385000002</c:v>
                </c:pt>
                <c:pt idx="9967">
                  <c:v>24497.970171000001</c:v>
                </c:pt>
                <c:pt idx="9968">
                  <c:v>24500.428899999999</c:v>
                </c:pt>
                <c:pt idx="9969">
                  <c:v>24502.900902000001</c:v>
                </c:pt>
                <c:pt idx="9970">
                  <c:v>24505.390747000001</c:v>
                </c:pt>
                <c:pt idx="9971">
                  <c:v>24507.861123999999</c:v>
                </c:pt>
                <c:pt idx="9972">
                  <c:v>24510.317584</c:v>
                </c:pt>
                <c:pt idx="9973">
                  <c:v>24512.786563000001</c:v>
                </c:pt>
                <c:pt idx="9974">
                  <c:v>24515.244755</c:v>
                </c:pt>
                <c:pt idx="9975">
                  <c:v>24517.71286</c:v>
                </c:pt>
                <c:pt idx="9976">
                  <c:v>24520.165411000002</c:v>
                </c:pt>
                <c:pt idx="9977">
                  <c:v>24522.628707</c:v>
                </c:pt>
                <c:pt idx="9978">
                  <c:v>24525.082979999999</c:v>
                </c:pt>
                <c:pt idx="9979">
                  <c:v>24527.536948000001</c:v>
                </c:pt>
                <c:pt idx="9980">
                  <c:v>24529.991911000001</c:v>
                </c:pt>
                <c:pt idx="9981">
                  <c:v>24532.473248999999</c:v>
                </c:pt>
                <c:pt idx="9982">
                  <c:v>24534.927334</c:v>
                </c:pt>
                <c:pt idx="9983">
                  <c:v>24537.386085999999</c:v>
                </c:pt>
                <c:pt idx="9984">
                  <c:v>24539.837734000001</c:v>
                </c:pt>
                <c:pt idx="9985">
                  <c:v>24542.331538999999</c:v>
                </c:pt>
                <c:pt idx="9986">
                  <c:v>24544.778949</c:v>
                </c:pt>
                <c:pt idx="9987">
                  <c:v>24547.237383</c:v>
                </c:pt>
                <c:pt idx="9988">
                  <c:v>24549.705747</c:v>
                </c:pt>
                <c:pt idx="9989">
                  <c:v>24552.161935</c:v>
                </c:pt>
                <c:pt idx="9990">
                  <c:v>24554.628709000001</c:v>
                </c:pt>
                <c:pt idx="9991">
                  <c:v>24557.074083</c:v>
                </c:pt>
                <c:pt idx="9992">
                  <c:v>24559.539925000001</c:v>
                </c:pt>
                <c:pt idx="9993">
                  <c:v>24562.002984999999</c:v>
                </c:pt>
                <c:pt idx="9994">
                  <c:v>24564.471560000002</c:v>
                </c:pt>
                <c:pt idx="9995">
                  <c:v>24566.926940000001</c:v>
                </c:pt>
                <c:pt idx="9996">
                  <c:v>24569.399971999999</c:v>
                </c:pt>
                <c:pt idx="9997">
                  <c:v>24571.844220999999</c:v>
                </c:pt>
                <c:pt idx="9998">
                  <c:v>24574.302173</c:v>
                </c:pt>
                <c:pt idx="9999">
                  <c:v>24576.763178000001</c:v>
                </c:pt>
                <c:pt idx="10000">
                  <c:v>24579.215046000001</c:v>
                </c:pt>
                <c:pt idx="10001">
                  <c:v>24581.669639</c:v>
                </c:pt>
                <c:pt idx="10002">
                  <c:v>24584.129996</c:v>
                </c:pt>
                <c:pt idx="10003">
                  <c:v>24586.576154999999</c:v>
                </c:pt>
                <c:pt idx="10004">
                  <c:v>24589.030097999999</c:v>
                </c:pt>
                <c:pt idx="10005">
                  <c:v>24591.490355000002</c:v>
                </c:pt>
                <c:pt idx="10006">
                  <c:v>24593.937292999999</c:v>
                </c:pt>
                <c:pt idx="10007">
                  <c:v>24596.395691999998</c:v>
                </c:pt>
                <c:pt idx="10008">
                  <c:v>24598.856533999999</c:v>
                </c:pt>
                <c:pt idx="10009">
                  <c:v>24601.311303999999</c:v>
                </c:pt>
                <c:pt idx="10010">
                  <c:v>24603.793658999999</c:v>
                </c:pt>
                <c:pt idx="10011">
                  <c:v>24606.256189</c:v>
                </c:pt>
                <c:pt idx="10012">
                  <c:v>24608.706426000001</c:v>
                </c:pt>
                <c:pt idx="10013">
                  <c:v>24611.164399000001</c:v>
                </c:pt>
                <c:pt idx="10014">
                  <c:v>24613.609005999999</c:v>
                </c:pt>
                <c:pt idx="10015">
                  <c:v>24616.089951000002</c:v>
                </c:pt>
                <c:pt idx="10016">
                  <c:v>24618.534930999998</c:v>
                </c:pt>
                <c:pt idx="10017">
                  <c:v>24620.998137999999</c:v>
                </c:pt>
                <c:pt idx="10018">
                  <c:v>24623.468858</c:v>
                </c:pt>
                <c:pt idx="10019">
                  <c:v>24625.933628999999</c:v>
                </c:pt>
                <c:pt idx="10020">
                  <c:v>24628.42612</c:v>
                </c:pt>
                <c:pt idx="10021">
                  <c:v>24630.896814</c:v>
                </c:pt>
                <c:pt idx="10022">
                  <c:v>24633.350533000001</c:v>
                </c:pt>
                <c:pt idx="10023">
                  <c:v>24635.814197</c:v>
                </c:pt>
                <c:pt idx="10024">
                  <c:v>24638.291063000001</c:v>
                </c:pt>
                <c:pt idx="10025">
                  <c:v>24640.750175000001</c:v>
                </c:pt>
                <c:pt idx="10026">
                  <c:v>24643.201126</c:v>
                </c:pt>
                <c:pt idx="10027">
                  <c:v>24645.657885000001</c:v>
                </c:pt>
                <c:pt idx="10028">
                  <c:v>24648.113149000001</c:v>
                </c:pt>
                <c:pt idx="10029">
                  <c:v>24650.570403000002</c:v>
                </c:pt>
                <c:pt idx="10030">
                  <c:v>24653.043953</c:v>
                </c:pt>
                <c:pt idx="10031">
                  <c:v>24655.496545000002</c:v>
                </c:pt>
                <c:pt idx="10032">
                  <c:v>24657.951791</c:v>
                </c:pt>
                <c:pt idx="10033">
                  <c:v>24660.431709</c:v>
                </c:pt>
                <c:pt idx="10034">
                  <c:v>24662.885242</c:v>
                </c:pt>
                <c:pt idx="10035">
                  <c:v>24665.341081999999</c:v>
                </c:pt>
                <c:pt idx="10036">
                  <c:v>24667.804886999998</c:v>
                </c:pt>
                <c:pt idx="10037">
                  <c:v>24670.273298</c:v>
                </c:pt>
                <c:pt idx="10038">
                  <c:v>24672.736826</c:v>
                </c:pt>
                <c:pt idx="10039">
                  <c:v>24675.223586</c:v>
                </c:pt>
                <c:pt idx="10040">
                  <c:v>24677.683786000001</c:v>
                </c:pt>
                <c:pt idx="10041">
                  <c:v>24680.136581999999</c:v>
                </c:pt>
                <c:pt idx="10042">
                  <c:v>24682.595621</c:v>
                </c:pt>
                <c:pt idx="10043">
                  <c:v>24685.084917</c:v>
                </c:pt>
                <c:pt idx="10044">
                  <c:v>24687.535779000002</c:v>
                </c:pt>
                <c:pt idx="10045">
                  <c:v>24690.007645999998</c:v>
                </c:pt>
                <c:pt idx="10046">
                  <c:v>24692.457324999999</c:v>
                </c:pt>
                <c:pt idx="10047">
                  <c:v>24694.921652000001</c:v>
                </c:pt>
                <c:pt idx="10048">
                  <c:v>24697.382103</c:v>
                </c:pt>
                <c:pt idx="10049">
                  <c:v>24699.840155999998</c:v>
                </c:pt>
                <c:pt idx="10050">
                  <c:v>24702.313870000002</c:v>
                </c:pt>
                <c:pt idx="10051">
                  <c:v>24704.765331999999</c:v>
                </c:pt>
                <c:pt idx="10052">
                  <c:v>24707.223647999999</c:v>
                </c:pt>
                <c:pt idx="10053">
                  <c:v>24709.679216</c:v>
                </c:pt>
                <c:pt idx="10054">
                  <c:v>24712.153349</c:v>
                </c:pt>
                <c:pt idx="10055">
                  <c:v>24714.611274999999</c:v>
                </c:pt>
                <c:pt idx="10056">
                  <c:v>24717.058156999999</c:v>
                </c:pt>
                <c:pt idx="10057">
                  <c:v>24719.534862</c:v>
                </c:pt>
                <c:pt idx="10058">
                  <c:v>24722.000154000001</c:v>
                </c:pt>
                <c:pt idx="10059">
                  <c:v>24724.456289000002</c:v>
                </c:pt>
                <c:pt idx="10060">
                  <c:v>24726.932003999998</c:v>
                </c:pt>
                <c:pt idx="10061">
                  <c:v>24729.385444</c:v>
                </c:pt>
                <c:pt idx="10062">
                  <c:v>24731.835851</c:v>
                </c:pt>
                <c:pt idx="10063">
                  <c:v>24734.285883</c:v>
                </c:pt>
                <c:pt idx="10064">
                  <c:v>24736.751065</c:v>
                </c:pt>
                <c:pt idx="10065">
                  <c:v>24739.223797999999</c:v>
                </c:pt>
                <c:pt idx="10066">
                  <c:v>24741.668685000001</c:v>
                </c:pt>
                <c:pt idx="10067">
                  <c:v>24744.128838000001</c:v>
                </c:pt>
                <c:pt idx="10068">
                  <c:v>24746.581952</c:v>
                </c:pt>
                <c:pt idx="10069">
                  <c:v>24749.069554000002</c:v>
                </c:pt>
                <c:pt idx="10070">
                  <c:v>24751.522697</c:v>
                </c:pt>
                <c:pt idx="10071">
                  <c:v>24754.009737</c:v>
                </c:pt>
                <c:pt idx="10072">
                  <c:v>24756.466721000001</c:v>
                </c:pt>
                <c:pt idx="10073">
                  <c:v>24758.942809</c:v>
                </c:pt>
                <c:pt idx="10074">
                  <c:v>24761.389780000001</c:v>
                </c:pt>
                <c:pt idx="10075">
                  <c:v>24763.848942000001</c:v>
                </c:pt>
                <c:pt idx="10076">
                  <c:v>24766.307993999999</c:v>
                </c:pt>
                <c:pt idx="10077">
                  <c:v>24768.755010000001</c:v>
                </c:pt>
                <c:pt idx="10078">
                  <c:v>24771.207073000001</c:v>
                </c:pt>
                <c:pt idx="10079">
                  <c:v>24773.664073</c:v>
                </c:pt>
                <c:pt idx="10080">
                  <c:v>24776.151542</c:v>
                </c:pt>
                <c:pt idx="10081">
                  <c:v>24778.610387000001</c:v>
                </c:pt>
                <c:pt idx="10082">
                  <c:v>24781.080364000001</c:v>
                </c:pt>
                <c:pt idx="10083">
                  <c:v>24783.533133000001</c:v>
                </c:pt>
                <c:pt idx="10084">
                  <c:v>24785.984993999999</c:v>
                </c:pt>
                <c:pt idx="10085">
                  <c:v>24788.456764999999</c:v>
                </c:pt>
                <c:pt idx="10086">
                  <c:v>24790.911564000002</c:v>
                </c:pt>
                <c:pt idx="10087">
                  <c:v>24793.386661</c:v>
                </c:pt>
                <c:pt idx="10088">
                  <c:v>24795.859983999999</c:v>
                </c:pt>
                <c:pt idx="10089">
                  <c:v>24798.333728000001</c:v>
                </c:pt>
                <c:pt idx="10090">
                  <c:v>24800.794254</c:v>
                </c:pt>
                <c:pt idx="10091">
                  <c:v>24803.268644</c:v>
                </c:pt>
                <c:pt idx="10092">
                  <c:v>24805.736192</c:v>
                </c:pt>
                <c:pt idx="10093">
                  <c:v>24808.198154999998</c:v>
                </c:pt>
                <c:pt idx="10094">
                  <c:v>24810.662014000001</c:v>
                </c:pt>
                <c:pt idx="10095">
                  <c:v>24813.109216000001</c:v>
                </c:pt>
                <c:pt idx="10096">
                  <c:v>24815.580364000001</c:v>
                </c:pt>
                <c:pt idx="10097">
                  <c:v>24818.038885000002</c:v>
                </c:pt>
                <c:pt idx="10098">
                  <c:v>24820.495687999999</c:v>
                </c:pt>
                <c:pt idx="10099">
                  <c:v>24822.948757999999</c:v>
                </c:pt>
                <c:pt idx="10100">
                  <c:v>24825.411270000001</c:v>
                </c:pt>
                <c:pt idx="10101">
                  <c:v>24827.875443000001</c:v>
                </c:pt>
                <c:pt idx="10102">
                  <c:v>24830.338417999999</c:v>
                </c:pt>
                <c:pt idx="10103">
                  <c:v>24832.792107000001</c:v>
                </c:pt>
                <c:pt idx="10104">
                  <c:v>24835.250126999999</c:v>
                </c:pt>
                <c:pt idx="10105">
                  <c:v>24837.705416000001</c:v>
                </c:pt>
                <c:pt idx="10106">
                  <c:v>24840.155759000001</c:v>
                </c:pt>
                <c:pt idx="10107">
                  <c:v>24842.612783</c:v>
                </c:pt>
                <c:pt idx="10108">
                  <c:v>24845.069894</c:v>
                </c:pt>
                <c:pt idx="10109">
                  <c:v>24847.519781999999</c:v>
                </c:pt>
                <c:pt idx="10110">
                  <c:v>24849.978953999998</c:v>
                </c:pt>
                <c:pt idx="10111">
                  <c:v>24852.433343000001</c:v>
                </c:pt>
                <c:pt idx="10112">
                  <c:v>24854.892228000001</c:v>
                </c:pt>
                <c:pt idx="10113">
                  <c:v>24857.369834000001</c:v>
                </c:pt>
                <c:pt idx="10114">
                  <c:v>24859.840834999999</c:v>
                </c:pt>
                <c:pt idx="10115">
                  <c:v>24862.312385000001</c:v>
                </c:pt>
                <c:pt idx="10116">
                  <c:v>24864.772807000001</c:v>
                </c:pt>
                <c:pt idx="10117">
                  <c:v>24867.244064999999</c:v>
                </c:pt>
                <c:pt idx="10118">
                  <c:v>24869.712643999999</c:v>
                </c:pt>
                <c:pt idx="10119">
                  <c:v>24872.188373000001</c:v>
                </c:pt>
                <c:pt idx="10120">
                  <c:v>24874.652941</c:v>
                </c:pt>
                <c:pt idx="10121">
                  <c:v>24877.124219000001</c:v>
                </c:pt>
                <c:pt idx="10122">
                  <c:v>24879.581985000001</c:v>
                </c:pt>
                <c:pt idx="10123">
                  <c:v>24882.044112</c:v>
                </c:pt>
                <c:pt idx="10124">
                  <c:v>24884.495919000001</c:v>
                </c:pt>
                <c:pt idx="10125">
                  <c:v>24886.953216000002</c:v>
                </c:pt>
                <c:pt idx="10126">
                  <c:v>24889.407230000001</c:v>
                </c:pt>
                <c:pt idx="10127">
                  <c:v>24891.867747</c:v>
                </c:pt>
                <c:pt idx="10128">
                  <c:v>24894.321241000001</c:v>
                </c:pt>
                <c:pt idx="10129">
                  <c:v>24896.793201</c:v>
                </c:pt>
                <c:pt idx="10130">
                  <c:v>24899.249599999999</c:v>
                </c:pt>
                <c:pt idx="10131">
                  <c:v>24901.703129000001</c:v>
                </c:pt>
                <c:pt idx="10132">
                  <c:v>24904.163339999999</c:v>
                </c:pt>
                <c:pt idx="10133">
                  <c:v>24906.624354</c:v>
                </c:pt>
                <c:pt idx="10134">
                  <c:v>24909.068917000001</c:v>
                </c:pt>
                <c:pt idx="10135">
                  <c:v>24911.527267000001</c:v>
                </c:pt>
                <c:pt idx="10136">
                  <c:v>24913.979856999998</c:v>
                </c:pt>
                <c:pt idx="10137">
                  <c:v>24916.441886000001</c:v>
                </c:pt>
                <c:pt idx="10138">
                  <c:v>24918.891169999999</c:v>
                </c:pt>
                <c:pt idx="10139">
                  <c:v>24921.347935999998</c:v>
                </c:pt>
                <c:pt idx="10140">
                  <c:v>24923.802423000001</c:v>
                </c:pt>
                <c:pt idx="10141">
                  <c:v>24926.258723999999</c:v>
                </c:pt>
                <c:pt idx="10142">
                  <c:v>24928.751445999998</c:v>
                </c:pt>
                <c:pt idx="10143">
                  <c:v>24931.195648000001</c:v>
                </c:pt>
                <c:pt idx="10144">
                  <c:v>24933.650871000002</c:v>
                </c:pt>
                <c:pt idx="10145">
                  <c:v>24936.109171</c:v>
                </c:pt>
                <c:pt idx="10146">
                  <c:v>24938.560783000001</c:v>
                </c:pt>
                <c:pt idx="10147">
                  <c:v>24941.025532</c:v>
                </c:pt>
                <c:pt idx="10148">
                  <c:v>24943.479211999998</c:v>
                </c:pt>
                <c:pt idx="10149">
                  <c:v>24945.932244</c:v>
                </c:pt>
                <c:pt idx="10150">
                  <c:v>24948.385907</c:v>
                </c:pt>
                <c:pt idx="10151">
                  <c:v>24950.839110000001</c:v>
                </c:pt>
                <c:pt idx="10152">
                  <c:v>24953.302274000001</c:v>
                </c:pt>
                <c:pt idx="10153">
                  <c:v>24955.783012</c:v>
                </c:pt>
                <c:pt idx="10154">
                  <c:v>24958.250705999999</c:v>
                </c:pt>
                <c:pt idx="10155">
                  <c:v>24960.709669</c:v>
                </c:pt>
                <c:pt idx="10156">
                  <c:v>24963.175188000001</c:v>
                </c:pt>
                <c:pt idx="10157">
                  <c:v>24965.671246000002</c:v>
                </c:pt>
                <c:pt idx="10158">
                  <c:v>24968.134268000002</c:v>
                </c:pt>
                <c:pt idx="10159">
                  <c:v>24970.607886999998</c:v>
                </c:pt>
                <c:pt idx="10160">
                  <c:v>24973.054268</c:v>
                </c:pt>
                <c:pt idx="10161">
                  <c:v>24975.510856000001</c:v>
                </c:pt>
                <c:pt idx="10162">
                  <c:v>24977.973888</c:v>
                </c:pt>
                <c:pt idx="10163">
                  <c:v>24980.428653999999</c:v>
                </c:pt>
                <c:pt idx="10164">
                  <c:v>24982.883913999998</c:v>
                </c:pt>
                <c:pt idx="10165">
                  <c:v>24985.338331999999</c:v>
                </c:pt>
                <c:pt idx="10166">
                  <c:v>24987.803747000002</c:v>
                </c:pt>
                <c:pt idx="10167">
                  <c:v>24990.264197</c:v>
                </c:pt>
                <c:pt idx="10168">
                  <c:v>24992.731207000001</c:v>
                </c:pt>
                <c:pt idx="10169">
                  <c:v>24995.203626999999</c:v>
                </c:pt>
                <c:pt idx="10170">
                  <c:v>24997.655304</c:v>
                </c:pt>
                <c:pt idx="10171">
                  <c:v>25000.112261999999</c:v>
                </c:pt>
                <c:pt idx="10172">
                  <c:v>25002.571155000001</c:v>
                </c:pt>
                <c:pt idx="10173">
                  <c:v>25005.037826</c:v>
                </c:pt>
                <c:pt idx="10174">
                  <c:v>25007.508173999999</c:v>
                </c:pt>
                <c:pt idx="10175">
                  <c:v>25009.977221000001</c:v>
                </c:pt>
                <c:pt idx="10176">
                  <c:v>25012.432406</c:v>
                </c:pt>
                <c:pt idx="10177">
                  <c:v>25014.921556000001</c:v>
                </c:pt>
                <c:pt idx="10178">
                  <c:v>25017.373767000001</c:v>
                </c:pt>
                <c:pt idx="10179">
                  <c:v>25019.832590000002</c:v>
                </c:pt>
                <c:pt idx="10180">
                  <c:v>25022.287705999999</c:v>
                </c:pt>
                <c:pt idx="10181">
                  <c:v>25024.757834</c:v>
                </c:pt>
                <c:pt idx="10182">
                  <c:v>25027.213337000001</c:v>
                </c:pt>
                <c:pt idx="10183">
                  <c:v>25029.681869</c:v>
                </c:pt>
                <c:pt idx="10184">
                  <c:v>25032.152101</c:v>
                </c:pt>
                <c:pt idx="10185">
                  <c:v>25034.609981000001</c:v>
                </c:pt>
                <c:pt idx="10186">
                  <c:v>25037.064241</c:v>
                </c:pt>
                <c:pt idx="10187">
                  <c:v>25039.535731</c:v>
                </c:pt>
                <c:pt idx="10188">
                  <c:v>25041.987573999999</c:v>
                </c:pt>
                <c:pt idx="10189">
                  <c:v>25044.461434000001</c:v>
                </c:pt>
                <c:pt idx="10190">
                  <c:v>25046.920754999999</c:v>
                </c:pt>
                <c:pt idx="10191">
                  <c:v>25049.390872</c:v>
                </c:pt>
                <c:pt idx="10192">
                  <c:v>25051.857674999999</c:v>
                </c:pt>
                <c:pt idx="10193">
                  <c:v>25054.313879000001</c:v>
                </c:pt>
                <c:pt idx="10194">
                  <c:v>25056.766998999999</c:v>
                </c:pt>
                <c:pt idx="10195">
                  <c:v>25059.218746999999</c:v>
                </c:pt>
                <c:pt idx="10196">
                  <c:v>25061.674060000001</c:v>
                </c:pt>
                <c:pt idx="10197">
                  <c:v>25064.131825</c:v>
                </c:pt>
                <c:pt idx="10198">
                  <c:v>25066.606057000001</c:v>
                </c:pt>
                <c:pt idx="10199">
                  <c:v>25069.056605000002</c:v>
                </c:pt>
                <c:pt idx="10200">
                  <c:v>25071.517383999999</c:v>
                </c:pt>
                <c:pt idx="10201">
                  <c:v>25073.969153999999</c:v>
                </c:pt>
                <c:pt idx="10202">
                  <c:v>25076.422783999999</c:v>
                </c:pt>
                <c:pt idx="10203">
                  <c:v>25078.908371000001</c:v>
                </c:pt>
                <c:pt idx="10204">
                  <c:v>25081.379807000001</c:v>
                </c:pt>
                <c:pt idx="10205">
                  <c:v>25083.853750999999</c:v>
                </c:pt>
                <c:pt idx="10206">
                  <c:v>25086.304863000001</c:v>
                </c:pt>
                <c:pt idx="10207">
                  <c:v>25088.768296999999</c:v>
                </c:pt>
                <c:pt idx="10208">
                  <c:v>25091.225547999999</c:v>
                </c:pt>
                <c:pt idx="10209">
                  <c:v>25093.684912000001</c:v>
                </c:pt>
                <c:pt idx="10210">
                  <c:v>25096.133957999999</c:v>
                </c:pt>
                <c:pt idx="10211">
                  <c:v>25098.598633000001</c:v>
                </c:pt>
                <c:pt idx="10212">
                  <c:v>25101.052796</c:v>
                </c:pt>
                <c:pt idx="10213">
                  <c:v>25103.514702</c:v>
                </c:pt>
                <c:pt idx="10214">
                  <c:v>25105.963976999999</c:v>
                </c:pt>
                <c:pt idx="10215">
                  <c:v>25108.435876</c:v>
                </c:pt>
                <c:pt idx="10216">
                  <c:v>25110.895654</c:v>
                </c:pt>
                <c:pt idx="10217">
                  <c:v>25113.345125</c:v>
                </c:pt>
                <c:pt idx="10218">
                  <c:v>25115.804788000001</c:v>
                </c:pt>
                <c:pt idx="10219">
                  <c:v>25118.264995000001</c:v>
                </c:pt>
                <c:pt idx="10220">
                  <c:v>25120.720140000001</c:v>
                </c:pt>
                <c:pt idx="10221">
                  <c:v>25123.195215</c:v>
                </c:pt>
                <c:pt idx="10222">
                  <c:v>25125.646872000001</c:v>
                </c:pt>
                <c:pt idx="10223">
                  <c:v>25128.106275999999</c:v>
                </c:pt>
                <c:pt idx="10224">
                  <c:v>25130.567747000001</c:v>
                </c:pt>
                <c:pt idx="10225">
                  <c:v>25133.029363000001</c:v>
                </c:pt>
                <c:pt idx="10226">
                  <c:v>25135.488092</c:v>
                </c:pt>
                <c:pt idx="10227">
                  <c:v>25137.955801</c:v>
                </c:pt>
                <c:pt idx="10228">
                  <c:v>25140.411907000002</c:v>
                </c:pt>
                <c:pt idx="10229">
                  <c:v>25142.867716000001</c:v>
                </c:pt>
                <c:pt idx="10230">
                  <c:v>25145.325058999999</c:v>
                </c:pt>
                <c:pt idx="10231">
                  <c:v>25147.775641</c:v>
                </c:pt>
                <c:pt idx="10232">
                  <c:v>25150.233552999998</c:v>
                </c:pt>
                <c:pt idx="10233">
                  <c:v>25152.689956999999</c:v>
                </c:pt>
                <c:pt idx="10234">
                  <c:v>25155.141062999999</c:v>
                </c:pt>
                <c:pt idx="10235">
                  <c:v>25157.598812</c:v>
                </c:pt>
                <c:pt idx="10236">
                  <c:v>25160.052809000001</c:v>
                </c:pt>
                <c:pt idx="10237">
                  <c:v>25162.514165000001</c:v>
                </c:pt>
                <c:pt idx="10238">
                  <c:v>25164.962060000002</c:v>
                </c:pt>
                <c:pt idx="10239">
                  <c:v>25167.427281</c:v>
                </c:pt>
                <c:pt idx="10240">
                  <c:v>25169.875984999999</c:v>
                </c:pt>
                <c:pt idx="10241">
                  <c:v>25172.331226999999</c:v>
                </c:pt>
                <c:pt idx="10242">
                  <c:v>25174.803054</c:v>
                </c:pt>
                <c:pt idx="10243">
                  <c:v>25177.267156000002</c:v>
                </c:pt>
                <c:pt idx="10244">
                  <c:v>25179.745544000001</c:v>
                </c:pt>
                <c:pt idx="10245">
                  <c:v>25182.202574999999</c:v>
                </c:pt>
                <c:pt idx="10246">
                  <c:v>25184.651613999999</c:v>
                </c:pt>
                <c:pt idx="10247">
                  <c:v>25187.116112</c:v>
                </c:pt>
                <c:pt idx="10248">
                  <c:v>25189.577068999999</c:v>
                </c:pt>
                <c:pt idx="10249">
                  <c:v>25192.036386</c:v>
                </c:pt>
                <c:pt idx="10250">
                  <c:v>25194.486116</c:v>
                </c:pt>
                <c:pt idx="10251">
                  <c:v>25196.944568999999</c:v>
                </c:pt>
                <c:pt idx="10252">
                  <c:v>25199.400695</c:v>
                </c:pt>
                <c:pt idx="10253">
                  <c:v>25201.869696999998</c:v>
                </c:pt>
                <c:pt idx="10254">
                  <c:v>25204.329804000001</c:v>
                </c:pt>
                <c:pt idx="10255">
                  <c:v>25206.786684999999</c:v>
                </c:pt>
                <c:pt idx="10256">
                  <c:v>25209.241244000001</c:v>
                </c:pt>
                <c:pt idx="10257">
                  <c:v>25211.690922999998</c:v>
                </c:pt>
                <c:pt idx="10258">
                  <c:v>25214.157223999999</c:v>
                </c:pt>
                <c:pt idx="10259">
                  <c:v>25216.616235000001</c:v>
                </c:pt>
                <c:pt idx="10260">
                  <c:v>25219.064871999999</c:v>
                </c:pt>
                <c:pt idx="10261">
                  <c:v>25221.521218000002</c:v>
                </c:pt>
                <c:pt idx="10262">
                  <c:v>25223.978310999999</c:v>
                </c:pt>
                <c:pt idx="10263">
                  <c:v>25226.438579999998</c:v>
                </c:pt>
                <c:pt idx="10264">
                  <c:v>25228.902330000001</c:v>
                </c:pt>
                <c:pt idx="10265">
                  <c:v>25231.356706999999</c:v>
                </c:pt>
                <c:pt idx="10266">
                  <c:v>25233.840869</c:v>
                </c:pt>
                <c:pt idx="10267">
                  <c:v>25236.299920000001</c:v>
                </c:pt>
                <c:pt idx="10268">
                  <c:v>25238.749331999999</c:v>
                </c:pt>
                <c:pt idx="10269">
                  <c:v>25241.224278999998</c:v>
                </c:pt>
                <c:pt idx="10270">
                  <c:v>25243.725342000002</c:v>
                </c:pt>
                <c:pt idx="10271">
                  <c:v>25246.196035000001</c:v>
                </c:pt>
                <c:pt idx="10272">
                  <c:v>25248.649614999998</c:v>
                </c:pt>
                <c:pt idx="10273">
                  <c:v>25251.137901999999</c:v>
                </c:pt>
                <c:pt idx="10274">
                  <c:v>25253.598189</c:v>
                </c:pt>
                <c:pt idx="10275">
                  <c:v>25256.054903</c:v>
                </c:pt>
                <c:pt idx="10276">
                  <c:v>25258.520231999999</c:v>
                </c:pt>
                <c:pt idx="10277">
                  <c:v>25260.984</c:v>
                </c:pt>
                <c:pt idx="10278">
                  <c:v>25263.455582999999</c:v>
                </c:pt>
                <c:pt idx="10279">
                  <c:v>25265.907421</c:v>
                </c:pt>
                <c:pt idx="10280">
                  <c:v>25268.375559</c:v>
                </c:pt>
                <c:pt idx="10281">
                  <c:v>25270.861239999998</c:v>
                </c:pt>
                <c:pt idx="10282">
                  <c:v>25273.316541</c:v>
                </c:pt>
                <c:pt idx="10283">
                  <c:v>25275.778377999999</c:v>
                </c:pt>
                <c:pt idx="10284">
                  <c:v>25278.228883</c:v>
                </c:pt>
                <c:pt idx="10285">
                  <c:v>25280.677421</c:v>
                </c:pt>
                <c:pt idx="10286">
                  <c:v>25283.137079</c:v>
                </c:pt>
                <c:pt idx="10287">
                  <c:v>25285.589743</c:v>
                </c:pt>
                <c:pt idx="10288">
                  <c:v>25288.044860000002</c:v>
                </c:pt>
                <c:pt idx="10289">
                  <c:v>25290.535865999998</c:v>
                </c:pt>
                <c:pt idx="10290">
                  <c:v>25293.01226</c:v>
                </c:pt>
                <c:pt idx="10291">
                  <c:v>25295.461822000001</c:v>
                </c:pt>
                <c:pt idx="10292">
                  <c:v>25297.926109</c:v>
                </c:pt>
                <c:pt idx="10293">
                  <c:v>25300.372361999998</c:v>
                </c:pt>
                <c:pt idx="10294">
                  <c:v>25302.845772000001</c:v>
                </c:pt>
                <c:pt idx="10295">
                  <c:v>25305.313107000002</c:v>
                </c:pt>
                <c:pt idx="10296">
                  <c:v>25307.776755999999</c:v>
                </c:pt>
                <c:pt idx="10297">
                  <c:v>25310.231258</c:v>
                </c:pt>
                <c:pt idx="10298">
                  <c:v>25312.682121999998</c:v>
                </c:pt>
                <c:pt idx="10299">
                  <c:v>25315.139669</c:v>
                </c:pt>
                <c:pt idx="10300">
                  <c:v>25317.598086000002</c:v>
                </c:pt>
                <c:pt idx="10301">
                  <c:v>25320.046881999999</c:v>
                </c:pt>
                <c:pt idx="10302">
                  <c:v>25322.509020000001</c:v>
                </c:pt>
                <c:pt idx="10303">
                  <c:v>25324.974123</c:v>
                </c:pt>
                <c:pt idx="10304">
                  <c:v>25327.442289999999</c:v>
                </c:pt>
                <c:pt idx="10305">
                  <c:v>25329.921192999998</c:v>
                </c:pt>
                <c:pt idx="10306">
                  <c:v>25332.374887000002</c:v>
                </c:pt>
                <c:pt idx="10307">
                  <c:v>25334.833873</c:v>
                </c:pt>
                <c:pt idx="10308">
                  <c:v>25337.289840000001</c:v>
                </c:pt>
                <c:pt idx="10309">
                  <c:v>25339.755056000002</c:v>
                </c:pt>
                <c:pt idx="10310">
                  <c:v>25342.228747000001</c:v>
                </c:pt>
                <c:pt idx="10311">
                  <c:v>25344.683868</c:v>
                </c:pt>
                <c:pt idx="10312">
                  <c:v>25347.155767</c:v>
                </c:pt>
                <c:pt idx="10313">
                  <c:v>25349.635229</c:v>
                </c:pt>
                <c:pt idx="10314">
                  <c:v>25352.091058000002</c:v>
                </c:pt>
                <c:pt idx="10315">
                  <c:v>25354.544020000001</c:v>
                </c:pt>
                <c:pt idx="10316">
                  <c:v>25357.000389000001</c:v>
                </c:pt>
                <c:pt idx="10317">
                  <c:v>25359.447326000001</c:v>
                </c:pt>
                <c:pt idx="10318">
                  <c:v>25361.906042999999</c:v>
                </c:pt>
                <c:pt idx="10319">
                  <c:v>25364.358724999998</c:v>
                </c:pt>
                <c:pt idx="10320">
                  <c:v>25366.821123000002</c:v>
                </c:pt>
                <c:pt idx="10321">
                  <c:v>25369.278216999999</c:v>
                </c:pt>
                <c:pt idx="10322">
                  <c:v>25371.727296000001</c:v>
                </c:pt>
                <c:pt idx="10323">
                  <c:v>25374.196190999999</c:v>
                </c:pt>
                <c:pt idx="10324">
                  <c:v>25376.649161000001</c:v>
                </c:pt>
                <c:pt idx="10325">
                  <c:v>25379.140926</c:v>
                </c:pt>
                <c:pt idx="10326">
                  <c:v>25381.611140000001</c:v>
                </c:pt>
                <c:pt idx="10327">
                  <c:v>25384.085389</c:v>
                </c:pt>
                <c:pt idx="10328">
                  <c:v>25386.556823999999</c:v>
                </c:pt>
                <c:pt idx="10329">
                  <c:v>25389.003902</c:v>
                </c:pt>
                <c:pt idx="10330">
                  <c:v>25391.478027000001</c:v>
                </c:pt>
                <c:pt idx="10331">
                  <c:v>25393.950018</c:v>
                </c:pt>
                <c:pt idx="10332">
                  <c:v>25396.444817</c:v>
                </c:pt>
                <c:pt idx="10333">
                  <c:v>25398.901989000002</c:v>
                </c:pt>
                <c:pt idx="10334">
                  <c:v>25401.367574</c:v>
                </c:pt>
                <c:pt idx="10335">
                  <c:v>25403.823714999999</c:v>
                </c:pt>
                <c:pt idx="10336">
                  <c:v>25406.277532</c:v>
                </c:pt>
                <c:pt idx="10337">
                  <c:v>25408.738814</c:v>
                </c:pt>
                <c:pt idx="10338">
                  <c:v>25411.189694000001</c:v>
                </c:pt>
                <c:pt idx="10339">
                  <c:v>25413.657241000001</c:v>
                </c:pt>
                <c:pt idx="10340">
                  <c:v>25416.110189999999</c:v>
                </c:pt>
                <c:pt idx="10341">
                  <c:v>25418.56393</c:v>
                </c:pt>
                <c:pt idx="10342">
                  <c:v>25421.020186000002</c:v>
                </c:pt>
                <c:pt idx="10343">
                  <c:v>25423.48359</c:v>
                </c:pt>
                <c:pt idx="10344">
                  <c:v>25425.948175000001</c:v>
                </c:pt>
                <c:pt idx="10345">
                  <c:v>25428.407681000001</c:v>
                </c:pt>
                <c:pt idx="10346">
                  <c:v>25430.880811999999</c:v>
                </c:pt>
                <c:pt idx="10347">
                  <c:v>25433.336372999998</c:v>
                </c:pt>
                <c:pt idx="10348">
                  <c:v>25435.791757999999</c:v>
                </c:pt>
                <c:pt idx="10349">
                  <c:v>25438.254283999999</c:v>
                </c:pt>
                <c:pt idx="10350">
                  <c:v>25440.711009999999</c:v>
                </c:pt>
                <c:pt idx="10351">
                  <c:v>25443.166912000001</c:v>
                </c:pt>
                <c:pt idx="10352">
                  <c:v>25445.619427000001</c:v>
                </c:pt>
                <c:pt idx="10353">
                  <c:v>25448.083252</c:v>
                </c:pt>
                <c:pt idx="10354">
                  <c:v>25450.531923999999</c:v>
                </c:pt>
                <c:pt idx="10355">
                  <c:v>25452.990156</c:v>
                </c:pt>
                <c:pt idx="10356">
                  <c:v>25455.441922999998</c:v>
                </c:pt>
                <c:pt idx="10357">
                  <c:v>25457.894066000001</c:v>
                </c:pt>
                <c:pt idx="10358">
                  <c:v>25460.365751000001</c:v>
                </c:pt>
                <c:pt idx="10359">
                  <c:v>25462.844332000001</c:v>
                </c:pt>
                <c:pt idx="10360">
                  <c:v>25465.288601</c:v>
                </c:pt>
                <c:pt idx="10361">
                  <c:v>25467.746597000001</c:v>
                </c:pt>
                <c:pt idx="10362">
                  <c:v>25470.204603999999</c:v>
                </c:pt>
                <c:pt idx="10363">
                  <c:v>25472.665613000001</c:v>
                </c:pt>
                <c:pt idx="10364">
                  <c:v>25475.119124000001</c:v>
                </c:pt>
                <c:pt idx="10365">
                  <c:v>25477.575867</c:v>
                </c:pt>
                <c:pt idx="10366">
                  <c:v>25480.026984</c:v>
                </c:pt>
                <c:pt idx="10367">
                  <c:v>25482.491858000001</c:v>
                </c:pt>
                <c:pt idx="10368">
                  <c:v>25484.942827999999</c:v>
                </c:pt>
                <c:pt idx="10369">
                  <c:v>25487.395818000001</c:v>
                </c:pt>
                <c:pt idx="10370">
                  <c:v>25489.871125999998</c:v>
                </c:pt>
                <c:pt idx="10371">
                  <c:v>25492.331559999999</c:v>
                </c:pt>
                <c:pt idx="10372">
                  <c:v>25494.799311999999</c:v>
                </c:pt>
                <c:pt idx="10373">
                  <c:v>25497.248039999999</c:v>
                </c:pt>
                <c:pt idx="10374">
                  <c:v>25499.707418999998</c:v>
                </c:pt>
                <c:pt idx="10375">
                  <c:v>25502.197141000001</c:v>
                </c:pt>
                <c:pt idx="10376">
                  <c:v>25504.660198000001</c:v>
                </c:pt>
                <c:pt idx="10377">
                  <c:v>25507.120169999998</c:v>
                </c:pt>
                <c:pt idx="10378">
                  <c:v>25509.581528999999</c:v>
                </c:pt>
                <c:pt idx="10379">
                  <c:v>25512.024397000001</c:v>
                </c:pt>
                <c:pt idx="10380">
                  <c:v>25514.489019000001</c:v>
                </c:pt>
                <c:pt idx="10381">
                  <c:v>25516.939679999999</c:v>
                </c:pt>
                <c:pt idx="10382">
                  <c:v>25519.405847000002</c:v>
                </c:pt>
                <c:pt idx="10383">
                  <c:v>25521.873003000001</c:v>
                </c:pt>
                <c:pt idx="10384">
                  <c:v>25524.331534000001</c:v>
                </c:pt>
                <c:pt idx="10385">
                  <c:v>25526.80774</c:v>
                </c:pt>
                <c:pt idx="10386">
                  <c:v>25529.279596</c:v>
                </c:pt>
                <c:pt idx="10387">
                  <c:v>25531.735349999999</c:v>
                </c:pt>
                <c:pt idx="10388">
                  <c:v>25534.193948</c:v>
                </c:pt>
                <c:pt idx="10389">
                  <c:v>25536.664602000001</c:v>
                </c:pt>
                <c:pt idx="10390">
                  <c:v>25539.120946999999</c:v>
                </c:pt>
                <c:pt idx="10391">
                  <c:v>25541.573836</c:v>
                </c:pt>
                <c:pt idx="10392">
                  <c:v>25544.032694000001</c:v>
                </c:pt>
                <c:pt idx="10393">
                  <c:v>25546.506657000002</c:v>
                </c:pt>
                <c:pt idx="10394">
                  <c:v>25548.969292000002</c:v>
                </c:pt>
                <c:pt idx="10395">
                  <c:v>25551.423713</c:v>
                </c:pt>
                <c:pt idx="10396">
                  <c:v>25553.883783000001</c:v>
                </c:pt>
                <c:pt idx="10397">
                  <c:v>25556.347723999999</c:v>
                </c:pt>
                <c:pt idx="10398">
                  <c:v>25558.836214999999</c:v>
                </c:pt>
                <c:pt idx="10399">
                  <c:v>25561.30745</c:v>
                </c:pt>
                <c:pt idx="10400">
                  <c:v>25563.781745</c:v>
                </c:pt>
                <c:pt idx="10401">
                  <c:v>25566.241051000001</c:v>
                </c:pt>
                <c:pt idx="10402">
                  <c:v>25568.700905999998</c:v>
                </c:pt>
                <c:pt idx="10403">
                  <c:v>25571.156125000001</c:v>
                </c:pt>
                <c:pt idx="10404">
                  <c:v>25573.607122000001</c:v>
                </c:pt>
                <c:pt idx="10405">
                  <c:v>25576.082351000001</c:v>
                </c:pt>
                <c:pt idx="10406">
                  <c:v>25578.531817999999</c:v>
                </c:pt>
                <c:pt idx="10407">
                  <c:v>25580.986155999999</c:v>
                </c:pt>
                <c:pt idx="10408">
                  <c:v>25583.458589999998</c:v>
                </c:pt>
                <c:pt idx="10409">
                  <c:v>25585.925190000002</c:v>
                </c:pt>
                <c:pt idx="10410">
                  <c:v>25588.415927999999</c:v>
                </c:pt>
                <c:pt idx="10411">
                  <c:v>25590.886051000001</c:v>
                </c:pt>
                <c:pt idx="10412">
                  <c:v>25593.358832000002</c:v>
                </c:pt>
                <c:pt idx="10413">
                  <c:v>25595.824761</c:v>
                </c:pt>
                <c:pt idx="10414">
                  <c:v>25598.285701000001</c:v>
                </c:pt>
                <c:pt idx="10415">
                  <c:v>25600.734251999998</c:v>
                </c:pt>
                <c:pt idx="10416">
                  <c:v>25603.218766000002</c:v>
                </c:pt>
                <c:pt idx="10417">
                  <c:v>25605.70004</c:v>
                </c:pt>
                <c:pt idx="10418">
                  <c:v>25608.200938999998</c:v>
                </c:pt>
                <c:pt idx="10419">
                  <c:v>25610.650053000001</c:v>
                </c:pt>
                <c:pt idx="10420">
                  <c:v>25613.109073</c:v>
                </c:pt>
                <c:pt idx="10421">
                  <c:v>25615.568257999999</c:v>
                </c:pt>
                <c:pt idx="10422">
                  <c:v>25618.033974000002</c:v>
                </c:pt>
                <c:pt idx="10423">
                  <c:v>25620.505761</c:v>
                </c:pt>
                <c:pt idx="10424">
                  <c:v>25622.958157000001</c:v>
                </c:pt>
                <c:pt idx="10425">
                  <c:v>25625.416805000001</c:v>
                </c:pt>
                <c:pt idx="10426">
                  <c:v>25627.889895</c:v>
                </c:pt>
                <c:pt idx="10427">
                  <c:v>25630.341970000001</c:v>
                </c:pt>
                <c:pt idx="10428">
                  <c:v>25632.814639</c:v>
                </c:pt>
                <c:pt idx="10429">
                  <c:v>25635.271553999999</c:v>
                </c:pt>
                <c:pt idx="10430">
                  <c:v>25637.7487</c:v>
                </c:pt>
                <c:pt idx="10431">
                  <c:v>25640.200980000001</c:v>
                </c:pt>
                <c:pt idx="10432">
                  <c:v>25642.66231</c:v>
                </c:pt>
                <c:pt idx="10433">
                  <c:v>25645.127228000001</c:v>
                </c:pt>
                <c:pt idx="10434">
                  <c:v>25647.582235999998</c:v>
                </c:pt>
                <c:pt idx="10435">
                  <c:v>25650.038409000001</c:v>
                </c:pt>
                <c:pt idx="10436">
                  <c:v>25652.489913000001</c:v>
                </c:pt>
                <c:pt idx="10437">
                  <c:v>25654.947382999999</c:v>
                </c:pt>
                <c:pt idx="10438">
                  <c:v>25657.419559000002</c:v>
                </c:pt>
                <c:pt idx="10439">
                  <c:v>25659.877954</c:v>
                </c:pt>
                <c:pt idx="10440">
                  <c:v>25662.350402</c:v>
                </c:pt>
                <c:pt idx="10441">
                  <c:v>25664.834277000002</c:v>
                </c:pt>
                <c:pt idx="10442">
                  <c:v>25667.301393999998</c:v>
                </c:pt>
                <c:pt idx="10443">
                  <c:v>25669.760634999999</c:v>
                </c:pt>
                <c:pt idx="10444">
                  <c:v>25672.209783999999</c:v>
                </c:pt>
                <c:pt idx="10445">
                  <c:v>25674.667244</c:v>
                </c:pt>
                <c:pt idx="10446">
                  <c:v>25677.117055999999</c:v>
                </c:pt>
                <c:pt idx="10447">
                  <c:v>25679.583930000001</c:v>
                </c:pt>
                <c:pt idx="10448">
                  <c:v>25682.044618</c:v>
                </c:pt>
                <c:pt idx="10449">
                  <c:v>25684.511225999999</c:v>
                </c:pt>
                <c:pt idx="10450">
                  <c:v>25686.957891999999</c:v>
                </c:pt>
                <c:pt idx="10451">
                  <c:v>25689.416835</c:v>
                </c:pt>
                <c:pt idx="10452">
                  <c:v>25691.873199000001</c:v>
                </c:pt>
                <c:pt idx="10453">
                  <c:v>25694.347858000001</c:v>
                </c:pt>
                <c:pt idx="10454">
                  <c:v>25696.801920000002</c:v>
                </c:pt>
                <c:pt idx="10455">
                  <c:v>25699.278667999999</c:v>
                </c:pt>
                <c:pt idx="10456">
                  <c:v>25701.74712</c:v>
                </c:pt>
                <c:pt idx="10457">
                  <c:v>25704.211927</c:v>
                </c:pt>
                <c:pt idx="10458">
                  <c:v>25706.664213</c:v>
                </c:pt>
                <c:pt idx="10459">
                  <c:v>25709.129370999999</c:v>
                </c:pt>
                <c:pt idx="10460">
                  <c:v>25711.591637000001</c:v>
                </c:pt>
                <c:pt idx="10461">
                  <c:v>25714.047536999999</c:v>
                </c:pt>
                <c:pt idx="10462">
                  <c:v>25716.520716999999</c:v>
                </c:pt>
                <c:pt idx="10463">
                  <c:v>25718.971172000001</c:v>
                </c:pt>
                <c:pt idx="10464">
                  <c:v>25721.439563</c:v>
                </c:pt>
                <c:pt idx="10465">
                  <c:v>25723.902087999999</c:v>
                </c:pt>
                <c:pt idx="10466">
                  <c:v>25726.378293000002</c:v>
                </c:pt>
                <c:pt idx="10467">
                  <c:v>25728.858108</c:v>
                </c:pt>
                <c:pt idx="10468">
                  <c:v>25731.310408000001</c:v>
                </c:pt>
                <c:pt idx="10469">
                  <c:v>25733.778113</c:v>
                </c:pt>
                <c:pt idx="10470">
                  <c:v>25736.25172</c:v>
                </c:pt>
                <c:pt idx="10471">
                  <c:v>25738.702933</c:v>
                </c:pt>
                <c:pt idx="10472">
                  <c:v>25741.187120999999</c:v>
                </c:pt>
                <c:pt idx="10473">
                  <c:v>25743.643818</c:v>
                </c:pt>
                <c:pt idx="10474">
                  <c:v>25746.134661</c:v>
                </c:pt>
                <c:pt idx="10475">
                  <c:v>25748.588887000002</c:v>
                </c:pt>
                <c:pt idx="10476">
                  <c:v>25751.037041</c:v>
                </c:pt>
                <c:pt idx="10477">
                  <c:v>25753.491866</c:v>
                </c:pt>
                <c:pt idx="10478">
                  <c:v>25755.948537</c:v>
                </c:pt>
                <c:pt idx="10479">
                  <c:v>25758.411047000001</c:v>
                </c:pt>
                <c:pt idx="10480">
                  <c:v>25760.867892999999</c:v>
                </c:pt>
                <c:pt idx="10481">
                  <c:v>25763.319124000001</c:v>
                </c:pt>
                <c:pt idx="10482">
                  <c:v>25765.781085999999</c:v>
                </c:pt>
                <c:pt idx="10483">
                  <c:v>25768.254762</c:v>
                </c:pt>
                <c:pt idx="10484">
                  <c:v>25770.701332000001</c:v>
                </c:pt>
                <c:pt idx="10485">
                  <c:v>25773.162202</c:v>
                </c:pt>
                <c:pt idx="10486">
                  <c:v>25775.631697000001</c:v>
                </c:pt>
                <c:pt idx="10487">
                  <c:v>25778.105707999999</c:v>
                </c:pt>
                <c:pt idx="10488">
                  <c:v>25780.557044000001</c:v>
                </c:pt>
                <c:pt idx="10489">
                  <c:v>25783.039624000001</c:v>
                </c:pt>
                <c:pt idx="10490">
                  <c:v>25785.488724999999</c:v>
                </c:pt>
                <c:pt idx="10491">
                  <c:v>25787.964848</c:v>
                </c:pt>
                <c:pt idx="10492">
                  <c:v>25790.424975000002</c:v>
                </c:pt>
                <c:pt idx="10493">
                  <c:v>25792.874587999999</c:v>
                </c:pt>
                <c:pt idx="10494">
                  <c:v>25795.335187000001</c:v>
                </c:pt>
                <c:pt idx="10495">
                  <c:v>25797.791631</c:v>
                </c:pt>
                <c:pt idx="10496">
                  <c:v>25800.248973000002</c:v>
                </c:pt>
                <c:pt idx="10497">
                  <c:v>25802.714635</c:v>
                </c:pt>
                <c:pt idx="10498">
                  <c:v>25805.170833</c:v>
                </c:pt>
                <c:pt idx="10499">
                  <c:v>25807.622936</c:v>
                </c:pt>
                <c:pt idx="10500">
                  <c:v>25810.077813</c:v>
                </c:pt>
                <c:pt idx="10501">
                  <c:v>25812.542694</c:v>
                </c:pt>
                <c:pt idx="10502">
                  <c:v>25814.992377999999</c:v>
                </c:pt>
                <c:pt idx="10503">
                  <c:v>25817.451765999998</c:v>
                </c:pt>
                <c:pt idx="10504">
                  <c:v>25819.907325</c:v>
                </c:pt>
                <c:pt idx="10505">
                  <c:v>25822.373334</c:v>
                </c:pt>
                <c:pt idx="10506">
                  <c:v>25824.822339999999</c:v>
                </c:pt>
                <c:pt idx="10507">
                  <c:v>25827.282362999998</c:v>
                </c:pt>
                <c:pt idx="10508">
                  <c:v>25829.752258</c:v>
                </c:pt>
                <c:pt idx="10509">
                  <c:v>25832.245585000001</c:v>
                </c:pt>
                <c:pt idx="10510">
                  <c:v>25834.701555</c:v>
                </c:pt>
                <c:pt idx="10511">
                  <c:v>25837.190224000002</c:v>
                </c:pt>
                <c:pt idx="10512">
                  <c:v>25839.676072999999</c:v>
                </c:pt>
                <c:pt idx="10513">
                  <c:v>25842.124441</c:v>
                </c:pt>
                <c:pt idx="10514">
                  <c:v>25844.585438999999</c:v>
                </c:pt>
                <c:pt idx="10515">
                  <c:v>25847.039849000001</c:v>
                </c:pt>
                <c:pt idx="10516">
                  <c:v>25849.494401</c:v>
                </c:pt>
                <c:pt idx="10517">
                  <c:v>25851.954430999998</c:v>
                </c:pt>
                <c:pt idx="10518">
                  <c:v>25854.415831999999</c:v>
                </c:pt>
                <c:pt idx="10519">
                  <c:v>25856.871676999999</c:v>
                </c:pt>
                <c:pt idx="10520">
                  <c:v>25859.325702999999</c:v>
                </c:pt>
                <c:pt idx="10521">
                  <c:v>25861.778893999999</c:v>
                </c:pt>
                <c:pt idx="10522">
                  <c:v>25864.235213</c:v>
                </c:pt>
                <c:pt idx="10523">
                  <c:v>25866.691691</c:v>
                </c:pt>
                <c:pt idx="10524">
                  <c:v>25869.162152000001</c:v>
                </c:pt>
                <c:pt idx="10525">
                  <c:v>25871.629636999998</c:v>
                </c:pt>
                <c:pt idx="10526">
                  <c:v>25874.095227999998</c:v>
                </c:pt>
                <c:pt idx="10527">
                  <c:v>25876.543753000002</c:v>
                </c:pt>
                <c:pt idx="10528">
                  <c:v>25879.003911</c:v>
                </c:pt>
                <c:pt idx="10529">
                  <c:v>25881.473851999999</c:v>
                </c:pt>
                <c:pt idx="10530">
                  <c:v>25883.949054000001</c:v>
                </c:pt>
                <c:pt idx="10531">
                  <c:v>25886.416419000001</c:v>
                </c:pt>
                <c:pt idx="10532">
                  <c:v>25888.891271</c:v>
                </c:pt>
                <c:pt idx="10533">
                  <c:v>25891.370139999999</c:v>
                </c:pt>
                <c:pt idx="10534">
                  <c:v>25893.831647999999</c:v>
                </c:pt>
                <c:pt idx="10535">
                  <c:v>25896.280923999999</c:v>
                </c:pt>
                <c:pt idx="10536">
                  <c:v>25898.752388000001</c:v>
                </c:pt>
                <c:pt idx="10537">
                  <c:v>25901.222237000002</c:v>
                </c:pt>
                <c:pt idx="10538">
                  <c:v>25903.696963999999</c:v>
                </c:pt>
                <c:pt idx="10539">
                  <c:v>25906.147260999998</c:v>
                </c:pt>
                <c:pt idx="10540">
                  <c:v>25908.610994999999</c:v>
                </c:pt>
                <c:pt idx="10541">
                  <c:v>25911.063717000001</c:v>
                </c:pt>
                <c:pt idx="10542">
                  <c:v>25913.536445999998</c:v>
                </c:pt>
                <c:pt idx="10543">
                  <c:v>25915.988318</c:v>
                </c:pt>
                <c:pt idx="10544">
                  <c:v>25918.441535999998</c:v>
                </c:pt>
                <c:pt idx="10545">
                  <c:v>25920.899387000001</c:v>
                </c:pt>
                <c:pt idx="10546">
                  <c:v>25923.358337999998</c:v>
                </c:pt>
                <c:pt idx="10547">
                  <c:v>25925.837350000002</c:v>
                </c:pt>
                <c:pt idx="10548">
                  <c:v>25928.295676999998</c:v>
                </c:pt>
                <c:pt idx="10549">
                  <c:v>25930.753403999999</c:v>
                </c:pt>
                <c:pt idx="10550">
                  <c:v>25933.220863999999</c:v>
                </c:pt>
                <c:pt idx="10551">
                  <c:v>25935.709257999999</c:v>
                </c:pt>
                <c:pt idx="10552">
                  <c:v>25938.164838000001</c:v>
                </c:pt>
                <c:pt idx="10553">
                  <c:v>25940.624446999998</c:v>
                </c:pt>
                <c:pt idx="10554">
                  <c:v>25943.081236000002</c:v>
                </c:pt>
                <c:pt idx="10555">
                  <c:v>25945.549614</c:v>
                </c:pt>
                <c:pt idx="10556">
                  <c:v>25948.000142000001</c:v>
                </c:pt>
                <c:pt idx="10557">
                  <c:v>25950.452043000001</c:v>
                </c:pt>
                <c:pt idx="10558">
                  <c:v>25952.910967</c:v>
                </c:pt>
                <c:pt idx="10559">
                  <c:v>25955.367570999999</c:v>
                </c:pt>
                <c:pt idx="10560">
                  <c:v>25957.829175999999</c:v>
                </c:pt>
                <c:pt idx="10561">
                  <c:v>25960.30428</c:v>
                </c:pt>
                <c:pt idx="10562">
                  <c:v>25962.759276000001</c:v>
                </c:pt>
                <c:pt idx="10563">
                  <c:v>25965.219963</c:v>
                </c:pt>
                <c:pt idx="10564">
                  <c:v>25967.68924</c:v>
                </c:pt>
                <c:pt idx="10565">
                  <c:v>25970.144072999999</c:v>
                </c:pt>
                <c:pt idx="10566">
                  <c:v>25972.615173999999</c:v>
                </c:pt>
                <c:pt idx="10567">
                  <c:v>25975.064440999999</c:v>
                </c:pt>
                <c:pt idx="10568">
                  <c:v>25977.524549000002</c:v>
                </c:pt>
                <c:pt idx="10569">
                  <c:v>25980.007609</c:v>
                </c:pt>
                <c:pt idx="10570">
                  <c:v>25982.464298999999</c:v>
                </c:pt>
                <c:pt idx="10571">
                  <c:v>25984.914164000002</c:v>
                </c:pt>
                <c:pt idx="10572">
                  <c:v>25987.368927</c:v>
                </c:pt>
                <c:pt idx="10573">
                  <c:v>25989.861353</c:v>
                </c:pt>
                <c:pt idx="10574">
                  <c:v>25992.313665000001</c:v>
                </c:pt>
                <c:pt idx="10575">
                  <c:v>25994.780084999999</c:v>
                </c:pt>
                <c:pt idx="10576">
                  <c:v>25997.241235000001</c:v>
                </c:pt>
                <c:pt idx="10577">
                  <c:v>25999.691926</c:v>
                </c:pt>
                <c:pt idx="10578">
                  <c:v>26002.144268</c:v>
                </c:pt>
                <c:pt idx="10579">
                  <c:v>26004.620645999999</c:v>
                </c:pt>
                <c:pt idx="10580">
                  <c:v>26007.072691000001</c:v>
                </c:pt>
                <c:pt idx="10581">
                  <c:v>26009.529084999998</c:v>
                </c:pt>
                <c:pt idx="10582">
                  <c:v>26011.976166</c:v>
                </c:pt>
                <c:pt idx="10583">
                  <c:v>26014.43982</c:v>
                </c:pt>
                <c:pt idx="10584">
                  <c:v>26016.905129999999</c:v>
                </c:pt>
                <c:pt idx="10585">
                  <c:v>26019.358034000001</c:v>
                </c:pt>
                <c:pt idx="10586">
                  <c:v>26021.848116000001</c:v>
                </c:pt>
                <c:pt idx="10587">
                  <c:v>26024.318214999999</c:v>
                </c:pt>
                <c:pt idx="10588">
                  <c:v>26026.770954</c:v>
                </c:pt>
                <c:pt idx="10589">
                  <c:v>26029.229909000001</c:v>
                </c:pt>
                <c:pt idx="10590">
                  <c:v>26031.713197000001</c:v>
                </c:pt>
                <c:pt idx="10591">
                  <c:v>26034.172140999999</c:v>
                </c:pt>
                <c:pt idx="10592">
                  <c:v>26036.628047999999</c:v>
                </c:pt>
                <c:pt idx="10593">
                  <c:v>26039.094366000001</c:v>
                </c:pt>
                <c:pt idx="10594">
                  <c:v>26041.556858</c:v>
                </c:pt>
                <c:pt idx="10595">
                  <c:v>26044.015421</c:v>
                </c:pt>
                <c:pt idx="10596">
                  <c:v>26046.470153999999</c:v>
                </c:pt>
                <c:pt idx="10597">
                  <c:v>26048.923053999999</c:v>
                </c:pt>
                <c:pt idx="10598">
                  <c:v>26051.371562</c:v>
                </c:pt>
                <c:pt idx="10599">
                  <c:v>26053.844730000001</c:v>
                </c:pt>
                <c:pt idx="10600">
                  <c:v>26056.304615000001</c:v>
                </c:pt>
                <c:pt idx="10601">
                  <c:v>26058.769767999998</c:v>
                </c:pt>
                <c:pt idx="10602">
                  <c:v>26061.239565</c:v>
                </c:pt>
                <c:pt idx="10603">
                  <c:v>26063.690895</c:v>
                </c:pt>
                <c:pt idx="10604">
                  <c:v>26066.163092999999</c:v>
                </c:pt>
                <c:pt idx="10605">
                  <c:v>26068.639325</c:v>
                </c:pt>
                <c:pt idx="10606">
                  <c:v>26071.088694999999</c:v>
                </c:pt>
                <c:pt idx="10607">
                  <c:v>26073.550689</c:v>
                </c:pt>
                <c:pt idx="10608">
                  <c:v>26076.00677</c:v>
                </c:pt>
                <c:pt idx="10609">
                  <c:v>26078.482679000001</c:v>
                </c:pt>
                <c:pt idx="10610">
                  <c:v>26080.95203</c:v>
                </c:pt>
                <c:pt idx="10611">
                  <c:v>26083.400271999999</c:v>
                </c:pt>
                <c:pt idx="10612">
                  <c:v>26085.859232999999</c:v>
                </c:pt>
                <c:pt idx="10613">
                  <c:v>26088.322569</c:v>
                </c:pt>
                <c:pt idx="10614">
                  <c:v>26090.769388000001</c:v>
                </c:pt>
                <c:pt idx="10615">
                  <c:v>26093.250668000001</c:v>
                </c:pt>
                <c:pt idx="10616">
                  <c:v>26095.703831999999</c:v>
                </c:pt>
                <c:pt idx="10617">
                  <c:v>26098.155742999999</c:v>
                </c:pt>
                <c:pt idx="10618">
                  <c:v>26100.614613000002</c:v>
                </c:pt>
                <c:pt idx="10619">
                  <c:v>26103.070653999999</c:v>
                </c:pt>
                <c:pt idx="10620">
                  <c:v>26105.529895</c:v>
                </c:pt>
                <c:pt idx="10621">
                  <c:v>26108.011310000002</c:v>
                </c:pt>
                <c:pt idx="10622">
                  <c:v>26110.465940999999</c:v>
                </c:pt>
                <c:pt idx="10623">
                  <c:v>26112.920275</c:v>
                </c:pt>
                <c:pt idx="10624">
                  <c:v>26115.369887000001</c:v>
                </c:pt>
                <c:pt idx="10625">
                  <c:v>26117.831101</c:v>
                </c:pt>
                <c:pt idx="10626">
                  <c:v>26120.281140999999</c:v>
                </c:pt>
                <c:pt idx="10627">
                  <c:v>26122.738321000001</c:v>
                </c:pt>
                <c:pt idx="10628">
                  <c:v>26125.210993000001</c:v>
                </c:pt>
                <c:pt idx="10629">
                  <c:v>26127.678243999999</c:v>
                </c:pt>
                <c:pt idx="10630">
                  <c:v>26130.131970999999</c:v>
                </c:pt>
                <c:pt idx="10631">
                  <c:v>26132.596879000001</c:v>
                </c:pt>
                <c:pt idx="10632">
                  <c:v>26135.052672999998</c:v>
                </c:pt>
                <c:pt idx="10633">
                  <c:v>26137.533036000001</c:v>
                </c:pt>
                <c:pt idx="10634">
                  <c:v>26140.003828000001</c:v>
                </c:pt>
                <c:pt idx="10635">
                  <c:v>26142.472002999999</c:v>
                </c:pt>
                <c:pt idx="10636">
                  <c:v>26144.942139999999</c:v>
                </c:pt>
                <c:pt idx="10637">
                  <c:v>26147.426409</c:v>
                </c:pt>
                <c:pt idx="10638">
                  <c:v>26149.881056999999</c:v>
                </c:pt>
                <c:pt idx="10639">
                  <c:v>26152.354198000001</c:v>
                </c:pt>
                <c:pt idx="10640">
                  <c:v>26154.808087000001</c:v>
                </c:pt>
                <c:pt idx="10641">
                  <c:v>26157.261154</c:v>
                </c:pt>
                <c:pt idx="10642">
                  <c:v>26159.721879000001</c:v>
                </c:pt>
                <c:pt idx="10643">
                  <c:v>26162.179611</c:v>
                </c:pt>
                <c:pt idx="10644">
                  <c:v>26164.65137</c:v>
                </c:pt>
                <c:pt idx="10645">
                  <c:v>26167.098066999999</c:v>
                </c:pt>
                <c:pt idx="10646">
                  <c:v>26169.555319999999</c:v>
                </c:pt>
                <c:pt idx="10647">
                  <c:v>26172.010190000001</c:v>
                </c:pt>
                <c:pt idx="10648">
                  <c:v>26174.486233</c:v>
                </c:pt>
                <c:pt idx="10649">
                  <c:v>26176.948340999999</c:v>
                </c:pt>
                <c:pt idx="10650">
                  <c:v>26179.424832000001</c:v>
                </c:pt>
                <c:pt idx="10651">
                  <c:v>26181.877159</c:v>
                </c:pt>
                <c:pt idx="10652">
                  <c:v>26184.367610000001</c:v>
                </c:pt>
                <c:pt idx="10653">
                  <c:v>26186.822934</c:v>
                </c:pt>
                <c:pt idx="10654">
                  <c:v>26189.278731999999</c:v>
                </c:pt>
                <c:pt idx="10655">
                  <c:v>26191.735573000002</c:v>
                </c:pt>
                <c:pt idx="10656">
                  <c:v>26194.182215000001</c:v>
                </c:pt>
                <c:pt idx="10657">
                  <c:v>26196.641056</c:v>
                </c:pt>
                <c:pt idx="10658">
                  <c:v>26199.115876</c:v>
                </c:pt>
                <c:pt idx="10659">
                  <c:v>26201.573316000002</c:v>
                </c:pt>
                <c:pt idx="10660">
                  <c:v>26204.027704</c:v>
                </c:pt>
                <c:pt idx="10661">
                  <c:v>26206.477094999998</c:v>
                </c:pt>
                <c:pt idx="10662">
                  <c:v>26208.939875</c:v>
                </c:pt>
                <c:pt idx="10663">
                  <c:v>26211.395960000002</c:v>
                </c:pt>
                <c:pt idx="10664">
                  <c:v>26213.865140999998</c:v>
                </c:pt>
                <c:pt idx="10665">
                  <c:v>26216.317286000001</c:v>
                </c:pt>
                <c:pt idx="10666">
                  <c:v>26218.781786</c:v>
                </c:pt>
                <c:pt idx="10667">
                  <c:v>26221.232167999999</c:v>
                </c:pt>
                <c:pt idx="10668">
                  <c:v>26223.708785999999</c:v>
                </c:pt>
                <c:pt idx="10669">
                  <c:v>26226.163897999999</c:v>
                </c:pt>
                <c:pt idx="10670">
                  <c:v>26228.62097</c:v>
                </c:pt>
                <c:pt idx="10671">
                  <c:v>26231.067449999999</c:v>
                </c:pt>
                <c:pt idx="10672">
                  <c:v>26233.527923000001</c:v>
                </c:pt>
                <c:pt idx="10673">
                  <c:v>26235.976140999999</c:v>
                </c:pt>
                <c:pt idx="10674">
                  <c:v>26238.455367999999</c:v>
                </c:pt>
                <c:pt idx="10675">
                  <c:v>26240.904822</c:v>
                </c:pt>
                <c:pt idx="10676">
                  <c:v>26243.365579000001</c:v>
                </c:pt>
                <c:pt idx="10677">
                  <c:v>26245.818243999998</c:v>
                </c:pt>
                <c:pt idx="10678">
                  <c:v>26248.275023999999</c:v>
                </c:pt>
                <c:pt idx="10679">
                  <c:v>26250.73011</c:v>
                </c:pt>
                <c:pt idx="10680">
                  <c:v>26253.187336999999</c:v>
                </c:pt>
                <c:pt idx="10681">
                  <c:v>26255.640288999999</c:v>
                </c:pt>
                <c:pt idx="10682">
                  <c:v>26258.087043</c:v>
                </c:pt>
                <c:pt idx="10683">
                  <c:v>26260.562841999999</c:v>
                </c:pt>
                <c:pt idx="10684">
                  <c:v>26263.063726</c:v>
                </c:pt>
                <c:pt idx="10685">
                  <c:v>26265.519057000001</c:v>
                </c:pt>
                <c:pt idx="10686">
                  <c:v>26267.978885</c:v>
                </c:pt>
                <c:pt idx="10687">
                  <c:v>26270.425067</c:v>
                </c:pt>
                <c:pt idx="10688">
                  <c:v>26272.894101000002</c:v>
                </c:pt>
                <c:pt idx="10689">
                  <c:v>26275.364280999998</c:v>
                </c:pt>
                <c:pt idx="10690">
                  <c:v>26277.834658</c:v>
                </c:pt>
                <c:pt idx="10691">
                  <c:v>26280.324852999998</c:v>
                </c:pt>
                <c:pt idx="10692">
                  <c:v>26282.795795000002</c:v>
                </c:pt>
                <c:pt idx="10693">
                  <c:v>26285.287783</c:v>
                </c:pt>
                <c:pt idx="10694">
                  <c:v>26287.747877999998</c:v>
                </c:pt>
                <c:pt idx="10695">
                  <c:v>26290.219731000001</c:v>
                </c:pt>
                <c:pt idx="10696">
                  <c:v>26292.665323000001</c:v>
                </c:pt>
                <c:pt idx="10697">
                  <c:v>26295.128272999998</c:v>
                </c:pt>
                <c:pt idx="10698">
                  <c:v>26297.582865</c:v>
                </c:pt>
                <c:pt idx="10699">
                  <c:v>26300.040098000001</c:v>
                </c:pt>
                <c:pt idx="10700">
                  <c:v>26302.499871</c:v>
                </c:pt>
                <c:pt idx="10701">
                  <c:v>26304.949206000001</c:v>
                </c:pt>
                <c:pt idx="10702">
                  <c:v>26307.408126999999</c:v>
                </c:pt>
                <c:pt idx="10703">
                  <c:v>26309.891885000001</c:v>
                </c:pt>
                <c:pt idx="10704">
                  <c:v>26312.361078999998</c:v>
                </c:pt>
                <c:pt idx="10705">
                  <c:v>26314.819650000001</c:v>
                </c:pt>
                <c:pt idx="10706">
                  <c:v>26317.268393999999</c:v>
                </c:pt>
                <c:pt idx="10707">
                  <c:v>26319.736831999999</c:v>
                </c:pt>
                <c:pt idx="10708">
                  <c:v>26322.211418999999</c:v>
                </c:pt>
                <c:pt idx="10709">
                  <c:v>26324.667919</c:v>
                </c:pt>
                <c:pt idx="10710">
                  <c:v>26327.116126000001</c:v>
                </c:pt>
                <c:pt idx="10711">
                  <c:v>26329.590294000001</c:v>
                </c:pt>
                <c:pt idx="10712">
                  <c:v>26332.047261</c:v>
                </c:pt>
                <c:pt idx="10713">
                  <c:v>26334.506376000001</c:v>
                </c:pt>
                <c:pt idx="10714">
                  <c:v>26336.957932000001</c:v>
                </c:pt>
                <c:pt idx="10715">
                  <c:v>26339.409586999998</c:v>
                </c:pt>
                <c:pt idx="10716">
                  <c:v>26341.885036</c:v>
                </c:pt>
                <c:pt idx="10717">
                  <c:v>26344.338388</c:v>
                </c:pt>
                <c:pt idx="10718">
                  <c:v>26346.794428000001</c:v>
                </c:pt>
                <c:pt idx="10719">
                  <c:v>26349.275091</c:v>
                </c:pt>
                <c:pt idx="10720">
                  <c:v>26351.748296999998</c:v>
                </c:pt>
                <c:pt idx="10721">
                  <c:v>26354.216216000001</c:v>
                </c:pt>
                <c:pt idx="10722">
                  <c:v>26356.68909</c:v>
                </c:pt>
                <c:pt idx="10723">
                  <c:v>26359.155097999999</c:v>
                </c:pt>
                <c:pt idx="10724">
                  <c:v>26361.615081</c:v>
                </c:pt>
                <c:pt idx="10725">
                  <c:v>26364.087307000002</c:v>
                </c:pt>
                <c:pt idx="10726">
                  <c:v>26366.533955999999</c:v>
                </c:pt>
                <c:pt idx="10727">
                  <c:v>26368.989838000001</c:v>
                </c:pt>
                <c:pt idx="10728">
                  <c:v>26371.443810000001</c:v>
                </c:pt>
                <c:pt idx="10729">
                  <c:v>26373.924192999999</c:v>
                </c:pt>
                <c:pt idx="10730">
                  <c:v>26376.371962000001</c:v>
                </c:pt>
                <c:pt idx="10731">
                  <c:v>26378.830120999999</c:v>
                </c:pt>
                <c:pt idx="10732">
                  <c:v>26381.283380000001</c:v>
                </c:pt>
                <c:pt idx="10733">
                  <c:v>26383.732561000001</c:v>
                </c:pt>
                <c:pt idx="10734">
                  <c:v>26386.188011999999</c:v>
                </c:pt>
                <c:pt idx="10735">
                  <c:v>26388.666948999999</c:v>
                </c:pt>
                <c:pt idx="10736">
                  <c:v>26391.130948999999</c:v>
                </c:pt>
                <c:pt idx="10737">
                  <c:v>26393.590069000002</c:v>
                </c:pt>
                <c:pt idx="10738">
                  <c:v>26396.063219</c:v>
                </c:pt>
                <c:pt idx="10739">
                  <c:v>26398.525969999999</c:v>
                </c:pt>
                <c:pt idx="10740">
                  <c:v>26400.97565</c:v>
                </c:pt>
                <c:pt idx="10741">
                  <c:v>26403.464312</c:v>
                </c:pt>
                <c:pt idx="10742">
                  <c:v>26405.944342999999</c:v>
                </c:pt>
                <c:pt idx="10743">
                  <c:v>26408.416839000001</c:v>
                </c:pt>
                <c:pt idx="10744">
                  <c:v>26410.866838000002</c:v>
                </c:pt>
                <c:pt idx="10745">
                  <c:v>26413.327259000002</c:v>
                </c:pt>
                <c:pt idx="10746">
                  <c:v>26415.785879999999</c:v>
                </c:pt>
                <c:pt idx="10747">
                  <c:v>26418.234712000001</c:v>
                </c:pt>
                <c:pt idx="10748">
                  <c:v>26420.711256999999</c:v>
                </c:pt>
                <c:pt idx="10749">
                  <c:v>26423.162555999999</c:v>
                </c:pt>
                <c:pt idx="10750">
                  <c:v>26425.627279</c:v>
                </c:pt>
                <c:pt idx="10751">
                  <c:v>26428.08467</c:v>
                </c:pt>
                <c:pt idx="10752">
                  <c:v>26430.539241999999</c:v>
                </c:pt>
                <c:pt idx="10753">
                  <c:v>26432.991031000001</c:v>
                </c:pt>
                <c:pt idx="10754">
                  <c:v>26435.446894000001</c:v>
                </c:pt>
                <c:pt idx="10755">
                  <c:v>26437.918815000001</c:v>
                </c:pt>
                <c:pt idx="10756">
                  <c:v>26440.373264999998</c:v>
                </c:pt>
                <c:pt idx="10757">
                  <c:v>26442.858671000002</c:v>
                </c:pt>
                <c:pt idx="10758">
                  <c:v>26445.313624999999</c:v>
                </c:pt>
                <c:pt idx="10759">
                  <c:v>26447.785946</c:v>
                </c:pt>
                <c:pt idx="10760">
                  <c:v>26450.242053999998</c:v>
                </c:pt>
                <c:pt idx="10761">
                  <c:v>26452.689323999999</c:v>
                </c:pt>
                <c:pt idx="10762">
                  <c:v>26455.152038</c:v>
                </c:pt>
                <c:pt idx="10763">
                  <c:v>26457.603023</c:v>
                </c:pt>
                <c:pt idx="10764">
                  <c:v>26460.082447000001</c:v>
                </c:pt>
                <c:pt idx="10765">
                  <c:v>26462.538371999999</c:v>
                </c:pt>
                <c:pt idx="10766">
                  <c:v>26464.998973000002</c:v>
                </c:pt>
                <c:pt idx="10767">
                  <c:v>26467.476707999998</c:v>
                </c:pt>
                <c:pt idx="10768">
                  <c:v>26469.927383999999</c:v>
                </c:pt>
                <c:pt idx="10769">
                  <c:v>26472.391658</c:v>
                </c:pt>
                <c:pt idx="10770">
                  <c:v>26474.847938999999</c:v>
                </c:pt>
                <c:pt idx="10771">
                  <c:v>26477.310081</c:v>
                </c:pt>
                <c:pt idx="10772">
                  <c:v>26479.795988000002</c:v>
                </c:pt>
                <c:pt idx="10773">
                  <c:v>26482.247039000002</c:v>
                </c:pt>
                <c:pt idx="10774">
                  <c:v>26484.736654</c:v>
                </c:pt>
                <c:pt idx="10775">
                  <c:v>26487.190423</c:v>
                </c:pt>
                <c:pt idx="10776">
                  <c:v>26489.642066</c:v>
                </c:pt>
                <c:pt idx="10777">
                  <c:v>26492.149673</c:v>
                </c:pt>
                <c:pt idx="10778">
                  <c:v>26494.611202</c:v>
                </c:pt>
                <c:pt idx="10779">
                  <c:v>26497.063610000001</c:v>
                </c:pt>
                <c:pt idx="10780">
                  <c:v>26499.521174000001</c:v>
                </c:pt>
                <c:pt idx="10781">
                  <c:v>26501.977995000001</c:v>
                </c:pt>
                <c:pt idx="10782">
                  <c:v>26504.423696000002</c:v>
                </c:pt>
                <c:pt idx="10783">
                  <c:v>26506.910065</c:v>
                </c:pt>
                <c:pt idx="10784">
                  <c:v>26509.370956999999</c:v>
                </c:pt>
                <c:pt idx="10785">
                  <c:v>26511.826246000001</c:v>
                </c:pt>
                <c:pt idx="10786">
                  <c:v>26514.273566</c:v>
                </c:pt>
                <c:pt idx="10787">
                  <c:v>26516.732886000002</c:v>
                </c:pt>
                <c:pt idx="10788">
                  <c:v>26519.193564000001</c:v>
                </c:pt>
                <c:pt idx="10789">
                  <c:v>26521.661704999999</c:v>
                </c:pt>
                <c:pt idx="10790">
                  <c:v>26524.114087999998</c:v>
                </c:pt>
                <c:pt idx="10791">
                  <c:v>26526.592385</c:v>
                </c:pt>
                <c:pt idx="10792">
                  <c:v>26529.046119999999</c:v>
                </c:pt>
                <c:pt idx="10793">
                  <c:v>26531.505867</c:v>
                </c:pt>
                <c:pt idx="10794">
                  <c:v>26533.956943000001</c:v>
                </c:pt>
                <c:pt idx="10795">
                  <c:v>26536.432723999998</c:v>
                </c:pt>
                <c:pt idx="10796">
                  <c:v>26538.896049999999</c:v>
                </c:pt>
                <c:pt idx="10797">
                  <c:v>26541.370274000001</c:v>
                </c:pt>
                <c:pt idx="10798">
                  <c:v>26543.829753999999</c:v>
                </c:pt>
                <c:pt idx="10799">
                  <c:v>26546.275387000002</c:v>
                </c:pt>
                <c:pt idx="10800">
                  <c:v>26548.736078000002</c:v>
                </c:pt>
                <c:pt idx="10801">
                  <c:v>26551.191428999999</c:v>
                </c:pt>
                <c:pt idx="10802">
                  <c:v>26553.666046999999</c:v>
                </c:pt>
                <c:pt idx="10803">
                  <c:v>26556.135586</c:v>
                </c:pt>
                <c:pt idx="10804">
                  <c:v>26558.591236</c:v>
                </c:pt>
                <c:pt idx="10805">
                  <c:v>26561.051199000001</c:v>
                </c:pt>
                <c:pt idx="10806">
                  <c:v>26563.522376000001</c:v>
                </c:pt>
                <c:pt idx="10807">
                  <c:v>26565.998898000002</c:v>
                </c:pt>
                <c:pt idx="10808">
                  <c:v>26568.454162999999</c:v>
                </c:pt>
                <c:pt idx="10809">
                  <c:v>26570.908873</c:v>
                </c:pt>
                <c:pt idx="10810">
                  <c:v>26573.380851999998</c:v>
                </c:pt>
                <c:pt idx="10811">
                  <c:v>26575.844345000001</c:v>
                </c:pt>
                <c:pt idx="10812">
                  <c:v>26578.296768</c:v>
                </c:pt>
                <c:pt idx="10813">
                  <c:v>26580.756241999999</c:v>
                </c:pt>
                <c:pt idx="10814">
                  <c:v>26583.216703999999</c:v>
                </c:pt>
                <c:pt idx="10815">
                  <c:v>26585.689907</c:v>
                </c:pt>
                <c:pt idx="10816">
                  <c:v>26588.140753</c:v>
                </c:pt>
                <c:pt idx="10817">
                  <c:v>26590.601535000002</c:v>
                </c:pt>
                <c:pt idx="10818">
                  <c:v>26593.054957</c:v>
                </c:pt>
                <c:pt idx="10819">
                  <c:v>26595.511366999999</c:v>
                </c:pt>
                <c:pt idx="10820">
                  <c:v>26597.970154999999</c:v>
                </c:pt>
                <c:pt idx="10821">
                  <c:v>26600.438448000001</c:v>
                </c:pt>
                <c:pt idx="10822">
                  <c:v>26602.903871999999</c:v>
                </c:pt>
                <c:pt idx="10823">
                  <c:v>26605.38983</c:v>
                </c:pt>
                <c:pt idx="10824">
                  <c:v>26607.856814999999</c:v>
                </c:pt>
                <c:pt idx="10825">
                  <c:v>26610.302909000002</c:v>
                </c:pt>
                <c:pt idx="10826">
                  <c:v>26612.78312</c:v>
                </c:pt>
                <c:pt idx="10827">
                  <c:v>26615.246781999998</c:v>
                </c:pt>
                <c:pt idx="10828">
                  <c:v>26617.705548000002</c:v>
                </c:pt>
                <c:pt idx="10829">
                  <c:v>26620.165096000001</c:v>
                </c:pt>
                <c:pt idx="10830">
                  <c:v>26622.628917999999</c:v>
                </c:pt>
                <c:pt idx="10831">
                  <c:v>26625.096752000001</c:v>
                </c:pt>
                <c:pt idx="10832">
                  <c:v>26627.552417999999</c:v>
                </c:pt>
                <c:pt idx="10833">
                  <c:v>26630.016748999999</c:v>
                </c:pt>
                <c:pt idx="10834">
                  <c:v>26632.482743</c:v>
                </c:pt>
                <c:pt idx="10835">
                  <c:v>26634.93418</c:v>
                </c:pt>
                <c:pt idx="10836">
                  <c:v>26637.387991</c:v>
                </c:pt>
                <c:pt idx="10837">
                  <c:v>26639.85282</c:v>
                </c:pt>
                <c:pt idx="10838">
                  <c:v>26642.299857000002</c:v>
                </c:pt>
                <c:pt idx="10839">
                  <c:v>26644.759755999999</c:v>
                </c:pt>
                <c:pt idx="10840">
                  <c:v>26647.222836000001</c:v>
                </c:pt>
                <c:pt idx="10841">
                  <c:v>26649.670448000001</c:v>
                </c:pt>
                <c:pt idx="10842">
                  <c:v>26652.134662</c:v>
                </c:pt>
                <c:pt idx="10843">
                  <c:v>26654.583178000001</c:v>
                </c:pt>
                <c:pt idx="10844">
                  <c:v>26657.042772000001</c:v>
                </c:pt>
                <c:pt idx="10845">
                  <c:v>26659.493586000001</c:v>
                </c:pt>
                <c:pt idx="10846">
                  <c:v>26661.960278999999</c:v>
                </c:pt>
                <c:pt idx="10847">
                  <c:v>26664.411790999999</c:v>
                </c:pt>
                <c:pt idx="10848">
                  <c:v>26666.880798999999</c:v>
                </c:pt>
                <c:pt idx="10849">
                  <c:v>26669.346185999999</c:v>
                </c:pt>
                <c:pt idx="10850">
                  <c:v>26671.800401</c:v>
                </c:pt>
                <c:pt idx="10851">
                  <c:v>26674.250444000001</c:v>
                </c:pt>
                <c:pt idx="10852">
                  <c:v>26676.709631000002</c:v>
                </c:pt>
                <c:pt idx="10853">
                  <c:v>26679.165931</c:v>
                </c:pt>
                <c:pt idx="10854">
                  <c:v>26681.624006999999</c:v>
                </c:pt>
                <c:pt idx="10855">
                  <c:v>26684.085384999998</c:v>
                </c:pt>
                <c:pt idx="10856">
                  <c:v>26686.550186</c:v>
                </c:pt>
                <c:pt idx="10857">
                  <c:v>26689.005938999999</c:v>
                </c:pt>
                <c:pt idx="10858">
                  <c:v>26691.477768000001</c:v>
                </c:pt>
                <c:pt idx="10859">
                  <c:v>26693.9542</c:v>
                </c:pt>
                <c:pt idx="10860">
                  <c:v>26696.426054</c:v>
                </c:pt>
                <c:pt idx="10861">
                  <c:v>26698.887957999999</c:v>
                </c:pt>
                <c:pt idx="10862">
                  <c:v>26701.364656999998</c:v>
                </c:pt>
                <c:pt idx="10863">
                  <c:v>26703.815909000001</c:v>
                </c:pt>
                <c:pt idx="10864">
                  <c:v>26706.277607</c:v>
                </c:pt>
                <c:pt idx="10865">
                  <c:v>26708.737241999999</c:v>
                </c:pt>
                <c:pt idx="10866">
                  <c:v>26711.188269999999</c:v>
                </c:pt>
                <c:pt idx="10867">
                  <c:v>26713.656567999999</c:v>
                </c:pt>
                <c:pt idx="10868">
                  <c:v>26716.117859999998</c:v>
                </c:pt>
                <c:pt idx="10869">
                  <c:v>26718.564148000001</c:v>
                </c:pt>
                <c:pt idx="10870">
                  <c:v>26721.024979000002</c:v>
                </c:pt>
                <c:pt idx="10871">
                  <c:v>26723.512546000002</c:v>
                </c:pt>
                <c:pt idx="10872">
                  <c:v>26725.984746999999</c:v>
                </c:pt>
                <c:pt idx="10873">
                  <c:v>26728.475334999999</c:v>
                </c:pt>
                <c:pt idx="10874">
                  <c:v>26730.940752999999</c:v>
                </c:pt>
                <c:pt idx="10875">
                  <c:v>26733.404716000001</c:v>
                </c:pt>
                <c:pt idx="10876">
                  <c:v>26735.888605</c:v>
                </c:pt>
                <c:pt idx="10877">
                  <c:v>26738.361973999999</c:v>
                </c:pt>
                <c:pt idx="10878">
                  <c:v>26740.817976999999</c:v>
                </c:pt>
                <c:pt idx="10879">
                  <c:v>26743.275344999998</c:v>
                </c:pt>
                <c:pt idx="10880">
                  <c:v>26745.738727</c:v>
                </c:pt>
                <c:pt idx="10881">
                  <c:v>26748.207698999999</c:v>
                </c:pt>
                <c:pt idx="10882">
                  <c:v>26750.676243999998</c:v>
                </c:pt>
                <c:pt idx="10883">
                  <c:v>26753.138548999999</c:v>
                </c:pt>
                <c:pt idx="10884">
                  <c:v>26755.609694999999</c:v>
                </c:pt>
                <c:pt idx="10885">
                  <c:v>26758.061124</c:v>
                </c:pt>
                <c:pt idx="10886">
                  <c:v>26760.517902</c:v>
                </c:pt>
                <c:pt idx="10887">
                  <c:v>26762.978883</c:v>
                </c:pt>
                <c:pt idx="10888">
                  <c:v>26765.428848</c:v>
                </c:pt>
                <c:pt idx="10889">
                  <c:v>26767.891238</c:v>
                </c:pt>
                <c:pt idx="10890">
                  <c:v>26770.347098999999</c:v>
                </c:pt>
                <c:pt idx="10891">
                  <c:v>26772.813198</c:v>
                </c:pt>
                <c:pt idx="10892">
                  <c:v>26775.285981000001</c:v>
                </c:pt>
                <c:pt idx="10893">
                  <c:v>26777.747769000001</c:v>
                </c:pt>
                <c:pt idx="10894">
                  <c:v>26780.200966</c:v>
                </c:pt>
                <c:pt idx="10895">
                  <c:v>26782.652918</c:v>
                </c:pt>
                <c:pt idx="10896">
                  <c:v>26785.123606000001</c:v>
                </c:pt>
                <c:pt idx="10897">
                  <c:v>26787.578094</c:v>
                </c:pt>
                <c:pt idx="10898">
                  <c:v>26790.036956</c:v>
                </c:pt>
                <c:pt idx="10899">
                  <c:v>26792.494032999999</c:v>
                </c:pt>
                <c:pt idx="10900">
                  <c:v>26794.974268000002</c:v>
                </c:pt>
                <c:pt idx="10901">
                  <c:v>26797.463727999999</c:v>
                </c:pt>
                <c:pt idx="10902">
                  <c:v>26799.928188999998</c:v>
                </c:pt>
                <c:pt idx="10903">
                  <c:v>26802.407221000001</c:v>
                </c:pt>
                <c:pt idx="10904">
                  <c:v>26804.871693000001</c:v>
                </c:pt>
                <c:pt idx="10905">
                  <c:v>26807.341226</c:v>
                </c:pt>
                <c:pt idx="10906">
                  <c:v>26809.821638000001</c:v>
                </c:pt>
                <c:pt idx="10907">
                  <c:v>26812.270291000001</c:v>
                </c:pt>
                <c:pt idx="10908">
                  <c:v>26814.723095000001</c:v>
                </c:pt>
                <c:pt idx="10909">
                  <c:v>26817.197929000002</c:v>
                </c:pt>
                <c:pt idx="10910">
                  <c:v>26819.670258999999</c:v>
                </c:pt>
                <c:pt idx="10911">
                  <c:v>26822.140561</c:v>
                </c:pt>
                <c:pt idx="10912">
                  <c:v>26824.595305999999</c:v>
                </c:pt>
                <c:pt idx="10913">
                  <c:v>26827.050564000001</c:v>
                </c:pt>
                <c:pt idx="10914">
                  <c:v>26829.510117000002</c:v>
                </c:pt>
                <c:pt idx="10915">
                  <c:v>26831.966402999999</c:v>
                </c:pt>
                <c:pt idx="10916">
                  <c:v>26834.419703</c:v>
                </c:pt>
                <c:pt idx="10917">
                  <c:v>26836.877114999999</c:v>
                </c:pt>
                <c:pt idx="10918">
                  <c:v>26839.357306000002</c:v>
                </c:pt>
                <c:pt idx="10919">
                  <c:v>26841.808914000001</c:v>
                </c:pt>
                <c:pt idx="10920">
                  <c:v>26844.268329999999</c:v>
                </c:pt>
                <c:pt idx="10921">
                  <c:v>26846.732049999999</c:v>
                </c:pt>
                <c:pt idx="10922">
                  <c:v>26849.193228</c:v>
                </c:pt>
                <c:pt idx="10923">
                  <c:v>26851.644264999999</c:v>
                </c:pt>
                <c:pt idx="10924">
                  <c:v>26854.096969999999</c:v>
                </c:pt>
                <c:pt idx="10925">
                  <c:v>26856.564968999999</c:v>
                </c:pt>
                <c:pt idx="10926">
                  <c:v>26859.023064000001</c:v>
                </c:pt>
                <c:pt idx="10927">
                  <c:v>26861.502892</c:v>
                </c:pt>
                <c:pt idx="10928">
                  <c:v>26863.950885999999</c:v>
                </c:pt>
                <c:pt idx="10929">
                  <c:v>26866.403941</c:v>
                </c:pt>
                <c:pt idx="10930">
                  <c:v>26868.861626000002</c:v>
                </c:pt>
                <c:pt idx="10931">
                  <c:v>26871.333856000001</c:v>
                </c:pt>
                <c:pt idx="10932">
                  <c:v>26873.786700000001</c:v>
                </c:pt>
                <c:pt idx="10933">
                  <c:v>26876.254862999998</c:v>
                </c:pt>
                <c:pt idx="10934">
                  <c:v>26878.718119000001</c:v>
                </c:pt>
                <c:pt idx="10935">
                  <c:v>26881.181943</c:v>
                </c:pt>
                <c:pt idx="10936">
                  <c:v>26883.639373000002</c:v>
                </c:pt>
                <c:pt idx="10937">
                  <c:v>26886.095406</c:v>
                </c:pt>
                <c:pt idx="10938">
                  <c:v>26888.552334</c:v>
                </c:pt>
                <c:pt idx="10939">
                  <c:v>26891.013621999999</c:v>
                </c:pt>
                <c:pt idx="10940">
                  <c:v>26893.460741999999</c:v>
                </c:pt>
                <c:pt idx="10941">
                  <c:v>26895.913389000001</c:v>
                </c:pt>
                <c:pt idx="10942">
                  <c:v>26898.370792000002</c:v>
                </c:pt>
                <c:pt idx="10943">
                  <c:v>26900.831137000001</c:v>
                </c:pt>
                <c:pt idx="10944">
                  <c:v>26903.311042000001</c:v>
                </c:pt>
                <c:pt idx="10945">
                  <c:v>26905.769359000002</c:v>
                </c:pt>
                <c:pt idx="10946">
                  <c:v>26908.236552999999</c:v>
                </c:pt>
                <c:pt idx="10947">
                  <c:v>26910.720830999999</c:v>
                </c:pt>
                <c:pt idx="10948">
                  <c:v>26913.196326000001</c:v>
                </c:pt>
                <c:pt idx="10949">
                  <c:v>26915.651985</c:v>
                </c:pt>
                <c:pt idx="10950">
                  <c:v>26918.103920000001</c:v>
                </c:pt>
                <c:pt idx="10951">
                  <c:v>26920.597255000001</c:v>
                </c:pt>
                <c:pt idx="10952">
                  <c:v>26923.048202000002</c:v>
                </c:pt>
                <c:pt idx="10953">
                  <c:v>26925.500123000002</c:v>
                </c:pt>
                <c:pt idx="10954">
                  <c:v>26927.972549999999</c:v>
                </c:pt>
                <c:pt idx="10955">
                  <c:v>26930.430141000001</c:v>
                </c:pt>
                <c:pt idx="10956">
                  <c:v>26932.888889999998</c:v>
                </c:pt>
                <c:pt idx="10957">
                  <c:v>26935.348336999999</c:v>
                </c:pt>
                <c:pt idx="10958">
                  <c:v>26937.81768</c:v>
                </c:pt>
                <c:pt idx="10959">
                  <c:v>26940.265915</c:v>
                </c:pt>
                <c:pt idx="10960">
                  <c:v>26942.733998</c:v>
                </c:pt>
                <c:pt idx="10961">
                  <c:v>26945.199262999999</c:v>
                </c:pt>
                <c:pt idx="10962">
                  <c:v>26947.653444</c:v>
                </c:pt>
                <c:pt idx="10963">
                  <c:v>26950.100725</c:v>
                </c:pt>
                <c:pt idx="10964">
                  <c:v>26952.573882000001</c:v>
                </c:pt>
                <c:pt idx="10965">
                  <c:v>26955.030326</c:v>
                </c:pt>
                <c:pt idx="10966">
                  <c:v>26957.483823999999</c:v>
                </c:pt>
                <c:pt idx="10967">
                  <c:v>26959.971668999999</c:v>
                </c:pt>
                <c:pt idx="10968">
                  <c:v>26962.457384000001</c:v>
                </c:pt>
                <c:pt idx="10969">
                  <c:v>26964.927230000001</c:v>
                </c:pt>
                <c:pt idx="10970">
                  <c:v>26967.385847000001</c:v>
                </c:pt>
                <c:pt idx="10971">
                  <c:v>26969.837256999999</c:v>
                </c:pt>
                <c:pt idx="10972">
                  <c:v>26972.291885999999</c:v>
                </c:pt>
                <c:pt idx="10973">
                  <c:v>26974.760855</c:v>
                </c:pt>
                <c:pt idx="10974">
                  <c:v>26977.233362999999</c:v>
                </c:pt>
                <c:pt idx="10975">
                  <c:v>26979.693218</c:v>
                </c:pt>
                <c:pt idx="10976">
                  <c:v>26982.157175</c:v>
                </c:pt>
                <c:pt idx="10977">
                  <c:v>26984.612743999998</c:v>
                </c:pt>
                <c:pt idx="10978">
                  <c:v>26987.065842</c:v>
                </c:pt>
                <c:pt idx="10979">
                  <c:v>26989.558602000001</c:v>
                </c:pt>
                <c:pt idx="10980">
                  <c:v>26992.011974000001</c:v>
                </c:pt>
                <c:pt idx="10981">
                  <c:v>26994.46976</c:v>
                </c:pt>
                <c:pt idx="10982">
                  <c:v>26996.924921000002</c:v>
                </c:pt>
                <c:pt idx="10983">
                  <c:v>26999.385356999999</c:v>
                </c:pt>
                <c:pt idx="10984">
                  <c:v>27001.856993000001</c:v>
                </c:pt>
                <c:pt idx="10985">
                  <c:v>27004.328010000001</c:v>
                </c:pt>
                <c:pt idx="10986">
                  <c:v>27006.797126000001</c:v>
                </c:pt>
                <c:pt idx="10987">
                  <c:v>27009.249240000001</c:v>
                </c:pt>
                <c:pt idx="10988">
                  <c:v>27011.715378000001</c:v>
                </c:pt>
                <c:pt idx="10989">
                  <c:v>27014.175308000002</c:v>
                </c:pt>
                <c:pt idx="10990">
                  <c:v>27016.637651000001</c:v>
                </c:pt>
                <c:pt idx="10991">
                  <c:v>27019.093428</c:v>
                </c:pt>
                <c:pt idx="10992">
                  <c:v>27021.567169999998</c:v>
                </c:pt>
                <c:pt idx="10993">
                  <c:v>27024.031357</c:v>
                </c:pt>
                <c:pt idx="10994">
                  <c:v>27026.495695000001</c:v>
                </c:pt>
                <c:pt idx="10995">
                  <c:v>27028.958060000001</c:v>
                </c:pt>
                <c:pt idx="10996">
                  <c:v>27031.41764</c:v>
                </c:pt>
                <c:pt idx="10997">
                  <c:v>27033.870713</c:v>
                </c:pt>
                <c:pt idx="10998">
                  <c:v>27036.329106000001</c:v>
                </c:pt>
                <c:pt idx="10999">
                  <c:v>27038.786237</c:v>
                </c:pt>
                <c:pt idx="11000">
                  <c:v>27041.259408999998</c:v>
                </c:pt>
                <c:pt idx="11001">
                  <c:v>27043.713293000001</c:v>
                </c:pt>
                <c:pt idx="11002">
                  <c:v>27046.162918999999</c:v>
                </c:pt>
                <c:pt idx="11003">
                  <c:v>27048.623264999998</c:v>
                </c:pt>
                <c:pt idx="11004">
                  <c:v>27051.074915000001</c:v>
                </c:pt>
                <c:pt idx="11005">
                  <c:v>27053.533263000001</c:v>
                </c:pt>
                <c:pt idx="11006">
                  <c:v>27056.004383</c:v>
                </c:pt>
                <c:pt idx="11007">
                  <c:v>27058.452841999999</c:v>
                </c:pt>
                <c:pt idx="11008">
                  <c:v>27060.926085999999</c:v>
                </c:pt>
                <c:pt idx="11009">
                  <c:v>27063.390636</c:v>
                </c:pt>
                <c:pt idx="11010">
                  <c:v>27065.848804000001</c:v>
                </c:pt>
                <c:pt idx="11011">
                  <c:v>27068.322259</c:v>
                </c:pt>
                <c:pt idx="11012">
                  <c:v>27070.779226999999</c:v>
                </c:pt>
                <c:pt idx="11013">
                  <c:v>27073.232690000001</c:v>
                </c:pt>
                <c:pt idx="11014">
                  <c:v>27075.703740000001</c:v>
                </c:pt>
                <c:pt idx="11015">
                  <c:v>27078.180562000001</c:v>
                </c:pt>
                <c:pt idx="11016">
                  <c:v>27080.642814999999</c:v>
                </c:pt>
                <c:pt idx="11017">
                  <c:v>27083.100156</c:v>
                </c:pt>
                <c:pt idx="11018">
                  <c:v>27085.557565999999</c:v>
                </c:pt>
                <c:pt idx="11019">
                  <c:v>27088.009339</c:v>
                </c:pt>
                <c:pt idx="11020">
                  <c:v>27090.464892</c:v>
                </c:pt>
                <c:pt idx="11021">
                  <c:v>27092.923552</c:v>
                </c:pt>
                <c:pt idx="11022">
                  <c:v>27095.397108000001</c:v>
                </c:pt>
                <c:pt idx="11023">
                  <c:v>27097.879290000001</c:v>
                </c:pt>
                <c:pt idx="11024">
                  <c:v>27100.335568999999</c:v>
                </c:pt>
                <c:pt idx="11025">
                  <c:v>27102.806871000001</c:v>
                </c:pt>
                <c:pt idx="11026">
                  <c:v>27105.264575000001</c:v>
                </c:pt>
                <c:pt idx="11027">
                  <c:v>27107.731868999999</c:v>
                </c:pt>
                <c:pt idx="11028">
                  <c:v>27110.184245</c:v>
                </c:pt>
                <c:pt idx="11029">
                  <c:v>27112.667932</c:v>
                </c:pt>
                <c:pt idx="11030">
                  <c:v>27115.146083</c:v>
                </c:pt>
                <c:pt idx="11031">
                  <c:v>27117.612852999999</c:v>
                </c:pt>
                <c:pt idx="11032">
                  <c:v>27120.081957999999</c:v>
                </c:pt>
                <c:pt idx="11033">
                  <c:v>27122.533318000002</c:v>
                </c:pt>
                <c:pt idx="11034">
                  <c:v>27124.983012000001</c:v>
                </c:pt>
                <c:pt idx="11035">
                  <c:v>27127.451581000001</c:v>
                </c:pt>
                <c:pt idx="11036">
                  <c:v>27129.904439999998</c:v>
                </c:pt>
                <c:pt idx="11037">
                  <c:v>27132.354727999998</c:v>
                </c:pt>
                <c:pt idx="11038">
                  <c:v>27134.824940999999</c:v>
                </c:pt>
                <c:pt idx="11039">
                  <c:v>27137.277418999998</c:v>
                </c:pt>
                <c:pt idx="11040">
                  <c:v>27139.759305</c:v>
                </c:pt>
                <c:pt idx="11041">
                  <c:v>27142.241876</c:v>
                </c:pt>
                <c:pt idx="11042">
                  <c:v>27144.699278</c:v>
                </c:pt>
                <c:pt idx="11043">
                  <c:v>27147.152988000002</c:v>
                </c:pt>
                <c:pt idx="11044">
                  <c:v>27149.615976000001</c:v>
                </c:pt>
                <c:pt idx="11045">
                  <c:v>27152.083884</c:v>
                </c:pt>
                <c:pt idx="11046">
                  <c:v>27154.560926999999</c:v>
                </c:pt>
                <c:pt idx="11047">
                  <c:v>27157.029994</c:v>
                </c:pt>
                <c:pt idx="11048">
                  <c:v>27159.483197000001</c:v>
                </c:pt>
                <c:pt idx="11049">
                  <c:v>27161.956409999999</c:v>
                </c:pt>
                <c:pt idx="11050">
                  <c:v>27164.432617999999</c:v>
                </c:pt>
                <c:pt idx="11051">
                  <c:v>27166.907997999999</c:v>
                </c:pt>
                <c:pt idx="11052">
                  <c:v>27169.358726999999</c:v>
                </c:pt>
                <c:pt idx="11053">
                  <c:v>27171.829837000001</c:v>
                </c:pt>
                <c:pt idx="11054">
                  <c:v>27174.30126</c:v>
                </c:pt>
                <c:pt idx="11055">
                  <c:v>27176.770325000001</c:v>
                </c:pt>
                <c:pt idx="11056">
                  <c:v>27179.249371000002</c:v>
                </c:pt>
                <c:pt idx="11057">
                  <c:v>27181.719937000002</c:v>
                </c:pt>
                <c:pt idx="11058">
                  <c:v>27184.177255999999</c:v>
                </c:pt>
                <c:pt idx="11059">
                  <c:v>27186.636118999999</c:v>
                </c:pt>
                <c:pt idx="11060">
                  <c:v>27189.092277</c:v>
                </c:pt>
                <c:pt idx="11061">
                  <c:v>27191.571306000002</c:v>
                </c:pt>
                <c:pt idx="11062">
                  <c:v>27194.049257999999</c:v>
                </c:pt>
                <c:pt idx="11063">
                  <c:v>27196.520543999999</c:v>
                </c:pt>
                <c:pt idx="11064">
                  <c:v>27198.973013999999</c:v>
                </c:pt>
                <c:pt idx="11065">
                  <c:v>27201.443875000001</c:v>
                </c:pt>
                <c:pt idx="11066">
                  <c:v>27203.914234</c:v>
                </c:pt>
                <c:pt idx="11067">
                  <c:v>27206.372051999999</c:v>
                </c:pt>
                <c:pt idx="11068">
                  <c:v>27208.821581</c:v>
                </c:pt>
                <c:pt idx="11069">
                  <c:v>27211.283989</c:v>
                </c:pt>
                <c:pt idx="11070">
                  <c:v>27213.749175000001</c:v>
                </c:pt>
                <c:pt idx="11071">
                  <c:v>27216.219023000001</c:v>
                </c:pt>
                <c:pt idx="11072">
                  <c:v>27218.705140999999</c:v>
                </c:pt>
                <c:pt idx="11073">
                  <c:v>27221.162139</c:v>
                </c:pt>
                <c:pt idx="11074">
                  <c:v>27223.617349</c:v>
                </c:pt>
                <c:pt idx="11075">
                  <c:v>27226.069439999999</c:v>
                </c:pt>
                <c:pt idx="11076">
                  <c:v>27228.531985000001</c:v>
                </c:pt>
                <c:pt idx="11077">
                  <c:v>27230.985014000002</c:v>
                </c:pt>
                <c:pt idx="11078">
                  <c:v>27233.439807999999</c:v>
                </c:pt>
                <c:pt idx="11079">
                  <c:v>27235.904232000001</c:v>
                </c:pt>
                <c:pt idx="11080">
                  <c:v>27238.374792999999</c:v>
                </c:pt>
                <c:pt idx="11081">
                  <c:v>27240.842424999999</c:v>
                </c:pt>
                <c:pt idx="11082">
                  <c:v>27243.313535000001</c:v>
                </c:pt>
                <c:pt idx="11083">
                  <c:v>27245.780188000001</c:v>
                </c:pt>
                <c:pt idx="11084">
                  <c:v>27248.241977999998</c:v>
                </c:pt>
                <c:pt idx="11085">
                  <c:v>27250.692767</c:v>
                </c:pt>
                <c:pt idx="11086">
                  <c:v>27253.153280999999</c:v>
                </c:pt>
                <c:pt idx="11087">
                  <c:v>27255.599816000002</c:v>
                </c:pt>
                <c:pt idx="11088">
                  <c:v>27258.056546</c:v>
                </c:pt>
                <c:pt idx="11089">
                  <c:v>27260.530644999999</c:v>
                </c:pt>
                <c:pt idx="11090">
                  <c:v>27262.991441999999</c:v>
                </c:pt>
                <c:pt idx="11091">
                  <c:v>27265.445739999999</c:v>
                </c:pt>
                <c:pt idx="11092">
                  <c:v>27267.896818000001</c:v>
                </c:pt>
                <c:pt idx="11093">
                  <c:v>27270.369831</c:v>
                </c:pt>
                <c:pt idx="11094">
                  <c:v>27272.834368</c:v>
                </c:pt>
                <c:pt idx="11095">
                  <c:v>27275.297239</c:v>
                </c:pt>
                <c:pt idx="11096">
                  <c:v>27277.748371999998</c:v>
                </c:pt>
                <c:pt idx="11097">
                  <c:v>27280.224254000001</c:v>
                </c:pt>
                <c:pt idx="11098">
                  <c:v>27282.689882999999</c:v>
                </c:pt>
                <c:pt idx="11099">
                  <c:v>27285.151732999999</c:v>
                </c:pt>
                <c:pt idx="11100">
                  <c:v>27287.603754</c:v>
                </c:pt>
                <c:pt idx="11101">
                  <c:v>27290.083070000001</c:v>
                </c:pt>
                <c:pt idx="11102">
                  <c:v>27292.529554000001</c:v>
                </c:pt>
                <c:pt idx="11103">
                  <c:v>27294.992854</c:v>
                </c:pt>
                <c:pt idx="11104">
                  <c:v>27297.459961</c:v>
                </c:pt>
                <c:pt idx="11105">
                  <c:v>27299.93273</c:v>
                </c:pt>
                <c:pt idx="11106">
                  <c:v>27302.383758</c:v>
                </c:pt>
                <c:pt idx="11107">
                  <c:v>27304.862714999999</c:v>
                </c:pt>
                <c:pt idx="11108">
                  <c:v>27307.307009</c:v>
                </c:pt>
                <c:pt idx="11109">
                  <c:v>27309.767188000002</c:v>
                </c:pt>
                <c:pt idx="11110">
                  <c:v>27312.220154999999</c:v>
                </c:pt>
                <c:pt idx="11111">
                  <c:v>27314.681027999999</c:v>
                </c:pt>
                <c:pt idx="11112">
                  <c:v>27317.166270999998</c:v>
                </c:pt>
                <c:pt idx="11113">
                  <c:v>27319.624842000001</c:v>
                </c:pt>
                <c:pt idx="11114">
                  <c:v>27322.076084</c:v>
                </c:pt>
                <c:pt idx="11115">
                  <c:v>27324.547188</c:v>
                </c:pt>
                <c:pt idx="11116">
                  <c:v>27327.001714999999</c:v>
                </c:pt>
                <c:pt idx="11117">
                  <c:v>27329.491687999998</c:v>
                </c:pt>
                <c:pt idx="11118">
                  <c:v>27331.940658</c:v>
                </c:pt>
                <c:pt idx="11119">
                  <c:v>27334.397084</c:v>
                </c:pt>
                <c:pt idx="11120">
                  <c:v>27336.852881999999</c:v>
                </c:pt>
                <c:pt idx="11121">
                  <c:v>27339.312243</c:v>
                </c:pt>
                <c:pt idx="11122">
                  <c:v>27341.811828999998</c:v>
                </c:pt>
                <c:pt idx="11123">
                  <c:v>27344.264844000001</c:v>
                </c:pt>
                <c:pt idx="11124">
                  <c:v>27346.724064000002</c:v>
                </c:pt>
                <c:pt idx="11125">
                  <c:v>27349.207103000001</c:v>
                </c:pt>
                <c:pt idx="11126">
                  <c:v>27351.664096</c:v>
                </c:pt>
                <c:pt idx="11127">
                  <c:v>27354.133603999999</c:v>
                </c:pt>
                <c:pt idx="11128">
                  <c:v>27356.589120000001</c:v>
                </c:pt>
                <c:pt idx="11129">
                  <c:v>27359.061064000001</c:v>
                </c:pt>
                <c:pt idx="11130">
                  <c:v>27361.514755</c:v>
                </c:pt>
                <c:pt idx="11131">
                  <c:v>27363.991290000002</c:v>
                </c:pt>
                <c:pt idx="11132">
                  <c:v>27366.438320000001</c:v>
                </c:pt>
                <c:pt idx="11133">
                  <c:v>27368.918213000001</c:v>
                </c:pt>
                <c:pt idx="11134">
                  <c:v>27371.371542000001</c:v>
                </c:pt>
                <c:pt idx="11135">
                  <c:v>27373.827158</c:v>
                </c:pt>
                <c:pt idx="11136">
                  <c:v>27376.287909999999</c:v>
                </c:pt>
                <c:pt idx="11137">
                  <c:v>27378.752882000001</c:v>
                </c:pt>
                <c:pt idx="11138">
                  <c:v>27381.221246000001</c:v>
                </c:pt>
                <c:pt idx="11139">
                  <c:v>27383.682874999999</c:v>
                </c:pt>
                <c:pt idx="11140">
                  <c:v>27386.142652999999</c:v>
                </c:pt>
                <c:pt idx="11141">
                  <c:v>27388.607558</c:v>
                </c:pt>
                <c:pt idx="11142">
                  <c:v>27391.07214</c:v>
                </c:pt>
                <c:pt idx="11143">
                  <c:v>27393.527752000002</c:v>
                </c:pt>
                <c:pt idx="11144">
                  <c:v>27395.981839</c:v>
                </c:pt>
                <c:pt idx="11145">
                  <c:v>27398.437911000001</c:v>
                </c:pt>
                <c:pt idx="11146">
                  <c:v>27400.904340000001</c:v>
                </c:pt>
                <c:pt idx="11147">
                  <c:v>27403.379258000001</c:v>
                </c:pt>
                <c:pt idx="11148">
                  <c:v>27405.839111000001</c:v>
                </c:pt>
                <c:pt idx="11149">
                  <c:v>27408.287262000002</c:v>
                </c:pt>
                <c:pt idx="11150">
                  <c:v>27410.741236000002</c:v>
                </c:pt>
                <c:pt idx="11151">
                  <c:v>27413.199141000001</c:v>
                </c:pt>
                <c:pt idx="11152">
                  <c:v>27415.694017000002</c:v>
                </c:pt>
                <c:pt idx="11153">
                  <c:v>27418.141626000001</c:v>
                </c:pt>
                <c:pt idx="11154">
                  <c:v>27420.602935999999</c:v>
                </c:pt>
                <c:pt idx="11155">
                  <c:v>27423.061900000001</c:v>
                </c:pt>
                <c:pt idx="11156">
                  <c:v>27425.516067</c:v>
                </c:pt>
                <c:pt idx="11157">
                  <c:v>27427.973007000001</c:v>
                </c:pt>
                <c:pt idx="11158">
                  <c:v>27430.444852000001</c:v>
                </c:pt>
                <c:pt idx="11159">
                  <c:v>27432.916387000001</c:v>
                </c:pt>
                <c:pt idx="11160">
                  <c:v>27435.364680999999</c:v>
                </c:pt>
                <c:pt idx="11161">
                  <c:v>27437.824705999999</c:v>
                </c:pt>
                <c:pt idx="11162">
                  <c:v>27440.278418000002</c:v>
                </c:pt>
                <c:pt idx="11163">
                  <c:v>27442.767382999999</c:v>
                </c:pt>
                <c:pt idx="11164">
                  <c:v>27445.219915999998</c:v>
                </c:pt>
                <c:pt idx="11165">
                  <c:v>27447.690879000002</c:v>
                </c:pt>
                <c:pt idx="11166">
                  <c:v>27450.153285</c:v>
                </c:pt>
                <c:pt idx="11167">
                  <c:v>27452.607667</c:v>
                </c:pt>
                <c:pt idx="11168">
                  <c:v>27455.063862999999</c:v>
                </c:pt>
                <c:pt idx="11169">
                  <c:v>27457.537611</c:v>
                </c:pt>
                <c:pt idx="11170">
                  <c:v>27459.989895999999</c:v>
                </c:pt>
                <c:pt idx="11171">
                  <c:v>27462.466234</c:v>
                </c:pt>
                <c:pt idx="11172">
                  <c:v>27464.920896</c:v>
                </c:pt>
                <c:pt idx="11173">
                  <c:v>27467.392564999998</c:v>
                </c:pt>
                <c:pt idx="11174">
                  <c:v>27469.853899999998</c:v>
                </c:pt>
                <c:pt idx="11175">
                  <c:v>27472.306273999999</c:v>
                </c:pt>
                <c:pt idx="11176">
                  <c:v>27474.760126000001</c:v>
                </c:pt>
                <c:pt idx="11177">
                  <c:v>27477.228405000002</c:v>
                </c:pt>
                <c:pt idx="11178">
                  <c:v>27479.692695000002</c:v>
                </c:pt>
                <c:pt idx="11179">
                  <c:v>27482.153364000002</c:v>
                </c:pt>
                <c:pt idx="11180">
                  <c:v>27484.603354999999</c:v>
                </c:pt>
                <c:pt idx="11181">
                  <c:v>27487.075044000001</c:v>
                </c:pt>
                <c:pt idx="11182">
                  <c:v>27489.536773</c:v>
                </c:pt>
                <c:pt idx="11183">
                  <c:v>27491.989274</c:v>
                </c:pt>
                <c:pt idx="11184">
                  <c:v>27494.440352000001</c:v>
                </c:pt>
                <c:pt idx="11185">
                  <c:v>27496.896241999999</c:v>
                </c:pt>
                <c:pt idx="11186">
                  <c:v>27499.383683</c:v>
                </c:pt>
                <c:pt idx="11187">
                  <c:v>27501.846612000001</c:v>
                </c:pt>
                <c:pt idx="11188">
                  <c:v>27504.313668999999</c:v>
                </c:pt>
                <c:pt idx="11189">
                  <c:v>27506.788723000001</c:v>
                </c:pt>
                <c:pt idx="11190">
                  <c:v>27509.240336999999</c:v>
                </c:pt>
                <c:pt idx="11191">
                  <c:v>27511.696946</c:v>
                </c:pt>
                <c:pt idx="11192">
                  <c:v>27514.147602000001</c:v>
                </c:pt>
                <c:pt idx="11193">
                  <c:v>27516.620338000001</c:v>
                </c:pt>
                <c:pt idx="11194">
                  <c:v>27519.075778999999</c:v>
                </c:pt>
                <c:pt idx="11195">
                  <c:v>27521.532636</c:v>
                </c:pt>
                <c:pt idx="11196">
                  <c:v>27524.002998</c:v>
                </c:pt>
                <c:pt idx="11197">
                  <c:v>27526.460555000001</c:v>
                </c:pt>
                <c:pt idx="11198">
                  <c:v>27528.915043000001</c:v>
                </c:pt>
                <c:pt idx="11199">
                  <c:v>27531.368102</c:v>
                </c:pt>
                <c:pt idx="11200">
                  <c:v>27533.820797</c:v>
                </c:pt>
                <c:pt idx="11201">
                  <c:v>27536.293443999999</c:v>
                </c:pt>
                <c:pt idx="11202">
                  <c:v>27538.770121000001</c:v>
                </c:pt>
                <c:pt idx="11203">
                  <c:v>27541.219406</c:v>
                </c:pt>
                <c:pt idx="11204">
                  <c:v>27543.673546999999</c:v>
                </c:pt>
                <c:pt idx="11205">
                  <c:v>27546.129155999999</c:v>
                </c:pt>
                <c:pt idx="11206">
                  <c:v>27548.599027</c:v>
                </c:pt>
                <c:pt idx="11207">
                  <c:v>27551.079003999999</c:v>
                </c:pt>
                <c:pt idx="11208">
                  <c:v>27553.534381000001</c:v>
                </c:pt>
                <c:pt idx="11209">
                  <c:v>27556.021174000001</c:v>
                </c:pt>
                <c:pt idx="11210">
                  <c:v>27558.501065</c:v>
                </c:pt>
                <c:pt idx="11211">
                  <c:v>27560.989334000002</c:v>
                </c:pt>
                <c:pt idx="11212">
                  <c:v>27563.457189000001</c:v>
                </c:pt>
                <c:pt idx="11213">
                  <c:v>27565.917990999998</c:v>
                </c:pt>
                <c:pt idx="11214">
                  <c:v>27568.368725</c:v>
                </c:pt>
                <c:pt idx="11215">
                  <c:v>27570.821593000001</c:v>
                </c:pt>
                <c:pt idx="11216">
                  <c:v>27573.281663999998</c:v>
                </c:pt>
                <c:pt idx="11217">
                  <c:v>27575.762763999999</c:v>
                </c:pt>
                <c:pt idx="11218">
                  <c:v>27578.213175000001</c:v>
                </c:pt>
                <c:pt idx="11219">
                  <c:v>27580.676319999999</c:v>
                </c:pt>
                <c:pt idx="11220">
                  <c:v>27583.128278</c:v>
                </c:pt>
                <c:pt idx="11221">
                  <c:v>27585.592241999999</c:v>
                </c:pt>
                <c:pt idx="11222">
                  <c:v>27588.056271000001</c:v>
                </c:pt>
                <c:pt idx="11223">
                  <c:v>27590.556171</c:v>
                </c:pt>
                <c:pt idx="11224">
                  <c:v>27593.021261000002</c:v>
                </c:pt>
                <c:pt idx="11225">
                  <c:v>27595.503832999999</c:v>
                </c:pt>
                <c:pt idx="11226">
                  <c:v>27597.971756999999</c:v>
                </c:pt>
                <c:pt idx="11227">
                  <c:v>27600.458587000001</c:v>
                </c:pt>
                <c:pt idx="11228">
                  <c:v>27602.912565999999</c:v>
                </c:pt>
                <c:pt idx="11229">
                  <c:v>27605.368799</c:v>
                </c:pt>
                <c:pt idx="11230">
                  <c:v>27607.853620000002</c:v>
                </c:pt>
                <c:pt idx="11231">
                  <c:v>27610.312052000001</c:v>
                </c:pt>
                <c:pt idx="11232">
                  <c:v>27612.764364999999</c:v>
                </c:pt>
                <c:pt idx="11233">
                  <c:v>27615.217966</c:v>
                </c:pt>
                <c:pt idx="11234">
                  <c:v>27617.692156000001</c:v>
                </c:pt>
                <c:pt idx="11235">
                  <c:v>27620.137126000001</c:v>
                </c:pt>
                <c:pt idx="11236">
                  <c:v>27622.613593999999</c:v>
                </c:pt>
                <c:pt idx="11237">
                  <c:v>27625.085006000001</c:v>
                </c:pt>
                <c:pt idx="11238">
                  <c:v>27627.544072000001</c:v>
                </c:pt>
                <c:pt idx="11239">
                  <c:v>27630.002922</c:v>
                </c:pt>
                <c:pt idx="11240">
                  <c:v>27632.454929</c:v>
                </c:pt>
                <c:pt idx="11241">
                  <c:v>27634.941045</c:v>
                </c:pt>
                <c:pt idx="11242">
                  <c:v>27637.416969000002</c:v>
                </c:pt>
                <c:pt idx="11243">
                  <c:v>27639.868398999999</c:v>
                </c:pt>
                <c:pt idx="11244">
                  <c:v>27642.334396999999</c:v>
                </c:pt>
                <c:pt idx="11245">
                  <c:v>27644.811766999999</c:v>
                </c:pt>
                <c:pt idx="11246">
                  <c:v>27647.281449999999</c:v>
                </c:pt>
                <c:pt idx="11247">
                  <c:v>27649.745912999999</c:v>
                </c:pt>
                <c:pt idx="11248">
                  <c:v>27652.21472</c:v>
                </c:pt>
                <c:pt idx="11249">
                  <c:v>27654.674221000001</c:v>
                </c:pt>
                <c:pt idx="11250">
                  <c:v>27657.122377</c:v>
                </c:pt>
                <c:pt idx="11251">
                  <c:v>27659.593838000001</c:v>
                </c:pt>
                <c:pt idx="11252">
                  <c:v>27662.082124</c:v>
                </c:pt>
                <c:pt idx="11253">
                  <c:v>27664.535834999999</c:v>
                </c:pt>
                <c:pt idx="11254">
                  <c:v>27666.985114999999</c:v>
                </c:pt>
                <c:pt idx="11255">
                  <c:v>27669.437886</c:v>
                </c:pt>
                <c:pt idx="11256">
                  <c:v>27671.894838</c:v>
                </c:pt>
                <c:pt idx="11257">
                  <c:v>27674.356842000001</c:v>
                </c:pt>
                <c:pt idx="11258">
                  <c:v>27676.810529999999</c:v>
                </c:pt>
                <c:pt idx="11259">
                  <c:v>27679.263669</c:v>
                </c:pt>
                <c:pt idx="11260">
                  <c:v>27681.726847000002</c:v>
                </c:pt>
                <c:pt idx="11261">
                  <c:v>27684.175985999998</c:v>
                </c:pt>
                <c:pt idx="11262">
                  <c:v>27686.669981999999</c:v>
                </c:pt>
                <c:pt idx="11263">
                  <c:v>27689.142273000001</c:v>
                </c:pt>
                <c:pt idx="11264">
                  <c:v>27691.593045000001</c:v>
                </c:pt>
                <c:pt idx="11265">
                  <c:v>27694.063351000001</c:v>
                </c:pt>
                <c:pt idx="11266">
                  <c:v>27696.512677999999</c:v>
                </c:pt>
                <c:pt idx="11267">
                  <c:v>27698.969980000002</c:v>
                </c:pt>
                <c:pt idx="11268">
                  <c:v>27701.425350000001</c:v>
                </c:pt>
                <c:pt idx="11269">
                  <c:v>27703.87485</c:v>
                </c:pt>
                <c:pt idx="11270">
                  <c:v>27706.340988</c:v>
                </c:pt>
                <c:pt idx="11271">
                  <c:v>27708.786404999999</c:v>
                </c:pt>
                <c:pt idx="11272">
                  <c:v>27711.244254000001</c:v>
                </c:pt>
                <c:pt idx="11273">
                  <c:v>27713.697424999998</c:v>
                </c:pt>
                <c:pt idx="11274">
                  <c:v>27716.150432999999</c:v>
                </c:pt>
                <c:pt idx="11275">
                  <c:v>27718.608875999998</c:v>
                </c:pt>
                <c:pt idx="11276">
                  <c:v>27721.066787</c:v>
                </c:pt>
                <c:pt idx="11277">
                  <c:v>27723.522185999998</c:v>
                </c:pt>
                <c:pt idx="11278">
                  <c:v>27725.983292000001</c:v>
                </c:pt>
                <c:pt idx="11279">
                  <c:v>27728.434627999999</c:v>
                </c:pt>
                <c:pt idx="11280">
                  <c:v>27730.896138</c:v>
                </c:pt>
                <c:pt idx="11281">
                  <c:v>27733.352038000001</c:v>
                </c:pt>
                <c:pt idx="11282">
                  <c:v>27735.812062000001</c:v>
                </c:pt>
                <c:pt idx="11283">
                  <c:v>27738.259791</c:v>
                </c:pt>
                <c:pt idx="11284">
                  <c:v>27740.720592000001</c:v>
                </c:pt>
                <c:pt idx="11285">
                  <c:v>27743.172914999999</c:v>
                </c:pt>
                <c:pt idx="11286">
                  <c:v>27745.628677000001</c:v>
                </c:pt>
                <c:pt idx="11287">
                  <c:v>27748.085018999998</c:v>
                </c:pt>
                <c:pt idx="11288">
                  <c:v>27750.535628000001</c:v>
                </c:pt>
                <c:pt idx="11289">
                  <c:v>27752.989801</c:v>
                </c:pt>
                <c:pt idx="11290">
                  <c:v>27755.444401000001</c:v>
                </c:pt>
                <c:pt idx="11291">
                  <c:v>27757.899889</c:v>
                </c:pt>
                <c:pt idx="11292">
                  <c:v>27760.357154000001</c:v>
                </c:pt>
                <c:pt idx="11293">
                  <c:v>27762.812198</c:v>
                </c:pt>
                <c:pt idx="11294">
                  <c:v>27765.264909000001</c:v>
                </c:pt>
                <c:pt idx="11295">
                  <c:v>27767.726170000002</c:v>
                </c:pt>
                <c:pt idx="11296">
                  <c:v>27770.184292999998</c:v>
                </c:pt>
                <c:pt idx="11297">
                  <c:v>27772.655671</c:v>
                </c:pt>
                <c:pt idx="11298">
                  <c:v>27775.125669000001</c:v>
                </c:pt>
                <c:pt idx="11299">
                  <c:v>27777.582363000001</c:v>
                </c:pt>
                <c:pt idx="11300">
                  <c:v>27780.039242999999</c:v>
                </c:pt>
                <c:pt idx="11301">
                  <c:v>27782.491290000002</c:v>
                </c:pt>
                <c:pt idx="11302">
                  <c:v>27784.950321</c:v>
                </c:pt>
                <c:pt idx="11303">
                  <c:v>27787.417096000001</c:v>
                </c:pt>
                <c:pt idx="11304">
                  <c:v>27789.885074999998</c:v>
                </c:pt>
                <c:pt idx="11305">
                  <c:v>27792.340034000001</c:v>
                </c:pt>
                <c:pt idx="11306">
                  <c:v>27794.814182999999</c:v>
                </c:pt>
                <c:pt idx="11307">
                  <c:v>27797.265281</c:v>
                </c:pt>
                <c:pt idx="11308">
                  <c:v>27799.733117</c:v>
                </c:pt>
                <c:pt idx="11309">
                  <c:v>27802.207584</c:v>
                </c:pt>
                <c:pt idx="11310">
                  <c:v>27804.667044000002</c:v>
                </c:pt>
                <c:pt idx="11311">
                  <c:v>27807.122001</c:v>
                </c:pt>
                <c:pt idx="11312">
                  <c:v>27809.577103</c:v>
                </c:pt>
                <c:pt idx="11313">
                  <c:v>27812.069433000001</c:v>
                </c:pt>
                <c:pt idx="11314">
                  <c:v>27814.546574</c:v>
                </c:pt>
                <c:pt idx="11315">
                  <c:v>27817.007913000001</c:v>
                </c:pt>
                <c:pt idx="11316">
                  <c:v>27819.469344000001</c:v>
                </c:pt>
                <c:pt idx="11317">
                  <c:v>27821.920535000001</c:v>
                </c:pt>
                <c:pt idx="11318">
                  <c:v>27824.38004</c:v>
                </c:pt>
                <c:pt idx="11319">
                  <c:v>27826.827221</c:v>
                </c:pt>
                <c:pt idx="11320">
                  <c:v>27829.281115000002</c:v>
                </c:pt>
                <c:pt idx="11321">
                  <c:v>27831.777307</c:v>
                </c:pt>
                <c:pt idx="11322">
                  <c:v>27834.242976000001</c:v>
                </c:pt>
                <c:pt idx="11323">
                  <c:v>27836.695883</c:v>
                </c:pt>
                <c:pt idx="11324">
                  <c:v>27839.162912</c:v>
                </c:pt>
                <c:pt idx="11325">
                  <c:v>27841.653631000001</c:v>
                </c:pt>
                <c:pt idx="11326">
                  <c:v>27844.106341999999</c:v>
                </c:pt>
                <c:pt idx="11327">
                  <c:v>27846.571585999998</c:v>
                </c:pt>
                <c:pt idx="11328">
                  <c:v>27849.026081</c:v>
                </c:pt>
                <c:pt idx="11329">
                  <c:v>27851.485202</c:v>
                </c:pt>
                <c:pt idx="11330">
                  <c:v>27853.965706999999</c:v>
                </c:pt>
                <c:pt idx="11331">
                  <c:v>27856.418335999999</c:v>
                </c:pt>
                <c:pt idx="11332">
                  <c:v>27858.893013000001</c:v>
                </c:pt>
                <c:pt idx="11333">
                  <c:v>27861.363167</c:v>
                </c:pt>
                <c:pt idx="11334">
                  <c:v>27863.817723</c:v>
                </c:pt>
                <c:pt idx="11335">
                  <c:v>27866.279189000001</c:v>
                </c:pt>
                <c:pt idx="11336">
                  <c:v>27868.736295999999</c:v>
                </c:pt>
                <c:pt idx="11337">
                  <c:v>27871.184084</c:v>
                </c:pt>
                <c:pt idx="11338">
                  <c:v>27873.688112</c:v>
                </c:pt>
                <c:pt idx="11339">
                  <c:v>27876.150333000001</c:v>
                </c:pt>
                <c:pt idx="11340">
                  <c:v>27878.617634999999</c:v>
                </c:pt>
                <c:pt idx="11341">
                  <c:v>27881.072659000001</c:v>
                </c:pt>
                <c:pt idx="11342">
                  <c:v>27883.526279000002</c:v>
                </c:pt>
                <c:pt idx="11343">
                  <c:v>27885.98834</c:v>
                </c:pt>
                <c:pt idx="11344">
                  <c:v>27888.433679000002</c:v>
                </c:pt>
                <c:pt idx="11345">
                  <c:v>27890.895616000002</c:v>
                </c:pt>
                <c:pt idx="11346">
                  <c:v>27893.350783000002</c:v>
                </c:pt>
                <c:pt idx="11347">
                  <c:v>27895.803295999998</c:v>
                </c:pt>
                <c:pt idx="11348">
                  <c:v>27898.260596</c:v>
                </c:pt>
                <c:pt idx="11349">
                  <c:v>27900.717583000001</c:v>
                </c:pt>
                <c:pt idx="11350">
                  <c:v>27903.169741999998</c:v>
                </c:pt>
                <c:pt idx="11351">
                  <c:v>27905.623898999998</c:v>
                </c:pt>
                <c:pt idx="11352">
                  <c:v>27908.080565</c:v>
                </c:pt>
                <c:pt idx="11353">
                  <c:v>27910.540260000002</c:v>
                </c:pt>
                <c:pt idx="11354">
                  <c:v>27913.011955000002</c:v>
                </c:pt>
                <c:pt idx="11355">
                  <c:v>27915.471264</c:v>
                </c:pt>
                <c:pt idx="11356">
                  <c:v>27917.929534999999</c:v>
                </c:pt>
                <c:pt idx="11357">
                  <c:v>27920.384075999998</c:v>
                </c:pt>
                <c:pt idx="11358">
                  <c:v>27922.830576</c:v>
                </c:pt>
                <c:pt idx="11359">
                  <c:v>27925.291445999999</c:v>
                </c:pt>
                <c:pt idx="11360">
                  <c:v>27927.748871</c:v>
                </c:pt>
                <c:pt idx="11361">
                  <c:v>27930.211241000001</c:v>
                </c:pt>
                <c:pt idx="11362">
                  <c:v>27932.672247999999</c:v>
                </c:pt>
                <c:pt idx="11363">
                  <c:v>27935.119142</c:v>
                </c:pt>
                <c:pt idx="11364">
                  <c:v>27937.585702</c:v>
                </c:pt>
                <c:pt idx="11365">
                  <c:v>27940.048622999999</c:v>
                </c:pt>
                <c:pt idx="11366">
                  <c:v>27942.508629</c:v>
                </c:pt>
                <c:pt idx="11367">
                  <c:v>27944.977405000001</c:v>
                </c:pt>
                <c:pt idx="11368">
                  <c:v>27947.438651</c:v>
                </c:pt>
                <c:pt idx="11369">
                  <c:v>27949.887015</c:v>
                </c:pt>
                <c:pt idx="11370">
                  <c:v>27952.346533</c:v>
                </c:pt>
                <c:pt idx="11371">
                  <c:v>27954.815858999998</c:v>
                </c:pt>
                <c:pt idx="11372">
                  <c:v>27957.269064</c:v>
                </c:pt>
                <c:pt idx="11373">
                  <c:v>27959.732641999999</c:v>
                </c:pt>
                <c:pt idx="11374">
                  <c:v>27962.190246999999</c:v>
                </c:pt>
                <c:pt idx="11375">
                  <c:v>27964.650193000001</c:v>
                </c:pt>
                <c:pt idx="11376">
                  <c:v>27967.101901999999</c:v>
                </c:pt>
                <c:pt idx="11377">
                  <c:v>27969.558097000001</c:v>
                </c:pt>
                <c:pt idx="11378">
                  <c:v>27972.03658</c:v>
                </c:pt>
                <c:pt idx="11379">
                  <c:v>27974.493689999999</c:v>
                </c:pt>
                <c:pt idx="11380">
                  <c:v>27976.954716</c:v>
                </c:pt>
                <c:pt idx="11381">
                  <c:v>27979.409683999998</c:v>
                </c:pt>
                <c:pt idx="11382">
                  <c:v>27981.863724999999</c:v>
                </c:pt>
                <c:pt idx="11383">
                  <c:v>27984.326842999999</c:v>
                </c:pt>
                <c:pt idx="11384">
                  <c:v>27986.777708000001</c:v>
                </c:pt>
                <c:pt idx="11385">
                  <c:v>27989.235973999999</c:v>
                </c:pt>
                <c:pt idx="11386">
                  <c:v>27991.688244000001</c:v>
                </c:pt>
                <c:pt idx="11387">
                  <c:v>27994.144913</c:v>
                </c:pt>
                <c:pt idx="11388">
                  <c:v>27996.604719999999</c:v>
                </c:pt>
                <c:pt idx="11389">
                  <c:v>27999.058824</c:v>
                </c:pt>
                <c:pt idx="11390">
                  <c:v>28001.520656000001</c:v>
                </c:pt>
                <c:pt idx="11391">
                  <c:v>28003.979210000001</c:v>
                </c:pt>
                <c:pt idx="11392">
                  <c:v>28006.435863999999</c:v>
                </c:pt>
                <c:pt idx="11393">
                  <c:v>28008.891443</c:v>
                </c:pt>
                <c:pt idx="11394">
                  <c:v>28011.348543</c:v>
                </c:pt>
                <c:pt idx="11395">
                  <c:v>28013.806807000001</c:v>
                </c:pt>
                <c:pt idx="11396">
                  <c:v>28016.260742999999</c:v>
                </c:pt>
                <c:pt idx="11397">
                  <c:v>28018.722389999999</c:v>
                </c:pt>
                <c:pt idx="11398">
                  <c:v>28021.180021</c:v>
                </c:pt>
                <c:pt idx="11399">
                  <c:v>28023.648365000001</c:v>
                </c:pt>
                <c:pt idx="11400">
                  <c:v>28026.121122</c:v>
                </c:pt>
                <c:pt idx="11401">
                  <c:v>28028.576390999999</c:v>
                </c:pt>
                <c:pt idx="11402">
                  <c:v>28031.042086000001</c:v>
                </c:pt>
                <c:pt idx="11403">
                  <c:v>28033.495739000002</c:v>
                </c:pt>
                <c:pt idx="11404">
                  <c:v>28035.953227000002</c:v>
                </c:pt>
                <c:pt idx="11405">
                  <c:v>28038.433680999999</c:v>
                </c:pt>
                <c:pt idx="11406">
                  <c:v>28040.893104999999</c:v>
                </c:pt>
                <c:pt idx="11407">
                  <c:v>28043.345979000002</c:v>
                </c:pt>
                <c:pt idx="11408">
                  <c:v>28045.808039</c:v>
                </c:pt>
                <c:pt idx="11409">
                  <c:v>28048.267824999999</c:v>
                </c:pt>
                <c:pt idx="11410">
                  <c:v>28050.728920000001</c:v>
                </c:pt>
                <c:pt idx="11411">
                  <c:v>28053.181818000001</c:v>
                </c:pt>
                <c:pt idx="11412">
                  <c:v>28055.638115000002</c:v>
                </c:pt>
                <c:pt idx="11413">
                  <c:v>28058.102083000002</c:v>
                </c:pt>
                <c:pt idx="11414">
                  <c:v>28060.566975999998</c:v>
                </c:pt>
                <c:pt idx="11415">
                  <c:v>28063.013565000001</c:v>
                </c:pt>
                <c:pt idx="11416">
                  <c:v>28065.475064999999</c:v>
                </c:pt>
                <c:pt idx="11417">
                  <c:v>28067.932604000001</c:v>
                </c:pt>
                <c:pt idx="11418">
                  <c:v>28070.398905999999</c:v>
                </c:pt>
                <c:pt idx="11419">
                  <c:v>28072.864962</c:v>
                </c:pt>
                <c:pt idx="11420">
                  <c:v>28075.324252999999</c:v>
                </c:pt>
                <c:pt idx="11421">
                  <c:v>28077.812944000001</c:v>
                </c:pt>
                <c:pt idx="11422">
                  <c:v>28080.285261000001</c:v>
                </c:pt>
                <c:pt idx="11423">
                  <c:v>28082.758125</c:v>
                </c:pt>
                <c:pt idx="11424">
                  <c:v>28085.228562</c:v>
                </c:pt>
                <c:pt idx="11425">
                  <c:v>28087.683550000002</c:v>
                </c:pt>
                <c:pt idx="11426">
                  <c:v>28090.141028999999</c:v>
                </c:pt>
                <c:pt idx="11427">
                  <c:v>28092.597947999999</c:v>
                </c:pt>
                <c:pt idx="11428">
                  <c:v>28095.064197</c:v>
                </c:pt>
                <c:pt idx="11429">
                  <c:v>28097.528848000002</c:v>
                </c:pt>
                <c:pt idx="11430">
                  <c:v>28099.977118999999</c:v>
                </c:pt>
                <c:pt idx="11431">
                  <c:v>28102.433940999999</c:v>
                </c:pt>
                <c:pt idx="11432">
                  <c:v>28104.892975999999</c:v>
                </c:pt>
                <c:pt idx="11433">
                  <c:v>28107.361686</c:v>
                </c:pt>
                <c:pt idx="11434">
                  <c:v>28109.832631000001</c:v>
                </c:pt>
                <c:pt idx="11435">
                  <c:v>28112.308271999998</c:v>
                </c:pt>
                <c:pt idx="11436">
                  <c:v>28114.759873999999</c:v>
                </c:pt>
                <c:pt idx="11437">
                  <c:v>28117.221802</c:v>
                </c:pt>
                <c:pt idx="11438">
                  <c:v>28119.673062000002</c:v>
                </c:pt>
                <c:pt idx="11439">
                  <c:v>28122.137924999999</c:v>
                </c:pt>
                <c:pt idx="11440">
                  <c:v>28124.592157999999</c:v>
                </c:pt>
                <c:pt idx="11441">
                  <c:v>28127.040301000001</c:v>
                </c:pt>
                <c:pt idx="11442">
                  <c:v>28129.502081999999</c:v>
                </c:pt>
                <c:pt idx="11443">
                  <c:v>28131.96774</c:v>
                </c:pt>
                <c:pt idx="11444">
                  <c:v>28134.436865</c:v>
                </c:pt>
                <c:pt idx="11445">
                  <c:v>28136.907057</c:v>
                </c:pt>
                <c:pt idx="11446">
                  <c:v>28139.376920999999</c:v>
                </c:pt>
                <c:pt idx="11447">
                  <c:v>28141.851804000002</c:v>
                </c:pt>
                <c:pt idx="11448">
                  <c:v>28144.327272999999</c:v>
                </c:pt>
                <c:pt idx="11449">
                  <c:v>28146.777948999999</c:v>
                </c:pt>
                <c:pt idx="11450">
                  <c:v>28149.249401000001</c:v>
                </c:pt>
                <c:pt idx="11451">
                  <c:v>28151.701851000002</c:v>
                </c:pt>
                <c:pt idx="11452">
                  <c:v>28154.222297</c:v>
                </c:pt>
                <c:pt idx="11453">
                  <c:v>28156.676562000001</c:v>
                </c:pt>
                <c:pt idx="11454">
                  <c:v>28159.163316999999</c:v>
                </c:pt>
                <c:pt idx="11455">
                  <c:v>28161.633807999999</c:v>
                </c:pt>
                <c:pt idx="11456">
                  <c:v>28164.094646000001</c:v>
                </c:pt>
                <c:pt idx="11457">
                  <c:v>28166.562941</c:v>
                </c:pt>
                <c:pt idx="11458">
                  <c:v>28169.018668000001</c:v>
                </c:pt>
                <c:pt idx="11459">
                  <c:v>28171.475071000001</c:v>
                </c:pt>
                <c:pt idx="11460">
                  <c:v>28173.962617000001</c:v>
                </c:pt>
                <c:pt idx="11461">
                  <c:v>28176.421062000001</c:v>
                </c:pt>
                <c:pt idx="11462">
                  <c:v>28178.893182</c:v>
                </c:pt>
                <c:pt idx="11463">
                  <c:v>28181.350718999998</c:v>
                </c:pt>
                <c:pt idx="11464">
                  <c:v>28183.814086999999</c:v>
                </c:pt>
                <c:pt idx="11465">
                  <c:v>28186.291207999999</c:v>
                </c:pt>
                <c:pt idx="11466">
                  <c:v>28188.769031</c:v>
                </c:pt>
                <c:pt idx="11467">
                  <c:v>28191.258447</c:v>
                </c:pt>
                <c:pt idx="11468">
                  <c:v>28193.702395</c:v>
                </c:pt>
                <c:pt idx="11469">
                  <c:v>28196.162551000001</c:v>
                </c:pt>
                <c:pt idx="11470">
                  <c:v>28198.635602999999</c:v>
                </c:pt>
                <c:pt idx="11471">
                  <c:v>28201.083153</c:v>
                </c:pt>
                <c:pt idx="11472">
                  <c:v>28203.538731000001</c:v>
                </c:pt>
                <c:pt idx="11473">
                  <c:v>28206.00117</c:v>
                </c:pt>
                <c:pt idx="11474">
                  <c:v>28208.474378999999</c:v>
                </c:pt>
                <c:pt idx="11475">
                  <c:v>28210.936057999999</c:v>
                </c:pt>
                <c:pt idx="11476">
                  <c:v>28213.400240999999</c:v>
                </c:pt>
                <c:pt idx="11477">
                  <c:v>28215.869266999998</c:v>
                </c:pt>
                <c:pt idx="11478">
                  <c:v>28218.343654</c:v>
                </c:pt>
                <c:pt idx="11479">
                  <c:v>28220.816232000001</c:v>
                </c:pt>
                <c:pt idx="11480">
                  <c:v>28223.288326999998</c:v>
                </c:pt>
                <c:pt idx="11481">
                  <c:v>28225.741824000001</c:v>
                </c:pt>
                <c:pt idx="11482">
                  <c:v>28228.202348999999</c:v>
                </c:pt>
                <c:pt idx="11483">
                  <c:v>28230.65955</c:v>
                </c:pt>
                <c:pt idx="11484">
                  <c:v>28233.128436999999</c:v>
                </c:pt>
                <c:pt idx="11485">
                  <c:v>28235.585244000002</c:v>
                </c:pt>
                <c:pt idx="11486">
                  <c:v>28238.037945</c:v>
                </c:pt>
                <c:pt idx="11487">
                  <c:v>28240.495747000001</c:v>
                </c:pt>
                <c:pt idx="11488">
                  <c:v>28242.947048000002</c:v>
                </c:pt>
                <c:pt idx="11489">
                  <c:v>28245.404009000002</c:v>
                </c:pt>
                <c:pt idx="11490">
                  <c:v>28247.864738</c:v>
                </c:pt>
                <c:pt idx="11491">
                  <c:v>28250.318916</c:v>
                </c:pt>
                <c:pt idx="11492">
                  <c:v>28252.776241</c:v>
                </c:pt>
                <c:pt idx="11493">
                  <c:v>28255.235944</c:v>
                </c:pt>
                <c:pt idx="11494">
                  <c:v>28257.687703</c:v>
                </c:pt>
                <c:pt idx="11495">
                  <c:v>28260.144096</c:v>
                </c:pt>
                <c:pt idx="11496">
                  <c:v>28262.606844000002</c:v>
                </c:pt>
                <c:pt idx="11497">
                  <c:v>28265.059275</c:v>
                </c:pt>
                <c:pt idx="11498">
                  <c:v>28267.515248</c:v>
                </c:pt>
                <c:pt idx="11499">
                  <c:v>28269.964790999999</c:v>
                </c:pt>
                <c:pt idx="11500">
                  <c:v>28272.432972999999</c:v>
                </c:pt>
                <c:pt idx="11501">
                  <c:v>28274.882226999998</c:v>
                </c:pt>
                <c:pt idx="11502">
                  <c:v>28277.344598</c:v>
                </c:pt>
                <c:pt idx="11503">
                  <c:v>28279.811371</c:v>
                </c:pt>
                <c:pt idx="11504">
                  <c:v>28282.264633999999</c:v>
                </c:pt>
                <c:pt idx="11505">
                  <c:v>28284.724793000001</c:v>
                </c:pt>
                <c:pt idx="11506">
                  <c:v>28287.172117999999</c:v>
                </c:pt>
                <c:pt idx="11507">
                  <c:v>28289.628175000002</c:v>
                </c:pt>
                <c:pt idx="11508">
                  <c:v>28292.104530000001</c:v>
                </c:pt>
                <c:pt idx="11509">
                  <c:v>28294.557613000001</c:v>
                </c:pt>
                <c:pt idx="11510">
                  <c:v>28297.005976</c:v>
                </c:pt>
                <c:pt idx="11511">
                  <c:v>28299.457274</c:v>
                </c:pt>
                <c:pt idx="11512">
                  <c:v>28301.916626999999</c:v>
                </c:pt>
                <c:pt idx="11513">
                  <c:v>28304.370663000002</c:v>
                </c:pt>
                <c:pt idx="11514">
                  <c:v>28306.825736999999</c:v>
                </c:pt>
                <c:pt idx="11515">
                  <c:v>28309.293892000002</c:v>
                </c:pt>
                <c:pt idx="11516">
                  <c:v>28311.757073000001</c:v>
                </c:pt>
                <c:pt idx="11517">
                  <c:v>28314.202171000001</c:v>
                </c:pt>
                <c:pt idx="11518">
                  <c:v>28316.680967</c:v>
                </c:pt>
                <c:pt idx="11519">
                  <c:v>28319.134957999999</c:v>
                </c:pt>
                <c:pt idx="11520">
                  <c:v>28321.618210000001</c:v>
                </c:pt>
                <c:pt idx="11521">
                  <c:v>28324.090565999999</c:v>
                </c:pt>
                <c:pt idx="11522">
                  <c:v>28326.548739000002</c:v>
                </c:pt>
                <c:pt idx="11523">
                  <c:v>28329.009124</c:v>
                </c:pt>
                <c:pt idx="11524">
                  <c:v>28331.459140999999</c:v>
                </c:pt>
                <c:pt idx="11525">
                  <c:v>28333.924147999998</c:v>
                </c:pt>
                <c:pt idx="11526">
                  <c:v>28336.400046999999</c:v>
                </c:pt>
                <c:pt idx="11527">
                  <c:v>28338.855812999998</c:v>
                </c:pt>
                <c:pt idx="11528">
                  <c:v>28341.314281999999</c:v>
                </c:pt>
                <c:pt idx="11529">
                  <c:v>28343.770116</c:v>
                </c:pt>
                <c:pt idx="11530">
                  <c:v>28346.219529000002</c:v>
                </c:pt>
                <c:pt idx="11531">
                  <c:v>28348.681084</c:v>
                </c:pt>
                <c:pt idx="11532">
                  <c:v>28351.146911</c:v>
                </c:pt>
                <c:pt idx="11533">
                  <c:v>28353.622778000001</c:v>
                </c:pt>
                <c:pt idx="11534">
                  <c:v>28356.079109999999</c:v>
                </c:pt>
                <c:pt idx="11535">
                  <c:v>28358.557703999999</c:v>
                </c:pt>
                <c:pt idx="11536">
                  <c:v>28361.025976000001</c:v>
                </c:pt>
                <c:pt idx="11537">
                  <c:v>28363.47322</c:v>
                </c:pt>
                <c:pt idx="11538">
                  <c:v>28365.946682999998</c:v>
                </c:pt>
                <c:pt idx="11539">
                  <c:v>28368.43763</c:v>
                </c:pt>
                <c:pt idx="11540">
                  <c:v>28370.887116999998</c:v>
                </c:pt>
                <c:pt idx="11541">
                  <c:v>28373.347240999999</c:v>
                </c:pt>
                <c:pt idx="11542">
                  <c:v>28375.798917</c:v>
                </c:pt>
                <c:pt idx="11543">
                  <c:v>28378.256269000001</c:v>
                </c:pt>
                <c:pt idx="11544">
                  <c:v>28380.729786</c:v>
                </c:pt>
                <c:pt idx="11545">
                  <c:v>28383.196241000001</c:v>
                </c:pt>
                <c:pt idx="11546">
                  <c:v>28385.654632999998</c:v>
                </c:pt>
                <c:pt idx="11547">
                  <c:v>28388.105136999999</c:v>
                </c:pt>
                <c:pt idx="11548">
                  <c:v>28390.563004</c:v>
                </c:pt>
                <c:pt idx="11549">
                  <c:v>28393.046405000001</c:v>
                </c:pt>
                <c:pt idx="11550">
                  <c:v>28395.518308999999</c:v>
                </c:pt>
                <c:pt idx="11551">
                  <c:v>28397.970153999999</c:v>
                </c:pt>
                <c:pt idx="11552">
                  <c:v>28400.425221000001</c:v>
                </c:pt>
                <c:pt idx="11553">
                  <c:v>28402.887890999998</c:v>
                </c:pt>
                <c:pt idx="11554">
                  <c:v>28405.346216000002</c:v>
                </c:pt>
                <c:pt idx="11555">
                  <c:v>28407.803377</c:v>
                </c:pt>
                <c:pt idx="11556">
                  <c:v>28410.265749999999</c:v>
                </c:pt>
                <c:pt idx="11557">
                  <c:v>28412.742394000001</c:v>
                </c:pt>
                <c:pt idx="11558">
                  <c:v>28415.203238999999</c:v>
                </c:pt>
                <c:pt idx="11559">
                  <c:v>28417.670690999999</c:v>
                </c:pt>
                <c:pt idx="11560">
                  <c:v>28420.156034</c:v>
                </c:pt>
                <c:pt idx="11561">
                  <c:v>28422.631309</c:v>
                </c:pt>
                <c:pt idx="11562">
                  <c:v>28425.119237999999</c:v>
                </c:pt>
                <c:pt idx="11563">
                  <c:v>28427.576097000001</c:v>
                </c:pt>
                <c:pt idx="11564">
                  <c:v>28430.045352000001</c:v>
                </c:pt>
                <c:pt idx="11565">
                  <c:v>28432.497155000001</c:v>
                </c:pt>
                <c:pt idx="11566">
                  <c:v>28434.965261000001</c:v>
                </c:pt>
                <c:pt idx="11567">
                  <c:v>28437.420245000001</c:v>
                </c:pt>
                <c:pt idx="11568">
                  <c:v>28439.870040999998</c:v>
                </c:pt>
                <c:pt idx="11569">
                  <c:v>28442.373894</c:v>
                </c:pt>
                <c:pt idx="11570">
                  <c:v>28444.826980999998</c:v>
                </c:pt>
                <c:pt idx="11571">
                  <c:v>28447.282256999999</c:v>
                </c:pt>
                <c:pt idx="11572">
                  <c:v>28449.734980000001</c:v>
                </c:pt>
                <c:pt idx="11573">
                  <c:v>28452.193878999999</c:v>
                </c:pt>
                <c:pt idx="11574">
                  <c:v>28454.651071</c:v>
                </c:pt>
                <c:pt idx="11575">
                  <c:v>28457.106027999998</c:v>
                </c:pt>
                <c:pt idx="11576">
                  <c:v>28459.587937</c:v>
                </c:pt>
                <c:pt idx="11577">
                  <c:v>28462.0759</c:v>
                </c:pt>
                <c:pt idx="11578">
                  <c:v>28464.532669</c:v>
                </c:pt>
                <c:pt idx="11579">
                  <c:v>28467.003264999999</c:v>
                </c:pt>
                <c:pt idx="11580">
                  <c:v>28469.455198</c:v>
                </c:pt>
                <c:pt idx="11581">
                  <c:v>28471.910025000001</c:v>
                </c:pt>
                <c:pt idx="11582">
                  <c:v>28474.389975999999</c:v>
                </c:pt>
                <c:pt idx="11583">
                  <c:v>28476.852276000001</c:v>
                </c:pt>
                <c:pt idx="11584">
                  <c:v>28479.317958</c:v>
                </c:pt>
                <c:pt idx="11585">
                  <c:v>28481.781294</c:v>
                </c:pt>
                <c:pt idx="11586">
                  <c:v>28484.244707999998</c:v>
                </c:pt>
                <c:pt idx="11587">
                  <c:v>28486.701241999999</c:v>
                </c:pt>
                <c:pt idx="11588">
                  <c:v>28489.167331000001</c:v>
                </c:pt>
                <c:pt idx="11589">
                  <c:v>28491.635257999998</c:v>
                </c:pt>
                <c:pt idx="11590">
                  <c:v>28494.085619000001</c:v>
                </c:pt>
                <c:pt idx="11591">
                  <c:v>28496.580224000001</c:v>
                </c:pt>
                <c:pt idx="11592">
                  <c:v>28499.043178</c:v>
                </c:pt>
                <c:pt idx="11593">
                  <c:v>28501.504106</c:v>
                </c:pt>
                <c:pt idx="11594">
                  <c:v>28503.951174000002</c:v>
                </c:pt>
                <c:pt idx="11595">
                  <c:v>28506.431990000001</c:v>
                </c:pt>
                <c:pt idx="11596">
                  <c:v>28508.917076000002</c:v>
                </c:pt>
                <c:pt idx="11597">
                  <c:v>28511.393367000001</c:v>
                </c:pt>
                <c:pt idx="11598">
                  <c:v>28513.845621</c:v>
                </c:pt>
                <c:pt idx="11599">
                  <c:v>28516.301098</c:v>
                </c:pt>
                <c:pt idx="11600">
                  <c:v>28518.752854999999</c:v>
                </c:pt>
                <c:pt idx="11601">
                  <c:v>28521.225813000001</c:v>
                </c:pt>
                <c:pt idx="11602">
                  <c:v>28523.688571999999</c:v>
                </c:pt>
                <c:pt idx="11603">
                  <c:v>28526.139101000001</c:v>
                </c:pt>
                <c:pt idx="11604">
                  <c:v>28528.592649999999</c:v>
                </c:pt>
                <c:pt idx="11605">
                  <c:v>28531.052448999999</c:v>
                </c:pt>
                <c:pt idx="11606">
                  <c:v>28533.497794999999</c:v>
                </c:pt>
                <c:pt idx="11607">
                  <c:v>28535.972349</c:v>
                </c:pt>
                <c:pt idx="11608">
                  <c:v>28538.453619</c:v>
                </c:pt>
                <c:pt idx="11609">
                  <c:v>28540.908292</c:v>
                </c:pt>
                <c:pt idx="11610">
                  <c:v>28543.381802</c:v>
                </c:pt>
                <c:pt idx="11611">
                  <c:v>28545.847977000001</c:v>
                </c:pt>
                <c:pt idx="11612">
                  <c:v>28548.302748999999</c:v>
                </c:pt>
                <c:pt idx="11613">
                  <c:v>28550.775786999999</c:v>
                </c:pt>
                <c:pt idx="11614">
                  <c:v>28553.235122999999</c:v>
                </c:pt>
                <c:pt idx="11615">
                  <c:v>28555.711138999999</c:v>
                </c:pt>
                <c:pt idx="11616">
                  <c:v>28558.177885000001</c:v>
                </c:pt>
                <c:pt idx="11617">
                  <c:v>28560.638258999999</c:v>
                </c:pt>
                <c:pt idx="11618">
                  <c:v>28563.109139</c:v>
                </c:pt>
                <c:pt idx="11619">
                  <c:v>28565.588722</c:v>
                </c:pt>
                <c:pt idx="11620">
                  <c:v>28568.062425</c:v>
                </c:pt>
                <c:pt idx="11621">
                  <c:v>28570.524754999999</c:v>
                </c:pt>
                <c:pt idx="11622">
                  <c:v>28572.980047000001</c:v>
                </c:pt>
                <c:pt idx="11623">
                  <c:v>28575.435786999999</c:v>
                </c:pt>
                <c:pt idx="11624">
                  <c:v>28577.909554000002</c:v>
                </c:pt>
                <c:pt idx="11625">
                  <c:v>28580.383811</c:v>
                </c:pt>
                <c:pt idx="11626">
                  <c:v>28582.834864</c:v>
                </c:pt>
                <c:pt idx="11627">
                  <c:v>28585.309703999999</c:v>
                </c:pt>
                <c:pt idx="11628">
                  <c:v>28587.786538</c:v>
                </c:pt>
                <c:pt idx="11629">
                  <c:v>28590.240763999998</c:v>
                </c:pt>
                <c:pt idx="11630">
                  <c:v>28592.693068</c:v>
                </c:pt>
                <c:pt idx="11631">
                  <c:v>28595.163777999998</c:v>
                </c:pt>
                <c:pt idx="11632">
                  <c:v>28597.639053999999</c:v>
                </c:pt>
                <c:pt idx="11633">
                  <c:v>28600.089845999999</c:v>
                </c:pt>
                <c:pt idx="11634">
                  <c:v>28602.543892999998</c:v>
                </c:pt>
                <c:pt idx="11635">
                  <c:v>28604.999967</c:v>
                </c:pt>
                <c:pt idx="11636">
                  <c:v>28607.461930000001</c:v>
                </c:pt>
                <c:pt idx="11637">
                  <c:v>28609.929704999999</c:v>
                </c:pt>
                <c:pt idx="11638">
                  <c:v>28612.403795999999</c:v>
                </c:pt>
                <c:pt idx="11639">
                  <c:v>28614.876856999999</c:v>
                </c:pt>
                <c:pt idx="11640">
                  <c:v>28617.328944000001</c:v>
                </c:pt>
                <c:pt idx="11641">
                  <c:v>28619.788008</c:v>
                </c:pt>
                <c:pt idx="11642">
                  <c:v>28622.235897999999</c:v>
                </c:pt>
                <c:pt idx="11643">
                  <c:v>28624.720052000001</c:v>
                </c:pt>
                <c:pt idx="11644">
                  <c:v>28627.175987999999</c:v>
                </c:pt>
                <c:pt idx="11645">
                  <c:v>28629.636159999998</c:v>
                </c:pt>
                <c:pt idx="11646">
                  <c:v>28632.087098</c:v>
                </c:pt>
                <c:pt idx="11647">
                  <c:v>28634.550749000002</c:v>
                </c:pt>
                <c:pt idx="11648">
                  <c:v>28636.998639000001</c:v>
                </c:pt>
                <c:pt idx="11649">
                  <c:v>28639.477746</c:v>
                </c:pt>
                <c:pt idx="11650">
                  <c:v>28641.933634000001</c:v>
                </c:pt>
                <c:pt idx="11651">
                  <c:v>28644.387049000001</c:v>
                </c:pt>
                <c:pt idx="11652">
                  <c:v>28646.849338</c:v>
                </c:pt>
                <c:pt idx="11653">
                  <c:v>28649.308294999999</c:v>
                </c:pt>
                <c:pt idx="11654">
                  <c:v>28651.781778</c:v>
                </c:pt>
                <c:pt idx="11655">
                  <c:v>28654.234622</c:v>
                </c:pt>
                <c:pt idx="11656">
                  <c:v>28656.690015</c:v>
                </c:pt>
                <c:pt idx="11657">
                  <c:v>28659.146835</c:v>
                </c:pt>
                <c:pt idx="11658">
                  <c:v>28661.600374000001</c:v>
                </c:pt>
                <c:pt idx="11659">
                  <c:v>28664.055839000001</c:v>
                </c:pt>
                <c:pt idx="11660">
                  <c:v>28666.502208000002</c:v>
                </c:pt>
                <c:pt idx="11661">
                  <c:v>28668.968554999999</c:v>
                </c:pt>
                <c:pt idx="11662">
                  <c:v>28671.414239000002</c:v>
                </c:pt>
                <c:pt idx="11663">
                  <c:v>28673.877218000001</c:v>
                </c:pt>
                <c:pt idx="11664">
                  <c:v>28676.347946000002</c:v>
                </c:pt>
                <c:pt idx="11665">
                  <c:v>28678.810730000001</c:v>
                </c:pt>
                <c:pt idx="11666">
                  <c:v>28681.254379999998</c:v>
                </c:pt>
                <c:pt idx="11667">
                  <c:v>28683.714876999999</c:v>
                </c:pt>
                <c:pt idx="11668">
                  <c:v>28686.182955</c:v>
                </c:pt>
                <c:pt idx="11669">
                  <c:v>28688.644393999999</c:v>
                </c:pt>
                <c:pt idx="11670">
                  <c:v>28691.092842999999</c:v>
                </c:pt>
                <c:pt idx="11671">
                  <c:v>28693.543288000001</c:v>
                </c:pt>
                <c:pt idx="11672">
                  <c:v>28696.031284000001</c:v>
                </c:pt>
                <c:pt idx="11673">
                  <c:v>28698.508367999999</c:v>
                </c:pt>
                <c:pt idx="11674">
                  <c:v>28700.961664999999</c:v>
                </c:pt>
                <c:pt idx="11675">
                  <c:v>28703.416187999999</c:v>
                </c:pt>
                <c:pt idx="11676">
                  <c:v>28705.873377</c:v>
                </c:pt>
                <c:pt idx="11677">
                  <c:v>28708.320974999999</c:v>
                </c:pt>
                <c:pt idx="11678">
                  <c:v>28710.784081000002</c:v>
                </c:pt>
                <c:pt idx="11679">
                  <c:v>28713.237917999999</c:v>
                </c:pt>
                <c:pt idx="11680">
                  <c:v>28715.682734000002</c:v>
                </c:pt>
                <c:pt idx="11681">
                  <c:v>28718.139873</c:v>
                </c:pt>
                <c:pt idx="11682">
                  <c:v>28720.597742000002</c:v>
                </c:pt>
                <c:pt idx="11683">
                  <c:v>28723.058384</c:v>
                </c:pt>
                <c:pt idx="11684">
                  <c:v>28725.513833000001</c:v>
                </c:pt>
                <c:pt idx="11685">
                  <c:v>28727.974751999998</c:v>
                </c:pt>
                <c:pt idx="11686">
                  <c:v>28730.427126999999</c:v>
                </c:pt>
                <c:pt idx="11687">
                  <c:v>28732.877980000001</c:v>
                </c:pt>
                <c:pt idx="11688">
                  <c:v>28735.373793999999</c:v>
                </c:pt>
                <c:pt idx="11689">
                  <c:v>28737.830914999999</c:v>
                </c:pt>
                <c:pt idx="11690">
                  <c:v>28740.287098000001</c:v>
                </c:pt>
                <c:pt idx="11691">
                  <c:v>28742.743625999999</c:v>
                </c:pt>
                <c:pt idx="11692">
                  <c:v>28745.201107000001</c:v>
                </c:pt>
                <c:pt idx="11693">
                  <c:v>28747.659034</c:v>
                </c:pt>
                <c:pt idx="11694">
                  <c:v>28750.125780999999</c:v>
                </c:pt>
                <c:pt idx="11695">
                  <c:v>28752.583086999999</c:v>
                </c:pt>
                <c:pt idx="11696">
                  <c:v>28755.043747</c:v>
                </c:pt>
                <c:pt idx="11697">
                  <c:v>28757.487410999998</c:v>
                </c:pt>
                <c:pt idx="11698">
                  <c:v>28759.966699000001</c:v>
                </c:pt>
                <c:pt idx="11699">
                  <c:v>28762.437404</c:v>
                </c:pt>
                <c:pt idx="11700">
                  <c:v>28764.911016999999</c:v>
                </c:pt>
                <c:pt idx="11701">
                  <c:v>28767.402934999998</c:v>
                </c:pt>
                <c:pt idx="11702">
                  <c:v>28769.890921999999</c:v>
                </c:pt>
                <c:pt idx="11703">
                  <c:v>28772.345229999999</c:v>
                </c:pt>
                <c:pt idx="11704">
                  <c:v>28774.810367999999</c:v>
                </c:pt>
                <c:pt idx="11705">
                  <c:v>28777.269562000001</c:v>
                </c:pt>
                <c:pt idx="11706">
                  <c:v>28779.728307000001</c:v>
                </c:pt>
                <c:pt idx="11707">
                  <c:v>28782.179984999999</c:v>
                </c:pt>
                <c:pt idx="11708">
                  <c:v>28784.628421000001</c:v>
                </c:pt>
                <c:pt idx="11709">
                  <c:v>28787.104005000001</c:v>
                </c:pt>
                <c:pt idx="11710">
                  <c:v>28789.553573000001</c:v>
                </c:pt>
                <c:pt idx="11711">
                  <c:v>28792.017065</c:v>
                </c:pt>
                <c:pt idx="11712">
                  <c:v>28794.474116000001</c:v>
                </c:pt>
                <c:pt idx="11713">
                  <c:v>28796.919450000001</c:v>
                </c:pt>
                <c:pt idx="11714">
                  <c:v>28799.374212999999</c:v>
                </c:pt>
                <c:pt idx="11715">
                  <c:v>28801.839605000001</c:v>
                </c:pt>
                <c:pt idx="11716">
                  <c:v>28804.297760000001</c:v>
                </c:pt>
                <c:pt idx="11717">
                  <c:v>28806.747152</c:v>
                </c:pt>
                <c:pt idx="11718">
                  <c:v>28809.21774</c:v>
                </c:pt>
                <c:pt idx="11719">
                  <c:v>28811.678048000002</c:v>
                </c:pt>
                <c:pt idx="11720">
                  <c:v>28814.142041999999</c:v>
                </c:pt>
                <c:pt idx="11721">
                  <c:v>28816.6109</c:v>
                </c:pt>
                <c:pt idx="11722">
                  <c:v>28819.098365999998</c:v>
                </c:pt>
                <c:pt idx="11723">
                  <c:v>28821.572615000001</c:v>
                </c:pt>
                <c:pt idx="11724">
                  <c:v>28824.026729000001</c:v>
                </c:pt>
                <c:pt idx="11725">
                  <c:v>28826.490795000002</c:v>
                </c:pt>
                <c:pt idx="11726">
                  <c:v>28828.960603</c:v>
                </c:pt>
                <c:pt idx="11727">
                  <c:v>28831.418171000001</c:v>
                </c:pt>
                <c:pt idx="11728">
                  <c:v>28833.867617</c:v>
                </c:pt>
                <c:pt idx="11729">
                  <c:v>28836.326903000001</c:v>
                </c:pt>
                <c:pt idx="11730">
                  <c:v>28838.781868999999</c:v>
                </c:pt>
                <c:pt idx="11731">
                  <c:v>28841.241085000001</c:v>
                </c:pt>
                <c:pt idx="11732">
                  <c:v>28843.699573999998</c:v>
                </c:pt>
                <c:pt idx="11733">
                  <c:v>28846.161204</c:v>
                </c:pt>
                <c:pt idx="11734">
                  <c:v>28848.633022999999</c:v>
                </c:pt>
                <c:pt idx="11735">
                  <c:v>28851.089104999999</c:v>
                </c:pt>
                <c:pt idx="11736">
                  <c:v>28853.572583000001</c:v>
                </c:pt>
                <c:pt idx="11737">
                  <c:v>28856.032899999998</c:v>
                </c:pt>
                <c:pt idx="11738">
                  <c:v>28858.491086999999</c:v>
                </c:pt>
                <c:pt idx="11739">
                  <c:v>28860.935710999998</c:v>
                </c:pt>
                <c:pt idx="11740">
                  <c:v>28863.396250000002</c:v>
                </c:pt>
                <c:pt idx="11741">
                  <c:v>28865.877433000001</c:v>
                </c:pt>
                <c:pt idx="11742">
                  <c:v>28868.357408</c:v>
                </c:pt>
                <c:pt idx="11743">
                  <c:v>28870.810086000001</c:v>
                </c:pt>
                <c:pt idx="11744">
                  <c:v>28873.259287000001</c:v>
                </c:pt>
                <c:pt idx="11745">
                  <c:v>28875.736626999998</c:v>
                </c:pt>
                <c:pt idx="11746">
                  <c:v>28878.208821</c:v>
                </c:pt>
                <c:pt idx="11747">
                  <c:v>28880.663988</c:v>
                </c:pt>
                <c:pt idx="11748">
                  <c:v>28883.117625999999</c:v>
                </c:pt>
                <c:pt idx="11749">
                  <c:v>28885.578308</c:v>
                </c:pt>
                <c:pt idx="11750">
                  <c:v>28888.033847999999</c:v>
                </c:pt>
                <c:pt idx="11751">
                  <c:v>28890.486554999999</c:v>
                </c:pt>
                <c:pt idx="11752">
                  <c:v>28892.966372999999</c:v>
                </c:pt>
                <c:pt idx="11753">
                  <c:v>28895.429076</c:v>
                </c:pt>
                <c:pt idx="11754">
                  <c:v>28897.899055000002</c:v>
                </c:pt>
                <c:pt idx="11755">
                  <c:v>28900.376013000001</c:v>
                </c:pt>
                <c:pt idx="11756">
                  <c:v>28902.854246999999</c:v>
                </c:pt>
                <c:pt idx="11757">
                  <c:v>28905.329904999999</c:v>
                </c:pt>
                <c:pt idx="11758">
                  <c:v>28907.781020999999</c:v>
                </c:pt>
                <c:pt idx="11759">
                  <c:v>28910.236940999999</c:v>
                </c:pt>
                <c:pt idx="11760">
                  <c:v>28912.704193000001</c:v>
                </c:pt>
                <c:pt idx="11761">
                  <c:v>28915.173009999999</c:v>
                </c:pt>
                <c:pt idx="11762">
                  <c:v>28917.630077000002</c:v>
                </c:pt>
                <c:pt idx="11763">
                  <c:v>28920.090446999999</c:v>
                </c:pt>
                <c:pt idx="11764">
                  <c:v>28922.535752</c:v>
                </c:pt>
                <c:pt idx="11765">
                  <c:v>28924.998882</c:v>
                </c:pt>
                <c:pt idx="11766">
                  <c:v>28927.462869999999</c:v>
                </c:pt>
                <c:pt idx="11767">
                  <c:v>28929.925096999999</c:v>
                </c:pt>
                <c:pt idx="11768">
                  <c:v>28932.386956999999</c:v>
                </c:pt>
                <c:pt idx="11769">
                  <c:v>28934.842046000002</c:v>
                </c:pt>
                <c:pt idx="11770">
                  <c:v>28937.309722999998</c:v>
                </c:pt>
                <c:pt idx="11771">
                  <c:v>28939.759870999998</c:v>
                </c:pt>
                <c:pt idx="11772">
                  <c:v>28942.220157</c:v>
                </c:pt>
                <c:pt idx="11773">
                  <c:v>28944.691019999998</c:v>
                </c:pt>
                <c:pt idx="11774">
                  <c:v>28947.139190999998</c:v>
                </c:pt>
                <c:pt idx="11775">
                  <c:v>28949.602095999999</c:v>
                </c:pt>
                <c:pt idx="11776">
                  <c:v>28952.096365000001</c:v>
                </c:pt>
                <c:pt idx="11777">
                  <c:v>28954.587787</c:v>
                </c:pt>
                <c:pt idx="11778">
                  <c:v>28957.053787000001</c:v>
                </c:pt>
                <c:pt idx="11779">
                  <c:v>28959.511613999999</c:v>
                </c:pt>
                <c:pt idx="11780">
                  <c:v>28961.983903</c:v>
                </c:pt>
                <c:pt idx="11781">
                  <c:v>28964.456977000002</c:v>
                </c:pt>
                <c:pt idx="11782">
                  <c:v>28966.909104999999</c:v>
                </c:pt>
                <c:pt idx="11783">
                  <c:v>28969.370837999999</c:v>
                </c:pt>
                <c:pt idx="11784">
                  <c:v>28971.830187</c:v>
                </c:pt>
                <c:pt idx="11785">
                  <c:v>28974.285424000002</c:v>
                </c:pt>
                <c:pt idx="11786">
                  <c:v>28976.75274</c:v>
                </c:pt>
                <c:pt idx="11787">
                  <c:v>28979.209226999999</c:v>
                </c:pt>
                <c:pt idx="11788">
                  <c:v>28981.669943000001</c:v>
                </c:pt>
                <c:pt idx="11789">
                  <c:v>28984.117913999999</c:v>
                </c:pt>
                <c:pt idx="11790">
                  <c:v>28986.590124999999</c:v>
                </c:pt>
                <c:pt idx="11791">
                  <c:v>28989.061799999999</c:v>
                </c:pt>
                <c:pt idx="11792">
                  <c:v>28991.531428999999</c:v>
                </c:pt>
                <c:pt idx="11793">
                  <c:v>28994.007163999999</c:v>
                </c:pt>
                <c:pt idx="11794">
                  <c:v>28996.479556999999</c:v>
                </c:pt>
                <c:pt idx="11795">
                  <c:v>28998.960333999999</c:v>
                </c:pt>
                <c:pt idx="11796">
                  <c:v>29001.431382999999</c:v>
                </c:pt>
                <c:pt idx="11797">
                  <c:v>29003.891967</c:v>
                </c:pt>
                <c:pt idx="11798">
                  <c:v>29006.345745999999</c:v>
                </c:pt>
                <c:pt idx="11799">
                  <c:v>29008.814181999998</c:v>
                </c:pt>
                <c:pt idx="11800">
                  <c:v>29011.284071999999</c:v>
                </c:pt>
                <c:pt idx="11801">
                  <c:v>29013.747428999999</c:v>
                </c:pt>
                <c:pt idx="11802">
                  <c:v>29016.220884999999</c:v>
                </c:pt>
                <c:pt idx="11803">
                  <c:v>29018.669183999998</c:v>
                </c:pt>
                <c:pt idx="11804">
                  <c:v>29021.123017000002</c:v>
                </c:pt>
                <c:pt idx="11805">
                  <c:v>29023.577003999999</c:v>
                </c:pt>
                <c:pt idx="11806">
                  <c:v>29026.043829999999</c:v>
                </c:pt>
                <c:pt idx="11807">
                  <c:v>29028.497947</c:v>
                </c:pt>
                <c:pt idx="11808">
                  <c:v>29030.984452000001</c:v>
                </c:pt>
                <c:pt idx="11809">
                  <c:v>29033.449653</c:v>
                </c:pt>
                <c:pt idx="11810">
                  <c:v>29035.910946</c:v>
                </c:pt>
                <c:pt idx="11811">
                  <c:v>29038.365257000001</c:v>
                </c:pt>
                <c:pt idx="11812">
                  <c:v>29040.816792000001</c:v>
                </c:pt>
                <c:pt idx="11813">
                  <c:v>29043.271579</c:v>
                </c:pt>
                <c:pt idx="11814">
                  <c:v>29045.725138999998</c:v>
                </c:pt>
                <c:pt idx="11815">
                  <c:v>29048.196739999999</c:v>
                </c:pt>
                <c:pt idx="11816">
                  <c:v>29050.673621000002</c:v>
                </c:pt>
                <c:pt idx="11817">
                  <c:v>29053.150264</c:v>
                </c:pt>
                <c:pt idx="11818">
                  <c:v>29055.610657000001</c:v>
                </c:pt>
                <c:pt idx="11819">
                  <c:v>29058.079676000001</c:v>
                </c:pt>
                <c:pt idx="11820">
                  <c:v>29060.540044000001</c:v>
                </c:pt>
                <c:pt idx="11821">
                  <c:v>29062.998055</c:v>
                </c:pt>
                <c:pt idx="11822">
                  <c:v>29065.451289000001</c:v>
                </c:pt>
                <c:pt idx="11823">
                  <c:v>29067.907822000001</c:v>
                </c:pt>
                <c:pt idx="11824">
                  <c:v>29070.366243</c:v>
                </c:pt>
                <c:pt idx="11825">
                  <c:v>29072.819532000001</c:v>
                </c:pt>
                <c:pt idx="11826">
                  <c:v>29075.297877000001</c:v>
                </c:pt>
                <c:pt idx="11827">
                  <c:v>29077.756594999999</c:v>
                </c:pt>
                <c:pt idx="11828">
                  <c:v>29080.220140000001</c:v>
                </c:pt>
                <c:pt idx="11829">
                  <c:v>29082.679233999999</c:v>
                </c:pt>
                <c:pt idx="11830">
                  <c:v>29085.133397000001</c:v>
                </c:pt>
                <c:pt idx="11831">
                  <c:v>29087.594303999998</c:v>
                </c:pt>
                <c:pt idx="11832">
                  <c:v>29090.041123999999</c:v>
                </c:pt>
                <c:pt idx="11833">
                  <c:v>29092.520108000001</c:v>
                </c:pt>
                <c:pt idx="11834">
                  <c:v>29094.985660999999</c:v>
                </c:pt>
                <c:pt idx="11835">
                  <c:v>29097.440046</c:v>
                </c:pt>
                <c:pt idx="11836">
                  <c:v>29099.889974000002</c:v>
                </c:pt>
                <c:pt idx="11837">
                  <c:v>29102.345205000001</c:v>
                </c:pt>
                <c:pt idx="11838">
                  <c:v>29104.821373999999</c:v>
                </c:pt>
                <c:pt idx="11839">
                  <c:v>29107.281079</c:v>
                </c:pt>
                <c:pt idx="11840">
                  <c:v>29109.742091</c:v>
                </c:pt>
                <c:pt idx="11841">
                  <c:v>29112.210341000002</c:v>
                </c:pt>
                <c:pt idx="11842">
                  <c:v>29114.680174000001</c:v>
                </c:pt>
                <c:pt idx="11843">
                  <c:v>29117.156738000001</c:v>
                </c:pt>
                <c:pt idx="11844">
                  <c:v>29119.608275999999</c:v>
                </c:pt>
                <c:pt idx="11845">
                  <c:v>29122.085067</c:v>
                </c:pt>
                <c:pt idx="11846">
                  <c:v>29124.534743</c:v>
                </c:pt>
                <c:pt idx="11847">
                  <c:v>29126.990728000001</c:v>
                </c:pt>
                <c:pt idx="11848">
                  <c:v>29129.470907999999</c:v>
                </c:pt>
                <c:pt idx="11849">
                  <c:v>29131.929224</c:v>
                </c:pt>
                <c:pt idx="11850">
                  <c:v>29134.402663000001</c:v>
                </c:pt>
                <c:pt idx="11851">
                  <c:v>29136.858307999999</c:v>
                </c:pt>
                <c:pt idx="11852">
                  <c:v>29139.333353999999</c:v>
                </c:pt>
                <c:pt idx="11853">
                  <c:v>29141.806715999999</c:v>
                </c:pt>
                <c:pt idx="11854">
                  <c:v>29144.272949999999</c:v>
                </c:pt>
                <c:pt idx="11855">
                  <c:v>29146.727312999999</c:v>
                </c:pt>
                <c:pt idx="11856">
                  <c:v>29149.198004000002</c:v>
                </c:pt>
                <c:pt idx="11857">
                  <c:v>29151.649894999999</c:v>
                </c:pt>
                <c:pt idx="11858">
                  <c:v>29154.130749</c:v>
                </c:pt>
                <c:pt idx="11859">
                  <c:v>29156.593562999999</c:v>
                </c:pt>
                <c:pt idx="11860">
                  <c:v>29159.041041</c:v>
                </c:pt>
                <c:pt idx="11861">
                  <c:v>29161.503002000001</c:v>
                </c:pt>
                <c:pt idx="11862">
                  <c:v>29163.958761999998</c:v>
                </c:pt>
                <c:pt idx="11863">
                  <c:v>29166.413088000001</c:v>
                </c:pt>
                <c:pt idx="11864">
                  <c:v>29168.905185</c:v>
                </c:pt>
                <c:pt idx="11865">
                  <c:v>29171.360257</c:v>
                </c:pt>
                <c:pt idx="11866">
                  <c:v>29173.831045999999</c:v>
                </c:pt>
                <c:pt idx="11867">
                  <c:v>29176.305885000002</c:v>
                </c:pt>
                <c:pt idx="11868">
                  <c:v>29178.765106999999</c:v>
                </c:pt>
                <c:pt idx="11869">
                  <c:v>29181.247446000001</c:v>
                </c:pt>
                <c:pt idx="11870">
                  <c:v>29183.698387</c:v>
                </c:pt>
                <c:pt idx="11871">
                  <c:v>29186.154118999999</c:v>
                </c:pt>
                <c:pt idx="11872">
                  <c:v>29188.609808000001</c:v>
                </c:pt>
                <c:pt idx="11873">
                  <c:v>29191.082579999998</c:v>
                </c:pt>
                <c:pt idx="11874">
                  <c:v>29193.539617999999</c:v>
                </c:pt>
                <c:pt idx="11875">
                  <c:v>29196.006308</c:v>
                </c:pt>
                <c:pt idx="11876">
                  <c:v>29198.471801</c:v>
                </c:pt>
                <c:pt idx="11877">
                  <c:v>29200.924935999999</c:v>
                </c:pt>
                <c:pt idx="11878">
                  <c:v>29203.381399999998</c:v>
                </c:pt>
                <c:pt idx="11879">
                  <c:v>29205.859618999999</c:v>
                </c:pt>
                <c:pt idx="11880">
                  <c:v>29208.305569</c:v>
                </c:pt>
                <c:pt idx="11881">
                  <c:v>29210.785962000002</c:v>
                </c:pt>
                <c:pt idx="11882">
                  <c:v>29213.259017</c:v>
                </c:pt>
                <c:pt idx="11883">
                  <c:v>29215.719214000001</c:v>
                </c:pt>
                <c:pt idx="11884">
                  <c:v>29218.175308000002</c:v>
                </c:pt>
                <c:pt idx="11885">
                  <c:v>29220.644697</c:v>
                </c:pt>
                <c:pt idx="11886">
                  <c:v>29223.099705000001</c:v>
                </c:pt>
                <c:pt idx="11887">
                  <c:v>29225.560088999999</c:v>
                </c:pt>
                <c:pt idx="11888">
                  <c:v>29228.026279999998</c:v>
                </c:pt>
                <c:pt idx="11889">
                  <c:v>29230.484837</c:v>
                </c:pt>
                <c:pt idx="11890">
                  <c:v>29232.969950999999</c:v>
                </c:pt>
                <c:pt idx="11891">
                  <c:v>29235.424046</c:v>
                </c:pt>
                <c:pt idx="11892">
                  <c:v>29237.898389999998</c:v>
                </c:pt>
                <c:pt idx="11893">
                  <c:v>29240.353436000001</c:v>
                </c:pt>
                <c:pt idx="11894">
                  <c:v>29242.810018</c:v>
                </c:pt>
                <c:pt idx="11895">
                  <c:v>29245.26499</c:v>
                </c:pt>
                <c:pt idx="11896">
                  <c:v>29247.720832999999</c:v>
                </c:pt>
                <c:pt idx="11897">
                  <c:v>29250.179613</c:v>
                </c:pt>
                <c:pt idx="11898">
                  <c:v>29252.632883999999</c:v>
                </c:pt>
                <c:pt idx="11899">
                  <c:v>29255.090011</c:v>
                </c:pt>
                <c:pt idx="11900">
                  <c:v>29257.564753999999</c:v>
                </c:pt>
                <c:pt idx="11901">
                  <c:v>29260.020056000001</c:v>
                </c:pt>
                <c:pt idx="11902">
                  <c:v>29262.490328</c:v>
                </c:pt>
                <c:pt idx="11903">
                  <c:v>29264.964001</c:v>
                </c:pt>
                <c:pt idx="11904">
                  <c:v>29267.434819999999</c:v>
                </c:pt>
                <c:pt idx="11905">
                  <c:v>29269.903555000001</c:v>
                </c:pt>
                <c:pt idx="11906">
                  <c:v>29272.378451</c:v>
                </c:pt>
                <c:pt idx="11907">
                  <c:v>29274.842390000002</c:v>
                </c:pt>
                <c:pt idx="11908">
                  <c:v>29277.318661000001</c:v>
                </c:pt>
                <c:pt idx="11909">
                  <c:v>29279.769437999999</c:v>
                </c:pt>
                <c:pt idx="11910">
                  <c:v>29282.238573999999</c:v>
                </c:pt>
                <c:pt idx="11911">
                  <c:v>29284.706558999998</c:v>
                </c:pt>
                <c:pt idx="11912">
                  <c:v>29287.172273</c:v>
                </c:pt>
                <c:pt idx="11913">
                  <c:v>29289.624969</c:v>
                </c:pt>
                <c:pt idx="11914">
                  <c:v>29292.085239</c:v>
                </c:pt>
                <c:pt idx="11915">
                  <c:v>29294.540084</c:v>
                </c:pt>
                <c:pt idx="11916">
                  <c:v>29296.997041999999</c:v>
                </c:pt>
                <c:pt idx="11917">
                  <c:v>29299.444597000002</c:v>
                </c:pt>
                <c:pt idx="11918">
                  <c:v>29301.918785999998</c:v>
                </c:pt>
                <c:pt idx="11919">
                  <c:v>29304.380122999999</c:v>
                </c:pt>
                <c:pt idx="11920">
                  <c:v>29306.829082</c:v>
                </c:pt>
                <c:pt idx="11921">
                  <c:v>29309.29063</c:v>
                </c:pt>
                <c:pt idx="11922">
                  <c:v>29311.744393000001</c:v>
                </c:pt>
                <c:pt idx="11923">
                  <c:v>29314.210800000001</c:v>
                </c:pt>
                <c:pt idx="11924">
                  <c:v>29316.666057999999</c:v>
                </c:pt>
                <c:pt idx="11925">
                  <c:v>29319.116287000001</c:v>
                </c:pt>
                <c:pt idx="11926">
                  <c:v>29321.570553000001</c:v>
                </c:pt>
                <c:pt idx="11927">
                  <c:v>29324.027269999999</c:v>
                </c:pt>
                <c:pt idx="11928">
                  <c:v>29326.479046</c:v>
                </c:pt>
                <c:pt idx="11929">
                  <c:v>29328.941276000001</c:v>
                </c:pt>
                <c:pt idx="11930">
                  <c:v>29331.400062000001</c:v>
                </c:pt>
                <c:pt idx="11931">
                  <c:v>29333.853281</c:v>
                </c:pt>
                <c:pt idx="11932">
                  <c:v>29336.307895000002</c:v>
                </c:pt>
                <c:pt idx="11933">
                  <c:v>29338.758085000001</c:v>
                </c:pt>
                <c:pt idx="11934">
                  <c:v>29341.229544000002</c:v>
                </c:pt>
                <c:pt idx="11935">
                  <c:v>29343.701627999999</c:v>
                </c:pt>
                <c:pt idx="11936">
                  <c:v>29346.165088000002</c:v>
                </c:pt>
                <c:pt idx="11937">
                  <c:v>29348.653427000001</c:v>
                </c:pt>
                <c:pt idx="11938">
                  <c:v>29351.125934</c:v>
                </c:pt>
                <c:pt idx="11939">
                  <c:v>29353.604162</c:v>
                </c:pt>
                <c:pt idx="11940">
                  <c:v>29356.079258000002</c:v>
                </c:pt>
                <c:pt idx="11941">
                  <c:v>29358.542042000001</c:v>
                </c:pt>
                <c:pt idx="11942">
                  <c:v>29360.994658</c:v>
                </c:pt>
                <c:pt idx="11943">
                  <c:v>29363.445242999998</c:v>
                </c:pt>
                <c:pt idx="11944">
                  <c:v>29365.906029999998</c:v>
                </c:pt>
                <c:pt idx="11945">
                  <c:v>29368.374027000002</c:v>
                </c:pt>
                <c:pt idx="11946">
                  <c:v>29370.829400999999</c:v>
                </c:pt>
                <c:pt idx="11947">
                  <c:v>29373.282229</c:v>
                </c:pt>
                <c:pt idx="11948">
                  <c:v>29375.752055000001</c:v>
                </c:pt>
                <c:pt idx="11949">
                  <c:v>29378.215802999999</c:v>
                </c:pt>
                <c:pt idx="11950">
                  <c:v>29380.668299000001</c:v>
                </c:pt>
                <c:pt idx="11951">
                  <c:v>29383.113043000001</c:v>
                </c:pt>
                <c:pt idx="11952">
                  <c:v>29385.574795</c:v>
                </c:pt>
                <c:pt idx="11953">
                  <c:v>29388.071747999998</c:v>
                </c:pt>
                <c:pt idx="11954">
                  <c:v>29390.527617</c:v>
                </c:pt>
                <c:pt idx="11955">
                  <c:v>29392.987546</c:v>
                </c:pt>
                <c:pt idx="11956">
                  <c:v>29395.443263000001</c:v>
                </c:pt>
                <c:pt idx="11957">
                  <c:v>29397.914357000001</c:v>
                </c:pt>
                <c:pt idx="11958">
                  <c:v>29400.369142</c:v>
                </c:pt>
                <c:pt idx="11959">
                  <c:v>29402.822262000002</c:v>
                </c:pt>
                <c:pt idx="11960">
                  <c:v>29405.292334000002</c:v>
                </c:pt>
                <c:pt idx="11961">
                  <c:v>29407.768359000002</c:v>
                </c:pt>
                <c:pt idx="11962">
                  <c:v>29410.215936000001</c:v>
                </c:pt>
                <c:pt idx="11963">
                  <c:v>29412.675695000002</c:v>
                </c:pt>
                <c:pt idx="11964">
                  <c:v>29415.132753999998</c:v>
                </c:pt>
                <c:pt idx="11965">
                  <c:v>29417.590888999999</c:v>
                </c:pt>
                <c:pt idx="11966">
                  <c:v>29420.054855999999</c:v>
                </c:pt>
                <c:pt idx="11967">
                  <c:v>29422.522992999999</c:v>
                </c:pt>
                <c:pt idx="11968">
                  <c:v>29424.985599</c:v>
                </c:pt>
                <c:pt idx="11969">
                  <c:v>29427.435622000001</c:v>
                </c:pt>
                <c:pt idx="11970">
                  <c:v>29429.896736999999</c:v>
                </c:pt>
                <c:pt idx="11971">
                  <c:v>29432.356006999998</c:v>
                </c:pt>
                <c:pt idx="11972">
                  <c:v>29434.826712999999</c:v>
                </c:pt>
                <c:pt idx="11973">
                  <c:v>29437.276550999999</c:v>
                </c:pt>
                <c:pt idx="11974">
                  <c:v>29439.729534999999</c:v>
                </c:pt>
                <c:pt idx="11975">
                  <c:v>29442.185140000001</c:v>
                </c:pt>
                <c:pt idx="11976">
                  <c:v>29444.661841000001</c:v>
                </c:pt>
                <c:pt idx="11977">
                  <c:v>29447.117156</c:v>
                </c:pt>
                <c:pt idx="11978">
                  <c:v>29449.584169000002</c:v>
                </c:pt>
                <c:pt idx="11979">
                  <c:v>29452.044162999999</c:v>
                </c:pt>
                <c:pt idx="11980">
                  <c:v>29454.495825999998</c:v>
                </c:pt>
                <c:pt idx="11981">
                  <c:v>29456.962651999998</c:v>
                </c:pt>
                <c:pt idx="11982">
                  <c:v>29459.422440999999</c:v>
                </c:pt>
                <c:pt idx="11983">
                  <c:v>29461.877297999999</c:v>
                </c:pt>
                <c:pt idx="11984">
                  <c:v>29464.330342000001</c:v>
                </c:pt>
                <c:pt idx="11985">
                  <c:v>29466.791187999999</c:v>
                </c:pt>
                <c:pt idx="11986">
                  <c:v>29469.241259999999</c:v>
                </c:pt>
                <c:pt idx="11987">
                  <c:v>29471.722438000001</c:v>
                </c:pt>
                <c:pt idx="11988">
                  <c:v>29474.170171999998</c:v>
                </c:pt>
                <c:pt idx="11989">
                  <c:v>29476.643832000002</c:v>
                </c:pt>
                <c:pt idx="11990">
                  <c:v>29479.098086999998</c:v>
                </c:pt>
                <c:pt idx="11991">
                  <c:v>29481.556328999999</c:v>
                </c:pt>
                <c:pt idx="11992">
                  <c:v>29484.006907999999</c:v>
                </c:pt>
                <c:pt idx="11993">
                  <c:v>29486.465789000002</c:v>
                </c:pt>
                <c:pt idx="11994">
                  <c:v>29488.924192999999</c:v>
                </c:pt>
                <c:pt idx="11995">
                  <c:v>29491.382592999998</c:v>
                </c:pt>
                <c:pt idx="11996">
                  <c:v>29493.832710999999</c:v>
                </c:pt>
                <c:pt idx="11997">
                  <c:v>29496.292975</c:v>
                </c:pt>
                <c:pt idx="11998">
                  <c:v>29498.761860999999</c:v>
                </c:pt>
                <c:pt idx="11999">
                  <c:v>29501.213058000001</c:v>
                </c:pt>
                <c:pt idx="12000">
                  <c:v>29503.670556000001</c:v>
                </c:pt>
                <c:pt idx="12001">
                  <c:v>29506.140291</c:v>
                </c:pt>
                <c:pt idx="12002">
                  <c:v>29508.594894000002</c:v>
                </c:pt>
                <c:pt idx="12003">
                  <c:v>29511.057650999999</c:v>
                </c:pt>
                <c:pt idx="12004">
                  <c:v>29513.523550999998</c:v>
                </c:pt>
                <c:pt idx="12005">
                  <c:v>29515.983423000001</c:v>
                </c:pt>
                <c:pt idx="12006">
                  <c:v>29518.432830000002</c:v>
                </c:pt>
                <c:pt idx="12007">
                  <c:v>29520.892821000001</c:v>
                </c:pt>
                <c:pt idx="12008">
                  <c:v>29523.346751000001</c:v>
                </c:pt>
                <c:pt idx="12009">
                  <c:v>29525.821962000002</c:v>
                </c:pt>
                <c:pt idx="12010">
                  <c:v>29528.277849999999</c:v>
                </c:pt>
                <c:pt idx="12011">
                  <c:v>29530.727959</c:v>
                </c:pt>
                <c:pt idx="12012">
                  <c:v>29533.178029999999</c:v>
                </c:pt>
                <c:pt idx="12013">
                  <c:v>29535.631543</c:v>
                </c:pt>
                <c:pt idx="12014">
                  <c:v>29538.084268999999</c:v>
                </c:pt>
                <c:pt idx="12015">
                  <c:v>29540.560257000001</c:v>
                </c:pt>
                <c:pt idx="12016">
                  <c:v>29543.031857000002</c:v>
                </c:pt>
                <c:pt idx="12017">
                  <c:v>29545.500239000001</c:v>
                </c:pt>
                <c:pt idx="12018">
                  <c:v>29547.968334000001</c:v>
                </c:pt>
                <c:pt idx="12019">
                  <c:v>29550.431273999999</c:v>
                </c:pt>
                <c:pt idx="12020">
                  <c:v>29552.884083000001</c:v>
                </c:pt>
                <c:pt idx="12021">
                  <c:v>29555.333357</c:v>
                </c:pt>
                <c:pt idx="12022">
                  <c:v>29557.795086999999</c:v>
                </c:pt>
                <c:pt idx="12023">
                  <c:v>29560.267219000001</c:v>
                </c:pt>
                <c:pt idx="12024">
                  <c:v>29562.739991999999</c:v>
                </c:pt>
                <c:pt idx="12025">
                  <c:v>29565.192674000002</c:v>
                </c:pt>
                <c:pt idx="12026">
                  <c:v>29567.649121999999</c:v>
                </c:pt>
                <c:pt idx="12027">
                  <c:v>29570.096121999999</c:v>
                </c:pt>
                <c:pt idx="12028">
                  <c:v>29572.582236999999</c:v>
                </c:pt>
                <c:pt idx="12029">
                  <c:v>29575.054698</c:v>
                </c:pt>
                <c:pt idx="12030">
                  <c:v>29577.509656999999</c:v>
                </c:pt>
                <c:pt idx="12031">
                  <c:v>29579.969077000002</c:v>
                </c:pt>
                <c:pt idx="12032">
                  <c:v>29582.434855</c:v>
                </c:pt>
                <c:pt idx="12033">
                  <c:v>29584.895135999999</c:v>
                </c:pt>
                <c:pt idx="12034">
                  <c:v>29587.349082000001</c:v>
                </c:pt>
                <c:pt idx="12035">
                  <c:v>29589.804996999999</c:v>
                </c:pt>
                <c:pt idx="12036">
                  <c:v>29592.259746</c:v>
                </c:pt>
                <c:pt idx="12037">
                  <c:v>29594.706158000001</c:v>
                </c:pt>
                <c:pt idx="12038">
                  <c:v>29597.176103000002</c:v>
                </c:pt>
                <c:pt idx="12039">
                  <c:v>29599.647979000001</c:v>
                </c:pt>
                <c:pt idx="12040">
                  <c:v>29602.125220999998</c:v>
                </c:pt>
                <c:pt idx="12041">
                  <c:v>29604.572905000001</c:v>
                </c:pt>
                <c:pt idx="12042">
                  <c:v>29607.051805999999</c:v>
                </c:pt>
                <c:pt idx="12043">
                  <c:v>29609.506215000001</c:v>
                </c:pt>
                <c:pt idx="12044">
                  <c:v>29611.971275</c:v>
                </c:pt>
                <c:pt idx="12045">
                  <c:v>29614.428824999999</c:v>
                </c:pt>
                <c:pt idx="12046">
                  <c:v>29616.889993000001</c:v>
                </c:pt>
                <c:pt idx="12047">
                  <c:v>29619.358227000001</c:v>
                </c:pt>
                <c:pt idx="12048">
                  <c:v>29621.810276</c:v>
                </c:pt>
                <c:pt idx="12049">
                  <c:v>29624.290424999999</c:v>
                </c:pt>
                <c:pt idx="12050">
                  <c:v>29626.751023000001</c:v>
                </c:pt>
                <c:pt idx="12051">
                  <c:v>29629.212326000001</c:v>
                </c:pt>
                <c:pt idx="12052">
                  <c:v>29631.665086000001</c:v>
                </c:pt>
                <c:pt idx="12053">
                  <c:v>29634.120097999999</c:v>
                </c:pt>
                <c:pt idx="12054">
                  <c:v>29636.578551999999</c:v>
                </c:pt>
                <c:pt idx="12055">
                  <c:v>29639.033316000001</c:v>
                </c:pt>
                <c:pt idx="12056">
                  <c:v>29641.487677000001</c:v>
                </c:pt>
                <c:pt idx="12057">
                  <c:v>29643.959124000001</c:v>
                </c:pt>
                <c:pt idx="12058">
                  <c:v>29646.436785999998</c:v>
                </c:pt>
                <c:pt idx="12059">
                  <c:v>29648.893001</c:v>
                </c:pt>
                <c:pt idx="12060">
                  <c:v>29651.375781999999</c:v>
                </c:pt>
                <c:pt idx="12061">
                  <c:v>29653.829581000002</c:v>
                </c:pt>
                <c:pt idx="12062">
                  <c:v>29656.292110999999</c:v>
                </c:pt>
                <c:pt idx="12063">
                  <c:v>29658.788979000001</c:v>
                </c:pt>
                <c:pt idx="12064">
                  <c:v>29661.250230000001</c:v>
                </c:pt>
                <c:pt idx="12065">
                  <c:v>29663.700973999999</c:v>
                </c:pt>
                <c:pt idx="12066">
                  <c:v>29666.174408999999</c:v>
                </c:pt>
                <c:pt idx="12067">
                  <c:v>29668.637244000001</c:v>
                </c:pt>
                <c:pt idx="12068">
                  <c:v>29671.096885999999</c:v>
                </c:pt>
                <c:pt idx="12069">
                  <c:v>29673.555679000001</c:v>
                </c:pt>
                <c:pt idx="12070">
                  <c:v>29676.012981</c:v>
                </c:pt>
                <c:pt idx="12071">
                  <c:v>29678.469153999999</c:v>
                </c:pt>
                <c:pt idx="12072">
                  <c:v>29680.924394000001</c:v>
                </c:pt>
                <c:pt idx="12073">
                  <c:v>29683.372243000002</c:v>
                </c:pt>
                <c:pt idx="12074">
                  <c:v>29685.845072</c:v>
                </c:pt>
                <c:pt idx="12075">
                  <c:v>29688.315138999998</c:v>
                </c:pt>
                <c:pt idx="12076">
                  <c:v>29690.766914</c:v>
                </c:pt>
                <c:pt idx="12077">
                  <c:v>29693.239291999998</c:v>
                </c:pt>
                <c:pt idx="12078">
                  <c:v>29695.698841000001</c:v>
                </c:pt>
                <c:pt idx="12079">
                  <c:v>29698.156158000002</c:v>
                </c:pt>
                <c:pt idx="12080">
                  <c:v>29700.629792</c:v>
                </c:pt>
                <c:pt idx="12081">
                  <c:v>29703.097239999999</c:v>
                </c:pt>
                <c:pt idx="12082">
                  <c:v>29705.550286000002</c:v>
                </c:pt>
                <c:pt idx="12083">
                  <c:v>29707.991367999999</c:v>
                </c:pt>
                <c:pt idx="12084">
                  <c:v>29710.468207000002</c:v>
                </c:pt>
                <c:pt idx="12085">
                  <c:v>29712.916334000001</c:v>
                </c:pt>
                <c:pt idx="12086">
                  <c:v>29715.376273000002</c:v>
                </c:pt>
                <c:pt idx="12087">
                  <c:v>29717.848331000001</c:v>
                </c:pt>
                <c:pt idx="12088">
                  <c:v>29720.297072000001</c:v>
                </c:pt>
                <c:pt idx="12089">
                  <c:v>29722.771916999998</c:v>
                </c:pt>
                <c:pt idx="12090">
                  <c:v>29725.228157000001</c:v>
                </c:pt>
                <c:pt idx="12091">
                  <c:v>29727.675448999998</c:v>
                </c:pt>
                <c:pt idx="12092">
                  <c:v>29730.1342</c:v>
                </c:pt>
                <c:pt idx="12093">
                  <c:v>29732.587006999998</c:v>
                </c:pt>
                <c:pt idx="12094">
                  <c:v>29735.059400999999</c:v>
                </c:pt>
                <c:pt idx="12095">
                  <c:v>29737.531739999999</c:v>
                </c:pt>
                <c:pt idx="12096">
                  <c:v>29739.986153999998</c:v>
                </c:pt>
                <c:pt idx="12097">
                  <c:v>29742.458121</c:v>
                </c:pt>
                <c:pt idx="12098">
                  <c:v>29744.908346</c:v>
                </c:pt>
                <c:pt idx="12099">
                  <c:v>29747.380013000002</c:v>
                </c:pt>
                <c:pt idx="12100">
                  <c:v>29749.829663</c:v>
                </c:pt>
                <c:pt idx="12101">
                  <c:v>29752.306696</c:v>
                </c:pt>
                <c:pt idx="12102">
                  <c:v>29754.783060999998</c:v>
                </c:pt>
                <c:pt idx="12103">
                  <c:v>29757.244266000002</c:v>
                </c:pt>
                <c:pt idx="12104">
                  <c:v>29759.706822</c:v>
                </c:pt>
                <c:pt idx="12105">
                  <c:v>29762.172738000001</c:v>
                </c:pt>
                <c:pt idx="12106">
                  <c:v>29764.64976</c:v>
                </c:pt>
                <c:pt idx="12107">
                  <c:v>29767.108237</c:v>
                </c:pt>
                <c:pt idx="12108">
                  <c:v>29769.581187</c:v>
                </c:pt>
                <c:pt idx="12109">
                  <c:v>29772.049362999998</c:v>
                </c:pt>
                <c:pt idx="12110">
                  <c:v>29774.505042000001</c:v>
                </c:pt>
                <c:pt idx="12111">
                  <c:v>29776.972676000001</c:v>
                </c:pt>
                <c:pt idx="12112">
                  <c:v>29779.448354</c:v>
                </c:pt>
                <c:pt idx="12113">
                  <c:v>29781.916834</c:v>
                </c:pt>
                <c:pt idx="12114">
                  <c:v>29784.374778000001</c:v>
                </c:pt>
                <c:pt idx="12115">
                  <c:v>29786.831714</c:v>
                </c:pt>
                <c:pt idx="12116">
                  <c:v>29789.287581000001</c:v>
                </c:pt>
                <c:pt idx="12117">
                  <c:v>29791.738922</c:v>
                </c:pt>
                <c:pt idx="12118">
                  <c:v>29794.189869999998</c:v>
                </c:pt>
                <c:pt idx="12119">
                  <c:v>29796.66131</c:v>
                </c:pt>
                <c:pt idx="12120">
                  <c:v>29799.139658</c:v>
                </c:pt>
                <c:pt idx="12121">
                  <c:v>29801.594841999999</c:v>
                </c:pt>
                <c:pt idx="12122">
                  <c:v>29804.042390999999</c:v>
                </c:pt>
                <c:pt idx="12123">
                  <c:v>29806.501192</c:v>
                </c:pt>
                <c:pt idx="12124">
                  <c:v>29808.957861999999</c:v>
                </c:pt>
                <c:pt idx="12125">
                  <c:v>29811.408984999998</c:v>
                </c:pt>
                <c:pt idx="12126">
                  <c:v>29813.885204999999</c:v>
                </c:pt>
                <c:pt idx="12127">
                  <c:v>29816.340306999999</c:v>
                </c:pt>
                <c:pt idx="12128">
                  <c:v>29818.805046000001</c:v>
                </c:pt>
                <c:pt idx="12129">
                  <c:v>29821.280236999999</c:v>
                </c:pt>
                <c:pt idx="12130">
                  <c:v>29823.750099000001</c:v>
                </c:pt>
                <c:pt idx="12131">
                  <c:v>29826.199786000001</c:v>
                </c:pt>
                <c:pt idx="12132">
                  <c:v>29828.660011</c:v>
                </c:pt>
                <c:pt idx="12133">
                  <c:v>29831.131855</c:v>
                </c:pt>
                <c:pt idx="12134">
                  <c:v>29833.588337000001</c:v>
                </c:pt>
                <c:pt idx="12135">
                  <c:v>29836.050714000001</c:v>
                </c:pt>
                <c:pt idx="12136">
                  <c:v>29838.516954999999</c:v>
                </c:pt>
                <c:pt idx="12137">
                  <c:v>29840.979067</c:v>
                </c:pt>
                <c:pt idx="12138">
                  <c:v>29843.459975999998</c:v>
                </c:pt>
                <c:pt idx="12139">
                  <c:v>29845.910154000001</c:v>
                </c:pt>
                <c:pt idx="12140">
                  <c:v>29848.36724</c:v>
                </c:pt>
                <c:pt idx="12141">
                  <c:v>29850.825895000002</c:v>
                </c:pt>
                <c:pt idx="12142">
                  <c:v>29853.280208</c:v>
                </c:pt>
                <c:pt idx="12143">
                  <c:v>29855.745674000002</c:v>
                </c:pt>
                <c:pt idx="12144">
                  <c:v>29858.200188999999</c:v>
                </c:pt>
                <c:pt idx="12145">
                  <c:v>29860.662711000001</c:v>
                </c:pt>
                <c:pt idx="12146">
                  <c:v>29863.141938000001</c:v>
                </c:pt>
                <c:pt idx="12147">
                  <c:v>29865.615696000001</c:v>
                </c:pt>
                <c:pt idx="12148">
                  <c:v>29868.087305000001</c:v>
                </c:pt>
                <c:pt idx="12149">
                  <c:v>29870.547935999999</c:v>
                </c:pt>
                <c:pt idx="12150">
                  <c:v>29873.011699999999</c:v>
                </c:pt>
                <c:pt idx="12151">
                  <c:v>29875.484681000002</c:v>
                </c:pt>
                <c:pt idx="12152">
                  <c:v>29877.958846000001</c:v>
                </c:pt>
                <c:pt idx="12153">
                  <c:v>29880.409557999999</c:v>
                </c:pt>
                <c:pt idx="12154">
                  <c:v>29882.866047</c:v>
                </c:pt>
                <c:pt idx="12155">
                  <c:v>29885.364280999998</c:v>
                </c:pt>
                <c:pt idx="12156">
                  <c:v>29887.823700000001</c:v>
                </c:pt>
                <c:pt idx="12157">
                  <c:v>29890.278375999998</c:v>
                </c:pt>
                <c:pt idx="12158">
                  <c:v>29892.734819000001</c:v>
                </c:pt>
                <c:pt idx="12159">
                  <c:v>29895.206404</c:v>
                </c:pt>
                <c:pt idx="12160">
                  <c:v>29897.660702000001</c:v>
                </c:pt>
                <c:pt idx="12161">
                  <c:v>29900.130784000001</c:v>
                </c:pt>
                <c:pt idx="12162">
                  <c:v>29902.590022</c:v>
                </c:pt>
                <c:pt idx="12163">
                  <c:v>29905.066113000001</c:v>
                </c:pt>
                <c:pt idx="12164">
                  <c:v>29907.527873999999</c:v>
                </c:pt>
                <c:pt idx="12165">
                  <c:v>29909.983977</c:v>
                </c:pt>
                <c:pt idx="12166">
                  <c:v>29912.437386000001</c:v>
                </c:pt>
                <c:pt idx="12167">
                  <c:v>29914.891241000001</c:v>
                </c:pt>
                <c:pt idx="12168">
                  <c:v>29917.340914</c:v>
                </c:pt>
                <c:pt idx="12169">
                  <c:v>29919.799078</c:v>
                </c:pt>
                <c:pt idx="12170">
                  <c:v>29922.273711999998</c:v>
                </c:pt>
                <c:pt idx="12171">
                  <c:v>29924.743149999998</c:v>
                </c:pt>
              </c:numCache>
            </c:numRef>
          </c:xVal>
          <c:yVal>
            <c:numRef>
              <c:f>Sheet1!$C$2:$C$12173</c:f>
              <c:numCache>
                <c:formatCode>General</c:formatCode>
                <c:ptCount val="12172"/>
                <c:pt idx="0">
                  <c:v>-1.3580000000000001E-12</c:v>
                </c:pt>
                <c:pt idx="1">
                  <c:v>-7.1899999999999997E-13</c:v>
                </c:pt>
                <c:pt idx="2">
                  <c:v>-5.92E-13</c:v>
                </c:pt>
                <c:pt idx="3">
                  <c:v>-2.6199999999999999E-13</c:v>
                </c:pt>
                <c:pt idx="4">
                  <c:v>-3.3499999999999999E-13</c:v>
                </c:pt>
                <c:pt idx="5">
                  <c:v>-4.0900000000000002E-13</c:v>
                </c:pt>
                <c:pt idx="6">
                  <c:v>-1.13E-13</c:v>
                </c:pt>
                <c:pt idx="7">
                  <c:v>4.3E-14</c:v>
                </c:pt>
                <c:pt idx="8">
                  <c:v>2.2899999999999998E-13</c:v>
                </c:pt>
                <c:pt idx="9">
                  <c:v>1.95E-13</c:v>
                </c:pt>
                <c:pt idx="10">
                  <c:v>1.7899999999999999E-13</c:v>
                </c:pt>
                <c:pt idx="11">
                  <c:v>4.8999999999999999E-14</c:v>
                </c:pt>
                <c:pt idx="12">
                  <c:v>1.7999999999999999E-14</c:v>
                </c:pt>
                <c:pt idx="13">
                  <c:v>1.0000000000000001E-15</c:v>
                </c:pt>
                <c:pt idx="14">
                  <c:v>1.6199999999999999E-13</c:v>
                </c:pt>
                <c:pt idx="15">
                  <c:v>-9.8999999999999995E-14</c:v>
                </c:pt>
                <c:pt idx="16">
                  <c:v>-1.37E-13</c:v>
                </c:pt>
                <c:pt idx="17">
                  <c:v>-1.6E-13</c:v>
                </c:pt>
                <c:pt idx="18">
                  <c:v>-3.5999999999999998E-14</c:v>
                </c:pt>
                <c:pt idx="19">
                  <c:v>-1.13E-13</c:v>
                </c:pt>
                <c:pt idx="20">
                  <c:v>-1.2099999999999999E-13</c:v>
                </c:pt>
                <c:pt idx="21">
                  <c:v>-1.77E-13</c:v>
                </c:pt>
                <c:pt idx="22">
                  <c:v>-2.3200000000000002E-13</c:v>
                </c:pt>
                <c:pt idx="23">
                  <c:v>-1.9300000000000001E-13</c:v>
                </c:pt>
                <c:pt idx="24">
                  <c:v>-3.9499999999999998E-13</c:v>
                </c:pt>
                <c:pt idx="25">
                  <c:v>-3.4100000000000001E-13</c:v>
                </c:pt>
                <c:pt idx="26">
                  <c:v>-2.6399999999999999E-13</c:v>
                </c:pt>
                <c:pt idx="27">
                  <c:v>-2.6900000000000001E-13</c:v>
                </c:pt>
                <c:pt idx="28">
                  <c:v>-1.7299999999999999E-13</c:v>
                </c:pt>
                <c:pt idx="29">
                  <c:v>-2.6800000000000002E-13</c:v>
                </c:pt>
                <c:pt idx="30">
                  <c:v>-2.3500000000000001E-13</c:v>
                </c:pt>
                <c:pt idx="31">
                  <c:v>-1.7500000000000001E-13</c:v>
                </c:pt>
                <c:pt idx="32">
                  <c:v>-1.7600000000000001E-13</c:v>
                </c:pt>
                <c:pt idx="33">
                  <c:v>-2.5900000000000001E-13</c:v>
                </c:pt>
                <c:pt idx="34">
                  <c:v>-2.7499999999999999E-13</c:v>
                </c:pt>
                <c:pt idx="35">
                  <c:v>-1.77E-13</c:v>
                </c:pt>
                <c:pt idx="36">
                  <c:v>-2.4199999999999998E-13</c:v>
                </c:pt>
                <c:pt idx="37">
                  <c:v>-2.4600000000000001E-13</c:v>
                </c:pt>
                <c:pt idx="38">
                  <c:v>-2.07E-13</c:v>
                </c:pt>
                <c:pt idx="39">
                  <c:v>-6.39E-13</c:v>
                </c:pt>
                <c:pt idx="40">
                  <c:v>-3.8900000000000001E-13</c:v>
                </c:pt>
                <c:pt idx="41">
                  <c:v>-4.4700000000000001E-13</c:v>
                </c:pt>
                <c:pt idx="42">
                  <c:v>-3.3499999999999999E-13</c:v>
                </c:pt>
                <c:pt idx="43">
                  <c:v>-2.9999999999999998E-13</c:v>
                </c:pt>
                <c:pt idx="44">
                  <c:v>-3.44E-13</c:v>
                </c:pt>
                <c:pt idx="45">
                  <c:v>-2.9799999999999999E-13</c:v>
                </c:pt>
                <c:pt idx="46">
                  <c:v>-1E-13</c:v>
                </c:pt>
                <c:pt idx="47">
                  <c:v>2.6999999999999999E-14</c:v>
                </c:pt>
                <c:pt idx="48">
                  <c:v>2.2000000000000001E-14</c:v>
                </c:pt>
                <c:pt idx="49">
                  <c:v>1.1E-14</c:v>
                </c:pt>
                <c:pt idx="50">
                  <c:v>-9.4000000000000003E-14</c:v>
                </c:pt>
                <c:pt idx="51">
                  <c:v>-3.8999999999999998E-14</c:v>
                </c:pt>
                <c:pt idx="52">
                  <c:v>-1.09E-13</c:v>
                </c:pt>
                <c:pt idx="53">
                  <c:v>-1.72E-13</c:v>
                </c:pt>
                <c:pt idx="54">
                  <c:v>-1.43E-13</c:v>
                </c:pt>
                <c:pt idx="55">
                  <c:v>-9.4999999999999999E-14</c:v>
                </c:pt>
                <c:pt idx="56">
                  <c:v>-1.84E-13</c:v>
                </c:pt>
                <c:pt idx="57">
                  <c:v>-2.2300000000000001E-13</c:v>
                </c:pt>
                <c:pt idx="58">
                  <c:v>-1.96E-13</c:v>
                </c:pt>
                <c:pt idx="59">
                  <c:v>-3.2499999999999998E-13</c:v>
                </c:pt>
                <c:pt idx="60">
                  <c:v>-1.8599999999999999E-13</c:v>
                </c:pt>
                <c:pt idx="61">
                  <c:v>-2.49E-13</c:v>
                </c:pt>
                <c:pt idx="62">
                  <c:v>-1.7899999999999999E-13</c:v>
                </c:pt>
                <c:pt idx="63">
                  <c:v>-2.02E-13</c:v>
                </c:pt>
                <c:pt idx="64">
                  <c:v>-1.3299999999999999E-13</c:v>
                </c:pt>
                <c:pt idx="65">
                  <c:v>-1.59E-13</c:v>
                </c:pt>
                <c:pt idx="66">
                  <c:v>-1.7899999999999999E-13</c:v>
                </c:pt>
                <c:pt idx="67">
                  <c:v>-2.26E-13</c:v>
                </c:pt>
                <c:pt idx="68">
                  <c:v>-1.9199999999999999E-13</c:v>
                </c:pt>
                <c:pt idx="69">
                  <c:v>-2.4400000000000002E-13</c:v>
                </c:pt>
                <c:pt idx="70">
                  <c:v>-1.3299999999999999E-13</c:v>
                </c:pt>
                <c:pt idx="71">
                  <c:v>-2.4700000000000001E-13</c:v>
                </c:pt>
                <c:pt idx="72">
                  <c:v>-1.5200000000000001E-13</c:v>
                </c:pt>
                <c:pt idx="73">
                  <c:v>-2.72E-13</c:v>
                </c:pt>
                <c:pt idx="74">
                  <c:v>-3.07E-13</c:v>
                </c:pt>
                <c:pt idx="75">
                  <c:v>-2.5700000000000002E-13</c:v>
                </c:pt>
                <c:pt idx="76">
                  <c:v>-2.1499999999999999E-13</c:v>
                </c:pt>
                <c:pt idx="77">
                  <c:v>-2.8000000000000002E-13</c:v>
                </c:pt>
                <c:pt idx="78">
                  <c:v>-2.5399999999999998E-13</c:v>
                </c:pt>
                <c:pt idx="79">
                  <c:v>-2.38E-13</c:v>
                </c:pt>
                <c:pt idx="80">
                  <c:v>-1.7299999999999999E-13</c:v>
                </c:pt>
                <c:pt idx="81">
                  <c:v>-2.0899999999999999E-13</c:v>
                </c:pt>
                <c:pt idx="82">
                  <c:v>-2.07E-13</c:v>
                </c:pt>
                <c:pt idx="83">
                  <c:v>-2.3899999999999999E-13</c:v>
                </c:pt>
                <c:pt idx="84">
                  <c:v>-1.3500000000000001E-13</c:v>
                </c:pt>
                <c:pt idx="85">
                  <c:v>-1.9199999999999999E-13</c:v>
                </c:pt>
                <c:pt idx="86">
                  <c:v>-1.9199999999999999E-13</c:v>
                </c:pt>
                <c:pt idx="87">
                  <c:v>-2.8699999999999999E-13</c:v>
                </c:pt>
                <c:pt idx="88">
                  <c:v>-1.7600000000000001E-13</c:v>
                </c:pt>
                <c:pt idx="89">
                  <c:v>-1.42E-13</c:v>
                </c:pt>
                <c:pt idx="90">
                  <c:v>-1.66E-13</c:v>
                </c:pt>
                <c:pt idx="91">
                  <c:v>-1.03E-13</c:v>
                </c:pt>
                <c:pt idx="92">
                  <c:v>-2.3500000000000001E-13</c:v>
                </c:pt>
                <c:pt idx="93">
                  <c:v>-1.89E-13</c:v>
                </c:pt>
                <c:pt idx="94">
                  <c:v>-2.37E-13</c:v>
                </c:pt>
                <c:pt idx="95">
                  <c:v>-2.8699999999999999E-13</c:v>
                </c:pt>
                <c:pt idx="96">
                  <c:v>-2.48E-13</c:v>
                </c:pt>
                <c:pt idx="97">
                  <c:v>-3.07E-13</c:v>
                </c:pt>
                <c:pt idx="98">
                  <c:v>-2.3300000000000002E-13</c:v>
                </c:pt>
                <c:pt idx="99">
                  <c:v>-2.3999999999999999E-13</c:v>
                </c:pt>
                <c:pt idx="100">
                  <c:v>-1.1600000000000001E-13</c:v>
                </c:pt>
                <c:pt idx="101">
                  <c:v>-2.6900000000000001E-13</c:v>
                </c:pt>
                <c:pt idx="102">
                  <c:v>-1.9199999999999999E-13</c:v>
                </c:pt>
                <c:pt idx="103">
                  <c:v>-1.72E-13</c:v>
                </c:pt>
                <c:pt idx="104">
                  <c:v>-1.83E-13</c:v>
                </c:pt>
                <c:pt idx="105">
                  <c:v>-2.26E-13</c:v>
                </c:pt>
                <c:pt idx="106">
                  <c:v>-2.36E-13</c:v>
                </c:pt>
                <c:pt idx="107">
                  <c:v>-2.1499999999999999E-13</c:v>
                </c:pt>
                <c:pt idx="108">
                  <c:v>-2.7699999999999998E-13</c:v>
                </c:pt>
                <c:pt idx="109">
                  <c:v>-2.19E-13</c:v>
                </c:pt>
                <c:pt idx="110">
                  <c:v>-2.5500000000000002E-13</c:v>
                </c:pt>
                <c:pt idx="111">
                  <c:v>-2.1200000000000001E-13</c:v>
                </c:pt>
                <c:pt idx="112">
                  <c:v>-2.4400000000000002E-13</c:v>
                </c:pt>
                <c:pt idx="113">
                  <c:v>-3.2E-13</c:v>
                </c:pt>
                <c:pt idx="114">
                  <c:v>-1.84E-13</c:v>
                </c:pt>
                <c:pt idx="115">
                  <c:v>-1.9400000000000001E-13</c:v>
                </c:pt>
                <c:pt idx="116">
                  <c:v>-2.1599999999999999E-13</c:v>
                </c:pt>
                <c:pt idx="117">
                  <c:v>-2.4500000000000002E-13</c:v>
                </c:pt>
                <c:pt idx="118">
                  <c:v>-2.1599999999999999E-13</c:v>
                </c:pt>
                <c:pt idx="119">
                  <c:v>-3.78E-13</c:v>
                </c:pt>
                <c:pt idx="120">
                  <c:v>-1.6400000000000001E-13</c:v>
                </c:pt>
                <c:pt idx="121">
                  <c:v>-2.6900000000000001E-13</c:v>
                </c:pt>
                <c:pt idx="122">
                  <c:v>-2.8300000000000001E-13</c:v>
                </c:pt>
                <c:pt idx="123">
                  <c:v>-1.6E-13</c:v>
                </c:pt>
                <c:pt idx="124">
                  <c:v>-2.0600000000000001E-13</c:v>
                </c:pt>
                <c:pt idx="125">
                  <c:v>-2.0899999999999999E-13</c:v>
                </c:pt>
                <c:pt idx="126">
                  <c:v>-1.6199999999999999E-13</c:v>
                </c:pt>
                <c:pt idx="127">
                  <c:v>-2.96E-13</c:v>
                </c:pt>
                <c:pt idx="128">
                  <c:v>-2.4700000000000001E-13</c:v>
                </c:pt>
                <c:pt idx="129">
                  <c:v>-7.7E-14</c:v>
                </c:pt>
                <c:pt idx="130">
                  <c:v>-2.2999999999999998E-13</c:v>
                </c:pt>
                <c:pt idx="131">
                  <c:v>-1.01E-13</c:v>
                </c:pt>
                <c:pt idx="132">
                  <c:v>-2.1599999999999999E-13</c:v>
                </c:pt>
                <c:pt idx="133">
                  <c:v>-1.7000000000000001E-13</c:v>
                </c:pt>
                <c:pt idx="134">
                  <c:v>-2.9400000000000001E-13</c:v>
                </c:pt>
                <c:pt idx="135">
                  <c:v>-2.07E-13</c:v>
                </c:pt>
                <c:pt idx="136">
                  <c:v>-1.8700000000000001E-13</c:v>
                </c:pt>
                <c:pt idx="137">
                  <c:v>-1.7500000000000001E-13</c:v>
                </c:pt>
                <c:pt idx="138">
                  <c:v>-1.5700000000000001E-13</c:v>
                </c:pt>
                <c:pt idx="139">
                  <c:v>-1.6900000000000001E-13</c:v>
                </c:pt>
                <c:pt idx="140">
                  <c:v>-2.3899999999999999E-13</c:v>
                </c:pt>
                <c:pt idx="141">
                  <c:v>-1.4000000000000001E-13</c:v>
                </c:pt>
                <c:pt idx="142">
                  <c:v>-1.7399999999999999E-13</c:v>
                </c:pt>
                <c:pt idx="143">
                  <c:v>-2.14E-13</c:v>
                </c:pt>
                <c:pt idx="144">
                  <c:v>-2.2699999999999999E-13</c:v>
                </c:pt>
                <c:pt idx="145">
                  <c:v>-2.5500000000000002E-13</c:v>
                </c:pt>
                <c:pt idx="146">
                  <c:v>-1.89E-13</c:v>
                </c:pt>
                <c:pt idx="147">
                  <c:v>-2.4600000000000001E-13</c:v>
                </c:pt>
                <c:pt idx="148">
                  <c:v>-2.3899999999999999E-13</c:v>
                </c:pt>
                <c:pt idx="149">
                  <c:v>-2.5900000000000001E-13</c:v>
                </c:pt>
                <c:pt idx="150">
                  <c:v>-1.7399999999999999E-13</c:v>
                </c:pt>
                <c:pt idx="151">
                  <c:v>-1.9300000000000001E-13</c:v>
                </c:pt>
                <c:pt idx="152">
                  <c:v>-3.4000000000000002E-13</c:v>
                </c:pt>
                <c:pt idx="153">
                  <c:v>-1.47E-13</c:v>
                </c:pt>
                <c:pt idx="154">
                  <c:v>-2.2199999999999999E-13</c:v>
                </c:pt>
                <c:pt idx="155">
                  <c:v>-3.3000000000000001E-13</c:v>
                </c:pt>
                <c:pt idx="156">
                  <c:v>-1.89E-13</c:v>
                </c:pt>
                <c:pt idx="157">
                  <c:v>-2.1499999999999999E-13</c:v>
                </c:pt>
                <c:pt idx="158">
                  <c:v>-1.49E-13</c:v>
                </c:pt>
                <c:pt idx="159">
                  <c:v>-2.7599999999999999E-13</c:v>
                </c:pt>
                <c:pt idx="160">
                  <c:v>-2.6599999999999998E-13</c:v>
                </c:pt>
                <c:pt idx="161">
                  <c:v>-2.14E-13</c:v>
                </c:pt>
                <c:pt idx="162">
                  <c:v>-2.01E-13</c:v>
                </c:pt>
                <c:pt idx="163">
                  <c:v>-1.7999999999999999E-13</c:v>
                </c:pt>
                <c:pt idx="164">
                  <c:v>-1.6E-13</c:v>
                </c:pt>
                <c:pt idx="165">
                  <c:v>-2.2E-13</c:v>
                </c:pt>
                <c:pt idx="166">
                  <c:v>-1.9900000000000001E-13</c:v>
                </c:pt>
                <c:pt idx="167">
                  <c:v>-2.3300000000000002E-13</c:v>
                </c:pt>
                <c:pt idx="168">
                  <c:v>-2.5399999999999998E-13</c:v>
                </c:pt>
                <c:pt idx="169">
                  <c:v>-1.95E-13</c:v>
                </c:pt>
                <c:pt idx="170">
                  <c:v>-3.3399999999999999E-13</c:v>
                </c:pt>
                <c:pt idx="171">
                  <c:v>-1.6400000000000001E-13</c:v>
                </c:pt>
                <c:pt idx="172">
                  <c:v>-2.1499999999999999E-13</c:v>
                </c:pt>
                <c:pt idx="173">
                  <c:v>-2.24E-13</c:v>
                </c:pt>
                <c:pt idx="174">
                  <c:v>-2.6900000000000001E-13</c:v>
                </c:pt>
                <c:pt idx="175">
                  <c:v>-2.6299999999999999E-13</c:v>
                </c:pt>
                <c:pt idx="176">
                  <c:v>-1.6400000000000001E-13</c:v>
                </c:pt>
                <c:pt idx="177">
                  <c:v>-6.4000000000000005E-14</c:v>
                </c:pt>
                <c:pt idx="178">
                  <c:v>-3.07E-13</c:v>
                </c:pt>
                <c:pt idx="179">
                  <c:v>-1.3500000000000001E-13</c:v>
                </c:pt>
                <c:pt idx="180">
                  <c:v>-2.1100000000000001E-13</c:v>
                </c:pt>
                <c:pt idx="181">
                  <c:v>-1.78E-13</c:v>
                </c:pt>
                <c:pt idx="182">
                  <c:v>-2.2199999999999999E-13</c:v>
                </c:pt>
                <c:pt idx="183">
                  <c:v>-3.1600000000000002E-13</c:v>
                </c:pt>
                <c:pt idx="184">
                  <c:v>-2.26E-13</c:v>
                </c:pt>
                <c:pt idx="185">
                  <c:v>-1.7000000000000001E-13</c:v>
                </c:pt>
                <c:pt idx="186">
                  <c:v>-2.6499999999999998E-13</c:v>
                </c:pt>
                <c:pt idx="187">
                  <c:v>-2.8599999999999999E-13</c:v>
                </c:pt>
                <c:pt idx="188">
                  <c:v>-2.4500000000000002E-13</c:v>
                </c:pt>
                <c:pt idx="189">
                  <c:v>-2.7799999999999998E-13</c:v>
                </c:pt>
                <c:pt idx="190">
                  <c:v>-2.6599999999999998E-13</c:v>
                </c:pt>
                <c:pt idx="191">
                  <c:v>-2.2799999999999999E-13</c:v>
                </c:pt>
                <c:pt idx="192">
                  <c:v>-1.8599999999999999E-13</c:v>
                </c:pt>
                <c:pt idx="193">
                  <c:v>-3.0500000000000001E-13</c:v>
                </c:pt>
                <c:pt idx="194">
                  <c:v>-1.8800000000000001E-13</c:v>
                </c:pt>
                <c:pt idx="195">
                  <c:v>-2.5000000000000001E-14</c:v>
                </c:pt>
                <c:pt idx="196">
                  <c:v>-2.2799999999999999E-13</c:v>
                </c:pt>
                <c:pt idx="197">
                  <c:v>-1.5200000000000001E-13</c:v>
                </c:pt>
                <c:pt idx="198">
                  <c:v>-2.8000000000000002E-13</c:v>
                </c:pt>
                <c:pt idx="199">
                  <c:v>-3.3299999999999999E-13</c:v>
                </c:pt>
                <c:pt idx="200">
                  <c:v>-1.36E-13</c:v>
                </c:pt>
                <c:pt idx="201">
                  <c:v>-2.2300000000000001E-13</c:v>
                </c:pt>
                <c:pt idx="202">
                  <c:v>-1.84E-13</c:v>
                </c:pt>
                <c:pt idx="203">
                  <c:v>-2.0600000000000001E-13</c:v>
                </c:pt>
                <c:pt idx="204">
                  <c:v>-1.72E-13</c:v>
                </c:pt>
                <c:pt idx="205">
                  <c:v>-2.2199999999999999E-13</c:v>
                </c:pt>
                <c:pt idx="206">
                  <c:v>-1.8100000000000001E-13</c:v>
                </c:pt>
                <c:pt idx="207">
                  <c:v>-3.3399999999999999E-13</c:v>
                </c:pt>
                <c:pt idx="208">
                  <c:v>-2.25E-13</c:v>
                </c:pt>
                <c:pt idx="209">
                  <c:v>-2.5299999999999998E-13</c:v>
                </c:pt>
                <c:pt idx="210">
                  <c:v>-8E-14</c:v>
                </c:pt>
                <c:pt idx="211">
                  <c:v>-2.6199999999999999E-13</c:v>
                </c:pt>
                <c:pt idx="212">
                  <c:v>-1.9699999999999999E-13</c:v>
                </c:pt>
                <c:pt idx="213">
                  <c:v>-1.8700000000000001E-13</c:v>
                </c:pt>
                <c:pt idx="214">
                  <c:v>-1.25E-13</c:v>
                </c:pt>
                <c:pt idx="215">
                  <c:v>-1.8499999999999999E-13</c:v>
                </c:pt>
                <c:pt idx="216">
                  <c:v>-2.7900000000000002E-13</c:v>
                </c:pt>
                <c:pt idx="217">
                  <c:v>-1.3E-13</c:v>
                </c:pt>
                <c:pt idx="218">
                  <c:v>-1.6799999999999999E-13</c:v>
                </c:pt>
                <c:pt idx="219">
                  <c:v>-3.08E-13</c:v>
                </c:pt>
                <c:pt idx="220">
                  <c:v>-2.19E-13</c:v>
                </c:pt>
                <c:pt idx="221">
                  <c:v>-1.3899999999999999E-13</c:v>
                </c:pt>
                <c:pt idx="222">
                  <c:v>-1.2699999999999999E-13</c:v>
                </c:pt>
                <c:pt idx="223">
                  <c:v>-2.0600000000000001E-13</c:v>
                </c:pt>
                <c:pt idx="224">
                  <c:v>-3.0400000000000002E-13</c:v>
                </c:pt>
                <c:pt idx="225">
                  <c:v>-1.2900000000000001E-13</c:v>
                </c:pt>
                <c:pt idx="226">
                  <c:v>-1.9099999999999999E-13</c:v>
                </c:pt>
                <c:pt idx="227">
                  <c:v>-2.8100000000000001E-13</c:v>
                </c:pt>
                <c:pt idx="228">
                  <c:v>-3.1299999999999998E-13</c:v>
                </c:pt>
                <c:pt idx="229">
                  <c:v>-2.25E-13</c:v>
                </c:pt>
                <c:pt idx="230">
                  <c:v>-1.48E-13</c:v>
                </c:pt>
                <c:pt idx="231">
                  <c:v>-1.5200000000000001E-13</c:v>
                </c:pt>
                <c:pt idx="232">
                  <c:v>-2.0600000000000001E-13</c:v>
                </c:pt>
                <c:pt idx="233">
                  <c:v>-2.4999999999999999E-13</c:v>
                </c:pt>
                <c:pt idx="234">
                  <c:v>-1.8599999999999999E-13</c:v>
                </c:pt>
                <c:pt idx="235">
                  <c:v>-3.1500000000000002E-13</c:v>
                </c:pt>
                <c:pt idx="236">
                  <c:v>-1.25E-13</c:v>
                </c:pt>
                <c:pt idx="237">
                  <c:v>-3.1800000000000001E-13</c:v>
                </c:pt>
                <c:pt idx="238">
                  <c:v>-2.36E-13</c:v>
                </c:pt>
                <c:pt idx="239">
                  <c:v>-1.7999999999999999E-13</c:v>
                </c:pt>
                <c:pt idx="240">
                  <c:v>-2.2699999999999999E-13</c:v>
                </c:pt>
                <c:pt idx="241">
                  <c:v>-1.4499999999999999E-13</c:v>
                </c:pt>
                <c:pt idx="242">
                  <c:v>-2.3300000000000002E-13</c:v>
                </c:pt>
                <c:pt idx="243">
                  <c:v>-2.2899999999999998E-13</c:v>
                </c:pt>
                <c:pt idx="244">
                  <c:v>-2.4099999999999998E-13</c:v>
                </c:pt>
                <c:pt idx="245">
                  <c:v>-3.0400000000000002E-13</c:v>
                </c:pt>
                <c:pt idx="246">
                  <c:v>-2.1200000000000001E-13</c:v>
                </c:pt>
                <c:pt idx="247">
                  <c:v>-2.7000000000000001E-13</c:v>
                </c:pt>
                <c:pt idx="248">
                  <c:v>-1.1999999999999999E-13</c:v>
                </c:pt>
                <c:pt idx="249">
                  <c:v>-2.4400000000000002E-13</c:v>
                </c:pt>
                <c:pt idx="250">
                  <c:v>-1.2200000000000001E-13</c:v>
                </c:pt>
                <c:pt idx="251">
                  <c:v>-1.1999999999999999E-13</c:v>
                </c:pt>
                <c:pt idx="252">
                  <c:v>-2.1800000000000001E-13</c:v>
                </c:pt>
                <c:pt idx="253">
                  <c:v>-1.5099999999999999E-13</c:v>
                </c:pt>
                <c:pt idx="254">
                  <c:v>-2.0000000000000001E-13</c:v>
                </c:pt>
                <c:pt idx="255">
                  <c:v>-1.7999999999999999E-13</c:v>
                </c:pt>
                <c:pt idx="256">
                  <c:v>-2.14E-13</c:v>
                </c:pt>
                <c:pt idx="257">
                  <c:v>-2.36E-13</c:v>
                </c:pt>
                <c:pt idx="258">
                  <c:v>-1.47E-13</c:v>
                </c:pt>
                <c:pt idx="259">
                  <c:v>-1.66E-13</c:v>
                </c:pt>
                <c:pt idx="260">
                  <c:v>-1.6400000000000001E-13</c:v>
                </c:pt>
                <c:pt idx="261">
                  <c:v>-3.2199999999999999E-13</c:v>
                </c:pt>
                <c:pt idx="262">
                  <c:v>-2.4999999999999999E-13</c:v>
                </c:pt>
                <c:pt idx="263">
                  <c:v>-1.89E-13</c:v>
                </c:pt>
                <c:pt idx="264">
                  <c:v>-1.71E-13</c:v>
                </c:pt>
                <c:pt idx="265">
                  <c:v>-8.6E-14</c:v>
                </c:pt>
                <c:pt idx="266">
                  <c:v>-1.9199999999999999E-13</c:v>
                </c:pt>
                <c:pt idx="267">
                  <c:v>-1.09E-13</c:v>
                </c:pt>
                <c:pt idx="268">
                  <c:v>-1.47E-13</c:v>
                </c:pt>
                <c:pt idx="269">
                  <c:v>-2.6199999999999999E-13</c:v>
                </c:pt>
                <c:pt idx="270">
                  <c:v>-1.47E-13</c:v>
                </c:pt>
                <c:pt idx="271">
                  <c:v>-1.96E-13</c:v>
                </c:pt>
                <c:pt idx="272">
                  <c:v>-2.6199999999999999E-13</c:v>
                </c:pt>
                <c:pt idx="273">
                  <c:v>-2.8300000000000001E-13</c:v>
                </c:pt>
                <c:pt idx="274">
                  <c:v>-2.38E-13</c:v>
                </c:pt>
                <c:pt idx="275">
                  <c:v>-1.48E-13</c:v>
                </c:pt>
                <c:pt idx="276">
                  <c:v>-2.4500000000000002E-13</c:v>
                </c:pt>
                <c:pt idx="277">
                  <c:v>-1.9400000000000001E-13</c:v>
                </c:pt>
                <c:pt idx="278">
                  <c:v>-3.2499999999999998E-13</c:v>
                </c:pt>
                <c:pt idx="279">
                  <c:v>-1.4100000000000001E-13</c:v>
                </c:pt>
                <c:pt idx="280">
                  <c:v>-1.55E-13</c:v>
                </c:pt>
                <c:pt idx="281">
                  <c:v>-2.02E-13</c:v>
                </c:pt>
                <c:pt idx="282">
                  <c:v>-2.8799999999999998E-13</c:v>
                </c:pt>
                <c:pt idx="283">
                  <c:v>-2.1599999999999999E-13</c:v>
                </c:pt>
                <c:pt idx="284">
                  <c:v>-1.31E-13</c:v>
                </c:pt>
                <c:pt idx="285">
                  <c:v>-2.07E-13</c:v>
                </c:pt>
                <c:pt idx="286">
                  <c:v>-2.0899999999999999E-13</c:v>
                </c:pt>
                <c:pt idx="287">
                  <c:v>-2.1100000000000001E-13</c:v>
                </c:pt>
                <c:pt idx="288">
                  <c:v>-1.5599999999999999E-13</c:v>
                </c:pt>
                <c:pt idx="289">
                  <c:v>-2.2E-13</c:v>
                </c:pt>
                <c:pt idx="290">
                  <c:v>-1.3799999999999999E-13</c:v>
                </c:pt>
                <c:pt idx="291">
                  <c:v>-1.47E-13</c:v>
                </c:pt>
                <c:pt idx="292">
                  <c:v>-1.4600000000000001E-13</c:v>
                </c:pt>
                <c:pt idx="293">
                  <c:v>-2.4400000000000002E-13</c:v>
                </c:pt>
                <c:pt idx="294">
                  <c:v>-2.0899999999999999E-13</c:v>
                </c:pt>
                <c:pt idx="295">
                  <c:v>-2.1100000000000001E-13</c:v>
                </c:pt>
                <c:pt idx="296">
                  <c:v>-1.3199999999999999E-13</c:v>
                </c:pt>
                <c:pt idx="297">
                  <c:v>-1.7399999999999999E-13</c:v>
                </c:pt>
                <c:pt idx="298">
                  <c:v>-1.6300000000000001E-13</c:v>
                </c:pt>
                <c:pt idx="299">
                  <c:v>-1.9799999999999999E-13</c:v>
                </c:pt>
                <c:pt idx="300">
                  <c:v>-1.67E-13</c:v>
                </c:pt>
                <c:pt idx="301">
                  <c:v>-2.01E-13</c:v>
                </c:pt>
                <c:pt idx="302">
                  <c:v>-2.37E-13</c:v>
                </c:pt>
                <c:pt idx="303">
                  <c:v>-2.2E-13</c:v>
                </c:pt>
                <c:pt idx="304">
                  <c:v>-1.5599999999999999E-13</c:v>
                </c:pt>
                <c:pt idx="305">
                  <c:v>-2.0500000000000001E-13</c:v>
                </c:pt>
                <c:pt idx="306">
                  <c:v>-1.95E-13</c:v>
                </c:pt>
                <c:pt idx="307">
                  <c:v>-3.1099999999999999E-13</c:v>
                </c:pt>
                <c:pt idx="308">
                  <c:v>-1.04E-13</c:v>
                </c:pt>
                <c:pt idx="309">
                  <c:v>-2.5099999999999999E-13</c:v>
                </c:pt>
                <c:pt idx="310">
                  <c:v>-3.2199999999999999E-13</c:v>
                </c:pt>
                <c:pt idx="311">
                  <c:v>-2.61E-13</c:v>
                </c:pt>
                <c:pt idx="312">
                  <c:v>-1.89E-13</c:v>
                </c:pt>
                <c:pt idx="313">
                  <c:v>-2.9400000000000001E-13</c:v>
                </c:pt>
                <c:pt idx="314">
                  <c:v>-2.1700000000000001E-13</c:v>
                </c:pt>
                <c:pt idx="315">
                  <c:v>-2.0299999999999999E-13</c:v>
                </c:pt>
                <c:pt idx="316">
                  <c:v>-2.7100000000000001E-13</c:v>
                </c:pt>
                <c:pt idx="317">
                  <c:v>-2.36E-13</c:v>
                </c:pt>
                <c:pt idx="318">
                  <c:v>-1.9900000000000001E-13</c:v>
                </c:pt>
                <c:pt idx="319">
                  <c:v>-2.25E-13</c:v>
                </c:pt>
                <c:pt idx="320">
                  <c:v>-1.77E-13</c:v>
                </c:pt>
                <c:pt idx="321">
                  <c:v>-2.1700000000000001E-13</c:v>
                </c:pt>
                <c:pt idx="322">
                  <c:v>-2.8999999999999998E-13</c:v>
                </c:pt>
                <c:pt idx="323">
                  <c:v>-1.8200000000000001E-13</c:v>
                </c:pt>
                <c:pt idx="324">
                  <c:v>-1.9699999999999999E-13</c:v>
                </c:pt>
                <c:pt idx="325">
                  <c:v>-2.48E-13</c:v>
                </c:pt>
                <c:pt idx="326">
                  <c:v>-2.5199999999999999E-13</c:v>
                </c:pt>
                <c:pt idx="327">
                  <c:v>-1.83E-13</c:v>
                </c:pt>
                <c:pt idx="328">
                  <c:v>-2.25E-13</c:v>
                </c:pt>
                <c:pt idx="329">
                  <c:v>-1.83E-13</c:v>
                </c:pt>
                <c:pt idx="330">
                  <c:v>-1.72E-13</c:v>
                </c:pt>
                <c:pt idx="331">
                  <c:v>-1.7500000000000001E-13</c:v>
                </c:pt>
                <c:pt idx="332">
                  <c:v>-2.4700000000000001E-13</c:v>
                </c:pt>
                <c:pt idx="333">
                  <c:v>-2.2899999999999998E-13</c:v>
                </c:pt>
                <c:pt idx="334">
                  <c:v>-7.1999999999999996E-14</c:v>
                </c:pt>
                <c:pt idx="335">
                  <c:v>-2.4700000000000001E-13</c:v>
                </c:pt>
                <c:pt idx="336">
                  <c:v>-2.9100000000000002E-13</c:v>
                </c:pt>
                <c:pt idx="337">
                  <c:v>-2.5099999999999999E-13</c:v>
                </c:pt>
                <c:pt idx="338">
                  <c:v>-2.6299999999999999E-13</c:v>
                </c:pt>
                <c:pt idx="339">
                  <c:v>-2.6E-13</c:v>
                </c:pt>
                <c:pt idx="340">
                  <c:v>-1.71E-13</c:v>
                </c:pt>
                <c:pt idx="341">
                  <c:v>-1.5099999999999999E-13</c:v>
                </c:pt>
                <c:pt idx="342">
                  <c:v>-2.19E-13</c:v>
                </c:pt>
                <c:pt idx="343">
                  <c:v>-1.0199999999999999E-13</c:v>
                </c:pt>
                <c:pt idx="344">
                  <c:v>-1.83E-13</c:v>
                </c:pt>
                <c:pt idx="345">
                  <c:v>-2.0399999999999999E-13</c:v>
                </c:pt>
                <c:pt idx="346">
                  <c:v>-3.3599999999999998E-13</c:v>
                </c:pt>
                <c:pt idx="347">
                  <c:v>-1.7500000000000001E-13</c:v>
                </c:pt>
                <c:pt idx="348">
                  <c:v>-1.77E-13</c:v>
                </c:pt>
                <c:pt idx="349">
                  <c:v>-2.5700000000000002E-13</c:v>
                </c:pt>
                <c:pt idx="350">
                  <c:v>-2.5800000000000001E-13</c:v>
                </c:pt>
                <c:pt idx="351">
                  <c:v>-2.6399999999999999E-13</c:v>
                </c:pt>
                <c:pt idx="352">
                  <c:v>-2.25E-13</c:v>
                </c:pt>
                <c:pt idx="353">
                  <c:v>-1.6E-13</c:v>
                </c:pt>
                <c:pt idx="354">
                  <c:v>-2.4500000000000002E-13</c:v>
                </c:pt>
                <c:pt idx="355">
                  <c:v>-2.14E-13</c:v>
                </c:pt>
                <c:pt idx="356">
                  <c:v>-3.08E-13</c:v>
                </c:pt>
                <c:pt idx="357">
                  <c:v>-3.0500000000000001E-13</c:v>
                </c:pt>
                <c:pt idx="358">
                  <c:v>-2.2300000000000001E-13</c:v>
                </c:pt>
                <c:pt idx="359">
                  <c:v>-2.1800000000000001E-13</c:v>
                </c:pt>
                <c:pt idx="360">
                  <c:v>-2.1800000000000001E-13</c:v>
                </c:pt>
                <c:pt idx="361">
                  <c:v>-1.7399999999999999E-13</c:v>
                </c:pt>
                <c:pt idx="362">
                  <c:v>-1.7000000000000001E-13</c:v>
                </c:pt>
                <c:pt idx="363">
                  <c:v>-2.49E-13</c:v>
                </c:pt>
                <c:pt idx="364">
                  <c:v>-1.7999999999999999E-13</c:v>
                </c:pt>
                <c:pt idx="365">
                  <c:v>-3.1400000000000003E-13</c:v>
                </c:pt>
                <c:pt idx="366">
                  <c:v>-2.5700000000000002E-13</c:v>
                </c:pt>
                <c:pt idx="367">
                  <c:v>-2.38E-13</c:v>
                </c:pt>
                <c:pt idx="368">
                  <c:v>-2.0600000000000001E-13</c:v>
                </c:pt>
                <c:pt idx="369">
                  <c:v>-1.9300000000000001E-13</c:v>
                </c:pt>
                <c:pt idx="370">
                  <c:v>-2.5700000000000002E-13</c:v>
                </c:pt>
                <c:pt idx="371">
                  <c:v>-2.5399999999999998E-13</c:v>
                </c:pt>
                <c:pt idx="372">
                  <c:v>-1.65E-13</c:v>
                </c:pt>
                <c:pt idx="373">
                  <c:v>-1.8700000000000001E-13</c:v>
                </c:pt>
                <c:pt idx="374">
                  <c:v>-1.8200000000000001E-13</c:v>
                </c:pt>
                <c:pt idx="375">
                  <c:v>-2.7699999999999998E-13</c:v>
                </c:pt>
                <c:pt idx="376">
                  <c:v>-2.6E-13</c:v>
                </c:pt>
                <c:pt idx="377">
                  <c:v>-1.6199999999999999E-13</c:v>
                </c:pt>
                <c:pt idx="378">
                  <c:v>-1.48E-13</c:v>
                </c:pt>
                <c:pt idx="379">
                  <c:v>-2.3899999999999999E-13</c:v>
                </c:pt>
                <c:pt idx="380">
                  <c:v>-2.4300000000000002E-13</c:v>
                </c:pt>
                <c:pt idx="381">
                  <c:v>-2.25E-13</c:v>
                </c:pt>
                <c:pt idx="382">
                  <c:v>-2.6900000000000001E-13</c:v>
                </c:pt>
                <c:pt idx="383">
                  <c:v>-2.49E-13</c:v>
                </c:pt>
                <c:pt idx="384">
                  <c:v>-2.0999999999999999E-13</c:v>
                </c:pt>
                <c:pt idx="385">
                  <c:v>-1.1600000000000001E-13</c:v>
                </c:pt>
                <c:pt idx="386">
                  <c:v>-9.7000000000000003E-14</c:v>
                </c:pt>
                <c:pt idx="387">
                  <c:v>-3.8099999999999999E-13</c:v>
                </c:pt>
                <c:pt idx="388">
                  <c:v>-1.8200000000000001E-13</c:v>
                </c:pt>
                <c:pt idx="389">
                  <c:v>-1.01E-13</c:v>
                </c:pt>
                <c:pt idx="390">
                  <c:v>-1.95E-13</c:v>
                </c:pt>
                <c:pt idx="391">
                  <c:v>-1.7000000000000001E-13</c:v>
                </c:pt>
                <c:pt idx="392">
                  <c:v>-1.9799999999999999E-13</c:v>
                </c:pt>
                <c:pt idx="393">
                  <c:v>-1.78E-13</c:v>
                </c:pt>
                <c:pt idx="394">
                  <c:v>-2.8699999999999999E-13</c:v>
                </c:pt>
                <c:pt idx="395">
                  <c:v>-2.4300000000000002E-13</c:v>
                </c:pt>
                <c:pt idx="396">
                  <c:v>-2.6900000000000001E-13</c:v>
                </c:pt>
                <c:pt idx="397">
                  <c:v>-1.2300000000000001E-13</c:v>
                </c:pt>
                <c:pt idx="398">
                  <c:v>-1.8800000000000001E-13</c:v>
                </c:pt>
                <c:pt idx="399">
                  <c:v>-2.4500000000000002E-13</c:v>
                </c:pt>
                <c:pt idx="400">
                  <c:v>-2.4400000000000002E-13</c:v>
                </c:pt>
                <c:pt idx="401">
                  <c:v>-2.7399999999999999E-13</c:v>
                </c:pt>
                <c:pt idx="402">
                  <c:v>-2.6599999999999998E-13</c:v>
                </c:pt>
                <c:pt idx="403">
                  <c:v>-1.37E-13</c:v>
                </c:pt>
                <c:pt idx="404">
                  <c:v>-1.3799999999999999E-13</c:v>
                </c:pt>
                <c:pt idx="405">
                  <c:v>-2.8899999999999998E-13</c:v>
                </c:pt>
                <c:pt idx="406">
                  <c:v>-1.96E-13</c:v>
                </c:pt>
                <c:pt idx="407">
                  <c:v>-2.9400000000000001E-13</c:v>
                </c:pt>
                <c:pt idx="408">
                  <c:v>-2.7000000000000001E-13</c:v>
                </c:pt>
                <c:pt idx="409">
                  <c:v>-1.49E-13</c:v>
                </c:pt>
                <c:pt idx="410">
                  <c:v>-2.4199999999999998E-13</c:v>
                </c:pt>
                <c:pt idx="411">
                  <c:v>-1.7299999999999999E-13</c:v>
                </c:pt>
                <c:pt idx="412">
                  <c:v>-1.59E-13</c:v>
                </c:pt>
                <c:pt idx="413">
                  <c:v>-1.9400000000000001E-13</c:v>
                </c:pt>
                <c:pt idx="414">
                  <c:v>-1.7999999999999999E-13</c:v>
                </c:pt>
                <c:pt idx="415">
                  <c:v>-2.6E-13</c:v>
                </c:pt>
                <c:pt idx="416">
                  <c:v>-1.43E-13</c:v>
                </c:pt>
                <c:pt idx="417">
                  <c:v>-2.6700000000000002E-13</c:v>
                </c:pt>
                <c:pt idx="418">
                  <c:v>-2.4099999999999998E-13</c:v>
                </c:pt>
                <c:pt idx="419">
                  <c:v>-2.4500000000000002E-13</c:v>
                </c:pt>
                <c:pt idx="420">
                  <c:v>-1.48E-13</c:v>
                </c:pt>
                <c:pt idx="421">
                  <c:v>-1.8100000000000001E-13</c:v>
                </c:pt>
                <c:pt idx="422">
                  <c:v>-1.6E-13</c:v>
                </c:pt>
                <c:pt idx="423">
                  <c:v>-1.9300000000000001E-13</c:v>
                </c:pt>
                <c:pt idx="424">
                  <c:v>-1.9300000000000001E-13</c:v>
                </c:pt>
                <c:pt idx="425">
                  <c:v>-2.4099999999999998E-13</c:v>
                </c:pt>
                <c:pt idx="426">
                  <c:v>-1.78E-13</c:v>
                </c:pt>
                <c:pt idx="427">
                  <c:v>-2.0899999999999999E-13</c:v>
                </c:pt>
                <c:pt idx="428">
                  <c:v>-1.9400000000000001E-13</c:v>
                </c:pt>
                <c:pt idx="429">
                  <c:v>-1.36E-13</c:v>
                </c:pt>
                <c:pt idx="430">
                  <c:v>-1.61E-13</c:v>
                </c:pt>
                <c:pt idx="431">
                  <c:v>-1.5700000000000001E-13</c:v>
                </c:pt>
                <c:pt idx="432">
                  <c:v>-1.84E-13</c:v>
                </c:pt>
                <c:pt idx="433">
                  <c:v>-2.2199999999999999E-13</c:v>
                </c:pt>
                <c:pt idx="434">
                  <c:v>-2.3999999999999999E-13</c:v>
                </c:pt>
                <c:pt idx="435">
                  <c:v>-3.0500000000000001E-13</c:v>
                </c:pt>
                <c:pt idx="436">
                  <c:v>-3.2199999999999999E-13</c:v>
                </c:pt>
                <c:pt idx="437">
                  <c:v>-1.5200000000000001E-13</c:v>
                </c:pt>
                <c:pt idx="438">
                  <c:v>-2.1800000000000001E-13</c:v>
                </c:pt>
                <c:pt idx="439">
                  <c:v>-2.8000000000000002E-13</c:v>
                </c:pt>
                <c:pt idx="440">
                  <c:v>-1.09E-13</c:v>
                </c:pt>
                <c:pt idx="441">
                  <c:v>-2.7699999999999998E-13</c:v>
                </c:pt>
                <c:pt idx="442">
                  <c:v>-2.5900000000000001E-13</c:v>
                </c:pt>
                <c:pt idx="443">
                  <c:v>-2.1700000000000001E-13</c:v>
                </c:pt>
                <c:pt idx="444">
                  <c:v>-3.09E-13</c:v>
                </c:pt>
                <c:pt idx="445">
                  <c:v>-2.4199999999999998E-13</c:v>
                </c:pt>
                <c:pt idx="446">
                  <c:v>-2.9100000000000002E-13</c:v>
                </c:pt>
                <c:pt idx="447">
                  <c:v>-2.5900000000000001E-13</c:v>
                </c:pt>
                <c:pt idx="448">
                  <c:v>-1.24E-13</c:v>
                </c:pt>
                <c:pt idx="449">
                  <c:v>-2.2799999999999999E-13</c:v>
                </c:pt>
                <c:pt idx="450">
                  <c:v>-2.4400000000000002E-13</c:v>
                </c:pt>
                <c:pt idx="451">
                  <c:v>-1.65E-13</c:v>
                </c:pt>
                <c:pt idx="452">
                  <c:v>-2.8200000000000001E-13</c:v>
                </c:pt>
                <c:pt idx="453">
                  <c:v>-1.6300000000000001E-13</c:v>
                </c:pt>
                <c:pt idx="454">
                  <c:v>-1.8700000000000001E-13</c:v>
                </c:pt>
                <c:pt idx="455">
                  <c:v>-2.4999999999999999E-13</c:v>
                </c:pt>
                <c:pt idx="456">
                  <c:v>-2.4600000000000001E-13</c:v>
                </c:pt>
                <c:pt idx="457">
                  <c:v>-1.53E-13</c:v>
                </c:pt>
                <c:pt idx="458">
                  <c:v>-1.8499999999999999E-13</c:v>
                </c:pt>
                <c:pt idx="459">
                  <c:v>-2.36E-13</c:v>
                </c:pt>
                <c:pt idx="460">
                  <c:v>-2.4600000000000001E-13</c:v>
                </c:pt>
                <c:pt idx="461">
                  <c:v>-2.2999999999999998E-13</c:v>
                </c:pt>
                <c:pt idx="462">
                  <c:v>-1.5700000000000001E-13</c:v>
                </c:pt>
                <c:pt idx="463">
                  <c:v>-1.48E-13</c:v>
                </c:pt>
                <c:pt idx="464">
                  <c:v>-1.7600000000000001E-13</c:v>
                </c:pt>
                <c:pt idx="465">
                  <c:v>-2.8100000000000001E-13</c:v>
                </c:pt>
                <c:pt idx="466">
                  <c:v>-1.89E-13</c:v>
                </c:pt>
                <c:pt idx="467">
                  <c:v>-1.37E-13</c:v>
                </c:pt>
                <c:pt idx="468">
                  <c:v>-2.2300000000000001E-13</c:v>
                </c:pt>
                <c:pt idx="469">
                  <c:v>-1.72E-13</c:v>
                </c:pt>
                <c:pt idx="470">
                  <c:v>-2.2699999999999999E-13</c:v>
                </c:pt>
                <c:pt idx="471">
                  <c:v>-1.9400000000000001E-13</c:v>
                </c:pt>
                <c:pt idx="472">
                  <c:v>-2.72E-13</c:v>
                </c:pt>
                <c:pt idx="473">
                  <c:v>-1.7600000000000001E-13</c:v>
                </c:pt>
                <c:pt idx="474">
                  <c:v>-2.3400000000000001E-13</c:v>
                </c:pt>
                <c:pt idx="475">
                  <c:v>-2.6199999999999999E-13</c:v>
                </c:pt>
                <c:pt idx="476">
                  <c:v>-2.1599999999999999E-13</c:v>
                </c:pt>
                <c:pt idx="477">
                  <c:v>-2.3999999999999999E-13</c:v>
                </c:pt>
                <c:pt idx="478">
                  <c:v>-3.07E-13</c:v>
                </c:pt>
                <c:pt idx="479">
                  <c:v>-2.5299999999999998E-13</c:v>
                </c:pt>
                <c:pt idx="480">
                  <c:v>-2.6399999999999999E-13</c:v>
                </c:pt>
                <c:pt idx="481">
                  <c:v>-2.85E-13</c:v>
                </c:pt>
                <c:pt idx="482">
                  <c:v>-8.3999999999999995E-14</c:v>
                </c:pt>
                <c:pt idx="483">
                  <c:v>-2.3200000000000002E-13</c:v>
                </c:pt>
                <c:pt idx="484">
                  <c:v>-1.77E-13</c:v>
                </c:pt>
                <c:pt idx="485">
                  <c:v>-2.5900000000000001E-13</c:v>
                </c:pt>
                <c:pt idx="486">
                  <c:v>-2.49E-13</c:v>
                </c:pt>
                <c:pt idx="487">
                  <c:v>-1.7899999999999999E-13</c:v>
                </c:pt>
                <c:pt idx="488">
                  <c:v>-2.8000000000000002E-13</c:v>
                </c:pt>
                <c:pt idx="489">
                  <c:v>-2.8899999999999998E-13</c:v>
                </c:pt>
                <c:pt idx="490">
                  <c:v>-1.89E-13</c:v>
                </c:pt>
                <c:pt idx="491">
                  <c:v>-1.5599999999999999E-13</c:v>
                </c:pt>
                <c:pt idx="492">
                  <c:v>-2.08E-13</c:v>
                </c:pt>
                <c:pt idx="493">
                  <c:v>-2.5399999999999998E-13</c:v>
                </c:pt>
                <c:pt idx="494">
                  <c:v>-1.19E-13</c:v>
                </c:pt>
                <c:pt idx="495">
                  <c:v>-1.8499999999999999E-13</c:v>
                </c:pt>
                <c:pt idx="496">
                  <c:v>-2.84E-13</c:v>
                </c:pt>
                <c:pt idx="497">
                  <c:v>-1.89E-13</c:v>
                </c:pt>
                <c:pt idx="498">
                  <c:v>-1.78E-13</c:v>
                </c:pt>
                <c:pt idx="499">
                  <c:v>-2.0299999999999999E-13</c:v>
                </c:pt>
                <c:pt idx="500">
                  <c:v>-1.67E-13</c:v>
                </c:pt>
                <c:pt idx="501">
                  <c:v>-1.5599999999999999E-13</c:v>
                </c:pt>
                <c:pt idx="502">
                  <c:v>-1.59E-13</c:v>
                </c:pt>
                <c:pt idx="503">
                  <c:v>-1.54E-13</c:v>
                </c:pt>
                <c:pt idx="504">
                  <c:v>-2.5099999999999999E-13</c:v>
                </c:pt>
                <c:pt idx="505">
                  <c:v>-1.31E-13</c:v>
                </c:pt>
                <c:pt idx="506">
                  <c:v>-2.4300000000000002E-13</c:v>
                </c:pt>
                <c:pt idx="507">
                  <c:v>-1.83E-13</c:v>
                </c:pt>
                <c:pt idx="508">
                  <c:v>-1.4999999999999999E-13</c:v>
                </c:pt>
                <c:pt idx="509">
                  <c:v>-2.0299999999999999E-13</c:v>
                </c:pt>
                <c:pt idx="510">
                  <c:v>-2.9200000000000002E-13</c:v>
                </c:pt>
                <c:pt idx="511">
                  <c:v>-2.1100000000000001E-13</c:v>
                </c:pt>
                <c:pt idx="512">
                  <c:v>-2.4400000000000002E-13</c:v>
                </c:pt>
                <c:pt idx="513">
                  <c:v>-1.8200000000000001E-13</c:v>
                </c:pt>
                <c:pt idx="514">
                  <c:v>-1.7500000000000001E-13</c:v>
                </c:pt>
                <c:pt idx="515">
                  <c:v>-2.2899999999999998E-13</c:v>
                </c:pt>
                <c:pt idx="516">
                  <c:v>-3.1700000000000001E-13</c:v>
                </c:pt>
                <c:pt idx="517">
                  <c:v>-1.9699999999999999E-13</c:v>
                </c:pt>
                <c:pt idx="518">
                  <c:v>-2.49E-13</c:v>
                </c:pt>
                <c:pt idx="519">
                  <c:v>-1.84E-13</c:v>
                </c:pt>
                <c:pt idx="520">
                  <c:v>-2.02E-13</c:v>
                </c:pt>
                <c:pt idx="521">
                  <c:v>-2.14E-13</c:v>
                </c:pt>
                <c:pt idx="522">
                  <c:v>-2.7399999999999999E-13</c:v>
                </c:pt>
                <c:pt idx="523">
                  <c:v>-2.2E-13</c:v>
                </c:pt>
                <c:pt idx="524">
                  <c:v>-1.7500000000000001E-13</c:v>
                </c:pt>
                <c:pt idx="525">
                  <c:v>-2.97E-13</c:v>
                </c:pt>
                <c:pt idx="526">
                  <c:v>-2.1800000000000001E-13</c:v>
                </c:pt>
                <c:pt idx="527">
                  <c:v>-2.6700000000000002E-13</c:v>
                </c:pt>
                <c:pt idx="528">
                  <c:v>-2.01E-13</c:v>
                </c:pt>
                <c:pt idx="529">
                  <c:v>-2.38E-13</c:v>
                </c:pt>
                <c:pt idx="530">
                  <c:v>-2.8100000000000001E-13</c:v>
                </c:pt>
                <c:pt idx="531">
                  <c:v>-2.2899999999999998E-13</c:v>
                </c:pt>
                <c:pt idx="532">
                  <c:v>-1.3199999999999999E-13</c:v>
                </c:pt>
                <c:pt idx="533">
                  <c:v>-2.2799999999999999E-13</c:v>
                </c:pt>
                <c:pt idx="534">
                  <c:v>-2.9500000000000001E-13</c:v>
                </c:pt>
                <c:pt idx="535">
                  <c:v>-1.4600000000000001E-13</c:v>
                </c:pt>
                <c:pt idx="536">
                  <c:v>-1.77E-13</c:v>
                </c:pt>
                <c:pt idx="537">
                  <c:v>-1.7999999999999999E-13</c:v>
                </c:pt>
                <c:pt idx="538">
                  <c:v>-1.53E-13</c:v>
                </c:pt>
                <c:pt idx="539">
                  <c:v>-1.9099999999999999E-13</c:v>
                </c:pt>
                <c:pt idx="540">
                  <c:v>-3.1800000000000001E-13</c:v>
                </c:pt>
                <c:pt idx="541">
                  <c:v>-3.0199999999999998E-13</c:v>
                </c:pt>
                <c:pt idx="542">
                  <c:v>-2.3899999999999999E-13</c:v>
                </c:pt>
                <c:pt idx="543">
                  <c:v>-1.7299999999999999E-13</c:v>
                </c:pt>
                <c:pt idx="544">
                  <c:v>-1.6300000000000001E-13</c:v>
                </c:pt>
                <c:pt idx="545">
                  <c:v>-1.54E-13</c:v>
                </c:pt>
                <c:pt idx="546">
                  <c:v>-2.9100000000000002E-13</c:v>
                </c:pt>
                <c:pt idx="547">
                  <c:v>-1.0199999999999999E-13</c:v>
                </c:pt>
                <c:pt idx="548">
                  <c:v>-2.2999999999999998E-13</c:v>
                </c:pt>
                <c:pt idx="549">
                  <c:v>-2.2899999999999998E-13</c:v>
                </c:pt>
                <c:pt idx="550">
                  <c:v>-1.95E-13</c:v>
                </c:pt>
                <c:pt idx="551">
                  <c:v>-2.08E-13</c:v>
                </c:pt>
                <c:pt idx="552">
                  <c:v>-1.59E-13</c:v>
                </c:pt>
                <c:pt idx="553">
                  <c:v>-2.9200000000000002E-13</c:v>
                </c:pt>
                <c:pt idx="554">
                  <c:v>-2.6700000000000002E-13</c:v>
                </c:pt>
                <c:pt idx="555">
                  <c:v>-2.2999999999999998E-13</c:v>
                </c:pt>
                <c:pt idx="556">
                  <c:v>-2.2099999999999999E-13</c:v>
                </c:pt>
                <c:pt idx="557">
                  <c:v>-2.1100000000000001E-13</c:v>
                </c:pt>
                <c:pt idx="558">
                  <c:v>-2.6399999999999999E-13</c:v>
                </c:pt>
                <c:pt idx="559">
                  <c:v>-1.4999999999999999E-13</c:v>
                </c:pt>
                <c:pt idx="560">
                  <c:v>-2.5099999999999999E-13</c:v>
                </c:pt>
                <c:pt idx="561">
                  <c:v>-1.9799999999999999E-13</c:v>
                </c:pt>
                <c:pt idx="562">
                  <c:v>-1.84E-13</c:v>
                </c:pt>
                <c:pt idx="563">
                  <c:v>-2.49E-13</c:v>
                </c:pt>
                <c:pt idx="564">
                  <c:v>-3.0300000000000002E-13</c:v>
                </c:pt>
                <c:pt idx="565">
                  <c:v>-2.4999999999999999E-13</c:v>
                </c:pt>
                <c:pt idx="566">
                  <c:v>-2.0299999999999999E-13</c:v>
                </c:pt>
                <c:pt idx="567">
                  <c:v>-3.0099999999999998E-13</c:v>
                </c:pt>
                <c:pt idx="568">
                  <c:v>-2.5199999999999999E-13</c:v>
                </c:pt>
                <c:pt idx="569">
                  <c:v>-2.5099999999999999E-13</c:v>
                </c:pt>
                <c:pt idx="570">
                  <c:v>-1.89E-13</c:v>
                </c:pt>
                <c:pt idx="571">
                  <c:v>-1.9300000000000001E-13</c:v>
                </c:pt>
                <c:pt idx="572">
                  <c:v>-1.59E-13</c:v>
                </c:pt>
                <c:pt idx="573">
                  <c:v>-1.71E-13</c:v>
                </c:pt>
                <c:pt idx="574">
                  <c:v>-2.48E-13</c:v>
                </c:pt>
                <c:pt idx="575">
                  <c:v>-1.7299999999999999E-13</c:v>
                </c:pt>
                <c:pt idx="576">
                  <c:v>-3.0999999999999999E-13</c:v>
                </c:pt>
                <c:pt idx="577">
                  <c:v>-1.3799999999999999E-13</c:v>
                </c:pt>
                <c:pt idx="578">
                  <c:v>7.6000000000000004E-14</c:v>
                </c:pt>
                <c:pt idx="579">
                  <c:v>-2.2199999999999999E-13</c:v>
                </c:pt>
                <c:pt idx="580">
                  <c:v>-1.4100000000000001E-13</c:v>
                </c:pt>
                <c:pt idx="581">
                  <c:v>-1.7299999999999999E-13</c:v>
                </c:pt>
                <c:pt idx="582">
                  <c:v>-1.8599999999999999E-13</c:v>
                </c:pt>
                <c:pt idx="583">
                  <c:v>-3.07E-13</c:v>
                </c:pt>
                <c:pt idx="584">
                  <c:v>-2.07E-13</c:v>
                </c:pt>
                <c:pt idx="585">
                  <c:v>-1.83E-13</c:v>
                </c:pt>
                <c:pt idx="586">
                  <c:v>-1.61E-13</c:v>
                </c:pt>
                <c:pt idx="587">
                  <c:v>-2.5500000000000002E-13</c:v>
                </c:pt>
                <c:pt idx="588">
                  <c:v>-1.1399999999999999E-13</c:v>
                </c:pt>
                <c:pt idx="589">
                  <c:v>-3.0999999999999999E-13</c:v>
                </c:pt>
                <c:pt idx="590">
                  <c:v>-1.8599999999999999E-13</c:v>
                </c:pt>
                <c:pt idx="591">
                  <c:v>-2.1499999999999999E-13</c:v>
                </c:pt>
                <c:pt idx="592">
                  <c:v>-2.38E-13</c:v>
                </c:pt>
                <c:pt idx="593">
                  <c:v>-1.9300000000000001E-13</c:v>
                </c:pt>
                <c:pt idx="594">
                  <c:v>-2.8300000000000001E-13</c:v>
                </c:pt>
                <c:pt idx="595">
                  <c:v>-2.8699999999999999E-13</c:v>
                </c:pt>
                <c:pt idx="596">
                  <c:v>-2.73E-13</c:v>
                </c:pt>
                <c:pt idx="597">
                  <c:v>-2.7599999999999999E-13</c:v>
                </c:pt>
                <c:pt idx="598">
                  <c:v>-2.2199999999999999E-13</c:v>
                </c:pt>
                <c:pt idx="599">
                  <c:v>-1.0799999999999999E-13</c:v>
                </c:pt>
                <c:pt idx="600">
                  <c:v>-2.1100000000000001E-13</c:v>
                </c:pt>
                <c:pt idx="601">
                  <c:v>-1.8200000000000001E-13</c:v>
                </c:pt>
                <c:pt idx="602">
                  <c:v>-2.13E-13</c:v>
                </c:pt>
                <c:pt idx="603">
                  <c:v>-2.0600000000000001E-13</c:v>
                </c:pt>
                <c:pt idx="604">
                  <c:v>-2.5299999999999998E-13</c:v>
                </c:pt>
                <c:pt idx="605">
                  <c:v>-2.3400000000000001E-13</c:v>
                </c:pt>
                <c:pt idx="606">
                  <c:v>-2.6199999999999999E-13</c:v>
                </c:pt>
                <c:pt idx="607">
                  <c:v>-2.26E-13</c:v>
                </c:pt>
                <c:pt idx="608">
                  <c:v>-2.3899999999999999E-13</c:v>
                </c:pt>
                <c:pt idx="609">
                  <c:v>-2.2999999999999998E-13</c:v>
                </c:pt>
                <c:pt idx="610">
                  <c:v>-2.0399999999999999E-13</c:v>
                </c:pt>
                <c:pt idx="611">
                  <c:v>-2.9200000000000002E-13</c:v>
                </c:pt>
                <c:pt idx="612">
                  <c:v>-1.9099999999999999E-13</c:v>
                </c:pt>
                <c:pt idx="613">
                  <c:v>-1.7000000000000001E-13</c:v>
                </c:pt>
                <c:pt idx="614">
                  <c:v>-1.4999999999999999E-13</c:v>
                </c:pt>
                <c:pt idx="615">
                  <c:v>-2.14E-13</c:v>
                </c:pt>
                <c:pt idx="616">
                  <c:v>-2.5500000000000002E-13</c:v>
                </c:pt>
                <c:pt idx="617">
                  <c:v>-1.8599999999999999E-13</c:v>
                </c:pt>
                <c:pt idx="618">
                  <c:v>-1.9400000000000001E-13</c:v>
                </c:pt>
                <c:pt idx="619">
                  <c:v>-1.96E-13</c:v>
                </c:pt>
                <c:pt idx="620">
                  <c:v>-1.9699999999999999E-13</c:v>
                </c:pt>
                <c:pt idx="621">
                  <c:v>-2.1200000000000001E-13</c:v>
                </c:pt>
                <c:pt idx="622">
                  <c:v>-2.4199999999999998E-13</c:v>
                </c:pt>
                <c:pt idx="623">
                  <c:v>-2.5700000000000002E-13</c:v>
                </c:pt>
                <c:pt idx="624">
                  <c:v>-3.3399999999999999E-13</c:v>
                </c:pt>
                <c:pt idx="625">
                  <c:v>-3.1500000000000002E-13</c:v>
                </c:pt>
                <c:pt idx="626">
                  <c:v>-9.1999999999999999E-14</c:v>
                </c:pt>
                <c:pt idx="627">
                  <c:v>-1.55E-13</c:v>
                </c:pt>
                <c:pt idx="628">
                  <c:v>-2.08E-13</c:v>
                </c:pt>
                <c:pt idx="629">
                  <c:v>-1.8499999999999999E-13</c:v>
                </c:pt>
                <c:pt idx="630">
                  <c:v>-2.5600000000000002E-13</c:v>
                </c:pt>
                <c:pt idx="631">
                  <c:v>-1.7500000000000001E-13</c:v>
                </c:pt>
                <c:pt idx="632">
                  <c:v>-2.2300000000000001E-13</c:v>
                </c:pt>
                <c:pt idx="633">
                  <c:v>-2.0999999999999999E-13</c:v>
                </c:pt>
                <c:pt idx="634">
                  <c:v>-1.18E-13</c:v>
                </c:pt>
                <c:pt idx="635">
                  <c:v>-2.48E-13</c:v>
                </c:pt>
                <c:pt idx="636">
                  <c:v>-2.5199999999999999E-13</c:v>
                </c:pt>
                <c:pt idx="637">
                  <c:v>-2.5199999999999999E-13</c:v>
                </c:pt>
                <c:pt idx="638">
                  <c:v>-3.0300000000000002E-13</c:v>
                </c:pt>
                <c:pt idx="639">
                  <c:v>-2.4700000000000001E-13</c:v>
                </c:pt>
                <c:pt idx="640">
                  <c:v>-1.7600000000000001E-13</c:v>
                </c:pt>
                <c:pt idx="641">
                  <c:v>-1.71E-13</c:v>
                </c:pt>
                <c:pt idx="642">
                  <c:v>-2.4199999999999998E-13</c:v>
                </c:pt>
                <c:pt idx="643">
                  <c:v>-1.67E-13</c:v>
                </c:pt>
                <c:pt idx="644">
                  <c:v>-2.8200000000000001E-13</c:v>
                </c:pt>
                <c:pt idx="645">
                  <c:v>-2.4600000000000001E-13</c:v>
                </c:pt>
                <c:pt idx="646">
                  <c:v>-2.5900000000000001E-13</c:v>
                </c:pt>
                <c:pt idx="647">
                  <c:v>-1.1600000000000001E-13</c:v>
                </c:pt>
                <c:pt idx="648">
                  <c:v>-2.85E-13</c:v>
                </c:pt>
                <c:pt idx="649">
                  <c:v>-2.49E-13</c:v>
                </c:pt>
                <c:pt idx="650">
                  <c:v>-2.25E-13</c:v>
                </c:pt>
                <c:pt idx="651">
                  <c:v>-3.2199999999999999E-13</c:v>
                </c:pt>
                <c:pt idx="652">
                  <c:v>-1.7899999999999999E-13</c:v>
                </c:pt>
                <c:pt idx="653">
                  <c:v>-8.5000000000000004E-14</c:v>
                </c:pt>
                <c:pt idx="654">
                  <c:v>-2.4999999999999999E-13</c:v>
                </c:pt>
                <c:pt idx="655">
                  <c:v>-3.21E-13</c:v>
                </c:pt>
                <c:pt idx="656">
                  <c:v>-2.6800000000000002E-13</c:v>
                </c:pt>
                <c:pt idx="657">
                  <c:v>-1.8200000000000001E-13</c:v>
                </c:pt>
                <c:pt idx="658">
                  <c:v>-1.78E-13</c:v>
                </c:pt>
                <c:pt idx="659">
                  <c:v>-2.4600000000000001E-13</c:v>
                </c:pt>
                <c:pt idx="660">
                  <c:v>-6.5000000000000001E-14</c:v>
                </c:pt>
                <c:pt idx="661">
                  <c:v>-1.7600000000000001E-13</c:v>
                </c:pt>
                <c:pt idx="662">
                  <c:v>-2.3500000000000001E-13</c:v>
                </c:pt>
                <c:pt idx="663">
                  <c:v>-1.8100000000000001E-13</c:v>
                </c:pt>
                <c:pt idx="664">
                  <c:v>-1.3799999999999999E-13</c:v>
                </c:pt>
                <c:pt idx="665">
                  <c:v>-8.6999999999999995E-14</c:v>
                </c:pt>
                <c:pt idx="666">
                  <c:v>-2.0399999999999999E-13</c:v>
                </c:pt>
                <c:pt idx="667">
                  <c:v>-2.4199999999999998E-13</c:v>
                </c:pt>
                <c:pt idx="668">
                  <c:v>-1.9799999999999999E-13</c:v>
                </c:pt>
                <c:pt idx="669">
                  <c:v>-2.1100000000000001E-13</c:v>
                </c:pt>
                <c:pt idx="670">
                  <c:v>-2.25E-13</c:v>
                </c:pt>
                <c:pt idx="671">
                  <c:v>-2.0999999999999999E-13</c:v>
                </c:pt>
                <c:pt idx="672">
                  <c:v>-2.37E-13</c:v>
                </c:pt>
                <c:pt idx="673">
                  <c:v>-1.66E-13</c:v>
                </c:pt>
                <c:pt idx="674">
                  <c:v>-1.09E-13</c:v>
                </c:pt>
                <c:pt idx="675">
                  <c:v>-2.4099999999999998E-13</c:v>
                </c:pt>
                <c:pt idx="676">
                  <c:v>-3.5000000000000002E-13</c:v>
                </c:pt>
                <c:pt idx="677">
                  <c:v>-3.2499999999999998E-13</c:v>
                </c:pt>
                <c:pt idx="678">
                  <c:v>-1.2200000000000001E-13</c:v>
                </c:pt>
                <c:pt idx="679">
                  <c:v>-2.4999999999999999E-13</c:v>
                </c:pt>
                <c:pt idx="680">
                  <c:v>-2.1599999999999999E-13</c:v>
                </c:pt>
                <c:pt idx="681">
                  <c:v>-2.0600000000000001E-13</c:v>
                </c:pt>
                <c:pt idx="682">
                  <c:v>-2.84E-13</c:v>
                </c:pt>
                <c:pt idx="683">
                  <c:v>-1.8700000000000001E-13</c:v>
                </c:pt>
                <c:pt idx="684">
                  <c:v>-2.8599999999999999E-13</c:v>
                </c:pt>
                <c:pt idx="685">
                  <c:v>-2.4099999999999998E-13</c:v>
                </c:pt>
                <c:pt idx="686">
                  <c:v>-2.7499999999999999E-13</c:v>
                </c:pt>
                <c:pt idx="687">
                  <c:v>-2.7399999999999999E-13</c:v>
                </c:pt>
                <c:pt idx="688">
                  <c:v>-2.9899999999999999E-13</c:v>
                </c:pt>
                <c:pt idx="689">
                  <c:v>-2.5600000000000002E-13</c:v>
                </c:pt>
                <c:pt idx="690">
                  <c:v>-1.2900000000000001E-13</c:v>
                </c:pt>
                <c:pt idx="691">
                  <c:v>-1.2200000000000001E-13</c:v>
                </c:pt>
                <c:pt idx="692">
                  <c:v>-2.9100000000000002E-13</c:v>
                </c:pt>
                <c:pt idx="693">
                  <c:v>-2.6E-13</c:v>
                </c:pt>
                <c:pt idx="694">
                  <c:v>-1.8700000000000001E-13</c:v>
                </c:pt>
                <c:pt idx="695">
                  <c:v>-1.78E-13</c:v>
                </c:pt>
                <c:pt idx="696">
                  <c:v>-1.5800000000000001E-13</c:v>
                </c:pt>
                <c:pt idx="697">
                  <c:v>-2.5199999999999999E-13</c:v>
                </c:pt>
                <c:pt idx="698">
                  <c:v>-1.55E-13</c:v>
                </c:pt>
                <c:pt idx="699">
                  <c:v>-2.08E-13</c:v>
                </c:pt>
                <c:pt idx="700">
                  <c:v>-1.7899999999999999E-13</c:v>
                </c:pt>
                <c:pt idx="701">
                  <c:v>-2.8100000000000001E-13</c:v>
                </c:pt>
                <c:pt idx="702">
                  <c:v>-2.3200000000000002E-13</c:v>
                </c:pt>
                <c:pt idx="703">
                  <c:v>-1.7E-14</c:v>
                </c:pt>
                <c:pt idx="704">
                  <c:v>-1.1700000000000001E-13</c:v>
                </c:pt>
                <c:pt idx="705">
                  <c:v>-1.8599999999999999E-13</c:v>
                </c:pt>
                <c:pt idx="706">
                  <c:v>-2.1599999999999999E-13</c:v>
                </c:pt>
                <c:pt idx="707">
                  <c:v>-2.8300000000000001E-13</c:v>
                </c:pt>
                <c:pt idx="708">
                  <c:v>-2.24E-13</c:v>
                </c:pt>
                <c:pt idx="709">
                  <c:v>-2.5099999999999999E-13</c:v>
                </c:pt>
                <c:pt idx="710">
                  <c:v>-1.1600000000000001E-13</c:v>
                </c:pt>
                <c:pt idx="711">
                  <c:v>-3.0999999999999999E-13</c:v>
                </c:pt>
                <c:pt idx="712">
                  <c:v>-3.4499999999999999E-13</c:v>
                </c:pt>
                <c:pt idx="713">
                  <c:v>-2.4099999999999998E-13</c:v>
                </c:pt>
                <c:pt idx="714">
                  <c:v>-2.1200000000000001E-13</c:v>
                </c:pt>
                <c:pt idx="715">
                  <c:v>-3.0199999999999998E-13</c:v>
                </c:pt>
                <c:pt idx="716">
                  <c:v>-2.02E-13</c:v>
                </c:pt>
                <c:pt idx="717">
                  <c:v>-2.4500000000000002E-13</c:v>
                </c:pt>
                <c:pt idx="718">
                  <c:v>-2.4600000000000001E-13</c:v>
                </c:pt>
                <c:pt idx="719">
                  <c:v>-2.4500000000000002E-13</c:v>
                </c:pt>
                <c:pt idx="720">
                  <c:v>-2.4199999999999998E-13</c:v>
                </c:pt>
                <c:pt idx="721">
                  <c:v>-2.38E-13</c:v>
                </c:pt>
                <c:pt idx="722">
                  <c:v>-2.7699999999999998E-13</c:v>
                </c:pt>
                <c:pt idx="723">
                  <c:v>-2.6800000000000002E-13</c:v>
                </c:pt>
                <c:pt idx="724">
                  <c:v>-3.0600000000000001E-13</c:v>
                </c:pt>
                <c:pt idx="725">
                  <c:v>-2.7799999999999998E-13</c:v>
                </c:pt>
                <c:pt idx="726">
                  <c:v>-2.38E-13</c:v>
                </c:pt>
                <c:pt idx="727">
                  <c:v>-1.36E-13</c:v>
                </c:pt>
                <c:pt idx="728">
                  <c:v>-1.96E-13</c:v>
                </c:pt>
                <c:pt idx="729">
                  <c:v>-3.3699999999999998E-13</c:v>
                </c:pt>
                <c:pt idx="730">
                  <c:v>-1.7999999999999999E-13</c:v>
                </c:pt>
                <c:pt idx="731">
                  <c:v>-2.1599999999999999E-13</c:v>
                </c:pt>
                <c:pt idx="732">
                  <c:v>-3.0300000000000002E-13</c:v>
                </c:pt>
                <c:pt idx="733">
                  <c:v>-2.4600000000000001E-13</c:v>
                </c:pt>
                <c:pt idx="734">
                  <c:v>-1.6799999999999999E-13</c:v>
                </c:pt>
                <c:pt idx="735">
                  <c:v>-2.4500000000000002E-13</c:v>
                </c:pt>
                <c:pt idx="736">
                  <c:v>-1.65E-13</c:v>
                </c:pt>
                <c:pt idx="737">
                  <c:v>-2.19E-13</c:v>
                </c:pt>
                <c:pt idx="738">
                  <c:v>-3.3299999999999999E-13</c:v>
                </c:pt>
                <c:pt idx="739">
                  <c:v>-1.9099999999999999E-13</c:v>
                </c:pt>
                <c:pt idx="740">
                  <c:v>-1.42E-13</c:v>
                </c:pt>
                <c:pt idx="741">
                  <c:v>-1.8200000000000001E-13</c:v>
                </c:pt>
                <c:pt idx="742">
                  <c:v>-2.36E-13</c:v>
                </c:pt>
                <c:pt idx="743">
                  <c:v>-1.0199999999999999E-13</c:v>
                </c:pt>
                <c:pt idx="744">
                  <c:v>-3.2700000000000002E-13</c:v>
                </c:pt>
                <c:pt idx="745">
                  <c:v>-1.61E-13</c:v>
                </c:pt>
                <c:pt idx="746">
                  <c:v>-6.8999999999999996E-14</c:v>
                </c:pt>
                <c:pt idx="747">
                  <c:v>-1.5200000000000001E-13</c:v>
                </c:pt>
                <c:pt idx="748">
                  <c:v>-1.8499999999999999E-13</c:v>
                </c:pt>
                <c:pt idx="749">
                  <c:v>-1.71E-13</c:v>
                </c:pt>
                <c:pt idx="750">
                  <c:v>-2.1800000000000001E-13</c:v>
                </c:pt>
                <c:pt idx="751">
                  <c:v>-3.5200000000000001E-13</c:v>
                </c:pt>
                <c:pt idx="752">
                  <c:v>-3.5899999999999998E-13</c:v>
                </c:pt>
                <c:pt idx="753">
                  <c:v>-2.6800000000000002E-13</c:v>
                </c:pt>
                <c:pt idx="754">
                  <c:v>-2.1499999999999999E-13</c:v>
                </c:pt>
                <c:pt idx="755">
                  <c:v>-6.7000000000000005E-14</c:v>
                </c:pt>
                <c:pt idx="756">
                  <c:v>-2.25E-13</c:v>
                </c:pt>
                <c:pt idx="757">
                  <c:v>-2.2E-13</c:v>
                </c:pt>
                <c:pt idx="758">
                  <c:v>-1.18E-13</c:v>
                </c:pt>
                <c:pt idx="759">
                  <c:v>-1.83E-13</c:v>
                </c:pt>
                <c:pt idx="760">
                  <c:v>-2.6900000000000001E-13</c:v>
                </c:pt>
                <c:pt idx="761">
                  <c:v>-4.0900000000000002E-13</c:v>
                </c:pt>
                <c:pt idx="762">
                  <c:v>-2.2E-13</c:v>
                </c:pt>
                <c:pt idx="763">
                  <c:v>-2.13E-13</c:v>
                </c:pt>
                <c:pt idx="764">
                  <c:v>-2.3500000000000001E-13</c:v>
                </c:pt>
                <c:pt idx="765">
                  <c:v>-2.6700000000000002E-13</c:v>
                </c:pt>
                <c:pt idx="766">
                  <c:v>-3.3800000000000002E-13</c:v>
                </c:pt>
                <c:pt idx="767">
                  <c:v>-1.1700000000000001E-13</c:v>
                </c:pt>
                <c:pt idx="768">
                  <c:v>-2.3500000000000001E-13</c:v>
                </c:pt>
                <c:pt idx="769">
                  <c:v>-2.4600000000000001E-13</c:v>
                </c:pt>
                <c:pt idx="770">
                  <c:v>-1.09E-13</c:v>
                </c:pt>
                <c:pt idx="771">
                  <c:v>-2.8300000000000001E-13</c:v>
                </c:pt>
                <c:pt idx="772">
                  <c:v>-2.6E-13</c:v>
                </c:pt>
                <c:pt idx="773">
                  <c:v>-2.2699999999999999E-13</c:v>
                </c:pt>
                <c:pt idx="774">
                  <c:v>-1.59E-13</c:v>
                </c:pt>
                <c:pt idx="775">
                  <c:v>-3.0400000000000002E-13</c:v>
                </c:pt>
                <c:pt idx="776">
                  <c:v>-2.0600000000000001E-13</c:v>
                </c:pt>
                <c:pt idx="777">
                  <c:v>-2.0299999999999999E-13</c:v>
                </c:pt>
                <c:pt idx="778">
                  <c:v>-7.9000000000000004E-14</c:v>
                </c:pt>
                <c:pt idx="779">
                  <c:v>-1.9699999999999999E-13</c:v>
                </c:pt>
                <c:pt idx="780">
                  <c:v>-2.49E-13</c:v>
                </c:pt>
                <c:pt idx="781">
                  <c:v>-2.26E-13</c:v>
                </c:pt>
                <c:pt idx="782">
                  <c:v>-9.2999999999999995E-14</c:v>
                </c:pt>
                <c:pt idx="783">
                  <c:v>-1.2699999999999999E-13</c:v>
                </c:pt>
                <c:pt idx="784">
                  <c:v>-2.2799999999999999E-13</c:v>
                </c:pt>
                <c:pt idx="785">
                  <c:v>-1.5599999999999999E-13</c:v>
                </c:pt>
                <c:pt idx="786">
                  <c:v>-2.4500000000000002E-13</c:v>
                </c:pt>
                <c:pt idx="787">
                  <c:v>-2.0600000000000001E-13</c:v>
                </c:pt>
                <c:pt idx="788">
                  <c:v>-2.6299999999999999E-13</c:v>
                </c:pt>
                <c:pt idx="789">
                  <c:v>-1.8100000000000001E-13</c:v>
                </c:pt>
                <c:pt idx="790">
                  <c:v>-1.5099999999999999E-13</c:v>
                </c:pt>
                <c:pt idx="791">
                  <c:v>-1.5800000000000001E-13</c:v>
                </c:pt>
                <c:pt idx="792">
                  <c:v>-1.9900000000000001E-13</c:v>
                </c:pt>
                <c:pt idx="793">
                  <c:v>-1.7899999999999999E-13</c:v>
                </c:pt>
                <c:pt idx="794">
                  <c:v>-2.3400000000000001E-13</c:v>
                </c:pt>
                <c:pt idx="795">
                  <c:v>-1.89E-13</c:v>
                </c:pt>
                <c:pt idx="796">
                  <c:v>-2.0299999999999999E-13</c:v>
                </c:pt>
                <c:pt idx="797">
                  <c:v>-2.7599999999999999E-13</c:v>
                </c:pt>
                <c:pt idx="798">
                  <c:v>-2.85E-13</c:v>
                </c:pt>
                <c:pt idx="799">
                  <c:v>-2.2899999999999998E-13</c:v>
                </c:pt>
                <c:pt idx="800">
                  <c:v>-2.19E-13</c:v>
                </c:pt>
                <c:pt idx="801">
                  <c:v>-2.6299999999999999E-13</c:v>
                </c:pt>
                <c:pt idx="802">
                  <c:v>-1.8499999999999999E-13</c:v>
                </c:pt>
                <c:pt idx="803">
                  <c:v>-2.0399999999999999E-13</c:v>
                </c:pt>
                <c:pt idx="804">
                  <c:v>-2.37E-13</c:v>
                </c:pt>
                <c:pt idx="805">
                  <c:v>-1.72E-13</c:v>
                </c:pt>
                <c:pt idx="806">
                  <c:v>-1.9900000000000001E-13</c:v>
                </c:pt>
                <c:pt idx="807">
                  <c:v>-2.2199999999999999E-13</c:v>
                </c:pt>
                <c:pt idx="808">
                  <c:v>-2.1200000000000001E-13</c:v>
                </c:pt>
                <c:pt idx="809">
                  <c:v>-2.5399999999999998E-13</c:v>
                </c:pt>
                <c:pt idx="810">
                  <c:v>-2.6E-13</c:v>
                </c:pt>
                <c:pt idx="811">
                  <c:v>-5.3000000000000001E-14</c:v>
                </c:pt>
                <c:pt idx="812">
                  <c:v>-2.4099999999999998E-13</c:v>
                </c:pt>
                <c:pt idx="813">
                  <c:v>-2.84E-13</c:v>
                </c:pt>
                <c:pt idx="814">
                  <c:v>-2.8300000000000001E-13</c:v>
                </c:pt>
                <c:pt idx="815">
                  <c:v>-2.3899999999999999E-13</c:v>
                </c:pt>
                <c:pt idx="816">
                  <c:v>-2.5900000000000001E-13</c:v>
                </c:pt>
                <c:pt idx="817">
                  <c:v>-2.24E-13</c:v>
                </c:pt>
                <c:pt idx="818">
                  <c:v>-1.4999999999999999E-13</c:v>
                </c:pt>
                <c:pt idx="819">
                  <c:v>-1.2200000000000001E-13</c:v>
                </c:pt>
                <c:pt idx="820">
                  <c:v>-1.54E-13</c:v>
                </c:pt>
                <c:pt idx="821">
                  <c:v>-1.5599999999999999E-13</c:v>
                </c:pt>
                <c:pt idx="822">
                  <c:v>-2.7100000000000001E-13</c:v>
                </c:pt>
                <c:pt idx="823">
                  <c:v>-1.8499999999999999E-13</c:v>
                </c:pt>
                <c:pt idx="824">
                  <c:v>-1.3400000000000001E-13</c:v>
                </c:pt>
                <c:pt idx="825">
                  <c:v>-1.9400000000000001E-13</c:v>
                </c:pt>
                <c:pt idx="826">
                  <c:v>-1.95E-13</c:v>
                </c:pt>
                <c:pt idx="827">
                  <c:v>-1.4600000000000001E-13</c:v>
                </c:pt>
                <c:pt idx="828">
                  <c:v>-1.5200000000000001E-13</c:v>
                </c:pt>
                <c:pt idx="829">
                  <c:v>-1.67E-13</c:v>
                </c:pt>
                <c:pt idx="830">
                  <c:v>-1.9300000000000001E-13</c:v>
                </c:pt>
                <c:pt idx="831">
                  <c:v>-1.3E-13</c:v>
                </c:pt>
                <c:pt idx="832">
                  <c:v>-1.9900000000000001E-13</c:v>
                </c:pt>
                <c:pt idx="833">
                  <c:v>-2.1200000000000001E-13</c:v>
                </c:pt>
                <c:pt idx="834">
                  <c:v>-2.6399999999999999E-13</c:v>
                </c:pt>
                <c:pt idx="835">
                  <c:v>-1.95E-13</c:v>
                </c:pt>
                <c:pt idx="836">
                  <c:v>-2.6599999999999998E-13</c:v>
                </c:pt>
                <c:pt idx="837">
                  <c:v>-2.19E-13</c:v>
                </c:pt>
                <c:pt idx="838">
                  <c:v>-1.7899999999999999E-13</c:v>
                </c:pt>
                <c:pt idx="839">
                  <c:v>-2.4300000000000002E-13</c:v>
                </c:pt>
                <c:pt idx="840">
                  <c:v>-1.8800000000000001E-13</c:v>
                </c:pt>
                <c:pt idx="841">
                  <c:v>-2.6199999999999999E-13</c:v>
                </c:pt>
                <c:pt idx="842">
                  <c:v>-2.4999999999999999E-13</c:v>
                </c:pt>
                <c:pt idx="843">
                  <c:v>-1.47E-13</c:v>
                </c:pt>
                <c:pt idx="844">
                  <c:v>-2.08E-13</c:v>
                </c:pt>
                <c:pt idx="845">
                  <c:v>-2.13E-13</c:v>
                </c:pt>
                <c:pt idx="846">
                  <c:v>-1.9E-13</c:v>
                </c:pt>
                <c:pt idx="847">
                  <c:v>-3.1500000000000002E-13</c:v>
                </c:pt>
                <c:pt idx="848">
                  <c:v>-1.4100000000000001E-13</c:v>
                </c:pt>
                <c:pt idx="849">
                  <c:v>-2.0600000000000001E-13</c:v>
                </c:pt>
                <c:pt idx="850">
                  <c:v>-1.96E-13</c:v>
                </c:pt>
                <c:pt idx="851">
                  <c:v>-2.2E-13</c:v>
                </c:pt>
                <c:pt idx="852">
                  <c:v>-1.4600000000000001E-13</c:v>
                </c:pt>
                <c:pt idx="853">
                  <c:v>-3.4000000000000002E-13</c:v>
                </c:pt>
                <c:pt idx="854">
                  <c:v>-2.84E-13</c:v>
                </c:pt>
                <c:pt idx="855">
                  <c:v>-3.2399999999999998E-13</c:v>
                </c:pt>
                <c:pt idx="856">
                  <c:v>-2.2899999999999998E-13</c:v>
                </c:pt>
                <c:pt idx="857">
                  <c:v>-1.9799999999999999E-13</c:v>
                </c:pt>
                <c:pt idx="858">
                  <c:v>-2.2799999999999999E-13</c:v>
                </c:pt>
                <c:pt idx="859">
                  <c:v>-2.6299999999999999E-13</c:v>
                </c:pt>
                <c:pt idx="860">
                  <c:v>-2.26E-13</c:v>
                </c:pt>
                <c:pt idx="861">
                  <c:v>-1.7500000000000001E-13</c:v>
                </c:pt>
                <c:pt idx="862">
                  <c:v>-1.6199999999999999E-13</c:v>
                </c:pt>
                <c:pt idx="863">
                  <c:v>-2.13E-13</c:v>
                </c:pt>
                <c:pt idx="864">
                  <c:v>-1.5599999999999999E-13</c:v>
                </c:pt>
                <c:pt idx="865">
                  <c:v>-2.3200000000000002E-13</c:v>
                </c:pt>
                <c:pt idx="866">
                  <c:v>-2.2799999999999999E-13</c:v>
                </c:pt>
                <c:pt idx="867">
                  <c:v>-2.72E-13</c:v>
                </c:pt>
                <c:pt idx="868">
                  <c:v>-2.7699999999999998E-13</c:v>
                </c:pt>
                <c:pt idx="869">
                  <c:v>-7.6000000000000004E-14</c:v>
                </c:pt>
                <c:pt idx="870">
                  <c:v>-1.6199999999999999E-13</c:v>
                </c:pt>
                <c:pt idx="871">
                  <c:v>-2.6199999999999999E-13</c:v>
                </c:pt>
                <c:pt idx="872">
                  <c:v>-1.8100000000000001E-13</c:v>
                </c:pt>
                <c:pt idx="873">
                  <c:v>-1.18E-13</c:v>
                </c:pt>
                <c:pt idx="874">
                  <c:v>-1.5099999999999999E-13</c:v>
                </c:pt>
                <c:pt idx="875">
                  <c:v>-2.0500000000000001E-13</c:v>
                </c:pt>
                <c:pt idx="876">
                  <c:v>-1.71E-13</c:v>
                </c:pt>
                <c:pt idx="877">
                  <c:v>-3.56E-13</c:v>
                </c:pt>
                <c:pt idx="878">
                  <c:v>-1.7600000000000001E-13</c:v>
                </c:pt>
                <c:pt idx="879">
                  <c:v>-3.0600000000000001E-13</c:v>
                </c:pt>
                <c:pt idx="880">
                  <c:v>-2.24E-13</c:v>
                </c:pt>
                <c:pt idx="881">
                  <c:v>-2.2E-13</c:v>
                </c:pt>
                <c:pt idx="882">
                  <c:v>-3.1600000000000002E-13</c:v>
                </c:pt>
                <c:pt idx="883">
                  <c:v>-1.7299999999999999E-13</c:v>
                </c:pt>
                <c:pt idx="884">
                  <c:v>-1.7600000000000001E-13</c:v>
                </c:pt>
                <c:pt idx="885">
                  <c:v>-2.1100000000000001E-13</c:v>
                </c:pt>
                <c:pt idx="886">
                  <c:v>-3.2399999999999998E-13</c:v>
                </c:pt>
                <c:pt idx="887">
                  <c:v>-1.78E-13</c:v>
                </c:pt>
                <c:pt idx="888">
                  <c:v>-2.3300000000000002E-13</c:v>
                </c:pt>
                <c:pt idx="889">
                  <c:v>-3.2E-13</c:v>
                </c:pt>
                <c:pt idx="890">
                  <c:v>-1.8599999999999999E-13</c:v>
                </c:pt>
                <c:pt idx="891">
                  <c:v>-1.9E-13</c:v>
                </c:pt>
                <c:pt idx="892">
                  <c:v>-2.9799999999999999E-13</c:v>
                </c:pt>
                <c:pt idx="893">
                  <c:v>-1.3899999999999999E-13</c:v>
                </c:pt>
                <c:pt idx="894">
                  <c:v>-2.4999999999999999E-13</c:v>
                </c:pt>
                <c:pt idx="895">
                  <c:v>-2.1100000000000001E-13</c:v>
                </c:pt>
                <c:pt idx="896">
                  <c:v>-2.2300000000000001E-13</c:v>
                </c:pt>
                <c:pt idx="897">
                  <c:v>-2.6800000000000002E-13</c:v>
                </c:pt>
                <c:pt idx="898">
                  <c:v>-2.7699999999999998E-13</c:v>
                </c:pt>
                <c:pt idx="899">
                  <c:v>-1.9199999999999999E-13</c:v>
                </c:pt>
                <c:pt idx="900">
                  <c:v>-3.2399999999999998E-13</c:v>
                </c:pt>
                <c:pt idx="901">
                  <c:v>-7.9000000000000004E-14</c:v>
                </c:pt>
                <c:pt idx="902">
                  <c:v>-2.5099999999999999E-13</c:v>
                </c:pt>
                <c:pt idx="903">
                  <c:v>-1.55E-13</c:v>
                </c:pt>
                <c:pt idx="904">
                  <c:v>-1.71E-13</c:v>
                </c:pt>
                <c:pt idx="905">
                  <c:v>-1.72E-13</c:v>
                </c:pt>
                <c:pt idx="906">
                  <c:v>-2.7399999999999999E-13</c:v>
                </c:pt>
                <c:pt idx="907">
                  <c:v>-2.0299999999999999E-13</c:v>
                </c:pt>
                <c:pt idx="908">
                  <c:v>-1.8499999999999999E-13</c:v>
                </c:pt>
                <c:pt idx="909">
                  <c:v>-1.4999999999999999E-13</c:v>
                </c:pt>
                <c:pt idx="910">
                  <c:v>-2.13E-13</c:v>
                </c:pt>
                <c:pt idx="911">
                  <c:v>-2.02E-13</c:v>
                </c:pt>
                <c:pt idx="912">
                  <c:v>-2.5199999999999999E-13</c:v>
                </c:pt>
                <c:pt idx="913">
                  <c:v>-1.6199999999999999E-13</c:v>
                </c:pt>
                <c:pt idx="914">
                  <c:v>-2.9300000000000001E-13</c:v>
                </c:pt>
                <c:pt idx="915">
                  <c:v>-1.49E-13</c:v>
                </c:pt>
                <c:pt idx="916">
                  <c:v>-2.6E-13</c:v>
                </c:pt>
                <c:pt idx="917">
                  <c:v>-2.24E-13</c:v>
                </c:pt>
                <c:pt idx="918">
                  <c:v>-2.4500000000000002E-13</c:v>
                </c:pt>
                <c:pt idx="919">
                  <c:v>-1.3199999999999999E-13</c:v>
                </c:pt>
                <c:pt idx="920">
                  <c:v>-1.4000000000000001E-13</c:v>
                </c:pt>
                <c:pt idx="921">
                  <c:v>-2.61E-13</c:v>
                </c:pt>
                <c:pt idx="922">
                  <c:v>-2.3400000000000001E-13</c:v>
                </c:pt>
                <c:pt idx="923">
                  <c:v>-2.7799999999999998E-13</c:v>
                </c:pt>
                <c:pt idx="924">
                  <c:v>-2.3999999999999999E-13</c:v>
                </c:pt>
                <c:pt idx="925">
                  <c:v>-2.37E-13</c:v>
                </c:pt>
                <c:pt idx="926">
                  <c:v>-1.5099999999999999E-13</c:v>
                </c:pt>
                <c:pt idx="927">
                  <c:v>-2.5800000000000001E-13</c:v>
                </c:pt>
                <c:pt idx="928">
                  <c:v>-2.02E-13</c:v>
                </c:pt>
                <c:pt idx="929">
                  <c:v>-1.6300000000000001E-13</c:v>
                </c:pt>
                <c:pt idx="930">
                  <c:v>-2.2099999999999999E-13</c:v>
                </c:pt>
                <c:pt idx="931">
                  <c:v>-3.08E-13</c:v>
                </c:pt>
                <c:pt idx="932">
                  <c:v>-2.97E-13</c:v>
                </c:pt>
                <c:pt idx="933">
                  <c:v>-3.3900000000000002E-13</c:v>
                </c:pt>
                <c:pt idx="934">
                  <c:v>-4.1200000000000001E-13</c:v>
                </c:pt>
                <c:pt idx="935">
                  <c:v>-2.48E-13</c:v>
                </c:pt>
                <c:pt idx="936">
                  <c:v>-1.3199999999999999E-13</c:v>
                </c:pt>
                <c:pt idx="937">
                  <c:v>-2.3999999999999999E-13</c:v>
                </c:pt>
                <c:pt idx="938">
                  <c:v>-3.2600000000000002E-13</c:v>
                </c:pt>
                <c:pt idx="939">
                  <c:v>-2.14E-13</c:v>
                </c:pt>
                <c:pt idx="940">
                  <c:v>-2.0600000000000001E-13</c:v>
                </c:pt>
                <c:pt idx="941">
                  <c:v>-2.02E-13</c:v>
                </c:pt>
                <c:pt idx="942">
                  <c:v>-2.5299999999999998E-13</c:v>
                </c:pt>
                <c:pt idx="943">
                  <c:v>-2.5600000000000002E-13</c:v>
                </c:pt>
                <c:pt idx="944">
                  <c:v>-2.38E-13</c:v>
                </c:pt>
                <c:pt idx="945">
                  <c:v>-1.95E-13</c:v>
                </c:pt>
                <c:pt idx="946">
                  <c:v>-2.3999999999999999E-13</c:v>
                </c:pt>
                <c:pt idx="947">
                  <c:v>-2.4999999999999999E-13</c:v>
                </c:pt>
                <c:pt idx="948">
                  <c:v>-1.5800000000000001E-13</c:v>
                </c:pt>
                <c:pt idx="949">
                  <c:v>-2.0899999999999999E-13</c:v>
                </c:pt>
                <c:pt idx="950">
                  <c:v>-1.8200000000000001E-13</c:v>
                </c:pt>
                <c:pt idx="951">
                  <c:v>-1.9400000000000001E-13</c:v>
                </c:pt>
                <c:pt idx="952">
                  <c:v>-2.5900000000000001E-13</c:v>
                </c:pt>
                <c:pt idx="953">
                  <c:v>-2.0999999999999999E-13</c:v>
                </c:pt>
                <c:pt idx="954">
                  <c:v>-2.3200000000000002E-13</c:v>
                </c:pt>
                <c:pt idx="955">
                  <c:v>-1.53E-13</c:v>
                </c:pt>
                <c:pt idx="956">
                  <c:v>-1.43E-13</c:v>
                </c:pt>
                <c:pt idx="957">
                  <c:v>-2.2099999999999999E-13</c:v>
                </c:pt>
                <c:pt idx="958">
                  <c:v>-1.1999999999999999E-13</c:v>
                </c:pt>
                <c:pt idx="959">
                  <c:v>-1.84E-13</c:v>
                </c:pt>
                <c:pt idx="960">
                  <c:v>-2.8799999999999998E-13</c:v>
                </c:pt>
                <c:pt idx="961">
                  <c:v>-2.3200000000000002E-13</c:v>
                </c:pt>
                <c:pt idx="962">
                  <c:v>-1.8100000000000001E-13</c:v>
                </c:pt>
                <c:pt idx="963">
                  <c:v>-2.1700000000000001E-13</c:v>
                </c:pt>
                <c:pt idx="964">
                  <c:v>-2.0899999999999999E-13</c:v>
                </c:pt>
                <c:pt idx="965">
                  <c:v>-2.6700000000000002E-13</c:v>
                </c:pt>
                <c:pt idx="966">
                  <c:v>-2.4500000000000002E-13</c:v>
                </c:pt>
                <c:pt idx="967">
                  <c:v>-2.61E-13</c:v>
                </c:pt>
                <c:pt idx="968">
                  <c:v>-2.7900000000000002E-13</c:v>
                </c:pt>
                <c:pt idx="969">
                  <c:v>-2.01E-13</c:v>
                </c:pt>
                <c:pt idx="970">
                  <c:v>-1.36E-13</c:v>
                </c:pt>
                <c:pt idx="971">
                  <c:v>-2.3899999999999999E-13</c:v>
                </c:pt>
                <c:pt idx="972">
                  <c:v>-2.7000000000000001E-13</c:v>
                </c:pt>
                <c:pt idx="973">
                  <c:v>-2.7000000000000001E-13</c:v>
                </c:pt>
                <c:pt idx="974">
                  <c:v>-2.0999999999999999E-13</c:v>
                </c:pt>
                <c:pt idx="975">
                  <c:v>-3.3299999999999999E-13</c:v>
                </c:pt>
                <c:pt idx="976">
                  <c:v>-1.77E-13</c:v>
                </c:pt>
                <c:pt idx="977">
                  <c:v>-2.2899999999999998E-13</c:v>
                </c:pt>
                <c:pt idx="978">
                  <c:v>-2.1800000000000001E-13</c:v>
                </c:pt>
                <c:pt idx="979">
                  <c:v>-3.32E-13</c:v>
                </c:pt>
                <c:pt idx="980">
                  <c:v>-1.9699999999999999E-13</c:v>
                </c:pt>
                <c:pt idx="981">
                  <c:v>-3.3000000000000001E-13</c:v>
                </c:pt>
                <c:pt idx="982">
                  <c:v>-2.3400000000000001E-13</c:v>
                </c:pt>
                <c:pt idx="983">
                  <c:v>-1.6199999999999999E-13</c:v>
                </c:pt>
                <c:pt idx="984">
                  <c:v>-2.08E-13</c:v>
                </c:pt>
                <c:pt idx="985">
                  <c:v>-1.49E-13</c:v>
                </c:pt>
                <c:pt idx="986">
                  <c:v>-1.3400000000000001E-13</c:v>
                </c:pt>
                <c:pt idx="987">
                  <c:v>-2.9300000000000001E-13</c:v>
                </c:pt>
                <c:pt idx="988">
                  <c:v>-1.9E-13</c:v>
                </c:pt>
                <c:pt idx="989">
                  <c:v>-1.43E-13</c:v>
                </c:pt>
                <c:pt idx="990">
                  <c:v>-1.5099999999999999E-13</c:v>
                </c:pt>
                <c:pt idx="991">
                  <c:v>-3.1099999999999999E-13</c:v>
                </c:pt>
                <c:pt idx="992">
                  <c:v>-2.37E-13</c:v>
                </c:pt>
                <c:pt idx="993">
                  <c:v>-1.5700000000000001E-13</c:v>
                </c:pt>
                <c:pt idx="994">
                  <c:v>-2.37E-13</c:v>
                </c:pt>
                <c:pt idx="995">
                  <c:v>-1.3400000000000001E-13</c:v>
                </c:pt>
                <c:pt idx="996">
                  <c:v>-1.6799999999999999E-13</c:v>
                </c:pt>
                <c:pt idx="997">
                  <c:v>-1.7500000000000001E-13</c:v>
                </c:pt>
                <c:pt idx="998">
                  <c:v>-2.1200000000000001E-13</c:v>
                </c:pt>
                <c:pt idx="999">
                  <c:v>-1.6300000000000001E-13</c:v>
                </c:pt>
                <c:pt idx="1000">
                  <c:v>-2.0899999999999999E-13</c:v>
                </c:pt>
                <c:pt idx="1001">
                  <c:v>-2.3500000000000001E-13</c:v>
                </c:pt>
                <c:pt idx="1002">
                  <c:v>-2.4400000000000002E-13</c:v>
                </c:pt>
                <c:pt idx="1003">
                  <c:v>-3.2600000000000002E-13</c:v>
                </c:pt>
                <c:pt idx="1004">
                  <c:v>-1.96E-13</c:v>
                </c:pt>
                <c:pt idx="1005">
                  <c:v>-1.8100000000000001E-13</c:v>
                </c:pt>
                <c:pt idx="1006">
                  <c:v>-1.8100000000000001E-13</c:v>
                </c:pt>
                <c:pt idx="1007">
                  <c:v>-1.49E-13</c:v>
                </c:pt>
                <c:pt idx="1008">
                  <c:v>-3.0099999999999998E-13</c:v>
                </c:pt>
                <c:pt idx="1009">
                  <c:v>-1.9E-13</c:v>
                </c:pt>
                <c:pt idx="1010">
                  <c:v>-1.8499999999999999E-13</c:v>
                </c:pt>
                <c:pt idx="1011">
                  <c:v>-1.47E-13</c:v>
                </c:pt>
                <c:pt idx="1012">
                  <c:v>-3.0500000000000001E-13</c:v>
                </c:pt>
                <c:pt idx="1013">
                  <c:v>-2.6199999999999999E-13</c:v>
                </c:pt>
                <c:pt idx="1014">
                  <c:v>-2.14E-13</c:v>
                </c:pt>
                <c:pt idx="1015">
                  <c:v>-3.6099999999999998E-13</c:v>
                </c:pt>
                <c:pt idx="1016">
                  <c:v>-2.5800000000000001E-13</c:v>
                </c:pt>
                <c:pt idx="1017">
                  <c:v>-3.1299999999999998E-13</c:v>
                </c:pt>
                <c:pt idx="1018">
                  <c:v>-1.8100000000000001E-13</c:v>
                </c:pt>
                <c:pt idx="1019">
                  <c:v>-1.8700000000000001E-13</c:v>
                </c:pt>
                <c:pt idx="1020">
                  <c:v>-2.36E-13</c:v>
                </c:pt>
                <c:pt idx="1021">
                  <c:v>-2.5700000000000002E-13</c:v>
                </c:pt>
                <c:pt idx="1022">
                  <c:v>-2.2300000000000001E-13</c:v>
                </c:pt>
                <c:pt idx="1023">
                  <c:v>-2.8699999999999999E-13</c:v>
                </c:pt>
                <c:pt idx="1024">
                  <c:v>-2.0000000000000001E-13</c:v>
                </c:pt>
                <c:pt idx="1025">
                  <c:v>-2.2099999999999999E-13</c:v>
                </c:pt>
                <c:pt idx="1026">
                  <c:v>-2.13E-13</c:v>
                </c:pt>
                <c:pt idx="1027">
                  <c:v>-1.54E-13</c:v>
                </c:pt>
                <c:pt idx="1028">
                  <c:v>-1.6E-13</c:v>
                </c:pt>
                <c:pt idx="1029">
                  <c:v>-2.5500000000000002E-13</c:v>
                </c:pt>
                <c:pt idx="1030">
                  <c:v>-1.9900000000000001E-13</c:v>
                </c:pt>
                <c:pt idx="1031">
                  <c:v>-1.6300000000000001E-13</c:v>
                </c:pt>
                <c:pt idx="1032">
                  <c:v>-2.2E-13</c:v>
                </c:pt>
                <c:pt idx="1033">
                  <c:v>-2.6499999999999998E-13</c:v>
                </c:pt>
                <c:pt idx="1034">
                  <c:v>-2.8799999999999998E-13</c:v>
                </c:pt>
                <c:pt idx="1035">
                  <c:v>-1.3799999999999999E-13</c:v>
                </c:pt>
                <c:pt idx="1036">
                  <c:v>-2.7599999999999999E-13</c:v>
                </c:pt>
                <c:pt idx="1037">
                  <c:v>-2.1800000000000001E-13</c:v>
                </c:pt>
                <c:pt idx="1038">
                  <c:v>-1.8200000000000001E-13</c:v>
                </c:pt>
                <c:pt idx="1039">
                  <c:v>-2.48E-13</c:v>
                </c:pt>
                <c:pt idx="1040">
                  <c:v>-1.8800000000000001E-13</c:v>
                </c:pt>
                <c:pt idx="1041">
                  <c:v>-2.7599999999999999E-13</c:v>
                </c:pt>
                <c:pt idx="1042">
                  <c:v>-1.6E-13</c:v>
                </c:pt>
                <c:pt idx="1043">
                  <c:v>-2.2899999999999998E-13</c:v>
                </c:pt>
                <c:pt idx="1044">
                  <c:v>-2.4400000000000002E-13</c:v>
                </c:pt>
                <c:pt idx="1045">
                  <c:v>-2.61E-13</c:v>
                </c:pt>
                <c:pt idx="1046">
                  <c:v>-2.3999999999999999E-13</c:v>
                </c:pt>
                <c:pt idx="1047">
                  <c:v>-2.2099999999999999E-13</c:v>
                </c:pt>
                <c:pt idx="1048">
                  <c:v>-2.2199999999999999E-13</c:v>
                </c:pt>
                <c:pt idx="1049">
                  <c:v>-2.2799999999999999E-13</c:v>
                </c:pt>
                <c:pt idx="1050">
                  <c:v>-2.48E-13</c:v>
                </c:pt>
                <c:pt idx="1051">
                  <c:v>-3.1400000000000003E-13</c:v>
                </c:pt>
                <c:pt idx="1052">
                  <c:v>-2.3099999999999997E-13</c:v>
                </c:pt>
                <c:pt idx="1053">
                  <c:v>-9.2999999999999995E-14</c:v>
                </c:pt>
                <c:pt idx="1054">
                  <c:v>-2.6E-13</c:v>
                </c:pt>
                <c:pt idx="1055">
                  <c:v>-2.8300000000000001E-13</c:v>
                </c:pt>
                <c:pt idx="1056">
                  <c:v>-1.9199999999999999E-13</c:v>
                </c:pt>
                <c:pt idx="1057">
                  <c:v>-1.54E-13</c:v>
                </c:pt>
                <c:pt idx="1058">
                  <c:v>-2.9400000000000001E-13</c:v>
                </c:pt>
                <c:pt idx="1059">
                  <c:v>-2.5500000000000002E-13</c:v>
                </c:pt>
                <c:pt idx="1060">
                  <c:v>-1.95E-13</c:v>
                </c:pt>
                <c:pt idx="1061">
                  <c:v>-2.5700000000000002E-13</c:v>
                </c:pt>
                <c:pt idx="1062">
                  <c:v>-1.9E-13</c:v>
                </c:pt>
                <c:pt idx="1063">
                  <c:v>-2.4300000000000002E-13</c:v>
                </c:pt>
                <c:pt idx="1064">
                  <c:v>-2.5299999999999998E-13</c:v>
                </c:pt>
                <c:pt idx="1065">
                  <c:v>-1.65E-13</c:v>
                </c:pt>
                <c:pt idx="1066">
                  <c:v>-2.5199999999999999E-13</c:v>
                </c:pt>
                <c:pt idx="1067">
                  <c:v>-1.7899999999999999E-13</c:v>
                </c:pt>
                <c:pt idx="1068">
                  <c:v>-2.5700000000000002E-13</c:v>
                </c:pt>
                <c:pt idx="1069">
                  <c:v>-1.7999999999999999E-13</c:v>
                </c:pt>
                <c:pt idx="1070">
                  <c:v>-2.6199999999999999E-13</c:v>
                </c:pt>
                <c:pt idx="1071">
                  <c:v>-1.1E-13</c:v>
                </c:pt>
                <c:pt idx="1072">
                  <c:v>-1.7399999999999999E-13</c:v>
                </c:pt>
                <c:pt idx="1073">
                  <c:v>-1.7299999999999999E-13</c:v>
                </c:pt>
                <c:pt idx="1074">
                  <c:v>-2.72E-13</c:v>
                </c:pt>
                <c:pt idx="1075">
                  <c:v>-1.3899999999999999E-13</c:v>
                </c:pt>
                <c:pt idx="1076">
                  <c:v>-2.3899999999999999E-13</c:v>
                </c:pt>
                <c:pt idx="1077">
                  <c:v>-2.6700000000000002E-13</c:v>
                </c:pt>
                <c:pt idx="1078">
                  <c:v>-2.13E-13</c:v>
                </c:pt>
                <c:pt idx="1079">
                  <c:v>-1.06E-13</c:v>
                </c:pt>
                <c:pt idx="1080">
                  <c:v>-2.9400000000000001E-13</c:v>
                </c:pt>
                <c:pt idx="1081">
                  <c:v>-2.19E-13</c:v>
                </c:pt>
                <c:pt idx="1082">
                  <c:v>-2.5099999999999999E-13</c:v>
                </c:pt>
                <c:pt idx="1083">
                  <c:v>-2.38E-13</c:v>
                </c:pt>
                <c:pt idx="1084">
                  <c:v>-2.6599999999999998E-13</c:v>
                </c:pt>
                <c:pt idx="1085">
                  <c:v>-2.6499999999999998E-13</c:v>
                </c:pt>
                <c:pt idx="1086">
                  <c:v>-2.3999999999999999E-13</c:v>
                </c:pt>
                <c:pt idx="1087">
                  <c:v>-2.4099999999999998E-13</c:v>
                </c:pt>
                <c:pt idx="1088">
                  <c:v>-3.0300000000000002E-13</c:v>
                </c:pt>
                <c:pt idx="1089">
                  <c:v>-2.5900000000000001E-13</c:v>
                </c:pt>
                <c:pt idx="1090">
                  <c:v>-7.1E-14</c:v>
                </c:pt>
                <c:pt idx="1091">
                  <c:v>-2.3999999999999999E-13</c:v>
                </c:pt>
                <c:pt idx="1092">
                  <c:v>-3.56E-13</c:v>
                </c:pt>
                <c:pt idx="1093">
                  <c:v>-2.08E-13</c:v>
                </c:pt>
                <c:pt idx="1094">
                  <c:v>-1.3199999999999999E-13</c:v>
                </c:pt>
                <c:pt idx="1095">
                  <c:v>-2.8599999999999999E-13</c:v>
                </c:pt>
                <c:pt idx="1096">
                  <c:v>-2.08E-13</c:v>
                </c:pt>
                <c:pt idx="1097">
                  <c:v>-2.9500000000000001E-13</c:v>
                </c:pt>
                <c:pt idx="1098">
                  <c:v>-2.4300000000000002E-13</c:v>
                </c:pt>
                <c:pt idx="1099">
                  <c:v>-2.6700000000000002E-13</c:v>
                </c:pt>
                <c:pt idx="1100">
                  <c:v>-1.7299999999999999E-13</c:v>
                </c:pt>
                <c:pt idx="1101">
                  <c:v>-1.9199999999999999E-13</c:v>
                </c:pt>
                <c:pt idx="1102">
                  <c:v>-2.2699999999999999E-13</c:v>
                </c:pt>
                <c:pt idx="1103">
                  <c:v>-2.4600000000000001E-13</c:v>
                </c:pt>
                <c:pt idx="1104">
                  <c:v>-2.9500000000000001E-13</c:v>
                </c:pt>
                <c:pt idx="1105">
                  <c:v>-2.9500000000000001E-13</c:v>
                </c:pt>
                <c:pt idx="1106">
                  <c:v>-2.08E-13</c:v>
                </c:pt>
                <c:pt idx="1107">
                  <c:v>-2.6700000000000002E-13</c:v>
                </c:pt>
                <c:pt idx="1108">
                  <c:v>-3.1500000000000002E-13</c:v>
                </c:pt>
                <c:pt idx="1109">
                  <c:v>-2.4500000000000002E-13</c:v>
                </c:pt>
                <c:pt idx="1110">
                  <c:v>-2.2E-13</c:v>
                </c:pt>
                <c:pt idx="1111">
                  <c:v>-3.1600000000000002E-13</c:v>
                </c:pt>
                <c:pt idx="1112">
                  <c:v>-2.01E-13</c:v>
                </c:pt>
                <c:pt idx="1113">
                  <c:v>-1.12E-13</c:v>
                </c:pt>
                <c:pt idx="1114">
                  <c:v>-3.79E-13</c:v>
                </c:pt>
                <c:pt idx="1115">
                  <c:v>-2.1599999999999999E-13</c:v>
                </c:pt>
                <c:pt idx="1116">
                  <c:v>-1.65E-13</c:v>
                </c:pt>
                <c:pt idx="1117">
                  <c:v>-2.1700000000000001E-13</c:v>
                </c:pt>
                <c:pt idx="1118">
                  <c:v>-2.4099999999999998E-13</c:v>
                </c:pt>
                <c:pt idx="1119">
                  <c:v>-2.37E-13</c:v>
                </c:pt>
                <c:pt idx="1120">
                  <c:v>-2.48E-13</c:v>
                </c:pt>
                <c:pt idx="1121">
                  <c:v>-2.0399999999999999E-13</c:v>
                </c:pt>
                <c:pt idx="1122">
                  <c:v>-2.3300000000000002E-13</c:v>
                </c:pt>
                <c:pt idx="1123">
                  <c:v>-2.5800000000000001E-13</c:v>
                </c:pt>
                <c:pt idx="1124">
                  <c:v>-2.26E-13</c:v>
                </c:pt>
                <c:pt idx="1125">
                  <c:v>-1.95E-13</c:v>
                </c:pt>
                <c:pt idx="1126">
                  <c:v>-3.4100000000000001E-13</c:v>
                </c:pt>
                <c:pt idx="1127">
                  <c:v>-2.0299999999999999E-13</c:v>
                </c:pt>
                <c:pt idx="1128">
                  <c:v>-2.6E-13</c:v>
                </c:pt>
                <c:pt idx="1129">
                  <c:v>-2.5900000000000001E-13</c:v>
                </c:pt>
                <c:pt idx="1130">
                  <c:v>-2.08E-13</c:v>
                </c:pt>
                <c:pt idx="1131">
                  <c:v>-2.08E-13</c:v>
                </c:pt>
                <c:pt idx="1132">
                  <c:v>-2.49E-13</c:v>
                </c:pt>
                <c:pt idx="1133">
                  <c:v>-2.49E-13</c:v>
                </c:pt>
                <c:pt idx="1134">
                  <c:v>-2.8000000000000002E-13</c:v>
                </c:pt>
                <c:pt idx="1135">
                  <c:v>-2.38E-13</c:v>
                </c:pt>
                <c:pt idx="1136">
                  <c:v>-3.1299999999999998E-13</c:v>
                </c:pt>
                <c:pt idx="1137">
                  <c:v>-1.8800000000000001E-13</c:v>
                </c:pt>
                <c:pt idx="1138">
                  <c:v>-3.21E-13</c:v>
                </c:pt>
                <c:pt idx="1139">
                  <c:v>-2.2899999999999998E-13</c:v>
                </c:pt>
                <c:pt idx="1140">
                  <c:v>-2.19E-13</c:v>
                </c:pt>
                <c:pt idx="1141">
                  <c:v>-1.66E-13</c:v>
                </c:pt>
                <c:pt idx="1142">
                  <c:v>-2.6599999999999998E-13</c:v>
                </c:pt>
                <c:pt idx="1143">
                  <c:v>-2.5399999999999998E-13</c:v>
                </c:pt>
                <c:pt idx="1144">
                  <c:v>-3.1400000000000003E-13</c:v>
                </c:pt>
                <c:pt idx="1145">
                  <c:v>-2.3300000000000002E-13</c:v>
                </c:pt>
                <c:pt idx="1146">
                  <c:v>-1.96E-13</c:v>
                </c:pt>
                <c:pt idx="1147">
                  <c:v>-1.3899999999999999E-13</c:v>
                </c:pt>
                <c:pt idx="1148">
                  <c:v>-2.8999999999999998E-13</c:v>
                </c:pt>
                <c:pt idx="1149">
                  <c:v>-3.1500000000000002E-13</c:v>
                </c:pt>
                <c:pt idx="1150">
                  <c:v>-1.4100000000000001E-13</c:v>
                </c:pt>
                <c:pt idx="1151">
                  <c:v>-3.0500000000000001E-13</c:v>
                </c:pt>
                <c:pt idx="1152">
                  <c:v>-1.0199999999999999E-13</c:v>
                </c:pt>
                <c:pt idx="1153">
                  <c:v>-2.4099999999999998E-13</c:v>
                </c:pt>
                <c:pt idx="1154">
                  <c:v>-2.3899999999999999E-13</c:v>
                </c:pt>
                <c:pt idx="1155">
                  <c:v>-2.1599999999999999E-13</c:v>
                </c:pt>
                <c:pt idx="1156">
                  <c:v>-1.6300000000000001E-13</c:v>
                </c:pt>
                <c:pt idx="1157">
                  <c:v>-2.6700000000000002E-13</c:v>
                </c:pt>
                <c:pt idx="1158">
                  <c:v>-1.83E-13</c:v>
                </c:pt>
                <c:pt idx="1159">
                  <c:v>-8.9999999999999995E-14</c:v>
                </c:pt>
                <c:pt idx="1160">
                  <c:v>-2.37E-13</c:v>
                </c:pt>
                <c:pt idx="1161">
                  <c:v>-2.0000000000000001E-13</c:v>
                </c:pt>
                <c:pt idx="1162">
                  <c:v>-2.7000000000000001E-13</c:v>
                </c:pt>
                <c:pt idx="1163">
                  <c:v>-2.5199999999999999E-13</c:v>
                </c:pt>
                <c:pt idx="1164">
                  <c:v>-2.2799999999999999E-13</c:v>
                </c:pt>
                <c:pt idx="1165">
                  <c:v>-3.3499999999999999E-13</c:v>
                </c:pt>
                <c:pt idx="1166">
                  <c:v>-2.01E-13</c:v>
                </c:pt>
                <c:pt idx="1167">
                  <c:v>-1.89E-13</c:v>
                </c:pt>
                <c:pt idx="1168">
                  <c:v>-1.89E-13</c:v>
                </c:pt>
                <c:pt idx="1169">
                  <c:v>-2.6700000000000002E-13</c:v>
                </c:pt>
                <c:pt idx="1170">
                  <c:v>-2.4500000000000002E-13</c:v>
                </c:pt>
                <c:pt idx="1171">
                  <c:v>-1.65E-13</c:v>
                </c:pt>
                <c:pt idx="1172">
                  <c:v>-2.1499999999999999E-13</c:v>
                </c:pt>
                <c:pt idx="1173">
                  <c:v>-2.0399999999999999E-13</c:v>
                </c:pt>
                <c:pt idx="1174">
                  <c:v>-1.59E-13</c:v>
                </c:pt>
                <c:pt idx="1175">
                  <c:v>-3.1400000000000003E-13</c:v>
                </c:pt>
                <c:pt idx="1176">
                  <c:v>-2.3099999999999997E-13</c:v>
                </c:pt>
                <c:pt idx="1177">
                  <c:v>-3.5200000000000001E-13</c:v>
                </c:pt>
                <c:pt idx="1178">
                  <c:v>-3.5100000000000002E-13</c:v>
                </c:pt>
                <c:pt idx="1179">
                  <c:v>-2.4700000000000001E-13</c:v>
                </c:pt>
                <c:pt idx="1180">
                  <c:v>-2.2899999999999998E-13</c:v>
                </c:pt>
                <c:pt idx="1181">
                  <c:v>-2.0399999999999999E-13</c:v>
                </c:pt>
                <c:pt idx="1182">
                  <c:v>-2.2899999999999998E-13</c:v>
                </c:pt>
                <c:pt idx="1183">
                  <c:v>-2.2899999999999998E-13</c:v>
                </c:pt>
                <c:pt idx="1184">
                  <c:v>-1.77E-13</c:v>
                </c:pt>
                <c:pt idx="1185">
                  <c:v>-2.7799999999999998E-13</c:v>
                </c:pt>
                <c:pt idx="1186">
                  <c:v>-2.2799999999999999E-13</c:v>
                </c:pt>
                <c:pt idx="1187">
                  <c:v>-2.96E-13</c:v>
                </c:pt>
                <c:pt idx="1188">
                  <c:v>-2.0500000000000001E-13</c:v>
                </c:pt>
                <c:pt idx="1189">
                  <c:v>-2.25E-13</c:v>
                </c:pt>
                <c:pt idx="1190">
                  <c:v>-1.54E-13</c:v>
                </c:pt>
                <c:pt idx="1191">
                  <c:v>-2.2E-13</c:v>
                </c:pt>
                <c:pt idx="1192">
                  <c:v>-1.6799999999999999E-13</c:v>
                </c:pt>
                <c:pt idx="1193">
                  <c:v>-1.54E-13</c:v>
                </c:pt>
                <c:pt idx="1194">
                  <c:v>-2.4500000000000002E-13</c:v>
                </c:pt>
                <c:pt idx="1195">
                  <c:v>-2.4099999999999998E-13</c:v>
                </c:pt>
                <c:pt idx="1196">
                  <c:v>-2.0299999999999999E-13</c:v>
                </c:pt>
                <c:pt idx="1197">
                  <c:v>-2.49E-13</c:v>
                </c:pt>
                <c:pt idx="1198">
                  <c:v>-2.5199999999999999E-13</c:v>
                </c:pt>
                <c:pt idx="1199">
                  <c:v>-2.0999999999999999E-13</c:v>
                </c:pt>
                <c:pt idx="1200">
                  <c:v>-1.9400000000000001E-13</c:v>
                </c:pt>
                <c:pt idx="1201">
                  <c:v>-1.9199999999999999E-13</c:v>
                </c:pt>
                <c:pt idx="1202">
                  <c:v>-1.1E-13</c:v>
                </c:pt>
                <c:pt idx="1203">
                  <c:v>-2.7900000000000002E-13</c:v>
                </c:pt>
                <c:pt idx="1204">
                  <c:v>-2.9200000000000002E-13</c:v>
                </c:pt>
                <c:pt idx="1205">
                  <c:v>-2.8200000000000001E-13</c:v>
                </c:pt>
                <c:pt idx="1206">
                  <c:v>-2.9400000000000001E-13</c:v>
                </c:pt>
                <c:pt idx="1207">
                  <c:v>-1.4399999999999999E-13</c:v>
                </c:pt>
                <c:pt idx="1208">
                  <c:v>-2.0600000000000001E-13</c:v>
                </c:pt>
                <c:pt idx="1209">
                  <c:v>-2.3999999999999999E-13</c:v>
                </c:pt>
                <c:pt idx="1210">
                  <c:v>-2.8100000000000001E-13</c:v>
                </c:pt>
                <c:pt idx="1211">
                  <c:v>-2.08E-13</c:v>
                </c:pt>
                <c:pt idx="1212">
                  <c:v>-1.25E-13</c:v>
                </c:pt>
                <c:pt idx="1213">
                  <c:v>-2.1700000000000001E-13</c:v>
                </c:pt>
                <c:pt idx="1214">
                  <c:v>-2.3899999999999999E-13</c:v>
                </c:pt>
                <c:pt idx="1215">
                  <c:v>-3.3299999999999999E-13</c:v>
                </c:pt>
                <c:pt idx="1216">
                  <c:v>-2.9999999999999998E-13</c:v>
                </c:pt>
                <c:pt idx="1217">
                  <c:v>-2.4999999999999999E-13</c:v>
                </c:pt>
                <c:pt idx="1218">
                  <c:v>-2.6700000000000002E-13</c:v>
                </c:pt>
                <c:pt idx="1219">
                  <c:v>-2.3200000000000002E-13</c:v>
                </c:pt>
                <c:pt idx="1220">
                  <c:v>-5.0599999999999996E-13</c:v>
                </c:pt>
                <c:pt idx="1221">
                  <c:v>-3.6999999999999999E-13</c:v>
                </c:pt>
                <c:pt idx="1222">
                  <c:v>-2.5099999999999999E-13</c:v>
                </c:pt>
                <c:pt idx="1223">
                  <c:v>-3.43E-13</c:v>
                </c:pt>
                <c:pt idx="1224">
                  <c:v>-2.6499999999999998E-13</c:v>
                </c:pt>
                <c:pt idx="1225">
                  <c:v>-1.43E-13</c:v>
                </c:pt>
                <c:pt idx="1226">
                  <c:v>-1.6900000000000001E-13</c:v>
                </c:pt>
                <c:pt idx="1227">
                  <c:v>-3.2399999999999998E-13</c:v>
                </c:pt>
                <c:pt idx="1228">
                  <c:v>-2.9400000000000001E-13</c:v>
                </c:pt>
                <c:pt idx="1229">
                  <c:v>-1.72E-13</c:v>
                </c:pt>
                <c:pt idx="1230">
                  <c:v>-2.5099999999999999E-13</c:v>
                </c:pt>
                <c:pt idx="1231">
                  <c:v>-2.19E-13</c:v>
                </c:pt>
                <c:pt idx="1232">
                  <c:v>-1.09E-13</c:v>
                </c:pt>
                <c:pt idx="1233">
                  <c:v>-2.1100000000000001E-13</c:v>
                </c:pt>
                <c:pt idx="1234">
                  <c:v>-2.1200000000000001E-13</c:v>
                </c:pt>
                <c:pt idx="1235">
                  <c:v>-2.0299999999999999E-13</c:v>
                </c:pt>
                <c:pt idx="1236">
                  <c:v>-2.2899999999999998E-13</c:v>
                </c:pt>
                <c:pt idx="1237">
                  <c:v>-2.5299999999999998E-13</c:v>
                </c:pt>
                <c:pt idx="1238">
                  <c:v>-1.61E-13</c:v>
                </c:pt>
                <c:pt idx="1239">
                  <c:v>-2.3899999999999999E-13</c:v>
                </c:pt>
                <c:pt idx="1240">
                  <c:v>-2.6199999999999999E-13</c:v>
                </c:pt>
                <c:pt idx="1241">
                  <c:v>-2.0899999999999999E-13</c:v>
                </c:pt>
                <c:pt idx="1242">
                  <c:v>-3.6200000000000002E-13</c:v>
                </c:pt>
                <c:pt idx="1243">
                  <c:v>-2.1800000000000001E-13</c:v>
                </c:pt>
                <c:pt idx="1244">
                  <c:v>-1.89E-13</c:v>
                </c:pt>
                <c:pt idx="1245">
                  <c:v>-2.0500000000000001E-13</c:v>
                </c:pt>
                <c:pt idx="1246">
                  <c:v>-1.6799999999999999E-13</c:v>
                </c:pt>
                <c:pt idx="1247">
                  <c:v>-2.0399999999999999E-13</c:v>
                </c:pt>
                <c:pt idx="1248">
                  <c:v>-2.8799999999999998E-13</c:v>
                </c:pt>
                <c:pt idx="1249">
                  <c:v>-2.0899999999999999E-13</c:v>
                </c:pt>
                <c:pt idx="1250">
                  <c:v>-2.8599999999999999E-13</c:v>
                </c:pt>
                <c:pt idx="1251">
                  <c:v>-1.9199999999999999E-13</c:v>
                </c:pt>
                <c:pt idx="1252">
                  <c:v>-2.8200000000000001E-13</c:v>
                </c:pt>
                <c:pt idx="1253">
                  <c:v>-3.4000000000000002E-13</c:v>
                </c:pt>
                <c:pt idx="1254">
                  <c:v>-2.0999999999999999E-13</c:v>
                </c:pt>
                <c:pt idx="1255">
                  <c:v>-2.6E-13</c:v>
                </c:pt>
                <c:pt idx="1256">
                  <c:v>-2.2099999999999999E-13</c:v>
                </c:pt>
                <c:pt idx="1257">
                  <c:v>-2.38E-13</c:v>
                </c:pt>
                <c:pt idx="1258">
                  <c:v>-2.4999999999999999E-13</c:v>
                </c:pt>
                <c:pt idx="1259">
                  <c:v>-2.7900000000000002E-13</c:v>
                </c:pt>
                <c:pt idx="1260">
                  <c:v>-2.2099999999999999E-13</c:v>
                </c:pt>
                <c:pt idx="1261">
                  <c:v>-2.1499999999999999E-13</c:v>
                </c:pt>
                <c:pt idx="1262">
                  <c:v>-3.1099999999999999E-13</c:v>
                </c:pt>
                <c:pt idx="1263">
                  <c:v>-2.08E-13</c:v>
                </c:pt>
                <c:pt idx="1264">
                  <c:v>-2.5199999999999999E-13</c:v>
                </c:pt>
                <c:pt idx="1265">
                  <c:v>-2.4199999999999998E-13</c:v>
                </c:pt>
                <c:pt idx="1266">
                  <c:v>-2.14E-13</c:v>
                </c:pt>
                <c:pt idx="1267">
                  <c:v>-2.5600000000000002E-13</c:v>
                </c:pt>
                <c:pt idx="1268">
                  <c:v>-1E-13</c:v>
                </c:pt>
                <c:pt idx="1269">
                  <c:v>-2.4300000000000002E-13</c:v>
                </c:pt>
                <c:pt idx="1270">
                  <c:v>-2.0299999999999999E-13</c:v>
                </c:pt>
                <c:pt idx="1271">
                  <c:v>-1.5800000000000001E-13</c:v>
                </c:pt>
                <c:pt idx="1272">
                  <c:v>-1.96E-13</c:v>
                </c:pt>
                <c:pt idx="1273">
                  <c:v>-3.5100000000000002E-13</c:v>
                </c:pt>
                <c:pt idx="1274">
                  <c:v>-2.1599999999999999E-13</c:v>
                </c:pt>
                <c:pt idx="1275">
                  <c:v>-2.1800000000000001E-13</c:v>
                </c:pt>
                <c:pt idx="1276">
                  <c:v>-2.96E-13</c:v>
                </c:pt>
                <c:pt idx="1277">
                  <c:v>-2.9999999999999998E-13</c:v>
                </c:pt>
                <c:pt idx="1278">
                  <c:v>-2.2699999999999999E-13</c:v>
                </c:pt>
                <c:pt idx="1279">
                  <c:v>-3.0400000000000002E-13</c:v>
                </c:pt>
                <c:pt idx="1280">
                  <c:v>-2.2999999999999998E-13</c:v>
                </c:pt>
                <c:pt idx="1281">
                  <c:v>-9.1000000000000004E-14</c:v>
                </c:pt>
                <c:pt idx="1282">
                  <c:v>-2.8999999999999998E-13</c:v>
                </c:pt>
                <c:pt idx="1283">
                  <c:v>-1.2099999999999999E-13</c:v>
                </c:pt>
                <c:pt idx="1284">
                  <c:v>-2.1200000000000001E-13</c:v>
                </c:pt>
                <c:pt idx="1285">
                  <c:v>-2.9899999999999999E-13</c:v>
                </c:pt>
                <c:pt idx="1286">
                  <c:v>-1.8800000000000001E-13</c:v>
                </c:pt>
                <c:pt idx="1287">
                  <c:v>-2.2799999999999999E-13</c:v>
                </c:pt>
                <c:pt idx="1288">
                  <c:v>-3.2E-13</c:v>
                </c:pt>
                <c:pt idx="1289">
                  <c:v>-2.9100000000000002E-13</c:v>
                </c:pt>
                <c:pt idx="1290">
                  <c:v>-2.0899999999999999E-13</c:v>
                </c:pt>
                <c:pt idx="1291">
                  <c:v>-2.5700000000000002E-13</c:v>
                </c:pt>
                <c:pt idx="1292">
                  <c:v>-2.3200000000000002E-13</c:v>
                </c:pt>
                <c:pt idx="1293">
                  <c:v>-3.2700000000000002E-13</c:v>
                </c:pt>
                <c:pt idx="1294">
                  <c:v>-1.03E-13</c:v>
                </c:pt>
                <c:pt idx="1295">
                  <c:v>-2.4099999999999998E-13</c:v>
                </c:pt>
                <c:pt idx="1296">
                  <c:v>-2.49E-13</c:v>
                </c:pt>
                <c:pt idx="1297">
                  <c:v>-3.2199999999999999E-13</c:v>
                </c:pt>
                <c:pt idx="1298">
                  <c:v>-1.77E-13</c:v>
                </c:pt>
                <c:pt idx="1299">
                  <c:v>-1.01E-13</c:v>
                </c:pt>
                <c:pt idx="1300">
                  <c:v>-2.3300000000000002E-13</c:v>
                </c:pt>
                <c:pt idx="1301">
                  <c:v>-3.3000000000000001E-13</c:v>
                </c:pt>
                <c:pt idx="1302">
                  <c:v>-1.8800000000000001E-13</c:v>
                </c:pt>
                <c:pt idx="1303">
                  <c:v>-3.3800000000000002E-13</c:v>
                </c:pt>
                <c:pt idx="1304">
                  <c:v>-3.0600000000000001E-13</c:v>
                </c:pt>
                <c:pt idx="1305">
                  <c:v>-1.24E-13</c:v>
                </c:pt>
                <c:pt idx="1306">
                  <c:v>-1.3199999999999999E-13</c:v>
                </c:pt>
                <c:pt idx="1307">
                  <c:v>-1.8100000000000001E-13</c:v>
                </c:pt>
                <c:pt idx="1308">
                  <c:v>-3.6099999999999998E-13</c:v>
                </c:pt>
                <c:pt idx="1309">
                  <c:v>-1.6E-13</c:v>
                </c:pt>
                <c:pt idx="1310">
                  <c:v>-2.2999999999999998E-13</c:v>
                </c:pt>
                <c:pt idx="1311">
                  <c:v>-2.2699999999999999E-13</c:v>
                </c:pt>
                <c:pt idx="1312">
                  <c:v>-2.1499999999999999E-13</c:v>
                </c:pt>
                <c:pt idx="1313">
                  <c:v>-1.8800000000000001E-13</c:v>
                </c:pt>
                <c:pt idx="1314">
                  <c:v>-3.2900000000000001E-13</c:v>
                </c:pt>
                <c:pt idx="1315">
                  <c:v>-2.6900000000000001E-13</c:v>
                </c:pt>
                <c:pt idx="1316">
                  <c:v>-1.42E-13</c:v>
                </c:pt>
                <c:pt idx="1317">
                  <c:v>-1.6799999999999999E-13</c:v>
                </c:pt>
                <c:pt idx="1318">
                  <c:v>-1.03E-13</c:v>
                </c:pt>
                <c:pt idx="1319">
                  <c:v>-2.3099999999999997E-13</c:v>
                </c:pt>
                <c:pt idx="1320">
                  <c:v>-2.3300000000000002E-13</c:v>
                </c:pt>
                <c:pt idx="1321">
                  <c:v>-1.5700000000000001E-13</c:v>
                </c:pt>
                <c:pt idx="1322">
                  <c:v>-2.7399999999999999E-13</c:v>
                </c:pt>
                <c:pt idx="1323">
                  <c:v>-2.0000000000000001E-13</c:v>
                </c:pt>
                <c:pt idx="1324">
                  <c:v>-3.09E-13</c:v>
                </c:pt>
                <c:pt idx="1325">
                  <c:v>-2.0399999999999999E-13</c:v>
                </c:pt>
                <c:pt idx="1326">
                  <c:v>-2.2999999999999998E-13</c:v>
                </c:pt>
                <c:pt idx="1327">
                  <c:v>-1.9E-13</c:v>
                </c:pt>
                <c:pt idx="1328">
                  <c:v>-2.0600000000000001E-13</c:v>
                </c:pt>
                <c:pt idx="1329">
                  <c:v>-2.4999999999999999E-13</c:v>
                </c:pt>
                <c:pt idx="1330">
                  <c:v>-2.96E-13</c:v>
                </c:pt>
                <c:pt idx="1331">
                  <c:v>-2.5700000000000002E-13</c:v>
                </c:pt>
                <c:pt idx="1332">
                  <c:v>-2.2199999999999999E-13</c:v>
                </c:pt>
                <c:pt idx="1333">
                  <c:v>-2.1700000000000001E-13</c:v>
                </c:pt>
                <c:pt idx="1334">
                  <c:v>-2.9799999999999999E-13</c:v>
                </c:pt>
                <c:pt idx="1335">
                  <c:v>-2.0600000000000001E-13</c:v>
                </c:pt>
                <c:pt idx="1336">
                  <c:v>-2.6499999999999998E-13</c:v>
                </c:pt>
                <c:pt idx="1337">
                  <c:v>-2.07E-13</c:v>
                </c:pt>
                <c:pt idx="1338">
                  <c:v>-1.5200000000000001E-13</c:v>
                </c:pt>
                <c:pt idx="1339">
                  <c:v>-2.2E-13</c:v>
                </c:pt>
                <c:pt idx="1340">
                  <c:v>-2.4600000000000001E-13</c:v>
                </c:pt>
                <c:pt idx="1341">
                  <c:v>-2.2E-13</c:v>
                </c:pt>
                <c:pt idx="1342">
                  <c:v>-3.44E-13</c:v>
                </c:pt>
                <c:pt idx="1343">
                  <c:v>-3.1700000000000001E-13</c:v>
                </c:pt>
                <c:pt idx="1344">
                  <c:v>-2.0899999999999999E-13</c:v>
                </c:pt>
                <c:pt idx="1345">
                  <c:v>-1.37E-13</c:v>
                </c:pt>
                <c:pt idx="1346">
                  <c:v>-2.13E-13</c:v>
                </c:pt>
                <c:pt idx="1347">
                  <c:v>-9.7999999999999999E-14</c:v>
                </c:pt>
                <c:pt idx="1348">
                  <c:v>-1.95E-13</c:v>
                </c:pt>
                <c:pt idx="1349">
                  <c:v>-1.61E-13</c:v>
                </c:pt>
                <c:pt idx="1350">
                  <c:v>-1.7999999999999999E-13</c:v>
                </c:pt>
                <c:pt idx="1351">
                  <c:v>-2.13E-13</c:v>
                </c:pt>
                <c:pt idx="1352">
                  <c:v>-2.7499999999999999E-13</c:v>
                </c:pt>
                <c:pt idx="1353">
                  <c:v>-1.12E-13</c:v>
                </c:pt>
                <c:pt idx="1354">
                  <c:v>-2.1599999999999999E-13</c:v>
                </c:pt>
                <c:pt idx="1355">
                  <c:v>-7.9000000000000004E-14</c:v>
                </c:pt>
                <c:pt idx="1356">
                  <c:v>-2.49E-13</c:v>
                </c:pt>
                <c:pt idx="1357">
                  <c:v>-2.1599999999999999E-13</c:v>
                </c:pt>
                <c:pt idx="1358">
                  <c:v>-3.4799999999999998E-13</c:v>
                </c:pt>
                <c:pt idx="1359">
                  <c:v>-2.2699999999999999E-13</c:v>
                </c:pt>
                <c:pt idx="1360">
                  <c:v>-1.65E-13</c:v>
                </c:pt>
                <c:pt idx="1361">
                  <c:v>-2.1700000000000001E-13</c:v>
                </c:pt>
                <c:pt idx="1362">
                  <c:v>-1.9E-13</c:v>
                </c:pt>
                <c:pt idx="1363">
                  <c:v>-1.53E-13</c:v>
                </c:pt>
                <c:pt idx="1364">
                  <c:v>-2.4600000000000001E-13</c:v>
                </c:pt>
                <c:pt idx="1365">
                  <c:v>-2.9899999999999999E-13</c:v>
                </c:pt>
                <c:pt idx="1366">
                  <c:v>-2.07E-13</c:v>
                </c:pt>
                <c:pt idx="1367">
                  <c:v>-1.8200000000000001E-13</c:v>
                </c:pt>
                <c:pt idx="1368">
                  <c:v>-1.78E-13</c:v>
                </c:pt>
                <c:pt idx="1369">
                  <c:v>-1.7000000000000001E-13</c:v>
                </c:pt>
                <c:pt idx="1370">
                  <c:v>-2.6399999999999999E-13</c:v>
                </c:pt>
                <c:pt idx="1371">
                  <c:v>-2.2E-13</c:v>
                </c:pt>
                <c:pt idx="1372">
                  <c:v>-2.5299999999999998E-13</c:v>
                </c:pt>
                <c:pt idx="1373">
                  <c:v>-2.2799999999999999E-13</c:v>
                </c:pt>
                <c:pt idx="1374">
                  <c:v>-1.72E-13</c:v>
                </c:pt>
                <c:pt idx="1375">
                  <c:v>-1.07E-13</c:v>
                </c:pt>
                <c:pt idx="1376">
                  <c:v>-2.4400000000000002E-13</c:v>
                </c:pt>
                <c:pt idx="1377">
                  <c:v>-2.61E-13</c:v>
                </c:pt>
                <c:pt idx="1378">
                  <c:v>-2.19E-13</c:v>
                </c:pt>
                <c:pt idx="1379">
                  <c:v>-2.5500000000000002E-13</c:v>
                </c:pt>
                <c:pt idx="1380">
                  <c:v>-2.5900000000000001E-13</c:v>
                </c:pt>
                <c:pt idx="1381">
                  <c:v>-1.9799999999999999E-13</c:v>
                </c:pt>
                <c:pt idx="1382">
                  <c:v>-1.49E-13</c:v>
                </c:pt>
                <c:pt idx="1383">
                  <c:v>-2.8599999999999999E-13</c:v>
                </c:pt>
                <c:pt idx="1384">
                  <c:v>-2.0299999999999999E-13</c:v>
                </c:pt>
                <c:pt idx="1385">
                  <c:v>-2.6499999999999998E-13</c:v>
                </c:pt>
                <c:pt idx="1386">
                  <c:v>-2.2E-13</c:v>
                </c:pt>
                <c:pt idx="1387">
                  <c:v>-1.4600000000000001E-13</c:v>
                </c:pt>
                <c:pt idx="1388">
                  <c:v>-3.6400000000000001E-13</c:v>
                </c:pt>
                <c:pt idx="1389">
                  <c:v>-1.4100000000000001E-13</c:v>
                </c:pt>
                <c:pt idx="1390">
                  <c:v>-2.08E-13</c:v>
                </c:pt>
                <c:pt idx="1391">
                  <c:v>-1.96E-13</c:v>
                </c:pt>
                <c:pt idx="1392">
                  <c:v>-2.08E-13</c:v>
                </c:pt>
                <c:pt idx="1393">
                  <c:v>-2.4700000000000001E-13</c:v>
                </c:pt>
                <c:pt idx="1394">
                  <c:v>-1.9199999999999999E-13</c:v>
                </c:pt>
                <c:pt idx="1395">
                  <c:v>-2.97E-13</c:v>
                </c:pt>
                <c:pt idx="1396">
                  <c:v>-2.73E-13</c:v>
                </c:pt>
                <c:pt idx="1397">
                  <c:v>-2.1599999999999999E-13</c:v>
                </c:pt>
                <c:pt idx="1398">
                  <c:v>-1.9E-13</c:v>
                </c:pt>
                <c:pt idx="1399">
                  <c:v>-1.9099999999999999E-13</c:v>
                </c:pt>
                <c:pt idx="1400">
                  <c:v>-1.65E-13</c:v>
                </c:pt>
                <c:pt idx="1401">
                  <c:v>-3.5000000000000002E-13</c:v>
                </c:pt>
                <c:pt idx="1402">
                  <c:v>-2.19E-13</c:v>
                </c:pt>
                <c:pt idx="1403">
                  <c:v>-1.54E-13</c:v>
                </c:pt>
                <c:pt idx="1404">
                  <c:v>-2.7399999999999999E-13</c:v>
                </c:pt>
                <c:pt idx="1405">
                  <c:v>-1.7999999999999999E-13</c:v>
                </c:pt>
                <c:pt idx="1406">
                  <c:v>-1.9099999999999999E-13</c:v>
                </c:pt>
                <c:pt idx="1407">
                  <c:v>-2.2300000000000001E-13</c:v>
                </c:pt>
                <c:pt idx="1408">
                  <c:v>-1.8599999999999999E-13</c:v>
                </c:pt>
                <c:pt idx="1409">
                  <c:v>-3.1199999999999998E-13</c:v>
                </c:pt>
                <c:pt idx="1410">
                  <c:v>-1.6400000000000001E-13</c:v>
                </c:pt>
                <c:pt idx="1411">
                  <c:v>-2.0999999999999999E-13</c:v>
                </c:pt>
                <c:pt idx="1412">
                  <c:v>-2.9100000000000002E-13</c:v>
                </c:pt>
                <c:pt idx="1413">
                  <c:v>-2.0899999999999999E-13</c:v>
                </c:pt>
                <c:pt idx="1414">
                  <c:v>-3.0999999999999999E-13</c:v>
                </c:pt>
                <c:pt idx="1415">
                  <c:v>-2.6299999999999999E-13</c:v>
                </c:pt>
                <c:pt idx="1416">
                  <c:v>-1.89E-13</c:v>
                </c:pt>
                <c:pt idx="1417">
                  <c:v>-1.72E-13</c:v>
                </c:pt>
                <c:pt idx="1418">
                  <c:v>-2.9400000000000001E-13</c:v>
                </c:pt>
                <c:pt idx="1419">
                  <c:v>-2.36E-13</c:v>
                </c:pt>
                <c:pt idx="1420">
                  <c:v>-2.3099999999999997E-13</c:v>
                </c:pt>
                <c:pt idx="1421">
                  <c:v>-2.8699999999999999E-13</c:v>
                </c:pt>
                <c:pt idx="1422">
                  <c:v>-2.8599999999999999E-13</c:v>
                </c:pt>
                <c:pt idx="1423">
                  <c:v>-2.0399999999999999E-13</c:v>
                </c:pt>
                <c:pt idx="1424">
                  <c:v>-2.26E-13</c:v>
                </c:pt>
                <c:pt idx="1425">
                  <c:v>-2.07E-13</c:v>
                </c:pt>
                <c:pt idx="1426">
                  <c:v>-2.2199999999999999E-13</c:v>
                </c:pt>
                <c:pt idx="1427">
                  <c:v>-2.2099999999999999E-13</c:v>
                </c:pt>
                <c:pt idx="1428">
                  <c:v>-2.4999999999999999E-13</c:v>
                </c:pt>
                <c:pt idx="1429">
                  <c:v>-2.1599999999999999E-13</c:v>
                </c:pt>
                <c:pt idx="1430">
                  <c:v>-2.0500000000000001E-13</c:v>
                </c:pt>
                <c:pt idx="1431">
                  <c:v>-2.4999999999999999E-13</c:v>
                </c:pt>
                <c:pt idx="1432">
                  <c:v>-2.3899999999999999E-13</c:v>
                </c:pt>
                <c:pt idx="1433">
                  <c:v>-1.2800000000000001E-13</c:v>
                </c:pt>
                <c:pt idx="1434">
                  <c:v>-1.47E-13</c:v>
                </c:pt>
                <c:pt idx="1435">
                  <c:v>-2.0999999999999999E-13</c:v>
                </c:pt>
                <c:pt idx="1436">
                  <c:v>-2.36E-13</c:v>
                </c:pt>
                <c:pt idx="1437">
                  <c:v>-2.2300000000000001E-13</c:v>
                </c:pt>
                <c:pt idx="1438">
                  <c:v>-2.5900000000000001E-13</c:v>
                </c:pt>
                <c:pt idx="1439">
                  <c:v>-3.1400000000000003E-13</c:v>
                </c:pt>
                <c:pt idx="1440">
                  <c:v>-2.8000000000000002E-13</c:v>
                </c:pt>
                <c:pt idx="1441">
                  <c:v>-1.7600000000000001E-13</c:v>
                </c:pt>
                <c:pt idx="1442">
                  <c:v>-1.9400000000000001E-13</c:v>
                </c:pt>
                <c:pt idx="1443">
                  <c:v>-1.6300000000000001E-13</c:v>
                </c:pt>
                <c:pt idx="1444">
                  <c:v>-1.6300000000000001E-13</c:v>
                </c:pt>
                <c:pt idx="1445">
                  <c:v>-2.07E-13</c:v>
                </c:pt>
                <c:pt idx="1446">
                  <c:v>-2.2799999999999999E-13</c:v>
                </c:pt>
                <c:pt idx="1447">
                  <c:v>-2.6700000000000002E-13</c:v>
                </c:pt>
                <c:pt idx="1448">
                  <c:v>-3.3800000000000002E-13</c:v>
                </c:pt>
                <c:pt idx="1449">
                  <c:v>-2.4400000000000002E-13</c:v>
                </c:pt>
                <c:pt idx="1450">
                  <c:v>-2.4600000000000001E-13</c:v>
                </c:pt>
                <c:pt idx="1451">
                  <c:v>-3.07E-13</c:v>
                </c:pt>
                <c:pt idx="1452">
                  <c:v>-2.8200000000000001E-13</c:v>
                </c:pt>
                <c:pt idx="1453">
                  <c:v>-2.6499999999999998E-13</c:v>
                </c:pt>
                <c:pt idx="1454">
                  <c:v>-2.7799999999999998E-13</c:v>
                </c:pt>
                <c:pt idx="1455">
                  <c:v>-2.4199999999999998E-13</c:v>
                </c:pt>
                <c:pt idx="1456">
                  <c:v>-2.85E-13</c:v>
                </c:pt>
                <c:pt idx="1457">
                  <c:v>-2.5500000000000002E-13</c:v>
                </c:pt>
                <c:pt idx="1458">
                  <c:v>-2.5399999999999998E-13</c:v>
                </c:pt>
                <c:pt idx="1459">
                  <c:v>-1.4600000000000001E-13</c:v>
                </c:pt>
                <c:pt idx="1460">
                  <c:v>-2.85E-13</c:v>
                </c:pt>
                <c:pt idx="1461">
                  <c:v>-2.0500000000000001E-13</c:v>
                </c:pt>
                <c:pt idx="1462">
                  <c:v>-3.1500000000000002E-13</c:v>
                </c:pt>
                <c:pt idx="1463">
                  <c:v>-2.7900000000000002E-13</c:v>
                </c:pt>
                <c:pt idx="1464">
                  <c:v>-1.72E-13</c:v>
                </c:pt>
                <c:pt idx="1465">
                  <c:v>-2.6E-13</c:v>
                </c:pt>
                <c:pt idx="1466">
                  <c:v>-3.1800000000000001E-13</c:v>
                </c:pt>
                <c:pt idx="1467">
                  <c:v>-2.5299999999999998E-13</c:v>
                </c:pt>
                <c:pt idx="1468">
                  <c:v>-1.7299999999999999E-13</c:v>
                </c:pt>
                <c:pt idx="1469">
                  <c:v>-2.01E-13</c:v>
                </c:pt>
                <c:pt idx="1470">
                  <c:v>-2.4099999999999998E-13</c:v>
                </c:pt>
                <c:pt idx="1471">
                  <c:v>-2.4300000000000002E-13</c:v>
                </c:pt>
                <c:pt idx="1472">
                  <c:v>-1.9300000000000001E-13</c:v>
                </c:pt>
                <c:pt idx="1473">
                  <c:v>-1.9199999999999999E-13</c:v>
                </c:pt>
                <c:pt idx="1474">
                  <c:v>-2.9200000000000002E-13</c:v>
                </c:pt>
                <c:pt idx="1475">
                  <c:v>-1.89E-13</c:v>
                </c:pt>
                <c:pt idx="1476">
                  <c:v>-1.55E-13</c:v>
                </c:pt>
                <c:pt idx="1477">
                  <c:v>-2.1700000000000001E-13</c:v>
                </c:pt>
                <c:pt idx="1478">
                  <c:v>-3.7400000000000002E-13</c:v>
                </c:pt>
                <c:pt idx="1479">
                  <c:v>-2.0299999999999999E-13</c:v>
                </c:pt>
                <c:pt idx="1480">
                  <c:v>-1.2800000000000001E-13</c:v>
                </c:pt>
                <c:pt idx="1481">
                  <c:v>-2.26E-13</c:v>
                </c:pt>
                <c:pt idx="1482">
                  <c:v>-2.0500000000000001E-13</c:v>
                </c:pt>
                <c:pt idx="1483">
                  <c:v>-3.1500000000000002E-13</c:v>
                </c:pt>
                <c:pt idx="1484">
                  <c:v>-2.2999999999999998E-13</c:v>
                </c:pt>
                <c:pt idx="1485">
                  <c:v>-2.9999999999999998E-13</c:v>
                </c:pt>
                <c:pt idx="1486">
                  <c:v>-1.18E-13</c:v>
                </c:pt>
                <c:pt idx="1487">
                  <c:v>-2.0000000000000001E-13</c:v>
                </c:pt>
                <c:pt idx="1488">
                  <c:v>-4.0100000000000001E-13</c:v>
                </c:pt>
                <c:pt idx="1489">
                  <c:v>-3.09E-13</c:v>
                </c:pt>
                <c:pt idx="1490">
                  <c:v>-1.78E-13</c:v>
                </c:pt>
                <c:pt idx="1491">
                  <c:v>-2.4199999999999998E-13</c:v>
                </c:pt>
                <c:pt idx="1492">
                  <c:v>-2.7699999999999998E-13</c:v>
                </c:pt>
                <c:pt idx="1493">
                  <c:v>-2.61E-13</c:v>
                </c:pt>
                <c:pt idx="1494">
                  <c:v>-2.3899999999999999E-13</c:v>
                </c:pt>
                <c:pt idx="1495">
                  <c:v>-2.7100000000000001E-13</c:v>
                </c:pt>
                <c:pt idx="1496">
                  <c:v>-2.8200000000000001E-13</c:v>
                </c:pt>
                <c:pt idx="1497">
                  <c:v>-3.5200000000000001E-13</c:v>
                </c:pt>
                <c:pt idx="1498">
                  <c:v>-2.3099999999999997E-13</c:v>
                </c:pt>
                <c:pt idx="1499">
                  <c:v>-2.5700000000000002E-13</c:v>
                </c:pt>
                <c:pt idx="1500">
                  <c:v>-2.13E-13</c:v>
                </c:pt>
                <c:pt idx="1501">
                  <c:v>-2.38E-13</c:v>
                </c:pt>
                <c:pt idx="1502">
                  <c:v>-2.7699999999999998E-13</c:v>
                </c:pt>
                <c:pt idx="1503">
                  <c:v>-3.5000000000000002E-13</c:v>
                </c:pt>
                <c:pt idx="1504">
                  <c:v>-2.0500000000000001E-13</c:v>
                </c:pt>
                <c:pt idx="1505">
                  <c:v>-2.38E-13</c:v>
                </c:pt>
                <c:pt idx="1506">
                  <c:v>-2.2899999999999998E-13</c:v>
                </c:pt>
                <c:pt idx="1507">
                  <c:v>-2.1200000000000001E-13</c:v>
                </c:pt>
                <c:pt idx="1508">
                  <c:v>-1.72E-13</c:v>
                </c:pt>
                <c:pt idx="1509">
                  <c:v>-1.9400000000000001E-13</c:v>
                </c:pt>
                <c:pt idx="1510">
                  <c:v>-2.1499999999999999E-13</c:v>
                </c:pt>
                <c:pt idx="1511">
                  <c:v>-2.9500000000000001E-13</c:v>
                </c:pt>
                <c:pt idx="1512">
                  <c:v>-1.95E-13</c:v>
                </c:pt>
                <c:pt idx="1513">
                  <c:v>-2.6599999999999998E-13</c:v>
                </c:pt>
                <c:pt idx="1514">
                  <c:v>-2.2699999999999999E-13</c:v>
                </c:pt>
                <c:pt idx="1515">
                  <c:v>-2.3500000000000001E-13</c:v>
                </c:pt>
                <c:pt idx="1516">
                  <c:v>-3.5100000000000002E-13</c:v>
                </c:pt>
                <c:pt idx="1517">
                  <c:v>-2.5900000000000001E-13</c:v>
                </c:pt>
                <c:pt idx="1518">
                  <c:v>-2.3099999999999997E-13</c:v>
                </c:pt>
                <c:pt idx="1519">
                  <c:v>-1.8499999999999999E-13</c:v>
                </c:pt>
                <c:pt idx="1520">
                  <c:v>-2.5399999999999998E-13</c:v>
                </c:pt>
                <c:pt idx="1521">
                  <c:v>-2.2999999999999998E-13</c:v>
                </c:pt>
                <c:pt idx="1522">
                  <c:v>-2.7699999999999998E-13</c:v>
                </c:pt>
                <c:pt idx="1523">
                  <c:v>-2.1200000000000001E-13</c:v>
                </c:pt>
                <c:pt idx="1524">
                  <c:v>-1.8700000000000001E-13</c:v>
                </c:pt>
                <c:pt idx="1525">
                  <c:v>-2.36E-13</c:v>
                </c:pt>
                <c:pt idx="1526">
                  <c:v>-2.8899999999999998E-13</c:v>
                </c:pt>
                <c:pt idx="1527">
                  <c:v>-2.9300000000000001E-13</c:v>
                </c:pt>
                <c:pt idx="1528">
                  <c:v>-1.84E-13</c:v>
                </c:pt>
                <c:pt idx="1529">
                  <c:v>-1.37E-13</c:v>
                </c:pt>
                <c:pt idx="1530">
                  <c:v>-1.84E-13</c:v>
                </c:pt>
                <c:pt idx="1531">
                  <c:v>-1.47E-13</c:v>
                </c:pt>
                <c:pt idx="1532">
                  <c:v>-2.9400000000000001E-13</c:v>
                </c:pt>
                <c:pt idx="1533">
                  <c:v>-1.8800000000000001E-13</c:v>
                </c:pt>
                <c:pt idx="1534">
                  <c:v>-2.2199999999999999E-13</c:v>
                </c:pt>
                <c:pt idx="1535">
                  <c:v>-1.9300000000000001E-13</c:v>
                </c:pt>
                <c:pt idx="1536">
                  <c:v>-2.2899999999999998E-13</c:v>
                </c:pt>
                <c:pt idx="1537">
                  <c:v>-3.09E-13</c:v>
                </c:pt>
                <c:pt idx="1538">
                  <c:v>-2.8599999999999999E-13</c:v>
                </c:pt>
                <c:pt idx="1539">
                  <c:v>-2.9500000000000001E-13</c:v>
                </c:pt>
                <c:pt idx="1540">
                  <c:v>-2.8200000000000001E-13</c:v>
                </c:pt>
                <c:pt idx="1541">
                  <c:v>-2.3500000000000001E-13</c:v>
                </c:pt>
                <c:pt idx="1542">
                  <c:v>-2.4700000000000001E-13</c:v>
                </c:pt>
                <c:pt idx="1543">
                  <c:v>-1.2699999999999999E-13</c:v>
                </c:pt>
                <c:pt idx="1544">
                  <c:v>-3.21E-13</c:v>
                </c:pt>
                <c:pt idx="1545">
                  <c:v>-2.97E-13</c:v>
                </c:pt>
                <c:pt idx="1546">
                  <c:v>-2.07E-13</c:v>
                </c:pt>
                <c:pt idx="1547">
                  <c:v>-1.9099999999999999E-13</c:v>
                </c:pt>
                <c:pt idx="1548">
                  <c:v>-1.9300000000000001E-13</c:v>
                </c:pt>
                <c:pt idx="1549">
                  <c:v>-2.1499999999999999E-13</c:v>
                </c:pt>
                <c:pt idx="1550">
                  <c:v>-3.4499999999999999E-13</c:v>
                </c:pt>
                <c:pt idx="1551">
                  <c:v>-1.67E-13</c:v>
                </c:pt>
                <c:pt idx="1552">
                  <c:v>-3.0999999999999999E-13</c:v>
                </c:pt>
                <c:pt idx="1553">
                  <c:v>-2.3300000000000002E-13</c:v>
                </c:pt>
                <c:pt idx="1554">
                  <c:v>-1.8200000000000001E-13</c:v>
                </c:pt>
                <c:pt idx="1555">
                  <c:v>-2.2099999999999999E-13</c:v>
                </c:pt>
                <c:pt idx="1556">
                  <c:v>-2.1200000000000001E-13</c:v>
                </c:pt>
                <c:pt idx="1557">
                  <c:v>-1.8700000000000001E-13</c:v>
                </c:pt>
                <c:pt idx="1558">
                  <c:v>-2.01E-13</c:v>
                </c:pt>
                <c:pt idx="1559">
                  <c:v>-3.6200000000000002E-13</c:v>
                </c:pt>
                <c:pt idx="1560">
                  <c:v>-3.09E-13</c:v>
                </c:pt>
                <c:pt idx="1561">
                  <c:v>-2.6900000000000001E-13</c:v>
                </c:pt>
                <c:pt idx="1562">
                  <c:v>-2.5299999999999998E-13</c:v>
                </c:pt>
                <c:pt idx="1563">
                  <c:v>-2.4400000000000002E-13</c:v>
                </c:pt>
                <c:pt idx="1564">
                  <c:v>-2.4400000000000002E-13</c:v>
                </c:pt>
                <c:pt idx="1565">
                  <c:v>-1.6199999999999999E-13</c:v>
                </c:pt>
                <c:pt idx="1566">
                  <c:v>-1.71E-13</c:v>
                </c:pt>
                <c:pt idx="1567">
                  <c:v>-2.5099999999999999E-13</c:v>
                </c:pt>
                <c:pt idx="1568">
                  <c:v>-1.8800000000000001E-13</c:v>
                </c:pt>
                <c:pt idx="1569">
                  <c:v>-2.5800000000000001E-13</c:v>
                </c:pt>
                <c:pt idx="1570">
                  <c:v>-1.3400000000000001E-13</c:v>
                </c:pt>
                <c:pt idx="1571">
                  <c:v>-2.7399999999999999E-13</c:v>
                </c:pt>
                <c:pt idx="1572">
                  <c:v>-2.6E-13</c:v>
                </c:pt>
                <c:pt idx="1573">
                  <c:v>-2.5700000000000002E-13</c:v>
                </c:pt>
                <c:pt idx="1574">
                  <c:v>-2.5299999999999998E-13</c:v>
                </c:pt>
                <c:pt idx="1575">
                  <c:v>-3.3800000000000002E-13</c:v>
                </c:pt>
                <c:pt idx="1576">
                  <c:v>-3.1600000000000002E-13</c:v>
                </c:pt>
                <c:pt idx="1577">
                  <c:v>-1.3199999999999999E-13</c:v>
                </c:pt>
                <c:pt idx="1578">
                  <c:v>-2.0299999999999999E-13</c:v>
                </c:pt>
                <c:pt idx="1579">
                  <c:v>-2.97E-13</c:v>
                </c:pt>
                <c:pt idx="1580">
                  <c:v>-2.4099999999999998E-13</c:v>
                </c:pt>
                <c:pt idx="1581">
                  <c:v>-2.1499999999999999E-13</c:v>
                </c:pt>
                <c:pt idx="1582">
                  <c:v>-2.2E-13</c:v>
                </c:pt>
                <c:pt idx="1583">
                  <c:v>-2.1499999999999999E-13</c:v>
                </c:pt>
                <c:pt idx="1584">
                  <c:v>-2.9100000000000002E-13</c:v>
                </c:pt>
                <c:pt idx="1585">
                  <c:v>-2.4700000000000001E-13</c:v>
                </c:pt>
                <c:pt idx="1586">
                  <c:v>-1.6900000000000001E-13</c:v>
                </c:pt>
                <c:pt idx="1587">
                  <c:v>-1.8100000000000001E-13</c:v>
                </c:pt>
                <c:pt idx="1588">
                  <c:v>-1.7299999999999999E-13</c:v>
                </c:pt>
                <c:pt idx="1589">
                  <c:v>-2.5600000000000002E-13</c:v>
                </c:pt>
                <c:pt idx="1590">
                  <c:v>-2.2099999999999999E-13</c:v>
                </c:pt>
                <c:pt idx="1591">
                  <c:v>-2.6199999999999999E-13</c:v>
                </c:pt>
                <c:pt idx="1592">
                  <c:v>-2.6900000000000001E-13</c:v>
                </c:pt>
                <c:pt idx="1593">
                  <c:v>-1.95E-13</c:v>
                </c:pt>
                <c:pt idx="1594">
                  <c:v>-4.14E-13</c:v>
                </c:pt>
                <c:pt idx="1595">
                  <c:v>-2.01E-13</c:v>
                </c:pt>
                <c:pt idx="1596">
                  <c:v>-2.6499999999999998E-13</c:v>
                </c:pt>
                <c:pt idx="1597">
                  <c:v>-1.96E-13</c:v>
                </c:pt>
                <c:pt idx="1598">
                  <c:v>-5.9999999999999997E-14</c:v>
                </c:pt>
                <c:pt idx="1599">
                  <c:v>-2.8899999999999998E-13</c:v>
                </c:pt>
                <c:pt idx="1600">
                  <c:v>-2.5500000000000002E-13</c:v>
                </c:pt>
                <c:pt idx="1601">
                  <c:v>-2.9100000000000002E-13</c:v>
                </c:pt>
                <c:pt idx="1602">
                  <c:v>-2.14E-13</c:v>
                </c:pt>
                <c:pt idx="1603">
                  <c:v>-1.3500000000000001E-13</c:v>
                </c:pt>
                <c:pt idx="1604">
                  <c:v>-2.6599999999999998E-13</c:v>
                </c:pt>
                <c:pt idx="1605">
                  <c:v>-3.0400000000000002E-13</c:v>
                </c:pt>
                <c:pt idx="1606">
                  <c:v>-2.07E-13</c:v>
                </c:pt>
                <c:pt idx="1607">
                  <c:v>-2.84E-13</c:v>
                </c:pt>
                <c:pt idx="1608">
                  <c:v>-2.3500000000000001E-13</c:v>
                </c:pt>
                <c:pt idx="1609">
                  <c:v>-1.7999999999999999E-13</c:v>
                </c:pt>
                <c:pt idx="1610">
                  <c:v>-2.7399999999999999E-13</c:v>
                </c:pt>
                <c:pt idx="1611">
                  <c:v>-1.83E-13</c:v>
                </c:pt>
                <c:pt idx="1612">
                  <c:v>-3.2299999999999999E-13</c:v>
                </c:pt>
                <c:pt idx="1613">
                  <c:v>-2.02E-13</c:v>
                </c:pt>
                <c:pt idx="1614">
                  <c:v>-2.8699999999999999E-13</c:v>
                </c:pt>
                <c:pt idx="1615">
                  <c:v>-2.3300000000000002E-13</c:v>
                </c:pt>
                <c:pt idx="1616">
                  <c:v>-2.7599999999999999E-13</c:v>
                </c:pt>
                <c:pt idx="1617">
                  <c:v>-3.56E-13</c:v>
                </c:pt>
                <c:pt idx="1618">
                  <c:v>-2.8699999999999999E-13</c:v>
                </c:pt>
                <c:pt idx="1619">
                  <c:v>-2.49E-13</c:v>
                </c:pt>
                <c:pt idx="1620">
                  <c:v>-3.6200000000000002E-13</c:v>
                </c:pt>
                <c:pt idx="1621">
                  <c:v>-1.8200000000000001E-13</c:v>
                </c:pt>
                <c:pt idx="1622">
                  <c:v>-3.21E-13</c:v>
                </c:pt>
                <c:pt idx="1623">
                  <c:v>-2.4500000000000002E-13</c:v>
                </c:pt>
                <c:pt idx="1624">
                  <c:v>-2.0399999999999999E-13</c:v>
                </c:pt>
                <c:pt idx="1625">
                  <c:v>-2.9799999999999999E-13</c:v>
                </c:pt>
                <c:pt idx="1626">
                  <c:v>-3.2299999999999999E-13</c:v>
                </c:pt>
                <c:pt idx="1627">
                  <c:v>-2.4400000000000002E-13</c:v>
                </c:pt>
                <c:pt idx="1628">
                  <c:v>-3.19E-13</c:v>
                </c:pt>
                <c:pt idx="1629">
                  <c:v>-3.44E-13</c:v>
                </c:pt>
                <c:pt idx="1630">
                  <c:v>-2.7900000000000002E-13</c:v>
                </c:pt>
                <c:pt idx="1631">
                  <c:v>-2.8000000000000001E-14</c:v>
                </c:pt>
                <c:pt idx="1632">
                  <c:v>-2.5600000000000002E-13</c:v>
                </c:pt>
                <c:pt idx="1633">
                  <c:v>-2.5600000000000002E-13</c:v>
                </c:pt>
                <c:pt idx="1634">
                  <c:v>-2.9400000000000001E-13</c:v>
                </c:pt>
                <c:pt idx="1635">
                  <c:v>-2.2099999999999999E-13</c:v>
                </c:pt>
                <c:pt idx="1636">
                  <c:v>-3.0400000000000002E-13</c:v>
                </c:pt>
                <c:pt idx="1637">
                  <c:v>-2.7900000000000002E-13</c:v>
                </c:pt>
                <c:pt idx="1638">
                  <c:v>-1.7399999999999999E-13</c:v>
                </c:pt>
                <c:pt idx="1639">
                  <c:v>-2.5399999999999998E-13</c:v>
                </c:pt>
                <c:pt idx="1640">
                  <c:v>-2.9899999999999999E-13</c:v>
                </c:pt>
                <c:pt idx="1641">
                  <c:v>-1.9300000000000001E-13</c:v>
                </c:pt>
                <c:pt idx="1642">
                  <c:v>-2.02E-13</c:v>
                </c:pt>
                <c:pt idx="1643">
                  <c:v>-3.5999999999999998E-13</c:v>
                </c:pt>
                <c:pt idx="1644">
                  <c:v>-2.7699999999999998E-13</c:v>
                </c:pt>
                <c:pt idx="1645">
                  <c:v>-1.67E-13</c:v>
                </c:pt>
                <c:pt idx="1646">
                  <c:v>-2.9899999999999999E-13</c:v>
                </c:pt>
                <c:pt idx="1647">
                  <c:v>-3.0600000000000001E-13</c:v>
                </c:pt>
                <c:pt idx="1648">
                  <c:v>-2.8000000000000002E-13</c:v>
                </c:pt>
                <c:pt idx="1649">
                  <c:v>-3.0199999999999998E-13</c:v>
                </c:pt>
                <c:pt idx="1650">
                  <c:v>-1.8200000000000001E-13</c:v>
                </c:pt>
                <c:pt idx="1651">
                  <c:v>-1.84E-13</c:v>
                </c:pt>
                <c:pt idx="1652">
                  <c:v>-2.7100000000000001E-13</c:v>
                </c:pt>
                <c:pt idx="1653">
                  <c:v>-2.2099999999999999E-13</c:v>
                </c:pt>
                <c:pt idx="1654">
                  <c:v>-2.1100000000000001E-13</c:v>
                </c:pt>
                <c:pt idx="1655">
                  <c:v>-2.9300000000000001E-13</c:v>
                </c:pt>
                <c:pt idx="1656">
                  <c:v>-1.12E-13</c:v>
                </c:pt>
                <c:pt idx="1657">
                  <c:v>-2.07E-13</c:v>
                </c:pt>
                <c:pt idx="1658">
                  <c:v>-3.6899999999999999E-13</c:v>
                </c:pt>
                <c:pt idx="1659">
                  <c:v>-2.2699999999999999E-13</c:v>
                </c:pt>
                <c:pt idx="1660">
                  <c:v>-1.59E-13</c:v>
                </c:pt>
                <c:pt idx="1661">
                  <c:v>-1.55E-13</c:v>
                </c:pt>
                <c:pt idx="1662">
                  <c:v>-2.8799999999999998E-13</c:v>
                </c:pt>
                <c:pt idx="1663">
                  <c:v>-2.7000000000000001E-13</c:v>
                </c:pt>
                <c:pt idx="1664">
                  <c:v>-1.3500000000000001E-13</c:v>
                </c:pt>
                <c:pt idx="1665">
                  <c:v>-2.25E-13</c:v>
                </c:pt>
                <c:pt idx="1666">
                  <c:v>-2.85E-13</c:v>
                </c:pt>
                <c:pt idx="1667">
                  <c:v>-1.7600000000000001E-13</c:v>
                </c:pt>
                <c:pt idx="1668">
                  <c:v>-2.7900000000000002E-13</c:v>
                </c:pt>
                <c:pt idx="1669">
                  <c:v>-2.4300000000000002E-13</c:v>
                </c:pt>
                <c:pt idx="1670">
                  <c:v>-2.2E-13</c:v>
                </c:pt>
                <c:pt idx="1671">
                  <c:v>-1.3500000000000001E-13</c:v>
                </c:pt>
                <c:pt idx="1672">
                  <c:v>-2.0299999999999999E-13</c:v>
                </c:pt>
                <c:pt idx="1673">
                  <c:v>-3.6200000000000002E-13</c:v>
                </c:pt>
                <c:pt idx="1674">
                  <c:v>-1.4000000000000001E-13</c:v>
                </c:pt>
                <c:pt idx="1675">
                  <c:v>-3.0600000000000001E-13</c:v>
                </c:pt>
                <c:pt idx="1676">
                  <c:v>-2.2199999999999999E-13</c:v>
                </c:pt>
                <c:pt idx="1677">
                  <c:v>-2.0000000000000001E-13</c:v>
                </c:pt>
                <c:pt idx="1678">
                  <c:v>-2.1599999999999999E-13</c:v>
                </c:pt>
                <c:pt idx="1679">
                  <c:v>-3.44E-13</c:v>
                </c:pt>
                <c:pt idx="1680">
                  <c:v>-1.2300000000000001E-13</c:v>
                </c:pt>
                <c:pt idx="1681">
                  <c:v>-2.6599999999999998E-13</c:v>
                </c:pt>
                <c:pt idx="1682">
                  <c:v>-2.5700000000000002E-13</c:v>
                </c:pt>
                <c:pt idx="1683">
                  <c:v>-3.1299999999999998E-13</c:v>
                </c:pt>
                <c:pt idx="1684">
                  <c:v>-2.5700000000000002E-13</c:v>
                </c:pt>
                <c:pt idx="1685">
                  <c:v>-3.2E-13</c:v>
                </c:pt>
                <c:pt idx="1686">
                  <c:v>-1.3299999999999999E-13</c:v>
                </c:pt>
                <c:pt idx="1687">
                  <c:v>-2.4199999999999998E-13</c:v>
                </c:pt>
                <c:pt idx="1688">
                  <c:v>-3.3000000000000001E-13</c:v>
                </c:pt>
                <c:pt idx="1689">
                  <c:v>-2.2099999999999999E-13</c:v>
                </c:pt>
                <c:pt idx="1690">
                  <c:v>-2.2999999999999998E-13</c:v>
                </c:pt>
                <c:pt idx="1691">
                  <c:v>-2.85E-13</c:v>
                </c:pt>
                <c:pt idx="1692">
                  <c:v>-2.7100000000000001E-13</c:v>
                </c:pt>
                <c:pt idx="1693">
                  <c:v>-2.6499999999999998E-13</c:v>
                </c:pt>
                <c:pt idx="1694">
                  <c:v>-2.9200000000000002E-13</c:v>
                </c:pt>
                <c:pt idx="1695">
                  <c:v>-2.0600000000000001E-13</c:v>
                </c:pt>
                <c:pt idx="1696">
                  <c:v>-3.43E-13</c:v>
                </c:pt>
                <c:pt idx="1697">
                  <c:v>-2.1599999999999999E-13</c:v>
                </c:pt>
                <c:pt idx="1698">
                  <c:v>-1.61E-13</c:v>
                </c:pt>
                <c:pt idx="1699">
                  <c:v>-2.9400000000000001E-13</c:v>
                </c:pt>
                <c:pt idx="1700">
                  <c:v>-3.68E-13</c:v>
                </c:pt>
                <c:pt idx="1701">
                  <c:v>-2.19E-13</c:v>
                </c:pt>
                <c:pt idx="1702">
                  <c:v>-1.9199999999999999E-13</c:v>
                </c:pt>
                <c:pt idx="1703">
                  <c:v>-1.6300000000000001E-13</c:v>
                </c:pt>
                <c:pt idx="1704">
                  <c:v>-4.0699999999999998E-13</c:v>
                </c:pt>
                <c:pt idx="1705">
                  <c:v>-1.7500000000000001E-13</c:v>
                </c:pt>
                <c:pt idx="1706">
                  <c:v>-1.72E-13</c:v>
                </c:pt>
                <c:pt idx="1707">
                  <c:v>-1.95E-13</c:v>
                </c:pt>
                <c:pt idx="1708">
                  <c:v>-1.8499999999999999E-13</c:v>
                </c:pt>
                <c:pt idx="1709">
                  <c:v>-2.02E-13</c:v>
                </c:pt>
                <c:pt idx="1710">
                  <c:v>-2.7100000000000001E-13</c:v>
                </c:pt>
                <c:pt idx="1711">
                  <c:v>-2.7399999999999999E-13</c:v>
                </c:pt>
                <c:pt idx="1712">
                  <c:v>-1.6799999999999999E-13</c:v>
                </c:pt>
                <c:pt idx="1713">
                  <c:v>-1.9099999999999999E-13</c:v>
                </c:pt>
                <c:pt idx="1714">
                  <c:v>-2.13E-13</c:v>
                </c:pt>
                <c:pt idx="1715">
                  <c:v>-2.0600000000000001E-13</c:v>
                </c:pt>
                <c:pt idx="1716">
                  <c:v>-3.4200000000000001E-13</c:v>
                </c:pt>
                <c:pt idx="1717">
                  <c:v>-9.5999999999999995E-14</c:v>
                </c:pt>
                <c:pt idx="1718">
                  <c:v>-2.84E-13</c:v>
                </c:pt>
                <c:pt idx="1719">
                  <c:v>-2.5600000000000002E-13</c:v>
                </c:pt>
                <c:pt idx="1720">
                  <c:v>-3.5200000000000001E-13</c:v>
                </c:pt>
                <c:pt idx="1721">
                  <c:v>-2.1800000000000001E-13</c:v>
                </c:pt>
                <c:pt idx="1722">
                  <c:v>-2.4099999999999998E-13</c:v>
                </c:pt>
                <c:pt idx="1723">
                  <c:v>-2.73E-13</c:v>
                </c:pt>
                <c:pt idx="1724">
                  <c:v>-1.7899999999999999E-13</c:v>
                </c:pt>
                <c:pt idx="1725">
                  <c:v>-1.59E-13</c:v>
                </c:pt>
                <c:pt idx="1726">
                  <c:v>-2.01E-13</c:v>
                </c:pt>
                <c:pt idx="1727">
                  <c:v>-2.4300000000000002E-13</c:v>
                </c:pt>
                <c:pt idx="1728">
                  <c:v>-1.1999999999999999E-13</c:v>
                </c:pt>
                <c:pt idx="1729">
                  <c:v>-1.9900000000000001E-13</c:v>
                </c:pt>
                <c:pt idx="1730">
                  <c:v>-2.8799999999999998E-13</c:v>
                </c:pt>
                <c:pt idx="1731">
                  <c:v>-3.5799999999999999E-13</c:v>
                </c:pt>
                <c:pt idx="1732">
                  <c:v>-3.1099999999999999E-13</c:v>
                </c:pt>
                <c:pt idx="1733">
                  <c:v>-2.2999999999999998E-13</c:v>
                </c:pt>
                <c:pt idx="1734">
                  <c:v>-2.25E-13</c:v>
                </c:pt>
                <c:pt idx="1735">
                  <c:v>-3.4599999999999999E-13</c:v>
                </c:pt>
                <c:pt idx="1736">
                  <c:v>-1.42E-13</c:v>
                </c:pt>
                <c:pt idx="1737">
                  <c:v>-2.73E-13</c:v>
                </c:pt>
                <c:pt idx="1738">
                  <c:v>-2.6800000000000002E-13</c:v>
                </c:pt>
                <c:pt idx="1739">
                  <c:v>-2.1499999999999999E-13</c:v>
                </c:pt>
                <c:pt idx="1740">
                  <c:v>-1.9900000000000001E-13</c:v>
                </c:pt>
                <c:pt idx="1741">
                  <c:v>-2.84E-13</c:v>
                </c:pt>
                <c:pt idx="1742">
                  <c:v>-3.09E-13</c:v>
                </c:pt>
                <c:pt idx="1743">
                  <c:v>-2.0000000000000001E-13</c:v>
                </c:pt>
                <c:pt idx="1744">
                  <c:v>-2.8899999999999998E-13</c:v>
                </c:pt>
                <c:pt idx="1745">
                  <c:v>-2.3899999999999999E-13</c:v>
                </c:pt>
                <c:pt idx="1746">
                  <c:v>-1.66E-13</c:v>
                </c:pt>
                <c:pt idx="1747">
                  <c:v>-2.1700000000000001E-13</c:v>
                </c:pt>
                <c:pt idx="1748">
                  <c:v>-3.21E-13</c:v>
                </c:pt>
                <c:pt idx="1749">
                  <c:v>-1.7600000000000001E-13</c:v>
                </c:pt>
                <c:pt idx="1750">
                  <c:v>-3.21E-13</c:v>
                </c:pt>
                <c:pt idx="1751">
                  <c:v>-1.83E-13</c:v>
                </c:pt>
                <c:pt idx="1752">
                  <c:v>-1.9300000000000001E-13</c:v>
                </c:pt>
                <c:pt idx="1753">
                  <c:v>-1.6900000000000001E-13</c:v>
                </c:pt>
                <c:pt idx="1754">
                  <c:v>-2.49E-13</c:v>
                </c:pt>
                <c:pt idx="1755">
                  <c:v>-1.9099999999999999E-13</c:v>
                </c:pt>
                <c:pt idx="1756">
                  <c:v>-2.6800000000000002E-13</c:v>
                </c:pt>
                <c:pt idx="1757">
                  <c:v>-2.37E-13</c:v>
                </c:pt>
                <c:pt idx="1758">
                  <c:v>-2.3300000000000002E-13</c:v>
                </c:pt>
                <c:pt idx="1759">
                  <c:v>-3.3599999999999998E-13</c:v>
                </c:pt>
                <c:pt idx="1760">
                  <c:v>-1.8700000000000001E-13</c:v>
                </c:pt>
                <c:pt idx="1761">
                  <c:v>-1.8100000000000001E-13</c:v>
                </c:pt>
                <c:pt idx="1762">
                  <c:v>-2.7799999999999998E-13</c:v>
                </c:pt>
                <c:pt idx="1763">
                  <c:v>-2.9799999999999999E-13</c:v>
                </c:pt>
                <c:pt idx="1764">
                  <c:v>-2.1599999999999999E-13</c:v>
                </c:pt>
                <c:pt idx="1765">
                  <c:v>-2.84E-13</c:v>
                </c:pt>
                <c:pt idx="1766">
                  <c:v>-3.4200000000000001E-13</c:v>
                </c:pt>
                <c:pt idx="1767">
                  <c:v>-2.3099999999999997E-13</c:v>
                </c:pt>
                <c:pt idx="1768">
                  <c:v>-2.3500000000000001E-13</c:v>
                </c:pt>
                <c:pt idx="1769">
                  <c:v>-2.0899999999999999E-13</c:v>
                </c:pt>
                <c:pt idx="1770">
                  <c:v>-3.1199999999999998E-13</c:v>
                </c:pt>
                <c:pt idx="1771">
                  <c:v>-2.0600000000000001E-13</c:v>
                </c:pt>
                <c:pt idx="1772">
                  <c:v>-2.4500000000000002E-13</c:v>
                </c:pt>
                <c:pt idx="1773">
                  <c:v>-2.0000000000000001E-13</c:v>
                </c:pt>
                <c:pt idx="1774">
                  <c:v>-2.38E-13</c:v>
                </c:pt>
                <c:pt idx="1775">
                  <c:v>-1.6400000000000001E-13</c:v>
                </c:pt>
                <c:pt idx="1776">
                  <c:v>-2.84E-13</c:v>
                </c:pt>
                <c:pt idx="1777">
                  <c:v>-2.9799999999999999E-13</c:v>
                </c:pt>
                <c:pt idx="1778">
                  <c:v>-2.6299999999999999E-13</c:v>
                </c:pt>
                <c:pt idx="1779">
                  <c:v>-2.1700000000000001E-13</c:v>
                </c:pt>
                <c:pt idx="1780">
                  <c:v>-3.0199999999999998E-13</c:v>
                </c:pt>
                <c:pt idx="1781">
                  <c:v>-2.4300000000000002E-13</c:v>
                </c:pt>
                <c:pt idx="1782">
                  <c:v>-2.0999999999999999E-13</c:v>
                </c:pt>
                <c:pt idx="1783">
                  <c:v>-2.38E-13</c:v>
                </c:pt>
                <c:pt idx="1784">
                  <c:v>-1.59E-13</c:v>
                </c:pt>
                <c:pt idx="1785">
                  <c:v>-2.4700000000000001E-13</c:v>
                </c:pt>
                <c:pt idx="1786">
                  <c:v>-2.02E-13</c:v>
                </c:pt>
                <c:pt idx="1787">
                  <c:v>-2.1499999999999999E-13</c:v>
                </c:pt>
                <c:pt idx="1788">
                  <c:v>-1.72E-13</c:v>
                </c:pt>
                <c:pt idx="1789">
                  <c:v>-2.2699999999999999E-13</c:v>
                </c:pt>
                <c:pt idx="1790">
                  <c:v>-2.2699999999999999E-13</c:v>
                </c:pt>
                <c:pt idx="1791">
                  <c:v>-2.2099999999999999E-13</c:v>
                </c:pt>
                <c:pt idx="1792">
                  <c:v>-3.2E-13</c:v>
                </c:pt>
                <c:pt idx="1793">
                  <c:v>-2.5800000000000001E-13</c:v>
                </c:pt>
                <c:pt idx="1794">
                  <c:v>-1.6E-13</c:v>
                </c:pt>
                <c:pt idx="1795">
                  <c:v>-1.3199999999999999E-13</c:v>
                </c:pt>
                <c:pt idx="1796">
                  <c:v>-2.2899999999999998E-13</c:v>
                </c:pt>
                <c:pt idx="1797">
                  <c:v>-1.7500000000000001E-13</c:v>
                </c:pt>
                <c:pt idx="1798">
                  <c:v>-2.13E-13</c:v>
                </c:pt>
                <c:pt idx="1799">
                  <c:v>-1.8700000000000001E-13</c:v>
                </c:pt>
                <c:pt idx="1800">
                  <c:v>-1.5800000000000001E-13</c:v>
                </c:pt>
                <c:pt idx="1801">
                  <c:v>-2.1599999999999999E-13</c:v>
                </c:pt>
                <c:pt idx="1802">
                  <c:v>-1.8800000000000001E-13</c:v>
                </c:pt>
                <c:pt idx="1803">
                  <c:v>-2.2899999999999998E-13</c:v>
                </c:pt>
                <c:pt idx="1804">
                  <c:v>-3.5799999999999999E-13</c:v>
                </c:pt>
                <c:pt idx="1805">
                  <c:v>-3.2199999999999999E-13</c:v>
                </c:pt>
                <c:pt idx="1806">
                  <c:v>-1.1099999999999999E-13</c:v>
                </c:pt>
                <c:pt idx="1807">
                  <c:v>-1.95E-13</c:v>
                </c:pt>
                <c:pt idx="1808">
                  <c:v>-1.8599999999999999E-13</c:v>
                </c:pt>
                <c:pt idx="1809">
                  <c:v>-2.4400000000000002E-13</c:v>
                </c:pt>
                <c:pt idx="1810">
                  <c:v>-2.5700000000000002E-13</c:v>
                </c:pt>
                <c:pt idx="1811">
                  <c:v>-2.0000000000000001E-13</c:v>
                </c:pt>
                <c:pt idx="1812">
                  <c:v>-2.4600000000000001E-13</c:v>
                </c:pt>
                <c:pt idx="1813">
                  <c:v>-1.6199999999999999E-13</c:v>
                </c:pt>
                <c:pt idx="1814">
                  <c:v>-2.73E-13</c:v>
                </c:pt>
                <c:pt idx="1815">
                  <c:v>-2.9500000000000001E-13</c:v>
                </c:pt>
                <c:pt idx="1816">
                  <c:v>-2.0899999999999999E-13</c:v>
                </c:pt>
                <c:pt idx="1817">
                  <c:v>-2.2300000000000001E-13</c:v>
                </c:pt>
                <c:pt idx="1818">
                  <c:v>-2.3099999999999997E-13</c:v>
                </c:pt>
                <c:pt idx="1819">
                  <c:v>-2.6800000000000002E-13</c:v>
                </c:pt>
                <c:pt idx="1820">
                  <c:v>-1.9300000000000001E-13</c:v>
                </c:pt>
                <c:pt idx="1821">
                  <c:v>-2.0899999999999999E-13</c:v>
                </c:pt>
                <c:pt idx="1822">
                  <c:v>-2.1700000000000001E-13</c:v>
                </c:pt>
                <c:pt idx="1823">
                  <c:v>-3.5999999999999998E-13</c:v>
                </c:pt>
                <c:pt idx="1824">
                  <c:v>-1.9799999999999999E-13</c:v>
                </c:pt>
                <c:pt idx="1825">
                  <c:v>-2.9200000000000002E-13</c:v>
                </c:pt>
                <c:pt idx="1826">
                  <c:v>-1.36E-13</c:v>
                </c:pt>
                <c:pt idx="1827">
                  <c:v>-1.4399999999999999E-13</c:v>
                </c:pt>
                <c:pt idx="1828">
                  <c:v>-1.71E-13</c:v>
                </c:pt>
                <c:pt idx="1829">
                  <c:v>-2.7000000000000001E-13</c:v>
                </c:pt>
                <c:pt idx="1830">
                  <c:v>-2.1700000000000001E-13</c:v>
                </c:pt>
                <c:pt idx="1831">
                  <c:v>-2.7599999999999999E-13</c:v>
                </c:pt>
                <c:pt idx="1832">
                  <c:v>-2.3300000000000002E-13</c:v>
                </c:pt>
                <c:pt idx="1833">
                  <c:v>-2.7399999999999999E-13</c:v>
                </c:pt>
                <c:pt idx="1834">
                  <c:v>-1.8800000000000001E-13</c:v>
                </c:pt>
                <c:pt idx="1835">
                  <c:v>-2.3400000000000001E-13</c:v>
                </c:pt>
                <c:pt idx="1836">
                  <c:v>-2.38E-13</c:v>
                </c:pt>
                <c:pt idx="1837">
                  <c:v>-1.9099999999999999E-13</c:v>
                </c:pt>
                <c:pt idx="1838">
                  <c:v>-1.65E-13</c:v>
                </c:pt>
                <c:pt idx="1839">
                  <c:v>-2.5600000000000002E-13</c:v>
                </c:pt>
                <c:pt idx="1840">
                  <c:v>-1.8700000000000001E-13</c:v>
                </c:pt>
                <c:pt idx="1841">
                  <c:v>-1.84E-13</c:v>
                </c:pt>
                <c:pt idx="1842">
                  <c:v>-8.0999999999999996E-14</c:v>
                </c:pt>
                <c:pt idx="1843">
                  <c:v>-2.6399999999999999E-13</c:v>
                </c:pt>
                <c:pt idx="1844">
                  <c:v>-2.8000000000000002E-13</c:v>
                </c:pt>
                <c:pt idx="1845">
                  <c:v>-2.1100000000000001E-13</c:v>
                </c:pt>
                <c:pt idx="1846">
                  <c:v>-2.01E-13</c:v>
                </c:pt>
                <c:pt idx="1847">
                  <c:v>-2.2099999999999999E-13</c:v>
                </c:pt>
                <c:pt idx="1848">
                  <c:v>-2.7100000000000001E-13</c:v>
                </c:pt>
                <c:pt idx="1849">
                  <c:v>-1.3E-13</c:v>
                </c:pt>
                <c:pt idx="1850">
                  <c:v>-2.2899999999999998E-13</c:v>
                </c:pt>
                <c:pt idx="1851">
                  <c:v>-2.96E-13</c:v>
                </c:pt>
                <c:pt idx="1852">
                  <c:v>-1.0499999999999999E-13</c:v>
                </c:pt>
                <c:pt idx="1853">
                  <c:v>-2.1100000000000001E-13</c:v>
                </c:pt>
                <c:pt idx="1854">
                  <c:v>-2.8899999999999998E-13</c:v>
                </c:pt>
                <c:pt idx="1855">
                  <c:v>-2.7000000000000001E-13</c:v>
                </c:pt>
                <c:pt idx="1856">
                  <c:v>-1.5200000000000001E-13</c:v>
                </c:pt>
                <c:pt idx="1857">
                  <c:v>-2.7000000000000001E-13</c:v>
                </c:pt>
                <c:pt idx="1858">
                  <c:v>-2.02E-13</c:v>
                </c:pt>
                <c:pt idx="1859">
                  <c:v>-2.3200000000000002E-13</c:v>
                </c:pt>
                <c:pt idx="1860">
                  <c:v>-2.6900000000000001E-13</c:v>
                </c:pt>
                <c:pt idx="1861">
                  <c:v>-2.4700000000000001E-13</c:v>
                </c:pt>
                <c:pt idx="1862">
                  <c:v>-2.6399999999999999E-13</c:v>
                </c:pt>
                <c:pt idx="1863">
                  <c:v>-1.7399999999999999E-13</c:v>
                </c:pt>
                <c:pt idx="1864">
                  <c:v>-2.19E-13</c:v>
                </c:pt>
                <c:pt idx="1865">
                  <c:v>-2.4500000000000002E-13</c:v>
                </c:pt>
                <c:pt idx="1866">
                  <c:v>-2.7399999999999999E-13</c:v>
                </c:pt>
                <c:pt idx="1867">
                  <c:v>-1.9900000000000001E-13</c:v>
                </c:pt>
                <c:pt idx="1868">
                  <c:v>-2.5299999999999998E-13</c:v>
                </c:pt>
                <c:pt idx="1869">
                  <c:v>-2.6399999999999999E-13</c:v>
                </c:pt>
                <c:pt idx="1870">
                  <c:v>-2.08E-13</c:v>
                </c:pt>
                <c:pt idx="1871">
                  <c:v>-2.2199999999999999E-13</c:v>
                </c:pt>
                <c:pt idx="1872">
                  <c:v>-1.5700000000000001E-13</c:v>
                </c:pt>
                <c:pt idx="1873">
                  <c:v>-2.5099999999999999E-13</c:v>
                </c:pt>
                <c:pt idx="1874">
                  <c:v>-1.2699999999999999E-13</c:v>
                </c:pt>
                <c:pt idx="1875">
                  <c:v>-2.4999999999999999E-13</c:v>
                </c:pt>
                <c:pt idx="1876">
                  <c:v>-3.08E-13</c:v>
                </c:pt>
                <c:pt idx="1877">
                  <c:v>-1.6900000000000001E-13</c:v>
                </c:pt>
                <c:pt idx="1878">
                  <c:v>-2.5800000000000001E-13</c:v>
                </c:pt>
                <c:pt idx="1879">
                  <c:v>-3.55E-13</c:v>
                </c:pt>
                <c:pt idx="1880">
                  <c:v>-2.2E-13</c:v>
                </c:pt>
                <c:pt idx="1881">
                  <c:v>-6.8000000000000001E-14</c:v>
                </c:pt>
                <c:pt idx="1882">
                  <c:v>-2.1200000000000001E-13</c:v>
                </c:pt>
                <c:pt idx="1883">
                  <c:v>-2.38E-13</c:v>
                </c:pt>
                <c:pt idx="1884">
                  <c:v>-2.9999999999999998E-13</c:v>
                </c:pt>
                <c:pt idx="1885">
                  <c:v>-1.42E-13</c:v>
                </c:pt>
                <c:pt idx="1886">
                  <c:v>-2.5700000000000002E-13</c:v>
                </c:pt>
                <c:pt idx="1887">
                  <c:v>-2.4199999999999998E-13</c:v>
                </c:pt>
                <c:pt idx="1888">
                  <c:v>-2.6800000000000002E-13</c:v>
                </c:pt>
                <c:pt idx="1889">
                  <c:v>-4.3300000000000002E-13</c:v>
                </c:pt>
                <c:pt idx="1890">
                  <c:v>-2.2300000000000001E-13</c:v>
                </c:pt>
                <c:pt idx="1891">
                  <c:v>-2.61E-13</c:v>
                </c:pt>
                <c:pt idx="1892">
                  <c:v>-1.95E-13</c:v>
                </c:pt>
                <c:pt idx="1893">
                  <c:v>-2.7900000000000002E-13</c:v>
                </c:pt>
                <c:pt idx="1894">
                  <c:v>-3.6300000000000002E-13</c:v>
                </c:pt>
                <c:pt idx="1895">
                  <c:v>-2.0000000000000001E-13</c:v>
                </c:pt>
                <c:pt idx="1896">
                  <c:v>-1.55E-13</c:v>
                </c:pt>
                <c:pt idx="1897">
                  <c:v>-3.1299999999999998E-13</c:v>
                </c:pt>
                <c:pt idx="1898">
                  <c:v>-2.1599999999999999E-13</c:v>
                </c:pt>
                <c:pt idx="1899">
                  <c:v>-2.4999999999999999E-13</c:v>
                </c:pt>
                <c:pt idx="1900">
                  <c:v>-1.83E-13</c:v>
                </c:pt>
                <c:pt idx="1901">
                  <c:v>-3.09E-13</c:v>
                </c:pt>
                <c:pt idx="1902">
                  <c:v>-2.8699999999999999E-13</c:v>
                </c:pt>
                <c:pt idx="1903">
                  <c:v>-2.7000000000000001E-13</c:v>
                </c:pt>
                <c:pt idx="1904">
                  <c:v>-2.1700000000000001E-13</c:v>
                </c:pt>
                <c:pt idx="1905">
                  <c:v>-2.0299999999999999E-13</c:v>
                </c:pt>
                <c:pt idx="1906">
                  <c:v>-3.31E-13</c:v>
                </c:pt>
                <c:pt idx="1907">
                  <c:v>-2.0399999999999999E-13</c:v>
                </c:pt>
                <c:pt idx="1908">
                  <c:v>-1.6900000000000001E-13</c:v>
                </c:pt>
                <c:pt idx="1909">
                  <c:v>-2.4999999999999999E-13</c:v>
                </c:pt>
                <c:pt idx="1910">
                  <c:v>-2.0899999999999999E-13</c:v>
                </c:pt>
                <c:pt idx="1911">
                  <c:v>-2.61E-13</c:v>
                </c:pt>
                <c:pt idx="1912">
                  <c:v>-2.2699999999999999E-13</c:v>
                </c:pt>
                <c:pt idx="1913">
                  <c:v>-1.71E-13</c:v>
                </c:pt>
                <c:pt idx="1914">
                  <c:v>-2.4999999999999999E-13</c:v>
                </c:pt>
                <c:pt idx="1915">
                  <c:v>-3.0099999999999998E-13</c:v>
                </c:pt>
                <c:pt idx="1916">
                  <c:v>-3.2499999999999998E-13</c:v>
                </c:pt>
                <c:pt idx="1917">
                  <c:v>-2.0000000000000001E-13</c:v>
                </c:pt>
                <c:pt idx="1918">
                  <c:v>-2.01E-13</c:v>
                </c:pt>
                <c:pt idx="1919">
                  <c:v>-2.3999999999999999E-13</c:v>
                </c:pt>
                <c:pt idx="1920">
                  <c:v>-1.7999999999999999E-13</c:v>
                </c:pt>
                <c:pt idx="1921">
                  <c:v>-2.2899999999999998E-13</c:v>
                </c:pt>
                <c:pt idx="1922">
                  <c:v>-2.07E-13</c:v>
                </c:pt>
                <c:pt idx="1923">
                  <c:v>-3.8499999999999998E-13</c:v>
                </c:pt>
                <c:pt idx="1924">
                  <c:v>-2.6700000000000002E-13</c:v>
                </c:pt>
                <c:pt idx="1925">
                  <c:v>-1.2900000000000001E-13</c:v>
                </c:pt>
                <c:pt idx="1926">
                  <c:v>-2.9400000000000001E-13</c:v>
                </c:pt>
                <c:pt idx="1927">
                  <c:v>-2.2099999999999999E-13</c:v>
                </c:pt>
                <c:pt idx="1928">
                  <c:v>-2.1499999999999999E-13</c:v>
                </c:pt>
                <c:pt idx="1929">
                  <c:v>-3.3399999999999999E-13</c:v>
                </c:pt>
                <c:pt idx="1930">
                  <c:v>-2.2799999999999999E-13</c:v>
                </c:pt>
                <c:pt idx="1931">
                  <c:v>-1.84E-13</c:v>
                </c:pt>
                <c:pt idx="1932">
                  <c:v>-2.3400000000000001E-13</c:v>
                </c:pt>
                <c:pt idx="1933">
                  <c:v>-2.2E-13</c:v>
                </c:pt>
                <c:pt idx="1934">
                  <c:v>-2.7100000000000001E-13</c:v>
                </c:pt>
                <c:pt idx="1935">
                  <c:v>-2.07E-13</c:v>
                </c:pt>
                <c:pt idx="1936">
                  <c:v>-3.1500000000000002E-13</c:v>
                </c:pt>
                <c:pt idx="1937">
                  <c:v>-2.08E-13</c:v>
                </c:pt>
                <c:pt idx="1938">
                  <c:v>-1.96E-13</c:v>
                </c:pt>
                <c:pt idx="1939">
                  <c:v>-2.19E-13</c:v>
                </c:pt>
                <c:pt idx="1940">
                  <c:v>-3.0400000000000002E-13</c:v>
                </c:pt>
                <c:pt idx="1941">
                  <c:v>-1.8800000000000001E-13</c:v>
                </c:pt>
                <c:pt idx="1942">
                  <c:v>-2.4999999999999999E-13</c:v>
                </c:pt>
                <c:pt idx="1943">
                  <c:v>-1.9699999999999999E-13</c:v>
                </c:pt>
                <c:pt idx="1944">
                  <c:v>-3.0600000000000001E-13</c:v>
                </c:pt>
                <c:pt idx="1945">
                  <c:v>-1.8599999999999999E-13</c:v>
                </c:pt>
                <c:pt idx="1946">
                  <c:v>-2.4700000000000001E-13</c:v>
                </c:pt>
                <c:pt idx="1947">
                  <c:v>-2.3500000000000001E-13</c:v>
                </c:pt>
                <c:pt idx="1948">
                  <c:v>-1.48E-13</c:v>
                </c:pt>
                <c:pt idx="1949">
                  <c:v>-3.3299999999999999E-13</c:v>
                </c:pt>
                <c:pt idx="1950">
                  <c:v>-2.49E-13</c:v>
                </c:pt>
                <c:pt idx="1951">
                  <c:v>-2.3500000000000001E-13</c:v>
                </c:pt>
                <c:pt idx="1952">
                  <c:v>-3.5699999999999999E-13</c:v>
                </c:pt>
                <c:pt idx="1953">
                  <c:v>-1.7899999999999999E-13</c:v>
                </c:pt>
                <c:pt idx="1954">
                  <c:v>-3.4200000000000001E-13</c:v>
                </c:pt>
                <c:pt idx="1955">
                  <c:v>-2.6299999999999999E-13</c:v>
                </c:pt>
                <c:pt idx="1956">
                  <c:v>-1.9199999999999999E-13</c:v>
                </c:pt>
                <c:pt idx="1957">
                  <c:v>-2.38E-13</c:v>
                </c:pt>
                <c:pt idx="1958">
                  <c:v>-2.6E-13</c:v>
                </c:pt>
                <c:pt idx="1959">
                  <c:v>-2.7699999999999998E-13</c:v>
                </c:pt>
                <c:pt idx="1960">
                  <c:v>-1.9E-13</c:v>
                </c:pt>
                <c:pt idx="1961">
                  <c:v>-2.2699999999999999E-13</c:v>
                </c:pt>
                <c:pt idx="1962">
                  <c:v>-2.4099999999999998E-13</c:v>
                </c:pt>
                <c:pt idx="1963">
                  <c:v>-2.3400000000000001E-13</c:v>
                </c:pt>
                <c:pt idx="1964">
                  <c:v>-1.59E-13</c:v>
                </c:pt>
                <c:pt idx="1965">
                  <c:v>-3.0500000000000001E-13</c:v>
                </c:pt>
                <c:pt idx="1966">
                  <c:v>-3.2E-13</c:v>
                </c:pt>
                <c:pt idx="1967">
                  <c:v>-2.6900000000000001E-13</c:v>
                </c:pt>
                <c:pt idx="1968">
                  <c:v>-1.7999999999999999E-13</c:v>
                </c:pt>
                <c:pt idx="1969">
                  <c:v>-2.6900000000000001E-13</c:v>
                </c:pt>
                <c:pt idx="1970">
                  <c:v>-3.1700000000000001E-13</c:v>
                </c:pt>
                <c:pt idx="1971">
                  <c:v>-2.8999999999999998E-13</c:v>
                </c:pt>
                <c:pt idx="1972">
                  <c:v>-2.7799999999999998E-13</c:v>
                </c:pt>
                <c:pt idx="1973">
                  <c:v>-2.25E-13</c:v>
                </c:pt>
                <c:pt idx="1974">
                  <c:v>-2.84E-13</c:v>
                </c:pt>
                <c:pt idx="1975">
                  <c:v>-2.0000000000000001E-13</c:v>
                </c:pt>
                <c:pt idx="1976">
                  <c:v>-2.8300000000000001E-13</c:v>
                </c:pt>
                <c:pt idx="1977">
                  <c:v>-3.09E-13</c:v>
                </c:pt>
                <c:pt idx="1978">
                  <c:v>-2.9799999999999999E-13</c:v>
                </c:pt>
                <c:pt idx="1979">
                  <c:v>-2.7900000000000002E-13</c:v>
                </c:pt>
                <c:pt idx="1980">
                  <c:v>-2.8000000000000002E-13</c:v>
                </c:pt>
                <c:pt idx="1981">
                  <c:v>-1.8800000000000001E-13</c:v>
                </c:pt>
                <c:pt idx="1982">
                  <c:v>-2.0000000000000001E-13</c:v>
                </c:pt>
                <c:pt idx="1983">
                  <c:v>-1.96E-13</c:v>
                </c:pt>
                <c:pt idx="1984">
                  <c:v>-3.1600000000000002E-13</c:v>
                </c:pt>
                <c:pt idx="1985">
                  <c:v>-2.4500000000000002E-13</c:v>
                </c:pt>
                <c:pt idx="1986">
                  <c:v>-2.7399999999999999E-13</c:v>
                </c:pt>
                <c:pt idx="1987">
                  <c:v>-2.84E-13</c:v>
                </c:pt>
                <c:pt idx="1988">
                  <c:v>-1.89E-13</c:v>
                </c:pt>
                <c:pt idx="1989">
                  <c:v>-2.85E-13</c:v>
                </c:pt>
                <c:pt idx="1990">
                  <c:v>-3.3000000000000001E-13</c:v>
                </c:pt>
                <c:pt idx="1991">
                  <c:v>-2.9200000000000002E-13</c:v>
                </c:pt>
                <c:pt idx="1992">
                  <c:v>-1.42E-13</c:v>
                </c:pt>
                <c:pt idx="1993">
                  <c:v>-2.1200000000000001E-13</c:v>
                </c:pt>
                <c:pt idx="1994">
                  <c:v>-2.85E-13</c:v>
                </c:pt>
                <c:pt idx="1995">
                  <c:v>-2.5099999999999999E-13</c:v>
                </c:pt>
                <c:pt idx="1996">
                  <c:v>-2.2099999999999999E-13</c:v>
                </c:pt>
                <c:pt idx="1997">
                  <c:v>-2.84E-13</c:v>
                </c:pt>
                <c:pt idx="1998">
                  <c:v>-2.4300000000000002E-13</c:v>
                </c:pt>
                <c:pt idx="1999">
                  <c:v>-1.9900000000000001E-13</c:v>
                </c:pt>
                <c:pt idx="2000">
                  <c:v>-1.6400000000000001E-13</c:v>
                </c:pt>
                <c:pt idx="2001">
                  <c:v>-2.7399999999999999E-13</c:v>
                </c:pt>
                <c:pt idx="2002">
                  <c:v>-2.2300000000000001E-13</c:v>
                </c:pt>
                <c:pt idx="2003">
                  <c:v>-1.19E-13</c:v>
                </c:pt>
                <c:pt idx="2004">
                  <c:v>-2.6900000000000001E-13</c:v>
                </c:pt>
                <c:pt idx="2005">
                  <c:v>-1.84E-13</c:v>
                </c:pt>
                <c:pt idx="2006">
                  <c:v>-3.1199999999999998E-13</c:v>
                </c:pt>
                <c:pt idx="2007">
                  <c:v>-2.72E-13</c:v>
                </c:pt>
                <c:pt idx="2008">
                  <c:v>-2.84E-13</c:v>
                </c:pt>
                <c:pt idx="2009">
                  <c:v>-2.3400000000000001E-13</c:v>
                </c:pt>
                <c:pt idx="2010">
                  <c:v>-2.5900000000000001E-13</c:v>
                </c:pt>
                <c:pt idx="2011">
                  <c:v>-2.61E-13</c:v>
                </c:pt>
                <c:pt idx="2012">
                  <c:v>-2.0999999999999999E-13</c:v>
                </c:pt>
                <c:pt idx="2013">
                  <c:v>-1.4499999999999999E-13</c:v>
                </c:pt>
                <c:pt idx="2014">
                  <c:v>-2.2199999999999999E-13</c:v>
                </c:pt>
                <c:pt idx="2015">
                  <c:v>-3.0099999999999998E-13</c:v>
                </c:pt>
                <c:pt idx="2016">
                  <c:v>-1.2900000000000001E-13</c:v>
                </c:pt>
                <c:pt idx="2017">
                  <c:v>-2.01E-13</c:v>
                </c:pt>
                <c:pt idx="2018">
                  <c:v>-2.8799999999999998E-13</c:v>
                </c:pt>
                <c:pt idx="2019">
                  <c:v>-2.7599999999999999E-13</c:v>
                </c:pt>
                <c:pt idx="2020">
                  <c:v>-2.3500000000000001E-13</c:v>
                </c:pt>
                <c:pt idx="2021">
                  <c:v>-2.4199999999999998E-13</c:v>
                </c:pt>
                <c:pt idx="2022">
                  <c:v>-3.4799999999999998E-13</c:v>
                </c:pt>
                <c:pt idx="2023">
                  <c:v>-3.8900000000000001E-13</c:v>
                </c:pt>
                <c:pt idx="2024">
                  <c:v>-1.61E-13</c:v>
                </c:pt>
                <c:pt idx="2025">
                  <c:v>-1.7399999999999999E-13</c:v>
                </c:pt>
                <c:pt idx="2026">
                  <c:v>-2.4400000000000002E-13</c:v>
                </c:pt>
                <c:pt idx="2027">
                  <c:v>-2.02E-13</c:v>
                </c:pt>
                <c:pt idx="2028">
                  <c:v>-2.14E-13</c:v>
                </c:pt>
                <c:pt idx="2029">
                  <c:v>-3.32E-13</c:v>
                </c:pt>
                <c:pt idx="2030">
                  <c:v>-2.3300000000000002E-13</c:v>
                </c:pt>
                <c:pt idx="2031">
                  <c:v>-1.48E-13</c:v>
                </c:pt>
                <c:pt idx="2032">
                  <c:v>-2.6399999999999999E-13</c:v>
                </c:pt>
                <c:pt idx="2033">
                  <c:v>-2.5299999999999998E-13</c:v>
                </c:pt>
                <c:pt idx="2034">
                  <c:v>-2.85E-13</c:v>
                </c:pt>
                <c:pt idx="2035">
                  <c:v>-2.2099999999999999E-13</c:v>
                </c:pt>
                <c:pt idx="2036">
                  <c:v>-2.7900000000000002E-13</c:v>
                </c:pt>
                <c:pt idx="2037">
                  <c:v>-2.3099999999999997E-13</c:v>
                </c:pt>
                <c:pt idx="2038">
                  <c:v>-2.8000000000000002E-13</c:v>
                </c:pt>
                <c:pt idx="2039">
                  <c:v>-2.3200000000000002E-13</c:v>
                </c:pt>
                <c:pt idx="2040">
                  <c:v>-2.02E-13</c:v>
                </c:pt>
                <c:pt idx="2041">
                  <c:v>-1.61E-13</c:v>
                </c:pt>
                <c:pt idx="2042">
                  <c:v>-3.3000000000000001E-13</c:v>
                </c:pt>
                <c:pt idx="2043">
                  <c:v>-2.85E-13</c:v>
                </c:pt>
                <c:pt idx="2044">
                  <c:v>-1.8499999999999999E-13</c:v>
                </c:pt>
                <c:pt idx="2045">
                  <c:v>-2.5099999999999999E-13</c:v>
                </c:pt>
                <c:pt idx="2046">
                  <c:v>-2.38E-13</c:v>
                </c:pt>
                <c:pt idx="2047">
                  <c:v>-2.1599999999999999E-13</c:v>
                </c:pt>
                <c:pt idx="2048">
                  <c:v>-2.08E-13</c:v>
                </c:pt>
                <c:pt idx="2049">
                  <c:v>-2.9799999999999999E-13</c:v>
                </c:pt>
                <c:pt idx="2050">
                  <c:v>-2.37E-13</c:v>
                </c:pt>
                <c:pt idx="2051">
                  <c:v>-3.1199999999999998E-13</c:v>
                </c:pt>
                <c:pt idx="2052">
                  <c:v>-3.1600000000000002E-13</c:v>
                </c:pt>
                <c:pt idx="2053">
                  <c:v>-1.6199999999999999E-13</c:v>
                </c:pt>
                <c:pt idx="2054">
                  <c:v>-2.6199999999999999E-13</c:v>
                </c:pt>
                <c:pt idx="2055">
                  <c:v>-2.4300000000000002E-13</c:v>
                </c:pt>
                <c:pt idx="2056">
                  <c:v>-2.38E-13</c:v>
                </c:pt>
                <c:pt idx="2057">
                  <c:v>-2.08E-13</c:v>
                </c:pt>
                <c:pt idx="2058">
                  <c:v>-2.9400000000000001E-13</c:v>
                </c:pt>
                <c:pt idx="2059">
                  <c:v>-2.8699999999999999E-13</c:v>
                </c:pt>
                <c:pt idx="2060">
                  <c:v>-1.8100000000000001E-13</c:v>
                </c:pt>
                <c:pt idx="2061">
                  <c:v>-1.55E-13</c:v>
                </c:pt>
                <c:pt idx="2062">
                  <c:v>-2.5900000000000001E-13</c:v>
                </c:pt>
                <c:pt idx="2063">
                  <c:v>-1.89E-13</c:v>
                </c:pt>
                <c:pt idx="2064">
                  <c:v>-2.72E-13</c:v>
                </c:pt>
                <c:pt idx="2065">
                  <c:v>-3.3499999999999999E-13</c:v>
                </c:pt>
                <c:pt idx="2066">
                  <c:v>-2.9300000000000001E-13</c:v>
                </c:pt>
                <c:pt idx="2067">
                  <c:v>-1.78E-13</c:v>
                </c:pt>
                <c:pt idx="2068">
                  <c:v>-1.9400000000000001E-13</c:v>
                </c:pt>
                <c:pt idx="2069">
                  <c:v>-2.9200000000000002E-13</c:v>
                </c:pt>
                <c:pt idx="2070">
                  <c:v>-2.13E-13</c:v>
                </c:pt>
                <c:pt idx="2071">
                  <c:v>-2.7100000000000001E-13</c:v>
                </c:pt>
                <c:pt idx="2072">
                  <c:v>-2.3099999999999997E-13</c:v>
                </c:pt>
                <c:pt idx="2073">
                  <c:v>-2.7100000000000001E-13</c:v>
                </c:pt>
                <c:pt idx="2074">
                  <c:v>-2.0399999999999999E-13</c:v>
                </c:pt>
                <c:pt idx="2075">
                  <c:v>-2.4700000000000001E-13</c:v>
                </c:pt>
                <c:pt idx="2076">
                  <c:v>-1.9699999999999999E-13</c:v>
                </c:pt>
                <c:pt idx="2077">
                  <c:v>-3.1700000000000001E-13</c:v>
                </c:pt>
                <c:pt idx="2078">
                  <c:v>-2.4300000000000002E-13</c:v>
                </c:pt>
                <c:pt idx="2079">
                  <c:v>-2.7699999999999998E-13</c:v>
                </c:pt>
                <c:pt idx="2080">
                  <c:v>-2.7100000000000001E-13</c:v>
                </c:pt>
                <c:pt idx="2081">
                  <c:v>-2.2799999999999999E-13</c:v>
                </c:pt>
                <c:pt idx="2082">
                  <c:v>-3.6999999999999999E-13</c:v>
                </c:pt>
                <c:pt idx="2083">
                  <c:v>3.2000000000000002E-14</c:v>
                </c:pt>
                <c:pt idx="2084">
                  <c:v>-2.5500000000000002E-13</c:v>
                </c:pt>
                <c:pt idx="2085">
                  <c:v>-3.5000000000000002E-13</c:v>
                </c:pt>
                <c:pt idx="2086">
                  <c:v>-2.6700000000000002E-13</c:v>
                </c:pt>
                <c:pt idx="2087">
                  <c:v>-2.3200000000000002E-13</c:v>
                </c:pt>
                <c:pt idx="2088">
                  <c:v>-2.72E-13</c:v>
                </c:pt>
                <c:pt idx="2089">
                  <c:v>-3.3499999999999999E-13</c:v>
                </c:pt>
                <c:pt idx="2090">
                  <c:v>-2.5299999999999998E-13</c:v>
                </c:pt>
                <c:pt idx="2091">
                  <c:v>-3.1700000000000001E-13</c:v>
                </c:pt>
                <c:pt idx="2092">
                  <c:v>-2.24E-13</c:v>
                </c:pt>
                <c:pt idx="2093">
                  <c:v>-2.4600000000000001E-13</c:v>
                </c:pt>
                <c:pt idx="2094">
                  <c:v>-2.3400000000000001E-13</c:v>
                </c:pt>
                <c:pt idx="2095">
                  <c:v>-2.26E-13</c:v>
                </c:pt>
                <c:pt idx="2096">
                  <c:v>-3.0099999999999998E-13</c:v>
                </c:pt>
                <c:pt idx="2097">
                  <c:v>-2.6299999999999999E-13</c:v>
                </c:pt>
                <c:pt idx="2098">
                  <c:v>-2.84E-13</c:v>
                </c:pt>
                <c:pt idx="2099">
                  <c:v>-3.08E-13</c:v>
                </c:pt>
                <c:pt idx="2100">
                  <c:v>-2.9500000000000001E-13</c:v>
                </c:pt>
                <c:pt idx="2101">
                  <c:v>-1.42E-13</c:v>
                </c:pt>
                <c:pt idx="2102">
                  <c:v>-1.6300000000000001E-13</c:v>
                </c:pt>
                <c:pt idx="2103">
                  <c:v>-1.71E-13</c:v>
                </c:pt>
                <c:pt idx="2104">
                  <c:v>-4.0799999999999998E-13</c:v>
                </c:pt>
                <c:pt idx="2105">
                  <c:v>-1.9300000000000001E-13</c:v>
                </c:pt>
                <c:pt idx="2106">
                  <c:v>-2.9100000000000002E-13</c:v>
                </c:pt>
                <c:pt idx="2107">
                  <c:v>-2.3300000000000002E-13</c:v>
                </c:pt>
                <c:pt idx="2108">
                  <c:v>-2.9300000000000001E-13</c:v>
                </c:pt>
                <c:pt idx="2109">
                  <c:v>-2.4300000000000002E-13</c:v>
                </c:pt>
                <c:pt idx="2110">
                  <c:v>-1.6199999999999999E-13</c:v>
                </c:pt>
                <c:pt idx="2111">
                  <c:v>-1.7999999999999999E-13</c:v>
                </c:pt>
                <c:pt idx="2112">
                  <c:v>-2.1700000000000001E-13</c:v>
                </c:pt>
                <c:pt idx="2113">
                  <c:v>-2.48E-13</c:v>
                </c:pt>
                <c:pt idx="2114">
                  <c:v>-2.0999999999999999E-13</c:v>
                </c:pt>
                <c:pt idx="2115">
                  <c:v>-1.7600000000000001E-13</c:v>
                </c:pt>
                <c:pt idx="2116">
                  <c:v>-2.38E-13</c:v>
                </c:pt>
                <c:pt idx="2117">
                  <c:v>-2.9899999999999999E-13</c:v>
                </c:pt>
                <c:pt idx="2118">
                  <c:v>-1.49E-13</c:v>
                </c:pt>
                <c:pt idx="2119">
                  <c:v>-2.2899999999999998E-13</c:v>
                </c:pt>
                <c:pt idx="2120">
                  <c:v>-1.89E-13</c:v>
                </c:pt>
                <c:pt idx="2121">
                  <c:v>-2.7100000000000001E-13</c:v>
                </c:pt>
                <c:pt idx="2122">
                  <c:v>-2.84E-13</c:v>
                </c:pt>
                <c:pt idx="2123">
                  <c:v>-3.21E-13</c:v>
                </c:pt>
                <c:pt idx="2124">
                  <c:v>-1.9300000000000001E-13</c:v>
                </c:pt>
                <c:pt idx="2125">
                  <c:v>-2.9200000000000002E-13</c:v>
                </c:pt>
                <c:pt idx="2126">
                  <c:v>-2.9999999999999998E-13</c:v>
                </c:pt>
                <c:pt idx="2127">
                  <c:v>-2.4300000000000002E-13</c:v>
                </c:pt>
                <c:pt idx="2128">
                  <c:v>-1.71E-13</c:v>
                </c:pt>
                <c:pt idx="2129">
                  <c:v>-1.95E-13</c:v>
                </c:pt>
                <c:pt idx="2130">
                  <c:v>-3.3499999999999999E-13</c:v>
                </c:pt>
                <c:pt idx="2131">
                  <c:v>-2.7499999999999999E-13</c:v>
                </c:pt>
                <c:pt idx="2132">
                  <c:v>-1.9400000000000001E-13</c:v>
                </c:pt>
                <c:pt idx="2133">
                  <c:v>-2.5099999999999999E-13</c:v>
                </c:pt>
                <c:pt idx="2134">
                  <c:v>-2.1499999999999999E-13</c:v>
                </c:pt>
                <c:pt idx="2135">
                  <c:v>-2.7499999999999999E-13</c:v>
                </c:pt>
                <c:pt idx="2136">
                  <c:v>-3.0199999999999998E-13</c:v>
                </c:pt>
                <c:pt idx="2137">
                  <c:v>-2.8000000000000002E-13</c:v>
                </c:pt>
                <c:pt idx="2138">
                  <c:v>-2.5399999999999998E-13</c:v>
                </c:pt>
                <c:pt idx="2139">
                  <c:v>-2.5099999999999999E-13</c:v>
                </c:pt>
                <c:pt idx="2140">
                  <c:v>-2.6399999999999999E-13</c:v>
                </c:pt>
                <c:pt idx="2141">
                  <c:v>-2.2099999999999999E-13</c:v>
                </c:pt>
                <c:pt idx="2142">
                  <c:v>-3.2900000000000001E-13</c:v>
                </c:pt>
                <c:pt idx="2143">
                  <c:v>-3.21E-13</c:v>
                </c:pt>
                <c:pt idx="2144">
                  <c:v>-2.5800000000000001E-13</c:v>
                </c:pt>
                <c:pt idx="2145">
                  <c:v>-1.7299999999999999E-13</c:v>
                </c:pt>
                <c:pt idx="2146">
                  <c:v>-2.6E-13</c:v>
                </c:pt>
                <c:pt idx="2147">
                  <c:v>-2.6199999999999999E-13</c:v>
                </c:pt>
                <c:pt idx="2148">
                  <c:v>-1.9699999999999999E-13</c:v>
                </c:pt>
                <c:pt idx="2149">
                  <c:v>-2.4099999999999998E-13</c:v>
                </c:pt>
                <c:pt idx="2150">
                  <c:v>-3.5200000000000001E-13</c:v>
                </c:pt>
                <c:pt idx="2151">
                  <c:v>-2.4600000000000001E-13</c:v>
                </c:pt>
                <c:pt idx="2152">
                  <c:v>-2.5399999999999998E-13</c:v>
                </c:pt>
                <c:pt idx="2153">
                  <c:v>-2.01E-13</c:v>
                </c:pt>
                <c:pt idx="2154">
                  <c:v>-2.8100000000000001E-13</c:v>
                </c:pt>
                <c:pt idx="2155">
                  <c:v>-2.7000000000000001E-13</c:v>
                </c:pt>
                <c:pt idx="2156">
                  <c:v>-2.5099999999999999E-13</c:v>
                </c:pt>
                <c:pt idx="2157">
                  <c:v>-1.9699999999999999E-13</c:v>
                </c:pt>
                <c:pt idx="2158">
                  <c:v>-3.8E-13</c:v>
                </c:pt>
                <c:pt idx="2159">
                  <c:v>-1.71E-13</c:v>
                </c:pt>
                <c:pt idx="2160">
                  <c:v>-2.0899999999999999E-13</c:v>
                </c:pt>
                <c:pt idx="2161">
                  <c:v>-2.4199999999999998E-13</c:v>
                </c:pt>
                <c:pt idx="2162">
                  <c:v>-2.8799999999999998E-13</c:v>
                </c:pt>
                <c:pt idx="2163">
                  <c:v>-1.7500000000000001E-13</c:v>
                </c:pt>
                <c:pt idx="2164">
                  <c:v>-2.2199999999999999E-13</c:v>
                </c:pt>
                <c:pt idx="2165">
                  <c:v>-3.43E-13</c:v>
                </c:pt>
                <c:pt idx="2166">
                  <c:v>-2.19E-13</c:v>
                </c:pt>
                <c:pt idx="2167">
                  <c:v>-3.6600000000000001E-13</c:v>
                </c:pt>
                <c:pt idx="2168">
                  <c:v>-2.7100000000000001E-13</c:v>
                </c:pt>
                <c:pt idx="2169">
                  <c:v>-2.0399999999999999E-13</c:v>
                </c:pt>
                <c:pt idx="2170">
                  <c:v>-2.49E-13</c:v>
                </c:pt>
                <c:pt idx="2171">
                  <c:v>-2.3300000000000002E-13</c:v>
                </c:pt>
                <c:pt idx="2172">
                  <c:v>-2.9300000000000001E-13</c:v>
                </c:pt>
                <c:pt idx="2173">
                  <c:v>-2.6900000000000001E-13</c:v>
                </c:pt>
                <c:pt idx="2174">
                  <c:v>-2.2E-13</c:v>
                </c:pt>
                <c:pt idx="2175">
                  <c:v>-1.9900000000000001E-13</c:v>
                </c:pt>
                <c:pt idx="2176">
                  <c:v>-3.2700000000000002E-13</c:v>
                </c:pt>
                <c:pt idx="2177">
                  <c:v>-2.2300000000000001E-13</c:v>
                </c:pt>
                <c:pt idx="2178">
                  <c:v>-3.5400000000000001E-13</c:v>
                </c:pt>
                <c:pt idx="2179">
                  <c:v>-2.2799999999999999E-13</c:v>
                </c:pt>
                <c:pt idx="2180">
                  <c:v>-2.25E-13</c:v>
                </c:pt>
                <c:pt idx="2181">
                  <c:v>-2.6299999999999999E-13</c:v>
                </c:pt>
                <c:pt idx="2182">
                  <c:v>-1.9400000000000001E-13</c:v>
                </c:pt>
                <c:pt idx="2183">
                  <c:v>-2.4199999999999998E-13</c:v>
                </c:pt>
                <c:pt idx="2184">
                  <c:v>-3.0500000000000001E-13</c:v>
                </c:pt>
                <c:pt idx="2185">
                  <c:v>-3.08E-13</c:v>
                </c:pt>
                <c:pt idx="2186">
                  <c:v>-2.84E-13</c:v>
                </c:pt>
                <c:pt idx="2187">
                  <c:v>-3.2299999999999999E-13</c:v>
                </c:pt>
                <c:pt idx="2188">
                  <c:v>-3.1500000000000002E-13</c:v>
                </c:pt>
                <c:pt idx="2189">
                  <c:v>-1.8200000000000001E-13</c:v>
                </c:pt>
                <c:pt idx="2190">
                  <c:v>-1.65E-13</c:v>
                </c:pt>
                <c:pt idx="2191">
                  <c:v>-2.9200000000000002E-13</c:v>
                </c:pt>
                <c:pt idx="2192">
                  <c:v>-2.8200000000000001E-13</c:v>
                </c:pt>
                <c:pt idx="2193">
                  <c:v>-3.1600000000000002E-13</c:v>
                </c:pt>
                <c:pt idx="2194">
                  <c:v>-1.9E-13</c:v>
                </c:pt>
                <c:pt idx="2195">
                  <c:v>-1.7899999999999999E-13</c:v>
                </c:pt>
                <c:pt idx="2196">
                  <c:v>-2.9200000000000002E-13</c:v>
                </c:pt>
                <c:pt idx="2197">
                  <c:v>-1.9199999999999999E-13</c:v>
                </c:pt>
                <c:pt idx="2198">
                  <c:v>-3.0999999999999999E-13</c:v>
                </c:pt>
                <c:pt idx="2199">
                  <c:v>-3.2199999999999999E-13</c:v>
                </c:pt>
                <c:pt idx="2200">
                  <c:v>4.1999999999999998E-14</c:v>
                </c:pt>
                <c:pt idx="2201">
                  <c:v>-2.85E-13</c:v>
                </c:pt>
                <c:pt idx="2202">
                  <c:v>-2.37E-13</c:v>
                </c:pt>
                <c:pt idx="2203">
                  <c:v>-2.5700000000000002E-13</c:v>
                </c:pt>
                <c:pt idx="2204">
                  <c:v>-1.55E-13</c:v>
                </c:pt>
                <c:pt idx="2205">
                  <c:v>-2.1700000000000001E-13</c:v>
                </c:pt>
                <c:pt idx="2206">
                  <c:v>-2.7599999999999999E-13</c:v>
                </c:pt>
                <c:pt idx="2207">
                  <c:v>-2.01E-13</c:v>
                </c:pt>
                <c:pt idx="2208">
                  <c:v>-2.7900000000000002E-13</c:v>
                </c:pt>
                <c:pt idx="2209">
                  <c:v>-2.3899999999999999E-13</c:v>
                </c:pt>
                <c:pt idx="2210">
                  <c:v>-2.8000000000000002E-13</c:v>
                </c:pt>
                <c:pt idx="2211">
                  <c:v>-2.6700000000000002E-13</c:v>
                </c:pt>
                <c:pt idx="2212">
                  <c:v>-2.8899999999999998E-13</c:v>
                </c:pt>
                <c:pt idx="2213">
                  <c:v>-2.19E-13</c:v>
                </c:pt>
                <c:pt idx="2214">
                  <c:v>-4.0799999999999998E-13</c:v>
                </c:pt>
                <c:pt idx="2215">
                  <c:v>-2.19E-13</c:v>
                </c:pt>
                <c:pt idx="2216">
                  <c:v>-3.5699999999999999E-13</c:v>
                </c:pt>
                <c:pt idx="2217">
                  <c:v>-2.19E-13</c:v>
                </c:pt>
                <c:pt idx="2218">
                  <c:v>-2.3300000000000002E-13</c:v>
                </c:pt>
                <c:pt idx="2219">
                  <c:v>-2.6E-13</c:v>
                </c:pt>
                <c:pt idx="2220">
                  <c:v>-2.4600000000000001E-13</c:v>
                </c:pt>
                <c:pt idx="2221">
                  <c:v>-2.5099999999999999E-13</c:v>
                </c:pt>
                <c:pt idx="2222">
                  <c:v>-2.5600000000000002E-13</c:v>
                </c:pt>
                <c:pt idx="2223">
                  <c:v>-2.4300000000000002E-13</c:v>
                </c:pt>
                <c:pt idx="2224">
                  <c:v>-2.8899999999999998E-13</c:v>
                </c:pt>
                <c:pt idx="2225">
                  <c:v>-2.6299999999999999E-13</c:v>
                </c:pt>
                <c:pt idx="2226">
                  <c:v>-3.56E-13</c:v>
                </c:pt>
                <c:pt idx="2227">
                  <c:v>-2.3500000000000001E-13</c:v>
                </c:pt>
                <c:pt idx="2228">
                  <c:v>-2.14E-13</c:v>
                </c:pt>
                <c:pt idx="2229">
                  <c:v>-2.4600000000000001E-13</c:v>
                </c:pt>
                <c:pt idx="2230">
                  <c:v>-1.6199999999999999E-13</c:v>
                </c:pt>
                <c:pt idx="2231">
                  <c:v>-2.4199999999999998E-13</c:v>
                </c:pt>
                <c:pt idx="2232">
                  <c:v>-2.5900000000000001E-13</c:v>
                </c:pt>
                <c:pt idx="2233">
                  <c:v>-2.2199999999999999E-13</c:v>
                </c:pt>
                <c:pt idx="2234">
                  <c:v>-3.5799999999999999E-13</c:v>
                </c:pt>
                <c:pt idx="2235">
                  <c:v>-2.01E-13</c:v>
                </c:pt>
                <c:pt idx="2236">
                  <c:v>-1.3E-13</c:v>
                </c:pt>
                <c:pt idx="2237">
                  <c:v>-2.3200000000000002E-13</c:v>
                </c:pt>
                <c:pt idx="2238">
                  <c:v>-3.0400000000000002E-13</c:v>
                </c:pt>
                <c:pt idx="2239">
                  <c:v>-1.7399999999999999E-13</c:v>
                </c:pt>
                <c:pt idx="2240">
                  <c:v>-2.5399999999999998E-13</c:v>
                </c:pt>
                <c:pt idx="2241">
                  <c:v>-2.4500000000000002E-13</c:v>
                </c:pt>
                <c:pt idx="2242">
                  <c:v>-2.5800000000000001E-13</c:v>
                </c:pt>
                <c:pt idx="2243">
                  <c:v>-2.7399999999999999E-13</c:v>
                </c:pt>
                <c:pt idx="2244">
                  <c:v>-2.4600000000000001E-13</c:v>
                </c:pt>
                <c:pt idx="2245">
                  <c:v>-3.2E-13</c:v>
                </c:pt>
                <c:pt idx="2246">
                  <c:v>-2.9300000000000001E-13</c:v>
                </c:pt>
                <c:pt idx="2247">
                  <c:v>-2.26E-13</c:v>
                </c:pt>
                <c:pt idx="2248">
                  <c:v>-2.5800000000000001E-13</c:v>
                </c:pt>
                <c:pt idx="2249">
                  <c:v>-3.6600000000000001E-13</c:v>
                </c:pt>
                <c:pt idx="2250">
                  <c:v>-1.84E-13</c:v>
                </c:pt>
                <c:pt idx="2251">
                  <c:v>-1.8800000000000001E-13</c:v>
                </c:pt>
                <c:pt idx="2252">
                  <c:v>-2.7599999999999999E-13</c:v>
                </c:pt>
                <c:pt idx="2253">
                  <c:v>-2.6499999999999998E-13</c:v>
                </c:pt>
                <c:pt idx="2254">
                  <c:v>-3.1800000000000001E-13</c:v>
                </c:pt>
                <c:pt idx="2255">
                  <c:v>-1.47E-13</c:v>
                </c:pt>
                <c:pt idx="2256">
                  <c:v>-3.2700000000000002E-13</c:v>
                </c:pt>
                <c:pt idx="2257">
                  <c:v>-2.96E-13</c:v>
                </c:pt>
                <c:pt idx="2258">
                  <c:v>-2.0999999999999999E-13</c:v>
                </c:pt>
                <c:pt idx="2259">
                  <c:v>-1.7500000000000001E-13</c:v>
                </c:pt>
                <c:pt idx="2260">
                  <c:v>-2.6E-13</c:v>
                </c:pt>
                <c:pt idx="2261">
                  <c:v>-3.2499999999999998E-13</c:v>
                </c:pt>
                <c:pt idx="2262">
                  <c:v>-2.6900000000000001E-13</c:v>
                </c:pt>
                <c:pt idx="2263">
                  <c:v>-2.24E-13</c:v>
                </c:pt>
                <c:pt idx="2264">
                  <c:v>-2.8799999999999998E-13</c:v>
                </c:pt>
                <c:pt idx="2265">
                  <c:v>-3.1600000000000002E-13</c:v>
                </c:pt>
                <c:pt idx="2266">
                  <c:v>-2.3099999999999997E-13</c:v>
                </c:pt>
                <c:pt idx="2267">
                  <c:v>-2.5299999999999998E-13</c:v>
                </c:pt>
                <c:pt idx="2268">
                  <c:v>-3.3900000000000002E-13</c:v>
                </c:pt>
                <c:pt idx="2269">
                  <c:v>-2.2099999999999999E-13</c:v>
                </c:pt>
                <c:pt idx="2270">
                  <c:v>-3.1099999999999999E-13</c:v>
                </c:pt>
                <c:pt idx="2271">
                  <c:v>-2.5800000000000001E-13</c:v>
                </c:pt>
                <c:pt idx="2272">
                  <c:v>-1.83E-13</c:v>
                </c:pt>
                <c:pt idx="2273">
                  <c:v>-2.5900000000000001E-13</c:v>
                </c:pt>
                <c:pt idx="2274">
                  <c:v>-2.5800000000000001E-13</c:v>
                </c:pt>
                <c:pt idx="2275">
                  <c:v>-2.38E-13</c:v>
                </c:pt>
                <c:pt idx="2276">
                  <c:v>-1.95E-13</c:v>
                </c:pt>
                <c:pt idx="2277">
                  <c:v>-1.7600000000000001E-13</c:v>
                </c:pt>
                <c:pt idx="2278">
                  <c:v>-2.8100000000000001E-13</c:v>
                </c:pt>
                <c:pt idx="2279">
                  <c:v>-3.2299999999999999E-13</c:v>
                </c:pt>
                <c:pt idx="2280">
                  <c:v>-2.2E-13</c:v>
                </c:pt>
                <c:pt idx="2281">
                  <c:v>-1.4000000000000001E-13</c:v>
                </c:pt>
                <c:pt idx="2282">
                  <c:v>-2.13E-13</c:v>
                </c:pt>
                <c:pt idx="2283">
                  <c:v>-1.9199999999999999E-13</c:v>
                </c:pt>
                <c:pt idx="2284">
                  <c:v>-1.5200000000000001E-13</c:v>
                </c:pt>
                <c:pt idx="2285">
                  <c:v>-3.2299999999999999E-13</c:v>
                </c:pt>
                <c:pt idx="2286">
                  <c:v>-3.2800000000000002E-13</c:v>
                </c:pt>
                <c:pt idx="2287">
                  <c:v>-1.89E-13</c:v>
                </c:pt>
                <c:pt idx="2288">
                  <c:v>-2.72E-13</c:v>
                </c:pt>
                <c:pt idx="2289">
                  <c:v>-2.8300000000000001E-13</c:v>
                </c:pt>
                <c:pt idx="2290">
                  <c:v>-2.2199999999999999E-13</c:v>
                </c:pt>
                <c:pt idx="2291">
                  <c:v>-2.9100000000000002E-13</c:v>
                </c:pt>
                <c:pt idx="2292">
                  <c:v>-2.6599999999999998E-13</c:v>
                </c:pt>
                <c:pt idx="2293">
                  <c:v>-3.0999999999999999E-13</c:v>
                </c:pt>
                <c:pt idx="2294">
                  <c:v>-3.1500000000000002E-13</c:v>
                </c:pt>
                <c:pt idx="2295">
                  <c:v>-2.1700000000000001E-13</c:v>
                </c:pt>
                <c:pt idx="2296">
                  <c:v>-3.9700000000000002E-13</c:v>
                </c:pt>
                <c:pt idx="2297">
                  <c:v>-2.5399999999999998E-13</c:v>
                </c:pt>
                <c:pt idx="2298">
                  <c:v>-1.1399999999999999E-13</c:v>
                </c:pt>
                <c:pt idx="2299">
                  <c:v>-3.3399999999999999E-13</c:v>
                </c:pt>
                <c:pt idx="2300">
                  <c:v>-3.7400000000000002E-13</c:v>
                </c:pt>
                <c:pt idx="2301">
                  <c:v>-2.5600000000000002E-13</c:v>
                </c:pt>
                <c:pt idx="2302">
                  <c:v>-3.0400000000000002E-13</c:v>
                </c:pt>
                <c:pt idx="2303">
                  <c:v>-3.0400000000000002E-13</c:v>
                </c:pt>
                <c:pt idx="2304">
                  <c:v>-2.5700000000000002E-13</c:v>
                </c:pt>
                <c:pt idx="2305">
                  <c:v>-2.6499999999999998E-13</c:v>
                </c:pt>
                <c:pt idx="2306">
                  <c:v>-2.8799999999999998E-13</c:v>
                </c:pt>
                <c:pt idx="2307">
                  <c:v>-2.6900000000000001E-13</c:v>
                </c:pt>
                <c:pt idx="2308">
                  <c:v>-2.9200000000000002E-13</c:v>
                </c:pt>
                <c:pt idx="2309">
                  <c:v>-2.84E-13</c:v>
                </c:pt>
                <c:pt idx="2310">
                  <c:v>-1.8499999999999999E-13</c:v>
                </c:pt>
                <c:pt idx="2311">
                  <c:v>-2.9400000000000001E-13</c:v>
                </c:pt>
                <c:pt idx="2312">
                  <c:v>-2.2699999999999999E-13</c:v>
                </c:pt>
                <c:pt idx="2313">
                  <c:v>-2.5900000000000001E-13</c:v>
                </c:pt>
                <c:pt idx="2314">
                  <c:v>-2.26E-13</c:v>
                </c:pt>
                <c:pt idx="2315">
                  <c:v>-2.7699999999999998E-13</c:v>
                </c:pt>
                <c:pt idx="2316">
                  <c:v>-1.9699999999999999E-13</c:v>
                </c:pt>
                <c:pt idx="2317">
                  <c:v>-2.6499999999999998E-13</c:v>
                </c:pt>
                <c:pt idx="2318">
                  <c:v>-2.8999999999999998E-13</c:v>
                </c:pt>
                <c:pt idx="2319">
                  <c:v>-2.7599999999999999E-13</c:v>
                </c:pt>
                <c:pt idx="2320">
                  <c:v>-3.0199999999999998E-13</c:v>
                </c:pt>
                <c:pt idx="2321">
                  <c:v>-1.8100000000000001E-13</c:v>
                </c:pt>
                <c:pt idx="2322">
                  <c:v>-1.9799999999999999E-13</c:v>
                </c:pt>
                <c:pt idx="2323">
                  <c:v>-2.9100000000000002E-13</c:v>
                </c:pt>
                <c:pt idx="2324">
                  <c:v>-1.7299999999999999E-13</c:v>
                </c:pt>
                <c:pt idx="2325">
                  <c:v>-2.4999999999999999E-13</c:v>
                </c:pt>
                <c:pt idx="2326">
                  <c:v>-1.8800000000000001E-13</c:v>
                </c:pt>
                <c:pt idx="2327">
                  <c:v>-2.7900000000000002E-13</c:v>
                </c:pt>
                <c:pt idx="2328">
                  <c:v>-2.6599999999999998E-13</c:v>
                </c:pt>
                <c:pt idx="2329">
                  <c:v>-1.78E-13</c:v>
                </c:pt>
                <c:pt idx="2330">
                  <c:v>-2.96E-13</c:v>
                </c:pt>
                <c:pt idx="2331">
                  <c:v>-3.4499999999999999E-13</c:v>
                </c:pt>
                <c:pt idx="2332">
                  <c:v>-2.6399999999999999E-13</c:v>
                </c:pt>
                <c:pt idx="2333">
                  <c:v>-3.1600000000000002E-13</c:v>
                </c:pt>
                <c:pt idx="2334">
                  <c:v>-3.67E-13</c:v>
                </c:pt>
                <c:pt idx="2335">
                  <c:v>-2.49E-13</c:v>
                </c:pt>
                <c:pt idx="2336">
                  <c:v>-2.3300000000000002E-13</c:v>
                </c:pt>
                <c:pt idx="2337">
                  <c:v>-2.6E-13</c:v>
                </c:pt>
                <c:pt idx="2338">
                  <c:v>-3.5100000000000002E-13</c:v>
                </c:pt>
                <c:pt idx="2339">
                  <c:v>-3.1099999999999999E-13</c:v>
                </c:pt>
                <c:pt idx="2340">
                  <c:v>-3.2399999999999998E-13</c:v>
                </c:pt>
                <c:pt idx="2341">
                  <c:v>-1.4600000000000001E-13</c:v>
                </c:pt>
                <c:pt idx="2342">
                  <c:v>-2.7699999999999998E-13</c:v>
                </c:pt>
                <c:pt idx="2343">
                  <c:v>-3.3599999999999998E-13</c:v>
                </c:pt>
                <c:pt idx="2344">
                  <c:v>-2.8799999999999998E-13</c:v>
                </c:pt>
                <c:pt idx="2345">
                  <c:v>-3.8900000000000001E-13</c:v>
                </c:pt>
                <c:pt idx="2346">
                  <c:v>-1.78E-13</c:v>
                </c:pt>
                <c:pt idx="2347">
                  <c:v>-1.78E-13</c:v>
                </c:pt>
                <c:pt idx="2348">
                  <c:v>-1.77E-13</c:v>
                </c:pt>
                <c:pt idx="2349">
                  <c:v>-2.4400000000000002E-13</c:v>
                </c:pt>
                <c:pt idx="2350">
                  <c:v>-2.3899999999999999E-13</c:v>
                </c:pt>
                <c:pt idx="2351">
                  <c:v>-2.14E-13</c:v>
                </c:pt>
                <c:pt idx="2352">
                  <c:v>-3.7099999999999998E-13</c:v>
                </c:pt>
                <c:pt idx="2353">
                  <c:v>-1.9099999999999999E-13</c:v>
                </c:pt>
                <c:pt idx="2354">
                  <c:v>-2.6900000000000001E-13</c:v>
                </c:pt>
                <c:pt idx="2355">
                  <c:v>-2.3500000000000001E-13</c:v>
                </c:pt>
                <c:pt idx="2356">
                  <c:v>-2.9799999999999999E-13</c:v>
                </c:pt>
                <c:pt idx="2357">
                  <c:v>-1.8599999999999999E-13</c:v>
                </c:pt>
                <c:pt idx="2358">
                  <c:v>-2.8999999999999998E-13</c:v>
                </c:pt>
                <c:pt idx="2359">
                  <c:v>-1.7500000000000001E-13</c:v>
                </c:pt>
                <c:pt idx="2360">
                  <c:v>-3.2800000000000002E-13</c:v>
                </c:pt>
                <c:pt idx="2361">
                  <c:v>-2.6499999999999998E-13</c:v>
                </c:pt>
                <c:pt idx="2362">
                  <c:v>-2.4199999999999998E-13</c:v>
                </c:pt>
                <c:pt idx="2363">
                  <c:v>-2.5900000000000001E-13</c:v>
                </c:pt>
                <c:pt idx="2364">
                  <c:v>-2.38E-13</c:v>
                </c:pt>
                <c:pt idx="2365">
                  <c:v>-2.3300000000000002E-13</c:v>
                </c:pt>
                <c:pt idx="2366">
                  <c:v>-1.1999999999999999E-13</c:v>
                </c:pt>
                <c:pt idx="2367">
                  <c:v>-2.4199999999999998E-13</c:v>
                </c:pt>
                <c:pt idx="2368">
                  <c:v>-2.8999999999999998E-13</c:v>
                </c:pt>
                <c:pt idx="2369">
                  <c:v>-2.6199999999999999E-13</c:v>
                </c:pt>
                <c:pt idx="2370">
                  <c:v>-2.84E-13</c:v>
                </c:pt>
                <c:pt idx="2371">
                  <c:v>-3.0400000000000002E-13</c:v>
                </c:pt>
                <c:pt idx="2372">
                  <c:v>-1.67E-13</c:v>
                </c:pt>
                <c:pt idx="2373">
                  <c:v>-2.4500000000000002E-13</c:v>
                </c:pt>
                <c:pt idx="2374">
                  <c:v>-2.49E-13</c:v>
                </c:pt>
                <c:pt idx="2375">
                  <c:v>-3.0199999999999998E-13</c:v>
                </c:pt>
                <c:pt idx="2376">
                  <c:v>-2.9799999999999999E-13</c:v>
                </c:pt>
                <c:pt idx="2377">
                  <c:v>-3.1299999999999998E-13</c:v>
                </c:pt>
                <c:pt idx="2378">
                  <c:v>-2.84E-13</c:v>
                </c:pt>
                <c:pt idx="2379">
                  <c:v>-1.48E-13</c:v>
                </c:pt>
                <c:pt idx="2380">
                  <c:v>-3.1400000000000003E-13</c:v>
                </c:pt>
                <c:pt idx="2381">
                  <c:v>-2.3999999999999999E-13</c:v>
                </c:pt>
                <c:pt idx="2382">
                  <c:v>-3.1800000000000001E-13</c:v>
                </c:pt>
                <c:pt idx="2383">
                  <c:v>-1.6300000000000001E-13</c:v>
                </c:pt>
                <c:pt idx="2384">
                  <c:v>-2.5399999999999998E-13</c:v>
                </c:pt>
                <c:pt idx="2385">
                  <c:v>-3.0500000000000001E-13</c:v>
                </c:pt>
                <c:pt idx="2386">
                  <c:v>-1.36E-13</c:v>
                </c:pt>
                <c:pt idx="2387">
                  <c:v>-2.49E-13</c:v>
                </c:pt>
                <c:pt idx="2388">
                  <c:v>-2.2E-13</c:v>
                </c:pt>
                <c:pt idx="2389">
                  <c:v>-2.2099999999999999E-13</c:v>
                </c:pt>
                <c:pt idx="2390">
                  <c:v>-1.6300000000000001E-13</c:v>
                </c:pt>
                <c:pt idx="2391">
                  <c:v>-2.6199999999999999E-13</c:v>
                </c:pt>
                <c:pt idx="2392">
                  <c:v>-3.5999999999999998E-13</c:v>
                </c:pt>
                <c:pt idx="2393">
                  <c:v>-2.13E-13</c:v>
                </c:pt>
                <c:pt idx="2394">
                  <c:v>-2.3999999999999999E-13</c:v>
                </c:pt>
                <c:pt idx="2395">
                  <c:v>-2.2799999999999999E-13</c:v>
                </c:pt>
                <c:pt idx="2396">
                  <c:v>-2.6499999999999998E-13</c:v>
                </c:pt>
                <c:pt idx="2397">
                  <c:v>-1.37E-13</c:v>
                </c:pt>
                <c:pt idx="2398">
                  <c:v>-2.5800000000000001E-13</c:v>
                </c:pt>
                <c:pt idx="2399">
                  <c:v>-2.0000000000000001E-13</c:v>
                </c:pt>
                <c:pt idx="2400">
                  <c:v>-3.5899999999999998E-13</c:v>
                </c:pt>
                <c:pt idx="2401">
                  <c:v>-1.72E-13</c:v>
                </c:pt>
                <c:pt idx="2402">
                  <c:v>-2.26E-13</c:v>
                </c:pt>
                <c:pt idx="2403">
                  <c:v>-2.0999999999999999E-13</c:v>
                </c:pt>
                <c:pt idx="2404">
                  <c:v>-2.14E-13</c:v>
                </c:pt>
                <c:pt idx="2405">
                  <c:v>-3.6200000000000002E-13</c:v>
                </c:pt>
                <c:pt idx="2406">
                  <c:v>-2.5600000000000002E-13</c:v>
                </c:pt>
                <c:pt idx="2407">
                  <c:v>-2.9899999999999999E-13</c:v>
                </c:pt>
                <c:pt idx="2408">
                  <c:v>-1.9099999999999999E-13</c:v>
                </c:pt>
                <c:pt idx="2409">
                  <c:v>-1.77E-13</c:v>
                </c:pt>
                <c:pt idx="2410">
                  <c:v>-2.9100000000000002E-13</c:v>
                </c:pt>
                <c:pt idx="2411">
                  <c:v>-1.89E-13</c:v>
                </c:pt>
                <c:pt idx="2412">
                  <c:v>-4.1000000000000002E-13</c:v>
                </c:pt>
                <c:pt idx="2413">
                  <c:v>-1.89E-13</c:v>
                </c:pt>
                <c:pt idx="2414">
                  <c:v>-2.3300000000000002E-13</c:v>
                </c:pt>
                <c:pt idx="2415">
                  <c:v>-2.5600000000000002E-13</c:v>
                </c:pt>
                <c:pt idx="2416">
                  <c:v>-2.7900000000000002E-13</c:v>
                </c:pt>
                <c:pt idx="2417">
                  <c:v>-2.9999999999999998E-13</c:v>
                </c:pt>
                <c:pt idx="2418">
                  <c:v>-2.9500000000000001E-13</c:v>
                </c:pt>
                <c:pt idx="2419">
                  <c:v>-1.9900000000000001E-13</c:v>
                </c:pt>
                <c:pt idx="2420">
                  <c:v>-2.61E-13</c:v>
                </c:pt>
                <c:pt idx="2421">
                  <c:v>-2.02E-13</c:v>
                </c:pt>
                <c:pt idx="2422">
                  <c:v>-2.0000000000000001E-13</c:v>
                </c:pt>
                <c:pt idx="2423">
                  <c:v>-1.66E-13</c:v>
                </c:pt>
                <c:pt idx="2424">
                  <c:v>-2.1700000000000001E-13</c:v>
                </c:pt>
                <c:pt idx="2425">
                  <c:v>-2.9799999999999999E-13</c:v>
                </c:pt>
                <c:pt idx="2426">
                  <c:v>-3.0400000000000002E-13</c:v>
                </c:pt>
                <c:pt idx="2427">
                  <c:v>-4.02E-13</c:v>
                </c:pt>
                <c:pt idx="2428">
                  <c:v>-3.2900000000000001E-13</c:v>
                </c:pt>
                <c:pt idx="2429">
                  <c:v>-1.01E-13</c:v>
                </c:pt>
                <c:pt idx="2430">
                  <c:v>-1.53E-13</c:v>
                </c:pt>
                <c:pt idx="2431">
                  <c:v>-1.0499999999999999E-13</c:v>
                </c:pt>
                <c:pt idx="2432">
                  <c:v>-3.8800000000000001E-13</c:v>
                </c:pt>
                <c:pt idx="2433">
                  <c:v>-2.0500000000000001E-13</c:v>
                </c:pt>
                <c:pt idx="2434">
                  <c:v>-2.4999999999999999E-13</c:v>
                </c:pt>
                <c:pt idx="2435">
                  <c:v>-1.4999999999999999E-13</c:v>
                </c:pt>
                <c:pt idx="2436">
                  <c:v>-1.8200000000000001E-13</c:v>
                </c:pt>
                <c:pt idx="2437">
                  <c:v>-2.6900000000000001E-13</c:v>
                </c:pt>
                <c:pt idx="2438">
                  <c:v>-1.9300000000000001E-13</c:v>
                </c:pt>
                <c:pt idx="2439">
                  <c:v>-2.8300000000000001E-13</c:v>
                </c:pt>
                <c:pt idx="2440">
                  <c:v>-3.4499999999999999E-13</c:v>
                </c:pt>
                <c:pt idx="2441">
                  <c:v>-2.2699999999999999E-13</c:v>
                </c:pt>
                <c:pt idx="2442">
                  <c:v>-2.4199999999999998E-13</c:v>
                </c:pt>
                <c:pt idx="2443">
                  <c:v>-2.6800000000000002E-13</c:v>
                </c:pt>
                <c:pt idx="2444">
                  <c:v>-2.5700000000000002E-13</c:v>
                </c:pt>
                <c:pt idx="2445">
                  <c:v>-3.4499999999999999E-13</c:v>
                </c:pt>
                <c:pt idx="2446">
                  <c:v>-3.21E-13</c:v>
                </c:pt>
                <c:pt idx="2447">
                  <c:v>-1.5700000000000001E-13</c:v>
                </c:pt>
                <c:pt idx="2448">
                  <c:v>-2.0899999999999999E-13</c:v>
                </c:pt>
                <c:pt idx="2449">
                  <c:v>-3.3900000000000002E-13</c:v>
                </c:pt>
                <c:pt idx="2450">
                  <c:v>-2.9300000000000001E-13</c:v>
                </c:pt>
                <c:pt idx="2451">
                  <c:v>-2.14E-13</c:v>
                </c:pt>
                <c:pt idx="2452">
                  <c:v>-3.4699999999999999E-13</c:v>
                </c:pt>
                <c:pt idx="2453">
                  <c:v>-2.7399999999999999E-13</c:v>
                </c:pt>
                <c:pt idx="2454">
                  <c:v>-2.6499999999999998E-13</c:v>
                </c:pt>
                <c:pt idx="2455">
                  <c:v>-2.6199999999999999E-13</c:v>
                </c:pt>
                <c:pt idx="2456">
                  <c:v>-3.9399999999999999E-13</c:v>
                </c:pt>
                <c:pt idx="2457">
                  <c:v>-2.4999999999999999E-13</c:v>
                </c:pt>
                <c:pt idx="2458">
                  <c:v>-3.0500000000000001E-13</c:v>
                </c:pt>
                <c:pt idx="2459">
                  <c:v>-2.8899999999999998E-13</c:v>
                </c:pt>
                <c:pt idx="2460">
                  <c:v>-3.2299999999999999E-13</c:v>
                </c:pt>
                <c:pt idx="2461">
                  <c:v>-3.4200000000000001E-13</c:v>
                </c:pt>
                <c:pt idx="2462">
                  <c:v>-3.0300000000000002E-13</c:v>
                </c:pt>
                <c:pt idx="2463">
                  <c:v>-2.14E-13</c:v>
                </c:pt>
                <c:pt idx="2464">
                  <c:v>-3.2299999999999999E-13</c:v>
                </c:pt>
                <c:pt idx="2465">
                  <c:v>-2.4700000000000001E-13</c:v>
                </c:pt>
                <c:pt idx="2466">
                  <c:v>-3.0999999999999999E-13</c:v>
                </c:pt>
                <c:pt idx="2467">
                  <c:v>-3.7400000000000002E-13</c:v>
                </c:pt>
                <c:pt idx="2468">
                  <c:v>-1.9099999999999999E-13</c:v>
                </c:pt>
                <c:pt idx="2469">
                  <c:v>-2.2E-13</c:v>
                </c:pt>
                <c:pt idx="2470">
                  <c:v>-1.4100000000000001E-13</c:v>
                </c:pt>
                <c:pt idx="2471">
                  <c:v>-1.7999999999999999E-13</c:v>
                </c:pt>
                <c:pt idx="2472">
                  <c:v>-2.0299999999999999E-13</c:v>
                </c:pt>
                <c:pt idx="2473">
                  <c:v>-2.4600000000000001E-13</c:v>
                </c:pt>
                <c:pt idx="2474">
                  <c:v>-3.5300000000000001E-13</c:v>
                </c:pt>
                <c:pt idx="2475">
                  <c:v>-1.7600000000000001E-13</c:v>
                </c:pt>
                <c:pt idx="2476">
                  <c:v>-2.3999999999999999E-13</c:v>
                </c:pt>
                <c:pt idx="2477">
                  <c:v>-2.02E-13</c:v>
                </c:pt>
                <c:pt idx="2478">
                  <c:v>-3.78E-13</c:v>
                </c:pt>
                <c:pt idx="2479">
                  <c:v>-2.84E-13</c:v>
                </c:pt>
                <c:pt idx="2480">
                  <c:v>-2.97E-13</c:v>
                </c:pt>
                <c:pt idx="2481">
                  <c:v>-2.2E-13</c:v>
                </c:pt>
                <c:pt idx="2482">
                  <c:v>-2.4300000000000002E-13</c:v>
                </c:pt>
                <c:pt idx="2483">
                  <c:v>-2.1800000000000001E-13</c:v>
                </c:pt>
                <c:pt idx="2484">
                  <c:v>-2.8200000000000001E-13</c:v>
                </c:pt>
                <c:pt idx="2485">
                  <c:v>-2.8799999999999998E-13</c:v>
                </c:pt>
                <c:pt idx="2486">
                  <c:v>-2.6E-13</c:v>
                </c:pt>
                <c:pt idx="2487">
                  <c:v>-2.96E-13</c:v>
                </c:pt>
                <c:pt idx="2488">
                  <c:v>-1.59E-13</c:v>
                </c:pt>
                <c:pt idx="2489">
                  <c:v>-2.2099999999999999E-13</c:v>
                </c:pt>
                <c:pt idx="2490">
                  <c:v>-2.3999999999999999E-13</c:v>
                </c:pt>
                <c:pt idx="2491">
                  <c:v>-2.6199999999999999E-13</c:v>
                </c:pt>
                <c:pt idx="2492">
                  <c:v>-2.7000000000000001E-13</c:v>
                </c:pt>
                <c:pt idx="2493">
                  <c:v>-2.5700000000000002E-13</c:v>
                </c:pt>
                <c:pt idx="2494">
                  <c:v>-2.2099999999999999E-13</c:v>
                </c:pt>
                <c:pt idx="2495">
                  <c:v>-2.6800000000000002E-13</c:v>
                </c:pt>
                <c:pt idx="2496">
                  <c:v>-2.13E-13</c:v>
                </c:pt>
                <c:pt idx="2497">
                  <c:v>-2.6599999999999998E-13</c:v>
                </c:pt>
                <c:pt idx="2498">
                  <c:v>-2.1800000000000001E-13</c:v>
                </c:pt>
                <c:pt idx="2499">
                  <c:v>-2.61E-13</c:v>
                </c:pt>
                <c:pt idx="2500">
                  <c:v>-3.5300000000000001E-13</c:v>
                </c:pt>
                <c:pt idx="2501">
                  <c:v>-2.8599999999999999E-13</c:v>
                </c:pt>
                <c:pt idx="2502">
                  <c:v>-1.8100000000000001E-13</c:v>
                </c:pt>
                <c:pt idx="2503">
                  <c:v>-3.3599999999999998E-13</c:v>
                </c:pt>
                <c:pt idx="2504">
                  <c:v>-1.7600000000000001E-13</c:v>
                </c:pt>
                <c:pt idx="2505">
                  <c:v>-3.1500000000000002E-13</c:v>
                </c:pt>
                <c:pt idx="2506">
                  <c:v>-3.2199999999999999E-13</c:v>
                </c:pt>
                <c:pt idx="2507">
                  <c:v>-2.5700000000000002E-13</c:v>
                </c:pt>
                <c:pt idx="2508">
                  <c:v>-2.9899999999999999E-13</c:v>
                </c:pt>
                <c:pt idx="2509">
                  <c:v>-2.19E-13</c:v>
                </c:pt>
                <c:pt idx="2510">
                  <c:v>-2.2899999999999998E-13</c:v>
                </c:pt>
                <c:pt idx="2511">
                  <c:v>-1.95E-13</c:v>
                </c:pt>
                <c:pt idx="2512">
                  <c:v>-2.2099999999999999E-13</c:v>
                </c:pt>
                <c:pt idx="2513">
                  <c:v>-3.0600000000000001E-13</c:v>
                </c:pt>
                <c:pt idx="2514">
                  <c:v>-3.1099999999999999E-13</c:v>
                </c:pt>
                <c:pt idx="2515">
                  <c:v>-2.7399999999999999E-13</c:v>
                </c:pt>
                <c:pt idx="2516">
                  <c:v>-2.6399999999999999E-13</c:v>
                </c:pt>
                <c:pt idx="2517">
                  <c:v>-2.14E-13</c:v>
                </c:pt>
                <c:pt idx="2518">
                  <c:v>-1.6E-13</c:v>
                </c:pt>
                <c:pt idx="2519">
                  <c:v>-2.0600000000000001E-13</c:v>
                </c:pt>
                <c:pt idx="2520">
                  <c:v>-3.1600000000000002E-13</c:v>
                </c:pt>
                <c:pt idx="2521">
                  <c:v>-2.1599999999999999E-13</c:v>
                </c:pt>
                <c:pt idx="2522">
                  <c:v>-2.9300000000000001E-13</c:v>
                </c:pt>
                <c:pt idx="2523">
                  <c:v>-2.72E-13</c:v>
                </c:pt>
                <c:pt idx="2524">
                  <c:v>-3.55E-13</c:v>
                </c:pt>
                <c:pt idx="2525">
                  <c:v>-2.1499999999999999E-13</c:v>
                </c:pt>
                <c:pt idx="2526">
                  <c:v>-2.8200000000000001E-13</c:v>
                </c:pt>
                <c:pt idx="2527">
                  <c:v>-3.43E-13</c:v>
                </c:pt>
                <c:pt idx="2528">
                  <c:v>-2.7000000000000001E-13</c:v>
                </c:pt>
                <c:pt idx="2529">
                  <c:v>-2.8000000000000002E-13</c:v>
                </c:pt>
                <c:pt idx="2530">
                  <c:v>-1.71E-13</c:v>
                </c:pt>
                <c:pt idx="2531">
                  <c:v>-2.4199999999999998E-13</c:v>
                </c:pt>
                <c:pt idx="2532">
                  <c:v>-2.49E-13</c:v>
                </c:pt>
                <c:pt idx="2533">
                  <c:v>-2.3099999999999997E-13</c:v>
                </c:pt>
                <c:pt idx="2534">
                  <c:v>-3.9299999999999999E-13</c:v>
                </c:pt>
                <c:pt idx="2535">
                  <c:v>-2.9799999999999999E-13</c:v>
                </c:pt>
                <c:pt idx="2536">
                  <c:v>-2.3099999999999997E-13</c:v>
                </c:pt>
                <c:pt idx="2537">
                  <c:v>-3.08E-13</c:v>
                </c:pt>
                <c:pt idx="2538">
                  <c:v>-2.97E-13</c:v>
                </c:pt>
                <c:pt idx="2539">
                  <c:v>-3.7199999999999998E-13</c:v>
                </c:pt>
                <c:pt idx="2540">
                  <c:v>-2.38E-13</c:v>
                </c:pt>
                <c:pt idx="2541">
                  <c:v>-3.3699999999999998E-13</c:v>
                </c:pt>
                <c:pt idx="2542">
                  <c:v>-3.21E-13</c:v>
                </c:pt>
                <c:pt idx="2543">
                  <c:v>-2.7000000000000001E-13</c:v>
                </c:pt>
                <c:pt idx="2544">
                  <c:v>-2.2300000000000001E-13</c:v>
                </c:pt>
                <c:pt idx="2545">
                  <c:v>-2.07E-13</c:v>
                </c:pt>
                <c:pt idx="2546">
                  <c:v>-3.3800000000000002E-13</c:v>
                </c:pt>
                <c:pt idx="2547">
                  <c:v>-2.2999999999999998E-13</c:v>
                </c:pt>
                <c:pt idx="2548">
                  <c:v>-3.0300000000000002E-13</c:v>
                </c:pt>
                <c:pt idx="2549">
                  <c:v>-2.8699999999999999E-13</c:v>
                </c:pt>
                <c:pt idx="2550">
                  <c:v>-3.19E-13</c:v>
                </c:pt>
                <c:pt idx="2551">
                  <c:v>-2.1700000000000001E-13</c:v>
                </c:pt>
                <c:pt idx="2552">
                  <c:v>-2.8200000000000001E-13</c:v>
                </c:pt>
                <c:pt idx="2553">
                  <c:v>-2.2699999999999999E-13</c:v>
                </c:pt>
                <c:pt idx="2554">
                  <c:v>-2.6299999999999999E-13</c:v>
                </c:pt>
                <c:pt idx="2555">
                  <c:v>-2.8999999999999998E-13</c:v>
                </c:pt>
                <c:pt idx="2556">
                  <c:v>-1.9900000000000001E-13</c:v>
                </c:pt>
                <c:pt idx="2557">
                  <c:v>-3.0999999999999999E-13</c:v>
                </c:pt>
                <c:pt idx="2558">
                  <c:v>-1.48E-13</c:v>
                </c:pt>
                <c:pt idx="2559">
                  <c:v>-2.26E-13</c:v>
                </c:pt>
                <c:pt idx="2560">
                  <c:v>-2.5800000000000001E-13</c:v>
                </c:pt>
                <c:pt idx="2561">
                  <c:v>-2.0600000000000001E-13</c:v>
                </c:pt>
                <c:pt idx="2562">
                  <c:v>-2.8000000000000002E-13</c:v>
                </c:pt>
                <c:pt idx="2563">
                  <c:v>-2.8699999999999999E-13</c:v>
                </c:pt>
                <c:pt idx="2564">
                  <c:v>-1.9699999999999999E-13</c:v>
                </c:pt>
                <c:pt idx="2565">
                  <c:v>-2.25E-13</c:v>
                </c:pt>
                <c:pt idx="2566">
                  <c:v>-2.5800000000000001E-13</c:v>
                </c:pt>
                <c:pt idx="2567">
                  <c:v>-3.1700000000000001E-13</c:v>
                </c:pt>
                <c:pt idx="2568">
                  <c:v>-3.0600000000000001E-13</c:v>
                </c:pt>
                <c:pt idx="2569">
                  <c:v>-1.9900000000000001E-13</c:v>
                </c:pt>
                <c:pt idx="2570">
                  <c:v>-2.7100000000000001E-13</c:v>
                </c:pt>
                <c:pt idx="2571">
                  <c:v>-2.2999999999999998E-13</c:v>
                </c:pt>
                <c:pt idx="2572">
                  <c:v>-2.6E-13</c:v>
                </c:pt>
                <c:pt idx="2573">
                  <c:v>-3.7500000000000002E-13</c:v>
                </c:pt>
                <c:pt idx="2574">
                  <c:v>-2.6199999999999999E-13</c:v>
                </c:pt>
                <c:pt idx="2575">
                  <c:v>-2.85E-13</c:v>
                </c:pt>
                <c:pt idx="2576">
                  <c:v>-1.67E-13</c:v>
                </c:pt>
                <c:pt idx="2577">
                  <c:v>-2.5800000000000001E-13</c:v>
                </c:pt>
                <c:pt idx="2578">
                  <c:v>-2.7399999999999999E-13</c:v>
                </c:pt>
                <c:pt idx="2579">
                  <c:v>-2.02E-13</c:v>
                </c:pt>
                <c:pt idx="2580">
                  <c:v>-3.3599999999999998E-13</c:v>
                </c:pt>
                <c:pt idx="2581">
                  <c:v>-2.01E-13</c:v>
                </c:pt>
                <c:pt idx="2582">
                  <c:v>-2.1800000000000001E-13</c:v>
                </c:pt>
                <c:pt idx="2583">
                  <c:v>-2.6800000000000002E-13</c:v>
                </c:pt>
                <c:pt idx="2584">
                  <c:v>-2.6599999999999998E-13</c:v>
                </c:pt>
                <c:pt idx="2585">
                  <c:v>-3.78E-13</c:v>
                </c:pt>
                <c:pt idx="2586">
                  <c:v>-2.1499999999999999E-13</c:v>
                </c:pt>
                <c:pt idx="2587">
                  <c:v>-2.6299999999999999E-13</c:v>
                </c:pt>
                <c:pt idx="2588">
                  <c:v>-1.9900000000000001E-13</c:v>
                </c:pt>
                <c:pt idx="2589">
                  <c:v>-2.8300000000000001E-13</c:v>
                </c:pt>
                <c:pt idx="2590">
                  <c:v>-3.4499999999999999E-13</c:v>
                </c:pt>
                <c:pt idx="2591">
                  <c:v>-3.1199999999999998E-13</c:v>
                </c:pt>
                <c:pt idx="2592">
                  <c:v>-2.02E-13</c:v>
                </c:pt>
                <c:pt idx="2593">
                  <c:v>-1.1399999999999999E-13</c:v>
                </c:pt>
                <c:pt idx="2594">
                  <c:v>-2.4700000000000001E-13</c:v>
                </c:pt>
                <c:pt idx="2595">
                  <c:v>-2.13E-13</c:v>
                </c:pt>
                <c:pt idx="2596">
                  <c:v>-2.7799999999999998E-13</c:v>
                </c:pt>
                <c:pt idx="2597">
                  <c:v>-2.8599999999999999E-13</c:v>
                </c:pt>
                <c:pt idx="2598">
                  <c:v>-2.4500000000000002E-13</c:v>
                </c:pt>
                <c:pt idx="2599">
                  <c:v>-2.72E-13</c:v>
                </c:pt>
                <c:pt idx="2600">
                  <c:v>-2.07E-13</c:v>
                </c:pt>
                <c:pt idx="2601">
                  <c:v>-2.73E-13</c:v>
                </c:pt>
                <c:pt idx="2602">
                  <c:v>-2.6499999999999998E-13</c:v>
                </c:pt>
                <c:pt idx="2603">
                  <c:v>-3.3499999999999999E-13</c:v>
                </c:pt>
                <c:pt idx="2604">
                  <c:v>-2.2199999999999999E-13</c:v>
                </c:pt>
                <c:pt idx="2605">
                  <c:v>-3.0099999999999998E-13</c:v>
                </c:pt>
                <c:pt idx="2606">
                  <c:v>-2.3999999999999999E-13</c:v>
                </c:pt>
                <c:pt idx="2607">
                  <c:v>-1.24E-13</c:v>
                </c:pt>
                <c:pt idx="2608">
                  <c:v>-3.0400000000000002E-13</c:v>
                </c:pt>
                <c:pt idx="2609">
                  <c:v>-3.5799999999999999E-13</c:v>
                </c:pt>
                <c:pt idx="2610">
                  <c:v>-1.9699999999999999E-13</c:v>
                </c:pt>
                <c:pt idx="2611">
                  <c:v>-1.7600000000000001E-13</c:v>
                </c:pt>
                <c:pt idx="2612">
                  <c:v>-1.83E-13</c:v>
                </c:pt>
                <c:pt idx="2613">
                  <c:v>-2.7100000000000001E-13</c:v>
                </c:pt>
                <c:pt idx="2614">
                  <c:v>-2.6800000000000002E-13</c:v>
                </c:pt>
                <c:pt idx="2615">
                  <c:v>-2.1800000000000001E-13</c:v>
                </c:pt>
                <c:pt idx="2616">
                  <c:v>-3.1700000000000001E-13</c:v>
                </c:pt>
                <c:pt idx="2617">
                  <c:v>-1.6199999999999999E-13</c:v>
                </c:pt>
                <c:pt idx="2618">
                  <c:v>-4.0100000000000001E-13</c:v>
                </c:pt>
                <c:pt idx="2619">
                  <c:v>-3.7500000000000002E-13</c:v>
                </c:pt>
                <c:pt idx="2620">
                  <c:v>-2.2899999999999998E-13</c:v>
                </c:pt>
                <c:pt idx="2621">
                  <c:v>-2.3400000000000001E-13</c:v>
                </c:pt>
                <c:pt idx="2622">
                  <c:v>-3.0400000000000002E-13</c:v>
                </c:pt>
                <c:pt idx="2623">
                  <c:v>-2.9999999999999998E-13</c:v>
                </c:pt>
                <c:pt idx="2624">
                  <c:v>-2.37E-13</c:v>
                </c:pt>
                <c:pt idx="2625">
                  <c:v>-2.6499999999999998E-13</c:v>
                </c:pt>
                <c:pt idx="2626">
                  <c:v>-3.0600000000000001E-13</c:v>
                </c:pt>
                <c:pt idx="2627">
                  <c:v>-2.72E-13</c:v>
                </c:pt>
                <c:pt idx="2628">
                  <c:v>-2.3099999999999997E-13</c:v>
                </c:pt>
                <c:pt idx="2629">
                  <c:v>-1.9900000000000001E-13</c:v>
                </c:pt>
                <c:pt idx="2630">
                  <c:v>-1.0499999999999999E-13</c:v>
                </c:pt>
                <c:pt idx="2631">
                  <c:v>-2.2899999999999998E-13</c:v>
                </c:pt>
                <c:pt idx="2632">
                  <c:v>-2.9200000000000002E-13</c:v>
                </c:pt>
                <c:pt idx="2633">
                  <c:v>-2.9500000000000001E-13</c:v>
                </c:pt>
                <c:pt idx="2634">
                  <c:v>-2.5399999999999998E-13</c:v>
                </c:pt>
                <c:pt idx="2635">
                  <c:v>-1.53E-13</c:v>
                </c:pt>
                <c:pt idx="2636">
                  <c:v>-2.6800000000000002E-13</c:v>
                </c:pt>
                <c:pt idx="2637">
                  <c:v>-2.8999999999999998E-13</c:v>
                </c:pt>
                <c:pt idx="2638">
                  <c:v>-2.2799999999999999E-13</c:v>
                </c:pt>
                <c:pt idx="2639">
                  <c:v>-1.77E-13</c:v>
                </c:pt>
                <c:pt idx="2640">
                  <c:v>-3.7500000000000002E-13</c:v>
                </c:pt>
                <c:pt idx="2641">
                  <c:v>-1.9900000000000001E-13</c:v>
                </c:pt>
                <c:pt idx="2642">
                  <c:v>-1.9699999999999999E-13</c:v>
                </c:pt>
                <c:pt idx="2643">
                  <c:v>-2.7000000000000001E-13</c:v>
                </c:pt>
                <c:pt idx="2644">
                  <c:v>-3.2499999999999998E-13</c:v>
                </c:pt>
                <c:pt idx="2645">
                  <c:v>-2.3400000000000001E-13</c:v>
                </c:pt>
                <c:pt idx="2646">
                  <c:v>-2.9500000000000001E-13</c:v>
                </c:pt>
                <c:pt idx="2647">
                  <c:v>-2.7599999999999999E-13</c:v>
                </c:pt>
                <c:pt idx="2648">
                  <c:v>-3.8000000000000002E-14</c:v>
                </c:pt>
                <c:pt idx="2649">
                  <c:v>-2.8699999999999999E-13</c:v>
                </c:pt>
                <c:pt idx="2650">
                  <c:v>-3.2299999999999999E-13</c:v>
                </c:pt>
                <c:pt idx="2651">
                  <c:v>-3.0999999999999999E-13</c:v>
                </c:pt>
                <c:pt idx="2652">
                  <c:v>-2.5900000000000001E-13</c:v>
                </c:pt>
                <c:pt idx="2653">
                  <c:v>-2.2899999999999998E-13</c:v>
                </c:pt>
                <c:pt idx="2654">
                  <c:v>-3.4000000000000002E-13</c:v>
                </c:pt>
                <c:pt idx="2655">
                  <c:v>-2.3099999999999997E-13</c:v>
                </c:pt>
                <c:pt idx="2656">
                  <c:v>-2.0899999999999999E-13</c:v>
                </c:pt>
                <c:pt idx="2657">
                  <c:v>-3.1700000000000001E-13</c:v>
                </c:pt>
                <c:pt idx="2658">
                  <c:v>-2.9400000000000001E-13</c:v>
                </c:pt>
                <c:pt idx="2659">
                  <c:v>-2.3099999999999997E-13</c:v>
                </c:pt>
                <c:pt idx="2660">
                  <c:v>-3.8099999999999999E-13</c:v>
                </c:pt>
                <c:pt idx="2661">
                  <c:v>-2.6399999999999999E-13</c:v>
                </c:pt>
                <c:pt idx="2662">
                  <c:v>-2.5600000000000002E-13</c:v>
                </c:pt>
                <c:pt idx="2663">
                  <c:v>-3.6400000000000001E-13</c:v>
                </c:pt>
                <c:pt idx="2664">
                  <c:v>-2.5900000000000001E-13</c:v>
                </c:pt>
                <c:pt idx="2665">
                  <c:v>-2.1100000000000001E-13</c:v>
                </c:pt>
                <c:pt idx="2666">
                  <c:v>-2.8999999999999998E-13</c:v>
                </c:pt>
                <c:pt idx="2667">
                  <c:v>-2.6E-13</c:v>
                </c:pt>
                <c:pt idx="2668">
                  <c:v>-2.3200000000000002E-13</c:v>
                </c:pt>
                <c:pt idx="2669">
                  <c:v>-2.4500000000000002E-13</c:v>
                </c:pt>
                <c:pt idx="2670">
                  <c:v>-2.9999999999999998E-13</c:v>
                </c:pt>
                <c:pt idx="2671">
                  <c:v>-2.6700000000000002E-13</c:v>
                </c:pt>
                <c:pt idx="2672">
                  <c:v>-2.5299999999999998E-13</c:v>
                </c:pt>
                <c:pt idx="2673">
                  <c:v>-2.8200000000000001E-13</c:v>
                </c:pt>
                <c:pt idx="2674">
                  <c:v>-3.0600000000000001E-13</c:v>
                </c:pt>
                <c:pt idx="2675">
                  <c:v>-2.7699999999999998E-13</c:v>
                </c:pt>
                <c:pt idx="2676">
                  <c:v>-3.4200000000000001E-13</c:v>
                </c:pt>
                <c:pt idx="2677">
                  <c:v>-2.01E-13</c:v>
                </c:pt>
                <c:pt idx="2678">
                  <c:v>-2.13E-13</c:v>
                </c:pt>
                <c:pt idx="2679">
                  <c:v>-2.4500000000000002E-13</c:v>
                </c:pt>
                <c:pt idx="2680">
                  <c:v>-3.0600000000000001E-13</c:v>
                </c:pt>
                <c:pt idx="2681">
                  <c:v>-2.19E-13</c:v>
                </c:pt>
                <c:pt idx="2682">
                  <c:v>-2.07E-13</c:v>
                </c:pt>
                <c:pt idx="2683">
                  <c:v>-2.3200000000000002E-13</c:v>
                </c:pt>
                <c:pt idx="2684">
                  <c:v>-2.3500000000000001E-13</c:v>
                </c:pt>
                <c:pt idx="2685">
                  <c:v>-3.21E-13</c:v>
                </c:pt>
                <c:pt idx="2686">
                  <c:v>-2.5900000000000001E-13</c:v>
                </c:pt>
                <c:pt idx="2687">
                  <c:v>-3.2199999999999999E-13</c:v>
                </c:pt>
                <c:pt idx="2688">
                  <c:v>-1.9300000000000001E-13</c:v>
                </c:pt>
                <c:pt idx="2689">
                  <c:v>-3.4499999999999999E-13</c:v>
                </c:pt>
                <c:pt idx="2690">
                  <c:v>-3.07E-13</c:v>
                </c:pt>
                <c:pt idx="2691">
                  <c:v>-3.0600000000000001E-13</c:v>
                </c:pt>
                <c:pt idx="2692">
                  <c:v>-3.08E-13</c:v>
                </c:pt>
                <c:pt idx="2693">
                  <c:v>-2.26E-13</c:v>
                </c:pt>
                <c:pt idx="2694">
                  <c:v>-3.5699999999999999E-13</c:v>
                </c:pt>
                <c:pt idx="2695">
                  <c:v>-2.9300000000000001E-13</c:v>
                </c:pt>
                <c:pt idx="2696">
                  <c:v>-2.0899999999999999E-13</c:v>
                </c:pt>
                <c:pt idx="2697">
                  <c:v>-2.0999999999999999E-13</c:v>
                </c:pt>
                <c:pt idx="2698">
                  <c:v>-3.0400000000000002E-13</c:v>
                </c:pt>
                <c:pt idx="2699">
                  <c:v>-2.5500000000000002E-13</c:v>
                </c:pt>
                <c:pt idx="2700">
                  <c:v>-1.7299999999999999E-13</c:v>
                </c:pt>
                <c:pt idx="2701">
                  <c:v>-2.61E-13</c:v>
                </c:pt>
                <c:pt idx="2702">
                  <c:v>-3.0500000000000001E-13</c:v>
                </c:pt>
                <c:pt idx="2703">
                  <c:v>-2.8599999999999999E-13</c:v>
                </c:pt>
                <c:pt idx="2704">
                  <c:v>-2.0000000000000001E-13</c:v>
                </c:pt>
                <c:pt idx="2705">
                  <c:v>-2.5399999999999998E-13</c:v>
                </c:pt>
                <c:pt idx="2706">
                  <c:v>-3.67E-13</c:v>
                </c:pt>
                <c:pt idx="2707">
                  <c:v>-2.7900000000000002E-13</c:v>
                </c:pt>
                <c:pt idx="2708">
                  <c:v>-1.8499999999999999E-13</c:v>
                </c:pt>
                <c:pt idx="2709">
                  <c:v>-2.6900000000000001E-13</c:v>
                </c:pt>
                <c:pt idx="2710">
                  <c:v>-3.5899999999999998E-13</c:v>
                </c:pt>
                <c:pt idx="2711">
                  <c:v>-2.2300000000000001E-13</c:v>
                </c:pt>
                <c:pt idx="2712">
                  <c:v>-2.3200000000000002E-13</c:v>
                </c:pt>
                <c:pt idx="2713">
                  <c:v>-2.9100000000000002E-13</c:v>
                </c:pt>
                <c:pt idx="2714">
                  <c:v>-2.5099999999999999E-13</c:v>
                </c:pt>
                <c:pt idx="2715">
                  <c:v>-3.1099999999999999E-13</c:v>
                </c:pt>
                <c:pt idx="2716">
                  <c:v>-2.5099999999999999E-13</c:v>
                </c:pt>
                <c:pt idx="2717">
                  <c:v>-3.6500000000000001E-13</c:v>
                </c:pt>
                <c:pt idx="2718">
                  <c:v>-1.84E-13</c:v>
                </c:pt>
                <c:pt idx="2719">
                  <c:v>-2.2999999999999998E-13</c:v>
                </c:pt>
                <c:pt idx="2720">
                  <c:v>-2.1499999999999999E-13</c:v>
                </c:pt>
                <c:pt idx="2721">
                  <c:v>-2.8699999999999999E-13</c:v>
                </c:pt>
                <c:pt idx="2722">
                  <c:v>-2.49E-13</c:v>
                </c:pt>
                <c:pt idx="2723">
                  <c:v>-2.9100000000000002E-13</c:v>
                </c:pt>
                <c:pt idx="2724">
                  <c:v>-1.8700000000000001E-13</c:v>
                </c:pt>
                <c:pt idx="2725">
                  <c:v>-3.2E-13</c:v>
                </c:pt>
                <c:pt idx="2726">
                  <c:v>-1.9900000000000001E-13</c:v>
                </c:pt>
                <c:pt idx="2727">
                  <c:v>-2.8200000000000001E-13</c:v>
                </c:pt>
                <c:pt idx="2728">
                  <c:v>-2.6299999999999999E-13</c:v>
                </c:pt>
                <c:pt idx="2729">
                  <c:v>-3.32E-13</c:v>
                </c:pt>
                <c:pt idx="2730">
                  <c:v>-2.3899999999999999E-13</c:v>
                </c:pt>
                <c:pt idx="2731">
                  <c:v>-2.4700000000000001E-13</c:v>
                </c:pt>
                <c:pt idx="2732">
                  <c:v>-2.8200000000000001E-13</c:v>
                </c:pt>
                <c:pt idx="2733">
                  <c:v>-3.6200000000000002E-13</c:v>
                </c:pt>
                <c:pt idx="2734">
                  <c:v>-3.0500000000000001E-13</c:v>
                </c:pt>
                <c:pt idx="2735">
                  <c:v>-3.9E-13</c:v>
                </c:pt>
                <c:pt idx="2736">
                  <c:v>-2.6299999999999999E-13</c:v>
                </c:pt>
                <c:pt idx="2737">
                  <c:v>-2.3999999999999999E-13</c:v>
                </c:pt>
                <c:pt idx="2738">
                  <c:v>-2.7499999999999999E-13</c:v>
                </c:pt>
                <c:pt idx="2739">
                  <c:v>-2.3099999999999997E-13</c:v>
                </c:pt>
                <c:pt idx="2740">
                  <c:v>-2.5299999999999998E-13</c:v>
                </c:pt>
                <c:pt idx="2741">
                  <c:v>-2.38E-13</c:v>
                </c:pt>
                <c:pt idx="2742">
                  <c:v>-2.96E-13</c:v>
                </c:pt>
                <c:pt idx="2743">
                  <c:v>-3.4599999999999999E-13</c:v>
                </c:pt>
                <c:pt idx="2744">
                  <c:v>-1.3299999999999999E-13</c:v>
                </c:pt>
                <c:pt idx="2745">
                  <c:v>-2.8599999999999999E-13</c:v>
                </c:pt>
                <c:pt idx="2746">
                  <c:v>-2.13E-13</c:v>
                </c:pt>
                <c:pt idx="2747">
                  <c:v>-1.9099999999999999E-13</c:v>
                </c:pt>
                <c:pt idx="2748">
                  <c:v>-2.6199999999999999E-13</c:v>
                </c:pt>
                <c:pt idx="2749">
                  <c:v>-2.4600000000000001E-13</c:v>
                </c:pt>
                <c:pt idx="2750">
                  <c:v>-3.8399999999999998E-13</c:v>
                </c:pt>
                <c:pt idx="2751">
                  <c:v>-2.7900000000000002E-13</c:v>
                </c:pt>
                <c:pt idx="2752">
                  <c:v>-2.7399999999999999E-13</c:v>
                </c:pt>
                <c:pt idx="2753">
                  <c:v>-3.1600000000000002E-13</c:v>
                </c:pt>
                <c:pt idx="2754">
                  <c:v>-3.4100000000000001E-13</c:v>
                </c:pt>
                <c:pt idx="2755">
                  <c:v>-2.5900000000000001E-13</c:v>
                </c:pt>
                <c:pt idx="2756">
                  <c:v>-1.96E-13</c:v>
                </c:pt>
                <c:pt idx="2757">
                  <c:v>-2.02E-13</c:v>
                </c:pt>
                <c:pt idx="2758">
                  <c:v>-4.0900000000000002E-13</c:v>
                </c:pt>
                <c:pt idx="2759">
                  <c:v>-2.25E-13</c:v>
                </c:pt>
                <c:pt idx="2760">
                  <c:v>-2.1700000000000001E-13</c:v>
                </c:pt>
                <c:pt idx="2761">
                  <c:v>-2.9899999999999999E-13</c:v>
                </c:pt>
                <c:pt idx="2762">
                  <c:v>-2.5199999999999999E-13</c:v>
                </c:pt>
                <c:pt idx="2763">
                  <c:v>-2.6499999999999998E-13</c:v>
                </c:pt>
                <c:pt idx="2764">
                  <c:v>-2.5299999999999998E-13</c:v>
                </c:pt>
                <c:pt idx="2765">
                  <c:v>-2.7100000000000001E-13</c:v>
                </c:pt>
                <c:pt idx="2766">
                  <c:v>-2.6900000000000001E-13</c:v>
                </c:pt>
                <c:pt idx="2767">
                  <c:v>-3.07E-13</c:v>
                </c:pt>
                <c:pt idx="2768">
                  <c:v>-2.5900000000000001E-13</c:v>
                </c:pt>
                <c:pt idx="2769">
                  <c:v>-3.3900000000000002E-13</c:v>
                </c:pt>
                <c:pt idx="2770">
                  <c:v>-3.1800000000000001E-13</c:v>
                </c:pt>
                <c:pt idx="2771">
                  <c:v>-1.5700000000000001E-13</c:v>
                </c:pt>
                <c:pt idx="2772">
                  <c:v>-2.4500000000000002E-13</c:v>
                </c:pt>
                <c:pt idx="2773">
                  <c:v>-2.37E-13</c:v>
                </c:pt>
                <c:pt idx="2774">
                  <c:v>-2.7100000000000001E-13</c:v>
                </c:pt>
                <c:pt idx="2775">
                  <c:v>-1.96E-13</c:v>
                </c:pt>
                <c:pt idx="2776">
                  <c:v>-2.5600000000000002E-13</c:v>
                </c:pt>
                <c:pt idx="2777">
                  <c:v>-2.8799999999999998E-13</c:v>
                </c:pt>
                <c:pt idx="2778">
                  <c:v>-3.0500000000000001E-13</c:v>
                </c:pt>
                <c:pt idx="2779">
                  <c:v>-2.0399999999999999E-13</c:v>
                </c:pt>
                <c:pt idx="2780">
                  <c:v>-3.4000000000000002E-13</c:v>
                </c:pt>
                <c:pt idx="2781">
                  <c:v>-2.7000000000000001E-13</c:v>
                </c:pt>
                <c:pt idx="2782">
                  <c:v>-3.07E-13</c:v>
                </c:pt>
                <c:pt idx="2783">
                  <c:v>-3.08E-13</c:v>
                </c:pt>
                <c:pt idx="2784">
                  <c:v>-1.8100000000000001E-13</c:v>
                </c:pt>
                <c:pt idx="2785">
                  <c:v>-3.2399999999999998E-13</c:v>
                </c:pt>
                <c:pt idx="2786">
                  <c:v>-2.5900000000000001E-13</c:v>
                </c:pt>
                <c:pt idx="2787">
                  <c:v>-2.7599999999999999E-13</c:v>
                </c:pt>
                <c:pt idx="2788">
                  <c:v>-1.7500000000000001E-13</c:v>
                </c:pt>
                <c:pt idx="2789">
                  <c:v>-3.3699999999999998E-13</c:v>
                </c:pt>
                <c:pt idx="2790">
                  <c:v>-2.24E-13</c:v>
                </c:pt>
                <c:pt idx="2791">
                  <c:v>-2.48E-13</c:v>
                </c:pt>
                <c:pt idx="2792">
                  <c:v>-3.3499999999999999E-13</c:v>
                </c:pt>
                <c:pt idx="2793">
                  <c:v>-2.5500000000000002E-13</c:v>
                </c:pt>
                <c:pt idx="2794">
                  <c:v>-2.7399999999999999E-13</c:v>
                </c:pt>
                <c:pt idx="2795">
                  <c:v>-3.3699999999999998E-13</c:v>
                </c:pt>
                <c:pt idx="2796">
                  <c:v>-2.61E-13</c:v>
                </c:pt>
                <c:pt idx="2797">
                  <c:v>-3.4100000000000001E-13</c:v>
                </c:pt>
                <c:pt idx="2798">
                  <c:v>-3.3000000000000001E-13</c:v>
                </c:pt>
                <c:pt idx="2799">
                  <c:v>-3.4100000000000001E-13</c:v>
                </c:pt>
                <c:pt idx="2800">
                  <c:v>-1.54E-13</c:v>
                </c:pt>
                <c:pt idx="2801">
                  <c:v>-2.6299999999999999E-13</c:v>
                </c:pt>
                <c:pt idx="2802">
                  <c:v>-2.84E-13</c:v>
                </c:pt>
                <c:pt idx="2803">
                  <c:v>-2.7599999999999999E-13</c:v>
                </c:pt>
                <c:pt idx="2804">
                  <c:v>-2.5399999999999998E-13</c:v>
                </c:pt>
                <c:pt idx="2805">
                  <c:v>-1.43E-13</c:v>
                </c:pt>
                <c:pt idx="2806">
                  <c:v>-3.9E-13</c:v>
                </c:pt>
                <c:pt idx="2807">
                  <c:v>-1.5200000000000001E-13</c:v>
                </c:pt>
                <c:pt idx="2808">
                  <c:v>-2.3899999999999999E-13</c:v>
                </c:pt>
                <c:pt idx="2809">
                  <c:v>-3.4100000000000001E-13</c:v>
                </c:pt>
                <c:pt idx="2810">
                  <c:v>-1.8100000000000001E-13</c:v>
                </c:pt>
                <c:pt idx="2811">
                  <c:v>-2.9100000000000002E-13</c:v>
                </c:pt>
                <c:pt idx="2812">
                  <c:v>-2.4099999999999998E-13</c:v>
                </c:pt>
                <c:pt idx="2813">
                  <c:v>-3.3800000000000002E-13</c:v>
                </c:pt>
                <c:pt idx="2814">
                  <c:v>-3.1299999999999998E-13</c:v>
                </c:pt>
                <c:pt idx="2815">
                  <c:v>-2.8599999999999999E-13</c:v>
                </c:pt>
                <c:pt idx="2816">
                  <c:v>-1.1499999999999999E-13</c:v>
                </c:pt>
                <c:pt idx="2817">
                  <c:v>-2.38E-13</c:v>
                </c:pt>
                <c:pt idx="2818">
                  <c:v>-2.73E-13</c:v>
                </c:pt>
                <c:pt idx="2819">
                  <c:v>-2.8999999999999998E-13</c:v>
                </c:pt>
                <c:pt idx="2820">
                  <c:v>-2.2E-13</c:v>
                </c:pt>
                <c:pt idx="2821">
                  <c:v>-2.7399999999999999E-13</c:v>
                </c:pt>
                <c:pt idx="2822">
                  <c:v>-3.44E-13</c:v>
                </c:pt>
                <c:pt idx="2823">
                  <c:v>-1.95E-13</c:v>
                </c:pt>
                <c:pt idx="2824">
                  <c:v>-2.8300000000000001E-13</c:v>
                </c:pt>
                <c:pt idx="2825">
                  <c:v>-3.1299999999999998E-13</c:v>
                </c:pt>
                <c:pt idx="2826">
                  <c:v>-2.6E-13</c:v>
                </c:pt>
                <c:pt idx="2827">
                  <c:v>-2.8200000000000001E-13</c:v>
                </c:pt>
                <c:pt idx="2828">
                  <c:v>-2.8300000000000001E-13</c:v>
                </c:pt>
                <c:pt idx="2829">
                  <c:v>-2.4300000000000002E-13</c:v>
                </c:pt>
                <c:pt idx="2830">
                  <c:v>-2.4700000000000001E-13</c:v>
                </c:pt>
                <c:pt idx="2831">
                  <c:v>-2.9300000000000001E-13</c:v>
                </c:pt>
                <c:pt idx="2832">
                  <c:v>-2.24E-13</c:v>
                </c:pt>
                <c:pt idx="2833">
                  <c:v>-2.01E-13</c:v>
                </c:pt>
                <c:pt idx="2834">
                  <c:v>-2.5600000000000002E-13</c:v>
                </c:pt>
                <c:pt idx="2835">
                  <c:v>-2.4199999999999998E-13</c:v>
                </c:pt>
                <c:pt idx="2836">
                  <c:v>-1.8100000000000001E-13</c:v>
                </c:pt>
                <c:pt idx="2837">
                  <c:v>-2.2799999999999999E-13</c:v>
                </c:pt>
                <c:pt idx="2838">
                  <c:v>-2.6199999999999999E-13</c:v>
                </c:pt>
                <c:pt idx="2839">
                  <c:v>-1.4399999999999999E-13</c:v>
                </c:pt>
                <c:pt idx="2840">
                  <c:v>-2.9300000000000001E-13</c:v>
                </c:pt>
                <c:pt idx="2841">
                  <c:v>-2.2999999999999998E-13</c:v>
                </c:pt>
                <c:pt idx="2842">
                  <c:v>-3.4899999999999998E-13</c:v>
                </c:pt>
                <c:pt idx="2843">
                  <c:v>-2.13E-13</c:v>
                </c:pt>
                <c:pt idx="2844">
                  <c:v>-1.6799999999999999E-13</c:v>
                </c:pt>
                <c:pt idx="2845">
                  <c:v>-2.2300000000000001E-13</c:v>
                </c:pt>
                <c:pt idx="2846">
                  <c:v>-3.2399999999999998E-13</c:v>
                </c:pt>
                <c:pt idx="2847">
                  <c:v>-3.2499999999999998E-13</c:v>
                </c:pt>
                <c:pt idx="2848">
                  <c:v>-2.3099999999999997E-13</c:v>
                </c:pt>
                <c:pt idx="2849">
                  <c:v>-3.1299999999999998E-13</c:v>
                </c:pt>
                <c:pt idx="2850">
                  <c:v>-2.7499999999999999E-13</c:v>
                </c:pt>
                <c:pt idx="2851">
                  <c:v>-2.7399999999999999E-13</c:v>
                </c:pt>
                <c:pt idx="2852">
                  <c:v>-2.5800000000000001E-13</c:v>
                </c:pt>
                <c:pt idx="2853">
                  <c:v>-3.2199999999999999E-13</c:v>
                </c:pt>
                <c:pt idx="2854">
                  <c:v>-2.26E-13</c:v>
                </c:pt>
                <c:pt idx="2855">
                  <c:v>-2.7100000000000001E-13</c:v>
                </c:pt>
                <c:pt idx="2856">
                  <c:v>-2.25E-13</c:v>
                </c:pt>
                <c:pt idx="2857">
                  <c:v>-2.4400000000000002E-13</c:v>
                </c:pt>
                <c:pt idx="2858">
                  <c:v>-2.9100000000000002E-13</c:v>
                </c:pt>
                <c:pt idx="2859">
                  <c:v>-2.6199999999999999E-13</c:v>
                </c:pt>
                <c:pt idx="2860">
                  <c:v>-1.67E-13</c:v>
                </c:pt>
                <c:pt idx="2861">
                  <c:v>-3.1400000000000003E-13</c:v>
                </c:pt>
                <c:pt idx="2862">
                  <c:v>-3.2E-13</c:v>
                </c:pt>
                <c:pt idx="2863">
                  <c:v>-2.6299999999999999E-13</c:v>
                </c:pt>
                <c:pt idx="2864">
                  <c:v>-2.1700000000000001E-13</c:v>
                </c:pt>
                <c:pt idx="2865">
                  <c:v>-2.7900000000000002E-13</c:v>
                </c:pt>
                <c:pt idx="2866">
                  <c:v>-2.49E-13</c:v>
                </c:pt>
                <c:pt idx="2867">
                  <c:v>-2.85E-13</c:v>
                </c:pt>
                <c:pt idx="2868">
                  <c:v>-2.7900000000000002E-13</c:v>
                </c:pt>
                <c:pt idx="2869">
                  <c:v>-2.5199999999999999E-13</c:v>
                </c:pt>
                <c:pt idx="2870">
                  <c:v>-2.7499999999999999E-13</c:v>
                </c:pt>
                <c:pt idx="2871">
                  <c:v>-2.7000000000000001E-13</c:v>
                </c:pt>
                <c:pt idx="2872">
                  <c:v>-1.9699999999999999E-13</c:v>
                </c:pt>
                <c:pt idx="2873">
                  <c:v>-1.13E-13</c:v>
                </c:pt>
                <c:pt idx="2874">
                  <c:v>-3.1600000000000002E-13</c:v>
                </c:pt>
                <c:pt idx="2875">
                  <c:v>-2.9200000000000002E-13</c:v>
                </c:pt>
                <c:pt idx="2876">
                  <c:v>-3.43E-13</c:v>
                </c:pt>
                <c:pt idx="2877">
                  <c:v>-2.7399999999999999E-13</c:v>
                </c:pt>
                <c:pt idx="2878">
                  <c:v>-1.8599999999999999E-13</c:v>
                </c:pt>
                <c:pt idx="2879">
                  <c:v>-2.2E-13</c:v>
                </c:pt>
                <c:pt idx="2880">
                  <c:v>-2.3400000000000001E-13</c:v>
                </c:pt>
                <c:pt idx="2881">
                  <c:v>-2.25E-13</c:v>
                </c:pt>
                <c:pt idx="2882">
                  <c:v>-2.1200000000000001E-13</c:v>
                </c:pt>
                <c:pt idx="2883">
                  <c:v>-2.6299999999999999E-13</c:v>
                </c:pt>
                <c:pt idx="2884">
                  <c:v>-1.7399999999999999E-13</c:v>
                </c:pt>
                <c:pt idx="2885">
                  <c:v>-2.8599999999999999E-13</c:v>
                </c:pt>
                <c:pt idx="2886">
                  <c:v>-3.0400000000000002E-13</c:v>
                </c:pt>
                <c:pt idx="2887">
                  <c:v>-2.1499999999999999E-13</c:v>
                </c:pt>
                <c:pt idx="2888">
                  <c:v>-1.96E-13</c:v>
                </c:pt>
                <c:pt idx="2889">
                  <c:v>-2.3899999999999999E-13</c:v>
                </c:pt>
                <c:pt idx="2890">
                  <c:v>-2.72E-13</c:v>
                </c:pt>
                <c:pt idx="2891">
                  <c:v>-2.7799999999999998E-13</c:v>
                </c:pt>
                <c:pt idx="2892">
                  <c:v>-2.85E-13</c:v>
                </c:pt>
                <c:pt idx="2893">
                  <c:v>-1.49E-13</c:v>
                </c:pt>
                <c:pt idx="2894">
                  <c:v>-1.8499999999999999E-13</c:v>
                </c:pt>
                <c:pt idx="2895">
                  <c:v>-2.4700000000000001E-13</c:v>
                </c:pt>
                <c:pt idx="2896">
                  <c:v>-3.4699999999999999E-13</c:v>
                </c:pt>
                <c:pt idx="2897">
                  <c:v>-1.9900000000000001E-13</c:v>
                </c:pt>
                <c:pt idx="2898">
                  <c:v>-3.21E-13</c:v>
                </c:pt>
                <c:pt idx="2899">
                  <c:v>-3.0400000000000002E-13</c:v>
                </c:pt>
                <c:pt idx="2900">
                  <c:v>-2.6900000000000001E-13</c:v>
                </c:pt>
                <c:pt idx="2901">
                  <c:v>-2.1499999999999999E-13</c:v>
                </c:pt>
                <c:pt idx="2902">
                  <c:v>-3.9700000000000002E-13</c:v>
                </c:pt>
                <c:pt idx="2903">
                  <c:v>-4.14E-13</c:v>
                </c:pt>
                <c:pt idx="2904">
                  <c:v>-1.72E-13</c:v>
                </c:pt>
                <c:pt idx="2905">
                  <c:v>-2.24E-13</c:v>
                </c:pt>
                <c:pt idx="2906">
                  <c:v>-2.7699999999999998E-13</c:v>
                </c:pt>
                <c:pt idx="2907">
                  <c:v>-2.6800000000000002E-13</c:v>
                </c:pt>
                <c:pt idx="2908">
                  <c:v>-2.8200000000000001E-13</c:v>
                </c:pt>
                <c:pt idx="2909">
                  <c:v>-2.9899999999999999E-13</c:v>
                </c:pt>
                <c:pt idx="2910">
                  <c:v>-2.8799999999999998E-13</c:v>
                </c:pt>
                <c:pt idx="2911">
                  <c:v>-3.5100000000000002E-13</c:v>
                </c:pt>
                <c:pt idx="2912">
                  <c:v>-3.2600000000000002E-13</c:v>
                </c:pt>
                <c:pt idx="2913">
                  <c:v>-1.2900000000000001E-13</c:v>
                </c:pt>
                <c:pt idx="2914">
                  <c:v>-3.3499999999999999E-13</c:v>
                </c:pt>
                <c:pt idx="2915">
                  <c:v>-2.0600000000000001E-13</c:v>
                </c:pt>
                <c:pt idx="2916">
                  <c:v>-3.2900000000000001E-13</c:v>
                </c:pt>
                <c:pt idx="2917">
                  <c:v>-3.6300000000000002E-13</c:v>
                </c:pt>
                <c:pt idx="2918">
                  <c:v>-2.4999999999999999E-13</c:v>
                </c:pt>
                <c:pt idx="2919">
                  <c:v>-2.3899999999999999E-13</c:v>
                </c:pt>
                <c:pt idx="2920">
                  <c:v>-2.2999999999999998E-13</c:v>
                </c:pt>
                <c:pt idx="2921">
                  <c:v>-2.8899999999999998E-13</c:v>
                </c:pt>
                <c:pt idx="2922">
                  <c:v>-3.21E-13</c:v>
                </c:pt>
                <c:pt idx="2923">
                  <c:v>-2.8300000000000001E-13</c:v>
                </c:pt>
                <c:pt idx="2924">
                  <c:v>-2.36E-13</c:v>
                </c:pt>
                <c:pt idx="2925">
                  <c:v>-1.7899999999999999E-13</c:v>
                </c:pt>
                <c:pt idx="2926">
                  <c:v>-2.2199999999999999E-13</c:v>
                </c:pt>
                <c:pt idx="2927">
                  <c:v>-3.2199999999999999E-13</c:v>
                </c:pt>
                <c:pt idx="2928">
                  <c:v>-3.7400000000000002E-13</c:v>
                </c:pt>
                <c:pt idx="2929">
                  <c:v>-1.59E-13</c:v>
                </c:pt>
                <c:pt idx="2930">
                  <c:v>-2.6499999999999998E-13</c:v>
                </c:pt>
                <c:pt idx="2931">
                  <c:v>-2.13E-13</c:v>
                </c:pt>
                <c:pt idx="2932">
                  <c:v>-1.9E-13</c:v>
                </c:pt>
                <c:pt idx="2933">
                  <c:v>-2.4600000000000001E-13</c:v>
                </c:pt>
                <c:pt idx="2934">
                  <c:v>-2.7499999999999999E-13</c:v>
                </c:pt>
                <c:pt idx="2935">
                  <c:v>-3.1600000000000002E-13</c:v>
                </c:pt>
                <c:pt idx="2936">
                  <c:v>-2.1599999999999999E-13</c:v>
                </c:pt>
                <c:pt idx="2937">
                  <c:v>-3.7500000000000002E-13</c:v>
                </c:pt>
                <c:pt idx="2938">
                  <c:v>-2.08E-13</c:v>
                </c:pt>
                <c:pt idx="2939">
                  <c:v>-3.1099999999999999E-13</c:v>
                </c:pt>
                <c:pt idx="2940">
                  <c:v>-3.0400000000000002E-13</c:v>
                </c:pt>
                <c:pt idx="2941">
                  <c:v>-2.01E-13</c:v>
                </c:pt>
                <c:pt idx="2942">
                  <c:v>-2.6499999999999998E-13</c:v>
                </c:pt>
                <c:pt idx="2943">
                  <c:v>-3.2399999999999998E-13</c:v>
                </c:pt>
                <c:pt idx="2944">
                  <c:v>-2.8899999999999998E-13</c:v>
                </c:pt>
                <c:pt idx="2945">
                  <c:v>-2.5600000000000002E-13</c:v>
                </c:pt>
                <c:pt idx="2946">
                  <c:v>-2.6499999999999998E-13</c:v>
                </c:pt>
                <c:pt idx="2947">
                  <c:v>-2.4199999999999998E-13</c:v>
                </c:pt>
                <c:pt idx="2948">
                  <c:v>-4.02E-13</c:v>
                </c:pt>
                <c:pt idx="2949">
                  <c:v>-3.1099999999999999E-13</c:v>
                </c:pt>
                <c:pt idx="2950">
                  <c:v>-2.61E-13</c:v>
                </c:pt>
                <c:pt idx="2951">
                  <c:v>-2.84E-13</c:v>
                </c:pt>
                <c:pt idx="2952">
                  <c:v>-2.49E-13</c:v>
                </c:pt>
                <c:pt idx="2953">
                  <c:v>-2.5299999999999998E-13</c:v>
                </c:pt>
                <c:pt idx="2954">
                  <c:v>-2.3099999999999997E-13</c:v>
                </c:pt>
                <c:pt idx="2955">
                  <c:v>-3.3299999999999999E-13</c:v>
                </c:pt>
                <c:pt idx="2956">
                  <c:v>-3.09E-13</c:v>
                </c:pt>
                <c:pt idx="2957">
                  <c:v>-3.3299999999999999E-13</c:v>
                </c:pt>
                <c:pt idx="2958">
                  <c:v>-3.2399999999999998E-13</c:v>
                </c:pt>
                <c:pt idx="2959">
                  <c:v>-3.07E-13</c:v>
                </c:pt>
                <c:pt idx="2960">
                  <c:v>-2.6700000000000002E-13</c:v>
                </c:pt>
                <c:pt idx="2961">
                  <c:v>-3.21E-13</c:v>
                </c:pt>
                <c:pt idx="2962">
                  <c:v>-2.8899999999999998E-13</c:v>
                </c:pt>
                <c:pt idx="2963">
                  <c:v>-2.6E-13</c:v>
                </c:pt>
                <c:pt idx="2964">
                  <c:v>-3.8E-13</c:v>
                </c:pt>
                <c:pt idx="2965">
                  <c:v>-2.01E-13</c:v>
                </c:pt>
                <c:pt idx="2966">
                  <c:v>-2.73E-13</c:v>
                </c:pt>
                <c:pt idx="2967">
                  <c:v>-2.5800000000000001E-13</c:v>
                </c:pt>
                <c:pt idx="2968">
                  <c:v>-1.9300000000000001E-13</c:v>
                </c:pt>
                <c:pt idx="2969">
                  <c:v>-2.4999999999999999E-13</c:v>
                </c:pt>
                <c:pt idx="2970">
                  <c:v>-2.9999999999999998E-13</c:v>
                </c:pt>
                <c:pt idx="2971">
                  <c:v>-3.0300000000000002E-13</c:v>
                </c:pt>
                <c:pt idx="2972">
                  <c:v>-2.4999999999999999E-13</c:v>
                </c:pt>
                <c:pt idx="2973">
                  <c:v>-3.3000000000000001E-13</c:v>
                </c:pt>
                <c:pt idx="2974">
                  <c:v>-3.3499999999999999E-13</c:v>
                </c:pt>
                <c:pt idx="2975">
                  <c:v>-3.0400000000000002E-13</c:v>
                </c:pt>
                <c:pt idx="2976">
                  <c:v>-2.5600000000000002E-13</c:v>
                </c:pt>
                <c:pt idx="2977">
                  <c:v>-2.3500000000000001E-13</c:v>
                </c:pt>
                <c:pt idx="2978">
                  <c:v>-3.21E-13</c:v>
                </c:pt>
                <c:pt idx="2979">
                  <c:v>-2.3500000000000001E-13</c:v>
                </c:pt>
                <c:pt idx="2980">
                  <c:v>-2.5900000000000001E-13</c:v>
                </c:pt>
                <c:pt idx="2981">
                  <c:v>-3.5999999999999998E-13</c:v>
                </c:pt>
                <c:pt idx="2982">
                  <c:v>-1.3500000000000001E-13</c:v>
                </c:pt>
                <c:pt idx="2983">
                  <c:v>-3.56E-13</c:v>
                </c:pt>
                <c:pt idx="2984">
                  <c:v>-3.0999999999999999E-13</c:v>
                </c:pt>
                <c:pt idx="2985">
                  <c:v>-4.0699999999999998E-13</c:v>
                </c:pt>
                <c:pt idx="2986">
                  <c:v>-1.1700000000000001E-13</c:v>
                </c:pt>
                <c:pt idx="2987">
                  <c:v>-2.72E-13</c:v>
                </c:pt>
                <c:pt idx="2988">
                  <c:v>-2.9200000000000002E-13</c:v>
                </c:pt>
                <c:pt idx="2989">
                  <c:v>-3.08E-13</c:v>
                </c:pt>
                <c:pt idx="2990">
                  <c:v>-3.1700000000000001E-13</c:v>
                </c:pt>
                <c:pt idx="2991">
                  <c:v>-3.1400000000000003E-13</c:v>
                </c:pt>
                <c:pt idx="2992">
                  <c:v>-3.0300000000000002E-13</c:v>
                </c:pt>
                <c:pt idx="2993">
                  <c:v>-2.4300000000000002E-13</c:v>
                </c:pt>
                <c:pt idx="2994">
                  <c:v>-1.7500000000000001E-13</c:v>
                </c:pt>
                <c:pt idx="2995">
                  <c:v>-3.6500000000000001E-13</c:v>
                </c:pt>
                <c:pt idx="2996">
                  <c:v>-2.6299999999999999E-13</c:v>
                </c:pt>
                <c:pt idx="2997">
                  <c:v>-2.6599999999999998E-13</c:v>
                </c:pt>
                <c:pt idx="2998">
                  <c:v>-2.4600000000000001E-13</c:v>
                </c:pt>
                <c:pt idx="2999">
                  <c:v>-2.8599999999999999E-13</c:v>
                </c:pt>
                <c:pt idx="3000">
                  <c:v>-2.19E-13</c:v>
                </c:pt>
                <c:pt idx="3001">
                  <c:v>-3.5100000000000002E-13</c:v>
                </c:pt>
                <c:pt idx="3002">
                  <c:v>-2.49E-13</c:v>
                </c:pt>
                <c:pt idx="3003">
                  <c:v>-2.24E-13</c:v>
                </c:pt>
                <c:pt idx="3004">
                  <c:v>-2.5399999999999998E-13</c:v>
                </c:pt>
                <c:pt idx="3005">
                  <c:v>-2.3500000000000001E-13</c:v>
                </c:pt>
                <c:pt idx="3006">
                  <c:v>-1.3899999999999999E-13</c:v>
                </c:pt>
                <c:pt idx="3007">
                  <c:v>-3.56E-13</c:v>
                </c:pt>
                <c:pt idx="3008">
                  <c:v>-2.9100000000000002E-13</c:v>
                </c:pt>
                <c:pt idx="3009">
                  <c:v>-2.5399999999999998E-13</c:v>
                </c:pt>
                <c:pt idx="3010">
                  <c:v>-1.7399999999999999E-13</c:v>
                </c:pt>
                <c:pt idx="3011">
                  <c:v>-3.1400000000000003E-13</c:v>
                </c:pt>
                <c:pt idx="3012">
                  <c:v>-1.89E-13</c:v>
                </c:pt>
                <c:pt idx="3013">
                  <c:v>-2.9999999999999998E-13</c:v>
                </c:pt>
                <c:pt idx="3014">
                  <c:v>-1.9300000000000001E-13</c:v>
                </c:pt>
                <c:pt idx="3015">
                  <c:v>-3.6600000000000001E-13</c:v>
                </c:pt>
                <c:pt idx="3016">
                  <c:v>-2.3300000000000002E-13</c:v>
                </c:pt>
                <c:pt idx="3017">
                  <c:v>-3.0400000000000002E-13</c:v>
                </c:pt>
                <c:pt idx="3018">
                  <c:v>-3.3000000000000001E-13</c:v>
                </c:pt>
                <c:pt idx="3019">
                  <c:v>-2.6599999999999998E-13</c:v>
                </c:pt>
                <c:pt idx="3020">
                  <c:v>-2.5299999999999998E-13</c:v>
                </c:pt>
                <c:pt idx="3021">
                  <c:v>-2.4300000000000002E-13</c:v>
                </c:pt>
                <c:pt idx="3022">
                  <c:v>-3.0300000000000002E-13</c:v>
                </c:pt>
                <c:pt idx="3023">
                  <c:v>-2.48E-13</c:v>
                </c:pt>
                <c:pt idx="3024">
                  <c:v>-2.9100000000000002E-13</c:v>
                </c:pt>
                <c:pt idx="3025">
                  <c:v>-3.2700000000000002E-13</c:v>
                </c:pt>
                <c:pt idx="3026">
                  <c:v>-1.95E-13</c:v>
                </c:pt>
                <c:pt idx="3027">
                  <c:v>-3.5300000000000001E-13</c:v>
                </c:pt>
                <c:pt idx="3028">
                  <c:v>-3.0099999999999998E-13</c:v>
                </c:pt>
                <c:pt idx="3029">
                  <c:v>-2.5800000000000001E-13</c:v>
                </c:pt>
                <c:pt idx="3030">
                  <c:v>-2.97E-13</c:v>
                </c:pt>
                <c:pt idx="3031">
                  <c:v>-3.9399999999999999E-13</c:v>
                </c:pt>
                <c:pt idx="3032">
                  <c:v>-3.6099999999999998E-13</c:v>
                </c:pt>
                <c:pt idx="3033">
                  <c:v>-2.3999999999999999E-13</c:v>
                </c:pt>
                <c:pt idx="3034">
                  <c:v>-2.9999999999999998E-13</c:v>
                </c:pt>
                <c:pt idx="3035">
                  <c:v>-2.0899999999999999E-13</c:v>
                </c:pt>
                <c:pt idx="3036">
                  <c:v>-3.5100000000000002E-13</c:v>
                </c:pt>
                <c:pt idx="3037">
                  <c:v>-2.7499999999999999E-13</c:v>
                </c:pt>
                <c:pt idx="3038">
                  <c:v>-2.5500000000000002E-13</c:v>
                </c:pt>
                <c:pt idx="3039">
                  <c:v>-3.6099999999999998E-13</c:v>
                </c:pt>
                <c:pt idx="3040">
                  <c:v>-2.38E-13</c:v>
                </c:pt>
                <c:pt idx="3041">
                  <c:v>-2.37E-13</c:v>
                </c:pt>
                <c:pt idx="3042">
                  <c:v>-2.1800000000000001E-13</c:v>
                </c:pt>
                <c:pt idx="3043">
                  <c:v>-2.61E-13</c:v>
                </c:pt>
                <c:pt idx="3044">
                  <c:v>-2.24E-13</c:v>
                </c:pt>
                <c:pt idx="3045">
                  <c:v>-2.7599999999999999E-13</c:v>
                </c:pt>
                <c:pt idx="3046">
                  <c:v>-2.8699999999999999E-13</c:v>
                </c:pt>
                <c:pt idx="3047">
                  <c:v>-3.0300000000000002E-13</c:v>
                </c:pt>
                <c:pt idx="3048">
                  <c:v>-3.3299999999999999E-13</c:v>
                </c:pt>
                <c:pt idx="3049">
                  <c:v>-2.49E-13</c:v>
                </c:pt>
                <c:pt idx="3050">
                  <c:v>-2.9899999999999999E-13</c:v>
                </c:pt>
                <c:pt idx="3051">
                  <c:v>-2.8000000000000002E-13</c:v>
                </c:pt>
                <c:pt idx="3052">
                  <c:v>-2.2799999999999999E-13</c:v>
                </c:pt>
                <c:pt idx="3053">
                  <c:v>-3.9499999999999998E-13</c:v>
                </c:pt>
                <c:pt idx="3054">
                  <c:v>-2.1599999999999999E-13</c:v>
                </c:pt>
                <c:pt idx="3055">
                  <c:v>-2.5099999999999999E-13</c:v>
                </c:pt>
                <c:pt idx="3056">
                  <c:v>-2.6199999999999999E-13</c:v>
                </c:pt>
                <c:pt idx="3057">
                  <c:v>-3.1700000000000001E-13</c:v>
                </c:pt>
                <c:pt idx="3058">
                  <c:v>-2.2199999999999999E-13</c:v>
                </c:pt>
                <c:pt idx="3059">
                  <c:v>-3.5400000000000001E-13</c:v>
                </c:pt>
                <c:pt idx="3060">
                  <c:v>-2.9400000000000001E-13</c:v>
                </c:pt>
                <c:pt idx="3061">
                  <c:v>-2.9300000000000001E-13</c:v>
                </c:pt>
                <c:pt idx="3062">
                  <c:v>-2.8200000000000001E-13</c:v>
                </c:pt>
                <c:pt idx="3063">
                  <c:v>-2.4300000000000002E-13</c:v>
                </c:pt>
                <c:pt idx="3064">
                  <c:v>-3.21E-13</c:v>
                </c:pt>
                <c:pt idx="3065">
                  <c:v>-3.0400000000000002E-13</c:v>
                </c:pt>
                <c:pt idx="3066">
                  <c:v>-1.7299999999999999E-13</c:v>
                </c:pt>
                <c:pt idx="3067">
                  <c:v>-3.31E-13</c:v>
                </c:pt>
                <c:pt idx="3068">
                  <c:v>-3.9399999999999999E-13</c:v>
                </c:pt>
                <c:pt idx="3069">
                  <c:v>-2.6599999999999998E-13</c:v>
                </c:pt>
                <c:pt idx="3070">
                  <c:v>-2.2300000000000001E-13</c:v>
                </c:pt>
                <c:pt idx="3071">
                  <c:v>-4.1599999999999999E-13</c:v>
                </c:pt>
                <c:pt idx="3072">
                  <c:v>-2.9100000000000002E-13</c:v>
                </c:pt>
                <c:pt idx="3073">
                  <c:v>-2.9799999999999999E-13</c:v>
                </c:pt>
                <c:pt idx="3074">
                  <c:v>-2.9999999999999998E-13</c:v>
                </c:pt>
                <c:pt idx="3075">
                  <c:v>-3.0400000000000002E-13</c:v>
                </c:pt>
                <c:pt idx="3076">
                  <c:v>-2.8699999999999999E-13</c:v>
                </c:pt>
                <c:pt idx="3077">
                  <c:v>-1.8200000000000001E-13</c:v>
                </c:pt>
                <c:pt idx="3078">
                  <c:v>-3.8900000000000001E-13</c:v>
                </c:pt>
                <c:pt idx="3079">
                  <c:v>-2.8999999999999998E-13</c:v>
                </c:pt>
                <c:pt idx="3080">
                  <c:v>-2.3999999999999999E-13</c:v>
                </c:pt>
                <c:pt idx="3081">
                  <c:v>-3.44E-13</c:v>
                </c:pt>
                <c:pt idx="3082">
                  <c:v>-2.2300000000000001E-13</c:v>
                </c:pt>
                <c:pt idx="3083">
                  <c:v>-2.2300000000000001E-13</c:v>
                </c:pt>
                <c:pt idx="3084">
                  <c:v>-2.48E-13</c:v>
                </c:pt>
                <c:pt idx="3085">
                  <c:v>-2.37E-13</c:v>
                </c:pt>
                <c:pt idx="3086">
                  <c:v>-2.38E-13</c:v>
                </c:pt>
                <c:pt idx="3087">
                  <c:v>-2.8100000000000001E-13</c:v>
                </c:pt>
                <c:pt idx="3088">
                  <c:v>-3.91E-13</c:v>
                </c:pt>
                <c:pt idx="3089">
                  <c:v>-3.09E-13</c:v>
                </c:pt>
                <c:pt idx="3090">
                  <c:v>-3.21E-13</c:v>
                </c:pt>
                <c:pt idx="3091">
                  <c:v>-2.9300000000000001E-13</c:v>
                </c:pt>
                <c:pt idx="3092">
                  <c:v>-2.9100000000000002E-13</c:v>
                </c:pt>
                <c:pt idx="3093">
                  <c:v>-2.84E-13</c:v>
                </c:pt>
                <c:pt idx="3094">
                  <c:v>-2.3200000000000002E-13</c:v>
                </c:pt>
                <c:pt idx="3095">
                  <c:v>-3.4499999999999999E-13</c:v>
                </c:pt>
                <c:pt idx="3096">
                  <c:v>-2.9400000000000001E-13</c:v>
                </c:pt>
                <c:pt idx="3097">
                  <c:v>-3.5999999999999998E-13</c:v>
                </c:pt>
                <c:pt idx="3098">
                  <c:v>-3.0199999999999998E-13</c:v>
                </c:pt>
                <c:pt idx="3099">
                  <c:v>-2.7399999999999999E-13</c:v>
                </c:pt>
                <c:pt idx="3100">
                  <c:v>-2.5500000000000002E-13</c:v>
                </c:pt>
                <c:pt idx="3101">
                  <c:v>-1.6E-13</c:v>
                </c:pt>
                <c:pt idx="3102">
                  <c:v>-2.0500000000000001E-13</c:v>
                </c:pt>
                <c:pt idx="3103">
                  <c:v>-2.5399999999999998E-13</c:v>
                </c:pt>
                <c:pt idx="3104">
                  <c:v>-3.21E-13</c:v>
                </c:pt>
                <c:pt idx="3105">
                  <c:v>-2.9200000000000002E-13</c:v>
                </c:pt>
                <c:pt idx="3106">
                  <c:v>-2.8699999999999999E-13</c:v>
                </c:pt>
                <c:pt idx="3107">
                  <c:v>-2.97E-13</c:v>
                </c:pt>
                <c:pt idx="3108">
                  <c:v>-2.7799999999999998E-13</c:v>
                </c:pt>
                <c:pt idx="3109">
                  <c:v>-2.6399999999999999E-13</c:v>
                </c:pt>
                <c:pt idx="3110">
                  <c:v>-2.8000000000000002E-13</c:v>
                </c:pt>
                <c:pt idx="3111">
                  <c:v>-3.1700000000000001E-13</c:v>
                </c:pt>
                <c:pt idx="3112">
                  <c:v>-3.5699999999999999E-13</c:v>
                </c:pt>
                <c:pt idx="3113">
                  <c:v>-3.8700000000000002E-13</c:v>
                </c:pt>
                <c:pt idx="3114">
                  <c:v>-2.3099999999999997E-13</c:v>
                </c:pt>
                <c:pt idx="3115">
                  <c:v>-2.2999999999999998E-13</c:v>
                </c:pt>
                <c:pt idx="3116">
                  <c:v>-3.0999999999999999E-13</c:v>
                </c:pt>
                <c:pt idx="3117">
                  <c:v>-2.3400000000000001E-13</c:v>
                </c:pt>
                <c:pt idx="3118">
                  <c:v>-3.0199999999999998E-13</c:v>
                </c:pt>
                <c:pt idx="3119">
                  <c:v>-2.07E-13</c:v>
                </c:pt>
                <c:pt idx="3120">
                  <c:v>-2.8899999999999998E-13</c:v>
                </c:pt>
                <c:pt idx="3121">
                  <c:v>-3.5899999999999998E-13</c:v>
                </c:pt>
                <c:pt idx="3122">
                  <c:v>-2.5600000000000002E-13</c:v>
                </c:pt>
                <c:pt idx="3123">
                  <c:v>-2.5299999999999998E-13</c:v>
                </c:pt>
                <c:pt idx="3124">
                  <c:v>-2.3300000000000002E-13</c:v>
                </c:pt>
                <c:pt idx="3125">
                  <c:v>-2.84E-13</c:v>
                </c:pt>
                <c:pt idx="3126">
                  <c:v>-2.5500000000000002E-13</c:v>
                </c:pt>
                <c:pt idx="3127">
                  <c:v>-2.0299999999999999E-13</c:v>
                </c:pt>
                <c:pt idx="3128">
                  <c:v>-2.9899999999999999E-13</c:v>
                </c:pt>
                <c:pt idx="3129">
                  <c:v>-2.9400000000000001E-13</c:v>
                </c:pt>
                <c:pt idx="3130">
                  <c:v>-1.6900000000000001E-13</c:v>
                </c:pt>
                <c:pt idx="3131">
                  <c:v>-2.6499999999999998E-13</c:v>
                </c:pt>
                <c:pt idx="3132">
                  <c:v>-3.8099999999999999E-13</c:v>
                </c:pt>
                <c:pt idx="3133">
                  <c:v>-3.3499999999999999E-13</c:v>
                </c:pt>
                <c:pt idx="3134">
                  <c:v>-1.96E-13</c:v>
                </c:pt>
                <c:pt idx="3135">
                  <c:v>-2.9400000000000001E-13</c:v>
                </c:pt>
                <c:pt idx="3136">
                  <c:v>-3.4000000000000002E-13</c:v>
                </c:pt>
                <c:pt idx="3137">
                  <c:v>-4.51E-13</c:v>
                </c:pt>
                <c:pt idx="3138">
                  <c:v>-2.26E-13</c:v>
                </c:pt>
                <c:pt idx="3139">
                  <c:v>-2.2699999999999999E-13</c:v>
                </c:pt>
                <c:pt idx="3140">
                  <c:v>-2.13E-13</c:v>
                </c:pt>
                <c:pt idx="3141">
                  <c:v>-2.8200000000000001E-13</c:v>
                </c:pt>
                <c:pt idx="3142">
                  <c:v>-2.7000000000000001E-13</c:v>
                </c:pt>
                <c:pt idx="3143">
                  <c:v>-2.5199999999999999E-13</c:v>
                </c:pt>
                <c:pt idx="3144">
                  <c:v>-3.0199999999999998E-13</c:v>
                </c:pt>
                <c:pt idx="3145">
                  <c:v>-1.06E-13</c:v>
                </c:pt>
                <c:pt idx="3146">
                  <c:v>-1.36E-13</c:v>
                </c:pt>
                <c:pt idx="3147">
                  <c:v>-4.1899999999999998E-13</c:v>
                </c:pt>
                <c:pt idx="3148">
                  <c:v>-3.3499999999999999E-13</c:v>
                </c:pt>
                <c:pt idx="3149">
                  <c:v>-2.9899999999999999E-13</c:v>
                </c:pt>
                <c:pt idx="3150">
                  <c:v>-2.1700000000000001E-13</c:v>
                </c:pt>
                <c:pt idx="3151">
                  <c:v>-3.3699999999999998E-13</c:v>
                </c:pt>
                <c:pt idx="3152">
                  <c:v>-3.6899999999999999E-13</c:v>
                </c:pt>
                <c:pt idx="3153">
                  <c:v>-2.5199999999999999E-13</c:v>
                </c:pt>
                <c:pt idx="3154">
                  <c:v>-3.8E-13</c:v>
                </c:pt>
                <c:pt idx="3155">
                  <c:v>-2.48E-13</c:v>
                </c:pt>
                <c:pt idx="3156">
                  <c:v>-3.07E-13</c:v>
                </c:pt>
                <c:pt idx="3157">
                  <c:v>-1.8200000000000001E-13</c:v>
                </c:pt>
                <c:pt idx="3158">
                  <c:v>-3.2600000000000002E-13</c:v>
                </c:pt>
                <c:pt idx="3159">
                  <c:v>-3.8E-13</c:v>
                </c:pt>
                <c:pt idx="3160">
                  <c:v>-3.3800000000000002E-13</c:v>
                </c:pt>
                <c:pt idx="3161">
                  <c:v>-2.4999999999999999E-13</c:v>
                </c:pt>
                <c:pt idx="3162">
                  <c:v>-2.84E-13</c:v>
                </c:pt>
                <c:pt idx="3163">
                  <c:v>-1.9199999999999999E-13</c:v>
                </c:pt>
                <c:pt idx="3164">
                  <c:v>-3.2700000000000002E-13</c:v>
                </c:pt>
                <c:pt idx="3165">
                  <c:v>-2.72E-13</c:v>
                </c:pt>
                <c:pt idx="3166">
                  <c:v>-2.3400000000000001E-13</c:v>
                </c:pt>
                <c:pt idx="3167">
                  <c:v>-2.73E-13</c:v>
                </c:pt>
                <c:pt idx="3168">
                  <c:v>-3.1800000000000001E-13</c:v>
                </c:pt>
                <c:pt idx="3169">
                  <c:v>-3.21E-13</c:v>
                </c:pt>
                <c:pt idx="3170">
                  <c:v>-2.7000000000000001E-13</c:v>
                </c:pt>
                <c:pt idx="3171">
                  <c:v>-2.25E-13</c:v>
                </c:pt>
                <c:pt idx="3172">
                  <c:v>-2.5399999999999998E-13</c:v>
                </c:pt>
                <c:pt idx="3173">
                  <c:v>-2.0999999999999999E-13</c:v>
                </c:pt>
                <c:pt idx="3174">
                  <c:v>-3.8399999999999998E-13</c:v>
                </c:pt>
                <c:pt idx="3175">
                  <c:v>-3.4599999999999999E-13</c:v>
                </c:pt>
                <c:pt idx="3176">
                  <c:v>-3.1299999999999998E-13</c:v>
                </c:pt>
                <c:pt idx="3177">
                  <c:v>-2.3099999999999997E-13</c:v>
                </c:pt>
                <c:pt idx="3178">
                  <c:v>-2.9799999999999999E-13</c:v>
                </c:pt>
                <c:pt idx="3179">
                  <c:v>-2.2300000000000001E-13</c:v>
                </c:pt>
                <c:pt idx="3180">
                  <c:v>-3.4699999999999999E-13</c:v>
                </c:pt>
                <c:pt idx="3181">
                  <c:v>-2.3200000000000002E-13</c:v>
                </c:pt>
                <c:pt idx="3182">
                  <c:v>-2.5299999999999998E-13</c:v>
                </c:pt>
                <c:pt idx="3183">
                  <c:v>-2.4199999999999998E-13</c:v>
                </c:pt>
                <c:pt idx="3184">
                  <c:v>-2.2799999999999999E-13</c:v>
                </c:pt>
                <c:pt idx="3185">
                  <c:v>-2.6E-13</c:v>
                </c:pt>
                <c:pt idx="3186">
                  <c:v>-3.0600000000000001E-13</c:v>
                </c:pt>
                <c:pt idx="3187">
                  <c:v>-2.4600000000000001E-13</c:v>
                </c:pt>
                <c:pt idx="3188">
                  <c:v>-3.56E-13</c:v>
                </c:pt>
                <c:pt idx="3189">
                  <c:v>-3.09E-13</c:v>
                </c:pt>
                <c:pt idx="3190">
                  <c:v>-2.0500000000000001E-13</c:v>
                </c:pt>
                <c:pt idx="3191">
                  <c:v>-3.79E-13</c:v>
                </c:pt>
                <c:pt idx="3192">
                  <c:v>-2.9400000000000001E-13</c:v>
                </c:pt>
                <c:pt idx="3193">
                  <c:v>-3.5000000000000002E-13</c:v>
                </c:pt>
                <c:pt idx="3194">
                  <c:v>-2.2999999999999998E-13</c:v>
                </c:pt>
                <c:pt idx="3195">
                  <c:v>-3.5200000000000001E-13</c:v>
                </c:pt>
                <c:pt idx="3196">
                  <c:v>-2.8000000000000002E-13</c:v>
                </c:pt>
                <c:pt idx="3197">
                  <c:v>-2.1700000000000001E-13</c:v>
                </c:pt>
                <c:pt idx="3198">
                  <c:v>-3.5200000000000001E-13</c:v>
                </c:pt>
                <c:pt idx="3199">
                  <c:v>-2.0899999999999999E-13</c:v>
                </c:pt>
                <c:pt idx="3200">
                  <c:v>-2.9999999999999998E-13</c:v>
                </c:pt>
                <c:pt idx="3201">
                  <c:v>-2.36E-13</c:v>
                </c:pt>
                <c:pt idx="3202">
                  <c:v>-2.9500000000000001E-13</c:v>
                </c:pt>
                <c:pt idx="3203">
                  <c:v>-2.9999999999999998E-13</c:v>
                </c:pt>
                <c:pt idx="3204">
                  <c:v>-2.4099999999999998E-13</c:v>
                </c:pt>
                <c:pt idx="3205">
                  <c:v>-2.9500000000000001E-13</c:v>
                </c:pt>
                <c:pt idx="3206">
                  <c:v>-2.6499999999999998E-13</c:v>
                </c:pt>
                <c:pt idx="3207">
                  <c:v>-2.9500000000000001E-13</c:v>
                </c:pt>
                <c:pt idx="3208">
                  <c:v>-3.2499999999999998E-13</c:v>
                </c:pt>
                <c:pt idx="3209">
                  <c:v>-2.8899999999999998E-13</c:v>
                </c:pt>
                <c:pt idx="3210">
                  <c:v>-2.3899999999999999E-13</c:v>
                </c:pt>
                <c:pt idx="3211">
                  <c:v>-2.7100000000000001E-13</c:v>
                </c:pt>
                <c:pt idx="3212">
                  <c:v>-3.2800000000000002E-13</c:v>
                </c:pt>
                <c:pt idx="3213">
                  <c:v>-2.6399999999999999E-13</c:v>
                </c:pt>
                <c:pt idx="3214">
                  <c:v>-9.1000000000000004E-14</c:v>
                </c:pt>
                <c:pt idx="3215">
                  <c:v>-4.3500000000000001E-13</c:v>
                </c:pt>
                <c:pt idx="3216">
                  <c:v>-2.3999999999999999E-13</c:v>
                </c:pt>
                <c:pt idx="3217">
                  <c:v>-3.5300000000000001E-13</c:v>
                </c:pt>
                <c:pt idx="3218">
                  <c:v>-2.6700000000000002E-13</c:v>
                </c:pt>
                <c:pt idx="3219">
                  <c:v>-1.8499999999999999E-13</c:v>
                </c:pt>
                <c:pt idx="3220">
                  <c:v>-4.04E-13</c:v>
                </c:pt>
                <c:pt idx="3221">
                  <c:v>-2.8599999999999999E-13</c:v>
                </c:pt>
                <c:pt idx="3222">
                  <c:v>-2.96E-13</c:v>
                </c:pt>
                <c:pt idx="3223">
                  <c:v>-2.6900000000000001E-13</c:v>
                </c:pt>
                <c:pt idx="3224">
                  <c:v>-3.19E-13</c:v>
                </c:pt>
                <c:pt idx="3225">
                  <c:v>-2.8799999999999998E-13</c:v>
                </c:pt>
                <c:pt idx="3226">
                  <c:v>-2.7799999999999998E-13</c:v>
                </c:pt>
                <c:pt idx="3227">
                  <c:v>-1.2699999999999999E-13</c:v>
                </c:pt>
                <c:pt idx="3228">
                  <c:v>-2.7399999999999999E-13</c:v>
                </c:pt>
                <c:pt idx="3229">
                  <c:v>-3.6099999999999998E-13</c:v>
                </c:pt>
                <c:pt idx="3230">
                  <c:v>-2.8599999999999999E-13</c:v>
                </c:pt>
                <c:pt idx="3231">
                  <c:v>-2.19E-13</c:v>
                </c:pt>
                <c:pt idx="3232">
                  <c:v>-4.1799999999999999E-13</c:v>
                </c:pt>
                <c:pt idx="3233">
                  <c:v>-3.1299999999999998E-13</c:v>
                </c:pt>
                <c:pt idx="3234">
                  <c:v>-2.7000000000000001E-13</c:v>
                </c:pt>
                <c:pt idx="3235">
                  <c:v>-3.32E-13</c:v>
                </c:pt>
                <c:pt idx="3236">
                  <c:v>-1.9E-13</c:v>
                </c:pt>
                <c:pt idx="3237">
                  <c:v>-3.9299999999999999E-13</c:v>
                </c:pt>
                <c:pt idx="3238">
                  <c:v>-1.7600000000000001E-13</c:v>
                </c:pt>
                <c:pt idx="3239">
                  <c:v>-2.9400000000000001E-13</c:v>
                </c:pt>
                <c:pt idx="3240">
                  <c:v>-3.3399999999999999E-13</c:v>
                </c:pt>
                <c:pt idx="3241">
                  <c:v>-2.2300000000000001E-13</c:v>
                </c:pt>
                <c:pt idx="3242">
                  <c:v>-2.6199999999999999E-13</c:v>
                </c:pt>
                <c:pt idx="3243">
                  <c:v>-3.1700000000000001E-13</c:v>
                </c:pt>
                <c:pt idx="3244">
                  <c:v>-3.5799999999999999E-13</c:v>
                </c:pt>
                <c:pt idx="3245">
                  <c:v>-2.0600000000000001E-13</c:v>
                </c:pt>
                <c:pt idx="3246">
                  <c:v>-1.9E-13</c:v>
                </c:pt>
                <c:pt idx="3247">
                  <c:v>-3.19E-13</c:v>
                </c:pt>
                <c:pt idx="3248">
                  <c:v>-3.7500000000000002E-13</c:v>
                </c:pt>
                <c:pt idx="3249">
                  <c:v>-2.19E-13</c:v>
                </c:pt>
                <c:pt idx="3250">
                  <c:v>-2.5399999999999998E-13</c:v>
                </c:pt>
                <c:pt idx="3251">
                  <c:v>-2.9400000000000001E-13</c:v>
                </c:pt>
                <c:pt idx="3252">
                  <c:v>-2.7599999999999999E-13</c:v>
                </c:pt>
                <c:pt idx="3253">
                  <c:v>-1.9300000000000001E-13</c:v>
                </c:pt>
                <c:pt idx="3254">
                  <c:v>-3.3299999999999999E-13</c:v>
                </c:pt>
                <c:pt idx="3255">
                  <c:v>-3.3000000000000001E-13</c:v>
                </c:pt>
                <c:pt idx="3256">
                  <c:v>-2.9200000000000002E-13</c:v>
                </c:pt>
                <c:pt idx="3257">
                  <c:v>-2.1700000000000001E-13</c:v>
                </c:pt>
                <c:pt idx="3258">
                  <c:v>-3.1600000000000002E-13</c:v>
                </c:pt>
                <c:pt idx="3259">
                  <c:v>-2.4500000000000002E-13</c:v>
                </c:pt>
                <c:pt idx="3260">
                  <c:v>-2.9100000000000002E-13</c:v>
                </c:pt>
                <c:pt idx="3261">
                  <c:v>-3.2399999999999998E-13</c:v>
                </c:pt>
                <c:pt idx="3262">
                  <c:v>-3.5999999999999998E-13</c:v>
                </c:pt>
                <c:pt idx="3263">
                  <c:v>-1.6900000000000001E-13</c:v>
                </c:pt>
                <c:pt idx="3264">
                  <c:v>-3.5200000000000001E-13</c:v>
                </c:pt>
                <c:pt idx="3265">
                  <c:v>-3.0600000000000001E-13</c:v>
                </c:pt>
                <c:pt idx="3266">
                  <c:v>-3.9700000000000002E-13</c:v>
                </c:pt>
                <c:pt idx="3267">
                  <c:v>-3.43E-13</c:v>
                </c:pt>
                <c:pt idx="3268">
                  <c:v>-2.3899999999999999E-13</c:v>
                </c:pt>
                <c:pt idx="3269">
                  <c:v>-3.2600000000000002E-13</c:v>
                </c:pt>
                <c:pt idx="3270">
                  <c:v>-3.1199999999999998E-13</c:v>
                </c:pt>
                <c:pt idx="3271">
                  <c:v>-2.9300000000000001E-13</c:v>
                </c:pt>
                <c:pt idx="3272">
                  <c:v>-3.4200000000000001E-13</c:v>
                </c:pt>
                <c:pt idx="3273">
                  <c:v>-2.9999999999999998E-13</c:v>
                </c:pt>
                <c:pt idx="3274">
                  <c:v>-4.2500000000000001E-13</c:v>
                </c:pt>
                <c:pt idx="3275">
                  <c:v>-3.7700000000000001E-13</c:v>
                </c:pt>
                <c:pt idx="3276">
                  <c:v>-2.48E-13</c:v>
                </c:pt>
                <c:pt idx="3277">
                  <c:v>-3.6300000000000002E-13</c:v>
                </c:pt>
                <c:pt idx="3278">
                  <c:v>-3.0999999999999999E-13</c:v>
                </c:pt>
                <c:pt idx="3279">
                  <c:v>-3.3499999999999999E-13</c:v>
                </c:pt>
                <c:pt idx="3280">
                  <c:v>-2.9300000000000001E-13</c:v>
                </c:pt>
                <c:pt idx="3281">
                  <c:v>-2.14E-13</c:v>
                </c:pt>
                <c:pt idx="3282">
                  <c:v>-2.7399999999999999E-13</c:v>
                </c:pt>
                <c:pt idx="3283">
                  <c:v>-3.1099999999999999E-13</c:v>
                </c:pt>
                <c:pt idx="3284">
                  <c:v>-3.0600000000000001E-13</c:v>
                </c:pt>
                <c:pt idx="3285">
                  <c:v>-3.91E-13</c:v>
                </c:pt>
                <c:pt idx="3286">
                  <c:v>-2.97E-13</c:v>
                </c:pt>
                <c:pt idx="3287">
                  <c:v>-2.48E-13</c:v>
                </c:pt>
                <c:pt idx="3288">
                  <c:v>-2.4999999999999999E-13</c:v>
                </c:pt>
                <c:pt idx="3289">
                  <c:v>-2.5600000000000002E-13</c:v>
                </c:pt>
                <c:pt idx="3290">
                  <c:v>-2.4500000000000002E-13</c:v>
                </c:pt>
                <c:pt idx="3291">
                  <c:v>-3.0600000000000001E-13</c:v>
                </c:pt>
                <c:pt idx="3292">
                  <c:v>-3.32E-13</c:v>
                </c:pt>
                <c:pt idx="3293">
                  <c:v>-4.1799999999999999E-13</c:v>
                </c:pt>
                <c:pt idx="3294">
                  <c:v>-2.9100000000000002E-13</c:v>
                </c:pt>
                <c:pt idx="3295">
                  <c:v>-2.72E-13</c:v>
                </c:pt>
                <c:pt idx="3296">
                  <c:v>-3.1400000000000003E-13</c:v>
                </c:pt>
                <c:pt idx="3297">
                  <c:v>-2.6199999999999999E-13</c:v>
                </c:pt>
                <c:pt idx="3298">
                  <c:v>-2.6900000000000001E-13</c:v>
                </c:pt>
                <c:pt idx="3299">
                  <c:v>-3.5300000000000001E-13</c:v>
                </c:pt>
                <c:pt idx="3300">
                  <c:v>-2.5900000000000001E-13</c:v>
                </c:pt>
                <c:pt idx="3301">
                  <c:v>-3.3499999999999999E-13</c:v>
                </c:pt>
                <c:pt idx="3302">
                  <c:v>-3.3000000000000001E-13</c:v>
                </c:pt>
                <c:pt idx="3303">
                  <c:v>-2.1700000000000001E-13</c:v>
                </c:pt>
                <c:pt idx="3304">
                  <c:v>-3.0400000000000002E-13</c:v>
                </c:pt>
                <c:pt idx="3305">
                  <c:v>-2.5299999999999998E-13</c:v>
                </c:pt>
                <c:pt idx="3306">
                  <c:v>-2.5800000000000001E-13</c:v>
                </c:pt>
                <c:pt idx="3307">
                  <c:v>-2.49E-13</c:v>
                </c:pt>
                <c:pt idx="3308">
                  <c:v>-2.9999999999999998E-13</c:v>
                </c:pt>
                <c:pt idx="3309">
                  <c:v>-2.5299999999999998E-13</c:v>
                </c:pt>
                <c:pt idx="3310">
                  <c:v>-2.8899999999999998E-13</c:v>
                </c:pt>
                <c:pt idx="3311">
                  <c:v>-1.2699999999999999E-13</c:v>
                </c:pt>
                <c:pt idx="3312">
                  <c:v>-3.1400000000000003E-13</c:v>
                </c:pt>
                <c:pt idx="3313">
                  <c:v>-3.9399999999999999E-13</c:v>
                </c:pt>
                <c:pt idx="3314">
                  <c:v>-2.9899999999999999E-13</c:v>
                </c:pt>
                <c:pt idx="3315">
                  <c:v>-2.2699999999999999E-13</c:v>
                </c:pt>
                <c:pt idx="3316">
                  <c:v>-4.1699999999999999E-13</c:v>
                </c:pt>
                <c:pt idx="3317">
                  <c:v>-2.08E-13</c:v>
                </c:pt>
                <c:pt idx="3318">
                  <c:v>-3.5699999999999999E-13</c:v>
                </c:pt>
                <c:pt idx="3319">
                  <c:v>-2.5399999999999998E-13</c:v>
                </c:pt>
                <c:pt idx="3320">
                  <c:v>-3.1500000000000002E-13</c:v>
                </c:pt>
                <c:pt idx="3321">
                  <c:v>-2.8999999999999998E-13</c:v>
                </c:pt>
                <c:pt idx="3322">
                  <c:v>-2.7100000000000001E-13</c:v>
                </c:pt>
                <c:pt idx="3323">
                  <c:v>-2.7499999999999999E-13</c:v>
                </c:pt>
                <c:pt idx="3324">
                  <c:v>-2.96E-13</c:v>
                </c:pt>
                <c:pt idx="3325">
                  <c:v>-3.3800000000000002E-13</c:v>
                </c:pt>
                <c:pt idx="3326">
                  <c:v>-2.2799999999999999E-13</c:v>
                </c:pt>
                <c:pt idx="3327">
                  <c:v>-2.49E-13</c:v>
                </c:pt>
                <c:pt idx="3328">
                  <c:v>-2.9100000000000002E-13</c:v>
                </c:pt>
                <c:pt idx="3329">
                  <c:v>-3.0099999999999998E-13</c:v>
                </c:pt>
                <c:pt idx="3330">
                  <c:v>-3.3699999999999998E-13</c:v>
                </c:pt>
                <c:pt idx="3331">
                  <c:v>-3.5200000000000001E-13</c:v>
                </c:pt>
                <c:pt idx="3332">
                  <c:v>-2.9400000000000001E-13</c:v>
                </c:pt>
                <c:pt idx="3333">
                  <c:v>-3.4000000000000002E-13</c:v>
                </c:pt>
                <c:pt idx="3334">
                  <c:v>-3.7600000000000001E-13</c:v>
                </c:pt>
                <c:pt idx="3335">
                  <c:v>-2.6700000000000002E-13</c:v>
                </c:pt>
                <c:pt idx="3336">
                  <c:v>-3.4100000000000001E-13</c:v>
                </c:pt>
                <c:pt idx="3337">
                  <c:v>-3.91E-13</c:v>
                </c:pt>
                <c:pt idx="3338">
                  <c:v>-2.1599999999999999E-13</c:v>
                </c:pt>
                <c:pt idx="3339">
                  <c:v>-3.78E-13</c:v>
                </c:pt>
                <c:pt idx="3340">
                  <c:v>-2.6900000000000001E-13</c:v>
                </c:pt>
                <c:pt idx="3341">
                  <c:v>-3.5200000000000001E-13</c:v>
                </c:pt>
                <c:pt idx="3342">
                  <c:v>-2.3099999999999997E-13</c:v>
                </c:pt>
                <c:pt idx="3343">
                  <c:v>-3.8800000000000001E-13</c:v>
                </c:pt>
                <c:pt idx="3344">
                  <c:v>-2.8799999999999998E-13</c:v>
                </c:pt>
                <c:pt idx="3345">
                  <c:v>-2.3899999999999999E-13</c:v>
                </c:pt>
                <c:pt idx="3346">
                  <c:v>-3.8800000000000001E-13</c:v>
                </c:pt>
                <c:pt idx="3347">
                  <c:v>-3.4899999999999998E-13</c:v>
                </c:pt>
                <c:pt idx="3348">
                  <c:v>-2.2899999999999998E-13</c:v>
                </c:pt>
                <c:pt idx="3349">
                  <c:v>-3.1600000000000002E-13</c:v>
                </c:pt>
                <c:pt idx="3350">
                  <c:v>-3.31E-13</c:v>
                </c:pt>
                <c:pt idx="3351">
                  <c:v>-2.4300000000000002E-13</c:v>
                </c:pt>
                <c:pt idx="3352">
                  <c:v>-3.3399999999999999E-13</c:v>
                </c:pt>
                <c:pt idx="3353">
                  <c:v>-3.5300000000000001E-13</c:v>
                </c:pt>
                <c:pt idx="3354">
                  <c:v>-2.6800000000000002E-13</c:v>
                </c:pt>
                <c:pt idx="3355">
                  <c:v>-3.5200000000000001E-13</c:v>
                </c:pt>
                <c:pt idx="3356">
                  <c:v>-4.38E-13</c:v>
                </c:pt>
                <c:pt idx="3357">
                  <c:v>-2.5800000000000001E-13</c:v>
                </c:pt>
                <c:pt idx="3358">
                  <c:v>-3.6300000000000002E-13</c:v>
                </c:pt>
                <c:pt idx="3359">
                  <c:v>-2.6800000000000002E-13</c:v>
                </c:pt>
                <c:pt idx="3360">
                  <c:v>-2.9999999999999998E-13</c:v>
                </c:pt>
                <c:pt idx="3361">
                  <c:v>-2.0399999999999999E-13</c:v>
                </c:pt>
                <c:pt idx="3362">
                  <c:v>-2.7100000000000001E-13</c:v>
                </c:pt>
                <c:pt idx="3363">
                  <c:v>-2.4600000000000001E-13</c:v>
                </c:pt>
                <c:pt idx="3364">
                  <c:v>-2.8699999999999999E-13</c:v>
                </c:pt>
                <c:pt idx="3365">
                  <c:v>-3.5300000000000001E-13</c:v>
                </c:pt>
                <c:pt idx="3366">
                  <c:v>-3.3900000000000002E-13</c:v>
                </c:pt>
                <c:pt idx="3367">
                  <c:v>-3.3000000000000001E-13</c:v>
                </c:pt>
                <c:pt idx="3368">
                  <c:v>-3.4200000000000001E-13</c:v>
                </c:pt>
                <c:pt idx="3369">
                  <c:v>-2.3099999999999997E-13</c:v>
                </c:pt>
                <c:pt idx="3370">
                  <c:v>-2.1200000000000001E-13</c:v>
                </c:pt>
                <c:pt idx="3371">
                  <c:v>-3.3399999999999999E-13</c:v>
                </c:pt>
                <c:pt idx="3372">
                  <c:v>-2.6199999999999999E-13</c:v>
                </c:pt>
                <c:pt idx="3373">
                  <c:v>-2.1800000000000001E-13</c:v>
                </c:pt>
                <c:pt idx="3374">
                  <c:v>-1.59E-13</c:v>
                </c:pt>
                <c:pt idx="3375">
                  <c:v>-2.48E-13</c:v>
                </c:pt>
                <c:pt idx="3376">
                  <c:v>-3.7099999999999998E-13</c:v>
                </c:pt>
                <c:pt idx="3377">
                  <c:v>-4.3300000000000002E-13</c:v>
                </c:pt>
                <c:pt idx="3378">
                  <c:v>-2.5800000000000001E-13</c:v>
                </c:pt>
                <c:pt idx="3379">
                  <c:v>-3.0300000000000002E-13</c:v>
                </c:pt>
                <c:pt idx="3380">
                  <c:v>-2.48E-13</c:v>
                </c:pt>
                <c:pt idx="3381">
                  <c:v>-2.9200000000000002E-13</c:v>
                </c:pt>
                <c:pt idx="3382">
                  <c:v>-1.8800000000000001E-13</c:v>
                </c:pt>
                <c:pt idx="3383">
                  <c:v>-2.5600000000000002E-13</c:v>
                </c:pt>
                <c:pt idx="3384">
                  <c:v>-3.0199999999999998E-13</c:v>
                </c:pt>
                <c:pt idx="3385">
                  <c:v>-3.32E-13</c:v>
                </c:pt>
                <c:pt idx="3386">
                  <c:v>-3.3699999999999998E-13</c:v>
                </c:pt>
                <c:pt idx="3387">
                  <c:v>-2.5800000000000001E-13</c:v>
                </c:pt>
                <c:pt idx="3388">
                  <c:v>-2.7499999999999999E-13</c:v>
                </c:pt>
                <c:pt idx="3389">
                  <c:v>-2.6800000000000002E-13</c:v>
                </c:pt>
                <c:pt idx="3390">
                  <c:v>-2.61E-13</c:v>
                </c:pt>
                <c:pt idx="3391">
                  <c:v>-3.4699999999999999E-13</c:v>
                </c:pt>
                <c:pt idx="3392">
                  <c:v>-3.5799999999999999E-13</c:v>
                </c:pt>
                <c:pt idx="3393">
                  <c:v>-2.6800000000000002E-13</c:v>
                </c:pt>
                <c:pt idx="3394">
                  <c:v>-3.4799999999999998E-13</c:v>
                </c:pt>
                <c:pt idx="3395">
                  <c:v>-3.0300000000000002E-13</c:v>
                </c:pt>
                <c:pt idx="3396">
                  <c:v>-2.4600000000000001E-13</c:v>
                </c:pt>
                <c:pt idx="3397">
                  <c:v>-4.4099999999999999E-13</c:v>
                </c:pt>
                <c:pt idx="3398">
                  <c:v>-2.8999999999999998E-13</c:v>
                </c:pt>
                <c:pt idx="3399">
                  <c:v>-2.3899999999999999E-13</c:v>
                </c:pt>
                <c:pt idx="3400">
                  <c:v>-2.96E-13</c:v>
                </c:pt>
                <c:pt idx="3401">
                  <c:v>-2.9300000000000001E-13</c:v>
                </c:pt>
                <c:pt idx="3402">
                  <c:v>-3.2E-13</c:v>
                </c:pt>
                <c:pt idx="3403">
                  <c:v>-2.8000000000000002E-13</c:v>
                </c:pt>
                <c:pt idx="3404">
                  <c:v>-2.4099999999999998E-13</c:v>
                </c:pt>
                <c:pt idx="3405">
                  <c:v>-2.25E-13</c:v>
                </c:pt>
                <c:pt idx="3406">
                  <c:v>-2.38E-13</c:v>
                </c:pt>
                <c:pt idx="3407">
                  <c:v>-2.8899999999999998E-13</c:v>
                </c:pt>
                <c:pt idx="3408">
                  <c:v>-3.4699999999999999E-13</c:v>
                </c:pt>
                <c:pt idx="3409">
                  <c:v>-1.7899999999999999E-13</c:v>
                </c:pt>
                <c:pt idx="3410">
                  <c:v>-3.6300000000000002E-13</c:v>
                </c:pt>
                <c:pt idx="3411">
                  <c:v>-2.7599999999999999E-13</c:v>
                </c:pt>
                <c:pt idx="3412">
                  <c:v>-3.9900000000000002E-13</c:v>
                </c:pt>
                <c:pt idx="3413">
                  <c:v>-2.26E-13</c:v>
                </c:pt>
                <c:pt idx="3414">
                  <c:v>-2.4300000000000002E-13</c:v>
                </c:pt>
                <c:pt idx="3415">
                  <c:v>-4.5699999999999997E-13</c:v>
                </c:pt>
                <c:pt idx="3416">
                  <c:v>-3.2800000000000002E-13</c:v>
                </c:pt>
                <c:pt idx="3417">
                  <c:v>-2.8200000000000001E-13</c:v>
                </c:pt>
                <c:pt idx="3418">
                  <c:v>-2.5600000000000002E-13</c:v>
                </c:pt>
                <c:pt idx="3419">
                  <c:v>-3.0600000000000001E-13</c:v>
                </c:pt>
                <c:pt idx="3420">
                  <c:v>-3.3399999999999999E-13</c:v>
                </c:pt>
                <c:pt idx="3421">
                  <c:v>-2.5900000000000001E-13</c:v>
                </c:pt>
                <c:pt idx="3422">
                  <c:v>-2.0600000000000001E-13</c:v>
                </c:pt>
                <c:pt idx="3423">
                  <c:v>-2.13E-13</c:v>
                </c:pt>
                <c:pt idx="3424">
                  <c:v>-3.6899999999999999E-13</c:v>
                </c:pt>
                <c:pt idx="3425">
                  <c:v>-3.79E-13</c:v>
                </c:pt>
                <c:pt idx="3426">
                  <c:v>-2.8200000000000001E-13</c:v>
                </c:pt>
                <c:pt idx="3427">
                  <c:v>-3.6899999999999999E-13</c:v>
                </c:pt>
                <c:pt idx="3428">
                  <c:v>-1.9199999999999999E-13</c:v>
                </c:pt>
                <c:pt idx="3429">
                  <c:v>-3.1600000000000002E-13</c:v>
                </c:pt>
                <c:pt idx="3430">
                  <c:v>-3.0500000000000001E-13</c:v>
                </c:pt>
                <c:pt idx="3431">
                  <c:v>-2.7399999999999999E-13</c:v>
                </c:pt>
                <c:pt idx="3432">
                  <c:v>-3.2299999999999999E-13</c:v>
                </c:pt>
                <c:pt idx="3433">
                  <c:v>-3.4899999999999998E-13</c:v>
                </c:pt>
                <c:pt idx="3434">
                  <c:v>-2.5199999999999999E-13</c:v>
                </c:pt>
                <c:pt idx="3435">
                  <c:v>-2.3200000000000002E-13</c:v>
                </c:pt>
                <c:pt idx="3436">
                  <c:v>-3.08E-13</c:v>
                </c:pt>
                <c:pt idx="3437">
                  <c:v>-1.42E-13</c:v>
                </c:pt>
                <c:pt idx="3438">
                  <c:v>-3.92E-13</c:v>
                </c:pt>
                <c:pt idx="3439">
                  <c:v>-2.84E-13</c:v>
                </c:pt>
                <c:pt idx="3440">
                  <c:v>-3.7600000000000001E-13</c:v>
                </c:pt>
                <c:pt idx="3441">
                  <c:v>-2.7499999999999999E-13</c:v>
                </c:pt>
                <c:pt idx="3442">
                  <c:v>-1.5700000000000001E-13</c:v>
                </c:pt>
                <c:pt idx="3443">
                  <c:v>-2.6E-13</c:v>
                </c:pt>
                <c:pt idx="3444">
                  <c:v>-3.2800000000000002E-13</c:v>
                </c:pt>
                <c:pt idx="3445">
                  <c:v>-4.04E-13</c:v>
                </c:pt>
                <c:pt idx="3446">
                  <c:v>-2.6499999999999998E-13</c:v>
                </c:pt>
                <c:pt idx="3447">
                  <c:v>-2.5099999999999999E-13</c:v>
                </c:pt>
                <c:pt idx="3448">
                  <c:v>-2.73E-13</c:v>
                </c:pt>
                <c:pt idx="3449">
                  <c:v>-2.8999999999999998E-13</c:v>
                </c:pt>
                <c:pt idx="3450">
                  <c:v>-2.5299999999999998E-13</c:v>
                </c:pt>
                <c:pt idx="3451">
                  <c:v>-3.07E-13</c:v>
                </c:pt>
                <c:pt idx="3452">
                  <c:v>-1.7999999999999999E-13</c:v>
                </c:pt>
                <c:pt idx="3453">
                  <c:v>-2.4999999999999999E-13</c:v>
                </c:pt>
                <c:pt idx="3454">
                  <c:v>-3.2900000000000001E-13</c:v>
                </c:pt>
                <c:pt idx="3455">
                  <c:v>-2.3099999999999997E-13</c:v>
                </c:pt>
                <c:pt idx="3456">
                  <c:v>-4.0499999999999999E-13</c:v>
                </c:pt>
                <c:pt idx="3457">
                  <c:v>-2.7900000000000002E-13</c:v>
                </c:pt>
                <c:pt idx="3458">
                  <c:v>-2.9200000000000002E-13</c:v>
                </c:pt>
                <c:pt idx="3459">
                  <c:v>-1.72E-13</c:v>
                </c:pt>
                <c:pt idx="3460">
                  <c:v>-3.2399999999999998E-13</c:v>
                </c:pt>
                <c:pt idx="3461">
                  <c:v>-3.4000000000000002E-13</c:v>
                </c:pt>
                <c:pt idx="3462">
                  <c:v>-3.0400000000000002E-13</c:v>
                </c:pt>
                <c:pt idx="3463">
                  <c:v>-2.3400000000000001E-13</c:v>
                </c:pt>
                <c:pt idx="3464">
                  <c:v>-2.14E-13</c:v>
                </c:pt>
                <c:pt idx="3465">
                  <c:v>-2.84E-13</c:v>
                </c:pt>
                <c:pt idx="3466">
                  <c:v>-2.7599999999999999E-13</c:v>
                </c:pt>
                <c:pt idx="3467">
                  <c:v>-2.5500000000000002E-13</c:v>
                </c:pt>
                <c:pt idx="3468">
                  <c:v>-2.7599999999999999E-13</c:v>
                </c:pt>
                <c:pt idx="3469">
                  <c:v>-2.3300000000000002E-13</c:v>
                </c:pt>
                <c:pt idx="3470">
                  <c:v>-3.4899999999999998E-13</c:v>
                </c:pt>
                <c:pt idx="3471">
                  <c:v>-2.49E-13</c:v>
                </c:pt>
                <c:pt idx="3472">
                  <c:v>-2.3200000000000002E-13</c:v>
                </c:pt>
                <c:pt idx="3473">
                  <c:v>-2.7799999999999998E-13</c:v>
                </c:pt>
                <c:pt idx="3474">
                  <c:v>-3.2900000000000001E-13</c:v>
                </c:pt>
                <c:pt idx="3475">
                  <c:v>-3.0300000000000002E-13</c:v>
                </c:pt>
                <c:pt idx="3476">
                  <c:v>-3.0600000000000001E-13</c:v>
                </c:pt>
                <c:pt idx="3477">
                  <c:v>-2.7900000000000002E-13</c:v>
                </c:pt>
                <c:pt idx="3478">
                  <c:v>-3.8299999999999998E-13</c:v>
                </c:pt>
                <c:pt idx="3479">
                  <c:v>-1.7399999999999999E-13</c:v>
                </c:pt>
                <c:pt idx="3480">
                  <c:v>-3.44E-13</c:v>
                </c:pt>
                <c:pt idx="3481">
                  <c:v>-3.8800000000000001E-13</c:v>
                </c:pt>
                <c:pt idx="3482">
                  <c:v>-3.9900000000000002E-13</c:v>
                </c:pt>
                <c:pt idx="3483">
                  <c:v>-2.5199999999999999E-13</c:v>
                </c:pt>
                <c:pt idx="3484">
                  <c:v>-2.24E-13</c:v>
                </c:pt>
                <c:pt idx="3485">
                  <c:v>-2.3400000000000001E-13</c:v>
                </c:pt>
                <c:pt idx="3486">
                  <c:v>-3.08E-13</c:v>
                </c:pt>
                <c:pt idx="3487">
                  <c:v>-3.08E-13</c:v>
                </c:pt>
                <c:pt idx="3488">
                  <c:v>-3.1700000000000001E-13</c:v>
                </c:pt>
                <c:pt idx="3489">
                  <c:v>-4.4600000000000002E-13</c:v>
                </c:pt>
                <c:pt idx="3490">
                  <c:v>-2.2099999999999999E-13</c:v>
                </c:pt>
                <c:pt idx="3491">
                  <c:v>-3.5799999999999999E-13</c:v>
                </c:pt>
                <c:pt idx="3492">
                  <c:v>-3.2E-13</c:v>
                </c:pt>
                <c:pt idx="3493">
                  <c:v>-2.7799999999999998E-13</c:v>
                </c:pt>
                <c:pt idx="3494">
                  <c:v>-3.0999999999999999E-13</c:v>
                </c:pt>
                <c:pt idx="3495">
                  <c:v>-3.5699999999999999E-13</c:v>
                </c:pt>
                <c:pt idx="3496">
                  <c:v>-3.1700000000000001E-13</c:v>
                </c:pt>
                <c:pt idx="3497">
                  <c:v>-3.2199999999999999E-13</c:v>
                </c:pt>
                <c:pt idx="3498">
                  <c:v>-2.8899999999999998E-13</c:v>
                </c:pt>
                <c:pt idx="3499">
                  <c:v>-2.3999999999999999E-13</c:v>
                </c:pt>
                <c:pt idx="3500">
                  <c:v>-2.8899999999999998E-13</c:v>
                </c:pt>
                <c:pt idx="3501">
                  <c:v>-2.8699999999999999E-13</c:v>
                </c:pt>
                <c:pt idx="3502">
                  <c:v>-2.4099999999999998E-13</c:v>
                </c:pt>
                <c:pt idx="3503">
                  <c:v>-3.3499999999999999E-13</c:v>
                </c:pt>
                <c:pt idx="3504">
                  <c:v>-2.6299999999999999E-13</c:v>
                </c:pt>
                <c:pt idx="3505">
                  <c:v>-1.7500000000000001E-13</c:v>
                </c:pt>
                <c:pt idx="3506">
                  <c:v>-4.0900000000000002E-13</c:v>
                </c:pt>
                <c:pt idx="3507">
                  <c:v>-3.08E-13</c:v>
                </c:pt>
                <c:pt idx="3508">
                  <c:v>-3.1800000000000001E-13</c:v>
                </c:pt>
                <c:pt idx="3509">
                  <c:v>-3.2399999999999998E-13</c:v>
                </c:pt>
                <c:pt idx="3510">
                  <c:v>-2.26E-13</c:v>
                </c:pt>
                <c:pt idx="3511">
                  <c:v>-3.4799999999999998E-13</c:v>
                </c:pt>
                <c:pt idx="3512">
                  <c:v>-2.2799999999999999E-13</c:v>
                </c:pt>
                <c:pt idx="3513">
                  <c:v>-2.9100000000000002E-13</c:v>
                </c:pt>
                <c:pt idx="3514">
                  <c:v>-3.0199999999999998E-13</c:v>
                </c:pt>
                <c:pt idx="3515">
                  <c:v>-2.4400000000000002E-13</c:v>
                </c:pt>
                <c:pt idx="3516">
                  <c:v>-2.84E-13</c:v>
                </c:pt>
                <c:pt idx="3517">
                  <c:v>-4.4600000000000002E-13</c:v>
                </c:pt>
                <c:pt idx="3518">
                  <c:v>-3.2299999999999999E-13</c:v>
                </c:pt>
                <c:pt idx="3519">
                  <c:v>-2.9300000000000001E-13</c:v>
                </c:pt>
                <c:pt idx="3520">
                  <c:v>-2.3500000000000001E-13</c:v>
                </c:pt>
                <c:pt idx="3521">
                  <c:v>-2.7399999999999999E-13</c:v>
                </c:pt>
                <c:pt idx="3522">
                  <c:v>-4.3999999999999999E-13</c:v>
                </c:pt>
                <c:pt idx="3523">
                  <c:v>-1.5200000000000001E-13</c:v>
                </c:pt>
                <c:pt idx="3524">
                  <c:v>-1.6400000000000001E-13</c:v>
                </c:pt>
                <c:pt idx="3525">
                  <c:v>-4.1999999999999998E-13</c:v>
                </c:pt>
                <c:pt idx="3526">
                  <c:v>-3.68E-13</c:v>
                </c:pt>
                <c:pt idx="3527">
                  <c:v>-2.7799999999999998E-13</c:v>
                </c:pt>
                <c:pt idx="3528">
                  <c:v>-2.5199999999999999E-13</c:v>
                </c:pt>
                <c:pt idx="3529">
                  <c:v>-2.2199999999999999E-13</c:v>
                </c:pt>
                <c:pt idx="3530">
                  <c:v>-3.6600000000000001E-13</c:v>
                </c:pt>
                <c:pt idx="3531">
                  <c:v>-3.5100000000000002E-13</c:v>
                </c:pt>
                <c:pt idx="3532">
                  <c:v>-1.6900000000000001E-13</c:v>
                </c:pt>
                <c:pt idx="3533">
                  <c:v>-4.04E-13</c:v>
                </c:pt>
                <c:pt idx="3534">
                  <c:v>-3.3599999999999998E-13</c:v>
                </c:pt>
                <c:pt idx="3535">
                  <c:v>-2.9799999999999999E-13</c:v>
                </c:pt>
                <c:pt idx="3536">
                  <c:v>-2.7100000000000001E-13</c:v>
                </c:pt>
                <c:pt idx="3537">
                  <c:v>-3.0199999999999998E-13</c:v>
                </c:pt>
                <c:pt idx="3538">
                  <c:v>-3.68E-13</c:v>
                </c:pt>
                <c:pt idx="3539">
                  <c:v>-3.1099999999999999E-13</c:v>
                </c:pt>
                <c:pt idx="3540">
                  <c:v>-2.72E-13</c:v>
                </c:pt>
                <c:pt idx="3541">
                  <c:v>-2.8000000000000002E-13</c:v>
                </c:pt>
                <c:pt idx="3542">
                  <c:v>-3.3000000000000001E-13</c:v>
                </c:pt>
                <c:pt idx="3543">
                  <c:v>-3.1299999999999998E-13</c:v>
                </c:pt>
                <c:pt idx="3544">
                  <c:v>-2.73E-13</c:v>
                </c:pt>
                <c:pt idx="3545">
                  <c:v>-2.8799999999999998E-13</c:v>
                </c:pt>
                <c:pt idx="3546">
                  <c:v>-2.4999999999999999E-13</c:v>
                </c:pt>
                <c:pt idx="3547">
                  <c:v>-2.08E-13</c:v>
                </c:pt>
                <c:pt idx="3548">
                  <c:v>-2.85E-13</c:v>
                </c:pt>
                <c:pt idx="3549">
                  <c:v>-2.2899999999999998E-13</c:v>
                </c:pt>
                <c:pt idx="3550">
                  <c:v>-3.55E-13</c:v>
                </c:pt>
                <c:pt idx="3551">
                  <c:v>-2.97E-13</c:v>
                </c:pt>
                <c:pt idx="3552">
                  <c:v>-2.6800000000000002E-13</c:v>
                </c:pt>
                <c:pt idx="3553">
                  <c:v>-3.43E-13</c:v>
                </c:pt>
                <c:pt idx="3554">
                  <c:v>-2.37E-13</c:v>
                </c:pt>
                <c:pt idx="3555">
                  <c:v>-2.8599999999999999E-13</c:v>
                </c:pt>
                <c:pt idx="3556">
                  <c:v>-3.0099999999999998E-13</c:v>
                </c:pt>
                <c:pt idx="3557">
                  <c:v>-4.15E-13</c:v>
                </c:pt>
                <c:pt idx="3558">
                  <c:v>-2.4600000000000001E-13</c:v>
                </c:pt>
                <c:pt idx="3559">
                  <c:v>-2.7799999999999998E-13</c:v>
                </c:pt>
                <c:pt idx="3560">
                  <c:v>-4.3400000000000002E-13</c:v>
                </c:pt>
                <c:pt idx="3561">
                  <c:v>-3.4799999999999998E-13</c:v>
                </c:pt>
                <c:pt idx="3562">
                  <c:v>-3.7400000000000002E-13</c:v>
                </c:pt>
                <c:pt idx="3563">
                  <c:v>-2.26E-13</c:v>
                </c:pt>
                <c:pt idx="3564">
                  <c:v>-2.8200000000000001E-13</c:v>
                </c:pt>
                <c:pt idx="3565">
                  <c:v>-2.8799999999999998E-13</c:v>
                </c:pt>
                <c:pt idx="3566">
                  <c:v>-3.2700000000000002E-13</c:v>
                </c:pt>
                <c:pt idx="3567">
                  <c:v>-2.24E-13</c:v>
                </c:pt>
                <c:pt idx="3568">
                  <c:v>-2.14E-13</c:v>
                </c:pt>
                <c:pt idx="3569">
                  <c:v>-3.56E-13</c:v>
                </c:pt>
                <c:pt idx="3570">
                  <c:v>-3.0099999999999998E-13</c:v>
                </c:pt>
                <c:pt idx="3571">
                  <c:v>-2.7399999999999999E-13</c:v>
                </c:pt>
                <c:pt idx="3572">
                  <c:v>-2.14E-13</c:v>
                </c:pt>
                <c:pt idx="3573">
                  <c:v>-3.32E-13</c:v>
                </c:pt>
                <c:pt idx="3574">
                  <c:v>-3.8600000000000002E-13</c:v>
                </c:pt>
                <c:pt idx="3575">
                  <c:v>-3.4200000000000001E-13</c:v>
                </c:pt>
                <c:pt idx="3576">
                  <c:v>-2.3400000000000001E-13</c:v>
                </c:pt>
                <c:pt idx="3577">
                  <c:v>-3.4000000000000002E-13</c:v>
                </c:pt>
                <c:pt idx="3578">
                  <c:v>-3.4100000000000001E-13</c:v>
                </c:pt>
                <c:pt idx="3579">
                  <c:v>-2.8599999999999999E-13</c:v>
                </c:pt>
                <c:pt idx="3580">
                  <c:v>-2.4099999999999998E-13</c:v>
                </c:pt>
                <c:pt idx="3581">
                  <c:v>-3.9299999999999999E-13</c:v>
                </c:pt>
                <c:pt idx="3582">
                  <c:v>-3.21E-13</c:v>
                </c:pt>
                <c:pt idx="3583">
                  <c:v>-3.2900000000000001E-13</c:v>
                </c:pt>
                <c:pt idx="3584">
                  <c:v>-3.2900000000000001E-13</c:v>
                </c:pt>
                <c:pt idx="3585">
                  <c:v>-2.9500000000000001E-13</c:v>
                </c:pt>
                <c:pt idx="3586">
                  <c:v>-4.2500000000000001E-13</c:v>
                </c:pt>
                <c:pt idx="3587">
                  <c:v>-2.49E-13</c:v>
                </c:pt>
                <c:pt idx="3588">
                  <c:v>-3.32E-13</c:v>
                </c:pt>
                <c:pt idx="3589">
                  <c:v>-2.9300000000000001E-13</c:v>
                </c:pt>
                <c:pt idx="3590">
                  <c:v>-2.3999999999999999E-13</c:v>
                </c:pt>
                <c:pt idx="3591">
                  <c:v>-2.84E-13</c:v>
                </c:pt>
                <c:pt idx="3592">
                  <c:v>-3.4200000000000001E-13</c:v>
                </c:pt>
                <c:pt idx="3593">
                  <c:v>-2.9500000000000001E-13</c:v>
                </c:pt>
                <c:pt idx="3594">
                  <c:v>-2.6399999999999999E-13</c:v>
                </c:pt>
                <c:pt idx="3595">
                  <c:v>-4.3300000000000002E-13</c:v>
                </c:pt>
                <c:pt idx="3596">
                  <c:v>-2.37E-13</c:v>
                </c:pt>
                <c:pt idx="3597">
                  <c:v>-3.3599999999999998E-13</c:v>
                </c:pt>
                <c:pt idx="3598">
                  <c:v>-3.1199999999999998E-13</c:v>
                </c:pt>
                <c:pt idx="3599">
                  <c:v>-4.0000000000000001E-13</c:v>
                </c:pt>
                <c:pt idx="3600">
                  <c:v>-2.2099999999999999E-13</c:v>
                </c:pt>
                <c:pt idx="3601">
                  <c:v>-3.4899999999999998E-13</c:v>
                </c:pt>
                <c:pt idx="3602">
                  <c:v>-2.7399999999999999E-13</c:v>
                </c:pt>
                <c:pt idx="3603">
                  <c:v>-4.14E-13</c:v>
                </c:pt>
                <c:pt idx="3604">
                  <c:v>-3.4200000000000001E-13</c:v>
                </c:pt>
                <c:pt idx="3605">
                  <c:v>-3.1099999999999999E-13</c:v>
                </c:pt>
                <c:pt idx="3606">
                  <c:v>-2.97E-13</c:v>
                </c:pt>
                <c:pt idx="3607">
                  <c:v>-2.5399999999999998E-13</c:v>
                </c:pt>
                <c:pt idx="3608">
                  <c:v>-3.8399999999999998E-13</c:v>
                </c:pt>
                <c:pt idx="3609">
                  <c:v>-2.8999999999999998E-13</c:v>
                </c:pt>
                <c:pt idx="3610">
                  <c:v>-3.6999999999999999E-13</c:v>
                </c:pt>
                <c:pt idx="3611">
                  <c:v>-1.42E-13</c:v>
                </c:pt>
                <c:pt idx="3612">
                  <c:v>-1.9199999999999999E-13</c:v>
                </c:pt>
                <c:pt idx="3613">
                  <c:v>-2.7599999999999999E-13</c:v>
                </c:pt>
                <c:pt idx="3614">
                  <c:v>-4.0599999999999999E-13</c:v>
                </c:pt>
                <c:pt idx="3615">
                  <c:v>-3.3800000000000002E-13</c:v>
                </c:pt>
                <c:pt idx="3616">
                  <c:v>-3.4699999999999999E-13</c:v>
                </c:pt>
                <c:pt idx="3617">
                  <c:v>-3.7400000000000002E-13</c:v>
                </c:pt>
                <c:pt idx="3618">
                  <c:v>-4.1799999999999999E-13</c:v>
                </c:pt>
                <c:pt idx="3619">
                  <c:v>-2.96E-13</c:v>
                </c:pt>
                <c:pt idx="3620">
                  <c:v>-2.8899999999999998E-13</c:v>
                </c:pt>
                <c:pt idx="3621">
                  <c:v>-2.8000000000000002E-13</c:v>
                </c:pt>
                <c:pt idx="3622">
                  <c:v>-3.5100000000000002E-13</c:v>
                </c:pt>
                <c:pt idx="3623">
                  <c:v>-2.4999999999999999E-13</c:v>
                </c:pt>
                <c:pt idx="3624">
                  <c:v>-3.0400000000000002E-13</c:v>
                </c:pt>
                <c:pt idx="3625">
                  <c:v>-3.7400000000000002E-13</c:v>
                </c:pt>
                <c:pt idx="3626">
                  <c:v>-3.2900000000000001E-13</c:v>
                </c:pt>
                <c:pt idx="3627">
                  <c:v>-3.8600000000000002E-13</c:v>
                </c:pt>
                <c:pt idx="3628">
                  <c:v>-2.1100000000000001E-13</c:v>
                </c:pt>
                <c:pt idx="3629">
                  <c:v>-2.13E-13</c:v>
                </c:pt>
                <c:pt idx="3630">
                  <c:v>-1.9199999999999999E-13</c:v>
                </c:pt>
                <c:pt idx="3631">
                  <c:v>-2.4500000000000002E-13</c:v>
                </c:pt>
                <c:pt idx="3632">
                  <c:v>-3.92E-13</c:v>
                </c:pt>
                <c:pt idx="3633">
                  <c:v>-3.0199999999999998E-13</c:v>
                </c:pt>
                <c:pt idx="3634">
                  <c:v>-3.21E-13</c:v>
                </c:pt>
                <c:pt idx="3635">
                  <c:v>-2.1200000000000001E-13</c:v>
                </c:pt>
                <c:pt idx="3636">
                  <c:v>-2.3999999999999999E-13</c:v>
                </c:pt>
                <c:pt idx="3637">
                  <c:v>-3.9900000000000002E-13</c:v>
                </c:pt>
                <c:pt idx="3638">
                  <c:v>-2.5500000000000002E-13</c:v>
                </c:pt>
                <c:pt idx="3639">
                  <c:v>-3.7700000000000001E-13</c:v>
                </c:pt>
                <c:pt idx="3640">
                  <c:v>-3.6999999999999999E-13</c:v>
                </c:pt>
                <c:pt idx="3641">
                  <c:v>-3.1800000000000001E-13</c:v>
                </c:pt>
                <c:pt idx="3642">
                  <c:v>-2.9899999999999999E-13</c:v>
                </c:pt>
                <c:pt idx="3643">
                  <c:v>-2.97E-13</c:v>
                </c:pt>
                <c:pt idx="3644">
                  <c:v>-1.6799999999999999E-13</c:v>
                </c:pt>
                <c:pt idx="3645">
                  <c:v>-3.1700000000000001E-13</c:v>
                </c:pt>
                <c:pt idx="3646">
                  <c:v>-3.43E-13</c:v>
                </c:pt>
                <c:pt idx="3647">
                  <c:v>-3.9599999999999998E-13</c:v>
                </c:pt>
                <c:pt idx="3648">
                  <c:v>-3.5400000000000001E-13</c:v>
                </c:pt>
                <c:pt idx="3649">
                  <c:v>-2.4400000000000002E-13</c:v>
                </c:pt>
                <c:pt idx="3650">
                  <c:v>-2.9500000000000001E-13</c:v>
                </c:pt>
                <c:pt idx="3651">
                  <c:v>-3.32E-13</c:v>
                </c:pt>
                <c:pt idx="3652">
                  <c:v>-3.9800000000000002E-13</c:v>
                </c:pt>
                <c:pt idx="3653">
                  <c:v>-2.97E-13</c:v>
                </c:pt>
                <c:pt idx="3654">
                  <c:v>-1.9799999999999999E-13</c:v>
                </c:pt>
                <c:pt idx="3655">
                  <c:v>-4.03E-13</c:v>
                </c:pt>
                <c:pt idx="3656">
                  <c:v>-2.8200000000000001E-13</c:v>
                </c:pt>
                <c:pt idx="3657">
                  <c:v>-2.6800000000000002E-13</c:v>
                </c:pt>
                <c:pt idx="3658">
                  <c:v>-3.9499999999999998E-13</c:v>
                </c:pt>
                <c:pt idx="3659">
                  <c:v>-1.6400000000000001E-13</c:v>
                </c:pt>
                <c:pt idx="3660">
                  <c:v>-3.55E-13</c:v>
                </c:pt>
                <c:pt idx="3661">
                  <c:v>-3.3499999999999999E-13</c:v>
                </c:pt>
                <c:pt idx="3662">
                  <c:v>-2.3099999999999997E-13</c:v>
                </c:pt>
                <c:pt idx="3663">
                  <c:v>-2.5099999999999999E-13</c:v>
                </c:pt>
                <c:pt idx="3664">
                  <c:v>-2.08E-13</c:v>
                </c:pt>
                <c:pt idx="3665">
                  <c:v>-3.7400000000000002E-13</c:v>
                </c:pt>
                <c:pt idx="3666">
                  <c:v>-3.5100000000000002E-13</c:v>
                </c:pt>
                <c:pt idx="3667">
                  <c:v>-3.3699999999999998E-13</c:v>
                </c:pt>
                <c:pt idx="3668">
                  <c:v>-2.6499999999999998E-13</c:v>
                </c:pt>
                <c:pt idx="3669">
                  <c:v>-2.4199999999999998E-13</c:v>
                </c:pt>
                <c:pt idx="3670">
                  <c:v>-2.9100000000000002E-13</c:v>
                </c:pt>
                <c:pt idx="3671">
                  <c:v>-2.6199999999999999E-13</c:v>
                </c:pt>
                <c:pt idx="3672">
                  <c:v>-2.7599999999999999E-13</c:v>
                </c:pt>
                <c:pt idx="3673">
                  <c:v>-3.1500000000000002E-13</c:v>
                </c:pt>
                <c:pt idx="3674">
                  <c:v>-3.1800000000000001E-13</c:v>
                </c:pt>
                <c:pt idx="3675">
                  <c:v>-3.56E-13</c:v>
                </c:pt>
                <c:pt idx="3676">
                  <c:v>-2.4400000000000002E-13</c:v>
                </c:pt>
                <c:pt idx="3677">
                  <c:v>-2.7399999999999999E-13</c:v>
                </c:pt>
                <c:pt idx="3678">
                  <c:v>-2.38E-13</c:v>
                </c:pt>
                <c:pt idx="3679">
                  <c:v>-3.3599999999999998E-13</c:v>
                </c:pt>
                <c:pt idx="3680">
                  <c:v>-4.0599999999999999E-13</c:v>
                </c:pt>
                <c:pt idx="3681">
                  <c:v>-2.38E-13</c:v>
                </c:pt>
                <c:pt idx="3682">
                  <c:v>-3.0600000000000001E-13</c:v>
                </c:pt>
                <c:pt idx="3683">
                  <c:v>-3.5899999999999998E-13</c:v>
                </c:pt>
                <c:pt idx="3684">
                  <c:v>-2.9500000000000001E-13</c:v>
                </c:pt>
                <c:pt idx="3685">
                  <c:v>-2.6800000000000002E-13</c:v>
                </c:pt>
                <c:pt idx="3686">
                  <c:v>-2.8300000000000001E-13</c:v>
                </c:pt>
                <c:pt idx="3687">
                  <c:v>-1.49E-13</c:v>
                </c:pt>
                <c:pt idx="3688">
                  <c:v>-3.9499999999999998E-13</c:v>
                </c:pt>
                <c:pt idx="3689">
                  <c:v>-3.2800000000000002E-13</c:v>
                </c:pt>
                <c:pt idx="3690">
                  <c:v>-3.7299999999999998E-13</c:v>
                </c:pt>
                <c:pt idx="3691">
                  <c:v>-3.5400000000000001E-13</c:v>
                </c:pt>
                <c:pt idx="3692">
                  <c:v>-2.9200000000000002E-13</c:v>
                </c:pt>
                <c:pt idx="3693">
                  <c:v>-2.1499999999999999E-13</c:v>
                </c:pt>
                <c:pt idx="3694">
                  <c:v>-4.6600000000000003E-13</c:v>
                </c:pt>
                <c:pt idx="3695">
                  <c:v>-3.32E-13</c:v>
                </c:pt>
                <c:pt idx="3696">
                  <c:v>-2.85E-13</c:v>
                </c:pt>
                <c:pt idx="3697">
                  <c:v>-2.9200000000000002E-13</c:v>
                </c:pt>
                <c:pt idx="3698">
                  <c:v>-1.2800000000000001E-13</c:v>
                </c:pt>
                <c:pt idx="3699">
                  <c:v>-3.2399999999999998E-13</c:v>
                </c:pt>
                <c:pt idx="3700">
                  <c:v>-3.3499999999999999E-13</c:v>
                </c:pt>
                <c:pt idx="3701">
                  <c:v>-3.1199999999999998E-13</c:v>
                </c:pt>
                <c:pt idx="3702">
                  <c:v>-2.2699999999999999E-13</c:v>
                </c:pt>
                <c:pt idx="3703">
                  <c:v>-2.8599999999999999E-13</c:v>
                </c:pt>
                <c:pt idx="3704">
                  <c:v>-3.6999999999999999E-13</c:v>
                </c:pt>
                <c:pt idx="3705">
                  <c:v>-2.5399999999999998E-13</c:v>
                </c:pt>
                <c:pt idx="3706">
                  <c:v>-2.6900000000000001E-13</c:v>
                </c:pt>
                <c:pt idx="3707">
                  <c:v>-3.6899999999999999E-13</c:v>
                </c:pt>
                <c:pt idx="3708">
                  <c:v>-3.0099999999999998E-13</c:v>
                </c:pt>
                <c:pt idx="3709">
                  <c:v>-1.6E-13</c:v>
                </c:pt>
                <c:pt idx="3710">
                  <c:v>-3.4499999999999999E-13</c:v>
                </c:pt>
                <c:pt idx="3711">
                  <c:v>-3.2199999999999999E-13</c:v>
                </c:pt>
                <c:pt idx="3712">
                  <c:v>-2.8899999999999998E-13</c:v>
                </c:pt>
                <c:pt idx="3713">
                  <c:v>-2.97E-13</c:v>
                </c:pt>
                <c:pt idx="3714">
                  <c:v>-3.56E-13</c:v>
                </c:pt>
                <c:pt idx="3715">
                  <c:v>-3.5400000000000001E-13</c:v>
                </c:pt>
                <c:pt idx="3716">
                  <c:v>-2.19E-13</c:v>
                </c:pt>
                <c:pt idx="3717">
                  <c:v>-3.8299999999999998E-13</c:v>
                </c:pt>
                <c:pt idx="3718">
                  <c:v>-2.9799999999999999E-13</c:v>
                </c:pt>
                <c:pt idx="3719">
                  <c:v>-3.1600000000000002E-13</c:v>
                </c:pt>
                <c:pt idx="3720">
                  <c:v>-3.6600000000000001E-13</c:v>
                </c:pt>
                <c:pt idx="3721">
                  <c:v>-3.0300000000000002E-13</c:v>
                </c:pt>
                <c:pt idx="3722">
                  <c:v>-3.7600000000000001E-13</c:v>
                </c:pt>
                <c:pt idx="3723">
                  <c:v>-1.5700000000000001E-13</c:v>
                </c:pt>
                <c:pt idx="3724">
                  <c:v>-3.1800000000000001E-13</c:v>
                </c:pt>
                <c:pt idx="3725">
                  <c:v>-3.6899999999999999E-13</c:v>
                </c:pt>
                <c:pt idx="3726">
                  <c:v>-2.85E-13</c:v>
                </c:pt>
                <c:pt idx="3727">
                  <c:v>-3.67E-13</c:v>
                </c:pt>
                <c:pt idx="3728">
                  <c:v>-3.0099999999999998E-13</c:v>
                </c:pt>
                <c:pt idx="3729">
                  <c:v>-2.9799999999999999E-13</c:v>
                </c:pt>
                <c:pt idx="3730">
                  <c:v>-2.85E-13</c:v>
                </c:pt>
                <c:pt idx="3731">
                  <c:v>-2.4700000000000001E-13</c:v>
                </c:pt>
                <c:pt idx="3732">
                  <c:v>-2.6E-13</c:v>
                </c:pt>
                <c:pt idx="3733">
                  <c:v>-2.9400000000000001E-13</c:v>
                </c:pt>
                <c:pt idx="3734">
                  <c:v>-4.6500000000000004E-13</c:v>
                </c:pt>
                <c:pt idx="3735">
                  <c:v>-2.7100000000000001E-13</c:v>
                </c:pt>
                <c:pt idx="3736">
                  <c:v>-3.1099999999999999E-13</c:v>
                </c:pt>
                <c:pt idx="3737">
                  <c:v>-2.49E-13</c:v>
                </c:pt>
                <c:pt idx="3738">
                  <c:v>-3.0999999999999999E-13</c:v>
                </c:pt>
                <c:pt idx="3739">
                  <c:v>-3.08E-13</c:v>
                </c:pt>
                <c:pt idx="3740">
                  <c:v>-3.0199999999999998E-13</c:v>
                </c:pt>
                <c:pt idx="3741">
                  <c:v>-2.9400000000000001E-13</c:v>
                </c:pt>
                <c:pt idx="3742">
                  <c:v>-2.4500000000000002E-13</c:v>
                </c:pt>
                <c:pt idx="3743">
                  <c:v>-2.8799999999999998E-13</c:v>
                </c:pt>
                <c:pt idx="3744">
                  <c:v>-3.9800000000000002E-13</c:v>
                </c:pt>
                <c:pt idx="3745">
                  <c:v>-3.91E-13</c:v>
                </c:pt>
                <c:pt idx="3746">
                  <c:v>-2.4400000000000002E-13</c:v>
                </c:pt>
                <c:pt idx="3747">
                  <c:v>-2.8899999999999998E-13</c:v>
                </c:pt>
                <c:pt idx="3748">
                  <c:v>-3.0400000000000002E-13</c:v>
                </c:pt>
                <c:pt idx="3749">
                  <c:v>-3.09E-13</c:v>
                </c:pt>
                <c:pt idx="3750">
                  <c:v>-2.3500000000000001E-13</c:v>
                </c:pt>
                <c:pt idx="3751">
                  <c:v>-3.4000000000000002E-13</c:v>
                </c:pt>
                <c:pt idx="3752">
                  <c:v>-3.4499999999999999E-13</c:v>
                </c:pt>
                <c:pt idx="3753">
                  <c:v>-3.1600000000000002E-13</c:v>
                </c:pt>
                <c:pt idx="3754">
                  <c:v>-2.5800000000000001E-13</c:v>
                </c:pt>
                <c:pt idx="3755">
                  <c:v>-2.4099999999999998E-13</c:v>
                </c:pt>
                <c:pt idx="3756">
                  <c:v>-2.19E-13</c:v>
                </c:pt>
                <c:pt idx="3757">
                  <c:v>-2.84E-13</c:v>
                </c:pt>
                <c:pt idx="3758">
                  <c:v>-3.4100000000000001E-13</c:v>
                </c:pt>
                <c:pt idx="3759">
                  <c:v>-3.4799999999999998E-13</c:v>
                </c:pt>
                <c:pt idx="3760">
                  <c:v>-3.6600000000000001E-13</c:v>
                </c:pt>
                <c:pt idx="3761">
                  <c:v>-3.6600000000000001E-13</c:v>
                </c:pt>
                <c:pt idx="3762">
                  <c:v>-3.5200000000000001E-13</c:v>
                </c:pt>
                <c:pt idx="3763">
                  <c:v>-1.6E-13</c:v>
                </c:pt>
                <c:pt idx="3764">
                  <c:v>-2.8300000000000001E-13</c:v>
                </c:pt>
                <c:pt idx="3765">
                  <c:v>-3.92E-13</c:v>
                </c:pt>
                <c:pt idx="3766">
                  <c:v>-3.32E-13</c:v>
                </c:pt>
                <c:pt idx="3767">
                  <c:v>-4.03E-13</c:v>
                </c:pt>
                <c:pt idx="3768">
                  <c:v>-3.2299999999999999E-13</c:v>
                </c:pt>
                <c:pt idx="3769">
                  <c:v>-3.6400000000000001E-13</c:v>
                </c:pt>
                <c:pt idx="3770">
                  <c:v>-3.6899999999999999E-13</c:v>
                </c:pt>
                <c:pt idx="3771">
                  <c:v>-4.1100000000000002E-13</c:v>
                </c:pt>
                <c:pt idx="3772">
                  <c:v>-2.6700000000000002E-13</c:v>
                </c:pt>
                <c:pt idx="3773">
                  <c:v>-3.4699999999999999E-13</c:v>
                </c:pt>
                <c:pt idx="3774">
                  <c:v>-2.3899999999999999E-13</c:v>
                </c:pt>
                <c:pt idx="3775">
                  <c:v>-3.1099999999999999E-13</c:v>
                </c:pt>
                <c:pt idx="3776">
                  <c:v>-2.6299999999999999E-13</c:v>
                </c:pt>
                <c:pt idx="3777">
                  <c:v>-2.97E-13</c:v>
                </c:pt>
                <c:pt idx="3778">
                  <c:v>-3.3399999999999999E-13</c:v>
                </c:pt>
                <c:pt idx="3779">
                  <c:v>-3.4000000000000002E-13</c:v>
                </c:pt>
                <c:pt idx="3780">
                  <c:v>-2.5700000000000002E-13</c:v>
                </c:pt>
                <c:pt idx="3781">
                  <c:v>-3.7099999999999998E-13</c:v>
                </c:pt>
                <c:pt idx="3782">
                  <c:v>-3.5999999999999998E-13</c:v>
                </c:pt>
                <c:pt idx="3783">
                  <c:v>-2.9100000000000002E-13</c:v>
                </c:pt>
                <c:pt idx="3784">
                  <c:v>-1.7299999999999999E-13</c:v>
                </c:pt>
                <c:pt idx="3785">
                  <c:v>-3.4499999999999999E-13</c:v>
                </c:pt>
                <c:pt idx="3786">
                  <c:v>-3.2199999999999999E-13</c:v>
                </c:pt>
                <c:pt idx="3787">
                  <c:v>-3.4899999999999998E-13</c:v>
                </c:pt>
                <c:pt idx="3788">
                  <c:v>-2.5900000000000001E-13</c:v>
                </c:pt>
                <c:pt idx="3789">
                  <c:v>-2.7000000000000001E-13</c:v>
                </c:pt>
                <c:pt idx="3790">
                  <c:v>-3.2800000000000002E-13</c:v>
                </c:pt>
                <c:pt idx="3791">
                  <c:v>-2.6900000000000001E-13</c:v>
                </c:pt>
                <c:pt idx="3792">
                  <c:v>-3.2199999999999999E-13</c:v>
                </c:pt>
                <c:pt idx="3793">
                  <c:v>-3.2299999999999999E-13</c:v>
                </c:pt>
                <c:pt idx="3794">
                  <c:v>-3.0099999999999998E-13</c:v>
                </c:pt>
                <c:pt idx="3795">
                  <c:v>-3.3000000000000001E-13</c:v>
                </c:pt>
                <c:pt idx="3796">
                  <c:v>-2.5199999999999999E-13</c:v>
                </c:pt>
                <c:pt idx="3797">
                  <c:v>-2.5600000000000002E-13</c:v>
                </c:pt>
                <c:pt idx="3798">
                  <c:v>-3.0600000000000001E-13</c:v>
                </c:pt>
                <c:pt idx="3799">
                  <c:v>-3.8499999999999998E-13</c:v>
                </c:pt>
                <c:pt idx="3800">
                  <c:v>-4.1200000000000001E-13</c:v>
                </c:pt>
                <c:pt idx="3801">
                  <c:v>-2.8000000000000002E-13</c:v>
                </c:pt>
                <c:pt idx="3802">
                  <c:v>-2.6800000000000002E-13</c:v>
                </c:pt>
                <c:pt idx="3803">
                  <c:v>-4.0900000000000002E-13</c:v>
                </c:pt>
                <c:pt idx="3804">
                  <c:v>-2.5199999999999999E-13</c:v>
                </c:pt>
                <c:pt idx="3805">
                  <c:v>-2.8599999999999999E-13</c:v>
                </c:pt>
                <c:pt idx="3806">
                  <c:v>-3.8900000000000001E-13</c:v>
                </c:pt>
                <c:pt idx="3807">
                  <c:v>-3.5899999999999998E-13</c:v>
                </c:pt>
                <c:pt idx="3808">
                  <c:v>-2.4300000000000002E-13</c:v>
                </c:pt>
                <c:pt idx="3809">
                  <c:v>-3.0999999999999999E-13</c:v>
                </c:pt>
                <c:pt idx="3810">
                  <c:v>-2.6E-13</c:v>
                </c:pt>
                <c:pt idx="3811">
                  <c:v>-3.3299999999999999E-13</c:v>
                </c:pt>
                <c:pt idx="3812">
                  <c:v>-3.5400000000000001E-13</c:v>
                </c:pt>
                <c:pt idx="3813">
                  <c:v>-2.7900000000000002E-13</c:v>
                </c:pt>
                <c:pt idx="3814">
                  <c:v>-3.6600000000000001E-13</c:v>
                </c:pt>
                <c:pt idx="3815">
                  <c:v>-3.8099999999999999E-13</c:v>
                </c:pt>
                <c:pt idx="3816">
                  <c:v>-3.1099999999999999E-13</c:v>
                </c:pt>
                <c:pt idx="3817">
                  <c:v>-3.21E-13</c:v>
                </c:pt>
                <c:pt idx="3818">
                  <c:v>-3.67E-13</c:v>
                </c:pt>
                <c:pt idx="3819">
                  <c:v>-2.8599999999999999E-13</c:v>
                </c:pt>
                <c:pt idx="3820">
                  <c:v>-2.2899999999999998E-13</c:v>
                </c:pt>
                <c:pt idx="3821">
                  <c:v>-3.4200000000000001E-13</c:v>
                </c:pt>
                <c:pt idx="3822">
                  <c:v>-3.6500000000000001E-13</c:v>
                </c:pt>
                <c:pt idx="3823">
                  <c:v>-2.3999999999999999E-13</c:v>
                </c:pt>
                <c:pt idx="3824">
                  <c:v>-3.07E-13</c:v>
                </c:pt>
                <c:pt idx="3825">
                  <c:v>-4.51E-13</c:v>
                </c:pt>
                <c:pt idx="3826">
                  <c:v>-3.0300000000000002E-13</c:v>
                </c:pt>
                <c:pt idx="3827">
                  <c:v>-2.0600000000000001E-13</c:v>
                </c:pt>
                <c:pt idx="3828">
                  <c:v>-3.0500000000000001E-13</c:v>
                </c:pt>
                <c:pt idx="3829">
                  <c:v>-3.3499999999999999E-13</c:v>
                </c:pt>
                <c:pt idx="3830">
                  <c:v>-2.6199999999999999E-13</c:v>
                </c:pt>
                <c:pt idx="3831">
                  <c:v>-2.6599999999999998E-13</c:v>
                </c:pt>
                <c:pt idx="3832">
                  <c:v>-3.1700000000000001E-13</c:v>
                </c:pt>
                <c:pt idx="3833">
                  <c:v>-2.6299999999999999E-13</c:v>
                </c:pt>
                <c:pt idx="3834">
                  <c:v>-2.36E-13</c:v>
                </c:pt>
                <c:pt idx="3835">
                  <c:v>-3.6300000000000002E-13</c:v>
                </c:pt>
                <c:pt idx="3836">
                  <c:v>-2.9899999999999999E-13</c:v>
                </c:pt>
                <c:pt idx="3837">
                  <c:v>-2.0299999999999999E-13</c:v>
                </c:pt>
                <c:pt idx="3838">
                  <c:v>-2.7399999999999999E-13</c:v>
                </c:pt>
                <c:pt idx="3839">
                  <c:v>-3.31E-13</c:v>
                </c:pt>
                <c:pt idx="3840">
                  <c:v>-3.2E-13</c:v>
                </c:pt>
                <c:pt idx="3841">
                  <c:v>-3.4799999999999998E-13</c:v>
                </c:pt>
                <c:pt idx="3842">
                  <c:v>-3.8900000000000001E-13</c:v>
                </c:pt>
                <c:pt idx="3843">
                  <c:v>-4.0900000000000002E-13</c:v>
                </c:pt>
                <c:pt idx="3844">
                  <c:v>-3.6099999999999998E-13</c:v>
                </c:pt>
                <c:pt idx="3845">
                  <c:v>-3.2199999999999999E-13</c:v>
                </c:pt>
                <c:pt idx="3846">
                  <c:v>-2.8300000000000001E-13</c:v>
                </c:pt>
                <c:pt idx="3847">
                  <c:v>-3.7299999999999998E-13</c:v>
                </c:pt>
                <c:pt idx="3848">
                  <c:v>-3.6200000000000002E-13</c:v>
                </c:pt>
                <c:pt idx="3849">
                  <c:v>-2.5700000000000002E-13</c:v>
                </c:pt>
                <c:pt idx="3850">
                  <c:v>-2.9400000000000001E-13</c:v>
                </c:pt>
                <c:pt idx="3851">
                  <c:v>-2.8100000000000001E-13</c:v>
                </c:pt>
                <c:pt idx="3852">
                  <c:v>-3.4000000000000002E-13</c:v>
                </c:pt>
                <c:pt idx="3853">
                  <c:v>-3.3399999999999999E-13</c:v>
                </c:pt>
                <c:pt idx="3854">
                  <c:v>-3.6400000000000001E-13</c:v>
                </c:pt>
                <c:pt idx="3855">
                  <c:v>-2.9999999999999998E-13</c:v>
                </c:pt>
                <c:pt idx="3856">
                  <c:v>-2.4700000000000001E-13</c:v>
                </c:pt>
                <c:pt idx="3857">
                  <c:v>-2.2300000000000001E-13</c:v>
                </c:pt>
                <c:pt idx="3858">
                  <c:v>-4.3400000000000002E-13</c:v>
                </c:pt>
                <c:pt idx="3859">
                  <c:v>-3.7700000000000001E-13</c:v>
                </c:pt>
                <c:pt idx="3860">
                  <c:v>-3.4000000000000002E-13</c:v>
                </c:pt>
                <c:pt idx="3861">
                  <c:v>-2.7100000000000001E-13</c:v>
                </c:pt>
                <c:pt idx="3862">
                  <c:v>-2.9400000000000001E-13</c:v>
                </c:pt>
                <c:pt idx="3863">
                  <c:v>-2.5199999999999999E-13</c:v>
                </c:pt>
                <c:pt idx="3864">
                  <c:v>-1.5200000000000001E-13</c:v>
                </c:pt>
                <c:pt idx="3865">
                  <c:v>-3.55E-13</c:v>
                </c:pt>
                <c:pt idx="3866">
                  <c:v>-3.4699999999999999E-13</c:v>
                </c:pt>
                <c:pt idx="3867">
                  <c:v>-2.0999999999999999E-13</c:v>
                </c:pt>
                <c:pt idx="3868">
                  <c:v>-3.3900000000000002E-13</c:v>
                </c:pt>
                <c:pt idx="3869">
                  <c:v>-2.4999999999999999E-13</c:v>
                </c:pt>
                <c:pt idx="3870">
                  <c:v>-2.37E-13</c:v>
                </c:pt>
                <c:pt idx="3871">
                  <c:v>-3.4599999999999999E-13</c:v>
                </c:pt>
                <c:pt idx="3872">
                  <c:v>-2.9300000000000001E-13</c:v>
                </c:pt>
                <c:pt idx="3873">
                  <c:v>-3.32E-13</c:v>
                </c:pt>
                <c:pt idx="3874">
                  <c:v>-3.4499999999999999E-13</c:v>
                </c:pt>
                <c:pt idx="3875">
                  <c:v>-3.2199999999999999E-13</c:v>
                </c:pt>
                <c:pt idx="3876">
                  <c:v>-2.6199999999999999E-13</c:v>
                </c:pt>
                <c:pt idx="3877">
                  <c:v>-2.7399999999999999E-13</c:v>
                </c:pt>
                <c:pt idx="3878">
                  <c:v>-3.4200000000000001E-13</c:v>
                </c:pt>
                <c:pt idx="3879">
                  <c:v>-3.9900000000000002E-13</c:v>
                </c:pt>
                <c:pt idx="3880">
                  <c:v>-2.2099999999999999E-13</c:v>
                </c:pt>
                <c:pt idx="3881">
                  <c:v>-4.0100000000000001E-13</c:v>
                </c:pt>
                <c:pt idx="3882">
                  <c:v>-2.08E-13</c:v>
                </c:pt>
                <c:pt idx="3883">
                  <c:v>-3.3399999999999999E-13</c:v>
                </c:pt>
                <c:pt idx="3884">
                  <c:v>-3.1199999999999998E-13</c:v>
                </c:pt>
                <c:pt idx="3885">
                  <c:v>-2.9799999999999999E-13</c:v>
                </c:pt>
                <c:pt idx="3886">
                  <c:v>-2.8100000000000001E-13</c:v>
                </c:pt>
                <c:pt idx="3887">
                  <c:v>-2.7900000000000002E-13</c:v>
                </c:pt>
                <c:pt idx="3888">
                  <c:v>-3.5400000000000001E-13</c:v>
                </c:pt>
                <c:pt idx="3889">
                  <c:v>-3.3000000000000001E-13</c:v>
                </c:pt>
                <c:pt idx="3890">
                  <c:v>-3.0999999999999999E-13</c:v>
                </c:pt>
                <c:pt idx="3891">
                  <c:v>-3.9900000000000002E-13</c:v>
                </c:pt>
                <c:pt idx="3892">
                  <c:v>-3.91E-13</c:v>
                </c:pt>
                <c:pt idx="3893">
                  <c:v>-3.4899999999999998E-13</c:v>
                </c:pt>
                <c:pt idx="3894">
                  <c:v>-2.6E-13</c:v>
                </c:pt>
                <c:pt idx="3895">
                  <c:v>-3.6400000000000001E-13</c:v>
                </c:pt>
                <c:pt idx="3896">
                  <c:v>-2.9799999999999999E-13</c:v>
                </c:pt>
                <c:pt idx="3897">
                  <c:v>-3.56E-13</c:v>
                </c:pt>
                <c:pt idx="3898">
                  <c:v>-2.1800000000000001E-13</c:v>
                </c:pt>
                <c:pt idx="3899">
                  <c:v>-2.96E-13</c:v>
                </c:pt>
                <c:pt idx="3900">
                  <c:v>-3.2399999999999998E-13</c:v>
                </c:pt>
                <c:pt idx="3901">
                  <c:v>-2.0999999999999999E-13</c:v>
                </c:pt>
                <c:pt idx="3902">
                  <c:v>-2.48E-13</c:v>
                </c:pt>
                <c:pt idx="3903">
                  <c:v>-2.9500000000000001E-13</c:v>
                </c:pt>
                <c:pt idx="3904">
                  <c:v>-3.1299999999999998E-13</c:v>
                </c:pt>
                <c:pt idx="3905">
                  <c:v>-3.3800000000000002E-13</c:v>
                </c:pt>
                <c:pt idx="3906">
                  <c:v>-4.03E-13</c:v>
                </c:pt>
                <c:pt idx="3907">
                  <c:v>-3.0999999999999999E-13</c:v>
                </c:pt>
                <c:pt idx="3908">
                  <c:v>-3.4799999999999998E-13</c:v>
                </c:pt>
                <c:pt idx="3909">
                  <c:v>-2.5099999999999999E-13</c:v>
                </c:pt>
                <c:pt idx="3910">
                  <c:v>-2.9400000000000001E-13</c:v>
                </c:pt>
                <c:pt idx="3911">
                  <c:v>-3.8E-13</c:v>
                </c:pt>
                <c:pt idx="3912">
                  <c:v>-2.3099999999999997E-13</c:v>
                </c:pt>
                <c:pt idx="3913">
                  <c:v>-2.8200000000000001E-13</c:v>
                </c:pt>
                <c:pt idx="3914">
                  <c:v>-3.9499999999999998E-13</c:v>
                </c:pt>
                <c:pt idx="3915">
                  <c:v>-3.3599999999999998E-13</c:v>
                </c:pt>
                <c:pt idx="3916">
                  <c:v>-4.0499999999999999E-13</c:v>
                </c:pt>
                <c:pt idx="3917">
                  <c:v>-3.32E-13</c:v>
                </c:pt>
                <c:pt idx="3918">
                  <c:v>-2.72E-13</c:v>
                </c:pt>
                <c:pt idx="3919">
                  <c:v>-3.2199999999999999E-13</c:v>
                </c:pt>
                <c:pt idx="3920">
                  <c:v>-3.4000000000000002E-13</c:v>
                </c:pt>
                <c:pt idx="3921">
                  <c:v>-2.6800000000000002E-13</c:v>
                </c:pt>
                <c:pt idx="3922">
                  <c:v>-3.0099999999999998E-13</c:v>
                </c:pt>
                <c:pt idx="3923">
                  <c:v>-3.7099999999999998E-13</c:v>
                </c:pt>
                <c:pt idx="3924">
                  <c:v>-4.73E-13</c:v>
                </c:pt>
                <c:pt idx="3925">
                  <c:v>-2.4199999999999998E-13</c:v>
                </c:pt>
                <c:pt idx="3926">
                  <c:v>-3.7099999999999998E-13</c:v>
                </c:pt>
                <c:pt idx="3927">
                  <c:v>-3.0500000000000001E-13</c:v>
                </c:pt>
                <c:pt idx="3928">
                  <c:v>-3.0300000000000002E-13</c:v>
                </c:pt>
                <c:pt idx="3929">
                  <c:v>-3.1700000000000001E-13</c:v>
                </c:pt>
                <c:pt idx="3930">
                  <c:v>-3.1199999999999998E-13</c:v>
                </c:pt>
                <c:pt idx="3931">
                  <c:v>-3.32E-13</c:v>
                </c:pt>
                <c:pt idx="3932">
                  <c:v>-3.8700000000000002E-13</c:v>
                </c:pt>
                <c:pt idx="3933">
                  <c:v>-2.7499999999999999E-13</c:v>
                </c:pt>
                <c:pt idx="3934">
                  <c:v>-3.3699999999999998E-13</c:v>
                </c:pt>
                <c:pt idx="3935">
                  <c:v>-3.5699999999999999E-13</c:v>
                </c:pt>
                <c:pt idx="3936">
                  <c:v>-3.3000000000000001E-13</c:v>
                </c:pt>
                <c:pt idx="3937">
                  <c:v>-3.8E-13</c:v>
                </c:pt>
                <c:pt idx="3938">
                  <c:v>-3.9900000000000002E-13</c:v>
                </c:pt>
                <c:pt idx="3939">
                  <c:v>-2.0899999999999999E-13</c:v>
                </c:pt>
                <c:pt idx="3940">
                  <c:v>-2.3400000000000001E-13</c:v>
                </c:pt>
                <c:pt idx="3941">
                  <c:v>-2.84E-13</c:v>
                </c:pt>
                <c:pt idx="3942">
                  <c:v>-3.21E-13</c:v>
                </c:pt>
                <c:pt idx="3943">
                  <c:v>-3.4499999999999999E-13</c:v>
                </c:pt>
                <c:pt idx="3944">
                  <c:v>-4.1999999999999998E-13</c:v>
                </c:pt>
                <c:pt idx="3945">
                  <c:v>-3.1500000000000002E-13</c:v>
                </c:pt>
                <c:pt idx="3946">
                  <c:v>-2.5900000000000001E-13</c:v>
                </c:pt>
                <c:pt idx="3947">
                  <c:v>-2.73E-13</c:v>
                </c:pt>
                <c:pt idx="3948">
                  <c:v>-4.0699999999999998E-13</c:v>
                </c:pt>
                <c:pt idx="3949">
                  <c:v>-3.0400000000000002E-13</c:v>
                </c:pt>
                <c:pt idx="3950">
                  <c:v>-1.9900000000000001E-13</c:v>
                </c:pt>
                <c:pt idx="3951">
                  <c:v>-2.9300000000000001E-13</c:v>
                </c:pt>
                <c:pt idx="3952">
                  <c:v>-3.0099999999999998E-13</c:v>
                </c:pt>
                <c:pt idx="3953">
                  <c:v>-4.51E-13</c:v>
                </c:pt>
                <c:pt idx="3954">
                  <c:v>-3.2199999999999999E-13</c:v>
                </c:pt>
                <c:pt idx="3955">
                  <c:v>-3.19E-13</c:v>
                </c:pt>
                <c:pt idx="3956">
                  <c:v>-1.9699999999999999E-13</c:v>
                </c:pt>
                <c:pt idx="3957">
                  <c:v>-3.8700000000000002E-13</c:v>
                </c:pt>
                <c:pt idx="3958">
                  <c:v>-3.8E-13</c:v>
                </c:pt>
                <c:pt idx="3959">
                  <c:v>-2.6199999999999999E-13</c:v>
                </c:pt>
                <c:pt idx="3960">
                  <c:v>-3.8499999999999998E-13</c:v>
                </c:pt>
                <c:pt idx="3961">
                  <c:v>-3.68E-13</c:v>
                </c:pt>
                <c:pt idx="3962">
                  <c:v>-2.9400000000000001E-13</c:v>
                </c:pt>
                <c:pt idx="3963">
                  <c:v>-3.19E-13</c:v>
                </c:pt>
                <c:pt idx="3964">
                  <c:v>-3.68E-13</c:v>
                </c:pt>
                <c:pt idx="3965">
                  <c:v>-4.0000000000000001E-13</c:v>
                </c:pt>
                <c:pt idx="3966">
                  <c:v>-2.8200000000000001E-13</c:v>
                </c:pt>
                <c:pt idx="3967">
                  <c:v>-4.2200000000000002E-13</c:v>
                </c:pt>
                <c:pt idx="3968">
                  <c:v>-2.85E-13</c:v>
                </c:pt>
                <c:pt idx="3969">
                  <c:v>-2.49E-13</c:v>
                </c:pt>
                <c:pt idx="3970">
                  <c:v>-3.3299999999999999E-13</c:v>
                </c:pt>
                <c:pt idx="3971">
                  <c:v>-3.9499999999999998E-13</c:v>
                </c:pt>
                <c:pt idx="3972">
                  <c:v>-2.85E-13</c:v>
                </c:pt>
                <c:pt idx="3973">
                  <c:v>-2.14E-13</c:v>
                </c:pt>
                <c:pt idx="3974">
                  <c:v>-3.2E-13</c:v>
                </c:pt>
                <c:pt idx="3975">
                  <c:v>-2.6299999999999999E-13</c:v>
                </c:pt>
                <c:pt idx="3976">
                  <c:v>-4.0000000000000001E-13</c:v>
                </c:pt>
                <c:pt idx="3977">
                  <c:v>-2.1100000000000001E-13</c:v>
                </c:pt>
                <c:pt idx="3978">
                  <c:v>-4.0100000000000001E-13</c:v>
                </c:pt>
                <c:pt idx="3979">
                  <c:v>-2.6599999999999998E-13</c:v>
                </c:pt>
                <c:pt idx="3980">
                  <c:v>-3.2900000000000001E-13</c:v>
                </c:pt>
                <c:pt idx="3981">
                  <c:v>-1.7399999999999999E-13</c:v>
                </c:pt>
                <c:pt idx="3982">
                  <c:v>-3.56E-13</c:v>
                </c:pt>
                <c:pt idx="3983">
                  <c:v>-2.73E-13</c:v>
                </c:pt>
                <c:pt idx="3984">
                  <c:v>-4.1300000000000001E-13</c:v>
                </c:pt>
                <c:pt idx="3985">
                  <c:v>-2.14E-13</c:v>
                </c:pt>
                <c:pt idx="3986">
                  <c:v>-3.0199999999999998E-13</c:v>
                </c:pt>
                <c:pt idx="3987">
                  <c:v>-3.8900000000000001E-13</c:v>
                </c:pt>
                <c:pt idx="3988">
                  <c:v>-3.2E-13</c:v>
                </c:pt>
                <c:pt idx="3989">
                  <c:v>-4.0499999999999999E-13</c:v>
                </c:pt>
                <c:pt idx="3990">
                  <c:v>-3.44E-13</c:v>
                </c:pt>
                <c:pt idx="3991">
                  <c:v>-3.1500000000000002E-13</c:v>
                </c:pt>
                <c:pt idx="3992">
                  <c:v>-4.1200000000000001E-13</c:v>
                </c:pt>
                <c:pt idx="3993">
                  <c:v>-2.6800000000000002E-13</c:v>
                </c:pt>
                <c:pt idx="3994">
                  <c:v>-3.3499999999999999E-13</c:v>
                </c:pt>
                <c:pt idx="3995">
                  <c:v>-2.5800000000000001E-13</c:v>
                </c:pt>
                <c:pt idx="3996">
                  <c:v>-3.9E-13</c:v>
                </c:pt>
                <c:pt idx="3997">
                  <c:v>-2.7799999999999998E-13</c:v>
                </c:pt>
                <c:pt idx="3998">
                  <c:v>-3.5300000000000001E-13</c:v>
                </c:pt>
                <c:pt idx="3999">
                  <c:v>-3.4000000000000002E-13</c:v>
                </c:pt>
                <c:pt idx="4000">
                  <c:v>-1.9900000000000001E-13</c:v>
                </c:pt>
                <c:pt idx="4001">
                  <c:v>-2.9100000000000002E-13</c:v>
                </c:pt>
                <c:pt idx="4002">
                  <c:v>-2.9100000000000002E-13</c:v>
                </c:pt>
                <c:pt idx="4003">
                  <c:v>-3.3699999999999998E-13</c:v>
                </c:pt>
                <c:pt idx="4004">
                  <c:v>-3.8099999999999999E-13</c:v>
                </c:pt>
                <c:pt idx="4005">
                  <c:v>-2.5299999999999998E-13</c:v>
                </c:pt>
                <c:pt idx="4006">
                  <c:v>-2.9999999999999998E-13</c:v>
                </c:pt>
                <c:pt idx="4007">
                  <c:v>-2.9400000000000001E-13</c:v>
                </c:pt>
                <c:pt idx="4008">
                  <c:v>-3.4100000000000001E-13</c:v>
                </c:pt>
                <c:pt idx="4009">
                  <c:v>-4.2999999999999999E-13</c:v>
                </c:pt>
                <c:pt idx="4010">
                  <c:v>-2.9899999999999999E-13</c:v>
                </c:pt>
                <c:pt idx="4011">
                  <c:v>-2.7100000000000001E-13</c:v>
                </c:pt>
                <c:pt idx="4012">
                  <c:v>-2.4400000000000002E-13</c:v>
                </c:pt>
                <c:pt idx="4013">
                  <c:v>-3.43E-13</c:v>
                </c:pt>
                <c:pt idx="4014">
                  <c:v>-2.9400000000000001E-13</c:v>
                </c:pt>
                <c:pt idx="4015">
                  <c:v>-3.0099999999999998E-13</c:v>
                </c:pt>
                <c:pt idx="4016">
                  <c:v>-3.2499999999999998E-13</c:v>
                </c:pt>
                <c:pt idx="4017">
                  <c:v>-4.15E-13</c:v>
                </c:pt>
                <c:pt idx="4018">
                  <c:v>-3.2700000000000002E-13</c:v>
                </c:pt>
                <c:pt idx="4019">
                  <c:v>-3.0600000000000001E-13</c:v>
                </c:pt>
                <c:pt idx="4020">
                  <c:v>-2.8699999999999999E-13</c:v>
                </c:pt>
                <c:pt idx="4021">
                  <c:v>-2.4600000000000001E-13</c:v>
                </c:pt>
                <c:pt idx="4022">
                  <c:v>-3.8399999999999998E-13</c:v>
                </c:pt>
                <c:pt idx="4023">
                  <c:v>-3.0400000000000002E-13</c:v>
                </c:pt>
                <c:pt idx="4024">
                  <c:v>-2.49E-13</c:v>
                </c:pt>
                <c:pt idx="4025">
                  <c:v>-3.3900000000000002E-13</c:v>
                </c:pt>
                <c:pt idx="4026">
                  <c:v>-2.3899999999999999E-13</c:v>
                </c:pt>
                <c:pt idx="4027">
                  <c:v>-2.6199999999999999E-13</c:v>
                </c:pt>
                <c:pt idx="4028">
                  <c:v>-3.2199999999999999E-13</c:v>
                </c:pt>
                <c:pt idx="4029">
                  <c:v>-2.6199999999999999E-13</c:v>
                </c:pt>
                <c:pt idx="4030">
                  <c:v>-3.7400000000000002E-13</c:v>
                </c:pt>
                <c:pt idx="4031">
                  <c:v>-4.0499999999999999E-13</c:v>
                </c:pt>
                <c:pt idx="4032">
                  <c:v>-2.1100000000000001E-13</c:v>
                </c:pt>
                <c:pt idx="4033">
                  <c:v>-2.4400000000000002E-13</c:v>
                </c:pt>
                <c:pt idx="4034">
                  <c:v>-3.2900000000000001E-13</c:v>
                </c:pt>
                <c:pt idx="4035">
                  <c:v>-2.8599999999999999E-13</c:v>
                </c:pt>
                <c:pt idx="4036">
                  <c:v>-3.9800000000000002E-13</c:v>
                </c:pt>
                <c:pt idx="4037">
                  <c:v>-3.6400000000000001E-13</c:v>
                </c:pt>
                <c:pt idx="4038">
                  <c:v>-3.09E-13</c:v>
                </c:pt>
                <c:pt idx="4039">
                  <c:v>-2.8799999999999998E-13</c:v>
                </c:pt>
                <c:pt idx="4040">
                  <c:v>-3.1400000000000003E-13</c:v>
                </c:pt>
                <c:pt idx="4041">
                  <c:v>-2.6900000000000001E-13</c:v>
                </c:pt>
                <c:pt idx="4042">
                  <c:v>-3.3000000000000001E-13</c:v>
                </c:pt>
                <c:pt idx="4043">
                  <c:v>-2.5399999999999998E-13</c:v>
                </c:pt>
                <c:pt idx="4044">
                  <c:v>-3.9499999999999998E-13</c:v>
                </c:pt>
                <c:pt idx="4045">
                  <c:v>-3.32E-13</c:v>
                </c:pt>
                <c:pt idx="4046">
                  <c:v>-2.97E-13</c:v>
                </c:pt>
                <c:pt idx="4047">
                  <c:v>-3.4100000000000001E-13</c:v>
                </c:pt>
                <c:pt idx="4048">
                  <c:v>-2.97E-13</c:v>
                </c:pt>
                <c:pt idx="4049">
                  <c:v>-3.3699999999999998E-13</c:v>
                </c:pt>
                <c:pt idx="4050">
                  <c:v>-3.21E-13</c:v>
                </c:pt>
                <c:pt idx="4051">
                  <c:v>-3.55E-13</c:v>
                </c:pt>
                <c:pt idx="4052">
                  <c:v>-3.79E-13</c:v>
                </c:pt>
                <c:pt idx="4053">
                  <c:v>-4.0900000000000002E-13</c:v>
                </c:pt>
                <c:pt idx="4054">
                  <c:v>-3.4599999999999999E-13</c:v>
                </c:pt>
                <c:pt idx="4055">
                  <c:v>-2.19E-13</c:v>
                </c:pt>
                <c:pt idx="4056">
                  <c:v>-2.4199999999999998E-13</c:v>
                </c:pt>
                <c:pt idx="4057">
                  <c:v>-4.1200000000000001E-13</c:v>
                </c:pt>
                <c:pt idx="4058">
                  <c:v>-1.78E-13</c:v>
                </c:pt>
                <c:pt idx="4059">
                  <c:v>-3.7199999999999998E-13</c:v>
                </c:pt>
                <c:pt idx="4060">
                  <c:v>-3.3599999999999998E-13</c:v>
                </c:pt>
                <c:pt idx="4061">
                  <c:v>-3.0300000000000002E-13</c:v>
                </c:pt>
                <c:pt idx="4062">
                  <c:v>-3.3800000000000002E-13</c:v>
                </c:pt>
                <c:pt idx="4063">
                  <c:v>-3.3299999999999999E-13</c:v>
                </c:pt>
                <c:pt idx="4064">
                  <c:v>-1.89E-13</c:v>
                </c:pt>
                <c:pt idx="4065">
                  <c:v>-3.07E-13</c:v>
                </c:pt>
                <c:pt idx="4066">
                  <c:v>-4.4399999999999998E-13</c:v>
                </c:pt>
                <c:pt idx="4067">
                  <c:v>-3.0099999999999998E-13</c:v>
                </c:pt>
                <c:pt idx="4068">
                  <c:v>-3.2700000000000002E-13</c:v>
                </c:pt>
                <c:pt idx="4069">
                  <c:v>-3.2E-13</c:v>
                </c:pt>
                <c:pt idx="4070">
                  <c:v>-3.8900000000000001E-13</c:v>
                </c:pt>
                <c:pt idx="4071">
                  <c:v>-3.3499999999999999E-13</c:v>
                </c:pt>
                <c:pt idx="4072">
                  <c:v>-1.6900000000000001E-13</c:v>
                </c:pt>
                <c:pt idx="4073">
                  <c:v>-2.9899999999999999E-13</c:v>
                </c:pt>
                <c:pt idx="4074">
                  <c:v>-2.7399999999999999E-13</c:v>
                </c:pt>
                <c:pt idx="4075">
                  <c:v>-2.4400000000000002E-13</c:v>
                </c:pt>
                <c:pt idx="4076">
                  <c:v>-3.9599999999999998E-13</c:v>
                </c:pt>
                <c:pt idx="4077">
                  <c:v>-2.49E-13</c:v>
                </c:pt>
                <c:pt idx="4078">
                  <c:v>-3.5400000000000001E-13</c:v>
                </c:pt>
                <c:pt idx="4079">
                  <c:v>-2.6299999999999999E-13</c:v>
                </c:pt>
                <c:pt idx="4080">
                  <c:v>-2.8200000000000001E-13</c:v>
                </c:pt>
                <c:pt idx="4081">
                  <c:v>-3.5999999999999998E-13</c:v>
                </c:pt>
                <c:pt idx="4082">
                  <c:v>-2.7399999999999999E-13</c:v>
                </c:pt>
                <c:pt idx="4083">
                  <c:v>-2.8300000000000001E-13</c:v>
                </c:pt>
                <c:pt idx="4084">
                  <c:v>-2.9300000000000001E-13</c:v>
                </c:pt>
                <c:pt idx="4085">
                  <c:v>-3.5400000000000001E-13</c:v>
                </c:pt>
                <c:pt idx="4086">
                  <c:v>-2.8999999999999998E-13</c:v>
                </c:pt>
                <c:pt idx="4087">
                  <c:v>-3.68E-13</c:v>
                </c:pt>
                <c:pt idx="4088">
                  <c:v>-3.5200000000000001E-13</c:v>
                </c:pt>
                <c:pt idx="4089">
                  <c:v>-1.7600000000000001E-13</c:v>
                </c:pt>
                <c:pt idx="4090">
                  <c:v>-3.4899999999999998E-13</c:v>
                </c:pt>
                <c:pt idx="4091">
                  <c:v>-2.8699999999999999E-13</c:v>
                </c:pt>
                <c:pt idx="4092">
                  <c:v>-3.4100000000000001E-13</c:v>
                </c:pt>
                <c:pt idx="4093">
                  <c:v>-2.8799999999999998E-13</c:v>
                </c:pt>
                <c:pt idx="4094">
                  <c:v>-3.5699999999999999E-13</c:v>
                </c:pt>
                <c:pt idx="4095">
                  <c:v>-3.92E-13</c:v>
                </c:pt>
                <c:pt idx="4096">
                  <c:v>-2.5199999999999999E-13</c:v>
                </c:pt>
                <c:pt idx="4097">
                  <c:v>-2.6299999999999999E-13</c:v>
                </c:pt>
                <c:pt idx="4098">
                  <c:v>-3.4100000000000001E-13</c:v>
                </c:pt>
                <c:pt idx="4099">
                  <c:v>-3.4100000000000001E-13</c:v>
                </c:pt>
                <c:pt idx="4100">
                  <c:v>-2.9400000000000001E-13</c:v>
                </c:pt>
                <c:pt idx="4101">
                  <c:v>-3.1700000000000001E-13</c:v>
                </c:pt>
                <c:pt idx="4102">
                  <c:v>-3.0300000000000002E-13</c:v>
                </c:pt>
                <c:pt idx="4103">
                  <c:v>-3.2399999999999998E-13</c:v>
                </c:pt>
                <c:pt idx="4104">
                  <c:v>-2.96E-13</c:v>
                </c:pt>
                <c:pt idx="4105">
                  <c:v>-2.9400000000000001E-13</c:v>
                </c:pt>
                <c:pt idx="4106">
                  <c:v>-2.9300000000000001E-13</c:v>
                </c:pt>
                <c:pt idx="4107">
                  <c:v>-2.9100000000000002E-13</c:v>
                </c:pt>
                <c:pt idx="4108">
                  <c:v>-2.6800000000000002E-13</c:v>
                </c:pt>
                <c:pt idx="4109">
                  <c:v>-2.73E-13</c:v>
                </c:pt>
                <c:pt idx="4110">
                  <c:v>-3.9499999999999998E-13</c:v>
                </c:pt>
                <c:pt idx="4111">
                  <c:v>-3.8399999999999998E-13</c:v>
                </c:pt>
                <c:pt idx="4112">
                  <c:v>-2.8599999999999999E-13</c:v>
                </c:pt>
                <c:pt idx="4113">
                  <c:v>-1.49E-13</c:v>
                </c:pt>
                <c:pt idx="4114">
                  <c:v>-2.6900000000000001E-13</c:v>
                </c:pt>
                <c:pt idx="4115">
                  <c:v>-2.4999999999999999E-13</c:v>
                </c:pt>
                <c:pt idx="4116">
                  <c:v>-3.1400000000000003E-13</c:v>
                </c:pt>
                <c:pt idx="4117">
                  <c:v>-2.6499999999999998E-13</c:v>
                </c:pt>
                <c:pt idx="4118">
                  <c:v>-2.9799999999999999E-13</c:v>
                </c:pt>
                <c:pt idx="4119">
                  <c:v>-2.1800000000000001E-13</c:v>
                </c:pt>
                <c:pt idx="4120">
                  <c:v>-3.7600000000000001E-13</c:v>
                </c:pt>
                <c:pt idx="4121">
                  <c:v>-3.4799999999999998E-13</c:v>
                </c:pt>
                <c:pt idx="4122">
                  <c:v>-3.3599999999999998E-13</c:v>
                </c:pt>
                <c:pt idx="4123">
                  <c:v>-2.9200000000000002E-13</c:v>
                </c:pt>
                <c:pt idx="4124">
                  <c:v>-3.55E-13</c:v>
                </c:pt>
                <c:pt idx="4125">
                  <c:v>-3.21E-13</c:v>
                </c:pt>
                <c:pt idx="4126">
                  <c:v>-2.4300000000000002E-13</c:v>
                </c:pt>
                <c:pt idx="4127">
                  <c:v>-3.32E-13</c:v>
                </c:pt>
                <c:pt idx="4128">
                  <c:v>-3.5899999999999998E-13</c:v>
                </c:pt>
                <c:pt idx="4129">
                  <c:v>-2.9799999999999999E-13</c:v>
                </c:pt>
                <c:pt idx="4130">
                  <c:v>-3.4100000000000001E-13</c:v>
                </c:pt>
                <c:pt idx="4131">
                  <c:v>-2.9100000000000002E-13</c:v>
                </c:pt>
                <c:pt idx="4132">
                  <c:v>-2.8000000000000002E-13</c:v>
                </c:pt>
                <c:pt idx="4133">
                  <c:v>-3.4699999999999999E-13</c:v>
                </c:pt>
                <c:pt idx="4134">
                  <c:v>-3.9499999999999998E-13</c:v>
                </c:pt>
                <c:pt idx="4135">
                  <c:v>-3.6099999999999998E-13</c:v>
                </c:pt>
                <c:pt idx="4136">
                  <c:v>-2.0999999999999999E-13</c:v>
                </c:pt>
                <c:pt idx="4137">
                  <c:v>-2.6499999999999998E-13</c:v>
                </c:pt>
                <c:pt idx="4138">
                  <c:v>-3.2700000000000002E-13</c:v>
                </c:pt>
                <c:pt idx="4139">
                  <c:v>-3.6600000000000001E-13</c:v>
                </c:pt>
                <c:pt idx="4140">
                  <c:v>-3.0300000000000002E-13</c:v>
                </c:pt>
                <c:pt idx="4141">
                  <c:v>-2.8100000000000001E-13</c:v>
                </c:pt>
                <c:pt idx="4142">
                  <c:v>-4.2100000000000002E-13</c:v>
                </c:pt>
                <c:pt idx="4143">
                  <c:v>-2.7399999999999999E-13</c:v>
                </c:pt>
                <c:pt idx="4144">
                  <c:v>-3.2700000000000002E-13</c:v>
                </c:pt>
                <c:pt idx="4145">
                  <c:v>-2.9999999999999998E-13</c:v>
                </c:pt>
                <c:pt idx="4146">
                  <c:v>-2.5299999999999998E-13</c:v>
                </c:pt>
                <c:pt idx="4147">
                  <c:v>-2.6299999999999999E-13</c:v>
                </c:pt>
                <c:pt idx="4148">
                  <c:v>-3.7400000000000002E-13</c:v>
                </c:pt>
                <c:pt idx="4149">
                  <c:v>-2.8599999999999999E-13</c:v>
                </c:pt>
                <c:pt idx="4150">
                  <c:v>-3.1500000000000002E-13</c:v>
                </c:pt>
                <c:pt idx="4151">
                  <c:v>-4.0100000000000001E-13</c:v>
                </c:pt>
                <c:pt idx="4152">
                  <c:v>-4.1100000000000002E-13</c:v>
                </c:pt>
                <c:pt idx="4153">
                  <c:v>-2.8000000000000002E-13</c:v>
                </c:pt>
                <c:pt idx="4154">
                  <c:v>-2.1599999999999999E-13</c:v>
                </c:pt>
                <c:pt idx="4155">
                  <c:v>-2.7499999999999999E-13</c:v>
                </c:pt>
                <c:pt idx="4156">
                  <c:v>-3.2E-13</c:v>
                </c:pt>
                <c:pt idx="4157">
                  <c:v>-2.0500000000000001E-13</c:v>
                </c:pt>
                <c:pt idx="4158">
                  <c:v>-4.0000000000000001E-13</c:v>
                </c:pt>
                <c:pt idx="4159">
                  <c:v>-3.9900000000000002E-13</c:v>
                </c:pt>
                <c:pt idx="4160">
                  <c:v>-3.1099999999999999E-13</c:v>
                </c:pt>
                <c:pt idx="4161">
                  <c:v>-2.3200000000000002E-13</c:v>
                </c:pt>
                <c:pt idx="4162">
                  <c:v>-3.9499999999999998E-13</c:v>
                </c:pt>
                <c:pt idx="4163">
                  <c:v>-2.72E-13</c:v>
                </c:pt>
                <c:pt idx="4164">
                  <c:v>-1.9799999999999999E-13</c:v>
                </c:pt>
                <c:pt idx="4165">
                  <c:v>-3.0600000000000001E-13</c:v>
                </c:pt>
                <c:pt idx="4166">
                  <c:v>-3.08E-13</c:v>
                </c:pt>
                <c:pt idx="4167">
                  <c:v>-2.5199999999999999E-13</c:v>
                </c:pt>
                <c:pt idx="4168">
                  <c:v>-3.5000000000000002E-13</c:v>
                </c:pt>
                <c:pt idx="4169">
                  <c:v>-3.3599999999999998E-13</c:v>
                </c:pt>
                <c:pt idx="4170">
                  <c:v>-2.8300000000000001E-13</c:v>
                </c:pt>
                <c:pt idx="4171">
                  <c:v>-2.0399999999999999E-13</c:v>
                </c:pt>
                <c:pt idx="4172">
                  <c:v>-3.78E-13</c:v>
                </c:pt>
                <c:pt idx="4173">
                  <c:v>-4.4900000000000001E-13</c:v>
                </c:pt>
                <c:pt idx="4174">
                  <c:v>-3.68E-13</c:v>
                </c:pt>
                <c:pt idx="4175">
                  <c:v>-2.9500000000000001E-13</c:v>
                </c:pt>
                <c:pt idx="4176">
                  <c:v>-3.4100000000000001E-13</c:v>
                </c:pt>
                <c:pt idx="4177">
                  <c:v>-2.3200000000000002E-13</c:v>
                </c:pt>
                <c:pt idx="4178">
                  <c:v>-3.0999999999999999E-13</c:v>
                </c:pt>
                <c:pt idx="4179">
                  <c:v>-3.5699999999999999E-13</c:v>
                </c:pt>
                <c:pt idx="4180">
                  <c:v>-2.9500000000000001E-13</c:v>
                </c:pt>
                <c:pt idx="4181">
                  <c:v>-3.44E-13</c:v>
                </c:pt>
                <c:pt idx="4182">
                  <c:v>-2.0899999999999999E-13</c:v>
                </c:pt>
                <c:pt idx="4183">
                  <c:v>-3.7700000000000001E-13</c:v>
                </c:pt>
                <c:pt idx="4184">
                  <c:v>-2.5500000000000002E-13</c:v>
                </c:pt>
                <c:pt idx="4185">
                  <c:v>-2.4600000000000001E-13</c:v>
                </c:pt>
                <c:pt idx="4186">
                  <c:v>-2.2899999999999998E-13</c:v>
                </c:pt>
                <c:pt idx="4187">
                  <c:v>-3.6899999999999999E-13</c:v>
                </c:pt>
                <c:pt idx="4188">
                  <c:v>-3.68E-13</c:v>
                </c:pt>
                <c:pt idx="4189">
                  <c:v>-2.8999999999999998E-13</c:v>
                </c:pt>
                <c:pt idx="4190">
                  <c:v>-2.6599999999999998E-13</c:v>
                </c:pt>
                <c:pt idx="4191">
                  <c:v>-2.7499999999999999E-13</c:v>
                </c:pt>
                <c:pt idx="4192">
                  <c:v>-4.0000000000000001E-13</c:v>
                </c:pt>
                <c:pt idx="4193">
                  <c:v>-2.6399999999999999E-13</c:v>
                </c:pt>
                <c:pt idx="4194">
                  <c:v>-3.1600000000000002E-13</c:v>
                </c:pt>
                <c:pt idx="4195">
                  <c:v>-3.6500000000000001E-13</c:v>
                </c:pt>
                <c:pt idx="4196">
                  <c:v>-3.19E-13</c:v>
                </c:pt>
                <c:pt idx="4197">
                  <c:v>-3.8800000000000001E-13</c:v>
                </c:pt>
                <c:pt idx="4198">
                  <c:v>-3.2299999999999999E-13</c:v>
                </c:pt>
                <c:pt idx="4199">
                  <c:v>-3.9399999999999999E-13</c:v>
                </c:pt>
                <c:pt idx="4200">
                  <c:v>-2.49E-13</c:v>
                </c:pt>
                <c:pt idx="4201">
                  <c:v>-3.0099999999999998E-13</c:v>
                </c:pt>
                <c:pt idx="4202">
                  <c:v>-3.8800000000000001E-13</c:v>
                </c:pt>
                <c:pt idx="4203">
                  <c:v>-3.6099999999999998E-13</c:v>
                </c:pt>
                <c:pt idx="4204">
                  <c:v>-1.9099999999999999E-13</c:v>
                </c:pt>
                <c:pt idx="4205">
                  <c:v>-3.5300000000000001E-13</c:v>
                </c:pt>
                <c:pt idx="4206">
                  <c:v>-2.8000000000000002E-13</c:v>
                </c:pt>
                <c:pt idx="4207">
                  <c:v>-4.4299999999999998E-13</c:v>
                </c:pt>
                <c:pt idx="4208">
                  <c:v>-3.7299999999999998E-13</c:v>
                </c:pt>
                <c:pt idx="4209">
                  <c:v>-2.6499999999999998E-13</c:v>
                </c:pt>
                <c:pt idx="4210">
                  <c:v>-2.7799999999999998E-13</c:v>
                </c:pt>
                <c:pt idx="4211">
                  <c:v>-3.2700000000000002E-13</c:v>
                </c:pt>
                <c:pt idx="4212">
                  <c:v>-4.3199999999999998E-13</c:v>
                </c:pt>
                <c:pt idx="4213">
                  <c:v>-4.03E-13</c:v>
                </c:pt>
                <c:pt idx="4214">
                  <c:v>-2.9200000000000002E-13</c:v>
                </c:pt>
                <c:pt idx="4215">
                  <c:v>-3.6200000000000002E-13</c:v>
                </c:pt>
                <c:pt idx="4216">
                  <c:v>-4.3700000000000001E-13</c:v>
                </c:pt>
                <c:pt idx="4217">
                  <c:v>-2.26E-13</c:v>
                </c:pt>
                <c:pt idx="4218">
                  <c:v>-2.2699999999999999E-13</c:v>
                </c:pt>
                <c:pt idx="4219">
                  <c:v>-3.9900000000000002E-13</c:v>
                </c:pt>
                <c:pt idx="4220">
                  <c:v>-2.7399999999999999E-13</c:v>
                </c:pt>
                <c:pt idx="4221">
                  <c:v>-3.2499999999999998E-13</c:v>
                </c:pt>
                <c:pt idx="4222">
                  <c:v>-2.3899999999999999E-13</c:v>
                </c:pt>
                <c:pt idx="4223">
                  <c:v>-2.9500000000000001E-13</c:v>
                </c:pt>
                <c:pt idx="4224">
                  <c:v>-3.55E-13</c:v>
                </c:pt>
                <c:pt idx="4225">
                  <c:v>-2.8200000000000001E-13</c:v>
                </c:pt>
                <c:pt idx="4226">
                  <c:v>-3.7099999999999998E-13</c:v>
                </c:pt>
                <c:pt idx="4227">
                  <c:v>-3.0999999999999999E-13</c:v>
                </c:pt>
                <c:pt idx="4228">
                  <c:v>-2.97E-13</c:v>
                </c:pt>
                <c:pt idx="4229">
                  <c:v>-3.4100000000000001E-13</c:v>
                </c:pt>
                <c:pt idx="4230">
                  <c:v>-3.6400000000000001E-13</c:v>
                </c:pt>
                <c:pt idx="4231">
                  <c:v>-2.3400000000000001E-13</c:v>
                </c:pt>
                <c:pt idx="4232">
                  <c:v>-3.4599999999999999E-13</c:v>
                </c:pt>
                <c:pt idx="4233">
                  <c:v>-3.3299999999999999E-13</c:v>
                </c:pt>
                <c:pt idx="4234">
                  <c:v>-2.6199999999999999E-13</c:v>
                </c:pt>
                <c:pt idx="4235">
                  <c:v>-2.8000000000000002E-13</c:v>
                </c:pt>
                <c:pt idx="4236">
                  <c:v>-3.3499999999999999E-13</c:v>
                </c:pt>
                <c:pt idx="4237">
                  <c:v>-2.9999999999999998E-13</c:v>
                </c:pt>
                <c:pt idx="4238">
                  <c:v>-3.3800000000000002E-13</c:v>
                </c:pt>
                <c:pt idx="4239">
                  <c:v>-3.5799999999999999E-13</c:v>
                </c:pt>
                <c:pt idx="4240">
                  <c:v>-2.4500000000000002E-13</c:v>
                </c:pt>
                <c:pt idx="4241">
                  <c:v>-2.8599999999999999E-13</c:v>
                </c:pt>
                <c:pt idx="4242">
                  <c:v>-3.5300000000000001E-13</c:v>
                </c:pt>
                <c:pt idx="4243">
                  <c:v>-2.9999999999999998E-13</c:v>
                </c:pt>
                <c:pt idx="4244">
                  <c:v>-2.4300000000000002E-13</c:v>
                </c:pt>
                <c:pt idx="4245">
                  <c:v>-3.2199999999999999E-13</c:v>
                </c:pt>
                <c:pt idx="4246">
                  <c:v>-2.2099999999999999E-13</c:v>
                </c:pt>
                <c:pt idx="4247">
                  <c:v>-3.4699999999999999E-13</c:v>
                </c:pt>
                <c:pt idx="4248">
                  <c:v>-3.7099999999999998E-13</c:v>
                </c:pt>
                <c:pt idx="4249">
                  <c:v>-3.4899999999999998E-13</c:v>
                </c:pt>
                <c:pt idx="4250">
                  <c:v>-2.7100000000000001E-13</c:v>
                </c:pt>
                <c:pt idx="4251">
                  <c:v>-3.3000000000000001E-13</c:v>
                </c:pt>
                <c:pt idx="4252">
                  <c:v>-2.07E-13</c:v>
                </c:pt>
                <c:pt idx="4253">
                  <c:v>-3.9599999999999998E-13</c:v>
                </c:pt>
                <c:pt idx="4254">
                  <c:v>-2.9300000000000001E-13</c:v>
                </c:pt>
                <c:pt idx="4255">
                  <c:v>-3.08E-13</c:v>
                </c:pt>
                <c:pt idx="4256">
                  <c:v>-3.3499999999999999E-13</c:v>
                </c:pt>
                <c:pt idx="4257">
                  <c:v>-2.9300000000000001E-13</c:v>
                </c:pt>
                <c:pt idx="4258">
                  <c:v>-2.9200000000000002E-13</c:v>
                </c:pt>
                <c:pt idx="4259">
                  <c:v>-3.0600000000000001E-13</c:v>
                </c:pt>
                <c:pt idx="4260">
                  <c:v>-2.85E-13</c:v>
                </c:pt>
                <c:pt idx="4261">
                  <c:v>-3.68E-13</c:v>
                </c:pt>
                <c:pt idx="4262">
                  <c:v>-2.2E-13</c:v>
                </c:pt>
                <c:pt idx="4263">
                  <c:v>-4.5799999999999997E-13</c:v>
                </c:pt>
                <c:pt idx="4264">
                  <c:v>-2.3999999999999999E-13</c:v>
                </c:pt>
                <c:pt idx="4265">
                  <c:v>-3.3399999999999999E-13</c:v>
                </c:pt>
                <c:pt idx="4266">
                  <c:v>-2.5900000000000001E-13</c:v>
                </c:pt>
                <c:pt idx="4267">
                  <c:v>-2.4600000000000001E-13</c:v>
                </c:pt>
                <c:pt idx="4268">
                  <c:v>-4.0599999999999999E-13</c:v>
                </c:pt>
                <c:pt idx="4269">
                  <c:v>-2.6800000000000002E-13</c:v>
                </c:pt>
                <c:pt idx="4270">
                  <c:v>-2.96E-13</c:v>
                </c:pt>
                <c:pt idx="4271">
                  <c:v>-2.3200000000000002E-13</c:v>
                </c:pt>
                <c:pt idx="4272">
                  <c:v>-2.14E-13</c:v>
                </c:pt>
                <c:pt idx="4273">
                  <c:v>-2.4700000000000001E-13</c:v>
                </c:pt>
                <c:pt idx="4274">
                  <c:v>-4.9899999999999999E-13</c:v>
                </c:pt>
                <c:pt idx="4275">
                  <c:v>-2.9400000000000001E-13</c:v>
                </c:pt>
                <c:pt idx="4276">
                  <c:v>-2.08E-13</c:v>
                </c:pt>
                <c:pt idx="4277">
                  <c:v>-3.07E-13</c:v>
                </c:pt>
                <c:pt idx="4278">
                  <c:v>-4.15E-13</c:v>
                </c:pt>
                <c:pt idx="4279">
                  <c:v>-1.9699999999999999E-13</c:v>
                </c:pt>
                <c:pt idx="4280">
                  <c:v>-4.5199999999999999E-13</c:v>
                </c:pt>
                <c:pt idx="4281">
                  <c:v>-2.9400000000000001E-13</c:v>
                </c:pt>
                <c:pt idx="4282">
                  <c:v>-2.1200000000000001E-13</c:v>
                </c:pt>
                <c:pt idx="4283">
                  <c:v>-2.8100000000000001E-13</c:v>
                </c:pt>
                <c:pt idx="4284">
                  <c:v>-3.9900000000000002E-13</c:v>
                </c:pt>
                <c:pt idx="4285">
                  <c:v>-2.6800000000000002E-13</c:v>
                </c:pt>
                <c:pt idx="4286">
                  <c:v>-2.0000000000000001E-13</c:v>
                </c:pt>
                <c:pt idx="4287">
                  <c:v>-2.38E-13</c:v>
                </c:pt>
                <c:pt idx="4288">
                  <c:v>-3.5400000000000001E-13</c:v>
                </c:pt>
                <c:pt idx="4289">
                  <c:v>-3.8199999999999999E-13</c:v>
                </c:pt>
                <c:pt idx="4290">
                  <c:v>-1.55E-13</c:v>
                </c:pt>
                <c:pt idx="4291">
                  <c:v>-2.9899999999999999E-13</c:v>
                </c:pt>
                <c:pt idx="4292">
                  <c:v>-2.0000000000000001E-13</c:v>
                </c:pt>
                <c:pt idx="4293">
                  <c:v>-4.15E-13</c:v>
                </c:pt>
                <c:pt idx="4294">
                  <c:v>-3.2900000000000001E-13</c:v>
                </c:pt>
                <c:pt idx="4295">
                  <c:v>-3.8E-13</c:v>
                </c:pt>
                <c:pt idx="4296">
                  <c:v>-2.7399999999999999E-13</c:v>
                </c:pt>
                <c:pt idx="4297">
                  <c:v>-2.8000000000000002E-13</c:v>
                </c:pt>
                <c:pt idx="4298">
                  <c:v>-4.0799999999999998E-13</c:v>
                </c:pt>
                <c:pt idx="4299">
                  <c:v>-4.0900000000000002E-13</c:v>
                </c:pt>
                <c:pt idx="4300">
                  <c:v>-3.7500000000000002E-13</c:v>
                </c:pt>
                <c:pt idx="4301">
                  <c:v>-2.73E-13</c:v>
                </c:pt>
                <c:pt idx="4302">
                  <c:v>-2.2699999999999999E-13</c:v>
                </c:pt>
                <c:pt idx="4303">
                  <c:v>-3.3800000000000002E-13</c:v>
                </c:pt>
                <c:pt idx="4304">
                  <c:v>-4.2799999999999999E-13</c:v>
                </c:pt>
                <c:pt idx="4305">
                  <c:v>-2.8599999999999999E-13</c:v>
                </c:pt>
                <c:pt idx="4306">
                  <c:v>-2.9200000000000002E-13</c:v>
                </c:pt>
                <c:pt idx="4307">
                  <c:v>-3.7199999999999998E-13</c:v>
                </c:pt>
                <c:pt idx="4308">
                  <c:v>-3.0500000000000001E-13</c:v>
                </c:pt>
                <c:pt idx="4309">
                  <c:v>-3.8199999999999999E-13</c:v>
                </c:pt>
                <c:pt idx="4310">
                  <c:v>-2.73E-13</c:v>
                </c:pt>
                <c:pt idx="4311">
                  <c:v>-2.9300000000000001E-13</c:v>
                </c:pt>
                <c:pt idx="4312">
                  <c:v>-2.3300000000000002E-13</c:v>
                </c:pt>
                <c:pt idx="4313">
                  <c:v>-3.0999999999999999E-13</c:v>
                </c:pt>
                <c:pt idx="4314">
                  <c:v>-2.8799999999999998E-13</c:v>
                </c:pt>
                <c:pt idx="4315">
                  <c:v>-3.4499999999999999E-13</c:v>
                </c:pt>
                <c:pt idx="4316">
                  <c:v>-2.72E-13</c:v>
                </c:pt>
                <c:pt idx="4317">
                  <c:v>-2.61E-13</c:v>
                </c:pt>
                <c:pt idx="4318">
                  <c:v>-2.5600000000000002E-13</c:v>
                </c:pt>
                <c:pt idx="4319">
                  <c:v>-3.3299999999999999E-13</c:v>
                </c:pt>
                <c:pt idx="4320">
                  <c:v>-2.1800000000000001E-13</c:v>
                </c:pt>
                <c:pt idx="4321">
                  <c:v>-3.1500000000000002E-13</c:v>
                </c:pt>
                <c:pt idx="4322">
                  <c:v>-2.9200000000000002E-13</c:v>
                </c:pt>
                <c:pt idx="4323">
                  <c:v>-1.4999999999999999E-13</c:v>
                </c:pt>
                <c:pt idx="4324">
                  <c:v>-2.08E-13</c:v>
                </c:pt>
                <c:pt idx="4325">
                  <c:v>-3.4000000000000002E-13</c:v>
                </c:pt>
                <c:pt idx="4326">
                  <c:v>-3.2299999999999999E-13</c:v>
                </c:pt>
                <c:pt idx="4327">
                  <c:v>-2.5299999999999998E-13</c:v>
                </c:pt>
                <c:pt idx="4328">
                  <c:v>-2.7100000000000001E-13</c:v>
                </c:pt>
                <c:pt idx="4329">
                  <c:v>-2.72E-13</c:v>
                </c:pt>
                <c:pt idx="4330">
                  <c:v>-2.7499999999999999E-13</c:v>
                </c:pt>
                <c:pt idx="4331">
                  <c:v>-2.2999999999999998E-13</c:v>
                </c:pt>
                <c:pt idx="4332">
                  <c:v>-3.9499999999999998E-13</c:v>
                </c:pt>
                <c:pt idx="4333">
                  <c:v>-3.6999999999999999E-13</c:v>
                </c:pt>
                <c:pt idx="4334">
                  <c:v>-3.8399999999999998E-13</c:v>
                </c:pt>
                <c:pt idx="4335">
                  <c:v>-3.0500000000000001E-13</c:v>
                </c:pt>
                <c:pt idx="4336">
                  <c:v>-3.09E-13</c:v>
                </c:pt>
                <c:pt idx="4337">
                  <c:v>-2.9400000000000001E-13</c:v>
                </c:pt>
                <c:pt idx="4338">
                  <c:v>-2.73E-13</c:v>
                </c:pt>
                <c:pt idx="4339">
                  <c:v>-2.7000000000000001E-13</c:v>
                </c:pt>
                <c:pt idx="4340">
                  <c:v>-2.2099999999999999E-13</c:v>
                </c:pt>
                <c:pt idx="4341">
                  <c:v>-2.8799999999999998E-13</c:v>
                </c:pt>
                <c:pt idx="4342">
                  <c:v>-3.7400000000000002E-13</c:v>
                </c:pt>
                <c:pt idx="4343">
                  <c:v>-3.8700000000000002E-13</c:v>
                </c:pt>
                <c:pt idx="4344">
                  <c:v>-3.56E-13</c:v>
                </c:pt>
                <c:pt idx="4345">
                  <c:v>-3.1400000000000003E-13</c:v>
                </c:pt>
                <c:pt idx="4346">
                  <c:v>-3.0099999999999998E-13</c:v>
                </c:pt>
                <c:pt idx="4347">
                  <c:v>-2.9400000000000001E-13</c:v>
                </c:pt>
                <c:pt idx="4348">
                  <c:v>-3.32E-13</c:v>
                </c:pt>
                <c:pt idx="4349">
                  <c:v>-2.4400000000000002E-13</c:v>
                </c:pt>
                <c:pt idx="4350">
                  <c:v>-2.8899999999999998E-13</c:v>
                </c:pt>
                <c:pt idx="4351">
                  <c:v>-3.3900000000000002E-13</c:v>
                </c:pt>
                <c:pt idx="4352">
                  <c:v>-2.9999999999999998E-13</c:v>
                </c:pt>
                <c:pt idx="4353">
                  <c:v>-2.3999999999999999E-13</c:v>
                </c:pt>
                <c:pt idx="4354">
                  <c:v>-3.31E-13</c:v>
                </c:pt>
                <c:pt idx="4355">
                  <c:v>-4.1899999999999998E-13</c:v>
                </c:pt>
                <c:pt idx="4356">
                  <c:v>-2.9500000000000001E-13</c:v>
                </c:pt>
                <c:pt idx="4357">
                  <c:v>-3.5000000000000002E-13</c:v>
                </c:pt>
                <c:pt idx="4358">
                  <c:v>-3.55E-13</c:v>
                </c:pt>
                <c:pt idx="4359">
                  <c:v>-3.79E-13</c:v>
                </c:pt>
                <c:pt idx="4360">
                  <c:v>-3.1700000000000001E-13</c:v>
                </c:pt>
                <c:pt idx="4361">
                  <c:v>-2.3899999999999999E-13</c:v>
                </c:pt>
                <c:pt idx="4362">
                  <c:v>-2.4600000000000001E-13</c:v>
                </c:pt>
                <c:pt idx="4363">
                  <c:v>-2.3200000000000002E-13</c:v>
                </c:pt>
                <c:pt idx="4364">
                  <c:v>-3.8499999999999998E-13</c:v>
                </c:pt>
                <c:pt idx="4365">
                  <c:v>-2.6900000000000001E-13</c:v>
                </c:pt>
                <c:pt idx="4366">
                  <c:v>-3.5999999999999998E-13</c:v>
                </c:pt>
                <c:pt idx="4367">
                  <c:v>-3.7099999999999998E-13</c:v>
                </c:pt>
                <c:pt idx="4368">
                  <c:v>-3.5000000000000002E-13</c:v>
                </c:pt>
                <c:pt idx="4369">
                  <c:v>-2.36E-13</c:v>
                </c:pt>
                <c:pt idx="4370">
                  <c:v>-3.8600000000000002E-13</c:v>
                </c:pt>
                <c:pt idx="4371">
                  <c:v>-2.19E-13</c:v>
                </c:pt>
                <c:pt idx="4372">
                  <c:v>-3.1400000000000003E-13</c:v>
                </c:pt>
                <c:pt idx="4373">
                  <c:v>-2.6299999999999999E-13</c:v>
                </c:pt>
                <c:pt idx="4374">
                  <c:v>-3.2199999999999999E-13</c:v>
                </c:pt>
                <c:pt idx="4375">
                  <c:v>-3.4499999999999999E-13</c:v>
                </c:pt>
                <c:pt idx="4376">
                  <c:v>-2.7799999999999998E-13</c:v>
                </c:pt>
                <c:pt idx="4377">
                  <c:v>-3.32E-13</c:v>
                </c:pt>
                <c:pt idx="4378">
                  <c:v>-2.2199999999999999E-13</c:v>
                </c:pt>
                <c:pt idx="4379">
                  <c:v>-2.6700000000000002E-13</c:v>
                </c:pt>
                <c:pt idx="4380">
                  <c:v>-3.6200000000000002E-13</c:v>
                </c:pt>
                <c:pt idx="4381">
                  <c:v>-3.1800000000000001E-13</c:v>
                </c:pt>
                <c:pt idx="4382">
                  <c:v>-3.5200000000000001E-13</c:v>
                </c:pt>
                <c:pt idx="4383">
                  <c:v>-3.8E-13</c:v>
                </c:pt>
                <c:pt idx="4384">
                  <c:v>-3.2299999999999999E-13</c:v>
                </c:pt>
                <c:pt idx="4385">
                  <c:v>-3.5100000000000002E-13</c:v>
                </c:pt>
                <c:pt idx="4386">
                  <c:v>-3.2E-13</c:v>
                </c:pt>
                <c:pt idx="4387">
                  <c:v>-2.6700000000000002E-13</c:v>
                </c:pt>
                <c:pt idx="4388">
                  <c:v>-3.08E-13</c:v>
                </c:pt>
                <c:pt idx="4389">
                  <c:v>-3.3399999999999999E-13</c:v>
                </c:pt>
                <c:pt idx="4390">
                  <c:v>-3.8199999999999999E-13</c:v>
                </c:pt>
                <c:pt idx="4391">
                  <c:v>-3.0999999999999999E-13</c:v>
                </c:pt>
                <c:pt idx="4392">
                  <c:v>-3.09E-13</c:v>
                </c:pt>
                <c:pt idx="4393">
                  <c:v>-3.8299999999999998E-13</c:v>
                </c:pt>
                <c:pt idx="4394">
                  <c:v>-2.48E-13</c:v>
                </c:pt>
                <c:pt idx="4395">
                  <c:v>-2.8999999999999998E-13</c:v>
                </c:pt>
                <c:pt idx="4396">
                  <c:v>-2.72E-13</c:v>
                </c:pt>
                <c:pt idx="4397">
                  <c:v>-3.2900000000000001E-13</c:v>
                </c:pt>
                <c:pt idx="4398">
                  <c:v>-3.0300000000000002E-13</c:v>
                </c:pt>
                <c:pt idx="4399">
                  <c:v>-3.8800000000000001E-13</c:v>
                </c:pt>
                <c:pt idx="4400">
                  <c:v>-3.6600000000000001E-13</c:v>
                </c:pt>
                <c:pt idx="4401">
                  <c:v>-2.6499999999999998E-13</c:v>
                </c:pt>
                <c:pt idx="4402">
                  <c:v>-3.2199999999999999E-13</c:v>
                </c:pt>
                <c:pt idx="4403">
                  <c:v>-2.6E-13</c:v>
                </c:pt>
                <c:pt idx="4404">
                  <c:v>-2.1800000000000001E-13</c:v>
                </c:pt>
                <c:pt idx="4405">
                  <c:v>-3.2E-13</c:v>
                </c:pt>
                <c:pt idx="4406">
                  <c:v>-3.2E-13</c:v>
                </c:pt>
                <c:pt idx="4407">
                  <c:v>-2.5099999999999999E-13</c:v>
                </c:pt>
                <c:pt idx="4408">
                  <c:v>-3.1500000000000002E-13</c:v>
                </c:pt>
                <c:pt idx="4409">
                  <c:v>-3.7400000000000002E-13</c:v>
                </c:pt>
                <c:pt idx="4410">
                  <c:v>-3.7099999999999998E-13</c:v>
                </c:pt>
                <c:pt idx="4411">
                  <c:v>-2.7799999999999998E-13</c:v>
                </c:pt>
                <c:pt idx="4412">
                  <c:v>-1.9400000000000001E-13</c:v>
                </c:pt>
                <c:pt idx="4413">
                  <c:v>-2.5800000000000001E-13</c:v>
                </c:pt>
                <c:pt idx="4414">
                  <c:v>-4.6300000000000005E-13</c:v>
                </c:pt>
                <c:pt idx="4415">
                  <c:v>-2.9500000000000001E-13</c:v>
                </c:pt>
                <c:pt idx="4416">
                  <c:v>-2.6900000000000001E-13</c:v>
                </c:pt>
                <c:pt idx="4417">
                  <c:v>-2.3400000000000001E-13</c:v>
                </c:pt>
                <c:pt idx="4418">
                  <c:v>-2.9400000000000001E-13</c:v>
                </c:pt>
                <c:pt idx="4419">
                  <c:v>-2.5700000000000002E-13</c:v>
                </c:pt>
                <c:pt idx="4420">
                  <c:v>-3.55E-13</c:v>
                </c:pt>
                <c:pt idx="4421">
                  <c:v>-3.3299999999999999E-13</c:v>
                </c:pt>
                <c:pt idx="4422">
                  <c:v>-3.3399999999999999E-13</c:v>
                </c:pt>
                <c:pt idx="4423">
                  <c:v>-2.7000000000000001E-13</c:v>
                </c:pt>
                <c:pt idx="4424">
                  <c:v>-1.83E-13</c:v>
                </c:pt>
                <c:pt idx="4425">
                  <c:v>-2.5199999999999999E-13</c:v>
                </c:pt>
                <c:pt idx="4426">
                  <c:v>-3.5300000000000001E-13</c:v>
                </c:pt>
                <c:pt idx="4427">
                  <c:v>-3.3699999999999998E-13</c:v>
                </c:pt>
                <c:pt idx="4428">
                  <c:v>-1.84E-13</c:v>
                </c:pt>
                <c:pt idx="4429">
                  <c:v>-4.1000000000000002E-13</c:v>
                </c:pt>
                <c:pt idx="4430">
                  <c:v>-2.24E-13</c:v>
                </c:pt>
                <c:pt idx="4431">
                  <c:v>-3.79E-13</c:v>
                </c:pt>
                <c:pt idx="4432">
                  <c:v>-3.4799999999999998E-13</c:v>
                </c:pt>
                <c:pt idx="4433">
                  <c:v>-2.48E-13</c:v>
                </c:pt>
                <c:pt idx="4434">
                  <c:v>-3.9E-13</c:v>
                </c:pt>
                <c:pt idx="4435">
                  <c:v>-2.37E-13</c:v>
                </c:pt>
                <c:pt idx="4436">
                  <c:v>-4.1300000000000001E-13</c:v>
                </c:pt>
                <c:pt idx="4437">
                  <c:v>-1.5200000000000001E-13</c:v>
                </c:pt>
                <c:pt idx="4438">
                  <c:v>-2.3300000000000002E-13</c:v>
                </c:pt>
                <c:pt idx="4439">
                  <c:v>-2.9400000000000001E-13</c:v>
                </c:pt>
                <c:pt idx="4440">
                  <c:v>-3.32E-13</c:v>
                </c:pt>
                <c:pt idx="4441">
                  <c:v>-4.0599999999999999E-13</c:v>
                </c:pt>
                <c:pt idx="4442">
                  <c:v>-1.6400000000000001E-13</c:v>
                </c:pt>
                <c:pt idx="4443">
                  <c:v>-3.4100000000000001E-13</c:v>
                </c:pt>
                <c:pt idx="4444">
                  <c:v>-4.6099999999999995E-13</c:v>
                </c:pt>
                <c:pt idx="4445">
                  <c:v>-3.7500000000000002E-13</c:v>
                </c:pt>
                <c:pt idx="4446">
                  <c:v>-3.09E-13</c:v>
                </c:pt>
                <c:pt idx="4447">
                  <c:v>-4.03E-13</c:v>
                </c:pt>
                <c:pt idx="4448">
                  <c:v>-3.2800000000000002E-13</c:v>
                </c:pt>
                <c:pt idx="4449">
                  <c:v>-2.9799999999999999E-13</c:v>
                </c:pt>
                <c:pt idx="4450">
                  <c:v>-3.4699999999999999E-13</c:v>
                </c:pt>
                <c:pt idx="4451">
                  <c:v>-2.9999999999999998E-13</c:v>
                </c:pt>
                <c:pt idx="4452">
                  <c:v>-3.5000000000000002E-13</c:v>
                </c:pt>
                <c:pt idx="4453">
                  <c:v>-2.7699999999999998E-13</c:v>
                </c:pt>
                <c:pt idx="4454">
                  <c:v>-4.5299999999999999E-13</c:v>
                </c:pt>
                <c:pt idx="4455">
                  <c:v>-2.1700000000000001E-13</c:v>
                </c:pt>
                <c:pt idx="4456">
                  <c:v>-3.32E-13</c:v>
                </c:pt>
                <c:pt idx="4457">
                  <c:v>-3.4799999999999998E-13</c:v>
                </c:pt>
                <c:pt idx="4458">
                  <c:v>-2.7399999999999999E-13</c:v>
                </c:pt>
                <c:pt idx="4459">
                  <c:v>-2.2E-13</c:v>
                </c:pt>
                <c:pt idx="4460">
                  <c:v>-3.31E-13</c:v>
                </c:pt>
                <c:pt idx="4461">
                  <c:v>-3.7099999999999998E-13</c:v>
                </c:pt>
                <c:pt idx="4462">
                  <c:v>-3.7600000000000001E-13</c:v>
                </c:pt>
                <c:pt idx="4463">
                  <c:v>-2.3200000000000002E-13</c:v>
                </c:pt>
                <c:pt idx="4464">
                  <c:v>-3.1800000000000001E-13</c:v>
                </c:pt>
                <c:pt idx="4465">
                  <c:v>-3.68E-13</c:v>
                </c:pt>
                <c:pt idx="4466">
                  <c:v>-3.0400000000000002E-13</c:v>
                </c:pt>
                <c:pt idx="4467">
                  <c:v>-3.3900000000000002E-13</c:v>
                </c:pt>
                <c:pt idx="4468">
                  <c:v>-3.9700000000000002E-13</c:v>
                </c:pt>
                <c:pt idx="4469">
                  <c:v>-3.1400000000000003E-13</c:v>
                </c:pt>
                <c:pt idx="4470">
                  <c:v>-1.78E-13</c:v>
                </c:pt>
                <c:pt idx="4471">
                  <c:v>-3.2499999999999998E-13</c:v>
                </c:pt>
                <c:pt idx="4472">
                  <c:v>-3.1199999999999998E-13</c:v>
                </c:pt>
                <c:pt idx="4473">
                  <c:v>-1.8700000000000001E-13</c:v>
                </c:pt>
                <c:pt idx="4474">
                  <c:v>-2.24E-13</c:v>
                </c:pt>
                <c:pt idx="4475">
                  <c:v>-3.8499999999999998E-13</c:v>
                </c:pt>
                <c:pt idx="4476">
                  <c:v>-2.5500000000000002E-13</c:v>
                </c:pt>
                <c:pt idx="4477">
                  <c:v>-2.6299999999999999E-13</c:v>
                </c:pt>
                <c:pt idx="4478">
                  <c:v>-2.6E-13</c:v>
                </c:pt>
                <c:pt idx="4479">
                  <c:v>-3.3000000000000001E-13</c:v>
                </c:pt>
                <c:pt idx="4480">
                  <c:v>-3.8299999999999998E-13</c:v>
                </c:pt>
                <c:pt idx="4481">
                  <c:v>-3.1600000000000002E-13</c:v>
                </c:pt>
                <c:pt idx="4482">
                  <c:v>-3.0199999999999998E-13</c:v>
                </c:pt>
                <c:pt idx="4483">
                  <c:v>-1.3199999999999999E-13</c:v>
                </c:pt>
                <c:pt idx="4484">
                  <c:v>-3.0099999999999998E-13</c:v>
                </c:pt>
                <c:pt idx="4485">
                  <c:v>-3.09E-13</c:v>
                </c:pt>
                <c:pt idx="4486">
                  <c:v>-2.84E-13</c:v>
                </c:pt>
                <c:pt idx="4487">
                  <c:v>-3.32E-13</c:v>
                </c:pt>
                <c:pt idx="4488">
                  <c:v>-2.3500000000000001E-13</c:v>
                </c:pt>
                <c:pt idx="4489">
                  <c:v>-3.5300000000000001E-13</c:v>
                </c:pt>
                <c:pt idx="4490">
                  <c:v>-2.8999999999999998E-13</c:v>
                </c:pt>
                <c:pt idx="4491">
                  <c:v>-2.13E-13</c:v>
                </c:pt>
                <c:pt idx="4492">
                  <c:v>-3.5699999999999999E-13</c:v>
                </c:pt>
                <c:pt idx="4493">
                  <c:v>-4.7200000000000001E-13</c:v>
                </c:pt>
                <c:pt idx="4494">
                  <c:v>-2.6499999999999998E-13</c:v>
                </c:pt>
                <c:pt idx="4495">
                  <c:v>-3.0400000000000002E-13</c:v>
                </c:pt>
                <c:pt idx="4496">
                  <c:v>-3.19E-13</c:v>
                </c:pt>
                <c:pt idx="4497">
                  <c:v>-2.6499999999999998E-13</c:v>
                </c:pt>
                <c:pt idx="4498">
                  <c:v>-3.1400000000000003E-13</c:v>
                </c:pt>
                <c:pt idx="4499">
                  <c:v>-4.5299999999999999E-13</c:v>
                </c:pt>
                <c:pt idx="4500">
                  <c:v>-3.8900000000000001E-13</c:v>
                </c:pt>
                <c:pt idx="4501">
                  <c:v>-3.5999999999999998E-13</c:v>
                </c:pt>
                <c:pt idx="4502">
                  <c:v>-2.7499999999999999E-13</c:v>
                </c:pt>
                <c:pt idx="4503">
                  <c:v>-2.8200000000000001E-13</c:v>
                </c:pt>
                <c:pt idx="4504">
                  <c:v>-2.8799999999999998E-13</c:v>
                </c:pt>
                <c:pt idx="4505">
                  <c:v>-2.9999999999999998E-13</c:v>
                </c:pt>
                <c:pt idx="4506">
                  <c:v>-2.61E-13</c:v>
                </c:pt>
                <c:pt idx="4507">
                  <c:v>-2.7900000000000002E-13</c:v>
                </c:pt>
                <c:pt idx="4508">
                  <c:v>-3.6999999999999999E-13</c:v>
                </c:pt>
                <c:pt idx="4509">
                  <c:v>-3.2299999999999999E-13</c:v>
                </c:pt>
                <c:pt idx="4510">
                  <c:v>-3.2800000000000002E-13</c:v>
                </c:pt>
                <c:pt idx="4511">
                  <c:v>-2.3899999999999999E-13</c:v>
                </c:pt>
                <c:pt idx="4512">
                  <c:v>-3.07E-13</c:v>
                </c:pt>
                <c:pt idx="4513">
                  <c:v>-2.2300000000000001E-13</c:v>
                </c:pt>
                <c:pt idx="4514">
                  <c:v>-3.7400000000000002E-13</c:v>
                </c:pt>
                <c:pt idx="4515">
                  <c:v>-3.8E-13</c:v>
                </c:pt>
                <c:pt idx="4516">
                  <c:v>-2.0999999999999999E-13</c:v>
                </c:pt>
                <c:pt idx="4517">
                  <c:v>-4.02E-13</c:v>
                </c:pt>
                <c:pt idx="4518">
                  <c:v>-3.7299999999999998E-13</c:v>
                </c:pt>
                <c:pt idx="4519">
                  <c:v>-3.19E-13</c:v>
                </c:pt>
                <c:pt idx="4520">
                  <c:v>-1.4100000000000001E-13</c:v>
                </c:pt>
                <c:pt idx="4521">
                  <c:v>-1.95E-13</c:v>
                </c:pt>
                <c:pt idx="4522">
                  <c:v>-3.0999999999999999E-13</c:v>
                </c:pt>
                <c:pt idx="4523">
                  <c:v>-4.0699999999999998E-13</c:v>
                </c:pt>
                <c:pt idx="4524">
                  <c:v>-2.4999999999999999E-13</c:v>
                </c:pt>
                <c:pt idx="4525">
                  <c:v>-3.19E-13</c:v>
                </c:pt>
                <c:pt idx="4526">
                  <c:v>-3.7299999999999998E-13</c:v>
                </c:pt>
                <c:pt idx="4527">
                  <c:v>-2.19E-13</c:v>
                </c:pt>
                <c:pt idx="4528">
                  <c:v>-2.2899999999999998E-13</c:v>
                </c:pt>
                <c:pt idx="4529">
                  <c:v>-3.2E-13</c:v>
                </c:pt>
                <c:pt idx="4530">
                  <c:v>-2.1599999999999999E-13</c:v>
                </c:pt>
                <c:pt idx="4531">
                  <c:v>-3.08E-13</c:v>
                </c:pt>
                <c:pt idx="4532">
                  <c:v>-4.15E-13</c:v>
                </c:pt>
                <c:pt idx="4533">
                  <c:v>-3.3800000000000002E-13</c:v>
                </c:pt>
                <c:pt idx="4534">
                  <c:v>-2.6700000000000002E-13</c:v>
                </c:pt>
                <c:pt idx="4535">
                  <c:v>-1.9E-13</c:v>
                </c:pt>
                <c:pt idx="4536">
                  <c:v>-3.7400000000000002E-13</c:v>
                </c:pt>
                <c:pt idx="4537">
                  <c:v>-2.7799999999999998E-13</c:v>
                </c:pt>
                <c:pt idx="4538">
                  <c:v>-2.7599999999999999E-13</c:v>
                </c:pt>
                <c:pt idx="4539">
                  <c:v>-3.07E-13</c:v>
                </c:pt>
                <c:pt idx="4540">
                  <c:v>-2.7599999999999999E-13</c:v>
                </c:pt>
                <c:pt idx="4541">
                  <c:v>-2.0299999999999999E-13</c:v>
                </c:pt>
                <c:pt idx="4542">
                  <c:v>-3.7400000000000002E-13</c:v>
                </c:pt>
                <c:pt idx="4543">
                  <c:v>-1.7600000000000001E-13</c:v>
                </c:pt>
                <c:pt idx="4544">
                  <c:v>-4.2999999999999999E-13</c:v>
                </c:pt>
                <c:pt idx="4545">
                  <c:v>-3.4499999999999999E-13</c:v>
                </c:pt>
                <c:pt idx="4546">
                  <c:v>-3.5699999999999999E-13</c:v>
                </c:pt>
                <c:pt idx="4547">
                  <c:v>-2.8100000000000001E-13</c:v>
                </c:pt>
                <c:pt idx="4548">
                  <c:v>-3.5300000000000001E-13</c:v>
                </c:pt>
                <c:pt idx="4549">
                  <c:v>-4.3700000000000001E-13</c:v>
                </c:pt>
                <c:pt idx="4550">
                  <c:v>-1.7500000000000001E-13</c:v>
                </c:pt>
                <c:pt idx="4551">
                  <c:v>-3.0400000000000002E-13</c:v>
                </c:pt>
                <c:pt idx="4552">
                  <c:v>-3.07E-13</c:v>
                </c:pt>
                <c:pt idx="4553">
                  <c:v>-3.67E-13</c:v>
                </c:pt>
                <c:pt idx="4554">
                  <c:v>-3.0500000000000001E-13</c:v>
                </c:pt>
                <c:pt idx="4555">
                  <c:v>-2.5299999999999998E-13</c:v>
                </c:pt>
                <c:pt idx="4556">
                  <c:v>-2.6399999999999999E-13</c:v>
                </c:pt>
                <c:pt idx="4557">
                  <c:v>-3.21E-13</c:v>
                </c:pt>
                <c:pt idx="4558">
                  <c:v>-3.8399999999999998E-13</c:v>
                </c:pt>
                <c:pt idx="4559">
                  <c:v>-3.6400000000000001E-13</c:v>
                </c:pt>
                <c:pt idx="4560">
                  <c:v>-2.6599999999999998E-13</c:v>
                </c:pt>
                <c:pt idx="4561">
                  <c:v>-1.1600000000000001E-13</c:v>
                </c:pt>
                <c:pt idx="4562">
                  <c:v>-3.9399999999999999E-13</c:v>
                </c:pt>
                <c:pt idx="4563">
                  <c:v>-3.2700000000000002E-13</c:v>
                </c:pt>
                <c:pt idx="4564">
                  <c:v>-3.07E-13</c:v>
                </c:pt>
                <c:pt idx="4565">
                  <c:v>-3.9700000000000002E-13</c:v>
                </c:pt>
                <c:pt idx="4566">
                  <c:v>-2.97E-13</c:v>
                </c:pt>
                <c:pt idx="4567">
                  <c:v>-4.9400000000000002E-13</c:v>
                </c:pt>
                <c:pt idx="4568">
                  <c:v>-1.65E-13</c:v>
                </c:pt>
                <c:pt idx="4569">
                  <c:v>-3.0999999999999999E-13</c:v>
                </c:pt>
                <c:pt idx="4570">
                  <c:v>-2.3200000000000002E-13</c:v>
                </c:pt>
                <c:pt idx="4571">
                  <c:v>-3.0300000000000002E-13</c:v>
                </c:pt>
                <c:pt idx="4572">
                  <c:v>-4.1100000000000002E-13</c:v>
                </c:pt>
                <c:pt idx="4573">
                  <c:v>-3.67E-13</c:v>
                </c:pt>
                <c:pt idx="4574">
                  <c:v>-3.2700000000000002E-13</c:v>
                </c:pt>
                <c:pt idx="4575">
                  <c:v>-2.4999999999999999E-13</c:v>
                </c:pt>
                <c:pt idx="4576">
                  <c:v>-3.09E-13</c:v>
                </c:pt>
                <c:pt idx="4577">
                  <c:v>-3.78E-13</c:v>
                </c:pt>
                <c:pt idx="4578">
                  <c:v>-2.6399999999999999E-13</c:v>
                </c:pt>
                <c:pt idx="4579">
                  <c:v>-2.0399999999999999E-13</c:v>
                </c:pt>
                <c:pt idx="4580">
                  <c:v>-2.7100000000000001E-13</c:v>
                </c:pt>
                <c:pt idx="4581">
                  <c:v>-3.4599999999999999E-13</c:v>
                </c:pt>
                <c:pt idx="4582">
                  <c:v>-3.5400000000000001E-13</c:v>
                </c:pt>
                <c:pt idx="4583">
                  <c:v>-3.7700000000000001E-13</c:v>
                </c:pt>
                <c:pt idx="4584">
                  <c:v>-2.0999999999999999E-13</c:v>
                </c:pt>
                <c:pt idx="4585">
                  <c:v>-2.9500000000000001E-13</c:v>
                </c:pt>
                <c:pt idx="4586">
                  <c:v>-3.0199999999999998E-13</c:v>
                </c:pt>
                <c:pt idx="4587">
                  <c:v>-3.44E-13</c:v>
                </c:pt>
                <c:pt idx="4588">
                  <c:v>-3.0099999999999998E-13</c:v>
                </c:pt>
                <c:pt idx="4589">
                  <c:v>-2.48E-13</c:v>
                </c:pt>
                <c:pt idx="4590">
                  <c:v>-4.3999999999999999E-13</c:v>
                </c:pt>
                <c:pt idx="4591">
                  <c:v>-3.3499999999999999E-13</c:v>
                </c:pt>
                <c:pt idx="4592">
                  <c:v>-2.2999999999999998E-13</c:v>
                </c:pt>
                <c:pt idx="4593">
                  <c:v>-3.1500000000000002E-13</c:v>
                </c:pt>
                <c:pt idx="4594">
                  <c:v>-1.61E-13</c:v>
                </c:pt>
                <c:pt idx="4595">
                  <c:v>-3.08E-13</c:v>
                </c:pt>
                <c:pt idx="4596">
                  <c:v>-2.14E-13</c:v>
                </c:pt>
                <c:pt idx="4597">
                  <c:v>-3.5899999999999998E-13</c:v>
                </c:pt>
                <c:pt idx="4598">
                  <c:v>-2.0999999999999999E-13</c:v>
                </c:pt>
                <c:pt idx="4599">
                  <c:v>-2.84E-13</c:v>
                </c:pt>
                <c:pt idx="4600">
                  <c:v>-1.78E-13</c:v>
                </c:pt>
                <c:pt idx="4601">
                  <c:v>-3.6300000000000002E-13</c:v>
                </c:pt>
                <c:pt idx="4602">
                  <c:v>-3.0500000000000001E-13</c:v>
                </c:pt>
                <c:pt idx="4603">
                  <c:v>-2.6299999999999999E-13</c:v>
                </c:pt>
                <c:pt idx="4604">
                  <c:v>-1.3799999999999999E-13</c:v>
                </c:pt>
                <c:pt idx="4605">
                  <c:v>-2.7599999999999999E-13</c:v>
                </c:pt>
                <c:pt idx="4606">
                  <c:v>-2.7000000000000001E-13</c:v>
                </c:pt>
                <c:pt idx="4607">
                  <c:v>-4.0100000000000001E-13</c:v>
                </c:pt>
                <c:pt idx="4608">
                  <c:v>-2.72E-13</c:v>
                </c:pt>
                <c:pt idx="4609">
                  <c:v>-2.4099999999999998E-13</c:v>
                </c:pt>
                <c:pt idx="4610">
                  <c:v>-3.0300000000000002E-13</c:v>
                </c:pt>
                <c:pt idx="4611">
                  <c:v>-2.7100000000000001E-13</c:v>
                </c:pt>
                <c:pt idx="4612">
                  <c:v>-4.1899999999999998E-13</c:v>
                </c:pt>
                <c:pt idx="4613">
                  <c:v>-2.73E-13</c:v>
                </c:pt>
                <c:pt idx="4614">
                  <c:v>-3.6099999999999998E-13</c:v>
                </c:pt>
                <c:pt idx="4615">
                  <c:v>-2.9100000000000002E-13</c:v>
                </c:pt>
                <c:pt idx="4616">
                  <c:v>-3.43E-13</c:v>
                </c:pt>
                <c:pt idx="4617">
                  <c:v>-2.73E-13</c:v>
                </c:pt>
                <c:pt idx="4618">
                  <c:v>-4.1300000000000001E-13</c:v>
                </c:pt>
                <c:pt idx="4619">
                  <c:v>-3.6500000000000001E-13</c:v>
                </c:pt>
                <c:pt idx="4620">
                  <c:v>-3.09E-13</c:v>
                </c:pt>
                <c:pt idx="4621">
                  <c:v>-2.8999999999999998E-13</c:v>
                </c:pt>
                <c:pt idx="4622">
                  <c:v>-2.8999999999999998E-13</c:v>
                </c:pt>
                <c:pt idx="4623">
                  <c:v>-2.7000000000000001E-13</c:v>
                </c:pt>
                <c:pt idx="4624">
                  <c:v>-3.1299999999999998E-13</c:v>
                </c:pt>
                <c:pt idx="4625">
                  <c:v>-3.09E-13</c:v>
                </c:pt>
                <c:pt idx="4626">
                  <c:v>-3.2600000000000002E-13</c:v>
                </c:pt>
                <c:pt idx="4627">
                  <c:v>-3.8399999999999998E-13</c:v>
                </c:pt>
                <c:pt idx="4628">
                  <c:v>-2.3200000000000002E-13</c:v>
                </c:pt>
                <c:pt idx="4629">
                  <c:v>-2.6399999999999999E-13</c:v>
                </c:pt>
                <c:pt idx="4630">
                  <c:v>-3.5000000000000002E-13</c:v>
                </c:pt>
                <c:pt idx="4631">
                  <c:v>-2.8100000000000001E-13</c:v>
                </c:pt>
                <c:pt idx="4632">
                  <c:v>-3.8900000000000001E-13</c:v>
                </c:pt>
                <c:pt idx="4633">
                  <c:v>-2.7000000000000001E-13</c:v>
                </c:pt>
                <c:pt idx="4634">
                  <c:v>-3.4000000000000002E-13</c:v>
                </c:pt>
                <c:pt idx="4635">
                  <c:v>-3.3299999999999999E-13</c:v>
                </c:pt>
                <c:pt idx="4636">
                  <c:v>-2.2699999999999999E-13</c:v>
                </c:pt>
                <c:pt idx="4637">
                  <c:v>-2.84E-13</c:v>
                </c:pt>
                <c:pt idx="4638">
                  <c:v>-3.32E-13</c:v>
                </c:pt>
                <c:pt idx="4639">
                  <c:v>-2.1800000000000001E-13</c:v>
                </c:pt>
                <c:pt idx="4640">
                  <c:v>-3.2700000000000002E-13</c:v>
                </c:pt>
                <c:pt idx="4641">
                  <c:v>-2.1700000000000001E-13</c:v>
                </c:pt>
                <c:pt idx="4642">
                  <c:v>-3.8700000000000002E-13</c:v>
                </c:pt>
                <c:pt idx="4643">
                  <c:v>-2.97E-13</c:v>
                </c:pt>
                <c:pt idx="4644">
                  <c:v>-3.78E-13</c:v>
                </c:pt>
                <c:pt idx="4645">
                  <c:v>-2.9100000000000002E-13</c:v>
                </c:pt>
                <c:pt idx="4646">
                  <c:v>-2.0999999999999999E-13</c:v>
                </c:pt>
                <c:pt idx="4647">
                  <c:v>-2.73E-13</c:v>
                </c:pt>
                <c:pt idx="4648">
                  <c:v>-2.4600000000000001E-13</c:v>
                </c:pt>
                <c:pt idx="4649">
                  <c:v>-2.8999999999999998E-13</c:v>
                </c:pt>
                <c:pt idx="4650">
                  <c:v>-1.49E-13</c:v>
                </c:pt>
                <c:pt idx="4651">
                  <c:v>-3.3599999999999998E-13</c:v>
                </c:pt>
                <c:pt idx="4652">
                  <c:v>-3.07E-13</c:v>
                </c:pt>
                <c:pt idx="4653">
                  <c:v>-3.9700000000000002E-13</c:v>
                </c:pt>
                <c:pt idx="4654">
                  <c:v>-2.9100000000000002E-13</c:v>
                </c:pt>
                <c:pt idx="4655">
                  <c:v>-4.2899999999999999E-13</c:v>
                </c:pt>
                <c:pt idx="4656">
                  <c:v>-4.1899999999999998E-13</c:v>
                </c:pt>
                <c:pt idx="4657">
                  <c:v>-3.3000000000000001E-13</c:v>
                </c:pt>
                <c:pt idx="4658">
                  <c:v>-2.8899999999999998E-13</c:v>
                </c:pt>
                <c:pt idx="4659">
                  <c:v>-2.01E-13</c:v>
                </c:pt>
                <c:pt idx="4660">
                  <c:v>-3.5999999999999998E-13</c:v>
                </c:pt>
                <c:pt idx="4661">
                  <c:v>-3.1400000000000003E-13</c:v>
                </c:pt>
                <c:pt idx="4662">
                  <c:v>-3.08E-13</c:v>
                </c:pt>
                <c:pt idx="4663">
                  <c:v>-3.07E-13</c:v>
                </c:pt>
                <c:pt idx="4664">
                  <c:v>-3.7299999999999998E-13</c:v>
                </c:pt>
                <c:pt idx="4665">
                  <c:v>-2.5600000000000002E-13</c:v>
                </c:pt>
                <c:pt idx="4666">
                  <c:v>-2.9300000000000001E-13</c:v>
                </c:pt>
                <c:pt idx="4667">
                  <c:v>-2.48E-13</c:v>
                </c:pt>
                <c:pt idx="4668">
                  <c:v>-3.2600000000000002E-13</c:v>
                </c:pt>
                <c:pt idx="4669">
                  <c:v>-2.5900000000000001E-13</c:v>
                </c:pt>
                <c:pt idx="4670">
                  <c:v>-3.0199999999999998E-13</c:v>
                </c:pt>
                <c:pt idx="4671">
                  <c:v>-2.61E-13</c:v>
                </c:pt>
                <c:pt idx="4672">
                  <c:v>-2.5199999999999999E-13</c:v>
                </c:pt>
                <c:pt idx="4673">
                  <c:v>-2.8200000000000001E-13</c:v>
                </c:pt>
                <c:pt idx="4674">
                  <c:v>-4.39E-13</c:v>
                </c:pt>
                <c:pt idx="4675">
                  <c:v>-2.9500000000000001E-13</c:v>
                </c:pt>
                <c:pt idx="4676">
                  <c:v>-3.1600000000000002E-13</c:v>
                </c:pt>
                <c:pt idx="4677">
                  <c:v>-2.9300000000000001E-13</c:v>
                </c:pt>
                <c:pt idx="4678">
                  <c:v>-2.3500000000000001E-13</c:v>
                </c:pt>
                <c:pt idx="4679">
                  <c:v>-4.4199999999999998E-13</c:v>
                </c:pt>
                <c:pt idx="4680">
                  <c:v>-2.9300000000000001E-13</c:v>
                </c:pt>
                <c:pt idx="4681">
                  <c:v>-1.9099999999999999E-13</c:v>
                </c:pt>
                <c:pt idx="4682">
                  <c:v>-2.6399999999999999E-13</c:v>
                </c:pt>
                <c:pt idx="4683">
                  <c:v>-2.1700000000000001E-13</c:v>
                </c:pt>
                <c:pt idx="4684">
                  <c:v>-3.08E-13</c:v>
                </c:pt>
                <c:pt idx="4685">
                  <c:v>-3.43E-13</c:v>
                </c:pt>
                <c:pt idx="4686">
                  <c:v>-3.9399999999999999E-13</c:v>
                </c:pt>
                <c:pt idx="4687">
                  <c:v>-2.4600000000000001E-13</c:v>
                </c:pt>
                <c:pt idx="4688">
                  <c:v>-2.9300000000000001E-13</c:v>
                </c:pt>
                <c:pt idx="4689">
                  <c:v>-2.2899999999999998E-13</c:v>
                </c:pt>
                <c:pt idx="4690">
                  <c:v>-2.5700000000000002E-13</c:v>
                </c:pt>
                <c:pt idx="4691">
                  <c:v>-3.1099999999999999E-13</c:v>
                </c:pt>
                <c:pt idx="4692">
                  <c:v>-3.8800000000000001E-13</c:v>
                </c:pt>
                <c:pt idx="4693">
                  <c:v>-2.4700000000000001E-13</c:v>
                </c:pt>
                <c:pt idx="4694">
                  <c:v>-1.71E-13</c:v>
                </c:pt>
                <c:pt idx="4695">
                  <c:v>-2.7399999999999999E-13</c:v>
                </c:pt>
                <c:pt idx="4696">
                  <c:v>-4.7000000000000002E-13</c:v>
                </c:pt>
                <c:pt idx="4697">
                  <c:v>-2.5600000000000002E-13</c:v>
                </c:pt>
                <c:pt idx="4698">
                  <c:v>-1.66E-13</c:v>
                </c:pt>
                <c:pt idx="4699">
                  <c:v>-3.2E-13</c:v>
                </c:pt>
                <c:pt idx="4700">
                  <c:v>-2.5800000000000001E-13</c:v>
                </c:pt>
                <c:pt idx="4701">
                  <c:v>-4.2999999999999999E-13</c:v>
                </c:pt>
                <c:pt idx="4702">
                  <c:v>-3.43E-13</c:v>
                </c:pt>
                <c:pt idx="4703">
                  <c:v>-3.4100000000000001E-13</c:v>
                </c:pt>
                <c:pt idx="4704">
                  <c:v>-3.4499999999999999E-13</c:v>
                </c:pt>
                <c:pt idx="4705">
                  <c:v>-3.8800000000000001E-13</c:v>
                </c:pt>
                <c:pt idx="4706">
                  <c:v>-3.44E-13</c:v>
                </c:pt>
                <c:pt idx="4707">
                  <c:v>-2.5099999999999999E-13</c:v>
                </c:pt>
                <c:pt idx="4708">
                  <c:v>-3.4499999999999999E-13</c:v>
                </c:pt>
                <c:pt idx="4709">
                  <c:v>-3.3699999999999998E-13</c:v>
                </c:pt>
                <c:pt idx="4710">
                  <c:v>-3.43E-13</c:v>
                </c:pt>
                <c:pt idx="4711">
                  <c:v>-2.2899999999999998E-13</c:v>
                </c:pt>
                <c:pt idx="4712">
                  <c:v>-4.0799999999999998E-13</c:v>
                </c:pt>
                <c:pt idx="4713">
                  <c:v>-3.0300000000000002E-13</c:v>
                </c:pt>
                <c:pt idx="4714">
                  <c:v>-2.3500000000000001E-13</c:v>
                </c:pt>
                <c:pt idx="4715">
                  <c:v>-3.8499999999999998E-13</c:v>
                </c:pt>
                <c:pt idx="4716">
                  <c:v>-2.0600000000000001E-13</c:v>
                </c:pt>
                <c:pt idx="4717">
                  <c:v>-2.8100000000000001E-13</c:v>
                </c:pt>
                <c:pt idx="4718">
                  <c:v>-2.6900000000000001E-13</c:v>
                </c:pt>
                <c:pt idx="4719">
                  <c:v>-3.3699999999999998E-13</c:v>
                </c:pt>
                <c:pt idx="4720">
                  <c:v>-3.2800000000000002E-13</c:v>
                </c:pt>
                <c:pt idx="4721">
                  <c:v>-3.3599999999999998E-13</c:v>
                </c:pt>
                <c:pt idx="4722">
                  <c:v>-3.2199999999999999E-13</c:v>
                </c:pt>
                <c:pt idx="4723">
                  <c:v>-3.1299999999999998E-13</c:v>
                </c:pt>
                <c:pt idx="4724">
                  <c:v>-3.0400000000000002E-13</c:v>
                </c:pt>
                <c:pt idx="4725">
                  <c:v>-4.3400000000000002E-13</c:v>
                </c:pt>
                <c:pt idx="4726">
                  <c:v>-2.6700000000000002E-13</c:v>
                </c:pt>
                <c:pt idx="4727">
                  <c:v>-3.0500000000000001E-13</c:v>
                </c:pt>
                <c:pt idx="4728">
                  <c:v>-2.6700000000000002E-13</c:v>
                </c:pt>
                <c:pt idx="4729">
                  <c:v>-2.9100000000000002E-13</c:v>
                </c:pt>
                <c:pt idx="4730">
                  <c:v>-4.5299999999999999E-13</c:v>
                </c:pt>
                <c:pt idx="4731">
                  <c:v>-3.0500000000000001E-13</c:v>
                </c:pt>
                <c:pt idx="4732">
                  <c:v>-3.1600000000000002E-13</c:v>
                </c:pt>
                <c:pt idx="4733">
                  <c:v>-2.72E-13</c:v>
                </c:pt>
                <c:pt idx="4734">
                  <c:v>-2.6900000000000001E-13</c:v>
                </c:pt>
                <c:pt idx="4735">
                  <c:v>-3.4000000000000002E-13</c:v>
                </c:pt>
                <c:pt idx="4736">
                  <c:v>-3.4899999999999998E-13</c:v>
                </c:pt>
                <c:pt idx="4737">
                  <c:v>-2.8000000000000002E-13</c:v>
                </c:pt>
                <c:pt idx="4738">
                  <c:v>-3.3000000000000001E-13</c:v>
                </c:pt>
                <c:pt idx="4739">
                  <c:v>-3.6200000000000002E-13</c:v>
                </c:pt>
                <c:pt idx="4740">
                  <c:v>-3.5100000000000002E-13</c:v>
                </c:pt>
                <c:pt idx="4741">
                  <c:v>-2.5500000000000002E-13</c:v>
                </c:pt>
                <c:pt idx="4742">
                  <c:v>-3.8399999999999998E-13</c:v>
                </c:pt>
                <c:pt idx="4743">
                  <c:v>-2.72E-13</c:v>
                </c:pt>
                <c:pt idx="4744">
                  <c:v>-2.85E-13</c:v>
                </c:pt>
                <c:pt idx="4745">
                  <c:v>-3.1500000000000002E-13</c:v>
                </c:pt>
                <c:pt idx="4746">
                  <c:v>-3.5400000000000001E-13</c:v>
                </c:pt>
                <c:pt idx="4747">
                  <c:v>-3.8399999999999998E-13</c:v>
                </c:pt>
                <c:pt idx="4748">
                  <c:v>-2.2699999999999999E-13</c:v>
                </c:pt>
                <c:pt idx="4749">
                  <c:v>-2.8899999999999998E-13</c:v>
                </c:pt>
                <c:pt idx="4750">
                  <c:v>-2.5700000000000002E-13</c:v>
                </c:pt>
                <c:pt idx="4751">
                  <c:v>-2.9200000000000002E-13</c:v>
                </c:pt>
                <c:pt idx="4752">
                  <c:v>-4.2200000000000002E-13</c:v>
                </c:pt>
                <c:pt idx="4753">
                  <c:v>-3.19E-13</c:v>
                </c:pt>
                <c:pt idx="4754">
                  <c:v>-3.1600000000000002E-13</c:v>
                </c:pt>
                <c:pt idx="4755">
                  <c:v>-3.21E-13</c:v>
                </c:pt>
                <c:pt idx="4756">
                  <c:v>-3.0400000000000002E-13</c:v>
                </c:pt>
                <c:pt idx="4757">
                  <c:v>-2.9200000000000002E-13</c:v>
                </c:pt>
                <c:pt idx="4758">
                  <c:v>-4.6199999999999995E-13</c:v>
                </c:pt>
                <c:pt idx="4759">
                  <c:v>-2.8100000000000001E-13</c:v>
                </c:pt>
                <c:pt idx="4760">
                  <c:v>-3.4899999999999998E-13</c:v>
                </c:pt>
                <c:pt idx="4761">
                  <c:v>-2.73E-13</c:v>
                </c:pt>
                <c:pt idx="4762">
                  <c:v>-3.08E-13</c:v>
                </c:pt>
                <c:pt idx="4763">
                  <c:v>-3.8600000000000002E-13</c:v>
                </c:pt>
                <c:pt idx="4764">
                  <c:v>-2.8999999999999998E-13</c:v>
                </c:pt>
                <c:pt idx="4765">
                  <c:v>-2.73E-13</c:v>
                </c:pt>
                <c:pt idx="4766">
                  <c:v>-2.07E-13</c:v>
                </c:pt>
                <c:pt idx="4767">
                  <c:v>-2.5700000000000002E-13</c:v>
                </c:pt>
                <c:pt idx="4768">
                  <c:v>-3.9800000000000002E-13</c:v>
                </c:pt>
                <c:pt idx="4769">
                  <c:v>-4.1899999999999998E-13</c:v>
                </c:pt>
                <c:pt idx="4770">
                  <c:v>-3.4599999999999999E-13</c:v>
                </c:pt>
                <c:pt idx="4771">
                  <c:v>-1.8700000000000001E-13</c:v>
                </c:pt>
                <c:pt idx="4772">
                  <c:v>-3.4000000000000002E-13</c:v>
                </c:pt>
                <c:pt idx="4773">
                  <c:v>-3.5300000000000001E-13</c:v>
                </c:pt>
                <c:pt idx="4774">
                  <c:v>-2.8100000000000001E-13</c:v>
                </c:pt>
                <c:pt idx="4775">
                  <c:v>-3.0600000000000001E-13</c:v>
                </c:pt>
                <c:pt idx="4776">
                  <c:v>-3.1600000000000002E-13</c:v>
                </c:pt>
                <c:pt idx="4777">
                  <c:v>-2.5299999999999998E-13</c:v>
                </c:pt>
                <c:pt idx="4778">
                  <c:v>-2.2799999999999999E-13</c:v>
                </c:pt>
                <c:pt idx="4779">
                  <c:v>-3.3000000000000001E-13</c:v>
                </c:pt>
                <c:pt idx="4780">
                  <c:v>-2.73E-13</c:v>
                </c:pt>
                <c:pt idx="4781">
                  <c:v>-3.7400000000000002E-13</c:v>
                </c:pt>
                <c:pt idx="4782">
                  <c:v>-3.21E-13</c:v>
                </c:pt>
                <c:pt idx="4783">
                  <c:v>-3.4899999999999998E-13</c:v>
                </c:pt>
                <c:pt idx="4784">
                  <c:v>-3.4499999999999999E-13</c:v>
                </c:pt>
                <c:pt idx="4785">
                  <c:v>-3.2800000000000002E-13</c:v>
                </c:pt>
                <c:pt idx="4786">
                  <c:v>-3.4899999999999998E-13</c:v>
                </c:pt>
                <c:pt idx="4787">
                  <c:v>-2.9999999999999998E-13</c:v>
                </c:pt>
                <c:pt idx="4788">
                  <c:v>-2.9200000000000002E-13</c:v>
                </c:pt>
                <c:pt idx="4789">
                  <c:v>-1.96E-13</c:v>
                </c:pt>
                <c:pt idx="4790">
                  <c:v>-3.8199999999999999E-13</c:v>
                </c:pt>
                <c:pt idx="4791">
                  <c:v>-3.0300000000000002E-13</c:v>
                </c:pt>
                <c:pt idx="4792">
                  <c:v>-3.2900000000000001E-13</c:v>
                </c:pt>
                <c:pt idx="4793">
                  <c:v>-2.9999999999999998E-13</c:v>
                </c:pt>
                <c:pt idx="4794">
                  <c:v>-3.6099999999999998E-13</c:v>
                </c:pt>
                <c:pt idx="4795">
                  <c:v>-3.2900000000000001E-13</c:v>
                </c:pt>
                <c:pt idx="4796">
                  <c:v>-2.2799999999999999E-13</c:v>
                </c:pt>
                <c:pt idx="4797">
                  <c:v>-3.5100000000000002E-13</c:v>
                </c:pt>
                <c:pt idx="4798">
                  <c:v>-3.3499999999999999E-13</c:v>
                </c:pt>
                <c:pt idx="4799">
                  <c:v>-3.5899999999999998E-13</c:v>
                </c:pt>
                <c:pt idx="4800">
                  <c:v>-3.3299999999999999E-13</c:v>
                </c:pt>
                <c:pt idx="4801">
                  <c:v>-2.7699999999999998E-13</c:v>
                </c:pt>
                <c:pt idx="4802">
                  <c:v>-3.7500000000000002E-13</c:v>
                </c:pt>
                <c:pt idx="4803">
                  <c:v>-1.9199999999999999E-13</c:v>
                </c:pt>
                <c:pt idx="4804">
                  <c:v>-3.55E-13</c:v>
                </c:pt>
                <c:pt idx="4805">
                  <c:v>-2.8799999999999998E-13</c:v>
                </c:pt>
                <c:pt idx="4806">
                  <c:v>-2.6199999999999999E-13</c:v>
                </c:pt>
                <c:pt idx="4807">
                  <c:v>-3.07E-13</c:v>
                </c:pt>
                <c:pt idx="4808">
                  <c:v>-2.6599999999999998E-13</c:v>
                </c:pt>
                <c:pt idx="4809">
                  <c:v>-3.6300000000000002E-13</c:v>
                </c:pt>
                <c:pt idx="4810">
                  <c:v>-3.4499999999999999E-13</c:v>
                </c:pt>
                <c:pt idx="4811">
                  <c:v>-4.1000000000000002E-13</c:v>
                </c:pt>
                <c:pt idx="4812">
                  <c:v>-2.3099999999999997E-13</c:v>
                </c:pt>
                <c:pt idx="4813">
                  <c:v>-2.8599999999999999E-13</c:v>
                </c:pt>
                <c:pt idx="4814">
                  <c:v>-2.3899999999999999E-13</c:v>
                </c:pt>
                <c:pt idx="4815">
                  <c:v>-3.8900000000000001E-13</c:v>
                </c:pt>
                <c:pt idx="4816">
                  <c:v>-3.19E-13</c:v>
                </c:pt>
                <c:pt idx="4817">
                  <c:v>-3.1600000000000002E-13</c:v>
                </c:pt>
                <c:pt idx="4818">
                  <c:v>-3.31E-13</c:v>
                </c:pt>
                <c:pt idx="4819">
                  <c:v>-3.2900000000000001E-13</c:v>
                </c:pt>
                <c:pt idx="4820">
                  <c:v>-3.44E-13</c:v>
                </c:pt>
                <c:pt idx="4821">
                  <c:v>-2.48E-13</c:v>
                </c:pt>
                <c:pt idx="4822">
                  <c:v>-3.8399999999999998E-13</c:v>
                </c:pt>
                <c:pt idx="4823">
                  <c:v>-3.6300000000000002E-13</c:v>
                </c:pt>
                <c:pt idx="4824">
                  <c:v>-6.7000000000000005E-14</c:v>
                </c:pt>
                <c:pt idx="4825">
                  <c:v>-3.7500000000000002E-13</c:v>
                </c:pt>
                <c:pt idx="4826">
                  <c:v>-3.2499999999999998E-13</c:v>
                </c:pt>
                <c:pt idx="4827">
                  <c:v>-3.3499999999999999E-13</c:v>
                </c:pt>
                <c:pt idx="4828">
                  <c:v>-4.8499999999999995E-13</c:v>
                </c:pt>
                <c:pt idx="4829">
                  <c:v>-2.6199999999999999E-13</c:v>
                </c:pt>
                <c:pt idx="4830">
                  <c:v>-4.4099999999999999E-13</c:v>
                </c:pt>
                <c:pt idx="4831">
                  <c:v>-3.0099999999999998E-13</c:v>
                </c:pt>
                <c:pt idx="4832">
                  <c:v>-2.37E-13</c:v>
                </c:pt>
                <c:pt idx="4833">
                  <c:v>-4.1699999999999999E-13</c:v>
                </c:pt>
                <c:pt idx="4834">
                  <c:v>-3.3900000000000002E-13</c:v>
                </c:pt>
                <c:pt idx="4835">
                  <c:v>-2.2899999999999998E-13</c:v>
                </c:pt>
                <c:pt idx="4836">
                  <c:v>-2.8300000000000001E-13</c:v>
                </c:pt>
                <c:pt idx="4837">
                  <c:v>-3.0999999999999999E-13</c:v>
                </c:pt>
                <c:pt idx="4838">
                  <c:v>-2.96E-13</c:v>
                </c:pt>
                <c:pt idx="4839">
                  <c:v>-3.1800000000000001E-13</c:v>
                </c:pt>
                <c:pt idx="4840">
                  <c:v>-3.3900000000000002E-13</c:v>
                </c:pt>
                <c:pt idx="4841">
                  <c:v>-2.1100000000000001E-13</c:v>
                </c:pt>
                <c:pt idx="4842">
                  <c:v>-3.0400000000000002E-13</c:v>
                </c:pt>
                <c:pt idx="4843">
                  <c:v>-3.92E-13</c:v>
                </c:pt>
                <c:pt idx="4844">
                  <c:v>-2.3999999999999999E-13</c:v>
                </c:pt>
                <c:pt idx="4845">
                  <c:v>-2.6199999999999999E-13</c:v>
                </c:pt>
                <c:pt idx="4846">
                  <c:v>-2.13E-13</c:v>
                </c:pt>
                <c:pt idx="4847">
                  <c:v>-3.2800000000000002E-13</c:v>
                </c:pt>
                <c:pt idx="4848">
                  <c:v>-4.9899999999999999E-13</c:v>
                </c:pt>
                <c:pt idx="4849">
                  <c:v>-2.2199999999999999E-13</c:v>
                </c:pt>
                <c:pt idx="4850">
                  <c:v>-2.3999999999999999E-13</c:v>
                </c:pt>
                <c:pt idx="4851">
                  <c:v>-4.2500000000000001E-13</c:v>
                </c:pt>
                <c:pt idx="4852">
                  <c:v>-3.0999999999999999E-13</c:v>
                </c:pt>
                <c:pt idx="4853">
                  <c:v>-1.7600000000000001E-13</c:v>
                </c:pt>
                <c:pt idx="4854">
                  <c:v>-2.5500000000000002E-13</c:v>
                </c:pt>
                <c:pt idx="4855">
                  <c:v>-3.2700000000000002E-13</c:v>
                </c:pt>
                <c:pt idx="4856">
                  <c:v>-2.4700000000000001E-13</c:v>
                </c:pt>
                <c:pt idx="4857">
                  <c:v>-3.6500000000000001E-13</c:v>
                </c:pt>
                <c:pt idx="4858">
                  <c:v>-2.9999999999999998E-13</c:v>
                </c:pt>
                <c:pt idx="4859">
                  <c:v>-2.5399999999999998E-13</c:v>
                </c:pt>
                <c:pt idx="4860">
                  <c:v>-4.0499999999999999E-13</c:v>
                </c:pt>
                <c:pt idx="4861">
                  <c:v>-2.8599999999999999E-13</c:v>
                </c:pt>
                <c:pt idx="4862">
                  <c:v>-1.78E-13</c:v>
                </c:pt>
                <c:pt idx="4863">
                  <c:v>-3.6099999999999998E-13</c:v>
                </c:pt>
                <c:pt idx="4864">
                  <c:v>-2.9500000000000001E-13</c:v>
                </c:pt>
                <c:pt idx="4865">
                  <c:v>-2.8200000000000001E-13</c:v>
                </c:pt>
                <c:pt idx="4866">
                  <c:v>-4.1699999999999999E-13</c:v>
                </c:pt>
                <c:pt idx="4867">
                  <c:v>-3.3299999999999999E-13</c:v>
                </c:pt>
                <c:pt idx="4868">
                  <c:v>-3.3000000000000001E-13</c:v>
                </c:pt>
                <c:pt idx="4869">
                  <c:v>-3.3299999999999999E-13</c:v>
                </c:pt>
                <c:pt idx="4870">
                  <c:v>-3.31E-13</c:v>
                </c:pt>
                <c:pt idx="4871">
                  <c:v>-3.1199999999999998E-13</c:v>
                </c:pt>
                <c:pt idx="4872">
                  <c:v>-2.8899999999999998E-13</c:v>
                </c:pt>
                <c:pt idx="4873">
                  <c:v>-3.3599999999999998E-13</c:v>
                </c:pt>
                <c:pt idx="4874">
                  <c:v>-3.1600000000000002E-13</c:v>
                </c:pt>
                <c:pt idx="4875">
                  <c:v>-1.2900000000000001E-13</c:v>
                </c:pt>
                <c:pt idx="4876">
                  <c:v>-4.0900000000000002E-13</c:v>
                </c:pt>
                <c:pt idx="4877">
                  <c:v>-2.36E-13</c:v>
                </c:pt>
                <c:pt idx="4878">
                  <c:v>-2.4999999999999999E-13</c:v>
                </c:pt>
                <c:pt idx="4879">
                  <c:v>-3.2900000000000001E-13</c:v>
                </c:pt>
                <c:pt idx="4880">
                  <c:v>-2.8799999999999998E-13</c:v>
                </c:pt>
                <c:pt idx="4881">
                  <c:v>-2.4600000000000001E-13</c:v>
                </c:pt>
                <c:pt idx="4882">
                  <c:v>-2.7599999999999999E-13</c:v>
                </c:pt>
                <c:pt idx="4883">
                  <c:v>-3.8600000000000002E-13</c:v>
                </c:pt>
                <c:pt idx="4884">
                  <c:v>-2.7000000000000001E-13</c:v>
                </c:pt>
                <c:pt idx="4885">
                  <c:v>-3.32E-13</c:v>
                </c:pt>
                <c:pt idx="4886">
                  <c:v>-3.3599999999999998E-13</c:v>
                </c:pt>
                <c:pt idx="4887">
                  <c:v>-3.5999999999999998E-13</c:v>
                </c:pt>
                <c:pt idx="4888">
                  <c:v>-2.7599999999999999E-13</c:v>
                </c:pt>
                <c:pt idx="4889">
                  <c:v>-2.9100000000000002E-13</c:v>
                </c:pt>
                <c:pt idx="4890">
                  <c:v>-4.4500000000000002E-13</c:v>
                </c:pt>
                <c:pt idx="4891">
                  <c:v>-2.0000000000000001E-13</c:v>
                </c:pt>
                <c:pt idx="4892">
                  <c:v>-3.2700000000000002E-13</c:v>
                </c:pt>
                <c:pt idx="4893">
                  <c:v>-2.73E-13</c:v>
                </c:pt>
                <c:pt idx="4894">
                  <c:v>-2.6E-13</c:v>
                </c:pt>
                <c:pt idx="4895">
                  <c:v>-2.7900000000000002E-13</c:v>
                </c:pt>
                <c:pt idx="4896">
                  <c:v>-3.6600000000000001E-13</c:v>
                </c:pt>
                <c:pt idx="4897">
                  <c:v>-3.2700000000000002E-13</c:v>
                </c:pt>
                <c:pt idx="4898">
                  <c:v>-3.1099999999999999E-13</c:v>
                </c:pt>
                <c:pt idx="4899">
                  <c:v>-2.61E-13</c:v>
                </c:pt>
                <c:pt idx="4900">
                  <c:v>-3.6400000000000001E-13</c:v>
                </c:pt>
                <c:pt idx="4901">
                  <c:v>-2.8100000000000001E-13</c:v>
                </c:pt>
                <c:pt idx="4902">
                  <c:v>-3.2600000000000002E-13</c:v>
                </c:pt>
                <c:pt idx="4903">
                  <c:v>-3.1299999999999998E-13</c:v>
                </c:pt>
                <c:pt idx="4904">
                  <c:v>-3.2900000000000001E-13</c:v>
                </c:pt>
                <c:pt idx="4905">
                  <c:v>-4.0699999999999998E-13</c:v>
                </c:pt>
                <c:pt idx="4906">
                  <c:v>-2.2199999999999999E-13</c:v>
                </c:pt>
                <c:pt idx="4907">
                  <c:v>-3.8299999999999998E-13</c:v>
                </c:pt>
                <c:pt idx="4908">
                  <c:v>-3.19E-13</c:v>
                </c:pt>
                <c:pt idx="4909">
                  <c:v>-3.2600000000000002E-13</c:v>
                </c:pt>
                <c:pt idx="4910">
                  <c:v>-2.5700000000000002E-13</c:v>
                </c:pt>
                <c:pt idx="4911">
                  <c:v>-2.6900000000000001E-13</c:v>
                </c:pt>
                <c:pt idx="4912">
                  <c:v>-3.8399999999999998E-13</c:v>
                </c:pt>
                <c:pt idx="4913">
                  <c:v>-3.5999999999999998E-13</c:v>
                </c:pt>
                <c:pt idx="4914">
                  <c:v>-2.3899999999999999E-13</c:v>
                </c:pt>
                <c:pt idx="4915">
                  <c:v>-2.8300000000000001E-13</c:v>
                </c:pt>
                <c:pt idx="4916">
                  <c:v>-2.8699999999999999E-13</c:v>
                </c:pt>
                <c:pt idx="4917">
                  <c:v>-4.4299999999999998E-13</c:v>
                </c:pt>
                <c:pt idx="4918">
                  <c:v>-2.5500000000000002E-13</c:v>
                </c:pt>
                <c:pt idx="4919">
                  <c:v>-3.19E-13</c:v>
                </c:pt>
                <c:pt idx="4920">
                  <c:v>-3.3000000000000001E-13</c:v>
                </c:pt>
                <c:pt idx="4921">
                  <c:v>-2.9799999999999999E-13</c:v>
                </c:pt>
                <c:pt idx="4922">
                  <c:v>-3.5100000000000002E-13</c:v>
                </c:pt>
                <c:pt idx="4923">
                  <c:v>-3.0199999999999998E-13</c:v>
                </c:pt>
                <c:pt idx="4924">
                  <c:v>-3.7400000000000002E-13</c:v>
                </c:pt>
                <c:pt idx="4925">
                  <c:v>-2.1800000000000001E-13</c:v>
                </c:pt>
                <c:pt idx="4926">
                  <c:v>-2.9200000000000002E-13</c:v>
                </c:pt>
                <c:pt idx="4927">
                  <c:v>-2.84E-13</c:v>
                </c:pt>
                <c:pt idx="4928">
                  <c:v>-4.1100000000000002E-13</c:v>
                </c:pt>
                <c:pt idx="4929">
                  <c:v>-2.5399999999999998E-13</c:v>
                </c:pt>
                <c:pt idx="4930">
                  <c:v>-2.8300000000000001E-13</c:v>
                </c:pt>
                <c:pt idx="4931">
                  <c:v>-2.2999999999999998E-13</c:v>
                </c:pt>
                <c:pt idx="4932">
                  <c:v>-2.85E-13</c:v>
                </c:pt>
                <c:pt idx="4933">
                  <c:v>-3.4699999999999999E-13</c:v>
                </c:pt>
                <c:pt idx="4934">
                  <c:v>-2.3200000000000002E-13</c:v>
                </c:pt>
                <c:pt idx="4935">
                  <c:v>-3.8099999999999999E-13</c:v>
                </c:pt>
                <c:pt idx="4936">
                  <c:v>-3.0999999999999999E-13</c:v>
                </c:pt>
                <c:pt idx="4937">
                  <c:v>-2.2099999999999999E-13</c:v>
                </c:pt>
                <c:pt idx="4938">
                  <c:v>-3.1700000000000001E-13</c:v>
                </c:pt>
                <c:pt idx="4939">
                  <c:v>-3.7400000000000002E-13</c:v>
                </c:pt>
                <c:pt idx="4940">
                  <c:v>-2.7699999999999998E-13</c:v>
                </c:pt>
                <c:pt idx="4941">
                  <c:v>-2.7499999999999999E-13</c:v>
                </c:pt>
                <c:pt idx="4942">
                  <c:v>-3.44E-13</c:v>
                </c:pt>
                <c:pt idx="4943">
                  <c:v>-3.5999999999999998E-13</c:v>
                </c:pt>
                <c:pt idx="4944">
                  <c:v>-2.5800000000000001E-13</c:v>
                </c:pt>
                <c:pt idx="4945">
                  <c:v>-3.8199999999999999E-13</c:v>
                </c:pt>
                <c:pt idx="4946">
                  <c:v>-3.8499999999999998E-13</c:v>
                </c:pt>
                <c:pt idx="4947">
                  <c:v>-2.9899999999999999E-13</c:v>
                </c:pt>
                <c:pt idx="4948">
                  <c:v>-2.5500000000000002E-13</c:v>
                </c:pt>
                <c:pt idx="4949">
                  <c:v>-4.3099999999999998E-13</c:v>
                </c:pt>
                <c:pt idx="4950">
                  <c:v>-3.7400000000000002E-13</c:v>
                </c:pt>
                <c:pt idx="4951">
                  <c:v>-3.3299999999999999E-13</c:v>
                </c:pt>
                <c:pt idx="4952">
                  <c:v>-2.7499999999999999E-13</c:v>
                </c:pt>
                <c:pt idx="4953">
                  <c:v>-3.32E-13</c:v>
                </c:pt>
                <c:pt idx="4954">
                  <c:v>-2.7699999999999998E-13</c:v>
                </c:pt>
                <c:pt idx="4955">
                  <c:v>-2.36E-13</c:v>
                </c:pt>
                <c:pt idx="4956">
                  <c:v>-3.2299999999999999E-13</c:v>
                </c:pt>
                <c:pt idx="4957">
                  <c:v>-3.7700000000000001E-13</c:v>
                </c:pt>
                <c:pt idx="4958">
                  <c:v>-2.5800000000000001E-13</c:v>
                </c:pt>
                <c:pt idx="4959">
                  <c:v>-4.2200000000000002E-13</c:v>
                </c:pt>
                <c:pt idx="4960">
                  <c:v>-2.6E-13</c:v>
                </c:pt>
                <c:pt idx="4961">
                  <c:v>-2.9300000000000001E-13</c:v>
                </c:pt>
                <c:pt idx="4962">
                  <c:v>-4.1200000000000001E-13</c:v>
                </c:pt>
                <c:pt idx="4963">
                  <c:v>-2.6E-13</c:v>
                </c:pt>
                <c:pt idx="4964">
                  <c:v>-2.4500000000000002E-13</c:v>
                </c:pt>
                <c:pt idx="4965">
                  <c:v>-3.4799999999999998E-13</c:v>
                </c:pt>
                <c:pt idx="4966">
                  <c:v>-2.8699999999999999E-13</c:v>
                </c:pt>
                <c:pt idx="4967">
                  <c:v>-3.4000000000000002E-13</c:v>
                </c:pt>
                <c:pt idx="4968">
                  <c:v>-2.9799999999999999E-13</c:v>
                </c:pt>
                <c:pt idx="4969">
                  <c:v>-2.8799999999999998E-13</c:v>
                </c:pt>
                <c:pt idx="4970">
                  <c:v>-2.13E-13</c:v>
                </c:pt>
                <c:pt idx="4971">
                  <c:v>-3.6200000000000002E-13</c:v>
                </c:pt>
                <c:pt idx="4972">
                  <c:v>-3.4799999999999998E-13</c:v>
                </c:pt>
                <c:pt idx="4973">
                  <c:v>-3.1600000000000002E-13</c:v>
                </c:pt>
                <c:pt idx="4974">
                  <c:v>-4.14E-13</c:v>
                </c:pt>
                <c:pt idx="4975">
                  <c:v>-4.14E-13</c:v>
                </c:pt>
                <c:pt idx="4976">
                  <c:v>-2.02E-13</c:v>
                </c:pt>
                <c:pt idx="4977">
                  <c:v>-2.8899999999999998E-13</c:v>
                </c:pt>
                <c:pt idx="4978">
                  <c:v>-2.9999999999999998E-13</c:v>
                </c:pt>
                <c:pt idx="4979">
                  <c:v>-4.3300000000000002E-13</c:v>
                </c:pt>
                <c:pt idx="4980">
                  <c:v>-3.56E-13</c:v>
                </c:pt>
                <c:pt idx="4981">
                  <c:v>-2.85E-13</c:v>
                </c:pt>
                <c:pt idx="4982">
                  <c:v>-2.5500000000000002E-13</c:v>
                </c:pt>
                <c:pt idx="4983">
                  <c:v>-3.9599999999999998E-13</c:v>
                </c:pt>
                <c:pt idx="4984">
                  <c:v>-2.84E-13</c:v>
                </c:pt>
                <c:pt idx="4985">
                  <c:v>-2.7900000000000002E-13</c:v>
                </c:pt>
                <c:pt idx="4986">
                  <c:v>-3.0600000000000001E-13</c:v>
                </c:pt>
                <c:pt idx="4987">
                  <c:v>-4.4099999999999999E-13</c:v>
                </c:pt>
                <c:pt idx="4988">
                  <c:v>-3.5200000000000001E-13</c:v>
                </c:pt>
                <c:pt idx="4989">
                  <c:v>-1.8499999999999999E-13</c:v>
                </c:pt>
                <c:pt idx="4990">
                  <c:v>-2.8699999999999999E-13</c:v>
                </c:pt>
                <c:pt idx="4991">
                  <c:v>-2.0500000000000001E-13</c:v>
                </c:pt>
                <c:pt idx="4992">
                  <c:v>-2.6800000000000002E-13</c:v>
                </c:pt>
                <c:pt idx="4993">
                  <c:v>-2.49E-13</c:v>
                </c:pt>
                <c:pt idx="4994">
                  <c:v>-2.5900000000000001E-13</c:v>
                </c:pt>
                <c:pt idx="4995">
                  <c:v>-3.5699999999999999E-13</c:v>
                </c:pt>
                <c:pt idx="4996">
                  <c:v>-3.3399999999999999E-13</c:v>
                </c:pt>
                <c:pt idx="4997">
                  <c:v>-2.72E-13</c:v>
                </c:pt>
                <c:pt idx="4998">
                  <c:v>-2.5600000000000002E-13</c:v>
                </c:pt>
                <c:pt idx="4999">
                  <c:v>-2.3999999999999999E-13</c:v>
                </c:pt>
                <c:pt idx="5000">
                  <c:v>-3.3699999999999998E-13</c:v>
                </c:pt>
                <c:pt idx="5001">
                  <c:v>-3.2900000000000001E-13</c:v>
                </c:pt>
                <c:pt idx="5002">
                  <c:v>-2.36E-13</c:v>
                </c:pt>
                <c:pt idx="5003">
                  <c:v>-2.7799999999999998E-13</c:v>
                </c:pt>
                <c:pt idx="5004">
                  <c:v>-3.6999999999999999E-13</c:v>
                </c:pt>
                <c:pt idx="5005">
                  <c:v>-2.2999999999999998E-13</c:v>
                </c:pt>
                <c:pt idx="5006">
                  <c:v>-3.2600000000000002E-13</c:v>
                </c:pt>
                <c:pt idx="5007">
                  <c:v>-2.8899999999999998E-13</c:v>
                </c:pt>
                <c:pt idx="5008">
                  <c:v>-4.2899999999999999E-13</c:v>
                </c:pt>
                <c:pt idx="5009">
                  <c:v>-3.7400000000000002E-13</c:v>
                </c:pt>
                <c:pt idx="5010">
                  <c:v>-3.7299999999999998E-13</c:v>
                </c:pt>
                <c:pt idx="5011">
                  <c:v>-3.5000000000000002E-13</c:v>
                </c:pt>
                <c:pt idx="5012">
                  <c:v>-2.3500000000000001E-13</c:v>
                </c:pt>
                <c:pt idx="5013">
                  <c:v>-1.5599999999999999E-13</c:v>
                </c:pt>
                <c:pt idx="5014">
                  <c:v>-2.9300000000000001E-13</c:v>
                </c:pt>
                <c:pt idx="5015">
                  <c:v>-3.0999999999999999E-13</c:v>
                </c:pt>
                <c:pt idx="5016">
                  <c:v>-3.5699999999999999E-13</c:v>
                </c:pt>
                <c:pt idx="5017">
                  <c:v>-3.07E-13</c:v>
                </c:pt>
                <c:pt idx="5018">
                  <c:v>-3.2900000000000001E-13</c:v>
                </c:pt>
                <c:pt idx="5019">
                  <c:v>-2.2300000000000001E-13</c:v>
                </c:pt>
                <c:pt idx="5020">
                  <c:v>-3.2800000000000002E-13</c:v>
                </c:pt>
                <c:pt idx="5021">
                  <c:v>-4.75E-13</c:v>
                </c:pt>
                <c:pt idx="5022">
                  <c:v>-2.2199999999999999E-13</c:v>
                </c:pt>
                <c:pt idx="5023">
                  <c:v>-3.8199999999999999E-13</c:v>
                </c:pt>
                <c:pt idx="5024">
                  <c:v>-3.3900000000000002E-13</c:v>
                </c:pt>
                <c:pt idx="5025">
                  <c:v>-4.2400000000000001E-13</c:v>
                </c:pt>
                <c:pt idx="5026">
                  <c:v>-2.72E-13</c:v>
                </c:pt>
                <c:pt idx="5027">
                  <c:v>-1.06E-13</c:v>
                </c:pt>
                <c:pt idx="5028">
                  <c:v>-3.5699999999999999E-13</c:v>
                </c:pt>
                <c:pt idx="5029">
                  <c:v>-4.3999999999999999E-13</c:v>
                </c:pt>
                <c:pt idx="5030">
                  <c:v>-3.8399999999999998E-13</c:v>
                </c:pt>
                <c:pt idx="5031">
                  <c:v>-3.08E-13</c:v>
                </c:pt>
                <c:pt idx="5032">
                  <c:v>-3.4899999999999998E-13</c:v>
                </c:pt>
                <c:pt idx="5033">
                  <c:v>-3.1199999999999998E-13</c:v>
                </c:pt>
                <c:pt idx="5034">
                  <c:v>-2.2899999999999998E-13</c:v>
                </c:pt>
                <c:pt idx="5035">
                  <c:v>-2.5299999999999998E-13</c:v>
                </c:pt>
                <c:pt idx="5036">
                  <c:v>-4.3199999999999998E-13</c:v>
                </c:pt>
                <c:pt idx="5037">
                  <c:v>-3.1299999999999998E-13</c:v>
                </c:pt>
                <c:pt idx="5038">
                  <c:v>-3.2600000000000002E-13</c:v>
                </c:pt>
                <c:pt idx="5039">
                  <c:v>-2.4600000000000001E-13</c:v>
                </c:pt>
                <c:pt idx="5040">
                  <c:v>-2.72E-13</c:v>
                </c:pt>
                <c:pt idx="5041">
                  <c:v>-3.6600000000000001E-13</c:v>
                </c:pt>
                <c:pt idx="5042">
                  <c:v>-3.3499999999999999E-13</c:v>
                </c:pt>
                <c:pt idx="5043">
                  <c:v>-2.24E-13</c:v>
                </c:pt>
                <c:pt idx="5044">
                  <c:v>-3.2399999999999998E-13</c:v>
                </c:pt>
                <c:pt idx="5045">
                  <c:v>-3.2499999999999998E-13</c:v>
                </c:pt>
                <c:pt idx="5046">
                  <c:v>-3.1500000000000002E-13</c:v>
                </c:pt>
                <c:pt idx="5047">
                  <c:v>-3.68E-13</c:v>
                </c:pt>
                <c:pt idx="5048">
                  <c:v>-2.8899999999999998E-13</c:v>
                </c:pt>
                <c:pt idx="5049">
                  <c:v>-2.8799999999999998E-13</c:v>
                </c:pt>
                <c:pt idx="5050">
                  <c:v>-2.9200000000000002E-13</c:v>
                </c:pt>
                <c:pt idx="5051">
                  <c:v>-3.43E-13</c:v>
                </c:pt>
                <c:pt idx="5052">
                  <c:v>-2.85E-13</c:v>
                </c:pt>
                <c:pt idx="5053">
                  <c:v>-2.5600000000000002E-13</c:v>
                </c:pt>
                <c:pt idx="5054">
                  <c:v>-3.0199999999999998E-13</c:v>
                </c:pt>
                <c:pt idx="5055">
                  <c:v>-2.8100000000000001E-13</c:v>
                </c:pt>
                <c:pt idx="5056">
                  <c:v>-3.07E-13</c:v>
                </c:pt>
                <c:pt idx="5057">
                  <c:v>-2.7699999999999998E-13</c:v>
                </c:pt>
                <c:pt idx="5058">
                  <c:v>-3.3599999999999998E-13</c:v>
                </c:pt>
                <c:pt idx="5059">
                  <c:v>-2.0899999999999999E-13</c:v>
                </c:pt>
                <c:pt idx="5060">
                  <c:v>-2.8000000000000002E-13</c:v>
                </c:pt>
                <c:pt idx="5061">
                  <c:v>-2.8000000000000002E-13</c:v>
                </c:pt>
                <c:pt idx="5062">
                  <c:v>-3.1400000000000003E-13</c:v>
                </c:pt>
                <c:pt idx="5063">
                  <c:v>-2.8300000000000001E-13</c:v>
                </c:pt>
                <c:pt idx="5064">
                  <c:v>-3.2299999999999999E-13</c:v>
                </c:pt>
                <c:pt idx="5065">
                  <c:v>-3.3000000000000001E-13</c:v>
                </c:pt>
                <c:pt idx="5066">
                  <c:v>-3.2600000000000002E-13</c:v>
                </c:pt>
                <c:pt idx="5067">
                  <c:v>-2.24E-13</c:v>
                </c:pt>
                <c:pt idx="5068">
                  <c:v>-1.96E-13</c:v>
                </c:pt>
                <c:pt idx="5069">
                  <c:v>-2.61E-13</c:v>
                </c:pt>
                <c:pt idx="5070">
                  <c:v>-3.0099999999999998E-13</c:v>
                </c:pt>
                <c:pt idx="5071">
                  <c:v>-3.9599999999999998E-13</c:v>
                </c:pt>
                <c:pt idx="5072">
                  <c:v>-4.6400000000000004E-13</c:v>
                </c:pt>
                <c:pt idx="5073">
                  <c:v>-3.0600000000000001E-13</c:v>
                </c:pt>
                <c:pt idx="5074">
                  <c:v>-3.08E-13</c:v>
                </c:pt>
                <c:pt idx="5075">
                  <c:v>-3.09E-13</c:v>
                </c:pt>
                <c:pt idx="5076">
                  <c:v>-4.0499999999999999E-13</c:v>
                </c:pt>
                <c:pt idx="5077">
                  <c:v>-2.6E-13</c:v>
                </c:pt>
                <c:pt idx="5078">
                  <c:v>-2.8999999999999998E-13</c:v>
                </c:pt>
                <c:pt idx="5079">
                  <c:v>-2.8599999999999999E-13</c:v>
                </c:pt>
                <c:pt idx="5080">
                  <c:v>-2.6E-13</c:v>
                </c:pt>
                <c:pt idx="5081">
                  <c:v>-2.6399999999999999E-13</c:v>
                </c:pt>
                <c:pt idx="5082">
                  <c:v>-4.26E-13</c:v>
                </c:pt>
                <c:pt idx="5083">
                  <c:v>-1.8499999999999999E-13</c:v>
                </c:pt>
                <c:pt idx="5084">
                  <c:v>-2.6599999999999998E-13</c:v>
                </c:pt>
                <c:pt idx="5085">
                  <c:v>-2.4600000000000001E-13</c:v>
                </c:pt>
                <c:pt idx="5086">
                  <c:v>-4.6300000000000005E-13</c:v>
                </c:pt>
                <c:pt idx="5087">
                  <c:v>-3.8199999999999999E-13</c:v>
                </c:pt>
                <c:pt idx="5088">
                  <c:v>-2.8200000000000001E-13</c:v>
                </c:pt>
                <c:pt idx="5089">
                  <c:v>-3.6899999999999999E-13</c:v>
                </c:pt>
                <c:pt idx="5090">
                  <c:v>-3.2700000000000002E-13</c:v>
                </c:pt>
                <c:pt idx="5091">
                  <c:v>-2.7100000000000001E-13</c:v>
                </c:pt>
                <c:pt idx="5092">
                  <c:v>-2.8000000000000002E-13</c:v>
                </c:pt>
                <c:pt idx="5093">
                  <c:v>-2.7399999999999999E-13</c:v>
                </c:pt>
                <c:pt idx="5094">
                  <c:v>-3.0099999999999998E-13</c:v>
                </c:pt>
                <c:pt idx="5095">
                  <c:v>-2.5399999999999998E-13</c:v>
                </c:pt>
                <c:pt idx="5096">
                  <c:v>-3.1299999999999998E-13</c:v>
                </c:pt>
                <c:pt idx="5097">
                  <c:v>-2.3899999999999999E-13</c:v>
                </c:pt>
                <c:pt idx="5098">
                  <c:v>-3.78E-13</c:v>
                </c:pt>
                <c:pt idx="5099">
                  <c:v>-3.8E-13</c:v>
                </c:pt>
                <c:pt idx="5100">
                  <c:v>-4.1200000000000001E-13</c:v>
                </c:pt>
                <c:pt idx="5101">
                  <c:v>-3.32E-13</c:v>
                </c:pt>
                <c:pt idx="5102">
                  <c:v>-3.31E-13</c:v>
                </c:pt>
                <c:pt idx="5103">
                  <c:v>-1.66E-13</c:v>
                </c:pt>
                <c:pt idx="5104">
                  <c:v>-3.44E-13</c:v>
                </c:pt>
                <c:pt idx="5105">
                  <c:v>-4.3700000000000001E-13</c:v>
                </c:pt>
                <c:pt idx="5106">
                  <c:v>-2.0500000000000001E-13</c:v>
                </c:pt>
                <c:pt idx="5107">
                  <c:v>-2.7599999999999999E-13</c:v>
                </c:pt>
                <c:pt idx="5108">
                  <c:v>-3.0999999999999999E-13</c:v>
                </c:pt>
                <c:pt idx="5109">
                  <c:v>-2.38E-13</c:v>
                </c:pt>
                <c:pt idx="5110">
                  <c:v>-3.1600000000000002E-13</c:v>
                </c:pt>
                <c:pt idx="5111">
                  <c:v>-4.5899999999999996E-13</c:v>
                </c:pt>
                <c:pt idx="5112">
                  <c:v>-2.2099999999999999E-13</c:v>
                </c:pt>
                <c:pt idx="5113">
                  <c:v>-2.4099999999999998E-13</c:v>
                </c:pt>
                <c:pt idx="5114">
                  <c:v>-3.6099999999999998E-13</c:v>
                </c:pt>
                <c:pt idx="5115">
                  <c:v>-3.2299999999999999E-13</c:v>
                </c:pt>
                <c:pt idx="5116">
                  <c:v>-2.7900000000000002E-13</c:v>
                </c:pt>
                <c:pt idx="5117">
                  <c:v>-2.25E-13</c:v>
                </c:pt>
                <c:pt idx="5118">
                  <c:v>-3.3900000000000002E-13</c:v>
                </c:pt>
                <c:pt idx="5119">
                  <c:v>-3.4899999999999998E-13</c:v>
                </c:pt>
                <c:pt idx="5120">
                  <c:v>-1.9799999999999999E-13</c:v>
                </c:pt>
                <c:pt idx="5121">
                  <c:v>-3.4599999999999999E-13</c:v>
                </c:pt>
                <c:pt idx="5122">
                  <c:v>-2.7000000000000001E-13</c:v>
                </c:pt>
                <c:pt idx="5123">
                  <c:v>-2.6E-13</c:v>
                </c:pt>
                <c:pt idx="5124">
                  <c:v>-3.3900000000000002E-13</c:v>
                </c:pt>
                <c:pt idx="5125">
                  <c:v>-2.0299999999999999E-13</c:v>
                </c:pt>
                <c:pt idx="5126">
                  <c:v>-2.96E-13</c:v>
                </c:pt>
                <c:pt idx="5127">
                  <c:v>-2.9100000000000002E-13</c:v>
                </c:pt>
                <c:pt idx="5128">
                  <c:v>-2.7100000000000001E-13</c:v>
                </c:pt>
                <c:pt idx="5129">
                  <c:v>-3.5200000000000001E-13</c:v>
                </c:pt>
                <c:pt idx="5130">
                  <c:v>-2.3300000000000002E-13</c:v>
                </c:pt>
                <c:pt idx="5131">
                  <c:v>-4.1799999999999999E-13</c:v>
                </c:pt>
                <c:pt idx="5132">
                  <c:v>-2.0999999999999999E-13</c:v>
                </c:pt>
                <c:pt idx="5133">
                  <c:v>-3.4200000000000001E-13</c:v>
                </c:pt>
                <c:pt idx="5134">
                  <c:v>-2.7499999999999999E-13</c:v>
                </c:pt>
                <c:pt idx="5135">
                  <c:v>-3.1500000000000002E-13</c:v>
                </c:pt>
                <c:pt idx="5136">
                  <c:v>-3.2600000000000002E-13</c:v>
                </c:pt>
                <c:pt idx="5137">
                  <c:v>-2.72E-13</c:v>
                </c:pt>
                <c:pt idx="5138">
                  <c:v>-3.3000000000000001E-13</c:v>
                </c:pt>
                <c:pt idx="5139">
                  <c:v>-3.6500000000000001E-13</c:v>
                </c:pt>
                <c:pt idx="5140">
                  <c:v>-2.9400000000000001E-13</c:v>
                </c:pt>
                <c:pt idx="5141">
                  <c:v>-3.3299999999999999E-13</c:v>
                </c:pt>
                <c:pt idx="5142">
                  <c:v>-2.4500000000000002E-13</c:v>
                </c:pt>
                <c:pt idx="5143">
                  <c:v>-3.0199999999999998E-13</c:v>
                </c:pt>
                <c:pt idx="5144">
                  <c:v>-2.7699999999999998E-13</c:v>
                </c:pt>
                <c:pt idx="5145">
                  <c:v>-2.9799999999999999E-13</c:v>
                </c:pt>
                <c:pt idx="5146">
                  <c:v>-3.4100000000000001E-13</c:v>
                </c:pt>
                <c:pt idx="5147">
                  <c:v>-2.8899999999999998E-13</c:v>
                </c:pt>
                <c:pt idx="5148">
                  <c:v>-2.7000000000000001E-13</c:v>
                </c:pt>
                <c:pt idx="5149">
                  <c:v>-3.3000000000000001E-13</c:v>
                </c:pt>
                <c:pt idx="5150">
                  <c:v>-3.2800000000000002E-13</c:v>
                </c:pt>
                <c:pt idx="5151">
                  <c:v>-3.5400000000000001E-13</c:v>
                </c:pt>
                <c:pt idx="5152">
                  <c:v>-3.9700000000000002E-13</c:v>
                </c:pt>
                <c:pt idx="5153">
                  <c:v>-3.9700000000000002E-13</c:v>
                </c:pt>
                <c:pt idx="5154">
                  <c:v>-2.0000000000000001E-13</c:v>
                </c:pt>
                <c:pt idx="5155">
                  <c:v>-3.2900000000000001E-13</c:v>
                </c:pt>
                <c:pt idx="5156">
                  <c:v>-3.6099999999999998E-13</c:v>
                </c:pt>
                <c:pt idx="5157">
                  <c:v>-3.44E-13</c:v>
                </c:pt>
                <c:pt idx="5158">
                  <c:v>-2.5600000000000002E-13</c:v>
                </c:pt>
                <c:pt idx="5159">
                  <c:v>-1.9E-13</c:v>
                </c:pt>
                <c:pt idx="5160">
                  <c:v>-4.3700000000000001E-13</c:v>
                </c:pt>
                <c:pt idx="5161">
                  <c:v>-2.8100000000000001E-13</c:v>
                </c:pt>
                <c:pt idx="5162">
                  <c:v>-2.5900000000000001E-13</c:v>
                </c:pt>
                <c:pt idx="5163">
                  <c:v>-2.0000000000000001E-13</c:v>
                </c:pt>
                <c:pt idx="5164">
                  <c:v>-3.7099999999999998E-13</c:v>
                </c:pt>
                <c:pt idx="5165">
                  <c:v>-3.9599999999999998E-13</c:v>
                </c:pt>
                <c:pt idx="5166">
                  <c:v>-3.8399999999999998E-13</c:v>
                </c:pt>
                <c:pt idx="5167">
                  <c:v>-2.7399999999999999E-13</c:v>
                </c:pt>
                <c:pt idx="5168">
                  <c:v>-2.7599999999999999E-13</c:v>
                </c:pt>
                <c:pt idx="5169">
                  <c:v>-2.9999999999999998E-13</c:v>
                </c:pt>
                <c:pt idx="5170">
                  <c:v>-3.5999999999999998E-13</c:v>
                </c:pt>
                <c:pt idx="5171">
                  <c:v>-3.3399999999999999E-13</c:v>
                </c:pt>
                <c:pt idx="5172">
                  <c:v>-3.55E-13</c:v>
                </c:pt>
                <c:pt idx="5173">
                  <c:v>-3.2900000000000001E-13</c:v>
                </c:pt>
                <c:pt idx="5174">
                  <c:v>-2.72E-13</c:v>
                </c:pt>
                <c:pt idx="5175">
                  <c:v>-3.8499999999999998E-13</c:v>
                </c:pt>
                <c:pt idx="5176">
                  <c:v>-3.43E-13</c:v>
                </c:pt>
                <c:pt idx="5177">
                  <c:v>-3.8299999999999998E-13</c:v>
                </c:pt>
                <c:pt idx="5178">
                  <c:v>-2.6299999999999999E-13</c:v>
                </c:pt>
                <c:pt idx="5179">
                  <c:v>-2.6199999999999999E-13</c:v>
                </c:pt>
                <c:pt idx="5180">
                  <c:v>-3.91E-13</c:v>
                </c:pt>
                <c:pt idx="5181">
                  <c:v>-2.8000000000000002E-13</c:v>
                </c:pt>
                <c:pt idx="5182">
                  <c:v>-3.8700000000000002E-13</c:v>
                </c:pt>
                <c:pt idx="5183">
                  <c:v>-2.3500000000000001E-13</c:v>
                </c:pt>
                <c:pt idx="5184">
                  <c:v>-3.6899999999999999E-13</c:v>
                </c:pt>
                <c:pt idx="5185">
                  <c:v>-2.0899999999999999E-13</c:v>
                </c:pt>
                <c:pt idx="5186">
                  <c:v>-3.1299999999999998E-13</c:v>
                </c:pt>
                <c:pt idx="5187">
                  <c:v>-3.7299999999999998E-13</c:v>
                </c:pt>
                <c:pt idx="5188">
                  <c:v>-3.9E-13</c:v>
                </c:pt>
                <c:pt idx="5189">
                  <c:v>-2.6599999999999998E-13</c:v>
                </c:pt>
                <c:pt idx="5190">
                  <c:v>-2.8799999999999998E-13</c:v>
                </c:pt>
                <c:pt idx="5191">
                  <c:v>-2.0899999999999999E-13</c:v>
                </c:pt>
                <c:pt idx="5192">
                  <c:v>-2.6700000000000002E-13</c:v>
                </c:pt>
                <c:pt idx="5193">
                  <c:v>-3.8299999999999998E-13</c:v>
                </c:pt>
                <c:pt idx="5194">
                  <c:v>-3.5899999999999998E-13</c:v>
                </c:pt>
                <c:pt idx="5195">
                  <c:v>-3.1700000000000001E-13</c:v>
                </c:pt>
                <c:pt idx="5196">
                  <c:v>-2.1100000000000001E-13</c:v>
                </c:pt>
                <c:pt idx="5197">
                  <c:v>-3.32E-13</c:v>
                </c:pt>
                <c:pt idx="5198">
                  <c:v>-2.5700000000000002E-13</c:v>
                </c:pt>
                <c:pt idx="5199">
                  <c:v>-2.5199999999999999E-13</c:v>
                </c:pt>
                <c:pt idx="5200">
                  <c:v>-3.5799999999999999E-13</c:v>
                </c:pt>
                <c:pt idx="5201">
                  <c:v>-2.3400000000000001E-13</c:v>
                </c:pt>
                <c:pt idx="5202">
                  <c:v>-2.4300000000000002E-13</c:v>
                </c:pt>
                <c:pt idx="5203">
                  <c:v>-3.43E-13</c:v>
                </c:pt>
                <c:pt idx="5204">
                  <c:v>-3.4699999999999999E-13</c:v>
                </c:pt>
                <c:pt idx="5205">
                  <c:v>-2.6399999999999999E-13</c:v>
                </c:pt>
                <c:pt idx="5206">
                  <c:v>-3.0500000000000001E-13</c:v>
                </c:pt>
                <c:pt idx="5207">
                  <c:v>-4.02E-13</c:v>
                </c:pt>
                <c:pt idx="5208">
                  <c:v>-2.9799999999999999E-13</c:v>
                </c:pt>
                <c:pt idx="5209">
                  <c:v>-2.6499999999999998E-13</c:v>
                </c:pt>
                <c:pt idx="5210">
                  <c:v>-2.36E-13</c:v>
                </c:pt>
                <c:pt idx="5211">
                  <c:v>-2.7399999999999999E-13</c:v>
                </c:pt>
                <c:pt idx="5212">
                  <c:v>-2.3999999999999999E-13</c:v>
                </c:pt>
                <c:pt idx="5213">
                  <c:v>-3.4499999999999999E-13</c:v>
                </c:pt>
                <c:pt idx="5214">
                  <c:v>-2.7699999999999998E-13</c:v>
                </c:pt>
                <c:pt idx="5215">
                  <c:v>-3.2199999999999999E-13</c:v>
                </c:pt>
                <c:pt idx="5216">
                  <c:v>-3.7600000000000001E-13</c:v>
                </c:pt>
                <c:pt idx="5217">
                  <c:v>-2.8200000000000001E-13</c:v>
                </c:pt>
                <c:pt idx="5218">
                  <c:v>-2.9500000000000001E-13</c:v>
                </c:pt>
                <c:pt idx="5219">
                  <c:v>-3.3000000000000001E-13</c:v>
                </c:pt>
                <c:pt idx="5220">
                  <c:v>-2.1200000000000001E-13</c:v>
                </c:pt>
                <c:pt idx="5221">
                  <c:v>-2.36E-13</c:v>
                </c:pt>
                <c:pt idx="5222">
                  <c:v>-3.0600000000000001E-13</c:v>
                </c:pt>
                <c:pt idx="5223">
                  <c:v>-2.8799999999999998E-13</c:v>
                </c:pt>
                <c:pt idx="5224">
                  <c:v>-3.4100000000000001E-13</c:v>
                </c:pt>
                <c:pt idx="5225">
                  <c:v>-3.0300000000000002E-13</c:v>
                </c:pt>
                <c:pt idx="5226">
                  <c:v>-2.4099999999999998E-13</c:v>
                </c:pt>
                <c:pt idx="5227">
                  <c:v>-2.5700000000000002E-13</c:v>
                </c:pt>
                <c:pt idx="5228">
                  <c:v>-3.78E-13</c:v>
                </c:pt>
                <c:pt idx="5229">
                  <c:v>-2.73E-13</c:v>
                </c:pt>
                <c:pt idx="5230">
                  <c:v>-3.3299999999999999E-13</c:v>
                </c:pt>
                <c:pt idx="5231">
                  <c:v>-3.2900000000000001E-13</c:v>
                </c:pt>
                <c:pt idx="5232">
                  <c:v>-3.8E-13</c:v>
                </c:pt>
                <c:pt idx="5233">
                  <c:v>-3.3000000000000001E-13</c:v>
                </c:pt>
                <c:pt idx="5234">
                  <c:v>-3.3800000000000002E-13</c:v>
                </c:pt>
                <c:pt idx="5235">
                  <c:v>-3.7099999999999998E-13</c:v>
                </c:pt>
                <c:pt idx="5236">
                  <c:v>-2.72E-13</c:v>
                </c:pt>
                <c:pt idx="5237">
                  <c:v>-2.5800000000000001E-13</c:v>
                </c:pt>
                <c:pt idx="5238">
                  <c:v>-3.1500000000000002E-13</c:v>
                </c:pt>
                <c:pt idx="5239">
                  <c:v>-2.5700000000000002E-13</c:v>
                </c:pt>
                <c:pt idx="5240">
                  <c:v>-4.14E-13</c:v>
                </c:pt>
                <c:pt idx="5241">
                  <c:v>-4.6199999999999995E-13</c:v>
                </c:pt>
                <c:pt idx="5242">
                  <c:v>-2.8000000000000002E-13</c:v>
                </c:pt>
                <c:pt idx="5243">
                  <c:v>-2.4400000000000002E-13</c:v>
                </c:pt>
                <c:pt idx="5244">
                  <c:v>-2.5299999999999998E-13</c:v>
                </c:pt>
                <c:pt idx="5245">
                  <c:v>-2.7100000000000001E-13</c:v>
                </c:pt>
                <c:pt idx="5246">
                  <c:v>-2.3999999999999999E-13</c:v>
                </c:pt>
                <c:pt idx="5247">
                  <c:v>-3.0400000000000002E-13</c:v>
                </c:pt>
                <c:pt idx="5248">
                  <c:v>-3.7500000000000002E-13</c:v>
                </c:pt>
                <c:pt idx="5249">
                  <c:v>-1.5599999999999999E-13</c:v>
                </c:pt>
                <c:pt idx="5250">
                  <c:v>-2.8300000000000001E-13</c:v>
                </c:pt>
                <c:pt idx="5251">
                  <c:v>-2.2199999999999999E-13</c:v>
                </c:pt>
                <c:pt idx="5252">
                  <c:v>-3.2700000000000002E-13</c:v>
                </c:pt>
                <c:pt idx="5253">
                  <c:v>-3.4000000000000002E-13</c:v>
                </c:pt>
                <c:pt idx="5254">
                  <c:v>-2.4099999999999998E-13</c:v>
                </c:pt>
                <c:pt idx="5255">
                  <c:v>-3.4100000000000001E-13</c:v>
                </c:pt>
                <c:pt idx="5256">
                  <c:v>-3.2700000000000002E-13</c:v>
                </c:pt>
                <c:pt idx="5257">
                  <c:v>-3.1500000000000002E-13</c:v>
                </c:pt>
                <c:pt idx="5258">
                  <c:v>-2.6599999999999998E-13</c:v>
                </c:pt>
                <c:pt idx="5259">
                  <c:v>-2.5099999999999999E-13</c:v>
                </c:pt>
                <c:pt idx="5260">
                  <c:v>-2.9799999999999999E-13</c:v>
                </c:pt>
                <c:pt idx="5261">
                  <c:v>-3.21E-13</c:v>
                </c:pt>
                <c:pt idx="5262">
                  <c:v>-4.14E-13</c:v>
                </c:pt>
                <c:pt idx="5263">
                  <c:v>-3.0199999999999998E-13</c:v>
                </c:pt>
                <c:pt idx="5264">
                  <c:v>-2.5900000000000001E-13</c:v>
                </c:pt>
                <c:pt idx="5265">
                  <c:v>-2.6E-13</c:v>
                </c:pt>
                <c:pt idx="5266">
                  <c:v>-3.3499999999999999E-13</c:v>
                </c:pt>
                <c:pt idx="5267">
                  <c:v>-2.8100000000000001E-13</c:v>
                </c:pt>
                <c:pt idx="5268">
                  <c:v>-3.2900000000000001E-13</c:v>
                </c:pt>
                <c:pt idx="5269">
                  <c:v>-4.0900000000000002E-13</c:v>
                </c:pt>
                <c:pt idx="5270">
                  <c:v>-3.9499999999999998E-13</c:v>
                </c:pt>
                <c:pt idx="5271">
                  <c:v>-3.43E-13</c:v>
                </c:pt>
                <c:pt idx="5272">
                  <c:v>-1.7600000000000001E-13</c:v>
                </c:pt>
                <c:pt idx="5273">
                  <c:v>-3.3599999999999998E-13</c:v>
                </c:pt>
                <c:pt idx="5274">
                  <c:v>-3.1600000000000002E-13</c:v>
                </c:pt>
                <c:pt idx="5275">
                  <c:v>-4.0100000000000001E-13</c:v>
                </c:pt>
                <c:pt idx="5276">
                  <c:v>-1.9699999999999999E-13</c:v>
                </c:pt>
                <c:pt idx="5277">
                  <c:v>-3.09E-13</c:v>
                </c:pt>
                <c:pt idx="5278">
                  <c:v>-2.9899999999999999E-13</c:v>
                </c:pt>
                <c:pt idx="5279">
                  <c:v>-3.2600000000000002E-13</c:v>
                </c:pt>
                <c:pt idx="5280">
                  <c:v>-3.5699999999999999E-13</c:v>
                </c:pt>
                <c:pt idx="5281">
                  <c:v>-3.32E-13</c:v>
                </c:pt>
                <c:pt idx="5282">
                  <c:v>-2.6599999999999998E-13</c:v>
                </c:pt>
                <c:pt idx="5283">
                  <c:v>-3.79E-13</c:v>
                </c:pt>
                <c:pt idx="5284">
                  <c:v>-2.9300000000000001E-13</c:v>
                </c:pt>
                <c:pt idx="5285">
                  <c:v>-3.1600000000000002E-13</c:v>
                </c:pt>
                <c:pt idx="5286">
                  <c:v>-2.4999999999999999E-13</c:v>
                </c:pt>
                <c:pt idx="5287">
                  <c:v>-3.7099999999999998E-13</c:v>
                </c:pt>
                <c:pt idx="5288">
                  <c:v>-4.2500000000000001E-13</c:v>
                </c:pt>
                <c:pt idx="5289">
                  <c:v>-3.5899999999999998E-13</c:v>
                </c:pt>
                <c:pt idx="5290">
                  <c:v>-2.8999999999999998E-13</c:v>
                </c:pt>
                <c:pt idx="5291">
                  <c:v>-2.3400000000000001E-13</c:v>
                </c:pt>
                <c:pt idx="5292">
                  <c:v>-2.6499999999999998E-13</c:v>
                </c:pt>
                <c:pt idx="5293">
                  <c:v>-3.3499999999999999E-13</c:v>
                </c:pt>
                <c:pt idx="5294">
                  <c:v>-2.4700000000000001E-13</c:v>
                </c:pt>
                <c:pt idx="5295">
                  <c:v>-3.0199999999999998E-13</c:v>
                </c:pt>
                <c:pt idx="5296">
                  <c:v>-3.9499999999999998E-13</c:v>
                </c:pt>
                <c:pt idx="5297">
                  <c:v>-2.07E-13</c:v>
                </c:pt>
                <c:pt idx="5298">
                  <c:v>-4.0100000000000001E-13</c:v>
                </c:pt>
                <c:pt idx="5299">
                  <c:v>-2.8599999999999999E-13</c:v>
                </c:pt>
                <c:pt idx="5300">
                  <c:v>-2.24E-13</c:v>
                </c:pt>
                <c:pt idx="5301">
                  <c:v>-3.09E-13</c:v>
                </c:pt>
                <c:pt idx="5302">
                  <c:v>-2.7900000000000002E-13</c:v>
                </c:pt>
                <c:pt idx="5303">
                  <c:v>-2.7100000000000001E-13</c:v>
                </c:pt>
                <c:pt idx="5304">
                  <c:v>-2.9100000000000002E-13</c:v>
                </c:pt>
                <c:pt idx="5305">
                  <c:v>-1.8499999999999999E-13</c:v>
                </c:pt>
                <c:pt idx="5306">
                  <c:v>-3.8299999999999998E-13</c:v>
                </c:pt>
                <c:pt idx="5307">
                  <c:v>-3.5400000000000001E-13</c:v>
                </c:pt>
                <c:pt idx="5308">
                  <c:v>-3.3900000000000002E-13</c:v>
                </c:pt>
                <c:pt idx="5309">
                  <c:v>-3.2299999999999999E-13</c:v>
                </c:pt>
                <c:pt idx="5310">
                  <c:v>-2.9799999999999999E-13</c:v>
                </c:pt>
                <c:pt idx="5311">
                  <c:v>-2.8200000000000001E-13</c:v>
                </c:pt>
                <c:pt idx="5312">
                  <c:v>-4.1599999999999999E-13</c:v>
                </c:pt>
                <c:pt idx="5313">
                  <c:v>-3.3900000000000002E-13</c:v>
                </c:pt>
                <c:pt idx="5314">
                  <c:v>-2.4300000000000002E-13</c:v>
                </c:pt>
                <c:pt idx="5315">
                  <c:v>-4.04E-13</c:v>
                </c:pt>
                <c:pt idx="5316">
                  <c:v>-3.1800000000000001E-13</c:v>
                </c:pt>
                <c:pt idx="5317">
                  <c:v>-3.2600000000000002E-13</c:v>
                </c:pt>
                <c:pt idx="5318">
                  <c:v>-2.3500000000000001E-13</c:v>
                </c:pt>
                <c:pt idx="5319">
                  <c:v>-2.9200000000000002E-13</c:v>
                </c:pt>
                <c:pt idx="5320">
                  <c:v>-3.2900000000000001E-13</c:v>
                </c:pt>
                <c:pt idx="5321">
                  <c:v>-3.78E-13</c:v>
                </c:pt>
                <c:pt idx="5322">
                  <c:v>-2.48E-13</c:v>
                </c:pt>
                <c:pt idx="5323">
                  <c:v>-2.14E-13</c:v>
                </c:pt>
                <c:pt idx="5324">
                  <c:v>-2.96E-13</c:v>
                </c:pt>
                <c:pt idx="5325">
                  <c:v>-4.0599999999999999E-13</c:v>
                </c:pt>
                <c:pt idx="5326">
                  <c:v>-2.6599999999999998E-13</c:v>
                </c:pt>
                <c:pt idx="5327">
                  <c:v>-3.1800000000000001E-13</c:v>
                </c:pt>
                <c:pt idx="5328">
                  <c:v>-3.1400000000000003E-13</c:v>
                </c:pt>
                <c:pt idx="5329">
                  <c:v>-2.7900000000000002E-13</c:v>
                </c:pt>
                <c:pt idx="5330">
                  <c:v>-4.2999999999999999E-13</c:v>
                </c:pt>
                <c:pt idx="5331">
                  <c:v>-3.31E-13</c:v>
                </c:pt>
                <c:pt idx="5332">
                  <c:v>-2.5800000000000001E-13</c:v>
                </c:pt>
                <c:pt idx="5333">
                  <c:v>-1.6300000000000001E-13</c:v>
                </c:pt>
                <c:pt idx="5334">
                  <c:v>-2.8000000000000002E-13</c:v>
                </c:pt>
                <c:pt idx="5335">
                  <c:v>-2.8300000000000001E-13</c:v>
                </c:pt>
                <c:pt idx="5336">
                  <c:v>-3.5000000000000002E-13</c:v>
                </c:pt>
                <c:pt idx="5337">
                  <c:v>-3.9800000000000002E-13</c:v>
                </c:pt>
                <c:pt idx="5338">
                  <c:v>-2.6800000000000002E-13</c:v>
                </c:pt>
                <c:pt idx="5339">
                  <c:v>-2.3099999999999997E-13</c:v>
                </c:pt>
                <c:pt idx="5340">
                  <c:v>-2.3300000000000002E-13</c:v>
                </c:pt>
                <c:pt idx="5341">
                  <c:v>-2.8300000000000001E-13</c:v>
                </c:pt>
                <c:pt idx="5342">
                  <c:v>-2.4600000000000001E-13</c:v>
                </c:pt>
                <c:pt idx="5343">
                  <c:v>-4.0699999999999998E-13</c:v>
                </c:pt>
                <c:pt idx="5344">
                  <c:v>-2.9999999999999998E-13</c:v>
                </c:pt>
                <c:pt idx="5345">
                  <c:v>-3.8800000000000001E-13</c:v>
                </c:pt>
                <c:pt idx="5346">
                  <c:v>-2.8999999999999998E-13</c:v>
                </c:pt>
                <c:pt idx="5347">
                  <c:v>-3.4599999999999999E-13</c:v>
                </c:pt>
                <c:pt idx="5348">
                  <c:v>-3.07E-13</c:v>
                </c:pt>
                <c:pt idx="5349">
                  <c:v>-2.5700000000000002E-13</c:v>
                </c:pt>
                <c:pt idx="5350">
                  <c:v>-2.8899999999999998E-13</c:v>
                </c:pt>
                <c:pt idx="5351">
                  <c:v>-3.2900000000000001E-13</c:v>
                </c:pt>
                <c:pt idx="5352">
                  <c:v>-3.2900000000000001E-13</c:v>
                </c:pt>
                <c:pt idx="5353">
                  <c:v>-2.4300000000000002E-13</c:v>
                </c:pt>
                <c:pt idx="5354">
                  <c:v>-3.0099999999999998E-13</c:v>
                </c:pt>
                <c:pt idx="5355">
                  <c:v>-3.0600000000000001E-13</c:v>
                </c:pt>
                <c:pt idx="5356">
                  <c:v>-2.9100000000000002E-13</c:v>
                </c:pt>
                <c:pt idx="5357">
                  <c:v>-3.8199999999999999E-13</c:v>
                </c:pt>
                <c:pt idx="5358">
                  <c:v>-3.5400000000000001E-13</c:v>
                </c:pt>
                <c:pt idx="5359">
                  <c:v>-2.6900000000000001E-13</c:v>
                </c:pt>
                <c:pt idx="5360">
                  <c:v>-3.3499999999999999E-13</c:v>
                </c:pt>
                <c:pt idx="5361">
                  <c:v>-3.67E-13</c:v>
                </c:pt>
                <c:pt idx="5362">
                  <c:v>-3.5400000000000001E-13</c:v>
                </c:pt>
                <c:pt idx="5363">
                  <c:v>-3.4000000000000002E-13</c:v>
                </c:pt>
                <c:pt idx="5364">
                  <c:v>-3.5999999999999998E-13</c:v>
                </c:pt>
                <c:pt idx="5365">
                  <c:v>-2.5399999999999998E-13</c:v>
                </c:pt>
                <c:pt idx="5366">
                  <c:v>-2.0500000000000001E-13</c:v>
                </c:pt>
                <c:pt idx="5367">
                  <c:v>-3.6099999999999998E-13</c:v>
                </c:pt>
                <c:pt idx="5368">
                  <c:v>-3.6999999999999999E-13</c:v>
                </c:pt>
                <c:pt idx="5369">
                  <c:v>-2.84E-13</c:v>
                </c:pt>
                <c:pt idx="5370">
                  <c:v>-1.2300000000000001E-13</c:v>
                </c:pt>
                <c:pt idx="5371">
                  <c:v>-5.0699999999999996E-13</c:v>
                </c:pt>
                <c:pt idx="5372">
                  <c:v>-2.5800000000000001E-13</c:v>
                </c:pt>
                <c:pt idx="5373">
                  <c:v>-3.3499999999999999E-13</c:v>
                </c:pt>
                <c:pt idx="5374">
                  <c:v>-3.7600000000000001E-13</c:v>
                </c:pt>
                <c:pt idx="5375">
                  <c:v>-3.68E-13</c:v>
                </c:pt>
                <c:pt idx="5376">
                  <c:v>-2.9899999999999999E-13</c:v>
                </c:pt>
                <c:pt idx="5377">
                  <c:v>-1.59E-13</c:v>
                </c:pt>
                <c:pt idx="5378">
                  <c:v>-2.6E-13</c:v>
                </c:pt>
                <c:pt idx="5379">
                  <c:v>-3.78E-13</c:v>
                </c:pt>
                <c:pt idx="5380">
                  <c:v>-2.49E-13</c:v>
                </c:pt>
                <c:pt idx="5381">
                  <c:v>-4.0100000000000001E-13</c:v>
                </c:pt>
                <c:pt idx="5382">
                  <c:v>-4.2100000000000002E-13</c:v>
                </c:pt>
                <c:pt idx="5383">
                  <c:v>-2.4600000000000001E-13</c:v>
                </c:pt>
                <c:pt idx="5384">
                  <c:v>-3.4200000000000001E-13</c:v>
                </c:pt>
                <c:pt idx="5385">
                  <c:v>-4.1699999999999999E-13</c:v>
                </c:pt>
                <c:pt idx="5386">
                  <c:v>-3.2399999999999998E-13</c:v>
                </c:pt>
                <c:pt idx="5387">
                  <c:v>-3.1299999999999998E-13</c:v>
                </c:pt>
                <c:pt idx="5388">
                  <c:v>-3.8E-13</c:v>
                </c:pt>
                <c:pt idx="5389">
                  <c:v>-3.3000000000000001E-13</c:v>
                </c:pt>
                <c:pt idx="5390">
                  <c:v>-2.8599999999999999E-13</c:v>
                </c:pt>
                <c:pt idx="5391">
                  <c:v>-3.7299999999999998E-13</c:v>
                </c:pt>
                <c:pt idx="5392">
                  <c:v>-3.3900000000000002E-13</c:v>
                </c:pt>
                <c:pt idx="5393">
                  <c:v>-3.1199999999999998E-13</c:v>
                </c:pt>
                <c:pt idx="5394">
                  <c:v>-2.6499999999999998E-13</c:v>
                </c:pt>
                <c:pt idx="5395">
                  <c:v>-2.9500000000000001E-13</c:v>
                </c:pt>
                <c:pt idx="5396">
                  <c:v>-3.2499999999999998E-13</c:v>
                </c:pt>
                <c:pt idx="5397">
                  <c:v>-2.1800000000000001E-13</c:v>
                </c:pt>
                <c:pt idx="5398">
                  <c:v>-2.7499999999999999E-13</c:v>
                </c:pt>
                <c:pt idx="5399">
                  <c:v>-3.08E-13</c:v>
                </c:pt>
                <c:pt idx="5400">
                  <c:v>-4.6500000000000004E-13</c:v>
                </c:pt>
                <c:pt idx="5401">
                  <c:v>-3.5799999999999999E-13</c:v>
                </c:pt>
                <c:pt idx="5402">
                  <c:v>-2.9300000000000001E-13</c:v>
                </c:pt>
                <c:pt idx="5403">
                  <c:v>-2.8699999999999999E-13</c:v>
                </c:pt>
                <c:pt idx="5404">
                  <c:v>-2.73E-13</c:v>
                </c:pt>
                <c:pt idx="5405">
                  <c:v>-2.7900000000000002E-13</c:v>
                </c:pt>
                <c:pt idx="5406">
                  <c:v>-3.07E-13</c:v>
                </c:pt>
                <c:pt idx="5407">
                  <c:v>-3.0500000000000001E-13</c:v>
                </c:pt>
                <c:pt idx="5408">
                  <c:v>-4.7000000000000002E-13</c:v>
                </c:pt>
                <c:pt idx="5409">
                  <c:v>-2.6199999999999999E-13</c:v>
                </c:pt>
                <c:pt idx="5410">
                  <c:v>-2.4400000000000002E-13</c:v>
                </c:pt>
                <c:pt idx="5411">
                  <c:v>-2.6599999999999998E-13</c:v>
                </c:pt>
                <c:pt idx="5412">
                  <c:v>-3.5699999999999999E-13</c:v>
                </c:pt>
                <c:pt idx="5413">
                  <c:v>-3.1099999999999999E-13</c:v>
                </c:pt>
                <c:pt idx="5414">
                  <c:v>-2.6499999999999998E-13</c:v>
                </c:pt>
                <c:pt idx="5415">
                  <c:v>-2.85E-13</c:v>
                </c:pt>
                <c:pt idx="5416">
                  <c:v>-2.9300000000000001E-13</c:v>
                </c:pt>
                <c:pt idx="5417">
                  <c:v>-4.3999999999999999E-13</c:v>
                </c:pt>
                <c:pt idx="5418">
                  <c:v>-3.0999999999999999E-13</c:v>
                </c:pt>
                <c:pt idx="5419">
                  <c:v>-3.7199999999999998E-13</c:v>
                </c:pt>
                <c:pt idx="5420">
                  <c:v>-2.6E-13</c:v>
                </c:pt>
                <c:pt idx="5421">
                  <c:v>-3.3299999999999999E-13</c:v>
                </c:pt>
                <c:pt idx="5422">
                  <c:v>-2.4999999999999999E-13</c:v>
                </c:pt>
                <c:pt idx="5423">
                  <c:v>-2.4099999999999998E-13</c:v>
                </c:pt>
                <c:pt idx="5424">
                  <c:v>-2.6499999999999998E-13</c:v>
                </c:pt>
                <c:pt idx="5425">
                  <c:v>-2.6599999999999998E-13</c:v>
                </c:pt>
                <c:pt idx="5426">
                  <c:v>-3.5699999999999999E-13</c:v>
                </c:pt>
                <c:pt idx="5427">
                  <c:v>-2.0299999999999999E-13</c:v>
                </c:pt>
                <c:pt idx="5428">
                  <c:v>-3.3499999999999999E-13</c:v>
                </c:pt>
                <c:pt idx="5429">
                  <c:v>-2.13E-13</c:v>
                </c:pt>
                <c:pt idx="5430">
                  <c:v>-3.92E-13</c:v>
                </c:pt>
                <c:pt idx="5431">
                  <c:v>-3.5799999999999999E-13</c:v>
                </c:pt>
                <c:pt idx="5432">
                  <c:v>-2.9400000000000001E-13</c:v>
                </c:pt>
                <c:pt idx="5433">
                  <c:v>-4.0699999999999998E-13</c:v>
                </c:pt>
                <c:pt idx="5434">
                  <c:v>-1.71E-13</c:v>
                </c:pt>
                <c:pt idx="5435">
                  <c:v>-2.7100000000000001E-13</c:v>
                </c:pt>
                <c:pt idx="5436">
                  <c:v>-2.48E-13</c:v>
                </c:pt>
                <c:pt idx="5437">
                  <c:v>-2.2699999999999999E-13</c:v>
                </c:pt>
                <c:pt idx="5438">
                  <c:v>-3.6600000000000001E-13</c:v>
                </c:pt>
                <c:pt idx="5439">
                  <c:v>-2.19E-13</c:v>
                </c:pt>
                <c:pt idx="5440">
                  <c:v>-3.5899999999999998E-13</c:v>
                </c:pt>
                <c:pt idx="5441">
                  <c:v>-4.38E-13</c:v>
                </c:pt>
                <c:pt idx="5442">
                  <c:v>-3.1400000000000003E-13</c:v>
                </c:pt>
                <c:pt idx="5443">
                  <c:v>-4.04E-13</c:v>
                </c:pt>
                <c:pt idx="5444">
                  <c:v>-3.43E-13</c:v>
                </c:pt>
                <c:pt idx="5445">
                  <c:v>-2.9300000000000001E-13</c:v>
                </c:pt>
                <c:pt idx="5446">
                  <c:v>-3.0099999999999998E-13</c:v>
                </c:pt>
                <c:pt idx="5447">
                  <c:v>-2.6299999999999999E-13</c:v>
                </c:pt>
                <c:pt idx="5448">
                  <c:v>-3.0999999999999999E-13</c:v>
                </c:pt>
                <c:pt idx="5449">
                  <c:v>-3.0400000000000002E-13</c:v>
                </c:pt>
                <c:pt idx="5450">
                  <c:v>-3.31E-13</c:v>
                </c:pt>
                <c:pt idx="5451">
                  <c:v>-3.1099999999999999E-13</c:v>
                </c:pt>
                <c:pt idx="5452">
                  <c:v>-2.5099999999999999E-13</c:v>
                </c:pt>
                <c:pt idx="5453">
                  <c:v>-3.92E-13</c:v>
                </c:pt>
                <c:pt idx="5454">
                  <c:v>-2.9300000000000001E-13</c:v>
                </c:pt>
                <c:pt idx="5455">
                  <c:v>-2.4400000000000002E-13</c:v>
                </c:pt>
                <c:pt idx="5456">
                  <c:v>-2.6599999999999998E-13</c:v>
                </c:pt>
                <c:pt idx="5457">
                  <c:v>-3.09E-13</c:v>
                </c:pt>
                <c:pt idx="5458">
                  <c:v>-2.25E-13</c:v>
                </c:pt>
                <c:pt idx="5459">
                  <c:v>-2.8000000000000002E-13</c:v>
                </c:pt>
                <c:pt idx="5460">
                  <c:v>-3.2600000000000002E-13</c:v>
                </c:pt>
                <c:pt idx="5461">
                  <c:v>-3.3299999999999999E-13</c:v>
                </c:pt>
                <c:pt idx="5462">
                  <c:v>-2.0600000000000001E-13</c:v>
                </c:pt>
                <c:pt idx="5463">
                  <c:v>-4.5899999999999996E-13</c:v>
                </c:pt>
                <c:pt idx="5464">
                  <c:v>-2.2999999999999998E-13</c:v>
                </c:pt>
                <c:pt idx="5465">
                  <c:v>-3.2299999999999999E-13</c:v>
                </c:pt>
                <c:pt idx="5466">
                  <c:v>-4.6099999999999995E-13</c:v>
                </c:pt>
                <c:pt idx="5467">
                  <c:v>-3.4699999999999999E-13</c:v>
                </c:pt>
                <c:pt idx="5468">
                  <c:v>-2.49E-13</c:v>
                </c:pt>
                <c:pt idx="5469">
                  <c:v>-2.7499999999999999E-13</c:v>
                </c:pt>
                <c:pt idx="5470">
                  <c:v>-4.03E-13</c:v>
                </c:pt>
                <c:pt idx="5471">
                  <c:v>-3.2700000000000002E-13</c:v>
                </c:pt>
                <c:pt idx="5472">
                  <c:v>-2.5900000000000001E-13</c:v>
                </c:pt>
                <c:pt idx="5473">
                  <c:v>-1.8800000000000001E-13</c:v>
                </c:pt>
                <c:pt idx="5474">
                  <c:v>-2.7699999999999998E-13</c:v>
                </c:pt>
                <c:pt idx="5475">
                  <c:v>-2.84E-13</c:v>
                </c:pt>
                <c:pt idx="5476">
                  <c:v>-3.2399999999999998E-13</c:v>
                </c:pt>
                <c:pt idx="5477">
                  <c:v>-3.43E-13</c:v>
                </c:pt>
                <c:pt idx="5478">
                  <c:v>-2.8000000000000002E-13</c:v>
                </c:pt>
                <c:pt idx="5479">
                  <c:v>-3.3900000000000002E-13</c:v>
                </c:pt>
                <c:pt idx="5480">
                  <c:v>-3.8800000000000001E-13</c:v>
                </c:pt>
                <c:pt idx="5481">
                  <c:v>-3.2800000000000002E-13</c:v>
                </c:pt>
                <c:pt idx="5482">
                  <c:v>-2.1800000000000001E-13</c:v>
                </c:pt>
                <c:pt idx="5483">
                  <c:v>-3.8299999999999998E-13</c:v>
                </c:pt>
                <c:pt idx="5484">
                  <c:v>-2.7900000000000002E-13</c:v>
                </c:pt>
                <c:pt idx="5485">
                  <c:v>-2.6800000000000002E-13</c:v>
                </c:pt>
                <c:pt idx="5486">
                  <c:v>-4.0900000000000002E-13</c:v>
                </c:pt>
                <c:pt idx="5487">
                  <c:v>-2.1200000000000001E-13</c:v>
                </c:pt>
                <c:pt idx="5488">
                  <c:v>-2.48E-13</c:v>
                </c:pt>
                <c:pt idx="5489">
                  <c:v>-2.7699999999999998E-13</c:v>
                </c:pt>
                <c:pt idx="5490">
                  <c:v>-2.3999999999999999E-13</c:v>
                </c:pt>
                <c:pt idx="5491">
                  <c:v>-3.8199999999999999E-13</c:v>
                </c:pt>
                <c:pt idx="5492">
                  <c:v>-3.1299999999999998E-13</c:v>
                </c:pt>
                <c:pt idx="5493">
                  <c:v>-2.7699999999999998E-13</c:v>
                </c:pt>
                <c:pt idx="5494">
                  <c:v>-3.31E-13</c:v>
                </c:pt>
                <c:pt idx="5495">
                  <c:v>-3.6400000000000001E-13</c:v>
                </c:pt>
                <c:pt idx="5496">
                  <c:v>-2.9500000000000001E-13</c:v>
                </c:pt>
                <c:pt idx="5497">
                  <c:v>-2.85E-13</c:v>
                </c:pt>
                <c:pt idx="5498">
                  <c:v>-3.2E-13</c:v>
                </c:pt>
                <c:pt idx="5499">
                  <c:v>-2.7000000000000001E-13</c:v>
                </c:pt>
                <c:pt idx="5500">
                  <c:v>-3.4200000000000001E-13</c:v>
                </c:pt>
                <c:pt idx="5501">
                  <c:v>-3.07E-13</c:v>
                </c:pt>
                <c:pt idx="5502">
                  <c:v>-4.6600000000000003E-13</c:v>
                </c:pt>
                <c:pt idx="5503">
                  <c:v>-2.2899999999999998E-13</c:v>
                </c:pt>
                <c:pt idx="5504">
                  <c:v>-3.1099999999999999E-13</c:v>
                </c:pt>
                <c:pt idx="5505">
                  <c:v>-2.4700000000000001E-13</c:v>
                </c:pt>
                <c:pt idx="5506">
                  <c:v>-2.6700000000000002E-13</c:v>
                </c:pt>
                <c:pt idx="5507">
                  <c:v>-2.8000000000000002E-13</c:v>
                </c:pt>
                <c:pt idx="5508">
                  <c:v>-3.4899999999999998E-13</c:v>
                </c:pt>
                <c:pt idx="5509">
                  <c:v>-4.0599999999999999E-13</c:v>
                </c:pt>
                <c:pt idx="5510">
                  <c:v>-2.9300000000000001E-13</c:v>
                </c:pt>
                <c:pt idx="5511">
                  <c:v>-2.7799999999999998E-13</c:v>
                </c:pt>
                <c:pt idx="5512">
                  <c:v>-3.32E-13</c:v>
                </c:pt>
                <c:pt idx="5513">
                  <c:v>-3.9399999999999999E-13</c:v>
                </c:pt>
                <c:pt idx="5514">
                  <c:v>-3.68E-13</c:v>
                </c:pt>
                <c:pt idx="5515">
                  <c:v>-3.1099999999999999E-13</c:v>
                </c:pt>
                <c:pt idx="5516">
                  <c:v>-2.7799999999999998E-13</c:v>
                </c:pt>
                <c:pt idx="5517">
                  <c:v>-3.3599999999999998E-13</c:v>
                </c:pt>
                <c:pt idx="5518">
                  <c:v>-2.7900000000000002E-13</c:v>
                </c:pt>
                <c:pt idx="5519">
                  <c:v>-3.8600000000000002E-13</c:v>
                </c:pt>
                <c:pt idx="5520">
                  <c:v>-3.6500000000000001E-13</c:v>
                </c:pt>
                <c:pt idx="5521">
                  <c:v>-2.14E-13</c:v>
                </c:pt>
                <c:pt idx="5522">
                  <c:v>-3.1600000000000002E-13</c:v>
                </c:pt>
                <c:pt idx="5523">
                  <c:v>-3.7700000000000001E-13</c:v>
                </c:pt>
                <c:pt idx="5524">
                  <c:v>-3.21E-13</c:v>
                </c:pt>
                <c:pt idx="5525">
                  <c:v>-2.8699999999999999E-13</c:v>
                </c:pt>
                <c:pt idx="5526">
                  <c:v>-2.5399999999999998E-13</c:v>
                </c:pt>
                <c:pt idx="5527">
                  <c:v>-3.2600000000000002E-13</c:v>
                </c:pt>
                <c:pt idx="5528">
                  <c:v>-3.79E-13</c:v>
                </c:pt>
                <c:pt idx="5529">
                  <c:v>-3.56E-13</c:v>
                </c:pt>
                <c:pt idx="5530">
                  <c:v>-2.85E-13</c:v>
                </c:pt>
                <c:pt idx="5531">
                  <c:v>-3.5000000000000002E-13</c:v>
                </c:pt>
                <c:pt idx="5532">
                  <c:v>-2.8999999999999998E-13</c:v>
                </c:pt>
                <c:pt idx="5533">
                  <c:v>-2.8200000000000001E-13</c:v>
                </c:pt>
                <c:pt idx="5534">
                  <c:v>-3.2800000000000002E-13</c:v>
                </c:pt>
                <c:pt idx="5535">
                  <c:v>-3.0400000000000002E-13</c:v>
                </c:pt>
                <c:pt idx="5536">
                  <c:v>-2.8799999999999998E-13</c:v>
                </c:pt>
                <c:pt idx="5537">
                  <c:v>-2.96E-13</c:v>
                </c:pt>
                <c:pt idx="5538">
                  <c:v>-3.0099999999999998E-13</c:v>
                </c:pt>
                <c:pt idx="5539">
                  <c:v>-2.01E-13</c:v>
                </c:pt>
                <c:pt idx="5540">
                  <c:v>-3.0600000000000001E-13</c:v>
                </c:pt>
                <c:pt idx="5541">
                  <c:v>-3.1199999999999998E-13</c:v>
                </c:pt>
                <c:pt idx="5542">
                  <c:v>-3.55E-13</c:v>
                </c:pt>
                <c:pt idx="5543">
                  <c:v>-2.2799999999999999E-13</c:v>
                </c:pt>
                <c:pt idx="5544">
                  <c:v>-3.92E-13</c:v>
                </c:pt>
                <c:pt idx="5545">
                  <c:v>-3.0300000000000002E-13</c:v>
                </c:pt>
                <c:pt idx="5546">
                  <c:v>-3.4899999999999998E-13</c:v>
                </c:pt>
                <c:pt idx="5547">
                  <c:v>-3.0400000000000002E-13</c:v>
                </c:pt>
                <c:pt idx="5548">
                  <c:v>-3.0999999999999999E-13</c:v>
                </c:pt>
                <c:pt idx="5549">
                  <c:v>-3.3599999999999998E-13</c:v>
                </c:pt>
                <c:pt idx="5550">
                  <c:v>-3.08E-13</c:v>
                </c:pt>
                <c:pt idx="5551">
                  <c:v>-3.5100000000000002E-13</c:v>
                </c:pt>
                <c:pt idx="5552">
                  <c:v>-3.0400000000000002E-13</c:v>
                </c:pt>
                <c:pt idx="5553">
                  <c:v>-3.6899999999999999E-13</c:v>
                </c:pt>
                <c:pt idx="5554">
                  <c:v>-4.1899999999999998E-13</c:v>
                </c:pt>
                <c:pt idx="5555">
                  <c:v>-2.19E-13</c:v>
                </c:pt>
                <c:pt idx="5556">
                  <c:v>-3.0099999999999998E-13</c:v>
                </c:pt>
                <c:pt idx="5557">
                  <c:v>-1.7600000000000001E-13</c:v>
                </c:pt>
                <c:pt idx="5558">
                  <c:v>-2.97E-13</c:v>
                </c:pt>
                <c:pt idx="5559">
                  <c:v>-3.6899999999999999E-13</c:v>
                </c:pt>
                <c:pt idx="5560">
                  <c:v>-3.78E-13</c:v>
                </c:pt>
                <c:pt idx="5561">
                  <c:v>-2.9500000000000001E-13</c:v>
                </c:pt>
                <c:pt idx="5562">
                  <c:v>-3.0099999999999998E-13</c:v>
                </c:pt>
                <c:pt idx="5563">
                  <c:v>-3.6600000000000001E-13</c:v>
                </c:pt>
                <c:pt idx="5564">
                  <c:v>-3.0099999999999998E-13</c:v>
                </c:pt>
                <c:pt idx="5565">
                  <c:v>-2.7900000000000002E-13</c:v>
                </c:pt>
                <c:pt idx="5566">
                  <c:v>-3.6500000000000001E-13</c:v>
                </c:pt>
                <c:pt idx="5567">
                  <c:v>-3.32E-13</c:v>
                </c:pt>
                <c:pt idx="5568">
                  <c:v>-3.4000000000000002E-13</c:v>
                </c:pt>
                <c:pt idx="5569">
                  <c:v>-4.2799999999999999E-13</c:v>
                </c:pt>
                <c:pt idx="5570">
                  <c:v>-2.6199999999999999E-13</c:v>
                </c:pt>
                <c:pt idx="5571">
                  <c:v>-2.2E-13</c:v>
                </c:pt>
                <c:pt idx="5572">
                  <c:v>-3.55E-13</c:v>
                </c:pt>
                <c:pt idx="5573">
                  <c:v>-2.6E-13</c:v>
                </c:pt>
                <c:pt idx="5574">
                  <c:v>-3.2199999999999999E-13</c:v>
                </c:pt>
                <c:pt idx="5575">
                  <c:v>-3.44E-13</c:v>
                </c:pt>
                <c:pt idx="5576">
                  <c:v>-2.7799999999999998E-13</c:v>
                </c:pt>
                <c:pt idx="5577">
                  <c:v>-3.7299999999999998E-13</c:v>
                </c:pt>
                <c:pt idx="5578">
                  <c:v>-8.3999999999999995E-14</c:v>
                </c:pt>
                <c:pt idx="5579">
                  <c:v>-2.2099999999999999E-13</c:v>
                </c:pt>
                <c:pt idx="5580">
                  <c:v>-3.8900000000000001E-13</c:v>
                </c:pt>
                <c:pt idx="5581">
                  <c:v>-3.2700000000000002E-13</c:v>
                </c:pt>
                <c:pt idx="5582">
                  <c:v>-3.0999999999999999E-13</c:v>
                </c:pt>
                <c:pt idx="5583">
                  <c:v>-3.6099999999999998E-13</c:v>
                </c:pt>
                <c:pt idx="5584">
                  <c:v>-2.5700000000000002E-13</c:v>
                </c:pt>
                <c:pt idx="5585">
                  <c:v>-3.7099999999999998E-13</c:v>
                </c:pt>
                <c:pt idx="5586">
                  <c:v>-3.56E-13</c:v>
                </c:pt>
                <c:pt idx="5587">
                  <c:v>-2.6900000000000001E-13</c:v>
                </c:pt>
                <c:pt idx="5588">
                  <c:v>-2.8699999999999999E-13</c:v>
                </c:pt>
                <c:pt idx="5589">
                  <c:v>-3.6200000000000002E-13</c:v>
                </c:pt>
                <c:pt idx="5590">
                  <c:v>-3.2199999999999999E-13</c:v>
                </c:pt>
                <c:pt idx="5591">
                  <c:v>-2.5700000000000002E-13</c:v>
                </c:pt>
                <c:pt idx="5592">
                  <c:v>-4.1100000000000002E-13</c:v>
                </c:pt>
                <c:pt idx="5593">
                  <c:v>-2.1800000000000001E-13</c:v>
                </c:pt>
                <c:pt idx="5594">
                  <c:v>-3.2299999999999999E-13</c:v>
                </c:pt>
                <c:pt idx="5595">
                  <c:v>-3.07E-13</c:v>
                </c:pt>
                <c:pt idx="5596">
                  <c:v>-3.5699999999999999E-13</c:v>
                </c:pt>
                <c:pt idx="5597">
                  <c:v>-2.8999999999999998E-13</c:v>
                </c:pt>
                <c:pt idx="5598">
                  <c:v>-2.0600000000000001E-13</c:v>
                </c:pt>
                <c:pt idx="5599">
                  <c:v>-2.9999999999999998E-13</c:v>
                </c:pt>
                <c:pt idx="5600">
                  <c:v>-3.1700000000000001E-13</c:v>
                </c:pt>
                <c:pt idx="5601">
                  <c:v>-3.67E-13</c:v>
                </c:pt>
                <c:pt idx="5602">
                  <c:v>-2.5600000000000002E-13</c:v>
                </c:pt>
                <c:pt idx="5603">
                  <c:v>-4.0100000000000001E-13</c:v>
                </c:pt>
                <c:pt idx="5604">
                  <c:v>-1.89E-13</c:v>
                </c:pt>
                <c:pt idx="5605">
                  <c:v>-3.1099999999999999E-13</c:v>
                </c:pt>
                <c:pt idx="5606">
                  <c:v>-3.91E-13</c:v>
                </c:pt>
                <c:pt idx="5607">
                  <c:v>-4.2899999999999999E-13</c:v>
                </c:pt>
                <c:pt idx="5608">
                  <c:v>-3.08E-13</c:v>
                </c:pt>
                <c:pt idx="5609">
                  <c:v>-3.3499999999999999E-13</c:v>
                </c:pt>
                <c:pt idx="5610">
                  <c:v>-3.67E-13</c:v>
                </c:pt>
                <c:pt idx="5611">
                  <c:v>-4.2899999999999999E-13</c:v>
                </c:pt>
                <c:pt idx="5612">
                  <c:v>-2.73E-13</c:v>
                </c:pt>
                <c:pt idx="5613">
                  <c:v>-3.8099999999999999E-13</c:v>
                </c:pt>
                <c:pt idx="5614">
                  <c:v>-1.9900000000000001E-13</c:v>
                </c:pt>
                <c:pt idx="5615">
                  <c:v>-4.3199999999999998E-13</c:v>
                </c:pt>
                <c:pt idx="5616">
                  <c:v>-2.9300000000000001E-13</c:v>
                </c:pt>
                <c:pt idx="5617">
                  <c:v>-3.1800000000000001E-13</c:v>
                </c:pt>
                <c:pt idx="5618">
                  <c:v>-3.0600000000000001E-13</c:v>
                </c:pt>
                <c:pt idx="5619">
                  <c:v>-3.1299999999999998E-13</c:v>
                </c:pt>
                <c:pt idx="5620">
                  <c:v>-3.8399999999999998E-13</c:v>
                </c:pt>
                <c:pt idx="5621">
                  <c:v>-2.4099999999999998E-13</c:v>
                </c:pt>
                <c:pt idx="5622">
                  <c:v>-2.4099999999999998E-13</c:v>
                </c:pt>
                <c:pt idx="5623">
                  <c:v>-2.5700000000000002E-13</c:v>
                </c:pt>
                <c:pt idx="5624">
                  <c:v>-4.5299999999999999E-13</c:v>
                </c:pt>
                <c:pt idx="5625">
                  <c:v>-3.6200000000000002E-13</c:v>
                </c:pt>
                <c:pt idx="5626">
                  <c:v>-2.7399999999999999E-13</c:v>
                </c:pt>
                <c:pt idx="5627">
                  <c:v>-2.5099999999999999E-13</c:v>
                </c:pt>
                <c:pt idx="5628">
                  <c:v>-3.5799999999999999E-13</c:v>
                </c:pt>
                <c:pt idx="5629">
                  <c:v>-2.8000000000000002E-13</c:v>
                </c:pt>
                <c:pt idx="5630">
                  <c:v>-2.6399999999999999E-13</c:v>
                </c:pt>
                <c:pt idx="5631">
                  <c:v>-1.9400000000000001E-13</c:v>
                </c:pt>
                <c:pt idx="5632">
                  <c:v>-3.5699999999999999E-13</c:v>
                </c:pt>
                <c:pt idx="5633">
                  <c:v>-2.9200000000000002E-13</c:v>
                </c:pt>
                <c:pt idx="5634">
                  <c:v>-3.07E-13</c:v>
                </c:pt>
                <c:pt idx="5635">
                  <c:v>-3.32E-13</c:v>
                </c:pt>
                <c:pt idx="5636">
                  <c:v>-2.84E-13</c:v>
                </c:pt>
                <c:pt idx="5637">
                  <c:v>-4.3199999999999998E-13</c:v>
                </c:pt>
                <c:pt idx="5638">
                  <c:v>-2.7000000000000001E-13</c:v>
                </c:pt>
                <c:pt idx="5639">
                  <c:v>-3.56E-13</c:v>
                </c:pt>
                <c:pt idx="5640">
                  <c:v>-3.43E-13</c:v>
                </c:pt>
                <c:pt idx="5641">
                  <c:v>-4.2799999999999999E-13</c:v>
                </c:pt>
                <c:pt idx="5642">
                  <c:v>-2.7699999999999998E-13</c:v>
                </c:pt>
                <c:pt idx="5643">
                  <c:v>-2.8899999999999998E-13</c:v>
                </c:pt>
                <c:pt idx="5644">
                  <c:v>-3.19E-13</c:v>
                </c:pt>
                <c:pt idx="5645">
                  <c:v>-3.8099999999999999E-13</c:v>
                </c:pt>
                <c:pt idx="5646">
                  <c:v>-2.38E-13</c:v>
                </c:pt>
                <c:pt idx="5647">
                  <c:v>-3.1600000000000002E-13</c:v>
                </c:pt>
                <c:pt idx="5648">
                  <c:v>-3.2299999999999999E-13</c:v>
                </c:pt>
                <c:pt idx="5649">
                  <c:v>-2.36E-13</c:v>
                </c:pt>
                <c:pt idx="5650">
                  <c:v>-2.3099999999999997E-13</c:v>
                </c:pt>
                <c:pt idx="5651">
                  <c:v>-5.45E-13</c:v>
                </c:pt>
                <c:pt idx="5652">
                  <c:v>-2.7699999999999998E-13</c:v>
                </c:pt>
                <c:pt idx="5653">
                  <c:v>-4.0100000000000001E-13</c:v>
                </c:pt>
                <c:pt idx="5654">
                  <c:v>-3.6600000000000001E-13</c:v>
                </c:pt>
                <c:pt idx="5655">
                  <c:v>-3.3800000000000002E-13</c:v>
                </c:pt>
                <c:pt idx="5656">
                  <c:v>-3.8199999999999999E-13</c:v>
                </c:pt>
                <c:pt idx="5657">
                  <c:v>-3.1199999999999998E-13</c:v>
                </c:pt>
                <c:pt idx="5658">
                  <c:v>-2.0600000000000001E-13</c:v>
                </c:pt>
                <c:pt idx="5659">
                  <c:v>-3.67E-13</c:v>
                </c:pt>
                <c:pt idx="5660">
                  <c:v>-3.5699999999999999E-13</c:v>
                </c:pt>
                <c:pt idx="5661">
                  <c:v>-2.0399999999999999E-13</c:v>
                </c:pt>
                <c:pt idx="5662">
                  <c:v>-3.4200000000000001E-13</c:v>
                </c:pt>
                <c:pt idx="5663">
                  <c:v>-1.9199999999999999E-13</c:v>
                </c:pt>
                <c:pt idx="5664">
                  <c:v>-4.8299999999999996E-13</c:v>
                </c:pt>
                <c:pt idx="5665">
                  <c:v>-3.0199999999999998E-13</c:v>
                </c:pt>
                <c:pt idx="5666">
                  <c:v>-2.2699999999999999E-13</c:v>
                </c:pt>
                <c:pt idx="5667">
                  <c:v>-2.7499999999999999E-13</c:v>
                </c:pt>
                <c:pt idx="5668">
                  <c:v>-3.5200000000000001E-13</c:v>
                </c:pt>
                <c:pt idx="5669">
                  <c:v>-3.9599999999999998E-13</c:v>
                </c:pt>
                <c:pt idx="5670">
                  <c:v>-2.9899999999999999E-13</c:v>
                </c:pt>
                <c:pt idx="5671">
                  <c:v>-2.9899999999999999E-13</c:v>
                </c:pt>
                <c:pt idx="5672">
                  <c:v>-3.9399999999999999E-13</c:v>
                </c:pt>
                <c:pt idx="5673">
                  <c:v>-3.79E-13</c:v>
                </c:pt>
                <c:pt idx="5674">
                  <c:v>-2.2999999999999998E-13</c:v>
                </c:pt>
                <c:pt idx="5675">
                  <c:v>-2.4199999999999998E-13</c:v>
                </c:pt>
                <c:pt idx="5676">
                  <c:v>-2.7900000000000002E-13</c:v>
                </c:pt>
                <c:pt idx="5677">
                  <c:v>-2.6900000000000001E-13</c:v>
                </c:pt>
                <c:pt idx="5678">
                  <c:v>-3.09E-13</c:v>
                </c:pt>
                <c:pt idx="5679">
                  <c:v>-2.9899999999999999E-13</c:v>
                </c:pt>
                <c:pt idx="5680">
                  <c:v>-3.6500000000000001E-13</c:v>
                </c:pt>
                <c:pt idx="5681">
                  <c:v>-3.2800000000000002E-13</c:v>
                </c:pt>
                <c:pt idx="5682">
                  <c:v>-2.2799999999999999E-13</c:v>
                </c:pt>
                <c:pt idx="5683">
                  <c:v>-3.21E-13</c:v>
                </c:pt>
                <c:pt idx="5684">
                  <c:v>-4.3199999999999998E-13</c:v>
                </c:pt>
                <c:pt idx="5685">
                  <c:v>-2.0899999999999999E-13</c:v>
                </c:pt>
                <c:pt idx="5686">
                  <c:v>2E-14</c:v>
                </c:pt>
                <c:pt idx="5687">
                  <c:v>-1.4000000000000001E-13</c:v>
                </c:pt>
                <c:pt idx="5688">
                  <c:v>-4.1599999999999999E-13</c:v>
                </c:pt>
                <c:pt idx="5689">
                  <c:v>-4.3199999999999998E-13</c:v>
                </c:pt>
                <c:pt idx="5690">
                  <c:v>-2.6299999999999999E-13</c:v>
                </c:pt>
                <c:pt idx="5691">
                  <c:v>-4.1300000000000001E-13</c:v>
                </c:pt>
                <c:pt idx="5692">
                  <c:v>-3.2499999999999998E-13</c:v>
                </c:pt>
                <c:pt idx="5693">
                  <c:v>-2.2699999999999999E-13</c:v>
                </c:pt>
                <c:pt idx="5694">
                  <c:v>-2.97E-13</c:v>
                </c:pt>
                <c:pt idx="5695">
                  <c:v>-2.8200000000000001E-13</c:v>
                </c:pt>
                <c:pt idx="5696">
                  <c:v>-2.9300000000000001E-13</c:v>
                </c:pt>
                <c:pt idx="5697">
                  <c:v>-2.8200000000000001E-13</c:v>
                </c:pt>
                <c:pt idx="5698">
                  <c:v>-3.5100000000000002E-13</c:v>
                </c:pt>
                <c:pt idx="5699">
                  <c:v>-2.5500000000000002E-13</c:v>
                </c:pt>
                <c:pt idx="5700">
                  <c:v>-3.2800000000000002E-13</c:v>
                </c:pt>
                <c:pt idx="5701">
                  <c:v>-2.25E-13</c:v>
                </c:pt>
                <c:pt idx="5702">
                  <c:v>-3.2600000000000002E-13</c:v>
                </c:pt>
                <c:pt idx="5703">
                  <c:v>-3.2499999999999998E-13</c:v>
                </c:pt>
                <c:pt idx="5704">
                  <c:v>-3.0300000000000002E-13</c:v>
                </c:pt>
                <c:pt idx="5705">
                  <c:v>-2.9999999999999998E-13</c:v>
                </c:pt>
                <c:pt idx="5706">
                  <c:v>-2.8699999999999999E-13</c:v>
                </c:pt>
                <c:pt idx="5707">
                  <c:v>-2.19E-13</c:v>
                </c:pt>
                <c:pt idx="5708">
                  <c:v>-3.1700000000000001E-13</c:v>
                </c:pt>
                <c:pt idx="5709">
                  <c:v>-2.8899999999999998E-13</c:v>
                </c:pt>
                <c:pt idx="5710">
                  <c:v>-1.8700000000000001E-13</c:v>
                </c:pt>
                <c:pt idx="5711">
                  <c:v>-2.0500000000000001E-13</c:v>
                </c:pt>
                <c:pt idx="5712">
                  <c:v>-3.1199999999999998E-13</c:v>
                </c:pt>
                <c:pt idx="5713">
                  <c:v>-3.5699999999999999E-13</c:v>
                </c:pt>
                <c:pt idx="5714">
                  <c:v>-2.73E-13</c:v>
                </c:pt>
                <c:pt idx="5715">
                  <c:v>-2.96E-13</c:v>
                </c:pt>
                <c:pt idx="5716">
                  <c:v>-3.07E-13</c:v>
                </c:pt>
                <c:pt idx="5717">
                  <c:v>-2.72E-13</c:v>
                </c:pt>
                <c:pt idx="5718">
                  <c:v>-3.3900000000000002E-13</c:v>
                </c:pt>
                <c:pt idx="5719">
                  <c:v>-2.4099999999999998E-13</c:v>
                </c:pt>
                <c:pt idx="5720">
                  <c:v>-4.6800000000000003E-13</c:v>
                </c:pt>
                <c:pt idx="5721">
                  <c:v>-3.3399999999999999E-13</c:v>
                </c:pt>
                <c:pt idx="5722">
                  <c:v>-2.8899999999999998E-13</c:v>
                </c:pt>
                <c:pt idx="5723">
                  <c:v>-2.4600000000000001E-13</c:v>
                </c:pt>
                <c:pt idx="5724">
                  <c:v>-3.8600000000000002E-13</c:v>
                </c:pt>
                <c:pt idx="5725">
                  <c:v>-1.7999999999999999E-13</c:v>
                </c:pt>
                <c:pt idx="5726">
                  <c:v>-3.68E-13</c:v>
                </c:pt>
                <c:pt idx="5727">
                  <c:v>-3.21E-13</c:v>
                </c:pt>
                <c:pt idx="5728">
                  <c:v>-3.2800000000000002E-13</c:v>
                </c:pt>
                <c:pt idx="5729">
                  <c:v>-3.2299999999999999E-13</c:v>
                </c:pt>
                <c:pt idx="5730">
                  <c:v>-3.4699999999999999E-13</c:v>
                </c:pt>
                <c:pt idx="5731">
                  <c:v>-2.4700000000000001E-13</c:v>
                </c:pt>
                <c:pt idx="5732">
                  <c:v>-3.3499999999999999E-13</c:v>
                </c:pt>
                <c:pt idx="5733">
                  <c:v>-3.6899999999999999E-13</c:v>
                </c:pt>
                <c:pt idx="5734">
                  <c:v>-3.1600000000000002E-13</c:v>
                </c:pt>
                <c:pt idx="5735">
                  <c:v>-3.2700000000000002E-13</c:v>
                </c:pt>
                <c:pt idx="5736">
                  <c:v>-3.1299999999999998E-13</c:v>
                </c:pt>
                <c:pt idx="5737">
                  <c:v>-3.0600000000000001E-13</c:v>
                </c:pt>
                <c:pt idx="5738">
                  <c:v>-2.9799999999999999E-13</c:v>
                </c:pt>
                <c:pt idx="5739">
                  <c:v>-2.2699999999999999E-13</c:v>
                </c:pt>
                <c:pt idx="5740">
                  <c:v>-2.6900000000000001E-13</c:v>
                </c:pt>
                <c:pt idx="5741">
                  <c:v>-2.8999999999999998E-13</c:v>
                </c:pt>
                <c:pt idx="5742">
                  <c:v>-3.1500000000000002E-13</c:v>
                </c:pt>
                <c:pt idx="5743">
                  <c:v>-2.9899999999999999E-13</c:v>
                </c:pt>
                <c:pt idx="5744">
                  <c:v>-3.2499999999999998E-13</c:v>
                </c:pt>
                <c:pt idx="5745">
                  <c:v>-3.44E-13</c:v>
                </c:pt>
                <c:pt idx="5746">
                  <c:v>-4.0000000000000001E-13</c:v>
                </c:pt>
                <c:pt idx="5747">
                  <c:v>-3.3000000000000001E-13</c:v>
                </c:pt>
                <c:pt idx="5748">
                  <c:v>-3.4599999999999999E-13</c:v>
                </c:pt>
                <c:pt idx="5749">
                  <c:v>-3.2399999999999998E-13</c:v>
                </c:pt>
                <c:pt idx="5750">
                  <c:v>-3.0400000000000002E-13</c:v>
                </c:pt>
                <c:pt idx="5751">
                  <c:v>-3.5200000000000001E-13</c:v>
                </c:pt>
                <c:pt idx="5752">
                  <c:v>-2.4099999999999998E-13</c:v>
                </c:pt>
                <c:pt idx="5753">
                  <c:v>-3.5899999999999998E-13</c:v>
                </c:pt>
                <c:pt idx="5754">
                  <c:v>-2.6199999999999999E-13</c:v>
                </c:pt>
                <c:pt idx="5755">
                  <c:v>-3.78E-13</c:v>
                </c:pt>
                <c:pt idx="5756">
                  <c:v>-3.8199999999999999E-13</c:v>
                </c:pt>
                <c:pt idx="5757">
                  <c:v>-2.6299999999999999E-13</c:v>
                </c:pt>
                <c:pt idx="5758">
                  <c:v>-3.6300000000000002E-13</c:v>
                </c:pt>
                <c:pt idx="5759">
                  <c:v>-3.43E-13</c:v>
                </c:pt>
                <c:pt idx="5760">
                  <c:v>-3.5699999999999999E-13</c:v>
                </c:pt>
                <c:pt idx="5761">
                  <c:v>-4.4399999999999998E-13</c:v>
                </c:pt>
                <c:pt idx="5762">
                  <c:v>-2.7100000000000001E-13</c:v>
                </c:pt>
                <c:pt idx="5763">
                  <c:v>-3.32E-13</c:v>
                </c:pt>
                <c:pt idx="5764">
                  <c:v>-3.4100000000000001E-13</c:v>
                </c:pt>
                <c:pt idx="5765">
                  <c:v>-2.72E-13</c:v>
                </c:pt>
                <c:pt idx="5766">
                  <c:v>-1.6199999999999999E-13</c:v>
                </c:pt>
                <c:pt idx="5767">
                  <c:v>-4.03E-13</c:v>
                </c:pt>
                <c:pt idx="5768">
                  <c:v>-2.6700000000000002E-13</c:v>
                </c:pt>
                <c:pt idx="5769">
                  <c:v>-2.0000000000000001E-13</c:v>
                </c:pt>
                <c:pt idx="5770">
                  <c:v>-3.1400000000000003E-13</c:v>
                </c:pt>
                <c:pt idx="5771">
                  <c:v>-2.73E-13</c:v>
                </c:pt>
                <c:pt idx="5772">
                  <c:v>-2.84E-13</c:v>
                </c:pt>
                <c:pt idx="5773">
                  <c:v>-2.4999999999999999E-13</c:v>
                </c:pt>
                <c:pt idx="5774">
                  <c:v>-4.4099999999999999E-13</c:v>
                </c:pt>
                <c:pt idx="5775">
                  <c:v>-2.7599999999999999E-13</c:v>
                </c:pt>
                <c:pt idx="5776">
                  <c:v>-3.3399999999999999E-13</c:v>
                </c:pt>
                <c:pt idx="5777">
                  <c:v>-3.6200000000000002E-13</c:v>
                </c:pt>
                <c:pt idx="5778">
                  <c:v>-3.1700000000000001E-13</c:v>
                </c:pt>
                <c:pt idx="5779">
                  <c:v>-3.1099999999999999E-13</c:v>
                </c:pt>
                <c:pt idx="5780">
                  <c:v>-3.07E-13</c:v>
                </c:pt>
                <c:pt idx="5781">
                  <c:v>-2.3400000000000001E-13</c:v>
                </c:pt>
                <c:pt idx="5782">
                  <c:v>-4.26E-13</c:v>
                </c:pt>
                <c:pt idx="5783">
                  <c:v>-2.9200000000000002E-13</c:v>
                </c:pt>
                <c:pt idx="5784">
                  <c:v>-2.1499999999999999E-13</c:v>
                </c:pt>
                <c:pt idx="5785">
                  <c:v>-2.5700000000000002E-13</c:v>
                </c:pt>
                <c:pt idx="5786">
                  <c:v>-2.1599999999999999E-13</c:v>
                </c:pt>
                <c:pt idx="5787">
                  <c:v>-3.3399999999999999E-13</c:v>
                </c:pt>
                <c:pt idx="5788">
                  <c:v>-4.26E-13</c:v>
                </c:pt>
                <c:pt idx="5789">
                  <c:v>-2.7799999999999998E-13</c:v>
                </c:pt>
                <c:pt idx="5790">
                  <c:v>-2.85E-13</c:v>
                </c:pt>
                <c:pt idx="5791">
                  <c:v>-3.1099999999999999E-13</c:v>
                </c:pt>
                <c:pt idx="5792">
                  <c:v>-2.9400000000000001E-13</c:v>
                </c:pt>
                <c:pt idx="5793">
                  <c:v>-3.3699999999999998E-13</c:v>
                </c:pt>
                <c:pt idx="5794">
                  <c:v>-3.2700000000000002E-13</c:v>
                </c:pt>
                <c:pt idx="5795">
                  <c:v>-3.5400000000000001E-13</c:v>
                </c:pt>
                <c:pt idx="5796">
                  <c:v>-3.2399999999999998E-13</c:v>
                </c:pt>
                <c:pt idx="5797">
                  <c:v>-2.5800000000000001E-13</c:v>
                </c:pt>
                <c:pt idx="5798">
                  <c:v>-2.4600000000000001E-13</c:v>
                </c:pt>
                <c:pt idx="5799">
                  <c:v>-2.5900000000000001E-13</c:v>
                </c:pt>
                <c:pt idx="5800">
                  <c:v>-3.07E-13</c:v>
                </c:pt>
                <c:pt idx="5801">
                  <c:v>-3.2399999999999998E-13</c:v>
                </c:pt>
                <c:pt idx="5802">
                  <c:v>-2.3899999999999999E-13</c:v>
                </c:pt>
                <c:pt idx="5803">
                  <c:v>-2.4300000000000002E-13</c:v>
                </c:pt>
                <c:pt idx="5804">
                  <c:v>-3.9700000000000002E-13</c:v>
                </c:pt>
                <c:pt idx="5805">
                  <c:v>-3.3399999999999999E-13</c:v>
                </c:pt>
                <c:pt idx="5806">
                  <c:v>-2.8300000000000001E-13</c:v>
                </c:pt>
                <c:pt idx="5807">
                  <c:v>-2.4700000000000001E-13</c:v>
                </c:pt>
                <c:pt idx="5808">
                  <c:v>-3.3399999999999999E-13</c:v>
                </c:pt>
                <c:pt idx="5809">
                  <c:v>-2.96E-13</c:v>
                </c:pt>
                <c:pt idx="5810">
                  <c:v>-1.9E-13</c:v>
                </c:pt>
                <c:pt idx="5811">
                  <c:v>-2.7000000000000001E-13</c:v>
                </c:pt>
                <c:pt idx="5812">
                  <c:v>-2.8100000000000001E-13</c:v>
                </c:pt>
                <c:pt idx="5813">
                  <c:v>-2.9899999999999999E-13</c:v>
                </c:pt>
                <c:pt idx="5814">
                  <c:v>-4.3199999999999998E-13</c:v>
                </c:pt>
                <c:pt idx="5815">
                  <c:v>-2.48E-13</c:v>
                </c:pt>
                <c:pt idx="5816">
                  <c:v>-3.4200000000000001E-13</c:v>
                </c:pt>
                <c:pt idx="5817">
                  <c:v>-2.9500000000000001E-13</c:v>
                </c:pt>
                <c:pt idx="5818">
                  <c:v>-4.8800000000000004E-13</c:v>
                </c:pt>
                <c:pt idx="5819">
                  <c:v>-2.4199999999999998E-13</c:v>
                </c:pt>
                <c:pt idx="5820">
                  <c:v>-4.0000000000000001E-13</c:v>
                </c:pt>
                <c:pt idx="5821">
                  <c:v>-3.1199999999999998E-13</c:v>
                </c:pt>
                <c:pt idx="5822">
                  <c:v>-2.5700000000000002E-13</c:v>
                </c:pt>
                <c:pt idx="5823">
                  <c:v>-3.3599999999999998E-13</c:v>
                </c:pt>
                <c:pt idx="5824">
                  <c:v>-3.9299999999999999E-13</c:v>
                </c:pt>
                <c:pt idx="5825">
                  <c:v>-2.2999999999999998E-13</c:v>
                </c:pt>
                <c:pt idx="5826">
                  <c:v>-2.3200000000000002E-13</c:v>
                </c:pt>
                <c:pt idx="5827">
                  <c:v>-2.7900000000000002E-13</c:v>
                </c:pt>
                <c:pt idx="5828">
                  <c:v>-2.8599999999999999E-13</c:v>
                </c:pt>
                <c:pt idx="5829">
                  <c:v>-3.4000000000000002E-13</c:v>
                </c:pt>
                <c:pt idx="5830">
                  <c:v>-3.2900000000000001E-13</c:v>
                </c:pt>
                <c:pt idx="5831">
                  <c:v>-2.26E-13</c:v>
                </c:pt>
                <c:pt idx="5832">
                  <c:v>-5.0899999999999995E-13</c:v>
                </c:pt>
                <c:pt idx="5833">
                  <c:v>-1.7399999999999999E-13</c:v>
                </c:pt>
                <c:pt idx="5834">
                  <c:v>-2.97E-13</c:v>
                </c:pt>
                <c:pt idx="5835">
                  <c:v>-3.9900000000000002E-13</c:v>
                </c:pt>
                <c:pt idx="5836">
                  <c:v>-2.1200000000000001E-13</c:v>
                </c:pt>
                <c:pt idx="5837">
                  <c:v>-4.1000000000000002E-13</c:v>
                </c:pt>
                <c:pt idx="5838">
                  <c:v>-3.5799999999999999E-13</c:v>
                </c:pt>
                <c:pt idx="5839">
                  <c:v>-3.5899999999999998E-13</c:v>
                </c:pt>
                <c:pt idx="5840">
                  <c:v>-3.3299999999999999E-13</c:v>
                </c:pt>
                <c:pt idx="5841">
                  <c:v>-2.84E-13</c:v>
                </c:pt>
                <c:pt idx="5842">
                  <c:v>-3.1299999999999998E-13</c:v>
                </c:pt>
                <c:pt idx="5843">
                  <c:v>-4.1000000000000002E-13</c:v>
                </c:pt>
                <c:pt idx="5844">
                  <c:v>-3.0400000000000002E-13</c:v>
                </c:pt>
                <c:pt idx="5845">
                  <c:v>-2.7799999999999998E-13</c:v>
                </c:pt>
                <c:pt idx="5846">
                  <c:v>-3.0500000000000001E-13</c:v>
                </c:pt>
                <c:pt idx="5847">
                  <c:v>-4.3500000000000001E-13</c:v>
                </c:pt>
                <c:pt idx="5848">
                  <c:v>-3.9499999999999998E-13</c:v>
                </c:pt>
                <c:pt idx="5849">
                  <c:v>-2.6800000000000002E-13</c:v>
                </c:pt>
                <c:pt idx="5850">
                  <c:v>-3.55E-13</c:v>
                </c:pt>
                <c:pt idx="5851">
                  <c:v>-3.67E-13</c:v>
                </c:pt>
                <c:pt idx="5852">
                  <c:v>-2.5600000000000002E-13</c:v>
                </c:pt>
                <c:pt idx="5853">
                  <c:v>-2.7799999999999998E-13</c:v>
                </c:pt>
                <c:pt idx="5854">
                  <c:v>-2.6599999999999998E-13</c:v>
                </c:pt>
                <c:pt idx="5855">
                  <c:v>-3.5000000000000002E-13</c:v>
                </c:pt>
                <c:pt idx="5856">
                  <c:v>-4.0900000000000002E-13</c:v>
                </c:pt>
                <c:pt idx="5857">
                  <c:v>-2.8000000000000002E-13</c:v>
                </c:pt>
                <c:pt idx="5858">
                  <c:v>-3.5899999999999998E-13</c:v>
                </c:pt>
                <c:pt idx="5859">
                  <c:v>-2.8699999999999999E-13</c:v>
                </c:pt>
                <c:pt idx="5860">
                  <c:v>-2.72E-13</c:v>
                </c:pt>
                <c:pt idx="5861">
                  <c:v>-2.4099999999999998E-13</c:v>
                </c:pt>
                <c:pt idx="5862">
                  <c:v>-3.7500000000000002E-13</c:v>
                </c:pt>
                <c:pt idx="5863">
                  <c:v>-2.4600000000000001E-13</c:v>
                </c:pt>
                <c:pt idx="5864">
                  <c:v>-4.2300000000000002E-13</c:v>
                </c:pt>
                <c:pt idx="5865">
                  <c:v>-3.5899999999999998E-13</c:v>
                </c:pt>
                <c:pt idx="5866">
                  <c:v>-2.13E-13</c:v>
                </c:pt>
                <c:pt idx="5867">
                  <c:v>-2.6599999999999998E-13</c:v>
                </c:pt>
                <c:pt idx="5868">
                  <c:v>-2.8599999999999999E-13</c:v>
                </c:pt>
                <c:pt idx="5869">
                  <c:v>-3.0199999999999998E-13</c:v>
                </c:pt>
                <c:pt idx="5870">
                  <c:v>-1.4100000000000001E-13</c:v>
                </c:pt>
                <c:pt idx="5871">
                  <c:v>-3.4200000000000001E-13</c:v>
                </c:pt>
                <c:pt idx="5872">
                  <c:v>-3.5000000000000002E-13</c:v>
                </c:pt>
                <c:pt idx="5873">
                  <c:v>-1.9400000000000001E-13</c:v>
                </c:pt>
                <c:pt idx="5874">
                  <c:v>-4.2400000000000001E-13</c:v>
                </c:pt>
                <c:pt idx="5875">
                  <c:v>-3.8499999999999998E-13</c:v>
                </c:pt>
                <c:pt idx="5876">
                  <c:v>-2.7900000000000002E-13</c:v>
                </c:pt>
                <c:pt idx="5877">
                  <c:v>-2.0500000000000001E-13</c:v>
                </c:pt>
                <c:pt idx="5878">
                  <c:v>-4.1599999999999999E-13</c:v>
                </c:pt>
                <c:pt idx="5879">
                  <c:v>-4.0499999999999999E-13</c:v>
                </c:pt>
                <c:pt idx="5880">
                  <c:v>-3.6099999999999998E-13</c:v>
                </c:pt>
                <c:pt idx="5881">
                  <c:v>-3.2299999999999999E-13</c:v>
                </c:pt>
                <c:pt idx="5882">
                  <c:v>-2.6800000000000002E-13</c:v>
                </c:pt>
                <c:pt idx="5883">
                  <c:v>-4.9100000000000003E-13</c:v>
                </c:pt>
                <c:pt idx="5884">
                  <c:v>-3.1600000000000002E-13</c:v>
                </c:pt>
                <c:pt idx="5885">
                  <c:v>-2.2699999999999999E-13</c:v>
                </c:pt>
                <c:pt idx="5886">
                  <c:v>-3.1700000000000001E-13</c:v>
                </c:pt>
                <c:pt idx="5887">
                  <c:v>-3.8800000000000001E-13</c:v>
                </c:pt>
                <c:pt idx="5888">
                  <c:v>-2.7699999999999998E-13</c:v>
                </c:pt>
                <c:pt idx="5889">
                  <c:v>-4.51E-13</c:v>
                </c:pt>
                <c:pt idx="5890">
                  <c:v>-3.0500000000000001E-13</c:v>
                </c:pt>
                <c:pt idx="5891">
                  <c:v>-4.2100000000000002E-13</c:v>
                </c:pt>
                <c:pt idx="5892">
                  <c:v>-2.9799999999999999E-13</c:v>
                </c:pt>
                <c:pt idx="5893">
                  <c:v>-3.7299999999999998E-13</c:v>
                </c:pt>
                <c:pt idx="5894">
                  <c:v>-2.25E-13</c:v>
                </c:pt>
                <c:pt idx="5895">
                  <c:v>-4.0499999999999999E-13</c:v>
                </c:pt>
                <c:pt idx="5896">
                  <c:v>-2.4199999999999998E-13</c:v>
                </c:pt>
                <c:pt idx="5897">
                  <c:v>-2.8699999999999999E-13</c:v>
                </c:pt>
                <c:pt idx="5898">
                  <c:v>-3.4899999999999998E-13</c:v>
                </c:pt>
                <c:pt idx="5899">
                  <c:v>-2.8899999999999998E-13</c:v>
                </c:pt>
                <c:pt idx="5900">
                  <c:v>-3.79E-13</c:v>
                </c:pt>
                <c:pt idx="5901">
                  <c:v>-1.43E-13</c:v>
                </c:pt>
                <c:pt idx="5902">
                  <c:v>-2.8599999999999999E-13</c:v>
                </c:pt>
                <c:pt idx="5903">
                  <c:v>-4.1100000000000002E-13</c:v>
                </c:pt>
                <c:pt idx="5904">
                  <c:v>-2.6299999999999999E-13</c:v>
                </c:pt>
                <c:pt idx="5905">
                  <c:v>-2.8200000000000001E-13</c:v>
                </c:pt>
                <c:pt idx="5906">
                  <c:v>-4.7200000000000001E-13</c:v>
                </c:pt>
                <c:pt idx="5907">
                  <c:v>-2.0500000000000001E-13</c:v>
                </c:pt>
                <c:pt idx="5908">
                  <c:v>-2.9300000000000001E-13</c:v>
                </c:pt>
                <c:pt idx="5909">
                  <c:v>-2.6700000000000002E-13</c:v>
                </c:pt>
                <c:pt idx="5910">
                  <c:v>-4.4500000000000002E-13</c:v>
                </c:pt>
                <c:pt idx="5911">
                  <c:v>-3.5999999999999998E-13</c:v>
                </c:pt>
                <c:pt idx="5912">
                  <c:v>-1.7899999999999999E-13</c:v>
                </c:pt>
                <c:pt idx="5913">
                  <c:v>-2.7599999999999999E-13</c:v>
                </c:pt>
                <c:pt idx="5914">
                  <c:v>-2.8899999999999998E-13</c:v>
                </c:pt>
                <c:pt idx="5915">
                  <c:v>-3.2600000000000002E-13</c:v>
                </c:pt>
                <c:pt idx="5916">
                  <c:v>-2.8699999999999999E-13</c:v>
                </c:pt>
                <c:pt idx="5917">
                  <c:v>-3.56E-13</c:v>
                </c:pt>
                <c:pt idx="5918">
                  <c:v>-2.6900000000000001E-13</c:v>
                </c:pt>
                <c:pt idx="5919">
                  <c:v>-3.3800000000000002E-13</c:v>
                </c:pt>
                <c:pt idx="5920">
                  <c:v>-3.4200000000000001E-13</c:v>
                </c:pt>
                <c:pt idx="5921">
                  <c:v>-3.9E-13</c:v>
                </c:pt>
                <c:pt idx="5922">
                  <c:v>-2.2799999999999999E-13</c:v>
                </c:pt>
                <c:pt idx="5923">
                  <c:v>-2.7599999999999999E-13</c:v>
                </c:pt>
                <c:pt idx="5924">
                  <c:v>-2.8200000000000001E-13</c:v>
                </c:pt>
                <c:pt idx="5925">
                  <c:v>-3.4100000000000001E-13</c:v>
                </c:pt>
                <c:pt idx="5926">
                  <c:v>-2.8000000000000002E-13</c:v>
                </c:pt>
                <c:pt idx="5927">
                  <c:v>-2.2999999999999998E-13</c:v>
                </c:pt>
                <c:pt idx="5928">
                  <c:v>-3.8199999999999999E-13</c:v>
                </c:pt>
                <c:pt idx="5929">
                  <c:v>-4.2200000000000002E-13</c:v>
                </c:pt>
                <c:pt idx="5930">
                  <c:v>-3.8299999999999998E-13</c:v>
                </c:pt>
                <c:pt idx="5931">
                  <c:v>-3.2199999999999999E-13</c:v>
                </c:pt>
                <c:pt idx="5932">
                  <c:v>-3.0600000000000001E-13</c:v>
                </c:pt>
                <c:pt idx="5933">
                  <c:v>-2.5600000000000002E-13</c:v>
                </c:pt>
                <c:pt idx="5934">
                  <c:v>-3.0099999999999998E-13</c:v>
                </c:pt>
                <c:pt idx="5935">
                  <c:v>-3.2199999999999999E-13</c:v>
                </c:pt>
                <c:pt idx="5936">
                  <c:v>-3.4599999999999999E-13</c:v>
                </c:pt>
                <c:pt idx="5937">
                  <c:v>-2.8599999999999999E-13</c:v>
                </c:pt>
                <c:pt idx="5938">
                  <c:v>-2.0399999999999999E-13</c:v>
                </c:pt>
                <c:pt idx="5939">
                  <c:v>-3.5100000000000002E-13</c:v>
                </c:pt>
                <c:pt idx="5940">
                  <c:v>-5.1000000000000005E-13</c:v>
                </c:pt>
                <c:pt idx="5941">
                  <c:v>-3.1500000000000002E-13</c:v>
                </c:pt>
                <c:pt idx="5942">
                  <c:v>-3.6300000000000002E-13</c:v>
                </c:pt>
                <c:pt idx="5943">
                  <c:v>-3.2800000000000002E-13</c:v>
                </c:pt>
                <c:pt idx="5944">
                  <c:v>-3.3699999999999998E-13</c:v>
                </c:pt>
                <c:pt idx="5945">
                  <c:v>-2.4099999999999998E-13</c:v>
                </c:pt>
                <c:pt idx="5946">
                  <c:v>-3.1299999999999998E-13</c:v>
                </c:pt>
                <c:pt idx="5947">
                  <c:v>-3.2399999999999998E-13</c:v>
                </c:pt>
                <c:pt idx="5948">
                  <c:v>-2.0899999999999999E-13</c:v>
                </c:pt>
                <c:pt idx="5949">
                  <c:v>-2.6800000000000002E-13</c:v>
                </c:pt>
                <c:pt idx="5950">
                  <c:v>-2.0500000000000001E-13</c:v>
                </c:pt>
                <c:pt idx="5951">
                  <c:v>-3.1099999999999999E-13</c:v>
                </c:pt>
                <c:pt idx="5952">
                  <c:v>-3.5200000000000001E-13</c:v>
                </c:pt>
                <c:pt idx="5953">
                  <c:v>-4.6300000000000005E-13</c:v>
                </c:pt>
                <c:pt idx="5954">
                  <c:v>-4.5199999999999999E-13</c:v>
                </c:pt>
                <c:pt idx="5955">
                  <c:v>-2.5700000000000002E-13</c:v>
                </c:pt>
                <c:pt idx="5956">
                  <c:v>-3.2399999999999998E-13</c:v>
                </c:pt>
                <c:pt idx="5957">
                  <c:v>-3.92E-13</c:v>
                </c:pt>
                <c:pt idx="5958">
                  <c:v>-3.6600000000000001E-13</c:v>
                </c:pt>
                <c:pt idx="5959">
                  <c:v>-3.0300000000000002E-13</c:v>
                </c:pt>
                <c:pt idx="5960">
                  <c:v>-2.36E-13</c:v>
                </c:pt>
                <c:pt idx="5961">
                  <c:v>-3.43E-13</c:v>
                </c:pt>
                <c:pt idx="5962">
                  <c:v>-4.26E-13</c:v>
                </c:pt>
                <c:pt idx="5963">
                  <c:v>-3.5200000000000001E-13</c:v>
                </c:pt>
                <c:pt idx="5964">
                  <c:v>-2.1499999999999999E-13</c:v>
                </c:pt>
                <c:pt idx="5965">
                  <c:v>-5.3900000000000003E-13</c:v>
                </c:pt>
                <c:pt idx="5966">
                  <c:v>-3.1099999999999999E-13</c:v>
                </c:pt>
                <c:pt idx="5967">
                  <c:v>-3.44E-13</c:v>
                </c:pt>
                <c:pt idx="5968">
                  <c:v>-3.0500000000000001E-13</c:v>
                </c:pt>
                <c:pt idx="5969">
                  <c:v>-2.2899999999999998E-13</c:v>
                </c:pt>
                <c:pt idx="5970">
                  <c:v>-3.6200000000000002E-13</c:v>
                </c:pt>
                <c:pt idx="5971">
                  <c:v>-3.4599999999999999E-13</c:v>
                </c:pt>
                <c:pt idx="5972">
                  <c:v>-2.6599999999999998E-13</c:v>
                </c:pt>
                <c:pt idx="5973">
                  <c:v>-2.9200000000000002E-13</c:v>
                </c:pt>
                <c:pt idx="5974">
                  <c:v>-2.8899999999999998E-13</c:v>
                </c:pt>
                <c:pt idx="5975">
                  <c:v>-2.8799999999999998E-13</c:v>
                </c:pt>
                <c:pt idx="5976">
                  <c:v>-2.73E-13</c:v>
                </c:pt>
                <c:pt idx="5977">
                  <c:v>-2.72E-13</c:v>
                </c:pt>
                <c:pt idx="5978">
                  <c:v>-4.1000000000000002E-13</c:v>
                </c:pt>
                <c:pt idx="5979">
                  <c:v>-3.5400000000000001E-13</c:v>
                </c:pt>
                <c:pt idx="5980">
                  <c:v>-2.3500000000000001E-13</c:v>
                </c:pt>
                <c:pt idx="5981">
                  <c:v>-2.3500000000000001E-13</c:v>
                </c:pt>
                <c:pt idx="5982">
                  <c:v>-2.4700000000000001E-13</c:v>
                </c:pt>
                <c:pt idx="5983">
                  <c:v>-2.4099999999999998E-13</c:v>
                </c:pt>
                <c:pt idx="5984">
                  <c:v>-3.2199999999999999E-13</c:v>
                </c:pt>
                <c:pt idx="5985">
                  <c:v>-3.7199999999999998E-13</c:v>
                </c:pt>
                <c:pt idx="5986">
                  <c:v>-2.3400000000000001E-13</c:v>
                </c:pt>
                <c:pt idx="5987">
                  <c:v>-2.6199999999999999E-13</c:v>
                </c:pt>
                <c:pt idx="5988">
                  <c:v>-3.3499999999999999E-13</c:v>
                </c:pt>
                <c:pt idx="5989">
                  <c:v>-2.7599999999999999E-13</c:v>
                </c:pt>
                <c:pt idx="5990">
                  <c:v>-2.4500000000000002E-13</c:v>
                </c:pt>
                <c:pt idx="5991">
                  <c:v>-3.55E-13</c:v>
                </c:pt>
                <c:pt idx="5992">
                  <c:v>-2.9999999999999998E-13</c:v>
                </c:pt>
                <c:pt idx="5993">
                  <c:v>-2.84E-13</c:v>
                </c:pt>
                <c:pt idx="5994">
                  <c:v>-2.85E-13</c:v>
                </c:pt>
                <c:pt idx="5995">
                  <c:v>-2.5900000000000001E-13</c:v>
                </c:pt>
                <c:pt idx="5996">
                  <c:v>-2.9799999999999999E-13</c:v>
                </c:pt>
                <c:pt idx="5997">
                  <c:v>-4.3500000000000001E-13</c:v>
                </c:pt>
                <c:pt idx="5998">
                  <c:v>-2.3400000000000001E-13</c:v>
                </c:pt>
                <c:pt idx="5999">
                  <c:v>-3.1199999999999998E-13</c:v>
                </c:pt>
                <c:pt idx="6000">
                  <c:v>-3.09E-13</c:v>
                </c:pt>
                <c:pt idx="6001">
                  <c:v>-3.0500000000000001E-13</c:v>
                </c:pt>
                <c:pt idx="6002">
                  <c:v>-3.3599999999999998E-13</c:v>
                </c:pt>
                <c:pt idx="6003">
                  <c:v>-2.3300000000000002E-13</c:v>
                </c:pt>
                <c:pt idx="6004">
                  <c:v>-3.0099999999999998E-13</c:v>
                </c:pt>
                <c:pt idx="6005">
                  <c:v>-2.9799999999999999E-13</c:v>
                </c:pt>
                <c:pt idx="6006">
                  <c:v>-2.3400000000000001E-13</c:v>
                </c:pt>
                <c:pt idx="6007">
                  <c:v>-2.5900000000000001E-13</c:v>
                </c:pt>
                <c:pt idx="6008">
                  <c:v>-2.8999999999999998E-13</c:v>
                </c:pt>
                <c:pt idx="6009">
                  <c:v>-3.7299999999999998E-13</c:v>
                </c:pt>
                <c:pt idx="6010">
                  <c:v>-3.0500000000000001E-13</c:v>
                </c:pt>
                <c:pt idx="6011">
                  <c:v>-3.0600000000000001E-13</c:v>
                </c:pt>
                <c:pt idx="6012">
                  <c:v>-3.4899999999999998E-13</c:v>
                </c:pt>
                <c:pt idx="6013">
                  <c:v>-2.5199999999999999E-13</c:v>
                </c:pt>
                <c:pt idx="6014">
                  <c:v>-3.79E-13</c:v>
                </c:pt>
                <c:pt idx="6015">
                  <c:v>-2.6E-13</c:v>
                </c:pt>
                <c:pt idx="6016">
                  <c:v>-2.48E-13</c:v>
                </c:pt>
                <c:pt idx="6017">
                  <c:v>-3.6200000000000002E-13</c:v>
                </c:pt>
                <c:pt idx="6018">
                  <c:v>-2.8000000000000002E-13</c:v>
                </c:pt>
                <c:pt idx="6019">
                  <c:v>-3.07E-13</c:v>
                </c:pt>
                <c:pt idx="6020">
                  <c:v>-2.5900000000000001E-13</c:v>
                </c:pt>
                <c:pt idx="6021">
                  <c:v>-3.2900000000000001E-13</c:v>
                </c:pt>
                <c:pt idx="6022">
                  <c:v>-4.0799999999999998E-13</c:v>
                </c:pt>
                <c:pt idx="6023">
                  <c:v>-2.3999999999999999E-13</c:v>
                </c:pt>
                <c:pt idx="6024">
                  <c:v>-2.7399999999999999E-13</c:v>
                </c:pt>
                <c:pt idx="6025">
                  <c:v>-3.0600000000000001E-13</c:v>
                </c:pt>
                <c:pt idx="6026">
                  <c:v>-3.2700000000000002E-13</c:v>
                </c:pt>
                <c:pt idx="6027">
                  <c:v>-2.13E-13</c:v>
                </c:pt>
                <c:pt idx="6028">
                  <c:v>-2.7499999999999999E-13</c:v>
                </c:pt>
                <c:pt idx="6029">
                  <c:v>-3.0500000000000001E-13</c:v>
                </c:pt>
                <c:pt idx="6030">
                  <c:v>-2.5900000000000001E-13</c:v>
                </c:pt>
                <c:pt idx="6031">
                  <c:v>-2.6800000000000002E-13</c:v>
                </c:pt>
                <c:pt idx="6032">
                  <c:v>-2.72E-13</c:v>
                </c:pt>
                <c:pt idx="6033">
                  <c:v>-3.5899999999999998E-13</c:v>
                </c:pt>
                <c:pt idx="6034">
                  <c:v>-3.1099999999999999E-13</c:v>
                </c:pt>
                <c:pt idx="6035">
                  <c:v>-3.2800000000000002E-13</c:v>
                </c:pt>
                <c:pt idx="6036">
                  <c:v>-4.0900000000000002E-13</c:v>
                </c:pt>
                <c:pt idx="6037">
                  <c:v>-2.2899999999999998E-13</c:v>
                </c:pt>
                <c:pt idx="6038">
                  <c:v>-3.0600000000000001E-13</c:v>
                </c:pt>
                <c:pt idx="6039">
                  <c:v>-3.6099999999999998E-13</c:v>
                </c:pt>
                <c:pt idx="6040">
                  <c:v>-2.1700000000000001E-13</c:v>
                </c:pt>
                <c:pt idx="6041">
                  <c:v>-2.6900000000000001E-13</c:v>
                </c:pt>
                <c:pt idx="6042">
                  <c:v>-3.4000000000000002E-13</c:v>
                </c:pt>
                <c:pt idx="6043">
                  <c:v>-3.1400000000000003E-13</c:v>
                </c:pt>
                <c:pt idx="6044">
                  <c:v>-3.07E-13</c:v>
                </c:pt>
                <c:pt idx="6045">
                  <c:v>-3.3900000000000002E-13</c:v>
                </c:pt>
                <c:pt idx="6046">
                  <c:v>-3.2199999999999999E-13</c:v>
                </c:pt>
                <c:pt idx="6047">
                  <c:v>-2.24E-13</c:v>
                </c:pt>
                <c:pt idx="6048">
                  <c:v>-2.49E-13</c:v>
                </c:pt>
                <c:pt idx="6049">
                  <c:v>-3.9299999999999999E-13</c:v>
                </c:pt>
                <c:pt idx="6050">
                  <c:v>-2.9200000000000002E-13</c:v>
                </c:pt>
                <c:pt idx="6051">
                  <c:v>-1.7500000000000001E-13</c:v>
                </c:pt>
                <c:pt idx="6052">
                  <c:v>-3.8299999999999998E-13</c:v>
                </c:pt>
                <c:pt idx="6053">
                  <c:v>-3.7400000000000002E-13</c:v>
                </c:pt>
                <c:pt idx="6054">
                  <c:v>-4.0599999999999999E-13</c:v>
                </c:pt>
                <c:pt idx="6055">
                  <c:v>-2.2E-13</c:v>
                </c:pt>
                <c:pt idx="6056">
                  <c:v>-2.4400000000000002E-13</c:v>
                </c:pt>
                <c:pt idx="6057">
                  <c:v>-4.03E-13</c:v>
                </c:pt>
                <c:pt idx="6058">
                  <c:v>-2.9500000000000001E-13</c:v>
                </c:pt>
                <c:pt idx="6059">
                  <c:v>-2.85E-13</c:v>
                </c:pt>
                <c:pt idx="6060">
                  <c:v>-1.9E-13</c:v>
                </c:pt>
                <c:pt idx="6061">
                  <c:v>-2.2099999999999999E-13</c:v>
                </c:pt>
                <c:pt idx="6062">
                  <c:v>-2.4700000000000001E-13</c:v>
                </c:pt>
                <c:pt idx="6063">
                  <c:v>-3.7099999999999998E-13</c:v>
                </c:pt>
                <c:pt idx="6064">
                  <c:v>-2.9999999999999998E-13</c:v>
                </c:pt>
                <c:pt idx="6065">
                  <c:v>-2.4500000000000002E-13</c:v>
                </c:pt>
                <c:pt idx="6066">
                  <c:v>-3.1600000000000002E-13</c:v>
                </c:pt>
                <c:pt idx="6067">
                  <c:v>-4.5299999999999999E-13</c:v>
                </c:pt>
                <c:pt idx="6068">
                  <c:v>-2.2300000000000001E-13</c:v>
                </c:pt>
                <c:pt idx="6069">
                  <c:v>-3.6999999999999999E-13</c:v>
                </c:pt>
                <c:pt idx="6070">
                  <c:v>-3.0999999999999999E-13</c:v>
                </c:pt>
                <c:pt idx="6071">
                  <c:v>-4.0100000000000001E-13</c:v>
                </c:pt>
                <c:pt idx="6072">
                  <c:v>-4.1999999999999998E-13</c:v>
                </c:pt>
                <c:pt idx="6073">
                  <c:v>-3.4599999999999999E-13</c:v>
                </c:pt>
                <c:pt idx="6074">
                  <c:v>-1.7399999999999999E-13</c:v>
                </c:pt>
                <c:pt idx="6075">
                  <c:v>-4.2300000000000002E-13</c:v>
                </c:pt>
                <c:pt idx="6076">
                  <c:v>-2.6E-13</c:v>
                </c:pt>
                <c:pt idx="6077">
                  <c:v>-3.68E-13</c:v>
                </c:pt>
                <c:pt idx="6078">
                  <c:v>-2.9500000000000001E-13</c:v>
                </c:pt>
                <c:pt idx="6079">
                  <c:v>-2.84E-13</c:v>
                </c:pt>
                <c:pt idx="6080">
                  <c:v>-3.6600000000000001E-13</c:v>
                </c:pt>
                <c:pt idx="6081">
                  <c:v>-2.7000000000000001E-13</c:v>
                </c:pt>
                <c:pt idx="6082">
                  <c:v>-3.21E-13</c:v>
                </c:pt>
                <c:pt idx="6083">
                  <c:v>-2.8799999999999998E-13</c:v>
                </c:pt>
                <c:pt idx="6084">
                  <c:v>-3.44E-13</c:v>
                </c:pt>
                <c:pt idx="6085">
                  <c:v>-3.44E-13</c:v>
                </c:pt>
                <c:pt idx="6086">
                  <c:v>-3.2399999999999998E-13</c:v>
                </c:pt>
                <c:pt idx="6087">
                  <c:v>-3.56E-13</c:v>
                </c:pt>
                <c:pt idx="6088">
                  <c:v>-2.8000000000000002E-13</c:v>
                </c:pt>
                <c:pt idx="6089">
                  <c:v>-4.2300000000000002E-13</c:v>
                </c:pt>
                <c:pt idx="6090">
                  <c:v>-3.68E-13</c:v>
                </c:pt>
                <c:pt idx="6091">
                  <c:v>-3.1600000000000002E-13</c:v>
                </c:pt>
                <c:pt idx="6092">
                  <c:v>-3.3499999999999999E-13</c:v>
                </c:pt>
                <c:pt idx="6093">
                  <c:v>-2.7799999999999998E-13</c:v>
                </c:pt>
                <c:pt idx="6094">
                  <c:v>-3.3800000000000002E-13</c:v>
                </c:pt>
                <c:pt idx="6095">
                  <c:v>-4.0100000000000001E-13</c:v>
                </c:pt>
                <c:pt idx="6096">
                  <c:v>-4.4199999999999998E-13</c:v>
                </c:pt>
                <c:pt idx="6097">
                  <c:v>-2.1599999999999999E-13</c:v>
                </c:pt>
                <c:pt idx="6098">
                  <c:v>-3.8099999999999999E-13</c:v>
                </c:pt>
                <c:pt idx="6099">
                  <c:v>-3.1800000000000001E-13</c:v>
                </c:pt>
                <c:pt idx="6100">
                  <c:v>-2.6599999999999998E-13</c:v>
                </c:pt>
                <c:pt idx="6101">
                  <c:v>-2.5099999999999999E-13</c:v>
                </c:pt>
                <c:pt idx="6102">
                  <c:v>-3.44E-13</c:v>
                </c:pt>
                <c:pt idx="6103">
                  <c:v>-1.78E-13</c:v>
                </c:pt>
                <c:pt idx="6104">
                  <c:v>-2.8799999999999998E-13</c:v>
                </c:pt>
                <c:pt idx="6105">
                  <c:v>-4.5499999999999998E-13</c:v>
                </c:pt>
                <c:pt idx="6106">
                  <c:v>-2.6700000000000002E-13</c:v>
                </c:pt>
                <c:pt idx="6107">
                  <c:v>-2.5299999999999998E-13</c:v>
                </c:pt>
                <c:pt idx="6108">
                  <c:v>-1.04E-13</c:v>
                </c:pt>
                <c:pt idx="6109">
                  <c:v>-2.5299999999999998E-13</c:v>
                </c:pt>
                <c:pt idx="6110">
                  <c:v>-3.21E-13</c:v>
                </c:pt>
                <c:pt idx="6111">
                  <c:v>-2.1100000000000001E-13</c:v>
                </c:pt>
                <c:pt idx="6112">
                  <c:v>-2.6700000000000002E-13</c:v>
                </c:pt>
                <c:pt idx="6113">
                  <c:v>-4.0100000000000001E-13</c:v>
                </c:pt>
                <c:pt idx="6114">
                  <c:v>-2.8999999999999998E-13</c:v>
                </c:pt>
                <c:pt idx="6115">
                  <c:v>-3.3900000000000002E-13</c:v>
                </c:pt>
                <c:pt idx="6116">
                  <c:v>-3.7400000000000002E-13</c:v>
                </c:pt>
                <c:pt idx="6117">
                  <c:v>-2.4600000000000001E-13</c:v>
                </c:pt>
                <c:pt idx="6118">
                  <c:v>-2.73E-13</c:v>
                </c:pt>
                <c:pt idx="6119">
                  <c:v>-4.3999999999999999E-13</c:v>
                </c:pt>
                <c:pt idx="6120">
                  <c:v>-2.4300000000000002E-13</c:v>
                </c:pt>
                <c:pt idx="6121">
                  <c:v>-2.8200000000000001E-13</c:v>
                </c:pt>
                <c:pt idx="6122">
                  <c:v>-2.38E-13</c:v>
                </c:pt>
                <c:pt idx="6123">
                  <c:v>-3.78E-13</c:v>
                </c:pt>
                <c:pt idx="6124">
                  <c:v>-3.7500000000000002E-13</c:v>
                </c:pt>
                <c:pt idx="6125">
                  <c:v>-2.3899999999999999E-13</c:v>
                </c:pt>
                <c:pt idx="6126">
                  <c:v>-2.5900000000000001E-13</c:v>
                </c:pt>
                <c:pt idx="6127">
                  <c:v>-2.9899999999999999E-13</c:v>
                </c:pt>
                <c:pt idx="6128">
                  <c:v>-2.9999999999999998E-13</c:v>
                </c:pt>
                <c:pt idx="6129">
                  <c:v>-4.8199999999999997E-13</c:v>
                </c:pt>
                <c:pt idx="6130">
                  <c:v>-4.0000000000000001E-13</c:v>
                </c:pt>
                <c:pt idx="6131">
                  <c:v>-4.5499999999999998E-13</c:v>
                </c:pt>
                <c:pt idx="6132">
                  <c:v>-2.01E-13</c:v>
                </c:pt>
                <c:pt idx="6133">
                  <c:v>-2.8899999999999998E-13</c:v>
                </c:pt>
                <c:pt idx="6134">
                  <c:v>-2.8999999999999998E-13</c:v>
                </c:pt>
                <c:pt idx="6135">
                  <c:v>-2.2E-13</c:v>
                </c:pt>
                <c:pt idx="6136">
                  <c:v>-3.2900000000000001E-13</c:v>
                </c:pt>
                <c:pt idx="6137">
                  <c:v>-3.2E-13</c:v>
                </c:pt>
                <c:pt idx="6138">
                  <c:v>-3.5400000000000001E-13</c:v>
                </c:pt>
                <c:pt idx="6139">
                  <c:v>-4.1100000000000002E-13</c:v>
                </c:pt>
                <c:pt idx="6140">
                  <c:v>-3.0400000000000002E-13</c:v>
                </c:pt>
                <c:pt idx="6141">
                  <c:v>-3.0600000000000001E-13</c:v>
                </c:pt>
                <c:pt idx="6142">
                  <c:v>-2.6900000000000001E-13</c:v>
                </c:pt>
                <c:pt idx="6143">
                  <c:v>-3.5400000000000001E-13</c:v>
                </c:pt>
                <c:pt idx="6144">
                  <c:v>-3.56E-13</c:v>
                </c:pt>
                <c:pt idx="6145">
                  <c:v>-3.8600000000000002E-13</c:v>
                </c:pt>
                <c:pt idx="6146">
                  <c:v>-2.4500000000000002E-13</c:v>
                </c:pt>
                <c:pt idx="6147">
                  <c:v>-3.07E-13</c:v>
                </c:pt>
                <c:pt idx="6148">
                  <c:v>-2.5600000000000002E-13</c:v>
                </c:pt>
                <c:pt idx="6149">
                  <c:v>-2.2799999999999999E-13</c:v>
                </c:pt>
                <c:pt idx="6150">
                  <c:v>-3.6400000000000001E-13</c:v>
                </c:pt>
                <c:pt idx="6151">
                  <c:v>-2.25E-13</c:v>
                </c:pt>
                <c:pt idx="6152">
                  <c:v>-2.9999999999999998E-13</c:v>
                </c:pt>
                <c:pt idx="6153">
                  <c:v>-4.14E-13</c:v>
                </c:pt>
                <c:pt idx="6154">
                  <c:v>-3.43E-13</c:v>
                </c:pt>
                <c:pt idx="6155">
                  <c:v>-3.8099999999999999E-13</c:v>
                </c:pt>
                <c:pt idx="6156">
                  <c:v>-2.7499999999999999E-13</c:v>
                </c:pt>
                <c:pt idx="6157">
                  <c:v>-3.2800000000000002E-13</c:v>
                </c:pt>
                <c:pt idx="6158">
                  <c:v>-2.3300000000000002E-13</c:v>
                </c:pt>
                <c:pt idx="6159">
                  <c:v>-2.7399999999999999E-13</c:v>
                </c:pt>
                <c:pt idx="6160">
                  <c:v>-2.8300000000000001E-13</c:v>
                </c:pt>
                <c:pt idx="6161">
                  <c:v>-2.7799999999999998E-13</c:v>
                </c:pt>
                <c:pt idx="6162">
                  <c:v>-1.8599999999999999E-13</c:v>
                </c:pt>
                <c:pt idx="6163">
                  <c:v>-3.3399999999999999E-13</c:v>
                </c:pt>
                <c:pt idx="6164">
                  <c:v>-3.5100000000000002E-13</c:v>
                </c:pt>
                <c:pt idx="6165">
                  <c:v>-3.5200000000000001E-13</c:v>
                </c:pt>
                <c:pt idx="6166">
                  <c:v>-3.6099999999999998E-13</c:v>
                </c:pt>
                <c:pt idx="6167">
                  <c:v>-2.4300000000000002E-13</c:v>
                </c:pt>
                <c:pt idx="6168">
                  <c:v>-3.1099999999999999E-13</c:v>
                </c:pt>
                <c:pt idx="6169">
                  <c:v>-3.1299999999999998E-13</c:v>
                </c:pt>
                <c:pt idx="6170">
                  <c:v>-5.3099999999999996E-13</c:v>
                </c:pt>
                <c:pt idx="6171">
                  <c:v>-2.7799999999999998E-13</c:v>
                </c:pt>
                <c:pt idx="6172">
                  <c:v>-3.68E-13</c:v>
                </c:pt>
                <c:pt idx="6173">
                  <c:v>-2.14E-13</c:v>
                </c:pt>
                <c:pt idx="6174">
                  <c:v>-2.8699999999999999E-13</c:v>
                </c:pt>
                <c:pt idx="6175">
                  <c:v>-3.5200000000000001E-13</c:v>
                </c:pt>
                <c:pt idx="6176">
                  <c:v>-3.4699999999999999E-13</c:v>
                </c:pt>
                <c:pt idx="6177">
                  <c:v>-3.2E-13</c:v>
                </c:pt>
                <c:pt idx="6178">
                  <c:v>-3.6200000000000002E-13</c:v>
                </c:pt>
                <c:pt idx="6179">
                  <c:v>-2.19E-13</c:v>
                </c:pt>
                <c:pt idx="6180">
                  <c:v>-2.73E-13</c:v>
                </c:pt>
                <c:pt idx="6181">
                  <c:v>-3.8399999999999998E-13</c:v>
                </c:pt>
                <c:pt idx="6182">
                  <c:v>-3.07E-13</c:v>
                </c:pt>
                <c:pt idx="6183">
                  <c:v>-2.1499999999999999E-13</c:v>
                </c:pt>
                <c:pt idx="6184">
                  <c:v>-3.7600000000000001E-13</c:v>
                </c:pt>
                <c:pt idx="6185">
                  <c:v>-3.1700000000000001E-13</c:v>
                </c:pt>
                <c:pt idx="6186">
                  <c:v>-3.3399999999999999E-13</c:v>
                </c:pt>
                <c:pt idx="6187">
                  <c:v>-3.6500000000000001E-13</c:v>
                </c:pt>
                <c:pt idx="6188">
                  <c:v>-2.85E-13</c:v>
                </c:pt>
                <c:pt idx="6189">
                  <c:v>-2.8599999999999999E-13</c:v>
                </c:pt>
                <c:pt idx="6190">
                  <c:v>-3.7600000000000001E-13</c:v>
                </c:pt>
                <c:pt idx="6191">
                  <c:v>-2.85E-13</c:v>
                </c:pt>
                <c:pt idx="6192">
                  <c:v>-3.1700000000000001E-13</c:v>
                </c:pt>
                <c:pt idx="6193">
                  <c:v>-3.3800000000000002E-13</c:v>
                </c:pt>
                <c:pt idx="6194">
                  <c:v>-3.8399999999999998E-13</c:v>
                </c:pt>
                <c:pt idx="6195">
                  <c:v>-3.5400000000000001E-13</c:v>
                </c:pt>
                <c:pt idx="6196">
                  <c:v>-2.5900000000000001E-13</c:v>
                </c:pt>
                <c:pt idx="6197">
                  <c:v>-3.0500000000000001E-13</c:v>
                </c:pt>
                <c:pt idx="6198">
                  <c:v>-2.6199999999999999E-13</c:v>
                </c:pt>
                <c:pt idx="6199">
                  <c:v>-3.19E-13</c:v>
                </c:pt>
                <c:pt idx="6200">
                  <c:v>-3.5400000000000001E-13</c:v>
                </c:pt>
                <c:pt idx="6201">
                  <c:v>-3.2299999999999999E-13</c:v>
                </c:pt>
                <c:pt idx="6202">
                  <c:v>-3.0099999999999998E-13</c:v>
                </c:pt>
                <c:pt idx="6203">
                  <c:v>-3.0300000000000002E-13</c:v>
                </c:pt>
                <c:pt idx="6204">
                  <c:v>-3.4799999999999998E-13</c:v>
                </c:pt>
                <c:pt idx="6205">
                  <c:v>-2.8300000000000001E-13</c:v>
                </c:pt>
                <c:pt idx="6206">
                  <c:v>-3.0300000000000002E-13</c:v>
                </c:pt>
                <c:pt idx="6207">
                  <c:v>-3.3399999999999999E-13</c:v>
                </c:pt>
                <c:pt idx="6208">
                  <c:v>-3.5699999999999999E-13</c:v>
                </c:pt>
                <c:pt idx="6209">
                  <c:v>-2.49E-13</c:v>
                </c:pt>
                <c:pt idx="6210">
                  <c:v>-3.19E-13</c:v>
                </c:pt>
                <c:pt idx="6211">
                  <c:v>-3.2399999999999998E-13</c:v>
                </c:pt>
                <c:pt idx="6212">
                  <c:v>-4.2200000000000002E-13</c:v>
                </c:pt>
                <c:pt idx="6213">
                  <c:v>-2.9400000000000001E-13</c:v>
                </c:pt>
                <c:pt idx="6214">
                  <c:v>-2.9100000000000002E-13</c:v>
                </c:pt>
                <c:pt idx="6215">
                  <c:v>-2.3200000000000002E-13</c:v>
                </c:pt>
                <c:pt idx="6216">
                  <c:v>-2.7100000000000001E-13</c:v>
                </c:pt>
                <c:pt idx="6217">
                  <c:v>-2.9100000000000002E-13</c:v>
                </c:pt>
                <c:pt idx="6218">
                  <c:v>-4.1000000000000002E-13</c:v>
                </c:pt>
                <c:pt idx="6219">
                  <c:v>-3.3499999999999999E-13</c:v>
                </c:pt>
                <c:pt idx="6220">
                  <c:v>-3.4000000000000002E-13</c:v>
                </c:pt>
                <c:pt idx="6221">
                  <c:v>-3.2499999999999998E-13</c:v>
                </c:pt>
                <c:pt idx="6222">
                  <c:v>-3.1700000000000001E-13</c:v>
                </c:pt>
                <c:pt idx="6223">
                  <c:v>-3.0999999999999999E-13</c:v>
                </c:pt>
                <c:pt idx="6224">
                  <c:v>-3.9399999999999999E-13</c:v>
                </c:pt>
                <c:pt idx="6225">
                  <c:v>-3.1299999999999998E-13</c:v>
                </c:pt>
                <c:pt idx="6226">
                  <c:v>-2.8699999999999999E-13</c:v>
                </c:pt>
                <c:pt idx="6227">
                  <c:v>-2.7699999999999998E-13</c:v>
                </c:pt>
                <c:pt idx="6228">
                  <c:v>-3.1299999999999998E-13</c:v>
                </c:pt>
                <c:pt idx="6229">
                  <c:v>-4.4299999999999998E-13</c:v>
                </c:pt>
                <c:pt idx="6230">
                  <c:v>-4.2400000000000001E-13</c:v>
                </c:pt>
                <c:pt idx="6231">
                  <c:v>-3.3900000000000002E-13</c:v>
                </c:pt>
                <c:pt idx="6232">
                  <c:v>-3.5200000000000001E-13</c:v>
                </c:pt>
                <c:pt idx="6233">
                  <c:v>-2.96E-13</c:v>
                </c:pt>
                <c:pt idx="6234">
                  <c:v>-3.9399999999999999E-13</c:v>
                </c:pt>
                <c:pt idx="6235">
                  <c:v>-3.1400000000000003E-13</c:v>
                </c:pt>
                <c:pt idx="6236">
                  <c:v>-2.3099999999999997E-13</c:v>
                </c:pt>
                <c:pt idx="6237">
                  <c:v>-2.97E-13</c:v>
                </c:pt>
                <c:pt idx="6238">
                  <c:v>-2.5900000000000001E-13</c:v>
                </c:pt>
                <c:pt idx="6239">
                  <c:v>-2.6E-13</c:v>
                </c:pt>
                <c:pt idx="6240">
                  <c:v>-3.6099999999999998E-13</c:v>
                </c:pt>
                <c:pt idx="6241">
                  <c:v>-2.0899999999999999E-13</c:v>
                </c:pt>
                <c:pt idx="6242">
                  <c:v>-4.2200000000000002E-13</c:v>
                </c:pt>
                <c:pt idx="6243">
                  <c:v>-3.7600000000000001E-13</c:v>
                </c:pt>
                <c:pt idx="6244">
                  <c:v>-3.2199999999999999E-13</c:v>
                </c:pt>
                <c:pt idx="6245">
                  <c:v>-3.1800000000000001E-13</c:v>
                </c:pt>
                <c:pt idx="6246">
                  <c:v>-2.6399999999999999E-13</c:v>
                </c:pt>
                <c:pt idx="6247">
                  <c:v>-3.5699999999999999E-13</c:v>
                </c:pt>
                <c:pt idx="6248">
                  <c:v>-3.2199999999999999E-13</c:v>
                </c:pt>
                <c:pt idx="6249">
                  <c:v>-2.7799999999999998E-13</c:v>
                </c:pt>
                <c:pt idx="6250">
                  <c:v>-2.8799999999999998E-13</c:v>
                </c:pt>
                <c:pt idx="6251">
                  <c:v>-2.8100000000000001E-13</c:v>
                </c:pt>
                <c:pt idx="6252">
                  <c:v>-1.9799999999999999E-13</c:v>
                </c:pt>
                <c:pt idx="6253">
                  <c:v>-4.4099999999999999E-13</c:v>
                </c:pt>
                <c:pt idx="6254">
                  <c:v>-3.7099999999999998E-13</c:v>
                </c:pt>
                <c:pt idx="6255">
                  <c:v>-2.7499999999999999E-13</c:v>
                </c:pt>
                <c:pt idx="6256">
                  <c:v>-2.4500000000000002E-13</c:v>
                </c:pt>
                <c:pt idx="6257">
                  <c:v>-2.38E-13</c:v>
                </c:pt>
                <c:pt idx="6258">
                  <c:v>-2.9200000000000002E-13</c:v>
                </c:pt>
                <c:pt idx="6259">
                  <c:v>-3.6300000000000002E-13</c:v>
                </c:pt>
                <c:pt idx="6260">
                  <c:v>-2.2199999999999999E-13</c:v>
                </c:pt>
                <c:pt idx="6261">
                  <c:v>-3.1500000000000002E-13</c:v>
                </c:pt>
                <c:pt idx="6262">
                  <c:v>-3.2499999999999998E-13</c:v>
                </c:pt>
                <c:pt idx="6263">
                  <c:v>-4.4500000000000002E-13</c:v>
                </c:pt>
                <c:pt idx="6264">
                  <c:v>-3.3900000000000002E-13</c:v>
                </c:pt>
                <c:pt idx="6265">
                  <c:v>-3.6899999999999999E-13</c:v>
                </c:pt>
                <c:pt idx="6266">
                  <c:v>-2.9500000000000001E-13</c:v>
                </c:pt>
                <c:pt idx="6267">
                  <c:v>-2.6E-13</c:v>
                </c:pt>
                <c:pt idx="6268">
                  <c:v>-3.07E-13</c:v>
                </c:pt>
                <c:pt idx="6269">
                  <c:v>-2.7499999999999999E-13</c:v>
                </c:pt>
                <c:pt idx="6270">
                  <c:v>-3.3499999999999999E-13</c:v>
                </c:pt>
                <c:pt idx="6271">
                  <c:v>-2.7000000000000001E-13</c:v>
                </c:pt>
                <c:pt idx="6272">
                  <c:v>-2.48E-13</c:v>
                </c:pt>
                <c:pt idx="6273">
                  <c:v>-3.4499999999999999E-13</c:v>
                </c:pt>
                <c:pt idx="6274">
                  <c:v>-3.1299999999999998E-13</c:v>
                </c:pt>
                <c:pt idx="6275">
                  <c:v>-3.3699999999999998E-13</c:v>
                </c:pt>
                <c:pt idx="6276">
                  <c:v>-3.43E-13</c:v>
                </c:pt>
                <c:pt idx="6277">
                  <c:v>-2.5900000000000001E-13</c:v>
                </c:pt>
                <c:pt idx="6278">
                  <c:v>-2.9899999999999999E-13</c:v>
                </c:pt>
                <c:pt idx="6279">
                  <c:v>-2.4999999999999999E-13</c:v>
                </c:pt>
                <c:pt idx="6280">
                  <c:v>-2.6E-13</c:v>
                </c:pt>
                <c:pt idx="6281">
                  <c:v>-4.3099999999999998E-13</c:v>
                </c:pt>
                <c:pt idx="6282">
                  <c:v>-2.26E-13</c:v>
                </c:pt>
                <c:pt idx="6283">
                  <c:v>-3.2900000000000001E-13</c:v>
                </c:pt>
                <c:pt idx="6284">
                  <c:v>-2.7000000000000001E-13</c:v>
                </c:pt>
                <c:pt idx="6285">
                  <c:v>-2.5199999999999999E-13</c:v>
                </c:pt>
                <c:pt idx="6286">
                  <c:v>-3.2900000000000001E-13</c:v>
                </c:pt>
                <c:pt idx="6287">
                  <c:v>-3.7299999999999998E-13</c:v>
                </c:pt>
                <c:pt idx="6288">
                  <c:v>-3.4899999999999998E-13</c:v>
                </c:pt>
                <c:pt idx="6289">
                  <c:v>-3.1199999999999998E-13</c:v>
                </c:pt>
                <c:pt idx="6290">
                  <c:v>-2.9500000000000001E-13</c:v>
                </c:pt>
                <c:pt idx="6291">
                  <c:v>-3.0300000000000002E-13</c:v>
                </c:pt>
                <c:pt idx="6292">
                  <c:v>-3.3599999999999998E-13</c:v>
                </c:pt>
                <c:pt idx="6293">
                  <c:v>-2.72E-13</c:v>
                </c:pt>
                <c:pt idx="6294">
                  <c:v>-3.4599999999999999E-13</c:v>
                </c:pt>
                <c:pt idx="6295">
                  <c:v>-2.8999999999999998E-13</c:v>
                </c:pt>
                <c:pt idx="6296">
                  <c:v>-3.2600000000000002E-13</c:v>
                </c:pt>
                <c:pt idx="6297">
                  <c:v>-4.1200000000000001E-13</c:v>
                </c:pt>
                <c:pt idx="6298">
                  <c:v>-3.5300000000000001E-13</c:v>
                </c:pt>
                <c:pt idx="6299">
                  <c:v>-4.03E-13</c:v>
                </c:pt>
                <c:pt idx="6300">
                  <c:v>-2.7000000000000001E-13</c:v>
                </c:pt>
                <c:pt idx="6301">
                  <c:v>-2.0999999999999999E-13</c:v>
                </c:pt>
                <c:pt idx="6302">
                  <c:v>-2.36E-13</c:v>
                </c:pt>
                <c:pt idx="6303">
                  <c:v>-2.08E-13</c:v>
                </c:pt>
                <c:pt idx="6304">
                  <c:v>-3.6200000000000002E-13</c:v>
                </c:pt>
                <c:pt idx="6305">
                  <c:v>-3.2199999999999999E-13</c:v>
                </c:pt>
                <c:pt idx="6306">
                  <c:v>-3.0400000000000002E-13</c:v>
                </c:pt>
                <c:pt idx="6307">
                  <c:v>-2.7399999999999999E-13</c:v>
                </c:pt>
                <c:pt idx="6308">
                  <c:v>-2.5099999999999999E-13</c:v>
                </c:pt>
                <c:pt idx="6309">
                  <c:v>-4.1100000000000002E-13</c:v>
                </c:pt>
                <c:pt idx="6310">
                  <c:v>-1.95E-13</c:v>
                </c:pt>
                <c:pt idx="6311">
                  <c:v>-2.8200000000000001E-13</c:v>
                </c:pt>
                <c:pt idx="6312">
                  <c:v>-2.9400000000000001E-13</c:v>
                </c:pt>
                <c:pt idx="6313">
                  <c:v>-3.1700000000000001E-13</c:v>
                </c:pt>
                <c:pt idx="6314">
                  <c:v>-2.7100000000000001E-13</c:v>
                </c:pt>
                <c:pt idx="6315">
                  <c:v>-2.49E-13</c:v>
                </c:pt>
                <c:pt idx="6316">
                  <c:v>-2.8000000000000002E-13</c:v>
                </c:pt>
                <c:pt idx="6317">
                  <c:v>-3.0199999999999998E-13</c:v>
                </c:pt>
                <c:pt idx="6318">
                  <c:v>-1.7500000000000001E-13</c:v>
                </c:pt>
                <c:pt idx="6319">
                  <c:v>-2.8799999999999998E-13</c:v>
                </c:pt>
                <c:pt idx="6320">
                  <c:v>-3.3599999999999998E-13</c:v>
                </c:pt>
                <c:pt idx="6321">
                  <c:v>-4.3600000000000001E-13</c:v>
                </c:pt>
                <c:pt idx="6322">
                  <c:v>-4.2100000000000002E-13</c:v>
                </c:pt>
                <c:pt idx="6323">
                  <c:v>-3.0500000000000001E-13</c:v>
                </c:pt>
                <c:pt idx="6324">
                  <c:v>-3.1700000000000001E-13</c:v>
                </c:pt>
                <c:pt idx="6325">
                  <c:v>-4.1300000000000001E-13</c:v>
                </c:pt>
                <c:pt idx="6326">
                  <c:v>-3.2299999999999999E-13</c:v>
                </c:pt>
                <c:pt idx="6327">
                  <c:v>-2.3500000000000001E-13</c:v>
                </c:pt>
                <c:pt idx="6328">
                  <c:v>-3.6300000000000002E-13</c:v>
                </c:pt>
                <c:pt idx="6329">
                  <c:v>-3.3800000000000002E-13</c:v>
                </c:pt>
                <c:pt idx="6330">
                  <c:v>-2.9899999999999999E-13</c:v>
                </c:pt>
                <c:pt idx="6331">
                  <c:v>-3.3499999999999999E-13</c:v>
                </c:pt>
                <c:pt idx="6332">
                  <c:v>-3.5000000000000002E-13</c:v>
                </c:pt>
                <c:pt idx="6333">
                  <c:v>-3.6200000000000002E-13</c:v>
                </c:pt>
                <c:pt idx="6334">
                  <c:v>-2.0299999999999999E-13</c:v>
                </c:pt>
                <c:pt idx="6335">
                  <c:v>-3.8099999999999999E-13</c:v>
                </c:pt>
                <c:pt idx="6336">
                  <c:v>-3.5400000000000001E-13</c:v>
                </c:pt>
                <c:pt idx="6337">
                  <c:v>-3.4699999999999999E-13</c:v>
                </c:pt>
                <c:pt idx="6338">
                  <c:v>-2.9100000000000002E-13</c:v>
                </c:pt>
                <c:pt idx="6339">
                  <c:v>-2.7499999999999999E-13</c:v>
                </c:pt>
                <c:pt idx="6340">
                  <c:v>-4.39E-13</c:v>
                </c:pt>
                <c:pt idx="6341">
                  <c:v>-2.73E-13</c:v>
                </c:pt>
                <c:pt idx="6342">
                  <c:v>-2.6399999999999999E-13</c:v>
                </c:pt>
                <c:pt idx="6343">
                  <c:v>-2.4400000000000002E-13</c:v>
                </c:pt>
                <c:pt idx="6344">
                  <c:v>-3.4899999999999998E-13</c:v>
                </c:pt>
                <c:pt idx="6345">
                  <c:v>-2.8200000000000001E-13</c:v>
                </c:pt>
                <c:pt idx="6346">
                  <c:v>-2.6199999999999999E-13</c:v>
                </c:pt>
                <c:pt idx="6347">
                  <c:v>-2.5500000000000002E-13</c:v>
                </c:pt>
                <c:pt idx="6348">
                  <c:v>-3.0099999999999998E-13</c:v>
                </c:pt>
                <c:pt idx="6349">
                  <c:v>-2.2E-13</c:v>
                </c:pt>
                <c:pt idx="6350">
                  <c:v>-2.9799999999999999E-13</c:v>
                </c:pt>
                <c:pt idx="6351">
                  <c:v>-2.36E-13</c:v>
                </c:pt>
                <c:pt idx="6352">
                  <c:v>-3.4100000000000001E-13</c:v>
                </c:pt>
                <c:pt idx="6353">
                  <c:v>-2.73E-13</c:v>
                </c:pt>
                <c:pt idx="6354">
                  <c:v>-2.72E-13</c:v>
                </c:pt>
                <c:pt idx="6355">
                  <c:v>-2.4600000000000001E-13</c:v>
                </c:pt>
                <c:pt idx="6356">
                  <c:v>-2.5199999999999999E-13</c:v>
                </c:pt>
                <c:pt idx="6357">
                  <c:v>-3.3599999999999998E-13</c:v>
                </c:pt>
                <c:pt idx="6358">
                  <c:v>-4.2899999999999999E-13</c:v>
                </c:pt>
                <c:pt idx="6359">
                  <c:v>-1.9799999999999999E-13</c:v>
                </c:pt>
                <c:pt idx="6360">
                  <c:v>-3.2499999999999998E-13</c:v>
                </c:pt>
                <c:pt idx="6361">
                  <c:v>-2.48E-13</c:v>
                </c:pt>
                <c:pt idx="6362">
                  <c:v>-2.9100000000000002E-13</c:v>
                </c:pt>
                <c:pt idx="6363">
                  <c:v>-2.8000000000000002E-13</c:v>
                </c:pt>
                <c:pt idx="6364">
                  <c:v>-4.8099999999999997E-13</c:v>
                </c:pt>
                <c:pt idx="6365">
                  <c:v>-2.4600000000000001E-13</c:v>
                </c:pt>
                <c:pt idx="6366">
                  <c:v>-2.37E-13</c:v>
                </c:pt>
                <c:pt idx="6367">
                  <c:v>-2.8899999999999998E-13</c:v>
                </c:pt>
                <c:pt idx="6368">
                  <c:v>-3.4000000000000002E-13</c:v>
                </c:pt>
                <c:pt idx="6369">
                  <c:v>-3.0600000000000001E-13</c:v>
                </c:pt>
                <c:pt idx="6370">
                  <c:v>-2.5600000000000002E-13</c:v>
                </c:pt>
                <c:pt idx="6371">
                  <c:v>-2.5500000000000002E-13</c:v>
                </c:pt>
                <c:pt idx="6372">
                  <c:v>-3.3699999999999998E-13</c:v>
                </c:pt>
                <c:pt idx="6373">
                  <c:v>-2.9899999999999999E-13</c:v>
                </c:pt>
                <c:pt idx="6374">
                  <c:v>-4.2100000000000002E-13</c:v>
                </c:pt>
                <c:pt idx="6375">
                  <c:v>-2.2099999999999999E-13</c:v>
                </c:pt>
                <c:pt idx="6376">
                  <c:v>-2.25E-13</c:v>
                </c:pt>
                <c:pt idx="6377">
                  <c:v>-2.7900000000000002E-13</c:v>
                </c:pt>
                <c:pt idx="6378">
                  <c:v>-3.0500000000000001E-13</c:v>
                </c:pt>
                <c:pt idx="6379">
                  <c:v>-3.8E-13</c:v>
                </c:pt>
                <c:pt idx="6380">
                  <c:v>-3.6099999999999998E-13</c:v>
                </c:pt>
                <c:pt idx="6381">
                  <c:v>-2.7799999999999998E-13</c:v>
                </c:pt>
                <c:pt idx="6382">
                  <c:v>-2.7799999999999998E-13</c:v>
                </c:pt>
                <c:pt idx="6383">
                  <c:v>-1.8800000000000001E-13</c:v>
                </c:pt>
                <c:pt idx="6384">
                  <c:v>-2.6900000000000001E-13</c:v>
                </c:pt>
                <c:pt idx="6385">
                  <c:v>-2.9100000000000002E-13</c:v>
                </c:pt>
                <c:pt idx="6386">
                  <c:v>-2.1200000000000001E-13</c:v>
                </c:pt>
                <c:pt idx="6387">
                  <c:v>-2.9799999999999999E-13</c:v>
                </c:pt>
                <c:pt idx="6388">
                  <c:v>-2.5500000000000002E-13</c:v>
                </c:pt>
                <c:pt idx="6389">
                  <c:v>-3.5300000000000001E-13</c:v>
                </c:pt>
                <c:pt idx="6390">
                  <c:v>-2.4099999999999998E-13</c:v>
                </c:pt>
                <c:pt idx="6391">
                  <c:v>-2.37E-13</c:v>
                </c:pt>
                <c:pt idx="6392">
                  <c:v>-3.44E-13</c:v>
                </c:pt>
                <c:pt idx="6393">
                  <c:v>-3.5899999999999998E-13</c:v>
                </c:pt>
                <c:pt idx="6394">
                  <c:v>-1.7999999999999999E-13</c:v>
                </c:pt>
                <c:pt idx="6395">
                  <c:v>-3.2600000000000002E-13</c:v>
                </c:pt>
                <c:pt idx="6396">
                  <c:v>-2.2300000000000001E-13</c:v>
                </c:pt>
                <c:pt idx="6397">
                  <c:v>-2.5800000000000001E-13</c:v>
                </c:pt>
                <c:pt idx="6398">
                  <c:v>-2.2E-13</c:v>
                </c:pt>
                <c:pt idx="6399">
                  <c:v>-3.3599999999999998E-13</c:v>
                </c:pt>
                <c:pt idx="6400">
                  <c:v>-2.5900000000000001E-13</c:v>
                </c:pt>
                <c:pt idx="6401">
                  <c:v>-2.96E-13</c:v>
                </c:pt>
                <c:pt idx="6402">
                  <c:v>-2.9400000000000001E-13</c:v>
                </c:pt>
                <c:pt idx="6403">
                  <c:v>-2.6599999999999998E-13</c:v>
                </c:pt>
                <c:pt idx="6404">
                  <c:v>-2.8699999999999999E-13</c:v>
                </c:pt>
                <c:pt idx="6405">
                  <c:v>-3.0400000000000002E-13</c:v>
                </c:pt>
                <c:pt idx="6406">
                  <c:v>-4.3199999999999998E-13</c:v>
                </c:pt>
                <c:pt idx="6407">
                  <c:v>-2.4199999999999998E-13</c:v>
                </c:pt>
                <c:pt idx="6408">
                  <c:v>-2.8300000000000001E-13</c:v>
                </c:pt>
                <c:pt idx="6409">
                  <c:v>-2.9100000000000002E-13</c:v>
                </c:pt>
                <c:pt idx="6410">
                  <c:v>-3.4499999999999999E-13</c:v>
                </c:pt>
                <c:pt idx="6411">
                  <c:v>-3.1199999999999998E-13</c:v>
                </c:pt>
                <c:pt idx="6412">
                  <c:v>-2.3300000000000002E-13</c:v>
                </c:pt>
                <c:pt idx="6413">
                  <c:v>-3.9599999999999998E-13</c:v>
                </c:pt>
                <c:pt idx="6414">
                  <c:v>-3.92E-13</c:v>
                </c:pt>
                <c:pt idx="6415">
                  <c:v>-3.3499999999999999E-13</c:v>
                </c:pt>
                <c:pt idx="6416">
                  <c:v>-3.2299999999999999E-13</c:v>
                </c:pt>
                <c:pt idx="6417">
                  <c:v>-2.1100000000000001E-13</c:v>
                </c:pt>
                <c:pt idx="6418">
                  <c:v>-2.9400000000000001E-13</c:v>
                </c:pt>
                <c:pt idx="6419">
                  <c:v>-2.0299999999999999E-13</c:v>
                </c:pt>
                <c:pt idx="6420">
                  <c:v>-2.9799999999999999E-13</c:v>
                </c:pt>
                <c:pt idx="6421">
                  <c:v>-3.3599999999999998E-13</c:v>
                </c:pt>
                <c:pt idx="6422">
                  <c:v>-2.0299999999999999E-13</c:v>
                </c:pt>
                <c:pt idx="6423">
                  <c:v>-4.0000000000000001E-13</c:v>
                </c:pt>
                <c:pt idx="6424">
                  <c:v>-3.0300000000000002E-13</c:v>
                </c:pt>
                <c:pt idx="6425">
                  <c:v>-2.61E-13</c:v>
                </c:pt>
                <c:pt idx="6426">
                  <c:v>-2.2999999999999998E-13</c:v>
                </c:pt>
                <c:pt idx="6427">
                  <c:v>-3.3900000000000002E-13</c:v>
                </c:pt>
                <c:pt idx="6428">
                  <c:v>-2.7100000000000001E-13</c:v>
                </c:pt>
                <c:pt idx="6429">
                  <c:v>-2.26E-13</c:v>
                </c:pt>
                <c:pt idx="6430">
                  <c:v>-4.9400000000000002E-13</c:v>
                </c:pt>
                <c:pt idx="6431">
                  <c:v>-1.83E-13</c:v>
                </c:pt>
                <c:pt idx="6432">
                  <c:v>-1.9400000000000001E-13</c:v>
                </c:pt>
                <c:pt idx="6433">
                  <c:v>-3.0600000000000001E-13</c:v>
                </c:pt>
                <c:pt idx="6434">
                  <c:v>-2.7900000000000002E-13</c:v>
                </c:pt>
                <c:pt idx="6435">
                  <c:v>-2.8899999999999998E-13</c:v>
                </c:pt>
                <c:pt idx="6436">
                  <c:v>-3.4499999999999999E-13</c:v>
                </c:pt>
                <c:pt idx="6437">
                  <c:v>-2.8200000000000001E-13</c:v>
                </c:pt>
                <c:pt idx="6438">
                  <c:v>-2.1200000000000001E-13</c:v>
                </c:pt>
                <c:pt idx="6439">
                  <c:v>-4.1599999999999999E-13</c:v>
                </c:pt>
                <c:pt idx="6440">
                  <c:v>-2.61E-13</c:v>
                </c:pt>
                <c:pt idx="6441">
                  <c:v>-2.2199999999999999E-13</c:v>
                </c:pt>
                <c:pt idx="6442">
                  <c:v>-2.2799999999999999E-13</c:v>
                </c:pt>
                <c:pt idx="6443">
                  <c:v>-4.0799999999999998E-13</c:v>
                </c:pt>
                <c:pt idx="6444">
                  <c:v>-2.2E-13</c:v>
                </c:pt>
                <c:pt idx="6445">
                  <c:v>-3.1199999999999998E-13</c:v>
                </c:pt>
                <c:pt idx="6446">
                  <c:v>-2.26E-13</c:v>
                </c:pt>
                <c:pt idx="6447">
                  <c:v>-1.83E-13</c:v>
                </c:pt>
                <c:pt idx="6448">
                  <c:v>-2.84E-13</c:v>
                </c:pt>
                <c:pt idx="6449">
                  <c:v>-3.2299999999999999E-13</c:v>
                </c:pt>
                <c:pt idx="6450">
                  <c:v>-3.3699999999999998E-13</c:v>
                </c:pt>
                <c:pt idx="6451">
                  <c:v>-3.19E-13</c:v>
                </c:pt>
                <c:pt idx="6452">
                  <c:v>-2.4300000000000002E-13</c:v>
                </c:pt>
                <c:pt idx="6453">
                  <c:v>-4.38E-13</c:v>
                </c:pt>
                <c:pt idx="6454">
                  <c:v>-2.97E-13</c:v>
                </c:pt>
                <c:pt idx="6455">
                  <c:v>-2.0500000000000001E-13</c:v>
                </c:pt>
                <c:pt idx="6456">
                  <c:v>-2.24E-13</c:v>
                </c:pt>
                <c:pt idx="6457">
                  <c:v>-4.6300000000000005E-13</c:v>
                </c:pt>
                <c:pt idx="6458">
                  <c:v>-2.48E-13</c:v>
                </c:pt>
                <c:pt idx="6459">
                  <c:v>-2.25E-13</c:v>
                </c:pt>
                <c:pt idx="6460">
                  <c:v>-3.2299999999999999E-13</c:v>
                </c:pt>
                <c:pt idx="6461">
                  <c:v>-3.19E-13</c:v>
                </c:pt>
                <c:pt idx="6462">
                  <c:v>-2.6599999999999998E-13</c:v>
                </c:pt>
                <c:pt idx="6463">
                  <c:v>-2.38E-13</c:v>
                </c:pt>
                <c:pt idx="6464">
                  <c:v>-3.5999999999999998E-13</c:v>
                </c:pt>
                <c:pt idx="6465">
                  <c:v>-1.9400000000000001E-13</c:v>
                </c:pt>
                <c:pt idx="6466">
                  <c:v>-1.7999999999999999E-13</c:v>
                </c:pt>
                <c:pt idx="6467">
                  <c:v>-4.1100000000000002E-13</c:v>
                </c:pt>
                <c:pt idx="6468">
                  <c:v>-3.19E-13</c:v>
                </c:pt>
                <c:pt idx="6469">
                  <c:v>-2.5700000000000002E-13</c:v>
                </c:pt>
                <c:pt idx="6470">
                  <c:v>-3.4899999999999998E-13</c:v>
                </c:pt>
                <c:pt idx="6471">
                  <c:v>-2.72E-13</c:v>
                </c:pt>
                <c:pt idx="6472">
                  <c:v>-2.4999999999999999E-13</c:v>
                </c:pt>
                <c:pt idx="6473">
                  <c:v>-1.8499999999999999E-13</c:v>
                </c:pt>
                <c:pt idx="6474">
                  <c:v>-4.03E-13</c:v>
                </c:pt>
                <c:pt idx="6475">
                  <c:v>-1.9099999999999999E-13</c:v>
                </c:pt>
                <c:pt idx="6476">
                  <c:v>-1.5599999999999999E-13</c:v>
                </c:pt>
                <c:pt idx="6477">
                  <c:v>-2.84E-13</c:v>
                </c:pt>
                <c:pt idx="6478">
                  <c:v>-3.1199999999999998E-13</c:v>
                </c:pt>
                <c:pt idx="6479">
                  <c:v>-1.71E-13</c:v>
                </c:pt>
                <c:pt idx="6480">
                  <c:v>-3.1199999999999998E-13</c:v>
                </c:pt>
                <c:pt idx="6481">
                  <c:v>-3.2700000000000002E-13</c:v>
                </c:pt>
                <c:pt idx="6482">
                  <c:v>-3.5100000000000002E-13</c:v>
                </c:pt>
                <c:pt idx="6483">
                  <c:v>-3.2499999999999998E-13</c:v>
                </c:pt>
                <c:pt idx="6484">
                  <c:v>-2.6900000000000001E-13</c:v>
                </c:pt>
                <c:pt idx="6485">
                  <c:v>-2.7599999999999999E-13</c:v>
                </c:pt>
                <c:pt idx="6486">
                  <c:v>-3.2900000000000001E-13</c:v>
                </c:pt>
                <c:pt idx="6487">
                  <c:v>-2.5700000000000002E-13</c:v>
                </c:pt>
                <c:pt idx="6488">
                  <c:v>-1.59E-13</c:v>
                </c:pt>
                <c:pt idx="6489">
                  <c:v>-2.9500000000000001E-13</c:v>
                </c:pt>
                <c:pt idx="6490">
                  <c:v>-2.24E-13</c:v>
                </c:pt>
                <c:pt idx="6491">
                  <c:v>-2.7100000000000001E-13</c:v>
                </c:pt>
                <c:pt idx="6492">
                  <c:v>-2.4199999999999998E-13</c:v>
                </c:pt>
                <c:pt idx="6493">
                  <c:v>-3.7299999999999998E-13</c:v>
                </c:pt>
                <c:pt idx="6494">
                  <c:v>-3.2199999999999999E-13</c:v>
                </c:pt>
                <c:pt idx="6495">
                  <c:v>-3.1299999999999998E-13</c:v>
                </c:pt>
                <c:pt idx="6496">
                  <c:v>-2.6700000000000002E-13</c:v>
                </c:pt>
                <c:pt idx="6497">
                  <c:v>-2.7399999999999999E-13</c:v>
                </c:pt>
                <c:pt idx="6498">
                  <c:v>-3.5400000000000001E-13</c:v>
                </c:pt>
                <c:pt idx="6499">
                  <c:v>-2.3099999999999997E-13</c:v>
                </c:pt>
                <c:pt idx="6500">
                  <c:v>-1.8800000000000001E-13</c:v>
                </c:pt>
                <c:pt idx="6501">
                  <c:v>-3.2499999999999998E-13</c:v>
                </c:pt>
                <c:pt idx="6502">
                  <c:v>-2.5199999999999999E-13</c:v>
                </c:pt>
                <c:pt idx="6503">
                  <c:v>-2.1800000000000001E-13</c:v>
                </c:pt>
                <c:pt idx="6504">
                  <c:v>-2.9100000000000002E-13</c:v>
                </c:pt>
                <c:pt idx="6505">
                  <c:v>-2.5600000000000002E-13</c:v>
                </c:pt>
                <c:pt idx="6506">
                  <c:v>-3.4799999999999998E-13</c:v>
                </c:pt>
                <c:pt idx="6507">
                  <c:v>-2.7499999999999999E-13</c:v>
                </c:pt>
                <c:pt idx="6508">
                  <c:v>-3.0400000000000002E-13</c:v>
                </c:pt>
                <c:pt idx="6509">
                  <c:v>-3.4799999999999998E-13</c:v>
                </c:pt>
                <c:pt idx="6510">
                  <c:v>-2.84E-13</c:v>
                </c:pt>
                <c:pt idx="6511">
                  <c:v>-2.5199999999999999E-13</c:v>
                </c:pt>
                <c:pt idx="6512">
                  <c:v>-1.5800000000000001E-13</c:v>
                </c:pt>
                <c:pt idx="6513">
                  <c:v>-2.7399999999999999E-13</c:v>
                </c:pt>
                <c:pt idx="6514">
                  <c:v>-1.9400000000000001E-13</c:v>
                </c:pt>
                <c:pt idx="6515">
                  <c:v>-3.0099999999999998E-13</c:v>
                </c:pt>
                <c:pt idx="6516">
                  <c:v>-3.2499999999999998E-13</c:v>
                </c:pt>
                <c:pt idx="6517">
                  <c:v>-2.5399999999999998E-13</c:v>
                </c:pt>
                <c:pt idx="6518">
                  <c:v>-2.4500000000000002E-13</c:v>
                </c:pt>
                <c:pt idx="6519">
                  <c:v>-2.8599999999999999E-13</c:v>
                </c:pt>
                <c:pt idx="6520">
                  <c:v>-4.4199999999999998E-13</c:v>
                </c:pt>
                <c:pt idx="6521">
                  <c:v>-2.84E-13</c:v>
                </c:pt>
                <c:pt idx="6522">
                  <c:v>-2.5399999999999998E-13</c:v>
                </c:pt>
                <c:pt idx="6523">
                  <c:v>-2.72E-13</c:v>
                </c:pt>
                <c:pt idx="6524">
                  <c:v>-3.5200000000000001E-13</c:v>
                </c:pt>
                <c:pt idx="6525">
                  <c:v>-4.5199999999999999E-13</c:v>
                </c:pt>
                <c:pt idx="6526">
                  <c:v>-2.8699999999999999E-13</c:v>
                </c:pt>
                <c:pt idx="6527">
                  <c:v>-2.7599999999999999E-13</c:v>
                </c:pt>
                <c:pt idx="6528">
                  <c:v>-2.7699999999999998E-13</c:v>
                </c:pt>
                <c:pt idx="6529">
                  <c:v>-2.2899999999999998E-13</c:v>
                </c:pt>
                <c:pt idx="6530">
                  <c:v>-2.1800000000000001E-13</c:v>
                </c:pt>
                <c:pt idx="6531">
                  <c:v>-3.2700000000000002E-13</c:v>
                </c:pt>
                <c:pt idx="6532">
                  <c:v>-2.7599999999999999E-13</c:v>
                </c:pt>
                <c:pt idx="6533">
                  <c:v>-2.96E-13</c:v>
                </c:pt>
                <c:pt idx="6534">
                  <c:v>-3.2399999999999998E-13</c:v>
                </c:pt>
                <c:pt idx="6535">
                  <c:v>-3.5899999999999998E-13</c:v>
                </c:pt>
                <c:pt idx="6536">
                  <c:v>-3.21E-13</c:v>
                </c:pt>
                <c:pt idx="6537">
                  <c:v>-1.9400000000000001E-13</c:v>
                </c:pt>
                <c:pt idx="6538">
                  <c:v>-3.4699999999999999E-13</c:v>
                </c:pt>
                <c:pt idx="6539">
                  <c:v>-2.8200000000000001E-13</c:v>
                </c:pt>
                <c:pt idx="6540">
                  <c:v>-2.8999999999999998E-13</c:v>
                </c:pt>
                <c:pt idx="6541">
                  <c:v>-1.2200000000000001E-13</c:v>
                </c:pt>
                <c:pt idx="6542">
                  <c:v>-2.5700000000000002E-13</c:v>
                </c:pt>
                <c:pt idx="6543">
                  <c:v>-3.2600000000000002E-13</c:v>
                </c:pt>
                <c:pt idx="6544">
                  <c:v>-2.2E-13</c:v>
                </c:pt>
                <c:pt idx="6545">
                  <c:v>-1.66E-13</c:v>
                </c:pt>
                <c:pt idx="6546">
                  <c:v>-2.5700000000000002E-13</c:v>
                </c:pt>
                <c:pt idx="6547">
                  <c:v>-2.4300000000000002E-13</c:v>
                </c:pt>
                <c:pt idx="6548">
                  <c:v>-2.7100000000000001E-13</c:v>
                </c:pt>
                <c:pt idx="6549">
                  <c:v>-3.1800000000000001E-13</c:v>
                </c:pt>
                <c:pt idx="6550">
                  <c:v>-2.4999999999999999E-13</c:v>
                </c:pt>
                <c:pt idx="6551">
                  <c:v>-2.5199999999999999E-13</c:v>
                </c:pt>
                <c:pt idx="6552">
                  <c:v>-3.0600000000000001E-13</c:v>
                </c:pt>
                <c:pt idx="6553">
                  <c:v>-1.78E-13</c:v>
                </c:pt>
                <c:pt idx="6554">
                  <c:v>-2.4300000000000002E-13</c:v>
                </c:pt>
                <c:pt idx="6555">
                  <c:v>-2.61E-13</c:v>
                </c:pt>
                <c:pt idx="6556">
                  <c:v>-3.1600000000000002E-13</c:v>
                </c:pt>
                <c:pt idx="6557">
                  <c:v>-2.4199999999999998E-13</c:v>
                </c:pt>
                <c:pt idx="6558">
                  <c:v>-2.7900000000000002E-13</c:v>
                </c:pt>
                <c:pt idx="6559">
                  <c:v>-2.3300000000000002E-13</c:v>
                </c:pt>
                <c:pt idx="6560">
                  <c:v>-3.4599999999999999E-13</c:v>
                </c:pt>
                <c:pt idx="6561">
                  <c:v>-1.7399999999999999E-13</c:v>
                </c:pt>
                <c:pt idx="6562">
                  <c:v>-3.08E-13</c:v>
                </c:pt>
                <c:pt idx="6563">
                  <c:v>-2.7799999999999998E-13</c:v>
                </c:pt>
                <c:pt idx="6564">
                  <c:v>-1.77E-13</c:v>
                </c:pt>
                <c:pt idx="6565">
                  <c:v>-3.07E-13</c:v>
                </c:pt>
                <c:pt idx="6566">
                  <c:v>-2.8999999999999998E-13</c:v>
                </c:pt>
                <c:pt idx="6567">
                  <c:v>-1.7999999999999999E-13</c:v>
                </c:pt>
                <c:pt idx="6568">
                  <c:v>-2.7499999999999999E-13</c:v>
                </c:pt>
                <c:pt idx="6569">
                  <c:v>-3.0600000000000001E-13</c:v>
                </c:pt>
                <c:pt idx="6570">
                  <c:v>-3.1199999999999998E-13</c:v>
                </c:pt>
                <c:pt idx="6571">
                  <c:v>-4.2899999999999999E-13</c:v>
                </c:pt>
                <c:pt idx="6572">
                  <c:v>-2.19E-13</c:v>
                </c:pt>
                <c:pt idx="6573">
                  <c:v>-2.5399999999999998E-13</c:v>
                </c:pt>
                <c:pt idx="6574">
                  <c:v>-2.6E-13</c:v>
                </c:pt>
                <c:pt idx="6575">
                  <c:v>-3.6400000000000001E-13</c:v>
                </c:pt>
                <c:pt idx="6576">
                  <c:v>-2.7000000000000001E-13</c:v>
                </c:pt>
                <c:pt idx="6577">
                  <c:v>-2.5900000000000001E-13</c:v>
                </c:pt>
                <c:pt idx="6578">
                  <c:v>-2.9500000000000001E-13</c:v>
                </c:pt>
                <c:pt idx="6579">
                  <c:v>-3.0999999999999999E-13</c:v>
                </c:pt>
                <c:pt idx="6580">
                  <c:v>-3.2199999999999999E-13</c:v>
                </c:pt>
                <c:pt idx="6581">
                  <c:v>-4.2899999999999999E-13</c:v>
                </c:pt>
                <c:pt idx="6582">
                  <c:v>-3.7400000000000002E-13</c:v>
                </c:pt>
                <c:pt idx="6583">
                  <c:v>-2.72E-13</c:v>
                </c:pt>
                <c:pt idx="6584">
                  <c:v>-2.0000000000000001E-13</c:v>
                </c:pt>
                <c:pt idx="6585">
                  <c:v>-3.5799999999999999E-13</c:v>
                </c:pt>
                <c:pt idx="6586">
                  <c:v>-3.1299999999999998E-13</c:v>
                </c:pt>
                <c:pt idx="6587">
                  <c:v>-1.5800000000000001E-13</c:v>
                </c:pt>
                <c:pt idx="6588">
                  <c:v>-2.4999999999999999E-13</c:v>
                </c:pt>
                <c:pt idx="6589">
                  <c:v>-2.2799999999999999E-13</c:v>
                </c:pt>
                <c:pt idx="6590">
                  <c:v>-2.1800000000000001E-13</c:v>
                </c:pt>
                <c:pt idx="6591">
                  <c:v>-2.5900000000000001E-13</c:v>
                </c:pt>
                <c:pt idx="6592">
                  <c:v>-3.9399999999999999E-13</c:v>
                </c:pt>
                <c:pt idx="6593">
                  <c:v>-4.4199999999999998E-13</c:v>
                </c:pt>
                <c:pt idx="6594">
                  <c:v>-1.8200000000000001E-13</c:v>
                </c:pt>
                <c:pt idx="6595">
                  <c:v>-3.21E-13</c:v>
                </c:pt>
                <c:pt idx="6596">
                  <c:v>-2.9500000000000001E-13</c:v>
                </c:pt>
                <c:pt idx="6597">
                  <c:v>-2.0299999999999999E-13</c:v>
                </c:pt>
                <c:pt idx="6598">
                  <c:v>-3.3299999999999999E-13</c:v>
                </c:pt>
                <c:pt idx="6599">
                  <c:v>-2.6E-13</c:v>
                </c:pt>
                <c:pt idx="6600">
                  <c:v>-2.08E-13</c:v>
                </c:pt>
                <c:pt idx="6601">
                  <c:v>-2.3400000000000001E-13</c:v>
                </c:pt>
                <c:pt idx="6602">
                  <c:v>-2.0000000000000001E-13</c:v>
                </c:pt>
                <c:pt idx="6603">
                  <c:v>-2.5500000000000002E-13</c:v>
                </c:pt>
                <c:pt idx="6604">
                  <c:v>-2.0999999999999999E-13</c:v>
                </c:pt>
                <c:pt idx="6605">
                  <c:v>-3.3499999999999999E-13</c:v>
                </c:pt>
                <c:pt idx="6606">
                  <c:v>-3.1600000000000002E-13</c:v>
                </c:pt>
                <c:pt idx="6607">
                  <c:v>-3.0300000000000002E-13</c:v>
                </c:pt>
                <c:pt idx="6608">
                  <c:v>-2.3300000000000002E-13</c:v>
                </c:pt>
                <c:pt idx="6609">
                  <c:v>-4.4299999999999998E-13</c:v>
                </c:pt>
                <c:pt idx="6610">
                  <c:v>-2.8100000000000001E-13</c:v>
                </c:pt>
                <c:pt idx="6611">
                  <c:v>-3.1199999999999998E-13</c:v>
                </c:pt>
                <c:pt idx="6612">
                  <c:v>-2.37E-13</c:v>
                </c:pt>
                <c:pt idx="6613">
                  <c:v>-2.02E-13</c:v>
                </c:pt>
                <c:pt idx="6614">
                  <c:v>-1.43E-13</c:v>
                </c:pt>
                <c:pt idx="6615">
                  <c:v>-3.44E-13</c:v>
                </c:pt>
                <c:pt idx="6616">
                  <c:v>-2.8999999999999998E-13</c:v>
                </c:pt>
                <c:pt idx="6617">
                  <c:v>-2.6700000000000002E-13</c:v>
                </c:pt>
                <c:pt idx="6618">
                  <c:v>-2.4099999999999998E-13</c:v>
                </c:pt>
                <c:pt idx="6619">
                  <c:v>-3.4699999999999999E-13</c:v>
                </c:pt>
                <c:pt idx="6620">
                  <c:v>-3.07E-13</c:v>
                </c:pt>
                <c:pt idx="6621">
                  <c:v>-1.78E-13</c:v>
                </c:pt>
                <c:pt idx="6622">
                  <c:v>-2.8599999999999999E-13</c:v>
                </c:pt>
                <c:pt idx="6623">
                  <c:v>-3.7600000000000001E-13</c:v>
                </c:pt>
                <c:pt idx="6624">
                  <c:v>-3.0300000000000002E-13</c:v>
                </c:pt>
                <c:pt idx="6625">
                  <c:v>-2.5800000000000001E-13</c:v>
                </c:pt>
                <c:pt idx="6626">
                  <c:v>-2.5099999999999999E-13</c:v>
                </c:pt>
                <c:pt idx="6627">
                  <c:v>-1.5700000000000001E-13</c:v>
                </c:pt>
                <c:pt idx="6628">
                  <c:v>-3.1099999999999999E-13</c:v>
                </c:pt>
                <c:pt idx="6629">
                  <c:v>-3.8600000000000002E-13</c:v>
                </c:pt>
                <c:pt idx="6630">
                  <c:v>-7.9000000000000004E-14</c:v>
                </c:pt>
                <c:pt idx="6631">
                  <c:v>-2.5600000000000002E-13</c:v>
                </c:pt>
                <c:pt idx="6632">
                  <c:v>-2.4199999999999998E-13</c:v>
                </c:pt>
                <c:pt idx="6633">
                  <c:v>-2.97E-13</c:v>
                </c:pt>
                <c:pt idx="6634">
                  <c:v>-2.1100000000000001E-13</c:v>
                </c:pt>
                <c:pt idx="6635">
                  <c:v>-1.3500000000000001E-13</c:v>
                </c:pt>
                <c:pt idx="6636">
                  <c:v>-1.01E-13</c:v>
                </c:pt>
                <c:pt idx="6637">
                  <c:v>-3.4499999999999999E-13</c:v>
                </c:pt>
                <c:pt idx="6638">
                  <c:v>-3.5000000000000002E-13</c:v>
                </c:pt>
                <c:pt idx="6639">
                  <c:v>-1.3799999999999999E-13</c:v>
                </c:pt>
                <c:pt idx="6640">
                  <c:v>-3.4699999999999999E-13</c:v>
                </c:pt>
                <c:pt idx="6641">
                  <c:v>-2.4700000000000001E-13</c:v>
                </c:pt>
                <c:pt idx="6642">
                  <c:v>-2.0399999999999999E-13</c:v>
                </c:pt>
                <c:pt idx="6643">
                  <c:v>-1.8100000000000001E-13</c:v>
                </c:pt>
                <c:pt idx="6644">
                  <c:v>-3.6099999999999998E-13</c:v>
                </c:pt>
                <c:pt idx="6645">
                  <c:v>-1.5200000000000001E-13</c:v>
                </c:pt>
                <c:pt idx="6646">
                  <c:v>-2.9200000000000002E-13</c:v>
                </c:pt>
                <c:pt idx="6647">
                  <c:v>-2.9899999999999999E-13</c:v>
                </c:pt>
                <c:pt idx="6648">
                  <c:v>-4.4399999999999998E-13</c:v>
                </c:pt>
                <c:pt idx="6649">
                  <c:v>-2.24E-13</c:v>
                </c:pt>
                <c:pt idx="6650">
                  <c:v>-1.8599999999999999E-13</c:v>
                </c:pt>
                <c:pt idx="6651">
                  <c:v>-3.43E-13</c:v>
                </c:pt>
                <c:pt idx="6652">
                  <c:v>-3.5000000000000002E-13</c:v>
                </c:pt>
                <c:pt idx="6653">
                  <c:v>-2.26E-13</c:v>
                </c:pt>
                <c:pt idx="6654">
                  <c:v>-2.5600000000000002E-13</c:v>
                </c:pt>
                <c:pt idx="6655">
                  <c:v>-1.8700000000000001E-13</c:v>
                </c:pt>
                <c:pt idx="6656">
                  <c:v>-2.5299999999999998E-13</c:v>
                </c:pt>
                <c:pt idx="6657">
                  <c:v>-2.7900000000000002E-13</c:v>
                </c:pt>
                <c:pt idx="6658">
                  <c:v>-3.68E-13</c:v>
                </c:pt>
                <c:pt idx="6659">
                  <c:v>-2.61E-13</c:v>
                </c:pt>
                <c:pt idx="6660">
                  <c:v>-2.96E-13</c:v>
                </c:pt>
                <c:pt idx="6661">
                  <c:v>-3.6600000000000001E-13</c:v>
                </c:pt>
                <c:pt idx="6662">
                  <c:v>-2.8899999999999998E-13</c:v>
                </c:pt>
                <c:pt idx="6663">
                  <c:v>-2.5800000000000001E-13</c:v>
                </c:pt>
                <c:pt idx="6664">
                  <c:v>-3.08E-13</c:v>
                </c:pt>
                <c:pt idx="6665">
                  <c:v>-3.0099999999999998E-13</c:v>
                </c:pt>
                <c:pt idx="6666">
                  <c:v>-1.9400000000000001E-13</c:v>
                </c:pt>
                <c:pt idx="6667">
                  <c:v>-1.3E-13</c:v>
                </c:pt>
                <c:pt idx="6668">
                  <c:v>-2.2799999999999999E-13</c:v>
                </c:pt>
                <c:pt idx="6669">
                  <c:v>-3.0199999999999998E-13</c:v>
                </c:pt>
                <c:pt idx="6670">
                  <c:v>-3.2399999999999998E-13</c:v>
                </c:pt>
                <c:pt idx="6671">
                  <c:v>-3.19E-13</c:v>
                </c:pt>
                <c:pt idx="6672">
                  <c:v>-1.1099999999999999E-13</c:v>
                </c:pt>
                <c:pt idx="6673">
                  <c:v>-2.3099999999999997E-13</c:v>
                </c:pt>
                <c:pt idx="6674">
                  <c:v>-1.9099999999999999E-13</c:v>
                </c:pt>
                <c:pt idx="6675">
                  <c:v>-3.1299999999999998E-13</c:v>
                </c:pt>
                <c:pt idx="6676">
                  <c:v>-2.4400000000000002E-13</c:v>
                </c:pt>
                <c:pt idx="6677">
                  <c:v>-2.97E-13</c:v>
                </c:pt>
                <c:pt idx="6678">
                  <c:v>-2.7599999999999999E-13</c:v>
                </c:pt>
                <c:pt idx="6679">
                  <c:v>-2.1800000000000001E-13</c:v>
                </c:pt>
                <c:pt idx="6680">
                  <c:v>-3.4200000000000001E-13</c:v>
                </c:pt>
                <c:pt idx="6681">
                  <c:v>-2.2699999999999999E-13</c:v>
                </c:pt>
                <c:pt idx="6682">
                  <c:v>-3.8E-13</c:v>
                </c:pt>
                <c:pt idx="6683">
                  <c:v>-2.97E-13</c:v>
                </c:pt>
                <c:pt idx="6684">
                  <c:v>-3.7299999999999998E-13</c:v>
                </c:pt>
                <c:pt idx="6685">
                  <c:v>-1.01E-13</c:v>
                </c:pt>
                <c:pt idx="6686">
                  <c:v>-2.9100000000000002E-13</c:v>
                </c:pt>
                <c:pt idx="6687">
                  <c:v>-4.3999999999999999E-13</c:v>
                </c:pt>
                <c:pt idx="6688">
                  <c:v>-2.26E-13</c:v>
                </c:pt>
                <c:pt idx="6689">
                  <c:v>-2.1700000000000001E-13</c:v>
                </c:pt>
                <c:pt idx="6690">
                  <c:v>-2.2999999999999998E-13</c:v>
                </c:pt>
                <c:pt idx="6691">
                  <c:v>-2.37E-13</c:v>
                </c:pt>
                <c:pt idx="6692">
                  <c:v>-1.2800000000000001E-13</c:v>
                </c:pt>
                <c:pt idx="6693">
                  <c:v>-2.6800000000000002E-13</c:v>
                </c:pt>
                <c:pt idx="6694">
                  <c:v>-3.09E-13</c:v>
                </c:pt>
                <c:pt idx="6695">
                  <c:v>-3.2199999999999999E-13</c:v>
                </c:pt>
                <c:pt idx="6696">
                  <c:v>-2.3099999999999997E-13</c:v>
                </c:pt>
                <c:pt idx="6697">
                  <c:v>-1.3199999999999999E-13</c:v>
                </c:pt>
                <c:pt idx="6698">
                  <c:v>-3.0999999999999999E-13</c:v>
                </c:pt>
                <c:pt idx="6699">
                  <c:v>-2.3300000000000002E-13</c:v>
                </c:pt>
                <c:pt idx="6700">
                  <c:v>-2.2999999999999998E-13</c:v>
                </c:pt>
                <c:pt idx="6701">
                  <c:v>-2.6900000000000001E-13</c:v>
                </c:pt>
                <c:pt idx="6702">
                  <c:v>-2.5700000000000002E-13</c:v>
                </c:pt>
                <c:pt idx="6703">
                  <c:v>-3.0300000000000002E-13</c:v>
                </c:pt>
                <c:pt idx="6704">
                  <c:v>-2.14E-13</c:v>
                </c:pt>
                <c:pt idx="6705">
                  <c:v>-3.55E-13</c:v>
                </c:pt>
                <c:pt idx="6706">
                  <c:v>-2.73E-13</c:v>
                </c:pt>
                <c:pt idx="6707">
                  <c:v>-2.3099999999999997E-13</c:v>
                </c:pt>
                <c:pt idx="6708">
                  <c:v>-1.7600000000000001E-13</c:v>
                </c:pt>
                <c:pt idx="6709">
                  <c:v>-2.84E-13</c:v>
                </c:pt>
                <c:pt idx="6710">
                  <c:v>-2.1599999999999999E-13</c:v>
                </c:pt>
                <c:pt idx="6711">
                  <c:v>-2.4700000000000001E-13</c:v>
                </c:pt>
                <c:pt idx="6712">
                  <c:v>-2.3999999999999999E-13</c:v>
                </c:pt>
                <c:pt idx="6713">
                  <c:v>-2.9200000000000002E-13</c:v>
                </c:pt>
                <c:pt idx="6714">
                  <c:v>-1.6199999999999999E-13</c:v>
                </c:pt>
                <c:pt idx="6715">
                  <c:v>-2.6199999999999999E-13</c:v>
                </c:pt>
                <c:pt idx="6716">
                  <c:v>-2.1499999999999999E-13</c:v>
                </c:pt>
                <c:pt idx="6717">
                  <c:v>-2.2099999999999999E-13</c:v>
                </c:pt>
                <c:pt idx="6718">
                  <c:v>-1.3299999999999999E-13</c:v>
                </c:pt>
                <c:pt idx="6719">
                  <c:v>-1.54E-13</c:v>
                </c:pt>
                <c:pt idx="6720">
                  <c:v>-2.61E-13</c:v>
                </c:pt>
                <c:pt idx="6721">
                  <c:v>-2.9799999999999999E-13</c:v>
                </c:pt>
                <c:pt idx="6722">
                  <c:v>-2.96E-13</c:v>
                </c:pt>
                <c:pt idx="6723">
                  <c:v>-2.1100000000000001E-13</c:v>
                </c:pt>
                <c:pt idx="6724">
                  <c:v>-2.13E-13</c:v>
                </c:pt>
                <c:pt idx="6725">
                  <c:v>-2.9799999999999999E-13</c:v>
                </c:pt>
                <c:pt idx="6726">
                  <c:v>-2.9500000000000001E-13</c:v>
                </c:pt>
                <c:pt idx="6727">
                  <c:v>-2.3899999999999999E-13</c:v>
                </c:pt>
                <c:pt idx="6728">
                  <c:v>-2.3099999999999997E-13</c:v>
                </c:pt>
                <c:pt idx="6729">
                  <c:v>-2.37E-13</c:v>
                </c:pt>
                <c:pt idx="6730">
                  <c:v>-2.7399999999999999E-13</c:v>
                </c:pt>
                <c:pt idx="6731">
                  <c:v>-2.0899999999999999E-13</c:v>
                </c:pt>
                <c:pt idx="6732">
                  <c:v>-2.7599999999999999E-13</c:v>
                </c:pt>
                <c:pt idx="6733">
                  <c:v>-4.0000000000000001E-13</c:v>
                </c:pt>
                <c:pt idx="6734">
                  <c:v>-2.13E-13</c:v>
                </c:pt>
                <c:pt idx="6735">
                  <c:v>-3.4799999999999998E-13</c:v>
                </c:pt>
                <c:pt idx="6736">
                  <c:v>-5.1999999999999999E-14</c:v>
                </c:pt>
                <c:pt idx="6737">
                  <c:v>-3.6099999999999998E-13</c:v>
                </c:pt>
                <c:pt idx="6738">
                  <c:v>-3.5300000000000001E-13</c:v>
                </c:pt>
                <c:pt idx="6739">
                  <c:v>-2.7900000000000002E-13</c:v>
                </c:pt>
                <c:pt idx="6740">
                  <c:v>-1.96E-13</c:v>
                </c:pt>
                <c:pt idx="6741">
                  <c:v>-3.0500000000000001E-13</c:v>
                </c:pt>
                <c:pt idx="6742">
                  <c:v>-2.48E-13</c:v>
                </c:pt>
                <c:pt idx="6743">
                  <c:v>-2.73E-13</c:v>
                </c:pt>
                <c:pt idx="6744">
                  <c:v>-3.2399999999999998E-13</c:v>
                </c:pt>
                <c:pt idx="6745">
                  <c:v>-1.43E-13</c:v>
                </c:pt>
                <c:pt idx="6746">
                  <c:v>-2.6399999999999999E-13</c:v>
                </c:pt>
                <c:pt idx="6747">
                  <c:v>-3.09E-13</c:v>
                </c:pt>
                <c:pt idx="6748">
                  <c:v>-2.8200000000000001E-13</c:v>
                </c:pt>
                <c:pt idx="6749">
                  <c:v>-1.13E-13</c:v>
                </c:pt>
                <c:pt idx="6750">
                  <c:v>-2.0899999999999999E-13</c:v>
                </c:pt>
                <c:pt idx="6751">
                  <c:v>-2.8000000000000002E-13</c:v>
                </c:pt>
                <c:pt idx="6752">
                  <c:v>-1.6799999999999999E-13</c:v>
                </c:pt>
                <c:pt idx="6753">
                  <c:v>-2.02E-13</c:v>
                </c:pt>
                <c:pt idx="6754">
                  <c:v>-3.9E-13</c:v>
                </c:pt>
                <c:pt idx="6755">
                  <c:v>-3.19E-13</c:v>
                </c:pt>
                <c:pt idx="6756">
                  <c:v>-1.72E-13</c:v>
                </c:pt>
                <c:pt idx="6757">
                  <c:v>-2.8300000000000001E-13</c:v>
                </c:pt>
                <c:pt idx="6758">
                  <c:v>-2.7100000000000001E-13</c:v>
                </c:pt>
                <c:pt idx="6759">
                  <c:v>-3.19E-13</c:v>
                </c:pt>
                <c:pt idx="6760">
                  <c:v>-2.6399999999999999E-13</c:v>
                </c:pt>
                <c:pt idx="6761">
                  <c:v>-2.0299999999999999E-13</c:v>
                </c:pt>
                <c:pt idx="6762">
                  <c:v>-1.48E-13</c:v>
                </c:pt>
                <c:pt idx="6763">
                  <c:v>-2.7599999999999999E-13</c:v>
                </c:pt>
                <c:pt idx="6764">
                  <c:v>-3.7500000000000002E-13</c:v>
                </c:pt>
                <c:pt idx="6765">
                  <c:v>-2.07E-13</c:v>
                </c:pt>
                <c:pt idx="6766">
                  <c:v>-2.37E-13</c:v>
                </c:pt>
                <c:pt idx="6767">
                  <c:v>-3.43E-13</c:v>
                </c:pt>
                <c:pt idx="6768">
                  <c:v>-2.13E-13</c:v>
                </c:pt>
                <c:pt idx="6769">
                  <c:v>-3.0600000000000001E-13</c:v>
                </c:pt>
                <c:pt idx="6770">
                  <c:v>-8.2000000000000004E-14</c:v>
                </c:pt>
                <c:pt idx="6771">
                  <c:v>-2.5700000000000002E-13</c:v>
                </c:pt>
                <c:pt idx="6772">
                  <c:v>-2.9200000000000002E-13</c:v>
                </c:pt>
                <c:pt idx="6773">
                  <c:v>-3.6300000000000002E-13</c:v>
                </c:pt>
                <c:pt idx="6774">
                  <c:v>-3.6300000000000002E-13</c:v>
                </c:pt>
                <c:pt idx="6775">
                  <c:v>-1.03E-13</c:v>
                </c:pt>
                <c:pt idx="6776">
                  <c:v>-3.2800000000000002E-13</c:v>
                </c:pt>
                <c:pt idx="6777">
                  <c:v>-2.8599999999999999E-13</c:v>
                </c:pt>
                <c:pt idx="6778">
                  <c:v>-3.3499999999999999E-13</c:v>
                </c:pt>
                <c:pt idx="6779">
                  <c:v>-2.5500000000000002E-13</c:v>
                </c:pt>
                <c:pt idx="6780">
                  <c:v>-2.3099999999999997E-13</c:v>
                </c:pt>
                <c:pt idx="6781">
                  <c:v>-1.2699999999999999E-13</c:v>
                </c:pt>
                <c:pt idx="6782">
                  <c:v>-1.3799999999999999E-13</c:v>
                </c:pt>
                <c:pt idx="6783">
                  <c:v>-3.0600000000000001E-13</c:v>
                </c:pt>
                <c:pt idx="6784">
                  <c:v>-2.7699999999999998E-13</c:v>
                </c:pt>
                <c:pt idx="6785">
                  <c:v>-2.26E-13</c:v>
                </c:pt>
                <c:pt idx="6786">
                  <c:v>-2.26E-13</c:v>
                </c:pt>
                <c:pt idx="6787">
                  <c:v>-3.32E-13</c:v>
                </c:pt>
                <c:pt idx="6788">
                  <c:v>-2.49E-13</c:v>
                </c:pt>
                <c:pt idx="6789">
                  <c:v>-3.2E-13</c:v>
                </c:pt>
                <c:pt idx="6790">
                  <c:v>-2.8699999999999999E-13</c:v>
                </c:pt>
                <c:pt idx="6791">
                  <c:v>-2.02E-13</c:v>
                </c:pt>
                <c:pt idx="6792">
                  <c:v>-2.5900000000000001E-13</c:v>
                </c:pt>
                <c:pt idx="6793">
                  <c:v>-2.0999999999999999E-13</c:v>
                </c:pt>
                <c:pt idx="6794">
                  <c:v>-1.7999999999999999E-13</c:v>
                </c:pt>
                <c:pt idx="6795">
                  <c:v>-3.5000000000000002E-13</c:v>
                </c:pt>
                <c:pt idx="6796">
                  <c:v>-4.6700000000000003E-13</c:v>
                </c:pt>
                <c:pt idx="6797">
                  <c:v>-2.1499999999999999E-13</c:v>
                </c:pt>
                <c:pt idx="6798">
                  <c:v>-1.8599999999999999E-13</c:v>
                </c:pt>
                <c:pt idx="6799">
                  <c:v>-1.2300000000000001E-13</c:v>
                </c:pt>
                <c:pt idx="6800">
                  <c:v>-2.9899999999999999E-13</c:v>
                </c:pt>
                <c:pt idx="6801">
                  <c:v>-2.3099999999999997E-13</c:v>
                </c:pt>
                <c:pt idx="6802">
                  <c:v>-2.9300000000000001E-13</c:v>
                </c:pt>
                <c:pt idx="6803">
                  <c:v>-2.3999999999999999E-13</c:v>
                </c:pt>
                <c:pt idx="6804">
                  <c:v>-1.4499999999999999E-13</c:v>
                </c:pt>
                <c:pt idx="6805">
                  <c:v>-2.7399999999999999E-13</c:v>
                </c:pt>
                <c:pt idx="6806">
                  <c:v>-2.3999999999999999E-13</c:v>
                </c:pt>
                <c:pt idx="6807">
                  <c:v>-1.8599999999999999E-13</c:v>
                </c:pt>
                <c:pt idx="6808">
                  <c:v>-3.0500000000000001E-13</c:v>
                </c:pt>
                <c:pt idx="6809">
                  <c:v>-3.0600000000000001E-13</c:v>
                </c:pt>
                <c:pt idx="6810">
                  <c:v>-2.08E-13</c:v>
                </c:pt>
                <c:pt idx="6811">
                  <c:v>-2.96E-13</c:v>
                </c:pt>
                <c:pt idx="6812">
                  <c:v>-2.0000000000000001E-13</c:v>
                </c:pt>
                <c:pt idx="6813">
                  <c:v>-2.9899999999999999E-13</c:v>
                </c:pt>
                <c:pt idx="6814">
                  <c:v>-1.3799999999999999E-13</c:v>
                </c:pt>
                <c:pt idx="6815">
                  <c:v>-3.2600000000000002E-13</c:v>
                </c:pt>
                <c:pt idx="6816">
                  <c:v>-2.1700000000000001E-13</c:v>
                </c:pt>
                <c:pt idx="6817">
                  <c:v>-3.4699999999999999E-13</c:v>
                </c:pt>
                <c:pt idx="6818">
                  <c:v>-1.48E-13</c:v>
                </c:pt>
                <c:pt idx="6819">
                  <c:v>-2.1599999999999999E-13</c:v>
                </c:pt>
                <c:pt idx="6820">
                  <c:v>-2.0999999999999999E-13</c:v>
                </c:pt>
                <c:pt idx="6821">
                  <c:v>-1.3799999999999999E-13</c:v>
                </c:pt>
                <c:pt idx="6822">
                  <c:v>-2.2699999999999999E-13</c:v>
                </c:pt>
                <c:pt idx="6823">
                  <c:v>-2.8100000000000001E-13</c:v>
                </c:pt>
                <c:pt idx="6824">
                  <c:v>-3.3900000000000002E-13</c:v>
                </c:pt>
                <c:pt idx="6825">
                  <c:v>-2.9500000000000001E-13</c:v>
                </c:pt>
                <c:pt idx="6826">
                  <c:v>-3.19E-13</c:v>
                </c:pt>
                <c:pt idx="6827">
                  <c:v>-2.2699999999999999E-13</c:v>
                </c:pt>
                <c:pt idx="6828">
                  <c:v>-1.53E-13</c:v>
                </c:pt>
                <c:pt idx="6829">
                  <c:v>-2.24E-13</c:v>
                </c:pt>
                <c:pt idx="6830">
                  <c:v>-2.3899999999999999E-13</c:v>
                </c:pt>
                <c:pt idx="6831">
                  <c:v>-2.9899999999999999E-13</c:v>
                </c:pt>
                <c:pt idx="6832">
                  <c:v>-3.3000000000000001E-13</c:v>
                </c:pt>
                <c:pt idx="6833">
                  <c:v>-6.2999999999999997E-14</c:v>
                </c:pt>
                <c:pt idx="6834">
                  <c:v>-2.1100000000000001E-13</c:v>
                </c:pt>
                <c:pt idx="6835">
                  <c:v>-1.8599999999999999E-13</c:v>
                </c:pt>
                <c:pt idx="6836">
                  <c:v>-1.5200000000000001E-13</c:v>
                </c:pt>
                <c:pt idx="6837">
                  <c:v>-3.0500000000000001E-13</c:v>
                </c:pt>
                <c:pt idx="6838">
                  <c:v>-1.24E-13</c:v>
                </c:pt>
                <c:pt idx="6839">
                  <c:v>-2.5800000000000001E-13</c:v>
                </c:pt>
                <c:pt idx="6840">
                  <c:v>-2.0899999999999999E-13</c:v>
                </c:pt>
                <c:pt idx="6841">
                  <c:v>-2.8699999999999999E-13</c:v>
                </c:pt>
                <c:pt idx="6842">
                  <c:v>-1.6199999999999999E-13</c:v>
                </c:pt>
                <c:pt idx="6843">
                  <c:v>-1.2099999999999999E-13</c:v>
                </c:pt>
                <c:pt idx="6844">
                  <c:v>-2.7599999999999999E-13</c:v>
                </c:pt>
                <c:pt idx="6845">
                  <c:v>-2.4300000000000002E-13</c:v>
                </c:pt>
                <c:pt idx="6846">
                  <c:v>-1.9799999999999999E-13</c:v>
                </c:pt>
                <c:pt idx="6847">
                  <c:v>-1.1700000000000001E-13</c:v>
                </c:pt>
                <c:pt idx="6848">
                  <c:v>-2.2300000000000001E-13</c:v>
                </c:pt>
                <c:pt idx="6849">
                  <c:v>-2.07E-13</c:v>
                </c:pt>
                <c:pt idx="6850">
                  <c:v>-3.2E-13</c:v>
                </c:pt>
                <c:pt idx="6851">
                  <c:v>-2.4500000000000002E-13</c:v>
                </c:pt>
                <c:pt idx="6852">
                  <c:v>-2.6900000000000001E-13</c:v>
                </c:pt>
                <c:pt idx="6853">
                  <c:v>-2.97E-13</c:v>
                </c:pt>
                <c:pt idx="6854">
                  <c:v>-2.7699999999999998E-13</c:v>
                </c:pt>
                <c:pt idx="6855">
                  <c:v>-3.2399999999999998E-13</c:v>
                </c:pt>
                <c:pt idx="6856">
                  <c:v>-3.1800000000000001E-13</c:v>
                </c:pt>
                <c:pt idx="6857">
                  <c:v>-1.8100000000000001E-13</c:v>
                </c:pt>
                <c:pt idx="6858">
                  <c:v>-2.8799999999999998E-13</c:v>
                </c:pt>
                <c:pt idx="6859">
                  <c:v>-1.59E-13</c:v>
                </c:pt>
                <c:pt idx="6860">
                  <c:v>-2.38E-13</c:v>
                </c:pt>
                <c:pt idx="6861">
                  <c:v>-2.3099999999999997E-13</c:v>
                </c:pt>
                <c:pt idx="6862">
                  <c:v>-2.14E-13</c:v>
                </c:pt>
                <c:pt idx="6863">
                  <c:v>-2.4099999999999998E-13</c:v>
                </c:pt>
                <c:pt idx="6864">
                  <c:v>-2.6E-13</c:v>
                </c:pt>
                <c:pt idx="6865">
                  <c:v>-2.2199999999999999E-13</c:v>
                </c:pt>
                <c:pt idx="6866">
                  <c:v>-2.1200000000000001E-13</c:v>
                </c:pt>
                <c:pt idx="6867">
                  <c:v>-2.5800000000000001E-13</c:v>
                </c:pt>
                <c:pt idx="6868">
                  <c:v>-2.49E-13</c:v>
                </c:pt>
                <c:pt idx="6869">
                  <c:v>-2.5500000000000002E-13</c:v>
                </c:pt>
                <c:pt idx="6870">
                  <c:v>-2.5900000000000001E-13</c:v>
                </c:pt>
                <c:pt idx="6871">
                  <c:v>-2.13E-13</c:v>
                </c:pt>
                <c:pt idx="6872">
                  <c:v>-3.3499999999999999E-13</c:v>
                </c:pt>
                <c:pt idx="6873">
                  <c:v>-1.7399999999999999E-13</c:v>
                </c:pt>
                <c:pt idx="6874">
                  <c:v>-1.42E-13</c:v>
                </c:pt>
                <c:pt idx="6875">
                  <c:v>-5.9000000000000001E-14</c:v>
                </c:pt>
                <c:pt idx="6876">
                  <c:v>-2.2199999999999999E-13</c:v>
                </c:pt>
                <c:pt idx="6877">
                  <c:v>-1.7899999999999999E-13</c:v>
                </c:pt>
                <c:pt idx="6878">
                  <c:v>-2.73E-13</c:v>
                </c:pt>
                <c:pt idx="6879">
                  <c:v>-1.1999999999999999E-13</c:v>
                </c:pt>
                <c:pt idx="6880">
                  <c:v>-2.4700000000000001E-13</c:v>
                </c:pt>
                <c:pt idx="6881">
                  <c:v>-9.4000000000000003E-14</c:v>
                </c:pt>
                <c:pt idx="6882">
                  <c:v>-1.72E-13</c:v>
                </c:pt>
                <c:pt idx="6883">
                  <c:v>-2.01E-13</c:v>
                </c:pt>
                <c:pt idx="6884">
                  <c:v>-3.07E-13</c:v>
                </c:pt>
                <c:pt idx="6885">
                  <c:v>-2.7000000000000001E-13</c:v>
                </c:pt>
                <c:pt idx="6886">
                  <c:v>-2.8599999999999999E-13</c:v>
                </c:pt>
                <c:pt idx="6887">
                  <c:v>-2.5800000000000001E-13</c:v>
                </c:pt>
                <c:pt idx="6888">
                  <c:v>-1.49E-13</c:v>
                </c:pt>
                <c:pt idx="6889">
                  <c:v>-1.8499999999999999E-13</c:v>
                </c:pt>
                <c:pt idx="6890">
                  <c:v>-3.3699999999999998E-13</c:v>
                </c:pt>
                <c:pt idx="6891">
                  <c:v>-2.0500000000000001E-13</c:v>
                </c:pt>
                <c:pt idx="6892">
                  <c:v>-3.2700000000000002E-13</c:v>
                </c:pt>
                <c:pt idx="6893">
                  <c:v>-1.8200000000000001E-13</c:v>
                </c:pt>
                <c:pt idx="6894">
                  <c:v>-2.4600000000000001E-13</c:v>
                </c:pt>
                <c:pt idx="6895">
                  <c:v>-2.3400000000000001E-13</c:v>
                </c:pt>
                <c:pt idx="6896">
                  <c:v>-2.9500000000000001E-13</c:v>
                </c:pt>
                <c:pt idx="6897">
                  <c:v>-3.21E-13</c:v>
                </c:pt>
                <c:pt idx="6898">
                  <c:v>-1.9199999999999999E-13</c:v>
                </c:pt>
                <c:pt idx="6899">
                  <c:v>-2.61E-13</c:v>
                </c:pt>
                <c:pt idx="6900">
                  <c:v>-1.5099999999999999E-13</c:v>
                </c:pt>
                <c:pt idx="6901">
                  <c:v>-2.0299999999999999E-13</c:v>
                </c:pt>
                <c:pt idx="6902">
                  <c:v>-1.7299999999999999E-13</c:v>
                </c:pt>
                <c:pt idx="6903">
                  <c:v>-3.2299999999999999E-13</c:v>
                </c:pt>
                <c:pt idx="6904">
                  <c:v>-2.5900000000000001E-13</c:v>
                </c:pt>
                <c:pt idx="6905">
                  <c:v>-1.65E-13</c:v>
                </c:pt>
                <c:pt idx="6906">
                  <c:v>-1.8100000000000001E-13</c:v>
                </c:pt>
                <c:pt idx="6907">
                  <c:v>-4.0799999999999998E-13</c:v>
                </c:pt>
                <c:pt idx="6908">
                  <c:v>-1.18E-13</c:v>
                </c:pt>
                <c:pt idx="6909">
                  <c:v>-1.96E-13</c:v>
                </c:pt>
                <c:pt idx="6910">
                  <c:v>-2.5099999999999999E-13</c:v>
                </c:pt>
                <c:pt idx="6911">
                  <c:v>-1.5599999999999999E-13</c:v>
                </c:pt>
                <c:pt idx="6912">
                  <c:v>-2.02E-13</c:v>
                </c:pt>
                <c:pt idx="6913">
                  <c:v>-1.3400000000000001E-13</c:v>
                </c:pt>
                <c:pt idx="6914">
                  <c:v>-3.0099999999999998E-13</c:v>
                </c:pt>
                <c:pt idx="6915">
                  <c:v>-2.1700000000000001E-13</c:v>
                </c:pt>
                <c:pt idx="6916">
                  <c:v>-3.5899999999999998E-13</c:v>
                </c:pt>
                <c:pt idx="6917">
                  <c:v>-1.7399999999999999E-13</c:v>
                </c:pt>
                <c:pt idx="6918">
                  <c:v>-1.9099999999999999E-13</c:v>
                </c:pt>
                <c:pt idx="6919">
                  <c:v>-1.9400000000000001E-13</c:v>
                </c:pt>
                <c:pt idx="6920">
                  <c:v>-1.5800000000000001E-13</c:v>
                </c:pt>
                <c:pt idx="6921">
                  <c:v>-2.5700000000000002E-13</c:v>
                </c:pt>
                <c:pt idx="6922">
                  <c:v>-2.26E-13</c:v>
                </c:pt>
                <c:pt idx="6923">
                  <c:v>-3.5699999999999999E-13</c:v>
                </c:pt>
                <c:pt idx="6924">
                  <c:v>-2.3999999999999999E-13</c:v>
                </c:pt>
                <c:pt idx="6925">
                  <c:v>-2.3899999999999999E-13</c:v>
                </c:pt>
                <c:pt idx="6926">
                  <c:v>-2.5600000000000002E-13</c:v>
                </c:pt>
                <c:pt idx="6927">
                  <c:v>-1.9199999999999999E-13</c:v>
                </c:pt>
                <c:pt idx="6928">
                  <c:v>-1.0799999999999999E-13</c:v>
                </c:pt>
                <c:pt idx="6929">
                  <c:v>-1.7999999999999999E-13</c:v>
                </c:pt>
                <c:pt idx="6930">
                  <c:v>-2.19E-13</c:v>
                </c:pt>
                <c:pt idx="6931">
                  <c:v>-3.0600000000000001E-13</c:v>
                </c:pt>
                <c:pt idx="6932">
                  <c:v>-2.2199999999999999E-13</c:v>
                </c:pt>
                <c:pt idx="6933">
                  <c:v>-2.8300000000000001E-13</c:v>
                </c:pt>
                <c:pt idx="6934">
                  <c:v>-2.7100000000000001E-13</c:v>
                </c:pt>
                <c:pt idx="6935">
                  <c:v>-2.0399999999999999E-13</c:v>
                </c:pt>
                <c:pt idx="6936">
                  <c:v>-2.7399999999999999E-13</c:v>
                </c:pt>
                <c:pt idx="6937">
                  <c:v>-1.8700000000000001E-13</c:v>
                </c:pt>
                <c:pt idx="6938">
                  <c:v>-2.2300000000000001E-13</c:v>
                </c:pt>
                <c:pt idx="6939">
                  <c:v>-2.5299999999999998E-13</c:v>
                </c:pt>
                <c:pt idx="6940">
                  <c:v>-2.6700000000000002E-13</c:v>
                </c:pt>
                <c:pt idx="6941">
                  <c:v>-2.61E-13</c:v>
                </c:pt>
                <c:pt idx="6942">
                  <c:v>-2.9100000000000002E-13</c:v>
                </c:pt>
                <c:pt idx="6943">
                  <c:v>-1.55E-13</c:v>
                </c:pt>
                <c:pt idx="6944">
                  <c:v>-2.8000000000000002E-13</c:v>
                </c:pt>
                <c:pt idx="6945">
                  <c:v>-1.8800000000000001E-13</c:v>
                </c:pt>
                <c:pt idx="6946">
                  <c:v>-1.9900000000000001E-13</c:v>
                </c:pt>
                <c:pt idx="6947">
                  <c:v>-3.0600000000000001E-13</c:v>
                </c:pt>
                <c:pt idx="6948">
                  <c:v>-2.9300000000000001E-13</c:v>
                </c:pt>
                <c:pt idx="6949">
                  <c:v>-2.4300000000000002E-13</c:v>
                </c:pt>
                <c:pt idx="6950">
                  <c:v>-2.6299999999999999E-13</c:v>
                </c:pt>
                <c:pt idx="6951">
                  <c:v>-2.97E-13</c:v>
                </c:pt>
                <c:pt idx="6952">
                  <c:v>-1.4600000000000001E-13</c:v>
                </c:pt>
                <c:pt idx="6953">
                  <c:v>-2.4099999999999998E-13</c:v>
                </c:pt>
                <c:pt idx="6954">
                  <c:v>-3.1400000000000003E-13</c:v>
                </c:pt>
                <c:pt idx="6955">
                  <c:v>-2.4700000000000001E-13</c:v>
                </c:pt>
                <c:pt idx="6956">
                  <c:v>-2.8599999999999999E-13</c:v>
                </c:pt>
                <c:pt idx="6957">
                  <c:v>-1.54E-13</c:v>
                </c:pt>
                <c:pt idx="6958">
                  <c:v>-2.6599999999999998E-13</c:v>
                </c:pt>
                <c:pt idx="6959">
                  <c:v>-1.2800000000000001E-13</c:v>
                </c:pt>
                <c:pt idx="6960">
                  <c:v>-8.6999999999999995E-14</c:v>
                </c:pt>
                <c:pt idx="6961">
                  <c:v>-2.1800000000000001E-13</c:v>
                </c:pt>
                <c:pt idx="6962">
                  <c:v>-2.38E-13</c:v>
                </c:pt>
                <c:pt idx="6963">
                  <c:v>-2.9300000000000001E-13</c:v>
                </c:pt>
                <c:pt idx="6964">
                  <c:v>-1.25E-13</c:v>
                </c:pt>
                <c:pt idx="6965">
                  <c:v>-3.5300000000000001E-13</c:v>
                </c:pt>
                <c:pt idx="6966">
                  <c:v>-3.5999999999999998E-14</c:v>
                </c:pt>
                <c:pt idx="6967">
                  <c:v>-2.26E-13</c:v>
                </c:pt>
                <c:pt idx="6968">
                  <c:v>-2.5299999999999998E-13</c:v>
                </c:pt>
                <c:pt idx="6969">
                  <c:v>-2.61E-13</c:v>
                </c:pt>
                <c:pt idx="6970">
                  <c:v>-1.04E-13</c:v>
                </c:pt>
                <c:pt idx="6971">
                  <c:v>-2.72E-13</c:v>
                </c:pt>
                <c:pt idx="6972">
                  <c:v>-2.5800000000000001E-13</c:v>
                </c:pt>
                <c:pt idx="6973">
                  <c:v>-2.2899999999999998E-13</c:v>
                </c:pt>
                <c:pt idx="6974">
                  <c:v>-1.6400000000000001E-13</c:v>
                </c:pt>
                <c:pt idx="6975">
                  <c:v>-1.8599999999999999E-13</c:v>
                </c:pt>
                <c:pt idx="6976">
                  <c:v>-3.1800000000000001E-13</c:v>
                </c:pt>
                <c:pt idx="6977">
                  <c:v>-2.5299999999999998E-13</c:v>
                </c:pt>
                <c:pt idx="6978">
                  <c:v>-2.5900000000000001E-13</c:v>
                </c:pt>
                <c:pt idx="6979">
                  <c:v>-2.1200000000000001E-13</c:v>
                </c:pt>
                <c:pt idx="6980">
                  <c:v>-2.1499999999999999E-13</c:v>
                </c:pt>
                <c:pt idx="6981">
                  <c:v>-2.0600000000000001E-13</c:v>
                </c:pt>
                <c:pt idx="6982">
                  <c:v>-2.1800000000000001E-13</c:v>
                </c:pt>
                <c:pt idx="6983">
                  <c:v>-3.68E-13</c:v>
                </c:pt>
                <c:pt idx="6984">
                  <c:v>-1.13E-13</c:v>
                </c:pt>
                <c:pt idx="6985">
                  <c:v>-2.96E-13</c:v>
                </c:pt>
                <c:pt idx="6986">
                  <c:v>-2.2099999999999999E-13</c:v>
                </c:pt>
                <c:pt idx="6987">
                  <c:v>-2.02E-13</c:v>
                </c:pt>
                <c:pt idx="6988">
                  <c:v>-2.5700000000000002E-13</c:v>
                </c:pt>
                <c:pt idx="6989">
                  <c:v>-1.09E-13</c:v>
                </c:pt>
                <c:pt idx="6990">
                  <c:v>-3.2700000000000002E-13</c:v>
                </c:pt>
                <c:pt idx="6991">
                  <c:v>-1.18E-13</c:v>
                </c:pt>
                <c:pt idx="6992">
                  <c:v>-2.4099999999999998E-13</c:v>
                </c:pt>
                <c:pt idx="6993">
                  <c:v>-1.66E-13</c:v>
                </c:pt>
                <c:pt idx="6994">
                  <c:v>-1.5200000000000001E-13</c:v>
                </c:pt>
                <c:pt idx="6995">
                  <c:v>-1.53E-13</c:v>
                </c:pt>
                <c:pt idx="6996">
                  <c:v>-2.5900000000000001E-13</c:v>
                </c:pt>
                <c:pt idx="6997">
                  <c:v>-1.61E-13</c:v>
                </c:pt>
                <c:pt idx="6998">
                  <c:v>-2.19E-13</c:v>
                </c:pt>
                <c:pt idx="6999">
                  <c:v>-2.72E-13</c:v>
                </c:pt>
                <c:pt idx="7000">
                  <c:v>-2.7599999999999999E-13</c:v>
                </c:pt>
                <c:pt idx="7001">
                  <c:v>-1.8599999999999999E-13</c:v>
                </c:pt>
                <c:pt idx="7002">
                  <c:v>-2.49E-13</c:v>
                </c:pt>
                <c:pt idx="7003">
                  <c:v>-1.5700000000000001E-13</c:v>
                </c:pt>
                <c:pt idx="7004">
                  <c:v>-2.7000000000000001E-13</c:v>
                </c:pt>
                <c:pt idx="7005">
                  <c:v>-3.2E-13</c:v>
                </c:pt>
                <c:pt idx="7006">
                  <c:v>-1.7999999999999999E-13</c:v>
                </c:pt>
                <c:pt idx="7007">
                  <c:v>-2.4999999999999999E-13</c:v>
                </c:pt>
                <c:pt idx="7008">
                  <c:v>-2.6800000000000002E-13</c:v>
                </c:pt>
                <c:pt idx="7009">
                  <c:v>-1.13E-13</c:v>
                </c:pt>
                <c:pt idx="7010">
                  <c:v>-1.77E-13</c:v>
                </c:pt>
                <c:pt idx="7011">
                  <c:v>-2.38E-13</c:v>
                </c:pt>
                <c:pt idx="7012">
                  <c:v>-2.0399999999999999E-13</c:v>
                </c:pt>
                <c:pt idx="7013">
                  <c:v>-2.8599999999999999E-13</c:v>
                </c:pt>
                <c:pt idx="7014">
                  <c:v>-1.7299999999999999E-13</c:v>
                </c:pt>
                <c:pt idx="7015">
                  <c:v>-1.9699999999999999E-13</c:v>
                </c:pt>
                <c:pt idx="7016">
                  <c:v>-2.4400000000000002E-13</c:v>
                </c:pt>
                <c:pt idx="7017">
                  <c:v>-1.5099999999999999E-13</c:v>
                </c:pt>
                <c:pt idx="7018">
                  <c:v>-2.5199999999999999E-13</c:v>
                </c:pt>
                <c:pt idx="7019">
                  <c:v>-2.7499999999999999E-13</c:v>
                </c:pt>
                <c:pt idx="7020">
                  <c:v>-2.49E-13</c:v>
                </c:pt>
                <c:pt idx="7021">
                  <c:v>-2.08E-13</c:v>
                </c:pt>
                <c:pt idx="7022">
                  <c:v>-3.0400000000000002E-13</c:v>
                </c:pt>
                <c:pt idx="7023">
                  <c:v>-2.5600000000000002E-13</c:v>
                </c:pt>
                <c:pt idx="7024">
                  <c:v>-2.0600000000000001E-13</c:v>
                </c:pt>
                <c:pt idx="7025">
                  <c:v>-1.2699999999999999E-13</c:v>
                </c:pt>
                <c:pt idx="7026">
                  <c:v>-2.2799999999999999E-13</c:v>
                </c:pt>
                <c:pt idx="7027">
                  <c:v>-2.1700000000000001E-13</c:v>
                </c:pt>
                <c:pt idx="7028">
                  <c:v>-2.2799999999999999E-13</c:v>
                </c:pt>
                <c:pt idx="7029">
                  <c:v>-1.6799999999999999E-13</c:v>
                </c:pt>
                <c:pt idx="7030">
                  <c:v>-1.1700000000000001E-13</c:v>
                </c:pt>
                <c:pt idx="7031">
                  <c:v>-2.0999999999999999E-13</c:v>
                </c:pt>
                <c:pt idx="7032">
                  <c:v>-3.2900000000000001E-13</c:v>
                </c:pt>
                <c:pt idx="7033">
                  <c:v>-1.9799999999999999E-13</c:v>
                </c:pt>
                <c:pt idx="7034">
                  <c:v>-3.0400000000000002E-13</c:v>
                </c:pt>
                <c:pt idx="7035">
                  <c:v>-2.07E-13</c:v>
                </c:pt>
                <c:pt idx="7036">
                  <c:v>-2.3400000000000001E-13</c:v>
                </c:pt>
                <c:pt idx="7037">
                  <c:v>-1.7500000000000001E-13</c:v>
                </c:pt>
                <c:pt idx="7038">
                  <c:v>-2.7699999999999998E-13</c:v>
                </c:pt>
                <c:pt idx="7039">
                  <c:v>-4.1000000000000002E-13</c:v>
                </c:pt>
                <c:pt idx="7040">
                  <c:v>-1.36E-13</c:v>
                </c:pt>
                <c:pt idx="7041">
                  <c:v>-2.13E-13</c:v>
                </c:pt>
                <c:pt idx="7042">
                  <c:v>-2.4700000000000001E-13</c:v>
                </c:pt>
                <c:pt idx="7043">
                  <c:v>-2.08E-13</c:v>
                </c:pt>
                <c:pt idx="7044">
                  <c:v>-1.95E-13</c:v>
                </c:pt>
                <c:pt idx="7045">
                  <c:v>-3.8900000000000001E-13</c:v>
                </c:pt>
                <c:pt idx="7046">
                  <c:v>-2.2999999999999998E-13</c:v>
                </c:pt>
                <c:pt idx="7047">
                  <c:v>-2.2799999999999999E-13</c:v>
                </c:pt>
                <c:pt idx="7048">
                  <c:v>-2.9500000000000001E-13</c:v>
                </c:pt>
                <c:pt idx="7049">
                  <c:v>-6.2999999999999997E-14</c:v>
                </c:pt>
                <c:pt idx="7050">
                  <c:v>-1.1499999999999999E-13</c:v>
                </c:pt>
                <c:pt idx="7051">
                  <c:v>-3.08E-13</c:v>
                </c:pt>
                <c:pt idx="7052">
                  <c:v>-2.2899999999999998E-13</c:v>
                </c:pt>
                <c:pt idx="7053">
                  <c:v>-1.6400000000000001E-13</c:v>
                </c:pt>
                <c:pt idx="7054">
                  <c:v>-3.1800000000000001E-13</c:v>
                </c:pt>
                <c:pt idx="7055">
                  <c:v>-3.0600000000000001E-13</c:v>
                </c:pt>
                <c:pt idx="7056">
                  <c:v>-2.1200000000000001E-13</c:v>
                </c:pt>
                <c:pt idx="7057">
                  <c:v>-2.7000000000000001E-13</c:v>
                </c:pt>
                <c:pt idx="7058">
                  <c:v>-3.2600000000000002E-13</c:v>
                </c:pt>
                <c:pt idx="7059">
                  <c:v>-2.8200000000000001E-13</c:v>
                </c:pt>
                <c:pt idx="7060">
                  <c:v>-2.0399999999999999E-13</c:v>
                </c:pt>
                <c:pt idx="7061">
                  <c:v>-4.1300000000000001E-13</c:v>
                </c:pt>
                <c:pt idx="7062">
                  <c:v>-2.0600000000000001E-13</c:v>
                </c:pt>
                <c:pt idx="7063">
                  <c:v>-1.9799999999999999E-13</c:v>
                </c:pt>
                <c:pt idx="7064">
                  <c:v>-7.3000000000000004E-14</c:v>
                </c:pt>
                <c:pt idx="7065">
                  <c:v>-3.9599999999999998E-13</c:v>
                </c:pt>
                <c:pt idx="7066">
                  <c:v>-3.0199999999999998E-13</c:v>
                </c:pt>
                <c:pt idx="7067">
                  <c:v>-2.5800000000000001E-13</c:v>
                </c:pt>
                <c:pt idx="7068">
                  <c:v>-2.08E-13</c:v>
                </c:pt>
                <c:pt idx="7069">
                  <c:v>-1.6300000000000001E-13</c:v>
                </c:pt>
                <c:pt idx="7070">
                  <c:v>-2.0999999999999999E-13</c:v>
                </c:pt>
                <c:pt idx="7071">
                  <c:v>-2.3500000000000001E-13</c:v>
                </c:pt>
                <c:pt idx="7072">
                  <c:v>-2.7100000000000001E-13</c:v>
                </c:pt>
                <c:pt idx="7073">
                  <c:v>-2.85E-13</c:v>
                </c:pt>
                <c:pt idx="7074">
                  <c:v>-2.5700000000000002E-13</c:v>
                </c:pt>
                <c:pt idx="7075">
                  <c:v>-1.5099999999999999E-13</c:v>
                </c:pt>
                <c:pt idx="7076">
                  <c:v>-1.7899999999999999E-13</c:v>
                </c:pt>
                <c:pt idx="7077">
                  <c:v>-2.8100000000000001E-13</c:v>
                </c:pt>
                <c:pt idx="7078">
                  <c:v>-3.2700000000000002E-13</c:v>
                </c:pt>
                <c:pt idx="7079">
                  <c:v>-8.3E-14</c:v>
                </c:pt>
                <c:pt idx="7080">
                  <c:v>-2.4300000000000002E-13</c:v>
                </c:pt>
                <c:pt idx="7081">
                  <c:v>-1.9199999999999999E-13</c:v>
                </c:pt>
                <c:pt idx="7082">
                  <c:v>-2.6E-13</c:v>
                </c:pt>
                <c:pt idx="7083">
                  <c:v>-2.9100000000000002E-13</c:v>
                </c:pt>
                <c:pt idx="7084">
                  <c:v>-1.6E-13</c:v>
                </c:pt>
                <c:pt idx="7085">
                  <c:v>-2.1599999999999999E-13</c:v>
                </c:pt>
                <c:pt idx="7086">
                  <c:v>-1.8499999999999999E-13</c:v>
                </c:pt>
                <c:pt idx="7087">
                  <c:v>-1.9799999999999999E-13</c:v>
                </c:pt>
                <c:pt idx="7088">
                  <c:v>-2.7000000000000001E-13</c:v>
                </c:pt>
                <c:pt idx="7089">
                  <c:v>-2.8300000000000001E-13</c:v>
                </c:pt>
                <c:pt idx="7090">
                  <c:v>-2.4600000000000001E-13</c:v>
                </c:pt>
                <c:pt idx="7091">
                  <c:v>-1.7299999999999999E-13</c:v>
                </c:pt>
                <c:pt idx="7092">
                  <c:v>-2.3999999999999999E-13</c:v>
                </c:pt>
                <c:pt idx="7093">
                  <c:v>-2.1800000000000001E-13</c:v>
                </c:pt>
                <c:pt idx="7094">
                  <c:v>-2.07E-13</c:v>
                </c:pt>
                <c:pt idx="7095">
                  <c:v>-1.95E-13</c:v>
                </c:pt>
                <c:pt idx="7096">
                  <c:v>-1.77E-13</c:v>
                </c:pt>
                <c:pt idx="7097">
                  <c:v>-2.4099999999999998E-13</c:v>
                </c:pt>
                <c:pt idx="7098">
                  <c:v>-2.9999999999999998E-13</c:v>
                </c:pt>
                <c:pt idx="7099">
                  <c:v>-1.65E-13</c:v>
                </c:pt>
                <c:pt idx="7100">
                  <c:v>-1.96E-13</c:v>
                </c:pt>
                <c:pt idx="7101">
                  <c:v>-2.2099999999999999E-13</c:v>
                </c:pt>
                <c:pt idx="7102">
                  <c:v>-2.37E-13</c:v>
                </c:pt>
                <c:pt idx="7103">
                  <c:v>-1.1099999999999999E-13</c:v>
                </c:pt>
                <c:pt idx="7104">
                  <c:v>-3.44E-13</c:v>
                </c:pt>
                <c:pt idx="7105">
                  <c:v>-9.8999999999999995E-14</c:v>
                </c:pt>
                <c:pt idx="7106">
                  <c:v>-2.8300000000000001E-13</c:v>
                </c:pt>
                <c:pt idx="7107">
                  <c:v>-2.13E-13</c:v>
                </c:pt>
                <c:pt idx="7108">
                  <c:v>-2.5700000000000002E-13</c:v>
                </c:pt>
                <c:pt idx="7109">
                  <c:v>-2.02E-13</c:v>
                </c:pt>
                <c:pt idx="7110">
                  <c:v>-1.4399999999999999E-13</c:v>
                </c:pt>
                <c:pt idx="7111">
                  <c:v>-2.6399999999999999E-13</c:v>
                </c:pt>
                <c:pt idx="7112">
                  <c:v>-1.4600000000000001E-13</c:v>
                </c:pt>
                <c:pt idx="7113">
                  <c:v>-2.2899999999999998E-13</c:v>
                </c:pt>
                <c:pt idx="7114">
                  <c:v>-2.19E-13</c:v>
                </c:pt>
                <c:pt idx="7115">
                  <c:v>-2.9999999999999998E-13</c:v>
                </c:pt>
                <c:pt idx="7116">
                  <c:v>-2.4600000000000001E-13</c:v>
                </c:pt>
                <c:pt idx="7117">
                  <c:v>-1.8499999999999999E-13</c:v>
                </c:pt>
                <c:pt idx="7118">
                  <c:v>-2.4099999999999998E-13</c:v>
                </c:pt>
                <c:pt idx="7119">
                  <c:v>-2.02E-13</c:v>
                </c:pt>
                <c:pt idx="7120">
                  <c:v>-1.5200000000000001E-13</c:v>
                </c:pt>
                <c:pt idx="7121">
                  <c:v>-1.7500000000000001E-13</c:v>
                </c:pt>
                <c:pt idx="7122">
                  <c:v>-8.9999999999999995E-14</c:v>
                </c:pt>
                <c:pt idx="7123">
                  <c:v>-2.6900000000000001E-13</c:v>
                </c:pt>
                <c:pt idx="7124">
                  <c:v>-2.84E-13</c:v>
                </c:pt>
                <c:pt idx="7125">
                  <c:v>-2.7100000000000001E-13</c:v>
                </c:pt>
                <c:pt idx="7126">
                  <c:v>-2.1100000000000001E-13</c:v>
                </c:pt>
                <c:pt idx="7127">
                  <c:v>-1.5800000000000001E-13</c:v>
                </c:pt>
                <c:pt idx="7128">
                  <c:v>-1.7000000000000001E-13</c:v>
                </c:pt>
                <c:pt idx="7129">
                  <c:v>-2.6700000000000002E-13</c:v>
                </c:pt>
                <c:pt idx="7130">
                  <c:v>-2.0500000000000001E-13</c:v>
                </c:pt>
                <c:pt idx="7131">
                  <c:v>-2.5099999999999999E-13</c:v>
                </c:pt>
                <c:pt idx="7132">
                  <c:v>-2.8799999999999998E-13</c:v>
                </c:pt>
                <c:pt idx="7133">
                  <c:v>-1.9300000000000001E-13</c:v>
                </c:pt>
                <c:pt idx="7134">
                  <c:v>-1.8700000000000001E-13</c:v>
                </c:pt>
                <c:pt idx="7135">
                  <c:v>-1.6300000000000001E-13</c:v>
                </c:pt>
                <c:pt idx="7136">
                  <c:v>-2.36E-13</c:v>
                </c:pt>
                <c:pt idx="7137">
                  <c:v>-2.4600000000000001E-13</c:v>
                </c:pt>
                <c:pt idx="7138">
                  <c:v>-1.6400000000000001E-13</c:v>
                </c:pt>
                <c:pt idx="7139">
                  <c:v>-2.5800000000000001E-13</c:v>
                </c:pt>
                <c:pt idx="7140">
                  <c:v>-1.7299999999999999E-13</c:v>
                </c:pt>
                <c:pt idx="7141">
                  <c:v>-2.26E-13</c:v>
                </c:pt>
                <c:pt idx="7142">
                  <c:v>-3.4200000000000001E-13</c:v>
                </c:pt>
                <c:pt idx="7143">
                  <c:v>-2.9100000000000002E-13</c:v>
                </c:pt>
                <c:pt idx="7144">
                  <c:v>-1.4399999999999999E-13</c:v>
                </c:pt>
                <c:pt idx="7145">
                  <c:v>-2.5299999999999998E-13</c:v>
                </c:pt>
                <c:pt idx="7146">
                  <c:v>-2.3200000000000002E-13</c:v>
                </c:pt>
                <c:pt idx="7147">
                  <c:v>-2.2699999999999999E-13</c:v>
                </c:pt>
                <c:pt idx="7148">
                  <c:v>-3.0300000000000002E-13</c:v>
                </c:pt>
                <c:pt idx="7149">
                  <c:v>-2.25E-13</c:v>
                </c:pt>
                <c:pt idx="7150">
                  <c:v>-2.24E-13</c:v>
                </c:pt>
                <c:pt idx="7151">
                  <c:v>-1.3500000000000001E-13</c:v>
                </c:pt>
                <c:pt idx="7152">
                  <c:v>-2.37E-13</c:v>
                </c:pt>
                <c:pt idx="7153">
                  <c:v>-3.1800000000000001E-13</c:v>
                </c:pt>
                <c:pt idx="7154">
                  <c:v>-3.5000000000000002E-13</c:v>
                </c:pt>
                <c:pt idx="7155">
                  <c:v>-1.5800000000000001E-13</c:v>
                </c:pt>
                <c:pt idx="7156">
                  <c:v>-2.6900000000000001E-13</c:v>
                </c:pt>
                <c:pt idx="7157">
                  <c:v>-1.48E-13</c:v>
                </c:pt>
                <c:pt idx="7158">
                  <c:v>-1.54E-13</c:v>
                </c:pt>
                <c:pt idx="7159">
                  <c:v>-1.5599999999999999E-13</c:v>
                </c:pt>
                <c:pt idx="7160">
                  <c:v>-2.5800000000000001E-13</c:v>
                </c:pt>
                <c:pt idx="7161">
                  <c:v>-3.1299999999999998E-13</c:v>
                </c:pt>
                <c:pt idx="7162">
                  <c:v>-1.7399999999999999E-13</c:v>
                </c:pt>
                <c:pt idx="7163">
                  <c:v>-2.5099999999999999E-13</c:v>
                </c:pt>
                <c:pt idx="7164">
                  <c:v>-2.8000000000000002E-13</c:v>
                </c:pt>
                <c:pt idx="7165">
                  <c:v>-2.8999999999999998E-13</c:v>
                </c:pt>
                <c:pt idx="7166">
                  <c:v>-2.4500000000000002E-13</c:v>
                </c:pt>
                <c:pt idx="7167">
                  <c:v>-1.3299999999999999E-13</c:v>
                </c:pt>
                <c:pt idx="7168">
                  <c:v>-2.5900000000000001E-13</c:v>
                </c:pt>
                <c:pt idx="7169">
                  <c:v>-1.9799999999999999E-13</c:v>
                </c:pt>
                <c:pt idx="7170">
                  <c:v>-2.85E-13</c:v>
                </c:pt>
                <c:pt idx="7171">
                  <c:v>-2.6599999999999998E-13</c:v>
                </c:pt>
                <c:pt idx="7172">
                  <c:v>-2.9300000000000001E-13</c:v>
                </c:pt>
                <c:pt idx="7173">
                  <c:v>-3.2E-13</c:v>
                </c:pt>
                <c:pt idx="7174">
                  <c:v>-2.1100000000000001E-13</c:v>
                </c:pt>
                <c:pt idx="7175">
                  <c:v>-2.48E-13</c:v>
                </c:pt>
                <c:pt idx="7176">
                  <c:v>-1.12E-13</c:v>
                </c:pt>
                <c:pt idx="7177">
                  <c:v>-1.55E-13</c:v>
                </c:pt>
                <c:pt idx="7178">
                  <c:v>-2.7000000000000001E-13</c:v>
                </c:pt>
                <c:pt idx="7179">
                  <c:v>-2.2699999999999999E-13</c:v>
                </c:pt>
                <c:pt idx="7180">
                  <c:v>-2.7799999999999998E-13</c:v>
                </c:pt>
                <c:pt idx="7181">
                  <c:v>-2.0600000000000001E-13</c:v>
                </c:pt>
                <c:pt idx="7182">
                  <c:v>-2.6E-13</c:v>
                </c:pt>
                <c:pt idx="7183">
                  <c:v>-1.9300000000000001E-13</c:v>
                </c:pt>
                <c:pt idx="7184">
                  <c:v>-2.5800000000000001E-13</c:v>
                </c:pt>
                <c:pt idx="7185">
                  <c:v>-3.3499999999999999E-13</c:v>
                </c:pt>
                <c:pt idx="7186">
                  <c:v>-1.49E-13</c:v>
                </c:pt>
                <c:pt idx="7187">
                  <c:v>-2.1100000000000001E-13</c:v>
                </c:pt>
                <c:pt idx="7188">
                  <c:v>-3.5699999999999999E-13</c:v>
                </c:pt>
                <c:pt idx="7189">
                  <c:v>-3.2900000000000001E-13</c:v>
                </c:pt>
                <c:pt idx="7190">
                  <c:v>-2.25E-13</c:v>
                </c:pt>
                <c:pt idx="7191">
                  <c:v>-2.5600000000000002E-13</c:v>
                </c:pt>
                <c:pt idx="7192">
                  <c:v>-2.4400000000000002E-13</c:v>
                </c:pt>
                <c:pt idx="7193">
                  <c:v>-1.9900000000000001E-13</c:v>
                </c:pt>
                <c:pt idx="7194">
                  <c:v>-1.8599999999999999E-13</c:v>
                </c:pt>
                <c:pt idx="7195">
                  <c:v>-2.49E-13</c:v>
                </c:pt>
                <c:pt idx="7196">
                  <c:v>-2.2099999999999999E-13</c:v>
                </c:pt>
                <c:pt idx="7197">
                  <c:v>-1.3799999999999999E-13</c:v>
                </c:pt>
                <c:pt idx="7198">
                  <c:v>-2.0899999999999999E-13</c:v>
                </c:pt>
                <c:pt idx="7199">
                  <c:v>-1.1700000000000001E-13</c:v>
                </c:pt>
                <c:pt idx="7200">
                  <c:v>-2.6599999999999998E-13</c:v>
                </c:pt>
                <c:pt idx="7201">
                  <c:v>-2.5399999999999998E-13</c:v>
                </c:pt>
                <c:pt idx="7202">
                  <c:v>-2.5700000000000002E-13</c:v>
                </c:pt>
                <c:pt idx="7203">
                  <c:v>-1.43E-13</c:v>
                </c:pt>
                <c:pt idx="7204">
                  <c:v>-1.7500000000000001E-13</c:v>
                </c:pt>
                <c:pt idx="7205">
                  <c:v>-2.19E-13</c:v>
                </c:pt>
                <c:pt idx="7206">
                  <c:v>-2.3999999999999999E-13</c:v>
                </c:pt>
                <c:pt idx="7207">
                  <c:v>-8.5000000000000004E-14</c:v>
                </c:pt>
                <c:pt idx="7208">
                  <c:v>-1.7399999999999999E-13</c:v>
                </c:pt>
                <c:pt idx="7209">
                  <c:v>-1.0199999999999999E-13</c:v>
                </c:pt>
                <c:pt idx="7210">
                  <c:v>-1.13E-13</c:v>
                </c:pt>
                <c:pt idx="7211">
                  <c:v>-2.3300000000000002E-13</c:v>
                </c:pt>
                <c:pt idx="7212">
                  <c:v>-1.4000000000000001E-13</c:v>
                </c:pt>
                <c:pt idx="7213">
                  <c:v>-3.7400000000000002E-13</c:v>
                </c:pt>
                <c:pt idx="7214">
                  <c:v>-1.9E-13</c:v>
                </c:pt>
                <c:pt idx="7215">
                  <c:v>-1.3500000000000001E-13</c:v>
                </c:pt>
                <c:pt idx="7216">
                  <c:v>-1.24E-13</c:v>
                </c:pt>
                <c:pt idx="7217">
                  <c:v>-2.8300000000000001E-13</c:v>
                </c:pt>
                <c:pt idx="7218">
                  <c:v>-2.19E-13</c:v>
                </c:pt>
                <c:pt idx="7219">
                  <c:v>-2.5399999999999998E-13</c:v>
                </c:pt>
                <c:pt idx="7220">
                  <c:v>-2.5299999999999998E-13</c:v>
                </c:pt>
                <c:pt idx="7221">
                  <c:v>-2.3899999999999999E-13</c:v>
                </c:pt>
                <c:pt idx="7222">
                  <c:v>-2.3899999999999999E-13</c:v>
                </c:pt>
                <c:pt idx="7223">
                  <c:v>-3.44E-13</c:v>
                </c:pt>
                <c:pt idx="7224">
                  <c:v>-2.1499999999999999E-13</c:v>
                </c:pt>
                <c:pt idx="7225">
                  <c:v>-2.8999999999999998E-13</c:v>
                </c:pt>
                <c:pt idx="7226">
                  <c:v>-2.14E-13</c:v>
                </c:pt>
                <c:pt idx="7227">
                  <c:v>-2.7399999999999999E-13</c:v>
                </c:pt>
                <c:pt idx="7228">
                  <c:v>-2.1100000000000001E-13</c:v>
                </c:pt>
                <c:pt idx="7229">
                  <c:v>-2.36E-13</c:v>
                </c:pt>
                <c:pt idx="7230">
                  <c:v>-1.8100000000000001E-13</c:v>
                </c:pt>
                <c:pt idx="7231">
                  <c:v>-1.0499999999999999E-13</c:v>
                </c:pt>
                <c:pt idx="7232">
                  <c:v>-2.8699999999999999E-13</c:v>
                </c:pt>
                <c:pt idx="7233">
                  <c:v>-1.6900000000000001E-13</c:v>
                </c:pt>
                <c:pt idx="7234">
                  <c:v>-1.24E-13</c:v>
                </c:pt>
                <c:pt idx="7235">
                  <c:v>-2.4099999999999998E-13</c:v>
                </c:pt>
                <c:pt idx="7236">
                  <c:v>-1.6799999999999999E-13</c:v>
                </c:pt>
                <c:pt idx="7237">
                  <c:v>-1.3199999999999999E-13</c:v>
                </c:pt>
                <c:pt idx="7238">
                  <c:v>-2.4700000000000001E-13</c:v>
                </c:pt>
                <c:pt idx="7239">
                  <c:v>-2.08E-13</c:v>
                </c:pt>
                <c:pt idx="7240">
                  <c:v>-1.78E-13</c:v>
                </c:pt>
                <c:pt idx="7241">
                  <c:v>-3.0400000000000002E-13</c:v>
                </c:pt>
                <c:pt idx="7242">
                  <c:v>-2.02E-13</c:v>
                </c:pt>
                <c:pt idx="7243">
                  <c:v>-1.5200000000000001E-13</c:v>
                </c:pt>
                <c:pt idx="7244">
                  <c:v>-1.4000000000000001E-13</c:v>
                </c:pt>
                <c:pt idx="7245">
                  <c:v>-2.7000000000000001E-13</c:v>
                </c:pt>
                <c:pt idx="7246">
                  <c:v>-1.65E-13</c:v>
                </c:pt>
                <c:pt idx="7247">
                  <c:v>-8.3999999999999995E-14</c:v>
                </c:pt>
                <c:pt idx="7248">
                  <c:v>-3.4499999999999999E-13</c:v>
                </c:pt>
                <c:pt idx="7249">
                  <c:v>-2.1800000000000001E-13</c:v>
                </c:pt>
                <c:pt idx="7250">
                  <c:v>-2.01E-13</c:v>
                </c:pt>
                <c:pt idx="7251">
                  <c:v>-2.37E-13</c:v>
                </c:pt>
                <c:pt idx="7252">
                  <c:v>-1.3799999999999999E-13</c:v>
                </c:pt>
                <c:pt idx="7253">
                  <c:v>-2.4099999999999998E-13</c:v>
                </c:pt>
                <c:pt idx="7254">
                  <c:v>-1.9199999999999999E-13</c:v>
                </c:pt>
                <c:pt idx="7255">
                  <c:v>-1.8499999999999999E-13</c:v>
                </c:pt>
                <c:pt idx="7256">
                  <c:v>-3.09E-13</c:v>
                </c:pt>
                <c:pt idx="7257">
                  <c:v>-2.7100000000000001E-13</c:v>
                </c:pt>
                <c:pt idx="7258">
                  <c:v>-2.6E-13</c:v>
                </c:pt>
                <c:pt idx="7259">
                  <c:v>-1.31E-13</c:v>
                </c:pt>
                <c:pt idx="7260">
                  <c:v>-2.6700000000000002E-13</c:v>
                </c:pt>
                <c:pt idx="7261">
                  <c:v>-1.3199999999999999E-13</c:v>
                </c:pt>
                <c:pt idx="7262">
                  <c:v>-2.49E-13</c:v>
                </c:pt>
                <c:pt idx="7263">
                  <c:v>-3.2800000000000002E-13</c:v>
                </c:pt>
                <c:pt idx="7264">
                  <c:v>-1.9699999999999999E-13</c:v>
                </c:pt>
                <c:pt idx="7265">
                  <c:v>-1.6E-13</c:v>
                </c:pt>
                <c:pt idx="7266">
                  <c:v>-1.59E-13</c:v>
                </c:pt>
                <c:pt idx="7267">
                  <c:v>-1.9699999999999999E-13</c:v>
                </c:pt>
                <c:pt idx="7268">
                  <c:v>-1.3400000000000001E-13</c:v>
                </c:pt>
                <c:pt idx="7269">
                  <c:v>-2.8699999999999999E-13</c:v>
                </c:pt>
                <c:pt idx="7270">
                  <c:v>-2.7399999999999999E-13</c:v>
                </c:pt>
                <c:pt idx="7271">
                  <c:v>-2.2E-13</c:v>
                </c:pt>
                <c:pt idx="7272">
                  <c:v>-2.7599999999999999E-13</c:v>
                </c:pt>
                <c:pt idx="7273">
                  <c:v>-1.2300000000000001E-13</c:v>
                </c:pt>
                <c:pt idx="7274">
                  <c:v>-2.13E-13</c:v>
                </c:pt>
                <c:pt idx="7275">
                  <c:v>-3.4100000000000001E-13</c:v>
                </c:pt>
                <c:pt idx="7276">
                  <c:v>-2.0899999999999999E-13</c:v>
                </c:pt>
                <c:pt idx="7277">
                  <c:v>-1.4499999999999999E-13</c:v>
                </c:pt>
                <c:pt idx="7278">
                  <c:v>-1.1099999999999999E-13</c:v>
                </c:pt>
                <c:pt idx="7279">
                  <c:v>-1.36E-13</c:v>
                </c:pt>
                <c:pt idx="7280">
                  <c:v>-2.1499999999999999E-13</c:v>
                </c:pt>
                <c:pt idx="7281">
                  <c:v>-5.8000000000000005E-14</c:v>
                </c:pt>
                <c:pt idx="7282">
                  <c:v>-1.77E-13</c:v>
                </c:pt>
                <c:pt idx="7283">
                  <c:v>-2.96E-13</c:v>
                </c:pt>
                <c:pt idx="7284">
                  <c:v>-1.1099999999999999E-13</c:v>
                </c:pt>
                <c:pt idx="7285">
                  <c:v>-2.7599999999999999E-13</c:v>
                </c:pt>
                <c:pt idx="7286">
                  <c:v>-1.9099999999999999E-13</c:v>
                </c:pt>
                <c:pt idx="7287">
                  <c:v>-1.6900000000000001E-13</c:v>
                </c:pt>
                <c:pt idx="7288">
                  <c:v>-1.54E-13</c:v>
                </c:pt>
                <c:pt idx="7289">
                  <c:v>-2.2699999999999999E-13</c:v>
                </c:pt>
                <c:pt idx="7290">
                  <c:v>-1.3500000000000001E-13</c:v>
                </c:pt>
                <c:pt idx="7291">
                  <c:v>-2.4500000000000002E-13</c:v>
                </c:pt>
                <c:pt idx="7292">
                  <c:v>-2.1499999999999999E-13</c:v>
                </c:pt>
                <c:pt idx="7293">
                  <c:v>-3.7299999999999998E-13</c:v>
                </c:pt>
                <c:pt idx="7294">
                  <c:v>-2.1499999999999999E-13</c:v>
                </c:pt>
                <c:pt idx="7295">
                  <c:v>-4.3E-14</c:v>
                </c:pt>
                <c:pt idx="7296">
                  <c:v>-2.08E-13</c:v>
                </c:pt>
                <c:pt idx="7297">
                  <c:v>-1.4499999999999999E-13</c:v>
                </c:pt>
                <c:pt idx="7298">
                  <c:v>-2.7599999999999999E-13</c:v>
                </c:pt>
                <c:pt idx="7299">
                  <c:v>-2.4099999999999998E-13</c:v>
                </c:pt>
                <c:pt idx="7300">
                  <c:v>-1.01E-13</c:v>
                </c:pt>
                <c:pt idx="7301">
                  <c:v>-2.01E-13</c:v>
                </c:pt>
                <c:pt idx="7302">
                  <c:v>-1.77E-13</c:v>
                </c:pt>
                <c:pt idx="7303">
                  <c:v>-1.4000000000000001E-13</c:v>
                </c:pt>
                <c:pt idx="7304">
                  <c:v>-2.3300000000000002E-13</c:v>
                </c:pt>
                <c:pt idx="7305">
                  <c:v>-2.6599999999999998E-13</c:v>
                </c:pt>
                <c:pt idx="7306">
                  <c:v>-2.97E-13</c:v>
                </c:pt>
                <c:pt idx="7307">
                  <c:v>-1.5200000000000001E-13</c:v>
                </c:pt>
                <c:pt idx="7308">
                  <c:v>-3.0999999999999999E-13</c:v>
                </c:pt>
                <c:pt idx="7309">
                  <c:v>-3.3299999999999999E-13</c:v>
                </c:pt>
                <c:pt idx="7310">
                  <c:v>-2.9799999999999999E-13</c:v>
                </c:pt>
                <c:pt idx="7311">
                  <c:v>-3.7E-14</c:v>
                </c:pt>
                <c:pt idx="7312">
                  <c:v>-2.5500000000000002E-13</c:v>
                </c:pt>
                <c:pt idx="7313">
                  <c:v>-2.2799999999999999E-13</c:v>
                </c:pt>
                <c:pt idx="7314">
                  <c:v>-2.8599999999999999E-13</c:v>
                </c:pt>
                <c:pt idx="7315">
                  <c:v>-1.2900000000000001E-13</c:v>
                </c:pt>
                <c:pt idx="7316">
                  <c:v>-1.3299999999999999E-13</c:v>
                </c:pt>
                <c:pt idx="7317">
                  <c:v>-2.7699999999999998E-13</c:v>
                </c:pt>
                <c:pt idx="7318">
                  <c:v>-2.3300000000000002E-13</c:v>
                </c:pt>
                <c:pt idx="7319">
                  <c:v>-1.6799999999999999E-13</c:v>
                </c:pt>
                <c:pt idx="7320">
                  <c:v>-1.07E-13</c:v>
                </c:pt>
                <c:pt idx="7321">
                  <c:v>-1.6900000000000001E-13</c:v>
                </c:pt>
                <c:pt idx="7322">
                  <c:v>-1.65E-13</c:v>
                </c:pt>
                <c:pt idx="7323">
                  <c:v>-2.0999999999999999E-13</c:v>
                </c:pt>
                <c:pt idx="7324">
                  <c:v>-2.0299999999999999E-13</c:v>
                </c:pt>
                <c:pt idx="7325">
                  <c:v>-3.19E-13</c:v>
                </c:pt>
                <c:pt idx="7326">
                  <c:v>-2.6399999999999999E-13</c:v>
                </c:pt>
                <c:pt idx="7327">
                  <c:v>-1.5800000000000001E-13</c:v>
                </c:pt>
                <c:pt idx="7328">
                  <c:v>-9.5999999999999995E-14</c:v>
                </c:pt>
                <c:pt idx="7329">
                  <c:v>-1.9300000000000001E-13</c:v>
                </c:pt>
                <c:pt idx="7330">
                  <c:v>-2.9799999999999999E-13</c:v>
                </c:pt>
                <c:pt idx="7331">
                  <c:v>-2.2899999999999998E-13</c:v>
                </c:pt>
                <c:pt idx="7332">
                  <c:v>-1.1399999999999999E-13</c:v>
                </c:pt>
                <c:pt idx="7333">
                  <c:v>-2.5700000000000002E-13</c:v>
                </c:pt>
                <c:pt idx="7334">
                  <c:v>-2.7000000000000001E-13</c:v>
                </c:pt>
                <c:pt idx="7335">
                  <c:v>-2.1800000000000001E-13</c:v>
                </c:pt>
                <c:pt idx="7336">
                  <c:v>-1.7399999999999999E-13</c:v>
                </c:pt>
                <c:pt idx="7337">
                  <c:v>-2.9400000000000001E-13</c:v>
                </c:pt>
                <c:pt idx="7338">
                  <c:v>-2.1100000000000001E-13</c:v>
                </c:pt>
                <c:pt idx="7339">
                  <c:v>-2.7799999999999998E-13</c:v>
                </c:pt>
                <c:pt idx="7340">
                  <c:v>-2.9799999999999999E-13</c:v>
                </c:pt>
                <c:pt idx="7341">
                  <c:v>-2.3500000000000001E-13</c:v>
                </c:pt>
                <c:pt idx="7342">
                  <c:v>-2.2199999999999999E-13</c:v>
                </c:pt>
                <c:pt idx="7343">
                  <c:v>-2.6399999999999999E-13</c:v>
                </c:pt>
                <c:pt idx="7344">
                  <c:v>-2.6199999999999999E-13</c:v>
                </c:pt>
                <c:pt idx="7345">
                  <c:v>-2.1599999999999999E-13</c:v>
                </c:pt>
                <c:pt idx="7346">
                  <c:v>-2.0000000000000001E-13</c:v>
                </c:pt>
                <c:pt idx="7347">
                  <c:v>-2.2799999999999999E-13</c:v>
                </c:pt>
                <c:pt idx="7348">
                  <c:v>-1.3799999999999999E-13</c:v>
                </c:pt>
                <c:pt idx="7349">
                  <c:v>-1.6300000000000001E-13</c:v>
                </c:pt>
                <c:pt idx="7350">
                  <c:v>-3.3499999999999999E-13</c:v>
                </c:pt>
                <c:pt idx="7351">
                  <c:v>-1.84E-13</c:v>
                </c:pt>
                <c:pt idx="7352">
                  <c:v>-1.4100000000000001E-13</c:v>
                </c:pt>
                <c:pt idx="7353">
                  <c:v>-2.5500000000000002E-13</c:v>
                </c:pt>
                <c:pt idx="7354">
                  <c:v>-1.5099999999999999E-13</c:v>
                </c:pt>
                <c:pt idx="7355">
                  <c:v>-2.24E-13</c:v>
                </c:pt>
                <c:pt idx="7356">
                  <c:v>-2.2899999999999998E-13</c:v>
                </c:pt>
                <c:pt idx="7357">
                  <c:v>-3.1099999999999999E-13</c:v>
                </c:pt>
                <c:pt idx="7358">
                  <c:v>-3.09E-13</c:v>
                </c:pt>
                <c:pt idx="7359">
                  <c:v>-1.71E-13</c:v>
                </c:pt>
                <c:pt idx="7360">
                  <c:v>-9.8999999999999995E-14</c:v>
                </c:pt>
                <c:pt idx="7361">
                  <c:v>-2.8200000000000001E-13</c:v>
                </c:pt>
                <c:pt idx="7362">
                  <c:v>-8.8999999999999999E-14</c:v>
                </c:pt>
                <c:pt idx="7363">
                  <c:v>-2.9899999999999999E-13</c:v>
                </c:pt>
                <c:pt idx="7364">
                  <c:v>-1.59E-13</c:v>
                </c:pt>
                <c:pt idx="7365">
                  <c:v>-1.55E-13</c:v>
                </c:pt>
                <c:pt idx="7366">
                  <c:v>-1.5700000000000001E-13</c:v>
                </c:pt>
                <c:pt idx="7367">
                  <c:v>-3.2499999999999998E-13</c:v>
                </c:pt>
                <c:pt idx="7368">
                  <c:v>-1.48E-13</c:v>
                </c:pt>
                <c:pt idx="7369">
                  <c:v>-1.01E-13</c:v>
                </c:pt>
                <c:pt idx="7370">
                  <c:v>-2.2699999999999999E-13</c:v>
                </c:pt>
                <c:pt idx="7371">
                  <c:v>-3.9800000000000002E-13</c:v>
                </c:pt>
                <c:pt idx="7372">
                  <c:v>-1E-13</c:v>
                </c:pt>
                <c:pt idx="7373">
                  <c:v>-3.2600000000000002E-13</c:v>
                </c:pt>
                <c:pt idx="7374">
                  <c:v>-2.7599999999999999E-13</c:v>
                </c:pt>
                <c:pt idx="7375">
                  <c:v>-1.1E-13</c:v>
                </c:pt>
                <c:pt idx="7376">
                  <c:v>-2.1499999999999999E-13</c:v>
                </c:pt>
                <c:pt idx="7377">
                  <c:v>-3.0999999999999999E-13</c:v>
                </c:pt>
                <c:pt idx="7378">
                  <c:v>-1.47E-13</c:v>
                </c:pt>
                <c:pt idx="7379">
                  <c:v>-2.9400000000000001E-13</c:v>
                </c:pt>
                <c:pt idx="7380">
                  <c:v>-7.6000000000000004E-14</c:v>
                </c:pt>
                <c:pt idx="7381">
                  <c:v>-2.4300000000000002E-13</c:v>
                </c:pt>
                <c:pt idx="7382">
                  <c:v>-2.25E-13</c:v>
                </c:pt>
                <c:pt idx="7383">
                  <c:v>-2.08E-13</c:v>
                </c:pt>
                <c:pt idx="7384">
                  <c:v>-1.5800000000000001E-13</c:v>
                </c:pt>
                <c:pt idx="7385">
                  <c:v>-2.2899999999999998E-13</c:v>
                </c:pt>
                <c:pt idx="7386">
                  <c:v>-1.61E-13</c:v>
                </c:pt>
                <c:pt idx="7387">
                  <c:v>-2.3899999999999999E-13</c:v>
                </c:pt>
                <c:pt idx="7388">
                  <c:v>-2.08E-13</c:v>
                </c:pt>
                <c:pt idx="7389">
                  <c:v>-2.1599999999999999E-13</c:v>
                </c:pt>
                <c:pt idx="7390">
                  <c:v>-1.8499999999999999E-13</c:v>
                </c:pt>
                <c:pt idx="7391">
                  <c:v>-3.5200000000000001E-13</c:v>
                </c:pt>
                <c:pt idx="7392">
                  <c:v>-2.8899999999999998E-13</c:v>
                </c:pt>
                <c:pt idx="7393">
                  <c:v>-2.2099999999999999E-13</c:v>
                </c:pt>
                <c:pt idx="7394">
                  <c:v>-5.8000000000000005E-14</c:v>
                </c:pt>
                <c:pt idx="7395">
                  <c:v>-1.89E-13</c:v>
                </c:pt>
                <c:pt idx="7396">
                  <c:v>-2.85E-13</c:v>
                </c:pt>
                <c:pt idx="7397">
                  <c:v>-2.8699999999999999E-13</c:v>
                </c:pt>
                <c:pt idx="7398">
                  <c:v>-1.1700000000000001E-13</c:v>
                </c:pt>
                <c:pt idx="7399">
                  <c:v>-2.1499999999999999E-13</c:v>
                </c:pt>
                <c:pt idx="7400">
                  <c:v>-3.2700000000000002E-13</c:v>
                </c:pt>
                <c:pt idx="7401">
                  <c:v>-2.0000000000000001E-13</c:v>
                </c:pt>
                <c:pt idx="7402">
                  <c:v>-2.19E-13</c:v>
                </c:pt>
                <c:pt idx="7403">
                  <c:v>-1.48E-13</c:v>
                </c:pt>
                <c:pt idx="7404">
                  <c:v>-1.4100000000000001E-13</c:v>
                </c:pt>
                <c:pt idx="7405">
                  <c:v>-2.0999999999999999E-13</c:v>
                </c:pt>
                <c:pt idx="7406">
                  <c:v>-1.7500000000000001E-13</c:v>
                </c:pt>
                <c:pt idx="7407">
                  <c:v>-2.5800000000000001E-13</c:v>
                </c:pt>
                <c:pt idx="7408">
                  <c:v>-2.3200000000000002E-13</c:v>
                </c:pt>
                <c:pt idx="7409">
                  <c:v>-2.9899999999999999E-13</c:v>
                </c:pt>
                <c:pt idx="7410">
                  <c:v>2.9000000000000003E-14</c:v>
                </c:pt>
                <c:pt idx="7411">
                  <c:v>-1.83E-13</c:v>
                </c:pt>
                <c:pt idx="7412">
                  <c:v>-2.6299999999999999E-13</c:v>
                </c:pt>
                <c:pt idx="7413">
                  <c:v>-5.9000000000000001E-14</c:v>
                </c:pt>
                <c:pt idx="7414">
                  <c:v>-2.6800000000000002E-13</c:v>
                </c:pt>
                <c:pt idx="7415">
                  <c:v>-3.2600000000000002E-13</c:v>
                </c:pt>
                <c:pt idx="7416">
                  <c:v>-1E-13</c:v>
                </c:pt>
                <c:pt idx="7417">
                  <c:v>-1.42E-13</c:v>
                </c:pt>
                <c:pt idx="7418">
                  <c:v>-3.08E-13</c:v>
                </c:pt>
                <c:pt idx="7419">
                  <c:v>-2.0899999999999999E-13</c:v>
                </c:pt>
                <c:pt idx="7420">
                  <c:v>-3.07E-13</c:v>
                </c:pt>
                <c:pt idx="7421">
                  <c:v>-3.3900000000000002E-13</c:v>
                </c:pt>
                <c:pt idx="7422">
                  <c:v>-2.2899999999999998E-13</c:v>
                </c:pt>
                <c:pt idx="7423">
                  <c:v>-1.67E-13</c:v>
                </c:pt>
                <c:pt idx="7424">
                  <c:v>-2.9500000000000001E-13</c:v>
                </c:pt>
                <c:pt idx="7425">
                  <c:v>-3.09E-13</c:v>
                </c:pt>
                <c:pt idx="7426">
                  <c:v>-8E-14</c:v>
                </c:pt>
                <c:pt idx="7427">
                  <c:v>-2.73E-13</c:v>
                </c:pt>
                <c:pt idx="7428">
                  <c:v>-1.49E-13</c:v>
                </c:pt>
                <c:pt idx="7429">
                  <c:v>-1.6799999999999999E-13</c:v>
                </c:pt>
                <c:pt idx="7430">
                  <c:v>-2.9300000000000001E-13</c:v>
                </c:pt>
                <c:pt idx="7431">
                  <c:v>-2.2199999999999999E-13</c:v>
                </c:pt>
                <c:pt idx="7432">
                  <c:v>-2.6900000000000001E-13</c:v>
                </c:pt>
                <c:pt idx="7433">
                  <c:v>-2.8100000000000001E-13</c:v>
                </c:pt>
                <c:pt idx="7434">
                  <c:v>-1.24E-13</c:v>
                </c:pt>
                <c:pt idx="7435">
                  <c:v>-2.2E-13</c:v>
                </c:pt>
                <c:pt idx="7436">
                  <c:v>-1.4600000000000001E-13</c:v>
                </c:pt>
                <c:pt idx="7437">
                  <c:v>-2.2899999999999998E-13</c:v>
                </c:pt>
                <c:pt idx="7438">
                  <c:v>-2.6E-13</c:v>
                </c:pt>
                <c:pt idx="7439">
                  <c:v>-1.7299999999999999E-13</c:v>
                </c:pt>
                <c:pt idx="7440">
                  <c:v>-1.2099999999999999E-13</c:v>
                </c:pt>
                <c:pt idx="7441">
                  <c:v>-2.0399999999999999E-13</c:v>
                </c:pt>
                <c:pt idx="7442">
                  <c:v>-3.2800000000000002E-13</c:v>
                </c:pt>
                <c:pt idx="7443">
                  <c:v>-1.8499999999999999E-13</c:v>
                </c:pt>
                <c:pt idx="7444">
                  <c:v>-1.96E-13</c:v>
                </c:pt>
                <c:pt idx="7445">
                  <c:v>-2.7000000000000001E-13</c:v>
                </c:pt>
                <c:pt idx="7446">
                  <c:v>-2.1200000000000001E-13</c:v>
                </c:pt>
                <c:pt idx="7447">
                  <c:v>-1.01E-13</c:v>
                </c:pt>
                <c:pt idx="7448">
                  <c:v>-1.1399999999999999E-13</c:v>
                </c:pt>
                <c:pt idx="7449">
                  <c:v>-2.48E-13</c:v>
                </c:pt>
                <c:pt idx="7450">
                  <c:v>-2.4600000000000001E-13</c:v>
                </c:pt>
                <c:pt idx="7451">
                  <c:v>-2.6199999999999999E-13</c:v>
                </c:pt>
                <c:pt idx="7452">
                  <c:v>-2.2999999999999998E-13</c:v>
                </c:pt>
                <c:pt idx="7453">
                  <c:v>-1.2599999999999999E-13</c:v>
                </c:pt>
                <c:pt idx="7454">
                  <c:v>-1.8100000000000001E-13</c:v>
                </c:pt>
                <c:pt idx="7455">
                  <c:v>-2.1800000000000001E-13</c:v>
                </c:pt>
                <c:pt idx="7456">
                  <c:v>-1.72E-13</c:v>
                </c:pt>
                <c:pt idx="7457">
                  <c:v>-2.13E-13</c:v>
                </c:pt>
                <c:pt idx="7458">
                  <c:v>-2.0500000000000001E-13</c:v>
                </c:pt>
                <c:pt idx="7459">
                  <c:v>-2.6499999999999998E-13</c:v>
                </c:pt>
                <c:pt idx="7460">
                  <c:v>-2.3999999999999999E-13</c:v>
                </c:pt>
                <c:pt idx="7461">
                  <c:v>-1.24E-13</c:v>
                </c:pt>
                <c:pt idx="7462">
                  <c:v>-1.37E-13</c:v>
                </c:pt>
                <c:pt idx="7463">
                  <c:v>-4.9000000000000003E-13</c:v>
                </c:pt>
                <c:pt idx="7464">
                  <c:v>-1.7399999999999999E-13</c:v>
                </c:pt>
                <c:pt idx="7465">
                  <c:v>-1.7500000000000001E-13</c:v>
                </c:pt>
                <c:pt idx="7466">
                  <c:v>-2.5600000000000002E-13</c:v>
                </c:pt>
                <c:pt idx="7467">
                  <c:v>-2.8899999999999998E-13</c:v>
                </c:pt>
                <c:pt idx="7468">
                  <c:v>-1.9900000000000001E-13</c:v>
                </c:pt>
                <c:pt idx="7469">
                  <c:v>-1.77E-13</c:v>
                </c:pt>
                <c:pt idx="7470">
                  <c:v>-1.8499999999999999E-13</c:v>
                </c:pt>
                <c:pt idx="7471">
                  <c:v>-2.6599999999999998E-13</c:v>
                </c:pt>
                <c:pt idx="7472">
                  <c:v>-2.9500000000000001E-13</c:v>
                </c:pt>
                <c:pt idx="7473">
                  <c:v>-2.5600000000000002E-13</c:v>
                </c:pt>
                <c:pt idx="7474">
                  <c:v>-2.7699999999999998E-13</c:v>
                </c:pt>
                <c:pt idx="7475">
                  <c:v>-2.1499999999999999E-13</c:v>
                </c:pt>
                <c:pt idx="7476">
                  <c:v>-2.5099999999999999E-13</c:v>
                </c:pt>
                <c:pt idx="7477">
                  <c:v>-1.0199999999999999E-13</c:v>
                </c:pt>
                <c:pt idx="7478">
                  <c:v>-1.49E-13</c:v>
                </c:pt>
                <c:pt idx="7479">
                  <c:v>-1.8200000000000001E-13</c:v>
                </c:pt>
                <c:pt idx="7480">
                  <c:v>-3.1700000000000001E-13</c:v>
                </c:pt>
                <c:pt idx="7481">
                  <c:v>-1.95E-13</c:v>
                </c:pt>
                <c:pt idx="7482">
                  <c:v>-2.9400000000000001E-13</c:v>
                </c:pt>
                <c:pt idx="7483">
                  <c:v>-3.3399999999999999E-13</c:v>
                </c:pt>
                <c:pt idx="7484">
                  <c:v>-1.7000000000000001E-13</c:v>
                </c:pt>
                <c:pt idx="7485">
                  <c:v>-1.12E-13</c:v>
                </c:pt>
                <c:pt idx="7486">
                  <c:v>-2.6700000000000002E-13</c:v>
                </c:pt>
                <c:pt idx="7487">
                  <c:v>-2.5600000000000002E-13</c:v>
                </c:pt>
                <c:pt idx="7488">
                  <c:v>-9.7999999999999999E-14</c:v>
                </c:pt>
                <c:pt idx="7489">
                  <c:v>-2.61E-13</c:v>
                </c:pt>
                <c:pt idx="7490">
                  <c:v>-3.4599999999999999E-13</c:v>
                </c:pt>
                <c:pt idx="7491">
                  <c:v>-2.08E-13</c:v>
                </c:pt>
                <c:pt idx="7492">
                  <c:v>-1.3E-13</c:v>
                </c:pt>
                <c:pt idx="7493">
                  <c:v>-1.78E-13</c:v>
                </c:pt>
                <c:pt idx="7494">
                  <c:v>-1.8200000000000001E-13</c:v>
                </c:pt>
                <c:pt idx="7495">
                  <c:v>-2.49E-13</c:v>
                </c:pt>
                <c:pt idx="7496">
                  <c:v>-1.4999999999999999E-13</c:v>
                </c:pt>
                <c:pt idx="7497">
                  <c:v>-1.2900000000000001E-13</c:v>
                </c:pt>
                <c:pt idx="7498">
                  <c:v>-2.49E-13</c:v>
                </c:pt>
                <c:pt idx="7499">
                  <c:v>-1.2900000000000001E-13</c:v>
                </c:pt>
                <c:pt idx="7500">
                  <c:v>-2.97E-13</c:v>
                </c:pt>
                <c:pt idx="7501">
                  <c:v>-2.5800000000000001E-13</c:v>
                </c:pt>
                <c:pt idx="7502">
                  <c:v>-2.02E-13</c:v>
                </c:pt>
                <c:pt idx="7503">
                  <c:v>-2.6199999999999999E-13</c:v>
                </c:pt>
                <c:pt idx="7504">
                  <c:v>-2.2199999999999999E-13</c:v>
                </c:pt>
                <c:pt idx="7505">
                  <c:v>-2.0500000000000001E-13</c:v>
                </c:pt>
                <c:pt idx="7506">
                  <c:v>-2.2699999999999999E-13</c:v>
                </c:pt>
                <c:pt idx="7507">
                  <c:v>-1.6900000000000001E-13</c:v>
                </c:pt>
                <c:pt idx="7508">
                  <c:v>-3.78E-13</c:v>
                </c:pt>
                <c:pt idx="7509">
                  <c:v>-2.8999999999999998E-13</c:v>
                </c:pt>
                <c:pt idx="7510">
                  <c:v>-2.1800000000000001E-13</c:v>
                </c:pt>
                <c:pt idx="7511">
                  <c:v>-2.6199999999999999E-13</c:v>
                </c:pt>
                <c:pt idx="7512">
                  <c:v>-2.2099999999999999E-13</c:v>
                </c:pt>
                <c:pt idx="7513">
                  <c:v>-2.4400000000000002E-13</c:v>
                </c:pt>
                <c:pt idx="7514">
                  <c:v>-1.3E-13</c:v>
                </c:pt>
                <c:pt idx="7515">
                  <c:v>-2.2E-13</c:v>
                </c:pt>
                <c:pt idx="7516">
                  <c:v>-2.4300000000000002E-13</c:v>
                </c:pt>
                <c:pt idx="7517">
                  <c:v>-2.4099999999999998E-13</c:v>
                </c:pt>
                <c:pt idx="7518">
                  <c:v>-1.78E-13</c:v>
                </c:pt>
                <c:pt idx="7519">
                  <c:v>8.0000000000000006E-15</c:v>
                </c:pt>
                <c:pt idx="7520">
                  <c:v>-1.4399999999999999E-13</c:v>
                </c:pt>
                <c:pt idx="7521">
                  <c:v>-2.26E-13</c:v>
                </c:pt>
                <c:pt idx="7522">
                  <c:v>-1.95E-13</c:v>
                </c:pt>
                <c:pt idx="7523">
                  <c:v>-2.8200000000000001E-13</c:v>
                </c:pt>
                <c:pt idx="7524">
                  <c:v>-1.2300000000000001E-13</c:v>
                </c:pt>
                <c:pt idx="7525">
                  <c:v>-1.6400000000000001E-13</c:v>
                </c:pt>
                <c:pt idx="7526">
                  <c:v>-1.3400000000000001E-13</c:v>
                </c:pt>
                <c:pt idx="7527">
                  <c:v>-1.36E-13</c:v>
                </c:pt>
                <c:pt idx="7528">
                  <c:v>-2.84E-13</c:v>
                </c:pt>
                <c:pt idx="7529">
                  <c:v>-2.02E-13</c:v>
                </c:pt>
                <c:pt idx="7530">
                  <c:v>-1.3E-13</c:v>
                </c:pt>
                <c:pt idx="7531">
                  <c:v>-1.1499999999999999E-13</c:v>
                </c:pt>
                <c:pt idx="7532">
                  <c:v>-2.1700000000000001E-13</c:v>
                </c:pt>
                <c:pt idx="7533">
                  <c:v>-2.1499999999999999E-13</c:v>
                </c:pt>
                <c:pt idx="7534">
                  <c:v>-2.1200000000000001E-13</c:v>
                </c:pt>
                <c:pt idx="7535">
                  <c:v>-2.0000000000000001E-13</c:v>
                </c:pt>
                <c:pt idx="7536">
                  <c:v>-2.7599999999999999E-13</c:v>
                </c:pt>
                <c:pt idx="7537">
                  <c:v>-1.8599999999999999E-13</c:v>
                </c:pt>
                <c:pt idx="7538">
                  <c:v>-2.3500000000000001E-13</c:v>
                </c:pt>
                <c:pt idx="7539">
                  <c:v>-2.14E-13</c:v>
                </c:pt>
                <c:pt idx="7540">
                  <c:v>-1.9900000000000001E-13</c:v>
                </c:pt>
                <c:pt idx="7541">
                  <c:v>-3.1700000000000001E-13</c:v>
                </c:pt>
                <c:pt idx="7542">
                  <c:v>-2.3300000000000002E-13</c:v>
                </c:pt>
                <c:pt idx="7543">
                  <c:v>-1.3899999999999999E-13</c:v>
                </c:pt>
                <c:pt idx="7544">
                  <c:v>-2.6399999999999999E-13</c:v>
                </c:pt>
                <c:pt idx="7545">
                  <c:v>-2.01E-13</c:v>
                </c:pt>
                <c:pt idx="7546">
                  <c:v>-1.42E-13</c:v>
                </c:pt>
                <c:pt idx="7547">
                  <c:v>-3.2299999999999999E-13</c:v>
                </c:pt>
                <c:pt idx="7548">
                  <c:v>-1.65E-13</c:v>
                </c:pt>
                <c:pt idx="7549">
                  <c:v>-3.4599999999999999E-13</c:v>
                </c:pt>
                <c:pt idx="7550">
                  <c:v>-2.8699999999999999E-13</c:v>
                </c:pt>
                <c:pt idx="7551">
                  <c:v>-2.01E-13</c:v>
                </c:pt>
                <c:pt idx="7552">
                  <c:v>-1.55E-13</c:v>
                </c:pt>
                <c:pt idx="7553">
                  <c:v>-2.3500000000000001E-13</c:v>
                </c:pt>
                <c:pt idx="7554">
                  <c:v>-2.01E-13</c:v>
                </c:pt>
                <c:pt idx="7555">
                  <c:v>-2.9200000000000002E-13</c:v>
                </c:pt>
                <c:pt idx="7556">
                  <c:v>-3.78E-13</c:v>
                </c:pt>
                <c:pt idx="7557">
                  <c:v>-1.48E-13</c:v>
                </c:pt>
                <c:pt idx="7558">
                  <c:v>-1.09E-13</c:v>
                </c:pt>
                <c:pt idx="7559">
                  <c:v>-1.8800000000000001E-13</c:v>
                </c:pt>
                <c:pt idx="7560">
                  <c:v>-2.3400000000000001E-13</c:v>
                </c:pt>
                <c:pt idx="7561">
                  <c:v>-2.5600000000000002E-13</c:v>
                </c:pt>
                <c:pt idx="7562">
                  <c:v>-2.8200000000000001E-13</c:v>
                </c:pt>
                <c:pt idx="7563">
                  <c:v>-2.0000000000000002E-15</c:v>
                </c:pt>
                <c:pt idx="7564">
                  <c:v>-2.0600000000000001E-13</c:v>
                </c:pt>
                <c:pt idx="7565">
                  <c:v>-1.2200000000000001E-13</c:v>
                </c:pt>
                <c:pt idx="7566">
                  <c:v>-1.9099999999999999E-13</c:v>
                </c:pt>
                <c:pt idx="7567">
                  <c:v>-1.7000000000000001E-13</c:v>
                </c:pt>
                <c:pt idx="7568">
                  <c:v>-2.2999999999999998E-13</c:v>
                </c:pt>
                <c:pt idx="7569">
                  <c:v>-2.4300000000000002E-13</c:v>
                </c:pt>
                <c:pt idx="7570">
                  <c:v>-3.43E-13</c:v>
                </c:pt>
                <c:pt idx="7571">
                  <c:v>-1.2099999999999999E-13</c:v>
                </c:pt>
                <c:pt idx="7572">
                  <c:v>-1.19E-13</c:v>
                </c:pt>
                <c:pt idx="7573">
                  <c:v>-8.6999999999999995E-14</c:v>
                </c:pt>
                <c:pt idx="7574">
                  <c:v>-3.2499999999999998E-13</c:v>
                </c:pt>
                <c:pt idx="7575">
                  <c:v>-1.7500000000000001E-13</c:v>
                </c:pt>
                <c:pt idx="7576">
                  <c:v>-2.7399999999999999E-13</c:v>
                </c:pt>
                <c:pt idx="7577">
                  <c:v>-1.1099999999999999E-13</c:v>
                </c:pt>
                <c:pt idx="7578">
                  <c:v>-1.96E-13</c:v>
                </c:pt>
                <c:pt idx="7579">
                  <c:v>-1.13E-13</c:v>
                </c:pt>
                <c:pt idx="7580">
                  <c:v>-2.9200000000000002E-13</c:v>
                </c:pt>
                <c:pt idx="7581">
                  <c:v>-2.2E-13</c:v>
                </c:pt>
                <c:pt idx="7582">
                  <c:v>-1.55E-13</c:v>
                </c:pt>
                <c:pt idx="7583">
                  <c:v>-1.53E-13</c:v>
                </c:pt>
                <c:pt idx="7584">
                  <c:v>-2.6499999999999998E-13</c:v>
                </c:pt>
                <c:pt idx="7585">
                  <c:v>-3.3900000000000002E-13</c:v>
                </c:pt>
                <c:pt idx="7586">
                  <c:v>-2.2699999999999999E-13</c:v>
                </c:pt>
                <c:pt idx="7587">
                  <c:v>-1.5200000000000001E-13</c:v>
                </c:pt>
                <c:pt idx="7588">
                  <c:v>-1.77E-13</c:v>
                </c:pt>
                <c:pt idx="7589">
                  <c:v>-3.2900000000000001E-13</c:v>
                </c:pt>
                <c:pt idx="7590">
                  <c:v>-2.9300000000000001E-13</c:v>
                </c:pt>
                <c:pt idx="7591">
                  <c:v>-1.37E-13</c:v>
                </c:pt>
                <c:pt idx="7592">
                  <c:v>-1.9799999999999999E-13</c:v>
                </c:pt>
                <c:pt idx="7593">
                  <c:v>-2.8999999999999998E-13</c:v>
                </c:pt>
                <c:pt idx="7594">
                  <c:v>-1.9E-13</c:v>
                </c:pt>
                <c:pt idx="7595">
                  <c:v>-2.7799999999999998E-13</c:v>
                </c:pt>
                <c:pt idx="7596">
                  <c:v>-1.67E-13</c:v>
                </c:pt>
                <c:pt idx="7597">
                  <c:v>-2.2300000000000001E-13</c:v>
                </c:pt>
                <c:pt idx="7598">
                  <c:v>-1.7299999999999999E-13</c:v>
                </c:pt>
                <c:pt idx="7599">
                  <c:v>-1.3799999999999999E-13</c:v>
                </c:pt>
                <c:pt idx="7600">
                  <c:v>-1.8200000000000001E-13</c:v>
                </c:pt>
                <c:pt idx="7601">
                  <c:v>-1.4100000000000001E-13</c:v>
                </c:pt>
                <c:pt idx="7602">
                  <c:v>-2.0999999999999999E-13</c:v>
                </c:pt>
                <c:pt idx="7603">
                  <c:v>-1.19E-13</c:v>
                </c:pt>
                <c:pt idx="7604">
                  <c:v>-1.7999999999999999E-13</c:v>
                </c:pt>
                <c:pt idx="7605">
                  <c:v>-2.9100000000000002E-13</c:v>
                </c:pt>
                <c:pt idx="7606">
                  <c:v>-2.1599999999999999E-13</c:v>
                </c:pt>
                <c:pt idx="7607">
                  <c:v>-1.7600000000000001E-13</c:v>
                </c:pt>
                <c:pt idx="7608">
                  <c:v>-3.0999999999999999E-13</c:v>
                </c:pt>
                <c:pt idx="7609">
                  <c:v>-2.0000000000000001E-13</c:v>
                </c:pt>
                <c:pt idx="7610">
                  <c:v>-1.3899999999999999E-13</c:v>
                </c:pt>
                <c:pt idx="7611">
                  <c:v>-5E-15</c:v>
                </c:pt>
                <c:pt idx="7612">
                  <c:v>-2.7100000000000001E-13</c:v>
                </c:pt>
                <c:pt idx="7613">
                  <c:v>-3.2900000000000001E-13</c:v>
                </c:pt>
                <c:pt idx="7614">
                  <c:v>-1.0199999999999999E-13</c:v>
                </c:pt>
                <c:pt idx="7615">
                  <c:v>-1.7600000000000001E-13</c:v>
                </c:pt>
                <c:pt idx="7616">
                  <c:v>-2.5299999999999998E-13</c:v>
                </c:pt>
                <c:pt idx="7617">
                  <c:v>-1.3799999999999999E-13</c:v>
                </c:pt>
                <c:pt idx="7618">
                  <c:v>-2.38E-13</c:v>
                </c:pt>
                <c:pt idx="7619">
                  <c:v>-2.0500000000000001E-13</c:v>
                </c:pt>
                <c:pt idx="7620">
                  <c:v>-3.7099999999999998E-13</c:v>
                </c:pt>
                <c:pt idx="7621">
                  <c:v>-1.43E-13</c:v>
                </c:pt>
                <c:pt idx="7622">
                  <c:v>-1.25E-13</c:v>
                </c:pt>
                <c:pt idx="7623">
                  <c:v>-1.9799999999999999E-13</c:v>
                </c:pt>
                <c:pt idx="7624">
                  <c:v>-9.4000000000000003E-14</c:v>
                </c:pt>
                <c:pt idx="7625">
                  <c:v>-1.13E-13</c:v>
                </c:pt>
                <c:pt idx="7626">
                  <c:v>-2.9200000000000002E-13</c:v>
                </c:pt>
                <c:pt idx="7627">
                  <c:v>-1.7500000000000001E-13</c:v>
                </c:pt>
                <c:pt idx="7628">
                  <c:v>-2.6199999999999999E-13</c:v>
                </c:pt>
                <c:pt idx="7629">
                  <c:v>-4.7000000000000002E-14</c:v>
                </c:pt>
                <c:pt idx="7630">
                  <c:v>-3.2600000000000002E-13</c:v>
                </c:pt>
                <c:pt idx="7631">
                  <c:v>-3.07E-13</c:v>
                </c:pt>
                <c:pt idx="7632">
                  <c:v>-2.4300000000000002E-13</c:v>
                </c:pt>
                <c:pt idx="7633">
                  <c:v>-7.7E-14</c:v>
                </c:pt>
                <c:pt idx="7634">
                  <c:v>-1.7299999999999999E-13</c:v>
                </c:pt>
                <c:pt idx="7635">
                  <c:v>-3.8900000000000001E-13</c:v>
                </c:pt>
                <c:pt idx="7636">
                  <c:v>-1.3E-13</c:v>
                </c:pt>
                <c:pt idx="7637">
                  <c:v>-1.3500000000000001E-13</c:v>
                </c:pt>
                <c:pt idx="7638">
                  <c:v>-2.1700000000000001E-13</c:v>
                </c:pt>
                <c:pt idx="7639">
                  <c:v>-2.6499999999999998E-13</c:v>
                </c:pt>
                <c:pt idx="7640">
                  <c:v>-1.55E-13</c:v>
                </c:pt>
                <c:pt idx="7641">
                  <c:v>-2.3400000000000001E-13</c:v>
                </c:pt>
                <c:pt idx="7642">
                  <c:v>-2.4099999999999998E-13</c:v>
                </c:pt>
                <c:pt idx="7643">
                  <c:v>-1.49E-13</c:v>
                </c:pt>
                <c:pt idx="7644">
                  <c:v>-1.3199999999999999E-13</c:v>
                </c:pt>
                <c:pt idx="7645">
                  <c:v>-1.18E-13</c:v>
                </c:pt>
                <c:pt idx="7646">
                  <c:v>-1.2200000000000001E-13</c:v>
                </c:pt>
                <c:pt idx="7647">
                  <c:v>-2.0600000000000001E-13</c:v>
                </c:pt>
                <c:pt idx="7648">
                  <c:v>-2.7000000000000001E-13</c:v>
                </c:pt>
                <c:pt idx="7649">
                  <c:v>-1.6E-13</c:v>
                </c:pt>
                <c:pt idx="7650">
                  <c:v>-2.5900000000000001E-13</c:v>
                </c:pt>
                <c:pt idx="7651">
                  <c:v>-2.3200000000000002E-13</c:v>
                </c:pt>
                <c:pt idx="7652">
                  <c:v>-3.43E-13</c:v>
                </c:pt>
                <c:pt idx="7653">
                  <c:v>-1.8700000000000001E-13</c:v>
                </c:pt>
                <c:pt idx="7654">
                  <c:v>-1.9199999999999999E-13</c:v>
                </c:pt>
                <c:pt idx="7655">
                  <c:v>-2.5600000000000002E-13</c:v>
                </c:pt>
                <c:pt idx="7656">
                  <c:v>-6.2999999999999997E-14</c:v>
                </c:pt>
                <c:pt idx="7657">
                  <c:v>-2.0999999999999999E-13</c:v>
                </c:pt>
                <c:pt idx="7658">
                  <c:v>-2.97E-13</c:v>
                </c:pt>
                <c:pt idx="7659">
                  <c:v>-2.3300000000000002E-13</c:v>
                </c:pt>
                <c:pt idx="7660">
                  <c:v>-1.83E-13</c:v>
                </c:pt>
                <c:pt idx="7661">
                  <c:v>-3.1299999999999998E-13</c:v>
                </c:pt>
                <c:pt idx="7662">
                  <c:v>-2.4700000000000001E-13</c:v>
                </c:pt>
                <c:pt idx="7663">
                  <c:v>-3.08E-13</c:v>
                </c:pt>
                <c:pt idx="7664">
                  <c:v>-2.6E-13</c:v>
                </c:pt>
                <c:pt idx="7665">
                  <c:v>-3.08E-13</c:v>
                </c:pt>
                <c:pt idx="7666">
                  <c:v>-3.2299999999999999E-13</c:v>
                </c:pt>
                <c:pt idx="7667">
                  <c:v>-1.6900000000000001E-13</c:v>
                </c:pt>
                <c:pt idx="7668">
                  <c:v>-2.5199999999999999E-13</c:v>
                </c:pt>
                <c:pt idx="7669">
                  <c:v>-2.8699999999999999E-13</c:v>
                </c:pt>
                <c:pt idx="7670">
                  <c:v>-1.7500000000000001E-13</c:v>
                </c:pt>
                <c:pt idx="7671">
                  <c:v>-1.7299999999999999E-13</c:v>
                </c:pt>
                <c:pt idx="7672">
                  <c:v>-4.03E-13</c:v>
                </c:pt>
                <c:pt idx="7673">
                  <c:v>-1.6199999999999999E-13</c:v>
                </c:pt>
                <c:pt idx="7674">
                  <c:v>-2.48E-13</c:v>
                </c:pt>
                <c:pt idx="7675">
                  <c:v>-3.1299999999999998E-13</c:v>
                </c:pt>
                <c:pt idx="7676">
                  <c:v>-1.54E-13</c:v>
                </c:pt>
                <c:pt idx="7677">
                  <c:v>-1.1999999999999999E-13</c:v>
                </c:pt>
                <c:pt idx="7678">
                  <c:v>-1.7600000000000001E-13</c:v>
                </c:pt>
                <c:pt idx="7679">
                  <c:v>-2.9400000000000001E-13</c:v>
                </c:pt>
                <c:pt idx="7680">
                  <c:v>-2.8300000000000001E-13</c:v>
                </c:pt>
                <c:pt idx="7681">
                  <c:v>-1.8499999999999999E-13</c:v>
                </c:pt>
                <c:pt idx="7682">
                  <c:v>-2.5900000000000001E-13</c:v>
                </c:pt>
                <c:pt idx="7683">
                  <c:v>-1.53E-13</c:v>
                </c:pt>
                <c:pt idx="7684">
                  <c:v>-2.7699999999999998E-13</c:v>
                </c:pt>
                <c:pt idx="7685">
                  <c:v>-2.02E-13</c:v>
                </c:pt>
                <c:pt idx="7686">
                  <c:v>-2.4400000000000002E-13</c:v>
                </c:pt>
                <c:pt idx="7687">
                  <c:v>-4.8999999999999999E-14</c:v>
                </c:pt>
                <c:pt idx="7688">
                  <c:v>-2.0999999999999999E-13</c:v>
                </c:pt>
                <c:pt idx="7689">
                  <c:v>-2.6700000000000002E-13</c:v>
                </c:pt>
                <c:pt idx="7690">
                  <c:v>-2.5800000000000001E-13</c:v>
                </c:pt>
                <c:pt idx="7691">
                  <c:v>-2.0899999999999999E-13</c:v>
                </c:pt>
                <c:pt idx="7692">
                  <c:v>-1.5700000000000001E-13</c:v>
                </c:pt>
                <c:pt idx="7693">
                  <c:v>-1.4600000000000001E-13</c:v>
                </c:pt>
                <c:pt idx="7694">
                  <c:v>-2.7699999999999998E-13</c:v>
                </c:pt>
                <c:pt idx="7695">
                  <c:v>-1.66E-13</c:v>
                </c:pt>
                <c:pt idx="7696">
                  <c:v>-1.2599999999999999E-13</c:v>
                </c:pt>
                <c:pt idx="7697">
                  <c:v>-1.7399999999999999E-13</c:v>
                </c:pt>
                <c:pt idx="7698">
                  <c:v>-2.01E-13</c:v>
                </c:pt>
                <c:pt idx="7699">
                  <c:v>-2.3899999999999999E-13</c:v>
                </c:pt>
                <c:pt idx="7700">
                  <c:v>-3.5000000000000002E-13</c:v>
                </c:pt>
                <c:pt idx="7701">
                  <c:v>-1.7600000000000001E-13</c:v>
                </c:pt>
                <c:pt idx="7702">
                  <c:v>-1.19E-13</c:v>
                </c:pt>
                <c:pt idx="7703">
                  <c:v>-2.97E-13</c:v>
                </c:pt>
                <c:pt idx="7704">
                  <c:v>-2.5299999999999998E-13</c:v>
                </c:pt>
                <c:pt idx="7705">
                  <c:v>-2.2899999999999998E-13</c:v>
                </c:pt>
                <c:pt idx="7706">
                  <c:v>-1.49E-13</c:v>
                </c:pt>
                <c:pt idx="7707">
                  <c:v>-2.5399999999999998E-13</c:v>
                </c:pt>
                <c:pt idx="7708">
                  <c:v>-2.6399999999999999E-13</c:v>
                </c:pt>
                <c:pt idx="7709">
                  <c:v>-1.7399999999999999E-13</c:v>
                </c:pt>
                <c:pt idx="7710">
                  <c:v>-2.37E-13</c:v>
                </c:pt>
                <c:pt idx="7711">
                  <c:v>-2.5800000000000001E-13</c:v>
                </c:pt>
                <c:pt idx="7712">
                  <c:v>-2.2999999999999998E-13</c:v>
                </c:pt>
                <c:pt idx="7713">
                  <c:v>-1.3E-13</c:v>
                </c:pt>
                <c:pt idx="7714">
                  <c:v>-2.2999999999999998E-13</c:v>
                </c:pt>
                <c:pt idx="7715">
                  <c:v>-3.0999999999999999E-13</c:v>
                </c:pt>
                <c:pt idx="7716">
                  <c:v>-1.4499999999999999E-13</c:v>
                </c:pt>
                <c:pt idx="7717">
                  <c:v>-1.47E-13</c:v>
                </c:pt>
                <c:pt idx="7718">
                  <c:v>-1.9799999999999999E-13</c:v>
                </c:pt>
                <c:pt idx="7719">
                  <c:v>-2.6700000000000002E-13</c:v>
                </c:pt>
                <c:pt idx="7720">
                  <c:v>-3.9800000000000002E-13</c:v>
                </c:pt>
                <c:pt idx="7721">
                  <c:v>-2.4700000000000001E-13</c:v>
                </c:pt>
                <c:pt idx="7722">
                  <c:v>-2.2E-13</c:v>
                </c:pt>
                <c:pt idx="7723">
                  <c:v>-7.6000000000000004E-14</c:v>
                </c:pt>
                <c:pt idx="7724">
                  <c:v>-7.6000000000000004E-14</c:v>
                </c:pt>
                <c:pt idx="7725">
                  <c:v>-2.6399999999999999E-13</c:v>
                </c:pt>
                <c:pt idx="7726">
                  <c:v>-2.26E-13</c:v>
                </c:pt>
                <c:pt idx="7727">
                  <c:v>-1.61E-13</c:v>
                </c:pt>
                <c:pt idx="7728">
                  <c:v>-2.7599999999999999E-13</c:v>
                </c:pt>
                <c:pt idx="7729">
                  <c:v>-1.7600000000000001E-13</c:v>
                </c:pt>
                <c:pt idx="7730">
                  <c:v>-1.67E-13</c:v>
                </c:pt>
                <c:pt idx="7731">
                  <c:v>-2.08E-13</c:v>
                </c:pt>
                <c:pt idx="7732">
                  <c:v>-2.0999999999999999E-13</c:v>
                </c:pt>
                <c:pt idx="7733">
                  <c:v>-2.2300000000000001E-13</c:v>
                </c:pt>
                <c:pt idx="7734">
                  <c:v>-1.06E-13</c:v>
                </c:pt>
                <c:pt idx="7735">
                  <c:v>-2.4999999999999999E-13</c:v>
                </c:pt>
                <c:pt idx="7736">
                  <c:v>-2.0000000000000001E-13</c:v>
                </c:pt>
                <c:pt idx="7737">
                  <c:v>-1.7000000000000001E-13</c:v>
                </c:pt>
                <c:pt idx="7738">
                  <c:v>-1.4000000000000001E-13</c:v>
                </c:pt>
                <c:pt idx="7739">
                  <c:v>-3.07E-13</c:v>
                </c:pt>
                <c:pt idx="7740">
                  <c:v>-1.9799999999999999E-13</c:v>
                </c:pt>
                <c:pt idx="7741">
                  <c:v>-1.07E-13</c:v>
                </c:pt>
                <c:pt idx="7742">
                  <c:v>-1.5599999999999999E-13</c:v>
                </c:pt>
                <c:pt idx="7743">
                  <c:v>-1.12E-13</c:v>
                </c:pt>
                <c:pt idx="7744">
                  <c:v>-2.9799999999999999E-13</c:v>
                </c:pt>
                <c:pt idx="7745">
                  <c:v>-3.9399999999999999E-13</c:v>
                </c:pt>
                <c:pt idx="7746">
                  <c:v>-2.8100000000000001E-13</c:v>
                </c:pt>
                <c:pt idx="7747">
                  <c:v>-2.0399999999999999E-13</c:v>
                </c:pt>
                <c:pt idx="7748">
                  <c:v>-2.38E-13</c:v>
                </c:pt>
                <c:pt idx="7749">
                  <c:v>-3.1199999999999998E-13</c:v>
                </c:pt>
                <c:pt idx="7750">
                  <c:v>-1.53E-13</c:v>
                </c:pt>
                <c:pt idx="7751">
                  <c:v>-2.0899999999999999E-13</c:v>
                </c:pt>
                <c:pt idx="7752">
                  <c:v>-1.77E-13</c:v>
                </c:pt>
                <c:pt idx="7753">
                  <c:v>-2.5299999999999998E-13</c:v>
                </c:pt>
                <c:pt idx="7754">
                  <c:v>-2.9100000000000002E-13</c:v>
                </c:pt>
                <c:pt idx="7755">
                  <c:v>-2.4400000000000002E-13</c:v>
                </c:pt>
                <c:pt idx="7756">
                  <c:v>-1.18E-13</c:v>
                </c:pt>
                <c:pt idx="7757">
                  <c:v>-2.5199999999999999E-13</c:v>
                </c:pt>
                <c:pt idx="7758">
                  <c:v>-3.6400000000000001E-13</c:v>
                </c:pt>
                <c:pt idx="7759">
                  <c:v>-1.72E-13</c:v>
                </c:pt>
                <c:pt idx="7760">
                  <c:v>-2.8300000000000001E-13</c:v>
                </c:pt>
                <c:pt idx="7761">
                  <c:v>-5.1999999999999999E-14</c:v>
                </c:pt>
                <c:pt idx="7762">
                  <c:v>-8.2000000000000004E-14</c:v>
                </c:pt>
                <c:pt idx="7763">
                  <c:v>-1.4999999999999999E-13</c:v>
                </c:pt>
                <c:pt idx="7764">
                  <c:v>-2.38E-13</c:v>
                </c:pt>
                <c:pt idx="7765">
                  <c:v>-1.31E-13</c:v>
                </c:pt>
                <c:pt idx="7766">
                  <c:v>-1.7399999999999999E-13</c:v>
                </c:pt>
                <c:pt idx="7767">
                  <c:v>-1.8100000000000001E-13</c:v>
                </c:pt>
                <c:pt idx="7768">
                  <c:v>-1.8499999999999999E-13</c:v>
                </c:pt>
                <c:pt idx="7769">
                  <c:v>-1.5800000000000001E-13</c:v>
                </c:pt>
                <c:pt idx="7770">
                  <c:v>-2.2799999999999999E-13</c:v>
                </c:pt>
                <c:pt idx="7771">
                  <c:v>-1.9099999999999999E-13</c:v>
                </c:pt>
                <c:pt idx="7772">
                  <c:v>-2.6399999999999999E-13</c:v>
                </c:pt>
                <c:pt idx="7773">
                  <c:v>-2.25E-13</c:v>
                </c:pt>
                <c:pt idx="7774">
                  <c:v>-2.1100000000000001E-13</c:v>
                </c:pt>
                <c:pt idx="7775">
                  <c:v>-1.36E-13</c:v>
                </c:pt>
                <c:pt idx="7776">
                  <c:v>-2.01E-13</c:v>
                </c:pt>
                <c:pt idx="7777">
                  <c:v>-1.3500000000000001E-13</c:v>
                </c:pt>
                <c:pt idx="7778">
                  <c:v>-2.2099999999999999E-13</c:v>
                </c:pt>
                <c:pt idx="7779">
                  <c:v>-2.8200000000000001E-13</c:v>
                </c:pt>
                <c:pt idx="7780">
                  <c:v>-1.77E-13</c:v>
                </c:pt>
                <c:pt idx="7781">
                  <c:v>-2.2999999999999998E-13</c:v>
                </c:pt>
                <c:pt idx="7782">
                  <c:v>-2.7100000000000001E-13</c:v>
                </c:pt>
                <c:pt idx="7783">
                  <c:v>-2.9400000000000001E-13</c:v>
                </c:pt>
                <c:pt idx="7784">
                  <c:v>-1.24E-13</c:v>
                </c:pt>
                <c:pt idx="7785">
                  <c:v>-3.7400000000000002E-13</c:v>
                </c:pt>
                <c:pt idx="7786">
                  <c:v>-2.0899999999999999E-13</c:v>
                </c:pt>
                <c:pt idx="7787">
                  <c:v>-1.18E-13</c:v>
                </c:pt>
                <c:pt idx="7788">
                  <c:v>-1.3400000000000001E-13</c:v>
                </c:pt>
                <c:pt idx="7789">
                  <c:v>-2.8999999999999998E-13</c:v>
                </c:pt>
                <c:pt idx="7790">
                  <c:v>-2.38E-13</c:v>
                </c:pt>
                <c:pt idx="7791">
                  <c:v>-2.26E-13</c:v>
                </c:pt>
                <c:pt idx="7792">
                  <c:v>-1.8499999999999999E-13</c:v>
                </c:pt>
                <c:pt idx="7793">
                  <c:v>-2.8100000000000001E-13</c:v>
                </c:pt>
                <c:pt idx="7794">
                  <c:v>-2.8100000000000001E-13</c:v>
                </c:pt>
                <c:pt idx="7795">
                  <c:v>-1.5599999999999999E-13</c:v>
                </c:pt>
                <c:pt idx="7796">
                  <c:v>-2.6399999999999999E-13</c:v>
                </c:pt>
                <c:pt idx="7797">
                  <c:v>-2.7900000000000002E-13</c:v>
                </c:pt>
                <c:pt idx="7798">
                  <c:v>-1.7999999999999999E-13</c:v>
                </c:pt>
                <c:pt idx="7799">
                  <c:v>-2.49E-13</c:v>
                </c:pt>
                <c:pt idx="7800">
                  <c:v>-1.9300000000000001E-13</c:v>
                </c:pt>
                <c:pt idx="7801">
                  <c:v>-1.7399999999999999E-13</c:v>
                </c:pt>
                <c:pt idx="7802">
                  <c:v>-1.4100000000000001E-13</c:v>
                </c:pt>
                <c:pt idx="7803">
                  <c:v>-2.8899999999999998E-13</c:v>
                </c:pt>
                <c:pt idx="7804">
                  <c:v>-3.2700000000000002E-13</c:v>
                </c:pt>
                <c:pt idx="7805">
                  <c:v>-7.1999999999999996E-14</c:v>
                </c:pt>
                <c:pt idx="7806">
                  <c:v>-1.3899999999999999E-13</c:v>
                </c:pt>
                <c:pt idx="7807">
                  <c:v>-1.5200000000000001E-13</c:v>
                </c:pt>
                <c:pt idx="7808">
                  <c:v>-1.8599999999999999E-13</c:v>
                </c:pt>
                <c:pt idx="7809">
                  <c:v>-1.6799999999999999E-13</c:v>
                </c:pt>
                <c:pt idx="7810">
                  <c:v>-2.6800000000000002E-13</c:v>
                </c:pt>
                <c:pt idx="7811">
                  <c:v>-1.7999999999999999E-13</c:v>
                </c:pt>
                <c:pt idx="7812">
                  <c:v>-2.2199999999999999E-13</c:v>
                </c:pt>
                <c:pt idx="7813">
                  <c:v>-2.5099999999999999E-13</c:v>
                </c:pt>
                <c:pt idx="7814">
                  <c:v>-1.54E-13</c:v>
                </c:pt>
                <c:pt idx="7815">
                  <c:v>-2.7000000000000001E-13</c:v>
                </c:pt>
                <c:pt idx="7816">
                  <c:v>-2.8200000000000001E-13</c:v>
                </c:pt>
                <c:pt idx="7817">
                  <c:v>-1.6300000000000001E-13</c:v>
                </c:pt>
                <c:pt idx="7818">
                  <c:v>-1.77E-13</c:v>
                </c:pt>
                <c:pt idx="7819">
                  <c:v>-1.9900000000000001E-13</c:v>
                </c:pt>
                <c:pt idx="7820">
                  <c:v>-8.9999999999999995E-14</c:v>
                </c:pt>
                <c:pt idx="7821">
                  <c:v>-3.3399999999999999E-13</c:v>
                </c:pt>
                <c:pt idx="7822">
                  <c:v>-1.3500000000000001E-13</c:v>
                </c:pt>
                <c:pt idx="7823">
                  <c:v>-2.6199999999999999E-13</c:v>
                </c:pt>
                <c:pt idx="7824">
                  <c:v>-1.5099999999999999E-13</c:v>
                </c:pt>
                <c:pt idx="7825">
                  <c:v>-2.01E-13</c:v>
                </c:pt>
                <c:pt idx="7826">
                  <c:v>-2.0000000000000001E-13</c:v>
                </c:pt>
                <c:pt idx="7827">
                  <c:v>-2.25E-13</c:v>
                </c:pt>
                <c:pt idx="7828">
                  <c:v>-2.0999999999999999E-13</c:v>
                </c:pt>
                <c:pt idx="7829">
                  <c:v>-1.72E-13</c:v>
                </c:pt>
                <c:pt idx="7830">
                  <c:v>-2.8000000000000002E-13</c:v>
                </c:pt>
                <c:pt idx="7831">
                  <c:v>-4.8999999999999999E-14</c:v>
                </c:pt>
                <c:pt idx="7832">
                  <c:v>-1.89E-13</c:v>
                </c:pt>
                <c:pt idx="7833">
                  <c:v>-3.1500000000000002E-13</c:v>
                </c:pt>
                <c:pt idx="7834">
                  <c:v>-1.7899999999999999E-13</c:v>
                </c:pt>
                <c:pt idx="7835">
                  <c:v>-2.13E-13</c:v>
                </c:pt>
                <c:pt idx="7836">
                  <c:v>-2.4099999999999998E-13</c:v>
                </c:pt>
                <c:pt idx="7837">
                  <c:v>-1.9900000000000001E-13</c:v>
                </c:pt>
                <c:pt idx="7838">
                  <c:v>-2.2899999999999998E-13</c:v>
                </c:pt>
                <c:pt idx="7839">
                  <c:v>-1.1399999999999999E-13</c:v>
                </c:pt>
                <c:pt idx="7840">
                  <c:v>-2.4099999999999998E-13</c:v>
                </c:pt>
                <c:pt idx="7841">
                  <c:v>-2.73E-13</c:v>
                </c:pt>
                <c:pt idx="7842">
                  <c:v>-1.8700000000000001E-13</c:v>
                </c:pt>
                <c:pt idx="7843">
                  <c:v>-2.85E-13</c:v>
                </c:pt>
                <c:pt idx="7844">
                  <c:v>-2.6199999999999999E-13</c:v>
                </c:pt>
                <c:pt idx="7845">
                  <c:v>-1.6799999999999999E-13</c:v>
                </c:pt>
                <c:pt idx="7846">
                  <c:v>-2.1599999999999999E-13</c:v>
                </c:pt>
                <c:pt idx="7847">
                  <c:v>-2.6900000000000001E-13</c:v>
                </c:pt>
                <c:pt idx="7848">
                  <c:v>-8E-14</c:v>
                </c:pt>
                <c:pt idx="7849">
                  <c:v>-2.13E-13</c:v>
                </c:pt>
                <c:pt idx="7850">
                  <c:v>-2.8799999999999998E-13</c:v>
                </c:pt>
                <c:pt idx="7851">
                  <c:v>-1.47E-13</c:v>
                </c:pt>
                <c:pt idx="7852">
                  <c:v>-1.89E-13</c:v>
                </c:pt>
                <c:pt idx="7853">
                  <c:v>-2.7000000000000001E-13</c:v>
                </c:pt>
                <c:pt idx="7854">
                  <c:v>-9.1000000000000004E-14</c:v>
                </c:pt>
                <c:pt idx="7855">
                  <c:v>-2.0500000000000001E-13</c:v>
                </c:pt>
                <c:pt idx="7856">
                  <c:v>-3.2800000000000002E-13</c:v>
                </c:pt>
                <c:pt idx="7857">
                  <c:v>-4.8999999999999999E-14</c:v>
                </c:pt>
                <c:pt idx="7858">
                  <c:v>-2.4400000000000002E-13</c:v>
                </c:pt>
                <c:pt idx="7859">
                  <c:v>-2.1599999999999999E-13</c:v>
                </c:pt>
                <c:pt idx="7860">
                  <c:v>-6.2999999999999997E-14</c:v>
                </c:pt>
                <c:pt idx="7861">
                  <c:v>-3.7099999999999998E-13</c:v>
                </c:pt>
                <c:pt idx="7862">
                  <c:v>-2.8799999999999998E-13</c:v>
                </c:pt>
                <c:pt idx="7863">
                  <c:v>-1.12E-13</c:v>
                </c:pt>
                <c:pt idx="7864">
                  <c:v>-1.3E-13</c:v>
                </c:pt>
                <c:pt idx="7865">
                  <c:v>-3.8800000000000001E-13</c:v>
                </c:pt>
                <c:pt idx="7866">
                  <c:v>-1.77E-13</c:v>
                </c:pt>
                <c:pt idx="7867">
                  <c:v>-2.9799999999999999E-13</c:v>
                </c:pt>
                <c:pt idx="7868">
                  <c:v>-2.84E-13</c:v>
                </c:pt>
                <c:pt idx="7869">
                  <c:v>-1.6400000000000001E-13</c:v>
                </c:pt>
                <c:pt idx="7870">
                  <c:v>-2.0000000000000001E-13</c:v>
                </c:pt>
                <c:pt idx="7871">
                  <c:v>-1.5200000000000001E-13</c:v>
                </c:pt>
                <c:pt idx="7872">
                  <c:v>-1.83E-13</c:v>
                </c:pt>
                <c:pt idx="7873">
                  <c:v>-1.8499999999999999E-13</c:v>
                </c:pt>
                <c:pt idx="7874">
                  <c:v>-3.1299999999999998E-13</c:v>
                </c:pt>
                <c:pt idx="7875">
                  <c:v>-2.2099999999999999E-13</c:v>
                </c:pt>
                <c:pt idx="7876">
                  <c:v>-2.5399999999999998E-13</c:v>
                </c:pt>
                <c:pt idx="7877">
                  <c:v>-1.09E-13</c:v>
                </c:pt>
                <c:pt idx="7878">
                  <c:v>-1.01E-13</c:v>
                </c:pt>
                <c:pt idx="7879">
                  <c:v>-1.4100000000000001E-13</c:v>
                </c:pt>
                <c:pt idx="7880">
                  <c:v>-3.8499999999999998E-13</c:v>
                </c:pt>
                <c:pt idx="7881">
                  <c:v>-2.9200000000000002E-13</c:v>
                </c:pt>
                <c:pt idx="7882">
                  <c:v>-1.9400000000000001E-13</c:v>
                </c:pt>
                <c:pt idx="7883">
                  <c:v>-2.1499999999999999E-13</c:v>
                </c:pt>
                <c:pt idx="7884">
                  <c:v>-1.37E-13</c:v>
                </c:pt>
                <c:pt idx="7885">
                  <c:v>-1.9199999999999999E-13</c:v>
                </c:pt>
                <c:pt idx="7886">
                  <c:v>-3.5899999999999998E-13</c:v>
                </c:pt>
                <c:pt idx="7887">
                  <c:v>-2.2E-13</c:v>
                </c:pt>
                <c:pt idx="7888">
                  <c:v>-3.3800000000000002E-13</c:v>
                </c:pt>
                <c:pt idx="7889">
                  <c:v>-1.96E-13</c:v>
                </c:pt>
                <c:pt idx="7890">
                  <c:v>-1.53E-13</c:v>
                </c:pt>
                <c:pt idx="7891">
                  <c:v>-2.0899999999999999E-13</c:v>
                </c:pt>
                <c:pt idx="7892">
                  <c:v>-1.2200000000000001E-13</c:v>
                </c:pt>
                <c:pt idx="7893">
                  <c:v>-1.3799999999999999E-13</c:v>
                </c:pt>
                <c:pt idx="7894">
                  <c:v>-3.6899999999999999E-13</c:v>
                </c:pt>
                <c:pt idx="7895">
                  <c:v>-1.3299999999999999E-13</c:v>
                </c:pt>
                <c:pt idx="7896">
                  <c:v>-1.1999999999999999E-13</c:v>
                </c:pt>
                <c:pt idx="7897">
                  <c:v>-2.0500000000000001E-13</c:v>
                </c:pt>
                <c:pt idx="7898">
                  <c:v>-2.5399999999999998E-13</c:v>
                </c:pt>
                <c:pt idx="7899">
                  <c:v>-2.4999999999999999E-13</c:v>
                </c:pt>
                <c:pt idx="7900">
                  <c:v>-2.36E-13</c:v>
                </c:pt>
                <c:pt idx="7901">
                  <c:v>-1.9799999999999999E-13</c:v>
                </c:pt>
                <c:pt idx="7902">
                  <c:v>-2.5399999999999998E-13</c:v>
                </c:pt>
                <c:pt idx="7903">
                  <c:v>-1.18E-13</c:v>
                </c:pt>
                <c:pt idx="7904">
                  <c:v>-1.65E-13</c:v>
                </c:pt>
                <c:pt idx="7905">
                  <c:v>-2.73E-13</c:v>
                </c:pt>
                <c:pt idx="7906">
                  <c:v>-3.43E-13</c:v>
                </c:pt>
                <c:pt idx="7907">
                  <c:v>-1.8599999999999999E-13</c:v>
                </c:pt>
                <c:pt idx="7908">
                  <c:v>-2.3099999999999997E-13</c:v>
                </c:pt>
                <c:pt idx="7909">
                  <c:v>-1.65E-13</c:v>
                </c:pt>
                <c:pt idx="7910">
                  <c:v>-9.1999999999999999E-14</c:v>
                </c:pt>
                <c:pt idx="7911">
                  <c:v>-1.6E-13</c:v>
                </c:pt>
                <c:pt idx="7912">
                  <c:v>-1.9900000000000001E-13</c:v>
                </c:pt>
                <c:pt idx="7913">
                  <c:v>-2.8699999999999999E-13</c:v>
                </c:pt>
                <c:pt idx="7914">
                  <c:v>-2.3099999999999997E-13</c:v>
                </c:pt>
                <c:pt idx="7915">
                  <c:v>-1.9900000000000001E-13</c:v>
                </c:pt>
                <c:pt idx="7916">
                  <c:v>-1.7600000000000001E-13</c:v>
                </c:pt>
                <c:pt idx="7917">
                  <c:v>-2.96E-13</c:v>
                </c:pt>
                <c:pt idx="7918">
                  <c:v>-3.2E-13</c:v>
                </c:pt>
                <c:pt idx="7919">
                  <c:v>-3.1500000000000002E-13</c:v>
                </c:pt>
                <c:pt idx="7920">
                  <c:v>-1.0199999999999999E-13</c:v>
                </c:pt>
                <c:pt idx="7921">
                  <c:v>-1.9699999999999999E-13</c:v>
                </c:pt>
                <c:pt idx="7922">
                  <c:v>-1.0199999999999999E-13</c:v>
                </c:pt>
                <c:pt idx="7923">
                  <c:v>-2.5199999999999999E-13</c:v>
                </c:pt>
                <c:pt idx="7924">
                  <c:v>-1.5599999999999999E-13</c:v>
                </c:pt>
                <c:pt idx="7925">
                  <c:v>-8.6999999999999995E-14</c:v>
                </c:pt>
                <c:pt idx="7926">
                  <c:v>-3.8000000000000002E-14</c:v>
                </c:pt>
                <c:pt idx="7927">
                  <c:v>-2.2799999999999999E-13</c:v>
                </c:pt>
                <c:pt idx="7928">
                  <c:v>-2.49E-13</c:v>
                </c:pt>
                <c:pt idx="7929">
                  <c:v>-2.4999999999999999E-13</c:v>
                </c:pt>
                <c:pt idx="7930">
                  <c:v>-2.2099999999999999E-13</c:v>
                </c:pt>
                <c:pt idx="7931">
                  <c:v>-1.6E-13</c:v>
                </c:pt>
                <c:pt idx="7932">
                  <c:v>-1.9E-13</c:v>
                </c:pt>
                <c:pt idx="7933">
                  <c:v>-2.2099999999999999E-13</c:v>
                </c:pt>
                <c:pt idx="7934">
                  <c:v>-1.7000000000000001E-13</c:v>
                </c:pt>
                <c:pt idx="7935">
                  <c:v>-2.0999999999999999E-13</c:v>
                </c:pt>
                <c:pt idx="7936">
                  <c:v>-1.53E-13</c:v>
                </c:pt>
                <c:pt idx="7937">
                  <c:v>-1.0499999999999999E-13</c:v>
                </c:pt>
                <c:pt idx="7938">
                  <c:v>-2.0000000000000001E-13</c:v>
                </c:pt>
                <c:pt idx="7939">
                  <c:v>-2.0000000000000001E-13</c:v>
                </c:pt>
                <c:pt idx="7940">
                  <c:v>-1.4999999999999999E-13</c:v>
                </c:pt>
                <c:pt idx="7941">
                  <c:v>-2.6E-13</c:v>
                </c:pt>
                <c:pt idx="7942">
                  <c:v>-4.8999999999999999E-14</c:v>
                </c:pt>
                <c:pt idx="7943">
                  <c:v>-1.6900000000000001E-13</c:v>
                </c:pt>
                <c:pt idx="7944">
                  <c:v>-1.7600000000000001E-13</c:v>
                </c:pt>
                <c:pt idx="7945">
                  <c:v>-1.9300000000000001E-13</c:v>
                </c:pt>
                <c:pt idx="7946">
                  <c:v>-1.18E-13</c:v>
                </c:pt>
                <c:pt idx="7947">
                  <c:v>-1.4399999999999999E-13</c:v>
                </c:pt>
                <c:pt idx="7948">
                  <c:v>-2.72E-13</c:v>
                </c:pt>
                <c:pt idx="7949">
                  <c:v>-1.09E-13</c:v>
                </c:pt>
                <c:pt idx="7950">
                  <c:v>-2.5700000000000002E-13</c:v>
                </c:pt>
                <c:pt idx="7951">
                  <c:v>-1.6900000000000001E-13</c:v>
                </c:pt>
                <c:pt idx="7952">
                  <c:v>-2.4700000000000001E-13</c:v>
                </c:pt>
                <c:pt idx="7953">
                  <c:v>-2.8300000000000001E-13</c:v>
                </c:pt>
                <c:pt idx="7954">
                  <c:v>-3.6600000000000001E-13</c:v>
                </c:pt>
                <c:pt idx="7955">
                  <c:v>-2.3999999999999999E-13</c:v>
                </c:pt>
                <c:pt idx="7956">
                  <c:v>-1.24E-13</c:v>
                </c:pt>
                <c:pt idx="7957">
                  <c:v>-1.5200000000000001E-13</c:v>
                </c:pt>
                <c:pt idx="7958">
                  <c:v>8.9999999999999995E-15</c:v>
                </c:pt>
                <c:pt idx="7959">
                  <c:v>-2.2099999999999999E-13</c:v>
                </c:pt>
                <c:pt idx="7960">
                  <c:v>-2.6E-13</c:v>
                </c:pt>
                <c:pt idx="7961">
                  <c:v>-2.4199999999999998E-13</c:v>
                </c:pt>
                <c:pt idx="7962">
                  <c:v>-2.2300000000000001E-13</c:v>
                </c:pt>
                <c:pt idx="7963">
                  <c:v>-2.13E-13</c:v>
                </c:pt>
                <c:pt idx="7964">
                  <c:v>-2.6499999999999998E-13</c:v>
                </c:pt>
                <c:pt idx="7965">
                  <c:v>-1.6E-13</c:v>
                </c:pt>
                <c:pt idx="7966">
                  <c:v>-2.9899999999999999E-13</c:v>
                </c:pt>
                <c:pt idx="7967">
                  <c:v>-2.4500000000000002E-13</c:v>
                </c:pt>
                <c:pt idx="7968">
                  <c:v>-2.7499999999999999E-13</c:v>
                </c:pt>
                <c:pt idx="7969">
                  <c:v>-4.6E-14</c:v>
                </c:pt>
                <c:pt idx="7970">
                  <c:v>-1.1600000000000001E-13</c:v>
                </c:pt>
                <c:pt idx="7971">
                  <c:v>-1.59E-13</c:v>
                </c:pt>
                <c:pt idx="7972">
                  <c:v>-3.4200000000000001E-13</c:v>
                </c:pt>
                <c:pt idx="7973">
                  <c:v>-2.2E-13</c:v>
                </c:pt>
                <c:pt idx="7974">
                  <c:v>-1.8599999999999999E-13</c:v>
                </c:pt>
                <c:pt idx="7975">
                  <c:v>-7.7E-14</c:v>
                </c:pt>
                <c:pt idx="7976">
                  <c:v>-2.9500000000000001E-13</c:v>
                </c:pt>
                <c:pt idx="7977">
                  <c:v>-7.9000000000000004E-14</c:v>
                </c:pt>
                <c:pt idx="7978">
                  <c:v>-1.89E-13</c:v>
                </c:pt>
                <c:pt idx="7979">
                  <c:v>-3.8999999999999998E-14</c:v>
                </c:pt>
                <c:pt idx="7980">
                  <c:v>-2.8300000000000001E-13</c:v>
                </c:pt>
                <c:pt idx="7981">
                  <c:v>-1.24E-13</c:v>
                </c:pt>
                <c:pt idx="7982">
                  <c:v>-1.5599999999999999E-13</c:v>
                </c:pt>
                <c:pt idx="7983">
                  <c:v>-2.73E-13</c:v>
                </c:pt>
                <c:pt idx="7984">
                  <c:v>-2.2999999999999998E-13</c:v>
                </c:pt>
                <c:pt idx="7985">
                  <c:v>-3.1299999999999998E-13</c:v>
                </c:pt>
                <c:pt idx="7986">
                  <c:v>-7.7999999999999996E-14</c:v>
                </c:pt>
                <c:pt idx="7987">
                  <c:v>-2.3200000000000002E-13</c:v>
                </c:pt>
                <c:pt idx="7988">
                  <c:v>-2.7599999999999999E-13</c:v>
                </c:pt>
                <c:pt idx="7989">
                  <c:v>-1.9E-13</c:v>
                </c:pt>
                <c:pt idx="7990">
                  <c:v>-9.8999999999999995E-14</c:v>
                </c:pt>
                <c:pt idx="7991">
                  <c:v>-1.8499999999999999E-13</c:v>
                </c:pt>
                <c:pt idx="7992">
                  <c:v>-3.6899999999999999E-13</c:v>
                </c:pt>
                <c:pt idx="7993">
                  <c:v>-1.9799999999999999E-13</c:v>
                </c:pt>
                <c:pt idx="7994">
                  <c:v>-9.1000000000000004E-14</c:v>
                </c:pt>
                <c:pt idx="7995">
                  <c:v>-2.8100000000000001E-13</c:v>
                </c:pt>
                <c:pt idx="7996">
                  <c:v>-2.3099999999999997E-13</c:v>
                </c:pt>
                <c:pt idx="7997">
                  <c:v>-1.71E-13</c:v>
                </c:pt>
                <c:pt idx="7998">
                  <c:v>-3.1500000000000002E-13</c:v>
                </c:pt>
                <c:pt idx="7999">
                  <c:v>-1.66E-13</c:v>
                </c:pt>
                <c:pt idx="8000">
                  <c:v>-1.6900000000000001E-13</c:v>
                </c:pt>
                <c:pt idx="8001">
                  <c:v>-1.47E-13</c:v>
                </c:pt>
                <c:pt idx="8002">
                  <c:v>-2.02E-13</c:v>
                </c:pt>
                <c:pt idx="8003">
                  <c:v>-3.2499999999999998E-13</c:v>
                </c:pt>
                <c:pt idx="8004">
                  <c:v>-1.5200000000000001E-13</c:v>
                </c:pt>
                <c:pt idx="8005">
                  <c:v>-1.42E-13</c:v>
                </c:pt>
                <c:pt idx="8006">
                  <c:v>-2.1800000000000001E-13</c:v>
                </c:pt>
                <c:pt idx="8007">
                  <c:v>-1.7600000000000001E-13</c:v>
                </c:pt>
                <c:pt idx="8008">
                  <c:v>-1.1E-13</c:v>
                </c:pt>
                <c:pt idx="8009">
                  <c:v>-2.5199999999999999E-13</c:v>
                </c:pt>
                <c:pt idx="8010">
                  <c:v>-2.1599999999999999E-13</c:v>
                </c:pt>
                <c:pt idx="8011">
                  <c:v>-2.01E-13</c:v>
                </c:pt>
                <c:pt idx="8012">
                  <c:v>-1.8700000000000001E-13</c:v>
                </c:pt>
                <c:pt idx="8013">
                  <c:v>-2.6599999999999998E-13</c:v>
                </c:pt>
                <c:pt idx="8014">
                  <c:v>-1.1E-14</c:v>
                </c:pt>
                <c:pt idx="8015">
                  <c:v>-1.9400000000000001E-13</c:v>
                </c:pt>
                <c:pt idx="8016">
                  <c:v>-2.9799999999999999E-13</c:v>
                </c:pt>
                <c:pt idx="8017">
                  <c:v>-1.59E-13</c:v>
                </c:pt>
                <c:pt idx="8018">
                  <c:v>-1.8499999999999999E-13</c:v>
                </c:pt>
                <c:pt idx="8019">
                  <c:v>-1.3500000000000001E-13</c:v>
                </c:pt>
                <c:pt idx="8020">
                  <c:v>-2.0600000000000001E-13</c:v>
                </c:pt>
                <c:pt idx="8021">
                  <c:v>-2.6800000000000002E-13</c:v>
                </c:pt>
                <c:pt idx="8022">
                  <c:v>-3.2900000000000001E-13</c:v>
                </c:pt>
                <c:pt idx="8023">
                  <c:v>-1.6300000000000001E-13</c:v>
                </c:pt>
                <c:pt idx="8024">
                  <c:v>-1.89E-13</c:v>
                </c:pt>
                <c:pt idx="8025">
                  <c:v>-2.1200000000000001E-13</c:v>
                </c:pt>
                <c:pt idx="8026">
                  <c:v>-2.2899999999999998E-13</c:v>
                </c:pt>
                <c:pt idx="8027">
                  <c:v>-1.8599999999999999E-13</c:v>
                </c:pt>
                <c:pt idx="8028">
                  <c:v>-3.0400000000000002E-13</c:v>
                </c:pt>
                <c:pt idx="8029">
                  <c:v>-1.7399999999999999E-13</c:v>
                </c:pt>
                <c:pt idx="8030">
                  <c:v>-1.89E-13</c:v>
                </c:pt>
                <c:pt idx="8031">
                  <c:v>-1.96E-13</c:v>
                </c:pt>
                <c:pt idx="8032">
                  <c:v>-1.49E-13</c:v>
                </c:pt>
                <c:pt idx="8033">
                  <c:v>-8E-14</c:v>
                </c:pt>
                <c:pt idx="8034">
                  <c:v>-2.0399999999999999E-13</c:v>
                </c:pt>
                <c:pt idx="8035">
                  <c:v>-2.7000000000000001E-13</c:v>
                </c:pt>
                <c:pt idx="8036">
                  <c:v>-1.95E-13</c:v>
                </c:pt>
                <c:pt idx="8037">
                  <c:v>-1.49E-13</c:v>
                </c:pt>
                <c:pt idx="8038">
                  <c:v>-1.9300000000000001E-13</c:v>
                </c:pt>
                <c:pt idx="8039">
                  <c:v>-2.2999999999999998E-13</c:v>
                </c:pt>
                <c:pt idx="8040">
                  <c:v>-1.47E-13</c:v>
                </c:pt>
                <c:pt idx="8041">
                  <c:v>-2.6900000000000001E-13</c:v>
                </c:pt>
                <c:pt idx="8042">
                  <c:v>-2.6299999999999999E-13</c:v>
                </c:pt>
                <c:pt idx="8043">
                  <c:v>-2.6599999999999998E-13</c:v>
                </c:pt>
                <c:pt idx="8044">
                  <c:v>-1.31E-13</c:v>
                </c:pt>
                <c:pt idx="8045">
                  <c:v>-2.3400000000000001E-13</c:v>
                </c:pt>
                <c:pt idx="8046">
                  <c:v>-1.77E-13</c:v>
                </c:pt>
                <c:pt idx="8047">
                  <c:v>-2.6E-13</c:v>
                </c:pt>
                <c:pt idx="8048">
                  <c:v>-9.1000000000000004E-14</c:v>
                </c:pt>
                <c:pt idx="8049">
                  <c:v>-2.4199999999999998E-13</c:v>
                </c:pt>
                <c:pt idx="8050">
                  <c:v>-1.9300000000000001E-13</c:v>
                </c:pt>
                <c:pt idx="8051">
                  <c:v>-5.0000000000000002E-14</c:v>
                </c:pt>
                <c:pt idx="8052">
                  <c:v>-2.9100000000000002E-13</c:v>
                </c:pt>
                <c:pt idx="8053">
                  <c:v>-3.7E-14</c:v>
                </c:pt>
                <c:pt idx="8054">
                  <c:v>-8.3999999999999995E-14</c:v>
                </c:pt>
                <c:pt idx="8055">
                  <c:v>-1.1700000000000001E-13</c:v>
                </c:pt>
                <c:pt idx="8056">
                  <c:v>-1.7500000000000001E-13</c:v>
                </c:pt>
                <c:pt idx="8057">
                  <c:v>-2.38E-13</c:v>
                </c:pt>
                <c:pt idx="8058">
                  <c:v>-2.5399999999999998E-13</c:v>
                </c:pt>
                <c:pt idx="8059">
                  <c:v>-2.5700000000000002E-13</c:v>
                </c:pt>
                <c:pt idx="8060">
                  <c:v>-2.2E-13</c:v>
                </c:pt>
                <c:pt idx="8061">
                  <c:v>-1.3E-13</c:v>
                </c:pt>
                <c:pt idx="8062">
                  <c:v>-1.9699999999999999E-13</c:v>
                </c:pt>
                <c:pt idx="8063">
                  <c:v>-2.08E-13</c:v>
                </c:pt>
                <c:pt idx="8064">
                  <c:v>-2.85E-13</c:v>
                </c:pt>
                <c:pt idx="8065">
                  <c:v>-1.9E-13</c:v>
                </c:pt>
                <c:pt idx="8066">
                  <c:v>-2.8300000000000001E-13</c:v>
                </c:pt>
                <c:pt idx="8067">
                  <c:v>-2.5199999999999999E-13</c:v>
                </c:pt>
                <c:pt idx="8068">
                  <c:v>-1.8599999999999999E-13</c:v>
                </c:pt>
                <c:pt idx="8069">
                  <c:v>-1.3199999999999999E-13</c:v>
                </c:pt>
                <c:pt idx="8070">
                  <c:v>-1.65E-13</c:v>
                </c:pt>
                <c:pt idx="8071">
                  <c:v>-2.8999999999999998E-13</c:v>
                </c:pt>
                <c:pt idx="8072">
                  <c:v>-2.1499999999999999E-13</c:v>
                </c:pt>
                <c:pt idx="8073">
                  <c:v>-1.31E-13</c:v>
                </c:pt>
                <c:pt idx="8074">
                  <c:v>-2.36E-13</c:v>
                </c:pt>
                <c:pt idx="8075">
                  <c:v>-2.1800000000000001E-13</c:v>
                </c:pt>
                <c:pt idx="8076">
                  <c:v>-1.37E-13</c:v>
                </c:pt>
                <c:pt idx="8077">
                  <c:v>-2.01E-13</c:v>
                </c:pt>
                <c:pt idx="8078">
                  <c:v>-3.9499999999999998E-13</c:v>
                </c:pt>
                <c:pt idx="8079">
                  <c:v>-2.7599999999999999E-13</c:v>
                </c:pt>
                <c:pt idx="8080">
                  <c:v>-1.8100000000000001E-13</c:v>
                </c:pt>
                <c:pt idx="8081">
                  <c:v>-2.3500000000000001E-13</c:v>
                </c:pt>
                <c:pt idx="8082">
                  <c:v>-2.0299999999999999E-13</c:v>
                </c:pt>
                <c:pt idx="8083">
                  <c:v>-1.9199999999999999E-13</c:v>
                </c:pt>
                <c:pt idx="8084">
                  <c:v>-1.67E-13</c:v>
                </c:pt>
                <c:pt idx="8085">
                  <c:v>-2.3400000000000001E-13</c:v>
                </c:pt>
                <c:pt idx="8086">
                  <c:v>-1.12E-13</c:v>
                </c:pt>
                <c:pt idx="8087">
                  <c:v>-3.0400000000000002E-13</c:v>
                </c:pt>
                <c:pt idx="8088">
                  <c:v>-2.3400000000000001E-13</c:v>
                </c:pt>
                <c:pt idx="8089">
                  <c:v>-7.9000000000000004E-14</c:v>
                </c:pt>
                <c:pt idx="8090">
                  <c:v>-2.4099999999999998E-13</c:v>
                </c:pt>
                <c:pt idx="8091">
                  <c:v>-1.2599999999999999E-13</c:v>
                </c:pt>
                <c:pt idx="8092">
                  <c:v>-2.07E-13</c:v>
                </c:pt>
                <c:pt idx="8093">
                  <c:v>-1.49E-13</c:v>
                </c:pt>
                <c:pt idx="8094">
                  <c:v>-1.67E-13</c:v>
                </c:pt>
                <c:pt idx="8095">
                  <c:v>-2.4199999999999998E-13</c:v>
                </c:pt>
                <c:pt idx="8096">
                  <c:v>-1.9300000000000001E-13</c:v>
                </c:pt>
                <c:pt idx="8097">
                  <c:v>-1.37E-13</c:v>
                </c:pt>
                <c:pt idx="8098">
                  <c:v>-2.2699999999999999E-13</c:v>
                </c:pt>
                <c:pt idx="8099">
                  <c:v>-1.37E-13</c:v>
                </c:pt>
                <c:pt idx="8100">
                  <c:v>-2.8000000000000002E-13</c:v>
                </c:pt>
                <c:pt idx="8101">
                  <c:v>-2.5500000000000002E-13</c:v>
                </c:pt>
                <c:pt idx="8102">
                  <c:v>-1.3799999999999999E-13</c:v>
                </c:pt>
                <c:pt idx="8103">
                  <c:v>-2.3099999999999997E-13</c:v>
                </c:pt>
                <c:pt idx="8104">
                  <c:v>-1.09E-13</c:v>
                </c:pt>
                <c:pt idx="8105">
                  <c:v>-3.0999999999999999E-13</c:v>
                </c:pt>
                <c:pt idx="8106">
                  <c:v>-2.0000000000000001E-13</c:v>
                </c:pt>
                <c:pt idx="8107">
                  <c:v>-1.7600000000000001E-13</c:v>
                </c:pt>
                <c:pt idx="8108">
                  <c:v>-1.6900000000000001E-13</c:v>
                </c:pt>
                <c:pt idx="8109">
                  <c:v>-2.0500000000000001E-13</c:v>
                </c:pt>
                <c:pt idx="8110">
                  <c:v>-2.4999999999999999E-13</c:v>
                </c:pt>
                <c:pt idx="8111">
                  <c:v>-3.07E-13</c:v>
                </c:pt>
                <c:pt idx="8112">
                  <c:v>-1.7000000000000001E-13</c:v>
                </c:pt>
                <c:pt idx="8113">
                  <c:v>-1.6900000000000001E-13</c:v>
                </c:pt>
                <c:pt idx="8114">
                  <c:v>-1.8800000000000001E-13</c:v>
                </c:pt>
                <c:pt idx="8115">
                  <c:v>-1.4999999999999999E-13</c:v>
                </c:pt>
                <c:pt idx="8116">
                  <c:v>-1.1999999999999999E-13</c:v>
                </c:pt>
                <c:pt idx="8117">
                  <c:v>-2.2699999999999999E-13</c:v>
                </c:pt>
                <c:pt idx="8118">
                  <c:v>-2.24E-13</c:v>
                </c:pt>
                <c:pt idx="8119">
                  <c:v>-2.01E-13</c:v>
                </c:pt>
                <c:pt idx="8120">
                  <c:v>-1.5599999999999999E-13</c:v>
                </c:pt>
                <c:pt idx="8121">
                  <c:v>-2.4500000000000002E-13</c:v>
                </c:pt>
                <c:pt idx="8122">
                  <c:v>-1.7600000000000001E-13</c:v>
                </c:pt>
                <c:pt idx="8123">
                  <c:v>-2.5099999999999999E-13</c:v>
                </c:pt>
                <c:pt idx="8124">
                  <c:v>-2.1700000000000001E-13</c:v>
                </c:pt>
                <c:pt idx="8125">
                  <c:v>-2.02E-13</c:v>
                </c:pt>
                <c:pt idx="8126">
                  <c:v>-7.1E-14</c:v>
                </c:pt>
                <c:pt idx="8127">
                  <c:v>-2.8599999999999999E-13</c:v>
                </c:pt>
                <c:pt idx="8128">
                  <c:v>-2.5199999999999999E-13</c:v>
                </c:pt>
                <c:pt idx="8129">
                  <c:v>-1.2900000000000001E-13</c:v>
                </c:pt>
                <c:pt idx="8130">
                  <c:v>-1.84E-13</c:v>
                </c:pt>
                <c:pt idx="8131">
                  <c:v>-2.0000000000000001E-13</c:v>
                </c:pt>
                <c:pt idx="8132">
                  <c:v>-8.8999999999999999E-14</c:v>
                </c:pt>
                <c:pt idx="8133">
                  <c:v>-1.7999999999999999E-13</c:v>
                </c:pt>
                <c:pt idx="8134">
                  <c:v>-2.02E-13</c:v>
                </c:pt>
                <c:pt idx="8135">
                  <c:v>-1.9E-13</c:v>
                </c:pt>
                <c:pt idx="8136">
                  <c:v>-1.8700000000000001E-13</c:v>
                </c:pt>
                <c:pt idx="8137">
                  <c:v>-1.7500000000000001E-13</c:v>
                </c:pt>
                <c:pt idx="8138">
                  <c:v>-2.6299999999999999E-13</c:v>
                </c:pt>
                <c:pt idx="8139">
                  <c:v>-1.3199999999999999E-13</c:v>
                </c:pt>
                <c:pt idx="8140">
                  <c:v>-1.9099999999999999E-13</c:v>
                </c:pt>
                <c:pt idx="8141">
                  <c:v>-1.7500000000000001E-13</c:v>
                </c:pt>
                <c:pt idx="8142">
                  <c:v>-2.1499999999999999E-13</c:v>
                </c:pt>
                <c:pt idx="8143">
                  <c:v>-1.9099999999999999E-13</c:v>
                </c:pt>
                <c:pt idx="8144">
                  <c:v>-1.9400000000000001E-13</c:v>
                </c:pt>
                <c:pt idx="8145">
                  <c:v>-1.36E-13</c:v>
                </c:pt>
                <c:pt idx="8146">
                  <c:v>-1.1999999999999999E-13</c:v>
                </c:pt>
                <c:pt idx="8147">
                  <c:v>-1.84E-13</c:v>
                </c:pt>
                <c:pt idx="8148">
                  <c:v>-3.3000000000000001E-13</c:v>
                </c:pt>
                <c:pt idx="8149">
                  <c:v>-2.13E-13</c:v>
                </c:pt>
                <c:pt idx="8150">
                  <c:v>-2.5500000000000002E-13</c:v>
                </c:pt>
                <c:pt idx="8151">
                  <c:v>-1.1E-13</c:v>
                </c:pt>
                <c:pt idx="8152">
                  <c:v>-1.1099999999999999E-13</c:v>
                </c:pt>
                <c:pt idx="8153">
                  <c:v>-2.1100000000000001E-13</c:v>
                </c:pt>
                <c:pt idx="8154">
                  <c:v>-2.8699999999999999E-13</c:v>
                </c:pt>
                <c:pt idx="8155">
                  <c:v>-1.95E-13</c:v>
                </c:pt>
                <c:pt idx="8156">
                  <c:v>-2.0500000000000001E-13</c:v>
                </c:pt>
                <c:pt idx="8157">
                  <c:v>-3.3900000000000002E-13</c:v>
                </c:pt>
                <c:pt idx="8158">
                  <c:v>-2.02E-13</c:v>
                </c:pt>
                <c:pt idx="8159">
                  <c:v>-7.9000000000000004E-14</c:v>
                </c:pt>
                <c:pt idx="8160">
                  <c:v>-1.55E-13</c:v>
                </c:pt>
                <c:pt idx="8161">
                  <c:v>-2.37E-13</c:v>
                </c:pt>
                <c:pt idx="8162">
                  <c:v>-1.8100000000000001E-13</c:v>
                </c:pt>
                <c:pt idx="8163">
                  <c:v>-2.1200000000000001E-13</c:v>
                </c:pt>
                <c:pt idx="8164">
                  <c:v>-2.37E-13</c:v>
                </c:pt>
                <c:pt idx="8165">
                  <c:v>-1.9300000000000001E-13</c:v>
                </c:pt>
                <c:pt idx="8166">
                  <c:v>-2.8899999999999998E-13</c:v>
                </c:pt>
                <c:pt idx="8167">
                  <c:v>-1.42E-13</c:v>
                </c:pt>
                <c:pt idx="8168">
                  <c:v>-2.3899999999999999E-13</c:v>
                </c:pt>
                <c:pt idx="8169">
                  <c:v>-1.4999999999999999E-13</c:v>
                </c:pt>
                <c:pt idx="8170">
                  <c:v>-1.4600000000000001E-13</c:v>
                </c:pt>
                <c:pt idx="8171">
                  <c:v>-2.3999999999999999E-13</c:v>
                </c:pt>
                <c:pt idx="8172">
                  <c:v>-2.0600000000000001E-13</c:v>
                </c:pt>
                <c:pt idx="8173">
                  <c:v>-1.25E-13</c:v>
                </c:pt>
                <c:pt idx="8174">
                  <c:v>-2.2699999999999999E-13</c:v>
                </c:pt>
                <c:pt idx="8175">
                  <c:v>-1.4100000000000001E-13</c:v>
                </c:pt>
                <c:pt idx="8176">
                  <c:v>-2.8799999999999998E-13</c:v>
                </c:pt>
                <c:pt idx="8177">
                  <c:v>-1.66E-13</c:v>
                </c:pt>
                <c:pt idx="8178">
                  <c:v>-1.9300000000000001E-13</c:v>
                </c:pt>
                <c:pt idx="8179">
                  <c:v>-1.6400000000000001E-13</c:v>
                </c:pt>
                <c:pt idx="8180">
                  <c:v>-1.31E-13</c:v>
                </c:pt>
                <c:pt idx="8181">
                  <c:v>-2.2E-13</c:v>
                </c:pt>
                <c:pt idx="8182">
                  <c:v>-2.7900000000000002E-13</c:v>
                </c:pt>
                <c:pt idx="8183">
                  <c:v>-1.84E-13</c:v>
                </c:pt>
                <c:pt idx="8184">
                  <c:v>-7.3000000000000004E-14</c:v>
                </c:pt>
                <c:pt idx="8185">
                  <c:v>-2.4600000000000001E-13</c:v>
                </c:pt>
                <c:pt idx="8186">
                  <c:v>-1.55E-13</c:v>
                </c:pt>
                <c:pt idx="8187">
                  <c:v>-2.1499999999999999E-13</c:v>
                </c:pt>
                <c:pt idx="8188">
                  <c:v>-1.2900000000000001E-13</c:v>
                </c:pt>
                <c:pt idx="8189">
                  <c:v>-2.1599999999999999E-13</c:v>
                </c:pt>
                <c:pt idx="8190">
                  <c:v>-1.77E-13</c:v>
                </c:pt>
                <c:pt idx="8191">
                  <c:v>-3.07E-13</c:v>
                </c:pt>
                <c:pt idx="8192">
                  <c:v>-1.6300000000000001E-13</c:v>
                </c:pt>
                <c:pt idx="8193">
                  <c:v>-1.78E-13</c:v>
                </c:pt>
                <c:pt idx="8194">
                  <c:v>-3.1099999999999999E-13</c:v>
                </c:pt>
                <c:pt idx="8195">
                  <c:v>-1.6900000000000001E-13</c:v>
                </c:pt>
                <c:pt idx="8196">
                  <c:v>-1.6799999999999999E-13</c:v>
                </c:pt>
                <c:pt idx="8197">
                  <c:v>-3.3900000000000002E-13</c:v>
                </c:pt>
                <c:pt idx="8198">
                  <c:v>-2.1599999999999999E-13</c:v>
                </c:pt>
                <c:pt idx="8199">
                  <c:v>-6.4000000000000005E-14</c:v>
                </c:pt>
                <c:pt idx="8200">
                  <c:v>-2.1499999999999999E-13</c:v>
                </c:pt>
                <c:pt idx="8201">
                  <c:v>-1.7000000000000001E-13</c:v>
                </c:pt>
                <c:pt idx="8202">
                  <c:v>-1.6400000000000001E-13</c:v>
                </c:pt>
                <c:pt idx="8203">
                  <c:v>-2.0899999999999999E-13</c:v>
                </c:pt>
                <c:pt idx="8204">
                  <c:v>-2.2E-13</c:v>
                </c:pt>
                <c:pt idx="8205">
                  <c:v>-1.8599999999999999E-13</c:v>
                </c:pt>
                <c:pt idx="8206">
                  <c:v>-1.6300000000000001E-13</c:v>
                </c:pt>
                <c:pt idx="8207">
                  <c:v>-2.7799999999999998E-13</c:v>
                </c:pt>
                <c:pt idx="8208">
                  <c:v>-3.3000000000000001E-13</c:v>
                </c:pt>
                <c:pt idx="8209">
                  <c:v>-2.08E-13</c:v>
                </c:pt>
                <c:pt idx="8210">
                  <c:v>-2.14E-13</c:v>
                </c:pt>
                <c:pt idx="8211">
                  <c:v>-1.48E-13</c:v>
                </c:pt>
                <c:pt idx="8212">
                  <c:v>-2.3500000000000001E-13</c:v>
                </c:pt>
                <c:pt idx="8213">
                  <c:v>-5.1999999999999999E-14</c:v>
                </c:pt>
                <c:pt idx="8214">
                  <c:v>-1.0499999999999999E-13</c:v>
                </c:pt>
                <c:pt idx="8215">
                  <c:v>-2.5800000000000001E-13</c:v>
                </c:pt>
                <c:pt idx="8216">
                  <c:v>-1.6400000000000001E-13</c:v>
                </c:pt>
                <c:pt idx="8217">
                  <c:v>-1.7999999999999999E-13</c:v>
                </c:pt>
                <c:pt idx="8218">
                  <c:v>-1.3799999999999999E-13</c:v>
                </c:pt>
                <c:pt idx="8219">
                  <c:v>-2.5500000000000002E-13</c:v>
                </c:pt>
                <c:pt idx="8220">
                  <c:v>-2.1200000000000001E-13</c:v>
                </c:pt>
                <c:pt idx="8221">
                  <c:v>-2.3200000000000002E-13</c:v>
                </c:pt>
                <c:pt idx="8222">
                  <c:v>-8.5000000000000004E-14</c:v>
                </c:pt>
                <c:pt idx="8223">
                  <c:v>-1.53E-13</c:v>
                </c:pt>
                <c:pt idx="8224">
                  <c:v>-1.9699999999999999E-13</c:v>
                </c:pt>
                <c:pt idx="8225">
                  <c:v>-2.7699999999999998E-13</c:v>
                </c:pt>
                <c:pt idx="8226">
                  <c:v>-3.3800000000000002E-13</c:v>
                </c:pt>
                <c:pt idx="8227">
                  <c:v>-2.9200000000000002E-13</c:v>
                </c:pt>
                <c:pt idx="8228">
                  <c:v>-1.4399999999999999E-13</c:v>
                </c:pt>
                <c:pt idx="8229">
                  <c:v>-2.7599999999999999E-13</c:v>
                </c:pt>
                <c:pt idx="8230">
                  <c:v>-1.4499999999999999E-13</c:v>
                </c:pt>
                <c:pt idx="8231">
                  <c:v>-1.7899999999999999E-13</c:v>
                </c:pt>
                <c:pt idx="8232">
                  <c:v>-1.9E-13</c:v>
                </c:pt>
                <c:pt idx="8233">
                  <c:v>-2.3500000000000001E-13</c:v>
                </c:pt>
                <c:pt idx="8234">
                  <c:v>-1.1099999999999999E-13</c:v>
                </c:pt>
                <c:pt idx="8235">
                  <c:v>-2.9799999999999999E-13</c:v>
                </c:pt>
                <c:pt idx="8236">
                  <c:v>-3.5300000000000001E-13</c:v>
                </c:pt>
                <c:pt idx="8237">
                  <c:v>-2.9799999999999999E-13</c:v>
                </c:pt>
                <c:pt idx="8238">
                  <c:v>-7.3000000000000004E-14</c:v>
                </c:pt>
                <c:pt idx="8239">
                  <c:v>-1.53E-13</c:v>
                </c:pt>
                <c:pt idx="8240">
                  <c:v>-2.6299999999999999E-13</c:v>
                </c:pt>
                <c:pt idx="8241">
                  <c:v>-1.1099999999999999E-13</c:v>
                </c:pt>
                <c:pt idx="8242">
                  <c:v>-1.7899999999999999E-13</c:v>
                </c:pt>
                <c:pt idx="8243">
                  <c:v>-1.09E-13</c:v>
                </c:pt>
                <c:pt idx="8244">
                  <c:v>-1.7600000000000001E-13</c:v>
                </c:pt>
                <c:pt idx="8245">
                  <c:v>-2.6599999999999998E-13</c:v>
                </c:pt>
                <c:pt idx="8246">
                  <c:v>-1.3E-13</c:v>
                </c:pt>
                <c:pt idx="8247">
                  <c:v>-1.4499999999999999E-13</c:v>
                </c:pt>
                <c:pt idx="8248">
                  <c:v>-2.7799999999999998E-13</c:v>
                </c:pt>
                <c:pt idx="8249">
                  <c:v>-1.65E-13</c:v>
                </c:pt>
                <c:pt idx="8250">
                  <c:v>-3.0099999999999998E-13</c:v>
                </c:pt>
                <c:pt idx="8251">
                  <c:v>-2.6299999999999999E-13</c:v>
                </c:pt>
                <c:pt idx="8252">
                  <c:v>-1.6799999999999999E-13</c:v>
                </c:pt>
                <c:pt idx="8253">
                  <c:v>-1.2699999999999999E-13</c:v>
                </c:pt>
                <c:pt idx="8254">
                  <c:v>-1.84E-13</c:v>
                </c:pt>
                <c:pt idx="8255">
                  <c:v>-2.6199999999999999E-13</c:v>
                </c:pt>
                <c:pt idx="8256">
                  <c:v>-1.13E-13</c:v>
                </c:pt>
                <c:pt idx="8257">
                  <c:v>-1.2300000000000001E-13</c:v>
                </c:pt>
                <c:pt idx="8258">
                  <c:v>-2.37E-13</c:v>
                </c:pt>
                <c:pt idx="8259">
                  <c:v>-1.9300000000000001E-13</c:v>
                </c:pt>
                <c:pt idx="8260">
                  <c:v>-1.72E-13</c:v>
                </c:pt>
                <c:pt idx="8261">
                  <c:v>-2.1100000000000001E-13</c:v>
                </c:pt>
                <c:pt idx="8262">
                  <c:v>-1.95E-13</c:v>
                </c:pt>
                <c:pt idx="8263">
                  <c:v>-2.2099999999999999E-13</c:v>
                </c:pt>
                <c:pt idx="8264">
                  <c:v>-2.2300000000000001E-13</c:v>
                </c:pt>
                <c:pt idx="8265">
                  <c:v>-1.5800000000000001E-13</c:v>
                </c:pt>
                <c:pt idx="8266">
                  <c:v>-2.2E-13</c:v>
                </c:pt>
                <c:pt idx="8267">
                  <c:v>-9.8999999999999995E-14</c:v>
                </c:pt>
                <c:pt idx="8268">
                  <c:v>-2.7799999999999998E-13</c:v>
                </c:pt>
                <c:pt idx="8269">
                  <c:v>-2.4300000000000002E-13</c:v>
                </c:pt>
                <c:pt idx="8270">
                  <c:v>-1.48E-13</c:v>
                </c:pt>
                <c:pt idx="8271">
                  <c:v>-4.4000000000000002E-14</c:v>
                </c:pt>
                <c:pt idx="8272">
                  <c:v>-2.7000000000000001E-13</c:v>
                </c:pt>
                <c:pt idx="8273">
                  <c:v>-2.7000000000000001E-13</c:v>
                </c:pt>
                <c:pt idx="8274">
                  <c:v>-3.91E-13</c:v>
                </c:pt>
                <c:pt idx="8275">
                  <c:v>-2.13E-13</c:v>
                </c:pt>
                <c:pt idx="8276">
                  <c:v>-1.5700000000000001E-13</c:v>
                </c:pt>
                <c:pt idx="8277">
                  <c:v>-2.1700000000000001E-13</c:v>
                </c:pt>
                <c:pt idx="8278">
                  <c:v>-1.71E-13</c:v>
                </c:pt>
                <c:pt idx="8279">
                  <c:v>-1.8800000000000001E-13</c:v>
                </c:pt>
                <c:pt idx="8280">
                  <c:v>-1.7600000000000001E-13</c:v>
                </c:pt>
                <c:pt idx="8281">
                  <c:v>-1.4999999999999999E-13</c:v>
                </c:pt>
                <c:pt idx="8282">
                  <c:v>-2.7000000000000001E-13</c:v>
                </c:pt>
                <c:pt idx="8283">
                  <c:v>-2.2999999999999998E-13</c:v>
                </c:pt>
                <c:pt idx="8284">
                  <c:v>-1.4399999999999999E-13</c:v>
                </c:pt>
                <c:pt idx="8285">
                  <c:v>-2.0399999999999999E-13</c:v>
                </c:pt>
                <c:pt idx="8286">
                  <c:v>-2.0999999999999999E-13</c:v>
                </c:pt>
                <c:pt idx="8287">
                  <c:v>-1.9799999999999999E-13</c:v>
                </c:pt>
                <c:pt idx="8288">
                  <c:v>-2.1800000000000001E-13</c:v>
                </c:pt>
                <c:pt idx="8289">
                  <c:v>-3.5999999999999998E-14</c:v>
                </c:pt>
                <c:pt idx="8290">
                  <c:v>-2.2699999999999999E-13</c:v>
                </c:pt>
                <c:pt idx="8291">
                  <c:v>-1.65E-13</c:v>
                </c:pt>
                <c:pt idx="8292">
                  <c:v>-1.2900000000000001E-13</c:v>
                </c:pt>
                <c:pt idx="8293">
                  <c:v>-2.26E-13</c:v>
                </c:pt>
                <c:pt idx="8294">
                  <c:v>-1.18E-13</c:v>
                </c:pt>
                <c:pt idx="8295">
                  <c:v>-1.6199999999999999E-13</c:v>
                </c:pt>
                <c:pt idx="8296">
                  <c:v>-2.24E-13</c:v>
                </c:pt>
                <c:pt idx="8297">
                  <c:v>-2.4099999999999998E-13</c:v>
                </c:pt>
                <c:pt idx="8298">
                  <c:v>-2.0600000000000001E-13</c:v>
                </c:pt>
                <c:pt idx="8299">
                  <c:v>-1.0199999999999999E-13</c:v>
                </c:pt>
                <c:pt idx="8300">
                  <c:v>-3.1400000000000003E-13</c:v>
                </c:pt>
                <c:pt idx="8301">
                  <c:v>-1.6300000000000001E-13</c:v>
                </c:pt>
                <c:pt idx="8302">
                  <c:v>-1.7399999999999999E-13</c:v>
                </c:pt>
                <c:pt idx="8303">
                  <c:v>-2.1800000000000001E-13</c:v>
                </c:pt>
                <c:pt idx="8304">
                  <c:v>-1.78E-13</c:v>
                </c:pt>
                <c:pt idx="8305">
                  <c:v>-1.1E-14</c:v>
                </c:pt>
                <c:pt idx="8306">
                  <c:v>-2.3999999999999999E-13</c:v>
                </c:pt>
                <c:pt idx="8307">
                  <c:v>-1.43E-13</c:v>
                </c:pt>
                <c:pt idx="8308">
                  <c:v>1.6000000000000001E-14</c:v>
                </c:pt>
                <c:pt idx="8309">
                  <c:v>-2.0999999999999999E-13</c:v>
                </c:pt>
                <c:pt idx="8310">
                  <c:v>-1.6300000000000001E-13</c:v>
                </c:pt>
                <c:pt idx="8311">
                  <c:v>-2.1200000000000001E-13</c:v>
                </c:pt>
                <c:pt idx="8312">
                  <c:v>-7.1E-14</c:v>
                </c:pt>
                <c:pt idx="8313">
                  <c:v>-2.3300000000000002E-13</c:v>
                </c:pt>
                <c:pt idx="8314">
                  <c:v>-2.6700000000000002E-13</c:v>
                </c:pt>
                <c:pt idx="8315">
                  <c:v>-2.1200000000000001E-13</c:v>
                </c:pt>
                <c:pt idx="8316">
                  <c:v>-1.7999999999999999E-13</c:v>
                </c:pt>
                <c:pt idx="8317">
                  <c:v>-1.24E-13</c:v>
                </c:pt>
                <c:pt idx="8318">
                  <c:v>-2.4600000000000001E-13</c:v>
                </c:pt>
                <c:pt idx="8319">
                  <c:v>-2.61E-13</c:v>
                </c:pt>
                <c:pt idx="8320">
                  <c:v>-1.24E-13</c:v>
                </c:pt>
                <c:pt idx="8321">
                  <c:v>-2.9799999999999999E-13</c:v>
                </c:pt>
                <c:pt idx="8322">
                  <c:v>-1.55E-13</c:v>
                </c:pt>
                <c:pt idx="8323">
                  <c:v>-4.0799999999999998E-13</c:v>
                </c:pt>
                <c:pt idx="8324">
                  <c:v>-1.6900000000000001E-13</c:v>
                </c:pt>
                <c:pt idx="8325">
                  <c:v>-2.1100000000000001E-13</c:v>
                </c:pt>
                <c:pt idx="8326">
                  <c:v>-1.36E-13</c:v>
                </c:pt>
                <c:pt idx="8327">
                  <c:v>-2.8100000000000001E-13</c:v>
                </c:pt>
                <c:pt idx="8328">
                  <c:v>-9.2999999999999995E-14</c:v>
                </c:pt>
                <c:pt idx="8329">
                  <c:v>-1.7000000000000001E-13</c:v>
                </c:pt>
                <c:pt idx="8330">
                  <c:v>-7.1E-14</c:v>
                </c:pt>
                <c:pt idx="8331">
                  <c:v>-3.2199999999999999E-13</c:v>
                </c:pt>
                <c:pt idx="8332">
                  <c:v>-1.13E-13</c:v>
                </c:pt>
                <c:pt idx="8333">
                  <c:v>-2.84E-13</c:v>
                </c:pt>
                <c:pt idx="8334">
                  <c:v>-2.61E-13</c:v>
                </c:pt>
                <c:pt idx="8335">
                  <c:v>-1.5700000000000001E-13</c:v>
                </c:pt>
                <c:pt idx="8336">
                  <c:v>-1.5700000000000001E-13</c:v>
                </c:pt>
                <c:pt idx="8337">
                  <c:v>-2.38E-13</c:v>
                </c:pt>
                <c:pt idx="8338">
                  <c:v>-2.5299999999999998E-13</c:v>
                </c:pt>
                <c:pt idx="8339">
                  <c:v>-1.67E-13</c:v>
                </c:pt>
                <c:pt idx="8340">
                  <c:v>-1.66E-13</c:v>
                </c:pt>
                <c:pt idx="8341">
                  <c:v>-2.6299999999999999E-13</c:v>
                </c:pt>
                <c:pt idx="8342">
                  <c:v>-2.3999999999999999E-13</c:v>
                </c:pt>
                <c:pt idx="8343">
                  <c:v>-2.6700000000000002E-13</c:v>
                </c:pt>
                <c:pt idx="8344">
                  <c:v>-2.4300000000000002E-13</c:v>
                </c:pt>
                <c:pt idx="8345">
                  <c:v>5.4999999999999999E-14</c:v>
                </c:pt>
                <c:pt idx="8346">
                  <c:v>-2.6499999999999998E-13</c:v>
                </c:pt>
                <c:pt idx="8347">
                  <c:v>-2.07E-13</c:v>
                </c:pt>
                <c:pt idx="8348">
                  <c:v>-1.4999999999999999E-13</c:v>
                </c:pt>
                <c:pt idx="8349">
                  <c:v>-2.1200000000000001E-13</c:v>
                </c:pt>
                <c:pt idx="8350">
                  <c:v>-1.48E-13</c:v>
                </c:pt>
                <c:pt idx="8351">
                  <c:v>-2.1499999999999999E-13</c:v>
                </c:pt>
                <c:pt idx="8352">
                  <c:v>-1.7600000000000001E-13</c:v>
                </c:pt>
                <c:pt idx="8353">
                  <c:v>-3.4499999999999999E-13</c:v>
                </c:pt>
                <c:pt idx="8354">
                  <c:v>-2.1499999999999999E-13</c:v>
                </c:pt>
                <c:pt idx="8355">
                  <c:v>-2.5500000000000002E-13</c:v>
                </c:pt>
                <c:pt idx="8356">
                  <c:v>-2.02E-13</c:v>
                </c:pt>
                <c:pt idx="8357">
                  <c:v>-1.6300000000000001E-13</c:v>
                </c:pt>
                <c:pt idx="8358">
                  <c:v>-1.5200000000000001E-13</c:v>
                </c:pt>
                <c:pt idx="8359">
                  <c:v>-3.08E-13</c:v>
                </c:pt>
                <c:pt idx="8360">
                  <c:v>-2.8300000000000001E-13</c:v>
                </c:pt>
                <c:pt idx="8361">
                  <c:v>-2.19E-13</c:v>
                </c:pt>
                <c:pt idx="8362">
                  <c:v>-3.68E-13</c:v>
                </c:pt>
                <c:pt idx="8363">
                  <c:v>-3.3299999999999999E-13</c:v>
                </c:pt>
                <c:pt idx="8364">
                  <c:v>-1.7500000000000001E-13</c:v>
                </c:pt>
                <c:pt idx="8365">
                  <c:v>-1.1999999999999999E-13</c:v>
                </c:pt>
                <c:pt idx="8366">
                  <c:v>-1.9300000000000001E-13</c:v>
                </c:pt>
                <c:pt idx="8367">
                  <c:v>-2.4500000000000002E-13</c:v>
                </c:pt>
                <c:pt idx="8368">
                  <c:v>-1.8100000000000001E-13</c:v>
                </c:pt>
                <c:pt idx="8369">
                  <c:v>-1.3400000000000001E-13</c:v>
                </c:pt>
                <c:pt idx="8370">
                  <c:v>-1.3799999999999999E-13</c:v>
                </c:pt>
                <c:pt idx="8371">
                  <c:v>-2.36E-13</c:v>
                </c:pt>
                <c:pt idx="8372">
                  <c:v>-2.0399999999999999E-13</c:v>
                </c:pt>
                <c:pt idx="8373">
                  <c:v>-1.8499999999999999E-13</c:v>
                </c:pt>
                <c:pt idx="8374">
                  <c:v>-3.0400000000000002E-13</c:v>
                </c:pt>
                <c:pt idx="8375">
                  <c:v>-2.5600000000000002E-13</c:v>
                </c:pt>
                <c:pt idx="8376">
                  <c:v>-1.9699999999999999E-13</c:v>
                </c:pt>
                <c:pt idx="8377">
                  <c:v>-2.6199999999999999E-13</c:v>
                </c:pt>
                <c:pt idx="8378">
                  <c:v>-3.2199999999999999E-13</c:v>
                </c:pt>
                <c:pt idx="8379">
                  <c:v>3.7E-14</c:v>
                </c:pt>
                <c:pt idx="8380">
                  <c:v>-3.4000000000000002E-13</c:v>
                </c:pt>
                <c:pt idx="8381">
                  <c:v>-3.3900000000000002E-13</c:v>
                </c:pt>
                <c:pt idx="8382">
                  <c:v>-1.84E-13</c:v>
                </c:pt>
                <c:pt idx="8383">
                  <c:v>-1.7600000000000001E-13</c:v>
                </c:pt>
                <c:pt idx="8384">
                  <c:v>-1.83E-13</c:v>
                </c:pt>
                <c:pt idx="8385">
                  <c:v>-2.01E-13</c:v>
                </c:pt>
                <c:pt idx="8386">
                  <c:v>-1.7899999999999999E-13</c:v>
                </c:pt>
                <c:pt idx="8387">
                  <c:v>-7.7E-14</c:v>
                </c:pt>
                <c:pt idx="8388">
                  <c:v>-2.9799999999999999E-13</c:v>
                </c:pt>
                <c:pt idx="8389">
                  <c:v>-1.1099999999999999E-13</c:v>
                </c:pt>
                <c:pt idx="8390">
                  <c:v>-2.6199999999999999E-13</c:v>
                </c:pt>
                <c:pt idx="8391">
                  <c:v>-1.67E-13</c:v>
                </c:pt>
                <c:pt idx="8392">
                  <c:v>-1.49E-13</c:v>
                </c:pt>
                <c:pt idx="8393">
                  <c:v>-1.9900000000000001E-13</c:v>
                </c:pt>
                <c:pt idx="8394">
                  <c:v>-2.3400000000000001E-13</c:v>
                </c:pt>
                <c:pt idx="8395">
                  <c:v>-2.1800000000000001E-13</c:v>
                </c:pt>
                <c:pt idx="8396">
                  <c:v>-1.2599999999999999E-13</c:v>
                </c:pt>
                <c:pt idx="8397">
                  <c:v>-1.8200000000000001E-13</c:v>
                </c:pt>
                <c:pt idx="8398">
                  <c:v>-2.5399999999999998E-13</c:v>
                </c:pt>
                <c:pt idx="8399">
                  <c:v>-1.84E-13</c:v>
                </c:pt>
                <c:pt idx="8400">
                  <c:v>-2.6E-14</c:v>
                </c:pt>
                <c:pt idx="8401">
                  <c:v>-2.25E-13</c:v>
                </c:pt>
                <c:pt idx="8402">
                  <c:v>-2.13E-13</c:v>
                </c:pt>
                <c:pt idx="8403">
                  <c:v>-2.9799999999999999E-13</c:v>
                </c:pt>
                <c:pt idx="8404">
                  <c:v>-3.0099999999999998E-13</c:v>
                </c:pt>
                <c:pt idx="8405">
                  <c:v>-2.1200000000000001E-13</c:v>
                </c:pt>
                <c:pt idx="8406">
                  <c:v>-2.3400000000000001E-13</c:v>
                </c:pt>
                <c:pt idx="8407">
                  <c:v>-1.47E-13</c:v>
                </c:pt>
                <c:pt idx="8408">
                  <c:v>-1.2599999999999999E-13</c:v>
                </c:pt>
                <c:pt idx="8409">
                  <c:v>-2.0500000000000001E-13</c:v>
                </c:pt>
                <c:pt idx="8410">
                  <c:v>-1.53E-13</c:v>
                </c:pt>
                <c:pt idx="8411">
                  <c:v>-2.0500000000000001E-13</c:v>
                </c:pt>
                <c:pt idx="8412">
                  <c:v>-1.7999999999999999E-13</c:v>
                </c:pt>
                <c:pt idx="8413">
                  <c:v>-2.4700000000000001E-13</c:v>
                </c:pt>
                <c:pt idx="8414">
                  <c:v>-2.9799999999999999E-13</c:v>
                </c:pt>
                <c:pt idx="8415">
                  <c:v>-1.6300000000000001E-13</c:v>
                </c:pt>
                <c:pt idx="8416">
                  <c:v>-1.43E-13</c:v>
                </c:pt>
                <c:pt idx="8417">
                  <c:v>-2.6E-13</c:v>
                </c:pt>
                <c:pt idx="8418">
                  <c:v>-2.85E-13</c:v>
                </c:pt>
                <c:pt idx="8419">
                  <c:v>-2.5199999999999999E-13</c:v>
                </c:pt>
                <c:pt idx="8420">
                  <c:v>-2.1599999999999999E-13</c:v>
                </c:pt>
                <c:pt idx="8421">
                  <c:v>-1.43E-13</c:v>
                </c:pt>
                <c:pt idx="8422">
                  <c:v>-1.7600000000000001E-13</c:v>
                </c:pt>
                <c:pt idx="8423">
                  <c:v>1.1999999999999999E-14</c:v>
                </c:pt>
                <c:pt idx="8424">
                  <c:v>-1.77E-13</c:v>
                </c:pt>
                <c:pt idx="8425">
                  <c:v>-2.4600000000000001E-13</c:v>
                </c:pt>
                <c:pt idx="8426">
                  <c:v>-1.7399999999999999E-13</c:v>
                </c:pt>
                <c:pt idx="8427">
                  <c:v>-1.6E-13</c:v>
                </c:pt>
                <c:pt idx="8428">
                  <c:v>-2.6900000000000001E-13</c:v>
                </c:pt>
                <c:pt idx="8429">
                  <c:v>-1.37E-13</c:v>
                </c:pt>
                <c:pt idx="8430">
                  <c:v>-2.7100000000000001E-13</c:v>
                </c:pt>
                <c:pt idx="8431">
                  <c:v>-2.08E-13</c:v>
                </c:pt>
                <c:pt idx="8432">
                  <c:v>-2.1100000000000001E-13</c:v>
                </c:pt>
                <c:pt idx="8433">
                  <c:v>-1.1700000000000001E-13</c:v>
                </c:pt>
                <c:pt idx="8434">
                  <c:v>-1.77E-13</c:v>
                </c:pt>
                <c:pt idx="8435">
                  <c:v>-1.95E-13</c:v>
                </c:pt>
                <c:pt idx="8436">
                  <c:v>-1.8800000000000001E-13</c:v>
                </c:pt>
                <c:pt idx="8437">
                  <c:v>-1.67E-13</c:v>
                </c:pt>
                <c:pt idx="8438">
                  <c:v>-1.1E-14</c:v>
                </c:pt>
                <c:pt idx="8439">
                  <c:v>-2.13E-13</c:v>
                </c:pt>
                <c:pt idx="8440">
                  <c:v>-2.19E-13</c:v>
                </c:pt>
                <c:pt idx="8441">
                  <c:v>-1.9799999999999999E-13</c:v>
                </c:pt>
                <c:pt idx="8442">
                  <c:v>-2.38E-13</c:v>
                </c:pt>
                <c:pt idx="8443">
                  <c:v>-1.7600000000000001E-13</c:v>
                </c:pt>
                <c:pt idx="8444">
                  <c:v>-1.6300000000000001E-13</c:v>
                </c:pt>
                <c:pt idx="8445">
                  <c:v>-2.6399999999999999E-13</c:v>
                </c:pt>
                <c:pt idx="8446">
                  <c:v>-1.65E-13</c:v>
                </c:pt>
                <c:pt idx="8447">
                  <c:v>-1.3500000000000001E-13</c:v>
                </c:pt>
                <c:pt idx="8448">
                  <c:v>-3.1700000000000001E-13</c:v>
                </c:pt>
                <c:pt idx="8449">
                  <c:v>-1.67E-13</c:v>
                </c:pt>
                <c:pt idx="8450">
                  <c:v>-3.2E-13</c:v>
                </c:pt>
                <c:pt idx="8451">
                  <c:v>-1.72E-13</c:v>
                </c:pt>
                <c:pt idx="8452">
                  <c:v>-3.9499999999999998E-13</c:v>
                </c:pt>
                <c:pt idx="8453">
                  <c:v>-1.2099999999999999E-13</c:v>
                </c:pt>
                <c:pt idx="8454">
                  <c:v>-1.5099999999999999E-13</c:v>
                </c:pt>
                <c:pt idx="8455">
                  <c:v>-1.47E-13</c:v>
                </c:pt>
                <c:pt idx="8456">
                  <c:v>-1.7399999999999999E-13</c:v>
                </c:pt>
                <c:pt idx="8457">
                  <c:v>-1.7899999999999999E-13</c:v>
                </c:pt>
                <c:pt idx="8458">
                  <c:v>-2.3500000000000001E-13</c:v>
                </c:pt>
                <c:pt idx="8459">
                  <c:v>-2.7399999999999999E-13</c:v>
                </c:pt>
                <c:pt idx="8460">
                  <c:v>-1.6300000000000001E-13</c:v>
                </c:pt>
                <c:pt idx="8461">
                  <c:v>-3.5899999999999998E-13</c:v>
                </c:pt>
                <c:pt idx="8462">
                  <c:v>-2.38E-13</c:v>
                </c:pt>
                <c:pt idx="8463">
                  <c:v>-2.8799999999999998E-13</c:v>
                </c:pt>
                <c:pt idx="8464">
                  <c:v>-1.4399999999999999E-13</c:v>
                </c:pt>
                <c:pt idx="8465">
                  <c:v>-2.0500000000000001E-13</c:v>
                </c:pt>
                <c:pt idx="8466">
                  <c:v>-3.0300000000000002E-13</c:v>
                </c:pt>
                <c:pt idx="8467">
                  <c:v>-1.8599999999999999E-13</c:v>
                </c:pt>
                <c:pt idx="8468">
                  <c:v>-3.56E-13</c:v>
                </c:pt>
                <c:pt idx="8469">
                  <c:v>-3.7E-14</c:v>
                </c:pt>
                <c:pt idx="8470">
                  <c:v>-2.5600000000000002E-13</c:v>
                </c:pt>
                <c:pt idx="8471">
                  <c:v>-2.0399999999999999E-13</c:v>
                </c:pt>
                <c:pt idx="8472">
                  <c:v>-2.0500000000000001E-13</c:v>
                </c:pt>
                <c:pt idx="8473">
                  <c:v>-1.0199999999999999E-13</c:v>
                </c:pt>
                <c:pt idx="8474">
                  <c:v>-1.1E-13</c:v>
                </c:pt>
                <c:pt idx="8475">
                  <c:v>-2.5600000000000002E-13</c:v>
                </c:pt>
                <c:pt idx="8476">
                  <c:v>-2.5299999999999998E-13</c:v>
                </c:pt>
                <c:pt idx="8477">
                  <c:v>-1.9799999999999999E-13</c:v>
                </c:pt>
                <c:pt idx="8478">
                  <c:v>-1.6199999999999999E-13</c:v>
                </c:pt>
                <c:pt idx="8479">
                  <c:v>-1.8700000000000001E-13</c:v>
                </c:pt>
                <c:pt idx="8480">
                  <c:v>-1.5800000000000001E-13</c:v>
                </c:pt>
                <c:pt idx="8481">
                  <c:v>-2.4199999999999998E-13</c:v>
                </c:pt>
                <c:pt idx="8482">
                  <c:v>-1.65E-13</c:v>
                </c:pt>
                <c:pt idx="8483">
                  <c:v>-1.1399999999999999E-13</c:v>
                </c:pt>
                <c:pt idx="8484">
                  <c:v>-1.4399999999999999E-13</c:v>
                </c:pt>
                <c:pt idx="8485">
                  <c:v>-1.7999999999999999E-13</c:v>
                </c:pt>
                <c:pt idx="8486">
                  <c:v>-2.6599999999999998E-13</c:v>
                </c:pt>
                <c:pt idx="8487">
                  <c:v>-2.4099999999999998E-13</c:v>
                </c:pt>
                <c:pt idx="8488">
                  <c:v>-7.6000000000000004E-14</c:v>
                </c:pt>
                <c:pt idx="8489">
                  <c:v>-1.6799999999999999E-13</c:v>
                </c:pt>
                <c:pt idx="8490">
                  <c:v>-2.5500000000000002E-13</c:v>
                </c:pt>
                <c:pt idx="8491">
                  <c:v>-2.4199999999999998E-13</c:v>
                </c:pt>
                <c:pt idx="8492">
                  <c:v>-1.65E-13</c:v>
                </c:pt>
                <c:pt idx="8493">
                  <c:v>-2.3400000000000001E-13</c:v>
                </c:pt>
                <c:pt idx="8494">
                  <c:v>-2.01E-13</c:v>
                </c:pt>
                <c:pt idx="8495">
                  <c:v>-2.48E-13</c:v>
                </c:pt>
                <c:pt idx="8496">
                  <c:v>-1.04E-13</c:v>
                </c:pt>
                <c:pt idx="8497">
                  <c:v>-1.9199999999999999E-13</c:v>
                </c:pt>
                <c:pt idx="8498">
                  <c:v>-1.9699999999999999E-13</c:v>
                </c:pt>
                <c:pt idx="8499">
                  <c:v>-1.42E-13</c:v>
                </c:pt>
                <c:pt idx="8500">
                  <c:v>-2.4999999999999999E-13</c:v>
                </c:pt>
                <c:pt idx="8501">
                  <c:v>-2.3999999999999999E-13</c:v>
                </c:pt>
                <c:pt idx="8502">
                  <c:v>-9.5999999999999995E-14</c:v>
                </c:pt>
                <c:pt idx="8503">
                  <c:v>-2.9200000000000002E-13</c:v>
                </c:pt>
                <c:pt idx="8504">
                  <c:v>-9.1000000000000004E-14</c:v>
                </c:pt>
                <c:pt idx="8505">
                  <c:v>-1.36E-13</c:v>
                </c:pt>
                <c:pt idx="8506">
                  <c:v>-8.9999999999999995E-14</c:v>
                </c:pt>
                <c:pt idx="8507">
                  <c:v>-1.8499999999999999E-13</c:v>
                </c:pt>
                <c:pt idx="8508">
                  <c:v>-2.49E-13</c:v>
                </c:pt>
                <c:pt idx="8509">
                  <c:v>-2.14E-13</c:v>
                </c:pt>
                <c:pt idx="8510">
                  <c:v>-4E-14</c:v>
                </c:pt>
                <c:pt idx="8511">
                  <c:v>-1.9199999999999999E-13</c:v>
                </c:pt>
                <c:pt idx="8512">
                  <c:v>-2.7799999999999998E-13</c:v>
                </c:pt>
                <c:pt idx="8513">
                  <c:v>-2.5700000000000002E-13</c:v>
                </c:pt>
                <c:pt idx="8514">
                  <c:v>-2.9000000000000003E-14</c:v>
                </c:pt>
                <c:pt idx="8515">
                  <c:v>-2.24E-13</c:v>
                </c:pt>
                <c:pt idx="8516">
                  <c:v>-2.7599999999999999E-13</c:v>
                </c:pt>
                <c:pt idx="8517">
                  <c:v>-6.8999999999999996E-14</c:v>
                </c:pt>
                <c:pt idx="8518">
                  <c:v>-1.7299999999999999E-13</c:v>
                </c:pt>
                <c:pt idx="8519">
                  <c:v>-2.3300000000000002E-13</c:v>
                </c:pt>
                <c:pt idx="8520">
                  <c:v>-2.3300000000000002E-13</c:v>
                </c:pt>
                <c:pt idx="8521">
                  <c:v>-1.89E-13</c:v>
                </c:pt>
                <c:pt idx="8522">
                  <c:v>-1.47E-13</c:v>
                </c:pt>
                <c:pt idx="8523">
                  <c:v>-1.55E-13</c:v>
                </c:pt>
                <c:pt idx="8524">
                  <c:v>-3.3800000000000002E-13</c:v>
                </c:pt>
                <c:pt idx="8525">
                  <c:v>-2.3500000000000001E-13</c:v>
                </c:pt>
                <c:pt idx="8526">
                  <c:v>-3.8000000000000002E-14</c:v>
                </c:pt>
                <c:pt idx="8527">
                  <c:v>-2.1100000000000001E-13</c:v>
                </c:pt>
                <c:pt idx="8528">
                  <c:v>-1.3899999999999999E-13</c:v>
                </c:pt>
                <c:pt idx="8529">
                  <c:v>-2.25E-13</c:v>
                </c:pt>
                <c:pt idx="8530">
                  <c:v>-2.6E-13</c:v>
                </c:pt>
                <c:pt idx="8531">
                  <c:v>-1.9300000000000001E-13</c:v>
                </c:pt>
                <c:pt idx="8532">
                  <c:v>-1.55E-13</c:v>
                </c:pt>
                <c:pt idx="8533">
                  <c:v>-1.84E-13</c:v>
                </c:pt>
                <c:pt idx="8534">
                  <c:v>-2.2300000000000001E-13</c:v>
                </c:pt>
                <c:pt idx="8535">
                  <c:v>-1.37E-13</c:v>
                </c:pt>
                <c:pt idx="8536">
                  <c:v>-2.7100000000000001E-13</c:v>
                </c:pt>
                <c:pt idx="8537">
                  <c:v>-2.97E-13</c:v>
                </c:pt>
                <c:pt idx="8538">
                  <c:v>-2.3400000000000001E-13</c:v>
                </c:pt>
                <c:pt idx="8539">
                  <c:v>-2.96E-13</c:v>
                </c:pt>
                <c:pt idx="8540">
                  <c:v>-3.19E-13</c:v>
                </c:pt>
                <c:pt idx="8541">
                  <c:v>-2.3300000000000002E-13</c:v>
                </c:pt>
                <c:pt idx="8542">
                  <c:v>-7.4E-14</c:v>
                </c:pt>
                <c:pt idx="8543">
                  <c:v>-1.19E-13</c:v>
                </c:pt>
                <c:pt idx="8544">
                  <c:v>-1.3799999999999999E-13</c:v>
                </c:pt>
                <c:pt idx="8545">
                  <c:v>-3.2199999999999999E-13</c:v>
                </c:pt>
                <c:pt idx="8546">
                  <c:v>-2.1700000000000001E-13</c:v>
                </c:pt>
                <c:pt idx="8547">
                  <c:v>-8.9999999999999995E-14</c:v>
                </c:pt>
                <c:pt idx="8548">
                  <c:v>-1.84E-13</c:v>
                </c:pt>
                <c:pt idx="8549">
                  <c:v>-1.6300000000000001E-13</c:v>
                </c:pt>
                <c:pt idx="8550">
                  <c:v>-2.0399999999999999E-13</c:v>
                </c:pt>
                <c:pt idx="8551">
                  <c:v>-1.0199999999999999E-13</c:v>
                </c:pt>
                <c:pt idx="8552">
                  <c:v>-2.2E-13</c:v>
                </c:pt>
                <c:pt idx="8553">
                  <c:v>-1.8700000000000001E-13</c:v>
                </c:pt>
                <c:pt idx="8554">
                  <c:v>-2.96E-13</c:v>
                </c:pt>
                <c:pt idx="8555">
                  <c:v>-2.38E-13</c:v>
                </c:pt>
                <c:pt idx="8556">
                  <c:v>-1.42E-13</c:v>
                </c:pt>
                <c:pt idx="8557">
                  <c:v>-2.2699999999999999E-13</c:v>
                </c:pt>
                <c:pt idx="8558">
                  <c:v>-1.4100000000000001E-13</c:v>
                </c:pt>
                <c:pt idx="8559">
                  <c:v>-8.9999999999999995E-14</c:v>
                </c:pt>
                <c:pt idx="8560">
                  <c:v>-1.61E-13</c:v>
                </c:pt>
                <c:pt idx="8561">
                  <c:v>-2.9899999999999999E-13</c:v>
                </c:pt>
                <c:pt idx="8562">
                  <c:v>-2.5099999999999999E-13</c:v>
                </c:pt>
                <c:pt idx="8563">
                  <c:v>-1.9099999999999999E-13</c:v>
                </c:pt>
                <c:pt idx="8564">
                  <c:v>-2.0999999999999999E-13</c:v>
                </c:pt>
                <c:pt idx="8565">
                  <c:v>-2.24E-13</c:v>
                </c:pt>
                <c:pt idx="8566">
                  <c:v>-1.53E-13</c:v>
                </c:pt>
                <c:pt idx="8567">
                  <c:v>-2.61E-13</c:v>
                </c:pt>
                <c:pt idx="8568">
                  <c:v>-1.2800000000000001E-13</c:v>
                </c:pt>
                <c:pt idx="8569">
                  <c:v>-2.5700000000000002E-13</c:v>
                </c:pt>
                <c:pt idx="8570">
                  <c:v>-1.9300000000000001E-13</c:v>
                </c:pt>
                <c:pt idx="8571">
                  <c:v>-1.8499999999999999E-13</c:v>
                </c:pt>
                <c:pt idx="8572">
                  <c:v>-2.7900000000000002E-13</c:v>
                </c:pt>
                <c:pt idx="8573">
                  <c:v>-9.7999999999999999E-14</c:v>
                </c:pt>
                <c:pt idx="8574">
                  <c:v>-2.7799999999999998E-13</c:v>
                </c:pt>
                <c:pt idx="8575">
                  <c:v>-2.1200000000000001E-13</c:v>
                </c:pt>
                <c:pt idx="8576">
                  <c:v>-2.5600000000000002E-13</c:v>
                </c:pt>
                <c:pt idx="8577">
                  <c:v>-2.5399999999999998E-13</c:v>
                </c:pt>
                <c:pt idx="8578">
                  <c:v>-2.5000000000000001E-14</c:v>
                </c:pt>
                <c:pt idx="8579">
                  <c:v>-1.8499999999999999E-13</c:v>
                </c:pt>
                <c:pt idx="8580">
                  <c:v>-1.8800000000000001E-13</c:v>
                </c:pt>
                <c:pt idx="8581">
                  <c:v>-5.8000000000000005E-14</c:v>
                </c:pt>
                <c:pt idx="8582">
                  <c:v>-2.8000000000000002E-13</c:v>
                </c:pt>
                <c:pt idx="8583">
                  <c:v>-1.2099999999999999E-13</c:v>
                </c:pt>
                <c:pt idx="8584">
                  <c:v>-1.83E-13</c:v>
                </c:pt>
                <c:pt idx="8585">
                  <c:v>-2.7699999999999998E-13</c:v>
                </c:pt>
                <c:pt idx="8586">
                  <c:v>-1.4499999999999999E-13</c:v>
                </c:pt>
                <c:pt idx="8587">
                  <c:v>-7.1999999999999996E-14</c:v>
                </c:pt>
                <c:pt idx="8588">
                  <c:v>-2.0899999999999999E-13</c:v>
                </c:pt>
                <c:pt idx="8589">
                  <c:v>-2.0899999999999999E-13</c:v>
                </c:pt>
                <c:pt idx="8590">
                  <c:v>-2.4400000000000002E-13</c:v>
                </c:pt>
                <c:pt idx="8591">
                  <c:v>-2.2699999999999999E-13</c:v>
                </c:pt>
                <c:pt idx="8592">
                  <c:v>-1.7399999999999999E-13</c:v>
                </c:pt>
                <c:pt idx="8593">
                  <c:v>-1.53E-13</c:v>
                </c:pt>
                <c:pt idx="8594">
                  <c:v>-2.3200000000000002E-13</c:v>
                </c:pt>
                <c:pt idx="8595">
                  <c:v>-1.3799999999999999E-13</c:v>
                </c:pt>
                <c:pt idx="8596">
                  <c:v>-9.2999999999999995E-14</c:v>
                </c:pt>
                <c:pt idx="8597">
                  <c:v>-1.2099999999999999E-13</c:v>
                </c:pt>
                <c:pt idx="8598">
                  <c:v>-3.6899999999999999E-13</c:v>
                </c:pt>
                <c:pt idx="8599">
                  <c:v>-1.6799999999999999E-13</c:v>
                </c:pt>
                <c:pt idx="8600">
                  <c:v>-6.8000000000000001E-14</c:v>
                </c:pt>
                <c:pt idx="8601">
                  <c:v>-8.9999999999999995E-14</c:v>
                </c:pt>
                <c:pt idx="8602">
                  <c:v>-3.2499999999999998E-13</c:v>
                </c:pt>
                <c:pt idx="8603">
                  <c:v>-3.0999999999999999E-13</c:v>
                </c:pt>
                <c:pt idx="8604">
                  <c:v>-1.1399999999999999E-13</c:v>
                </c:pt>
                <c:pt idx="8605">
                  <c:v>-2.5800000000000001E-13</c:v>
                </c:pt>
                <c:pt idx="8606">
                  <c:v>-2.0000000000000001E-13</c:v>
                </c:pt>
                <c:pt idx="8607">
                  <c:v>-1.7600000000000001E-13</c:v>
                </c:pt>
                <c:pt idx="8608">
                  <c:v>-2.5099999999999999E-13</c:v>
                </c:pt>
                <c:pt idx="8609">
                  <c:v>-1.8599999999999999E-13</c:v>
                </c:pt>
                <c:pt idx="8610">
                  <c:v>-1.47E-13</c:v>
                </c:pt>
                <c:pt idx="8611">
                  <c:v>-1.5200000000000001E-13</c:v>
                </c:pt>
                <c:pt idx="8612">
                  <c:v>-2.0999999999999999E-13</c:v>
                </c:pt>
                <c:pt idx="8613">
                  <c:v>-1.36E-13</c:v>
                </c:pt>
                <c:pt idx="8614">
                  <c:v>-2.1100000000000001E-13</c:v>
                </c:pt>
                <c:pt idx="8615">
                  <c:v>-2.26E-13</c:v>
                </c:pt>
                <c:pt idx="8616">
                  <c:v>-1.7899999999999999E-13</c:v>
                </c:pt>
                <c:pt idx="8617">
                  <c:v>-1.2900000000000001E-13</c:v>
                </c:pt>
                <c:pt idx="8618">
                  <c:v>-2.6800000000000002E-13</c:v>
                </c:pt>
                <c:pt idx="8619">
                  <c:v>-2.8599999999999999E-13</c:v>
                </c:pt>
                <c:pt idx="8620">
                  <c:v>-2.8000000000000002E-13</c:v>
                </c:pt>
                <c:pt idx="8621">
                  <c:v>-6.4000000000000005E-14</c:v>
                </c:pt>
                <c:pt idx="8622">
                  <c:v>-2.01E-13</c:v>
                </c:pt>
                <c:pt idx="8623">
                  <c:v>-2.7000000000000001E-13</c:v>
                </c:pt>
                <c:pt idx="8624">
                  <c:v>-1.7000000000000001E-13</c:v>
                </c:pt>
                <c:pt idx="8625">
                  <c:v>-2.6900000000000001E-13</c:v>
                </c:pt>
                <c:pt idx="8626">
                  <c:v>-1.96E-13</c:v>
                </c:pt>
                <c:pt idx="8627">
                  <c:v>-1.0199999999999999E-13</c:v>
                </c:pt>
                <c:pt idx="8628">
                  <c:v>-1.48E-13</c:v>
                </c:pt>
                <c:pt idx="8629">
                  <c:v>-1.6199999999999999E-13</c:v>
                </c:pt>
                <c:pt idx="8630">
                  <c:v>-1.24E-13</c:v>
                </c:pt>
                <c:pt idx="8631">
                  <c:v>-1.2200000000000001E-13</c:v>
                </c:pt>
                <c:pt idx="8632">
                  <c:v>-2.8999999999999998E-13</c:v>
                </c:pt>
                <c:pt idx="8633">
                  <c:v>-2.2E-13</c:v>
                </c:pt>
                <c:pt idx="8634">
                  <c:v>-3.1199999999999998E-13</c:v>
                </c:pt>
                <c:pt idx="8635">
                  <c:v>-1.3299999999999999E-13</c:v>
                </c:pt>
                <c:pt idx="8636">
                  <c:v>-1.6300000000000001E-13</c:v>
                </c:pt>
                <c:pt idx="8637">
                  <c:v>-1.7999999999999999E-13</c:v>
                </c:pt>
                <c:pt idx="8638">
                  <c:v>-1.4600000000000001E-13</c:v>
                </c:pt>
                <c:pt idx="8639">
                  <c:v>-2.5099999999999999E-13</c:v>
                </c:pt>
                <c:pt idx="8640">
                  <c:v>-3.2900000000000001E-13</c:v>
                </c:pt>
                <c:pt idx="8641">
                  <c:v>-1.89E-13</c:v>
                </c:pt>
                <c:pt idx="8642">
                  <c:v>-1.2200000000000001E-13</c:v>
                </c:pt>
                <c:pt idx="8643">
                  <c:v>-1.3899999999999999E-13</c:v>
                </c:pt>
                <c:pt idx="8644">
                  <c:v>-1.96E-13</c:v>
                </c:pt>
                <c:pt idx="8645">
                  <c:v>-1.8700000000000001E-13</c:v>
                </c:pt>
                <c:pt idx="8646">
                  <c:v>-2.13E-13</c:v>
                </c:pt>
                <c:pt idx="8647">
                  <c:v>-3.1099999999999999E-13</c:v>
                </c:pt>
                <c:pt idx="8648">
                  <c:v>-1.4399999999999999E-13</c:v>
                </c:pt>
                <c:pt idx="8649">
                  <c:v>-1.9E-13</c:v>
                </c:pt>
                <c:pt idx="8650">
                  <c:v>-1.7399999999999999E-13</c:v>
                </c:pt>
                <c:pt idx="8651">
                  <c:v>-1.9199999999999999E-13</c:v>
                </c:pt>
                <c:pt idx="8652">
                  <c:v>-2.3200000000000002E-13</c:v>
                </c:pt>
                <c:pt idx="8653">
                  <c:v>-1.2800000000000001E-13</c:v>
                </c:pt>
                <c:pt idx="8654">
                  <c:v>-1.19E-13</c:v>
                </c:pt>
                <c:pt idx="8655">
                  <c:v>-1.3899999999999999E-13</c:v>
                </c:pt>
                <c:pt idx="8656">
                  <c:v>-2.8799999999999998E-13</c:v>
                </c:pt>
                <c:pt idx="8657">
                  <c:v>-2.0500000000000001E-13</c:v>
                </c:pt>
                <c:pt idx="8658">
                  <c:v>-2.1700000000000001E-13</c:v>
                </c:pt>
                <c:pt idx="8659">
                  <c:v>-1.4399999999999999E-13</c:v>
                </c:pt>
                <c:pt idx="8660">
                  <c:v>-1.8100000000000001E-13</c:v>
                </c:pt>
                <c:pt idx="8661">
                  <c:v>-1.71E-13</c:v>
                </c:pt>
                <c:pt idx="8662">
                  <c:v>-1.9400000000000001E-13</c:v>
                </c:pt>
                <c:pt idx="8663">
                  <c:v>-1.6199999999999999E-13</c:v>
                </c:pt>
                <c:pt idx="8664">
                  <c:v>-1.7600000000000001E-13</c:v>
                </c:pt>
                <c:pt idx="8665">
                  <c:v>-1.9799999999999999E-13</c:v>
                </c:pt>
                <c:pt idx="8666">
                  <c:v>-1.1600000000000001E-13</c:v>
                </c:pt>
                <c:pt idx="8667">
                  <c:v>-3.3900000000000002E-13</c:v>
                </c:pt>
                <c:pt idx="8668">
                  <c:v>-2.0399999999999999E-13</c:v>
                </c:pt>
                <c:pt idx="8669">
                  <c:v>-1.07E-13</c:v>
                </c:pt>
                <c:pt idx="8670">
                  <c:v>-2.8699999999999999E-13</c:v>
                </c:pt>
                <c:pt idx="8671">
                  <c:v>-1.9300000000000001E-13</c:v>
                </c:pt>
                <c:pt idx="8672">
                  <c:v>-1.6799999999999999E-13</c:v>
                </c:pt>
                <c:pt idx="8673">
                  <c:v>-2.5600000000000002E-13</c:v>
                </c:pt>
                <c:pt idx="8674">
                  <c:v>-2.0399999999999999E-13</c:v>
                </c:pt>
                <c:pt idx="8675">
                  <c:v>-1.5200000000000001E-13</c:v>
                </c:pt>
                <c:pt idx="8676">
                  <c:v>-1.8700000000000001E-13</c:v>
                </c:pt>
                <c:pt idx="8677">
                  <c:v>-1.7299999999999999E-13</c:v>
                </c:pt>
                <c:pt idx="8678">
                  <c:v>-8.6E-14</c:v>
                </c:pt>
                <c:pt idx="8679">
                  <c:v>-2.01E-13</c:v>
                </c:pt>
                <c:pt idx="8680">
                  <c:v>-1.53E-13</c:v>
                </c:pt>
                <c:pt idx="8681">
                  <c:v>-1.3899999999999999E-13</c:v>
                </c:pt>
                <c:pt idx="8682">
                  <c:v>-3.07E-13</c:v>
                </c:pt>
                <c:pt idx="8683">
                  <c:v>-3.4100000000000001E-13</c:v>
                </c:pt>
                <c:pt idx="8684">
                  <c:v>-2.4300000000000002E-13</c:v>
                </c:pt>
                <c:pt idx="8685">
                  <c:v>-2.0500000000000001E-13</c:v>
                </c:pt>
                <c:pt idx="8686">
                  <c:v>-1.0799999999999999E-13</c:v>
                </c:pt>
                <c:pt idx="8687">
                  <c:v>-1.8700000000000001E-13</c:v>
                </c:pt>
                <c:pt idx="8688">
                  <c:v>-2.1800000000000001E-13</c:v>
                </c:pt>
                <c:pt idx="8689">
                  <c:v>-2.5700000000000002E-13</c:v>
                </c:pt>
                <c:pt idx="8690">
                  <c:v>-1.55E-13</c:v>
                </c:pt>
                <c:pt idx="8691">
                  <c:v>-2.3999999999999999E-13</c:v>
                </c:pt>
                <c:pt idx="8692">
                  <c:v>-1.9199999999999999E-13</c:v>
                </c:pt>
                <c:pt idx="8693">
                  <c:v>-3.43E-13</c:v>
                </c:pt>
                <c:pt idx="8694">
                  <c:v>-1.7899999999999999E-13</c:v>
                </c:pt>
                <c:pt idx="8695">
                  <c:v>-9.4999999999999999E-14</c:v>
                </c:pt>
                <c:pt idx="8696">
                  <c:v>-1.03E-13</c:v>
                </c:pt>
                <c:pt idx="8697">
                  <c:v>-3.2700000000000002E-13</c:v>
                </c:pt>
                <c:pt idx="8698">
                  <c:v>-8.2000000000000004E-14</c:v>
                </c:pt>
                <c:pt idx="8699">
                  <c:v>-2.0999999999999999E-13</c:v>
                </c:pt>
                <c:pt idx="8700">
                  <c:v>-2.0299999999999999E-13</c:v>
                </c:pt>
                <c:pt idx="8701">
                  <c:v>-8.3999999999999995E-14</c:v>
                </c:pt>
                <c:pt idx="8702">
                  <c:v>-1.72E-13</c:v>
                </c:pt>
                <c:pt idx="8703">
                  <c:v>-3.1099999999999999E-13</c:v>
                </c:pt>
                <c:pt idx="8704">
                  <c:v>-2.2699999999999999E-13</c:v>
                </c:pt>
                <c:pt idx="8705">
                  <c:v>-1.6E-13</c:v>
                </c:pt>
                <c:pt idx="8706">
                  <c:v>-1.5599999999999999E-13</c:v>
                </c:pt>
                <c:pt idx="8707">
                  <c:v>-2.02E-13</c:v>
                </c:pt>
                <c:pt idx="8708">
                  <c:v>-2.8699999999999999E-13</c:v>
                </c:pt>
                <c:pt idx="8709">
                  <c:v>-2.2999999999999998E-13</c:v>
                </c:pt>
                <c:pt idx="8710">
                  <c:v>-1.71E-13</c:v>
                </c:pt>
                <c:pt idx="8711">
                  <c:v>-1.4999999999999999E-13</c:v>
                </c:pt>
                <c:pt idx="8712">
                  <c:v>-2.3099999999999997E-13</c:v>
                </c:pt>
                <c:pt idx="8713">
                  <c:v>-2.84E-13</c:v>
                </c:pt>
                <c:pt idx="8714">
                  <c:v>-1.53E-13</c:v>
                </c:pt>
                <c:pt idx="8715">
                  <c:v>-1.96E-13</c:v>
                </c:pt>
                <c:pt idx="8716">
                  <c:v>-8E-14</c:v>
                </c:pt>
                <c:pt idx="8717">
                  <c:v>-1.5800000000000001E-13</c:v>
                </c:pt>
                <c:pt idx="8718">
                  <c:v>-1.5800000000000001E-13</c:v>
                </c:pt>
                <c:pt idx="8719">
                  <c:v>-1.9099999999999999E-13</c:v>
                </c:pt>
                <c:pt idx="8720">
                  <c:v>-2.0399999999999999E-13</c:v>
                </c:pt>
                <c:pt idx="8721">
                  <c:v>-2.97E-13</c:v>
                </c:pt>
                <c:pt idx="8722">
                  <c:v>-1.67E-13</c:v>
                </c:pt>
                <c:pt idx="8723">
                  <c:v>-1.4000000000000001E-13</c:v>
                </c:pt>
                <c:pt idx="8724">
                  <c:v>-1.72E-13</c:v>
                </c:pt>
                <c:pt idx="8725">
                  <c:v>-1.6E-13</c:v>
                </c:pt>
                <c:pt idx="8726">
                  <c:v>-1.84E-13</c:v>
                </c:pt>
                <c:pt idx="8727">
                  <c:v>-9.7999999999999999E-14</c:v>
                </c:pt>
                <c:pt idx="8728">
                  <c:v>-2.6900000000000001E-13</c:v>
                </c:pt>
                <c:pt idx="8729">
                  <c:v>-1.9900000000000001E-13</c:v>
                </c:pt>
                <c:pt idx="8730">
                  <c:v>-1.83E-13</c:v>
                </c:pt>
                <c:pt idx="8731">
                  <c:v>-1.9E-13</c:v>
                </c:pt>
                <c:pt idx="8732">
                  <c:v>-8E-14</c:v>
                </c:pt>
                <c:pt idx="8733">
                  <c:v>-2.5900000000000001E-13</c:v>
                </c:pt>
                <c:pt idx="8734">
                  <c:v>-2.8599999999999999E-13</c:v>
                </c:pt>
                <c:pt idx="8735">
                  <c:v>-1.2099999999999999E-13</c:v>
                </c:pt>
                <c:pt idx="8736">
                  <c:v>-2.37E-13</c:v>
                </c:pt>
                <c:pt idx="8737">
                  <c:v>-1.55E-13</c:v>
                </c:pt>
                <c:pt idx="8738">
                  <c:v>-2.2199999999999999E-13</c:v>
                </c:pt>
                <c:pt idx="8739">
                  <c:v>-1.12E-13</c:v>
                </c:pt>
                <c:pt idx="8740">
                  <c:v>-2.07E-13</c:v>
                </c:pt>
                <c:pt idx="8741">
                  <c:v>-2.8100000000000001E-13</c:v>
                </c:pt>
                <c:pt idx="8742">
                  <c:v>-1.2599999999999999E-13</c:v>
                </c:pt>
                <c:pt idx="8743">
                  <c:v>-2.5600000000000002E-13</c:v>
                </c:pt>
                <c:pt idx="8744">
                  <c:v>-1.5599999999999999E-13</c:v>
                </c:pt>
                <c:pt idx="8745">
                  <c:v>-1.4399999999999999E-13</c:v>
                </c:pt>
                <c:pt idx="8746">
                  <c:v>-2.73E-13</c:v>
                </c:pt>
                <c:pt idx="8747">
                  <c:v>-2.7599999999999999E-13</c:v>
                </c:pt>
                <c:pt idx="8748">
                  <c:v>-1.5700000000000001E-13</c:v>
                </c:pt>
                <c:pt idx="8749">
                  <c:v>-7.1999999999999996E-14</c:v>
                </c:pt>
                <c:pt idx="8750">
                  <c:v>-1.53E-13</c:v>
                </c:pt>
                <c:pt idx="8751">
                  <c:v>-3.0600000000000001E-13</c:v>
                </c:pt>
                <c:pt idx="8752">
                  <c:v>-9.1999999999999999E-14</c:v>
                </c:pt>
                <c:pt idx="8753">
                  <c:v>-1.13E-13</c:v>
                </c:pt>
                <c:pt idx="8754">
                  <c:v>-1.2599999999999999E-13</c:v>
                </c:pt>
                <c:pt idx="8755">
                  <c:v>-2.24E-13</c:v>
                </c:pt>
                <c:pt idx="8756">
                  <c:v>-1.78E-13</c:v>
                </c:pt>
                <c:pt idx="8757">
                  <c:v>-2.2699999999999999E-13</c:v>
                </c:pt>
                <c:pt idx="8758">
                  <c:v>-2.37E-13</c:v>
                </c:pt>
                <c:pt idx="8759">
                  <c:v>-2.7900000000000002E-13</c:v>
                </c:pt>
                <c:pt idx="8760">
                  <c:v>-1.07E-13</c:v>
                </c:pt>
                <c:pt idx="8761">
                  <c:v>-1.89E-13</c:v>
                </c:pt>
                <c:pt idx="8762">
                  <c:v>-1.7899999999999999E-13</c:v>
                </c:pt>
                <c:pt idx="8763">
                  <c:v>-2.0000000000000001E-13</c:v>
                </c:pt>
                <c:pt idx="8764">
                  <c:v>-1.06E-13</c:v>
                </c:pt>
                <c:pt idx="8765">
                  <c:v>-2.7900000000000002E-13</c:v>
                </c:pt>
                <c:pt idx="8766">
                  <c:v>-1.25E-13</c:v>
                </c:pt>
                <c:pt idx="8767">
                  <c:v>-2.6900000000000001E-13</c:v>
                </c:pt>
                <c:pt idx="8768">
                  <c:v>-2.9799999999999999E-13</c:v>
                </c:pt>
                <c:pt idx="8769">
                  <c:v>-2.07E-13</c:v>
                </c:pt>
                <c:pt idx="8770">
                  <c:v>-1.31E-13</c:v>
                </c:pt>
                <c:pt idx="8771">
                  <c:v>-1.7399999999999999E-13</c:v>
                </c:pt>
                <c:pt idx="8772">
                  <c:v>-1.7000000000000001E-13</c:v>
                </c:pt>
                <c:pt idx="8773">
                  <c:v>-2.4099999999999998E-13</c:v>
                </c:pt>
                <c:pt idx="8774">
                  <c:v>-1.31E-13</c:v>
                </c:pt>
                <c:pt idx="8775">
                  <c:v>-1.6799999999999999E-13</c:v>
                </c:pt>
                <c:pt idx="8776">
                  <c:v>-1.9199999999999999E-13</c:v>
                </c:pt>
                <c:pt idx="8777">
                  <c:v>-2.36E-13</c:v>
                </c:pt>
                <c:pt idx="8778">
                  <c:v>-1.2200000000000001E-13</c:v>
                </c:pt>
                <c:pt idx="8779">
                  <c:v>-1.5099999999999999E-13</c:v>
                </c:pt>
                <c:pt idx="8780">
                  <c:v>-2.49E-13</c:v>
                </c:pt>
                <c:pt idx="8781">
                  <c:v>-1.9799999999999999E-13</c:v>
                </c:pt>
                <c:pt idx="8782">
                  <c:v>-1.9E-13</c:v>
                </c:pt>
                <c:pt idx="8783">
                  <c:v>-1.6400000000000001E-13</c:v>
                </c:pt>
                <c:pt idx="8784">
                  <c:v>-3.3299999999999999E-13</c:v>
                </c:pt>
                <c:pt idx="8785">
                  <c:v>-1.65E-13</c:v>
                </c:pt>
                <c:pt idx="8786">
                  <c:v>-1.54E-13</c:v>
                </c:pt>
                <c:pt idx="8787">
                  <c:v>-1.59E-13</c:v>
                </c:pt>
                <c:pt idx="8788">
                  <c:v>-1.6400000000000001E-13</c:v>
                </c:pt>
                <c:pt idx="8789">
                  <c:v>-1.25E-13</c:v>
                </c:pt>
                <c:pt idx="8790">
                  <c:v>-1.31E-13</c:v>
                </c:pt>
                <c:pt idx="8791">
                  <c:v>-2.9200000000000002E-13</c:v>
                </c:pt>
                <c:pt idx="8792">
                  <c:v>-1.7500000000000001E-13</c:v>
                </c:pt>
                <c:pt idx="8793">
                  <c:v>-1.7399999999999999E-13</c:v>
                </c:pt>
                <c:pt idx="8794">
                  <c:v>-2.0500000000000001E-13</c:v>
                </c:pt>
                <c:pt idx="8795">
                  <c:v>-1.36E-13</c:v>
                </c:pt>
                <c:pt idx="8796">
                  <c:v>-2.26E-13</c:v>
                </c:pt>
                <c:pt idx="8797">
                  <c:v>-1.37E-13</c:v>
                </c:pt>
                <c:pt idx="8798">
                  <c:v>-2.1599999999999999E-13</c:v>
                </c:pt>
                <c:pt idx="8799">
                  <c:v>-1.0799999999999999E-13</c:v>
                </c:pt>
                <c:pt idx="8800">
                  <c:v>-1.43E-13</c:v>
                </c:pt>
                <c:pt idx="8801">
                  <c:v>-2.02E-13</c:v>
                </c:pt>
                <c:pt idx="8802">
                  <c:v>-1.48E-13</c:v>
                </c:pt>
                <c:pt idx="8803">
                  <c:v>-2.6499999999999998E-13</c:v>
                </c:pt>
                <c:pt idx="8804">
                  <c:v>-1.48E-13</c:v>
                </c:pt>
                <c:pt idx="8805">
                  <c:v>-1.8200000000000001E-13</c:v>
                </c:pt>
                <c:pt idx="8806">
                  <c:v>-2.7499999999999999E-13</c:v>
                </c:pt>
                <c:pt idx="8807">
                  <c:v>-1.3500000000000001E-13</c:v>
                </c:pt>
                <c:pt idx="8808">
                  <c:v>-3.2199999999999999E-13</c:v>
                </c:pt>
                <c:pt idx="8809">
                  <c:v>-1.95E-13</c:v>
                </c:pt>
                <c:pt idx="8810">
                  <c:v>-2.6700000000000002E-13</c:v>
                </c:pt>
                <c:pt idx="8811">
                  <c:v>-1.9799999999999999E-13</c:v>
                </c:pt>
                <c:pt idx="8812">
                  <c:v>-2.3400000000000001E-13</c:v>
                </c:pt>
                <c:pt idx="8813">
                  <c:v>-1.8499999999999999E-13</c:v>
                </c:pt>
                <c:pt idx="8814">
                  <c:v>-1.66E-13</c:v>
                </c:pt>
                <c:pt idx="8815">
                  <c:v>-1.8800000000000001E-13</c:v>
                </c:pt>
                <c:pt idx="8816">
                  <c:v>-2.0899999999999999E-13</c:v>
                </c:pt>
                <c:pt idx="8817">
                  <c:v>-2.2899999999999998E-13</c:v>
                </c:pt>
                <c:pt idx="8818">
                  <c:v>-2.9400000000000001E-13</c:v>
                </c:pt>
                <c:pt idx="8819">
                  <c:v>-1.7000000000000001E-13</c:v>
                </c:pt>
                <c:pt idx="8820">
                  <c:v>-9.5999999999999995E-14</c:v>
                </c:pt>
                <c:pt idx="8821">
                  <c:v>-2.7699999999999998E-13</c:v>
                </c:pt>
                <c:pt idx="8822">
                  <c:v>-2.5600000000000002E-13</c:v>
                </c:pt>
                <c:pt idx="8823">
                  <c:v>-2.5500000000000002E-13</c:v>
                </c:pt>
                <c:pt idx="8824">
                  <c:v>-1.9900000000000001E-13</c:v>
                </c:pt>
                <c:pt idx="8825">
                  <c:v>-1.65E-13</c:v>
                </c:pt>
                <c:pt idx="8826">
                  <c:v>-2.5900000000000001E-13</c:v>
                </c:pt>
                <c:pt idx="8827">
                  <c:v>-1.9099999999999999E-13</c:v>
                </c:pt>
                <c:pt idx="8828">
                  <c:v>-1.96E-13</c:v>
                </c:pt>
                <c:pt idx="8829">
                  <c:v>-2.07E-13</c:v>
                </c:pt>
                <c:pt idx="8830">
                  <c:v>-2.0500000000000001E-13</c:v>
                </c:pt>
                <c:pt idx="8831">
                  <c:v>-1.6199999999999999E-13</c:v>
                </c:pt>
                <c:pt idx="8832">
                  <c:v>-3.1400000000000003E-13</c:v>
                </c:pt>
                <c:pt idx="8833">
                  <c:v>-2.3500000000000001E-13</c:v>
                </c:pt>
                <c:pt idx="8834">
                  <c:v>-2.8799999999999998E-13</c:v>
                </c:pt>
                <c:pt idx="8835">
                  <c:v>-1.71E-13</c:v>
                </c:pt>
                <c:pt idx="8836">
                  <c:v>-1.89E-13</c:v>
                </c:pt>
                <c:pt idx="8837">
                  <c:v>-1.6199999999999999E-13</c:v>
                </c:pt>
                <c:pt idx="8838">
                  <c:v>-2.3999999999999999E-13</c:v>
                </c:pt>
                <c:pt idx="8839">
                  <c:v>-1.7600000000000001E-13</c:v>
                </c:pt>
                <c:pt idx="8840">
                  <c:v>-1.8800000000000001E-13</c:v>
                </c:pt>
                <c:pt idx="8841">
                  <c:v>-2.3300000000000002E-13</c:v>
                </c:pt>
                <c:pt idx="8842">
                  <c:v>-1.95E-13</c:v>
                </c:pt>
                <c:pt idx="8843">
                  <c:v>-1.8200000000000001E-13</c:v>
                </c:pt>
                <c:pt idx="8844">
                  <c:v>-2.4400000000000002E-13</c:v>
                </c:pt>
                <c:pt idx="8845">
                  <c:v>-1.1099999999999999E-13</c:v>
                </c:pt>
                <c:pt idx="8846">
                  <c:v>-1.59E-13</c:v>
                </c:pt>
                <c:pt idx="8847">
                  <c:v>-3.4799999999999998E-13</c:v>
                </c:pt>
                <c:pt idx="8848">
                  <c:v>-1.3899999999999999E-13</c:v>
                </c:pt>
                <c:pt idx="8849">
                  <c:v>-2.1599999999999999E-13</c:v>
                </c:pt>
                <c:pt idx="8850">
                  <c:v>-9.4000000000000003E-14</c:v>
                </c:pt>
                <c:pt idx="8851">
                  <c:v>-2.2099999999999999E-13</c:v>
                </c:pt>
                <c:pt idx="8852">
                  <c:v>-2.5099999999999999E-13</c:v>
                </c:pt>
                <c:pt idx="8853">
                  <c:v>-1.4999999999999999E-13</c:v>
                </c:pt>
                <c:pt idx="8854">
                  <c:v>-1.9400000000000001E-13</c:v>
                </c:pt>
                <c:pt idx="8855">
                  <c:v>-2.1200000000000001E-13</c:v>
                </c:pt>
                <c:pt idx="8856">
                  <c:v>-2.84E-13</c:v>
                </c:pt>
                <c:pt idx="8857">
                  <c:v>-1.72E-13</c:v>
                </c:pt>
                <c:pt idx="8858">
                  <c:v>-2.0399999999999999E-13</c:v>
                </c:pt>
                <c:pt idx="8859">
                  <c:v>-1.1E-13</c:v>
                </c:pt>
                <c:pt idx="8860">
                  <c:v>-2.7499999999999999E-13</c:v>
                </c:pt>
                <c:pt idx="8861">
                  <c:v>-1.5599999999999999E-13</c:v>
                </c:pt>
                <c:pt idx="8862">
                  <c:v>-9.4000000000000003E-14</c:v>
                </c:pt>
                <c:pt idx="8863">
                  <c:v>-1.1E-13</c:v>
                </c:pt>
                <c:pt idx="8864">
                  <c:v>-4.0900000000000002E-13</c:v>
                </c:pt>
                <c:pt idx="8865">
                  <c:v>-1.1099999999999999E-13</c:v>
                </c:pt>
                <c:pt idx="8866">
                  <c:v>-2.4600000000000001E-13</c:v>
                </c:pt>
                <c:pt idx="8867">
                  <c:v>-2.13E-13</c:v>
                </c:pt>
                <c:pt idx="8868">
                  <c:v>-2.5600000000000002E-13</c:v>
                </c:pt>
                <c:pt idx="8869">
                  <c:v>-2.36E-13</c:v>
                </c:pt>
                <c:pt idx="8870">
                  <c:v>-2.3300000000000002E-13</c:v>
                </c:pt>
                <c:pt idx="8871">
                  <c:v>-3.3000000000000001E-13</c:v>
                </c:pt>
                <c:pt idx="8872">
                  <c:v>-2.6399999999999999E-13</c:v>
                </c:pt>
                <c:pt idx="8873">
                  <c:v>-3.8000000000000002E-14</c:v>
                </c:pt>
                <c:pt idx="8874">
                  <c:v>-2.48E-13</c:v>
                </c:pt>
                <c:pt idx="8875">
                  <c:v>-9.4000000000000003E-14</c:v>
                </c:pt>
                <c:pt idx="8876">
                  <c:v>-2.5500000000000002E-13</c:v>
                </c:pt>
                <c:pt idx="8877">
                  <c:v>-2.9200000000000002E-13</c:v>
                </c:pt>
                <c:pt idx="8878">
                  <c:v>-2.1200000000000001E-13</c:v>
                </c:pt>
                <c:pt idx="8879">
                  <c:v>-2.49E-13</c:v>
                </c:pt>
                <c:pt idx="8880">
                  <c:v>-1.1399999999999999E-13</c:v>
                </c:pt>
                <c:pt idx="8881">
                  <c:v>-2.7699999999999998E-13</c:v>
                </c:pt>
                <c:pt idx="8882">
                  <c:v>-1.18E-13</c:v>
                </c:pt>
                <c:pt idx="8883">
                  <c:v>-1.71E-13</c:v>
                </c:pt>
                <c:pt idx="8884">
                  <c:v>-2.84E-13</c:v>
                </c:pt>
                <c:pt idx="8885">
                  <c:v>-7.6000000000000004E-14</c:v>
                </c:pt>
                <c:pt idx="8886">
                  <c:v>-2.9200000000000002E-13</c:v>
                </c:pt>
                <c:pt idx="8887">
                  <c:v>-1.3899999999999999E-13</c:v>
                </c:pt>
                <c:pt idx="8888">
                  <c:v>-2.38E-13</c:v>
                </c:pt>
                <c:pt idx="8889">
                  <c:v>-2.08E-13</c:v>
                </c:pt>
                <c:pt idx="8890">
                  <c:v>-1.2900000000000001E-13</c:v>
                </c:pt>
                <c:pt idx="8891">
                  <c:v>-3.6300000000000002E-13</c:v>
                </c:pt>
                <c:pt idx="8892">
                  <c:v>-6.2000000000000001E-14</c:v>
                </c:pt>
                <c:pt idx="8893">
                  <c:v>-1.66E-13</c:v>
                </c:pt>
                <c:pt idx="8894">
                  <c:v>-2.37E-13</c:v>
                </c:pt>
                <c:pt idx="8895">
                  <c:v>-1.5800000000000001E-13</c:v>
                </c:pt>
                <c:pt idx="8896">
                  <c:v>-2.0000000000000001E-13</c:v>
                </c:pt>
                <c:pt idx="8897">
                  <c:v>-3.2E-13</c:v>
                </c:pt>
                <c:pt idx="8898">
                  <c:v>-1.12E-13</c:v>
                </c:pt>
                <c:pt idx="8899">
                  <c:v>-2.1499999999999999E-13</c:v>
                </c:pt>
                <c:pt idx="8900">
                  <c:v>-1.8200000000000001E-13</c:v>
                </c:pt>
                <c:pt idx="8901">
                  <c:v>-2.2899999999999998E-13</c:v>
                </c:pt>
                <c:pt idx="8902">
                  <c:v>-7.7999999999999996E-14</c:v>
                </c:pt>
                <c:pt idx="8903">
                  <c:v>-1.8200000000000001E-13</c:v>
                </c:pt>
                <c:pt idx="8904">
                  <c:v>-2.0399999999999999E-13</c:v>
                </c:pt>
                <c:pt idx="8905">
                  <c:v>-2.0000000000000001E-13</c:v>
                </c:pt>
                <c:pt idx="8906">
                  <c:v>-1.3400000000000001E-13</c:v>
                </c:pt>
                <c:pt idx="8907">
                  <c:v>-1.6199999999999999E-13</c:v>
                </c:pt>
                <c:pt idx="8908">
                  <c:v>-9.1999999999999999E-14</c:v>
                </c:pt>
                <c:pt idx="8909">
                  <c:v>-2.9799999999999999E-13</c:v>
                </c:pt>
                <c:pt idx="8910">
                  <c:v>-1.6199999999999999E-13</c:v>
                </c:pt>
                <c:pt idx="8911">
                  <c:v>-1.8499999999999999E-13</c:v>
                </c:pt>
                <c:pt idx="8912">
                  <c:v>-2.14E-13</c:v>
                </c:pt>
                <c:pt idx="8913">
                  <c:v>-1.1600000000000001E-13</c:v>
                </c:pt>
                <c:pt idx="8914">
                  <c:v>-1.84E-13</c:v>
                </c:pt>
                <c:pt idx="8915">
                  <c:v>-1.66E-13</c:v>
                </c:pt>
                <c:pt idx="8916">
                  <c:v>-2.4099999999999998E-13</c:v>
                </c:pt>
                <c:pt idx="8917">
                  <c:v>-2.9899999999999999E-13</c:v>
                </c:pt>
                <c:pt idx="8918">
                  <c:v>-1.7999999999999999E-13</c:v>
                </c:pt>
                <c:pt idx="8919">
                  <c:v>-2.3300000000000002E-13</c:v>
                </c:pt>
                <c:pt idx="8920">
                  <c:v>-3.0099999999999998E-13</c:v>
                </c:pt>
                <c:pt idx="8921">
                  <c:v>-1.4999999999999999E-13</c:v>
                </c:pt>
                <c:pt idx="8922">
                  <c:v>-3.3299999999999999E-13</c:v>
                </c:pt>
                <c:pt idx="8923">
                  <c:v>-1.1499999999999999E-13</c:v>
                </c:pt>
                <c:pt idx="8924">
                  <c:v>2.9999999999999998E-15</c:v>
                </c:pt>
                <c:pt idx="8925">
                  <c:v>-2.4600000000000001E-13</c:v>
                </c:pt>
                <c:pt idx="8926">
                  <c:v>-2.1200000000000001E-13</c:v>
                </c:pt>
                <c:pt idx="8927">
                  <c:v>-2.6599999999999998E-13</c:v>
                </c:pt>
                <c:pt idx="8928">
                  <c:v>-2.1200000000000001E-13</c:v>
                </c:pt>
                <c:pt idx="8929">
                  <c:v>-1.5200000000000001E-13</c:v>
                </c:pt>
                <c:pt idx="8930">
                  <c:v>-2.0999999999999999E-13</c:v>
                </c:pt>
                <c:pt idx="8931">
                  <c:v>-2.7000000000000001E-13</c:v>
                </c:pt>
                <c:pt idx="8932">
                  <c:v>-2.6700000000000002E-13</c:v>
                </c:pt>
                <c:pt idx="8933">
                  <c:v>-1.72E-13</c:v>
                </c:pt>
                <c:pt idx="8934">
                  <c:v>-1.7000000000000001E-13</c:v>
                </c:pt>
                <c:pt idx="8935">
                  <c:v>-2.01E-13</c:v>
                </c:pt>
                <c:pt idx="8936">
                  <c:v>-2.5800000000000001E-13</c:v>
                </c:pt>
                <c:pt idx="8937">
                  <c:v>-1.83E-13</c:v>
                </c:pt>
                <c:pt idx="8938">
                  <c:v>-2.61E-13</c:v>
                </c:pt>
                <c:pt idx="8939">
                  <c:v>-1.6E-13</c:v>
                </c:pt>
                <c:pt idx="8940">
                  <c:v>-1.0799999999999999E-13</c:v>
                </c:pt>
                <c:pt idx="8941">
                  <c:v>-2.37E-13</c:v>
                </c:pt>
                <c:pt idx="8942">
                  <c:v>-1.65E-13</c:v>
                </c:pt>
                <c:pt idx="8943">
                  <c:v>-1.7399999999999999E-13</c:v>
                </c:pt>
                <c:pt idx="8944">
                  <c:v>-3.07E-13</c:v>
                </c:pt>
                <c:pt idx="8945">
                  <c:v>-1.1600000000000001E-13</c:v>
                </c:pt>
                <c:pt idx="8946">
                  <c:v>-2.6199999999999999E-13</c:v>
                </c:pt>
                <c:pt idx="8947">
                  <c:v>-2.3500000000000001E-13</c:v>
                </c:pt>
                <c:pt idx="8948">
                  <c:v>-2.3200000000000002E-13</c:v>
                </c:pt>
                <c:pt idx="8949">
                  <c:v>-1.72E-13</c:v>
                </c:pt>
                <c:pt idx="8950">
                  <c:v>-1.3E-13</c:v>
                </c:pt>
                <c:pt idx="8951">
                  <c:v>-2.4400000000000002E-13</c:v>
                </c:pt>
                <c:pt idx="8952">
                  <c:v>-1.8100000000000001E-13</c:v>
                </c:pt>
                <c:pt idx="8953">
                  <c:v>-1.8599999999999999E-13</c:v>
                </c:pt>
                <c:pt idx="8954">
                  <c:v>-1.9199999999999999E-13</c:v>
                </c:pt>
                <c:pt idx="8955">
                  <c:v>-1.71E-13</c:v>
                </c:pt>
                <c:pt idx="8956">
                  <c:v>-3.5999999999999998E-14</c:v>
                </c:pt>
                <c:pt idx="8957">
                  <c:v>-1.6300000000000001E-13</c:v>
                </c:pt>
                <c:pt idx="8958">
                  <c:v>-2.1599999999999999E-13</c:v>
                </c:pt>
                <c:pt idx="8959">
                  <c:v>-1.1099999999999999E-13</c:v>
                </c:pt>
                <c:pt idx="8960">
                  <c:v>-1.04E-13</c:v>
                </c:pt>
                <c:pt idx="8961">
                  <c:v>-2.7399999999999999E-13</c:v>
                </c:pt>
                <c:pt idx="8962">
                  <c:v>-1.61E-13</c:v>
                </c:pt>
                <c:pt idx="8963">
                  <c:v>-2.2300000000000001E-13</c:v>
                </c:pt>
                <c:pt idx="8964">
                  <c:v>-5.9999999999999997E-14</c:v>
                </c:pt>
                <c:pt idx="8965">
                  <c:v>-2.3200000000000002E-13</c:v>
                </c:pt>
                <c:pt idx="8966">
                  <c:v>-1.2099999999999999E-13</c:v>
                </c:pt>
                <c:pt idx="8967">
                  <c:v>-1.89E-13</c:v>
                </c:pt>
                <c:pt idx="8968">
                  <c:v>-2.6599999999999998E-13</c:v>
                </c:pt>
                <c:pt idx="8969">
                  <c:v>-2.72E-13</c:v>
                </c:pt>
                <c:pt idx="8970">
                  <c:v>-2.0299999999999999E-13</c:v>
                </c:pt>
                <c:pt idx="8971">
                  <c:v>-8.3E-14</c:v>
                </c:pt>
                <c:pt idx="8972">
                  <c:v>-1.8200000000000001E-13</c:v>
                </c:pt>
                <c:pt idx="8973">
                  <c:v>-2.37E-13</c:v>
                </c:pt>
                <c:pt idx="8974">
                  <c:v>-1.8800000000000001E-13</c:v>
                </c:pt>
                <c:pt idx="8975">
                  <c:v>-2.4099999999999998E-13</c:v>
                </c:pt>
                <c:pt idx="8976">
                  <c:v>-1.7999999999999999E-13</c:v>
                </c:pt>
                <c:pt idx="8977">
                  <c:v>-3.0099999999999998E-13</c:v>
                </c:pt>
                <c:pt idx="8978">
                  <c:v>-5.4999999999999999E-14</c:v>
                </c:pt>
                <c:pt idx="8979">
                  <c:v>-8.9999999999999995E-14</c:v>
                </c:pt>
                <c:pt idx="8980">
                  <c:v>-1.8800000000000001E-13</c:v>
                </c:pt>
                <c:pt idx="8981">
                  <c:v>-2.4199999999999998E-13</c:v>
                </c:pt>
                <c:pt idx="8982">
                  <c:v>-2.0999999999999999E-13</c:v>
                </c:pt>
                <c:pt idx="8983">
                  <c:v>-1.47E-13</c:v>
                </c:pt>
                <c:pt idx="8984">
                  <c:v>-1.59E-13</c:v>
                </c:pt>
                <c:pt idx="8985">
                  <c:v>-1.25E-13</c:v>
                </c:pt>
                <c:pt idx="8986">
                  <c:v>-3.4200000000000001E-13</c:v>
                </c:pt>
                <c:pt idx="8987">
                  <c:v>-1.19E-13</c:v>
                </c:pt>
                <c:pt idx="8988">
                  <c:v>-1.9099999999999999E-13</c:v>
                </c:pt>
                <c:pt idx="8989">
                  <c:v>-2.3200000000000002E-13</c:v>
                </c:pt>
                <c:pt idx="8990">
                  <c:v>-1.54E-13</c:v>
                </c:pt>
                <c:pt idx="8991">
                  <c:v>-2.5900000000000001E-13</c:v>
                </c:pt>
                <c:pt idx="8992">
                  <c:v>-2.3899999999999999E-13</c:v>
                </c:pt>
                <c:pt idx="8993">
                  <c:v>-2.1800000000000001E-13</c:v>
                </c:pt>
                <c:pt idx="8994">
                  <c:v>-2.84E-13</c:v>
                </c:pt>
                <c:pt idx="8995">
                  <c:v>-1.7899999999999999E-13</c:v>
                </c:pt>
                <c:pt idx="8996">
                  <c:v>-2.6599999999999998E-13</c:v>
                </c:pt>
                <c:pt idx="8997">
                  <c:v>-1.8100000000000001E-13</c:v>
                </c:pt>
                <c:pt idx="8998">
                  <c:v>-2.2199999999999999E-13</c:v>
                </c:pt>
                <c:pt idx="8999">
                  <c:v>-2.2E-13</c:v>
                </c:pt>
                <c:pt idx="9000">
                  <c:v>-2.2E-13</c:v>
                </c:pt>
                <c:pt idx="9001">
                  <c:v>-6.5000000000000001E-14</c:v>
                </c:pt>
                <c:pt idx="9002">
                  <c:v>-2.4600000000000001E-13</c:v>
                </c:pt>
                <c:pt idx="9003">
                  <c:v>-2.5099999999999999E-13</c:v>
                </c:pt>
                <c:pt idx="9004">
                  <c:v>-1.1E-13</c:v>
                </c:pt>
                <c:pt idx="9005">
                  <c:v>-3.6300000000000002E-13</c:v>
                </c:pt>
                <c:pt idx="9006">
                  <c:v>-2.6900000000000001E-13</c:v>
                </c:pt>
                <c:pt idx="9007">
                  <c:v>-1.2699999999999999E-13</c:v>
                </c:pt>
                <c:pt idx="9008">
                  <c:v>-3.56E-13</c:v>
                </c:pt>
                <c:pt idx="9009">
                  <c:v>-2.5399999999999998E-13</c:v>
                </c:pt>
                <c:pt idx="9010">
                  <c:v>-1.7500000000000001E-13</c:v>
                </c:pt>
                <c:pt idx="9011">
                  <c:v>-1.43E-13</c:v>
                </c:pt>
                <c:pt idx="9012">
                  <c:v>-3.6899999999999999E-13</c:v>
                </c:pt>
                <c:pt idx="9013">
                  <c:v>-2.13E-13</c:v>
                </c:pt>
                <c:pt idx="9014">
                  <c:v>-1.9099999999999999E-13</c:v>
                </c:pt>
                <c:pt idx="9015">
                  <c:v>-7.7999999999999996E-14</c:v>
                </c:pt>
                <c:pt idx="9016">
                  <c:v>-1.07E-13</c:v>
                </c:pt>
                <c:pt idx="9017">
                  <c:v>-3.5100000000000002E-13</c:v>
                </c:pt>
                <c:pt idx="9018">
                  <c:v>-2.0899999999999999E-13</c:v>
                </c:pt>
                <c:pt idx="9019">
                  <c:v>-1.3400000000000001E-13</c:v>
                </c:pt>
                <c:pt idx="9020">
                  <c:v>-2.19E-13</c:v>
                </c:pt>
                <c:pt idx="9021">
                  <c:v>-2.7599999999999999E-13</c:v>
                </c:pt>
                <c:pt idx="9022">
                  <c:v>-1.5700000000000001E-13</c:v>
                </c:pt>
                <c:pt idx="9023">
                  <c:v>-3.6400000000000001E-13</c:v>
                </c:pt>
                <c:pt idx="9024">
                  <c:v>-1.9300000000000001E-13</c:v>
                </c:pt>
                <c:pt idx="9025">
                  <c:v>-1.65E-13</c:v>
                </c:pt>
                <c:pt idx="9026">
                  <c:v>-1.8200000000000001E-13</c:v>
                </c:pt>
                <c:pt idx="9027">
                  <c:v>-1.5800000000000001E-13</c:v>
                </c:pt>
                <c:pt idx="9028">
                  <c:v>-2.9000000000000003E-14</c:v>
                </c:pt>
                <c:pt idx="9029">
                  <c:v>-1.06E-13</c:v>
                </c:pt>
                <c:pt idx="9030">
                  <c:v>-8.6E-14</c:v>
                </c:pt>
                <c:pt idx="9031">
                  <c:v>-2.36E-13</c:v>
                </c:pt>
                <c:pt idx="9032">
                  <c:v>-1.5099999999999999E-13</c:v>
                </c:pt>
                <c:pt idx="9033">
                  <c:v>-1.4600000000000001E-13</c:v>
                </c:pt>
                <c:pt idx="9034">
                  <c:v>-3.1099999999999999E-13</c:v>
                </c:pt>
                <c:pt idx="9035">
                  <c:v>-2.8300000000000001E-13</c:v>
                </c:pt>
                <c:pt idx="9036">
                  <c:v>-1.8700000000000001E-13</c:v>
                </c:pt>
                <c:pt idx="9037">
                  <c:v>-1.36E-13</c:v>
                </c:pt>
                <c:pt idx="9038">
                  <c:v>-1.12E-13</c:v>
                </c:pt>
                <c:pt idx="9039">
                  <c:v>-2.4300000000000002E-13</c:v>
                </c:pt>
                <c:pt idx="9040">
                  <c:v>-2.13E-13</c:v>
                </c:pt>
                <c:pt idx="9041">
                  <c:v>-1.3199999999999999E-13</c:v>
                </c:pt>
                <c:pt idx="9042">
                  <c:v>-2.5099999999999999E-13</c:v>
                </c:pt>
                <c:pt idx="9043">
                  <c:v>-1.66E-13</c:v>
                </c:pt>
                <c:pt idx="9044">
                  <c:v>-1.89E-13</c:v>
                </c:pt>
                <c:pt idx="9045">
                  <c:v>-1.59E-13</c:v>
                </c:pt>
                <c:pt idx="9046">
                  <c:v>-2.6599999999999998E-13</c:v>
                </c:pt>
                <c:pt idx="9047">
                  <c:v>-2.6800000000000002E-13</c:v>
                </c:pt>
                <c:pt idx="9048">
                  <c:v>-1.42E-13</c:v>
                </c:pt>
                <c:pt idx="9049">
                  <c:v>-5.0999999999999997E-14</c:v>
                </c:pt>
                <c:pt idx="9050">
                  <c:v>-1.18E-13</c:v>
                </c:pt>
                <c:pt idx="9051">
                  <c:v>-1.54E-13</c:v>
                </c:pt>
                <c:pt idx="9052">
                  <c:v>-2.26E-13</c:v>
                </c:pt>
                <c:pt idx="9053">
                  <c:v>-2.2099999999999999E-13</c:v>
                </c:pt>
                <c:pt idx="9054">
                  <c:v>-8.5000000000000004E-14</c:v>
                </c:pt>
                <c:pt idx="9055">
                  <c:v>-2.3400000000000001E-13</c:v>
                </c:pt>
                <c:pt idx="9056">
                  <c:v>-1.77E-13</c:v>
                </c:pt>
                <c:pt idx="9057">
                  <c:v>-2.4600000000000001E-13</c:v>
                </c:pt>
                <c:pt idx="9058">
                  <c:v>-2.2300000000000001E-13</c:v>
                </c:pt>
                <c:pt idx="9059">
                  <c:v>-1.59E-13</c:v>
                </c:pt>
                <c:pt idx="9060">
                  <c:v>-1.66E-13</c:v>
                </c:pt>
                <c:pt idx="9061">
                  <c:v>-1.48E-13</c:v>
                </c:pt>
                <c:pt idx="9062">
                  <c:v>-2.1599999999999999E-13</c:v>
                </c:pt>
                <c:pt idx="9063">
                  <c:v>-1.04E-13</c:v>
                </c:pt>
                <c:pt idx="9064">
                  <c:v>-2.2899999999999998E-13</c:v>
                </c:pt>
                <c:pt idx="9065">
                  <c:v>-1.9799999999999999E-13</c:v>
                </c:pt>
                <c:pt idx="9066">
                  <c:v>-1.8100000000000001E-13</c:v>
                </c:pt>
                <c:pt idx="9067">
                  <c:v>-1.42E-13</c:v>
                </c:pt>
                <c:pt idx="9068">
                  <c:v>-1.43E-13</c:v>
                </c:pt>
                <c:pt idx="9069">
                  <c:v>-2.3099999999999997E-13</c:v>
                </c:pt>
                <c:pt idx="9070">
                  <c:v>-1.66E-13</c:v>
                </c:pt>
                <c:pt idx="9071">
                  <c:v>-1.5099999999999999E-13</c:v>
                </c:pt>
                <c:pt idx="9072">
                  <c:v>-1.7399999999999999E-13</c:v>
                </c:pt>
                <c:pt idx="9073">
                  <c:v>-2.4400000000000002E-13</c:v>
                </c:pt>
                <c:pt idx="9074">
                  <c:v>-2.2099999999999999E-13</c:v>
                </c:pt>
                <c:pt idx="9075">
                  <c:v>-1.7399999999999999E-13</c:v>
                </c:pt>
                <c:pt idx="9076">
                  <c:v>-1.3400000000000001E-13</c:v>
                </c:pt>
                <c:pt idx="9077">
                  <c:v>-1.3400000000000001E-13</c:v>
                </c:pt>
                <c:pt idx="9078">
                  <c:v>-8.6999999999999995E-14</c:v>
                </c:pt>
                <c:pt idx="9079">
                  <c:v>-2.2999999999999998E-13</c:v>
                </c:pt>
                <c:pt idx="9080">
                  <c:v>-2.4400000000000002E-13</c:v>
                </c:pt>
                <c:pt idx="9081">
                  <c:v>-1.5800000000000001E-13</c:v>
                </c:pt>
                <c:pt idx="9082">
                  <c:v>-2.5099999999999999E-13</c:v>
                </c:pt>
                <c:pt idx="9083">
                  <c:v>-1.9199999999999999E-13</c:v>
                </c:pt>
                <c:pt idx="9084">
                  <c:v>-1.36E-13</c:v>
                </c:pt>
                <c:pt idx="9085">
                  <c:v>-1.9E-13</c:v>
                </c:pt>
                <c:pt idx="9086">
                  <c:v>-2.49E-13</c:v>
                </c:pt>
                <c:pt idx="9087">
                  <c:v>-1.2200000000000001E-13</c:v>
                </c:pt>
                <c:pt idx="9088">
                  <c:v>-1.6400000000000001E-13</c:v>
                </c:pt>
                <c:pt idx="9089">
                  <c:v>-1.7500000000000001E-13</c:v>
                </c:pt>
                <c:pt idx="9090">
                  <c:v>-2.5900000000000001E-13</c:v>
                </c:pt>
                <c:pt idx="9091">
                  <c:v>-1.61E-13</c:v>
                </c:pt>
                <c:pt idx="9092">
                  <c:v>-1.19E-13</c:v>
                </c:pt>
                <c:pt idx="9093">
                  <c:v>-8.9999999999999995E-14</c:v>
                </c:pt>
                <c:pt idx="9094">
                  <c:v>-2.38E-13</c:v>
                </c:pt>
                <c:pt idx="9095">
                  <c:v>-2.2699999999999999E-13</c:v>
                </c:pt>
                <c:pt idx="9096">
                  <c:v>-1.7299999999999999E-13</c:v>
                </c:pt>
                <c:pt idx="9097">
                  <c:v>-1.7999999999999999E-13</c:v>
                </c:pt>
                <c:pt idx="9098">
                  <c:v>-1.3E-13</c:v>
                </c:pt>
                <c:pt idx="9099">
                  <c:v>-2.4199999999999998E-13</c:v>
                </c:pt>
                <c:pt idx="9100">
                  <c:v>-2.3300000000000002E-13</c:v>
                </c:pt>
                <c:pt idx="9101">
                  <c:v>-1.3799999999999999E-13</c:v>
                </c:pt>
                <c:pt idx="9102">
                  <c:v>-1.07E-13</c:v>
                </c:pt>
                <c:pt idx="9103">
                  <c:v>-1.4600000000000001E-13</c:v>
                </c:pt>
                <c:pt idx="9104">
                  <c:v>-1E-13</c:v>
                </c:pt>
                <c:pt idx="9105">
                  <c:v>-3.6999999999999999E-13</c:v>
                </c:pt>
                <c:pt idx="9106">
                  <c:v>-5.3999999999999997E-14</c:v>
                </c:pt>
                <c:pt idx="9107">
                  <c:v>-2.4700000000000001E-13</c:v>
                </c:pt>
                <c:pt idx="9108">
                  <c:v>-2.5399999999999998E-13</c:v>
                </c:pt>
                <c:pt idx="9109">
                  <c:v>-1.48E-13</c:v>
                </c:pt>
                <c:pt idx="9110">
                  <c:v>-1.5599999999999999E-13</c:v>
                </c:pt>
                <c:pt idx="9111">
                  <c:v>-2.7499999999999999E-13</c:v>
                </c:pt>
                <c:pt idx="9112">
                  <c:v>-1.5200000000000001E-13</c:v>
                </c:pt>
                <c:pt idx="9113">
                  <c:v>-3.6899999999999999E-13</c:v>
                </c:pt>
                <c:pt idx="9114">
                  <c:v>-3.1E-14</c:v>
                </c:pt>
                <c:pt idx="9115">
                  <c:v>-1.13E-13</c:v>
                </c:pt>
                <c:pt idx="9116">
                  <c:v>-2.1499999999999999E-13</c:v>
                </c:pt>
                <c:pt idx="9117">
                  <c:v>-1.3199999999999999E-13</c:v>
                </c:pt>
                <c:pt idx="9118">
                  <c:v>-1.1999999999999999E-13</c:v>
                </c:pt>
                <c:pt idx="9119">
                  <c:v>-2.08E-13</c:v>
                </c:pt>
                <c:pt idx="9120">
                  <c:v>-1.03E-13</c:v>
                </c:pt>
                <c:pt idx="9121">
                  <c:v>-1.53E-13</c:v>
                </c:pt>
                <c:pt idx="9122">
                  <c:v>-1.9799999999999999E-13</c:v>
                </c:pt>
                <c:pt idx="9123">
                  <c:v>-4.4399999999999998E-13</c:v>
                </c:pt>
                <c:pt idx="9124">
                  <c:v>-2.0500000000000001E-13</c:v>
                </c:pt>
                <c:pt idx="9125">
                  <c:v>-4.1999999999999998E-14</c:v>
                </c:pt>
                <c:pt idx="9126">
                  <c:v>-2.0299999999999999E-13</c:v>
                </c:pt>
                <c:pt idx="9127">
                  <c:v>-2.6E-13</c:v>
                </c:pt>
                <c:pt idx="9128">
                  <c:v>-1.49E-13</c:v>
                </c:pt>
                <c:pt idx="9129">
                  <c:v>-2.73E-13</c:v>
                </c:pt>
                <c:pt idx="9130">
                  <c:v>-2.4600000000000001E-13</c:v>
                </c:pt>
                <c:pt idx="9131">
                  <c:v>-1.2200000000000001E-13</c:v>
                </c:pt>
                <c:pt idx="9132">
                  <c:v>-2.2699999999999999E-13</c:v>
                </c:pt>
                <c:pt idx="9133">
                  <c:v>-1.9300000000000001E-13</c:v>
                </c:pt>
                <c:pt idx="9134">
                  <c:v>-3.2600000000000002E-13</c:v>
                </c:pt>
                <c:pt idx="9135">
                  <c:v>-1.71E-13</c:v>
                </c:pt>
                <c:pt idx="9136">
                  <c:v>-1.9099999999999999E-13</c:v>
                </c:pt>
                <c:pt idx="9137">
                  <c:v>-1.77E-13</c:v>
                </c:pt>
                <c:pt idx="9138">
                  <c:v>-1.9400000000000001E-13</c:v>
                </c:pt>
                <c:pt idx="9139">
                  <c:v>-2.2099999999999999E-13</c:v>
                </c:pt>
                <c:pt idx="9140">
                  <c:v>-2.2799999999999999E-13</c:v>
                </c:pt>
                <c:pt idx="9141">
                  <c:v>-1.2200000000000001E-13</c:v>
                </c:pt>
                <c:pt idx="9142">
                  <c:v>-2.24E-13</c:v>
                </c:pt>
                <c:pt idx="9143">
                  <c:v>-1.43E-13</c:v>
                </c:pt>
                <c:pt idx="9144">
                  <c:v>-1.25E-13</c:v>
                </c:pt>
                <c:pt idx="9145">
                  <c:v>-2.6399999999999999E-13</c:v>
                </c:pt>
                <c:pt idx="9146">
                  <c:v>-2.0399999999999999E-13</c:v>
                </c:pt>
                <c:pt idx="9147">
                  <c:v>-9.7999999999999999E-14</c:v>
                </c:pt>
                <c:pt idx="9148">
                  <c:v>-7.4E-14</c:v>
                </c:pt>
                <c:pt idx="9149">
                  <c:v>-1.8499999999999999E-13</c:v>
                </c:pt>
                <c:pt idx="9150">
                  <c:v>-2.9300000000000001E-13</c:v>
                </c:pt>
                <c:pt idx="9151">
                  <c:v>-1.7299999999999999E-13</c:v>
                </c:pt>
                <c:pt idx="9152">
                  <c:v>-2.36E-13</c:v>
                </c:pt>
                <c:pt idx="9153">
                  <c:v>-2.3999999999999999E-13</c:v>
                </c:pt>
                <c:pt idx="9154">
                  <c:v>-1.8499999999999999E-13</c:v>
                </c:pt>
                <c:pt idx="9155">
                  <c:v>-1.8700000000000001E-13</c:v>
                </c:pt>
                <c:pt idx="9156">
                  <c:v>-2.3099999999999997E-13</c:v>
                </c:pt>
                <c:pt idx="9157">
                  <c:v>-2.48E-13</c:v>
                </c:pt>
                <c:pt idx="9158">
                  <c:v>-7.1E-14</c:v>
                </c:pt>
                <c:pt idx="9159">
                  <c:v>-9.2999999999999995E-14</c:v>
                </c:pt>
                <c:pt idx="9160">
                  <c:v>-3.4599999999999999E-13</c:v>
                </c:pt>
                <c:pt idx="9161">
                  <c:v>-1.8499999999999999E-13</c:v>
                </c:pt>
                <c:pt idx="9162">
                  <c:v>-2.0600000000000001E-13</c:v>
                </c:pt>
                <c:pt idx="9163">
                  <c:v>-2.3300000000000002E-13</c:v>
                </c:pt>
                <c:pt idx="9164">
                  <c:v>-2.1100000000000001E-13</c:v>
                </c:pt>
                <c:pt idx="9165">
                  <c:v>-9.7999999999999999E-14</c:v>
                </c:pt>
                <c:pt idx="9166">
                  <c:v>-1.7399999999999999E-13</c:v>
                </c:pt>
                <c:pt idx="9167">
                  <c:v>-2.13E-13</c:v>
                </c:pt>
                <c:pt idx="9168">
                  <c:v>-2.8300000000000001E-13</c:v>
                </c:pt>
                <c:pt idx="9169">
                  <c:v>-1.0499999999999999E-13</c:v>
                </c:pt>
                <c:pt idx="9170">
                  <c:v>-1.5200000000000001E-13</c:v>
                </c:pt>
                <c:pt idx="9171">
                  <c:v>-2.2199999999999999E-13</c:v>
                </c:pt>
                <c:pt idx="9172">
                  <c:v>-1.77E-13</c:v>
                </c:pt>
                <c:pt idx="9173">
                  <c:v>-1.7999999999999999E-13</c:v>
                </c:pt>
                <c:pt idx="9174">
                  <c:v>-1.19E-13</c:v>
                </c:pt>
                <c:pt idx="9175">
                  <c:v>-2.14E-13</c:v>
                </c:pt>
                <c:pt idx="9176">
                  <c:v>-1.3799999999999999E-13</c:v>
                </c:pt>
                <c:pt idx="9177">
                  <c:v>-2.0000000000000001E-13</c:v>
                </c:pt>
                <c:pt idx="9178">
                  <c:v>-3.2900000000000001E-13</c:v>
                </c:pt>
                <c:pt idx="9179">
                  <c:v>-1.19E-13</c:v>
                </c:pt>
                <c:pt idx="9180">
                  <c:v>-2.4600000000000001E-13</c:v>
                </c:pt>
                <c:pt idx="9181">
                  <c:v>-1.84E-13</c:v>
                </c:pt>
                <c:pt idx="9182">
                  <c:v>-2.4199999999999998E-13</c:v>
                </c:pt>
                <c:pt idx="9183">
                  <c:v>-2.1599999999999999E-13</c:v>
                </c:pt>
                <c:pt idx="9184">
                  <c:v>-2.19E-13</c:v>
                </c:pt>
                <c:pt idx="9185">
                  <c:v>-2.1499999999999999E-13</c:v>
                </c:pt>
                <c:pt idx="9186">
                  <c:v>-1.89E-13</c:v>
                </c:pt>
                <c:pt idx="9187">
                  <c:v>-3.1500000000000002E-13</c:v>
                </c:pt>
                <c:pt idx="9188">
                  <c:v>-2.26E-13</c:v>
                </c:pt>
                <c:pt idx="9189">
                  <c:v>2.5000000000000001E-14</c:v>
                </c:pt>
                <c:pt idx="9190">
                  <c:v>-2.6700000000000002E-13</c:v>
                </c:pt>
                <c:pt idx="9191">
                  <c:v>-1.8100000000000001E-13</c:v>
                </c:pt>
                <c:pt idx="9192">
                  <c:v>-1.8499999999999999E-13</c:v>
                </c:pt>
                <c:pt idx="9193">
                  <c:v>-2.5199999999999999E-13</c:v>
                </c:pt>
                <c:pt idx="9194">
                  <c:v>-2.2699999999999999E-13</c:v>
                </c:pt>
                <c:pt idx="9195">
                  <c:v>-2.2300000000000001E-13</c:v>
                </c:pt>
                <c:pt idx="9196">
                  <c:v>-1.9799999999999999E-13</c:v>
                </c:pt>
                <c:pt idx="9197">
                  <c:v>-2.8799999999999998E-13</c:v>
                </c:pt>
                <c:pt idx="9198">
                  <c:v>-2.3E-14</c:v>
                </c:pt>
                <c:pt idx="9199">
                  <c:v>-1.9699999999999999E-13</c:v>
                </c:pt>
                <c:pt idx="9200">
                  <c:v>-1.96E-13</c:v>
                </c:pt>
                <c:pt idx="9201">
                  <c:v>-2.5099999999999999E-13</c:v>
                </c:pt>
                <c:pt idx="9202">
                  <c:v>-1.9900000000000001E-13</c:v>
                </c:pt>
                <c:pt idx="9203">
                  <c:v>-2.08E-13</c:v>
                </c:pt>
                <c:pt idx="9204">
                  <c:v>-2.1800000000000001E-13</c:v>
                </c:pt>
                <c:pt idx="9205">
                  <c:v>-1.7999999999999999E-13</c:v>
                </c:pt>
                <c:pt idx="9206">
                  <c:v>-2.4700000000000001E-13</c:v>
                </c:pt>
                <c:pt idx="9207">
                  <c:v>-2.19E-13</c:v>
                </c:pt>
                <c:pt idx="9208">
                  <c:v>-1.96E-13</c:v>
                </c:pt>
                <c:pt idx="9209">
                  <c:v>-2.3400000000000001E-13</c:v>
                </c:pt>
                <c:pt idx="9210">
                  <c:v>-1.7299999999999999E-13</c:v>
                </c:pt>
                <c:pt idx="9211">
                  <c:v>-2.1599999999999999E-13</c:v>
                </c:pt>
                <c:pt idx="9212">
                  <c:v>-1.9699999999999999E-13</c:v>
                </c:pt>
                <c:pt idx="9213">
                  <c:v>-1.9E-13</c:v>
                </c:pt>
                <c:pt idx="9214">
                  <c:v>-1.36E-13</c:v>
                </c:pt>
                <c:pt idx="9215">
                  <c:v>-1.7000000000000001E-13</c:v>
                </c:pt>
                <c:pt idx="9216">
                  <c:v>-1.4100000000000001E-13</c:v>
                </c:pt>
                <c:pt idx="9217">
                  <c:v>-1.7600000000000001E-13</c:v>
                </c:pt>
                <c:pt idx="9218">
                  <c:v>-1.61E-13</c:v>
                </c:pt>
                <c:pt idx="9219">
                  <c:v>-3.6999999999999999E-13</c:v>
                </c:pt>
                <c:pt idx="9220">
                  <c:v>-1.61E-13</c:v>
                </c:pt>
                <c:pt idx="9221">
                  <c:v>-2.8899999999999998E-13</c:v>
                </c:pt>
                <c:pt idx="9222">
                  <c:v>-1.78E-13</c:v>
                </c:pt>
                <c:pt idx="9223">
                  <c:v>-8.9999999999999995E-14</c:v>
                </c:pt>
                <c:pt idx="9224">
                  <c:v>-2.02E-13</c:v>
                </c:pt>
                <c:pt idx="9225">
                  <c:v>-1.9199999999999999E-13</c:v>
                </c:pt>
                <c:pt idx="9226">
                  <c:v>-8.9999999999999995E-14</c:v>
                </c:pt>
                <c:pt idx="9227">
                  <c:v>-1.65E-13</c:v>
                </c:pt>
                <c:pt idx="9228">
                  <c:v>-1.8100000000000001E-13</c:v>
                </c:pt>
                <c:pt idx="9229">
                  <c:v>-2.6E-13</c:v>
                </c:pt>
                <c:pt idx="9230">
                  <c:v>-1.78E-13</c:v>
                </c:pt>
                <c:pt idx="9231">
                  <c:v>-7.3000000000000004E-14</c:v>
                </c:pt>
                <c:pt idx="9232">
                  <c:v>-2.5500000000000002E-13</c:v>
                </c:pt>
                <c:pt idx="9233">
                  <c:v>-2.9899999999999999E-13</c:v>
                </c:pt>
                <c:pt idx="9234">
                  <c:v>-1.4399999999999999E-13</c:v>
                </c:pt>
                <c:pt idx="9235">
                  <c:v>-2.3099999999999997E-13</c:v>
                </c:pt>
                <c:pt idx="9236">
                  <c:v>-2.1800000000000001E-13</c:v>
                </c:pt>
                <c:pt idx="9237">
                  <c:v>-2.0299999999999999E-13</c:v>
                </c:pt>
                <c:pt idx="9238">
                  <c:v>-7.0000000000000005E-14</c:v>
                </c:pt>
                <c:pt idx="9239">
                  <c:v>-6.2999999999999997E-14</c:v>
                </c:pt>
                <c:pt idx="9240">
                  <c:v>-2.36E-13</c:v>
                </c:pt>
                <c:pt idx="9241">
                  <c:v>-1.3899999999999999E-13</c:v>
                </c:pt>
                <c:pt idx="9242">
                  <c:v>-2.2999999999999998E-13</c:v>
                </c:pt>
                <c:pt idx="9243">
                  <c:v>-1.8800000000000001E-13</c:v>
                </c:pt>
                <c:pt idx="9244">
                  <c:v>-1.13E-13</c:v>
                </c:pt>
                <c:pt idx="9245">
                  <c:v>-2.8899999999999998E-13</c:v>
                </c:pt>
                <c:pt idx="9246">
                  <c:v>-7.4E-14</c:v>
                </c:pt>
                <c:pt idx="9247">
                  <c:v>-1.36E-13</c:v>
                </c:pt>
                <c:pt idx="9248">
                  <c:v>-2.4400000000000002E-13</c:v>
                </c:pt>
                <c:pt idx="9249">
                  <c:v>-2.2199999999999999E-13</c:v>
                </c:pt>
                <c:pt idx="9250">
                  <c:v>-1.7899999999999999E-13</c:v>
                </c:pt>
                <c:pt idx="9251">
                  <c:v>-1.66E-13</c:v>
                </c:pt>
                <c:pt idx="9252">
                  <c:v>-1.49E-13</c:v>
                </c:pt>
                <c:pt idx="9253">
                  <c:v>-1.47E-13</c:v>
                </c:pt>
                <c:pt idx="9254">
                  <c:v>-1.18E-13</c:v>
                </c:pt>
                <c:pt idx="9255">
                  <c:v>-1.59E-13</c:v>
                </c:pt>
                <c:pt idx="9256">
                  <c:v>-1.9300000000000001E-13</c:v>
                </c:pt>
                <c:pt idx="9257">
                  <c:v>-2.08E-13</c:v>
                </c:pt>
                <c:pt idx="9258">
                  <c:v>-1.65E-13</c:v>
                </c:pt>
                <c:pt idx="9259">
                  <c:v>-2.1700000000000001E-13</c:v>
                </c:pt>
                <c:pt idx="9260">
                  <c:v>-1.19E-13</c:v>
                </c:pt>
                <c:pt idx="9261">
                  <c:v>-3.0199999999999998E-13</c:v>
                </c:pt>
                <c:pt idx="9262">
                  <c:v>-2.3099999999999997E-13</c:v>
                </c:pt>
                <c:pt idx="9263">
                  <c:v>-1.4499999999999999E-13</c:v>
                </c:pt>
                <c:pt idx="9264">
                  <c:v>-1.6900000000000001E-13</c:v>
                </c:pt>
                <c:pt idx="9265">
                  <c:v>-1.2699999999999999E-13</c:v>
                </c:pt>
                <c:pt idx="9266">
                  <c:v>-2.3500000000000001E-13</c:v>
                </c:pt>
                <c:pt idx="9267">
                  <c:v>-1.54E-13</c:v>
                </c:pt>
                <c:pt idx="9268">
                  <c:v>-1.42E-13</c:v>
                </c:pt>
                <c:pt idx="9269">
                  <c:v>-3.6300000000000002E-13</c:v>
                </c:pt>
                <c:pt idx="9270">
                  <c:v>-1.78E-13</c:v>
                </c:pt>
                <c:pt idx="9271">
                  <c:v>-2.6199999999999999E-13</c:v>
                </c:pt>
                <c:pt idx="9272">
                  <c:v>-2.3999999999999999E-14</c:v>
                </c:pt>
                <c:pt idx="9273">
                  <c:v>-1.3799999999999999E-13</c:v>
                </c:pt>
                <c:pt idx="9274">
                  <c:v>-1.1499999999999999E-13</c:v>
                </c:pt>
                <c:pt idx="9275">
                  <c:v>-1.4499999999999999E-13</c:v>
                </c:pt>
                <c:pt idx="9276">
                  <c:v>-1.37E-13</c:v>
                </c:pt>
                <c:pt idx="9277">
                  <c:v>-4.1100000000000002E-13</c:v>
                </c:pt>
                <c:pt idx="9278">
                  <c:v>-1.03E-13</c:v>
                </c:pt>
                <c:pt idx="9279">
                  <c:v>-1.19E-13</c:v>
                </c:pt>
                <c:pt idx="9280">
                  <c:v>-2.3300000000000002E-13</c:v>
                </c:pt>
                <c:pt idx="9281">
                  <c:v>-2.5900000000000001E-13</c:v>
                </c:pt>
                <c:pt idx="9282">
                  <c:v>-2.14E-13</c:v>
                </c:pt>
                <c:pt idx="9283">
                  <c:v>-2.6399999999999999E-13</c:v>
                </c:pt>
                <c:pt idx="9284">
                  <c:v>-1.71E-13</c:v>
                </c:pt>
                <c:pt idx="9285">
                  <c:v>-1.49E-13</c:v>
                </c:pt>
                <c:pt idx="9286">
                  <c:v>-1.19E-13</c:v>
                </c:pt>
                <c:pt idx="9287">
                  <c:v>-1.9300000000000001E-13</c:v>
                </c:pt>
                <c:pt idx="9288">
                  <c:v>-1.9099999999999999E-13</c:v>
                </c:pt>
                <c:pt idx="9289">
                  <c:v>-1.9900000000000001E-13</c:v>
                </c:pt>
                <c:pt idx="9290">
                  <c:v>-1.5200000000000001E-13</c:v>
                </c:pt>
                <c:pt idx="9291">
                  <c:v>-1.83E-13</c:v>
                </c:pt>
                <c:pt idx="9292">
                  <c:v>-1.9900000000000001E-13</c:v>
                </c:pt>
                <c:pt idx="9293">
                  <c:v>-2.6999999999999999E-14</c:v>
                </c:pt>
                <c:pt idx="9294">
                  <c:v>-8.9999999999999995E-14</c:v>
                </c:pt>
                <c:pt idx="9295">
                  <c:v>-1.9300000000000001E-13</c:v>
                </c:pt>
                <c:pt idx="9296">
                  <c:v>-1.1999999999999999E-13</c:v>
                </c:pt>
                <c:pt idx="9297">
                  <c:v>-1.31E-13</c:v>
                </c:pt>
                <c:pt idx="9298">
                  <c:v>-2.19E-13</c:v>
                </c:pt>
                <c:pt idx="9299">
                  <c:v>-2.4199999999999998E-13</c:v>
                </c:pt>
                <c:pt idx="9300">
                  <c:v>-1.37E-13</c:v>
                </c:pt>
                <c:pt idx="9301">
                  <c:v>-2.19E-13</c:v>
                </c:pt>
                <c:pt idx="9302">
                  <c:v>-3.1299999999999998E-13</c:v>
                </c:pt>
                <c:pt idx="9303">
                  <c:v>-1.47E-13</c:v>
                </c:pt>
                <c:pt idx="9304">
                  <c:v>1.0000000000000001E-15</c:v>
                </c:pt>
                <c:pt idx="9305">
                  <c:v>-2.24E-13</c:v>
                </c:pt>
                <c:pt idx="9306">
                  <c:v>-1.8200000000000001E-13</c:v>
                </c:pt>
                <c:pt idx="9307">
                  <c:v>-1.6799999999999999E-13</c:v>
                </c:pt>
                <c:pt idx="9308">
                  <c:v>-2.5800000000000001E-13</c:v>
                </c:pt>
                <c:pt idx="9309">
                  <c:v>-1.18E-13</c:v>
                </c:pt>
                <c:pt idx="9310">
                  <c:v>-1.09E-13</c:v>
                </c:pt>
                <c:pt idx="9311">
                  <c:v>-3.0600000000000001E-13</c:v>
                </c:pt>
                <c:pt idx="9312">
                  <c:v>-2.8200000000000001E-13</c:v>
                </c:pt>
                <c:pt idx="9313">
                  <c:v>-2.0999999999999999E-13</c:v>
                </c:pt>
                <c:pt idx="9314">
                  <c:v>-8.8999999999999999E-14</c:v>
                </c:pt>
                <c:pt idx="9315">
                  <c:v>-1.6E-13</c:v>
                </c:pt>
                <c:pt idx="9316">
                  <c:v>-1.9000000000000001E-14</c:v>
                </c:pt>
                <c:pt idx="9317">
                  <c:v>-1.7500000000000001E-13</c:v>
                </c:pt>
                <c:pt idx="9318">
                  <c:v>-3.2900000000000001E-13</c:v>
                </c:pt>
                <c:pt idx="9319">
                  <c:v>-2.0299999999999999E-13</c:v>
                </c:pt>
                <c:pt idx="9320">
                  <c:v>-1.4100000000000001E-13</c:v>
                </c:pt>
                <c:pt idx="9321">
                  <c:v>-1.13E-13</c:v>
                </c:pt>
                <c:pt idx="9322">
                  <c:v>-1.59E-13</c:v>
                </c:pt>
                <c:pt idx="9323">
                  <c:v>-2.6199999999999999E-13</c:v>
                </c:pt>
                <c:pt idx="9324">
                  <c:v>-1.13E-13</c:v>
                </c:pt>
                <c:pt idx="9325">
                  <c:v>-3.1500000000000002E-13</c:v>
                </c:pt>
                <c:pt idx="9326">
                  <c:v>-1.6300000000000001E-13</c:v>
                </c:pt>
                <c:pt idx="9327">
                  <c:v>-2.72E-13</c:v>
                </c:pt>
                <c:pt idx="9328">
                  <c:v>-2.2199999999999999E-13</c:v>
                </c:pt>
                <c:pt idx="9329">
                  <c:v>-1.24E-13</c:v>
                </c:pt>
                <c:pt idx="9330">
                  <c:v>-2.9799999999999999E-13</c:v>
                </c:pt>
                <c:pt idx="9331">
                  <c:v>-1.9900000000000001E-13</c:v>
                </c:pt>
                <c:pt idx="9332">
                  <c:v>-5.1999999999999999E-14</c:v>
                </c:pt>
                <c:pt idx="9333">
                  <c:v>-1.71E-13</c:v>
                </c:pt>
                <c:pt idx="9334">
                  <c:v>-1.9E-13</c:v>
                </c:pt>
                <c:pt idx="9335">
                  <c:v>-4.6E-14</c:v>
                </c:pt>
                <c:pt idx="9336">
                  <c:v>-9.8999999999999995E-14</c:v>
                </c:pt>
                <c:pt idx="9337">
                  <c:v>-2.6499999999999998E-13</c:v>
                </c:pt>
                <c:pt idx="9338">
                  <c:v>-3.0300000000000002E-13</c:v>
                </c:pt>
                <c:pt idx="9339">
                  <c:v>-1.7600000000000001E-13</c:v>
                </c:pt>
                <c:pt idx="9340">
                  <c:v>-1.43E-13</c:v>
                </c:pt>
                <c:pt idx="9341">
                  <c:v>-1.7299999999999999E-13</c:v>
                </c:pt>
                <c:pt idx="9342">
                  <c:v>-1.7600000000000001E-13</c:v>
                </c:pt>
                <c:pt idx="9343">
                  <c:v>-1.1099999999999999E-13</c:v>
                </c:pt>
                <c:pt idx="9344">
                  <c:v>-1.6E-13</c:v>
                </c:pt>
                <c:pt idx="9345">
                  <c:v>-2.9100000000000002E-13</c:v>
                </c:pt>
                <c:pt idx="9346">
                  <c:v>-2.25E-13</c:v>
                </c:pt>
                <c:pt idx="9347">
                  <c:v>-2.13E-13</c:v>
                </c:pt>
                <c:pt idx="9348">
                  <c:v>-1.3199999999999999E-13</c:v>
                </c:pt>
                <c:pt idx="9349">
                  <c:v>-2.2300000000000001E-13</c:v>
                </c:pt>
                <c:pt idx="9350">
                  <c:v>-3.0199999999999998E-13</c:v>
                </c:pt>
                <c:pt idx="9351">
                  <c:v>-7.4999999999999996E-14</c:v>
                </c:pt>
                <c:pt idx="9352">
                  <c:v>-1.71E-13</c:v>
                </c:pt>
                <c:pt idx="9353">
                  <c:v>-2.07E-13</c:v>
                </c:pt>
                <c:pt idx="9354">
                  <c:v>-2.24E-13</c:v>
                </c:pt>
                <c:pt idx="9355">
                  <c:v>-1.3899999999999999E-13</c:v>
                </c:pt>
                <c:pt idx="9356">
                  <c:v>-1.3E-13</c:v>
                </c:pt>
                <c:pt idx="9357">
                  <c:v>-9.5999999999999995E-14</c:v>
                </c:pt>
                <c:pt idx="9358">
                  <c:v>-1.6799999999999999E-13</c:v>
                </c:pt>
                <c:pt idx="9359">
                  <c:v>-2.1599999999999999E-13</c:v>
                </c:pt>
                <c:pt idx="9360">
                  <c:v>-2.1200000000000001E-13</c:v>
                </c:pt>
                <c:pt idx="9361">
                  <c:v>-1.24E-13</c:v>
                </c:pt>
                <c:pt idx="9362">
                  <c:v>-1.8700000000000001E-13</c:v>
                </c:pt>
                <c:pt idx="9363">
                  <c:v>-1.5099999999999999E-13</c:v>
                </c:pt>
                <c:pt idx="9364">
                  <c:v>-1.54E-13</c:v>
                </c:pt>
                <c:pt idx="9365">
                  <c:v>-2.2099999999999999E-13</c:v>
                </c:pt>
                <c:pt idx="9366">
                  <c:v>-1.7299999999999999E-13</c:v>
                </c:pt>
                <c:pt idx="9367">
                  <c:v>-2.5299999999999998E-13</c:v>
                </c:pt>
                <c:pt idx="9368">
                  <c:v>-1.65E-13</c:v>
                </c:pt>
                <c:pt idx="9369">
                  <c:v>-2.1599999999999999E-13</c:v>
                </c:pt>
                <c:pt idx="9370">
                  <c:v>-2.9200000000000002E-13</c:v>
                </c:pt>
                <c:pt idx="9371">
                  <c:v>-2.0600000000000001E-13</c:v>
                </c:pt>
                <c:pt idx="9372">
                  <c:v>-1.7899999999999999E-13</c:v>
                </c:pt>
                <c:pt idx="9373">
                  <c:v>-1.9300000000000001E-13</c:v>
                </c:pt>
                <c:pt idx="9374">
                  <c:v>-9.4000000000000003E-14</c:v>
                </c:pt>
                <c:pt idx="9375">
                  <c:v>-1.9699999999999999E-13</c:v>
                </c:pt>
                <c:pt idx="9376">
                  <c:v>-2.2300000000000001E-13</c:v>
                </c:pt>
                <c:pt idx="9377">
                  <c:v>-1.6400000000000001E-13</c:v>
                </c:pt>
                <c:pt idx="9378">
                  <c:v>-2.8599999999999999E-13</c:v>
                </c:pt>
                <c:pt idx="9379">
                  <c:v>-1.31E-13</c:v>
                </c:pt>
                <c:pt idx="9380">
                  <c:v>-2.2899999999999998E-13</c:v>
                </c:pt>
                <c:pt idx="9381">
                  <c:v>-3.1199999999999998E-13</c:v>
                </c:pt>
                <c:pt idx="9382">
                  <c:v>-3.2199999999999999E-13</c:v>
                </c:pt>
                <c:pt idx="9383">
                  <c:v>-1.06E-13</c:v>
                </c:pt>
                <c:pt idx="9384">
                  <c:v>-2.25E-13</c:v>
                </c:pt>
                <c:pt idx="9385">
                  <c:v>-1.2599999999999999E-13</c:v>
                </c:pt>
                <c:pt idx="9386">
                  <c:v>-1.9300000000000001E-13</c:v>
                </c:pt>
                <c:pt idx="9387">
                  <c:v>-1.3500000000000001E-13</c:v>
                </c:pt>
                <c:pt idx="9388">
                  <c:v>-2.3400000000000001E-13</c:v>
                </c:pt>
                <c:pt idx="9389">
                  <c:v>-2.4099999999999998E-13</c:v>
                </c:pt>
                <c:pt idx="9390">
                  <c:v>-1.89E-13</c:v>
                </c:pt>
                <c:pt idx="9391">
                  <c:v>-2.4400000000000002E-13</c:v>
                </c:pt>
                <c:pt idx="9392">
                  <c:v>-1.36E-13</c:v>
                </c:pt>
                <c:pt idx="9393">
                  <c:v>-2.3200000000000002E-13</c:v>
                </c:pt>
                <c:pt idx="9394">
                  <c:v>-1.9099999999999999E-13</c:v>
                </c:pt>
                <c:pt idx="9395">
                  <c:v>-1.3400000000000001E-13</c:v>
                </c:pt>
                <c:pt idx="9396">
                  <c:v>-1.6199999999999999E-13</c:v>
                </c:pt>
                <c:pt idx="9397">
                  <c:v>-1.5700000000000001E-13</c:v>
                </c:pt>
                <c:pt idx="9398">
                  <c:v>-9.4000000000000003E-14</c:v>
                </c:pt>
                <c:pt idx="9399">
                  <c:v>-2.2999999999999998E-13</c:v>
                </c:pt>
                <c:pt idx="9400">
                  <c:v>-1.6300000000000001E-13</c:v>
                </c:pt>
                <c:pt idx="9401">
                  <c:v>-1.4600000000000001E-13</c:v>
                </c:pt>
                <c:pt idx="9402">
                  <c:v>-3.1700000000000001E-13</c:v>
                </c:pt>
                <c:pt idx="9403">
                  <c:v>-1.9300000000000001E-13</c:v>
                </c:pt>
                <c:pt idx="9404">
                  <c:v>-2.2300000000000001E-13</c:v>
                </c:pt>
                <c:pt idx="9405">
                  <c:v>-2.4199999999999998E-13</c:v>
                </c:pt>
                <c:pt idx="9406">
                  <c:v>-3.0199999999999998E-13</c:v>
                </c:pt>
                <c:pt idx="9407">
                  <c:v>2.9999999999999998E-15</c:v>
                </c:pt>
                <c:pt idx="9408">
                  <c:v>-2.8300000000000001E-13</c:v>
                </c:pt>
                <c:pt idx="9409">
                  <c:v>-2.2899999999999998E-13</c:v>
                </c:pt>
                <c:pt idx="9410">
                  <c:v>-9.1000000000000004E-14</c:v>
                </c:pt>
                <c:pt idx="9411">
                  <c:v>-1.61E-13</c:v>
                </c:pt>
                <c:pt idx="9412">
                  <c:v>-2.3400000000000001E-13</c:v>
                </c:pt>
                <c:pt idx="9413">
                  <c:v>-2.07E-13</c:v>
                </c:pt>
                <c:pt idx="9414">
                  <c:v>-1.9799999999999999E-13</c:v>
                </c:pt>
                <c:pt idx="9415">
                  <c:v>-2.4400000000000002E-13</c:v>
                </c:pt>
                <c:pt idx="9416">
                  <c:v>-1.1600000000000001E-13</c:v>
                </c:pt>
                <c:pt idx="9417">
                  <c:v>-1.24E-13</c:v>
                </c:pt>
                <c:pt idx="9418">
                  <c:v>-1.8800000000000001E-13</c:v>
                </c:pt>
                <c:pt idx="9419">
                  <c:v>-2.3999999999999999E-13</c:v>
                </c:pt>
                <c:pt idx="9420">
                  <c:v>-1.47E-13</c:v>
                </c:pt>
                <c:pt idx="9421">
                  <c:v>-1.66E-13</c:v>
                </c:pt>
                <c:pt idx="9422">
                  <c:v>-2.6199999999999999E-13</c:v>
                </c:pt>
                <c:pt idx="9423">
                  <c:v>-7.4999999999999996E-14</c:v>
                </c:pt>
                <c:pt idx="9424">
                  <c:v>-2.19E-13</c:v>
                </c:pt>
                <c:pt idx="9425">
                  <c:v>-3.07E-13</c:v>
                </c:pt>
                <c:pt idx="9426">
                  <c:v>-1.4600000000000001E-13</c:v>
                </c:pt>
                <c:pt idx="9427">
                  <c:v>-2.5199999999999999E-13</c:v>
                </c:pt>
                <c:pt idx="9428">
                  <c:v>-1.3899999999999999E-13</c:v>
                </c:pt>
                <c:pt idx="9429">
                  <c:v>-2.4500000000000002E-13</c:v>
                </c:pt>
                <c:pt idx="9430">
                  <c:v>-1.4000000000000001E-13</c:v>
                </c:pt>
                <c:pt idx="9431">
                  <c:v>-2.3099999999999997E-13</c:v>
                </c:pt>
                <c:pt idx="9432">
                  <c:v>-1.5599999999999999E-13</c:v>
                </c:pt>
                <c:pt idx="9433">
                  <c:v>-3.21E-13</c:v>
                </c:pt>
                <c:pt idx="9434">
                  <c:v>-2.14E-13</c:v>
                </c:pt>
                <c:pt idx="9435">
                  <c:v>-1.3799999999999999E-13</c:v>
                </c:pt>
                <c:pt idx="9436">
                  <c:v>-1.5599999999999999E-13</c:v>
                </c:pt>
                <c:pt idx="9437">
                  <c:v>-1.6900000000000001E-13</c:v>
                </c:pt>
                <c:pt idx="9438">
                  <c:v>-1.07E-13</c:v>
                </c:pt>
                <c:pt idx="9439">
                  <c:v>-8.3999999999999995E-14</c:v>
                </c:pt>
                <c:pt idx="9440">
                  <c:v>-1.6199999999999999E-13</c:v>
                </c:pt>
                <c:pt idx="9441">
                  <c:v>-2.9300000000000001E-13</c:v>
                </c:pt>
                <c:pt idx="9442">
                  <c:v>-5.0999999999999997E-14</c:v>
                </c:pt>
                <c:pt idx="9443">
                  <c:v>-1.18E-13</c:v>
                </c:pt>
                <c:pt idx="9444">
                  <c:v>-1.9099999999999999E-13</c:v>
                </c:pt>
                <c:pt idx="9445">
                  <c:v>-2.1700000000000001E-13</c:v>
                </c:pt>
                <c:pt idx="9446">
                  <c:v>-2.0299999999999999E-13</c:v>
                </c:pt>
                <c:pt idx="9447">
                  <c:v>-1E-13</c:v>
                </c:pt>
                <c:pt idx="9448">
                  <c:v>-2.24E-13</c:v>
                </c:pt>
                <c:pt idx="9449">
                  <c:v>-1.2599999999999999E-13</c:v>
                </c:pt>
                <c:pt idx="9450">
                  <c:v>-1.2800000000000001E-13</c:v>
                </c:pt>
                <c:pt idx="9451">
                  <c:v>-3.44E-13</c:v>
                </c:pt>
                <c:pt idx="9452">
                  <c:v>-4.7000000000000002E-14</c:v>
                </c:pt>
                <c:pt idx="9453">
                  <c:v>-1.5200000000000001E-13</c:v>
                </c:pt>
                <c:pt idx="9454">
                  <c:v>4.7999999999999997E-14</c:v>
                </c:pt>
                <c:pt idx="9455">
                  <c:v>-1.1600000000000001E-13</c:v>
                </c:pt>
                <c:pt idx="9456">
                  <c:v>-2.5299999999999998E-13</c:v>
                </c:pt>
                <c:pt idx="9457">
                  <c:v>-3.2800000000000002E-13</c:v>
                </c:pt>
                <c:pt idx="9458">
                  <c:v>-3.2499999999999998E-13</c:v>
                </c:pt>
                <c:pt idx="9459">
                  <c:v>-2.4999999999999999E-13</c:v>
                </c:pt>
                <c:pt idx="9460">
                  <c:v>-1.5800000000000001E-13</c:v>
                </c:pt>
                <c:pt idx="9461">
                  <c:v>-1.7500000000000001E-13</c:v>
                </c:pt>
                <c:pt idx="9462">
                  <c:v>-1.2900000000000001E-13</c:v>
                </c:pt>
                <c:pt idx="9463">
                  <c:v>-1.6400000000000001E-13</c:v>
                </c:pt>
                <c:pt idx="9464">
                  <c:v>-6.2000000000000001E-14</c:v>
                </c:pt>
                <c:pt idx="9465">
                  <c:v>-1.4999999999999999E-13</c:v>
                </c:pt>
                <c:pt idx="9466">
                  <c:v>-2.3999999999999999E-14</c:v>
                </c:pt>
                <c:pt idx="9467">
                  <c:v>-2.48E-13</c:v>
                </c:pt>
                <c:pt idx="9468">
                  <c:v>-2.36E-13</c:v>
                </c:pt>
                <c:pt idx="9469">
                  <c:v>-1.3199999999999999E-13</c:v>
                </c:pt>
                <c:pt idx="9470">
                  <c:v>-1.84E-13</c:v>
                </c:pt>
                <c:pt idx="9471">
                  <c:v>-1.5099999999999999E-13</c:v>
                </c:pt>
                <c:pt idx="9472">
                  <c:v>-7.0000000000000005E-14</c:v>
                </c:pt>
                <c:pt idx="9473">
                  <c:v>-1.5599999999999999E-13</c:v>
                </c:pt>
                <c:pt idx="9474">
                  <c:v>-1.8200000000000001E-13</c:v>
                </c:pt>
                <c:pt idx="9475">
                  <c:v>-3.6999999999999999E-13</c:v>
                </c:pt>
                <c:pt idx="9476">
                  <c:v>-1.9799999999999999E-13</c:v>
                </c:pt>
                <c:pt idx="9477">
                  <c:v>-2.3099999999999997E-13</c:v>
                </c:pt>
                <c:pt idx="9478">
                  <c:v>-2.3200000000000002E-13</c:v>
                </c:pt>
                <c:pt idx="9479">
                  <c:v>-2.4999999999999999E-13</c:v>
                </c:pt>
                <c:pt idx="9480">
                  <c:v>-1.3899999999999999E-13</c:v>
                </c:pt>
                <c:pt idx="9481">
                  <c:v>-1.5700000000000001E-13</c:v>
                </c:pt>
                <c:pt idx="9482">
                  <c:v>-8.8999999999999999E-14</c:v>
                </c:pt>
                <c:pt idx="9483">
                  <c:v>-2.4400000000000002E-13</c:v>
                </c:pt>
                <c:pt idx="9484">
                  <c:v>-1.5099999999999999E-13</c:v>
                </c:pt>
                <c:pt idx="9485">
                  <c:v>-1.5599999999999999E-13</c:v>
                </c:pt>
                <c:pt idx="9486">
                  <c:v>-2.3099999999999997E-13</c:v>
                </c:pt>
                <c:pt idx="9487">
                  <c:v>-2.3899999999999999E-13</c:v>
                </c:pt>
                <c:pt idx="9488">
                  <c:v>-1.3500000000000001E-13</c:v>
                </c:pt>
                <c:pt idx="9489">
                  <c:v>-1.83E-13</c:v>
                </c:pt>
                <c:pt idx="9490">
                  <c:v>-2.2899999999999998E-13</c:v>
                </c:pt>
                <c:pt idx="9491">
                  <c:v>-1.48E-13</c:v>
                </c:pt>
                <c:pt idx="9492">
                  <c:v>-2.3400000000000001E-13</c:v>
                </c:pt>
                <c:pt idx="9493">
                  <c:v>-2.3400000000000001E-13</c:v>
                </c:pt>
                <c:pt idx="9494">
                  <c:v>-3.4000000000000002E-13</c:v>
                </c:pt>
                <c:pt idx="9495">
                  <c:v>-2.1200000000000001E-13</c:v>
                </c:pt>
                <c:pt idx="9496">
                  <c:v>-1.72E-13</c:v>
                </c:pt>
                <c:pt idx="9497">
                  <c:v>-9.7000000000000003E-14</c:v>
                </c:pt>
                <c:pt idx="9498">
                  <c:v>-9.1000000000000004E-14</c:v>
                </c:pt>
                <c:pt idx="9499">
                  <c:v>-1.9199999999999999E-13</c:v>
                </c:pt>
                <c:pt idx="9500">
                  <c:v>-1.5599999999999999E-13</c:v>
                </c:pt>
                <c:pt idx="9501">
                  <c:v>-2.4199999999999998E-13</c:v>
                </c:pt>
                <c:pt idx="9502">
                  <c:v>-2.4099999999999998E-13</c:v>
                </c:pt>
                <c:pt idx="9503">
                  <c:v>-1.9699999999999999E-13</c:v>
                </c:pt>
                <c:pt idx="9504">
                  <c:v>-1.0199999999999999E-13</c:v>
                </c:pt>
                <c:pt idx="9505">
                  <c:v>-2.4099999999999998E-13</c:v>
                </c:pt>
                <c:pt idx="9506">
                  <c:v>-1.1999999999999999E-13</c:v>
                </c:pt>
                <c:pt idx="9507">
                  <c:v>-1.9900000000000001E-13</c:v>
                </c:pt>
                <c:pt idx="9508">
                  <c:v>-2.0299999999999999E-13</c:v>
                </c:pt>
                <c:pt idx="9509">
                  <c:v>-2.4500000000000002E-13</c:v>
                </c:pt>
                <c:pt idx="9510">
                  <c:v>-3.5899999999999998E-13</c:v>
                </c:pt>
                <c:pt idx="9511">
                  <c:v>-1.3299999999999999E-13</c:v>
                </c:pt>
                <c:pt idx="9512">
                  <c:v>-1.4100000000000001E-13</c:v>
                </c:pt>
                <c:pt idx="9513">
                  <c:v>-2.08E-13</c:v>
                </c:pt>
                <c:pt idx="9514">
                  <c:v>-2.7900000000000002E-13</c:v>
                </c:pt>
                <c:pt idx="9515">
                  <c:v>-2.9999999999999998E-14</c:v>
                </c:pt>
                <c:pt idx="9516">
                  <c:v>-2.3099999999999997E-13</c:v>
                </c:pt>
                <c:pt idx="9517">
                  <c:v>-1.19E-13</c:v>
                </c:pt>
                <c:pt idx="9518">
                  <c:v>-1.8100000000000001E-13</c:v>
                </c:pt>
                <c:pt idx="9519">
                  <c:v>-1.72E-13</c:v>
                </c:pt>
                <c:pt idx="9520">
                  <c:v>-2.14E-13</c:v>
                </c:pt>
                <c:pt idx="9521">
                  <c:v>-1.1499999999999999E-13</c:v>
                </c:pt>
                <c:pt idx="9522">
                  <c:v>-1.53E-13</c:v>
                </c:pt>
                <c:pt idx="9523">
                  <c:v>-8.8999999999999999E-14</c:v>
                </c:pt>
                <c:pt idx="9524">
                  <c:v>-1.61E-13</c:v>
                </c:pt>
                <c:pt idx="9525">
                  <c:v>-2.48E-13</c:v>
                </c:pt>
                <c:pt idx="9526">
                  <c:v>-2.8100000000000001E-13</c:v>
                </c:pt>
                <c:pt idx="9527">
                  <c:v>-1.4399999999999999E-13</c:v>
                </c:pt>
                <c:pt idx="9528">
                  <c:v>-2.2199999999999999E-13</c:v>
                </c:pt>
                <c:pt idx="9529">
                  <c:v>-1.1600000000000001E-13</c:v>
                </c:pt>
                <c:pt idx="9530">
                  <c:v>-1.9099999999999999E-13</c:v>
                </c:pt>
                <c:pt idx="9531">
                  <c:v>-1.09E-13</c:v>
                </c:pt>
                <c:pt idx="9532">
                  <c:v>-1.4600000000000001E-13</c:v>
                </c:pt>
                <c:pt idx="9533">
                  <c:v>-2.8300000000000001E-13</c:v>
                </c:pt>
                <c:pt idx="9534">
                  <c:v>-1.04E-13</c:v>
                </c:pt>
                <c:pt idx="9535">
                  <c:v>-2.9300000000000001E-13</c:v>
                </c:pt>
                <c:pt idx="9536">
                  <c:v>-2.2899999999999998E-13</c:v>
                </c:pt>
                <c:pt idx="9537">
                  <c:v>-1.13E-13</c:v>
                </c:pt>
                <c:pt idx="9538">
                  <c:v>-6.8999999999999996E-14</c:v>
                </c:pt>
                <c:pt idx="9539">
                  <c:v>-1.6900000000000001E-13</c:v>
                </c:pt>
                <c:pt idx="9540">
                  <c:v>-1.37E-13</c:v>
                </c:pt>
                <c:pt idx="9541">
                  <c:v>-1.8800000000000001E-13</c:v>
                </c:pt>
                <c:pt idx="9542">
                  <c:v>-3.79E-13</c:v>
                </c:pt>
                <c:pt idx="9543">
                  <c:v>-6.5000000000000001E-14</c:v>
                </c:pt>
                <c:pt idx="9544">
                  <c:v>-5.6999999999999997E-14</c:v>
                </c:pt>
                <c:pt idx="9545">
                  <c:v>-2.8699999999999999E-13</c:v>
                </c:pt>
                <c:pt idx="9546">
                  <c:v>-1.9900000000000001E-13</c:v>
                </c:pt>
                <c:pt idx="9547">
                  <c:v>-1E-13</c:v>
                </c:pt>
                <c:pt idx="9548">
                  <c:v>-2.8699999999999999E-13</c:v>
                </c:pt>
                <c:pt idx="9549">
                  <c:v>-2.08E-13</c:v>
                </c:pt>
                <c:pt idx="9550">
                  <c:v>-2.2300000000000001E-13</c:v>
                </c:pt>
                <c:pt idx="9551">
                  <c:v>-1.84E-13</c:v>
                </c:pt>
                <c:pt idx="9552">
                  <c:v>-2.1499999999999999E-13</c:v>
                </c:pt>
                <c:pt idx="9553">
                  <c:v>-2.2699999999999999E-13</c:v>
                </c:pt>
                <c:pt idx="9554">
                  <c:v>-1.6300000000000001E-13</c:v>
                </c:pt>
                <c:pt idx="9555">
                  <c:v>-2.2899999999999998E-13</c:v>
                </c:pt>
                <c:pt idx="9556">
                  <c:v>-1.4499999999999999E-13</c:v>
                </c:pt>
                <c:pt idx="9557">
                  <c:v>-2.5199999999999999E-13</c:v>
                </c:pt>
                <c:pt idx="9558">
                  <c:v>-1.72E-13</c:v>
                </c:pt>
                <c:pt idx="9559">
                  <c:v>-3.0999999999999999E-13</c:v>
                </c:pt>
                <c:pt idx="9560">
                  <c:v>-2.3899999999999999E-13</c:v>
                </c:pt>
                <c:pt idx="9561">
                  <c:v>-2.2300000000000001E-13</c:v>
                </c:pt>
                <c:pt idx="9562">
                  <c:v>-1.43E-13</c:v>
                </c:pt>
                <c:pt idx="9563">
                  <c:v>-1.42E-13</c:v>
                </c:pt>
                <c:pt idx="9564">
                  <c:v>-2.49E-13</c:v>
                </c:pt>
                <c:pt idx="9565">
                  <c:v>-1.9900000000000001E-13</c:v>
                </c:pt>
                <c:pt idx="9566">
                  <c:v>-2.3099999999999997E-13</c:v>
                </c:pt>
                <c:pt idx="9567">
                  <c:v>-2.4700000000000001E-13</c:v>
                </c:pt>
                <c:pt idx="9568">
                  <c:v>-1.37E-13</c:v>
                </c:pt>
                <c:pt idx="9569">
                  <c:v>-2.6599999999999998E-13</c:v>
                </c:pt>
                <c:pt idx="9570">
                  <c:v>-1.6300000000000001E-13</c:v>
                </c:pt>
                <c:pt idx="9571">
                  <c:v>-1.4100000000000001E-13</c:v>
                </c:pt>
                <c:pt idx="9572">
                  <c:v>-2.37E-13</c:v>
                </c:pt>
                <c:pt idx="9573">
                  <c:v>-1.96E-13</c:v>
                </c:pt>
                <c:pt idx="9574">
                  <c:v>-1.55E-13</c:v>
                </c:pt>
                <c:pt idx="9575">
                  <c:v>-1.8800000000000001E-13</c:v>
                </c:pt>
                <c:pt idx="9576">
                  <c:v>-2.0500000000000001E-13</c:v>
                </c:pt>
                <c:pt idx="9577">
                  <c:v>-2.3500000000000001E-13</c:v>
                </c:pt>
                <c:pt idx="9578">
                  <c:v>-1.8700000000000001E-13</c:v>
                </c:pt>
                <c:pt idx="9579">
                  <c:v>-1.3400000000000001E-13</c:v>
                </c:pt>
                <c:pt idx="9580">
                  <c:v>-2.4099999999999998E-13</c:v>
                </c:pt>
                <c:pt idx="9581">
                  <c:v>-3.2399999999999998E-13</c:v>
                </c:pt>
                <c:pt idx="9582">
                  <c:v>-1.7399999999999999E-13</c:v>
                </c:pt>
                <c:pt idx="9583">
                  <c:v>-1.49E-13</c:v>
                </c:pt>
                <c:pt idx="9584">
                  <c:v>-2.3899999999999999E-13</c:v>
                </c:pt>
                <c:pt idx="9585">
                  <c:v>-1.8800000000000001E-13</c:v>
                </c:pt>
                <c:pt idx="9586">
                  <c:v>-1.5599999999999999E-13</c:v>
                </c:pt>
                <c:pt idx="9587">
                  <c:v>-1.4399999999999999E-13</c:v>
                </c:pt>
                <c:pt idx="9588">
                  <c:v>-1.5599999999999999E-13</c:v>
                </c:pt>
                <c:pt idx="9589">
                  <c:v>-1.47E-13</c:v>
                </c:pt>
                <c:pt idx="9590">
                  <c:v>-1.6799999999999999E-13</c:v>
                </c:pt>
                <c:pt idx="9591">
                  <c:v>-1.1E-13</c:v>
                </c:pt>
                <c:pt idx="9592">
                  <c:v>-1.2699999999999999E-13</c:v>
                </c:pt>
                <c:pt idx="9593">
                  <c:v>-5.9999999999999997E-14</c:v>
                </c:pt>
                <c:pt idx="9594">
                  <c:v>-2.1599999999999999E-13</c:v>
                </c:pt>
                <c:pt idx="9595">
                  <c:v>-1.7500000000000001E-13</c:v>
                </c:pt>
                <c:pt idx="9596">
                  <c:v>-1.9699999999999999E-13</c:v>
                </c:pt>
                <c:pt idx="9597">
                  <c:v>-2.3099999999999997E-13</c:v>
                </c:pt>
                <c:pt idx="9598">
                  <c:v>-2.07E-13</c:v>
                </c:pt>
                <c:pt idx="9599">
                  <c:v>-1.6799999999999999E-13</c:v>
                </c:pt>
                <c:pt idx="9600">
                  <c:v>-1.8599999999999999E-13</c:v>
                </c:pt>
                <c:pt idx="9601">
                  <c:v>-2.8699999999999999E-13</c:v>
                </c:pt>
                <c:pt idx="9602">
                  <c:v>-1.7899999999999999E-13</c:v>
                </c:pt>
                <c:pt idx="9603">
                  <c:v>-1.5700000000000001E-13</c:v>
                </c:pt>
                <c:pt idx="9604">
                  <c:v>-8.3999999999999995E-14</c:v>
                </c:pt>
                <c:pt idx="9605">
                  <c:v>-1.54E-13</c:v>
                </c:pt>
                <c:pt idx="9606">
                  <c:v>-1.2900000000000001E-13</c:v>
                </c:pt>
                <c:pt idx="9607">
                  <c:v>-3.1800000000000001E-13</c:v>
                </c:pt>
                <c:pt idx="9608">
                  <c:v>-1.4100000000000001E-13</c:v>
                </c:pt>
                <c:pt idx="9609">
                  <c:v>-2.5900000000000001E-13</c:v>
                </c:pt>
                <c:pt idx="9610">
                  <c:v>-1.6400000000000001E-13</c:v>
                </c:pt>
                <c:pt idx="9611">
                  <c:v>-2.4099999999999998E-13</c:v>
                </c:pt>
                <c:pt idx="9612">
                  <c:v>-1.42E-13</c:v>
                </c:pt>
                <c:pt idx="9613">
                  <c:v>-1.5200000000000001E-13</c:v>
                </c:pt>
                <c:pt idx="9614">
                  <c:v>-2.1499999999999999E-13</c:v>
                </c:pt>
                <c:pt idx="9615">
                  <c:v>-2.4600000000000001E-13</c:v>
                </c:pt>
                <c:pt idx="9616">
                  <c:v>-1.03E-13</c:v>
                </c:pt>
                <c:pt idx="9617">
                  <c:v>-2.49E-13</c:v>
                </c:pt>
                <c:pt idx="9618">
                  <c:v>-1.31E-13</c:v>
                </c:pt>
                <c:pt idx="9619">
                  <c:v>-2.1800000000000001E-13</c:v>
                </c:pt>
                <c:pt idx="9620">
                  <c:v>-1.84E-13</c:v>
                </c:pt>
                <c:pt idx="9621">
                  <c:v>-1.3799999999999999E-13</c:v>
                </c:pt>
                <c:pt idx="9622">
                  <c:v>-2.7699999999999998E-13</c:v>
                </c:pt>
                <c:pt idx="9623">
                  <c:v>-1.78E-13</c:v>
                </c:pt>
                <c:pt idx="9624">
                  <c:v>-1.66E-13</c:v>
                </c:pt>
                <c:pt idx="9625">
                  <c:v>-2.6599999999999998E-13</c:v>
                </c:pt>
                <c:pt idx="9626">
                  <c:v>-1.2300000000000001E-13</c:v>
                </c:pt>
                <c:pt idx="9627">
                  <c:v>-1.6799999999999999E-13</c:v>
                </c:pt>
                <c:pt idx="9628">
                  <c:v>-2.7799999999999998E-13</c:v>
                </c:pt>
                <c:pt idx="9629">
                  <c:v>-3.5699999999999999E-13</c:v>
                </c:pt>
                <c:pt idx="9630">
                  <c:v>5.6999999999999997E-14</c:v>
                </c:pt>
                <c:pt idx="9631">
                  <c:v>-2.2199999999999999E-13</c:v>
                </c:pt>
                <c:pt idx="9632">
                  <c:v>-1.2099999999999999E-13</c:v>
                </c:pt>
                <c:pt idx="9633">
                  <c:v>-2.72E-13</c:v>
                </c:pt>
                <c:pt idx="9634">
                  <c:v>-1.3899999999999999E-13</c:v>
                </c:pt>
                <c:pt idx="9635">
                  <c:v>-2.3400000000000001E-13</c:v>
                </c:pt>
                <c:pt idx="9636">
                  <c:v>-1.09E-13</c:v>
                </c:pt>
                <c:pt idx="9637">
                  <c:v>-2.4500000000000002E-13</c:v>
                </c:pt>
                <c:pt idx="9638">
                  <c:v>-1.2300000000000001E-13</c:v>
                </c:pt>
                <c:pt idx="9639">
                  <c:v>-2.5299999999999998E-13</c:v>
                </c:pt>
                <c:pt idx="9640">
                  <c:v>-1.01E-13</c:v>
                </c:pt>
                <c:pt idx="9641">
                  <c:v>-3.0199999999999998E-13</c:v>
                </c:pt>
                <c:pt idx="9642">
                  <c:v>-2.0299999999999999E-13</c:v>
                </c:pt>
                <c:pt idx="9643">
                  <c:v>-1.19E-13</c:v>
                </c:pt>
                <c:pt idx="9644">
                  <c:v>-2.2799999999999999E-13</c:v>
                </c:pt>
                <c:pt idx="9645">
                  <c:v>-8.2000000000000004E-14</c:v>
                </c:pt>
                <c:pt idx="9646">
                  <c:v>-1.12E-13</c:v>
                </c:pt>
                <c:pt idx="9647">
                  <c:v>-1.55E-13</c:v>
                </c:pt>
                <c:pt idx="9648">
                  <c:v>-1.6799999999999999E-13</c:v>
                </c:pt>
                <c:pt idx="9649">
                  <c:v>-3.1099999999999999E-13</c:v>
                </c:pt>
                <c:pt idx="9650">
                  <c:v>-1.77E-13</c:v>
                </c:pt>
                <c:pt idx="9651">
                  <c:v>-1.66E-13</c:v>
                </c:pt>
                <c:pt idx="9652">
                  <c:v>-7.1999999999999996E-14</c:v>
                </c:pt>
                <c:pt idx="9653">
                  <c:v>-1.4000000000000001E-13</c:v>
                </c:pt>
                <c:pt idx="9654">
                  <c:v>-2.0999999999999999E-14</c:v>
                </c:pt>
                <c:pt idx="9655">
                  <c:v>-2.1100000000000001E-13</c:v>
                </c:pt>
                <c:pt idx="9656">
                  <c:v>-1.7E-14</c:v>
                </c:pt>
                <c:pt idx="9657">
                  <c:v>-2.1800000000000001E-13</c:v>
                </c:pt>
                <c:pt idx="9658">
                  <c:v>-1.6E-13</c:v>
                </c:pt>
                <c:pt idx="9659">
                  <c:v>-1.8599999999999999E-13</c:v>
                </c:pt>
                <c:pt idx="9660">
                  <c:v>-1.95E-13</c:v>
                </c:pt>
                <c:pt idx="9661">
                  <c:v>-2.6299999999999999E-13</c:v>
                </c:pt>
                <c:pt idx="9662">
                  <c:v>-2.14E-13</c:v>
                </c:pt>
                <c:pt idx="9663">
                  <c:v>-1.04E-13</c:v>
                </c:pt>
                <c:pt idx="9664">
                  <c:v>-1.4499999999999999E-13</c:v>
                </c:pt>
                <c:pt idx="9665">
                  <c:v>-1.09E-13</c:v>
                </c:pt>
                <c:pt idx="9666">
                  <c:v>-2.2300000000000001E-13</c:v>
                </c:pt>
                <c:pt idx="9667">
                  <c:v>-1.3199999999999999E-13</c:v>
                </c:pt>
                <c:pt idx="9668">
                  <c:v>-2.08E-13</c:v>
                </c:pt>
                <c:pt idx="9669">
                  <c:v>-7.7E-14</c:v>
                </c:pt>
                <c:pt idx="9670">
                  <c:v>-2.24E-13</c:v>
                </c:pt>
                <c:pt idx="9671">
                  <c:v>-2.61E-13</c:v>
                </c:pt>
                <c:pt idx="9672">
                  <c:v>-2.5199999999999999E-13</c:v>
                </c:pt>
                <c:pt idx="9673">
                  <c:v>-9.5999999999999995E-14</c:v>
                </c:pt>
                <c:pt idx="9674">
                  <c:v>-1.42E-13</c:v>
                </c:pt>
                <c:pt idx="9675">
                  <c:v>-3.1400000000000003E-13</c:v>
                </c:pt>
                <c:pt idx="9676">
                  <c:v>-2.1100000000000001E-13</c:v>
                </c:pt>
                <c:pt idx="9677">
                  <c:v>-1.9900000000000001E-13</c:v>
                </c:pt>
                <c:pt idx="9678">
                  <c:v>-2.3300000000000002E-13</c:v>
                </c:pt>
                <c:pt idx="9679">
                  <c:v>-1.4399999999999999E-13</c:v>
                </c:pt>
                <c:pt idx="9680">
                  <c:v>-1.3E-13</c:v>
                </c:pt>
                <c:pt idx="9681">
                  <c:v>-8.8999999999999999E-14</c:v>
                </c:pt>
                <c:pt idx="9682">
                  <c:v>-1.6300000000000001E-13</c:v>
                </c:pt>
                <c:pt idx="9683">
                  <c:v>-4.2400000000000001E-13</c:v>
                </c:pt>
                <c:pt idx="9684">
                  <c:v>-9.5999999999999995E-14</c:v>
                </c:pt>
                <c:pt idx="9685">
                  <c:v>-1.49E-13</c:v>
                </c:pt>
                <c:pt idx="9686">
                  <c:v>-1.6199999999999999E-13</c:v>
                </c:pt>
                <c:pt idx="9687">
                  <c:v>-1.01E-13</c:v>
                </c:pt>
                <c:pt idx="9688">
                  <c:v>-2.8000000000000002E-13</c:v>
                </c:pt>
                <c:pt idx="9689">
                  <c:v>-1.43E-13</c:v>
                </c:pt>
                <c:pt idx="9690">
                  <c:v>-1.3299999999999999E-13</c:v>
                </c:pt>
                <c:pt idx="9691">
                  <c:v>-1.96E-13</c:v>
                </c:pt>
                <c:pt idx="9692">
                  <c:v>-9.4999999999999999E-14</c:v>
                </c:pt>
                <c:pt idx="9693">
                  <c:v>-2.4199999999999998E-13</c:v>
                </c:pt>
                <c:pt idx="9694">
                  <c:v>-2.2099999999999999E-13</c:v>
                </c:pt>
                <c:pt idx="9695">
                  <c:v>2.0000000000000002E-15</c:v>
                </c:pt>
                <c:pt idx="9696">
                  <c:v>-1.7999999999999999E-13</c:v>
                </c:pt>
                <c:pt idx="9697">
                  <c:v>-1.3199999999999999E-13</c:v>
                </c:pt>
                <c:pt idx="9698">
                  <c:v>-1.7500000000000001E-13</c:v>
                </c:pt>
                <c:pt idx="9699">
                  <c:v>-3.1299999999999998E-13</c:v>
                </c:pt>
                <c:pt idx="9700">
                  <c:v>-1.3799999999999999E-13</c:v>
                </c:pt>
                <c:pt idx="9701">
                  <c:v>-2.01E-13</c:v>
                </c:pt>
                <c:pt idx="9702">
                  <c:v>-2.1200000000000001E-13</c:v>
                </c:pt>
                <c:pt idx="9703">
                  <c:v>-1.84E-13</c:v>
                </c:pt>
                <c:pt idx="9704">
                  <c:v>-2.5299999999999998E-13</c:v>
                </c:pt>
                <c:pt idx="9705">
                  <c:v>-2.38E-13</c:v>
                </c:pt>
                <c:pt idx="9706">
                  <c:v>-1.7999999999999999E-13</c:v>
                </c:pt>
                <c:pt idx="9707">
                  <c:v>-7.1E-14</c:v>
                </c:pt>
                <c:pt idx="9708">
                  <c:v>-2.1800000000000001E-13</c:v>
                </c:pt>
                <c:pt idx="9709">
                  <c:v>-1.36E-13</c:v>
                </c:pt>
                <c:pt idx="9710">
                  <c:v>-2.1599999999999999E-13</c:v>
                </c:pt>
                <c:pt idx="9711">
                  <c:v>-1.72E-13</c:v>
                </c:pt>
                <c:pt idx="9712">
                  <c:v>-2.49E-13</c:v>
                </c:pt>
                <c:pt idx="9713">
                  <c:v>-1.09E-13</c:v>
                </c:pt>
                <c:pt idx="9714">
                  <c:v>-1.7899999999999999E-13</c:v>
                </c:pt>
                <c:pt idx="9715">
                  <c:v>-1.06E-13</c:v>
                </c:pt>
                <c:pt idx="9716">
                  <c:v>-3.1700000000000001E-13</c:v>
                </c:pt>
                <c:pt idx="9717">
                  <c:v>-2.0399999999999999E-13</c:v>
                </c:pt>
                <c:pt idx="9718">
                  <c:v>-1.1399999999999999E-13</c:v>
                </c:pt>
                <c:pt idx="9719">
                  <c:v>-2.6199999999999999E-13</c:v>
                </c:pt>
                <c:pt idx="9720">
                  <c:v>-2.5299999999999998E-13</c:v>
                </c:pt>
                <c:pt idx="9721">
                  <c:v>-1.2800000000000001E-13</c:v>
                </c:pt>
                <c:pt idx="9722">
                  <c:v>-2.9899999999999999E-13</c:v>
                </c:pt>
                <c:pt idx="9723">
                  <c:v>-1.6E-13</c:v>
                </c:pt>
                <c:pt idx="9724">
                  <c:v>-1.3E-13</c:v>
                </c:pt>
                <c:pt idx="9725">
                  <c:v>-1.31E-13</c:v>
                </c:pt>
                <c:pt idx="9726">
                  <c:v>-1.9799999999999999E-13</c:v>
                </c:pt>
                <c:pt idx="9727">
                  <c:v>-2.8100000000000001E-13</c:v>
                </c:pt>
                <c:pt idx="9728">
                  <c:v>-1.59E-13</c:v>
                </c:pt>
                <c:pt idx="9729">
                  <c:v>-1.7600000000000001E-13</c:v>
                </c:pt>
                <c:pt idx="9730">
                  <c:v>-1.3799999999999999E-13</c:v>
                </c:pt>
                <c:pt idx="9731">
                  <c:v>-1.4600000000000001E-13</c:v>
                </c:pt>
                <c:pt idx="9732">
                  <c:v>-1.42E-13</c:v>
                </c:pt>
                <c:pt idx="9733">
                  <c:v>-1.7000000000000001E-13</c:v>
                </c:pt>
                <c:pt idx="9734">
                  <c:v>-3.3299999999999999E-13</c:v>
                </c:pt>
                <c:pt idx="9735">
                  <c:v>-1.37E-13</c:v>
                </c:pt>
                <c:pt idx="9736">
                  <c:v>-2.9000000000000003E-14</c:v>
                </c:pt>
                <c:pt idx="9737">
                  <c:v>-1.6E-13</c:v>
                </c:pt>
                <c:pt idx="9738">
                  <c:v>-1.8200000000000001E-13</c:v>
                </c:pt>
                <c:pt idx="9739">
                  <c:v>-2.1599999999999999E-13</c:v>
                </c:pt>
                <c:pt idx="9740">
                  <c:v>-2.1200000000000001E-13</c:v>
                </c:pt>
                <c:pt idx="9741">
                  <c:v>-8.8000000000000004E-14</c:v>
                </c:pt>
                <c:pt idx="9742">
                  <c:v>-2.7399999999999999E-13</c:v>
                </c:pt>
                <c:pt idx="9743">
                  <c:v>-2.24E-13</c:v>
                </c:pt>
                <c:pt idx="9744">
                  <c:v>-2.7399999999999999E-13</c:v>
                </c:pt>
                <c:pt idx="9745">
                  <c:v>-8.6999999999999995E-14</c:v>
                </c:pt>
                <c:pt idx="9746">
                  <c:v>-1.6400000000000001E-13</c:v>
                </c:pt>
                <c:pt idx="9747">
                  <c:v>-1.4499999999999999E-13</c:v>
                </c:pt>
                <c:pt idx="9748">
                  <c:v>-3.0300000000000002E-13</c:v>
                </c:pt>
                <c:pt idx="9749">
                  <c:v>-8.3999999999999995E-14</c:v>
                </c:pt>
                <c:pt idx="9750">
                  <c:v>-2.02E-13</c:v>
                </c:pt>
                <c:pt idx="9751">
                  <c:v>-2.3899999999999999E-13</c:v>
                </c:pt>
                <c:pt idx="9752">
                  <c:v>-1.1499999999999999E-13</c:v>
                </c:pt>
                <c:pt idx="9753">
                  <c:v>-1.42E-13</c:v>
                </c:pt>
                <c:pt idx="9754">
                  <c:v>-1.37E-13</c:v>
                </c:pt>
                <c:pt idx="9755">
                  <c:v>-1.8499999999999999E-13</c:v>
                </c:pt>
                <c:pt idx="9756">
                  <c:v>-2.7699999999999998E-13</c:v>
                </c:pt>
                <c:pt idx="9757">
                  <c:v>-2.02E-13</c:v>
                </c:pt>
                <c:pt idx="9758">
                  <c:v>-1.3500000000000001E-13</c:v>
                </c:pt>
                <c:pt idx="9759">
                  <c:v>-2.2099999999999999E-13</c:v>
                </c:pt>
                <c:pt idx="9760">
                  <c:v>-9.5999999999999995E-14</c:v>
                </c:pt>
                <c:pt idx="9761">
                  <c:v>-2.0500000000000001E-13</c:v>
                </c:pt>
                <c:pt idx="9762">
                  <c:v>-1.7000000000000001E-13</c:v>
                </c:pt>
                <c:pt idx="9763">
                  <c:v>-2.1499999999999999E-13</c:v>
                </c:pt>
                <c:pt idx="9764">
                  <c:v>-1.4600000000000001E-13</c:v>
                </c:pt>
                <c:pt idx="9765">
                  <c:v>-1.25E-13</c:v>
                </c:pt>
                <c:pt idx="9766">
                  <c:v>-2.5600000000000002E-13</c:v>
                </c:pt>
                <c:pt idx="9767">
                  <c:v>-3.7E-14</c:v>
                </c:pt>
                <c:pt idx="9768">
                  <c:v>-1.95E-13</c:v>
                </c:pt>
                <c:pt idx="9769">
                  <c:v>-2.0600000000000001E-13</c:v>
                </c:pt>
                <c:pt idx="9770">
                  <c:v>-2.3300000000000002E-13</c:v>
                </c:pt>
                <c:pt idx="9771">
                  <c:v>-1.6900000000000001E-13</c:v>
                </c:pt>
                <c:pt idx="9772">
                  <c:v>-3.2800000000000002E-13</c:v>
                </c:pt>
                <c:pt idx="9773">
                  <c:v>-2.4999999999999999E-13</c:v>
                </c:pt>
                <c:pt idx="9774">
                  <c:v>-1.1E-13</c:v>
                </c:pt>
                <c:pt idx="9775">
                  <c:v>-1.77E-13</c:v>
                </c:pt>
                <c:pt idx="9776">
                  <c:v>-2.6299999999999999E-13</c:v>
                </c:pt>
                <c:pt idx="9777">
                  <c:v>-2.02E-13</c:v>
                </c:pt>
                <c:pt idx="9778">
                  <c:v>-1.65E-13</c:v>
                </c:pt>
                <c:pt idx="9779">
                  <c:v>-1.31E-13</c:v>
                </c:pt>
                <c:pt idx="9780">
                  <c:v>2.9999999999999998E-15</c:v>
                </c:pt>
                <c:pt idx="9781">
                  <c:v>-2.3300000000000002E-13</c:v>
                </c:pt>
                <c:pt idx="9782">
                  <c:v>-2.1100000000000001E-13</c:v>
                </c:pt>
                <c:pt idx="9783">
                  <c:v>-2.4700000000000001E-13</c:v>
                </c:pt>
                <c:pt idx="9784">
                  <c:v>-1.37E-13</c:v>
                </c:pt>
                <c:pt idx="9785">
                  <c:v>-2.7100000000000001E-13</c:v>
                </c:pt>
                <c:pt idx="9786">
                  <c:v>-1.0000000000000001E-15</c:v>
                </c:pt>
                <c:pt idx="9787">
                  <c:v>-8.8000000000000004E-14</c:v>
                </c:pt>
                <c:pt idx="9788">
                  <c:v>-2.4300000000000002E-13</c:v>
                </c:pt>
                <c:pt idx="9789">
                  <c:v>-1.2099999999999999E-13</c:v>
                </c:pt>
                <c:pt idx="9790">
                  <c:v>-2.0600000000000001E-13</c:v>
                </c:pt>
                <c:pt idx="9791">
                  <c:v>-2.5399999999999998E-13</c:v>
                </c:pt>
                <c:pt idx="9792">
                  <c:v>-2.5800000000000001E-13</c:v>
                </c:pt>
                <c:pt idx="9793">
                  <c:v>-2.1499999999999999E-13</c:v>
                </c:pt>
                <c:pt idx="9794">
                  <c:v>-1.6300000000000001E-13</c:v>
                </c:pt>
                <c:pt idx="9795">
                  <c:v>-2.2899999999999998E-13</c:v>
                </c:pt>
                <c:pt idx="9796">
                  <c:v>-1.2800000000000001E-13</c:v>
                </c:pt>
                <c:pt idx="9797">
                  <c:v>-1.07E-13</c:v>
                </c:pt>
                <c:pt idx="9798">
                  <c:v>-2.1200000000000001E-13</c:v>
                </c:pt>
                <c:pt idx="9799">
                  <c:v>-2.2899999999999998E-13</c:v>
                </c:pt>
                <c:pt idx="9800">
                  <c:v>-2.3999999999999999E-13</c:v>
                </c:pt>
                <c:pt idx="9801">
                  <c:v>-2.8599999999999999E-13</c:v>
                </c:pt>
                <c:pt idx="9802">
                  <c:v>-2.3500000000000001E-13</c:v>
                </c:pt>
                <c:pt idx="9803">
                  <c:v>-2.4400000000000002E-13</c:v>
                </c:pt>
                <c:pt idx="9804">
                  <c:v>-5.6999999999999997E-14</c:v>
                </c:pt>
                <c:pt idx="9805">
                  <c:v>-2.5099999999999999E-13</c:v>
                </c:pt>
                <c:pt idx="9806">
                  <c:v>-2.8200000000000001E-13</c:v>
                </c:pt>
                <c:pt idx="9807">
                  <c:v>-1.13E-13</c:v>
                </c:pt>
                <c:pt idx="9808">
                  <c:v>-8.3E-14</c:v>
                </c:pt>
                <c:pt idx="9809">
                  <c:v>-1.71E-13</c:v>
                </c:pt>
                <c:pt idx="9810">
                  <c:v>-1.9799999999999999E-13</c:v>
                </c:pt>
                <c:pt idx="9811">
                  <c:v>-1.67E-13</c:v>
                </c:pt>
                <c:pt idx="9812">
                  <c:v>-2.1200000000000001E-13</c:v>
                </c:pt>
                <c:pt idx="9813">
                  <c:v>-2.3899999999999999E-13</c:v>
                </c:pt>
                <c:pt idx="9814">
                  <c:v>-1.2599999999999999E-13</c:v>
                </c:pt>
                <c:pt idx="9815">
                  <c:v>-1.4600000000000001E-13</c:v>
                </c:pt>
                <c:pt idx="9816">
                  <c:v>-1.54E-13</c:v>
                </c:pt>
                <c:pt idx="9817">
                  <c:v>-2.5399999999999998E-13</c:v>
                </c:pt>
                <c:pt idx="9818">
                  <c:v>-3.2999999999999998E-14</c:v>
                </c:pt>
                <c:pt idx="9819">
                  <c:v>-1.3500000000000001E-13</c:v>
                </c:pt>
                <c:pt idx="9820">
                  <c:v>-3.0600000000000001E-13</c:v>
                </c:pt>
                <c:pt idx="9821">
                  <c:v>-3.1099999999999999E-13</c:v>
                </c:pt>
                <c:pt idx="9822">
                  <c:v>-2.5800000000000001E-13</c:v>
                </c:pt>
                <c:pt idx="9823">
                  <c:v>-2.8899999999999998E-13</c:v>
                </c:pt>
                <c:pt idx="9824">
                  <c:v>-1.13E-13</c:v>
                </c:pt>
                <c:pt idx="9825">
                  <c:v>-2.0000000000000002E-15</c:v>
                </c:pt>
                <c:pt idx="9826">
                  <c:v>-2.26E-13</c:v>
                </c:pt>
                <c:pt idx="9827">
                  <c:v>-3.3399999999999999E-13</c:v>
                </c:pt>
                <c:pt idx="9828">
                  <c:v>-1.65E-13</c:v>
                </c:pt>
                <c:pt idx="9829">
                  <c:v>-1.09E-13</c:v>
                </c:pt>
                <c:pt idx="9830">
                  <c:v>-6.2000000000000001E-14</c:v>
                </c:pt>
                <c:pt idx="9831">
                  <c:v>-2.0899999999999999E-13</c:v>
                </c:pt>
                <c:pt idx="9832">
                  <c:v>-1.67E-13</c:v>
                </c:pt>
                <c:pt idx="9833">
                  <c:v>-6.8000000000000001E-14</c:v>
                </c:pt>
                <c:pt idx="9834">
                  <c:v>-3.3699999999999998E-13</c:v>
                </c:pt>
                <c:pt idx="9835">
                  <c:v>-2.4600000000000001E-13</c:v>
                </c:pt>
                <c:pt idx="9836">
                  <c:v>-1.66E-13</c:v>
                </c:pt>
                <c:pt idx="9837">
                  <c:v>-5.1999999999999999E-14</c:v>
                </c:pt>
                <c:pt idx="9838">
                  <c:v>-1.1600000000000001E-13</c:v>
                </c:pt>
                <c:pt idx="9839">
                  <c:v>-3.07E-13</c:v>
                </c:pt>
                <c:pt idx="9840">
                  <c:v>-1.09E-13</c:v>
                </c:pt>
                <c:pt idx="9841">
                  <c:v>-1.6300000000000001E-13</c:v>
                </c:pt>
                <c:pt idx="9842">
                  <c:v>-1.37E-13</c:v>
                </c:pt>
                <c:pt idx="9843">
                  <c:v>-2.7399999999999999E-13</c:v>
                </c:pt>
                <c:pt idx="9844">
                  <c:v>-1.24E-13</c:v>
                </c:pt>
                <c:pt idx="9845">
                  <c:v>-3.9499999999999998E-13</c:v>
                </c:pt>
                <c:pt idx="9846">
                  <c:v>-1.84E-13</c:v>
                </c:pt>
                <c:pt idx="9847">
                  <c:v>-1.8200000000000001E-13</c:v>
                </c:pt>
                <c:pt idx="9848">
                  <c:v>-1.7899999999999999E-13</c:v>
                </c:pt>
                <c:pt idx="9849">
                  <c:v>-1.9099999999999999E-13</c:v>
                </c:pt>
                <c:pt idx="9850">
                  <c:v>-1.6799999999999999E-13</c:v>
                </c:pt>
                <c:pt idx="9851">
                  <c:v>-1.65E-13</c:v>
                </c:pt>
                <c:pt idx="9852">
                  <c:v>-2.3999999999999999E-13</c:v>
                </c:pt>
                <c:pt idx="9853">
                  <c:v>-2.6499999999999998E-13</c:v>
                </c:pt>
                <c:pt idx="9854">
                  <c:v>-1.9199999999999999E-13</c:v>
                </c:pt>
                <c:pt idx="9855">
                  <c:v>-9.7999999999999999E-14</c:v>
                </c:pt>
                <c:pt idx="9856">
                  <c:v>-8E-14</c:v>
                </c:pt>
                <c:pt idx="9857">
                  <c:v>-1.65E-13</c:v>
                </c:pt>
                <c:pt idx="9858">
                  <c:v>-1.9E-13</c:v>
                </c:pt>
                <c:pt idx="9859">
                  <c:v>-3.8E-13</c:v>
                </c:pt>
                <c:pt idx="9860">
                  <c:v>-2.9999999999999998E-13</c:v>
                </c:pt>
                <c:pt idx="9861">
                  <c:v>-2.1700000000000001E-13</c:v>
                </c:pt>
                <c:pt idx="9862">
                  <c:v>-1.6300000000000001E-13</c:v>
                </c:pt>
                <c:pt idx="9863">
                  <c:v>-9.5999999999999995E-14</c:v>
                </c:pt>
                <c:pt idx="9864">
                  <c:v>-1.8200000000000001E-13</c:v>
                </c:pt>
                <c:pt idx="9865">
                  <c:v>-2.6499999999999998E-13</c:v>
                </c:pt>
                <c:pt idx="9866">
                  <c:v>-7.6000000000000004E-14</c:v>
                </c:pt>
                <c:pt idx="9867">
                  <c:v>-1.4999999999999999E-13</c:v>
                </c:pt>
                <c:pt idx="9868">
                  <c:v>-2.8899999999999998E-13</c:v>
                </c:pt>
                <c:pt idx="9869">
                  <c:v>-1.04E-13</c:v>
                </c:pt>
                <c:pt idx="9870">
                  <c:v>-1.4399999999999999E-13</c:v>
                </c:pt>
                <c:pt idx="9871">
                  <c:v>-1.7600000000000001E-13</c:v>
                </c:pt>
                <c:pt idx="9872">
                  <c:v>-2.84E-13</c:v>
                </c:pt>
                <c:pt idx="9873">
                  <c:v>-1.4000000000000001E-13</c:v>
                </c:pt>
                <c:pt idx="9874">
                  <c:v>7.0000000000000001E-15</c:v>
                </c:pt>
                <c:pt idx="9875">
                  <c:v>-2.8100000000000001E-13</c:v>
                </c:pt>
                <c:pt idx="9876">
                  <c:v>-2.24E-13</c:v>
                </c:pt>
                <c:pt idx="9877">
                  <c:v>-2.1700000000000001E-13</c:v>
                </c:pt>
                <c:pt idx="9878">
                  <c:v>-2.36E-13</c:v>
                </c:pt>
                <c:pt idx="9879">
                  <c:v>-1.2099999999999999E-13</c:v>
                </c:pt>
                <c:pt idx="9880">
                  <c:v>-1.4999999999999999E-13</c:v>
                </c:pt>
                <c:pt idx="9881">
                  <c:v>-1.1E-13</c:v>
                </c:pt>
                <c:pt idx="9882">
                  <c:v>-1.2099999999999999E-13</c:v>
                </c:pt>
                <c:pt idx="9883">
                  <c:v>-1.67E-13</c:v>
                </c:pt>
                <c:pt idx="9884">
                  <c:v>-1.0799999999999999E-13</c:v>
                </c:pt>
                <c:pt idx="9885">
                  <c:v>-1.9400000000000001E-13</c:v>
                </c:pt>
                <c:pt idx="9886">
                  <c:v>-2.8599999999999999E-13</c:v>
                </c:pt>
                <c:pt idx="9887">
                  <c:v>-2.1599999999999999E-13</c:v>
                </c:pt>
                <c:pt idx="9888">
                  <c:v>-1.48E-13</c:v>
                </c:pt>
                <c:pt idx="9889">
                  <c:v>-1.3799999999999999E-13</c:v>
                </c:pt>
                <c:pt idx="9890">
                  <c:v>-1.1700000000000001E-13</c:v>
                </c:pt>
                <c:pt idx="9891">
                  <c:v>-1.3199999999999999E-13</c:v>
                </c:pt>
                <c:pt idx="9892">
                  <c:v>-3.2700000000000002E-13</c:v>
                </c:pt>
                <c:pt idx="9893">
                  <c:v>-1.0499999999999999E-13</c:v>
                </c:pt>
                <c:pt idx="9894">
                  <c:v>-2.37E-13</c:v>
                </c:pt>
                <c:pt idx="9895">
                  <c:v>-1.8700000000000001E-13</c:v>
                </c:pt>
                <c:pt idx="9896">
                  <c:v>-1.8800000000000001E-13</c:v>
                </c:pt>
                <c:pt idx="9897">
                  <c:v>-1.48E-13</c:v>
                </c:pt>
                <c:pt idx="9898">
                  <c:v>-7.3000000000000004E-14</c:v>
                </c:pt>
                <c:pt idx="9899">
                  <c:v>-1.06E-13</c:v>
                </c:pt>
                <c:pt idx="9900">
                  <c:v>-2.48E-13</c:v>
                </c:pt>
                <c:pt idx="9901">
                  <c:v>-2.3999999999999999E-14</c:v>
                </c:pt>
                <c:pt idx="9902">
                  <c:v>-2.8699999999999999E-13</c:v>
                </c:pt>
                <c:pt idx="9903">
                  <c:v>-1.2099999999999999E-13</c:v>
                </c:pt>
                <c:pt idx="9904">
                  <c:v>-1.7500000000000001E-13</c:v>
                </c:pt>
                <c:pt idx="9905">
                  <c:v>-8.8999999999999999E-14</c:v>
                </c:pt>
                <c:pt idx="9906">
                  <c:v>-1.47E-13</c:v>
                </c:pt>
                <c:pt idx="9907">
                  <c:v>-2.4400000000000002E-13</c:v>
                </c:pt>
                <c:pt idx="9908">
                  <c:v>-2.6299999999999999E-13</c:v>
                </c:pt>
                <c:pt idx="9909">
                  <c:v>-1.7999999999999999E-13</c:v>
                </c:pt>
                <c:pt idx="9910">
                  <c:v>-1.9300000000000001E-13</c:v>
                </c:pt>
                <c:pt idx="9911">
                  <c:v>-1.2800000000000001E-13</c:v>
                </c:pt>
                <c:pt idx="9912">
                  <c:v>-2.6499999999999998E-13</c:v>
                </c:pt>
                <c:pt idx="9913">
                  <c:v>-2.6700000000000002E-13</c:v>
                </c:pt>
                <c:pt idx="9914">
                  <c:v>-2.8300000000000001E-13</c:v>
                </c:pt>
                <c:pt idx="9915">
                  <c:v>-7.0000000000000005E-14</c:v>
                </c:pt>
                <c:pt idx="9916">
                  <c:v>-1.6199999999999999E-13</c:v>
                </c:pt>
                <c:pt idx="9917">
                  <c:v>-7.4E-14</c:v>
                </c:pt>
                <c:pt idx="9918">
                  <c:v>-9.1999999999999999E-14</c:v>
                </c:pt>
                <c:pt idx="9919">
                  <c:v>-2.1800000000000001E-13</c:v>
                </c:pt>
                <c:pt idx="9920">
                  <c:v>-3.8999999999999998E-14</c:v>
                </c:pt>
                <c:pt idx="9921">
                  <c:v>-2.7699999999999998E-13</c:v>
                </c:pt>
                <c:pt idx="9922">
                  <c:v>-3.3599999999999998E-13</c:v>
                </c:pt>
                <c:pt idx="9923">
                  <c:v>-1.09E-13</c:v>
                </c:pt>
                <c:pt idx="9924">
                  <c:v>-1.3400000000000001E-13</c:v>
                </c:pt>
                <c:pt idx="9925">
                  <c:v>-1.1999999999999999E-13</c:v>
                </c:pt>
                <c:pt idx="9926">
                  <c:v>-2.3200000000000002E-13</c:v>
                </c:pt>
                <c:pt idx="9927">
                  <c:v>-2.6299999999999999E-13</c:v>
                </c:pt>
                <c:pt idx="9928">
                  <c:v>-2.14E-13</c:v>
                </c:pt>
                <c:pt idx="9929">
                  <c:v>-1.71E-13</c:v>
                </c:pt>
                <c:pt idx="9930">
                  <c:v>-1.7899999999999999E-13</c:v>
                </c:pt>
                <c:pt idx="9931">
                  <c:v>-1.7000000000000001E-13</c:v>
                </c:pt>
                <c:pt idx="9932">
                  <c:v>-5.4999999999999999E-14</c:v>
                </c:pt>
                <c:pt idx="9933">
                  <c:v>-1.71E-13</c:v>
                </c:pt>
                <c:pt idx="9934">
                  <c:v>-1.9900000000000001E-13</c:v>
                </c:pt>
                <c:pt idx="9935">
                  <c:v>-8.3999999999999995E-14</c:v>
                </c:pt>
                <c:pt idx="9936">
                  <c:v>-1.59E-13</c:v>
                </c:pt>
                <c:pt idx="9937">
                  <c:v>-1.9099999999999999E-13</c:v>
                </c:pt>
                <c:pt idx="9938">
                  <c:v>-2.9999999999999998E-14</c:v>
                </c:pt>
                <c:pt idx="9939">
                  <c:v>-2.3500000000000001E-13</c:v>
                </c:pt>
                <c:pt idx="9940">
                  <c:v>-2.3300000000000002E-13</c:v>
                </c:pt>
                <c:pt idx="9941">
                  <c:v>-2.1599999999999999E-13</c:v>
                </c:pt>
                <c:pt idx="9942">
                  <c:v>-2.7399999999999999E-13</c:v>
                </c:pt>
                <c:pt idx="9943">
                  <c:v>-2.19E-13</c:v>
                </c:pt>
                <c:pt idx="9944">
                  <c:v>-1.77E-13</c:v>
                </c:pt>
                <c:pt idx="9945">
                  <c:v>-2.13E-13</c:v>
                </c:pt>
                <c:pt idx="9946">
                  <c:v>-9.7999999999999999E-14</c:v>
                </c:pt>
                <c:pt idx="9947">
                  <c:v>-1.7399999999999999E-13</c:v>
                </c:pt>
                <c:pt idx="9948">
                  <c:v>-6.5000000000000001E-14</c:v>
                </c:pt>
                <c:pt idx="9949">
                  <c:v>-2.2699999999999999E-13</c:v>
                </c:pt>
                <c:pt idx="9950">
                  <c:v>-1.84E-13</c:v>
                </c:pt>
                <c:pt idx="9951">
                  <c:v>-1.7299999999999999E-13</c:v>
                </c:pt>
                <c:pt idx="9952">
                  <c:v>-2.2199999999999999E-13</c:v>
                </c:pt>
                <c:pt idx="9953">
                  <c:v>-1.4E-14</c:v>
                </c:pt>
                <c:pt idx="9954">
                  <c:v>-2.0000000000000001E-13</c:v>
                </c:pt>
                <c:pt idx="9955">
                  <c:v>-1.6900000000000001E-13</c:v>
                </c:pt>
                <c:pt idx="9956">
                  <c:v>-2.6299999999999999E-13</c:v>
                </c:pt>
                <c:pt idx="9957">
                  <c:v>-2.61E-13</c:v>
                </c:pt>
                <c:pt idx="9958">
                  <c:v>-6.8999999999999996E-14</c:v>
                </c:pt>
                <c:pt idx="9959">
                  <c:v>-7.7999999999999996E-14</c:v>
                </c:pt>
                <c:pt idx="9960">
                  <c:v>-1.6900000000000001E-13</c:v>
                </c:pt>
                <c:pt idx="9961">
                  <c:v>-3.2000000000000002E-14</c:v>
                </c:pt>
                <c:pt idx="9962">
                  <c:v>-2.2899999999999998E-13</c:v>
                </c:pt>
                <c:pt idx="9963">
                  <c:v>-2.1200000000000001E-13</c:v>
                </c:pt>
                <c:pt idx="9964">
                  <c:v>-1.24E-13</c:v>
                </c:pt>
                <c:pt idx="9965">
                  <c:v>-6.5999999999999996E-14</c:v>
                </c:pt>
                <c:pt idx="9966">
                  <c:v>1.4E-14</c:v>
                </c:pt>
                <c:pt idx="9967">
                  <c:v>-1.7000000000000001E-13</c:v>
                </c:pt>
                <c:pt idx="9968">
                  <c:v>-2.1800000000000001E-13</c:v>
                </c:pt>
                <c:pt idx="9969">
                  <c:v>-1.4999999999999999E-13</c:v>
                </c:pt>
                <c:pt idx="9970">
                  <c:v>-1.55E-13</c:v>
                </c:pt>
                <c:pt idx="9971">
                  <c:v>-1.6E-13</c:v>
                </c:pt>
                <c:pt idx="9972">
                  <c:v>-1.72E-13</c:v>
                </c:pt>
                <c:pt idx="9973">
                  <c:v>-3.5100000000000002E-13</c:v>
                </c:pt>
                <c:pt idx="9974">
                  <c:v>-1.7000000000000001E-13</c:v>
                </c:pt>
                <c:pt idx="9975">
                  <c:v>-2.4300000000000002E-13</c:v>
                </c:pt>
                <c:pt idx="9976">
                  <c:v>-9.1000000000000004E-14</c:v>
                </c:pt>
                <c:pt idx="9977">
                  <c:v>-1.95E-13</c:v>
                </c:pt>
                <c:pt idx="9978">
                  <c:v>-1.24E-13</c:v>
                </c:pt>
                <c:pt idx="9979">
                  <c:v>-1.54E-13</c:v>
                </c:pt>
                <c:pt idx="9980">
                  <c:v>-1.8700000000000001E-13</c:v>
                </c:pt>
                <c:pt idx="9981">
                  <c:v>-1.8499999999999999E-13</c:v>
                </c:pt>
                <c:pt idx="9982">
                  <c:v>-2.4999999999999999E-13</c:v>
                </c:pt>
                <c:pt idx="9983">
                  <c:v>-2.14E-13</c:v>
                </c:pt>
                <c:pt idx="9984">
                  <c:v>-1.3400000000000001E-13</c:v>
                </c:pt>
                <c:pt idx="9985">
                  <c:v>-2.6700000000000002E-13</c:v>
                </c:pt>
                <c:pt idx="9986">
                  <c:v>-2E-14</c:v>
                </c:pt>
                <c:pt idx="9987">
                  <c:v>-1.3500000000000001E-13</c:v>
                </c:pt>
                <c:pt idx="9988">
                  <c:v>-1.1700000000000001E-13</c:v>
                </c:pt>
                <c:pt idx="9989">
                  <c:v>-1.3299999999999999E-13</c:v>
                </c:pt>
                <c:pt idx="9990">
                  <c:v>-2.1800000000000001E-13</c:v>
                </c:pt>
                <c:pt idx="9991">
                  <c:v>-1.01E-13</c:v>
                </c:pt>
                <c:pt idx="9992">
                  <c:v>-2.3300000000000002E-13</c:v>
                </c:pt>
                <c:pt idx="9993">
                  <c:v>-1.7899999999999999E-13</c:v>
                </c:pt>
                <c:pt idx="9994">
                  <c:v>-1.65E-13</c:v>
                </c:pt>
                <c:pt idx="9995">
                  <c:v>-2.4700000000000001E-13</c:v>
                </c:pt>
                <c:pt idx="9996">
                  <c:v>-1.7999999999999999E-13</c:v>
                </c:pt>
                <c:pt idx="9997">
                  <c:v>-1.89E-13</c:v>
                </c:pt>
                <c:pt idx="9998">
                  <c:v>-1.3799999999999999E-13</c:v>
                </c:pt>
                <c:pt idx="9999">
                  <c:v>-1.3799999999999999E-13</c:v>
                </c:pt>
                <c:pt idx="10000">
                  <c:v>-2.0299999999999999E-13</c:v>
                </c:pt>
                <c:pt idx="10001">
                  <c:v>-1.5200000000000001E-13</c:v>
                </c:pt>
                <c:pt idx="10002">
                  <c:v>-2.8999999999999998E-13</c:v>
                </c:pt>
                <c:pt idx="10003">
                  <c:v>-1.6300000000000001E-13</c:v>
                </c:pt>
                <c:pt idx="10004">
                  <c:v>-1.6900000000000001E-13</c:v>
                </c:pt>
                <c:pt idx="10005">
                  <c:v>-1.24E-13</c:v>
                </c:pt>
                <c:pt idx="10006">
                  <c:v>-1.9400000000000001E-13</c:v>
                </c:pt>
                <c:pt idx="10007">
                  <c:v>-1.1399999999999999E-13</c:v>
                </c:pt>
                <c:pt idx="10008">
                  <c:v>-2.5099999999999999E-13</c:v>
                </c:pt>
                <c:pt idx="10009">
                  <c:v>-9.4000000000000003E-14</c:v>
                </c:pt>
                <c:pt idx="10010">
                  <c:v>-9.2999999999999995E-14</c:v>
                </c:pt>
                <c:pt idx="10011">
                  <c:v>-2.3500000000000001E-13</c:v>
                </c:pt>
                <c:pt idx="10012">
                  <c:v>-1.9799999999999999E-13</c:v>
                </c:pt>
                <c:pt idx="10013">
                  <c:v>-1.04E-13</c:v>
                </c:pt>
                <c:pt idx="10014">
                  <c:v>-2.0899999999999999E-13</c:v>
                </c:pt>
                <c:pt idx="10015">
                  <c:v>-1.6199999999999999E-13</c:v>
                </c:pt>
                <c:pt idx="10016">
                  <c:v>-8.8000000000000004E-14</c:v>
                </c:pt>
                <c:pt idx="10017">
                  <c:v>-1.71E-13</c:v>
                </c:pt>
                <c:pt idx="10018">
                  <c:v>-1.6400000000000001E-13</c:v>
                </c:pt>
                <c:pt idx="10019">
                  <c:v>-1.9900000000000001E-13</c:v>
                </c:pt>
                <c:pt idx="10020">
                  <c:v>-2.0500000000000001E-13</c:v>
                </c:pt>
                <c:pt idx="10021">
                  <c:v>-1.59E-13</c:v>
                </c:pt>
                <c:pt idx="10022">
                  <c:v>-3.19E-13</c:v>
                </c:pt>
                <c:pt idx="10023">
                  <c:v>-2.5299999999999998E-13</c:v>
                </c:pt>
                <c:pt idx="10024">
                  <c:v>-1.2800000000000001E-13</c:v>
                </c:pt>
                <c:pt idx="10025">
                  <c:v>-2.2199999999999999E-13</c:v>
                </c:pt>
                <c:pt idx="10026">
                  <c:v>-1.2699999999999999E-13</c:v>
                </c:pt>
                <c:pt idx="10027">
                  <c:v>-2.1499999999999999E-13</c:v>
                </c:pt>
                <c:pt idx="10028">
                  <c:v>-2.4099999999999998E-13</c:v>
                </c:pt>
                <c:pt idx="10029">
                  <c:v>-2.07E-13</c:v>
                </c:pt>
                <c:pt idx="10030">
                  <c:v>-1.2099999999999999E-13</c:v>
                </c:pt>
                <c:pt idx="10031">
                  <c:v>-1.5099999999999999E-13</c:v>
                </c:pt>
                <c:pt idx="10032">
                  <c:v>-1.7000000000000001E-13</c:v>
                </c:pt>
                <c:pt idx="10033">
                  <c:v>-2.0399999999999999E-13</c:v>
                </c:pt>
                <c:pt idx="10034">
                  <c:v>-1.09E-13</c:v>
                </c:pt>
                <c:pt idx="10035">
                  <c:v>-2.3200000000000002E-13</c:v>
                </c:pt>
                <c:pt idx="10036">
                  <c:v>-1.03E-13</c:v>
                </c:pt>
                <c:pt idx="10037">
                  <c:v>-2.7399999999999999E-13</c:v>
                </c:pt>
                <c:pt idx="10038">
                  <c:v>-4.4999999999999998E-14</c:v>
                </c:pt>
                <c:pt idx="10039">
                  <c:v>-2.26E-13</c:v>
                </c:pt>
                <c:pt idx="10040">
                  <c:v>-1.7399999999999999E-13</c:v>
                </c:pt>
                <c:pt idx="10041">
                  <c:v>-1.54E-13</c:v>
                </c:pt>
                <c:pt idx="10042">
                  <c:v>-1.0199999999999999E-13</c:v>
                </c:pt>
                <c:pt idx="10043">
                  <c:v>-3.08E-13</c:v>
                </c:pt>
                <c:pt idx="10044">
                  <c:v>-9.7000000000000003E-14</c:v>
                </c:pt>
                <c:pt idx="10045">
                  <c:v>-1.55E-13</c:v>
                </c:pt>
                <c:pt idx="10046">
                  <c:v>-2.3999999999999999E-14</c:v>
                </c:pt>
                <c:pt idx="10047">
                  <c:v>-1.9E-13</c:v>
                </c:pt>
                <c:pt idx="10048">
                  <c:v>-1.6400000000000001E-13</c:v>
                </c:pt>
                <c:pt idx="10049">
                  <c:v>-2.08E-13</c:v>
                </c:pt>
                <c:pt idx="10050">
                  <c:v>-1.3500000000000001E-13</c:v>
                </c:pt>
                <c:pt idx="10051">
                  <c:v>-2.0600000000000001E-13</c:v>
                </c:pt>
                <c:pt idx="10052">
                  <c:v>-1.2800000000000001E-13</c:v>
                </c:pt>
                <c:pt idx="10053">
                  <c:v>-1.9099999999999999E-13</c:v>
                </c:pt>
                <c:pt idx="10054">
                  <c:v>-2.5199999999999999E-13</c:v>
                </c:pt>
                <c:pt idx="10055">
                  <c:v>-1.4399999999999999E-13</c:v>
                </c:pt>
                <c:pt idx="10056">
                  <c:v>-1.4100000000000001E-13</c:v>
                </c:pt>
                <c:pt idx="10057">
                  <c:v>-3.2E-13</c:v>
                </c:pt>
                <c:pt idx="10058">
                  <c:v>-1.4600000000000001E-13</c:v>
                </c:pt>
                <c:pt idx="10059">
                  <c:v>-8.0999999999999996E-14</c:v>
                </c:pt>
                <c:pt idx="10060">
                  <c:v>-1.9199999999999999E-13</c:v>
                </c:pt>
                <c:pt idx="10061">
                  <c:v>-2.5700000000000002E-13</c:v>
                </c:pt>
                <c:pt idx="10062">
                  <c:v>-2.24E-13</c:v>
                </c:pt>
                <c:pt idx="10063">
                  <c:v>-2.02E-13</c:v>
                </c:pt>
                <c:pt idx="10064">
                  <c:v>-2.25E-13</c:v>
                </c:pt>
                <c:pt idx="10065">
                  <c:v>-2.0899999999999999E-13</c:v>
                </c:pt>
                <c:pt idx="10066">
                  <c:v>-1.7299999999999999E-13</c:v>
                </c:pt>
                <c:pt idx="10067">
                  <c:v>-1.96E-13</c:v>
                </c:pt>
                <c:pt idx="10068">
                  <c:v>-2.1499999999999999E-13</c:v>
                </c:pt>
                <c:pt idx="10069">
                  <c:v>-2.6E-13</c:v>
                </c:pt>
                <c:pt idx="10070">
                  <c:v>-1.9099999999999999E-13</c:v>
                </c:pt>
                <c:pt idx="10071">
                  <c:v>-1.6E-13</c:v>
                </c:pt>
                <c:pt idx="10072">
                  <c:v>-1.2200000000000001E-13</c:v>
                </c:pt>
                <c:pt idx="10073">
                  <c:v>-1.1499999999999999E-13</c:v>
                </c:pt>
                <c:pt idx="10074">
                  <c:v>-2.24E-13</c:v>
                </c:pt>
                <c:pt idx="10075">
                  <c:v>-1.2200000000000001E-13</c:v>
                </c:pt>
                <c:pt idx="10076">
                  <c:v>-3.0600000000000001E-13</c:v>
                </c:pt>
                <c:pt idx="10077">
                  <c:v>-2.7599999999999999E-13</c:v>
                </c:pt>
                <c:pt idx="10078">
                  <c:v>-9.1999999999999999E-14</c:v>
                </c:pt>
                <c:pt idx="10079">
                  <c:v>-1.09E-13</c:v>
                </c:pt>
                <c:pt idx="10080">
                  <c:v>-1.3E-13</c:v>
                </c:pt>
                <c:pt idx="10081">
                  <c:v>-5.1999999999999999E-14</c:v>
                </c:pt>
                <c:pt idx="10082">
                  <c:v>-1.47E-13</c:v>
                </c:pt>
                <c:pt idx="10083">
                  <c:v>-2.8999999999999998E-13</c:v>
                </c:pt>
                <c:pt idx="10084">
                  <c:v>-3.1299999999999998E-13</c:v>
                </c:pt>
                <c:pt idx="10085">
                  <c:v>-1.2800000000000001E-13</c:v>
                </c:pt>
                <c:pt idx="10086">
                  <c:v>-4.7999999999999997E-14</c:v>
                </c:pt>
                <c:pt idx="10087">
                  <c:v>-1.1999999999999999E-13</c:v>
                </c:pt>
                <c:pt idx="10088">
                  <c:v>-2.8100000000000001E-13</c:v>
                </c:pt>
                <c:pt idx="10089">
                  <c:v>-2.5500000000000002E-13</c:v>
                </c:pt>
                <c:pt idx="10090">
                  <c:v>-3.08E-13</c:v>
                </c:pt>
                <c:pt idx="10091">
                  <c:v>-1.65E-13</c:v>
                </c:pt>
                <c:pt idx="10092">
                  <c:v>-2.1599999999999999E-13</c:v>
                </c:pt>
                <c:pt idx="10093">
                  <c:v>-8.8000000000000004E-14</c:v>
                </c:pt>
                <c:pt idx="10094">
                  <c:v>-2.1499999999999999E-13</c:v>
                </c:pt>
                <c:pt idx="10095">
                  <c:v>-1.2800000000000001E-13</c:v>
                </c:pt>
                <c:pt idx="10096">
                  <c:v>-1.5099999999999999E-13</c:v>
                </c:pt>
                <c:pt idx="10097">
                  <c:v>-1.3E-13</c:v>
                </c:pt>
                <c:pt idx="10098">
                  <c:v>-1.8100000000000001E-13</c:v>
                </c:pt>
                <c:pt idx="10099">
                  <c:v>-3.3900000000000002E-13</c:v>
                </c:pt>
                <c:pt idx="10100">
                  <c:v>-1.5099999999999999E-13</c:v>
                </c:pt>
                <c:pt idx="10101">
                  <c:v>-1.1700000000000001E-13</c:v>
                </c:pt>
                <c:pt idx="10102">
                  <c:v>-3.8000000000000002E-14</c:v>
                </c:pt>
                <c:pt idx="10103">
                  <c:v>-3.3900000000000002E-13</c:v>
                </c:pt>
                <c:pt idx="10104">
                  <c:v>-2.3200000000000002E-13</c:v>
                </c:pt>
                <c:pt idx="10105">
                  <c:v>-1.4999999999999999E-13</c:v>
                </c:pt>
                <c:pt idx="10106">
                  <c:v>-1.1399999999999999E-13</c:v>
                </c:pt>
                <c:pt idx="10107">
                  <c:v>-2.0000000000000001E-13</c:v>
                </c:pt>
                <c:pt idx="10108">
                  <c:v>-1.5700000000000001E-13</c:v>
                </c:pt>
                <c:pt idx="10109">
                  <c:v>-1.1099999999999999E-13</c:v>
                </c:pt>
                <c:pt idx="10110">
                  <c:v>-1.9199999999999999E-13</c:v>
                </c:pt>
                <c:pt idx="10111">
                  <c:v>-9.8999999999999995E-14</c:v>
                </c:pt>
                <c:pt idx="10112">
                  <c:v>-1.6199999999999999E-13</c:v>
                </c:pt>
                <c:pt idx="10113">
                  <c:v>-1.77E-13</c:v>
                </c:pt>
                <c:pt idx="10114">
                  <c:v>-1.3799999999999999E-13</c:v>
                </c:pt>
                <c:pt idx="10115">
                  <c:v>-1.36E-13</c:v>
                </c:pt>
                <c:pt idx="10116">
                  <c:v>-1.2099999999999999E-13</c:v>
                </c:pt>
                <c:pt idx="10117">
                  <c:v>-1.66E-13</c:v>
                </c:pt>
                <c:pt idx="10118">
                  <c:v>-1.59E-13</c:v>
                </c:pt>
                <c:pt idx="10119">
                  <c:v>-2.5199999999999999E-13</c:v>
                </c:pt>
                <c:pt idx="10120">
                  <c:v>-2.0899999999999999E-13</c:v>
                </c:pt>
                <c:pt idx="10121">
                  <c:v>-2.3099999999999997E-13</c:v>
                </c:pt>
                <c:pt idx="10122">
                  <c:v>-8.6999999999999995E-14</c:v>
                </c:pt>
                <c:pt idx="10123">
                  <c:v>-1.9400000000000001E-13</c:v>
                </c:pt>
                <c:pt idx="10124">
                  <c:v>-5.9000000000000001E-14</c:v>
                </c:pt>
                <c:pt idx="10125">
                  <c:v>-2.7900000000000002E-13</c:v>
                </c:pt>
                <c:pt idx="10126">
                  <c:v>-1.3400000000000001E-13</c:v>
                </c:pt>
                <c:pt idx="10127">
                  <c:v>-1.4600000000000001E-13</c:v>
                </c:pt>
                <c:pt idx="10128">
                  <c:v>-2.1100000000000001E-13</c:v>
                </c:pt>
                <c:pt idx="10129">
                  <c:v>-2.84E-13</c:v>
                </c:pt>
                <c:pt idx="10130">
                  <c:v>-1.43E-13</c:v>
                </c:pt>
                <c:pt idx="10131">
                  <c:v>-4.7999999999999997E-14</c:v>
                </c:pt>
                <c:pt idx="10132">
                  <c:v>-5.9999999999999997E-14</c:v>
                </c:pt>
                <c:pt idx="10133">
                  <c:v>-1.2200000000000001E-13</c:v>
                </c:pt>
                <c:pt idx="10134">
                  <c:v>-3.3399999999999999E-13</c:v>
                </c:pt>
                <c:pt idx="10135">
                  <c:v>-2.96E-13</c:v>
                </c:pt>
                <c:pt idx="10136">
                  <c:v>-1.3199999999999999E-13</c:v>
                </c:pt>
                <c:pt idx="10137">
                  <c:v>-2.01E-13</c:v>
                </c:pt>
                <c:pt idx="10138">
                  <c:v>-2.4099999999999998E-13</c:v>
                </c:pt>
                <c:pt idx="10139">
                  <c:v>-9.7000000000000003E-14</c:v>
                </c:pt>
                <c:pt idx="10140">
                  <c:v>-1.1399999999999999E-13</c:v>
                </c:pt>
                <c:pt idx="10141">
                  <c:v>-2.5700000000000002E-13</c:v>
                </c:pt>
                <c:pt idx="10142">
                  <c:v>-2.24E-13</c:v>
                </c:pt>
                <c:pt idx="10143">
                  <c:v>-1.59E-13</c:v>
                </c:pt>
                <c:pt idx="10144">
                  <c:v>-1.4499999999999999E-13</c:v>
                </c:pt>
                <c:pt idx="10145">
                  <c:v>-1.9199999999999999E-13</c:v>
                </c:pt>
                <c:pt idx="10146">
                  <c:v>-9.1999999999999999E-14</c:v>
                </c:pt>
                <c:pt idx="10147">
                  <c:v>-1.95E-13</c:v>
                </c:pt>
                <c:pt idx="10148">
                  <c:v>-2.6499999999999998E-13</c:v>
                </c:pt>
                <c:pt idx="10149">
                  <c:v>-1.8499999999999999E-13</c:v>
                </c:pt>
                <c:pt idx="10150">
                  <c:v>-1.03E-13</c:v>
                </c:pt>
                <c:pt idx="10151">
                  <c:v>-1.0199999999999999E-13</c:v>
                </c:pt>
                <c:pt idx="10152">
                  <c:v>-1.8100000000000001E-13</c:v>
                </c:pt>
                <c:pt idx="10153">
                  <c:v>-1.7999999999999999E-14</c:v>
                </c:pt>
                <c:pt idx="10154">
                  <c:v>-2.6900000000000001E-13</c:v>
                </c:pt>
                <c:pt idx="10155">
                  <c:v>-1.6199999999999999E-13</c:v>
                </c:pt>
                <c:pt idx="10156">
                  <c:v>-1.4499999999999999E-13</c:v>
                </c:pt>
                <c:pt idx="10157">
                  <c:v>-1.9300000000000001E-13</c:v>
                </c:pt>
                <c:pt idx="10158">
                  <c:v>-1.3199999999999999E-13</c:v>
                </c:pt>
                <c:pt idx="10159">
                  <c:v>-1.36E-13</c:v>
                </c:pt>
                <c:pt idx="10160">
                  <c:v>-3.2600000000000002E-13</c:v>
                </c:pt>
                <c:pt idx="10161">
                  <c:v>-2.4099999999999998E-13</c:v>
                </c:pt>
                <c:pt idx="10162">
                  <c:v>-1.37E-13</c:v>
                </c:pt>
                <c:pt idx="10163">
                  <c:v>-1.77E-13</c:v>
                </c:pt>
                <c:pt idx="10164">
                  <c:v>-1.4600000000000001E-13</c:v>
                </c:pt>
                <c:pt idx="10165">
                  <c:v>-1.6900000000000001E-13</c:v>
                </c:pt>
                <c:pt idx="10166">
                  <c:v>-2.7499999999999999E-13</c:v>
                </c:pt>
                <c:pt idx="10167">
                  <c:v>-1.19E-13</c:v>
                </c:pt>
                <c:pt idx="10168">
                  <c:v>-2.2199999999999999E-13</c:v>
                </c:pt>
                <c:pt idx="10169">
                  <c:v>-7.1999999999999996E-14</c:v>
                </c:pt>
                <c:pt idx="10170">
                  <c:v>-1.7899999999999999E-13</c:v>
                </c:pt>
                <c:pt idx="10171">
                  <c:v>-1.96E-13</c:v>
                </c:pt>
                <c:pt idx="10172">
                  <c:v>-2.0600000000000001E-13</c:v>
                </c:pt>
                <c:pt idx="10173">
                  <c:v>-7.3000000000000004E-14</c:v>
                </c:pt>
                <c:pt idx="10174">
                  <c:v>-2.37E-13</c:v>
                </c:pt>
                <c:pt idx="10175">
                  <c:v>-2.1499999999999999E-13</c:v>
                </c:pt>
                <c:pt idx="10176">
                  <c:v>-1.13E-13</c:v>
                </c:pt>
                <c:pt idx="10177">
                  <c:v>-7.4E-14</c:v>
                </c:pt>
                <c:pt idx="10178">
                  <c:v>-1.66E-13</c:v>
                </c:pt>
                <c:pt idx="10179">
                  <c:v>-2.3400000000000001E-13</c:v>
                </c:pt>
                <c:pt idx="10180">
                  <c:v>-1.96E-13</c:v>
                </c:pt>
                <c:pt idx="10181">
                  <c:v>-1.3400000000000001E-13</c:v>
                </c:pt>
                <c:pt idx="10182">
                  <c:v>-2.2999999999999998E-13</c:v>
                </c:pt>
                <c:pt idx="10183">
                  <c:v>-2.48E-13</c:v>
                </c:pt>
                <c:pt idx="10184">
                  <c:v>-2.2300000000000001E-13</c:v>
                </c:pt>
                <c:pt idx="10185">
                  <c:v>-1.3199999999999999E-13</c:v>
                </c:pt>
                <c:pt idx="10186">
                  <c:v>-2.5299999999999998E-13</c:v>
                </c:pt>
                <c:pt idx="10187">
                  <c:v>-1.4100000000000001E-13</c:v>
                </c:pt>
                <c:pt idx="10188">
                  <c:v>-1.83E-13</c:v>
                </c:pt>
                <c:pt idx="10189">
                  <c:v>-1.2099999999999999E-13</c:v>
                </c:pt>
                <c:pt idx="10190">
                  <c:v>-2.19E-13</c:v>
                </c:pt>
                <c:pt idx="10191">
                  <c:v>-2.01E-13</c:v>
                </c:pt>
                <c:pt idx="10192">
                  <c:v>-1.6900000000000001E-13</c:v>
                </c:pt>
                <c:pt idx="10193">
                  <c:v>-1.53E-13</c:v>
                </c:pt>
                <c:pt idx="10194">
                  <c:v>-4E-14</c:v>
                </c:pt>
                <c:pt idx="10195">
                  <c:v>-1.5800000000000001E-13</c:v>
                </c:pt>
                <c:pt idx="10196">
                  <c:v>-2.5299999999999998E-13</c:v>
                </c:pt>
                <c:pt idx="10197">
                  <c:v>-1.4499999999999999E-13</c:v>
                </c:pt>
                <c:pt idx="10198">
                  <c:v>-1.3E-13</c:v>
                </c:pt>
                <c:pt idx="10199">
                  <c:v>-1.9199999999999999E-13</c:v>
                </c:pt>
                <c:pt idx="10200">
                  <c:v>-2.8799999999999998E-13</c:v>
                </c:pt>
                <c:pt idx="10201">
                  <c:v>-1.54E-13</c:v>
                </c:pt>
                <c:pt idx="10202">
                  <c:v>-2.2E-13</c:v>
                </c:pt>
                <c:pt idx="10203">
                  <c:v>-8.2000000000000004E-14</c:v>
                </c:pt>
                <c:pt idx="10204">
                  <c:v>-2.5199999999999999E-13</c:v>
                </c:pt>
                <c:pt idx="10205">
                  <c:v>-8.9999999999999995E-14</c:v>
                </c:pt>
                <c:pt idx="10206">
                  <c:v>-2.49E-13</c:v>
                </c:pt>
                <c:pt idx="10207">
                  <c:v>-1.07E-13</c:v>
                </c:pt>
                <c:pt idx="10208">
                  <c:v>-8.3999999999999995E-14</c:v>
                </c:pt>
                <c:pt idx="10209">
                  <c:v>-2.24E-13</c:v>
                </c:pt>
                <c:pt idx="10210">
                  <c:v>-1.3799999999999999E-13</c:v>
                </c:pt>
                <c:pt idx="10211">
                  <c:v>-2.3899999999999999E-13</c:v>
                </c:pt>
                <c:pt idx="10212">
                  <c:v>-1.7399999999999999E-13</c:v>
                </c:pt>
                <c:pt idx="10213">
                  <c:v>-2.1499999999999999E-13</c:v>
                </c:pt>
                <c:pt idx="10214">
                  <c:v>-9.8999999999999995E-14</c:v>
                </c:pt>
                <c:pt idx="10215">
                  <c:v>-1.4000000000000001E-13</c:v>
                </c:pt>
                <c:pt idx="10216">
                  <c:v>-1.78E-13</c:v>
                </c:pt>
                <c:pt idx="10217">
                  <c:v>-2.08E-13</c:v>
                </c:pt>
                <c:pt idx="10218">
                  <c:v>-2.0299999999999999E-13</c:v>
                </c:pt>
                <c:pt idx="10219">
                  <c:v>-7.1E-14</c:v>
                </c:pt>
                <c:pt idx="10220">
                  <c:v>-2.3099999999999997E-13</c:v>
                </c:pt>
                <c:pt idx="10221">
                  <c:v>-2.6E-14</c:v>
                </c:pt>
                <c:pt idx="10222">
                  <c:v>-1.7399999999999999E-13</c:v>
                </c:pt>
                <c:pt idx="10223">
                  <c:v>-1.7600000000000001E-13</c:v>
                </c:pt>
                <c:pt idx="10224">
                  <c:v>-2.02E-13</c:v>
                </c:pt>
                <c:pt idx="10225">
                  <c:v>-1.2800000000000001E-13</c:v>
                </c:pt>
                <c:pt idx="10226">
                  <c:v>-3.1800000000000001E-13</c:v>
                </c:pt>
                <c:pt idx="10227">
                  <c:v>-1.5800000000000001E-13</c:v>
                </c:pt>
                <c:pt idx="10228">
                  <c:v>-1.1399999999999999E-13</c:v>
                </c:pt>
                <c:pt idx="10229">
                  <c:v>-1.1E-13</c:v>
                </c:pt>
                <c:pt idx="10230">
                  <c:v>-2.48E-13</c:v>
                </c:pt>
                <c:pt idx="10231">
                  <c:v>-1.47E-13</c:v>
                </c:pt>
                <c:pt idx="10232">
                  <c:v>-1.4399999999999999E-13</c:v>
                </c:pt>
                <c:pt idx="10233">
                  <c:v>-3.0500000000000001E-13</c:v>
                </c:pt>
                <c:pt idx="10234">
                  <c:v>-2.2899999999999998E-13</c:v>
                </c:pt>
                <c:pt idx="10235">
                  <c:v>-1.3799999999999999E-13</c:v>
                </c:pt>
                <c:pt idx="10236">
                  <c:v>-2.0399999999999999E-13</c:v>
                </c:pt>
                <c:pt idx="10237">
                  <c:v>-1.78E-13</c:v>
                </c:pt>
                <c:pt idx="10238">
                  <c:v>-2.5199999999999999E-13</c:v>
                </c:pt>
                <c:pt idx="10239">
                  <c:v>-1.8800000000000001E-13</c:v>
                </c:pt>
                <c:pt idx="10240">
                  <c:v>-3.19E-13</c:v>
                </c:pt>
                <c:pt idx="10241">
                  <c:v>-1.4E-14</c:v>
                </c:pt>
                <c:pt idx="10242">
                  <c:v>-2.4199999999999998E-13</c:v>
                </c:pt>
                <c:pt idx="10243">
                  <c:v>-6.5000000000000001E-14</c:v>
                </c:pt>
                <c:pt idx="10244">
                  <c:v>-1.07E-13</c:v>
                </c:pt>
                <c:pt idx="10245">
                  <c:v>-1.8700000000000001E-13</c:v>
                </c:pt>
                <c:pt idx="10246">
                  <c:v>-1.9900000000000001E-13</c:v>
                </c:pt>
                <c:pt idx="10247">
                  <c:v>-2.1200000000000001E-13</c:v>
                </c:pt>
                <c:pt idx="10248">
                  <c:v>-2.97E-13</c:v>
                </c:pt>
                <c:pt idx="10249">
                  <c:v>-2.07E-13</c:v>
                </c:pt>
                <c:pt idx="10250">
                  <c:v>-7.6000000000000004E-14</c:v>
                </c:pt>
                <c:pt idx="10251">
                  <c:v>-2.36E-13</c:v>
                </c:pt>
                <c:pt idx="10252">
                  <c:v>-1.96E-13</c:v>
                </c:pt>
                <c:pt idx="10253">
                  <c:v>-1.71E-13</c:v>
                </c:pt>
                <c:pt idx="10254">
                  <c:v>-1.19E-13</c:v>
                </c:pt>
                <c:pt idx="10255">
                  <c:v>-2.4400000000000002E-13</c:v>
                </c:pt>
                <c:pt idx="10256">
                  <c:v>-1.9699999999999999E-13</c:v>
                </c:pt>
                <c:pt idx="10257">
                  <c:v>-1.1499999999999999E-13</c:v>
                </c:pt>
                <c:pt idx="10258">
                  <c:v>-1.19E-13</c:v>
                </c:pt>
                <c:pt idx="10259">
                  <c:v>-1.54E-13</c:v>
                </c:pt>
                <c:pt idx="10260">
                  <c:v>-1.4499999999999999E-13</c:v>
                </c:pt>
                <c:pt idx="10261">
                  <c:v>-2.4199999999999998E-13</c:v>
                </c:pt>
                <c:pt idx="10262">
                  <c:v>-1.6E-13</c:v>
                </c:pt>
                <c:pt idx="10263">
                  <c:v>-3.6999999999999999E-13</c:v>
                </c:pt>
                <c:pt idx="10264">
                  <c:v>-1.65E-13</c:v>
                </c:pt>
                <c:pt idx="10265">
                  <c:v>-1.9400000000000001E-13</c:v>
                </c:pt>
                <c:pt idx="10266">
                  <c:v>-1.9900000000000001E-13</c:v>
                </c:pt>
                <c:pt idx="10267">
                  <c:v>-8.3E-14</c:v>
                </c:pt>
                <c:pt idx="10268">
                  <c:v>-2.19E-13</c:v>
                </c:pt>
                <c:pt idx="10269">
                  <c:v>-1.59E-13</c:v>
                </c:pt>
                <c:pt idx="10270">
                  <c:v>-1.9900000000000001E-13</c:v>
                </c:pt>
                <c:pt idx="10271">
                  <c:v>-1.6300000000000001E-13</c:v>
                </c:pt>
                <c:pt idx="10272">
                  <c:v>-1.8100000000000001E-13</c:v>
                </c:pt>
                <c:pt idx="10273">
                  <c:v>-1.5200000000000001E-13</c:v>
                </c:pt>
                <c:pt idx="10274">
                  <c:v>-3.4499999999999999E-13</c:v>
                </c:pt>
                <c:pt idx="10275">
                  <c:v>-6.2000000000000001E-14</c:v>
                </c:pt>
                <c:pt idx="10276">
                  <c:v>-1.8700000000000001E-13</c:v>
                </c:pt>
                <c:pt idx="10277">
                  <c:v>-2.0999999999999999E-13</c:v>
                </c:pt>
                <c:pt idx="10278">
                  <c:v>-1.3500000000000001E-13</c:v>
                </c:pt>
                <c:pt idx="10279">
                  <c:v>-2.0299999999999999E-13</c:v>
                </c:pt>
                <c:pt idx="10280">
                  <c:v>-2.7900000000000002E-13</c:v>
                </c:pt>
                <c:pt idx="10281">
                  <c:v>-1.6400000000000001E-13</c:v>
                </c:pt>
                <c:pt idx="10282">
                  <c:v>-1.4E-14</c:v>
                </c:pt>
                <c:pt idx="10283">
                  <c:v>-2.49E-13</c:v>
                </c:pt>
                <c:pt idx="10284">
                  <c:v>-9.7000000000000003E-14</c:v>
                </c:pt>
                <c:pt idx="10285">
                  <c:v>-2.85E-13</c:v>
                </c:pt>
                <c:pt idx="10286">
                  <c:v>-1.7500000000000001E-13</c:v>
                </c:pt>
                <c:pt idx="10287">
                  <c:v>-1.49E-13</c:v>
                </c:pt>
                <c:pt idx="10288">
                  <c:v>-1.37E-13</c:v>
                </c:pt>
                <c:pt idx="10289">
                  <c:v>-7.7E-14</c:v>
                </c:pt>
                <c:pt idx="10290">
                  <c:v>-1.8599999999999999E-13</c:v>
                </c:pt>
                <c:pt idx="10291">
                  <c:v>-2.2E-13</c:v>
                </c:pt>
                <c:pt idx="10292">
                  <c:v>-1.2599999999999999E-13</c:v>
                </c:pt>
                <c:pt idx="10293">
                  <c:v>-2.2999999999999998E-13</c:v>
                </c:pt>
                <c:pt idx="10294">
                  <c:v>-7.1E-14</c:v>
                </c:pt>
                <c:pt idx="10295">
                  <c:v>-1.5700000000000001E-13</c:v>
                </c:pt>
                <c:pt idx="10296">
                  <c:v>-2.97E-13</c:v>
                </c:pt>
                <c:pt idx="10297">
                  <c:v>-2.3099999999999997E-13</c:v>
                </c:pt>
                <c:pt idx="10298">
                  <c:v>-8.5000000000000004E-14</c:v>
                </c:pt>
                <c:pt idx="10299">
                  <c:v>-3.1600000000000002E-13</c:v>
                </c:pt>
                <c:pt idx="10300">
                  <c:v>-1.4999999999999999E-13</c:v>
                </c:pt>
                <c:pt idx="10301">
                  <c:v>-2.8799999999999998E-13</c:v>
                </c:pt>
                <c:pt idx="10302">
                  <c:v>-2.9999999999999998E-13</c:v>
                </c:pt>
                <c:pt idx="10303">
                  <c:v>-1.2900000000000001E-13</c:v>
                </c:pt>
                <c:pt idx="10304">
                  <c:v>-1.65E-13</c:v>
                </c:pt>
                <c:pt idx="10305">
                  <c:v>-1.65E-13</c:v>
                </c:pt>
                <c:pt idx="10306">
                  <c:v>-2.5399999999999998E-13</c:v>
                </c:pt>
                <c:pt idx="10307">
                  <c:v>-1.66E-13</c:v>
                </c:pt>
                <c:pt idx="10308">
                  <c:v>-1.9199999999999999E-13</c:v>
                </c:pt>
                <c:pt idx="10309">
                  <c:v>-2.2899999999999998E-13</c:v>
                </c:pt>
                <c:pt idx="10310">
                  <c:v>-7.4E-14</c:v>
                </c:pt>
                <c:pt idx="10311">
                  <c:v>-1.04E-13</c:v>
                </c:pt>
                <c:pt idx="10312">
                  <c:v>-1.7399999999999999E-13</c:v>
                </c:pt>
                <c:pt idx="10313">
                  <c:v>-1.5599999999999999E-13</c:v>
                </c:pt>
                <c:pt idx="10314">
                  <c:v>-2.4500000000000002E-13</c:v>
                </c:pt>
                <c:pt idx="10315">
                  <c:v>-1.7399999999999999E-13</c:v>
                </c:pt>
                <c:pt idx="10316">
                  <c:v>-2.6199999999999999E-13</c:v>
                </c:pt>
                <c:pt idx="10317">
                  <c:v>-1.0499999999999999E-13</c:v>
                </c:pt>
                <c:pt idx="10318">
                  <c:v>-1.83E-13</c:v>
                </c:pt>
                <c:pt idx="10319">
                  <c:v>-2.19E-13</c:v>
                </c:pt>
                <c:pt idx="10320">
                  <c:v>-1.95E-13</c:v>
                </c:pt>
                <c:pt idx="10321">
                  <c:v>-1.4399999999999999E-13</c:v>
                </c:pt>
                <c:pt idx="10322">
                  <c:v>-1.31E-13</c:v>
                </c:pt>
                <c:pt idx="10323">
                  <c:v>-1.09E-13</c:v>
                </c:pt>
                <c:pt idx="10324">
                  <c:v>-2.7599999999999999E-13</c:v>
                </c:pt>
                <c:pt idx="10325">
                  <c:v>-2.19E-13</c:v>
                </c:pt>
                <c:pt idx="10326">
                  <c:v>-1.0799999999999999E-13</c:v>
                </c:pt>
                <c:pt idx="10327">
                  <c:v>-1.01E-13</c:v>
                </c:pt>
                <c:pt idx="10328">
                  <c:v>-2.72E-13</c:v>
                </c:pt>
                <c:pt idx="10329">
                  <c:v>-2.0299999999999999E-13</c:v>
                </c:pt>
                <c:pt idx="10330">
                  <c:v>-1.4999999999999999E-13</c:v>
                </c:pt>
                <c:pt idx="10331">
                  <c:v>-2.4300000000000002E-13</c:v>
                </c:pt>
                <c:pt idx="10332">
                  <c:v>-6.2999999999999997E-14</c:v>
                </c:pt>
                <c:pt idx="10333">
                  <c:v>-5.6999999999999997E-14</c:v>
                </c:pt>
                <c:pt idx="10334">
                  <c:v>-1.89E-13</c:v>
                </c:pt>
                <c:pt idx="10335">
                  <c:v>-2.3300000000000002E-13</c:v>
                </c:pt>
                <c:pt idx="10336">
                  <c:v>-2.9899999999999999E-13</c:v>
                </c:pt>
                <c:pt idx="10337">
                  <c:v>-1.7999999999999999E-13</c:v>
                </c:pt>
                <c:pt idx="10338">
                  <c:v>-1.1399999999999999E-13</c:v>
                </c:pt>
                <c:pt idx="10339">
                  <c:v>-1.37E-13</c:v>
                </c:pt>
                <c:pt idx="10340">
                  <c:v>-2.7100000000000001E-13</c:v>
                </c:pt>
                <c:pt idx="10341">
                  <c:v>-1.71E-13</c:v>
                </c:pt>
                <c:pt idx="10342">
                  <c:v>-1E-14</c:v>
                </c:pt>
                <c:pt idx="10343">
                  <c:v>-2.5299999999999998E-13</c:v>
                </c:pt>
                <c:pt idx="10344">
                  <c:v>-1.25E-13</c:v>
                </c:pt>
                <c:pt idx="10345">
                  <c:v>-1.0499999999999999E-13</c:v>
                </c:pt>
                <c:pt idx="10346">
                  <c:v>-3.2399999999999998E-13</c:v>
                </c:pt>
                <c:pt idx="10347">
                  <c:v>-9.1000000000000004E-14</c:v>
                </c:pt>
                <c:pt idx="10348">
                  <c:v>-6.5999999999999996E-14</c:v>
                </c:pt>
                <c:pt idx="10349">
                  <c:v>-6.1000000000000005E-14</c:v>
                </c:pt>
                <c:pt idx="10350">
                  <c:v>-2.7100000000000001E-13</c:v>
                </c:pt>
                <c:pt idx="10351">
                  <c:v>-2.08E-13</c:v>
                </c:pt>
                <c:pt idx="10352">
                  <c:v>-1.5099999999999999E-13</c:v>
                </c:pt>
                <c:pt idx="10353">
                  <c:v>-1.13E-13</c:v>
                </c:pt>
                <c:pt idx="10354">
                  <c:v>-1.7600000000000001E-13</c:v>
                </c:pt>
                <c:pt idx="10355">
                  <c:v>1.0000000000000001E-15</c:v>
                </c:pt>
                <c:pt idx="10356">
                  <c:v>-1.0799999999999999E-13</c:v>
                </c:pt>
                <c:pt idx="10357">
                  <c:v>-1.5099999999999999E-13</c:v>
                </c:pt>
                <c:pt idx="10358">
                  <c:v>-1.43E-13</c:v>
                </c:pt>
                <c:pt idx="10359">
                  <c:v>-2.1200000000000001E-13</c:v>
                </c:pt>
                <c:pt idx="10360">
                  <c:v>-1.48E-13</c:v>
                </c:pt>
                <c:pt idx="10361">
                  <c:v>-1.9900000000000001E-13</c:v>
                </c:pt>
                <c:pt idx="10362">
                  <c:v>-2.5299999999999998E-13</c:v>
                </c:pt>
                <c:pt idx="10363">
                  <c:v>-2.9500000000000001E-13</c:v>
                </c:pt>
                <c:pt idx="10364">
                  <c:v>-1.7500000000000001E-13</c:v>
                </c:pt>
                <c:pt idx="10365">
                  <c:v>-2.3300000000000002E-13</c:v>
                </c:pt>
                <c:pt idx="10366">
                  <c:v>-1.7299999999999999E-13</c:v>
                </c:pt>
                <c:pt idx="10367">
                  <c:v>-1.3299999999999999E-13</c:v>
                </c:pt>
                <c:pt idx="10368">
                  <c:v>-1.7600000000000001E-13</c:v>
                </c:pt>
                <c:pt idx="10369">
                  <c:v>-7.4999999999999996E-14</c:v>
                </c:pt>
                <c:pt idx="10370">
                  <c:v>-1.3899999999999999E-13</c:v>
                </c:pt>
                <c:pt idx="10371">
                  <c:v>-2.13E-13</c:v>
                </c:pt>
                <c:pt idx="10372">
                  <c:v>-1.6799999999999999E-13</c:v>
                </c:pt>
                <c:pt idx="10373">
                  <c:v>-2.36E-13</c:v>
                </c:pt>
                <c:pt idx="10374">
                  <c:v>-1.1999999999999999E-13</c:v>
                </c:pt>
                <c:pt idx="10375">
                  <c:v>-5.6000000000000001E-14</c:v>
                </c:pt>
                <c:pt idx="10376">
                  <c:v>-2.1200000000000001E-13</c:v>
                </c:pt>
                <c:pt idx="10377">
                  <c:v>-2.7699999999999998E-13</c:v>
                </c:pt>
                <c:pt idx="10378">
                  <c:v>-2.4700000000000001E-13</c:v>
                </c:pt>
                <c:pt idx="10379">
                  <c:v>-2.01E-13</c:v>
                </c:pt>
                <c:pt idx="10380">
                  <c:v>-6.2999999999999997E-14</c:v>
                </c:pt>
                <c:pt idx="10381">
                  <c:v>-1.5200000000000001E-13</c:v>
                </c:pt>
                <c:pt idx="10382">
                  <c:v>-3.1700000000000001E-13</c:v>
                </c:pt>
                <c:pt idx="10383">
                  <c:v>-1.12E-13</c:v>
                </c:pt>
                <c:pt idx="10384">
                  <c:v>-1.8200000000000001E-13</c:v>
                </c:pt>
                <c:pt idx="10385">
                  <c:v>-2.1100000000000001E-13</c:v>
                </c:pt>
                <c:pt idx="10386">
                  <c:v>-1.3899999999999999E-13</c:v>
                </c:pt>
                <c:pt idx="10387">
                  <c:v>-1.7600000000000001E-13</c:v>
                </c:pt>
                <c:pt idx="10388">
                  <c:v>-1.6199999999999999E-13</c:v>
                </c:pt>
                <c:pt idx="10389">
                  <c:v>-2.3899999999999999E-13</c:v>
                </c:pt>
                <c:pt idx="10390">
                  <c:v>-7.4999999999999996E-14</c:v>
                </c:pt>
                <c:pt idx="10391">
                  <c:v>-1.8100000000000001E-13</c:v>
                </c:pt>
                <c:pt idx="10392">
                  <c:v>-3.7199999999999998E-13</c:v>
                </c:pt>
                <c:pt idx="10393">
                  <c:v>-1.4399999999999999E-13</c:v>
                </c:pt>
                <c:pt idx="10394">
                  <c:v>-2.7399999999999999E-13</c:v>
                </c:pt>
                <c:pt idx="10395">
                  <c:v>-1.37E-13</c:v>
                </c:pt>
                <c:pt idx="10396">
                  <c:v>-2.6999999999999999E-14</c:v>
                </c:pt>
                <c:pt idx="10397">
                  <c:v>-1.54E-13</c:v>
                </c:pt>
                <c:pt idx="10398">
                  <c:v>-4.6E-14</c:v>
                </c:pt>
                <c:pt idx="10399">
                  <c:v>-1.8100000000000001E-13</c:v>
                </c:pt>
                <c:pt idx="10400">
                  <c:v>-2.8100000000000001E-13</c:v>
                </c:pt>
                <c:pt idx="10401">
                  <c:v>-1.55E-13</c:v>
                </c:pt>
                <c:pt idx="10402">
                  <c:v>-2.25E-13</c:v>
                </c:pt>
                <c:pt idx="10403">
                  <c:v>-2.36E-13</c:v>
                </c:pt>
                <c:pt idx="10404">
                  <c:v>-2.2E-13</c:v>
                </c:pt>
                <c:pt idx="10405">
                  <c:v>-1.36E-13</c:v>
                </c:pt>
                <c:pt idx="10406">
                  <c:v>-7.6000000000000004E-14</c:v>
                </c:pt>
                <c:pt idx="10407">
                  <c:v>-1.3400000000000001E-13</c:v>
                </c:pt>
                <c:pt idx="10408">
                  <c:v>-1.77E-13</c:v>
                </c:pt>
                <c:pt idx="10409">
                  <c:v>-1.7299999999999999E-13</c:v>
                </c:pt>
                <c:pt idx="10410">
                  <c:v>-1.9699999999999999E-13</c:v>
                </c:pt>
                <c:pt idx="10411">
                  <c:v>-2.2199999999999999E-13</c:v>
                </c:pt>
                <c:pt idx="10412">
                  <c:v>-2.49E-13</c:v>
                </c:pt>
                <c:pt idx="10413">
                  <c:v>-1.8599999999999999E-13</c:v>
                </c:pt>
                <c:pt idx="10414">
                  <c:v>-2.13E-13</c:v>
                </c:pt>
                <c:pt idx="10415">
                  <c:v>-8.5000000000000004E-14</c:v>
                </c:pt>
                <c:pt idx="10416">
                  <c:v>-1.9699999999999999E-13</c:v>
                </c:pt>
                <c:pt idx="10417">
                  <c:v>-2.0899999999999999E-13</c:v>
                </c:pt>
                <c:pt idx="10418">
                  <c:v>-1.37E-13</c:v>
                </c:pt>
                <c:pt idx="10419">
                  <c:v>-2.48E-13</c:v>
                </c:pt>
                <c:pt idx="10420">
                  <c:v>-1.9900000000000001E-13</c:v>
                </c:pt>
                <c:pt idx="10421">
                  <c:v>-3.19E-13</c:v>
                </c:pt>
                <c:pt idx="10422">
                  <c:v>-1.7500000000000001E-13</c:v>
                </c:pt>
                <c:pt idx="10423">
                  <c:v>-2.13E-13</c:v>
                </c:pt>
                <c:pt idx="10424">
                  <c:v>-2.0000000000000001E-13</c:v>
                </c:pt>
                <c:pt idx="10425">
                  <c:v>-1.1700000000000001E-13</c:v>
                </c:pt>
                <c:pt idx="10426">
                  <c:v>-2.0399999999999999E-13</c:v>
                </c:pt>
                <c:pt idx="10427">
                  <c:v>-1.7000000000000001E-13</c:v>
                </c:pt>
                <c:pt idx="10428">
                  <c:v>-2.0500000000000001E-13</c:v>
                </c:pt>
                <c:pt idx="10429">
                  <c:v>-1.4499999999999999E-13</c:v>
                </c:pt>
                <c:pt idx="10430">
                  <c:v>-2.9300000000000001E-13</c:v>
                </c:pt>
                <c:pt idx="10431">
                  <c:v>-2.2300000000000001E-13</c:v>
                </c:pt>
                <c:pt idx="10432">
                  <c:v>-2.1499999999999999E-13</c:v>
                </c:pt>
                <c:pt idx="10433">
                  <c:v>-1.01E-13</c:v>
                </c:pt>
                <c:pt idx="10434">
                  <c:v>-1.2699999999999999E-13</c:v>
                </c:pt>
                <c:pt idx="10435">
                  <c:v>-1.6400000000000001E-13</c:v>
                </c:pt>
                <c:pt idx="10436">
                  <c:v>-1.8599999999999999E-13</c:v>
                </c:pt>
                <c:pt idx="10437">
                  <c:v>-1.7399999999999999E-13</c:v>
                </c:pt>
                <c:pt idx="10438">
                  <c:v>-2.1100000000000001E-13</c:v>
                </c:pt>
                <c:pt idx="10439">
                  <c:v>-2.6800000000000002E-13</c:v>
                </c:pt>
                <c:pt idx="10440">
                  <c:v>-1.4499999999999999E-13</c:v>
                </c:pt>
                <c:pt idx="10441">
                  <c:v>-1.49E-13</c:v>
                </c:pt>
                <c:pt idx="10442">
                  <c:v>-2.9100000000000002E-13</c:v>
                </c:pt>
                <c:pt idx="10443">
                  <c:v>-2.2199999999999999E-13</c:v>
                </c:pt>
                <c:pt idx="10444">
                  <c:v>-3.5000000000000002E-14</c:v>
                </c:pt>
                <c:pt idx="10445">
                  <c:v>-1.3299999999999999E-13</c:v>
                </c:pt>
                <c:pt idx="10446">
                  <c:v>-1.1E-13</c:v>
                </c:pt>
                <c:pt idx="10447">
                  <c:v>-1.65E-13</c:v>
                </c:pt>
                <c:pt idx="10448">
                  <c:v>-1.9799999999999999E-13</c:v>
                </c:pt>
                <c:pt idx="10449">
                  <c:v>-7.3000000000000004E-14</c:v>
                </c:pt>
                <c:pt idx="10450">
                  <c:v>-2.5900000000000001E-13</c:v>
                </c:pt>
                <c:pt idx="10451">
                  <c:v>-2.6499999999999998E-13</c:v>
                </c:pt>
                <c:pt idx="10452">
                  <c:v>-1.2099999999999999E-13</c:v>
                </c:pt>
                <c:pt idx="10453">
                  <c:v>-1.4600000000000001E-13</c:v>
                </c:pt>
                <c:pt idx="10454">
                  <c:v>-2.0600000000000001E-13</c:v>
                </c:pt>
                <c:pt idx="10455">
                  <c:v>-1.7299999999999999E-13</c:v>
                </c:pt>
                <c:pt idx="10456">
                  <c:v>-1.7899999999999999E-13</c:v>
                </c:pt>
                <c:pt idx="10457">
                  <c:v>-1.24E-13</c:v>
                </c:pt>
                <c:pt idx="10458">
                  <c:v>-1.2900000000000001E-13</c:v>
                </c:pt>
                <c:pt idx="10459">
                  <c:v>-6.2999999999999997E-14</c:v>
                </c:pt>
                <c:pt idx="10460">
                  <c:v>-1.31E-13</c:v>
                </c:pt>
                <c:pt idx="10461">
                  <c:v>-1.2699999999999999E-13</c:v>
                </c:pt>
                <c:pt idx="10462">
                  <c:v>-2.0399999999999999E-13</c:v>
                </c:pt>
                <c:pt idx="10463">
                  <c:v>-5.6000000000000001E-14</c:v>
                </c:pt>
                <c:pt idx="10464">
                  <c:v>-1.9099999999999999E-13</c:v>
                </c:pt>
                <c:pt idx="10465">
                  <c:v>-2.96E-13</c:v>
                </c:pt>
                <c:pt idx="10466">
                  <c:v>-1.2300000000000001E-13</c:v>
                </c:pt>
                <c:pt idx="10467">
                  <c:v>-6.2999999999999997E-14</c:v>
                </c:pt>
                <c:pt idx="10468">
                  <c:v>-6.2000000000000001E-14</c:v>
                </c:pt>
                <c:pt idx="10469">
                  <c:v>-2.6399999999999999E-13</c:v>
                </c:pt>
                <c:pt idx="10470">
                  <c:v>-1.1700000000000001E-13</c:v>
                </c:pt>
                <c:pt idx="10471">
                  <c:v>-1.9E-13</c:v>
                </c:pt>
                <c:pt idx="10472">
                  <c:v>-2.4700000000000001E-13</c:v>
                </c:pt>
                <c:pt idx="10473">
                  <c:v>-2.1599999999999999E-13</c:v>
                </c:pt>
                <c:pt idx="10474">
                  <c:v>-1.06E-13</c:v>
                </c:pt>
                <c:pt idx="10475">
                  <c:v>-3.55E-13</c:v>
                </c:pt>
                <c:pt idx="10476">
                  <c:v>5.9999999999999997E-15</c:v>
                </c:pt>
                <c:pt idx="10477">
                  <c:v>-2.5800000000000001E-13</c:v>
                </c:pt>
                <c:pt idx="10478">
                  <c:v>-1.24E-13</c:v>
                </c:pt>
                <c:pt idx="10479">
                  <c:v>-2.1700000000000001E-13</c:v>
                </c:pt>
                <c:pt idx="10480">
                  <c:v>-2.3300000000000002E-13</c:v>
                </c:pt>
                <c:pt idx="10481">
                  <c:v>-2.36E-13</c:v>
                </c:pt>
                <c:pt idx="10482">
                  <c:v>-1.6400000000000001E-13</c:v>
                </c:pt>
                <c:pt idx="10483">
                  <c:v>-2.36E-13</c:v>
                </c:pt>
                <c:pt idx="10484">
                  <c:v>-1.5200000000000001E-13</c:v>
                </c:pt>
                <c:pt idx="10485">
                  <c:v>-9.5999999999999995E-14</c:v>
                </c:pt>
                <c:pt idx="10486">
                  <c:v>-2.1200000000000001E-13</c:v>
                </c:pt>
                <c:pt idx="10487">
                  <c:v>-1.37E-13</c:v>
                </c:pt>
                <c:pt idx="10488">
                  <c:v>-1.43E-13</c:v>
                </c:pt>
                <c:pt idx="10489">
                  <c:v>-9.1000000000000004E-14</c:v>
                </c:pt>
                <c:pt idx="10490">
                  <c:v>-1.8700000000000001E-13</c:v>
                </c:pt>
                <c:pt idx="10491">
                  <c:v>-3.0099999999999998E-13</c:v>
                </c:pt>
                <c:pt idx="10492">
                  <c:v>-1.1399999999999999E-13</c:v>
                </c:pt>
                <c:pt idx="10493">
                  <c:v>-2.6E-13</c:v>
                </c:pt>
                <c:pt idx="10494">
                  <c:v>-1.7500000000000001E-13</c:v>
                </c:pt>
                <c:pt idx="10495">
                  <c:v>-1.0199999999999999E-13</c:v>
                </c:pt>
                <c:pt idx="10496">
                  <c:v>-2.6700000000000002E-13</c:v>
                </c:pt>
                <c:pt idx="10497">
                  <c:v>-1.83E-13</c:v>
                </c:pt>
                <c:pt idx="10498">
                  <c:v>-1.03E-13</c:v>
                </c:pt>
                <c:pt idx="10499">
                  <c:v>-3.8E-13</c:v>
                </c:pt>
                <c:pt idx="10500">
                  <c:v>-1.67E-13</c:v>
                </c:pt>
                <c:pt idx="10501">
                  <c:v>-3.2000000000000002E-14</c:v>
                </c:pt>
                <c:pt idx="10502">
                  <c:v>-1.0199999999999999E-13</c:v>
                </c:pt>
                <c:pt idx="10503">
                  <c:v>-1.7500000000000001E-13</c:v>
                </c:pt>
                <c:pt idx="10504">
                  <c:v>-1.5800000000000001E-13</c:v>
                </c:pt>
                <c:pt idx="10505">
                  <c:v>-1.4999999999999999E-13</c:v>
                </c:pt>
                <c:pt idx="10506">
                  <c:v>-8.6E-14</c:v>
                </c:pt>
                <c:pt idx="10507">
                  <c:v>-1.2099999999999999E-13</c:v>
                </c:pt>
                <c:pt idx="10508">
                  <c:v>-1.8599999999999999E-13</c:v>
                </c:pt>
                <c:pt idx="10509">
                  <c:v>-2.8899999999999998E-13</c:v>
                </c:pt>
                <c:pt idx="10510">
                  <c:v>-2.36E-13</c:v>
                </c:pt>
                <c:pt idx="10511">
                  <c:v>-1.8200000000000001E-13</c:v>
                </c:pt>
                <c:pt idx="10512">
                  <c:v>-1.47E-13</c:v>
                </c:pt>
                <c:pt idx="10513">
                  <c:v>-1.0799999999999999E-13</c:v>
                </c:pt>
                <c:pt idx="10514">
                  <c:v>-2.48E-13</c:v>
                </c:pt>
                <c:pt idx="10515">
                  <c:v>-2.7599999999999999E-13</c:v>
                </c:pt>
                <c:pt idx="10516">
                  <c:v>-1.66E-13</c:v>
                </c:pt>
                <c:pt idx="10517">
                  <c:v>-5.9000000000000001E-14</c:v>
                </c:pt>
                <c:pt idx="10518">
                  <c:v>-4.8999999999999999E-14</c:v>
                </c:pt>
                <c:pt idx="10519">
                  <c:v>-6.5000000000000001E-14</c:v>
                </c:pt>
                <c:pt idx="10520">
                  <c:v>-1.6799999999999999E-13</c:v>
                </c:pt>
                <c:pt idx="10521">
                  <c:v>-2.4500000000000002E-13</c:v>
                </c:pt>
                <c:pt idx="10522">
                  <c:v>-9.5999999999999995E-14</c:v>
                </c:pt>
                <c:pt idx="10523">
                  <c:v>-1.24E-13</c:v>
                </c:pt>
                <c:pt idx="10524">
                  <c:v>-2.24E-13</c:v>
                </c:pt>
                <c:pt idx="10525">
                  <c:v>-9.1000000000000004E-14</c:v>
                </c:pt>
                <c:pt idx="10526">
                  <c:v>-1.7399999999999999E-13</c:v>
                </c:pt>
                <c:pt idx="10527">
                  <c:v>-1.5200000000000001E-13</c:v>
                </c:pt>
                <c:pt idx="10528">
                  <c:v>-1.7000000000000001E-13</c:v>
                </c:pt>
                <c:pt idx="10529">
                  <c:v>-2.4999999999999999E-13</c:v>
                </c:pt>
                <c:pt idx="10530">
                  <c:v>-8.2000000000000004E-14</c:v>
                </c:pt>
                <c:pt idx="10531">
                  <c:v>-5.0000000000000002E-14</c:v>
                </c:pt>
                <c:pt idx="10532">
                  <c:v>-1.43E-13</c:v>
                </c:pt>
                <c:pt idx="10533">
                  <c:v>-2.5800000000000001E-13</c:v>
                </c:pt>
                <c:pt idx="10534">
                  <c:v>-2.6199999999999999E-13</c:v>
                </c:pt>
                <c:pt idx="10535">
                  <c:v>-2.36E-13</c:v>
                </c:pt>
                <c:pt idx="10536">
                  <c:v>-1.36E-13</c:v>
                </c:pt>
                <c:pt idx="10537">
                  <c:v>-2.2199999999999999E-13</c:v>
                </c:pt>
                <c:pt idx="10538">
                  <c:v>-3.2E-13</c:v>
                </c:pt>
                <c:pt idx="10539">
                  <c:v>-1.49E-13</c:v>
                </c:pt>
                <c:pt idx="10540">
                  <c:v>-1.7399999999999999E-13</c:v>
                </c:pt>
                <c:pt idx="10541">
                  <c:v>-1.3E-13</c:v>
                </c:pt>
                <c:pt idx="10542">
                  <c:v>-2.1700000000000001E-13</c:v>
                </c:pt>
                <c:pt idx="10543">
                  <c:v>-1.18E-13</c:v>
                </c:pt>
                <c:pt idx="10544">
                  <c:v>-2.2300000000000001E-13</c:v>
                </c:pt>
                <c:pt idx="10545">
                  <c:v>-2.8100000000000001E-13</c:v>
                </c:pt>
                <c:pt idx="10546">
                  <c:v>-1.8200000000000001E-13</c:v>
                </c:pt>
                <c:pt idx="10547">
                  <c:v>-5.3000000000000001E-14</c:v>
                </c:pt>
                <c:pt idx="10548">
                  <c:v>-8.8999999999999999E-14</c:v>
                </c:pt>
                <c:pt idx="10549">
                  <c:v>-1.2699999999999999E-13</c:v>
                </c:pt>
                <c:pt idx="10550">
                  <c:v>-1.5099999999999999E-13</c:v>
                </c:pt>
                <c:pt idx="10551">
                  <c:v>-7.7E-14</c:v>
                </c:pt>
                <c:pt idx="10552">
                  <c:v>-2.61E-13</c:v>
                </c:pt>
                <c:pt idx="10553">
                  <c:v>-1.48E-13</c:v>
                </c:pt>
                <c:pt idx="10554">
                  <c:v>-1.7399999999999999E-13</c:v>
                </c:pt>
                <c:pt idx="10555">
                  <c:v>-1.89E-13</c:v>
                </c:pt>
                <c:pt idx="10556">
                  <c:v>-1.66E-13</c:v>
                </c:pt>
                <c:pt idx="10557">
                  <c:v>-2.0899999999999999E-13</c:v>
                </c:pt>
                <c:pt idx="10558">
                  <c:v>-1.18E-13</c:v>
                </c:pt>
                <c:pt idx="10559">
                  <c:v>-2.07E-13</c:v>
                </c:pt>
                <c:pt idx="10560">
                  <c:v>-1.9E-13</c:v>
                </c:pt>
                <c:pt idx="10561">
                  <c:v>-4.4999999999999998E-14</c:v>
                </c:pt>
                <c:pt idx="10562">
                  <c:v>-1.9099999999999999E-13</c:v>
                </c:pt>
                <c:pt idx="10563">
                  <c:v>-2.6E-14</c:v>
                </c:pt>
                <c:pt idx="10564">
                  <c:v>-1.71E-13</c:v>
                </c:pt>
                <c:pt idx="10565">
                  <c:v>-1.61E-13</c:v>
                </c:pt>
                <c:pt idx="10566">
                  <c:v>-1.8700000000000001E-13</c:v>
                </c:pt>
                <c:pt idx="10567">
                  <c:v>-1.7399999999999999E-13</c:v>
                </c:pt>
                <c:pt idx="10568">
                  <c:v>-1.95E-13</c:v>
                </c:pt>
                <c:pt idx="10569">
                  <c:v>-7.4999999999999996E-14</c:v>
                </c:pt>
                <c:pt idx="10570">
                  <c:v>-2.2799999999999999E-13</c:v>
                </c:pt>
                <c:pt idx="10571">
                  <c:v>-1.1700000000000001E-13</c:v>
                </c:pt>
                <c:pt idx="10572">
                  <c:v>-1.4600000000000001E-13</c:v>
                </c:pt>
                <c:pt idx="10573">
                  <c:v>-1.4000000000000001E-13</c:v>
                </c:pt>
                <c:pt idx="10574">
                  <c:v>-1.6799999999999999E-13</c:v>
                </c:pt>
                <c:pt idx="10575">
                  <c:v>-2.2799999999999999E-13</c:v>
                </c:pt>
                <c:pt idx="10576">
                  <c:v>-1.5700000000000001E-13</c:v>
                </c:pt>
                <c:pt idx="10577">
                  <c:v>-1.78E-13</c:v>
                </c:pt>
                <c:pt idx="10578">
                  <c:v>-2.08E-13</c:v>
                </c:pt>
                <c:pt idx="10579">
                  <c:v>-2.24E-13</c:v>
                </c:pt>
                <c:pt idx="10580">
                  <c:v>2.6999999999999999E-14</c:v>
                </c:pt>
                <c:pt idx="10581">
                  <c:v>-1.4999999999999999E-13</c:v>
                </c:pt>
                <c:pt idx="10582">
                  <c:v>-2.14E-13</c:v>
                </c:pt>
                <c:pt idx="10583">
                  <c:v>-1.66E-13</c:v>
                </c:pt>
                <c:pt idx="10584">
                  <c:v>-1.1999999999999999E-13</c:v>
                </c:pt>
                <c:pt idx="10585">
                  <c:v>-2.1599999999999999E-13</c:v>
                </c:pt>
                <c:pt idx="10586">
                  <c:v>-4E-14</c:v>
                </c:pt>
                <c:pt idx="10587">
                  <c:v>-4.4000000000000002E-14</c:v>
                </c:pt>
                <c:pt idx="10588">
                  <c:v>-2.02E-13</c:v>
                </c:pt>
                <c:pt idx="10589">
                  <c:v>-2.1200000000000001E-13</c:v>
                </c:pt>
                <c:pt idx="10590">
                  <c:v>-1.8499999999999999E-13</c:v>
                </c:pt>
                <c:pt idx="10591">
                  <c:v>-2.2899999999999998E-13</c:v>
                </c:pt>
                <c:pt idx="10592">
                  <c:v>-7.6000000000000004E-14</c:v>
                </c:pt>
                <c:pt idx="10593">
                  <c:v>-2.08E-13</c:v>
                </c:pt>
                <c:pt idx="10594">
                  <c:v>-4.1999999999999998E-14</c:v>
                </c:pt>
                <c:pt idx="10595">
                  <c:v>-3.0099999999999998E-13</c:v>
                </c:pt>
                <c:pt idx="10596">
                  <c:v>-2.49E-13</c:v>
                </c:pt>
                <c:pt idx="10597">
                  <c:v>-1.9799999999999999E-13</c:v>
                </c:pt>
                <c:pt idx="10598">
                  <c:v>-9.1000000000000004E-14</c:v>
                </c:pt>
                <c:pt idx="10599">
                  <c:v>-1.5200000000000001E-13</c:v>
                </c:pt>
                <c:pt idx="10600">
                  <c:v>-1.9199999999999999E-13</c:v>
                </c:pt>
                <c:pt idx="10601">
                  <c:v>-1.4000000000000001E-13</c:v>
                </c:pt>
                <c:pt idx="10602">
                  <c:v>-2.2899999999999998E-13</c:v>
                </c:pt>
                <c:pt idx="10603">
                  <c:v>-7.7E-14</c:v>
                </c:pt>
                <c:pt idx="10604">
                  <c:v>-1.01E-13</c:v>
                </c:pt>
                <c:pt idx="10605">
                  <c:v>-2.1499999999999999E-13</c:v>
                </c:pt>
                <c:pt idx="10606">
                  <c:v>-1.72E-13</c:v>
                </c:pt>
                <c:pt idx="10607">
                  <c:v>-2.13E-13</c:v>
                </c:pt>
                <c:pt idx="10608">
                  <c:v>-1.77E-13</c:v>
                </c:pt>
                <c:pt idx="10609">
                  <c:v>-1.5099999999999999E-13</c:v>
                </c:pt>
                <c:pt idx="10610">
                  <c:v>-1.1399999999999999E-13</c:v>
                </c:pt>
                <c:pt idx="10611">
                  <c:v>-2.0399999999999999E-13</c:v>
                </c:pt>
                <c:pt idx="10612">
                  <c:v>-1.3799999999999999E-13</c:v>
                </c:pt>
                <c:pt idx="10613">
                  <c:v>-1.13E-13</c:v>
                </c:pt>
                <c:pt idx="10614">
                  <c:v>-6.2999999999999997E-14</c:v>
                </c:pt>
                <c:pt idx="10615">
                  <c:v>-1.42E-13</c:v>
                </c:pt>
                <c:pt idx="10616">
                  <c:v>-1.7899999999999999E-13</c:v>
                </c:pt>
                <c:pt idx="10617">
                  <c:v>-2.6E-13</c:v>
                </c:pt>
                <c:pt idx="10618">
                  <c:v>-2.14E-13</c:v>
                </c:pt>
                <c:pt idx="10619">
                  <c:v>-7.7E-14</c:v>
                </c:pt>
                <c:pt idx="10620">
                  <c:v>-1.6400000000000001E-13</c:v>
                </c:pt>
                <c:pt idx="10621">
                  <c:v>-9.1999999999999999E-14</c:v>
                </c:pt>
                <c:pt idx="10622">
                  <c:v>-2.1700000000000001E-13</c:v>
                </c:pt>
                <c:pt idx="10623">
                  <c:v>-2.96E-13</c:v>
                </c:pt>
                <c:pt idx="10624">
                  <c:v>-1.7000000000000001E-13</c:v>
                </c:pt>
                <c:pt idx="10625">
                  <c:v>-1.5800000000000001E-13</c:v>
                </c:pt>
                <c:pt idx="10626">
                  <c:v>-1.09E-13</c:v>
                </c:pt>
                <c:pt idx="10627">
                  <c:v>-1.2900000000000001E-13</c:v>
                </c:pt>
                <c:pt idx="10628">
                  <c:v>-3.3000000000000001E-13</c:v>
                </c:pt>
                <c:pt idx="10629">
                  <c:v>-8.0999999999999996E-14</c:v>
                </c:pt>
                <c:pt idx="10630">
                  <c:v>-4.1999999999999998E-14</c:v>
                </c:pt>
                <c:pt idx="10631">
                  <c:v>-3.1400000000000003E-13</c:v>
                </c:pt>
                <c:pt idx="10632">
                  <c:v>-5.6999999999999997E-14</c:v>
                </c:pt>
                <c:pt idx="10633">
                  <c:v>-2.2300000000000001E-13</c:v>
                </c:pt>
                <c:pt idx="10634">
                  <c:v>-1.9699999999999999E-13</c:v>
                </c:pt>
                <c:pt idx="10635">
                  <c:v>-2.5199999999999999E-13</c:v>
                </c:pt>
                <c:pt idx="10636">
                  <c:v>-6.5999999999999996E-14</c:v>
                </c:pt>
                <c:pt idx="10637">
                  <c:v>-2.01E-13</c:v>
                </c:pt>
                <c:pt idx="10638">
                  <c:v>-1.48E-13</c:v>
                </c:pt>
                <c:pt idx="10639">
                  <c:v>-2.72E-13</c:v>
                </c:pt>
                <c:pt idx="10640">
                  <c:v>-1.7899999999999999E-13</c:v>
                </c:pt>
                <c:pt idx="10641">
                  <c:v>-8.3E-14</c:v>
                </c:pt>
                <c:pt idx="10642">
                  <c:v>-1.9199999999999999E-13</c:v>
                </c:pt>
                <c:pt idx="10643">
                  <c:v>-1.3899999999999999E-13</c:v>
                </c:pt>
                <c:pt idx="10644">
                  <c:v>-1.77E-13</c:v>
                </c:pt>
                <c:pt idx="10645">
                  <c:v>-1.1399999999999999E-13</c:v>
                </c:pt>
                <c:pt idx="10646">
                  <c:v>-1.6199999999999999E-13</c:v>
                </c:pt>
                <c:pt idx="10647">
                  <c:v>-2.2799999999999999E-13</c:v>
                </c:pt>
                <c:pt idx="10648">
                  <c:v>-2.01E-13</c:v>
                </c:pt>
                <c:pt idx="10649">
                  <c:v>-8.8000000000000004E-14</c:v>
                </c:pt>
                <c:pt idx="10650">
                  <c:v>-8.6999999999999995E-14</c:v>
                </c:pt>
                <c:pt idx="10651">
                  <c:v>-2.5099999999999999E-13</c:v>
                </c:pt>
                <c:pt idx="10652">
                  <c:v>-4.7999999999999997E-14</c:v>
                </c:pt>
                <c:pt idx="10653">
                  <c:v>-2.4099999999999998E-13</c:v>
                </c:pt>
                <c:pt idx="10654">
                  <c:v>-1.84E-13</c:v>
                </c:pt>
                <c:pt idx="10655">
                  <c:v>-2.0600000000000001E-13</c:v>
                </c:pt>
                <c:pt idx="10656">
                  <c:v>-1.25E-13</c:v>
                </c:pt>
                <c:pt idx="10657">
                  <c:v>-2.7399999999999999E-13</c:v>
                </c:pt>
                <c:pt idx="10658">
                  <c:v>-2.8999999999999998E-13</c:v>
                </c:pt>
                <c:pt idx="10659">
                  <c:v>-1.84E-13</c:v>
                </c:pt>
                <c:pt idx="10660">
                  <c:v>-6.2999999999999997E-14</c:v>
                </c:pt>
                <c:pt idx="10661">
                  <c:v>-1.4000000000000001E-13</c:v>
                </c:pt>
                <c:pt idx="10662">
                  <c:v>-8.8999999999999999E-14</c:v>
                </c:pt>
                <c:pt idx="10663">
                  <c:v>-1.95E-13</c:v>
                </c:pt>
                <c:pt idx="10664">
                  <c:v>-4.4999999999999998E-14</c:v>
                </c:pt>
                <c:pt idx="10665">
                  <c:v>-8.2000000000000004E-14</c:v>
                </c:pt>
                <c:pt idx="10666">
                  <c:v>-2.2E-13</c:v>
                </c:pt>
                <c:pt idx="10667">
                  <c:v>-1.3299999999999999E-13</c:v>
                </c:pt>
                <c:pt idx="10668">
                  <c:v>-1.0199999999999999E-13</c:v>
                </c:pt>
                <c:pt idx="10669">
                  <c:v>-2.8100000000000001E-13</c:v>
                </c:pt>
                <c:pt idx="10670">
                  <c:v>-1.03E-13</c:v>
                </c:pt>
                <c:pt idx="10671">
                  <c:v>-2.7000000000000001E-13</c:v>
                </c:pt>
                <c:pt idx="10672">
                  <c:v>-1.9300000000000001E-13</c:v>
                </c:pt>
                <c:pt idx="10673">
                  <c:v>-1.36E-13</c:v>
                </c:pt>
                <c:pt idx="10674">
                  <c:v>-1.55E-13</c:v>
                </c:pt>
                <c:pt idx="10675">
                  <c:v>-1.7500000000000001E-13</c:v>
                </c:pt>
                <c:pt idx="10676">
                  <c:v>-1.66E-13</c:v>
                </c:pt>
                <c:pt idx="10677">
                  <c:v>-1.53E-13</c:v>
                </c:pt>
                <c:pt idx="10678">
                  <c:v>-1.3799999999999999E-13</c:v>
                </c:pt>
                <c:pt idx="10679">
                  <c:v>-1.2300000000000001E-13</c:v>
                </c:pt>
                <c:pt idx="10680">
                  <c:v>-1.03E-13</c:v>
                </c:pt>
                <c:pt idx="10681">
                  <c:v>-3.2199999999999999E-13</c:v>
                </c:pt>
                <c:pt idx="10682">
                  <c:v>-1.77E-13</c:v>
                </c:pt>
                <c:pt idx="10683">
                  <c:v>-1.7999999999999999E-14</c:v>
                </c:pt>
                <c:pt idx="10684">
                  <c:v>-8.8000000000000004E-14</c:v>
                </c:pt>
                <c:pt idx="10685">
                  <c:v>-2.5600000000000002E-13</c:v>
                </c:pt>
                <c:pt idx="10686">
                  <c:v>-1.5200000000000001E-13</c:v>
                </c:pt>
                <c:pt idx="10687">
                  <c:v>-2.6199999999999999E-13</c:v>
                </c:pt>
                <c:pt idx="10688">
                  <c:v>-2.4999999999999999E-13</c:v>
                </c:pt>
                <c:pt idx="10689">
                  <c:v>-4.14E-13</c:v>
                </c:pt>
                <c:pt idx="10690">
                  <c:v>-1.1700000000000001E-13</c:v>
                </c:pt>
                <c:pt idx="10691">
                  <c:v>-1.3899999999999999E-13</c:v>
                </c:pt>
                <c:pt idx="10692">
                  <c:v>-1.5599999999999999E-13</c:v>
                </c:pt>
                <c:pt idx="10693">
                  <c:v>-1.24E-13</c:v>
                </c:pt>
                <c:pt idx="10694">
                  <c:v>-1.89E-13</c:v>
                </c:pt>
                <c:pt idx="10695">
                  <c:v>-1.2800000000000001E-13</c:v>
                </c:pt>
                <c:pt idx="10696">
                  <c:v>-1.7899999999999999E-13</c:v>
                </c:pt>
                <c:pt idx="10697">
                  <c:v>-1.72E-13</c:v>
                </c:pt>
                <c:pt idx="10698">
                  <c:v>-1.8499999999999999E-13</c:v>
                </c:pt>
                <c:pt idx="10699">
                  <c:v>-1.3799999999999999E-13</c:v>
                </c:pt>
                <c:pt idx="10700">
                  <c:v>-2.25E-13</c:v>
                </c:pt>
                <c:pt idx="10701">
                  <c:v>-1.2300000000000001E-13</c:v>
                </c:pt>
                <c:pt idx="10702">
                  <c:v>-1.2300000000000001E-13</c:v>
                </c:pt>
                <c:pt idx="10703">
                  <c:v>-6.4000000000000005E-14</c:v>
                </c:pt>
                <c:pt idx="10704">
                  <c:v>-4.1999999999999998E-14</c:v>
                </c:pt>
                <c:pt idx="10705">
                  <c:v>-2.6199999999999999E-13</c:v>
                </c:pt>
                <c:pt idx="10706">
                  <c:v>-1.37E-13</c:v>
                </c:pt>
                <c:pt idx="10707">
                  <c:v>-1.7299999999999999E-13</c:v>
                </c:pt>
                <c:pt idx="10708">
                  <c:v>-1.0799999999999999E-13</c:v>
                </c:pt>
                <c:pt idx="10709">
                  <c:v>-3.0600000000000001E-13</c:v>
                </c:pt>
                <c:pt idx="10710">
                  <c:v>-2.19E-13</c:v>
                </c:pt>
                <c:pt idx="10711">
                  <c:v>-1.7600000000000001E-13</c:v>
                </c:pt>
                <c:pt idx="10712">
                  <c:v>-1.2200000000000001E-13</c:v>
                </c:pt>
                <c:pt idx="10713">
                  <c:v>-2.14E-13</c:v>
                </c:pt>
                <c:pt idx="10714">
                  <c:v>-4.3E-14</c:v>
                </c:pt>
                <c:pt idx="10715">
                  <c:v>-1.7399999999999999E-13</c:v>
                </c:pt>
                <c:pt idx="10716">
                  <c:v>-9.7000000000000003E-14</c:v>
                </c:pt>
                <c:pt idx="10717">
                  <c:v>-6.2999999999999997E-14</c:v>
                </c:pt>
                <c:pt idx="10718">
                  <c:v>-2.4999999999999999E-13</c:v>
                </c:pt>
                <c:pt idx="10719">
                  <c:v>-1.9E-13</c:v>
                </c:pt>
                <c:pt idx="10720">
                  <c:v>-1.83E-13</c:v>
                </c:pt>
                <c:pt idx="10721">
                  <c:v>-7.6000000000000004E-14</c:v>
                </c:pt>
                <c:pt idx="10722">
                  <c:v>-1.54E-13</c:v>
                </c:pt>
                <c:pt idx="10723">
                  <c:v>-2.8200000000000001E-13</c:v>
                </c:pt>
                <c:pt idx="10724">
                  <c:v>-1.3199999999999999E-13</c:v>
                </c:pt>
                <c:pt idx="10725">
                  <c:v>-1.5700000000000001E-13</c:v>
                </c:pt>
                <c:pt idx="10726">
                  <c:v>-2.6900000000000001E-13</c:v>
                </c:pt>
                <c:pt idx="10727">
                  <c:v>-1.84E-13</c:v>
                </c:pt>
                <c:pt idx="10728">
                  <c:v>-5.3999999999999997E-14</c:v>
                </c:pt>
                <c:pt idx="10729">
                  <c:v>-1.06E-13</c:v>
                </c:pt>
                <c:pt idx="10730">
                  <c:v>-2.97E-13</c:v>
                </c:pt>
                <c:pt idx="10731">
                  <c:v>2.9000000000000003E-14</c:v>
                </c:pt>
                <c:pt idx="10732">
                  <c:v>-1.84E-13</c:v>
                </c:pt>
                <c:pt idx="10733">
                  <c:v>-6.8000000000000001E-14</c:v>
                </c:pt>
                <c:pt idx="10734">
                  <c:v>-1.3799999999999999E-13</c:v>
                </c:pt>
                <c:pt idx="10735">
                  <c:v>-1.0199999999999999E-13</c:v>
                </c:pt>
                <c:pt idx="10736">
                  <c:v>-1.8700000000000001E-13</c:v>
                </c:pt>
                <c:pt idx="10737">
                  <c:v>-2.0999999999999999E-13</c:v>
                </c:pt>
                <c:pt idx="10738">
                  <c:v>-1.5200000000000001E-13</c:v>
                </c:pt>
                <c:pt idx="10739">
                  <c:v>-4.1999999999999998E-14</c:v>
                </c:pt>
                <c:pt idx="10740">
                  <c:v>-1.8800000000000001E-13</c:v>
                </c:pt>
                <c:pt idx="10741">
                  <c:v>-4.6700000000000003E-13</c:v>
                </c:pt>
                <c:pt idx="10742">
                  <c:v>-1.8700000000000001E-13</c:v>
                </c:pt>
                <c:pt idx="10743">
                  <c:v>-1.54E-13</c:v>
                </c:pt>
                <c:pt idx="10744">
                  <c:v>-1.04E-13</c:v>
                </c:pt>
                <c:pt idx="10745">
                  <c:v>-1.53E-13</c:v>
                </c:pt>
                <c:pt idx="10746">
                  <c:v>-2.5399999999999998E-13</c:v>
                </c:pt>
                <c:pt idx="10747">
                  <c:v>-1.1399999999999999E-13</c:v>
                </c:pt>
                <c:pt idx="10748">
                  <c:v>-7.1E-14</c:v>
                </c:pt>
                <c:pt idx="10749">
                  <c:v>-2.9000000000000003E-14</c:v>
                </c:pt>
                <c:pt idx="10750">
                  <c:v>-1.4999999999999999E-13</c:v>
                </c:pt>
                <c:pt idx="10751">
                  <c:v>-1.5200000000000001E-13</c:v>
                </c:pt>
                <c:pt idx="10752">
                  <c:v>-1.84E-13</c:v>
                </c:pt>
                <c:pt idx="10753">
                  <c:v>-1.8499999999999999E-13</c:v>
                </c:pt>
                <c:pt idx="10754">
                  <c:v>-5.0999999999999997E-14</c:v>
                </c:pt>
                <c:pt idx="10755">
                  <c:v>-1.1999999999999999E-13</c:v>
                </c:pt>
                <c:pt idx="10756">
                  <c:v>-2.9999999999999998E-13</c:v>
                </c:pt>
                <c:pt idx="10757">
                  <c:v>-1.4100000000000001E-13</c:v>
                </c:pt>
                <c:pt idx="10758">
                  <c:v>-1.37E-13</c:v>
                </c:pt>
                <c:pt idx="10759">
                  <c:v>-1.2699999999999999E-13</c:v>
                </c:pt>
                <c:pt idx="10760">
                  <c:v>-2.3400000000000001E-13</c:v>
                </c:pt>
                <c:pt idx="10761">
                  <c:v>-1.04E-13</c:v>
                </c:pt>
                <c:pt idx="10762">
                  <c:v>-1.2699999999999999E-13</c:v>
                </c:pt>
                <c:pt idx="10763">
                  <c:v>-2.02E-13</c:v>
                </c:pt>
                <c:pt idx="10764">
                  <c:v>-1.8200000000000001E-13</c:v>
                </c:pt>
                <c:pt idx="10765">
                  <c:v>-2.73E-13</c:v>
                </c:pt>
                <c:pt idx="10766">
                  <c:v>-1.83E-13</c:v>
                </c:pt>
                <c:pt idx="10767">
                  <c:v>-1.09E-13</c:v>
                </c:pt>
                <c:pt idx="10768">
                  <c:v>-1.3500000000000001E-13</c:v>
                </c:pt>
                <c:pt idx="10769">
                  <c:v>-6.8000000000000001E-14</c:v>
                </c:pt>
                <c:pt idx="10770">
                  <c:v>-2.3200000000000002E-13</c:v>
                </c:pt>
                <c:pt idx="10771">
                  <c:v>-7.1999999999999996E-14</c:v>
                </c:pt>
                <c:pt idx="10772">
                  <c:v>-1.1999999999999999E-13</c:v>
                </c:pt>
                <c:pt idx="10773">
                  <c:v>-2.4400000000000002E-13</c:v>
                </c:pt>
                <c:pt idx="10774">
                  <c:v>-1.7500000000000001E-13</c:v>
                </c:pt>
                <c:pt idx="10775">
                  <c:v>-1.2300000000000001E-13</c:v>
                </c:pt>
                <c:pt idx="10776">
                  <c:v>-1.5099999999999999E-13</c:v>
                </c:pt>
                <c:pt idx="10777">
                  <c:v>-4.1000000000000002E-14</c:v>
                </c:pt>
                <c:pt idx="10778">
                  <c:v>-3.0400000000000002E-13</c:v>
                </c:pt>
                <c:pt idx="10779">
                  <c:v>-2.3099999999999997E-13</c:v>
                </c:pt>
                <c:pt idx="10780">
                  <c:v>-1.8599999999999999E-13</c:v>
                </c:pt>
                <c:pt idx="10781">
                  <c:v>-1.12E-13</c:v>
                </c:pt>
                <c:pt idx="10782">
                  <c:v>-1.31E-13</c:v>
                </c:pt>
                <c:pt idx="10783">
                  <c:v>-3.2000000000000002E-14</c:v>
                </c:pt>
                <c:pt idx="10784">
                  <c:v>-2.3500000000000001E-13</c:v>
                </c:pt>
                <c:pt idx="10785">
                  <c:v>-1.42E-13</c:v>
                </c:pt>
                <c:pt idx="10786">
                  <c:v>-2.73E-13</c:v>
                </c:pt>
                <c:pt idx="10787">
                  <c:v>-1.8599999999999999E-13</c:v>
                </c:pt>
                <c:pt idx="10788">
                  <c:v>-1.47E-13</c:v>
                </c:pt>
                <c:pt idx="10789">
                  <c:v>-8.8999999999999999E-14</c:v>
                </c:pt>
                <c:pt idx="10790">
                  <c:v>-2.1100000000000001E-13</c:v>
                </c:pt>
                <c:pt idx="10791">
                  <c:v>-2.9100000000000002E-13</c:v>
                </c:pt>
                <c:pt idx="10792">
                  <c:v>4.0000000000000003E-15</c:v>
                </c:pt>
                <c:pt idx="10793">
                  <c:v>-1.61E-13</c:v>
                </c:pt>
                <c:pt idx="10794">
                  <c:v>-2.26E-13</c:v>
                </c:pt>
                <c:pt idx="10795">
                  <c:v>-6.8000000000000001E-14</c:v>
                </c:pt>
                <c:pt idx="10796">
                  <c:v>-1.67E-13</c:v>
                </c:pt>
                <c:pt idx="10797">
                  <c:v>-2.6599999999999998E-13</c:v>
                </c:pt>
                <c:pt idx="10798">
                  <c:v>-1.0499999999999999E-13</c:v>
                </c:pt>
                <c:pt idx="10799">
                  <c:v>-1.3199999999999999E-13</c:v>
                </c:pt>
                <c:pt idx="10800">
                  <c:v>-6.4000000000000005E-14</c:v>
                </c:pt>
                <c:pt idx="10801">
                  <c:v>-1.71E-13</c:v>
                </c:pt>
                <c:pt idx="10802">
                  <c:v>-1.9400000000000001E-13</c:v>
                </c:pt>
                <c:pt idx="10803">
                  <c:v>-1.6400000000000001E-13</c:v>
                </c:pt>
                <c:pt idx="10804">
                  <c:v>-1.43E-13</c:v>
                </c:pt>
                <c:pt idx="10805">
                  <c:v>-2.4300000000000002E-13</c:v>
                </c:pt>
                <c:pt idx="10806">
                  <c:v>-2.26E-13</c:v>
                </c:pt>
                <c:pt idx="10807">
                  <c:v>1.0000000000000001E-15</c:v>
                </c:pt>
                <c:pt idx="10808">
                  <c:v>-1.0499999999999999E-13</c:v>
                </c:pt>
                <c:pt idx="10809">
                  <c:v>-1.54E-13</c:v>
                </c:pt>
                <c:pt idx="10810">
                  <c:v>-2.38E-13</c:v>
                </c:pt>
                <c:pt idx="10811">
                  <c:v>-1.89E-13</c:v>
                </c:pt>
                <c:pt idx="10812">
                  <c:v>-2.0399999999999999E-13</c:v>
                </c:pt>
                <c:pt idx="10813">
                  <c:v>-1.72E-13</c:v>
                </c:pt>
                <c:pt idx="10814">
                  <c:v>-2.38E-13</c:v>
                </c:pt>
                <c:pt idx="10815">
                  <c:v>-2.6399999999999999E-13</c:v>
                </c:pt>
                <c:pt idx="10816">
                  <c:v>-1.95E-13</c:v>
                </c:pt>
                <c:pt idx="10817">
                  <c:v>-6.8999999999999996E-14</c:v>
                </c:pt>
                <c:pt idx="10818">
                  <c:v>-1.25E-13</c:v>
                </c:pt>
                <c:pt idx="10819">
                  <c:v>-8.2000000000000004E-14</c:v>
                </c:pt>
                <c:pt idx="10820">
                  <c:v>-2.4500000000000002E-13</c:v>
                </c:pt>
                <c:pt idx="10821">
                  <c:v>-2.4999999999999999E-13</c:v>
                </c:pt>
                <c:pt idx="10822">
                  <c:v>-1.72E-13</c:v>
                </c:pt>
                <c:pt idx="10823">
                  <c:v>-1.61E-13</c:v>
                </c:pt>
                <c:pt idx="10824">
                  <c:v>-1.48E-13</c:v>
                </c:pt>
                <c:pt idx="10825">
                  <c:v>-1.3500000000000001E-13</c:v>
                </c:pt>
                <c:pt idx="10826">
                  <c:v>-4E-14</c:v>
                </c:pt>
                <c:pt idx="10827">
                  <c:v>-2.8300000000000001E-13</c:v>
                </c:pt>
                <c:pt idx="10828">
                  <c:v>-1.31E-13</c:v>
                </c:pt>
                <c:pt idx="10829">
                  <c:v>-1.7999999999999999E-13</c:v>
                </c:pt>
                <c:pt idx="10830">
                  <c:v>-1.8599999999999999E-13</c:v>
                </c:pt>
                <c:pt idx="10831">
                  <c:v>-1.4000000000000001E-13</c:v>
                </c:pt>
                <c:pt idx="10832">
                  <c:v>-2.73E-13</c:v>
                </c:pt>
                <c:pt idx="10833">
                  <c:v>-9.2999999999999995E-14</c:v>
                </c:pt>
                <c:pt idx="10834">
                  <c:v>-1.43E-13</c:v>
                </c:pt>
                <c:pt idx="10835">
                  <c:v>-2.26E-13</c:v>
                </c:pt>
                <c:pt idx="10836">
                  <c:v>-1.37E-13</c:v>
                </c:pt>
                <c:pt idx="10837">
                  <c:v>-1.4499999999999999E-13</c:v>
                </c:pt>
                <c:pt idx="10838">
                  <c:v>-2.2799999999999999E-13</c:v>
                </c:pt>
                <c:pt idx="10839">
                  <c:v>-2.24E-13</c:v>
                </c:pt>
                <c:pt idx="10840">
                  <c:v>-5.6999999999999997E-14</c:v>
                </c:pt>
                <c:pt idx="10841">
                  <c:v>-2.5199999999999999E-13</c:v>
                </c:pt>
                <c:pt idx="10842">
                  <c:v>-1.49E-13</c:v>
                </c:pt>
                <c:pt idx="10843">
                  <c:v>-1.2099999999999999E-13</c:v>
                </c:pt>
                <c:pt idx="10844">
                  <c:v>-1.61E-13</c:v>
                </c:pt>
                <c:pt idx="10845">
                  <c:v>-1.89E-13</c:v>
                </c:pt>
                <c:pt idx="10846">
                  <c:v>-1.1399999999999999E-13</c:v>
                </c:pt>
                <c:pt idx="10847">
                  <c:v>-2.0600000000000001E-13</c:v>
                </c:pt>
                <c:pt idx="10848">
                  <c:v>-2.02E-13</c:v>
                </c:pt>
                <c:pt idx="10849">
                  <c:v>-1.2099999999999999E-13</c:v>
                </c:pt>
                <c:pt idx="10850">
                  <c:v>-1.7399999999999999E-13</c:v>
                </c:pt>
                <c:pt idx="10851">
                  <c:v>-1.9799999999999999E-13</c:v>
                </c:pt>
                <c:pt idx="10852">
                  <c:v>-2.7599999999999999E-13</c:v>
                </c:pt>
                <c:pt idx="10853">
                  <c:v>-9.4000000000000003E-14</c:v>
                </c:pt>
                <c:pt idx="10854">
                  <c:v>-7.3000000000000004E-14</c:v>
                </c:pt>
                <c:pt idx="10855">
                  <c:v>-2.7000000000000001E-13</c:v>
                </c:pt>
                <c:pt idx="10856">
                  <c:v>-1.3299999999999999E-13</c:v>
                </c:pt>
                <c:pt idx="10857">
                  <c:v>-1.8800000000000001E-13</c:v>
                </c:pt>
                <c:pt idx="10858">
                  <c:v>-1.25E-13</c:v>
                </c:pt>
                <c:pt idx="10859">
                  <c:v>-2.6E-13</c:v>
                </c:pt>
                <c:pt idx="10860">
                  <c:v>-1.67E-13</c:v>
                </c:pt>
                <c:pt idx="10861">
                  <c:v>-1.9799999999999999E-13</c:v>
                </c:pt>
                <c:pt idx="10862">
                  <c:v>-1.47E-13</c:v>
                </c:pt>
                <c:pt idx="10863">
                  <c:v>-2.0899999999999999E-13</c:v>
                </c:pt>
                <c:pt idx="10864">
                  <c:v>-2.01E-13</c:v>
                </c:pt>
                <c:pt idx="10865">
                  <c:v>-1.55E-13</c:v>
                </c:pt>
                <c:pt idx="10866">
                  <c:v>-2.1700000000000001E-13</c:v>
                </c:pt>
                <c:pt idx="10867">
                  <c:v>-9.4000000000000003E-14</c:v>
                </c:pt>
                <c:pt idx="10868">
                  <c:v>-1.2800000000000001E-13</c:v>
                </c:pt>
                <c:pt idx="10869">
                  <c:v>-1.37E-13</c:v>
                </c:pt>
                <c:pt idx="10870">
                  <c:v>-1.3500000000000001E-13</c:v>
                </c:pt>
                <c:pt idx="10871">
                  <c:v>-5E-15</c:v>
                </c:pt>
                <c:pt idx="10872">
                  <c:v>-2.0299999999999999E-13</c:v>
                </c:pt>
                <c:pt idx="10873">
                  <c:v>-1.2200000000000001E-13</c:v>
                </c:pt>
                <c:pt idx="10874">
                  <c:v>-1.4000000000000001E-13</c:v>
                </c:pt>
                <c:pt idx="10875">
                  <c:v>-2.6399999999999999E-13</c:v>
                </c:pt>
                <c:pt idx="10876">
                  <c:v>-1.8100000000000001E-13</c:v>
                </c:pt>
                <c:pt idx="10877">
                  <c:v>-1.6300000000000001E-13</c:v>
                </c:pt>
                <c:pt idx="10878">
                  <c:v>-1.7899999999999999E-13</c:v>
                </c:pt>
                <c:pt idx="10879">
                  <c:v>-1.3199999999999999E-13</c:v>
                </c:pt>
                <c:pt idx="10880">
                  <c:v>-2.01E-13</c:v>
                </c:pt>
                <c:pt idx="10881">
                  <c:v>-1.6400000000000001E-13</c:v>
                </c:pt>
                <c:pt idx="10882">
                  <c:v>-2.1700000000000001E-13</c:v>
                </c:pt>
                <c:pt idx="10883">
                  <c:v>-1.09E-13</c:v>
                </c:pt>
                <c:pt idx="10884">
                  <c:v>-2.6E-13</c:v>
                </c:pt>
                <c:pt idx="10885">
                  <c:v>-1.96E-13</c:v>
                </c:pt>
                <c:pt idx="10886">
                  <c:v>-7.4999999999999996E-14</c:v>
                </c:pt>
                <c:pt idx="10887">
                  <c:v>-2.0600000000000001E-13</c:v>
                </c:pt>
                <c:pt idx="10888">
                  <c:v>-2.5399999999999998E-13</c:v>
                </c:pt>
                <c:pt idx="10889">
                  <c:v>-1.2800000000000001E-13</c:v>
                </c:pt>
                <c:pt idx="10890">
                  <c:v>-2.72E-13</c:v>
                </c:pt>
                <c:pt idx="10891">
                  <c:v>-2.1499999999999999E-13</c:v>
                </c:pt>
                <c:pt idx="10892">
                  <c:v>-4.4999999999999998E-14</c:v>
                </c:pt>
                <c:pt idx="10893">
                  <c:v>-2.2300000000000001E-13</c:v>
                </c:pt>
                <c:pt idx="10894">
                  <c:v>-2.1100000000000001E-13</c:v>
                </c:pt>
                <c:pt idx="10895">
                  <c:v>-1.5800000000000001E-13</c:v>
                </c:pt>
                <c:pt idx="10896">
                  <c:v>-2.5500000000000002E-13</c:v>
                </c:pt>
                <c:pt idx="10897">
                  <c:v>-2.5500000000000002E-13</c:v>
                </c:pt>
                <c:pt idx="10898">
                  <c:v>-1.3500000000000001E-13</c:v>
                </c:pt>
                <c:pt idx="10899">
                  <c:v>-8.6E-14</c:v>
                </c:pt>
                <c:pt idx="10900">
                  <c:v>-2.2899999999999998E-13</c:v>
                </c:pt>
                <c:pt idx="10901">
                  <c:v>-2.0399999999999999E-13</c:v>
                </c:pt>
                <c:pt idx="10902">
                  <c:v>-2.9300000000000001E-13</c:v>
                </c:pt>
                <c:pt idx="10903">
                  <c:v>-2.1499999999999999E-13</c:v>
                </c:pt>
                <c:pt idx="10904">
                  <c:v>-1.0199999999999999E-13</c:v>
                </c:pt>
                <c:pt idx="10905">
                  <c:v>-1.4000000000000001E-13</c:v>
                </c:pt>
                <c:pt idx="10906">
                  <c:v>-8.0999999999999996E-14</c:v>
                </c:pt>
                <c:pt idx="10907">
                  <c:v>-1.2599999999999999E-13</c:v>
                </c:pt>
                <c:pt idx="10908">
                  <c:v>-1.1499999999999999E-13</c:v>
                </c:pt>
                <c:pt idx="10909">
                  <c:v>-2.2199999999999999E-13</c:v>
                </c:pt>
                <c:pt idx="10910">
                  <c:v>-2.9100000000000002E-13</c:v>
                </c:pt>
                <c:pt idx="10911">
                  <c:v>-5.8000000000000005E-14</c:v>
                </c:pt>
                <c:pt idx="10912">
                  <c:v>-3.5000000000000002E-14</c:v>
                </c:pt>
                <c:pt idx="10913">
                  <c:v>-8.2000000000000004E-14</c:v>
                </c:pt>
                <c:pt idx="10914">
                  <c:v>-2.3300000000000002E-13</c:v>
                </c:pt>
                <c:pt idx="10915">
                  <c:v>-1.89E-13</c:v>
                </c:pt>
                <c:pt idx="10916">
                  <c:v>-1.2099999999999999E-13</c:v>
                </c:pt>
                <c:pt idx="10917">
                  <c:v>-1.31E-13</c:v>
                </c:pt>
                <c:pt idx="10918">
                  <c:v>-2.61E-13</c:v>
                </c:pt>
                <c:pt idx="10919">
                  <c:v>-2.49E-13</c:v>
                </c:pt>
                <c:pt idx="10920">
                  <c:v>-4.1000000000000002E-14</c:v>
                </c:pt>
                <c:pt idx="10921">
                  <c:v>-1.1700000000000001E-13</c:v>
                </c:pt>
                <c:pt idx="10922">
                  <c:v>-1.5700000000000001E-13</c:v>
                </c:pt>
                <c:pt idx="10923">
                  <c:v>-2.8999999999999998E-13</c:v>
                </c:pt>
                <c:pt idx="10924">
                  <c:v>-1.01E-13</c:v>
                </c:pt>
                <c:pt idx="10925">
                  <c:v>-1.19E-13</c:v>
                </c:pt>
                <c:pt idx="10926">
                  <c:v>-9.5999999999999995E-14</c:v>
                </c:pt>
                <c:pt idx="10927">
                  <c:v>-4.3E-14</c:v>
                </c:pt>
                <c:pt idx="10928">
                  <c:v>-2.0899999999999999E-13</c:v>
                </c:pt>
                <c:pt idx="10929">
                  <c:v>-2.2699999999999999E-13</c:v>
                </c:pt>
                <c:pt idx="10930">
                  <c:v>-2.4099999999999998E-13</c:v>
                </c:pt>
                <c:pt idx="10931">
                  <c:v>-2.2099999999999999E-13</c:v>
                </c:pt>
                <c:pt idx="10932">
                  <c:v>-1.48E-13</c:v>
                </c:pt>
                <c:pt idx="10933">
                  <c:v>-2.7499999999999999E-13</c:v>
                </c:pt>
                <c:pt idx="10934">
                  <c:v>-2.5800000000000001E-13</c:v>
                </c:pt>
                <c:pt idx="10935">
                  <c:v>-1E-14</c:v>
                </c:pt>
                <c:pt idx="10936">
                  <c:v>-1.83E-13</c:v>
                </c:pt>
                <c:pt idx="10937">
                  <c:v>-2.2199999999999999E-13</c:v>
                </c:pt>
                <c:pt idx="10938">
                  <c:v>-4.4999999999999998E-14</c:v>
                </c:pt>
                <c:pt idx="10939">
                  <c:v>-2.6900000000000001E-13</c:v>
                </c:pt>
                <c:pt idx="10940">
                  <c:v>-1.7999999999999999E-13</c:v>
                </c:pt>
                <c:pt idx="10941">
                  <c:v>3.5999999999999998E-14</c:v>
                </c:pt>
                <c:pt idx="10942">
                  <c:v>-1.7999999999999999E-13</c:v>
                </c:pt>
                <c:pt idx="10943">
                  <c:v>-1.8700000000000001E-13</c:v>
                </c:pt>
                <c:pt idx="10944">
                  <c:v>-2.0899999999999999E-13</c:v>
                </c:pt>
                <c:pt idx="10945">
                  <c:v>-1.2599999999999999E-13</c:v>
                </c:pt>
                <c:pt idx="10946">
                  <c:v>-2.38E-13</c:v>
                </c:pt>
                <c:pt idx="10947">
                  <c:v>-1.71E-13</c:v>
                </c:pt>
                <c:pt idx="10948">
                  <c:v>-1.3500000000000001E-13</c:v>
                </c:pt>
                <c:pt idx="10949">
                  <c:v>-2.8999999999999998E-13</c:v>
                </c:pt>
                <c:pt idx="10950">
                  <c:v>-1.4499999999999999E-13</c:v>
                </c:pt>
                <c:pt idx="10951">
                  <c:v>-1.7600000000000001E-13</c:v>
                </c:pt>
                <c:pt idx="10952">
                  <c:v>-2.3500000000000001E-13</c:v>
                </c:pt>
                <c:pt idx="10953">
                  <c:v>-1.47E-13</c:v>
                </c:pt>
                <c:pt idx="10954">
                  <c:v>-2.3E-14</c:v>
                </c:pt>
                <c:pt idx="10955">
                  <c:v>-2.84E-13</c:v>
                </c:pt>
                <c:pt idx="10956">
                  <c:v>-8.8999999999999999E-14</c:v>
                </c:pt>
                <c:pt idx="10957">
                  <c:v>-2.6900000000000001E-13</c:v>
                </c:pt>
                <c:pt idx="10958">
                  <c:v>-1.8599999999999999E-13</c:v>
                </c:pt>
                <c:pt idx="10959">
                  <c:v>-2.3899999999999999E-13</c:v>
                </c:pt>
                <c:pt idx="10960">
                  <c:v>-2.4199999999999998E-13</c:v>
                </c:pt>
                <c:pt idx="10961">
                  <c:v>-1.37E-13</c:v>
                </c:pt>
                <c:pt idx="10962">
                  <c:v>-1.3799999999999999E-13</c:v>
                </c:pt>
                <c:pt idx="10963">
                  <c:v>-2.7499999999999999E-13</c:v>
                </c:pt>
                <c:pt idx="10964">
                  <c:v>-1.59E-13</c:v>
                </c:pt>
                <c:pt idx="10965">
                  <c:v>-2.3999999999999999E-13</c:v>
                </c:pt>
                <c:pt idx="10966">
                  <c:v>-2.0999999999999999E-13</c:v>
                </c:pt>
                <c:pt idx="10967">
                  <c:v>-3.3800000000000002E-13</c:v>
                </c:pt>
                <c:pt idx="10968">
                  <c:v>-1.4600000000000001E-13</c:v>
                </c:pt>
                <c:pt idx="10969">
                  <c:v>-1.9799999999999999E-13</c:v>
                </c:pt>
                <c:pt idx="10970">
                  <c:v>-1.2900000000000001E-13</c:v>
                </c:pt>
                <c:pt idx="10971">
                  <c:v>-3.8499999999999998E-13</c:v>
                </c:pt>
                <c:pt idx="10972">
                  <c:v>-1.2900000000000001E-13</c:v>
                </c:pt>
                <c:pt idx="10973">
                  <c:v>-2.7799999999999998E-13</c:v>
                </c:pt>
                <c:pt idx="10974">
                  <c:v>-4.7000000000000002E-14</c:v>
                </c:pt>
                <c:pt idx="10975">
                  <c:v>-1.8100000000000001E-13</c:v>
                </c:pt>
                <c:pt idx="10976">
                  <c:v>-1.7500000000000001E-13</c:v>
                </c:pt>
                <c:pt idx="10977">
                  <c:v>-2.36E-13</c:v>
                </c:pt>
                <c:pt idx="10978">
                  <c:v>-1.49E-13</c:v>
                </c:pt>
                <c:pt idx="10979">
                  <c:v>-2.07E-13</c:v>
                </c:pt>
                <c:pt idx="10980">
                  <c:v>-1.25E-13</c:v>
                </c:pt>
                <c:pt idx="10981">
                  <c:v>-2.2199999999999999E-13</c:v>
                </c:pt>
                <c:pt idx="10982">
                  <c:v>-1.84E-13</c:v>
                </c:pt>
                <c:pt idx="10983">
                  <c:v>-1.95E-13</c:v>
                </c:pt>
                <c:pt idx="10984">
                  <c:v>-2.4500000000000002E-13</c:v>
                </c:pt>
                <c:pt idx="10985">
                  <c:v>-1.0499999999999999E-13</c:v>
                </c:pt>
                <c:pt idx="10986">
                  <c:v>-1.0499999999999999E-13</c:v>
                </c:pt>
                <c:pt idx="10987">
                  <c:v>-2.0000000000000001E-13</c:v>
                </c:pt>
                <c:pt idx="10988">
                  <c:v>-1.09E-13</c:v>
                </c:pt>
                <c:pt idx="10989">
                  <c:v>-2.7900000000000002E-13</c:v>
                </c:pt>
                <c:pt idx="10990">
                  <c:v>-1.3400000000000001E-13</c:v>
                </c:pt>
                <c:pt idx="10991">
                  <c:v>-2.4300000000000002E-13</c:v>
                </c:pt>
                <c:pt idx="10992">
                  <c:v>-1.84E-13</c:v>
                </c:pt>
                <c:pt idx="10993">
                  <c:v>-1.4499999999999999E-13</c:v>
                </c:pt>
                <c:pt idx="10994">
                  <c:v>-9.5999999999999995E-14</c:v>
                </c:pt>
                <c:pt idx="10995">
                  <c:v>-2.2199999999999999E-13</c:v>
                </c:pt>
                <c:pt idx="10996">
                  <c:v>-2.5500000000000002E-13</c:v>
                </c:pt>
                <c:pt idx="10997">
                  <c:v>-1.42E-13</c:v>
                </c:pt>
                <c:pt idx="10998">
                  <c:v>-2.6399999999999999E-13</c:v>
                </c:pt>
                <c:pt idx="10999">
                  <c:v>-1.3299999999999999E-13</c:v>
                </c:pt>
                <c:pt idx="11000">
                  <c:v>-1.7999999999999999E-14</c:v>
                </c:pt>
                <c:pt idx="11001">
                  <c:v>-3.6600000000000001E-13</c:v>
                </c:pt>
                <c:pt idx="11002">
                  <c:v>-1.25E-13</c:v>
                </c:pt>
                <c:pt idx="11003">
                  <c:v>-1.1999999999999999E-13</c:v>
                </c:pt>
                <c:pt idx="11004">
                  <c:v>-1.2900000000000001E-13</c:v>
                </c:pt>
                <c:pt idx="11005">
                  <c:v>-2.13E-13</c:v>
                </c:pt>
                <c:pt idx="11006">
                  <c:v>-1.47E-13</c:v>
                </c:pt>
                <c:pt idx="11007">
                  <c:v>-1.55E-13</c:v>
                </c:pt>
                <c:pt idx="11008">
                  <c:v>-1.5800000000000001E-13</c:v>
                </c:pt>
                <c:pt idx="11009">
                  <c:v>-1.8200000000000001E-13</c:v>
                </c:pt>
                <c:pt idx="11010">
                  <c:v>-2.8599999999999999E-13</c:v>
                </c:pt>
                <c:pt idx="11011">
                  <c:v>-1.48E-13</c:v>
                </c:pt>
                <c:pt idx="11012">
                  <c:v>-2.0000000000000001E-13</c:v>
                </c:pt>
                <c:pt idx="11013">
                  <c:v>-1.6799999999999999E-13</c:v>
                </c:pt>
                <c:pt idx="11014">
                  <c:v>-1.83E-13</c:v>
                </c:pt>
                <c:pt idx="11015">
                  <c:v>-1.53E-13</c:v>
                </c:pt>
                <c:pt idx="11016">
                  <c:v>-1.3799999999999999E-13</c:v>
                </c:pt>
                <c:pt idx="11017">
                  <c:v>-2.7599999999999999E-13</c:v>
                </c:pt>
                <c:pt idx="11018">
                  <c:v>-1.18E-13</c:v>
                </c:pt>
                <c:pt idx="11019">
                  <c:v>-2.7799999999999998E-13</c:v>
                </c:pt>
                <c:pt idx="11020">
                  <c:v>-1.8200000000000001E-13</c:v>
                </c:pt>
                <c:pt idx="11021">
                  <c:v>-2.6499999999999998E-13</c:v>
                </c:pt>
                <c:pt idx="11022">
                  <c:v>-1.2099999999999999E-13</c:v>
                </c:pt>
                <c:pt idx="11023">
                  <c:v>-1.9099999999999999E-13</c:v>
                </c:pt>
                <c:pt idx="11024">
                  <c:v>-1.55E-13</c:v>
                </c:pt>
                <c:pt idx="11025">
                  <c:v>-1.8599999999999999E-13</c:v>
                </c:pt>
                <c:pt idx="11026">
                  <c:v>-2.48E-13</c:v>
                </c:pt>
                <c:pt idx="11027">
                  <c:v>-1.3899999999999999E-13</c:v>
                </c:pt>
                <c:pt idx="11028">
                  <c:v>-2.72E-13</c:v>
                </c:pt>
                <c:pt idx="11029">
                  <c:v>-2.26E-13</c:v>
                </c:pt>
                <c:pt idx="11030">
                  <c:v>-2.4199999999999998E-13</c:v>
                </c:pt>
                <c:pt idx="11031">
                  <c:v>-1.4499999999999999E-13</c:v>
                </c:pt>
                <c:pt idx="11032">
                  <c:v>-2.7399999999999999E-13</c:v>
                </c:pt>
                <c:pt idx="11033">
                  <c:v>-1.1099999999999999E-13</c:v>
                </c:pt>
                <c:pt idx="11034">
                  <c:v>-2.4099999999999998E-13</c:v>
                </c:pt>
                <c:pt idx="11035">
                  <c:v>-8.3E-14</c:v>
                </c:pt>
                <c:pt idx="11036">
                  <c:v>-2.6499999999999998E-13</c:v>
                </c:pt>
                <c:pt idx="11037">
                  <c:v>-9.7000000000000003E-14</c:v>
                </c:pt>
                <c:pt idx="11038">
                  <c:v>-1.47E-13</c:v>
                </c:pt>
                <c:pt idx="11039">
                  <c:v>-2.0000000000000001E-13</c:v>
                </c:pt>
                <c:pt idx="11040">
                  <c:v>-1.3299999999999999E-13</c:v>
                </c:pt>
                <c:pt idx="11041">
                  <c:v>-1.53E-13</c:v>
                </c:pt>
                <c:pt idx="11042">
                  <c:v>-1.0499999999999999E-13</c:v>
                </c:pt>
                <c:pt idx="11043">
                  <c:v>-2.1800000000000001E-13</c:v>
                </c:pt>
                <c:pt idx="11044">
                  <c:v>-1.9199999999999999E-13</c:v>
                </c:pt>
                <c:pt idx="11045">
                  <c:v>-2.0299999999999999E-13</c:v>
                </c:pt>
                <c:pt idx="11046">
                  <c:v>-8.8999999999999999E-14</c:v>
                </c:pt>
                <c:pt idx="11047">
                  <c:v>-1.3799999999999999E-13</c:v>
                </c:pt>
                <c:pt idx="11048">
                  <c:v>-1.3500000000000001E-13</c:v>
                </c:pt>
                <c:pt idx="11049">
                  <c:v>-1.66E-13</c:v>
                </c:pt>
                <c:pt idx="11050">
                  <c:v>-2.07E-13</c:v>
                </c:pt>
                <c:pt idx="11051">
                  <c:v>-1.89E-13</c:v>
                </c:pt>
                <c:pt idx="11052">
                  <c:v>-1.6799999999999999E-13</c:v>
                </c:pt>
                <c:pt idx="11053">
                  <c:v>-1.36E-13</c:v>
                </c:pt>
                <c:pt idx="11054">
                  <c:v>-6.2999999999999997E-14</c:v>
                </c:pt>
                <c:pt idx="11055">
                  <c:v>-1.95E-13</c:v>
                </c:pt>
                <c:pt idx="11056">
                  <c:v>-7.7E-14</c:v>
                </c:pt>
                <c:pt idx="11057">
                  <c:v>-1.78E-13</c:v>
                </c:pt>
                <c:pt idx="11058">
                  <c:v>-1.66E-13</c:v>
                </c:pt>
                <c:pt idx="11059">
                  <c:v>-1.8200000000000001E-13</c:v>
                </c:pt>
                <c:pt idx="11060">
                  <c:v>-1.7299999999999999E-13</c:v>
                </c:pt>
                <c:pt idx="11061">
                  <c:v>-1.8200000000000001E-13</c:v>
                </c:pt>
                <c:pt idx="11062">
                  <c:v>-2.5399999999999998E-13</c:v>
                </c:pt>
                <c:pt idx="11063">
                  <c:v>-1.6900000000000001E-13</c:v>
                </c:pt>
                <c:pt idx="11064">
                  <c:v>-1.36E-13</c:v>
                </c:pt>
                <c:pt idx="11065">
                  <c:v>-1.3199999999999999E-13</c:v>
                </c:pt>
                <c:pt idx="11066">
                  <c:v>-1.65E-13</c:v>
                </c:pt>
                <c:pt idx="11067">
                  <c:v>-9.1000000000000004E-14</c:v>
                </c:pt>
                <c:pt idx="11068">
                  <c:v>-1.65E-13</c:v>
                </c:pt>
                <c:pt idx="11069">
                  <c:v>-1.47E-13</c:v>
                </c:pt>
                <c:pt idx="11070">
                  <c:v>-2.4700000000000001E-13</c:v>
                </c:pt>
                <c:pt idx="11071">
                  <c:v>-2.24E-13</c:v>
                </c:pt>
                <c:pt idx="11072">
                  <c:v>-6.1000000000000005E-14</c:v>
                </c:pt>
                <c:pt idx="11073">
                  <c:v>-1.7600000000000001E-13</c:v>
                </c:pt>
                <c:pt idx="11074">
                  <c:v>-1.0199999999999999E-13</c:v>
                </c:pt>
                <c:pt idx="11075">
                  <c:v>-1.77E-13</c:v>
                </c:pt>
                <c:pt idx="11076">
                  <c:v>-1.8700000000000001E-13</c:v>
                </c:pt>
                <c:pt idx="11077">
                  <c:v>-2.1800000000000001E-13</c:v>
                </c:pt>
                <c:pt idx="11078">
                  <c:v>-1.3E-13</c:v>
                </c:pt>
                <c:pt idx="11079">
                  <c:v>-1.5700000000000001E-13</c:v>
                </c:pt>
                <c:pt idx="11080">
                  <c:v>-1.6199999999999999E-13</c:v>
                </c:pt>
                <c:pt idx="11081">
                  <c:v>-1.42E-13</c:v>
                </c:pt>
                <c:pt idx="11082">
                  <c:v>-1.1700000000000001E-13</c:v>
                </c:pt>
                <c:pt idx="11083">
                  <c:v>-2.9100000000000002E-13</c:v>
                </c:pt>
                <c:pt idx="11084">
                  <c:v>-6.1000000000000005E-14</c:v>
                </c:pt>
                <c:pt idx="11085">
                  <c:v>-1.78E-13</c:v>
                </c:pt>
                <c:pt idx="11086">
                  <c:v>-2.01E-13</c:v>
                </c:pt>
                <c:pt idx="11087">
                  <c:v>-1.4499999999999999E-13</c:v>
                </c:pt>
                <c:pt idx="11088">
                  <c:v>-2.1499999999999999E-13</c:v>
                </c:pt>
                <c:pt idx="11089">
                  <c:v>-1.5800000000000001E-13</c:v>
                </c:pt>
                <c:pt idx="11090">
                  <c:v>-2.1200000000000001E-13</c:v>
                </c:pt>
                <c:pt idx="11091">
                  <c:v>-1.1700000000000001E-13</c:v>
                </c:pt>
                <c:pt idx="11092">
                  <c:v>-1.1600000000000001E-13</c:v>
                </c:pt>
                <c:pt idx="11093">
                  <c:v>-3.4899999999999998E-13</c:v>
                </c:pt>
                <c:pt idx="11094">
                  <c:v>-1.5200000000000001E-13</c:v>
                </c:pt>
                <c:pt idx="11095">
                  <c:v>-1.83E-13</c:v>
                </c:pt>
                <c:pt idx="11096">
                  <c:v>-1.3799999999999999E-13</c:v>
                </c:pt>
                <c:pt idx="11097">
                  <c:v>-7.6000000000000004E-14</c:v>
                </c:pt>
                <c:pt idx="11098">
                  <c:v>-1.18E-13</c:v>
                </c:pt>
                <c:pt idx="11099">
                  <c:v>-1.2800000000000001E-13</c:v>
                </c:pt>
                <c:pt idx="11100">
                  <c:v>-2.6800000000000002E-13</c:v>
                </c:pt>
                <c:pt idx="11101">
                  <c:v>-1.18E-13</c:v>
                </c:pt>
                <c:pt idx="11102">
                  <c:v>-3.5000000000000002E-13</c:v>
                </c:pt>
                <c:pt idx="11103">
                  <c:v>-1.4499999999999999E-13</c:v>
                </c:pt>
                <c:pt idx="11104">
                  <c:v>-2.1700000000000001E-13</c:v>
                </c:pt>
                <c:pt idx="11105">
                  <c:v>-1.4499999999999999E-13</c:v>
                </c:pt>
                <c:pt idx="11106">
                  <c:v>-1.5800000000000001E-13</c:v>
                </c:pt>
                <c:pt idx="11107">
                  <c:v>-1.7000000000000001E-13</c:v>
                </c:pt>
                <c:pt idx="11108">
                  <c:v>-1.7500000000000001E-13</c:v>
                </c:pt>
                <c:pt idx="11109">
                  <c:v>-1.8200000000000001E-13</c:v>
                </c:pt>
                <c:pt idx="11110">
                  <c:v>-2.1100000000000001E-13</c:v>
                </c:pt>
                <c:pt idx="11111">
                  <c:v>-2.5500000000000002E-13</c:v>
                </c:pt>
                <c:pt idx="11112">
                  <c:v>-1.65E-13</c:v>
                </c:pt>
                <c:pt idx="11113">
                  <c:v>-2.0299999999999999E-13</c:v>
                </c:pt>
                <c:pt idx="11114">
                  <c:v>-2.8300000000000001E-13</c:v>
                </c:pt>
                <c:pt idx="11115">
                  <c:v>-1.06E-13</c:v>
                </c:pt>
                <c:pt idx="11116">
                  <c:v>-7.4999999999999996E-14</c:v>
                </c:pt>
                <c:pt idx="11117">
                  <c:v>-1.3299999999999999E-13</c:v>
                </c:pt>
                <c:pt idx="11118">
                  <c:v>-2.0600000000000001E-13</c:v>
                </c:pt>
                <c:pt idx="11119">
                  <c:v>-2.2E-13</c:v>
                </c:pt>
                <c:pt idx="11120">
                  <c:v>-1.5200000000000001E-13</c:v>
                </c:pt>
                <c:pt idx="11121">
                  <c:v>-1.61E-13</c:v>
                </c:pt>
                <c:pt idx="11122">
                  <c:v>-7.7999999999999996E-14</c:v>
                </c:pt>
                <c:pt idx="11123">
                  <c:v>-1.24E-13</c:v>
                </c:pt>
                <c:pt idx="11124">
                  <c:v>-2.36E-13</c:v>
                </c:pt>
                <c:pt idx="11125">
                  <c:v>-8.3999999999999995E-14</c:v>
                </c:pt>
                <c:pt idx="11126">
                  <c:v>-1.55E-13</c:v>
                </c:pt>
                <c:pt idx="11127">
                  <c:v>-3.0099999999999998E-13</c:v>
                </c:pt>
                <c:pt idx="11128">
                  <c:v>-9.7000000000000003E-14</c:v>
                </c:pt>
                <c:pt idx="11129">
                  <c:v>-3.2800000000000002E-13</c:v>
                </c:pt>
                <c:pt idx="11130">
                  <c:v>-1.3500000000000001E-13</c:v>
                </c:pt>
                <c:pt idx="11131">
                  <c:v>-1.2300000000000001E-13</c:v>
                </c:pt>
                <c:pt idx="11132">
                  <c:v>-1.03E-13</c:v>
                </c:pt>
                <c:pt idx="11133">
                  <c:v>-1.84E-13</c:v>
                </c:pt>
                <c:pt idx="11134">
                  <c:v>-1.25E-13</c:v>
                </c:pt>
                <c:pt idx="11135">
                  <c:v>-3.2E-13</c:v>
                </c:pt>
                <c:pt idx="11136">
                  <c:v>-1.47E-13</c:v>
                </c:pt>
                <c:pt idx="11137">
                  <c:v>-1.4999999999999999E-13</c:v>
                </c:pt>
                <c:pt idx="11138">
                  <c:v>-7.1999999999999996E-14</c:v>
                </c:pt>
                <c:pt idx="11139">
                  <c:v>-1.84E-13</c:v>
                </c:pt>
                <c:pt idx="11140">
                  <c:v>-2.6199999999999999E-13</c:v>
                </c:pt>
                <c:pt idx="11141">
                  <c:v>-2.6800000000000002E-13</c:v>
                </c:pt>
                <c:pt idx="11142">
                  <c:v>-9.5999999999999995E-14</c:v>
                </c:pt>
                <c:pt idx="11143">
                  <c:v>-6.2000000000000001E-14</c:v>
                </c:pt>
                <c:pt idx="11144">
                  <c:v>-2.14E-13</c:v>
                </c:pt>
                <c:pt idx="11145">
                  <c:v>-1.13E-13</c:v>
                </c:pt>
                <c:pt idx="11146">
                  <c:v>-1.77E-13</c:v>
                </c:pt>
                <c:pt idx="11147">
                  <c:v>-1.8800000000000001E-13</c:v>
                </c:pt>
                <c:pt idx="11148">
                  <c:v>-1.3299999999999999E-13</c:v>
                </c:pt>
                <c:pt idx="11149">
                  <c:v>-2.0899999999999999E-13</c:v>
                </c:pt>
                <c:pt idx="11150">
                  <c:v>-1.8800000000000001E-13</c:v>
                </c:pt>
                <c:pt idx="11151">
                  <c:v>-1.7500000000000001E-13</c:v>
                </c:pt>
                <c:pt idx="11152">
                  <c:v>-1.8800000000000001E-13</c:v>
                </c:pt>
                <c:pt idx="11153">
                  <c:v>-6.5000000000000001E-14</c:v>
                </c:pt>
                <c:pt idx="11154">
                  <c:v>-2.3400000000000001E-13</c:v>
                </c:pt>
                <c:pt idx="11155">
                  <c:v>-1.3400000000000001E-13</c:v>
                </c:pt>
                <c:pt idx="11156">
                  <c:v>-1.31E-13</c:v>
                </c:pt>
                <c:pt idx="11157">
                  <c:v>-2.2300000000000001E-13</c:v>
                </c:pt>
                <c:pt idx="11158">
                  <c:v>-1.48E-13</c:v>
                </c:pt>
                <c:pt idx="11159">
                  <c:v>-2.6399999999999999E-13</c:v>
                </c:pt>
                <c:pt idx="11160">
                  <c:v>-1.59E-13</c:v>
                </c:pt>
                <c:pt idx="11161">
                  <c:v>4.3E-14</c:v>
                </c:pt>
                <c:pt idx="11162">
                  <c:v>-1.8599999999999999E-13</c:v>
                </c:pt>
                <c:pt idx="11163">
                  <c:v>-6.8000000000000001E-14</c:v>
                </c:pt>
                <c:pt idx="11164">
                  <c:v>-2.1599999999999999E-13</c:v>
                </c:pt>
                <c:pt idx="11165">
                  <c:v>-3.2E-13</c:v>
                </c:pt>
                <c:pt idx="11166">
                  <c:v>-1.4000000000000001E-13</c:v>
                </c:pt>
                <c:pt idx="11167">
                  <c:v>-2.0600000000000001E-13</c:v>
                </c:pt>
                <c:pt idx="11168">
                  <c:v>-1.43E-13</c:v>
                </c:pt>
                <c:pt idx="11169">
                  <c:v>-1.3799999999999999E-13</c:v>
                </c:pt>
                <c:pt idx="11170">
                  <c:v>-1.9699999999999999E-13</c:v>
                </c:pt>
                <c:pt idx="11171">
                  <c:v>-8.6999999999999995E-14</c:v>
                </c:pt>
                <c:pt idx="11172">
                  <c:v>-1.0799999999999999E-13</c:v>
                </c:pt>
                <c:pt idx="11173">
                  <c:v>-1.4499999999999999E-13</c:v>
                </c:pt>
                <c:pt idx="11174">
                  <c:v>-7.1999999999999996E-14</c:v>
                </c:pt>
                <c:pt idx="11175">
                  <c:v>-1.61E-13</c:v>
                </c:pt>
                <c:pt idx="11176">
                  <c:v>-1.47E-13</c:v>
                </c:pt>
                <c:pt idx="11177">
                  <c:v>-2.01E-13</c:v>
                </c:pt>
                <c:pt idx="11178">
                  <c:v>-1.9099999999999999E-13</c:v>
                </c:pt>
                <c:pt idx="11179">
                  <c:v>-2.1599999999999999E-13</c:v>
                </c:pt>
                <c:pt idx="11180">
                  <c:v>-2.1499999999999999E-13</c:v>
                </c:pt>
                <c:pt idx="11181">
                  <c:v>-1.24E-13</c:v>
                </c:pt>
                <c:pt idx="11182">
                  <c:v>4.7999999999999997E-14</c:v>
                </c:pt>
                <c:pt idx="11183">
                  <c:v>-1.8200000000000001E-13</c:v>
                </c:pt>
                <c:pt idx="11184">
                  <c:v>-2.7699999999999998E-13</c:v>
                </c:pt>
                <c:pt idx="11185">
                  <c:v>1.4E-14</c:v>
                </c:pt>
                <c:pt idx="11186">
                  <c:v>-2.7799999999999998E-13</c:v>
                </c:pt>
                <c:pt idx="11187">
                  <c:v>-1.6300000000000001E-13</c:v>
                </c:pt>
                <c:pt idx="11188">
                  <c:v>-2.0000000000000001E-13</c:v>
                </c:pt>
                <c:pt idx="11189">
                  <c:v>-9.7000000000000003E-14</c:v>
                </c:pt>
                <c:pt idx="11190">
                  <c:v>-2.1499999999999999E-13</c:v>
                </c:pt>
                <c:pt idx="11191">
                  <c:v>-1.89E-13</c:v>
                </c:pt>
                <c:pt idx="11192">
                  <c:v>-1.1700000000000001E-13</c:v>
                </c:pt>
                <c:pt idx="11193">
                  <c:v>-6.8999999999999996E-14</c:v>
                </c:pt>
                <c:pt idx="11194">
                  <c:v>-2.4199999999999998E-13</c:v>
                </c:pt>
                <c:pt idx="11195">
                  <c:v>-2.13E-13</c:v>
                </c:pt>
                <c:pt idx="11196">
                  <c:v>-1.7399999999999999E-13</c:v>
                </c:pt>
                <c:pt idx="11197">
                  <c:v>-1.3799999999999999E-13</c:v>
                </c:pt>
                <c:pt idx="11198">
                  <c:v>-1.8100000000000001E-13</c:v>
                </c:pt>
                <c:pt idx="11199">
                  <c:v>-4.4999999999999998E-14</c:v>
                </c:pt>
                <c:pt idx="11200">
                  <c:v>-2.1100000000000001E-13</c:v>
                </c:pt>
                <c:pt idx="11201">
                  <c:v>-1.7500000000000001E-13</c:v>
                </c:pt>
                <c:pt idx="11202">
                  <c:v>-1.8800000000000001E-13</c:v>
                </c:pt>
                <c:pt idx="11203">
                  <c:v>1.9000000000000001E-14</c:v>
                </c:pt>
                <c:pt idx="11204">
                  <c:v>-1.2099999999999999E-13</c:v>
                </c:pt>
                <c:pt idx="11205">
                  <c:v>-1.42E-13</c:v>
                </c:pt>
                <c:pt idx="11206">
                  <c:v>-1.9300000000000001E-13</c:v>
                </c:pt>
                <c:pt idx="11207">
                  <c:v>-1.55E-13</c:v>
                </c:pt>
                <c:pt idx="11208">
                  <c:v>-2.1800000000000001E-13</c:v>
                </c:pt>
                <c:pt idx="11209">
                  <c:v>-1.0199999999999999E-13</c:v>
                </c:pt>
                <c:pt idx="11210">
                  <c:v>-2.4999999999999999E-13</c:v>
                </c:pt>
                <c:pt idx="11211">
                  <c:v>-1.9799999999999999E-13</c:v>
                </c:pt>
                <c:pt idx="11212">
                  <c:v>-2.14E-13</c:v>
                </c:pt>
                <c:pt idx="11213">
                  <c:v>-1.3400000000000001E-13</c:v>
                </c:pt>
                <c:pt idx="11214">
                  <c:v>-1.3400000000000001E-13</c:v>
                </c:pt>
                <c:pt idx="11215">
                  <c:v>-1.06E-13</c:v>
                </c:pt>
                <c:pt idx="11216">
                  <c:v>-6.4000000000000005E-14</c:v>
                </c:pt>
                <c:pt idx="11217">
                  <c:v>-2.4400000000000002E-13</c:v>
                </c:pt>
                <c:pt idx="11218">
                  <c:v>-2.08E-13</c:v>
                </c:pt>
                <c:pt idx="11219">
                  <c:v>-1.83E-13</c:v>
                </c:pt>
                <c:pt idx="11220">
                  <c:v>-2.5800000000000001E-13</c:v>
                </c:pt>
                <c:pt idx="11221">
                  <c:v>-1.37E-13</c:v>
                </c:pt>
                <c:pt idx="11222">
                  <c:v>-1.3199999999999999E-13</c:v>
                </c:pt>
                <c:pt idx="11223">
                  <c:v>-1.8100000000000001E-13</c:v>
                </c:pt>
                <c:pt idx="11224">
                  <c:v>-2.8799999999999998E-13</c:v>
                </c:pt>
                <c:pt idx="11225">
                  <c:v>-1.61E-13</c:v>
                </c:pt>
                <c:pt idx="11226">
                  <c:v>-1.54E-13</c:v>
                </c:pt>
                <c:pt idx="11227">
                  <c:v>-7.1E-14</c:v>
                </c:pt>
                <c:pt idx="11228">
                  <c:v>-1.1999999999999999E-13</c:v>
                </c:pt>
                <c:pt idx="11229">
                  <c:v>-1.8700000000000001E-13</c:v>
                </c:pt>
                <c:pt idx="11230">
                  <c:v>-1.89E-13</c:v>
                </c:pt>
                <c:pt idx="11231">
                  <c:v>-1.67E-13</c:v>
                </c:pt>
                <c:pt idx="11232">
                  <c:v>-1.09E-13</c:v>
                </c:pt>
                <c:pt idx="11233">
                  <c:v>-1.1600000000000001E-13</c:v>
                </c:pt>
                <c:pt idx="11234">
                  <c:v>-2.6299999999999999E-13</c:v>
                </c:pt>
                <c:pt idx="11235">
                  <c:v>-2.0399999999999999E-13</c:v>
                </c:pt>
                <c:pt idx="11236">
                  <c:v>-1.8100000000000001E-13</c:v>
                </c:pt>
                <c:pt idx="11237">
                  <c:v>-2.37E-13</c:v>
                </c:pt>
                <c:pt idx="11238">
                  <c:v>-2.2699999999999999E-13</c:v>
                </c:pt>
                <c:pt idx="11239">
                  <c:v>-1.31E-13</c:v>
                </c:pt>
                <c:pt idx="11240">
                  <c:v>-1.4499999999999999E-13</c:v>
                </c:pt>
                <c:pt idx="11241">
                  <c:v>-1.8599999999999999E-13</c:v>
                </c:pt>
                <c:pt idx="11242">
                  <c:v>-2.1700000000000001E-13</c:v>
                </c:pt>
                <c:pt idx="11243">
                  <c:v>-6.2000000000000001E-14</c:v>
                </c:pt>
                <c:pt idx="11244">
                  <c:v>-2E-14</c:v>
                </c:pt>
                <c:pt idx="11245">
                  <c:v>-2.0399999999999999E-13</c:v>
                </c:pt>
                <c:pt idx="11246">
                  <c:v>-1.8100000000000001E-13</c:v>
                </c:pt>
                <c:pt idx="11247">
                  <c:v>-1.36E-13</c:v>
                </c:pt>
                <c:pt idx="11248">
                  <c:v>-3.0099999999999998E-13</c:v>
                </c:pt>
                <c:pt idx="11249">
                  <c:v>-1.1700000000000001E-13</c:v>
                </c:pt>
                <c:pt idx="11250">
                  <c:v>-1.43E-13</c:v>
                </c:pt>
                <c:pt idx="11251">
                  <c:v>1.0000000000000001E-15</c:v>
                </c:pt>
                <c:pt idx="11252">
                  <c:v>-2.2699999999999999E-13</c:v>
                </c:pt>
                <c:pt idx="11253">
                  <c:v>-2.19E-13</c:v>
                </c:pt>
                <c:pt idx="11254">
                  <c:v>-2.1200000000000001E-13</c:v>
                </c:pt>
                <c:pt idx="11255">
                  <c:v>-1.6E-13</c:v>
                </c:pt>
                <c:pt idx="11256">
                  <c:v>-1.4100000000000001E-13</c:v>
                </c:pt>
                <c:pt idx="11257">
                  <c:v>-1.4999999999999999E-13</c:v>
                </c:pt>
                <c:pt idx="11258">
                  <c:v>-1.9300000000000001E-13</c:v>
                </c:pt>
                <c:pt idx="11259">
                  <c:v>-1.1700000000000001E-13</c:v>
                </c:pt>
                <c:pt idx="11260">
                  <c:v>-1.06E-13</c:v>
                </c:pt>
                <c:pt idx="11261">
                  <c:v>-2.2099999999999999E-13</c:v>
                </c:pt>
                <c:pt idx="11262">
                  <c:v>-2.3099999999999997E-13</c:v>
                </c:pt>
                <c:pt idx="11263">
                  <c:v>-1.0199999999999999E-13</c:v>
                </c:pt>
                <c:pt idx="11264">
                  <c:v>-1.43E-13</c:v>
                </c:pt>
                <c:pt idx="11265">
                  <c:v>-1.25E-13</c:v>
                </c:pt>
                <c:pt idx="11266">
                  <c:v>-1.4000000000000001E-13</c:v>
                </c:pt>
                <c:pt idx="11267">
                  <c:v>-1.2599999999999999E-13</c:v>
                </c:pt>
                <c:pt idx="11268">
                  <c:v>-2.8699999999999999E-13</c:v>
                </c:pt>
                <c:pt idx="11269">
                  <c:v>-2.3200000000000002E-13</c:v>
                </c:pt>
                <c:pt idx="11270">
                  <c:v>-1.6900000000000001E-13</c:v>
                </c:pt>
                <c:pt idx="11271">
                  <c:v>-1.61E-13</c:v>
                </c:pt>
                <c:pt idx="11272">
                  <c:v>-2.13E-13</c:v>
                </c:pt>
                <c:pt idx="11273">
                  <c:v>-1.83E-13</c:v>
                </c:pt>
                <c:pt idx="11274">
                  <c:v>-1.8800000000000001E-13</c:v>
                </c:pt>
                <c:pt idx="11275">
                  <c:v>-2.01E-13</c:v>
                </c:pt>
                <c:pt idx="11276">
                  <c:v>-2.84E-13</c:v>
                </c:pt>
                <c:pt idx="11277">
                  <c:v>-3.8999999999999998E-14</c:v>
                </c:pt>
                <c:pt idx="11278">
                  <c:v>-7.4999999999999996E-14</c:v>
                </c:pt>
                <c:pt idx="11279">
                  <c:v>-2.9400000000000001E-13</c:v>
                </c:pt>
                <c:pt idx="11280">
                  <c:v>-1.2699999999999999E-13</c:v>
                </c:pt>
                <c:pt idx="11281">
                  <c:v>-1.6400000000000001E-13</c:v>
                </c:pt>
                <c:pt idx="11282">
                  <c:v>-1.1600000000000001E-13</c:v>
                </c:pt>
                <c:pt idx="11283">
                  <c:v>-1.7399999999999999E-13</c:v>
                </c:pt>
                <c:pt idx="11284">
                  <c:v>-2.2099999999999999E-13</c:v>
                </c:pt>
                <c:pt idx="11285">
                  <c:v>-1.65E-13</c:v>
                </c:pt>
                <c:pt idx="11286">
                  <c:v>-2.02E-13</c:v>
                </c:pt>
                <c:pt idx="11287">
                  <c:v>-3.3699999999999998E-13</c:v>
                </c:pt>
                <c:pt idx="11288">
                  <c:v>-2.6499999999999998E-13</c:v>
                </c:pt>
                <c:pt idx="11289">
                  <c:v>-1.09E-13</c:v>
                </c:pt>
                <c:pt idx="11290">
                  <c:v>-5.9000000000000001E-14</c:v>
                </c:pt>
                <c:pt idx="11291">
                  <c:v>-2.13E-13</c:v>
                </c:pt>
                <c:pt idx="11292">
                  <c:v>-1.5099999999999999E-13</c:v>
                </c:pt>
                <c:pt idx="11293">
                  <c:v>-1.2800000000000001E-13</c:v>
                </c:pt>
                <c:pt idx="11294">
                  <c:v>-2.07E-13</c:v>
                </c:pt>
                <c:pt idx="11295">
                  <c:v>-2.2199999999999999E-13</c:v>
                </c:pt>
                <c:pt idx="11296">
                  <c:v>-1.66E-13</c:v>
                </c:pt>
                <c:pt idx="11297">
                  <c:v>-1.6199999999999999E-13</c:v>
                </c:pt>
                <c:pt idx="11298">
                  <c:v>-1.4600000000000001E-13</c:v>
                </c:pt>
                <c:pt idx="11299">
                  <c:v>-1.0499999999999999E-13</c:v>
                </c:pt>
                <c:pt idx="11300">
                  <c:v>-2.0000000000000001E-13</c:v>
                </c:pt>
                <c:pt idx="11301">
                  <c:v>-2.9200000000000002E-13</c:v>
                </c:pt>
                <c:pt idx="11302">
                  <c:v>-1.4399999999999999E-13</c:v>
                </c:pt>
                <c:pt idx="11303">
                  <c:v>-1.67E-13</c:v>
                </c:pt>
                <c:pt idx="11304">
                  <c:v>-7.6000000000000004E-14</c:v>
                </c:pt>
                <c:pt idx="11305">
                  <c:v>-1.2699999999999999E-13</c:v>
                </c:pt>
                <c:pt idx="11306">
                  <c:v>-1.5099999999999999E-13</c:v>
                </c:pt>
                <c:pt idx="11307">
                  <c:v>-1.84E-13</c:v>
                </c:pt>
                <c:pt idx="11308">
                  <c:v>-2.8200000000000001E-13</c:v>
                </c:pt>
                <c:pt idx="11309">
                  <c:v>-2.6E-13</c:v>
                </c:pt>
                <c:pt idx="11310">
                  <c:v>-4.3E-14</c:v>
                </c:pt>
                <c:pt idx="11311">
                  <c:v>-1.8100000000000001E-13</c:v>
                </c:pt>
                <c:pt idx="11312">
                  <c:v>-1.09E-13</c:v>
                </c:pt>
                <c:pt idx="11313">
                  <c:v>-1.55E-13</c:v>
                </c:pt>
                <c:pt idx="11314">
                  <c:v>-1.9300000000000001E-13</c:v>
                </c:pt>
                <c:pt idx="11315">
                  <c:v>0</c:v>
                </c:pt>
                <c:pt idx="11316">
                  <c:v>-1.4000000000000001E-13</c:v>
                </c:pt>
                <c:pt idx="11317">
                  <c:v>-1.4499999999999999E-13</c:v>
                </c:pt>
                <c:pt idx="11318">
                  <c:v>-2.4199999999999998E-13</c:v>
                </c:pt>
                <c:pt idx="11319">
                  <c:v>-1.42E-13</c:v>
                </c:pt>
                <c:pt idx="11320">
                  <c:v>-2.9300000000000001E-13</c:v>
                </c:pt>
                <c:pt idx="11321">
                  <c:v>-1.77E-13</c:v>
                </c:pt>
                <c:pt idx="11322">
                  <c:v>-1.4600000000000001E-13</c:v>
                </c:pt>
                <c:pt idx="11323">
                  <c:v>-2.1700000000000001E-13</c:v>
                </c:pt>
                <c:pt idx="11324">
                  <c:v>-3.8000000000000002E-14</c:v>
                </c:pt>
                <c:pt idx="11325">
                  <c:v>-1.7500000000000001E-13</c:v>
                </c:pt>
                <c:pt idx="11326">
                  <c:v>-1.95E-13</c:v>
                </c:pt>
                <c:pt idx="11327">
                  <c:v>-2.07E-13</c:v>
                </c:pt>
                <c:pt idx="11328">
                  <c:v>-1.7000000000000001E-13</c:v>
                </c:pt>
                <c:pt idx="11329">
                  <c:v>-1.5099999999999999E-13</c:v>
                </c:pt>
                <c:pt idx="11330">
                  <c:v>-2.1599999999999999E-13</c:v>
                </c:pt>
                <c:pt idx="11331">
                  <c:v>-7.1999999999999996E-14</c:v>
                </c:pt>
                <c:pt idx="11332">
                  <c:v>-1.8800000000000001E-13</c:v>
                </c:pt>
                <c:pt idx="11333">
                  <c:v>-1.2599999999999999E-13</c:v>
                </c:pt>
                <c:pt idx="11334">
                  <c:v>-1.59E-13</c:v>
                </c:pt>
                <c:pt idx="11335">
                  <c:v>-9.2999999999999995E-14</c:v>
                </c:pt>
                <c:pt idx="11336">
                  <c:v>-2.6800000000000002E-13</c:v>
                </c:pt>
                <c:pt idx="11337">
                  <c:v>-4.7000000000000002E-14</c:v>
                </c:pt>
                <c:pt idx="11338">
                  <c:v>-1.4100000000000001E-13</c:v>
                </c:pt>
                <c:pt idx="11339">
                  <c:v>-1.9699999999999999E-13</c:v>
                </c:pt>
                <c:pt idx="11340">
                  <c:v>-1.1999999999999999E-13</c:v>
                </c:pt>
                <c:pt idx="11341">
                  <c:v>-1.4600000000000001E-13</c:v>
                </c:pt>
                <c:pt idx="11342">
                  <c:v>-1.2800000000000001E-13</c:v>
                </c:pt>
                <c:pt idx="11343">
                  <c:v>-2.2199999999999999E-13</c:v>
                </c:pt>
                <c:pt idx="11344">
                  <c:v>-8.6999999999999995E-14</c:v>
                </c:pt>
                <c:pt idx="11345">
                  <c:v>-1.06E-13</c:v>
                </c:pt>
                <c:pt idx="11346">
                  <c:v>-1.9300000000000001E-13</c:v>
                </c:pt>
                <c:pt idx="11347">
                  <c:v>-1.7399999999999999E-13</c:v>
                </c:pt>
                <c:pt idx="11348">
                  <c:v>-1.43E-13</c:v>
                </c:pt>
                <c:pt idx="11349">
                  <c:v>-1.1600000000000001E-13</c:v>
                </c:pt>
                <c:pt idx="11350">
                  <c:v>-1.6799999999999999E-13</c:v>
                </c:pt>
                <c:pt idx="11351">
                  <c:v>-1.1999999999999999E-13</c:v>
                </c:pt>
                <c:pt idx="11352">
                  <c:v>-1.6E-13</c:v>
                </c:pt>
                <c:pt idx="11353">
                  <c:v>-2.3899999999999999E-13</c:v>
                </c:pt>
                <c:pt idx="11354">
                  <c:v>-1.49E-13</c:v>
                </c:pt>
                <c:pt idx="11355">
                  <c:v>-2E-14</c:v>
                </c:pt>
                <c:pt idx="11356">
                  <c:v>-2.4500000000000002E-13</c:v>
                </c:pt>
                <c:pt idx="11357">
                  <c:v>-1.6900000000000001E-13</c:v>
                </c:pt>
                <c:pt idx="11358">
                  <c:v>-9.8999999999999995E-14</c:v>
                </c:pt>
                <c:pt idx="11359">
                  <c:v>-5.8000000000000005E-14</c:v>
                </c:pt>
                <c:pt idx="11360">
                  <c:v>-6.2999999999999997E-14</c:v>
                </c:pt>
                <c:pt idx="11361">
                  <c:v>-1.9799999999999999E-13</c:v>
                </c:pt>
                <c:pt idx="11362">
                  <c:v>-1.5800000000000001E-13</c:v>
                </c:pt>
                <c:pt idx="11363">
                  <c:v>-2.2099999999999999E-13</c:v>
                </c:pt>
                <c:pt idx="11364">
                  <c:v>-9.7000000000000003E-14</c:v>
                </c:pt>
                <c:pt idx="11365">
                  <c:v>-1.4000000000000001E-13</c:v>
                </c:pt>
                <c:pt idx="11366">
                  <c:v>-1.7899999999999999E-13</c:v>
                </c:pt>
                <c:pt idx="11367">
                  <c:v>-5.3999999999999997E-14</c:v>
                </c:pt>
                <c:pt idx="11368">
                  <c:v>-2.0299999999999999E-13</c:v>
                </c:pt>
                <c:pt idx="11369">
                  <c:v>-2.6599999999999998E-13</c:v>
                </c:pt>
                <c:pt idx="11370">
                  <c:v>-6.5999999999999996E-14</c:v>
                </c:pt>
                <c:pt idx="11371">
                  <c:v>-1.1999999999999999E-13</c:v>
                </c:pt>
                <c:pt idx="11372">
                  <c:v>-5.0000000000000002E-14</c:v>
                </c:pt>
                <c:pt idx="11373">
                  <c:v>-2.5199999999999999E-13</c:v>
                </c:pt>
                <c:pt idx="11374">
                  <c:v>-1.55E-13</c:v>
                </c:pt>
                <c:pt idx="11375">
                  <c:v>-1.3899999999999999E-13</c:v>
                </c:pt>
                <c:pt idx="11376">
                  <c:v>-3.0300000000000002E-13</c:v>
                </c:pt>
                <c:pt idx="11377">
                  <c:v>-7.4999999999999996E-14</c:v>
                </c:pt>
                <c:pt idx="11378">
                  <c:v>-8.8999999999999999E-14</c:v>
                </c:pt>
                <c:pt idx="11379">
                  <c:v>-2.1100000000000001E-13</c:v>
                </c:pt>
                <c:pt idx="11380">
                  <c:v>-1.6E-13</c:v>
                </c:pt>
                <c:pt idx="11381">
                  <c:v>-1.7500000000000001E-13</c:v>
                </c:pt>
                <c:pt idx="11382">
                  <c:v>-4.7999999999999997E-14</c:v>
                </c:pt>
                <c:pt idx="11383">
                  <c:v>-1.53E-13</c:v>
                </c:pt>
                <c:pt idx="11384">
                  <c:v>-2.24E-13</c:v>
                </c:pt>
                <c:pt idx="11385">
                  <c:v>-2.3099999999999997E-13</c:v>
                </c:pt>
                <c:pt idx="11386">
                  <c:v>-6.5999999999999996E-14</c:v>
                </c:pt>
                <c:pt idx="11387">
                  <c:v>-2.5299999999999998E-13</c:v>
                </c:pt>
                <c:pt idx="11388">
                  <c:v>-2.4700000000000001E-13</c:v>
                </c:pt>
                <c:pt idx="11389">
                  <c:v>-1.66E-13</c:v>
                </c:pt>
                <c:pt idx="11390">
                  <c:v>-8.6E-14</c:v>
                </c:pt>
                <c:pt idx="11391">
                  <c:v>-1.6300000000000001E-13</c:v>
                </c:pt>
                <c:pt idx="11392">
                  <c:v>-1.42E-13</c:v>
                </c:pt>
                <c:pt idx="11393">
                  <c:v>-2.5500000000000002E-13</c:v>
                </c:pt>
                <c:pt idx="11394">
                  <c:v>-1.65E-13</c:v>
                </c:pt>
                <c:pt idx="11395">
                  <c:v>-4.8999999999999999E-14</c:v>
                </c:pt>
                <c:pt idx="11396">
                  <c:v>-3.0300000000000002E-13</c:v>
                </c:pt>
                <c:pt idx="11397">
                  <c:v>-1.47E-13</c:v>
                </c:pt>
                <c:pt idx="11398">
                  <c:v>1.1E-14</c:v>
                </c:pt>
                <c:pt idx="11399">
                  <c:v>-1.7899999999999999E-13</c:v>
                </c:pt>
                <c:pt idx="11400">
                  <c:v>-1.9199999999999999E-13</c:v>
                </c:pt>
                <c:pt idx="11401">
                  <c:v>-1.6300000000000001E-13</c:v>
                </c:pt>
                <c:pt idx="11402">
                  <c:v>-2.7599999999999999E-13</c:v>
                </c:pt>
                <c:pt idx="11403">
                  <c:v>-1.2900000000000001E-13</c:v>
                </c:pt>
                <c:pt idx="11404">
                  <c:v>-2.5099999999999999E-13</c:v>
                </c:pt>
                <c:pt idx="11405">
                  <c:v>-2.5000000000000001E-14</c:v>
                </c:pt>
                <c:pt idx="11406">
                  <c:v>-1.3199999999999999E-13</c:v>
                </c:pt>
                <c:pt idx="11407">
                  <c:v>-1.0499999999999999E-13</c:v>
                </c:pt>
                <c:pt idx="11408">
                  <c:v>-2.24E-13</c:v>
                </c:pt>
                <c:pt idx="11409">
                  <c:v>-2.9000000000000003E-14</c:v>
                </c:pt>
                <c:pt idx="11410">
                  <c:v>-1.9799999999999999E-13</c:v>
                </c:pt>
                <c:pt idx="11411">
                  <c:v>-2.2099999999999999E-13</c:v>
                </c:pt>
                <c:pt idx="11412">
                  <c:v>-1.1700000000000001E-13</c:v>
                </c:pt>
                <c:pt idx="11413">
                  <c:v>-1.96E-13</c:v>
                </c:pt>
                <c:pt idx="11414">
                  <c:v>-1.43E-13</c:v>
                </c:pt>
                <c:pt idx="11415">
                  <c:v>8.9999999999999995E-15</c:v>
                </c:pt>
                <c:pt idx="11416">
                  <c:v>-2.38E-13</c:v>
                </c:pt>
                <c:pt idx="11417">
                  <c:v>-4.4999999999999998E-14</c:v>
                </c:pt>
                <c:pt idx="11418">
                  <c:v>-1.43E-13</c:v>
                </c:pt>
                <c:pt idx="11419">
                  <c:v>-1.9900000000000001E-13</c:v>
                </c:pt>
                <c:pt idx="11420">
                  <c:v>-1.7399999999999999E-13</c:v>
                </c:pt>
                <c:pt idx="11421">
                  <c:v>-1.4399999999999999E-13</c:v>
                </c:pt>
                <c:pt idx="11422">
                  <c:v>-2.08E-13</c:v>
                </c:pt>
                <c:pt idx="11423">
                  <c:v>-2.1200000000000001E-13</c:v>
                </c:pt>
                <c:pt idx="11424">
                  <c:v>-1.6199999999999999E-13</c:v>
                </c:pt>
                <c:pt idx="11425">
                  <c:v>-1.5099999999999999E-13</c:v>
                </c:pt>
                <c:pt idx="11426">
                  <c:v>-1.3299999999999999E-13</c:v>
                </c:pt>
                <c:pt idx="11427">
                  <c:v>-2.5800000000000001E-13</c:v>
                </c:pt>
                <c:pt idx="11428">
                  <c:v>-1.8700000000000001E-13</c:v>
                </c:pt>
                <c:pt idx="11429">
                  <c:v>-2.3099999999999997E-13</c:v>
                </c:pt>
                <c:pt idx="11430">
                  <c:v>-1.6199999999999999E-13</c:v>
                </c:pt>
                <c:pt idx="11431">
                  <c:v>-1.66E-13</c:v>
                </c:pt>
                <c:pt idx="11432">
                  <c:v>-1.77E-13</c:v>
                </c:pt>
                <c:pt idx="11433">
                  <c:v>-1.0799999999999999E-13</c:v>
                </c:pt>
                <c:pt idx="11434">
                  <c:v>-2.9999999999999998E-13</c:v>
                </c:pt>
                <c:pt idx="11435">
                  <c:v>-1.78E-13</c:v>
                </c:pt>
                <c:pt idx="11436">
                  <c:v>-9.7999999999999999E-14</c:v>
                </c:pt>
                <c:pt idx="11437">
                  <c:v>-1.2200000000000001E-13</c:v>
                </c:pt>
                <c:pt idx="11438">
                  <c:v>-1.6400000000000001E-13</c:v>
                </c:pt>
                <c:pt idx="11439">
                  <c:v>-1.2699999999999999E-13</c:v>
                </c:pt>
                <c:pt idx="11440">
                  <c:v>-1.6199999999999999E-13</c:v>
                </c:pt>
                <c:pt idx="11441">
                  <c:v>-1.9900000000000001E-13</c:v>
                </c:pt>
                <c:pt idx="11442">
                  <c:v>-1.3500000000000001E-13</c:v>
                </c:pt>
                <c:pt idx="11443">
                  <c:v>-1.96E-13</c:v>
                </c:pt>
                <c:pt idx="11444">
                  <c:v>-2.1100000000000001E-13</c:v>
                </c:pt>
                <c:pt idx="11445">
                  <c:v>-3.4E-14</c:v>
                </c:pt>
                <c:pt idx="11446">
                  <c:v>-1.9300000000000001E-13</c:v>
                </c:pt>
                <c:pt idx="11447">
                  <c:v>-1.9199999999999999E-13</c:v>
                </c:pt>
                <c:pt idx="11448">
                  <c:v>-2.7699999999999998E-13</c:v>
                </c:pt>
                <c:pt idx="11449">
                  <c:v>-2.8300000000000001E-13</c:v>
                </c:pt>
                <c:pt idx="11450">
                  <c:v>-1.9000000000000001E-14</c:v>
                </c:pt>
                <c:pt idx="11451">
                  <c:v>-1.3899999999999999E-13</c:v>
                </c:pt>
                <c:pt idx="11452">
                  <c:v>-2.1700000000000001E-13</c:v>
                </c:pt>
                <c:pt idx="11453">
                  <c:v>-2.1200000000000001E-13</c:v>
                </c:pt>
                <c:pt idx="11454">
                  <c:v>-2.6999999999999999E-14</c:v>
                </c:pt>
                <c:pt idx="11455">
                  <c:v>-2.4300000000000002E-13</c:v>
                </c:pt>
                <c:pt idx="11456">
                  <c:v>-1.12E-13</c:v>
                </c:pt>
                <c:pt idx="11457">
                  <c:v>-1.37E-13</c:v>
                </c:pt>
                <c:pt idx="11458">
                  <c:v>-2.1100000000000001E-13</c:v>
                </c:pt>
                <c:pt idx="11459">
                  <c:v>-2.1100000000000001E-13</c:v>
                </c:pt>
                <c:pt idx="11460">
                  <c:v>-2.9000000000000003E-14</c:v>
                </c:pt>
                <c:pt idx="11461">
                  <c:v>-1.6199999999999999E-13</c:v>
                </c:pt>
                <c:pt idx="11462">
                  <c:v>-9.7000000000000003E-14</c:v>
                </c:pt>
                <c:pt idx="11463">
                  <c:v>-2.1800000000000001E-13</c:v>
                </c:pt>
                <c:pt idx="11464">
                  <c:v>-1.8599999999999999E-13</c:v>
                </c:pt>
                <c:pt idx="11465">
                  <c:v>-1.2300000000000001E-13</c:v>
                </c:pt>
                <c:pt idx="11466">
                  <c:v>-1.9699999999999999E-13</c:v>
                </c:pt>
                <c:pt idx="11467">
                  <c:v>-2.26E-13</c:v>
                </c:pt>
                <c:pt idx="11468">
                  <c:v>-2.3999999999999999E-14</c:v>
                </c:pt>
                <c:pt idx="11469">
                  <c:v>-1.89E-13</c:v>
                </c:pt>
                <c:pt idx="11470">
                  <c:v>-1.13E-13</c:v>
                </c:pt>
                <c:pt idx="11471">
                  <c:v>-1.1700000000000001E-13</c:v>
                </c:pt>
                <c:pt idx="11472">
                  <c:v>-2.49E-13</c:v>
                </c:pt>
                <c:pt idx="11473">
                  <c:v>-1.0499999999999999E-13</c:v>
                </c:pt>
                <c:pt idx="11474">
                  <c:v>-1.4000000000000001E-13</c:v>
                </c:pt>
                <c:pt idx="11475">
                  <c:v>-3.0500000000000001E-13</c:v>
                </c:pt>
                <c:pt idx="11476">
                  <c:v>-1.37E-13</c:v>
                </c:pt>
                <c:pt idx="11477">
                  <c:v>-1.61E-13</c:v>
                </c:pt>
                <c:pt idx="11478">
                  <c:v>-1.31E-13</c:v>
                </c:pt>
                <c:pt idx="11479">
                  <c:v>-1.72E-13</c:v>
                </c:pt>
                <c:pt idx="11480">
                  <c:v>-1.6900000000000001E-13</c:v>
                </c:pt>
                <c:pt idx="11481">
                  <c:v>-1.7299999999999999E-13</c:v>
                </c:pt>
                <c:pt idx="11482">
                  <c:v>-2.0299999999999999E-13</c:v>
                </c:pt>
                <c:pt idx="11483">
                  <c:v>-1.66E-13</c:v>
                </c:pt>
                <c:pt idx="11484">
                  <c:v>-1.48E-13</c:v>
                </c:pt>
                <c:pt idx="11485">
                  <c:v>-1.04E-13</c:v>
                </c:pt>
                <c:pt idx="11486">
                  <c:v>-2.37E-13</c:v>
                </c:pt>
                <c:pt idx="11487">
                  <c:v>-1.2300000000000001E-13</c:v>
                </c:pt>
                <c:pt idx="11488">
                  <c:v>-3.5400000000000001E-13</c:v>
                </c:pt>
                <c:pt idx="11489">
                  <c:v>-2.0500000000000001E-13</c:v>
                </c:pt>
                <c:pt idx="11490">
                  <c:v>-6.4000000000000005E-14</c:v>
                </c:pt>
                <c:pt idx="11491">
                  <c:v>-1.9799999999999999E-13</c:v>
                </c:pt>
                <c:pt idx="11492">
                  <c:v>-1.5599999999999999E-13</c:v>
                </c:pt>
                <c:pt idx="11493">
                  <c:v>-1.1399999999999999E-13</c:v>
                </c:pt>
                <c:pt idx="11494">
                  <c:v>-1.3799999999999999E-13</c:v>
                </c:pt>
                <c:pt idx="11495">
                  <c:v>-3.0600000000000001E-13</c:v>
                </c:pt>
                <c:pt idx="11496">
                  <c:v>-6.5999999999999996E-14</c:v>
                </c:pt>
                <c:pt idx="11497">
                  <c:v>-5.3999999999999997E-14</c:v>
                </c:pt>
                <c:pt idx="11498">
                  <c:v>-1.9799999999999999E-13</c:v>
                </c:pt>
                <c:pt idx="11499">
                  <c:v>-1.24E-13</c:v>
                </c:pt>
                <c:pt idx="11500">
                  <c:v>-2.7100000000000001E-13</c:v>
                </c:pt>
                <c:pt idx="11501">
                  <c:v>-8.9999999999999995E-15</c:v>
                </c:pt>
                <c:pt idx="11502">
                  <c:v>-2.2799999999999999E-13</c:v>
                </c:pt>
                <c:pt idx="11503">
                  <c:v>-7.7999999999999996E-14</c:v>
                </c:pt>
                <c:pt idx="11504">
                  <c:v>-1.8800000000000001E-13</c:v>
                </c:pt>
                <c:pt idx="11505">
                  <c:v>-1.9E-13</c:v>
                </c:pt>
                <c:pt idx="11506">
                  <c:v>-2.3099999999999997E-13</c:v>
                </c:pt>
                <c:pt idx="11507">
                  <c:v>-1.6400000000000001E-13</c:v>
                </c:pt>
                <c:pt idx="11508">
                  <c:v>-1.59E-13</c:v>
                </c:pt>
                <c:pt idx="11509">
                  <c:v>-1.3500000000000001E-13</c:v>
                </c:pt>
                <c:pt idx="11510">
                  <c:v>-1.49E-13</c:v>
                </c:pt>
                <c:pt idx="11511">
                  <c:v>-2.7799999999999998E-13</c:v>
                </c:pt>
                <c:pt idx="11512">
                  <c:v>-2.4600000000000001E-13</c:v>
                </c:pt>
                <c:pt idx="11513">
                  <c:v>-1.7E-14</c:v>
                </c:pt>
                <c:pt idx="11514">
                  <c:v>-2.1800000000000001E-13</c:v>
                </c:pt>
                <c:pt idx="11515">
                  <c:v>-3.2000000000000002E-14</c:v>
                </c:pt>
                <c:pt idx="11516">
                  <c:v>-2.4400000000000002E-13</c:v>
                </c:pt>
                <c:pt idx="11517">
                  <c:v>-1.2900000000000001E-13</c:v>
                </c:pt>
                <c:pt idx="11518">
                  <c:v>-2.37E-13</c:v>
                </c:pt>
                <c:pt idx="11519">
                  <c:v>-8.2000000000000004E-14</c:v>
                </c:pt>
                <c:pt idx="11520">
                  <c:v>-2.0899999999999999E-13</c:v>
                </c:pt>
                <c:pt idx="11521">
                  <c:v>-2.0600000000000001E-13</c:v>
                </c:pt>
                <c:pt idx="11522">
                  <c:v>-1.31E-13</c:v>
                </c:pt>
                <c:pt idx="11523">
                  <c:v>-5.0999999999999997E-14</c:v>
                </c:pt>
                <c:pt idx="11524">
                  <c:v>-1.36E-13</c:v>
                </c:pt>
                <c:pt idx="11525">
                  <c:v>-1.7399999999999999E-13</c:v>
                </c:pt>
                <c:pt idx="11526">
                  <c:v>-1.9300000000000001E-13</c:v>
                </c:pt>
                <c:pt idx="11527">
                  <c:v>-1.55E-13</c:v>
                </c:pt>
                <c:pt idx="11528">
                  <c:v>-1.59E-13</c:v>
                </c:pt>
                <c:pt idx="11529">
                  <c:v>-1.2300000000000001E-13</c:v>
                </c:pt>
                <c:pt idx="11530">
                  <c:v>-2.0899999999999999E-13</c:v>
                </c:pt>
                <c:pt idx="11531">
                  <c:v>-1.83E-13</c:v>
                </c:pt>
                <c:pt idx="11532">
                  <c:v>-1.6300000000000001E-13</c:v>
                </c:pt>
                <c:pt idx="11533">
                  <c:v>-1.78E-13</c:v>
                </c:pt>
                <c:pt idx="11534">
                  <c:v>-2.1599999999999999E-13</c:v>
                </c:pt>
                <c:pt idx="11535">
                  <c:v>-1.1999999999999999E-14</c:v>
                </c:pt>
                <c:pt idx="11536">
                  <c:v>-2.2E-13</c:v>
                </c:pt>
                <c:pt idx="11537">
                  <c:v>-9.1000000000000004E-14</c:v>
                </c:pt>
                <c:pt idx="11538">
                  <c:v>-1.1E-13</c:v>
                </c:pt>
                <c:pt idx="11539">
                  <c:v>-2.5800000000000001E-13</c:v>
                </c:pt>
                <c:pt idx="11540">
                  <c:v>-2.1499999999999999E-13</c:v>
                </c:pt>
                <c:pt idx="11541">
                  <c:v>-1.7299999999999999E-13</c:v>
                </c:pt>
                <c:pt idx="11542">
                  <c:v>-1.0799999999999999E-13</c:v>
                </c:pt>
                <c:pt idx="11543">
                  <c:v>-8.0999999999999996E-14</c:v>
                </c:pt>
                <c:pt idx="11544">
                  <c:v>-1.4499999999999999E-13</c:v>
                </c:pt>
                <c:pt idx="11545">
                  <c:v>-8.0999999999999996E-14</c:v>
                </c:pt>
                <c:pt idx="11546">
                  <c:v>-2.0899999999999999E-13</c:v>
                </c:pt>
                <c:pt idx="11547">
                  <c:v>-1.8499999999999999E-13</c:v>
                </c:pt>
                <c:pt idx="11548">
                  <c:v>-2.13E-13</c:v>
                </c:pt>
                <c:pt idx="11549">
                  <c:v>-1.5800000000000001E-13</c:v>
                </c:pt>
                <c:pt idx="11550">
                  <c:v>-1.8800000000000001E-13</c:v>
                </c:pt>
                <c:pt idx="11551">
                  <c:v>-3.0500000000000001E-13</c:v>
                </c:pt>
                <c:pt idx="11552">
                  <c:v>-1.49E-13</c:v>
                </c:pt>
                <c:pt idx="11553">
                  <c:v>-5.6999999999999997E-14</c:v>
                </c:pt>
                <c:pt idx="11554">
                  <c:v>-1.5099999999999999E-13</c:v>
                </c:pt>
                <c:pt idx="11555">
                  <c:v>-8.8000000000000004E-14</c:v>
                </c:pt>
                <c:pt idx="11556">
                  <c:v>-2.6700000000000002E-13</c:v>
                </c:pt>
                <c:pt idx="11557">
                  <c:v>-3.5000000000000002E-14</c:v>
                </c:pt>
                <c:pt idx="11558">
                  <c:v>-2.4400000000000002E-13</c:v>
                </c:pt>
                <c:pt idx="11559">
                  <c:v>-1.25E-13</c:v>
                </c:pt>
                <c:pt idx="11560">
                  <c:v>-2.4600000000000001E-13</c:v>
                </c:pt>
                <c:pt idx="11561">
                  <c:v>-8E-14</c:v>
                </c:pt>
                <c:pt idx="11562">
                  <c:v>-2.2099999999999999E-13</c:v>
                </c:pt>
                <c:pt idx="11563">
                  <c:v>-1.6799999999999999E-13</c:v>
                </c:pt>
                <c:pt idx="11564">
                  <c:v>-2.3400000000000001E-13</c:v>
                </c:pt>
                <c:pt idx="11565">
                  <c:v>-2.4099999999999998E-13</c:v>
                </c:pt>
                <c:pt idx="11566">
                  <c:v>-1.2699999999999999E-13</c:v>
                </c:pt>
                <c:pt idx="11567">
                  <c:v>-1.6199999999999999E-13</c:v>
                </c:pt>
                <c:pt idx="11568">
                  <c:v>-1.65E-13</c:v>
                </c:pt>
                <c:pt idx="11569">
                  <c:v>-1.54E-13</c:v>
                </c:pt>
                <c:pt idx="11570">
                  <c:v>-2.4199999999999998E-13</c:v>
                </c:pt>
                <c:pt idx="11571">
                  <c:v>-1.9699999999999999E-13</c:v>
                </c:pt>
                <c:pt idx="11572">
                  <c:v>-9.5999999999999995E-14</c:v>
                </c:pt>
                <c:pt idx="11573">
                  <c:v>-2.3400000000000001E-13</c:v>
                </c:pt>
                <c:pt idx="11574">
                  <c:v>-3.0600000000000001E-13</c:v>
                </c:pt>
                <c:pt idx="11575">
                  <c:v>-8.9999999999999995E-14</c:v>
                </c:pt>
                <c:pt idx="11576">
                  <c:v>-1.47E-13</c:v>
                </c:pt>
                <c:pt idx="11577">
                  <c:v>-3.8000000000000002E-14</c:v>
                </c:pt>
                <c:pt idx="11578">
                  <c:v>-1.6900000000000001E-13</c:v>
                </c:pt>
                <c:pt idx="11579">
                  <c:v>-6.1000000000000005E-14</c:v>
                </c:pt>
                <c:pt idx="11580">
                  <c:v>-2.4600000000000001E-13</c:v>
                </c:pt>
                <c:pt idx="11581">
                  <c:v>-2.1100000000000001E-13</c:v>
                </c:pt>
                <c:pt idx="11582">
                  <c:v>-1.09E-13</c:v>
                </c:pt>
                <c:pt idx="11583">
                  <c:v>-1.7999999999999999E-13</c:v>
                </c:pt>
                <c:pt idx="11584">
                  <c:v>-1.67E-13</c:v>
                </c:pt>
                <c:pt idx="11585">
                  <c:v>-1.77E-13</c:v>
                </c:pt>
                <c:pt idx="11586">
                  <c:v>-1.1600000000000001E-13</c:v>
                </c:pt>
                <c:pt idx="11587">
                  <c:v>-2.2E-13</c:v>
                </c:pt>
                <c:pt idx="11588">
                  <c:v>-1.9E-13</c:v>
                </c:pt>
                <c:pt idx="11589">
                  <c:v>-9.7000000000000003E-14</c:v>
                </c:pt>
                <c:pt idx="11590">
                  <c:v>-2.01E-13</c:v>
                </c:pt>
                <c:pt idx="11591">
                  <c:v>-1.8499999999999999E-13</c:v>
                </c:pt>
                <c:pt idx="11592">
                  <c:v>-2.2899999999999998E-13</c:v>
                </c:pt>
                <c:pt idx="11593">
                  <c:v>-1.83E-13</c:v>
                </c:pt>
                <c:pt idx="11594">
                  <c:v>-7.6000000000000004E-14</c:v>
                </c:pt>
                <c:pt idx="11595">
                  <c:v>-1.77E-13</c:v>
                </c:pt>
                <c:pt idx="11596">
                  <c:v>-2.5700000000000002E-13</c:v>
                </c:pt>
                <c:pt idx="11597">
                  <c:v>-2.5299999999999998E-13</c:v>
                </c:pt>
                <c:pt idx="11598">
                  <c:v>-1.3E-13</c:v>
                </c:pt>
                <c:pt idx="11599">
                  <c:v>-1.2699999999999999E-13</c:v>
                </c:pt>
                <c:pt idx="11600">
                  <c:v>-2.6599999999999998E-13</c:v>
                </c:pt>
                <c:pt idx="11601">
                  <c:v>-2.0899999999999999E-13</c:v>
                </c:pt>
                <c:pt idx="11602">
                  <c:v>-9.5999999999999995E-14</c:v>
                </c:pt>
                <c:pt idx="11603">
                  <c:v>-2.26E-13</c:v>
                </c:pt>
                <c:pt idx="11604">
                  <c:v>-3.0300000000000002E-13</c:v>
                </c:pt>
                <c:pt idx="11605">
                  <c:v>-1.4600000000000001E-13</c:v>
                </c:pt>
                <c:pt idx="11606">
                  <c:v>-1.6E-13</c:v>
                </c:pt>
                <c:pt idx="11607">
                  <c:v>-6.8000000000000001E-14</c:v>
                </c:pt>
                <c:pt idx="11608">
                  <c:v>-1.48E-13</c:v>
                </c:pt>
                <c:pt idx="11609">
                  <c:v>-1.9300000000000001E-13</c:v>
                </c:pt>
                <c:pt idx="11610">
                  <c:v>-1.25E-13</c:v>
                </c:pt>
                <c:pt idx="11611">
                  <c:v>-3.0099999999999998E-13</c:v>
                </c:pt>
                <c:pt idx="11612">
                  <c:v>-2.08E-13</c:v>
                </c:pt>
                <c:pt idx="11613">
                  <c:v>-1.9199999999999999E-13</c:v>
                </c:pt>
                <c:pt idx="11614">
                  <c:v>-1.9300000000000001E-13</c:v>
                </c:pt>
                <c:pt idx="11615">
                  <c:v>-1.89E-13</c:v>
                </c:pt>
                <c:pt idx="11616">
                  <c:v>-2.01E-13</c:v>
                </c:pt>
                <c:pt idx="11617">
                  <c:v>-2.2199999999999999E-13</c:v>
                </c:pt>
                <c:pt idx="11618">
                  <c:v>-1.9E-13</c:v>
                </c:pt>
                <c:pt idx="11619">
                  <c:v>-1.9099999999999999E-13</c:v>
                </c:pt>
                <c:pt idx="11620">
                  <c:v>-1.3500000000000001E-13</c:v>
                </c:pt>
                <c:pt idx="11621">
                  <c:v>-1.96E-13</c:v>
                </c:pt>
                <c:pt idx="11622">
                  <c:v>-1.7999999999999999E-13</c:v>
                </c:pt>
                <c:pt idx="11623">
                  <c:v>-9.4000000000000003E-14</c:v>
                </c:pt>
                <c:pt idx="11624">
                  <c:v>-1.7299999999999999E-13</c:v>
                </c:pt>
                <c:pt idx="11625">
                  <c:v>-2.6E-13</c:v>
                </c:pt>
                <c:pt idx="11626">
                  <c:v>-1.7899999999999999E-13</c:v>
                </c:pt>
                <c:pt idx="11627">
                  <c:v>-2.7499999999999999E-13</c:v>
                </c:pt>
                <c:pt idx="11628">
                  <c:v>-1.1999999999999999E-14</c:v>
                </c:pt>
                <c:pt idx="11629">
                  <c:v>-2.1800000000000001E-13</c:v>
                </c:pt>
                <c:pt idx="11630">
                  <c:v>-1.7399999999999999E-13</c:v>
                </c:pt>
                <c:pt idx="11631">
                  <c:v>-1.78E-13</c:v>
                </c:pt>
                <c:pt idx="11632">
                  <c:v>-2.1800000000000001E-13</c:v>
                </c:pt>
                <c:pt idx="11633">
                  <c:v>-1.54E-13</c:v>
                </c:pt>
                <c:pt idx="11634">
                  <c:v>-1.1099999999999999E-13</c:v>
                </c:pt>
                <c:pt idx="11635">
                  <c:v>-1.8200000000000001E-13</c:v>
                </c:pt>
                <c:pt idx="11636">
                  <c:v>-1.3400000000000001E-13</c:v>
                </c:pt>
                <c:pt idx="11637">
                  <c:v>-1.2300000000000001E-13</c:v>
                </c:pt>
                <c:pt idx="11638">
                  <c:v>-1.5099999999999999E-13</c:v>
                </c:pt>
                <c:pt idx="11639">
                  <c:v>-2.26E-13</c:v>
                </c:pt>
                <c:pt idx="11640">
                  <c:v>-2.2699999999999999E-13</c:v>
                </c:pt>
                <c:pt idx="11641">
                  <c:v>-1.2900000000000001E-13</c:v>
                </c:pt>
                <c:pt idx="11642">
                  <c:v>-1.53E-13</c:v>
                </c:pt>
                <c:pt idx="11643">
                  <c:v>-2.13E-13</c:v>
                </c:pt>
                <c:pt idx="11644">
                  <c:v>-1.65E-13</c:v>
                </c:pt>
                <c:pt idx="11645">
                  <c:v>-1.4E-14</c:v>
                </c:pt>
                <c:pt idx="11646">
                  <c:v>-1.7399999999999999E-13</c:v>
                </c:pt>
                <c:pt idx="11647">
                  <c:v>-2.38E-13</c:v>
                </c:pt>
                <c:pt idx="11648">
                  <c:v>-1.1999999999999999E-13</c:v>
                </c:pt>
                <c:pt idx="11649">
                  <c:v>-1.8800000000000001E-13</c:v>
                </c:pt>
                <c:pt idx="11650">
                  <c:v>-2.25E-13</c:v>
                </c:pt>
                <c:pt idx="11651">
                  <c:v>-5.3999999999999997E-14</c:v>
                </c:pt>
                <c:pt idx="11652">
                  <c:v>-2.07E-13</c:v>
                </c:pt>
                <c:pt idx="11653">
                  <c:v>-1.7000000000000001E-13</c:v>
                </c:pt>
                <c:pt idx="11654">
                  <c:v>-1.2599999999999999E-13</c:v>
                </c:pt>
                <c:pt idx="11655">
                  <c:v>-1.6900000000000001E-13</c:v>
                </c:pt>
                <c:pt idx="11656">
                  <c:v>-1.65E-13</c:v>
                </c:pt>
                <c:pt idx="11657">
                  <c:v>-2.26E-13</c:v>
                </c:pt>
                <c:pt idx="11658">
                  <c:v>-1.3400000000000001E-13</c:v>
                </c:pt>
                <c:pt idx="11659">
                  <c:v>-1.66E-13</c:v>
                </c:pt>
                <c:pt idx="11660">
                  <c:v>-1.5800000000000001E-13</c:v>
                </c:pt>
                <c:pt idx="11661">
                  <c:v>-1.9699999999999999E-13</c:v>
                </c:pt>
                <c:pt idx="11662">
                  <c:v>-1.4600000000000001E-13</c:v>
                </c:pt>
                <c:pt idx="11663">
                  <c:v>-8.6999999999999995E-14</c:v>
                </c:pt>
                <c:pt idx="11664">
                  <c:v>-8.8000000000000004E-14</c:v>
                </c:pt>
                <c:pt idx="11665">
                  <c:v>3.2999999999999998E-14</c:v>
                </c:pt>
                <c:pt idx="11666">
                  <c:v>-1.48E-13</c:v>
                </c:pt>
                <c:pt idx="11667">
                  <c:v>-1.6199999999999999E-13</c:v>
                </c:pt>
                <c:pt idx="11668">
                  <c:v>-1.9699999999999999E-13</c:v>
                </c:pt>
                <c:pt idx="11669">
                  <c:v>-2.0399999999999999E-13</c:v>
                </c:pt>
                <c:pt idx="11670">
                  <c:v>-6.5999999999999996E-14</c:v>
                </c:pt>
                <c:pt idx="11671">
                  <c:v>-1.1999999999999999E-13</c:v>
                </c:pt>
                <c:pt idx="11672">
                  <c:v>-1.2699999999999999E-13</c:v>
                </c:pt>
                <c:pt idx="11673">
                  <c:v>-1.84E-13</c:v>
                </c:pt>
                <c:pt idx="11674">
                  <c:v>-1.71E-13</c:v>
                </c:pt>
                <c:pt idx="11675">
                  <c:v>-8.6E-14</c:v>
                </c:pt>
                <c:pt idx="11676">
                  <c:v>-9.4000000000000003E-14</c:v>
                </c:pt>
                <c:pt idx="11677">
                  <c:v>-8.3E-14</c:v>
                </c:pt>
                <c:pt idx="11678">
                  <c:v>-2.4500000000000002E-13</c:v>
                </c:pt>
                <c:pt idx="11679">
                  <c:v>-2.1200000000000001E-13</c:v>
                </c:pt>
                <c:pt idx="11680">
                  <c:v>-9.7000000000000003E-14</c:v>
                </c:pt>
                <c:pt idx="11681">
                  <c:v>-1.07E-13</c:v>
                </c:pt>
                <c:pt idx="11682">
                  <c:v>-1.3400000000000001E-13</c:v>
                </c:pt>
                <c:pt idx="11683">
                  <c:v>-2.49E-13</c:v>
                </c:pt>
                <c:pt idx="11684">
                  <c:v>-1.3400000000000001E-13</c:v>
                </c:pt>
                <c:pt idx="11685">
                  <c:v>-1.37E-13</c:v>
                </c:pt>
                <c:pt idx="11686">
                  <c:v>-2.07E-13</c:v>
                </c:pt>
                <c:pt idx="11687">
                  <c:v>-1.1499999999999999E-13</c:v>
                </c:pt>
                <c:pt idx="11688">
                  <c:v>-1.3E-13</c:v>
                </c:pt>
                <c:pt idx="11689">
                  <c:v>-1.4000000000000001E-13</c:v>
                </c:pt>
                <c:pt idx="11690">
                  <c:v>-1.8800000000000001E-13</c:v>
                </c:pt>
                <c:pt idx="11691">
                  <c:v>-2.14E-13</c:v>
                </c:pt>
                <c:pt idx="11692">
                  <c:v>-1.5099999999999999E-13</c:v>
                </c:pt>
                <c:pt idx="11693">
                  <c:v>-1.9799999999999999E-13</c:v>
                </c:pt>
                <c:pt idx="11694">
                  <c:v>-1.2200000000000001E-13</c:v>
                </c:pt>
                <c:pt idx="11695">
                  <c:v>-1.03E-13</c:v>
                </c:pt>
                <c:pt idx="11696">
                  <c:v>-1.1999999999999999E-13</c:v>
                </c:pt>
                <c:pt idx="11697">
                  <c:v>-1.9099999999999999E-13</c:v>
                </c:pt>
                <c:pt idx="11698">
                  <c:v>-1.9300000000000001E-13</c:v>
                </c:pt>
                <c:pt idx="11699">
                  <c:v>-1.4E-14</c:v>
                </c:pt>
                <c:pt idx="11700">
                  <c:v>-2.2899999999999998E-13</c:v>
                </c:pt>
                <c:pt idx="11701">
                  <c:v>-2.5099999999999999E-13</c:v>
                </c:pt>
                <c:pt idx="11702">
                  <c:v>-1.6E-13</c:v>
                </c:pt>
                <c:pt idx="11703">
                  <c:v>-2E-14</c:v>
                </c:pt>
                <c:pt idx="11704">
                  <c:v>-2.1800000000000001E-13</c:v>
                </c:pt>
                <c:pt idx="11705">
                  <c:v>-2.1700000000000001E-13</c:v>
                </c:pt>
                <c:pt idx="11706">
                  <c:v>-6.1000000000000005E-14</c:v>
                </c:pt>
                <c:pt idx="11707">
                  <c:v>-1.7E-14</c:v>
                </c:pt>
                <c:pt idx="11708">
                  <c:v>-1.8800000000000001E-13</c:v>
                </c:pt>
                <c:pt idx="11709">
                  <c:v>-2.3899999999999999E-13</c:v>
                </c:pt>
                <c:pt idx="11710">
                  <c:v>-5.3999999999999997E-14</c:v>
                </c:pt>
                <c:pt idx="11711">
                  <c:v>-1.6400000000000001E-13</c:v>
                </c:pt>
                <c:pt idx="11712">
                  <c:v>-2.14E-13</c:v>
                </c:pt>
                <c:pt idx="11713">
                  <c:v>-1.06E-13</c:v>
                </c:pt>
                <c:pt idx="11714">
                  <c:v>-1.8499999999999999E-13</c:v>
                </c:pt>
                <c:pt idx="11715">
                  <c:v>-1.1E-13</c:v>
                </c:pt>
                <c:pt idx="11716">
                  <c:v>-1.1700000000000001E-13</c:v>
                </c:pt>
                <c:pt idx="11717">
                  <c:v>-1.7299999999999999E-13</c:v>
                </c:pt>
                <c:pt idx="11718">
                  <c:v>-1.7399999999999999E-13</c:v>
                </c:pt>
                <c:pt idx="11719">
                  <c:v>-2.36E-13</c:v>
                </c:pt>
                <c:pt idx="11720">
                  <c:v>-1.8200000000000001E-13</c:v>
                </c:pt>
                <c:pt idx="11721">
                  <c:v>-1.49E-13</c:v>
                </c:pt>
                <c:pt idx="11722">
                  <c:v>-1.6799999999999999E-13</c:v>
                </c:pt>
                <c:pt idx="11723">
                  <c:v>-9.4999999999999999E-14</c:v>
                </c:pt>
                <c:pt idx="11724">
                  <c:v>-9.5999999999999995E-14</c:v>
                </c:pt>
                <c:pt idx="11725">
                  <c:v>-5.9000000000000001E-14</c:v>
                </c:pt>
                <c:pt idx="11726">
                  <c:v>-2.8000000000000002E-13</c:v>
                </c:pt>
                <c:pt idx="11727">
                  <c:v>-1.1099999999999999E-13</c:v>
                </c:pt>
                <c:pt idx="11728">
                  <c:v>-2.2300000000000001E-13</c:v>
                </c:pt>
                <c:pt idx="11729">
                  <c:v>-1.1999999999999999E-13</c:v>
                </c:pt>
                <c:pt idx="11730">
                  <c:v>-2.0000000000000001E-13</c:v>
                </c:pt>
                <c:pt idx="11731">
                  <c:v>-1.2800000000000001E-13</c:v>
                </c:pt>
                <c:pt idx="11732">
                  <c:v>-1.0799999999999999E-13</c:v>
                </c:pt>
                <c:pt idx="11733">
                  <c:v>-2.0299999999999999E-13</c:v>
                </c:pt>
                <c:pt idx="11734">
                  <c:v>-1.4999999999999999E-13</c:v>
                </c:pt>
                <c:pt idx="11735">
                  <c:v>-1.47E-13</c:v>
                </c:pt>
                <c:pt idx="11736">
                  <c:v>-1.7399999999999999E-13</c:v>
                </c:pt>
                <c:pt idx="11737">
                  <c:v>-2.2199999999999999E-13</c:v>
                </c:pt>
                <c:pt idx="11738">
                  <c:v>-1.8700000000000001E-13</c:v>
                </c:pt>
                <c:pt idx="11739">
                  <c:v>-1.4100000000000001E-13</c:v>
                </c:pt>
                <c:pt idx="11740">
                  <c:v>-2.7599999999999999E-13</c:v>
                </c:pt>
                <c:pt idx="11741">
                  <c:v>-1.0199999999999999E-13</c:v>
                </c:pt>
                <c:pt idx="11742">
                  <c:v>-1.3799999999999999E-13</c:v>
                </c:pt>
                <c:pt idx="11743">
                  <c:v>-2.2799999999999999E-13</c:v>
                </c:pt>
                <c:pt idx="11744">
                  <c:v>-5.0999999999999997E-14</c:v>
                </c:pt>
                <c:pt idx="11745">
                  <c:v>-1.9099999999999999E-13</c:v>
                </c:pt>
                <c:pt idx="11746">
                  <c:v>-2.0000000000000001E-13</c:v>
                </c:pt>
                <c:pt idx="11747">
                  <c:v>-1.0000000000000001E-15</c:v>
                </c:pt>
                <c:pt idx="11748">
                  <c:v>-4.7000000000000002E-14</c:v>
                </c:pt>
                <c:pt idx="11749">
                  <c:v>-2.7100000000000001E-13</c:v>
                </c:pt>
                <c:pt idx="11750">
                  <c:v>-1.2200000000000001E-13</c:v>
                </c:pt>
                <c:pt idx="11751">
                  <c:v>-1.7000000000000001E-13</c:v>
                </c:pt>
                <c:pt idx="11752">
                  <c:v>-1.8100000000000001E-13</c:v>
                </c:pt>
                <c:pt idx="11753">
                  <c:v>-1.8499999999999999E-13</c:v>
                </c:pt>
                <c:pt idx="11754">
                  <c:v>-2.24E-13</c:v>
                </c:pt>
                <c:pt idx="11755">
                  <c:v>-2.14E-13</c:v>
                </c:pt>
                <c:pt idx="11756">
                  <c:v>-2.3300000000000002E-13</c:v>
                </c:pt>
                <c:pt idx="11757">
                  <c:v>-9.1999999999999999E-14</c:v>
                </c:pt>
                <c:pt idx="11758">
                  <c:v>-7.3000000000000004E-14</c:v>
                </c:pt>
                <c:pt idx="11759">
                  <c:v>-1.7899999999999999E-13</c:v>
                </c:pt>
                <c:pt idx="11760">
                  <c:v>-1.47E-13</c:v>
                </c:pt>
                <c:pt idx="11761">
                  <c:v>-1.43E-13</c:v>
                </c:pt>
                <c:pt idx="11762">
                  <c:v>-1.8599999999999999E-13</c:v>
                </c:pt>
                <c:pt idx="11763">
                  <c:v>-1.5599999999999999E-13</c:v>
                </c:pt>
                <c:pt idx="11764">
                  <c:v>-2.84E-13</c:v>
                </c:pt>
                <c:pt idx="11765">
                  <c:v>-2.0500000000000001E-13</c:v>
                </c:pt>
                <c:pt idx="11766">
                  <c:v>-2.1100000000000001E-13</c:v>
                </c:pt>
                <c:pt idx="11767">
                  <c:v>-2.9200000000000002E-13</c:v>
                </c:pt>
                <c:pt idx="11768">
                  <c:v>-1.7999999999999999E-14</c:v>
                </c:pt>
                <c:pt idx="11769">
                  <c:v>-1.2599999999999999E-13</c:v>
                </c:pt>
                <c:pt idx="11770">
                  <c:v>-9.7000000000000003E-14</c:v>
                </c:pt>
                <c:pt idx="11771">
                  <c:v>-7.6000000000000004E-14</c:v>
                </c:pt>
                <c:pt idx="11772">
                  <c:v>-2.3099999999999997E-13</c:v>
                </c:pt>
                <c:pt idx="11773">
                  <c:v>-3.0500000000000001E-13</c:v>
                </c:pt>
                <c:pt idx="11774">
                  <c:v>-2.0600000000000001E-13</c:v>
                </c:pt>
                <c:pt idx="11775">
                  <c:v>-8.8999999999999999E-14</c:v>
                </c:pt>
                <c:pt idx="11776">
                  <c:v>-2.2999999999999998E-13</c:v>
                </c:pt>
                <c:pt idx="11777">
                  <c:v>-1.3E-13</c:v>
                </c:pt>
                <c:pt idx="11778">
                  <c:v>-1.4499999999999999E-13</c:v>
                </c:pt>
                <c:pt idx="11779">
                  <c:v>-2.4700000000000001E-13</c:v>
                </c:pt>
                <c:pt idx="11780">
                  <c:v>-1.37E-13</c:v>
                </c:pt>
                <c:pt idx="11781">
                  <c:v>-1.6300000000000001E-13</c:v>
                </c:pt>
                <c:pt idx="11782">
                  <c:v>-1.7899999999999999E-13</c:v>
                </c:pt>
                <c:pt idx="11783">
                  <c:v>-2.8699999999999999E-13</c:v>
                </c:pt>
                <c:pt idx="11784">
                  <c:v>-1.8599999999999999E-13</c:v>
                </c:pt>
                <c:pt idx="11785">
                  <c:v>-1.4000000000000001E-13</c:v>
                </c:pt>
                <c:pt idx="11786">
                  <c:v>-2.1700000000000001E-13</c:v>
                </c:pt>
                <c:pt idx="11787">
                  <c:v>-2.0899999999999999E-13</c:v>
                </c:pt>
                <c:pt idx="11788">
                  <c:v>-2.5000000000000001E-14</c:v>
                </c:pt>
                <c:pt idx="11789">
                  <c:v>-1.49E-13</c:v>
                </c:pt>
                <c:pt idx="11790">
                  <c:v>-1.4600000000000001E-13</c:v>
                </c:pt>
                <c:pt idx="11791">
                  <c:v>-2.7900000000000002E-13</c:v>
                </c:pt>
                <c:pt idx="11792">
                  <c:v>-1.4499999999999999E-13</c:v>
                </c:pt>
                <c:pt idx="11793">
                  <c:v>-7.6000000000000004E-14</c:v>
                </c:pt>
                <c:pt idx="11794">
                  <c:v>-1.53E-13</c:v>
                </c:pt>
                <c:pt idx="11795">
                  <c:v>-1.8700000000000001E-13</c:v>
                </c:pt>
                <c:pt idx="11796">
                  <c:v>-9.4999999999999999E-14</c:v>
                </c:pt>
                <c:pt idx="11797">
                  <c:v>-1.67E-13</c:v>
                </c:pt>
                <c:pt idx="11798">
                  <c:v>-1.4399999999999999E-13</c:v>
                </c:pt>
                <c:pt idx="11799">
                  <c:v>-2.6700000000000002E-13</c:v>
                </c:pt>
                <c:pt idx="11800">
                  <c:v>-2.49E-13</c:v>
                </c:pt>
                <c:pt idx="11801">
                  <c:v>-5.9999999999999997E-14</c:v>
                </c:pt>
                <c:pt idx="11802">
                  <c:v>-1.7899999999999999E-13</c:v>
                </c:pt>
                <c:pt idx="11803">
                  <c:v>-1.3199999999999999E-13</c:v>
                </c:pt>
                <c:pt idx="11804">
                  <c:v>-6.7000000000000005E-14</c:v>
                </c:pt>
                <c:pt idx="11805">
                  <c:v>-1.6199999999999999E-13</c:v>
                </c:pt>
                <c:pt idx="11806">
                  <c:v>-1.1600000000000001E-13</c:v>
                </c:pt>
                <c:pt idx="11807">
                  <c:v>-2.2199999999999999E-13</c:v>
                </c:pt>
                <c:pt idx="11808">
                  <c:v>-3.2199999999999999E-13</c:v>
                </c:pt>
                <c:pt idx="11809">
                  <c:v>-2.9000000000000003E-14</c:v>
                </c:pt>
                <c:pt idx="11810">
                  <c:v>-8.9999999999999995E-14</c:v>
                </c:pt>
                <c:pt idx="11811">
                  <c:v>-6.8999999999999996E-14</c:v>
                </c:pt>
                <c:pt idx="11812">
                  <c:v>-1.4600000000000001E-13</c:v>
                </c:pt>
                <c:pt idx="11813">
                  <c:v>-2.9799999999999999E-13</c:v>
                </c:pt>
                <c:pt idx="11814">
                  <c:v>-1.47E-13</c:v>
                </c:pt>
                <c:pt idx="11815">
                  <c:v>-1.6900000000000001E-13</c:v>
                </c:pt>
                <c:pt idx="11816">
                  <c:v>-9.4999999999999999E-14</c:v>
                </c:pt>
                <c:pt idx="11817">
                  <c:v>-1.3299999999999999E-13</c:v>
                </c:pt>
                <c:pt idx="11818">
                  <c:v>-1.5700000000000001E-13</c:v>
                </c:pt>
                <c:pt idx="11819">
                  <c:v>-1.71E-13</c:v>
                </c:pt>
                <c:pt idx="11820">
                  <c:v>-1.2300000000000001E-13</c:v>
                </c:pt>
                <c:pt idx="11821">
                  <c:v>-2.1200000000000001E-13</c:v>
                </c:pt>
                <c:pt idx="11822">
                  <c:v>-2.97E-13</c:v>
                </c:pt>
                <c:pt idx="11823">
                  <c:v>-2.3500000000000001E-13</c:v>
                </c:pt>
                <c:pt idx="11824">
                  <c:v>-2.0000000000000001E-13</c:v>
                </c:pt>
                <c:pt idx="11825">
                  <c:v>-8.0999999999999996E-14</c:v>
                </c:pt>
                <c:pt idx="11826">
                  <c:v>-1.43E-13</c:v>
                </c:pt>
                <c:pt idx="11827">
                  <c:v>-7.4999999999999996E-14</c:v>
                </c:pt>
                <c:pt idx="11828">
                  <c:v>-2.6499999999999998E-13</c:v>
                </c:pt>
                <c:pt idx="11829">
                  <c:v>-5.8000000000000005E-14</c:v>
                </c:pt>
                <c:pt idx="11830">
                  <c:v>0</c:v>
                </c:pt>
                <c:pt idx="11831">
                  <c:v>-1.5800000000000001E-13</c:v>
                </c:pt>
                <c:pt idx="11832">
                  <c:v>-1.7000000000000001E-13</c:v>
                </c:pt>
                <c:pt idx="11833">
                  <c:v>-2.48E-13</c:v>
                </c:pt>
                <c:pt idx="11834">
                  <c:v>-2.37E-13</c:v>
                </c:pt>
                <c:pt idx="11835">
                  <c:v>-1.12E-13</c:v>
                </c:pt>
                <c:pt idx="11836">
                  <c:v>-3.8999999999999998E-14</c:v>
                </c:pt>
                <c:pt idx="11837">
                  <c:v>-1.2800000000000001E-13</c:v>
                </c:pt>
                <c:pt idx="11838">
                  <c:v>-1.1099999999999999E-13</c:v>
                </c:pt>
                <c:pt idx="11839">
                  <c:v>-2.5800000000000001E-13</c:v>
                </c:pt>
                <c:pt idx="11840">
                  <c:v>-1.2900000000000001E-13</c:v>
                </c:pt>
                <c:pt idx="11841">
                  <c:v>-1.67E-13</c:v>
                </c:pt>
                <c:pt idx="11842">
                  <c:v>-2.2E-13</c:v>
                </c:pt>
                <c:pt idx="11843">
                  <c:v>-1.0799999999999999E-13</c:v>
                </c:pt>
                <c:pt idx="11844">
                  <c:v>-2.0999999999999999E-13</c:v>
                </c:pt>
                <c:pt idx="11845">
                  <c:v>-1.59E-13</c:v>
                </c:pt>
                <c:pt idx="11846">
                  <c:v>-1.3400000000000001E-13</c:v>
                </c:pt>
                <c:pt idx="11847">
                  <c:v>-1.9300000000000001E-13</c:v>
                </c:pt>
                <c:pt idx="11848">
                  <c:v>-1.9900000000000001E-13</c:v>
                </c:pt>
                <c:pt idx="11849">
                  <c:v>-2.5500000000000002E-13</c:v>
                </c:pt>
                <c:pt idx="11850">
                  <c:v>-2.2799999999999999E-13</c:v>
                </c:pt>
                <c:pt idx="11851">
                  <c:v>-2.2099999999999999E-13</c:v>
                </c:pt>
                <c:pt idx="11852">
                  <c:v>-8.8000000000000004E-14</c:v>
                </c:pt>
                <c:pt idx="11853">
                  <c:v>-1.7299999999999999E-13</c:v>
                </c:pt>
                <c:pt idx="11854">
                  <c:v>-1.9300000000000001E-13</c:v>
                </c:pt>
                <c:pt idx="11855">
                  <c:v>-1.2900000000000001E-13</c:v>
                </c:pt>
                <c:pt idx="11856">
                  <c:v>-1.3199999999999999E-13</c:v>
                </c:pt>
                <c:pt idx="11857">
                  <c:v>-1.8800000000000001E-13</c:v>
                </c:pt>
                <c:pt idx="11858">
                  <c:v>-2.1100000000000001E-13</c:v>
                </c:pt>
                <c:pt idx="11859">
                  <c:v>-2.26E-13</c:v>
                </c:pt>
                <c:pt idx="11860">
                  <c:v>-1.8499999999999999E-13</c:v>
                </c:pt>
                <c:pt idx="11861">
                  <c:v>-2.01E-13</c:v>
                </c:pt>
                <c:pt idx="11862">
                  <c:v>-2.2999999999999998E-13</c:v>
                </c:pt>
                <c:pt idx="11863">
                  <c:v>-1.7299999999999999E-13</c:v>
                </c:pt>
                <c:pt idx="11864">
                  <c:v>-1.3899999999999999E-13</c:v>
                </c:pt>
                <c:pt idx="11865">
                  <c:v>-1.24E-13</c:v>
                </c:pt>
                <c:pt idx="11866">
                  <c:v>-2.02E-13</c:v>
                </c:pt>
                <c:pt idx="11867">
                  <c:v>-1.2699999999999999E-13</c:v>
                </c:pt>
                <c:pt idx="11868">
                  <c:v>-1.07E-13</c:v>
                </c:pt>
                <c:pt idx="11869">
                  <c:v>-3.08E-13</c:v>
                </c:pt>
                <c:pt idx="11870">
                  <c:v>-1.13E-13</c:v>
                </c:pt>
                <c:pt idx="11871">
                  <c:v>-1.9300000000000001E-13</c:v>
                </c:pt>
                <c:pt idx="11872">
                  <c:v>-1.72E-13</c:v>
                </c:pt>
                <c:pt idx="11873">
                  <c:v>-1.3199999999999999E-13</c:v>
                </c:pt>
                <c:pt idx="11874">
                  <c:v>-1.9699999999999999E-13</c:v>
                </c:pt>
                <c:pt idx="11875">
                  <c:v>-1.5599999999999999E-13</c:v>
                </c:pt>
                <c:pt idx="11876">
                  <c:v>-1.1399999999999999E-13</c:v>
                </c:pt>
                <c:pt idx="11877">
                  <c:v>-1.1E-13</c:v>
                </c:pt>
                <c:pt idx="11878">
                  <c:v>-2.2899999999999998E-13</c:v>
                </c:pt>
                <c:pt idx="11879">
                  <c:v>-1.1999999999999999E-13</c:v>
                </c:pt>
                <c:pt idx="11880">
                  <c:v>-1.09E-13</c:v>
                </c:pt>
                <c:pt idx="11881">
                  <c:v>-2.2799999999999999E-13</c:v>
                </c:pt>
                <c:pt idx="11882">
                  <c:v>-1.7999999999999999E-14</c:v>
                </c:pt>
                <c:pt idx="11883">
                  <c:v>-2.5199999999999999E-13</c:v>
                </c:pt>
                <c:pt idx="11884">
                  <c:v>-2.2E-13</c:v>
                </c:pt>
                <c:pt idx="11885">
                  <c:v>-1.5099999999999999E-13</c:v>
                </c:pt>
                <c:pt idx="11886">
                  <c:v>-1.3E-13</c:v>
                </c:pt>
                <c:pt idx="11887">
                  <c:v>-1.3199999999999999E-13</c:v>
                </c:pt>
                <c:pt idx="11888">
                  <c:v>-2.01E-13</c:v>
                </c:pt>
                <c:pt idx="11889">
                  <c:v>-2.3999999999999999E-13</c:v>
                </c:pt>
                <c:pt idx="11890">
                  <c:v>-1E-13</c:v>
                </c:pt>
                <c:pt idx="11891">
                  <c:v>-1.1700000000000001E-13</c:v>
                </c:pt>
                <c:pt idx="11892">
                  <c:v>-1.9400000000000001E-13</c:v>
                </c:pt>
                <c:pt idx="11893">
                  <c:v>-1.7999999999999999E-13</c:v>
                </c:pt>
                <c:pt idx="11894">
                  <c:v>-2.02E-13</c:v>
                </c:pt>
                <c:pt idx="11895">
                  <c:v>-3.9900000000000002E-13</c:v>
                </c:pt>
                <c:pt idx="11896">
                  <c:v>-1.7500000000000001E-13</c:v>
                </c:pt>
                <c:pt idx="11897">
                  <c:v>-6.1000000000000005E-14</c:v>
                </c:pt>
                <c:pt idx="11898">
                  <c:v>-2.07E-13</c:v>
                </c:pt>
                <c:pt idx="11899">
                  <c:v>-1.3899999999999999E-13</c:v>
                </c:pt>
                <c:pt idx="11900">
                  <c:v>-2.3099999999999997E-13</c:v>
                </c:pt>
                <c:pt idx="11901">
                  <c:v>-1.54E-13</c:v>
                </c:pt>
                <c:pt idx="11902">
                  <c:v>-1.3899999999999999E-13</c:v>
                </c:pt>
                <c:pt idx="11903">
                  <c:v>-2.1599999999999999E-13</c:v>
                </c:pt>
                <c:pt idx="11904">
                  <c:v>-2.1499999999999999E-13</c:v>
                </c:pt>
                <c:pt idx="11905">
                  <c:v>-8.2000000000000004E-14</c:v>
                </c:pt>
                <c:pt idx="11906">
                  <c:v>-1.2800000000000001E-13</c:v>
                </c:pt>
                <c:pt idx="11907">
                  <c:v>-2.2699999999999999E-13</c:v>
                </c:pt>
                <c:pt idx="11908">
                  <c:v>-2.4400000000000002E-13</c:v>
                </c:pt>
                <c:pt idx="11909">
                  <c:v>-6.2999999999999997E-14</c:v>
                </c:pt>
                <c:pt idx="11910">
                  <c:v>-2.1599999999999999E-13</c:v>
                </c:pt>
                <c:pt idx="11911">
                  <c:v>-1.2900000000000001E-13</c:v>
                </c:pt>
                <c:pt idx="11912">
                  <c:v>-5.9999999999999997E-14</c:v>
                </c:pt>
                <c:pt idx="11913">
                  <c:v>-2.8899999999999998E-13</c:v>
                </c:pt>
                <c:pt idx="11914">
                  <c:v>-1.2300000000000001E-13</c:v>
                </c:pt>
                <c:pt idx="11915">
                  <c:v>-1.3299999999999999E-13</c:v>
                </c:pt>
                <c:pt idx="11916">
                  <c:v>-2.25E-13</c:v>
                </c:pt>
                <c:pt idx="11917">
                  <c:v>-2.24E-13</c:v>
                </c:pt>
                <c:pt idx="11918">
                  <c:v>-1.9699999999999999E-13</c:v>
                </c:pt>
                <c:pt idx="11919">
                  <c:v>-2.5099999999999999E-13</c:v>
                </c:pt>
                <c:pt idx="11920">
                  <c:v>-1.71E-13</c:v>
                </c:pt>
                <c:pt idx="11921">
                  <c:v>-1.5599999999999999E-13</c:v>
                </c:pt>
                <c:pt idx="11922">
                  <c:v>-1.3E-13</c:v>
                </c:pt>
                <c:pt idx="11923">
                  <c:v>-2.14E-13</c:v>
                </c:pt>
                <c:pt idx="11924">
                  <c:v>-2.0500000000000001E-13</c:v>
                </c:pt>
                <c:pt idx="11925">
                  <c:v>-1.42E-13</c:v>
                </c:pt>
                <c:pt idx="11926">
                  <c:v>-1.7899999999999999E-13</c:v>
                </c:pt>
                <c:pt idx="11927">
                  <c:v>-1.09E-13</c:v>
                </c:pt>
                <c:pt idx="11928">
                  <c:v>-1.3500000000000001E-13</c:v>
                </c:pt>
                <c:pt idx="11929">
                  <c:v>-7.9000000000000004E-14</c:v>
                </c:pt>
                <c:pt idx="11930">
                  <c:v>-2.02E-13</c:v>
                </c:pt>
                <c:pt idx="11931">
                  <c:v>-1.7500000000000001E-13</c:v>
                </c:pt>
                <c:pt idx="11932">
                  <c:v>-6.8000000000000001E-14</c:v>
                </c:pt>
                <c:pt idx="11933">
                  <c:v>-1.4100000000000001E-13</c:v>
                </c:pt>
                <c:pt idx="11934">
                  <c:v>-2.24E-13</c:v>
                </c:pt>
                <c:pt idx="11935">
                  <c:v>-1.9699999999999999E-13</c:v>
                </c:pt>
                <c:pt idx="11936">
                  <c:v>-2.5900000000000001E-13</c:v>
                </c:pt>
                <c:pt idx="11937">
                  <c:v>-2.3999999999999999E-13</c:v>
                </c:pt>
                <c:pt idx="11938">
                  <c:v>-1.2800000000000001E-13</c:v>
                </c:pt>
                <c:pt idx="11939">
                  <c:v>-1.7899999999999999E-13</c:v>
                </c:pt>
                <c:pt idx="11940">
                  <c:v>-1.3799999999999999E-13</c:v>
                </c:pt>
                <c:pt idx="11941">
                  <c:v>-1.55E-13</c:v>
                </c:pt>
                <c:pt idx="11942">
                  <c:v>-2.1800000000000001E-13</c:v>
                </c:pt>
                <c:pt idx="11943">
                  <c:v>-8.8000000000000004E-14</c:v>
                </c:pt>
                <c:pt idx="11944">
                  <c:v>-1.54E-13</c:v>
                </c:pt>
                <c:pt idx="11945">
                  <c:v>-1.53E-13</c:v>
                </c:pt>
                <c:pt idx="11946">
                  <c:v>-9.7000000000000003E-14</c:v>
                </c:pt>
                <c:pt idx="11947">
                  <c:v>-3.3299999999999999E-13</c:v>
                </c:pt>
                <c:pt idx="11948">
                  <c:v>-7.1999999999999996E-14</c:v>
                </c:pt>
                <c:pt idx="11949">
                  <c:v>-1.1099999999999999E-13</c:v>
                </c:pt>
                <c:pt idx="11950">
                  <c:v>-1.1E-13</c:v>
                </c:pt>
                <c:pt idx="11951">
                  <c:v>-2.2099999999999999E-13</c:v>
                </c:pt>
                <c:pt idx="11952">
                  <c:v>-1.1999999999999999E-13</c:v>
                </c:pt>
                <c:pt idx="11953">
                  <c:v>-1.8599999999999999E-13</c:v>
                </c:pt>
                <c:pt idx="11954">
                  <c:v>-1.4999999999999999E-13</c:v>
                </c:pt>
                <c:pt idx="11955">
                  <c:v>-2.0600000000000001E-13</c:v>
                </c:pt>
                <c:pt idx="11956">
                  <c:v>-8.0999999999999996E-14</c:v>
                </c:pt>
                <c:pt idx="11957">
                  <c:v>-1.5599999999999999E-13</c:v>
                </c:pt>
                <c:pt idx="11958">
                  <c:v>-8.9999999999999995E-14</c:v>
                </c:pt>
                <c:pt idx="11959">
                  <c:v>-1.8599999999999999E-13</c:v>
                </c:pt>
                <c:pt idx="11960">
                  <c:v>-1.67E-13</c:v>
                </c:pt>
                <c:pt idx="11961">
                  <c:v>-2.5800000000000001E-13</c:v>
                </c:pt>
                <c:pt idx="11962">
                  <c:v>-1.78E-13</c:v>
                </c:pt>
                <c:pt idx="11963">
                  <c:v>-1.95E-13</c:v>
                </c:pt>
                <c:pt idx="11964">
                  <c:v>-1.6799999999999999E-13</c:v>
                </c:pt>
                <c:pt idx="11965">
                  <c:v>-1.71E-13</c:v>
                </c:pt>
                <c:pt idx="11966">
                  <c:v>-1.31E-13</c:v>
                </c:pt>
                <c:pt idx="11967">
                  <c:v>-1.7299999999999999E-13</c:v>
                </c:pt>
                <c:pt idx="11968">
                  <c:v>-1.43E-13</c:v>
                </c:pt>
                <c:pt idx="11969">
                  <c:v>-9.7999999999999999E-14</c:v>
                </c:pt>
                <c:pt idx="11970">
                  <c:v>-1.2200000000000001E-13</c:v>
                </c:pt>
                <c:pt idx="11971">
                  <c:v>-2.73E-13</c:v>
                </c:pt>
                <c:pt idx="11972">
                  <c:v>-2.4300000000000002E-13</c:v>
                </c:pt>
                <c:pt idx="11973">
                  <c:v>-8.5000000000000004E-14</c:v>
                </c:pt>
                <c:pt idx="11974">
                  <c:v>-8.6999999999999995E-14</c:v>
                </c:pt>
                <c:pt idx="11975">
                  <c:v>-1.3799999999999999E-13</c:v>
                </c:pt>
                <c:pt idx="11976">
                  <c:v>-1.9400000000000001E-13</c:v>
                </c:pt>
                <c:pt idx="11977">
                  <c:v>-9.7999999999999999E-14</c:v>
                </c:pt>
                <c:pt idx="11978">
                  <c:v>-1.3400000000000001E-13</c:v>
                </c:pt>
                <c:pt idx="11979">
                  <c:v>-6.2999999999999997E-14</c:v>
                </c:pt>
                <c:pt idx="11980">
                  <c:v>-2.4500000000000002E-13</c:v>
                </c:pt>
                <c:pt idx="11981">
                  <c:v>-3.0099999999999998E-13</c:v>
                </c:pt>
                <c:pt idx="11982">
                  <c:v>-1.7000000000000001E-13</c:v>
                </c:pt>
                <c:pt idx="11983">
                  <c:v>-1.07E-13</c:v>
                </c:pt>
                <c:pt idx="11984">
                  <c:v>-1.31E-13</c:v>
                </c:pt>
                <c:pt idx="11985">
                  <c:v>-3.5000000000000002E-13</c:v>
                </c:pt>
                <c:pt idx="11986">
                  <c:v>-1.07E-13</c:v>
                </c:pt>
                <c:pt idx="11987">
                  <c:v>-1.1099999999999999E-13</c:v>
                </c:pt>
                <c:pt idx="11988">
                  <c:v>-1.4399999999999999E-13</c:v>
                </c:pt>
                <c:pt idx="11989">
                  <c:v>-1.83E-13</c:v>
                </c:pt>
                <c:pt idx="11990">
                  <c:v>-1.65E-13</c:v>
                </c:pt>
                <c:pt idx="11991">
                  <c:v>-2.24E-13</c:v>
                </c:pt>
                <c:pt idx="11992">
                  <c:v>-1.6300000000000001E-13</c:v>
                </c:pt>
                <c:pt idx="11993">
                  <c:v>-1.3199999999999999E-13</c:v>
                </c:pt>
                <c:pt idx="11994">
                  <c:v>-1.3400000000000001E-13</c:v>
                </c:pt>
                <c:pt idx="11995">
                  <c:v>-1.7899999999999999E-13</c:v>
                </c:pt>
                <c:pt idx="11996">
                  <c:v>-1.66E-13</c:v>
                </c:pt>
                <c:pt idx="11997">
                  <c:v>-2.1700000000000001E-13</c:v>
                </c:pt>
                <c:pt idx="11998">
                  <c:v>-1.2300000000000001E-13</c:v>
                </c:pt>
                <c:pt idx="11999">
                  <c:v>-2.19E-13</c:v>
                </c:pt>
                <c:pt idx="12000">
                  <c:v>-1.2099999999999999E-13</c:v>
                </c:pt>
                <c:pt idx="12001">
                  <c:v>-7.7E-14</c:v>
                </c:pt>
                <c:pt idx="12002">
                  <c:v>-2.5399999999999998E-13</c:v>
                </c:pt>
                <c:pt idx="12003">
                  <c:v>-3.2999999999999998E-14</c:v>
                </c:pt>
                <c:pt idx="12004">
                  <c:v>-2.0399999999999999E-13</c:v>
                </c:pt>
                <c:pt idx="12005">
                  <c:v>-3.0600000000000001E-13</c:v>
                </c:pt>
                <c:pt idx="12006">
                  <c:v>-1.2800000000000001E-13</c:v>
                </c:pt>
                <c:pt idx="12007">
                  <c:v>-2.02E-13</c:v>
                </c:pt>
                <c:pt idx="12008">
                  <c:v>-1.42E-13</c:v>
                </c:pt>
                <c:pt idx="12009">
                  <c:v>-1.48E-13</c:v>
                </c:pt>
                <c:pt idx="12010">
                  <c:v>-2.49E-13</c:v>
                </c:pt>
                <c:pt idx="12011">
                  <c:v>-1.7399999999999999E-13</c:v>
                </c:pt>
                <c:pt idx="12012">
                  <c:v>-1.77E-13</c:v>
                </c:pt>
                <c:pt idx="12013">
                  <c:v>-2.5900000000000001E-13</c:v>
                </c:pt>
                <c:pt idx="12014">
                  <c:v>-9.4999999999999999E-14</c:v>
                </c:pt>
                <c:pt idx="12015">
                  <c:v>-8.0999999999999996E-14</c:v>
                </c:pt>
                <c:pt idx="12016">
                  <c:v>-3.0099999999999998E-13</c:v>
                </c:pt>
                <c:pt idx="12017">
                  <c:v>-3.2999999999999998E-14</c:v>
                </c:pt>
                <c:pt idx="12018">
                  <c:v>-2.3300000000000002E-13</c:v>
                </c:pt>
                <c:pt idx="12019">
                  <c:v>-1.12E-13</c:v>
                </c:pt>
                <c:pt idx="12020">
                  <c:v>-1.25E-13</c:v>
                </c:pt>
                <c:pt idx="12021">
                  <c:v>-2.6499999999999998E-13</c:v>
                </c:pt>
                <c:pt idx="12022">
                  <c:v>-2.0500000000000001E-13</c:v>
                </c:pt>
                <c:pt idx="12023">
                  <c:v>-9.1000000000000004E-14</c:v>
                </c:pt>
                <c:pt idx="12024">
                  <c:v>-1.0199999999999999E-13</c:v>
                </c:pt>
                <c:pt idx="12025">
                  <c:v>-2.36E-13</c:v>
                </c:pt>
                <c:pt idx="12026">
                  <c:v>-2.14E-13</c:v>
                </c:pt>
                <c:pt idx="12027">
                  <c:v>-1.6799999999999999E-13</c:v>
                </c:pt>
                <c:pt idx="12028">
                  <c:v>-2.0899999999999999E-13</c:v>
                </c:pt>
                <c:pt idx="12029">
                  <c:v>-1.5800000000000001E-13</c:v>
                </c:pt>
                <c:pt idx="12030">
                  <c:v>-1.1999999999999999E-13</c:v>
                </c:pt>
                <c:pt idx="12031">
                  <c:v>-1.71E-13</c:v>
                </c:pt>
                <c:pt idx="12032">
                  <c:v>-1.1399999999999999E-13</c:v>
                </c:pt>
                <c:pt idx="12033">
                  <c:v>-1.78E-13</c:v>
                </c:pt>
                <c:pt idx="12034">
                  <c:v>-1.42E-13</c:v>
                </c:pt>
                <c:pt idx="12035">
                  <c:v>-1.3400000000000001E-13</c:v>
                </c:pt>
                <c:pt idx="12036">
                  <c:v>-2.37E-13</c:v>
                </c:pt>
                <c:pt idx="12037">
                  <c:v>-1.6199999999999999E-13</c:v>
                </c:pt>
                <c:pt idx="12038">
                  <c:v>-2.1100000000000001E-13</c:v>
                </c:pt>
                <c:pt idx="12039">
                  <c:v>-1.6E-13</c:v>
                </c:pt>
                <c:pt idx="12040">
                  <c:v>-2.8999999999999998E-13</c:v>
                </c:pt>
                <c:pt idx="12041">
                  <c:v>-2.0000000000000001E-13</c:v>
                </c:pt>
                <c:pt idx="12042">
                  <c:v>-8.8999999999999999E-14</c:v>
                </c:pt>
                <c:pt idx="12043">
                  <c:v>-1.7600000000000001E-13</c:v>
                </c:pt>
                <c:pt idx="12044">
                  <c:v>-1.43E-13</c:v>
                </c:pt>
                <c:pt idx="12045">
                  <c:v>-2.7900000000000002E-13</c:v>
                </c:pt>
                <c:pt idx="12046">
                  <c:v>-1E-13</c:v>
                </c:pt>
                <c:pt idx="12047">
                  <c:v>-1.2099999999999999E-13</c:v>
                </c:pt>
                <c:pt idx="12048">
                  <c:v>-1.3500000000000001E-13</c:v>
                </c:pt>
                <c:pt idx="12049">
                  <c:v>-8.8999999999999999E-14</c:v>
                </c:pt>
                <c:pt idx="12050">
                  <c:v>-2.2199999999999999E-13</c:v>
                </c:pt>
                <c:pt idx="12051">
                  <c:v>-2.2E-13</c:v>
                </c:pt>
                <c:pt idx="12052">
                  <c:v>-1.36E-13</c:v>
                </c:pt>
                <c:pt idx="12053">
                  <c:v>-2.0899999999999999E-13</c:v>
                </c:pt>
                <c:pt idx="12054">
                  <c:v>-1.72E-13</c:v>
                </c:pt>
                <c:pt idx="12055">
                  <c:v>-1.3799999999999999E-13</c:v>
                </c:pt>
                <c:pt idx="12056">
                  <c:v>-2.1800000000000001E-13</c:v>
                </c:pt>
                <c:pt idx="12057">
                  <c:v>-2.8999999999999998E-13</c:v>
                </c:pt>
                <c:pt idx="12058">
                  <c:v>-4.1000000000000002E-14</c:v>
                </c:pt>
                <c:pt idx="12059">
                  <c:v>-1.61E-13</c:v>
                </c:pt>
                <c:pt idx="12060">
                  <c:v>-1.1600000000000001E-13</c:v>
                </c:pt>
                <c:pt idx="12061">
                  <c:v>-2.14E-13</c:v>
                </c:pt>
                <c:pt idx="12062">
                  <c:v>-1.72E-13</c:v>
                </c:pt>
                <c:pt idx="12063">
                  <c:v>-1.67E-13</c:v>
                </c:pt>
                <c:pt idx="12064">
                  <c:v>-1.4000000000000001E-13</c:v>
                </c:pt>
                <c:pt idx="12065">
                  <c:v>-1.9900000000000001E-13</c:v>
                </c:pt>
                <c:pt idx="12066">
                  <c:v>-1.6900000000000001E-13</c:v>
                </c:pt>
                <c:pt idx="12067">
                  <c:v>-1.2599999999999999E-13</c:v>
                </c:pt>
                <c:pt idx="12068">
                  <c:v>-1.66E-13</c:v>
                </c:pt>
                <c:pt idx="12069">
                  <c:v>-2.7699999999999998E-13</c:v>
                </c:pt>
                <c:pt idx="12070">
                  <c:v>-1.7299999999999999E-13</c:v>
                </c:pt>
                <c:pt idx="12071">
                  <c:v>-1.06E-13</c:v>
                </c:pt>
                <c:pt idx="12072">
                  <c:v>-8.3999999999999995E-14</c:v>
                </c:pt>
                <c:pt idx="12073">
                  <c:v>-2.19E-13</c:v>
                </c:pt>
                <c:pt idx="12074">
                  <c:v>-1.9300000000000001E-13</c:v>
                </c:pt>
                <c:pt idx="12075">
                  <c:v>-1.66E-13</c:v>
                </c:pt>
                <c:pt idx="12076">
                  <c:v>-1.4600000000000001E-13</c:v>
                </c:pt>
                <c:pt idx="12077">
                  <c:v>-3.3499999999999999E-13</c:v>
                </c:pt>
                <c:pt idx="12078">
                  <c:v>-3.2199999999999999E-13</c:v>
                </c:pt>
                <c:pt idx="12079">
                  <c:v>-1.71E-13</c:v>
                </c:pt>
                <c:pt idx="12080">
                  <c:v>-7.6000000000000004E-14</c:v>
                </c:pt>
                <c:pt idx="12081">
                  <c:v>-5.6999999999999997E-14</c:v>
                </c:pt>
                <c:pt idx="12082">
                  <c:v>-1.9E-13</c:v>
                </c:pt>
                <c:pt idx="12083">
                  <c:v>-1.7999999999999999E-13</c:v>
                </c:pt>
                <c:pt idx="12084">
                  <c:v>-1.3199999999999999E-13</c:v>
                </c:pt>
                <c:pt idx="12085">
                  <c:v>-1.77E-13</c:v>
                </c:pt>
                <c:pt idx="12086">
                  <c:v>-2.0500000000000001E-13</c:v>
                </c:pt>
                <c:pt idx="12087">
                  <c:v>-3.4699999999999999E-13</c:v>
                </c:pt>
                <c:pt idx="12088">
                  <c:v>-1.8499999999999999E-13</c:v>
                </c:pt>
                <c:pt idx="12089">
                  <c:v>-1.1099999999999999E-13</c:v>
                </c:pt>
                <c:pt idx="12090">
                  <c:v>-1.4000000000000001E-13</c:v>
                </c:pt>
                <c:pt idx="12091">
                  <c:v>-8.3E-14</c:v>
                </c:pt>
                <c:pt idx="12092">
                  <c:v>-2.26E-13</c:v>
                </c:pt>
                <c:pt idx="12093">
                  <c:v>-1.4100000000000001E-13</c:v>
                </c:pt>
                <c:pt idx="12094">
                  <c:v>-1.2800000000000001E-13</c:v>
                </c:pt>
                <c:pt idx="12095">
                  <c:v>-1.03E-13</c:v>
                </c:pt>
                <c:pt idx="12096">
                  <c:v>-1.25E-13</c:v>
                </c:pt>
                <c:pt idx="12097">
                  <c:v>-2.0600000000000001E-13</c:v>
                </c:pt>
                <c:pt idx="12098">
                  <c:v>-2.2000000000000001E-14</c:v>
                </c:pt>
                <c:pt idx="12099">
                  <c:v>-2.49E-13</c:v>
                </c:pt>
                <c:pt idx="12100">
                  <c:v>-2.1100000000000001E-13</c:v>
                </c:pt>
                <c:pt idx="12101">
                  <c:v>-1.48E-13</c:v>
                </c:pt>
                <c:pt idx="12102">
                  <c:v>-9.7000000000000003E-14</c:v>
                </c:pt>
                <c:pt idx="12103">
                  <c:v>-9.1000000000000004E-14</c:v>
                </c:pt>
                <c:pt idx="12104">
                  <c:v>-2.0000000000000001E-13</c:v>
                </c:pt>
                <c:pt idx="12105">
                  <c:v>-1.1499999999999999E-13</c:v>
                </c:pt>
                <c:pt idx="12106">
                  <c:v>-1.7999999999999999E-13</c:v>
                </c:pt>
                <c:pt idx="12107">
                  <c:v>-2.1100000000000001E-13</c:v>
                </c:pt>
                <c:pt idx="12108">
                  <c:v>-1.03E-13</c:v>
                </c:pt>
                <c:pt idx="12109">
                  <c:v>-1.6400000000000001E-13</c:v>
                </c:pt>
                <c:pt idx="12110">
                  <c:v>-2.9400000000000001E-13</c:v>
                </c:pt>
                <c:pt idx="12111">
                  <c:v>-9.7999999999999999E-14</c:v>
                </c:pt>
                <c:pt idx="12112">
                  <c:v>-1.36E-13</c:v>
                </c:pt>
                <c:pt idx="12113">
                  <c:v>-1.1999999999999999E-13</c:v>
                </c:pt>
                <c:pt idx="12114">
                  <c:v>-9.5999999999999995E-14</c:v>
                </c:pt>
                <c:pt idx="12115">
                  <c:v>-1.3400000000000001E-13</c:v>
                </c:pt>
                <c:pt idx="12116">
                  <c:v>-2.19E-13</c:v>
                </c:pt>
                <c:pt idx="12117">
                  <c:v>-1.8599999999999999E-13</c:v>
                </c:pt>
                <c:pt idx="12118">
                  <c:v>-2.14E-13</c:v>
                </c:pt>
                <c:pt idx="12119">
                  <c:v>-9.4000000000000003E-14</c:v>
                </c:pt>
                <c:pt idx="12120">
                  <c:v>-1.2900000000000001E-13</c:v>
                </c:pt>
                <c:pt idx="12121">
                  <c:v>-1.3500000000000001E-13</c:v>
                </c:pt>
                <c:pt idx="12122">
                  <c:v>-2.72E-13</c:v>
                </c:pt>
                <c:pt idx="12123">
                  <c:v>-3.0400000000000002E-13</c:v>
                </c:pt>
                <c:pt idx="12124">
                  <c:v>-1.7399999999999999E-13</c:v>
                </c:pt>
                <c:pt idx="12125">
                  <c:v>-1.3299999999999999E-13</c:v>
                </c:pt>
                <c:pt idx="12126">
                  <c:v>-1.5700000000000001E-13</c:v>
                </c:pt>
                <c:pt idx="12127">
                  <c:v>-2.0500000000000001E-13</c:v>
                </c:pt>
                <c:pt idx="12128">
                  <c:v>-1.8800000000000001E-13</c:v>
                </c:pt>
                <c:pt idx="12129">
                  <c:v>-2.3099999999999997E-13</c:v>
                </c:pt>
                <c:pt idx="12130">
                  <c:v>-2.0899999999999999E-13</c:v>
                </c:pt>
                <c:pt idx="12131">
                  <c:v>-8.8999999999999999E-14</c:v>
                </c:pt>
                <c:pt idx="12132">
                  <c:v>-1.0799999999999999E-13</c:v>
                </c:pt>
                <c:pt idx="12133">
                  <c:v>-1.54E-13</c:v>
                </c:pt>
                <c:pt idx="12134">
                  <c:v>-2.08E-13</c:v>
                </c:pt>
                <c:pt idx="12135">
                  <c:v>-1.7600000000000001E-13</c:v>
                </c:pt>
                <c:pt idx="12136">
                  <c:v>-2.37E-13</c:v>
                </c:pt>
                <c:pt idx="12137">
                  <c:v>-1.83E-13</c:v>
                </c:pt>
                <c:pt idx="12138">
                  <c:v>-2.1700000000000001E-13</c:v>
                </c:pt>
                <c:pt idx="12139">
                  <c:v>-4.3E-14</c:v>
                </c:pt>
                <c:pt idx="12140">
                  <c:v>-1.9699999999999999E-13</c:v>
                </c:pt>
                <c:pt idx="12141">
                  <c:v>-1.12E-13</c:v>
                </c:pt>
                <c:pt idx="12142">
                  <c:v>-1.59E-13</c:v>
                </c:pt>
                <c:pt idx="12143">
                  <c:v>-1.8200000000000001E-13</c:v>
                </c:pt>
                <c:pt idx="12144">
                  <c:v>-1.67E-13</c:v>
                </c:pt>
                <c:pt idx="12145">
                  <c:v>-2.2999999999999998E-13</c:v>
                </c:pt>
                <c:pt idx="12146">
                  <c:v>-1.2300000000000001E-13</c:v>
                </c:pt>
                <c:pt idx="12147">
                  <c:v>-1.4499999999999999E-13</c:v>
                </c:pt>
                <c:pt idx="12148">
                  <c:v>-6.2000000000000001E-14</c:v>
                </c:pt>
                <c:pt idx="12149">
                  <c:v>-9.7000000000000003E-14</c:v>
                </c:pt>
                <c:pt idx="12150">
                  <c:v>-1.9300000000000001E-13</c:v>
                </c:pt>
                <c:pt idx="12151">
                  <c:v>-2.13E-13</c:v>
                </c:pt>
                <c:pt idx="12152">
                  <c:v>-3.1800000000000001E-13</c:v>
                </c:pt>
                <c:pt idx="12153">
                  <c:v>-2.49E-13</c:v>
                </c:pt>
                <c:pt idx="12154">
                  <c:v>-1.3E-13</c:v>
                </c:pt>
                <c:pt idx="12155">
                  <c:v>-1.48E-13</c:v>
                </c:pt>
                <c:pt idx="12156">
                  <c:v>-1.77E-13</c:v>
                </c:pt>
                <c:pt idx="12157">
                  <c:v>-1.12E-13</c:v>
                </c:pt>
                <c:pt idx="12158">
                  <c:v>-1.7500000000000001E-13</c:v>
                </c:pt>
                <c:pt idx="12159">
                  <c:v>-1.1999999999999999E-13</c:v>
                </c:pt>
                <c:pt idx="12160">
                  <c:v>-1.25E-13</c:v>
                </c:pt>
                <c:pt idx="12161">
                  <c:v>-1.72E-13</c:v>
                </c:pt>
                <c:pt idx="12162">
                  <c:v>-2.5900000000000001E-13</c:v>
                </c:pt>
                <c:pt idx="12163">
                  <c:v>-2.36E-13</c:v>
                </c:pt>
                <c:pt idx="12164">
                  <c:v>-2.02E-13</c:v>
                </c:pt>
                <c:pt idx="12165">
                  <c:v>-1.59E-13</c:v>
                </c:pt>
                <c:pt idx="12166">
                  <c:v>-1.71E-13</c:v>
                </c:pt>
                <c:pt idx="12167">
                  <c:v>-1.0199999999999999E-13</c:v>
                </c:pt>
                <c:pt idx="12168">
                  <c:v>-2.0399999999999999E-13</c:v>
                </c:pt>
                <c:pt idx="12169">
                  <c:v>-2.4199999999999998E-13</c:v>
                </c:pt>
                <c:pt idx="12170">
                  <c:v>-1.77E-13</c:v>
                </c:pt>
                <c:pt idx="12171">
                  <c:v>-5.3000000000000001E-14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157-484F-BBCF-E6E94E7C1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45360671"/>
        <c:axId val="1727203071"/>
      </c:scatterChart>
      <c:valAx>
        <c:axId val="1845455279"/>
        <c:scaling>
          <c:orientation val="minMax"/>
          <c:max val="20000"/>
          <c:min val="75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845415823"/>
        <c:crosses val="autoZero"/>
        <c:crossBetween val="midCat"/>
      </c:valAx>
      <c:valAx>
        <c:axId val="1845415823"/>
        <c:scaling>
          <c:orientation val="minMax"/>
          <c:max val="120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845455279"/>
        <c:crosses val="autoZero"/>
        <c:crossBetween val="midCat"/>
      </c:valAx>
      <c:valAx>
        <c:axId val="1727203071"/>
        <c:scaling>
          <c:orientation val="minMax"/>
          <c:max val="2.0000000000000011E-10"/>
          <c:min val="-2.0000000000000011E-1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845360671"/>
        <c:crosses val="max"/>
        <c:crossBetween val="midCat"/>
      </c:valAx>
      <c:valAx>
        <c:axId val="184536067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72720307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Poled PVDF</a:t>
            </a:r>
            <a:r>
              <a:rPr lang="en-GB" baseline="0" dirty="0"/>
              <a:t>– Current and temperature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Sheet1!$E$1</c:f>
              <c:strCache>
                <c:ptCount val="1"/>
                <c:pt idx="0">
                  <c:v>ext_temp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Sheet1!$B$2:$B$83349</c:f>
              <c:numCache>
                <c:formatCode>General</c:formatCode>
                <c:ptCount val="83348"/>
                <c:pt idx="0">
                  <c:v>3.0000000000000001E-6</c:v>
                </c:pt>
                <c:pt idx="1">
                  <c:v>0.240262</c:v>
                </c:pt>
                <c:pt idx="2">
                  <c:v>0.48088700000000001</c:v>
                </c:pt>
                <c:pt idx="3">
                  <c:v>0.72022900000000001</c:v>
                </c:pt>
                <c:pt idx="4">
                  <c:v>0.96254700000000004</c:v>
                </c:pt>
                <c:pt idx="5">
                  <c:v>1.204912</c:v>
                </c:pt>
                <c:pt idx="6">
                  <c:v>1.4423049999999999</c:v>
                </c:pt>
                <c:pt idx="7">
                  <c:v>1.6811910000000001</c:v>
                </c:pt>
                <c:pt idx="8">
                  <c:v>1.9197059999999999</c:v>
                </c:pt>
                <c:pt idx="9">
                  <c:v>2.157178</c:v>
                </c:pt>
                <c:pt idx="10">
                  <c:v>2.3956249999999999</c:v>
                </c:pt>
                <c:pt idx="11">
                  <c:v>2.6337670000000002</c:v>
                </c:pt>
                <c:pt idx="12">
                  <c:v>2.873936</c:v>
                </c:pt>
                <c:pt idx="13">
                  <c:v>3.1131739999999999</c:v>
                </c:pt>
                <c:pt idx="14">
                  <c:v>3.3523269999999998</c:v>
                </c:pt>
                <c:pt idx="15">
                  <c:v>3.5912039999999998</c:v>
                </c:pt>
                <c:pt idx="16">
                  <c:v>3.8304070000000001</c:v>
                </c:pt>
                <c:pt idx="17">
                  <c:v>4.0706410000000002</c:v>
                </c:pt>
                <c:pt idx="18">
                  <c:v>4.308916</c:v>
                </c:pt>
                <c:pt idx="19">
                  <c:v>4.5572800000000004</c:v>
                </c:pt>
                <c:pt idx="20">
                  <c:v>4.7960149999999997</c:v>
                </c:pt>
                <c:pt idx="21">
                  <c:v>5.0357349999999999</c:v>
                </c:pt>
                <c:pt idx="22">
                  <c:v>5.2735620000000001</c:v>
                </c:pt>
                <c:pt idx="23">
                  <c:v>5.5121739999999999</c:v>
                </c:pt>
                <c:pt idx="24">
                  <c:v>5.7510199999999996</c:v>
                </c:pt>
                <c:pt idx="25">
                  <c:v>5.9881460000000004</c:v>
                </c:pt>
                <c:pt idx="26">
                  <c:v>6.225276</c:v>
                </c:pt>
                <c:pt idx="27">
                  <c:v>6.4640339999999998</c:v>
                </c:pt>
                <c:pt idx="28">
                  <c:v>6.7010639999999997</c:v>
                </c:pt>
                <c:pt idx="29">
                  <c:v>6.9382529999999996</c:v>
                </c:pt>
                <c:pt idx="30">
                  <c:v>7.1867890000000001</c:v>
                </c:pt>
                <c:pt idx="31">
                  <c:v>7.4243709999999998</c:v>
                </c:pt>
                <c:pt idx="32">
                  <c:v>7.6633760000000004</c:v>
                </c:pt>
                <c:pt idx="33">
                  <c:v>7.9036439999999999</c:v>
                </c:pt>
                <c:pt idx="34">
                  <c:v>8.1436689999999992</c:v>
                </c:pt>
                <c:pt idx="35">
                  <c:v>8.3835429999999995</c:v>
                </c:pt>
                <c:pt idx="36">
                  <c:v>8.611345</c:v>
                </c:pt>
                <c:pt idx="37">
                  <c:v>8.8541260000000008</c:v>
                </c:pt>
                <c:pt idx="38">
                  <c:v>9.0945289999999996</c:v>
                </c:pt>
                <c:pt idx="39">
                  <c:v>9.3365430000000007</c:v>
                </c:pt>
                <c:pt idx="40">
                  <c:v>9.5768350000000009</c:v>
                </c:pt>
                <c:pt idx="41">
                  <c:v>9.8169350000000009</c:v>
                </c:pt>
                <c:pt idx="42">
                  <c:v>10.054404999999999</c:v>
                </c:pt>
                <c:pt idx="43">
                  <c:v>10.296593</c:v>
                </c:pt>
                <c:pt idx="44">
                  <c:v>10.534257999999999</c:v>
                </c:pt>
                <c:pt idx="45">
                  <c:v>10.77542</c:v>
                </c:pt>
                <c:pt idx="46">
                  <c:v>11.004963999999999</c:v>
                </c:pt>
                <c:pt idx="47">
                  <c:v>11.243290999999999</c:v>
                </c:pt>
                <c:pt idx="48">
                  <c:v>11.483155999999999</c:v>
                </c:pt>
                <c:pt idx="49">
                  <c:v>11.724421</c:v>
                </c:pt>
                <c:pt idx="50">
                  <c:v>11.966037999999999</c:v>
                </c:pt>
                <c:pt idx="51">
                  <c:v>12.206806</c:v>
                </c:pt>
                <c:pt idx="52">
                  <c:v>12.445691999999999</c:v>
                </c:pt>
                <c:pt idx="53">
                  <c:v>12.683244999999999</c:v>
                </c:pt>
                <c:pt idx="54">
                  <c:v>12.927591</c:v>
                </c:pt>
                <c:pt idx="55">
                  <c:v>13.156983</c:v>
                </c:pt>
                <c:pt idx="56">
                  <c:v>13.396834</c:v>
                </c:pt>
                <c:pt idx="57">
                  <c:v>13.635831</c:v>
                </c:pt>
                <c:pt idx="58">
                  <c:v>13.874886</c:v>
                </c:pt>
                <c:pt idx="59">
                  <c:v>14.115729999999999</c:v>
                </c:pt>
                <c:pt idx="60">
                  <c:v>14.356636999999999</c:v>
                </c:pt>
                <c:pt idx="61">
                  <c:v>14.595233</c:v>
                </c:pt>
                <c:pt idx="62">
                  <c:v>14.834875</c:v>
                </c:pt>
                <c:pt idx="63">
                  <c:v>15.074304</c:v>
                </c:pt>
                <c:pt idx="64">
                  <c:v>15.314685000000001</c:v>
                </c:pt>
                <c:pt idx="65">
                  <c:v>15.554940999999999</c:v>
                </c:pt>
                <c:pt idx="66">
                  <c:v>15.793272</c:v>
                </c:pt>
                <c:pt idx="67">
                  <c:v>16.034337000000001</c:v>
                </c:pt>
                <c:pt idx="68">
                  <c:v>16.277118000000002</c:v>
                </c:pt>
                <c:pt idx="69">
                  <c:v>16.516278</c:v>
                </c:pt>
                <c:pt idx="70">
                  <c:v>16.754716999999999</c:v>
                </c:pt>
                <c:pt idx="71">
                  <c:v>16.992204000000001</c:v>
                </c:pt>
                <c:pt idx="72">
                  <c:v>17.234542999999999</c:v>
                </c:pt>
                <c:pt idx="73">
                  <c:v>17.463775999999999</c:v>
                </c:pt>
                <c:pt idx="74">
                  <c:v>17.713913999999999</c:v>
                </c:pt>
                <c:pt idx="75">
                  <c:v>17.942049000000001</c:v>
                </c:pt>
                <c:pt idx="76">
                  <c:v>18.182822999999999</c:v>
                </c:pt>
                <c:pt idx="77">
                  <c:v>18.422242000000001</c:v>
                </c:pt>
                <c:pt idx="78">
                  <c:v>18.664598000000002</c:v>
                </c:pt>
                <c:pt idx="79">
                  <c:v>18.902429000000001</c:v>
                </c:pt>
                <c:pt idx="80">
                  <c:v>19.140328</c:v>
                </c:pt>
                <c:pt idx="81">
                  <c:v>19.383337999999998</c:v>
                </c:pt>
                <c:pt idx="82">
                  <c:v>19.625554999999999</c:v>
                </c:pt>
                <c:pt idx="83">
                  <c:v>19.865725999999999</c:v>
                </c:pt>
                <c:pt idx="84">
                  <c:v>20.105055</c:v>
                </c:pt>
                <c:pt idx="85">
                  <c:v>20.344168</c:v>
                </c:pt>
                <c:pt idx="86">
                  <c:v>20.582699999999999</c:v>
                </c:pt>
                <c:pt idx="87">
                  <c:v>20.82028</c:v>
                </c:pt>
                <c:pt idx="88">
                  <c:v>21.058008999999998</c:v>
                </c:pt>
                <c:pt idx="89">
                  <c:v>21.297021000000001</c:v>
                </c:pt>
                <c:pt idx="90">
                  <c:v>21.536356999999999</c:v>
                </c:pt>
                <c:pt idx="91">
                  <c:v>21.776757</c:v>
                </c:pt>
                <c:pt idx="92">
                  <c:v>22.016355999999998</c:v>
                </c:pt>
                <c:pt idx="93">
                  <c:v>22.248000999999999</c:v>
                </c:pt>
                <c:pt idx="94">
                  <c:v>22.488823</c:v>
                </c:pt>
                <c:pt idx="95">
                  <c:v>22.728352999999998</c:v>
                </c:pt>
                <c:pt idx="96">
                  <c:v>22.970829999999999</c:v>
                </c:pt>
                <c:pt idx="97">
                  <c:v>23.209720999999998</c:v>
                </c:pt>
                <c:pt idx="98">
                  <c:v>23.448594</c:v>
                </c:pt>
                <c:pt idx="99">
                  <c:v>23.688037000000001</c:v>
                </c:pt>
                <c:pt idx="100">
                  <c:v>23.928975999999999</c:v>
                </c:pt>
                <c:pt idx="101">
                  <c:v>24.16855</c:v>
                </c:pt>
                <c:pt idx="102">
                  <c:v>24.408197999999999</c:v>
                </c:pt>
                <c:pt idx="103">
                  <c:v>24.648658999999999</c:v>
                </c:pt>
                <c:pt idx="104">
                  <c:v>24.888124000000001</c:v>
                </c:pt>
                <c:pt idx="105">
                  <c:v>25.128589999999999</c:v>
                </c:pt>
                <c:pt idx="106">
                  <c:v>25.357991999999999</c:v>
                </c:pt>
                <c:pt idx="107">
                  <c:v>25.606142999999999</c:v>
                </c:pt>
                <c:pt idx="108">
                  <c:v>25.835616999999999</c:v>
                </c:pt>
                <c:pt idx="109">
                  <c:v>26.074777999999998</c:v>
                </c:pt>
                <c:pt idx="110">
                  <c:v>26.324155999999999</c:v>
                </c:pt>
                <c:pt idx="111">
                  <c:v>26.552412</c:v>
                </c:pt>
                <c:pt idx="112">
                  <c:v>26.802585000000001</c:v>
                </c:pt>
                <c:pt idx="113">
                  <c:v>27.040035</c:v>
                </c:pt>
                <c:pt idx="114">
                  <c:v>27.277398000000002</c:v>
                </c:pt>
                <c:pt idx="115">
                  <c:v>27.515912</c:v>
                </c:pt>
                <c:pt idx="116">
                  <c:v>27.755205</c:v>
                </c:pt>
                <c:pt idx="117">
                  <c:v>27.996334999999998</c:v>
                </c:pt>
                <c:pt idx="118">
                  <c:v>28.234117999999999</c:v>
                </c:pt>
                <c:pt idx="119">
                  <c:v>28.47335</c:v>
                </c:pt>
                <c:pt idx="120">
                  <c:v>28.713650999999999</c:v>
                </c:pt>
                <c:pt idx="121">
                  <c:v>28.951174999999999</c:v>
                </c:pt>
                <c:pt idx="122">
                  <c:v>29.191668</c:v>
                </c:pt>
                <c:pt idx="123">
                  <c:v>29.429068000000001</c:v>
                </c:pt>
                <c:pt idx="124">
                  <c:v>29.668340000000001</c:v>
                </c:pt>
                <c:pt idx="125">
                  <c:v>29.910671000000001</c:v>
                </c:pt>
                <c:pt idx="126">
                  <c:v>30.139140999999999</c:v>
                </c:pt>
                <c:pt idx="127">
                  <c:v>30.379795999999999</c:v>
                </c:pt>
                <c:pt idx="128">
                  <c:v>30.618577999999999</c:v>
                </c:pt>
                <c:pt idx="129">
                  <c:v>30.858046999999999</c:v>
                </c:pt>
                <c:pt idx="130">
                  <c:v>31.098769999999998</c:v>
                </c:pt>
                <c:pt idx="131">
                  <c:v>31.338221999999998</c:v>
                </c:pt>
                <c:pt idx="132">
                  <c:v>31.576857</c:v>
                </c:pt>
                <c:pt idx="133">
                  <c:v>31.816262999999999</c:v>
                </c:pt>
                <c:pt idx="134">
                  <c:v>32.054259999999999</c:v>
                </c:pt>
                <c:pt idx="135">
                  <c:v>32.295344</c:v>
                </c:pt>
                <c:pt idx="136">
                  <c:v>32.533053000000002</c:v>
                </c:pt>
                <c:pt idx="137">
                  <c:v>32.772399</c:v>
                </c:pt>
                <c:pt idx="138">
                  <c:v>33.010368</c:v>
                </c:pt>
                <c:pt idx="139">
                  <c:v>33.250869999999999</c:v>
                </c:pt>
                <c:pt idx="140">
                  <c:v>33.489601</c:v>
                </c:pt>
                <c:pt idx="141">
                  <c:v>33.729111000000003</c:v>
                </c:pt>
                <c:pt idx="142">
                  <c:v>33.969994999999997</c:v>
                </c:pt>
                <c:pt idx="143">
                  <c:v>34.20975</c:v>
                </c:pt>
                <c:pt idx="144">
                  <c:v>34.448661000000001</c:v>
                </c:pt>
                <c:pt idx="145">
                  <c:v>34.686422</c:v>
                </c:pt>
                <c:pt idx="146">
                  <c:v>34.925536000000001</c:v>
                </c:pt>
                <c:pt idx="147">
                  <c:v>35.164546999999999</c:v>
                </c:pt>
                <c:pt idx="148">
                  <c:v>35.404257000000001</c:v>
                </c:pt>
                <c:pt idx="149">
                  <c:v>35.644680000000001</c:v>
                </c:pt>
                <c:pt idx="150">
                  <c:v>35.883541000000001</c:v>
                </c:pt>
                <c:pt idx="151">
                  <c:v>36.125948999999999</c:v>
                </c:pt>
                <c:pt idx="152">
                  <c:v>36.364407</c:v>
                </c:pt>
                <c:pt idx="153">
                  <c:v>36.604824999999998</c:v>
                </c:pt>
                <c:pt idx="154">
                  <c:v>36.842270999999997</c:v>
                </c:pt>
                <c:pt idx="155">
                  <c:v>37.083333000000003</c:v>
                </c:pt>
                <c:pt idx="156">
                  <c:v>37.323618000000003</c:v>
                </c:pt>
                <c:pt idx="157">
                  <c:v>37.563898999999999</c:v>
                </c:pt>
                <c:pt idx="158">
                  <c:v>37.803159999999998</c:v>
                </c:pt>
                <c:pt idx="159">
                  <c:v>38.033011000000002</c:v>
                </c:pt>
                <c:pt idx="160">
                  <c:v>38.274191000000002</c:v>
                </c:pt>
                <c:pt idx="161">
                  <c:v>38.5154</c:v>
                </c:pt>
                <c:pt idx="162">
                  <c:v>38.755873000000001</c:v>
                </c:pt>
                <c:pt idx="163">
                  <c:v>38.995274999999999</c:v>
                </c:pt>
                <c:pt idx="164">
                  <c:v>39.235809000000003</c:v>
                </c:pt>
                <c:pt idx="165">
                  <c:v>39.475309000000003</c:v>
                </c:pt>
                <c:pt idx="166">
                  <c:v>39.715887000000002</c:v>
                </c:pt>
                <c:pt idx="167">
                  <c:v>39.956567999999997</c:v>
                </c:pt>
                <c:pt idx="168">
                  <c:v>40.185124999999999</c:v>
                </c:pt>
                <c:pt idx="169">
                  <c:v>40.425846</c:v>
                </c:pt>
                <c:pt idx="170">
                  <c:v>40.666595999999998</c:v>
                </c:pt>
                <c:pt idx="171">
                  <c:v>40.906365999999998</c:v>
                </c:pt>
                <c:pt idx="172">
                  <c:v>41.146318000000001</c:v>
                </c:pt>
                <c:pt idx="173">
                  <c:v>41.386747</c:v>
                </c:pt>
                <c:pt idx="174">
                  <c:v>41.624384999999997</c:v>
                </c:pt>
                <c:pt idx="175">
                  <c:v>41.864963000000003</c:v>
                </c:pt>
                <c:pt idx="176">
                  <c:v>42.104754</c:v>
                </c:pt>
                <c:pt idx="177">
                  <c:v>42.343587999999997</c:v>
                </c:pt>
                <c:pt idx="178">
                  <c:v>42.583241999999998</c:v>
                </c:pt>
                <c:pt idx="179">
                  <c:v>42.823759000000003</c:v>
                </c:pt>
                <c:pt idx="180">
                  <c:v>43.064571999999998</c:v>
                </c:pt>
                <c:pt idx="181">
                  <c:v>43.304999000000002</c:v>
                </c:pt>
                <c:pt idx="182">
                  <c:v>43.543419</c:v>
                </c:pt>
                <c:pt idx="183">
                  <c:v>43.785583000000003</c:v>
                </c:pt>
                <c:pt idx="184">
                  <c:v>44.014024999999997</c:v>
                </c:pt>
                <c:pt idx="185">
                  <c:v>44.254677999999998</c:v>
                </c:pt>
                <c:pt idx="186">
                  <c:v>44.495556000000001</c:v>
                </c:pt>
                <c:pt idx="187">
                  <c:v>44.735188000000001</c:v>
                </c:pt>
                <c:pt idx="188">
                  <c:v>44.975996000000002</c:v>
                </c:pt>
                <c:pt idx="189">
                  <c:v>45.215668999999998</c:v>
                </c:pt>
                <c:pt idx="190">
                  <c:v>45.45478</c:v>
                </c:pt>
                <c:pt idx="191">
                  <c:v>45.695542000000003</c:v>
                </c:pt>
                <c:pt idx="192">
                  <c:v>45.935305999999997</c:v>
                </c:pt>
                <c:pt idx="193">
                  <c:v>46.167399000000003</c:v>
                </c:pt>
                <c:pt idx="194">
                  <c:v>46.417704000000001</c:v>
                </c:pt>
                <c:pt idx="195">
                  <c:v>46.655158999999998</c:v>
                </c:pt>
                <c:pt idx="196">
                  <c:v>46.893948999999999</c:v>
                </c:pt>
                <c:pt idx="197">
                  <c:v>47.130425000000002</c:v>
                </c:pt>
                <c:pt idx="198">
                  <c:v>47.370787999999997</c:v>
                </c:pt>
                <c:pt idx="199">
                  <c:v>47.610140999999999</c:v>
                </c:pt>
                <c:pt idx="200">
                  <c:v>47.850543000000002</c:v>
                </c:pt>
                <c:pt idx="201">
                  <c:v>48.080444</c:v>
                </c:pt>
                <c:pt idx="202">
                  <c:v>48.320107999999998</c:v>
                </c:pt>
                <c:pt idx="203">
                  <c:v>48.574609000000002</c:v>
                </c:pt>
                <c:pt idx="204">
                  <c:v>48.814309000000002</c:v>
                </c:pt>
                <c:pt idx="205">
                  <c:v>49.056657999999999</c:v>
                </c:pt>
                <c:pt idx="206">
                  <c:v>49.294307000000003</c:v>
                </c:pt>
                <c:pt idx="207">
                  <c:v>49.534844</c:v>
                </c:pt>
                <c:pt idx="208">
                  <c:v>49.773809</c:v>
                </c:pt>
                <c:pt idx="209">
                  <c:v>50.014600000000002</c:v>
                </c:pt>
                <c:pt idx="210">
                  <c:v>50.252191000000003</c:v>
                </c:pt>
                <c:pt idx="211">
                  <c:v>50.493361</c:v>
                </c:pt>
                <c:pt idx="212">
                  <c:v>50.731011000000002</c:v>
                </c:pt>
                <c:pt idx="213">
                  <c:v>50.971536999999998</c:v>
                </c:pt>
                <c:pt idx="214">
                  <c:v>51.211261</c:v>
                </c:pt>
                <c:pt idx="215">
                  <c:v>51.451619000000001</c:v>
                </c:pt>
                <c:pt idx="216">
                  <c:v>51.691082999999999</c:v>
                </c:pt>
                <c:pt idx="217">
                  <c:v>51.930390000000003</c:v>
                </c:pt>
                <c:pt idx="218">
                  <c:v>52.170943999999999</c:v>
                </c:pt>
                <c:pt idx="219">
                  <c:v>52.409222</c:v>
                </c:pt>
                <c:pt idx="220">
                  <c:v>52.649543999999999</c:v>
                </c:pt>
                <c:pt idx="221">
                  <c:v>52.879368999999997</c:v>
                </c:pt>
                <c:pt idx="222">
                  <c:v>53.119193000000003</c:v>
                </c:pt>
                <c:pt idx="223">
                  <c:v>53.359751000000003</c:v>
                </c:pt>
                <c:pt idx="224">
                  <c:v>53.598708000000002</c:v>
                </c:pt>
                <c:pt idx="225">
                  <c:v>53.838220999999997</c:v>
                </c:pt>
                <c:pt idx="226">
                  <c:v>54.086029000000003</c:v>
                </c:pt>
                <c:pt idx="227">
                  <c:v>54.314185000000002</c:v>
                </c:pt>
                <c:pt idx="228">
                  <c:v>54.556834000000002</c:v>
                </c:pt>
                <c:pt idx="229">
                  <c:v>54.795634</c:v>
                </c:pt>
                <c:pt idx="230">
                  <c:v>55.036537000000003</c:v>
                </c:pt>
                <c:pt idx="231">
                  <c:v>55.274062999999998</c:v>
                </c:pt>
                <c:pt idx="232">
                  <c:v>55.514595999999997</c:v>
                </c:pt>
                <c:pt idx="233">
                  <c:v>55.754103999999998</c:v>
                </c:pt>
                <c:pt idx="234">
                  <c:v>55.992091000000002</c:v>
                </c:pt>
                <c:pt idx="235">
                  <c:v>56.230913999999999</c:v>
                </c:pt>
                <c:pt idx="236">
                  <c:v>56.471583000000003</c:v>
                </c:pt>
                <c:pt idx="237">
                  <c:v>56.711143</c:v>
                </c:pt>
                <c:pt idx="238">
                  <c:v>56.951884</c:v>
                </c:pt>
                <c:pt idx="239">
                  <c:v>57.189785000000001</c:v>
                </c:pt>
                <c:pt idx="240">
                  <c:v>57.428852999999997</c:v>
                </c:pt>
                <c:pt idx="241">
                  <c:v>57.669843999999998</c:v>
                </c:pt>
                <c:pt idx="242">
                  <c:v>57.908166000000001</c:v>
                </c:pt>
                <c:pt idx="243">
                  <c:v>58.146068999999997</c:v>
                </c:pt>
                <c:pt idx="244">
                  <c:v>58.384041000000003</c:v>
                </c:pt>
                <c:pt idx="245">
                  <c:v>58.625419999999998</c:v>
                </c:pt>
                <c:pt idx="246">
                  <c:v>58.867910000000002</c:v>
                </c:pt>
                <c:pt idx="247">
                  <c:v>59.108626000000001</c:v>
                </c:pt>
                <c:pt idx="248">
                  <c:v>59.347577999999999</c:v>
                </c:pt>
                <c:pt idx="249">
                  <c:v>59.587936999999997</c:v>
                </c:pt>
                <c:pt idx="250">
                  <c:v>59.82855</c:v>
                </c:pt>
                <c:pt idx="251">
                  <c:v>60.066428000000002</c:v>
                </c:pt>
                <c:pt idx="252">
                  <c:v>60.304273000000002</c:v>
                </c:pt>
                <c:pt idx="253">
                  <c:v>60.546669000000001</c:v>
                </c:pt>
                <c:pt idx="254">
                  <c:v>60.786276000000001</c:v>
                </c:pt>
                <c:pt idx="255">
                  <c:v>61.016292</c:v>
                </c:pt>
                <c:pt idx="256">
                  <c:v>61.256922000000003</c:v>
                </c:pt>
                <c:pt idx="257">
                  <c:v>61.495721000000003</c:v>
                </c:pt>
                <c:pt idx="258">
                  <c:v>61.734628999999998</c:v>
                </c:pt>
                <c:pt idx="259">
                  <c:v>61.984867000000001</c:v>
                </c:pt>
                <c:pt idx="260">
                  <c:v>62.223739999999999</c:v>
                </c:pt>
                <c:pt idx="261">
                  <c:v>62.461292999999998</c:v>
                </c:pt>
                <c:pt idx="262">
                  <c:v>62.701649000000003</c:v>
                </c:pt>
                <c:pt idx="263">
                  <c:v>62.939222000000001</c:v>
                </c:pt>
                <c:pt idx="264">
                  <c:v>63.179777000000001</c:v>
                </c:pt>
                <c:pt idx="265">
                  <c:v>63.417299</c:v>
                </c:pt>
                <c:pt idx="266">
                  <c:v>63.657694999999997</c:v>
                </c:pt>
                <c:pt idx="267">
                  <c:v>63.897950999999999</c:v>
                </c:pt>
                <c:pt idx="268">
                  <c:v>64.136204000000006</c:v>
                </c:pt>
                <c:pt idx="269">
                  <c:v>64.366035999999994</c:v>
                </c:pt>
                <c:pt idx="270">
                  <c:v>64.615104000000002</c:v>
                </c:pt>
                <c:pt idx="271">
                  <c:v>64.843152000000003</c:v>
                </c:pt>
                <c:pt idx="272">
                  <c:v>65.083916000000002</c:v>
                </c:pt>
                <c:pt idx="273">
                  <c:v>65.323398999999995</c:v>
                </c:pt>
                <c:pt idx="274">
                  <c:v>65.565720999999996</c:v>
                </c:pt>
                <c:pt idx="275">
                  <c:v>65.805098999999998</c:v>
                </c:pt>
                <c:pt idx="276">
                  <c:v>66.045631999999998</c:v>
                </c:pt>
                <c:pt idx="277">
                  <c:v>66.285777999999993</c:v>
                </c:pt>
                <c:pt idx="278">
                  <c:v>66.525440000000003</c:v>
                </c:pt>
                <c:pt idx="279">
                  <c:v>66.765771000000001</c:v>
                </c:pt>
                <c:pt idx="280">
                  <c:v>67.005188000000004</c:v>
                </c:pt>
                <c:pt idx="281">
                  <c:v>67.246820999999997</c:v>
                </c:pt>
                <c:pt idx="282">
                  <c:v>67.486234999999994</c:v>
                </c:pt>
                <c:pt idx="283">
                  <c:v>67.714344999999994</c:v>
                </c:pt>
                <c:pt idx="284">
                  <c:v>67.956892999999994</c:v>
                </c:pt>
                <c:pt idx="285">
                  <c:v>68.196290000000005</c:v>
                </c:pt>
                <c:pt idx="286">
                  <c:v>68.439269999999993</c:v>
                </c:pt>
                <c:pt idx="287">
                  <c:v>68.671941000000004</c:v>
                </c:pt>
                <c:pt idx="288">
                  <c:v>68.911685000000006</c:v>
                </c:pt>
                <c:pt idx="289">
                  <c:v>69.151168999999996</c:v>
                </c:pt>
                <c:pt idx="290">
                  <c:v>69.392339000000007</c:v>
                </c:pt>
                <c:pt idx="291">
                  <c:v>69.635124000000005</c:v>
                </c:pt>
                <c:pt idx="292">
                  <c:v>69.874281999999994</c:v>
                </c:pt>
                <c:pt idx="293">
                  <c:v>70.104099000000005</c:v>
                </c:pt>
                <c:pt idx="294">
                  <c:v>70.344707999999997</c:v>
                </c:pt>
                <c:pt idx="295">
                  <c:v>70.584029000000001</c:v>
                </c:pt>
                <c:pt idx="296">
                  <c:v>70.823442999999997</c:v>
                </c:pt>
                <c:pt idx="297">
                  <c:v>71.065601000000001</c:v>
                </c:pt>
                <c:pt idx="298">
                  <c:v>71.305942999999999</c:v>
                </c:pt>
                <c:pt idx="299">
                  <c:v>71.544124999999994</c:v>
                </c:pt>
                <c:pt idx="300">
                  <c:v>71.784559999999999</c:v>
                </c:pt>
                <c:pt idx="301">
                  <c:v>72.024975999999995</c:v>
                </c:pt>
                <c:pt idx="302">
                  <c:v>72.263172999999995</c:v>
                </c:pt>
                <c:pt idx="303">
                  <c:v>72.504227</c:v>
                </c:pt>
                <c:pt idx="304">
                  <c:v>72.743409</c:v>
                </c:pt>
                <c:pt idx="305">
                  <c:v>72.983581000000001</c:v>
                </c:pt>
                <c:pt idx="306">
                  <c:v>73.221102000000002</c:v>
                </c:pt>
                <c:pt idx="307">
                  <c:v>73.460189</c:v>
                </c:pt>
                <c:pt idx="308">
                  <c:v>73.698764999999995</c:v>
                </c:pt>
                <c:pt idx="309">
                  <c:v>73.936425</c:v>
                </c:pt>
                <c:pt idx="310">
                  <c:v>74.174272000000002</c:v>
                </c:pt>
                <c:pt idx="311">
                  <c:v>74.414586</c:v>
                </c:pt>
                <c:pt idx="312">
                  <c:v>74.652141</c:v>
                </c:pt>
                <c:pt idx="313">
                  <c:v>74.891304000000005</c:v>
                </c:pt>
                <c:pt idx="314">
                  <c:v>75.131822</c:v>
                </c:pt>
                <c:pt idx="315">
                  <c:v>75.369365000000002</c:v>
                </c:pt>
                <c:pt idx="316">
                  <c:v>75.607964999999993</c:v>
                </c:pt>
                <c:pt idx="317">
                  <c:v>75.844346999999999</c:v>
                </c:pt>
                <c:pt idx="318">
                  <c:v>76.084940000000003</c:v>
                </c:pt>
                <c:pt idx="319">
                  <c:v>76.322601000000006</c:v>
                </c:pt>
                <c:pt idx="320">
                  <c:v>76.560385999999994</c:v>
                </c:pt>
                <c:pt idx="321">
                  <c:v>76.802650999999997</c:v>
                </c:pt>
                <c:pt idx="322">
                  <c:v>77.041560000000004</c:v>
                </c:pt>
                <c:pt idx="323">
                  <c:v>77.281919000000002</c:v>
                </c:pt>
                <c:pt idx="324">
                  <c:v>77.522565</c:v>
                </c:pt>
                <c:pt idx="325">
                  <c:v>77.762958999999995</c:v>
                </c:pt>
                <c:pt idx="326">
                  <c:v>78.002566000000002</c:v>
                </c:pt>
                <c:pt idx="327">
                  <c:v>78.242767000000001</c:v>
                </c:pt>
                <c:pt idx="328">
                  <c:v>78.481609000000006</c:v>
                </c:pt>
                <c:pt idx="329">
                  <c:v>78.719172</c:v>
                </c:pt>
                <c:pt idx="330">
                  <c:v>78.960414999999998</c:v>
                </c:pt>
                <c:pt idx="331">
                  <c:v>79.192256999999998</c:v>
                </c:pt>
                <c:pt idx="332">
                  <c:v>79.434563999999995</c:v>
                </c:pt>
                <c:pt idx="333">
                  <c:v>79.677346999999997</c:v>
                </c:pt>
                <c:pt idx="334">
                  <c:v>79.909215000000003</c:v>
                </c:pt>
                <c:pt idx="335">
                  <c:v>80.151714999999996</c:v>
                </c:pt>
                <c:pt idx="336">
                  <c:v>80.391407999999998</c:v>
                </c:pt>
                <c:pt idx="337">
                  <c:v>80.632403999999994</c:v>
                </c:pt>
                <c:pt idx="338">
                  <c:v>80.874637000000007</c:v>
                </c:pt>
                <c:pt idx="339">
                  <c:v>81.112151999999995</c:v>
                </c:pt>
                <c:pt idx="340">
                  <c:v>81.353138000000001</c:v>
                </c:pt>
                <c:pt idx="341">
                  <c:v>81.583957999999996</c:v>
                </c:pt>
                <c:pt idx="342">
                  <c:v>81.823555999999996</c:v>
                </c:pt>
                <c:pt idx="343">
                  <c:v>82.067670000000007</c:v>
                </c:pt>
                <c:pt idx="344">
                  <c:v>82.307002999999995</c:v>
                </c:pt>
                <c:pt idx="345">
                  <c:v>82.546356000000003</c:v>
                </c:pt>
                <c:pt idx="346">
                  <c:v>82.786693999999997</c:v>
                </c:pt>
                <c:pt idx="347">
                  <c:v>83.026988000000003</c:v>
                </c:pt>
                <c:pt idx="348">
                  <c:v>83.267165000000006</c:v>
                </c:pt>
                <c:pt idx="349">
                  <c:v>83.497052999999994</c:v>
                </c:pt>
                <c:pt idx="350">
                  <c:v>83.739587999999998</c:v>
                </c:pt>
                <c:pt idx="351">
                  <c:v>83.979072000000002</c:v>
                </c:pt>
                <c:pt idx="352">
                  <c:v>84.220410999999999</c:v>
                </c:pt>
                <c:pt idx="353">
                  <c:v>84.461448000000004</c:v>
                </c:pt>
                <c:pt idx="354">
                  <c:v>84.690684000000005</c:v>
                </c:pt>
                <c:pt idx="355">
                  <c:v>84.930424000000002</c:v>
                </c:pt>
                <c:pt idx="356">
                  <c:v>85.170072000000005</c:v>
                </c:pt>
                <c:pt idx="357">
                  <c:v>85.409402999999998</c:v>
                </c:pt>
                <c:pt idx="358">
                  <c:v>85.649000999999998</c:v>
                </c:pt>
                <c:pt idx="359">
                  <c:v>85.888264000000007</c:v>
                </c:pt>
                <c:pt idx="360">
                  <c:v>86.128922000000003</c:v>
                </c:pt>
                <c:pt idx="361">
                  <c:v>86.368369000000001</c:v>
                </c:pt>
                <c:pt idx="362">
                  <c:v>86.608883000000006</c:v>
                </c:pt>
                <c:pt idx="363">
                  <c:v>86.847561999999996</c:v>
                </c:pt>
                <c:pt idx="364">
                  <c:v>87.085307999999998</c:v>
                </c:pt>
                <c:pt idx="365">
                  <c:v>87.327549000000005</c:v>
                </c:pt>
                <c:pt idx="366">
                  <c:v>87.567062000000007</c:v>
                </c:pt>
                <c:pt idx="367">
                  <c:v>87.806348</c:v>
                </c:pt>
                <c:pt idx="368">
                  <c:v>88.046169000000006</c:v>
                </c:pt>
                <c:pt idx="369">
                  <c:v>88.285420000000002</c:v>
                </c:pt>
                <c:pt idx="370">
                  <c:v>88.525972999999993</c:v>
                </c:pt>
                <c:pt idx="371">
                  <c:v>88.762325000000004</c:v>
                </c:pt>
                <c:pt idx="372">
                  <c:v>88.992276000000004</c:v>
                </c:pt>
                <c:pt idx="373">
                  <c:v>89.232945999999998</c:v>
                </c:pt>
                <c:pt idx="374">
                  <c:v>89.470759999999999</c:v>
                </c:pt>
                <c:pt idx="375">
                  <c:v>89.697819999999993</c:v>
                </c:pt>
                <c:pt idx="376">
                  <c:v>89.936707999999996</c:v>
                </c:pt>
                <c:pt idx="377">
                  <c:v>90.175597999999994</c:v>
                </c:pt>
                <c:pt idx="378">
                  <c:v>90.414559999999994</c:v>
                </c:pt>
                <c:pt idx="379">
                  <c:v>90.664589000000007</c:v>
                </c:pt>
                <c:pt idx="380">
                  <c:v>90.902190000000004</c:v>
                </c:pt>
                <c:pt idx="381">
                  <c:v>91.140804000000003</c:v>
                </c:pt>
                <c:pt idx="382">
                  <c:v>91.378434999999996</c:v>
                </c:pt>
                <c:pt idx="383">
                  <c:v>91.616055000000003</c:v>
                </c:pt>
                <c:pt idx="384">
                  <c:v>91.854764000000003</c:v>
                </c:pt>
                <c:pt idx="385">
                  <c:v>92.092270999999997</c:v>
                </c:pt>
                <c:pt idx="386">
                  <c:v>92.332866999999993</c:v>
                </c:pt>
                <c:pt idx="387">
                  <c:v>92.571742999999998</c:v>
                </c:pt>
                <c:pt idx="388">
                  <c:v>92.810727999999997</c:v>
                </c:pt>
                <c:pt idx="389">
                  <c:v>93.049713999999994</c:v>
                </c:pt>
                <c:pt idx="390">
                  <c:v>93.288580999999994</c:v>
                </c:pt>
                <c:pt idx="391">
                  <c:v>93.528148999999999</c:v>
                </c:pt>
                <c:pt idx="392">
                  <c:v>93.768747000000005</c:v>
                </c:pt>
                <c:pt idx="393">
                  <c:v>94.008397000000002</c:v>
                </c:pt>
                <c:pt idx="394">
                  <c:v>94.248982999999996</c:v>
                </c:pt>
                <c:pt idx="395">
                  <c:v>94.487302</c:v>
                </c:pt>
                <c:pt idx="396">
                  <c:v>94.728404999999995</c:v>
                </c:pt>
                <c:pt idx="397">
                  <c:v>94.968880999999996</c:v>
                </c:pt>
                <c:pt idx="398">
                  <c:v>95.207567999999995</c:v>
                </c:pt>
                <c:pt idx="399">
                  <c:v>95.447852999999995</c:v>
                </c:pt>
                <c:pt idx="400">
                  <c:v>95.686554999999998</c:v>
                </c:pt>
                <c:pt idx="401">
                  <c:v>95.926074999999997</c:v>
                </c:pt>
                <c:pt idx="402">
                  <c:v>96.166621000000006</c:v>
                </c:pt>
                <c:pt idx="403">
                  <c:v>96.406891999999999</c:v>
                </c:pt>
                <c:pt idx="404">
                  <c:v>96.646366</c:v>
                </c:pt>
                <c:pt idx="405">
                  <c:v>96.876169000000004</c:v>
                </c:pt>
                <c:pt idx="406">
                  <c:v>97.118618999999995</c:v>
                </c:pt>
                <c:pt idx="407">
                  <c:v>97.358147000000002</c:v>
                </c:pt>
                <c:pt idx="408">
                  <c:v>97.600720999999993</c:v>
                </c:pt>
                <c:pt idx="409">
                  <c:v>97.838284000000002</c:v>
                </c:pt>
                <c:pt idx="410">
                  <c:v>98.078006999999999</c:v>
                </c:pt>
                <c:pt idx="411">
                  <c:v>98.317412000000004</c:v>
                </c:pt>
                <c:pt idx="412">
                  <c:v>98.559552999999994</c:v>
                </c:pt>
                <c:pt idx="413">
                  <c:v>98.789377000000002</c:v>
                </c:pt>
                <c:pt idx="414">
                  <c:v>99.029236999999995</c:v>
                </c:pt>
                <c:pt idx="415">
                  <c:v>99.271545000000003</c:v>
                </c:pt>
                <c:pt idx="416">
                  <c:v>99.511212</c:v>
                </c:pt>
                <c:pt idx="417">
                  <c:v>99.752351000000004</c:v>
                </c:pt>
                <c:pt idx="418">
                  <c:v>99.992952000000002</c:v>
                </c:pt>
                <c:pt idx="419">
                  <c:v>100.231334</c:v>
                </c:pt>
                <c:pt idx="420">
                  <c:v>100.471333</c:v>
                </c:pt>
                <c:pt idx="421">
                  <c:v>100.700965</c:v>
                </c:pt>
                <c:pt idx="422">
                  <c:v>100.94023300000001</c:v>
                </c:pt>
                <c:pt idx="423">
                  <c:v>101.184939</c:v>
                </c:pt>
                <c:pt idx="424">
                  <c:v>101.425116</c:v>
                </c:pt>
                <c:pt idx="425">
                  <c:v>101.665905</c:v>
                </c:pt>
                <c:pt idx="426">
                  <c:v>101.906826</c:v>
                </c:pt>
                <c:pt idx="427">
                  <c:v>102.14586</c:v>
                </c:pt>
                <c:pt idx="428">
                  <c:v>102.384058</c:v>
                </c:pt>
                <c:pt idx="429">
                  <c:v>102.62210899999999</c:v>
                </c:pt>
                <c:pt idx="430">
                  <c:v>102.860264</c:v>
                </c:pt>
                <c:pt idx="431">
                  <c:v>103.09189499999999</c:v>
                </c:pt>
                <c:pt idx="432">
                  <c:v>103.31743</c:v>
                </c:pt>
                <c:pt idx="433">
                  <c:v>103.558116</c:v>
                </c:pt>
                <c:pt idx="434">
                  <c:v>103.799316</c:v>
                </c:pt>
                <c:pt idx="435">
                  <c:v>104.041681</c:v>
                </c:pt>
                <c:pt idx="436">
                  <c:v>104.27927699999999</c:v>
                </c:pt>
                <c:pt idx="437">
                  <c:v>104.519834</c:v>
                </c:pt>
                <c:pt idx="438">
                  <c:v>104.758827</c:v>
                </c:pt>
                <c:pt idx="439">
                  <c:v>104.99775099999999</c:v>
                </c:pt>
                <c:pt idx="440">
                  <c:v>105.23678700000001</c:v>
                </c:pt>
                <c:pt idx="441">
                  <c:v>105.47558600000001</c:v>
                </c:pt>
                <c:pt idx="442">
                  <c:v>105.715315</c:v>
                </c:pt>
                <c:pt idx="443">
                  <c:v>105.957875</c:v>
                </c:pt>
                <c:pt idx="444">
                  <c:v>106.18758099999999</c:v>
                </c:pt>
                <c:pt idx="445">
                  <c:v>106.42854800000001</c:v>
                </c:pt>
                <c:pt idx="446">
                  <c:v>106.670186</c:v>
                </c:pt>
                <c:pt idx="447">
                  <c:v>106.910158</c:v>
                </c:pt>
                <c:pt idx="448">
                  <c:v>107.148354</c:v>
                </c:pt>
                <c:pt idx="449">
                  <c:v>107.38819700000001</c:v>
                </c:pt>
                <c:pt idx="450">
                  <c:v>107.628075</c:v>
                </c:pt>
                <c:pt idx="451">
                  <c:v>107.868737</c:v>
                </c:pt>
                <c:pt idx="452">
                  <c:v>108.10794799999999</c:v>
                </c:pt>
                <c:pt idx="453">
                  <c:v>108.36040300000001</c:v>
                </c:pt>
                <c:pt idx="454">
                  <c:v>108.599602</c:v>
                </c:pt>
                <c:pt idx="455">
                  <c:v>108.838741</c:v>
                </c:pt>
                <c:pt idx="456">
                  <c:v>109.077956</c:v>
                </c:pt>
                <c:pt idx="457">
                  <c:v>109.317859</c:v>
                </c:pt>
                <c:pt idx="458">
                  <c:v>109.556973</c:v>
                </c:pt>
                <c:pt idx="459">
                  <c:v>109.79681600000001</c:v>
                </c:pt>
                <c:pt idx="460">
                  <c:v>110.03523199999999</c:v>
                </c:pt>
                <c:pt idx="461">
                  <c:v>110.277794</c:v>
                </c:pt>
                <c:pt idx="462">
                  <c:v>110.516959</c:v>
                </c:pt>
                <c:pt idx="463">
                  <c:v>110.756692</c:v>
                </c:pt>
                <c:pt idx="464">
                  <c:v>110.99585500000001</c:v>
                </c:pt>
                <c:pt idx="465">
                  <c:v>111.234911</c:v>
                </c:pt>
                <c:pt idx="466">
                  <c:v>111.47573800000001</c:v>
                </c:pt>
                <c:pt idx="467">
                  <c:v>111.71526</c:v>
                </c:pt>
                <c:pt idx="468">
                  <c:v>111.946702</c:v>
                </c:pt>
                <c:pt idx="469">
                  <c:v>112.18579</c:v>
                </c:pt>
                <c:pt idx="470">
                  <c:v>112.43519000000001</c:v>
                </c:pt>
                <c:pt idx="471">
                  <c:v>112.665368</c:v>
                </c:pt>
                <c:pt idx="472">
                  <c:v>112.906598</c:v>
                </c:pt>
                <c:pt idx="473">
                  <c:v>113.14772000000001</c:v>
                </c:pt>
                <c:pt idx="474">
                  <c:v>113.388682</c:v>
                </c:pt>
                <c:pt idx="475">
                  <c:v>113.62843100000001</c:v>
                </c:pt>
                <c:pt idx="476">
                  <c:v>113.86832</c:v>
                </c:pt>
                <c:pt idx="477">
                  <c:v>114.099924</c:v>
                </c:pt>
                <c:pt idx="478">
                  <c:v>114.34012800000001</c:v>
                </c:pt>
                <c:pt idx="479">
                  <c:v>114.58291699999999</c:v>
                </c:pt>
                <c:pt idx="480">
                  <c:v>114.823958</c:v>
                </c:pt>
                <c:pt idx="481">
                  <c:v>115.063011</c:v>
                </c:pt>
                <c:pt idx="482">
                  <c:v>115.305798</c:v>
                </c:pt>
                <c:pt idx="483">
                  <c:v>115.534409</c:v>
                </c:pt>
                <c:pt idx="484">
                  <c:v>115.77443</c:v>
                </c:pt>
                <c:pt idx="485">
                  <c:v>116.016384</c:v>
                </c:pt>
                <c:pt idx="486">
                  <c:v>116.25617099999999</c:v>
                </c:pt>
                <c:pt idx="487">
                  <c:v>116.49601800000001</c:v>
                </c:pt>
                <c:pt idx="488">
                  <c:v>116.736074</c:v>
                </c:pt>
                <c:pt idx="489">
                  <c:v>116.976032</c:v>
                </c:pt>
                <c:pt idx="490">
                  <c:v>117.216037</c:v>
                </c:pt>
                <c:pt idx="491">
                  <c:v>117.445679</c:v>
                </c:pt>
                <c:pt idx="492">
                  <c:v>117.684158</c:v>
                </c:pt>
                <c:pt idx="493">
                  <c:v>117.92621</c:v>
                </c:pt>
                <c:pt idx="494">
                  <c:v>118.16579900000001</c:v>
                </c:pt>
                <c:pt idx="495">
                  <c:v>118.404188</c:v>
                </c:pt>
                <c:pt idx="496">
                  <c:v>118.64442099999999</c:v>
                </c:pt>
                <c:pt idx="497">
                  <c:v>118.88572000000001</c:v>
                </c:pt>
                <c:pt idx="498">
                  <c:v>119.12420400000001</c:v>
                </c:pt>
                <c:pt idx="499">
                  <c:v>119.364216</c:v>
                </c:pt>
                <c:pt idx="500">
                  <c:v>119.606027</c:v>
                </c:pt>
                <c:pt idx="501">
                  <c:v>119.83759499999999</c:v>
                </c:pt>
                <c:pt idx="502">
                  <c:v>120.078835</c:v>
                </c:pt>
                <c:pt idx="503">
                  <c:v>120.319748</c:v>
                </c:pt>
                <c:pt idx="504">
                  <c:v>120.55881100000001</c:v>
                </c:pt>
                <c:pt idx="505">
                  <c:v>120.799576</c:v>
                </c:pt>
                <c:pt idx="506">
                  <c:v>121.039405</c:v>
                </c:pt>
                <c:pt idx="507">
                  <c:v>121.27999</c:v>
                </c:pt>
                <c:pt idx="508">
                  <c:v>121.51967</c:v>
                </c:pt>
                <c:pt idx="509">
                  <c:v>121.759308</c:v>
                </c:pt>
                <c:pt idx="510">
                  <c:v>121.99909599999999</c:v>
                </c:pt>
                <c:pt idx="511">
                  <c:v>122.239712</c:v>
                </c:pt>
                <c:pt idx="512">
                  <c:v>122.46816699999999</c:v>
                </c:pt>
                <c:pt idx="513">
                  <c:v>122.710756</c:v>
                </c:pt>
                <c:pt idx="514">
                  <c:v>122.94900800000001</c:v>
                </c:pt>
                <c:pt idx="515">
                  <c:v>123.187354</c:v>
                </c:pt>
                <c:pt idx="516">
                  <c:v>123.42687100000001</c:v>
                </c:pt>
                <c:pt idx="517">
                  <c:v>123.665171</c:v>
                </c:pt>
                <c:pt idx="518">
                  <c:v>123.90459300000001</c:v>
                </c:pt>
                <c:pt idx="519">
                  <c:v>124.14379099999999</c:v>
                </c:pt>
                <c:pt idx="520">
                  <c:v>124.382159</c:v>
                </c:pt>
                <c:pt idx="521">
                  <c:v>124.622187</c:v>
                </c:pt>
                <c:pt idx="522">
                  <c:v>124.862275</c:v>
                </c:pt>
                <c:pt idx="523">
                  <c:v>125.104118</c:v>
                </c:pt>
                <c:pt idx="524">
                  <c:v>125.344077</c:v>
                </c:pt>
                <c:pt idx="525">
                  <c:v>125.586544</c:v>
                </c:pt>
                <c:pt idx="526">
                  <c:v>125.82614</c:v>
                </c:pt>
                <c:pt idx="527">
                  <c:v>126.055643</c:v>
                </c:pt>
                <c:pt idx="528">
                  <c:v>126.294738</c:v>
                </c:pt>
                <c:pt idx="529">
                  <c:v>126.544087</c:v>
                </c:pt>
                <c:pt idx="530">
                  <c:v>126.78214</c:v>
                </c:pt>
                <c:pt idx="531">
                  <c:v>127.02207</c:v>
                </c:pt>
                <c:pt idx="532">
                  <c:v>127.251693</c:v>
                </c:pt>
                <c:pt idx="533">
                  <c:v>127.490843</c:v>
                </c:pt>
                <c:pt idx="534">
                  <c:v>127.72918300000001</c:v>
                </c:pt>
                <c:pt idx="535">
                  <c:v>127.971186</c:v>
                </c:pt>
                <c:pt idx="536">
                  <c:v>128.213112</c:v>
                </c:pt>
                <c:pt idx="537">
                  <c:v>128.45399399999999</c:v>
                </c:pt>
                <c:pt idx="538">
                  <c:v>128.69397900000001</c:v>
                </c:pt>
                <c:pt idx="539">
                  <c:v>128.933796</c:v>
                </c:pt>
                <c:pt idx="540">
                  <c:v>129.17210399999999</c:v>
                </c:pt>
                <c:pt idx="541">
                  <c:v>129.41289900000001</c:v>
                </c:pt>
                <c:pt idx="542">
                  <c:v>129.641448</c:v>
                </c:pt>
                <c:pt idx="543">
                  <c:v>129.883228</c:v>
                </c:pt>
                <c:pt idx="544">
                  <c:v>130.12336999999999</c:v>
                </c:pt>
                <c:pt idx="545">
                  <c:v>130.36327499999999</c:v>
                </c:pt>
                <c:pt idx="546">
                  <c:v>130.60305</c:v>
                </c:pt>
                <c:pt idx="547">
                  <c:v>130.84381999999999</c:v>
                </c:pt>
                <c:pt idx="548">
                  <c:v>131.08407500000001</c:v>
                </c:pt>
                <c:pt idx="549">
                  <c:v>131.32483400000001</c:v>
                </c:pt>
                <c:pt idx="550">
                  <c:v>131.55454700000001</c:v>
                </c:pt>
                <c:pt idx="551">
                  <c:v>131.79565099999999</c:v>
                </c:pt>
                <c:pt idx="552">
                  <c:v>132.036969</c:v>
                </c:pt>
                <c:pt idx="553">
                  <c:v>132.276871</c:v>
                </c:pt>
                <c:pt idx="554">
                  <c:v>132.51791800000001</c:v>
                </c:pt>
                <c:pt idx="555">
                  <c:v>132.758791</c:v>
                </c:pt>
                <c:pt idx="556">
                  <c:v>132.99987300000001</c:v>
                </c:pt>
                <c:pt idx="557">
                  <c:v>133.24077399999999</c:v>
                </c:pt>
                <c:pt idx="558">
                  <c:v>133.47991500000001</c:v>
                </c:pt>
                <c:pt idx="559">
                  <c:v>133.71893499999999</c:v>
                </c:pt>
                <c:pt idx="560">
                  <c:v>133.95728199999999</c:v>
                </c:pt>
                <c:pt idx="561">
                  <c:v>134.19725</c:v>
                </c:pt>
                <c:pt idx="562">
                  <c:v>134.437051</c:v>
                </c:pt>
                <c:pt idx="563">
                  <c:v>134.67787300000001</c:v>
                </c:pt>
                <c:pt idx="564">
                  <c:v>134.90781100000001</c:v>
                </c:pt>
                <c:pt idx="565">
                  <c:v>135.14627300000001</c:v>
                </c:pt>
                <c:pt idx="566">
                  <c:v>135.387688</c:v>
                </c:pt>
                <c:pt idx="567">
                  <c:v>135.62603799999999</c:v>
                </c:pt>
                <c:pt idx="568">
                  <c:v>135.86440400000001</c:v>
                </c:pt>
                <c:pt idx="569">
                  <c:v>136.10377</c:v>
                </c:pt>
                <c:pt idx="570">
                  <c:v>136.34297000000001</c:v>
                </c:pt>
                <c:pt idx="571">
                  <c:v>136.59114099999999</c:v>
                </c:pt>
                <c:pt idx="572">
                  <c:v>136.82903400000001</c:v>
                </c:pt>
                <c:pt idx="573">
                  <c:v>137.069796</c:v>
                </c:pt>
                <c:pt idx="574">
                  <c:v>137.29966200000001</c:v>
                </c:pt>
                <c:pt idx="575">
                  <c:v>137.538982</c:v>
                </c:pt>
                <c:pt idx="576">
                  <c:v>137.77615599999999</c:v>
                </c:pt>
                <c:pt idx="577">
                  <c:v>138.01629500000001</c:v>
                </c:pt>
                <c:pt idx="578">
                  <c:v>138.25436300000001</c:v>
                </c:pt>
                <c:pt idx="579">
                  <c:v>138.49606199999999</c:v>
                </c:pt>
                <c:pt idx="580">
                  <c:v>138.736222</c:v>
                </c:pt>
                <c:pt idx="581">
                  <c:v>138.978148</c:v>
                </c:pt>
                <c:pt idx="582">
                  <c:v>139.21643800000001</c:v>
                </c:pt>
                <c:pt idx="583">
                  <c:v>139.45441600000001</c:v>
                </c:pt>
                <c:pt idx="584">
                  <c:v>139.69233600000001</c:v>
                </c:pt>
                <c:pt idx="585">
                  <c:v>139.93677700000001</c:v>
                </c:pt>
                <c:pt idx="586">
                  <c:v>140.175872</c:v>
                </c:pt>
                <c:pt idx="587">
                  <c:v>140.41473400000001</c:v>
                </c:pt>
                <c:pt idx="588">
                  <c:v>140.653828</c:v>
                </c:pt>
                <c:pt idx="589">
                  <c:v>140.89276100000001</c:v>
                </c:pt>
                <c:pt idx="590">
                  <c:v>141.13107500000001</c:v>
                </c:pt>
                <c:pt idx="591">
                  <c:v>141.371723</c:v>
                </c:pt>
                <c:pt idx="592">
                  <c:v>141.61083500000001</c:v>
                </c:pt>
                <c:pt idx="593">
                  <c:v>141.849954</c:v>
                </c:pt>
                <c:pt idx="594">
                  <c:v>142.089979</c:v>
                </c:pt>
                <c:pt idx="595">
                  <c:v>142.329589</c:v>
                </c:pt>
                <c:pt idx="596">
                  <c:v>142.568625</c:v>
                </c:pt>
                <c:pt idx="597">
                  <c:v>142.80757800000001</c:v>
                </c:pt>
                <c:pt idx="598">
                  <c:v>143.048665</c:v>
                </c:pt>
                <c:pt idx="599">
                  <c:v>143.28639799999999</c:v>
                </c:pt>
                <c:pt idx="600">
                  <c:v>143.525599</c:v>
                </c:pt>
                <c:pt idx="601">
                  <c:v>143.76525799999999</c:v>
                </c:pt>
                <c:pt idx="602">
                  <c:v>144.00330600000001</c:v>
                </c:pt>
                <c:pt idx="603">
                  <c:v>144.24195900000001</c:v>
                </c:pt>
                <c:pt idx="604">
                  <c:v>144.47999899999999</c:v>
                </c:pt>
                <c:pt idx="605">
                  <c:v>144.717095</c:v>
                </c:pt>
                <c:pt idx="606">
                  <c:v>144.95715999999999</c:v>
                </c:pt>
                <c:pt idx="607">
                  <c:v>145.19786400000001</c:v>
                </c:pt>
                <c:pt idx="608">
                  <c:v>145.43863400000001</c:v>
                </c:pt>
                <c:pt idx="609">
                  <c:v>145.67825500000001</c:v>
                </c:pt>
                <c:pt idx="610">
                  <c:v>145.91804400000001</c:v>
                </c:pt>
                <c:pt idx="611">
                  <c:v>146.14767399999999</c:v>
                </c:pt>
                <c:pt idx="612">
                  <c:v>146.38892100000001</c:v>
                </c:pt>
                <c:pt idx="613">
                  <c:v>146.629053</c:v>
                </c:pt>
                <c:pt idx="614">
                  <c:v>146.86917</c:v>
                </c:pt>
                <c:pt idx="615">
                  <c:v>147.11199099999999</c:v>
                </c:pt>
                <c:pt idx="616">
                  <c:v>147.35190700000001</c:v>
                </c:pt>
                <c:pt idx="617">
                  <c:v>147.59009599999999</c:v>
                </c:pt>
                <c:pt idx="618">
                  <c:v>147.83011099999999</c:v>
                </c:pt>
                <c:pt idx="619">
                  <c:v>148.07012599999999</c:v>
                </c:pt>
                <c:pt idx="620">
                  <c:v>148.299826</c:v>
                </c:pt>
                <c:pt idx="621">
                  <c:v>148.53814800000001</c:v>
                </c:pt>
                <c:pt idx="622">
                  <c:v>148.77774299999999</c:v>
                </c:pt>
                <c:pt idx="623">
                  <c:v>149.02857</c:v>
                </c:pt>
                <c:pt idx="624">
                  <c:v>149.26776100000001</c:v>
                </c:pt>
                <c:pt idx="625">
                  <c:v>149.50691599999999</c:v>
                </c:pt>
                <c:pt idx="626">
                  <c:v>149.73676800000001</c:v>
                </c:pt>
                <c:pt idx="627">
                  <c:v>149.97706099999999</c:v>
                </c:pt>
                <c:pt idx="628">
                  <c:v>150.21914000000001</c:v>
                </c:pt>
                <c:pt idx="629">
                  <c:v>150.461941</c:v>
                </c:pt>
                <c:pt idx="630">
                  <c:v>150.70192700000001</c:v>
                </c:pt>
                <c:pt idx="631">
                  <c:v>150.94200499999999</c:v>
                </c:pt>
                <c:pt idx="632">
                  <c:v>151.17183499999999</c:v>
                </c:pt>
                <c:pt idx="633">
                  <c:v>151.41206500000001</c:v>
                </c:pt>
                <c:pt idx="634">
                  <c:v>151.65230700000001</c:v>
                </c:pt>
                <c:pt idx="635">
                  <c:v>151.89212499999999</c:v>
                </c:pt>
                <c:pt idx="636">
                  <c:v>152.13488699999999</c:v>
                </c:pt>
                <c:pt idx="637">
                  <c:v>152.37386900000001</c:v>
                </c:pt>
                <c:pt idx="638">
                  <c:v>152.61295799999999</c:v>
                </c:pt>
                <c:pt idx="639">
                  <c:v>152.85275999999999</c:v>
                </c:pt>
                <c:pt idx="640">
                  <c:v>153.09194500000001</c:v>
                </c:pt>
                <c:pt idx="641">
                  <c:v>153.329973</c:v>
                </c:pt>
                <c:pt idx="642">
                  <c:v>153.56709799999999</c:v>
                </c:pt>
                <c:pt idx="643">
                  <c:v>153.80788899999999</c:v>
                </c:pt>
                <c:pt idx="644">
                  <c:v>154.048813</c:v>
                </c:pt>
                <c:pt idx="645">
                  <c:v>154.287766</c:v>
                </c:pt>
                <c:pt idx="646">
                  <c:v>154.528786</c:v>
                </c:pt>
                <c:pt idx="647">
                  <c:v>154.76969500000001</c:v>
                </c:pt>
                <c:pt idx="648">
                  <c:v>155.00807800000001</c:v>
                </c:pt>
                <c:pt idx="649">
                  <c:v>155.24867699999999</c:v>
                </c:pt>
                <c:pt idx="650">
                  <c:v>155.48774700000001</c:v>
                </c:pt>
                <c:pt idx="651">
                  <c:v>155.72669300000001</c:v>
                </c:pt>
                <c:pt idx="652">
                  <c:v>155.96573699999999</c:v>
                </c:pt>
                <c:pt idx="653">
                  <c:v>156.20469499999999</c:v>
                </c:pt>
                <c:pt idx="654">
                  <c:v>156.44387800000001</c:v>
                </c:pt>
                <c:pt idx="655">
                  <c:v>156.68207799999999</c:v>
                </c:pt>
                <c:pt idx="656">
                  <c:v>156.92217400000001</c:v>
                </c:pt>
                <c:pt idx="657">
                  <c:v>157.16024899999999</c:v>
                </c:pt>
                <c:pt idx="658">
                  <c:v>157.39831100000001</c:v>
                </c:pt>
                <c:pt idx="659">
                  <c:v>157.63893300000001</c:v>
                </c:pt>
                <c:pt idx="660">
                  <c:v>157.87780599999999</c:v>
                </c:pt>
                <c:pt idx="661">
                  <c:v>158.11881700000001</c:v>
                </c:pt>
                <c:pt idx="662">
                  <c:v>158.359722</c:v>
                </c:pt>
                <c:pt idx="663">
                  <c:v>158.600559</c:v>
                </c:pt>
                <c:pt idx="664">
                  <c:v>158.840317</c:v>
                </c:pt>
                <c:pt idx="665">
                  <c:v>159.07180299999999</c:v>
                </c:pt>
                <c:pt idx="666">
                  <c:v>159.31010599999999</c:v>
                </c:pt>
                <c:pt idx="667">
                  <c:v>159.552922</c:v>
                </c:pt>
                <c:pt idx="668">
                  <c:v>159.791157</c:v>
                </c:pt>
                <c:pt idx="669">
                  <c:v>160.03100699999999</c:v>
                </c:pt>
                <c:pt idx="670">
                  <c:v>160.271615</c:v>
                </c:pt>
                <c:pt idx="671">
                  <c:v>160.50958700000001</c:v>
                </c:pt>
                <c:pt idx="672">
                  <c:v>160.74891099999999</c:v>
                </c:pt>
                <c:pt idx="673">
                  <c:v>160.98733799999999</c:v>
                </c:pt>
                <c:pt idx="674">
                  <c:v>161.226966</c:v>
                </c:pt>
                <c:pt idx="675">
                  <c:v>161.46435</c:v>
                </c:pt>
                <c:pt idx="676">
                  <c:v>161.703788</c:v>
                </c:pt>
                <c:pt idx="677">
                  <c:v>161.942275</c:v>
                </c:pt>
                <c:pt idx="678">
                  <c:v>162.18178900000001</c:v>
                </c:pt>
                <c:pt idx="679">
                  <c:v>162.42201</c:v>
                </c:pt>
                <c:pt idx="680">
                  <c:v>162.662273</c:v>
                </c:pt>
                <c:pt idx="681">
                  <c:v>162.902289</c:v>
                </c:pt>
                <c:pt idx="682">
                  <c:v>163.14237700000001</c:v>
                </c:pt>
                <c:pt idx="683">
                  <c:v>163.38224399999999</c:v>
                </c:pt>
                <c:pt idx="684">
                  <c:v>163.62227300000001</c:v>
                </c:pt>
                <c:pt idx="685">
                  <c:v>163.86035699999999</c:v>
                </c:pt>
                <c:pt idx="686">
                  <c:v>164.09978100000001</c:v>
                </c:pt>
                <c:pt idx="687">
                  <c:v>164.340767</c:v>
                </c:pt>
                <c:pt idx="688">
                  <c:v>164.57996299999999</c:v>
                </c:pt>
                <c:pt idx="689">
                  <c:v>164.81976900000001</c:v>
                </c:pt>
                <c:pt idx="690">
                  <c:v>165.058864</c:v>
                </c:pt>
                <c:pt idx="691">
                  <c:v>165.29772800000001</c:v>
                </c:pt>
                <c:pt idx="692">
                  <c:v>165.536744</c:v>
                </c:pt>
                <c:pt idx="693">
                  <c:v>165.77580699999999</c:v>
                </c:pt>
                <c:pt idx="694">
                  <c:v>166.01412500000001</c:v>
                </c:pt>
                <c:pt idx="695">
                  <c:v>166.25535400000001</c:v>
                </c:pt>
                <c:pt idx="696">
                  <c:v>166.49339499999999</c:v>
                </c:pt>
                <c:pt idx="697">
                  <c:v>166.73126099999999</c:v>
                </c:pt>
                <c:pt idx="698">
                  <c:v>166.969379</c:v>
                </c:pt>
                <c:pt idx="699">
                  <c:v>167.20856499999999</c:v>
                </c:pt>
                <c:pt idx="700">
                  <c:v>167.44765699999999</c:v>
                </c:pt>
                <c:pt idx="701">
                  <c:v>167.68674200000001</c:v>
                </c:pt>
                <c:pt idx="702">
                  <c:v>167.925016</c:v>
                </c:pt>
                <c:pt idx="703">
                  <c:v>168.16501</c:v>
                </c:pt>
                <c:pt idx="704">
                  <c:v>168.39868799999999</c:v>
                </c:pt>
                <c:pt idx="705">
                  <c:v>168.64808400000001</c:v>
                </c:pt>
                <c:pt idx="706">
                  <c:v>168.877668</c:v>
                </c:pt>
                <c:pt idx="707">
                  <c:v>169.11685399999999</c:v>
                </c:pt>
                <c:pt idx="708">
                  <c:v>169.36635799999999</c:v>
                </c:pt>
                <c:pt idx="709">
                  <c:v>169.59582599999999</c:v>
                </c:pt>
                <c:pt idx="710">
                  <c:v>169.83411100000001</c:v>
                </c:pt>
                <c:pt idx="711">
                  <c:v>170.07412500000001</c:v>
                </c:pt>
                <c:pt idx="712">
                  <c:v>170.31229500000001</c:v>
                </c:pt>
                <c:pt idx="713">
                  <c:v>170.55499599999999</c:v>
                </c:pt>
                <c:pt idx="714">
                  <c:v>170.79402200000001</c:v>
                </c:pt>
                <c:pt idx="715">
                  <c:v>171.03497400000001</c:v>
                </c:pt>
                <c:pt idx="716">
                  <c:v>171.274722</c:v>
                </c:pt>
                <c:pt idx="717">
                  <c:v>171.51432600000001</c:v>
                </c:pt>
                <c:pt idx="718">
                  <c:v>171.75666100000001</c:v>
                </c:pt>
                <c:pt idx="719">
                  <c:v>171.985187</c:v>
                </c:pt>
                <c:pt idx="720">
                  <c:v>172.22530599999999</c:v>
                </c:pt>
                <c:pt idx="721">
                  <c:v>172.46534500000001</c:v>
                </c:pt>
                <c:pt idx="722">
                  <c:v>172.70541800000001</c:v>
                </c:pt>
                <c:pt idx="723">
                  <c:v>172.94711699999999</c:v>
                </c:pt>
                <c:pt idx="724">
                  <c:v>173.18996000000001</c:v>
                </c:pt>
                <c:pt idx="725">
                  <c:v>173.417351</c:v>
                </c:pt>
                <c:pt idx="726">
                  <c:v>173.661058</c:v>
                </c:pt>
                <c:pt idx="727">
                  <c:v>173.903831</c:v>
                </c:pt>
                <c:pt idx="728">
                  <c:v>174.14479900000001</c:v>
                </c:pt>
                <c:pt idx="729">
                  <c:v>174.385672</c:v>
                </c:pt>
                <c:pt idx="730">
                  <c:v>174.624664</c:v>
                </c:pt>
                <c:pt idx="731">
                  <c:v>174.86427</c:v>
                </c:pt>
                <c:pt idx="732">
                  <c:v>175.09584899999999</c:v>
                </c:pt>
                <c:pt idx="733">
                  <c:v>175.334012</c:v>
                </c:pt>
                <c:pt idx="734">
                  <c:v>175.57220699999999</c:v>
                </c:pt>
                <c:pt idx="735">
                  <c:v>175.81544700000001</c:v>
                </c:pt>
                <c:pt idx="736">
                  <c:v>176.05989199999999</c:v>
                </c:pt>
                <c:pt idx="737">
                  <c:v>176.298642</c:v>
                </c:pt>
                <c:pt idx="738">
                  <c:v>176.53635299999999</c:v>
                </c:pt>
                <c:pt idx="739">
                  <c:v>176.768405</c:v>
                </c:pt>
                <c:pt idx="740">
                  <c:v>177.00955099999999</c:v>
                </c:pt>
                <c:pt idx="741">
                  <c:v>177.253883</c:v>
                </c:pt>
                <c:pt idx="742">
                  <c:v>177.49203900000001</c:v>
                </c:pt>
                <c:pt idx="743">
                  <c:v>177.732777</c:v>
                </c:pt>
                <c:pt idx="744">
                  <c:v>177.97176899999999</c:v>
                </c:pt>
                <c:pt idx="745">
                  <c:v>178.21071699999999</c:v>
                </c:pt>
                <c:pt idx="746">
                  <c:v>178.44969</c:v>
                </c:pt>
                <c:pt idx="747">
                  <c:v>178.68865199999999</c:v>
                </c:pt>
                <c:pt idx="748">
                  <c:v>178.92784499999999</c:v>
                </c:pt>
                <c:pt idx="749">
                  <c:v>179.166031</c:v>
                </c:pt>
                <c:pt idx="750">
                  <c:v>179.406991</c:v>
                </c:pt>
                <c:pt idx="751">
                  <c:v>179.646657</c:v>
                </c:pt>
                <c:pt idx="752">
                  <c:v>179.88573400000001</c:v>
                </c:pt>
                <c:pt idx="753">
                  <c:v>180.12401299999999</c:v>
                </c:pt>
                <c:pt idx="754">
                  <c:v>180.36209600000001</c:v>
                </c:pt>
                <c:pt idx="755">
                  <c:v>180.600053</c:v>
                </c:pt>
                <c:pt idx="756">
                  <c:v>180.840992</c:v>
                </c:pt>
                <c:pt idx="757">
                  <c:v>181.07813400000001</c:v>
                </c:pt>
                <c:pt idx="758">
                  <c:v>181.318118</c:v>
                </c:pt>
                <c:pt idx="759">
                  <c:v>181.558922</c:v>
                </c:pt>
                <c:pt idx="760">
                  <c:v>181.797102</c:v>
                </c:pt>
                <c:pt idx="761">
                  <c:v>182.039905</c:v>
                </c:pt>
                <c:pt idx="762">
                  <c:v>182.278854</c:v>
                </c:pt>
                <c:pt idx="763">
                  <c:v>182.51959099999999</c:v>
                </c:pt>
                <c:pt idx="764">
                  <c:v>182.75937099999999</c:v>
                </c:pt>
                <c:pt idx="765">
                  <c:v>182.992681</c:v>
                </c:pt>
                <c:pt idx="766">
                  <c:v>183.233982</c:v>
                </c:pt>
                <c:pt idx="767">
                  <c:v>183.47394800000001</c:v>
                </c:pt>
                <c:pt idx="768">
                  <c:v>183.71391399999999</c:v>
                </c:pt>
                <c:pt idx="769">
                  <c:v>183.95492899999999</c:v>
                </c:pt>
                <c:pt idx="770">
                  <c:v>184.19594900000001</c:v>
                </c:pt>
                <c:pt idx="771">
                  <c:v>184.43566000000001</c:v>
                </c:pt>
                <c:pt idx="772">
                  <c:v>184.664311</c:v>
                </c:pt>
                <c:pt idx="773">
                  <c:v>184.90757099999999</c:v>
                </c:pt>
                <c:pt idx="774">
                  <c:v>185.14890600000001</c:v>
                </c:pt>
                <c:pt idx="775">
                  <c:v>185.38993099999999</c:v>
                </c:pt>
                <c:pt idx="776">
                  <c:v>185.63264000000001</c:v>
                </c:pt>
                <c:pt idx="777">
                  <c:v>185.87216000000001</c:v>
                </c:pt>
                <c:pt idx="778">
                  <c:v>186.10185899999999</c:v>
                </c:pt>
                <c:pt idx="779">
                  <c:v>186.342941</c:v>
                </c:pt>
                <c:pt idx="780">
                  <c:v>186.58294000000001</c:v>
                </c:pt>
                <c:pt idx="781">
                  <c:v>186.82278099999999</c:v>
                </c:pt>
                <c:pt idx="782">
                  <c:v>187.06398200000001</c:v>
                </c:pt>
                <c:pt idx="783">
                  <c:v>187.30366699999999</c:v>
                </c:pt>
                <c:pt idx="784">
                  <c:v>187.544648</c:v>
                </c:pt>
                <c:pt idx="785">
                  <c:v>187.784255</c:v>
                </c:pt>
                <c:pt idx="786">
                  <c:v>188.02495200000001</c:v>
                </c:pt>
                <c:pt idx="787">
                  <c:v>188.26320999999999</c:v>
                </c:pt>
                <c:pt idx="788">
                  <c:v>188.501238</c:v>
                </c:pt>
                <c:pt idx="789">
                  <c:v>188.739159</c:v>
                </c:pt>
                <c:pt idx="790">
                  <c:v>188.97721999999999</c:v>
                </c:pt>
                <c:pt idx="791">
                  <c:v>189.21707699999999</c:v>
                </c:pt>
                <c:pt idx="792">
                  <c:v>189.45504</c:v>
                </c:pt>
                <c:pt idx="793">
                  <c:v>189.69576000000001</c:v>
                </c:pt>
                <c:pt idx="794">
                  <c:v>189.93406300000001</c:v>
                </c:pt>
                <c:pt idx="795">
                  <c:v>190.17488299999999</c:v>
                </c:pt>
                <c:pt idx="796">
                  <c:v>190.41386299999999</c:v>
                </c:pt>
                <c:pt idx="797">
                  <c:v>190.652624</c:v>
                </c:pt>
                <c:pt idx="798">
                  <c:v>190.891705</c:v>
                </c:pt>
                <c:pt idx="799">
                  <c:v>191.130797</c:v>
                </c:pt>
                <c:pt idx="800">
                  <c:v>191.36984699999999</c:v>
                </c:pt>
                <c:pt idx="801">
                  <c:v>191.60891799999999</c:v>
                </c:pt>
                <c:pt idx="802">
                  <c:v>191.847002</c:v>
                </c:pt>
                <c:pt idx="803">
                  <c:v>192.08792399999999</c:v>
                </c:pt>
                <c:pt idx="804">
                  <c:v>192.328768</c:v>
                </c:pt>
                <c:pt idx="805">
                  <c:v>192.56777600000001</c:v>
                </c:pt>
                <c:pt idx="806">
                  <c:v>192.80603199999999</c:v>
                </c:pt>
                <c:pt idx="807">
                  <c:v>193.04695100000001</c:v>
                </c:pt>
                <c:pt idx="808">
                  <c:v>193.28665100000001</c:v>
                </c:pt>
                <c:pt idx="809">
                  <c:v>193.52570600000001</c:v>
                </c:pt>
                <c:pt idx="810">
                  <c:v>193.764004</c:v>
                </c:pt>
                <c:pt idx="811">
                  <c:v>194.00495599999999</c:v>
                </c:pt>
                <c:pt idx="812">
                  <c:v>194.24466799999999</c:v>
                </c:pt>
                <c:pt idx="813">
                  <c:v>194.48391799999999</c:v>
                </c:pt>
                <c:pt idx="814">
                  <c:v>194.72224800000001</c:v>
                </c:pt>
                <c:pt idx="815">
                  <c:v>194.96222399999999</c:v>
                </c:pt>
                <c:pt idx="816">
                  <c:v>195.20222200000001</c:v>
                </c:pt>
                <c:pt idx="817">
                  <c:v>195.43188499999999</c:v>
                </c:pt>
                <c:pt idx="818">
                  <c:v>195.672223</c:v>
                </c:pt>
                <c:pt idx="819">
                  <c:v>195.91243</c:v>
                </c:pt>
                <c:pt idx="820">
                  <c:v>196.15367800000001</c:v>
                </c:pt>
                <c:pt idx="821">
                  <c:v>196.39461700000001</c:v>
                </c:pt>
                <c:pt idx="822">
                  <c:v>196.63566399999999</c:v>
                </c:pt>
                <c:pt idx="823">
                  <c:v>196.87655699999999</c:v>
                </c:pt>
                <c:pt idx="824">
                  <c:v>197.117625</c:v>
                </c:pt>
                <c:pt idx="825">
                  <c:v>197.35858200000001</c:v>
                </c:pt>
                <c:pt idx="826">
                  <c:v>197.587425</c:v>
                </c:pt>
                <c:pt idx="827">
                  <c:v>197.829387</c:v>
                </c:pt>
                <c:pt idx="828">
                  <c:v>198.07071099999999</c:v>
                </c:pt>
                <c:pt idx="829">
                  <c:v>198.31159</c:v>
                </c:pt>
                <c:pt idx="830">
                  <c:v>198.55263400000001</c:v>
                </c:pt>
                <c:pt idx="831">
                  <c:v>198.79243600000001</c:v>
                </c:pt>
                <c:pt idx="832">
                  <c:v>199.031792</c:v>
                </c:pt>
                <c:pt idx="833">
                  <c:v>199.270839</c:v>
                </c:pt>
                <c:pt idx="834">
                  <c:v>199.50908699999999</c:v>
                </c:pt>
                <c:pt idx="835">
                  <c:v>199.747265</c:v>
                </c:pt>
                <c:pt idx="836">
                  <c:v>199.98554799999999</c:v>
                </c:pt>
                <c:pt idx="837">
                  <c:v>200.226088</c:v>
                </c:pt>
                <c:pt idx="838">
                  <c:v>200.466632</c:v>
                </c:pt>
                <c:pt idx="839">
                  <c:v>200.704273</c:v>
                </c:pt>
                <c:pt idx="840">
                  <c:v>200.94667000000001</c:v>
                </c:pt>
                <c:pt idx="841">
                  <c:v>201.186294</c:v>
                </c:pt>
                <c:pt idx="842">
                  <c:v>201.41640200000001</c:v>
                </c:pt>
                <c:pt idx="843">
                  <c:v>201.65890099999999</c:v>
                </c:pt>
                <c:pt idx="844">
                  <c:v>201.89994300000001</c:v>
                </c:pt>
                <c:pt idx="845">
                  <c:v>202.139805</c:v>
                </c:pt>
                <c:pt idx="846">
                  <c:v>202.37801099999999</c:v>
                </c:pt>
                <c:pt idx="847">
                  <c:v>202.61869100000001</c:v>
                </c:pt>
                <c:pt idx="848">
                  <c:v>202.85960499999999</c:v>
                </c:pt>
                <c:pt idx="849">
                  <c:v>203.09940499999999</c:v>
                </c:pt>
                <c:pt idx="850">
                  <c:v>203.33924400000001</c:v>
                </c:pt>
                <c:pt idx="851">
                  <c:v>203.56870799999999</c:v>
                </c:pt>
                <c:pt idx="852">
                  <c:v>203.809687</c:v>
                </c:pt>
                <c:pt idx="853">
                  <c:v>204.04898600000001</c:v>
                </c:pt>
                <c:pt idx="854">
                  <c:v>204.28869800000001</c:v>
                </c:pt>
                <c:pt idx="855">
                  <c:v>204.52835899999999</c:v>
                </c:pt>
                <c:pt idx="856">
                  <c:v>204.770027</c:v>
                </c:pt>
                <c:pt idx="857">
                  <c:v>205.00807800000001</c:v>
                </c:pt>
                <c:pt idx="858">
                  <c:v>205.24875399999999</c:v>
                </c:pt>
                <c:pt idx="859">
                  <c:v>205.48969</c:v>
                </c:pt>
                <c:pt idx="860">
                  <c:v>205.73059599999999</c:v>
                </c:pt>
                <c:pt idx="861">
                  <c:v>205.96959899999999</c:v>
                </c:pt>
                <c:pt idx="862">
                  <c:v>206.20892000000001</c:v>
                </c:pt>
                <c:pt idx="863">
                  <c:v>206.44703699999999</c:v>
                </c:pt>
                <c:pt idx="864">
                  <c:v>206.687029</c:v>
                </c:pt>
                <c:pt idx="865">
                  <c:v>206.92701</c:v>
                </c:pt>
                <c:pt idx="866">
                  <c:v>207.165177</c:v>
                </c:pt>
                <c:pt idx="867">
                  <c:v>207.395399</c:v>
                </c:pt>
                <c:pt idx="868">
                  <c:v>207.64594199999999</c:v>
                </c:pt>
                <c:pt idx="869">
                  <c:v>207.873333</c:v>
                </c:pt>
                <c:pt idx="870">
                  <c:v>208.112843</c:v>
                </c:pt>
                <c:pt idx="871">
                  <c:v>208.36227400000001</c:v>
                </c:pt>
                <c:pt idx="872">
                  <c:v>208.59193200000001</c:v>
                </c:pt>
                <c:pt idx="873">
                  <c:v>208.830243</c:v>
                </c:pt>
                <c:pt idx="874">
                  <c:v>209.07169099999999</c:v>
                </c:pt>
                <c:pt idx="875">
                  <c:v>209.310697</c:v>
                </c:pt>
                <c:pt idx="876">
                  <c:v>209.55171000000001</c:v>
                </c:pt>
                <c:pt idx="877">
                  <c:v>209.79259999999999</c:v>
                </c:pt>
                <c:pt idx="878">
                  <c:v>210.03367299999999</c:v>
                </c:pt>
                <c:pt idx="879">
                  <c:v>210.27327199999999</c:v>
                </c:pt>
                <c:pt idx="880">
                  <c:v>210.51326</c:v>
                </c:pt>
                <c:pt idx="881">
                  <c:v>210.755877</c:v>
                </c:pt>
                <c:pt idx="882">
                  <c:v>210.98584700000001</c:v>
                </c:pt>
                <c:pt idx="883">
                  <c:v>211.22617199999999</c:v>
                </c:pt>
                <c:pt idx="884">
                  <c:v>211.46836099999999</c:v>
                </c:pt>
                <c:pt idx="885">
                  <c:v>211.71021999999999</c:v>
                </c:pt>
                <c:pt idx="886">
                  <c:v>211.94839099999999</c:v>
                </c:pt>
                <c:pt idx="887">
                  <c:v>212.18831700000001</c:v>
                </c:pt>
                <c:pt idx="888">
                  <c:v>212.42642000000001</c:v>
                </c:pt>
                <c:pt idx="889">
                  <c:v>212.665536</c:v>
                </c:pt>
                <c:pt idx="890">
                  <c:v>212.904854</c:v>
                </c:pt>
                <c:pt idx="891">
                  <c:v>213.14397199999999</c:v>
                </c:pt>
                <c:pt idx="892">
                  <c:v>213.38108700000001</c:v>
                </c:pt>
                <c:pt idx="893">
                  <c:v>213.621892</c:v>
                </c:pt>
                <c:pt idx="894">
                  <c:v>213.86286699999999</c:v>
                </c:pt>
                <c:pt idx="895">
                  <c:v>214.10192000000001</c:v>
                </c:pt>
                <c:pt idx="896">
                  <c:v>214.342848</c:v>
                </c:pt>
                <c:pt idx="897">
                  <c:v>214.58184</c:v>
                </c:pt>
                <c:pt idx="898">
                  <c:v>214.82008999999999</c:v>
                </c:pt>
                <c:pt idx="899">
                  <c:v>215.06010900000001</c:v>
                </c:pt>
                <c:pt idx="900">
                  <c:v>215.298957</c:v>
                </c:pt>
                <c:pt idx="901">
                  <c:v>215.53870599999999</c:v>
                </c:pt>
                <c:pt idx="902">
                  <c:v>215.77787499999999</c:v>
                </c:pt>
                <c:pt idx="903">
                  <c:v>216.01867100000001</c:v>
                </c:pt>
                <c:pt idx="904">
                  <c:v>216.25627600000001</c:v>
                </c:pt>
                <c:pt idx="905">
                  <c:v>216.49871300000001</c:v>
                </c:pt>
                <c:pt idx="906">
                  <c:v>216.737672</c:v>
                </c:pt>
                <c:pt idx="907">
                  <c:v>216.97658200000001</c:v>
                </c:pt>
                <c:pt idx="908">
                  <c:v>217.21643800000001</c:v>
                </c:pt>
                <c:pt idx="909">
                  <c:v>217.44502399999999</c:v>
                </c:pt>
                <c:pt idx="910">
                  <c:v>217.68515600000001</c:v>
                </c:pt>
                <c:pt idx="911">
                  <c:v>217.92528999999999</c:v>
                </c:pt>
                <c:pt idx="912">
                  <c:v>218.16540800000001</c:v>
                </c:pt>
                <c:pt idx="913">
                  <c:v>218.405305</c:v>
                </c:pt>
                <c:pt idx="914">
                  <c:v>218.64525599999999</c:v>
                </c:pt>
                <c:pt idx="915">
                  <c:v>218.887799</c:v>
                </c:pt>
                <c:pt idx="916">
                  <c:v>219.12892199999999</c:v>
                </c:pt>
                <c:pt idx="917">
                  <c:v>219.35868099999999</c:v>
                </c:pt>
                <c:pt idx="918">
                  <c:v>219.59993499999999</c:v>
                </c:pt>
                <c:pt idx="919">
                  <c:v>219.84089599999999</c:v>
                </c:pt>
                <c:pt idx="920">
                  <c:v>220.08109400000001</c:v>
                </c:pt>
                <c:pt idx="921">
                  <c:v>220.32102699999999</c:v>
                </c:pt>
                <c:pt idx="922">
                  <c:v>220.56197599999999</c:v>
                </c:pt>
                <c:pt idx="923">
                  <c:v>220.80171899999999</c:v>
                </c:pt>
                <c:pt idx="924">
                  <c:v>221.04258200000001</c:v>
                </c:pt>
                <c:pt idx="925">
                  <c:v>221.282115</c:v>
                </c:pt>
                <c:pt idx="926">
                  <c:v>221.51169100000001</c:v>
                </c:pt>
                <c:pt idx="927">
                  <c:v>221.75275099999999</c:v>
                </c:pt>
                <c:pt idx="928">
                  <c:v>221.99302499999999</c:v>
                </c:pt>
                <c:pt idx="929">
                  <c:v>222.23309599999999</c:v>
                </c:pt>
                <c:pt idx="930">
                  <c:v>222.47130999999999</c:v>
                </c:pt>
                <c:pt idx="931">
                  <c:v>222.711085</c:v>
                </c:pt>
                <c:pt idx="932">
                  <c:v>222.95112</c:v>
                </c:pt>
                <c:pt idx="933">
                  <c:v>223.191045</c:v>
                </c:pt>
                <c:pt idx="934">
                  <c:v>223.43181799999999</c:v>
                </c:pt>
                <c:pt idx="935">
                  <c:v>223.670793</c:v>
                </c:pt>
                <c:pt idx="936">
                  <c:v>223.90912499999999</c:v>
                </c:pt>
                <c:pt idx="937">
                  <c:v>224.14909</c:v>
                </c:pt>
                <c:pt idx="938">
                  <c:v>224.38911999999999</c:v>
                </c:pt>
                <c:pt idx="939">
                  <c:v>224.62714700000001</c:v>
                </c:pt>
                <c:pt idx="940">
                  <c:v>224.86524900000001</c:v>
                </c:pt>
                <c:pt idx="941">
                  <c:v>225.10329300000001</c:v>
                </c:pt>
                <c:pt idx="942">
                  <c:v>225.343243</c:v>
                </c:pt>
                <c:pt idx="943">
                  <c:v>225.58309199999999</c:v>
                </c:pt>
                <c:pt idx="944">
                  <c:v>225.82395299999999</c:v>
                </c:pt>
                <c:pt idx="945">
                  <c:v>226.05260799999999</c:v>
                </c:pt>
                <c:pt idx="946">
                  <c:v>226.29364799999999</c:v>
                </c:pt>
                <c:pt idx="947">
                  <c:v>226.534606</c:v>
                </c:pt>
                <c:pt idx="948">
                  <c:v>226.77394100000001</c:v>
                </c:pt>
                <c:pt idx="949">
                  <c:v>227.01393899999999</c:v>
                </c:pt>
                <c:pt idx="950">
                  <c:v>227.254682</c:v>
                </c:pt>
                <c:pt idx="951">
                  <c:v>227.494407</c:v>
                </c:pt>
                <c:pt idx="952">
                  <c:v>227.73433</c:v>
                </c:pt>
                <c:pt idx="953">
                  <c:v>227.97426100000001</c:v>
                </c:pt>
                <c:pt idx="954">
                  <c:v>228.214314</c:v>
                </c:pt>
                <c:pt idx="955">
                  <c:v>228.47065699999999</c:v>
                </c:pt>
                <c:pt idx="956">
                  <c:v>228.711581</c:v>
                </c:pt>
                <c:pt idx="957">
                  <c:v>228.94023799999999</c:v>
                </c:pt>
                <c:pt idx="958">
                  <c:v>229.179677</c:v>
                </c:pt>
                <c:pt idx="959">
                  <c:v>229.420759</c:v>
                </c:pt>
                <c:pt idx="960">
                  <c:v>229.661823</c:v>
                </c:pt>
                <c:pt idx="961">
                  <c:v>229.90290899999999</c:v>
                </c:pt>
                <c:pt idx="962">
                  <c:v>230.14139</c:v>
                </c:pt>
                <c:pt idx="963">
                  <c:v>230.380741</c:v>
                </c:pt>
                <c:pt idx="964">
                  <c:v>230.61921000000001</c:v>
                </c:pt>
                <c:pt idx="965">
                  <c:v>230.85912500000001</c:v>
                </c:pt>
                <c:pt idx="966">
                  <c:v>231.10117299999999</c:v>
                </c:pt>
                <c:pt idx="967">
                  <c:v>231.34117800000001</c:v>
                </c:pt>
                <c:pt idx="968">
                  <c:v>231.57924600000001</c:v>
                </c:pt>
                <c:pt idx="969">
                  <c:v>231.81067899999999</c:v>
                </c:pt>
                <c:pt idx="970">
                  <c:v>232.049339</c:v>
                </c:pt>
                <c:pt idx="971">
                  <c:v>232.29970800000001</c:v>
                </c:pt>
                <c:pt idx="972">
                  <c:v>232.53883500000001</c:v>
                </c:pt>
                <c:pt idx="973">
                  <c:v>232.777759</c:v>
                </c:pt>
                <c:pt idx="974">
                  <c:v>233.016031</c:v>
                </c:pt>
                <c:pt idx="975">
                  <c:v>233.246319</c:v>
                </c:pt>
                <c:pt idx="976">
                  <c:v>233.485615</c:v>
                </c:pt>
                <c:pt idx="977">
                  <c:v>233.73520199999999</c:v>
                </c:pt>
                <c:pt idx="978">
                  <c:v>233.973365</c:v>
                </c:pt>
                <c:pt idx="979">
                  <c:v>234.204779</c:v>
                </c:pt>
                <c:pt idx="980">
                  <c:v>234.44598099999999</c:v>
                </c:pt>
                <c:pt idx="981">
                  <c:v>234.68580700000001</c:v>
                </c:pt>
                <c:pt idx="982">
                  <c:v>234.92686900000001</c:v>
                </c:pt>
                <c:pt idx="983">
                  <c:v>235.167935</c:v>
                </c:pt>
                <c:pt idx="984">
                  <c:v>235.40898899999999</c:v>
                </c:pt>
                <c:pt idx="985">
                  <c:v>235.63843700000001</c:v>
                </c:pt>
                <c:pt idx="986">
                  <c:v>235.879772</c:v>
                </c:pt>
                <c:pt idx="987">
                  <c:v>236.11826600000001</c:v>
                </c:pt>
                <c:pt idx="988">
                  <c:v>236.357755</c:v>
                </c:pt>
                <c:pt idx="989">
                  <c:v>236.596971</c:v>
                </c:pt>
                <c:pt idx="990">
                  <c:v>236.83610100000001</c:v>
                </c:pt>
                <c:pt idx="991">
                  <c:v>237.076187</c:v>
                </c:pt>
                <c:pt idx="992">
                  <c:v>237.314378</c:v>
                </c:pt>
                <c:pt idx="993">
                  <c:v>237.55362199999999</c:v>
                </c:pt>
                <c:pt idx="994">
                  <c:v>237.79203200000001</c:v>
                </c:pt>
                <c:pt idx="995">
                  <c:v>238.03210899999999</c:v>
                </c:pt>
                <c:pt idx="996">
                  <c:v>238.27024399999999</c:v>
                </c:pt>
                <c:pt idx="997">
                  <c:v>238.50957299999999</c:v>
                </c:pt>
                <c:pt idx="998">
                  <c:v>238.748955</c:v>
                </c:pt>
                <c:pt idx="999">
                  <c:v>238.988992</c:v>
                </c:pt>
                <c:pt idx="1000">
                  <c:v>239.22636600000001</c:v>
                </c:pt>
                <c:pt idx="1001">
                  <c:v>239.46444500000001</c:v>
                </c:pt>
                <c:pt idx="1002">
                  <c:v>239.70371800000001</c:v>
                </c:pt>
                <c:pt idx="1003">
                  <c:v>239.94204999999999</c:v>
                </c:pt>
                <c:pt idx="1004">
                  <c:v>240.18153699999999</c:v>
                </c:pt>
                <c:pt idx="1005">
                  <c:v>240.42327299999999</c:v>
                </c:pt>
                <c:pt idx="1006">
                  <c:v>240.662666</c:v>
                </c:pt>
                <c:pt idx="1007">
                  <c:v>240.90193600000001</c:v>
                </c:pt>
                <c:pt idx="1008">
                  <c:v>241.14034899999999</c:v>
                </c:pt>
                <c:pt idx="1009">
                  <c:v>241.380326</c:v>
                </c:pt>
                <c:pt idx="1010">
                  <c:v>241.62042299999999</c:v>
                </c:pt>
                <c:pt idx="1011">
                  <c:v>241.86033499999999</c:v>
                </c:pt>
                <c:pt idx="1012">
                  <c:v>242.10156799999999</c:v>
                </c:pt>
                <c:pt idx="1013">
                  <c:v>242.341408</c:v>
                </c:pt>
                <c:pt idx="1014">
                  <c:v>242.581188</c:v>
                </c:pt>
                <c:pt idx="1015">
                  <c:v>242.82189700000001</c:v>
                </c:pt>
                <c:pt idx="1016">
                  <c:v>243.06098600000001</c:v>
                </c:pt>
                <c:pt idx="1017">
                  <c:v>243.29933</c:v>
                </c:pt>
                <c:pt idx="1018">
                  <c:v>243.53736599999999</c:v>
                </c:pt>
                <c:pt idx="1019">
                  <c:v>243.77534700000001</c:v>
                </c:pt>
                <c:pt idx="1020">
                  <c:v>244.01524599999999</c:v>
                </c:pt>
                <c:pt idx="1021">
                  <c:v>244.24471199999999</c:v>
                </c:pt>
                <c:pt idx="1022">
                  <c:v>244.494292</c:v>
                </c:pt>
                <c:pt idx="1023">
                  <c:v>244.72385499999999</c:v>
                </c:pt>
                <c:pt idx="1024">
                  <c:v>244.96230800000001</c:v>
                </c:pt>
                <c:pt idx="1025">
                  <c:v>245.201618</c:v>
                </c:pt>
                <c:pt idx="1026">
                  <c:v>245.451099</c:v>
                </c:pt>
                <c:pt idx="1027">
                  <c:v>245.680542</c:v>
                </c:pt>
                <c:pt idx="1028">
                  <c:v>245.91996399999999</c:v>
                </c:pt>
                <c:pt idx="1029">
                  <c:v>246.16968</c:v>
                </c:pt>
                <c:pt idx="1030">
                  <c:v>246.40896599999999</c:v>
                </c:pt>
                <c:pt idx="1031">
                  <c:v>246.64693199999999</c:v>
                </c:pt>
                <c:pt idx="1032">
                  <c:v>246.88596899999999</c:v>
                </c:pt>
                <c:pt idx="1033">
                  <c:v>247.12581800000001</c:v>
                </c:pt>
                <c:pt idx="1034">
                  <c:v>247.354423</c:v>
                </c:pt>
                <c:pt idx="1035">
                  <c:v>247.59619799999999</c:v>
                </c:pt>
                <c:pt idx="1036">
                  <c:v>247.836242</c:v>
                </c:pt>
                <c:pt idx="1037">
                  <c:v>248.07625400000001</c:v>
                </c:pt>
                <c:pt idx="1038">
                  <c:v>248.31615600000001</c:v>
                </c:pt>
                <c:pt idx="1039">
                  <c:v>248.55690000000001</c:v>
                </c:pt>
                <c:pt idx="1040">
                  <c:v>248.79786799999999</c:v>
                </c:pt>
                <c:pt idx="1041">
                  <c:v>249.038803</c:v>
                </c:pt>
                <c:pt idx="1042">
                  <c:v>249.27955</c:v>
                </c:pt>
                <c:pt idx="1043">
                  <c:v>249.50818100000001</c:v>
                </c:pt>
                <c:pt idx="1044">
                  <c:v>249.74760599999999</c:v>
                </c:pt>
                <c:pt idx="1045">
                  <c:v>249.98698200000001</c:v>
                </c:pt>
                <c:pt idx="1046">
                  <c:v>250.22632999999999</c:v>
                </c:pt>
                <c:pt idx="1047">
                  <c:v>250.467623</c:v>
                </c:pt>
                <c:pt idx="1048">
                  <c:v>250.708913</c:v>
                </c:pt>
                <c:pt idx="1049">
                  <c:v>250.94902999999999</c:v>
                </c:pt>
                <c:pt idx="1050">
                  <c:v>251.189109</c:v>
                </c:pt>
                <c:pt idx="1051">
                  <c:v>251.42908600000001</c:v>
                </c:pt>
                <c:pt idx="1052">
                  <c:v>251.66914</c:v>
                </c:pt>
                <c:pt idx="1053">
                  <c:v>251.89895100000001</c:v>
                </c:pt>
                <c:pt idx="1054">
                  <c:v>252.138361</c:v>
                </c:pt>
                <c:pt idx="1055">
                  <c:v>252.379604</c:v>
                </c:pt>
                <c:pt idx="1056">
                  <c:v>252.61806899999999</c:v>
                </c:pt>
                <c:pt idx="1057">
                  <c:v>252.85800699999999</c:v>
                </c:pt>
                <c:pt idx="1058">
                  <c:v>253.09826699999999</c:v>
                </c:pt>
                <c:pt idx="1059">
                  <c:v>253.340115</c:v>
                </c:pt>
                <c:pt idx="1060">
                  <c:v>253.580106</c:v>
                </c:pt>
                <c:pt idx="1061">
                  <c:v>253.82091700000001</c:v>
                </c:pt>
                <c:pt idx="1062">
                  <c:v>254.05906899999999</c:v>
                </c:pt>
                <c:pt idx="1063">
                  <c:v>254.297754</c:v>
                </c:pt>
                <c:pt idx="1064">
                  <c:v>254.53686999999999</c:v>
                </c:pt>
                <c:pt idx="1065">
                  <c:v>254.77572699999999</c:v>
                </c:pt>
                <c:pt idx="1066">
                  <c:v>255.016672</c:v>
                </c:pt>
                <c:pt idx="1067">
                  <c:v>255.256215</c:v>
                </c:pt>
                <c:pt idx="1068">
                  <c:v>255.49606800000001</c:v>
                </c:pt>
                <c:pt idx="1069">
                  <c:v>255.725673</c:v>
                </c:pt>
                <c:pt idx="1070">
                  <c:v>255.96695500000001</c:v>
                </c:pt>
                <c:pt idx="1071">
                  <c:v>256.206031</c:v>
                </c:pt>
                <c:pt idx="1072">
                  <c:v>256.446191</c:v>
                </c:pt>
                <c:pt idx="1073">
                  <c:v>256.68614000000002</c:v>
                </c:pt>
                <c:pt idx="1074">
                  <c:v>256.92895700000003</c:v>
                </c:pt>
                <c:pt idx="1075">
                  <c:v>257.16857199999998</c:v>
                </c:pt>
                <c:pt idx="1076">
                  <c:v>257.40828499999998</c:v>
                </c:pt>
                <c:pt idx="1077">
                  <c:v>257.63775600000002</c:v>
                </c:pt>
                <c:pt idx="1078">
                  <c:v>257.876082</c:v>
                </c:pt>
                <c:pt idx="1079">
                  <c:v>258.116219</c:v>
                </c:pt>
                <c:pt idx="1080">
                  <c:v>258.35564900000003</c:v>
                </c:pt>
                <c:pt idx="1081">
                  <c:v>258.59494000000001</c:v>
                </c:pt>
                <c:pt idx="1082">
                  <c:v>258.83210100000002</c:v>
                </c:pt>
                <c:pt idx="1083">
                  <c:v>259.07227599999999</c:v>
                </c:pt>
                <c:pt idx="1084">
                  <c:v>259.31167399999998</c:v>
                </c:pt>
                <c:pt idx="1085">
                  <c:v>259.55001800000002</c:v>
                </c:pt>
                <c:pt idx="1086">
                  <c:v>259.78825000000001</c:v>
                </c:pt>
                <c:pt idx="1087">
                  <c:v>260.028344</c:v>
                </c:pt>
                <c:pt idx="1088">
                  <c:v>260.26822800000002</c:v>
                </c:pt>
                <c:pt idx="1089">
                  <c:v>260.51271200000002</c:v>
                </c:pt>
                <c:pt idx="1090">
                  <c:v>260.75372700000003</c:v>
                </c:pt>
                <c:pt idx="1091">
                  <c:v>260.99470500000001</c:v>
                </c:pt>
                <c:pt idx="1092">
                  <c:v>261.23387400000001</c:v>
                </c:pt>
                <c:pt idx="1093">
                  <c:v>261.47285799999997</c:v>
                </c:pt>
                <c:pt idx="1094">
                  <c:v>261.71190000000001</c:v>
                </c:pt>
                <c:pt idx="1095">
                  <c:v>261.95277599999997</c:v>
                </c:pt>
                <c:pt idx="1096">
                  <c:v>262.19107100000002</c:v>
                </c:pt>
                <c:pt idx="1097">
                  <c:v>262.43174499999998</c:v>
                </c:pt>
                <c:pt idx="1098">
                  <c:v>262.670547</c:v>
                </c:pt>
                <c:pt idx="1099">
                  <c:v>262.90179000000001</c:v>
                </c:pt>
                <c:pt idx="1100">
                  <c:v>263.15126299999997</c:v>
                </c:pt>
                <c:pt idx="1101">
                  <c:v>263.38807200000002</c:v>
                </c:pt>
                <c:pt idx="1102">
                  <c:v>263.62624199999999</c:v>
                </c:pt>
                <c:pt idx="1103">
                  <c:v>263.864261</c:v>
                </c:pt>
                <c:pt idx="1104">
                  <c:v>264.10430600000001</c:v>
                </c:pt>
                <c:pt idx="1105">
                  <c:v>264.33578599999998</c:v>
                </c:pt>
                <c:pt idx="1106">
                  <c:v>264.57698299999998</c:v>
                </c:pt>
                <c:pt idx="1107">
                  <c:v>264.81600200000003</c:v>
                </c:pt>
                <c:pt idx="1108">
                  <c:v>265.05615799999998</c:v>
                </c:pt>
                <c:pt idx="1109">
                  <c:v>265.29865699999999</c:v>
                </c:pt>
                <c:pt idx="1110">
                  <c:v>265.53976299999999</c:v>
                </c:pt>
                <c:pt idx="1111">
                  <c:v>265.78068400000001</c:v>
                </c:pt>
                <c:pt idx="1112">
                  <c:v>266.01068400000003</c:v>
                </c:pt>
                <c:pt idx="1113">
                  <c:v>266.25158699999997</c:v>
                </c:pt>
                <c:pt idx="1114">
                  <c:v>266.49285400000002</c:v>
                </c:pt>
                <c:pt idx="1115">
                  <c:v>266.73120999999998</c:v>
                </c:pt>
                <c:pt idx="1116">
                  <c:v>266.97140400000001</c:v>
                </c:pt>
                <c:pt idx="1117">
                  <c:v>267.21315700000002</c:v>
                </c:pt>
                <c:pt idx="1118">
                  <c:v>267.45588800000002</c:v>
                </c:pt>
                <c:pt idx="1119">
                  <c:v>267.69672700000001</c:v>
                </c:pt>
                <c:pt idx="1120">
                  <c:v>267.93597299999999</c:v>
                </c:pt>
                <c:pt idx="1121">
                  <c:v>268.16487899999998</c:v>
                </c:pt>
                <c:pt idx="1122">
                  <c:v>268.40330999999998</c:v>
                </c:pt>
                <c:pt idx="1123">
                  <c:v>268.64454899999998</c:v>
                </c:pt>
                <c:pt idx="1124">
                  <c:v>268.88561299999998</c:v>
                </c:pt>
                <c:pt idx="1125">
                  <c:v>269.124844</c:v>
                </c:pt>
                <c:pt idx="1126">
                  <c:v>269.36322799999999</c:v>
                </c:pt>
                <c:pt idx="1127">
                  <c:v>269.60266000000001</c:v>
                </c:pt>
                <c:pt idx="1128">
                  <c:v>269.84130399999998</c:v>
                </c:pt>
                <c:pt idx="1129">
                  <c:v>270.08073000000002</c:v>
                </c:pt>
                <c:pt idx="1130">
                  <c:v>270.31988899999999</c:v>
                </c:pt>
                <c:pt idx="1131">
                  <c:v>270.55805099999998</c:v>
                </c:pt>
                <c:pt idx="1132">
                  <c:v>270.79821600000002</c:v>
                </c:pt>
                <c:pt idx="1133">
                  <c:v>271.03828399999998</c:v>
                </c:pt>
                <c:pt idx="1134">
                  <c:v>271.27816300000001</c:v>
                </c:pt>
                <c:pt idx="1135">
                  <c:v>271.51895300000001</c:v>
                </c:pt>
                <c:pt idx="1136">
                  <c:v>271.75887299999999</c:v>
                </c:pt>
                <c:pt idx="1137">
                  <c:v>271.99976500000002</c:v>
                </c:pt>
                <c:pt idx="1138">
                  <c:v>272.238991</c:v>
                </c:pt>
                <c:pt idx="1139">
                  <c:v>272.47867100000002</c:v>
                </c:pt>
                <c:pt idx="1140">
                  <c:v>272.717758</c:v>
                </c:pt>
                <c:pt idx="1141">
                  <c:v>272.95677599999999</c:v>
                </c:pt>
                <c:pt idx="1142">
                  <c:v>273.195155</c:v>
                </c:pt>
                <c:pt idx="1143">
                  <c:v>273.435069</c:v>
                </c:pt>
                <c:pt idx="1144">
                  <c:v>273.67505599999998</c:v>
                </c:pt>
                <c:pt idx="1145">
                  <c:v>273.91505100000001</c:v>
                </c:pt>
                <c:pt idx="1146">
                  <c:v>274.155936</c:v>
                </c:pt>
                <c:pt idx="1147">
                  <c:v>274.38437099999999</c:v>
                </c:pt>
                <c:pt idx="1148">
                  <c:v>274.62442299999998</c:v>
                </c:pt>
                <c:pt idx="1149">
                  <c:v>274.86365599999999</c:v>
                </c:pt>
                <c:pt idx="1150">
                  <c:v>275.10211800000002</c:v>
                </c:pt>
                <c:pt idx="1151">
                  <c:v>275.34007500000001</c:v>
                </c:pt>
                <c:pt idx="1152">
                  <c:v>275.58005100000003</c:v>
                </c:pt>
                <c:pt idx="1153">
                  <c:v>275.82094899999998</c:v>
                </c:pt>
                <c:pt idx="1154">
                  <c:v>276.058245</c:v>
                </c:pt>
                <c:pt idx="1155">
                  <c:v>276.29803399999997</c:v>
                </c:pt>
                <c:pt idx="1156">
                  <c:v>276.536362</c:v>
                </c:pt>
                <c:pt idx="1157">
                  <c:v>276.77558199999999</c:v>
                </c:pt>
                <c:pt idx="1158">
                  <c:v>277.01667500000002</c:v>
                </c:pt>
                <c:pt idx="1159">
                  <c:v>277.255539</c:v>
                </c:pt>
                <c:pt idx="1160">
                  <c:v>277.49483500000002</c:v>
                </c:pt>
                <c:pt idx="1161">
                  <c:v>277.73577999999998</c:v>
                </c:pt>
                <c:pt idx="1162">
                  <c:v>277.97409299999998</c:v>
                </c:pt>
                <c:pt idx="1163">
                  <c:v>278.21403800000002</c:v>
                </c:pt>
                <c:pt idx="1164">
                  <c:v>278.45402000000001</c:v>
                </c:pt>
                <c:pt idx="1165">
                  <c:v>278.692904</c:v>
                </c:pt>
                <c:pt idx="1166">
                  <c:v>278.933986</c:v>
                </c:pt>
                <c:pt idx="1167">
                  <c:v>279.17386299999998</c:v>
                </c:pt>
                <c:pt idx="1168">
                  <c:v>279.41294799999997</c:v>
                </c:pt>
                <c:pt idx="1169">
                  <c:v>279.65275500000001</c:v>
                </c:pt>
                <c:pt idx="1170">
                  <c:v>279.89359899999999</c:v>
                </c:pt>
                <c:pt idx="1171">
                  <c:v>280.13501000000002</c:v>
                </c:pt>
                <c:pt idx="1172">
                  <c:v>280.364712</c:v>
                </c:pt>
                <c:pt idx="1173">
                  <c:v>280.60584999999998</c:v>
                </c:pt>
                <c:pt idx="1174">
                  <c:v>280.846947</c:v>
                </c:pt>
                <c:pt idx="1175">
                  <c:v>281.08692400000001</c:v>
                </c:pt>
                <c:pt idx="1176">
                  <c:v>281.32786599999997</c:v>
                </c:pt>
                <c:pt idx="1177">
                  <c:v>281.56858899999997</c:v>
                </c:pt>
                <c:pt idx="1178">
                  <c:v>281.80838999999997</c:v>
                </c:pt>
                <c:pt idx="1179">
                  <c:v>282.04843699999998</c:v>
                </c:pt>
                <c:pt idx="1180">
                  <c:v>282.288162</c:v>
                </c:pt>
                <c:pt idx="1181">
                  <c:v>282.51767000000001</c:v>
                </c:pt>
                <c:pt idx="1182">
                  <c:v>282.75873999999999</c:v>
                </c:pt>
                <c:pt idx="1183">
                  <c:v>282.99779100000001</c:v>
                </c:pt>
                <c:pt idx="1184">
                  <c:v>283.23613999999998</c:v>
                </c:pt>
                <c:pt idx="1185">
                  <c:v>283.48654599999998</c:v>
                </c:pt>
                <c:pt idx="1186">
                  <c:v>283.72433599999999</c:v>
                </c:pt>
                <c:pt idx="1187">
                  <c:v>283.95580699999999</c:v>
                </c:pt>
                <c:pt idx="1188">
                  <c:v>284.19427000000002</c:v>
                </c:pt>
                <c:pt idx="1189">
                  <c:v>284.43240100000003</c:v>
                </c:pt>
                <c:pt idx="1190">
                  <c:v>284.67168299999997</c:v>
                </c:pt>
                <c:pt idx="1191">
                  <c:v>284.91008399999998</c:v>
                </c:pt>
                <c:pt idx="1192">
                  <c:v>285.15017499999999</c:v>
                </c:pt>
                <c:pt idx="1193">
                  <c:v>285.39089000000001</c:v>
                </c:pt>
                <c:pt idx="1194">
                  <c:v>285.629186</c:v>
                </c:pt>
                <c:pt idx="1195">
                  <c:v>285.86719900000003</c:v>
                </c:pt>
                <c:pt idx="1196">
                  <c:v>286.10656999999998</c:v>
                </c:pt>
                <c:pt idx="1197">
                  <c:v>286.34571199999999</c:v>
                </c:pt>
                <c:pt idx="1198">
                  <c:v>286.59518700000001</c:v>
                </c:pt>
                <c:pt idx="1199">
                  <c:v>286.82476400000002</c:v>
                </c:pt>
                <c:pt idx="1200">
                  <c:v>287.06311799999997</c:v>
                </c:pt>
                <c:pt idx="1201">
                  <c:v>287.305768</c:v>
                </c:pt>
                <c:pt idx="1202">
                  <c:v>287.54680200000001</c:v>
                </c:pt>
                <c:pt idx="1203">
                  <c:v>287.78768500000001</c:v>
                </c:pt>
                <c:pt idx="1204">
                  <c:v>288.02887500000003</c:v>
                </c:pt>
                <c:pt idx="1205">
                  <c:v>288.269566</c:v>
                </c:pt>
                <c:pt idx="1206">
                  <c:v>288.51030700000001</c:v>
                </c:pt>
                <c:pt idx="1207">
                  <c:v>288.75021700000002</c:v>
                </c:pt>
                <c:pt idx="1208">
                  <c:v>288.979061</c:v>
                </c:pt>
                <c:pt idx="1209">
                  <c:v>289.21917400000001</c:v>
                </c:pt>
                <c:pt idx="1210">
                  <c:v>289.459272</c:v>
                </c:pt>
                <c:pt idx="1211">
                  <c:v>289.69915200000003</c:v>
                </c:pt>
                <c:pt idx="1212">
                  <c:v>289.93919</c:v>
                </c:pt>
                <c:pt idx="1213">
                  <c:v>290.179213</c:v>
                </c:pt>
                <c:pt idx="1214">
                  <c:v>290.41927800000002</c:v>
                </c:pt>
                <c:pt idx="1215">
                  <c:v>290.65903200000002</c:v>
                </c:pt>
                <c:pt idx="1216">
                  <c:v>290.89998300000002</c:v>
                </c:pt>
                <c:pt idx="1217">
                  <c:v>291.128691</c:v>
                </c:pt>
                <c:pt idx="1218">
                  <c:v>291.36706400000003</c:v>
                </c:pt>
                <c:pt idx="1219">
                  <c:v>291.60711600000002</c:v>
                </c:pt>
                <c:pt idx="1220">
                  <c:v>291.84716300000002</c:v>
                </c:pt>
                <c:pt idx="1221">
                  <c:v>292.08724999999998</c:v>
                </c:pt>
                <c:pt idx="1222">
                  <c:v>292.32730099999998</c:v>
                </c:pt>
                <c:pt idx="1223">
                  <c:v>292.567341</c:v>
                </c:pt>
                <c:pt idx="1224">
                  <c:v>292.807433</c:v>
                </c:pt>
                <c:pt idx="1225">
                  <c:v>293.04728499999999</c:v>
                </c:pt>
                <c:pt idx="1226">
                  <c:v>293.28799700000002</c:v>
                </c:pt>
                <c:pt idx="1227">
                  <c:v>293.52503899999999</c:v>
                </c:pt>
                <c:pt idx="1228">
                  <c:v>293.76502699999998</c:v>
                </c:pt>
                <c:pt idx="1229">
                  <c:v>293.994775</c:v>
                </c:pt>
                <c:pt idx="1230">
                  <c:v>294.23521399999998</c:v>
                </c:pt>
                <c:pt idx="1231">
                  <c:v>294.47705999999999</c:v>
                </c:pt>
                <c:pt idx="1232">
                  <c:v>294.71796399999999</c:v>
                </c:pt>
                <c:pt idx="1233">
                  <c:v>294.95792899999998</c:v>
                </c:pt>
                <c:pt idx="1234">
                  <c:v>295.198038</c:v>
                </c:pt>
                <c:pt idx="1235">
                  <c:v>295.43885399999999</c:v>
                </c:pt>
                <c:pt idx="1236">
                  <c:v>295.677029</c:v>
                </c:pt>
                <c:pt idx="1237">
                  <c:v>295.91703699999999</c:v>
                </c:pt>
                <c:pt idx="1238">
                  <c:v>296.14581900000002</c:v>
                </c:pt>
                <c:pt idx="1239">
                  <c:v>296.38588099999998</c:v>
                </c:pt>
                <c:pt idx="1240">
                  <c:v>296.61134299999998</c:v>
                </c:pt>
                <c:pt idx="1241">
                  <c:v>296.85298599999999</c:v>
                </c:pt>
                <c:pt idx="1242">
                  <c:v>297.090104</c:v>
                </c:pt>
                <c:pt idx="1243">
                  <c:v>297.32811099999998</c:v>
                </c:pt>
                <c:pt idx="1244">
                  <c:v>297.56622299999998</c:v>
                </c:pt>
                <c:pt idx="1245">
                  <c:v>297.80692299999998</c:v>
                </c:pt>
                <c:pt idx="1246">
                  <c:v>298.04523999999998</c:v>
                </c:pt>
                <c:pt idx="1247">
                  <c:v>298.28772199999997</c:v>
                </c:pt>
                <c:pt idx="1248">
                  <c:v>298.526903</c:v>
                </c:pt>
                <c:pt idx="1249">
                  <c:v>298.76788399999998</c:v>
                </c:pt>
                <c:pt idx="1250">
                  <c:v>299.00615499999998</c:v>
                </c:pt>
                <c:pt idx="1251">
                  <c:v>299.24673100000001</c:v>
                </c:pt>
                <c:pt idx="1252">
                  <c:v>299.48572999999999</c:v>
                </c:pt>
                <c:pt idx="1253">
                  <c:v>299.724695</c:v>
                </c:pt>
                <c:pt idx="1254">
                  <c:v>299.963998</c:v>
                </c:pt>
                <c:pt idx="1255">
                  <c:v>300.20379500000001</c:v>
                </c:pt>
                <c:pt idx="1256">
                  <c:v>300.44453299999998</c:v>
                </c:pt>
                <c:pt idx="1257">
                  <c:v>300.68695000000002</c:v>
                </c:pt>
                <c:pt idx="1258">
                  <c:v>300.92666300000002</c:v>
                </c:pt>
                <c:pt idx="1259">
                  <c:v>301.15517399999999</c:v>
                </c:pt>
                <c:pt idx="1260">
                  <c:v>301.395309</c:v>
                </c:pt>
                <c:pt idx="1261">
                  <c:v>301.635243</c:v>
                </c:pt>
                <c:pt idx="1262">
                  <c:v>301.87515300000001</c:v>
                </c:pt>
                <c:pt idx="1263">
                  <c:v>302.11778600000002</c:v>
                </c:pt>
                <c:pt idx="1264">
                  <c:v>302.35864199999997</c:v>
                </c:pt>
                <c:pt idx="1265">
                  <c:v>302.59827899999999</c:v>
                </c:pt>
                <c:pt idx="1266">
                  <c:v>302.83626199999998</c:v>
                </c:pt>
                <c:pt idx="1267">
                  <c:v>303.07422100000002</c:v>
                </c:pt>
                <c:pt idx="1268">
                  <c:v>303.31499700000001</c:v>
                </c:pt>
                <c:pt idx="1269">
                  <c:v>303.553405</c:v>
                </c:pt>
                <c:pt idx="1270">
                  <c:v>303.78480999999999</c:v>
                </c:pt>
                <c:pt idx="1271">
                  <c:v>304.02327400000001</c:v>
                </c:pt>
                <c:pt idx="1272">
                  <c:v>304.26334500000002</c:v>
                </c:pt>
                <c:pt idx="1273">
                  <c:v>304.50325500000002</c:v>
                </c:pt>
                <c:pt idx="1274">
                  <c:v>304.74767400000002</c:v>
                </c:pt>
                <c:pt idx="1275">
                  <c:v>304.98666400000002</c:v>
                </c:pt>
                <c:pt idx="1276">
                  <c:v>305.225865</c:v>
                </c:pt>
                <c:pt idx="1277">
                  <c:v>305.46495199999998</c:v>
                </c:pt>
                <c:pt idx="1278">
                  <c:v>305.70473299999998</c:v>
                </c:pt>
                <c:pt idx="1279">
                  <c:v>305.94391999999999</c:v>
                </c:pt>
                <c:pt idx="1280">
                  <c:v>306.18220600000001</c:v>
                </c:pt>
                <c:pt idx="1281">
                  <c:v>306.42477100000002</c:v>
                </c:pt>
                <c:pt idx="1282">
                  <c:v>306.66565500000002</c:v>
                </c:pt>
                <c:pt idx="1283">
                  <c:v>306.90541100000002</c:v>
                </c:pt>
                <c:pt idx="1284">
                  <c:v>307.13417299999998</c:v>
                </c:pt>
                <c:pt idx="1285">
                  <c:v>307.372389</c:v>
                </c:pt>
                <c:pt idx="1286">
                  <c:v>307.622883</c:v>
                </c:pt>
                <c:pt idx="1287">
                  <c:v>307.861831</c:v>
                </c:pt>
                <c:pt idx="1288">
                  <c:v>308.10024499999997</c:v>
                </c:pt>
                <c:pt idx="1289">
                  <c:v>308.340124</c:v>
                </c:pt>
                <c:pt idx="1290">
                  <c:v>308.57808299999999</c:v>
                </c:pt>
                <c:pt idx="1291">
                  <c:v>308.81889999999999</c:v>
                </c:pt>
                <c:pt idx="1292">
                  <c:v>309.04800399999999</c:v>
                </c:pt>
                <c:pt idx="1293">
                  <c:v>309.28894300000002</c:v>
                </c:pt>
                <c:pt idx="1294">
                  <c:v>309.52623499999999</c:v>
                </c:pt>
                <c:pt idx="1295">
                  <c:v>309.765579</c:v>
                </c:pt>
                <c:pt idx="1296">
                  <c:v>310.00601</c:v>
                </c:pt>
                <c:pt idx="1297">
                  <c:v>310.24495400000001</c:v>
                </c:pt>
                <c:pt idx="1298">
                  <c:v>310.48235899999997</c:v>
                </c:pt>
                <c:pt idx="1299">
                  <c:v>310.72163799999998</c:v>
                </c:pt>
                <c:pt idx="1300">
                  <c:v>310.96027199999997</c:v>
                </c:pt>
                <c:pt idx="1301">
                  <c:v>311.199836</c:v>
                </c:pt>
                <c:pt idx="1302">
                  <c:v>311.4384</c:v>
                </c:pt>
                <c:pt idx="1303">
                  <c:v>311.67783700000001</c:v>
                </c:pt>
                <c:pt idx="1304">
                  <c:v>311.916359</c:v>
                </c:pt>
                <c:pt idx="1305">
                  <c:v>312.16011099999997</c:v>
                </c:pt>
                <c:pt idx="1306">
                  <c:v>312.39832999999999</c:v>
                </c:pt>
                <c:pt idx="1307">
                  <c:v>312.64295399999997</c:v>
                </c:pt>
                <c:pt idx="1308">
                  <c:v>312.871779</c:v>
                </c:pt>
                <c:pt idx="1309">
                  <c:v>313.121104</c:v>
                </c:pt>
                <c:pt idx="1310">
                  <c:v>313.35055899999998</c:v>
                </c:pt>
                <c:pt idx="1311">
                  <c:v>313.59219100000001</c:v>
                </c:pt>
                <c:pt idx="1312">
                  <c:v>313.83213799999999</c:v>
                </c:pt>
                <c:pt idx="1313">
                  <c:v>314.07211000000001</c:v>
                </c:pt>
                <c:pt idx="1314">
                  <c:v>314.31029100000001</c:v>
                </c:pt>
                <c:pt idx="1315">
                  <c:v>314.55017299999997</c:v>
                </c:pt>
                <c:pt idx="1316">
                  <c:v>314.79017599999997</c:v>
                </c:pt>
                <c:pt idx="1317">
                  <c:v>315.03014200000001</c:v>
                </c:pt>
                <c:pt idx="1318">
                  <c:v>315.27087799999998</c:v>
                </c:pt>
                <c:pt idx="1319">
                  <c:v>315.51179500000001</c:v>
                </c:pt>
                <c:pt idx="1320">
                  <c:v>315.74156399999998</c:v>
                </c:pt>
                <c:pt idx="1321">
                  <c:v>315.98322899999999</c:v>
                </c:pt>
                <c:pt idx="1322">
                  <c:v>316.22504600000002</c:v>
                </c:pt>
                <c:pt idx="1323">
                  <c:v>316.465755</c:v>
                </c:pt>
                <c:pt idx="1324">
                  <c:v>316.70488899999998</c:v>
                </c:pt>
                <c:pt idx="1325">
                  <c:v>316.94300399999997</c:v>
                </c:pt>
                <c:pt idx="1326">
                  <c:v>317.18121500000001</c:v>
                </c:pt>
                <c:pt idx="1327">
                  <c:v>317.42389200000002</c:v>
                </c:pt>
                <c:pt idx="1328">
                  <c:v>317.66207000000003</c:v>
                </c:pt>
                <c:pt idx="1329">
                  <c:v>317.90292899999997</c:v>
                </c:pt>
                <c:pt idx="1330">
                  <c:v>318.14397200000002</c:v>
                </c:pt>
                <c:pt idx="1331">
                  <c:v>318.37140699999998</c:v>
                </c:pt>
                <c:pt idx="1332">
                  <c:v>318.61255999999997</c:v>
                </c:pt>
                <c:pt idx="1333">
                  <c:v>318.85356400000001</c:v>
                </c:pt>
                <c:pt idx="1334">
                  <c:v>319.09465799999998</c:v>
                </c:pt>
                <c:pt idx="1335">
                  <c:v>319.33353299999999</c:v>
                </c:pt>
                <c:pt idx="1336">
                  <c:v>319.57272699999999</c:v>
                </c:pt>
                <c:pt idx="1337">
                  <c:v>319.811871</c:v>
                </c:pt>
                <c:pt idx="1338">
                  <c:v>320.05025999999998</c:v>
                </c:pt>
                <c:pt idx="1339">
                  <c:v>320.28804700000001</c:v>
                </c:pt>
                <c:pt idx="1340">
                  <c:v>320.526205</c:v>
                </c:pt>
                <c:pt idx="1341">
                  <c:v>320.76695100000001</c:v>
                </c:pt>
                <c:pt idx="1342">
                  <c:v>321.00424500000003</c:v>
                </c:pt>
                <c:pt idx="1343">
                  <c:v>321.24210499999998</c:v>
                </c:pt>
                <c:pt idx="1344">
                  <c:v>321.48234400000001</c:v>
                </c:pt>
                <c:pt idx="1345">
                  <c:v>321.72234900000001</c:v>
                </c:pt>
                <c:pt idx="1346">
                  <c:v>321.96361300000001</c:v>
                </c:pt>
                <c:pt idx="1347">
                  <c:v>322.20280000000002</c:v>
                </c:pt>
                <c:pt idx="1348">
                  <c:v>322.441011</c:v>
                </c:pt>
                <c:pt idx="1349">
                  <c:v>322.68193200000002</c:v>
                </c:pt>
                <c:pt idx="1350">
                  <c:v>322.92493200000001</c:v>
                </c:pt>
                <c:pt idx="1351">
                  <c:v>323.16593399999999</c:v>
                </c:pt>
                <c:pt idx="1352">
                  <c:v>323.406723</c:v>
                </c:pt>
                <c:pt idx="1353">
                  <c:v>323.64562799999999</c:v>
                </c:pt>
                <c:pt idx="1354">
                  <c:v>323.88540999999998</c:v>
                </c:pt>
                <c:pt idx="1355">
                  <c:v>324.11493000000002</c:v>
                </c:pt>
                <c:pt idx="1356">
                  <c:v>324.35508800000002</c:v>
                </c:pt>
                <c:pt idx="1357">
                  <c:v>324.59599100000003</c:v>
                </c:pt>
                <c:pt idx="1358">
                  <c:v>324.83593999999999</c:v>
                </c:pt>
                <c:pt idx="1359">
                  <c:v>325.07595400000002</c:v>
                </c:pt>
                <c:pt idx="1360">
                  <c:v>325.31338399999999</c:v>
                </c:pt>
                <c:pt idx="1361">
                  <c:v>325.55273599999998</c:v>
                </c:pt>
                <c:pt idx="1362">
                  <c:v>325.791156</c:v>
                </c:pt>
                <c:pt idx="1363">
                  <c:v>326.03053599999998</c:v>
                </c:pt>
                <c:pt idx="1364">
                  <c:v>326.26983200000001</c:v>
                </c:pt>
                <c:pt idx="1365">
                  <c:v>326.50800700000002</c:v>
                </c:pt>
                <c:pt idx="1366">
                  <c:v>326.74811599999998</c:v>
                </c:pt>
                <c:pt idx="1367">
                  <c:v>326.987548</c:v>
                </c:pt>
                <c:pt idx="1368">
                  <c:v>327.22602999999998</c:v>
                </c:pt>
                <c:pt idx="1369">
                  <c:v>327.46442300000001</c:v>
                </c:pt>
                <c:pt idx="1370">
                  <c:v>327.70393300000001</c:v>
                </c:pt>
                <c:pt idx="1371">
                  <c:v>327.94360399999999</c:v>
                </c:pt>
                <c:pt idx="1372">
                  <c:v>328.18223599999999</c:v>
                </c:pt>
                <c:pt idx="1373">
                  <c:v>328.42044299999998</c:v>
                </c:pt>
                <c:pt idx="1374">
                  <c:v>328.65977900000001</c:v>
                </c:pt>
                <c:pt idx="1375">
                  <c:v>328.89833399999998</c:v>
                </c:pt>
                <c:pt idx="1376">
                  <c:v>329.13795499999998</c:v>
                </c:pt>
                <c:pt idx="1377">
                  <c:v>329.375247</c:v>
                </c:pt>
                <c:pt idx="1378">
                  <c:v>329.61467599999997</c:v>
                </c:pt>
                <c:pt idx="1379">
                  <c:v>329.853138</c:v>
                </c:pt>
                <c:pt idx="1380">
                  <c:v>330.09458599999999</c:v>
                </c:pt>
                <c:pt idx="1381">
                  <c:v>330.33577500000001</c:v>
                </c:pt>
                <c:pt idx="1382">
                  <c:v>330.57442200000003</c:v>
                </c:pt>
                <c:pt idx="1383">
                  <c:v>330.81383299999999</c:v>
                </c:pt>
                <c:pt idx="1384">
                  <c:v>331.05234000000002</c:v>
                </c:pt>
                <c:pt idx="1385">
                  <c:v>331.29155900000001</c:v>
                </c:pt>
                <c:pt idx="1386">
                  <c:v>331.530978</c:v>
                </c:pt>
                <c:pt idx="1387">
                  <c:v>331.770937</c:v>
                </c:pt>
                <c:pt idx="1388">
                  <c:v>332.00943699999999</c:v>
                </c:pt>
                <c:pt idx="1389">
                  <c:v>332.251057</c:v>
                </c:pt>
                <c:pt idx="1390">
                  <c:v>332.49112500000001</c:v>
                </c:pt>
                <c:pt idx="1391">
                  <c:v>332.73105099999998</c:v>
                </c:pt>
                <c:pt idx="1392">
                  <c:v>332.97125799999998</c:v>
                </c:pt>
                <c:pt idx="1393">
                  <c:v>333.21140300000002</c:v>
                </c:pt>
                <c:pt idx="1394">
                  <c:v>333.45003400000002</c:v>
                </c:pt>
                <c:pt idx="1395">
                  <c:v>333.68841300000003</c:v>
                </c:pt>
                <c:pt idx="1396">
                  <c:v>333.92708199999998</c:v>
                </c:pt>
                <c:pt idx="1397">
                  <c:v>334.15680099999997</c:v>
                </c:pt>
                <c:pt idx="1398">
                  <c:v>334.39706699999999</c:v>
                </c:pt>
                <c:pt idx="1399">
                  <c:v>334.63716499999998</c:v>
                </c:pt>
                <c:pt idx="1400">
                  <c:v>334.878536</c:v>
                </c:pt>
                <c:pt idx="1401">
                  <c:v>335.11991399999999</c:v>
                </c:pt>
                <c:pt idx="1402">
                  <c:v>335.35831300000001</c:v>
                </c:pt>
                <c:pt idx="1403">
                  <c:v>335.59831500000001</c:v>
                </c:pt>
                <c:pt idx="1404">
                  <c:v>335.83831500000002</c:v>
                </c:pt>
                <c:pt idx="1405">
                  <c:v>336.078215</c:v>
                </c:pt>
                <c:pt idx="1406">
                  <c:v>336.309755</c:v>
                </c:pt>
                <c:pt idx="1407">
                  <c:v>336.55089900000002</c:v>
                </c:pt>
                <c:pt idx="1408">
                  <c:v>336.791156</c:v>
                </c:pt>
                <c:pt idx="1409">
                  <c:v>337.03129200000001</c:v>
                </c:pt>
                <c:pt idx="1410">
                  <c:v>337.271118</c:v>
                </c:pt>
                <c:pt idx="1411">
                  <c:v>337.51192099999997</c:v>
                </c:pt>
                <c:pt idx="1412">
                  <c:v>337.75285000000002</c:v>
                </c:pt>
                <c:pt idx="1413">
                  <c:v>337.991018</c:v>
                </c:pt>
                <c:pt idx="1414">
                  <c:v>338.23123800000002</c:v>
                </c:pt>
                <c:pt idx="1415">
                  <c:v>338.46001799999999</c:v>
                </c:pt>
                <c:pt idx="1416">
                  <c:v>338.70024100000001</c:v>
                </c:pt>
                <c:pt idx="1417">
                  <c:v>338.942114</c:v>
                </c:pt>
                <c:pt idx="1418">
                  <c:v>339.18102699999997</c:v>
                </c:pt>
                <c:pt idx="1419">
                  <c:v>339.42064699999997</c:v>
                </c:pt>
                <c:pt idx="1420">
                  <c:v>339.65929399999999</c:v>
                </c:pt>
                <c:pt idx="1421">
                  <c:v>339.90080399999999</c:v>
                </c:pt>
                <c:pt idx="1422">
                  <c:v>340.14056499999998</c:v>
                </c:pt>
                <c:pt idx="1423">
                  <c:v>340.37903499999999</c:v>
                </c:pt>
                <c:pt idx="1424">
                  <c:v>340.61904800000002</c:v>
                </c:pt>
                <c:pt idx="1425">
                  <c:v>340.85979200000003</c:v>
                </c:pt>
                <c:pt idx="1426">
                  <c:v>341.100908</c:v>
                </c:pt>
                <c:pt idx="1427">
                  <c:v>341.33998000000003</c:v>
                </c:pt>
                <c:pt idx="1428">
                  <c:v>341.57990899999999</c:v>
                </c:pt>
                <c:pt idx="1429">
                  <c:v>341.80955599999999</c:v>
                </c:pt>
                <c:pt idx="1430">
                  <c:v>342.05090300000001</c:v>
                </c:pt>
                <c:pt idx="1431">
                  <c:v>342.29179699999997</c:v>
                </c:pt>
                <c:pt idx="1432">
                  <c:v>342.53295600000001</c:v>
                </c:pt>
                <c:pt idx="1433">
                  <c:v>342.77201700000001</c:v>
                </c:pt>
                <c:pt idx="1434">
                  <c:v>343.012271</c:v>
                </c:pt>
                <c:pt idx="1435">
                  <c:v>343.25204400000001</c:v>
                </c:pt>
                <c:pt idx="1436">
                  <c:v>343.49299100000002</c:v>
                </c:pt>
                <c:pt idx="1437">
                  <c:v>343.73003899999998</c:v>
                </c:pt>
                <c:pt idx="1438">
                  <c:v>343.97017699999998</c:v>
                </c:pt>
                <c:pt idx="1439">
                  <c:v>344.21006999999997</c:v>
                </c:pt>
                <c:pt idx="1440">
                  <c:v>344.43973299999999</c:v>
                </c:pt>
                <c:pt idx="1441">
                  <c:v>344.67893400000003</c:v>
                </c:pt>
                <c:pt idx="1442">
                  <c:v>344.91743600000001</c:v>
                </c:pt>
                <c:pt idx="1443">
                  <c:v>345.15866899999997</c:v>
                </c:pt>
                <c:pt idx="1444">
                  <c:v>345.397131</c:v>
                </c:pt>
                <c:pt idx="1445">
                  <c:v>345.63524000000001</c:v>
                </c:pt>
                <c:pt idx="1446">
                  <c:v>345.875292</c:v>
                </c:pt>
                <c:pt idx="1447">
                  <c:v>346.114598</c:v>
                </c:pt>
                <c:pt idx="1448">
                  <c:v>346.35581300000001</c:v>
                </c:pt>
                <c:pt idx="1449">
                  <c:v>346.59491700000001</c:v>
                </c:pt>
                <c:pt idx="1450">
                  <c:v>346.83319</c:v>
                </c:pt>
                <c:pt idx="1451">
                  <c:v>347.073351</c:v>
                </c:pt>
                <c:pt idx="1452">
                  <c:v>347.31261799999999</c:v>
                </c:pt>
                <c:pt idx="1453">
                  <c:v>347.55172399999998</c:v>
                </c:pt>
                <c:pt idx="1454">
                  <c:v>347.79002400000002</c:v>
                </c:pt>
                <c:pt idx="1455">
                  <c:v>348.03020299999997</c:v>
                </c:pt>
                <c:pt idx="1456">
                  <c:v>348.269586</c:v>
                </c:pt>
                <c:pt idx="1457">
                  <c:v>348.50826799999999</c:v>
                </c:pt>
                <c:pt idx="1458">
                  <c:v>348.750925</c:v>
                </c:pt>
                <c:pt idx="1459">
                  <c:v>348.98901999999998</c:v>
                </c:pt>
                <c:pt idx="1460">
                  <c:v>349.22729399999997</c:v>
                </c:pt>
                <c:pt idx="1461">
                  <c:v>349.46655600000003</c:v>
                </c:pt>
                <c:pt idx="1462">
                  <c:v>349.705986</c:v>
                </c:pt>
                <c:pt idx="1463">
                  <c:v>349.94520999999997</c:v>
                </c:pt>
                <c:pt idx="1464">
                  <c:v>350.185383</c:v>
                </c:pt>
                <c:pt idx="1465">
                  <c:v>350.42515400000002</c:v>
                </c:pt>
                <c:pt idx="1466">
                  <c:v>350.66502100000002</c:v>
                </c:pt>
                <c:pt idx="1467">
                  <c:v>350.90572700000001</c:v>
                </c:pt>
                <c:pt idx="1468">
                  <c:v>351.14673499999998</c:v>
                </c:pt>
                <c:pt idx="1469">
                  <c:v>351.38573700000001</c:v>
                </c:pt>
                <c:pt idx="1470">
                  <c:v>351.62470300000001</c:v>
                </c:pt>
                <c:pt idx="1471">
                  <c:v>351.86367300000001</c:v>
                </c:pt>
                <c:pt idx="1472">
                  <c:v>352.10276599999997</c:v>
                </c:pt>
                <c:pt idx="1473">
                  <c:v>352.34153099999997</c:v>
                </c:pt>
                <c:pt idx="1474">
                  <c:v>352.580759</c:v>
                </c:pt>
                <c:pt idx="1475">
                  <c:v>352.821685</c:v>
                </c:pt>
                <c:pt idx="1476">
                  <c:v>353.06285300000002</c:v>
                </c:pt>
                <c:pt idx="1477">
                  <c:v>353.30175100000002</c:v>
                </c:pt>
                <c:pt idx="1478">
                  <c:v>353.541449</c:v>
                </c:pt>
                <c:pt idx="1479">
                  <c:v>353.77289999999999</c:v>
                </c:pt>
                <c:pt idx="1480">
                  <c:v>354.01261299999999</c:v>
                </c:pt>
                <c:pt idx="1481">
                  <c:v>354.25181900000001</c:v>
                </c:pt>
                <c:pt idx="1482">
                  <c:v>354.49153699999999</c:v>
                </c:pt>
                <c:pt idx="1483">
                  <c:v>354.73282</c:v>
                </c:pt>
                <c:pt idx="1484">
                  <c:v>354.972534</c:v>
                </c:pt>
                <c:pt idx="1485">
                  <c:v>355.21392200000003</c:v>
                </c:pt>
                <c:pt idx="1486">
                  <c:v>355.45420999999999</c:v>
                </c:pt>
                <c:pt idx="1487">
                  <c:v>355.69606099999999</c:v>
                </c:pt>
                <c:pt idx="1488">
                  <c:v>355.93895800000001</c:v>
                </c:pt>
                <c:pt idx="1489">
                  <c:v>356.16768100000002</c:v>
                </c:pt>
                <c:pt idx="1490">
                  <c:v>356.40618899999998</c:v>
                </c:pt>
                <c:pt idx="1491">
                  <c:v>356.645534</c:v>
                </c:pt>
                <c:pt idx="1492">
                  <c:v>356.89587499999999</c:v>
                </c:pt>
                <c:pt idx="1493">
                  <c:v>357.124324</c:v>
                </c:pt>
                <c:pt idx="1494">
                  <c:v>357.36436600000002</c:v>
                </c:pt>
                <c:pt idx="1495">
                  <c:v>357.606021</c:v>
                </c:pt>
                <c:pt idx="1496">
                  <c:v>357.84688199999999</c:v>
                </c:pt>
                <c:pt idx="1497">
                  <c:v>358.08785399999999</c:v>
                </c:pt>
                <c:pt idx="1498">
                  <c:v>358.32615399999997</c:v>
                </c:pt>
                <c:pt idx="1499">
                  <c:v>358.56606699999998</c:v>
                </c:pt>
                <c:pt idx="1500">
                  <c:v>358.80699700000002</c:v>
                </c:pt>
                <c:pt idx="1501">
                  <c:v>359.04677099999998</c:v>
                </c:pt>
                <c:pt idx="1502">
                  <c:v>359.28573499999999</c:v>
                </c:pt>
                <c:pt idx="1503">
                  <c:v>359.52480000000003</c:v>
                </c:pt>
                <c:pt idx="1504">
                  <c:v>359.763915</c:v>
                </c:pt>
                <c:pt idx="1505">
                  <c:v>360.00205399999999</c:v>
                </c:pt>
                <c:pt idx="1506">
                  <c:v>360.24081000000001</c:v>
                </c:pt>
                <c:pt idx="1507">
                  <c:v>360.47984400000001</c:v>
                </c:pt>
                <c:pt idx="1508">
                  <c:v>360.71897899999999</c:v>
                </c:pt>
                <c:pt idx="1509">
                  <c:v>360.95880699999998</c:v>
                </c:pt>
                <c:pt idx="1510">
                  <c:v>361.19702999999998</c:v>
                </c:pt>
                <c:pt idx="1511">
                  <c:v>361.43776300000002</c:v>
                </c:pt>
                <c:pt idx="1512">
                  <c:v>361.67684300000002</c:v>
                </c:pt>
                <c:pt idx="1513">
                  <c:v>361.91700500000002</c:v>
                </c:pt>
                <c:pt idx="1514">
                  <c:v>362.15713499999998</c:v>
                </c:pt>
                <c:pt idx="1515">
                  <c:v>362.39797600000003</c:v>
                </c:pt>
                <c:pt idx="1516">
                  <c:v>362.63787200000002</c:v>
                </c:pt>
                <c:pt idx="1517">
                  <c:v>362.86638299999998</c:v>
                </c:pt>
                <c:pt idx="1518">
                  <c:v>363.10582599999998</c:v>
                </c:pt>
                <c:pt idx="1519">
                  <c:v>363.35525799999999</c:v>
                </c:pt>
                <c:pt idx="1520">
                  <c:v>363.58666799999997</c:v>
                </c:pt>
                <c:pt idx="1521">
                  <c:v>363.82583399999999</c:v>
                </c:pt>
                <c:pt idx="1522">
                  <c:v>364.06617499999999</c:v>
                </c:pt>
                <c:pt idx="1523">
                  <c:v>364.30866800000001</c:v>
                </c:pt>
                <c:pt idx="1524">
                  <c:v>364.54972800000002</c:v>
                </c:pt>
                <c:pt idx="1525">
                  <c:v>364.78936399999998</c:v>
                </c:pt>
                <c:pt idx="1526">
                  <c:v>365.031927</c:v>
                </c:pt>
                <c:pt idx="1527">
                  <c:v>365.26017300000001</c:v>
                </c:pt>
                <c:pt idx="1528">
                  <c:v>365.50021800000002</c:v>
                </c:pt>
                <c:pt idx="1529">
                  <c:v>365.74277599999999</c:v>
                </c:pt>
                <c:pt idx="1530">
                  <c:v>365.98383699999999</c:v>
                </c:pt>
                <c:pt idx="1531">
                  <c:v>366.22476599999999</c:v>
                </c:pt>
                <c:pt idx="1532">
                  <c:v>366.46560899999997</c:v>
                </c:pt>
                <c:pt idx="1533">
                  <c:v>366.70513799999998</c:v>
                </c:pt>
                <c:pt idx="1534">
                  <c:v>366.944142</c:v>
                </c:pt>
                <c:pt idx="1535">
                  <c:v>367.18388900000002</c:v>
                </c:pt>
                <c:pt idx="1536">
                  <c:v>367.42369200000002</c:v>
                </c:pt>
                <c:pt idx="1537">
                  <c:v>367.66330699999997</c:v>
                </c:pt>
                <c:pt idx="1538">
                  <c:v>367.892065</c:v>
                </c:pt>
                <c:pt idx="1539">
                  <c:v>368.13228800000002</c:v>
                </c:pt>
                <c:pt idx="1540">
                  <c:v>368.37237199999998</c:v>
                </c:pt>
                <c:pt idx="1541">
                  <c:v>368.614103</c:v>
                </c:pt>
                <c:pt idx="1542">
                  <c:v>368.85423300000002</c:v>
                </c:pt>
                <c:pt idx="1543">
                  <c:v>369.094289</c:v>
                </c:pt>
                <c:pt idx="1544">
                  <c:v>369.32577600000002</c:v>
                </c:pt>
                <c:pt idx="1545">
                  <c:v>369.56693000000001</c:v>
                </c:pt>
                <c:pt idx="1546">
                  <c:v>369.80902900000001</c:v>
                </c:pt>
                <c:pt idx="1547">
                  <c:v>370.05199099999999</c:v>
                </c:pt>
                <c:pt idx="1548">
                  <c:v>370.29172999999997</c:v>
                </c:pt>
                <c:pt idx="1549">
                  <c:v>370.53265800000003</c:v>
                </c:pt>
                <c:pt idx="1550">
                  <c:v>370.771772</c:v>
                </c:pt>
                <c:pt idx="1551">
                  <c:v>371.01000699999997</c:v>
                </c:pt>
                <c:pt idx="1552">
                  <c:v>371.25092699999999</c:v>
                </c:pt>
                <c:pt idx="1553">
                  <c:v>371.48057699999998</c:v>
                </c:pt>
                <c:pt idx="1554">
                  <c:v>371.72176999999999</c:v>
                </c:pt>
                <c:pt idx="1555">
                  <c:v>371.962919</c:v>
                </c:pt>
                <c:pt idx="1556">
                  <c:v>372.203216</c:v>
                </c:pt>
                <c:pt idx="1557">
                  <c:v>372.44320900000002</c:v>
                </c:pt>
                <c:pt idx="1558">
                  <c:v>372.68334499999997</c:v>
                </c:pt>
                <c:pt idx="1559">
                  <c:v>372.92453599999999</c:v>
                </c:pt>
                <c:pt idx="1560">
                  <c:v>373.16582199999999</c:v>
                </c:pt>
                <c:pt idx="1561">
                  <c:v>373.39567399999999</c:v>
                </c:pt>
                <c:pt idx="1562">
                  <c:v>373.63693699999999</c:v>
                </c:pt>
                <c:pt idx="1563">
                  <c:v>373.87793299999998</c:v>
                </c:pt>
                <c:pt idx="1564">
                  <c:v>374.11819600000001</c:v>
                </c:pt>
                <c:pt idx="1565">
                  <c:v>374.360906</c:v>
                </c:pt>
                <c:pt idx="1566">
                  <c:v>374.59925500000003</c:v>
                </c:pt>
                <c:pt idx="1567">
                  <c:v>374.83923199999998</c:v>
                </c:pt>
                <c:pt idx="1568">
                  <c:v>375.07937900000002</c:v>
                </c:pt>
                <c:pt idx="1569">
                  <c:v>375.31912499999999</c:v>
                </c:pt>
                <c:pt idx="1570">
                  <c:v>375.54883999999998</c:v>
                </c:pt>
                <c:pt idx="1571">
                  <c:v>375.78724099999999</c:v>
                </c:pt>
                <c:pt idx="1572">
                  <c:v>376.02870000000001</c:v>
                </c:pt>
                <c:pt idx="1573">
                  <c:v>376.26793400000003</c:v>
                </c:pt>
                <c:pt idx="1574">
                  <c:v>376.507608</c:v>
                </c:pt>
                <c:pt idx="1575">
                  <c:v>376.74684400000001</c:v>
                </c:pt>
                <c:pt idx="1576">
                  <c:v>376.98654599999998</c:v>
                </c:pt>
                <c:pt idx="1577">
                  <c:v>377.22588999999999</c:v>
                </c:pt>
                <c:pt idx="1578">
                  <c:v>377.46438599999999</c:v>
                </c:pt>
                <c:pt idx="1579">
                  <c:v>377.70384899999999</c:v>
                </c:pt>
                <c:pt idx="1580">
                  <c:v>377.94358299999999</c:v>
                </c:pt>
                <c:pt idx="1581">
                  <c:v>378.18487499999998</c:v>
                </c:pt>
                <c:pt idx="1582">
                  <c:v>378.42320599999999</c:v>
                </c:pt>
                <c:pt idx="1583">
                  <c:v>378.66139700000002</c:v>
                </c:pt>
                <c:pt idx="1584">
                  <c:v>378.90268099999997</c:v>
                </c:pt>
                <c:pt idx="1585">
                  <c:v>379.14106700000002</c:v>
                </c:pt>
                <c:pt idx="1586">
                  <c:v>379.38125600000001</c:v>
                </c:pt>
                <c:pt idx="1587">
                  <c:v>379.62129099999999</c:v>
                </c:pt>
                <c:pt idx="1588">
                  <c:v>379.86129199999999</c:v>
                </c:pt>
                <c:pt idx="1589">
                  <c:v>380.10310500000003</c:v>
                </c:pt>
                <c:pt idx="1590">
                  <c:v>380.34398700000003</c:v>
                </c:pt>
                <c:pt idx="1591">
                  <c:v>380.58195000000001</c:v>
                </c:pt>
                <c:pt idx="1592">
                  <c:v>380.82165300000003</c:v>
                </c:pt>
                <c:pt idx="1593">
                  <c:v>381.06082900000001</c:v>
                </c:pt>
                <c:pt idx="1594">
                  <c:v>381.299037</c:v>
                </c:pt>
                <c:pt idx="1595">
                  <c:v>381.53977700000002</c:v>
                </c:pt>
                <c:pt idx="1596">
                  <c:v>381.77889399999998</c:v>
                </c:pt>
                <c:pt idx="1597">
                  <c:v>382.01705399999997</c:v>
                </c:pt>
                <c:pt idx="1598">
                  <c:v>382.25794200000001</c:v>
                </c:pt>
                <c:pt idx="1599">
                  <c:v>382.49780700000002</c:v>
                </c:pt>
                <c:pt idx="1600">
                  <c:v>382.73607299999998</c:v>
                </c:pt>
                <c:pt idx="1601">
                  <c:v>382.96596399999999</c:v>
                </c:pt>
                <c:pt idx="1602">
                  <c:v>383.20530600000001</c:v>
                </c:pt>
                <c:pt idx="1603">
                  <c:v>383.44724200000002</c:v>
                </c:pt>
                <c:pt idx="1604">
                  <c:v>383.687344</c:v>
                </c:pt>
                <c:pt idx="1605">
                  <c:v>383.92910799999999</c:v>
                </c:pt>
                <c:pt idx="1606">
                  <c:v>384.16924499999999</c:v>
                </c:pt>
                <c:pt idx="1607">
                  <c:v>384.39875999999998</c:v>
                </c:pt>
                <c:pt idx="1608">
                  <c:v>384.63701800000001</c:v>
                </c:pt>
                <c:pt idx="1609">
                  <c:v>384.87708300000003</c:v>
                </c:pt>
                <c:pt idx="1610">
                  <c:v>385.11863599999998</c:v>
                </c:pt>
                <c:pt idx="1611">
                  <c:v>385.357032</c:v>
                </c:pt>
                <c:pt idx="1612">
                  <c:v>385.59714700000001</c:v>
                </c:pt>
                <c:pt idx="1613">
                  <c:v>385.83716600000002</c:v>
                </c:pt>
                <c:pt idx="1614">
                  <c:v>386.07722999999999</c:v>
                </c:pt>
                <c:pt idx="1615">
                  <c:v>386.31973699999998</c:v>
                </c:pt>
                <c:pt idx="1616">
                  <c:v>386.55877299999997</c:v>
                </c:pt>
                <c:pt idx="1617">
                  <c:v>386.79784799999999</c:v>
                </c:pt>
                <c:pt idx="1618">
                  <c:v>387.03606600000001</c:v>
                </c:pt>
                <c:pt idx="1619">
                  <c:v>387.27678700000001</c:v>
                </c:pt>
                <c:pt idx="1620">
                  <c:v>387.51512600000001</c:v>
                </c:pt>
                <c:pt idx="1621">
                  <c:v>387.75590999999997</c:v>
                </c:pt>
                <c:pt idx="1622">
                  <c:v>387.99676299999999</c:v>
                </c:pt>
                <c:pt idx="1623">
                  <c:v>388.22528999999997</c:v>
                </c:pt>
                <c:pt idx="1624">
                  <c:v>388.46528899999998</c:v>
                </c:pt>
                <c:pt idx="1625">
                  <c:v>388.70797099999999</c:v>
                </c:pt>
                <c:pt idx="1626">
                  <c:v>388.94712399999997</c:v>
                </c:pt>
                <c:pt idx="1627">
                  <c:v>389.18706500000002</c:v>
                </c:pt>
                <c:pt idx="1628">
                  <c:v>389.42799300000001</c:v>
                </c:pt>
                <c:pt idx="1629">
                  <c:v>389.66771299999999</c:v>
                </c:pt>
                <c:pt idx="1630">
                  <c:v>389.90872100000001</c:v>
                </c:pt>
                <c:pt idx="1631">
                  <c:v>390.13731300000001</c:v>
                </c:pt>
                <c:pt idx="1632">
                  <c:v>390.380563</c:v>
                </c:pt>
                <c:pt idx="1633">
                  <c:v>390.62174299999998</c:v>
                </c:pt>
                <c:pt idx="1634">
                  <c:v>390.862908</c:v>
                </c:pt>
                <c:pt idx="1635">
                  <c:v>391.10388899999998</c:v>
                </c:pt>
                <c:pt idx="1636">
                  <c:v>391.34494000000001</c:v>
                </c:pt>
                <c:pt idx="1637">
                  <c:v>391.5829</c:v>
                </c:pt>
                <c:pt idx="1638">
                  <c:v>391.82304499999998</c:v>
                </c:pt>
                <c:pt idx="1639">
                  <c:v>392.06134800000001</c:v>
                </c:pt>
                <c:pt idx="1640">
                  <c:v>392.300093</c:v>
                </c:pt>
                <c:pt idx="1641">
                  <c:v>392.539691</c:v>
                </c:pt>
                <c:pt idx="1642">
                  <c:v>392.77925599999998</c:v>
                </c:pt>
                <c:pt idx="1643">
                  <c:v>393.01718099999999</c:v>
                </c:pt>
                <c:pt idx="1644">
                  <c:v>393.25593300000003</c:v>
                </c:pt>
                <c:pt idx="1645">
                  <c:v>393.49541900000003</c:v>
                </c:pt>
                <c:pt idx="1646">
                  <c:v>393.733386</c:v>
                </c:pt>
                <c:pt idx="1647">
                  <c:v>393.971406</c:v>
                </c:pt>
                <c:pt idx="1648">
                  <c:v>394.210643</c:v>
                </c:pt>
                <c:pt idx="1649">
                  <c:v>394.44973299999998</c:v>
                </c:pt>
                <c:pt idx="1650">
                  <c:v>394.68893600000001</c:v>
                </c:pt>
                <c:pt idx="1651">
                  <c:v>394.92719699999998</c:v>
                </c:pt>
                <c:pt idx="1652">
                  <c:v>395.16657900000001</c:v>
                </c:pt>
                <c:pt idx="1653">
                  <c:v>395.40624200000002</c:v>
                </c:pt>
                <c:pt idx="1654">
                  <c:v>395.646049</c:v>
                </c:pt>
                <c:pt idx="1655">
                  <c:v>395.886617</c:v>
                </c:pt>
                <c:pt idx="1656">
                  <c:v>396.12574000000001</c:v>
                </c:pt>
                <c:pt idx="1657">
                  <c:v>396.36464999999998</c:v>
                </c:pt>
                <c:pt idx="1658">
                  <c:v>396.60369600000001</c:v>
                </c:pt>
                <c:pt idx="1659">
                  <c:v>396.84459399999997</c:v>
                </c:pt>
                <c:pt idx="1660">
                  <c:v>397.08561800000001</c:v>
                </c:pt>
                <c:pt idx="1661">
                  <c:v>397.32532500000002</c:v>
                </c:pt>
                <c:pt idx="1662">
                  <c:v>397.56508400000001</c:v>
                </c:pt>
                <c:pt idx="1663">
                  <c:v>397.80568899999997</c:v>
                </c:pt>
                <c:pt idx="1664">
                  <c:v>398.03437300000002</c:v>
                </c:pt>
                <c:pt idx="1665">
                  <c:v>398.27423900000002</c:v>
                </c:pt>
                <c:pt idx="1666">
                  <c:v>398.514408</c:v>
                </c:pt>
                <c:pt idx="1667">
                  <c:v>398.75606800000003</c:v>
                </c:pt>
                <c:pt idx="1668">
                  <c:v>398.99616900000001</c:v>
                </c:pt>
                <c:pt idx="1669">
                  <c:v>399.23606699999999</c:v>
                </c:pt>
                <c:pt idx="1670">
                  <c:v>399.47605299999998</c:v>
                </c:pt>
                <c:pt idx="1671">
                  <c:v>399.71666499999998</c:v>
                </c:pt>
                <c:pt idx="1672">
                  <c:v>399.94530700000001</c:v>
                </c:pt>
                <c:pt idx="1673">
                  <c:v>400.18528900000001</c:v>
                </c:pt>
                <c:pt idx="1674">
                  <c:v>400.42702300000002</c:v>
                </c:pt>
                <c:pt idx="1675">
                  <c:v>400.66780799999998</c:v>
                </c:pt>
                <c:pt idx="1676">
                  <c:v>400.90606200000002</c:v>
                </c:pt>
                <c:pt idx="1677">
                  <c:v>401.14418799999999</c:v>
                </c:pt>
                <c:pt idx="1678">
                  <c:v>401.384141</c:v>
                </c:pt>
                <c:pt idx="1679">
                  <c:v>401.626597</c:v>
                </c:pt>
                <c:pt idx="1680">
                  <c:v>401.86560300000002</c:v>
                </c:pt>
                <c:pt idx="1681">
                  <c:v>402.10487899999998</c:v>
                </c:pt>
                <c:pt idx="1682">
                  <c:v>402.343028</c:v>
                </c:pt>
                <c:pt idx="1683">
                  <c:v>402.58377400000001</c:v>
                </c:pt>
                <c:pt idx="1684">
                  <c:v>402.82288499999999</c:v>
                </c:pt>
                <c:pt idx="1685">
                  <c:v>403.06107400000002</c:v>
                </c:pt>
                <c:pt idx="1686">
                  <c:v>403.29912400000001</c:v>
                </c:pt>
                <c:pt idx="1687">
                  <c:v>403.53993800000001</c:v>
                </c:pt>
                <c:pt idx="1688">
                  <c:v>403.77899600000001</c:v>
                </c:pt>
                <c:pt idx="1689">
                  <c:v>404.01874099999998</c:v>
                </c:pt>
                <c:pt idx="1690">
                  <c:v>404.25779599999998</c:v>
                </c:pt>
                <c:pt idx="1691">
                  <c:v>404.49699600000002</c:v>
                </c:pt>
                <c:pt idx="1692">
                  <c:v>404.73412500000001</c:v>
                </c:pt>
                <c:pt idx="1693">
                  <c:v>404.974962</c:v>
                </c:pt>
                <c:pt idx="1694">
                  <c:v>405.21413999999999</c:v>
                </c:pt>
                <c:pt idx="1695">
                  <c:v>405.45410099999998</c:v>
                </c:pt>
                <c:pt idx="1696">
                  <c:v>405.69410900000003</c:v>
                </c:pt>
                <c:pt idx="1697">
                  <c:v>405.934055</c:v>
                </c:pt>
                <c:pt idx="1698">
                  <c:v>406.16572100000002</c:v>
                </c:pt>
                <c:pt idx="1699">
                  <c:v>406.406723</c:v>
                </c:pt>
                <c:pt idx="1700">
                  <c:v>406.647808</c:v>
                </c:pt>
                <c:pt idx="1701">
                  <c:v>406.888665</c:v>
                </c:pt>
                <c:pt idx="1702">
                  <c:v>407.12991699999998</c:v>
                </c:pt>
                <c:pt idx="1703">
                  <c:v>407.37410399999999</c:v>
                </c:pt>
                <c:pt idx="1704">
                  <c:v>407.60105199999998</c:v>
                </c:pt>
                <c:pt idx="1705">
                  <c:v>407.83927499999999</c:v>
                </c:pt>
                <c:pt idx="1706">
                  <c:v>408.07878299999999</c:v>
                </c:pt>
                <c:pt idx="1707">
                  <c:v>408.31714799999997</c:v>
                </c:pt>
                <c:pt idx="1708">
                  <c:v>408.55667899999997</c:v>
                </c:pt>
                <c:pt idx="1709">
                  <c:v>408.79599000000002</c:v>
                </c:pt>
                <c:pt idx="1710">
                  <c:v>409.04556400000001</c:v>
                </c:pt>
                <c:pt idx="1711">
                  <c:v>409.28330599999998</c:v>
                </c:pt>
                <c:pt idx="1712">
                  <c:v>409.52139</c:v>
                </c:pt>
                <c:pt idx="1713">
                  <c:v>409.76133399999998</c:v>
                </c:pt>
                <c:pt idx="1714">
                  <c:v>409.99023699999998</c:v>
                </c:pt>
                <c:pt idx="1715">
                  <c:v>410.23208599999998</c:v>
                </c:pt>
                <c:pt idx="1716">
                  <c:v>410.47202499999997</c:v>
                </c:pt>
                <c:pt idx="1717">
                  <c:v>410.71268500000002</c:v>
                </c:pt>
                <c:pt idx="1718">
                  <c:v>410.95372200000003</c:v>
                </c:pt>
                <c:pt idx="1719">
                  <c:v>411.19292899999999</c:v>
                </c:pt>
                <c:pt idx="1720">
                  <c:v>411.43121500000001</c:v>
                </c:pt>
                <c:pt idx="1721">
                  <c:v>411.67125800000002</c:v>
                </c:pt>
                <c:pt idx="1722">
                  <c:v>411.911385</c:v>
                </c:pt>
                <c:pt idx="1723">
                  <c:v>412.15123499999999</c:v>
                </c:pt>
                <c:pt idx="1724">
                  <c:v>412.39109000000002</c:v>
                </c:pt>
                <c:pt idx="1725">
                  <c:v>412.62066299999998</c:v>
                </c:pt>
                <c:pt idx="1726">
                  <c:v>412.86194</c:v>
                </c:pt>
                <c:pt idx="1727">
                  <c:v>413.10191300000002</c:v>
                </c:pt>
                <c:pt idx="1728">
                  <c:v>413.34290700000003</c:v>
                </c:pt>
                <c:pt idx="1729">
                  <c:v>413.58389099999999</c:v>
                </c:pt>
                <c:pt idx="1730">
                  <c:v>413.82493499999998</c:v>
                </c:pt>
                <c:pt idx="1731">
                  <c:v>414.06578300000001</c:v>
                </c:pt>
                <c:pt idx="1732">
                  <c:v>414.30669499999999</c:v>
                </c:pt>
                <c:pt idx="1733">
                  <c:v>414.546357</c:v>
                </c:pt>
                <c:pt idx="1734">
                  <c:v>414.77773200000001</c:v>
                </c:pt>
                <c:pt idx="1735">
                  <c:v>415.01804099999998</c:v>
                </c:pt>
                <c:pt idx="1736">
                  <c:v>415.25812200000001</c:v>
                </c:pt>
                <c:pt idx="1737">
                  <c:v>415.50061499999998</c:v>
                </c:pt>
                <c:pt idx="1738">
                  <c:v>415.73964799999999</c:v>
                </c:pt>
                <c:pt idx="1739">
                  <c:v>415.97887200000002</c:v>
                </c:pt>
                <c:pt idx="1740">
                  <c:v>416.21981399999999</c:v>
                </c:pt>
                <c:pt idx="1741">
                  <c:v>416.45858900000002</c:v>
                </c:pt>
                <c:pt idx="1742">
                  <c:v>416.69755500000002</c:v>
                </c:pt>
                <c:pt idx="1743">
                  <c:v>416.93663299999997</c:v>
                </c:pt>
                <c:pt idx="1744">
                  <c:v>417.17504400000001</c:v>
                </c:pt>
                <c:pt idx="1745">
                  <c:v>417.41304100000002</c:v>
                </c:pt>
                <c:pt idx="1746">
                  <c:v>417.65391199999999</c:v>
                </c:pt>
                <c:pt idx="1747">
                  <c:v>417.894677</c:v>
                </c:pt>
                <c:pt idx="1748">
                  <c:v>418.13394299999999</c:v>
                </c:pt>
                <c:pt idx="1749">
                  <c:v>418.37372599999998</c:v>
                </c:pt>
                <c:pt idx="1750">
                  <c:v>418.61273199999999</c:v>
                </c:pt>
                <c:pt idx="1751">
                  <c:v>418.85169400000001</c:v>
                </c:pt>
                <c:pt idx="1752">
                  <c:v>419.09001799999999</c:v>
                </c:pt>
                <c:pt idx="1753">
                  <c:v>419.33083699999997</c:v>
                </c:pt>
                <c:pt idx="1754">
                  <c:v>419.57174400000002</c:v>
                </c:pt>
                <c:pt idx="1755">
                  <c:v>419.81055900000001</c:v>
                </c:pt>
                <c:pt idx="1756">
                  <c:v>420.05174599999998</c:v>
                </c:pt>
                <c:pt idx="1757">
                  <c:v>420.29059599999999</c:v>
                </c:pt>
                <c:pt idx="1758">
                  <c:v>420.53153700000001</c:v>
                </c:pt>
                <c:pt idx="1759">
                  <c:v>420.77134899999999</c:v>
                </c:pt>
                <c:pt idx="1760">
                  <c:v>421.01138900000001</c:v>
                </c:pt>
                <c:pt idx="1761">
                  <c:v>421.25110899999999</c:v>
                </c:pt>
                <c:pt idx="1762">
                  <c:v>421.48083800000001</c:v>
                </c:pt>
                <c:pt idx="1763">
                  <c:v>421.72197299999999</c:v>
                </c:pt>
                <c:pt idx="1764">
                  <c:v>421.96124200000003</c:v>
                </c:pt>
                <c:pt idx="1765">
                  <c:v>422.20136100000002</c:v>
                </c:pt>
                <c:pt idx="1766">
                  <c:v>422.44135699999998</c:v>
                </c:pt>
                <c:pt idx="1767">
                  <c:v>422.68302299999999</c:v>
                </c:pt>
                <c:pt idx="1768">
                  <c:v>422.92318699999998</c:v>
                </c:pt>
                <c:pt idx="1769">
                  <c:v>423.15298300000001</c:v>
                </c:pt>
                <c:pt idx="1770">
                  <c:v>423.39205800000002</c:v>
                </c:pt>
                <c:pt idx="1771">
                  <c:v>423.63205599999998</c:v>
                </c:pt>
                <c:pt idx="1772">
                  <c:v>423.87217500000003</c:v>
                </c:pt>
                <c:pt idx="1773">
                  <c:v>424.114914</c:v>
                </c:pt>
                <c:pt idx="1774">
                  <c:v>424.355076</c:v>
                </c:pt>
                <c:pt idx="1775">
                  <c:v>424.59594800000002</c:v>
                </c:pt>
                <c:pt idx="1776">
                  <c:v>424.824747</c:v>
                </c:pt>
                <c:pt idx="1777">
                  <c:v>425.06522899999999</c:v>
                </c:pt>
                <c:pt idx="1778">
                  <c:v>425.30654199999998</c:v>
                </c:pt>
                <c:pt idx="1779">
                  <c:v>425.54770300000001</c:v>
                </c:pt>
                <c:pt idx="1780">
                  <c:v>425.78888599999999</c:v>
                </c:pt>
                <c:pt idx="1781">
                  <c:v>426.029045</c:v>
                </c:pt>
                <c:pt idx="1782">
                  <c:v>426.27183000000002</c:v>
                </c:pt>
                <c:pt idx="1783">
                  <c:v>426.50162799999998</c:v>
                </c:pt>
                <c:pt idx="1784">
                  <c:v>426.740139</c:v>
                </c:pt>
                <c:pt idx="1785">
                  <c:v>426.98035900000002</c:v>
                </c:pt>
                <c:pt idx="1786">
                  <c:v>427.22177299999998</c:v>
                </c:pt>
                <c:pt idx="1787">
                  <c:v>427.46024399999999</c:v>
                </c:pt>
                <c:pt idx="1788">
                  <c:v>427.69980900000002</c:v>
                </c:pt>
                <c:pt idx="1789">
                  <c:v>427.93821700000001</c:v>
                </c:pt>
                <c:pt idx="1790">
                  <c:v>428.178314</c:v>
                </c:pt>
                <c:pt idx="1791">
                  <c:v>428.41756299999997</c:v>
                </c:pt>
                <c:pt idx="1792">
                  <c:v>428.65610500000003</c:v>
                </c:pt>
                <c:pt idx="1793">
                  <c:v>428.895644</c:v>
                </c:pt>
                <c:pt idx="1794">
                  <c:v>429.134184</c:v>
                </c:pt>
                <c:pt idx="1795">
                  <c:v>429.37242500000002</c:v>
                </c:pt>
                <c:pt idx="1796">
                  <c:v>429.613608</c:v>
                </c:pt>
                <c:pt idx="1797">
                  <c:v>429.85290400000002</c:v>
                </c:pt>
                <c:pt idx="1798">
                  <c:v>430.09255400000001</c:v>
                </c:pt>
                <c:pt idx="1799">
                  <c:v>430.33364</c:v>
                </c:pt>
                <c:pt idx="1800">
                  <c:v>430.572003</c:v>
                </c:pt>
                <c:pt idx="1801">
                  <c:v>430.81212599999998</c:v>
                </c:pt>
                <c:pt idx="1802">
                  <c:v>431.05239899999998</c:v>
                </c:pt>
                <c:pt idx="1803">
                  <c:v>431.29191900000001</c:v>
                </c:pt>
                <c:pt idx="1804">
                  <c:v>431.53161</c:v>
                </c:pt>
                <c:pt idx="1805">
                  <c:v>431.77004699999998</c:v>
                </c:pt>
                <c:pt idx="1806">
                  <c:v>432.010403</c:v>
                </c:pt>
                <c:pt idx="1807">
                  <c:v>432.25026100000002</c:v>
                </c:pt>
                <c:pt idx="1808">
                  <c:v>432.49026300000003</c:v>
                </c:pt>
                <c:pt idx="1809">
                  <c:v>432.729738</c:v>
                </c:pt>
                <c:pt idx="1810">
                  <c:v>432.96798899999999</c:v>
                </c:pt>
                <c:pt idx="1811">
                  <c:v>433.20415600000001</c:v>
                </c:pt>
                <c:pt idx="1812">
                  <c:v>433.44128899999998</c:v>
                </c:pt>
                <c:pt idx="1813">
                  <c:v>433.67828400000002</c:v>
                </c:pt>
                <c:pt idx="1814">
                  <c:v>433.916651</c:v>
                </c:pt>
                <c:pt idx="1815">
                  <c:v>434.15661699999998</c:v>
                </c:pt>
                <c:pt idx="1816">
                  <c:v>434.396614</c:v>
                </c:pt>
                <c:pt idx="1817">
                  <c:v>434.63529</c:v>
                </c:pt>
                <c:pt idx="1818">
                  <c:v>434.87409000000002</c:v>
                </c:pt>
                <c:pt idx="1819">
                  <c:v>435.11379599999998</c:v>
                </c:pt>
                <c:pt idx="1820">
                  <c:v>435.35364499999997</c:v>
                </c:pt>
                <c:pt idx="1821">
                  <c:v>435.59244000000001</c:v>
                </c:pt>
                <c:pt idx="1822">
                  <c:v>435.83084400000001</c:v>
                </c:pt>
                <c:pt idx="1823">
                  <c:v>436.06818099999998</c:v>
                </c:pt>
                <c:pt idx="1824">
                  <c:v>436.29482200000001</c:v>
                </c:pt>
                <c:pt idx="1825">
                  <c:v>436.53212600000001</c:v>
                </c:pt>
                <c:pt idx="1826">
                  <c:v>436.77063700000002</c:v>
                </c:pt>
                <c:pt idx="1827">
                  <c:v>436.99756400000001</c:v>
                </c:pt>
                <c:pt idx="1828">
                  <c:v>437.23518799999999</c:v>
                </c:pt>
                <c:pt idx="1829">
                  <c:v>437.47412700000001</c:v>
                </c:pt>
                <c:pt idx="1830">
                  <c:v>437.71144700000002</c:v>
                </c:pt>
                <c:pt idx="1831">
                  <c:v>437.96007100000003</c:v>
                </c:pt>
                <c:pt idx="1832">
                  <c:v>438.197316</c:v>
                </c:pt>
                <c:pt idx="1833">
                  <c:v>438.43439599999999</c:v>
                </c:pt>
                <c:pt idx="1834">
                  <c:v>438.672774</c:v>
                </c:pt>
                <c:pt idx="1835">
                  <c:v>438.91015800000002</c:v>
                </c:pt>
                <c:pt idx="1836">
                  <c:v>439.14865500000002</c:v>
                </c:pt>
                <c:pt idx="1837">
                  <c:v>439.38679999999999</c:v>
                </c:pt>
                <c:pt idx="1838">
                  <c:v>439.62418600000001</c:v>
                </c:pt>
                <c:pt idx="1839">
                  <c:v>439.85087700000003</c:v>
                </c:pt>
                <c:pt idx="1840">
                  <c:v>440.08831700000002</c:v>
                </c:pt>
                <c:pt idx="1841">
                  <c:v>440.32996300000002</c:v>
                </c:pt>
                <c:pt idx="1842">
                  <c:v>440.56609200000003</c:v>
                </c:pt>
                <c:pt idx="1843">
                  <c:v>440.80506100000002</c:v>
                </c:pt>
                <c:pt idx="1844">
                  <c:v>441.04431199999999</c:v>
                </c:pt>
                <c:pt idx="1845">
                  <c:v>441.28307599999999</c:v>
                </c:pt>
                <c:pt idx="1846">
                  <c:v>441.52207800000002</c:v>
                </c:pt>
                <c:pt idx="1847">
                  <c:v>441.76103599999999</c:v>
                </c:pt>
                <c:pt idx="1848">
                  <c:v>441.99843800000002</c:v>
                </c:pt>
                <c:pt idx="1849">
                  <c:v>442.23684800000001</c:v>
                </c:pt>
                <c:pt idx="1850">
                  <c:v>442.48542200000003</c:v>
                </c:pt>
                <c:pt idx="1851">
                  <c:v>442.72235699999999</c:v>
                </c:pt>
                <c:pt idx="1852">
                  <c:v>442.960622</c:v>
                </c:pt>
                <c:pt idx="1853">
                  <c:v>443.198893</c:v>
                </c:pt>
                <c:pt idx="1854">
                  <c:v>443.43612200000001</c:v>
                </c:pt>
                <c:pt idx="1855">
                  <c:v>443.675995</c:v>
                </c:pt>
                <c:pt idx="1856">
                  <c:v>443.91227400000002</c:v>
                </c:pt>
                <c:pt idx="1857">
                  <c:v>444.15133800000001</c:v>
                </c:pt>
                <c:pt idx="1858">
                  <c:v>444.388419</c:v>
                </c:pt>
                <c:pt idx="1859">
                  <c:v>444.626914</c:v>
                </c:pt>
                <c:pt idx="1860">
                  <c:v>444.86600499999997</c:v>
                </c:pt>
                <c:pt idx="1861">
                  <c:v>445.106247</c:v>
                </c:pt>
                <c:pt idx="1862">
                  <c:v>445.34638200000001</c:v>
                </c:pt>
                <c:pt idx="1863">
                  <c:v>445.58630699999998</c:v>
                </c:pt>
                <c:pt idx="1864">
                  <c:v>445.82894199999998</c:v>
                </c:pt>
                <c:pt idx="1865">
                  <c:v>446.06874399999998</c:v>
                </c:pt>
                <c:pt idx="1866">
                  <c:v>446.30975699999999</c:v>
                </c:pt>
                <c:pt idx="1867">
                  <c:v>446.55065400000001</c:v>
                </c:pt>
                <c:pt idx="1868">
                  <c:v>446.78988900000002</c:v>
                </c:pt>
                <c:pt idx="1869">
                  <c:v>447.02807799999999</c:v>
                </c:pt>
                <c:pt idx="1870">
                  <c:v>447.26873699999999</c:v>
                </c:pt>
                <c:pt idx="1871">
                  <c:v>447.507723</c:v>
                </c:pt>
                <c:pt idx="1872">
                  <c:v>447.74686400000002</c:v>
                </c:pt>
                <c:pt idx="1873">
                  <c:v>447.98503199999999</c:v>
                </c:pt>
                <c:pt idx="1874">
                  <c:v>448.22319900000002</c:v>
                </c:pt>
                <c:pt idx="1875">
                  <c:v>448.461097</c:v>
                </c:pt>
                <c:pt idx="1876">
                  <c:v>448.69925799999999</c:v>
                </c:pt>
                <c:pt idx="1877">
                  <c:v>448.93744900000002</c:v>
                </c:pt>
                <c:pt idx="1878">
                  <c:v>449.17862000000002</c:v>
                </c:pt>
                <c:pt idx="1879">
                  <c:v>449.418429</c:v>
                </c:pt>
                <c:pt idx="1880">
                  <c:v>449.65826600000003</c:v>
                </c:pt>
                <c:pt idx="1881">
                  <c:v>449.89153499999998</c:v>
                </c:pt>
                <c:pt idx="1882">
                  <c:v>450.13266900000002</c:v>
                </c:pt>
                <c:pt idx="1883">
                  <c:v>450.37377900000001</c:v>
                </c:pt>
                <c:pt idx="1884">
                  <c:v>450.61209200000002</c:v>
                </c:pt>
                <c:pt idx="1885">
                  <c:v>450.85463900000002</c:v>
                </c:pt>
                <c:pt idx="1886">
                  <c:v>451.09384299999999</c:v>
                </c:pt>
                <c:pt idx="1887">
                  <c:v>451.33297700000003</c:v>
                </c:pt>
                <c:pt idx="1888">
                  <c:v>451.57292200000001</c:v>
                </c:pt>
                <c:pt idx="1889">
                  <c:v>451.81178299999999</c:v>
                </c:pt>
                <c:pt idx="1890">
                  <c:v>452.05095499999999</c:v>
                </c:pt>
                <c:pt idx="1891">
                  <c:v>452.28938699999998</c:v>
                </c:pt>
                <c:pt idx="1892">
                  <c:v>452.529157</c:v>
                </c:pt>
                <c:pt idx="1893">
                  <c:v>452.75940300000002</c:v>
                </c:pt>
                <c:pt idx="1894">
                  <c:v>453.000765</c:v>
                </c:pt>
                <c:pt idx="1895">
                  <c:v>453.23966300000001</c:v>
                </c:pt>
                <c:pt idx="1896">
                  <c:v>453.47801600000003</c:v>
                </c:pt>
                <c:pt idx="1897">
                  <c:v>453.718007</c:v>
                </c:pt>
                <c:pt idx="1898">
                  <c:v>453.958236</c:v>
                </c:pt>
                <c:pt idx="1899">
                  <c:v>454.198217</c:v>
                </c:pt>
                <c:pt idx="1900">
                  <c:v>454.43822999999998</c:v>
                </c:pt>
                <c:pt idx="1901">
                  <c:v>454.68087700000001</c:v>
                </c:pt>
                <c:pt idx="1902">
                  <c:v>454.919127</c:v>
                </c:pt>
                <c:pt idx="1903">
                  <c:v>455.15934900000002</c:v>
                </c:pt>
                <c:pt idx="1904">
                  <c:v>455.398684</c:v>
                </c:pt>
                <c:pt idx="1905">
                  <c:v>455.63781399999999</c:v>
                </c:pt>
                <c:pt idx="1906">
                  <c:v>455.87692700000002</c:v>
                </c:pt>
                <c:pt idx="1907">
                  <c:v>456.11701499999998</c:v>
                </c:pt>
                <c:pt idx="1908">
                  <c:v>456.35512699999998</c:v>
                </c:pt>
                <c:pt idx="1909">
                  <c:v>456.59320600000001</c:v>
                </c:pt>
                <c:pt idx="1910">
                  <c:v>456.83144099999998</c:v>
                </c:pt>
                <c:pt idx="1911">
                  <c:v>457.07080000000002</c:v>
                </c:pt>
                <c:pt idx="1912">
                  <c:v>457.30906599999997</c:v>
                </c:pt>
                <c:pt idx="1913">
                  <c:v>457.54981099999998</c:v>
                </c:pt>
                <c:pt idx="1914">
                  <c:v>457.79076800000001</c:v>
                </c:pt>
                <c:pt idx="1915">
                  <c:v>458.031744</c:v>
                </c:pt>
                <c:pt idx="1916">
                  <c:v>458.272649</c:v>
                </c:pt>
                <c:pt idx="1917">
                  <c:v>458.501237</c:v>
                </c:pt>
                <c:pt idx="1918">
                  <c:v>458.743157</c:v>
                </c:pt>
                <c:pt idx="1919">
                  <c:v>458.98511300000001</c:v>
                </c:pt>
                <c:pt idx="1920">
                  <c:v>459.22532899999999</c:v>
                </c:pt>
                <c:pt idx="1921">
                  <c:v>459.46536500000002</c:v>
                </c:pt>
                <c:pt idx="1922">
                  <c:v>459.69429000000002</c:v>
                </c:pt>
                <c:pt idx="1923">
                  <c:v>459.93435699999998</c:v>
                </c:pt>
                <c:pt idx="1924">
                  <c:v>460.174418</c:v>
                </c:pt>
                <c:pt idx="1925">
                  <c:v>460.416943</c:v>
                </c:pt>
                <c:pt idx="1926">
                  <c:v>460.65676999999999</c:v>
                </c:pt>
                <c:pt idx="1927">
                  <c:v>460.89590600000002</c:v>
                </c:pt>
                <c:pt idx="1928">
                  <c:v>461.13427200000001</c:v>
                </c:pt>
                <c:pt idx="1929">
                  <c:v>461.374031</c:v>
                </c:pt>
                <c:pt idx="1930">
                  <c:v>461.61212499999999</c:v>
                </c:pt>
                <c:pt idx="1931">
                  <c:v>461.85007400000001</c:v>
                </c:pt>
                <c:pt idx="1932">
                  <c:v>462.08829600000001</c:v>
                </c:pt>
                <c:pt idx="1933">
                  <c:v>462.32624399999997</c:v>
                </c:pt>
                <c:pt idx="1934">
                  <c:v>462.56615599999998</c:v>
                </c:pt>
                <c:pt idx="1935">
                  <c:v>462.80605700000001</c:v>
                </c:pt>
                <c:pt idx="1936">
                  <c:v>463.04421400000001</c:v>
                </c:pt>
                <c:pt idx="1937">
                  <c:v>463.28464400000001</c:v>
                </c:pt>
                <c:pt idx="1938">
                  <c:v>463.523617</c:v>
                </c:pt>
                <c:pt idx="1939">
                  <c:v>463.76340499999998</c:v>
                </c:pt>
                <c:pt idx="1940">
                  <c:v>464.00459999999998</c:v>
                </c:pt>
                <c:pt idx="1941">
                  <c:v>464.24495300000001</c:v>
                </c:pt>
                <c:pt idx="1942">
                  <c:v>464.48465399999998</c:v>
                </c:pt>
                <c:pt idx="1943">
                  <c:v>464.72354000000001</c:v>
                </c:pt>
                <c:pt idx="1944">
                  <c:v>464.95494600000001</c:v>
                </c:pt>
                <c:pt idx="1945">
                  <c:v>465.19494099999997</c:v>
                </c:pt>
                <c:pt idx="1946">
                  <c:v>465.43498399999999</c:v>
                </c:pt>
                <c:pt idx="1947">
                  <c:v>465.67490299999997</c:v>
                </c:pt>
                <c:pt idx="1948">
                  <c:v>465.913298</c:v>
                </c:pt>
                <c:pt idx="1949">
                  <c:v>466.153209</c:v>
                </c:pt>
                <c:pt idx="1950">
                  <c:v>466.39309700000001</c:v>
                </c:pt>
                <c:pt idx="1951">
                  <c:v>466.633985</c:v>
                </c:pt>
                <c:pt idx="1952">
                  <c:v>466.87564400000002</c:v>
                </c:pt>
                <c:pt idx="1953">
                  <c:v>467.11456399999997</c:v>
                </c:pt>
                <c:pt idx="1954">
                  <c:v>467.37098800000001</c:v>
                </c:pt>
                <c:pt idx="1955">
                  <c:v>467.61055599999997</c:v>
                </c:pt>
                <c:pt idx="1956">
                  <c:v>467.83903500000002</c:v>
                </c:pt>
                <c:pt idx="1957">
                  <c:v>468.07911799999999</c:v>
                </c:pt>
                <c:pt idx="1958">
                  <c:v>468.32181000000003</c:v>
                </c:pt>
                <c:pt idx="1959">
                  <c:v>468.56070899999997</c:v>
                </c:pt>
                <c:pt idx="1960">
                  <c:v>468.79978</c:v>
                </c:pt>
                <c:pt idx="1961">
                  <c:v>469.038025</c:v>
                </c:pt>
                <c:pt idx="1962">
                  <c:v>469.27618999999999</c:v>
                </c:pt>
                <c:pt idx="1963">
                  <c:v>469.51553200000001</c:v>
                </c:pt>
                <c:pt idx="1964">
                  <c:v>469.75470999999999</c:v>
                </c:pt>
                <c:pt idx="1965">
                  <c:v>469.99397599999998</c:v>
                </c:pt>
                <c:pt idx="1966">
                  <c:v>470.231358</c:v>
                </c:pt>
                <c:pt idx="1967">
                  <c:v>470.47315900000001</c:v>
                </c:pt>
                <c:pt idx="1968">
                  <c:v>470.71115700000001</c:v>
                </c:pt>
                <c:pt idx="1969">
                  <c:v>470.95386100000002</c:v>
                </c:pt>
                <c:pt idx="1970">
                  <c:v>471.19205799999997</c:v>
                </c:pt>
                <c:pt idx="1971">
                  <c:v>471.43000499999999</c:v>
                </c:pt>
                <c:pt idx="1972">
                  <c:v>471.67090400000001</c:v>
                </c:pt>
                <c:pt idx="1973">
                  <c:v>471.91171900000001</c:v>
                </c:pt>
                <c:pt idx="1974">
                  <c:v>472.15182600000003</c:v>
                </c:pt>
                <c:pt idx="1975">
                  <c:v>472.38990699999999</c:v>
                </c:pt>
                <c:pt idx="1976">
                  <c:v>472.62983800000001</c:v>
                </c:pt>
                <c:pt idx="1977">
                  <c:v>472.86970500000001</c:v>
                </c:pt>
                <c:pt idx="1978">
                  <c:v>473.11085800000001</c:v>
                </c:pt>
                <c:pt idx="1979">
                  <c:v>473.351765</c:v>
                </c:pt>
                <c:pt idx="1980">
                  <c:v>473.59277900000001</c:v>
                </c:pt>
                <c:pt idx="1981">
                  <c:v>473.83355599999999</c:v>
                </c:pt>
                <c:pt idx="1982">
                  <c:v>474.06244800000002</c:v>
                </c:pt>
                <c:pt idx="1983">
                  <c:v>474.30356599999999</c:v>
                </c:pt>
                <c:pt idx="1984">
                  <c:v>474.54474399999998</c:v>
                </c:pt>
                <c:pt idx="1985">
                  <c:v>474.785616</c:v>
                </c:pt>
                <c:pt idx="1986">
                  <c:v>475.02668999999997</c:v>
                </c:pt>
                <c:pt idx="1987">
                  <c:v>475.26810499999999</c:v>
                </c:pt>
                <c:pt idx="1988">
                  <c:v>475.50808699999999</c:v>
                </c:pt>
                <c:pt idx="1989">
                  <c:v>475.74897700000002</c:v>
                </c:pt>
                <c:pt idx="1990">
                  <c:v>475.977958</c:v>
                </c:pt>
                <c:pt idx="1991">
                  <c:v>476.217107</c:v>
                </c:pt>
                <c:pt idx="1992">
                  <c:v>476.45911599999999</c:v>
                </c:pt>
                <c:pt idx="1993">
                  <c:v>476.70191999999997</c:v>
                </c:pt>
                <c:pt idx="1994">
                  <c:v>476.933763</c:v>
                </c:pt>
                <c:pt idx="1995">
                  <c:v>477.17499600000002</c:v>
                </c:pt>
                <c:pt idx="1996">
                  <c:v>477.41414099999997</c:v>
                </c:pt>
                <c:pt idx="1997">
                  <c:v>477.65238499999998</c:v>
                </c:pt>
                <c:pt idx="1998">
                  <c:v>477.89356400000003</c:v>
                </c:pt>
                <c:pt idx="1999">
                  <c:v>478.132002</c:v>
                </c:pt>
                <c:pt idx="2000">
                  <c:v>478.37227200000001</c:v>
                </c:pt>
                <c:pt idx="2001">
                  <c:v>478.61037900000002</c:v>
                </c:pt>
                <c:pt idx="2002">
                  <c:v>478.84973600000001</c:v>
                </c:pt>
                <c:pt idx="2003">
                  <c:v>479.09090700000002</c:v>
                </c:pt>
                <c:pt idx="2004">
                  <c:v>479.33186000000001</c:v>
                </c:pt>
                <c:pt idx="2005">
                  <c:v>479.57009699999998</c:v>
                </c:pt>
                <c:pt idx="2006">
                  <c:v>479.81018899999998</c:v>
                </c:pt>
                <c:pt idx="2007">
                  <c:v>480.04841199999998</c:v>
                </c:pt>
                <c:pt idx="2008">
                  <c:v>480.28760399999999</c:v>
                </c:pt>
                <c:pt idx="2009">
                  <c:v>480.52673600000003</c:v>
                </c:pt>
                <c:pt idx="2010">
                  <c:v>480.76780000000002</c:v>
                </c:pt>
                <c:pt idx="2011">
                  <c:v>481.00878</c:v>
                </c:pt>
                <c:pt idx="2012">
                  <c:v>481.24973199999999</c:v>
                </c:pt>
                <c:pt idx="2013">
                  <c:v>481.49064800000002</c:v>
                </c:pt>
                <c:pt idx="2014">
                  <c:v>481.71937200000002</c:v>
                </c:pt>
                <c:pt idx="2015">
                  <c:v>481.96128499999998</c:v>
                </c:pt>
                <c:pt idx="2016">
                  <c:v>482.203261</c:v>
                </c:pt>
                <c:pt idx="2017">
                  <c:v>482.445967</c:v>
                </c:pt>
                <c:pt idx="2018">
                  <c:v>482.67481099999998</c:v>
                </c:pt>
                <c:pt idx="2019">
                  <c:v>482.91525999999999</c:v>
                </c:pt>
                <c:pt idx="2020">
                  <c:v>483.15731499999998</c:v>
                </c:pt>
                <c:pt idx="2021">
                  <c:v>483.40176500000001</c:v>
                </c:pt>
                <c:pt idx="2022">
                  <c:v>483.640874</c:v>
                </c:pt>
                <c:pt idx="2023">
                  <c:v>483.88173699999999</c:v>
                </c:pt>
                <c:pt idx="2024">
                  <c:v>484.12015700000001</c:v>
                </c:pt>
                <c:pt idx="2025">
                  <c:v>484.35171700000001</c:v>
                </c:pt>
                <c:pt idx="2026">
                  <c:v>484.592915</c:v>
                </c:pt>
                <c:pt idx="2027">
                  <c:v>484.83302300000003</c:v>
                </c:pt>
                <c:pt idx="2028">
                  <c:v>485.07321000000002</c:v>
                </c:pt>
                <c:pt idx="2029">
                  <c:v>485.31585699999999</c:v>
                </c:pt>
                <c:pt idx="2030">
                  <c:v>485.55679700000002</c:v>
                </c:pt>
                <c:pt idx="2031">
                  <c:v>485.797776</c:v>
                </c:pt>
                <c:pt idx="2032">
                  <c:v>486.02791500000001</c:v>
                </c:pt>
                <c:pt idx="2033">
                  <c:v>486.267808</c:v>
                </c:pt>
                <c:pt idx="2034">
                  <c:v>486.50779399999999</c:v>
                </c:pt>
                <c:pt idx="2035">
                  <c:v>486.74781300000001</c:v>
                </c:pt>
                <c:pt idx="2036">
                  <c:v>486.98897799999997</c:v>
                </c:pt>
                <c:pt idx="2037">
                  <c:v>487.22882600000003</c:v>
                </c:pt>
                <c:pt idx="2038">
                  <c:v>487.469697</c:v>
                </c:pt>
                <c:pt idx="2039">
                  <c:v>487.709271</c:v>
                </c:pt>
                <c:pt idx="2040">
                  <c:v>487.94716499999998</c:v>
                </c:pt>
                <c:pt idx="2041">
                  <c:v>488.18782199999998</c:v>
                </c:pt>
                <c:pt idx="2042">
                  <c:v>488.42666100000002</c:v>
                </c:pt>
                <c:pt idx="2043">
                  <c:v>488.66436399999998</c:v>
                </c:pt>
                <c:pt idx="2044">
                  <c:v>488.90240999999997</c:v>
                </c:pt>
                <c:pt idx="2045">
                  <c:v>489.14167800000001</c:v>
                </c:pt>
                <c:pt idx="2046">
                  <c:v>489.3809</c:v>
                </c:pt>
                <c:pt idx="2047">
                  <c:v>489.61908599999998</c:v>
                </c:pt>
                <c:pt idx="2048">
                  <c:v>489.85912200000001</c:v>
                </c:pt>
                <c:pt idx="2049">
                  <c:v>490.099085</c:v>
                </c:pt>
                <c:pt idx="2050">
                  <c:v>490.339046</c:v>
                </c:pt>
                <c:pt idx="2051">
                  <c:v>490.57701800000001</c:v>
                </c:pt>
                <c:pt idx="2052">
                  <c:v>490.81511899999998</c:v>
                </c:pt>
                <c:pt idx="2053">
                  <c:v>491.05507999999998</c:v>
                </c:pt>
                <c:pt idx="2054">
                  <c:v>491.295751</c:v>
                </c:pt>
                <c:pt idx="2055">
                  <c:v>491.53456699999998</c:v>
                </c:pt>
                <c:pt idx="2056">
                  <c:v>491.77427499999999</c:v>
                </c:pt>
                <c:pt idx="2057">
                  <c:v>492.006438</c:v>
                </c:pt>
                <c:pt idx="2058">
                  <c:v>492.25089100000002</c:v>
                </c:pt>
                <c:pt idx="2059">
                  <c:v>492.48996399999999</c:v>
                </c:pt>
                <c:pt idx="2060">
                  <c:v>492.72991999999999</c:v>
                </c:pt>
                <c:pt idx="2061">
                  <c:v>492.97094800000002</c:v>
                </c:pt>
                <c:pt idx="2062">
                  <c:v>493.21094399999998</c:v>
                </c:pt>
                <c:pt idx="2063">
                  <c:v>493.45062000000001</c:v>
                </c:pt>
                <c:pt idx="2064">
                  <c:v>493.68953699999997</c:v>
                </c:pt>
                <c:pt idx="2065">
                  <c:v>493.93113899999997</c:v>
                </c:pt>
                <c:pt idx="2066">
                  <c:v>494.169175</c:v>
                </c:pt>
                <c:pt idx="2067">
                  <c:v>494.407061</c:v>
                </c:pt>
                <c:pt idx="2068">
                  <c:v>494.64510999999999</c:v>
                </c:pt>
                <c:pt idx="2069">
                  <c:v>494.88583999999997</c:v>
                </c:pt>
                <c:pt idx="2070">
                  <c:v>495.12406900000002</c:v>
                </c:pt>
                <c:pt idx="2071">
                  <c:v>495.36469</c:v>
                </c:pt>
                <c:pt idx="2072">
                  <c:v>495.603632</c:v>
                </c:pt>
                <c:pt idx="2073">
                  <c:v>495.84320300000002</c:v>
                </c:pt>
                <c:pt idx="2074">
                  <c:v>496.08300800000001</c:v>
                </c:pt>
                <c:pt idx="2075">
                  <c:v>496.311328</c:v>
                </c:pt>
                <c:pt idx="2076">
                  <c:v>496.55141700000001</c:v>
                </c:pt>
                <c:pt idx="2077">
                  <c:v>496.79312599999997</c:v>
                </c:pt>
                <c:pt idx="2078">
                  <c:v>497.03306199999997</c:v>
                </c:pt>
                <c:pt idx="2079">
                  <c:v>497.27356700000001</c:v>
                </c:pt>
                <c:pt idx="2080">
                  <c:v>497.51335999999998</c:v>
                </c:pt>
                <c:pt idx="2081">
                  <c:v>497.75591800000001</c:v>
                </c:pt>
                <c:pt idx="2082">
                  <c:v>497.98561799999999</c:v>
                </c:pt>
                <c:pt idx="2083">
                  <c:v>498.22671200000002</c:v>
                </c:pt>
                <c:pt idx="2084">
                  <c:v>498.46769</c:v>
                </c:pt>
                <c:pt idx="2085">
                  <c:v>498.70743199999998</c:v>
                </c:pt>
                <c:pt idx="2086">
                  <c:v>498.948621</c:v>
                </c:pt>
                <c:pt idx="2087">
                  <c:v>499.18969600000003</c:v>
                </c:pt>
                <c:pt idx="2088">
                  <c:v>499.430769</c:v>
                </c:pt>
                <c:pt idx="2089">
                  <c:v>499.66989799999999</c:v>
                </c:pt>
                <c:pt idx="2090">
                  <c:v>499.90806199999997</c:v>
                </c:pt>
                <c:pt idx="2091">
                  <c:v>500.14884599999999</c:v>
                </c:pt>
                <c:pt idx="2092">
                  <c:v>500.38795699999997</c:v>
                </c:pt>
                <c:pt idx="2093">
                  <c:v>500.62576899999999</c:v>
                </c:pt>
                <c:pt idx="2094">
                  <c:v>500.86494499999998</c:v>
                </c:pt>
                <c:pt idx="2095">
                  <c:v>501.10200600000002</c:v>
                </c:pt>
                <c:pt idx="2096">
                  <c:v>501.34293100000002</c:v>
                </c:pt>
                <c:pt idx="2097">
                  <c:v>501.58379500000001</c:v>
                </c:pt>
                <c:pt idx="2098">
                  <c:v>501.82295800000003</c:v>
                </c:pt>
                <c:pt idx="2099">
                  <c:v>502.062905</c:v>
                </c:pt>
                <c:pt idx="2100">
                  <c:v>502.30368800000002</c:v>
                </c:pt>
                <c:pt idx="2101">
                  <c:v>502.54342400000002</c:v>
                </c:pt>
                <c:pt idx="2102">
                  <c:v>502.78325899999999</c:v>
                </c:pt>
                <c:pt idx="2103">
                  <c:v>503.0147</c:v>
                </c:pt>
                <c:pt idx="2104">
                  <c:v>503.253985</c:v>
                </c:pt>
                <c:pt idx="2105">
                  <c:v>503.49396300000001</c:v>
                </c:pt>
                <c:pt idx="2106">
                  <c:v>503.73304899999999</c:v>
                </c:pt>
                <c:pt idx="2107">
                  <c:v>503.97308700000002</c:v>
                </c:pt>
                <c:pt idx="2108">
                  <c:v>504.21325999999999</c:v>
                </c:pt>
                <c:pt idx="2109">
                  <c:v>504.45316500000001</c:v>
                </c:pt>
                <c:pt idx="2110">
                  <c:v>504.69312000000002</c:v>
                </c:pt>
                <c:pt idx="2111">
                  <c:v>504.93305400000003</c:v>
                </c:pt>
                <c:pt idx="2112">
                  <c:v>505.16288700000001</c:v>
                </c:pt>
                <c:pt idx="2113">
                  <c:v>505.40126199999997</c:v>
                </c:pt>
                <c:pt idx="2114">
                  <c:v>505.64076899999998</c:v>
                </c:pt>
                <c:pt idx="2115">
                  <c:v>505.89025900000001</c:v>
                </c:pt>
                <c:pt idx="2116">
                  <c:v>506.11915599999998</c:v>
                </c:pt>
                <c:pt idx="2117">
                  <c:v>506.35923100000002</c:v>
                </c:pt>
                <c:pt idx="2118">
                  <c:v>506.599447</c:v>
                </c:pt>
                <c:pt idx="2119">
                  <c:v>506.83917400000001</c:v>
                </c:pt>
                <c:pt idx="2120">
                  <c:v>507.081908</c:v>
                </c:pt>
                <c:pt idx="2121">
                  <c:v>507.32080400000001</c:v>
                </c:pt>
                <c:pt idx="2122">
                  <c:v>507.55979600000001</c:v>
                </c:pt>
                <c:pt idx="2123">
                  <c:v>507.79879299999999</c:v>
                </c:pt>
                <c:pt idx="2124">
                  <c:v>508.03709300000003</c:v>
                </c:pt>
                <c:pt idx="2125">
                  <c:v>508.27778799999999</c:v>
                </c:pt>
                <c:pt idx="2126">
                  <c:v>508.51606199999998</c:v>
                </c:pt>
                <c:pt idx="2127">
                  <c:v>508.75691</c:v>
                </c:pt>
                <c:pt idx="2128">
                  <c:v>508.99707799999999</c:v>
                </c:pt>
                <c:pt idx="2129">
                  <c:v>509.23708199999999</c:v>
                </c:pt>
                <c:pt idx="2130">
                  <c:v>509.477035</c:v>
                </c:pt>
                <c:pt idx="2131">
                  <c:v>509.706613</c:v>
                </c:pt>
                <c:pt idx="2132">
                  <c:v>509.947003</c:v>
                </c:pt>
                <c:pt idx="2133">
                  <c:v>510.18711200000001</c:v>
                </c:pt>
                <c:pt idx="2134">
                  <c:v>510.42794800000001</c:v>
                </c:pt>
                <c:pt idx="2135">
                  <c:v>510.66755699999999</c:v>
                </c:pt>
                <c:pt idx="2136">
                  <c:v>510.90859699999999</c:v>
                </c:pt>
                <c:pt idx="2137">
                  <c:v>511.14953300000002</c:v>
                </c:pt>
                <c:pt idx="2138">
                  <c:v>511.38933400000002</c:v>
                </c:pt>
                <c:pt idx="2139">
                  <c:v>511.62125700000001</c:v>
                </c:pt>
                <c:pt idx="2140">
                  <c:v>511.86579499999999</c:v>
                </c:pt>
                <c:pt idx="2141">
                  <c:v>512.10496699999999</c:v>
                </c:pt>
                <c:pt idx="2142">
                  <c:v>512.34203200000002</c:v>
                </c:pt>
                <c:pt idx="2143">
                  <c:v>512.58267499999999</c:v>
                </c:pt>
                <c:pt idx="2144">
                  <c:v>512.82170399999995</c:v>
                </c:pt>
                <c:pt idx="2145">
                  <c:v>513.06085299999995</c:v>
                </c:pt>
                <c:pt idx="2146">
                  <c:v>513.299935</c:v>
                </c:pt>
                <c:pt idx="2147">
                  <c:v>513.53807300000005</c:v>
                </c:pt>
                <c:pt idx="2148">
                  <c:v>513.77627900000005</c:v>
                </c:pt>
                <c:pt idx="2149">
                  <c:v>514.01558</c:v>
                </c:pt>
                <c:pt idx="2150">
                  <c:v>514.25653599999998</c:v>
                </c:pt>
                <c:pt idx="2151">
                  <c:v>514.49642400000005</c:v>
                </c:pt>
                <c:pt idx="2152">
                  <c:v>514.73637099999996</c:v>
                </c:pt>
                <c:pt idx="2153">
                  <c:v>514.97811200000001</c:v>
                </c:pt>
                <c:pt idx="2154">
                  <c:v>515.21805800000004</c:v>
                </c:pt>
                <c:pt idx="2155">
                  <c:v>515.44644500000004</c:v>
                </c:pt>
                <c:pt idx="2156">
                  <c:v>515.68760899999995</c:v>
                </c:pt>
                <c:pt idx="2157">
                  <c:v>515.92691600000001</c:v>
                </c:pt>
                <c:pt idx="2158">
                  <c:v>516.16713100000004</c:v>
                </c:pt>
                <c:pt idx="2159">
                  <c:v>516.40798299999994</c:v>
                </c:pt>
                <c:pt idx="2160">
                  <c:v>516.64501600000006</c:v>
                </c:pt>
                <c:pt idx="2161">
                  <c:v>516.88312399999995</c:v>
                </c:pt>
                <c:pt idx="2162">
                  <c:v>517.12321199999997</c:v>
                </c:pt>
                <c:pt idx="2163">
                  <c:v>517.36308199999996</c:v>
                </c:pt>
                <c:pt idx="2164">
                  <c:v>517.60136</c:v>
                </c:pt>
                <c:pt idx="2165">
                  <c:v>517.84076200000004</c:v>
                </c:pt>
                <c:pt idx="2166">
                  <c:v>518.07944099999997</c:v>
                </c:pt>
                <c:pt idx="2167">
                  <c:v>518.31867899999997</c:v>
                </c:pt>
                <c:pt idx="2168">
                  <c:v>518.55733099999998</c:v>
                </c:pt>
                <c:pt idx="2169">
                  <c:v>518.79864299999997</c:v>
                </c:pt>
                <c:pt idx="2170">
                  <c:v>519.03715</c:v>
                </c:pt>
                <c:pt idx="2171">
                  <c:v>519.27707699999996</c:v>
                </c:pt>
                <c:pt idx="2172">
                  <c:v>519.51716299999998</c:v>
                </c:pt>
                <c:pt idx="2173">
                  <c:v>519.75703299999998</c:v>
                </c:pt>
                <c:pt idx="2174">
                  <c:v>519.99709800000005</c:v>
                </c:pt>
                <c:pt idx="2175">
                  <c:v>520.2287</c:v>
                </c:pt>
                <c:pt idx="2176">
                  <c:v>520.46991600000001</c:v>
                </c:pt>
                <c:pt idx="2177">
                  <c:v>520.71002099999998</c:v>
                </c:pt>
                <c:pt idx="2178">
                  <c:v>520.95201099999997</c:v>
                </c:pt>
                <c:pt idx="2179">
                  <c:v>521.19297300000005</c:v>
                </c:pt>
                <c:pt idx="2180">
                  <c:v>521.43295999999998</c:v>
                </c:pt>
                <c:pt idx="2181">
                  <c:v>521.67282899999998</c:v>
                </c:pt>
                <c:pt idx="2182">
                  <c:v>521.90283899999997</c:v>
                </c:pt>
                <c:pt idx="2183">
                  <c:v>522.14342899999997</c:v>
                </c:pt>
                <c:pt idx="2184">
                  <c:v>522.38298799999995</c:v>
                </c:pt>
                <c:pt idx="2185">
                  <c:v>522.62028199999997</c:v>
                </c:pt>
                <c:pt idx="2186">
                  <c:v>522.85989300000006</c:v>
                </c:pt>
                <c:pt idx="2187">
                  <c:v>523.09837900000002</c:v>
                </c:pt>
                <c:pt idx="2188">
                  <c:v>523.33953899999995</c:v>
                </c:pt>
                <c:pt idx="2189">
                  <c:v>523.57874500000003</c:v>
                </c:pt>
                <c:pt idx="2190">
                  <c:v>523.81692799999996</c:v>
                </c:pt>
                <c:pt idx="2191">
                  <c:v>524.06656999999996</c:v>
                </c:pt>
                <c:pt idx="2192">
                  <c:v>524.30459699999994</c:v>
                </c:pt>
                <c:pt idx="2193">
                  <c:v>524.54338700000005</c:v>
                </c:pt>
                <c:pt idx="2194">
                  <c:v>524.78124100000002</c:v>
                </c:pt>
                <c:pt idx="2195">
                  <c:v>525.01918999999998</c:v>
                </c:pt>
                <c:pt idx="2196">
                  <c:v>525.259906</c:v>
                </c:pt>
                <c:pt idx="2197">
                  <c:v>525.49884599999996</c:v>
                </c:pt>
                <c:pt idx="2198">
                  <c:v>525.73780999999997</c:v>
                </c:pt>
                <c:pt idx="2199">
                  <c:v>525.97682899999995</c:v>
                </c:pt>
                <c:pt idx="2200">
                  <c:v>526.215058</c:v>
                </c:pt>
                <c:pt idx="2201">
                  <c:v>526.45595600000001</c:v>
                </c:pt>
                <c:pt idx="2202">
                  <c:v>526.69597499999998</c:v>
                </c:pt>
                <c:pt idx="2203">
                  <c:v>526.93599300000005</c:v>
                </c:pt>
                <c:pt idx="2204">
                  <c:v>527.17508799999996</c:v>
                </c:pt>
                <c:pt idx="2205">
                  <c:v>527.40872400000001</c:v>
                </c:pt>
                <c:pt idx="2206">
                  <c:v>527.64775299999997</c:v>
                </c:pt>
                <c:pt idx="2207">
                  <c:v>527.88687600000003</c:v>
                </c:pt>
                <c:pt idx="2208">
                  <c:v>528.127162</c:v>
                </c:pt>
                <c:pt idx="2209">
                  <c:v>528.36980600000004</c:v>
                </c:pt>
                <c:pt idx="2210">
                  <c:v>528.61074499999995</c:v>
                </c:pt>
                <c:pt idx="2211">
                  <c:v>528.85154599999998</c:v>
                </c:pt>
                <c:pt idx="2212">
                  <c:v>529.08155899999997</c:v>
                </c:pt>
                <c:pt idx="2213">
                  <c:v>529.32280400000002</c:v>
                </c:pt>
                <c:pt idx="2214">
                  <c:v>529.56300999999996</c:v>
                </c:pt>
                <c:pt idx="2215">
                  <c:v>529.80300199999999</c:v>
                </c:pt>
                <c:pt idx="2216">
                  <c:v>530.04329399999995</c:v>
                </c:pt>
                <c:pt idx="2217">
                  <c:v>530.28327100000001</c:v>
                </c:pt>
                <c:pt idx="2218">
                  <c:v>530.52312300000006</c:v>
                </c:pt>
                <c:pt idx="2219">
                  <c:v>530.76135799999997</c:v>
                </c:pt>
                <c:pt idx="2220">
                  <c:v>531.00128900000004</c:v>
                </c:pt>
                <c:pt idx="2221">
                  <c:v>531.241716</c:v>
                </c:pt>
                <c:pt idx="2222">
                  <c:v>531.48259299999995</c:v>
                </c:pt>
                <c:pt idx="2223">
                  <c:v>531.711949</c:v>
                </c:pt>
                <c:pt idx="2224">
                  <c:v>531.95118300000001</c:v>
                </c:pt>
                <c:pt idx="2225">
                  <c:v>532.19125099999997</c:v>
                </c:pt>
                <c:pt idx="2226">
                  <c:v>532.43098599999996</c:v>
                </c:pt>
                <c:pt idx="2227">
                  <c:v>532.67099599999995</c:v>
                </c:pt>
                <c:pt idx="2228">
                  <c:v>532.90965700000004</c:v>
                </c:pt>
                <c:pt idx="2229">
                  <c:v>533.14821400000005</c:v>
                </c:pt>
                <c:pt idx="2230">
                  <c:v>533.38813100000004</c:v>
                </c:pt>
                <c:pt idx="2231">
                  <c:v>533.62758599999995</c:v>
                </c:pt>
                <c:pt idx="2232">
                  <c:v>533.86430299999995</c:v>
                </c:pt>
                <c:pt idx="2233">
                  <c:v>534.10399600000005</c:v>
                </c:pt>
                <c:pt idx="2234">
                  <c:v>534.34259499999996</c:v>
                </c:pt>
                <c:pt idx="2235">
                  <c:v>534.58102399999996</c:v>
                </c:pt>
                <c:pt idx="2236">
                  <c:v>534.82058199999994</c:v>
                </c:pt>
                <c:pt idx="2237">
                  <c:v>535.057412</c:v>
                </c:pt>
                <c:pt idx="2238">
                  <c:v>535.28375400000004</c:v>
                </c:pt>
                <c:pt idx="2239">
                  <c:v>535.52178300000003</c:v>
                </c:pt>
                <c:pt idx="2240">
                  <c:v>535.77024900000004</c:v>
                </c:pt>
                <c:pt idx="2241">
                  <c:v>536.00903000000005</c:v>
                </c:pt>
                <c:pt idx="2242">
                  <c:v>536.248561</c:v>
                </c:pt>
                <c:pt idx="2243">
                  <c:v>536.48055199999999</c:v>
                </c:pt>
                <c:pt idx="2244">
                  <c:v>536.71936600000004</c:v>
                </c:pt>
                <c:pt idx="2245">
                  <c:v>536.96278700000005</c:v>
                </c:pt>
                <c:pt idx="2246">
                  <c:v>537.20004500000005</c:v>
                </c:pt>
                <c:pt idx="2247">
                  <c:v>537.43901800000003</c:v>
                </c:pt>
                <c:pt idx="2248">
                  <c:v>537.67803500000002</c:v>
                </c:pt>
                <c:pt idx="2249">
                  <c:v>537.91789400000005</c:v>
                </c:pt>
                <c:pt idx="2250">
                  <c:v>538.155079</c:v>
                </c:pt>
                <c:pt idx="2251">
                  <c:v>538.394048</c:v>
                </c:pt>
                <c:pt idx="2252">
                  <c:v>538.63395400000002</c:v>
                </c:pt>
                <c:pt idx="2253">
                  <c:v>538.87086799999997</c:v>
                </c:pt>
                <c:pt idx="2254">
                  <c:v>539.10817899999995</c:v>
                </c:pt>
                <c:pt idx="2255">
                  <c:v>539.35638700000004</c:v>
                </c:pt>
                <c:pt idx="2256">
                  <c:v>539.59569899999997</c:v>
                </c:pt>
                <c:pt idx="2257">
                  <c:v>539.83230200000003</c:v>
                </c:pt>
                <c:pt idx="2258">
                  <c:v>540.07100200000002</c:v>
                </c:pt>
                <c:pt idx="2259">
                  <c:v>540.30943500000001</c:v>
                </c:pt>
                <c:pt idx="2260">
                  <c:v>540.54618900000003</c:v>
                </c:pt>
                <c:pt idx="2261">
                  <c:v>540.78760599999998</c:v>
                </c:pt>
                <c:pt idx="2262">
                  <c:v>541.02578000000005</c:v>
                </c:pt>
                <c:pt idx="2263">
                  <c:v>541.26353300000005</c:v>
                </c:pt>
                <c:pt idx="2264">
                  <c:v>541.50154799999996</c:v>
                </c:pt>
                <c:pt idx="2265">
                  <c:v>541.74985900000001</c:v>
                </c:pt>
                <c:pt idx="2266">
                  <c:v>541.987977</c:v>
                </c:pt>
                <c:pt idx="2267">
                  <c:v>542.22402999999997</c:v>
                </c:pt>
                <c:pt idx="2268">
                  <c:v>542.46118999999999</c:v>
                </c:pt>
                <c:pt idx="2269">
                  <c:v>542.69830200000001</c:v>
                </c:pt>
                <c:pt idx="2270">
                  <c:v>542.93669399999999</c:v>
                </c:pt>
                <c:pt idx="2271">
                  <c:v>543.17420700000002</c:v>
                </c:pt>
                <c:pt idx="2272">
                  <c:v>543.42381399999999</c:v>
                </c:pt>
                <c:pt idx="2273">
                  <c:v>543.66171899999995</c:v>
                </c:pt>
                <c:pt idx="2274">
                  <c:v>543.89900499999999</c:v>
                </c:pt>
                <c:pt idx="2275">
                  <c:v>544.13873999999998</c:v>
                </c:pt>
                <c:pt idx="2276">
                  <c:v>544.378557</c:v>
                </c:pt>
                <c:pt idx="2277">
                  <c:v>544.61776299999997</c:v>
                </c:pt>
                <c:pt idx="2278">
                  <c:v>544.85802799999999</c:v>
                </c:pt>
                <c:pt idx="2279">
                  <c:v>545.08981400000005</c:v>
                </c:pt>
                <c:pt idx="2280">
                  <c:v>545.33016999999995</c:v>
                </c:pt>
                <c:pt idx="2281">
                  <c:v>545.57027500000004</c:v>
                </c:pt>
                <c:pt idx="2282">
                  <c:v>545.81158400000004</c:v>
                </c:pt>
                <c:pt idx="2283">
                  <c:v>546.05270900000005</c:v>
                </c:pt>
                <c:pt idx="2284">
                  <c:v>546.29357800000002</c:v>
                </c:pt>
                <c:pt idx="2285">
                  <c:v>546.53454399999998</c:v>
                </c:pt>
                <c:pt idx="2286">
                  <c:v>546.77438500000005</c:v>
                </c:pt>
                <c:pt idx="2287">
                  <c:v>547.00591199999997</c:v>
                </c:pt>
                <c:pt idx="2288">
                  <c:v>547.24429099999998</c:v>
                </c:pt>
                <c:pt idx="2289">
                  <c:v>547.484421</c:v>
                </c:pt>
                <c:pt idx="2290">
                  <c:v>547.72566700000004</c:v>
                </c:pt>
                <c:pt idx="2291">
                  <c:v>547.96415400000001</c:v>
                </c:pt>
                <c:pt idx="2292">
                  <c:v>548.20361500000001</c:v>
                </c:pt>
                <c:pt idx="2293">
                  <c:v>548.44286199999999</c:v>
                </c:pt>
                <c:pt idx="2294">
                  <c:v>548.68113900000003</c:v>
                </c:pt>
                <c:pt idx="2295">
                  <c:v>548.923901</c:v>
                </c:pt>
                <c:pt idx="2296">
                  <c:v>549.16402200000005</c:v>
                </c:pt>
                <c:pt idx="2297">
                  <c:v>549.40487099999996</c:v>
                </c:pt>
                <c:pt idx="2298">
                  <c:v>549.64390500000002</c:v>
                </c:pt>
                <c:pt idx="2299">
                  <c:v>549.88470299999994</c:v>
                </c:pt>
                <c:pt idx="2300">
                  <c:v>550.12575500000003</c:v>
                </c:pt>
                <c:pt idx="2301">
                  <c:v>550.36658</c:v>
                </c:pt>
                <c:pt idx="2302">
                  <c:v>550.59530700000005</c:v>
                </c:pt>
                <c:pt idx="2303">
                  <c:v>550.83539299999995</c:v>
                </c:pt>
                <c:pt idx="2304">
                  <c:v>551.07671200000004</c:v>
                </c:pt>
                <c:pt idx="2305">
                  <c:v>551.31767300000001</c:v>
                </c:pt>
                <c:pt idx="2306">
                  <c:v>551.55877399999997</c:v>
                </c:pt>
                <c:pt idx="2307">
                  <c:v>551.79972899999996</c:v>
                </c:pt>
                <c:pt idx="2308">
                  <c:v>552.03813400000001</c:v>
                </c:pt>
                <c:pt idx="2309">
                  <c:v>552.27685499999995</c:v>
                </c:pt>
                <c:pt idx="2310">
                  <c:v>552.51596600000005</c:v>
                </c:pt>
                <c:pt idx="2311">
                  <c:v>552.75593200000003</c:v>
                </c:pt>
                <c:pt idx="2312">
                  <c:v>552.99886800000002</c:v>
                </c:pt>
                <c:pt idx="2313">
                  <c:v>553.239643</c:v>
                </c:pt>
                <c:pt idx="2314">
                  <c:v>553.46822499999996</c:v>
                </c:pt>
                <c:pt idx="2315">
                  <c:v>553.70833600000003</c:v>
                </c:pt>
                <c:pt idx="2316">
                  <c:v>553.94960400000002</c:v>
                </c:pt>
                <c:pt idx="2317">
                  <c:v>554.190786</c:v>
                </c:pt>
                <c:pt idx="2318">
                  <c:v>554.42911600000002</c:v>
                </c:pt>
                <c:pt idx="2319">
                  <c:v>554.66987700000004</c:v>
                </c:pt>
                <c:pt idx="2320">
                  <c:v>554.90819599999998</c:v>
                </c:pt>
                <c:pt idx="2321">
                  <c:v>555.14811299999997</c:v>
                </c:pt>
                <c:pt idx="2322">
                  <c:v>555.38813300000004</c:v>
                </c:pt>
                <c:pt idx="2323">
                  <c:v>555.62891400000001</c:v>
                </c:pt>
                <c:pt idx="2324">
                  <c:v>555.86790699999995</c:v>
                </c:pt>
                <c:pt idx="2325">
                  <c:v>556.10612300000003</c:v>
                </c:pt>
                <c:pt idx="2326">
                  <c:v>556.34696299999996</c:v>
                </c:pt>
                <c:pt idx="2327">
                  <c:v>556.58653600000002</c:v>
                </c:pt>
                <c:pt idx="2328">
                  <c:v>556.82435999999996</c:v>
                </c:pt>
                <c:pt idx="2329">
                  <c:v>557.06676700000003</c:v>
                </c:pt>
                <c:pt idx="2330">
                  <c:v>557.30438600000002</c:v>
                </c:pt>
                <c:pt idx="2331">
                  <c:v>557.54242899999997</c:v>
                </c:pt>
                <c:pt idx="2332">
                  <c:v>557.78162999999995</c:v>
                </c:pt>
                <c:pt idx="2333">
                  <c:v>558.02253099999996</c:v>
                </c:pt>
                <c:pt idx="2334">
                  <c:v>558.25392499999998</c:v>
                </c:pt>
                <c:pt idx="2335">
                  <c:v>558.49404700000002</c:v>
                </c:pt>
                <c:pt idx="2336">
                  <c:v>558.73411699999997</c:v>
                </c:pt>
                <c:pt idx="2337">
                  <c:v>558.97427500000003</c:v>
                </c:pt>
                <c:pt idx="2338">
                  <c:v>559.21425799999997</c:v>
                </c:pt>
                <c:pt idx="2339">
                  <c:v>559.45684600000004</c:v>
                </c:pt>
                <c:pt idx="2340">
                  <c:v>559.69512599999996</c:v>
                </c:pt>
                <c:pt idx="2341">
                  <c:v>559.93503599999997</c:v>
                </c:pt>
                <c:pt idx="2342">
                  <c:v>560.16409599999997</c:v>
                </c:pt>
                <c:pt idx="2343">
                  <c:v>560.40438200000006</c:v>
                </c:pt>
                <c:pt idx="2344">
                  <c:v>560.64570400000002</c:v>
                </c:pt>
                <c:pt idx="2345">
                  <c:v>560.886709</c:v>
                </c:pt>
                <c:pt idx="2346">
                  <c:v>561.12518599999999</c:v>
                </c:pt>
                <c:pt idx="2347">
                  <c:v>561.36783400000002</c:v>
                </c:pt>
                <c:pt idx="2348">
                  <c:v>561.60610599999995</c:v>
                </c:pt>
                <c:pt idx="2349">
                  <c:v>561.84430699999996</c:v>
                </c:pt>
                <c:pt idx="2350">
                  <c:v>562.08558200000004</c:v>
                </c:pt>
                <c:pt idx="2351">
                  <c:v>562.32538499999998</c:v>
                </c:pt>
                <c:pt idx="2352">
                  <c:v>562.56458699999996</c:v>
                </c:pt>
                <c:pt idx="2353">
                  <c:v>562.80242199999998</c:v>
                </c:pt>
                <c:pt idx="2354">
                  <c:v>563.04179499999998</c:v>
                </c:pt>
                <c:pt idx="2355">
                  <c:v>563.28076799999997</c:v>
                </c:pt>
                <c:pt idx="2356">
                  <c:v>563.521794</c:v>
                </c:pt>
                <c:pt idx="2357">
                  <c:v>563.76144199999999</c:v>
                </c:pt>
                <c:pt idx="2358">
                  <c:v>564.00126</c:v>
                </c:pt>
                <c:pt idx="2359">
                  <c:v>564.23112300000003</c:v>
                </c:pt>
                <c:pt idx="2360">
                  <c:v>564.47102199999995</c:v>
                </c:pt>
                <c:pt idx="2361">
                  <c:v>564.71191499999998</c:v>
                </c:pt>
                <c:pt idx="2362">
                  <c:v>564.95293300000003</c:v>
                </c:pt>
                <c:pt idx="2363">
                  <c:v>565.193893</c:v>
                </c:pt>
                <c:pt idx="2364">
                  <c:v>565.43488000000002</c:v>
                </c:pt>
                <c:pt idx="2365">
                  <c:v>565.67564100000004</c:v>
                </c:pt>
                <c:pt idx="2366">
                  <c:v>565.91675699999996</c:v>
                </c:pt>
                <c:pt idx="2367">
                  <c:v>566.15596300000004</c:v>
                </c:pt>
                <c:pt idx="2368">
                  <c:v>566.39579400000002</c:v>
                </c:pt>
                <c:pt idx="2369">
                  <c:v>566.635356</c:v>
                </c:pt>
                <c:pt idx="2370">
                  <c:v>566.89038600000003</c:v>
                </c:pt>
                <c:pt idx="2371">
                  <c:v>567.11999100000003</c:v>
                </c:pt>
                <c:pt idx="2372">
                  <c:v>567.359961</c:v>
                </c:pt>
                <c:pt idx="2373">
                  <c:v>567.599738</c:v>
                </c:pt>
                <c:pt idx="2374">
                  <c:v>567.83941900000002</c:v>
                </c:pt>
                <c:pt idx="2375">
                  <c:v>568.08188600000005</c:v>
                </c:pt>
                <c:pt idx="2376">
                  <c:v>568.32257200000004</c:v>
                </c:pt>
                <c:pt idx="2377">
                  <c:v>568.56497300000001</c:v>
                </c:pt>
                <c:pt idx="2378">
                  <c:v>568.79358400000001</c:v>
                </c:pt>
                <c:pt idx="2379">
                  <c:v>569.03457600000002</c:v>
                </c:pt>
                <c:pt idx="2380">
                  <c:v>569.27430800000002</c:v>
                </c:pt>
                <c:pt idx="2381">
                  <c:v>569.51412500000004</c:v>
                </c:pt>
                <c:pt idx="2382">
                  <c:v>569.75411199999996</c:v>
                </c:pt>
                <c:pt idx="2383">
                  <c:v>569.99690099999998</c:v>
                </c:pt>
                <c:pt idx="2384">
                  <c:v>570.235184</c:v>
                </c:pt>
                <c:pt idx="2385">
                  <c:v>570.47583499999996</c:v>
                </c:pt>
                <c:pt idx="2386">
                  <c:v>570.714923</c:v>
                </c:pt>
                <c:pt idx="2387">
                  <c:v>570.95313999999996</c:v>
                </c:pt>
                <c:pt idx="2388">
                  <c:v>571.19256600000006</c:v>
                </c:pt>
                <c:pt idx="2389">
                  <c:v>571.43159300000002</c:v>
                </c:pt>
                <c:pt idx="2390">
                  <c:v>571.67082900000003</c:v>
                </c:pt>
                <c:pt idx="2391">
                  <c:v>571.90904699999999</c:v>
                </c:pt>
                <c:pt idx="2392">
                  <c:v>572.14906599999995</c:v>
                </c:pt>
                <c:pt idx="2393">
                  <c:v>572.38997700000004</c:v>
                </c:pt>
                <c:pt idx="2394">
                  <c:v>572.62702000000002</c:v>
                </c:pt>
                <c:pt idx="2395">
                  <c:v>572.86784499999999</c:v>
                </c:pt>
                <c:pt idx="2396">
                  <c:v>573.10613999999998</c:v>
                </c:pt>
                <c:pt idx="2397">
                  <c:v>573.34873700000003</c:v>
                </c:pt>
                <c:pt idx="2398">
                  <c:v>573.58773799999994</c:v>
                </c:pt>
                <c:pt idx="2399">
                  <c:v>573.82668200000001</c:v>
                </c:pt>
                <c:pt idx="2400">
                  <c:v>574.06580199999996</c:v>
                </c:pt>
                <c:pt idx="2401">
                  <c:v>574.30472999999995</c:v>
                </c:pt>
                <c:pt idx="2402">
                  <c:v>574.54581499999995</c:v>
                </c:pt>
                <c:pt idx="2403">
                  <c:v>574.78671099999997</c:v>
                </c:pt>
                <c:pt idx="2404">
                  <c:v>575.02500699999996</c:v>
                </c:pt>
                <c:pt idx="2405">
                  <c:v>575.26388399999996</c:v>
                </c:pt>
                <c:pt idx="2406">
                  <c:v>575.50209600000005</c:v>
                </c:pt>
                <c:pt idx="2407">
                  <c:v>575.74005799999998</c:v>
                </c:pt>
                <c:pt idx="2408">
                  <c:v>575.97814600000004</c:v>
                </c:pt>
                <c:pt idx="2409">
                  <c:v>576.21899199999996</c:v>
                </c:pt>
                <c:pt idx="2410">
                  <c:v>576.45694000000003</c:v>
                </c:pt>
                <c:pt idx="2411">
                  <c:v>576.69478200000003</c:v>
                </c:pt>
                <c:pt idx="2412">
                  <c:v>576.93304899999998</c:v>
                </c:pt>
                <c:pt idx="2413">
                  <c:v>577.17397400000004</c:v>
                </c:pt>
                <c:pt idx="2414">
                  <c:v>577.413006</c:v>
                </c:pt>
                <c:pt idx="2415">
                  <c:v>577.65103599999998</c:v>
                </c:pt>
                <c:pt idx="2416">
                  <c:v>577.88921100000005</c:v>
                </c:pt>
                <c:pt idx="2417">
                  <c:v>578.12737400000003</c:v>
                </c:pt>
                <c:pt idx="2418">
                  <c:v>578.366578</c:v>
                </c:pt>
                <c:pt idx="2419">
                  <c:v>578.60441700000001</c:v>
                </c:pt>
                <c:pt idx="2420">
                  <c:v>578.84422900000004</c:v>
                </c:pt>
                <c:pt idx="2421">
                  <c:v>579.08236899999997</c:v>
                </c:pt>
                <c:pt idx="2422">
                  <c:v>579.32042300000001</c:v>
                </c:pt>
                <c:pt idx="2423">
                  <c:v>579.55831799999999</c:v>
                </c:pt>
                <c:pt idx="2424">
                  <c:v>579.79812700000002</c:v>
                </c:pt>
                <c:pt idx="2425">
                  <c:v>580.03811900000005</c:v>
                </c:pt>
                <c:pt idx="2426">
                  <c:v>580.27606100000003</c:v>
                </c:pt>
                <c:pt idx="2427">
                  <c:v>580.51412400000004</c:v>
                </c:pt>
                <c:pt idx="2428">
                  <c:v>580.75225599999999</c:v>
                </c:pt>
                <c:pt idx="2429">
                  <c:v>580.99488299999996</c:v>
                </c:pt>
                <c:pt idx="2430">
                  <c:v>581.23394299999995</c:v>
                </c:pt>
                <c:pt idx="2431">
                  <c:v>581.47355000000005</c:v>
                </c:pt>
                <c:pt idx="2432">
                  <c:v>581.71333000000004</c:v>
                </c:pt>
                <c:pt idx="2433">
                  <c:v>581.953125</c:v>
                </c:pt>
                <c:pt idx="2434">
                  <c:v>582.19385799999998</c:v>
                </c:pt>
                <c:pt idx="2435">
                  <c:v>582.43265199999996</c:v>
                </c:pt>
                <c:pt idx="2436">
                  <c:v>582.67167900000004</c:v>
                </c:pt>
                <c:pt idx="2437">
                  <c:v>582.91084499999999</c:v>
                </c:pt>
                <c:pt idx="2438">
                  <c:v>583.14912500000003</c:v>
                </c:pt>
                <c:pt idx="2439">
                  <c:v>583.39042199999994</c:v>
                </c:pt>
                <c:pt idx="2440">
                  <c:v>583.63021300000003</c:v>
                </c:pt>
                <c:pt idx="2441">
                  <c:v>583.87002500000006</c:v>
                </c:pt>
                <c:pt idx="2442">
                  <c:v>584.09970499999997</c:v>
                </c:pt>
                <c:pt idx="2443">
                  <c:v>584.33878100000004</c:v>
                </c:pt>
                <c:pt idx="2444">
                  <c:v>584.56532000000004</c:v>
                </c:pt>
                <c:pt idx="2445">
                  <c:v>584.80340200000001</c:v>
                </c:pt>
                <c:pt idx="2446">
                  <c:v>585.04517399999997</c:v>
                </c:pt>
                <c:pt idx="2447">
                  <c:v>585.28762099999994</c:v>
                </c:pt>
                <c:pt idx="2448">
                  <c:v>585.52675499999998</c:v>
                </c:pt>
                <c:pt idx="2449">
                  <c:v>585.76559299999997</c:v>
                </c:pt>
                <c:pt idx="2450">
                  <c:v>586.004865</c:v>
                </c:pt>
                <c:pt idx="2451">
                  <c:v>586.243651</c:v>
                </c:pt>
                <c:pt idx="2452">
                  <c:v>586.48279200000002</c:v>
                </c:pt>
                <c:pt idx="2453">
                  <c:v>586.72190899999998</c:v>
                </c:pt>
                <c:pt idx="2454">
                  <c:v>586.96021499999995</c:v>
                </c:pt>
                <c:pt idx="2455">
                  <c:v>587.200242</c:v>
                </c:pt>
                <c:pt idx="2456">
                  <c:v>587.44430899999998</c:v>
                </c:pt>
                <c:pt idx="2457">
                  <c:v>587.67558799999995</c:v>
                </c:pt>
                <c:pt idx="2458">
                  <c:v>587.91409399999998</c:v>
                </c:pt>
                <c:pt idx="2459">
                  <c:v>588.15414099999998</c:v>
                </c:pt>
                <c:pt idx="2460">
                  <c:v>588.39493300000004</c:v>
                </c:pt>
                <c:pt idx="2461">
                  <c:v>588.63571200000001</c:v>
                </c:pt>
                <c:pt idx="2462">
                  <c:v>588.87492699999996</c:v>
                </c:pt>
                <c:pt idx="2463">
                  <c:v>589.11323000000004</c:v>
                </c:pt>
                <c:pt idx="2464">
                  <c:v>589.35142199999996</c:v>
                </c:pt>
                <c:pt idx="2465">
                  <c:v>589.59136699999999</c:v>
                </c:pt>
                <c:pt idx="2466">
                  <c:v>589.83082100000001</c:v>
                </c:pt>
                <c:pt idx="2467">
                  <c:v>590.06907200000001</c:v>
                </c:pt>
                <c:pt idx="2468">
                  <c:v>590.30718100000001</c:v>
                </c:pt>
                <c:pt idx="2469">
                  <c:v>590.54709600000001</c:v>
                </c:pt>
                <c:pt idx="2470">
                  <c:v>590.78517299999999</c:v>
                </c:pt>
                <c:pt idx="2471">
                  <c:v>591.02781200000004</c:v>
                </c:pt>
                <c:pt idx="2472">
                  <c:v>591.26659900000004</c:v>
                </c:pt>
                <c:pt idx="2473">
                  <c:v>591.50640699999997</c:v>
                </c:pt>
                <c:pt idx="2474">
                  <c:v>591.746262</c:v>
                </c:pt>
                <c:pt idx="2475">
                  <c:v>591.98876299999995</c:v>
                </c:pt>
                <c:pt idx="2476">
                  <c:v>592.21719599999994</c:v>
                </c:pt>
                <c:pt idx="2477">
                  <c:v>592.45993399999998</c:v>
                </c:pt>
                <c:pt idx="2478">
                  <c:v>592.70094400000005</c:v>
                </c:pt>
                <c:pt idx="2479">
                  <c:v>592.940787</c:v>
                </c:pt>
                <c:pt idx="2480">
                  <c:v>593.18170899999996</c:v>
                </c:pt>
                <c:pt idx="2481">
                  <c:v>593.42129399999999</c:v>
                </c:pt>
                <c:pt idx="2482">
                  <c:v>593.66112599999997</c:v>
                </c:pt>
                <c:pt idx="2483">
                  <c:v>593.89273600000001</c:v>
                </c:pt>
                <c:pt idx="2484">
                  <c:v>594.13395300000002</c:v>
                </c:pt>
                <c:pt idx="2485">
                  <c:v>594.37387899999999</c:v>
                </c:pt>
                <c:pt idx="2486">
                  <c:v>594.61483399999997</c:v>
                </c:pt>
                <c:pt idx="2487">
                  <c:v>594.85561900000005</c:v>
                </c:pt>
                <c:pt idx="2488">
                  <c:v>595.096723</c:v>
                </c:pt>
                <c:pt idx="2489">
                  <c:v>595.33643500000005</c:v>
                </c:pt>
                <c:pt idx="2490">
                  <c:v>595.57624399999997</c:v>
                </c:pt>
                <c:pt idx="2491">
                  <c:v>595.81698500000005</c:v>
                </c:pt>
                <c:pt idx="2492">
                  <c:v>596.05405800000005</c:v>
                </c:pt>
                <c:pt idx="2493">
                  <c:v>596.29274099999998</c:v>
                </c:pt>
                <c:pt idx="2494">
                  <c:v>596.53163400000005</c:v>
                </c:pt>
                <c:pt idx="2495">
                  <c:v>596.77064099999996</c:v>
                </c:pt>
                <c:pt idx="2496">
                  <c:v>597.00992699999995</c:v>
                </c:pt>
                <c:pt idx="2497">
                  <c:v>597.25058100000001</c:v>
                </c:pt>
                <c:pt idx="2498">
                  <c:v>597.48963000000003</c:v>
                </c:pt>
                <c:pt idx="2499">
                  <c:v>597.72858599999995</c:v>
                </c:pt>
                <c:pt idx="2500">
                  <c:v>597.96793600000001</c:v>
                </c:pt>
                <c:pt idx="2501">
                  <c:v>598.20809499999996</c:v>
                </c:pt>
                <c:pt idx="2502">
                  <c:v>598.44628899999998</c:v>
                </c:pt>
                <c:pt idx="2503">
                  <c:v>598.68805099999997</c:v>
                </c:pt>
                <c:pt idx="2504">
                  <c:v>598.92812200000003</c:v>
                </c:pt>
                <c:pt idx="2505">
                  <c:v>599.15964899999994</c:v>
                </c:pt>
                <c:pt idx="2506">
                  <c:v>599.39807800000005</c:v>
                </c:pt>
                <c:pt idx="2507">
                  <c:v>599.64002500000004</c:v>
                </c:pt>
                <c:pt idx="2508">
                  <c:v>599.88009299999999</c:v>
                </c:pt>
                <c:pt idx="2509">
                  <c:v>600.120182</c:v>
                </c:pt>
                <c:pt idx="2510">
                  <c:v>600.36029399999995</c:v>
                </c:pt>
                <c:pt idx="2511">
                  <c:v>600.60088199999996</c:v>
                </c:pt>
                <c:pt idx="2512">
                  <c:v>600.84178299999996</c:v>
                </c:pt>
                <c:pt idx="2513">
                  <c:v>601.07157700000005</c:v>
                </c:pt>
                <c:pt idx="2514">
                  <c:v>601.31272300000001</c:v>
                </c:pt>
                <c:pt idx="2515">
                  <c:v>601.55107699999996</c:v>
                </c:pt>
                <c:pt idx="2516">
                  <c:v>601.79053599999997</c:v>
                </c:pt>
                <c:pt idx="2517">
                  <c:v>602.02902700000004</c:v>
                </c:pt>
                <c:pt idx="2518">
                  <c:v>602.26734999999996</c:v>
                </c:pt>
                <c:pt idx="2519">
                  <c:v>602.50662199999999</c:v>
                </c:pt>
                <c:pt idx="2520">
                  <c:v>602.74597700000004</c:v>
                </c:pt>
                <c:pt idx="2521">
                  <c:v>602.98525900000004</c:v>
                </c:pt>
                <c:pt idx="2522">
                  <c:v>603.22491000000002</c:v>
                </c:pt>
                <c:pt idx="2523">
                  <c:v>603.46330999999998</c:v>
                </c:pt>
                <c:pt idx="2524">
                  <c:v>603.70454099999995</c:v>
                </c:pt>
                <c:pt idx="2525">
                  <c:v>603.94569100000001</c:v>
                </c:pt>
                <c:pt idx="2526">
                  <c:v>604.18490099999997</c:v>
                </c:pt>
                <c:pt idx="2527">
                  <c:v>604.42561999999998</c:v>
                </c:pt>
                <c:pt idx="2528">
                  <c:v>604.66653599999995</c:v>
                </c:pt>
                <c:pt idx="2529">
                  <c:v>604.90771299999994</c:v>
                </c:pt>
                <c:pt idx="2530">
                  <c:v>605.14609099999996</c:v>
                </c:pt>
                <c:pt idx="2531">
                  <c:v>605.38695499999994</c:v>
                </c:pt>
                <c:pt idx="2532">
                  <c:v>605.62686599999995</c:v>
                </c:pt>
                <c:pt idx="2533">
                  <c:v>605.86753499999998</c:v>
                </c:pt>
                <c:pt idx="2534">
                  <c:v>606.098973</c:v>
                </c:pt>
                <c:pt idx="2535">
                  <c:v>606.336096</c:v>
                </c:pt>
                <c:pt idx="2536">
                  <c:v>606.57432600000004</c:v>
                </c:pt>
                <c:pt idx="2537">
                  <c:v>606.81409299999996</c:v>
                </c:pt>
                <c:pt idx="2538">
                  <c:v>607.054216</c:v>
                </c:pt>
                <c:pt idx="2539">
                  <c:v>607.29217500000004</c:v>
                </c:pt>
                <c:pt idx="2540">
                  <c:v>607.53218900000002</c:v>
                </c:pt>
                <c:pt idx="2541">
                  <c:v>607.77028600000006</c:v>
                </c:pt>
                <c:pt idx="2542">
                  <c:v>608.01232400000004</c:v>
                </c:pt>
                <c:pt idx="2543">
                  <c:v>608.25469799999996</c:v>
                </c:pt>
                <c:pt idx="2544">
                  <c:v>608.49440200000004</c:v>
                </c:pt>
                <c:pt idx="2545">
                  <c:v>608.72567900000001</c:v>
                </c:pt>
                <c:pt idx="2546">
                  <c:v>608.96411000000001</c:v>
                </c:pt>
                <c:pt idx="2547">
                  <c:v>609.20411799999999</c:v>
                </c:pt>
                <c:pt idx="2548">
                  <c:v>609.442228</c:v>
                </c:pt>
                <c:pt idx="2549">
                  <c:v>609.68294700000001</c:v>
                </c:pt>
                <c:pt idx="2550">
                  <c:v>609.92019200000004</c:v>
                </c:pt>
                <c:pt idx="2551">
                  <c:v>610.16018999999994</c:v>
                </c:pt>
                <c:pt idx="2552">
                  <c:v>610.40023599999995</c:v>
                </c:pt>
                <c:pt idx="2553">
                  <c:v>610.63822300000004</c:v>
                </c:pt>
                <c:pt idx="2554">
                  <c:v>610.87753799999996</c:v>
                </c:pt>
                <c:pt idx="2555">
                  <c:v>611.11922800000002</c:v>
                </c:pt>
                <c:pt idx="2556">
                  <c:v>611.35914000000002</c:v>
                </c:pt>
                <c:pt idx="2557">
                  <c:v>611.59996000000001</c:v>
                </c:pt>
                <c:pt idx="2558">
                  <c:v>611.83790299999998</c:v>
                </c:pt>
                <c:pt idx="2559">
                  <c:v>612.07876099999999</c:v>
                </c:pt>
                <c:pt idx="2560">
                  <c:v>612.317813</c:v>
                </c:pt>
                <c:pt idx="2561">
                  <c:v>612.55871999999999</c:v>
                </c:pt>
                <c:pt idx="2562">
                  <c:v>612.79787899999997</c:v>
                </c:pt>
                <c:pt idx="2563">
                  <c:v>613.03680099999997</c:v>
                </c:pt>
                <c:pt idx="2564">
                  <c:v>613.275756</c:v>
                </c:pt>
                <c:pt idx="2565">
                  <c:v>613.51471400000003</c:v>
                </c:pt>
                <c:pt idx="2566">
                  <c:v>613.75380199999995</c:v>
                </c:pt>
                <c:pt idx="2567">
                  <c:v>613.99212699999998</c:v>
                </c:pt>
                <c:pt idx="2568">
                  <c:v>614.23353299999997</c:v>
                </c:pt>
                <c:pt idx="2569">
                  <c:v>614.47459500000002</c:v>
                </c:pt>
                <c:pt idx="2570">
                  <c:v>614.71390099999996</c:v>
                </c:pt>
                <c:pt idx="2571">
                  <c:v>614.95410500000003</c:v>
                </c:pt>
                <c:pt idx="2572">
                  <c:v>615.19427299999995</c:v>
                </c:pt>
                <c:pt idx="2573">
                  <c:v>615.42300699999998</c:v>
                </c:pt>
                <c:pt idx="2574">
                  <c:v>615.66323799999998</c:v>
                </c:pt>
                <c:pt idx="2575">
                  <c:v>615.90522699999997</c:v>
                </c:pt>
                <c:pt idx="2576">
                  <c:v>616.14663199999995</c:v>
                </c:pt>
                <c:pt idx="2577">
                  <c:v>616.38778500000001</c:v>
                </c:pt>
                <c:pt idx="2578">
                  <c:v>616.62802899999997</c:v>
                </c:pt>
                <c:pt idx="2579">
                  <c:v>616.86896999999999</c:v>
                </c:pt>
                <c:pt idx="2580">
                  <c:v>617.097847</c:v>
                </c:pt>
                <c:pt idx="2581">
                  <c:v>617.33800799999995</c:v>
                </c:pt>
                <c:pt idx="2582">
                  <c:v>617.58096399999999</c:v>
                </c:pt>
                <c:pt idx="2583">
                  <c:v>617.82265500000005</c:v>
                </c:pt>
                <c:pt idx="2584">
                  <c:v>618.06377599999996</c:v>
                </c:pt>
                <c:pt idx="2585">
                  <c:v>618.30463399999996</c:v>
                </c:pt>
                <c:pt idx="2586">
                  <c:v>618.53340300000002</c:v>
                </c:pt>
                <c:pt idx="2587">
                  <c:v>618.77529300000003</c:v>
                </c:pt>
                <c:pt idx="2588">
                  <c:v>619.01485000000002</c:v>
                </c:pt>
                <c:pt idx="2589">
                  <c:v>619.25396599999999</c:v>
                </c:pt>
                <c:pt idx="2590">
                  <c:v>619.49115400000005</c:v>
                </c:pt>
                <c:pt idx="2591">
                  <c:v>619.73118299999999</c:v>
                </c:pt>
                <c:pt idx="2592">
                  <c:v>619.97040500000003</c:v>
                </c:pt>
                <c:pt idx="2593">
                  <c:v>620.21064000000001</c:v>
                </c:pt>
                <c:pt idx="2594">
                  <c:v>620.449702</c:v>
                </c:pt>
                <c:pt idx="2595">
                  <c:v>620.68869700000005</c:v>
                </c:pt>
                <c:pt idx="2596">
                  <c:v>620.92705999999998</c:v>
                </c:pt>
                <c:pt idx="2597">
                  <c:v>621.16502000000003</c:v>
                </c:pt>
                <c:pt idx="2598">
                  <c:v>621.40509899999995</c:v>
                </c:pt>
                <c:pt idx="2599">
                  <c:v>621.64335400000004</c:v>
                </c:pt>
                <c:pt idx="2600">
                  <c:v>621.88280699999996</c:v>
                </c:pt>
                <c:pt idx="2601">
                  <c:v>622.121173</c:v>
                </c:pt>
                <c:pt idx="2602">
                  <c:v>622.36122399999999</c:v>
                </c:pt>
                <c:pt idx="2603">
                  <c:v>622.60302300000001</c:v>
                </c:pt>
                <c:pt idx="2604">
                  <c:v>622.84579399999996</c:v>
                </c:pt>
                <c:pt idx="2605">
                  <c:v>623.08489699999996</c:v>
                </c:pt>
                <c:pt idx="2606">
                  <c:v>623.32583199999999</c:v>
                </c:pt>
                <c:pt idx="2607">
                  <c:v>623.56489399999998</c:v>
                </c:pt>
                <c:pt idx="2608">
                  <c:v>623.80327899999997</c:v>
                </c:pt>
                <c:pt idx="2609">
                  <c:v>624.04327799999999</c:v>
                </c:pt>
                <c:pt idx="2610">
                  <c:v>624.27285600000005</c:v>
                </c:pt>
                <c:pt idx="2611">
                  <c:v>624.522288</c:v>
                </c:pt>
                <c:pt idx="2612">
                  <c:v>624.75183800000002</c:v>
                </c:pt>
                <c:pt idx="2613">
                  <c:v>624.99012400000004</c:v>
                </c:pt>
                <c:pt idx="2614">
                  <c:v>625.23040100000003</c:v>
                </c:pt>
                <c:pt idx="2615">
                  <c:v>625.47041300000001</c:v>
                </c:pt>
                <c:pt idx="2616">
                  <c:v>625.71033599999998</c:v>
                </c:pt>
                <c:pt idx="2617">
                  <c:v>625.95208600000001</c:v>
                </c:pt>
                <c:pt idx="2618">
                  <c:v>626.19227000000001</c:v>
                </c:pt>
                <c:pt idx="2619">
                  <c:v>626.432051</c:v>
                </c:pt>
                <c:pt idx="2620">
                  <c:v>626.67032900000004</c:v>
                </c:pt>
                <c:pt idx="2621">
                  <c:v>626.90985999999998</c:v>
                </c:pt>
                <c:pt idx="2622">
                  <c:v>627.14955999999995</c:v>
                </c:pt>
                <c:pt idx="2623">
                  <c:v>627.386391</c:v>
                </c:pt>
                <c:pt idx="2624">
                  <c:v>627.62501399999996</c:v>
                </c:pt>
                <c:pt idx="2625">
                  <c:v>627.86340099999995</c:v>
                </c:pt>
                <c:pt idx="2626">
                  <c:v>628.10170800000003</c:v>
                </c:pt>
                <c:pt idx="2627">
                  <c:v>628.34026400000005</c:v>
                </c:pt>
                <c:pt idx="2628">
                  <c:v>628.577223</c:v>
                </c:pt>
                <c:pt idx="2629">
                  <c:v>628.81997000000001</c:v>
                </c:pt>
                <c:pt idx="2630">
                  <c:v>629.05904099999998</c:v>
                </c:pt>
                <c:pt idx="2631">
                  <c:v>629.29960400000004</c:v>
                </c:pt>
                <c:pt idx="2632">
                  <c:v>629.53753700000004</c:v>
                </c:pt>
                <c:pt idx="2633">
                  <c:v>629.77439800000002</c:v>
                </c:pt>
                <c:pt idx="2634">
                  <c:v>630.012564</c:v>
                </c:pt>
                <c:pt idx="2635">
                  <c:v>630.25399600000003</c:v>
                </c:pt>
                <c:pt idx="2636">
                  <c:v>630.49014</c:v>
                </c:pt>
                <c:pt idx="2637">
                  <c:v>630.72719500000005</c:v>
                </c:pt>
                <c:pt idx="2638">
                  <c:v>630.96636899999999</c:v>
                </c:pt>
                <c:pt idx="2639">
                  <c:v>631.205378</c:v>
                </c:pt>
                <c:pt idx="2640">
                  <c:v>631.44433000000004</c:v>
                </c:pt>
                <c:pt idx="2641">
                  <c:v>631.68314299999997</c:v>
                </c:pt>
                <c:pt idx="2642">
                  <c:v>631.92217200000005</c:v>
                </c:pt>
                <c:pt idx="2643">
                  <c:v>632.16382599999997</c:v>
                </c:pt>
                <c:pt idx="2644">
                  <c:v>632.40111400000001</c:v>
                </c:pt>
                <c:pt idx="2645">
                  <c:v>632.64099499999998</c:v>
                </c:pt>
                <c:pt idx="2646">
                  <c:v>632.87983599999995</c:v>
                </c:pt>
                <c:pt idx="2647">
                  <c:v>633.11787300000003</c:v>
                </c:pt>
                <c:pt idx="2648">
                  <c:v>633.35799799999995</c:v>
                </c:pt>
                <c:pt idx="2649">
                  <c:v>633.59687499999995</c:v>
                </c:pt>
                <c:pt idx="2650">
                  <c:v>633.83405600000003</c:v>
                </c:pt>
                <c:pt idx="2651">
                  <c:v>634.073172</c:v>
                </c:pt>
                <c:pt idx="2652">
                  <c:v>634.31221300000004</c:v>
                </c:pt>
                <c:pt idx="2653">
                  <c:v>634.55582300000003</c:v>
                </c:pt>
                <c:pt idx="2654">
                  <c:v>634.79308800000001</c:v>
                </c:pt>
                <c:pt idx="2655">
                  <c:v>635.03299700000002</c:v>
                </c:pt>
                <c:pt idx="2656">
                  <c:v>635.27164200000004</c:v>
                </c:pt>
                <c:pt idx="2657">
                  <c:v>635.51035300000001</c:v>
                </c:pt>
                <c:pt idx="2658">
                  <c:v>635.74912600000005</c:v>
                </c:pt>
                <c:pt idx="2659">
                  <c:v>635.99091399999998</c:v>
                </c:pt>
                <c:pt idx="2660">
                  <c:v>636.22814900000003</c:v>
                </c:pt>
                <c:pt idx="2661">
                  <c:v>636.46795699999996</c:v>
                </c:pt>
                <c:pt idx="2662">
                  <c:v>636.706817</c:v>
                </c:pt>
                <c:pt idx="2663">
                  <c:v>636.94499499999995</c:v>
                </c:pt>
                <c:pt idx="2664">
                  <c:v>637.18313899999998</c:v>
                </c:pt>
                <c:pt idx="2665">
                  <c:v>637.42200100000002</c:v>
                </c:pt>
                <c:pt idx="2666">
                  <c:v>637.66197399999999</c:v>
                </c:pt>
                <c:pt idx="2667">
                  <c:v>637.90000499999996</c:v>
                </c:pt>
                <c:pt idx="2668">
                  <c:v>638.13910599999997</c:v>
                </c:pt>
                <c:pt idx="2669">
                  <c:v>638.37897899999996</c:v>
                </c:pt>
                <c:pt idx="2670">
                  <c:v>638.61779200000001</c:v>
                </c:pt>
                <c:pt idx="2671">
                  <c:v>638.85641899999996</c:v>
                </c:pt>
                <c:pt idx="2672">
                  <c:v>639.09531700000002</c:v>
                </c:pt>
                <c:pt idx="2673">
                  <c:v>639.33678599999996</c:v>
                </c:pt>
                <c:pt idx="2674">
                  <c:v>639.57486300000005</c:v>
                </c:pt>
                <c:pt idx="2675">
                  <c:v>639.81467399999997</c:v>
                </c:pt>
                <c:pt idx="2676">
                  <c:v>640.05486399999995</c:v>
                </c:pt>
                <c:pt idx="2677">
                  <c:v>640.29465000000005</c:v>
                </c:pt>
                <c:pt idx="2678">
                  <c:v>640.53455499999995</c:v>
                </c:pt>
                <c:pt idx="2679">
                  <c:v>640.77335300000004</c:v>
                </c:pt>
                <c:pt idx="2680">
                  <c:v>641.01232400000004</c:v>
                </c:pt>
                <c:pt idx="2681">
                  <c:v>641.25184300000001</c:v>
                </c:pt>
                <c:pt idx="2682">
                  <c:v>641.48988399999996</c:v>
                </c:pt>
                <c:pt idx="2683">
                  <c:v>641.72971199999995</c:v>
                </c:pt>
                <c:pt idx="2684">
                  <c:v>641.96988199999998</c:v>
                </c:pt>
                <c:pt idx="2685">
                  <c:v>642.20988999999997</c:v>
                </c:pt>
                <c:pt idx="2686">
                  <c:v>642.44984399999998</c:v>
                </c:pt>
                <c:pt idx="2687">
                  <c:v>642.68972799999995</c:v>
                </c:pt>
                <c:pt idx="2688">
                  <c:v>642.92796199999998</c:v>
                </c:pt>
                <c:pt idx="2689">
                  <c:v>643.16689099999996</c:v>
                </c:pt>
                <c:pt idx="2690">
                  <c:v>643.40698899999995</c:v>
                </c:pt>
                <c:pt idx="2691">
                  <c:v>643.64585599999998</c:v>
                </c:pt>
                <c:pt idx="2692">
                  <c:v>643.88314100000002</c:v>
                </c:pt>
                <c:pt idx="2693">
                  <c:v>644.12206000000003</c:v>
                </c:pt>
                <c:pt idx="2694">
                  <c:v>644.36372700000004</c:v>
                </c:pt>
                <c:pt idx="2695">
                  <c:v>644.60163399999999</c:v>
                </c:pt>
                <c:pt idx="2696">
                  <c:v>644.83978500000001</c:v>
                </c:pt>
                <c:pt idx="2697">
                  <c:v>645.06533100000001</c:v>
                </c:pt>
                <c:pt idx="2698">
                  <c:v>645.30208500000003</c:v>
                </c:pt>
                <c:pt idx="2699">
                  <c:v>645.54195900000002</c:v>
                </c:pt>
                <c:pt idx="2700">
                  <c:v>645.78918799999997</c:v>
                </c:pt>
                <c:pt idx="2701">
                  <c:v>646.02694299999996</c:v>
                </c:pt>
                <c:pt idx="2702">
                  <c:v>646.262834</c:v>
                </c:pt>
                <c:pt idx="2703">
                  <c:v>646.50002099999995</c:v>
                </c:pt>
                <c:pt idx="2704">
                  <c:v>646.73734400000001</c:v>
                </c:pt>
                <c:pt idx="2705">
                  <c:v>646.97599100000002</c:v>
                </c:pt>
                <c:pt idx="2706">
                  <c:v>647.21364900000003</c:v>
                </c:pt>
                <c:pt idx="2707">
                  <c:v>647.45594700000004</c:v>
                </c:pt>
                <c:pt idx="2708">
                  <c:v>647.69404799999995</c:v>
                </c:pt>
                <c:pt idx="2709">
                  <c:v>647.93143799999996</c:v>
                </c:pt>
                <c:pt idx="2710">
                  <c:v>648.16900699999997</c:v>
                </c:pt>
                <c:pt idx="2711">
                  <c:v>648.40814799999998</c:v>
                </c:pt>
                <c:pt idx="2712">
                  <c:v>648.64665300000001</c:v>
                </c:pt>
                <c:pt idx="2713">
                  <c:v>648.87217499999997</c:v>
                </c:pt>
                <c:pt idx="2714">
                  <c:v>649.11360300000001</c:v>
                </c:pt>
                <c:pt idx="2715">
                  <c:v>649.35284300000001</c:v>
                </c:pt>
                <c:pt idx="2716">
                  <c:v>649.59306400000003</c:v>
                </c:pt>
                <c:pt idx="2717">
                  <c:v>649.83311800000001</c:v>
                </c:pt>
                <c:pt idx="2718">
                  <c:v>650.073262</c:v>
                </c:pt>
                <c:pt idx="2719">
                  <c:v>650.31313999999998</c:v>
                </c:pt>
                <c:pt idx="2720">
                  <c:v>650.55322200000001</c:v>
                </c:pt>
                <c:pt idx="2721">
                  <c:v>650.782961</c:v>
                </c:pt>
                <c:pt idx="2722">
                  <c:v>651.02233799999999</c:v>
                </c:pt>
                <c:pt idx="2723">
                  <c:v>651.26238599999999</c:v>
                </c:pt>
                <c:pt idx="2724">
                  <c:v>651.50179000000003</c:v>
                </c:pt>
                <c:pt idx="2725">
                  <c:v>651.74000899999999</c:v>
                </c:pt>
                <c:pt idx="2726">
                  <c:v>651.97833000000003</c:v>
                </c:pt>
                <c:pt idx="2727">
                  <c:v>652.21775200000002</c:v>
                </c:pt>
                <c:pt idx="2728">
                  <c:v>652.45608500000003</c:v>
                </c:pt>
                <c:pt idx="2729">
                  <c:v>652.69874800000002</c:v>
                </c:pt>
                <c:pt idx="2730">
                  <c:v>652.93791999999996</c:v>
                </c:pt>
                <c:pt idx="2731">
                  <c:v>653.17633000000001</c:v>
                </c:pt>
                <c:pt idx="2732">
                  <c:v>653.41563099999996</c:v>
                </c:pt>
                <c:pt idx="2733">
                  <c:v>653.65663700000005</c:v>
                </c:pt>
                <c:pt idx="2734">
                  <c:v>653.89502300000004</c:v>
                </c:pt>
                <c:pt idx="2735">
                  <c:v>654.13328999999999</c:v>
                </c:pt>
                <c:pt idx="2736">
                  <c:v>654.372615</c:v>
                </c:pt>
                <c:pt idx="2737">
                  <c:v>654.61363100000005</c:v>
                </c:pt>
                <c:pt idx="2738">
                  <c:v>654.85478599999999</c:v>
                </c:pt>
                <c:pt idx="2739">
                  <c:v>655.095009</c:v>
                </c:pt>
                <c:pt idx="2740">
                  <c:v>655.33589099999995</c:v>
                </c:pt>
                <c:pt idx="2741">
                  <c:v>655.57659899999999</c:v>
                </c:pt>
                <c:pt idx="2742">
                  <c:v>655.81575399999997</c:v>
                </c:pt>
                <c:pt idx="2743">
                  <c:v>656.05477699999994</c:v>
                </c:pt>
                <c:pt idx="2744">
                  <c:v>656.29374700000005</c:v>
                </c:pt>
                <c:pt idx="2745">
                  <c:v>656.53272600000003</c:v>
                </c:pt>
                <c:pt idx="2746">
                  <c:v>656.77358800000002</c:v>
                </c:pt>
                <c:pt idx="2747">
                  <c:v>657.01452800000004</c:v>
                </c:pt>
                <c:pt idx="2748">
                  <c:v>657.254187</c:v>
                </c:pt>
                <c:pt idx="2749">
                  <c:v>657.494956</c:v>
                </c:pt>
                <c:pt idx="2750">
                  <c:v>657.72371199999998</c:v>
                </c:pt>
                <c:pt idx="2751">
                  <c:v>657.96495800000002</c:v>
                </c:pt>
                <c:pt idx="2752">
                  <c:v>658.20417099999997</c:v>
                </c:pt>
                <c:pt idx="2753">
                  <c:v>658.44413999999995</c:v>
                </c:pt>
                <c:pt idx="2754">
                  <c:v>658.68418899999995</c:v>
                </c:pt>
                <c:pt idx="2755">
                  <c:v>658.92229299999997</c:v>
                </c:pt>
                <c:pt idx="2756">
                  <c:v>659.16160300000001</c:v>
                </c:pt>
                <c:pt idx="2757">
                  <c:v>659.40076399999998</c:v>
                </c:pt>
                <c:pt idx="2758">
                  <c:v>659.63991599999997</c:v>
                </c:pt>
                <c:pt idx="2759">
                  <c:v>659.878873</c:v>
                </c:pt>
                <c:pt idx="2760">
                  <c:v>660.11991399999999</c:v>
                </c:pt>
                <c:pt idx="2761">
                  <c:v>660.36070199999995</c:v>
                </c:pt>
                <c:pt idx="2762">
                  <c:v>660.60172299999999</c:v>
                </c:pt>
                <c:pt idx="2763">
                  <c:v>660.84261500000002</c:v>
                </c:pt>
                <c:pt idx="2764">
                  <c:v>661.08373400000005</c:v>
                </c:pt>
                <c:pt idx="2765">
                  <c:v>661.32288900000003</c:v>
                </c:pt>
                <c:pt idx="2766">
                  <c:v>661.56106299999999</c:v>
                </c:pt>
                <c:pt idx="2767">
                  <c:v>661.801829</c:v>
                </c:pt>
                <c:pt idx="2768">
                  <c:v>662.04022899999995</c:v>
                </c:pt>
                <c:pt idx="2769">
                  <c:v>662.28092000000004</c:v>
                </c:pt>
                <c:pt idx="2770">
                  <c:v>662.521029</c:v>
                </c:pt>
                <c:pt idx="2771">
                  <c:v>662.75073999999995</c:v>
                </c:pt>
                <c:pt idx="2772">
                  <c:v>662.99108100000001</c:v>
                </c:pt>
                <c:pt idx="2773">
                  <c:v>663.231086</c:v>
                </c:pt>
                <c:pt idx="2774">
                  <c:v>663.47115299999996</c:v>
                </c:pt>
                <c:pt idx="2775">
                  <c:v>663.71386199999995</c:v>
                </c:pt>
                <c:pt idx="2776">
                  <c:v>663.95211800000004</c:v>
                </c:pt>
                <c:pt idx="2777">
                  <c:v>664.19211499999994</c:v>
                </c:pt>
                <c:pt idx="2778">
                  <c:v>664.43026099999997</c:v>
                </c:pt>
                <c:pt idx="2779">
                  <c:v>664.67205999999999</c:v>
                </c:pt>
                <c:pt idx="2780">
                  <c:v>664.91033600000003</c:v>
                </c:pt>
                <c:pt idx="2781">
                  <c:v>665.14953400000002</c:v>
                </c:pt>
                <c:pt idx="2782">
                  <c:v>665.388643</c:v>
                </c:pt>
                <c:pt idx="2783">
                  <c:v>665.62769000000003</c:v>
                </c:pt>
                <c:pt idx="2784">
                  <c:v>665.86692500000004</c:v>
                </c:pt>
                <c:pt idx="2785">
                  <c:v>666.10599400000001</c:v>
                </c:pt>
                <c:pt idx="2786">
                  <c:v>666.34571000000005</c:v>
                </c:pt>
                <c:pt idx="2787">
                  <c:v>666.58536900000001</c:v>
                </c:pt>
                <c:pt idx="2788">
                  <c:v>666.82505900000001</c:v>
                </c:pt>
                <c:pt idx="2789">
                  <c:v>667.05460600000004</c:v>
                </c:pt>
                <c:pt idx="2790">
                  <c:v>667.29568300000005</c:v>
                </c:pt>
                <c:pt idx="2791">
                  <c:v>667.53667700000005</c:v>
                </c:pt>
                <c:pt idx="2792">
                  <c:v>667.77770799999996</c:v>
                </c:pt>
                <c:pt idx="2793">
                  <c:v>668.01869599999998</c:v>
                </c:pt>
                <c:pt idx="2794">
                  <c:v>668.25775599999997</c:v>
                </c:pt>
                <c:pt idx="2795">
                  <c:v>668.49682900000005</c:v>
                </c:pt>
                <c:pt idx="2796">
                  <c:v>668.73502199999996</c:v>
                </c:pt>
                <c:pt idx="2797">
                  <c:v>668.97596099999998</c:v>
                </c:pt>
                <c:pt idx="2798">
                  <c:v>669.21315500000003</c:v>
                </c:pt>
                <c:pt idx="2799">
                  <c:v>669.45574299999998</c:v>
                </c:pt>
                <c:pt idx="2800">
                  <c:v>669.69468400000005</c:v>
                </c:pt>
                <c:pt idx="2801">
                  <c:v>669.93562999999995</c:v>
                </c:pt>
                <c:pt idx="2802">
                  <c:v>670.17477399999996</c:v>
                </c:pt>
                <c:pt idx="2803">
                  <c:v>670.41361199999994</c:v>
                </c:pt>
                <c:pt idx="2804">
                  <c:v>670.65263900000002</c:v>
                </c:pt>
                <c:pt idx="2805">
                  <c:v>670.89169800000002</c:v>
                </c:pt>
                <c:pt idx="2806">
                  <c:v>671.13000599999998</c:v>
                </c:pt>
                <c:pt idx="2807">
                  <c:v>671.37092500000006</c:v>
                </c:pt>
                <c:pt idx="2808">
                  <c:v>671.60930499999995</c:v>
                </c:pt>
                <c:pt idx="2809">
                  <c:v>671.84743600000002</c:v>
                </c:pt>
                <c:pt idx="2810">
                  <c:v>672.08871699999997</c:v>
                </c:pt>
                <c:pt idx="2811">
                  <c:v>672.32779600000003</c:v>
                </c:pt>
                <c:pt idx="2812">
                  <c:v>672.56676200000004</c:v>
                </c:pt>
                <c:pt idx="2813">
                  <c:v>672.80630699999995</c:v>
                </c:pt>
                <c:pt idx="2814">
                  <c:v>673.04890699999999</c:v>
                </c:pt>
                <c:pt idx="2815">
                  <c:v>673.28833899999995</c:v>
                </c:pt>
                <c:pt idx="2816">
                  <c:v>673.52816700000005</c:v>
                </c:pt>
                <c:pt idx="2817">
                  <c:v>673.76883799999996</c:v>
                </c:pt>
                <c:pt idx="2818">
                  <c:v>674.00700600000005</c:v>
                </c:pt>
                <c:pt idx="2819">
                  <c:v>674.24640299999999</c:v>
                </c:pt>
                <c:pt idx="2820">
                  <c:v>674.47590100000002</c:v>
                </c:pt>
                <c:pt idx="2821">
                  <c:v>674.71661200000005</c:v>
                </c:pt>
                <c:pt idx="2822">
                  <c:v>674.95594600000004</c:v>
                </c:pt>
                <c:pt idx="2823">
                  <c:v>675.19597399999998</c:v>
                </c:pt>
                <c:pt idx="2824">
                  <c:v>675.43580399999996</c:v>
                </c:pt>
                <c:pt idx="2825">
                  <c:v>675.67491600000005</c:v>
                </c:pt>
                <c:pt idx="2826">
                  <c:v>675.91324399999996</c:v>
                </c:pt>
                <c:pt idx="2827">
                  <c:v>676.15590699999996</c:v>
                </c:pt>
                <c:pt idx="2828">
                  <c:v>676.39492299999995</c:v>
                </c:pt>
                <c:pt idx="2829">
                  <c:v>676.63389800000004</c:v>
                </c:pt>
                <c:pt idx="2830">
                  <c:v>676.87204899999995</c:v>
                </c:pt>
                <c:pt idx="2831">
                  <c:v>677.11299899999995</c:v>
                </c:pt>
                <c:pt idx="2832">
                  <c:v>677.35292900000002</c:v>
                </c:pt>
                <c:pt idx="2833">
                  <c:v>677.59376899999995</c:v>
                </c:pt>
                <c:pt idx="2834">
                  <c:v>677.832897</c:v>
                </c:pt>
                <c:pt idx="2835">
                  <c:v>678.07100000000003</c:v>
                </c:pt>
                <c:pt idx="2836">
                  <c:v>678.31174799999997</c:v>
                </c:pt>
                <c:pt idx="2837">
                  <c:v>678.55257400000005</c:v>
                </c:pt>
                <c:pt idx="2838">
                  <c:v>678.79357300000004</c:v>
                </c:pt>
                <c:pt idx="2839">
                  <c:v>679.03339400000004</c:v>
                </c:pt>
                <c:pt idx="2840">
                  <c:v>679.27310499999999</c:v>
                </c:pt>
                <c:pt idx="2841">
                  <c:v>679.51385900000002</c:v>
                </c:pt>
                <c:pt idx="2842">
                  <c:v>679.75275999999997</c:v>
                </c:pt>
                <c:pt idx="2843">
                  <c:v>679.98134600000003</c:v>
                </c:pt>
                <c:pt idx="2844">
                  <c:v>680.22259399999996</c:v>
                </c:pt>
                <c:pt idx="2845">
                  <c:v>680.46168499999999</c:v>
                </c:pt>
                <c:pt idx="2846">
                  <c:v>680.700784</c:v>
                </c:pt>
                <c:pt idx="2847">
                  <c:v>680.95017399999995</c:v>
                </c:pt>
                <c:pt idx="2848">
                  <c:v>681.18806099999995</c:v>
                </c:pt>
                <c:pt idx="2849">
                  <c:v>681.42744700000003</c:v>
                </c:pt>
                <c:pt idx="2850">
                  <c:v>681.658682</c:v>
                </c:pt>
                <c:pt idx="2851">
                  <c:v>681.89794900000004</c:v>
                </c:pt>
                <c:pt idx="2852">
                  <c:v>682.13700500000004</c:v>
                </c:pt>
                <c:pt idx="2853">
                  <c:v>682.37781399999994</c:v>
                </c:pt>
                <c:pt idx="2854">
                  <c:v>682.61605299999997</c:v>
                </c:pt>
                <c:pt idx="2855">
                  <c:v>682.85696700000005</c:v>
                </c:pt>
                <c:pt idx="2856">
                  <c:v>683.09422800000004</c:v>
                </c:pt>
                <c:pt idx="2857">
                  <c:v>683.33498699999996</c:v>
                </c:pt>
                <c:pt idx="2858">
                  <c:v>683.57211400000006</c:v>
                </c:pt>
                <c:pt idx="2859">
                  <c:v>683.81471099999999</c:v>
                </c:pt>
                <c:pt idx="2860">
                  <c:v>684.05300599999998</c:v>
                </c:pt>
                <c:pt idx="2861">
                  <c:v>684.29356099999995</c:v>
                </c:pt>
                <c:pt idx="2862">
                  <c:v>684.533276</c:v>
                </c:pt>
                <c:pt idx="2863">
                  <c:v>684.76330499999995</c:v>
                </c:pt>
                <c:pt idx="2864">
                  <c:v>685.00463000000002</c:v>
                </c:pt>
                <c:pt idx="2865">
                  <c:v>685.24354500000004</c:v>
                </c:pt>
                <c:pt idx="2866">
                  <c:v>685.48279600000001</c:v>
                </c:pt>
                <c:pt idx="2867">
                  <c:v>685.73299199999997</c:v>
                </c:pt>
                <c:pt idx="2868">
                  <c:v>685.96043699999996</c:v>
                </c:pt>
                <c:pt idx="2869">
                  <c:v>686.20220300000005</c:v>
                </c:pt>
                <c:pt idx="2870">
                  <c:v>686.44212100000004</c:v>
                </c:pt>
                <c:pt idx="2871">
                  <c:v>686.68462</c:v>
                </c:pt>
                <c:pt idx="2872">
                  <c:v>686.92379200000005</c:v>
                </c:pt>
                <c:pt idx="2873">
                  <c:v>687.16292599999997</c:v>
                </c:pt>
                <c:pt idx="2874">
                  <c:v>687.40114000000005</c:v>
                </c:pt>
                <c:pt idx="2875">
                  <c:v>687.64372900000001</c:v>
                </c:pt>
                <c:pt idx="2876">
                  <c:v>687.88270399999999</c:v>
                </c:pt>
                <c:pt idx="2877">
                  <c:v>688.12179100000003</c:v>
                </c:pt>
                <c:pt idx="2878">
                  <c:v>688.36091999999996</c:v>
                </c:pt>
                <c:pt idx="2879">
                  <c:v>688.60162500000001</c:v>
                </c:pt>
                <c:pt idx="2880">
                  <c:v>688.84062100000006</c:v>
                </c:pt>
                <c:pt idx="2881">
                  <c:v>689.08156599999995</c:v>
                </c:pt>
                <c:pt idx="2882">
                  <c:v>689.32137</c:v>
                </c:pt>
                <c:pt idx="2883">
                  <c:v>689.55459699999994</c:v>
                </c:pt>
                <c:pt idx="2884">
                  <c:v>689.79573200000004</c:v>
                </c:pt>
                <c:pt idx="2885">
                  <c:v>690.03675699999997</c:v>
                </c:pt>
                <c:pt idx="2886">
                  <c:v>690.27753900000005</c:v>
                </c:pt>
                <c:pt idx="2887">
                  <c:v>690.51730099999997</c:v>
                </c:pt>
                <c:pt idx="2888">
                  <c:v>690.75708599999996</c:v>
                </c:pt>
                <c:pt idx="2889">
                  <c:v>690.99780999999996</c:v>
                </c:pt>
                <c:pt idx="2890">
                  <c:v>691.23872500000004</c:v>
                </c:pt>
                <c:pt idx="2891">
                  <c:v>691.47831199999996</c:v>
                </c:pt>
                <c:pt idx="2892">
                  <c:v>691.70791499999996</c:v>
                </c:pt>
                <c:pt idx="2893">
                  <c:v>691.94804199999999</c:v>
                </c:pt>
                <c:pt idx="2894">
                  <c:v>692.18622500000004</c:v>
                </c:pt>
                <c:pt idx="2895">
                  <c:v>692.42606000000001</c:v>
                </c:pt>
                <c:pt idx="2896">
                  <c:v>692.66601000000003</c:v>
                </c:pt>
                <c:pt idx="2897">
                  <c:v>692.90424299999995</c:v>
                </c:pt>
                <c:pt idx="2898">
                  <c:v>693.14430900000002</c:v>
                </c:pt>
                <c:pt idx="2899">
                  <c:v>693.38239999999996</c:v>
                </c:pt>
                <c:pt idx="2900">
                  <c:v>693.62165700000003</c:v>
                </c:pt>
                <c:pt idx="2901">
                  <c:v>693.86089800000002</c:v>
                </c:pt>
                <c:pt idx="2902">
                  <c:v>694.09944499999995</c:v>
                </c:pt>
                <c:pt idx="2903">
                  <c:v>694.34115999999995</c:v>
                </c:pt>
                <c:pt idx="2904">
                  <c:v>694.58124199999997</c:v>
                </c:pt>
                <c:pt idx="2905">
                  <c:v>694.82111299999997</c:v>
                </c:pt>
                <c:pt idx="2906">
                  <c:v>695.05281600000001</c:v>
                </c:pt>
                <c:pt idx="2907">
                  <c:v>695.30222200000003</c:v>
                </c:pt>
                <c:pt idx="2908">
                  <c:v>695.53380500000003</c:v>
                </c:pt>
                <c:pt idx="2909">
                  <c:v>695.77297399999998</c:v>
                </c:pt>
                <c:pt idx="2910">
                  <c:v>696.012246</c:v>
                </c:pt>
                <c:pt idx="2911">
                  <c:v>696.25484800000004</c:v>
                </c:pt>
                <c:pt idx="2912">
                  <c:v>696.493064</c:v>
                </c:pt>
                <c:pt idx="2913">
                  <c:v>696.73396000000002</c:v>
                </c:pt>
                <c:pt idx="2914">
                  <c:v>696.97313699999995</c:v>
                </c:pt>
                <c:pt idx="2915">
                  <c:v>697.21309699999995</c:v>
                </c:pt>
                <c:pt idx="2916">
                  <c:v>697.45398799999998</c:v>
                </c:pt>
                <c:pt idx="2917">
                  <c:v>697.68259499999999</c:v>
                </c:pt>
                <c:pt idx="2918">
                  <c:v>697.923</c:v>
                </c:pt>
                <c:pt idx="2919">
                  <c:v>698.16324699999996</c:v>
                </c:pt>
                <c:pt idx="2920">
                  <c:v>698.40282500000001</c:v>
                </c:pt>
                <c:pt idx="2921">
                  <c:v>698.64382799999998</c:v>
                </c:pt>
                <c:pt idx="2922">
                  <c:v>698.88488600000005</c:v>
                </c:pt>
                <c:pt idx="2923">
                  <c:v>699.123244</c:v>
                </c:pt>
                <c:pt idx="2924">
                  <c:v>699.36264100000005</c:v>
                </c:pt>
                <c:pt idx="2925">
                  <c:v>699.60354099999995</c:v>
                </c:pt>
                <c:pt idx="2926">
                  <c:v>699.84268999999995</c:v>
                </c:pt>
                <c:pt idx="2927">
                  <c:v>700.08166100000005</c:v>
                </c:pt>
                <c:pt idx="2928">
                  <c:v>700.320964</c:v>
                </c:pt>
                <c:pt idx="2929">
                  <c:v>700.55892600000004</c:v>
                </c:pt>
                <c:pt idx="2930">
                  <c:v>700.79988400000002</c:v>
                </c:pt>
                <c:pt idx="2931">
                  <c:v>701.03802299999995</c:v>
                </c:pt>
                <c:pt idx="2932">
                  <c:v>701.27605200000005</c:v>
                </c:pt>
                <c:pt idx="2933">
                  <c:v>701.51421400000004</c:v>
                </c:pt>
                <c:pt idx="2934">
                  <c:v>701.75355000000002</c:v>
                </c:pt>
                <c:pt idx="2935">
                  <c:v>701.995226</c:v>
                </c:pt>
                <c:pt idx="2936">
                  <c:v>702.23337300000003</c:v>
                </c:pt>
                <c:pt idx="2937">
                  <c:v>702.473343</c:v>
                </c:pt>
                <c:pt idx="2938">
                  <c:v>702.71333600000003</c:v>
                </c:pt>
                <c:pt idx="2939">
                  <c:v>702.95505900000001</c:v>
                </c:pt>
                <c:pt idx="2940">
                  <c:v>703.18483200000003</c:v>
                </c:pt>
                <c:pt idx="2941">
                  <c:v>703.42599900000005</c:v>
                </c:pt>
                <c:pt idx="2942">
                  <c:v>703.66511100000002</c:v>
                </c:pt>
                <c:pt idx="2943">
                  <c:v>703.90528800000004</c:v>
                </c:pt>
                <c:pt idx="2944">
                  <c:v>704.14538300000004</c:v>
                </c:pt>
                <c:pt idx="2945">
                  <c:v>704.38529400000004</c:v>
                </c:pt>
                <c:pt idx="2946">
                  <c:v>704.62524399999995</c:v>
                </c:pt>
                <c:pt idx="2947">
                  <c:v>704.86796300000003</c:v>
                </c:pt>
                <c:pt idx="2948">
                  <c:v>705.09872600000006</c:v>
                </c:pt>
                <c:pt idx="2949">
                  <c:v>705.33975499999997</c:v>
                </c:pt>
                <c:pt idx="2950">
                  <c:v>705.57821799999999</c:v>
                </c:pt>
                <c:pt idx="2951">
                  <c:v>705.81823899999995</c:v>
                </c:pt>
                <c:pt idx="2952">
                  <c:v>706.05827899999997</c:v>
                </c:pt>
                <c:pt idx="2953">
                  <c:v>706.29891899999996</c:v>
                </c:pt>
                <c:pt idx="2954">
                  <c:v>706.53979500000003</c:v>
                </c:pt>
                <c:pt idx="2955">
                  <c:v>706.77939000000003</c:v>
                </c:pt>
                <c:pt idx="2956">
                  <c:v>707.02053100000001</c:v>
                </c:pt>
                <c:pt idx="2957">
                  <c:v>707.24981600000001</c:v>
                </c:pt>
                <c:pt idx="2958">
                  <c:v>707.48975800000005</c:v>
                </c:pt>
                <c:pt idx="2959">
                  <c:v>707.73911299999997</c:v>
                </c:pt>
                <c:pt idx="2960">
                  <c:v>707.97717899999998</c:v>
                </c:pt>
                <c:pt idx="2961">
                  <c:v>708.20674599999995</c:v>
                </c:pt>
                <c:pt idx="2962">
                  <c:v>708.45617300000004</c:v>
                </c:pt>
                <c:pt idx="2963">
                  <c:v>708.687589</c:v>
                </c:pt>
                <c:pt idx="2964">
                  <c:v>708.92601000000002</c:v>
                </c:pt>
                <c:pt idx="2965">
                  <c:v>709.16692899999998</c:v>
                </c:pt>
                <c:pt idx="2966">
                  <c:v>709.40704500000004</c:v>
                </c:pt>
                <c:pt idx="2967">
                  <c:v>709.64987199999996</c:v>
                </c:pt>
                <c:pt idx="2968">
                  <c:v>709.88806399999999</c:v>
                </c:pt>
                <c:pt idx="2969">
                  <c:v>710.12813300000005</c:v>
                </c:pt>
                <c:pt idx="2970">
                  <c:v>710.36802899999998</c:v>
                </c:pt>
                <c:pt idx="2971">
                  <c:v>710.60887700000001</c:v>
                </c:pt>
                <c:pt idx="2972">
                  <c:v>710.84707900000001</c:v>
                </c:pt>
                <c:pt idx="2973">
                  <c:v>711.07682499999999</c:v>
                </c:pt>
                <c:pt idx="2974">
                  <c:v>711.31525799999997</c:v>
                </c:pt>
                <c:pt idx="2975">
                  <c:v>711.55541600000004</c:v>
                </c:pt>
                <c:pt idx="2976">
                  <c:v>711.79660200000001</c:v>
                </c:pt>
                <c:pt idx="2977">
                  <c:v>712.03782999999999</c:v>
                </c:pt>
                <c:pt idx="2978">
                  <c:v>712.27882599999998</c:v>
                </c:pt>
                <c:pt idx="2979">
                  <c:v>712.51700100000005</c:v>
                </c:pt>
                <c:pt idx="2980">
                  <c:v>712.75714900000003</c:v>
                </c:pt>
                <c:pt idx="2981">
                  <c:v>712.99719800000003</c:v>
                </c:pt>
                <c:pt idx="2982">
                  <c:v>713.23739899999998</c:v>
                </c:pt>
                <c:pt idx="2983">
                  <c:v>713.47719400000005</c:v>
                </c:pt>
                <c:pt idx="2984">
                  <c:v>713.70879300000001</c:v>
                </c:pt>
                <c:pt idx="2985">
                  <c:v>713.949118</c:v>
                </c:pt>
                <c:pt idx="2986">
                  <c:v>714.19256800000005</c:v>
                </c:pt>
                <c:pt idx="2987">
                  <c:v>714.43372899999997</c:v>
                </c:pt>
                <c:pt idx="2988">
                  <c:v>714.67472399999997</c:v>
                </c:pt>
                <c:pt idx="2989">
                  <c:v>714.91568099999995</c:v>
                </c:pt>
                <c:pt idx="2990">
                  <c:v>715.14567099999999</c:v>
                </c:pt>
                <c:pt idx="2991">
                  <c:v>715.38683900000001</c:v>
                </c:pt>
                <c:pt idx="2992">
                  <c:v>715.62799199999995</c:v>
                </c:pt>
                <c:pt idx="2993">
                  <c:v>715.86796600000002</c:v>
                </c:pt>
                <c:pt idx="2994">
                  <c:v>716.10430799999995</c:v>
                </c:pt>
                <c:pt idx="2995">
                  <c:v>716.34453900000005</c:v>
                </c:pt>
                <c:pt idx="2996">
                  <c:v>716.58287399999995</c:v>
                </c:pt>
                <c:pt idx="2997">
                  <c:v>716.82192399999997</c:v>
                </c:pt>
                <c:pt idx="2998">
                  <c:v>717.06024400000001</c:v>
                </c:pt>
                <c:pt idx="2999">
                  <c:v>717.298179</c:v>
                </c:pt>
                <c:pt idx="3000">
                  <c:v>717.53640600000006</c:v>
                </c:pt>
                <c:pt idx="3001">
                  <c:v>717.786924</c:v>
                </c:pt>
                <c:pt idx="3002">
                  <c:v>718.02506300000005</c:v>
                </c:pt>
                <c:pt idx="3003">
                  <c:v>718.25332600000002</c:v>
                </c:pt>
                <c:pt idx="3004">
                  <c:v>718.49527399999999</c:v>
                </c:pt>
                <c:pt idx="3005">
                  <c:v>718.73786199999995</c:v>
                </c:pt>
                <c:pt idx="3006">
                  <c:v>718.97802000000001</c:v>
                </c:pt>
                <c:pt idx="3007">
                  <c:v>719.21888999999999</c:v>
                </c:pt>
                <c:pt idx="3008">
                  <c:v>719.45792700000004</c:v>
                </c:pt>
                <c:pt idx="3009">
                  <c:v>719.69881699999996</c:v>
                </c:pt>
                <c:pt idx="3010">
                  <c:v>719.93798200000003</c:v>
                </c:pt>
                <c:pt idx="3011">
                  <c:v>720.17591400000003</c:v>
                </c:pt>
                <c:pt idx="3012">
                  <c:v>720.41495999999995</c:v>
                </c:pt>
                <c:pt idx="3013">
                  <c:v>720.65295600000002</c:v>
                </c:pt>
                <c:pt idx="3014">
                  <c:v>720.89014199999997</c:v>
                </c:pt>
                <c:pt idx="3015">
                  <c:v>721.13018299999999</c:v>
                </c:pt>
                <c:pt idx="3016">
                  <c:v>721.36828400000002</c:v>
                </c:pt>
                <c:pt idx="3017">
                  <c:v>721.61085400000002</c:v>
                </c:pt>
                <c:pt idx="3018">
                  <c:v>721.84905200000003</c:v>
                </c:pt>
                <c:pt idx="3019">
                  <c:v>722.08902699999999</c:v>
                </c:pt>
                <c:pt idx="3020">
                  <c:v>722.32991100000004</c:v>
                </c:pt>
                <c:pt idx="3021">
                  <c:v>722.56897000000004</c:v>
                </c:pt>
                <c:pt idx="3022">
                  <c:v>722.80801899999994</c:v>
                </c:pt>
                <c:pt idx="3023">
                  <c:v>723.03793700000006</c:v>
                </c:pt>
                <c:pt idx="3024">
                  <c:v>723.27635299999997</c:v>
                </c:pt>
                <c:pt idx="3025">
                  <c:v>723.517606</c:v>
                </c:pt>
                <c:pt idx="3026">
                  <c:v>723.75684200000001</c:v>
                </c:pt>
                <c:pt idx="3027">
                  <c:v>723.99798799999996</c:v>
                </c:pt>
                <c:pt idx="3028">
                  <c:v>724.23710700000004</c:v>
                </c:pt>
                <c:pt idx="3029">
                  <c:v>724.47788800000001</c:v>
                </c:pt>
                <c:pt idx="3030">
                  <c:v>724.71802000000002</c:v>
                </c:pt>
                <c:pt idx="3031">
                  <c:v>724.96092899999996</c:v>
                </c:pt>
                <c:pt idx="3032">
                  <c:v>725.19028600000001</c:v>
                </c:pt>
                <c:pt idx="3033">
                  <c:v>725.42923900000005</c:v>
                </c:pt>
                <c:pt idx="3034">
                  <c:v>725.65591300000006</c:v>
                </c:pt>
                <c:pt idx="3035">
                  <c:v>725.89316299999996</c:v>
                </c:pt>
                <c:pt idx="3036">
                  <c:v>726.13154099999997</c:v>
                </c:pt>
                <c:pt idx="3037">
                  <c:v>726.35706100000004</c:v>
                </c:pt>
                <c:pt idx="3038">
                  <c:v>726.59424000000001</c:v>
                </c:pt>
                <c:pt idx="3039">
                  <c:v>726.83254599999998</c:v>
                </c:pt>
                <c:pt idx="3040">
                  <c:v>727.08122500000002</c:v>
                </c:pt>
                <c:pt idx="3041">
                  <c:v>727.31807700000002</c:v>
                </c:pt>
                <c:pt idx="3042">
                  <c:v>727.55516</c:v>
                </c:pt>
                <c:pt idx="3043">
                  <c:v>727.79208200000005</c:v>
                </c:pt>
                <c:pt idx="3044">
                  <c:v>728.02928899999995</c:v>
                </c:pt>
                <c:pt idx="3045">
                  <c:v>728.26898000000006</c:v>
                </c:pt>
                <c:pt idx="3046">
                  <c:v>728.50792200000001</c:v>
                </c:pt>
                <c:pt idx="3047">
                  <c:v>728.74506699999995</c:v>
                </c:pt>
                <c:pt idx="3048">
                  <c:v>728.98407899999995</c:v>
                </c:pt>
                <c:pt idx="3049">
                  <c:v>729.22391200000004</c:v>
                </c:pt>
                <c:pt idx="3050">
                  <c:v>729.46109000000001</c:v>
                </c:pt>
                <c:pt idx="3051">
                  <c:v>729.70000600000003</c:v>
                </c:pt>
                <c:pt idx="3052">
                  <c:v>729.93912599999999</c:v>
                </c:pt>
                <c:pt idx="3053">
                  <c:v>730.18097</c:v>
                </c:pt>
                <c:pt idx="3054">
                  <c:v>730.41982700000005</c:v>
                </c:pt>
                <c:pt idx="3055">
                  <c:v>730.65967699999999</c:v>
                </c:pt>
                <c:pt idx="3056">
                  <c:v>730.89785199999994</c:v>
                </c:pt>
                <c:pt idx="3057">
                  <c:v>731.13778300000001</c:v>
                </c:pt>
                <c:pt idx="3058">
                  <c:v>731.37787900000001</c:v>
                </c:pt>
                <c:pt idx="3059">
                  <c:v>731.61777300000006</c:v>
                </c:pt>
                <c:pt idx="3060">
                  <c:v>731.85792200000003</c:v>
                </c:pt>
                <c:pt idx="3061">
                  <c:v>732.097983</c:v>
                </c:pt>
                <c:pt idx="3062">
                  <c:v>732.33405700000003</c:v>
                </c:pt>
                <c:pt idx="3063">
                  <c:v>732.571057</c:v>
                </c:pt>
                <c:pt idx="3064">
                  <c:v>732.81009300000005</c:v>
                </c:pt>
                <c:pt idx="3065">
                  <c:v>733.04909799999996</c:v>
                </c:pt>
                <c:pt idx="3066">
                  <c:v>733.28898300000003</c:v>
                </c:pt>
                <c:pt idx="3067">
                  <c:v>733.51340400000004</c:v>
                </c:pt>
                <c:pt idx="3068">
                  <c:v>733.75237200000004</c:v>
                </c:pt>
                <c:pt idx="3069">
                  <c:v>733.99131</c:v>
                </c:pt>
                <c:pt idx="3070">
                  <c:v>734.22970899999996</c:v>
                </c:pt>
                <c:pt idx="3071">
                  <c:v>734.46781399999998</c:v>
                </c:pt>
                <c:pt idx="3072">
                  <c:v>734.69333300000005</c:v>
                </c:pt>
                <c:pt idx="3073">
                  <c:v>734.93042100000002</c:v>
                </c:pt>
                <c:pt idx="3074">
                  <c:v>735.168813</c:v>
                </c:pt>
                <c:pt idx="3075">
                  <c:v>735.39423999999997</c:v>
                </c:pt>
                <c:pt idx="3076">
                  <c:v>735.63135999999997</c:v>
                </c:pt>
                <c:pt idx="3077">
                  <c:v>735.87025600000004</c:v>
                </c:pt>
                <c:pt idx="3078">
                  <c:v>736.10856899999999</c:v>
                </c:pt>
                <c:pt idx="3079">
                  <c:v>736.33490500000005</c:v>
                </c:pt>
                <c:pt idx="3080">
                  <c:v>736.57490099999995</c:v>
                </c:pt>
                <c:pt idx="3081">
                  <c:v>736.81489099999999</c:v>
                </c:pt>
                <c:pt idx="3082">
                  <c:v>737.05406600000003</c:v>
                </c:pt>
                <c:pt idx="3083">
                  <c:v>737.29363699999999</c:v>
                </c:pt>
                <c:pt idx="3084">
                  <c:v>737.531745</c:v>
                </c:pt>
                <c:pt idx="3085">
                  <c:v>737.76975300000004</c:v>
                </c:pt>
                <c:pt idx="3086">
                  <c:v>737.99540200000001</c:v>
                </c:pt>
                <c:pt idx="3087">
                  <c:v>738.23373600000002</c:v>
                </c:pt>
                <c:pt idx="3088">
                  <c:v>738.47114199999999</c:v>
                </c:pt>
                <c:pt idx="3089">
                  <c:v>738.69762000000003</c:v>
                </c:pt>
                <c:pt idx="3090">
                  <c:v>738.93523500000003</c:v>
                </c:pt>
                <c:pt idx="3091">
                  <c:v>739.17362900000001</c:v>
                </c:pt>
                <c:pt idx="3092">
                  <c:v>739.39924399999995</c:v>
                </c:pt>
                <c:pt idx="3093">
                  <c:v>739.63829099999998</c:v>
                </c:pt>
                <c:pt idx="3094">
                  <c:v>739.87534400000004</c:v>
                </c:pt>
                <c:pt idx="3095">
                  <c:v>740.11368000000004</c:v>
                </c:pt>
                <c:pt idx="3096">
                  <c:v>740.33934599999998</c:v>
                </c:pt>
                <c:pt idx="3097">
                  <c:v>740.57644300000004</c:v>
                </c:pt>
                <c:pt idx="3098">
                  <c:v>740.814616</c:v>
                </c:pt>
                <c:pt idx="3099">
                  <c:v>741.04010300000004</c:v>
                </c:pt>
                <c:pt idx="3100">
                  <c:v>741.27724499999999</c:v>
                </c:pt>
                <c:pt idx="3101">
                  <c:v>741.52668200000005</c:v>
                </c:pt>
                <c:pt idx="3102">
                  <c:v>741.76470600000005</c:v>
                </c:pt>
                <c:pt idx="3103">
                  <c:v>742.00201100000004</c:v>
                </c:pt>
                <c:pt idx="3104">
                  <c:v>742.23969699999998</c:v>
                </c:pt>
                <c:pt idx="3105">
                  <c:v>742.47765200000003</c:v>
                </c:pt>
                <c:pt idx="3106">
                  <c:v>742.71575700000005</c:v>
                </c:pt>
                <c:pt idx="3107">
                  <c:v>742.95391099999995</c:v>
                </c:pt>
                <c:pt idx="3108">
                  <c:v>743.18056799999999</c:v>
                </c:pt>
                <c:pt idx="3109">
                  <c:v>743.418586</c:v>
                </c:pt>
                <c:pt idx="3110">
                  <c:v>743.65855599999998</c:v>
                </c:pt>
                <c:pt idx="3111">
                  <c:v>743.89739499999996</c:v>
                </c:pt>
                <c:pt idx="3112">
                  <c:v>744.13754500000005</c:v>
                </c:pt>
                <c:pt idx="3113">
                  <c:v>744.377565</c:v>
                </c:pt>
                <c:pt idx="3114">
                  <c:v>744.61640799999998</c:v>
                </c:pt>
                <c:pt idx="3115">
                  <c:v>744.85786399999995</c:v>
                </c:pt>
                <c:pt idx="3116">
                  <c:v>745.09780599999999</c:v>
                </c:pt>
                <c:pt idx="3117">
                  <c:v>745.33768799999996</c:v>
                </c:pt>
                <c:pt idx="3118">
                  <c:v>745.57582400000001</c:v>
                </c:pt>
                <c:pt idx="3119">
                  <c:v>745.81559800000002</c:v>
                </c:pt>
                <c:pt idx="3120">
                  <c:v>746.055701</c:v>
                </c:pt>
                <c:pt idx="3121">
                  <c:v>746.29440299999999</c:v>
                </c:pt>
                <c:pt idx="3122">
                  <c:v>746.53338900000006</c:v>
                </c:pt>
                <c:pt idx="3123">
                  <c:v>746.77216999999996</c:v>
                </c:pt>
                <c:pt idx="3124">
                  <c:v>747.01399000000004</c:v>
                </c:pt>
                <c:pt idx="3125">
                  <c:v>747.25264200000004</c:v>
                </c:pt>
                <c:pt idx="3126">
                  <c:v>747.49003400000004</c:v>
                </c:pt>
                <c:pt idx="3127">
                  <c:v>747.72989600000005</c:v>
                </c:pt>
                <c:pt idx="3128">
                  <c:v>747.96723899999995</c:v>
                </c:pt>
                <c:pt idx="3129">
                  <c:v>748.20617100000004</c:v>
                </c:pt>
                <c:pt idx="3130">
                  <c:v>748.44500500000004</c:v>
                </c:pt>
                <c:pt idx="3131">
                  <c:v>748.68473100000006</c:v>
                </c:pt>
                <c:pt idx="3132">
                  <c:v>748.92292999999995</c:v>
                </c:pt>
                <c:pt idx="3133">
                  <c:v>749.17168900000001</c:v>
                </c:pt>
                <c:pt idx="3134">
                  <c:v>749.40887599999996</c:v>
                </c:pt>
                <c:pt idx="3135">
                  <c:v>749.64585599999998</c:v>
                </c:pt>
                <c:pt idx="3136">
                  <c:v>749.88564399999996</c:v>
                </c:pt>
                <c:pt idx="3137">
                  <c:v>750.12440300000003</c:v>
                </c:pt>
                <c:pt idx="3138">
                  <c:v>750.362843</c:v>
                </c:pt>
                <c:pt idx="3139">
                  <c:v>750.60017600000003</c:v>
                </c:pt>
                <c:pt idx="3140">
                  <c:v>750.83742800000005</c:v>
                </c:pt>
                <c:pt idx="3141">
                  <c:v>751.07836499999996</c:v>
                </c:pt>
                <c:pt idx="3142">
                  <c:v>751.31736699999999</c:v>
                </c:pt>
                <c:pt idx="3143">
                  <c:v>751.55610200000001</c:v>
                </c:pt>
                <c:pt idx="3144">
                  <c:v>751.79808600000001</c:v>
                </c:pt>
                <c:pt idx="3145">
                  <c:v>752.03639599999997</c:v>
                </c:pt>
                <c:pt idx="3146">
                  <c:v>752.27635399999997</c:v>
                </c:pt>
                <c:pt idx="3147">
                  <c:v>752.51642600000002</c:v>
                </c:pt>
                <c:pt idx="3148">
                  <c:v>752.75755600000002</c:v>
                </c:pt>
                <c:pt idx="3149">
                  <c:v>752.99671799999999</c:v>
                </c:pt>
                <c:pt idx="3150">
                  <c:v>753.235142</c:v>
                </c:pt>
                <c:pt idx="3151">
                  <c:v>753.47318900000005</c:v>
                </c:pt>
                <c:pt idx="3152">
                  <c:v>753.71129699999995</c:v>
                </c:pt>
                <c:pt idx="3153">
                  <c:v>753.95064200000002</c:v>
                </c:pt>
                <c:pt idx="3154">
                  <c:v>754.18908299999998</c:v>
                </c:pt>
                <c:pt idx="3155">
                  <c:v>754.42700000000002</c:v>
                </c:pt>
                <c:pt idx="3156">
                  <c:v>754.665977</c:v>
                </c:pt>
                <c:pt idx="3157">
                  <c:v>754.90582500000005</c:v>
                </c:pt>
                <c:pt idx="3158">
                  <c:v>755.14677900000004</c:v>
                </c:pt>
                <c:pt idx="3159">
                  <c:v>755.38645299999996</c:v>
                </c:pt>
                <c:pt idx="3160">
                  <c:v>755.62621799999999</c:v>
                </c:pt>
                <c:pt idx="3161">
                  <c:v>755.85754899999995</c:v>
                </c:pt>
                <c:pt idx="3162">
                  <c:v>756.09893799999998</c:v>
                </c:pt>
                <c:pt idx="3163">
                  <c:v>756.33708300000001</c:v>
                </c:pt>
                <c:pt idx="3164">
                  <c:v>756.577134</c:v>
                </c:pt>
                <c:pt idx="3165">
                  <c:v>756.81704999999999</c:v>
                </c:pt>
                <c:pt idx="3166">
                  <c:v>757.05529200000001</c:v>
                </c:pt>
                <c:pt idx="3167">
                  <c:v>757.29780300000004</c:v>
                </c:pt>
                <c:pt idx="3168">
                  <c:v>757.53690500000005</c:v>
                </c:pt>
                <c:pt idx="3169">
                  <c:v>757.77599899999996</c:v>
                </c:pt>
                <c:pt idx="3170">
                  <c:v>758.01510099999996</c:v>
                </c:pt>
                <c:pt idx="3171">
                  <c:v>758.25300700000003</c:v>
                </c:pt>
                <c:pt idx="3172">
                  <c:v>758.49100399999998</c:v>
                </c:pt>
                <c:pt idx="3173">
                  <c:v>758.73353499999996</c:v>
                </c:pt>
                <c:pt idx="3174">
                  <c:v>758.97268099999997</c:v>
                </c:pt>
                <c:pt idx="3175">
                  <c:v>759.21184600000004</c:v>
                </c:pt>
                <c:pt idx="3176">
                  <c:v>759.45274600000005</c:v>
                </c:pt>
                <c:pt idx="3177">
                  <c:v>759.69225800000004</c:v>
                </c:pt>
                <c:pt idx="3178">
                  <c:v>759.92556000000002</c:v>
                </c:pt>
                <c:pt idx="3179">
                  <c:v>760.16663100000005</c:v>
                </c:pt>
                <c:pt idx="3180">
                  <c:v>760.40589199999999</c:v>
                </c:pt>
                <c:pt idx="3181">
                  <c:v>760.64403300000004</c:v>
                </c:pt>
                <c:pt idx="3182">
                  <c:v>760.88409300000001</c:v>
                </c:pt>
                <c:pt idx="3183">
                  <c:v>761.12411699999996</c:v>
                </c:pt>
                <c:pt idx="3184">
                  <c:v>761.36412299999995</c:v>
                </c:pt>
                <c:pt idx="3185">
                  <c:v>761.60499700000003</c:v>
                </c:pt>
                <c:pt idx="3186">
                  <c:v>761.84202400000004</c:v>
                </c:pt>
                <c:pt idx="3187">
                  <c:v>762.082674</c:v>
                </c:pt>
                <c:pt idx="3188">
                  <c:v>762.32356500000003</c:v>
                </c:pt>
                <c:pt idx="3189">
                  <c:v>762.56323699999996</c:v>
                </c:pt>
                <c:pt idx="3190">
                  <c:v>762.79344200000003</c:v>
                </c:pt>
                <c:pt idx="3191">
                  <c:v>763.03328399999998</c:v>
                </c:pt>
                <c:pt idx="3192">
                  <c:v>763.27756799999997</c:v>
                </c:pt>
                <c:pt idx="3193">
                  <c:v>763.51718000000005</c:v>
                </c:pt>
                <c:pt idx="3194">
                  <c:v>763.75790800000004</c:v>
                </c:pt>
                <c:pt idx="3195">
                  <c:v>763.99615300000005</c:v>
                </c:pt>
                <c:pt idx="3196">
                  <c:v>764.23554999999999</c:v>
                </c:pt>
                <c:pt idx="3197">
                  <c:v>764.47654799999998</c:v>
                </c:pt>
                <c:pt idx="3198">
                  <c:v>764.717625</c:v>
                </c:pt>
                <c:pt idx="3199">
                  <c:v>764.95685000000003</c:v>
                </c:pt>
                <c:pt idx="3200">
                  <c:v>765.19520499999999</c:v>
                </c:pt>
                <c:pt idx="3201">
                  <c:v>765.43517199999997</c:v>
                </c:pt>
                <c:pt idx="3202">
                  <c:v>765.66499399999998</c:v>
                </c:pt>
                <c:pt idx="3203">
                  <c:v>765.90415599999994</c:v>
                </c:pt>
                <c:pt idx="3204">
                  <c:v>766.14363700000001</c:v>
                </c:pt>
                <c:pt idx="3205">
                  <c:v>766.38478699999996</c:v>
                </c:pt>
                <c:pt idx="3206">
                  <c:v>766.62597000000005</c:v>
                </c:pt>
                <c:pt idx="3207">
                  <c:v>766.86392899999998</c:v>
                </c:pt>
                <c:pt idx="3208">
                  <c:v>767.10241900000005</c:v>
                </c:pt>
                <c:pt idx="3209">
                  <c:v>767.34364600000004</c:v>
                </c:pt>
                <c:pt idx="3210">
                  <c:v>767.57705599999997</c:v>
                </c:pt>
                <c:pt idx="3211">
                  <c:v>767.81731500000001</c:v>
                </c:pt>
                <c:pt idx="3212">
                  <c:v>768.05687399999999</c:v>
                </c:pt>
                <c:pt idx="3213">
                  <c:v>768.29589499999997</c:v>
                </c:pt>
                <c:pt idx="3214">
                  <c:v>768.53606300000001</c:v>
                </c:pt>
                <c:pt idx="3215">
                  <c:v>768.77691200000004</c:v>
                </c:pt>
                <c:pt idx="3216">
                  <c:v>769.01799700000004</c:v>
                </c:pt>
                <c:pt idx="3217">
                  <c:v>769.25773100000004</c:v>
                </c:pt>
                <c:pt idx="3218">
                  <c:v>769.496039</c:v>
                </c:pt>
                <c:pt idx="3219">
                  <c:v>769.73689899999999</c:v>
                </c:pt>
                <c:pt idx="3220">
                  <c:v>769.97712999999999</c:v>
                </c:pt>
                <c:pt idx="3221">
                  <c:v>770.21997499999998</c:v>
                </c:pt>
                <c:pt idx="3222">
                  <c:v>770.44872099999998</c:v>
                </c:pt>
                <c:pt idx="3223">
                  <c:v>770.68983200000002</c:v>
                </c:pt>
                <c:pt idx="3224">
                  <c:v>770.93025999999998</c:v>
                </c:pt>
                <c:pt idx="3225">
                  <c:v>771.17215599999997</c:v>
                </c:pt>
                <c:pt idx="3226">
                  <c:v>771.41212599999994</c:v>
                </c:pt>
                <c:pt idx="3227">
                  <c:v>771.650081</c:v>
                </c:pt>
                <c:pt idx="3228">
                  <c:v>771.89086199999997</c:v>
                </c:pt>
                <c:pt idx="3229">
                  <c:v>772.13176699999997</c:v>
                </c:pt>
                <c:pt idx="3230">
                  <c:v>772.371444</c:v>
                </c:pt>
                <c:pt idx="3231">
                  <c:v>772.60278000000005</c:v>
                </c:pt>
                <c:pt idx="3232">
                  <c:v>772.84302400000001</c:v>
                </c:pt>
                <c:pt idx="3233">
                  <c:v>773.08394599999997</c:v>
                </c:pt>
                <c:pt idx="3234">
                  <c:v>773.32387200000005</c:v>
                </c:pt>
                <c:pt idx="3235">
                  <c:v>773.56298200000003</c:v>
                </c:pt>
                <c:pt idx="3236">
                  <c:v>773.80285200000003</c:v>
                </c:pt>
                <c:pt idx="3237">
                  <c:v>774.04111999999998</c:v>
                </c:pt>
                <c:pt idx="3238">
                  <c:v>774.28194499999995</c:v>
                </c:pt>
                <c:pt idx="3239">
                  <c:v>774.52168900000004</c:v>
                </c:pt>
                <c:pt idx="3240">
                  <c:v>774.76063899999997</c:v>
                </c:pt>
                <c:pt idx="3241">
                  <c:v>774.99843099999998</c:v>
                </c:pt>
                <c:pt idx="3242">
                  <c:v>775.24014199999999</c:v>
                </c:pt>
                <c:pt idx="3243">
                  <c:v>775.47034799999994</c:v>
                </c:pt>
                <c:pt idx="3244">
                  <c:v>775.71214099999997</c:v>
                </c:pt>
                <c:pt idx="3245">
                  <c:v>775.95498399999997</c:v>
                </c:pt>
                <c:pt idx="3246">
                  <c:v>776.19490800000005</c:v>
                </c:pt>
                <c:pt idx="3247">
                  <c:v>776.43566899999996</c:v>
                </c:pt>
                <c:pt idx="3248">
                  <c:v>776.67655999999999</c:v>
                </c:pt>
                <c:pt idx="3249">
                  <c:v>776.91566799999998</c:v>
                </c:pt>
                <c:pt idx="3250">
                  <c:v>777.15664000000004</c:v>
                </c:pt>
                <c:pt idx="3251">
                  <c:v>777.39633800000001</c:v>
                </c:pt>
                <c:pt idx="3252">
                  <c:v>777.62591499999996</c:v>
                </c:pt>
                <c:pt idx="3253">
                  <c:v>777.86677799999995</c:v>
                </c:pt>
                <c:pt idx="3254">
                  <c:v>778.10714599999994</c:v>
                </c:pt>
                <c:pt idx="3255">
                  <c:v>778.34715900000003</c:v>
                </c:pt>
                <c:pt idx="3256">
                  <c:v>778.58980399999996</c:v>
                </c:pt>
                <c:pt idx="3257">
                  <c:v>778.82944299999997</c:v>
                </c:pt>
                <c:pt idx="3258">
                  <c:v>779.06916899999999</c:v>
                </c:pt>
                <c:pt idx="3259">
                  <c:v>779.30056000000002</c:v>
                </c:pt>
                <c:pt idx="3260">
                  <c:v>779.54180799999995</c:v>
                </c:pt>
                <c:pt idx="3261">
                  <c:v>779.78085999999996</c:v>
                </c:pt>
                <c:pt idx="3262">
                  <c:v>780.02112699999998</c:v>
                </c:pt>
                <c:pt idx="3263">
                  <c:v>780.26164500000004</c:v>
                </c:pt>
                <c:pt idx="3264">
                  <c:v>780.50069099999996</c:v>
                </c:pt>
                <c:pt idx="3265">
                  <c:v>780.73956899999996</c:v>
                </c:pt>
                <c:pt idx="3266">
                  <c:v>780.98068999999998</c:v>
                </c:pt>
                <c:pt idx="3267">
                  <c:v>781.21980699999995</c:v>
                </c:pt>
                <c:pt idx="3268">
                  <c:v>781.45894299999998</c:v>
                </c:pt>
                <c:pt idx="3269">
                  <c:v>781.69878900000003</c:v>
                </c:pt>
                <c:pt idx="3270">
                  <c:v>781.93991300000005</c:v>
                </c:pt>
                <c:pt idx="3271">
                  <c:v>782.18078300000002</c:v>
                </c:pt>
                <c:pt idx="3272">
                  <c:v>782.41994299999999</c:v>
                </c:pt>
                <c:pt idx="3273">
                  <c:v>782.65980999999999</c:v>
                </c:pt>
                <c:pt idx="3274">
                  <c:v>782.90090799999996</c:v>
                </c:pt>
                <c:pt idx="3275">
                  <c:v>783.14171999999996</c:v>
                </c:pt>
                <c:pt idx="3276">
                  <c:v>783.38140699999997</c:v>
                </c:pt>
                <c:pt idx="3277">
                  <c:v>783.61268800000005</c:v>
                </c:pt>
                <c:pt idx="3278">
                  <c:v>783.85394099999996</c:v>
                </c:pt>
                <c:pt idx="3279">
                  <c:v>784.09396800000002</c:v>
                </c:pt>
                <c:pt idx="3280">
                  <c:v>784.33394699999997</c:v>
                </c:pt>
                <c:pt idx="3281">
                  <c:v>784.57371699999999</c:v>
                </c:pt>
                <c:pt idx="3282">
                  <c:v>784.81465900000001</c:v>
                </c:pt>
                <c:pt idx="3283">
                  <c:v>785.05556999999999</c:v>
                </c:pt>
                <c:pt idx="3284">
                  <c:v>785.29506200000003</c:v>
                </c:pt>
                <c:pt idx="3285">
                  <c:v>785.53386799999998</c:v>
                </c:pt>
                <c:pt idx="3286">
                  <c:v>785.77340800000002</c:v>
                </c:pt>
                <c:pt idx="3287">
                  <c:v>786.00474799999995</c:v>
                </c:pt>
                <c:pt idx="3288">
                  <c:v>786.24444900000003</c:v>
                </c:pt>
                <c:pt idx="3289">
                  <c:v>786.48556599999995</c:v>
                </c:pt>
                <c:pt idx="3290">
                  <c:v>786.72663</c:v>
                </c:pt>
                <c:pt idx="3291">
                  <c:v>786.96756700000003</c:v>
                </c:pt>
                <c:pt idx="3292">
                  <c:v>787.20855900000004</c:v>
                </c:pt>
                <c:pt idx="3293">
                  <c:v>787.44636600000001</c:v>
                </c:pt>
                <c:pt idx="3294">
                  <c:v>787.68624399999999</c:v>
                </c:pt>
                <c:pt idx="3295">
                  <c:v>787.92424800000003</c:v>
                </c:pt>
                <c:pt idx="3296">
                  <c:v>788.16413599999998</c:v>
                </c:pt>
                <c:pt idx="3297">
                  <c:v>788.40493200000003</c:v>
                </c:pt>
                <c:pt idx="3298">
                  <c:v>788.64580799999999</c:v>
                </c:pt>
                <c:pt idx="3299">
                  <c:v>788.88666000000001</c:v>
                </c:pt>
                <c:pt idx="3300">
                  <c:v>789.11657500000001</c:v>
                </c:pt>
                <c:pt idx="3301">
                  <c:v>789.35838799999999</c:v>
                </c:pt>
                <c:pt idx="3302">
                  <c:v>789.59777699999995</c:v>
                </c:pt>
                <c:pt idx="3303">
                  <c:v>789.83615599999996</c:v>
                </c:pt>
                <c:pt idx="3304">
                  <c:v>790.07574299999999</c:v>
                </c:pt>
                <c:pt idx="3305">
                  <c:v>790.31401800000003</c:v>
                </c:pt>
                <c:pt idx="3306">
                  <c:v>790.55414099999996</c:v>
                </c:pt>
                <c:pt idx="3307">
                  <c:v>790.79602999999997</c:v>
                </c:pt>
                <c:pt idx="3308">
                  <c:v>791.03436899999997</c:v>
                </c:pt>
                <c:pt idx="3309">
                  <c:v>791.27239099999997</c:v>
                </c:pt>
                <c:pt idx="3310">
                  <c:v>791.51242100000002</c:v>
                </c:pt>
                <c:pt idx="3311">
                  <c:v>791.75234899999998</c:v>
                </c:pt>
                <c:pt idx="3312">
                  <c:v>791.99242200000003</c:v>
                </c:pt>
                <c:pt idx="3313">
                  <c:v>792.22305200000005</c:v>
                </c:pt>
                <c:pt idx="3314">
                  <c:v>792.46265300000005</c:v>
                </c:pt>
                <c:pt idx="3315">
                  <c:v>792.70110799999998</c:v>
                </c:pt>
                <c:pt idx="3316">
                  <c:v>792.94091600000002</c:v>
                </c:pt>
                <c:pt idx="3317">
                  <c:v>793.179306</c:v>
                </c:pt>
                <c:pt idx="3318">
                  <c:v>793.42052899999999</c:v>
                </c:pt>
                <c:pt idx="3319">
                  <c:v>793.66157899999996</c:v>
                </c:pt>
                <c:pt idx="3320">
                  <c:v>793.90200400000003</c:v>
                </c:pt>
                <c:pt idx="3321">
                  <c:v>794.14207799999997</c:v>
                </c:pt>
                <c:pt idx="3322">
                  <c:v>794.38210700000002</c:v>
                </c:pt>
                <c:pt idx="3323">
                  <c:v>794.62470699999994</c:v>
                </c:pt>
                <c:pt idx="3324">
                  <c:v>794.86393899999996</c:v>
                </c:pt>
                <c:pt idx="3325">
                  <c:v>795.10223800000006</c:v>
                </c:pt>
                <c:pt idx="3326">
                  <c:v>795.33112500000004</c:v>
                </c:pt>
                <c:pt idx="3327">
                  <c:v>795.57124099999999</c:v>
                </c:pt>
                <c:pt idx="3328">
                  <c:v>795.81137100000001</c:v>
                </c:pt>
                <c:pt idx="3329">
                  <c:v>796.05324099999996</c:v>
                </c:pt>
                <c:pt idx="3330">
                  <c:v>796.293229</c:v>
                </c:pt>
                <c:pt idx="3331">
                  <c:v>796.53329399999996</c:v>
                </c:pt>
                <c:pt idx="3332">
                  <c:v>796.77315599999997</c:v>
                </c:pt>
                <c:pt idx="3333">
                  <c:v>797.00461399999995</c:v>
                </c:pt>
                <c:pt idx="3334">
                  <c:v>797.24369899999999</c:v>
                </c:pt>
                <c:pt idx="3335">
                  <c:v>797.48277700000006</c:v>
                </c:pt>
                <c:pt idx="3336">
                  <c:v>797.72374100000002</c:v>
                </c:pt>
                <c:pt idx="3337">
                  <c:v>797.96475099999998</c:v>
                </c:pt>
                <c:pt idx="3338">
                  <c:v>798.20586800000001</c:v>
                </c:pt>
                <c:pt idx="3339">
                  <c:v>798.44493499999999</c:v>
                </c:pt>
                <c:pt idx="3340">
                  <c:v>798.68577300000004</c:v>
                </c:pt>
                <c:pt idx="3341">
                  <c:v>798.92676300000005</c:v>
                </c:pt>
                <c:pt idx="3342">
                  <c:v>799.16774299999997</c:v>
                </c:pt>
                <c:pt idx="3343">
                  <c:v>799.40868799999998</c:v>
                </c:pt>
                <c:pt idx="3344">
                  <c:v>799.64968799999997</c:v>
                </c:pt>
                <c:pt idx="3345">
                  <c:v>799.88930800000003</c:v>
                </c:pt>
                <c:pt idx="3346">
                  <c:v>800.12737500000003</c:v>
                </c:pt>
                <c:pt idx="3347">
                  <c:v>800.36709199999996</c:v>
                </c:pt>
                <c:pt idx="3348">
                  <c:v>800.60595000000001</c:v>
                </c:pt>
                <c:pt idx="3349">
                  <c:v>800.84371499999997</c:v>
                </c:pt>
                <c:pt idx="3350">
                  <c:v>801.08291399999996</c:v>
                </c:pt>
                <c:pt idx="3351">
                  <c:v>801.321912</c:v>
                </c:pt>
                <c:pt idx="3352">
                  <c:v>801.56004099999996</c:v>
                </c:pt>
                <c:pt idx="3353">
                  <c:v>801.80270499999995</c:v>
                </c:pt>
                <c:pt idx="3354">
                  <c:v>802.043769</c:v>
                </c:pt>
                <c:pt idx="3355">
                  <c:v>802.27209300000004</c:v>
                </c:pt>
                <c:pt idx="3356">
                  <c:v>802.51401299999998</c:v>
                </c:pt>
                <c:pt idx="3357">
                  <c:v>802.754817</c:v>
                </c:pt>
                <c:pt idx="3358">
                  <c:v>802.99307499999998</c:v>
                </c:pt>
                <c:pt idx="3359">
                  <c:v>803.23309400000005</c:v>
                </c:pt>
                <c:pt idx="3360">
                  <c:v>803.473072</c:v>
                </c:pt>
                <c:pt idx="3361">
                  <c:v>803.71383100000003</c:v>
                </c:pt>
                <c:pt idx="3362">
                  <c:v>803.95485599999995</c:v>
                </c:pt>
                <c:pt idx="3363">
                  <c:v>804.19556299999999</c:v>
                </c:pt>
                <c:pt idx="3364">
                  <c:v>804.43530499999997</c:v>
                </c:pt>
                <c:pt idx="3365">
                  <c:v>804.66535199999998</c:v>
                </c:pt>
                <c:pt idx="3366">
                  <c:v>804.90653499999996</c:v>
                </c:pt>
                <c:pt idx="3367">
                  <c:v>805.14570600000002</c:v>
                </c:pt>
                <c:pt idx="3368">
                  <c:v>805.38489700000002</c:v>
                </c:pt>
                <c:pt idx="3369">
                  <c:v>805.62303799999995</c:v>
                </c:pt>
                <c:pt idx="3370">
                  <c:v>805.86113799999998</c:v>
                </c:pt>
                <c:pt idx="3371">
                  <c:v>806.10118699999998</c:v>
                </c:pt>
                <c:pt idx="3372">
                  <c:v>806.34315600000002</c:v>
                </c:pt>
                <c:pt idx="3373">
                  <c:v>806.58396800000003</c:v>
                </c:pt>
                <c:pt idx="3374">
                  <c:v>806.82101799999998</c:v>
                </c:pt>
                <c:pt idx="3375">
                  <c:v>807.05906500000003</c:v>
                </c:pt>
                <c:pt idx="3376">
                  <c:v>807.29700700000001</c:v>
                </c:pt>
                <c:pt idx="3377">
                  <c:v>807.53794000000005</c:v>
                </c:pt>
                <c:pt idx="3378">
                  <c:v>807.77708500000006</c:v>
                </c:pt>
                <c:pt idx="3379">
                  <c:v>808.017247</c:v>
                </c:pt>
                <c:pt idx="3380">
                  <c:v>808.25710300000003</c:v>
                </c:pt>
                <c:pt idx="3381">
                  <c:v>808.49797899999999</c:v>
                </c:pt>
                <c:pt idx="3382">
                  <c:v>808.72679700000003</c:v>
                </c:pt>
                <c:pt idx="3383">
                  <c:v>808.96702400000004</c:v>
                </c:pt>
                <c:pt idx="3384">
                  <c:v>809.20725100000004</c:v>
                </c:pt>
                <c:pt idx="3385">
                  <c:v>809.44734600000004</c:v>
                </c:pt>
                <c:pt idx="3386">
                  <c:v>809.68861900000002</c:v>
                </c:pt>
                <c:pt idx="3387">
                  <c:v>809.92981199999997</c:v>
                </c:pt>
                <c:pt idx="3388">
                  <c:v>810.17013899999995</c:v>
                </c:pt>
                <c:pt idx="3389">
                  <c:v>810.40172800000005</c:v>
                </c:pt>
                <c:pt idx="3390">
                  <c:v>810.64205900000002</c:v>
                </c:pt>
                <c:pt idx="3391">
                  <c:v>810.88488800000005</c:v>
                </c:pt>
                <c:pt idx="3392">
                  <c:v>811.12507700000003</c:v>
                </c:pt>
                <c:pt idx="3393">
                  <c:v>811.36591299999998</c:v>
                </c:pt>
                <c:pt idx="3394">
                  <c:v>811.60695499999997</c:v>
                </c:pt>
                <c:pt idx="3395">
                  <c:v>811.84406200000001</c:v>
                </c:pt>
                <c:pt idx="3396">
                  <c:v>812.08353999999997</c:v>
                </c:pt>
                <c:pt idx="3397">
                  <c:v>812.32269599999995</c:v>
                </c:pt>
                <c:pt idx="3398">
                  <c:v>812.56380000000001</c:v>
                </c:pt>
                <c:pt idx="3399">
                  <c:v>812.80468299999995</c:v>
                </c:pt>
                <c:pt idx="3400">
                  <c:v>813.03473299999996</c:v>
                </c:pt>
                <c:pt idx="3401">
                  <c:v>813.28317600000003</c:v>
                </c:pt>
                <c:pt idx="3402">
                  <c:v>813.51267600000006</c:v>
                </c:pt>
                <c:pt idx="3403">
                  <c:v>813.75361399999997</c:v>
                </c:pt>
                <c:pt idx="3404">
                  <c:v>813.99470799999995</c:v>
                </c:pt>
                <c:pt idx="3405">
                  <c:v>814.235679</c:v>
                </c:pt>
                <c:pt idx="3406">
                  <c:v>814.47671000000003</c:v>
                </c:pt>
                <c:pt idx="3407">
                  <c:v>814.717536</c:v>
                </c:pt>
                <c:pt idx="3408">
                  <c:v>814.95854399999996</c:v>
                </c:pt>
                <c:pt idx="3409">
                  <c:v>815.19952599999999</c:v>
                </c:pt>
                <c:pt idx="3410">
                  <c:v>815.43937900000003</c:v>
                </c:pt>
                <c:pt idx="3411">
                  <c:v>815.67723100000001</c:v>
                </c:pt>
                <c:pt idx="3412">
                  <c:v>815.91722200000004</c:v>
                </c:pt>
                <c:pt idx="3413">
                  <c:v>816.15526699999998</c:v>
                </c:pt>
                <c:pt idx="3414">
                  <c:v>816.39335400000004</c:v>
                </c:pt>
                <c:pt idx="3415">
                  <c:v>816.63317600000005</c:v>
                </c:pt>
                <c:pt idx="3416">
                  <c:v>816.87121300000001</c:v>
                </c:pt>
                <c:pt idx="3417">
                  <c:v>817.10937000000001</c:v>
                </c:pt>
                <c:pt idx="3418">
                  <c:v>817.34930399999996</c:v>
                </c:pt>
                <c:pt idx="3419">
                  <c:v>817.58996200000001</c:v>
                </c:pt>
                <c:pt idx="3420">
                  <c:v>817.818579</c:v>
                </c:pt>
                <c:pt idx="3421">
                  <c:v>818.05975699999999</c:v>
                </c:pt>
                <c:pt idx="3422">
                  <c:v>818.29894999999999</c:v>
                </c:pt>
                <c:pt idx="3423">
                  <c:v>818.538859</c:v>
                </c:pt>
                <c:pt idx="3424">
                  <c:v>818.77707899999996</c:v>
                </c:pt>
                <c:pt idx="3425">
                  <c:v>819.01719700000001</c:v>
                </c:pt>
                <c:pt idx="3426">
                  <c:v>819.25707499999999</c:v>
                </c:pt>
                <c:pt idx="3427">
                  <c:v>819.499639</c:v>
                </c:pt>
                <c:pt idx="3428">
                  <c:v>819.74058000000002</c:v>
                </c:pt>
                <c:pt idx="3429">
                  <c:v>819.98155099999997</c:v>
                </c:pt>
                <c:pt idx="3430">
                  <c:v>820.21038999999996</c:v>
                </c:pt>
                <c:pt idx="3431">
                  <c:v>820.45224399999995</c:v>
                </c:pt>
                <c:pt idx="3432">
                  <c:v>820.691014</c:v>
                </c:pt>
                <c:pt idx="3433">
                  <c:v>820.93071599999996</c:v>
                </c:pt>
                <c:pt idx="3434">
                  <c:v>821.171064</c:v>
                </c:pt>
                <c:pt idx="3435">
                  <c:v>821.41100600000004</c:v>
                </c:pt>
                <c:pt idx="3436">
                  <c:v>821.65101900000002</c:v>
                </c:pt>
                <c:pt idx="3437">
                  <c:v>821.89186900000004</c:v>
                </c:pt>
                <c:pt idx="3438">
                  <c:v>822.13157200000001</c:v>
                </c:pt>
                <c:pt idx="3439">
                  <c:v>822.37079600000004</c:v>
                </c:pt>
                <c:pt idx="3440">
                  <c:v>822.61194799999998</c:v>
                </c:pt>
                <c:pt idx="3441">
                  <c:v>822.85171100000002</c:v>
                </c:pt>
                <c:pt idx="3442">
                  <c:v>823.08152900000005</c:v>
                </c:pt>
                <c:pt idx="3443">
                  <c:v>823.32341899999994</c:v>
                </c:pt>
                <c:pt idx="3444">
                  <c:v>823.56456800000001</c:v>
                </c:pt>
                <c:pt idx="3445">
                  <c:v>823.804258</c:v>
                </c:pt>
                <c:pt idx="3446">
                  <c:v>824.04307600000004</c:v>
                </c:pt>
                <c:pt idx="3447">
                  <c:v>824.28078500000004</c:v>
                </c:pt>
                <c:pt idx="3448">
                  <c:v>824.51803900000004</c:v>
                </c:pt>
                <c:pt idx="3449">
                  <c:v>824.75509199999999</c:v>
                </c:pt>
                <c:pt idx="3450">
                  <c:v>824.98185799999999</c:v>
                </c:pt>
                <c:pt idx="3451">
                  <c:v>825.21999200000005</c:v>
                </c:pt>
                <c:pt idx="3452">
                  <c:v>825.45886800000005</c:v>
                </c:pt>
                <c:pt idx="3453">
                  <c:v>825.69871000000001</c:v>
                </c:pt>
                <c:pt idx="3454">
                  <c:v>825.93872299999998</c:v>
                </c:pt>
                <c:pt idx="3455">
                  <c:v>826.17699500000003</c:v>
                </c:pt>
                <c:pt idx="3456">
                  <c:v>826.41789000000006</c:v>
                </c:pt>
                <c:pt idx="3457">
                  <c:v>826.657825</c:v>
                </c:pt>
                <c:pt idx="3458">
                  <c:v>826.89705400000003</c:v>
                </c:pt>
                <c:pt idx="3459">
                  <c:v>827.13884299999995</c:v>
                </c:pt>
                <c:pt idx="3460">
                  <c:v>827.38276900000005</c:v>
                </c:pt>
                <c:pt idx="3461">
                  <c:v>827.62067500000001</c:v>
                </c:pt>
                <c:pt idx="3462">
                  <c:v>827.86059899999998</c:v>
                </c:pt>
                <c:pt idx="3463">
                  <c:v>828.10056499999996</c:v>
                </c:pt>
                <c:pt idx="3464">
                  <c:v>828.34058600000003</c:v>
                </c:pt>
                <c:pt idx="3465">
                  <c:v>828.57937200000003</c:v>
                </c:pt>
                <c:pt idx="3466">
                  <c:v>828.81755899999996</c:v>
                </c:pt>
                <c:pt idx="3467">
                  <c:v>829.05582000000004</c:v>
                </c:pt>
                <c:pt idx="3468">
                  <c:v>829.29304999999999</c:v>
                </c:pt>
                <c:pt idx="3469">
                  <c:v>829.53027599999996</c:v>
                </c:pt>
                <c:pt idx="3470">
                  <c:v>829.770715</c:v>
                </c:pt>
                <c:pt idx="3471">
                  <c:v>830.00894300000004</c:v>
                </c:pt>
                <c:pt idx="3472">
                  <c:v>830.24589700000001</c:v>
                </c:pt>
                <c:pt idx="3473">
                  <c:v>830.47262000000001</c:v>
                </c:pt>
                <c:pt idx="3474">
                  <c:v>830.71094300000004</c:v>
                </c:pt>
                <c:pt idx="3475">
                  <c:v>830.94910600000003</c:v>
                </c:pt>
                <c:pt idx="3476">
                  <c:v>831.188399</c:v>
                </c:pt>
                <c:pt idx="3477">
                  <c:v>831.42742699999997</c:v>
                </c:pt>
                <c:pt idx="3478">
                  <c:v>831.66580499999998</c:v>
                </c:pt>
                <c:pt idx="3479">
                  <c:v>831.90325900000005</c:v>
                </c:pt>
                <c:pt idx="3480">
                  <c:v>832.143058</c:v>
                </c:pt>
                <c:pt idx="3481">
                  <c:v>832.38243</c:v>
                </c:pt>
                <c:pt idx="3482">
                  <c:v>832.622927</c:v>
                </c:pt>
                <c:pt idx="3483">
                  <c:v>832.861537</c:v>
                </c:pt>
                <c:pt idx="3484">
                  <c:v>833.09916999999996</c:v>
                </c:pt>
                <c:pt idx="3485">
                  <c:v>833.32591300000001</c:v>
                </c:pt>
                <c:pt idx="3486">
                  <c:v>833.56322599999999</c:v>
                </c:pt>
                <c:pt idx="3487">
                  <c:v>833.800344</c:v>
                </c:pt>
                <c:pt idx="3488">
                  <c:v>834.04060500000003</c:v>
                </c:pt>
                <c:pt idx="3489">
                  <c:v>834.28054499999996</c:v>
                </c:pt>
                <c:pt idx="3490">
                  <c:v>834.52080899999999</c:v>
                </c:pt>
                <c:pt idx="3491">
                  <c:v>834.75808500000005</c:v>
                </c:pt>
                <c:pt idx="3492">
                  <c:v>834.99741100000006</c:v>
                </c:pt>
                <c:pt idx="3493">
                  <c:v>835.22312599999998</c:v>
                </c:pt>
                <c:pt idx="3494">
                  <c:v>835.46158200000002</c:v>
                </c:pt>
                <c:pt idx="3495">
                  <c:v>835.69989699999996</c:v>
                </c:pt>
                <c:pt idx="3496">
                  <c:v>835.92678799999999</c:v>
                </c:pt>
                <c:pt idx="3497">
                  <c:v>836.16415700000005</c:v>
                </c:pt>
                <c:pt idx="3498">
                  <c:v>836.40143499999999</c:v>
                </c:pt>
                <c:pt idx="3499">
                  <c:v>836.64221199999997</c:v>
                </c:pt>
                <c:pt idx="3500">
                  <c:v>836.88272500000005</c:v>
                </c:pt>
                <c:pt idx="3501">
                  <c:v>837.12036599999999</c:v>
                </c:pt>
                <c:pt idx="3502">
                  <c:v>837.36088299999994</c:v>
                </c:pt>
                <c:pt idx="3503">
                  <c:v>837.60014000000001</c:v>
                </c:pt>
                <c:pt idx="3504">
                  <c:v>837.84118699999999</c:v>
                </c:pt>
                <c:pt idx="3505">
                  <c:v>838.081591</c:v>
                </c:pt>
                <c:pt idx="3506">
                  <c:v>838.32190100000003</c:v>
                </c:pt>
                <c:pt idx="3507">
                  <c:v>838.56199200000003</c:v>
                </c:pt>
                <c:pt idx="3508">
                  <c:v>838.802952</c:v>
                </c:pt>
                <c:pt idx="3509">
                  <c:v>839.04199700000004</c:v>
                </c:pt>
                <c:pt idx="3510">
                  <c:v>839.28087200000004</c:v>
                </c:pt>
                <c:pt idx="3511">
                  <c:v>839.520038</c:v>
                </c:pt>
                <c:pt idx="3512">
                  <c:v>839.75918899999999</c:v>
                </c:pt>
                <c:pt idx="3513">
                  <c:v>839.98990100000003</c:v>
                </c:pt>
                <c:pt idx="3514">
                  <c:v>840.228701</c:v>
                </c:pt>
                <c:pt idx="3515">
                  <c:v>840.47855500000003</c:v>
                </c:pt>
                <c:pt idx="3516">
                  <c:v>840.70641999999998</c:v>
                </c:pt>
                <c:pt idx="3517">
                  <c:v>840.94912599999998</c:v>
                </c:pt>
                <c:pt idx="3518">
                  <c:v>841.18762400000003</c:v>
                </c:pt>
                <c:pt idx="3519">
                  <c:v>841.42504099999996</c:v>
                </c:pt>
                <c:pt idx="3520">
                  <c:v>841.66428499999995</c:v>
                </c:pt>
                <c:pt idx="3521">
                  <c:v>841.90470400000004</c:v>
                </c:pt>
                <c:pt idx="3522">
                  <c:v>842.14236500000004</c:v>
                </c:pt>
                <c:pt idx="3523">
                  <c:v>842.38260700000001</c:v>
                </c:pt>
                <c:pt idx="3524">
                  <c:v>842.62285899999995</c:v>
                </c:pt>
                <c:pt idx="3525">
                  <c:v>842.86293799999999</c:v>
                </c:pt>
                <c:pt idx="3526">
                  <c:v>843.10226</c:v>
                </c:pt>
                <c:pt idx="3527">
                  <c:v>843.34320600000001</c:v>
                </c:pt>
                <c:pt idx="3528">
                  <c:v>843.58157000000006</c:v>
                </c:pt>
                <c:pt idx="3529">
                  <c:v>843.82173599999999</c:v>
                </c:pt>
                <c:pt idx="3530">
                  <c:v>844.05926099999999</c:v>
                </c:pt>
                <c:pt idx="3531">
                  <c:v>844.29816200000005</c:v>
                </c:pt>
                <c:pt idx="3532">
                  <c:v>844.53533800000002</c:v>
                </c:pt>
                <c:pt idx="3533">
                  <c:v>844.77565000000004</c:v>
                </c:pt>
                <c:pt idx="3534">
                  <c:v>845.01337000000001</c:v>
                </c:pt>
                <c:pt idx="3535">
                  <c:v>845.25356399999998</c:v>
                </c:pt>
                <c:pt idx="3536">
                  <c:v>845.49113699999998</c:v>
                </c:pt>
                <c:pt idx="3537">
                  <c:v>845.73026300000004</c:v>
                </c:pt>
                <c:pt idx="3538">
                  <c:v>845.97255199999995</c:v>
                </c:pt>
                <c:pt idx="3539">
                  <c:v>846.21278099999995</c:v>
                </c:pt>
                <c:pt idx="3540">
                  <c:v>846.45098599999994</c:v>
                </c:pt>
                <c:pt idx="3541">
                  <c:v>846.68704000000002</c:v>
                </c:pt>
                <c:pt idx="3542">
                  <c:v>846.92758800000001</c:v>
                </c:pt>
                <c:pt idx="3543">
                  <c:v>847.16587000000004</c:v>
                </c:pt>
                <c:pt idx="3544">
                  <c:v>847.39256</c:v>
                </c:pt>
                <c:pt idx="3545">
                  <c:v>847.63059799999996</c:v>
                </c:pt>
                <c:pt idx="3546">
                  <c:v>847.87064199999998</c:v>
                </c:pt>
                <c:pt idx="3547">
                  <c:v>848.11079199999995</c:v>
                </c:pt>
                <c:pt idx="3548">
                  <c:v>848.35088800000005</c:v>
                </c:pt>
                <c:pt idx="3549">
                  <c:v>848.59081800000001</c:v>
                </c:pt>
                <c:pt idx="3550">
                  <c:v>848.830826</c:v>
                </c:pt>
                <c:pt idx="3551">
                  <c:v>849.07076900000004</c:v>
                </c:pt>
                <c:pt idx="3552">
                  <c:v>849.31067599999994</c:v>
                </c:pt>
                <c:pt idx="3553">
                  <c:v>849.55064700000003</c:v>
                </c:pt>
                <c:pt idx="3554">
                  <c:v>849.78873999999996</c:v>
                </c:pt>
                <c:pt idx="3555">
                  <c:v>850.02691800000002</c:v>
                </c:pt>
                <c:pt idx="3556">
                  <c:v>850.26689499999998</c:v>
                </c:pt>
                <c:pt idx="3557">
                  <c:v>850.50890200000003</c:v>
                </c:pt>
                <c:pt idx="3558">
                  <c:v>850.74625300000002</c:v>
                </c:pt>
                <c:pt idx="3559">
                  <c:v>850.98517300000003</c:v>
                </c:pt>
                <c:pt idx="3560">
                  <c:v>851.22602300000005</c:v>
                </c:pt>
                <c:pt idx="3561">
                  <c:v>851.46591799999999</c:v>
                </c:pt>
                <c:pt idx="3562">
                  <c:v>851.70304399999998</c:v>
                </c:pt>
                <c:pt idx="3563">
                  <c:v>851.94099900000003</c:v>
                </c:pt>
                <c:pt idx="3564">
                  <c:v>852.17964600000005</c:v>
                </c:pt>
                <c:pt idx="3565">
                  <c:v>852.42965900000002</c:v>
                </c:pt>
                <c:pt idx="3566">
                  <c:v>852.668003</c:v>
                </c:pt>
                <c:pt idx="3567">
                  <c:v>852.90568199999996</c:v>
                </c:pt>
                <c:pt idx="3568">
                  <c:v>853.14686200000006</c:v>
                </c:pt>
                <c:pt idx="3569">
                  <c:v>853.38776700000005</c:v>
                </c:pt>
                <c:pt idx="3570">
                  <c:v>853.617659</c:v>
                </c:pt>
                <c:pt idx="3571">
                  <c:v>853.85612600000002</c:v>
                </c:pt>
                <c:pt idx="3572">
                  <c:v>854.09836299999995</c:v>
                </c:pt>
                <c:pt idx="3573">
                  <c:v>854.34009400000002</c:v>
                </c:pt>
                <c:pt idx="3574">
                  <c:v>854.58289000000002</c:v>
                </c:pt>
                <c:pt idx="3575">
                  <c:v>854.82198900000003</c:v>
                </c:pt>
                <c:pt idx="3576">
                  <c:v>855.05917399999998</c:v>
                </c:pt>
                <c:pt idx="3577">
                  <c:v>855.29064300000005</c:v>
                </c:pt>
                <c:pt idx="3578">
                  <c:v>855.52921600000002</c:v>
                </c:pt>
                <c:pt idx="3579">
                  <c:v>855.77975400000003</c:v>
                </c:pt>
                <c:pt idx="3580">
                  <c:v>856.01809000000003</c:v>
                </c:pt>
                <c:pt idx="3581">
                  <c:v>856.24765500000001</c:v>
                </c:pt>
                <c:pt idx="3582">
                  <c:v>856.48897599999998</c:v>
                </c:pt>
                <c:pt idx="3583">
                  <c:v>856.72810300000003</c:v>
                </c:pt>
                <c:pt idx="3584">
                  <c:v>856.96964400000002</c:v>
                </c:pt>
                <c:pt idx="3585">
                  <c:v>857.20805800000005</c:v>
                </c:pt>
                <c:pt idx="3586">
                  <c:v>857.44628899999998</c:v>
                </c:pt>
                <c:pt idx="3587">
                  <c:v>857.68437100000006</c:v>
                </c:pt>
                <c:pt idx="3588">
                  <c:v>857.92377299999998</c:v>
                </c:pt>
                <c:pt idx="3589">
                  <c:v>858.16203199999995</c:v>
                </c:pt>
                <c:pt idx="3590">
                  <c:v>858.40036099999998</c:v>
                </c:pt>
                <c:pt idx="3591">
                  <c:v>858.64210500000002</c:v>
                </c:pt>
                <c:pt idx="3592">
                  <c:v>858.88294699999994</c:v>
                </c:pt>
                <c:pt idx="3593">
                  <c:v>859.12282000000005</c:v>
                </c:pt>
                <c:pt idx="3594">
                  <c:v>859.36190199999999</c:v>
                </c:pt>
                <c:pt idx="3595">
                  <c:v>859.60254299999997</c:v>
                </c:pt>
                <c:pt idx="3596">
                  <c:v>859.84412699999996</c:v>
                </c:pt>
                <c:pt idx="3597">
                  <c:v>860.07381199999998</c:v>
                </c:pt>
                <c:pt idx="3598">
                  <c:v>860.31401600000004</c:v>
                </c:pt>
                <c:pt idx="3599">
                  <c:v>860.55417399999999</c:v>
                </c:pt>
                <c:pt idx="3600">
                  <c:v>860.79433800000004</c:v>
                </c:pt>
                <c:pt idx="3601">
                  <c:v>861.03441899999996</c:v>
                </c:pt>
                <c:pt idx="3602">
                  <c:v>861.27423099999999</c:v>
                </c:pt>
                <c:pt idx="3603">
                  <c:v>861.51405999999997</c:v>
                </c:pt>
                <c:pt idx="3604">
                  <c:v>861.74575100000004</c:v>
                </c:pt>
                <c:pt idx="3605">
                  <c:v>861.984241</c:v>
                </c:pt>
                <c:pt idx="3606">
                  <c:v>862.22572300000002</c:v>
                </c:pt>
                <c:pt idx="3607">
                  <c:v>862.466813</c:v>
                </c:pt>
                <c:pt idx="3608">
                  <c:v>862.70784100000003</c:v>
                </c:pt>
                <c:pt idx="3609">
                  <c:v>862.94885499999998</c:v>
                </c:pt>
                <c:pt idx="3610">
                  <c:v>863.18900599999995</c:v>
                </c:pt>
                <c:pt idx="3611">
                  <c:v>863.429846</c:v>
                </c:pt>
                <c:pt idx="3612">
                  <c:v>863.67067999999995</c:v>
                </c:pt>
                <c:pt idx="3613">
                  <c:v>863.91044399999998</c:v>
                </c:pt>
                <c:pt idx="3614">
                  <c:v>864.139185</c:v>
                </c:pt>
                <c:pt idx="3615">
                  <c:v>864.37907399999995</c:v>
                </c:pt>
                <c:pt idx="3616">
                  <c:v>864.61994200000004</c:v>
                </c:pt>
                <c:pt idx="3617">
                  <c:v>864.85960699999998</c:v>
                </c:pt>
                <c:pt idx="3618">
                  <c:v>865.10073499999999</c:v>
                </c:pt>
                <c:pt idx="3619">
                  <c:v>865.34166200000004</c:v>
                </c:pt>
                <c:pt idx="3620">
                  <c:v>865.58277899999996</c:v>
                </c:pt>
                <c:pt idx="3621">
                  <c:v>865.821913</c:v>
                </c:pt>
                <c:pt idx="3622">
                  <c:v>866.06012399999997</c:v>
                </c:pt>
                <c:pt idx="3623">
                  <c:v>866.30072099999995</c:v>
                </c:pt>
                <c:pt idx="3624">
                  <c:v>866.53984800000001</c:v>
                </c:pt>
                <c:pt idx="3625">
                  <c:v>866.778773</c:v>
                </c:pt>
                <c:pt idx="3626">
                  <c:v>867.01793199999997</c:v>
                </c:pt>
                <c:pt idx="3627">
                  <c:v>867.25680599999998</c:v>
                </c:pt>
                <c:pt idx="3628">
                  <c:v>867.49514199999999</c:v>
                </c:pt>
                <c:pt idx="3629">
                  <c:v>867.734647</c:v>
                </c:pt>
                <c:pt idx="3630">
                  <c:v>867.97324600000002</c:v>
                </c:pt>
                <c:pt idx="3631">
                  <c:v>868.21520799999996</c:v>
                </c:pt>
                <c:pt idx="3632">
                  <c:v>868.453442</c:v>
                </c:pt>
                <c:pt idx="3633">
                  <c:v>868.69333500000005</c:v>
                </c:pt>
                <c:pt idx="3634">
                  <c:v>868.93331899999998</c:v>
                </c:pt>
                <c:pt idx="3635">
                  <c:v>869.17325800000003</c:v>
                </c:pt>
                <c:pt idx="3636">
                  <c:v>869.41140499999995</c:v>
                </c:pt>
                <c:pt idx="3637">
                  <c:v>869.64936899999998</c:v>
                </c:pt>
                <c:pt idx="3638">
                  <c:v>869.88926100000003</c:v>
                </c:pt>
                <c:pt idx="3639">
                  <c:v>870.12083399999995</c:v>
                </c:pt>
                <c:pt idx="3640">
                  <c:v>870.35928899999999</c:v>
                </c:pt>
                <c:pt idx="3641">
                  <c:v>870.60969599999999</c:v>
                </c:pt>
                <c:pt idx="3642">
                  <c:v>870.84882800000003</c:v>
                </c:pt>
                <c:pt idx="3643">
                  <c:v>871.08702400000004</c:v>
                </c:pt>
                <c:pt idx="3644">
                  <c:v>871.32509500000003</c:v>
                </c:pt>
                <c:pt idx="3645">
                  <c:v>871.56585099999995</c:v>
                </c:pt>
                <c:pt idx="3646">
                  <c:v>871.80487800000003</c:v>
                </c:pt>
                <c:pt idx="3647">
                  <c:v>872.045838</c:v>
                </c:pt>
                <c:pt idx="3648">
                  <c:v>872.27430500000003</c:v>
                </c:pt>
                <c:pt idx="3649">
                  <c:v>872.51441299999999</c:v>
                </c:pt>
                <c:pt idx="3650">
                  <c:v>872.75575100000003</c:v>
                </c:pt>
                <c:pt idx="3651">
                  <c:v>872.99607800000001</c:v>
                </c:pt>
                <c:pt idx="3652">
                  <c:v>873.23621200000002</c:v>
                </c:pt>
                <c:pt idx="3653">
                  <c:v>873.47801700000002</c:v>
                </c:pt>
                <c:pt idx="3654">
                  <c:v>873.70961799999998</c:v>
                </c:pt>
                <c:pt idx="3655">
                  <c:v>873.948983</c:v>
                </c:pt>
                <c:pt idx="3656">
                  <c:v>874.18825300000003</c:v>
                </c:pt>
                <c:pt idx="3657">
                  <c:v>874.42953</c:v>
                </c:pt>
                <c:pt idx="3658">
                  <c:v>874.66804500000001</c:v>
                </c:pt>
                <c:pt idx="3659">
                  <c:v>874.90761799999996</c:v>
                </c:pt>
                <c:pt idx="3660">
                  <c:v>875.14618900000005</c:v>
                </c:pt>
                <c:pt idx="3661">
                  <c:v>875.388867</c:v>
                </c:pt>
                <c:pt idx="3662">
                  <c:v>875.62984100000006</c:v>
                </c:pt>
                <c:pt idx="3663">
                  <c:v>875.87074800000005</c:v>
                </c:pt>
                <c:pt idx="3664">
                  <c:v>876.11192100000005</c:v>
                </c:pt>
                <c:pt idx="3665">
                  <c:v>876.35284100000001</c:v>
                </c:pt>
                <c:pt idx="3666">
                  <c:v>876.58264099999997</c:v>
                </c:pt>
                <c:pt idx="3667">
                  <c:v>876.823713</c:v>
                </c:pt>
                <c:pt idx="3668">
                  <c:v>877.06226500000002</c:v>
                </c:pt>
                <c:pt idx="3669">
                  <c:v>877.3021</c:v>
                </c:pt>
                <c:pt idx="3670">
                  <c:v>877.54225699999995</c:v>
                </c:pt>
                <c:pt idx="3671">
                  <c:v>877.78163900000004</c:v>
                </c:pt>
                <c:pt idx="3672">
                  <c:v>878.020218</c:v>
                </c:pt>
                <c:pt idx="3673">
                  <c:v>878.25831300000004</c:v>
                </c:pt>
                <c:pt idx="3674">
                  <c:v>878.49759400000005</c:v>
                </c:pt>
                <c:pt idx="3675">
                  <c:v>878.74053500000002</c:v>
                </c:pt>
                <c:pt idx="3676">
                  <c:v>878.97903699999995</c:v>
                </c:pt>
                <c:pt idx="3677">
                  <c:v>879.21728399999995</c:v>
                </c:pt>
                <c:pt idx="3678">
                  <c:v>879.45725200000004</c:v>
                </c:pt>
                <c:pt idx="3679">
                  <c:v>879.69711099999995</c:v>
                </c:pt>
                <c:pt idx="3680">
                  <c:v>879.93713300000002</c:v>
                </c:pt>
                <c:pt idx="3681">
                  <c:v>880.177999</c:v>
                </c:pt>
                <c:pt idx="3682">
                  <c:v>880.40674200000001</c:v>
                </c:pt>
                <c:pt idx="3683">
                  <c:v>880.64791200000002</c:v>
                </c:pt>
                <c:pt idx="3684">
                  <c:v>880.888913</c:v>
                </c:pt>
                <c:pt idx="3685">
                  <c:v>881.12995999999998</c:v>
                </c:pt>
                <c:pt idx="3686">
                  <c:v>881.36726299999998</c:v>
                </c:pt>
                <c:pt idx="3687">
                  <c:v>881.60542899999996</c:v>
                </c:pt>
                <c:pt idx="3688">
                  <c:v>881.84486600000002</c:v>
                </c:pt>
                <c:pt idx="3689">
                  <c:v>882.08327299999996</c:v>
                </c:pt>
                <c:pt idx="3690">
                  <c:v>882.32270200000005</c:v>
                </c:pt>
                <c:pt idx="3691">
                  <c:v>882.56110999999999</c:v>
                </c:pt>
                <c:pt idx="3692">
                  <c:v>882.80142699999999</c:v>
                </c:pt>
                <c:pt idx="3693">
                  <c:v>883.04275299999995</c:v>
                </c:pt>
                <c:pt idx="3694">
                  <c:v>883.28099999999995</c:v>
                </c:pt>
                <c:pt idx="3695">
                  <c:v>883.52109800000005</c:v>
                </c:pt>
                <c:pt idx="3696">
                  <c:v>883.76130999999998</c:v>
                </c:pt>
                <c:pt idx="3697">
                  <c:v>884.00066100000004</c:v>
                </c:pt>
                <c:pt idx="3698">
                  <c:v>884.239598</c:v>
                </c:pt>
                <c:pt idx="3699">
                  <c:v>884.47891800000002</c:v>
                </c:pt>
                <c:pt idx="3700">
                  <c:v>884.71925499999998</c:v>
                </c:pt>
                <c:pt idx="3701">
                  <c:v>884.95927400000005</c:v>
                </c:pt>
                <c:pt idx="3702">
                  <c:v>885.19087200000001</c:v>
                </c:pt>
                <c:pt idx="3703">
                  <c:v>885.431105</c:v>
                </c:pt>
                <c:pt idx="3704">
                  <c:v>885.671243</c:v>
                </c:pt>
                <c:pt idx="3705">
                  <c:v>885.91506600000002</c:v>
                </c:pt>
                <c:pt idx="3706">
                  <c:v>886.14682300000004</c:v>
                </c:pt>
                <c:pt idx="3707">
                  <c:v>886.39195800000005</c:v>
                </c:pt>
                <c:pt idx="3708">
                  <c:v>886.63193899999999</c:v>
                </c:pt>
                <c:pt idx="3709">
                  <c:v>886.87165800000002</c:v>
                </c:pt>
                <c:pt idx="3710">
                  <c:v>887.11009000000001</c:v>
                </c:pt>
                <c:pt idx="3711">
                  <c:v>887.348163</c:v>
                </c:pt>
                <c:pt idx="3712">
                  <c:v>887.58809799999995</c:v>
                </c:pt>
                <c:pt idx="3713">
                  <c:v>887.82889499999999</c:v>
                </c:pt>
                <c:pt idx="3714">
                  <c:v>888.06990499999995</c:v>
                </c:pt>
                <c:pt idx="3715">
                  <c:v>888.29958699999997</c:v>
                </c:pt>
                <c:pt idx="3716">
                  <c:v>888.549308</c:v>
                </c:pt>
                <c:pt idx="3717">
                  <c:v>888.77892199999997</c:v>
                </c:pt>
                <c:pt idx="3718">
                  <c:v>889.01856699999996</c:v>
                </c:pt>
                <c:pt idx="3719">
                  <c:v>889.257701</c:v>
                </c:pt>
                <c:pt idx="3720">
                  <c:v>889.50723200000004</c:v>
                </c:pt>
                <c:pt idx="3721">
                  <c:v>889.73858600000005</c:v>
                </c:pt>
                <c:pt idx="3722">
                  <c:v>889.97991000000002</c:v>
                </c:pt>
                <c:pt idx="3723">
                  <c:v>890.22014300000001</c:v>
                </c:pt>
                <c:pt idx="3724">
                  <c:v>890.46153600000002</c:v>
                </c:pt>
                <c:pt idx="3725">
                  <c:v>890.70265300000005</c:v>
                </c:pt>
                <c:pt idx="3726">
                  <c:v>890.94108200000005</c:v>
                </c:pt>
                <c:pt idx="3727">
                  <c:v>891.18132900000001</c:v>
                </c:pt>
                <c:pt idx="3728">
                  <c:v>891.42138199999999</c:v>
                </c:pt>
                <c:pt idx="3729">
                  <c:v>891.65265499999998</c:v>
                </c:pt>
                <c:pt idx="3730">
                  <c:v>891.89198099999999</c:v>
                </c:pt>
                <c:pt idx="3731">
                  <c:v>892.13115500000004</c:v>
                </c:pt>
                <c:pt idx="3732">
                  <c:v>892.37253999999996</c:v>
                </c:pt>
                <c:pt idx="3733">
                  <c:v>892.61378500000001</c:v>
                </c:pt>
                <c:pt idx="3734">
                  <c:v>892.85466599999995</c:v>
                </c:pt>
                <c:pt idx="3735">
                  <c:v>893.09373100000005</c:v>
                </c:pt>
                <c:pt idx="3736">
                  <c:v>893.33273399999996</c:v>
                </c:pt>
                <c:pt idx="3737">
                  <c:v>893.571732</c:v>
                </c:pt>
                <c:pt idx="3738">
                  <c:v>893.812817</c:v>
                </c:pt>
                <c:pt idx="3739">
                  <c:v>894.05369199999996</c:v>
                </c:pt>
                <c:pt idx="3740">
                  <c:v>894.29318899999998</c:v>
                </c:pt>
                <c:pt idx="3741">
                  <c:v>894.53389000000004</c:v>
                </c:pt>
                <c:pt idx="3742">
                  <c:v>894.77294800000004</c:v>
                </c:pt>
                <c:pt idx="3743">
                  <c:v>895.01278100000002</c:v>
                </c:pt>
                <c:pt idx="3744">
                  <c:v>895.25355400000001</c:v>
                </c:pt>
                <c:pt idx="3745">
                  <c:v>895.48298599999998</c:v>
                </c:pt>
                <c:pt idx="3746">
                  <c:v>895.72213799999997</c:v>
                </c:pt>
                <c:pt idx="3747">
                  <c:v>895.96234500000003</c:v>
                </c:pt>
                <c:pt idx="3748">
                  <c:v>896.20355600000005</c:v>
                </c:pt>
                <c:pt idx="3749">
                  <c:v>896.44456600000001</c:v>
                </c:pt>
                <c:pt idx="3750">
                  <c:v>896.685565</c:v>
                </c:pt>
                <c:pt idx="3751">
                  <c:v>896.92482099999995</c:v>
                </c:pt>
                <c:pt idx="3752">
                  <c:v>897.16312500000004</c:v>
                </c:pt>
                <c:pt idx="3753">
                  <c:v>897.40399100000002</c:v>
                </c:pt>
                <c:pt idx="3754">
                  <c:v>897.64386300000001</c:v>
                </c:pt>
                <c:pt idx="3755">
                  <c:v>897.88287100000002</c:v>
                </c:pt>
                <c:pt idx="3756">
                  <c:v>898.12374699999998</c:v>
                </c:pt>
                <c:pt idx="3757">
                  <c:v>898.36456699999997</c:v>
                </c:pt>
                <c:pt idx="3758">
                  <c:v>898.59333000000004</c:v>
                </c:pt>
                <c:pt idx="3759">
                  <c:v>898.83344</c:v>
                </c:pt>
                <c:pt idx="3760">
                  <c:v>899.07483500000001</c:v>
                </c:pt>
                <c:pt idx="3761">
                  <c:v>899.31583599999999</c:v>
                </c:pt>
                <c:pt idx="3762">
                  <c:v>899.55689500000005</c:v>
                </c:pt>
                <c:pt idx="3763">
                  <c:v>899.79503099999999</c:v>
                </c:pt>
                <c:pt idx="3764">
                  <c:v>900.035258</c:v>
                </c:pt>
                <c:pt idx="3765">
                  <c:v>900.27588400000002</c:v>
                </c:pt>
                <c:pt idx="3766">
                  <c:v>900.51679999999999</c:v>
                </c:pt>
                <c:pt idx="3767">
                  <c:v>900.75769000000003</c:v>
                </c:pt>
                <c:pt idx="3768">
                  <c:v>900.98760600000003</c:v>
                </c:pt>
                <c:pt idx="3769">
                  <c:v>901.22871199999997</c:v>
                </c:pt>
                <c:pt idx="3770">
                  <c:v>901.46962699999995</c:v>
                </c:pt>
                <c:pt idx="3771">
                  <c:v>901.71112300000004</c:v>
                </c:pt>
                <c:pt idx="3772">
                  <c:v>901.95115699999997</c:v>
                </c:pt>
                <c:pt idx="3773">
                  <c:v>902.19120299999997</c:v>
                </c:pt>
                <c:pt idx="3774">
                  <c:v>902.43101899999999</c:v>
                </c:pt>
                <c:pt idx="3775">
                  <c:v>902.67164200000002</c:v>
                </c:pt>
                <c:pt idx="3776">
                  <c:v>902.91258700000003</c:v>
                </c:pt>
                <c:pt idx="3777">
                  <c:v>903.14115500000003</c:v>
                </c:pt>
                <c:pt idx="3778">
                  <c:v>903.38380800000004</c:v>
                </c:pt>
                <c:pt idx="3779">
                  <c:v>903.62285099999997</c:v>
                </c:pt>
                <c:pt idx="3780">
                  <c:v>903.86386500000003</c:v>
                </c:pt>
                <c:pt idx="3781">
                  <c:v>904.10297300000002</c:v>
                </c:pt>
                <c:pt idx="3782">
                  <c:v>904.34298899999999</c:v>
                </c:pt>
                <c:pt idx="3783">
                  <c:v>904.58019100000001</c:v>
                </c:pt>
                <c:pt idx="3784">
                  <c:v>904.81842600000004</c:v>
                </c:pt>
                <c:pt idx="3785">
                  <c:v>905.05780400000003</c:v>
                </c:pt>
                <c:pt idx="3786">
                  <c:v>905.296065</c:v>
                </c:pt>
                <c:pt idx="3787">
                  <c:v>905.53615400000001</c:v>
                </c:pt>
                <c:pt idx="3788">
                  <c:v>905.77631599999995</c:v>
                </c:pt>
                <c:pt idx="3789">
                  <c:v>906.01816299999996</c:v>
                </c:pt>
                <c:pt idx="3790">
                  <c:v>906.25803099999996</c:v>
                </c:pt>
                <c:pt idx="3791">
                  <c:v>906.49890200000004</c:v>
                </c:pt>
                <c:pt idx="3792">
                  <c:v>906.73702000000003</c:v>
                </c:pt>
                <c:pt idx="3793">
                  <c:v>906.96677999999997</c:v>
                </c:pt>
                <c:pt idx="3794">
                  <c:v>907.20522600000004</c:v>
                </c:pt>
                <c:pt idx="3795">
                  <c:v>907.44799499999999</c:v>
                </c:pt>
                <c:pt idx="3796">
                  <c:v>907.68708800000002</c:v>
                </c:pt>
                <c:pt idx="3797">
                  <c:v>907.92992900000002</c:v>
                </c:pt>
                <c:pt idx="3798">
                  <c:v>908.17012399999999</c:v>
                </c:pt>
                <c:pt idx="3799">
                  <c:v>908.41001100000005</c:v>
                </c:pt>
                <c:pt idx="3800">
                  <c:v>908.63978199999997</c:v>
                </c:pt>
                <c:pt idx="3801">
                  <c:v>908.88000499999998</c:v>
                </c:pt>
                <c:pt idx="3802">
                  <c:v>909.12030700000003</c:v>
                </c:pt>
                <c:pt idx="3803">
                  <c:v>909.36219000000006</c:v>
                </c:pt>
                <c:pt idx="3804">
                  <c:v>909.60112200000003</c:v>
                </c:pt>
                <c:pt idx="3805">
                  <c:v>909.84357599999998</c:v>
                </c:pt>
                <c:pt idx="3806">
                  <c:v>910.08333100000004</c:v>
                </c:pt>
                <c:pt idx="3807">
                  <c:v>910.31339500000001</c:v>
                </c:pt>
                <c:pt idx="3808">
                  <c:v>910.55334700000003</c:v>
                </c:pt>
                <c:pt idx="3809">
                  <c:v>910.79503099999999</c:v>
                </c:pt>
                <c:pt idx="3810">
                  <c:v>911.03340700000001</c:v>
                </c:pt>
                <c:pt idx="3811">
                  <c:v>911.27133600000002</c:v>
                </c:pt>
                <c:pt idx="3812">
                  <c:v>911.51134999999999</c:v>
                </c:pt>
                <c:pt idx="3813">
                  <c:v>911.753063</c:v>
                </c:pt>
                <c:pt idx="3814">
                  <c:v>911.99309200000005</c:v>
                </c:pt>
                <c:pt idx="3815">
                  <c:v>912.231088</c:v>
                </c:pt>
                <c:pt idx="3816">
                  <c:v>912.46914100000004</c:v>
                </c:pt>
                <c:pt idx="3817">
                  <c:v>912.70976099999996</c:v>
                </c:pt>
                <c:pt idx="3818">
                  <c:v>912.948939</c:v>
                </c:pt>
                <c:pt idx="3819">
                  <c:v>913.18874200000005</c:v>
                </c:pt>
                <c:pt idx="3820">
                  <c:v>913.42782599999998</c:v>
                </c:pt>
                <c:pt idx="3821">
                  <c:v>913.66695300000003</c:v>
                </c:pt>
                <c:pt idx="3822">
                  <c:v>913.90424399999995</c:v>
                </c:pt>
                <c:pt idx="3823">
                  <c:v>914.142383</c:v>
                </c:pt>
                <c:pt idx="3824">
                  <c:v>914.38159900000005</c:v>
                </c:pt>
                <c:pt idx="3825">
                  <c:v>914.621396</c:v>
                </c:pt>
                <c:pt idx="3826">
                  <c:v>914.86127699999997</c:v>
                </c:pt>
                <c:pt idx="3827">
                  <c:v>915.10117000000002</c:v>
                </c:pt>
                <c:pt idx="3828">
                  <c:v>915.33904199999995</c:v>
                </c:pt>
                <c:pt idx="3829">
                  <c:v>915.57954500000005</c:v>
                </c:pt>
                <c:pt idx="3830">
                  <c:v>915.80820800000004</c:v>
                </c:pt>
                <c:pt idx="3831">
                  <c:v>916.05022699999995</c:v>
                </c:pt>
                <c:pt idx="3832">
                  <c:v>916.29015800000002</c:v>
                </c:pt>
                <c:pt idx="3833">
                  <c:v>916.530306</c:v>
                </c:pt>
                <c:pt idx="3834">
                  <c:v>916.770172</c:v>
                </c:pt>
                <c:pt idx="3835">
                  <c:v>917.01009599999998</c:v>
                </c:pt>
                <c:pt idx="3836">
                  <c:v>917.25090399999999</c:v>
                </c:pt>
                <c:pt idx="3837">
                  <c:v>917.489958</c:v>
                </c:pt>
                <c:pt idx="3838">
                  <c:v>917.72984899999994</c:v>
                </c:pt>
                <c:pt idx="3839">
                  <c:v>917.96814600000005</c:v>
                </c:pt>
                <c:pt idx="3840">
                  <c:v>918.20825300000001</c:v>
                </c:pt>
                <c:pt idx="3841">
                  <c:v>918.43781300000001</c:v>
                </c:pt>
                <c:pt idx="3842">
                  <c:v>918.67893700000002</c:v>
                </c:pt>
                <c:pt idx="3843">
                  <c:v>918.91913799999998</c:v>
                </c:pt>
                <c:pt idx="3844">
                  <c:v>919.15899000000002</c:v>
                </c:pt>
                <c:pt idx="3845">
                  <c:v>919.39640399999996</c:v>
                </c:pt>
                <c:pt idx="3846">
                  <c:v>919.63515500000005</c:v>
                </c:pt>
                <c:pt idx="3847">
                  <c:v>919.87219000000005</c:v>
                </c:pt>
                <c:pt idx="3848">
                  <c:v>920.12178800000004</c:v>
                </c:pt>
                <c:pt idx="3849">
                  <c:v>920.35970799999996</c:v>
                </c:pt>
                <c:pt idx="3850">
                  <c:v>920.597759</c:v>
                </c:pt>
                <c:pt idx="3851">
                  <c:v>920.83578699999998</c:v>
                </c:pt>
                <c:pt idx="3852">
                  <c:v>921.07326</c:v>
                </c:pt>
                <c:pt idx="3853">
                  <c:v>921.31034299999999</c:v>
                </c:pt>
                <c:pt idx="3854">
                  <c:v>921.548812</c:v>
                </c:pt>
                <c:pt idx="3855">
                  <c:v>921.78895999999997</c:v>
                </c:pt>
                <c:pt idx="3856">
                  <c:v>922.02718300000004</c:v>
                </c:pt>
                <c:pt idx="3857">
                  <c:v>922.26424499999996</c:v>
                </c:pt>
                <c:pt idx="3858">
                  <c:v>922.49095999999997</c:v>
                </c:pt>
                <c:pt idx="3859">
                  <c:v>922.72707800000001</c:v>
                </c:pt>
                <c:pt idx="3860">
                  <c:v>922.96562200000005</c:v>
                </c:pt>
                <c:pt idx="3861">
                  <c:v>923.21427200000005</c:v>
                </c:pt>
                <c:pt idx="3862">
                  <c:v>923.45126100000004</c:v>
                </c:pt>
                <c:pt idx="3863">
                  <c:v>923.69098599999995</c:v>
                </c:pt>
                <c:pt idx="3864">
                  <c:v>923.92993999999999</c:v>
                </c:pt>
                <c:pt idx="3865">
                  <c:v>924.16884900000002</c:v>
                </c:pt>
                <c:pt idx="3866">
                  <c:v>924.40604599999995</c:v>
                </c:pt>
                <c:pt idx="3867">
                  <c:v>924.64591600000006</c:v>
                </c:pt>
                <c:pt idx="3868">
                  <c:v>924.88307099999997</c:v>
                </c:pt>
                <c:pt idx="3869">
                  <c:v>925.12299900000005</c:v>
                </c:pt>
                <c:pt idx="3870">
                  <c:v>925.36101699999995</c:v>
                </c:pt>
                <c:pt idx="3871">
                  <c:v>925.60000200000002</c:v>
                </c:pt>
                <c:pt idx="3872">
                  <c:v>925.83910900000001</c:v>
                </c:pt>
                <c:pt idx="3873">
                  <c:v>926.07813299999998</c:v>
                </c:pt>
                <c:pt idx="3874">
                  <c:v>926.31797200000005</c:v>
                </c:pt>
                <c:pt idx="3875">
                  <c:v>926.55658100000005</c:v>
                </c:pt>
                <c:pt idx="3876">
                  <c:v>926.79541200000006</c:v>
                </c:pt>
                <c:pt idx="3877">
                  <c:v>927.03432299999997</c:v>
                </c:pt>
                <c:pt idx="3878">
                  <c:v>927.27129200000002</c:v>
                </c:pt>
                <c:pt idx="3879">
                  <c:v>927.50828200000001</c:v>
                </c:pt>
                <c:pt idx="3880">
                  <c:v>927.7473</c:v>
                </c:pt>
                <c:pt idx="3881">
                  <c:v>927.98634800000002</c:v>
                </c:pt>
                <c:pt idx="3882">
                  <c:v>928.22665300000006</c:v>
                </c:pt>
                <c:pt idx="3883">
                  <c:v>928.46478999999999</c:v>
                </c:pt>
                <c:pt idx="3884">
                  <c:v>928.70299299999999</c:v>
                </c:pt>
                <c:pt idx="3885">
                  <c:v>928.94196699999998</c:v>
                </c:pt>
                <c:pt idx="3886">
                  <c:v>929.18011300000001</c:v>
                </c:pt>
                <c:pt idx="3887">
                  <c:v>929.417284</c:v>
                </c:pt>
                <c:pt idx="3888">
                  <c:v>929.66677700000002</c:v>
                </c:pt>
                <c:pt idx="3889">
                  <c:v>929.90486899999996</c:v>
                </c:pt>
                <c:pt idx="3890">
                  <c:v>930.14221399999997</c:v>
                </c:pt>
                <c:pt idx="3891">
                  <c:v>930.38393199999996</c:v>
                </c:pt>
                <c:pt idx="3892">
                  <c:v>930.62123199999996</c:v>
                </c:pt>
                <c:pt idx="3893">
                  <c:v>930.86202900000001</c:v>
                </c:pt>
                <c:pt idx="3894">
                  <c:v>931.101224</c:v>
                </c:pt>
                <c:pt idx="3895">
                  <c:v>931.33196199999998</c:v>
                </c:pt>
                <c:pt idx="3896">
                  <c:v>931.57224099999996</c:v>
                </c:pt>
                <c:pt idx="3897">
                  <c:v>931.81332499999996</c:v>
                </c:pt>
                <c:pt idx="3898">
                  <c:v>932.05384500000002</c:v>
                </c:pt>
                <c:pt idx="3899">
                  <c:v>932.29368199999999</c:v>
                </c:pt>
                <c:pt idx="3900">
                  <c:v>932.53190099999995</c:v>
                </c:pt>
                <c:pt idx="3901">
                  <c:v>932.77105600000004</c:v>
                </c:pt>
                <c:pt idx="3902">
                  <c:v>933.01226299999996</c:v>
                </c:pt>
                <c:pt idx="3903">
                  <c:v>933.25319000000002</c:v>
                </c:pt>
                <c:pt idx="3904">
                  <c:v>933.492389</c:v>
                </c:pt>
                <c:pt idx="3905">
                  <c:v>933.747749</c:v>
                </c:pt>
                <c:pt idx="3906">
                  <c:v>933.97688300000004</c:v>
                </c:pt>
                <c:pt idx="3907">
                  <c:v>934.21643500000005</c:v>
                </c:pt>
                <c:pt idx="3908">
                  <c:v>934.45600200000001</c:v>
                </c:pt>
                <c:pt idx="3909">
                  <c:v>934.69716500000004</c:v>
                </c:pt>
                <c:pt idx="3910">
                  <c:v>934.93831499999999</c:v>
                </c:pt>
                <c:pt idx="3911">
                  <c:v>935.180567</c:v>
                </c:pt>
                <c:pt idx="3912">
                  <c:v>935.420976</c:v>
                </c:pt>
                <c:pt idx="3913">
                  <c:v>935.65922</c:v>
                </c:pt>
                <c:pt idx="3914">
                  <c:v>935.89955199999997</c:v>
                </c:pt>
                <c:pt idx="3915">
                  <c:v>936.13781800000004</c:v>
                </c:pt>
                <c:pt idx="3916">
                  <c:v>936.37511700000005</c:v>
                </c:pt>
                <c:pt idx="3917">
                  <c:v>936.61234200000001</c:v>
                </c:pt>
                <c:pt idx="3918">
                  <c:v>936.85090300000002</c:v>
                </c:pt>
                <c:pt idx="3919">
                  <c:v>937.08953399999996</c:v>
                </c:pt>
                <c:pt idx="3920">
                  <c:v>937.32710599999996</c:v>
                </c:pt>
                <c:pt idx="3921">
                  <c:v>937.56819700000005</c:v>
                </c:pt>
                <c:pt idx="3922">
                  <c:v>937.80855099999997</c:v>
                </c:pt>
                <c:pt idx="3923">
                  <c:v>938.04881499999999</c:v>
                </c:pt>
                <c:pt idx="3924">
                  <c:v>938.28899000000001</c:v>
                </c:pt>
                <c:pt idx="3925">
                  <c:v>938.52716199999998</c:v>
                </c:pt>
                <c:pt idx="3926">
                  <c:v>938.76628900000003</c:v>
                </c:pt>
                <c:pt idx="3927">
                  <c:v>939.00722900000005</c:v>
                </c:pt>
                <c:pt idx="3928">
                  <c:v>939.24620700000003</c:v>
                </c:pt>
                <c:pt idx="3929">
                  <c:v>939.48517400000003</c:v>
                </c:pt>
                <c:pt idx="3930">
                  <c:v>939.72429699999998</c:v>
                </c:pt>
                <c:pt idx="3931">
                  <c:v>939.96471699999995</c:v>
                </c:pt>
                <c:pt idx="3932">
                  <c:v>940.20221900000001</c:v>
                </c:pt>
                <c:pt idx="3933">
                  <c:v>940.44126200000005</c:v>
                </c:pt>
                <c:pt idx="3934">
                  <c:v>940.680386</c:v>
                </c:pt>
                <c:pt idx="3935">
                  <c:v>940.92067699999996</c:v>
                </c:pt>
                <c:pt idx="3936">
                  <c:v>941.14982899999995</c:v>
                </c:pt>
                <c:pt idx="3937">
                  <c:v>941.38919999999996</c:v>
                </c:pt>
                <c:pt idx="3938">
                  <c:v>941.62975900000004</c:v>
                </c:pt>
                <c:pt idx="3939">
                  <c:v>941.86911799999996</c:v>
                </c:pt>
                <c:pt idx="3940">
                  <c:v>942.10972200000003</c:v>
                </c:pt>
                <c:pt idx="3941">
                  <c:v>942.34904600000004</c:v>
                </c:pt>
                <c:pt idx="3942">
                  <c:v>942.58832600000005</c:v>
                </c:pt>
                <c:pt idx="3943">
                  <c:v>942.82876399999998</c:v>
                </c:pt>
                <c:pt idx="3944">
                  <c:v>943.06756900000005</c:v>
                </c:pt>
                <c:pt idx="3945">
                  <c:v>943.30791799999997</c:v>
                </c:pt>
                <c:pt idx="3946">
                  <c:v>943.54667700000005</c:v>
                </c:pt>
                <c:pt idx="3947">
                  <c:v>943.78427599999998</c:v>
                </c:pt>
                <c:pt idx="3948">
                  <c:v>944.02497700000004</c:v>
                </c:pt>
                <c:pt idx="3949">
                  <c:v>944.26595699999996</c:v>
                </c:pt>
                <c:pt idx="3950">
                  <c:v>944.50433499999997</c:v>
                </c:pt>
                <c:pt idx="3951">
                  <c:v>944.74525900000003</c:v>
                </c:pt>
                <c:pt idx="3952">
                  <c:v>944.98432700000001</c:v>
                </c:pt>
                <c:pt idx="3953">
                  <c:v>945.22520899999995</c:v>
                </c:pt>
                <c:pt idx="3954">
                  <c:v>945.46211200000005</c:v>
                </c:pt>
                <c:pt idx="3955">
                  <c:v>945.70177200000001</c:v>
                </c:pt>
                <c:pt idx="3956">
                  <c:v>945.93988999999999</c:v>
                </c:pt>
                <c:pt idx="3957">
                  <c:v>946.17797299999995</c:v>
                </c:pt>
                <c:pt idx="3958">
                  <c:v>946.41803100000004</c:v>
                </c:pt>
                <c:pt idx="3959">
                  <c:v>946.65761899999995</c:v>
                </c:pt>
                <c:pt idx="3960">
                  <c:v>946.89567199999999</c:v>
                </c:pt>
                <c:pt idx="3961">
                  <c:v>947.13360599999999</c:v>
                </c:pt>
                <c:pt idx="3962">
                  <c:v>947.37173199999995</c:v>
                </c:pt>
                <c:pt idx="3963">
                  <c:v>947.60988799999996</c:v>
                </c:pt>
                <c:pt idx="3964">
                  <c:v>947.83540600000003</c:v>
                </c:pt>
                <c:pt idx="3965">
                  <c:v>948.07361900000001</c:v>
                </c:pt>
                <c:pt idx="3966">
                  <c:v>948.311778</c:v>
                </c:pt>
                <c:pt idx="3967">
                  <c:v>948.55169999999998</c:v>
                </c:pt>
                <c:pt idx="3968">
                  <c:v>948.791788</c:v>
                </c:pt>
                <c:pt idx="3969">
                  <c:v>949.04040599999996</c:v>
                </c:pt>
                <c:pt idx="3970">
                  <c:v>949.27914099999998</c:v>
                </c:pt>
                <c:pt idx="3971">
                  <c:v>949.51876300000004</c:v>
                </c:pt>
                <c:pt idx="3972">
                  <c:v>949.75741400000004</c:v>
                </c:pt>
                <c:pt idx="3973">
                  <c:v>949.99610399999995</c:v>
                </c:pt>
                <c:pt idx="3974">
                  <c:v>950.23596499999996</c:v>
                </c:pt>
                <c:pt idx="3975">
                  <c:v>950.474603</c:v>
                </c:pt>
                <c:pt idx="3976">
                  <c:v>950.71264699999995</c:v>
                </c:pt>
                <c:pt idx="3977">
                  <c:v>950.95071800000005</c:v>
                </c:pt>
                <c:pt idx="3978">
                  <c:v>951.18886199999997</c:v>
                </c:pt>
                <c:pt idx="3979">
                  <c:v>951.42699500000003</c:v>
                </c:pt>
                <c:pt idx="3980">
                  <c:v>951.663094</c:v>
                </c:pt>
                <c:pt idx="3981">
                  <c:v>951.90035399999999</c:v>
                </c:pt>
                <c:pt idx="3982">
                  <c:v>952.12611800000002</c:v>
                </c:pt>
                <c:pt idx="3983">
                  <c:v>952.36324300000001</c:v>
                </c:pt>
                <c:pt idx="3984">
                  <c:v>952.60039099999995</c:v>
                </c:pt>
                <c:pt idx="3985">
                  <c:v>952.84225700000002</c:v>
                </c:pt>
                <c:pt idx="3986">
                  <c:v>953.08431900000005</c:v>
                </c:pt>
                <c:pt idx="3987">
                  <c:v>953.317544</c:v>
                </c:pt>
                <c:pt idx="3988">
                  <c:v>953.55882499999996</c:v>
                </c:pt>
                <c:pt idx="3989">
                  <c:v>953.79705999999999</c:v>
                </c:pt>
                <c:pt idx="3990">
                  <c:v>954.03737899999999</c:v>
                </c:pt>
                <c:pt idx="3991">
                  <c:v>954.27713100000005</c:v>
                </c:pt>
                <c:pt idx="3992">
                  <c:v>954.51703699999996</c:v>
                </c:pt>
                <c:pt idx="3993">
                  <c:v>954.75609699999995</c:v>
                </c:pt>
                <c:pt idx="3994">
                  <c:v>954.99463600000001</c:v>
                </c:pt>
                <c:pt idx="3995">
                  <c:v>955.23312299999998</c:v>
                </c:pt>
                <c:pt idx="3996">
                  <c:v>955.47263799999996</c:v>
                </c:pt>
                <c:pt idx="3997">
                  <c:v>955.71189600000002</c:v>
                </c:pt>
                <c:pt idx="3998">
                  <c:v>955.95035700000005</c:v>
                </c:pt>
                <c:pt idx="3999">
                  <c:v>956.19223499999998</c:v>
                </c:pt>
                <c:pt idx="4000">
                  <c:v>956.43230500000004</c:v>
                </c:pt>
                <c:pt idx="4001">
                  <c:v>956.67409699999996</c:v>
                </c:pt>
                <c:pt idx="4002">
                  <c:v>956.91358000000002</c:v>
                </c:pt>
                <c:pt idx="4003">
                  <c:v>957.15288999999996</c:v>
                </c:pt>
                <c:pt idx="4004">
                  <c:v>957.39124500000003</c:v>
                </c:pt>
                <c:pt idx="4005">
                  <c:v>957.62941699999999</c:v>
                </c:pt>
                <c:pt idx="4006">
                  <c:v>957.86941999999999</c:v>
                </c:pt>
                <c:pt idx="4007">
                  <c:v>958.10944500000005</c:v>
                </c:pt>
                <c:pt idx="4008">
                  <c:v>958.33825100000001</c:v>
                </c:pt>
                <c:pt idx="4009">
                  <c:v>958.57759199999998</c:v>
                </c:pt>
                <c:pt idx="4010">
                  <c:v>958.81609300000002</c:v>
                </c:pt>
                <c:pt idx="4011">
                  <c:v>959.05444199999999</c:v>
                </c:pt>
                <c:pt idx="4012">
                  <c:v>959.295614</c:v>
                </c:pt>
                <c:pt idx="4013">
                  <c:v>959.53415900000005</c:v>
                </c:pt>
                <c:pt idx="4014">
                  <c:v>959.77438900000004</c:v>
                </c:pt>
                <c:pt idx="4015">
                  <c:v>960.01625799999999</c:v>
                </c:pt>
                <c:pt idx="4016">
                  <c:v>960.25682800000004</c:v>
                </c:pt>
                <c:pt idx="4017">
                  <c:v>960.49634700000001</c:v>
                </c:pt>
                <c:pt idx="4018">
                  <c:v>960.73801400000002</c:v>
                </c:pt>
                <c:pt idx="4019">
                  <c:v>960.96766100000002</c:v>
                </c:pt>
                <c:pt idx="4020">
                  <c:v>961.20896400000004</c:v>
                </c:pt>
                <c:pt idx="4021">
                  <c:v>961.44888000000003</c:v>
                </c:pt>
                <c:pt idx="4022">
                  <c:v>961.68729699999994</c:v>
                </c:pt>
                <c:pt idx="4023">
                  <c:v>961.92731200000003</c:v>
                </c:pt>
                <c:pt idx="4024">
                  <c:v>962.16862200000003</c:v>
                </c:pt>
                <c:pt idx="4025">
                  <c:v>962.40955199999996</c:v>
                </c:pt>
                <c:pt idx="4026">
                  <c:v>962.649449</c:v>
                </c:pt>
                <c:pt idx="4027">
                  <c:v>962.89103899999998</c:v>
                </c:pt>
                <c:pt idx="4028">
                  <c:v>963.12917200000004</c:v>
                </c:pt>
                <c:pt idx="4029">
                  <c:v>963.36711200000002</c:v>
                </c:pt>
                <c:pt idx="4030">
                  <c:v>963.60517500000003</c:v>
                </c:pt>
                <c:pt idx="4031">
                  <c:v>963.84580300000005</c:v>
                </c:pt>
                <c:pt idx="4032">
                  <c:v>964.08404900000005</c:v>
                </c:pt>
                <c:pt idx="4033">
                  <c:v>964.32296599999995</c:v>
                </c:pt>
                <c:pt idx="4034">
                  <c:v>964.56296799999996</c:v>
                </c:pt>
                <c:pt idx="4035">
                  <c:v>964.80272400000001</c:v>
                </c:pt>
                <c:pt idx="4036">
                  <c:v>965.041786</c:v>
                </c:pt>
                <c:pt idx="4037">
                  <c:v>965.28125999999997</c:v>
                </c:pt>
                <c:pt idx="4038">
                  <c:v>965.51928999999996</c:v>
                </c:pt>
                <c:pt idx="4039">
                  <c:v>965.75067899999999</c:v>
                </c:pt>
                <c:pt idx="4040">
                  <c:v>965.99192800000003</c:v>
                </c:pt>
                <c:pt idx="4041">
                  <c:v>966.23289599999998</c:v>
                </c:pt>
                <c:pt idx="4042">
                  <c:v>966.47305500000004</c:v>
                </c:pt>
                <c:pt idx="4043">
                  <c:v>966.71388300000001</c:v>
                </c:pt>
                <c:pt idx="4044">
                  <c:v>966.95204799999999</c:v>
                </c:pt>
                <c:pt idx="4045">
                  <c:v>967.19200999999998</c:v>
                </c:pt>
                <c:pt idx="4046">
                  <c:v>967.43290300000001</c:v>
                </c:pt>
                <c:pt idx="4047">
                  <c:v>967.67369199999996</c:v>
                </c:pt>
                <c:pt idx="4048">
                  <c:v>967.91201100000001</c:v>
                </c:pt>
                <c:pt idx="4049">
                  <c:v>968.15290800000002</c:v>
                </c:pt>
                <c:pt idx="4050">
                  <c:v>968.39110700000003</c:v>
                </c:pt>
                <c:pt idx="4051">
                  <c:v>968.63191400000005</c:v>
                </c:pt>
                <c:pt idx="4052">
                  <c:v>968.870993</c:v>
                </c:pt>
                <c:pt idx="4053">
                  <c:v>969.10801300000003</c:v>
                </c:pt>
                <c:pt idx="4054">
                  <c:v>969.34685000000002</c:v>
                </c:pt>
                <c:pt idx="4055">
                  <c:v>969.58572800000002</c:v>
                </c:pt>
                <c:pt idx="4056">
                  <c:v>969.82487900000001</c:v>
                </c:pt>
                <c:pt idx="4057">
                  <c:v>970.06311900000003</c:v>
                </c:pt>
                <c:pt idx="4058">
                  <c:v>970.30102499999998</c:v>
                </c:pt>
                <c:pt idx="4059">
                  <c:v>970.54177700000002</c:v>
                </c:pt>
                <c:pt idx="4060">
                  <c:v>970.78272100000004</c:v>
                </c:pt>
                <c:pt idx="4061">
                  <c:v>971.02168500000005</c:v>
                </c:pt>
                <c:pt idx="4062">
                  <c:v>971.26065900000003</c:v>
                </c:pt>
                <c:pt idx="4063">
                  <c:v>971.49977999999999</c:v>
                </c:pt>
                <c:pt idx="4064">
                  <c:v>971.73899300000005</c:v>
                </c:pt>
                <c:pt idx="4065">
                  <c:v>971.97893199999999</c:v>
                </c:pt>
                <c:pt idx="4066">
                  <c:v>972.21705299999996</c:v>
                </c:pt>
                <c:pt idx="4067">
                  <c:v>972.457763</c:v>
                </c:pt>
                <c:pt idx="4068">
                  <c:v>972.698848</c:v>
                </c:pt>
                <c:pt idx="4069">
                  <c:v>972.93984899999998</c:v>
                </c:pt>
                <c:pt idx="4070">
                  <c:v>973.17814499999997</c:v>
                </c:pt>
                <c:pt idx="4071">
                  <c:v>973.41897800000004</c:v>
                </c:pt>
                <c:pt idx="4072">
                  <c:v>973.65879600000005</c:v>
                </c:pt>
                <c:pt idx="4073">
                  <c:v>973.897785</c:v>
                </c:pt>
                <c:pt idx="4074">
                  <c:v>974.13611400000002</c:v>
                </c:pt>
                <c:pt idx="4075">
                  <c:v>974.37624100000005</c:v>
                </c:pt>
                <c:pt idx="4076">
                  <c:v>974.61555499999997</c:v>
                </c:pt>
                <c:pt idx="4077">
                  <c:v>974.84433300000001</c:v>
                </c:pt>
                <c:pt idx="4078">
                  <c:v>975.08310100000006</c:v>
                </c:pt>
                <c:pt idx="4079">
                  <c:v>975.33354899999995</c:v>
                </c:pt>
                <c:pt idx="4080">
                  <c:v>975.57270100000005</c:v>
                </c:pt>
                <c:pt idx="4081">
                  <c:v>975.81175800000005</c:v>
                </c:pt>
                <c:pt idx="4082">
                  <c:v>976.05000900000005</c:v>
                </c:pt>
                <c:pt idx="4083">
                  <c:v>976.29064300000005</c:v>
                </c:pt>
                <c:pt idx="4084">
                  <c:v>976.52976100000001</c:v>
                </c:pt>
                <c:pt idx="4085">
                  <c:v>976.76880600000004</c:v>
                </c:pt>
                <c:pt idx="4086">
                  <c:v>977.007971</c:v>
                </c:pt>
                <c:pt idx="4087">
                  <c:v>977.24769600000002</c:v>
                </c:pt>
                <c:pt idx="4088">
                  <c:v>977.48606700000005</c:v>
                </c:pt>
                <c:pt idx="4089">
                  <c:v>977.72693800000002</c:v>
                </c:pt>
                <c:pt idx="4090">
                  <c:v>977.96515699999998</c:v>
                </c:pt>
                <c:pt idx="4091">
                  <c:v>978.19663500000001</c:v>
                </c:pt>
                <c:pt idx="4092">
                  <c:v>978.435025</c:v>
                </c:pt>
                <c:pt idx="4093">
                  <c:v>978.67511300000001</c:v>
                </c:pt>
                <c:pt idx="4094">
                  <c:v>978.91468599999996</c:v>
                </c:pt>
                <c:pt idx="4095">
                  <c:v>979.15315599999997</c:v>
                </c:pt>
                <c:pt idx="4096">
                  <c:v>979.39266999999995</c:v>
                </c:pt>
                <c:pt idx="4097">
                  <c:v>979.63198199999999</c:v>
                </c:pt>
                <c:pt idx="4098">
                  <c:v>979.87109299999997</c:v>
                </c:pt>
                <c:pt idx="4099">
                  <c:v>980.11125000000004</c:v>
                </c:pt>
                <c:pt idx="4100">
                  <c:v>980.35144600000001</c:v>
                </c:pt>
                <c:pt idx="4101">
                  <c:v>980.59254599999997</c:v>
                </c:pt>
                <c:pt idx="4102">
                  <c:v>980.83364300000005</c:v>
                </c:pt>
                <c:pt idx="4103">
                  <c:v>981.07200799999998</c:v>
                </c:pt>
                <c:pt idx="4104">
                  <c:v>981.31298100000004</c:v>
                </c:pt>
                <c:pt idx="4105">
                  <c:v>981.55261700000005</c:v>
                </c:pt>
                <c:pt idx="4106">
                  <c:v>981.79174599999999</c:v>
                </c:pt>
                <c:pt idx="4107">
                  <c:v>982.030078</c:v>
                </c:pt>
                <c:pt idx="4108">
                  <c:v>982.26816199999996</c:v>
                </c:pt>
                <c:pt idx="4109">
                  <c:v>982.51090199999999</c:v>
                </c:pt>
                <c:pt idx="4110">
                  <c:v>982.74900700000001</c:v>
                </c:pt>
                <c:pt idx="4111">
                  <c:v>982.98987599999998</c:v>
                </c:pt>
                <c:pt idx="4112">
                  <c:v>983.22806300000002</c:v>
                </c:pt>
                <c:pt idx="4113">
                  <c:v>983.45771200000001</c:v>
                </c:pt>
                <c:pt idx="4114">
                  <c:v>983.69609400000002</c:v>
                </c:pt>
                <c:pt idx="4115">
                  <c:v>983.93627700000002</c:v>
                </c:pt>
                <c:pt idx="4116">
                  <c:v>984.17580099999998</c:v>
                </c:pt>
                <c:pt idx="4117">
                  <c:v>984.41407800000002</c:v>
                </c:pt>
                <c:pt idx="4118">
                  <c:v>984.652379</c:v>
                </c:pt>
                <c:pt idx="4119">
                  <c:v>984.89424299999996</c:v>
                </c:pt>
                <c:pt idx="4120">
                  <c:v>985.13552700000002</c:v>
                </c:pt>
                <c:pt idx="4121">
                  <c:v>985.37659699999995</c:v>
                </c:pt>
                <c:pt idx="4122">
                  <c:v>985.61580600000002</c:v>
                </c:pt>
                <c:pt idx="4123">
                  <c:v>985.85406499999999</c:v>
                </c:pt>
                <c:pt idx="4124">
                  <c:v>986.09429</c:v>
                </c:pt>
                <c:pt idx="4125">
                  <c:v>986.33676500000001</c:v>
                </c:pt>
                <c:pt idx="4126">
                  <c:v>986.57592299999999</c:v>
                </c:pt>
                <c:pt idx="4127">
                  <c:v>986.81411500000002</c:v>
                </c:pt>
                <c:pt idx="4128">
                  <c:v>987.05424600000003</c:v>
                </c:pt>
                <c:pt idx="4129">
                  <c:v>987.29490999999996</c:v>
                </c:pt>
                <c:pt idx="4130">
                  <c:v>987.53302599999995</c:v>
                </c:pt>
                <c:pt idx="4131">
                  <c:v>987.77356499999996</c:v>
                </c:pt>
                <c:pt idx="4132">
                  <c:v>988.00217099999998</c:v>
                </c:pt>
                <c:pt idx="4133">
                  <c:v>988.24461399999996</c:v>
                </c:pt>
                <c:pt idx="4134">
                  <c:v>988.48395200000004</c:v>
                </c:pt>
                <c:pt idx="4135">
                  <c:v>988.72372399999995</c:v>
                </c:pt>
                <c:pt idx="4136">
                  <c:v>988.96288400000003</c:v>
                </c:pt>
                <c:pt idx="4137">
                  <c:v>989.20381299999997</c:v>
                </c:pt>
                <c:pt idx="4138">
                  <c:v>989.44474300000002</c:v>
                </c:pt>
                <c:pt idx="4139">
                  <c:v>989.68382199999996</c:v>
                </c:pt>
                <c:pt idx="4140">
                  <c:v>989.92482399999994</c:v>
                </c:pt>
                <c:pt idx="4141">
                  <c:v>990.16395899999998</c:v>
                </c:pt>
                <c:pt idx="4142">
                  <c:v>990.40391399999999</c:v>
                </c:pt>
                <c:pt idx="4143">
                  <c:v>990.64202299999999</c:v>
                </c:pt>
                <c:pt idx="4144">
                  <c:v>990.88205100000005</c:v>
                </c:pt>
                <c:pt idx="4145">
                  <c:v>991.12287300000003</c:v>
                </c:pt>
                <c:pt idx="4146">
                  <c:v>991.36379299999999</c:v>
                </c:pt>
                <c:pt idx="4147">
                  <c:v>991.60456399999998</c:v>
                </c:pt>
                <c:pt idx="4148">
                  <c:v>991.83311900000001</c:v>
                </c:pt>
                <c:pt idx="4149">
                  <c:v>992.073398</c:v>
                </c:pt>
                <c:pt idx="4150">
                  <c:v>992.31457599999999</c:v>
                </c:pt>
                <c:pt idx="4151">
                  <c:v>992.55438800000002</c:v>
                </c:pt>
                <c:pt idx="4152">
                  <c:v>992.79361900000004</c:v>
                </c:pt>
                <c:pt idx="4153">
                  <c:v>993.03466300000002</c:v>
                </c:pt>
                <c:pt idx="4154">
                  <c:v>993.27369199999998</c:v>
                </c:pt>
                <c:pt idx="4155">
                  <c:v>993.51293499999997</c:v>
                </c:pt>
                <c:pt idx="4156">
                  <c:v>993.751307</c:v>
                </c:pt>
                <c:pt idx="4157">
                  <c:v>993.99124400000005</c:v>
                </c:pt>
                <c:pt idx="4158">
                  <c:v>994.23132899999996</c:v>
                </c:pt>
                <c:pt idx="4159">
                  <c:v>994.473028</c:v>
                </c:pt>
                <c:pt idx="4160">
                  <c:v>994.71104200000002</c:v>
                </c:pt>
                <c:pt idx="4161">
                  <c:v>994.95378800000003</c:v>
                </c:pt>
                <c:pt idx="4162">
                  <c:v>995.19295499999998</c:v>
                </c:pt>
                <c:pt idx="4163">
                  <c:v>995.42157599999996</c:v>
                </c:pt>
                <c:pt idx="4164">
                  <c:v>995.66285300000004</c:v>
                </c:pt>
                <c:pt idx="4165">
                  <c:v>995.90138899999999</c:v>
                </c:pt>
                <c:pt idx="4166">
                  <c:v>996.142966</c:v>
                </c:pt>
                <c:pt idx="4167">
                  <c:v>996.38299199999994</c:v>
                </c:pt>
                <c:pt idx="4168">
                  <c:v>996.62299199999995</c:v>
                </c:pt>
                <c:pt idx="4169">
                  <c:v>996.862886</c:v>
                </c:pt>
                <c:pt idx="4170">
                  <c:v>997.10118599999998</c:v>
                </c:pt>
                <c:pt idx="4171">
                  <c:v>997.34101499999997</c:v>
                </c:pt>
                <c:pt idx="4172">
                  <c:v>997.58186000000001</c:v>
                </c:pt>
                <c:pt idx="4173">
                  <c:v>997.82259599999998</c:v>
                </c:pt>
                <c:pt idx="4174">
                  <c:v>998.06363699999997</c:v>
                </c:pt>
                <c:pt idx="4175">
                  <c:v>998.29299100000003</c:v>
                </c:pt>
                <c:pt idx="4176">
                  <c:v>998.53213800000003</c:v>
                </c:pt>
                <c:pt idx="4177">
                  <c:v>998.77495599999997</c:v>
                </c:pt>
                <c:pt idx="4178">
                  <c:v>999.01403000000005</c:v>
                </c:pt>
                <c:pt idx="4179">
                  <c:v>999.25655099999994</c:v>
                </c:pt>
                <c:pt idx="4180">
                  <c:v>999.49625800000001</c:v>
                </c:pt>
                <c:pt idx="4181">
                  <c:v>999.72642199999996</c:v>
                </c:pt>
                <c:pt idx="4182">
                  <c:v>999.96773800000005</c:v>
                </c:pt>
                <c:pt idx="4183">
                  <c:v>1000.208738</c:v>
                </c:pt>
                <c:pt idx="4184">
                  <c:v>1000.4491400000001</c:v>
                </c:pt>
                <c:pt idx="4185">
                  <c:v>1000.690599</c:v>
                </c:pt>
                <c:pt idx="4186">
                  <c:v>1000.929274</c:v>
                </c:pt>
                <c:pt idx="4187">
                  <c:v>1001.1681</c:v>
                </c:pt>
                <c:pt idx="4188">
                  <c:v>1001.409674</c:v>
                </c:pt>
                <c:pt idx="4189">
                  <c:v>1001.64813</c:v>
                </c:pt>
                <c:pt idx="4190">
                  <c:v>1001.887627</c:v>
                </c:pt>
                <c:pt idx="4191">
                  <c:v>1002.126077</c:v>
                </c:pt>
                <c:pt idx="4192">
                  <c:v>1002.365664</c:v>
                </c:pt>
                <c:pt idx="4193">
                  <c:v>1002.604031</c:v>
                </c:pt>
                <c:pt idx="4194">
                  <c:v>1002.844241</c:v>
                </c:pt>
                <c:pt idx="4195">
                  <c:v>1003.085546</c:v>
                </c:pt>
                <c:pt idx="4196">
                  <c:v>1003.315754</c:v>
                </c:pt>
                <c:pt idx="4197">
                  <c:v>1003.556279</c:v>
                </c:pt>
                <c:pt idx="4198">
                  <c:v>1003.799536</c:v>
                </c:pt>
                <c:pt idx="4199">
                  <c:v>1004.032363</c:v>
                </c:pt>
                <c:pt idx="4200">
                  <c:v>1004.273941</c:v>
                </c:pt>
                <c:pt idx="4201">
                  <c:v>1004.514576</c:v>
                </c:pt>
                <c:pt idx="4202">
                  <c:v>1004.755121</c:v>
                </c:pt>
                <c:pt idx="4203">
                  <c:v>1004.997267</c:v>
                </c:pt>
                <c:pt idx="4204">
                  <c:v>1005.238653</c:v>
                </c:pt>
                <c:pt idx="4205">
                  <c:v>1005.477945</c:v>
                </c:pt>
                <c:pt idx="4206">
                  <c:v>1005.706156</c:v>
                </c:pt>
                <c:pt idx="4207">
                  <c:v>1005.947949</c:v>
                </c:pt>
                <c:pt idx="4208">
                  <c:v>1006.188665</c:v>
                </c:pt>
                <c:pt idx="4209">
                  <c:v>1006.43154</c:v>
                </c:pt>
                <c:pt idx="4210">
                  <c:v>1006.672855</c:v>
                </c:pt>
                <c:pt idx="4211">
                  <c:v>1006.902876</c:v>
                </c:pt>
                <c:pt idx="4212">
                  <c:v>1007.144559</c:v>
                </c:pt>
                <c:pt idx="4213">
                  <c:v>1007.385861</c:v>
                </c:pt>
                <c:pt idx="4214">
                  <c:v>1007.626402</c:v>
                </c:pt>
                <c:pt idx="4215">
                  <c:v>1007.865091</c:v>
                </c:pt>
                <c:pt idx="4216">
                  <c:v>1008.106598</c:v>
                </c:pt>
                <c:pt idx="4217">
                  <c:v>1008.34514</c:v>
                </c:pt>
                <c:pt idx="4218">
                  <c:v>1008.5849470000001</c:v>
                </c:pt>
                <c:pt idx="4219">
                  <c:v>1008.824344</c:v>
                </c:pt>
                <c:pt idx="4220">
                  <c:v>1009.065917</c:v>
                </c:pt>
                <c:pt idx="4221">
                  <c:v>1009.295001</c:v>
                </c:pt>
                <c:pt idx="4222">
                  <c:v>1009.534891</c:v>
                </c:pt>
                <c:pt idx="4223">
                  <c:v>1009.77468</c:v>
                </c:pt>
                <c:pt idx="4224">
                  <c:v>1010.01478</c:v>
                </c:pt>
                <c:pt idx="4225">
                  <c:v>1010.255044</c:v>
                </c:pt>
                <c:pt idx="4226">
                  <c:v>1010.49467</c:v>
                </c:pt>
                <c:pt idx="4227">
                  <c:v>1010.733108</c:v>
                </c:pt>
                <c:pt idx="4228">
                  <c:v>1010.974677</c:v>
                </c:pt>
                <c:pt idx="4229">
                  <c:v>1011.213269</c:v>
                </c:pt>
                <c:pt idx="4230">
                  <c:v>1011.4546759999999</c:v>
                </c:pt>
                <c:pt idx="4231">
                  <c:v>1011.693103</c:v>
                </c:pt>
                <c:pt idx="4232">
                  <c:v>1011.934644</c:v>
                </c:pt>
                <c:pt idx="4233">
                  <c:v>1012.173242</c:v>
                </c:pt>
                <c:pt idx="4234">
                  <c:v>1012.412861</c:v>
                </c:pt>
                <c:pt idx="4235">
                  <c:v>1012.651236</c:v>
                </c:pt>
                <c:pt idx="4236">
                  <c:v>1012.89321</c:v>
                </c:pt>
                <c:pt idx="4237">
                  <c:v>1013.124061</c:v>
                </c:pt>
                <c:pt idx="4238">
                  <c:v>1013.365664</c:v>
                </c:pt>
                <c:pt idx="4239">
                  <c:v>1013.604208</c:v>
                </c:pt>
                <c:pt idx="4240">
                  <c:v>1013.845784</c:v>
                </c:pt>
                <c:pt idx="4241">
                  <c:v>1014.086278</c:v>
                </c:pt>
                <c:pt idx="4242">
                  <c:v>1014.32759</c:v>
                </c:pt>
                <c:pt idx="4243">
                  <c:v>1014.5660789999999</c:v>
                </c:pt>
                <c:pt idx="4244">
                  <c:v>1014.805531</c:v>
                </c:pt>
                <c:pt idx="4245">
                  <c:v>1015.046975</c:v>
                </c:pt>
                <c:pt idx="4246">
                  <c:v>1015.286217</c:v>
                </c:pt>
                <c:pt idx="4247">
                  <c:v>1015.515403</c:v>
                </c:pt>
                <c:pt idx="4248">
                  <c:v>1015.756141</c:v>
                </c:pt>
                <c:pt idx="4249">
                  <c:v>1015.997736</c:v>
                </c:pt>
                <c:pt idx="4250">
                  <c:v>1016.238343</c:v>
                </c:pt>
                <c:pt idx="4251">
                  <c:v>1016.479589</c:v>
                </c:pt>
                <c:pt idx="4252">
                  <c:v>1016.719568</c:v>
                </c:pt>
                <c:pt idx="4253">
                  <c:v>1016.957897</c:v>
                </c:pt>
                <c:pt idx="4254">
                  <c:v>1017.196744</c:v>
                </c:pt>
                <c:pt idx="4255">
                  <c:v>1017.434271</c:v>
                </c:pt>
                <c:pt idx="4256">
                  <c:v>1017.672909</c:v>
                </c:pt>
                <c:pt idx="4257">
                  <c:v>1017.9123530000001</c:v>
                </c:pt>
                <c:pt idx="4258">
                  <c:v>1018.150159</c:v>
                </c:pt>
                <c:pt idx="4259">
                  <c:v>1018.390636</c:v>
                </c:pt>
                <c:pt idx="4260">
                  <c:v>1018.628294</c:v>
                </c:pt>
                <c:pt idx="4261">
                  <c:v>1018.869222</c:v>
                </c:pt>
                <c:pt idx="4262">
                  <c:v>1019.10971</c:v>
                </c:pt>
                <c:pt idx="4263">
                  <c:v>1019.347303</c:v>
                </c:pt>
                <c:pt idx="4264">
                  <c:v>1019.587633</c:v>
                </c:pt>
                <c:pt idx="4265">
                  <c:v>1019.825204</c:v>
                </c:pt>
                <c:pt idx="4266">
                  <c:v>1020.063032</c:v>
                </c:pt>
                <c:pt idx="4267">
                  <c:v>1020.3022560000001</c:v>
                </c:pt>
                <c:pt idx="4268">
                  <c:v>1020.540037</c:v>
                </c:pt>
                <c:pt idx="4269">
                  <c:v>1020.778669</c:v>
                </c:pt>
                <c:pt idx="4270">
                  <c:v>1021.017733</c:v>
                </c:pt>
                <c:pt idx="4271">
                  <c:v>1021.255258</c:v>
                </c:pt>
                <c:pt idx="4272">
                  <c:v>1021.504417</c:v>
                </c:pt>
                <c:pt idx="4273">
                  <c:v>1021.742898</c:v>
                </c:pt>
                <c:pt idx="4274">
                  <c:v>1021.981724</c:v>
                </c:pt>
                <c:pt idx="4275">
                  <c:v>1022.219289</c:v>
                </c:pt>
                <c:pt idx="4276">
                  <c:v>1022.459567</c:v>
                </c:pt>
                <c:pt idx="4277">
                  <c:v>1022.691141</c:v>
                </c:pt>
                <c:pt idx="4278">
                  <c:v>1022.93199</c:v>
                </c:pt>
                <c:pt idx="4279">
                  <c:v>1023.171663</c:v>
                </c:pt>
                <c:pt idx="4280">
                  <c:v>1023.411259</c:v>
                </c:pt>
                <c:pt idx="4281">
                  <c:v>1023.652382</c:v>
                </c:pt>
                <c:pt idx="4282">
                  <c:v>1023.894598</c:v>
                </c:pt>
                <c:pt idx="4283">
                  <c:v>1024.1349419999999</c:v>
                </c:pt>
                <c:pt idx="4284">
                  <c:v>1024.3732230000001</c:v>
                </c:pt>
                <c:pt idx="4285">
                  <c:v>1024.6030169999999</c:v>
                </c:pt>
                <c:pt idx="4286">
                  <c:v>1024.842369</c:v>
                </c:pt>
                <c:pt idx="4287">
                  <c:v>1025.082688</c:v>
                </c:pt>
                <c:pt idx="4288">
                  <c:v>1025.322013</c:v>
                </c:pt>
                <c:pt idx="4289">
                  <c:v>1025.5612430000001</c:v>
                </c:pt>
                <c:pt idx="4290">
                  <c:v>1025.7998680000001</c:v>
                </c:pt>
                <c:pt idx="4291">
                  <c:v>1026.03736</c:v>
                </c:pt>
                <c:pt idx="4292">
                  <c:v>1026.2631409999999</c:v>
                </c:pt>
                <c:pt idx="4293">
                  <c:v>1026.50353</c:v>
                </c:pt>
                <c:pt idx="4294">
                  <c:v>1026.7430750000001</c:v>
                </c:pt>
                <c:pt idx="4295">
                  <c:v>1026.9824390000001</c:v>
                </c:pt>
                <c:pt idx="4296">
                  <c:v>1027.2220130000001</c:v>
                </c:pt>
                <c:pt idx="4297">
                  <c:v>1027.4614079999999</c:v>
                </c:pt>
                <c:pt idx="4298">
                  <c:v>1027.7010270000001</c:v>
                </c:pt>
                <c:pt idx="4299">
                  <c:v>1027.941636</c:v>
                </c:pt>
                <c:pt idx="4300">
                  <c:v>1028.1792869999999</c:v>
                </c:pt>
                <c:pt idx="4301">
                  <c:v>1028.4196930000001</c:v>
                </c:pt>
                <c:pt idx="4302">
                  <c:v>1028.6574029999999</c:v>
                </c:pt>
                <c:pt idx="4303">
                  <c:v>1028.8978990000001</c:v>
                </c:pt>
                <c:pt idx="4304">
                  <c:v>1029.1385310000001</c:v>
                </c:pt>
                <c:pt idx="4305">
                  <c:v>1029.3806770000001</c:v>
                </c:pt>
                <c:pt idx="4306">
                  <c:v>1029.6099670000001</c:v>
                </c:pt>
                <c:pt idx="4307">
                  <c:v>1029.849559</c:v>
                </c:pt>
                <c:pt idx="4308">
                  <c:v>1030.0892710000001</c:v>
                </c:pt>
                <c:pt idx="4309">
                  <c:v>1030.331684</c:v>
                </c:pt>
                <c:pt idx="4310">
                  <c:v>1030.5713639999999</c:v>
                </c:pt>
                <c:pt idx="4311">
                  <c:v>1030.8117319999999</c:v>
                </c:pt>
                <c:pt idx="4312">
                  <c:v>1031.051426</c:v>
                </c:pt>
                <c:pt idx="4313">
                  <c:v>1031.291757</c:v>
                </c:pt>
                <c:pt idx="4314">
                  <c:v>1031.5312160000001</c:v>
                </c:pt>
                <c:pt idx="4315">
                  <c:v>1031.772307</c:v>
                </c:pt>
                <c:pt idx="4316">
                  <c:v>1032.001661</c:v>
                </c:pt>
                <c:pt idx="4317">
                  <c:v>1032.241004</c:v>
                </c:pt>
                <c:pt idx="4318">
                  <c:v>1032.481814</c:v>
                </c:pt>
                <c:pt idx="4319">
                  <c:v>1032.7226009999999</c:v>
                </c:pt>
                <c:pt idx="4320">
                  <c:v>1032.9622409999999</c:v>
                </c:pt>
                <c:pt idx="4321">
                  <c:v>1033.203442</c:v>
                </c:pt>
                <c:pt idx="4322">
                  <c:v>1033.443125</c:v>
                </c:pt>
                <c:pt idx="4323">
                  <c:v>1033.6824329999999</c:v>
                </c:pt>
                <c:pt idx="4324">
                  <c:v>1033.9220009999999</c:v>
                </c:pt>
                <c:pt idx="4325">
                  <c:v>1034.1605950000001</c:v>
                </c:pt>
                <c:pt idx="4326">
                  <c:v>1034.400232</c:v>
                </c:pt>
                <c:pt idx="4327">
                  <c:v>1034.640588</c:v>
                </c:pt>
                <c:pt idx="4328">
                  <c:v>1034.8783120000001</c:v>
                </c:pt>
                <c:pt idx="4329">
                  <c:v>1035.1161119999999</c:v>
                </c:pt>
                <c:pt idx="4330">
                  <c:v>1035.354904</c:v>
                </c:pt>
                <c:pt idx="4331">
                  <c:v>1035.593676</c:v>
                </c:pt>
                <c:pt idx="4332">
                  <c:v>1035.832705</c:v>
                </c:pt>
                <c:pt idx="4333">
                  <c:v>1036.0716629999999</c:v>
                </c:pt>
                <c:pt idx="4334">
                  <c:v>1036.310551</c:v>
                </c:pt>
                <c:pt idx="4335">
                  <c:v>1036.548411</c:v>
                </c:pt>
                <c:pt idx="4336">
                  <c:v>1036.7881809999999</c:v>
                </c:pt>
                <c:pt idx="4337">
                  <c:v>1037.0269579999999</c:v>
                </c:pt>
                <c:pt idx="4338">
                  <c:v>1037.2646159999999</c:v>
                </c:pt>
                <c:pt idx="4339">
                  <c:v>1037.4916920000001</c:v>
                </c:pt>
                <c:pt idx="4340">
                  <c:v>1037.7294300000001</c:v>
                </c:pt>
                <c:pt idx="4341">
                  <c:v>1037.969959</c:v>
                </c:pt>
                <c:pt idx="4342">
                  <c:v>1038.2070180000001</c:v>
                </c:pt>
                <c:pt idx="4343">
                  <c:v>1038.4459139999999</c:v>
                </c:pt>
                <c:pt idx="4344">
                  <c:v>1038.684927</c:v>
                </c:pt>
                <c:pt idx="4345">
                  <c:v>1038.9237519999999</c:v>
                </c:pt>
                <c:pt idx="4346">
                  <c:v>1039.1739259999999</c:v>
                </c:pt>
                <c:pt idx="4347">
                  <c:v>1039.4113589999999</c:v>
                </c:pt>
                <c:pt idx="4348">
                  <c:v>1039.649091</c:v>
                </c:pt>
                <c:pt idx="4349">
                  <c:v>1039.888252</c:v>
                </c:pt>
                <c:pt idx="4350">
                  <c:v>1040.128731</c:v>
                </c:pt>
                <c:pt idx="4351">
                  <c:v>1040.366113</c:v>
                </c:pt>
                <c:pt idx="4352">
                  <c:v>1040.6047900000001</c:v>
                </c:pt>
                <c:pt idx="4353">
                  <c:v>1040.842371</c:v>
                </c:pt>
                <c:pt idx="4354">
                  <c:v>1041.0801240000001</c:v>
                </c:pt>
                <c:pt idx="4355">
                  <c:v>1041.318577</c:v>
                </c:pt>
                <c:pt idx="4356">
                  <c:v>1041.557562</c:v>
                </c:pt>
                <c:pt idx="4357">
                  <c:v>1041.7953789999999</c:v>
                </c:pt>
                <c:pt idx="4358">
                  <c:v>1042.03334</c:v>
                </c:pt>
                <c:pt idx="4359">
                  <c:v>1042.2757220000001</c:v>
                </c:pt>
                <c:pt idx="4360">
                  <c:v>1042.5148369999999</c:v>
                </c:pt>
                <c:pt idx="4361">
                  <c:v>1042.753608</c:v>
                </c:pt>
                <c:pt idx="4362">
                  <c:v>1042.9945829999999</c:v>
                </c:pt>
                <c:pt idx="4363">
                  <c:v>1043.2355439999999</c:v>
                </c:pt>
                <c:pt idx="4364">
                  <c:v>1043.4753539999999</c:v>
                </c:pt>
                <c:pt idx="4365">
                  <c:v>1043.7150039999999</c:v>
                </c:pt>
                <c:pt idx="4366">
                  <c:v>1043.953988</c:v>
                </c:pt>
                <c:pt idx="4367">
                  <c:v>1044.19184</c:v>
                </c:pt>
                <c:pt idx="4368">
                  <c:v>1044.4308060000001</c:v>
                </c:pt>
                <c:pt idx="4369">
                  <c:v>1044.6699060000001</c:v>
                </c:pt>
                <c:pt idx="4370">
                  <c:v>1044.908128</c:v>
                </c:pt>
                <c:pt idx="4371">
                  <c:v>1045.1462409999999</c:v>
                </c:pt>
                <c:pt idx="4372">
                  <c:v>1045.3862879999999</c:v>
                </c:pt>
                <c:pt idx="4373">
                  <c:v>1045.6269749999999</c:v>
                </c:pt>
                <c:pt idx="4374">
                  <c:v>1045.8666599999999</c:v>
                </c:pt>
                <c:pt idx="4375">
                  <c:v>1046.106387</c:v>
                </c:pt>
                <c:pt idx="4376">
                  <c:v>1046.3461219999999</c:v>
                </c:pt>
                <c:pt idx="4377">
                  <c:v>1046.5854400000001</c:v>
                </c:pt>
                <c:pt idx="4378">
                  <c:v>1046.825028</c:v>
                </c:pt>
                <c:pt idx="4379">
                  <c:v>1047.0552259999999</c:v>
                </c:pt>
                <c:pt idx="4380">
                  <c:v>1047.297793</c:v>
                </c:pt>
                <c:pt idx="4381">
                  <c:v>1047.5367429999999</c:v>
                </c:pt>
                <c:pt idx="4382">
                  <c:v>1047.775715</c:v>
                </c:pt>
                <c:pt idx="4383">
                  <c:v>1048.014023</c:v>
                </c:pt>
                <c:pt idx="4384">
                  <c:v>1048.2547810000001</c:v>
                </c:pt>
                <c:pt idx="4385">
                  <c:v>1048.4924080000001</c:v>
                </c:pt>
                <c:pt idx="4386">
                  <c:v>1048.7413059999999</c:v>
                </c:pt>
                <c:pt idx="4387">
                  <c:v>1048.9796220000001</c:v>
                </c:pt>
                <c:pt idx="4388">
                  <c:v>1049.217079</c:v>
                </c:pt>
                <c:pt idx="4389">
                  <c:v>1049.4561389999999</c:v>
                </c:pt>
                <c:pt idx="4390">
                  <c:v>1049.6945840000001</c:v>
                </c:pt>
                <c:pt idx="4391">
                  <c:v>1049.9320520000001</c:v>
                </c:pt>
                <c:pt idx="4392">
                  <c:v>1050.1706469999999</c:v>
                </c:pt>
                <c:pt idx="4393">
                  <c:v>1050.4080289999999</c:v>
                </c:pt>
                <c:pt idx="4394">
                  <c:v>1050.6465820000001</c:v>
                </c:pt>
                <c:pt idx="4395">
                  <c:v>1050.8840399999999</c:v>
                </c:pt>
                <c:pt idx="4396">
                  <c:v>1051.1330290000001</c:v>
                </c:pt>
                <c:pt idx="4397">
                  <c:v>1051.361942</c:v>
                </c:pt>
                <c:pt idx="4398">
                  <c:v>1051.6003900000001</c:v>
                </c:pt>
                <c:pt idx="4399">
                  <c:v>1051.8425609999999</c:v>
                </c:pt>
                <c:pt idx="4400">
                  <c:v>1052.0829759999999</c:v>
                </c:pt>
                <c:pt idx="4401">
                  <c:v>1052.321036</c:v>
                </c:pt>
                <c:pt idx="4402">
                  <c:v>1052.5604430000001</c:v>
                </c:pt>
                <c:pt idx="4403">
                  <c:v>1052.8006820000001</c:v>
                </c:pt>
                <c:pt idx="4404">
                  <c:v>1053.038227</c:v>
                </c:pt>
                <c:pt idx="4405">
                  <c:v>1053.2754420000001</c:v>
                </c:pt>
                <c:pt idx="4406">
                  <c:v>1053.5131019999999</c:v>
                </c:pt>
                <c:pt idx="4407">
                  <c:v>1053.7517270000001</c:v>
                </c:pt>
                <c:pt idx="4408">
                  <c:v>1054.001945</c:v>
                </c:pt>
                <c:pt idx="4409">
                  <c:v>1054.2387900000001</c:v>
                </c:pt>
                <c:pt idx="4410">
                  <c:v>1054.478783</c:v>
                </c:pt>
                <c:pt idx="4411">
                  <c:v>1054.7199949999999</c:v>
                </c:pt>
                <c:pt idx="4412">
                  <c:v>1054.9482009999999</c:v>
                </c:pt>
                <c:pt idx="4413">
                  <c:v>1055.1899169999999</c:v>
                </c:pt>
                <c:pt idx="4414">
                  <c:v>1055.431642</c:v>
                </c:pt>
                <c:pt idx="4415">
                  <c:v>1055.6702310000001</c:v>
                </c:pt>
                <c:pt idx="4416">
                  <c:v>1055.9135630000001</c:v>
                </c:pt>
                <c:pt idx="4417">
                  <c:v>1056.154802</c:v>
                </c:pt>
                <c:pt idx="4418">
                  <c:v>1056.3931110000001</c:v>
                </c:pt>
                <c:pt idx="4419">
                  <c:v>1056.6331379999999</c:v>
                </c:pt>
                <c:pt idx="4420">
                  <c:v>1056.8726670000001</c:v>
                </c:pt>
                <c:pt idx="4421">
                  <c:v>1057.1119619999999</c:v>
                </c:pt>
                <c:pt idx="4422">
                  <c:v>1057.3492080000001</c:v>
                </c:pt>
                <c:pt idx="4423">
                  <c:v>1057.5808629999999</c:v>
                </c:pt>
                <c:pt idx="4424">
                  <c:v>1057.8217030000001</c:v>
                </c:pt>
                <c:pt idx="4425">
                  <c:v>1058.0612060000001</c:v>
                </c:pt>
                <c:pt idx="4426">
                  <c:v>1058.3032920000001</c:v>
                </c:pt>
                <c:pt idx="4427">
                  <c:v>1058.5446469999999</c:v>
                </c:pt>
                <c:pt idx="4428">
                  <c:v>1058.7859559999999</c:v>
                </c:pt>
                <c:pt idx="4429">
                  <c:v>1059.0141410000001</c:v>
                </c:pt>
                <c:pt idx="4430">
                  <c:v>1059.2557529999999</c:v>
                </c:pt>
                <c:pt idx="4431">
                  <c:v>1059.4962029999999</c:v>
                </c:pt>
                <c:pt idx="4432">
                  <c:v>1059.7384199999999</c:v>
                </c:pt>
                <c:pt idx="4433">
                  <c:v>1059.971241</c:v>
                </c:pt>
                <c:pt idx="4434">
                  <c:v>1060.2148079999999</c:v>
                </c:pt>
                <c:pt idx="4435">
                  <c:v>1060.4545390000001</c:v>
                </c:pt>
                <c:pt idx="4436">
                  <c:v>1060.69506</c:v>
                </c:pt>
                <c:pt idx="4437">
                  <c:v>1060.9365720000001</c:v>
                </c:pt>
                <c:pt idx="4438">
                  <c:v>1061.1773820000001</c:v>
                </c:pt>
                <c:pt idx="4439">
                  <c:v>1061.4076950000001</c:v>
                </c:pt>
                <c:pt idx="4440">
                  <c:v>1061.6476680000001</c:v>
                </c:pt>
                <c:pt idx="4441">
                  <c:v>1061.887602</c:v>
                </c:pt>
                <c:pt idx="4442">
                  <c:v>1062.128414</c:v>
                </c:pt>
                <c:pt idx="4443">
                  <c:v>1062.369927</c:v>
                </c:pt>
                <c:pt idx="4444">
                  <c:v>1062.6096660000001</c:v>
                </c:pt>
                <c:pt idx="4445">
                  <c:v>1062.850064</c:v>
                </c:pt>
                <c:pt idx="4446">
                  <c:v>1063.0916400000001</c:v>
                </c:pt>
                <c:pt idx="4447">
                  <c:v>1063.3328509999999</c:v>
                </c:pt>
                <c:pt idx="4448">
                  <c:v>1063.56278</c:v>
                </c:pt>
                <c:pt idx="4449">
                  <c:v>1063.8059820000001</c:v>
                </c:pt>
                <c:pt idx="4450">
                  <c:v>1064.04738</c:v>
                </c:pt>
                <c:pt idx="4451">
                  <c:v>1064.2891529999999</c:v>
                </c:pt>
                <c:pt idx="4452">
                  <c:v>1064.5209789999999</c:v>
                </c:pt>
                <c:pt idx="4453">
                  <c:v>1064.760305</c:v>
                </c:pt>
                <c:pt idx="4454">
                  <c:v>1065.0017949999999</c:v>
                </c:pt>
                <c:pt idx="4455">
                  <c:v>1065.240037</c:v>
                </c:pt>
                <c:pt idx="4456">
                  <c:v>1065.480401</c:v>
                </c:pt>
                <c:pt idx="4457">
                  <c:v>1065.722311</c:v>
                </c:pt>
                <c:pt idx="4458">
                  <c:v>1065.9525819999999</c:v>
                </c:pt>
                <c:pt idx="4459">
                  <c:v>1066.193213</c:v>
                </c:pt>
                <c:pt idx="4460">
                  <c:v>1066.4381109999999</c:v>
                </c:pt>
                <c:pt idx="4461">
                  <c:v>1066.678038</c:v>
                </c:pt>
                <c:pt idx="4462">
                  <c:v>1066.907009</c:v>
                </c:pt>
                <c:pt idx="4463">
                  <c:v>1067.148563</c:v>
                </c:pt>
                <c:pt idx="4464">
                  <c:v>1067.387232</c:v>
                </c:pt>
                <c:pt idx="4465">
                  <c:v>1067.6274109999999</c:v>
                </c:pt>
                <c:pt idx="4466">
                  <c:v>1067.866092</c:v>
                </c:pt>
                <c:pt idx="4467">
                  <c:v>1068.1075370000001</c:v>
                </c:pt>
                <c:pt idx="4468">
                  <c:v>1068.3461870000001</c:v>
                </c:pt>
                <c:pt idx="4469">
                  <c:v>1068.5863059999999</c:v>
                </c:pt>
                <c:pt idx="4470">
                  <c:v>1068.828391</c:v>
                </c:pt>
                <c:pt idx="4471">
                  <c:v>1069.0586949999999</c:v>
                </c:pt>
                <c:pt idx="4472">
                  <c:v>1069.299186</c:v>
                </c:pt>
                <c:pt idx="4473">
                  <c:v>1069.541385</c:v>
                </c:pt>
                <c:pt idx="4474">
                  <c:v>1069.782821</c:v>
                </c:pt>
                <c:pt idx="4475">
                  <c:v>1070.023171</c:v>
                </c:pt>
                <c:pt idx="4476">
                  <c:v>1070.2549280000001</c:v>
                </c:pt>
                <c:pt idx="4477">
                  <c:v>1070.4953499999999</c:v>
                </c:pt>
                <c:pt idx="4478">
                  <c:v>1070.7369040000001</c:v>
                </c:pt>
                <c:pt idx="4479">
                  <c:v>1070.9773749999999</c:v>
                </c:pt>
                <c:pt idx="4480">
                  <c:v>1071.218736</c:v>
                </c:pt>
                <c:pt idx="4481">
                  <c:v>1071.4598350000001</c:v>
                </c:pt>
                <c:pt idx="4482">
                  <c:v>1071.7000290000001</c:v>
                </c:pt>
                <c:pt idx="4483">
                  <c:v>1071.9297819999999</c:v>
                </c:pt>
                <c:pt idx="4484">
                  <c:v>1072.1702780000001</c:v>
                </c:pt>
                <c:pt idx="4485">
                  <c:v>1072.412333</c:v>
                </c:pt>
                <c:pt idx="4486">
                  <c:v>1072.6537820000001</c:v>
                </c:pt>
                <c:pt idx="4487">
                  <c:v>1072.892206</c:v>
                </c:pt>
                <c:pt idx="4488">
                  <c:v>1073.1317260000001</c:v>
                </c:pt>
                <c:pt idx="4489">
                  <c:v>1073.3709389999999</c:v>
                </c:pt>
                <c:pt idx="4490">
                  <c:v>1073.609391</c:v>
                </c:pt>
                <c:pt idx="4491">
                  <c:v>1073.851253</c:v>
                </c:pt>
                <c:pt idx="4492">
                  <c:v>1074.082226</c:v>
                </c:pt>
                <c:pt idx="4493">
                  <c:v>1074.3236770000001</c:v>
                </c:pt>
                <c:pt idx="4494">
                  <c:v>1074.5640310000001</c:v>
                </c:pt>
                <c:pt idx="4495">
                  <c:v>1074.8041760000001</c:v>
                </c:pt>
                <c:pt idx="4496">
                  <c:v>1075.0456859999999</c:v>
                </c:pt>
                <c:pt idx="4497">
                  <c:v>1075.2849229999999</c:v>
                </c:pt>
                <c:pt idx="4498">
                  <c:v>1075.5234009999999</c:v>
                </c:pt>
                <c:pt idx="4499">
                  <c:v>1075.7653319999999</c:v>
                </c:pt>
                <c:pt idx="4500">
                  <c:v>1076.004944</c:v>
                </c:pt>
                <c:pt idx="4501">
                  <c:v>1076.2446660000001</c:v>
                </c:pt>
                <c:pt idx="4502">
                  <c:v>1076.4746459999999</c:v>
                </c:pt>
                <c:pt idx="4503">
                  <c:v>1076.7150710000001</c:v>
                </c:pt>
                <c:pt idx="4504">
                  <c:v>1076.9566749999999</c:v>
                </c:pt>
                <c:pt idx="4505">
                  <c:v>1077.1971960000001</c:v>
                </c:pt>
                <c:pt idx="4506">
                  <c:v>1077.4385910000001</c:v>
                </c:pt>
                <c:pt idx="4507">
                  <c:v>1077.6797879999999</c:v>
                </c:pt>
                <c:pt idx="4508">
                  <c:v>1077.9201909999999</c:v>
                </c:pt>
                <c:pt idx="4509">
                  <c:v>1078.1519089999999</c:v>
                </c:pt>
                <c:pt idx="4510">
                  <c:v>1078.392327</c:v>
                </c:pt>
                <c:pt idx="4511">
                  <c:v>1078.6342589999999</c:v>
                </c:pt>
                <c:pt idx="4512">
                  <c:v>1078.8744180000001</c:v>
                </c:pt>
                <c:pt idx="4513">
                  <c:v>1079.105258</c:v>
                </c:pt>
                <c:pt idx="4514">
                  <c:v>1079.3468339999999</c:v>
                </c:pt>
                <c:pt idx="4515">
                  <c:v>1079.5854300000001</c:v>
                </c:pt>
                <c:pt idx="4516">
                  <c:v>1079.8268639999999</c:v>
                </c:pt>
                <c:pt idx="4517">
                  <c:v>1080.065425</c:v>
                </c:pt>
                <c:pt idx="4518">
                  <c:v>1080.306603</c:v>
                </c:pt>
                <c:pt idx="4519">
                  <c:v>1080.5478889999999</c:v>
                </c:pt>
                <c:pt idx="4520">
                  <c:v>1080.7881460000001</c:v>
                </c:pt>
                <c:pt idx="4521">
                  <c:v>1081.019992</c:v>
                </c:pt>
                <c:pt idx="4522">
                  <c:v>1081.259292</c:v>
                </c:pt>
                <c:pt idx="4523">
                  <c:v>1081.500679</c:v>
                </c:pt>
                <c:pt idx="4524">
                  <c:v>1081.741094</c:v>
                </c:pt>
                <c:pt idx="4525">
                  <c:v>1081.9825450000001</c:v>
                </c:pt>
                <c:pt idx="4526">
                  <c:v>1082.221225</c:v>
                </c:pt>
                <c:pt idx="4527">
                  <c:v>1082.4607000000001</c:v>
                </c:pt>
                <c:pt idx="4528">
                  <c:v>1082.6992869999999</c:v>
                </c:pt>
                <c:pt idx="4529">
                  <c:v>1082.9389180000001</c:v>
                </c:pt>
                <c:pt idx="4530">
                  <c:v>1083.1786629999999</c:v>
                </c:pt>
                <c:pt idx="4531">
                  <c:v>1083.417042</c:v>
                </c:pt>
                <c:pt idx="4532">
                  <c:v>1083.657283</c:v>
                </c:pt>
                <c:pt idx="4533">
                  <c:v>1083.89688</c:v>
                </c:pt>
                <c:pt idx="4534">
                  <c:v>1084.1365960000001</c:v>
                </c:pt>
                <c:pt idx="4535">
                  <c:v>1084.3777729999999</c:v>
                </c:pt>
                <c:pt idx="4536">
                  <c:v>1084.6188790000001</c:v>
                </c:pt>
                <c:pt idx="4537">
                  <c:v>1084.8572320000001</c:v>
                </c:pt>
                <c:pt idx="4538">
                  <c:v>1085.086407</c:v>
                </c:pt>
                <c:pt idx="4539">
                  <c:v>1085.327747</c:v>
                </c:pt>
                <c:pt idx="4540">
                  <c:v>1085.566386</c:v>
                </c:pt>
                <c:pt idx="4541">
                  <c:v>1085.8083959999999</c:v>
                </c:pt>
                <c:pt idx="4542">
                  <c:v>1086.04998</c:v>
                </c:pt>
                <c:pt idx="4543">
                  <c:v>1086.2899070000001</c:v>
                </c:pt>
                <c:pt idx="4544">
                  <c:v>1086.528235</c:v>
                </c:pt>
                <c:pt idx="4545">
                  <c:v>1086.7700540000001</c:v>
                </c:pt>
                <c:pt idx="4546">
                  <c:v>1086.9990989999999</c:v>
                </c:pt>
                <c:pt idx="4547">
                  <c:v>1087.2406000000001</c:v>
                </c:pt>
                <c:pt idx="4548">
                  <c:v>1087.4791560000001</c:v>
                </c:pt>
                <c:pt idx="4549">
                  <c:v>1087.721074</c:v>
                </c:pt>
                <c:pt idx="4550">
                  <c:v>1087.9614019999999</c:v>
                </c:pt>
                <c:pt idx="4551">
                  <c:v>1088.2026450000001</c:v>
                </c:pt>
                <c:pt idx="4552">
                  <c:v>1088.4439400000001</c:v>
                </c:pt>
                <c:pt idx="4553">
                  <c:v>1088.672816</c:v>
                </c:pt>
                <c:pt idx="4554">
                  <c:v>1088.913337</c:v>
                </c:pt>
                <c:pt idx="4555">
                  <c:v>1089.1574459999999</c:v>
                </c:pt>
                <c:pt idx="4556">
                  <c:v>1089.3988730000001</c:v>
                </c:pt>
                <c:pt idx="4557">
                  <c:v>1089.6372839999999</c:v>
                </c:pt>
                <c:pt idx="4558">
                  <c:v>1089.87681</c:v>
                </c:pt>
                <c:pt idx="4559">
                  <c:v>1090.11715</c:v>
                </c:pt>
                <c:pt idx="4560">
                  <c:v>1090.346098</c:v>
                </c:pt>
                <c:pt idx="4561">
                  <c:v>1090.5882979999999</c:v>
                </c:pt>
                <c:pt idx="4562">
                  <c:v>1090.827059</c:v>
                </c:pt>
                <c:pt idx="4563">
                  <c:v>1091.06945</c:v>
                </c:pt>
                <c:pt idx="4564">
                  <c:v>1091.3081340000001</c:v>
                </c:pt>
                <c:pt idx="4565">
                  <c:v>1091.547562</c:v>
                </c:pt>
                <c:pt idx="4566">
                  <c:v>1091.786012</c:v>
                </c:pt>
                <c:pt idx="4567">
                  <c:v>1092.025588</c:v>
                </c:pt>
                <c:pt idx="4568">
                  <c:v>1092.264985</c:v>
                </c:pt>
                <c:pt idx="4569">
                  <c:v>1092.503557</c:v>
                </c:pt>
                <c:pt idx="4570">
                  <c:v>1092.7449360000001</c:v>
                </c:pt>
                <c:pt idx="4571">
                  <c:v>1092.9851590000001</c:v>
                </c:pt>
                <c:pt idx="4572">
                  <c:v>1093.2245640000001</c:v>
                </c:pt>
                <c:pt idx="4573">
                  <c:v>1093.4552309999999</c:v>
                </c:pt>
                <c:pt idx="4574">
                  <c:v>1093.6968360000001</c:v>
                </c:pt>
                <c:pt idx="4575">
                  <c:v>1093.93543</c:v>
                </c:pt>
                <c:pt idx="4576">
                  <c:v>1094.174246</c:v>
                </c:pt>
                <c:pt idx="4577">
                  <c:v>1094.4155510000001</c:v>
                </c:pt>
                <c:pt idx="4578">
                  <c:v>1094.654192</c:v>
                </c:pt>
                <c:pt idx="4579">
                  <c:v>1094.8963060000001</c:v>
                </c:pt>
                <c:pt idx="4580">
                  <c:v>1095.1350870000001</c:v>
                </c:pt>
                <c:pt idx="4581">
                  <c:v>1095.3754260000001</c:v>
                </c:pt>
                <c:pt idx="4582">
                  <c:v>1095.6167</c:v>
                </c:pt>
                <c:pt idx="4583">
                  <c:v>1095.855059</c:v>
                </c:pt>
                <c:pt idx="4584">
                  <c:v>1096.0860929999999</c:v>
                </c:pt>
                <c:pt idx="4585">
                  <c:v>1096.3281979999999</c:v>
                </c:pt>
                <c:pt idx="4586">
                  <c:v>1096.5703860000001</c:v>
                </c:pt>
                <c:pt idx="4587">
                  <c:v>1096.8011369999999</c:v>
                </c:pt>
                <c:pt idx="4588">
                  <c:v>1097.042776</c:v>
                </c:pt>
                <c:pt idx="4589">
                  <c:v>1097.283968</c:v>
                </c:pt>
                <c:pt idx="4590">
                  <c:v>1097.524531</c:v>
                </c:pt>
                <c:pt idx="4591">
                  <c:v>1097.7650590000001</c:v>
                </c:pt>
                <c:pt idx="4592">
                  <c:v>1098.0066400000001</c:v>
                </c:pt>
                <c:pt idx="4593">
                  <c:v>1098.247752</c:v>
                </c:pt>
                <c:pt idx="4594">
                  <c:v>1098.477022</c:v>
                </c:pt>
                <c:pt idx="4595">
                  <c:v>1098.716758</c:v>
                </c:pt>
                <c:pt idx="4596">
                  <c:v>1098.9567400000001</c:v>
                </c:pt>
                <c:pt idx="4597">
                  <c:v>1099.1965479999999</c:v>
                </c:pt>
                <c:pt idx="4598">
                  <c:v>1099.4353639999999</c:v>
                </c:pt>
                <c:pt idx="4599">
                  <c:v>1099.6769770000001</c:v>
                </c:pt>
                <c:pt idx="4600">
                  <c:v>1099.9159520000001</c:v>
                </c:pt>
                <c:pt idx="4601">
                  <c:v>1100.1548310000001</c:v>
                </c:pt>
                <c:pt idx="4602">
                  <c:v>1100.394779</c:v>
                </c:pt>
                <c:pt idx="4603">
                  <c:v>1100.633419</c:v>
                </c:pt>
                <c:pt idx="4604">
                  <c:v>1100.8749929999999</c:v>
                </c:pt>
                <c:pt idx="4605">
                  <c:v>1101.114388</c:v>
                </c:pt>
                <c:pt idx="4606">
                  <c:v>1101.3577270000001</c:v>
                </c:pt>
                <c:pt idx="4607">
                  <c:v>1101.5962059999999</c:v>
                </c:pt>
                <c:pt idx="4608">
                  <c:v>1101.825331</c:v>
                </c:pt>
                <c:pt idx="4609">
                  <c:v>1102.066875</c:v>
                </c:pt>
                <c:pt idx="4610">
                  <c:v>1102.306628</c:v>
                </c:pt>
                <c:pt idx="4611">
                  <c:v>1102.5465529999999</c:v>
                </c:pt>
                <c:pt idx="4612">
                  <c:v>1102.785425</c:v>
                </c:pt>
                <c:pt idx="4613">
                  <c:v>1103.0288210000001</c:v>
                </c:pt>
                <c:pt idx="4614">
                  <c:v>1103.267407</c:v>
                </c:pt>
                <c:pt idx="4615">
                  <c:v>1103.5083930000001</c:v>
                </c:pt>
                <c:pt idx="4616">
                  <c:v>1103.7486670000001</c:v>
                </c:pt>
                <c:pt idx="4617">
                  <c:v>1103.9879249999999</c:v>
                </c:pt>
                <c:pt idx="4618">
                  <c:v>1104.2262909999999</c:v>
                </c:pt>
                <c:pt idx="4619">
                  <c:v>1104.457915</c:v>
                </c:pt>
                <c:pt idx="4620">
                  <c:v>1104.6983729999999</c:v>
                </c:pt>
                <c:pt idx="4621">
                  <c:v>1104.941636</c:v>
                </c:pt>
                <c:pt idx="4622">
                  <c:v>1105.1822420000001</c:v>
                </c:pt>
                <c:pt idx="4623">
                  <c:v>1105.4244200000001</c:v>
                </c:pt>
                <c:pt idx="4624">
                  <c:v>1105.6547089999999</c:v>
                </c:pt>
                <c:pt idx="4625">
                  <c:v>1105.894646</c:v>
                </c:pt>
                <c:pt idx="4626">
                  <c:v>1106.1347920000001</c:v>
                </c:pt>
                <c:pt idx="4627">
                  <c:v>1106.374558</c:v>
                </c:pt>
                <c:pt idx="4628">
                  <c:v>1106.615014</c:v>
                </c:pt>
                <c:pt idx="4629">
                  <c:v>1106.8545630000001</c:v>
                </c:pt>
                <c:pt idx="4630">
                  <c:v>1107.0952050000001</c:v>
                </c:pt>
                <c:pt idx="4631">
                  <c:v>1107.334816</c:v>
                </c:pt>
                <c:pt idx="4632">
                  <c:v>1107.574613</c:v>
                </c:pt>
                <c:pt idx="4633">
                  <c:v>1107.813071</c:v>
                </c:pt>
                <c:pt idx="4634">
                  <c:v>1108.0528429999999</c:v>
                </c:pt>
                <c:pt idx="4635">
                  <c:v>1108.291342</c:v>
                </c:pt>
                <c:pt idx="4636">
                  <c:v>1108.530017</c:v>
                </c:pt>
                <c:pt idx="4637">
                  <c:v>1108.7702409999999</c:v>
                </c:pt>
                <c:pt idx="4638">
                  <c:v>1109.0117740000001</c:v>
                </c:pt>
                <c:pt idx="4639">
                  <c:v>1109.2500540000001</c:v>
                </c:pt>
                <c:pt idx="4640">
                  <c:v>1109.4902059999999</c:v>
                </c:pt>
                <c:pt idx="4641">
                  <c:v>1109.721816</c:v>
                </c:pt>
                <c:pt idx="4642">
                  <c:v>1109.9636889999999</c:v>
                </c:pt>
                <c:pt idx="4643">
                  <c:v>1110.202319</c:v>
                </c:pt>
                <c:pt idx="4644">
                  <c:v>1110.4410989999999</c:v>
                </c:pt>
                <c:pt idx="4645">
                  <c:v>1110.6807699999999</c:v>
                </c:pt>
                <c:pt idx="4646">
                  <c:v>1110.9206099999999</c:v>
                </c:pt>
                <c:pt idx="4647">
                  <c:v>1111.159208</c:v>
                </c:pt>
                <c:pt idx="4648">
                  <c:v>1111.4006670000001</c:v>
                </c:pt>
                <c:pt idx="4649">
                  <c:v>1111.6392189999999</c:v>
                </c:pt>
                <c:pt idx="4650">
                  <c:v>1111.880764</c:v>
                </c:pt>
                <c:pt idx="4651">
                  <c:v>1112.1212929999999</c:v>
                </c:pt>
                <c:pt idx="4652">
                  <c:v>1112.3626750000001</c:v>
                </c:pt>
                <c:pt idx="4653">
                  <c:v>1112.603752</c:v>
                </c:pt>
                <c:pt idx="4654">
                  <c:v>1112.8423359999999</c:v>
                </c:pt>
                <c:pt idx="4655">
                  <c:v>1113.0714350000001</c:v>
                </c:pt>
                <c:pt idx="4656">
                  <c:v>1113.3121759999999</c:v>
                </c:pt>
                <c:pt idx="4657">
                  <c:v>1113.553725</c:v>
                </c:pt>
                <c:pt idx="4658">
                  <c:v>1113.794335</c:v>
                </c:pt>
                <c:pt idx="4659">
                  <c:v>1114.0351539999999</c:v>
                </c:pt>
                <c:pt idx="4660">
                  <c:v>1114.276897</c:v>
                </c:pt>
                <c:pt idx="4661">
                  <c:v>1114.5161270000001</c:v>
                </c:pt>
                <c:pt idx="4662">
                  <c:v>1114.7547179999999</c:v>
                </c:pt>
                <c:pt idx="4663">
                  <c:v>1114.992389</c:v>
                </c:pt>
                <c:pt idx="4664">
                  <c:v>1115.2301540000001</c:v>
                </c:pt>
                <c:pt idx="4665">
                  <c:v>1115.4705389999999</c:v>
                </c:pt>
                <c:pt idx="4666">
                  <c:v>1115.7080960000001</c:v>
                </c:pt>
                <c:pt idx="4667">
                  <c:v>1115.9473780000001</c:v>
                </c:pt>
                <c:pt idx="4668">
                  <c:v>1116.1850509999999</c:v>
                </c:pt>
                <c:pt idx="4669">
                  <c:v>1116.424225</c:v>
                </c:pt>
                <c:pt idx="4670">
                  <c:v>1116.6645739999999</c:v>
                </c:pt>
                <c:pt idx="4671">
                  <c:v>1116.9049190000001</c:v>
                </c:pt>
                <c:pt idx="4672">
                  <c:v>1117.1436759999999</c:v>
                </c:pt>
                <c:pt idx="4673">
                  <c:v>1117.3811679999999</c:v>
                </c:pt>
                <c:pt idx="4674">
                  <c:v>1117.621654</c:v>
                </c:pt>
                <c:pt idx="4675">
                  <c:v>1117.859093</c:v>
                </c:pt>
                <c:pt idx="4676">
                  <c:v>1118.099571</c:v>
                </c:pt>
                <c:pt idx="4677">
                  <c:v>1118.3398990000001</c:v>
                </c:pt>
                <c:pt idx="4678">
                  <c:v>1118.5785719999999</c:v>
                </c:pt>
                <c:pt idx="4679">
                  <c:v>1118.8189239999999</c:v>
                </c:pt>
                <c:pt idx="4680">
                  <c:v>1119.0596640000001</c:v>
                </c:pt>
                <c:pt idx="4681">
                  <c:v>1119.299904</c:v>
                </c:pt>
                <c:pt idx="4682">
                  <c:v>1119.5411899999999</c:v>
                </c:pt>
                <c:pt idx="4683">
                  <c:v>1119.780291</c:v>
                </c:pt>
                <c:pt idx="4684">
                  <c:v>1120.0193730000001</c:v>
                </c:pt>
                <c:pt idx="4685">
                  <c:v>1120.258088</c:v>
                </c:pt>
                <c:pt idx="4686">
                  <c:v>1120.4952450000001</c:v>
                </c:pt>
                <c:pt idx="4687">
                  <c:v>1120.732368</c:v>
                </c:pt>
                <c:pt idx="4688">
                  <c:v>1120.9707940000001</c:v>
                </c:pt>
                <c:pt idx="4689">
                  <c:v>1121.208095</c:v>
                </c:pt>
                <c:pt idx="4690">
                  <c:v>1121.446723</c:v>
                </c:pt>
                <c:pt idx="4691">
                  <c:v>1121.6842730000001</c:v>
                </c:pt>
                <c:pt idx="4692">
                  <c:v>1121.9220680000001</c:v>
                </c:pt>
                <c:pt idx="4693">
                  <c:v>1122.1607919999999</c:v>
                </c:pt>
                <c:pt idx="4694">
                  <c:v>1122.387984</c:v>
                </c:pt>
                <c:pt idx="4695">
                  <c:v>1122.624311</c:v>
                </c:pt>
                <c:pt idx="4696">
                  <c:v>1122.86474</c:v>
                </c:pt>
                <c:pt idx="4697">
                  <c:v>1123.104276</c:v>
                </c:pt>
                <c:pt idx="4698">
                  <c:v>1123.3448579999999</c:v>
                </c:pt>
                <c:pt idx="4699">
                  <c:v>1123.584233</c:v>
                </c:pt>
                <c:pt idx="4700">
                  <c:v>1123.8246140000001</c:v>
                </c:pt>
                <c:pt idx="4701">
                  <c:v>1124.062271</c:v>
                </c:pt>
                <c:pt idx="4702">
                  <c:v>1124.3007009999999</c:v>
                </c:pt>
                <c:pt idx="4703">
                  <c:v>1124.5382440000001</c:v>
                </c:pt>
                <c:pt idx="4704">
                  <c:v>1124.778834</c:v>
                </c:pt>
                <c:pt idx="4705">
                  <c:v>1125.017611</c:v>
                </c:pt>
                <c:pt idx="4706">
                  <c:v>1125.255954</c:v>
                </c:pt>
                <c:pt idx="4707">
                  <c:v>1125.494103</c:v>
                </c:pt>
                <c:pt idx="4708">
                  <c:v>1125.7345620000001</c:v>
                </c:pt>
                <c:pt idx="4709">
                  <c:v>1125.974138</c:v>
                </c:pt>
                <c:pt idx="4710">
                  <c:v>1126.216651</c:v>
                </c:pt>
                <c:pt idx="4711">
                  <c:v>1126.4700419999999</c:v>
                </c:pt>
                <c:pt idx="4712">
                  <c:v>1126.7106699999999</c:v>
                </c:pt>
                <c:pt idx="4713">
                  <c:v>1126.9503460000001</c:v>
                </c:pt>
                <c:pt idx="4714">
                  <c:v>1127.190229</c:v>
                </c:pt>
                <c:pt idx="4715">
                  <c:v>1127.4307329999999</c:v>
                </c:pt>
                <c:pt idx="4716">
                  <c:v>1127.670359</c:v>
                </c:pt>
                <c:pt idx="4717">
                  <c:v>1127.910907</c:v>
                </c:pt>
                <c:pt idx="4718">
                  <c:v>1128.151562</c:v>
                </c:pt>
                <c:pt idx="4719">
                  <c:v>1128.3918369999999</c:v>
                </c:pt>
                <c:pt idx="4720">
                  <c:v>1128.620156</c:v>
                </c:pt>
                <c:pt idx="4721">
                  <c:v>1128.8608240000001</c:v>
                </c:pt>
                <c:pt idx="4722">
                  <c:v>1129.101715</c:v>
                </c:pt>
                <c:pt idx="4723">
                  <c:v>1129.340688</c:v>
                </c:pt>
                <c:pt idx="4724">
                  <c:v>1129.579614</c:v>
                </c:pt>
                <c:pt idx="4725">
                  <c:v>1129.806636</c:v>
                </c:pt>
                <c:pt idx="4726">
                  <c:v>1130.0463219999999</c:v>
                </c:pt>
                <c:pt idx="4727">
                  <c:v>1130.2848300000001</c:v>
                </c:pt>
                <c:pt idx="4728">
                  <c:v>1130.5243889999999</c:v>
                </c:pt>
                <c:pt idx="4729">
                  <c:v>1130.764758</c:v>
                </c:pt>
                <c:pt idx="4730">
                  <c:v>1131.0036620000001</c:v>
                </c:pt>
                <c:pt idx="4731">
                  <c:v>1131.241276</c:v>
                </c:pt>
                <c:pt idx="4732">
                  <c:v>1131.48107</c:v>
                </c:pt>
                <c:pt idx="4733">
                  <c:v>1131.7198519999999</c:v>
                </c:pt>
                <c:pt idx="4734">
                  <c:v>1131.9589840000001</c:v>
                </c:pt>
                <c:pt idx="4735">
                  <c:v>1132.1969260000001</c:v>
                </c:pt>
                <c:pt idx="4736">
                  <c:v>1132.437807</c:v>
                </c:pt>
                <c:pt idx="4737">
                  <c:v>1132.6773780000001</c:v>
                </c:pt>
                <c:pt idx="4738">
                  <c:v>1132.917072</c:v>
                </c:pt>
                <c:pt idx="4739">
                  <c:v>1133.1577560000001</c:v>
                </c:pt>
                <c:pt idx="4740">
                  <c:v>1133.3967029999999</c:v>
                </c:pt>
                <c:pt idx="4741">
                  <c:v>1133.636356</c:v>
                </c:pt>
                <c:pt idx="4742">
                  <c:v>1133.874288</c:v>
                </c:pt>
                <c:pt idx="4743">
                  <c:v>1134.1122700000001</c:v>
                </c:pt>
                <c:pt idx="4744">
                  <c:v>1134.3501859999999</c:v>
                </c:pt>
                <c:pt idx="4745">
                  <c:v>1134.5907070000001</c:v>
                </c:pt>
                <c:pt idx="4746">
                  <c:v>1134.8295539999999</c:v>
                </c:pt>
                <c:pt idx="4747">
                  <c:v>1135.0673999999999</c:v>
                </c:pt>
                <c:pt idx="4748">
                  <c:v>1135.3053259999999</c:v>
                </c:pt>
                <c:pt idx="4749">
                  <c:v>1135.5459820000001</c:v>
                </c:pt>
                <c:pt idx="4750">
                  <c:v>1135.785879</c:v>
                </c:pt>
                <c:pt idx="4751">
                  <c:v>1136.024821</c:v>
                </c:pt>
                <c:pt idx="4752">
                  <c:v>1136.263751</c:v>
                </c:pt>
                <c:pt idx="4753">
                  <c:v>1136.5033639999999</c:v>
                </c:pt>
                <c:pt idx="4754">
                  <c:v>1136.7431079999999</c:v>
                </c:pt>
                <c:pt idx="4755">
                  <c:v>1136.9838050000001</c:v>
                </c:pt>
                <c:pt idx="4756">
                  <c:v>1137.2229179999999</c:v>
                </c:pt>
                <c:pt idx="4757">
                  <c:v>1137.4635840000001</c:v>
                </c:pt>
                <c:pt idx="4758">
                  <c:v>1137.7032549999999</c:v>
                </c:pt>
                <c:pt idx="4759">
                  <c:v>1137.9439379999999</c:v>
                </c:pt>
                <c:pt idx="4760">
                  <c:v>1138.184706</c:v>
                </c:pt>
                <c:pt idx="4761">
                  <c:v>1138.4224469999999</c:v>
                </c:pt>
                <c:pt idx="4762">
                  <c:v>1138.6620809999999</c:v>
                </c:pt>
                <c:pt idx="4763">
                  <c:v>1138.9028599999999</c:v>
                </c:pt>
                <c:pt idx="4764">
                  <c:v>1139.1418209999999</c:v>
                </c:pt>
                <c:pt idx="4765">
                  <c:v>1139.380611</c:v>
                </c:pt>
                <c:pt idx="4766">
                  <c:v>1139.6183349999999</c:v>
                </c:pt>
                <c:pt idx="4767">
                  <c:v>1139.8560629999999</c:v>
                </c:pt>
                <c:pt idx="4768">
                  <c:v>1140.098698</c:v>
                </c:pt>
                <c:pt idx="4769">
                  <c:v>1140.336346</c:v>
                </c:pt>
                <c:pt idx="4770">
                  <c:v>1140.576896</c:v>
                </c:pt>
                <c:pt idx="4771">
                  <c:v>1140.817538</c:v>
                </c:pt>
                <c:pt idx="4772">
                  <c:v>1141.057405</c:v>
                </c:pt>
                <c:pt idx="4773">
                  <c:v>1141.2977330000001</c:v>
                </c:pt>
                <c:pt idx="4774">
                  <c:v>1141.5365509999999</c:v>
                </c:pt>
                <c:pt idx="4775">
                  <c:v>1141.776126</c:v>
                </c:pt>
                <c:pt idx="4776">
                  <c:v>1142.01686</c:v>
                </c:pt>
                <c:pt idx="4777">
                  <c:v>1142.256204</c:v>
                </c:pt>
                <c:pt idx="4778">
                  <c:v>1142.4856179999999</c:v>
                </c:pt>
                <c:pt idx="4779">
                  <c:v>1142.725422</c:v>
                </c:pt>
                <c:pt idx="4780">
                  <c:v>1142.965447</c:v>
                </c:pt>
                <c:pt idx="4781">
                  <c:v>1143.205271</c:v>
                </c:pt>
                <c:pt idx="4782">
                  <c:v>1143.445058</c:v>
                </c:pt>
                <c:pt idx="4783">
                  <c:v>1143.6856150000001</c:v>
                </c:pt>
                <c:pt idx="4784">
                  <c:v>1143.9247339999999</c:v>
                </c:pt>
                <c:pt idx="4785">
                  <c:v>1144.163667</c:v>
                </c:pt>
                <c:pt idx="4786">
                  <c:v>1144.402611</c:v>
                </c:pt>
                <c:pt idx="4787">
                  <c:v>1144.6403029999999</c:v>
                </c:pt>
                <c:pt idx="4788">
                  <c:v>1144.8809690000001</c:v>
                </c:pt>
                <c:pt idx="4789">
                  <c:v>1145.1194210000001</c:v>
                </c:pt>
                <c:pt idx="4790">
                  <c:v>1145.3571300000001</c:v>
                </c:pt>
                <c:pt idx="4791">
                  <c:v>1145.597845</c:v>
                </c:pt>
                <c:pt idx="4792">
                  <c:v>1145.83878</c:v>
                </c:pt>
                <c:pt idx="4793">
                  <c:v>1146.0776840000001</c:v>
                </c:pt>
                <c:pt idx="4794">
                  <c:v>1146.31664</c:v>
                </c:pt>
                <c:pt idx="4795">
                  <c:v>1146.5562709999999</c:v>
                </c:pt>
                <c:pt idx="4796">
                  <c:v>1146.7960929999999</c:v>
                </c:pt>
                <c:pt idx="4797">
                  <c:v>1147.0369009999999</c:v>
                </c:pt>
                <c:pt idx="4798">
                  <c:v>1147.2763890000001</c:v>
                </c:pt>
                <c:pt idx="4799">
                  <c:v>1147.5169579999999</c:v>
                </c:pt>
                <c:pt idx="4800">
                  <c:v>1147.7565999999999</c:v>
                </c:pt>
                <c:pt idx="4801">
                  <c:v>1147.9961370000001</c:v>
                </c:pt>
                <c:pt idx="4802">
                  <c:v>1148.236893</c:v>
                </c:pt>
                <c:pt idx="4803">
                  <c:v>1148.4758019999999</c:v>
                </c:pt>
                <c:pt idx="4804">
                  <c:v>1148.714678</c:v>
                </c:pt>
                <c:pt idx="4805">
                  <c:v>1148.952323</c:v>
                </c:pt>
                <c:pt idx="4806">
                  <c:v>1149.192127</c:v>
                </c:pt>
                <c:pt idx="4807">
                  <c:v>1149.4326189999999</c:v>
                </c:pt>
                <c:pt idx="4808">
                  <c:v>1149.6704050000001</c:v>
                </c:pt>
                <c:pt idx="4809">
                  <c:v>1149.9089819999999</c:v>
                </c:pt>
                <c:pt idx="4810">
                  <c:v>1150.146565</c:v>
                </c:pt>
                <c:pt idx="4811">
                  <c:v>1150.3849250000001</c:v>
                </c:pt>
                <c:pt idx="4812">
                  <c:v>1150.624276</c:v>
                </c:pt>
                <c:pt idx="4813">
                  <c:v>1150.8652709999999</c:v>
                </c:pt>
                <c:pt idx="4814">
                  <c:v>1151.105714</c:v>
                </c:pt>
                <c:pt idx="4815">
                  <c:v>1151.3430989999999</c:v>
                </c:pt>
                <c:pt idx="4816">
                  <c:v>1151.5823660000001</c:v>
                </c:pt>
                <c:pt idx="4817">
                  <c:v>1151.822561</c:v>
                </c:pt>
                <c:pt idx="4818">
                  <c:v>1152.062995</c:v>
                </c:pt>
                <c:pt idx="4819">
                  <c:v>1152.3018959999999</c:v>
                </c:pt>
                <c:pt idx="4820">
                  <c:v>1152.5393349999999</c:v>
                </c:pt>
                <c:pt idx="4821">
                  <c:v>1152.7795269999999</c:v>
                </c:pt>
                <c:pt idx="4822">
                  <c:v>1153.019865</c:v>
                </c:pt>
                <c:pt idx="4823">
                  <c:v>1153.259845</c:v>
                </c:pt>
                <c:pt idx="4824">
                  <c:v>1153.4972680000001</c:v>
                </c:pt>
                <c:pt idx="4825">
                  <c:v>1153.7362559999999</c:v>
                </c:pt>
                <c:pt idx="4826">
                  <c:v>1153.976676</c:v>
                </c:pt>
                <c:pt idx="4827">
                  <c:v>1154.2142429999999</c:v>
                </c:pt>
                <c:pt idx="4828">
                  <c:v>1154.452837</c:v>
                </c:pt>
                <c:pt idx="4829">
                  <c:v>1154.692016</c:v>
                </c:pt>
                <c:pt idx="4830">
                  <c:v>1154.931358</c:v>
                </c:pt>
                <c:pt idx="4831">
                  <c:v>1155.169864</c:v>
                </c:pt>
                <c:pt idx="4832">
                  <c:v>1155.409782</c:v>
                </c:pt>
                <c:pt idx="4833">
                  <c:v>1155.649574</c:v>
                </c:pt>
                <c:pt idx="4834">
                  <c:v>1155.8909860000001</c:v>
                </c:pt>
                <c:pt idx="4835">
                  <c:v>1156.130371</c:v>
                </c:pt>
                <c:pt idx="4836">
                  <c:v>1156.3719289999999</c:v>
                </c:pt>
                <c:pt idx="4837">
                  <c:v>1156.601962</c:v>
                </c:pt>
                <c:pt idx="4838">
                  <c:v>1156.8425380000001</c:v>
                </c:pt>
                <c:pt idx="4839">
                  <c:v>1157.085812</c:v>
                </c:pt>
                <c:pt idx="4840">
                  <c:v>1157.324423</c:v>
                </c:pt>
                <c:pt idx="4841">
                  <c:v>1157.56574</c:v>
                </c:pt>
                <c:pt idx="4842">
                  <c:v>1157.804349</c:v>
                </c:pt>
                <c:pt idx="4843">
                  <c:v>1158.0430100000001</c:v>
                </c:pt>
                <c:pt idx="4844">
                  <c:v>1158.28307</c:v>
                </c:pt>
                <c:pt idx="4845">
                  <c:v>1158.523324</c:v>
                </c:pt>
                <c:pt idx="4846">
                  <c:v>1158.7535419999999</c:v>
                </c:pt>
                <c:pt idx="4847">
                  <c:v>1158.992049</c:v>
                </c:pt>
                <c:pt idx="4848">
                  <c:v>1159.2324189999999</c:v>
                </c:pt>
                <c:pt idx="4849">
                  <c:v>1159.4755560000001</c:v>
                </c:pt>
                <c:pt idx="4850">
                  <c:v>1159.7140730000001</c:v>
                </c:pt>
                <c:pt idx="4851">
                  <c:v>1159.9536780000001</c:v>
                </c:pt>
                <c:pt idx="4852">
                  <c:v>1160.1941870000001</c:v>
                </c:pt>
                <c:pt idx="4853">
                  <c:v>1160.434342</c:v>
                </c:pt>
                <c:pt idx="4854">
                  <c:v>1160.6747580000001</c:v>
                </c:pt>
                <c:pt idx="4855">
                  <c:v>1160.9040230000001</c:v>
                </c:pt>
                <c:pt idx="4856">
                  <c:v>1161.1459339999999</c:v>
                </c:pt>
                <c:pt idx="4857">
                  <c:v>1161.3857479999999</c:v>
                </c:pt>
                <c:pt idx="4858">
                  <c:v>1161.6256960000001</c:v>
                </c:pt>
                <c:pt idx="4859">
                  <c:v>1161.8643070000001</c:v>
                </c:pt>
                <c:pt idx="4860">
                  <c:v>1162.1050990000001</c:v>
                </c:pt>
                <c:pt idx="4861">
                  <c:v>1162.3454200000001</c:v>
                </c:pt>
                <c:pt idx="4862">
                  <c:v>1162.589391</c:v>
                </c:pt>
                <c:pt idx="4863">
                  <c:v>1162.8288520000001</c:v>
                </c:pt>
                <c:pt idx="4864">
                  <c:v>1163.0581970000001</c:v>
                </c:pt>
                <c:pt idx="4865">
                  <c:v>1163.2978820000001</c:v>
                </c:pt>
                <c:pt idx="4866">
                  <c:v>1163.539626</c:v>
                </c:pt>
                <c:pt idx="4867">
                  <c:v>1163.7802589999999</c:v>
                </c:pt>
                <c:pt idx="4868">
                  <c:v>1164.0191259999999</c:v>
                </c:pt>
                <c:pt idx="4869">
                  <c:v>1164.2591729999999</c:v>
                </c:pt>
                <c:pt idx="4870">
                  <c:v>1164.5006579999999</c:v>
                </c:pt>
                <c:pt idx="4871">
                  <c:v>1164.74191</c:v>
                </c:pt>
                <c:pt idx="4872">
                  <c:v>1164.9712569999999</c:v>
                </c:pt>
                <c:pt idx="4873">
                  <c:v>1165.212976</c:v>
                </c:pt>
                <c:pt idx="4874">
                  <c:v>1165.4536479999999</c:v>
                </c:pt>
                <c:pt idx="4875">
                  <c:v>1165.6940400000001</c:v>
                </c:pt>
                <c:pt idx="4876">
                  <c:v>1165.9358299999999</c:v>
                </c:pt>
                <c:pt idx="4877">
                  <c:v>1166.177565</c:v>
                </c:pt>
                <c:pt idx="4878">
                  <c:v>1166.4077709999999</c:v>
                </c:pt>
                <c:pt idx="4879">
                  <c:v>1166.647577</c:v>
                </c:pt>
                <c:pt idx="4880">
                  <c:v>1166.8862059999999</c:v>
                </c:pt>
                <c:pt idx="4881">
                  <c:v>1167.128449</c:v>
                </c:pt>
                <c:pt idx="4882">
                  <c:v>1167.3670850000001</c:v>
                </c:pt>
                <c:pt idx="4883">
                  <c:v>1167.6090730000001</c:v>
                </c:pt>
                <c:pt idx="4884">
                  <c:v>1167.8511739999999</c:v>
                </c:pt>
                <c:pt idx="4885">
                  <c:v>1168.082114</c:v>
                </c:pt>
                <c:pt idx="4886">
                  <c:v>1168.324261</c:v>
                </c:pt>
                <c:pt idx="4887">
                  <c:v>1168.565605</c:v>
                </c:pt>
                <c:pt idx="4888">
                  <c:v>1168.804271</c:v>
                </c:pt>
                <c:pt idx="4889">
                  <c:v>1169.0456799999999</c:v>
                </c:pt>
                <c:pt idx="4890">
                  <c:v>1169.284989</c:v>
                </c:pt>
                <c:pt idx="4891">
                  <c:v>1169.5241550000001</c:v>
                </c:pt>
                <c:pt idx="4892">
                  <c:v>1169.7532140000001</c:v>
                </c:pt>
                <c:pt idx="4893">
                  <c:v>1169.99479</c:v>
                </c:pt>
                <c:pt idx="4894">
                  <c:v>1170.234829</c:v>
                </c:pt>
                <c:pt idx="4895">
                  <c:v>1170.474545</c:v>
                </c:pt>
                <c:pt idx="4896">
                  <c:v>1170.7130910000001</c:v>
                </c:pt>
                <c:pt idx="4897">
                  <c:v>1170.953368</c:v>
                </c:pt>
                <c:pt idx="4898">
                  <c:v>1171.1921420000001</c:v>
                </c:pt>
                <c:pt idx="4899">
                  <c:v>1171.43417</c:v>
                </c:pt>
                <c:pt idx="4900">
                  <c:v>1171.673648</c:v>
                </c:pt>
                <c:pt idx="4901">
                  <c:v>1171.9121259999999</c:v>
                </c:pt>
                <c:pt idx="4902">
                  <c:v>1172.151899</c:v>
                </c:pt>
                <c:pt idx="4903">
                  <c:v>1172.3904379999999</c:v>
                </c:pt>
                <c:pt idx="4904">
                  <c:v>1172.629105</c:v>
                </c:pt>
                <c:pt idx="4905">
                  <c:v>1172.8693960000001</c:v>
                </c:pt>
                <c:pt idx="4906">
                  <c:v>1173.108101</c:v>
                </c:pt>
                <c:pt idx="4907">
                  <c:v>1173.34827</c:v>
                </c:pt>
                <c:pt idx="4908">
                  <c:v>1173.58836</c:v>
                </c:pt>
                <c:pt idx="4909">
                  <c:v>1173.819919</c:v>
                </c:pt>
                <c:pt idx="4910">
                  <c:v>1174.061559</c:v>
                </c:pt>
                <c:pt idx="4911">
                  <c:v>1174.3028420000001</c:v>
                </c:pt>
                <c:pt idx="4912">
                  <c:v>1174.543308</c:v>
                </c:pt>
                <c:pt idx="4913">
                  <c:v>1174.7852740000001</c:v>
                </c:pt>
                <c:pt idx="4914">
                  <c:v>1175.0144</c:v>
                </c:pt>
                <c:pt idx="4915">
                  <c:v>1175.256292</c:v>
                </c:pt>
                <c:pt idx="4916">
                  <c:v>1175.4978120000001</c:v>
                </c:pt>
                <c:pt idx="4917">
                  <c:v>1175.73813</c:v>
                </c:pt>
                <c:pt idx="4918">
                  <c:v>1175.9802729999999</c:v>
                </c:pt>
                <c:pt idx="4919">
                  <c:v>1176.2110600000001</c:v>
                </c:pt>
                <c:pt idx="4920">
                  <c:v>1176.4525659999999</c:v>
                </c:pt>
                <c:pt idx="4921">
                  <c:v>1176.6911849999999</c:v>
                </c:pt>
                <c:pt idx="4922">
                  <c:v>1176.9327290000001</c:v>
                </c:pt>
                <c:pt idx="4923">
                  <c:v>1177.1713219999999</c:v>
                </c:pt>
                <c:pt idx="4924">
                  <c:v>1177.4145470000001</c:v>
                </c:pt>
                <c:pt idx="4925">
                  <c:v>1177.655761</c:v>
                </c:pt>
                <c:pt idx="4926">
                  <c:v>1177.8859829999999</c:v>
                </c:pt>
                <c:pt idx="4927">
                  <c:v>1178.126557</c:v>
                </c:pt>
                <c:pt idx="4928">
                  <c:v>1178.367058</c:v>
                </c:pt>
                <c:pt idx="4929">
                  <c:v>1178.6072730000001</c:v>
                </c:pt>
                <c:pt idx="4930">
                  <c:v>1178.8494410000001</c:v>
                </c:pt>
                <c:pt idx="4931">
                  <c:v>1179.0796600000001</c:v>
                </c:pt>
                <c:pt idx="4932">
                  <c:v>1179.3202180000001</c:v>
                </c:pt>
                <c:pt idx="4933">
                  <c:v>1179.564218</c:v>
                </c:pt>
                <c:pt idx="4934">
                  <c:v>1179.8063950000001</c:v>
                </c:pt>
                <c:pt idx="4935">
                  <c:v>1180.036695</c:v>
                </c:pt>
                <c:pt idx="4936">
                  <c:v>1180.277135</c:v>
                </c:pt>
                <c:pt idx="4937">
                  <c:v>1180.519215</c:v>
                </c:pt>
                <c:pt idx="4938">
                  <c:v>1180.761358</c:v>
                </c:pt>
                <c:pt idx="4939">
                  <c:v>1181.0007949999999</c:v>
                </c:pt>
                <c:pt idx="4940">
                  <c:v>1181.239004</c:v>
                </c:pt>
                <c:pt idx="4941">
                  <c:v>1181.47873</c:v>
                </c:pt>
                <c:pt idx="4942">
                  <c:v>1181.717296</c:v>
                </c:pt>
                <c:pt idx="4943">
                  <c:v>1181.948114</c:v>
                </c:pt>
                <c:pt idx="4944">
                  <c:v>1182.1898430000001</c:v>
                </c:pt>
                <c:pt idx="4945">
                  <c:v>1182.429705</c:v>
                </c:pt>
                <c:pt idx="4946">
                  <c:v>1182.6695729999999</c:v>
                </c:pt>
                <c:pt idx="4947">
                  <c:v>1182.90825</c:v>
                </c:pt>
                <c:pt idx="4948">
                  <c:v>1183.1470059999999</c:v>
                </c:pt>
                <c:pt idx="4949">
                  <c:v>1183.387111</c:v>
                </c:pt>
                <c:pt idx="4950">
                  <c:v>1183.6292450000001</c:v>
                </c:pt>
                <c:pt idx="4951">
                  <c:v>1183.869361</c:v>
                </c:pt>
                <c:pt idx="4952">
                  <c:v>1184.10806</c:v>
                </c:pt>
                <c:pt idx="4953">
                  <c:v>1184.347591</c:v>
                </c:pt>
                <c:pt idx="4954">
                  <c:v>1184.5862119999999</c:v>
                </c:pt>
                <c:pt idx="4955">
                  <c:v>1184.8255489999999</c:v>
                </c:pt>
                <c:pt idx="4956">
                  <c:v>1185.0640510000001</c:v>
                </c:pt>
                <c:pt idx="4957">
                  <c:v>1185.3022390000001</c:v>
                </c:pt>
                <c:pt idx="4958">
                  <c:v>1185.543602</c:v>
                </c:pt>
                <c:pt idx="4959">
                  <c:v>1185.7848100000001</c:v>
                </c:pt>
                <c:pt idx="4960">
                  <c:v>1186.014138</c:v>
                </c:pt>
                <c:pt idx="4961">
                  <c:v>1186.2536</c:v>
                </c:pt>
                <c:pt idx="4962">
                  <c:v>1186.4930670000001</c:v>
                </c:pt>
                <c:pt idx="4963">
                  <c:v>1186.734543</c:v>
                </c:pt>
                <c:pt idx="4964">
                  <c:v>1186.975203</c:v>
                </c:pt>
                <c:pt idx="4965">
                  <c:v>1187.216778</c:v>
                </c:pt>
                <c:pt idx="4966">
                  <c:v>1187.4553450000001</c:v>
                </c:pt>
                <c:pt idx="4967">
                  <c:v>1187.6953229999999</c:v>
                </c:pt>
                <c:pt idx="4968">
                  <c:v>1187.937316</c:v>
                </c:pt>
                <c:pt idx="4969">
                  <c:v>1188.168054</c:v>
                </c:pt>
                <c:pt idx="4970">
                  <c:v>1188.4077</c:v>
                </c:pt>
                <c:pt idx="4971">
                  <c:v>1188.6461409999999</c:v>
                </c:pt>
                <c:pt idx="4972">
                  <c:v>1188.8881799999999</c:v>
                </c:pt>
                <c:pt idx="4973">
                  <c:v>1189.1297300000001</c:v>
                </c:pt>
                <c:pt idx="4974">
                  <c:v>1189.3683349999999</c:v>
                </c:pt>
                <c:pt idx="4975">
                  <c:v>1189.6078190000001</c:v>
                </c:pt>
                <c:pt idx="4976">
                  <c:v>1189.8463389999999</c:v>
                </c:pt>
                <c:pt idx="4977">
                  <c:v>1190.088375</c:v>
                </c:pt>
                <c:pt idx="4978">
                  <c:v>1190.3173959999999</c:v>
                </c:pt>
                <c:pt idx="4979">
                  <c:v>1190.558855</c:v>
                </c:pt>
                <c:pt idx="4980">
                  <c:v>1190.798599</c:v>
                </c:pt>
                <c:pt idx="4981">
                  <c:v>1191.037313</c:v>
                </c:pt>
                <c:pt idx="4982">
                  <c:v>1191.2768160000001</c:v>
                </c:pt>
                <c:pt idx="4983">
                  <c:v>1191.515367</c:v>
                </c:pt>
                <c:pt idx="4984">
                  <c:v>1191.7540039999999</c:v>
                </c:pt>
                <c:pt idx="4985">
                  <c:v>1191.995551</c:v>
                </c:pt>
                <c:pt idx="4986">
                  <c:v>1192.2363519999999</c:v>
                </c:pt>
                <c:pt idx="4987">
                  <c:v>1192.477754</c:v>
                </c:pt>
                <c:pt idx="4988">
                  <c:v>1192.7163909999999</c:v>
                </c:pt>
                <c:pt idx="4989">
                  <c:v>1192.957854</c:v>
                </c:pt>
                <c:pt idx="4990">
                  <c:v>1193.197625</c:v>
                </c:pt>
                <c:pt idx="4991">
                  <c:v>1193.438795</c:v>
                </c:pt>
                <c:pt idx="4992">
                  <c:v>1193.668095</c:v>
                </c:pt>
                <c:pt idx="4993">
                  <c:v>1193.9098260000001</c:v>
                </c:pt>
                <c:pt idx="4994">
                  <c:v>1194.1504190000001</c:v>
                </c:pt>
                <c:pt idx="4995">
                  <c:v>1194.393538</c:v>
                </c:pt>
                <c:pt idx="4996">
                  <c:v>1194.62565</c:v>
                </c:pt>
                <c:pt idx="4997">
                  <c:v>1194.866352</c:v>
                </c:pt>
                <c:pt idx="4998">
                  <c:v>1195.107109</c:v>
                </c:pt>
                <c:pt idx="4999">
                  <c:v>1195.349275</c:v>
                </c:pt>
                <c:pt idx="5000">
                  <c:v>1195.5907099999999</c:v>
                </c:pt>
                <c:pt idx="5001">
                  <c:v>1195.829221</c:v>
                </c:pt>
                <c:pt idx="5002">
                  <c:v>1196.068902</c:v>
                </c:pt>
                <c:pt idx="5003">
                  <c:v>1196.3091039999999</c:v>
                </c:pt>
                <c:pt idx="5004">
                  <c:v>1196.5485699999999</c:v>
                </c:pt>
                <c:pt idx="5005">
                  <c:v>1196.7786100000001</c:v>
                </c:pt>
                <c:pt idx="5006">
                  <c:v>1197.018609</c:v>
                </c:pt>
                <c:pt idx="5007">
                  <c:v>1197.2572990000001</c:v>
                </c:pt>
                <c:pt idx="5008">
                  <c:v>1197.500931</c:v>
                </c:pt>
                <c:pt idx="5009">
                  <c:v>1197.741407</c:v>
                </c:pt>
                <c:pt idx="5010">
                  <c:v>1197.982974</c:v>
                </c:pt>
                <c:pt idx="5011">
                  <c:v>1198.222291</c:v>
                </c:pt>
                <c:pt idx="5012">
                  <c:v>1198.452595</c:v>
                </c:pt>
                <c:pt idx="5013">
                  <c:v>1198.6931549999999</c:v>
                </c:pt>
                <c:pt idx="5014">
                  <c:v>1198.934068</c:v>
                </c:pt>
                <c:pt idx="5015">
                  <c:v>1199.175765</c:v>
                </c:pt>
                <c:pt idx="5016">
                  <c:v>1199.4155579999999</c:v>
                </c:pt>
                <c:pt idx="5017">
                  <c:v>1199.656917</c:v>
                </c:pt>
                <c:pt idx="5018">
                  <c:v>1199.8967319999999</c:v>
                </c:pt>
                <c:pt idx="5019">
                  <c:v>1200.134438</c:v>
                </c:pt>
                <c:pt idx="5020">
                  <c:v>1200.375679</c:v>
                </c:pt>
                <c:pt idx="5021">
                  <c:v>1200.6147880000001</c:v>
                </c:pt>
                <c:pt idx="5022">
                  <c:v>1200.853339</c:v>
                </c:pt>
                <c:pt idx="5023">
                  <c:v>1201.0947140000001</c:v>
                </c:pt>
                <c:pt idx="5024">
                  <c:v>1201.335879</c:v>
                </c:pt>
                <c:pt idx="5025">
                  <c:v>1201.574159</c:v>
                </c:pt>
                <c:pt idx="5026">
                  <c:v>1201.8032900000001</c:v>
                </c:pt>
                <c:pt idx="5027">
                  <c:v>1202.047282</c:v>
                </c:pt>
                <c:pt idx="5028">
                  <c:v>1202.2910959999999</c:v>
                </c:pt>
                <c:pt idx="5029">
                  <c:v>1202.5228420000001</c:v>
                </c:pt>
                <c:pt idx="5030">
                  <c:v>1202.762555</c:v>
                </c:pt>
                <c:pt idx="5031">
                  <c:v>1203.0030360000001</c:v>
                </c:pt>
                <c:pt idx="5032">
                  <c:v>1203.243232</c:v>
                </c:pt>
                <c:pt idx="5033">
                  <c:v>1203.4834000000001</c:v>
                </c:pt>
                <c:pt idx="5034">
                  <c:v>1203.7253069999999</c:v>
                </c:pt>
                <c:pt idx="5035">
                  <c:v>1203.956062</c:v>
                </c:pt>
                <c:pt idx="5036">
                  <c:v>1204.1977059999999</c:v>
                </c:pt>
                <c:pt idx="5037">
                  <c:v>1204.438983</c:v>
                </c:pt>
                <c:pt idx="5038">
                  <c:v>1204.6781490000001</c:v>
                </c:pt>
                <c:pt idx="5039">
                  <c:v>1204.9184279999999</c:v>
                </c:pt>
                <c:pt idx="5040">
                  <c:v>1205.1598690000001</c:v>
                </c:pt>
                <c:pt idx="5041">
                  <c:v>1205.389705</c:v>
                </c:pt>
                <c:pt idx="5042">
                  <c:v>1205.628393</c:v>
                </c:pt>
                <c:pt idx="5043">
                  <c:v>1205.87816</c:v>
                </c:pt>
                <c:pt idx="5044">
                  <c:v>1206.1176849999999</c:v>
                </c:pt>
                <c:pt idx="5045">
                  <c:v>1206.3568029999999</c:v>
                </c:pt>
                <c:pt idx="5046">
                  <c:v>1206.5951580000001</c:v>
                </c:pt>
                <c:pt idx="5047">
                  <c:v>1206.826863</c:v>
                </c:pt>
                <c:pt idx="5048">
                  <c:v>1207.06854</c:v>
                </c:pt>
                <c:pt idx="5049">
                  <c:v>1207.31158</c:v>
                </c:pt>
                <c:pt idx="5050">
                  <c:v>1207.5529160000001</c:v>
                </c:pt>
                <c:pt idx="5051">
                  <c:v>1207.7930570000001</c:v>
                </c:pt>
                <c:pt idx="5052">
                  <c:v>1208.022336</c:v>
                </c:pt>
                <c:pt idx="5053">
                  <c:v>1208.2636170000001</c:v>
                </c:pt>
                <c:pt idx="5054">
                  <c:v>1208.50433</c:v>
                </c:pt>
                <c:pt idx="5055">
                  <c:v>1208.745813</c:v>
                </c:pt>
                <c:pt idx="5056">
                  <c:v>1208.985619</c:v>
                </c:pt>
                <c:pt idx="5057">
                  <c:v>1209.226019</c:v>
                </c:pt>
                <c:pt idx="5058">
                  <c:v>1209.4675890000001</c:v>
                </c:pt>
                <c:pt idx="5059">
                  <c:v>1209.7088879999999</c:v>
                </c:pt>
                <c:pt idx="5060">
                  <c:v>1209.9486589999999</c:v>
                </c:pt>
                <c:pt idx="5061">
                  <c:v>1210.1787939999999</c:v>
                </c:pt>
                <c:pt idx="5062">
                  <c:v>1210.4187079999999</c:v>
                </c:pt>
                <c:pt idx="5063">
                  <c:v>1210.65904</c:v>
                </c:pt>
                <c:pt idx="5064">
                  <c:v>1210.90256</c:v>
                </c:pt>
                <c:pt idx="5065">
                  <c:v>1211.140048</c:v>
                </c:pt>
                <c:pt idx="5066">
                  <c:v>1211.381142</c:v>
                </c:pt>
                <c:pt idx="5067">
                  <c:v>1211.6198099999999</c:v>
                </c:pt>
                <c:pt idx="5068">
                  <c:v>1211.857426</c:v>
                </c:pt>
                <c:pt idx="5069">
                  <c:v>1212.095063</c:v>
                </c:pt>
                <c:pt idx="5070">
                  <c:v>1212.3342070000001</c:v>
                </c:pt>
                <c:pt idx="5071">
                  <c:v>1212.5733459999999</c:v>
                </c:pt>
                <c:pt idx="5072">
                  <c:v>1212.811023</c:v>
                </c:pt>
                <c:pt idx="5073">
                  <c:v>1213.0516110000001</c:v>
                </c:pt>
                <c:pt idx="5074">
                  <c:v>1213.289039</c:v>
                </c:pt>
                <c:pt idx="5075">
                  <c:v>1213.528317</c:v>
                </c:pt>
                <c:pt idx="5076">
                  <c:v>1213.768883</c:v>
                </c:pt>
                <c:pt idx="5077">
                  <c:v>1214.008413</c:v>
                </c:pt>
                <c:pt idx="5078">
                  <c:v>1214.248746</c:v>
                </c:pt>
                <c:pt idx="5079">
                  <c:v>1214.486347</c:v>
                </c:pt>
                <c:pt idx="5080">
                  <c:v>1214.726917</c:v>
                </c:pt>
                <c:pt idx="5081">
                  <c:v>1214.965567</c:v>
                </c:pt>
                <c:pt idx="5082">
                  <c:v>1215.2050899999999</c:v>
                </c:pt>
                <c:pt idx="5083">
                  <c:v>1215.446244</c:v>
                </c:pt>
                <c:pt idx="5084">
                  <c:v>1215.687224</c:v>
                </c:pt>
                <c:pt idx="5085">
                  <c:v>1215.917058</c:v>
                </c:pt>
                <c:pt idx="5086">
                  <c:v>1216.1595339999999</c:v>
                </c:pt>
                <c:pt idx="5087">
                  <c:v>1216.4002599999999</c:v>
                </c:pt>
                <c:pt idx="5088">
                  <c:v>1216.6392619999999</c:v>
                </c:pt>
                <c:pt idx="5089">
                  <c:v>1216.8809570000001</c:v>
                </c:pt>
                <c:pt idx="5090">
                  <c:v>1217.1191180000001</c:v>
                </c:pt>
                <c:pt idx="5091">
                  <c:v>1217.3581489999999</c:v>
                </c:pt>
                <c:pt idx="5092">
                  <c:v>1217.5973469999999</c:v>
                </c:pt>
                <c:pt idx="5093">
                  <c:v>1217.836438</c:v>
                </c:pt>
                <c:pt idx="5094">
                  <c:v>1218.0768109999999</c:v>
                </c:pt>
                <c:pt idx="5095">
                  <c:v>1218.316906</c:v>
                </c:pt>
                <c:pt idx="5096">
                  <c:v>1218.545032</c:v>
                </c:pt>
                <c:pt idx="5097">
                  <c:v>1218.7843909999999</c:v>
                </c:pt>
                <c:pt idx="5098">
                  <c:v>1219.033357</c:v>
                </c:pt>
                <c:pt idx="5099">
                  <c:v>1219.270372</c:v>
                </c:pt>
                <c:pt idx="5100">
                  <c:v>1219.5086550000001</c:v>
                </c:pt>
                <c:pt idx="5101">
                  <c:v>1219.7468940000001</c:v>
                </c:pt>
                <c:pt idx="5102">
                  <c:v>1219.9856159999999</c:v>
                </c:pt>
                <c:pt idx="5103">
                  <c:v>1220.2231589999999</c:v>
                </c:pt>
                <c:pt idx="5104">
                  <c:v>1220.465651</c:v>
                </c:pt>
                <c:pt idx="5105">
                  <c:v>1220.7033510000001</c:v>
                </c:pt>
                <c:pt idx="5106">
                  <c:v>1220.9431179999999</c:v>
                </c:pt>
                <c:pt idx="5107">
                  <c:v>1221.183698</c:v>
                </c:pt>
                <c:pt idx="5108">
                  <c:v>1221.422634</c:v>
                </c:pt>
                <c:pt idx="5109">
                  <c:v>1221.6602310000001</c:v>
                </c:pt>
                <c:pt idx="5110">
                  <c:v>1221.900924</c:v>
                </c:pt>
                <c:pt idx="5111">
                  <c:v>1222.1395540000001</c:v>
                </c:pt>
                <c:pt idx="5112">
                  <c:v>1222.3771119999999</c:v>
                </c:pt>
                <c:pt idx="5113">
                  <c:v>1222.6157109999999</c:v>
                </c:pt>
                <c:pt idx="5114">
                  <c:v>1222.854636</c:v>
                </c:pt>
                <c:pt idx="5115">
                  <c:v>1223.092355</c:v>
                </c:pt>
                <c:pt idx="5116">
                  <c:v>1223.332058</c:v>
                </c:pt>
                <c:pt idx="5117">
                  <c:v>1223.5727220000001</c:v>
                </c:pt>
                <c:pt idx="5118">
                  <c:v>1223.8123539999999</c:v>
                </c:pt>
                <c:pt idx="5119">
                  <c:v>1224.052109</c:v>
                </c:pt>
                <c:pt idx="5120">
                  <c:v>1224.2907680000001</c:v>
                </c:pt>
                <c:pt idx="5121">
                  <c:v>1224.530291</c:v>
                </c:pt>
                <c:pt idx="5122">
                  <c:v>1224.7708929999999</c:v>
                </c:pt>
                <c:pt idx="5123">
                  <c:v>1225.0104240000001</c:v>
                </c:pt>
                <c:pt idx="5124">
                  <c:v>1225.2507390000001</c:v>
                </c:pt>
                <c:pt idx="5125">
                  <c:v>1225.4901709999999</c:v>
                </c:pt>
                <c:pt idx="5126">
                  <c:v>1225.7308089999999</c:v>
                </c:pt>
                <c:pt idx="5127">
                  <c:v>1225.969644</c:v>
                </c:pt>
                <c:pt idx="5128">
                  <c:v>1226.2085589999999</c:v>
                </c:pt>
                <c:pt idx="5129">
                  <c:v>1226.4481149999999</c:v>
                </c:pt>
                <c:pt idx="5130">
                  <c:v>1226.6886999999999</c:v>
                </c:pt>
                <c:pt idx="5131">
                  <c:v>1226.928265</c:v>
                </c:pt>
                <c:pt idx="5132">
                  <c:v>1227.16885</c:v>
                </c:pt>
                <c:pt idx="5133">
                  <c:v>1227.4076439999999</c:v>
                </c:pt>
                <c:pt idx="5134">
                  <c:v>1227.645262</c:v>
                </c:pt>
                <c:pt idx="5135">
                  <c:v>1227.8863899999999</c:v>
                </c:pt>
                <c:pt idx="5136">
                  <c:v>1228.1260480000001</c:v>
                </c:pt>
                <c:pt idx="5137">
                  <c:v>1228.3569110000001</c:v>
                </c:pt>
                <c:pt idx="5138">
                  <c:v>1228.597796</c:v>
                </c:pt>
                <c:pt idx="5139">
                  <c:v>1228.8367009999999</c:v>
                </c:pt>
                <c:pt idx="5140">
                  <c:v>1229.0758760000001</c:v>
                </c:pt>
                <c:pt idx="5141">
                  <c:v>1229.315417</c:v>
                </c:pt>
                <c:pt idx="5142">
                  <c:v>1229.555106</c:v>
                </c:pt>
                <c:pt idx="5143">
                  <c:v>1229.796386</c:v>
                </c:pt>
                <c:pt idx="5144">
                  <c:v>1230.034324</c:v>
                </c:pt>
                <c:pt idx="5145">
                  <c:v>1230.2719999999999</c:v>
                </c:pt>
                <c:pt idx="5146">
                  <c:v>1230.510908</c:v>
                </c:pt>
                <c:pt idx="5147">
                  <c:v>1230.751565</c:v>
                </c:pt>
                <c:pt idx="5148">
                  <c:v>1230.991448</c:v>
                </c:pt>
                <c:pt idx="5149">
                  <c:v>1231.2310950000001</c:v>
                </c:pt>
                <c:pt idx="5150">
                  <c:v>1231.471693</c:v>
                </c:pt>
                <c:pt idx="5151">
                  <c:v>1231.709288</c:v>
                </c:pt>
                <c:pt idx="5152">
                  <c:v>1231.949126</c:v>
                </c:pt>
                <c:pt idx="5153">
                  <c:v>1232.189887</c:v>
                </c:pt>
                <c:pt idx="5154">
                  <c:v>1232.4288100000001</c:v>
                </c:pt>
                <c:pt idx="5155">
                  <c:v>1232.66823</c:v>
                </c:pt>
                <c:pt idx="5156">
                  <c:v>1232.9089980000001</c:v>
                </c:pt>
                <c:pt idx="5157">
                  <c:v>1233.1474370000001</c:v>
                </c:pt>
                <c:pt idx="5158">
                  <c:v>1233.3870569999999</c:v>
                </c:pt>
                <c:pt idx="5159">
                  <c:v>1233.6275989999999</c:v>
                </c:pt>
                <c:pt idx="5160">
                  <c:v>1233.865354</c:v>
                </c:pt>
                <c:pt idx="5161">
                  <c:v>1234.1050230000001</c:v>
                </c:pt>
                <c:pt idx="5162">
                  <c:v>1234.3332740000001</c:v>
                </c:pt>
                <c:pt idx="5163">
                  <c:v>1234.575902</c:v>
                </c:pt>
                <c:pt idx="5164">
                  <c:v>1234.8167780000001</c:v>
                </c:pt>
                <c:pt idx="5165">
                  <c:v>1235.0575779999999</c:v>
                </c:pt>
                <c:pt idx="5166">
                  <c:v>1235.297176</c:v>
                </c:pt>
                <c:pt idx="5167">
                  <c:v>1235.537781</c:v>
                </c:pt>
                <c:pt idx="5168">
                  <c:v>1235.777302</c:v>
                </c:pt>
                <c:pt idx="5169">
                  <c:v>1236.0197250000001</c:v>
                </c:pt>
                <c:pt idx="5170">
                  <c:v>1236.248022</c:v>
                </c:pt>
                <c:pt idx="5171">
                  <c:v>1236.4888539999999</c:v>
                </c:pt>
                <c:pt idx="5172">
                  <c:v>1236.7296490000001</c:v>
                </c:pt>
                <c:pt idx="5173">
                  <c:v>1236.9694039999999</c:v>
                </c:pt>
                <c:pt idx="5174">
                  <c:v>1237.2092459999999</c:v>
                </c:pt>
                <c:pt idx="5175">
                  <c:v>1237.447001</c:v>
                </c:pt>
                <c:pt idx="5176">
                  <c:v>1237.6877019999999</c:v>
                </c:pt>
                <c:pt idx="5177">
                  <c:v>1237.92668</c:v>
                </c:pt>
                <c:pt idx="5178">
                  <c:v>1238.1663860000001</c:v>
                </c:pt>
                <c:pt idx="5179">
                  <c:v>1238.4061139999999</c:v>
                </c:pt>
                <c:pt idx="5180">
                  <c:v>1238.6468600000001</c:v>
                </c:pt>
                <c:pt idx="5181">
                  <c:v>1238.886422</c:v>
                </c:pt>
                <c:pt idx="5182">
                  <c:v>1239.126141</c:v>
                </c:pt>
                <c:pt idx="5183">
                  <c:v>1239.3666900000001</c:v>
                </c:pt>
                <c:pt idx="5184">
                  <c:v>1239.6062589999999</c:v>
                </c:pt>
                <c:pt idx="5185">
                  <c:v>1239.844791</c:v>
                </c:pt>
                <c:pt idx="5186">
                  <c:v>1240.0843589999999</c:v>
                </c:pt>
                <c:pt idx="5187">
                  <c:v>1240.3248940000001</c:v>
                </c:pt>
                <c:pt idx="5188">
                  <c:v>1240.563756</c:v>
                </c:pt>
                <c:pt idx="5189">
                  <c:v>1240.801258</c:v>
                </c:pt>
                <c:pt idx="5190">
                  <c:v>1241.0390299999999</c:v>
                </c:pt>
                <c:pt idx="5191">
                  <c:v>1241.2781809999999</c:v>
                </c:pt>
                <c:pt idx="5192">
                  <c:v>1241.5186430000001</c:v>
                </c:pt>
                <c:pt idx="5193">
                  <c:v>1241.7581459999999</c:v>
                </c:pt>
                <c:pt idx="5194">
                  <c:v>1241.9989459999999</c:v>
                </c:pt>
                <c:pt idx="5195">
                  <c:v>1242.2386100000001</c:v>
                </c:pt>
                <c:pt idx="5196">
                  <c:v>1242.4762390000001</c:v>
                </c:pt>
                <c:pt idx="5197">
                  <c:v>1242.7166890000001</c:v>
                </c:pt>
                <c:pt idx="5198">
                  <c:v>1242.9555849999999</c:v>
                </c:pt>
                <c:pt idx="5199">
                  <c:v>1243.1951200000001</c:v>
                </c:pt>
                <c:pt idx="5200">
                  <c:v>1243.4355270000001</c:v>
                </c:pt>
                <c:pt idx="5201">
                  <c:v>1243.6654430000001</c:v>
                </c:pt>
                <c:pt idx="5202">
                  <c:v>1243.905276</c:v>
                </c:pt>
                <c:pt idx="5203">
                  <c:v>1244.1477199999999</c:v>
                </c:pt>
                <c:pt idx="5204">
                  <c:v>1244.386847</c:v>
                </c:pt>
                <c:pt idx="5205">
                  <c:v>1244.6264450000001</c:v>
                </c:pt>
                <c:pt idx="5206">
                  <c:v>1244.864243</c:v>
                </c:pt>
                <c:pt idx="5207">
                  <c:v>1245.1067439999999</c:v>
                </c:pt>
                <c:pt idx="5208">
                  <c:v>1245.3455530000001</c:v>
                </c:pt>
                <c:pt idx="5209">
                  <c:v>1245.5850190000001</c:v>
                </c:pt>
                <c:pt idx="5210">
                  <c:v>1245.8256919999999</c:v>
                </c:pt>
                <c:pt idx="5211">
                  <c:v>1246.0645629999999</c:v>
                </c:pt>
                <c:pt idx="5212">
                  <c:v>1246.3041250000001</c:v>
                </c:pt>
                <c:pt idx="5213">
                  <c:v>1246.552036</c:v>
                </c:pt>
                <c:pt idx="5214">
                  <c:v>1246.792706</c:v>
                </c:pt>
                <c:pt idx="5215">
                  <c:v>1247.0317190000001</c:v>
                </c:pt>
                <c:pt idx="5216">
                  <c:v>1247.2713670000001</c:v>
                </c:pt>
                <c:pt idx="5217">
                  <c:v>1247.5091520000001</c:v>
                </c:pt>
                <c:pt idx="5218">
                  <c:v>1247.747955</c:v>
                </c:pt>
                <c:pt idx="5219">
                  <c:v>1247.9969040000001</c:v>
                </c:pt>
                <c:pt idx="5220">
                  <c:v>1248.235596</c:v>
                </c:pt>
                <c:pt idx="5221">
                  <c:v>1248.473076</c:v>
                </c:pt>
                <c:pt idx="5222">
                  <c:v>1248.7116570000001</c:v>
                </c:pt>
                <c:pt idx="5223">
                  <c:v>1248.949243</c:v>
                </c:pt>
                <c:pt idx="5224">
                  <c:v>1249.1872969999999</c:v>
                </c:pt>
                <c:pt idx="5225">
                  <c:v>1249.4298220000001</c:v>
                </c:pt>
                <c:pt idx="5226">
                  <c:v>1249.6706380000001</c:v>
                </c:pt>
                <c:pt idx="5227">
                  <c:v>1249.9102069999999</c:v>
                </c:pt>
                <c:pt idx="5228">
                  <c:v>1250.1509249999999</c:v>
                </c:pt>
                <c:pt idx="5229">
                  <c:v>1250.3791249999999</c:v>
                </c:pt>
                <c:pt idx="5230">
                  <c:v>1250.6198890000001</c:v>
                </c:pt>
                <c:pt idx="5231">
                  <c:v>1250.8606569999999</c:v>
                </c:pt>
                <c:pt idx="5232">
                  <c:v>1251.0998830000001</c:v>
                </c:pt>
                <c:pt idx="5233">
                  <c:v>1251.3387479999999</c:v>
                </c:pt>
                <c:pt idx="5234">
                  <c:v>1251.577761</c:v>
                </c:pt>
                <c:pt idx="5235">
                  <c:v>1251.804729</c:v>
                </c:pt>
                <c:pt idx="5236">
                  <c:v>1252.0436560000001</c:v>
                </c:pt>
                <c:pt idx="5237">
                  <c:v>1252.2812260000001</c:v>
                </c:pt>
                <c:pt idx="5238">
                  <c:v>1252.521866</c:v>
                </c:pt>
                <c:pt idx="5239">
                  <c:v>1252.761309</c:v>
                </c:pt>
                <c:pt idx="5240">
                  <c:v>1253.001833</c:v>
                </c:pt>
                <c:pt idx="5241">
                  <c:v>1253.241966</c:v>
                </c:pt>
                <c:pt idx="5242">
                  <c:v>1253.48028</c:v>
                </c:pt>
                <c:pt idx="5243">
                  <c:v>1253.72317</c:v>
                </c:pt>
                <c:pt idx="5244">
                  <c:v>1253.9532360000001</c:v>
                </c:pt>
                <c:pt idx="5245">
                  <c:v>1254.19379</c:v>
                </c:pt>
                <c:pt idx="5246">
                  <c:v>1254.433192</c:v>
                </c:pt>
                <c:pt idx="5247">
                  <c:v>1254.672388</c:v>
                </c:pt>
                <c:pt idx="5248">
                  <c:v>1254.9100860000001</c:v>
                </c:pt>
                <c:pt idx="5249">
                  <c:v>1255.159737</c:v>
                </c:pt>
                <c:pt idx="5250">
                  <c:v>1255.397919</c:v>
                </c:pt>
                <c:pt idx="5251">
                  <c:v>1255.6352360000001</c:v>
                </c:pt>
                <c:pt idx="5252">
                  <c:v>1255.8738069999999</c:v>
                </c:pt>
                <c:pt idx="5253">
                  <c:v>1256.111189</c:v>
                </c:pt>
                <c:pt idx="5254">
                  <c:v>1256.3498259999999</c:v>
                </c:pt>
                <c:pt idx="5255">
                  <c:v>1256.5899320000001</c:v>
                </c:pt>
                <c:pt idx="5256">
                  <c:v>1256.831541</c:v>
                </c:pt>
                <c:pt idx="5257">
                  <c:v>1257.071596</c:v>
                </c:pt>
                <c:pt idx="5258">
                  <c:v>1257.3120180000001</c:v>
                </c:pt>
                <c:pt idx="5259">
                  <c:v>1257.552169</c:v>
                </c:pt>
                <c:pt idx="5260">
                  <c:v>1257.7813329999999</c:v>
                </c:pt>
                <c:pt idx="5261">
                  <c:v>1258.022158</c:v>
                </c:pt>
                <c:pt idx="5262">
                  <c:v>1258.263596</c:v>
                </c:pt>
                <c:pt idx="5263">
                  <c:v>1258.504874</c:v>
                </c:pt>
                <c:pt idx="5264">
                  <c:v>1258.745355</c:v>
                </c:pt>
                <c:pt idx="5265">
                  <c:v>1258.986711</c:v>
                </c:pt>
                <c:pt idx="5266">
                  <c:v>1259.2253559999999</c:v>
                </c:pt>
                <c:pt idx="5267">
                  <c:v>1259.466588</c:v>
                </c:pt>
                <c:pt idx="5268">
                  <c:v>1259.7059180000001</c:v>
                </c:pt>
                <c:pt idx="5269">
                  <c:v>1259.935005</c:v>
                </c:pt>
                <c:pt idx="5270">
                  <c:v>1260.174898</c:v>
                </c:pt>
                <c:pt idx="5271">
                  <c:v>1260.4146949999999</c:v>
                </c:pt>
                <c:pt idx="5272">
                  <c:v>1260.6545530000001</c:v>
                </c:pt>
                <c:pt idx="5273">
                  <c:v>1260.893311</c:v>
                </c:pt>
                <c:pt idx="5274">
                  <c:v>1261.134245</c:v>
                </c:pt>
                <c:pt idx="5275">
                  <c:v>1261.3739069999999</c:v>
                </c:pt>
                <c:pt idx="5276">
                  <c:v>1261.615605</c:v>
                </c:pt>
                <c:pt idx="5277">
                  <c:v>1261.8560640000001</c:v>
                </c:pt>
                <c:pt idx="5278">
                  <c:v>1262.0959580000001</c:v>
                </c:pt>
                <c:pt idx="5279">
                  <c:v>1262.333441</c:v>
                </c:pt>
                <c:pt idx="5280">
                  <c:v>1262.5729349999999</c:v>
                </c:pt>
                <c:pt idx="5281">
                  <c:v>1262.8131390000001</c:v>
                </c:pt>
                <c:pt idx="5282">
                  <c:v>1263.053359</c:v>
                </c:pt>
                <c:pt idx="5283">
                  <c:v>1263.293989</c:v>
                </c:pt>
                <c:pt idx="5284">
                  <c:v>1263.5322160000001</c:v>
                </c:pt>
                <c:pt idx="5285">
                  <c:v>1263.7612799999999</c:v>
                </c:pt>
                <c:pt idx="5286">
                  <c:v>1264.0020340000001</c:v>
                </c:pt>
                <c:pt idx="5287">
                  <c:v>1264.242168</c:v>
                </c:pt>
                <c:pt idx="5288">
                  <c:v>1264.4810279999999</c:v>
                </c:pt>
                <c:pt idx="5289">
                  <c:v>1264.7225410000001</c:v>
                </c:pt>
                <c:pt idx="5290">
                  <c:v>1264.9631059999999</c:v>
                </c:pt>
                <c:pt idx="5291">
                  <c:v>1265.2033260000001</c:v>
                </c:pt>
                <c:pt idx="5292">
                  <c:v>1265.4447479999999</c:v>
                </c:pt>
                <c:pt idx="5293">
                  <c:v>1265.6749580000001</c:v>
                </c:pt>
                <c:pt idx="5294">
                  <c:v>1265.9175909999999</c:v>
                </c:pt>
                <c:pt idx="5295">
                  <c:v>1266.1581630000001</c:v>
                </c:pt>
                <c:pt idx="5296">
                  <c:v>1266.4002869999999</c:v>
                </c:pt>
                <c:pt idx="5297">
                  <c:v>1266.633824</c:v>
                </c:pt>
                <c:pt idx="5298">
                  <c:v>1266.8743239999999</c:v>
                </c:pt>
                <c:pt idx="5299">
                  <c:v>1267.1183309999999</c:v>
                </c:pt>
                <c:pt idx="5300">
                  <c:v>1267.3485479999999</c:v>
                </c:pt>
                <c:pt idx="5301">
                  <c:v>1267.5917420000001</c:v>
                </c:pt>
                <c:pt idx="5302">
                  <c:v>1267.8322639999999</c:v>
                </c:pt>
                <c:pt idx="5303">
                  <c:v>1268.073844</c:v>
                </c:pt>
                <c:pt idx="5304">
                  <c:v>1268.314353</c:v>
                </c:pt>
                <c:pt idx="5305">
                  <c:v>1268.54456</c:v>
                </c:pt>
                <c:pt idx="5306">
                  <c:v>1268.785247</c:v>
                </c:pt>
                <c:pt idx="5307">
                  <c:v>1269.0267249999999</c:v>
                </c:pt>
                <c:pt idx="5308">
                  <c:v>1269.2679680000001</c:v>
                </c:pt>
                <c:pt idx="5309">
                  <c:v>1269.507376</c:v>
                </c:pt>
                <c:pt idx="5310">
                  <c:v>1269.7488860000001</c:v>
                </c:pt>
                <c:pt idx="5311">
                  <c:v>1269.988701</c:v>
                </c:pt>
                <c:pt idx="5312">
                  <c:v>1270.2286220000001</c:v>
                </c:pt>
                <c:pt idx="5313">
                  <c:v>1270.4699410000001</c:v>
                </c:pt>
                <c:pt idx="5314">
                  <c:v>1270.6981189999999</c:v>
                </c:pt>
                <c:pt idx="5315">
                  <c:v>1270.939887</c:v>
                </c:pt>
                <c:pt idx="5316">
                  <c:v>1271.1816980000001</c:v>
                </c:pt>
                <c:pt idx="5317">
                  <c:v>1271.4202359999999</c:v>
                </c:pt>
                <c:pt idx="5318">
                  <c:v>1271.6618289999999</c:v>
                </c:pt>
                <c:pt idx="5319">
                  <c:v>1271.9015919999999</c:v>
                </c:pt>
                <c:pt idx="5320">
                  <c:v>1272.142124</c:v>
                </c:pt>
                <c:pt idx="5321">
                  <c:v>1272.381613</c:v>
                </c:pt>
                <c:pt idx="5322">
                  <c:v>1272.6200739999999</c:v>
                </c:pt>
                <c:pt idx="5323">
                  <c:v>1272.8518650000001</c:v>
                </c:pt>
                <c:pt idx="5324">
                  <c:v>1273.0936389999999</c:v>
                </c:pt>
                <c:pt idx="5325">
                  <c:v>1273.332259</c:v>
                </c:pt>
                <c:pt idx="5326">
                  <c:v>1273.5710039999999</c:v>
                </c:pt>
                <c:pt idx="5327">
                  <c:v>1273.811387</c:v>
                </c:pt>
                <c:pt idx="5328">
                  <c:v>1274.0529039999999</c:v>
                </c:pt>
                <c:pt idx="5329">
                  <c:v>1274.2930960000001</c:v>
                </c:pt>
                <c:pt idx="5330">
                  <c:v>1274.531436</c:v>
                </c:pt>
                <c:pt idx="5331">
                  <c:v>1274.7707720000001</c:v>
                </c:pt>
                <c:pt idx="5332">
                  <c:v>1275.009421</c:v>
                </c:pt>
                <c:pt idx="5333">
                  <c:v>1275.24873</c:v>
                </c:pt>
                <c:pt idx="5334">
                  <c:v>1275.4872290000001</c:v>
                </c:pt>
                <c:pt idx="5335">
                  <c:v>1275.729274</c:v>
                </c:pt>
                <c:pt idx="5336">
                  <c:v>1275.9707920000001</c:v>
                </c:pt>
                <c:pt idx="5337">
                  <c:v>1276.209294</c:v>
                </c:pt>
                <c:pt idx="5338">
                  <c:v>1276.4384299999999</c:v>
                </c:pt>
                <c:pt idx="5339">
                  <c:v>1276.679828</c:v>
                </c:pt>
                <c:pt idx="5340">
                  <c:v>1276.919586</c:v>
                </c:pt>
                <c:pt idx="5341">
                  <c:v>1277.1609550000001</c:v>
                </c:pt>
                <c:pt idx="5342">
                  <c:v>1277.400308</c:v>
                </c:pt>
                <c:pt idx="5343">
                  <c:v>1277.641805</c:v>
                </c:pt>
                <c:pt idx="5344">
                  <c:v>1277.8815970000001</c:v>
                </c:pt>
                <c:pt idx="5345">
                  <c:v>1278.1220390000001</c:v>
                </c:pt>
                <c:pt idx="5346">
                  <c:v>1278.3623789999999</c:v>
                </c:pt>
                <c:pt idx="5347">
                  <c:v>1278.591273</c:v>
                </c:pt>
                <c:pt idx="5348">
                  <c:v>1278.8327919999999</c:v>
                </c:pt>
                <c:pt idx="5349">
                  <c:v>1279.0726010000001</c:v>
                </c:pt>
                <c:pt idx="5350">
                  <c:v>1279.313079</c:v>
                </c:pt>
                <c:pt idx="5351">
                  <c:v>1279.553353</c:v>
                </c:pt>
                <c:pt idx="5352">
                  <c:v>1279.794766</c:v>
                </c:pt>
                <c:pt idx="5353">
                  <c:v>1280.0332920000001</c:v>
                </c:pt>
                <c:pt idx="5354">
                  <c:v>1280.2745609999999</c:v>
                </c:pt>
                <c:pt idx="5355">
                  <c:v>1280.515719</c:v>
                </c:pt>
                <c:pt idx="5356">
                  <c:v>1280.7541100000001</c:v>
                </c:pt>
                <c:pt idx="5357">
                  <c:v>1280.983156</c:v>
                </c:pt>
                <c:pt idx="5358">
                  <c:v>1281.224931</c:v>
                </c:pt>
                <c:pt idx="5359">
                  <c:v>1281.4647</c:v>
                </c:pt>
                <c:pt idx="5360">
                  <c:v>1281.704551</c:v>
                </c:pt>
                <c:pt idx="5361">
                  <c:v>1281.943141</c:v>
                </c:pt>
                <c:pt idx="5362">
                  <c:v>1282.1846230000001</c:v>
                </c:pt>
                <c:pt idx="5363">
                  <c:v>1282.4231380000001</c:v>
                </c:pt>
                <c:pt idx="5364">
                  <c:v>1282.6645430000001</c:v>
                </c:pt>
                <c:pt idx="5365">
                  <c:v>1282.905004</c:v>
                </c:pt>
                <c:pt idx="5366">
                  <c:v>1283.1465430000001</c:v>
                </c:pt>
                <c:pt idx="5367">
                  <c:v>1283.3877440000001</c:v>
                </c:pt>
                <c:pt idx="5368">
                  <c:v>1283.6261260000001</c:v>
                </c:pt>
                <c:pt idx="5369">
                  <c:v>1283.8644409999999</c:v>
                </c:pt>
                <c:pt idx="5370">
                  <c:v>1284.105894</c:v>
                </c:pt>
                <c:pt idx="5371">
                  <c:v>1284.3441029999999</c:v>
                </c:pt>
                <c:pt idx="5372">
                  <c:v>1284.5756650000001</c:v>
                </c:pt>
                <c:pt idx="5373">
                  <c:v>1284.8141559999999</c:v>
                </c:pt>
                <c:pt idx="5374">
                  <c:v>1285.0530060000001</c:v>
                </c:pt>
                <c:pt idx="5375">
                  <c:v>1285.2931229999999</c:v>
                </c:pt>
                <c:pt idx="5376">
                  <c:v>1285.5352399999999</c:v>
                </c:pt>
                <c:pt idx="5377">
                  <c:v>1285.7688539999999</c:v>
                </c:pt>
                <c:pt idx="5378">
                  <c:v>1286.0105799999999</c:v>
                </c:pt>
                <c:pt idx="5379">
                  <c:v>1286.2517720000001</c:v>
                </c:pt>
                <c:pt idx="5380">
                  <c:v>1286.490327</c:v>
                </c:pt>
                <c:pt idx="5381">
                  <c:v>1286.7335780000001</c:v>
                </c:pt>
                <c:pt idx="5382">
                  <c:v>1286.972278</c:v>
                </c:pt>
                <c:pt idx="5383">
                  <c:v>1287.213771</c:v>
                </c:pt>
                <c:pt idx="5384">
                  <c:v>1287.452205</c:v>
                </c:pt>
                <c:pt idx="5385">
                  <c:v>1287.6830460000001</c:v>
                </c:pt>
                <c:pt idx="5386">
                  <c:v>1287.9247909999999</c:v>
                </c:pt>
                <c:pt idx="5387">
                  <c:v>1288.1645450000001</c:v>
                </c:pt>
                <c:pt idx="5388">
                  <c:v>1288.4059299999999</c:v>
                </c:pt>
                <c:pt idx="5389">
                  <c:v>1288.6464510000001</c:v>
                </c:pt>
                <c:pt idx="5390">
                  <c:v>1288.8870939999999</c:v>
                </c:pt>
                <c:pt idx="5391">
                  <c:v>1289.1285909999999</c:v>
                </c:pt>
                <c:pt idx="5392">
                  <c:v>1289.3589119999999</c:v>
                </c:pt>
                <c:pt idx="5393">
                  <c:v>1289.598741</c:v>
                </c:pt>
                <c:pt idx="5394">
                  <c:v>1289.838602</c:v>
                </c:pt>
                <c:pt idx="5395">
                  <c:v>1290.0792710000001</c:v>
                </c:pt>
                <c:pt idx="5396">
                  <c:v>1290.320831</c:v>
                </c:pt>
                <c:pt idx="5397">
                  <c:v>1290.561213</c:v>
                </c:pt>
                <c:pt idx="5398">
                  <c:v>1290.8026</c:v>
                </c:pt>
                <c:pt idx="5399">
                  <c:v>1291.043154</c:v>
                </c:pt>
                <c:pt idx="5400">
                  <c:v>1291.2833619999999</c:v>
                </c:pt>
                <c:pt idx="5401">
                  <c:v>1291.512287</c:v>
                </c:pt>
                <c:pt idx="5402">
                  <c:v>1291.753839</c:v>
                </c:pt>
                <c:pt idx="5403">
                  <c:v>1291.994342</c:v>
                </c:pt>
                <c:pt idx="5404">
                  <c:v>1292.2350819999999</c:v>
                </c:pt>
                <c:pt idx="5405">
                  <c:v>1292.47657</c:v>
                </c:pt>
                <c:pt idx="5406">
                  <c:v>1292.717251</c:v>
                </c:pt>
                <c:pt idx="5407">
                  <c:v>1292.9463949999999</c:v>
                </c:pt>
                <c:pt idx="5408">
                  <c:v>1293.18904</c:v>
                </c:pt>
                <c:pt idx="5409">
                  <c:v>1293.431407</c:v>
                </c:pt>
                <c:pt idx="5410">
                  <c:v>1293.672879</c:v>
                </c:pt>
                <c:pt idx="5411">
                  <c:v>1293.9021560000001</c:v>
                </c:pt>
                <c:pt idx="5412">
                  <c:v>1294.1457439999999</c:v>
                </c:pt>
                <c:pt idx="5413">
                  <c:v>1294.3842749999999</c:v>
                </c:pt>
                <c:pt idx="5414">
                  <c:v>1294.6258130000001</c:v>
                </c:pt>
                <c:pt idx="5415">
                  <c:v>1294.8660649999999</c:v>
                </c:pt>
                <c:pt idx="5416">
                  <c:v>1295.1075539999999</c:v>
                </c:pt>
                <c:pt idx="5417">
                  <c:v>1295.3469219999999</c:v>
                </c:pt>
                <c:pt idx="5418">
                  <c:v>1295.586595</c:v>
                </c:pt>
                <c:pt idx="5419">
                  <c:v>1295.8251419999999</c:v>
                </c:pt>
                <c:pt idx="5420">
                  <c:v>1296.0648080000001</c:v>
                </c:pt>
                <c:pt idx="5421">
                  <c:v>1296.3021389999999</c:v>
                </c:pt>
                <c:pt idx="5422">
                  <c:v>1296.5408110000001</c:v>
                </c:pt>
                <c:pt idx="5423">
                  <c:v>1296.7790669999999</c:v>
                </c:pt>
                <c:pt idx="5424">
                  <c:v>1297.0193280000001</c:v>
                </c:pt>
                <c:pt idx="5425">
                  <c:v>1297.2591259999999</c:v>
                </c:pt>
                <c:pt idx="5426">
                  <c:v>1297.5010139999999</c:v>
                </c:pt>
                <c:pt idx="5427">
                  <c:v>1297.730896</c:v>
                </c:pt>
                <c:pt idx="5428">
                  <c:v>1297.9726450000001</c:v>
                </c:pt>
                <c:pt idx="5429">
                  <c:v>1298.2132349999999</c:v>
                </c:pt>
                <c:pt idx="5430">
                  <c:v>1298.4547070000001</c:v>
                </c:pt>
                <c:pt idx="5431">
                  <c:v>1298.6959079999999</c:v>
                </c:pt>
                <c:pt idx="5432">
                  <c:v>1298.936271</c:v>
                </c:pt>
                <c:pt idx="5433">
                  <c:v>1299.192875</c:v>
                </c:pt>
                <c:pt idx="5434">
                  <c:v>1299.4229949999999</c:v>
                </c:pt>
                <c:pt idx="5435">
                  <c:v>1299.662257</c:v>
                </c:pt>
                <c:pt idx="5436">
                  <c:v>1299.9039270000001</c:v>
                </c:pt>
                <c:pt idx="5437">
                  <c:v>1300.1443139999999</c:v>
                </c:pt>
                <c:pt idx="5438">
                  <c:v>1300.3839270000001</c:v>
                </c:pt>
                <c:pt idx="5439">
                  <c:v>1300.6241689999999</c:v>
                </c:pt>
                <c:pt idx="5440">
                  <c:v>1300.8637080000001</c:v>
                </c:pt>
                <c:pt idx="5441">
                  <c:v>1301.1041270000001</c:v>
                </c:pt>
                <c:pt idx="5442">
                  <c:v>1301.343781</c:v>
                </c:pt>
                <c:pt idx="5443">
                  <c:v>1301.582261</c:v>
                </c:pt>
                <c:pt idx="5444">
                  <c:v>1301.821764</c:v>
                </c:pt>
                <c:pt idx="5445">
                  <c:v>1302.060246</c:v>
                </c:pt>
                <c:pt idx="5446">
                  <c:v>1302.2997419999999</c:v>
                </c:pt>
                <c:pt idx="5447">
                  <c:v>1302.538219</c:v>
                </c:pt>
                <c:pt idx="5448">
                  <c:v>1302.7777369999999</c:v>
                </c:pt>
                <c:pt idx="5449">
                  <c:v>1303.0164010000001</c:v>
                </c:pt>
                <c:pt idx="5450">
                  <c:v>1303.257703</c:v>
                </c:pt>
                <c:pt idx="5451">
                  <c:v>1303.4960450000001</c:v>
                </c:pt>
                <c:pt idx="5452">
                  <c:v>1303.7279820000001</c:v>
                </c:pt>
                <c:pt idx="5453">
                  <c:v>1303.9674130000001</c:v>
                </c:pt>
                <c:pt idx="5454">
                  <c:v>1304.2063929999999</c:v>
                </c:pt>
                <c:pt idx="5455">
                  <c:v>1304.447058</c:v>
                </c:pt>
                <c:pt idx="5456">
                  <c:v>1304.6868239999999</c:v>
                </c:pt>
                <c:pt idx="5457">
                  <c:v>1304.926584</c:v>
                </c:pt>
                <c:pt idx="5458">
                  <c:v>1305.1652280000001</c:v>
                </c:pt>
                <c:pt idx="5459">
                  <c:v>1305.409414</c:v>
                </c:pt>
                <c:pt idx="5460">
                  <c:v>1305.6489120000001</c:v>
                </c:pt>
                <c:pt idx="5461">
                  <c:v>1305.8872630000001</c:v>
                </c:pt>
                <c:pt idx="5462">
                  <c:v>1306.1268749999999</c:v>
                </c:pt>
                <c:pt idx="5463">
                  <c:v>1306.365311</c:v>
                </c:pt>
                <c:pt idx="5464">
                  <c:v>1306.6066800000001</c:v>
                </c:pt>
                <c:pt idx="5465">
                  <c:v>1306.8450029999999</c:v>
                </c:pt>
                <c:pt idx="5466">
                  <c:v>1307.084636</c:v>
                </c:pt>
                <c:pt idx="5467">
                  <c:v>1307.3230610000001</c:v>
                </c:pt>
                <c:pt idx="5468">
                  <c:v>1307.5645489999999</c:v>
                </c:pt>
                <c:pt idx="5469">
                  <c:v>1307.794727</c:v>
                </c:pt>
                <c:pt idx="5470">
                  <c:v>1308.0341109999999</c:v>
                </c:pt>
                <c:pt idx="5471">
                  <c:v>1308.2731409999999</c:v>
                </c:pt>
                <c:pt idx="5472">
                  <c:v>1308.511888</c:v>
                </c:pt>
                <c:pt idx="5473">
                  <c:v>1308.761804</c:v>
                </c:pt>
                <c:pt idx="5474">
                  <c:v>1308.990785</c:v>
                </c:pt>
                <c:pt idx="5475">
                  <c:v>1309.240822</c:v>
                </c:pt>
                <c:pt idx="5476">
                  <c:v>1309.4782680000001</c:v>
                </c:pt>
                <c:pt idx="5477">
                  <c:v>1309.7167320000001</c:v>
                </c:pt>
                <c:pt idx="5478">
                  <c:v>1309.9556560000001</c:v>
                </c:pt>
                <c:pt idx="5479">
                  <c:v>1310.1932589999999</c:v>
                </c:pt>
                <c:pt idx="5480">
                  <c:v>1310.433728</c:v>
                </c:pt>
                <c:pt idx="5481">
                  <c:v>1310.6712769999999</c:v>
                </c:pt>
                <c:pt idx="5482">
                  <c:v>1310.909028</c:v>
                </c:pt>
                <c:pt idx="5483">
                  <c:v>1311.149586</c:v>
                </c:pt>
                <c:pt idx="5484">
                  <c:v>1311.387352</c:v>
                </c:pt>
                <c:pt idx="5485">
                  <c:v>1311.625912</c:v>
                </c:pt>
                <c:pt idx="5486">
                  <c:v>1311.8646180000001</c:v>
                </c:pt>
                <c:pt idx="5487">
                  <c:v>1312.103578</c:v>
                </c:pt>
                <c:pt idx="5488">
                  <c:v>1312.3413250000001</c:v>
                </c:pt>
                <c:pt idx="5489">
                  <c:v>1312.5843689999999</c:v>
                </c:pt>
                <c:pt idx="5490">
                  <c:v>1312.822842</c:v>
                </c:pt>
                <c:pt idx="5491">
                  <c:v>1313.0603269999999</c:v>
                </c:pt>
                <c:pt idx="5492">
                  <c:v>1313.299364</c:v>
                </c:pt>
                <c:pt idx="5493">
                  <c:v>1313.540174</c:v>
                </c:pt>
                <c:pt idx="5494">
                  <c:v>1313.7805900000001</c:v>
                </c:pt>
                <c:pt idx="5495">
                  <c:v>1314.020976</c:v>
                </c:pt>
                <c:pt idx="5496">
                  <c:v>1314.259955</c:v>
                </c:pt>
                <c:pt idx="5497">
                  <c:v>1314.4989189999999</c:v>
                </c:pt>
                <c:pt idx="5498">
                  <c:v>1314.7381820000001</c:v>
                </c:pt>
                <c:pt idx="5499">
                  <c:v>1314.9785959999999</c:v>
                </c:pt>
                <c:pt idx="5500">
                  <c:v>1315.2180169999999</c:v>
                </c:pt>
                <c:pt idx="5501">
                  <c:v>1315.4571659999999</c:v>
                </c:pt>
                <c:pt idx="5502">
                  <c:v>1315.6963679999999</c:v>
                </c:pt>
                <c:pt idx="5503">
                  <c:v>1315.936582</c:v>
                </c:pt>
                <c:pt idx="5504">
                  <c:v>1316.176952</c:v>
                </c:pt>
                <c:pt idx="5505">
                  <c:v>1316.4067150000001</c:v>
                </c:pt>
                <c:pt idx="5506">
                  <c:v>1316.646125</c:v>
                </c:pt>
                <c:pt idx="5507">
                  <c:v>1316.887197</c:v>
                </c:pt>
                <c:pt idx="5508">
                  <c:v>1317.127798</c:v>
                </c:pt>
                <c:pt idx="5509">
                  <c:v>1317.3671629999999</c:v>
                </c:pt>
                <c:pt idx="5510">
                  <c:v>1317.607567</c:v>
                </c:pt>
                <c:pt idx="5511">
                  <c:v>1317.8459580000001</c:v>
                </c:pt>
                <c:pt idx="5512">
                  <c:v>1318.083705</c:v>
                </c:pt>
                <c:pt idx="5513">
                  <c:v>1318.3212599999999</c:v>
                </c:pt>
                <c:pt idx="5514">
                  <c:v>1318.5599050000001</c:v>
                </c:pt>
                <c:pt idx="5515">
                  <c:v>1318.8005639999999</c:v>
                </c:pt>
                <c:pt idx="5516">
                  <c:v>1319.0404390000001</c:v>
                </c:pt>
                <c:pt idx="5517">
                  <c:v>1319.280898</c:v>
                </c:pt>
                <c:pt idx="5518">
                  <c:v>1319.521714</c:v>
                </c:pt>
                <c:pt idx="5519">
                  <c:v>1319.761221</c:v>
                </c:pt>
                <c:pt idx="5520">
                  <c:v>1320.001943</c:v>
                </c:pt>
                <c:pt idx="5521">
                  <c:v>1320.2400479999999</c:v>
                </c:pt>
                <c:pt idx="5522">
                  <c:v>1320.4793870000001</c:v>
                </c:pt>
                <c:pt idx="5523">
                  <c:v>1320.7204449999999</c:v>
                </c:pt>
                <c:pt idx="5524">
                  <c:v>1320.958185</c:v>
                </c:pt>
                <c:pt idx="5525">
                  <c:v>1321.1985729999999</c:v>
                </c:pt>
                <c:pt idx="5526">
                  <c:v>1321.4361899999999</c:v>
                </c:pt>
                <c:pt idx="5527">
                  <c:v>1321.674626</c:v>
                </c:pt>
                <c:pt idx="5528">
                  <c:v>1321.9124179999999</c:v>
                </c:pt>
                <c:pt idx="5529">
                  <c:v>1322.152139</c:v>
                </c:pt>
                <c:pt idx="5530">
                  <c:v>1322.392771</c:v>
                </c:pt>
                <c:pt idx="5531">
                  <c:v>1322.6323379999999</c:v>
                </c:pt>
                <c:pt idx="5532">
                  <c:v>1322.872744</c:v>
                </c:pt>
                <c:pt idx="5533">
                  <c:v>1323.1121579999999</c:v>
                </c:pt>
                <c:pt idx="5534">
                  <c:v>1323.3526959999999</c:v>
                </c:pt>
                <c:pt idx="5535">
                  <c:v>1323.5819550000001</c:v>
                </c:pt>
                <c:pt idx="5536">
                  <c:v>1323.830997</c:v>
                </c:pt>
                <c:pt idx="5537">
                  <c:v>1324.058176</c:v>
                </c:pt>
                <c:pt idx="5538">
                  <c:v>1324.3072480000001</c:v>
                </c:pt>
                <c:pt idx="5539">
                  <c:v>1324.5457060000001</c:v>
                </c:pt>
                <c:pt idx="5540">
                  <c:v>1324.783367</c:v>
                </c:pt>
                <c:pt idx="5541">
                  <c:v>1325.0210460000001</c:v>
                </c:pt>
                <c:pt idx="5542">
                  <c:v>1325.25973</c:v>
                </c:pt>
                <c:pt idx="5543">
                  <c:v>1325.4987209999999</c:v>
                </c:pt>
                <c:pt idx="5544">
                  <c:v>1325.73775</c:v>
                </c:pt>
                <c:pt idx="5545">
                  <c:v>1325.976649</c:v>
                </c:pt>
                <c:pt idx="5546">
                  <c:v>1326.2157979999999</c:v>
                </c:pt>
                <c:pt idx="5547">
                  <c:v>1326.454745</c:v>
                </c:pt>
                <c:pt idx="5548">
                  <c:v>1326.693847</c:v>
                </c:pt>
                <c:pt idx="5549">
                  <c:v>1326.932986</c:v>
                </c:pt>
                <c:pt idx="5550">
                  <c:v>1327.172037</c:v>
                </c:pt>
                <c:pt idx="5551">
                  <c:v>1327.4128129999999</c:v>
                </c:pt>
                <c:pt idx="5552">
                  <c:v>1327.651963</c:v>
                </c:pt>
                <c:pt idx="5553">
                  <c:v>1327.891672</c:v>
                </c:pt>
                <c:pt idx="5554">
                  <c:v>1328.130028</c:v>
                </c:pt>
                <c:pt idx="5555">
                  <c:v>1328.3709289999999</c:v>
                </c:pt>
                <c:pt idx="5556">
                  <c:v>1328.6117859999999</c:v>
                </c:pt>
                <c:pt idx="5557">
                  <c:v>1328.8513700000001</c:v>
                </c:pt>
                <c:pt idx="5558">
                  <c:v>1329.091105</c:v>
                </c:pt>
                <c:pt idx="5559">
                  <c:v>1329.3317030000001</c:v>
                </c:pt>
                <c:pt idx="5560">
                  <c:v>1329.5714519999999</c:v>
                </c:pt>
                <c:pt idx="5561">
                  <c:v>1329.8119670000001</c:v>
                </c:pt>
                <c:pt idx="5562">
                  <c:v>1330.0517560000001</c:v>
                </c:pt>
                <c:pt idx="5563">
                  <c:v>1330.280937</c:v>
                </c:pt>
                <c:pt idx="5564">
                  <c:v>1330.5301569999999</c:v>
                </c:pt>
                <c:pt idx="5565">
                  <c:v>1330.7582520000001</c:v>
                </c:pt>
                <c:pt idx="5566">
                  <c:v>1331.0073769999999</c:v>
                </c:pt>
                <c:pt idx="5567">
                  <c:v>1331.2475569999999</c:v>
                </c:pt>
                <c:pt idx="5568">
                  <c:v>1331.485259</c:v>
                </c:pt>
                <c:pt idx="5569">
                  <c:v>1331.723845</c:v>
                </c:pt>
                <c:pt idx="5570">
                  <c:v>1331.9628680000001</c:v>
                </c:pt>
                <c:pt idx="5571">
                  <c:v>1332.201834</c:v>
                </c:pt>
                <c:pt idx="5572">
                  <c:v>1332.4407200000001</c:v>
                </c:pt>
                <c:pt idx="5573">
                  <c:v>1332.680294</c:v>
                </c:pt>
                <c:pt idx="5574">
                  <c:v>1332.9182490000001</c:v>
                </c:pt>
                <c:pt idx="5575">
                  <c:v>1333.1606200000001</c:v>
                </c:pt>
                <c:pt idx="5576">
                  <c:v>1333.398197</c:v>
                </c:pt>
                <c:pt idx="5577">
                  <c:v>1333.6392880000001</c:v>
                </c:pt>
                <c:pt idx="5578">
                  <c:v>1333.8795640000001</c:v>
                </c:pt>
                <c:pt idx="5579">
                  <c:v>1334.111418</c:v>
                </c:pt>
                <c:pt idx="5580">
                  <c:v>1334.351232</c:v>
                </c:pt>
                <c:pt idx="5581">
                  <c:v>1334.5918340000001</c:v>
                </c:pt>
                <c:pt idx="5582">
                  <c:v>1334.832766</c:v>
                </c:pt>
                <c:pt idx="5583">
                  <c:v>1335.073703</c:v>
                </c:pt>
                <c:pt idx="5584">
                  <c:v>1335.3132619999999</c:v>
                </c:pt>
                <c:pt idx="5585">
                  <c:v>1335.5431530000001</c:v>
                </c:pt>
                <c:pt idx="5586">
                  <c:v>1335.793543</c:v>
                </c:pt>
                <c:pt idx="5587">
                  <c:v>1336.0312409999999</c:v>
                </c:pt>
                <c:pt idx="5588">
                  <c:v>1336.2698250000001</c:v>
                </c:pt>
                <c:pt idx="5589">
                  <c:v>1336.507349</c:v>
                </c:pt>
                <c:pt idx="5590">
                  <c:v>1336.7478120000001</c:v>
                </c:pt>
                <c:pt idx="5591">
                  <c:v>1336.9865930000001</c:v>
                </c:pt>
                <c:pt idx="5592">
                  <c:v>1337.2244479999999</c:v>
                </c:pt>
                <c:pt idx="5593">
                  <c:v>1337.4622460000001</c:v>
                </c:pt>
                <c:pt idx="5594">
                  <c:v>1337.702794</c:v>
                </c:pt>
                <c:pt idx="5595">
                  <c:v>1337.940417</c:v>
                </c:pt>
                <c:pt idx="5596">
                  <c:v>1338.1828760000001</c:v>
                </c:pt>
                <c:pt idx="5597">
                  <c:v>1338.4217550000001</c:v>
                </c:pt>
                <c:pt idx="5598">
                  <c:v>1338.6605979999999</c:v>
                </c:pt>
                <c:pt idx="5599">
                  <c:v>1338.899529</c:v>
                </c:pt>
                <c:pt idx="5600">
                  <c:v>1339.1385869999999</c:v>
                </c:pt>
                <c:pt idx="5601">
                  <c:v>1339.37636</c:v>
                </c:pt>
                <c:pt idx="5602">
                  <c:v>1339.6161380000001</c:v>
                </c:pt>
                <c:pt idx="5603">
                  <c:v>1339.856808</c:v>
                </c:pt>
                <c:pt idx="5604">
                  <c:v>1340.095994</c:v>
                </c:pt>
                <c:pt idx="5605">
                  <c:v>1340.335734</c:v>
                </c:pt>
                <c:pt idx="5606">
                  <c:v>1340.57485</c:v>
                </c:pt>
                <c:pt idx="5607">
                  <c:v>1340.813611</c:v>
                </c:pt>
                <c:pt idx="5608">
                  <c:v>1341.0514410000001</c:v>
                </c:pt>
                <c:pt idx="5609">
                  <c:v>1341.2935649999999</c:v>
                </c:pt>
                <c:pt idx="5610">
                  <c:v>1341.5330140000001</c:v>
                </c:pt>
                <c:pt idx="5611">
                  <c:v>1341.7722409999999</c:v>
                </c:pt>
                <c:pt idx="5612">
                  <c:v>1342.014729</c:v>
                </c:pt>
                <c:pt idx="5613">
                  <c:v>1342.2520950000001</c:v>
                </c:pt>
                <c:pt idx="5614">
                  <c:v>1342.4907049999999</c:v>
                </c:pt>
                <c:pt idx="5615">
                  <c:v>1342.7283500000001</c:v>
                </c:pt>
                <c:pt idx="5616">
                  <c:v>1342.9662209999999</c:v>
                </c:pt>
                <c:pt idx="5617">
                  <c:v>1343.2085520000001</c:v>
                </c:pt>
                <c:pt idx="5618">
                  <c:v>1343.446232</c:v>
                </c:pt>
                <c:pt idx="5619">
                  <c:v>1343.6848950000001</c:v>
                </c:pt>
                <c:pt idx="5620">
                  <c:v>1343.9238680000001</c:v>
                </c:pt>
                <c:pt idx="5621">
                  <c:v>1344.16273</c:v>
                </c:pt>
                <c:pt idx="5622">
                  <c:v>1344.4016819999999</c:v>
                </c:pt>
                <c:pt idx="5623">
                  <c:v>1344.6405569999999</c:v>
                </c:pt>
                <c:pt idx="5624">
                  <c:v>1344.879647</c:v>
                </c:pt>
                <c:pt idx="5625">
                  <c:v>1345.11868</c:v>
                </c:pt>
                <c:pt idx="5626">
                  <c:v>1345.368911</c:v>
                </c:pt>
                <c:pt idx="5627">
                  <c:v>1345.6063059999999</c:v>
                </c:pt>
                <c:pt idx="5628">
                  <c:v>1345.8448760000001</c:v>
                </c:pt>
                <c:pt idx="5629">
                  <c:v>1346.083539</c:v>
                </c:pt>
                <c:pt idx="5630">
                  <c:v>1346.3212430000001</c:v>
                </c:pt>
                <c:pt idx="5631">
                  <c:v>1346.559798</c:v>
                </c:pt>
                <c:pt idx="5632">
                  <c:v>1346.797354</c:v>
                </c:pt>
                <c:pt idx="5633">
                  <c:v>1347.039779</c:v>
                </c:pt>
                <c:pt idx="5634">
                  <c:v>1347.2793630000001</c:v>
                </c:pt>
                <c:pt idx="5635">
                  <c:v>1347.519867</c:v>
                </c:pt>
                <c:pt idx="5636">
                  <c:v>1347.760597</c:v>
                </c:pt>
                <c:pt idx="5637">
                  <c:v>1348.0001870000001</c:v>
                </c:pt>
                <c:pt idx="5638">
                  <c:v>1348.2309680000001</c:v>
                </c:pt>
                <c:pt idx="5639">
                  <c:v>1348.4725619999999</c:v>
                </c:pt>
                <c:pt idx="5640">
                  <c:v>1348.7121589999999</c:v>
                </c:pt>
                <c:pt idx="5641">
                  <c:v>1348.952828</c:v>
                </c:pt>
                <c:pt idx="5642">
                  <c:v>1349.19182</c:v>
                </c:pt>
                <c:pt idx="5643">
                  <c:v>1349.4305649999999</c:v>
                </c:pt>
                <c:pt idx="5644">
                  <c:v>1349.6701390000001</c:v>
                </c:pt>
                <c:pt idx="5645">
                  <c:v>1349.9080409999999</c:v>
                </c:pt>
                <c:pt idx="5646">
                  <c:v>1350.1460509999999</c:v>
                </c:pt>
                <c:pt idx="5647">
                  <c:v>1350.3849230000001</c:v>
                </c:pt>
                <c:pt idx="5648">
                  <c:v>1350.6258969999999</c:v>
                </c:pt>
                <c:pt idx="5649">
                  <c:v>1350.866573</c:v>
                </c:pt>
                <c:pt idx="5650">
                  <c:v>1351.1063099999999</c:v>
                </c:pt>
                <c:pt idx="5651">
                  <c:v>1351.346822</c:v>
                </c:pt>
                <c:pt idx="5652">
                  <c:v>1351.586364</c:v>
                </c:pt>
                <c:pt idx="5653">
                  <c:v>1351.824063</c:v>
                </c:pt>
                <c:pt idx="5654">
                  <c:v>1352.064981</c:v>
                </c:pt>
                <c:pt idx="5655">
                  <c:v>1352.305175</c:v>
                </c:pt>
                <c:pt idx="5656">
                  <c:v>1352.53655</c:v>
                </c:pt>
                <c:pt idx="5657">
                  <c:v>1352.7763030000001</c:v>
                </c:pt>
                <c:pt idx="5658">
                  <c:v>1353.0162089999999</c:v>
                </c:pt>
                <c:pt idx="5659">
                  <c:v>1353.2547380000001</c:v>
                </c:pt>
                <c:pt idx="5660">
                  <c:v>1353.4936150000001</c:v>
                </c:pt>
                <c:pt idx="5661">
                  <c:v>1353.733123</c:v>
                </c:pt>
                <c:pt idx="5662">
                  <c:v>1353.9739549999999</c:v>
                </c:pt>
                <c:pt idx="5663">
                  <c:v>1354.213598</c:v>
                </c:pt>
                <c:pt idx="5664">
                  <c:v>1354.4539930000001</c:v>
                </c:pt>
                <c:pt idx="5665">
                  <c:v>1354.69236</c:v>
                </c:pt>
                <c:pt idx="5666">
                  <c:v>1354.9329029999999</c:v>
                </c:pt>
                <c:pt idx="5667">
                  <c:v>1355.172255</c:v>
                </c:pt>
                <c:pt idx="5668">
                  <c:v>1355.4125590000001</c:v>
                </c:pt>
                <c:pt idx="5669">
                  <c:v>1355.654618</c:v>
                </c:pt>
                <c:pt idx="5670">
                  <c:v>1355.892188</c:v>
                </c:pt>
                <c:pt idx="5671">
                  <c:v>1356.1332239999999</c:v>
                </c:pt>
                <c:pt idx="5672">
                  <c:v>1356.3631270000001</c:v>
                </c:pt>
                <c:pt idx="5673">
                  <c:v>1356.60356</c:v>
                </c:pt>
                <c:pt idx="5674">
                  <c:v>1356.8430450000001</c:v>
                </c:pt>
                <c:pt idx="5675">
                  <c:v>1357.082404</c:v>
                </c:pt>
                <c:pt idx="5676">
                  <c:v>1357.3228389999999</c:v>
                </c:pt>
                <c:pt idx="5677">
                  <c:v>1357.5604060000001</c:v>
                </c:pt>
                <c:pt idx="5678">
                  <c:v>1357.7980239999999</c:v>
                </c:pt>
                <c:pt idx="5679">
                  <c:v>1358.0371479999999</c:v>
                </c:pt>
                <c:pt idx="5680">
                  <c:v>1358.276871</c:v>
                </c:pt>
                <c:pt idx="5681">
                  <c:v>1358.517355</c:v>
                </c:pt>
                <c:pt idx="5682">
                  <c:v>1358.756085</c:v>
                </c:pt>
                <c:pt idx="5683">
                  <c:v>1358.9975649999999</c:v>
                </c:pt>
                <c:pt idx="5684">
                  <c:v>1359.238249</c:v>
                </c:pt>
                <c:pt idx="5685">
                  <c:v>1359.47972</c:v>
                </c:pt>
                <c:pt idx="5686">
                  <c:v>1359.7182299999999</c:v>
                </c:pt>
                <c:pt idx="5687">
                  <c:v>1359.9491379999999</c:v>
                </c:pt>
                <c:pt idx="5688">
                  <c:v>1360.1909659999999</c:v>
                </c:pt>
                <c:pt idx="5689">
                  <c:v>1360.430306</c:v>
                </c:pt>
                <c:pt idx="5690">
                  <c:v>1360.6723750000001</c:v>
                </c:pt>
                <c:pt idx="5691">
                  <c:v>1360.905035</c:v>
                </c:pt>
                <c:pt idx="5692">
                  <c:v>1361.144904</c:v>
                </c:pt>
                <c:pt idx="5693">
                  <c:v>1361.385356</c:v>
                </c:pt>
                <c:pt idx="5694">
                  <c:v>1361.6249740000001</c:v>
                </c:pt>
                <c:pt idx="5695">
                  <c:v>1361.86364</c:v>
                </c:pt>
                <c:pt idx="5696">
                  <c:v>1362.1042890000001</c:v>
                </c:pt>
                <c:pt idx="5697">
                  <c:v>1362.343844</c:v>
                </c:pt>
                <c:pt idx="5698">
                  <c:v>1362.5842439999999</c:v>
                </c:pt>
                <c:pt idx="5699">
                  <c:v>1362.82377</c:v>
                </c:pt>
                <c:pt idx="5700">
                  <c:v>1363.062394</c:v>
                </c:pt>
                <c:pt idx="5701">
                  <c:v>1363.3041679999999</c:v>
                </c:pt>
                <c:pt idx="5702">
                  <c:v>1363.5443889999999</c:v>
                </c:pt>
                <c:pt idx="5703">
                  <c:v>1363.78378</c:v>
                </c:pt>
                <c:pt idx="5704">
                  <c:v>1364.0224020000001</c:v>
                </c:pt>
                <c:pt idx="5705">
                  <c:v>1364.2616459999999</c:v>
                </c:pt>
                <c:pt idx="5706">
                  <c:v>1364.500037</c:v>
                </c:pt>
                <c:pt idx="5707">
                  <c:v>1364.7402059999999</c:v>
                </c:pt>
                <c:pt idx="5708">
                  <c:v>1364.9705280000001</c:v>
                </c:pt>
                <c:pt idx="5709">
                  <c:v>1365.2110829999999</c:v>
                </c:pt>
                <c:pt idx="5710">
                  <c:v>1365.4671840000001</c:v>
                </c:pt>
                <c:pt idx="5711">
                  <c:v>1365.7092560000001</c:v>
                </c:pt>
                <c:pt idx="5712">
                  <c:v>1365.9506899999999</c:v>
                </c:pt>
                <c:pt idx="5713">
                  <c:v>1366.1899880000001</c:v>
                </c:pt>
                <c:pt idx="5714">
                  <c:v>1366.4292150000001</c:v>
                </c:pt>
                <c:pt idx="5715">
                  <c:v>1366.668631</c:v>
                </c:pt>
                <c:pt idx="5716">
                  <c:v>1366.907234</c:v>
                </c:pt>
                <c:pt idx="5717">
                  <c:v>1367.1458500000001</c:v>
                </c:pt>
                <c:pt idx="5718">
                  <c:v>1367.3845260000001</c:v>
                </c:pt>
                <c:pt idx="5719">
                  <c:v>1367.6230780000001</c:v>
                </c:pt>
                <c:pt idx="5720">
                  <c:v>1367.8633609999999</c:v>
                </c:pt>
                <c:pt idx="5721">
                  <c:v>1368.093666</c:v>
                </c:pt>
                <c:pt idx="5722">
                  <c:v>1368.334247</c:v>
                </c:pt>
                <c:pt idx="5723">
                  <c:v>1368.5777290000001</c:v>
                </c:pt>
                <c:pt idx="5724">
                  <c:v>1368.8183309999999</c:v>
                </c:pt>
                <c:pt idx="5725">
                  <c:v>1369.0596860000001</c:v>
                </c:pt>
                <c:pt idx="5726">
                  <c:v>1369.300837</c:v>
                </c:pt>
                <c:pt idx="5727">
                  <c:v>1369.530935</c:v>
                </c:pt>
                <c:pt idx="5728">
                  <c:v>1369.7726500000001</c:v>
                </c:pt>
                <c:pt idx="5729">
                  <c:v>1370.013254</c:v>
                </c:pt>
                <c:pt idx="5730">
                  <c:v>1370.255375</c:v>
                </c:pt>
                <c:pt idx="5731">
                  <c:v>1370.488971</c:v>
                </c:pt>
                <c:pt idx="5732">
                  <c:v>1370.729529</c:v>
                </c:pt>
                <c:pt idx="5733">
                  <c:v>1370.97486</c:v>
                </c:pt>
                <c:pt idx="5734">
                  <c:v>1371.2165560000001</c:v>
                </c:pt>
                <c:pt idx="5735">
                  <c:v>1371.446739</c:v>
                </c:pt>
                <c:pt idx="5736">
                  <c:v>1371.6874089999999</c:v>
                </c:pt>
                <c:pt idx="5737">
                  <c:v>1371.928077</c:v>
                </c:pt>
                <c:pt idx="5738">
                  <c:v>1372.169727</c:v>
                </c:pt>
                <c:pt idx="5739">
                  <c:v>1372.410071</c:v>
                </c:pt>
                <c:pt idx="5740">
                  <c:v>1372.6516220000001</c:v>
                </c:pt>
                <c:pt idx="5741">
                  <c:v>1372.881877</c:v>
                </c:pt>
                <c:pt idx="5742">
                  <c:v>1373.1237570000001</c:v>
                </c:pt>
                <c:pt idx="5743">
                  <c:v>1373.3624319999999</c:v>
                </c:pt>
                <c:pt idx="5744">
                  <c:v>1373.603973</c:v>
                </c:pt>
                <c:pt idx="5745">
                  <c:v>1373.8433399999999</c:v>
                </c:pt>
                <c:pt idx="5746">
                  <c:v>1374.0822410000001</c:v>
                </c:pt>
                <c:pt idx="5747">
                  <c:v>1374.321921</c:v>
                </c:pt>
                <c:pt idx="5748">
                  <c:v>1374.5618280000001</c:v>
                </c:pt>
                <c:pt idx="5749">
                  <c:v>1374.8021719999999</c:v>
                </c:pt>
                <c:pt idx="5750">
                  <c:v>1375.0332739999999</c:v>
                </c:pt>
                <c:pt idx="5751">
                  <c:v>1375.274711</c:v>
                </c:pt>
                <c:pt idx="5752">
                  <c:v>1375.5154010000001</c:v>
                </c:pt>
                <c:pt idx="5753">
                  <c:v>1375.7569960000001</c:v>
                </c:pt>
                <c:pt idx="5754">
                  <c:v>1375.997601</c:v>
                </c:pt>
                <c:pt idx="5755">
                  <c:v>1376.238055</c:v>
                </c:pt>
                <c:pt idx="5756">
                  <c:v>1376.4672499999999</c:v>
                </c:pt>
                <c:pt idx="5757">
                  <c:v>1376.708762</c:v>
                </c:pt>
                <c:pt idx="5758">
                  <c:v>1376.950554</c:v>
                </c:pt>
                <c:pt idx="5759">
                  <c:v>1377.191104</c:v>
                </c:pt>
                <c:pt idx="5760">
                  <c:v>1377.4325719999999</c:v>
                </c:pt>
                <c:pt idx="5761">
                  <c:v>1377.6731010000001</c:v>
                </c:pt>
                <c:pt idx="5762">
                  <c:v>1377.90354</c:v>
                </c:pt>
                <c:pt idx="5763">
                  <c:v>1378.1468130000001</c:v>
                </c:pt>
                <c:pt idx="5764">
                  <c:v>1378.387232</c:v>
                </c:pt>
                <c:pt idx="5765">
                  <c:v>1378.627379</c:v>
                </c:pt>
                <c:pt idx="5766">
                  <c:v>1378.869406</c:v>
                </c:pt>
                <c:pt idx="5767">
                  <c:v>1379.1004499999999</c:v>
                </c:pt>
                <c:pt idx="5768">
                  <c:v>1379.3410449999999</c:v>
                </c:pt>
                <c:pt idx="5769">
                  <c:v>1379.58141</c:v>
                </c:pt>
                <c:pt idx="5770">
                  <c:v>1379.822958</c:v>
                </c:pt>
                <c:pt idx="5771">
                  <c:v>1380.062375</c:v>
                </c:pt>
                <c:pt idx="5772">
                  <c:v>1380.3036959999999</c:v>
                </c:pt>
                <c:pt idx="5773">
                  <c:v>1380.54216</c:v>
                </c:pt>
                <c:pt idx="5774">
                  <c:v>1380.7713530000001</c:v>
                </c:pt>
                <c:pt idx="5775">
                  <c:v>1381.0121140000001</c:v>
                </c:pt>
                <c:pt idx="5776">
                  <c:v>1381.253557</c:v>
                </c:pt>
                <c:pt idx="5777">
                  <c:v>1381.494905</c:v>
                </c:pt>
                <c:pt idx="5778">
                  <c:v>1381.7345829999999</c:v>
                </c:pt>
                <c:pt idx="5779">
                  <c:v>1381.973305</c:v>
                </c:pt>
                <c:pt idx="5780">
                  <c:v>1382.2148460000001</c:v>
                </c:pt>
                <c:pt idx="5781">
                  <c:v>1382.455234</c:v>
                </c:pt>
                <c:pt idx="5782">
                  <c:v>1382.696803</c:v>
                </c:pt>
                <c:pt idx="5783">
                  <c:v>1382.9260999999999</c:v>
                </c:pt>
                <c:pt idx="5784">
                  <c:v>1383.1678830000001</c:v>
                </c:pt>
                <c:pt idx="5785">
                  <c:v>1383.4077</c:v>
                </c:pt>
                <c:pt idx="5786">
                  <c:v>1383.6483149999999</c:v>
                </c:pt>
                <c:pt idx="5787">
                  <c:v>1383.8915340000001</c:v>
                </c:pt>
                <c:pt idx="5788">
                  <c:v>1384.132963</c:v>
                </c:pt>
                <c:pt idx="5789">
                  <c:v>1384.3618959999999</c:v>
                </c:pt>
                <c:pt idx="5790">
                  <c:v>1384.603734</c:v>
                </c:pt>
                <c:pt idx="5791">
                  <c:v>1384.8444139999999</c:v>
                </c:pt>
                <c:pt idx="5792">
                  <c:v>1385.085206</c:v>
                </c:pt>
                <c:pt idx="5793">
                  <c:v>1385.3266550000001</c:v>
                </c:pt>
                <c:pt idx="5794">
                  <c:v>1385.567211</c:v>
                </c:pt>
                <c:pt idx="5795">
                  <c:v>1385.7963999999999</c:v>
                </c:pt>
                <c:pt idx="5796">
                  <c:v>1386.0373970000001</c:v>
                </c:pt>
                <c:pt idx="5797">
                  <c:v>1386.278712</c:v>
                </c:pt>
                <c:pt idx="5798">
                  <c:v>1386.519098</c:v>
                </c:pt>
                <c:pt idx="5799">
                  <c:v>1386.7592589999999</c:v>
                </c:pt>
                <c:pt idx="5800">
                  <c:v>1387.0006969999999</c:v>
                </c:pt>
                <c:pt idx="5801">
                  <c:v>1387.241653</c:v>
                </c:pt>
                <c:pt idx="5802">
                  <c:v>1387.4718109999999</c:v>
                </c:pt>
                <c:pt idx="5803">
                  <c:v>1387.7122429999999</c:v>
                </c:pt>
                <c:pt idx="5804">
                  <c:v>1387.953086</c:v>
                </c:pt>
                <c:pt idx="5805">
                  <c:v>1388.1947729999999</c:v>
                </c:pt>
                <c:pt idx="5806">
                  <c:v>1388.4353080000001</c:v>
                </c:pt>
                <c:pt idx="5807">
                  <c:v>1388.6689280000001</c:v>
                </c:pt>
                <c:pt idx="5808">
                  <c:v>1388.9105669999999</c:v>
                </c:pt>
                <c:pt idx="5809">
                  <c:v>1389.155579</c:v>
                </c:pt>
                <c:pt idx="5810">
                  <c:v>1389.396084</c:v>
                </c:pt>
                <c:pt idx="5811">
                  <c:v>1389.635575</c:v>
                </c:pt>
                <c:pt idx="5812">
                  <c:v>1389.865822</c:v>
                </c:pt>
                <c:pt idx="5813">
                  <c:v>1390.1058009999999</c:v>
                </c:pt>
                <c:pt idx="5814">
                  <c:v>1390.3456590000001</c:v>
                </c:pt>
                <c:pt idx="5815">
                  <c:v>1390.5844119999999</c:v>
                </c:pt>
                <c:pt idx="5816">
                  <c:v>1390.8232760000001</c:v>
                </c:pt>
                <c:pt idx="5817">
                  <c:v>1391.062097</c:v>
                </c:pt>
                <c:pt idx="5818">
                  <c:v>1391.3018979999999</c:v>
                </c:pt>
                <c:pt idx="5819">
                  <c:v>1391.5417749999999</c:v>
                </c:pt>
                <c:pt idx="5820">
                  <c:v>1391.7815439999999</c:v>
                </c:pt>
                <c:pt idx="5821">
                  <c:v>1392.0240329999999</c:v>
                </c:pt>
                <c:pt idx="5822">
                  <c:v>1392.263424</c:v>
                </c:pt>
                <c:pt idx="5823">
                  <c:v>1392.5038589999999</c:v>
                </c:pt>
                <c:pt idx="5824">
                  <c:v>1392.742281</c:v>
                </c:pt>
                <c:pt idx="5825">
                  <c:v>1392.9824040000001</c:v>
                </c:pt>
                <c:pt idx="5826">
                  <c:v>1393.2237709999999</c:v>
                </c:pt>
                <c:pt idx="5827">
                  <c:v>1393.464725</c:v>
                </c:pt>
                <c:pt idx="5828">
                  <c:v>1393.7031400000001</c:v>
                </c:pt>
                <c:pt idx="5829">
                  <c:v>1393.9322609999999</c:v>
                </c:pt>
                <c:pt idx="5830">
                  <c:v>1394.1738</c:v>
                </c:pt>
                <c:pt idx="5831">
                  <c:v>1394.414113</c:v>
                </c:pt>
                <c:pt idx="5832">
                  <c:v>1394.655571</c:v>
                </c:pt>
                <c:pt idx="5833">
                  <c:v>1394.896931</c:v>
                </c:pt>
                <c:pt idx="5834">
                  <c:v>1395.138543</c:v>
                </c:pt>
                <c:pt idx="5835">
                  <c:v>1395.3712149999999</c:v>
                </c:pt>
                <c:pt idx="5836">
                  <c:v>1395.6126899999999</c:v>
                </c:pt>
                <c:pt idx="5837">
                  <c:v>1395.8530559999999</c:v>
                </c:pt>
                <c:pt idx="5838">
                  <c:v>1396.0947180000001</c:v>
                </c:pt>
                <c:pt idx="5839">
                  <c:v>1396.335924</c:v>
                </c:pt>
                <c:pt idx="5840">
                  <c:v>1396.574331</c:v>
                </c:pt>
                <c:pt idx="5841">
                  <c:v>1396.8137589999999</c:v>
                </c:pt>
                <c:pt idx="5842">
                  <c:v>1397.05242</c:v>
                </c:pt>
                <c:pt idx="5843">
                  <c:v>1397.2917239999999</c:v>
                </c:pt>
                <c:pt idx="5844">
                  <c:v>1397.530127</c:v>
                </c:pt>
                <c:pt idx="5845">
                  <c:v>1397.770256</c:v>
                </c:pt>
                <c:pt idx="5846">
                  <c:v>1398.009004</c:v>
                </c:pt>
                <c:pt idx="5847">
                  <c:v>1398.2473580000001</c:v>
                </c:pt>
                <c:pt idx="5848">
                  <c:v>1398.486854</c:v>
                </c:pt>
                <c:pt idx="5849">
                  <c:v>1398.7253129999999</c:v>
                </c:pt>
                <c:pt idx="5850">
                  <c:v>1398.9667770000001</c:v>
                </c:pt>
                <c:pt idx="5851">
                  <c:v>1399.20526</c:v>
                </c:pt>
                <c:pt idx="5852">
                  <c:v>1399.4344189999999</c:v>
                </c:pt>
                <c:pt idx="5853">
                  <c:v>1399.6759500000001</c:v>
                </c:pt>
                <c:pt idx="5854">
                  <c:v>1399.9185669999999</c:v>
                </c:pt>
                <c:pt idx="5855">
                  <c:v>1400.159085</c:v>
                </c:pt>
                <c:pt idx="5856">
                  <c:v>1400.390048</c:v>
                </c:pt>
                <c:pt idx="5857">
                  <c:v>1400.630388</c:v>
                </c:pt>
                <c:pt idx="5858">
                  <c:v>1400.871028</c:v>
                </c:pt>
                <c:pt idx="5859">
                  <c:v>1401.112668</c:v>
                </c:pt>
                <c:pt idx="5860">
                  <c:v>1401.3512720000001</c:v>
                </c:pt>
                <c:pt idx="5861">
                  <c:v>1401.5933150000001</c:v>
                </c:pt>
                <c:pt idx="5862">
                  <c:v>1401.834707</c:v>
                </c:pt>
                <c:pt idx="5863">
                  <c:v>1402.073157</c:v>
                </c:pt>
                <c:pt idx="5864">
                  <c:v>1402.3021570000001</c:v>
                </c:pt>
                <c:pt idx="5865">
                  <c:v>1402.544267</c:v>
                </c:pt>
                <c:pt idx="5866">
                  <c:v>1402.7856730000001</c:v>
                </c:pt>
                <c:pt idx="5867">
                  <c:v>1403.024341</c:v>
                </c:pt>
                <c:pt idx="5868">
                  <c:v>1403.265592</c:v>
                </c:pt>
                <c:pt idx="5869">
                  <c:v>1403.5068209999999</c:v>
                </c:pt>
                <c:pt idx="5870">
                  <c:v>1403.745371</c:v>
                </c:pt>
                <c:pt idx="5871">
                  <c:v>1403.9763350000001</c:v>
                </c:pt>
                <c:pt idx="5872">
                  <c:v>1404.2172419999999</c:v>
                </c:pt>
                <c:pt idx="5873">
                  <c:v>1404.4606240000001</c:v>
                </c:pt>
                <c:pt idx="5874">
                  <c:v>1404.7012420000001</c:v>
                </c:pt>
                <c:pt idx="5875">
                  <c:v>1404.9400760000001</c:v>
                </c:pt>
                <c:pt idx="5876">
                  <c:v>1405.179386</c:v>
                </c:pt>
                <c:pt idx="5877">
                  <c:v>1405.4178710000001</c:v>
                </c:pt>
                <c:pt idx="5878">
                  <c:v>1405.655336</c:v>
                </c:pt>
                <c:pt idx="5879">
                  <c:v>1405.8938089999999</c:v>
                </c:pt>
                <c:pt idx="5880">
                  <c:v>1406.1332950000001</c:v>
                </c:pt>
                <c:pt idx="5881">
                  <c:v>1406.371596</c:v>
                </c:pt>
                <c:pt idx="5882">
                  <c:v>1406.6099360000001</c:v>
                </c:pt>
                <c:pt idx="5883">
                  <c:v>1406.8493539999999</c:v>
                </c:pt>
                <c:pt idx="5884">
                  <c:v>1407.08718</c:v>
                </c:pt>
                <c:pt idx="5885">
                  <c:v>1407.32583</c:v>
                </c:pt>
                <c:pt idx="5886">
                  <c:v>1407.5646400000001</c:v>
                </c:pt>
                <c:pt idx="5887">
                  <c:v>1407.814527</c:v>
                </c:pt>
                <c:pt idx="5888">
                  <c:v>1408.04367</c:v>
                </c:pt>
                <c:pt idx="5889">
                  <c:v>1408.269401</c:v>
                </c:pt>
                <c:pt idx="5890">
                  <c:v>1408.509836</c:v>
                </c:pt>
                <c:pt idx="5891">
                  <c:v>1408.747351</c:v>
                </c:pt>
                <c:pt idx="5892">
                  <c:v>1408.9879169999999</c:v>
                </c:pt>
                <c:pt idx="5893">
                  <c:v>1409.2266320000001</c:v>
                </c:pt>
                <c:pt idx="5894">
                  <c:v>1409.4644499999999</c:v>
                </c:pt>
                <c:pt idx="5895">
                  <c:v>1409.706756</c:v>
                </c:pt>
                <c:pt idx="5896">
                  <c:v>1409.9443900000001</c:v>
                </c:pt>
                <c:pt idx="5897">
                  <c:v>1410.1848130000001</c:v>
                </c:pt>
                <c:pt idx="5898">
                  <c:v>1410.4235799999999</c:v>
                </c:pt>
                <c:pt idx="5899">
                  <c:v>1410.663875</c:v>
                </c:pt>
                <c:pt idx="5900">
                  <c:v>1410.9032609999999</c:v>
                </c:pt>
                <c:pt idx="5901">
                  <c:v>1411.1441709999999</c:v>
                </c:pt>
                <c:pt idx="5902">
                  <c:v>1411.3845490000001</c:v>
                </c:pt>
                <c:pt idx="5903">
                  <c:v>1411.6247020000001</c:v>
                </c:pt>
                <c:pt idx="5904">
                  <c:v>1411.8649250000001</c:v>
                </c:pt>
                <c:pt idx="5905">
                  <c:v>1412.1042239999999</c:v>
                </c:pt>
                <c:pt idx="5906">
                  <c:v>1412.345141</c:v>
                </c:pt>
                <c:pt idx="5907">
                  <c:v>1412.575844</c:v>
                </c:pt>
                <c:pt idx="5908">
                  <c:v>1412.8153910000001</c:v>
                </c:pt>
                <c:pt idx="5909">
                  <c:v>1413.055861</c:v>
                </c:pt>
                <c:pt idx="5910">
                  <c:v>1413.2933829999999</c:v>
                </c:pt>
                <c:pt idx="5911">
                  <c:v>1413.5319870000001</c:v>
                </c:pt>
                <c:pt idx="5912">
                  <c:v>1413.757057</c:v>
                </c:pt>
                <c:pt idx="5913">
                  <c:v>1413.998333</c:v>
                </c:pt>
                <c:pt idx="5914">
                  <c:v>1414.2380000000001</c:v>
                </c:pt>
                <c:pt idx="5915">
                  <c:v>1414.4773399999999</c:v>
                </c:pt>
                <c:pt idx="5916">
                  <c:v>1414.7159240000001</c:v>
                </c:pt>
                <c:pt idx="5917">
                  <c:v>1414.9546539999999</c:v>
                </c:pt>
                <c:pt idx="5918">
                  <c:v>1415.1935470000001</c:v>
                </c:pt>
                <c:pt idx="5919">
                  <c:v>1415.4331400000001</c:v>
                </c:pt>
                <c:pt idx="5920">
                  <c:v>1415.6738780000001</c:v>
                </c:pt>
                <c:pt idx="5921">
                  <c:v>1415.912777</c:v>
                </c:pt>
                <c:pt idx="5922">
                  <c:v>1416.1517590000001</c:v>
                </c:pt>
                <c:pt idx="5923">
                  <c:v>1416.3894029999999</c:v>
                </c:pt>
                <c:pt idx="5924">
                  <c:v>1416.6290289999999</c:v>
                </c:pt>
                <c:pt idx="5925">
                  <c:v>1416.869549</c:v>
                </c:pt>
                <c:pt idx="5926">
                  <c:v>1417.1092610000001</c:v>
                </c:pt>
                <c:pt idx="5927">
                  <c:v>1417.347957</c:v>
                </c:pt>
                <c:pt idx="5928">
                  <c:v>1417.5875410000001</c:v>
                </c:pt>
                <c:pt idx="5929">
                  <c:v>1417.825257</c:v>
                </c:pt>
                <c:pt idx="5930">
                  <c:v>1418.0632189999999</c:v>
                </c:pt>
                <c:pt idx="5931">
                  <c:v>1418.304243</c:v>
                </c:pt>
                <c:pt idx="5932">
                  <c:v>1418.5466739999999</c:v>
                </c:pt>
                <c:pt idx="5933">
                  <c:v>1418.784398</c:v>
                </c:pt>
                <c:pt idx="5934">
                  <c:v>1419.022395</c:v>
                </c:pt>
                <c:pt idx="5935">
                  <c:v>1419.2601</c:v>
                </c:pt>
                <c:pt idx="5936">
                  <c:v>1419.498028</c:v>
                </c:pt>
                <c:pt idx="5937">
                  <c:v>1419.736766</c:v>
                </c:pt>
                <c:pt idx="5938">
                  <c:v>1419.9759280000001</c:v>
                </c:pt>
                <c:pt idx="5939">
                  <c:v>1420.214968</c:v>
                </c:pt>
                <c:pt idx="5940">
                  <c:v>1420.4546969999999</c:v>
                </c:pt>
                <c:pt idx="5941">
                  <c:v>1420.693661</c:v>
                </c:pt>
                <c:pt idx="5942">
                  <c:v>1420.932828</c:v>
                </c:pt>
                <c:pt idx="5943">
                  <c:v>1421.1710109999999</c:v>
                </c:pt>
                <c:pt idx="5944">
                  <c:v>1421.4119049999999</c:v>
                </c:pt>
                <c:pt idx="5945">
                  <c:v>1421.6506939999999</c:v>
                </c:pt>
                <c:pt idx="5946">
                  <c:v>1421.8896580000001</c:v>
                </c:pt>
                <c:pt idx="5947">
                  <c:v>1422.1286869999999</c:v>
                </c:pt>
                <c:pt idx="5948">
                  <c:v>1422.3678890000001</c:v>
                </c:pt>
                <c:pt idx="5949">
                  <c:v>1422.6171240000001</c:v>
                </c:pt>
                <c:pt idx="5950">
                  <c:v>1422.855892</c:v>
                </c:pt>
                <c:pt idx="5951">
                  <c:v>1423.094826</c:v>
                </c:pt>
                <c:pt idx="5952">
                  <c:v>1423.3337309999999</c:v>
                </c:pt>
                <c:pt idx="5953">
                  <c:v>1423.572576</c:v>
                </c:pt>
                <c:pt idx="5954">
                  <c:v>1423.812257</c:v>
                </c:pt>
                <c:pt idx="5955">
                  <c:v>1424.054932</c:v>
                </c:pt>
                <c:pt idx="5956">
                  <c:v>1424.293729</c:v>
                </c:pt>
                <c:pt idx="5957">
                  <c:v>1424.533238</c:v>
                </c:pt>
                <c:pt idx="5958">
                  <c:v>1424.763402</c:v>
                </c:pt>
                <c:pt idx="5959">
                  <c:v>1425.0032940000001</c:v>
                </c:pt>
                <c:pt idx="5960">
                  <c:v>1425.2437849999999</c:v>
                </c:pt>
                <c:pt idx="5961">
                  <c:v>1425.4889680000001</c:v>
                </c:pt>
                <c:pt idx="5962">
                  <c:v>1425.7286340000001</c:v>
                </c:pt>
                <c:pt idx="5963">
                  <c:v>1425.966357</c:v>
                </c:pt>
                <c:pt idx="5964">
                  <c:v>1426.2041260000001</c:v>
                </c:pt>
                <c:pt idx="5965">
                  <c:v>1426.444602</c:v>
                </c:pt>
                <c:pt idx="5966">
                  <c:v>1426.682356</c:v>
                </c:pt>
                <c:pt idx="5967">
                  <c:v>1426.9246410000001</c:v>
                </c:pt>
                <c:pt idx="5968">
                  <c:v>1427.1623279999999</c:v>
                </c:pt>
                <c:pt idx="5969">
                  <c:v>1427.402728</c:v>
                </c:pt>
                <c:pt idx="5970">
                  <c:v>1427.6415810000001</c:v>
                </c:pt>
                <c:pt idx="5971">
                  <c:v>1427.8791550000001</c:v>
                </c:pt>
                <c:pt idx="5972">
                  <c:v>1428.117056</c:v>
                </c:pt>
                <c:pt idx="5973">
                  <c:v>1428.355855</c:v>
                </c:pt>
                <c:pt idx="5974">
                  <c:v>1428.594879</c:v>
                </c:pt>
                <c:pt idx="5975">
                  <c:v>1428.833801</c:v>
                </c:pt>
                <c:pt idx="5976">
                  <c:v>1429.072001</c:v>
                </c:pt>
                <c:pt idx="5977">
                  <c:v>1429.310921</c:v>
                </c:pt>
                <c:pt idx="5978">
                  <c:v>1429.549021</c:v>
                </c:pt>
                <c:pt idx="5979">
                  <c:v>1429.7879419999999</c:v>
                </c:pt>
                <c:pt idx="5980">
                  <c:v>1430.025003</c:v>
                </c:pt>
                <c:pt idx="5981">
                  <c:v>1430.265668</c:v>
                </c:pt>
                <c:pt idx="5982">
                  <c:v>1430.504807</c:v>
                </c:pt>
                <c:pt idx="5983">
                  <c:v>1430.7436479999999</c:v>
                </c:pt>
                <c:pt idx="5984">
                  <c:v>1430.993099</c:v>
                </c:pt>
                <c:pt idx="5985">
                  <c:v>1431.222591</c:v>
                </c:pt>
                <c:pt idx="5986">
                  <c:v>1431.463598</c:v>
                </c:pt>
                <c:pt idx="5987">
                  <c:v>1431.7034060000001</c:v>
                </c:pt>
                <c:pt idx="5988">
                  <c:v>1431.9445840000001</c:v>
                </c:pt>
                <c:pt idx="5989">
                  <c:v>1432.184338</c:v>
                </c:pt>
                <c:pt idx="5990">
                  <c:v>1432.426778</c:v>
                </c:pt>
                <c:pt idx="5991">
                  <c:v>1432.665598</c:v>
                </c:pt>
                <c:pt idx="5992">
                  <c:v>1432.904853</c:v>
                </c:pt>
                <c:pt idx="5993">
                  <c:v>1433.1456599999999</c:v>
                </c:pt>
                <c:pt idx="5994">
                  <c:v>1433.385141</c:v>
                </c:pt>
                <c:pt idx="5995">
                  <c:v>1433.626276</c:v>
                </c:pt>
                <c:pt idx="5996">
                  <c:v>1433.8555799999999</c:v>
                </c:pt>
                <c:pt idx="5997">
                  <c:v>1434.0965329999999</c:v>
                </c:pt>
                <c:pt idx="5998">
                  <c:v>1434.3363340000001</c:v>
                </c:pt>
                <c:pt idx="5999">
                  <c:v>1434.576141</c:v>
                </c:pt>
                <c:pt idx="6000">
                  <c:v>1434.8169780000001</c:v>
                </c:pt>
                <c:pt idx="6001">
                  <c:v>1435.056769</c:v>
                </c:pt>
                <c:pt idx="6002">
                  <c:v>1435.29636</c:v>
                </c:pt>
                <c:pt idx="6003">
                  <c:v>1435.536908</c:v>
                </c:pt>
                <c:pt idx="6004">
                  <c:v>1435.7777160000001</c:v>
                </c:pt>
                <c:pt idx="6005">
                  <c:v>1436.017413</c:v>
                </c:pt>
                <c:pt idx="6006">
                  <c:v>1436.257891</c:v>
                </c:pt>
                <c:pt idx="6007">
                  <c:v>1436.497284</c:v>
                </c:pt>
                <c:pt idx="6008">
                  <c:v>1436.726529</c:v>
                </c:pt>
                <c:pt idx="6009">
                  <c:v>1436.968079</c:v>
                </c:pt>
                <c:pt idx="6010">
                  <c:v>1437.2088779999999</c:v>
                </c:pt>
                <c:pt idx="6011">
                  <c:v>1437.4496839999999</c:v>
                </c:pt>
                <c:pt idx="6012">
                  <c:v>1437.6892680000001</c:v>
                </c:pt>
                <c:pt idx="6013">
                  <c:v>1437.931687</c:v>
                </c:pt>
                <c:pt idx="6014">
                  <c:v>1438.172538</c:v>
                </c:pt>
                <c:pt idx="6015">
                  <c:v>1438.4120829999999</c:v>
                </c:pt>
                <c:pt idx="6016">
                  <c:v>1438.641529</c:v>
                </c:pt>
                <c:pt idx="6017">
                  <c:v>1438.8813439999999</c:v>
                </c:pt>
                <c:pt idx="6018">
                  <c:v>1439.120537</c:v>
                </c:pt>
                <c:pt idx="6019">
                  <c:v>1439.3707340000001</c:v>
                </c:pt>
                <c:pt idx="6020">
                  <c:v>1439.6096339999999</c:v>
                </c:pt>
                <c:pt idx="6021">
                  <c:v>1439.8472839999999</c:v>
                </c:pt>
                <c:pt idx="6022">
                  <c:v>1440.0870199999999</c:v>
                </c:pt>
                <c:pt idx="6023">
                  <c:v>1440.327534</c:v>
                </c:pt>
                <c:pt idx="6024">
                  <c:v>1440.5568270000001</c:v>
                </c:pt>
                <c:pt idx="6025">
                  <c:v>1440.7830349999999</c:v>
                </c:pt>
                <c:pt idx="6026">
                  <c:v>1441.0257099999999</c:v>
                </c:pt>
                <c:pt idx="6027">
                  <c:v>1441.265989</c:v>
                </c:pt>
                <c:pt idx="6028">
                  <c:v>1441.506421</c:v>
                </c:pt>
                <c:pt idx="6029">
                  <c:v>1441.7468799999999</c:v>
                </c:pt>
                <c:pt idx="6030">
                  <c:v>1441.975338</c:v>
                </c:pt>
                <c:pt idx="6031">
                  <c:v>1442.217091</c:v>
                </c:pt>
                <c:pt idx="6032">
                  <c:v>1442.457917</c:v>
                </c:pt>
                <c:pt idx="6033">
                  <c:v>1442.696854</c:v>
                </c:pt>
                <c:pt idx="6034">
                  <c:v>1442.9350139999999</c:v>
                </c:pt>
                <c:pt idx="6035">
                  <c:v>1443.175833</c:v>
                </c:pt>
                <c:pt idx="6036">
                  <c:v>1443.414951</c:v>
                </c:pt>
                <c:pt idx="6037">
                  <c:v>1443.6545659999999</c:v>
                </c:pt>
                <c:pt idx="6038">
                  <c:v>1443.8943380000001</c:v>
                </c:pt>
                <c:pt idx="6039">
                  <c:v>1444.13401</c:v>
                </c:pt>
                <c:pt idx="6040">
                  <c:v>1444.3746639999999</c:v>
                </c:pt>
                <c:pt idx="6041">
                  <c:v>1444.612318</c:v>
                </c:pt>
                <c:pt idx="6042">
                  <c:v>1444.8520510000001</c:v>
                </c:pt>
                <c:pt idx="6043">
                  <c:v>1445.0907239999999</c:v>
                </c:pt>
                <c:pt idx="6044">
                  <c:v>1445.3295720000001</c:v>
                </c:pt>
                <c:pt idx="6045">
                  <c:v>1445.5672199999999</c:v>
                </c:pt>
                <c:pt idx="6046">
                  <c:v>1445.8050969999999</c:v>
                </c:pt>
                <c:pt idx="6047">
                  <c:v>1446.046323</c:v>
                </c:pt>
                <c:pt idx="6048">
                  <c:v>1446.2849189999999</c:v>
                </c:pt>
                <c:pt idx="6049">
                  <c:v>1446.5238039999999</c:v>
                </c:pt>
                <c:pt idx="6050">
                  <c:v>1446.762919</c:v>
                </c:pt>
                <c:pt idx="6051">
                  <c:v>1447.001847</c:v>
                </c:pt>
                <c:pt idx="6052">
                  <c:v>1447.2414220000001</c:v>
                </c:pt>
                <c:pt idx="6053">
                  <c:v>1447.4792769999999</c:v>
                </c:pt>
                <c:pt idx="6054">
                  <c:v>1447.717228</c:v>
                </c:pt>
                <c:pt idx="6055">
                  <c:v>1447.9551260000001</c:v>
                </c:pt>
                <c:pt idx="6056">
                  <c:v>1448.19514</c:v>
                </c:pt>
                <c:pt idx="6057">
                  <c:v>1448.435935</c:v>
                </c:pt>
                <c:pt idx="6058">
                  <c:v>1448.6766700000001</c:v>
                </c:pt>
                <c:pt idx="6059">
                  <c:v>1448.916309</c:v>
                </c:pt>
                <c:pt idx="6060">
                  <c:v>1449.1561059999999</c:v>
                </c:pt>
                <c:pt idx="6061">
                  <c:v>1449.3948459999999</c:v>
                </c:pt>
                <c:pt idx="6062">
                  <c:v>1449.6337559999999</c:v>
                </c:pt>
                <c:pt idx="6063">
                  <c:v>1449.872662</c:v>
                </c:pt>
                <c:pt idx="6064">
                  <c:v>1450.1116890000001</c:v>
                </c:pt>
                <c:pt idx="6065">
                  <c:v>1450.3494290000001</c:v>
                </c:pt>
                <c:pt idx="6066">
                  <c:v>1450.587346</c:v>
                </c:pt>
                <c:pt idx="6067">
                  <c:v>1450.8271319999999</c:v>
                </c:pt>
                <c:pt idx="6068">
                  <c:v>1451.065384</c:v>
                </c:pt>
                <c:pt idx="6069">
                  <c:v>1451.314365</c:v>
                </c:pt>
                <c:pt idx="6070">
                  <c:v>1451.5528710000001</c:v>
                </c:pt>
                <c:pt idx="6071">
                  <c:v>1451.7920329999999</c:v>
                </c:pt>
                <c:pt idx="6072">
                  <c:v>1452.0313699999999</c:v>
                </c:pt>
                <c:pt idx="6073">
                  <c:v>1452.25929</c:v>
                </c:pt>
                <c:pt idx="6074">
                  <c:v>1452.4990170000001</c:v>
                </c:pt>
                <c:pt idx="6075">
                  <c:v>1452.7397020000001</c:v>
                </c:pt>
                <c:pt idx="6076">
                  <c:v>1452.9789049999999</c:v>
                </c:pt>
                <c:pt idx="6077">
                  <c:v>1453.2178839999999</c:v>
                </c:pt>
                <c:pt idx="6078">
                  <c:v>1453.458744</c:v>
                </c:pt>
                <c:pt idx="6079">
                  <c:v>1453.697707</c:v>
                </c:pt>
                <c:pt idx="6080">
                  <c:v>1453.936929</c:v>
                </c:pt>
                <c:pt idx="6081">
                  <c:v>1454.1630640000001</c:v>
                </c:pt>
                <c:pt idx="6082">
                  <c:v>1454.4002760000001</c:v>
                </c:pt>
                <c:pt idx="6083">
                  <c:v>1454.6393390000001</c:v>
                </c:pt>
                <c:pt idx="6084">
                  <c:v>1454.8798200000001</c:v>
                </c:pt>
                <c:pt idx="6085">
                  <c:v>1455.119062</c:v>
                </c:pt>
                <c:pt idx="6086">
                  <c:v>1455.360222</c:v>
                </c:pt>
                <c:pt idx="6087">
                  <c:v>1455.601304</c:v>
                </c:pt>
                <c:pt idx="6088">
                  <c:v>1455.8416380000001</c:v>
                </c:pt>
                <c:pt idx="6089">
                  <c:v>1456.081985</c:v>
                </c:pt>
                <c:pt idx="6090">
                  <c:v>1456.3202590000001</c:v>
                </c:pt>
                <c:pt idx="6091">
                  <c:v>1456.559377</c:v>
                </c:pt>
                <c:pt idx="6092">
                  <c:v>1456.7997210000001</c:v>
                </c:pt>
                <c:pt idx="6093">
                  <c:v>1457.0372239999999</c:v>
                </c:pt>
                <c:pt idx="6094">
                  <c:v>1457.276226</c:v>
                </c:pt>
                <c:pt idx="6095">
                  <c:v>1457.515159</c:v>
                </c:pt>
                <c:pt idx="6096">
                  <c:v>1457.7536439999999</c:v>
                </c:pt>
                <c:pt idx="6097">
                  <c:v>1457.9912420000001</c:v>
                </c:pt>
                <c:pt idx="6098">
                  <c:v>1458.2299519999999</c:v>
                </c:pt>
                <c:pt idx="6099">
                  <c:v>1458.4664190000001</c:v>
                </c:pt>
                <c:pt idx="6100">
                  <c:v>1458.704209</c:v>
                </c:pt>
                <c:pt idx="6101">
                  <c:v>1458.942998</c:v>
                </c:pt>
                <c:pt idx="6102">
                  <c:v>1459.18271</c:v>
                </c:pt>
                <c:pt idx="6103">
                  <c:v>1459.4204219999999</c:v>
                </c:pt>
                <c:pt idx="6104">
                  <c:v>1459.660652</c:v>
                </c:pt>
                <c:pt idx="6105">
                  <c:v>1459.8982510000001</c:v>
                </c:pt>
                <c:pt idx="6106">
                  <c:v>1460.136096</c:v>
                </c:pt>
                <c:pt idx="6107">
                  <c:v>1460.374562</c:v>
                </c:pt>
                <c:pt idx="6108">
                  <c:v>1460.6148330000001</c:v>
                </c:pt>
                <c:pt idx="6109">
                  <c:v>1460.854028</c:v>
                </c:pt>
                <c:pt idx="6110">
                  <c:v>1461.0932909999999</c:v>
                </c:pt>
                <c:pt idx="6111">
                  <c:v>1461.334691</c:v>
                </c:pt>
                <c:pt idx="6112">
                  <c:v>1461.5751379999999</c:v>
                </c:pt>
                <c:pt idx="6113">
                  <c:v>1461.817063</c:v>
                </c:pt>
                <c:pt idx="6114">
                  <c:v>1462.0585699999999</c:v>
                </c:pt>
                <c:pt idx="6115">
                  <c:v>1462.288575</c:v>
                </c:pt>
                <c:pt idx="6116">
                  <c:v>1462.5294080000001</c:v>
                </c:pt>
                <c:pt idx="6117">
                  <c:v>1462.7708600000001</c:v>
                </c:pt>
                <c:pt idx="6118">
                  <c:v>1463.0107860000001</c:v>
                </c:pt>
                <c:pt idx="6119">
                  <c:v>1463.2492789999999</c:v>
                </c:pt>
                <c:pt idx="6120">
                  <c:v>1463.4925370000001</c:v>
                </c:pt>
                <c:pt idx="6121">
                  <c:v>1463.731943</c:v>
                </c:pt>
                <c:pt idx="6122">
                  <c:v>1463.9705980000001</c:v>
                </c:pt>
                <c:pt idx="6123">
                  <c:v>1464.209171</c:v>
                </c:pt>
                <c:pt idx="6124">
                  <c:v>1464.4486830000001</c:v>
                </c:pt>
                <c:pt idx="6125">
                  <c:v>1464.689879</c:v>
                </c:pt>
                <c:pt idx="6126">
                  <c:v>1464.9302740000001</c:v>
                </c:pt>
                <c:pt idx="6127">
                  <c:v>1465.1592559999999</c:v>
                </c:pt>
                <c:pt idx="6128">
                  <c:v>1465.4008510000001</c:v>
                </c:pt>
                <c:pt idx="6129">
                  <c:v>1465.641271</c:v>
                </c:pt>
                <c:pt idx="6130">
                  <c:v>1465.882709</c:v>
                </c:pt>
                <c:pt idx="6131">
                  <c:v>1466.121292</c:v>
                </c:pt>
                <c:pt idx="6132">
                  <c:v>1466.3628080000001</c:v>
                </c:pt>
                <c:pt idx="6133">
                  <c:v>1466.601269</c:v>
                </c:pt>
                <c:pt idx="6134">
                  <c:v>1466.84256</c:v>
                </c:pt>
                <c:pt idx="6135">
                  <c:v>1467.0838719999999</c:v>
                </c:pt>
                <c:pt idx="6136">
                  <c:v>1467.3223250000001</c:v>
                </c:pt>
                <c:pt idx="6137">
                  <c:v>1467.562408</c:v>
                </c:pt>
                <c:pt idx="6138">
                  <c:v>1467.792541</c:v>
                </c:pt>
                <c:pt idx="6139">
                  <c:v>1468.0330859999999</c:v>
                </c:pt>
                <c:pt idx="6140">
                  <c:v>1468.275128</c:v>
                </c:pt>
                <c:pt idx="6141">
                  <c:v>1468.517124</c:v>
                </c:pt>
                <c:pt idx="6142">
                  <c:v>1468.7573159999999</c:v>
                </c:pt>
                <c:pt idx="6143">
                  <c:v>1468.9965460000001</c:v>
                </c:pt>
                <c:pt idx="6144">
                  <c:v>1469.2359429999999</c:v>
                </c:pt>
                <c:pt idx="6145">
                  <c:v>1469.4732449999999</c:v>
                </c:pt>
                <c:pt idx="6146">
                  <c:v>1469.712704</c:v>
                </c:pt>
                <c:pt idx="6147">
                  <c:v>1469.9512159999999</c:v>
                </c:pt>
                <c:pt idx="6148">
                  <c:v>1470.1926940000001</c:v>
                </c:pt>
                <c:pt idx="6149">
                  <c:v>1470.4311150000001</c:v>
                </c:pt>
                <c:pt idx="6150">
                  <c:v>1470.669353</c:v>
                </c:pt>
                <c:pt idx="6151">
                  <c:v>1470.8981060000001</c:v>
                </c:pt>
                <c:pt idx="6152">
                  <c:v>1471.148929</c:v>
                </c:pt>
                <c:pt idx="6153">
                  <c:v>1471.378674</c:v>
                </c:pt>
                <c:pt idx="6154">
                  <c:v>1471.6171939999999</c:v>
                </c:pt>
                <c:pt idx="6155">
                  <c:v>1471.8572999999999</c:v>
                </c:pt>
                <c:pt idx="6156">
                  <c:v>1472.0978789999999</c:v>
                </c:pt>
                <c:pt idx="6157">
                  <c:v>1472.336429</c:v>
                </c:pt>
                <c:pt idx="6158">
                  <c:v>1472.5751949999999</c:v>
                </c:pt>
                <c:pt idx="6159">
                  <c:v>1472.815417</c:v>
                </c:pt>
                <c:pt idx="6160">
                  <c:v>1473.056979</c:v>
                </c:pt>
                <c:pt idx="6161">
                  <c:v>1473.2961749999999</c:v>
                </c:pt>
                <c:pt idx="6162">
                  <c:v>1473.537771</c:v>
                </c:pt>
                <c:pt idx="6163">
                  <c:v>1473.7679900000001</c:v>
                </c:pt>
                <c:pt idx="6164">
                  <c:v>1474.0088430000001</c:v>
                </c:pt>
                <c:pt idx="6165">
                  <c:v>1474.2492440000001</c:v>
                </c:pt>
                <c:pt idx="6166">
                  <c:v>1474.490886</c:v>
                </c:pt>
                <c:pt idx="6167">
                  <c:v>1474.7313610000001</c:v>
                </c:pt>
                <c:pt idx="6168">
                  <c:v>1474.9729830000001</c:v>
                </c:pt>
                <c:pt idx="6169">
                  <c:v>1475.2136109999999</c:v>
                </c:pt>
                <c:pt idx="6170">
                  <c:v>1475.443953</c:v>
                </c:pt>
                <c:pt idx="6171">
                  <c:v>1475.684665</c:v>
                </c:pt>
                <c:pt idx="6172">
                  <c:v>1475.9253859999999</c:v>
                </c:pt>
                <c:pt idx="6173">
                  <c:v>1476.1687930000001</c:v>
                </c:pt>
                <c:pt idx="6174">
                  <c:v>1476.409187</c:v>
                </c:pt>
                <c:pt idx="6175">
                  <c:v>1476.640952</c:v>
                </c:pt>
                <c:pt idx="6176">
                  <c:v>1476.8804299999999</c:v>
                </c:pt>
                <c:pt idx="6177">
                  <c:v>1477.1235799999999</c:v>
                </c:pt>
                <c:pt idx="6178">
                  <c:v>1477.3648250000001</c:v>
                </c:pt>
                <c:pt idx="6179">
                  <c:v>1477.605123</c:v>
                </c:pt>
                <c:pt idx="6180">
                  <c:v>1477.8342709999999</c:v>
                </c:pt>
                <c:pt idx="6181">
                  <c:v>1478.078377</c:v>
                </c:pt>
                <c:pt idx="6182">
                  <c:v>1478.311168</c:v>
                </c:pt>
                <c:pt idx="6183">
                  <c:v>1478.553447</c:v>
                </c:pt>
                <c:pt idx="6184">
                  <c:v>1478.7920710000001</c:v>
                </c:pt>
                <c:pt idx="6185">
                  <c:v>1479.032404</c:v>
                </c:pt>
                <c:pt idx="6186">
                  <c:v>1479.275545</c:v>
                </c:pt>
                <c:pt idx="6187">
                  <c:v>1479.5140369999999</c:v>
                </c:pt>
                <c:pt idx="6188">
                  <c:v>1479.7543619999999</c:v>
                </c:pt>
                <c:pt idx="6189">
                  <c:v>1479.9852410000001</c:v>
                </c:pt>
                <c:pt idx="6190">
                  <c:v>1480.226913</c:v>
                </c:pt>
                <c:pt idx="6191">
                  <c:v>1480.468541</c:v>
                </c:pt>
                <c:pt idx="6192">
                  <c:v>1480.709374</c:v>
                </c:pt>
                <c:pt idx="6193">
                  <c:v>1480.9507639999999</c:v>
                </c:pt>
                <c:pt idx="6194">
                  <c:v>1481.189157</c:v>
                </c:pt>
                <c:pt idx="6195">
                  <c:v>1481.4200639999999</c:v>
                </c:pt>
                <c:pt idx="6196">
                  <c:v>1481.6617900000001</c:v>
                </c:pt>
                <c:pt idx="6197">
                  <c:v>1481.9018819999999</c:v>
                </c:pt>
                <c:pt idx="6198">
                  <c:v>1482.1436679999999</c:v>
                </c:pt>
                <c:pt idx="6199">
                  <c:v>1482.3849499999999</c:v>
                </c:pt>
                <c:pt idx="6200">
                  <c:v>1482.624208</c:v>
                </c:pt>
                <c:pt idx="6201">
                  <c:v>1482.855992</c:v>
                </c:pt>
                <c:pt idx="6202">
                  <c:v>1483.09664</c:v>
                </c:pt>
                <c:pt idx="6203">
                  <c:v>1483.335233</c:v>
                </c:pt>
                <c:pt idx="6204">
                  <c:v>1483.5769290000001</c:v>
                </c:pt>
                <c:pt idx="6205">
                  <c:v>1483.8173810000001</c:v>
                </c:pt>
                <c:pt idx="6206">
                  <c:v>1484.0606929999999</c:v>
                </c:pt>
                <c:pt idx="6207">
                  <c:v>1484.2906439999999</c:v>
                </c:pt>
                <c:pt idx="6208">
                  <c:v>1484.53135</c:v>
                </c:pt>
                <c:pt idx="6209">
                  <c:v>1484.774559</c:v>
                </c:pt>
                <c:pt idx="6210">
                  <c:v>1485.0152439999999</c:v>
                </c:pt>
                <c:pt idx="6211">
                  <c:v>1485.2553720000001</c:v>
                </c:pt>
                <c:pt idx="6212">
                  <c:v>1485.5105719999999</c:v>
                </c:pt>
                <c:pt idx="6213">
                  <c:v>1485.7498900000001</c:v>
                </c:pt>
                <c:pt idx="6214">
                  <c:v>1485.989579</c:v>
                </c:pt>
                <c:pt idx="6215">
                  <c:v>1486.2280909999999</c:v>
                </c:pt>
                <c:pt idx="6216">
                  <c:v>1486.4677019999999</c:v>
                </c:pt>
                <c:pt idx="6217">
                  <c:v>1486.7061060000001</c:v>
                </c:pt>
                <c:pt idx="6218">
                  <c:v>1486.9483789999999</c:v>
                </c:pt>
                <c:pt idx="6219">
                  <c:v>1487.1791909999999</c:v>
                </c:pt>
                <c:pt idx="6220">
                  <c:v>1487.418985</c:v>
                </c:pt>
                <c:pt idx="6221">
                  <c:v>1487.658357</c:v>
                </c:pt>
                <c:pt idx="6222">
                  <c:v>1487.8999940000001</c:v>
                </c:pt>
                <c:pt idx="6223">
                  <c:v>1488.138303</c:v>
                </c:pt>
                <c:pt idx="6224">
                  <c:v>1488.3768259999999</c:v>
                </c:pt>
                <c:pt idx="6225">
                  <c:v>1488.614272</c:v>
                </c:pt>
                <c:pt idx="6226">
                  <c:v>1488.854276</c:v>
                </c:pt>
                <c:pt idx="6227">
                  <c:v>1489.0962380000001</c:v>
                </c:pt>
                <c:pt idx="6228">
                  <c:v>1489.3344099999999</c:v>
                </c:pt>
                <c:pt idx="6229">
                  <c:v>1489.5659820000001</c:v>
                </c:pt>
                <c:pt idx="6230">
                  <c:v>1489.805321</c:v>
                </c:pt>
                <c:pt idx="6231">
                  <c:v>1490.0468949999999</c:v>
                </c:pt>
                <c:pt idx="6232">
                  <c:v>1490.285331</c:v>
                </c:pt>
                <c:pt idx="6233">
                  <c:v>1490.5290769999999</c:v>
                </c:pt>
                <c:pt idx="6234">
                  <c:v>1490.7608849999999</c:v>
                </c:pt>
                <c:pt idx="6235">
                  <c:v>1491.0006539999999</c:v>
                </c:pt>
                <c:pt idx="6236">
                  <c:v>1491.250141</c:v>
                </c:pt>
                <c:pt idx="6237">
                  <c:v>1491.481898</c:v>
                </c:pt>
                <c:pt idx="6238">
                  <c:v>1491.722428</c:v>
                </c:pt>
                <c:pt idx="6239">
                  <c:v>1491.9610829999999</c:v>
                </c:pt>
                <c:pt idx="6240">
                  <c:v>1492.2007880000001</c:v>
                </c:pt>
                <c:pt idx="6241">
                  <c:v>1492.4392869999999</c:v>
                </c:pt>
                <c:pt idx="6242">
                  <c:v>1492.67803</c:v>
                </c:pt>
                <c:pt idx="6243">
                  <c:v>1492.917565</c:v>
                </c:pt>
                <c:pt idx="6244">
                  <c:v>1493.1561549999999</c:v>
                </c:pt>
                <c:pt idx="6245">
                  <c:v>1493.3957250000001</c:v>
                </c:pt>
                <c:pt idx="6246">
                  <c:v>1493.6344389999999</c:v>
                </c:pt>
                <c:pt idx="6247">
                  <c:v>1493.8750010000001</c:v>
                </c:pt>
                <c:pt idx="6248">
                  <c:v>1494.1165739999999</c:v>
                </c:pt>
                <c:pt idx="6249">
                  <c:v>1494.357837</c:v>
                </c:pt>
                <c:pt idx="6250">
                  <c:v>1494.5981959999999</c:v>
                </c:pt>
                <c:pt idx="6251">
                  <c:v>1494.8271259999999</c:v>
                </c:pt>
                <c:pt idx="6252">
                  <c:v>1495.0705399999999</c:v>
                </c:pt>
                <c:pt idx="6253">
                  <c:v>1495.3136770000001</c:v>
                </c:pt>
                <c:pt idx="6254">
                  <c:v>1495.554087</c:v>
                </c:pt>
                <c:pt idx="6255">
                  <c:v>1495.79357</c:v>
                </c:pt>
                <c:pt idx="6256">
                  <c:v>1496.0323089999999</c:v>
                </c:pt>
                <c:pt idx="6257">
                  <c:v>1496.2715760000001</c:v>
                </c:pt>
                <c:pt idx="6258">
                  <c:v>1496.510978</c:v>
                </c:pt>
                <c:pt idx="6259">
                  <c:v>1496.750055</c:v>
                </c:pt>
                <c:pt idx="6260">
                  <c:v>1496.981088</c:v>
                </c:pt>
                <c:pt idx="6261">
                  <c:v>1497.2225960000001</c:v>
                </c:pt>
                <c:pt idx="6262">
                  <c:v>1497.463127</c:v>
                </c:pt>
                <c:pt idx="6263">
                  <c:v>1497.705197</c:v>
                </c:pt>
                <c:pt idx="6264">
                  <c:v>1497.9467910000001</c:v>
                </c:pt>
                <c:pt idx="6265">
                  <c:v>1498.1852980000001</c:v>
                </c:pt>
                <c:pt idx="6266">
                  <c:v>1498.414291</c:v>
                </c:pt>
                <c:pt idx="6267">
                  <c:v>1498.657719</c:v>
                </c:pt>
                <c:pt idx="6268">
                  <c:v>1498.897649</c:v>
                </c:pt>
                <c:pt idx="6269">
                  <c:v>1499.1362899999999</c:v>
                </c:pt>
                <c:pt idx="6270">
                  <c:v>1499.3779440000001</c:v>
                </c:pt>
                <c:pt idx="6271">
                  <c:v>1499.6172220000001</c:v>
                </c:pt>
                <c:pt idx="6272">
                  <c:v>1499.858526</c:v>
                </c:pt>
                <c:pt idx="6273">
                  <c:v>1500.0990529999999</c:v>
                </c:pt>
                <c:pt idx="6274">
                  <c:v>1500.328111</c:v>
                </c:pt>
                <c:pt idx="6275">
                  <c:v>1500.569553</c:v>
                </c:pt>
                <c:pt idx="6276">
                  <c:v>1500.8102449999999</c:v>
                </c:pt>
                <c:pt idx="6277">
                  <c:v>1501.0519099999999</c:v>
                </c:pt>
                <c:pt idx="6278">
                  <c:v>1501.292369</c:v>
                </c:pt>
                <c:pt idx="6279">
                  <c:v>1501.5338830000001</c:v>
                </c:pt>
                <c:pt idx="6280">
                  <c:v>1501.7650180000001</c:v>
                </c:pt>
                <c:pt idx="6281">
                  <c:v>1502.0067329999999</c:v>
                </c:pt>
                <c:pt idx="6282">
                  <c:v>1502.247085</c:v>
                </c:pt>
                <c:pt idx="6283">
                  <c:v>1502.487241</c:v>
                </c:pt>
                <c:pt idx="6284">
                  <c:v>1502.728734</c:v>
                </c:pt>
                <c:pt idx="6285">
                  <c:v>1502.9581169999999</c:v>
                </c:pt>
                <c:pt idx="6286">
                  <c:v>1503.1985380000001</c:v>
                </c:pt>
                <c:pt idx="6287">
                  <c:v>1503.438834</c:v>
                </c:pt>
                <c:pt idx="6288">
                  <c:v>1503.677807</c:v>
                </c:pt>
                <c:pt idx="6289">
                  <c:v>1503.927952</c:v>
                </c:pt>
                <c:pt idx="6290">
                  <c:v>1504.1550279999999</c:v>
                </c:pt>
                <c:pt idx="6291">
                  <c:v>1504.3812700000001</c:v>
                </c:pt>
                <c:pt idx="6292">
                  <c:v>1504.6190730000001</c:v>
                </c:pt>
                <c:pt idx="6293">
                  <c:v>1504.8577769999999</c:v>
                </c:pt>
                <c:pt idx="6294">
                  <c:v>1505.096761</c:v>
                </c:pt>
                <c:pt idx="6295">
                  <c:v>1505.3454429999999</c:v>
                </c:pt>
                <c:pt idx="6296">
                  <c:v>1505.6007990000001</c:v>
                </c:pt>
                <c:pt idx="6297">
                  <c:v>1505.8382529999999</c:v>
                </c:pt>
                <c:pt idx="6298">
                  <c:v>1506.078894</c:v>
                </c:pt>
                <c:pt idx="6299">
                  <c:v>1506.316321</c:v>
                </c:pt>
                <c:pt idx="6300">
                  <c:v>1506.5551439999999</c:v>
                </c:pt>
                <c:pt idx="6301">
                  <c:v>1506.7966739999999</c:v>
                </c:pt>
                <c:pt idx="6302">
                  <c:v>1507.0348919999999</c:v>
                </c:pt>
                <c:pt idx="6303">
                  <c:v>1507.2727950000001</c:v>
                </c:pt>
                <c:pt idx="6304">
                  <c:v>1507.510219</c:v>
                </c:pt>
                <c:pt idx="6305">
                  <c:v>1507.749421</c:v>
                </c:pt>
                <c:pt idx="6306">
                  <c:v>1507.98999</c:v>
                </c:pt>
                <c:pt idx="6307">
                  <c:v>1508.228126</c:v>
                </c:pt>
                <c:pt idx="6308">
                  <c:v>1508.467177</c:v>
                </c:pt>
                <c:pt idx="6309">
                  <c:v>1508.708036</c:v>
                </c:pt>
                <c:pt idx="6310">
                  <c:v>1508.947377</c:v>
                </c:pt>
                <c:pt idx="6311">
                  <c:v>1509.1859609999999</c:v>
                </c:pt>
                <c:pt idx="6312">
                  <c:v>1509.422243</c:v>
                </c:pt>
                <c:pt idx="6313">
                  <c:v>1509.663102</c:v>
                </c:pt>
                <c:pt idx="6314">
                  <c:v>1509.9016489999999</c:v>
                </c:pt>
                <c:pt idx="6315">
                  <c:v>1510.139271</c:v>
                </c:pt>
                <c:pt idx="6316">
                  <c:v>1510.381568</c:v>
                </c:pt>
                <c:pt idx="6317">
                  <c:v>1510.6197520000001</c:v>
                </c:pt>
                <c:pt idx="6318">
                  <c:v>1510.85716</c:v>
                </c:pt>
                <c:pt idx="6319">
                  <c:v>1511.0955630000001</c:v>
                </c:pt>
                <c:pt idx="6320">
                  <c:v>1511.3339599999999</c:v>
                </c:pt>
                <c:pt idx="6321">
                  <c:v>1511.5723680000001</c:v>
                </c:pt>
                <c:pt idx="6322">
                  <c:v>1511.812987</c:v>
                </c:pt>
                <c:pt idx="6323">
                  <c:v>1512.052582</c:v>
                </c:pt>
                <c:pt idx="6324">
                  <c:v>1512.2920320000001</c:v>
                </c:pt>
                <c:pt idx="6325">
                  <c:v>1512.5313960000001</c:v>
                </c:pt>
                <c:pt idx="6326">
                  <c:v>1512.7710059999999</c:v>
                </c:pt>
                <c:pt idx="6327">
                  <c:v>1513.010366</c:v>
                </c:pt>
                <c:pt idx="6328">
                  <c:v>1513.250622</c:v>
                </c:pt>
                <c:pt idx="6329">
                  <c:v>1513.4908640000001</c:v>
                </c:pt>
                <c:pt idx="6330">
                  <c:v>1513.7296369999999</c:v>
                </c:pt>
                <c:pt idx="6331">
                  <c:v>1513.969229</c:v>
                </c:pt>
                <c:pt idx="6332">
                  <c:v>1514.1985999999999</c:v>
                </c:pt>
                <c:pt idx="6333">
                  <c:v>1514.4381969999999</c:v>
                </c:pt>
                <c:pt idx="6334">
                  <c:v>1514.6761570000001</c:v>
                </c:pt>
                <c:pt idx="6335">
                  <c:v>1514.9169039999999</c:v>
                </c:pt>
                <c:pt idx="6336">
                  <c:v>1515.155172</c:v>
                </c:pt>
                <c:pt idx="6337">
                  <c:v>1515.395888</c:v>
                </c:pt>
                <c:pt idx="6338">
                  <c:v>1515.634826</c:v>
                </c:pt>
                <c:pt idx="6339">
                  <c:v>1515.8849110000001</c:v>
                </c:pt>
                <c:pt idx="6340">
                  <c:v>1516.12372</c:v>
                </c:pt>
                <c:pt idx="6341">
                  <c:v>1516.361238</c:v>
                </c:pt>
                <c:pt idx="6342">
                  <c:v>1516.601754</c:v>
                </c:pt>
                <c:pt idx="6343">
                  <c:v>1516.8393080000001</c:v>
                </c:pt>
                <c:pt idx="6344">
                  <c:v>1517.0799159999999</c:v>
                </c:pt>
                <c:pt idx="6345">
                  <c:v>1517.3187800000001</c:v>
                </c:pt>
                <c:pt idx="6346">
                  <c:v>1517.5577579999999</c:v>
                </c:pt>
                <c:pt idx="6347">
                  <c:v>1517.7965589999999</c:v>
                </c:pt>
                <c:pt idx="6348">
                  <c:v>1518.036343</c:v>
                </c:pt>
                <c:pt idx="6349">
                  <c:v>1518.2767839999999</c:v>
                </c:pt>
                <c:pt idx="6350">
                  <c:v>1518.515672</c:v>
                </c:pt>
                <c:pt idx="6351">
                  <c:v>1518.7551550000001</c:v>
                </c:pt>
                <c:pt idx="6352">
                  <c:v>1518.995901</c:v>
                </c:pt>
                <c:pt idx="6353">
                  <c:v>1519.2367389999999</c:v>
                </c:pt>
                <c:pt idx="6354">
                  <c:v>1519.465222</c:v>
                </c:pt>
                <c:pt idx="6355">
                  <c:v>1519.7078389999999</c:v>
                </c:pt>
                <c:pt idx="6356">
                  <c:v>1519.9488650000001</c:v>
                </c:pt>
                <c:pt idx="6357">
                  <c:v>1520.1898819999999</c:v>
                </c:pt>
                <c:pt idx="6358">
                  <c:v>1520.4289369999999</c:v>
                </c:pt>
                <c:pt idx="6359">
                  <c:v>1520.669621</c:v>
                </c:pt>
                <c:pt idx="6360">
                  <c:v>1520.9107409999999</c:v>
                </c:pt>
                <c:pt idx="6361">
                  <c:v>1521.150433</c:v>
                </c:pt>
                <c:pt idx="6362">
                  <c:v>1521.3900060000001</c:v>
                </c:pt>
                <c:pt idx="6363">
                  <c:v>1521.6305339999999</c:v>
                </c:pt>
                <c:pt idx="6364">
                  <c:v>1521.8702599999999</c:v>
                </c:pt>
                <c:pt idx="6365">
                  <c:v>1522.0998159999999</c:v>
                </c:pt>
                <c:pt idx="6366">
                  <c:v>1522.3381589999999</c:v>
                </c:pt>
                <c:pt idx="6367">
                  <c:v>1522.578182</c:v>
                </c:pt>
                <c:pt idx="6368">
                  <c:v>1522.818109</c:v>
                </c:pt>
                <c:pt idx="6369">
                  <c:v>1523.058055</c:v>
                </c:pt>
                <c:pt idx="6370">
                  <c:v>1523.298847</c:v>
                </c:pt>
                <c:pt idx="6371">
                  <c:v>1523.539657</c:v>
                </c:pt>
                <c:pt idx="6372">
                  <c:v>1523.7782669999999</c:v>
                </c:pt>
                <c:pt idx="6373">
                  <c:v>1524.015895</c:v>
                </c:pt>
                <c:pt idx="6374">
                  <c:v>1524.252436</c:v>
                </c:pt>
                <c:pt idx="6375">
                  <c:v>1524.491708</c:v>
                </c:pt>
                <c:pt idx="6376">
                  <c:v>1524.73099</c:v>
                </c:pt>
                <c:pt idx="6377">
                  <c:v>1524.9806000000001</c:v>
                </c:pt>
                <c:pt idx="6378">
                  <c:v>1525.219791</c:v>
                </c:pt>
                <c:pt idx="6379">
                  <c:v>1525.4586770000001</c:v>
                </c:pt>
                <c:pt idx="6380">
                  <c:v>1525.696559</c:v>
                </c:pt>
                <c:pt idx="6381">
                  <c:v>1525.935201</c:v>
                </c:pt>
                <c:pt idx="6382">
                  <c:v>1526.1769200000001</c:v>
                </c:pt>
                <c:pt idx="6383">
                  <c:v>1526.416663</c:v>
                </c:pt>
                <c:pt idx="6384">
                  <c:v>1526.6542870000001</c:v>
                </c:pt>
                <c:pt idx="6385">
                  <c:v>1526.88626</c:v>
                </c:pt>
                <c:pt idx="6386">
                  <c:v>1527.1262710000001</c:v>
                </c:pt>
                <c:pt idx="6387">
                  <c:v>1527.366027</c:v>
                </c:pt>
                <c:pt idx="6388">
                  <c:v>1527.60689</c:v>
                </c:pt>
                <c:pt idx="6389">
                  <c:v>1527.84764</c:v>
                </c:pt>
                <c:pt idx="6390">
                  <c:v>1528.0886459999999</c:v>
                </c:pt>
                <c:pt idx="6391">
                  <c:v>1528.3283140000001</c:v>
                </c:pt>
                <c:pt idx="6392">
                  <c:v>1528.56897</c:v>
                </c:pt>
                <c:pt idx="6393">
                  <c:v>1528.8073429999999</c:v>
                </c:pt>
                <c:pt idx="6394">
                  <c:v>1529.047194</c:v>
                </c:pt>
                <c:pt idx="6395">
                  <c:v>1529.2753520000001</c:v>
                </c:pt>
                <c:pt idx="6396">
                  <c:v>1529.515359</c:v>
                </c:pt>
                <c:pt idx="6397">
                  <c:v>1529.755242</c:v>
                </c:pt>
                <c:pt idx="6398">
                  <c:v>1529.99523</c:v>
                </c:pt>
                <c:pt idx="6399">
                  <c:v>1530.2352719999999</c:v>
                </c:pt>
                <c:pt idx="6400">
                  <c:v>1530.4751229999999</c:v>
                </c:pt>
                <c:pt idx="6401">
                  <c:v>1530.7158420000001</c:v>
                </c:pt>
                <c:pt idx="6402">
                  <c:v>1530.956944</c:v>
                </c:pt>
                <c:pt idx="6403">
                  <c:v>1531.196731</c:v>
                </c:pt>
                <c:pt idx="6404">
                  <c:v>1531.4356780000001</c:v>
                </c:pt>
                <c:pt idx="6405">
                  <c:v>1531.67527</c:v>
                </c:pt>
                <c:pt idx="6406">
                  <c:v>1531.9151730000001</c:v>
                </c:pt>
                <c:pt idx="6407">
                  <c:v>1532.145346</c:v>
                </c:pt>
                <c:pt idx="6408">
                  <c:v>1532.385143</c:v>
                </c:pt>
                <c:pt idx="6409">
                  <c:v>1532.6277110000001</c:v>
                </c:pt>
                <c:pt idx="6410">
                  <c:v>1532.8668439999999</c:v>
                </c:pt>
                <c:pt idx="6411">
                  <c:v>1533.1050680000001</c:v>
                </c:pt>
                <c:pt idx="6412">
                  <c:v>1533.3459789999999</c:v>
                </c:pt>
                <c:pt idx="6413">
                  <c:v>1533.5856450000001</c:v>
                </c:pt>
                <c:pt idx="6414">
                  <c:v>1533.8254079999999</c:v>
                </c:pt>
                <c:pt idx="6415">
                  <c:v>1534.065122</c:v>
                </c:pt>
                <c:pt idx="6416">
                  <c:v>1534.3057100000001</c:v>
                </c:pt>
                <c:pt idx="6417">
                  <c:v>1534.545218</c:v>
                </c:pt>
                <c:pt idx="6418">
                  <c:v>1534.783009</c:v>
                </c:pt>
                <c:pt idx="6419">
                  <c:v>1535.0237050000001</c:v>
                </c:pt>
                <c:pt idx="6420">
                  <c:v>1535.26145</c:v>
                </c:pt>
                <c:pt idx="6421">
                  <c:v>1535.4992769999999</c:v>
                </c:pt>
                <c:pt idx="6422">
                  <c:v>1535.737073</c:v>
                </c:pt>
                <c:pt idx="6423">
                  <c:v>1535.9778739999999</c:v>
                </c:pt>
                <c:pt idx="6424">
                  <c:v>1536.216064</c:v>
                </c:pt>
                <c:pt idx="6425">
                  <c:v>1536.454033</c:v>
                </c:pt>
                <c:pt idx="6426">
                  <c:v>1536.692976</c:v>
                </c:pt>
                <c:pt idx="6427">
                  <c:v>1536.930955</c:v>
                </c:pt>
                <c:pt idx="6428">
                  <c:v>1537.1700330000001</c:v>
                </c:pt>
                <c:pt idx="6429">
                  <c:v>1537.4089650000001</c:v>
                </c:pt>
                <c:pt idx="6430">
                  <c:v>1537.6487830000001</c:v>
                </c:pt>
                <c:pt idx="6431">
                  <c:v>1537.8876949999999</c:v>
                </c:pt>
                <c:pt idx="6432">
                  <c:v>1538.1287150000001</c:v>
                </c:pt>
                <c:pt idx="6433">
                  <c:v>1538.3678010000001</c:v>
                </c:pt>
                <c:pt idx="6434">
                  <c:v>1538.606845</c:v>
                </c:pt>
                <c:pt idx="6435">
                  <c:v>1538.84581</c:v>
                </c:pt>
                <c:pt idx="6436">
                  <c:v>1539.0842210000001</c:v>
                </c:pt>
                <c:pt idx="6437">
                  <c:v>1539.3221160000001</c:v>
                </c:pt>
                <c:pt idx="6438">
                  <c:v>1539.5602570000001</c:v>
                </c:pt>
                <c:pt idx="6439">
                  <c:v>1539.7983039999999</c:v>
                </c:pt>
                <c:pt idx="6440">
                  <c:v>1540.0363050000001</c:v>
                </c:pt>
                <c:pt idx="6441">
                  <c:v>1540.2760290000001</c:v>
                </c:pt>
                <c:pt idx="6442">
                  <c:v>1540.5141719999999</c:v>
                </c:pt>
                <c:pt idx="6443">
                  <c:v>1540.7549779999999</c:v>
                </c:pt>
                <c:pt idx="6444">
                  <c:v>1540.9921899999999</c:v>
                </c:pt>
                <c:pt idx="6445">
                  <c:v>1541.232929</c:v>
                </c:pt>
                <c:pt idx="6446">
                  <c:v>1541.471125</c:v>
                </c:pt>
                <c:pt idx="6447">
                  <c:v>1541.7090519999999</c:v>
                </c:pt>
                <c:pt idx="6448">
                  <c:v>1541.9473129999999</c:v>
                </c:pt>
                <c:pt idx="6449">
                  <c:v>1542.185403</c:v>
                </c:pt>
                <c:pt idx="6450">
                  <c:v>1542.4234019999999</c:v>
                </c:pt>
                <c:pt idx="6451">
                  <c:v>1542.649868</c:v>
                </c:pt>
                <c:pt idx="6452">
                  <c:v>1542.8879649999999</c:v>
                </c:pt>
                <c:pt idx="6453">
                  <c:v>1543.1268339999999</c:v>
                </c:pt>
                <c:pt idx="6454">
                  <c:v>1543.3651589999999</c:v>
                </c:pt>
                <c:pt idx="6455">
                  <c:v>1543.6032700000001</c:v>
                </c:pt>
                <c:pt idx="6456">
                  <c:v>1543.8427770000001</c:v>
                </c:pt>
                <c:pt idx="6457">
                  <c:v>1544.081271</c:v>
                </c:pt>
                <c:pt idx="6458">
                  <c:v>1544.3075899999999</c:v>
                </c:pt>
                <c:pt idx="6459">
                  <c:v>1544.5443640000001</c:v>
                </c:pt>
                <c:pt idx="6460">
                  <c:v>1544.7824089999999</c:v>
                </c:pt>
                <c:pt idx="6461">
                  <c:v>1545.0326130000001</c:v>
                </c:pt>
                <c:pt idx="6462">
                  <c:v>1545.270172</c:v>
                </c:pt>
                <c:pt idx="6463">
                  <c:v>1545.5096040000001</c:v>
                </c:pt>
                <c:pt idx="6464">
                  <c:v>1545.7472969999999</c:v>
                </c:pt>
                <c:pt idx="6465">
                  <c:v>1545.98792</c:v>
                </c:pt>
                <c:pt idx="6466">
                  <c:v>1546.2286919999999</c:v>
                </c:pt>
                <c:pt idx="6467">
                  <c:v>1546.4675589999999</c:v>
                </c:pt>
                <c:pt idx="6468">
                  <c:v>1546.7053860000001</c:v>
                </c:pt>
                <c:pt idx="6469">
                  <c:v>1546.94319</c:v>
                </c:pt>
                <c:pt idx="6470">
                  <c:v>1547.1812540000001</c:v>
                </c:pt>
                <c:pt idx="6471">
                  <c:v>1547.423728</c:v>
                </c:pt>
                <c:pt idx="6472">
                  <c:v>1547.6633730000001</c:v>
                </c:pt>
                <c:pt idx="6473">
                  <c:v>1547.9039829999999</c:v>
                </c:pt>
                <c:pt idx="6474">
                  <c:v>1548.1325670000001</c:v>
                </c:pt>
                <c:pt idx="6475">
                  <c:v>1548.372394</c:v>
                </c:pt>
                <c:pt idx="6476">
                  <c:v>1548.6122909999999</c:v>
                </c:pt>
                <c:pt idx="6477">
                  <c:v>1548.852967</c:v>
                </c:pt>
                <c:pt idx="6478">
                  <c:v>1549.092789</c:v>
                </c:pt>
                <c:pt idx="6479">
                  <c:v>1549.331653</c:v>
                </c:pt>
                <c:pt idx="6480">
                  <c:v>1549.5706909999999</c:v>
                </c:pt>
                <c:pt idx="6481">
                  <c:v>1549.8083549999999</c:v>
                </c:pt>
                <c:pt idx="6482">
                  <c:v>1550.048117</c:v>
                </c:pt>
                <c:pt idx="6483">
                  <c:v>1550.28926</c:v>
                </c:pt>
                <c:pt idx="6484">
                  <c:v>1550.5279760000001</c:v>
                </c:pt>
                <c:pt idx="6485">
                  <c:v>1550.765617</c:v>
                </c:pt>
                <c:pt idx="6486">
                  <c:v>1551.0053539999999</c:v>
                </c:pt>
                <c:pt idx="6487">
                  <c:v>1551.2463869999999</c:v>
                </c:pt>
                <c:pt idx="6488">
                  <c:v>1551.4860160000001</c:v>
                </c:pt>
                <c:pt idx="6489">
                  <c:v>1551.7265669999999</c:v>
                </c:pt>
                <c:pt idx="6490">
                  <c:v>1551.9662960000001</c:v>
                </c:pt>
                <c:pt idx="6491">
                  <c:v>1552.2069530000001</c:v>
                </c:pt>
                <c:pt idx="6492">
                  <c:v>1552.444759</c:v>
                </c:pt>
                <c:pt idx="6493">
                  <c:v>1552.6824160000001</c:v>
                </c:pt>
                <c:pt idx="6494">
                  <c:v>1552.920155</c:v>
                </c:pt>
                <c:pt idx="6495">
                  <c:v>1553.1607389999999</c:v>
                </c:pt>
                <c:pt idx="6496">
                  <c:v>1553.3996119999999</c:v>
                </c:pt>
                <c:pt idx="6497">
                  <c:v>1553.6372229999999</c:v>
                </c:pt>
                <c:pt idx="6498">
                  <c:v>1553.877776</c:v>
                </c:pt>
                <c:pt idx="6499">
                  <c:v>1554.1172630000001</c:v>
                </c:pt>
                <c:pt idx="6500">
                  <c:v>1554.3595849999999</c:v>
                </c:pt>
                <c:pt idx="6501">
                  <c:v>1554.5999429999999</c:v>
                </c:pt>
                <c:pt idx="6502">
                  <c:v>1554.8271649999999</c:v>
                </c:pt>
                <c:pt idx="6503">
                  <c:v>1555.069671</c:v>
                </c:pt>
                <c:pt idx="6504">
                  <c:v>1555.3073939999999</c:v>
                </c:pt>
                <c:pt idx="6505">
                  <c:v>1555.547969</c:v>
                </c:pt>
                <c:pt idx="6506">
                  <c:v>1555.7875429999999</c:v>
                </c:pt>
                <c:pt idx="6507">
                  <c:v>1556.027936</c:v>
                </c:pt>
                <c:pt idx="6508">
                  <c:v>1556.2665790000001</c:v>
                </c:pt>
                <c:pt idx="6509">
                  <c:v>1556.5041739999999</c:v>
                </c:pt>
                <c:pt idx="6510">
                  <c:v>1556.7446649999999</c:v>
                </c:pt>
                <c:pt idx="6511">
                  <c:v>1556.9848870000001</c:v>
                </c:pt>
                <c:pt idx="6512">
                  <c:v>1557.224125</c:v>
                </c:pt>
                <c:pt idx="6513">
                  <c:v>1557.465872</c:v>
                </c:pt>
                <c:pt idx="6514">
                  <c:v>1557.7059919999999</c:v>
                </c:pt>
                <c:pt idx="6515">
                  <c:v>1557.944297</c:v>
                </c:pt>
                <c:pt idx="6516">
                  <c:v>1558.1865660000001</c:v>
                </c:pt>
                <c:pt idx="6517">
                  <c:v>1558.4267440000001</c:v>
                </c:pt>
                <c:pt idx="6518">
                  <c:v>1558.664088</c:v>
                </c:pt>
                <c:pt idx="6519">
                  <c:v>1558.9034059999999</c:v>
                </c:pt>
                <c:pt idx="6520">
                  <c:v>1559.1411270000001</c:v>
                </c:pt>
                <c:pt idx="6521">
                  <c:v>1559.380214</c:v>
                </c:pt>
                <c:pt idx="6522">
                  <c:v>1559.618649</c:v>
                </c:pt>
                <c:pt idx="6523">
                  <c:v>1559.8562449999999</c:v>
                </c:pt>
                <c:pt idx="6524">
                  <c:v>1560.094126</c:v>
                </c:pt>
                <c:pt idx="6525">
                  <c:v>1560.3327180000001</c:v>
                </c:pt>
                <c:pt idx="6526">
                  <c:v>1560.5704229999999</c:v>
                </c:pt>
                <c:pt idx="6527">
                  <c:v>1560.8106499999999</c:v>
                </c:pt>
                <c:pt idx="6528">
                  <c:v>1561.050156</c:v>
                </c:pt>
                <c:pt idx="6529">
                  <c:v>1561.291657</c:v>
                </c:pt>
                <c:pt idx="6530">
                  <c:v>1561.5315619999999</c:v>
                </c:pt>
                <c:pt idx="6531">
                  <c:v>1561.7720059999999</c:v>
                </c:pt>
                <c:pt idx="6532">
                  <c:v>1562.0155520000001</c:v>
                </c:pt>
                <c:pt idx="6533">
                  <c:v>1562.2456299999999</c:v>
                </c:pt>
                <c:pt idx="6534">
                  <c:v>1562.4856689999999</c:v>
                </c:pt>
                <c:pt idx="6535">
                  <c:v>1562.724324</c:v>
                </c:pt>
                <c:pt idx="6536">
                  <c:v>1562.9650079999999</c:v>
                </c:pt>
                <c:pt idx="6537">
                  <c:v>1563.2065299999999</c:v>
                </c:pt>
                <c:pt idx="6538">
                  <c:v>1563.445209</c:v>
                </c:pt>
                <c:pt idx="6539">
                  <c:v>1563.686561</c:v>
                </c:pt>
                <c:pt idx="6540">
                  <c:v>1563.9271630000001</c:v>
                </c:pt>
                <c:pt idx="6541">
                  <c:v>1564.168561</c:v>
                </c:pt>
                <c:pt idx="6542">
                  <c:v>1564.4070039999999</c:v>
                </c:pt>
                <c:pt idx="6543">
                  <c:v>1564.6453750000001</c:v>
                </c:pt>
                <c:pt idx="6544">
                  <c:v>1564.884922</c:v>
                </c:pt>
                <c:pt idx="6545">
                  <c:v>1565.124564</c:v>
                </c:pt>
                <c:pt idx="6546">
                  <c:v>1565.365859</c:v>
                </c:pt>
                <c:pt idx="6547">
                  <c:v>1565.5958639999999</c:v>
                </c:pt>
                <c:pt idx="6548">
                  <c:v>1565.8376270000001</c:v>
                </c:pt>
                <c:pt idx="6549">
                  <c:v>1566.0775630000001</c:v>
                </c:pt>
                <c:pt idx="6550">
                  <c:v>1566.3180480000001</c:v>
                </c:pt>
                <c:pt idx="6551">
                  <c:v>1566.55825</c:v>
                </c:pt>
                <c:pt idx="6552">
                  <c:v>1566.800387</c:v>
                </c:pt>
                <c:pt idx="6553">
                  <c:v>1567.0312409999999</c:v>
                </c:pt>
                <c:pt idx="6554">
                  <c:v>1567.2726279999999</c:v>
                </c:pt>
                <c:pt idx="6555">
                  <c:v>1567.513066</c:v>
                </c:pt>
                <c:pt idx="6556">
                  <c:v>1567.752774</c:v>
                </c:pt>
                <c:pt idx="6557">
                  <c:v>1567.9926170000001</c:v>
                </c:pt>
                <c:pt idx="6558">
                  <c:v>1568.2325940000001</c:v>
                </c:pt>
                <c:pt idx="6559">
                  <c:v>1568.4730219999999</c:v>
                </c:pt>
                <c:pt idx="6560">
                  <c:v>1568.714575</c:v>
                </c:pt>
                <c:pt idx="6561">
                  <c:v>1568.9559589999999</c:v>
                </c:pt>
                <c:pt idx="6562">
                  <c:v>1569.1842340000001</c:v>
                </c:pt>
                <c:pt idx="6563">
                  <c:v>1569.425677</c:v>
                </c:pt>
                <c:pt idx="6564">
                  <c:v>1569.6661240000001</c:v>
                </c:pt>
                <c:pt idx="6565">
                  <c:v>1569.90833</c:v>
                </c:pt>
                <c:pt idx="6566">
                  <c:v>1570.1498810000001</c:v>
                </c:pt>
                <c:pt idx="6567">
                  <c:v>1570.38833</c:v>
                </c:pt>
                <c:pt idx="6568">
                  <c:v>1570.617393</c:v>
                </c:pt>
                <c:pt idx="6569">
                  <c:v>1570.8671770000001</c:v>
                </c:pt>
                <c:pt idx="6570">
                  <c:v>1571.1066969999999</c:v>
                </c:pt>
                <c:pt idx="6571">
                  <c:v>1571.3459769999999</c:v>
                </c:pt>
                <c:pt idx="6572">
                  <c:v>1571.58322</c:v>
                </c:pt>
                <c:pt idx="6573">
                  <c:v>1571.82332</c:v>
                </c:pt>
                <c:pt idx="6574">
                  <c:v>1572.062829</c:v>
                </c:pt>
                <c:pt idx="6575">
                  <c:v>1572.301966</c:v>
                </c:pt>
                <c:pt idx="6576">
                  <c:v>1572.539248</c:v>
                </c:pt>
                <c:pt idx="6577">
                  <c:v>1572.7793750000001</c:v>
                </c:pt>
                <c:pt idx="6578">
                  <c:v>1573.0096169999999</c:v>
                </c:pt>
                <c:pt idx="6579">
                  <c:v>1573.248996</c:v>
                </c:pt>
                <c:pt idx="6580">
                  <c:v>1573.490329</c:v>
                </c:pt>
                <c:pt idx="6581">
                  <c:v>1573.7341730000001</c:v>
                </c:pt>
                <c:pt idx="6582">
                  <c:v>1573.9651240000001</c:v>
                </c:pt>
                <c:pt idx="6583">
                  <c:v>1574.207357</c:v>
                </c:pt>
                <c:pt idx="6584">
                  <c:v>1574.4507349999999</c:v>
                </c:pt>
                <c:pt idx="6585">
                  <c:v>1574.6892069999999</c:v>
                </c:pt>
                <c:pt idx="6586">
                  <c:v>1574.928746</c:v>
                </c:pt>
                <c:pt idx="6587">
                  <c:v>1575.1673940000001</c:v>
                </c:pt>
                <c:pt idx="6588">
                  <c:v>1575.406931</c:v>
                </c:pt>
                <c:pt idx="6589">
                  <c:v>1575.6479830000001</c:v>
                </c:pt>
                <c:pt idx="6590">
                  <c:v>1575.8871260000001</c:v>
                </c:pt>
                <c:pt idx="6591">
                  <c:v>1576.118978</c:v>
                </c:pt>
                <c:pt idx="6592">
                  <c:v>1576.357706</c:v>
                </c:pt>
                <c:pt idx="6593">
                  <c:v>1576.596153</c:v>
                </c:pt>
                <c:pt idx="6594">
                  <c:v>1576.8383140000001</c:v>
                </c:pt>
                <c:pt idx="6595">
                  <c:v>1577.0803860000001</c:v>
                </c:pt>
                <c:pt idx="6596">
                  <c:v>1577.3216399999999</c:v>
                </c:pt>
                <c:pt idx="6597">
                  <c:v>1577.560974</c:v>
                </c:pt>
                <c:pt idx="6598">
                  <c:v>1577.7899849999999</c:v>
                </c:pt>
                <c:pt idx="6599">
                  <c:v>1578.0294220000001</c:v>
                </c:pt>
                <c:pt idx="6600">
                  <c:v>1578.268885</c:v>
                </c:pt>
                <c:pt idx="6601">
                  <c:v>1578.5073850000001</c:v>
                </c:pt>
                <c:pt idx="6602">
                  <c:v>1578.7460900000001</c:v>
                </c:pt>
                <c:pt idx="6603">
                  <c:v>1578.988253</c:v>
                </c:pt>
                <c:pt idx="6604">
                  <c:v>1579.227928</c:v>
                </c:pt>
                <c:pt idx="6605">
                  <c:v>1579.468265</c:v>
                </c:pt>
                <c:pt idx="6606">
                  <c:v>1579.709683</c:v>
                </c:pt>
                <c:pt idx="6607">
                  <c:v>1579.9480779999999</c:v>
                </c:pt>
                <c:pt idx="6608">
                  <c:v>1580.1884319999999</c:v>
                </c:pt>
                <c:pt idx="6609">
                  <c:v>1580.419169</c:v>
                </c:pt>
                <c:pt idx="6610">
                  <c:v>1580.661341</c:v>
                </c:pt>
                <c:pt idx="6611">
                  <c:v>1580.900954</c:v>
                </c:pt>
                <c:pt idx="6612">
                  <c:v>1581.139715</c:v>
                </c:pt>
                <c:pt idx="6613">
                  <c:v>1581.3782679999999</c:v>
                </c:pt>
                <c:pt idx="6614">
                  <c:v>1581.6179589999999</c:v>
                </c:pt>
                <c:pt idx="6615">
                  <c:v>1581.8565779999999</c:v>
                </c:pt>
                <c:pt idx="6616">
                  <c:v>1582.0954220000001</c:v>
                </c:pt>
                <c:pt idx="6617">
                  <c:v>1582.3348759999999</c:v>
                </c:pt>
                <c:pt idx="6618">
                  <c:v>1582.5753340000001</c:v>
                </c:pt>
                <c:pt idx="6619">
                  <c:v>1582.8174300000001</c:v>
                </c:pt>
                <c:pt idx="6620">
                  <c:v>1583.0478479999999</c:v>
                </c:pt>
                <c:pt idx="6621">
                  <c:v>1583.2985630000001</c:v>
                </c:pt>
                <c:pt idx="6622">
                  <c:v>1583.5273970000001</c:v>
                </c:pt>
                <c:pt idx="6623">
                  <c:v>1583.771213</c:v>
                </c:pt>
                <c:pt idx="6624">
                  <c:v>1584.013328</c:v>
                </c:pt>
                <c:pt idx="6625">
                  <c:v>1584.2468200000001</c:v>
                </c:pt>
                <c:pt idx="6626">
                  <c:v>1584.486562</c:v>
                </c:pt>
                <c:pt idx="6627">
                  <c:v>1584.731546</c:v>
                </c:pt>
                <c:pt idx="6628">
                  <c:v>1584.972945</c:v>
                </c:pt>
                <c:pt idx="6629">
                  <c:v>1585.201039</c:v>
                </c:pt>
                <c:pt idx="6630">
                  <c:v>1585.4434020000001</c:v>
                </c:pt>
                <c:pt idx="6631">
                  <c:v>1585.6865789999999</c:v>
                </c:pt>
                <c:pt idx="6632">
                  <c:v>1585.927109</c:v>
                </c:pt>
                <c:pt idx="6633">
                  <c:v>1586.1685970000001</c:v>
                </c:pt>
                <c:pt idx="6634">
                  <c:v>1586.407107</c:v>
                </c:pt>
                <c:pt idx="6635">
                  <c:v>1586.63879</c:v>
                </c:pt>
                <c:pt idx="6636">
                  <c:v>1586.879156</c:v>
                </c:pt>
                <c:pt idx="6637">
                  <c:v>1587.121259</c:v>
                </c:pt>
                <c:pt idx="6638">
                  <c:v>1587.3626859999999</c:v>
                </c:pt>
                <c:pt idx="6639">
                  <c:v>1587.603942</c:v>
                </c:pt>
                <c:pt idx="6640">
                  <c:v>1587.8328570000001</c:v>
                </c:pt>
                <c:pt idx="6641">
                  <c:v>1588.0733279999999</c:v>
                </c:pt>
                <c:pt idx="6642">
                  <c:v>1588.3148610000001</c:v>
                </c:pt>
                <c:pt idx="6643">
                  <c:v>1588.5552640000001</c:v>
                </c:pt>
                <c:pt idx="6644">
                  <c:v>1588.796699</c:v>
                </c:pt>
                <c:pt idx="6645">
                  <c:v>1589.0370820000001</c:v>
                </c:pt>
                <c:pt idx="6646">
                  <c:v>1589.277163</c:v>
                </c:pt>
                <c:pt idx="6647">
                  <c:v>1589.50614</c:v>
                </c:pt>
                <c:pt idx="6648">
                  <c:v>1589.747807</c:v>
                </c:pt>
                <c:pt idx="6649">
                  <c:v>1589.988298</c:v>
                </c:pt>
                <c:pt idx="6650">
                  <c:v>1590.2316450000001</c:v>
                </c:pt>
                <c:pt idx="6651">
                  <c:v>1590.472949</c:v>
                </c:pt>
                <c:pt idx="6652">
                  <c:v>1590.712104</c:v>
                </c:pt>
                <c:pt idx="6653">
                  <c:v>1590.941167</c:v>
                </c:pt>
                <c:pt idx="6654">
                  <c:v>1591.1829190000001</c:v>
                </c:pt>
                <c:pt idx="6655">
                  <c:v>1591.4245880000001</c:v>
                </c:pt>
                <c:pt idx="6656">
                  <c:v>1591.66508</c:v>
                </c:pt>
                <c:pt idx="6657">
                  <c:v>1591.9065519999999</c:v>
                </c:pt>
                <c:pt idx="6658">
                  <c:v>1592.147982</c:v>
                </c:pt>
                <c:pt idx="6659">
                  <c:v>1592.3768660000001</c:v>
                </c:pt>
                <c:pt idx="6660">
                  <c:v>1592.617407</c:v>
                </c:pt>
                <c:pt idx="6661">
                  <c:v>1592.858794</c:v>
                </c:pt>
                <c:pt idx="6662">
                  <c:v>1593.099258</c:v>
                </c:pt>
                <c:pt idx="6663">
                  <c:v>1593.3389219999999</c:v>
                </c:pt>
                <c:pt idx="6664">
                  <c:v>1593.57871</c:v>
                </c:pt>
                <c:pt idx="6665">
                  <c:v>1593.8172179999999</c:v>
                </c:pt>
                <c:pt idx="6666">
                  <c:v>1594.0569860000001</c:v>
                </c:pt>
                <c:pt idx="6667">
                  <c:v>1594.296106</c:v>
                </c:pt>
                <c:pt idx="6668">
                  <c:v>1594.53585</c:v>
                </c:pt>
                <c:pt idx="6669">
                  <c:v>1594.77442</c:v>
                </c:pt>
                <c:pt idx="6670">
                  <c:v>1595.0131260000001</c:v>
                </c:pt>
                <c:pt idx="6671">
                  <c:v>1595.2531590000001</c:v>
                </c:pt>
                <c:pt idx="6672">
                  <c:v>1595.4927259999999</c:v>
                </c:pt>
                <c:pt idx="6673">
                  <c:v>1595.7311709999999</c:v>
                </c:pt>
                <c:pt idx="6674">
                  <c:v>1595.972749</c:v>
                </c:pt>
                <c:pt idx="6675">
                  <c:v>1596.211276</c:v>
                </c:pt>
                <c:pt idx="6676">
                  <c:v>1596.4525940000001</c:v>
                </c:pt>
                <c:pt idx="6677">
                  <c:v>1596.6825859999999</c:v>
                </c:pt>
                <c:pt idx="6678">
                  <c:v>1596.9231159999999</c:v>
                </c:pt>
                <c:pt idx="6679">
                  <c:v>1597.165311</c:v>
                </c:pt>
                <c:pt idx="6680">
                  <c:v>1597.4069710000001</c:v>
                </c:pt>
                <c:pt idx="6681">
                  <c:v>1597.646373</c:v>
                </c:pt>
                <c:pt idx="6682">
                  <c:v>1597.876767</c:v>
                </c:pt>
                <c:pt idx="6683">
                  <c:v>1598.116728</c:v>
                </c:pt>
                <c:pt idx="6684">
                  <c:v>1598.3567439999999</c:v>
                </c:pt>
                <c:pt idx="6685">
                  <c:v>1598.5966679999999</c:v>
                </c:pt>
                <c:pt idx="6686">
                  <c:v>1598.8373779999999</c:v>
                </c:pt>
                <c:pt idx="6687">
                  <c:v>1599.0789850000001</c:v>
                </c:pt>
                <c:pt idx="6688">
                  <c:v>1599.317194</c:v>
                </c:pt>
                <c:pt idx="6689">
                  <c:v>1599.5558109999999</c:v>
                </c:pt>
                <c:pt idx="6690">
                  <c:v>1599.7947879999999</c:v>
                </c:pt>
                <c:pt idx="6691">
                  <c:v>1600.032434</c:v>
                </c:pt>
                <c:pt idx="6692">
                  <c:v>1600.2726869999999</c:v>
                </c:pt>
                <c:pt idx="6693">
                  <c:v>1600.512782</c:v>
                </c:pt>
                <c:pt idx="6694">
                  <c:v>1600.751634</c:v>
                </c:pt>
                <c:pt idx="6695">
                  <c:v>1600.9891070000001</c:v>
                </c:pt>
                <c:pt idx="6696">
                  <c:v>1601.2381929999999</c:v>
                </c:pt>
                <c:pt idx="6697">
                  <c:v>1601.4754479999999</c:v>
                </c:pt>
                <c:pt idx="6698">
                  <c:v>1601.713661</c:v>
                </c:pt>
                <c:pt idx="6699">
                  <c:v>1601.9512910000001</c:v>
                </c:pt>
                <c:pt idx="6700">
                  <c:v>1602.1898430000001</c:v>
                </c:pt>
                <c:pt idx="6701">
                  <c:v>1602.4291880000001</c:v>
                </c:pt>
                <c:pt idx="6702">
                  <c:v>1602.667739</c:v>
                </c:pt>
                <c:pt idx="6703">
                  <c:v>1602.9052589999999</c:v>
                </c:pt>
                <c:pt idx="6704">
                  <c:v>1603.1431729999999</c:v>
                </c:pt>
                <c:pt idx="6705">
                  <c:v>1603.3815460000001</c:v>
                </c:pt>
                <c:pt idx="6706">
                  <c:v>1603.6199779999999</c:v>
                </c:pt>
                <c:pt idx="6707">
                  <c:v>1603.8581280000001</c:v>
                </c:pt>
                <c:pt idx="6708">
                  <c:v>1604.0974409999999</c:v>
                </c:pt>
                <c:pt idx="6709">
                  <c:v>1604.3381810000001</c:v>
                </c:pt>
                <c:pt idx="6710">
                  <c:v>1604.578548</c:v>
                </c:pt>
                <c:pt idx="6711">
                  <c:v>1604.8187829999999</c:v>
                </c:pt>
                <c:pt idx="6712">
                  <c:v>1605.057536</c:v>
                </c:pt>
                <c:pt idx="6713">
                  <c:v>1605.298368</c:v>
                </c:pt>
                <c:pt idx="6714">
                  <c:v>1605.552541</c:v>
                </c:pt>
                <c:pt idx="6715">
                  <c:v>1605.79276</c:v>
                </c:pt>
                <c:pt idx="6716">
                  <c:v>1606.0322590000001</c:v>
                </c:pt>
                <c:pt idx="6717">
                  <c:v>1606.2707210000001</c:v>
                </c:pt>
                <c:pt idx="6718">
                  <c:v>1606.508302</c:v>
                </c:pt>
                <c:pt idx="6719">
                  <c:v>1606.746903</c:v>
                </c:pt>
                <c:pt idx="6720">
                  <c:v>1606.985917</c:v>
                </c:pt>
                <c:pt idx="6721">
                  <c:v>1607.2254049999999</c:v>
                </c:pt>
                <c:pt idx="6722">
                  <c:v>1607.4630540000001</c:v>
                </c:pt>
                <c:pt idx="6723">
                  <c:v>1607.6898490000001</c:v>
                </c:pt>
                <c:pt idx="6724">
                  <c:v>1607.9285520000001</c:v>
                </c:pt>
                <c:pt idx="6725">
                  <c:v>1608.1662229999999</c:v>
                </c:pt>
                <c:pt idx="6726">
                  <c:v>1608.4049110000001</c:v>
                </c:pt>
                <c:pt idx="6727">
                  <c:v>1608.644292</c:v>
                </c:pt>
                <c:pt idx="6728">
                  <c:v>1608.8932729999999</c:v>
                </c:pt>
                <c:pt idx="6729">
                  <c:v>1609.1212210000001</c:v>
                </c:pt>
                <c:pt idx="6730">
                  <c:v>1609.3472959999999</c:v>
                </c:pt>
                <c:pt idx="6731">
                  <c:v>1609.587732</c:v>
                </c:pt>
                <c:pt idx="6732">
                  <c:v>1609.8271159999999</c:v>
                </c:pt>
                <c:pt idx="6733">
                  <c:v>1610.066435</c:v>
                </c:pt>
                <c:pt idx="6734">
                  <c:v>1610.3067040000001</c:v>
                </c:pt>
                <c:pt idx="6735">
                  <c:v>1610.54411</c:v>
                </c:pt>
                <c:pt idx="6736">
                  <c:v>1610.782618</c:v>
                </c:pt>
                <c:pt idx="6737">
                  <c:v>1611.020231</c:v>
                </c:pt>
                <c:pt idx="6738">
                  <c:v>1611.262645</c:v>
                </c:pt>
                <c:pt idx="6739">
                  <c:v>1611.5002030000001</c:v>
                </c:pt>
                <c:pt idx="6740">
                  <c:v>1611.742661</c:v>
                </c:pt>
                <c:pt idx="6741">
                  <c:v>1611.9803649999999</c:v>
                </c:pt>
                <c:pt idx="6742">
                  <c:v>1612.220141</c:v>
                </c:pt>
                <c:pt idx="6743">
                  <c:v>1612.460783</c:v>
                </c:pt>
                <c:pt idx="6744">
                  <c:v>1612.7003669999999</c:v>
                </c:pt>
                <c:pt idx="6745">
                  <c:v>1612.9426470000001</c:v>
                </c:pt>
                <c:pt idx="6746">
                  <c:v>1613.171012</c:v>
                </c:pt>
                <c:pt idx="6747">
                  <c:v>1613.3972000000001</c:v>
                </c:pt>
                <c:pt idx="6748">
                  <c:v>1613.6378520000001</c:v>
                </c:pt>
                <c:pt idx="6749">
                  <c:v>1613.876579</c:v>
                </c:pt>
                <c:pt idx="6750">
                  <c:v>1614.115742</c:v>
                </c:pt>
                <c:pt idx="6751">
                  <c:v>1614.35475</c:v>
                </c:pt>
                <c:pt idx="6752">
                  <c:v>1614.5937739999999</c:v>
                </c:pt>
                <c:pt idx="6753">
                  <c:v>1614.8326939999999</c:v>
                </c:pt>
                <c:pt idx="6754">
                  <c:v>1615.071017</c:v>
                </c:pt>
                <c:pt idx="6755">
                  <c:v>1615.3118730000001</c:v>
                </c:pt>
                <c:pt idx="6756">
                  <c:v>1615.5528670000001</c:v>
                </c:pt>
                <c:pt idx="6757">
                  <c:v>1615.7919710000001</c:v>
                </c:pt>
                <c:pt idx="6758">
                  <c:v>1616.031154</c:v>
                </c:pt>
                <c:pt idx="6759">
                  <c:v>1616.2736050000001</c:v>
                </c:pt>
                <c:pt idx="6760">
                  <c:v>1616.5127709999999</c:v>
                </c:pt>
                <c:pt idx="6761">
                  <c:v>1616.7535809999999</c:v>
                </c:pt>
                <c:pt idx="6762">
                  <c:v>1616.9945319999999</c:v>
                </c:pt>
                <c:pt idx="6763">
                  <c:v>1617.2343089999999</c:v>
                </c:pt>
                <c:pt idx="6764">
                  <c:v>1617.4740280000001</c:v>
                </c:pt>
                <c:pt idx="6765">
                  <c:v>1617.7145989999999</c:v>
                </c:pt>
                <c:pt idx="6766">
                  <c:v>1617.943188</c:v>
                </c:pt>
                <c:pt idx="6767">
                  <c:v>1618.183215</c:v>
                </c:pt>
                <c:pt idx="6768">
                  <c:v>1618.423041</c:v>
                </c:pt>
                <c:pt idx="6769">
                  <c:v>1618.6637840000001</c:v>
                </c:pt>
                <c:pt idx="6770">
                  <c:v>1618.904978</c:v>
                </c:pt>
                <c:pt idx="6771">
                  <c:v>1619.144839</c:v>
                </c:pt>
                <c:pt idx="6772">
                  <c:v>1619.3857760000001</c:v>
                </c:pt>
                <c:pt idx="6773">
                  <c:v>1619.6234380000001</c:v>
                </c:pt>
                <c:pt idx="6774">
                  <c:v>1619.8609220000001</c:v>
                </c:pt>
                <c:pt idx="6775">
                  <c:v>1620.098684</c:v>
                </c:pt>
                <c:pt idx="6776">
                  <c:v>1620.3378620000001</c:v>
                </c:pt>
                <c:pt idx="6777">
                  <c:v>1620.5768559999999</c:v>
                </c:pt>
                <c:pt idx="6778">
                  <c:v>1620.8151559999999</c:v>
                </c:pt>
                <c:pt idx="6779">
                  <c:v>1621.0658430000001</c:v>
                </c:pt>
                <c:pt idx="6780">
                  <c:v>1621.305607</c:v>
                </c:pt>
                <c:pt idx="6781">
                  <c:v>1621.5441229999999</c:v>
                </c:pt>
                <c:pt idx="6782">
                  <c:v>1621.7745359999999</c:v>
                </c:pt>
                <c:pt idx="6783">
                  <c:v>1622.013807</c:v>
                </c:pt>
                <c:pt idx="6784">
                  <c:v>1622.252753</c:v>
                </c:pt>
                <c:pt idx="6785">
                  <c:v>1622.479159</c:v>
                </c:pt>
                <c:pt idx="6786">
                  <c:v>1622.7172660000001</c:v>
                </c:pt>
                <c:pt idx="6787">
                  <c:v>1622.9552570000001</c:v>
                </c:pt>
                <c:pt idx="6788">
                  <c:v>1623.1934450000001</c:v>
                </c:pt>
                <c:pt idx="6789">
                  <c:v>1623.431292</c:v>
                </c:pt>
                <c:pt idx="6790">
                  <c:v>1623.6712439999999</c:v>
                </c:pt>
                <c:pt idx="6791">
                  <c:v>1623.9094009999999</c:v>
                </c:pt>
                <c:pt idx="6792">
                  <c:v>1624.1493479999999</c:v>
                </c:pt>
                <c:pt idx="6793">
                  <c:v>1624.389246</c:v>
                </c:pt>
                <c:pt idx="6794">
                  <c:v>1624.6273839999999</c:v>
                </c:pt>
                <c:pt idx="6795">
                  <c:v>1624.8672329999999</c:v>
                </c:pt>
                <c:pt idx="6796">
                  <c:v>1625.1072489999999</c:v>
                </c:pt>
                <c:pt idx="6797">
                  <c:v>1625.3496439999999</c:v>
                </c:pt>
                <c:pt idx="6798">
                  <c:v>1625.5885579999999</c:v>
                </c:pt>
                <c:pt idx="6799">
                  <c:v>1625.8308569999999</c:v>
                </c:pt>
                <c:pt idx="6800">
                  <c:v>1626.0698</c:v>
                </c:pt>
                <c:pt idx="6801">
                  <c:v>1626.308628</c:v>
                </c:pt>
                <c:pt idx="6802">
                  <c:v>1626.547656</c:v>
                </c:pt>
                <c:pt idx="6803">
                  <c:v>1626.7854010000001</c:v>
                </c:pt>
                <c:pt idx="6804">
                  <c:v>1627.025175</c:v>
                </c:pt>
                <c:pt idx="6805">
                  <c:v>1627.2662150000001</c:v>
                </c:pt>
                <c:pt idx="6806">
                  <c:v>1627.5068839999999</c:v>
                </c:pt>
                <c:pt idx="6807">
                  <c:v>1627.73524</c:v>
                </c:pt>
                <c:pt idx="6808">
                  <c:v>1627.9628499999999</c:v>
                </c:pt>
                <c:pt idx="6809">
                  <c:v>1628.203978</c:v>
                </c:pt>
                <c:pt idx="6810">
                  <c:v>1628.4438299999999</c:v>
                </c:pt>
                <c:pt idx="6811">
                  <c:v>1628.6845780000001</c:v>
                </c:pt>
                <c:pt idx="6812">
                  <c:v>1628.925565</c:v>
                </c:pt>
                <c:pt idx="6813">
                  <c:v>1629.16533</c:v>
                </c:pt>
                <c:pt idx="6814">
                  <c:v>1629.4050549999999</c:v>
                </c:pt>
                <c:pt idx="6815">
                  <c:v>1629.6333520000001</c:v>
                </c:pt>
                <c:pt idx="6816">
                  <c:v>1629.8838149999999</c:v>
                </c:pt>
                <c:pt idx="6817">
                  <c:v>1630.1227730000001</c:v>
                </c:pt>
                <c:pt idx="6818">
                  <c:v>1630.3617409999999</c:v>
                </c:pt>
                <c:pt idx="6819">
                  <c:v>1630.6013680000001</c:v>
                </c:pt>
                <c:pt idx="6820">
                  <c:v>1630.830845</c:v>
                </c:pt>
                <c:pt idx="6821">
                  <c:v>1631.0802590000001</c:v>
                </c:pt>
                <c:pt idx="6822">
                  <c:v>1631.3181649999999</c:v>
                </c:pt>
                <c:pt idx="6823">
                  <c:v>1631.556902</c:v>
                </c:pt>
                <c:pt idx="6824">
                  <c:v>1631.795957</c:v>
                </c:pt>
                <c:pt idx="6825">
                  <c:v>1632.03307</c:v>
                </c:pt>
                <c:pt idx="6826">
                  <c:v>1632.2710509999999</c:v>
                </c:pt>
                <c:pt idx="6827">
                  <c:v>1632.511669</c:v>
                </c:pt>
                <c:pt idx="6828">
                  <c:v>1632.750681</c:v>
                </c:pt>
                <c:pt idx="6829">
                  <c:v>1632.9897860000001</c:v>
                </c:pt>
                <c:pt idx="6830">
                  <c:v>1633.2289639999999</c:v>
                </c:pt>
                <c:pt idx="6831">
                  <c:v>1633.468838</c:v>
                </c:pt>
                <c:pt idx="6832">
                  <c:v>1633.7078899999999</c:v>
                </c:pt>
                <c:pt idx="6833">
                  <c:v>1633.946954</c:v>
                </c:pt>
                <c:pt idx="6834">
                  <c:v>1634.1841059999999</c:v>
                </c:pt>
                <c:pt idx="6835">
                  <c:v>1634.4220789999999</c:v>
                </c:pt>
                <c:pt idx="6836">
                  <c:v>1634.6602479999999</c:v>
                </c:pt>
                <c:pt idx="6837">
                  <c:v>1634.898199</c:v>
                </c:pt>
                <c:pt idx="6838">
                  <c:v>1635.1400349999999</c:v>
                </c:pt>
                <c:pt idx="6839">
                  <c:v>1635.3807959999999</c:v>
                </c:pt>
                <c:pt idx="6840">
                  <c:v>1635.6197930000001</c:v>
                </c:pt>
                <c:pt idx="6841">
                  <c:v>1635.8588199999999</c:v>
                </c:pt>
                <c:pt idx="6842">
                  <c:v>1636.097266</c:v>
                </c:pt>
                <c:pt idx="6843">
                  <c:v>1636.337121</c:v>
                </c:pt>
                <c:pt idx="6844">
                  <c:v>1636.5779359999999</c:v>
                </c:pt>
                <c:pt idx="6845">
                  <c:v>1636.8186390000001</c:v>
                </c:pt>
                <c:pt idx="6846">
                  <c:v>1637.057836</c:v>
                </c:pt>
                <c:pt idx="6847">
                  <c:v>1637.298581</c:v>
                </c:pt>
                <c:pt idx="6848">
                  <c:v>1637.53765</c:v>
                </c:pt>
                <c:pt idx="6849">
                  <c:v>1637.7772540000001</c:v>
                </c:pt>
                <c:pt idx="6850">
                  <c:v>1638.0170820000001</c:v>
                </c:pt>
                <c:pt idx="6851">
                  <c:v>1638.2576690000001</c:v>
                </c:pt>
                <c:pt idx="6852">
                  <c:v>1638.4862860000001</c:v>
                </c:pt>
                <c:pt idx="6853">
                  <c:v>1638.73658</c:v>
                </c:pt>
                <c:pt idx="6854">
                  <c:v>1638.965242</c:v>
                </c:pt>
                <c:pt idx="6855">
                  <c:v>1639.203368</c:v>
                </c:pt>
                <c:pt idx="6856">
                  <c:v>1639.4308289999999</c:v>
                </c:pt>
                <c:pt idx="6857">
                  <c:v>1639.669868</c:v>
                </c:pt>
                <c:pt idx="6858">
                  <c:v>1639.90825</c:v>
                </c:pt>
                <c:pt idx="6859">
                  <c:v>1640.1475760000001</c:v>
                </c:pt>
                <c:pt idx="6860">
                  <c:v>1640.3868990000001</c:v>
                </c:pt>
                <c:pt idx="6861">
                  <c:v>1640.6259869999999</c:v>
                </c:pt>
                <c:pt idx="6862">
                  <c:v>1640.8658640000001</c:v>
                </c:pt>
                <c:pt idx="6863">
                  <c:v>1641.106884</c:v>
                </c:pt>
                <c:pt idx="6864">
                  <c:v>1641.347974</c:v>
                </c:pt>
                <c:pt idx="6865">
                  <c:v>1641.5877149999999</c:v>
                </c:pt>
                <c:pt idx="6866">
                  <c:v>1641.8285780000001</c:v>
                </c:pt>
                <c:pt idx="6867">
                  <c:v>1642.0684040000001</c:v>
                </c:pt>
                <c:pt idx="6868">
                  <c:v>1642.308215</c:v>
                </c:pt>
                <c:pt idx="6869">
                  <c:v>1642.5489190000001</c:v>
                </c:pt>
                <c:pt idx="6870">
                  <c:v>1642.789773</c:v>
                </c:pt>
                <c:pt idx="6871">
                  <c:v>1643.0183549999999</c:v>
                </c:pt>
                <c:pt idx="6872">
                  <c:v>1643.2581640000001</c:v>
                </c:pt>
                <c:pt idx="6873">
                  <c:v>1643.4980410000001</c:v>
                </c:pt>
                <c:pt idx="6874">
                  <c:v>1643.738953</c:v>
                </c:pt>
                <c:pt idx="6875">
                  <c:v>1643.978012</c:v>
                </c:pt>
                <c:pt idx="6876">
                  <c:v>1644.218132</c:v>
                </c:pt>
                <c:pt idx="6877">
                  <c:v>1644.4588140000001</c:v>
                </c:pt>
                <c:pt idx="6878">
                  <c:v>1644.6996200000001</c:v>
                </c:pt>
                <c:pt idx="6879">
                  <c:v>1644.9393709999999</c:v>
                </c:pt>
                <c:pt idx="6880">
                  <c:v>1645.1791069999999</c:v>
                </c:pt>
                <c:pt idx="6881">
                  <c:v>1645.4072450000001</c:v>
                </c:pt>
                <c:pt idx="6882">
                  <c:v>1645.649999</c:v>
                </c:pt>
                <c:pt idx="6883">
                  <c:v>1645.8897010000001</c:v>
                </c:pt>
                <c:pt idx="6884">
                  <c:v>1646.127027</c:v>
                </c:pt>
                <c:pt idx="6885">
                  <c:v>1646.3678870000001</c:v>
                </c:pt>
                <c:pt idx="6886">
                  <c:v>1646.606051</c:v>
                </c:pt>
                <c:pt idx="6887">
                  <c:v>1646.8468989999999</c:v>
                </c:pt>
                <c:pt idx="6888">
                  <c:v>1647.084832</c:v>
                </c:pt>
                <c:pt idx="6889">
                  <c:v>1647.3225640000001</c:v>
                </c:pt>
                <c:pt idx="6890">
                  <c:v>1647.5720550000001</c:v>
                </c:pt>
                <c:pt idx="6891">
                  <c:v>1647.810878</c:v>
                </c:pt>
                <c:pt idx="6892">
                  <c:v>1648.0498270000001</c:v>
                </c:pt>
                <c:pt idx="6893">
                  <c:v>1648.2871339999999</c:v>
                </c:pt>
                <c:pt idx="6894">
                  <c:v>1648.5277140000001</c:v>
                </c:pt>
                <c:pt idx="6895">
                  <c:v>1648.767149</c:v>
                </c:pt>
                <c:pt idx="6896">
                  <c:v>1649.007805</c:v>
                </c:pt>
                <c:pt idx="6897">
                  <c:v>1649.2479860000001</c:v>
                </c:pt>
                <c:pt idx="6898">
                  <c:v>1649.4752000000001</c:v>
                </c:pt>
                <c:pt idx="6899">
                  <c:v>1649.7177819999999</c:v>
                </c:pt>
                <c:pt idx="6900">
                  <c:v>1649.956034</c:v>
                </c:pt>
                <c:pt idx="6901">
                  <c:v>1650.196884</c:v>
                </c:pt>
                <c:pt idx="6902">
                  <c:v>1650.435907</c:v>
                </c:pt>
                <c:pt idx="6903">
                  <c:v>1650.6748620000001</c:v>
                </c:pt>
                <c:pt idx="6904">
                  <c:v>1650.913137</c:v>
                </c:pt>
                <c:pt idx="6905">
                  <c:v>1651.1512230000001</c:v>
                </c:pt>
                <c:pt idx="6906">
                  <c:v>1651.389338</c:v>
                </c:pt>
                <c:pt idx="6907">
                  <c:v>1651.62996</c:v>
                </c:pt>
                <c:pt idx="6908">
                  <c:v>1651.8678</c:v>
                </c:pt>
                <c:pt idx="6909">
                  <c:v>1652.108735</c:v>
                </c:pt>
                <c:pt idx="6910">
                  <c:v>1652.34977</c:v>
                </c:pt>
                <c:pt idx="6911">
                  <c:v>1652.5905620000001</c:v>
                </c:pt>
                <c:pt idx="6912">
                  <c:v>1652.8303080000001</c:v>
                </c:pt>
                <c:pt idx="6913">
                  <c:v>1653.0702269999999</c:v>
                </c:pt>
                <c:pt idx="6914">
                  <c:v>1653.310929</c:v>
                </c:pt>
                <c:pt idx="6915">
                  <c:v>1653.549561</c:v>
                </c:pt>
                <c:pt idx="6916">
                  <c:v>1653.7872640000001</c:v>
                </c:pt>
                <c:pt idx="6917">
                  <c:v>1654.0296229999999</c:v>
                </c:pt>
                <c:pt idx="6918">
                  <c:v>1654.2672520000001</c:v>
                </c:pt>
                <c:pt idx="6919">
                  <c:v>1654.507726</c:v>
                </c:pt>
                <c:pt idx="6920">
                  <c:v>1654.7472</c:v>
                </c:pt>
                <c:pt idx="6921">
                  <c:v>1654.988435</c:v>
                </c:pt>
                <c:pt idx="6922">
                  <c:v>1655.22804</c:v>
                </c:pt>
                <c:pt idx="6923">
                  <c:v>1655.4561639999999</c:v>
                </c:pt>
                <c:pt idx="6924">
                  <c:v>1655.6960730000001</c:v>
                </c:pt>
                <c:pt idx="6925">
                  <c:v>1655.936852</c:v>
                </c:pt>
                <c:pt idx="6926">
                  <c:v>1656.1750139999999</c:v>
                </c:pt>
                <c:pt idx="6927">
                  <c:v>1656.415673</c:v>
                </c:pt>
                <c:pt idx="6928">
                  <c:v>1656.6545510000001</c:v>
                </c:pt>
                <c:pt idx="6929">
                  <c:v>1656.894127</c:v>
                </c:pt>
                <c:pt idx="6930">
                  <c:v>1657.1366829999999</c:v>
                </c:pt>
                <c:pt idx="6931">
                  <c:v>1657.374419</c:v>
                </c:pt>
                <c:pt idx="6932">
                  <c:v>1657.6120129999999</c:v>
                </c:pt>
                <c:pt idx="6933">
                  <c:v>1657.84941</c:v>
                </c:pt>
                <c:pt idx="6934">
                  <c:v>1658.087194</c:v>
                </c:pt>
                <c:pt idx="6935">
                  <c:v>1658.3369660000001</c:v>
                </c:pt>
                <c:pt idx="6936">
                  <c:v>1658.573304</c:v>
                </c:pt>
                <c:pt idx="6937">
                  <c:v>1658.8123840000001</c:v>
                </c:pt>
                <c:pt idx="6938">
                  <c:v>1659.05288</c:v>
                </c:pt>
                <c:pt idx="6939">
                  <c:v>1659.292807</c:v>
                </c:pt>
                <c:pt idx="6940">
                  <c:v>1659.532807</c:v>
                </c:pt>
                <c:pt idx="6941">
                  <c:v>1659.7615989999999</c:v>
                </c:pt>
                <c:pt idx="6942">
                  <c:v>1660.0012119999999</c:v>
                </c:pt>
                <c:pt idx="6943">
                  <c:v>1660.2401050000001</c:v>
                </c:pt>
                <c:pt idx="6944">
                  <c:v>1660.4793320000001</c:v>
                </c:pt>
                <c:pt idx="6945">
                  <c:v>1660.7199129999999</c:v>
                </c:pt>
                <c:pt idx="6946">
                  <c:v>1660.9606940000001</c:v>
                </c:pt>
                <c:pt idx="6947">
                  <c:v>1661.1984130000001</c:v>
                </c:pt>
                <c:pt idx="6948">
                  <c:v>1661.436238</c:v>
                </c:pt>
                <c:pt idx="6949">
                  <c:v>1661.6749580000001</c:v>
                </c:pt>
                <c:pt idx="6950">
                  <c:v>1661.900208</c:v>
                </c:pt>
                <c:pt idx="6951">
                  <c:v>1662.1392780000001</c:v>
                </c:pt>
                <c:pt idx="6952">
                  <c:v>1662.3795560000001</c:v>
                </c:pt>
                <c:pt idx="6953">
                  <c:v>1662.619598</c:v>
                </c:pt>
                <c:pt idx="6954">
                  <c:v>1662.8597110000001</c:v>
                </c:pt>
                <c:pt idx="6955">
                  <c:v>1663.100387</c:v>
                </c:pt>
                <c:pt idx="6956">
                  <c:v>1663.339336</c:v>
                </c:pt>
                <c:pt idx="6957">
                  <c:v>1663.5813880000001</c:v>
                </c:pt>
                <c:pt idx="6958">
                  <c:v>1663.8215740000001</c:v>
                </c:pt>
                <c:pt idx="6959">
                  <c:v>1664.0493530000001</c:v>
                </c:pt>
                <c:pt idx="6960">
                  <c:v>1664.2880439999999</c:v>
                </c:pt>
                <c:pt idx="6961">
                  <c:v>1664.527045</c:v>
                </c:pt>
                <c:pt idx="6962">
                  <c:v>1664.7662270000001</c:v>
                </c:pt>
                <c:pt idx="6963">
                  <c:v>1665.007267</c:v>
                </c:pt>
                <c:pt idx="6964">
                  <c:v>1665.24945</c:v>
                </c:pt>
                <c:pt idx="6965">
                  <c:v>1665.4917499999999</c:v>
                </c:pt>
                <c:pt idx="6966">
                  <c:v>1665.731583</c:v>
                </c:pt>
                <c:pt idx="6967">
                  <c:v>1665.972943</c:v>
                </c:pt>
                <c:pt idx="6968">
                  <c:v>1666.201043</c:v>
                </c:pt>
                <c:pt idx="6969">
                  <c:v>1666.441446</c:v>
                </c:pt>
                <c:pt idx="6970">
                  <c:v>1666.6802339999999</c:v>
                </c:pt>
                <c:pt idx="6971">
                  <c:v>1666.9199679999999</c:v>
                </c:pt>
                <c:pt idx="6972">
                  <c:v>1667.158797</c:v>
                </c:pt>
                <c:pt idx="6973">
                  <c:v>1667.398543</c:v>
                </c:pt>
                <c:pt idx="6974">
                  <c:v>1667.6371119999999</c:v>
                </c:pt>
                <c:pt idx="6975">
                  <c:v>1667.877283</c:v>
                </c:pt>
                <c:pt idx="6976">
                  <c:v>1668.1160970000001</c:v>
                </c:pt>
                <c:pt idx="6977">
                  <c:v>1668.356395</c:v>
                </c:pt>
                <c:pt idx="6978">
                  <c:v>1668.5977399999999</c:v>
                </c:pt>
                <c:pt idx="6979">
                  <c:v>1668.838972</c:v>
                </c:pt>
                <c:pt idx="6980">
                  <c:v>1669.078338</c:v>
                </c:pt>
                <c:pt idx="6981">
                  <c:v>1669.307327</c:v>
                </c:pt>
                <c:pt idx="6982">
                  <c:v>1669.5488909999999</c:v>
                </c:pt>
                <c:pt idx="6983">
                  <c:v>1669.7892409999999</c:v>
                </c:pt>
                <c:pt idx="6984">
                  <c:v>1670.030904</c:v>
                </c:pt>
                <c:pt idx="6985">
                  <c:v>1670.2719569999999</c:v>
                </c:pt>
                <c:pt idx="6986">
                  <c:v>1670.5112180000001</c:v>
                </c:pt>
                <c:pt idx="6987">
                  <c:v>1670.742125</c:v>
                </c:pt>
                <c:pt idx="6988">
                  <c:v>1670.9857119999999</c:v>
                </c:pt>
                <c:pt idx="6989">
                  <c:v>1671.226218</c:v>
                </c:pt>
                <c:pt idx="6990">
                  <c:v>1671.4682640000001</c:v>
                </c:pt>
                <c:pt idx="6991">
                  <c:v>1671.701804</c:v>
                </c:pt>
                <c:pt idx="6992">
                  <c:v>1671.942442</c:v>
                </c:pt>
                <c:pt idx="6993">
                  <c:v>1672.183806</c:v>
                </c:pt>
                <c:pt idx="6994">
                  <c:v>1672.4241380000001</c:v>
                </c:pt>
                <c:pt idx="6995">
                  <c:v>1672.6642240000001</c:v>
                </c:pt>
                <c:pt idx="6996">
                  <c:v>1672.8933709999999</c:v>
                </c:pt>
                <c:pt idx="6997">
                  <c:v>1673.137338</c:v>
                </c:pt>
                <c:pt idx="6998">
                  <c:v>1673.3787850000001</c:v>
                </c:pt>
                <c:pt idx="6999">
                  <c:v>1673.6199939999999</c:v>
                </c:pt>
                <c:pt idx="7000">
                  <c:v>1673.8591429999999</c:v>
                </c:pt>
                <c:pt idx="7001">
                  <c:v>1674.0900119999999</c:v>
                </c:pt>
                <c:pt idx="7002">
                  <c:v>1674.331555</c:v>
                </c:pt>
                <c:pt idx="7003">
                  <c:v>1674.5729040000001</c:v>
                </c:pt>
                <c:pt idx="7004">
                  <c:v>1674.8126339999999</c:v>
                </c:pt>
                <c:pt idx="7005">
                  <c:v>1675.0539799999999</c:v>
                </c:pt>
                <c:pt idx="7006">
                  <c:v>1675.293089</c:v>
                </c:pt>
                <c:pt idx="7007">
                  <c:v>1675.533236</c:v>
                </c:pt>
                <c:pt idx="7008">
                  <c:v>1675.762258</c:v>
                </c:pt>
                <c:pt idx="7009">
                  <c:v>1676.005678</c:v>
                </c:pt>
                <c:pt idx="7010">
                  <c:v>1676.244209</c:v>
                </c:pt>
                <c:pt idx="7011">
                  <c:v>1676.4856119999999</c:v>
                </c:pt>
                <c:pt idx="7012">
                  <c:v>1676.7260180000001</c:v>
                </c:pt>
                <c:pt idx="7013">
                  <c:v>1676.966306</c:v>
                </c:pt>
                <c:pt idx="7014">
                  <c:v>1677.2078509999999</c:v>
                </c:pt>
                <c:pt idx="7015">
                  <c:v>1677.4379530000001</c:v>
                </c:pt>
                <c:pt idx="7016">
                  <c:v>1677.677363</c:v>
                </c:pt>
                <c:pt idx="7017">
                  <c:v>1677.9180389999999</c:v>
                </c:pt>
                <c:pt idx="7018">
                  <c:v>1678.159705</c:v>
                </c:pt>
                <c:pt idx="7019">
                  <c:v>1678.400977</c:v>
                </c:pt>
                <c:pt idx="7020">
                  <c:v>1678.640208</c:v>
                </c:pt>
                <c:pt idx="7021">
                  <c:v>1678.881535</c:v>
                </c:pt>
                <c:pt idx="7022">
                  <c:v>1679.1118349999999</c:v>
                </c:pt>
                <c:pt idx="7023">
                  <c:v>1679.3515609999999</c:v>
                </c:pt>
                <c:pt idx="7024">
                  <c:v>1679.5921089999999</c:v>
                </c:pt>
                <c:pt idx="7025">
                  <c:v>1679.8323680000001</c:v>
                </c:pt>
                <c:pt idx="7026">
                  <c:v>1680.0739129999999</c:v>
                </c:pt>
                <c:pt idx="7027">
                  <c:v>1680.314069</c:v>
                </c:pt>
                <c:pt idx="7028">
                  <c:v>1680.5543290000001</c:v>
                </c:pt>
                <c:pt idx="7029">
                  <c:v>1680.795566</c:v>
                </c:pt>
                <c:pt idx="7030">
                  <c:v>1681.0258610000001</c:v>
                </c:pt>
                <c:pt idx="7031">
                  <c:v>1681.264306</c:v>
                </c:pt>
                <c:pt idx="7032">
                  <c:v>1681.5057380000001</c:v>
                </c:pt>
                <c:pt idx="7033">
                  <c:v>1681.744175</c:v>
                </c:pt>
                <c:pt idx="7034">
                  <c:v>1681.985782</c:v>
                </c:pt>
                <c:pt idx="7035">
                  <c:v>1682.2261900000001</c:v>
                </c:pt>
                <c:pt idx="7036">
                  <c:v>1682.467688</c:v>
                </c:pt>
                <c:pt idx="7037">
                  <c:v>1682.708975</c:v>
                </c:pt>
                <c:pt idx="7038">
                  <c:v>1682.948363</c:v>
                </c:pt>
                <c:pt idx="7039">
                  <c:v>1683.1786</c:v>
                </c:pt>
                <c:pt idx="7040">
                  <c:v>1683.419234</c:v>
                </c:pt>
                <c:pt idx="7041">
                  <c:v>1683.6606999999999</c:v>
                </c:pt>
                <c:pt idx="7042">
                  <c:v>1683.9014279999999</c:v>
                </c:pt>
                <c:pt idx="7043">
                  <c:v>1684.140124</c:v>
                </c:pt>
                <c:pt idx="7044">
                  <c:v>1684.379958</c:v>
                </c:pt>
                <c:pt idx="7045">
                  <c:v>1684.6173690000001</c:v>
                </c:pt>
                <c:pt idx="7046">
                  <c:v>1684.856957</c:v>
                </c:pt>
                <c:pt idx="7047">
                  <c:v>1685.0956369999999</c:v>
                </c:pt>
                <c:pt idx="7048">
                  <c:v>1685.3360809999999</c:v>
                </c:pt>
                <c:pt idx="7049">
                  <c:v>1685.576241</c:v>
                </c:pt>
                <c:pt idx="7050">
                  <c:v>1685.8156570000001</c:v>
                </c:pt>
                <c:pt idx="7051">
                  <c:v>1686.0542330000001</c:v>
                </c:pt>
                <c:pt idx="7052">
                  <c:v>1686.2937019999999</c:v>
                </c:pt>
                <c:pt idx="7053">
                  <c:v>1686.5321260000001</c:v>
                </c:pt>
                <c:pt idx="7054">
                  <c:v>1686.7716210000001</c:v>
                </c:pt>
                <c:pt idx="7055">
                  <c:v>1687.0100540000001</c:v>
                </c:pt>
                <c:pt idx="7056">
                  <c:v>1687.2502119999999</c:v>
                </c:pt>
                <c:pt idx="7057">
                  <c:v>1687.4896940000001</c:v>
                </c:pt>
                <c:pt idx="7058">
                  <c:v>1687.7282709999999</c:v>
                </c:pt>
                <c:pt idx="7059">
                  <c:v>1687.9678699999999</c:v>
                </c:pt>
                <c:pt idx="7060">
                  <c:v>1688.208249</c:v>
                </c:pt>
                <c:pt idx="7061">
                  <c:v>1688.4418720000001</c:v>
                </c:pt>
                <c:pt idx="7062">
                  <c:v>1688.6818559999999</c:v>
                </c:pt>
                <c:pt idx="7063">
                  <c:v>1688.922354</c:v>
                </c:pt>
                <c:pt idx="7064">
                  <c:v>1689.1663040000001</c:v>
                </c:pt>
                <c:pt idx="7065">
                  <c:v>1689.3969999999999</c:v>
                </c:pt>
                <c:pt idx="7066">
                  <c:v>1689.637295</c:v>
                </c:pt>
                <c:pt idx="7067">
                  <c:v>1689.879304</c:v>
                </c:pt>
                <c:pt idx="7068">
                  <c:v>1690.1207879999999</c:v>
                </c:pt>
                <c:pt idx="7069">
                  <c:v>1690.3592619999999</c:v>
                </c:pt>
                <c:pt idx="7070">
                  <c:v>1690.5988729999999</c:v>
                </c:pt>
                <c:pt idx="7071">
                  <c:v>1690.8372859999999</c:v>
                </c:pt>
                <c:pt idx="7072">
                  <c:v>1691.0768390000001</c:v>
                </c:pt>
                <c:pt idx="7073">
                  <c:v>1691.315159</c:v>
                </c:pt>
                <c:pt idx="7074">
                  <c:v>1691.554723</c:v>
                </c:pt>
                <c:pt idx="7075">
                  <c:v>1691.793287</c:v>
                </c:pt>
                <c:pt idx="7076">
                  <c:v>1692.0321220000001</c:v>
                </c:pt>
                <c:pt idx="7077">
                  <c:v>1692.2703389999999</c:v>
                </c:pt>
                <c:pt idx="7078">
                  <c:v>1692.509908</c:v>
                </c:pt>
                <c:pt idx="7079">
                  <c:v>1692.7484179999999</c:v>
                </c:pt>
                <c:pt idx="7080">
                  <c:v>1692.989045</c:v>
                </c:pt>
                <c:pt idx="7081">
                  <c:v>1693.2294199999999</c:v>
                </c:pt>
                <c:pt idx="7082">
                  <c:v>1693.4595959999999</c:v>
                </c:pt>
                <c:pt idx="7083">
                  <c:v>1693.7000459999999</c:v>
                </c:pt>
                <c:pt idx="7084">
                  <c:v>1693.9418169999999</c:v>
                </c:pt>
                <c:pt idx="7085">
                  <c:v>1694.1823939999999</c:v>
                </c:pt>
                <c:pt idx="7086">
                  <c:v>1694.4231420000001</c:v>
                </c:pt>
                <c:pt idx="7087">
                  <c:v>1694.664667</c:v>
                </c:pt>
                <c:pt idx="7088">
                  <c:v>1694.903431</c:v>
                </c:pt>
                <c:pt idx="7089">
                  <c:v>1695.1356760000001</c:v>
                </c:pt>
                <c:pt idx="7090">
                  <c:v>1695.3750560000001</c:v>
                </c:pt>
                <c:pt idx="7091">
                  <c:v>1695.6141250000001</c:v>
                </c:pt>
                <c:pt idx="7092">
                  <c:v>1695.8533870000001</c:v>
                </c:pt>
                <c:pt idx="7093">
                  <c:v>1696.0942</c:v>
                </c:pt>
                <c:pt idx="7094">
                  <c:v>1696.335918</c:v>
                </c:pt>
                <c:pt idx="7095">
                  <c:v>1696.576358</c:v>
                </c:pt>
                <c:pt idx="7096">
                  <c:v>1696.817798</c:v>
                </c:pt>
                <c:pt idx="7097">
                  <c:v>1697.057695</c:v>
                </c:pt>
                <c:pt idx="7098">
                  <c:v>1697.296421</c:v>
                </c:pt>
                <c:pt idx="7099">
                  <c:v>1697.526932</c:v>
                </c:pt>
                <c:pt idx="7100">
                  <c:v>1697.7657610000001</c:v>
                </c:pt>
                <c:pt idx="7101">
                  <c:v>1698.015879</c:v>
                </c:pt>
                <c:pt idx="7102">
                  <c:v>1698.253125</c:v>
                </c:pt>
                <c:pt idx="7103">
                  <c:v>1698.4921730000001</c:v>
                </c:pt>
                <c:pt idx="7104">
                  <c:v>1698.730663</c:v>
                </c:pt>
                <c:pt idx="7105">
                  <c:v>1698.9682499999999</c:v>
                </c:pt>
                <c:pt idx="7106">
                  <c:v>1699.2060180000001</c:v>
                </c:pt>
                <c:pt idx="7107">
                  <c:v>1699.444808</c:v>
                </c:pt>
                <c:pt idx="7108">
                  <c:v>1699.6836699999999</c:v>
                </c:pt>
                <c:pt idx="7109">
                  <c:v>1699.922552</c:v>
                </c:pt>
                <c:pt idx="7110">
                  <c:v>1700.1623489999999</c:v>
                </c:pt>
                <c:pt idx="7111">
                  <c:v>1700.4029129999999</c:v>
                </c:pt>
                <c:pt idx="7112">
                  <c:v>1700.6423500000001</c:v>
                </c:pt>
                <c:pt idx="7113">
                  <c:v>1700.8839969999999</c:v>
                </c:pt>
                <c:pt idx="7114">
                  <c:v>1701.120214</c:v>
                </c:pt>
                <c:pt idx="7115">
                  <c:v>1701.361913</c:v>
                </c:pt>
                <c:pt idx="7116">
                  <c:v>1701.601895</c:v>
                </c:pt>
                <c:pt idx="7117">
                  <c:v>1701.839982</c:v>
                </c:pt>
                <c:pt idx="7118">
                  <c:v>1702.0782360000001</c:v>
                </c:pt>
                <c:pt idx="7119">
                  <c:v>1702.317268</c:v>
                </c:pt>
                <c:pt idx="7120">
                  <c:v>1702.5562580000001</c:v>
                </c:pt>
                <c:pt idx="7121">
                  <c:v>1702.797969</c:v>
                </c:pt>
                <c:pt idx="7122">
                  <c:v>1703.0361190000001</c:v>
                </c:pt>
                <c:pt idx="7123">
                  <c:v>1703.2750679999999</c:v>
                </c:pt>
                <c:pt idx="7124">
                  <c:v>1703.5144009999999</c:v>
                </c:pt>
                <c:pt idx="7125">
                  <c:v>1703.742305</c:v>
                </c:pt>
                <c:pt idx="7126">
                  <c:v>1703.9696240000001</c:v>
                </c:pt>
                <c:pt idx="7127">
                  <c:v>1704.2072129999999</c:v>
                </c:pt>
                <c:pt idx="7128">
                  <c:v>1704.4458979999999</c:v>
                </c:pt>
                <c:pt idx="7129">
                  <c:v>1704.685387</c:v>
                </c:pt>
                <c:pt idx="7130">
                  <c:v>1704.9279429999999</c:v>
                </c:pt>
                <c:pt idx="7131">
                  <c:v>1705.1661240000001</c:v>
                </c:pt>
                <c:pt idx="7132">
                  <c:v>1705.40672</c:v>
                </c:pt>
                <c:pt idx="7133">
                  <c:v>1705.6443429999999</c:v>
                </c:pt>
                <c:pt idx="7134">
                  <c:v>1705.884726</c:v>
                </c:pt>
                <c:pt idx="7135">
                  <c:v>1706.1236960000001</c:v>
                </c:pt>
                <c:pt idx="7136">
                  <c:v>1706.3628369999999</c:v>
                </c:pt>
                <c:pt idx="7137">
                  <c:v>1706.601887</c:v>
                </c:pt>
                <c:pt idx="7138">
                  <c:v>1706.8426099999999</c:v>
                </c:pt>
                <c:pt idx="7139">
                  <c:v>1707.082159</c:v>
                </c:pt>
                <c:pt idx="7140">
                  <c:v>1707.322776</c:v>
                </c:pt>
                <c:pt idx="7141">
                  <c:v>1707.5617319999999</c:v>
                </c:pt>
                <c:pt idx="7142">
                  <c:v>1707.801389</c:v>
                </c:pt>
                <c:pt idx="7143">
                  <c:v>1708.04366</c:v>
                </c:pt>
                <c:pt idx="7144">
                  <c:v>1708.2838630000001</c:v>
                </c:pt>
                <c:pt idx="7145">
                  <c:v>1708.5239770000001</c:v>
                </c:pt>
                <c:pt idx="7146">
                  <c:v>1708.762309</c:v>
                </c:pt>
                <c:pt idx="7147">
                  <c:v>1709.000992</c:v>
                </c:pt>
                <c:pt idx="7148">
                  <c:v>1709.237331</c:v>
                </c:pt>
                <c:pt idx="7149">
                  <c:v>1709.4751220000001</c:v>
                </c:pt>
                <c:pt idx="7150">
                  <c:v>1709.7138689999999</c:v>
                </c:pt>
                <c:pt idx="7151">
                  <c:v>1709.9527419999999</c:v>
                </c:pt>
                <c:pt idx="7152">
                  <c:v>1710.1917989999999</c:v>
                </c:pt>
                <c:pt idx="7153">
                  <c:v>1710.4307349999999</c:v>
                </c:pt>
                <c:pt idx="7154">
                  <c:v>1710.6697200000001</c:v>
                </c:pt>
                <c:pt idx="7155">
                  <c:v>1710.908639</c:v>
                </c:pt>
                <c:pt idx="7156">
                  <c:v>1711.147843</c:v>
                </c:pt>
                <c:pt idx="7157">
                  <c:v>1711.3869669999999</c:v>
                </c:pt>
                <c:pt idx="7158">
                  <c:v>1711.626929</c:v>
                </c:pt>
                <c:pt idx="7159">
                  <c:v>1711.865886</c:v>
                </c:pt>
                <c:pt idx="7160">
                  <c:v>1712.1040499999999</c:v>
                </c:pt>
                <c:pt idx="7161">
                  <c:v>1712.3448410000001</c:v>
                </c:pt>
                <c:pt idx="7162">
                  <c:v>1712.5839370000001</c:v>
                </c:pt>
                <c:pt idx="7163">
                  <c:v>1712.824717</c:v>
                </c:pt>
                <c:pt idx="7164">
                  <c:v>1713.0639410000001</c:v>
                </c:pt>
                <c:pt idx="7165">
                  <c:v>1713.302416</c:v>
                </c:pt>
                <c:pt idx="7166">
                  <c:v>1713.5423760000001</c:v>
                </c:pt>
                <c:pt idx="7167">
                  <c:v>1713.7822349999999</c:v>
                </c:pt>
                <c:pt idx="7168">
                  <c:v>1714.0222920000001</c:v>
                </c:pt>
                <c:pt idx="7169">
                  <c:v>1714.2628279999999</c:v>
                </c:pt>
                <c:pt idx="7170">
                  <c:v>1714.503586</c:v>
                </c:pt>
                <c:pt idx="7171">
                  <c:v>1714.7432249999999</c:v>
                </c:pt>
                <c:pt idx="7172">
                  <c:v>1714.983125</c:v>
                </c:pt>
                <c:pt idx="7173">
                  <c:v>1715.22388</c:v>
                </c:pt>
                <c:pt idx="7174">
                  <c:v>1715.4524200000001</c:v>
                </c:pt>
                <c:pt idx="7175">
                  <c:v>1715.6924120000001</c:v>
                </c:pt>
                <c:pt idx="7176">
                  <c:v>1715.9317040000001</c:v>
                </c:pt>
                <c:pt idx="7177">
                  <c:v>1716.170826</c:v>
                </c:pt>
                <c:pt idx="7178">
                  <c:v>1716.420124</c:v>
                </c:pt>
                <c:pt idx="7179">
                  <c:v>1716.6502170000001</c:v>
                </c:pt>
                <c:pt idx="7180">
                  <c:v>1716.8895849999999</c:v>
                </c:pt>
                <c:pt idx="7181">
                  <c:v>1717.138661</c:v>
                </c:pt>
                <c:pt idx="7182">
                  <c:v>1717.377776</c:v>
                </c:pt>
                <c:pt idx="7183">
                  <c:v>1717.6167600000001</c:v>
                </c:pt>
                <c:pt idx="7184">
                  <c:v>1717.8558969999999</c:v>
                </c:pt>
                <c:pt idx="7185">
                  <c:v>1718.0957840000001</c:v>
                </c:pt>
                <c:pt idx="7186">
                  <c:v>1718.333725</c:v>
                </c:pt>
                <c:pt idx="7187">
                  <c:v>1718.5714519999999</c:v>
                </c:pt>
                <c:pt idx="7188">
                  <c:v>1718.8112060000001</c:v>
                </c:pt>
                <c:pt idx="7189">
                  <c:v>1719.053545</c:v>
                </c:pt>
                <c:pt idx="7190">
                  <c:v>1719.293066</c:v>
                </c:pt>
                <c:pt idx="7191">
                  <c:v>1719.5226500000001</c:v>
                </c:pt>
                <c:pt idx="7192">
                  <c:v>1719.761857</c:v>
                </c:pt>
                <c:pt idx="7193">
                  <c:v>1720.0111690000001</c:v>
                </c:pt>
                <c:pt idx="7194">
                  <c:v>1720.2393830000001</c:v>
                </c:pt>
                <c:pt idx="7195">
                  <c:v>1720.481937</c:v>
                </c:pt>
                <c:pt idx="7196">
                  <c:v>1720.7200620000001</c:v>
                </c:pt>
                <c:pt idx="7197">
                  <c:v>1720.9609499999999</c:v>
                </c:pt>
                <c:pt idx="7198">
                  <c:v>1721.1981499999999</c:v>
                </c:pt>
                <c:pt idx="7199">
                  <c:v>1721.438893</c:v>
                </c:pt>
                <c:pt idx="7200">
                  <c:v>1721.67716</c:v>
                </c:pt>
                <c:pt idx="7201">
                  <c:v>1721.917136</c:v>
                </c:pt>
                <c:pt idx="7202">
                  <c:v>1722.15708</c:v>
                </c:pt>
                <c:pt idx="7203">
                  <c:v>1722.399676</c:v>
                </c:pt>
                <c:pt idx="7204">
                  <c:v>1722.6387010000001</c:v>
                </c:pt>
                <c:pt idx="7205">
                  <c:v>1722.8776559999999</c:v>
                </c:pt>
                <c:pt idx="7206">
                  <c:v>1723.116706</c:v>
                </c:pt>
                <c:pt idx="7207">
                  <c:v>1723.355652</c:v>
                </c:pt>
                <c:pt idx="7208">
                  <c:v>1723.5948739999999</c:v>
                </c:pt>
                <c:pt idx="7209">
                  <c:v>1723.8338040000001</c:v>
                </c:pt>
                <c:pt idx="7210">
                  <c:v>1724.0720679999999</c:v>
                </c:pt>
                <c:pt idx="7211">
                  <c:v>1724.3120409999999</c:v>
                </c:pt>
                <c:pt idx="7212">
                  <c:v>1724.5520899999999</c:v>
                </c:pt>
                <c:pt idx="7213">
                  <c:v>1724.792903</c:v>
                </c:pt>
                <c:pt idx="7214">
                  <c:v>1725.031172</c:v>
                </c:pt>
                <c:pt idx="7215">
                  <c:v>1725.271702</c:v>
                </c:pt>
                <c:pt idx="7216">
                  <c:v>1725.510305</c:v>
                </c:pt>
                <c:pt idx="7217">
                  <c:v>1725.7500030000001</c:v>
                </c:pt>
                <c:pt idx="7218">
                  <c:v>1725.9908390000001</c:v>
                </c:pt>
                <c:pt idx="7219">
                  <c:v>1726.2317310000001</c:v>
                </c:pt>
                <c:pt idx="7220">
                  <c:v>1726.460384</c:v>
                </c:pt>
                <c:pt idx="7221">
                  <c:v>1726.7002580000001</c:v>
                </c:pt>
                <c:pt idx="7222">
                  <c:v>1726.9420909999999</c:v>
                </c:pt>
                <c:pt idx="7223">
                  <c:v>1727.182939</c:v>
                </c:pt>
                <c:pt idx="7224">
                  <c:v>1727.4227900000001</c:v>
                </c:pt>
                <c:pt idx="7225">
                  <c:v>1727.663548</c:v>
                </c:pt>
                <c:pt idx="7226">
                  <c:v>1727.904612</c:v>
                </c:pt>
                <c:pt idx="7227">
                  <c:v>1728.144292</c:v>
                </c:pt>
                <c:pt idx="7228">
                  <c:v>1728.382153</c:v>
                </c:pt>
                <c:pt idx="7229">
                  <c:v>1728.6209779999999</c:v>
                </c:pt>
                <c:pt idx="7230">
                  <c:v>1728.8589649999999</c:v>
                </c:pt>
                <c:pt idx="7231">
                  <c:v>1729.098837</c:v>
                </c:pt>
                <c:pt idx="7232">
                  <c:v>1729.3379729999999</c:v>
                </c:pt>
                <c:pt idx="7233">
                  <c:v>1729.5759370000001</c:v>
                </c:pt>
                <c:pt idx="7234">
                  <c:v>1729.814126</c:v>
                </c:pt>
                <c:pt idx="7235">
                  <c:v>1730.052277</c:v>
                </c:pt>
                <c:pt idx="7236">
                  <c:v>1730.2902939999999</c:v>
                </c:pt>
                <c:pt idx="7237">
                  <c:v>1730.528221</c:v>
                </c:pt>
                <c:pt idx="7238">
                  <c:v>1730.7708230000001</c:v>
                </c:pt>
                <c:pt idx="7239">
                  <c:v>1731.009949</c:v>
                </c:pt>
                <c:pt idx="7240">
                  <c:v>1731.2496880000001</c:v>
                </c:pt>
                <c:pt idx="7241">
                  <c:v>1731.488865</c:v>
                </c:pt>
                <c:pt idx="7242">
                  <c:v>1731.7270309999999</c:v>
                </c:pt>
                <c:pt idx="7243">
                  <c:v>1731.967866</c:v>
                </c:pt>
                <c:pt idx="7244">
                  <c:v>1732.206079</c:v>
                </c:pt>
                <c:pt idx="7245">
                  <c:v>1732.4468199999999</c:v>
                </c:pt>
                <c:pt idx="7246">
                  <c:v>1732.685884</c:v>
                </c:pt>
                <c:pt idx="7247">
                  <c:v>1732.924039</c:v>
                </c:pt>
                <c:pt idx="7248">
                  <c:v>1733.166964</c:v>
                </c:pt>
                <c:pt idx="7249">
                  <c:v>1733.396289</c:v>
                </c:pt>
                <c:pt idx="7250">
                  <c:v>1733.638146</c:v>
                </c:pt>
                <c:pt idx="7251">
                  <c:v>1733.8808899999999</c:v>
                </c:pt>
                <c:pt idx="7252">
                  <c:v>1734.1219920000001</c:v>
                </c:pt>
                <c:pt idx="7253">
                  <c:v>1734.3603860000001</c:v>
                </c:pt>
                <c:pt idx="7254">
                  <c:v>1734.591784</c:v>
                </c:pt>
                <c:pt idx="7255">
                  <c:v>1734.832791</c:v>
                </c:pt>
                <c:pt idx="7256">
                  <c:v>1735.0739140000001</c:v>
                </c:pt>
                <c:pt idx="7257">
                  <c:v>1735.3145790000001</c:v>
                </c:pt>
                <c:pt idx="7258">
                  <c:v>1735.554402</c:v>
                </c:pt>
                <c:pt idx="7259">
                  <c:v>1735.794273</c:v>
                </c:pt>
                <c:pt idx="7260">
                  <c:v>1736.0343350000001</c:v>
                </c:pt>
                <c:pt idx="7261">
                  <c:v>1736.2749550000001</c:v>
                </c:pt>
                <c:pt idx="7262">
                  <c:v>1736.5129770000001</c:v>
                </c:pt>
                <c:pt idx="7263">
                  <c:v>1736.752694</c:v>
                </c:pt>
                <c:pt idx="7264">
                  <c:v>1736.991943</c:v>
                </c:pt>
                <c:pt idx="7265">
                  <c:v>1737.2316229999999</c:v>
                </c:pt>
                <c:pt idx="7266">
                  <c:v>1737.471119</c:v>
                </c:pt>
                <c:pt idx="7267">
                  <c:v>1737.7012930000001</c:v>
                </c:pt>
                <c:pt idx="7268">
                  <c:v>1737.940648</c:v>
                </c:pt>
                <c:pt idx="7269">
                  <c:v>1738.1815919999999</c:v>
                </c:pt>
                <c:pt idx="7270">
                  <c:v>1738.4214460000001</c:v>
                </c:pt>
                <c:pt idx="7271">
                  <c:v>1738.6612620000001</c:v>
                </c:pt>
                <c:pt idx="7272">
                  <c:v>1738.901255</c:v>
                </c:pt>
                <c:pt idx="7273">
                  <c:v>1739.1411720000001</c:v>
                </c:pt>
                <c:pt idx="7274">
                  <c:v>1739.381977</c:v>
                </c:pt>
                <c:pt idx="7275">
                  <c:v>1739.6215999999999</c:v>
                </c:pt>
                <c:pt idx="7276">
                  <c:v>1739.8612330000001</c:v>
                </c:pt>
                <c:pt idx="7277">
                  <c:v>1740.091447</c:v>
                </c:pt>
                <c:pt idx="7278">
                  <c:v>1740.3305780000001</c:v>
                </c:pt>
                <c:pt idx="7279">
                  <c:v>1740.5696479999999</c:v>
                </c:pt>
                <c:pt idx="7280">
                  <c:v>1740.796308</c:v>
                </c:pt>
                <c:pt idx="7281">
                  <c:v>1741.0363560000001</c:v>
                </c:pt>
                <c:pt idx="7282">
                  <c:v>1741.2760490000001</c:v>
                </c:pt>
                <c:pt idx="7283">
                  <c:v>1741.516625</c:v>
                </c:pt>
                <c:pt idx="7284">
                  <c:v>1741.756243</c:v>
                </c:pt>
                <c:pt idx="7285">
                  <c:v>1741.9988040000001</c:v>
                </c:pt>
                <c:pt idx="7286">
                  <c:v>1742.2273789999999</c:v>
                </c:pt>
                <c:pt idx="7287">
                  <c:v>1742.4690350000001</c:v>
                </c:pt>
                <c:pt idx="7288">
                  <c:v>1742.709032</c:v>
                </c:pt>
                <c:pt idx="7289">
                  <c:v>1742.94993</c:v>
                </c:pt>
                <c:pt idx="7290">
                  <c:v>1743.1909969999999</c:v>
                </c:pt>
                <c:pt idx="7291">
                  <c:v>1743.4305830000001</c:v>
                </c:pt>
                <c:pt idx="7292">
                  <c:v>1743.670359</c:v>
                </c:pt>
                <c:pt idx="7293">
                  <c:v>1743.910097</c:v>
                </c:pt>
                <c:pt idx="7294">
                  <c:v>1744.1416400000001</c:v>
                </c:pt>
                <c:pt idx="7295">
                  <c:v>1744.382582</c:v>
                </c:pt>
                <c:pt idx="7296">
                  <c:v>1744.622421</c:v>
                </c:pt>
                <c:pt idx="7297">
                  <c:v>1744.8668740000001</c:v>
                </c:pt>
                <c:pt idx="7298">
                  <c:v>1745.1050580000001</c:v>
                </c:pt>
                <c:pt idx="7299">
                  <c:v>1745.3458069999999</c:v>
                </c:pt>
                <c:pt idx="7300">
                  <c:v>1745.5840470000001</c:v>
                </c:pt>
                <c:pt idx="7301">
                  <c:v>1745.8229610000001</c:v>
                </c:pt>
                <c:pt idx="7302">
                  <c:v>1746.0601859999999</c:v>
                </c:pt>
                <c:pt idx="7303">
                  <c:v>1746.3008279999999</c:v>
                </c:pt>
                <c:pt idx="7304">
                  <c:v>1746.5399259999999</c:v>
                </c:pt>
                <c:pt idx="7305">
                  <c:v>1746.7789660000001</c:v>
                </c:pt>
                <c:pt idx="7306">
                  <c:v>1747.01614</c:v>
                </c:pt>
                <c:pt idx="7307">
                  <c:v>1747.256916</c:v>
                </c:pt>
                <c:pt idx="7308">
                  <c:v>1747.4978180000001</c:v>
                </c:pt>
                <c:pt idx="7309">
                  <c:v>1747.7373829999999</c:v>
                </c:pt>
                <c:pt idx="7310">
                  <c:v>1747.9772539999999</c:v>
                </c:pt>
                <c:pt idx="7311">
                  <c:v>1748.206825</c:v>
                </c:pt>
                <c:pt idx="7312">
                  <c:v>1748.456142</c:v>
                </c:pt>
                <c:pt idx="7313">
                  <c:v>1748.6842790000001</c:v>
                </c:pt>
                <c:pt idx="7314">
                  <c:v>1748.9261120000001</c:v>
                </c:pt>
                <c:pt idx="7315">
                  <c:v>1749.16797</c:v>
                </c:pt>
                <c:pt idx="7316">
                  <c:v>1749.4069320000001</c:v>
                </c:pt>
                <c:pt idx="7317">
                  <c:v>1749.6467359999999</c:v>
                </c:pt>
                <c:pt idx="7318">
                  <c:v>1749.88597</c:v>
                </c:pt>
                <c:pt idx="7319">
                  <c:v>1750.1259230000001</c:v>
                </c:pt>
                <c:pt idx="7320">
                  <c:v>1750.3636369999999</c:v>
                </c:pt>
                <c:pt idx="7321">
                  <c:v>1750.6025709999999</c:v>
                </c:pt>
                <c:pt idx="7322">
                  <c:v>1750.8424010000001</c:v>
                </c:pt>
                <c:pt idx="7323">
                  <c:v>1751.082101</c:v>
                </c:pt>
                <c:pt idx="7324">
                  <c:v>1751.322823</c:v>
                </c:pt>
                <c:pt idx="7325">
                  <c:v>1751.5616480000001</c:v>
                </c:pt>
                <c:pt idx="7326">
                  <c:v>1751.801287</c:v>
                </c:pt>
                <c:pt idx="7327">
                  <c:v>1752.0410919999999</c:v>
                </c:pt>
                <c:pt idx="7328">
                  <c:v>1752.2818319999999</c:v>
                </c:pt>
                <c:pt idx="7329">
                  <c:v>1752.5206270000001</c:v>
                </c:pt>
                <c:pt idx="7330">
                  <c:v>1752.7584320000001</c:v>
                </c:pt>
                <c:pt idx="7331">
                  <c:v>1752.996326</c:v>
                </c:pt>
                <c:pt idx="7332">
                  <c:v>1753.2343040000001</c:v>
                </c:pt>
                <c:pt idx="7333">
                  <c:v>1753.4766219999999</c:v>
                </c:pt>
                <c:pt idx="7334">
                  <c:v>1753.7144249999999</c:v>
                </c:pt>
                <c:pt idx="7335">
                  <c:v>1753.9522030000001</c:v>
                </c:pt>
                <c:pt idx="7336">
                  <c:v>1754.190059</c:v>
                </c:pt>
                <c:pt idx="7337">
                  <c:v>1754.4288469999999</c:v>
                </c:pt>
                <c:pt idx="7338">
                  <c:v>1754.669731</c:v>
                </c:pt>
                <c:pt idx="7339">
                  <c:v>1754.9107200000001</c:v>
                </c:pt>
                <c:pt idx="7340">
                  <c:v>1755.1499120000001</c:v>
                </c:pt>
                <c:pt idx="7341">
                  <c:v>1755.388727</c:v>
                </c:pt>
                <c:pt idx="7342">
                  <c:v>1755.6283000000001</c:v>
                </c:pt>
                <c:pt idx="7343">
                  <c:v>1755.8687379999999</c:v>
                </c:pt>
                <c:pt idx="7344">
                  <c:v>1756.1095929999999</c:v>
                </c:pt>
                <c:pt idx="7345">
                  <c:v>1756.3491859999999</c:v>
                </c:pt>
                <c:pt idx="7346">
                  <c:v>1756.5897620000001</c:v>
                </c:pt>
                <c:pt idx="7347">
                  <c:v>1756.8273790000001</c:v>
                </c:pt>
                <c:pt idx="7348">
                  <c:v>1757.067008</c:v>
                </c:pt>
                <c:pt idx="7349">
                  <c:v>1757.306204</c:v>
                </c:pt>
                <c:pt idx="7350">
                  <c:v>1757.5448940000001</c:v>
                </c:pt>
                <c:pt idx="7351">
                  <c:v>1757.783709</c:v>
                </c:pt>
                <c:pt idx="7352">
                  <c:v>1758.022729</c:v>
                </c:pt>
                <c:pt idx="7353">
                  <c:v>1758.260262</c:v>
                </c:pt>
                <c:pt idx="7354">
                  <c:v>1758.4982399999999</c:v>
                </c:pt>
                <c:pt idx="7355">
                  <c:v>1758.7360200000001</c:v>
                </c:pt>
                <c:pt idx="7356">
                  <c:v>1758.9768529999999</c:v>
                </c:pt>
                <c:pt idx="7357">
                  <c:v>1759.2176460000001</c:v>
                </c:pt>
                <c:pt idx="7358">
                  <c:v>1759.457281</c:v>
                </c:pt>
                <c:pt idx="7359">
                  <c:v>1759.697786</c:v>
                </c:pt>
                <c:pt idx="7360">
                  <c:v>1759.9385890000001</c:v>
                </c:pt>
                <c:pt idx="7361">
                  <c:v>1760.176404</c:v>
                </c:pt>
                <c:pt idx="7362">
                  <c:v>1760.4143529999999</c:v>
                </c:pt>
                <c:pt idx="7363">
                  <c:v>1760.6548789999999</c:v>
                </c:pt>
                <c:pt idx="7364">
                  <c:v>1760.896221</c:v>
                </c:pt>
                <c:pt idx="7365">
                  <c:v>1761.1261850000001</c:v>
                </c:pt>
                <c:pt idx="7366">
                  <c:v>1761.36484</c:v>
                </c:pt>
                <c:pt idx="7367">
                  <c:v>1761.591917</c:v>
                </c:pt>
                <c:pt idx="7368">
                  <c:v>1761.8312080000001</c:v>
                </c:pt>
                <c:pt idx="7369">
                  <c:v>1762.0722189999999</c:v>
                </c:pt>
                <c:pt idx="7370">
                  <c:v>1762.3113209999999</c:v>
                </c:pt>
                <c:pt idx="7371">
                  <c:v>1762.552081</c:v>
                </c:pt>
                <c:pt idx="7372">
                  <c:v>1762.7911019999999</c:v>
                </c:pt>
                <c:pt idx="7373">
                  <c:v>1763.030307</c:v>
                </c:pt>
                <c:pt idx="7374">
                  <c:v>1763.2692199999999</c:v>
                </c:pt>
                <c:pt idx="7375">
                  <c:v>1763.4997470000001</c:v>
                </c:pt>
                <c:pt idx="7376">
                  <c:v>1763.7267099999999</c:v>
                </c:pt>
                <c:pt idx="7377">
                  <c:v>1763.964158</c:v>
                </c:pt>
                <c:pt idx="7378">
                  <c:v>1764.203313</c:v>
                </c:pt>
                <c:pt idx="7379">
                  <c:v>1764.444377</c:v>
                </c:pt>
                <c:pt idx="7380">
                  <c:v>1764.6849219999999</c:v>
                </c:pt>
                <c:pt idx="7381">
                  <c:v>1764.923867</c:v>
                </c:pt>
                <c:pt idx="7382">
                  <c:v>1765.1628290000001</c:v>
                </c:pt>
                <c:pt idx="7383">
                  <c:v>1765.401597</c:v>
                </c:pt>
                <c:pt idx="7384">
                  <c:v>1765.6393189999999</c:v>
                </c:pt>
                <c:pt idx="7385">
                  <c:v>1765.87797</c:v>
                </c:pt>
                <c:pt idx="7386">
                  <c:v>1766.1159239999999</c:v>
                </c:pt>
                <c:pt idx="7387">
                  <c:v>1766.342637</c:v>
                </c:pt>
                <c:pt idx="7388">
                  <c:v>1766.582899</c:v>
                </c:pt>
                <c:pt idx="7389">
                  <c:v>1766.8220249999999</c:v>
                </c:pt>
                <c:pt idx="7390">
                  <c:v>1767.0636810000001</c:v>
                </c:pt>
                <c:pt idx="7391">
                  <c:v>1767.304961</c:v>
                </c:pt>
                <c:pt idx="7392">
                  <c:v>1767.5455649999999</c:v>
                </c:pt>
                <c:pt idx="7393">
                  <c:v>1767.7869619999999</c:v>
                </c:pt>
                <c:pt idx="7394">
                  <c:v>1768.0153250000001</c:v>
                </c:pt>
                <c:pt idx="7395">
                  <c:v>1768.25685</c:v>
                </c:pt>
                <c:pt idx="7396">
                  <c:v>1768.498603</c:v>
                </c:pt>
                <c:pt idx="7397">
                  <c:v>1768.7399339999999</c:v>
                </c:pt>
                <c:pt idx="7398">
                  <c:v>1768.9798499999999</c:v>
                </c:pt>
                <c:pt idx="7399">
                  <c:v>1769.219652</c:v>
                </c:pt>
                <c:pt idx="7400">
                  <c:v>1769.4583620000001</c:v>
                </c:pt>
                <c:pt idx="7401">
                  <c:v>1769.699719</c:v>
                </c:pt>
                <c:pt idx="7402">
                  <c:v>1769.938412</c:v>
                </c:pt>
                <c:pt idx="7403">
                  <c:v>1770.170562</c:v>
                </c:pt>
                <c:pt idx="7404">
                  <c:v>1770.4113600000001</c:v>
                </c:pt>
                <c:pt idx="7405">
                  <c:v>1770.6529989999999</c:v>
                </c:pt>
                <c:pt idx="7406">
                  <c:v>1770.893638</c:v>
                </c:pt>
                <c:pt idx="7407">
                  <c:v>1771.132341</c:v>
                </c:pt>
                <c:pt idx="7408">
                  <c:v>1771.373728</c:v>
                </c:pt>
                <c:pt idx="7409">
                  <c:v>1771.6121559999999</c:v>
                </c:pt>
                <c:pt idx="7410">
                  <c:v>1771.8516529999999</c:v>
                </c:pt>
                <c:pt idx="7411">
                  <c:v>1772.0901719999999</c:v>
                </c:pt>
                <c:pt idx="7412">
                  <c:v>1772.3298259999999</c:v>
                </c:pt>
                <c:pt idx="7413">
                  <c:v>1772.5695410000001</c:v>
                </c:pt>
                <c:pt idx="7414">
                  <c:v>1772.8081119999999</c:v>
                </c:pt>
                <c:pt idx="7415">
                  <c:v>1773.0483260000001</c:v>
                </c:pt>
                <c:pt idx="7416">
                  <c:v>1773.287675</c:v>
                </c:pt>
                <c:pt idx="7417">
                  <c:v>1773.5262029999999</c:v>
                </c:pt>
                <c:pt idx="7418">
                  <c:v>1773.7657119999999</c:v>
                </c:pt>
                <c:pt idx="7419">
                  <c:v>1774.0042599999999</c:v>
                </c:pt>
                <c:pt idx="7420">
                  <c:v>1774.243545</c:v>
                </c:pt>
                <c:pt idx="7421">
                  <c:v>1774.4820010000001</c:v>
                </c:pt>
                <c:pt idx="7422">
                  <c:v>1774.7203930000001</c:v>
                </c:pt>
                <c:pt idx="7423">
                  <c:v>1774.961716</c:v>
                </c:pt>
                <c:pt idx="7424">
                  <c:v>1775.2003890000001</c:v>
                </c:pt>
                <c:pt idx="7425">
                  <c:v>1775.4397650000001</c:v>
                </c:pt>
                <c:pt idx="7426">
                  <c:v>1775.6782639999999</c:v>
                </c:pt>
                <c:pt idx="7427">
                  <c:v>1775.91956</c:v>
                </c:pt>
                <c:pt idx="7428">
                  <c:v>1776.151572</c:v>
                </c:pt>
                <c:pt idx="7429">
                  <c:v>1776.3903330000001</c:v>
                </c:pt>
                <c:pt idx="7430">
                  <c:v>1776.629187</c:v>
                </c:pt>
                <c:pt idx="7431">
                  <c:v>1776.8705279999999</c:v>
                </c:pt>
                <c:pt idx="7432">
                  <c:v>1777.111175</c:v>
                </c:pt>
                <c:pt idx="7433">
                  <c:v>1777.3525669999999</c:v>
                </c:pt>
                <c:pt idx="7434">
                  <c:v>1777.5930109999999</c:v>
                </c:pt>
                <c:pt idx="7435">
                  <c:v>1777.8331519999999</c:v>
                </c:pt>
                <c:pt idx="7436">
                  <c:v>1778.0745609999999</c:v>
                </c:pt>
                <c:pt idx="7437">
                  <c:v>1778.304539</c:v>
                </c:pt>
                <c:pt idx="7438">
                  <c:v>1778.5433820000001</c:v>
                </c:pt>
                <c:pt idx="7439">
                  <c:v>1778.782935</c:v>
                </c:pt>
                <c:pt idx="7440">
                  <c:v>1779.0227130000001</c:v>
                </c:pt>
                <c:pt idx="7441">
                  <c:v>1779.2611099999999</c:v>
                </c:pt>
                <c:pt idx="7442">
                  <c:v>1779.5009869999999</c:v>
                </c:pt>
                <c:pt idx="7443">
                  <c:v>1779.739603</c:v>
                </c:pt>
                <c:pt idx="7444">
                  <c:v>1779.9796610000001</c:v>
                </c:pt>
                <c:pt idx="7445">
                  <c:v>1780.2197169999999</c:v>
                </c:pt>
                <c:pt idx="7446">
                  <c:v>1780.4596200000001</c:v>
                </c:pt>
                <c:pt idx="7447">
                  <c:v>1780.7001379999999</c:v>
                </c:pt>
                <c:pt idx="7448">
                  <c:v>1780.94192</c:v>
                </c:pt>
                <c:pt idx="7449">
                  <c:v>1781.183575</c:v>
                </c:pt>
                <c:pt idx="7450">
                  <c:v>1781.4240600000001</c:v>
                </c:pt>
                <c:pt idx="7451">
                  <c:v>1781.664278</c:v>
                </c:pt>
                <c:pt idx="7452">
                  <c:v>1781.8945779999999</c:v>
                </c:pt>
                <c:pt idx="7453">
                  <c:v>1782.1352440000001</c:v>
                </c:pt>
                <c:pt idx="7454">
                  <c:v>1782.3767829999999</c:v>
                </c:pt>
                <c:pt idx="7455">
                  <c:v>1782.617076</c:v>
                </c:pt>
                <c:pt idx="7456">
                  <c:v>1782.8567459999999</c:v>
                </c:pt>
                <c:pt idx="7457">
                  <c:v>1783.0954380000001</c:v>
                </c:pt>
                <c:pt idx="7458">
                  <c:v>1783.3340089999999</c:v>
                </c:pt>
                <c:pt idx="7459">
                  <c:v>1783.573672</c:v>
                </c:pt>
                <c:pt idx="7460">
                  <c:v>1783.812402</c:v>
                </c:pt>
                <c:pt idx="7461">
                  <c:v>1784.051105</c:v>
                </c:pt>
                <c:pt idx="7462">
                  <c:v>1784.28945</c:v>
                </c:pt>
                <c:pt idx="7463">
                  <c:v>1784.530409</c:v>
                </c:pt>
                <c:pt idx="7464">
                  <c:v>1784.7717090000001</c:v>
                </c:pt>
                <c:pt idx="7465">
                  <c:v>1785.0102629999999</c:v>
                </c:pt>
                <c:pt idx="7466">
                  <c:v>1785.25045</c:v>
                </c:pt>
                <c:pt idx="7467">
                  <c:v>1785.479429</c:v>
                </c:pt>
                <c:pt idx="7468">
                  <c:v>1785.7209330000001</c:v>
                </c:pt>
                <c:pt idx="7469">
                  <c:v>1785.9625759999999</c:v>
                </c:pt>
                <c:pt idx="7470">
                  <c:v>1786.2032360000001</c:v>
                </c:pt>
                <c:pt idx="7471">
                  <c:v>1786.444561</c:v>
                </c:pt>
                <c:pt idx="7472">
                  <c:v>1786.685974</c:v>
                </c:pt>
                <c:pt idx="7473">
                  <c:v>1786.925309</c:v>
                </c:pt>
                <c:pt idx="7474">
                  <c:v>1787.1556889999999</c:v>
                </c:pt>
                <c:pt idx="7475">
                  <c:v>1787.3944369999999</c:v>
                </c:pt>
                <c:pt idx="7476">
                  <c:v>1787.6351520000001</c:v>
                </c:pt>
                <c:pt idx="7477">
                  <c:v>1787.876653</c:v>
                </c:pt>
                <c:pt idx="7478">
                  <c:v>1788.118543</c:v>
                </c:pt>
                <c:pt idx="7479">
                  <c:v>1788.359999</c:v>
                </c:pt>
                <c:pt idx="7480">
                  <c:v>1788.596307</c:v>
                </c:pt>
                <c:pt idx="7481">
                  <c:v>1788.8351540000001</c:v>
                </c:pt>
                <c:pt idx="7482">
                  <c:v>1789.074159</c:v>
                </c:pt>
                <c:pt idx="7483">
                  <c:v>1789.3158759999999</c:v>
                </c:pt>
                <c:pt idx="7484">
                  <c:v>1789.554588</c:v>
                </c:pt>
                <c:pt idx="7485">
                  <c:v>1789.7951579999999</c:v>
                </c:pt>
                <c:pt idx="7486">
                  <c:v>1790.0250080000001</c:v>
                </c:pt>
                <c:pt idx="7487">
                  <c:v>1790.266599</c:v>
                </c:pt>
                <c:pt idx="7488">
                  <c:v>1790.506682</c:v>
                </c:pt>
                <c:pt idx="7489">
                  <c:v>1790.7465830000001</c:v>
                </c:pt>
                <c:pt idx="7490">
                  <c:v>1790.98857</c:v>
                </c:pt>
                <c:pt idx="7491">
                  <c:v>1791.229243</c:v>
                </c:pt>
                <c:pt idx="7492">
                  <c:v>1791.4707960000001</c:v>
                </c:pt>
                <c:pt idx="7493">
                  <c:v>1791.700004</c:v>
                </c:pt>
                <c:pt idx="7494">
                  <c:v>1791.9419519999999</c:v>
                </c:pt>
                <c:pt idx="7495">
                  <c:v>1792.180245</c:v>
                </c:pt>
                <c:pt idx="7496">
                  <c:v>1792.4188999999999</c:v>
                </c:pt>
                <c:pt idx="7497">
                  <c:v>1792.657655</c:v>
                </c:pt>
                <c:pt idx="7498">
                  <c:v>1792.8966700000001</c:v>
                </c:pt>
                <c:pt idx="7499">
                  <c:v>1793.1238539999999</c:v>
                </c:pt>
                <c:pt idx="7500">
                  <c:v>1793.361216</c:v>
                </c:pt>
                <c:pt idx="7501">
                  <c:v>1793.6020390000001</c:v>
                </c:pt>
                <c:pt idx="7502">
                  <c:v>1793.8412450000001</c:v>
                </c:pt>
                <c:pt idx="7503">
                  <c:v>1794.079125</c:v>
                </c:pt>
                <c:pt idx="7504">
                  <c:v>1794.31782</c:v>
                </c:pt>
                <c:pt idx="7505">
                  <c:v>1794.555173</c:v>
                </c:pt>
                <c:pt idx="7506">
                  <c:v>1794.7939510000001</c:v>
                </c:pt>
                <c:pt idx="7507">
                  <c:v>1795.0191010000001</c:v>
                </c:pt>
                <c:pt idx="7508">
                  <c:v>1795.2577349999999</c:v>
                </c:pt>
                <c:pt idx="7509">
                  <c:v>1795.4979840000001</c:v>
                </c:pt>
                <c:pt idx="7510">
                  <c:v>1795.7357079999999</c:v>
                </c:pt>
                <c:pt idx="7511">
                  <c:v>1795.974678</c:v>
                </c:pt>
                <c:pt idx="7512">
                  <c:v>1796.2137230000001</c:v>
                </c:pt>
                <c:pt idx="7513">
                  <c:v>1796.4637230000001</c:v>
                </c:pt>
                <c:pt idx="7514">
                  <c:v>1796.7019519999999</c:v>
                </c:pt>
                <c:pt idx="7515">
                  <c:v>1796.940918</c:v>
                </c:pt>
                <c:pt idx="7516">
                  <c:v>1797.1780799999999</c:v>
                </c:pt>
                <c:pt idx="7517">
                  <c:v>1797.4178669999999</c:v>
                </c:pt>
                <c:pt idx="7518">
                  <c:v>1797.655188</c:v>
                </c:pt>
                <c:pt idx="7519">
                  <c:v>1797.894243</c:v>
                </c:pt>
                <c:pt idx="7520">
                  <c:v>1798.1347760000001</c:v>
                </c:pt>
                <c:pt idx="7521">
                  <c:v>1798.3722230000001</c:v>
                </c:pt>
                <c:pt idx="7522">
                  <c:v>1798.6126019999999</c:v>
                </c:pt>
                <c:pt idx="7523">
                  <c:v>1798.852672</c:v>
                </c:pt>
                <c:pt idx="7524">
                  <c:v>1799.0901839999999</c:v>
                </c:pt>
                <c:pt idx="7525">
                  <c:v>1799.329187</c:v>
                </c:pt>
                <c:pt idx="7526">
                  <c:v>1799.570109</c:v>
                </c:pt>
                <c:pt idx="7527">
                  <c:v>1799.809201</c:v>
                </c:pt>
                <c:pt idx="7528">
                  <c:v>1800.0496310000001</c:v>
                </c:pt>
                <c:pt idx="7529">
                  <c:v>1800.288413</c:v>
                </c:pt>
                <c:pt idx="7530">
                  <c:v>1800.526811</c:v>
                </c:pt>
                <c:pt idx="7531">
                  <c:v>1800.764101</c:v>
                </c:pt>
                <c:pt idx="7532">
                  <c:v>1801.0027090000001</c:v>
                </c:pt>
                <c:pt idx="7533">
                  <c:v>1801.2409230000001</c:v>
                </c:pt>
                <c:pt idx="7534">
                  <c:v>1801.4796200000001</c:v>
                </c:pt>
                <c:pt idx="7535">
                  <c:v>1801.717132</c:v>
                </c:pt>
                <c:pt idx="7536">
                  <c:v>1801.9558890000001</c:v>
                </c:pt>
                <c:pt idx="7537">
                  <c:v>1802.2050360000001</c:v>
                </c:pt>
                <c:pt idx="7538">
                  <c:v>1802.433227</c:v>
                </c:pt>
                <c:pt idx="7539">
                  <c:v>1802.673072</c:v>
                </c:pt>
                <c:pt idx="7540">
                  <c:v>1802.9139540000001</c:v>
                </c:pt>
                <c:pt idx="7541">
                  <c:v>1803.1535389999999</c:v>
                </c:pt>
                <c:pt idx="7542">
                  <c:v>1803.393239</c:v>
                </c:pt>
                <c:pt idx="7543">
                  <c:v>1803.6337209999999</c:v>
                </c:pt>
                <c:pt idx="7544">
                  <c:v>1803.8714179999999</c:v>
                </c:pt>
                <c:pt idx="7545">
                  <c:v>1804.11105</c:v>
                </c:pt>
                <c:pt idx="7546">
                  <c:v>1804.351762</c:v>
                </c:pt>
                <c:pt idx="7547">
                  <c:v>1804.591279</c:v>
                </c:pt>
                <c:pt idx="7548">
                  <c:v>1804.8319489999999</c:v>
                </c:pt>
                <c:pt idx="7549">
                  <c:v>1805.07043</c:v>
                </c:pt>
                <c:pt idx="7550">
                  <c:v>1805.3109059999999</c:v>
                </c:pt>
                <c:pt idx="7551">
                  <c:v>1805.5502750000001</c:v>
                </c:pt>
                <c:pt idx="7552">
                  <c:v>1805.790632</c:v>
                </c:pt>
                <c:pt idx="7553">
                  <c:v>1806.0309440000001</c:v>
                </c:pt>
                <c:pt idx="7554">
                  <c:v>1806.2691930000001</c:v>
                </c:pt>
                <c:pt idx="7555">
                  <c:v>1806.507681</c:v>
                </c:pt>
                <c:pt idx="7556">
                  <c:v>1806.7470780000001</c:v>
                </c:pt>
                <c:pt idx="7557">
                  <c:v>1806.9864439999999</c:v>
                </c:pt>
                <c:pt idx="7558">
                  <c:v>1807.215866</c:v>
                </c:pt>
                <c:pt idx="7559">
                  <c:v>1807.454784</c:v>
                </c:pt>
                <c:pt idx="7560">
                  <c:v>1807.6813689999999</c:v>
                </c:pt>
                <c:pt idx="7561">
                  <c:v>1807.919361</c:v>
                </c:pt>
                <c:pt idx="7562">
                  <c:v>1808.157414</c:v>
                </c:pt>
                <c:pt idx="7563">
                  <c:v>1808.397248</c:v>
                </c:pt>
                <c:pt idx="7564">
                  <c:v>1808.6353389999999</c:v>
                </c:pt>
                <c:pt idx="7565">
                  <c:v>1808.875168</c:v>
                </c:pt>
                <c:pt idx="7566">
                  <c:v>1809.115992</c:v>
                </c:pt>
                <c:pt idx="7567">
                  <c:v>1809.355601</c:v>
                </c:pt>
                <c:pt idx="7568">
                  <c:v>1809.595298</c:v>
                </c:pt>
                <c:pt idx="7569">
                  <c:v>1809.8384129999999</c:v>
                </c:pt>
                <c:pt idx="7570">
                  <c:v>1810.067063</c:v>
                </c:pt>
                <c:pt idx="7571">
                  <c:v>1810.316047</c:v>
                </c:pt>
                <c:pt idx="7572">
                  <c:v>1810.5545959999999</c:v>
                </c:pt>
                <c:pt idx="7573">
                  <c:v>1810.794001</c:v>
                </c:pt>
                <c:pt idx="7574">
                  <c:v>1811.0223940000001</c:v>
                </c:pt>
                <c:pt idx="7575">
                  <c:v>1811.262905</c:v>
                </c:pt>
                <c:pt idx="7576">
                  <c:v>1811.5011019999999</c:v>
                </c:pt>
                <c:pt idx="7577">
                  <c:v>1811.7503079999999</c:v>
                </c:pt>
                <c:pt idx="7578">
                  <c:v>1811.9798049999999</c:v>
                </c:pt>
                <c:pt idx="7579">
                  <c:v>1812.218069</c:v>
                </c:pt>
                <c:pt idx="7580">
                  <c:v>1812.4430689999999</c:v>
                </c:pt>
                <c:pt idx="7581">
                  <c:v>1812.6813059999999</c:v>
                </c:pt>
                <c:pt idx="7582">
                  <c:v>1812.9206529999999</c:v>
                </c:pt>
                <c:pt idx="7583">
                  <c:v>1813.1597870000001</c:v>
                </c:pt>
                <c:pt idx="7584">
                  <c:v>1813.398068</c:v>
                </c:pt>
                <c:pt idx="7585">
                  <c:v>1813.6399280000001</c:v>
                </c:pt>
                <c:pt idx="7586">
                  <c:v>1813.8772260000001</c:v>
                </c:pt>
                <c:pt idx="7587">
                  <c:v>1814.1190730000001</c:v>
                </c:pt>
                <c:pt idx="7588">
                  <c:v>1814.3591019999999</c:v>
                </c:pt>
                <c:pt idx="7589">
                  <c:v>1814.5997640000001</c:v>
                </c:pt>
                <c:pt idx="7590">
                  <c:v>1814.839346</c:v>
                </c:pt>
                <c:pt idx="7591">
                  <c:v>1815.081815</c:v>
                </c:pt>
                <c:pt idx="7592">
                  <c:v>1815.322543</c:v>
                </c:pt>
                <c:pt idx="7593">
                  <c:v>1815.5519260000001</c:v>
                </c:pt>
                <c:pt idx="7594">
                  <c:v>1815.7929119999999</c:v>
                </c:pt>
                <c:pt idx="7595">
                  <c:v>1816.0330120000001</c:v>
                </c:pt>
                <c:pt idx="7596">
                  <c:v>1816.2738440000001</c:v>
                </c:pt>
                <c:pt idx="7597">
                  <c:v>1816.514729</c:v>
                </c:pt>
                <c:pt idx="7598">
                  <c:v>1816.7544310000001</c:v>
                </c:pt>
                <c:pt idx="7599">
                  <c:v>1816.9960550000001</c:v>
                </c:pt>
                <c:pt idx="7600">
                  <c:v>1817.236952</c:v>
                </c:pt>
                <c:pt idx="7601">
                  <c:v>1817.476531</c:v>
                </c:pt>
                <c:pt idx="7602">
                  <c:v>1817.7050630000001</c:v>
                </c:pt>
                <c:pt idx="7603">
                  <c:v>1817.947895</c:v>
                </c:pt>
                <c:pt idx="7604">
                  <c:v>1818.1889249999999</c:v>
                </c:pt>
                <c:pt idx="7605">
                  <c:v>1818.429662</c:v>
                </c:pt>
                <c:pt idx="7606">
                  <c:v>1818.6705469999999</c:v>
                </c:pt>
                <c:pt idx="7607">
                  <c:v>1818.9102760000001</c:v>
                </c:pt>
                <c:pt idx="7608">
                  <c:v>1819.1501229999999</c:v>
                </c:pt>
                <c:pt idx="7609">
                  <c:v>1819.3881040000001</c:v>
                </c:pt>
                <c:pt idx="7610">
                  <c:v>1819.626141</c:v>
                </c:pt>
                <c:pt idx="7611">
                  <c:v>1819.8640789999999</c:v>
                </c:pt>
                <c:pt idx="7612">
                  <c:v>1820.1022949999999</c:v>
                </c:pt>
                <c:pt idx="7613">
                  <c:v>1820.340193</c:v>
                </c:pt>
                <c:pt idx="7614">
                  <c:v>1820.582678</c:v>
                </c:pt>
                <c:pt idx="7615">
                  <c:v>1820.8216190000001</c:v>
                </c:pt>
                <c:pt idx="7616">
                  <c:v>1821.0608030000001</c:v>
                </c:pt>
                <c:pt idx="7617">
                  <c:v>1821.2997130000001</c:v>
                </c:pt>
                <c:pt idx="7618">
                  <c:v>1821.538726</c:v>
                </c:pt>
                <c:pt idx="7619">
                  <c:v>1821.7782810000001</c:v>
                </c:pt>
                <c:pt idx="7620">
                  <c:v>1822.018237</c:v>
                </c:pt>
                <c:pt idx="7621">
                  <c:v>1822.2589129999999</c:v>
                </c:pt>
                <c:pt idx="7622">
                  <c:v>1822.497965</c:v>
                </c:pt>
                <c:pt idx="7623">
                  <c:v>1822.7376059999999</c:v>
                </c:pt>
                <c:pt idx="7624">
                  <c:v>1822.9765649999999</c:v>
                </c:pt>
                <c:pt idx="7625">
                  <c:v>1823.2162579999999</c:v>
                </c:pt>
                <c:pt idx="7626">
                  <c:v>1823.447649</c:v>
                </c:pt>
                <c:pt idx="7627">
                  <c:v>1823.688744</c:v>
                </c:pt>
                <c:pt idx="7628">
                  <c:v>1823.929026</c:v>
                </c:pt>
                <c:pt idx="7629">
                  <c:v>1824.1698630000001</c:v>
                </c:pt>
                <c:pt idx="7630">
                  <c:v>1824.408179</c:v>
                </c:pt>
                <c:pt idx="7631">
                  <c:v>1824.646242</c:v>
                </c:pt>
                <c:pt idx="7632">
                  <c:v>1824.88437</c:v>
                </c:pt>
                <c:pt idx="7633">
                  <c:v>1825.123695</c:v>
                </c:pt>
                <c:pt idx="7634">
                  <c:v>1825.3621250000001</c:v>
                </c:pt>
                <c:pt idx="7635">
                  <c:v>1825.600142</c:v>
                </c:pt>
                <c:pt idx="7636">
                  <c:v>1825.8400999999999</c:v>
                </c:pt>
                <c:pt idx="7637">
                  <c:v>1826.0801240000001</c:v>
                </c:pt>
                <c:pt idx="7638">
                  <c:v>1826.320185</c:v>
                </c:pt>
                <c:pt idx="7639">
                  <c:v>1826.560115</c:v>
                </c:pt>
                <c:pt idx="7640">
                  <c:v>1826.800125</c:v>
                </c:pt>
                <c:pt idx="7641">
                  <c:v>1827.040925</c:v>
                </c:pt>
                <c:pt idx="7642">
                  <c:v>1827.2798720000001</c:v>
                </c:pt>
                <c:pt idx="7643">
                  <c:v>1827.5188929999999</c:v>
                </c:pt>
                <c:pt idx="7644">
                  <c:v>1827.757951</c:v>
                </c:pt>
                <c:pt idx="7645">
                  <c:v>1827.997834</c:v>
                </c:pt>
                <c:pt idx="7646">
                  <c:v>1828.236232</c:v>
                </c:pt>
                <c:pt idx="7647">
                  <c:v>1828.4761140000001</c:v>
                </c:pt>
                <c:pt idx="7648">
                  <c:v>1828.7168770000001</c:v>
                </c:pt>
                <c:pt idx="7649">
                  <c:v>1828.9551269999999</c:v>
                </c:pt>
                <c:pt idx="7650">
                  <c:v>1829.1953390000001</c:v>
                </c:pt>
                <c:pt idx="7651">
                  <c:v>1829.4350899999999</c:v>
                </c:pt>
                <c:pt idx="7652">
                  <c:v>1829.6646410000001</c:v>
                </c:pt>
                <c:pt idx="7653">
                  <c:v>1829.9057439999999</c:v>
                </c:pt>
                <c:pt idx="7654">
                  <c:v>1830.1441850000001</c:v>
                </c:pt>
                <c:pt idx="7655">
                  <c:v>1830.38687</c:v>
                </c:pt>
                <c:pt idx="7656">
                  <c:v>1830.627927</c:v>
                </c:pt>
                <c:pt idx="7657">
                  <c:v>1830.8689220000001</c:v>
                </c:pt>
                <c:pt idx="7658">
                  <c:v>1831.1091409999999</c:v>
                </c:pt>
                <c:pt idx="7659">
                  <c:v>1831.34986</c:v>
                </c:pt>
                <c:pt idx="7660">
                  <c:v>1831.590659</c:v>
                </c:pt>
                <c:pt idx="7661">
                  <c:v>1831.8190910000001</c:v>
                </c:pt>
                <c:pt idx="7662">
                  <c:v>1832.0593100000001</c:v>
                </c:pt>
                <c:pt idx="7663">
                  <c:v>1832.3019420000001</c:v>
                </c:pt>
                <c:pt idx="7664">
                  <c:v>1832.541993</c:v>
                </c:pt>
                <c:pt idx="7665">
                  <c:v>1832.781837</c:v>
                </c:pt>
                <c:pt idx="7666">
                  <c:v>1833.0229670000001</c:v>
                </c:pt>
                <c:pt idx="7667">
                  <c:v>1833.262549</c:v>
                </c:pt>
                <c:pt idx="7668">
                  <c:v>1833.5016680000001</c:v>
                </c:pt>
                <c:pt idx="7669">
                  <c:v>1833.7407029999999</c:v>
                </c:pt>
                <c:pt idx="7670">
                  <c:v>1833.981761</c:v>
                </c:pt>
                <c:pt idx="7671">
                  <c:v>1834.2226599999999</c:v>
                </c:pt>
                <c:pt idx="7672">
                  <c:v>1834.4617450000001</c:v>
                </c:pt>
                <c:pt idx="7673">
                  <c:v>1834.7007960000001</c:v>
                </c:pt>
                <c:pt idx="7674">
                  <c:v>1834.9390089999999</c:v>
                </c:pt>
                <c:pt idx="7675">
                  <c:v>1835.1770730000001</c:v>
                </c:pt>
                <c:pt idx="7676">
                  <c:v>1835.417027</c:v>
                </c:pt>
                <c:pt idx="7677">
                  <c:v>1835.655062</c:v>
                </c:pt>
                <c:pt idx="7678">
                  <c:v>1835.8931419999999</c:v>
                </c:pt>
                <c:pt idx="7679">
                  <c:v>1836.1313700000001</c:v>
                </c:pt>
                <c:pt idx="7680">
                  <c:v>1836.371308</c:v>
                </c:pt>
                <c:pt idx="7681">
                  <c:v>1836.6110799999999</c:v>
                </c:pt>
                <c:pt idx="7682">
                  <c:v>1836.8519739999999</c:v>
                </c:pt>
                <c:pt idx="7683">
                  <c:v>1837.0806970000001</c:v>
                </c:pt>
                <c:pt idx="7684">
                  <c:v>1837.321964</c:v>
                </c:pt>
                <c:pt idx="7685">
                  <c:v>1837.5618689999999</c:v>
                </c:pt>
                <c:pt idx="7686">
                  <c:v>1837.802093</c:v>
                </c:pt>
                <c:pt idx="7687">
                  <c:v>1838.0422249999999</c:v>
                </c:pt>
                <c:pt idx="7688">
                  <c:v>1838.282023</c:v>
                </c:pt>
                <c:pt idx="7689">
                  <c:v>1838.5226270000001</c:v>
                </c:pt>
                <c:pt idx="7690">
                  <c:v>1838.763535</c:v>
                </c:pt>
                <c:pt idx="7691">
                  <c:v>1839.003391</c:v>
                </c:pt>
                <c:pt idx="7692">
                  <c:v>1839.2412730000001</c:v>
                </c:pt>
                <c:pt idx="7693">
                  <c:v>1839.4791419999999</c:v>
                </c:pt>
                <c:pt idx="7694">
                  <c:v>1839.7191419999999</c:v>
                </c:pt>
                <c:pt idx="7695">
                  <c:v>1839.959055</c:v>
                </c:pt>
                <c:pt idx="7696">
                  <c:v>1840.188701</c:v>
                </c:pt>
                <c:pt idx="7697">
                  <c:v>1840.429639</c:v>
                </c:pt>
                <c:pt idx="7698">
                  <c:v>1840.670748</c:v>
                </c:pt>
                <c:pt idx="7699">
                  <c:v>1840.9116019999999</c:v>
                </c:pt>
                <c:pt idx="7700">
                  <c:v>1841.1526879999999</c:v>
                </c:pt>
                <c:pt idx="7701">
                  <c:v>1841.3924460000001</c:v>
                </c:pt>
                <c:pt idx="7702">
                  <c:v>1841.6322070000001</c:v>
                </c:pt>
                <c:pt idx="7703">
                  <c:v>1841.8747000000001</c:v>
                </c:pt>
                <c:pt idx="7704">
                  <c:v>1842.113977</c:v>
                </c:pt>
                <c:pt idx="7705">
                  <c:v>1842.353601</c:v>
                </c:pt>
                <c:pt idx="7706">
                  <c:v>1842.582034</c:v>
                </c:pt>
                <c:pt idx="7707">
                  <c:v>1842.822807</c:v>
                </c:pt>
                <c:pt idx="7708">
                  <c:v>1843.061158</c:v>
                </c:pt>
                <c:pt idx="7709">
                  <c:v>1843.301905</c:v>
                </c:pt>
                <c:pt idx="7710">
                  <c:v>1843.5402610000001</c:v>
                </c:pt>
                <c:pt idx="7711">
                  <c:v>1843.780246</c:v>
                </c:pt>
                <c:pt idx="7712">
                  <c:v>1844.020172</c:v>
                </c:pt>
                <c:pt idx="7713">
                  <c:v>1844.262618</c:v>
                </c:pt>
                <c:pt idx="7714">
                  <c:v>1844.497343</c:v>
                </c:pt>
                <c:pt idx="7715">
                  <c:v>1844.7370229999999</c:v>
                </c:pt>
                <c:pt idx="7716">
                  <c:v>1844.9778839999999</c:v>
                </c:pt>
                <c:pt idx="7717">
                  <c:v>1845.2188619999999</c:v>
                </c:pt>
                <c:pt idx="7718">
                  <c:v>1845.4598229999999</c:v>
                </c:pt>
                <c:pt idx="7719">
                  <c:v>1845.700593</c:v>
                </c:pt>
                <c:pt idx="7720">
                  <c:v>1845.9399739999999</c:v>
                </c:pt>
                <c:pt idx="7721">
                  <c:v>1846.1799940000001</c:v>
                </c:pt>
                <c:pt idx="7722">
                  <c:v>1846.417056</c:v>
                </c:pt>
                <c:pt idx="7723">
                  <c:v>1846.657827</c:v>
                </c:pt>
                <c:pt idx="7724">
                  <c:v>1846.896939</c:v>
                </c:pt>
                <c:pt idx="7725">
                  <c:v>1847.1359110000001</c:v>
                </c:pt>
                <c:pt idx="7726">
                  <c:v>1847.376859</c:v>
                </c:pt>
                <c:pt idx="7727">
                  <c:v>1847.615898</c:v>
                </c:pt>
                <c:pt idx="7728">
                  <c:v>1847.8540640000001</c:v>
                </c:pt>
                <c:pt idx="7729">
                  <c:v>1848.0921559999999</c:v>
                </c:pt>
                <c:pt idx="7730">
                  <c:v>1848.330158</c:v>
                </c:pt>
                <c:pt idx="7731">
                  <c:v>1848.5681199999999</c:v>
                </c:pt>
                <c:pt idx="7732">
                  <c:v>1848.8062950000001</c:v>
                </c:pt>
                <c:pt idx="7733">
                  <c:v>1849.0456839999999</c:v>
                </c:pt>
                <c:pt idx="7734">
                  <c:v>1849.2848260000001</c:v>
                </c:pt>
                <c:pt idx="7735">
                  <c:v>1849.5257449999999</c:v>
                </c:pt>
                <c:pt idx="7736">
                  <c:v>1849.766725</c:v>
                </c:pt>
                <c:pt idx="7737">
                  <c:v>1850.0076979999999</c:v>
                </c:pt>
                <c:pt idx="7738">
                  <c:v>1850.24728</c:v>
                </c:pt>
                <c:pt idx="7739">
                  <c:v>1850.4879209999999</c:v>
                </c:pt>
                <c:pt idx="7740">
                  <c:v>1850.7268099999999</c:v>
                </c:pt>
                <c:pt idx="7741">
                  <c:v>1850.9658830000001</c:v>
                </c:pt>
                <c:pt idx="7742">
                  <c:v>1851.2040039999999</c:v>
                </c:pt>
                <c:pt idx="7743">
                  <c:v>1851.44344</c:v>
                </c:pt>
                <c:pt idx="7744">
                  <c:v>1851.6813400000001</c:v>
                </c:pt>
                <c:pt idx="7745">
                  <c:v>1851.919222</c:v>
                </c:pt>
                <c:pt idx="7746">
                  <c:v>1852.1563490000001</c:v>
                </c:pt>
                <c:pt idx="7747">
                  <c:v>1852.3980690000001</c:v>
                </c:pt>
                <c:pt idx="7748">
                  <c:v>1852.6388320000001</c:v>
                </c:pt>
                <c:pt idx="7749">
                  <c:v>1852.8796010000001</c:v>
                </c:pt>
                <c:pt idx="7750">
                  <c:v>1853.116274</c:v>
                </c:pt>
                <c:pt idx="7751">
                  <c:v>1853.3562440000001</c:v>
                </c:pt>
                <c:pt idx="7752">
                  <c:v>1853.5968419999999</c:v>
                </c:pt>
                <c:pt idx="7753">
                  <c:v>1853.8356160000001</c:v>
                </c:pt>
                <c:pt idx="7754">
                  <c:v>1854.0746549999999</c:v>
                </c:pt>
                <c:pt idx="7755">
                  <c:v>1854.312347</c:v>
                </c:pt>
                <c:pt idx="7756">
                  <c:v>1854.5520120000001</c:v>
                </c:pt>
                <c:pt idx="7757">
                  <c:v>1854.7925789999999</c:v>
                </c:pt>
                <c:pt idx="7758">
                  <c:v>1855.032387</c:v>
                </c:pt>
                <c:pt idx="7759">
                  <c:v>1855.272772</c:v>
                </c:pt>
                <c:pt idx="7760">
                  <c:v>1855.5116129999999</c:v>
                </c:pt>
                <c:pt idx="7761">
                  <c:v>1855.749331</c:v>
                </c:pt>
                <c:pt idx="7762">
                  <c:v>1855.9918809999999</c:v>
                </c:pt>
                <c:pt idx="7763">
                  <c:v>1856.229452</c:v>
                </c:pt>
                <c:pt idx="7764">
                  <c:v>1856.467279</c:v>
                </c:pt>
                <c:pt idx="7765">
                  <c:v>1856.7059429999999</c:v>
                </c:pt>
                <c:pt idx="7766">
                  <c:v>1856.9456110000001</c:v>
                </c:pt>
                <c:pt idx="7767">
                  <c:v>1857.185258</c:v>
                </c:pt>
                <c:pt idx="7768">
                  <c:v>1857.42597</c:v>
                </c:pt>
                <c:pt idx="7769">
                  <c:v>1857.6655510000001</c:v>
                </c:pt>
                <c:pt idx="7770">
                  <c:v>1857.8940640000001</c:v>
                </c:pt>
                <c:pt idx="7771">
                  <c:v>1858.1348069999999</c:v>
                </c:pt>
                <c:pt idx="7772">
                  <c:v>1858.373795</c:v>
                </c:pt>
                <c:pt idx="7773">
                  <c:v>1858.612693</c:v>
                </c:pt>
                <c:pt idx="7774">
                  <c:v>1858.8628450000001</c:v>
                </c:pt>
                <c:pt idx="7775">
                  <c:v>1859.0910739999999</c:v>
                </c:pt>
                <c:pt idx="7776">
                  <c:v>1859.3336400000001</c:v>
                </c:pt>
                <c:pt idx="7777">
                  <c:v>1859.5726</c:v>
                </c:pt>
                <c:pt idx="7778">
                  <c:v>1859.8118079999999</c:v>
                </c:pt>
                <c:pt idx="7779">
                  <c:v>1860.0508070000001</c:v>
                </c:pt>
                <c:pt idx="7780">
                  <c:v>1860.300759</c:v>
                </c:pt>
                <c:pt idx="7781">
                  <c:v>1860.53838</c:v>
                </c:pt>
                <c:pt idx="7782">
                  <c:v>1860.7789769999999</c:v>
                </c:pt>
                <c:pt idx="7783">
                  <c:v>1861.016701</c:v>
                </c:pt>
                <c:pt idx="7784">
                  <c:v>1861.254142</c:v>
                </c:pt>
                <c:pt idx="7785">
                  <c:v>1861.4951410000001</c:v>
                </c:pt>
                <c:pt idx="7786">
                  <c:v>1861.723414</c:v>
                </c:pt>
                <c:pt idx="7787">
                  <c:v>1861.9631260000001</c:v>
                </c:pt>
                <c:pt idx="7788">
                  <c:v>1862.212125</c:v>
                </c:pt>
                <c:pt idx="7789">
                  <c:v>1862.450542</c:v>
                </c:pt>
                <c:pt idx="7790">
                  <c:v>1862.6880819999999</c:v>
                </c:pt>
                <c:pt idx="7791">
                  <c:v>1862.9254350000001</c:v>
                </c:pt>
                <c:pt idx="7792">
                  <c:v>1863.163918</c:v>
                </c:pt>
                <c:pt idx="7793">
                  <c:v>1863.4025349999999</c:v>
                </c:pt>
                <c:pt idx="7794">
                  <c:v>1863.6403809999999</c:v>
                </c:pt>
                <c:pt idx="7795">
                  <c:v>1863.8780099999999</c:v>
                </c:pt>
                <c:pt idx="7796">
                  <c:v>1864.1169130000001</c:v>
                </c:pt>
                <c:pt idx="7797">
                  <c:v>1864.356237</c:v>
                </c:pt>
                <c:pt idx="7798">
                  <c:v>1864.5948060000001</c:v>
                </c:pt>
                <c:pt idx="7799">
                  <c:v>1864.8341889999999</c:v>
                </c:pt>
                <c:pt idx="7800">
                  <c:v>1865.0747550000001</c:v>
                </c:pt>
                <c:pt idx="7801">
                  <c:v>1865.3140089999999</c:v>
                </c:pt>
                <c:pt idx="7802">
                  <c:v>1865.5531739999999</c:v>
                </c:pt>
                <c:pt idx="7803">
                  <c:v>1865.792248</c:v>
                </c:pt>
                <c:pt idx="7804">
                  <c:v>1866.032563</c:v>
                </c:pt>
                <c:pt idx="7805">
                  <c:v>1866.2713719999999</c:v>
                </c:pt>
                <c:pt idx="7806">
                  <c:v>1866.5103959999999</c:v>
                </c:pt>
                <c:pt idx="7807">
                  <c:v>1866.7511549999999</c:v>
                </c:pt>
                <c:pt idx="7808">
                  <c:v>1866.992424</c:v>
                </c:pt>
                <c:pt idx="7809">
                  <c:v>1867.232898</c:v>
                </c:pt>
                <c:pt idx="7810">
                  <c:v>1867.4716100000001</c:v>
                </c:pt>
                <c:pt idx="7811">
                  <c:v>1867.70904</c:v>
                </c:pt>
                <c:pt idx="7812">
                  <c:v>1867.94777</c:v>
                </c:pt>
                <c:pt idx="7813">
                  <c:v>1868.1851549999999</c:v>
                </c:pt>
                <c:pt idx="7814">
                  <c:v>1868.423556</c:v>
                </c:pt>
                <c:pt idx="7815">
                  <c:v>1868.6611009999999</c:v>
                </c:pt>
                <c:pt idx="7816">
                  <c:v>1868.899997</c:v>
                </c:pt>
                <c:pt idx="7817">
                  <c:v>1869.1378050000001</c:v>
                </c:pt>
                <c:pt idx="7818">
                  <c:v>1869.387817</c:v>
                </c:pt>
                <c:pt idx="7819">
                  <c:v>1869.625125</c:v>
                </c:pt>
                <c:pt idx="7820">
                  <c:v>1869.8636859999999</c:v>
                </c:pt>
                <c:pt idx="7821">
                  <c:v>1870.1037920000001</c:v>
                </c:pt>
                <c:pt idx="7822">
                  <c:v>1870.344141</c:v>
                </c:pt>
                <c:pt idx="7823">
                  <c:v>1870.583222</c:v>
                </c:pt>
                <c:pt idx="7824">
                  <c:v>1870.821817</c:v>
                </c:pt>
                <c:pt idx="7825">
                  <c:v>1871.0594040000001</c:v>
                </c:pt>
                <c:pt idx="7826">
                  <c:v>1871.2970009999999</c:v>
                </c:pt>
                <c:pt idx="7827">
                  <c:v>1871.53414</c:v>
                </c:pt>
                <c:pt idx="7828">
                  <c:v>1871.7731719999999</c:v>
                </c:pt>
                <c:pt idx="7829">
                  <c:v>1872.014795</c:v>
                </c:pt>
                <c:pt idx="7830">
                  <c:v>1872.254702</c:v>
                </c:pt>
                <c:pt idx="7831">
                  <c:v>1872.4921409999999</c:v>
                </c:pt>
                <c:pt idx="7832">
                  <c:v>1872.7312899999999</c:v>
                </c:pt>
                <c:pt idx="7833">
                  <c:v>1872.9699029999999</c:v>
                </c:pt>
                <c:pt idx="7834">
                  <c:v>1873.2093729999999</c:v>
                </c:pt>
                <c:pt idx="7835">
                  <c:v>1873.4508949999999</c:v>
                </c:pt>
                <c:pt idx="7836">
                  <c:v>1873.6913930000001</c:v>
                </c:pt>
                <c:pt idx="7837">
                  <c:v>1873.9218539999999</c:v>
                </c:pt>
                <c:pt idx="7838">
                  <c:v>1874.1637940000001</c:v>
                </c:pt>
                <c:pt idx="7839">
                  <c:v>1874.4042710000001</c:v>
                </c:pt>
                <c:pt idx="7840">
                  <c:v>1874.647604</c:v>
                </c:pt>
                <c:pt idx="7841">
                  <c:v>1874.8889019999999</c:v>
                </c:pt>
                <c:pt idx="7842">
                  <c:v>1875.118219</c:v>
                </c:pt>
                <c:pt idx="7843">
                  <c:v>1875.3617039999999</c:v>
                </c:pt>
                <c:pt idx="7844">
                  <c:v>1875.6023829999999</c:v>
                </c:pt>
                <c:pt idx="7845">
                  <c:v>1875.845577</c:v>
                </c:pt>
                <c:pt idx="7846">
                  <c:v>1876.0869869999999</c:v>
                </c:pt>
                <c:pt idx="7847">
                  <c:v>1876.3150639999999</c:v>
                </c:pt>
                <c:pt idx="7848">
                  <c:v>1876.5556670000001</c:v>
                </c:pt>
                <c:pt idx="7849">
                  <c:v>1876.7933330000001</c:v>
                </c:pt>
                <c:pt idx="7850">
                  <c:v>1877.031213</c:v>
                </c:pt>
                <c:pt idx="7851">
                  <c:v>1877.272406</c:v>
                </c:pt>
                <c:pt idx="7852">
                  <c:v>1877.5101709999999</c:v>
                </c:pt>
                <c:pt idx="7853">
                  <c:v>1877.748771</c:v>
                </c:pt>
                <c:pt idx="7854">
                  <c:v>1877.998024</c:v>
                </c:pt>
                <c:pt idx="7855">
                  <c:v>1878.2366159999999</c:v>
                </c:pt>
                <c:pt idx="7856">
                  <c:v>1878.47414</c:v>
                </c:pt>
                <c:pt idx="7857">
                  <c:v>1878.7132710000001</c:v>
                </c:pt>
                <c:pt idx="7858">
                  <c:v>1878.9518740000001</c:v>
                </c:pt>
                <c:pt idx="7859">
                  <c:v>1879.1913509999999</c:v>
                </c:pt>
                <c:pt idx="7860">
                  <c:v>1879.4299570000001</c:v>
                </c:pt>
                <c:pt idx="7861">
                  <c:v>1879.6681490000001</c:v>
                </c:pt>
                <c:pt idx="7862">
                  <c:v>1879.906835</c:v>
                </c:pt>
                <c:pt idx="7863">
                  <c:v>1880.1455510000001</c:v>
                </c:pt>
                <c:pt idx="7864">
                  <c:v>1880.3832440000001</c:v>
                </c:pt>
                <c:pt idx="7865">
                  <c:v>1880.621911</c:v>
                </c:pt>
                <c:pt idx="7866">
                  <c:v>1880.860827</c:v>
                </c:pt>
                <c:pt idx="7867">
                  <c:v>1881.0996950000001</c:v>
                </c:pt>
                <c:pt idx="7868">
                  <c:v>1881.337393</c:v>
                </c:pt>
                <c:pt idx="7869">
                  <c:v>1881.5797090000001</c:v>
                </c:pt>
                <c:pt idx="7870">
                  <c:v>1881.8186009999999</c:v>
                </c:pt>
                <c:pt idx="7871">
                  <c:v>1882.0563729999999</c:v>
                </c:pt>
                <c:pt idx="7872">
                  <c:v>1882.294946</c:v>
                </c:pt>
                <c:pt idx="7873">
                  <c:v>1882.53334</c:v>
                </c:pt>
                <c:pt idx="7874">
                  <c:v>1882.7710939999999</c:v>
                </c:pt>
                <c:pt idx="7875">
                  <c:v>1883.0118130000001</c:v>
                </c:pt>
                <c:pt idx="7876">
                  <c:v>1883.250679</c:v>
                </c:pt>
                <c:pt idx="7877">
                  <c:v>1883.477781</c:v>
                </c:pt>
                <c:pt idx="7878">
                  <c:v>1883.7165460000001</c:v>
                </c:pt>
                <c:pt idx="7879">
                  <c:v>1883.95433</c:v>
                </c:pt>
                <c:pt idx="7880">
                  <c:v>1884.19496</c:v>
                </c:pt>
                <c:pt idx="7881">
                  <c:v>1884.4332899999999</c:v>
                </c:pt>
                <c:pt idx="7882">
                  <c:v>1884.6738769999999</c:v>
                </c:pt>
                <c:pt idx="7883">
                  <c:v>1884.912599</c:v>
                </c:pt>
                <c:pt idx="7884">
                  <c:v>1885.1503230000001</c:v>
                </c:pt>
                <c:pt idx="7885">
                  <c:v>1885.3912700000001</c:v>
                </c:pt>
                <c:pt idx="7886">
                  <c:v>1885.631664</c:v>
                </c:pt>
                <c:pt idx="7887">
                  <c:v>1885.869128</c:v>
                </c:pt>
                <c:pt idx="7888">
                  <c:v>1886.1097360000001</c:v>
                </c:pt>
                <c:pt idx="7889">
                  <c:v>1886.3473349999999</c:v>
                </c:pt>
                <c:pt idx="7890">
                  <c:v>1886.5851270000001</c:v>
                </c:pt>
                <c:pt idx="7891">
                  <c:v>1886.82384</c:v>
                </c:pt>
                <c:pt idx="7892">
                  <c:v>1887.0628750000001</c:v>
                </c:pt>
                <c:pt idx="7893">
                  <c:v>1887.2898170000001</c:v>
                </c:pt>
                <c:pt idx="7894">
                  <c:v>1887.5286599999999</c:v>
                </c:pt>
                <c:pt idx="7895">
                  <c:v>1887.7662620000001</c:v>
                </c:pt>
                <c:pt idx="7896">
                  <c:v>1888.004111</c:v>
                </c:pt>
                <c:pt idx="7897">
                  <c:v>1888.2433639999999</c:v>
                </c:pt>
                <c:pt idx="7898">
                  <c:v>1888.483156</c:v>
                </c:pt>
                <c:pt idx="7899">
                  <c:v>1888.723618</c:v>
                </c:pt>
                <c:pt idx="7900">
                  <c:v>1888.963158</c:v>
                </c:pt>
                <c:pt idx="7901">
                  <c:v>1889.2043450000001</c:v>
                </c:pt>
                <c:pt idx="7902">
                  <c:v>1889.4447299999999</c:v>
                </c:pt>
                <c:pt idx="7903">
                  <c:v>1889.684115</c:v>
                </c:pt>
                <c:pt idx="7904">
                  <c:v>1889.9245599999999</c:v>
                </c:pt>
                <c:pt idx="7905">
                  <c:v>1890.1562759999999</c:v>
                </c:pt>
                <c:pt idx="7906">
                  <c:v>1890.3968480000001</c:v>
                </c:pt>
                <c:pt idx="7907">
                  <c:v>1890.6362939999999</c:v>
                </c:pt>
                <c:pt idx="7908">
                  <c:v>1890.8769119999999</c:v>
                </c:pt>
                <c:pt idx="7909">
                  <c:v>1891.116374</c:v>
                </c:pt>
                <c:pt idx="7910">
                  <c:v>1891.356951</c:v>
                </c:pt>
                <c:pt idx="7911">
                  <c:v>1891.59539</c:v>
                </c:pt>
                <c:pt idx="7912">
                  <c:v>1891.835912</c:v>
                </c:pt>
                <c:pt idx="7913">
                  <c:v>1892.075047</c:v>
                </c:pt>
                <c:pt idx="7914">
                  <c:v>1892.3142600000001</c:v>
                </c:pt>
                <c:pt idx="7915">
                  <c:v>1892.5534290000001</c:v>
                </c:pt>
                <c:pt idx="7916">
                  <c:v>1892.793619</c:v>
                </c:pt>
                <c:pt idx="7917">
                  <c:v>1893.033651</c:v>
                </c:pt>
                <c:pt idx="7918">
                  <c:v>1893.2736649999999</c:v>
                </c:pt>
                <c:pt idx="7919">
                  <c:v>1893.513731</c:v>
                </c:pt>
                <c:pt idx="7920">
                  <c:v>1893.753866</c:v>
                </c:pt>
                <c:pt idx="7921">
                  <c:v>1893.9930609999999</c:v>
                </c:pt>
                <c:pt idx="7922">
                  <c:v>1894.2335310000001</c:v>
                </c:pt>
                <c:pt idx="7923">
                  <c:v>1894.4737170000001</c:v>
                </c:pt>
                <c:pt idx="7924">
                  <c:v>1894.702724</c:v>
                </c:pt>
                <c:pt idx="7925">
                  <c:v>1894.942276</c:v>
                </c:pt>
                <c:pt idx="7926">
                  <c:v>1895.182861</c:v>
                </c:pt>
                <c:pt idx="7927">
                  <c:v>1895.420404</c:v>
                </c:pt>
                <c:pt idx="7928">
                  <c:v>1895.6464080000001</c:v>
                </c:pt>
                <c:pt idx="7929">
                  <c:v>1895.884084</c:v>
                </c:pt>
                <c:pt idx="7930">
                  <c:v>1896.122963</c:v>
                </c:pt>
                <c:pt idx="7931">
                  <c:v>1896.361279</c:v>
                </c:pt>
                <c:pt idx="7932">
                  <c:v>1896.5990280000001</c:v>
                </c:pt>
                <c:pt idx="7933">
                  <c:v>1896.8395840000001</c:v>
                </c:pt>
                <c:pt idx="7934">
                  <c:v>1897.079334</c:v>
                </c:pt>
                <c:pt idx="7935">
                  <c:v>1897.3216339999999</c:v>
                </c:pt>
                <c:pt idx="7936">
                  <c:v>1897.5593229999999</c:v>
                </c:pt>
                <c:pt idx="7937">
                  <c:v>1897.801829</c:v>
                </c:pt>
                <c:pt idx="7938">
                  <c:v>1898.0409010000001</c:v>
                </c:pt>
                <c:pt idx="7939">
                  <c:v>1898.280262</c:v>
                </c:pt>
                <c:pt idx="7940">
                  <c:v>1898.520892</c:v>
                </c:pt>
                <c:pt idx="7941">
                  <c:v>1898.7584199999999</c:v>
                </c:pt>
                <c:pt idx="7942">
                  <c:v>1898.9989350000001</c:v>
                </c:pt>
                <c:pt idx="7943">
                  <c:v>1899.238355</c:v>
                </c:pt>
                <c:pt idx="7944">
                  <c:v>1899.4787980000001</c:v>
                </c:pt>
                <c:pt idx="7945">
                  <c:v>1899.7180089999999</c:v>
                </c:pt>
                <c:pt idx="7946">
                  <c:v>1899.95859</c:v>
                </c:pt>
                <c:pt idx="7947">
                  <c:v>1900.1982390000001</c:v>
                </c:pt>
                <c:pt idx="7948">
                  <c:v>1900.426451</c:v>
                </c:pt>
                <c:pt idx="7949">
                  <c:v>1900.6660879999999</c:v>
                </c:pt>
                <c:pt idx="7950">
                  <c:v>1900.9069159999999</c:v>
                </c:pt>
                <c:pt idx="7951">
                  <c:v>1901.145955</c:v>
                </c:pt>
                <c:pt idx="7952">
                  <c:v>1901.383865</c:v>
                </c:pt>
                <c:pt idx="7953">
                  <c:v>1901.622732</c:v>
                </c:pt>
                <c:pt idx="7954">
                  <c:v>1901.849082</c:v>
                </c:pt>
                <c:pt idx="7955">
                  <c:v>1902.087994</c:v>
                </c:pt>
                <c:pt idx="7956">
                  <c:v>1902.327771</c:v>
                </c:pt>
                <c:pt idx="7957">
                  <c:v>1902.566759</c:v>
                </c:pt>
                <c:pt idx="7958">
                  <c:v>1902.8056019999999</c:v>
                </c:pt>
                <c:pt idx="7959">
                  <c:v>1903.0453070000001</c:v>
                </c:pt>
                <c:pt idx="7960">
                  <c:v>1903.2877679999999</c:v>
                </c:pt>
                <c:pt idx="7961">
                  <c:v>1903.526527</c:v>
                </c:pt>
                <c:pt idx="7962">
                  <c:v>1903.766183</c:v>
                </c:pt>
                <c:pt idx="7963">
                  <c:v>1904.006071</c:v>
                </c:pt>
                <c:pt idx="7964">
                  <c:v>1904.2466139999999</c:v>
                </c:pt>
                <c:pt idx="7965">
                  <c:v>1904.48786</c:v>
                </c:pt>
                <c:pt idx="7966">
                  <c:v>1904.7272829999999</c:v>
                </c:pt>
                <c:pt idx="7967">
                  <c:v>1904.967785</c:v>
                </c:pt>
                <c:pt idx="7968">
                  <c:v>1905.1963720000001</c:v>
                </c:pt>
                <c:pt idx="7969">
                  <c:v>1905.423671</c:v>
                </c:pt>
                <c:pt idx="7970">
                  <c:v>1905.662658</c:v>
                </c:pt>
                <c:pt idx="7971">
                  <c:v>1905.9035389999999</c:v>
                </c:pt>
                <c:pt idx="7972">
                  <c:v>1906.1446539999999</c:v>
                </c:pt>
                <c:pt idx="7973">
                  <c:v>1906.3855450000001</c:v>
                </c:pt>
                <c:pt idx="7974">
                  <c:v>1906.6252950000001</c:v>
                </c:pt>
                <c:pt idx="7975">
                  <c:v>1906.8639969999999</c:v>
                </c:pt>
                <c:pt idx="7976">
                  <c:v>1907.103666</c:v>
                </c:pt>
                <c:pt idx="7977">
                  <c:v>1907.3413290000001</c:v>
                </c:pt>
                <c:pt idx="7978">
                  <c:v>1907.579101</c:v>
                </c:pt>
                <c:pt idx="7979">
                  <c:v>1907.819649</c:v>
                </c:pt>
                <c:pt idx="7980">
                  <c:v>1908.0588399999999</c:v>
                </c:pt>
                <c:pt idx="7981">
                  <c:v>1908.2975530000001</c:v>
                </c:pt>
                <c:pt idx="7982">
                  <c:v>1908.53539</c:v>
                </c:pt>
                <c:pt idx="7983">
                  <c:v>1908.777763</c:v>
                </c:pt>
                <c:pt idx="7984">
                  <c:v>1909.0167530000001</c:v>
                </c:pt>
                <c:pt idx="7985">
                  <c:v>1909.2561889999999</c:v>
                </c:pt>
                <c:pt idx="7986">
                  <c:v>1909.4955729999999</c:v>
                </c:pt>
                <c:pt idx="7987">
                  <c:v>1909.7349810000001</c:v>
                </c:pt>
                <c:pt idx="7988">
                  <c:v>1909.974007</c:v>
                </c:pt>
                <c:pt idx="7989">
                  <c:v>1910.2149589999999</c:v>
                </c:pt>
                <c:pt idx="7990">
                  <c:v>1910.4540039999999</c:v>
                </c:pt>
                <c:pt idx="7991">
                  <c:v>1910.6947680000001</c:v>
                </c:pt>
                <c:pt idx="7992">
                  <c:v>1910.933659</c:v>
                </c:pt>
                <c:pt idx="7993">
                  <c:v>1911.1733400000001</c:v>
                </c:pt>
                <c:pt idx="7994">
                  <c:v>1911.4112909999999</c:v>
                </c:pt>
                <c:pt idx="7995">
                  <c:v>1911.6499739999999</c:v>
                </c:pt>
                <c:pt idx="7996">
                  <c:v>1911.8878130000001</c:v>
                </c:pt>
                <c:pt idx="7997">
                  <c:v>1912.1269119999999</c:v>
                </c:pt>
                <c:pt idx="7998">
                  <c:v>1912.3659729999999</c:v>
                </c:pt>
                <c:pt idx="7999">
                  <c:v>1912.604403</c:v>
                </c:pt>
                <c:pt idx="8000">
                  <c:v>1912.842351</c:v>
                </c:pt>
                <c:pt idx="8001">
                  <c:v>1913.0816609999999</c:v>
                </c:pt>
                <c:pt idx="8002">
                  <c:v>1913.320033</c:v>
                </c:pt>
                <c:pt idx="8003">
                  <c:v>1913.5609079999999</c:v>
                </c:pt>
                <c:pt idx="8004">
                  <c:v>1913.8018480000001</c:v>
                </c:pt>
                <c:pt idx="8005">
                  <c:v>1914.042817</c:v>
                </c:pt>
                <c:pt idx="8006">
                  <c:v>1914.2836560000001</c:v>
                </c:pt>
                <c:pt idx="8007">
                  <c:v>1914.5232579999999</c:v>
                </c:pt>
                <c:pt idx="8008">
                  <c:v>1914.754723</c:v>
                </c:pt>
                <c:pt idx="8009">
                  <c:v>1914.995921</c:v>
                </c:pt>
                <c:pt idx="8010">
                  <c:v>1915.2360719999999</c:v>
                </c:pt>
                <c:pt idx="8011">
                  <c:v>1915.4767810000001</c:v>
                </c:pt>
                <c:pt idx="8012">
                  <c:v>1915.7150369999999</c:v>
                </c:pt>
                <c:pt idx="8013">
                  <c:v>1915.95506</c:v>
                </c:pt>
                <c:pt idx="8014">
                  <c:v>1916.195154</c:v>
                </c:pt>
                <c:pt idx="8015">
                  <c:v>1916.435029</c:v>
                </c:pt>
                <c:pt idx="8016">
                  <c:v>1916.675821</c:v>
                </c:pt>
                <c:pt idx="8017">
                  <c:v>1916.9042899999999</c:v>
                </c:pt>
                <c:pt idx="8018">
                  <c:v>1917.145567</c:v>
                </c:pt>
                <c:pt idx="8019">
                  <c:v>1917.3865820000001</c:v>
                </c:pt>
                <c:pt idx="8020">
                  <c:v>1917.6275639999999</c:v>
                </c:pt>
                <c:pt idx="8021">
                  <c:v>1917.867258</c:v>
                </c:pt>
                <c:pt idx="8022">
                  <c:v>1918.107338</c:v>
                </c:pt>
                <c:pt idx="8023">
                  <c:v>1918.347086</c:v>
                </c:pt>
                <c:pt idx="8024">
                  <c:v>1918.587788</c:v>
                </c:pt>
                <c:pt idx="8025">
                  <c:v>1918.8285289999999</c:v>
                </c:pt>
                <c:pt idx="8026">
                  <c:v>1919.0683650000001</c:v>
                </c:pt>
                <c:pt idx="8027">
                  <c:v>1919.299675</c:v>
                </c:pt>
                <c:pt idx="8028">
                  <c:v>1919.5381339999999</c:v>
                </c:pt>
                <c:pt idx="8029">
                  <c:v>1919.776278</c:v>
                </c:pt>
                <c:pt idx="8030">
                  <c:v>1920.0155950000001</c:v>
                </c:pt>
                <c:pt idx="8031">
                  <c:v>1920.265766</c:v>
                </c:pt>
                <c:pt idx="8032">
                  <c:v>1920.494334</c:v>
                </c:pt>
                <c:pt idx="8033">
                  <c:v>1920.7360550000001</c:v>
                </c:pt>
                <c:pt idx="8034">
                  <c:v>1920.976126</c:v>
                </c:pt>
                <c:pt idx="8035">
                  <c:v>1921.2160120000001</c:v>
                </c:pt>
                <c:pt idx="8036">
                  <c:v>1921.454215</c:v>
                </c:pt>
                <c:pt idx="8037">
                  <c:v>1921.6923899999999</c:v>
                </c:pt>
                <c:pt idx="8038">
                  <c:v>1921.9318310000001</c:v>
                </c:pt>
                <c:pt idx="8039">
                  <c:v>1922.1700960000001</c:v>
                </c:pt>
                <c:pt idx="8040">
                  <c:v>1922.4083479999999</c:v>
                </c:pt>
                <c:pt idx="8041">
                  <c:v>1922.6475909999999</c:v>
                </c:pt>
                <c:pt idx="8042">
                  <c:v>1922.8887340000001</c:v>
                </c:pt>
                <c:pt idx="8043">
                  <c:v>1923.127219</c:v>
                </c:pt>
                <c:pt idx="8044">
                  <c:v>1923.367199</c:v>
                </c:pt>
                <c:pt idx="8045">
                  <c:v>1923.607992</c:v>
                </c:pt>
                <c:pt idx="8046">
                  <c:v>1923.8478230000001</c:v>
                </c:pt>
                <c:pt idx="8047">
                  <c:v>1924.0887540000001</c:v>
                </c:pt>
                <c:pt idx="8048">
                  <c:v>1924.3278909999999</c:v>
                </c:pt>
                <c:pt idx="8049">
                  <c:v>1924.568726</c:v>
                </c:pt>
                <c:pt idx="8050">
                  <c:v>1924.8096880000001</c:v>
                </c:pt>
                <c:pt idx="8051">
                  <c:v>1925.0395820000001</c:v>
                </c:pt>
                <c:pt idx="8052">
                  <c:v>1925.2805780000001</c:v>
                </c:pt>
                <c:pt idx="8053">
                  <c:v>1925.52162</c:v>
                </c:pt>
                <c:pt idx="8054">
                  <c:v>1925.7628749999999</c:v>
                </c:pt>
                <c:pt idx="8055">
                  <c:v>1926.001293</c:v>
                </c:pt>
                <c:pt idx="8056">
                  <c:v>1926.2410769999999</c:v>
                </c:pt>
                <c:pt idx="8057">
                  <c:v>1926.48198</c:v>
                </c:pt>
                <c:pt idx="8058">
                  <c:v>1926.719092</c:v>
                </c:pt>
                <c:pt idx="8059">
                  <c:v>1926.9573210000001</c:v>
                </c:pt>
                <c:pt idx="8060">
                  <c:v>1927.1966709999999</c:v>
                </c:pt>
                <c:pt idx="8061">
                  <c:v>1927.4358199999999</c:v>
                </c:pt>
                <c:pt idx="8062">
                  <c:v>1927.67409</c:v>
                </c:pt>
                <c:pt idx="8063">
                  <c:v>1927.9123939999999</c:v>
                </c:pt>
                <c:pt idx="8064">
                  <c:v>1928.1518579999999</c:v>
                </c:pt>
                <c:pt idx="8065">
                  <c:v>1928.39094</c:v>
                </c:pt>
                <c:pt idx="8066">
                  <c:v>1928.6280489999999</c:v>
                </c:pt>
                <c:pt idx="8067">
                  <c:v>1928.8662440000001</c:v>
                </c:pt>
                <c:pt idx="8068">
                  <c:v>1929.105894</c:v>
                </c:pt>
                <c:pt idx="8069">
                  <c:v>1929.34431</c:v>
                </c:pt>
                <c:pt idx="8070">
                  <c:v>1929.583721</c:v>
                </c:pt>
                <c:pt idx="8071">
                  <c:v>1929.822966</c:v>
                </c:pt>
                <c:pt idx="8072">
                  <c:v>1930.0623350000001</c:v>
                </c:pt>
                <c:pt idx="8073">
                  <c:v>1930.302263</c:v>
                </c:pt>
                <c:pt idx="8074">
                  <c:v>1930.542273</c:v>
                </c:pt>
                <c:pt idx="8075">
                  <c:v>1930.782788</c:v>
                </c:pt>
                <c:pt idx="8076">
                  <c:v>1931.0211099999999</c:v>
                </c:pt>
                <c:pt idx="8077">
                  <c:v>1931.2604249999999</c:v>
                </c:pt>
                <c:pt idx="8078">
                  <c:v>1931.502798</c:v>
                </c:pt>
                <c:pt idx="8079">
                  <c:v>1931.74245</c:v>
                </c:pt>
                <c:pt idx="8080">
                  <c:v>1931.9820970000001</c:v>
                </c:pt>
                <c:pt idx="8081">
                  <c:v>1932.2226949999999</c:v>
                </c:pt>
                <c:pt idx="8082">
                  <c:v>1932.462372</c:v>
                </c:pt>
                <c:pt idx="8083">
                  <c:v>1932.691558</c:v>
                </c:pt>
                <c:pt idx="8084">
                  <c:v>1932.9325779999999</c:v>
                </c:pt>
                <c:pt idx="8085">
                  <c:v>1933.1735309999999</c:v>
                </c:pt>
                <c:pt idx="8086">
                  <c:v>1933.4133039999999</c:v>
                </c:pt>
                <c:pt idx="8087">
                  <c:v>1933.6539540000001</c:v>
                </c:pt>
                <c:pt idx="8088">
                  <c:v>1933.8935759999999</c:v>
                </c:pt>
                <c:pt idx="8089">
                  <c:v>1934.1358339999999</c:v>
                </c:pt>
                <c:pt idx="8090">
                  <c:v>1934.3765619999999</c:v>
                </c:pt>
                <c:pt idx="8091">
                  <c:v>1934.616207</c:v>
                </c:pt>
                <c:pt idx="8092">
                  <c:v>1934.8568620000001</c:v>
                </c:pt>
                <c:pt idx="8093">
                  <c:v>1935.0854300000001</c:v>
                </c:pt>
                <c:pt idx="8094">
                  <c:v>1935.3254199999999</c:v>
                </c:pt>
                <c:pt idx="8095">
                  <c:v>1935.567121</c:v>
                </c:pt>
                <c:pt idx="8096">
                  <c:v>1935.8070210000001</c:v>
                </c:pt>
                <c:pt idx="8097">
                  <c:v>1936.047959</c:v>
                </c:pt>
                <c:pt idx="8098">
                  <c:v>1936.2877229999999</c:v>
                </c:pt>
                <c:pt idx="8099">
                  <c:v>1936.5285590000001</c:v>
                </c:pt>
                <c:pt idx="8100">
                  <c:v>1936.7683549999999</c:v>
                </c:pt>
                <c:pt idx="8101">
                  <c:v>1936.9996180000001</c:v>
                </c:pt>
                <c:pt idx="8102">
                  <c:v>1937.238032</c:v>
                </c:pt>
                <c:pt idx="8103">
                  <c:v>1937.478087</c:v>
                </c:pt>
                <c:pt idx="8104">
                  <c:v>1937.718163</c:v>
                </c:pt>
                <c:pt idx="8105">
                  <c:v>1937.9609419999999</c:v>
                </c:pt>
                <c:pt idx="8106">
                  <c:v>1938.200951</c:v>
                </c:pt>
                <c:pt idx="8107">
                  <c:v>1938.440623</c:v>
                </c:pt>
                <c:pt idx="8108">
                  <c:v>1938.681572</c:v>
                </c:pt>
                <c:pt idx="8109">
                  <c:v>1938.9205979999999</c:v>
                </c:pt>
                <c:pt idx="8110">
                  <c:v>1939.160382</c:v>
                </c:pt>
                <c:pt idx="8111">
                  <c:v>1939.391582</c:v>
                </c:pt>
                <c:pt idx="8112">
                  <c:v>1939.632556</c:v>
                </c:pt>
                <c:pt idx="8113">
                  <c:v>1939.874102</c:v>
                </c:pt>
                <c:pt idx="8114">
                  <c:v>1940.114028</c:v>
                </c:pt>
                <c:pt idx="8115">
                  <c:v>1940.3547160000001</c:v>
                </c:pt>
                <c:pt idx="8116">
                  <c:v>1940.5944380000001</c:v>
                </c:pt>
                <c:pt idx="8117">
                  <c:v>1940.8275719999999</c:v>
                </c:pt>
                <c:pt idx="8118">
                  <c:v>1941.0688520000001</c:v>
                </c:pt>
                <c:pt idx="8119">
                  <c:v>1941.309704</c:v>
                </c:pt>
                <c:pt idx="8120">
                  <c:v>1941.548757</c:v>
                </c:pt>
                <c:pt idx="8121">
                  <c:v>1941.787679</c:v>
                </c:pt>
                <c:pt idx="8122">
                  <c:v>1942.026955</c:v>
                </c:pt>
                <c:pt idx="8123">
                  <c:v>1942.2665549999999</c:v>
                </c:pt>
                <c:pt idx="8124">
                  <c:v>1942.506439</c:v>
                </c:pt>
                <c:pt idx="8125">
                  <c:v>1942.748955</c:v>
                </c:pt>
                <c:pt idx="8126">
                  <c:v>1942.9887180000001</c:v>
                </c:pt>
                <c:pt idx="8127">
                  <c:v>1943.2275870000001</c:v>
                </c:pt>
                <c:pt idx="8128">
                  <c:v>1943.467183</c:v>
                </c:pt>
                <c:pt idx="8129">
                  <c:v>1943.697396</c:v>
                </c:pt>
                <c:pt idx="8130">
                  <c:v>1943.9385360000001</c:v>
                </c:pt>
                <c:pt idx="8131">
                  <c:v>1944.180308</c:v>
                </c:pt>
                <c:pt idx="8132">
                  <c:v>1944.4201909999999</c:v>
                </c:pt>
                <c:pt idx="8133">
                  <c:v>1944.65825</c:v>
                </c:pt>
                <c:pt idx="8134">
                  <c:v>1944.8976749999999</c:v>
                </c:pt>
                <c:pt idx="8135">
                  <c:v>1945.136872</c:v>
                </c:pt>
                <c:pt idx="8136">
                  <c:v>1945.375</c:v>
                </c:pt>
                <c:pt idx="8137">
                  <c:v>1945.613985</c:v>
                </c:pt>
                <c:pt idx="8138">
                  <c:v>1945.8513089999999</c:v>
                </c:pt>
                <c:pt idx="8139">
                  <c:v>1946.0913089999999</c:v>
                </c:pt>
                <c:pt idx="8140">
                  <c:v>1946.331259</c:v>
                </c:pt>
                <c:pt idx="8141">
                  <c:v>1946.571938</c:v>
                </c:pt>
                <c:pt idx="8142">
                  <c:v>1946.8146180000001</c:v>
                </c:pt>
                <c:pt idx="8143">
                  <c:v>1947.0543500000001</c:v>
                </c:pt>
                <c:pt idx="8144">
                  <c:v>1947.2948710000001</c:v>
                </c:pt>
                <c:pt idx="8145">
                  <c:v>1947.5231389999999</c:v>
                </c:pt>
                <c:pt idx="8146">
                  <c:v>1947.763078</c:v>
                </c:pt>
                <c:pt idx="8147">
                  <c:v>1948.0030529999999</c:v>
                </c:pt>
                <c:pt idx="8148">
                  <c:v>1948.243839</c:v>
                </c:pt>
                <c:pt idx="8149">
                  <c:v>1948.4847199999999</c:v>
                </c:pt>
                <c:pt idx="8150">
                  <c:v>1948.7255359999999</c:v>
                </c:pt>
                <c:pt idx="8151">
                  <c:v>1948.9671330000001</c:v>
                </c:pt>
                <c:pt idx="8152">
                  <c:v>1949.207903</c:v>
                </c:pt>
                <c:pt idx="8153">
                  <c:v>1949.448654</c:v>
                </c:pt>
                <c:pt idx="8154">
                  <c:v>1949.677181</c:v>
                </c:pt>
                <c:pt idx="8155">
                  <c:v>1949.9171960000001</c:v>
                </c:pt>
                <c:pt idx="8156">
                  <c:v>1950.1585279999999</c:v>
                </c:pt>
                <c:pt idx="8157">
                  <c:v>1950.397741</c:v>
                </c:pt>
                <c:pt idx="8158">
                  <c:v>1950.636892</c:v>
                </c:pt>
                <c:pt idx="8159">
                  <c:v>1950.8779649999999</c:v>
                </c:pt>
                <c:pt idx="8160">
                  <c:v>1951.1170959999999</c:v>
                </c:pt>
                <c:pt idx="8161">
                  <c:v>1951.359755</c:v>
                </c:pt>
                <c:pt idx="8162">
                  <c:v>1951.598812</c:v>
                </c:pt>
                <c:pt idx="8163">
                  <c:v>1951.8377860000001</c:v>
                </c:pt>
                <c:pt idx="8164">
                  <c:v>1952.0769419999999</c:v>
                </c:pt>
                <c:pt idx="8165">
                  <c:v>1952.3166389999999</c:v>
                </c:pt>
                <c:pt idx="8166">
                  <c:v>1952.555746</c:v>
                </c:pt>
                <c:pt idx="8167">
                  <c:v>1952.7945950000001</c:v>
                </c:pt>
                <c:pt idx="8168">
                  <c:v>1953.034451</c:v>
                </c:pt>
                <c:pt idx="8169">
                  <c:v>1953.2768329999999</c:v>
                </c:pt>
                <c:pt idx="8170">
                  <c:v>1953.5176839999999</c:v>
                </c:pt>
                <c:pt idx="8171">
                  <c:v>1953.757165</c:v>
                </c:pt>
                <c:pt idx="8172">
                  <c:v>1953.9867300000001</c:v>
                </c:pt>
                <c:pt idx="8173">
                  <c:v>1954.236001</c:v>
                </c:pt>
                <c:pt idx="8174">
                  <c:v>1954.47558</c:v>
                </c:pt>
                <c:pt idx="8175">
                  <c:v>1954.704009</c:v>
                </c:pt>
                <c:pt idx="8176">
                  <c:v>1954.942403</c:v>
                </c:pt>
                <c:pt idx="8177">
                  <c:v>1955.1920439999999</c:v>
                </c:pt>
                <c:pt idx="8178">
                  <c:v>1955.4284259999999</c:v>
                </c:pt>
                <c:pt idx="8179">
                  <c:v>1955.6676210000001</c:v>
                </c:pt>
                <c:pt idx="8180">
                  <c:v>1955.9067210000001</c:v>
                </c:pt>
                <c:pt idx="8181">
                  <c:v>1956.147678</c:v>
                </c:pt>
                <c:pt idx="8182">
                  <c:v>1956.3886660000001</c:v>
                </c:pt>
                <c:pt idx="8183">
                  <c:v>1956.6283780000001</c:v>
                </c:pt>
                <c:pt idx="8184">
                  <c:v>1956.8661159999999</c:v>
                </c:pt>
                <c:pt idx="8185">
                  <c:v>1957.1065619999999</c:v>
                </c:pt>
                <c:pt idx="8186">
                  <c:v>1957.33511</c:v>
                </c:pt>
                <c:pt idx="8187">
                  <c:v>1957.575169</c:v>
                </c:pt>
                <c:pt idx="8188">
                  <c:v>1957.8150989999999</c:v>
                </c:pt>
                <c:pt idx="8189">
                  <c:v>1958.055034</c:v>
                </c:pt>
                <c:pt idx="8190">
                  <c:v>1958.2975759999999</c:v>
                </c:pt>
                <c:pt idx="8191">
                  <c:v>1958.5371070000001</c:v>
                </c:pt>
                <c:pt idx="8192">
                  <c:v>1958.775881</c:v>
                </c:pt>
                <c:pt idx="8193">
                  <c:v>1959.016533</c:v>
                </c:pt>
                <c:pt idx="8194">
                  <c:v>1959.2561430000001</c:v>
                </c:pt>
                <c:pt idx="8195">
                  <c:v>1959.4968570000001</c:v>
                </c:pt>
                <c:pt idx="8196">
                  <c:v>1959.735788</c:v>
                </c:pt>
                <c:pt idx="8197">
                  <c:v>1959.9748179999999</c:v>
                </c:pt>
                <c:pt idx="8198">
                  <c:v>1960.213013</c:v>
                </c:pt>
                <c:pt idx="8199">
                  <c:v>1960.45181</c:v>
                </c:pt>
                <c:pt idx="8200">
                  <c:v>1960.6914180000001</c:v>
                </c:pt>
                <c:pt idx="8201">
                  <c:v>1960.933585</c:v>
                </c:pt>
                <c:pt idx="8202">
                  <c:v>1961.173139</c:v>
                </c:pt>
                <c:pt idx="8203">
                  <c:v>1961.4124200000001</c:v>
                </c:pt>
                <c:pt idx="8204">
                  <c:v>1961.641723</c:v>
                </c:pt>
                <c:pt idx="8205">
                  <c:v>1961.881339</c:v>
                </c:pt>
                <c:pt idx="8206">
                  <c:v>1962.121257</c:v>
                </c:pt>
                <c:pt idx="8207">
                  <c:v>1962.3636739999999</c:v>
                </c:pt>
                <c:pt idx="8208">
                  <c:v>1962.603224</c:v>
                </c:pt>
                <c:pt idx="8209">
                  <c:v>1962.8438189999999</c:v>
                </c:pt>
                <c:pt idx="8210">
                  <c:v>1963.082799</c:v>
                </c:pt>
                <c:pt idx="8211">
                  <c:v>1963.320406</c:v>
                </c:pt>
                <c:pt idx="8212">
                  <c:v>1963.558278</c:v>
                </c:pt>
                <c:pt idx="8213">
                  <c:v>1963.7987989999999</c:v>
                </c:pt>
                <c:pt idx="8214">
                  <c:v>1964.037718</c:v>
                </c:pt>
                <c:pt idx="8215">
                  <c:v>1964.275308</c:v>
                </c:pt>
                <c:pt idx="8216">
                  <c:v>1964.5317680000001</c:v>
                </c:pt>
                <c:pt idx="8217">
                  <c:v>1964.7694059999999</c:v>
                </c:pt>
                <c:pt idx="8218">
                  <c:v>1965.0098949999999</c:v>
                </c:pt>
                <c:pt idx="8219">
                  <c:v>1965.2472499999999</c:v>
                </c:pt>
                <c:pt idx="8220">
                  <c:v>1965.4858879999999</c:v>
                </c:pt>
                <c:pt idx="8221">
                  <c:v>1965.7129170000001</c:v>
                </c:pt>
                <c:pt idx="8222">
                  <c:v>1965.951732</c:v>
                </c:pt>
                <c:pt idx="8223">
                  <c:v>1966.191065</c:v>
                </c:pt>
                <c:pt idx="8224">
                  <c:v>1966.432159</c:v>
                </c:pt>
                <c:pt idx="8225">
                  <c:v>1966.673082</c:v>
                </c:pt>
                <c:pt idx="8226">
                  <c:v>1966.9135670000001</c:v>
                </c:pt>
                <c:pt idx="8227">
                  <c:v>1967.153834</c:v>
                </c:pt>
                <c:pt idx="8228">
                  <c:v>1967.393165</c:v>
                </c:pt>
                <c:pt idx="8229">
                  <c:v>1967.6321419999999</c:v>
                </c:pt>
                <c:pt idx="8230">
                  <c:v>1967.8711000000001</c:v>
                </c:pt>
                <c:pt idx="8231">
                  <c:v>1968.1100739999999</c:v>
                </c:pt>
                <c:pt idx="8232">
                  <c:v>1968.349293</c:v>
                </c:pt>
                <c:pt idx="8233">
                  <c:v>1968.5883510000001</c:v>
                </c:pt>
                <c:pt idx="8234">
                  <c:v>1968.8189600000001</c:v>
                </c:pt>
                <c:pt idx="8235">
                  <c:v>1969.057178</c:v>
                </c:pt>
                <c:pt idx="8236">
                  <c:v>1969.2962379999999</c:v>
                </c:pt>
                <c:pt idx="8237">
                  <c:v>1969.535425</c:v>
                </c:pt>
                <c:pt idx="8238">
                  <c:v>1969.7757320000001</c:v>
                </c:pt>
                <c:pt idx="8239">
                  <c:v>1970.013001</c:v>
                </c:pt>
                <c:pt idx="8240">
                  <c:v>1970.252931</c:v>
                </c:pt>
                <c:pt idx="8241">
                  <c:v>1970.492947</c:v>
                </c:pt>
                <c:pt idx="8242">
                  <c:v>1970.7312930000001</c:v>
                </c:pt>
                <c:pt idx="8243">
                  <c:v>1970.97156</c:v>
                </c:pt>
                <c:pt idx="8244">
                  <c:v>1971.2119540000001</c:v>
                </c:pt>
                <c:pt idx="8245">
                  <c:v>1971.4503050000001</c:v>
                </c:pt>
                <c:pt idx="8246">
                  <c:v>1971.692554</c:v>
                </c:pt>
                <c:pt idx="8247">
                  <c:v>1971.924274</c:v>
                </c:pt>
                <c:pt idx="8248">
                  <c:v>1972.166892</c:v>
                </c:pt>
                <c:pt idx="8249">
                  <c:v>1972.405683</c:v>
                </c:pt>
                <c:pt idx="8250">
                  <c:v>1972.644632</c:v>
                </c:pt>
                <c:pt idx="8251">
                  <c:v>1972.884141</c:v>
                </c:pt>
                <c:pt idx="8252">
                  <c:v>1973.1248740000001</c:v>
                </c:pt>
                <c:pt idx="8253">
                  <c:v>1973.3635859999999</c:v>
                </c:pt>
                <c:pt idx="8254">
                  <c:v>1973.603087</c:v>
                </c:pt>
                <c:pt idx="8255">
                  <c:v>1973.843611</c:v>
                </c:pt>
                <c:pt idx="8256">
                  <c:v>1974.0813880000001</c:v>
                </c:pt>
                <c:pt idx="8257">
                  <c:v>1974.3241889999999</c:v>
                </c:pt>
                <c:pt idx="8258">
                  <c:v>1974.5652439999999</c:v>
                </c:pt>
                <c:pt idx="8259">
                  <c:v>1974.806169</c:v>
                </c:pt>
                <c:pt idx="8260">
                  <c:v>1975.044768</c:v>
                </c:pt>
                <c:pt idx="8261">
                  <c:v>1975.2820429999999</c:v>
                </c:pt>
                <c:pt idx="8262">
                  <c:v>1975.520751</c:v>
                </c:pt>
                <c:pt idx="8263">
                  <c:v>1975.7582870000001</c:v>
                </c:pt>
                <c:pt idx="8264">
                  <c:v>1975.996969</c:v>
                </c:pt>
                <c:pt idx="8265">
                  <c:v>1976.234571</c:v>
                </c:pt>
                <c:pt idx="8266">
                  <c:v>1976.4742189999999</c:v>
                </c:pt>
                <c:pt idx="8267">
                  <c:v>1976.7146729999999</c:v>
                </c:pt>
                <c:pt idx="8268">
                  <c:v>1976.952409</c:v>
                </c:pt>
                <c:pt idx="8269">
                  <c:v>1977.192896</c:v>
                </c:pt>
                <c:pt idx="8270">
                  <c:v>1977.432251</c:v>
                </c:pt>
                <c:pt idx="8271">
                  <c:v>1977.6714179999999</c:v>
                </c:pt>
                <c:pt idx="8272">
                  <c:v>1977.9119679999999</c:v>
                </c:pt>
                <c:pt idx="8273">
                  <c:v>1978.1503729999999</c:v>
                </c:pt>
                <c:pt idx="8274">
                  <c:v>1978.39076</c:v>
                </c:pt>
                <c:pt idx="8275">
                  <c:v>1978.630048</c:v>
                </c:pt>
                <c:pt idx="8276">
                  <c:v>1978.869244</c:v>
                </c:pt>
                <c:pt idx="8277">
                  <c:v>1979.109567</c:v>
                </c:pt>
                <c:pt idx="8278">
                  <c:v>1979.3498770000001</c:v>
                </c:pt>
                <c:pt idx="8279">
                  <c:v>1979.5873369999999</c:v>
                </c:pt>
                <c:pt idx="8280">
                  <c:v>1979.8277419999999</c:v>
                </c:pt>
                <c:pt idx="8281">
                  <c:v>1980.067984</c:v>
                </c:pt>
                <c:pt idx="8282">
                  <c:v>1980.3060479999999</c:v>
                </c:pt>
                <c:pt idx="8283">
                  <c:v>1980.5450740000001</c:v>
                </c:pt>
                <c:pt idx="8284">
                  <c:v>1980.7739879999999</c:v>
                </c:pt>
                <c:pt idx="8285">
                  <c:v>1981.0124029999999</c:v>
                </c:pt>
                <c:pt idx="8286">
                  <c:v>1981.252776</c:v>
                </c:pt>
                <c:pt idx="8287">
                  <c:v>1981.4921409999999</c:v>
                </c:pt>
                <c:pt idx="8288">
                  <c:v>1981.732636</c:v>
                </c:pt>
                <c:pt idx="8289">
                  <c:v>1981.972235</c:v>
                </c:pt>
                <c:pt idx="8290">
                  <c:v>1982.212857</c:v>
                </c:pt>
                <c:pt idx="8291">
                  <c:v>1982.4522770000001</c:v>
                </c:pt>
                <c:pt idx="8292">
                  <c:v>1982.6927499999999</c:v>
                </c:pt>
                <c:pt idx="8293">
                  <c:v>1982.932172</c:v>
                </c:pt>
                <c:pt idx="8294">
                  <c:v>1983.172779</c:v>
                </c:pt>
                <c:pt idx="8295">
                  <c:v>1983.412069</c:v>
                </c:pt>
                <c:pt idx="8296">
                  <c:v>1983.651294</c:v>
                </c:pt>
                <c:pt idx="8297">
                  <c:v>1983.892306</c:v>
                </c:pt>
                <c:pt idx="8298">
                  <c:v>1984.130907</c:v>
                </c:pt>
                <c:pt idx="8299">
                  <c:v>1984.3682389999999</c:v>
                </c:pt>
                <c:pt idx="8300">
                  <c:v>1984.606925</c:v>
                </c:pt>
                <c:pt idx="8301">
                  <c:v>1984.845558</c:v>
                </c:pt>
                <c:pt idx="8302">
                  <c:v>1985.0850350000001</c:v>
                </c:pt>
                <c:pt idx="8303">
                  <c:v>1985.324067</c:v>
                </c:pt>
                <c:pt idx="8304">
                  <c:v>1985.565102</c:v>
                </c:pt>
                <c:pt idx="8305">
                  <c:v>1985.795987</c:v>
                </c:pt>
                <c:pt idx="8306">
                  <c:v>1986.035946</c:v>
                </c:pt>
                <c:pt idx="8307">
                  <c:v>1986.274259</c:v>
                </c:pt>
                <c:pt idx="8308">
                  <c:v>1986.516742</c:v>
                </c:pt>
                <c:pt idx="8309">
                  <c:v>1986.756071</c:v>
                </c:pt>
                <c:pt idx="8310">
                  <c:v>1986.996615</c:v>
                </c:pt>
                <c:pt idx="8311">
                  <c:v>1987.236173</c:v>
                </c:pt>
                <c:pt idx="8312">
                  <c:v>1987.4765829999999</c:v>
                </c:pt>
                <c:pt idx="8313">
                  <c:v>1987.71684</c:v>
                </c:pt>
                <c:pt idx="8314">
                  <c:v>1987.95614</c:v>
                </c:pt>
                <c:pt idx="8315">
                  <c:v>1988.1951839999999</c:v>
                </c:pt>
                <c:pt idx="8316">
                  <c:v>1988.4342059999999</c:v>
                </c:pt>
                <c:pt idx="8317">
                  <c:v>1988.6725329999999</c:v>
                </c:pt>
                <c:pt idx="8318">
                  <c:v>1988.910091</c:v>
                </c:pt>
                <c:pt idx="8319">
                  <c:v>1989.1473699999999</c:v>
                </c:pt>
                <c:pt idx="8320">
                  <c:v>1989.38588</c:v>
                </c:pt>
                <c:pt idx="8321">
                  <c:v>1989.6232640000001</c:v>
                </c:pt>
                <c:pt idx="8322">
                  <c:v>1989.861815</c:v>
                </c:pt>
                <c:pt idx="8323">
                  <c:v>1990.099365</c:v>
                </c:pt>
                <c:pt idx="8324">
                  <c:v>1990.3252950000001</c:v>
                </c:pt>
                <c:pt idx="8325">
                  <c:v>1990.565656</c:v>
                </c:pt>
                <c:pt idx="8326">
                  <c:v>1990.805061</c:v>
                </c:pt>
                <c:pt idx="8327">
                  <c:v>1991.044324</c:v>
                </c:pt>
                <c:pt idx="8328">
                  <c:v>1991.284529</c:v>
                </c:pt>
                <c:pt idx="8329">
                  <c:v>1991.524598</c:v>
                </c:pt>
                <c:pt idx="8330">
                  <c:v>1991.7620609999999</c:v>
                </c:pt>
                <c:pt idx="8331">
                  <c:v>1992.0007539999999</c:v>
                </c:pt>
                <c:pt idx="8332">
                  <c:v>1992.2380499999999</c:v>
                </c:pt>
                <c:pt idx="8333">
                  <c:v>1992.475426</c:v>
                </c:pt>
                <c:pt idx="8334">
                  <c:v>1992.7242610000001</c:v>
                </c:pt>
                <c:pt idx="8335">
                  <c:v>1992.952172</c:v>
                </c:pt>
                <c:pt idx="8336">
                  <c:v>1993.178253</c:v>
                </c:pt>
                <c:pt idx="8337">
                  <c:v>1993.4166660000001</c:v>
                </c:pt>
                <c:pt idx="8338">
                  <c:v>1993.654356</c:v>
                </c:pt>
                <c:pt idx="8339">
                  <c:v>1993.9032099999999</c:v>
                </c:pt>
                <c:pt idx="8340">
                  <c:v>1994.1313250000001</c:v>
                </c:pt>
                <c:pt idx="8341">
                  <c:v>1994.357246</c:v>
                </c:pt>
                <c:pt idx="8342">
                  <c:v>1994.5979279999999</c:v>
                </c:pt>
                <c:pt idx="8343">
                  <c:v>1994.8367490000001</c:v>
                </c:pt>
                <c:pt idx="8344">
                  <c:v>1995.075834</c:v>
                </c:pt>
                <c:pt idx="8345">
                  <c:v>1995.3147750000001</c:v>
                </c:pt>
                <c:pt idx="8346">
                  <c:v>1995.555713</c:v>
                </c:pt>
                <c:pt idx="8347">
                  <c:v>1995.7953070000001</c:v>
                </c:pt>
                <c:pt idx="8348">
                  <c:v>1996.035085</c:v>
                </c:pt>
                <c:pt idx="8349">
                  <c:v>1996.2743700000001</c:v>
                </c:pt>
                <c:pt idx="8350">
                  <c:v>1996.512029</c:v>
                </c:pt>
                <c:pt idx="8351">
                  <c:v>1996.7513879999999</c:v>
                </c:pt>
                <c:pt idx="8352">
                  <c:v>1996.9912159999999</c:v>
                </c:pt>
                <c:pt idx="8353">
                  <c:v>1997.2290250000001</c:v>
                </c:pt>
                <c:pt idx="8354">
                  <c:v>1997.4695529999999</c:v>
                </c:pt>
                <c:pt idx="8355">
                  <c:v>1997.707294</c:v>
                </c:pt>
                <c:pt idx="8356">
                  <c:v>1997.94535</c:v>
                </c:pt>
                <c:pt idx="8357">
                  <c:v>1998.1834220000001</c:v>
                </c:pt>
                <c:pt idx="8358">
                  <c:v>1998.4225960000001</c:v>
                </c:pt>
                <c:pt idx="8359">
                  <c:v>1998.6603729999999</c:v>
                </c:pt>
                <c:pt idx="8360">
                  <c:v>1998.900259</c:v>
                </c:pt>
                <c:pt idx="8361">
                  <c:v>1999.1381940000001</c:v>
                </c:pt>
                <c:pt idx="8362">
                  <c:v>1999.3761919999999</c:v>
                </c:pt>
                <c:pt idx="8363">
                  <c:v>1999.614969</c:v>
                </c:pt>
                <c:pt idx="8364">
                  <c:v>1999.840275</c:v>
                </c:pt>
                <c:pt idx="8365">
                  <c:v>2000.0800200000001</c:v>
                </c:pt>
                <c:pt idx="8366">
                  <c:v>2000.3206290000001</c:v>
                </c:pt>
                <c:pt idx="8367">
                  <c:v>2000.558397</c:v>
                </c:pt>
                <c:pt idx="8368">
                  <c:v>2000.798096</c:v>
                </c:pt>
                <c:pt idx="8369">
                  <c:v>2001.038771</c:v>
                </c:pt>
                <c:pt idx="8370">
                  <c:v>2001.2775610000001</c:v>
                </c:pt>
                <c:pt idx="8371">
                  <c:v>2001.517118</c:v>
                </c:pt>
                <c:pt idx="8372">
                  <c:v>2001.757695</c:v>
                </c:pt>
                <c:pt idx="8373">
                  <c:v>2001.997194</c:v>
                </c:pt>
                <c:pt idx="8374">
                  <c:v>2002.239763</c:v>
                </c:pt>
                <c:pt idx="8375">
                  <c:v>2002.4681009999999</c:v>
                </c:pt>
                <c:pt idx="8376">
                  <c:v>2002.708097</c:v>
                </c:pt>
                <c:pt idx="8377">
                  <c:v>2002.948889</c:v>
                </c:pt>
                <c:pt idx="8378">
                  <c:v>2003.1898200000001</c:v>
                </c:pt>
                <c:pt idx="8379">
                  <c:v>2003.428709</c:v>
                </c:pt>
                <c:pt idx="8380">
                  <c:v>2003.667543</c:v>
                </c:pt>
                <c:pt idx="8381">
                  <c:v>2003.9091370000001</c:v>
                </c:pt>
                <c:pt idx="8382">
                  <c:v>2004.1471340000001</c:v>
                </c:pt>
                <c:pt idx="8383">
                  <c:v>2004.3895649999999</c:v>
                </c:pt>
                <c:pt idx="8384">
                  <c:v>2004.629326</c:v>
                </c:pt>
                <c:pt idx="8385">
                  <c:v>2004.8699770000001</c:v>
                </c:pt>
                <c:pt idx="8386">
                  <c:v>2005.1070569999999</c:v>
                </c:pt>
                <c:pt idx="8387">
                  <c:v>2005.3459339999999</c:v>
                </c:pt>
                <c:pt idx="8388">
                  <c:v>2005.584985</c:v>
                </c:pt>
                <c:pt idx="8389">
                  <c:v>2005.8215809999999</c:v>
                </c:pt>
                <c:pt idx="8390">
                  <c:v>2006.0595390000001</c:v>
                </c:pt>
                <c:pt idx="8391">
                  <c:v>2006.2986209999999</c:v>
                </c:pt>
                <c:pt idx="8392">
                  <c:v>2006.537832</c:v>
                </c:pt>
                <c:pt idx="8393">
                  <c:v>2006.7769719999999</c:v>
                </c:pt>
                <c:pt idx="8394">
                  <c:v>2007.0158690000001</c:v>
                </c:pt>
                <c:pt idx="8395">
                  <c:v>2007.255617</c:v>
                </c:pt>
                <c:pt idx="8396">
                  <c:v>2007.4947179999999</c:v>
                </c:pt>
                <c:pt idx="8397">
                  <c:v>2007.721033</c:v>
                </c:pt>
                <c:pt idx="8398">
                  <c:v>2007.961828</c:v>
                </c:pt>
                <c:pt idx="8399">
                  <c:v>2008.2025779999999</c:v>
                </c:pt>
                <c:pt idx="8400">
                  <c:v>2008.442391</c:v>
                </c:pt>
                <c:pt idx="8401">
                  <c:v>2008.680222</c:v>
                </c:pt>
                <c:pt idx="8402">
                  <c:v>2008.9202459999999</c:v>
                </c:pt>
                <c:pt idx="8403">
                  <c:v>2009.1583209999999</c:v>
                </c:pt>
                <c:pt idx="8404">
                  <c:v>2009.3980839999999</c:v>
                </c:pt>
                <c:pt idx="8405">
                  <c:v>2009.6386580000001</c:v>
                </c:pt>
                <c:pt idx="8406">
                  <c:v>2009.877647</c:v>
                </c:pt>
                <c:pt idx="8407">
                  <c:v>2010.118545</c:v>
                </c:pt>
                <c:pt idx="8408">
                  <c:v>2010.358354</c:v>
                </c:pt>
                <c:pt idx="8409">
                  <c:v>2010.596258</c:v>
                </c:pt>
                <c:pt idx="8410">
                  <c:v>2010.8342580000001</c:v>
                </c:pt>
                <c:pt idx="8411">
                  <c:v>2011.0723069999999</c:v>
                </c:pt>
                <c:pt idx="8412">
                  <c:v>2011.31035</c:v>
                </c:pt>
                <c:pt idx="8413">
                  <c:v>2011.550976</c:v>
                </c:pt>
                <c:pt idx="8414">
                  <c:v>2011.7889970000001</c:v>
                </c:pt>
                <c:pt idx="8415">
                  <c:v>2012.0268920000001</c:v>
                </c:pt>
                <c:pt idx="8416">
                  <c:v>2012.2657320000001</c:v>
                </c:pt>
                <c:pt idx="8417">
                  <c:v>2012.504725</c:v>
                </c:pt>
                <c:pt idx="8418">
                  <c:v>2012.7438320000001</c:v>
                </c:pt>
                <c:pt idx="8419">
                  <c:v>2012.9820050000001</c:v>
                </c:pt>
                <c:pt idx="8420">
                  <c:v>2013.222117</c:v>
                </c:pt>
                <c:pt idx="8421">
                  <c:v>2013.4629809999999</c:v>
                </c:pt>
                <c:pt idx="8422">
                  <c:v>2013.702704</c:v>
                </c:pt>
                <c:pt idx="8423">
                  <c:v>2013.941769</c:v>
                </c:pt>
                <c:pt idx="8424">
                  <c:v>2014.182683</c:v>
                </c:pt>
                <c:pt idx="8425">
                  <c:v>2014.4223440000001</c:v>
                </c:pt>
                <c:pt idx="8426">
                  <c:v>2014.662274</c:v>
                </c:pt>
                <c:pt idx="8427">
                  <c:v>2014.9021230000001</c:v>
                </c:pt>
                <c:pt idx="8428">
                  <c:v>2015.140138</c:v>
                </c:pt>
                <c:pt idx="8429">
                  <c:v>2015.378982</c:v>
                </c:pt>
                <c:pt idx="8430">
                  <c:v>2015.616</c:v>
                </c:pt>
                <c:pt idx="8431">
                  <c:v>2015.854855</c:v>
                </c:pt>
                <c:pt idx="8432">
                  <c:v>2016.093873</c:v>
                </c:pt>
                <c:pt idx="8433">
                  <c:v>2016.3328899999999</c:v>
                </c:pt>
                <c:pt idx="8434">
                  <c:v>2016.571156</c:v>
                </c:pt>
                <c:pt idx="8435">
                  <c:v>2016.8118179999999</c:v>
                </c:pt>
                <c:pt idx="8436">
                  <c:v>2017.050035</c:v>
                </c:pt>
                <c:pt idx="8437">
                  <c:v>2017.288855</c:v>
                </c:pt>
                <c:pt idx="8438">
                  <c:v>2017.527979</c:v>
                </c:pt>
                <c:pt idx="8439">
                  <c:v>2017.7651760000001</c:v>
                </c:pt>
                <c:pt idx="8440">
                  <c:v>2018.0046480000001</c:v>
                </c:pt>
                <c:pt idx="8441">
                  <c:v>2018.243665</c:v>
                </c:pt>
                <c:pt idx="8442">
                  <c:v>2018.4821750000001</c:v>
                </c:pt>
                <c:pt idx="8443">
                  <c:v>2018.722346</c:v>
                </c:pt>
                <c:pt idx="8444">
                  <c:v>2018.961935</c:v>
                </c:pt>
                <c:pt idx="8445">
                  <c:v>2019.200368</c:v>
                </c:pt>
                <c:pt idx="8446">
                  <c:v>2019.439744</c:v>
                </c:pt>
                <c:pt idx="8447">
                  <c:v>2019.6789060000001</c:v>
                </c:pt>
                <c:pt idx="8448">
                  <c:v>2019.918606</c:v>
                </c:pt>
                <c:pt idx="8449">
                  <c:v>2020.1570389999999</c:v>
                </c:pt>
                <c:pt idx="8450">
                  <c:v>2020.397219</c:v>
                </c:pt>
                <c:pt idx="8451">
                  <c:v>2020.6354309999999</c:v>
                </c:pt>
                <c:pt idx="8452">
                  <c:v>2020.8765510000001</c:v>
                </c:pt>
                <c:pt idx="8453">
                  <c:v>2021.115931</c:v>
                </c:pt>
                <c:pt idx="8454">
                  <c:v>2021.3541700000001</c:v>
                </c:pt>
                <c:pt idx="8455">
                  <c:v>2021.5940069999999</c:v>
                </c:pt>
                <c:pt idx="8456">
                  <c:v>2021.8341210000001</c:v>
                </c:pt>
                <c:pt idx="8457">
                  <c:v>2022.0741410000001</c:v>
                </c:pt>
                <c:pt idx="8458">
                  <c:v>2022.3149080000001</c:v>
                </c:pt>
                <c:pt idx="8459">
                  <c:v>2022.5539160000001</c:v>
                </c:pt>
                <c:pt idx="8460">
                  <c:v>2022.7920819999999</c:v>
                </c:pt>
                <c:pt idx="8461">
                  <c:v>2023.0321060000001</c:v>
                </c:pt>
                <c:pt idx="8462">
                  <c:v>2023.2729790000001</c:v>
                </c:pt>
                <c:pt idx="8463">
                  <c:v>2023.5127970000001</c:v>
                </c:pt>
                <c:pt idx="8464">
                  <c:v>2023.7519870000001</c:v>
                </c:pt>
                <c:pt idx="8465">
                  <c:v>2023.9917849999999</c:v>
                </c:pt>
                <c:pt idx="8466">
                  <c:v>2024.221695</c:v>
                </c:pt>
                <c:pt idx="8467">
                  <c:v>2024.4786810000001</c:v>
                </c:pt>
                <c:pt idx="8468">
                  <c:v>2024.7197100000001</c:v>
                </c:pt>
                <c:pt idx="8469">
                  <c:v>2024.95938</c:v>
                </c:pt>
                <c:pt idx="8470">
                  <c:v>2025.2010720000001</c:v>
                </c:pt>
                <c:pt idx="8471">
                  <c:v>2025.4398530000001</c:v>
                </c:pt>
                <c:pt idx="8472">
                  <c:v>2025.6787320000001</c:v>
                </c:pt>
                <c:pt idx="8473">
                  <c:v>2025.917557</c:v>
                </c:pt>
                <c:pt idx="8474">
                  <c:v>2026.15688</c:v>
                </c:pt>
                <c:pt idx="8475">
                  <c:v>2026.397768</c:v>
                </c:pt>
                <c:pt idx="8476">
                  <c:v>2026.636767</c:v>
                </c:pt>
                <c:pt idx="8477">
                  <c:v>2026.875708</c:v>
                </c:pt>
                <c:pt idx="8478">
                  <c:v>2027.1148860000001</c:v>
                </c:pt>
                <c:pt idx="8479">
                  <c:v>2027.3556799999999</c:v>
                </c:pt>
                <c:pt idx="8480">
                  <c:v>2027.595388</c:v>
                </c:pt>
                <c:pt idx="8481">
                  <c:v>2027.8351270000001</c:v>
                </c:pt>
                <c:pt idx="8482">
                  <c:v>2028.0777680000001</c:v>
                </c:pt>
                <c:pt idx="8483">
                  <c:v>2028.3174160000001</c:v>
                </c:pt>
                <c:pt idx="8484">
                  <c:v>2028.5571190000001</c:v>
                </c:pt>
                <c:pt idx="8485">
                  <c:v>2028.7975919999999</c:v>
                </c:pt>
                <c:pt idx="8486">
                  <c:v>2029.0260249999999</c:v>
                </c:pt>
                <c:pt idx="8487">
                  <c:v>2029.266599</c:v>
                </c:pt>
                <c:pt idx="8488">
                  <c:v>2029.506425</c:v>
                </c:pt>
                <c:pt idx="8489">
                  <c:v>2029.7489720000001</c:v>
                </c:pt>
                <c:pt idx="8490">
                  <c:v>2029.986024</c:v>
                </c:pt>
                <c:pt idx="8491">
                  <c:v>2030.226803</c:v>
                </c:pt>
                <c:pt idx="8492">
                  <c:v>2030.467682</c:v>
                </c:pt>
                <c:pt idx="8493">
                  <c:v>2030.707285</c:v>
                </c:pt>
                <c:pt idx="8494">
                  <c:v>2030.9479670000001</c:v>
                </c:pt>
                <c:pt idx="8495">
                  <c:v>2031.186328</c:v>
                </c:pt>
                <c:pt idx="8496">
                  <c:v>2031.417569</c:v>
                </c:pt>
                <c:pt idx="8497">
                  <c:v>2031.659054</c:v>
                </c:pt>
                <c:pt idx="8498">
                  <c:v>2031.899913</c:v>
                </c:pt>
                <c:pt idx="8499">
                  <c:v>2032.1407919999999</c:v>
                </c:pt>
                <c:pt idx="8500">
                  <c:v>2032.3816409999999</c:v>
                </c:pt>
                <c:pt idx="8501">
                  <c:v>2032.621187</c:v>
                </c:pt>
                <c:pt idx="8502">
                  <c:v>2032.861844</c:v>
                </c:pt>
                <c:pt idx="8503">
                  <c:v>2033.101367</c:v>
                </c:pt>
                <c:pt idx="8504">
                  <c:v>2033.3326139999999</c:v>
                </c:pt>
                <c:pt idx="8505">
                  <c:v>2033.5735629999999</c:v>
                </c:pt>
                <c:pt idx="8506">
                  <c:v>2033.8134239999999</c:v>
                </c:pt>
                <c:pt idx="8507">
                  <c:v>2034.055024</c:v>
                </c:pt>
                <c:pt idx="8508">
                  <c:v>2034.2955899999999</c:v>
                </c:pt>
                <c:pt idx="8509">
                  <c:v>2034.5351900000001</c:v>
                </c:pt>
                <c:pt idx="8510">
                  <c:v>2034.775856</c:v>
                </c:pt>
                <c:pt idx="8511">
                  <c:v>2035.016609</c:v>
                </c:pt>
                <c:pt idx="8512">
                  <c:v>2035.2544029999999</c:v>
                </c:pt>
                <c:pt idx="8513">
                  <c:v>2035.492193</c:v>
                </c:pt>
                <c:pt idx="8514">
                  <c:v>2035.7309889999999</c:v>
                </c:pt>
                <c:pt idx="8515">
                  <c:v>2035.96876</c:v>
                </c:pt>
                <c:pt idx="8516">
                  <c:v>2036.207762</c:v>
                </c:pt>
                <c:pt idx="8517">
                  <c:v>2036.446598</c:v>
                </c:pt>
                <c:pt idx="8518">
                  <c:v>2036.68561</c:v>
                </c:pt>
                <c:pt idx="8519">
                  <c:v>2036.9252489999999</c:v>
                </c:pt>
                <c:pt idx="8520">
                  <c:v>2037.167866</c:v>
                </c:pt>
                <c:pt idx="8521">
                  <c:v>2037.4074089999999</c:v>
                </c:pt>
                <c:pt idx="8522">
                  <c:v>2037.649729</c:v>
                </c:pt>
                <c:pt idx="8523">
                  <c:v>2037.8873020000001</c:v>
                </c:pt>
                <c:pt idx="8524">
                  <c:v>2038.125335</c:v>
                </c:pt>
                <c:pt idx="8525">
                  <c:v>2038.3631230000001</c:v>
                </c:pt>
                <c:pt idx="8526">
                  <c:v>2038.6037429999999</c:v>
                </c:pt>
                <c:pt idx="8527">
                  <c:v>2038.8425609999999</c:v>
                </c:pt>
                <c:pt idx="8528">
                  <c:v>2039.0816130000001</c:v>
                </c:pt>
                <c:pt idx="8529">
                  <c:v>2039.3192180000001</c:v>
                </c:pt>
                <c:pt idx="8530">
                  <c:v>2039.561655</c:v>
                </c:pt>
                <c:pt idx="8531">
                  <c:v>2039.7993329999999</c:v>
                </c:pt>
                <c:pt idx="8532">
                  <c:v>2040.037282</c:v>
                </c:pt>
                <c:pt idx="8533">
                  <c:v>2040.278217</c:v>
                </c:pt>
                <c:pt idx="8534">
                  <c:v>2040.5168000000001</c:v>
                </c:pt>
                <c:pt idx="8535">
                  <c:v>2040.75433</c:v>
                </c:pt>
                <c:pt idx="8536">
                  <c:v>2040.9921859999999</c:v>
                </c:pt>
                <c:pt idx="8537">
                  <c:v>2041.232831</c:v>
                </c:pt>
                <c:pt idx="8538">
                  <c:v>2041.4711130000001</c:v>
                </c:pt>
                <c:pt idx="8539">
                  <c:v>2041.709126</c:v>
                </c:pt>
                <c:pt idx="8540">
                  <c:v>2041.947379</c:v>
                </c:pt>
                <c:pt idx="8541">
                  <c:v>2042.1891069999999</c:v>
                </c:pt>
                <c:pt idx="8542">
                  <c:v>2042.429846</c:v>
                </c:pt>
                <c:pt idx="8543">
                  <c:v>2042.668829</c:v>
                </c:pt>
                <c:pt idx="8544">
                  <c:v>2042.9096689999999</c:v>
                </c:pt>
                <c:pt idx="8545">
                  <c:v>2043.148569</c:v>
                </c:pt>
                <c:pt idx="8546">
                  <c:v>2043.387647</c:v>
                </c:pt>
                <c:pt idx="8547">
                  <c:v>2043.627283</c:v>
                </c:pt>
                <c:pt idx="8548">
                  <c:v>2043.8653870000001</c:v>
                </c:pt>
                <c:pt idx="8549">
                  <c:v>2044.104542</c:v>
                </c:pt>
                <c:pt idx="8550">
                  <c:v>2044.3455409999999</c:v>
                </c:pt>
                <c:pt idx="8551">
                  <c:v>2044.5851749999999</c:v>
                </c:pt>
                <c:pt idx="8552">
                  <c:v>2044.8257390000001</c:v>
                </c:pt>
                <c:pt idx="8553">
                  <c:v>2045.064627</c:v>
                </c:pt>
                <c:pt idx="8554">
                  <c:v>2045.304245</c:v>
                </c:pt>
                <c:pt idx="8555">
                  <c:v>2045.542246</c:v>
                </c:pt>
                <c:pt idx="8556">
                  <c:v>2045.782897</c:v>
                </c:pt>
                <c:pt idx="8557">
                  <c:v>2046.0217500000001</c:v>
                </c:pt>
                <c:pt idx="8558">
                  <c:v>2046.261334</c:v>
                </c:pt>
                <c:pt idx="8559">
                  <c:v>2046.49919</c:v>
                </c:pt>
                <c:pt idx="8560">
                  <c:v>2046.7306209999999</c:v>
                </c:pt>
                <c:pt idx="8561">
                  <c:v>2046.9718270000001</c:v>
                </c:pt>
                <c:pt idx="8562">
                  <c:v>2047.2104220000001</c:v>
                </c:pt>
                <c:pt idx="8563">
                  <c:v>2047.450425</c:v>
                </c:pt>
                <c:pt idx="8564">
                  <c:v>2047.6904030000001</c:v>
                </c:pt>
                <c:pt idx="8565">
                  <c:v>2047.93031</c:v>
                </c:pt>
                <c:pt idx="8566">
                  <c:v>2048.1703069999999</c:v>
                </c:pt>
                <c:pt idx="8567">
                  <c:v>2048.4109579999999</c:v>
                </c:pt>
                <c:pt idx="8568">
                  <c:v>2048.6505790000001</c:v>
                </c:pt>
                <c:pt idx="8569">
                  <c:v>2048.8909950000002</c:v>
                </c:pt>
                <c:pt idx="8570">
                  <c:v>2049.129445</c:v>
                </c:pt>
                <c:pt idx="8571">
                  <c:v>2049.360682</c:v>
                </c:pt>
                <c:pt idx="8572">
                  <c:v>2049.59978</c:v>
                </c:pt>
                <c:pt idx="8573">
                  <c:v>2049.849956</c:v>
                </c:pt>
                <c:pt idx="8574">
                  <c:v>2050.0878720000001</c:v>
                </c:pt>
                <c:pt idx="8575">
                  <c:v>2050.3273920000001</c:v>
                </c:pt>
                <c:pt idx="8576">
                  <c:v>2050.5568119999998</c:v>
                </c:pt>
                <c:pt idx="8577">
                  <c:v>2050.797646</c:v>
                </c:pt>
                <c:pt idx="8578">
                  <c:v>2051.038728</c:v>
                </c:pt>
                <c:pt idx="8579">
                  <c:v>2051.277591</c:v>
                </c:pt>
                <c:pt idx="8580">
                  <c:v>2051.517378</c:v>
                </c:pt>
                <c:pt idx="8581">
                  <c:v>2051.7598029999999</c:v>
                </c:pt>
                <c:pt idx="8582">
                  <c:v>2051.9989169999999</c:v>
                </c:pt>
                <c:pt idx="8583">
                  <c:v>2052.2397460000002</c:v>
                </c:pt>
                <c:pt idx="8584">
                  <c:v>2052.4789000000001</c:v>
                </c:pt>
                <c:pt idx="8585">
                  <c:v>2052.717991</c:v>
                </c:pt>
                <c:pt idx="8586">
                  <c:v>2052.9553209999999</c:v>
                </c:pt>
                <c:pt idx="8587">
                  <c:v>2053.1971119999998</c:v>
                </c:pt>
                <c:pt idx="8588">
                  <c:v>2053.439711</c:v>
                </c:pt>
                <c:pt idx="8589">
                  <c:v>2053.6793290000001</c:v>
                </c:pt>
                <c:pt idx="8590">
                  <c:v>2053.908011</c:v>
                </c:pt>
                <c:pt idx="8591">
                  <c:v>2054.148921</c:v>
                </c:pt>
                <c:pt idx="8592">
                  <c:v>2054.3890590000001</c:v>
                </c:pt>
                <c:pt idx="8593">
                  <c:v>2054.6299290000002</c:v>
                </c:pt>
                <c:pt idx="8594">
                  <c:v>2054.8680650000001</c:v>
                </c:pt>
                <c:pt idx="8595">
                  <c:v>2055.1080259999999</c:v>
                </c:pt>
                <c:pt idx="8596">
                  <c:v>2055.3488900000002</c:v>
                </c:pt>
                <c:pt idx="8597">
                  <c:v>2055.5879930000001</c:v>
                </c:pt>
                <c:pt idx="8598">
                  <c:v>2055.8250320000002</c:v>
                </c:pt>
                <c:pt idx="8599">
                  <c:v>2056.0638880000001</c:v>
                </c:pt>
                <c:pt idx="8600">
                  <c:v>2056.3028159999999</c:v>
                </c:pt>
                <c:pt idx="8601">
                  <c:v>2056.5419430000002</c:v>
                </c:pt>
                <c:pt idx="8602">
                  <c:v>2056.7790180000002</c:v>
                </c:pt>
                <c:pt idx="8603">
                  <c:v>2057.0188910000002</c:v>
                </c:pt>
                <c:pt idx="8604">
                  <c:v>2057.2586270000002</c:v>
                </c:pt>
                <c:pt idx="8605">
                  <c:v>2057.4984479999998</c:v>
                </c:pt>
                <c:pt idx="8606">
                  <c:v>2057.7384240000001</c:v>
                </c:pt>
                <c:pt idx="8607">
                  <c:v>2057.9783280000001</c:v>
                </c:pt>
                <c:pt idx="8608">
                  <c:v>2058.2170489999999</c:v>
                </c:pt>
                <c:pt idx="8609">
                  <c:v>2058.4554480000002</c:v>
                </c:pt>
                <c:pt idx="8610">
                  <c:v>2058.695307</c:v>
                </c:pt>
                <c:pt idx="8611">
                  <c:v>2058.9332909999998</c:v>
                </c:pt>
                <c:pt idx="8612">
                  <c:v>2059.1714179999999</c:v>
                </c:pt>
                <c:pt idx="8613">
                  <c:v>2059.4092869999999</c:v>
                </c:pt>
                <c:pt idx="8614">
                  <c:v>2059.6471320000001</c:v>
                </c:pt>
                <c:pt idx="8615">
                  <c:v>2059.8876740000001</c:v>
                </c:pt>
                <c:pt idx="8616">
                  <c:v>2060.1285579999999</c:v>
                </c:pt>
                <c:pt idx="8617">
                  <c:v>2060.3708470000001</c:v>
                </c:pt>
                <c:pt idx="8618">
                  <c:v>2060.6098870000001</c:v>
                </c:pt>
                <c:pt idx="8619">
                  <c:v>2060.8486029999999</c:v>
                </c:pt>
                <c:pt idx="8620">
                  <c:v>2061.0877340000002</c:v>
                </c:pt>
                <c:pt idx="8621">
                  <c:v>2061.3266880000001</c:v>
                </c:pt>
                <c:pt idx="8622">
                  <c:v>2061.565803</c:v>
                </c:pt>
                <c:pt idx="8623">
                  <c:v>2061.8066520000002</c:v>
                </c:pt>
                <c:pt idx="8624">
                  <c:v>2062.045928</c:v>
                </c:pt>
                <c:pt idx="8625">
                  <c:v>2062.284799</c:v>
                </c:pt>
                <c:pt idx="8626">
                  <c:v>2062.5239369999999</c:v>
                </c:pt>
                <c:pt idx="8627">
                  <c:v>2062.7629820000002</c:v>
                </c:pt>
                <c:pt idx="8628">
                  <c:v>2063.0020530000002</c:v>
                </c:pt>
                <c:pt idx="8629">
                  <c:v>2063.2412709999999</c:v>
                </c:pt>
                <c:pt idx="8630">
                  <c:v>2063.4811989999998</c:v>
                </c:pt>
                <c:pt idx="8631">
                  <c:v>2063.7199479999999</c:v>
                </c:pt>
                <c:pt idx="8632">
                  <c:v>2063.9597520000002</c:v>
                </c:pt>
                <c:pt idx="8633">
                  <c:v>2064.198672</c:v>
                </c:pt>
                <c:pt idx="8634">
                  <c:v>2064.437637</c:v>
                </c:pt>
                <c:pt idx="8635">
                  <c:v>2064.6754470000001</c:v>
                </c:pt>
                <c:pt idx="8636">
                  <c:v>2064.9146019999998</c:v>
                </c:pt>
                <c:pt idx="8637">
                  <c:v>2065.1537680000001</c:v>
                </c:pt>
                <c:pt idx="8638">
                  <c:v>2065.3928030000002</c:v>
                </c:pt>
                <c:pt idx="8639">
                  <c:v>2065.6427829999998</c:v>
                </c:pt>
                <c:pt idx="8640">
                  <c:v>2065.871932</c:v>
                </c:pt>
                <c:pt idx="8641">
                  <c:v>2066.1126549999999</c:v>
                </c:pt>
                <c:pt idx="8642">
                  <c:v>2066.3535510000002</c:v>
                </c:pt>
                <c:pt idx="8643">
                  <c:v>2066.5933639999998</c:v>
                </c:pt>
                <c:pt idx="8644">
                  <c:v>2066.833079</c:v>
                </c:pt>
                <c:pt idx="8645">
                  <c:v>2067.0719519999998</c:v>
                </c:pt>
                <c:pt idx="8646">
                  <c:v>2067.3115389999998</c:v>
                </c:pt>
                <c:pt idx="8647">
                  <c:v>2067.5511150000002</c:v>
                </c:pt>
                <c:pt idx="8648">
                  <c:v>2067.7917160000002</c:v>
                </c:pt>
                <c:pt idx="8649">
                  <c:v>2068.0314210000001</c:v>
                </c:pt>
                <c:pt idx="8650">
                  <c:v>2068.271956</c:v>
                </c:pt>
                <c:pt idx="8651">
                  <c:v>2068.5103730000001</c:v>
                </c:pt>
                <c:pt idx="8652">
                  <c:v>2068.7509909999999</c:v>
                </c:pt>
                <c:pt idx="8653">
                  <c:v>2068.9894140000001</c:v>
                </c:pt>
                <c:pt idx="8654">
                  <c:v>2069.2299499999999</c:v>
                </c:pt>
                <c:pt idx="8655">
                  <c:v>2069.468022</c:v>
                </c:pt>
                <c:pt idx="8656">
                  <c:v>2069.7052709999998</c:v>
                </c:pt>
                <c:pt idx="8657">
                  <c:v>2069.9436959999998</c:v>
                </c:pt>
                <c:pt idx="8658">
                  <c:v>2070.181227</c:v>
                </c:pt>
                <c:pt idx="8659">
                  <c:v>2070.4202559999999</c:v>
                </c:pt>
                <c:pt idx="8660">
                  <c:v>2070.6586910000001</c:v>
                </c:pt>
                <c:pt idx="8661">
                  <c:v>2070.8969780000002</c:v>
                </c:pt>
                <c:pt idx="8662">
                  <c:v>2071.1352609999999</c:v>
                </c:pt>
                <c:pt idx="8663">
                  <c:v>2071.3736859999999</c:v>
                </c:pt>
                <c:pt idx="8664">
                  <c:v>2071.6130840000001</c:v>
                </c:pt>
                <c:pt idx="8665">
                  <c:v>2071.8522899999998</c:v>
                </c:pt>
                <c:pt idx="8666">
                  <c:v>2072.0933890000001</c:v>
                </c:pt>
                <c:pt idx="8667">
                  <c:v>2072.332394</c:v>
                </c:pt>
                <c:pt idx="8668">
                  <c:v>2072.5726020000002</c:v>
                </c:pt>
                <c:pt idx="8669">
                  <c:v>2072.8126870000001</c:v>
                </c:pt>
                <c:pt idx="8670">
                  <c:v>2073.050189</c:v>
                </c:pt>
                <c:pt idx="8671">
                  <c:v>2073.2918060000002</c:v>
                </c:pt>
                <c:pt idx="8672">
                  <c:v>2073.5319370000002</c:v>
                </c:pt>
                <c:pt idx="8673">
                  <c:v>2073.7719499999998</c:v>
                </c:pt>
                <c:pt idx="8674">
                  <c:v>2074.0101399999999</c:v>
                </c:pt>
                <c:pt idx="8675">
                  <c:v>2074.2406609999998</c:v>
                </c:pt>
                <c:pt idx="8676">
                  <c:v>2074.4800730000002</c:v>
                </c:pt>
                <c:pt idx="8677">
                  <c:v>2074.7194279999999</c:v>
                </c:pt>
                <c:pt idx="8678">
                  <c:v>2074.9590509999998</c:v>
                </c:pt>
                <c:pt idx="8679">
                  <c:v>2075.1996210000002</c:v>
                </c:pt>
                <c:pt idx="8680">
                  <c:v>2075.4391529999998</c:v>
                </c:pt>
                <c:pt idx="8681">
                  <c:v>2075.679545</c:v>
                </c:pt>
                <c:pt idx="8682">
                  <c:v>2075.919934</c:v>
                </c:pt>
                <c:pt idx="8683">
                  <c:v>2076.1591189999999</c:v>
                </c:pt>
                <c:pt idx="8684">
                  <c:v>2076.398377</c:v>
                </c:pt>
                <c:pt idx="8685">
                  <c:v>2076.638735</c:v>
                </c:pt>
                <c:pt idx="8686">
                  <c:v>2076.8781079999999</c:v>
                </c:pt>
                <c:pt idx="8687">
                  <c:v>2077.1172499999998</c:v>
                </c:pt>
                <c:pt idx="8688">
                  <c:v>2077.3563060000001</c:v>
                </c:pt>
                <c:pt idx="8689">
                  <c:v>2077.595362</c:v>
                </c:pt>
                <c:pt idx="8690">
                  <c:v>2077.8356709999998</c:v>
                </c:pt>
                <c:pt idx="8691">
                  <c:v>2078.075973</c:v>
                </c:pt>
                <c:pt idx="8692">
                  <c:v>2078.3142050000001</c:v>
                </c:pt>
                <c:pt idx="8693">
                  <c:v>2078.5533329999998</c:v>
                </c:pt>
                <c:pt idx="8694">
                  <c:v>2078.7924349999998</c:v>
                </c:pt>
                <c:pt idx="8695">
                  <c:v>2079.0221569999999</c:v>
                </c:pt>
                <c:pt idx="8696">
                  <c:v>2079.2613670000001</c:v>
                </c:pt>
                <c:pt idx="8697">
                  <c:v>2079.5035400000002</c:v>
                </c:pt>
                <c:pt idx="8698">
                  <c:v>2079.7439530000001</c:v>
                </c:pt>
                <c:pt idx="8699">
                  <c:v>2079.982246</c:v>
                </c:pt>
                <c:pt idx="8700">
                  <c:v>2080.2226820000001</c:v>
                </c:pt>
                <c:pt idx="8701">
                  <c:v>2080.4629060000002</c:v>
                </c:pt>
                <c:pt idx="8702">
                  <c:v>2080.7021759999998</c:v>
                </c:pt>
                <c:pt idx="8703">
                  <c:v>2080.9414470000002</c:v>
                </c:pt>
                <c:pt idx="8704">
                  <c:v>2081.181865</c:v>
                </c:pt>
                <c:pt idx="8705">
                  <c:v>2081.4219079999998</c:v>
                </c:pt>
                <c:pt idx="8706">
                  <c:v>2081.6593480000001</c:v>
                </c:pt>
                <c:pt idx="8707">
                  <c:v>2081.8978980000002</c:v>
                </c:pt>
                <c:pt idx="8708">
                  <c:v>2082.1353530000001</c:v>
                </c:pt>
                <c:pt idx="8709">
                  <c:v>2082.375567</c:v>
                </c:pt>
                <c:pt idx="8710">
                  <c:v>2082.6131260000002</c:v>
                </c:pt>
                <c:pt idx="8711">
                  <c:v>2082.8524400000001</c:v>
                </c:pt>
                <c:pt idx="8712">
                  <c:v>2083.092815</c:v>
                </c:pt>
                <c:pt idx="8713">
                  <c:v>2083.3320119999998</c:v>
                </c:pt>
                <c:pt idx="8714">
                  <c:v>2083.5712050000002</c:v>
                </c:pt>
                <c:pt idx="8715">
                  <c:v>2083.8102899999999</c:v>
                </c:pt>
                <c:pt idx="8716">
                  <c:v>2084.0489010000001</c:v>
                </c:pt>
                <c:pt idx="8717">
                  <c:v>2084.2861149999999</c:v>
                </c:pt>
                <c:pt idx="8718">
                  <c:v>2084.5308610000002</c:v>
                </c:pt>
                <c:pt idx="8719">
                  <c:v>2084.770939</c:v>
                </c:pt>
                <c:pt idx="8720">
                  <c:v>2085.0083020000002</c:v>
                </c:pt>
                <c:pt idx="8721">
                  <c:v>2085.2471340000002</c:v>
                </c:pt>
                <c:pt idx="8722">
                  <c:v>2085.4844469999998</c:v>
                </c:pt>
                <c:pt idx="8723">
                  <c:v>2085.7245739999998</c:v>
                </c:pt>
                <c:pt idx="8724">
                  <c:v>2085.9648980000002</c:v>
                </c:pt>
                <c:pt idx="8725">
                  <c:v>2086.2024449999999</c:v>
                </c:pt>
                <c:pt idx="8726">
                  <c:v>2086.4400919999998</c:v>
                </c:pt>
                <c:pt idx="8727">
                  <c:v>2086.6774270000001</c:v>
                </c:pt>
                <c:pt idx="8728">
                  <c:v>2086.9170410000002</c:v>
                </c:pt>
                <c:pt idx="8729">
                  <c:v>2087.1564440000002</c:v>
                </c:pt>
                <c:pt idx="8730">
                  <c:v>2087.3940849999999</c:v>
                </c:pt>
                <c:pt idx="8731">
                  <c:v>2087.6331740000001</c:v>
                </c:pt>
                <c:pt idx="8732">
                  <c:v>2087.8723570000002</c:v>
                </c:pt>
                <c:pt idx="8733">
                  <c:v>2088.1133420000001</c:v>
                </c:pt>
                <c:pt idx="8734">
                  <c:v>2088.35176</c:v>
                </c:pt>
                <c:pt idx="8735">
                  <c:v>2088.589125</c:v>
                </c:pt>
                <c:pt idx="8736">
                  <c:v>2088.8270440000001</c:v>
                </c:pt>
                <c:pt idx="8737">
                  <c:v>2089.0677580000001</c:v>
                </c:pt>
                <c:pt idx="8738">
                  <c:v>2089.3054200000001</c:v>
                </c:pt>
                <c:pt idx="8739">
                  <c:v>2089.5439900000001</c:v>
                </c:pt>
                <c:pt idx="8740">
                  <c:v>2089.7822449999999</c:v>
                </c:pt>
                <c:pt idx="8741">
                  <c:v>2090.022645</c:v>
                </c:pt>
                <c:pt idx="8742">
                  <c:v>2090.2608740000001</c:v>
                </c:pt>
                <c:pt idx="8743">
                  <c:v>2090.498376</c:v>
                </c:pt>
                <c:pt idx="8744">
                  <c:v>2090.747132</c:v>
                </c:pt>
                <c:pt idx="8745">
                  <c:v>2090.9779020000001</c:v>
                </c:pt>
                <c:pt idx="8746">
                  <c:v>2091.2167850000001</c:v>
                </c:pt>
                <c:pt idx="8747">
                  <c:v>2091.4558010000001</c:v>
                </c:pt>
                <c:pt idx="8748">
                  <c:v>2091.705074</c:v>
                </c:pt>
                <c:pt idx="8749">
                  <c:v>2091.9334060000001</c:v>
                </c:pt>
                <c:pt idx="8750">
                  <c:v>2092.1732459999998</c:v>
                </c:pt>
                <c:pt idx="8751">
                  <c:v>2092.415669</c:v>
                </c:pt>
                <c:pt idx="8752">
                  <c:v>2092.6548859999998</c:v>
                </c:pt>
                <c:pt idx="8753">
                  <c:v>2092.8938499999999</c:v>
                </c:pt>
                <c:pt idx="8754">
                  <c:v>2093.1329890000002</c:v>
                </c:pt>
                <c:pt idx="8755">
                  <c:v>2093.3713910000001</c:v>
                </c:pt>
                <c:pt idx="8756">
                  <c:v>2093.6138599999999</c:v>
                </c:pt>
                <c:pt idx="8757">
                  <c:v>2093.8528529999999</c:v>
                </c:pt>
                <c:pt idx="8758">
                  <c:v>2094.0936120000001</c:v>
                </c:pt>
                <c:pt idx="8759">
                  <c:v>2094.3339580000002</c:v>
                </c:pt>
                <c:pt idx="8760">
                  <c:v>2094.5723859999998</c:v>
                </c:pt>
                <c:pt idx="8761">
                  <c:v>2094.812801</c:v>
                </c:pt>
                <c:pt idx="8762">
                  <c:v>2095.0524409999998</c:v>
                </c:pt>
                <c:pt idx="8763">
                  <c:v>2095.2840489999999</c:v>
                </c:pt>
                <c:pt idx="8764">
                  <c:v>2095.5247559999998</c:v>
                </c:pt>
                <c:pt idx="8765">
                  <c:v>2095.763684</c:v>
                </c:pt>
                <c:pt idx="8766">
                  <c:v>2096.0027719999998</c:v>
                </c:pt>
                <c:pt idx="8767">
                  <c:v>2096.2295939999999</c:v>
                </c:pt>
                <c:pt idx="8768">
                  <c:v>2096.4674530000002</c:v>
                </c:pt>
                <c:pt idx="8769">
                  <c:v>2096.7052170000002</c:v>
                </c:pt>
                <c:pt idx="8770">
                  <c:v>2096.9432919999999</c:v>
                </c:pt>
                <c:pt idx="8771">
                  <c:v>2097.1813560000001</c:v>
                </c:pt>
                <c:pt idx="8772">
                  <c:v>2097.4087030000001</c:v>
                </c:pt>
                <c:pt idx="8773">
                  <c:v>2097.6463709999998</c:v>
                </c:pt>
                <c:pt idx="8774">
                  <c:v>2097.8842450000002</c:v>
                </c:pt>
                <c:pt idx="8775">
                  <c:v>2098.1223089999999</c:v>
                </c:pt>
                <c:pt idx="8776">
                  <c:v>2098.362126</c:v>
                </c:pt>
                <c:pt idx="8777">
                  <c:v>2098.6009020000001</c:v>
                </c:pt>
                <c:pt idx="8778">
                  <c:v>2098.8415289999998</c:v>
                </c:pt>
                <c:pt idx="8779">
                  <c:v>2099.0830209999999</c:v>
                </c:pt>
                <c:pt idx="8780">
                  <c:v>2099.3237490000001</c:v>
                </c:pt>
                <c:pt idx="8781">
                  <c:v>2099.5627909999998</c:v>
                </c:pt>
                <c:pt idx="8782">
                  <c:v>2099.801899</c:v>
                </c:pt>
                <c:pt idx="8783">
                  <c:v>2100.0409340000001</c:v>
                </c:pt>
                <c:pt idx="8784">
                  <c:v>2100.2797249999999</c:v>
                </c:pt>
                <c:pt idx="8785">
                  <c:v>2100.5186050000002</c:v>
                </c:pt>
                <c:pt idx="8786">
                  <c:v>2100.7577500000002</c:v>
                </c:pt>
                <c:pt idx="8787">
                  <c:v>2100.9987959999999</c:v>
                </c:pt>
                <c:pt idx="8788">
                  <c:v>2101.2399099999998</c:v>
                </c:pt>
                <c:pt idx="8789">
                  <c:v>2101.48072</c:v>
                </c:pt>
                <c:pt idx="8790">
                  <c:v>2101.719607</c:v>
                </c:pt>
                <c:pt idx="8791">
                  <c:v>2101.9586260000001</c:v>
                </c:pt>
                <c:pt idx="8792">
                  <c:v>2102.1977470000002</c:v>
                </c:pt>
                <c:pt idx="8793">
                  <c:v>2102.4365670000002</c:v>
                </c:pt>
                <c:pt idx="8794">
                  <c:v>2102.6755990000001</c:v>
                </c:pt>
                <c:pt idx="8795">
                  <c:v>2102.9146919999998</c:v>
                </c:pt>
                <c:pt idx="8796">
                  <c:v>2103.15308</c:v>
                </c:pt>
                <c:pt idx="8797">
                  <c:v>2103.3939519999999</c:v>
                </c:pt>
                <c:pt idx="8798">
                  <c:v>2103.6318980000001</c:v>
                </c:pt>
                <c:pt idx="8799">
                  <c:v>2103.8810010000002</c:v>
                </c:pt>
                <c:pt idx="8800">
                  <c:v>2104.1093949999999</c:v>
                </c:pt>
                <c:pt idx="8801">
                  <c:v>2104.3505620000001</c:v>
                </c:pt>
                <c:pt idx="8802">
                  <c:v>2104.591621</c:v>
                </c:pt>
                <c:pt idx="8803">
                  <c:v>2104.8308139999999</c:v>
                </c:pt>
                <c:pt idx="8804">
                  <c:v>2105.071042</c:v>
                </c:pt>
                <c:pt idx="8805">
                  <c:v>2105.313662</c:v>
                </c:pt>
                <c:pt idx="8806">
                  <c:v>2105.5523739999999</c:v>
                </c:pt>
                <c:pt idx="8807">
                  <c:v>2105.790986</c:v>
                </c:pt>
                <c:pt idx="8808">
                  <c:v>2106.0307859999998</c:v>
                </c:pt>
                <c:pt idx="8809">
                  <c:v>2106.2683440000001</c:v>
                </c:pt>
                <c:pt idx="8810">
                  <c:v>2106.5081789999999</c:v>
                </c:pt>
                <c:pt idx="8811">
                  <c:v>2106.7460070000002</c:v>
                </c:pt>
                <c:pt idx="8812">
                  <c:v>2106.9841689999998</c:v>
                </c:pt>
                <c:pt idx="8813">
                  <c:v>2107.222111</c:v>
                </c:pt>
                <c:pt idx="8814">
                  <c:v>2107.4601379999999</c:v>
                </c:pt>
                <c:pt idx="8815">
                  <c:v>2107.6981219999998</c:v>
                </c:pt>
                <c:pt idx="8816">
                  <c:v>2107.9362700000001</c:v>
                </c:pt>
                <c:pt idx="8817">
                  <c:v>2108.174422</c:v>
                </c:pt>
                <c:pt idx="8818">
                  <c:v>2108.4136020000001</c:v>
                </c:pt>
                <c:pt idx="8819">
                  <c:v>2108.6545999999998</c:v>
                </c:pt>
                <c:pt idx="8820">
                  <c:v>2108.8938720000001</c:v>
                </c:pt>
                <c:pt idx="8821">
                  <c:v>2109.1349220000002</c:v>
                </c:pt>
                <c:pt idx="8822">
                  <c:v>2109.3750140000002</c:v>
                </c:pt>
                <c:pt idx="8823">
                  <c:v>2109.6157760000001</c:v>
                </c:pt>
                <c:pt idx="8824">
                  <c:v>2109.8540240000002</c:v>
                </c:pt>
                <c:pt idx="8825">
                  <c:v>2110.0940340000002</c:v>
                </c:pt>
                <c:pt idx="8826">
                  <c:v>2110.3349229999999</c:v>
                </c:pt>
                <c:pt idx="8827">
                  <c:v>2110.5738489999999</c:v>
                </c:pt>
                <c:pt idx="8828">
                  <c:v>2110.8129060000001</c:v>
                </c:pt>
                <c:pt idx="8829">
                  <c:v>2111.053899</c:v>
                </c:pt>
                <c:pt idx="8830">
                  <c:v>2111.29459</c:v>
                </c:pt>
                <c:pt idx="8831">
                  <c:v>2111.5342730000002</c:v>
                </c:pt>
                <c:pt idx="8832">
                  <c:v>2111.7749560000002</c:v>
                </c:pt>
                <c:pt idx="8833">
                  <c:v>2112.0127309999998</c:v>
                </c:pt>
                <c:pt idx="8834">
                  <c:v>2112.2503630000001</c:v>
                </c:pt>
                <c:pt idx="8835">
                  <c:v>2112.4929400000001</c:v>
                </c:pt>
                <c:pt idx="8836">
                  <c:v>2112.7215940000001</c:v>
                </c:pt>
                <c:pt idx="8837">
                  <c:v>2112.961429</c:v>
                </c:pt>
                <c:pt idx="8838">
                  <c:v>2113.2032119999999</c:v>
                </c:pt>
                <c:pt idx="8839">
                  <c:v>2113.443049</c:v>
                </c:pt>
                <c:pt idx="8840">
                  <c:v>2113.6839249999998</c:v>
                </c:pt>
                <c:pt idx="8841">
                  <c:v>2113.9248280000002</c:v>
                </c:pt>
                <c:pt idx="8842">
                  <c:v>2114.1630519999999</c:v>
                </c:pt>
                <c:pt idx="8843">
                  <c:v>2114.4037499999999</c:v>
                </c:pt>
                <c:pt idx="8844">
                  <c:v>2114.6428550000001</c:v>
                </c:pt>
                <c:pt idx="8845">
                  <c:v>2114.8837170000002</c:v>
                </c:pt>
                <c:pt idx="8846">
                  <c:v>2115.1229920000001</c:v>
                </c:pt>
                <c:pt idx="8847">
                  <c:v>2115.3600219999998</c:v>
                </c:pt>
                <c:pt idx="8848">
                  <c:v>2115.5981489999999</c:v>
                </c:pt>
                <c:pt idx="8849">
                  <c:v>2115.8407099999999</c:v>
                </c:pt>
                <c:pt idx="8850">
                  <c:v>2116.0799149999998</c:v>
                </c:pt>
                <c:pt idx="8851">
                  <c:v>2116.3206150000001</c:v>
                </c:pt>
                <c:pt idx="8852">
                  <c:v>2116.5597459999999</c:v>
                </c:pt>
                <c:pt idx="8853">
                  <c:v>2116.798828</c:v>
                </c:pt>
                <c:pt idx="8854">
                  <c:v>2117.0370809999999</c:v>
                </c:pt>
                <c:pt idx="8855">
                  <c:v>2117.2776119999999</c:v>
                </c:pt>
                <c:pt idx="8856">
                  <c:v>2117.5167879999999</c:v>
                </c:pt>
                <c:pt idx="8857">
                  <c:v>2117.7559879999999</c:v>
                </c:pt>
                <c:pt idx="8858">
                  <c:v>2117.9932180000001</c:v>
                </c:pt>
                <c:pt idx="8859">
                  <c:v>2118.2313100000001</c:v>
                </c:pt>
                <c:pt idx="8860">
                  <c:v>2118.4692930000001</c:v>
                </c:pt>
                <c:pt idx="8861">
                  <c:v>2118.7099990000002</c:v>
                </c:pt>
                <c:pt idx="8862">
                  <c:v>2118.9473330000001</c:v>
                </c:pt>
                <c:pt idx="8863">
                  <c:v>2119.185242</c:v>
                </c:pt>
                <c:pt idx="8864">
                  <c:v>2119.4232619999998</c:v>
                </c:pt>
                <c:pt idx="8865">
                  <c:v>2119.6631069999999</c:v>
                </c:pt>
                <c:pt idx="8866">
                  <c:v>2119.9012109999999</c:v>
                </c:pt>
                <c:pt idx="8867">
                  <c:v>2120.141118</c:v>
                </c:pt>
                <c:pt idx="8868">
                  <c:v>2120.3836230000002</c:v>
                </c:pt>
                <c:pt idx="8869">
                  <c:v>2120.6212019999998</c:v>
                </c:pt>
                <c:pt idx="8870">
                  <c:v>2120.8637570000001</c:v>
                </c:pt>
                <c:pt idx="8871">
                  <c:v>2121.092306</c:v>
                </c:pt>
                <c:pt idx="8872">
                  <c:v>2121.334914</c:v>
                </c:pt>
                <c:pt idx="8873">
                  <c:v>2121.5738040000001</c:v>
                </c:pt>
                <c:pt idx="8874">
                  <c:v>2121.8146489999999</c:v>
                </c:pt>
                <c:pt idx="8875">
                  <c:v>2122.0556729999998</c:v>
                </c:pt>
                <c:pt idx="8876">
                  <c:v>2122.2934169999999</c:v>
                </c:pt>
                <c:pt idx="8877">
                  <c:v>2122.5330159999999</c:v>
                </c:pt>
                <c:pt idx="8878">
                  <c:v>2122.7736829999999</c:v>
                </c:pt>
                <c:pt idx="8879">
                  <c:v>2123.0132789999998</c:v>
                </c:pt>
                <c:pt idx="8880">
                  <c:v>2123.2556359999999</c:v>
                </c:pt>
                <c:pt idx="8881">
                  <c:v>2123.4950979999999</c:v>
                </c:pt>
                <c:pt idx="8882">
                  <c:v>2123.7357790000001</c:v>
                </c:pt>
                <c:pt idx="8883">
                  <c:v>2123.9643219999998</c:v>
                </c:pt>
                <c:pt idx="8884">
                  <c:v>2124.203657</c:v>
                </c:pt>
                <c:pt idx="8885">
                  <c:v>2124.45399</c:v>
                </c:pt>
                <c:pt idx="8886">
                  <c:v>2124.6814359999998</c:v>
                </c:pt>
                <c:pt idx="8887">
                  <c:v>2124.9213749999999</c:v>
                </c:pt>
                <c:pt idx="8888">
                  <c:v>2125.1609330000001</c:v>
                </c:pt>
                <c:pt idx="8889">
                  <c:v>2125.399054</c:v>
                </c:pt>
                <c:pt idx="8890">
                  <c:v>2125.6390459999998</c:v>
                </c:pt>
                <c:pt idx="8891">
                  <c:v>2125.877054</c:v>
                </c:pt>
                <c:pt idx="8892">
                  <c:v>2126.1170959999999</c:v>
                </c:pt>
                <c:pt idx="8893">
                  <c:v>2126.359551</c:v>
                </c:pt>
                <c:pt idx="8894">
                  <c:v>2126.5991869999998</c:v>
                </c:pt>
                <c:pt idx="8895">
                  <c:v>2126.8422439999999</c:v>
                </c:pt>
                <c:pt idx="8896">
                  <c:v>2127.0724249999998</c:v>
                </c:pt>
                <c:pt idx="8897">
                  <c:v>2127.3149659999999</c:v>
                </c:pt>
                <c:pt idx="8898">
                  <c:v>2127.5547059999999</c:v>
                </c:pt>
                <c:pt idx="8899">
                  <c:v>2127.7943740000001</c:v>
                </c:pt>
                <c:pt idx="8900">
                  <c:v>2128.0343090000001</c:v>
                </c:pt>
                <c:pt idx="8901">
                  <c:v>2128.266048</c:v>
                </c:pt>
                <c:pt idx="8902">
                  <c:v>2128.5086609999998</c:v>
                </c:pt>
                <c:pt idx="8903">
                  <c:v>2128.7482669999999</c:v>
                </c:pt>
                <c:pt idx="8904">
                  <c:v>2128.990933</c:v>
                </c:pt>
                <c:pt idx="8905">
                  <c:v>2129.2335969999999</c:v>
                </c:pt>
                <c:pt idx="8906">
                  <c:v>2129.4620850000001</c:v>
                </c:pt>
                <c:pt idx="8907">
                  <c:v>2129.7047320000001</c:v>
                </c:pt>
                <c:pt idx="8908">
                  <c:v>2129.9430080000002</c:v>
                </c:pt>
                <c:pt idx="8909">
                  <c:v>2130.181157</c:v>
                </c:pt>
                <c:pt idx="8910">
                  <c:v>2130.4211409999998</c:v>
                </c:pt>
                <c:pt idx="8911">
                  <c:v>2130.6636060000001</c:v>
                </c:pt>
                <c:pt idx="8912">
                  <c:v>2130.9045660000002</c:v>
                </c:pt>
                <c:pt idx="8913">
                  <c:v>2131.1443100000001</c:v>
                </c:pt>
                <c:pt idx="8914">
                  <c:v>2131.3849989999999</c:v>
                </c:pt>
                <c:pt idx="8915">
                  <c:v>2131.623239</c:v>
                </c:pt>
                <c:pt idx="8916">
                  <c:v>2131.8533499999999</c:v>
                </c:pt>
                <c:pt idx="8917">
                  <c:v>2132.0933599999998</c:v>
                </c:pt>
                <c:pt idx="8918">
                  <c:v>2132.3332089999999</c:v>
                </c:pt>
                <c:pt idx="8919">
                  <c:v>2132.5757349999999</c:v>
                </c:pt>
                <c:pt idx="8920">
                  <c:v>2132.8147990000002</c:v>
                </c:pt>
                <c:pt idx="8921">
                  <c:v>2133.0538839999999</c:v>
                </c:pt>
                <c:pt idx="8922">
                  <c:v>2133.2928740000002</c:v>
                </c:pt>
                <c:pt idx="8923">
                  <c:v>2133.5319319999999</c:v>
                </c:pt>
                <c:pt idx="8924">
                  <c:v>2133.7701040000002</c:v>
                </c:pt>
                <c:pt idx="8925">
                  <c:v>2134.0109699999998</c:v>
                </c:pt>
                <c:pt idx="8926">
                  <c:v>2134.2507310000001</c:v>
                </c:pt>
                <c:pt idx="8927">
                  <c:v>2134.4897110000002</c:v>
                </c:pt>
                <c:pt idx="8928">
                  <c:v>2134.728791</c:v>
                </c:pt>
                <c:pt idx="8929">
                  <c:v>2134.9677969999998</c:v>
                </c:pt>
                <c:pt idx="8930">
                  <c:v>2135.2069329999999</c:v>
                </c:pt>
                <c:pt idx="8931">
                  <c:v>2135.4477379999998</c:v>
                </c:pt>
                <c:pt idx="8932">
                  <c:v>2135.6886220000001</c:v>
                </c:pt>
                <c:pt idx="8933">
                  <c:v>2135.9278439999998</c:v>
                </c:pt>
                <c:pt idx="8934">
                  <c:v>2136.1707780000002</c:v>
                </c:pt>
                <c:pt idx="8935">
                  <c:v>2136.4103089999999</c:v>
                </c:pt>
                <c:pt idx="8936">
                  <c:v>2136.6528899999998</c:v>
                </c:pt>
                <c:pt idx="8937">
                  <c:v>2136.8812720000001</c:v>
                </c:pt>
                <c:pt idx="8938">
                  <c:v>2137.1316499999998</c:v>
                </c:pt>
                <c:pt idx="8939">
                  <c:v>2137.360948</c:v>
                </c:pt>
                <c:pt idx="8940">
                  <c:v>2137.600958</c:v>
                </c:pt>
                <c:pt idx="8941">
                  <c:v>2137.8407649999999</c:v>
                </c:pt>
                <c:pt idx="8942">
                  <c:v>2138.0817059999999</c:v>
                </c:pt>
                <c:pt idx="8943">
                  <c:v>2138.3214250000001</c:v>
                </c:pt>
                <c:pt idx="8944">
                  <c:v>2138.5612740000001</c:v>
                </c:pt>
                <c:pt idx="8945">
                  <c:v>2138.8019340000001</c:v>
                </c:pt>
                <c:pt idx="8946">
                  <c:v>2139.042782</c:v>
                </c:pt>
                <c:pt idx="8947">
                  <c:v>2139.2823480000002</c:v>
                </c:pt>
                <c:pt idx="8948">
                  <c:v>2139.5229319999999</c:v>
                </c:pt>
                <c:pt idx="8949">
                  <c:v>2139.7624030000002</c:v>
                </c:pt>
                <c:pt idx="8950">
                  <c:v>2140.0020500000001</c:v>
                </c:pt>
                <c:pt idx="8951">
                  <c:v>2140.2300209999999</c:v>
                </c:pt>
                <c:pt idx="8952">
                  <c:v>2140.4701100000002</c:v>
                </c:pt>
                <c:pt idx="8953">
                  <c:v>2140.7109850000002</c:v>
                </c:pt>
                <c:pt idx="8954">
                  <c:v>2140.9508850000002</c:v>
                </c:pt>
                <c:pt idx="8955">
                  <c:v>2141.191769</c:v>
                </c:pt>
                <c:pt idx="8956">
                  <c:v>2141.4325600000002</c:v>
                </c:pt>
                <c:pt idx="8957">
                  <c:v>2141.6721539999999</c:v>
                </c:pt>
                <c:pt idx="8958">
                  <c:v>2141.9146959999998</c:v>
                </c:pt>
                <c:pt idx="8959">
                  <c:v>2142.1543649999999</c:v>
                </c:pt>
                <c:pt idx="8960">
                  <c:v>2142.3922050000001</c:v>
                </c:pt>
                <c:pt idx="8961">
                  <c:v>2142.6326829999998</c:v>
                </c:pt>
                <c:pt idx="8962">
                  <c:v>2142.8721300000002</c:v>
                </c:pt>
                <c:pt idx="8963">
                  <c:v>2143.1021540000002</c:v>
                </c:pt>
                <c:pt idx="8964">
                  <c:v>2143.3446909999998</c:v>
                </c:pt>
                <c:pt idx="8965">
                  <c:v>2143.5835390000002</c:v>
                </c:pt>
                <c:pt idx="8966">
                  <c:v>2143.8233679999998</c:v>
                </c:pt>
                <c:pt idx="8967">
                  <c:v>2144.065094</c:v>
                </c:pt>
                <c:pt idx="8968">
                  <c:v>2144.305597</c:v>
                </c:pt>
                <c:pt idx="8969">
                  <c:v>2144.5527590000002</c:v>
                </c:pt>
                <c:pt idx="8970">
                  <c:v>2144.7924360000002</c:v>
                </c:pt>
                <c:pt idx="8971">
                  <c:v>2145.0340409999999</c:v>
                </c:pt>
                <c:pt idx="8972">
                  <c:v>2145.2720850000001</c:v>
                </c:pt>
                <c:pt idx="8973">
                  <c:v>2145.5127779999998</c:v>
                </c:pt>
                <c:pt idx="8974">
                  <c:v>2145.7518409999998</c:v>
                </c:pt>
                <c:pt idx="8975">
                  <c:v>2145.990127</c:v>
                </c:pt>
                <c:pt idx="8976">
                  <c:v>2146.229652</c:v>
                </c:pt>
                <c:pt idx="8977">
                  <c:v>2146.4688679999999</c:v>
                </c:pt>
                <c:pt idx="8978">
                  <c:v>2146.7071470000001</c:v>
                </c:pt>
                <c:pt idx="8979">
                  <c:v>2146.9499049999999</c:v>
                </c:pt>
                <c:pt idx="8980">
                  <c:v>2147.1881819999999</c:v>
                </c:pt>
                <c:pt idx="8981">
                  <c:v>2147.4280779999999</c:v>
                </c:pt>
                <c:pt idx="8982">
                  <c:v>2147.6662449999999</c:v>
                </c:pt>
                <c:pt idx="8983">
                  <c:v>2147.9106879999999</c:v>
                </c:pt>
                <c:pt idx="8984">
                  <c:v>2148.1516409999999</c:v>
                </c:pt>
                <c:pt idx="8985">
                  <c:v>2148.3801119999998</c:v>
                </c:pt>
                <c:pt idx="8986">
                  <c:v>2148.6201919999999</c:v>
                </c:pt>
                <c:pt idx="8987">
                  <c:v>2148.8600809999998</c:v>
                </c:pt>
                <c:pt idx="8988">
                  <c:v>2149.1000720000002</c:v>
                </c:pt>
                <c:pt idx="8989">
                  <c:v>2149.3409510000001</c:v>
                </c:pt>
                <c:pt idx="8990">
                  <c:v>2149.5808569999999</c:v>
                </c:pt>
                <c:pt idx="8991">
                  <c:v>2149.8198619999998</c:v>
                </c:pt>
                <c:pt idx="8992">
                  <c:v>2150.0581339999999</c:v>
                </c:pt>
                <c:pt idx="8993">
                  <c:v>2150.2986799999999</c:v>
                </c:pt>
                <c:pt idx="8994">
                  <c:v>2150.5378529999998</c:v>
                </c:pt>
                <c:pt idx="8995">
                  <c:v>2150.7767159999999</c:v>
                </c:pt>
                <c:pt idx="8996">
                  <c:v>2151.0177279999998</c:v>
                </c:pt>
                <c:pt idx="8997">
                  <c:v>2151.2553090000001</c:v>
                </c:pt>
                <c:pt idx="8998">
                  <c:v>2151.4932880000001</c:v>
                </c:pt>
                <c:pt idx="8999">
                  <c:v>2151.7312959999999</c:v>
                </c:pt>
                <c:pt idx="9000">
                  <c:v>2151.9712290000002</c:v>
                </c:pt>
                <c:pt idx="9001">
                  <c:v>2152.2111410000002</c:v>
                </c:pt>
                <c:pt idx="9002">
                  <c:v>2152.4538550000002</c:v>
                </c:pt>
                <c:pt idx="9003">
                  <c:v>2152.6945599999999</c:v>
                </c:pt>
                <c:pt idx="9004">
                  <c:v>2152.9337989999999</c:v>
                </c:pt>
                <c:pt idx="9005">
                  <c:v>2153.172955</c:v>
                </c:pt>
                <c:pt idx="9006">
                  <c:v>2153.410073</c:v>
                </c:pt>
                <c:pt idx="9007">
                  <c:v>2153.6480409999999</c:v>
                </c:pt>
                <c:pt idx="9008">
                  <c:v>2153.8861689999999</c:v>
                </c:pt>
                <c:pt idx="9009">
                  <c:v>2154.1241420000001</c:v>
                </c:pt>
                <c:pt idx="9010">
                  <c:v>2154.362157</c:v>
                </c:pt>
                <c:pt idx="9011">
                  <c:v>2154.6027690000001</c:v>
                </c:pt>
                <c:pt idx="9012">
                  <c:v>2154.8418419999998</c:v>
                </c:pt>
                <c:pt idx="9013">
                  <c:v>2155.080856</c:v>
                </c:pt>
                <c:pt idx="9014">
                  <c:v>2155.3216520000001</c:v>
                </c:pt>
                <c:pt idx="9015">
                  <c:v>2155.5613429999999</c:v>
                </c:pt>
                <c:pt idx="9016">
                  <c:v>2155.8011000000001</c:v>
                </c:pt>
                <c:pt idx="9017">
                  <c:v>2156.0418249999998</c:v>
                </c:pt>
                <c:pt idx="9018">
                  <c:v>2156.2825640000001</c:v>
                </c:pt>
                <c:pt idx="9019">
                  <c:v>2156.5220079999999</c:v>
                </c:pt>
                <c:pt idx="9020">
                  <c:v>2156.7626730000002</c:v>
                </c:pt>
                <c:pt idx="9021">
                  <c:v>2157.0015990000002</c:v>
                </c:pt>
                <c:pt idx="9022">
                  <c:v>2157.239028</c:v>
                </c:pt>
                <c:pt idx="9023">
                  <c:v>2157.4784260000001</c:v>
                </c:pt>
                <c:pt idx="9024">
                  <c:v>2157.7180979999998</c:v>
                </c:pt>
                <c:pt idx="9025">
                  <c:v>2157.9560350000002</c:v>
                </c:pt>
                <c:pt idx="9026">
                  <c:v>2158.1940960000002</c:v>
                </c:pt>
                <c:pt idx="9027">
                  <c:v>2158.4329640000001</c:v>
                </c:pt>
                <c:pt idx="9028">
                  <c:v>2158.6729140000002</c:v>
                </c:pt>
                <c:pt idx="9029">
                  <c:v>2158.913681</c:v>
                </c:pt>
                <c:pt idx="9030">
                  <c:v>2159.1533880000002</c:v>
                </c:pt>
                <c:pt idx="9031">
                  <c:v>2159.382803</c:v>
                </c:pt>
                <c:pt idx="9032">
                  <c:v>2159.632051</c:v>
                </c:pt>
                <c:pt idx="9033">
                  <c:v>2159.8602449999998</c:v>
                </c:pt>
                <c:pt idx="9034">
                  <c:v>2160.1107050000001</c:v>
                </c:pt>
                <c:pt idx="9035">
                  <c:v>2160.348336</c:v>
                </c:pt>
                <c:pt idx="9036">
                  <c:v>2160.5871080000002</c:v>
                </c:pt>
                <c:pt idx="9037">
                  <c:v>2160.8185290000001</c:v>
                </c:pt>
                <c:pt idx="9038">
                  <c:v>2161.0579160000002</c:v>
                </c:pt>
                <c:pt idx="9039">
                  <c:v>2161.2988340000002</c:v>
                </c:pt>
                <c:pt idx="9040">
                  <c:v>2161.5370819999998</c:v>
                </c:pt>
                <c:pt idx="9041">
                  <c:v>2161.7753910000001</c:v>
                </c:pt>
                <c:pt idx="9042">
                  <c:v>2162.01424</c:v>
                </c:pt>
                <c:pt idx="9043">
                  <c:v>2162.2540290000002</c:v>
                </c:pt>
                <c:pt idx="9044">
                  <c:v>2162.494021</c:v>
                </c:pt>
                <c:pt idx="9045">
                  <c:v>2162.734864</c:v>
                </c:pt>
                <c:pt idx="9046">
                  <c:v>2162.9750089999998</c:v>
                </c:pt>
                <c:pt idx="9047">
                  <c:v>2163.2157189999998</c:v>
                </c:pt>
                <c:pt idx="9048">
                  <c:v>2163.4554039999998</c:v>
                </c:pt>
                <c:pt idx="9049">
                  <c:v>2163.6950149999998</c:v>
                </c:pt>
                <c:pt idx="9050">
                  <c:v>2163.935853</c:v>
                </c:pt>
                <c:pt idx="9051">
                  <c:v>2164.1747930000001</c:v>
                </c:pt>
                <c:pt idx="9052">
                  <c:v>2164.4155799999999</c:v>
                </c:pt>
                <c:pt idx="9053">
                  <c:v>2164.6449929999999</c:v>
                </c:pt>
                <c:pt idx="9054">
                  <c:v>2164.8840110000001</c:v>
                </c:pt>
                <c:pt idx="9055">
                  <c:v>2165.126749</c:v>
                </c:pt>
                <c:pt idx="9056">
                  <c:v>2165.3658009999999</c:v>
                </c:pt>
                <c:pt idx="9057">
                  <c:v>2165.604801</c:v>
                </c:pt>
                <c:pt idx="9058">
                  <c:v>2165.8439920000001</c:v>
                </c:pt>
                <c:pt idx="9059">
                  <c:v>2166.0811440000002</c:v>
                </c:pt>
                <c:pt idx="9060">
                  <c:v>2166.3192880000001</c:v>
                </c:pt>
                <c:pt idx="9061">
                  <c:v>2166.5572390000002</c:v>
                </c:pt>
                <c:pt idx="9062">
                  <c:v>2166.7845459999999</c:v>
                </c:pt>
                <c:pt idx="9063">
                  <c:v>2167.0235640000001</c:v>
                </c:pt>
                <c:pt idx="9064">
                  <c:v>2167.2612650000001</c:v>
                </c:pt>
                <c:pt idx="9065">
                  <c:v>2167.4990419999999</c:v>
                </c:pt>
                <c:pt idx="9066">
                  <c:v>2167.7379599999999</c:v>
                </c:pt>
                <c:pt idx="9067">
                  <c:v>2167.9860410000001</c:v>
                </c:pt>
                <c:pt idx="9068">
                  <c:v>2168.2248500000001</c:v>
                </c:pt>
                <c:pt idx="9069">
                  <c:v>2168.4635629999998</c:v>
                </c:pt>
                <c:pt idx="9070">
                  <c:v>2168.701247</c:v>
                </c:pt>
                <c:pt idx="9071">
                  <c:v>2168.9390469999998</c:v>
                </c:pt>
                <c:pt idx="9072">
                  <c:v>2169.1779240000001</c:v>
                </c:pt>
                <c:pt idx="9073">
                  <c:v>2169.4173000000001</c:v>
                </c:pt>
                <c:pt idx="9074">
                  <c:v>2169.655894</c:v>
                </c:pt>
                <c:pt idx="9075">
                  <c:v>2169.8946740000001</c:v>
                </c:pt>
                <c:pt idx="9076">
                  <c:v>2170.135718</c:v>
                </c:pt>
                <c:pt idx="9077">
                  <c:v>2170.375258</c:v>
                </c:pt>
                <c:pt idx="9078">
                  <c:v>2170.6157170000001</c:v>
                </c:pt>
                <c:pt idx="9079">
                  <c:v>2170.8550300000002</c:v>
                </c:pt>
                <c:pt idx="9080">
                  <c:v>2171.094407</c:v>
                </c:pt>
                <c:pt idx="9081">
                  <c:v>2171.3349589999998</c:v>
                </c:pt>
                <c:pt idx="9082">
                  <c:v>2171.5746159999999</c:v>
                </c:pt>
                <c:pt idx="9083">
                  <c:v>2171.8140119999998</c:v>
                </c:pt>
                <c:pt idx="9084">
                  <c:v>2172.0534419999999</c:v>
                </c:pt>
                <c:pt idx="9085">
                  <c:v>2172.2813040000001</c:v>
                </c:pt>
                <c:pt idx="9086">
                  <c:v>2172.521988</c:v>
                </c:pt>
                <c:pt idx="9087">
                  <c:v>2172.76044</c:v>
                </c:pt>
                <c:pt idx="9088">
                  <c:v>2173.0003219999999</c:v>
                </c:pt>
                <c:pt idx="9089">
                  <c:v>2173.240558</c:v>
                </c:pt>
                <c:pt idx="9090">
                  <c:v>2173.4801699999998</c:v>
                </c:pt>
                <c:pt idx="9091">
                  <c:v>2173.7213069999998</c:v>
                </c:pt>
                <c:pt idx="9092">
                  <c:v>2173.9618700000001</c:v>
                </c:pt>
                <c:pt idx="9093">
                  <c:v>2174.2007149999999</c:v>
                </c:pt>
                <c:pt idx="9094">
                  <c:v>2174.43957</c:v>
                </c:pt>
                <c:pt idx="9095">
                  <c:v>2174.6790529999998</c:v>
                </c:pt>
                <c:pt idx="9096">
                  <c:v>2174.919774</c:v>
                </c:pt>
                <c:pt idx="9097">
                  <c:v>2175.1593339999999</c:v>
                </c:pt>
                <c:pt idx="9098">
                  <c:v>2175.3999600000002</c:v>
                </c:pt>
                <c:pt idx="9099">
                  <c:v>2175.6382490000001</c:v>
                </c:pt>
                <c:pt idx="9100">
                  <c:v>2175.8786540000001</c:v>
                </c:pt>
                <c:pt idx="9101">
                  <c:v>2176.1164199999998</c:v>
                </c:pt>
                <c:pt idx="9102">
                  <c:v>2176.3569080000002</c:v>
                </c:pt>
                <c:pt idx="9103">
                  <c:v>2176.5955869999998</c:v>
                </c:pt>
                <c:pt idx="9104">
                  <c:v>2176.833243</c:v>
                </c:pt>
                <c:pt idx="9105">
                  <c:v>2177.0738689999998</c:v>
                </c:pt>
                <c:pt idx="9106">
                  <c:v>2177.3127500000001</c:v>
                </c:pt>
                <c:pt idx="9107">
                  <c:v>2177.5503589999998</c:v>
                </c:pt>
                <c:pt idx="9108">
                  <c:v>2177.7905519999999</c:v>
                </c:pt>
                <c:pt idx="9109">
                  <c:v>2178.0300339999999</c:v>
                </c:pt>
                <c:pt idx="9110">
                  <c:v>2178.2693530000001</c:v>
                </c:pt>
                <c:pt idx="9111">
                  <c:v>2178.5097719999999</c:v>
                </c:pt>
                <c:pt idx="9112">
                  <c:v>2178.7473500000001</c:v>
                </c:pt>
                <c:pt idx="9113">
                  <c:v>2178.9879120000001</c:v>
                </c:pt>
                <c:pt idx="9114">
                  <c:v>2179.2266169999998</c:v>
                </c:pt>
                <c:pt idx="9115">
                  <c:v>2179.464039</c:v>
                </c:pt>
                <c:pt idx="9116">
                  <c:v>2179.7046989999999</c:v>
                </c:pt>
                <c:pt idx="9117">
                  <c:v>2179.9420749999999</c:v>
                </c:pt>
                <c:pt idx="9118">
                  <c:v>2180.1807020000001</c:v>
                </c:pt>
                <c:pt idx="9119">
                  <c:v>2180.418408</c:v>
                </c:pt>
                <c:pt idx="9120">
                  <c:v>2180.6580690000001</c:v>
                </c:pt>
                <c:pt idx="9121">
                  <c:v>2180.8986060000002</c:v>
                </c:pt>
                <c:pt idx="9122">
                  <c:v>2181.13769</c:v>
                </c:pt>
                <c:pt idx="9123">
                  <c:v>2181.376561</c:v>
                </c:pt>
                <c:pt idx="9124">
                  <c:v>2181.616102</c:v>
                </c:pt>
                <c:pt idx="9125">
                  <c:v>2181.8553529999999</c:v>
                </c:pt>
                <c:pt idx="9126">
                  <c:v>2182.0977600000001</c:v>
                </c:pt>
                <c:pt idx="9127">
                  <c:v>2182.3371050000001</c:v>
                </c:pt>
                <c:pt idx="9128">
                  <c:v>2182.5776059999998</c:v>
                </c:pt>
                <c:pt idx="9129">
                  <c:v>2182.8171080000002</c:v>
                </c:pt>
                <c:pt idx="9130">
                  <c:v>2183.0576209999999</c:v>
                </c:pt>
                <c:pt idx="9131">
                  <c:v>2183.2964449999999</c:v>
                </c:pt>
                <c:pt idx="9132">
                  <c:v>2183.526394</c:v>
                </c:pt>
                <c:pt idx="9133">
                  <c:v>2183.7660059999998</c:v>
                </c:pt>
                <c:pt idx="9134">
                  <c:v>2184.0068409999999</c:v>
                </c:pt>
                <c:pt idx="9135">
                  <c:v>2184.2464060000002</c:v>
                </c:pt>
                <c:pt idx="9136">
                  <c:v>2184.486069</c:v>
                </c:pt>
                <c:pt idx="9137">
                  <c:v>2184.7253310000001</c:v>
                </c:pt>
                <c:pt idx="9138">
                  <c:v>2184.965968</c:v>
                </c:pt>
                <c:pt idx="9139">
                  <c:v>2185.2036600000001</c:v>
                </c:pt>
                <c:pt idx="9140">
                  <c:v>2185.4433429999999</c:v>
                </c:pt>
                <c:pt idx="9141">
                  <c:v>2185.6810439999999</c:v>
                </c:pt>
                <c:pt idx="9142">
                  <c:v>2185.921746</c:v>
                </c:pt>
                <c:pt idx="9143">
                  <c:v>2186.1613590000002</c:v>
                </c:pt>
                <c:pt idx="9144">
                  <c:v>2186.4019629999998</c:v>
                </c:pt>
                <c:pt idx="9145">
                  <c:v>2186.640328</c:v>
                </c:pt>
                <c:pt idx="9146">
                  <c:v>2186.8808789999998</c:v>
                </c:pt>
                <c:pt idx="9147">
                  <c:v>2187.1202600000001</c:v>
                </c:pt>
                <c:pt idx="9148">
                  <c:v>2187.3607729999999</c:v>
                </c:pt>
                <c:pt idx="9149">
                  <c:v>2187.5890530000001</c:v>
                </c:pt>
                <c:pt idx="9150">
                  <c:v>2187.8380560000001</c:v>
                </c:pt>
                <c:pt idx="9151">
                  <c:v>2188.0662050000001</c:v>
                </c:pt>
                <c:pt idx="9152">
                  <c:v>2188.2923409999999</c:v>
                </c:pt>
                <c:pt idx="9153">
                  <c:v>2188.5301589999999</c:v>
                </c:pt>
                <c:pt idx="9154">
                  <c:v>2188.7680580000001</c:v>
                </c:pt>
                <c:pt idx="9155">
                  <c:v>2189.0088169999999</c:v>
                </c:pt>
                <c:pt idx="9156">
                  <c:v>2189.247676</c:v>
                </c:pt>
                <c:pt idx="9157">
                  <c:v>2189.4853800000001</c:v>
                </c:pt>
                <c:pt idx="9158">
                  <c:v>2189.7233390000001</c:v>
                </c:pt>
                <c:pt idx="9159">
                  <c:v>2189.9507990000002</c:v>
                </c:pt>
                <c:pt idx="9160">
                  <c:v>2190.18995</c:v>
                </c:pt>
                <c:pt idx="9161">
                  <c:v>2190.4295849999999</c:v>
                </c:pt>
                <c:pt idx="9162">
                  <c:v>2190.6686410000002</c:v>
                </c:pt>
                <c:pt idx="9163">
                  <c:v>2190.9076249999998</c:v>
                </c:pt>
                <c:pt idx="9164">
                  <c:v>2191.146753</c:v>
                </c:pt>
                <c:pt idx="9165">
                  <c:v>2191.3855910000002</c:v>
                </c:pt>
                <c:pt idx="9166">
                  <c:v>2191.6252079999999</c:v>
                </c:pt>
                <c:pt idx="9167">
                  <c:v>2191.8656700000001</c:v>
                </c:pt>
                <c:pt idx="9168">
                  <c:v>2192.1048479999999</c:v>
                </c:pt>
                <c:pt idx="9169">
                  <c:v>2192.3437389999999</c:v>
                </c:pt>
                <c:pt idx="9170">
                  <c:v>2192.5826619999998</c:v>
                </c:pt>
                <c:pt idx="9171">
                  <c:v>2192.809851</c:v>
                </c:pt>
                <c:pt idx="9172">
                  <c:v>2193.048076</c:v>
                </c:pt>
                <c:pt idx="9173">
                  <c:v>2193.2873979999999</c:v>
                </c:pt>
                <c:pt idx="9174">
                  <c:v>2193.5278859999999</c:v>
                </c:pt>
                <c:pt idx="9175">
                  <c:v>2193.7673920000002</c:v>
                </c:pt>
                <c:pt idx="9176">
                  <c:v>2194.007177</c:v>
                </c:pt>
                <c:pt idx="9177">
                  <c:v>2194.2476270000002</c:v>
                </c:pt>
                <c:pt idx="9178">
                  <c:v>2194.4885399999998</c:v>
                </c:pt>
                <c:pt idx="9179">
                  <c:v>2194.728314</c:v>
                </c:pt>
                <c:pt idx="9180">
                  <c:v>2194.9682360000002</c:v>
                </c:pt>
                <c:pt idx="9181">
                  <c:v>2195.1977900000002</c:v>
                </c:pt>
                <c:pt idx="9182">
                  <c:v>2195.438854</c:v>
                </c:pt>
                <c:pt idx="9183">
                  <c:v>2195.6798469999999</c:v>
                </c:pt>
                <c:pt idx="9184">
                  <c:v>2195.920959</c:v>
                </c:pt>
                <c:pt idx="9185">
                  <c:v>2196.1588550000001</c:v>
                </c:pt>
                <c:pt idx="9186">
                  <c:v>2196.3978750000001</c:v>
                </c:pt>
                <c:pt idx="9187">
                  <c:v>2196.6368339999999</c:v>
                </c:pt>
                <c:pt idx="9188">
                  <c:v>2196.8758499999999</c:v>
                </c:pt>
                <c:pt idx="9189">
                  <c:v>2197.1147510000001</c:v>
                </c:pt>
                <c:pt idx="9190">
                  <c:v>2197.3641250000001</c:v>
                </c:pt>
                <c:pt idx="9191">
                  <c:v>2197.6026999999999</c:v>
                </c:pt>
                <c:pt idx="9192">
                  <c:v>2197.8415340000001</c:v>
                </c:pt>
                <c:pt idx="9193">
                  <c:v>2198.0793899999999</c:v>
                </c:pt>
                <c:pt idx="9194">
                  <c:v>2198.3190450000002</c:v>
                </c:pt>
                <c:pt idx="9195">
                  <c:v>2198.5597309999998</c:v>
                </c:pt>
                <c:pt idx="9196">
                  <c:v>2198.7987039999998</c:v>
                </c:pt>
                <c:pt idx="9197">
                  <c:v>2199.0375949999998</c:v>
                </c:pt>
                <c:pt idx="9198">
                  <c:v>2199.2772180000002</c:v>
                </c:pt>
                <c:pt idx="9199">
                  <c:v>2199.5165999999999</c:v>
                </c:pt>
                <c:pt idx="9200">
                  <c:v>2199.753185</c:v>
                </c:pt>
                <c:pt idx="9201">
                  <c:v>2199.997707</c:v>
                </c:pt>
                <c:pt idx="9202">
                  <c:v>2200.2276630000001</c:v>
                </c:pt>
                <c:pt idx="9203">
                  <c:v>2200.468734</c:v>
                </c:pt>
                <c:pt idx="9204">
                  <c:v>2200.708736</c:v>
                </c:pt>
                <c:pt idx="9205">
                  <c:v>2200.9487340000001</c:v>
                </c:pt>
                <c:pt idx="9206">
                  <c:v>2201.189676</c:v>
                </c:pt>
                <c:pt idx="9207">
                  <c:v>2201.428578</c:v>
                </c:pt>
                <c:pt idx="9208">
                  <c:v>2201.6676219999999</c:v>
                </c:pt>
                <c:pt idx="9209">
                  <c:v>2201.9067420000001</c:v>
                </c:pt>
                <c:pt idx="9210">
                  <c:v>2202.1451379999999</c:v>
                </c:pt>
                <c:pt idx="9211">
                  <c:v>2202.3833869999999</c:v>
                </c:pt>
                <c:pt idx="9212">
                  <c:v>2202.6227829999998</c:v>
                </c:pt>
                <c:pt idx="9213">
                  <c:v>2202.8618750000001</c:v>
                </c:pt>
                <c:pt idx="9214">
                  <c:v>2203.1113580000001</c:v>
                </c:pt>
                <c:pt idx="9215">
                  <c:v>2203.365863</c:v>
                </c:pt>
                <c:pt idx="9216">
                  <c:v>2203.6048460000002</c:v>
                </c:pt>
                <c:pt idx="9217">
                  <c:v>2203.8436430000002</c:v>
                </c:pt>
                <c:pt idx="9218">
                  <c:v>2204.082723</c:v>
                </c:pt>
                <c:pt idx="9219">
                  <c:v>2204.321645</c:v>
                </c:pt>
                <c:pt idx="9220">
                  <c:v>2204.5606499999999</c:v>
                </c:pt>
                <c:pt idx="9221">
                  <c:v>2204.7995879999999</c:v>
                </c:pt>
                <c:pt idx="9222">
                  <c:v>2205.0406119999998</c:v>
                </c:pt>
                <c:pt idx="9223">
                  <c:v>2205.2796119999998</c:v>
                </c:pt>
                <c:pt idx="9224">
                  <c:v>2205.5189730000002</c:v>
                </c:pt>
                <c:pt idx="9225">
                  <c:v>2205.7588300000002</c:v>
                </c:pt>
                <c:pt idx="9226">
                  <c:v>2205.9998609999998</c:v>
                </c:pt>
                <c:pt idx="9227">
                  <c:v>2206.240773</c:v>
                </c:pt>
                <c:pt idx="9228">
                  <c:v>2206.48171</c:v>
                </c:pt>
                <c:pt idx="9229">
                  <c:v>2206.7206460000002</c:v>
                </c:pt>
                <c:pt idx="9230">
                  <c:v>2206.9597119999999</c:v>
                </c:pt>
                <c:pt idx="9231">
                  <c:v>2207.1986769999999</c:v>
                </c:pt>
                <c:pt idx="9232">
                  <c:v>2207.4377709999999</c:v>
                </c:pt>
                <c:pt idx="9233">
                  <c:v>2207.6766809999999</c:v>
                </c:pt>
                <c:pt idx="9234">
                  <c:v>2207.9159669999999</c:v>
                </c:pt>
                <c:pt idx="9235">
                  <c:v>2208.1531199999999</c:v>
                </c:pt>
                <c:pt idx="9236">
                  <c:v>2208.3912909999999</c:v>
                </c:pt>
                <c:pt idx="9237">
                  <c:v>2208.6294090000001</c:v>
                </c:pt>
                <c:pt idx="9238">
                  <c:v>2208.8693389999999</c:v>
                </c:pt>
                <c:pt idx="9239">
                  <c:v>2209.109211</c:v>
                </c:pt>
                <c:pt idx="9240">
                  <c:v>2209.349154</c:v>
                </c:pt>
                <c:pt idx="9241">
                  <c:v>2209.5899039999999</c:v>
                </c:pt>
                <c:pt idx="9242">
                  <c:v>2209.8289789999999</c:v>
                </c:pt>
                <c:pt idx="9243">
                  <c:v>2210.0689659999998</c:v>
                </c:pt>
                <c:pt idx="9244">
                  <c:v>2210.3087860000001</c:v>
                </c:pt>
                <c:pt idx="9245">
                  <c:v>2210.5479420000001</c:v>
                </c:pt>
                <c:pt idx="9246">
                  <c:v>2210.7877720000001</c:v>
                </c:pt>
                <c:pt idx="9247">
                  <c:v>2211.016419</c:v>
                </c:pt>
                <c:pt idx="9248">
                  <c:v>2211.2667799999999</c:v>
                </c:pt>
                <c:pt idx="9249">
                  <c:v>2211.5057590000001</c:v>
                </c:pt>
                <c:pt idx="9250">
                  <c:v>2211.7466300000001</c:v>
                </c:pt>
                <c:pt idx="9251">
                  <c:v>2211.9752589999998</c:v>
                </c:pt>
                <c:pt idx="9252">
                  <c:v>2212.2166499999998</c:v>
                </c:pt>
                <c:pt idx="9253">
                  <c:v>2212.4558029999998</c:v>
                </c:pt>
                <c:pt idx="9254">
                  <c:v>2212.696919</c:v>
                </c:pt>
                <c:pt idx="9255">
                  <c:v>2212.9370469999999</c:v>
                </c:pt>
                <c:pt idx="9256">
                  <c:v>2213.17722</c:v>
                </c:pt>
                <c:pt idx="9257">
                  <c:v>2213.4171780000001</c:v>
                </c:pt>
                <c:pt idx="9258">
                  <c:v>2213.6570419999998</c:v>
                </c:pt>
                <c:pt idx="9259">
                  <c:v>2213.8978390000002</c:v>
                </c:pt>
                <c:pt idx="9260">
                  <c:v>2214.1361999999999</c:v>
                </c:pt>
                <c:pt idx="9261">
                  <c:v>2214.3741730000002</c:v>
                </c:pt>
                <c:pt idx="9262">
                  <c:v>2214.6121739999999</c:v>
                </c:pt>
                <c:pt idx="9263">
                  <c:v>2214.8501980000001</c:v>
                </c:pt>
                <c:pt idx="9264">
                  <c:v>2215.0895970000001</c:v>
                </c:pt>
                <c:pt idx="9265">
                  <c:v>2215.3287420000001</c:v>
                </c:pt>
                <c:pt idx="9266">
                  <c:v>2215.567145</c:v>
                </c:pt>
                <c:pt idx="9267">
                  <c:v>2215.8053279999999</c:v>
                </c:pt>
                <c:pt idx="9268">
                  <c:v>2216.0448029999998</c:v>
                </c:pt>
                <c:pt idx="9269">
                  <c:v>2216.2839560000002</c:v>
                </c:pt>
                <c:pt idx="9270">
                  <c:v>2216.5213399999998</c:v>
                </c:pt>
                <c:pt idx="9271">
                  <c:v>2216.759125</c:v>
                </c:pt>
                <c:pt idx="9272">
                  <c:v>2216.9971639999999</c:v>
                </c:pt>
                <c:pt idx="9273">
                  <c:v>2217.237858</c:v>
                </c:pt>
                <c:pt idx="9274">
                  <c:v>2217.4769660000002</c:v>
                </c:pt>
                <c:pt idx="9275">
                  <c:v>2217.7141879999999</c:v>
                </c:pt>
                <c:pt idx="9276">
                  <c:v>2217.9536010000002</c:v>
                </c:pt>
                <c:pt idx="9277">
                  <c:v>2218.1927230000001</c:v>
                </c:pt>
                <c:pt idx="9278">
                  <c:v>2218.4319540000001</c:v>
                </c:pt>
                <c:pt idx="9279">
                  <c:v>2218.6719979999998</c:v>
                </c:pt>
                <c:pt idx="9280">
                  <c:v>2218.913963</c:v>
                </c:pt>
                <c:pt idx="9281">
                  <c:v>2219.153898</c:v>
                </c:pt>
                <c:pt idx="9282">
                  <c:v>2219.3920039999998</c:v>
                </c:pt>
                <c:pt idx="9283">
                  <c:v>2219.6327019999999</c:v>
                </c:pt>
                <c:pt idx="9284">
                  <c:v>2219.8717750000001</c:v>
                </c:pt>
                <c:pt idx="9285">
                  <c:v>2220.112564</c:v>
                </c:pt>
                <c:pt idx="9286">
                  <c:v>2220.3522429999998</c:v>
                </c:pt>
                <c:pt idx="9287">
                  <c:v>2220.5933839999998</c:v>
                </c:pt>
                <c:pt idx="9288">
                  <c:v>2220.8338739999999</c:v>
                </c:pt>
                <c:pt idx="9289">
                  <c:v>2221.0623059999998</c:v>
                </c:pt>
                <c:pt idx="9290">
                  <c:v>2221.3021869999998</c:v>
                </c:pt>
                <c:pt idx="9291">
                  <c:v>2221.5447789999998</c:v>
                </c:pt>
                <c:pt idx="9292">
                  <c:v>2221.7857960000001</c:v>
                </c:pt>
                <c:pt idx="9293">
                  <c:v>2222.0267060000001</c:v>
                </c:pt>
                <c:pt idx="9294">
                  <c:v>2222.264353</c:v>
                </c:pt>
                <c:pt idx="9295">
                  <c:v>2222.5074260000001</c:v>
                </c:pt>
                <c:pt idx="9296">
                  <c:v>2222.7451569999998</c:v>
                </c:pt>
                <c:pt idx="9297">
                  <c:v>2222.975367</c:v>
                </c:pt>
                <c:pt idx="9298">
                  <c:v>2223.217165</c:v>
                </c:pt>
                <c:pt idx="9299">
                  <c:v>2223.4597319999998</c:v>
                </c:pt>
                <c:pt idx="9300">
                  <c:v>2223.7006289999999</c:v>
                </c:pt>
                <c:pt idx="9301">
                  <c:v>2223.9415469999999</c:v>
                </c:pt>
                <c:pt idx="9302">
                  <c:v>2224.1813950000001</c:v>
                </c:pt>
                <c:pt idx="9303">
                  <c:v>2224.412675</c:v>
                </c:pt>
                <c:pt idx="9304">
                  <c:v>2224.6537920000001</c:v>
                </c:pt>
                <c:pt idx="9305">
                  <c:v>2224.8928930000002</c:v>
                </c:pt>
                <c:pt idx="9306">
                  <c:v>2225.1330039999998</c:v>
                </c:pt>
                <c:pt idx="9307">
                  <c:v>2225.3735830000001</c:v>
                </c:pt>
                <c:pt idx="9308">
                  <c:v>2225.6133730000001</c:v>
                </c:pt>
                <c:pt idx="9309">
                  <c:v>2225.851373</c:v>
                </c:pt>
                <c:pt idx="9310">
                  <c:v>2226.0906960000002</c:v>
                </c:pt>
                <c:pt idx="9311">
                  <c:v>2226.3298279999999</c:v>
                </c:pt>
                <c:pt idx="9312">
                  <c:v>2226.568084</c:v>
                </c:pt>
                <c:pt idx="9313">
                  <c:v>2226.8089169999998</c:v>
                </c:pt>
                <c:pt idx="9314">
                  <c:v>2227.0472119999999</c:v>
                </c:pt>
                <c:pt idx="9315">
                  <c:v>2227.2877709999998</c:v>
                </c:pt>
                <c:pt idx="9316">
                  <c:v>2227.5287309999999</c:v>
                </c:pt>
                <c:pt idx="9317">
                  <c:v>2227.7695509999999</c:v>
                </c:pt>
                <c:pt idx="9318">
                  <c:v>2228.0094330000002</c:v>
                </c:pt>
                <c:pt idx="9319">
                  <c:v>2228.247077</c:v>
                </c:pt>
                <c:pt idx="9320">
                  <c:v>2228.4850230000002</c:v>
                </c:pt>
                <c:pt idx="9321">
                  <c:v>2228.725786</c:v>
                </c:pt>
                <c:pt idx="9322">
                  <c:v>2228.9668000000001</c:v>
                </c:pt>
                <c:pt idx="9323">
                  <c:v>2229.207907</c:v>
                </c:pt>
                <c:pt idx="9324">
                  <c:v>2229.4487690000001</c:v>
                </c:pt>
                <c:pt idx="9325">
                  <c:v>2229.6771789999998</c:v>
                </c:pt>
                <c:pt idx="9326">
                  <c:v>2229.9173740000001</c:v>
                </c:pt>
                <c:pt idx="9327">
                  <c:v>2230.1572390000001</c:v>
                </c:pt>
                <c:pt idx="9328">
                  <c:v>2230.3999690000001</c:v>
                </c:pt>
                <c:pt idx="9329">
                  <c:v>2230.6397550000002</c:v>
                </c:pt>
                <c:pt idx="9330">
                  <c:v>2230.879445</c:v>
                </c:pt>
                <c:pt idx="9331">
                  <c:v>2231.1191130000002</c:v>
                </c:pt>
                <c:pt idx="9332">
                  <c:v>2231.3597279999999</c:v>
                </c:pt>
                <c:pt idx="9333">
                  <c:v>2231.5972689999999</c:v>
                </c:pt>
                <c:pt idx="9334">
                  <c:v>2231.8377350000001</c:v>
                </c:pt>
                <c:pt idx="9335">
                  <c:v>2232.0752790000001</c:v>
                </c:pt>
                <c:pt idx="9336">
                  <c:v>2232.3164299999999</c:v>
                </c:pt>
                <c:pt idx="9337">
                  <c:v>2232.5482400000001</c:v>
                </c:pt>
                <c:pt idx="9338">
                  <c:v>2232.7862070000001</c:v>
                </c:pt>
                <c:pt idx="9339">
                  <c:v>2233.028828</c:v>
                </c:pt>
                <c:pt idx="9340">
                  <c:v>2233.267648</c:v>
                </c:pt>
                <c:pt idx="9341">
                  <c:v>2233.5065949999998</c:v>
                </c:pt>
                <c:pt idx="9342">
                  <c:v>2233.745594</c:v>
                </c:pt>
                <c:pt idx="9343">
                  <c:v>2233.9854380000002</c:v>
                </c:pt>
                <c:pt idx="9344">
                  <c:v>2234.2234400000002</c:v>
                </c:pt>
                <c:pt idx="9345">
                  <c:v>2234.4658810000001</c:v>
                </c:pt>
                <c:pt idx="9346">
                  <c:v>2234.704718</c:v>
                </c:pt>
                <c:pt idx="9347">
                  <c:v>2234.9436139999998</c:v>
                </c:pt>
                <c:pt idx="9348">
                  <c:v>2235.182636</c:v>
                </c:pt>
                <c:pt idx="9349">
                  <c:v>2235.4204479999999</c:v>
                </c:pt>
                <c:pt idx="9350">
                  <c:v>2235.6602459999999</c:v>
                </c:pt>
                <c:pt idx="9351">
                  <c:v>2235.9026520000002</c:v>
                </c:pt>
                <c:pt idx="9352">
                  <c:v>2236.1416490000001</c:v>
                </c:pt>
                <c:pt idx="9353">
                  <c:v>2236.379336</c:v>
                </c:pt>
                <c:pt idx="9354">
                  <c:v>2236.62174</c:v>
                </c:pt>
                <c:pt idx="9355">
                  <c:v>2236.8605590000002</c:v>
                </c:pt>
                <c:pt idx="9356">
                  <c:v>2237.1002720000001</c:v>
                </c:pt>
                <c:pt idx="9357">
                  <c:v>2237.3426370000002</c:v>
                </c:pt>
                <c:pt idx="9358">
                  <c:v>2237.5803649999998</c:v>
                </c:pt>
                <c:pt idx="9359">
                  <c:v>2237.8226759999998</c:v>
                </c:pt>
                <c:pt idx="9360">
                  <c:v>2238.060422</c:v>
                </c:pt>
                <c:pt idx="9361">
                  <c:v>2238.3006380000002</c:v>
                </c:pt>
                <c:pt idx="9362">
                  <c:v>2238.5382490000002</c:v>
                </c:pt>
                <c:pt idx="9363">
                  <c:v>2238.7785570000001</c:v>
                </c:pt>
                <c:pt idx="9364">
                  <c:v>2239.0176230000002</c:v>
                </c:pt>
                <c:pt idx="9365">
                  <c:v>2239.2552730000002</c:v>
                </c:pt>
                <c:pt idx="9366">
                  <c:v>2239.4958839999999</c:v>
                </c:pt>
                <c:pt idx="9367">
                  <c:v>2239.734704</c:v>
                </c:pt>
                <c:pt idx="9368">
                  <c:v>2239.9738309999998</c:v>
                </c:pt>
                <c:pt idx="9369">
                  <c:v>2240.2127409999998</c:v>
                </c:pt>
                <c:pt idx="9370">
                  <c:v>2240.4516589999998</c:v>
                </c:pt>
                <c:pt idx="9371">
                  <c:v>2240.6893089999999</c:v>
                </c:pt>
                <c:pt idx="9372">
                  <c:v>2240.931826</c:v>
                </c:pt>
                <c:pt idx="9373">
                  <c:v>2241.170701</c:v>
                </c:pt>
                <c:pt idx="9374">
                  <c:v>2241.409619</c:v>
                </c:pt>
                <c:pt idx="9375">
                  <c:v>2241.651887</c:v>
                </c:pt>
                <c:pt idx="9376">
                  <c:v>2241.8909330000001</c:v>
                </c:pt>
                <c:pt idx="9377">
                  <c:v>2242.131586</c:v>
                </c:pt>
                <c:pt idx="9378">
                  <c:v>2242.3694369999998</c:v>
                </c:pt>
                <c:pt idx="9379">
                  <c:v>2242.607297</c:v>
                </c:pt>
                <c:pt idx="9380">
                  <c:v>2242.845069</c:v>
                </c:pt>
                <c:pt idx="9381">
                  <c:v>2243.085564</c:v>
                </c:pt>
                <c:pt idx="9382">
                  <c:v>2243.3245630000001</c:v>
                </c:pt>
                <c:pt idx="9383">
                  <c:v>2243.5637139999999</c:v>
                </c:pt>
                <c:pt idx="9384">
                  <c:v>2243.8027390000002</c:v>
                </c:pt>
                <c:pt idx="9385">
                  <c:v>2244.0417779999998</c:v>
                </c:pt>
                <c:pt idx="9386">
                  <c:v>2244.2806949999999</c:v>
                </c:pt>
                <c:pt idx="9387">
                  <c:v>2244.5184250000002</c:v>
                </c:pt>
                <c:pt idx="9388">
                  <c:v>2244.7581660000001</c:v>
                </c:pt>
                <c:pt idx="9389">
                  <c:v>2245.000657</c:v>
                </c:pt>
                <c:pt idx="9390">
                  <c:v>2245.2381449999998</c:v>
                </c:pt>
                <c:pt idx="9391">
                  <c:v>2245.4794470000002</c:v>
                </c:pt>
                <c:pt idx="9392">
                  <c:v>2245.7172989999999</c:v>
                </c:pt>
                <c:pt idx="9393">
                  <c:v>2245.9570189999999</c:v>
                </c:pt>
                <c:pt idx="9394">
                  <c:v>2246.1979879999999</c:v>
                </c:pt>
                <c:pt idx="9395">
                  <c:v>2246.4375709999999</c:v>
                </c:pt>
                <c:pt idx="9396">
                  <c:v>2246.6772310000001</c:v>
                </c:pt>
                <c:pt idx="9397">
                  <c:v>2246.9085300000002</c:v>
                </c:pt>
                <c:pt idx="9398">
                  <c:v>2247.1496959999999</c:v>
                </c:pt>
                <c:pt idx="9399">
                  <c:v>2247.3905829999999</c:v>
                </c:pt>
                <c:pt idx="9400">
                  <c:v>2247.6303200000002</c:v>
                </c:pt>
                <c:pt idx="9401">
                  <c:v>2247.8733069999998</c:v>
                </c:pt>
                <c:pt idx="9402">
                  <c:v>2248.1138989999999</c:v>
                </c:pt>
                <c:pt idx="9403">
                  <c:v>2248.3532749999999</c:v>
                </c:pt>
                <c:pt idx="9404">
                  <c:v>2248.5930119999998</c:v>
                </c:pt>
                <c:pt idx="9405">
                  <c:v>2248.8213909999999</c:v>
                </c:pt>
                <c:pt idx="9406">
                  <c:v>2249.062641</c:v>
                </c:pt>
                <c:pt idx="9407">
                  <c:v>2249.3017340000001</c:v>
                </c:pt>
                <c:pt idx="9408">
                  <c:v>2249.5401120000001</c:v>
                </c:pt>
                <c:pt idx="9409">
                  <c:v>2249.7809900000002</c:v>
                </c:pt>
                <c:pt idx="9410">
                  <c:v>2250.0181980000002</c:v>
                </c:pt>
                <c:pt idx="9411">
                  <c:v>2250.2587239999998</c:v>
                </c:pt>
                <c:pt idx="9412">
                  <c:v>2250.4997410000001</c:v>
                </c:pt>
                <c:pt idx="9413">
                  <c:v>2250.739368</c:v>
                </c:pt>
                <c:pt idx="9414">
                  <c:v>2250.983976</c:v>
                </c:pt>
                <c:pt idx="9415">
                  <c:v>2251.2236779999998</c:v>
                </c:pt>
                <c:pt idx="9416">
                  <c:v>2251.4626159999998</c:v>
                </c:pt>
                <c:pt idx="9417">
                  <c:v>2251.7004229999998</c:v>
                </c:pt>
                <c:pt idx="9418">
                  <c:v>2251.940173</c:v>
                </c:pt>
                <c:pt idx="9419">
                  <c:v>2252.1716110000002</c:v>
                </c:pt>
                <c:pt idx="9420">
                  <c:v>2252.4108860000001</c:v>
                </c:pt>
                <c:pt idx="9421">
                  <c:v>2252.64914</c:v>
                </c:pt>
                <c:pt idx="9422">
                  <c:v>2252.8998790000001</c:v>
                </c:pt>
                <c:pt idx="9423">
                  <c:v>2253.138019</c:v>
                </c:pt>
                <c:pt idx="9424">
                  <c:v>2253.3768970000001</c:v>
                </c:pt>
                <c:pt idx="9425">
                  <c:v>2253.6157509999998</c:v>
                </c:pt>
                <c:pt idx="9426">
                  <c:v>2253.8548310000001</c:v>
                </c:pt>
                <c:pt idx="9427">
                  <c:v>2254.0938719999999</c:v>
                </c:pt>
                <c:pt idx="9428">
                  <c:v>2254.3327720000002</c:v>
                </c:pt>
                <c:pt idx="9429">
                  <c:v>2254.5704169999999</c:v>
                </c:pt>
                <c:pt idx="9430">
                  <c:v>2254.8129730000001</c:v>
                </c:pt>
                <c:pt idx="9431">
                  <c:v>2255.0500360000001</c:v>
                </c:pt>
                <c:pt idx="9432">
                  <c:v>2255.290778</c:v>
                </c:pt>
                <c:pt idx="9433">
                  <c:v>2255.5304230000002</c:v>
                </c:pt>
                <c:pt idx="9434">
                  <c:v>2255.7709789999999</c:v>
                </c:pt>
                <c:pt idx="9435">
                  <c:v>2256.0106599999999</c:v>
                </c:pt>
                <c:pt idx="9436">
                  <c:v>2256.2484490000002</c:v>
                </c:pt>
                <c:pt idx="9437">
                  <c:v>2256.488081</c:v>
                </c:pt>
                <c:pt idx="9438">
                  <c:v>2256.7269580000002</c:v>
                </c:pt>
                <c:pt idx="9439">
                  <c:v>2256.96497</c:v>
                </c:pt>
                <c:pt idx="9440">
                  <c:v>2257.2029170000001</c:v>
                </c:pt>
                <c:pt idx="9441">
                  <c:v>2257.4435659999999</c:v>
                </c:pt>
                <c:pt idx="9442">
                  <c:v>2257.6814370000002</c:v>
                </c:pt>
                <c:pt idx="9443">
                  <c:v>2257.921104</c:v>
                </c:pt>
                <c:pt idx="9444">
                  <c:v>2258.1592350000001</c:v>
                </c:pt>
                <c:pt idx="9445">
                  <c:v>2258.3979979999999</c:v>
                </c:pt>
                <c:pt idx="9446">
                  <c:v>2258.6376879999998</c:v>
                </c:pt>
                <c:pt idx="9447">
                  <c:v>2258.8773550000001</c:v>
                </c:pt>
                <c:pt idx="9448">
                  <c:v>2259.1172809999998</c:v>
                </c:pt>
                <c:pt idx="9449">
                  <c:v>2259.3468379999999</c:v>
                </c:pt>
                <c:pt idx="9450">
                  <c:v>2259.5851590000002</c:v>
                </c:pt>
                <c:pt idx="9451">
                  <c:v>2259.8125700000001</c:v>
                </c:pt>
                <c:pt idx="9452">
                  <c:v>2260.0536750000001</c:v>
                </c:pt>
                <c:pt idx="9453">
                  <c:v>2260.2913680000001</c:v>
                </c:pt>
                <c:pt idx="9454">
                  <c:v>2260.530659</c:v>
                </c:pt>
                <c:pt idx="9455">
                  <c:v>2260.7698049999999</c:v>
                </c:pt>
                <c:pt idx="9456">
                  <c:v>2261.0081300000002</c:v>
                </c:pt>
                <c:pt idx="9457">
                  <c:v>2261.2460380000002</c:v>
                </c:pt>
                <c:pt idx="9458">
                  <c:v>2261.4842560000002</c:v>
                </c:pt>
                <c:pt idx="9459">
                  <c:v>2261.722319</c:v>
                </c:pt>
                <c:pt idx="9460">
                  <c:v>2261.9615709999998</c:v>
                </c:pt>
                <c:pt idx="9461">
                  <c:v>2262.2027200000002</c:v>
                </c:pt>
                <c:pt idx="9462">
                  <c:v>2262.4438009999999</c:v>
                </c:pt>
                <c:pt idx="9463">
                  <c:v>2262.6846489999998</c:v>
                </c:pt>
                <c:pt idx="9464">
                  <c:v>2262.9257040000002</c:v>
                </c:pt>
                <c:pt idx="9465">
                  <c:v>2263.1665349999998</c:v>
                </c:pt>
                <c:pt idx="9466">
                  <c:v>2263.4102429999998</c:v>
                </c:pt>
                <c:pt idx="9467">
                  <c:v>2263.6395710000002</c:v>
                </c:pt>
                <c:pt idx="9468">
                  <c:v>2263.8796729999999</c:v>
                </c:pt>
                <c:pt idx="9469">
                  <c:v>2264.1282369999999</c:v>
                </c:pt>
                <c:pt idx="9470">
                  <c:v>2264.3570610000002</c:v>
                </c:pt>
                <c:pt idx="9471">
                  <c:v>2264.5971330000002</c:v>
                </c:pt>
                <c:pt idx="9472">
                  <c:v>2264.8372009999998</c:v>
                </c:pt>
                <c:pt idx="9473">
                  <c:v>2265.0772430000002</c:v>
                </c:pt>
                <c:pt idx="9474">
                  <c:v>2265.3167319999998</c:v>
                </c:pt>
                <c:pt idx="9475">
                  <c:v>2265.5532579999999</c:v>
                </c:pt>
                <c:pt idx="9476">
                  <c:v>2265.7908170000001</c:v>
                </c:pt>
                <c:pt idx="9477">
                  <c:v>2266.0171810000002</c:v>
                </c:pt>
                <c:pt idx="9478">
                  <c:v>2266.255991</c:v>
                </c:pt>
                <c:pt idx="9479">
                  <c:v>2266.4937620000001</c:v>
                </c:pt>
                <c:pt idx="9480">
                  <c:v>2266.7327719999998</c:v>
                </c:pt>
                <c:pt idx="9481">
                  <c:v>2266.9724470000001</c:v>
                </c:pt>
                <c:pt idx="9482">
                  <c:v>2267.2135520000002</c:v>
                </c:pt>
                <c:pt idx="9483">
                  <c:v>2267.4533059999999</c:v>
                </c:pt>
                <c:pt idx="9484">
                  <c:v>2267.6932590000001</c:v>
                </c:pt>
                <c:pt idx="9485">
                  <c:v>2267.9330920000002</c:v>
                </c:pt>
                <c:pt idx="9486">
                  <c:v>2268.1730320000001</c:v>
                </c:pt>
                <c:pt idx="9487">
                  <c:v>2268.4136939999999</c:v>
                </c:pt>
                <c:pt idx="9488">
                  <c:v>2268.6534230000002</c:v>
                </c:pt>
                <c:pt idx="9489">
                  <c:v>2268.893955</c:v>
                </c:pt>
                <c:pt idx="9490">
                  <c:v>2269.122601</c:v>
                </c:pt>
                <c:pt idx="9491">
                  <c:v>2269.3623069999999</c:v>
                </c:pt>
                <c:pt idx="9492">
                  <c:v>2269.6021770000002</c:v>
                </c:pt>
                <c:pt idx="9493">
                  <c:v>2269.8420169999999</c:v>
                </c:pt>
                <c:pt idx="9494">
                  <c:v>2270.0848179999998</c:v>
                </c:pt>
                <c:pt idx="9495">
                  <c:v>2270.3255300000001</c:v>
                </c:pt>
                <c:pt idx="9496">
                  <c:v>2270.5651189999999</c:v>
                </c:pt>
                <c:pt idx="9497">
                  <c:v>2270.8063099999999</c:v>
                </c:pt>
                <c:pt idx="9498">
                  <c:v>2271.03577</c:v>
                </c:pt>
                <c:pt idx="9499">
                  <c:v>2271.2857519999998</c:v>
                </c:pt>
                <c:pt idx="9500">
                  <c:v>2271.524531</c:v>
                </c:pt>
                <c:pt idx="9501">
                  <c:v>2271.7640889999998</c:v>
                </c:pt>
                <c:pt idx="9502">
                  <c:v>2272.0020610000001</c:v>
                </c:pt>
                <c:pt idx="9503">
                  <c:v>2272.241223</c:v>
                </c:pt>
                <c:pt idx="9504">
                  <c:v>2272.479977</c:v>
                </c:pt>
                <c:pt idx="9505">
                  <c:v>2272.7183359999999</c:v>
                </c:pt>
                <c:pt idx="9506">
                  <c:v>2272.9562369999999</c:v>
                </c:pt>
                <c:pt idx="9507">
                  <c:v>2273.1942730000001</c:v>
                </c:pt>
                <c:pt idx="9508">
                  <c:v>2273.4322739999998</c:v>
                </c:pt>
                <c:pt idx="9509">
                  <c:v>2273.6709420000002</c:v>
                </c:pt>
                <c:pt idx="9510">
                  <c:v>2273.9089239999998</c:v>
                </c:pt>
                <c:pt idx="9511">
                  <c:v>2274.1478299999999</c:v>
                </c:pt>
                <c:pt idx="9512">
                  <c:v>2274.3866899999998</c:v>
                </c:pt>
                <c:pt idx="9513">
                  <c:v>2274.6241909999999</c:v>
                </c:pt>
                <c:pt idx="9514">
                  <c:v>2274.8647150000002</c:v>
                </c:pt>
                <c:pt idx="9515">
                  <c:v>2275.1036640000002</c:v>
                </c:pt>
                <c:pt idx="9516">
                  <c:v>2275.342635</c:v>
                </c:pt>
                <c:pt idx="9517">
                  <c:v>2275.5815940000002</c:v>
                </c:pt>
                <c:pt idx="9518">
                  <c:v>2275.8205950000001</c:v>
                </c:pt>
                <c:pt idx="9519">
                  <c:v>2276.047924</c:v>
                </c:pt>
                <c:pt idx="9520">
                  <c:v>2276.2868950000002</c:v>
                </c:pt>
                <c:pt idx="9521">
                  <c:v>2276.5259420000002</c:v>
                </c:pt>
                <c:pt idx="9522">
                  <c:v>2276.7638790000001</c:v>
                </c:pt>
                <c:pt idx="9523">
                  <c:v>2277.0046600000001</c:v>
                </c:pt>
                <c:pt idx="9524">
                  <c:v>2277.2441060000001</c:v>
                </c:pt>
                <c:pt idx="9525">
                  <c:v>2277.4847260000001</c:v>
                </c:pt>
                <c:pt idx="9526">
                  <c:v>2277.7243539999999</c:v>
                </c:pt>
                <c:pt idx="9527">
                  <c:v>2277.966664</c:v>
                </c:pt>
                <c:pt idx="9528">
                  <c:v>2278.2061749999998</c:v>
                </c:pt>
                <c:pt idx="9529">
                  <c:v>2278.4454260000002</c:v>
                </c:pt>
                <c:pt idx="9530">
                  <c:v>2278.685919</c:v>
                </c:pt>
                <c:pt idx="9531">
                  <c:v>2278.9253549999999</c:v>
                </c:pt>
                <c:pt idx="9532">
                  <c:v>2279.1658889999999</c:v>
                </c:pt>
                <c:pt idx="9533">
                  <c:v>2279.3941199999999</c:v>
                </c:pt>
                <c:pt idx="9534">
                  <c:v>2279.6368149999998</c:v>
                </c:pt>
                <c:pt idx="9535">
                  <c:v>2279.8775420000002</c:v>
                </c:pt>
                <c:pt idx="9536">
                  <c:v>2280.1172860000001</c:v>
                </c:pt>
                <c:pt idx="9537">
                  <c:v>2280.3595719999998</c:v>
                </c:pt>
                <c:pt idx="9538">
                  <c:v>2280.5990400000001</c:v>
                </c:pt>
                <c:pt idx="9539">
                  <c:v>2280.8383370000001</c:v>
                </c:pt>
                <c:pt idx="9540">
                  <c:v>2281.0695890000002</c:v>
                </c:pt>
                <c:pt idx="9541">
                  <c:v>2281.3091869999998</c:v>
                </c:pt>
                <c:pt idx="9542">
                  <c:v>2281.551719</c:v>
                </c:pt>
                <c:pt idx="9543">
                  <c:v>2281.791189</c:v>
                </c:pt>
                <c:pt idx="9544">
                  <c:v>2282.0337549999999</c:v>
                </c:pt>
                <c:pt idx="9545">
                  <c:v>2282.27396</c:v>
                </c:pt>
                <c:pt idx="9546">
                  <c:v>2282.5124259999998</c:v>
                </c:pt>
                <c:pt idx="9547">
                  <c:v>2282.7528430000002</c:v>
                </c:pt>
                <c:pt idx="9548">
                  <c:v>2282.9935620000001</c:v>
                </c:pt>
                <c:pt idx="9549">
                  <c:v>2283.231221</c:v>
                </c:pt>
                <c:pt idx="9550">
                  <c:v>2283.4697839999999</c:v>
                </c:pt>
                <c:pt idx="9551">
                  <c:v>2283.7073140000002</c:v>
                </c:pt>
                <c:pt idx="9552">
                  <c:v>2283.9451549999999</c:v>
                </c:pt>
                <c:pt idx="9553">
                  <c:v>2284.185841</c:v>
                </c:pt>
                <c:pt idx="9554">
                  <c:v>2284.4253079999999</c:v>
                </c:pt>
                <c:pt idx="9555">
                  <c:v>2284.6638379999999</c:v>
                </c:pt>
                <c:pt idx="9556">
                  <c:v>2284.9027890000002</c:v>
                </c:pt>
                <c:pt idx="9557">
                  <c:v>2285.1416319999998</c:v>
                </c:pt>
                <c:pt idx="9558">
                  <c:v>2285.3805619999998</c:v>
                </c:pt>
                <c:pt idx="9559">
                  <c:v>2285.6183420000002</c:v>
                </c:pt>
                <c:pt idx="9560">
                  <c:v>2285.8563709999999</c:v>
                </c:pt>
                <c:pt idx="9561">
                  <c:v>2286.0956169999999</c:v>
                </c:pt>
                <c:pt idx="9562">
                  <c:v>2286.3348959999998</c:v>
                </c:pt>
                <c:pt idx="9563">
                  <c:v>2286.5739269999999</c:v>
                </c:pt>
                <c:pt idx="9564">
                  <c:v>2286.8232410000001</c:v>
                </c:pt>
                <c:pt idx="9565">
                  <c:v>2287.0525769999999</c:v>
                </c:pt>
                <c:pt idx="9566">
                  <c:v>2287.3025619999999</c:v>
                </c:pt>
                <c:pt idx="9567">
                  <c:v>2287.5401270000002</c:v>
                </c:pt>
                <c:pt idx="9568">
                  <c:v>2287.7787790000002</c:v>
                </c:pt>
                <c:pt idx="9569">
                  <c:v>2288.017621</c:v>
                </c:pt>
                <c:pt idx="9570">
                  <c:v>2288.2552529999998</c:v>
                </c:pt>
                <c:pt idx="9571">
                  <c:v>2288.4939760000002</c:v>
                </c:pt>
                <c:pt idx="9572">
                  <c:v>2288.7319680000001</c:v>
                </c:pt>
                <c:pt idx="9573">
                  <c:v>2288.9690519999999</c:v>
                </c:pt>
                <c:pt idx="9574">
                  <c:v>2289.2071780000001</c:v>
                </c:pt>
                <c:pt idx="9575">
                  <c:v>2289.4478749999998</c:v>
                </c:pt>
                <c:pt idx="9576">
                  <c:v>2289.6860729999999</c:v>
                </c:pt>
                <c:pt idx="9577">
                  <c:v>2289.926872</c:v>
                </c:pt>
                <c:pt idx="9578">
                  <c:v>2290.1659070000001</c:v>
                </c:pt>
                <c:pt idx="9579">
                  <c:v>2290.4048560000001</c:v>
                </c:pt>
                <c:pt idx="9580">
                  <c:v>2290.6439690000002</c:v>
                </c:pt>
                <c:pt idx="9581">
                  <c:v>2290.883773</c:v>
                </c:pt>
                <c:pt idx="9582">
                  <c:v>2291.1220859999999</c:v>
                </c:pt>
                <c:pt idx="9583">
                  <c:v>2291.3647219999998</c:v>
                </c:pt>
                <c:pt idx="9584">
                  <c:v>2291.6055510000001</c:v>
                </c:pt>
                <c:pt idx="9585">
                  <c:v>2291.845069</c:v>
                </c:pt>
                <c:pt idx="9586">
                  <c:v>2292.0859169999999</c:v>
                </c:pt>
                <c:pt idx="9587">
                  <c:v>2292.3265999999999</c:v>
                </c:pt>
                <c:pt idx="9588">
                  <c:v>2292.5663690000001</c:v>
                </c:pt>
                <c:pt idx="9589">
                  <c:v>2292.7958010000002</c:v>
                </c:pt>
                <c:pt idx="9590">
                  <c:v>2293.0342150000001</c:v>
                </c:pt>
                <c:pt idx="9591">
                  <c:v>2293.2602780000002</c:v>
                </c:pt>
                <c:pt idx="9592">
                  <c:v>2293.5000530000002</c:v>
                </c:pt>
                <c:pt idx="9593">
                  <c:v>2293.7408460000001</c:v>
                </c:pt>
                <c:pt idx="9594">
                  <c:v>2293.9819990000001</c:v>
                </c:pt>
                <c:pt idx="9595">
                  <c:v>2294.2197860000001</c:v>
                </c:pt>
                <c:pt idx="9596">
                  <c:v>2294.4585670000001</c:v>
                </c:pt>
                <c:pt idx="9597">
                  <c:v>2294.6981679999999</c:v>
                </c:pt>
                <c:pt idx="9598">
                  <c:v>2294.9381429999999</c:v>
                </c:pt>
                <c:pt idx="9599">
                  <c:v>2295.1769519999998</c:v>
                </c:pt>
                <c:pt idx="9600">
                  <c:v>2295.414945</c:v>
                </c:pt>
                <c:pt idx="9601">
                  <c:v>2295.6527799999999</c:v>
                </c:pt>
                <c:pt idx="9602">
                  <c:v>2295.8917550000001</c:v>
                </c:pt>
                <c:pt idx="9603">
                  <c:v>2296.1295490000002</c:v>
                </c:pt>
                <c:pt idx="9604">
                  <c:v>2296.3785659999999</c:v>
                </c:pt>
                <c:pt idx="9605">
                  <c:v>2296.616274</c:v>
                </c:pt>
                <c:pt idx="9606">
                  <c:v>2296.8542750000001</c:v>
                </c:pt>
                <c:pt idx="9607">
                  <c:v>2297.0941849999999</c:v>
                </c:pt>
                <c:pt idx="9608">
                  <c:v>2297.323817</c:v>
                </c:pt>
                <c:pt idx="9609">
                  <c:v>2297.5733140000002</c:v>
                </c:pt>
                <c:pt idx="9610">
                  <c:v>2297.812113</c:v>
                </c:pt>
                <c:pt idx="9611">
                  <c:v>2298.0517799999998</c:v>
                </c:pt>
                <c:pt idx="9612">
                  <c:v>2298.2801100000001</c:v>
                </c:pt>
                <c:pt idx="9613">
                  <c:v>2298.5293710000001</c:v>
                </c:pt>
                <c:pt idx="9614">
                  <c:v>2298.7589419999999</c:v>
                </c:pt>
                <c:pt idx="9615">
                  <c:v>2298.9961069999999</c:v>
                </c:pt>
                <c:pt idx="9616">
                  <c:v>2299.2467409999999</c:v>
                </c:pt>
                <c:pt idx="9617">
                  <c:v>2299.475187</c:v>
                </c:pt>
                <c:pt idx="9618">
                  <c:v>2299.713272</c:v>
                </c:pt>
                <c:pt idx="9619">
                  <c:v>2299.9636949999999</c:v>
                </c:pt>
                <c:pt idx="9620">
                  <c:v>2300.1924439999998</c:v>
                </c:pt>
                <c:pt idx="9621">
                  <c:v>2300.4316950000002</c:v>
                </c:pt>
                <c:pt idx="9622">
                  <c:v>2300.6811210000001</c:v>
                </c:pt>
                <c:pt idx="9623">
                  <c:v>2300.9107090000002</c:v>
                </c:pt>
                <c:pt idx="9624">
                  <c:v>2301.1491540000002</c:v>
                </c:pt>
                <c:pt idx="9625">
                  <c:v>2301.3918060000001</c:v>
                </c:pt>
                <c:pt idx="9626">
                  <c:v>2301.6309120000001</c:v>
                </c:pt>
                <c:pt idx="9627">
                  <c:v>2301.8717430000002</c:v>
                </c:pt>
                <c:pt idx="9628">
                  <c:v>2302.1101020000001</c:v>
                </c:pt>
                <c:pt idx="9629">
                  <c:v>2302.3509039999999</c:v>
                </c:pt>
                <c:pt idx="9630">
                  <c:v>2302.5899490000002</c:v>
                </c:pt>
                <c:pt idx="9631">
                  <c:v>2302.8284250000002</c:v>
                </c:pt>
                <c:pt idx="9632">
                  <c:v>2303.0682529999999</c:v>
                </c:pt>
                <c:pt idx="9633">
                  <c:v>2303.3107249999998</c:v>
                </c:pt>
                <c:pt idx="9634">
                  <c:v>2303.549685</c:v>
                </c:pt>
                <c:pt idx="9635">
                  <c:v>2303.7874510000001</c:v>
                </c:pt>
                <c:pt idx="9636">
                  <c:v>2304.0273010000001</c:v>
                </c:pt>
                <c:pt idx="9637">
                  <c:v>2304.2678519999999</c:v>
                </c:pt>
                <c:pt idx="9638">
                  <c:v>2304.506938</c:v>
                </c:pt>
                <c:pt idx="9639">
                  <c:v>2304.7477020000001</c:v>
                </c:pt>
                <c:pt idx="9640">
                  <c:v>2304.98857</c:v>
                </c:pt>
                <c:pt idx="9641">
                  <c:v>2305.2282639999999</c:v>
                </c:pt>
                <c:pt idx="9642">
                  <c:v>2305.4579789999998</c:v>
                </c:pt>
                <c:pt idx="9643">
                  <c:v>2305.6950069999998</c:v>
                </c:pt>
                <c:pt idx="9644">
                  <c:v>2305.935125</c:v>
                </c:pt>
                <c:pt idx="9645">
                  <c:v>2306.1733909999998</c:v>
                </c:pt>
                <c:pt idx="9646">
                  <c:v>2306.412773</c:v>
                </c:pt>
                <c:pt idx="9647">
                  <c:v>2306.6620370000001</c:v>
                </c:pt>
                <c:pt idx="9648">
                  <c:v>2306.900024</c:v>
                </c:pt>
                <c:pt idx="9649">
                  <c:v>2307.1295359999999</c:v>
                </c:pt>
                <c:pt idx="9650">
                  <c:v>2307.3705749999999</c:v>
                </c:pt>
                <c:pt idx="9651">
                  <c:v>2307.6103880000001</c:v>
                </c:pt>
                <c:pt idx="9652">
                  <c:v>2307.8502760000001</c:v>
                </c:pt>
                <c:pt idx="9653">
                  <c:v>2308.09202</c:v>
                </c:pt>
                <c:pt idx="9654">
                  <c:v>2308.3329669999998</c:v>
                </c:pt>
                <c:pt idx="9655">
                  <c:v>2308.5726810000001</c:v>
                </c:pt>
                <c:pt idx="9656">
                  <c:v>2308.8117520000001</c:v>
                </c:pt>
                <c:pt idx="9657">
                  <c:v>2309.0500229999998</c:v>
                </c:pt>
                <c:pt idx="9658">
                  <c:v>2309.2908470000002</c:v>
                </c:pt>
                <c:pt idx="9659">
                  <c:v>2309.5298039999998</c:v>
                </c:pt>
                <c:pt idx="9660">
                  <c:v>2309.7680260000002</c:v>
                </c:pt>
                <c:pt idx="9661">
                  <c:v>2310.0089910000002</c:v>
                </c:pt>
                <c:pt idx="9662">
                  <c:v>2310.2488010000002</c:v>
                </c:pt>
                <c:pt idx="9663">
                  <c:v>2310.4871069999999</c:v>
                </c:pt>
                <c:pt idx="9664">
                  <c:v>2310.7271040000001</c:v>
                </c:pt>
                <c:pt idx="9665">
                  <c:v>2310.9568140000001</c:v>
                </c:pt>
                <c:pt idx="9666">
                  <c:v>2311.2076000000002</c:v>
                </c:pt>
                <c:pt idx="9667">
                  <c:v>2311.4465439999999</c:v>
                </c:pt>
                <c:pt idx="9668">
                  <c:v>2311.6751020000002</c:v>
                </c:pt>
                <c:pt idx="9669">
                  <c:v>2311.9152239999999</c:v>
                </c:pt>
                <c:pt idx="9670">
                  <c:v>2312.1565289999999</c:v>
                </c:pt>
                <c:pt idx="9671">
                  <c:v>2312.398267</c:v>
                </c:pt>
                <c:pt idx="9672">
                  <c:v>2312.6382530000001</c:v>
                </c:pt>
                <c:pt idx="9673">
                  <c:v>2312.8786989999999</c:v>
                </c:pt>
                <c:pt idx="9674">
                  <c:v>2313.1184290000001</c:v>
                </c:pt>
                <c:pt idx="9675">
                  <c:v>2313.3502410000001</c:v>
                </c:pt>
                <c:pt idx="9676">
                  <c:v>2313.5928909999998</c:v>
                </c:pt>
                <c:pt idx="9677">
                  <c:v>2313.833744</c:v>
                </c:pt>
                <c:pt idx="9678">
                  <c:v>2314.0748990000002</c:v>
                </c:pt>
                <c:pt idx="9679">
                  <c:v>2314.3175630000001</c:v>
                </c:pt>
                <c:pt idx="9680">
                  <c:v>2314.5554440000001</c:v>
                </c:pt>
                <c:pt idx="9681">
                  <c:v>2314.7931589999998</c:v>
                </c:pt>
                <c:pt idx="9682">
                  <c:v>2315.0311409999999</c:v>
                </c:pt>
                <c:pt idx="9683">
                  <c:v>2315.2716620000001</c:v>
                </c:pt>
                <c:pt idx="9684">
                  <c:v>2315.5106000000001</c:v>
                </c:pt>
                <c:pt idx="9685">
                  <c:v>2315.7501569999999</c:v>
                </c:pt>
                <c:pt idx="9686">
                  <c:v>2315.9909160000002</c:v>
                </c:pt>
                <c:pt idx="9687">
                  <c:v>2316.2316930000002</c:v>
                </c:pt>
                <c:pt idx="9688">
                  <c:v>2316.4602450000002</c:v>
                </c:pt>
                <c:pt idx="9689">
                  <c:v>2316.700104</c:v>
                </c:pt>
                <c:pt idx="9690">
                  <c:v>2316.9409970000002</c:v>
                </c:pt>
                <c:pt idx="9691">
                  <c:v>2317.180789</c:v>
                </c:pt>
                <c:pt idx="9692">
                  <c:v>2317.4216929999998</c:v>
                </c:pt>
                <c:pt idx="9693">
                  <c:v>2317.6613699999998</c:v>
                </c:pt>
                <c:pt idx="9694">
                  <c:v>2317.8993369999998</c:v>
                </c:pt>
                <c:pt idx="9695">
                  <c:v>2318.1417700000002</c:v>
                </c:pt>
                <c:pt idx="9696">
                  <c:v>2318.3793700000001</c:v>
                </c:pt>
                <c:pt idx="9697">
                  <c:v>2318.6219019999999</c:v>
                </c:pt>
                <c:pt idx="9698">
                  <c:v>2318.8607820000002</c:v>
                </c:pt>
                <c:pt idx="9699">
                  <c:v>2319.099565</c:v>
                </c:pt>
                <c:pt idx="9700">
                  <c:v>2319.3371780000002</c:v>
                </c:pt>
                <c:pt idx="9701">
                  <c:v>2319.5777969999999</c:v>
                </c:pt>
                <c:pt idx="9702">
                  <c:v>2319.8168989999999</c:v>
                </c:pt>
                <c:pt idx="9703">
                  <c:v>2320.0559579999999</c:v>
                </c:pt>
                <c:pt idx="9704">
                  <c:v>2320.294437</c:v>
                </c:pt>
                <c:pt idx="9705">
                  <c:v>2320.536826</c:v>
                </c:pt>
                <c:pt idx="9706">
                  <c:v>2320.7775360000001</c:v>
                </c:pt>
                <c:pt idx="9707">
                  <c:v>2321.015175</c:v>
                </c:pt>
                <c:pt idx="9708">
                  <c:v>2321.254304</c:v>
                </c:pt>
                <c:pt idx="9709">
                  <c:v>2321.4947670000001</c:v>
                </c:pt>
                <c:pt idx="9710">
                  <c:v>2321.7336559999999</c:v>
                </c:pt>
                <c:pt idx="9711">
                  <c:v>2321.9725560000002</c:v>
                </c:pt>
                <c:pt idx="9712">
                  <c:v>2322.2123660000002</c:v>
                </c:pt>
                <c:pt idx="9713">
                  <c:v>2322.452025</c:v>
                </c:pt>
                <c:pt idx="9714">
                  <c:v>2322.692681</c:v>
                </c:pt>
                <c:pt idx="9715">
                  <c:v>2322.9211690000002</c:v>
                </c:pt>
                <c:pt idx="9716">
                  <c:v>2323.161126</c:v>
                </c:pt>
                <c:pt idx="9717">
                  <c:v>2323.4076519999999</c:v>
                </c:pt>
                <c:pt idx="9718">
                  <c:v>2323.6472800000001</c:v>
                </c:pt>
                <c:pt idx="9719">
                  <c:v>2323.887851</c:v>
                </c:pt>
                <c:pt idx="9720">
                  <c:v>2324.1164239999998</c:v>
                </c:pt>
                <c:pt idx="9721">
                  <c:v>2324.3563920000001</c:v>
                </c:pt>
                <c:pt idx="9722">
                  <c:v>2324.5964100000001</c:v>
                </c:pt>
                <c:pt idx="9723">
                  <c:v>2324.8362099999999</c:v>
                </c:pt>
                <c:pt idx="9724">
                  <c:v>2325.0780380000001</c:v>
                </c:pt>
                <c:pt idx="9725">
                  <c:v>2325.3186219999998</c:v>
                </c:pt>
                <c:pt idx="9726">
                  <c:v>2325.557683</c:v>
                </c:pt>
                <c:pt idx="9727">
                  <c:v>2325.7986059999998</c:v>
                </c:pt>
                <c:pt idx="9728">
                  <c:v>2326.037785</c:v>
                </c:pt>
                <c:pt idx="9729">
                  <c:v>2326.2766809999998</c:v>
                </c:pt>
                <c:pt idx="9730">
                  <c:v>2326.5159950000002</c:v>
                </c:pt>
                <c:pt idx="9731">
                  <c:v>2326.753952</c:v>
                </c:pt>
                <c:pt idx="9732">
                  <c:v>2326.991211</c:v>
                </c:pt>
                <c:pt idx="9733">
                  <c:v>2327.2292560000001</c:v>
                </c:pt>
                <c:pt idx="9734">
                  <c:v>2327.4691560000001</c:v>
                </c:pt>
                <c:pt idx="9735">
                  <c:v>2327.7071810000002</c:v>
                </c:pt>
                <c:pt idx="9736">
                  <c:v>2327.9499070000002</c:v>
                </c:pt>
                <c:pt idx="9737">
                  <c:v>2328.1905470000002</c:v>
                </c:pt>
                <c:pt idx="9738">
                  <c:v>2328.4217410000001</c:v>
                </c:pt>
                <c:pt idx="9739">
                  <c:v>2328.6719509999998</c:v>
                </c:pt>
                <c:pt idx="9740">
                  <c:v>2328.9005550000002</c:v>
                </c:pt>
                <c:pt idx="9741">
                  <c:v>2329.1422619999998</c:v>
                </c:pt>
                <c:pt idx="9742">
                  <c:v>2329.3820940000001</c:v>
                </c:pt>
                <c:pt idx="9743">
                  <c:v>2329.6225979999999</c:v>
                </c:pt>
                <c:pt idx="9744">
                  <c:v>2329.8616630000001</c:v>
                </c:pt>
                <c:pt idx="9745">
                  <c:v>2330.102766</c:v>
                </c:pt>
                <c:pt idx="9746">
                  <c:v>2330.3419709999998</c:v>
                </c:pt>
                <c:pt idx="9747">
                  <c:v>2330.5799069999998</c:v>
                </c:pt>
                <c:pt idx="9748">
                  <c:v>2330.8187849999999</c:v>
                </c:pt>
                <c:pt idx="9749">
                  <c:v>2331.057773</c:v>
                </c:pt>
                <c:pt idx="9750">
                  <c:v>2331.296648</c:v>
                </c:pt>
                <c:pt idx="9751">
                  <c:v>2331.5356390000002</c:v>
                </c:pt>
                <c:pt idx="9752">
                  <c:v>2331.7748259999998</c:v>
                </c:pt>
                <c:pt idx="9753">
                  <c:v>2332.0132619999999</c:v>
                </c:pt>
                <c:pt idx="9754">
                  <c:v>2332.2531130000002</c:v>
                </c:pt>
                <c:pt idx="9755">
                  <c:v>2332.493825</c:v>
                </c:pt>
                <c:pt idx="9756">
                  <c:v>2332.732947</c:v>
                </c:pt>
                <c:pt idx="9757">
                  <c:v>2332.9728500000001</c:v>
                </c:pt>
                <c:pt idx="9758">
                  <c:v>2333.2111060000002</c:v>
                </c:pt>
                <c:pt idx="9759">
                  <c:v>2333.4537890000001</c:v>
                </c:pt>
                <c:pt idx="9760">
                  <c:v>2333.6929599999999</c:v>
                </c:pt>
                <c:pt idx="9761">
                  <c:v>2333.932855</c:v>
                </c:pt>
                <c:pt idx="9762">
                  <c:v>2334.1711249999998</c:v>
                </c:pt>
                <c:pt idx="9763">
                  <c:v>2334.411881</c:v>
                </c:pt>
                <c:pt idx="9764">
                  <c:v>2334.6509609999998</c:v>
                </c:pt>
                <c:pt idx="9765">
                  <c:v>2334.8907359999998</c:v>
                </c:pt>
                <c:pt idx="9766">
                  <c:v>2335.12988</c:v>
                </c:pt>
                <c:pt idx="9767">
                  <c:v>2335.368849</c:v>
                </c:pt>
                <c:pt idx="9768">
                  <c:v>2335.6079610000002</c:v>
                </c:pt>
                <c:pt idx="9769">
                  <c:v>2335.84762</c:v>
                </c:pt>
                <c:pt idx="9770">
                  <c:v>2336.0868719999999</c:v>
                </c:pt>
                <c:pt idx="9771">
                  <c:v>2336.3259370000001</c:v>
                </c:pt>
                <c:pt idx="9772">
                  <c:v>2336.5640539999999</c:v>
                </c:pt>
                <c:pt idx="9773">
                  <c:v>2336.8047299999998</c:v>
                </c:pt>
                <c:pt idx="9774">
                  <c:v>2337.0438709999999</c:v>
                </c:pt>
                <c:pt idx="9775">
                  <c:v>2337.2826479999999</c:v>
                </c:pt>
                <c:pt idx="9776">
                  <c:v>2337.522399</c:v>
                </c:pt>
                <c:pt idx="9777">
                  <c:v>2337.7649620000002</c:v>
                </c:pt>
                <c:pt idx="9778">
                  <c:v>2338.004813</c:v>
                </c:pt>
                <c:pt idx="9779">
                  <c:v>2338.2422740000002</c:v>
                </c:pt>
                <c:pt idx="9780">
                  <c:v>2338.4829800000002</c:v>
                </c:pt>
                <c:pt idx="9781">
                  <c:v>2338.721395</c:v>
                </c:pt>
                <c:pt idx="9782">
                  <c:v>2338.9639219999999</c:v>
                </c:pt>
                <c:pt idx="9783">
                  <c:v>2339.19229</c:v>
                </c:pt>
                <c:pt idx="9784">
                  <c:v>2339.4349809999999</c:v>
                </c:pt>
                <c:pt idx="9785">
                  <c:v>2339.6765449999998</c:v>
                </c:pt>
                <c:pt idx="9786">
                  <c:v>2339.9163870000002</c:v>
                </c:pt>
                <c:pt idx="9787">
                  <c:v>2340.1497589999999</c:v>
                </c:pt>
                <c:pt idx="9788">
                  <c:v>2340.390766</c:v>
                </c:pt>
                <c:pt idx="9789">
                  <c:v>2340.6315800000002</c:v>
                </c:pt>
                <c:pt idx="9790">
                  <c:v>2340.871173</c:v>
                </c:pt>
                <c:pt idx="9791">
                  <c:v>2341.113589</c:v>
                </c:pt>
                <c:pt idx="9792">
                  <c:v>2341.3533219999999</c:v>
                </c:pt>
                <c:pt idx="9793">
                  <c:v>2341.5956719999999</c:v>
                </c:pt>
                <c:pt idx="9794">
                  <c:v>2341.8240129999999</c:v>
                </c:pt>
                <c:pt idx="9795">
                  <c:v>2342.0647859999999</c:v>
                </c:pt>
                <c:pt idx="9796">
                  <c:v>2342.3044089999999</c:v>
                </c:pt>
                <c:pt idx="9797">
                  <c:v>2342.5469400000002</c:v>
                </c:pt>
                <c:pt idx="9798">
                  <c:v>2342.7866490000001</c:v>
                </c:pt>
                <c:pt idx="9799">
                  <c:v>2343.0263540000001</c:v>
                </c:pt>
                <c:pt idx="9800">
                  <c:v>2343.2686800000001</c:v>
                </c:pt>
                <c:pt idx="9801">
                  <c:v>2343.5063070000001</c:v>
                </c:pt>
                <c:pt idx="9802">
                  <c:v>2343.7469120000001</c:v>
                </c:pt>
                <c:pt idx="9803">
                  <c:v>2343.9864029999999</c:v>
                </c:pt>
                <c:pt idx="9804">
                  <c:v>2344.2177219999999</c:v>
                </c:pt>
                <c:pt idx="9805">
                  <c:v>2344.4573820000001</c:v>
                </c:pt>
                <c:pt idx="9806">
                  <c:v>2344.6998610000001</c:v>
                </c:pt>
                <c:pt idx="9807">
                  <c:v>2344.9405959999999</c:v>
                </c:pt>
                <c:pt idx="9808">
                  <c:v>2345.180402</c:v>
                </c:pt>
                <c:pt idx="9809">
                  <c:v>2345.4227700000001</c:v>
                </c:pt>
                <c:pt idx="9810">
                  <c:v>2345.661537</c:v>
                </c:pt>
                <c:pt idx="9811">
                  <c:v>2345.903816</c:v>
                </c:pt>
                <c:pt idx="9812">
                  <c:v>2346.1425949999998</c:v>
                </c:pt>
                <c:pt idx="9813">
                  <c:v>2346.3801899999999</c:v>
                </c:pt>
                <c:pt idx="9814">
                  <c:v>2346.6205890000001</c:v>
                </c:pt>
                <c:pt idx="9815">
                  <c:v>2346.852331</c:v>
                </c:pt>
                <c:pt idx="9816">
                  <c:v>2347.0968320000002</c:v>
                </c:pt>
                <c:pt idx="9817">
                  <c:v>2347.3343490000002</c:v>
                </c:pt>
                <c:pt idx="9818">
                  <c:v>2347.5766610000001</c:v>
                </c:pt>
                <c:pt idx="9819">
                  <c:v>2347.8143319999999</c:v>
                </c:pt>
                <c:pt idx="9820">
                  <c:v>2348.0523859999998</c:v>
                </c:pt>
                <c:pt idx="9821">
                  <c:v>2348.2900629999999</c:v>
                </c:pt>
                <c:pt idx="9822">
                  <c:v>2348.5289619999999</c:v>
                </c:pt>
                <c:pt idx="9823">
                  <c:v>2348.766689</c:v>
                </c:pt>
                <c:pt idx="9824">
                  <c:v>2349.0057449999999</c:v>
                </c:pt>
                <c:pt idx="9825">
                  <c:v>2349.243215</c:v>
                </c:pt>
                <c:pt idx="9826">
                  <c:v>2349.4811709999999</c:v>
                </c:pt>
                <c:pt idx="9827">
                  <c:v>2349.7219070000001</c:v>
                </c:pt>
                <c:pt idx="9828">
                  <c:v>2349.962004</c:v>
                </c:pt>
                <c:pt idx="9829">
                  <c:v>2350.2028209999999</c:v>
                </c:pt>
                <c:pt idx="9830">
                  <c:v>2350.4437280000002</c:v>
                </c:pt>
                <c:pt idx="9831">
                  <c:v>2350.6832770000001</c:v>
                </c:pt>
                <c:pt idx="9832">
                  <c:v>2350.9231880000002</c:v>
                </c:pt>
                <c:pt idx="9833">
                  <c:v>2351.1637909999999</c:v>
                </c:pt>
                <c:pt idx="9834">
                  <c:v>2351.4027040000001</c:v>
                </c:pt>
                <c:pt idx="9835">
                  <c:v>2351.6417719999999</c:v>
                </c:pt>
                <c:pt idx="9836">
                  <c:v>2351.880928</c:v>
                </c:pt>
                <c:pt idx="9837">
                  <c:v>2352.1191130000002</c:v>
                </c:pt>
                <c:pt idx="9838">
                  <c:v>2352.3572519999998</c:v>
                </c:pt>
                <c:pt idx="9839">
                  <c:v>2352.5953209999998</c:v>
                </c:pt>
                <c:pt idx="9840">
                  <c:v>2352.8345610000001</c:v>
                </c:pt>
                <c:pt idx="9841">
                  <c:v>2353.075558</c:v>
                </c:pt>
                <c:pt idx="9842">
                  <c:v>2353.3166809999998</c:v>
                </c:pt>
                <c:pt idx="9843">
                  <c:v>2353.5576070000002</c:v>
                </c:pt>
                <c:pt idx="9844">
                  <c:v>2353.7967560000002</c:v>
                </c:pt>
                <c:pt idx="9845">
                  <c:v>2354.0377020000001</c:v>
                </c:pt>
                <c:pt idx="9846">
                  <c:v>2354.2766510000001</c:v>
                </c:pt>
                <c:pt idx="9847">
                  <c:v>2354.515707</c:v>
                </c:pt>
                <c:pt idx="9848">
                  <c:v>2354.7548419999998</c:v>
                </c:pt>
                <c:pt idx="9849">
                  <c:v>2354.9939530000001</c:v>
                </c:pt>
                <c:pt idx="9850">
                  <c:v>2355.2339769999999</c:v>
                </c:pt>
                <c:pt idx="9851">
                  <c:v>2355.4719449999998</c:v>
                </c:pt>
                <c:pt idx="9852">
                  <c:v>2355.7090750000002</c:v>
                </c:pt>
                <c:pt idx="9853">
                  <c:v>2355.947244</c:v>
                </c:pt>
                <c:pt idx="9854">
                  <c:v>2356.1874400000002</c:v>
                </c:pt>
                <c:pt idx="9855">
                  <c:v>2356.4273119999998</c:v>
                </c:pt>
                <c:pt idx="9856">
                  <c:v>2356.6670220000001</c:v>
                </c:pt>
                <c:pt idx="9857">
                  <c:v>2356.9079350000002</c:v>
                </c:pt>
                <c:pt idx="9858">
                  <c:v>2357.1461709999999</c:v>
                </c:pt>
                <c:pt idx="9859">
                  <c:v>2357.3763260000001</c:v>
                </c:pt>
                <c:pt idx="9860">
                  <c:v>2357.6175360000002</c:v>
                </c:pt>
                <c:pt idx="9861">
                  <c:v>2357.8573350000001</c:v>
                </c:pt>
                <c:pt idx="9862">
                  <c:v>2358.0992339999998</c:v>
                </c:pt>
                <c:pt idx="9863">
                  <c:v>2358.3373200000001</c:v>
                </c:pt>
                <c:pt idx="9864">
                  <c:v>2358.5765390000001</c:v>
                </c:pt>
                <c:pt idx="9865">
                  <c:v>2358.8144200000002</c:v>
                </c:pt>
                <c:pt idx="9866">
                  <c:v>2359.0538069999998</c:v>
                </c:pt>
                <c:pt idx="9867">
                  <c:v>2359.2947789999998</c:v>
                </c:pt>
                <c:pt idx="9868">
                  <c:v>2359.53584</c:v>
                </c:pt>
                <c:pt idx="9869">
                  <c:v>2359.7766459999998</c:v>
                </c:pt>
                <c:pt idx="9870">
                  <c:v>2360.0157690000001</c:v>
                </c:pt>
                <c:pt idx="9871">
                  <c:v>2360.2546590000002</c:v>
                </c:pt>
                <c:pt idx="9872">
                  <c:v>2360.4937709999999</c:v>
                </c:pt>
                <c:pt idx="9873">
                  <c:v>2360.7346870000001</c:v>
                </c:pt>
                <c:pt idx="9874">
                  <c:v>2360.9739570000002</c:v>
                </c:pt>
                <c:pt idx="9875">
                  <c:v>2361.213659</c:v>
                </c:pt>
                <c:pt idx="9876">
                  <c:v>2361.4534199999998</c:v>
                </c:pt>
                <c:pt idx="9877">
                  <c:v>2361.6930419999999</c:v>
                </c:pt>
                <c:pt idx="9878">
                  <c:v>2361.9336920000001</c:v>
                </c:pt>
                <c:pt idx="9879">
                  <c:v>2362.1726130000002</c:v>
                </c:pt>
                <c:pt idx="9880">
                  <c:v>2362.4116749999998</c:v>
                </c:pt>
                <c:pt idx="9881">
                  <c:v>2362.65067</c:v>
                </c:pt>
                <c:pt idx="9882">
                  <c:v>2362.8898800000002</c:v>
                </c:pt>
                <c:pt idx="9883">
                  <c:v>2363.1289780000002</c:v>
                </c:pt>
                <c:pt idx="9884">
                  <c:v>2363.3687420000001</c:v>
                </c:pt>
                <c:pt idx="9885">
                  <c:v>2363.6075430000001</c:v>
                </c:pt>
                <c:pt idx="9886">
                  <c:v>2363.8472190000002</c:v>
                </c:pt>
                <c:pt idx="9887">
                  <c:v>2364.0879279999999</c:v>
                </c:pt>
                <c:pt idx="9888">
                  <c:v>2364.3269270000001</c:v>
                </c:pt>
                <c:pt idx="9889">
                  <c:v>2364.5659179999998</c:v>
                </c:pt>
                <c:pt idx="9890">
                  <c:v>2364.8069220000002</c:v>
                </c:pt>
                <c:pt idx="9891">
                  <c:v>2365.045138</c:v>
                </c:pt>
                <c:pt idx="9892">
                  <c:v>2365.285727</c:v>
                </c:pt>
                <c:pt idx="9893">
                  <c:v>2365.5252639999999</c:v>
                </c:pt>
                <c:pt idx="9894">
                  <c:v>2365.7650560000002</c:v>
                </c:pt>
                <c:pt idx="9895">
                  <c:v>2366.0057879999999</c:v>
                </c:pt>
                <c:pt idx="9896">
                  <c:v>2366.2451259999998</c:v>
                </c:pt>
                <c:pt idx="9897">
                  <c:v>2366.4734490000001</c:v>
                </c:pt>
                <c:pt idx="9898">
                  <c:v>2366.7133429999999</c:v>
                </c:pt>
                <c:pt idx="9899">
                  <c:v>2366.9523709999999</c:v>
                </c:pt>
                <c:pt idx="9900">
                  <c:v>2367.1926370000001</c:v>
                </c:pt>
                <c:pt idx="9901">
                  <c:v>2367.430938</c:v>
                </c:pt>
                <c:pt idx="9902">
                  <c:v>2367.670595</c:v>
                </c:pt>
                <c:pt idx="9903">
                  <c:v>2367.9090780000001</c:v>
                </c:pt>
                <c:pt idx="9904">
                  <c:v>2368.1486249999998</c:v>
                </c:pt>
                <c:pt idx="9905">
                  <c:v>2368.3980790000001</c:v>
                </c:pt>
                <c:pt idx="9906">
                  <c:v>2368.6277100000002</c:v>
                </c:pt>
                <c:pt idx="9907">
                  <c:v>2368.866008</c:v>
                </c:pt>
                <c:pt idx="9908">
                  <c:v>2369.1166010000002</c:v>
                </c:pt>
                <c:pt idx="9909">
                  <c:v>2369.3537729999998</c:v>
                </c:pt>
                <c:pt idx="9910">
                  <c:v>2369.5929900000001</c:v>
                </c:pt>
                <c:pt idx="9911">
                  <c:v>2369.830226</c:v>
                </c:pt>
                <c:pt idx="9912">
                  <c:v>2370.0699760000002</c:v>
                </c:pt>
                <c:pt idx="9913">
                  <c:v>2370.3098</c:v>
                </c:pt>
                <c:pt idx="9914">
                  <c:v>2370.5488850000002</c:v>
                </c:pt>
                <c:pt idx="9915">
                  <c:v>2370.7875560000002</c:v>
                </c:pt>
                <c:pt idx="9916">
                  <c:v>2371.0272639999998</c:v>
                </c:pt>
                <c:pt idx="9917">
                  <c:v>2371.2658710000001</c:v>
                </c:pt>
                <c:pt idx="9918">
                  <c:v>2371.5065789999999</c:v>
                </c:pt>
                <c:pt idx="9919">
                  <c:v>2371.746001</c:v>
                </c:pt>
                <c:pt idx="9920">
                  <c:v>2371.9866630000001</c:v>
                </c:pt>
                <c:pt idx="9921">
                  <c:v>2372.225555</c:v>
                </c:pt>
                <c:pt idx="9922">
                  <c:v>2372.4632449999999</c:v>
                </c:pt>
                <c:pt idx="9923">
                  <c:v>2372.7041709999999</c:v>
                </c:pt>
                <c:pt idx="9924">
                  <c:v>2372.944645</c:v>
                </c:pt>
                <c:pt idx="9925">
                  <c:v>2373.1842750000001</c:v>
                </c:pt>
                <c:pt idx="9926">
                  <c:v>2373.4138029999999</c:v>
                </c:pt>
                <c:pt idx="9927">
                  <c:v>2373.6528859999999</c:v>
                </c:pt>
                <c:pt idx="9928">
                  <c:v>2373.8793449999998</c:v>
                </c:pt>
                <c:pt idx="9929">
                  <c:v>2374.119232</c:v>
                </c:pt>
                <c:pt idx="9930">
                  <c:v>2374.3599559999998</c:v>
                </c:pt>
                <c:pt idx="9931">
                  <c:v>2374.5996</c:v>
                </c:pt>
                <c:pt idx="9932">
                  <c:v>2374.839391</c:v>
                </c:pt>
                <c:pt idx="9933">
                  <c:v>2375.0792489999999</c:v>
                </c:pt>
                <c:pt idx="9934">
                  <c:v>2375.3199450000002</c:v>
                </c:pt>
                <c:pt idx="9935">
                  <c:v>2375.5596430000001</c:v>
                </c:pt>
                <c:pt idx="9936">
                  <c:v>2375.788082</c:v>
                </c:pt>
                <c:pt idx="9937">
                  <c:v>2376.0289760000001</c:v>
                </c:pt>
                <c:pt idx="9938">
                  <c:v>2376.2686469999999</c:v>
                </c:pt>
                <c:pt idx="9939">
                  <c:v>2376.507674</c:v>
                </c:pt>
                <c:pt idx="9940">
                  <c:v>2376.7467980000001</c:v>
                </c:pt>
                <c:pt idx="9941">
                  <c:v>2376.9859270000002</c:v>
                </c:pt>
                <c:pt idx="9942">
                  <c:v>2377.2269980000001</c:v>
                </c:pt>
                <c:pt idx="9943">
                  <c:v>2377.4667380000001</c:v>
                </c:pt>
                <c:pt idx="9944">
                  <c:v>2377.7058710000001</c:v>
                </c:pt>
                <c:pt idx="9945">
                  <c:v>2377.9441550000001</c:v>
                </c:pt>
                <c:pt idx="9946">
                  <c:v>2378.184389</c:v>
                </c:pt>
                <c:pt idx="9947">
                  <c:v>2378.4241419999998</c:v>
                </c:pt>
                <c:pt idx="9948">
                  <c:v>2378.66401</c:v>
                </c:pt>
                <c:pt idx="9949">
                  <c:v>2378.9049669999999</c:v>
                </c:pt>
                <c:pt idx="9950">
                  <c:v>2379.144961</c:v>
                </c:pt>
                <c:pt idx="9951">
                  <c:v>2379.3846170000002</c:v>
                </c:pt>
                <c:pt idx="9952">
                  <c:v>2379.6224240000001</c:v>
                </c:pt>
                <c:pt idx="9953">
                  <c:v>2379.8620390000001</c:v>
                </c:pt>
                <c:pt idx="9954">
                  <c:v>2380.1028460000002</c:v>
                </c:pt>
                <c:pt idx="9955">
                  <c:v>2380.3416670000001</c:v>
                </c:pt>
                <c:pt idx="9956">
                  <c:v>2380.5806950000001</c:v>
                </c:pt>
                <c:pt idx="9957">
                  <c:v>2380.820287</c:v>
                </c:pt>
                <c:pt idx="9958">
                  <c:v>2381.0601240000001</c:v>
                </c:pt>
                <c:pt idx="9959">
                  <c:v>2381.3005400000002</c:v>
                </c:pt>
                <c:pt idx="9960">
                  <c:v>2381.5290180000002</c:v>
                </c:pt>
                <c:pt idx="9961">
                  <c:v>2381.7698679999999</c:v>
                </c:pt>
                <c:pt idx="9962">
                  <c:v>2382.0100419999999</c:v>
                </c:pt>
                <c:pt idx="9963">
                  <c:v>2382.250751</c:v>
                </c:pt>
                <c:pt idx="9964">
                  <c:v>2382.4917260000002</c:v>
                </c:pt>
                <c:pt idx="9965">
                  <c:v>2382.7313439999998</c:v>
                </c:pt>
                <c:pt idx="9966">
                  <c:v>2382.9713099999999</c:v>
                </c:pt>
                <c:pt idx="9967">
                  <c:v>2383.2112139999999</c:v>
                </c:pt>
                <c:pt idx="9968">
                  <c:v>2383.4676519999998</c:v>
                </c:pt>
                <c:pt idx="9969">
                  <c:v>2383.705406</c:v>
                </c:pt>
                <c:pt idx="9970">
                  <c:v>2383.9452590000001</c:v>
                </c:pt>
                <c:pt idx="9971">
                  <c:v>2384.185884</c:v>
                </c:pt>
                <c:pt idx="9972">
                  <c:v>2384.4247949999999</c:v>
                </c:pt>
                <c:pt idx="9973">
                  <c:v>2384.6642310000002</c:v>
                </c:pt>
                <c:pt idx="9974">
                  <c:v>2384.9040239999999</c:v>
                </c:pt>
                <c:pt idx="9975">
                  <c:v>2385.1335829999998</c:v>
                </c:pt>
                <c:pt idx="9976">
                  <c:v>2385.3745349999999</c:v>
                </c:pt>
                <c:pt idx="9977">
                  <c:v>2385.6144199999999</c:v>
                </c:pt>
                <c:pt idx="9978">
                  <c:v>2385.854417</c:v>
                </c:pt>
                <c:pt idx="9979">
                  <c:v>2386.0943269999998</c:v>
                </c:pt>
                <c:pt idx="9980">
                  <c:v>2386.3341169999999</c:v>
                </c:pt>
                <c:pt idx="9981">
                  <c:v>2386.576611</c:v>
                </c:pt>
                <c:pt idx="9982">
                  <c:v>2386.8155740000002</c:v>
                </c:pt>
                <c:pt idx="9983">
                  <c:v>2387.055237</c:v>
                </c:pt>
                <c:pt idx="9984">
                  <c:v>2387.295666</c:v>
                </c:pt>
                <c:pt idx="9985">
                  <c:v>2387.5351129999999</c:v>
                </c:pt>
                <c:pt idx="9986">
                  <c:v>2387.764529</c:v>
                </c:pt>
                <c:pt idx="9987">
                  <c:v>2388.0148640000002</c:v>
                </c:pt>
                <c:pt idx="9988">
                  <c:v>2388.2431160000001</c:v>
                </c:pt>
                <c:pt idx="9989">
                  <c:v>2388.4923720000002</c:v>
                </c:pt>
                <c:pt idx="9990">
                  <c:v>2388.7217690000002</c:v>
                </c:pt>
                <c:pt idx="9991">
                  <c:v>2388.9710879999998</c:v>
                </c:pt>
                <c:pt idx="9992">
                  <c:v>2389.2098270000001</c:v>
                </c:pt>
                <c:pt idx="9993">
                  <c:v>2389.4485479999998</c:v>
                </c:pt>
                <c:pt idx="9994">
                  <c:v>2389.686244</c:v>
                </c:pt>
                <c:pt idx="9995">
                  <c:v>2389.9287370000002</c:v>
                </c:pt>
                <c:pt idx="9996">
                  <c:v>2390.1573119999998</c:v>
                </c:pt>
                <c:pt idx="9997">
                  <c:v>2390.4075499999999</c:v>
                </c:pt>
                <c:pt idx="9998">
                  <c:v>2390.6452389999999</c:v>
                </c:pt>
                <c:pt idx="9999">
                  <c:v>2390.8855680000001</c:v>
                </c:pt>
                <c:pt idx="10000">
                  <c:v>2391.123243</c:v>
                </c:pt>
                <c:pt idx="10001">
                  <c:v>2391.3636510000001</c:v>
                </c:pt>
                <c:pt idx="10002">
                  <c:v>2391.6013859999998</c:v>
                </c:pt>
                <c:pt idx="10003">
                  <c:v>2391.832555</c:v>
                </c:pt>
                <c:pt idx="10004">
                  <c:v>2392.0735570000002</c:v>
                </c:pt>
                <c:pt idx="10005">
                  <c:v>2392.3132599999999</c:v>
                </c:pt>
                <c:pt idx="10006">
                  <c:v>2392.5527910000001</c:v>
                </c:pt>
                <c:pt idx="10007">
                  <c:v>2392.7893319999998</c:v>
                </c:pt>
                <c:pt idx="10008">
                  <c:v>2393.0155690000001</c:v>
                </c:pt>
                <c:pt idx="10009">
                  <c:v>2393.2552759999999</c:v>
                </c:pt>
                <c:pt idx="10010">
                  <c:v>2393.4953839999998</c:v>
                </c:pt>
                <c:pt idx="10011">
                  <c:v>2393.7352449999998</c:v>
                </c:pt>
                <c:pt idx="10012">
                  <c:v>2393.9751590000001</c:v>
                </c:pt>
                <c:pt idx="10013">
                  <c:v>2394.2177139999999</c:v>
                </c:pt>
                <c:pt idx="10014">
                  <c:v>2394.4566930000001</c:v>
                </c:pt>
                <c:pt idx="10015">
                  <c:v>2394.6945449999998</c:v>
                </c:pt>
                <c:pt idx="10016">
                  <c:v>2394.933372</c:v>
                </c:pt>
                <c:pt idx="10017">
                  <c:v>2395.1758359999999</c:v>
                </c:pt>
                <c:pt idx="10018">
                  <c:v>2395.4042479999998</c:v>
                </c:pt>
                <c:pt idx="10019">
                  <c:v>2395.646788</c:v>
                </c:pt>
                <c:pt idx="10020">
                  <c:v>2395.8876489999998</c:v>
                </c:pt>
                <c:pt idx="10021">
                  <c:v>2396.1268300000002</c:v>
                </c:pt>
                <c:pt idx="10022">
                  <c:v>2396.365033</c:v>
                </c:pt>
                <c:pt idx="10023">
                  <c:v>2396.6030860000001</c:v>
                </c:pt>
                <c:pt idx="10024">
                  <c:v>2396.8411580000002</c:v>
                </c:pt>
                <c:pt idx="10025">
                  <c:v>2397.0810710000001</c:v>
                </c:pt>
                <c:pt idx="10026">
                  <c:v>2397.3192610000001</c:v>
                </c:pt>
                <c:pt idx="10027">
                  <c:v>2397.5573770000001</c:v>
                </c:pt>
                <c:pt idx="10028">
                  <c:v>2397.7974159999999</c:v>
                </c:pt>
                <c:pt idx="10029">
                  <c:v>2398.037315</c:v>
                </c:pt>
                <c:pt idx="10030">
                  <c:v>2398.2771320000002</c:v>
                </c:pt>
                <c:pt idx="10031">
                  <c:v>2398.5170069999999</c:v>
                </c:pt>
                <c:pt idx="10032">
                  <c:v>2398.7579310000001</c:v>
                </c:pt>
                <c:pt idx="10033">
                  <c:v>2398.9969759999999</c:v>
                </c:pt>
                <c:pt idx="10034">
                  <c:v>2399.2360699999999</c:v>
                </c:pt>
                <c:pt idx="10035">
                  <c:v>2399.4740339999998</c:v>
                </c:pt>
                <c:pt idx="10036">
                  <c:v>2399.7148069999998</c:v>
                </c:pt>
                <c:pt idx="10037">
                  <c:v>2399.9539180000002</c:v>
                </c:pt>
                <c:pt idx="10038">
                  <c:v>2400.1921889999999</c:v>
                </c:pt>
                <c:pt idx="10039">
                  <c:v>2400.4320389999998</c:v>
                </c:pt>
                <c:pt idx="10040">
                  <c:v>2400.6727810000002</c:v>
                </c:pt>
                <c:pt idx="10041">
                  <c:v>2400.91176</c:v>
                </c:pt>
                <c:pt idx="10042">
                  <c:v>2401.150897</c:v>
                </c:pt>
                <c:pt idx="10043">
                  <c:v>2401.3915379999999</c:v>
                </c:pt>
                <c:pt idx="10044">
                  <c:v>2401.6313639999998</c:v>
                </c:pt>
                <c:pt idx="10045">
                  <c:v>2401.8718859999999</c:v>
                </c:pt>
                <c:pt idx="10046">
                  <c:v>2402.1004050000001</c:v>
                </c:pt>
                <c:pt idx="10047">
                  <c:v>2402.3401920000001</c:v>
                </c:pt>
                <c:pt idx="10048">
                  <c:v>2402.5783139999999</c:v>
                </c:pt>
                <c:pt idx="10049">
                  <c:v>2402.8286600000001</c:v>
                </c:pt>
                <c:pt idx="10050">
                  <c:v>2403.0677350000001</c:v>
                </c:pt>
                <c:pt idx="10051">
                  <c:v>2403.3065820000002</c:v>
                </c:pt>
                <c:pt idx="10052">
                  <c:v>2403.5455969999998</c:v>
                </c:pt>
                <c:pt idx="10053">
                  <c:v>2403.7833740000001</c:v>
                </c:pt>
                <c:pt idx="10054">
                  <c:v>2404.023389</c:v>
                </c:pt>
                <c:pt idx="10055">
                  <c:v>2404.2631029999998</c:v>
                </c:pt>
                <c:pt idx="10056">
                  <c:v>2404.4929870000001</c:v>
                </c:pt>
                <c:pt idx="10057">
                  <c:v>2404.7322009999998</c:v>
                </c:pt>
                <c:pt idx="10058">
                  <c:v>2404.9724080000001</c:v>
                </c:pt>
                <c:pt idx="10059">
                  <c:v>2405.214121</c:v>
                </c:pt>
                <c:pt idx="10060">
                  <c:v>2405.4567950000001</c:v>
                </c:pt>
                <c:pt idx="10061">
                  <c:v>2405.6958730000001</c:v>
                </c:pt>
                <c:pt idx="10062">
                  <c:v>2405.9343370000001</c:v>
                </c:pt>
                <c:pt idx="10063">
                  <c:v>2406.174293</c:v>
                </c:pt>
                <c:pt idx="10064">
                  <c:v>2406.4142809999998</c:v>
                </c:pt>
                <c:pt idx="10065">
                  <c:v>2406.6455580000002</c:v>
                </c:pt>
                <c:pt idx="10066">
                  <c:v>2406.8867439999999</c:v>
                </c:pt>
                <c:pt idx="10067">
                  <c:v>2407.125211</c:v>
                </c:pt>
                <c:pt idx="10068">
                  <c:v>2407.3652729999999</c:v>
                </c:pt>
                <c:pt idx="10069">
                  <c:v>2407.60509</c:v>
                </c:pt>
                <c:pt idx="10070">
                  <c:v>2407.8458930000002</c:v>
                </c:pt>
                <c:pt idx="10071">
                  <c:v>2408.0868770000002</c:v>
                </c:pt>
                <c:pt idx="10072">
                  <c:v>2408.3250710000002</c:v>
                </c:pt>
                <c:pt idx="10073">
                  <c:v>2408.5631109999999</c:v>
                </c:pt>
                <c:pt idx="10074">
                  <c:v>2408.8012130000002</c:v>
                </c:pt>
                <c:pt idx="10075">
                  <c:v>2409.039307</c:v>
                </c:pt>
                <c:pt idx="10076">
                  <c:v>2409.277959</c:v>
                </c:pt>
                <c:pt idx="10077">
                  <c:v>2409.5157920000001</c:v>
                </c:pt>
                <c:pt idx="10078">
                  <c:v>2409.7566900000002</c:v>
                </c:pt>
                <c:pt idx="10079">
                  <c:v>2409.995817</c:v>
                </c:pt>
                <c:pt idx="10080">
                  <c:v>2410.2342180000001</c:v>
                </c:pt>
                <c:pt idx="10081">
                  <c:v>2410.4741749999998</c:v>
                </c:pt>
                <c:pt idx="10082">
                  <c:v>2410.7168230000002</c:v>
                </c:pt>
                <c:pt idx="10083">
                  <c:v>2410.9564260000002</c:v>
                </c:pt>
                <c:pt idx="10084">
                  <c:v>2411.1878149999998</c:v>
                </c:pt>
                <c:pt idx="10085">
                  <c:v>2411.4288809999998</c:v>
                </c:pt>
                <c:pt idx="10086">
                  <c:v>2411.6698419999998</c:v>
                </c:pt>
                <c:pt idx="10087">
                  <c:v>2411.9107519999998</c:v>
                </c:pt>
                <c:pt idx="10088">
                  <c:v>2412.1517439999998</c:v>
                </c:pt>
                <c:pt idx="10089">
                  <c:v>2412.3912620000001</c:v>
                </c:pt>
                <c:pt idx="10090">
                  <c:v>2412.6319659999999</c:v>
                </c:pt>
                <c:pt idx="10091">
                  <c:v>2412.869807</c:v>
                </c:pt>
                <c:pt idx="10092">
                  <c:v>2413.1089499999998</c:v>
                </c:pt>
                <c:pt idx="10093">
                  <c:v>2413.3486250000001</c:v>
                </c:pt>
                <c:pt idx="10094">
                  <c:v>2413.5876069999999</c:v>
                </c:pt>
                <c:pt idx="10095">
                  <c:v>2413.8253079999999</c:v>
                </c:pt>
                <c:pt idx="10096">
                  <c:v>2414.0634409999998</c:v>
                </c:pt>
                <c:pt idx="10097">
                  <c:v>2414.3011120000001</c:v>
                </c:pt>
                <c:pt idx="10098">
                  <c:v>2414.5410609999999</c:v>
                </c:pt>
                <c:pt idx="10099">
                  <c:v>2414.7824009999999</c:v>
                </c:pt>
                <c:pt idx="10100">
                  <c:v>2415.026848</c:v>
                </c:pt>
                <c:pt idx="10101">
                  <c:v>2415.2643400000002</c:v>
                </c:pt>
                <c:pt idx="10102">
                  <c:v>2415.504927</c:v>
                </c:pt>
                <c:pt idx="10103">
                  <c:v>2415.7437920000002</c:v>
                </c:pt>
                <c:pt idx="10104">
                  <c:v>2415.9846910000001</c:v>
                </c:pt>
                <c:pt idx="10105">
                  <c:v>2416.21324</c:v>
                </c:pt>
                <c:pt idx="10106">
                  <c:v>2416.4624239999998</c:v>
                </c:pt>
                <c:pt idx="10107">
                  <c:v>2416.6935410000001</c:v>
                </c:pt>
                <c:pt idx="10108">
                  <c:v>2416.9345629999998</c:v>
                </c:pt>
                <c:pt idx="10109">
                  <c:v>2417.1769730000001</c:v>
                </c:pt>
                <c:pt idx="10110">
                  <c:v>2417.4165600000001</c:v>
                </c:pt>
                <c:pt idx="10111">
                  <c:v>2417.6589669999998</c:v>
                </c:pt>
                <c:pt idx="10112">
                  <c:v>2417.898811</c:v>
                </c:pt>
                <c:pt idx="10113">
                  <c:v>2418.1272279999998</c:v>
                </c:pt>
                <c:pt idx="10114">
                  <c:v>2418.3671199999999</c:v>
                </c:pt>
                <c:pt idx="10115">
                  <c:v>2418.6097129999998</c:v>
                </c:pt>
                <c:pt idx="10116">
                  <c:v>2418.8505869999999</c:v>
                </c:pt>
                <c:pt idx="10117">
                  <c:v>2419.090287</c:v>
                </c:pt>
                <c:pt idx="10118">
                  <c:v>2419.3309880000002</c:v>
                </c:pt>
                <c:pt idx="10119">
                  <c:v>2419.5706519999999</c:v>
                </c:pt>
                <c:pt idx="10120">
                  <c:v>2419.8104199999998</c:v>
                </c:pt>
                <c:pt idx="10121">
                  <c:v>2420.0501749999999</c:v>
                </c:pt>
                <c:pt idx="10122">
                  <c:v>2420.28017</c:v>
                </c:pt>
                <c:pt idx="10123">
                  <c:v>2420.520176</c:v>
                </c:pt>
                <c:pt idx="10124">
                  <c:v>2420.7601079999999</c:v>
                </c:pt>
                <c:pt idx="10125">
                  <c:v>2421.0009030000001</c:v>
                </c:pt>
                <c:pt idx="10126">
                  <c:v>2421.2395889999998</c:v>
                </c:pt>
                <c:pt idx="10127">
                  <c:v>2421.4786399999998</c:v>
                </c:pt>
                <c:pt idx="10128">
                  <c:v>2421.7178210000002</c:v>
                </c:pt>
                <c:pt idx="10129">
                  <c:v>2421.956025</c:v>
                </c:pt>
                <c:pt idx="10130">
                  <c:v>2422.1942640000002</c:v>
                </c:pt>
                <c:pt idx="10131">
                  <c:v>2422.4368629999999</c:v>
                </c:pt>
                <c:pt idx="10132">
                  <c:v>2422.6758890000001</c:v>
                </c:pt>
                <c:pt idx="10133">
                  <c:v>2422.9149200000002</c:v>
                </c:pt>
                <c:pt idx="10134">
                  <c:v>2423.1558049999999</c:v>
                </c:pt>
                <c:pt idx="10135">
                  <c:v>2423.3945469999999</c:v>
                </c:pt>
                <c:pt idx="10136">
                  <c:v>2423.6360629999999</c:v>
                </c:pt>
                <c:pt idx="10137">
                  <c:v>2423.8766350000001</c:v>
                </c:pt>
                <c:pt idx="10138">
                  <c:v>2424.1157370000001</c:v>
                </c:pt>
                <c:pt idx="10139">
                  <c:v>2424.3546959999999</c:v>
                </c:pt>
                <c:pt idx="10140">
                  <c:v>2424.5937469999999</c:v>
                </c:pt>
                <c:pt idx="10141">
                  <c:v>2424.832582</c:v>
                </c:pt>
                <c:pt idx="10142">
                  <c:v>2425.0724369999998</c:v>
                </c:pt>
                <c:pt idx="10143">
                  <c:v>2425.3148809999998</c:v>
                </c:pt>
                <c:pt idx="10144">
                  <c:v>2425.553015</c:v>
                </c:pt>
                <c:pt idx="10145">
                  <c:v>2425.793686</c:v>
                </c:pt>
                <c:pt idx="10146">
                  <c:v>2426.032678</c:v>
                </c:pt>
                <c:pt idx="10147">
                  <c:v>2426.2721139999999</c:v>
                </c:pt>
                <c:pt idx="10148">
                  <c:v>2426.512725</c:v>
                </c:pt>
                <c:pt idx="10149">
                  <c:v>2426.7515469999998</c:v>
                </c:pt>
                <c:pt idx="10150">
                  <c:v>2426.9913849999998</c:v>
                </c:pt>
                <c:pt idx="10151">
                  <c:v>2427.2234279999998</c:v>
                </c:pt>
                <c:pt idx="10152">
                  <c:v>2427.4633090000002</c:v>
                </c:pt>
                <c:pt idx="10153">
                  <c:v>2427.707735</c:v>
                </c:pt>
                <c:pt idx="10154">
                  <c:v>2427.9487680000002</c:v>
                </c:pt>
                <c:pt idx="10155">
                  <c:v>2428.1883779999998</c:v>
                </c:pt>
                <c:pt idx="10156">
                  <c:v>2428.4202770000002</c:v>
                </c:pt>
                <c:pt idx="10157">
                  <c:v>2428.6626219999998</c:v>
                </c:pt>
                <c:pt idx="10158">
                  <c:v>2428.9035789999998</c:v>
                </c:pt>
                <c:pt idx="10159">
                  <c:v>2429.1368160000002</c:v>
                </c:pt>
                <c:pt idx="10160">
                  <c:v>2429.377802</c:v>
                </c:pt>
                <c:pt idx="10161">
                  <c:v>2429.6174289999999</c:v>
                </c:pt>
                <c:pt idx="10162">
                  <c:v>2429.8618929999998</c:v>
                </c:pt>
                <c:pt idx="10163">
                  <c:v>2430.1026459999998</c:v>
                </c:pt>
                <c:pt idx="10164">
                  <c:v>2430.3423079999998</c:v>
                </c:pt>
                <c:pt idx="10165">
                  <c:v>2430.5742749999999</c:v>
                </c:pt>
                <c:pt idx="10166">
                  <c:v>2430.8160330000001</c:v>
                </c:pt>
                <c:pt idx="10167">
                  <c:v>2431.0568050000002</c:v>
                </c:pt>
                <c:pt idx="10168">
                  <c:v>2431.2975729999998</c:v>
                </c:pt>
                <c:pt idx="10169">
                  <c:v>2431.5373949999998</c:v>
                </c:pt>
                <c:pt idx="10170">
                  <c:v>2431.77718</c:v>
                </c:pt>
                <c:pt idx="10171">
                  <c:v>2432.0086419999998</c:v>
                </c:pt>
                <c:pt idx="10172">
                  <c:v>2432.247664</c:v>
                </c:pt>
                <c:pt idx="10173">
                  <c:v>2432.4869490000001</c:v>
                </c:pt>
                <c:pt idx="10174">
                  <c:v>2432.713679</c:v>
                </c:pt>
                <c:pt idx="10175">
                  <c:v>2432.9529320000001</c:v>
                </c:pt>
                <c:pt idx="10176">
                  <c:v>2433.191264</c:v>
                </c:pt>
                <c:pt idx="10177">
                  <c:v>2433.4311400000001</c:v>
                </c:pt>
                <c:pt idx="10178">
                  <c:v>2433.669257</c:v>
                </c:pt>
                <c:pt idx="10179">
                  <c:v>2433.908539</c:v>
                </c:pt>
                <c:pt idx="10180">
                  <c:v>2434.1478649999999</c:v>
                </c:pt>
                <c:pt idx="10181">
                  <c:v>2434.3869140000002</c:v>
                </c:pt>
                <c:pt idx="10182">
                  <c:v>2434.6250770000001</c:v>
                </c:pt>
                <c:pt idx="10183">
                  <c:v>2434.8664509999999</c:v>
                </c:pt>
                <c:pt idx="10184">
                  <c:v>2435.110025</c:v>
                </c:pt>
                <c:pt idx="10185">
                  <c:v>2435.3507789999999</c:v>
                </c:pt>
                <c:pt idx="10186">
                  <c:v>2435.5898160000002</c:v>
                </c:pt>
                <c:pt idx="10187">
                  <c:v>2435.827378</c:v>
                </c:pt>
                <c:pt idx="10188">
                  <c:v>2436.0607110000001</c:v>
                </c:pt>
                <c:pt idx="10189">
                  <c:v>2436.3004030000002</c:v>
                </c:pt>
                <c:pt idx="10190">
                  <c:v>2436.5448179999999</c:v>
                </c:pt>
                <c:pt idx="10191">
                  <c:v>2436.7824179999998</c:v>
                </c:pt>
                <c:pt idx="10192">
                  <c:v>2437.0269560000002</c:v>
                </c:pt>
                <c:pt idx="10193">
                  <c:v>2437.2542469999999</c:v>
                </c:pt>
                <c:pt idx="10194">
                  <c:v>2437.4989540000001</c:v>
                </c:pt>
                <c:pt idx="10195">
                  <c:v>2437.738754</c:v>
                </c:pt>
                <c:pt idx="10196">
                  <c:v>2437.9779429999999</c:v>
                </c:pt>
                <c:pt idx="10197">
                  <c:v>2438.2177550000001</c:v>
                </c:pt>
                <c:pt idx="10198">
                  <c:v>2438.4567999999999</c:v>
                </c:pt>
                <c:pt idx="10199">
                  <c:v>2438.6958970000001</c:v>
                </c:pt>
                <c:pt idx="10200">
                  <c:v>2438.9341260000001</c:v>
                </c:pt>
                <c:pt idx="10201">
                  <c:v>2439.1769220000001</c:v>
                </c:pt>
                <c:pt idx="10202">
                  <c:v>2439.4151259999999</c:v>
                </c:pt>
                <c:pt idx="10203">
                  <c:v>2439.653906</c:v>
                </c:pt>
                <c:pt idx="10204">
                  <c:v>2439.8947400000002</c:v>
                </c:pt>
                <c:pt idx="10205">
                  <c:v>2440.1337429999999</c:v>
                </c:pt>
                <c:pt idx="10206">
                  <c:v>2440.37266</c:v>
                </c:pt>
                <c:pt idx="10207">
                  <c:v>2440.6104169999999</c:v>
                </c:pt>
                <c:pt idx="10208">
                  <c:v>2440.849565</c:v>
                </c:pt>
                <c:pt idx="10209">
                  <c:v>2441.088651</c:v>
                </c:pt>
                <c:pt idx="10210">
                  <c:v>2441.327855</c:v>
                </c:pt>
                <c:pt idx="10211">
                  <c:v>2441.5668890000002</c:v>
                </c:pt>
                <c:pt idx="10212">
                  <c:v>2441.805018</c:v>
                </c:pt>
                <c:pt idx="10213">
                  <c:v>2442.0450660000001</c:v>
                </c:pt>
                <c:pt idx="10214">
                  <c:v>2442.2856830000001</c:v>
                </c:pt>
                <c:pt idx="10215">
                  <c:v>2442.5247250000002</c:v>
                </c:pt>
                <c:pt idx="10216">
                  <c:v>2442.7639549999999</c:v>
                </c:pt>
                <c:pt idx="10217">
                  <c:v>2443.0010579999998</c:v>
                </c:pt>
                <c:pt idx="10218">
                  <c:v>2443.2416250000001</c:v>
                </c:pt>
                <c:pt idx="10219">
                  <c:v>2443.4885330000002</c:v>
                </c:pt>
                <c:pt idx="10220">
                  <c:v>2443.7281480000001</c:v>
                </c:pt>
                <c:pt idx="10221">
                  <c:v>2443.958408</c:v>
                </c:pt>
                <c:pt idx="10222">
                  <c:v>2444.1995630000001</c:v>
                </c:pt>
                <c:pt idx="10223">
                  <c:v>2444.43867</c:v>
                </c:pt>
                <c:pt idx="10224">
                  <c:v>2444.677815</c:v>
                </c:pt>
                <c:pt idx="10225">
                  <c:v>2444.9167440000001</c:v>
                </c:pt>
                <c:pt idx="10226">
                  <c:v>2445.157749</c:v>
                </c:pt>
                <c:pt idx="10227">
                  <c:v>2445.3972650000001</c:v>
                </c:pt>
                <c:pt idx="10228">
                  <c:v>2445.6404050000001</c:v>
                </c:pt>
                <c:pt idx="10229">
                  <c:v>2445.8721860000001</c:v>
                </c:pt>
                <c:pt idx="10230">
                  <c:v>2446.1148149999999</c:v>
                </c:pt>
                <c:pt idx="10231">
                  <c:v>2446.354405</c:v>
                </c:pt>
                <c:pt idx="10232">
                  <c:v>2446.5968090000001</c:v>
                </c:pt>
                <c:pt idx="10233">
                  <c:v>2446.8362099999999</c:v>
                </c:pt>
                <c:pt idx="10234">
                  <c:v>2447.0768170000001</c:v>
                </c:pt>
                <c:pt idx="10235">
                  <c:v>2447.3162120000002</c:v>
                </c:pt>
                <c:pt idx="10236">
                  <c:v>2447.5540820000001</c:v>
                </c:pt>
                <c:pt idx="10237">
                  <c:v>2447.794527</c:v>
                </c:pt>
                <c:pt idx="10238">
                  <c:v>2448.0335479999999</c:v>
                </c:pt>
                <c:pt idx="10239">
                  <c:v>2448.273897</c:v>
                </c:pt>
                <c:pt idx="10240">
                  <c:v>2448.5145830000001</c:v>
                </c:pt>
                <c:pt idx="10241">
                  <c:v>2448.754003</c:v>
                </c:pt>
                <c:pt idx="10242">
                  <c:v>2448.9823569999999</c:v>
                </c:pt>
                <c:pt idx="10243">
                  <c:v>2449.226799</c:v>
                </c:pt>
                <c:pt idx="10244">
                  <c:v>2449.4656669999999</c:v>
                </c:pt>
                <c:pt idx="10245">
                  <c:v>2449.7034480000002</c:v>
                </c:pt>
                <c:pt idx="10246">
                  <c:v>2449.9447380000001</c:v>
                </c:pt>
                <c:pt idx="10247">
                  <c:v>2450.1856769999999</c:v>
                </c:pt>
                <c:pt idx="10248">
                  <c:v>2450.4266120000002</c:v>
                </c:pt>
                <c:pt idx="10249">
                  <c:v>2450.6661859999999</c:v>
                </c:pt>
                <c:pt idx="10250">
                  <c:v>2450.9061029999998</c:v>
                </c:pt>
                <c:pt idx="10251">
                  <c:v>2451.146886</c:v>
                </c:pt>
                <c:pt idx="10252">
                  <c:v>2451.3876869999999</c:v>
                </c:pt>
                <c:pt idx="10253">
                  <c:v>2451.6169450000002</c:v>
                </c:pt>
                <c:pt idx="10254">
                  <c:v>2451.8569499999999</c:v>
                </c:pt>
                <c:pt idx="10255">
                  <c:v>2452.0968079999998</c:v>
                </c:pt>
                <c:pt idx="10256">
                  <c:v>2452.3376960000001</c:v>
                </c:pt>
                <c:pt idx="10257">
                  <c:v>2452.5766840000001</c:v>
                </c:pt>
                <c:pt idx="10258">
                  <c:v>2452.8157809999998</c:v>
                </c:pt>
                <c:pt idx="10259">
                  <c:v>2453.0548469999999</c:v>
                </c:pt>
                <c:pt idx="10260">
                  <c:v>2453.2957070000002</c:v>
                </c:pt>
                <c:pt idx="10261">
                  <c:v>2453.534639</c:v>
                </c:pt>
                <c:pt idx="10262">
                  <c:v>2453.7736380000001</c:v>
                </c:pt>
                <c:pt idx="10263">
                  <c:v>2454.0125790000002</c:v>
                </c:pt>
                <c:pt idx="10264">
                  <c:v>2454.2522049999998</c:v>
                </c:pt>
                <c:pt idx="10265">
                  <c:v>2454.4945790000002</c:v>
                </c:pt>
                <c:pt idx="10266">
                  <c:v>2454.7355560000001</c:v>
                </c:pt>
                <c:pt idx="10267">
                  <c:v>2454.9765309999998</c:v>
                </c:pt>
                <c:pt idx="10268">
                  <c:v>2455.2163909999999</c:v>
                </c:pt>
                <c:pt idx="10269">
                  <c:v>2455.458854</c:v>
                </c:pt>
                <c:pt idx="10270">
                  <c:v>2455.6874189999999</c:v>
                </c:pt>
                <c:pt idx="10271">
                  <c:v>2455.929228</c:v>
                </c:pt>
                <c:pt idx="10272">
                  <c:v>2456.1692440000002</c:v>
                </c:pt>
                <c:pt idx="10273">
                  <c:v>2456.4118990000002</c:v>
                </c:pt>
                <c:pt idx="10274">
                  <c:v>2456.6500209999999</c:v>
                </c:pt>
                <c:pt idx="10275">
                  <c:v>2456.8880370000002</c:v>
                </c:pt>
                <c:pt idx="10276">
                  <c:v>2457.1263429999999</c:v>
                </c:pt>
                <c:pt idx="10277">
                  <c:v>2457.3655829999998</c:v>
                </c:pt>
                <c:pt idx="10278">
                  <c:v>2457.6048300000002</c:v>
                </c:pt>
                <c:pt idx="10279">
                  <c:v>2457.8430119999998</c:v>
                </c:pt>
                <c:pt idx="10280">
                  <c:v>2458.082531</c:v>
                </c:pt>
                <c:pt idx="10281">
                  <c:v>2458.323625</c:v>
                </c:pt>
                <c:pt idx="10282">
                  <c:v>2458.5628499999998</c:v>
                </c:pt>
                <c:pt idx="10283">
                  <c:v>2458.801007</c:v>
                </c:pt>
                <c:pt idx="10284">
                  <c:v>2459.0413450000001</c:v>
                </c:pt>
                <c:pt idx="10285">
                  <c:v>2459.279403</c:v>
                </c:pt>
                <c:pt idx="10286">
                  <c:v>2459.5187540000002</c:v>
                </c:pt>
                <c:pt idx="10287">
                  <c:v>2459.757955</c:v>
                </c:pt>
                <c:pt idx="10288">
                  <c:v>2459.9952739999999</c:v>
                </c:pt>
                <c:pt idx="10289">
                  <c:v>2460.235169</c:v>
                </c:pt>
                <c:pt idx="10290">
                  <c:v>2460.473176</c:v>
                </c:pt>
                <c:pt idx="10291">
                  <c:v>2460.7138949999999</c:v>
                </c:pt>
                <c:pt idx="10292">
                  <c:v>2460.9521909999999</c:v>
                </c:pt>
                <c:pt idx="10293">
                  <c:v>2461.1903400000001</c:v>
                </c:pt>
                <c:pt idx="10294">
                  <c:v>2461.4295900000002</c:v>
                </c:pt>
                <c:pt idx="10295">
                  <c:v>2461.6692699999999</c:v>
                </c:pt>
                <c:pt idx="10296">
                  <c:v>2461.9110409999998</c:v>
                </c:pt>
                <c:pt idx="10297">
                  <c:v>2462.1536420000002</c:v>
                </c:pt>
                <c:pt idx="10298">
                  <c:v>2462.3925960000001</c:v>
                </c:pt>
                <c:pt idx="10299">
                  <c:v>2462.6321520000001</c:v>
                </c:pt>
                <c:pt idx="10300">
                  <c:v>2462.870848</c:v>
                </c:pt>
                <c:pt idx="10301">
                  <c:v>2463.109723</c:v>
                </c:pt>
                <c:pt idx="10302">
                  <c:v>2463.3487700000001</c:v>
                </c:pt>
                <c:pt idx="10303">
                  <c:v>2463.5875919999999</c:v>
                </c:pt>
                <c:pt idx="10304">
                  <c:v>2463.8266629999998</c:v>
                </c:pt>
                <c:pt idx="10305">
                  <c:v>2464.065783</c:v>
                </c:pt>
                <c:pt idx="10306">
                  <c:v>2464.3048480000002</c:v>
                </c:pt>
                <c:pt idx="10307">
                  <c:v>2464.543897</c:v>
                </c:pt>
                <c:pt idx="10308">
                  <c:v>2464.7820499999998</c:v>
                </c:pt>
                <c:pt idx="10309">
                  <c:v>2465.0200749999999</c:v>
                </c:pt>
                <c:pt idx="10310">
                  <c:v>2465.2588890000002</c:v>
                </c:pt>
                <c:pt idx="10311">
                  <c:v>2465.4979619999999</c:v>
                </c:pt>
                <c:pt idx="10312">
                  <c:v>2465.73711</c:v>
                </c:pt>
                <c:pt idx="10313">
                  <c:v>2465.9770269999999</c:v>
                </c:pt>
                <c:pt idx="10314">
                  <c:v>2466.2170110000002</c:v>
                </c:pt>
                <c:pt idx="10315">
                  <c:v>2466.4578259999998</c:v>
                </c:pt>
                <c:pt idx="10316">
                  <c:v>2466.6988110000002</c:v>
                </c:pt>
                <c:pt idx="10317">
                  <c:v>2466.9397260000001</c:v>
                </c:pt>
                <c:pt idx="10318">
                  <c:v>2467.1794249999998</c:v>
                </c:pt>
                <c:pt idx="10319">
                  <c:v>2467.411333</c:v>
                </c:pt>
                <c:pt idx="10320">
                  <c:v>2467.6493909999999</c:v>
                </c:pt>
                <c:pt idx="10321">
                  <c:v>2467.8892209999999</c:v>
                </c:pt>
                <c:pt idx="10322">
                  <c:v>2468.1286209999998</c:v>
                </c:pt>
                <c:pt idx="10323">
                  <c:v>2468.3695720000001</c:v>
                </c:pt>
                <c:pt idx="10324">
                  <c:v>2468.609367</c:v>
                </c:pt>
                <c:pt idx="10325">
                  <c:v>2468.8492740000002</c:v>
                </c:pt>
                <c:pt idx="10326">
                  <c:v>2469.089305</c:v>
                </c:pt>
                <c:pt idx="10327">
                  <c:v>2469.3290470000002</c:v>
                </c:pt>
                <c:pt idx="10328">
                  <c:v>2469.5679909999999</c:v>
                </c:pt>
                <c:pt idx="10329">
                  <c:v>2469.806407</c:v>
                </c:pt>
                <c:pt idx="10330">
                  <c:v>2470.0456359999998</c:v>
                </c:pt>
                <c:pt idx="10331">
                  <c:v>2470.2834330000001</c:v>
                </c:pt>
                <c:pt idx="10332">
                  <c:v>2470.5214409999999</c:v>
                </c:pt>
                <c:pt idx="10333">
                  <c:v>2470.7637279999999</c:v>
                </c:pt>
                <c:pt idx="10334">
                  <c:v>2471.002884</c:v>
                </c:pt>
                <c:pt idx="10335">
                  <c:v>2471.24154</c:v>
                </c:pt>
                <c:pt idx="10336">
                  <c:v>2471.4803569999999</c:v>
                </c:pt>
                <c:pt idx="10337">
                  <c:v>2471.7190439999999</c:v>
                </c:pt>
                <c:pt idx="10338">
                  <c:v>2471.9588960000001</c:v>
                </c:pt>
                <c:pt idx="10339">
                  <c:v>2472.1997569999999</c:v>
                </c:pt>
                <c:pt idx="10340">
                  <c:v>2472.4387839999999</c:v>
                </c:pt>
                <c:pt idx="10341">
                  <c:v>2472.6777499999998</c:v>
                </c:pt>
                <c:pt idx="10342">
                  <c:v>2472.916917</c:v>
                </c:pt>
                <c:pt idx="10343">
                  <c:v>2473.1577360000001</c:v>
                </c:pt>
                <c:pt idx="10344">
                  <c:v>2473.3987099999999</c:v>
                </c:pt>
                <c:pt idx="10345">
                  <c:v>2473.6353340000001</c:v>
                </c:pt>
                <c:pt idx="10346">
                  <c:v>2473.8747669999998</c:v>
                </c:pt>
                <c:pt idx="10347">
                  <c:v>2474.115636</c:v>
                </c:pt>
                <c:pt idx="10348">
                  <c:v>2474.3566099999998</c:v>
                </c:pt>
                <c:pt idx="10349">
                  <c:v>2474.5962180000001</c:v>
                </c:pt>
                <c:pt idx="10350">
                  <c:v>2474.836045</c:v>
                </c:pt>
                <c:pt idx="10351">
                  <c:v>2475.076642</c:v>
                </c:pt>
                <c:pt idx="10352">
                  <c:v>2475.3144000000002</c:v>
                </c:pt>
                <c:pt idx="10353">
                  <c:v>2475.554009</c:v>
                </c:pt>
                <c:pt idx="10354">
                  <c:v>2475.7929210000002</c:v>
                </c:pt>
                <c:pt idx="10355">
                  <c:v>2476.0323760000001</c:v>
                </c:pt>
                <c:pt idx="10356">
                  <c:v>2476.2700519999999</c:v>
                </c:pt>
                <c:pt idx="10357">
                  <c:v>2476.5087739999999</c:v>
                </c:pt>
                <c:pt idx="10358">
                  <c:v>2476.7476510000001</c:v>
                </c:pt>
                <c:pt idx="10359">
                  <c:v>2476.986645</c:v>
                </c:pt>
                <c:pt idx="10360">
                  <c:v>2477.2258649999999</c:v>
                </c:pt>
                <c:pt idx="10361">
                  <c:v>2477.4645639999999</c:v>
                </c:pt>
                <c:pt idx="10362">
                  <c:v>2477.7023519999998</c:v>
                </c:pt>
                <c:pt idx="10363">
                  <c:v>2477.9420500000001</c:v>
                </c:pt>
                <c:pt idx="10364">
                  <c:v>2478.1801740000001</c:v>
                </c:pt>
                <c:pt idx="10365">
                  <c:v>2478.4207540000002</c:v>
                </c:pt>
                <c:pt idx="10366">
                  <c:v>2478.659725</c:v>
                </c:pt>
                <c:pt idx="10367">
                  <c:v>2478.9006169999998</c:v>
                </c:pt>
                <c:pt idx="10368">
                  <c:v>2479.139709</c:v>
                </c:pt>
                <c:pt idx="10369">
                  <c:v>2479.3792250000001</c:v>
                </c:pt>
                <c:pt idx="10370">
                  <c:v>2479.619893</c:v>
                </c:pt>
                <c:pt idx="10371">
                  <c:v>2479.8587269999998</c:v>
                </c:pt>
                <c:pt idx="10372">
                  <c:v>2480.097675</c:v>
                </c:pt>
                <c:pt idx="10373">
                  <c:v>2480.3366259999998</c:v>
                </c:pt>
                <c:pt idx="10374">
                  <c:v>2480.5757640000002</c:v>
                </c:pt>
                <c:pt idx="10375">
                  <c:v>2480.8146790000001</c:v>
                </c:pt>
                <c:pt idx="10376">
                  <c:v>2481.0557060000001</c:v>
                </c:pt>
                <c:pt idx="10377">
                  <c:v>2481.2953539999999</c:v>
                </c:pt>
                <c:pt idx="10378">
                  <c:v>2481.5352090000001</c:v>
                </c:pt>
                <c:pt idx="10379">
                  <c:v>2481.7775470000001</c:v>
                </c:pt>
                <c:pt idx="10380">
                  <c:v>2482.0174299999999</c:v>
                </c:pt>
                <c:pt idx="10381">
                  <c:v>2482.2550190000002</c:v>
                </c:pt>
                <c:pt idx="10382">
                  <c:v>2482.4939410000002</c:v>
                </c:pt>
                <c:pt idx="10383">
                  <c:v>2482.731781</c:v>
                </c:pt>
                <c:pt idx="10384">
                  <c:v>2482.9709429999998</c:v>
                </c:pt>
                <c:pt idx="10385">
                  <c:v>2483.2089700000001</c:v>
                </c:pt>
                <c:pt idx="10386">
                  <c:v>2483.4468940000002</c:v>
                </c:pt>
                <c:pt idx="10387">
                  <c:v>2483.6858560000001</c:v>
                </c:pt>
                <c:pt idx="10388">
                  <c:v>2483.9249580000001</c:v>
                </c:pt>
                <c:pt idx="10389">
                  <c:v>2484.164683</c:v>
                </c:pt>
                <c:pt idx="10390">
                  <c:v>2484.4038009999999</c:v>
                </c:pt>
                <c:pt idx="10391">
                  <c:v>2484.6427370000001</c:v>
                </c:pt>
                <c:pt idx="10392">
                  <c:v>2484.881781</c:v>
                </c:pt>
                <c:pt idx="10393">
                  <c:v>2485.1209039999999</c:v>
                </c:pt>
                <c:pt idx="10394">
                  <c:v>2485.3471330000002</c:v>
                </c:pt>
                <c:pt idx="10395">
                  <c:v>2485.5883800000001</c:v>
                </c:pt>
                <c:pt idx="10396">
                  <c:v>2485.8289479999999</c:v>
                </c:pt>
                <c:pt idx="10397">
                  <c:v>2486.06745</c:v>
                </c:pt>
                <c:pt idx="10398">
                  <c:v>2486.3071190000001</c:v>
                </c:pt>
                <c:pt idx="10399">
                  <c:v>2486.5477559999999</c:v>
                </c:pt>
                <c:pt idx="10400">
                  <c:v>2486.786619</c:v>
                </c:pt>
                <c:pt idx="10401">
                  <c:v>2487.0243439999999</c:v>
                </c:pt>
                <c:pt idx="10402">
                  <c:v>2487.2640569999999</c:v>
                </c:pt>
                <c:pt idx="10403">
                  <c:v>2487.5023040000001</c:v>
                </c:pt>
                <c:pt idx="10404">
                  <c:v>2487.7417519999999</c:v>
                </c:pt>
                <c:pt idx="10405">
                  <c:v>2487.9809359999999</c:v>
                </c:pt>
                <c:pt idx="10406">
                  <c:v>2488.218754</c:v>
                </c:pt>
                <c:pt idx="10407">
                  <c:v>2488.4578959999999</c:v>
                </c:pt>
                <c:pt idx="10408">
                  <c:v>2488.6960170000002</c:v>
                </c:pt>
                <c:pt idx="10409">
                  <c:v>2488.9360230000002</c:v>
                </c:pt>
                <c:pt idx="10410">
                  <c:v>2489.173288</c:v>
                </c:pt>
                <c:pt idx="10411">
                  <c:v>2489.4122189999998</c:v>
                </c:pt>
                <c:pt idx="10412">
                  <c:v>2489.650259</c:v>
                </c:pt>
                <c:pt idx="10413">
                  <c:v>2489.8926379999998</c:v>
                </c:pt>
                <c:pt idx="10414">
                  <c:v>2490.1318700000002</c:v>
                </c:pt>
                <c:pt idx="10415">
                  <c:v>2490.3709840000001</c:v>
                </c:pt>
                <c:pt idx="10416">
                  <c:v>2490.6081290000002</c:v>
                </c:pt>
                <c:pt idx="10417">
                  <c:v>2490.848978</c:v>
                </c:pt>
                <c:pt idx="10418">
                  <c:v>2491.0889109999998</c:v>
                </c:pt>
                <c:pt idx="10419">
                  <c:v>2491.329604</c:v>
                </c:pt>
                <c:pt idx="10420">
                  <c:v>2491.5687170000001</c:v>
                </c:pt>
                <c:pt idx="10421">
                  <c:v>2491.8082509999999</c:v>
                </c:pt>
                <c:pt idx="10422">
                  <c:v>2492.0480250000001</c:v>
                </c:pt>
                <c:pt idx="10423">
                  <c:v>2492.2873970000001</c:v>
                </c:pt>
                <c:pt idx="10424">
                  <c:v>2492.5271320000002</c:v>
                </c:pt>
                <c:pt idx="10425">
                  <c:v>2492.757165</c:v>
                </c:pt>
                <c:pt idx="10426">
                  <c:v>2492.997226</c:v>
                </c:pt>
                <c:pt idx="10427">
                  <c:v>2493.239857</c:v>
                </c:pt>
                <c:pt idx="10428">
                  <c:v>2493.4788330000001</c:v>
                </c:pt>
                <c:pt idx="10429">
                  <c:v>2493.719533</c:v>
                </c:pt>
                <c:pt idx="10430">
                  <c:v>2493.9606140000001</c:v>
                </c:pt>
                <c:pt idx="10431">
                  <c:v>2494.2004040000002</c:v>
                </c:pt>
                <c:pt idx="10432">
                  <c:v>2494.440243</c:v>
                </c:pt>
                <c:pt idx="10433">
                  <c:v>2494.678167</c:v>
                </c:pt>
                <c:pt idx="10434">
                  <c:v>2494.916158</c:v>
                </c:pt>
                <c:pt idx="10435">
                  <c:v>2495.1541849999999</c:v>
                </c:pt>
                <c:pt idx="10436">
                  <c:v>2495.3922470000002</c:v>
                </c:pt>
                <c:pt idx="10437">
                  <c:v>2495.6329529999998</c:v>
                </c:pt>
                <c:pt idx="10438">
                  <c:v>2495.8700319999998</c:v>
                </c:pt>
                <c:pt idx="10439">
                  <c:v>2496.1081490000001</c:v>
                </c:pt>
                <c:pt idx="10440">
                  <c:v>2496.34627</c:v>
                </c:pt>
                <c:pt idx="10441">
                  <c:v>2496.5860039999998</c:v>
                </c:pt>
                <c:pt idx="10442">
                  <c:v>2496.826818</c:v>
                </c:pt>
                <c:pt idx="10443">
                  <c:v>2497.0677009999999</c:v>
                </c:pt>
                <c:pt idx="10444">
                  <c:v>2497.3073979999999</c:v>
                </c:pt>
                <c:pt idx="10445">
                  <c:v>2497.5471470000002</c:v>
                </c:pt>
                <c:pt idx="10446">
                  <c:v>2497.7767800000001</c:v>
                </c:pt>
                <c:pt idx="10447">
                  <c:v>2498.0263620000001</c:v>
                </c:pt>
                <c:pt idx="10448">
                  <c:v>2498.2559120000001</c:v>
                </c:pt>
                <c:pt idx="10449">
                  <c:v>2498.4941210000002</c:v>
                </c:pt>
                <c:pt idx="10450">
                  <c:v>2498.744686</c:v>
                </c:pt>
                <c:pt idx="10451">
                  <c:v>2498.9732180000001</c:v>
                </c:pt>
                <c:pt idx="10452">
                  <c:v>2499.2125420000002</c:v>
                </c:pt>
                <c:pt idx="10453">
                  <c:v>2499.4628680000001</c:v>
                </c:pt>
                <c:pt idx="10454">
                  <c:v>2499.7018899999998</c:v>
                </c:pt>
                <c:pt idx="10455">
                  <c:v>2499.9409000000001</c:v>
                </c:pt>
                <c:pt idx="10456">
                  <c:v>2500.1791250000001</c:v>
                </c:pt>
                <c:pt idx="10457">
                  <c:v>2500.4171179999998</c:v>
                </c:pt>
                <c:pt idx="10458">
                  <c:v>2500.6552799999999</c:v>
                </c:pt>
                <c:pt idx="10459">
                  <c:v>2500.8932589999999</c:v>
                </c:pt>
                <c:pt idx="10460">
                  <c:v>2501.1325860000002</c:v>
                </c:pt>
                <c:pt idx="10461">
                  <c:v>2501.3723559999999</c:v>
                </c:pt>
                <c:pt idx="10462">
                  <c:v>2501.6123729999999</c:v>
                </c:pt>
                <c:pt idx="10463">
                  <c:v>2501.8504419999999</c:v>
                </c:pt>
                <c:pt idx="10464">
                  <c:v>2502.0915319999999</c:v>
                </c:pt>
                <c:pt idx="10465">
                  <c:v>2502.3313149999999</c:v>
                </c:pt>
                <c:pt idx="10466">
                  <c:v>2502.5609009999998</c:v>
                </c:pt>
                <c:pt idx="10467">
                  <c:v>2502.8018339999999</c:v>
                </c:pt>
                <c:pt idx="10468">
                  <c:v>2503.042187</c:v>
                </c:pt>
                <c:pt idx="10469">
                  <c:v>2503.2848869999998</c:v>
                </c:pt>
                <c:pt idx="10470">
                  <c:v>2503.5456629999999</c:v>
                </c:pt>
                <c:pt idx="10471">
                  <c:v>2503.78469</c:v>
                </c:pt>
                <c:pt idx="10472">
                  <c:v>2504.0238089999998</c:v>
                </c:pt>
                <c:pt idx="10473">
                  <c:v>2504.2626369999998</c:v>
                </c:pt>
                <c:pt idx="10474">
                  <c:v>2504.5016900000001</c:v>
                </c:pt>
                <c:pt idx="10475">
                  <c:v>2504.7406089999999</c:v>
                </c:pt>
                <c:pt idx="10476">
                  <c:v>2504.9816999999998</c:v>
                </c:pt>
                <c:pt idx="10477">
                  <c:v>2505.2226019999998</c:v>
                </c:pt>
                <c:pt idx="10478">
                  <c:v>2505.4623580000002</c:v>
                </c:pt>
                <c:pt idx="10479">
                  <c:v>2505.69355</c:v>
                </c:pt>
                <c:pt idx="10480">
                  <c:v>2505.9346479999999</c:v>
                </c:pt>
                <c:pt idx="10481">
                  <c:v>2506.1738949999999</c:v>
                </c:pt>
                <c:pt idx="10482">
                  <c:v>2506.4127950000002</c:v>
                </c:pt>
                <c:pt idx="10483">
                  <c:v>2506.6503889999999</c:v>
                </c:pt>
                <c:pt idx="10484">
                  <c:v>2506.8884090000001</c:v>
                </c:pt>
                <c:pt idx="10485">
                  <c:v>2507.1301720000001</c:v>
                </c:pt>
                <c:pt idx="10486">
                  <c:v>2507.3727370000001</c:v>
                </c:pt>
                <c:pt idx="10487">
                  <c:v>2507.6122599999999</c:v>
                </c:pt>
                <c:pt idx="10488">
                  <c:v>2507.8547170000002</c:v>
                </c:pt>
                <c:pt idx="10489">
                  <c:v>2508.0943269999998</c:v>
                </c:pt>
                <c:pt idx="10490">
                  <c:v>2508.3255349999999</c:v>
                </c:pt>
                <c:pt idx="10491">
                  <c:v>2508.5652730000002</c:v>
                </c:pt>
                <c:pt idx="10492">
                  <c:v>2508.8051169999999</c:v>
                </c:pt>
                <c:pt idx="10493">
                  <c:v>2509.0459660000001</c:v>
                </c:pt>
                <c:pt idx="10494">
                  <c:v>2509.2856179999999</c:v>
                </c:pt>
                <c:pt idx="10495">
                  <c:v>2509.525318</c:v>
                </c:pt>
                <c:pt idx="10496">
                  <c:v>2509.765907</c:v>
                </c:pt>
                <c:pt idx="10497">
                  <c:v>2510.0065770000001</c:v>
                </c:pt>
                <c:pt idx="10498">
                  <c:v>2510.2441410000001</c:v>
                </c:pt>
                <c:pt idx="10499">
                  <c:v>2510.486539</c:v>
                </c:pt>
                <c:pt idx="10500">
                  <c:v>2510.7255380000001</c:v>
                </c:pt>
                <c:pt idx="10501">
                  <c:v>2510.9634040000001</c:v>
                </c:pt>
                <c:pt idx="10502">
                  <c:v>2511.2030260000001</c:v>
                </c:pt>
                <c:pt idx="10503">
                  <c:v>2511.4435549999998</c:v>
                </c:pt>
                <c:pt idx="10504">
                  <c:v>2511.6814129999998</c:v>
                </c:pt>
                <c:pt idx="10505">
                  <c:v>2511.9125880000001</c:v>
                </c:pt>
                <c:pt idx="10506">
                  <c:v>2512.151844</c:v>
                </c:pt>
                <c:pt idx="10507">
                  <c:v>2512.378244</c:v>
                </c:pt>
                <c:pt idx="10508">
                  <c:v>2512.6162760000002</c:v>
                </c:pt>
                <c:pt idx="10509">
                  <c:v>2512.8569520000001</c:v>
                </c:pt>
                <c:pt idx="10510">
                  <c:v>2513.0941240000002</c:v>
                </c:pt>
                <c:pt idx="10511">
                  <c:v>2513.3348329999999</c:v>
                </c:pt>
                <c:pt idx="10512">
                  <c:v>2513.5730119999998</c:v>
                </c:pt>
                <c:pt idx="10513">
                  <c:v>2513.8119769999998</c:v>
                </c:pt>
                <c:pt idx="10514">
                  <c:v>2514.0490850000001</c:v>
                </c:pt>
                <c:pt idx="10515">
                  <c:v>2514.2896070000002</c:v>
                </c:pt>
                <c:pt idx="10516">
                  <c:v>2514.5287010000002</c:v>
                </c:pt>
                <c:pt idx="10517">
                  <c:v>2514.769714</c:v>
                </c:pt>
                <c:pt idx="10518">
                  <c:v>2515.0081300000002</c:v>
                </c:pt>
                <c:pt idx="10519">
                  <c:v>2515.2505489999999</c:v>
                </c:pt>
                <c:pt idx="10520">
                  <c:v>2515.4904200000001</c:v>
                </c:pt>
                <c:pt idx="10521">
                  <c:v>2515.730141</c:v>
                </c:pt>
                <c:pt idx="10522">
                  <c:v>2515.970863</c:v>
                </c:pt>
                <c:pt idx="10523">
                  <c:v>2516.2103739999998</c:v>
                </c:pt>
                <c:pt idx="10524">
                  <c:v>2516.4481489999998</c:v>
                </c:pt>
                <c:pt idx="10525">
                  <c:v>2516.6782360000002</c:v>
                </c:pt>
                <c:pt idx="10526">
                  <c:v>2516.91966</c:v>
                </c:pt>
                <c:pt idx="10527">
                  <c:v>2517.1608740000001</c:v>
                </c:pt>
                <c:pt idx="10528">
                  <c:v>2517.399191</c:v>
                </c:pt>
                <c:pt idx="10529">
                  <c:v>2517.6398840000002</c:v>
                </c:pt>
                <c:pt idx="10530">
                  <c:v>2517.878976</c:v>
                </c:pt>
                <c:pt idx="10531">
                  <c:v>2518.1161579999998</c:v>
                </c:pt>
                <c:pt idx="10532">
                  <c:v>2518.3569459999999</c:v>
                </c:pt>
                <c:pt idx="10533">
                  <c:v>2518.5965670000001</c:v>
                </c:pt>
                <c:pt idx="10534">
                  <c:v>2518.8356789999998</c:v>
                </c:pt>
                <c:pt idx="10535">
                  <c:v>2519.0748229999999</c:v>
                </c:pt>
                <c:pt idx="10536">
                  <c:v>2519.3139820000001</c:v>
                </c:pt>
                <c:pt idx="10537">
                  <c:v>2519.553938</c:v>
                </c:pt>
                <c:pt idx="10538">
                  <c:v>2519.7922210000002</c:v>
                </c:pt>
                <c:pt idx="10539">
                  <c:v>2520.0320999999999</c:v>
                </c:pt>
                <c:pt idx="10540">
                  <c:v>2520.2745500000001</c:v>
                </c:pt>
                <c:pt idx="10541">
                  <c:v>2520.5141370000001</c:v>
                </c:pt>
                <c:pt idx="10542">
                  <c:v>2520.754809</c:v>
                </c:pt>
                <c:pt idx="10543">
                  <c:v>2520.9935879999998</c:v>
                </c:pt>
                <c:pt idx="10544">
                  <c:v>2521.233424</c:v>
                </c:pt>
                <c:pt idx="10545">
                  <c:v>2521.4731550000001</c:v>
                </c:pt>
                <c:pt idx="10546">
                  <c:v>2521.7139029999998</c:v>
                </c:pt>
                <c:pt idx="10547">
                  <c:v>2521.9423889999998</c:v>
                </c:pt>
                <c:pt idx="10548">
                  <c:v>2522.1843309999999</c:v>
                </c:pt>
                <c:pt idx="10549">
                  <c:v>2522.4288879999999</c:v>
                </c:pt>
                <c:pt idx="10550">
                  <c:v>2522.667938</c:v>
                </c:pt>
                <c:pt idx="10551">
                  <c:v>2522.9088040000001</c:v>
                </c:pt>
                <c:pt idx="10552">
                  <c:v>2523.1479079999999</c:v>
                </c:pt>
                <c:pt idx="10553">
                  <c:v>2523.3885869999999</c:v>
                </c:pt>
                <c:pt idx="10554">
                  <c:v>2523.6283170000002</c:v>
                </c:pt>
                <c:pt idx="10555">
                  <c:v>2523.859551</c:v>
                </c:pt>
                <c:pt idx="10556">
                  <c:v>2524.1005960000002</c:v>
                </c:pt>
                <c:pt idx="10557">
                  <c:v>2524.3420700000001</c:v>
                </c:pt>
                <c:pt idx="10558">
                  <c:v>2524.582766</c:v>
                </c:pt>
                <c:pt idx="10559">
                  <c:v>2524.8222940000001</c:v>
                </c:pt>
                <c:pt idx="10560">
                  <c:v>2525.0646190000002</c:v>
                </c:pt>
                <c:pt idx="10561">
                  <c:v>2525.3046749999999</c:v>
                </c:pt>
                <c:pt idx="10562">
                  <c:v>2525.5441580000002</c:v>
                </c:pt>
                <c:pt idx="10563">
                  <c:v>2525.7740530000001</c:v>
                </c:pt>
                <c:pt idx="10564">
                  <c:v>2526.0148089999998</c:v>
                </c:pt>
                <c:pt idx="10565">
                  <c:v>2526.2524020000001</c:v>
                </c:pt>
                <c:pt idx="10566">
                  <c:v>2526.4929929999998</c:v>
                </c:pt>
                <c:pt idx="10567">
                  <c:v>2526.7305550000001</c:v>
                </c:pt>
                <c:pt idx="10568">
                  <c:v>2526.9695430000002</c:v>
                </c:pt>
                <c:pt idx="10569">
                  <c:v>2527.207429</c:v>
                </c:pt>
                <c:pt idx="10570">
                  <c:v>2527.4577730000001</c:v>
                </c:pt>
                <c:pt idx="10571">
                  <c:v>2527.6952350000001</c:v>
                </c:pt>
                <c:pt idx="10572">
                  <c:v>2527.9330289999998</c:v>
                </c:pt>
                <c:pt idx="10573">
                  <c:v>2528.1736729999998</c:v>
                </c:pt>
                <c:pt idx="10574">
                  <c:v>2528.4126099999999</c:v>
                </c:pt>
                <c:pt idx="10575">
                  <c:v>2528.652169</c:v>
                </c:pt>
                <c:pt idx="10576">
                  <c:v>2528.890054</c:v>
                </c:pt>
                <c:pt idx="10577">
                  <c:v>2529.1307919999999</c:v>
                </c:pt>
                <c:pt idx="10578">
                  <c:v>2529.3697299999999</c:v>
                </c:pt>
                <c:pt idx="10579">
                  <c:v>2529.6085269999999</c:v>
                </c:pt>
                <c:pt idx="10580">
                  <c:v>2529.8481630000001</c:v>
                </c:pt>
                <c:pt idx="10581">
                  <c:v>2530.090584</c:v>
                </c:pt>
                <c:pt idx="10582">
                  <c:v>2530.3281299999999</c:v>
                </c:pt>
                <c:pt idx="10583">
                  <c:v>2530.5582829999998</c:v>
                </c:pt>
                <c:pt idx="10584">
                  <c:v>2530.7982310000002</c:v>
                </c:pt>
                <c:pt idx="10585">
                  <c:v>2531.0408969999999</c:v>
                </c:pt>
                <c:pt idx="10586">
                  <c:v>2531.281606</c:v>
                </c:pt>
                <c:pt idx="10587">
                  <c:v>2531.5212160000001</c:v>
                </c:pt>
                <c:pt idx="10588">
                  <c:v>2531.7616979999998</c:v>
                </c:pt>
                <c:pt idx="10589">
                  <c:v>2532.00126</c:v>
                </c:pt>
                <c:pt idx="10590">
                  <c:v>2532.240444</c:v>
                </c:pt>
                <c:pt idx="10591">
                  <c:v>2532.4704320000001</c:v>
                </c:pt>
                <c:pt idx="10592">
                  <c:v>2532.7102559999998</c:v>
                </c:pt>
                <c:pt idx="10593">
                  <c:v>2532.9526949999999</c:v>
                </c:pt>
                <c:pt idx="10594">
                  <c:v>2533.1916849999998</c:v>
                </c:pt>
                <c:pt idx="10595">
                  <c:v>2533.4312300000001</c:v>
                </c:pt>
                <c:pt idx="10596">
                  <c:v>2533.6718219999998</c:v>
                </c:pt>
                <c:pt idx="10597">
                  <c:v>2533.9126139999998</c:v>
                </c:pt>
                <c:pt idx="10598">
                  <c:v>2534.1536169999999</c:v>
                </c:pt>
                <c:pt idx="10599">
                  <c:v>2534.393176</c:v>
                </c:pt>
                <c:pt idx="10600">
                  <c:v>2534.6337370000001</c:v>
                </c:pt>
                <c:pt idx="10601">
                  <c:v>2534.8739909999999</c:v>
                </c:pt>
                <c:pt idx="10602">
                  <c:v>2535.1124199999999</c:v>
                </c:pt>
                <c:pt idx="10603">
                  <c:v>2535.3424049999999</c:v>
                </c:pt>
                <c:pt idx="10604">
                  <c:v>2535.5848339999998</c:v>
                </c:pt>
                <c:pt idx="10605">
                  <c:v>2535.8243689999999</c:v>
                </c:pt>
                <c:pt idx="10606">
                  <c:v>2536.0642590000002</c:v>
                </c:pt>
                <c:pt idx="10607">
                  <c:v>2536.3046530000001</c:v>
                </c:pt>
                <c:pt idx="10608">
                  <c:v>2536.5442090000001</c:v>
                </c:pt>
                <c:pt idx="10609">
                  <c:v>2536.7853140000002</c:v>
                </c:pt>
                <c:pt idx="10610">
                  <c:v>2537.0259930000002</c:v>
                </c:pt>
                <c:pt idx="10611">
                  <c:v>2537.2641060000001</c:v>
                </c:pt>
                <c:pt idx="10612">
                  <c:v>2537.4942930000002</c:v>
                </c:pt>
                <c:pt idx="10613">
                  <c:v>2537.7340429999999</c:v>
                </c:pt>
                <c:pt idx="10614">
                  <c:v>2537.9747860000002</c:v>
                </c:pt>
                <c:pt idx="10615">
                  <c:v>2538.2156180000002</c:v>
                </c:pt>
                <c:pt idx="10616">
                  <c:v>2538.455328</c:v>
                </c:pt>
                <c:pt idx="10617">
                  <c:v>2538.6975710000002</c:v>
                </c:pt>
                <c:pt idx="10618">
                  <c:v>2538.9370600000002</c:v>
                </c:pt>
                <c:pt idx="10619">
                  <c:v>2539.1776340000001</c:v>
                </c:pt>
                <c:pt idx="10620">
                  <c:v>2539.417085</c:v>
                </c:pt>
                <c:pt idx="10621">
                  <c:v>2539.6452140000001</c:v>
                </c:pt>
                <c:pt idx="10622">
                  <c:v>2539.885878</c:v>
                </c:pt>
                <c:pt idx="10623">
                  <c:v>2540.1267480000001</c:v>
                </c:pt>
                <c:pt idx="10624">
                  <c:v>2540.3676559999999</c:v>
                </c:pt>
                <c:pt idx="10625">
                  <c:v>2540.6071320000001</c:v>
                </c:pt>
                <c:pt idx="10626">
                  <c:v>2540.849561</c:v>
                </c:pt>
                <c:pt idx="10627">
                  <c:v>2541.089054</c:v>
                </c:pt>
                <c:pt idx="10628">
                  <c:v>2541.3296049999999</c:v>
                </c:pt>
                <c:pt idx="10629">
                  <c:v>2541.5699639999998</c:v>
                </c:pt>
                <c:pt idx="10630">
                  <c:v>2541.8095929999999</c:v>
                </c:pt>
                <c:pt idx="10631">
                  <c:v>2542.0493419999998</c:v>
                </c:pt>
                <c:pt idx="10632">
                  <c:v>2542.287057</c:v>
                </c:pt>
                <c:pt idx="10633">
                  <c:v>2542.5264480000001</c:v>
                </c:pt>
                <c:pt idx="10634">
                  <c:v>2542.764169</c:v>
                </c:pt>
                <c:pt idx="10635">
                  <c:v>2542.9944420000002</c:v>
                </c:pt>
                <c:pt idx="10636">
                  <c:v>2543.2357299999999</c:v>
                </c:pt>
                <c:pt idx="10637">
                  <c:v>2543.4767059999999</c:v>
                </c:pt>
                <c:pt idx="10638">
                  <c:v>2543.7176599999998</c:v>
                </c:pt>
                <c:pt idx="10639">
                  <c:v>2543.9573789999999</c:v>
                </c:pt>
                <c:pt idx="10640">
                  <c:v>2544.1992019999998</c:v>
                </c:pt>
                <c:pt idx="10641">
                  <c:v>2544.4312759999998</c:v>
                </c:pt>
                <c:pt idx="10642">
                  <c:v>2544.675776</c:v>
                </c:pt>
                <c:pt idx="10643">
                  <c:v>2544.9166279999999</c:v>
                </c:pt>
                <c:pt idx="10644">
                  <c:v>2545.1575889999999</c:v>
                </c:pt>
                <c:pt idx="10645">
                  <c:v>2545.3971809999998</c:v>
                </c:pt>
                <c:pt idx="10646">
                  <c:v>2545.6359440000001</c:v>
                </c:pt>
                <c:pt idx="10647">
                  <c:v>2545.8735959999999</c:v>
                </c:pt>
                <c:pt idx="10648">
                  <c:v>2546.1127969999998</c:v>
                </c:pt>
                <c:pt idx="10649">
                  <c:v>2546.3517419999998</c:v>
                </c:pt>
                <c:pt idx="10650">
                  <c:v>2546.5925419999999</c:v>
                </c:pt>
                <c:pt idx="10651">
                  <c:v>2546.8348719999999</c:v>
                </c:pt>
                <c:pt idx="10652">
                  <c:v>2547.0634519999999</c:v>
                </c:pt>
                <c:pt idx="10653">
                  <c:v>2547.3059189999999</c:v>
                </c:pt>
                <c:pt idx="10654">
                  <c:v>2547.546879</c:v>
                </c:pt>
                <c:pt idx="10655">
                  <c:v>2547.787781</c:v>
                </c:pt>
                <c:pt idx="10656">
                  <c:v>2548.0280160000002</c:v>
                </c:pt>
                <c:pt idx="10657">
                  <c:v>2548.2685780000002</c:v>
                </c:pt>
                <c:pt idx="10658">
                  <c:v>2548.5064179999999</c:v>
                </c:pt>
                <c:pt idx="10659">
                  <c:v>2548.748646</c:v>
                </c:pt>
                <c:pt idx="10660">
                  <c:v>2548.9876960000001</c:v>
                </c:pt>
                <c:pt idx="10661">
                  <c:v>2549.2266589999999</c:v>
                </c:pt>
                <c:pt idx="10662">
                  <c:v>2549.4663890000002</c:v>
                </c:pt>
                <c:pt idx="10663">
                  <c:v>2549.7069860000001</c:v>
                </c:pt>
                <c:pt idx="10664">
                  <c:v>2549.9467709999999</c:v>
                </c:pt>
                <c:pt idx="10665">
                  <c:v>2550.1858179999999</c:v>
                </c:pt>
                <c:pt idx="10666">
                  <c:v>2550.4248080000002</c:v>
                </c:pt>
                <c:pt idx="10667">
                  <c:v>2550.6635289999999</c:v>
                </c:pt>
                <c:pt idx="10668">
                  <c:v>2550.9014109999998</c:v>
                </c:pt>
                <c:pt idx="10669">
                  <c:v>2551.1419329999999</c:v>
                </c:pt>
                <c:pt idx="10670">
                  <c:v>2551.382564</c:v>
                </c:pt>
                <c:pt idx="10671">
                  <c:v>2551.6201500000002</c:v>
                </c:pt>
                <c:pt idx="10672">
                  <c:v>2551.8589179999999</c:v>
                </c:pt>
                <c:pt idx="10673">
                  <c:v>2552.0995910000001</c:v>
                </c:pt>
                <c:pt idx="10674">
                  <c:v>2552.3391889999998</c:v>
                </c:pt>
                <c:pt idx="10675">
                  <c:v>2552.5804419999999</c:v>
                </c:pt>
                <c:pt idx="10676">
                  <c:v>2552.8098049999999</c:v>
                </c:pt>
                <c:pt idx="10677">
                  <c:v>2553.0591890000001</c:v>
                </c:pt>
                <c:pt idx="10678">
                  <c:v>2553.2892200000001</c:v>
                </c:pt>
                <c:pt idx="10679">
                  <c:v>2553.531688</c:v>
                </c:pt>
                <c:pt idx="10680">
                  <c:v>2553.7706069999999</c:v>
                </c:pt>
                <c:pt idx="10681">
                  <c:v>2554.0102729999999</c:v>
                </c:pt>
                <c:pt idx="10682">
                  <c:v>2554.2514230000002</c:v>
                </c:pt>
                <c:pt idx="10683">
                  <c:v>2554.493708</c:v>
                </c:pt>
                <c:pt idx="10684">
                  <c:v>2554.7325369999999</c:v>
                </c:pt>
                <c:pt idx="10685">
                  <c:v>2554.9636930000001</c:v>
                </c:pt>
                <c:pt idx="10686">
                  <c:v>2555.2047459999999</c:v>
                </c:pt>
                <c:pt idx="10687">
                  <c:v>2555.4455760000001</c:v>
                </c:pt>
                <c:pt idx="10688">
                  <c:v>2555.6853489999999</c:v>
                </c:pt>
                <c:pt idx="10689">
                  <c:v>2555.9277910000001</c:v>
                </c:pt>
                <c:pt idx="10690">
                  <c:v>2556.1673390000001</c:v>
                </c:pt>
                <c:pt idx="10691">
                  <c:v>2556.4096060000002</c:v>
                </c:pt>
                <c:pt idx="10692">
                  <c:v>2556.6473460000002</c:v>
                </c:pt>
                <c:pt idx="10693">
                  <c:v>2556.8877210000001</c:v>
                </c:pt>
                <c:pt idx="10694">
                  <c:v>2557.1273940000001</c:v>
                </c:pt>
                <c:pt idx="10695">
                  <c:v>2557.3650910000001</c:v>
                </c:pt>
                <c:pt idx="10696">
                  <c:v>2557.5950600000001</c:v>
                </c:pt>
                <c:pt idx="10697">
                  <c:v>2557.8358720000001</c:v>
                </c:pt>
                <c:pt idx="10698">
                  <c:v>2558.0742610000002</c:v>
                </c:pt>
                <c:pt idx="10699">
                  <c:v>2558.3168470000001</c:v>
                </c:pt>
                <c:pt idx="10700">
                  <c:v>2558.5551049999999</c:v>
                </c:pt>
                <c:pt idx="10701">
                  <c:v>2558.7977500000002</c:v>
                </c:pt>
                <c:pt idx="10702">
                  <c:v>2559.0386279999998</c:v>
                </c:pt>
                <c:pt idx="10703">
                  <c:v>2559.2763239999999</c:v>
                </c:pt>
                <c:pt idx="10704">
                  <c:v>2559.5162449999998</c:v>
                </c:pt>
                <c:pt idx="10705">
                  <c:v>2559.7569349999999</c:v>
                </c:pt>
                <c:pt idx="10706">
                  <c:v>2559.9978259999998</c:v>
                </c:pt>
                <c:pt idx="10707">
                  <c:v>2560.2360010000002</c:v>
                </c:pt>
                <c:pt idx="10708">
                  <c:v>2560.4769190000002</c:v>
                </c:pt>
                <c:pt idx="10709">
                  <c:v>2560.705402</c:v>
                </c:pt>
                <c:pt idx="10710">
                  <c:v>2560.9468230000002</c:v>
                </c:pt>
                <c:pt idx="10711">
                  <c:v>2561.1879920000001</c:v>
                </c:pt>
                <c:pt idx="10712">
                  <c:v>2561.4279200000001</c:v>
                </c:pt>
                <c:pt idx="10713">
                  <c:v>2561.6688589999999</c:v>
                </c:pt>
                <c:pt idx="10714">
                  <c:v>2561.907267</c:v>
                </c:pt>
                <c:pt idx="10715">
                  <c:v>2562.145407</c:v>
                </c:pt>
                <c:pt idx="10716">
                  <c:v>2562.3845670000001</c:v>
                </c:pt>
                <c:pt idx="10717">
                  <c:v>2562.6243519999998</c:v>
                </c:pt>
                <c:pt idx="10718">
                  <c:v>2562.8641149999999</c:v>
                </c:pt>
                <c:pt idx="10719">
                  <c:v>2563.1067189999999</c:v>
                </c:pt>
                <c:pt idx="10720">
                  <c:v>2563.3602700000001</c:v>
                </c:pt>
                <c:pt idx="10721">
                  <c:v>2563.6009140000001</c:v>
                </c:pt>
                <c:pt idx="10722">
                  <c:v>2563.83988</c:v>
                </c:pt>
                <c:pt idx="10723">
                  <c:v>2564.0788729999999</c:v>
                </c:pt>
                <c:pt idx="10724">
                  <c:v>2564.3178010000001</c:v>
                </c:pt>
                <c:pt idx="10725">
                  <c:v>2564.5565849999998</c:v>
                </c:pt>
                <c:pt idx="10726">
                  <c:v>2564.795576</c:v>
                </c:pt>
                <c:pt idx="10727">
                  <c:v>2565.034768</c:v>
                </c:pt>
                <c:pt idx="10728">
                  <c:v>2565.273768</c:v>
                </c:pt>
                <c:pt idx="10729">
                  <c:v>2565.512729</c:v>
                </c:pt>
                <c:pt idx="10730">
                  <c:v>2565.7519929999999</c:v>
                </c:pt>
                <c:pt idx="10731">
                  <c:v>2565.9891200000002</c:v>
                </c:pt>
                <c:pt idx="10732">
                  <c:v>2566.2274080000002</c:v>
                </c:pt>
                <c:pt idx="10733">
                  <c:v>2566.4665519999999</c:v>
                </c:pt>
                <c:pt idx="10734">
                  <c:v>2566.716895</c:v>
                </c:pt>
                <c:pt idx="10735">
                  <c:v>2566.9556809999999</c:v>
                </c:pt>
                <c:pt idx="10736">
                  <c:v>2567.1947190000001</c:v>
                </c:pt>
                <c:pt idx="10737">
                  <c:v>2567.4335820000001</c:v>
                </c:pt>
                <c:pt idx="10738">
                  <c:v>2567.6726650000001</c:v>
                </c:pt>
                <c:pt idx="10739">
                  <c:v>2567.9117620000002</c:v>
                </c:pt>
                <c:pt idx="10740">
                  <c:v>2568.1508140000001</c:v>
                </c:pt>
                <c:pt idx="10741">
                  <c:v>2568.389803</c:v>
                </c:pt>
                <c:pt idx="10742">
                  <c:v>2568.6306960000002</c:v>
                </c:pt>
                <c:pt idx="10743">
                  <c:v>2568.8702680000001</c:v>
                </c:pt>
                <c:pt idx="10744">
                  <c:v>2569.110048</c:v>
                </c:pt>
                <c:pt idx="10745">
                  <c:v>2569.3506699999998</c:v>
                </c:pt>
                <c:pt idx="10746">
                  <c:v>2569.5884470000001</c:v>
                </c:pt>
                <c:pt idx="10747">
                  <c:v>2569.8307789999999</c:v>
                </c:pt>
                <c:pt idx="10748">
                  <c:v>2570.0697850000001</c:v>
                </c:pt>
                <c:pt idx="10749">
                  <c:v>2570.3085339999998</c:v>
                </c:pt>
                <c:pt idx="10750">
                  <c:v>2570.548264</c:v>
                </c:pt>
                <c:pt idx="10751">
                  <c:v>2570.7796039999998</c:v>
                </c:pt>
                <c:pt idx="10752">
                  <c:v>2571.0206899999998</c:v>
                </c:pt>
                <c:pt idx="10753">
                  <c:v>2571.259564</c:v>
                </c:pt>
                <c:pt idx="10754">
                  <c:v>2571.5005529999999</c:v>
                </c:pt>
                <c:pt idx="10755">
                  <c:v>2571.7448209999998</c:v>
                </c:pt>
                <c:pt idx="10756">
                  <c:v>2571.983984</c:v>
                </c:pt>
                <c:pt idx="10757">
                  <c:v>2572.2238069999999</c:v>
                </c:pt>
                <c:pt idx="10758">
                  <c:v>2572.4628149999999</c:v>
                </c:pt>
                <c:pt idx="10759">
                  <c:v>2572.7036469999998</c:v>
                </c:pt>
                <c:pt idx="10760">
                  <c:v>2572.9447380000001</c:v>
                </c:pt>
                <c:pt idx="10761">
                  <c:v>2573.1843800000001</c:v>
                </c:pt>
                <c:pt idx="10762">
                  <c:v>2573.4138119999998</c:v>
                </c:pt>
                <c:pt idx="10763">
                  <c:v>2573.6547690000002</c:v>
                </c:pt>
                <c:pt idx="10764">
                  <c:v>2573.8931560000001</c:v>
                </c:pt>
                <c:pt idx="10765">
                  <c:v>2574.1331730000002</c:v>
                </c:pt>
                <c:pt idx="10766">
                  <c:v>2574.3730970000001</c:v>
                </c:pt>
                <c:pt idx="10767">
                  <c:v>2574.6156339999998</c:v>
                </c:pt>
                <c:pt idx="10768">
                  <c:v>2574.855356</c:v>
                </c:pt>
                <c:pt idx="10769">
                  <c:v>2575.0951140000002</c:v>
                </c:pt>
                <c:pt idx="10770">
                  <c:v>2575.3357339999998</c:v>
                </c:pt>
                <c:pt idx="10771">
                  <c:v>2575.5752590000002</c:v>
                </c:pt>
                <c:pt idx="10772">
                  <c:v>2575.8150430000001</c:v>
                </c:pt>
                <c:pt idx="10773">
                  <c:v>2576.044613</c:v>
                </c:pt>
                <c:pt idx="10774">
                  <c:v>2576.2837709999999</c:v>
                </c:pt>
                <c:pt idx="10775">
                  <c:v>2576.5331169999999</c:v>
                </c:pt>
                <c:pt idx="10776">
                  <c:v>2576.7626150000001</c:v>
                </c:pt>
                <c:pt idx="10777">
                  <c:v>2577.001753</c:v>
                </c:pt>
                <c:pt idx="10778">
                  <c:v>2577.2281109999999</c:v>
                </c:pt>
                <c:pt idx="10779">
                  <c:v>2577.468832</c:v>
                </c:pt>
                <c:pt idx="10780">
                  <c:v>2577.7079319999998</c:v>
                </c:pt>
                <c:pt idx="10781">
                  <c:v>2577.9462570000001</c:v>
                </c:pt>
                <c:pt idx="10782">
                  <c:v>2578.1856619999999</c:v>
                </c:pt>
                <c:pt idx="10783">
                  <c:v>2578.4248240000002</c:v>
                </c:pt>
                <c:pt idx="10784">
                  <c:v>2578.6639970000001</c:v>
                </c:pt>
                <c:pt idx="10785">
                  <c:v>2578.9010750000002</c:v>
                </c:pt>
                <c:pt idx="10786">
                  <c:v>2579.1394249999998</c:v>
                </c:pt>
                <c:pt idx="10787">
                  <c:v>2579.37862</c:v>
                </c:pt>
                <c:pt idx="10788">
                  <c:v>2579.6280259999999</c:v>
                </c:pt>
                <c:pt idx="10789">
                  <c:v>2579.8666739999999</c:v>
                </c:pt>
                <c:pt idx="10790">
                  <c:v>2580.1057770000002</c:v>
                </c:pt>
                <c:pt idx="10791">
                  <c:v>2580.3447120000001</c:v>
                </c:pt>
                <c:pt idx="10792">
                  <c:v>2580.5836760000002</c:v>
                </c:pt>
                <c:pt idx="10793">
                  <c:v>2580.8231730000002</c:v>
                </c:pt>
                <c:pt idx="10794">
                  <c:v>2581.0639980000001</c:v>
                </c:pt>
                <c:pt idx="10795">
                  <c:v>2581.302369</c:v>
                </c:pt>
                <c:pt idx="10796">
                  <c:v>2581.542993</c:v>
                </c:pt>
                <c:pt idx="10797">
                  <c:v>2581.7701229999998</c:v>
                </c:pt>
                <c:pt idx="10798">
                  <c:v>2582.0103429999999</c:v>
                </c:pt>
                <c:pt idx="10799">
                  <c:v>2582.250086</c:v>
                </c:pt>
                <c:pt idx="10800">
                  <c:v>2582.490996</c:v>
                </c:pt>
                <c:pt idx="10801">
                  <c:v>2582.730834</c:v>
                </c:pt>
                <c:pt idx="10802">
                  <c:v>2582.9719070000001</c:v>
                </c:pt>
                <c:pt idx="10803">
                  <c:v>2583.2128600000001</c:v>
                </c:pt>
                <c:pt idx="10804">
                  <c:v>2583.453665</c:v>
                </c:pt>
                <c:pt idx="10805">
                  <c:v>2583.693158</c:v>
                </c:pt>
                <c:pt idx="10806">
                  <c:v>2583.933853</c:v>
                </c:pt>
                <c:pt idx="10807">
                  <c:v>2584.1745850000002</c:v>
                </c:pt>
                <c:pt idx="10808">
                  <c:v>2584.4031540000001</c:v>
                </c:pt>
                <c:pt idx="10809">
                  <c:v>2584.643916</c:v>
                </c:pt>
                <c:pt idx="10810">
                  <c:v>2584.8849500000001</c:v>
                </c:pt>
                <c:pt idx="10811">
                  <c:v>2585.1248799999998</c:v>
                </c:pt>
                <c:pt idx="10812">
                  <c:v>2585.365886</c:v>
                </c:pt>
                <c:pt idx="10813">
                  <c:v>2585.6066449999998</c:v>
                </c:pt>
                <c:pt idx="10814">
                  <c:v>2585.8475920000001</c:v>
                </c:pt>
                <c:pt idx="10815">
                  <c:v>2586.0885699999999</c:v>
                </c:pt>
                <c:pt idx="10816">
                  <c:v>2586.3283759999999</c:v>
                </c:pt>
                <c:pt idx="10817">
                  <c:v>2586.5579440000001</c:v>
                </c:pt>
                <c:pt idx="10818">
                  <c:v>2586.7970049999999</c:v>
                </c:pt>
                <c:pt idx="10819">
                  <c:v>2587.037851</c:v>
                </c:pt>
                <c:pt idx="10820">
                  <c:v>2587.2786759999999</c:v>
                </c:pt>
                <c:pt idx="10821">
                  <c:v>2587.518364</c:v>
                </c:pt>
                <c:pt idx="10822">
                  <c:v>2587.7582950000001</c:v>
                </c:pt>
                <c:pt idx="10823">
                  <c:v>2588.0009540000001</c:v>
                </c:pt>
                <c:pt idx="10824">
                  <c:v>2588.2392599999998</c:v>
                </c:pt>
                <c:pt idx="10825">
                  <c:v>2588.4771820000001</c:v>
                </c:pt>
                <c:pt idx="10826">
                  <c:v>2588.715158</c:v>
                </c:pt>
                <c:pt idx="10827">
                  <c:v>2588.9531259999999</c:v>
                </c:pt>
                <c:pt idx="10828">
                  <c:v>2589.19119</c:v>
                </c:pt>
                <c:pt idx="10829">
                  <c:v>2589.431853</c:v>
                </c:pt>
                <c:pt idx="10830">
                  <c:v>2589.6709249999999</c:v>
                </c:pt>
                <c:pt idx="10831">
                  <c:v>2589.909995</c:v>
                </c:pt>
                <c:pt idx="10832">
                  <c:v>2590.1471240000001</c:v>
                </c:pt>
                <c:pt idx="10833">
                  <c:v>2590.3850480000001</c:v>
                </c:pt>
                <c:pt idx="10834">
                  <c:v>2590.6232249999998</c:v>
                </c:pt>
                <c:pt idx="10835">
                  <c:v>2590.8613719999998</c:v>
                </c:pt>
                <c:pt idx="10836">
                  <c:v>2591.1007180000001</c:v>
                </c:pt>
                <c:pt idx="10837">
                  <c:v>2591.3397409999998</c:v>
                </c:pt>
                <c:pt idx="10838">
                  <c:v>2591.578986</c:v>
                </c:pt>
                <c:pt idx="10839">
                  <c:v>2591.818812</c:v>
                </c:pt>
                <c:pt idx="10840">
                  <c:v>2592.0571140000002</c:v>
                </c:pt>
                <c:pt idx="10841">
                  <c:v>2592.2977299999998</c:v>
                </c:pt>
                <c:pt idx="10842">
                  <c:v>2592.536912</c:v>
                </c:pt>
                <c:pt idx="10843">
                  <c:v>2592.775071</c:v>
                </c:pt>
                <c:pt idx="10844">
                  <c:v>2593.0152469999998</c:v>
                </c:pt>
                <c:pt idx="10845">
                  <c:v>2593.2550059999999</c:v>
                </c:pt>
                <c:pt idx="10846">
                  <c:v>2593.4950359999998</c:v>
                </c:pt>
                <c:pt idx="10847">
                  <c:v>2593.7375729999999</c:v>
                </c:pt>
                <c:pt idx="10848">
                  <c:v>2593.977335</c:v>
                </c:pt>
                <c:pt idx="10849">
                  <c:v>2594.2093949999999</c:v>
                </c:pt>
                <c:pt idx="10850">
                  <c:v>2594.4505709999999</c:v>
                </c:pt>
                <c:pt idx="10851">
                  <c:v>2594.691538</c:v>
                </c:pt>
                <c:pt idx="10852">
                  <c:v>2594.9325469999999</c:v>
                </c:pt>
                <c:pt idx="10853">
                  <c:v>2595.1723699999998</c:v>
                </c:pt>
                <c:pt idx="10854">
                  <c:v>2595.4120160000002</c:v>
                </c:pt>
                <c:pt idx="10855">
                  <c:v>2595.65092</c:v>
                </c:pt>
                <c:pt idx="10856">
                  <c:v>2595.8890879999999</c:v>
                </c:pt>
                <c:pt idx="10857">
                  <c:v>2596.127199</c:v>
                </c:pt>
                <c:pt idx="10858">
                  <c:v>2596.3652689999999</c:v>
                </c:pt>
                <c:pt idx="10859">
                  <c:v>2596.605967</c:v>
                </c:pt>
                <c:pt idx="10860">
                  <c:v>2596.843957</c:v>
                </c:pt>
                <c:pt idx="10861">
                  <c:v>2597.0811709999998</c:v>
                </c:pt>
                <c:pt idx="10862">
                  <c:v>2597.3206479999999</c:v>
                </c:pt>
                <c:pt idx="10863">
                  <c:v>2597.5599870000001</c:v>
                </c:pt>
                <c:pt idx="10864">
                  <c:v>2597.79727</c:v>
                </c:pt>
                <c:pt idx="10865">
                  <c:v>2598.037343</c:v>
                </c:pt>
                <c:pt idx="10866">
                  <c:v>2598.276535</c:v>
                </c:pt>
                <c:pt idx="10867">
                  <c:v>2598.5175399999998</c:v>
                </c:pt>
                <c:pt idx="10868">
                  <c:v>2598.7567450000001</c:v>
                </c:pt>
                <c:pt idx="10869">
                  <c:v>2598.9958799999999</c:v>
                </c:pt>
                <c:pt idx="10870">
                  <c:v>2599.2343729999998</c:v>
                </c:pt>
                <c:pt idx="10871">
                  <c:v>2599.474326</c:v>
                </c:pt>
                <c:pt idx="10872">
                  <c:v>2599.7143339999998</c:v>
                </c:pt>
                <c:pt idx="10873">
                  <c:v>2599.956142</c:v>
                </c:pt>
                <c:pt idx="10874">
                  <c:v>2600.1878449999999</c:v>
                </c:pt>
                <c:pt idx="10875">
                  <c:v>2600.4289050000002</c:v>
                </c:pt>
                <c:pt idx="10876">
                  <c:v>2600.669003</c:v>
                </c:pt>
                <c:pt idx="10877">
                  <c:v>2600.9090160000001</c:v>
                </c:pt>
                <c:pt idx="10878">
                  <c:v>2601.1490020000001</c:v>
                </c:pt>
                <c:pt idx="10879">
                  <c:v>2601.389678</c:v>
                </c:pt>
                <c:pt idx="10880">
                  <c:v>2601.630549</c:v>
                </c:pt>
                <c:pt idx="10881">
                  <c:v>2601.8701900000001</c:v>
                </c:pt>
                <c:pt idx="10882">
                  <c:v>2602.1109929999998</c:v>
                </c:pt>
                <c:pt idx="10883">
                  <c:v>2602.3383739999999</c:v>
                </c:pt>
                <c:pt idx="10884">
                  <c:v>2602.5887469999998</c:v>
                </c:pt>
                <c:pt idx="10885">
                  <c:v>2602.8275490000001</c:v>
                </c:pt>
                <c:pt idx="10886">
                  <c:v>2603.0667090000002</c:v>
                </c:pt>
                <c:pt idx="10887">
                  <c:v>2603.305852</c:v>
                </c:pt>
                <c:pt idx="10888">
                  <c:v>2603.5447899999999</c:v>
                </c:pt>
                <c:pt idx="10889">
                  <c:v>2603.7823410000001</c:v>
                </c:pt>
                <c:pt idx="10890">
                  <c:v>2604.0247049999998</c:v>
                </c:pt>
                <c:pt idx="10891">
                  <c:v>2604.262952</c:v>
                </c:pt>
                <c:pt idx="10892">
                  <c:v>2604.5013869999998</c:v>
                </c:pt>
                <c:pt idx="10893">
                  <c:v>2604.7332409999999</c:v>
                </c:pt>
                <c:pt idx="10894">
                  <c:v>2604.9731190000002</c:v>
                </c:pt>
                <c:pt idx="10895">
                  <c:v>2605.2139139999999</c:v>
                </c:pt>
                <c:pt idx="10896">
                  <c:v>2605.4529429999998</c:v>
                </c:pt>
                <c:pt idx="10897">
                  <c:v>2605.6914379999998</c:v>
                </c:pt>
                <c:pt idx="10898">
                  <c:v>2605.9339559999999</c:v>
                </c:pt>
                <c:pt idx="10899">
                  <c:v>2606.1735589999998</c:v>
                </c:pt>
                <c:pt idx="10900">
                  <c:v>2606.4132589999999</c:v>
                </c:pt>
                <c:pt idx="10901">
                  <c:v>2606.6538110000001</c:v>
                </c:pt>
                <c:pt idx="10902">
                  <c:v>2606.8934450000002</c:v>
                </c:pt>
                <c:pt idx="10903">
                  <c:v>2607.1246780000001</c:v>
                </c:pt>
                <c:pt idx="10904">
                  <c:v>2607.3657079999998</c:v>
                </c:pt>
                <c:pt idx="10905">
                  <c:v>2607.6053109999998</c:v>
                </c:pt>
                <c:pt idx="10906">
                  <c:v>2607.847937</c:v>
                </c:pt>
                <c:pt idx="10907">
                  <c:v>2608.0888789999999</c:v>
                </c:pt>
                <c:pt idx="10908">
                  <c:v>2608.3278519999999</c:v>
                </c:pt>
                <c:pt idx="10909">
                  <c:v>2608.568546</c:v>
                </c:pt>
                <c:pt idx="10910">
                  <c:v>2608.8082199999999</c:v>
                </c:pt>
                <c:pt idx="10911">
                  <c:v>2609.0404149999999</c:v>
                </c:pt>
                <c:pt idx="10912">
                  <c:v>2609.278429</c:v>
                </c:pt>
                <c:pt idx="10913">
                  <c:v>2609.5163739999998</c:v>
                </c:pt>
                <c:pt idx="10914">
                  <c:v>2609.7666760000002</c:v>
                </c:pt>
                <c:pt idx="10915">
                  <c:v>2610.004367</c:v>
                </c:pt>
                <c:pt idx="10916">
                  <c:v>2610.2447139999999</c:v>
                </c:pt>
                <c:pt idx="10917">
                  <c:v>2610.4835880000001</c:v>
                </c:pt>
                <c:pt idx="10918">
                  <c:v>2610.7230669999999</c:v>
                </c:pt>
                <c:pt idx="10919">
                  <c:v>2610.9525789999998</c:v>
                </c:pt>
                <c:pt idx="10920">
                  <c:v>2611.1937029999999</c:v>
                </c:pt>
                <c:pt idx="10921">
                  <c:v>2611.4326150000002</c:v>
                </c:pt>
                <c:pt idx="10922">
                  <c:v>2611.6717650000001</c:v>
                </c:pt>
                <c:pt idx="10923">
                  <c:v>2611.921261</c:v>
                </c:pt>
                <c:pt idx="10924">
                  <c:v>2612.150991</c:v>
                </c:pt>
                <c:pt idx="10925">
                  <c:v>2612.3908689999998</c:v>
                </c:pt>
                <c:pt idx="10926">
                  <c:v>2612.6299760000002</c:v>
                </c:pt>
                <c:pt idx="10927">
                  <c:v>2612.8696989999999</c:v>
                </c:pt>
                <c:pt idx="10928">
                  <c:v>2613.1107809999999</c:v>
                </c:pt>
                <c:pt idx="10929">
                  <c:v>2613.3516</c:v>
                </c:pt>
                <c:pt idx="10930">
                  <c:v>2613.5925790000001</c:v>
                </c:pt>
                <c:pt idx="10931">
                  <c:v>2613.8321700000001</c:v>
                </c:pt>
                <c:pt idx="10932">
                  <c:v>2614.0729959999999</c:v>
                </c:pt>
                <c:pt idx="10933">
                  <c:v>2614.3109119999999</c:v>
                </c:pt>
                <c:pt idx="10934">
                  <c:v>2614.5490169999998</c:v>
                </c:pt>
                <c:pt idx="10935">
                  <c:v>2614.7898100000002</c:v>
                </c:pt>
                <c:pt idx="10936">
                  <c:v>2615.028198</c:v>
                </c:pt>
                <c:pt idx="10937">
                  <c:v>2615.2668650000001</c:v>
                </c:pt>
                <c:pt idx="10938">
                  <c:v>2615.5059679999999</c:v>
                </c:pt>
                <c:pt idx="10939">
                  <c:v>2615.7456459999999</c:v>
                </c:pt>
                <c:pt idx="10940">
                  <c:v>2615.9847110000001</c:v>
                </c:pt>
                <c:pt idx="10941">
                  <c:v>2616.223602</c:v>
                </c:pt>
                <c:pt idx="10942">
                  <c:v>2616.4632630000001</c:v>
                </c:pt>
                <c:pt idx="10943">
                  <c:v>2616.7057650000002</c:v>
                </c:pt>
                <c:pt idx="10944">
                  <c:v>2616.944778</c:v>
                </c:pt>
                <c:pt idx="10945">
                  <c:v>2617.1836320000002</c:v>
                </c:pt>
                <c:pt idx="10946">
                  <c:v>2617.4226570000001</c:v>
                </c:pt>
                <c:pt idx="10947">
                  <c:v>2617.662323</c:v>
                </c:pt>
                <c:pt idx="10948">
                  <c:v>2617.8957380000002</c:v>
                </c:pt>
                <c:pt idx="10949">
                  <c:v>2618.1340460000001</c:v>
                </c:pt>
                <c:pt idx="10950">
                  <c:v>2618.3769349999998</c:v>
                </c:pt>
                <c:pt idx="10951">
                  <c:v>2618.6177809999999</c:v>
                </c:pt>
                <c:pt idx="10952">
                  <c:v>2618.8586599999999</c:v>
                </c:pt>
                <c:pt idx="10953">
                  <c:v>2619.0984450000001</c:v>
                </c:pt>
                <c:pt idx="10954">
                  <c:v>2619.3381989999998</c:v>
                </c:pt>
                <c:pt idx="10955">
                  <c:v>2619.5806339999999</c:v>
                </c:pt>
                <c:pt idx="10956">
                  <c:v>2619.8195799999999</c:v>
                </c:pt>
                <c:pt idx="10957">
                  <c:v>2620.0507659999998</c:v>
                </c:pt>
                <c:pt idx="10958">
                  <c:v>2620.2904039999999</c:v>
                </c:pt>
                <c:pt idx="10959">
                  <c:v>2620.5325349999998</c:v>
                </c:pt>
                <c:pt idx="10960">
                  <c:v>2620.7747939999999</c:v>
                </c:pt>
                <c:pt idx="10961">
                  <c:v>2621.0142019999998</c:v>
                </c:pt>
                <c:pt idx="10962">
                  <c:v>2621.2552759999999</c:v>
                </c:pt>
                <c:pt idx="10963">
                  <c:v>2621.485443</c:v>
                </c:pt>
                <c:pt idx="10964">
                  <c:v>2621.7252149999999</c:v>
                </c:pt>
                <c:pt idx="10965">
                  <c:v>2621.9678330000002</c:v>
                </c:pt>
                <c:pt idx="10966">
                  <c:v>2622.2060510000001</c:v>
                </c:pt>
                <c:pt idx="10967">
                  <c:v>2622.4468339999999</c:v>
                </c:pt>
                <c:pt idx="10968">
                  <c:v>2622.6858090000001</c:v>
                </c:pt>
                <c:pt idx="10969">
                  <c:v>2622.9267730000001</c:v>
                </c:pt>
                <c:pt idx="10970">
                  <c:v>2623.1659399999999</c:v>
                </c:pt>
                <c:pt idx="10971">
                  <c:v>2623.4077609999999</c:v>
                </c:pt>
                <c:pt idx="10972">
                  <c:v>2623.646651</c:v>
                </c:pt>
                <c:pt idx="10973">
                  <c:v>2623.8843820000002</c:v>
                </c:pt>
                <c:pt idx="10974">
                  <c:v>2624.1235310000002</c:v>
                </c:pt>
                <c:pt idx="10975">
                  <c:v>2624.3678839999998</c:v>
                </c:pt>
                <c:pt idx="10976">
                  <c:v>2624.5963780000002</c:v>
                </c:pt>
                <c:pt idx="10977">
                  <c:v>2624.8362109999998</c:v>
                </c:pt>
                <c:pt idx="10978">
                  <c:v>2625.0762279999999</c:v>
                </c:pt>
                <c:pt idx="10979">
                  <c:v>2625.318718</c:v>
                </c:pt>
                <c:pt idx="10980">
                  <c:v>2625.557648</c:v>
                </c:pt>
                <c:pt idx="10981">
                  <c:v>2625.7966080000001</c:v>
                </c:pt>
                <c:pt idx="10982">
                  <c:v>2626.0356860000002</c:v>
                </c:pt>
                <c:pt idx="10983">
                  <c:v>2626.274555</c:v>
                </c:pt>
                <c:pt idx="10984">
                  <c:v>2626.5143699999999</c:v>
                </c:pt>
                <c:pt idx="10985">
                  <c:v>2626.7568209999999</c:v>
                </c:pt>
                <c:pt idx="10986">
                  <c:v>2626.9959370000001</c:v>
                </c:pt>
                <c:pt idx="10987">
                  <c:v>2627.236715</c:v>
                </c:pt>
                <c:pt idx="10988">
                  <c:v>2627.4757749999999</c:v>
                </c:pt>
                <c:pt idx="10989">
                  <c:v>2627.7153280000002</c:v>
                </c:pt>
                <c:pt idx="10990">
                  <c:v>2627.9550680000002</c:v>
                </c:pt>
                <c:pt idx="10991">
                  <c:v>2628.1957609999999</c:v>
                </c:pt>
                <c:pt idx="10992">
                  <c:v>2628.4365790000002</c:v>
                </c:pt>
                <c:pt idx="10993">
                  <c:v>2628.6769300000001</c:v>
                </c:pt>
                <c:pt idx="10994">
                  <c:v>2628.917641</c:v>
                </c:pt>
                <c:pt idx="10995">
                  <c:v>2629.1460179999999</c:v>
                </c:pt>
                <c:pt idx="10996">
                  <c:v>2629.3860030000001</c:v>
                </c:pt>
                <c:pt idx="10997">
                  <c:v>2629.6267769999999</c:v>
                </c:pt>
                <c:pt idx="10998">
                  <c:v>2629.8677229999998</c:v>
                </c:pt>
                <c:pt idx="10999">
                  <c:v>2630.1085840000001</c:v>
                </c:pt>
                <c:pt idx="11000">
                  <c:v>2630.3481940000001</c:v>
                </c:pt>
                <c:pt idx="11001">
                  <c:v>2630.5893369999999</c:v>
                </c:pt>
                <c:pt idx="11002">
                  <c:v>2630.8317510000002</c:v>
                </c:pt>
                <c:pt idx="11003">
                  <c:v>2631.0602760000002</c:v>
                </c:pt>
                <c:pt idx="11004">
                  <c:v>2631.3001389999999</c:v>
                </c:pt>
                <c:pt idx="11005">
                  <c:v>2631.5425650000002</c:v>
                </c:pt>
                <c:pt idx="11006">
                  <c:v>2631.782271</c:v>
                </c:pt>
                <c:pt idx="11007">
                  <c:v>2632.0229899999999</c:v>
                </c:pt>
                <c:pt idx="11008">
                  <c:v>2632.2614469999999</c:v>
                </c:pt>
                <c:pt idx="11009">
                  <c:v>2632.4992750000001</c:v>
                </c:pt>
                <c:pt idx="11010">
                  <c:v>2632.7371640000001</c:v>
                </c:pt>
                <c:pt idx="11011">
                  <c:v>2632.9777789999998</c:v>
                </c:pt>
                <c:pt idx="11012">
                  <c:v>2633.216895</c:v>
                </c:pt>
                <c:pt idx="11013">
                  <c:v>2633.4564380000002</c:v>
                </c:pt>
                <c:pt idx="11014">
                  <c:v>2633.696019</c:v>
                </c:pt>
                <c:pt idx="11015">
                  <c:v>2633.9366220000002</c:v>
                </c:pt>
                <c:pt idx="11016">
                  <c:v>2634.175706</c:v>
                </c:pt>
                <c:pt idx="11017">
                  <c:v>2634.4145830000002</c:v>
                </c:pt>
                <c:pt idx="11018">
                  <c:v>2634.6542439999998</c:v>
                </c:pt>
                <c:pt idx="11019">
                  <c:v>2634.8965480000002</c:v>
                </c:pt>
                <c:pt idx="11020">
                  <c:v>2635.1362220000001</c:v>
                </c:pt>
                <c:pt idx="11021">
                  <c:v>2635.364399</c:v>
                </c:pt>
                <c:pt idx="11022">
                  <c:v>2635.6042430000002</c:v>
                </c:pt>
                <c:pt idx="11023">
                  <c:v>2635.8467999999998</c:v>
                </c:pt>
                <c:pt idx="11024">
                  <c:v>2636.0859890000002</c:v>
                </c:pt>
                <c:pt idx="11025">
                  <c:v>2636.3257010000002</c:v>
                </c:pt>
                <c:pt idx="11026">
                  <c:v>2636.5648729999998</c:v>
                </c:pt>
                <c:pt idx="11027">
                  <c:v>2636.8038099999999</c:v>
                </c:pt>
                <c:pt idx="11028">
                  <c:v>2637.0429819999999</c:v>
                </c:pt>
                <c:pt idx="11029">
                  <c:v>2637.2826180000002</c:v>
                </c:pt>
                <c:pt idx="11030">
                  <c:v>2637.5217389999998</c:v>
                </c:pt>
                <c:pt idx="11031">
                  <c:v>2637.7607440000002</c:v>
                </c:pt>
                <c:pt idx="11032">
                  <c:v>2638.0018920000002</c:v>
                </c:pt>
                <c:pt idx="11033">
                  <c:v>2638.2413620000002</c:v>
                </c:pt>
                <c:pt idx="11034">
                  <c:v>2638.4812769999999</c:v>
                </c:pt>
                <c:pt idx="11035">
                  <c:v>2638.721994</c:v>
                </c:pt>
                <c:pt idx="11036">
                  <c:v>2638.961832</c:v>
                </c:pt>
                <c:pt idx="11037">
                  <c:v>2639.2008890000002</c:v>
                </c:pt>
                <c:pt idx="11038">
                  <c:v>2639.4399880000001</c:v>
                </c:pt>
                <c:pt idx="11039">
                  <c:v>2639.6795710000001</c:v>
                </c:pt>
                <c:pt idx="11040">
                  <c:v>2639.918627</c:v>
                </c:pt>
                <c:pt idx="11041">
                  <c:v>2640.1576650000002</c:v>
                </c:pt>
                <c:pt idx="11042">
                  <c:v>2640.396632</c:v>
                </c:pt>
                <c:pt idx="11043">
                  <c:v>2640.6344199999999</c:v>
                </c:pt>
                <c:pt idx="11044">
                  <c:v>2640.8769630000002</c:v>
                </c:pt>
                <c:pt idx="11045">
                  <c:v>2641.1167369999998</c:v>
                </c:pt>
                <c:pt idx="11046">
                  <c:v>2641.3557030000002</c:v>
                </c:pt>
                <c:pt idx="11047">
                  <c:v>2641.595264</c:v>
                </c:pt>
                <c:pt idx="11048">
                  <c:v>2641.8376760000001</c:v>
                </c:pt>
                <c:pt idx="11049">
                  <c:v>2642.07728</c:v>
                </c:pt>
                <c:pt idx="11050">
                  <c:v>2642.3086149999999</c:v>
                </c:pt>
                <c:pt idx="11051">
                  <c:v>2642.548342</c:v>
                </c:pt>
                <c:pt idx="11052">
                  <c:v>2642.7926689999999</c:v>
                </c:pt>
                <c:pt idx="11053">
                  <c:v>2643.0322620000002</c:v>
                </c:pt>
                <c:pt idx="11054">
                  <c:v>2643.2622879999999</c:v>
                </c:pt>
                <c:pt idx="11055">
                  <c:v>2643.502101</c:v>
                </c:pt>
                <c:pt idx="11056">
                  <c:v>2643.7429280000001</c:v>
                </c:pt>
                <c:pt idx="11057">
                  <c:v>2643.9837160000002</c:v>
                </c:pt>
                <c:pt idx="11058">
                  <c:v>2644.2245830000002</c:v>
                </c:pt>
                <c:pt idx="11059">
                  <c:v>2644.4642279999998</c:v>
                </c:pt>
                <c:pt idx="11060">
                  <c:v>2644.7065659999998</c:v>
                </c:pt>
                <c:pt idx="11061">
                  <c:v>2644.9460439999998</c:v>
                </c:pt>
                <c:pt idx="11062">
                  <c:v>2645.1866049999999</c:v>
                </c:pt>
                <c:pt idx="11063">
                  <c:v>2645.4241109999998</c:v>
                </c:pt>
                <c:pt idx="11064">
                  <c:v>2645.6645640000002</c:v>
                </c:pt>
                <c:pt idx="11065">
                  <c:v>2645.9043369999999</c:v>
                </c:pt>
                <c:pt idx="11066">
                  <c:v>2646.1424080000002</c:v>
                </c:pt>
                <c:pt idx="11067">
                  <c:v>2646.3821419999999</c:v>
                </c:pt>
                <c:pt idx="11068">
                  <c:v>2646.6209100000001</c:v>
                </c:pt>
                <c:pt idx="11069">
                  <c:v>2646.8584329999999</c:v>
                </c:pt>
                <c:pt idx="11070">
                  <c:v>2647.0975619999999</c:v>
                </c:pt>
                <c:pt idx="11071">
                  <c:v>2647.3372450000002</c:v>
                </c:pt>
                <c:pt idx="11072">
                  <c:v>2647.579909</c:v>
                </c:pt>
                <c:pt idx="11073">
                  <c:v>2647.8083809999998</c:v>
                </c:pt>
                <c:pt idx="11074">
                  <c:v>2648.0496859999998</c:v>
                </c:pt>
                <c:pt idx="11075">
                  <c:v>2648.2893260000001</c:v>
                </c:pt>
                <c:pt idx="11076">
                  <c:v>2648.5291269999998</c:v>
                </c:pt>
                <c:pt idx="11077">
                  <c:v>2648.7698270000001</c:v>
                </c:pt>
                <c:pt idx="11078">
                  <c:v>2649.0081129999999</c:v>
                </c:pt>
                <c:pt idx="11079">
                  <c:v>2649.248791</c:v>
                </c:pt>
                <c:pt idx="11080">
                  <c:v>2649.4870040000001</c:v>
                </c:pt>
                <c:pt idx="11081">
                  <c:v>2649.7278160000001</c:v>
                </c:pt>
                <c:pt idx="11082">
                  <c:v>2649.9660629999998</c:v>
                </c:pt>
                <c:pt idx="11083">
                  <c:v>2650.2069289999999</c:v>
                </c:pt>
                <c:pt idx="11084">
                  <c:v>2650.4459339999999</c:v>
                </c:pt>
                <c:pt idx="11085">
                  <c:v>2650.6867040000002</c:v>
                </c:pt>
                <c:pt idx="11086">
                  <c:v>2650.9256529999998</c:v>
                </c:pt>
                <c:pt idx="11087">
                  <c:v>2651.1652730000001</c:v>
                </c:pt>
                <c:pt idx="11088">
                  <c:v>2651.4077269999998</c:v>
                </c:pt>
                <c:pt idx="11089">
                  <c:v>2651.647031</c:v>
                </c:pt>
                <c:pt idx="11090">
                  <c:v>2651.8875499999999</c:v>
                </c:pt>
                <c:pt idx="11091">
                  <c:v>2652.1188029999998</c:v>
                </c:pt>
                <c:pt idx="11092">
                  <c:v>2652.3579060000002</c:v>
                </c:pt>
                <c:pt idx="11093">
                  <c:v>2652.598641</c:v>
                </c:pt>
                <c:pt idx="11094">
                  <c:v>2652.8375540000002</c:v>
                </c:pt>
                <c:pt idx="11095">
                  <c:v>2653.0790280000001</c:v>
                </c:pt>
                <c:pt idx="11096">
                  <c:v>2653.3196379999999</c:v>
                </c:pt>
                <c:pt idx="11097">
                  <c:v>2653.5587169999999</c:v>
                </c:pt>
                <c:pt idx="11098">
                  <c:v>2653.7977500000002</c:v>
                </c:pt>
                <c:pt idx="11099">
                  <c:v>2654.0365879999999</c:v>
                </c:pt>
                <c:pt idx="11100">
                  <c:v>2654.2743540000001</c:v>
                </c:pt>
                <c:pt idx="11101">
                  <c:v>2654.5124059999998</c:v>
                </c:pt>
                <c:pt idx="11102">
                  <c:v>2654.750419</c:v>
                </c:pt>
                <c:pt idx="11103">
                  <c:v>2654.9902149999998</c:v>
                </c:pt>
                <c:pt idx="11104">
                  <c:v>2655.2283980000002</c:v>
                </c:pt>
                <c:pt idx="11105">
                  <c:v>2655.4728270000001</c:v>
                </c:pt>
                <c:pt idx="11106">
                  <c:v>2655.713589</c:v>
                </c:pt>
                <c:pt idx="11107">
                  <c:v>2655.9532079999999</c:v>
                </c:pt>
                <c:pt idx="11108">
                  <c:v>2656.1939010000001</c:v>
                </c:pt>
                <c:pt idx="11109">
                  <c:v>2656.4333320000001</c:v>
                </c:pt>
                <c:pt idx="11110">
                  <c:v>2656.6737889999999</c:v>
                </c:pt>
                <c:pt idx="11111">
                  <c:v>2656.9126959999999</c:v>
                </c:pt>
                <c:pt idx="11112">
                  <c:v>2657.1510029999999</c:v>
                </c:pt>
                <c:pt idx="11113">
                  <c:v>2657.3916640000002</c:v>
                </c:pt>
                <c:pt idx="11114">
                  <c:v>2657.629422</c:v>
                </c:pt>
                <c:pt idx="11115">
                  <c:v>2657.86976</c:v>
                </c:pt>
                <c:pt idx="11116">
                  <c:v>2658.1073900000001</c:v>
                </c:pt>
                <c:pt idx="11117">
                  <c:v>2658.349706</c:v>
                </c:pt>
                <c:pt idx="11118">
                  <c:v>2658.5781160000001</c:v>
                </c:pt>
                <c:pt idx="11119">
                  <c:v>2658.818792</c:v>
                </c:pt>
                <c:pt idx="11120">
                  <c:v>2659.057933</c:v>
                </c:pt>
                <c:pt idx="11121">
                  <c:v>2659.29862</c:v>
                </c:pt>
                <c:pt idx="11122">
                  <c:v>2659.5376769999998</c:v>
                </c:pt>
                <c:pt idx="11123">
                  <c:v>2659.7876970000002</c:v>
                </c:pt>
                <c:pt idx="11124">
                  <c:v>2660.0267020000001</c:v>
                </c:pt>
                <c:pt idx="11125">
                  <c:v>2660.264353</c:v>
                </c:pt>
                <c:pt idx="11126">
                  <c:v>2660.5022749999998</c:v>
                </c:pt>
                <c:pt idx="11127">
                  <c:v>2660.7428960000002</c:v>
                </c:pt>
                <c:pt idx="11128">
                  <c:v>2660.9812299999999</c:v>
                </c:pt>
                <c:pt idx="11129">
                  <c:v>2661.2193280000001</c:v>
                </c:pt>
                <c:pt idx="11130">
                  <c:v>2661.457265</c:v>
                </c:pt>
                <c:pt idx="11131">
                  <c:v>2661.6951570000001</c:v>
                </c:pt>
                <c:pt idx="11132">
                  <c:v>2661.9350939999999</c:v>
                </c:pt>
                <c:pt idx="11133">
                  <c:v>2662.1759400000001</c:v>
                </c:pt>
                <c:pt idx="11134">
                  <c:v>2662.4155580000001</c:v>
                </c:pt>
                <c:pt idx="11135">
                  <c:v>2662.6551869999998</c:v>
                </c:pt>
                <c:pt idx="11136">
                  <c:v>2662.8865300000002</c:v>
                </c:pt>
                <c:pt idx="11137">
                  <c:v>2663.127778</c:v>
                </c:pt>
                <c:pt idx="11138">
                  <c:v>2663.3689100000001</c:v>
                </c:pt>
                <c:pt idx="11139">
                  <c:v>2663.6098830000001</c:v>
                </c:pt>
                <c:pt idx="11140">
                  <c:v>2663.8509049999998</c:v>
                </c:pt>
                <c:pt idx="11141">
                  <c:v>2664.09195</c:v>
                </c:pt>
                <c:pt idx="11142">
                  <c:v>2664.331674</c:v>
                </c:pt>
                <c:pt idx="11143">
                  <c:v>2664.5706359999999</c:v>
                </c:pt>
                <c:pt idx="11144">
                  <c:v>2664.809855</c:v>
                </c:pt>
                <c:pt idx="11145">
                  <c:v>2665.0481770000001</c:v>
                </c:pt>
                <c:pt idx="11146">
                  <c:v>2665.2888630000002</c:v>
                </c:pt>
                <c:pt idx="11147">
                  <c:v>2665.529646</c:v>
                </c:pt>
                <c:pt idx="11148">
                  <c:v>2665.7693450000002</c:v>
                </c:pt>
                <c:pt idx="11149">
                  <c:v>2665.9988779999999</c:v>
                </c:pt>
                <c:pt idx="11150">
                  <c:v>2666.2399650000002</c:v>
                </c:pt>
                <c:pt idx="11151">
                  <c:v>2666.479836</c:v>
                </c:pt>
                <c:pt idx="11152">
                  <c:v>2666.718183</c:v>
                </c:pt>
                <c:pt idx="11153">
                  <c:v>2666.958357</c:v>
                </c:pt>
                <c:pt idx="11154">
                  <c:v>2667.197799</c:v>
                </c:pt>
                <c:pt idx="11155">
                  <c:v>2667.4360710000001</c:v>
                </c:pt>
                <c:pt idx="11156">
                  <c:v>2667.674211</c:v>
                </c:pt>
                <c:pt idx="11157">
                  <c:v>2667.9140520000001</c:v>
                </c:pt>
                <c:pt idx="11158">
                  <c:v>2668.1549839999998</c:v>
                </c:pt>
                <c:pt idx="11159">
                  <c:v>2668.3946329999999</c:v>
                </c:pt>
                <c:pt idx="11160">
                  <c:v>2668.6355789999998</c:v>
                </c:pt>
                <c:pt idx="11161">
                  <c:v>2668.875407</c:v>
                </c:pt>
                <c:pt idx="11162">
                  <c:v>2669.115292</c:v>
                </c:pt>
                <c:pt idx="11163">
                  <c:v>2669.3559019999998</c:v>
                </c:pt>
                <c:pt idx="11164">
                  <c:v>2669.596704</c:v>
                </c:pt>
                <c:pt idx="11165">
                  <c:v>2669.8251399999999</c:v>
                </c:pt>
                <c:pt idx="11166">
                  <c:v>2670.065329</c:v>
                </c:pt>
                <c:pt idx="11167">
                  <c:v>2670.3050899999998</c:v>
                </c:pt>
                <c:pt idx="11168">
                  <c:v>2670.5452479999999</c:v>
                </c:pt>
                <c:pt idx="11169">
                  <c:v>2670.7850739999999</c:v>
                </c:pt>
                <c:pt idx="11170">
                  <c:v>2671.0250970000002</c:v>
                </c:pt>
                <c:pt idx="11171">
                  <c:v>2671.2656310000002</c:v>
                </c:pt>
                <c:pt idx="11172">
                  <c:v>2671.5054409999998</c:v>
                </c:pt>
                <c:pt idx="11173">
                  <c:v>2671.7450349999999</c:v>
                </c:pt>
                <c:pt idx="11174">
                  <c:v>2671.9858979999999</c:v>
                </c:pt>
                <c:pt idx="11175">
                  <c:v>2672.2143110000002</c:v>
                </c:pt>
                <c:pt idx="11176">
                  <c:v>2672.4542929999998</c:v>
                </c:pt>
                <c:pt idx="11177">
                  <c:v>2672.6968769999999</c:v>
                </c:pt>
                <c:pt idx="11178">
                  <c:v>2672.9350920000002</c:v>
                </c:pt>
                <c:pt idx="11179">
                  <c:v>2673.1759400000001</c:v>
                </c:pt>
                <c:pt idx="11180">
                  <c:v>2673.4157479999999</c:v>
                </c:pt>
                <c:pt idx="11181">
                  <c:v>2673.6547260000002</c:v>
                </c:pt>
                <c:pt idx="11182">
                  <c:v>2673.8937150000002</c:v>
                </c:pt>
                <c:pt idx="11183">
                  <c:v>2674.13285</c:v>
                </c:pt>
                <c:pt idx="11184">
                  <c:v>2674.3710449999999</c:v>
                </c:pt>
                <c:pt idx="11185">
                  <c:v>2674.61184</c:v>
                </c:pt>
                <c:pt idx="11186">
                  <c:v>2674.8501120000001</c:v>
                </c:pt>
                <c:pt idx="11187">
                  <c:v>2675.0900969999998</c:v>
                </c:pt>
                <c:pt idx="11188">
                  <c:v>2675.3308440000001</c:v>
                </c:pt>
                <c:pt idx="11189">
                  <c:v>2675.5698630000002</c:v>
                </c:pt>
                <c:pt idx="11190">
                  <c:v>2675.8089759999998</c:v>
                </c:pt>
                <c:pt idx="11191">
                  <c:v>2676.048718</c:v>
                </c:pt>
                <c:pt idx="11192">
                  <c:v>2676.2875869999998</c:v>
                </c:pt>
                <c:pt idx="11193">
                  <c:v>2676.5272829999999</c:v>
                </c:pt>
                <c:pt idx="11194">
                  <c:v>2676.7671489999998</c:v>
                </c:pt>
                <c:pt idx="11195">
                  <c:v>2677.0079839999999</c:v>
                </c:pt>
                <c:pt idx="11196">
                  <c:v>2677.247676</c:v>
                </c:pt>
                <c:pt idx="11197">
                  <c:v>2677.4872820000001</c:v>
                </c:pt>
                <c:pt idx="11198">
                  <c:v>2677.727065</c:v>
                </c:pt>
                <c:pt idx="11199">
                  <c:v>2677.956768</c:v>
                </c:pt>
                <c:pt idx="11200">
                  <c:v>2678.195138</c:v>
                </c:pt>
                <c:pt idx="11201">
                  <c:v>2678.4359380000001</c:v>
                </c:pt>
                <c:pt idx="11202">
                  <c:v>2678.6769429999999</c:v>
                </c:pt>
                <c:pt idx="11203">
                  <c:v>2678.9168079999999</c:v>
                </c:pt>
                <c:pt idx="11204">
                  <c:v>2679.1578420000001</c:v>
                </c:pt>
                <c:pt idx="11205">
                  <c:v>2679.3987200000001</c:v>
                </c:pt>
                <c:pt idx="11206">
                  <c:v>2679.6398610000001</c:v>
                </c:pt>
                <c:pt idx="11207">
                  <c:v>2679.8807230000002</c:v>
                </c:pt>
                <c:pt idx="11208">
                  <c:v>2680.119925</c:v>
                </c:pt>
                <c:pt idx="11209">
                  <c:v>2680.3589080000002</c:v>
                </c:pt>
                <c:pt idx="11210">
                  <c:v>2680.5978019999998</c:v>
                </c:pt>
                <c:pt idx="11211">
                  <c:v>2680.836663</c:v>
                </c:pt>
                <c:pt idx="11212">
                  <c:v>2681.07573</c:v>
                </c:pt>
                <c:pt idx="11213">
                  <c:v>2681.3147650000001</c:v>
                </c:pt>
                <c:pt idx="11214">
                  <c:v>2681.5530779999999</c:v>
                </c:pt>
                <c:pt idx="11215">
                  <c:v>2681.7938469999999</c:v>
                </c:pt>
                <c:pt idx="11216">
                  <c:v>2682.0329689999999</c:v>
                </c:pt>
                <c:pt idx="11217">
                  <c:v>2682.270759</c:v>
                </c:pt>
                <c:pt idx="11218">
                  <c:v>2682.512565</c:v>
                </c:pt>
                <c:pt idx="11219">
                  <c:v>2682.751632</c:v>
                </c:pt>
                <c:pt idx="11220">
                  <c:v>2682.9909379999999</c:v>
                </c:pt>
                <c:pt idx="11221">
                  <c:v>2683.2292069999999</c:v>
                </c:pt>
                <c:pt idx="11222">
                  <c:v>2683.4674329999998</c:v>
                </c:pt>
                <c:pt idx="11223">
                  <c:v>2683.7072389999998</c:v>
                </c:pt>
                <c:pt idx="11224">
                  <c:v>2683.9465949999999</c:v>
                </c:pt>
                <c:pt idx="11225">
                  <c:v>2684.1858259999999</c:v>
                </c:pt>
                <c:pt idx="11226">
                  <c:v>2684.4240840000002</c:v>
                </c:pt>
                <c:pt idx="11227">
                  <c:v>2684.6621519999999</c:v>
                </c:pt>
                <c:pt idx="11228">
                  <c:v>2684.9017610000001</c:v>
                </c:pt>
                <c:pt idx="11229">
                  <c:v>2685.140343</c:v>
                </c:pt>
                <c:pt idx="11230">
                  <c:v>2685.3798259999999</c:v>
                </c:pt>
                <c:pt idx="11231">
                  <c:v>2685.6180869999998</c:v>
                </c:pt>
                <c:pt idx="11232">
                  <c:v>2685.8564409999999</c:v>
                </c:pt>
                <c:pt idx="11233">
                  <c:v>2686.0957119999998</c:v>
                </c:pt>
                <c:pt idx="11234">
                  <c:v>2686.3453450000002</c:v>
                </c:pt>
                <c:pt idx="11235">
                  <c:v>2686.5831870000002</c:v>
                </c:pt>
                <c:pt idx="11236">
                  <c:v>2686.8210979999999</c:v>
                </c:pt>
                <c:pt idx="11237">
                  <c:v>2687.0618679999998</c:v>
                </c:pt>
                <c:pt idx="11238">
                  <c:v>2687.3008420000001</c:v>
                </c:pt>
                <c:pt idx="11239">
                  <c:v>2687.539734</c:v>
                </c:pt>
                <c:pt idx="11240">
                  <c:v>2687.778699</c:v>
                </c:pt>
                <c:pt idx="11241">
                  <c:v>2688.017824</c:v>
                </c:pt>
                <c:pt idx="11242">
                  <c:v>2688.2565829999999</c:v>
                </c:pt>
                <c:pt idx="11243">
                  <c:v>2688.4944220000002</c:v>
                </c:pt>
                <c:pt idx="11244">
                  <c:v>2688.7323470000001</c:v>
                </c:pt>
                <c:pt idx="11245">
                  <c:v>2688.9715339999998</c:v>
                </c:pt>
                <c:pt idx="11246">
                  <c:v>2689.2109869999999</c:v>
                </c:pt>
                <c:pt idx="11247">
                  <c:v>2689.4509170000001</c:v>
                </c:pt>
                <c:pt idx="11248">
                  <c:v>2689.6890790000002</c:v>
                </c:pt>
                <c:pt idx="11249">
                  <c:v>2689.9290409999999</c:v>
                </c:pt>
                <c:pt idx="11250">
                  <c:v>2690.1718329999999</c:v>
                </c:pt>
                <c:pt idx="11251">
                  <c:v>2690.4127039999998</c:v>
                </c:pt>
                <c:pt idx="11252">
                  <c:v>2690.6517990000002</c:v>
                </c:pt>
                <c:pt idx="11253">
                  <c:v>2690.890727</c:v>
                </c:pt>
                <c:pt idx="11254">
                  <c:v>2691.1299779999999</c:v>
                </c:pt>
                <c:pt idx="11255">
                  <c:v>2691.3697990000001</c:v>
                </c:pt>
                <c:pt idx="11256">
                  <c:v>2691.6088890000001</c:v>
                </c:pt>
                <c:pt idx="11257">
                  <c:v>2691.8479590000002</c:v>
                </c:pt>
                <c:pt idx="11258">
                  <c:v>2692.0879199999999</c:v>
                </c:pt>
                <c:pt idx="11259">
                  <c:v>2692.3268600000001</c:v>
                </c:pt>
                <c:pt idx="11260">
                  <c:v>2692.5650110000001</c:v>
                </c:pt>
                <c:pt idx="11261">
                  <c:v>2692.8057990000002</c:v>
                </c:pt>
                <c:pt idx="11262">
                  <c:v>2693.0440279999998</c:v>
                </c:pt>
                <c:pt idx="11263">
                  <c:v>2693.284639</c:v>
                </c:pt>
                <c:pt idx="11264">
                  <c:v>2693.5238199999999</c:v>
                </c:pt>
                <c:pt idx="11265">
                  <c:v>2693.7629820000002</c:v>
                </c:pt>
                <c:pt idx="11266">
                  <c:v>2694.0020500000001</c:v>
                </c:pt>
                <c:pt idx="11267">
                  <c:v>2694.2413879999999</c:v>
                </c:pt>
                <c:pt idx="11268">
                  <c:v>2694.4812360000001</c:v>
                </c:pt>
                <c:pt idx="11269">
                  <c:v>2694.7126990000002</c:v>
                </c:pt>
                <c:pt idx="11270">
                  <c:v>2694.9530490000002</c:v>
                </c:pt>
                <c:pt idx="11271">
                  <c:v>2695.1930929999999</c:v>
                </c:pt>
                <c:pt idx="11272">
                  <c:v>2695.4339300000001</c:v>
                </c:pt>
                <c:pt idx="11273">
                  <c:v>2695.67481</c:v>
                </c:pt>
                <c:pt idx="11274">
                  <c:v>2695.9157869999999</c:v>
                </c:pt>
                <c:pt idx="11275">
                  <c:v>2696.1567169999998</c:v>
                </c:pt>
                <c:pt idx="11276">
                  <c:v>2696.3975650000002</c:v>
                </c:pt>
                <c:pt idx="11277">
                  <c:v>2696.6260940000002</c:v>
                </c:pt>
                <c:pt idx="11278">
                  <c:v>2696.8662599999998</c:v>
                </c:pt>
                <c:pt idx="11279">
                  <c:v>2697.1063060000001</c:v>
                </c:pt>
                <c:pt idx="11280">
                  <c:v>2697.3456510000001</c:v>
                </c:pt>
                <c:pt idx="11281">
                  <c:v>2697.5867640000001</c:v>
                </c:pt>
                <c:pt idx="11282">
                  <c:v>2697.825961</c:v>
                </c:pt>
                <c:pt idx="11283">
                  <c:v>2698.0632350000001</c:v>
                </c:pt>
                <c:pt idx="11284">
                  <c:v>2698.3013729999998</c:v>
                </c:pt>
                <c:pt idx="11285">
                  <c:v>2698.5412609999998</c:v>
                </c:pt>
                <c:pt idx="11286">
                  <c:v>2698.7805600000002</c:v>
                </c:pt>
                <c:pt idx="11287">
                  <c:v>2699.0198030000001</c:v>
                </c:pt>
                <c:pt idx="11288">
                  <c:v>2699.2580779999998</c:v>
                </c:pt>
                <c:pt idx="11289">
                  <c:v>2699.4963339999999</c:v>
                </c:pt>
                <c:pt idx="11290">
                  <c:v>2699.7356770000001</c:v>
                </c:pt>
                <c:pt idx="11291">
                  <c:v>2699.9748979999999</c:v>
                </c:pt>
                <c:pt idx="11292">
                  <c:v>2700.2240849999998</c:v>
                </c:pt>
                <c:pt idx="11293">
                  <c:v>2700.4632590000001</c:v>
                </c:pt>
                <c:pt idx="11294">
                  <c:v>2700.718989</c:v>
                </c:pt>
                <c:pt idx="11295">
                  <c:v>2700.9482480000001</c:v>
                </c:pt>
                <c:pt idx="11296">
                  <c:v>2701.190032</c:v>
                </c:pt>
                <c:pt idx="11297">
                  <c:v>2701.4307079999999</c:v>
                </c:pt>
                <c:pt idx="11298">
                  <c:v>2701.670357</c:v>
                </c:pt>
                <c:pt idx="11299">
                  <c:v>2701.9127539999999</c:v>
                </c:pt>
                <c:pt idx="11300">
                  <c:v>2702.1535819999999</c:v>
                </c:pt>
                <c:pt idx="11301">
                  <c:v>2702.382877</c:v>
                </c:pt>
                <c:pt idx="11302">
                  <c:v>2702.6237569999998</c:v>
                </c:pt>
                <c:pt idx="11303">
                  <c:v>2702.8626020000002</c:v>
                </c:pt>
                <c:pt idx="11304">
                  <c:v>2703.1017360000001</c:v>
                </c:pt>
                <c:pt idx="11305">
                  <c:v>2703.3280220000001</c:v>
                </c:pt>
                <c:pt idx="11306">
                  <c:v>2703.5689010000001</c:v>
                </c:pt>
                <c:pt idx="11307">
                  <c:v>2703.8076449999999</c:v>
                </c:pt>
                <c:pt idx="11308">
                  <c:v>2704.0468190000001</c:v>
                </c:pt>
                <c:pt idx="11309">
                  <c:v>2704.285707</c:v>
                </c:pt>
                <c:pt idx="11310">
                  <c:v>2704.5248459999998</c:v>
                </c:pt>
                <c:pt idx="11311">
                  <c:v>2704.7638000000002</c:v>
                </c:pt>
                <c:pt idx="11312">
                  <c:v>2705.0020789999999</c:v>
                </c:pt>
                <c:pt idx="11313">
                  <c:v>2705.243238</c:v>
                </c:pt>
                <c:pt idx="11314">
                  <c:v>2705.4875710000001</c:v>
                </c:pt>
                <c:pt idx="11315">
                  <c:v>2705.727116</c:v>
                </c:pt>
                <c:pt idx="11316">
                  <c:v>2705.9696260000001</c:v>
                </c:pt>
                <c:pt idx="11317">
                  <c:v>2706.2072629999998</c:v>
                </c:pt>
                <c:pt idx="11318">
                  <c:v>2706.4471239999998</c:v>
                </c:pt>
                <c:pt idx="11319">
                  <c:v>2706.6765650000002</c:v>
                </c:pt>
                <c:pt idx="11320">
                  <c:v>2706.915876</c:v>
                </c:pt>
                <c:pt idx="11321">
                  <c:v>2707.1653460000002</c:v>
                </c:pt>
                <c:pt idx="11322">
                  <c:v>2707.4031730000002</c:v>
                </c:pt>
                <c:pt idx="11323">
                  <c:v>2707.643763</c:v>
                </c:pt>
                <c:pt idx="11324">
                  <c:v>2707.8826779999999</c:v>
                </c:pt>
                <c:pt idx="11325">
                  <c:v>2708.1216169999998</c:v>
                </c:pt>
                <c:pt idx="11326">
                  <c:v>2708.3612159999998</c:v>
                </c:pt>
                <c:pt idx="11327">
                  <c:v>2708.5912720000001</c:v>
                </c:pt>
                <c:pt idx="11328">
                  <c:v>2708.8310769999998</c:v>
                </c:pt>
                <c:pt idx="11329">
                  <c:v>2709.071962</c:v>
                </c:pt>
                <c:pt idx="11330">
                  <c:v>2709.31185</c:v>
                </c:pt>
                <c:pt idx="11331">
                  <c:v>2709.5508150000001</c:v>
                </c:pt>
                <c:pt idx="11332">
                  <c:v>2709.7899050000001</c:v>
                </c:pt>
                <c:pt idx="11333">
                  <c:v>2710.030753</c:v>
                </c:pt>
                <c:pt idx="11334">
                  <c:v>2710.269573</c:v>
                </c:pt>
                <c:pt idx="11335">
                  <c:v>2710.513735</c:v>
                </c:pt>
                <c:pt idx="11336">
                  <c:v>2710.752673</c:v>
                </c:pt>
                <c:pt idx="11337">
                  <c:v>2710.9923869999998</c:v>
                </c:pt>
                <c:pt idx="11338">
                  <c:v>2711.2321149999998</c:v>
                </c:pt>
                <c:pt idx="11339">
                  <c:v>2711.4623259999998</c:v>
                </c:pt>
                <c:pt idx="11340">
                  <c:v>2711.704045</c:v>
                </c:pt>
                <c:pt idx="11341">
                  <c:v>2711.944853</c:v>
                </c:pt>
                <c:pt idx="11342">
                  <c:v>2712.1858980000002</c:v>
                </c:pt>
                <c:pt idx="11343">
                  <c:v>2712.4265369999998</c:v>
                </c:pt>
                <c:pt idx="11344">
                  <c:v>2712.668995</c:v>
                </c:pt>
                <c:pt idx="11345">
                  <c:v>2712.9087930000001</c:v>
                </c:pt>
                <c:pt idx="11346">
                  <c:v>2713.1385850000001</c:v>
                </c:pt>
                <c:pt idx="11347">
                  <c:v>2713.3802310000001</c:v>
                </c:pt>
                <c:pt idx="11348">
                  <c:v>2713.620911</c:v>
                </c:pt>
                <c:pt idx="11349">
                  <c:v>2713.859708</c:v>
                </c:pt>
                <c:pt idx="11350">
                  <c:v>2714.098958</c:v>
                </c:pt>
                <c:pt idx="11351">
                  <c:v>2714.33689</c:v>
                </c:pt>
                <c:pt idx="11352">
                  <c:v>2714.5779550000002</c:v>
                </c:pt>
                <c:pt idx="11353">
                  <c:v>2714.8177129999999</c:v>
                </c:pt>
                <c:pt idx="11354">
                  <c:v>2715.0568859999998</c:v>
                </c:pt>
                <c:pt idx="11355">
                  <c:v>2715.2956880000002</c:v>
                </c:pt>
                <c:pt idx="11356">
                  <c:v>2715.534834</c:v>
                </c:pt>
                <c:pt idx="11357">
                  <c:v>2715.7756730000001</c:v>
                </c:pt>
                <c:pt idx="11358">
                  <c:v>2716.0166690000001</c:v>
                </c:pt>
                <c:pt idx="11359">
                  <c:v>2716.2560130000002</c:v>
                </c:pt>
                <c:pt idx="11360">
                  <c:v>2716.4948140000001</c:v>
                </c:pt>
                <c:pt idx="11361">
                  <c:v>2716.7335640000001</c:v>
                </c:pt>
                <c:pt idx="11362">
                  <c:v>2716.9725680000001</c:v>
                </c:pt>
                <c:pt idx="11363">
                  <c:v>2717.2115869999998</c:v>
                </c:pt>
                <c:pt idx="11364">
                  <c:v>2717.4508799999999</c:v>
                </c:pt>
                <c:pt idx="11365">
                  <c:v>2717.6918860000001</c:v>
                </c:pt>
                <c:pt idx="11366">
                  <c:v>2717.9301700000001</c:v>
                </c:pt>
                <c:pt idx="11367">
                  <c:v>2718.1709719999999</c:v>
                </c:pt>
                <c:pt idx="11368">
                  <c:v>2718.4088879999999</c:v>
                </c:pt>
                <c:pt idx="11369">
                  <c:v>2718.6477839999998</c:v>
                </c:pt>
                <c:pt idx="11370">
                  <c:v>2718.8867970000001</c:v>
                </c:pt>
                <c:pt idx="11371">
                  <c:v>2719.1360479999998</c:v>
                </c:pt>
                <c:pt idx="11372">
                  <c:v>2719.3661750000001</c:v>
                </c:pt>
                <c:pt idx="11373">
                  <c:v>2719.6086639999999</c:v>
                </c:pt>
                <c:pt idx="11374">
                  <c:v>2719.8483000000001</c:v>
                </c:pt>
                <c:pt idx="11375">
                  <c:v>2720.090772</c:v>
                </c:pt>
                <c:pt idx="11376">
                  <c:v>2720.3302800000001</c:v>
                </c:pt>
                <c:pt idx="11377">
                  <c:v>2720.5604079999998</c:v>
                </c:pt>
                <c:pt idx="11378">
                  <c:v>2720.800338</c:v>
                </c:pt>
                <c:pt idx="11379">
                  <c:v>2721.0402399999998</c:v>
                </c:pt>
                <c:pt idx="11380">
                  <c:v>2721.2808359999999</c:v>
                </c:pt>
                <c:pt idx="11381">
                  <c:v>2721.5203889999998</c:v>
                </c:pt>
                <c:pt idx="11382">
                  <c:v>2721.7601049999998</c:v>
                </c:pt>
                <c:pt idx="11383">
                  <c:v>2722.0007350000001</c:v>
                </c:pt>
                <c:pt idx="11384">
                  <c:v>2722.2383439999999</c:v>
                </c:pt>
                <c:pt idx="11385">
                  <c:v>2722.4780110000002</c:v>
                </c:pt>
                <c:pt idx="11386">
                  <c:v>2722.7187869999998</c:v>
                </c:pt>
                <c:pt idx="11387">
                  <c:v>2722.9577039999999</c:v>
                </c:pt>
                <c:pt idx="11388">
                  <c:v>2723.1967589999999</c:v>
                </c:pt>
                <c:pt idx="11389">
                  <c:v>2723.4356440000001</c:v>
                </c:pt>
                <c:pt idx="11390">
                  <c:v>2723.6745980000001</c:v>
                </c:pt>
                <c:pt idx="11391">
                  <c:v>2723.913595</c:v>
                </c:pt>
                <c:pt idx="11392">
                  <c:v>2724.1526490000001</c:v>
                </c:pt>
                <c:pt idx="11393">
                  <c:v>2724.3915379999999</c:v>
                </c:pt>
                <c:pt idx="11394">
                  <c:v>2724.6294010000001</c:v>
                </c:pt>
                <c:pt idx="11395">
                  <c:v>2724.8736370000001</c:v>
                </c:pt>
                <c:pt idx="11396">
                  <c:v>2725.1125969999998</c:v>
                </c:pt>
                <c:pt idx="11397">
                  <c:v>2725.3521900000001</c:v>
                </c:pt>
                <c:pt idx="11398">
                  <c:v>2725.5927379999998</c:v>
                </c:pt>
                <c:pt idx="11399">
                  <c:v>2725.8303850000002</c:v>
                </c:pt>
                <c:pt idx="11400">
                  <c:v>2726.0729409999999</c:v>
                </c:pt>
                <c:pt idx="11401">
                  <c:v>2726.311373</c:v>
                </c:pt>
                <c:pt idx="11402">
                  <c:v>2726.542719</c:v>
                </c:pt>
                <c:pt idx="11403">
                  <c:v>2726.7929989999998</c:v>
                </c:pt>
                <c:pt idx="11404">
                  <c:v>2727.0204220000001</c:v>
                </c:pt>
                <c:pt idx="11405">
                  <c:v>2727.2629120000001</c:v>
                </c:pt>
                <c:pt idx="11406">
                  <c:v>2727.5019179999999</c:v>
                </c:pt>
                <c:pt idx="11407">
                  <c:v>2727.7408</c:v>
                </c:pt>
                <c:pt idx="11408">
                  <c:v>2727.979049</c:v>
                </c:pt>
                <c:pt idx="11409">
                  <c:v>2728.2190209999999</c:v>
                </c:pt>
                <c:pt idx="11410">
                  <c:v>2728.4599239999998</c:v>
                </c:pt>
                <c:pt idx="11411">
                  <c:v>2728.6987589999999</c:v>
                </c:pt>
                <c:pt idx="11412">
                  <c:v>2728.9370589999999</c:v>
                </c:pt>
                <c:pt idx="11413">
                  <c:v>2729.1771819999999</c:v>
                </c:pt>
                <c:pt idx="11414">
                  <c:v>2729.4171769999998</c:v>
                </c:pt>
                <c:pt idx="11415">
                  <c:v>2729.6578509999999</c:v>
                </c:pt>
                <c:pt idx="11416">
                  <c:v>2729.8987320000001</c:v>
                </c:pt>
                <c:pt idx="11417">
                  <c:v>2730.1383740000001</c:v>
                </c:pt>
                <c:pt idx="11418">
                  <c:v>2730.3780620000002</c:v>
                </c:pt>
                <c:pt idx="11419">
                  <c:v>2730.6173760000001</c:v>
                </c:pt>
                <c:pt idx="11420">
                  <c:v>2730.847389</c:v>
                </c:pt>
                <c:pt idx="11421">
                  <c:v>2731.0890209999998</c:v>
                </c:pt>
                <c:pt idx="11422">
                  <c:v>2731.3297320000001</c:v>
                </c:pt>
                <c:pt idx="11423">
                  <c:v>2731.5693839999999</c:v>
                </c:pt>
                <c:pt idx="11424">
                  <c:v>2731.8091410000002</c:v>
                </c:pt>
                <c:pt idx="11425">
                  <c:v>2732.0516170000001</c:v>
                </c:pt>
                <c:pt idx="11426">
                  <c:v>2732.2891540000001</c:v>
                </c:pt>
                <c:pt idx="11427">
                  <c:v>2732.5277430000001</c:v>
                </c:pt>
                <c:pt idx="11428">
                  <c:v>2732.7665870000001</c:v>
                </c:pt>
                <c:pt idx="11429">
                  <c:v>2733.0055750000001</c:v>
                </c:pt>
                <c:pt idx="11430">
                  <c:v>2733.2431710000001</c:v>
                </c:pt>
                <c:pt idx="11431">
                  <c:v>2733.4837680000001</c:v>
                </c:pt>
                <c:pt idx="11432">
                  <c:v>2733.7227899999998</c:v>
                </c:pt>
                <c:pt idx="11433">
                  <c:v>2733.9617309999999</c:v>
                </c:pt>
                <c:pt idx="11434">
                  <c:v>2734.2008879999998</c:v>
                </c:pt>
                <c:pt idx="11435">
                  <c:v>2734.4398489999999</c:v>
                </c:pt>
                <c:pt idx="11436">
                  <c:v>2734.6780100000001</c:v>
                </c:pt>
                <c:pt idx="11437">
                  <c:v>2734.9188530000001</c:v>
                </c:pt>
                <c:pt idx="11438">
                  <c:v>2735.157021</c:v>
                </c:pt>
                <c:pt idx="11439">
                  <c:v>2735.3977279999999</c:v>
                </c:pt>
                <c:pt idx="11440">
                  <c:v>2735.636771</c:v>
                </c:pt>
                <c:pt idx="11441">
                  <c:v>2735.875708</c:v>
                </c:pt>
                <c:pt idx="11442">
                  <c:v>2736.1148889999999</c:v>
                </c:pt>
                <c:pt idx="11443">
                  <c:v>2736.3559530000002</c:v>
                </c:pt>
                <c:pt idx="11444">
                  <c:v>2736.5958599999999</c:v>
                </c:pt>
                <c:pt idx="11445">
                  <c:v>2736.8365920000001</c:v>
                </c:pt>
                <c:pt idx="11446">
                  <c:v>2737.0778030000001</c:v>
                </c:pt>
                <c:pt idx="11447">
                  <c:v>2737.3186740000001</c:v>
                </c:pt>
                <c:pt idx="11448">
                  <c:v>2737.5584159999999</c:v>
                </c:pt>
                <c:pt idx="11449">
                  <c:v>2737.798851</c:v>
                </c:pt>
                <c:pt idx="11450">
                  <c:v>2738.039554</c:v>
                </c:pt>
                <c:pt idx="11451">
                  <c:v>2738.2694200000001</c:v>
                </c:pt>
                <c:pt idx="11452">
                  <c:v>2738.5093740000002</c:v>
                </c:pt>
                <c:pt idx="11453">
                  <c:v>2738.7518169999998</c:v>
                </c:pt>
                <c:pt idx="11454">
                  <c:v>2738.9900090000001</c:v>
                </c:pt>
                <c:pt idx="11455">
                  <c:v>2739.230861</c:v>
                </c:pt>
                <c:pt idx="11456">
                  <c:v>2739.4717000000001</c:v>
                </c:pt>
                <c:pt idx="11457">
                  <c:v>2739.710544</c:v>
                </c:pt>
                <c:pt idx="11458">
                  <c:v>2739.9504000000002</c:v>
                </c:pt>
                <c:pt idx="11459">
                  <c:v>2740.1947839999998</c:v>
                </c:pt>
                <c:pt idx="11460">
                  <c:v>2740.4335489999999</c:v>
                </c:pt>
                <c:pt idx="11461">
                  <c:v>2740.6654349999999</c:v>
                </c:pt>
                <c:pt idx="11462">
                  <c:v>2740.90533</c:v>
                </c:pt>
                <c:pt idx="11463">
                  <c:v>2741.1497129999998</c:v>
                </c:pt>
                <c:pt idx="11464">
                  <c:v>2741.3905460000001</c:v>
                </c:pt>
                <c:pt idx="11465">
                  <c:v>2741.621713</c:v>
                </c:pt>
                <c:pt idx="11466">
                  <c:v>2741.8608450000002</c:v>
                </c:pt>
                <c:pt idx="11467">
                  <c:v>2742.1017959999999</c:v>
                </c:pt>
                <c:pt idx="11468">
                  <c:v>2742.342764</c:v>
                </c:pt>
                <c:pt idx="11469">
                  <c:v>2742.5878980000002</c:v>
                </c:pt>
                <c:pt idx="11470">
                  <c:v>2742.8286699999999</c:v>
                </c:pt>
                <c:pt idx="11471">
                  <c:v>2743.0676450000001</c:v>
                </c:pt>
                <c:pt idx="11472">
                  <c:v>2743.3065350000002</c:v>
                </c:pt>
                <c:pt idx="11473">
                  <c:v>2743.546092</c:v>
                </c:pt>
                <c:pt idx="11474">
                  <c:v>2743.7867059999999</c:v>
                </c:pt>
                <c:pt idx="11475">
                  <c:v>2744.0255649999999</c:v>
                </c:pt>
                <c:pt idx="11476">
                  <c:v>2744.2659960000001</c:v>
                </c:pt>
                <c:pt idx="11477">
                  <c:v>2744.5043089999999</c:v>
                </c:pt>
                <c:pt idx="11478">
                  <c:v>2744.7448340000001</c:v>
                </c:pt>
                <c:pt idx="11479">
                  <c:v>2744.9836989999999</c:v>
                </c:pt>
                <c:pt idx="11480">
                  <c:v>2745.22271</c:v>
                </c:pt>
                <c:pt idx="11481">
                  <c:v>2745.4604290000002</c:v>
                </c:pt>
                <c:pt idx="11482">
                  <c:v>2745.698378</c:v>
                </c:pt>
                <c:pt idx="11483">
                  <c:v>2745.9362540000002</c:v>
                </c:pt>
                <c:pt idx="11484">
                  <c:v>2746.1761230000002</c:v>
                </c:pt>
                <c:pt idx="11485">
                  <c:v>2746.4173949999999</c:v>
                </c:pt>
                <c:pt idx="11486">
                  <c:v>2746.6485499999999</c:v>
                </c:pt>
                <c:pt idx="11487">
                  <c:v>2746.892992</c:v>
                </c:pt>
                <c:pt idx="11488">
                  <c:v>2747.1309890000002</c:v>
                </c:pt>
                <c:pt idx="11489">
                  <c:v>2747.3705629999999</c:v>
                </c:pt>
                <c:pt idx="11490">
                  <c:v>2747.6147820000001</c:v>
                </c:pt>
                <c:pt idx="11491">
                  <c:v>2747.8542050000001</c:v>
                </c:pt>
                <c:pt idx="11492">
                  <c:v>2748.085529</c:v>
                </c:pt>
                <c:pt idx="11493">
                  <c:v>2748.3252729999999</c:v>
                </c:pt>
                <c:pt idx="11494">
                  <c:v>2748.5652230000001</c:v>
                </c:pt>
                <c:pt idx="11495">
                  <c:v>2748.8058799999999</c:v>
                </c:pt>
                <c:pt idx="11496">
                  <c:v>2749.0449400000002</c:v>
                </c:pt>
                <c:pt idx="11497">
                  <c:v>2749.283175</c:v>
                </c:pt>
                <c:pt idx="11498">
                  <c:v>2749.523052</c:v>
                </c:pt>
                <c:pt idx="11499">
                  <c:v>2749.7637479999999</c:v>
                </c:pt>
                <c:pt idx="11500">
                  <c:v>2750.0020460000001</c:v>
                </c:pt>
                <c:pt idx="11501">
                  <c:v>2750.2413689999998</c:v>
                </c:pt>
                <c:pt idx="11502">
                  <c:v>2750.4793249999998</c:v>
                </c:pt>
                <c:pt idx="11503">
                  <c:v>2750.7217460000002</c:v>
                </c:pt>
                <c:pt idx="11504">
                  <c:v>2750.96072</c:v>
                </c:pt>
                <c:pt idx="11505">
                  <c:v>2751.199685</c:v>
                </c:pt>
                <c:pt idx="11506">
                  <c:v>2751.439394</c:v>
                </c:pt>
                <c:pt idx="11507">
                  <c:v>2751.6713070000001</c:v>
                </c:pt>
                <c:pt idx="11508">
                  <c:v>2751.910656</c:v>
                </c:pt>
                <c:pt idx="11509">
                  <c:v>2752.1499269999999</c:v>
                </c:pt>
                <c:pt idx="11510">
                  <c:v>2752.3881620000002</c:v>
                </c:pt>
                <c:pt idx="11511">
                  <c:v>2752.6307900000002</c:v>
                </c:pt>
                <c:pt idx="11512">
                  <c:v>2752.8717900000001</c:v>
                </c:pt>
                <c:pt idx="11513">
                  <c:v>2753.1125390000002</c:v>
                </c:pt>
                <c:pt idx="11514">
                  <c:v>2753.354073</c:v>
                </c:pt>
                <c:pt idx="11515">
                  <c:v>2753.5948269999999</c:v>
                </c:pt>
                <c:pt idx="11516">
                  <c:v>2753.8338910000002</c:v>
                </c:pt>
                <c:pt idx="11517">
                  <c:v>2754.0747270000002</c:v>
                </c:pt>
                <c:pt idx="11518">
                  <c:v>2754.3135790000001</c:v>
                </c:pt>
                <c:pt idx="11519">
                  <c:v>2754.5530180000001</c:v>
                </c:pt>
                <c:pt idx="11520">
                  <c:v>2754.783203</c:v>
                </c:pt>
                <c:pt idx="11521">
                  <c:v>2755.0258370000001</c:v>
                </c:pt>
                <c:pt idx="11522">
                  <c:v>2755.2647510000002</c:v>
                </c:pt>
                <c:pt idx="11523">
                  <c:v>2755.5035670000002</c:v>
                </c:pt>
                <c:pt idx="11524">
                  <c:v>2755.7450050000002</c:v>
                </c:pt>
                <c:pt idx="11525">
                  <c:v>2755.9857099999999</c:v>
                </c:pt>
                <c:pt idx="11526">
                  <c:v>2756.224858</c:v>
                </c:pt>
                <c:pt idx="11527">
                  <c:v>2756.4637619999999</c:v>
                </c:pt>
                <c:pt idx="11528">
                  <c:v>2756.7027090000001</c:v>
                </c:pt>
                <c:pt idx="11529">
                  <c:v>2756.941617</c:v>
                </c:pt>
                <c:pt idx="11530">
                  <c:v>2757.1807290000002</c:v>
                </c:pt>
                <c:pt idx="11531">
                  <c:v>2757.4197210000002</c:v>
                </c:pt>
                <c:pt idx="11532">
                  <c:v>2757.6587399999999</c:v>
                </c:pt>
                <c:pt idx="11533">
                  <c:v>2757.9080180000001</c:v>
                </c:pt>
                <c:pt idx="11534">
                  <c:v>2758.1383900000001</c:v>
                </c:pt>
                <c:pt idx="11535">
                  <c:v>2758.3827540000002</c:v>
                </c:pt>
                <c:pt idx="11536">
                  <c:v>2758.6216519999998</c:v>
                </c:pt>
                <c:pt idx="11537">
                  <c:v>2758.860584</c:v>
                </c:pt>
                <c:pt idx="11538">
                  <c:v>2759.1003850000002</c:v>
                </c:pt>
                <c:pt idx="11539">
                  <c:v>2759.3400689999999</c:v>
                </c:pt>
                <c:pt idx="11540">
                  <c:v>2759.5788889999999</c:v>
                </c:pt>
                <c:pt idx="11541">
                  <c:v>2759.8178339999999</c:v>
                </c:pt>
                <c:pt idx="11542">
                  <c:v>2760.0561889999999</c:v>
                </c:pt>
                <c:pt idx="11543">
                  <c:v>2760.2947909999998</c:v>
                </c:pt>
                <c:pt idx="11544">
                  <c:v>2760.533805</c:v>
                </c:pt>
                <c:pt idx="11545">
                  <c:v>2760.7727249999998</c:v>
                </c:pt>
                <c:pt idx="11546">
                  <c:v>2761.0136320000001</c:v>
                </c:pt>
                <c:pt idx="11547">
                  <c:v>2761.253142</c:v>
                </c:pt>
                <c:pt idx="11548">
                  <c:v>2761.4938550000002</c:v>
                </c:pt>
                <c:pt idx="11549">
                  <c:v>2761.7345319999999</c:v>
                </c:pt>
                <c:pt idx="11550">
                  <c:v>2761.9741760000002</c:v>
                </c:pt>
                <c:pt idx="11551">
                  <c:v>2762.206079</c:v>
                </c:pt>
                <c:pt idx="11552">
                  <c:v>2762.4460039999999</c:v>
                </c:pt>
                <c:pt idx="11553">
                  <c:v>2762.6866230000001</c:v>
                </c:pt>
                <c:pt idx="11554">
                  <c:v>2762.9257419999999</c:v>
                </c:pt>
                <c:pt idx="11555">
                  <c:v>2763.1648100000002</c:v>
                </c:pt>
                <c:pt idx="11556">
                  <c:v>2763.4039859999998</c:v>
                </c:pt>
                <c:pt idx="11557">
                  <c:v>2763.6411560000001</c:v>
                </c:pt>
                <c:pt idx="11558">
                  <c:v>2763.8917099999999</c:v>
                </c:pt>
                <c:pt idx="11559">
                  <c:v>2764.130748</c:v>
                </c:pt>
                <c:pt idx="11560">
                  <c:v>2764.3594210000001</c:v>
                </c:pt>
                <c:pt idx="11561">
                  <c:v>2764.600719</c:v>
                </c:pt>
                <c:pt idx="11562">
                  <c:v>2764.8391550000001</c:v>
                </c:pt>
                <c:pt idx="11563">
                  <c:v>2765.0792580000002</c:v>
                </c:pt>
                <c:pt idx="11564">
                  <c:v>2765.3187250000001</c:v>
                </c:pt>
                <c:pt idx="11565">
                  <c:v>2765.5570750000002</c:v>
                </c:pt>
                <c:pt idx="11566">
                  <c:v>2765.797317</c:v>
                </c:pt>
                <c:pt idx="11567">
                  <c:v>2766.0374259999999</c:v>
                </c:pt>
                <c:pt idx="11568">
                  <c:v>2766.2773149999998</c:v>
                </c:pt>
                <c:pt idx="11569">
                  <c:v>2766.5172980000002</c:v>
                </c:pt>
                <c:pt idx="11570">
                  <c:v>2766.757224</c:v>
                </c:pt>
                <c:pt idx="11571">
                  <c:v>2766.9972509999998</c:v>
                </c:pt>
                <c:pt idx="11572">
                  <c:v>2767.226173</c:v>
                </c:pt>
                <c:pt idx="11573">
                  <c:v>2767.468069</c:v>
                </c:pt>
                <c:pt idx="11574">
                  <c:v>2767.7082089999999</c:v>
                </c:pt>
                <c:pt idx="11575">
                  <c:v>2767.9483009999999</c:v>
                </c:pt>
                <c:pt idx="11576">
                  <c:v>2768.1878449999999</c:v>
                </c:pt>
                <c:pt idx="11577">
                  <c:v>2768.426117</c:v>
                </c:pt>
                <c:pt idx="11578">
                  <c:v>2768.664307</c:v>
                </c:pt>
                <c:pt idx="11579">
                  <c:v>2768.9035469999999</c:v>
                </c:pt>
                <c:pt idx="11580">
                  <c:v>2769.1429790000002</c:v>
                </c:pt>
                <c:pt idx="11581">
                  <c:v>2769.3800689999998</c:v>
                </c:pt>
                <c:pt idx="11582">
                  <c:v>2769.6200749999998</c:v>
                </c:pt>
                <c:pt idx="11583">
                  <c:v>2769.858279</c:v>
                </c:pt>
                <c:pt idx="11584">
                  <c:v>2770.0977549999998</c:v>
                </c:pt>
                <c:pt idx="11585">
                  <c:v>2770.3367629999998</c:v>
                </c:pt>
                <c:pt idx="11586">
                  <c:v>2770.5759309999999</c:v>
                </c:pt>
                <c:pt idx="11587">
                  <c:v>2770.8168839999998</c:v>
                </c:pt>
                <c:pt idx="11588">
                  <c:v>2771.055175</c:v>
                </c:pt>
                <c:pt idx="11589">
                  <c:v>2771.293052</c:v>
                </c:pt>
                <c:pt idx="11590">
                  <c:v>2771.5313369999999</c:v>
                </c:pt>
                <c:pt idx="11591">
                  <c:v>2771.7694369999999</c:v>
                </c:pt>
                <c:pt idx="11592">
                  <c:v>2772.008867</c:v>
                </c:pt>
                <c:pt idx="11593">
                  <c:v>2772.2580600000001</c:v>
                </c:pt>
                <c:pt idx="11594">
                  <c:v>2772.4877729999998</c:v>
                </c:pt>
                <c:pt idx="11595">
                  <c:v>2772.7260289999999</c:v>
                </c:pt>
                <c:pt idx="11596">
                  <c:v>2772.9766450000002</c:v>
                </c:pt>
                <c:pt idx="11597">
                  <c:v>2773.2144450000001</c:v>
                </c:pt>
                <c:pt idx="11598">
                  <c:v>2773.4523260000001</c:v>
                </c:pt>
                <c:pt idx="11599">
                  <c:v>2773.6900540000001</c:v>
                </c:pt>
                <c:pt idx="11600">
                  <c:v>2773.9308959999998</c:v>
                </c:pt>
                <c:pt idx="11601">
                  <c:v>2774.1715680000002</c:v>
                </c:pt>
                <c:pt idx="11602">
                  <c:v>2774.400075</c:v>
                </c:pt>
                <c:pt idx="11603">
                  <c:v>2774.6409560000002</c:v>
                </c:pt>
                <c:pt idx="11604">
                  <c:v>2774.8809390000001</c:v>
                </c:pt>
                <c:pt idx="11605">
                  <c:v>2775.1208780000002</c:v>
                </c:pt>
                <c:pt idx="11606">
                  <c:v>2775.361903</c:v>
                </c:pt>
                <c:pt idx="11607">
                  <c:v>2775.6046190000002</c:v>
                </c:pt>
                <c:pt idx="11608">
                  <c:v>2775.8444439999998</c:v>
                </c:pt>
                <c:pt idx="11609">
                  <c:v>2776.084175</c:v>
                </c:pt>
                <c:pt idx="11610">
                  <c:v>2776.3155539999998</c:v>
                </c:pt>
                <c:pt idx="11611">
                  <c:v>2776.5566180000001</c:v>
                </c:pt>
                <c:pt idx="11612">
                  <c:v>2776.7976229999999</c:v>
                </c:pt>
                <c:pt idx="11613">
                  <c:v>2777.038583</c:v>
                </c:pt>
                <c:pt idx="11614">
                  <c:v>2777.278217</c:v>
                </c:pt>
                <c:pt idx="11615">
                  <c:v>2777.5208400000001</c:v>
                </c:pt>
                <c:pt idx="11616">
                  <c:v>2777.761735</c:v>
                </c:pt>
                <c:pt idx="11617">
                  <c:v>2777.9903840000002</c:v>
                </c:pt>
                <c:pt idx="11618">
                  <c:v>2778.2317720000001</c:v>
                </c:pt>
                <c:pt idx="11619">
                  <c:v>2778.47271</c:v>
                </c:pt>
                <c:pt idx="11620">
                  <c:v>2778.7135990000002</c:v>
                </c:pt>
                <c:pt idx="11621">
                  <c:v>2778.9545990000001</c:v>
                </c:pt>
                <c:pt idx="11622">
                  <c:v>2779.1944389999999</c:v>
                </c:pt>
                <c:pt idx="11623">
                  <c:v>2779.438772</c:v>
                </c:pt>
                <c:pt idx="11624">
                  <c:v>2779.6673489999998</c:v>
                </c:pt>
                <c:pt idx="11625">
                  <c:v>2779.907412</c:v>
                </c:pt>
                <c:pt idx="11626">
                  <c:v>2780.1485419999999</c:v>
                </c:pt>
                <c:pt idx="11627">
                  <c:v>2780.3883190000001</c:v>
                </c:pt>
                <c:pt idx="11628">
                  <c:v>2780.6282270000002</c:v>
                </c:pt>
                <c:pt idx="11629">
                  <c:v>2780.8689129999998</c:v>
                </c:pt>
                <c:pt idx="11630">
                  <c:v>2781.1099690000001</c:v>
                </c:pt>
                <c:pt idx="11631">
                  <c:v>2781.3495469999998</c:v>
                </c:pt>
                <c:pt idx="11632">
                  <c:v>2781.5892410000001</c:v>
                </c:pt>
                <c:pt idx="11633">
                  <c:v>2781.8290040000002</c:v>
                </c:pt>
                <c:pt idx="11634">
                  <c:v>2782.0588090000001</c:v>
                </c:pt>
                <c:pt idx="11635">
                  <c:v>2782.2995759999999</c:v>
                </c:pt>
                <c:pt idx="11636">
                  <c:v>2782.5387879999998</c:v>
                </c:pt>
                <c:pt idx="11637">
                  <c:v>2782.7796939999998</c:v>
                </c:pt>
                <c:pt idx="11638">
                  <c:v>2783.0189959999998</c:v>
                </c:pt>
                <c:pt idx="11639">
                  <c:v>2783.2569239999998</c:v>
                </c:pt>
                <c:pt idx="11640">
                  <c:v>2783.4952549999998</c:v>
                </c:pt>
                <c:pt idx="11641">
                  <c:v>2783.7345810000002</c:v>
                </c:pt>
                <c:pt idx="11642">
                  <c:v>2783.973113</c:v>
                </c:pt>
                <c:pt idx="11643">
                  <c:v>2784.213174</c:v>
                </c:pt>
                <c:pt idx="11644">
                  <c:v>2784.4512770000001</c:v>
                </c:pt>
                <c:pt idx="11645">
                  <c:v>2784.6919440000001</c:v>
                </c:pt>
                <c:pt idx="11646">
                  <c:v>2784.9291659999999</c:v>
                </c:pt>
                <c:pt idx="11647">
                  <c:v>2785.1690400000002</c:v>
                </c:pt>
                <c:pt idx="11648">
                  <c:v>2785.4070929999998</c:v>
                </c:pt>
                <c:pt idx="11649">
                  <c:v>2785.6479989999998</c:v>
                </c:pt>
                <c:pt idx="11650">
                  <c:v>2785.8851869999999</c:v>
                </c:pt>
                <c:pt idx="11651">
                  <c:v>2786.1250500000001</c:v>
                </c:pt>
                <c:pt idx="11652">
                  <c:v>2786.363245</c:v>
                </c:pt>
                <c:pt idx="11653">
                  <c:v>2786.6013630000002</c:v>
                </c:pt>
                <c:pt idx="11654">
                  <c:v>2786.840835</c:v>
                </c:pt>
                <c:pt idx="11655">
                  <c:v>2787.0792289999999</c:v>
                </c:pt>
                <c:pt idx="11656">
                  <c:v>2787.3185840000001</c:v>
                </c:pt>
                <c:pt idx="11657">
                  <c:v>2787.5596500000001</c:v>
                </c:pt>
                <c:pt idx="11658">
                  <c:v>2787.7980510000002</c:v>
                </c:pt>
                <c:pt idx="11659">
                  <c:v>2788.0381819999998</c:v>
                </c:pt>
                <c:pt idx="11660">
                  <c:v>2788.278049</c:v>
                </c:pt>
                <c:pt idx="11661">
                  <c:v>2788.5187879999999</c:v>
                </c:pt>
                <c:pt idx="11662">
                  <c:v>2788.7595879999999</c:v>
                </c:pt>
                <c:pt idx="11663">
                  <c:v>2789.0010050000001</c:v>
                </c:pt>
                <c:pt idx="11664">
                  <c:v>2789.2415719999999</c:v>
                </c:pt>
                <c:pt idx="11665">
                  <c:v>2789.482583</c:v>
                </c:pt>
                <c:pt idx="11666">
                  <c:v>2789.7218109999999</c:v>
                </c:pt>
                <c:pt idx="11667">
                  <c:v>2789.9609350000001</c:v>
                </c:pt>
                <c:pt idx="11668">
                  <c:v>2790.1991760000001</c:v>
                </c:pt>
                <c:pt idx="11669">
                  <c:v>2790.4372360000002</c:v>
                </c:pt>
                <c:pt idx="11670">
                  <c:v>2790.6754510000001</c:v>
                </c:pt>
                <c:pt idx="11671">
                  <c:v>2790.91536</c:v>
                </c:pt>
                <c:pt idx="11672">
                  <c:v>2791.1565540000001</c:v>
                </c:pt>
                <c:pt idx="11673">
                  <c:v>2791.3851030000001</c:v>
                </c:pt>
                <c:pt idx="11674">
                  <c:v>2791.6252249999998</c:v>
                </c:pt>
                <c:pt idx="11675">
                  <c:v>2791.8651719999998</c:v>
                </c:pt>
                <c:pt idx="11676">
                  <c:v>2792.1071769999999</c:v>
                </c:pt>
                <c:pt idx="11677">
                  <c:v>2792.3470520000001</c:v>
                </c:pt>
                <c:pt idx="11678">
                  <c:v>2792.5896400000001</c:v>
                </c:pt>
                <c:pt idx="11679">
                  <c:v>2792.8180379999999</c:v>
                </c:pt>
                <c:pt idx="11680">
                  <c:v>2793.058368</c:v>
                </c:pt>
                <c:pt idx="11681">
                  <c:v>2793.298198</c:v>
                </c:pt>
                <c:pt idx="11682">
                  <c:v>2793.5381980000002</c:v>
                </c:pt>
                <c:pt idx="11683">
                  <c:v>2793.7808690000002</c:v>
                </c:pt>
                <c:pt idx="11684">
                  <c:v>2794.019033</c:v>
                </c:pt>
                <c:pt idx="11685">
                  <c:v>2794.2598280000002</c:v>
                </c:pt>
                <c:pt idx="11686">
                  <c:v>2794.4982169999998</c:v>
                </c:pt>
                <c:pt idx="11687">
                  <c:v>2794.7362969999999</c:v>
                </c:pt>
                <c:pt idx="11688">
                  <c:v>2794.9756349999998</c:v>
                </c:pt>
                <c:pt idx="11689">
                  <c:v>2795.2149479999998</c:v>
                </c:pt>
                <c:pt idx="11690">
                  <c:v>2795.4521249999998</c:v>
                </c:pt>
                <c:pt idx="11691">
                  <c:v>2795.692035</c:v>
                </c:pt>
                <c:pt idx="11692">
                  <c:v>2795.9315529999999</c:v>
                </c:pt>
                <c:pt idx="11693">
                  <c:v>2796.1708979999999</c:v>
                </c:pt>
                <c:pt idx="11694">
                  <c:v>2796.409189</c:v>
                </c:pt>
                <c:pt idx="11695">
                  <c:v>2796.6473129999999</c:v>
                </c:pt>
                <c:pt idx="11696">
                  <c:v>2796.8879849999998</c:v>
                </c:pt>
                <c:pt idx="11697">
                  <c:v>2797.1264200000001</c:v>
                </c:pt>
                <c:pt idx="11698">
                  <c:v>2797.3706280000001</c:v>
                </c:pt>
                <c:pt idx="11699">
                  <c:v>2797.5997980000002</c:v>
                </c:pt>
                <c:pt idx="11700">
                  <c:v>2797.840682</c:v>
                </c:pt>
                <c:pt idx="11701">
                  <c:v>2798.0804119999998</c:v>
                </c:pt>
                <c:pt idx="11702">
                  <c:v>2798.3248199999998</c:v>
                </c:pt>
                <c:pt idx="11703">
                  <c:v>2798.5644419999999</c:v>
                </c:pt>
                <c:pt idx="11704">
                  <c:v>2798.804157</c:v>
                </c:pt>
                <c:pt idx="11705">
                  <c:v>2799.034263</c:v>
                </c:pt>
                <c:pt idx="11706">
                  <c:v>2799.2768270000001</c:v>
                </c:pt>
                <c:pt idx="11707">
                  <c:v>2799.5176219999998</c:v>
                </c:pt>
                <c:pt idx="11708">
                  <c:v>2799.7586070000002</c:v>
                </c:pt>
                <c:pt idx="11709">
                  <c:v>2799.9995749999998</c:v>
                </c:pt>
                <c:pt idx="11710">
                  <c:v>2800.2405779999999</c:v>
                </c:pt>
                <c:pt idx="11711">
                  <c:v>2800.4802070000001</c:v>
                </c:pt>
                <c:pt idx="11712">
                  <c:v>2800.7189990000002</c:v>
                </c:pt>
                <c:pt idx="11713">
                  <c:v>2800.9586129999998</c:v>
                </c:pt>
                <c:pt idx="11714">
                  <c:v>2801.1976460000001</c:v>
                </c:pt>
                <c:pt idx="11715">
                  <c:v>2801.4353369999999</c:v>
                </c:pt>
                <c:pt idx="11716">
                  <c:v>2801.673323</c:v>
                </c:pt>
                <c:pt idx="11717">
                  <c:v>2801.915829</c:v>
                </c:pt>
                <c:pt idx="11718">
                  <c:v>2802.1548149999999</c:v>
                </c:pt>
                <c:pt idx="11719">
                  <c:v>2802.3976830000001</c:v>
                </c:pt>
                <c:pt idx="11720">
                  <c:v>2802.635389</c:v>
                </c:pt>
                <c:pt idx="11721">
                  <c:v>2802.8653340000001</c:v>
                </c:pt>
                <c:pt idx="11722">
                  <c:v>2803.1070500000001</c:v>
                </c:pt>
                <c:pt idx="11723">
                  <c:v>2803.347835</c:v>
                </c:pt>
                <c:pt idx="11724">
                  <c:v>2803.5868209999999</c:v>
                </c:pt>
                <c:pt idx="11725">
                  <c:v>2803.8257050000002</c:v>
                </c:pt>
                <c:pt idx="11726">
                  <c:v>2804.0667520000002</c:v>
                </c:pt>
                <c:pt idx="11727">
                  <c:v>2804.305719</c:v>
                </c:pt>
                <c:pt idx="11728">
                  <c:v>2804.546601</c:v>
                </c:pt>
                <c:pt idx="11729">
                  <c:v>2804.786153</c:v>
                </c:pt>
                <c:pt idx="11730">
                  <c:v>2805.0288300000002</c:v>
                </c:pt>
                <c:pt idx="11731">
                  <c:v>2805.2683910000001</c:v>
                </c:pt>
                <c:pt idx="11732">
                  <c:v>2805.5081089999999</c:v>
                </c:pt>
                <c:pt idx="11733">
                  <c:v>2805.7381949999999</c:v>
                </c:pt>
                <c:pt idx="11734">
                  <c:v>2805.9781699999999</c:v>
                </c:pt>
                <c:pt idx="11735">
                  <c:v>2806.220832</c:v>
                </c:pt>
                <c:pt idx="11736">
                  <c:v>2806.4617549999998</c:v>
                </c:pt>
                <c:pt idx="11737">
                  <c:v>2806.6994209999998</c:v>
                </c:pt>
                <c:pt idx="11738">
                  <c:v>2806.941984</c:v>
                </c:pt>
                <c:pt idx="11739">
                  <c:v>2807.1817420000002</c:v>
                </c:pt>
                <c:pt idx="11740">
                  <c:v>2807.4207809999998</c:v>
                </c:pt>
                <c:pt idx="11741">
                  <c:v>2807.6595699999998</c:v>
                </c:pt>
                <c:pt idx="11742">
                  <c:v>2807.8993439999999</c:v>
                </c:pt>
                <c:pt idx="11743">
                  <c:v>2808.1306340000001</c:v>
                </c:pt>
                <c:pt idx="11744">
                  <c:v>2808.380866</c:v>
                </c:pt>
                <c:pt idx="11745">
                  <c:v>2808.6183700000001</c:v>
                </c:pt>
                <c:pt idx="11746">
                  <c:v>2808.8495370000001</c:v>
                </c:pt>
                <c:pt idx="11747">
                  <c:v>2809.0911860000001</c:v>
                </c:pt>
                <c:pt idx="11748">
                  <c:v>2809.3310700000002</c:v>
                </c:pt>
                <c:pt idx="11749">
                  <c:v>2809.5717079999999</c:v>
                </c:pt>
                <c:pt idx="11750">
                  <c:v>2809.810645</c:v>
                </c:pt>
                <c:pt idx="11751">
                  <c:v>2810.0501399999998</c:v>
                </c:pt>
                <c:pt idx="11752">
                  <c:v>2810.2913800000001</c:v>
                </c:pt>
                <c:pt idx="11753">
                  <c:v>2810.5319880000002</c:v>
                </c:pt>
                <c:pt idx="11754">
                  <c:v>2810.761364</c:v>
                </c:pt>
                <c:pt idx="11755">
                  <c:v>2811.0059580000002</c:v>
                </c:pt>
                <c:pt idx="11756">
                  <c:v>2811.2455420000001</c:v>
                </c:pt>
                <c:pt idx="11757">
                  <c:v>2811.4852249999999</c:v>
                </c:pt>
                <c:pt idx="11758">
                  <c:v>2811.7278190000002</c:v>
                </c:pt>
                <c:pt idx="11759">
                  <c:v>2811.9563870000002</c:v>
                </c:pt>
                <c:pt idx="11760">
                  <c:v>2812.197623</c:v>
                </c:pt>
                <c:pt idx="11761">
                  <c:v>2812.4367400000001</c:v>
                </c:pt>
                <c:pt idx="11762">
                  <c:v>2812.6757389999998</c:v>
                </c:pt>
                <c:pt idx="11763">
                  <c:v>2812.925937</c:v>
                </c:pt>
                <c:pt idx="11764">
                  <c:v>2813.16473</c:v>
                </c:pt>
                <c:pt idx="11765">
                  <c:v>2813.4022570000002</c:v>
                </c:pt>
                <c:pt idx="11766">
                  <c:v>2813.6322570000002</c:v>
                </c:pt>
                <c:pt idx="11767">
                  <c:v>2813.8748260000002</c:v>
                </c:pt>
                <c:pt idx="11768">
                  <c:v>2814.113973</c:v>
                </c:pt>
                <c:pt idx="11769">
                  <c:v>2814.3535959999999</c:v>
                </c:pt>
                <c:pt idx="11770">
                  <c:v>2814.59258</c:v>
                </c:pt>
                <c:pt idx="11771">
                  <c:v>2814.836765</c:v>
                </c:pt>
                <c:pt idx="11772">
                  <c:v>2815.0757480000002</c:v>
                </c:pt>
                <c:pt idx="11773">
                  <c:v>2815.3145549999999</c:v>
                </c:pt>
                <c:pt idx="11774">
                  <c:v>2815.5542599999999</c:v>
                </c:pt>
                <c:pt idx="11775">
                  <c:v>2815.7954399999999</c:v>
                </c:pt>
                <c:pt idx="11776">
                  <c:v>2816.0379240000002</c:v>
                </c:pt>
                <c:pt idx="11777">
                  <c:v>2816.2669799999999</c:v>
                </c:pt>
                <c:pt idx="11778">
                  <c:v>2816.5068030000002</c:v>
                </c:pt>
                <c:pt idx="11779">
                  <c:v>2816.746345</c:v>
                </c:pt>
                <c:pt idx="11780">
                  <c:v>2816.9889899999998</c:v>
                </c:pt>
                <c:pt idx="11781">
                  <c:v>2817.22867</c:v>
                </c:pt>
                <c:pt idx="11782">
                  <c:v>2817.4677040000001</c:v>
                </c:pt>
                <c:pt idx="11783">
                  <c:v>2817.7073650000002</c:v>
                </c:pt>
                <c:pt idx="11784">
                  <c:v>2817.9472209999999</c:v>
                </c:pt>
                <c:pt idx="11785">
                  <c:v>2818.1878539999998</c:v>
                </c:pt>
                <c:pt idx="11786">
                  <c:v>2818.4267799999998</c:v>
                </c:pt>
                <c:pt idx="11787">
                  <c:v>2818.665735</c:v>
                </c:pt>
                <c:pt idx="11788">
                  <c:v>2818.9047639999999</c:v>
                </c:pt>
                <c:pt idx="11789">
                  <c:v>2819.1443559999998</c:v>
                </c:pt>
                <c:pt idx="11790">
                  <c:v>2819.3822580000001</c:v>
                </c:pt>
                <c:pt idx="11791">
                  <c:v>2819.6200469999999</c:v>
                </c:pt>
                <c:pt idx="11792">
                  <c:v>2819.8606669999999</c:v>
                </c:pt>
                <c:pt idx="11793">
                  <c:v>2820.0984279999998</c:v>
                </c:pt>
                <c:pt idx="11794">
                  <c:v>2820.3361839999998</c:v>
                </c:pt>
                <c:pt idx="11795">
                  <c:v>2820.5786109999999</c:v>
                </c:pt>
                <c:pt idx="11796">
                  <c:v>2820.8164109999998</c:v>
                </c:pt>
                <c:pt idx="11797">
                  <c:v>2821.0588680000001</c:v>
                </c:pt>
                <c:pt idx="11798">
                  <c:v>2821.2983770000001</c:v>
                </c:pt>
                <c:pt idx="11799">
                  <c:v>2821.5303220000001</c:v>
                </c:pt>
                <c:pt idx="11800">
                  <c:v>2821.7683729999999</c:v>
                </c:pt>
                <c:pt idx="11801">
                  <c:v>2822.010045</c:v>
                </c:pt>
                <c:pt idx="11802">
                  <c:v>2822.248012</c:v>
                </c:pt>
                <c:pt idx="11803">
                  <c:v>2822.4887480000002</c:v>
                </c:pt>
                <c:pt idx="11804">
                  <c:v>2822.7276590000001</c:v>
                </c:pt>
                <c:pt idx="11805">
                  <c:v>2822.9667399999998</c:v>
                </c:pt>
                <c:pt idx="11806">
                  <c:v>2823.205035</c:v>
                </c:pt>
                <c:pt idx="11807">
                  <c:v>2823.445792</c:v>
                </c:pt>
                <c:pt idx="11808">
                  <c:v>2823.684925</c:v>
                </c:pt>
                <c:pt idx="11809">
                  <c:v>2823.9239790000001</c:v>
                </c:pt>
                <c:pt idx="11810">
                  <c:v>2824.1639340000002</c:v>
                </c:pt>
                <c:pt idx="11811">
                  <c:v>2824.404708</c:v>
                </c:pt>
                <c:pt idx="11812">
                  <c:v>2824.6436629999998</c:v>
                </c:pt>
                <c:pt idx="11813">
                  <c:v>2824.8814510000002</c:v>
                </c:pt>
                <c:pt idx="11814">
                  <c:v>2825.121369</c:v>
                </c:pt>
                <c:pt idx="11815">
                  <c:v>2825.3611649999998</c:v>
                </c:pt>
                <c:pt idx="11816">
                  <c:v>2825.6018920000001</c:v>
                </c:pt>
                <c:pt idx="11817">
                  <c:v>2825.8426930000001</c:v>
                </c:pt>
                <c:pt idx="11818">
                  <c:v>2826.0818060000001</c:v>
                </c:pt>
                <c:pt idx="11819">
                  <c:v>2826.3206930000001</c:v>
                </c:pt>
                <c:pt idx="11820">
                  <c:v>2826.5597379999999</c:v>
                </c:pt>
                <c:pt idx="11821">
                  <c:v>2826.7987520000001</c:v>
                </c:pt>
                <c:pt idx="11822">
                  <c:v>2827.0371340000002</c:v>
                </c:pt>
                <c:pt idx="11823">
                  <c:v>2827.2750959999998</c:v>
                </c:pt>
                <c:pt idx="11824">
                  <c:v>2827.5132349999999</c:v>
                </c:pt>
                <c:pt idx="11825">
                  <c:v>2827.7530430000002</c:v>
                </c:pt>
                <c:pt idx="11826">
                  <c:v>2827.9930370000002</c:v>
                </c:pt>
                <c:pt idx="11827">
                  <c:v>2828.2338129999998</c:v>
                </c:pt>
                <c:pt idx="11828">
                  <c:v>2828.4746049999999</c:v>
                </c:pt>
                <c:pt idx="11829">
                  <c:v>2828.7142009999998</c:v>
                </c:pt>
                <c:pt idx="11830">
                  <c:v>2828.9522419999998</c:v>
                </c:pt>
                <c:pt idx="11831">
                  <c:v>2829.194767</c:v>
                </c:pt>
                <c:pt idx="11832">
                  <c:v>2829.4338149999999</c:v>
                </c:pt>
                <c:pt idx="11833">
                  <c:v>2829.6728109999999</c:v>
                </c:pt>
                <c:pt idx="11834">
                  <c:v>2829.911094</c:v>
                </c:pt>
                <c:pt idx="11835">
                  <c:v>2830.1536970000002</c:v>
                </c:pt>
                <c:pt idx="11836">
                  <c:v>2830.3926780000002</c:v>
                </c:pt>
                <c:pt idx="11837">
                  <c:v>2830.6316499999998</c:v>
                </c:pt>
                <c:pt idx="11838">
                  <c:v>2830.8707880000002</c:v>
                </c:pt>
                <c:pt idx="11839">
                  <c:v>2831.1116929999998</c:v>
                </c:pt>
                <c:pt idx="11840">
                  <c:v>2831.3507450000002</c:v>
                </c:pt>
                <c:pt idx="11841">
                  <c:v>2831.5903539999999</c:v>
                </c:pt>
                <c:pt idx="11842">
                  <c:v>2831.821919</c:v>
                </c:pt>
                <c:pt idx="11843">
                  <c:v>2832.0649210000001</c:v>
                </c:pt>
                <c:pt idx="11844">
                  <c:v>2832.3076129999999</c:v>
                </c:pt>
                <c:pt idx="11845">
                  <c:v>2832.547286</c:v>
                </c:pt>
                <c:pt idx="11846">
                  <c:v>2832.7794060000001</c:v>
                </c:pt>
                <c:pt idx="11847">
                  <c:v>2833.0205839999999</c:v>
                </c:pt>
                <c:pt idx="11848">
                  <c:v>2833.2603949999998</c:v>
                </c:pt>
                <c:pt idx="11849">
                  <c:v>2833.500227</c:v>
                </c:pt>
                <c:pt idx="11850">
                  <c:v>2833.7429160000002</c:v>
                </c:pt>
                <c:pt idx="11851">
                  <c:v>2833.9838800000002</c:v>
                </c:pt>
                <c:pt idx="11852">
                  <c:v>2834.2155849999999</c:v>
                </c:pt>
                <c:pt idx="11853">
                  <c:v>2834.4554240000002</c:v>
                </c:pt>
                <c:pt idx="11854">
                  <c:v>2834.6970649999998</c:v>
                </c:pt>
                <c:pt idx="11855">
                  <c:v>2834.9379439999998</c:v>
                </c:pt>
                <c:pt idx="11856">
                  <c:v>2835.1771180000001</c:v>
                </c:pt>
                <c:pt idx="11857">
                  <c:v>2835.4197810000001</c:v>
                </c:pt>
                <c:pt idx="11858">
                  <c:v>2835.6483699999999</c:v>
                </c:pt>
                <c:pt idx="11859">
                  <c:v>2835.8901900000001</c:v>
                </c:pt>
                <c:pt idx="11860">
                  <c:v>2836.1296430000002</c:v>
                </c:pt>
                <c:pt idx="11861">
                  <c:v>2836.3686950000001</c:v>
                </c:pt>
                <c:pt idx="11862">
                  <c:v>2836.6078419999999</c:v>
                </c:pt>
                <c:pt idx="11863">
                  <c:v>2836.846978</c:v>
                </c:pt>
                <c:pt idx="11864">
                  <c:v>2837.086041</c:v>
                </c:pt>
                <c:pt idx="11865">
                  <c:v>2837.3286859999998</c:v>
                </c:pt>
                <c:pt idx="11866">
                  <c:v>2837.5678600000001</c:v>
                </c:pt>
                <c:pt idx="11867">
                  <c:v>2837.8067620000002</c:v>
                </c:pt>
                <c:pt idx="11868">
                  <c:v>2838.0459409999999</c:v>
                </c:pt>
                <c:pt idx="11869">
                  <c:v>2838.2839060000001</c:v>
                </c:pt>
                <c:pt idx="11870">
                  <c:v>2838.5229920000002</c:v>
                </c:pt>
                <c:pt idx="11871">
                  <c:v>2838.7600539999999</c:v>
                </c:pt>
                <c:pt idx="11872">
                  <c:v>2838.9983779999998</c:v>
                </c:pt>
                <c:pt idx="11873">
                  <c:v>2839.238339</c:v>
                </c:pt>
                <c:pt idx="11874">
                  <c:v>2839.4776729999999</c:v>
                </c:pt>
                <c:pt idx="11875">
                  <c:v>2839.716543</c:v>
                </c:pt>
                <c:pt idx="11876">
                  <c:v>2839.9557199999999</c:v>
                </c:pt>
                <c:pt idx="11877">
                  <c:v>2840.1949020000002</c:v>
                </c:pt>
                <c:pt idx="11878">
                  <c:v>2840.4442610000001</c:v>
                </c:pt>
                <c:pt idx="11879">
                  <c:v>2840.6820109999999</c:v>
                </c:pt>
                <c:pt idx="11880">
                  <c:v>2840.920028</c:v>
                </c:pt>
                <c:pt idx="11881">
                  <c:v>2841.1607720000002</c:v>
                </c:pt>
                <c:pt idx="11882">
                  <c:v>2841.3996579999998</c:v>
                </c:pt>
                <c:pt idx="11883">
                  <c:v>2841.6373950000002</c:v>
                </c:pt>
                <c:pt idx="11884">
                  <c:v>2841.875309</c:v>
                </c:pt>
                <c:pt idx="11885">
                  <c:v>2842.1131580000001</c:v>
                </c:pt>
                <c:pt idx="11886">
                  <c:v>2842.3519879999999</c:v>
                </c:pt>
                <c:pt idx="11887">
                  <c:v>2842.5896990000001</c:v>
                </c:pt>
                <c:pt idx="11888">
                  <c:v>2842.8286629999998</c:v>
                </c:pt>
                <c:pt idx="11889">
                  <c:v>2843.066448</c:v>
                </c:pt>
                <c:pt idx="11890">
                  <c:v>2843.304369</c:v>
                </c:pt>
                <c:pt idx="11891">
                  <c:v>2843.5440020000001</c:v>
                </c:pt>
                <c:pt idx="11892">
                  <c:v>2843.7847649999999</c:v>
                </c:pt>
                <c:pt idx="11893">
                  <c:v>2844.0238669999999</c:v>
                </c:pt>
                <c:pt idx="11894">
                  <c:v>2844.2647080000002</c:v>
                </c:pt>
                <c:pt idx="11895">
                  <c:v>2844.503815</c:v>
                </c:pt>
                <c:pt idx="11896">
                  <c:v>2844.7428799999998</c:v>
                </c:pt>
                <c:pt idx="11897">
                  <c:v>2844.981843</c:v>
                </c:pt>
                <c:pt idx="11898">
                  <c:v>2845.220096</c:v>
                </c:pt>
                <c:pt idx="11899">
                  <c:v>2845.4580959999998</c:v>
                </c:pt>
                <c:pt idx="11900">
                  <c:v>2845.696156</c:v>
                </c:pt>
                <c:pt idx="11901">
                  <c:v>2845.936185</c:v>
                </c:pt>
                <c:pt idx="11902">
                  <c:v>2846.1744180000001</c:v>
                </c:pt>
                <c:pt idx="11903">
                  <c:v>2846.4168989999998</c:v>
                </c:pt>
                <c:pt idx="11904">
                  <c:v>2846.6578140000001</c:v>
                </c:pt>
                <c:pt idx="11905">
                  <c:v>2846.8985400000001</c:v>
                </c:pt>
                <c:pt idx="11906">
                  <c:v>2847.1383980000001</c:v>
                </c:pt>
                <c:pt idx="11907">
                  <c:v>2847.3781199999999</c:v>
                </c:pt>
                <c:pt idx="11908">
                  <c:v>2847.6188910000001</c:v>
                </c:pt>
                <c:pt idx="11909">
                  <c:v>2847.8583610000001</c:v>
                </c:pt>
                <c:pt idx="11910">
                  <c:v>2848.0897</c:v>
                </c:pt>
                <c:pt idx="11911">
                  <c:v>2848.3288440000001</c:v>
                </c:pt>
                <c:pt idx="11912">
                  <c:v>2848.5780610000002</c:v>
                </c:pt>
                <c:pt idx="11913">
                  <c:v>2848.8062340000001</c:v>
                </c:pt>
                <c:pt idx="11914">
                  <c:v>2849.0480670000002</c:v>
                </c:pt>
                <c:pt idx="11915">
                  <c:v>2849.288587</c:v>
                </c:pt>
                <c:pt idx="11916">
                  <c:v>2849.5295270000001</c:v>
                </c:pt>
                <c:pt idx="11917">
                  <c:v>2849.7674200000001</c:v>
                </c:pt>
                <c:pt idx="11918">
                  <c:v>2850.0066440000001</c:v>
                </c:pt>
                <c:pt idx="11919">
                  <c:v>2850.2443210000001</c:v>
                </c:pt>
                <c:pt idx="11920">
                  <c:v>2850.4822450000001</c:v>
                </c:pt>
                <c:pt idx="11921">
                  <c:v>2850.720221</c:v>
                </c:pt>
                <c:pt idx="11922">
                  <c:v>2850.9602519999999</c:v>
                </c:pt>
                <c:pt idx="11923">
                  <c:v>2851.2000459999999</c:v>
                </c:pt>
                <c:pt idx="11924">
                  <c:v>2851.4406450000001</c:v>
                </c:pt>
                <c:pt idx="11925">
                  <c:v>2851.6782969999999</c:v>
                </c:pt>
                <c:pt idx="11926">
                  <c:v>2851.918952</c:v>
                </c:pt>
                <c:pt idx="11927">
                  <c:v>2852.157451</c:v>
                </c:pt>
                <c:pt idx="11928">
                  <c:v>2852.399754</c:v>
                </c:pt>
                <c:pt idx="11929">
                  <c:v>2852.6394369999998</c:v>
                </c:pt>
                <c:pt idx="11930">
                  <c:v>2852.879156</c:v>
                </c:pt>
                <c:pt idx="11931">
                  <c:v>2853.1106049999999</c:v>
                </c:pt>
                <c:pt idx="11932">
                  <c:v>2853.3499449999999</c:v>
                </c:pt>
                <c:pt idx="11933">
                  <c:v>2853.5898200000001</c:v>
                </c:pt>
                <c:pt idx="11934">
                  <c:v>2853.8280439999999</c:v>
                </c:pt>
                <c:pt idx="11935">
                  <c:v>2854.0681159999999</c:v>
                </c:pt>
                <c:pt idx="11936">
                  <c:v>2854.3107450000002</c:v>
                </c:pt>
                <c:pt idx="11937">
                  <c:v>2854.5495980000001</c:v>
                </c:pt>
                <c:pt idx="11938">
                  <c:v>2854.788544</c:v>
                </c:pt>
                <c:pt idx="11939">
                  <c:v>2855.0277160000001</c:v>
                </c:pt>
                <c:pt idx="11940">
                  <c:v>2855.268658</c:v>
                </c:pt>
                <c:pt idx="11941">
                  <c:v>2855.5095489999999</c:v>
                </c:pt>
                <c:pt idx="11942">
                  <c:v>2855.7493909999998</c:v>
                </c:pt>
                <c:pt idx="11943">
                  <c:v>2855.9919260000001</c:v>
                </c:pt>
                <c:pt idx="11944">
                  <c:v>2856.2327460000001</c:v>
                </c:pt>
                <c:pt idx="11945">
                  <c:v>2856.4611399999999</c:v>
                </c:pt>
                <c:pt idx="11946">
                  <c:v>2856.7011689999999</c:v>
                </c:pt>
                <c:pt idx="11947">
                  <c:v>2856.9439560000001</c:v>
                </c:pt>
                <c:pt idx="11948">
                  <c:v>2857.1838010000001</c:v>
                </c:pt>
                <c:pt idx="11949">
                  <c:v>2857.4226450000001</c:v>
                </c:pt>
                <c:pt idx="11950">
                  <c:v>2857.661564</c:v>
                </c:pt>
                <c:pt idx="11951">
                  <c:v>2857.9014360000001</c:v>
                </c:pt>
                <c:pt idx="11952">
                  <c:v>2858.143082</c:v>
                </c:pt>
                <c:pt idx="11953">
                  <c:v>2858.383718</c:v>
                </c:pt>
                <c:pt idx="11954">
                  <c:v>2858.6225479999998</c:v>
                </c:pt>
                <c:pt idx="11955">
                  <c:v>2858.8543709999999</c:v>
                </c:pt>
                <c:pt idx="11956">
                  <c:v>2859.093574</c:v>
                </c:pt>
                <c:pt idx="11957">
                  <c:v>2859.335051</c:v>
                </c:pt>
                <c:pt idx="11958">
                  <c:v>2859.575765</c:v>
                </c:pt>
                <c:pt idx="11959">
                  <c:v>2859.8133870000001</c:v>
                </c:pt>
                <c:pt idx="11960">
                  <c:v>2860.0531040000001</c:v>
                </c:pt>
                <c:pt idx="11961">
                  <c:v>2860.2936460000001</c:v>
                </c:pt>
                <c:pt idx="11962">
                  <c:v>2860.5326730000002</c:v>
                </c:pt>
                <c:pt idx="11963">
                  <c:v>2860.7716909999999</c:v>
                </c:pt>
                <c:pt idx="11964">
                  <c:v>2861.0127739999998</c:v>
                </c:pt>
                <c:pt idx="11965">
                  <c:v>2861.2523890000002</c:v>
                </c:pt>
                <c:pt idx="11966">
                  <c:v>2861.4921709999999</c:v>
                </c:pt>
                <c:pt idx="11967">
                  <c:v>2861.7346349999998</c:v>
                </c:pt>
                <c:pt idx="11968">
                  <c:v>2861.9755690000002</c:v>
                </c:pt>
                <c:pt idx="11969">
                  <c:v>2862.2041049999998</c:v>
                </c:pt>
                <c:pt idx="11970">
                  <c:v>2862.4482379999999</c:v>
                </c:pt>
                <c:pt idx="11971">
                  <c:v>2862.6905499999998</c:v>
                </c:pt>
                <c:pt idx="11972">
                  <c:v>2862.930343</c:v>
                </c:pt>
                <c:pt idx="11973">
                  <c:v>2863.1681469999999</c:v>
                </c:pt>
                <c:pt idx="11974">
                  <c:v>2863.4087159999999</c:v>
                </c:pt>
                <c:pt idx="11975">
                  <c:v>2863.6463090000002</c:v>
                </c:pt>
                <c:pt idx="11976">
                  <c:v>2863.886876</c:v>
                </c:pt>
                <c:pt idx="11977">
                  <c:v>2864.1263749999998</c:v>
                </c:pt>
                <c:pt idx="11978">
                  <c:v>2864.3641739999998</c:v>
                </c:pt>
                <c:pt idx="11979">
                  <c:v>2864.6066300000002</c:v>
                </c:pt>
                <c:pt idx="11980">
                  <c:v>2864.8443900000002</c:v>
                </c:pt>
                <c:pt idx="11981">
                  <c:v>2865.0756919999999</c:v>
                </c:pt>
                <c:pt idx="11982">
                  <c:v>2865.3166040000001</c:v>
                </c:pt>
                <c:pt idx="11983">
                  <c:v>2865.5575629999998</c:v>
                </c:pt>
                <c:pt idx="11984">
                  <c:v>2865.7985870000002</c:v>
                </c:pt>
                <c:pt idx="11985">
                  <c:v>2866.042868</c:v>
                </c:pt>
                <c:pt idx="11986">
                  <c:v>2866.2821920000001</c:v>
                </c:pt>
                <c:pt idx="11987">
                  <c:v>2866.512142</c:v>
                </c:pt>
                <c:pt idx="11988">
                  <c:v>2866.7528779999998</c:v>
                </c:pt>
                <c:pt idx="11989">
                  <c:v>2866.9937669999999</c:v>
                </c:pt>
                <c:pt idx="11990">
                  <c:v>2867.232375</c:v>
                </c:pt>
                <c:pt idx="11991">
                  <c:v>2867.472354</c:v>
                </c:pt>
                <c:pt idx="11992">
                  <c:v>2867.7149800000002</c:v>
                </c:pt>
                <c:pt idx="11993">
                  <c:v>2867.9548650000002</c:v>
                </c:pt>
                <c:pt idx="11994">
                  <c:v>2868.1931039999999</c:v>
                </c:pt>
                <c:pt idx="11995">
                  <c:v>2868.4311039999998</c:v>
                </c:pt>
                <c:pt idx="11996">
                  <c:v>2868.6692330000001</c:v>
                </c:pt>
                <c:pt idx="11997">
                  <c:v>2868.9074500000002</c:v>
                </c:pt>
                <c:pt idx="11998">
                  <c:v>2869.1485539999999</c:v>
                </c:pt>
                <c:pt idx="11999">
                  <c:v>2869.3883150000001</c:v>
                </c:pt>
                <c:pt idx="12000">
                  <c:v>2869.6280900000002</c:v>
                </c:pt>
                <c:pt idx="12001">
                  <c:v>2869.8687850000001</c:v>
                </c:pt>
                <c:pt idx="12002">
                  <c:v>2870.0986280000002</c:v>
                </c:pt>
                <c:pt idx="12003">
                  <c:v>2870.3397129999998</c:v>
                </c:pt>
                <c:pt idx="12004">
                  <c:v>2870.580868</c:v>
                </c:pt>
                <c:pt idx="12005">
                  <c:v>2870.8219330000002</c:v>
                </c:pt>
                <c:pt idx="12006">
                  <c:v>2871.0622119999998</c:v>
                </c:pt>
                <c:pt idx="12007">
                  <c:v>2871.3029889999998</c:v>
                </c:pt>
                <c:pt idx="12008">
                  <c:v>2871.542876</c:v>
                </c:pt>
                <c:pt idx="12009">
                  <c:v>2871.7836600000001</c:v>
                </c:pt>
                <c:pt idx="12010">
                  <c:v>2872.024707</c:v>
                </c:pt>
                <c:pt idx="12011">
                  <c:v>2872.2531549999999</c:v>
                </c:pt>
                <c:pt idx="12012">
                  <c:v>2872.4951999999998</c:v>
                </c:pt>
                <c:pt idx="12013">
                  <c:v>2872.7378939999999</c:v>
                </c:pt>
                <c:pt idx="12014">
                  <c:v>2872.9780540000002</c:v>
                </c:pt>
                <c:pt idx="12015">
                  <c:v>2873.2209699999999</c:v>
                </c:pt>
                <c:pt idx="12016">
                  <c:v>2873.4581010000002</c:v>
                </c:pt>
                <c:pt idx="12017">
                  <c:v>2873.687739</c:v>
                </c:pt>
                <c:pt idx="12018">
                  <c:v>2873.9264320000002</c:v>
                </c:pt>
                <c:pt idx="12019">
                  <c:v>2874.167895</c:v>
                </c:pt>
                <c:pt idx="12020">
                  <c:v>2874.4075990000001</c:v>
                </c:pt>
                <c:pt idx="12021">
                  <c:v>2874.646041</c:v>
                </c:pt>
                <c:pt idx="12022">
                  <c:v>2874.8856860000001</c:v>
                </c:pt>
                <c:pt idx="12023">
                  <c:v>2875.1240509999998</c:v>
                </c:pt>
                <c:pt idx="12024">
                  <c:v>2875.3642570000002</c:v>
                </c:pt>
                <c:pt idx="12025">
                  <c:v>2875.6042729999999</c:v>
                </c:pt>
                <c:pt idx="12026">
                  <c:v>2875.8443189999998</c:v>
                </c:pt>
                <c:pt idx="12027">
                  <c:v>2876.0843460000001</c:v>
                </c:pt>
                <c:pt idx="12028">
                  <c:v>2876.3235629999999</c:v>
                </c:pt>
                <c:pt idx="12029">
                  <c:v>2876.5646689999999</c:v>
                </c:pt>
                <c:pt idx="12030">
                  <c:v>2876.8039210000002</c:v>
                </c:pt>
                <c:pt idx="12031">
                  <c:v>2877.0420130000002</c:v>
                </c:pt>
                <c:pt idx="12032">
                  <c:v>2877.2828559999998</c:v>
                </c:pt>
                <c:pt idx="12033">
                  <c:v>2877.5219649999999</c:v>
                </c:pt>
                <c:pt idx="12034">
                  <c:v>2877.7610100000002</c:v>
                </c:pt>
                <c:pt idx="12035">
                  <c:v>2878.0010900000002</c:v>
                </c:pt>
                <c:pt idx="12036">
                  <c:v>2878.241818</c:v>
                </c:pt>
                <c:pt idx="12037">
                  <c:v>2878.4808630000002</c:v>
                </c:pt>
                <c:pt idx="12038">
                  <c:v>2878.719102</c:v>
                </c:pt>
                <c:pt idx="12039">
                  <c:v>2878.9590800000001</c:v>
                </c:pt>
                <c:pt idx="12040">
                  <c:v>2879.1888899999999</c:v>
                </c:pt>
                <c:pt idx="12041">
                  <c:v>2879.438298</c:v>
                </c:pt>
                <c:pt idx="12042">
                  <c:v>2879.6678619999998</c:v>
                </c:pt>
                <c:pt idx="12043">
                  <c:v>2879.9062699999999</c:v>
                </c:pt>
                <c:pt idx="12044">
                  <c:v>2880.1483509999998</c:v>
                </c:pt>
                <c:pt idx="12045">
                  <c:v>2880.388281</c:v>
                </c:pt>
                <c:pt idx="12046">
                  <c:v>2880.6282500000002</c:v>
                </c:pt>
                <c:pt idx="12047">
                  <c:v>2880.8680380000001</c:v>
                </c:pt>
                <c:pt idx="12048">
                  <c:v>2881.108921</c:v>
                </c:pt>
                <c:pt idx="12049">
                  <c:v>2881.3496690000002</c:v>
                </c:pt>
                <c:pt idx="12050">
                  <c:v>2881.5886949999999</c:v>
                </c:pt>
                <c:pt idx="12051">
                  <c:v>2881.827734</c:v>
                </c:pt>
                <c:pt idx="12052">
                  <c:v>2882.0661399999999</c:v>
                </c:pt>
                <c:pt idx="12053">
                  <c:v>2882.3060500000001</c:v>
                </c:pt>
                <c:pt idx="12054">
                  <c:v>2882.5460400000002</c:v>
                </c:pt>
                <c:pt idx="12055">
                  <c:v>2882.7869030000002</c:v>
                </c:pt>
                <c:pt idx="12056">
                  <c:v>2883.0251130000001</c:v>
                </c:pt>
                <c:pt idx="12057">
                  <c:v>2883.2656809999999</c:v>
                </c:pt>
                <c:pt idx="12058">
                  <c:v>2883.5049319999998</c:v>
                </c:pt>
                <c:pt idx="12059">
                  <c:v>2883.74307</c:v>
                </c:pt>
                <c:pt idx="12060">
                  <c:v>2883.972933</c:v>
                </c:pt>
                <c:pt idx="12061">
                  <c:v>2884.2131260000001</c:v>
                </c:pt>
                <c:pt idx="12062">
                  <c:v>2884.453172</c:v>
                </c:pt>
                <c:pt idx="12063">
                  <c:v>2884.695948</c:v>
                </c:pt>
                <c:pt idx="12064">
                  <c:v>2884.9351390000002</c:v>
                </c:pt>
                <c:pt idx="12065">
                  <c:v>2885.1733730000001</c:v>
                </c:pt>
                <c:pt idx="12066">
                  <c:v>2885.413325</c:v>
                </c:pt>
                <c:pt idx="12067">
                  <c:v>2885.6512889999999</c:v>
                </c:pt>
                <c:pt idx="12068">
                  <c:v>2885.8894359999999</c:v>
                </c:pt>
                <c:pt idx="12069">
                  <c:v>2886.1287160000002</c:v>
                </c:pt>
                <c:pt idx="12070">
                  <c:v>2886.3699259999999</c:v>
                </c:pt>
                <c:pt idx="12071">
                  <c:v>2886.6108330000002</c:v>
                </c:pt>
                <c:pt idx="12072">
                  <c:v>2886.8517619999998</c:v>
                </c:pt>
                <c:pt idx="12073">
                  <c:v>2887.0909900000001</c:v>
                </c:pt>
                <c:pt idx="12074">
                  <c:v>2887.3289880000002</c:v>
                </c:pt>
                <c:pt idx="12075">
                  <c:v>2887.5688129999999</c:v>
                </c:pt>
                <c:pt idx="12076">
                  <c:v>2887.8079010000001</c:v>
                </c:pt>
                <c:pt idx="12077">
                  <c:v>2888.0469469999998</c:v>
                </c:pt>
                <c:pt idx="12078">
                  <c:v>2888.284991</c:v>
                </c:pt>
                <c:pt idx="12079">
                  <c:v>2888.5229909999998</c:v>
                </c:pt>
                <c:pt idx="12080">
                  <c:v>2888.760045</c:v>
                </c:pt>
                <c:pt idx="12081">
                  <c:v>2888.9983000000002</c:v>
                </c:pt>
                <c:pt idx="12082">
                  <c:v>2889.2383329999998</c:v>
                </c:pt>
                <c:pt idx="12083">
                  <c:v>2889.4808630000002</c:v>
                </c:pt>
                <c:pt idx="12084">
                  <c:v>2889.7217649999998</c:v>
                </c:pt>
                <c:pt idx="12085">
                  <c:v>2889.9607769999998</c:v>
                </c:pt>
                <c:pt idx="12086">
                  <c:v>2890.1999839999999</c:v>
                </c:pt>
                <c:pt idx="12087">
                  <c:v>2890.4396959999999</c:v>
                </c:pt>
                <c:pt idx="12088">
                  <c:v>2890.6683330000001</c:v>
                </c:pt>
                <c:pt idx="12089">
                  <c:v>2890.908351</c:v>
                </c:pt>
                <c:pt idx="12090">
                  <c:v>2891.14797</c:v>
                </c:pt>
                <c:pt idx="12091">
                  <c:v>2891.3853079999999</c:v>
                </c:pt>
                <c:pt idx="12092">
                  <c:v>2891.6246299999998</c:v>
                </c:pt>
                <c:pt idx="12093">
                  <c:v>2891.8657800000001</c:v>
                </c:pt>
                <c:pt idx="12094">
                  <c:v>2892.1055310000002</c:v>
                </c:pt>
                <c:pt idx="12095">
                  <c:v>2892.3448349999999</c:v>
                </c:pt>
                <c:pt idx="12096">
                  <c:v>2892.5830839999999</c:v>
                </c:pt>
                <c:pt idx="12097">
                  <c:v>2892.8212589999998</c:v>
                </c:pt>
                <c:pt idx="12098">
                  <c:v>2893.0717129999998</c:v>
                </c:pt>
                <c:pt idx="12099">
                  <c:v>2893.3092160000001</c:v>
                </c:pt>
                <c:pt idx="12100">
                  <c:v>2893.53937</c:v>
                </c:pt>
                <c:pt idx="12101">
                  <c:v>2893.7836600000001</c:v>
                </c:pt>
                <c:pt idx="12102">
                  <c:v>2894.0246609999999</c:v>
                </c:pt>
                <c:pt idx="12103">
                  <c:v>2894.2641389999999</c:v>
                </c:pt>
                <c:pt idx="12104">
                  <c:v>2894.5066579999998</c:v>
                </c:pt>
                <c:pt idx="12105">
                  <c:v>2894.7359860000001</c:v>
                </c:pt>
                <c:pt idx="12106">
                  <c:v>2894.9750669999999</c:v>
                </c:pt>
                <c:pt idx="12107">
                  <c:v>2895.2151410000001</c:v>
                </c:pt>
                <c:pt idx="12108">
                  <c:v>2895.4558769999999</c:v>
                </c:pt>
                <c:pt idx="12109">
                  <c:v>2895.696563</c:v>
                </c:pt>
                <c:pt idx="12110">
                  <c:v>2895.9376299999999</c:v>
                </c:pt>
                <c:pt idx="12111">
                  <c:v>2896.1773939999998</c:v>
                </c:pt>
                <c:pt idx="12112">
                  <c:v>2896.4171799999999</c:v>
                </c:pt>
                <c:pt idx="12113">
                  <c:v>2896.6578730000001</c:v>
                </c:pt>
                <c:pt idx="12114">
                  <c:v>2896.898737</c:v>
                </c:pt>
                <c:pt idx="12115">
                  <c:v>2897.1383780000001</c:v>
                </c:pt>
                <c:pt idx="12116">
                  <c:v>2897.3678209999998</c:v>
                </c:pt>
                <c:pt idx="12117">
                  <c:v>2897.6086220000002</c:v>
                </c:pt>
                <c:pt idx="12118">
                  <c:v>2897.8484389999999</c:v>
                </c:pt>
                <c:pt idx="12119">
                  <c:v>2898.0928829999998</c:v>
                </c:pt>
                <c:pt idx="12120">
                  <c:v>2898.333556</c:v>
                </c:pt>
                <c:pt idx="12121">
                  <c:v>2898.5654209999998</c:v>
                </c:pt>
                <c:pt idx="12122">
                  <c:v>2898.8070200000002</c:v>
                </c:pt>
                <c:pt idx="12123">
                  <c:v>2899.0478320000002</c:v>
                </c:pt>
                <c:pt idx="12124">
                  <c:v>2899.286814</c:v>
                </c:pt>
                <c:pt idx="12125">
                  <c:v>2899.5276060000001</c:v>
                </c:pt>
                <c:pt idx="12126">
                  <c:v>2899.7666159999999</c:v>
                </c:pt>
                <c:pt idx="12127">
                  <c:v>2900.005756</c:v>
                </c:pt>
                <c:pt idx="12128">
                  <c:v>2900.2445790000002</c:v>
                </c:pt>
                <c:pt idx="12129">
                  <c:v>2900.4842749999998</c:v>
                </c:pt>
                <c:pt idx="12130">
                  <c:v>2900.724044</c:v>
                </c:pt>
                <c:pt idx="12131">
                  <c:v>2900.9647340000001</c:v>
                </c:pt>
                <c:pt idx="12132">
                  <c:v>2901.2039450000002</c:v>
                </c:pt>
                <c:pt idx="12133">
                  <c:v>2901.4437400000002</c:v>
                </c:pt>
                <c:pt idx="12134">
                  <c:v>2901.6834140000001</c:v>
                </c:pt>
                <c:pt idx="12135">
                  <c:v>2901.9259339999999</c:v>
                </c:pt>
                <c:pt idx="12136">
                  <c:v>2902.1544479999998</c:v>
                </c:pt>
                <c:pt idx="12137">
                  <c:v>2902.3818660000002</c:v>
                </c:pt>
                <c:pt idx="12138">
                  <c:v>2902.6228529999998</c:v>
                </c:pt>
                <c:pt idx="12139">
                  <c:v>2902.8636630000001</c:v>
                </c:pt>
                <c:pt idx="12140">
                  <c:v>2903.1047400000002</c:v>
                </c:pt>
                <c:pt idx="12141">
                  <c:v>2903.3455309999999</c:v>
                </c:pt>
                <c:pt idx="12142">
                  <c:v>2903.5832879999998</c:v>
                </c:pt>
                <c:pt idx="12143">
                  <c:v>2903.825609</c:v>
                </c:pt>
                <c:pt idx="12144">
                  <c:v>2904.0645380000001</c:v>
                </c:pt>
                <c:pt idx="12145">
                  <c:v>2904.2942929999999</c:v>
                </c:pt>
                <c:pt idx="12146">
                  <c:v>2904.53611</c:v>
                </c:pt>
                <c:pt idx="12147">
                  <c:v>2904.7769750000002</c:v>
                </c:pt>
                <c:pt idx="12148">
                  <c:v>2905.0169070000002</c:v>
                </c:pt>
                <c:pt idx="12149">
                  <c:v>2905.2563679999998</c:v>
                </c:pt>
                <c:pt idx="12150">
                  <c:v>2905.498951</c:v>
                </c:pt>
                <c:pt idx="12151">
                  <c:v>2905.7385939999999</c:v>
                </c:pt>
                <c:pt idx="12152">
                  <c:v>2905.9673509999998</c:v>
                </c:pt>
                <c:pt idx="12153">
                  <c:v>2906.2073780000001</c:v>
                </c:pt>
                <c:pt idx="12154">
                  <c:v>2906.4490959999998</c:v>
                </c:pt>
                <c:pt idx="12155">
                  <c:v>2906.689899</c:v>
                </c:pt>
                <c:pt idx="12156">
                  <c:v>2906.9308850000002</c:v>
                </c:pt>
                <c:pt idx="12157">
                  <c:v>2907.17155</c:v>
                </c:pt>
                <c:pt idx="12158">
                  <c:v>2907.4047019999998</c:v>
                </c:pt>
                <c:pt idx="12159">
                  <c:v>2907.6456020000001</c:v>
                </c:pt>
                <c:pt idx="12160">
                  <c:v>2907.886614</c:v>
                </c:pt>
                <c:pt idx="12161">
                  <c:v>2908.125716</c:v>
                </c:pt>
                <c:pt idx="12162">
                  <c:v>2908.3648600000001</c:v>
                </c:pt>
                <c:pt idx="12163">
                  <c:v>2908.6039599999999</c:v>
                </c:pt>
                <c:pt idx="12164">
                  <c:v>2908.8411369999999</c:v>
                </c:pt>
                <c:pt idx="12165">
                  <c:v>2909.0810630000001</c:v>
                </c:pt>
                <c:pt idx="12166">
                  <c:v>2909.3192749999998</c:v>
                </c:pt>
                <c:pt idx="12167">
                  <c:v>2909.55917</c:v>
                </c:pt>
                <c:pt idx="12168">
                  <c:v>2909.7970479999999</c:v>
                </c:pt>
                <c:pt idx="12169">
                  <c:v>2910.0378179999998</c:v>
                </c:pt>
                <c:pt idx="12170">
                  <c:v>2910.276676</c:v>
                </c:pt>
                <c:pt idx="12171">
                  <c:v>2910.5143549999998</c:v>
                </c:pt>
                <c:pt idx="12172">
                  <c:v>2910.7569490000001</c:v>
                </c:pt>
                <c:pt idx="12173">
                  <c:v>2910.9966639999998</c:v>
                </c:pt>
                <c:pt idx="12174">
                  <c:v>2911.2375400000001</c:v>
                </c:pt>
                <c:pt idx="12175">
                  <c:v>2911.4799830000002</c:v>
                </c:pt>
                <c:pt idx="12176">
                  <c:v>2911.719603</c:v>
                </c:pt>
                <c:pt idx="12177">
                  <c:v>2911.9592080000002</c:v>
                </c:pt>
                <c:pt idx="12178">
                  <c:v>2912.1905980000001</c:v>
                </c:pt>
                <c:pt idx="12179">
                  <c:v>2912.4304069999998</c:v>
                </c:pt>
                <c:pt idx="12180">
                  <c:v>2912.6701899999998</c:v>
                </c:pt>
                <c:pt idx="12181">
                  <c:v>2912.912617</c:v>
                </c:pt>
                <c:pt idx="12182">
                  <c:v>2913.152384</c:v>
                </c:pt>
                <c:pt idx="12183">
                  <c:v>2913.3928329999999</c:v>
                </c:pt>
                <c:pt idx="12184">
                  <c:v>2913.6335669999999</c:v>
                </c:pt>
                <c:pt idx="12185">
                  <c:v>2913.8730559999999</c:v>
                </c:pt>
                <c:pt idx="12186">
                  <c:v>2914.1137050000002</c:v>
                </c:pt>
                <c:pt idx="12187">
                  <c:v>2914.351224</c:v>
                </c:pt>
                <c:pt idx="12188">
                  <c:v>2914.589935</c:v>
                </c:pt>
                <c:pt idx="12189">
                  <c:v>2914.8294139999998</c:v>
                </c:pt>
                <c:pt idx="12190">
                  <c:v>2915.0690570000002</c:v>
                </c:pt>
                <c:pt idx="12191">
                  <c:v>2915.3096759999999</c:v>
                </c:pt>
                <c:pt idx="12192">
                  <c:v>2915.5382260000001</c:v>
                </c:pt>
                <c:pt idx="12193">
                  <c:v>2915.7780379999999</c:v>
                </c:pt>
                <c:pt idx="12194">
                  <c:v>2916.0161419999999</c:v>
                </c:pt>
                <c:pt idx="12195">
                  <c:v>2916.25675</c:v>
                </c:pt>
                <c:pt idx="12196">
                  <c:v>2916.4958109999998</c:v>
                </c:pt>
                <c:pt idx="12197">
                  <c:v>2916.73488</c:v>
                </c:pt>
                <c:pt idx="12198">
                  <c:v>2916.973117</c:v>
                </c:pt>
                <c:pt idx="12199">
                  <c:v>2917.2139109999998</c:v>
                </c:pt>
                <c:pt idx="12200">
                  <c:v>2917.4549179999999</c:v>
                </c:pt>
                <c:pt idx="12201">
                  <c:v>2917.693037</c:v>
                </c:pt>
                <c:pt idx="12202">
                  <c:v>2917.933102</c:v>
                </c:pt>
                <c:pt idx="12203">
                  <c:v>2918.1739590000002</c:v>
                </c:pt>
                <c:pt idx="12204">
                  <c:v>2918.4110009999999</c:v>
                </c:pt>
                <c:pt idx="12205">
                  <c:v>2918.6515669999999</c:v>
                </c:pt>
                <c:pt idx="12206">
                  <c:v>2918.8925479999998</c:v>
                </c:pt>
                <c:pt idx="12207">
                  <c:v>2919.1323459999999</c:v>
                </c:pt>
                <c:pt idx="12208">
                  <c:v>2919.372112</c:v>
                </c:pt>
                <c:pt idx="12209">
                  <c:v>2919.6127660000002</c:v>
                </c:pt>
                <c:pt idx="12210">
                  <c:v>2919.8523519999999</c:v>
                </c:pt>
                <c:pt idx="12211">
                  <c:v>2920.0836730000001</c:v>
                </c:pt>
                <c:pt idx="12212">
                  <c:v>2920.32476</c:v>
                </c:pt>
                <c:pt idx="12213">
                  <c:v>2920.565748</c:v>
                </c:pt>
                <c:pt idx="12214">
                  <c:v>2920.8066159999998</c:v>
                </c:pt>
                <c:pt idx="12215">
                  <c:v>2921.0476910000002</c:v>
                </c:pt>
                <c:pt idx="12216">
                  <c:v>2921.2874029999998</c:v>
                </c:pt>
                <c:pt idx="12217">
                  <c:v>2921.5205700000001</c:v>
                </c:pt>
                <c:pt idx="12218">
                  <c:v>2921.761786</c:v>
                </c:pt>
                <c:pt idx="12219">
                  <c:v>2922.0029450000002</c:v>
                </c:pt>
                <c:pt idx="12220">
                  <c:v>2922.241407</c:v>
                </c:pt>
                <c:pt idx="12221">
                  <c:v>2922.4872220000002</c:v>
                </c:pt>
                <c:pt idx="12222">
                  <c:v>2922.7250300000001</c:v>
                </c:pt>
                <c:pt idx="12223">
                  <c:v>2922.9656519999999</c:v>
                </c:pt>
                <c:pt idx="12224">
                  <c:v>2923.2046759999998</c:v>
                </c:pt>
                <c:pt idx="12225">
                  <c:v>2923.4424319999998</c:v>
                </c:pt>
                <c:pt idx="12226">
                  <c:v>2923.675718</c:v>
                </c:pt>
                <c:pt idx="12227">
                  <c:v>2923.914033</c:v>
                </c:pt>
                <c:pt idx="12228">
                  <c:v>2924.1541750000001</c:v>
                </c:pt>
                <c:pt idx="12229">
                  <c:v>2924.39498</c:v>
                </c:pt>
                <c:pt idx="12230">
                  <c:v>2924.6348950000001</c:v>
                </c:pt>
                <c:pt idx="12231">
                  <c:v>2924.87574</c:v>
                </c:pt>
                <c:pt idx="12232">
                  <c:v>2925.114924</c:v>
                </c:pt>
                <c:pt idx="12233">
                  <c:v>2925.3557209999999</c:v>
                </c:pt>
                <c:pt idx="12234">
                  <c:v>2925.5947070000002</c:v>
                </c:pt>
                <c:pt idx="12235">
                  <c:v>2925.8324379999999</c:v>
                </c:pt>
                <c:pt idx="12236">
                  <c:v>2926.0741739999999</c:v>
                </c:pt>
                <c:pt idx="12237">
                  <c:v>2926.3148759999999</c:v>
                </c:pt>
                <c:pt idx="12238">
                  <c:v>2926.553915</c:v>
                </c:pt>
                <c:pt idx="12239">
                  <c:v>2926.7945530000002</c:v>
                </c:pt>
                <c:pt idx="12240">
                  <c:v>2927.0343870000002</c:v>
                </c:pt>
                <c:pt idx="12241">
                  <c:v>2927.2644180000002</c:v>
                </c:pt>
                <c:pt idx="12242">
                  <c:v>2927.505564</c:v>
                </c:pt>
                <c:pt idx="12243">
                  <c:v>2927.7453070000001</c:v>
                </c:pt>
                <c:pt idx="12244">
                  <c:v>2927.9852940000001</c:v>
                </c:pt>
                <c:pt idx="12245">
                  <c:v>2928.2278409999999</c:v>
                </c:pt>
                <c:pt idx="12246">
                  <c:v>2928.4668270000002</c:v>
                </c:pt>
                <c:pt idx="12247">
                  <c:v>2928.7057410000002</c:v>
                </c:pt>
                <c:pt idx="12248">
                  <c:v>2928.9448280000001</c:v>
                </c:pt>
                <c:pt idx="12249">
                  <c:v>2929.1838149999999</c:v>
                </c:pt>
                <c:pt idx="12250">
                  <c:v>2929.422849</c:v>
                </c:pt>
                <c:pt idx="12251">
                  <c:v>2929.6635580000002</c:v>
                </c:pt>
                <c:pt idx="12252">
                  <c:v>2929.904579</c:v>
                </c:pt>
                <c:pt idx="12253">
                  <c:v>2930.1443079999999</c:v>
                </c:pt>
                <c:pt idx="12254">
                  <c:v>2930.3841889999999</c:v>
                </c:pt>
                <c:pt idx="12255">
                  <c:v>2930.6220440000002</c:v>
                </c:pt>
                <c:pt idx="12256">
                  <c:v>2930.8600590000001</c:v>
                </c:pt>
                <c:pt idx="12257">
                  <c:v>2931.1008310000002</c:v>
                </c:pt>
                <c:pt idx="12258">
                  <c:v>2931.3399119999999</c:v>
                </c:pt>
                <c:pt idx="12259">
                  <c:v>2931.5807279999999</c:v>
                </c:pt>
                <c:pt idx="12260">
                  <c:v>2931.8196429999998</c:v>
                </c:pt>
                <c:pt idx="12261">
                  <c:v>2932.0586010000002</c:v>
                </c:pt>
                <c:pt idx="12262">
                  <c:v>2932.2981829999999</c:v>
                </c:pt>
                <c:pt idx="12263">
                  <c:v>2932.540688</c:v>
                </c:pt>
                <c:pt idx="12264">
                  <c:v>2932.7796060000001</c:v>
                </c:pt>
                <c:pt idx="12265">
                  <c:v>2933.0193340000001</c:v>
                </c:pt>
                <c:pt idx="12266">
                  <c:v>2933.248834</c:v>
                </c:pt>
                <c:pt idx="12267">
                  <c:v>2933.4898830000002</c:v>
                </c:pt>
                <c:pt idx="12268">
                  <c:v>2933.730939</c:v>
                </c:pt>
                <c:pt idx="12269">
                  <c:v>2933.9719850000001</c:v>
                </c:pt>
                <c:pt idx="12270">
                  <c:v>2934.2110899999998</c:v>
                </c:pt>
                <c:pt idx="12271">
                  <c:v>2934.451924</c:v>
                </c:pt>
                <c:pt idx="12272">
                  <c:v>2934.6927569999998</c:v>
                </c:pt>
                <c:pt idx="12273">
                  <c:v>2934.9336549999998</c:v>
                </c:pt>
                <c:pt idx="12274">
                  <c:v>2935.1720519999999</c:v>
                </c:pt>
                <c:pt idx="12275">
                  <c:v>2935.4128879999998</c:v>
                </c:pt>
                <c:pt idx="12276">
                  <c:v>2935.6536940000001</c:v>
                </c:pt>
                <c:pt idx="12277">
                  <c:v>2935.8821419999999</c:v>
                </c:pt>
                <c:pt idx="12278">
                  <c:v>2936.1224080000002</c:v>
                </c:pt>
                <c:pt idx="12279">
                  <c:v>2936.364325</c:v>
                </c:pt>
                <c:pt idx="12280">
                  <c:v>2936.604351</c:v>
                </c:pt>
                <c:pt idx="12281">
                  <c:v>2936.8441889999999</c:v>
                </c:pt>
                <c:pt idx="12282">
                  <c:v>2937.0841390000001</c:v>
                </c:pt>
                <c:pt idx="12283">
                  <c:v>2937.3265609999999</c:v>
                </c:pt>
                <c:pt idx="12284">
                  <c:v>2937.5551270000001</c:v>
                </c:pt>
                <c:pt idx="12285">
                  <c:v>2937.7959019999998</c:v>
                </c:pt>
                <c:pt idx="12286">
                  <c:v>2938.0360110000001</c:v>
                </c:pt>
                <c:pt idx="12287">
                  <c:v>2938.2768259999998</c:v>
                </c:pt>
                <c:pt idx="12288">
                  <c:v>2938.5179459999999</c:v>
                </c:pt>
                <c:pt idx="12289">
                  <c:v>2938.7579390000001</c:v>
                </c:pt>
                <c:pt idx="12290">
                  <c:v>2938.9963050000001</c:v>
                </c:pt>
                <c:pt idx="12291">
                  <c:v>2939.2363460000001</c:v>
                </c:pt>
                <c:pt idx="12292">
                  <c:v>2939.4762430000001</c:v>
                </c:pt>
                <c:pt idx="12293">
                  <c:v>2939.7075540000001</c:v>
                </c:pt>
                <c:pt idx="12294">
                  <c:v>2939.9488500000002</c:v>
                </c:pt>
                <c:pt idx="12295">
                  <c:v>2940.1898900000001</c:v>
                </c:pt>
                <c:pt idx="12296">
                  <c:v>2940.4309290000001</c:v>
                </c:pt>
                <c:pt idx="12297">
                  <c:v>2940.6717739999999</c:v>
                </c:pt>
                <c:pt idx="12298">
                  <c:v>2940.912859</c:v>
                </c:pt>
                <c:pt idx="12299">
                  <c:v>2941.153683</c:v>
                </c:pt>
                <c:pt idx="12300">
                  <c:v>2941.3945410000001</c:v>
                </c:pt>
                <c:pt idx="12301">
                  <c:v>2941.6342220000001</c:v>
                </c:pt>
                <c:pt idx="12302">
                  <c:v>2941.8655800000001</c:v>
                </c:pt>
                <c:pt idx="12303">
                  <c:v>2942.1067410000001</c:v>
                </c:pt>
                <c:pt idx="12304">
                  <c:v>2942.3450469999998</c:v>
                </c:pt>
                <c:pt idx="12305">
                  <c:v>2942.5858779999999</c:v>
                </c:pt>
                <c:pt idx="12306">
                  <c:v>2942.826016</c:v>
                </c:pt>
                <c:pt idx="12307">
                  <c:v>2943.0669950000001</c:v>
                </c:pt>
                <c:pt idx="12308">
                  <c:v>2943.3066720000002</c:v>
                </c:pt>
                <c:pt idx="12309">
                  <c:v>2943.5463719999998</c:v>
                </c:pt>
                <c:pt idx="12310">
                  <c:v>2943.7864340000001</c:v>
                </c:pt>
                <c:pt idx="12311">
                  <c:v>2944.026359</c:v>
                </c:pt>
                <c:pt idx="12312">
                  <c:v>2944.2558199999999</c:v>
                </c:pt>
                <c:pt idx="12313">
                  <c:v>2944.5051170000002</c:v>
                </c:pt>
                <c:pt idx="12314">
                  <c:v>2944.7346109999999</c:v>
                </c:pt>
                <c:pt idx="12315">
                  <c:v>2944.9756000000002</c:v>
                </c:pt>
                <c:pt idx="12316">
                  <c:v>2945.2166990000001</c:v>
                </c:pt>
                <c:pt idx="12317">
                  <c:v>2945.4575920000002</c:v>
                </c:pt>
                <c:pt idx="12318">
                  <c:v>2945.6974140000002</c:v>
                </c:pt>
                <c:pt idx="12319">
                  <c:v>2945.939875</c:v>
                </c:pt>
                <c:pt idx="12320">
                  <c:v>2946.180582</c:v>
                </c:pt>
                <c:pt idx="12321">
                  <c:v>2946.4200930000002</c:v>
                </c:pt>
                <c:pt idx="12322">
                  <c:v>2946.6607829999998</c:v>
                </c:pt>
                <c:pt idx="12323">
                  <c:v>2946.899621</c:v>
                </c:pt>
                <c:pt idx="12324">
                  <c:v>2947.1385839999998</c:v>
                </c:pt>
                <c:pt idx="12325">
                  <c:v>2947.3696679999998</c:v>
                </c:pt>
                <c:pt idx="12326">
                  <c:v>2947.6198370000002</c:v>
                </c:pt>
                <c:pt idx="12327">
                  <c:v>2947.8574490000001</c:v>
                </c:pt>
                <c:pt idx="12328">
                  <c:v>2948.090647</c:v>
                </c:pt>
                <c:pt idx="12329">
                  <c:v>2948.3302429999999</c:v>
                </c:pt>
                <c:pt idx="12330">
                  <c:v>2948.5746250000002</c:v>
                </c:pt>
                <c:pt idx="12331">
                  <c:v>2948.814159</c:v>
                </c:pt>
                <c:pt idx="12332">
                  <c:v>2949.0548720000002</c:v>
                </c:pt>
                <c:pt idx="12333">
                  <c:v>2949.2942889999999</c:v>
                </c:pt>
                <c:pt idx="12334">
                  <c:v>2949.5237689999999</c:v>
                </c:pt>
                <c:pt idx="12335">
                  <c:v>2949.7628639999998</c:v>
                </c:pt>
                <c:pt idx="12336">
                  <c:v>2950.0124289999999</c:v>
                </c:pt>
                <c:pt idx="12337">
                  <c:v>2950.2422390000002</c:v>
                </c:pt>
                <c:pt idx="12338">
                  <c:v>2950.4847759999998</c:v>
                </c:pt>
                <c:pt idx="12339">
                  <c:v>2950.7235839999998</c:v>
                </c:pt>
                <c:pt idx="12340">
                  <c:v>2950.9645350000001</c:v>
                </c:pt>
                <c:pt idx="12341">
                  <c:v>2951.2035350000001</c:v>
                </c:pt>
                <c:pt idx="12342">
                  <c:v>2951.4426739999999</c:v>
                </c:pt>
                <c:pt idx="12343">
                  <c:v>2951.681666</c:v>
                </c:pt>
                <c:pt idx="12344">
                  <c:v>2951.9207510000001</c:v>
                </c:pt>
                <c:pt idx="12345">
                  <c:v>2952.1604200000002</c:v>
                </c:pt>
                <c:pt idx="12346">
                  <c:v>2952.4046530000001</c:v>
                </c:pt>
                <c:pt idx="12347">
                  <c:v>2952.6440389999998</c:v>
                </c:pt>
                <c:pt idx="12348">
                  <c:v>2952.88483</c:v>
                </c:pt>
                <c:pt idx="12349">
                  <c:v>2953.1255639999999</c:v>
                </c:pt>
                <c:pt idx="12350">
                  <c:v>2953.3650630000002</c:v>
                </c:pt>
                <c:pt idx="12351">
                  <c:v>2953.593347</c:v>
                </c:pt>
                <c:pt idx="12352">
                  <c:v>2953.8333360000001</c:v>
                </c:pt>
                <c:pt idx="12353">
                  <c:v>2954.0730789999998</c:v>
                </c:pt>
                <c:pt idx="12354">
                  <c:v>2954.3137400000001</c:v>
                </c:pt>
                <c:pt idx="12355">
                  <c:v>2954.552635</c:v>
                </c:pt>
                <c:pt idx="12356">
                  <c:v>2954.7916</c:v>
                </c:pt>
                <c:pt idx="12357">
                  <c:v>2955.0305560000002</c:v>
                </c:pt>
                <c:pt idx="12358">
                  <c:v>2955.2721000000001</c:v>
                </c:pt>
                <c:pt idx="12359">
                  <c:v>2955.5129189999998</c:v>
                </c:pt>
                <c:pt idx="12360">
                  <c:v>2955.7557270000002</c:v>
                </c:pt>
                <c:pt idx="12361">
                  <c:v>2955.9966730000001</c:v>
                </c:pt>
                <c:pt idx="12362">
                  <c:v>2956.2376290000002</c:v>
                </c:pt>
                <c:pt idx="12363">
                  <c:v>2956.4669909999998</c:v>
                </c:pt>
                <c:pt idx="12364">
                  <c:v>2956.7060059999999</c:v>
                </c:pt>
                <c:pt idx="12365">
                  <c:v>2956.9469989999998</c:v>
                </c:pt>
                <c:pt idx="12366">
                  <c:v>2957.1869660000002</c:v>
                </c:pt>
                <c:pt idx="12367">
                  <c:v>2957.4268619999998</c:v>
                </c:pt>
                <c:pt idx="12368">
                  <c:v>2957.665125</c:v>
                </c:pt>
                <c:pt idx="12369">
                  <c:v>2957.9050189999998</c:v>
                </c:pt>
                <c:pt idx="12370">
                  <c:v>2958.145019</c:v>
                </c:pt>
                <c:pt idx="12371">
                  <c:v>2958.3856730000002</c:v>
                </c:pt>
                <c:pt idx="12372">
                  <c:v>2958.625372</c:v>
                </c:pt>
                <c:pt idx="12373">
                  <c:v>2958.855442</c:v>
                </c:pt>
                <c:pt idx="12374">
                  <c:v>2959.0972499999998</c:v>
                </c:pt>
                <c:pt idx="12375">
                  <c:v>2959.3396710000002</c:v>
                </c:pt>
                <c:pt idx="12376">
                  <c:v>2959.5785759999999</c:v>
                </c:pt>
                <c:pt idx="12377">
                  <c:v>2959.8200489999999</c:v>
                </c:pt>
                <c:pt idx="12378">
                  <c:v>2960.0580439999999</c:v>
                </c:pt>
                <c:pt idx="12379">
                  <c:v>2960.2972749999999</c:v>
                </c:pt>
                <c:pt idx="12380">
                  <c:v>2960.535018</c:v>
                </c:pt>
                <c:pt idx="12381">
                  <c:v>2960.7743270000001</c:v>
                </c:pt>
                <c:pt idx="12382">
                  <c:v>2961.0169070000002</c:v>
                </c:pt>
                <c:pt idx="12383">
                  <c:v>2961.2563919999998</c:v>
                </c:pt>
                <c:pt idx="12384">
                  <c:v>2961.4850329999999</c:v>
                </c:pt>
                <c:pt idx="12385">
                  <c:v>2961.7343089999999</c:v>
                </c:pt>
                <c:pt idx="12386">
                  <c:v>2961.9639339999999</c:v>
                </c:pt>
                <c:pt idx="12387">
                  <c:v>2962.2040350000002</c:v>
                </c:pt>
                <c:pt idx="12388">
                  <c:v>2962.4441390000002</c:v>
                </c:pt>
                <c:pt idx="12389">
                  <c:v>2962.684863</c:v>
                </c:pt>
                <c:pt idx="12390">
                  <c:v>2962.9230219999999</c:v>
                </c:pt>
                <c:pt idx="12391">
                  <c:v>2963.1639500000001</c:v>
                </c:pt>
                <c:pt idx="12392">
                  <c:v>2963.4038959999998</c:v>
                </c:pt>
                <c:pt idx="12393">
                  <c:v>2963.6428780000001</c:v>
                </c:pt>
                <c:pt idx="12394">
                  <c:v>2963.8810370000001</c:v>
                </c:pt>
                <c:pt idx="12395">
                  <c:v>2964.1192449999999</c:v>
                </c:pt>
                <c:pt idx="12396">
                  <c:v>2964.3573719999999</c:v>
                </c:pt>
                <c:pt idx="12397">
                  <c:v>2964.5997940000002</c:v>
                </c:pt>
                <c:pt idx="12398">
                  <c:v>2964.8388030000001</c:v>
                </c:pt>
                <c:pt idx="12399">
                  <c:v>2965.0777830000002</c:v>
                </c:pt>
                <c:pt idx="12400">
                  <c:v>2965.3167899999999</c:v>
                </c:pt>
                <c:pt idx="12401">
                  <c:v>2965.5558030000002</c:v>
                </c:pt>
                <c:pt idx="12402">
                  <c:v>2965.7949410000001</c:v>
                </c:pt>
                <c:pt idx="12403">
                  <c:v>2966.0321009999998</c:v>
                </c:pt>
                <c:pt idx="12404">
                  <c:v>2966.2700970000001</c:v>
                </c:pt>
                <c:pt idx="12405">
                  <c:v>2966.510906</c:v>
                </c:pt>
                <c:pt idx="12406">
                  <c:v>2966.7490750000002</c:v>
                </c:pt>
                <c:pt idx="12407">
                  <c:v>2966.9872610000002</c:v>
                </c:pt>
                <c:pt idx="12408">
                  <c:v>2967.2266479999998</c:v>
                </c:pt>
                <c:pt idx="12409">
                  <c:v>2967.4676060000002</c:v>
                </c:pt>
                <c:pt idx="12410">
                  <c:v>2967.7068399999998</c:v>
                </c:pt>
                <c:pt idx="12411">
                  <c:v>2967.9478349999999</c:v>
                </c:pt>
                <c:pt idx="12412">
                  <c:v>2968.1888680000002</c:v>
                </c:pt>
                <c:pt idx="12413">
                  <c:v>2968.42958</c:v>
                </c:pt>
                <c:pt idx="12414">
                  <c:v>2968.6692859999998</c:v>
                </c:pt>
                <c:pt idx="12415">
                  <c:v>2968.9117890000002</c:v>
                </c:pt>
                <c:pt idx="12416">
                  <c:v>2969.150819</c:v>
                </c:pt>
                <c:pt idx="12417">
                  <c:v>2969.3897769999999</c:v>
                </c:pt>
                <c:pt idx="12418">
                  <c:v>2969.6288490000002</c:v>
                </c:pt>
                <c:pt idx="12419">
                  <c:v>2969.8678909999999</c:v>
                </c:pt>
                <c:pt idx="12420">
                  <c:v>2970.1089299999999</c:v>
                </c:pt>
                <c:pt idx="12421">
                  <c:v>2970.3496399999999</c:v>
                </c:pt>
                <c:pt idx="12422">
                  <c:v>2970.5885509999998</c:v>
                </c:pt>
                <c:pt idx="12423">
                  <c:v>2970.8215500000001</c:v>
                </c:pt>
                <c:pt idx="12424">
                  <c:v>2971.0626280000001</c:v>
                </c:pt>
                <c:pt idx="12425">
                  <c:v>2971.3015780000001</c:v>
                </c:pt>
                <c:pt idx="12426">
                  <c:v>2971.5407270000001</c:v>
                </c:pt>
                <c:pt idx="12427">
                  <c:v>2971.7671829999999</c:v>
                </c:pt>
                <c:pt idx="12428">
                  <c:v>2972.0052700000001</c:v>
                </c:pt>
                <c:pt idx="12429">
                  <c:v>2972.2438689999999</c:v>
                </c:pt>
                <c:pt idx="12430">
                  <c:v>2972.4820650000001</c:v>
                </c:pt>
                <c:pt idx="12431">
                  <c:v>2972.7209429999998</c:v>
                </c:pt>
                <c:pt idx="12432">
                  <c:v>2972.9582999999998</c:v>
                </c:pt>
                <c:pt idx="12433">
                  <c:v>2973.1995630000001</c:v>
                </c:pt>
                <c:pt idx="12434">
                  <c:v>2973.4380729999998</c:v>
                </c:pt>
                <c:pt idx="12435">
                  <c:v>2973.6763089999999</c:v>
                </c:pt>
                <c:pt idx="12436">
                  <c:v>2973.9158929999999</c:v>
                </c:pt>
                <c:pt idx="12437">
                  <c:v>2974.1543550000001</c:v>
                </c:pt>
                <c:pt idx="12438">
                  <c:v>2974.3956840000001</c:v>
                </c:pt>
                <c:pt idx="12439">
                  <c:v>2974.6368480000001</c:v>
                </c:pt>
                <c:pt idx="12440">
                  <c:v>2974.8779530000002</c:v>
                </c:pt>
                <c:pt idx="12441">
                  <c:v>2975.1179529999999</c:v>
                </c:pt>
                <c:pt idx="12442">
                  <c:v>2975.357951</c:v>
                </c:pt>
                <c:pt idx="12443">
                  <c:v>2975.5977779999998</c:v>
                </c:pt>
                <c:pt idx="12444">
                  <c:v>2975.8369459999999</c:v>
                </c:pt>
                <c:pt idx="12445">
                  <c:v>2976.0769599999999</c:v>
                </c:pt>
                <c:pt idx="12446">
                  <c:v>2976.3167549999998</c:v>
                </c:pt>
                <c:pt idx="12447">
                  <c:v>2976.557589</c:v>
                </c:pt>
                <c:pt idx="12448">
                  <c:v>2976.7863069999999</c:v>
                </c:pt>
                <c:pt idx="12449">
                  <c:v>2977.0275580000002</c:v>
                </c:pt>
                <c:pt idx="12450">
                  <c:v>2977.2668020000001</c:v>
                </c:pt>
                <c:pt idx="12451">
                  <c:v>2977.5079260000002</c:v>
                </c:pt>
                <c:pt idx="12452">
                  <c:v>2977.746157</c:v>
                </c:pt>
                <c:pt idx="12453">
                  <c:v>2977.9862029999999</c:v>
                </c:pt>
                <c:pt idx="12454">
                  <c:v>2978.2264070000001</c:v>
                </c:pt>
                <c:pt idx="12455">
                  <c:v>2978.466308</c:v>
                </c:pt>
                <c:pt idx="12456">
                  <c:v>2978.706357</c:v>
                </c:pt>
                <c:pt idx="12457">
                  <c:v>2978.9462859999999</c:v>
                </c:pt>
                <c:pt idx="12458">
                  <c:v>2979.1862489999999</c:v>
                </c:pt>
                <c:pt idx="12459">
                  <c:v>2979.4158809999999</c:v>
                </c:pt>
                <c:pt idx="12460">
                  <c:v>2979.6560930000001</c:v>
                </c:pt>
                <c:pt idx="12461">
                  <c:v>2979.896279</c:v>
                </c:pt>
                <c:pt idx="12462">
                  <c:v>2980.1357600000001</c:v>
                </c:pt>
                <c:pt idx="12463">
                  <c:v>2980.374836</c:v>
                </c:pt>
                <c:pt idx="12464">
                  <c:v>2980.6130969999999</c:v>
                </c:pt>
                <c:pt idx="12465">
                  <c:v>2980.8512609999998</c:v>
                </c:pt>
                <c:pt idx="12466">
                  <c:v>2981.0907320000001</c:v>
                </c:pt>
                <c:pt idx="12467">
                  <c:v>2981.3299830000001</c:v>
                </c:pt>
                <c:pt idx="12468">
                  <c:v>2981.5691099999999</c:v>
                </c:pt>
                <c:pt idx="12469">
                  <c:v>2981.8090999999999</c:v>
                </c:pt>
                <c:pt idx="12470">
                  <c:v>2982.0474250000002</c:v>
                </c:pt>
                <c:pt idx="12471">
                  <c:v>2982.2854069999999</c:v>
                </c:pt>
                <c:pt idx="12472">
                  <c:v>2982.5308850000001</c:v>
                </c:pt>
                <c:pt idx="12473">
                  <c:v>2982.7699809999999</c:v>
                </c:pt>
                <c:pt idx="12474">
                  <c:v>2983.0073360000001</c:v>
                </c:pt>
                <c:pt idx="12475">
                  <c:v>2983.2451729999998</c:v>
                </c:pt>
                <c:pt idx="12476">
                  <c:v>2983.4833039999999</c:v>
                </c:pt>
                <c:pt idx="12477">
                  <c:v>2983.7231280000001</c:v>
                </c:pt>
                <c:pt idx="12478">
                  <c:v>2983.9614029999998</c:v>
                </c:pt>
                <c:pt idx="12479">
                  <c:v>2984.2008460000002</c:v>
                </c:pt>
                <c:pt idx="12480">
                  <c:v>2984.4392739999998</c:v>
                </c:pt>
                <c:pt idx="12481">
                  <c:v>2984.6785709999999</c:v>
                </c:pt>
                <c:pt idx="12482">
                  <c:v>2984.9170410000002</c:v>
                </c:pt>
                <c:pt idx="12483">
                  <c:v>2985.1553530000001</c:v>
                </c:pt>
                <c:pt idx="12484">
                  <c:v>2985.3947280000002</c:v>
                </c:pt>
                <c:pt idx="12485">
                  <c:v>2985.6330560000001</c:v>
                </c:pt>
                <c:pt idx="12486">
                  <c:v>2985.873259</c:v>
                </c:pt>
                <c:pt idx="12487">
                  <c:v>2986.11258</c:v>
                </c:pt>
                <c:pt idx="12488">
                  <c:v>2986.3510270000002</c:v>
                </c:pt>
                <c:pt idx="12489">
                  <c:v>2986.58925</c:v>
                </c:pt>
                <c:pt idx="12490">
                  <c:v>2986.8285420000002</c:v>
                </c:pt>
                <c:pt idx="12491">
                  <c:v>2987.0703480000002</c:v>
                </c:pt>
                <c:pt idx="12492">
                  <c:v>2987.30969</c:v>
                </c:pt>
                <c:pt idx="12493">
                  <c:v>2987.5473769999999</c:v>
                </c:pt>
                <c:pt idx="12494">
                  <c:v>2987.7898690000002</c:v>
                </c:pt>
                <c:pt idx="12495">
                  <c:v>2988.0288390000001</c:v>
                </c:pt>
                <c:pt idx="12496">
                  <c:v>2988.267625</c:v>
                </c:pt>
                <c:pt idx="12497">
                  <c:v>2988.5052620000001</c:v>
                </c:pt>
                <c:pt idx="12498">
                  <c:v>2988.745985</c:v>
                </c:pt>
                <c:pt idx="12499">
                  <c:v>2988.9855910000001</c:v>
                </c:pt>
                <c:pt idx="12500">
                  <c:v>2989.225375</c:v>
                </c:pt>
                <c:pt idx="12501">
                  <c:v>2989.4573820000001</c:v>
                </c:pt>
                <c:pt idx="12502">
                  <c:v>2989.697365</c:v>
                </c:pt>
                <c:pt idx="12503">
                  <c:v>2989.9418810000002</c:v>
                </c:pt>
                <c:pt idx="12504">
                  <c:v>2990.1829269999998</c:v>
                </c:pt>
                <c:pt idx="12505">
                  <c:v>2990.4236660000001</c:v>
                </c:pt>
                <c:pt idx="12506">
                  <c:v>2990.6625899999999</c:v>
                </c:pt>
                <c:pt idx="12507">
                  <c:v>2990.9022580000001</c:v>
                </c:pt>
                <c:pt idx="12508">
                  <c:v>2991.1344130000002</c:v>
                </c:pt>
                <c:pt idx="12509">
                  <c:v>2991.3760000000002</c:v>
                </c:pt>
                <c:pt idx="12510">
                  <c:v>2991.616728</c:v>
                </c:pt>
                <c:pt idx="12511">
                  <c:v>2991.8563640000002</c:v>
                </c:pt>
                <c:pt idx="12512">
                  <c:v>2992.0962610000001</c:v>
                </c:pt>
                <c:pt idx="12513">
                  <c:v>2992.3368460000002</c:v>
                </c:pt>
                <c:pt idx="12514">
                  <c:v>2992.5756780000002</c:v>
                </c:pt>
                <c:pt idx="12515">
                  <c:v>2992.8133889999999</c:v>
                </c:pt>
                <c:pt idx="12516">
                  <c:v>2993.051371</c:v>
                </c:pt>
                <c:pt idx="12517">
                  <c:v>2993.2916420000001</c:v>
                </c:pt>
                <c:pt idx="12518">
                  <c:v>2993.530581</c:v>
                </c:pt>
                <c:pt idx="12519">
                  <c:v>2993.7682</c:v>
                </c:pt>
                <c:pt idx="12520">
                  <c:v>2994.010871</c:v>
                </c:pt>
                <c:pt idx="12521">
                  <c:v>2994.2483790000001</c:v>
                </c:pt>
                <c:pt idx="12522">
                  <c:v>2994.4863070000001</c:v>
                </c:pt>
                <c:pt idx="12523">
                  <c:v>2994.7260970000002</c:v>
                </c:pt>
                <c:pt idx="12524">
                  <c:v>2994.9643609999998</c:v>
                </c:pt>
                <c:pt idx="12525">
                  <c:v>2995.2042099999999</c:v>
                </c:pt>
                <c:pt idx="12526">
                  <c:v>2995.444888</c:v>
                </c:pt>
                <c:pt idx="12527">
                  <c:v>2995.6856400000001</c:v>
                </c:pt>
                <c:pt idx="12528">
                  <c:v>2995.9246710000002</c:v>
                </c:pt>
                <c:pt idx="12529">
                  <c:v>2996.1637580000001</c:v>
                </c:pt>
                <c:pt idx="12530">
                  <c:v>2996.4028130000002</c:v>
                </c:pt>
                <c:pt idx="12531">
                  <c:v>2996.6435609999999</c:v>
                </c:pt>
                <c:pt idx="12532">
                  <c:v>2996.8833749999999</c:v>
                </c:pt>
                <c:pt idx="12533">
                  <c:v>2997.1232420000001</c:v>
                </c:pt>
                <c:pt idx="12534">
                  <c:v>2997.3639010000002</c:v>
                </c:pt>
                <c:pt idx="12535">
                  <c:v>2997.5921229999999</c:v>
                </c:pt>
                <c:pt idx="12536">
                  <c:v>2997.8320720000002</c:v>
                </c:pt>
                <c:pt idx="12537">
                  <c:v>2998.0720329999999</c:v>
                </c:pt>
                <c:pt idx="12538">
                  <c:v>2998.3129730000001</c:v>
                </c:pt>
                <c:pt idx="12539">
                  <c:v>2998.552666</c:v>
                </c:pt>
                <c:pt idx="12540">
                  <c:v>2998.7923110000002</c:v>
                </c:pt>
                <c:pt idx="12541">
                  <c:v>2999.0348990000002</c:v>
                </c:pt>
                <c:pt idx="12542">
                  <c:v>2999.275709</c:v>
                </c:pt>
                <c:pt idx="12543">
                  <c:v>2999.5165470000002</c:v>
                </c:pt>
                <c:pt idx="12544">
                  <c:v>2999.7451569999998</c:v>
                </c:pt>
                <c:pt idx="12545">
                  <c:v>2999.9943539999999</c:v>
                </c:pt>
                <c:pt idx="12546">
                  <c:v>3000.224412</c:v>
                </c:pt>
                <c:pt idx="12547">
                  <c:v>3000.468554</c:v>
                </c:pt>
                <c:pt idx="12548">
                  <c:v>3000.7080470000001</c:v>
                </c:pt>
                <c:pt idx="12549">
                  <c:v>3000.9491410000001</c:v>
                </c:pt>
                <c:pt idx="12550">
                  <c:v>3001.1805439999998</c:v>
                </c:pt>
                <c:pt idx="12551">
                  <c:v>3001.4221269999998</c:v>
                </c:pt>
                <c:pt idx="12552">
                  <c:v>3001.6629290000001</c:v>
                </c:pt>
                <c:pt idx="12553">
                  <c:v>3001.9037619999999</c:v>
                </c:pt>
                <c:pt idx="12554">
                  <c:v>3002.1445840000001</c:v>
                </c:pt>
                <c:pt idx="12555">
                  <c:v>3002.3869530000002</c:v>
                </c:pt>
                <c:pt idx="12556">
                  <c:v>3002.626632</c:v>
                </c:pt>
                <c:pt idx="12557">
                  <c:v>3002.855063</c:v>
                </c:pt>
                <c:pt idx="12558">
                  <c:v>3003.0952040000002</c:v>
                </c:pt>
                <c:pt idx="12559">
                  <c:v>3003.3377780000001</c:v>
                </c:pt>
                <c:pt idx="12560">
                  <c:v>3003.57872</c:v>
                </c:pt>
                <c:pt idx="12561">
                  <c:v>3003.819528</c:v>
                </c:pt>
                <c:pt idx="12562">
                  <c:v>3004.0594099999998</c:v>
                </c:pt>
                <c:pt idx="12563">
                  <c:v>3004.3016429999998</c:v>
                </c:pt>
                <c:pt idx="12564">
                  <c:v>3004.5300849999999</c:v>
                </c:pt>
                <c:pt idx="12565">
                  <c:v>3004.7564259999999</c:v>
                </c:pt>
                <c:pt idx="12566">
                  <c:v>3004.995668</c:v>
                </c:pt>
                <c:pt idx="12567">
                  <c:v>3005.2349140000001</c:v>
                </c:pt>
                <c:pt idx="12568">
                  <c:v>3005.4730629999999</c:v>
                </c:pt>
                <c:pt idx="12569">
                  <c:v>3005.7138049999999</c:v>
                </c:pt>
                <c:pt idx="12570">
                  <c:v>3005.952014</c:v>
                </c:pt>
                <c:pt idx="12571">
                  <c:v>3006.1927700000001</c:v>
                </c:pt>
                <c:pt idx="12572">
                  <c:v>3006.431818</c:v>
                </c:pt>
                <c:pt idx="12573">
                  <c:v>3006.6694379999999</c:v>
                </c:pt>
                <c:pt idx="12574">
                  <c:v>3006.911932</c:v>
                </c:pt>
                <c:pt idx="12575">
                  <c:v>3007.1529</c:v>
                </c:pt>
                <c:pt idx="12576">
                  <c:v>3007.3937089999999</c:v>
                </c:pt>
                <c:pt idx="12577">
                  <c:v>3007.6331869999999</c:v>
                </c:pt>
                <c:pt idx="12578">
                  <c:v>3007.8738149999999</c:v>
                </c:pt>
                <c:pt idx="12579">
                  <c:v>3008.1133679999998</c:v>
                </c:pt>
                <c:pt idx="12580">
                  <c:v>3008.3434280000001</c:v>
                </c:pt>
                <c:pt idx="12581">
                  <c:v>3008.5878039999998</c:v>
                </c:pt>
                <c:pt idx="12582">
                  <c:v>3008.828571</c:v>
                </c:pt>
                <c:pt idx="12583">
                  <c:v>3009.0682999999999</c:v>
                </c:pt>
                <c:pt idx="12584">
                  <c:v>3009.306094</c:v>
                </c:pt>
                <c:pt idx="12585">
                  <c:v>3009.5467979999999</c:v>
                </c:pt>
                <c:pt idx="12586">
                  <c:v>3009.7857709999998</c:v>
                </c:pt>
                <c:pt idx="12587">
                  <c:v>3010.0247199999999</c:v>
                </c:pt>
                <c:pt idx="12588">
                  <c:v>3010.2636219999999</c:v>
                </c:pt>
                <c:pt idx="12589">
                  <c:v>3010.5026130000001</c:v>
                </c:pt>
                <c:pt idx="12590">
                  <c:v>3010.7417559999999</c:v>
                </c:pt>
                <c:pt idx="12591">
                  <c:v>3010.9808320000002</c:v>
                </c:pt>
                <c:pt idx="12592">
                  <c:v>3011.2190639999999</c:v>
                </c:pt>
                <c:pt idx="12593">
                  <c:v>3011.4596459999998</c:v>
                </c:pt>
                <c:pt idx="12594">
                  <c:v>3011.6986919999999</c:v>
                </c:pt>
                <c:pt idx="12595">
                  <c:v>3011.9378649999999</c:v>
                </c:pt>
                <c:pt idx="12596">
                  <c:v>3012.1761740000002</c:v>
                </c:pt>
                <c:pt idx="12597">
                  <c:v>3012.4160459999998</c:v>
                </c:pt>
                <c:pt idx="12598">
                  <c:v>3012.6561729999999</c:v>
                </c:pt>
                <c:pt idx="12599">
                  <c:v>3012.8961399999998</c:v>
                </c:pt>
                <c:pt idx="12600">
                  <c:v>3013.1360119999999</c:v>
                </c:pt>
                <c:pt idx="12601">
                  <c:v>3013.3766949999999</c:v>
                </c:pt>
                <c:pt idx="12602">
                  <c:v>3013.616293</c:v>
                </c:pt>
                <c:pt idx="12603">
                  <c:v>3013.8481969999998</c:v>
                </c:pt>
                <c:pt idx="12604">
                  <c:v>3014.090021</c:v>
                </c:pt>
                <c:pt idx="12605">
                  <c:v>3014.3307519999998</c:v>
                </c:pt>
                <c:pt idx="12606">
                  <c:v>3014.5715329999998</c:v>
                </c:pt>
                <c:pt idx="12607">
                  <c:v>3014.8137740000002</c:v>
                </c:pt>
                <c:pt idx="12608">
                  <c:v>3015.0534229999998</c:v>
                </c:pt>
                <c:pt idx="12609">
                  <c:v>3015.2833220000002</c:v>
                </c:pt>
                <c:pt idx="12610">
                  <c:v>3015.523322</c:v>
                </c:pt>
                <c:pt idx="12611">
                  <c:v>3015.7630380000001</c:v>
                </c:pt>
                <c:pt idx="12612">
                  <c:v>3016.003905</c:v>
                </c:pt>
                <c:pt idx="12613">
                  <c:v>3016.2432600000002</c:v>
                </c:pt>
                <c:pt idx="12614">
                  <c:v>3016.4831429999999</c:v>
                </c:pt>
                <c:pt idx="12615">
                  <c:v>3016.7238699999998</c:v>
                </c:pt>
                <c:pt idx="12616">
                  <c:v>3016.9620679999998</c:v>
                </c:pt>
                <c:pt idx="12617">
                  <c:v>3017.2001409999998</c:v>
                </c:pt>
                <c:pt idx="12618">
                  <c:v>3017.4381469999998</c:v>
                </c:pt>
                <c:pt idx="12619">
                  <c:v>3017.6780050000002</c:v>
                </c:pt>
                <c:pt idx="12620">
                  <c:v>3017.9162219999998</c:v>
                </c:pt>
                <c:pt idx="12621">
                  <c:v>3018.1588400000001</c:v>
                </c:pt>
                <c:pt idx="12622">
                  <c:v>3018.3978539999998</c:v>
                </c:pt>
                <c:pt idx="12623">
                  <c:v>3018.6368080000002</c:v>
                </c:pt>
                <c:pt idx="12624">
                  <c:v>3018.875027</c:v>
                </c:pt>
                <c:pt idx="12625">
                  <c:v>3019.1158030000001</c:v>
                </c:pt>
                <c:pt idx="12626">
                  <c:v>3019.3549579999999</c:v>
                </c:pt>
                <c:pt idx="12627">
                  <c:v>3019.5947489999999</c:v>
                </c:pt>
                <c:pt idx="12628">
                  <c:v>3019.8338509999999</c:v>
                </c:pt>
                <c:pt idx="12629">
                  <c:v>3020.072983</c:v>
                </c:pt>
                <c:pt idx="12630">
                  <c:v>3020.3127260000001</c:v>
                </c:pt>
                <c:pt idx="12631">
                  <c:v>3020.5517300000001</c:v>
                </c:pt>
                <c:pt idx="12632">
                  <c:v>3020.792614</c:v>
                </c:pt>
                <c:pt idx="12633">
                  <c:v>3021.0323749999998</c:v>
                </c:pt>
                <c:pt idx="12634">
                  <c:v>3021.272876</c:v>
                </c:pt>
                <c:pt idx="12635">
                  <c:v>3021.5135780000001</c:v>
                </c:pt>
                <c:pt idx="12636">
                  <c:v>3021.7545540000001</c:v>
                </c:pt>
                <c:pt idx="12637">
                  <c:v>3021.9830059999999</c:v>
                </c:pt>
                <c:pt idx="12638">
                  <c:v>3022.2231200000001</c:v>
                </c:pt>
                <c:pt idx="12639">
                  <c:v>3022.4657590000002</c:v>
                </c:pt>
                <c:pt idx="12640">
                  <c:v>3022.7067489999999</c:v>
                </c:pt>
                <c:pt idx="12641">
                  <c:v>3022.94767</c:v>
                </c:pt>
                <c:pt idx="12642">
                  <c:v>3023.1887400000001</c:v>
                </c:pt>
                <c:pt idx="12643">
                  <c:v>3023.4295350000002</c:v>
                </c:pt>
                <c:pt idx="12644">
                  <c:v>3023.6670709999999</c:v>
                </c:pt>
                <c:pt idx="12645">
                  <c:v>3023.9078720000002</c:v>
                </c:pt>
                <c:pt idx="12646">
                  <c:v>3024.1488610000001</c:v>
                </c:pt>
                <c:pt idx="12647">
                  <c:v>3024.3779720000002</c:v>
                </c:pt>
                <c:pt idx="12648">
                  <c:v>3024.6176740000001</c:v>
                </c:pt>
                <c:pt idx="12649">
                  <c:v>3024.8676599999999</c:v>
                </c:pt>
                <c:pt idx="12650">
                  <c:v>3025.1052049999998</c:v>
                </c:pt>
                <c:pt idx="12651">
                  <c:v>3025.335075</c:v>
                </c:pt>
                <c:pt idx="12652">
                  <c:v>3025.577542</c:v>
                </c:pt>
                <c:pt idx="12653">
                  <c:v>3025.815239</c:v>
                </c:pt>
                <c:pt idx="12654">
                  <c:v>3026.05501</c:v>
                </c:pt>
                <c:pt idx="12655">
                  <c:v>3026.2943220000002</c:v>
                </c:pt>
                <c:pt idx="12656">
                  <c:v>3026.532287</c:v>
                </c:pt>
                <c:pt idx="12657">
                  <c:v>3026.772946</c:v>
                </c:pt>
                <c:pt idx="12658">
                  <c:v>3027.010984</c:v>
                </c:pt>
                <c:pt idx="12659">
                  <c:v>3027.2487700000001</c:v>
                </c:pt>
                <c:pt idx="12660">
                  <c:v>3027.4879000000001</c:v>
                </c:pt>
                <c:pt idx="12661">
                  <c:v>3027.7269409999999</c:v>
                </c:pt>
                <c:pt idx="12662">
                  <c:v>3027.9641889999998</c:v>
                </c:pt>
                <c:pt idx="12663">
                  <c:v>3028.2049940000002</c:v>
                </c:pt>
                <c:pt idx="12664">
                  <c:v>3028.4447610000002</c:v>
                </c:pt>
                <c:pt idx="12665">
                  <c:v>3028.6838299999999</c:v>
                </c:pt>
                <c:pt idx="12666">
                  <c:v>3028.922172</c:v>
                </c:pt>
                <c:pt idx="12667">
                  <c:v>3029.1620379999999</c:v>
                </c:pt>
                <c:pt idx="12668">
                  <c:v>3029.4028199999998</c:v>
                </c:pt>
                <c:pt idx="12669">
                  <c:v>3029.6418159999998</c:v>
                </c:pt>
                <c:pt idx="12670">
                  <c:v>3029.88096</c:v>
                </c:pt>
                <c:pt idx="12671">
                  <c:v>3030.1208409999999</c:v>
                </c:pt>
                <c:pt idx="12672">
                  <c:v>3030.361746</c:v>
                </c:pt>
                <c:pt idx="12673">
                  <c:v>3030.6007300000001</c:v>
                </c:pt>
                <c:pt idx="12674">
                  <c:v>3030.839031</c:v>
                </c:pt>
                <c:pt idx="12675">
                  <c:v>3031.0799280000001</c:v>
                </c:pt>
                <c:pt idx="12676">
                  <c:v>3031.3206829999999</c:v>
                </c:pt>
                <c:pt idx="12677">
                  <c:v>3031.5596059999998</c:v>
                </c:pt>
                <c:pt idx="12678">
                  <c:v>3031.7986059999998</c:v>
                </c:pt>
                <c:pt idx="12679">
                  <c:v>3032.0384020000001</c:v>
                </c:pt>
                <c:pt idx="12680">
                  <c:v>3032.2789469999998</c:v>
                </c:pt>
                <c:pt idx="12681">
                  <c:v>3032.5185409999999</c:v>
                </c:pt>
                <c:pt idx="12682">
                  <c:v>3032.7582819999998</c:v>
                </c:pt>
                <c:pt idx="12683">
                  <c:v>3033.00065</c:v>
                </c:pt>
                <c:pt idx="12684">
                  <c:v>3033.2389370000001</c:v>
                </c:pt>
                <c:pt idx="12685">
                  <c:v>3033.4795349999999</c:v>
                </c:pt>
                <c:pt idx="12686">
                  <c:v>3033.7190869999999</c:v>
                </c:pt>
                <c:pt idx="12687">
                  <c:v>3033.9474270000001</c:v>
                </c:pt>
                <c:pt idx="12688">
                  <c:v>3034.1887350000002</c:v>
                </c:pt>
                <c:pt idx="12689">
                  <c:v>3034.4296049999998</c:v>
                </c:pt>
                <c:pt idx="12690">
                  <c:v>3034.6705659999998</c:v>
                </c:pt>
                <c:pt idx="12691">
                  <c:v>3034.9104029999999</c:v>
                </c:pt>
                <c:pt idx="12692">
                  <c:v>3035.1503499999999</c:v>
                </c:pt>
                <c:pt idx="12693">
                  <c:v>3035.3901559999999</c:v>
                </c:pt>
                <c:pt idx="12694">
                  <c:v>3035.6309980000001</c:v>
                </c:pt>
                <c:pt idx="12695">
                  <c:v>3035.8707220000001</c:v>
                </c:pt>
                <c:pt idx="12696">
                  <c:v>3036.110428</c:v>
                </c:pt>
                <c:pt idx="12697">
                  <c:v>3036.3481270000002</c:v>
                </c:pt>
                <c:pt idx="12698">
                  <c:v>3036.5868829999999</c:v>
                </c:pt>
                <c:pt idx="12699">
                  <c:v>3036.8257060000001</c:v>
                </c:pt>
                <c:pt idx="12700">
                  <c:v>3037.0647869999998</c:v>
                </c:pt>
                <c:pt idx="12701">
                  <c:v>3037.3035839999998</c:v>
                </c:pt>
                <c:pt idx="12702">
                  <c:v>3037.542727</c:v>
                </c:pt>
                <c:pt idx="12703">
                  <c:v>3037.7816010000001</c:v>
                </c:pt>
                <c:pt idx="12704">
                  <c:v>3038.0208090000001</c:v>
                </c:pt>
                <c:pt idx="12705">
                  <c:v>3038.2595729999998</c:v>
                </c:pt>
                <c:pt idx="12706">
                  <c:v>3038.5012449999999</c:v>
                </c:pt>
                <c:pt idx="12707">
                  <c:v>3038.7391229999998</c:v>
                </c:pt>
                <c:pt idx="12708">
                  <c:v>3038.9790469999998</c:v>
                </c:pt>
                <c:pt idx="12709">
                  <c:v>3039.2198899999999</c:v>
                </c:pt>
                <c:pt idx="12710">
                  <c:v>3039.4589249999999</c:v>
                </c:pt>
                <c:pt idx="12711">
                  <c:v>3039.6996250000002</c:v>
                </c:pt>
                <c:pt idx="12712">
                  <c:v>3039.9394040000002</c:v>
                </c:pt>
                <c:pt idx="12713">
                  <c:v>3040.1819759999998</c:v>
                </c:pt>
                <c:pt idx="12714">
                  <c:v>3040.4112599999999</c:v>
                </c:pt>
                <c:pt idx="12715">
                  <c:v>3040.6537950000002</c:v>
                </c:pt>
                <c:pt idx="12716">
                  <c:v>3040.8946190000001</c:v>
                </c:pt>
                <c:pt idx="12717">
                  <c:v>3041.13364</c:v>
                </c:pt>
                <c:pt idx="12718">
                  <c:v>3041.3725610000001</c:v>
                </c:pt>
                <c:pt idx="12719">
                  <c:v>3041.6102599999999</c:v>
                </c:pt>
                <c:pt idx="12720">
                  <c:v>3041.8526919999999</c:v>
                </c:pt>
                <c:pt idx="12721">
                  <c:v>3042.0902420000002</c:v>
                </c:pt>
                <c:pt idx="12722">
                  <c:v>3042.3306219999999</c:v>
                </c:pt>
                <c:pt idx="12723">
                  <c:v>3042.565364</c:v>
                </c:pt>
                <c:pt idx="12724">
                  <c:v>3042.807096</c:v>
                </c:pt>
                <c:pt idx="12725">
                  <c:v>3043.0479559999999</c:v>
                </c:pt>
                <c:pt idx="12726">
                  <c:v>3043.2876310000001</c:v>
                </c:pt>
                <c:pt idx="12727">
                  <c:v>3043.5272660000001</c:v>
                </c:pt>
                <c:pt idx="12728">
                  <c:v>3043.7697450000001</c:v>
                </c:pt>
                <c:pt idx="12729">
                  <c:v>3043.9981330000001</c:v>
                </c:pt>
                <c:pt idx="12730">
                  <c:v>3044.238374</c:v>
                </c:pt>
                <c:pt idx="12731">
                  <c:v>3044.4781819999998</c:v>
                </c:pt>
                <c:pt idx="12732">
                  <c:v>3044.7208660000001</c:v>
                </c:pt>
                <c:pt idx="12733">
                  <c:v>3044.9618799999998</c:v>
                </c:pt>
                <c:pt idx="12734">
                  <c:v>3045.2028570000002</c:v>
                </c:pt>
                <c:pt idx="12735">
                  <c:v>3045.4436289999999</c:v>
                </c:pt>
                <c:pt idx="12736">
                  <c:v>3045.6825690000001</c:v>
                </c:pt>
                <c:pt idx="12737">
                  <c:v>3045.9223609999999</c:v>
                </c:pt>
                <c:pt idx="12738">
                  <c:v>3046.1538059999998</c:v>
                </c:pt>
                <c:pt idx="12739">
                  <c:v>3046.3929950000002</c:v>
                </c:pt>
                <c:pt idx="12740">
                  <c:v>3046.6303640000001</c:v>
                </c:pt>
                <c:pt idx="12741">
                  <c:v>3046.8570580000001</c:v>
                </c:pt>
                <c:pt idx="12742">
                  <c:v>3047.095421</c:v>
                </c:pt>
                <c:pt idx="12743">
                  <c:v>3047.3398630000002</c:v>
                </c:pt>
                <c:pt idx="12744">
                  <c:v>3047.5789749999999</c:v>
                </c:pt>
                <c:pt idx="12745">
                  <c:v>3047.818577</c:v>
                </c:pt>
                <c:pt idx="12746">
                  <c:v>3048.0583879999999</c:v>
                </c:pt>
                <c:pt idx="12747">
                  <c:v>3048.2895640000002</c:v>
                </c:pt>
                <c:pt idx="12748">
                  <c:v>3048.529407</c:v>
                </c:pt>
                <c:pt idx="12749">
                  <c:v>3048.7719219999999</c:v>
                </c:pt>
                <c:pt idx="12750">
                  <c:v>3049.012847</c:v>
                </c:pt>
                <c:pt idx="12751">
                  <c:v>3049.2516780000001</c:v>
                </c:pt>
                <c:pt idx="12752">
                  <c:v>3049.4907389999998</c:v>
                </c:pt>
                <c:pt idx="12753">
                  <c:v>3049.729656</c:v>
                </c:pt>
                <c:pt idx="12754">
                  <c:v>3049.9686889999998</c:v>
                </c:pt>
                <c:pt idx="12755">
                  <c:v>3050.207707</c:v>
                </c:pt>
                <c:pt idx="12756">
                  <c:v>3050.446927</c:v>
                </c:pt>
                <c:pt idx="12757">
                  <c:v>3050.687829</c:v>
                </c:pt>
                <c:pt idx="12758">
                  <c:v>3050.9289699999999</c:v>
                </c:pt>
                <c:pt idx="12759">
                  <c:v>3051.168795</c:v>
                </c:pt>
                <c:pt idx="12760">
                  <c:v>3051.4095419999999</c:v>
                </c:pt>
                <c:pt idx="12761">
                  <c:v>3051.6537229999999</c:v>
                </c:pt>
                <c:pt idx="12762">
                  <c:v>3051.8914009999999</c:v>
                </c:pt>
                <c:pt idx="12763">
                  <c:v>3052.1228070000002</c:v>
                </c:pt>
                <c:pt idx="12764">
                  <c:v>3052.3610060000001</c:v>
                </c:pt>
                <c:pt idx="12765">
                  <c:v>3052.6016719999998</c:v>
                </c:pt>
                <c:pt idx="12766">
                  <c:v>3052.8408840000002</c:v>
                </c:pt>
                <c:pt idx="12767">
                  <c:v>3053.0819310000002</c:v>
                </c:pt>
                <c:pt idx="12768">
                  <c:v>3053.322831</c:v>
                </c:pt>
                <c:pt idx="12769">
                  <c:v>3053.5624469999998</c:v>
                </c:pt>
                <c:pt idx="12770">
                  <c:v>3053.8035580000001</c:v>
                </c:pt>
                <c:pt idx="12771">
                  <c:v>3054.0434340000002</c:v>
                </c:pt>
                <c:pt idx="12772">
                  <c:v>3054.2831740000001</c:v>
                </c:pt>
                <c:pt idx="12773">
                  <c:v>3054.5238260000001</c:v>
                </c:pt>
                <c:pt idx="12774">
                  <c:v>3054.7645870000001</c:v>
                </c:pt>
                <c:pt idx="12775">
                  <c:v>3055.0041849999998</c:v>
                </c:pt>
                <c:pt idx="12776">
                  <c:v>3055.2342429999999</c:v>
                </c:pt>
                <c:pt idx="12777">
                  <c:v>3055.474005</c:v>
                </c:pt>
                <c:pt idx="12778">
                  <c:v>3055.7147490000002</c:v>
                </c:pt>
                <c:pt idx="12779">
                  <c:v>3055.9537399999999</c:v>
                </c:pt>
                <c:pt idx="12780">
                  <c:v>3056.1947610000002</c:v>
                </c:pt>
                <c:pt idx="12781">
                  <c:v>3056.4355519999999</c:v>
                </c:pt>
                <c:pt idx="12782">
                  <c:v>3056.6753560000002</c:v>
                </c:pt>
                <c:pt idx="12783">
                  <c:v>3056.915066</c:v>
                </c:pt>
                <c:pt idx="12784">
                  <c:v>3057.155757</c:v>
                </c:pt>
                <c:pt idx="12785">
                  <c:v>3057.395102</c:v>
                </c:pt>
                <c:pt idx="12786">
                  <c:v>3057.6356639999999</c:v>
                </c:pt>
                <c:pt idx="12787">
                  <c:v>3057.873368</c:v>
                </c:pt>
                <c:pt idx="12788">
                  <c:v>3058.1126319999998</c:v>
                </c:pt>
                <c:pt idx="12789">
                  <c:v>3058.3516140000002</c:v>
                </c:pt>
                <c:pt idx="12790">
                  <c:v>3058.5905849999999</c:v>
                </c:pt>
                <c:pt idx="12791">
                  <c:v>3058.8348380000002</c:v>
                </c:pt>
                <c:pt idx="12792">
                  <c:v>3059.0645290000002</c:v>
                </c:pt>
                <c:pt idx="12793">
                  <c:v>3059.308849</c:v>
                </c:pt>
                <c:pt idx="12794">
                  <c:v>3059.5496840000001</c:v>
                </c:pt>
                <c:pt idx="12795">
                  <c:v>3059.7893410000001</c:v>
                </c:pt>
                <c:pt idx="12796">
                  <c:v>3060.029309</c:v>
                </c:pt>
                <c:pt idx="12797">
                  <c:v>3060.2698879999998</c:v>
                </c:pt>
                <c:pt idx="12798">
                  <c:v>3060.5107280000002</c:v>
                </c:pt>
                <c:pt idx="12799">
                  <c:v>3060.7390260000002</c:v>
                </c:pt>
                <c:pt idx="12800">
                  <c:v>3060.9792160000002</c:v>
                </c:pt>
                <c:pt idx="12801">
                  <c:v>3061.2219719999998</c:v>
                </c:pt>
                <c:pt idx="12802">
                  <c:v>3061.4617800000001</c:v>
                </c:pt>
                <c:pt idx="12803">
                  <c:v>3061.7006510000001</c:v>
                </c:pt>
                <c:pt idx="12804">
                  <c:v>3061.939832</c:v>
                </c:pt>
                <c:pt idx="12805">
                  <c:v>3062.1780509999999</c:v>
                </c:pt>
                <c:pt idx="12806">
                  <c:v>3062.4160670000001</c:v>
                </c:pt>
                <c:pt idx="12807">
                  <c:v>3062.656774</c:v>
                </c:pt>
                <c:pt idx="12808">
                  <c:v>3062.8957690000002</c:v>
                </c:pt>
                <c:pt idx="12809">
                  <c:v>3063.1348760000001</c:v>
                </c:pt>
                <c:pt idx="12810">
                  <c:v>3063.375853</c:v>
                </c:pt>
                <c:pt idx="12811">
                  <c:v>3063.6167059999998</c:v>
                </c:pt>
                <c:pt idx="12812">
                  <c:v>3063.8557569999998</c:v>
                </c:pt>
                <c:pt idx="12813">
                  <c:v>3064.0966800000001</c:v>
                </c:pt>
                <c:pt idx="12814">
                  <c:v>3064.3356469999999</c:v>
                </c:pt>
                <c:pt idx="12815">
                  <c:v>3064.5734379999999</c:v>
                </c:pt>
                <c:pt idx="12816">
                  <c:v>3064.8158749999998</c:v>
                </c:pt>
                <c:pt idx="12817">
                  <c:v>3065.0548330000001</c:v>
                </c:pt>
                <c:pt idx="12818">
                  <c:v>3065.2936789999999</c:v>
                </c:pt>
                <c:pt idx="12819">
                  <c:v>3065.531434</c:v>
                </c:pt>
                <c:pt idx="12820">
                  <c:v>3065.7705679999999</c:v>
                </c:pt>
                <c:pt idx="12821">
                  <c:v>3066.0098379999999</c:v>
                </c:pt>
                <c:pt idx="12822">
                  <c:v>3066.2489719999999</c:v>
                </c:pt>
                <c:pt idx="12823">
                  <c:v>3066.4887869999998</c:v>
                </c:pt>
                <c:pt idx="12824">
                  <c:v>3066.727977</c:v>
                </c:pt>
                <c:pt idx="12825">
                  <c:v>3066.9659550000001</c:v>
                </c:pt>
                <c:pt idx="12826">
                  <c:v>3067.2059669999999</c:v>
                </c:pt>
                <c:pt idx="12827">
                  <c:v>3067.4457069999999</c:v>
                </c:pt>
                <c:pt idx="12828">
                  <c:v>3067.6866129999999</c:v>
                </c:pt>
                <c:pt idx="12829">
                  <c:v>3067.926406</c:v>
                </c:pt>
                <c:pt idx="12830">
                  <c:v>3068.1663899999999</c:v>
                </c:pt>
                <c:pt idx="12831">
                  <c:v>3068.4088000000002</c:v>
                </c:pt>
                <c:pt idx="12832">
                  <c:v>3068.6482510000001</c:v>
                </c:pt>
                <c:pt idx="12833">
                  <c:v>3068.8801880000001</c:v>
                </c:pt>
                <c:pt idx="12834">
                  <c:v>3069.1201409999999</c:v>
                </c:pt>
                <c:pt idx="12835">
                  <c:v>3069.3625900000002</c:v>
                </c:pt>
                <c:pt idx="12836">
                  <c:v>3069.6021409999998</c:v>
                </c:pt>
                <c:pt idx="12837">
                  <c:v>3069.8433530000002</c:v>
                </c:pt>
                <c:pt idx="12838">
                  <c:v>3070.072032</c:v>
                </c:pt>
                <c:pt idx="12839">
                  <c:v>3070.312833</c:v>
                </c:pt>
                <c:pt idx="12840">
                  <c:v>3070.5537549999999</c:v>
                </c:pt>
                <c:pt idx="12841">
                  <c:v>3070.7934500000001</c:v>
                </c:pt>
                <c:pt idx="12842">
                  <c:v>3071.033234</c:v>
                </c:pt>
                <c:pt idx="12843">
                  <c:v>3071.275631</c:v>
                </c:pt>
                <c:pt idx="12844">
                  <c:v>3071.5146949999998</c:v>
                </c:pt>
                <c:pt idx="12845">
                  <c:v>3071.7535440000001</c:v>
                </c:pt>
                <c:pt idx="12846">
                  <c:v>3071.9933219999998</c:v>
                </c:pt>
                <c:pt idx="12847">
                  <c:v>3072.2357459999998</c:v>
                </c:pt>
                <c:pt idx="12848">
                  <c:v>3072.4746850000001</c:v>
                </c:pt>
                <c:pt idx="12849">
                  <c:v>3072.7124389999999</c:v>
                </c:pt>
                <c:pt idx="12850">
                  <c:v>3072.95156</c:v>
                </c:pt>
                <c:pt idx="12851">
                  <c:v>3073.1905449999999</c:v>
                </c:pt>
                <c:pt idx="12852">
                  <c:v>3073.42967</c:v>
                </c:pt>
                <c:pt idx="12853">
                  <c:v>3073.6689110000002</c:v>
                </c:pt>
                <c:pt idx="12854">
                  <c:v>3073.9072879999999</c:v>
                </c:pt>
                <c:pt idx="12855">
                  <c:v>3074.1453569999999</c:v>
                </c:pt>
                <c:pt idx="12856">
                  <c:v>3074.3847009999999</c:v>
                </c:pt>
                <c:pt idx="12857">
                  <c:v>3074.6237719999999</c:v>
                </c:pt>
                <c:pt idx="12858">
                  <c:v>3074.8629310000001</c:v>
                </c:pt>
                <c:pt idx="12859">
                  <c:v>3075.1039310000001</c:v>
                </c:pt>
                <c:pt idx="12860">
                  <c:v>3075.342114</c:v>
                </c:pt>
                <c:pt idx="12861">
                  <c:v>3075.5845279999999</c:v>
                </c:pt>
                <c:pt idx="12862">
                  <c:v>3075.8269270000001</c:v>
                </c:pt>
                <c:pt idx="12863">
                  <c:v>3076.0676060000001</c:v>
                </c:pt>
                <c:pt idx="12864">
                  <c:v>3076.3070360000002</c:v>
                </c:pt>
                <c:pt idx="12865">
                  <c:v>3076.5370269999999</c:v>
                </c:pt>
                <c:pt idx="12866">
                  <c:v>3076.7777919999999</c:v>
                </c:pt>
                <c:pt idx="12867">
                  <c:v>3077.0186490000001</c:v>
                </c:pt>
                <c:pt idx="12868">
                  <c:v>3077.258284</c:v>
                </c:pt>
                <c:pt idx="12869">
                  <c:v>3077.501342</c:v>
                </c:pt>
                <c:pt idx="12870">
                  <c:v>3077.7437089999999</c:v>
                </c:pt>
                <c:pt idx="12871">
                  <c:v>3077.9825420000002</c:v>
                </c:pt>
                <c:pt idx="12872">
                  <c:v>3078.2222579999998</c:v>
                </c:pt>
                <c:pt idx="12873">
                  <c:v>3078.4523859999999</c:v>
                </c:pt>
                <c:pt idx="12874">
                  <c:v>3078.6916369999999</c:v>
                </c:pt>
                <c:pt idx="12875">
                  <c:v>3078.9308040000001</c:v>
                </c:pt>
                <c:pt idx="12876">
                  <c:v>3079.1699779999999</c:v>
                </c:pt>
                <c:pt idx="12877">
                  <c:v>3079.4096239999999</c:v>
                </c:pt>
                <c:pt idx="12878">
                  <c:v>3079.6485520000001</c:v>
                </c:pt>
                <c:pt idx="12879">
                  <c:v>3079.898655</c:v>
                </c:pt>
                <c:pt idx="12880">
                  <c:v>3080.1376620000001</c:v>
                </c:pt>
                <c:pt idx="12881">
                  <c:v>3080.375423</c:v>
                </c:pt>
                <c:pt idx="12882">
                  <c:v>3080.6133460000001</c:v>
                </c:pt>
                <c:pt idx="12883">
                  <c:v>3080.8513389999998</c:v>
                </c:pt>
                <c:pt idx="12884">
                  <c:v>3081.090612</c:v>
                </c:pt>
                <c:pt idx="12885">
                  <c:v>3081.3284440000002</c:v>
                </c:pt>
                <c:pt idx="12886">
                  <c:v>3081.5663789999999</c:v>
                </c:pt>
                <c:pt idx="12887">
                  <c:v>3081.8087289999999</c:v>
                </c:pt>
                <c:pt idx="12888">
                  <c:v>3082.047767</c:v>
                </c:pt>
                <c:pt idx="12889">
                  <c:v>3082.2853709999999</c:v>
                </c:pt>
                <c:pt idx="12890">
                  <c:v>3082.5233859999998</c:v>
                </c:pt>
                <c:pt idx="12891">
                  <c:v>3082.7656630000001</c:v>
                </c:pt>
                <c:pt idx="12892">
                  <c:v>3083.004731</c:v>
                </c:pt>
                <c:pt idx="12893">
                  <c:v>3083.2423920000001</c:v>
                </c:pt>
                <c:pt idx="12894">
                  <c:v>3083.4820810000001</c:v>
                </c:pt>
                <c:pt idx="12895">
                  <c:v>3083.722569</c:v>
                </c:pt>
                <c:pt idx="12896">
                  <c:v>3083.9624269999999</c:v>
                </c:pt>
                <c:pt idx="12897">
                  <c:v>3084.1937330000001</c:v>
                </c:pt>
                <c:pt idx="12898">
                  <c:v>3084.4430969999999</c:v>
                </c:pt>
                <c:pt idx="12899">
                  <c:v>3084.6713709999999</c:v>
                </c:pt>
                <c:pt idx="12900">
                  <c:v>3084.9113710000001</c:v>
                </c:pt>
                <c:pt idx="12901">
                  <c:v>3085.1530379999999</c:v>
                </c:pt>
                <c:pt idx="12902">
                  <c:v>3085.3938269999999</c:v>
                </c:pt>
                <c:pt idx="12903">
                  <c:v>3085.6346370000001</c:v>
                </c:pt>
                <c:pt idx="12904">
                  <c:v>3085.8735879999999</c:v>
                </c:pt>
                <c:pt idx="12905">
                  <c:v>3086.113339</c:v>
                </c:pt>
                <c:pt idx="12906">
                  <c:v>3086.3531549999998</c:v>
                </c:pt>
                <c:pt idx="12907">
                  <c:v>3086.5938369999999</c:v>
                </c:pt>
                <c:pt idx="12908">
                  <c:v>3086.8345389999999</c:v>
                </c:pt>
                <c:pt idx="12909">
                  <c:v>3087.0742409999998</c:v>
                </c:pt>
                <c:pt idx="12910">
                  <c:v>3087.3036619999998</c:v>
                </c:pt>
                <c:pt idx="12911">
                  <c:v>3087.5432890000002</c:v>
                </c:pt>
                <c:pt idx="12912">
                  <c:v>3087.783062</c:v>
                </c:pt>
                <c:pt idx="12913">
                  <c:v>3088.0239320000001</c:v>
                </c:pt>
                <c:pt idx="12914">
                  <c:v>3088.2628540000001</c:v>
                </c:pt>
                <c:pt idx="12915">
                  <c:v>3088.5036530000002</c:v>
                </c:pt>
                <c:pt idx="12916">
                  <c:v>3088.7426230000001</c:v>
                </c:pt>
                <c:pt idx="12917">
                  <c:v>3088.9823590000001</c:v>
                </c:pt>
                <c:pt idx="12918">
                  <c:v>3089.222311</c:v>
                </c:pt>
                <c:pt idx="12919">
                  <c:v>3089.4620369999998</c:v>
                </c:pt>
                <c:pt idx="12920">
                  <c:v>3089.7028869999999</c:v>
                </c:pt>
                <c:pt idx="12921">
                  <c:v>3089.9436930000002</c:v>
                </c:pt>
                <c:pt idx="12922">
                  <c:v>3090.1833630000001</c:v>
                </c:pt>
                <c:pt idx="12923">
                  <c:v>3090.4151889999998</c:v>
                </c:pt>
                <c:pt idx="12924">
                  <c:v>3090.6559950000001</c:v>
                </c:pt>
                <c:pt idx="12925">
                  <c:v>3090.8956309999999</c:v>
                </c:pt>
                <c:pt idx="12926">
                  <c:v>3091.1348050000001</c:v>
                </c:pt>
                <c:pt idx="12927">
                  <c:v>3091.3737230000002</c:v>
                </c:pt>
                <c:pt idx="12928">
                  <c:v>3091.6128629999998</c:v>
                </c:pt>
                <c:pt idx="12929">
                  <c:v>3091.853799</c:v>
                </c:pt>
                <c:pt idx="12930">
                  <c:v>3092.092169</c:v>
                </c:pt>
                <c:pt idx="12931">
                  <c:v>3092.3301270000002</c:v>
                </c:pt>
                <c:pt idx="12932">
                  <c:v>3092.572772</c:v>
                </c:pt>
                <c:pt idx="12933">
                  <c:v>3092.8116460000001</c:v>
                </c:pt>
                <c:pt idx="12934">
                  <c:v>3093.0508559999998</c:v>
                </c:pt>
                <c:pt idx="12935">
                  <c:v>3093.2897830000002</c:v>
                </c:pt>
                <c:pt idx="12936">
                  <c:v>3093.5280929999999</c:v>
                </c:pt>
                <c:pt idx="12937">
                  <c:v>3093.7688779999999</c:v>
                </c:pt>
                <c:pt idx="12938">
                  <c:v>3094.0072530000002</c:v>
                </c:pt>
                <c:pt idx="12939">
                  <c:v>3094.2478120000001</c:v>
                </c:pt>
                <c:pt idx="12940">
                  <c:v>3094.4867800000002</c:v>
                </c:pt>
                <c:pt idx="12941">
                  <c:v>3094.726326</c:v>
                </c:pt>
                <c:pt idx="12942">
                  <c:v>3094.9662600000001</c:v>
                </c:pt>
                <c:pt idx="12943">
                  <c:v>3095.206091</c:v>
                </c:pt>
                <c:pt idx="12944">
                  <c:v>3095.4440450000002</c:v>
                </c:pt>
                <c:pt idx="12945">
                  <c:v>3095.6829229999998</c:v>
                </c:pt>
                <c:pt idx="12946">
                  <c:v>3095.9211409999998</c:v>
                </c:pt>
                <c:pt idx="12947">
                  <c:v>3096.1591709999998</c:v>
                </c:pt>
                <c:pt idx="12948">
                  <c:v>3096.4016609999999</c:v>
                </c:pt>
                <c:pt idx="12949">
                  <c:v>3096.6394089999999</c:v>
                </c:pt>
                <c:pt idx="12950">
                  <c:v>3096.877148</c:v>
                </c:pt>
                <c:pt idx="12951">
                  <c:v>3097.1195699999998</c:v>
                </c:pt>
                <c:pt idx="12952">
                  <c:v>3097.3591200000001</c:v>
                </c:pt>
                <c:pt idx="12953">
                  <c:v>3097.601596</c:v>
                </c:pt>
                <c:pt idx="12954">
                  <c:v>3097.8301240000001</c:v>
                </c:pt>
                <c:pt idx="12955">
                  <c:v>3098.0702249999999</c:v>
                </c:pt>
                <c:pt idx="12956">
                  <c:v>3098.3082840000002</c:v>
                </c:pt>
                <c:pt idx="12957">
                  <c:v>3098.5488850000002</c:v>
                </c:pt>
                <c:pt idx="12958">
                  <c:v>3098.7870039999998</c:v>
                </c:pt>
                <c:pt idx="12959">
                  <c:v>3099.0278659999999</c:v>
                </c:pt>
                <c:pt idx="12960">
                  <c:v>3099.266842</c:v>
                </c:pt>
                <c:pt idx="12961">
                  <c:v>3099.5059679999999</c:v>
                </c:pt>
                <c:pt idx="12962">
                  <c:v>3099.7459060000001</c:v>
                </c:pt>
                <c:pt idx="12963">
                  <c:v>3099.9869039999999</c:v>
                </c:pt>
                <c:pt idx="12964">
                  <c:v>3100.2271000000001</c:v>
                </c:pt>
                <c:pt idx="12965">
                  <c:v>3100.4678819999999</c:v>
                </c:pt>
                <c:pt idx="12966">
                  <c:v>3100.7069750000001</c:v>
                </c:pt>
                <c:pt idx="12967">
                  <c:v>3100.9466520000001</c:v>
                </c:pt>
                <c:pt idx="12968">
                  <c:v>3101.1876790000001</c:v>
                </c:pt>
                <c:pt idx="12969">
                  <c:v>3101.4274289999998</c:v>
                </c:pt>
                <c:pt idx="12970">
                  <c:v>3101.6607650000001</c:v>
                </c:pt>
                <c:pt idx="12971">
                  <c:v>3101.9018150000002</c:v>
                </c:pt>
                <c:pt idx="12972">
                  <c:v>3102.1429370000001</c:v>
                </c:pt>
                <c:pt idx="12973">
                  <c:v>3102.3878359999999</c:v>
                </c:pt>
                <c:pt idx="12974">
                  <c:v>3102.6285699999999</c:v>
                </c:pt>
                <c:pt idx="12975">
                  <c:v>3102.8570629999999</c:v>
                </c:pt>
                <c:pt idx="12976">
                  <c:v>3103.0972959999999</c:v>
                </c:pt>
                <c:pt idx="12977">
                  <c:v>3103.3396229999998</c:v>
                </c:pt>
                <c:pt idx="12978">
                  <c:v>3103.5786459999999</c:v>
                </c:pt>
                <c:pt idx="12979">
                  <c:v>3103.8175689999998</c:v>
                </c:pt>
                <c:pt idx="12980">
                  <c:v>3104.0567380000002</c:v>
                </c:pt>
                <c:pt idx="12981">
                  <c:v>3104.2942939999998</c:v>
                </c:pt>
                <c:pt idx="12982">
                  <c:v>3104.5340999999999</c:v>
                </c:pt>
                <c:pt idx="12983">
                  <c:v>3104.7748369999999</c:v>
                </c:pt>
                <c:pt idx="12984">
                  <c:v>3105.0131110000002</c:v>
                </c:pt>
                <c:pt idx="12985">
                  <c:v>3105.2537929999999</c:v>
                </c:pt>
                <c:pt idx="12986">
                  <c:v>3105.4946749999999</c:v>
                </c:pt>
                <c:pt idx="12987">
                  <c:v>3105.7343380000002</c:v>
                </c:pt>
                <c:pt idx="12988">
                  <c:v>3105.9741570000001</c:v>
                </c:pt>
                <c:pt idx="12989">
                  <c:v>3106.2166099999999</c:v>
                </c:pt>
                <c:pt idx="12990">
                  <c:v>3106.4562569999998</c:v>
                </c:pt>
                <c:pt idx="12991">
                  <c:v>3106.68642</c:v>
                </c:pt>
                <c:pt idx="12992">
                  <c:v>3106.9255290000001</c:v>
                </c:pt>
                <c:pt idx="12993">
                  <c:v>3107.1757499999999</c:v>
                </c:pt>
                <c:pt idx="12994">
                  <c:v>3107.404223</c:v>
                </c:pt>
                <c:pt idx="12995">
                  <c:v>3107.6449940000002</c:v>
                </c:pt>
                <c:pt idx="12996">
                  <c:v>3107.8821079999998</c:v>
                </c:pt>
                <c:pt idx="12997">
                  <c:v>3108.122903</c:v>
                </c:pt>
                <c:pt idx="12998">
                  <c:v>3108.3610140000001</c:v>
                </c:pt>
                <c:pt idx="12999">
                  <c:v>3108.60178</c:v>
                </c:pt>
                <c:pt idx="13000">
                  <c:v>3108.8408810000001</c:v>
                </c:pt>
                <c:pt idx="13001">
                  <c:v>3109.079025</c:v>
                </c:pt>
                <c:pt idx="13002">
                  <c:v>3109.3170700000001</c:v>
                </c:pt>
                <c:pt idx="13003">
                  <c:v>3109.5662130000001</c:v>
                </c:pt>
                <c:pt idx="13004">
                  <c:v>3109.7955489999999</c:v>
                </c:pt>
                <c:pt idx="13005">
                  <c:v>3110.0458910000002</c:v>
                </c:pt>
                <c:pt idx="13006">
                  <c:v>3110.283347</c:v>
                </c:pt>
                <c:pt idx="13007">
                  <c:v>3110.513418</c:v>
                </c:pt>
                <c:pt idx="13008">
                  <c:v>3110.7531760000002</c:v>
                </c:pt>
                <c:pt idx="13009">
                  <c:v>3110.9958019999999</c:v>
                </c:pt>
                <c:pt idx="13010">
                  <c:v>3111.234097</c:v>
                </c:pt>
                <c:pt idx="13011">
                  <c:v>3111.4749120000001</c:v>
                </c:pt>
                <c:pt idx="13012">
                  <c:v>3111.7157630000002</c:v>
                </c:pt>
                <c:pt idx="13013">
                  <c:v>3111.9546770000002</c:v>
                </c:pt>
                <c:pt idx="13014">
                  <c:v>3112.194438</c:v>
                </c:pt>
                <c:pt idx="13015">
                  <c:v>3112.4368140000001</c:v>
                </c:pt>
                <c:pt idx="13016">
                  <c:v>3112.6763810000002</c:v>
                </c:pt>
                <c:pt idx="13017">
                  <c:v>3112.9064250000001</c:v>
                </c:pt>
                <c:pt idx="13018">
                  <c:v>3113.148064</c:v>
                </c:pt>
                <c:pt idx="13019">
                  <c:v>3113.3888029999998</c:v>
                </c:pt>
                <c:pt idx="13020">
                  <c:v>3113.6278870000001</c:v>
                </c:pt>
                <c:pt idx="13021">
                  <c:v>3113.8669150000001</c:v>
                </c:pt>
                <c:pt idx="13022">
                  <c:v>3114.1051400000001</c:v>
                </c:pt>
                <c:pt idx="13023">
                  <c:v>3114.3477400000002</c:v>
                </c:pt>
                <c:pt idx="13024">
                  <c:v>3114.5886249999999</c:v>
                </c:pt>
                <c:pt idx="13025">
                  <c:v>3114.8262249999998</c:v>
                </c:pt>
                <c:pt idx="13026">
                  <c:v>3115.0643730000002</c:v>
                </c:pt>
                <c:pt idx="13027">
                  <c:v>3115.3041050000002</c:v>
                </c:pt>
                <c:pt idx="13028">
                  <c:v>3115.542242</c:v>
                </c:pt>
                <c:pt idx="13029">
                  <c:v>3115.780123</c:v>
                </c:pt>
                <c:pt idx="13030">
                  <c:v>3116.0200060000002</c:v>
                </c:pt>
                <c:pt idx="13031">
                  <c:v>3116.2594469999999</c:v>
                </c:pt>
                <c:pt idx="13032">
                  <c:v>3116.499296</c:v>
                </c:pt>
                <c:pt idx="13033">
                  <c:v>3116.7312700000002</c:v>
                </c:pt>
                <c:pt idx="13034">
                  <c:v>3116.9758769999999</c:v>
                </c:pt>
                <c:pt idx="13035">
                  <c:v>3117.214986</c:v>
                </c:pt>
                <c:pt idx="13036">
                  <c:v>3117.454796</c:v>
                </c:pt>
                <c:pt idx="13037">
                  <c:v>3117.6936620000001</c:v>
                </c:pt>
                <c:pt idx="13038">
                  <c:v>3117.9320210000001</c:v>
                </c:pt>
                <c:pt idx="13039">
                  <c:v>3118.1729369999998</c:v>
                </c:pt>
                <c:pt idx="13040">
                  <c:v>3118.41192</c:v>
                </c:pt>
                <c:pt idx="13041">
                  <c:v>3118.6508180000001</c:v>
                </c:pt>
                <c:pt idx="13042">
                  <c:v>3118.889807</c:v>
                </c:pt>
                <c:pt idx="13043">
                  <c:v>3119.128964</c:v>
                </c:pt>
                <c:pt idx="13044">
                  <c:v>3119.368003</c:v>
                </c:pt>
                <c:pt idx="13045">
                  <c:v>3119.6087950000001</c:v>
                </c:pt>
                <c:pt idx="13046">
                  <c:v>3119.8497470000002</c:v>
                </c:pt>
                <c:pt idx="13047">
                  <c:v>3120.0905499999999</c:v>
                </c:pt>
                <c:pt idx="13048">
                  <c:v>3120.33086</c:v>
                </c:pt>
                <c:pt idx="13049">
                  <c:v>3120.570193</c:v>
                </c:pt>
                <c:pt idx="13050">
                  <c:v>3120.8003680000002</c:v>
                </c:pt>
                <c:pt idx="13051">
                  <c:v>3121.0449140000001</c:v>
                </c:pt>
                <c:pt idx="13052">
                  <c:v>3121.2856099999999</c:v>
                </c:pt>
                <c:pt idx="13053">
                  <c:v>3121.5252180000002</c:v>
                </c:pt>
                <c:pt idx="13054">
                  <c:v>3121.7659939999999</c:v>
                </c:pt>
                <c:pt idx="13055">
                  <c:v>3122.0057310000002</c:v>
                </c:pt>
                <c:pt idx="13056">
                  <c:v>3122.2450909999998</c:v>
                </c:pt>
                <c:pt idx="13057">
                  <c:v>3122.4855630000002</c:v>
                </c:pt>
                <c:pt idx="13058">
                  <c:v>3122.7233080000001</c:v>
                </c:pt>
                <c:pt idx="13059">
                  <c:v>3122.9612590000002</c:v>
                </c:pt>
                <c:pt idx="13060">
                  <c:v>3123.1993309999998</c:v>
                </c:pt>
                <c:pt idx="13061">
                  <c:v>3123.4371809999998</c:v>
                </c:pt>
                <c:pt idx="13062">
                  <c:v>3123.6750710000001</c:v>
                </c:pt>
                <c:pt idx="13063">
                  <c:v>3123.9158980000002</c:v>
                </c:pt>
                <c:pt idx="13064">
                  <c:v>3124.1541149999998</c:v>
                </c:pt>
                <c:pt idx="13065">
                  <c:v>3124.3947790000002</c:v>
                </c:pt>
                <c:pt idx="13066">
                  <c:v>3124.6338479999999</c:v>
                </c:pt>
                <c:pt idx="13067">
                  <c:v>3124.8726150000002</c:v>
                </c:pt>
                <c:pt idx="13068">
                  <c:v>3125.1117380000001</c:v>
                </c:pt>
                <c:pt idx="13069">
                  <c:v>3125.3507129999998</c:v>
                </c:pt>
                <c:pt idx="13070">
                  <c:v>3125.5899279999999</c:v>
                </c:pt>
                <c:pt idx="13071">
                  <c:v>3125.8289049999998</c:v>
                </c:pt>
                <c:pt idx="13072">
                  <c:v>3126.0699060000002</c:v>
                </c:pt>
                <c:pt idx="13073">
                  <c:v>3126.3087110000001</c:v>
                </c:pt>
                <c:pt idx="13074">
                  <c:v>3126.5484259999998</c:v>
                </c:pt>
                <c:pt idx="13075">
                  <c:v>3126.7909789999999</c:v>
                </c:pt>
                <c:pt idx="13076">
                  <c:v>3127.0309189999998</c:v>
                </c:pt>
                <c:pt idx="13077">
                  <c:v>3127.2704060000001</c:v>
                </c:pt>
                <c:pt idx="13078">
                  <c:v>3127.510002</c:v>
                </c:pt>
                <c:pt idx="13079">
                  <c:v>3127.7493100000002</c:v>
                </c:pt>
                <c:pt idx="13080">
                  <c:v>3127.9788950000002</c:v>
                </c:pt>
                <c:pt idx="13081">
                  <c:v>3128.2199609999998</c:v>
                </c:pt>
                <c:pt idx="13082">
                  <c:v>3128.4599880000001</c:v>
                </c:pt>
                <c:pt idx="13083">
                  <c:v>3128.6997160000001</c:v>
                </c:pt>
                <c:pt idx="13084">
                  <c:v>3128.9406180000001</c:v>
                </c:pt>
                <c:pt idx="13085">
                  <c:v>3129.180445</c:v>
                </c:pt>
                <c:pt idx="13086">
                  <c:v>3129.4196240000001</c:v>
                </c:pt>
                <c:pt idx="13087">
                  <c:v>3129.6592799999999</c:v>
                </c:pt>
                <c:pt idx="13088">
                  <c:v>3129.8991019999999</c:v>
                </c:pt>
                <c:pt idx="13089">
                  <c:v>3130.1371800000002</c:v>
                </c:pt>
                <c:pt idx="13090">
                  <c:v>3130.3770079999999</c:v>
                </c:pt>
                <c:pt idx="13091">
                  <c:v>3130.6175400000002</c:v>
                </c:pt>
                <c:pt idx="13092">
                  <c:v>3130.857074</c:v>
                </c:pt>
                <c:pt idx="13093">
                  <c:v>3131.0977370000001</c:v>
                </c:pt>
                <c:pt idx="13094">
                  <c:v>3131.3354279999999</c:v>
                </c:pt>
                <c:pt idx="13095">
                  <c:v>3131.5665519999998</c:v>
                </c:pt>
                <c:pt idx="13096">
                  <c:v>3131.8063710000001</c:v>
                </c:pt>
                <c:pt idx="13097">
                  <c:v>3132.048072</c:v>
                </c:pt>
                <c:pt idx="13098">
                  <c:v>3132.2886060000001</c:v>
                </c:pt>
                <c:pt idx="13099">
                  <c:v>3132.5309189999998</c:v>
                </c:pt>
                <c:pt idx="13100">
                  <c:v>3132.7697760000001</c:v>
                </c:pt>
                <c:pt idx="13101">
                  <c:v>3133.0093780000002</c:v>
                </c:pt>
                <c:pt idx="13102">
                  <c:v>3133.2498329999999</c:v>
                </c:pt>
                <c:pt idx="13103">
                  <c:v>3133.4893529999999</c:v>
                </c:pt>
                <c:pt idx="13104">
                  <c:v>3133.729969</c:v>
                </c:pt>
                <c:pt idx="13105">
                  <c:v>3133.9676519999998</c:v>
                </c:pt>
                <c:pt idx="13106">
                  <c:v>3134.2072830000002</c:v>
                </c:pt>
                <c:pt idx="13107">
                  <c:v>3134.447799</c:v>
                </c:pt>
                <c:pt idx="13108">
                  <c:v>3134.6854189999999</c:v>
                </c:pt>
                <c:pt idx="13109">
                  <c:v>3134.9250419999998</c:v>
                </c:pt>
                <c:pt idx="13110">
                  <c:v>3135.1639270000001</c:v>
                </c:pt>
                <c:pt idx="13111">
                  <c:v>3135.4027230000002</c:v>
                </c:pt>
                <c:pt idx="13112">
                  <c:v>3135.6416829999998</c:v>
                </c:pt>
                <c:pt idx="13113">
                  <c:v>3135.8805619999998</c:v>
                </c:pt>
                <c:pt idx="13114">
                  <c:v>3136.1196380000001</c:v>
                </c:pt>
                <c:pt idx="13115">
                  <c:v>3136.3585629999998</c:v>
                </c:pt>
                <c:pt idx="13116">
                  <c:v>3136.597718</c:v>
                </c:pt>
                <c:pt idx="13117">
                  <c:v>3136.8368059999998</c:v>
                </c:pt>
                <c:pt idx="13118">
                  <c:v>3137.077828</c:v>
                </c:pt>
                <c:pt idx="13119">
                  <c:v>3137.3165640000002</c:v>
                </c:pt>
                <c:pt idx="13120">
                  <c:v>3137.5556430000001</c:v>
                </c:pt>
                <c:pt idx="13121">
                  <c:v>3137.794711</c:v>
                </c:pt>
                <c:pt idx="13122">
                  <c:v>3138.0339319999998</c:v>
                </c:pt>
                <c:pt idx="13123">
                  <c:v>3138.274602</c:v>
                </c:pt>
                <c:pt idx="13124">
                  <c:v>3138.5144009999999</c:v>
                </c:pt>
                <c:pt idx="13125">
                  <c:v>3138.756809</c:v>
                </c:pt>
                <c:pt idx="13126">
                  <c:v>3138.9958799999999</c:v>
                </c:pt>
                <c:pt idx="13127">
                  <c:v>3139.2348320000001</c:v>
                </c:pt>
                <c:pt idx="13128">
                  <c:v>3139.4756269999998</c:v>
                </c:pt>
                <c:pt idx="13129">
                  <c:v>3139.7152470000001</c:v>
                </c:pt>
                <c:pt idx="13130">
                  <c:v>3139.9550210000002</c:v>
                </c:pt>
                <c:pt idx="13131">
                  <c:v>3140.1955840000001</c:v>
                </c:pt>
                <c:pt idx="13132">
                  <c:v>3140.4351729999998</c:v>
                </c:pt>
                <c:pt idx="13133">
                  <c:v>3140.665211</c:v>
                </c:pt>
                <c:pt idx="13134">
                  <c:v>3140.9051119999999</c:v>
                </c:pt>
                <c:pt idx="13135">
                  <c:v>3141.1459159999999</c:v>
                </c:pt>
                <c:pt idx="13136">
                  <c:v>3141.3840019999998</c:v>
                </c:pt>
                <c:pt idx="13137">
                  <c:v>3141.624738</c:v>
                </c:pt>
                <c:pt idx="13138">
                  <c:v>3141.8639739999999</c:v>
                </c:pt>
                <c:pt idx="13139">
                  <c:v>3142.1038469999999</c:v>
                </c:pt>
                <c:pt idx="13140">
                  <c:v>3142.3446859999999</c:v>
                </c:pt>
                <c:pt idx="13141">
                  <c:v>3142.5842429999998</c:v>
                </c:pt>
                <c:pt idx="13142">
                  <c:v>3142.8248330000001</c:v>
                </c:pt>
                <c:pt idx="13143">
                  <c:v>3143.0637569999999</c:v>
                </c:pt>
                <c:pt idx="13144">
                  <c:v>3143.3026169999998</c:v>
                </c:pt>
                <c:pt idx="13145">
                  <c:v>3143.5415990000001</c:v>
                </c:pt>
                <c:pt idx="13146">
                  <c:v>3143.7806260000002</c:v>
                </c:pt>
                <c:pt idx="13147">
                  <c:v>3144.0215440000002</c:v>
                </c:pt>
                <c:pt idx="13148">
                  <c:v>3144.2611529999999</c:v>
                </c:pt>
                <c:pt idx="13149">
                  <c:v>3144.501859</c:v>
                </c:pt>
                <c:pt idx="13150">
                  <c:v>3144.7426220000002</c:v>
                </c:pt>
                <c:pt idx="13151">
                  <c:v>3144.9823059999999</c:v>
                </c:pt>
                <c:pt idx="13152">
                  <c:v>3145.2137010000001</c:v>
                </c:pt>
                <c:pt idx="13153">
                  <c:v>3145.4533689999998</c:v>
                </c:pt>
                <c:pt idx="13154">
                  <c:v>3145.6959619999998</c:v>
                </c:pt>
                <c:pt idx="13155">
                  <c:v>3145.9356710000002</c:v>
                </c:pt>
                <c:pt idx="13156">
                  <c:v>3146.1746010000002</c:v>
                </c:pt>
                <c:pt idx="13157">
                  <c:v>3146.4142569999999</c:v>
                </c:pt>
                <c:pt idx="13158">
                  <c:v>3146.6542290000002</c:v>
                </c:pt>
                <c:pt idx="13159">
                  <c:v>3146.8948639999999</c:v>
                </c:pt>
                <c:pt idx="13160">
                  <c:v>3147.1357790000002</c:v>
                </c:pt>
                <c:pt idx="13161">
                  <c:v>3147.3754180000001</c:v>
                </c:pt>
                <c:pt idx="13162">
                  <c:v>3147.6152430000002</c:v>
                </c:pt>
                <c:pt idx="13163">
                  <c:v>3147.8447890000002</c:v>
                </c:pt>
                <c:pt idx="13164">
                  <c:v>3148.0831549999998</c:v>
                </c:pt>
                <c:pt idx="13165">
                  <c:v>3148.3257640000002</c:v>
                </c:pt>
                <c:pt idx="13166">
                  <c:v>3148.5649990000002</c:v>
                </c:pt>
                <c:pt idx="13167">
                  <c:v>3148.8021210000002</c:v>
                </c:pt>
                <c:pt idx="13168">
                  <c:v>3149.0416949999999</c:v>
                </c:pt>
                <c:pt idx="13169">
                  <c:v>3149.2809229999998</c:v>
                </c:pt>
                <c:pt idx="13170">
                  <c:v>3149.5230069999998</c:v>
                </c:pt>
                <c:pt idx="13171">
                  <c:v>3149.7638860000002</c:v>
                </c:pt>
                <c:pt idx="13172">
                  <c:v>3150.0021259999999</c:v>
                </c:pt>
                <c:pt idx="13173">
                  <c:v>3150.2433679999999</c:v>
                </c:pt>
                <c:pt idx="13174">
                  <c:v>3150.4833520000002</c:v>
                </c:pt>
                <c:pt idx="13175">
                  <c:v>3150.7147030000001</c:v>
                </c:pt>
                <c:pt idx="13176">
                  <c:v>3150.9532349999999</c:v>
                </c:pt>
                <c:pt idx="13177">
                  <c:v>3151.1932590000001</c:v>
                </c:pt>
                <c:pt idx="13178">
                  <c:v>3151.4332180000001</c:v>
                </c:pt>
                <c:pt idx="13179">
                  <c:v>3151.671139</c:v>
                </c:pt>
                <c:pt idx="13180">
                  <c:v>3151.9110649999998</c:v>
                </c:pt>
                <c:pt idx="13181">
                  <c:v>3152.1517779999999</c:v>
                </c:pt>
                <c:pt idx="13182">
                  <c:v>3152.3909130000002</c:v>
                </c:pt>
                <c:pt idx="13183">
                  <c:v>3152.6316310000002</c:v>
                </c:pt>
                <c:pt idx="13184">
                  <c:v>3152.8713819999998</c:v>
                </c:pt>
                <c:pt idx="13185">
                  <c:v>3153.1158070000001</c:v>
                </c:pt>
                <c:pt idx="13186">
                  <c:v>3153.3547359999998</c:v>
                </c:pt>
                <c:pt idx="13187">
                  <c:v>3153.5924129999999</c:v>
                </c:pt>
                <c:pt idx="13188">
                  <c:v>3153.8320509999999</c:v>
                </c:pt>
                <c:pt idx="13189">
                  <c:v>3154.072639</c:v>
                </c:pt>
                <c:pt idx="13190">
                  <c:v>3154.3115929999999</c:v>
                </c:pt>
                <c:pt idx="13191">
                  <c:v>3154.5493040000001</c:v>
                </c:pt>
                <c:pt idx="13192">
                  <c:v>3154.7898180000002</c:v>
                </c:pt>
                <c:pt idx="13193">
                  <c:v>3155.0286190000002</c:v>
                </c:pt>
                <c:pt idx="13194">
                  <c:v>3155.266286</c:v>
                </c:pt>
                <c:pt idx="13195">
                  <c:v>3155.5068590000001</c:v>
                </c:pt>
                <c:pt idx="13196">
                  <c:v>3155.7457439999998</c:v>
                </c:pt>
                <c:pt idx="13197">
                  <c:v>3155.985447</c:v>
                </c:pt>
                <c:pt idx="13198">
                  <c:v>3156.2252140000001</c:v>
                </c:pt>
                <c:pt idx="13199">
                  <c:v>3156.4675950000001</c:v>
                </c:pt>
                <c:pt idx="13200">
                  <c:v>3156.705383</c:v>
                </c:pt>
                <c:pt idx="13201">
                  <c:v>3156.9602610000002</c:v>
                </c:pt>
                <c:pt idx="13202">
                  <c:v>3157.1916270000002</c:v>
                </c:pt>
                <c:pt idx="13203">
                  <c:v>3157.4305639999998</c:v>
                </c:pt>
                <c:pt idx="13204">
                  <c:v>3157.6703739999998</c:v>
                </c:pt>
                <c:pt idx="13205">
                  <c:v>3157.9147579999999</c:v>
                </c:pt>
                <c:pt idx="13206">
                  <c:v>3158.154446</c:v>
                </c:pt>
                <c:pt idx="13207">
                  <c:v>3158.3966740000001</c:v>
                </c:pt>
                <c:pt idx="13208">
                  <c:v>3158.6362199999999</c:v>
                </c:pt>
                <c:pt idx="13209">
                  <c:v>3158.8661080000002</c:v>
                </c:pt>
                <c:pt idx="13210">
                  <c:v>3159.1069040000002</c:v>
                </c:pt>
                <c:pt idx="13211">
                  <c:v>3159.3457899999999</c:v>
                </c:pt>
                <c:pt idx="13212">
                  <c:v>3159.584699</c:v>
                </c:pt>
                <c:pt idx="13213">
                  <c:v>3159.823605</c:v>
                </c:pt>
                <c:pt idx="13214">
                  <c:v>3160.0738900000001</c:v>
                </c:pt>
                <c:pt idx="13215">
                  <c:v>3160.3029390000002</c:v>
                </c:pt>
                <c:pt idx="13216">
                  <c:v>3160.5430529999999</c:v>
                </c:pt>
                <c:pt idx="13217">
                  <c:v>3160.78388</c:v>
                </c:pt>
                <c:pt idx="13218">
                  <c:v>3161.0249210000002</c:v>
                </c:pt>
                <c:pt idx="13219">
                  <c:v>3161.2656539999998</c:v>
                </c:pt>
                <c:pt idx="13220">
                  <c:v>3161.50668</c:v>
                </c:pt>
                <c:pt idx="13221">
                  <c:v>3161.7463670000002</c:v>
                </c:pt>
                <c:pt idx="13222">
                  <c:v>3161.9880699999999</c:v>
                </c:pt>
                <c:pt idx="13223">
                  <c:v>3162.2288910000002</c:v>
                </c:pt>
                <c:pt idx="13224">
                  <c:v>3162.4731400000001</c:v>
                </c:pt>
                <c:pt idx="13225">
                  <c:v>3162.71587</c:v>
                </c:pt>
                <c:pt idx="13226">
                  <c:v>3162.9568829999998</c:v>
                </c:pt>
                <c:pt idx="13227">
                  <c:v>3163.1976479999998</c:v>
                </c:pt>
                <c:pt idx="13228">
                  <c:v>3163.437402</c:v>
                </c:pt>
                <c:pt idx="13229">
                  <c:v>3163.6797860000001</c:v>
                </c:pt>
                <c:pt idx="13230">
                  <c:v>3163.9187969999998</c:v>
                </c:pt>
                <c:pt idx="13231">
                  <c:v>3164.1576140000002</c:v>
                </c:pt>
                <c:pt idx="13232">
                  <c:v>3164.3966439999999</c:v>
                </c:pt>
                <c:pt idx="13233">
                  <c:v>3164.6343099999999</c:v>
                </c:pt>
                <c:pt idx="13234">
                  <c:v>3164.8768519999999</c:v>
                </c:pt>
                <c:pt idx="13235">
                  <c:v>3165.1158439999999</c:v>
                </c:pt>
                <c:pt idx="13236">
                  <c:v>3165.3548529999998</c:v>
                </c:pt>
                <c:pt idx="13237">
                  <c:v>3165.593789</c:v>
                </c:pt>
                <c:pt idx="13238">
                  <c:v>3165.8327340000001</c:v>
                </c:pt>
                <c:pt idx="13239">
                  <c:v>3166.071782</c:v>
                </c:pt>
                <c:pt idx="13240">
                  <c:v>3166.310829</c:v>
                </c:pt>
                <c:pt idx="13241">
                  <c:v>3166.5496450000001</c:v>
                </c:pt>
                <c:pt idx="13242">
                  <c:v>3166.788599</c:v>
                </c:pt>
                <c:pt idx="13243">
                  <c:v>3167.029532</c:v>
                </c:pt>
                <c:pt idx="13244">
                  <c:v>3167.2692299999999</c:v>
                </c:pt>
                <c:pt idx="13245">
                  <c:v>3167.5118120000002</c:v>
                </c:pt>
                <c:pt idx="13246">
                  <c:v>3167.7508710000002</c:v>
                </c:pt>
                <c:pt idx="13247">
                  <c:v>3167.9898229999999</c:v>
                </c:pt>
                <c:pt idx="13248">
                  <c:v>3168.228024</c:v>
                </c:pt>
                <c:pt idx="13249">
                  <c:v>3168.468652</c:v>
                </c:pt>
                <c:pt idx="13250">
                  <c:v>3168.7075709999999</c:v>
                </c:pt>
                <c:pt idx="13251">
                  <c:v>3168.949098</c:v>
                </c:pt>
                <c:pt idx="13252">
                  <c:v>3169.1899749999998</c:v>
                </c:pt>
                <c:pt idx="13253">
                  <c:v>3169.4297350000002</c:v>
                </c:pt>
                <c:pt idx="13254">
                  <c:v>3169.668694</c:v>
                </c:pt>
                <c:pt idx="13255">
                  <c:v>3169.9082490000001</c:v>
                </c:pt>
                <c:pt idx="13256">
                  <c:v>3170.137788</c:v>
                </c:pt>
                <c:pt idx="13257">
                  <c:v>3170.3787320000001</c:v>
                </c:pt>
                <c:pt idx="13258">
                  <c:v>3170.6196709999999</c:v>
                </c:pt>
                <c:pt idx="13259">
                  <c:v>3170.8586650000002</c:v>
                </c:pt>
                <c:pt idx="13260">
                  <c:v>3171.097812</c:v>
                </c:pt>
                <c:pt idx="13261">
                  <c:v>3171.3368019999998</c:v>
                </c:pt>
                <c:pt idx="13262">
                  <c:v>3171.5860889999999</c:v>
                </c:pt>
                <c:pt idx="13263">
                  <c:v>3171.8143789999999</c:v>
                </c:pt>
                <c:pt idx="13264">
                  <c:v>3172.0555909999998</c:v>
                </c:pt>
                <c:pt idx="13265">
                  <c:v>3172.2952059999998</c:v>
                </c:pt>
                <c:pt idx="13266">
                  <c:v>3172.5332159999998</c:v>
                </c:pt>
                <c:pt idx="13267">
                  <c:v>3172.7711709999999</c:v>
                </c:pt>
                <c:pt idx="13268">
                  <c:v>3173.009325</c:v>
                </c:pt>
                <c:pt idx="13269">
                  <c:v>3173.2517330000001</c:v>
                </c:pt>
                <c:pt idx="13270">
                  <c:v>3173.4908009999999</c:v>
                </c:pt>
                <c:pt idx="13271">
                  <c:v>3173.729871</c:v>
                </c:pt>
                <c:pt idx="13272">
                  <c:v>3173.970049</c:v>
                </c:pt>
                <c:pt idx="13273">
                  <c:v>3174.210853</c:v>
                </c:pt>
                <c:pt idx="13274">
                  <c:v>3174.4518579999999</c:v>
                </c:pt>
                <c:pt idx="13275">
                  <c:v>3174.69092</c:v>
                </c:pt>
                <c:pt idx="13276">
                  <c:v>3174.9299820000001</c:v>
                </c:pt>
                <c:pt idx="13277">
                  <c:v>3175.1696659999998</c:v>
                </c:pt>
                <c:pt idx="13278">
                  <c:v>3175.4086539999998</c:v>
                </c:pt>
                <c:pt idx="13279">
                  <c:v>3175.6475959999998</c:v>
                </c:pt>
                <c:pt idx="13280">
                  <c:v>3175.8866630000002</c:v>
                </c:pt>
                <c:pt idx="13281">
                  <c:v>3176.1257209999999</c:v>
                </c:pt>
                <c:pt idx="13282">
                  <c:v>3176.3647420000002</c:v>
                </c:pt>
                <c:pt idx="13283">
                  <c:v>3176.6037809999998</c:v>
                </c:pt>
                <c:pt idx="13284">
                  <c:v>3176.8420150000002</c:v>
                </c:pt>
                <c:pt idx="13285">
                  <c:v>3177.0820330000001</c:v>
                </c:pt>
                <c:pt idx="13286">
                  <c:v>3177.3200689999999</c:v>
                </c:pt>
                <c:pt idx="13287">
                  <c:v>3177.5608619999998</c:v>
                </c:pt>
                <c:pt idx="13288">
                  <c:v>3177.7990460000001</c:v>
                </c:pt>
                <c:pt idx="13289">
                  <c:v>3178.0398930000001</c:v>
                </c:pt>
                <c:pt idx="13290">
                  <c:v>3178.278789</c:v>
                </c:pt>
                <c:pt idx="13291">
                  <c:v>3178.5177560000002</c:v>
                </c:pt>
                <c:pt idx="13292">
                  <c:v>3178.7670549999998</c:v>
                </c:pt>
                <c:pt idx="13293">
                  <c:v>3178.9953369999998</c:v>
                </c:pt>
                <c:pt idx="13294">
                  <c:v>3179.2370799999999</c:v>
                </c:pt>
                <c:pt idx="13295">
                  <c:v>3179.4777300000001</c:v>
                </c:pt>
                <c:pt idx="13296">
                  <c:v>3179.7166830000001</c:v>
                </c:pt>
                <c:pt idx="13297">
                  <c:v>3179.955743</c:v>
                </c:pt>
                <c:pt idx="13298">
                  <c:v>3180.194868</c:v>
                </c:pt>
                <c:pt idx="13299">
                  <c:v>3180.435727</c:v>
                </c:pt>
                <c:pt idx="13300">
                  <c:v>3180.6746990000001</c:v>
                </c:pt>
                <c:pt idx="13301">
                  <c:v>3180.9137390000001</c:v>
                </c:pt>
                <c:pt idx="13302">
                  <c:v>3181.1529780000001</c:v>
                </c:pt>
                <c:pt idx="13303">
                  <c:v>3181.3908219999998</c:v>
                </c:pt>
                <c:pt idx="13304">
                  <c:v>3181.6299519999998</c:v>
                </c:pt>
                <c:pt idx="13305">
                  <c:v>3181.8697499999998</c:v>
                </c:pt>
                <c:pt idx="13306">
                  <c:v>3182.1080109999998</c:v>
                </c:pt>
                <c:pt idx="13307">
                  <c:v>3182.3487449999998</c:v>
                </c:pt>
                <c:pt idx="13308">
                  <c:v>3182.5877970000001</c:v>
                </c:pt>
                <c:pt idx="13309">
                  <c:v>3182.826826</c:v>
                </c:pt>
                <c:pt idx="13310">
                  <c:v>3183.0532889999999</c:v>
                </c:pt>
                <c:pt idx="13311">
                  <c:v>3183.2938089999998</c:v>
                </c:pt>
                <c:pt idx="13312">
                  <c:v>3183.5328060000002</c:v>
                </c:pt>
                <c:pt idx="13313">
                  <c:v>3183.7717899999998</c:v>
                </c:pt>
                <c:pt idx="13314">
                  <c:v>3184.0101559999998</c:v>
                </c:pt>
                <c:pt idx="13315">
                  <c:v>3184.2508819999998</c:v>
                </c:pt>
                <c:pt idx="13316">
                  <c:v>3184.489881</c:v>
                </c:pt>
                <c:pt idx="13317">
                  <c:v>3184.7289070000002</c:v>
                </c:pt>
                <c:pt idx="13318">
                  <c:v>3184.9671800000001</c:v>
                </c:pt>
                <c:pt idx="13319">
                  <c:v>3185.2097509999999</c:v>
                </c:pt>
                <c:pt idx="13320">
                  <c:v>3185.4488240000001</c:v>
                </c:pt>
                <c:pt idx="13321">
                  <c:v>3185.6878689999999</c:v>
                </c:pt>
                <c:pt idx="13322">
                  <c:v>3185.926125</c:v>
                </c:pt>
                <c:pt idx="13323">
                  <c:v>3186.1687750000001</c:v>
                </c:pt>
                <c:pt idx="13324">
                  <c:v>3186.4079040000001</c:v>
                </c:pt>
                <c:pt idx="13325">
                  <c:v>3186.6487820000002</c:v>
                </c:pt>
                <c:pt idx="13326">
                  <c:v>3186.8897059999999</c:v>
                </c:pt>
                <c:pt idx="13327">
                  <c:v>3187.1274269999999</c:v>
                </c:pt>
                <c:pt idx="13328">
                  <c:v>3187.3690459999998</c:v>
                </c:pt>
                <c:pt idx="13329">
                  <c:v>3187.609649</c:v>
                </c:pt>
                <c:pt idx="13330">
                  <c:v>3187.8473429999999</c:v>
                </c:pt>
                <c:pt idx="13331">
                  <c:v>3188.0787519999999</c:v>
                </c:pt>
                <c:pt idx="13332">
                  <c:v>3188.3170679999998</c:v>
                </c:pt>
                <c:pt idx="13333">
                  <c:v>3188.5579400000001</c:v>
                </c:pt>
                <c:pt idx="13334">
                  <c:v>3188.7977139999998</c:v>
                </c:pt>
                <c:pt idx="13335">
                  <c:v>3189.0385900000001</c:v>
                </c:pt>
                <c:pt idx="13336">
                  <c:v>3189.2782139999999</c:v>
                </c:pt>
                <c:pt idx="13337">
                  <c:v>3189.5189049999999</c:v>
                </c:pt>
                <c:pt idx="13338">
                  <c:v>3189.757865</c:v>
                </c:pt>
                <c:pt idx="13339">
                  <c:v>3189.9987489999999</c:v>
                </c:pt>
                <c:pt idx="13340">
                  <c:v>3190.239771</c:v>
                </c:pt>
                <c:pt idx="13341">
                  <c:v>3190.479421</c:v>
                </c:pt>
                <c:pt idx="13342">
                  <c:v>3190.7173929999999</c:v>
                </c:pt>
                <c:pt idx="13343">
                  <c:v>3190.9570979999999</c:v>
                </c:pt>
                <c:pt idx="13344">
                  <c:v>3191.1970740000002</c:v>
                </c:pt>
                <c:pt idx="13345">
                  <c:v>3191.4350410000002</c:v>
                </c:pt>
                <c:pt idx="13346">
                  <c:v>3191.6758180000002</c:v>
                </c:pt>
                <c:pt idx="13347">
                  <c:v>3191.9145349999999</c:v>
                </c:pt>
                <c:pt idx="13348">
                  <c:v>3192.1522759999998</c:v>
                </c:pt>
                <c:pt idx="13349">
                  <c:v>3192.3946249999999</c:v>
                </c:pt>
                <c:pt idx="13350">
                  <c:v>3192.6323609999999</c:v>
                </c:pt>
                <c:pt idx="13351">
                  <c:v>3192.8641400000001</c:v>
                </c:pt>
                <c:pt idx="13352">
                  <c:v>3193.1023049999999</c:v>
                </c:pt>
                <c:pt idx="13353">
                  <c:v>3193.346638</c:v>
                </c:pt>
                <c:pt idx="13354">
                  <c:v>3193.5855620000002</c:v>
                </c:pt>
                <c:pt idx="13355">
                  <c:v>3193.8250090000001</c:v>
                </c:pt>
                <c:pt idx="13356">
                  <c:v>3194.0658290000001</c:v>
                </c:pt>
                <c:pt idx="13357">
                  <c:v>3194.3046490000002</c:v>
                </c:pt>
                <c:pt idx="13358">
                  <c:v>3194.543662</c:v>
                </c:pt>
                <c:pt idx="13359">
                  <c:v>3194.7813850000002</c:v>
                </c:pt>
                <c:pt idx="13360">
                  <c:v>3195.0232430000001</c:v>
                </c:pt>
                <c:pt idx="13361">
                  <c:v>3195.2638459999998</c:v>
                </c:pt>
                <c:pt idx="13362">
                  <c:v>3195.5028889999999</c:v>
                </c:pt>
                <c:pt idx="13363">
                  <c:v>3195.7424019999999</c:v>
                </c:pt>
                <c:pt idx="13364">
                  <c:v>3195.984978</c:v>
                </c:pt>
                <c:pt idx="13365">
                  <c:v>3196.2123080000001</c:v>
                </c:pt>
                <c:pt idx="13366">
                  <c:v>3196.4522240000001</c:v>
                </c:pt>
                <c:pt idx="13367">
                  <c:v>3196.6947110000001</c:v>
                </c:pt>
                <c:pt idx="13368">
                  <c:v>3196.9357110000001</c:v>
                </c:pt>
                <c:pt idx="13369">
                  <c:v>3197.176563</c:v>
                </c:pt>
                <c:pt idx="13370">
                  <c:v>3197.4189740000002</c:v>
                </c:pt>
                <c:pt idx="13371">
                  <c:v>3197.6573969999999</c:v>
                </c:pt>
                <c:pt idx="13372">
                  <c:v>3197.888899</c:v>
                </c:pt>
                <c:pt idx="13373">
                  <c:v>3198.1291409999999</c:v>
                </c:pt>
                <c:pt idx="13374">
                  <c:v>3198.3673549999999</c:v>
                </c:pt>
                <c:pt idx="13375">
                  <c:v>3198.6098699999998</c:v>
                </c:pt>
                <c:pt idx="13376">
                  <c:v>3198.8489140000001</c:v>
                </c:pt>
                <c:pt idx="13377">
                  <c:v>3199.0898379999999</c:v>
                </c:pt>
                <c:pt idx="13378">
                  <c:v>3199.3306750000002</c:v>
                </c:pt>
                <c:pt idx="13379">
                  <c:v>3199.5684080000001</c:v>
                </c:pt>
                <c:pt idx="13380">
                  <c:v>3199.8100079999999</c:v>
                </c:pt>
                <c:pt idx="13381">
                  <c:v>3200.0507520000001</c:v>
                </c:pt>
                <c:pt idx="13382">
                  <c:v>3200.2902439999998</c:v>
                </c:pt>
                <c:pt idx="13383">
                  <c:v>3200.530585</c:v>
                </c:pt>
                <c:pt idx="13384">
                  <c:v>3200.759806</c:v>
                </c:pt>
                <c:pt idx="13385">
                  <c:v>3200.9994190000002</c:v>
                </c:pt>
                <c:pt idx="13386">
                  <c:v>3201.2410639999998</c:v>
                </c:pt>
                <c:pt idx="13387">
                  <c:v>3201.4799539999999</c:v>
                </c:pt>
                <c:pt idx="13388">
                  <c:v>3201.719818</c:v>
                </c:pt>
                <c:pt idx="13389">
                  <c:v>3201.9605780000002</c:v>
                </c:pt>
                <c:pt idx="13390">
                  <c:v>3202.2003930000001</c:v>
                </c:pt>
                <c:pt idx="13391">
                  <c:v>3202.440016</c:v>
                </c:pt>
                <c:pt idx="13392">
                  <c:v>3202.6806200000001</c:v>
                </c:pt>
                <c:pt idx="13393">
                  <c:v>3202.918396</c:v>
                </c:pt>
                <c:pt idx="13394">
                  <c:v>3203.1608719999999</c:v>
                </c:pt>
                <c:pt idx="13395">
                  <c:v>3203.4002390000001</c:v>
                </c:pt>
                <c:pt idx="13396">
                  <c:v>3203.630107</c:v>
                </c:pt>
                <c:pt idx="13397">
                  <c:v>3203.8726409999999</c:v>
                </c:pt>
                <c:pt idx="13398">
                  <c:v>3204.1117490000001</c:v>
                </c:pt>
                <c:pt idx="13399">
                  <c:v>3204.350758</c:v>
                </c:pt>
                <c:pt idx="13400">
                  <c:v>3204.5898579999998</c:v>
                </c:pt>
                <c:pt idx="13401">
                  <c:v>3204.8287780000001</c:v>
                </c:pt>
                <c:pt idx="13402">
                  <c:v>3205.0679679999998</c:v>
                </c:pt>
                <c:pt idx="13403">
                  <c:v>3205.3077910000002</c:v>
                </c:pt>
                <c:pt idx="13404">
                  <c:v>3205.5469870000002</c:v>
                </c:pt>
                <c:pt idx="13405">
                  <c:v>3205.7866560000002</c:v>
                </c:pt>
                <c:pt idx="13406">
                  <c:v>3206.0275360000001</c:v>
                </c:pt>
                <c:pt idx="13407">
                  <c:v>3206.2698350000001</c:v>
                </c:pt>
                <c:pt idx="13408">
                  <c:v>3206.5106430000001</c:v>
                </c:pt>
                <c:pt idx="13409">
                  <c:v>3206.750086</c:v>
                </c:pt>
                <c:pt idx="13410">
                  <c:v>3206.990636</c:v>
                </c:pt>
                <c:pt idx="13411">
                  <c:v>3207.2284279999999</c:v>
                </c:pt>
                <c:pt idx="13412">
                  <c:v>3207.4661879999999</c:v>
                </c:pt>
                <c:pt idx="13413">
                  <c:v>3207.7073959999998</c:v>
                </c:pt>
                <c:pt idx="13414">
                  <c:v>3207.9470849999998</c:v>
                </c:pt>
                <c:pt idx="13415">
                  <c:v>3208.1771789999998</c:v>
                </c:pt>
                <c:pt idx="13416">
                  <c:v>3208.419813</c:v>
                </c:pt>
                <c:pt idx="13417">
                  <c:v>3208.6592970000002</c:v>
                </c:pt>
                <c:pt idx="13418">
                  <c:v>3208.9018259999998</c:v>
                </c:pt>
                <c:pt idx="13419">
                  <c:v>3209.1406499999998</c:v>
                </c:pt>
                <c:pt idx="13420">
                  <c:v>3209.3783739999999</c:v>
                </c:pt>
                <c:pt idx="13421">
                  <c:v>3209.620684</c:v>
                </c:pt>
                <c:pt idx="13422">
                  <c:v>3209.8584080000001</c:v>
                </c:pt>
                <c:pt idx="13423">
                  <c:v>3210.0980380000001</c:v>
                </c:pt>
                <c:pt idx="13424">
                  <c:v>3210.3386519999999</c:v>
                </c:pt>
                <c:pt idx="13425">
                  <c:v>3210.5775610000001</c:v>
                </c:pt>
                <c:pt idx="13426">
                  <c:v>3210.815325</c:v>
                </c:pt>
                <c:pt idx="13427">
                  <c:v>3211.0578999999998</c:v>
                </c:pt>
                <c:pt idx="13428">
                  <c:v>3211.2968550000001</c:v>
                </c:pt>
                <c:pt idx="13429">
                  <c:v>3211.5359410000001</c:v>
                </c:pt>
                <c:pt idx="13430">
                  <c:v>3211.7757620000002</c:v>
                </c:pt>
                <c:pt idx="13431">
                  <c:v>3212.014795</c:v>
                </c:pt>
                <c:pt idx="13432">
                  <c:v>3212.254336</c:v>
                </c:pt>
                <c:pt idx="13433">
                  <c:v>3212.4862370000001</c:v>
                </c:pt>
                <c:pt idx="13434">
                  <c:v>3212.7289070000002</c:v>
                </c:pt>
                <c:pt idx="13435">
                  <c:v>3212.9698790000002</c:v>
                </c:pt>
                <c:pt idx="13436">
                  <c:v>3213.2108029999999</c:v>
                </c:pt>
                <c:pt idx="13437">
                  <c:v>3213.450339</c:v>
                </c:pt>
                <c:pt idx="13438">
                  <c:v>3213.6818410000001</c:v>
                </c:pt>
                <c:pt idx="13439">
                  <c:v>3213.9220919999998</c:v>
                </c:pt>
                <c:pt idx="13440">
                  <c:v>3214.1603690000002</c:v>
                </c:pt>
                <c:pt idx="13441">
                  <c:v>3214.4002369999998</c:v>
                </c:pt>
                <c:pt idx="13442">
                  <c:v>3214.6402130000001</c:v>
                </c:pt>
                <c:pt idx="13443">
                  <c:v>3214.8801669999998</c:v>
                </c:pt>
                <c:pt idx="13444">
                  <c:v>3215.1203209999999</c:v>
                </c:pt>
                <c:pt idx="13445">
                  <c:v>3215.3601880000001</c:v>
                </c:pt>
                <c:pt idx="13446">
                  <c:v>3215.600062</c:v>
                </c:pt>
                <c:pt idx="13447">
                  <c:v>3215.8406850000001</c:v>
                </c:pt>
                <c:pt idx="13448">
                  <c:v>3216.078266</c:v>
                </c:pt>
                <c:pt idx="13449">
                  <c:v>3216.3191569999999</c:v>
                </c:pt>
                <c:pt idx="13450">
                  <c:v>3216.5578070000001</c:v>
                </c:pt>
                <c:pt idx="13451">
                  <c:v>3216.7971219999999</c:v>
                </c:pt>
                <c:pt idx="13452">
                  <c:v>3217.036447</c:v>
                </c:pt>
                <c:pt idx="13453">
                  <c:v>3217.2681240000002</c:v>
                </c:pt>
                <c:pt idx="13454">
                  <c:v>3217.5080160000002</c:v>
                </c:pt>
                <c:pt idx="13455">
                  <c:v>3217.748724</c:v>
                </c:pt>
                <c:pt idx="13456">
                  <c:v>3217.9878319999998</c:v>
                </c:pt>
                <c:pt idx="13457">
                  <c:v>3218.2267409999999</c:v>
                </c:pt>
                <c:pt idx="13458">
                  <c:v>3218.4658279999999</c:v>
                </c:pt>
                <c:pt idx="13459">
                  <c:v>3218.704819</c:v>
                </c:pt>
                <c:pt idx="13460">
                  <c:v>3218.9439510000002</c:v>
                </c:pt>
                <c:pt idx="13461">
                  <c:v>3219.183689</c:v>
                </c:pt>
                <c:pt idx="13462">
                  <c:v>3219.4227989999999</c:v>
                </c:pt>
                <c:pt idx="13463">
                  <c:v>3219.6636410000001</c:v>
                </c:pt>
                <c:pt idx="13464">
                  <c:v>3219.9028309999999</c:v>
                </c:pt>
                <c:pt idx="13465">
                  <c:v>3220.143669</c:v>
                </c:pt>
                <c:pt idx="13466">
                  <c:v>3220.3828199999998</c:v>
                </c:pt>
                <c:pt idx="13467">
                  <c:v>3220.6235409999999</c:v>
                </c:pt>
                <c:pt idx="13468">
                  <c:v>3220.8632819999998</c:v>
                </c:pt>
                <c:pt idx="13469">
                  <c:v>3221.1030219999998</c:v>
                </c:pt>
                <c:pt idx="13470">
                  <c:v>3221.343676</c:v>
                </c:pt>
                <c:pt idx="13471">
                  <c:v>3221.5781339999999</c:v>
                </c:pt>
                <c:pt idx="13472">
                  <c:v>3221.8206810000001</c:v>
                </c:pt>
                <c:pt idx="13473">
                  <c:v>3222.0603900000001</c:v>
                </c:pt>
                <c:pt idx="13474">
                  <c:v>3222.3027390000002</c:v>
                </c:pt>
                <c:pt idx="13475">
                  <c:v>3222.5404410000001</c:v>
                </c:pt>
                <c:pt idx="13476">
                  <c:v>3222.7801720000002</c:v>
                </c:pt>
                <c:pt idx="13477">
                  <c:v>3223.0181109999999</c:v>
                </c:pt>
                <c:pt idx="13478">
                  <c:v>3223.2568900000001</c:v>
                </c:pt>
                <c:pt idx="13479">
                  <c:v>3223.4959490000001</c:v>
                </c:pt>
                <c:pt idx="13480">
                  <c:v>3223.733866</c:v>
                </c:pt>
                <c:pt idx="13481">
                  <c:v>3223.9728559999999</c:v>
                </c:pt>
                <c:pt idx="13482">
                  <c:v>3224.2119469999998</c:v>
                </c:pt>
                <c:pt idx="13483">
                  <c:v>3224.4516159999998</c:v>
                </c:pt>
                <c:pt idx="13484">
                  <c:v>3224.6905670000001</c:v>
                </c:pt>
                <c:pt idx="13485">
                  <c:v>3224.9301209999999</c:v>
                </c:pt>
                <c:pt idx="13486">
                  <c:v>3225.1726910000002</c:v>
                </c:pt>
                <c:pt idx="13487">
                  <c:v>3225.410386</c:v>
                </c:pt>
                <c:pt idx="13488">
                  <c:v>3225.6527919999999</c:v>
                </c:pt>
                <c:pt idx="13489">
                  <c:v>3225.8922899999998</c:v>
                </c:pt>
                <c:pt idx="13490">
                  <c:v>3226.1218640000002</c:v>
                </c:pt>
                <c:pt idx="13491">
                  <c:v>3226.362811</c:v>
                </c:pt>
                <c:pt idx="13492">
                  <c:v>3226.6037230000002</c:v>
                </c:pt>
                <c:pt idx="13493">
                  <c:v>3226.84337</c:v>
                </c:pt>
                <c:pt idx="13494">
                  <c:v>3227.0832559999999</c:v>
                </c:pt>
                <c:pt idx="13495">
                  <c:v>3227.3256459999998</c:v>
                </c:pt>
                <c:pt idx="13496">
                  <c:v>3227.5665680000002</c:v>
                </c:pt>
                <c:pt idx="13497">
                  <c:v>3227.8060820000001</c:v>
                </c:pt>
                <c:pt idx="13498">
                  <c:v>3228.0467870000002</c:v>
                </c:pt>
                <c:pt idx="13499">
                  <c:v>3228.2750150000002</c:v>
                </c:pt>
                <c:pt idx="13500">
                  <c:v>3228.5159189999999</c:v>
                </c:pt>
                <c:pt idx="13501">
                  <c:v>3228.756574</c:v>
                </c:pt>
                <c:pt idx="13502">
                  <c:v>3228.9957690000001</c:v>
                </c:pt>
                <c:pt idx="13503">
                  <c:v>3229.2348969999998</c:v>
                </c:pt>
                <c:pt idx="13504">
                  <c:v>3229.4739460000001</c:v>
                </c:pt>
                <c:pt idx="13505">
                  <c:v>3229.6991079999998</c:v>
                </c:pt>
                <c:pt idx="13506">
                  <c:v>3229.939014</c:v>
                </c:pt>
                <c:pt idx="13507">
                  <c:v>3230.177956</c:v>
                </c:pt>
                <c:pt idx="13508">
                  <c:v>3230.4157909999999</c:v>
                </c:pt>
                <c:pt idx="13509">
                  <c:v>3230.654673</c:v>
                </c:pt>
                <c:pt idx="13510">
                  <c:v>3230.8937470000001</c:v>
                </c:pt>
                <c:pt idx="13511">
                  <c:v>3231.132713</c:v>
                </c:pt>
                <c:pt idx="13512">
                  <c:v>3231.3829759999999</c:v>
                </c:pt>
                <c:pt idx="13513">
                  <c:v>3231.620594</c:v>
                </c:pt>
                <c:pt idx="13514">
                  <c:v>3231.8595610000002</c:v>
                </c:pt>
                <c:pt idx="13515">
                  <c:v>3232.0993269999999</c:v>
                </c:pt>
                <c:pt idx="13516">
                  <c:v>3232.33707</c:v>
                </c:pt>
                <c:pt idx="13517">
                  <c:v>3232.5671229999998</c:v>
                </c:pt>
                <c:pt idx="13518">
                  <c:v>3232.8071329999998</c:v>
                </c:pt>
                <c:pt idx="13519">
                  <c:v>3233.0470879999998</c:v>
                </c:pt>
                <c:pt idx="13520">
                  <c:v>3233.2876849999998</c:v>
                </c:pt>
                <c:pt idx="13521">
                  <c:v>3233.527333</c:v>
                </c:pt>
                <c:pt idx="13522">
                  <c:v>3233.7717309999998</c:v>
                </c:pt>
                <c:pt idx="13523">
                  <c:v>3234.0113259999998</c:v>
                </c:pt>
                <c:pt idx="13524">
                  <c:v>3234.2430290000002</c:v>
                </c:pt>
                <c:pt idx="13525">
                  <c:v>3234.4830419999998</c:v>
                </c:pt>
                <c:pt idx="13526">
                  <c:v>3234.7239249999998</c:v>
                </c:pt>
                <c:pt idx="13527">
                  <c:v>3234.9647519999999</c:v>
                </c:pt>
                <c:pt idx="13528">
                  <c:v>3235.2056499999999</c:v>
                </c:pt>
                <c:pt idx="13529">
                  <c:v>3235.4452590000001</c:v>
                </c:pt>
                <c:pt idx="13530">
                  <c:v>3235.6858630000002</c:v>
                </c:pt>
                <c:pt idx="13531">
                  <c:v>3235.9253389999999</c:v>
                </c:pt>
                <c:pt idx="13532">
                  <c:v>3236.1565999999998</c:v>
                </c:pt>
                <c:pt idx="13533">
                  <c:v>3236.39626</c:v>
                </c:pt>
                <c:pt idx="13534">
                  <c:v>3236.6381200000001</c:v>
                </c:pt>
                <c:pt idx="13535">
                  <c:v>3236.8789820000002</c:v>
                </c:pt>
                <c:pt idx="13536">
                  <c:v>3237.1162749999999</c:v>
                </c:pt>
                <c:pt idx="13537">
                  <c:v>3237.3544069999998</c:v>
                </c:pt>
                <c:pt idx="13538">
                  <c:v>3237.5936999999999</c:v>
                </c:pt>
                <c:pt idx="13539">
                  <c:v>3237.8346390000002</c:v>
                </c:pt>
                <c:pt idx="13540">
                  <c:v>3238.0758729999998</c:v>
                </c:pt>
                <c:pt idx="13541">
                  <c:v>3238.316808</c:v>
                </c:pt>
                <c:pt idx="13542">
                  <c:v>3238.5577029999999</c:v>
                </c:pt>
                <c:pt idx="13543">
                  <c:v>3238.7862230000001</c:v>
                </c:pt>
                <c:pt idx="13544">
                  <c:v>3239.0275590000001</c:v>
                </c:pt>
                <c:pt idx="13545">
                  <c:v>3239.2692259999999</c:v>
                </c:pt>
                <c:pt idx="13546">
                  <c:v>3239.509227</c:v>
                </c:pt>
                <c:pt idx="13547">
                  <c:v>3239.751769</c:v>
                </c:pt>
                <c:pt idx="13548">
                  <c:v>3239.9900170000001</c:v>
                </c:pt>
                <c:pt idx="13549">
                  <c:v>3240.2308480000002</c:v>
                </c:pt>
                <c:pt idx="13550">
                  <c:v>3240.4699869999999</c:v>
                </c:pt>
                <c:pt idx="13551">
                  <c:v>3240.7098740000001</c:v>
                </c:pt>
                <c:pt idx="13552">
                  <c:v>3240.950006</c:v>
                </c:pt>
                <c:pt idx="13553">
                  <c:v>3241.1880759999999</c:v>
                </c:pt>
                <c:pt idx="13554">
                  <c:v>3241.4176779999998</c:v>
                </c:pt>
                <c:pt idx="13555">
                  <c:v>3241.6588969999998</c:v>
                </c:pt>
                <c:pt idx="13556">
                  <c:v>3241.8992950000002</c:v>
                </c:pt>
                <c:pt idx="13557">
                  <c:v>3242.1394150000001</c:v>
                </c:pt>
                <c:pt idx="13558">
                  <c:v>3242.3805670000002</c:v>
                </c:pt>
                <c:pt idx="13559">
                  <c:v>3242.620343</c:v>
                </c:pt>
                <c:pt idx="13560">
                  <c:v>3242.862079</c:v>
                </c:pt>
                <c:pt idx="13561">
                  <c:v>3243.092388</c:v>
                </c:pt>
                <c:pt idx="13562">
                  <c:v>3243.3349250000001</c:v>
                </c:pt>
                <c:pt idx="13563">
                  <c:v>3243.575593</c:v>
                </c:pt>
                <c:pt idx="13564">
                  <c:v>3243.815321</c:v>
                </c:pt>
                <c:pt idx="13565">
                  <c:v>3244.0596700000001</c:v>
                </c:pt>
                <c:pt idx="13566">
                  <c:v>3244.2985359999998</c:v>
                </c:pt>
                <c:pt idx="13567">
                  <c:v>3244.5363400000001</c:v>
                </c:pt>
                <c:pt idx="13568">
                  <c:v>3244.774171</c:v>
                </c:pt>
                <c:pt idx="13569">
                  <c:v>3245.0167719999999</c:v>
                </c:pt>
                <c:pt idx="13570">
                  <c:v>3245.255662</c:v>
                </c:pt>
                <c:pt idx="13571">
                  <c:v>3245.4934410000001</c:v>
                </c:pt>
                <c:pt idx="13572">
                  <c:v>3245.73135</c:v>
                </c:pt>
                <c:pt idx="13573">
                  <c:v>3245.9711179999999</c:v>
                </c:pt>
                <c:pt idx="13574">
                  <c:v>3246.2110269999998</c:v>
                </c:pt>
                <c:pt idx="13575">
                  <c:v>3246.4405959999999</c:v>
                </c:pt>
                <c:pt idx="13576">
                  <c:v>3246.6799540000002</c:v>
                </c:pt>
                <c:pt idx="13577">
                  <c:v>3246.9199520000002</c:v>
                </c:pt>
                <c:pt idx="13578">
                  <c:v>3247.1590820000001</c:v>
                </c:pt>
                <c:pt idx="13579">
                  <c:v>3247.397046</c:v>
                </c:pt>
                <c:pt idx="13580">
                  <c:v>3247.6359769999999</c:v>
                </c:pt>
                <c:pt idx="13581">
                  <c:v>3247.8737679999999</c:v>
                </c:pt>
                <c:pt idx="13582">
                  <c:v>3248.114967</c:v>
                </c:pt>
                <c:pt idx="13583">
                  <c:v>3248.3548740000001</c:v>
                </c:pt>
                <c:pt idx="13584">
                  <c:v>3248.595718</c:v>
                </c:pt>
                <c:pt idx="13585">
                  <c:v>3248.8351870000001</c:v>
                </c:pt>
                <c:pt idx="13586">
                  <c:v>3249.077675</c:v>
                </c:pt>
                <c:pt idx="13587">
                  <c:v>3249.317047</c:v>
                </c:pt>
                <c:pt idx="13588">
                  <c:v>3249.556325</c:v>
                </c:pt>
                <c:pt idx="13589">
                  <c:v>3249.798722</c:v>
                </c:pt>
                <c:pt idx="13590">
                  <c:v>3250.037679</c:v>
                </c:pt>
                <c:pt idx="13591">
                  <c:v>3250.2751549999998</c:v>
                </c:pt>
                <c:pt idx="13592">
                  <c:v>3250.515641</c:v>
                </c:pt>
                <c:pt idx="13593">
                  <c:v>3250.7533330000001</c:v>
                </c:pt>
                <c:pt idx="13594">
                  <c:v>3250.9913099999999</c:v>
                </c:pt>
                <c:pt idx="13595">
                  <c:v>3251.2310830000001</c:v>
                </c:pt>
                <c:pt idx="13596">
                  <c:v>3251.471802</c:v>
                </c:pt>
                <c:pt idx="13597">
                  <c:v>3251.712528</c:v>
                </c:pt>
                <c:pt idx="13598">
                  <c:v>3251.9412590000002</c:v>
                </c:pt>
                <c:pt idx="13599">
                  <c:v>3252.1830220000002</c:v>
                </c:pt>
                <c:pt idx="13600">
                  <c:v>3252.4239689999999</c:v>
                </c:pt>
                <c:pt idx="13601">
                  <c:v>3252.6637409999998</c:v>
                </c:pt>
                <c:pt idx="13602">
                  <c:v>3252.902955</c:v>
                </c:pt>
                <c:pt idx="13603">
                  <c:v>3253.1427749999998</c:v>
                </c:pt>
                <c:pt idx="13604">
                  <c:v>3253.3818809999998</c:v>
                </c:pt>
                <c:pt idx="13605">
                  <c:v>3253.6209319999998</c:v>
                </c:pt>
                <c:pt idx="13606">
                  <c:v>3253.8590720000002</c:v>
                </c:pt>
                <c:pt idx="13607">
                  <c:v>3254.097178</c:v>
                </c:pt>
                <c:pt idx="13608">
                  <c:v>3254.3370970000001</c:v>
                </c:pt>
                <c:pt idx="13609">
                  <c:v>3254.5795710000002</c:v>
                </c:pt>
                <c:pt idx="13610">
                  <c:v>3254.8192779999999</c:v>
                </c:pt>
                <c:pt idx="13611">
                  <c:v>3255.0599710000001</c:v>
                </c:pt>
                <c:pt idx="13612">
                  <c:v>3255.2982699999998</c:v>
                </c:pt>
                <c:pt idx="13613">
                  <c:v>3255.528268</c:v>
                </c:pt>
                <c:pt idx="13614">
                  <c:v>3255.7689719999998</c:v>
                </c:pt>
                <c:pt idx="13615">
                  <c:v>3256.0087749999998</c:v>
                </c:pt>
                <c:pt idx="13616">
                  <c:v>3256.247672</c:v>
                </c:pt>
                <c:pt idx="13617">
                  <c:v>3256.4866569999999</c:v>
                </c:pt>
                <c:pt idx="13618">
                  <c:v>3256.7276379999998</c:v>
                </c:pt>
                <c:pt idx="13619">
                  <c:v>3256.9673950000001</c:v>
                </c:pt>
                <c:pt idx="13620">
                  <c:v>3257.2072899999998</c:v>
                </c:pt>
                <c:pt idx="13621">
                  <c:v>3257.4496829999998</c:v>
                </c:pt>
                <c:pt idx="13622">
                  <c:v>3257.6892630000002</c:v>
                </c:pt>
                <c:pt idx="13623">
                  <c:v>3257.9290179999998</c:v>
                </c:pt>
                <c:pt idx="13624">
                  <c:v>3258.1698280000001</c:v>
                </c:pt>
                <c:pt idx="13625">
                  <c:v>3258.407283</c:v>
                </c:pt>
                <c:pt idx="13626">
                  <c:v>3258.6478539999998</c:v>
                </c:pt>
                <c:pt idx="13627">
                  <c:v>3258.8885460000001</c:v>
                </c:pt>
                <c:pt idx="13628">
                  <c:v>3259.1170809999999</c:v>
                </c:pt>
                <c:pt idx="13629">
                  <c:v>3259.3579840000002</c:v>
                </c:pt>
                <c:pt idx="13630">
                  <c:v>3259.5978519999999</c:v>
                </c:pt>
                <c:pt idx="13631">
                  <c:v>3259.8386529999998</c:v>
                </c:pt>
                <c:pt idx="13632">
                  <c:v>3260.0796409999998</c:v>
                </c:pt>
                <c:pt idx="13633">
                  <c:v>3260.3190760000002</c:v>
                </c:pt>
                <c:pt idx="13634">
                  <c:v>3260.5615560000001</c:v>
                </c:pt>
                <c:pt idx="13635">
                  <c:v>3260.7933549999998</c:v>
                </c:pt>
                <c:pt idx="13636">
                  <c:v>3261.0334400000002</c:v>
                </c:pt>
                <c:pt idx="13637">
                  <c:v>3261.2730489999999</c:v>
                </c:pt>
                <c:pt idx="13638">
                  <c:v>3261.5111550000001</c:v>
                </c:pt>
                <c:pt idx="13639">
                  <c:v>3261.751761</c:v>
                </c:pt>
                <c:pt idx="13640">
                  <c:v>3261.9908409999998</c:v>
                </c:pt>
                <c:pt idx="13641">
                  <c:v>3262.2299509999998</c:v>
                </c:pt>
                <c:pt idx="13642">
                  <c:v>3262.4679919999999</c:v>
                </c:pt>
                <c:pt idx="13643">
                  <c:v>3262.7063920000001</c:v>
                </c:pt>
                <c:pt idx="13644">
                  <c:v>3262.9489100000001</c:v>
                </c:pt>
                <c:pt idx="13645">
                  <c:v>3263.1884249999998</c:v>
                </c:pt>
                <c:pt idx="13646">
                  <c:v>3263.4306790000001</c:v>
                </c:pt>
                <c:pt idx="13647">
                  <c:v>3263.6709489999998</c:v>
                </c:pt>
                <c:pt idx="13648">
                  <c:v>3263.910605</c:v>
                </c:pt>
                <c:pt idx="13649">
                  <c:v>3264.1392599999999</c:v>
                </c:pt>
                <c:pt idx="13650">
                  <c:v>3264.3792709999998</c:v>
                </c:pt>
                <c:pt idx="13651">
                  <c:v>3264.621862</c:v>
                </c:pt>
                <c:pt idx="13652">
                  <c:v>3264.862717</c:v>
                </c:pt>
                <c:pt idx="13653">
                  <c:v>3265.1016730000001</c:v>
                </c:pt>
                <c:pt idx="13654">
                  <c:v>3265.3408100000001</c:v>
                </c:pt>
                <c:pt idx="13655">
                  <c:v>3265.5797710000002</c:v>
                </c:pt>
                <c:pt idx="13656">
                  <c:v>3265.8208199999999</c:v>
                </c:pt>
                <c:pt idx="13657">
                  <c:v>3266.061811</c:v>
                </c:pt>
                <c:pt idx="13658">
                  <c:v>3266.3026749999999</c:v>
                </c:pt>
                <c:pt idx="13659">
                  <c:v>3266.542359</c:v>
                </c:pt>
                <c:pt idx="13660">
                  <c:v>3266.7848319999998</c:v>
                </c:pt>
                <c:pt idx="13661">
                  <c:v>3267.0131580000002</c:v>
                </c:pt>
                <c:pt idx="13662">
                  <c:v>3267.2557000000002</c:v>
                </c:pt>
                <c:pt idx="13663">
                  <c:v>3267.4946789999999</c:v>
                </c:pt>
                <c:pt idx="13664">
                  <c:v>3267.7339729999999</c:v>
                </c:pt>
                <c:pt idx="13665">
                  <c:v>3267.9731230000002</c:v>
                </c:pt>
                <c:pt idx="13666">
                  <c:v>3268.213291</c:v>
                </c:pt>
                <c:pt idx="13667">
                  <c:v>3268.453172</c:v>
                </c:pt>
                <c:pt idx="13668">
                  <c:v>3268.6930630000002</c:v>
                </c:pt>
                <c:pt idx="13669">
                  <c:v>3268.9338379999999</c:v>
                </c:pt>
                <c:pt idx="13670">
                  <c:v>3269.1748950000001</c:v>
                </c:pt>
                <c:pt idx="13671">
                  <c:v>3269.4155700000001</c:v>
                </c:pt>
                <c:pt idx="13672">
                  <c:v>3269.6552369999999</c:v>
                </c:pt>
                <c:pt idx="13673">
                  <c:v>3269.8845940000001</c:v>
                </c:pt>
                <c:pt idx="13674">
                  <c:v>3270.1257719999999</c:v>
                </c:pt>
                <c:pt idx="13675">
                  <c:v>3270.3668389999998</c:v>
                </c:pt>
                <c:pt idx="13676">
                  <c:v>3270.6078240000002</c:v>
                </c:pt>
                <c:pt idx="13677">
                  <c:v>3270.848563</c:v>
                </c:pt>
                <c:pt idx="13678">
                  <c:v>3271.0884299999998</c:v>
                </c:pt>
                <c:pt idx="13679">
                  <c:v>3271.330782</c:v>
                </c:pt>
                <c:pt idx="13680">
                  <c:v>3271.570385</c:v>
                </c:pt>
                <c:pt idx="13681">
                  <c:v>3271.801575</c:v>
                </c:pt>
                <c:pt idx="13682">
                  <c:v>3272.0427079999999</c:v>
                </c:pt>
                <c:pt idx="13683">
                  <c:v>3272.2835340000001</c:v>
                </c:pt>
                <c:pt idx="13684">
                  <c:v>3272.5233589999998</c:v>
                </c:pt>
                <c:pt idx="13685">
                  <c:v>3272.7657159999999</c:v>
                </c:pt>
                <c:pt idx="13686">
                  <c:v>3273.0048689999999</c:v>
                </c:pt>
                <c:pt idx="13687">
                  <c:v>3273.24424</c:v>
                </c:pt>
                <c:pt idx="13688">
                  <c:v>3273.4840469999999</c:v>
                </c:pt>
                <c:pt idx="13689">
                  <c:v>3273.7246460000001</c:v>
                </c:pt>
                <c:pt idx="13690">
                  <c:v>3273.963581</c:v>
                </c:pt>
                <c:pt idx="13691">
                  <c:v>3274.203125</c:v>
                </c:pt>
                <c:pt idx="13692">
                  <c:v>3274.4437849999999</c:v>
                </c:pt>
                <c:pt idx="13693">
                  <c:v>3274.6826019999999</c:v>
                </c:pt>
                <c:pt idx="13694">
                  <c:v>3274.9216280000001</c:v>
                </c:pt>
                <c:pt idx="13695">
                  <c:v>3275.160617</c:v>
                </c:pt>
                <c:pt idx="13696">
                  <c:v>3275.3997840000002</c:v>
                </c:pt>
                <c:pt idx="13697">
                  <c:v>3275.6387920000002</c:v>
                </c:pt>
                <c:pt idx="13698">
                  <c:v>3275.8778259999999</c:v>
                </c:pt>
                <c:pt idx="13699">
                  <c:v>3276.1168510000002</c:v>
                </c:pt>
                <c:pt idx="13700">
                  <c:v>3276.355892</c:v>
                </c:pt>
                <c:pt idx="13701">
                  <c:v>3276.5966119999998</c:v>
                </c:pt>
                <c:pt idx="13702">
                  <c:v>3276.835599</c:v>
                </c:pt>
                <c:pt idx="13703">
                  <c:v>3277.075374</c:v>
                </c:pt>
                <c:pt idx="13704">
                  <c:v>3277.313302</c:v>
                </c:pt>
                <c:pt idx="13705">
                  <c:v>3277.555734</c:v>
                </c:pt>
                <c:pt idx="13706">
                  <c:v>3277.7947180000001</c:v>
                </c:pt>
                <c:pt idx="13707">
                  <c:v>3278.0336179999999</c:v>
                </c:pt>
                <c:pt idx="13708">
                  <c:v>3278.2713039999999</c:v>
                </c:pt>
                <c:pt idx="13709">
                  <c:v>3278.5137140000002</c:v>
                </c:pt>
                <c:pt idx="13710">
                  <c:v>3278.7526499999999</c:v>
                </c:pt>
                <c:pt idx="13711">
                  <c:v>3278.9917220000002</c:v>
                </c:pt>
                <c:pt idx="13712">
                  <c:v>3279.2300100000002</c:v>
                </c:pt>
                <c:pt idx="13713">
                  <c:v>3279.4706169999999</c:v>
                </c:pt>
                <c:pt idx="13714">
                  <c:v>3279.7083280000002</c:v>
                </c:pt>
                <c:pt idx="13715">
                  <c:v>3279.9507410000001</c:v>
                </c:pt>
                <c:pt idx="13716">
                  <c:v>3280.1899189999999</c:v>
                </c:pt>
                <c:pt idx="13717">
                  <c:v>3280.4288299999998</c:v>
                </c:pt>
                <c:pt idx="13718">
                  <c:v>3280.6677770000001</c:v>
                </c:pt>
                <c:pt idx="13719">
                  <c:v>3280.906665</c:v>
                </c:pt>
                <c:pt idx="13720">
                  <c:v>3281.1476050000001</c:v>
                </c:pt>
                <c:pt idx="13721">
                  <c:v>3281.3911229999999</c:v>
                </c:pt>
                <c:pt idx="13722">
                  <c:v>3281.621142</c:v>
                </c:pt>
                <c:pt idx="13723">
                  <c:v>3281.8636729999998</c:v>
                </c:pt>
                <c:pt idx="13724">
                  <c:v>3282.1047199999998</c:v>
                </c:pt>
                <c:pt idx="13725">
                  <c:v>3282.3443689999999</c:v>
                </c:pt>
                <c:pt idx="13726">
                  <c:v>3282.584061</c:v>
                </c:pt>
                <c:pt idx="13727">
                  <c:v>3282.82476</c:v>
                </c:pt>
                <c:pt idx="13728">
                  <c:v>3283.064425</c:v>
                </c:pt>
                <c:pt idx="13729">
                  <c:v>3283.2942459999999</c:v>
                </c:pt>
                <c:pt idx="13730">
                  <c:v>3283.5323210000001</c:v>
                </c:pt>
                <c:pt idx="13731">
                  <c:v>3283.7749570000001</c:v>
                </c:pt>
                <c:pt idx="13732">
                  <c:v>3284.012127</c:v>
                </c:pt>
                <c:pt idx="13733">
                  <c:v>3284.2508560000001</c:v>
                </c:pt>
                <c:pt idx="13734">
                  <c:v>3284.491732</c:v>
                </c:pt>
                <c:pt idx="13735">
                  <c:v>3284.7307959999998</c:v>
                </c:pt>
                <c:pt idx="13736">
                  <c:v>3284.9718969999999</c:v>
                </c:pt>
                <c:pt idx="13737">
                  <c:v>3285.2128290000001</c:v>
                </c:pt>
                <c:pt idx="13738">
                  <c:v>3285.451994</c:v>
                </c:pt>
                <c:pt idx="13739">
                  <c:v>3285.6899990000002</c:v>
                </c:pt>
                <c:pt idx="13740">
                  <c:v>3285.9273159999998</c:v>
                </c:pt>
                <c:pt idx="13741">
                  <c:v>3286.16653</c:v>
                </c:pt>
                <c:pt idx="13742">
                  <c:v>3286.4058660000001</c:v>
                </c:pt>
                <c:pt idx="13743">
                  <c:v>3286.6448839999998</c:v>
                </c:pt>
                <c:pt idx="13744">
                  <c:v>3286.8830990000001</c:v>
                </c:pt>
                <c:pt idx="13745">
                  <c:v>3287.1231750000002</c:v>
                </c:pt>
                <c:pt idx="13746">
                  <c:v>3287.3631399999999</c:v>
                </c:pt>
                <c:pt idx="13747">
                  <c:v>3287.605575</c:v>
                </c:pt>
                <c:pt idx="13748">
                  <c:v>3287.8453469999999</c:v>
                </c:pt>
                <c:pt idx="13749">
                  <c:v>3288.0851389999998</c:v>
                </c:pt>
                <c:pt idx="13750">
                  <c:v>3288.323042</c:v>
                </c:pt>
                <c:pt idx="13751">
                  <c:v>3288.5635280000001</c:v>
                </c:pt>
                <c:pt idx="13752">
                  <c:v>3288.8013080000001</c:v>
                </c:pt>
                <c:pt idx="13753">
                  <c:v>3289.0392590000001</c:v>
                </c:pt>
                <c:pt idx="13754">
                  <c:v>3289.2771830000002</c:v>
                </c:pt>
                <c:pt idx="13755">
                  <c:v>3289.515191</c:v>
                </c:pt>
                <c:pt idx="13756">
                  <c:v>3289.753119</c:v>
                </c:pt>
                <c:pt idx="13757">
                  <c:v>3289.9936590000002</c:v>
                </c:pt>
                <c:pt idx="13758">
                  <c:v>3290.2325679999999</c:v>
                </c:pt>
                <c:pt idx="13759">
                  <c:v>3290.4768859999999</c:v>
                </c:pt>
                <c:pt idx="13760">
                  <c:v>3290.7158399999998</c:v>
                </c:pt>
                <c:pt idx="13761">
                  <c:v>3290.9547090000001</c:v>
                </c:pt>
                <c:pt idx="13762">
                  <c:v>3291.1939029999999</c:v>
                </c:pt>
                <c:pt idx="13763">
                  <c:v>3291.4329779999998</c:v>
                </c:pt>
                <c:pt idx="13764">
                  <c:v>3291.6727380000002</c:v>
                </c:pt>
                <c:pt idx="13765">
                  <c:v>3291.9118090000002</c:v>
                </c:pt>
                <c:pt idx="13766">
                  <c:v>3292.150028</c:v>
                </c:pt>
                <c:pt idx="13767">
                  <c:v>3292.3908160000001</c:v>
                </c:pt>
                <c:pt idx="13768">
                  <c:v>3292.6299979999999</c:v>
                </c:pt>
                <c:pt idx="13769">
                  <c:v>3292.869686</c:v>
                </c:pt>
                <c:pt idx="13770">
                  <c:v>3293.10889</c:v>
                </c:pt>
                <c:pt idx="13771">
                  <c:v>3293.3496439999999</c:v>
                </c:pt>
                <c:pt idx="13772">
                  <c:v>3293.589293</c:v>
                </c:pt>
                <c:pt idx="13773">
                  <c:v>3293.8317400000001</c:v>
                </c:pt>
                <c:pt idx="13774">
                  <c:v>3294.061557</c:v>
                </c:pt>
                <c:pt idx="13775">
                  <c:v>3294.3013529999998</c:v>
                </c:pt>
                <c:pt idx="13776">
                  <c:v>3294.5450019999998</c:v>
                </c:pt>
                <c:pt idx="13777">
                  <c:v>3294.785633</c:v>
                </c:pt>
                <c:pt idx="13778">
                  <c:v>3295.0265439999998</c:v>
                </c:pt>
                <c:pt idx="13779">
                  <c:v>3295.264244</c:v>
                </c:pt>
                <c:pt idx="13780">
                  <c:v>3295.504097</c:v>
                </c:pt>
                <c:pt idx="13781">
                  <c:v>3295.7446909999999</c:v>
                </c:pt>
                <c:pt idx="13782">
                  <c:v>3295.983749</c:v>
                </c:pt>
                <c:pt idx="13783">
                  <c:v>3296.2227939999998</c:v>
                </c:pt>
                <c:pt idx="13784">
                  <c:v>3296.4616460000002</c:v>
                </c:pt>
                <c:pt idx="13785">
                  <c:v>3296.6992749999999</c:v>
                </c:pt>
                <c:pt idx="13786">
                  <c:v>3296.9390469999998</c:v>
                </c:pt>
                <c:pt idx="13787">
                  <c:v>3297.1795729999999</c:v>
                </c:pt>
                <c:pt idx="13788">
                  <c:v>3297.41905</c:v>
                </c:pt>
                <c:pt idx="13789">
                  <c:v>3297.6596709999999</c:v>
                </c:pt>
                <c:pt idx="13790">
                  <c:v>3297.8986650000002</c:v>
                </c:pt>
                <c:pt idx="13791">
                  <c:v>3298.138148</c:v>
                </c:pt>
                <c:pt idx="13792">
                  <c:v>3298.3682250000002</c:v>
                </c:pt>
                <c:pt idx="13793">
                  <c:v>3298.608937</c:v>
                </c:pt>
                <c:pt idx="13794">
                  <c:v>3298.8497609999999</c:v>
                </c:pt>
                <c:pt idx="13795">
                  <c:v>3299.0888030000001</c:v>
                </c:pt>
                <c:pt idx="13796">
                  <c:v>3299.327804</c:v>
                </c:pt>
                <c:pt idx="13797">
                  <c:v>3299.566781</c:v>
                </c:pt>
                <c:pt idx="13798">
                  <c:v>3299.8161140000002</c:v>
                </c:pt>
                <c:pt idx="13799">
                  <c:v>3300.044425</c:v>
                </c:pt>
                <c:pt idx="13800">
                  <c:v>3300.2869070000002</c:v>
                </c:pt>
                <c:pt idx="13801">
                  <c:v>3300.5258060000001</c:v>
                </c:pt>
                <c:pt idx="13802">
                  <c:v>3300.7648909999998</c:v>
                </c:pt>
                <c:pt idx="13803">
                  <c:v>3301.0039000000002</c:v>
                </c:pt>
                <c:pt idx="13804">
                  <c:v>3301.2530769999998</c:v>
                </c:pt>
                <c:pt idx="13805">
                  <c:v>3301.4825310000001</c:v>
                </c:pt>
                <c:pt idx="13806">
                  <c:v>3301.7218109999999</c:v>
                </c:pt>
                <c:pt idx="13807">
                  <c:v>3301.9711699999998</c:v>
                </c:pt>
                <c:pt idx="13808">
                  <c:v>3302.20082</c:v>
                </c:pt>
                <c:pt idx="13809">
                  <c:v>3302.4398470000001</c:v>
                </c:pt>
                <c:pt idx="13810">
                  <c:v>3302.6892760000001</c:v>
                </c:pt>
                <c:pt idx="13811">
                  <c:v>3302.9187440000001</c:v>
                </c:pt>
                <c:pt idx="13812">
                  <c:v>3303.1599540000002</c:v>
                </c:pt>
                <c:pt idx="13813">
                  <c:v>3303.3997420000001</c:v>
                </c:pt>
                <c:pt idx="13814">
                  <c:v>3303.639369</c:v>
                </c:pt>
                <c:pt idx="13815">
                  <c:v>3303.8824460000001</c:v>
                </c:pt>
                <c:pt idx="13816">
                  <c:v>3304.1155960000001</c:v>
                </c:pt>
                <c:pt idx="13817">
                  <c:v>3304.3553109999998</c:v>
                </c:pt>
                <c:pt idx="13818">
                  <c:v>3304.597037</c:v>
                </c:pt>
                <c:pt idx="13819">
                  <c:v>3304.8377180000002</c:v>
                </c:pt>
                <c:pt idx="13820">
                  <c:v>3305.0768659999999</c:v>
                </c:pt>
                <c:pt idx="13821">
                  <c:v>3305.315689</c:v>
                </c:pt>
                <c:pt idx="13822">
                  <c:v>3305.554568</c:v>
                </c:pt>
                <c:pt idx="13823">
                  <c:v>3305.7923430000001</c:v>
                </c:pt>
                <c:pt idx="13824">
                  <c:v>3306.0303730000001</c:v>
                </c:pt>
                <c:pt idx="13825">
                  <c:v>3306.2709180000002</c:v>
                </c:pt>
                <c:pt idx="13826">
                  <c:v>3306.5118130000001</c:v>
                </c:pt>
                <c:pt idx="13827">
                  <c:v>3306.7508039999998</c:v>
                </c:pt>
                <c:pt idx="13828">
                  <c:v>3306.9899799999998</c:v>
                </c:pt>
                <c:pt idx="13829">
                  <c:v>3307.2271070000002</c:v>
                </c:pt>
                <c:pt idx="13830">
                  <c:v>3307.4652310000001</c:v>
                </c:pt>
                <c:pt idx="13831">
                  <c:v>3307.705066</c:v>
                </c:pt>
                <c:pt idx="13832">
                  <c:v>3307.944602</c:v>
                </c:pt>
                <c:pt idx="13833">
                  <c:v>3308.1838069999999</c:v>
                </c:pt>
                <c:pt idx="13834">
                  <c:v>3308.4220460000001</c:v>
                </c:pt>
                <c:pt idx="13835">
                  <c:v>3308.6628740000001</c:v>
                </c:pt>
                <c:pt idx="13836">
                  <c:v>3308.9019819999999</c:v>
                </c:pt>
                <c:pt idx="13837">
                  <c:v>3309.1417550000001</c:v>
                </c:pt>
                <c:pt idx="13838">
                  <c:v>3309.3808739999999</c:v>
                </c:pt>
                <c:pt idx="13839">
                  <c:v>3309.6218399999998</c:v>
                </c:pt>
                <c:pt idx="13840">
                  <c:v>3309.8628640000002</c:v>
                </c:pt>
                <c:pt idx="13841">
                  <c:v>3310.1039249999999</c:v>
                </c:pt>
                <c:pt idx="13842">
                  <c:v>3310.3421530000001</c:v>
                </c:pt>
                <c:pt idx="13843">
                  <c:v>3310.582848</c:v>
                </c:pt>
                <c:pt idx="13844">
                  <c:v>3310.8218449999999</c:v>
                </c:pt>
                <c:pt idx="13845">
                  <c:v>3311.0608259999999</c:v>
                </c:pt>
                <c:pt idx="13846">
                  <c:v>3311.2998200000002</c:v>
                </c:pt>
                <c:pt idx="13847">
                  <c:v>3311.5389890000001</c:v>
                </c:pt>
                <c:pt idx="13848">
                  <c:v>3311.7789640000001</c:v>
                </c:pt>
                <c:pt idx="13849">
                  <c:v>3312.0188600000001</c:v>
                </c:pt>
                <c:pt idx="13850">
                  <c:v>3312.2577339999998</c:v>
                </c:pt>
                <c:pt idx="13851">
                  <c:v>3312.4965969999998</c:v>
                </c:pt>
                <c:pt idx="13852">
                  <c:v>3312.7343700000001</c:v>
                </c:pt>
                <c:pt idx="13853">
                  <c:v>3312.9721249999998</c:v>
                </c:pt>
                <c:pt idx="13854">
                  <c:v>3313.2120089999999</c:v>
                </c:pt>
                <c:pt idx="13855">
                  <c:v>3313.4525600000002</c:v>
                </c:pt>
                <c:pt idx="13856">
                  <c:v>3313.6904060000002</c:v>
                </c:pt>
                <c:pt idx="13857">
                  <c:v>3313.932855</c:v>
                </c:pt>
                <c:pt idx="13858">
                  <c:v>3314.1719250000001</c:v>
                </c:pt>
                <c:pt idx="13859">
                  <c:v>3314.4127100000001</c:v>
                </c:pt>
                <c:pt idx="13860">
                  <c:v>3314.6517349999999</c:v>
                </c:pt>
                <c:pt idx="13861">
                  <c:v>3314.891443</c:v>
                </c:pt>
                <c:pt idx="13862">
                  <c:v>3315.1314299999999</c:v>
                </c:pt>
                <c:pt idx="13863">
                  <c:v>3315.3712270000001</c:v>
                </c:pt>
                <c:pt idx="13864">
                  <c:v>3315.6090279999999</c:v>
                </c:pt>
                <c:pt idx="13865">
                  <c:v>3315.8496220000002</c:v>
                </c:pt>
                <c:pt idx="13866">
                  <c:v>3316.089309</c:v>
                </c:pt>
                <c:pt idx="13867">
                  <c:v>3316.3290120000001</c:v>
                </c:pt>
                <c:pt idx="13868">
                  <c:v>3316.5585839999999</c:v>
                </c:pt>
                <c:pt idx="13869">
                  <c:v>3316.7984190000002</c:v>
                </c:pt>
                <c:pt idx="13870">
                  <c:v>3317.038415</c:v>
                </c:pt>
                <c:pt idx="13871">
                  <c:v>3317.2789929999999</c:v>
                </c:pt>
                <c:pt idx="13872">
                  <c:v>3317.5187569999998</c:v>
                </c:pt>
                <c:pt idx="13873">
                  <c:v>3317.7595449999999</c:v>
                </c:pt>
                <c:pt idx="13874">
                  <c:v>3317.9988189999999</c:v>
                </c:pt>
                <c:pt idx="13875">
                  <c:v>3318.2371189999999</c:v>
                </c:pt>
                <c:pt idx="13876">
                  <c:v>3318.4770189999999</c:v>
                </c:pt>
                <c:pt idx="13877">
                  <c:v>3318.7176199999999</c:v>
                </c:pt>
                <c:pt idx="13878">
                  <c:v>3318.9567969999998</c:v>
                </c:pt>
                <c:pt idx="13879">
                  <c:v>3319.197619</c:v>
                </c:pt>
                <c:pt idx="13880">
                  <c:v>3319.4366890000001</c:v>
                </c:pt>
                <c:pt idx="13881">
                  <c:v>3319.6762880000001</c:v>
                </c:pt>
                <c:pt idx="13882">
                  <c:v>3319.9143859999999</c:v>
                </c:pt>
                <c:pt idx="13883">
                  <c:v>3320.152419</c:v>
                </c:pt>
                <c:pt idx="13884">
                  <c:v>3320.3903639999999</c:v>
                </c:pt>
                <c:pt idx="13885">
                  <c:v>3320.6327980000001</c:v>
                </c:pt>
                <c:pt idx="13886">
                  <c:v>3320.8735529999999</c:v>
                </c:pt>
                <c:pt idx="13887">
                  <c:v>3321.1113460000001</c:v>
                </c:pt>
                <c:pt idx="13888">
                  <c:v>3321.349326</c:v>
                </c:pt>
                <c:pt idx="13889">
                  <c:v>3321.5899009999998</c:v>
                </c:pt>
                <c:pt idx="13890">
                  <c:v>3321.828782</c:v>
                </c:pt>
                <c:pt idx="13891">
                  <c:v>3322.0679060000002</c:v>
                </c:pt>
                <c:pt idx="13892">
                  <c:v>3322.3060810000002</c:v>
                </c:pt>
                <c:pt idx="13893">
                  <c:v>3322.5440669999998</c:v>
                </c:pt>
                <c:pt idx="13894">
                  <c:v>3322.784819</c:v>
                </c:pt>
                <c:pt idx="13895">
                  <c:v>3323.0237339999999</c:v>
                </c:pt>
                <c:pt idx="13896">
                  <c:v>3323.261426</c:v>
                </c:pt>
                <c:pt idx="13897">
                  <c:v>3323.5056</c:v>
                </c:pt>
                <c:pt idx="13898">
                  <c:v>3323.7451759999999</c:v>
                </c:pt>
                <c:pt idx="13899">
                  <c:v>3323.9765349999998</c:v>
                </c:pt>
                <c:pt idx="13900">
                  <c:v>3324.2176450000002</c:v>
                </c:pt>
                <c:pt idx="13901">
                  <c:v>3324.4565790000001</c:v>
                </c:pt>
                <c:pt idx="13902">
                  <c:v>3324.6963679999999</c:v>
                </c:pt>
                <c:pt idx="13903">
                  <c:v>3324.9409099999998</c:v>
                </c:pt>
                <c:pt idx="13904">
                  <c:v>3325.181963</c:v>
                </c:pt>
                <c:pt idx="13905">
                  <c:v>3325.4204169999998</c:v>
                </c:pt>
                <c:pt idx="13906">
                  <c:v>3325.6517199999998</c:v>
                </c:pt>
                <c:pt idx="13907">
                  <c:v>3325.8908390000001</c:v>
                </c:pt>
                <c:pt idx="13908">
                  <c:v>3326.1404259999999</c:v>
                </c:pt>
                <c:pt idx="13909">
                  <c:v>3326.3717200000001</c:v>
                </c:pt>
                <c:pt idx="13910">
                  <c:v>3326.6109660000002</c:v>
                </c:pt>
                <c:pt idx="13911">
                  <c:v>3326.848031</c:v>
                </c:pt>
                <c:pt idx="13912">
                  <c:v>3327.0882019999999</c:v>
                </c:pt>
                <c:pt idx="13913">
                  <c:v>3327.3262460000001</c:v>
                </c:pt>
                <c:pt idx="13914">
                  <c:v>3327.5662790000001</c:v>
                </c:pt>
                <c:pt idx="13915">
                  <c:v>3327.8060599999999</c:v>
                </c:pt>
                <c:pt idx="13916">
                  <c:v>3328.0443329999998</c:v>
                </c:pt>
                <c:pt idx="13917">
                  <c:v>3328.286709</c:v>
                </c:pt>
                <c:pt idx="13918">
                  <c:v>3328.5258319999998</c:v>
                </c:pt>
                <c:pt idx="13919">
                  <c:v>3328.7648789999998</c:v>
                </c:pt>
                <c:pt idx="13920">
                  <c:v>3329.0031709999998</c:v>
                </c:pt>
                <c:pt idx="13921">
                  <c:v>3329.2455639999998</c:v>
                </c:pt>
                <c:pt idx="13922">
                  <c:v>3329.4866339999999</c:v>
                </c:pt>
                <c:pt idx="13923">
                  <c:v>3329.7257180000001</c:v>
                </c:pt>
                <c:pt idx="13924">
                  <c:v>3329.9667589999999</c:v>
                </c:pt>
                <c:pt idx="13925">
                  <c:v>3330.2078580000002</c:v>
                </c:pt>
                <c:pt idx="13926">
                  <c:v>3330.4377909999998</c:v>
                </c:pt>
                <c:pt idx="13927">
                  <c:v>3330.67614</c:v>
                </c:pt>
                <c:pt idx="13928">
                  <c:v>3330.9176640000001</c:v>
                </c:pt>
                <c:pt idx="13929">
                  <c:v>3331.1562349999999</c:v>
                </c:pt>
                <c:pt idx="13930">
                  <c:v>3331.3958889999999</c:v>
                </c:pt>
                <c:pt idx="13931">
                  <c:v>3331.636105</c:v>
                </c:pt>
                <c:pt idx="13932">
                  <c:v>3331.876307</c:v>
                </c:pt>
                <c:pt idx="13933">
                  <c:v>3332.1157859999998</c:v>
                </c:pt>
                <c:pt idx="13934">
                  <c:v>3332.354206</c:v>
                </c:pt>
                <c:pt idx="13935">
                  <c:v>3332.5941699999998</c:v>
                </c:pt>
                <c:pt idx="13936">
                  <c:v>3332.8324459999999</c:v>
                </c:pt>
                <c:pt idx="13937">
                  <c:v>3333.0718569999999</c:v>
                </c:pt>
                <c:pt idx="13938">
                  <c:v>3333.310187</c:v>
                </c:pt>
                <c:pt idx="13939">
                  <c:v>3333.5503490000001</c:v>
                </c:pt>
                <c:pt idx="13940">
                  <c:v>3333.7916449999998</c:v>
                </c:pt>
                <c:pt idx="13941">
                  <c:v>3334.0301140000001</c:v>
                </c:pt>
                <c:pt idx="13942">
                  <c:v>3334.2702039999999</c:v>
                </c:pt>
                <c:pt idx="13943">
                  <c:v>3334.5102750000001</c:v>
                </c:pt>
                <c:pt idx="13944">
                  <c:v>3334.7502370000002</c:v>
                </c:pt>
                <c:pt idx="13945">
                  <c:v>3334.981773</c:v>
                </c:pt>
                <c:pt idx="13946">
                  <c:v>3335.2203279999999</c:v>
                </c:pt>
                <c:pt idx="13947">
                  <c:v>3335.462141</c:v>
                </c:pt>
                <c:pt idx="13948">
                  <c:v>3335.7049189999998</c:v>
                </c:pt>
                <c:pt idx="13949">
                  <c:v>3335.9430400000001</c:v>
                </c:pt>
                <c:pt idx="13950">
                  <c:v>3336.1831040000002</c:v>
                </c:pt>
                <c:pt idx="13951">
                  <c:v>3336.414663</c:v>
                </c:pt>
                <c:pt idx="13952">
                  <c:v>3336.6532689999999</c:v>
                </c:pt>
                <c:pt idx="13953">
                  <c:v>3336.89462</c:v>
                </c:pt>
                <c:pt idx="13954">
                  <c:v>3337.133409</c:v>
                </c:pt>
                <c:pt idx="13955">
                  <c:v>3337.3747199999998</c:v>
                </c:pt>
                <c:pt idx="13956">
                  <c:v>3337.6131879999998</c:v>
                </c:pt>
                <c:pt idx="13957">
                  <c:v>3337.8559839999998</c:v>
                </c:pt>
                <c:pt idx="13958">
                  <c:v>3338.0951850000001</c:v>
                </c:pt>
                <c:pt idx="13959">
                  <c:v>3338.3352089999998</c:v>
                </c:pt>
                <c:pt idx="13960">
                  <c:v>3338.5751599999999</c:v>
                </c:pt>
                <c:pt idx="13961">
                  <c:v>3338.8049030000002</c:v>
                </c:pt>
                <c:pt idx="13962">
                  <c:v>3339.0446980000002</c:v>
                </c:pt>
                <c:pt idx="13963">
                  <c:v>3339.2712449999999</c:v>
                </c:pt>
                <c:pt idx="13964">
                  <c:v>3339.5107600000001</c:v>
                </c:pt>
                <c:pt idx="13965">
                  <c:v>3339.7498540000001</c:v>
                </c:pt>
                <c:pt idx="13966">
                  <c:v>3339.988429</c:v>
                </c:pt>
                <c:pt idx="13967">
                  <c:v>3340.2303080000002</c:v>
                </c:pt>
                <c:pt idx="13968">
                  <c:v>3340.472096</c:v>
                </c:pt>
                <c:pt idx="13969">
                  <c:v>3340.7128680000001</c:v>
                </c:pt>
                <c:pt idx="13970">
                  <c:v>3340.9427449999998</c:v>
                </c:pt>
                <c:pt idx="13971">
                  <c:v>3341.192434</c:v>
                </c:pt>
                <c:pt idx="13972">
                  <c:v>3341.4246250000001</c:v>
                </c:pt>
                <c:pt idx="13973">
                  <c:v>3341.6636429999999</c:v>
                </c:pt>
                <c:pt idx="13974">
                  <c:v>3341.9022220000002</c:v>
                </c:pt>
                <c:pt idx="13975">
                  <c:v>3342.1416979999999</c:v>
                </c:pt>
                <c:pt idx="13976">
                  <c:v>3342.3802500000002</c:v>
                </c:pt>
                <c:pt idx="13977">
                  <c:v>3342.6196610000002</c:v>
                </c:pt>
                <c:pt idx="13978">
                  <c:v>3342.8589499999998</c:v>
                </c:pt>
                <c:pt idx="13979">
                  <c:v>3343.0962140000001</c:v>
                </c:pt>
                <c:pt idx="13980">
                  <c:v>3343.3355940000001</c:v>
                </c:pt>
                <c:pt idx="13981">
                  <c:v>3343.585098</c:v>
                </c:pt>
                <c:pt idx="13982">
                  <c:v>3343.8231249999999</c:v>
                </c:pt>
                <c:pt idx="13983">
                  <c:v>3344.0610980000001</c:v>
                </c:pt>
                <c:pt idx="13984">
                  <c:v>3344.3017669999999</c:v>
                </c:pt>
                <c:pt idx="13985">
                  <c:v>3344.5302139999999</c:v>
                </c:pt>
                <c:pt idx="13986">
                  <c:v>3344.7720639999998</c:v>
                </c:pt>
                <c:pt idx="13987">
                  <c:v>3345.0120750000001</c:v>
                </c:pt>
                <c:pt idx="13988">
                  <c:v>3345.2527890000001</c:v>
                </c:pt>
                <c:pt idx="13989">
                  <c:v>3345.493641</c:v>
                </c:pt>
                <c:pt idx="13990">
                  <c:v>3345.7347359999999</c:v>
                </c:pt>
                <c:pt idx="13991">
                  <c:v>3345.9758310000002</c:v>
                </c:pt>
                <c:pt idx="13992">
                  <c:v>3346.2149220000001</c:v>
                </c:pt>
                <c:pt idx="13993">
                  <c:v>3346.4544510000001</c:v>
                </c:pt>
                <c:pt idx="13994">
                  <c:v>3346.694156</c:v>
                </c:pt>
                <c:pt idx="13995">
                  <c:v>3346.9256639999999</c:v>
                </c:pt>
                <c:pt idx="13996">
                  <c:v>3347.1640400000001</c:v>
                </c:pt>
                <c:pt idx="13997">
                  <c:v>3347.404763</c:v>
                </c:pt>
                <c:pt idx="13998">
                  <c:v>3347.6439700000001</c:v>
                </c:pt>
                <c:pt idx="13999">
                  <c:v>3347.883906</c:v>
                </c:pt>
                <c:pt idx="14000">
                  <c:v>3348.1221730000002</c:v>
                </c:pt>
                <c:pt idx="14001">
                  <c:v>3348.3648119999998</c:v>
                </c:pt>
                <c:pt idx="14002">
                  <c:v>3348.6037329999999</c:v>
                </c:pt>
                <c:pt idx="14003">
                  <c:v>3348.8413519999999</c:v>
                </c:pt>
                <c:pt idx="14004">
                  <c:v>3349.081322</c:v>
                </c:pt>
                <c:pt idx="14005">
                  <c:v>3349.3192640000002</c:v>
                </c:pt>
                <c:pt idx="14006">
                  <c:v>3349.5573570000001</c:v>
                </c:pt>
                <c:pt idx="14007">
                  <c:v>3349.7979650000002</c:v>
                </c:pt>
                <c:pt idx="14008">
                  <c:v>3350.037832</c:v>
                </c:pt>
                <c:pt idx="14009">
                  <c:v>3350.2772530000002</c:v>
                </c:pt>
                <c:pt idx="14010">
                  <c:v>3350.5179929999999</c:v>
                </c:pt>
                <c:pt idx="14011">
                  <c:v>3350.756406</c:v>
                </c:pt>
                <c:pt idx="14012">
                  <c:v>3350.9962599999999</c:v>
                </c:pt>
                <c:pt idx="14013">
                  <c:v>3351.2263809999999</c:v>
                </c:pt>
                <c:pt idx="14014">
                  <c:v>3351.4662760000001</c:v>
                </c:pt>
                <c:pt idx="14015">
                  <c:v>3351.7086450000002</c:v>
                </c:pt>
                <c:pt idx="14016">
                  <c:v>3351.9476730000001</c:v>
                </c:pt>
                <c:pt idx="14017">
                  <c:v>3352.1853700000001</c:v>
                </c:pt>
                <c:pt idx="14018">
                  <c:v>3352.427768</c:v>
                </c:pt>
                <c:pt idx="14019">
                  <c:v>3352.6652960000001</c:v>
                </c:pt>
                <c:pt idx="14020">
                  <c:v>3352.9079929999998</c:v>
                </c:pt>
                <c:pt idx="14021">
                  <c:v>3353.147821</c:v>
                </c:pt>
                <c:pt idx="14022">
                  <c:v>3353.3887549999999</c:v>
                </c:pt>
                <c:pt idx="14023">
                  <c:v>3353.6283760000001</c:v>
                </c:pt>
                <c:pt idx="14024">
                  <c:v>3353.8681459999998</c:v>
                </c:pt>
                <c:pt idx="14025">
                  <c:v>3354.0983700000002</c:v>
                </c:pt>
                <c:pt idx="14026">
                  <c:v>3354.3384019999999</c:v>
                </c:pt>
                <c:pt idx="14027">
                  <c:v>3354.5764100000001</c:v>
                </c:pt>
                <c:pt idx="14028">
                  <c:v>3354.8157339999998</c:v>
                </c:pt>
                <c:pt idx="14029">
                  <c:v>3355.054052</c:v>
                </c:pt>
                <c:pt idx="14030">
                  <c:v>3355.296785</c:v>
                </c:pt>
                <c:pt idx="14031">
                  <c:v>3355.5359290000001</c:v>
                </c:pt>
                <c:pt idx="14032">
                  <c:v>3355.7741019999999</c:v>
                </c:pt>
                <c:pt idx="14033">
                  <c:v>3356.0140849999998</c:v>
                </c:pt>
                <c:pt idx="14034">
                  <c:v>3356.252086</c:v>
                </c:pt>
                <c:pt idx="14035">
                  <c:v>3356.4901260000001</c:v>
                </c:pt>
                <c:pt idx="14036">
                  <c:v>3356.728333</c:v>
                </c:pt>
                <c:pt idx="14037">
                  <c:v>3356.9682299999999</c:v>
                </c:pt>
                <c:pt idx="14038">
                  <c:v>3357.208228</c:v>
                </c:pt>
                <c:pt idx="14039">
                  <c:v>3357.4505770000001</c:v>
                </c:pt>
                <c:pt idx="14040">
                  <c:v>3357.692912</c:v>
                </c:pt>
                <c:pt idx="14041">
                  <c:v>3357.9335369999999</c:v>
                </c:pt>
                <c:pt idx="14042">
                  <c:v>3358.162092</c:v>
                </c:pt>
                <c:pt idx="14043">
                  <c:v>3358.4027970000002</c:v>
                </c:pt>
                <c:pt idx="14044">
                  <c:v>3358.6410230000001</c:v>
                </c:pt>
                <c:pt idx="14045">
                  <c:v>3358.8818339999998</c:v>
                </c:pt>
                <c:pt idx="14046">
                  <c:v>3359.1200410000001</c:v>
                </c:pt>
                <c:pt idx="14047">
                  <c:v>3359.3607889999998</c:v>
                </c:pt>
                <c:pt idx="14048">
                  <c:v>3359.6016519999998</c:v>
                </c:pt>
                <c:pt idx="14049">
                  <c:v>3359.8412910000002</c:v>
                </c:pt>
                <c:pt idx="14050">
                  <c:v>3360.0839099999998</c:v>
                </c:pt>
                <c:pt idx="14051">
                  <c:v>3360.3226749999999</c:v>
                </c:pt>
                <c:pt idx="14052">
                  <c:v>3360.561561</c:v>
                </c:pt>
                <c:pt idx="14053">
                  <c:v>3360.801125</c:v>
                </c:pt>
                <c:pt idx="14054">
                  <c:v>3361.041831</c:v>
                </c:pt>
                <c:pt idx="14055">
                  <c:v>3361.2805720000001</c:v>
                </c:pt>
                <c:pt idx="14056">
                  <c:v>3361.5196190000001</c:v>
                </c:pt>
                <c:pt idx="14057">
                  <c:v>3361.7593790000001</c:v>
                </c:pt>
                <c:pt idx="14058">
                  <c:v>3361.9991239999999</c:v>
                </c:pt>
                <c:pt idx="14059">
                  <c:v>3362.2416429999998</c:v>
                </c:pt>
                <c:pt idx="14060">
                  <c:v>3362.4702109999998</c:v>
                </c:pt>
                <c:pt idx="14061">
                  <c:v>3362.7101160000002</c:v>
                </c:pt>
                <c:pt idx="14062">
                  <c:v>3362.950194</c:v>
                </c:pt>
                <c:pt idx="14063">
                  <c:v>3363.1909860000001</c:v>
                </c:pt>
                <c:pt idx="14064">
                  <c:v>3363.4307100000001</c:v>
                </c:pt>
                <c:pt idx="14065">
                  <c:v>3363.6703600000001</c:v>
                </c:pt>
                <c:pt idx="14066">
                  <c:v>3363.910261</c:v>
                </c:pt>
                <c:pt idx="14067">
                  <c:v>3364.152814</c:v>
                </c:pt>
                <c:pt idx="14068">
                  <c:v>3364.391662</c:v>
                </c:pt>
                <c:pt idx="14069">
                  <c:v>3364.6292600000002</c:v>
                </c:pt>
                <c:pt idx="14070">
                  <c:v>3364.8698159999999</c:v>
                </c:pt>
                <c:pt idx="14071">
                  <c:v>3365.108628</c:v>
                </c:pt>
                <c:pt idx="14072">
                  <c:v>3365.3477680000001</c:v>
                </c:pt>
                <c:pt idx="14073">
                  <c:v>3365.5865359999998</c:v>
                </c:pt>
                <c:pt idx="14074">
                  <c:v>3365.8289920000002</c:v>
                </c:pt>
                <c:pt idx="14075">
                  <c:v>3366.0686620000001</c:v>
                </c:pt>
                <c:pt idx="14076">
                  <c:v>3366.3062909999999</c:v>
                </c:pt>
                <c:pt idx="14077">
                  <c:v>3366.5473419999998</c:v>
                </c:pt>
                <c:pt idx="14078">
                  <c:v>3366.7772989999999</c:v>
                </c:pt>
                <c:pt idx="14079">
                  <c:v>3367.017926</c:v>
                </c:pt>
                <c:pt idx="14080">
                  <c:v>3367.2573320000001</c:v>
                </c:pt>
                <c:pt idx="14081">
                  <c:v>3367.4998449999998</c:v>
                </c:pt>
                <c:pt idx="14082">
                  <c:v>3367.740757</c:v>
                </c:pt>
                <c:pt idx="14083">
                  <c:v>3367.9815579999999</c:v>
                </c:pt>
                <c:pt idx="14084">
                  <c:v>3368.2212140000001</c:v>
                </c:pt>
                <c:pt idx="14085">
                  <c:v>3368.45127</c:v>
                </c:pt>
                <c:pt idx="14086">
                  <c:v>3368.6939040000002</c:v>
                </c:pt>
                <c:pt idx="14087">
                  <c:v>3368.9354090000002</c:v>
                </c:pt>
                <c:pt idx="14088">
                  <c:v>3369.168819</c:v>
                </c:pt>
                <c:pt idx="14089">
                  <c:v>3369.4181640000002</c:v>
                </c:pt>
                <c:pt idx="14090">
                  <c:v>3369.6477159999999</c:v>
                </c:pt>
                <c:pt idx="14091">
                  <c:v>3369.897841</c:v>
                </c:pt>
                <c:pt idx="14092">
                  <c:v>3370.1367959999998</c:v>
                </c:pt>
                <c:pt idx="14093">
                  <c:v>3370.374401</c:v>
                </c:pt>
                <c:pt idx="14094">
                  <c:v>3370.6149340000002</c:v>
                </c:pt>
                <c:pt idx="14095">
                  <c:v>3370.8543749999999</c:v>
                </c:pt>
                <c:pt idx="14096">
                  <c:v>3371.0858189999999</c:v>
                </c:pt>
                <c:pt idx="14097">
                  <c:v>3371.32402</c:v>
                </c:pt>
                <c:pt idx="14098">
                  <c:v>3371.5621569999998</c:v>
                </c:pt>
                <c:pt idx="14099">
                  <c:v>3371.8048079999999</c:v>
                </c:pt>
                <c:pt idx="14100">
                  <c:v>3372.0430769999998</c:v>
                </c:pt>
                <c:pt idx="14101">
                  <c:v>3372.283645</c:v>
                </c:pt>
                <c:pt idx="14102">
                  <c:v>3372.5226520000001</c:v>
                </c:pt>
                <c:pt idx="14103">
                  <c:v>3372.7603909999998</c:v>
                </c:pt>
                <c:pt idx="14104">
                  <c:v>3373.000274</c:v>
                </c:pt>
                <c:pt idx="14105">
                  <c:v>3373.2406139999998</c:v>
                </c:pt>
                <c:pt idx="14106">
                  <c:v>3373.4790419999999</c:v>
                </c:pt>
                <c:pt idx="14107">
                  <c:v>3373.7172230000001</c:v>
                </c:pt>
                <c:pt idx="14108">
                  <c:v>3373.9553540000002</c:v>
                </c:pt>
                <c:pt idx="14109">
                  <c:v>3374.1978589999999</c:v>
                </c:pt>
                <c:pt idx="14110">
                  <c:v>3374.4369350000002</c:v>
                </c:pt>
                <c:pt idx="14111">
                  <c:v>3374.677858</c:v>
                </c:pt>
                <c:pt idx="14112">
                  <c:v>3374.9161089999998</c:v>
                </c:pt>
                <c:pt idx="14113">
                  <c:v>3375.1587679999998</c:v>
                </c:pt>
                <c:pt idx="14114">
                  <c:v>3375.3978200000001</c:v>
                </c:pt>
                <c:pt idx="14115">
                  <c:v>3375.636876</c:v>
                </c:pt>
                <c:pt idx="14116">
                  <c:v>3375.8757890000002</c:v>
                </c:pt>
                <c:pt idx="14117">
                  <c:v>3376.1148990000002</c:v>
                </c:pt>
                <c:pt idx="14118">
                  <c:v>3376.353173</c:v>
                </c:pt>
                <c:pt idx="14119">
                  <c:v>3376.5958150000001</c:v>
                </c:pt>
                <c:pt idx="14120">
                  <c:v>3376.8368150000001</c:v>
                </c:pt>
                <c:pt idx="14121">
                  <c:v>3377.0775440000002</c:v>
                </c:pt>
                <c:pt idx="14122">
                  <c:v>3377.3153630000002</c:v>
                </c:pt>
                <c:pt idx="14123">
                  <c:v>3377.5466139999999</c:v>
                </c:pt>
                <c:pt idx="14124">
                  <c:v>3377.7877440000002</c:v>
                </c:pt>
                <c:pt idx="14125">
                  <c:v>3378.026965</c:v>
                </c:pt>
                <c:pt idx="14126">
                  <c:v>3378.2649540000002</c:v>
                </c:pt>
                <c:pt idx="14127">
                  <c:v>3378.5021240000001</c:v>
                </c:pt>
                <c:pt idx="14128">
                  <c:v>3378.751346</c:v>
                </c:pt>
                <c:pt idx="14129">
                  <c:v>3378.982583</c:v>
                </c:pt>
                <c:pt idx="14130">
                  <c:v>3379.223567</c:v>
                </c:pt>
                <c:pt idx="14131">
                  <c:v>3379.4651250000002</c:v>
                </c:pt>
                <c:pt idx="14132">
                  <c:v>3379.7059599999998</c:v>
                </c:pt>
                <c:pt idx="14133">
                  <c:v>3379.9456479999999</c:v>
                </c:pt>
                <c:pt idx="14134">
                  <c:v>3380.1847010000001</c:v>
                </c:pt>
                <c:pt idx="14135">
                  <c:v>3380.423546</c:v>
                </c:pt>
                <c:pt idx="14136">
                  <c:v>3380.6659410000002</c:v>
                </c:pt>
                <c:pt idx="14137">
                  <c:v>3380.9056449999998</c:v>
                </c:pt>
                <c:pt idx="14138">
                  <c:v>3381.144616</c:v>
                </c:pt>
                <c:pt idx="14139">
                  <c:v>3381.384192</c:v>
                </c:pt>
                <c:pt idx="14140">
                  <c:v>3381.6248810000002</c:v>
                </c:pt>
                <c:pt idx="14141">
                  <c:v>3381.863644</c:v>
                </c:pt>
                <c:pt idx="14142">
                  <c:v>3382.1025960000002</c:v>
                </c:pt>
                <c:pt idx="14143">
                  <c:v>3382.342091</c:v>
                </c:pt>
                <c:pt idx="14144">
                  <c:v>3382.5723939999998</c:v>
                </c:pt>
                <c:pt idx="14145">
                  <c:v>3382.8140210000001</c:v>
                </c:pt>
                <c:pt idx="14146">
                  <c:v>3383.0548880000001</c:v>
                </c:pt>
                <c:pt idx="14147">
                  <c:v>3383.2937109999998</c:v>
                </c:pt>
                <c:pt idx="14148">
                  <c:v>3383.5328490000002</c:v>
                </c:pt>
                <c:pt idx="14149">
                  <c:v>3383.771788</c:v>
                </c:pt>
                <c:pt idx="14150">
                  <c:v>3384.0109630000002</c:v>
                </c:pt>
                <c:pt idx="14151">
                  <c:v>3384.2507620000001</c:v>
                </c:pt>
                <c:pt idx="14152">
                  <c:v>3384.4899129999999</c:v>
                </c:pt>
                <c:pt idx="14153">
                  <c:v>3384.7288669999998</c:v>
                </c:pt>
                <c:pt idx="14154">
                  <c:v>3384.9699110000001</c:v>
                </c:pt>
                <c:pt idx="14155">
                  <c:v>3385.210787</c:v>
                </c:pt>
                <c:pt idx="14156">
                  <c:v>3385.4516290000001</c:v>
                </c:pt>
                <c:pt idx="14157">
                  <c:v>3385.6913530000002</c:v>
                </c:pt>
                <c:pt idx="14158">
                  <c:v>3385.9312399999999</c:v>
                </c:pt>
                <c:pt idx="14159">
                  <c:v>3386.1738489999998</c:v>
                </c:pt>
                <c:pt idx="14160">
                  <c:v>3386.4035600000002</c:v>
                </c:pt>
                <c:pt idx="14161">
                  <c:v>3386.6445319999998</c:v>
                </c:pt>
                <c:pt idx="14162">
                  <c:v>3386.886246</c:v>
                </c:pt>
                <c:pt idx="14163">
                  <c:v>3387.1288039999999</c:v>
                </c:pt>
                <c:pt idx="14164">
                  <c:v>3387.3696960000002</c:v>
                </c:pt>
                <c:pt idx="14165">
                  <c:v>3387.6093580000002</c:v>
                </c:pt>
                <c:pt idx="14166">
                  <c:v>3387.8490879999999</c:v>
                </c:pt>
                <c:pt idx="14167">
                  <c:v>3388.078649</c:v>
                </c:pt>
                <c:pt idx="14168">
                  <c:v>3388.3197319999999</c:v>
                </c:pt>
                <c:pt idx="14169">
                  <c:v>3388.5606590000002</c:v>
                </c:pt>
                <c:pt idx="14170">
                  <c:v>3388.801684</c:v>
                </c:pt>
                <c:pt idx="14171">
                  <c:v>3389.0426269999998</c:v>
                </c:pt>
                <c:pt idx="14172">
                  <c:v>3389.2822900000001</c:v>
                </c:pt>
                <c:pt idx="14173">
                  <c:v>3389.5247890000001</c:v>
                </c:pt>
                <c:pt idx="14174">
                  <c:v>3389.7638379999999</c:v>
                </c:pt>
                <c:pt idx="14175">
                  <c:v>3390.0029370000002</c:v>
                </c:pt>
                <c:pt idx="14176">
                  <c:v>3390.242452</c:v>
                </c:pt>
                <c:pt idx="14177">
                  <c:v>3390.4848999999999</c:v>
                </c:pt>
                <c:pt idx="14178">
                  <c:v>3390.7146969999999</c:v>
                </c:pt>
                <c:pt idx="14179">
                  <c:v>3390.9539089999998</c:v>
                </c:pt>
                <c:pt idx="14180">
                  <c:v>3391.1940220000001</c:v>
                </c:pt>
                <c:pt idx="14181">
                  <c:v>3391.4349470000002</c:v>
                </c:pt>
                <c:pt idx="14182">
                  <c:v>3391.672865</c:v>
                </c:pt>
                <c:pt idx="14183">
                  <c:v>3391.911897</c:v>
                </c:pt>
                <c:pt idx="14184">
                  <c:v>3392.1500550000001</c:v>
                </c:pt>
                <c:pt idx="14185">
                  <c:v>3392.390766</c:v>
                </c:pt>
                <c:pt idx="14186">
                  <c:v>3392.6299439999998</c:v>
                </c:pt>
                <c:pt idx="14187">
                  <c:v>3392.8695830000001</c:v>
                </c:pt>
                <c:pt idx="14188">
                  <c:v>3393.1092960000001</c:v>
                </c:pt>
                <c:pt idx="14189">
                  <c:v>3393.3515649999999</c:v>
                </c:pt>
                <c:pt idx="14190">
                  <c:v>3393.5911900000001</c:v>
                </c:pt>
                <c:pt idx="14191">
                  <c:v>3393.8316450000002</c:v>
                </c:pt>
                <c:pt idx="14192">
                  <c:v>3394.0694199999998</c:v>
                </c:pt>
                <c:pt idx="14193">
                  <c:v>3394.3119019999999</c:v>
                </c:pt>
                <c:pt idx="14194">
                  <c:v>3394.5508840000002</c:v>
                </c:pt>
                <c:pt idx="14195">
                  <c:v>3394.7896219999998</c:v>
                </c:pt>
                <c:pt idx="14196">
                  <c:v>3395.028585</c:v>
                </c:pt>
                <c:pt idx="14197">
                  <c:v>3395.2688870000002</c:v>
                </c:pt>
                <c:pt idx="14198">
                  <c:v>3395.5083479999998</c:v>
                </c:pt>
                <c:pt idx="14199">
                  <c:v>3395.740335</c:v>
                </c:pt>
                <c:pt idx="14200">
                  <c:v>3395.980364</c:v>
                </c:pt>
                <c:pt idx="14201">
                  <c:v>3396.2247560000001</c:v>
                </c:pt>
                <c:pt idx="14202">
                  <c:v>3396.4643860000001</c:v>
                </c:pt>
                <c:pt idx="14203">
                  <c:v>3396.6963340000002</c:v>
                </c:pt>
                <c:pt idx="14204">
                  <c:v>3396.9381619999999</c:v>
                </c:pt>
                <c:pt idx="14205">
                  <c:v>3397.1806379999998</c:v>
                </c:pt>
                <c:pt idx="14206">
                  <c:v>3397.4201699999999</c:v>
                </c:pt>
                <c:pt idx="14207">
                  <c:v>3397.661447</c:v>
                </c:pt>
                <c:pt idx="14208">
                  <c:v>3397.9010880000001</c:v>
                </c:pt>
                <c:pt idx="14209">
                  <c:v>3398.1292910000002</c:v>
                </c:pt>
                <c:pt idx="14210">
                  <c:v>3398.369232</c:v>
                </c:pt>
                <c:pt idx="14211">
                  <c:v>3398.609989</c:v>
                </c:pt>
                <c:pt idx="14212">
                  <c:v>3398.8496730000002</c:v>
                </c:pt>
                <c:pt idx="14213">
                  <c:v>3399.089418</c:v>
                </c:pt>
                <c:pt idx="14214">
                  <c:v>3399.327409</c:v>
                </c:pt>
                <c:pt idx="14215">
                  <c:v>3399.5652409999998</c:v>
                </c:pt>
                <c:pt idx="14216">
                  <c:v>3399.8032619999999</c:v>
                </c:pt>
                <c:pt idx="14217">
                  <c:v>3400.0450559999999</c:v>
                </c:pt>
                <c:pt idx="14218">
                  <c:v>3400.285629</c:v>
                </c:pt>
                <c:pt idx="14219">
                  <c:v>3400.5233210000001</c:v>
                </c:pt>
                <c:pt idx="14220">
                  <c:v>3400.7630159999999</c:v>
                </c:pt>
                <c:pt idx="14221">
                  <c:v>3401.001033</c:v>
                </c:pt>
                <c:pt idx="14222">
                  <c:v>3401.2398050000002</c:v>
                </c:pt>
                <c:pt idx="14223">
                  <c:v>3401.4762179999998</c:v>
                </c:pt>
                <c:pt idx="14224">
                  <c:v>3401.71605</c:v>
                </c:pt>
                <c:pt idx="14225">
                  <c:v>3401.9586260000001</c:v>
                </c:pt>
                <c:pt idx="14226">
                  <c:v>3402.1982779999998</c:v>
                </c:pt>
                <c:pt idx="14227">
                  <c:v>3402.4303030000001</c:v>
                </c:pt>
                <c:pt idx="14228">
                  <c:v>3402.67031</c:v>
                </c:pt>
                <c:pt idx="14229">
                  <c:v>3402.9102760000001</c:v>
                </c:pt>
                <c:pt idx="14230">
                  <c:v>3403.1501389999999</c:v>
                </c:pt>
                <c:pt idx="14231">
                  <c:v>3403.3913870000001</c:v>
                </c:pt>
                <c:pt idx="14232">
                  <c:v>3403.6310800000001</c:v>
                </c:pt>
                <c:pt idx="14233">
                  <c:v>3403.8715339999999</c:v>
                </c:pt>
                <c:pt idx="14234">
                  <c:v>3404.1111919999998</c:v>
                </c:pt>
                <c:pt idx="14235">
                  <c:v>3404.352398</c:v>
                </c:pt>
                <c:pt idx="14236">
                  <c:v>3404.5836479999998</c:v>
                </c:pt>
                <c:pt idx="14237">
                  <c:v>3404.8246170000002</c:v>
                </c:pt>
                <c:pt idx="14238">
                  <c:v>3405.0639740000001</c:v>
                </c:pt>
                <c:pt idx="14239">
                  <c:v>3405.301747</c:v>
                </c:pt>
                <c:pt idx="14240">
                  <c:v>3405.5400180000001</c:v>
                </c:pt>
                <c:pt idx="14241">
                  <c:v>3405.7780939999998</c:v>
                </c:pt>
                <c:pt idx="14242">
                  <c:v>3406.0164289999998</c:v>
                </c:pt>
                <c:pt idx="14243">
                  <c:v>3406.2666159999999</c:v>
                </c:pt>
                <c:pt idx="14244">
                  <c:v>3406.5056049999998</c:v>
                </c:pt>
                <c:pt idx="14245">
                  <c:v>3406.734058</c:v>
                </c:pt>
                <c:pt idx="14246">
                  <c:v>3406.9744470000001</c:v>
                </c:pt>
                <c:pt idx="14247">
                  <c:v>3407.215608</c:v>
                </c:pt>
                <c:pt idx="14248">
                  <c:v>3407.4554389999998</c:v>
                </c:pt>
                <c:pt idx="14249">
                  <c:v>3407.6970740000002</c:v>
                </c:pt>
                <c:pt idx="14250">
                  <c:v>3407.9379960000001</c:v>
                </c:pt>
                <c:pt idx="14251">
                  <c:v>3408.1777430000002</c:v>
                </c:pt>
                <c:pt idx="14252">
                  <c:v>3408.4185680000001</c:v>
                </c:pt>
                <c:pt idx="14253">
                  <c:v>3408.6563890000002</c:v>
                </c:pt>
                <c:pt idx="14254">
                  <c:v>3408.8955369999999</c:v>
                </c:pt>
                <c:pt idx="14255">
                  <c:v>3409.133358</c:v>
                </c:pt>
                <c:pt idx="14256">
                  <c:v>3409.3731250000001</c:v>
                </c:pt>
                <c:pt idx="14257">
                  <c:v>3409.6138510000001</c:v>
                </c:pt>
                <c:pt idx="14258">
                  <c:v>3409.8529100000001</c:v>
                </c:pt>
                <c:pt idx="14259">
                  <c:v>3410.0922110000001</c:v>
                </c:pt>
                <c:pt idx="14260">
                  <c:v>3410.332617</c:v>
                </c:pt>
                <c:pt idx="14261">
                  <c:v>3410.5700849999998</c:v>
                </c:pt>
                <c:pt idx="14262">
                  <c:v>3410.8001020000002</c:v>
                </c:pt>
                <c:pt idx="14263">
                  <c:v>3411.04279</c:v>
                </c:pt>
                <c:pt idx="14264">
                  <c:v>3411.2824070000001</c:v>
                </c:pt>
                <c:pt idx="14265">
                  <c:v>3411.5220319999999</c:v>
                </c:pt>
                <c:pt idx="14266">
                  <c:v>3411.7627710000002</c:v>
                </c:pt>
                <c:pt idx="14267">
                  <c:v>3412.0018930000001</c:v>
                </c:pt>
                <c:pt idx="14268">
                  <c:v>3412.2405789999998</c:v>
                </c:pt>
                <c:pt idx="14269">
                  <c:v>3412.4801579999998</c:v>
                </c:pt>
                <c:pt idx="14270">
                  <c:v>3412.7226679999999</c:v>
                </c:pt>
                <c:pt idx="14271">
                  <c:v>3412.9624239999998</c:v>
                </c:pt>
                <c:pt idx="14272">
                  <c:v>3413.193769</c:v>
                </c:pt>
                <c:pt idx="14273">
                  <c:v>3413.4345750000002</c:v>
                </c:pt>
                <c:pt idx="14274">
                  <c:v>3413.6756099999998</c:v>
                </c:pt>
                <c:pt idx="14275">
                  <c:v>3413.9165800000001</c:v>
                </c:pt>
                <c:pt idx="14276">
                  <c:v>3414.157784</c:v>
                </c:pt>
                <c:pt idx="14277">
                  <c:v>3414.398557</c:v>
                </c:pt>
                <c:pt idx="14278">
                  <c:v>3414.6376519999999</c:v>
                </c:pt>
                <c:pt idx="14279">
                  <c:v>3414.8773500000002</c:v>
                </c:pt>
                <c:pt idx="14280">
                  <c:v>3415.1190230000002</c:v>
                </c:pt>
                <c:pt idx="14281">
                  <c:v>3415.35961</c:v>
                </c:pt>
                <c:pt idx="14282">
                  <c:v>3415.5985350000001</c:v>
                </c:pt>
                <c:pt idx="14283">
                  <c:v>3415.8363859999999</c:v>
                </c:pt>
                <c:pt idx="14284">
                  <c:v>3416.074263</c:v>
                </c:pt>
                <c:pt idx="14285">
                  <c:v>3416.314781</c:v>
                </c:pt>
                <c:pt idx="14286">
                  <c:v>3416.5536000000002</c:v>
                </c:pt>
                <c:pt idx="14287">
                  <c:v>3416.7931269999999</c:v>
                </c:pt>
                <c:pt idx="14288">
                  <c:v>3417.0232879999999</c:v>
                </c:pt>
                <c:pt idx="14289">
                  <c:v>3417.2657450000002</c:v>
                </c:pt>
                <c:pt idx="14290">
                  <c:v>3417.5047960000002</c:v>
                </c:pt>
                <c:pt idx="14291">
                  <c:v>3417.7436779999998</c:v>
                </c:pt>
                <c:pt idx="14292">
                  <c:v>3417.9828470000002</c:v>
                </c:pt>
                <c:pt idx="14293">
                  <c:v>3418.2219100000002</c:v>
                </c:pt>
                <c:pt idx="14294">
                  <c:v>3418.4483059999998</c:v>
                </c:pt>
                <c:pt idx="14295">
                  <c:v>3418.6907099999999</c:v>
                </c:pt>
                <c:pt idx="14296">
                  <c:v>3418.9297200000001</c:v>
                </c:pt>
                <c:pt idx="14297">
                  <c:v>3419.170646</c:v>
                </c:pt>
                <c:pt idx="14298">
                  <c:v>3419.4096939999999</c:v>
                </c:pt>
                <c:pt idx="14299">
                  <c:v>3419.6493599999999</c:v>
                </c:pt>
                <c:pt idx="14300">
                  <c:v>3419.8919099999998</c:v>
                </c:pt>
                <c:pt idx="14301">
                  <c:v>3420.1313949999999</c:v>
                </c:pt>
                <c:pt idx="14302">
                  <c:v>3420.3632320000002</c:v>
                </c:pt>
                <c:pt idx="14303">
                  <c:v>3420.6058549999998</c:v>
                </c:pt>
                <c:pt idx="14304">
                  <c:v>3420.84665</c:v>
                </c:pt>
                <c:pt idx="14305">
                  <c:v>3421.0861709999999</c:v>
                </c:pt>
                <c:pt idx="14306">
                  <c:v>3421.3274139999999</c:v>
                </c:pt>
                <c:pt idx="14307">
                  <c:v>3421.5567339999998</c:v>
                </c:pt>
                <c:pt idx="14308">
                  <c:v>3421.8061170000001</c:v>
                </c:pt>
                <c:pt idx="14309">
                  <c:v>3422.0343440000001</c:v>
                </c:pt>
                <c:pt idx="14310">
                  <c:v>3422.274077</c:v>
                </c:pt>
                <c:pt idx="14311">
                  <c:v>3422.5149419999998</c:v>
                </c:pt>
                <c:pt idx="14312">
                  <c:v>3422.7529399999999</c:v>
                </c:pt>
                <c:pt idx="14313">
                  <c:v>3422.9929339999999</c:v>
                </c:pt>
                <c:pt idx="14314">
                  <c:v>3423.2312160000001</c:v>
                </c:pt>
                <c:pt idx="14315">
                  <c:v>3423.4710180000002</c:v>
                </c:pt>
                <c:pt idx="14316">
                  <c:v>3423.7091409999998</c:v>
                </c:pt>
                <c:pt idx="14317">
                  <c:v>3423.9491010000002</c:v>
                </c:pt>
                <c:pt idx="14318">
                  <c:v>3424.188568</c:v>
                </c:pt>
                <c:pt idx="14319">
                  <c:v>3424.4276970000001</c:v>
                </c:pt>
                <c:pt idx="14320">
                  <c:v>3424.6668719999998</c:v>
                </c:pt>
                <c:pt idx="14321">
                  <c:v>3424.9051420000001</c:v>
                </c:pt>
                <c:pt idx="14322">
                  <c:v>3425.1453740000002</c:v>
                </c:pt>
                <c:pt idx="14323">
                  <c:v>3425.3852109999998</c:v>
                </c:pt>
                <c:pt idx="14324">
                  <c:v>3425.6250340000001</c:v>
                </c:pt>
                <c:pt idx="14325">
                  <c:v>3425.865824</c:v>
                </c:pt>
                <c:pt idx="14326">
                  <c:v>3426.1041580000001</c:v>
                </c:pt>
                <c:pt idx="14327">
                  <c:v>3426.3441899999998</c:v>
                </c:pt>
                <c:pt idx="14328">
                  <c:v>3426.5841569999998</c:v>
                </c:pt>
                <c:pt idx="14329">
                  <c:v>3426.8143909999999</c:v>
                </c:pt>
                <c:pt idx="14330">
                  <c:v>3427.0559450000001</c:v>
                </c:pt>
                <c:pt idx="14331">
                  <c:v>3427.2959380000002</c:v>
                </c:pt>
                <c:pt idx="14332">
                  <c:v>3427.5363040000002</c:v>
                </c:pt>
                <c:pt idx="14333">
                  <c:v>3427.778178</c:v>
                </c:pt>
                <c:pt idx="14334">
                  <c:v>3428.0099869999999</c:v>
                </c:pt>
                <c:pt idx="14335">
                  <c:v>3428.2499739999998</c:v>
                </c:pt>
                <c:pt idx="14336">
                  <c:v>3428.4891720000001</c:v>
                </c:pt>
                <c:pt idx="14337">
                  <c:v>3428.7319929999999</c:v>
                </c:pt>
                <c:pt idx="14338">
                  <c:v>3428.9712199999999</c:v>
                </c:pt>
                <c:pt idx="14339">
                  <c:v>3429.2130649999999</c:v>
                </c:pt>
                <c:pt idx="14340">
                  <c:v>3429.4427430000001</c:v>
                </c:pt>
                <c:pt idx="14341">
                  <c:v>3429.6810719999999</c:v>
                </c:pt>
                <c:pt idx="14342">
                  <c:v>3429.9318290000001</c:v>
                </c:pt>
                <c:pt idx="14343">
                  <c:v>3430.1708140000001</c:v>
                </c:pt>
                <c:pt idx="14344">
                  <c:v>3430.4090609999998</c:v>
                </c:pt>
                <c:pt idx="14345">
                  <c:v>3430.6490549999999</c:v>
                </c:pt>
                <c:pt idx="14346">
                  <c:v>3430.887283</c:v>
                </c:pt>
                <c:pt idx="14347">
                  <c:v>3431.1188959999999</c:v>
                </c:pt>
                <c:pt idx="14348">
                  <c:v>3431.3574079999999</c:v>
                </c:pt>
                <c:pt idx="14349">
                  <c:v>3431.5992729999998</c:v>
                </c:pt>
                <c:pt idx="14350">
                  <c:v>3431.8393580000002</c:v>
                </c:pt>
                <c:pt idx="14351">
                  <c:v>3432.081334</c:v>
                </c:pt>
                <c:pt idx="14352">
                  <c:v>3432.321445</c:v>
                </c:pt>
                <c:pt idx="14353">
                  <c:v>3432.5605369999998</c:v>
                </c:pt>
                <c:pt idx="14354">
                  <c:v>3432.789342</c:v>
                </c:pt>
                <c:pt idx="14355">
                  <c:v>3433.0280210000001</c:v>
                </c:pt>
                <c:pt idx="14356">
                  <c:v>3433.2786270000001</c:v>
                </c:pt>
                <c:pt idx="14357">
                  <c:v>3433.5176630000001</c:v>
                </c:pt>
                <c:pt idx="14358">
                  <c:v>3433.7560309999999</c:v>
                </c:pt>
                <c:pt idx="14359">
                  <c:v>3433.985948</c:v>
                </c:pt>
                <c:pt idx="14360">
                  <c:v>3434.2253500000002</c:v>
                </c:pt>
                <c:pt idx="14361">
                  <c:v>3434.4673440000001</c:v>
                </c:pt>
                <c:pt idx="14362">
                  <c:v>3434.7087569999999</c:v>
                </c:pt>
                <c:pt idx="14363">
                  <c:v>3434.949126</c:v>
                </c:pt>
                <c:pt idx="14364">
                  <c:v>3435.1893530000002</c:v>
                </c:pt>
                <c:pt idx="14365">
                  <c:v>3435.4293560000001</c:v>
                </c:pt>
                <c:pt idx="14366">
                  <c:v>3435.6583019999998</c:v>
                </c:pt>
                <c:pt idx="14367">
                  <c:v>3435.8996149999998</c:v>
                </c:pt>
                <c:pt idx="14368">
                  <c:v>3436.1409920000001</c:v>
                </c:pt>
                <c:pt idx="14369">
                  <c:v>3436.380079</c:v>
                </c:pt>
                <c:pt idx="14370">
                  <c:v>3436.6203329999998</c:v>
                </c:pt>
                <c:pt idx="14371">
                  <c:v>3436.8616310000002</c:v>
                </c:pt>
                <c:pt idx="14372">
                  <c:v>3437.1021139999998</c:v>
                </c:pt>
                <c:pt idx="14373">
                  <c:v>3437.3319160000001</c:v>
                </c:pt>
                <c:pt idx="14374">
                  <c:v>3437.571637</c:v>
                </c:pt>
                <c:pt idx="14375">
                  <c:v>3437.8101889999998</c:v>
                </c:pt>
                <c:pt idx="14376">
                  <c:v>3438.0516520000001</c:v>
                </c:pt>
                <c:pt idx="14377">
                  <c:v>3438.2927890000001</c:v>
                </c:pt>
                <c:pt idx="14378">
                  <c:v>3438.5332050000002</c:v>
                </c:pt>
                <c:pt idx="14379">
                  <c:v>3438.7732040000001</c:v>
                </c:pt>
                <c:pt idx="14380">
                  <c:v>3439.0132020000001</c:v>
                </c:pt>
                <c:pt idx="14381">
                  <c:v>3439.2539259999999</c:v>
                </c:pt>
                <c:pt idx="14382">
                  <c:v>3439.4949790000001</c:v>
                </c:pt>
                <c:pt idx="14383">
                  <c:v>3439.73486</c:v>
                </c:pt>
                <c:pt idx="14384">
                  <c:v>3439.9732949999998</c:v>
                </c:pt>
                <c:pt idx="14385">
                  <c:v>3440.212595</c:v>
                </c:pt>
                <c:pt idx="14386">
                  <c:v>3440.4518670000002</c:v>
                </c:pt>
                <c:pt idx="14387">
                  <c:v>3440.6928429999998</c:v>
                </c:pt>
                <c:pt idx="14388">
                  <c:v>3440.9312759999998</c:v>
                </c:pt>
                <c:pt idx="14389">
                  <c:v>3441.170603</c:v>
                </c:pt>
                <c:pt idx="14390">
                  <c:v>3441.4098509999999</c:v>
                </c:pt>
                <c:pt idx="14391">
                  <c:v>3441.6488629999999</c:v>
                </c:pt>
                <c:pt idx="14392">
                  <c:v>3441.8870710000001</c:v>
                </c:pt>
                <c:pt idx="14393">
                  <c:v>3442.1253409999999</c:v>
                </c:pt>
                <c:pt idx="14394">
                  <c:v>3442.3646760000001</c:v>
                </c:pt>
                <c:pt idx="14395">
                  <c:v>3442.6030030000002</c:v>
                </c:pt>
                <c:pt idx="14396">
                  <c:v>3442.8412699999999</c:v>
                </c:pt>
                <c:pt idx="14397">
                  <c:v>3443.0813560000001</c:v>
                </c:pt>
                <c:pt idx="14398">
                  <c:v>3443.3206789999999</c:v>
                </c:pt>
                <c:pt idx="14399">
                  <c:v>3443.559847</c:v>
                </c:pt>
                <c:pt idx="14400">
                  <c:v>3443.8009320000001</c:v>
                </c:pt>
                <c:pt idx="14401">
                  <c:v>3444.0419200000001</c:v>
                </c:pt>
                <c:pt idx="14402">
                  <c:v>3444.282819</c:v>
                </c:pt>
                <c:pt idx="14403">
                  <c:v>3444.5219080000002</c:v>
                </c:pt>
                <c:pt idx="14404">
                  <c:v>3444.7600600000001</c:v>
                </c:pt>
                <c:pt idx="14405">
                  <c:v>3445.0009989999999</c:v>
                </c:pt>
                <c:pt idx="14406">
                  <c:v>3445.228431</c:v>
                </c:pt>
                <c:pt idx="14407">
                  <c:v>3445.4715639999999</c:v>
                </c:pt>
                <c:pt idx="14408">
                  <c:v>3445.7127740000001</c:v>
                </c:pt>
                <c:pt idx="14409">
                  <c:v>3445.9519890000001</c:v>
                </c:pt>
                <c:pt idx="14410">
                  <c:v>3446.1911249999998</c:v>
                </c:pt>
                <c:pt idx="14411">
                  <c:v>3446.4338349999998</c:v>
                </c:pt>
                <c:pt idx="14412">
                  <c:v>3446.6729460000001</c:v>
                </c:pt>
                <c:pt idx="14413">
                  <c:v>3446.9128649999998</c:v>
                </c:pt>
                <c:pt idx="14414">
                  <c:v>3447.1511860000001</c:v>
                </c:pt>
                <c:pt idx="14415">
                  <c:v>3447.381429</c:v>
                </c:pt>
                <c:pt idx="14416">
                  <c:v>3447.622633</c:v>
                </c:pt>
                <c:pt idx="14417">
                  <c:v>3447.8618550000001</c:v>
                </c:pt>
                <c:pt idx="14418">
                  <c:v>3448.1002450000001</c:v>
                </c:pt>
                <c:pt idx="14419">
                  <c:v>3448.3402310000001</c:v>
                </c:pt>
                <c:pt idx="14420">
                  <c:v>3448.5803299999998</c:v>
                </c:pt>
                <c:pt idx="14421">
                  <c:v>3448.8220230000002</c:v>
                </c:pt>
                <c:pt idx="14422">
                  <c:v>3449.0620399999998</c:v>
                </c:pt>
                <c:pt idx="14423">
                  <c:v>3449.3027459999998</c:v>
                </c:pt>
                <c:pt idx="14424">
                  <c:v>3449.5436789999999</c:v>
                </c:pt>
                <c:pt idx="14425">
                  <c:v>3449.7833449999998</c:v>
                </c:pt>
                <c:pt idx="14426">
                  <c:v>3450.014604</c:v>
                </c:pt>
                <c:pt idx="14427">
                  <c:v>3450.254156</c:v>
                </c:pt>
                <c:pt idx="14428">
                  <c:v>3450.4968680000002</c:v>
                </c:pt>
                <c:pt idx="14429">
                  <c:v>3450.7358549999999</c:v>
                </c:pt>
                <c:pt idx="14430">
                  <c:v>3450.9740449999999</c:v>
                </c:pt>
                <c:pt idx="14431">
                  <c:v>3451.2148350000002</c:v>
                </c:pt>
                <c:pt idx="14432">
                  <c:v>3451.455629</c:v>
                </c:pt>
                <c:pt idx="14433">
                  <c:v>3451.695995</c:v>
                </c:pt>
                <c:pt idx="14434">
                  <c:v>3451.9356130000001</c:v>
                </c:pt>
                <c:pt idx="14435">
                  <c:v>3452.175154</c:v>
                </c:pt>
                <c:pt idx="14436">
                  <c:v>3452.4156779999998</c:v>
                </c:pt>
                <c:pt idx="14437">
                  <c:v>3452.6533119999999</c:v>
                </c:pt>
                <c:pt idx="14438">
                  <c:v>3452.8930180000002</c:v>
                </c:pt>
                <c:pt idx="14439">
                  <c:v>3453.1336689999998</c:v>
                </c:pt>
                <c:pt idx="14440">
                  <c:v>3453.3725490000002</c:v>
                </c:pt>
                <c:pt idx="14441">
                  <c:v>3453.610353</c:v>
                </c:pt>
                <c:pt idx="14442">
                  <c:v>3453.8480960000002</c:v>
                </c:pt>
                <c:pt idx="14443">
                  <c:v>3454.0885680000001</c:v>
                </c:pt>
                <c:pt idx="14444">
                  <c:v>3454.3281830000001</c:v>
                </c:pt>
                <c:pt idx="14445">
                  <c:v>3454.5688329999998</c:v>
                </c:pt>
                <c:pt idx="14446">
                  <c:v>3454.8075490000001</c:v>
                </c:pt>
                <c:pt idx="14447">
                  <c:v>3455.0479439999999</c:v>
                </c:pt>
                <c:pt idx="14448">
                  <c:v>3455.2876270000002</c:v>
                </c:pt>
                <c:pt idx="14449">
                  <c:v>3455.5265890000001</c:v>
                </c:pt>
                <c:pt idx="14450">
                  <c:v>3455.7655559999998</c:v>
                </c:pt>
                <c:pt idx="14451">
                  <c:v>3456.0033859999999</c:v>
                </c:pt>
                <c:pt idx="14452">
                  <c:v>3456.2437570000002</c:v>
                </c:pt>
                <c:pt idx="14453">
                  <c:v>3456.4826370000001</c:v>
                </c:pt>
                <c:pt idx="14454">
                  <c:v>3456.721536</c:v>
                </c:pt>
                <c:pt idx="14455">
                  <c:v>3456.963037</c:v>
                </c:pt>
                <c:pt idx="14456">
                  <c:v>3457.203994</c:v>
                </c:pt>
                <c:pt idx="14457">
                  <c:v>3457.4313699999998</c:v>
                </c:pt>
                <c:pt idx="14458">
                  <c:v>3457.6713629999999</c:v>
                </c:pt>
                <c:pt idx="14459">
                  <c:v>3457.9159030000001</c:v>
                </c:pt>
                <c:pt idx="14460">
                  <c:v>3458.156774</c:v>
                </c:pt>
                <c:pt idx="14461">
                  <c:v>3458.3956589999998</c:v>
                </c:pt>
                <c:pt idx="14462">
                  <c:v>3458.6345379999998</c:v>
                </c:pt>
                <c:pt idx="14463">
                  <c:v>3458.8724109999998</c:v>
                </c:pt>
                <c:pt idx="14464">
                  <c:v>3459.1117640000002</c:v>
                </c:pt>
                <c:pt idx="14465">
                  <c:v>3459.3508259999999</c:v>
                </c:pt>
                <c:pt idx="14466">
                  <c:v>3459.5890429999999</c:v>
                </c:pt>
                <c:pt idx="14467">
                  <c:v>3459.8298199999999</c:v>
                </c:pt>
                <c:pt idx="14468">
                  <c:v>3460.0689269999998</c:v>
                </c:pt>
                <c:pt idx="14469">
                  <c:v>3460.3078780000001</c:v>
                </c:pt>
                <c:pt idx="14470">
                  <c:v>3460.5460579999999</c:v>
                </c:pt>
                <c:pt idx="14471">
                  <c:v>3460.7849919999999</c:v>
                </c:pt>
                <c:pt idx="14472">
                  <c:v>3461.0220340000001</c:v>
                </c:pt>
                <c:pt idx="14473">
                  <c:v>3461.26262</c:v>
                </c:pt>
                <c:pt idx="14474">
                  <c:v>3461.5096050000002</c:v>
                </c:pt>
                <c:pt idx="14475">
                  <c:v>3461.7491060000002</c:v>
                </c:pt>
                <c:pt idx="14476">
                  <c:v>3461.9805670000001</c:v>
                </c:pt>
                <c:pt idx="14477">
                  <c:v>3462.2217850000002</c:v>
                </c:pt>
                <c:pt idx="14478">
                  <c:v>3462.4600180000002</c:v>
                </c:pt>
                <c:pt idx="14479">
                  <c:v>3462.70082</c:v>
                </c:pt>
                <c:pt idx="14480">
                  <c:v>3462.939081</c:v>
                </c:pt>
                <c:pt idx="14481">
                  <c:v>3463.1798659999999</c:v>
                </c:pt>
                <c:pt idx="14482">
                  <c:v>3463.4188549999999</c:v>
                </c:pt>
                <c:pt idx="14483">
                  <c:v>3463.657784</c:v>
                </c:pt>
                <c:pt idx="14484">
                  <c:v>3463.8969489999999</c:v>
                </c:pt>
                <c:pt idx="14485">
                  <c:v>3464.1349070000001</c:v>
                </c:pt>
                <c:pt idx="14486">
                  <c:v>3464.3731379999999</c:v>
                </c:pt>
                <c:pt idx="14487">
                  <c:v>3464.6223100000002</c:v>
                </c:pt>
                <c:pt idx="14488">
                  <c:v>3464.8523420000001</c:v>
                </c:pt>
                <c:pt idx="14489">
                  <c:v>3465.0948899999999</c:v>
                </c:pt>
                <c:pt idx="14490">
                  <c:v>3465.3356869999998</c:v>
                </c:pt>
                <c:pt idx="14491">
                  <c:v>3465.5751919999998</c:v>
                </c:pt>
                <c:pt idx="14492">
                  <c:v>3465.8164179999999</c:v>
                </c:pt>
                <c:pt idx="14493">
                  <c:v>3466.0476429999999</c:v>
                </c:pt>
                <c:pt idx="14494">
                  <c:v>3466.2873949999998</c:v>
                </c:pt>
                <c:pt idx="14495">
                  <c:v>3466.5299369999998</c:v>
                </c:pt>
                <c:pt idx="14496">
                  <c:v>3466.770669</c:v>
                </c:pt>
                <c:pt idx="14497">
                  <c:v>3467.0103079999999</c:v>
                </c:pt>
                <c:pt idx="14498">
                  <c:v>3467.2528470000002</c:v>
                </c:pt>
                <c:pt idx="14499">
                  <c:v>3467.491728</c:v>
                </c:pt>
                <c:pt idx="14500">
                  <c:v>3467.7307470000001</c:v>
                </c:pt>
                <c:pt idx="14501">
                  <c:v>3467.969654</c:v>
                </c:pt>
                <c:pt idx="14502">
                  <c:v>3468.208807</c:v>
                </c:pt>
                <c:pt idx="14503">
                  <c:v>3468.4478250000002</c:v>
                </c:pt>
                <c:pt idx="14504">
                  <c:v>3468.6869150000002</c:v>
                </c:pt>
                <c:pt idx="14505">
                  <c:v>3468.9250430000002</c:v>
                </c:pt>
                <c:pt idx="14506">
                  <c:v>3469.1659690000001</c:v>
                </c:pt>
                <c:pt idx="14507">
                  <c:v>3469.4055560000002</c:v>
                </c:pt>
                <c:pt idx="14508">
                  <c:v>3469.645172</c:v>
                </c:pt>
                <c:pt idx="14509">
                  <c:v>3469.886352</c:v>
                </c:pt>
                <c:pt idx="14510">
                  <c:v>3470.117675</c:v>
                </c:pt>
                <c:pt idx="14511">
                  <c:v>3470.3567170000001</c:v>
                </c:pt>
                <c:pt idx="14512">
                  <c:v>3470.6060520000001</c:v>
                </c:pt>
                <c:pt idx="14513">
                  <c:v>3470.8434200000002</c:v>
                </c:pt>
                <c:pt idx="14514">
                  <c:v>3471.0812599999999</c:v>
                </c:pt>
                <c:pt idx="14515">
                  <c:v>3471.3215829999999</c:v>
                </c:pt>
                <c:pt idx="14516">
                  <c:v>3471.5591509999999</c:v>
                </c:pt>
                <c:pt idx="14517">
                  <c:v>3471.8002259999998</c:v>
                </c:pt>
                <c:pt idx="14518">
                  <c:v>3472.040704</c:v>
                </c:pt>
                <c:pt idx="14519">
                  <c:v>3472.2695440000002</c:v>
                </c:pt>
                <c:pt idx="14520">
                  <c:v>3472.5119530000002</c:v>
                </c:pt>
                <c:pt idx="14521">
                  <c:v>3472.7503069999998</c:v>
                </c:pt>
                <c:pt idx="14522">
                  <c:v>3472.990276</c:v>
                </c:pt>
                <c:pt idx="14523">
                  <c:v>3473.2329420000001</c:v>
                </c:pt>
                <c:pt idx="14524">
                  <c:v>3473.4726310000001</c:v>
                </c:pt>
                <c:pt idx="14525">
                  <c:v>3473.7121240000001</c:v>
                </c:pt>
                <c:pt idx="14526">
                  <c:v>3473.952076</c:v>
                </c:pt>
                <c:pt idx="14527">
                  <c:v>3474.1822750000001</c:v>
                </c:pt>
                <c:pt idx="14528">
                  <c:v>3474.4267639999998</c:v>
                </c:pt>
                <c:pt idx="14529">
                  <c:v>3474.6662759999999</c:v>
                </c:pt>
                <c:pt idx="14530">
                  <c:v>3474.9088790000001</c:v>
                </c:pt>
                <c:pt idx="14531">
                  <c:v>3475.1374510000001</c:v>
                </c:pt>
                <c:pt idx="14532">
                  <c:v>3475.3786500000001</c:v>
                </c:pt>
                <c:pt idx="14533">
                  <c:v>3475.6183729999998</c:v>
                </c:pt>
                <c:pt idx="14534">
                  <c:v>3475.8628560000002</c:v>
                </c:pt>
                <c:pt idx="14535">
                  <c:v>3476.1036429999999</c:v>
                </c:pt>
                <c:pt idx="14536">
                  <c:v>3476.343288</c:v>
                </c:pt>
                <c:pt idx="14537">
                  <c:v>3476.5732710000002</c:v>
                </c:pt>
                <c:pt idx="14538">
                  <c:v>3476.81504</c:v>
                </c:pt>
                <c:pt idx="14539">
                  <c:v>3477.055981</c:v>
                </c:pt>
                <c:pt idx="14540">
                  <c:v>3477.295709</c:v>
                </c:pt>
                <c:pt idx="14541">
                  <c:v>3477.5366100000001</c:v>
                </c:pt>
                <c:pt idx="14542">
                  <c:v>3477.77637</c:v>
                </c:pt>
                <c:pt idx="14543">
                  <c:v>3478.0097169999999</c:v>
                </c:pt>
                <c:pt idx="14544">
                  <c:v>3478.2487390000001</c:v>
                </c:pt>
                <c:pt idx="14545">
                  <c:v>3478.4897110000002</c:v>
                </c:pt>
                <c:pt idx="14546">
                  <c:v>3478.7289430000001</c:v>
                </c:pt>
                <c:pt idx="14547">
                  <c:v>3478.968824</c:v>
                </c:pt>
                <c:pt idx="14548">
                  <c:v>3479.2098940000001</c:v>
                </c:pt>
                <c:pt idx="14549">
                  <c:v>3479.4507560000002</c:v>
                </c:pt>
                <c:pt idx="14550">
                  <c:v>3479.6917199999998</c:v>
                </c:pt>
                <c:pt idx="14551">
                  <c:v>3479.932718</c:v>
                </c:pt>
                <c:pt idx="14552">
                  <c:v>3480.1737699999999</c:v>
                </c:pt>
                <c:pt idx="14553">
                  <c:v>3480.41455</c:v>
                </c:pt>
                <c:pt idx="14554">
                  <c:v>3480.6541870000001</c:v>
                </c:pt>
                <c:pt idx="14555">
                  <c:v>3480.8843419999998</c:v>
                </c:pt>
                <c:pt idx="14556">
                  <c:v>3481.1262700000002</c:v>
                </c:pt>
                <c:pt idx="14557">
                  <c:v>3481.3707039999999</c:v>
                </c:pt>
                <c:pt idx="14558">
                  <c:v>3481.6097490000002</c:v>
                </c:pt>
                <c:pt idx="14559">
                  <c:v>3481.8487190000001</c:v>
                </c:pt>
                <c:pt idx="14560">
                  <c:v>3482.0879110000001</c:v>
                </c:pt>
                <c:pt idx="14561">
                  <c:v>3482.3285420000002</c:v>
                </c:pt>
                <c:pt idx="14562">
                  <c:v>3482.566264</c:v>
                </c:pt>
                <c:pt idx="14563">
                  <c:v>3482.8085620000002</c:v>
                </c:pt>
                <c:pt idx="14564">
                  <c:v>3483.0475999999999</c:v>
                </c:pt>
                <c:pt idx="14565">
                  <c:v>3483.2851219999998</c:v>
                </c:pt>
                <c:pt idx="14566">
                  <c:v>3483.5276869999998</c:v>
                </c:pt>
                <c:pt idx="14567">
                  <c:v>3483.7653519999999</c:v>
                </c:pt>
                <c:pt idx="14568">
                  <c:v>3484.0033589999998</c:v>
                </c:pt>
                <c:pt idx="14569">
                  <c:v>3484.2350019999999</c:v>
                </c:pt>
                <c:pt idx="14570">
                  <c:v>3484.4759549999999</c:v>
                </c:pt>
                <c:pt idx="14571">
                  <c:v>3484.71387</c:v>
                </c:pt>
                <c:pt idx="14572">
                  <c:v>3484.9522270000002</c:v>
                </c:pt>
                <c:pt idx="14573">
                  <c:v>3485.1922610000001</c:v>
                </c:pt>
                <c:pt idx="14574">
                  <c:v>3485.4302739999998</c:v>
                </c:pt>
                <c:pt idx="14575">
                  <c:v>3485.6700489999998</c:v>
                </c:pt>
                <c:pt idx="14576">
                  <c:v>3485.9083810000002</c:v>
                </c:pt>
                <c:pt idx="14577">
                  <c:v>3486.1501920000001</c:v>
                </c:pt>
                <c:pt idx="14578">
                  <c:v>3486.3900659999999</c:v>
                </c:pt>
                <c:pt idx="14579">
                  <c:v>3486.6307919999999</c:v>
                </c:pt>
                <c:pt idx="14580">
                  <c:v>3486.8703380000002</c:v>
                </c:pt>
                <c:pt idx="14581">
                  <c:v>3487.1003620000001</c:v>
                </c:pt>
                <c:pt idx="14582">
                  <c:v>3487.3276500000002</c:v>
                </c:pt>
                <c:pt idx="14583">
                  <c:v>3487.5652930000001</c:v>
                </c:pt>
                <c:pt idx="14584">
                  <c:v>3487.8059739999999</c:v>
                </c:pt>
                <c:pt idx="14585">
                  <c:v>3488.0438359999998</c:v>
                </c:pt>
                <c:pt idx="14586">
                  <c:v>3488.2825950000001</c:v>
                </c:pt>
                <c:pt idx="14587">
                  <c:v>3488.520356</c:v>
                </c:pt>
                <c:pt idx="14588">
                  <c:v>3488.770563</c:v>
                </c:pt>
                <c:pt idx="14589">
                  <c:v>3489.0018089999999</c:v>
                </c:pt>
                <c:pt idx="14590">
                  <c:v>3489.240706</c:v>
                </c:pt>
                <c:pt idx="14591">
                  <c:v>3489.4796740000002</c:v>
                </c:pt>
                <c:pt idx="14592">
                  <c:v>3489.718762</c:v>
                </c:pt>
                <c:pt idx="14593">
                  <c:v>3489.968922</c:v>
                </c:pt>
                <c:pt idx="14594">
                  <c:v>3490.1973170000001</c:v>
                </c:pt>
                <c:pt idx="14595">
                  <c:v>3490.4399039999998</c:v>
                </c:pt>
                <c:pt idx="14596">
                  <c:v>3490.678997</c:v>
                </c:pt>
                <c:pt idx="14597">
                  <c:v>3490.9186450000002</c:v>
                </c:pt>
                <c:pt idx="14598">
                  <c:v>3491.1583989999999</c:v>
                </c:pt>
                <c:pt idx="14599">
                  <c:v>3491.4026399999998</c:v>
                </c:pt>
                <c:pt idx="14600">
                  <c:v>3491.6422130000001</c:v>
                </c:pt>
                <c:pt idx="14601">
                  <c:v>3491.874127</c:v>
                </c:pt>
                <c:pt idx="14602">
                  <c:v>3492.1167620000001</c:v>
                </c:pt>
                <c:pt idx="14603">
                  <c:v>3492.3562630000001</c:v>
                </c:pt>
                <c:pt idx="14604">
                  <c:v>3492.5986579999999</c:v>
                </c:pt>
                <c:pt idx="14605">
                  <c:v>3492.8295859999998</c:v>
                </c:pt>
                <c:pt idx="14606">
                  <c:v>3493.0705939999998</c:v>
                </c:pt>
                <c:pt idx="14607">
                  <c:v>3493.3121110000002</c:v>
                </c:pt>
                <c:pt idx="14608">
                  <c:v>3493.5520379999998</c:v>
                </c:pt>
                <c:pt idx="14609">
                  <c:v>3493.7926229999998</c:v>
                </c:pt>
                <c:pt idx="14610">
                  <c:v>3494.0335260000002</c:v>
                </c:pt>
                <c:pt idx="14611">
                  <c:v>3494.2739040000001</c:v>
                </c:pt>
                <c:pt idx="14612">
                  <c:v>3494.5145830000001</c:v>
                </c:pt>
                <c:pt idx="14613">
                  <c:v>3494.7522589999999</c:v>
                </c:pt>
                <c:pt idx="14614">
                  <c:v>3494.9929649999999</c:v>
                </c:pt>
                <c:pt idx="14615">
                  <c:v>3495.231413</c:v>
                </c:pt>
                <c:pt idx="14616">
                  <c:v>3495.469235</c:v>
                </c:pt>
                <c:pt idx="14617">
                  <c:v>3495.7097749999998</c:v>
                </c:pt>
                <c:pt idx="14618">
                  <c:v>3495.9506179999998</c:v>
                </c:pt>
                <c:pt idx="14619">
                  <c:v>3496.188236</c:v>
                </c:pt>
                <c:pt idx="14620">
                  <c:v>3496.42607</c:v>
                </c:pt>
                <c:pt idx="14621">
                  <c:v>3496.6666530000002</c:v>
                </c:pt>
                <c:pt idx="14622">
                  <c:v>3496.9056369999998</c:v>
                </c:pt>
                <c:pt idx="14623">
                  <c:v>3497.143321</c:v>
                </c:pt>
                <c:pt idx="14624">
                  <c:v>3497.381304</c:v>
                </c:pt>
                <c:pt idx="14625">
                  <c:v>3497.619138</c:v>
                </c:pt>
                <c:pt idx="14626">
                  <c:v>3497.8570770000001</c:v>
                </c:pt>
                <c:pt idx="14627">
                  <c:v>3498.0976460000002</c:v>
                </c:pt>
                <c:pt idx="14628">
                  <c:v>3498.3354250000002</c:v>
                </c:pt>
                <c:pt idx="14629">
                  <c:v>3498.5778449999998</c:v>
                </c:pt>
                <c:pt idx="14630">
                  <c:v>3498.8185830000002</c:v>
                </c:pt>
                <c:pt idx="14631">
                  <c:v>3499.0582509999999</c:v>
                </c:pt>
                <c:pt idx="14632">
                  <c:v>3499.288196</c:v>
                </c:pt>
                <c:pt idx="14633">
                  <c:v>3499.5288890000002</c:v>
                </c:pt>
                <c:pt idx="14634">
                  <c:v>3499.767973</c:v>
                </c:pt>
                <c:pt idx="14635">
                  <c:v>3500.0161750000002</c:v>
                </c:pt>
                <c:pt idx="14636">
                  <c:v>3500.244271</c:v>
                </c:pt>
                <c:pt idx="14637">
                  <c:v>3500.4849519999998</c:v>
                </c:pt>
                <c:pt idx="14638">
                  <c:v>3500.7220269999998</c:v>
                </c:pt>
                <c:pt idx="14639">
                  <c:v>3500.960231</c:v>
                </c:pt>
                <c:pt idx="14640">
                  <c:v>3501.200417</c:v>
                </c:pt>
                <c:pt idx="14641">
                  <c:v>3501.442106</c:v>
                </c:pt>
                <c:pt idx="14642">
                  <c:v>3501.6829969999999</c:v>
                </c:pt>
                <c:pt idx="14643">
                  <c:v>3501.922814</c:v>
                </c:pt>
                <c:pt idx="14644">
                  <c:v>3502.1619559999999</c:v>
                </c:pt>
                <c:pt idx="14645">
                  <c:v>3502.4017279999998</c:v>
                </c:pt>
                <c:pt idx="14646">
                  <c:v>3502.6408000000001</c:v>
                </c:pt>
                <c:pt idx="14647">
                  <c:v>3502.8816120000001</c:v>
                </c:pt>
                <c:pt idx="14648">
                  <c:v>3503.1225669999999</c:v>
                </c:pt>
                <c:pt idx="14649">
                  <c:v>3503.3623499999999</c:v>
                </c:pt>
                <c:pt idx="14650">
                  <c:v>3503.6020020000001</c:v>
                </c:pt>
                <c:pt idx="14651">
                  <c:v>3503.8413030000002</c:v>
                </c:pt>
                <c:pt idx="14652">
                  <c:v>3504.0727430000002</c:v>
                </c:pt>
                <c:pt idx="14653">
                  <c:v>3504.312441</c:v>
                </c:pt>
                <c:pt idx="14654">
                  <c:v>3504.5523410000001</c:v>
                </c:pt>
                <c:pt idx="14655">
                  <c:v>3504.7948879999999</c:v>
                </c:pt>
                <c:pt idx="14656">
                  <c:v>3505.03505</c:v>
                </c:pt>
                <c:pt idx="14657">
                  <c:v>3505.2755809999999</c:v>
                </c:pt>
                <c:pt idx="14658">
                  <c:v>3505.5152939999998</c:v>
                </c:pt>
                <c:pt idx="14659">
                  <c:v>3505.753013</c:v>
                </c:pt>
                <c:pt idx="14660">
                  <c:v>3505.9937930000001</c:v>
                </c:pt>
                <c:pt idx="14661">
                  <c:v>3506.232665</c:v>
                </c:pt>
                <c:pt idx="14662">
                  <c:v>3506.470151</c:v>
                </c:pt>
                <c:pt idx="14663">
                  <c:v>3506.700171</c:v>
                </c:pt>
                <c:pt idx="14664">
                  <c:v>3506.9429500000001</c:v>
                </c:pt>
                <c:pt idx="14665">
                  <c:v>3507.1825749999998</c:v>
                </c:pt>
                <c:pt idx="14666">
                  <c:v>3507.4222770000001</c:v>
                </c:pt>
                <c:pt idx="14667">
                  <c:v>3507.6646900000001</c:v>
                </c:pt>
                <c:pt idx="14668">
                  <c:v>3507.90382</c:v>
                </c:pt>
                <c:pt idx="14669">
                  <c:v>3508.1445570000001</c:v>
                </c:pt>
                <c:pt idx="14670">
                  <c:v>3508.3868790000001</c:v>
                </c:pt>
                <c:pt idx="14671">
                  <c:v>3508.6262710000001</c:v>
                </c:pt>
                <c:pt idx="14672">
                  <c:v>3508.8556669999998</c:v>
                </c:pt>
                <c:pt idx="14673">
                  <c:v>3509.094799</c:v>
                </c:pt>
                <c:pt idx="14674">
                  <c:v>3509.3213879999998</c:v>
                </c:pt>
                <c:pt idx="14675">
                  <c:v>3509.561142</c:v>
                </c:pt>
                <c:pt idx="14676">
                  <c:v>3509.8019089999998</c:v>
                </c:pt>
                <c:pt idx="14677">
                  <c:v>3510.0427880000002</c:v>
                </c:pt>
                <c:pt idx="14678">
                  <c:v>3510.2823659999999</c:v>
                </c:pt>
                <c:pt idx="14679">
                  <c:v>3510.5220370000002</c:v>
                </c:pt>
                <c:pt idx="14680">
                  <c:v>3510.7608420000001</c:v>
                </c:pt>
                <c:pt idx="14681">
                  <c:v>3510.9998639999999</c:v>
                </c:pt>
                <c:pt idx="14682">
                  <c:v>3511.2381479999999</c:v>
                </c:pt>
                <c:pt idx="14683">
                  <c:v>3511.4761159999998</c:v>
                </c:pt>
                <c:pt idx="14684">
                  <c:v>3511.7142480000002</c:v>
                </c:pt>
                <c:pt idx="14685">
                  <c:v>3511.9523640000002</c:v>
                </c:pt>
                <c:pt idx="14686">
                  <c:v>3512.192329</c:v>
                </c:pt>
                <c:pt idx="14687">
                  <c:v>3512.4320910000001</c:v>
                </c:pt>
                <c:pt idx="14688">
                  <c:v>3512.670032</c:v>
                </c:pt>
                <c:pt idx="14689">
                  <c:v>3512.9106339999998</c:v>
                </c:pt>
                <c:pt idx="14690">
                  <c:v>3513.149578</c:v>
                </c:pt>
                <c:pt idx="14691">
                  <c:v>3513.3891239999998</c:v>
                </c:pt>
                <c:pt idx="14692">
                  <c:v>3513.6304049999999</c:v>
                </c:pt>
                <c:pt idx="14693">
                  <c:v>3513.8615599999998</c:v>
                </c:pt>
                <c:pt idx="14694">
                  <c:v>3514.102637</c:v>
                </c:pt>
                <c:pt idx="14695">
                  <c:v>3514.3416090000001</c:v>
                </c:pt>
                <c:pt idx="14696">
                  <c:v>3514.5807589999999</c:v>
                </c:pt>
                <c:pt idx="14697">
                  <c:v>3514.8216819999998</c:v>
                </c:pt>
                <c:pt idx="14698">
                  <c:v>3515.0627490000002</c:v>
                </c:pt>
                <c:pt idx="14699">
                  <c:v>3515.3023469999998</c:v>
                </c:pt>
                <c:pt idx="14700">
                  <c:v>3515.5449990000002</c:v>
                </c:pt>
                <c:pt idx="14701">
                  <c:v>3515.7833049999999</c:v>
                </c:pt>
                <c:pt idx="14702">
                  <c:v>3516.0165529999999</c:v>
                </c:pt>
                <c:pt idx="14703">
                  <c:v>3516.2562600000001</c:v>
                </c:pt>
                <c:pt idx="14704">
                  <c:v>3516.496177</c:v>
                </c:pt>
                <c:pt idx="14705">
                  <c:v>3516.7387199999998</c:v>
                </c:pt>
                <c:pt idx="14706">
                  <c:v>3516.9797079999998</c:v>
                </c:pt>
                <c:pt idx="14707">
                  <c:v>3517.219439</c:v>
                </c:pt>
                <c:pt idx="14708">
                  <c:v>3517.4591420000002</c:v>
                </c:pt>
                <c:pt idx="14709">
                  <c:v>3517.699654</c:v>
                </c:pt>
                <c:pt idx="14710">
                  <c:v>3517.9405409999999</c:v>
                </c:pt>
                <c:pt idx="14711">
                  <c:v>3518.1718099999998</c:v>
                </c:pt>
                <c:pt idx="14712">
                  <c:v>3518.4101230000001</c:v>
                </c:pt>
                <c:pt idx="14713">
                  <c:v>3518.6500599999999</c:v>
                </c:pt>
                <c:pt idx="14714">
                  <c:v>3518.8909699999999</c:v>
                </c:pt>
                <c:pt idx="14715">
                  <c:v>3519.1309630000001</c:v>
                </c:pt>
                <c:pt idx="14716">
                  <c:v>3519.3708969999998</c:v>
                </c:pt>
                <c:pt idx="14717">
                  <c:v>3519.6099250000002</c:v>
                </c:pt>
                <c:pt idx="14718">
                  <c:v>3519.8489719999998</c:v>
                </c:pt>
                <c:pt idx="14719">
                  <c:v>3520.0886719999999</c:v>
                </c:pt>
                <c:pt idx="14720">
                  <c:v>3520.3284130000002</c:v>
                </c:pt>
                <c:pt idx="14721">
                  <c:v>3520.5707520000001</c:v>
                </c:pt>
                <c:pt idx="14722">
                  <c:v>3520.8102749999998</c:v>
                </c:pt>
                <c:pt idx="14723">
                  <c:v>3521.065255</c:v>
                </c:pt>
                <c:pt idx="14724">
                  <c:v>3521.2966449999999</c:v>
                </c:pt>
                <c:pt idx="14725">
                  <c:v>3521.554365</c:v>
                </c:pt>
                <c:pt idx="14726">
                  <c:v>3521.7955919999999</c:v>
                </c:pt>
                <c:pt idx="14727">
                  <c:v>3522.0366650000001</c:v>
                </c:pt>
                <c:pt idx="14728">
                  <c:v>3522.2758450000001</c:v>
                </c:pt>
                <c:pt idx="14729">
                  <c:v>3522.5141119999998</c:v>
                </c:pt>
                <c:pt idx="14730">
                  <c:v>3522.7541259999998</c:v>
                </c:pt>
                <c:pt idx="14731">
                  <c:v>3522.994064</c:v>
                </c:pt>
                <c:pt idx="14732">
                  <c:v>3523.2322880000002</c:v>
                </c:pt>
                <c:pt idx="14733">
                  <c:v>3523.4721209999998</c:v>
                </c:pt>
                <c:pt idx="14734">
                  <c:v>3523.7100919999998</c:v>
                </c:pt>
                <c:pt idx="14735">
                  <c:v>3523.9509859999998</c:v>
                </c:pt>
                <c:pt idx="14736">
                  <c:v>3524.1881320000002</c:v>
                </c:pt>
                <c:pt idx="14737">
                  <c:v>3524.4196200000001</c:v>
                </c:pt>
                <c:pt idx="14738">
                  <c:v>3524.658962</c:v>
                </c:pt>
                <c:pt idx="14739">
                  <c:v>3524.896119</c:v>
                </c:pt>
                <c:pt idx="14740">
                  <c:v>3525.1355840000001</c:v>
                </c:pt>
                <c:pt idx="14741">
                  <c:v>3525.376561</c:v>
                </c:pt>
                <c:pt idx="14742">
                  <c:v>3525.6176770000002</c:v>
                </c:pt>
                <c:pt idx="14743">
                  <c:v>3525.8586190000001</c:v>
                </c:pt>
                <c:pt idx="14744">
                  <c:v>3526.0970480000001</c:v>
                </c:pt>
                <c:pt idx="14745">
                  <c:v>3526.3379169999998</c:v>
                </c:pt>
                <c:pt idx="14746">
                  <c:v>3526.5761539999999</c:v>
                </c:pt>
                <c:pt idx="14747">
                  <c:v>3526.818773</c:v>
                </c:pt>
                <c:pt idx="14748">
                  <c:v>3527.0570539999999</c:v>
                </c:pt>
                <c:pt idx="14749">
                  <c:v>3527.2978870000002</c:v>
                </c:pt>
                <c:pt idx="14750">
                  <c:v>3527.5362909999999</c:v>
                </c:pt>
                <c:pt idx="14751">
                  <c:v>3527.77439</c:v>
                </c:pt>
                <c:pt idx="14752">
                  <c:v>3528.0136809999999</c:v>
                </c:pt>
                <c:pt idx="14753">
                  <c:v>3528.252845</c:v>
                </c:pt>
                <c:pt idx="14754">
                  <c:v>3528.4912880000002</c:v>
                </c:pt>
                <c:pt idx="14755">
                  <c:v>3528.7311679999998</c:v>
                </c:pt>
                <c:pt idx="14756">
                  <c:v>3528.973935</c:v>
                </c:pt>
                <c:pt idx="14757">
                  <c:v>3529.2140220000001</c:v>
                </c:pt>
                <c:pt idx="14758">
                  <c:v>3529.4439539999998</c:v>
                </c:pt>
                <c:pt idx="14759">
                  <c:v>3529.6830960000002</c:v>
                </c:pt>
                <c:pt idx="14760">
                  <c:v>3529.9251869999998</c:v>
                </c:pt>
                <c:pt idx="14761">
                  <c:v>3530.1653350000001</c:v>
                </c:pt>
                <c:pt idx="14762">
                  <c:v>3530.4034489999999</c:v>
                </c:pt>
                <c:pt idx="14763">
                  <c:v>3530.6479009999998</c:v>
                </c:pt>
                <c:pt idx="14764">
                  <c:v>3530.8775649999998</c:v>
                </c:pt>
                <c:pt idx="14765">
                  <c:v>3531.121153</c:v>
                </c:pt>
                <c:pt idx="14766">
                  <c:v>3531.3638329999999</c:v>
                </c:pt>
                <c:pt idx="14767">
                  <c:v>3531.602719</c:v>
                </c:pt>
                <c:pt idx="14768">
                  <c:v>3531.843844</c:v>
                </c:pt>
                <c:pt idx="14769">
                  <c:v>3532.084879</c:v>
                </c:pt>
                <c:pt idx="14770">
                  <c:v>3532.3145319999999</c:v>
                </c:pt>
                <c:pt idx="14771">
                  <c:v>3532.5538160000001</c:v>
                </c:pt>
                <c:pt idx="14772">
                  <c:v>3532.7940429999999</c:v>
                </c:pt>
                <c:pt idx="14773">
                  <c:v>3533.034028</c:v>
                </c:pt>
                <c:pt idx="14774">
                  <c:v>3533.2749760000002</c:v>
                </c:pt>
                <c:pt idx="14775">
                  <c:v>3533.5169030000002</c:v>
                </c:pt>
                <c:pt idx="14776">
                  <c:v>3533.7578199999998</c:v>
                </c:pt>
                <c:pt idx="14777">
                  <c:v>3533.9968309999999</c:v>
                </c:pt>
                <c:pt idx="14778">
                  <c:v>3534.2379289999999</c:v>
                </c:pt>
                <c:pt idx="14779">
                  <c:v>3534.4787879999999</c:v>
                </c:pt>
                <c:pt idx="14780">
                  <c:v>3534.7170630000001</c:v>
                </c:pt>
                <c:pt idx="14781">
                  <c:v>3534.9570359999998</c:v>
                </c:pt>
                <c:pt idx="14782">
                  <c:v>3535.1888640000002</c:v>
                </c:pt>
                <c:pt idx="14783">
                  <c:v>3535.4272550000001</c:v>
                </c:pt>
                <c:pt idx="14784">
                  <c:v>3535.6686079999999</c:v>
                </c:pt>
                <c:pt idx="14785">
                  <c:v>3535.9079489999999</c:v>
                </c:pt>
                <c:pt idx="14786">
                  <c:v>3536.1471139999999</c:v>
                </c:pt>
                <c:pt idx="14787">
                  <c:v>3536.3898690000001</c:v>
                </c:pt>
                <c:pt idx="14788">
                  <c:v>3536.6280080000001</c:v>
                </c:pt>
                <c:pt idx="14789">
                  <c:v>3536.8687909999999</c:v>
                </c:pt>
                <c:pt idx="14790">
                  <c:v>3537.1071689999999</c:v>
                </c:pt>
                <c:pt idx="14791">
                  <c:v>3537.3471669999999</c:v>
                </c:pt>
                <c:pt idx="14792">
                  <c:v>3537.587164</c:v>
                </c:pt>
                <c:pt idx="14793">
                  <c:v>3537.8167579999999</c:v>
                </c:pt>
                <c:pt idx="14794">
                  <c:v>3538.0570830000001</c:v>
                </c:pt>
                <c:pt idx="14795">
                  <c:v>3538.2970780000001</c:v>
                </c:pt>
                <c:pt idx="14796">
                  <c:v>3538.5372160000002</c:v>
                </c:pt>
                <c:pt idx="14797">
                  <c:v>3538.7798990000001</c:v>
                </c:pt>
                <c:pt idx="14798">
                  <c:v>3539.0182</c:v>
                </c:pt>
                <c:pt idx="14799">
                  <c:v>3539.258832</c:v>
                </c:pt>
                <c:pt idx="14800">
                  <c:v>3539.4979149999999</c:v>
                </c:pt>
                <c:pt idx="14801">
                  <c:v>3539.7386980000001</c:v>
                </c:pt>
                <c:pt idx="14802">
                  <c:v>3539.9778160000001</c:v>
                </c:pt>
                <c:pt idx="14803">
                  <c:v>3540.2162950000002</c:v>
                </c:pt>
                <c:pt idx="14804">
                  <c:v>3540.4575369999998</c:v>
                </c:pt>
                <c:pt idx="14805">
                  <c:v>3540.698609</c:v>
                </c:pt>
                <c:pt idx="14806">
                  <c:v>3540.937977</c:v>
                </c:pt>
                <c:pt idx="14807">
                  <c:v>3541.1770540000002</c:v>
                </c:pt>
                <c:pt idx="14808">
                  <c:v>3541.4067719999998</c:v>
                </c:pt>
                <c:pt idx="14809">
                  <c:v>3541.64788</c:v>
                </c:pt>
                <c:pt idx="14810">
                  <c:v>3541.886422</c:v>
                </c:pt>
                <c:pt idx="14811">
                  <c:v>3542.1296830000001</c:v>
                </c:pt>
                <c:pt idx="14812">
                  <c:v>3542.3681470000001</c:v>
                </c:pt>
                <c:pt idx="14813">
                  <c:v>3542.6107860000002</c:v>
                </c:pt>
                <c:pt idx="14814">
                  <c:v>3542.8499839999999</c:v>
                </c:pt>
                <c:pt idx="14815">
                  <c:v>3543.0872800000002</c:v>
                </c:pt>
                <c:pt idx="14816">
                  <c:v>3543.3254360000001</c:v>
                </c:pt>
                <c:pt idx="14817">
                  <c:v>3543.5648369999999</c:v>
                </c:pt>
                <c:pt idx="14818">
                  <c:v>3543.8051209999999</c:v>
                </c:pt>
                <c:pt idx="14819">
                  <c:v>3544.045259</c:v>
                </c:pt>
                <c:pt idx="14820">
                  <c:v>3544.2833679999999</c:v>
                </c:pt>
                <c:pt idx="14821">
                  <c:v>3544.5225799999998</c:v>
                </c:pt>
                <c:pt idx="14822">
                  <c:v>3544.7618480000001</c:v>
                </c:pt>
                <c:pt idx="14823">
                  <c:v>3545.0002420000001</c:v>
                </c:pt>
                <c:pt idx="14824">
                  <c:v>3545.2380790000002</c:v>
                </c:pt>
                <c:pt idx="14825">
                  <c:v>3545.4780510000001</c:v>
                </c:pt>
                <c:pt idx="14826">
                  <c:v>3545.718034</c:v>
                </c:pt>
                <c:pt idx="14827">
                  <c:v>3545.9589420000002</c:v>
                </c:pt>
                <c:pt idx="14828">
                  <c:v>3546.196277</c:v>
                </c:pt>
                <c:pt idx="14829">
                  <c:v>3546.4363269999999</c:v>
                </c:pt>
                <c:pt idx="14830">
                  <c:v>3546.6755990000001</c:v>
                </c:pt>
                <c:pt idx="14831">
                  <c:v>3546.914765</c:v>
                </c:pt>
                <c:pt idx="14832">
                  <c:v>3547.1531530000002</c:v>
                </c:pt>
                <c:pt idx="14833">
                  <c:v>3547.3930999999998</c:v>
                </c:pt>
                <c:pt idx="14834">
                  <c:v>3547.631331</c:v>
                </c:pt>
                <c:pt idx="14835">
                  <c:v>3547.8627769999998</c:v>
                </c:pt>
                <c:pt idx="14836">
                  <c:v>3548.1025599999998</c:v>
                </c:pt>
                <c:pt idx="14837">
                  <c:v>3548.3412239999998</c:v>
                </c:pt>
                <c:pt idx="14838">
                  <c:v>3548.580641</c:v>
                </c:pt>
                <c:pt idx="14839">
                  <c:v>3548.8198229999998</c:v>
                </c:pt>
                <c:pt idx="14840">
                  <c:v>3549.0584170000002</c:v>
                </c:pt>
                <c:pt idx="14841">
                  <c:v>3549.3088619999999</c:v>
                </c:pt>
                <c:pt idx="14842">
                  <c:v>3549.5471320000001</c:v>
                </c:pt>
                <c:pt idx="14843">
                  <c:v>3549.7767509999999</c:v>
                </c:pt>
                <c:pt idx="14844">
                  <c:v>3550.0171489999998</c:v>
                </c:pt>
                <c:pt idx="14845">
                  <c:v>3550.2570529999998</c:v>
                </c:pt>
                <c:pt idx="14846">
                  <c:v>3550.4972499999999</c:v>
                </c:pt>
                <c:pt idx="14847">
                  <c:v>3550.737251</c:v>
                </c:pt>
                <c:pt idx="14848">
                  <c:v>3550.976576</c:v>
                </c:pt>
                <c:pt idx="14849">
                  <c:v>3551.2157659999998</c:v>
                </c:pt>
                <c:pt idx="14850">
                  <c:v>3551.45496</c:v>
                </c:pt>
                <c:pt idx="14851">
                  <c:v>3551.6920260000002</c:v>
                </c:pt>
                <c:pt idx="14852">
                  <c:v>3551.9315409999999</c:v>
                </c:pt>
                <c:pt idx="14853">
                  <c:v>3552.17094</c:v>
                </c:pt>
                <c:pt idx="14854">
                  <c:v>3552.410973</c:v>
                </c:pt>
                <c:pt idx="14855">
                  <c:v>3552.650889</c:v>
                </c:pt>
                <c:pt idx="14856">
                  <c:v>3552.8919460000002</c:v>
                </c:pt>
                <c:pt idx="14857">
                  <c:v>3553.1315500000001</c:v>
                </c:pt>
                <c:pt idx="14858">
                  <c:v>3553.3711199999998</c:v>
                </c:pt>
                <c:pt idx="14859">
                  <c:v>3553.61231</c:v>
                </c:pt>
                <c:pt idx="14860">
                  <c:v>3553.8560149999998</c:v>
                </c:pt>
                <c:pt idx="14861">
                  <c:v>3554.0960879999998</c:v>
                </c:pt>
                <c:pt idx="14862">
                  <c:v>3554.3360309999998</c:v>
                </c:pt>
                <c:pt idx="14863">
                  <c:v>3554.5768069999999</c:v>
                </c:pt>
                <c:pt idx="14864">
                  <c:v>3554.817783</c:v>
                </c:pt>
                <c:pt idx="14865">
                  <c:v>3555.0585930000002</c:v>
                </c:pt>
                <c:pt idx="14866">
                  <c:v>3555.2981599999998</c:v>
                </c:pt>
                <c:pt idx="14867">
                  <c:v>3555.5405500000002</c:v>
                </c:pt>
                <c:pt idx="14868">
                  <c:v>3555.7717200000002</c:v>
                </c:pt>
                <c:pt idx="14869">
                  <c:v>3556.0219269999998</c:v>
                </c:pt>
                <c:pt idx="14870">
                  <c:v>3556.2500610000002</c:v>
                </c:pt>
                <c:pt idx="14871">
                  <c:v>3556.4907480000002</c:v>
                </c:pt>
                <c:pt idx="14872">
                  <c:v>3556.7299309999999</c:v>
                </c:pt>
                <c:pt idx="14873">
                  <c:v>3556.9700189999999</c:v>
                </c:pt>
                <c:pt idx="14874">
                  <c:v>3557.2128309999998</c:v>
                </c:pt>
                <c:pt idx="14875">
                  <c:v>3557.4522919999999</c:v>
                </c:pt>
                <c:pt idx="14876">
                  <c:v>3557.6947540000001</c:v>
                </c:pt>
                <c:pt idx="14877">
                  <c:v>3557.9324019999999</c:v>
                </c:pt>
                <c:pt idx="14878">
                  <c:v>3558.1729610000002</c:v>
                </c:pt>
                <c:pt idx="14879">
                  <c:v>3558.4126809999998</c:v>
                </c:pt>
                <c:pt idx="14880">
                  <c:v>3558.6518959999999</c:v>
                </c:pt>
                <c:pt idx="14881">
                  <c:v>3558.8909549999998</c:v>
                </c:pt>
                <c:pt idx="14882">
                  <c:v>3559.130842</c:v>
                </c:pt>
                <c:pt idx="14883">
                  <c:v>3559.3698260000001</c:v>
                </c:pt>
                <c:pt idx="14884">
                  <c:v>3559.6088249999998</c:v>
                </c:pt>
                <c:pt idx="14885">
                  <c:v>3559.848305</c:v>
                </c:pt>
                <c:pt idx="14886">
                  <c:v>3560.0882120000001</c:v>
                </c:pt>
                <c:pt idx="14887">
                  <c:v>3560.3289610000002</c:v>
                </c:pt>
                <c:pt idx="14888">
                  <c:v>3560.5576369999999</c:v>
                </c:pt>
                <c:pt idx="14889">
                  <c:v>3560.7986230000001</c:v>
                </c:pt>
                <c:pt idx="14890">
                  <c:v>3561.0370229999999</c:v>
                </c:pt>
                <c:pt idx="14891">
                  <c:v>3561.277752</c:v>
                </c:pt>
                <c:pt idx="14892">
                  <c:v>3561.516905</c:v>
                </c:pt>
                <c:pt idx="14893">
                  <c:v>3561.7559689999998</c:v>
                </c:pt>
                <c:pt idx="14894">
                  <c:v>3561.9932749999998</c:v>
                </c:pt>
                <c:pt idx="14895">
                  <c:v>3562.2379580000002</c:v>
                </c:pt>
                <c:pt idx="14896">
                  <c:v>3562.477781</c:v>
                </c:pt>
                <c:pt idx="14897">
                  <c:v>3562.717447</c:v>
                </c:pt>
                <c:pt idx="14898">
                  <c:v>3562.959977</c:v>
                </c:pt>
                <c:pt idx="14899">
                  <c:v>3563.1885349999998</c:v>
                </c:pt>
                <c:pt idx="14900">
                  <c:v>3563.4297259999998</c:v>
                </c:pt>
                <c:pt idx="14901">
                  <c:v>3563.6694400000001</c:v>
                </c:pt>
                <c:pt idx="14902">
                  <c:v>3563.9105690000001</c:v>
                </c:pt>
                <c:pt idx="14903">
                  <c:v>3564.1503550000002</c:v>
                </c:pt>
                <c:pt idx="14904">
                  <c:v>3564.3928759999999</c:v>
                </c:pt>
                <c:pt idx="14905">
                  <c:v>3564.6323689999999</c:v>
                </c:pt>
                <c:pt idx="14906">
                  <c:v>3564.8746540000002</c:v>
                </c:pt>
                <c:pt idx="14907">
                  <c:v>3565.1030609999998</c:v>
                </c:pt>
                <c:pt idx="14908">
                  <c:v>3565.3439880000001</c:v>
                </c:pt>
                <c:pt idx="14909">
                  <c:v>3565.5836220000001</c:v>
                </c:pt>
                <c:pt idx="14910">
                  <c:v>3565.8226570000002</c:v>
                </c:pt>
                <c:pt idx="14911">
                  <c:v>3566.061776</c:v>
                </c:pt>
                <c:pt idx="14912">
                  <c:v>3566.3008239999999</c:v>
                </c:pt>
                <c:pt idx="14913">
                  <c:v>3566.5509820000002</c:v>
                </c:pt>
                <c:pt idx="14914">
                  <c:v>3566.7781230000001</c:v>
                </c:pt>
                <c:pt idx="14915">
                  <c:v>3567.0189089999999</c:v>
                </c:pt>
                <c:pt idx="14916">
                  <c:v>3567.2579569999998</c:v>
                </c:pt>
                <c:pt idx="14917">
                  <c:v>3567.5061740000001</c:v>
                </c:pt>
                <c:pt idx="14918">
                  <c:v>3567.7448690000001</c:v>
                </c:pt>
                <c:pt idx="14919">
                  <c:v>3567.9837510000002</c:v>
                </c:pt>
                <c:pt idx="14920">
                  <c:v>3568.2234199999998</c:v>
                </c:pt>
                <c:pt idx="14921">
                  <c:v>3568.4545680000001</c:v>
                </c:pt>
                <c:pt idx="14922">
                  <c:v>3568.6943510000001</c:v>
                </c:pt>
                <c:pt idx="14923">
                  <c:v>3568.9369620000002</c:v>
                </c:pt>
                <c:pt idx="14924">
                  <c:v>3569.1767530000002</c:v>
                </c:pt>
                <c:pt idx="14925">
                  <c:v>3569.4162900000001</c:v>
                </c:pt>
                <c:pt idx="14926">
                  <c:v>3569.6569290000002</c:v>
                </c:pt>
                <c:pt idx="14927">
                  <c:v>3569.8950279999999</c:v>
                </c:pt>
                <c:pt idx="14928">
                  <c:v>3570.135041</c:v>
                </c:pt>
                <c:pt idx="14929">
                  <c:v>3570.37565</c:v>
                </c:pt>
                <c:pt idx="14930">
                  <c:v>3570.6134069999998</c:v>
                </c:pt>
                <c:pt idx="14931">
                  <c:v>3570.8510200000001</c:v>
                </c:pt>
                <c:pt idx="14932">
                  <c:v>3571.0917559999998</c:v>
                </c:pt>
                <c:pt idx="14933">
                  <c:v>3571.3306680000001</c:v>
                </c:pt>
                <c:pt idx="14934">
                  <c:v>3571.56963</c:v>
                </c:pt>
                <c:pt idx="14935">
                  <c:v>3571.808583</c:v>
                </c:pt>
                <c:pt idx="14936">
                  <c:v>3572.0495639999999</c:v>
                </c:pt>
                <c:pt idx="14937">
                  <c:v>3572.2923660000001</c:v>
                </c:pt>
                <c:pt idx="14938">
                  <c:v>3572.547063</c:v>
                </c:pt>
                <c:pt idx="14939">
                  <c:v>3572.7752340000002</c:v>
                </c:pt>
                <c:pt idx="14940">
                  <c:v>3573.0153770000002</c:v>
                </c:pt>
                <c:pt idx="14941">
                  <c:v>3573.255017</c:v>
                </c:pt>
                <c:pt idx="14942">
                  <c:v>3573.4956579999998</c:v>
                </c:pt>
                <c:pt idx="14943">
                  <c:v>3573.734598</c:v>
                </c:pt>
                <c:pt idx="14944">
                  <c:v>3573.9738139999999</c:v>
                </c:pt>
                <c:pt idx="14945">
                  <c:v>3574.2128929999999</c:v>
                </c:pt>
                <c:pt idx="14946">
                  <c:v>3574.453853</c:v>
                </c:pt>
                <c:pt idx="14947">
                  <c:v>3574.6929030000001</c:v>
                </c:pt>
                <c:pt idx="14948">
                  <c:v>3574.9310930000001</c:v>
                </c:pt>
                <c:pt idx="14949">
                  <c:v>3575.1717669999998</c:v>
                </c:pt>
                <c:pt idx="14950">
                  <c:v>3575.4107899999999</c:v>
                </c:pt>
                <c:pt idx="14951">
                  <c:v>3575.6496459999998</c:v>
                </c:pt>
                <c:pt idx="14952">
                  <c:v>3575.8997220000001</c:v>
                </c:pt>
                <c:pt idx="14953">
                  <c:v>3576.1372660000002</c:v>
                </c:pt>
                <c:pt idx="14954">
                  <c:v>3576.3750460000001</c:v>
                </c:pt>
                <c:pt idx="14955">
                  <c:v>3576.6143069999998</c:v>
                </c:pt>
                <c:pt idx="14956">
                  <c:v>3576.8548059999998</c:v>
                </c:pt>
                <c:pt idx="14957">
                  <c:v>3577.0937279999998</c:v>
                </c:pt>
                <c:pt idx="14958">
                  <c:v>3577.3313360000002</c:v>
                </c:pt>
                <c:pt idx="14959">
                  <c:v>3577.5717690000001</c:v>
                </c:pt>
                <c:pt idx="14960">
                  <c:v>3577.8106969999999</c:v>
                </c:pt>
                <c:pt idx="14961">
                  <c:v>3578.0496899999998</c:v>
                </c:pt>
                <c:pt idx="14962">
                  <c:v>3578.2873970000001</c:v>
                </c:pt>
                <c:pt idx="14963">
                  <c:v>3578.52522</c:v>
                </c:pt>
                <c:pt idx="14964">
                  <c:v>3578.7631350000001</c:v>
                </c:pt>
                <c:pt idx="14965">
                  <c:v>3579.0030099999999</c:v>
                </c:pt>
                <c:pt idx="14966">
                  <c:v>3579.2417139999998</c:v>
                </c:pt>
                <c:pt idx="14967">
                  <c:v>3579.4806910000002</c:v>
                </c:pt>
                <c:pt idx="14968">
                  <c:v>3579.719826</c:v>
                </c:pt>
                <c:pt idx="14969">
                  <c:v>3579.958928</c:v>
                </c:pt>
                <c:pt idx="14970">
                  <c:v>3580.197169</c:v>
                </c:pt>
                <c:pt idx="14971">
                  <c:v>3580.4351529999999</c:v>
                </c:pt>
                <c:pt idx="14972">
                  <c:v>3580.6730889999999</c:v>
                </c:pt>
                <c:pt idx="14973">
                  <c:v>3580.9138210000001</c:v>
                </c:pt>
                <c:pt idx="14974">
                  <c:v>3581.1529190000001</c:v>
                </c:pt>
                <c:pt idx="14975">
                  <c:v>3581.3958200000002</c:v>
                </c:pt>
                <c:pt idx="14976">
                  <c:v>3581.6347289999999</c:v>
                </c:pt>
                <c:pt idx="14977">
                  <c:v>3581.8723960000002</c:v>
                </c:pt>
                <c:pt idx="14978">
                  <c:v>3582.1136390000001</c:v>
                </c:pt>
                <c:pt idx="14979">
                  <c:v>3582.3527389999999</c:v>
                </c:pt>
                <c:pt idx="14980">
                  <c:v>3582.591989</c:v>
                </c:pt>
                <c:pt idx="14981">
                  <c:v>3582.8319470000001</c:v>
                </c:pt>
                <c:pt idx="14982">
                  <c:v>3583.0710389999999</c:v>
                </c:pt>
                <c:pt idx="14983">
                  <c:v>3583.3117320000001</c:v>
                </c:pt>
                <c:pt idx="14984">
                  <c:v>3583.551371</c:v>
                </c:pt>
                <c:pt idx="14985">
                  <c:v>3583.7938260000001</c:v>
                </c:pt>
                <c:pt idx="14986">
                  <c:v>3584.0347149999998</c:v>
                </c:pt>
                <c:pt idx="14987">
                  <c:v>3584.2740520000002</c:v>
                </c:pt>
                <c:pt idx="14988">
                  <c:v>3584.5024370000001</c:v>
                </c:pt>
                <c:pt idx="14989">
                  <c:v>3584.7421399999998</c:v>
                </c:pt>
                <c:pt idx="14990">
                  <c:v>3584.9848149999998</c:v>
                </c:pt>
                <c:pt idx="14991">
                  <c:v>3585.2255620000001</c:v>
                </c:pt>
                <c:pt idx="14992">
                  <c:v>3585.465244</c:v>
                </c:pt>
                <c:pt idx="14993">
                  <c:v>3585.7075989999998</c:v>
                </c:pt>
                <c:pt idx="14994">
                  <c:v>3585.9473309999998</c:v>
                </c:pt>
                <c:pt idx="14995">
                  <c:v>3586.187934</c:v>
                </c:pt>
                <c:pt idx="14996">
                  <c:v>3586.426739</c:v>
                </c:pt>
                <c:pt idx="14997">
                  <c:v>3586.6660000000002</c:v>
                </c:pt>
                <c:pt idx="14998">
                  <c:v>3586.906571</c:v>
                </c:pt>
                <c:pt idx="14999">
                  <c:v>3587.135953</c:v>
                </c:pt>
                <c:pt idx="15000">
                  <c:v>3587.3758309999998</c:v>
                </c:pt>
                <c:pt idx="15001">
                  <c:v>3587.6147380000002</c:v>
                </c:pt>
                <c:pt idx="15002">
                  <c:v>3587.853779</c:v>
                </c:pt>
                <c:pt idx="15003">
                  <c:v>3588.0947489999999</c:v>
                </c:pt>
                <c:pt idx="15004">
                  <c:v>3588.33374</c:v>
                </c:pt>
                <c:pt idx="15005">
                  <c:v>3588.5837259999998</c:v>
                </c:pt>
                <c:pt idx="15006">
                  <c:v>3588.8120730000001</c:v>
                </c:pt>
                <c:pt idx="15007">
                  <c:v>3589.0520110000002</c:v>
                </c:pt>
                <c:pt idx="15008">
                  <c:v>3589.2928189999998</c:v>
                </c:pt>
                <c:pt idx="15009">
                  <c:v>3589.5335810000001</c:v>
                </c:pt>
                <c:pt idx="15010">
                  <c:v>3589.7732980000001</c:v>
                </c:pt>
                <c:pt idx="15011">
                  <c:v>3590.0157730000001</c:v>
                </c:pt>
                <c:pt idx="15012">
                  <c:v>3590.2551400000002</c:v>
                </c:pt>
                <c:pt idx="15013">
                  <c:v>3590.4963729999999</c:v>
                </c:pt>
                <c:pt idx="15014">
                  <c:v>3590.734273</c:v>
                </c:pt>
                <c:pt idx="15015">
                  <c:v>3590.972158</c:v>
                </c:pt>
                <c:pt idx="15016">
                  <c:v>3591.2100310000001</c:v>
                </c:pt>
                <c:pt idx="15017">
                  <c:v>3591.4494239999999</c:v>
                </c:pt>
                <c:pt idx="15018">
                  <c:v>3591.687222</c:v>
                </c:pt>
                <c:pt idx="15019">
                  <c:v>3591.9278389999999</c:v>
                </c:pt>
                <c:pt idx="15020">
                  <c:v>3592.1667619999998</c:v>
                </c:pt>
                <c:pt idx="15021">
                  <c:v>3592.4056249999999</c:v>
                </c:pt>
                <c:pt idx="15022">
                  <c:v>3592.6433609999999</c:v>
                </c:pt>
                <c:pt idx="15023">
                  <c:v>3592.8875929999999</c:v>
                </c:pt>
                <c:pt idx="15024">
                  <c:v>3593.1254359999998</c:v>
                </c:pt>
                <c:pt idx="15025">
                  <c:v>3593.3630750000002</c:v>
                </c:pt>
                <c:pt idx="15026">
                  <c:v>3593.6037110000002</c:v>
                </c:pt>
                <c:pt idx="15027">
                  <c:v>3593.8414240000002</c:v>
                </c:pt>
                <c:pt idx="15028">
                  <c:v>3594.0793870000002</c:v>
                </c:pt>
                <c:pt idx="15029">
                  <c:v>3594.3112719999999</c:v>
                </c:pt>
                <c:pt idx="15030">
                  <c:v>3594.553864</c:v>
                </c:pt>
                <c:pt idx="15031">
                  <c:v>3594.7927719999998</c:v>
                </c:pt>
                <c:pt idx="15032">
                  <c:v>3595.031888</c:v>
                </c:pt>
                <c:pt idx="15033">
                  <c:v>3595.270716</c:v>
                </c:pt>
                <c:pt idx="15034">
                  <c:v>3595.509802</c:v>
                </c:pt>
                <c:pt idx="15035">
                  <c:v>3595.7590110000001</c:v>
                </c:pt>
                <c:pt idx="15036">
                  <c:v>3595.9886040000001</c:v>
                </c:pt>
                <c:pt idx="15037">
                  <c:v>3596.2278430000001</c:v>
                </c:pt>
                <c:pt idx="15038">
                  <c:v>3596.468914</c:v>
                </c:pt>
                <c:pt idx="15039">
                  <c:v>3596.7097910000002</c:v>
                </c:pt>
                <c:pt idx="15040">
                  <c:v>3596.94803</c:v>
                </c:pt>
                <c:pt idx="15041">
                  <c:v>3597.188858</c:v>
                </c:pt>
                <c:pt idx="15042">
                  <c:v>3597.429736</c:v>
                </c:pt>
                <c:pt idx="15043">
                  <c:v>3597.6706349999999</c:v>
                </c:pt>
                <c:pt idx="15044">
                  <c:v>3597.9117839999999</c:v>
                </c:pt>
                <c:pt idx="15045">
                  <c:v>3598.152752</c:v>
                </c:pt>
                <c:pt idx="15046">
                  <c:v>3598.3935489999999</c:v>
                </c:pt>
                <c:pt idx="15047">
                  <c:v>3598.626608</c:v>
                </c:pt>
                <c:pt idx="15048">
                  <c:v>3598.8658540000001</c:v>
                </c:pt>
                <c:pt idx="15049">
                  <c:v>3599.1041919999998</c:v>
                </c:pt>
                <c:pt idx="15050">
                  <c:v>3599.3468859999998</c:v>
                </c:pt>
                <c:pt idx="15051">
                  <c:v>3599.5859949999999</c:v>
                </c:pt>
                <c:pt idx="15052">
                  <c:v>3599.8231420000002</c:v>
                </c:pt>
                <c:pt idx="15053">
                  <c:v>3600.0630030000002</c:v>
                </c:pt>
                <c:pt idx="15054">
                  <c:v>3600.3009999999999</c:v>
                </c:pt>
                <c:pt idx="15055">
                  <c:v>3600.5417769999999</c:v>
                </c:pt>
                <c:pt idx="15056">
                  <c:v>3600.780953</c:v>
                </c:pt>
                <c:pt idx="15057">
                  <c:v>3601.020888</c:v>
                </c:pt>
                <c:pt idx="15058">
                  <c:v>3601.2597999999998</c:v>
                </c:pt>
                <c:pt idx="15059">
                  <c:v>3601.4988659999999</c:v>
                </c:pt>
                <c:pt idx="15060">
                  <c:v>3601.739861</c:v>
                </c:pt>
                <c:pt idx="15061">
                  <c:v>3601.980892</c:v>
                </c:pt>
                <c:pt idx="15062">
                  <c:v>3602.2219260000002</c:v>
                </c:pt>
                <c:pt idx="15063">
                  <c:v>3602.4626029999999</c:v>
                </c:pt>
                <c:pt idx="15064">
                  <c:v>3602.701611</c:v>
                </c:pt>
                <c:pt idx="15065">
                  <c:v>3602.9425639999999</c:v>
                </c:pt>
                <c:pt idx="15066">
                  <c:v>3603.1824419999998</c:v>
                </c:pt>
                <c:pt idx="15067">
                  <c:v>3603.4121570000002</c:v>
                </c:pt>
                <c:pt idx="15068">
                  <c:v>3603.652889</c:v>
                </c:pt>
                <c:pt idx="15069">
                  <c:v>3603.8936600000002</c:v>
                </c:pt>
                <c:pt idx="15070">
                  <c:v>3604.1328429999999</c:v>
                </c:pt>
                <c:pt idx="15071">
                  <c:v>3604.3718279999998</c:v>
                </c:pt>
                <c:pt idx="15072">
                  <c:v>3604.6109379999998</c:v>
                </c:pt>
                <c:pt idx="15073">
                  <c:v>3604.8516829999999</c:v>
                </c:pt>
                <c:pt idx="15074">
                  <c:v>3605.090835</c:v>
                </c:pt>
                <c:pt idx="15075">
                  <c:v>3605.3316620000001</c:v>
                </c:pt>
                <c:pt idx="15076">
                  <c:v>3605.5726169999998</c:v>
                </c:pt>
                <c:pt idx="15077">
                  <c:v>3605.8123559999999</c:v>
                </c:pt>
                <c:pt idx="15078">
                  <c:v>3606.0523360000002</c:v>
                </c:pt>
                <c:pt idx="15079">
                  <c:v>3606.2946619999998</c:v>
                </c:pt>
                <c:pt idx="15080">
                  <c:v>3606.5343600000001</c:v>
                </c:pt>
                <c:pt idx="15081">
                  <c:v>3606.7643579999999</c:v>
                </c:pt>
                <c:pt idx="15082">
                  <c:v>3607.0043369999999</c:v>
                </c:pt>
                <c:pt idx="15083">
                  <c:v>3607.2465590000002</c:v>
                </c:pt>
                <c:pt idx="15084">
                  <c:v>3607.486238</c:v>
                </c:pt>
                <c:pt idx="15085">
                  <c:v>3607.7305550000001</c:v>
                </c:pt>
                <c:pt idx="15086">
                  <c:v>3607.970362</c:v>
                </c:pt>
                <c:pt idx="15087">
                  <c:v>3608.202276</c:v>
                </c:pt>
                <c:pt idx="15088">
                  <c:v>3608.444833</c:v>
                </c:pt>
                <c:pt idx="15089">
                  <c:v>3608.6843869999998</c:v>
                </c:pt>
                <c:pt idx="15090">
                  <c:v>3608.9242599999998</c:v>
                </c:pt>
                <c:pt idx="15091">
                  <c:v>3609.1649029999999</c:v>
                </c:pt>
                <c:pt idx="15092">
                  <c:v>3609.4039469999998</c:v>
                </c:pt>
                <c:pt idx="15093">
                  <c:v>3609.641658</c:v>
                </c:pt>
                <c:pt idx="15094">
                  <c:v>3609.8807459999998</c:v>
                </c:pt>
                <c:pt idx="15095">
                  <c:v>3610.1197480000001</c:v>
                </c:pt>
                <c:pt idx="15096">
                  <c:v>3610.3587950000001</c:v>
                </c:pt>
                <c:pt idx="15097">
                  <c:v>3610.5976660000001</c:v>
                </c:pt>
                <c:pt idx="15098">
                  <c:v>3610.8365290000002</c:v>
                </c:pt>
                <c:pt idx="15099">
                  <c:v>3611.0789890000001</c:v>
                </c:pt>
                <c:pt idx="15100">
                  <c:v>3611.317415</c:v>
                </c:pt>
                <c:pt idx="15101">
                  <c:v>3611.5597699999998</c:v>
                </c:pt>
                <c:pt idx="15102">
                  <c:v>3611.79873</c:v>
                </c:pt>
                <c:pt idx="15103">
                  <c:v>3612.0377389999999</c:v>
                </c:pt>
                <c:pt idx="15104">
                  <c:v>3612.276656</c:v>
                </c:pt>
                <c:pt idx="15105">
                  <c:v>3612.516271</c:v>
                </c:pt>
                <c:pt idx="15106">
                  <c:v>3612.7560159999998</c:v>
                </c:pt>
                <c:pt idx="15107">
                  <c:v>3612.9967379999998</c:v>
                </c:pt>
                <c:pt idx="15108">
                  <c:v>3613.2253730000002</c:v>
                </c:pt>
                <c:pt idx="15109">
                  <c:v>3613.4758390000002</c:v>
                </c:pt>
                <c:pt idx="15110">
                  <c:v>3613.7043079999999</c:v>
                </c:pt>
                <c:pt idx="15111">
                  <c:v>3613.9441550000001</c:v>
                </c:pt>
                <c:pt idx="15112">
                  <c:v>3614.1835489999999</c:v>
                </c:pt>
                <c:pt idx="15113">
                  <c:v>3614.4227369999999</c:v>
                </c:pt>
                <c:pt idx="15114">
                  <c:v>3614.6610879999998</c:v>
                </c:pt>
                <c:pt idx="15115">
                  <c:v>3614.9012640000001</c:v>
                </c:pt>
                <c:pt idx="15116">
                  <c:v>3615.142648</c:v>
                </c:pt>
                <c:pt idx="15117">
                  <c:v>3615.3817989999998</c:v>
                </c:pt>
                <c:pt idx="15118">
                  <c:v>3615.6200859999999</c:v>
                </c:pt>
                <c:pt idx="15119">
                  <c:v>3615.8601410000001</c:v>
                </c:pt>
                <c:pt idx="15120">
                  <c:v>3616.1003260000002</c:v>
                </c:pt>
                <c:pt idx="15121">
                  <c:v>3616.3401779999999</c:v>
                </c:pt>
                <c:pt idx="15122">
                  <c:v>3616.5809450000002</c:v>
                </c:pt>
                <c:pt idx="15123">
                  <c:v>3616.820573</c:v>
                </c:pt>
                <c:pt idx="15124">
                  <c:v>3617.061796</c:v>
                </c:pt>
                <c:pt idx="15125">
                  <c:v>3617.3013249999999</c:v>
                </c:pt>
                <c:pt idx="15126">
                  <c:v>3617.532792</c:v>
                </c:pt>
                <c:pt idx="15127">
                  <c:v>3617.7730649999999</c:v>
                </c:pt>
                <c:pt idx="15128">
                  <c:v>3618.013344</c:v>
                </c:pt>
                <c:pt idx="15129">
                  <c:v>3618.2557579999998</c:v>
                </c:pt>
                <c:pt idx="15130">
                  <c:v>3618.494698</c:v>
                </c:pt>
                <c:pt idx="15131">
                  <c:v>3618.7341700000002</c:v>
                </c:pt>
                <c:pt idx="15132">
                  <c:v>3618.9742289999999</c:v>
                </c:pt>
                <c:pt idx="15133">
                  <c:v>3619.2057930000001</c:v>
                </c:pt>
                <c:pt idx="15134">
                  <c:v>3619.4443080000001</c:v>
                </c:pt>
                <c:pt idx="15135">
                  <c:v>3619.683767</c:v>
                </c:pt>
                <c:pt idx="15136">
                  <c:v>3619.9346860000001</c:v>
                </c:pt>
                <c:pt idx="15137">
                  <c:v>3620.173953</c:v>
                </c:pt>
                <c:pt idx="15138">
                  <c:v>3620.4119430000001</c:v>
                </c:pt>
                <c:pt idx="15139">
                  <c:v>3620.649809</c:v>
                </c:pt>
                <c:pt idx="15140">
                  <c:v>3620.888825</c:v>
                </c:pt>
                <c:pt idx="15141">
                  <c:v>3621.1278170000001</c:v>
                </c:pt>
                <c:pt idx="15142">
                  <c:v>3621.3669749999999</c:v>
                </c:pt>
                <c:pt idx="15143">
                  <c:v>3621.6043330000002</c:v>
                </c:pt>
                <c:pt idx="15144">
                  <c:v>3621.8436649999999</c:v>
                </c:pt>
                <c:pt idx="15145">
                  <c:v>3622.0829359999998</c:v>
                </c:pt>
                <c:pt idx="15146">
                  <c:v>3622.3212130000002</c:v>
                </c:pt>
                <c:pt idx="15147">
                  <c:v>3622.5592590000001</c:v>
                </c:pt>
                <c:pt idx="15148">
                  <c:v>3622.7985480000002</c:v>
                </c:pt>
                <c:pt idx="15149">
                  <c:v>3623.037965</c:v>
                </c:pt>
                <c:pt idx="15150">
                  <c:v>3623.2778990000002</c:v>
                </c:pt>
                <c:pt idx="15151">
                  <c:v>3623.5160529999998</c:v>
                </c:pt>
                <c:pt idx="15152">
                  <c:v>3623.7588660000001</c:v>
                </c:pt>
                <c:pt idx="15153">
                  <c:v>3623.9970520000002</c:v>
                </c:pt>
                <c:pt idx="15154">
                  <c:v>3624.2390260000002</c:v>
                </c:pt>
                <c:pt idx="15155">
                  <c:v>3624.4797050000002</c:v>
                </c:pt>
                <c:pt idx="15156">
                  <c:v>3624.7084089999998</c:v>
                </c:pt>
                <c:pt idx="15157">
                  <c:v>3624.9497449999999</c:v>
                </c:pt>
                <c:pt idx="15158">
                  <c:v>3625.1901539999999</c:v>
                </c:pt>
                <c:pt idx="15159">
                  <c:v>3625.4300840000001</c:v>
                </c:pt>
                <c:pt idx="15160">
                  <c:v>3625.6700139999998</c:v>
                </c:pt>
                <c:pt idx="15161">
                  <c:v>3625.9100119999998</c:v>
                </c:pt>
                <c:pt idx="15162">
                  <c:v>3626.150971</c:v>
                </c:pt>
                <c:pt idx="15163">
                  <c:v>3626.3906919999999</c:v>
                </c:pt>
                <c:pt idx="15164">
                  <c:v>3626.6297079999999</c:v>
                </c:pt>
                <c:pt idx="15165">
                  <c:v>3626.8693790000002</c:v>
                </c:pt>
                <c:pt idx="15166">
                  <c:v>3627.1086850000002</c:v>
                </c:pt>
                <c:pt idx="15167">
                  <c:v>3627.3495560000001</c:v>
                </c:pt>
                <c:pt idx="15168">
                  <c:v>3627.578164</c:v>
                </c:pt>
                <c:pt idx="15169">
                  <c:v>3627.8209740000002</c:v>
                </c:pt>
                <c:pt idx="15170">
                  <c:v>3628.0601409999999</c:v>
                </c:pt>
                <c:pt idx="15171">
                  <c:v>3628.3008930000001</c:v>
                </c:pt>
                <c:pt idx="15172">
                  <c:v>3628.5391020000002</c:v>
                </c:pt>
                <c:pt idx="15173">
                  <c:v>3628.7799500000001</c:v>
                </c:pt>
                <c:pt idx="15174">
                  <c:v>3629.0190579999999</c:v>
                </c:pt>
                <c:pt idx="15175">
                  <c:v>3629.2598480000001</c:v>
                </c:pt>
                <c:pt idx="15176">
                  <c:v>3629.4981069999999</c:v>
                </c:pt>
                <c:pt idx="15177">
                  <c:v>3629.7361559999999</c:v>
                </c:pt>
                <c:pt idx="15178">
                  <c:v>3629.9780150000001</c:v>
                </c:pt>
                <c:pt idx="15179">
                  <c:v>3630.2160220000001</c:v>
                </c:pt>
                <c:pt idx="15180">
                  <c:v>3630.454119</c:v>
                </c:pt>
                <c:pt idx="15181">
                  <c:v>3630.6949</c:v>
                </c:pt>
                <c:pt idx="15182">
                  <c:v>3630.9332610000001</c:v>
                </c:pt>
                <c:pt idx="15183">
                  <c:v>3631.17326</c:v>
                </c:pt>
                <c:pt idx="15184">
                  <c:v>3631.4020529999998</c:v>
                </c:pt>
                <c:pt idx="15185">
                  <c:v>3631.6421230000001</c:v>
                </c:pt>
                <c:pt idx="15186">
                  <c:v>3631.8823050000001</c:v>
                </c:pt>
                <c:pt idx="15187">
                  <c:v>3632.121619</c:v>
                </c:pt>
                <c:pt idx="15188">
                  <c:v>3632.3626680000002</c:v>
                </c:pt>
                <c:pt idx="15189">
                  <c:v>3632.6024379999999</c:v>
                </c:pt>
                <c:pt idx="15190">
                  <c:v>3632.84238</c:v>
                </c:pt>
                <c:pt idx="15191">
                  <c:v>3633.0840750000002</c:v>
                </c:pt>
                <c:pt idx="15192">
                  <c:v>3633.324001</c:v>
                </c:pt>
                <c:pt idx="15193">
                  <c:v>3633.5535629999999</c:v>
                </c:pt>
                <c:pt idx="15194">
                  <c:v>3633.7927589999999</c:v>
                </c:pt>
                <c:pt idx="15195">
                  <c:v>3634.0421409999999</c:v>
                </c:pt>
                <c:pt idx="15196">
                  <c:v>3634.2809569999999</c:v>
                </c:pt>
                <c:pt idx="15197">
                  <c:v>3634.518971</c:v>
                </c:pt>
                <c:pt idx="15198">
                  <c:v>3634.7560920000001</c:v>
                </c:pt>
                <c:pt idx="15199">
                  <c:v>3634.9968560000002</c:v>
                </c:pt>
                <c:pt idx="15200">
                  <c:v>3635.2351119999998</c:v>
                </c:pt>
                <c:pt idx="15201">
                  <c:v>3635.4731529999999</c:v>
                </c:pt>
                <c:pt idx="15202">
                  <c:v>3635.711245</c:v>
                </c:pt>
                <c:pt idx="15203">
                  <c:v>3635.9493480000001</c:v>
                </c:pt>
                <c:pt idx="15204">
                  <c:v>3636.1910349999998</c:v>
                </c:pt>
                <c:pt idx="15205">
                  <c:v>3636.4318440000002</c:v>
                </c:pt>
                <c:pt idx="15206">
                  <c:v>3636.661642</c:v>
                </c:pt>
                <c:pt idx="15207">
                  <c:v>3636.9000609999998</c:v>
                </c:pt>
                <c:pt idx="15208">
                  <c:v>3637.1397080000002</c:v>
                </c:pt>
                <c:pt idx="15209">
                  <c:v>3637.3780809999998</c:v>
                </c:pt>
                <c:pt idx="15210">
                  <c:v>3637.6286230000001</c:v>
                </c:pt>
                <c:pt idx="15211">
                  <c:v>3637.8675659999999</c:v>
                </c:pt>
                <c:pt idx="15212">
                  <c:v>3638.106773</c:v>
                </c:pt>
                <c:pt idx="15213">
                  <c:v>3638.3475739999999</c:v>
                </c:pt>
                <c:pt idx="15214">
                  <c:v>3638.576352</c:v>
                </c:pt>
                <c:pt idx="15215">
                  <c:v>3638.8157890000002</c:v>
                </c:pt>
                <c:pt idx="15216">
                  <c:v>3639.0667010000002</c:v>
                </c:pt>
                <c:pt idx="15217">
                  <c:v>3639.2952610000002</c:v>
                </c:pt>
                <c:pt idx="15218">
                  <c:v>3639.5348300000001</c:v>
                </c:pt>
                <c:pt idx="15219">
                  <c:v>3639.7731899999999</c:v>
                </c:pt>
                <c:pt idx="15220">
                  <c:v>3640.0127750000001</c:v>
                </c:pt>
                <c:pt idx="15221">
                  <c:v>3640.262111</c:v>
                </c:pt>
                <c:pt idx="15222">
                  <c:v>3640.4917759999998</c:v>
                </c:pt>
                <c:pt idx="15223">
                  <c:v>3640.7309679999998</c:v>
                </c:pt>
                <c:pt idx="15224">
                  <c:v>3640.9695499999998</c:v>
                </c:pt>
                <c:pt idx="15225">
                  <c:v>3641.219169</c:v>
                </c:pt>
                <c:pt idx="15226">
                  <c:v>3641.4633640000002</c:v>
                </c:pt>
                <c:pt idx="15227">
                  <c:v>3641.7079330000001</c:v>
                </c:pt>
                <c:pt idx="15228">
                  <c:v>3641.9489720000001</c:v>
                </c:pt>
                <c:pt idx="15229">
                  <c:v>3642.1860489999999</c:v>
                </c:pt>
                <c:pt idx="15230">
                  <c:v>3642.4243430000001</c:v>
                </c:pt>
                <c:pt idx="15231">
                  <c:v>3642.663575</c:v>
                </c:pt>
                <c:pt idx="15232">
                  <c:v>3642.9029190000001</c:v>
                </c:pt>
                <c:pt idx="15233">
                  <c:v>3643.1439439999999</c:v>
                </c:pt>
                <c:pt idx="15234">
                  <c:v>3643.381222</c:v>
                </c:pt>
                <c:pt idx="15235">
                  <c:v>3643.6193870000002</c:v>
                </c:pt>
                <c:pt idx="15236">
                  <c:v>3643.8585899999998</c:v>
                </c:pt>
                <c:pt idx="15237">
                  <c:v>3644.0979280000001</c:v>
                </c:pt>
                <c:pt idx="15238">
                  <c:v>3644.336249</c:v>
                </c:pt>
                <c:pt idx="15239">
                  <c:v>3644.5743849999999</c:v>
                </c:pt>
                <c:pt idx="15240">
                  <c:v>3644.814445</c:v>
                </c:pt>
                <c:pt idx="15241">
                  <c:v>3645.0555479999998</c:v>
                </c:pt>
                <c:pt idx="15242">
                  <c:v>3645.2946010000001</c:v>
                </c:pt>
                <c:pt idx="15243">
                  <c:v>3645.53379</c:v>
                </c:pt>
                <c:pt idx="15244">
                  <c:v>3645.7721099999999</c:v>
                </c:pt>
                <c:pt idx="15245">
                  <c:v>3646.0116819999998</c:v>
                </c:pt>
                <c:pt idx="15246">
                  <c:v>3646.25299</c:v>
                </c:pt>
                <c:pt idx="15247">
                  <c:v>3646.4922029999998</c:v>
                </c:pt>
                <c:pt idx="15248">
                  <c:v>3646.7322469999999</c:v>
                </c:pt>
                <c:pt idx="15249">
                  <c:v>3646.9741869999998</c:v>
                </c:pt>
                <c:pt idx="15250">
                  <c:v>3647.2031750000001</c:v>
                </c:pt>
                <c:pt idx="15251">
                  <c:v>3647.4451909999998</c:v>
                </c:pt>
                <c:pt idx="15252">
                  <c:v>3647.6853379999998</c:v>
                </c:pt>
                <c:pt idx="15253">
                  <c:v>3647.929099</c:v>
                </c:pt>
                <c:pt idx="15254">
                  <c:v>3648.1609210000001</c:v>
                </c:pt>
                <c:pt idx="15255">
                  <c:v>3648.4010659999999</c:v>
                </c:pt>
                <c:pt idx="15256">
                  <c:v>3648.6412559999999</c:v>
                </c:pt>
                <c:pt idx="15257">
                  <c:v>3648.8812680000001</c:v>
                </c:pt>
                <c:pt idx="15258">
                  <c:v>3649.1213830000002</c:v>
                </c:pt>
                <c:pt idx="15259">
                  <c:v>3649.361238</c:v>
                </c:pt>
                <c:pt idx="15260">
                  <c:v>3649.601193</c:v>
                </c:pt>
                <c:pt idx="15261">
                  <c:v>3649.8308790000001</c:v>
                </c:pt>
                <c:pt idx="15262">
                  <c:v>3650.0712469999999</c:v>
                </c:pt>
                <c:pt idx="15263">
                  <c:v>3650.3131400000002</c:v>
                </c:pt>
                <c:pt idx="15264">
                  <c:v>3650.5532010000002</c:v>
                </c:pt>
                <c:pt idx="15265">
                  <c:v>3650.795963</c:v>
                </c:pt>
                <c:pt idx="15266">
                  <c:v>3651.0350469999998</c:v>
                </c:pt>
                <c:pt idx="15267">
                  <c:v>3651.2647149999998</c:v>
                </c:pt>
                <c:pt idx="15268">
                  <c:v>3651.5033069999999</c:v>
                </c:pt>
                <c:pt idx="15269">
                  <c:v>3651.7433299999998</c:v>
                </c:pt>
                <c:pt idx="15270">
                  <c:v>3651.9852380000002</c:v>
                </c:pt>
                <c:pt idx="15271">
                  <c:v>3652.2279720000001</c:v>
                </c:pt>
                <c:pt idx="15272">
                  <c:v>3652.4678410000001</c:v>
                </c:pt>
                <c:pt idx="15273">
                  <c:v>3652.7069940000001</c:v>
                </c:pt>
                <c:pt idx="15274">
                  <c:v>3652.9444349999999</c:v>
                </c:pt>
                <c:pt idx="15275">
                  <c:v>3653.1837759999999</c:v>
                </c:pt>
                <c:pt idx="15276">
                  <c:v>3653.424849</c:v>
                </c:pt>
                <c:pt idx="15277">
                  <c:v>3653.6638079999998</c:v>
                </c:pt>
                <c:pt idx="15278">
                  <c:v>3653.9040070000001</c:v>
                </c:pt>
                <c:pt idx="15279">
                  <c:v>3654.144894</c:v>
                </c:pt>
                <c:pt idx="15280">
                  <c:v>3654.3747010000002</c:v>
                </c:pt>
                <c:pt idx="15281">
                  <c:v>3654.6139029999999</c:v>
                </c:pt>
                <c:pt idx="15282">
                  <c:v>3654.8632910000001</c:v>
                </c:pt>
                <c:pt idx="15283">
                  <c:v>3655.0948159999998</c:v>
                </c:pt>
                <c:pt idx="15284">
                  <c:v>3655.3339059999998</c:v>
                </c:pt>
                <c:pt idx="15285">
                  <c:v>3655.5729470000001</c:v>
                </c:pt>
                <c:pt idx="15286">
                  <c:v>3655.8126790000001</c:v>
                </c:pt>
                <c:pt idx="15287">
                  <c:v>3656.0523710000002</c:v>
                </c:pt>
                <c:pt idx="15288">
                  <c:v>3656.2965880000002</c:v>
                </c:pt>
                <c:pt idx="15289">
                  <c:v>3656.5362239999999</c:v>
                </c:pt>
                <c:pt idx="15290">
                  <c:v>3656.776848</c:v>
                </c:pt>
                <c:pt idx="15291">
                  <c:v>3657.0164030000001</c:v>
                </c:pt>
                <c:pt idx="15292">
                  <c:v>3657.2568120000001</c:v>
                </c:pt>
                <c:pt idx="15293">
                  <c:v>3657.4955719999998</c:v>
                </c:pt>
                <c:pt idx="15294">
                  <c:v>3657.7351239999998</c:v>
                </c:pt>
                <c:pt idx="15295">
                  <c:v>3657.96326</c:v>
                </c:pt>
                <c:pt idx="15296">
                  <c:v>3658.205156</c:v>
                </c:pt>
                <c:pt idx="15297">
                  <c:v>3658.4450430000002</c:v>
                </c:pt>
                <c:pt idx="15298">
                  <c:v>3658.6859049999998</c:v>
                </c:pt>
                <c:pt idx="15299">
                  <c:v>3658.92677</c:v>
                </c:pt>
                <c:pt idx="15300">
                  <c:v>3659.1676349999998</c:v>
                </c:pt>
                <c:pt idx="15301">
                  <c:v>3659.4070919999999</c:v>
                </c:pt>
                <c:pt idx="15302">
                  <c:v>3659.6483680000001</c:v>
                </c:pt>
                <c:pt idx="15303">
                  <c:v>3659.8783579999999</c:v>
                </c:pt>
                <c:pt idx="15304">
                  <c:v>3660.116407</c:v>
                </c:pt>
                <c:pt idx="15305">
                  <c:v>3660.3541209999999</c:v>
                </c:pt>
                <c:pt idx="15306">
                  <c:v>3660.603079</c:v>
                </c:pt>
                <c:pt idx="15307">
                  <c:v>3660.831447</c:v>
                </c:pt>
                <c:pt idx="15308">
                  <c:v>3661.0728140000001</c:v>
                </c:pt>
                <c:pt idx="15309">
                  <c:v>3661.3138090000002</c:v>
                </c:pt>
                <c:pt idx="15310">
                  <c:v>3661.5547799999999</c:v>
                </c:pt>
                <c:pt idx="15311">
                  <c:v>3661.7955419999998</c:v>
                </c:pt>
                <c:pt idx="15312">
                  <c:v>3662.0371949999999</c:v>
                </c:pt>
                <c:pt idx="15313">
                  <c:v>3662.2777000000001</c:v>
                </c:pt>
                <c:pt idx="15314">
                  <c:v>3662.5185299999998</c:v>
                </c:pt>
                <c:pt idx="15315">
                  <c:v>3662.756347</c:v>
                </c:pt>
                <c:pt idx="15316">
                  <c:v>3662.9961720000001</c:v>
                </c:pt>
                <c:pt idx="15317">
                  <c:v>3663.2258160000001</c:v>
                </c:pt>
                <c:pt idx="15318">
                  <c:v>3663.4753380000002</c:v>
                </c:pt>
                <c:pt idx="15319">
                  <c:v>3663.7053740000001</c:v>
                </c:pt>
                <c:pt idx="15320">
                  <c:v>3663.9454409999998</c:v>
                </c:pt>
                <c:pt idx="15321">
                  <c:v>3664.1870250000002</c:v>
                </c:pt>
                <c:pt idx="15322">
                  <c:v>3664.4250809999999</c:v>
                </c:pt>
                <c:pt idx="15323">
                  <c:v>3664.6658339999999</c:v>
                </c:pt>
                <c:pt idx="15324">
                  <c:v>3664.9040540000001</c:v>
                </c:pt>
                <c:pt idx="15325">
                  <c:v>3665.1447870000002</c:v>
                </c:pt>
                <c:pt idx="15326">
                  <c:v>3665.3838049999999</c:v>
                </c:pt>
                <c:pt idx="15327">
                  <c:v>3665.6228599999999</c:v>
                </c:pt>
                <c:pt idx="15328">
                  <c:v>3665.8610699999999</c:v>
                </c:pt>
                <c:pt idx="15329">
                  <c:v>3666.1010249999999</c:v>
                </c:pt>
                <c:pt idx="15330">
                  <c:v>3666.3390800000002</c:v>
                </c:pt>
                <c:pt idx="15331">
                  <c:v>3666.5796580000001</c:v>
                </c:pt>
                <c:pt idx="15332">
                  <c:v>3666.8192589999999</c:v>
                </c:pt>
                <c:pt idx="15333">
                  <c:v>3667.0617120000002</c:v>
                </c:pt>
                <c:pt idx="15334">
                  <c:v>3667.3011280000001</c:v>
                </c:pt>
                <c:pt idx="15335">
                  <c:v>3667.531125</c:v>
                </c:pt>
                <c:pt idx="15336">
                  <c:v>3667.7711060000001</c:v>
                </c:pt>
                <c:pt idx="15337">
                  <c:v>3668.0119239999999</c:v>
                </c:pt>
                <c:pt idx="15338">
                  <c:v>3668.250888</c:v>
                </c:pt>
                <c:pt idx="15339">
                  <c:v>3668.4898819999999</c:v>
                </c:pt>
                <c:pt idx="15340">
                  <c:v>3668.7280040000001</c:v>
                </c:pt>
                <c:pt idx="15341">
                  <c:v>3668.9688769999998</c:v>
                </c:pt>
                <c:pt idx="15342">
                  <c:v>3669.2097520000002</c:v>
                </c:pt>
                <c:pt idx="15343">
                  <c:v>3669.4493320000001</c:v>
                </c:pt>
                <c:pt idx="15344">
                  <c:v>3669.691816</c:v>
                </c:pt>
                <c:pt idx="15345">
                  <c:v>3669.9325570000001</c:v>
                </c:pt>
                <c:pt idx="15346">
                  <c:v>3670.1722829999999</c:v>
                </c:pt>
                <c:pt idx="15347">
                  <c:v>3670.4023219999999</c:v>
                </c:pt>
                <c:pt idx="15348">
                  <c:v>3670.6466639999999</c:v>
                </c:pt>
                <c:pt idx="15349">
                  <c:v>3670.886172</c:v>
                </c:pt>
                <c:pt idx="15350">
                  <c:v>3671.1288049999998</c:v>
                </c:pt>
                <c:pt idx="15351">
                  <c:v>3671.3684090000002</c:v>
                </c:pt>
                <c:pt idx="15352">
                  <c:v>3671.60628</c:v>
                </c:pt>
                <c:pt idx="15353">
                  <c:v>3671.8364430000001</c:v>
                </c:pt>
                <c:pt idx="15354">
                  <c:v>3672.0775530000001</c:v>
                </c:pt>
                <c:pt idx="15355">
                  <c:v>3672.3173670000001</c:v>
                </c:pt>
                <c:pt idx="15356">
                  <c:v>3672.557241</c:v>
                </c:pt>
                <c:pt idx="15357">
                  <c:v>3672.7997810000002</c:v>
                </c:pt>
                <c:pt idx="15358">
                  <c:v>3673.0394270000002</c:v>
                </c:pt>
                <c:pt idx="15359">
                  <c:v>3673.2711260000001</c:v>
                </c:pt>
                <c:pt idx="15360">
                  <c:v>3673.5110220000001</c:v>
                </c:pt>
                <c:pt idx="15361">
                  <c:v>3673.751679</c:v>
                </c:pt>
                <c:pt idx="15362">
                  <c:v>3673.9913919999999</c:v>
                </c:pt>
                <c:pt idx="15363">
                  <c:v>3674.2330700000002</c:v>
                </c:pt>
                <c:pt idx="15364">
                  <c:v>3674.473829</c:v>
                </c:pt>
                <c:pt idx="15365">
                  <c:v>3674.7131880000002</c:v>
                </c:pt>
                <c:pt idx="15366">
                  <c:v>3674.9555380000002</c:v>
                </c:pt>
                <c:pt idx="15367">
                  <c:v>3675.1865849999999</c:v>
                </c:pt>
                <c:pt idx="15368">
                  <c:v>3675.4263780000001</c:v>
                </c:pt>
                <c:pt idx="15369">
                  <c:v>3675.6687740000002</c:v>
                </c:pt>
                <c:pt idx="15370">
                  <c:v>3675.9096509999999</c:v>
                </c:pt>
                <c:pt idx="15371">
                  <c:v>3676.1492320000002</c:v>
                </c:pt>
                <c:pt idx="15372">
                  <c:v>3676.3916730000001</c:v>
                </c:pt>
                <c:pt idx="15373">
                  <c:v>3676.629191</c:v>
                </c:pt>
                <c:pt idx="15374">
                  <c:v>3676.859242</c:v>
                </c:pt>
                <c:pt idx="15375">
                  <c:v>3677.1019449999999</c:v>
                </c:pt>
                <c:pt idx="15376">
                  <c:v>3677.341711</c:v>
                </c:pt>
                <c:pt idx="15377">
                  <c:v>3677.5814110000001</c:v>
                </c:pt>
                <c:pt idx="15378">
                  <c:v>3677.8212920000001</c:v>
                </c:pt>
                <c:pt idx="15379">
                  <c:v>3678.0610529999999</c:v>
                </c:pt>
                <c:pt idx="15380">
                  <c:v>3678.3004230000001</c:v>
                </c:pt>
                <c:pt idx="15381">
                  <c:v>3678.5426969999999</c:v>
                </c:pt>
                <c:pt idx="15382">
                  <c:v>3678.7711850000001</c:v>
                </c:pt>
                <c:pt idx="15383">
                  <c:v>3679.013989</c:v>
                </c:pt>
                <c:pt idx="15384">
                  <c:v>3679.2537579999998</c:v>
                </c:pt>
                <c:pt idx="15385">
                  <c:v>3679.4926150000001</c:v>
                </c:pt>
                <c:pt idx="15386">
                  <c:v>3679.7322450000001</c:v>
                </c:pt>
                <c:pt idx="15387">
                  <c:v>3679.9748789999999</c:v>
                </c:pt>
                <c:pt idx="15388">
                  <c:v>3680.2156989999999</c:v>
                </c:pt>
                <c:pt idx="15389">
                  <c:v>3680.4550469999999</c:v>
                </c:pt>
                <c:pt idx="15390">
                  <c:v>3680.694442</c:v>
                </c:pt>
                <c:pt idx="15391">
                  <c:v>3680.9256820000001</c:v>
                </c:pt>
                <c:pt idx="15392">
                  <c:v>3681.1648270000001</c:v>
                </c:pt>
                <c:pt idx="15393">
                  <c:v>3681.4140600000001</c:v>
                </c:pt>
                <c:pt idx="15394">
                  <c:v>3681.6423340000001</c:v>
                </c:pt>
                <c:pt idx="15395">
                  <c:v>3681.882102</c:v>
                </c:pt>
                <c:pt idx="15396">
                  <c:v>3682.1202800000001</c:v>
                </c:pt>
                <c:pt idx="15397">
                  <c:v>3682.3628659999999</c:v>
                </c:pt>
                <c:pt idx="15398">
                  <c:v>3682.6010430000001</c:v>
                </c:pt>
                <c:pt idx="15399">
                  <c:v>3682.841801</c:v>
                </c:pt>
                <c:pt idx="15400">
                  <c:v>3683.0800629999999</c:v>
                </c:pt>
                <c:pt idx="15401">
                  <c:v>3683.3207809999999</c:v>
                </c:pt>
                <c:pt idx="15402">
                  <c:v>3683.5616460000001</c:v>
                </c:pt>
                <c:pt idx="15403">
                  <c:v>3683.8011839999999</c:v>
                </c:pt>
                <c:pt idx="15404">
                  <c:v>3684.0437879999999</c:v>
                </c:pt>
                <c:pt idx="15405">
                  <c:v>3684.2831590000001</c:v>
                </c:pt>
                <c:pt idx="15406">
                  <c:v>3684.5237619999998</c:v>
                </c:pt>
                <c:pt idx="15407">
                  <c:v>3684.7613040000001</c:v>
                </c:pt>
                <c:pt idx="15408">
                  <c:v>3685.0018989999999</c:v>
                </c:pt>
                <c:pt idx="15409">
                  <c:v>3685.2392460000001</c:v>
                </c:pt>
                <c:pt idx="15410">
                  <c:v>3685.4797779999999</c:v>
                </c:pt>
                <c:pt idx="15411">
                  <c:v>3685.7192340000001</c:v>
                </c:pt>
                <c:pt idx="15412">
                  <c:v>3685.9487340000001</c:v>
                </c:pt>
                <c:pt idx="15413">
                  <c:v>3686.1989520000002</c:v>
                </c:pt>
                <c:pt idx="15414">
                  <c:v>3686.4262629999998</c:v>
                </c:pt>
                <c:pt idx="15415">
                  <c:v>3686.6668890000001</c:v>
                </c:pt>
                <c:pt idx="15416">
                  <c:v>3686.9051850000001</c:v>
                </c:pt>
                <c:pt idx="15417">
                  <c:v>3687.1433849999999</c:v>
                </c:pt>
                <c:pt idx="15418">
                  <c:v>3687.3707850000001</c:v>
                </c:pt>
                <c:pt idx="15419">
                  <c:v>3687.6097650000002</c:v>
                </c:pt>
                <c:pt idx="15420">
                  <c:v>3687.848806</c:v>
                </c:pt>
                <c:pt idx="15421">
                  <c:v>3688.0879340000001</c:v>
                </c:pt>
                <c:pt idx="15422">
                  <c:v>3688.3269580000001</c:v>
                </c:pt>
                <c:pt idx="15423">
                  <c:v>3688.5648030000002</c:v>
                </c:pt>
                <c:pt idx="15424">
                  <c:v>3688.814942</c:v>
                </c:pt>
                <c:pt idx="15425">
                  <c:v>3689.0422579999999</c:v>
                </c:pt>
                <c:pt idx="15426">
                  <c:v>3689.2847360000001</c:v>
                </c:pt>
                <c:pt idx="15427">
                  <c:v>3689.5224050000002</c:v>
                </c:pt>
                <c:pt idx="15428">
                  <c:v>3689.7667449999999</c:v>
                </c:pt>
                <c:pt idx="15429">
                  <c:v>3690.005666</c:v>
                </c:pt>
                <c:pt idx="15430">
                  <c:v>3690.2433890000002</c:v>
                </c:pt>
                <c:pt idx="15431">
                  <c:v>3690.483158</c:v>
                </c:pt>
                <c:pt idx="15432">
                  <c:v>3690.7239020000002</c:v>
                </c:pt>
                <c:pt idx="15433">
                  <c:v>3690.9646590000002</c:v>
                </c:pt>
                <c:pt idx="15434">
                  <c:v>3691.2037650000002</c:v>
                </c:pt>
                <c:pt idx="15435">
                  <c:v>3691.4425500000002</c:v>
                </c:pt>
                <c:pt idx="15436">
                  <c:v>3691.68217</c:v>
                </c:pt>
                <c:pt idx="15437">
                  <c:v>3691.9245609999998</c:v>
                </c:pt>
                <c:pt idx="15438">
                  <c:v>3692.1640710000001</c:v>
                </c:pt>
                <c:pt idx="15439">
                  <c:v>3692.4045470000001</c:v>
                </c:pt>
                <c:pt idx="15440">
                  <c:v>3692.633073</c:v>
                </c:pt>
                <c:pt idx="15441">
                  <c:v>3692.88211</c:v>
                </c:pt>
                <c:pt idx="15442">
                  <c:v>3693.1122489999998</c:v>
                </c:pt>
                <c:pt idx="15443">
                  <c:v>3693.3529509999998</c:v>
                </c:pt>
                <c:pt idx="15444">
                  <c:v>3693.5900280000001</c:v>
                </c:pt>
                <c:pt idx="15445">
                  <c:v>3693.830899</c:v>
                </c:pt>
                <c:pt idx="15446">
                  <c:v>3694.0693540000002</c:v>
                </c:pt>
                <c:pt idx="15447">
                  <c:v>3694.3091429999999</c:v>
                </c:pt>
                <c:pt idx="15448">
                  <c:v>3694.549982</c:v>
                </c:pt>
                <c:pt idx="15449">
                  <c:v>3694.7896489999998</c:v>
                </c:pt>
                <c:pt idx="15450">
                  <c:v>3695.0288740000001</c:v>
                </c:pt>
                <c:pt idx="15451">
                  <c:v>3695.2684469999999</c:v>
                </c:pt>
                <c:pt idx="15452">
                  <c:v>3695.507548</c:v>
                </c:pt>
                <c:pt idx="15453">
                  <c:v>3695.7473030000001</c:v>
                </c:pt>
                <c:pt idx="15454">
                  <c:v>3695.9806659999999</c:v>
                </c:pt>
                <c:pt idx="15455">
                  <c:v>3696.2217310000001</c:v>
                </c:pt>
                <c:pt idx="15456">
                  <c:v>3696.4601130000001</c:v>
                </c:pt>
                <c:pt idx="15457">
                  <c:v>3696.7000309999999</c:v>
                </c:pt>
                <c:pt idx="15458">
                  <c:v>3696.940188</c:v>
                </c:pt>
                <c:pt idx="15459">
                  <c:v>3697.1802459999999</c:v>
                </c:pt>
                <c:pt idx="15460">
                  <c:v>3697.4202930000001</c:v>
                </c:pt>
                <c:pt idx="15461">
                  <c:v>3697.6609790000002</c:v>
                </c:pt>
                <c:pt idx="15462">
                  <c:v>3697.9008589999999</c:v>
                </c:pt>
                <c:pt idx="15463">
                  <c:v>3698.1415630000001</c:v>
                </c:pt>
                <c:pt idx="15464">
                  <c:v>3698.3812760000001</c:v>
                </c:pt>
                <c:pt idx="15465">
                  <c:v>3698.6113690000002</c:v>
                </c:pt>
                <c:pt idx="15466">
                  <c:v>3698.8506349999998</c:v>
                </c:pt>
                <c:pt idx="15467">
                  <c:v>3699.0898430000002</c:v>
                </c:pt>
                <c:pt idx="15468">
                  <c:v>3699.3289650000002</c:v>
                </c:pt>
                <c:pt idx="15469">
                  <c:v>3699.5771100000002</c:v>
                </c:pt>
                <c:pt idx="15470">
                  <c:v>3699.8050669999998</c:v>
                </c:pt>
                <c:pt idx="15471">
                  <c:v>3700.045615</c:v>
                </c:pt>
                <c:pt idx="15472">
                  <c:v>3700.2955969999998</c:v>
                </c:pt>
                <c:pt idx="15473">
                  <c:v>3700.5348730000001</c:v>
                </c:pt>
                <c:pt idx="15474">
                  <c:v>3700.7632060000001</c:v>
                </c:pt>
                <c:pt idx="15475">
                  <c:v>3701.0031730000001</c:v>
                </c:pt>
                <c:pt idx="15476">
                  <c:v>3701.244385</c:v>
                </c:pt>
                <c:pt idx="15477">
                  <c:v>3701.4867730000001</c:v>
                </c:pt>
                <c:pt idx="15478">
                  <c:v>3701.727539</c:v>
                </c:pt>
                <c:pt idx="15479">
                  <c:v>3701.9671490000001</c:v>
                </c:pt>
                <c:pt idx="15480">
                  <c:v>3702.20966</c:v>
                </c:pt>
                <c:pt idx="15481">
                  <c:v>3702.4473440000002</c:v>
                </c:pt>
                <c:pt idx="15482">
                  <c:v>3702.6879309999999</c:v>
                </c:pt>
                <c:pt idx="15483">
                  <c:v>3702.916369</c:v>
                </c:pt>
                <c:pt idx="15484">
                  <c:v>3703.1556580000001</c:v>
                </c:pt>
                <c:pt idx="15485">
                  <c:v>3703.3829679999999</c:v>
                </c:pt>
                <c:pt idx="15486">
                  <c:v>3703.620966</c:v>
                </c:pt>
                <c:pt idx="15487">
                  <c:v>3703.8589419999998</c:v>
                </c:pt>
                <c:pt idx="15488">
                  <c:v>3704.096102</c:v>
                </c:pt>
                <c:pt idx="15489">
                  <c:v>3704.3367069999999</c:v>
                </c:pt>
                <c:pt idx="15490">
                  <c:v>3704.5758449999998</c:v>
                </c:pt>
                <c:pt idx="15491">
                  <c:v>3704.8147789999998</c:v>
                </c:pt>
                <c:pt idx="15492">
                  <c:v>3705.0530140000001</c:v>
                </c:pt>
                <c:pt idx="15493">
                  <c:v>3705.2944080000002</c:v>
                </c:pt>
                <c:pt idx="15494">
                  <c:v>3705.5342740000001</c:v>
                </c:pt>
                <c:pt idx="15495">
                  <c:v>3705.776836</c:v>
                </c:pt>
                <c:pt idx="15496">
                  <c:v>3706.0150239999998</c:v>
                </c:pt>
                <c:pt idx="15497">
                  <c:v>3706.2544039999998</c:v>
                </c:pt>
                <c:pt idx="15498">
                  <c:v>3706.4966920000002</c:v>
                </c:pt>
                <c:pt idx="15499">
                  <c:v>3706.736112</c:v>
                </c:pt>
                <c:pt idx="15500">
                  <c:v>3706.9657360000001</c:v>
                </c:pt>
                <c:pt idx="15501">
                  <c:v>3707.206733</c:v>
                </c:pt>
                <c:pt idx="15502">
                  <c:v>3707.4476260000001</c:v>
                </c:pt>
                <c:pt idx="15503">
                  <c:v>3707.6872320000002</c:v>
                </c:pt>
                <c:pt idx="15504">
                  <c:v>3707.9299209999999</c:v>
                </c:pt>
                <c:pt idx="15505">
                  <c:v>3708.1708619999999</c:v>
                </c:pt>
                <c:pt idx="15506">
                  <c:v>3708.411744</c:v>
                </c:pt>
                <c:pt idx="15507">
                  <c:v>3708.6512739999998</c:v>
                </c:pt>
                <c:pt idx="15508">
                  <c:v>3708.8919380000002</c:v>
                </c:pt>
                <c:pt idx="15509">
                  <c:v>3709.1223559999999</c:v>
                </c:pt>
                <c:pt idx="15510">
                  <c:v>3709.361578</c:v>
                </c:pt>
                <c:pt idx="15511">
                  <c:v>3709.5993990000002</c:v>
                </c:pt>
                <c:pt idx="15512">
                  <c:v>3709.8495889999999</c:v>
                </c:pt>
                <c:pt idx="15513">
                  <c:v>3710.08718</c:v>
                </c:pt>
                <c:pt idx="15514">
                  <c:v>3710.3174090000002</c:v>
                </c:pt>
                <c:pt idx="15515">
                  <c:v>3710.5590780000002</c:v>
                </c:pt>
                <c:pt idx="15516">
                  <c:v>3710.7991550000002</c:v>
                </c:pt>
                <c:pt idx="15517">
                  <c:v>3711.039139</c:v>
                </c:pt>
                <c:pt idx="15518">
                  <c:v>3711.279814</c:v>
                </c:pt>
                <c:pt idx="15519">
                  <c:v>3711.5189270000001</c:v>
                </c:pt>
                <c:pt idx="15520">
                  <c:v>3711.7571250000001</c:v>
                </c:pt>
                <c:pt idx="15521">
                  <c:v>3711.9971759999999</c:v>
                </c:pt>
                <c:pt idx="15522">
                  <c:v>3712.237271</c:v>
                </c:pt>
                <c:pt idx="15523">
                  <c:v>3712.4779149999999</c:v>
                </c:pt>
                <c:pt idx="15524">
                  <c:v>3712.7189159999998</c:v>
                </c:pt>
                <c:pt idx="15525">
                  <c:v>3712.9487349999999</c:v>
                </c:pt>
                <c:pt idx="15526">
                  <c:v>3713.1873000000001</c:v>
                </c:pt>
                <c:pt idx="15527">
                  <c:v>3713.4274180000002</c:v>
                </c:pt>
                <c:pt idx="15528">
                  <c:v>3713.6669010000001</c:v>
                </c:pt>
                <c:pt idx="15529">
                  <c:v>3713.9072999999999</c:v>
                </c:pt>
                <c:pt idx="15530">
                  <c:v>3714.1488049999998</c:v>
                </c:pt>
                <c:pt idx="15531">
                  <c:v>3714.3899500000002</c:v>
                </c:pt>
                <c:pt idx="15532">
                  <c:v>3714.6298689999999</c:v>
                </c:pt>
                <c:pt idx="15533">
                  <c:v>3714.8726470000001</c:v>
                </c:pt>
                <c:pt idx="15534">
                  <c:v>3715.1117519999998</c:v>
                </c:pt>
                <c:pt idx="15535">
                  <c:v>3715.3514129999999</c:v>
                </c:pt>
                <c:pt idx="15536">
                  <c:v>3715.5800760000002</c:v>
                </c:pt>
                <c:pt idx="15537">
                  <c:v>3715.8201880000001</c:v>
                </c:pt>
                <c:pt idx="15538">
                  <c:v>3716.0597979999998</c:v>
                </c:pt>
                <c:pt idx="15539">
                  <c:v>3716.2980790000001</c:v>
                </c:pt>
                <c:pt idx="15540">
                  <c:v>3716.538376</c:v>
                </c:pt>
                <c:pt idx="15541">
                  <c:v>3716.7782830000001</c:v>
                </c:pt>
                <c:pt idx="15542">
                  <c:v>3717.0164239999999</c:v>
                </c:pt>
                <c:pt idx="15543">
                  <c:v>3717.2562760000001</c:v>
                </c:pt>
                <c:pt idx="15544">
                  <c:v>3717.495754</c:v>
                </c:pt>
                <c:pt idx="15545">
                  <c:v>3717.7340300000001</c:v>
                </c:pt>
                <c:pt idx="15546">
                  <c:v>3717.9735310000001</c:v>
                </c:pt>
                <c:pt idx="15547">
                  <c:v>3718.212767</c:v>
                </c:pt>
                <c:pt idx="15548">
                  <c:v>3718.4510489999998</c:v>
                </c:pt>
                <c:pt idx="15549">
                  <c:v>3718.6919200000002</c:v>
                </c:pt>
                <c:pt idx="15550">
                  <c:v>3718.9322689999999</c:v>
                </c:pt>
                <c:pt idx="15551">
                  <c:v>3719.171613</c:v>
                </c:pt>
                <c:pt idx="15552">
                  <c:v>3719.4109250000001</c:v>
                </c:pt>
                <c:pt idx="15553">
                  <c:v>3719.6510410000001</c:v>
                </c:pt>
                <c:pt idx="15554">
                  <c:v>3719.8910989999999</c:v>
                </c:pt>
                <c:pt idx="15555">
                  <c:v>3720.1319939999998</c:v>
                </c:pt>
                <c:pt idx="15556">
                  <c:v>3720.3718020000001</c:v>
                </c:pt>
                <c:pt idx="15557">
                  <c:v>3720.6106880000002</c:v>
                </c:pt>
                <c:pt idx="15558">
                  <c:v>3720.8516079999999</c:v>
                </c:pt>
                <c:pt idx="15559">
                  <c:v>3721.0907430000002</c:v>
                </c:pt>
                <c:pt idx="15560">
                  <c:v>3721.3303989999999</c:v>
                </c:pt>
                <c:pt idx="15561">
                  <c:v>3721.5618119999999</c:v>
                </c:pt>
                <c:pt idx="15562">
                  <c:v>3721.8003359999998</c:v>
                </c:pt>
                <c:pt idx="15563">
                  <c:v>3722.0396949999999</c:v>
                </c:pt>
                <c:pt idx="15564">
                  <c:v>3722.2780360000002</c:v>
                </c:pt>
                <c:pt idx="15565">
                  <c:v>3722.5163499999999</c:v>
                </c:pt>
                <c:pt idx="15566">
                  <c:v>3722.7557919999999</c:v>
                </c:pt>
                <c:pt idx="15567">
                  <c:v>3723.005279</c:v>
                </c:pt>
                <c:pt idx="15568">
                  <c:v>3723.234657</c:v>
                </c:pt>
                <c:pt idx="15569">
                  <c:v>3723.48497</c:v>
                </c:pt>
                <c:pt idx="15570">
                  <c:v>3723.713534</c:v>
                </c:pt>
                <c:pt idx="15571">
                  <c:v>3723.9553930000002</c:v>
                </c:pt>
                <c:pt idx="15572">
                  <c:v>3724.1967100000002</c:v>
                </c:pt>
                <c:pt idx="15573">
                  <c:v>3724.4358499999998</c:v>
                </c:pt>
                <c:pt idx="15574">
                  <c:v>3724.6741400000001</c:v>
                </c:pt>
                <c:pt idx="15575">
                  <c:v>3724.9160000000002</c:v>
                </c:pt>
                <c:pt idx="15576">
                  <c:v>3725.1542450000002</c:v>
                </c:pt>
                <c:pt idx="15577">
                  <c:v>3725.3968439999999</c:v>
                </c:pt>
                <c:pt idx="15578">
                  <c:v>3725.6350809999999</c:v>
                </c:pt>
                <c:pt idx="15579">
                  <c:v>3725.8654069999998</c:v>
                </c:pt>
                <c:pt idx="15580">
                  <c:v>3726.1067400000002</c:v>
                </c:pt>
                <c:pt idx="15581">
                  <c:v>3726.3477929999999</c:v>
                </c:pt>
                <c:pt idx="15582">
                  <c:v>3726.5880790000001</c:v>
                </c:pt>
                <c:pt idx="15583">
                  <c:v>3726.830903</c:v>
                </c:pt>
                <c:pt idx="15584">
                  <c:v>3727.069242</c:v>
                </c:pt>
                <c:pt idx="15585">
                  <c:v>3727.3025379999999</c:v>
                </c:pt>
                <c:pt idx="15586">
                  <c:v>3727.54387</c:v>
                </c:pt>
                <c:pt idx="15587">
                  <c:v>3727.784909</c:v>
                </c:pt>
                <c:pt idx="15588">
                  <c:v>3728.0251579999999</c:v>
                </c:pt>
                <c:pt idx="15589">
                  <c:v>3728.2678299999998</c:v>
                </c:pt>
                <c:pt idx="15590">
                  <c:v>3728.5061430000001</c:v>
                </c:pt>
                <c:pt idx="15591">
                  <c:v>3728.7468859999999</c:v>
                </c:pt>
                <c:pt idx="15592">
                  <c:v>3728.9878680000002</c:v>
                </c:pt>
                <c:pt idx="15593">
                  <c:v>3729.2175419999999</c:v>
                </c:pt>
                <c:pt idx="15594">
                  <c:v>3729.4679679999999</c:v>
                </c:pt>
                <c:pt idx="15595">
                  <c:v>3729.6953709999998</c:v>
                </c:pt>
                <c:pt idx="15596">
                  <c:v>3729.9340090000001</c:v>
                </c:pt>
                <c:pt idx="15597">
                  <c:v>3730.1744429999999</c:v>
                </c:pt>
                <c:pt idx="15598">
                  <c:v>3730.4139019999998</c:v>
                </c:pt>
                <c:pt idx="15599">
                  <c:v>3730.6521750000002</c:v>
                </c:pt>
                <c:pt idx="15600">
                  <c:v>3730.8916220000001</c:v>
                </c:pt>
                <c:pt idx="15601">
                  <c:v>3731.1301389999999</c:v>
                </c:pt>
                <c:pt idx="15602">
                  <c:v>3731.3696559999998</c:v>
                </c:pt>
                <c:pt idx="15603">
                  <c:v>3731.6089310000002</c:v>
                </c:pt>
                <c:pt idx="15604">
                  <c:v>3731.849228</c:v>
                </c:pt>
                <c:pt idx="15605">
                  <c:v>3732.0894020000001</c:v>
                </c:pt>
                <c:pt idx="15606">
                  <c:v>3732.3306990000001</c:v>
                </c:pt>
                <c:pt idx="15607">
                  <c:v>3732.5690300000001</c:v>
                </c:pt>
                <c:pt idx="15608">
                  <c:v>3732.8091100000001</c:v>
                </c:pt>
                <c:pt idx="15609">
                  <c:v>3733.0490909999999</c:v>
                </c:pt>
                <c:pt idx="15610">
                  <c:v>3733.2898359999999</c:v>
                </c:pt>
                <c:pt idx="15611">
                  <c:v>3733.5280389999998</c:v>
                </c:pt>
                <c:pt idx="15612">
                  <c:v>3733.7681429999998</c:v>
                </c:pt>
                <c:pt idx="15613">
                  <c:v>3734.0062899999998</c:v>
                </c:pt>
                <c:pt idx="15614">
                  <c:v>3734.2442339999998</c:v>
                </c:pt>
                <c:pt idx="15615">
                  <c:v>3734.4841580000002</c:v>
                </c:pt>
                <c:pt idx="15616">
                  <c:v>3734.7224200000001</c:v>
                </c:pt>
                <c:pt idx="15617">
                  <c:v>3734.962399</c:v>
                </c:pt>
                <c:pt idx="15618">
                  <c:v>3735.2035380000002</c:v>
                </c:pt>
                <c:pt idx="15619">
                  <c:v>3735.4425670000001</c:v>
                </c:pt>
                <c:pt idx="15620">
                  <c:v>3735.6823720000002</c:v>
                </c:pt>
                <c:pt idx="15621">
                  <c:v>3735.9139709999999</c:v>
                </c:pt>
                <c:pt idx="15622">
                  <c:v>3736.153272</c:v>
                </c:pt>
                <c:pt idx="15623">
                  <c:v>3736.3932300000001</c:v>
                </c:pt>
                <c:pt idx="15624">
                  <c:v>3736.6332670000002</c:v>
                </c:pt>
                <c:pt idx="15625">
                  <c:v>3736.8732359999999</c:v>
                </c:pt>
                <c:pt idx="15626">
                  <c:v>3737.113249</c:v>
                </c:pt>
                <c:pt idx="15627">
                  <c:v>3737.3447000000001</c:v>
                </c:pt>
                <c:pt idx="15628">
                  <c:v>3737.583087</c:v>
                </c:pt>
                <c:pt idx="15629">
                  <c:v>3737.8214290000001</c:v>
                </c:pt>
                <c:pt idx="15630">
                  <c:v>3738.0609079999999</c:v>
                </c:pt>
                <c:pt idx="15631">
                  <c:v>3738.3102800000001</c:v>
                </c:pt>
                <c:pt idx="15632">
                  <c:v>3738.5390360000001</c:v>
                </c:pt>
                <c:pt idx="15633">
                  <c:v>3738.7791430000002</c:v>
                </c:pt>
                <c:pt idx="15634">
                  <c:v>3739.0187759999999</c:v>
                </c:pt>
                <c:pt idx="15635">
                  <c:v>3739.2590150000001</c:v>
                </c:pt>
                <c:pt idx="15636">
                  <c:v>3739.4991540000001</c:v>
                </c:pt>
                <c:pt idx="15637">
                  <c:v>3739.741869</c:v>
                </c:pt>
                <c:pt idx="15638">
                  <c:v>3739.982172</c:v>
                </c:pt>
                <c:pt idx="15639">
                  <c:v>3740.2223279999998</c:v>
                </c:pt>
                <c:pt idx="15640">
                  <c:v>3740.4538889999999</c:v>
                </c:pt>
                <c:pt idx="15641">
                  <c:v>3740.6940300000001</c:v>
                </c:pt>
                <c:pt idx="15642">
                  <c:v>3740.9355999999998</c:v>
                </c:pt>
                <c:pt idx="15643">
                  <c:v>3741.1767770000001</c:v>
                </c:pt>
                <c:pt idx="15644">
                  <c:v>3741.4176400000001</c:v>
                </c:pt>
                <c:pt idx="15645">
                  <c:v>3741.6573899999999</c:v>
                </c:pt>
                <c:pt idx="15646">
                  <c:v>3741.8973390000001</c:v>
                </c:pt>
                <c:pt idx="15647">
                  <c:v>3742.1287739999998</c:v>
                </c:pt>
                <c:pt idx="15648">
                  <c:v>3742.3690109999998</c:v>
                </c:pt>
                <c:pt idx="15649">
                  <c:v>3742.6091120000001</c:v>
                </c:pt>
                <c:pt idx="15650">
                  <c:v>3742.8473690000001</c:v>
                </c:pt>
                <c:pt idx="15651">
                  <c:v>3743.0892439999998</c:v>
                </c:pt>
                <c:pt idx="15652">
                  <c:v>3743.329236</c:v>
                </c:pt>
                <c:pt idx="15653">
                  <c:v>3743.5606889999999</c:v>
                </c:pt>
                <c:pt idx="15654">
                  <c:v>3743.801062</c:v>
                </c:pt>
                <c:pt idx="15655">
                  <c:v>3744.0411570000001</c:v>
                </c:pt>
                <c:pt idx="15656">
                  <c:v>3744.2793959999999</c:v>
                </c:pt>
                <c:pt idx="15657">
                  <c:v>3744.5186739999999</c:v>
                </c:pt>
                <c:pt idx="15658">
                  <c:v>3744.7570369999999</c:v>
                </c:pt>
                <c:pt idx="15659">
                  <c:v>3744.9971780000001</c:v>
                </c:pt>
                <c:pt idx="15660">
                  <c:v>3745.2385490000001</c:v>
                </c:pt>
                <c:pt idx="15661">
                  <c:v>3745.4802559999998</c:v>
                </c:pt>
                <c:pt idx="15662">
                  <c:v>3745.7202080000002</c:v>
                </c:pt>
                <c:pt idx="15663">
                  <c:v>3745.9517700000001</c:v>
                </c:pt>
                <c:pt idx="15664">
                  <c:v>3746.1904020000002</c:v>
                </c:pt>
                <c:pt idx="15665">
                  <c:v>3746.4341680000002</c:v>
                </c:pt>
                <c:pt idx="15666">
                  <c:v>3746.6760399999998</c:v>
                </c:pt>
                <c:pt idx="15667">
                  <c:v>3746.9077729999999</c:v>
                </c:pt>
                <c:pt idx="15668">
                  <c:v>3747.1463490000001</c:v>
                </c:pt>
                <c:pt idx="15669">
                  <c:v>3747.388132</c:v>
                </c:pt>
                <c:pt idx="15670">
                  <c:v>3747.628279</c:v>
                </c:pt>
                <c:pt idx="15671">
                  <c:v>3747.8683139999998</c:v>
                </c:pt>
                <c:pt idx="15672">
                  <c:v>3748.1095340000002</c:v>
                </c:pt>
                <c:pt idx="15673">
                  <c:v>3748.3511870000002</c:v>
                </c:pt>
                <c:pt idx="15674">
                  <c:v>3748.5892060000001</c:v>
                </c:pt>
                <c:pt idx="15675">
                  <c:v>3748.8271789999999</c:v>
                </c:pt>
                <c:pt idx="15676">
                  <c:v>3749.0653900000002</c:v>
                </c:pt>
                <c:pt idx="15677">
                  <c:v>3749.303238</c:v>
                </c:pt>
                <c:pt idx="15678">
                  <c:v>3749.5431739999999</c:v>
                </c:pt>
                <c:pt idx="15679">
                  <c:v>3749.783066</c:v>
                </c:pt>
                <c:pt idx="15680">
                  <c:v>3750.01298</c:v>
                </c:pt>
                <c:pt idx="15681">
                  <c:v>3750.2529420000001</c:v>
                </c:pt>
                <c:pt idx="15682">
                  <c:v>3750.4903640000002</c:v>
                </c:pt>
                <c:pt idx="15683">
                  <c:v>3750.7316179999998</c:v>
                </c:pt>
                <c:pt idx="15684">
                  <c:v>3750.9702309999998</c:v>
                </c:pt>
                <c:pt idx="15685">
                  <c:v>3751.2122140000001</c:v>
                </c:pt>
                <c:pt idx="15686">
                  <c:v>3751.4516290000001</c:v>
                </c:pt>
                <c:pt idx="15687">
                  <c:v>3751.6909660000001</c:v>
                </c:pt>
                <c:pt idx="15688">
                  <c:v>3751.9284039999998</c:v>
                </c:pt>
                <c:pt idx="15689">
                  <c:v>3752.1703120000002</c:v>
                </c:pt>
                <c:pt idx="15690">
                  <c:v>3752.4120549999998</c:v>
                </c:pt>
                <c:pt idx="15691">
                  <c:v>3752.6416389999999</c:v>
                </c:pt>
                <c:pt idx="15692">
                  <c:v>3752.880036</c:v>
                </c:pt>
                <c:pt idx="15693">
                  <c:v>3753.1203479999999</c:v>
                </c:pt>
                <c:pt idx="15694">
                  <c:v>3753.3617020000002</c:v>
                </c:pt>
                <c:pt idx="15695">
                  <c:v>3753.6009800000002</c:v>
                </c:pt>
                <c:pt idx="15696">
                  <c:v>3753.8402350000001</c:v>
                </c:pt>
                <c:pt idx="15697">
                  <c:v>3754.0820669999998</c:v>
                </c:pt>
                <c:pt idx="15698">
                  <c:v>3754.3222449999998</c:v>
                </c:pt>
                <c:pt idx="15699">
                  <c:v>3754.560344</c:v>
                </c:pt>
                <c:pt idx="15700">
                  <c:v>3754.7984099999999</c:v>
                </c:pt>
                <c:pt idx="15701">
                  <c:v>3755.0317730000002</c:v>
                </c:pt>
                <c:pt idx="15702">
                  <c:v>3755.2728969999998</c:v>
                </c:pt>
                <c:pt idx="15703">
                  <c:v>3755.5158430000001</c:v>
                </c:pt>
                <c:pt idx="15704">
                  <c:v>3755.7560440000002</c:v>
                </c:pt>
                <c:pt idx="15705">
                  <c:v>3755.9960759999999</c:v>
                </c:pt>
                <c:pt idx="15706">
                  <c:v>3756.2367260000001</c:v>
                </c:pt>
                <c:pt idx="15707">
                  <c:v>3756.4755489999998</c:v>
                </c:pt>
                <c:pt idx="15708">
                  <c:v>3756.7152580000002</c:v>
                </c:pt>
                <c:pt idx="15709">
                  <c:v>3756.9532330000002</c:v>
                </c:pt>
                <c:pt idx="15710">
                  <c:v>3757.1912200000002</c:v>
                </c:pt>
                <c:pt idx="15711">
                  <c:v>3757.4317729999998</c:v>
                </c:pt>
                <c:pt idx="15712">
                  <c:v>3757.6706749999998</c:v>
                </c:pt>
                <c:pt idx="15713">
                  <c:v>3757.9103519999999</c:v>
                </c:pt>
                <c:pt idx="15714">
                  <c:v>3758.1500080000001</c:v>
                </c:pt>
                <c:pt idx="15715">
                  <c:v>3758.3892930000002</c:v>
                </c:pt>
                <c:pt idx="15716">
                  <c:v>3758.6193360000002</c:v>
                </c:pt>
                <c:pt idx="15717">
                  <c:v>3758.8636419999998</c:v>
                </c:pt>
                <c:pt idx="15718">
                  <c:v>3759.104542</c:v>
                </c:pt>
                <c:pt idx="15719">
                  <c:v>3759.3441670000002</c:v>
                </c:pt>
                <c:pt idx="15720">
                  <c:v>3759.5865669999998</c:v>
                </c:pt>
                <c:pt idx="15721">
                  <c:v>3759.8241119999998</c:v>
                </c:pt>
                <c:pt idx="15722">
                  <c:v>3760.062101</c:v>
                </c:pt>
                <c:pt idx="15723">
                  <c:v>3760.3006110000001</c:v>
                </c:pt>
                <c:pt idx="15724">
                  <c:v>3760.552373</c:v>
                </c:pt>
                <c:pt idx="15725">
                  <c:v>3760.7921529999999</c:v>
                </c:pt>
                <c:pt idx="15726">
                  <c:v>3761.0329710000001</c:v>
                </c:pt>
                <c:pt idx="15727">
                  <c:v>3761.2712200000001</c:v>
                </c:pt>
                <c:pt idx="15728">
                  <c:v>3761.5118480000001</c:v>
                </c:pt>
                <c:pt idx="15729">
                  <c:v>3761.7513979999999</c:v>
                </c:pt>
                <c:pt idx="15730">
                  <c:v>3761.9912100000001</c:v>
                </c:pt>
                <c:pt idx="15731">
                  <c:v>3762.2214060000001</c:v>
                </c:pt>
                <c:pt idx="15732">
                  <c:v>3762.4605409999999</c:v>
                </c:pt>
                <c:pt idx="15733">
                  <c:v>3762.7105510000001</c:v>
                </c:pt>
                <c:pt idx="15734">
                  <c:v>3762.965361</c:v>
                </c:pt>
                <c:pt idx="15735">
                  <c:v>3763.1953859999999</c:v>
                </c:pt>
                <c:pt idx="15736">
                  <c:v>3763.439633</c:v>
                </c:pt>
                <c:pt idx="15737">
                  <c:v>3763.679979</c:v>
                </c:pt>
                <c:pt idx="15738">
                  <c:v>3763.9198729999998</c:v>
                </c:pt>
                <c:pt idx="15739">
                  <c:v>3764.1580009999998</c:v>
                </c:pt>
                <c:pt idx="15740">
                  <c:v>3764.3988880000002</c:v>
                </c:pt>
                <c:pt idx="15741">
                  <c:v>3764.6378580000001</c:v>
                </c:pt>
                <c:pt idx="15742">
                  <c:v>3764.8769590000002</c:v>
                </c:pt>
                <c:pt idx="15743">
                  <c:v>3765.1167300000002</c:v>
                </c:pt>
                <c:pt idx="15744">
                  <c:v>3765.3556870000002</c:v>
                </c:pt>
                <c:pt idx="15745">
                  <c:v>3765.5947339999998</c:v>
                </c:pt>
                <c:pt idx="15746">
                  <c:v>3765.8337710000001</c:v>
                </c:pt>
                <c:pt idx="15747">
                  <c:v>3766.0729419999998</c:v>
                </c:pt>
                <c:pt idx="15748">
                  <c:v>3766.3100690000001</c:v>
                </c:pt>
                <c:pt idx="15749">
                  <c:v>3766.5507579999999</c:v>
                </c:pt>
                <c:pt idx="15750">
                  <c:v>3766.7916279999999</c:v>
                </c:pt>
                <c:pt idx="15751">
                  <c:v>3767.0314090000002</c:v>
                </c:pt>
                <c:pt idx="15752">
                  <c:v>3767.2719729999999</c:v>
                </c:pt>
                <c:pt idx="15753">
                  <c:v>3767.5104030000002</c:v>
                </c:pt>
                <c:pt idx="15754">
                  <c:v>3767.7424030000002</c:v>
                </c:pt>
                <c:pt idx="15755">
                  <c:v>3767.9869199999998</c:v>
                </c:pt>
                <c:pt idx="15756">
                  <c:v>3768.227895</c:v>
                </c:pt>
                <c:pt idx="15757">
                  <c:v>3768.466801</c:v>
                </c:pt>
                <c:pt idx="15758">
                  <c:v>3768.7058400000001</c:v>
                </c:pt>
                <c:pt idx="15759">
                  <c:v>3768.9440119999999</c:v>
                </c:pt>
                <c:pt idx="15760">
                  <c:v>3769.1849689999999</c:v>
                </c:pt>
                <c:pt idx="15761">
                  <c:v>3769.4245329999999</c:v>
                </c:pt>
                <c:pt idx="15762">
                  <c:v>3769.6642700000002</c:v>
                </c:pt>
                <c:pt idx="15763">
                  <c:v>3769.8957569999998</c:v>
                </c:pt>
                <c:pt idx="15764">
                  <c:v>3770.134243</c:v>
                </c:pt>
                <c:pt idx="15765">
                  <c:v>3770.3767710000002</c:v>
                </c:pt>
                <c:pt idx="15766">
                  <c:v>3770.6157509999998</c:v>
                </c:pt>
                <c:pt idx="15767">
                  <c:v>3770.8546839999999</c:v>
                </c:pt>
                <c:pt idx="15768">
                  <c:v>3771.0930309999999</c:v>
                </c:pt>
                <c:pt idx="15769">
                  <c:v>3771.333862</c:v>
                </c:pt>
                <c:pt idx="15770">
                  <c:v>3771.5720040000001</c:v>
                </c:pt>
                <c:pt idx="15771">
                  <c:v>3771.8128029999998</c:v>
                </c:pt>
                <c:pt idx="15772">
                  <c:v>3772.0511759999999</c:v>
                </c:pt>
                <c:pt idx="15773">
                  <c:v>3772.2917969999999</c:v>
                </c:pt>
                <c:pt idx="15774">
                  <c:v>3772.5308650000002</c:v>
                </c:pt>
                <c:pt idx="15775">
                  <c:v>3772.7697029999999</c:v>
                </c:pt>
                <c:pt idx="15776">
                  <c:v>3773.0088930000002</c:v>
                </c:pt>
                <c:pt idx="15777">
                  <c:v>3773.2477869999998</c:v>
                </c:pt>
                <c:pt idx="15778">
                  <c:v>3773.4869279999998</c:v>
                </c:pt>
                <c:pt idx="15779">
                  <c:v>3773.7278550000001</c:v>
                </c:pt>
                <c:pt idx="15780">
                  <c:v>3773.9660749999998</c:v>
                </c:pt>
                <c:pt idx="15781">
                  <c:v>3774.206913</c:v>
                </c:pt>
                <c:pt idx="15782">
                  <c:v>3774.4450999999999</c:v>
                </c:pt>
                <c:pt idx="15783">
                  <c:v>3774.6876820000002</c:v>
                </c:pt>
                <c:pt idx="15784">
                  <c:v>3774.9269330000002</c:v>
                </c:pt>
                <c:pt idx="15785">
                  <c:v>3775.167848</c:v>
                </c:pt>
                <c:pt idx="15786">
                  <c:v>3775.406845</c:v>
                </c:pt>
                <c:pt idx="15787">
                  <c:v>3775.6457489999998</c:v>
                </c:pt>
                <c:pt idx="15788">
                  <c:v>3775.88474</c:v>
                </c:pt>
                <c:pt idx="15789">
                  <c:v>3776.1238699999999</c:v>
                </c:pt>
                <c:pt idx="15790">
                  <c:v>3776.364885</c:v>
                </c:pt>
                <c:pt idx="15791">
                  <c:v>3776.6039059999998</c:v>
                </c:pt>
                <c:pt idx="15792">
                  <c:v>3776.8448349999999</c:v>
                </c:pt>
                <c:pt idx="15793">
                  <c:v>3777.0857259999998</c:v>
                </c:pt>
                <c:pt idx="15794">
                  <c:v>3777.3266400000002</c:v>
                </c:pt>
                <c:pt idx="15795">
                  <c:v>3777.5663869999998</c:v>
                </c:pt>
                <c:pt idx="15796">
                  <c:v>3777.8060420000002</c:v>
                </c:pt>
                <c:pt idx="15797">
                  <c:v>3778.046699</c:v>
                </c:pt>
                <c:pt idx="15798">
                  <c:v>3778.2861229999999</c:v>
                </c:pt>
                <c:pt idx="15799">
                  <c:v>3778.5161410000001</c:v>
                </c:pt>
                <c:pt idx="15800">
                  <c:v>3778.758781</c:v>
                </c:pt>
                <c:pt idx="15801">
                  <c:v>3778.9978620000002</c:v>
                </c:pt>
                <c:pt idx="15802">
                  <c:v>3779.2369859999999</c:v>
                </c:pt>
                <c:pt idx="15803">
                  <c:v>3779.4767790000001</c:v>
                </c:pt>
                <c:pt idx="15804">
                  <c:v>3779.7150029999998</c:v>
                </c:pt>
                <c:pt idx="15805">
                  <c:v>3779.957782</c:v>
                </c:pt>
                <c:pt idx="15806">
                  <c:v>3780.1969180000001</c:v>
                </c:pt>
                <c:pt idx="15807">
                  <c:v>3780.4357810000001</c:v>
                </c:pt>
                <c:pt idx="15808">
                  <c:v>3780.6753699999999</c:v>
                </c:pt>
                <c:pt idx="15809">
                  <c:v>3780.919629</c:v>
                </c:pt>
                <c:pt idx="15810">
                  <c:v>3781.1586090000001</c:v>
                </c:pt>
                <c:pt idx="15811">
                  <c:v>3781.3980590000001</c:v>
                </c:pt>
                <c:pt idx="15812">
                  <c:v>3781.6282860000001</c:v>
                </c:pt>
                <c:pt idx="15813">
                  <c:v>3781.8707429999999</c:v>
                </c:pt>
                <c:pt idx="15814">
                  <c:v>3782.1099239999999</c:v>
                </c:pt>
                <c:pt idx="15815">
                  <c:v>3782.348954</c:v>
                </c:pt>
                <c:pt idx="15816">
                  <c:v>3782.5887859999998</c:v>
                </c:pt>
                <c:pt idx="15817">
                  <c:v>3782.828266</c:v>
                </c:pt>
                <c:pt idx="15818">
                  <c:v>3783.0683439999998</c:v>
                </c:pt>
                <c:pt idx="15819">
                  <c:v>3783.3080070000001</c:v>
                </c:pt>
                <c:pt idx="15820">
                  <c:v>3783.5488249999999</c:v>
                </c:pt>
                <c:pt idx="15821">
                  <c:v>3783.788427</c:v>
                </c:pt>
                <c:pt idx="15822">
                  <c:v>3784.0281060000002</c:v>
                </c:pt>
                <c:pt idx="15823">
                  <c:v>3784.267265</c:v>
                </c:pt>
                <c:pt idx="15824">
                  <c:v>3784.5078309999999</c:v>
                </c:pt>
                <c:pt idx="15825">
                  <c:v>3784.7471489999998</c:v>
                </c:pt>
                <c:pt idx="15826">
                  <c:v>3784.9772819999998</c:v>
                </c:pt>
                <c:pt idx="15827">
                  <c:v>3785.2179599999999</c:v>
                </c:pt>
                <c:pt idx="15828">
                  <c:v>3785.4576780000002</c:v>
                </c:pt>
                <c:pt idx="15829">
                  <c:v>3785.6973779999998</c:v>
                </c:pt>
                <c:pt idx="15830">
                  <c:v>3785.9371799999999</c:v>
                </c:pt>
                <c:pt idx="15831">
                  <c:v>3786.1797489999999</c:v>
                </c:pt>
                <c:pt idx="15832">
                  <c:v>3786.4185699999998</c:v>
                </c:pt>
                <c:pt idx="15833">
                  <c:v>3786.6580250000002</c:v>
                </c:pt>
                <c:pt idx="15834">
                  <c:v>3786.8985290000001</c:v>
                </c:pt>
                <c:pt idx="15835">
                  <c:v>3787.1296860000002</c:v>
                </c:pt>
                <c:pt idx="15836">
                  <c:v>3787.3687530000002</c:v>
                </c:pt>
                <c:pt idx="15837">
                  <c:v>3787.6189810000001</c:v>
                </c:pt>
                <c:pt idx="15838">
                  <c:v>3787.8464009999998</c:v>
                </c:pt>
                <c:pt idx="15839">
                  <c:v>3788.0969020000002</c:v>
                </c:pt>
                <c:pt idx="15840">
                  <c:v>3788.326536</c:v>
                </c:pt>
                <c:pt idx="15841">
                  <c:v>3788.5656349999999</c:v>
                </c:pt>
                <c:pt idx="15842">
                  <c:v>3788.8040249999999</c:v>
                </c:pt>
                <c:pt idx="15843">
                  <c:v>3789.044187</c:v>
                </c:pt>
                <c:pt idx="15844">
                  <c:v>3789.286936</c:v>
                </c:pt>
                <c:pt idx="15845">
                  <c:v>3789.5259839999999</c:v>
                </c:pt>
                <c:pt idx="15846">
                  <c:v>3789.7659389999999</c:v>
                </c:pt>
                <c:pt idx="15847">
                  <c:v>3790.0042269999999</c:v>
                </c:pt>
                <c:pt idx="15848">
                  <c:v>3790.2421100000001</c:v>
                </c:pt>
                <c:pt idx="15849">
                  <c:v>3790.4847249999998</c:v>
                </c:pt>
                <c:pt idx="15850">
                  <c:v>3790.7238419999999</c:v>
                </c:pt>
                <c:pt idx="15851">
                  <c:v>3790.9620140000002</c:v>
                </c:pt>
                <c:pt idx="15852">
                  <c:v>3791.2021129999998</c:v>
                </c:pt>
                <c:pt idx="15853">
                  <c:v>3791.4448189999998</c:v>
                </c:pt>
                <c:pt idx="15854">
                  <c:v>3791.683978</c:v>
                </c:pt>
                <c:pt idx="15855">
                  <c:v>3791.92191</c:v>
                </c:pt>
                <c:pt idx="15856">
                  <c:v>3792.1600400000002</c:v>
                </c:pt>
                <c:pt idx="15857">
                  <c:v>3792.4008140000001</c:v>
                </c:pt>
                <c:pt idx="15858">
                  <c:v>3792.6397299999999</c:v>
                </c:pt>
                <c:pt idx="15859">
                  <c:v>3792.878588</c:v>
                </c:pt>
                <c:pt idx="15860">
                  <c:v>3793.119565</c:v>
                </c:pt>
                <c:pt idx="15861">
                  <c:v>3793.3593089999999</c:v>
                </c:pt>
                <c:pt idx="15862">
                  <c:v>3793.5990969999998</c:v>
                </c:pt>
                <c:pt idx="15863">
                  <c:v>3793.8396769999999</c:v>
                </c:pt>
                <c:pt idx="15864">
                  <c:v>3794.07888</c:v>
                </c:pt>
                <c:pt idx="15865">
                  <c:v>3794.3073979999999</c:v>
                </c:pt>
                <c:pt idx="15866">
                  <c:v>3794.5578719999999</c:v>
                </c:pt>
                <c:pt idx="15867">
                  <c:v>3794.7862409999998</c:v>
                </c:pt>
                <c:pt idx="15868">
                  <c:v>3795.0367879999999</c:v>
                </c:pt>
                <c:pt idx="15869">
                  <c:v>3795.2650819999999</c:v>
                </c:pt>
                <c:pt idx="15870">
                  <c:v>3795.5051410000001</c:v>
                </c:pt>
                <c:pt idx="15871">
                  <c:v>3795.743371</c:v>
                </c:pt>
                <c:pt idx="15872">
                  <c:v>3795.9827690000002</c:v>
                </c:pt>
                <c:pt idx="15873">
                  <c:v>3796.221536</c:v>
                </c:pt>
                <c:pt idx="15874">
                  <c:v>3796.4487960000001</c:v>
                </c:pt>
                <c:pt idx="15875">
                  <c:v>3796.6882700000001</c:v>
                </c:pt>
                <c:pt idx="15876">
                  <c:v>3796.9262359999998</c:v>
                </c:pt>
                <c:pt idx="15877">
                  <c:v>3797.1707270000002</c:v>
                </c:pt>
                <c:pt idx="15878">
                  <c:v>3797.4115839999999</c:v>
                </c:pt>
                <c:pt idx="15879">
                  <c:v>3797.6510760000001</c:v>
                </c:pt>
                <c:pt idx="15880">
                  <c:v>3797.8917419999998</c:v>
                </c:pt>
                <c:pt idx="15881">
                  <c:v>3798.130682</c:v>
                </c:pt>
                <c:pt idx="15882">
                  <c:v>3798.3696770000001</c:v>
                </c:pt>
                <c:pt idx="15883">
                  <c:v>3798.6073959999999</c:v>
                </c:pt>
                <c:pt idx="15884">
                  <c:v>3798.8470470000002</c:v>
                </c:pt>
                <c:pt idx="15885">
                  <c:v>3799.0877540000001</c:v>
                </c:pt>
                <c:pt idx="15886">
                  <c:v>3799.3265339999998</c:v>
                </c:pt>
                <c:pt idx="15887">
                  <c:v>3799.557863</c:v>
                </c:pt>
                <c:pt idx="15888">
                  <c:v>3799.7980339999999</c:v>
                </c:pt>
                <c:pt idx="15889">
                  <c:v>3800.0381670000002</c:v>
                </c:pt>
                <c:pt idx="15890">
                  <c:v>3800.2789459999999</c:v>
                </c:pt>
                <c:pt idx="15891">
                  <c:v>3800.5185740000002</c:v>
                </c:pt>
                <c:pt idx="15892">
                  <c:v>3800.7600160000002</c:v>
                </c:pt>
                <c:pt idx="15893">
                  <c:v>3801.0007959999998</c:v>
                </c:pt>
                <c:pt idx="15894">
                  <c:v>3801.2400969999999</c:v>
                </c:pt>
                <c:pt idx="15895">
                  <c:v>3801.480728</c:v>
                </c:pt>
                <c:pt idx="15896">
                  <c:v>3801.7093260000001</c:v>
                </c:pt>
                <c:pt idx="15897">
                  <c:v>3801.948652</c:v>
                </c:pt>
                <c:pt idx="15898">
                  <c:v>3802.198093</c:v>
                </c:pt>
                <c:pt idx="15899">
                  <c:v>3802.4281340000002</c:v>
                </c:pt>
                <c:pt idx="15900">
                  <c:v>3802.668932</c:v>
                </c:pt>
                <c:pt idx="15901">
                  <c:v>3802.9078610000001</c:v>
                </c:pt>
                <c:pt idx="15902">
                  <c:v>3803.1460229999998</c:v>
                </c:pt>
                <c:pt idx="15903">
                  <c:v>3803.3866710000002</c:v>
                </c:pt>
                <c:pt idx="15904">
                  <c:v>3803.625646</c:v>
                </c:pt>
                <c:pt idx="15905">
                  <c:v>3803.8645759999999</c:v>
                </c:pt>
                <c:pt idx="15906">
                  <c:v>3804.1055930000002</c:v>
                </c:pt>
                <c:pt idx="15907">
                  <c:v>3804.3453570000001</c:v>
                </c:pt>
                <c:pt idx="15908">
                  <c:v>3804.5853080000002</c:v>
                </c:pt>
                <c:pt idx="15909">
                  <c:v>3804.8251249999998</c:v>
                </c:pt>
                <c:pt idx="15910">
                  <c:v>3805.0651889999999</c:v>
                </c:pt>
                <c:pt idx="15911">
                  <c:v>3805.3056489999999</c:v>
                </c:pt>
                <c:pt idx="15912">
                  <c:v>3805.5452639999999</c:v>
                </c:pt>
                <c:pt idx="15913">
                  <c:v>3805.7876660000002</c:v>
                </c:pt>
                <c:pt idx="15914">
                  <c:v>3806.0161699999999</c:v>
                </c:pt>
                <c:pt idx="15915">
                  <c:v>3806.2586999999999</c:v>
                </c:pt>
                <c:pt idx="15916">
                  <c:v>3806.4978449999999</c:v>
                </c:pt>
                <c:pt idx="15917">
                  <c:v>3806.7368580000002</c:v>
                </c:pt>
                <c:pt idx="15918">
                  <c:v>3806.9752440000002</c:v>
                </c:pt>
                <c:pt idx="15919">
                  <c:v>3807.215291</c:v>
                </c:pt>
                <c:pt idx="15920">
                  <c:v>3807.4545629999998</c:v>
                </c:pt>
                <c:pt idx="15921">
                  <c:v>3807.6960439999998</c:v>
                </c:pt>
                <c:pt idx="15922">
                  <c:v>3807.9369029999998</c:v>
                </c:pt>
                <c:pt idx="15923">
                  <c:v>3808.1778119999999</c:v>
                </c:pt>
                <c:pt idx="15924">
                  <c:v>3808.4168880000002</c:v>
                </c:pt>
                <c:pt idx="15925">
                  <c:v>3808.6559189999998</c:v>
                </c:pt>
                <c:pt idx="15926">
                  <c:v>3808.8941730000001</c:v>
                </c:pt>
                <c:pt idx="15927">
                  <c:v>3809.1368739999998</c:v>
                </c:pt>
                <c:pt idx="15928">
                  <c:v>3809.3775679999999</c:v>
                </c:pt>
                <c:pt idx="15929">
                  <c:v>3809.608757</c:v>
                </c:pt>
                <c:pt idx="15930">
                  <c:v>3809.849827</c:v>
                </c:pt>
                <c:pt idx="15931">
                  <c:v>3810.0901239999998</c:v>
                </c:pt>
                <c:pt idx="15932">
                  <c:v>3810.3302870000002</c:v>
                </c:pt>
                <c:pt idx="15933">
                  <c:v>3810.574967</c:v>
                </c:pt>
                <c:pt idx="15934">
                  <c:v>3810.8038660000002</c:v>
                </c:pt>
                <c:pt idx="15935">
                  <c:v>3811.044214</c:v>
                </c:pt>
                <c:pt idx="15936">
                  <c:v>3811.284326</c:v>
                </c:pt>
                <c:pt idx="15937">
                  <c:v>3811.5238669999999</c:v>
                </c:pt>
                <c:pt idx="15938">
                  <c:v>3811.7635380000002</c:v>
                </c:pt>
                <c:pt idx="15939">
                  <c:v>3812.0021430000002</c:v>
                </c:pt>
                <c:pt idx="15940">
                  <c:v>3812.2403330000002</c:v>
                </c:pt>
                <c:pt idx="15941">
                  <c:v>3812.482246</c:v>
                </c:pt>
                <c:pt idx="15942">
                  <c:v>3812.7223629999999</c:v>
                </c:pt>
                <c:pt idx="15943">
                  <c:v>3812.964125</c:v>
                </c:pt>
                <c:pt idx="15944">
                  <c:v>3813.202198</c:v>
                </c:pt>
                <c:pt idx="15945">
                  <c:v>3813.4400639999999</c:v>
                </c:pt>
                <c:pt idx="15946">
                  <c:v>3813.6780829999998</c:v>
                </c:pt>
                <c:pt idx="15947">
                  <c:v>3813.9162299999998</c:v>
                </c:pt>
                <c:pt idx="15948">
                  <c:v>3814.1555750000002</c:v>
                </c:pt>
                <c:pt idx="15949">
                  <c:v>3814.3954309999999</c:v>
                </c:pt>
                <c:pt idx="15950">
                  <c:v>3814.6354419999998</c:v>
                </c:pt>
                <c:pt idx="15951">
                  <c:v>3814.8752720000002</c:v>
                </c:pt>
                <c:pt idx="15952">
                  <c:v>3815.104124</c:v>
                </c:pt>
                <c:pt idx="15953">
                  <c:v>3815.3460989999999</c:v>
                </c:pt>
                <c:pt idx="15954">
                  <c:v>3815.5880969999998</c:v>
                </c:pt>
                <c:pt idx="15955">
                  <c:v>3815.8289559999998</c:v>
                </c:pt>
                <c:pt idx="15956">
                  <c:v>3816.0680349999998</c:v>
                </c:pt>
                <c:pt idx="15957">
                  <c:v>3816.3087169999999</c:v>
                </c:pt>
                <c:pt idx="15958">
                  <c:v>3816.5496539999999</c:v>
                </c:pt>
                <c:pt idx="15959">
                  <c:v>3816.7782099999999</c:v>
                </c:pt>
                <c:pt idx="15960">
                  <c:v>3817.020172</c:v>
                </c:pt>
                <c:pt idx="15961">
                  <c:v>3817.260992</c:v>
                </c:pt>
                <c:pt idx="15962">
                  <c:v>3817.5009319999999</c:v>
                </c:pt>
                <c:pt idx="15963">
                  <c:v>3817.7418550000002</c:v>
                </c:pt>
                <c:pt idx="15964">
                  <c:v>3817.9821579999998</c:v>
                </c:pt>
                <c:pt idx="15965">
                  <c:v>3818.2220619999998</c:v>
                </c:pt>
                <c:pt idx="15966">
                  <c:v>3818.4518149999999</c:v>
                </c:pt>
                <c:pt idx="15967">
                  <c:v>3818.692959</c:v>
                </c:pt>
                <c:pt idx="15968">
                  <c:v>3818.93217</c:v>
                </c:pt>
                <c:pt idx="15969">
                  <c:v>3819.1722559999998</c:v>
                </c:pt>
                <c:pt idx="15970">
                  <c:v>3819.4123060000002</c:v>
                </c:pt>
                <c:pt idx="15971">
                  <c:v>3819.6569</c:v>
                </c:pt>
                <c:pt idx="15972">
                  <c:v>3819.8953259999998</c:v>
                </c:pt>
                <c:pt idx="15973">
                  <c:v>3820.1268949999999</c:v>
                </c:pt>
                <c:pt idx="15974">
                  <c:v>3820.371091</c:v>
                </c:pt>
                <c:pt idx="15975">
                  <c:v>3820.6110210000002</c:v>
                </c:pt>
                <c:pt idx="15976">
                  <c:v>3820.851087</c:v>
                </c:pt>
                <c:pt idx="15977">
                  <c:v>3821.091003</c:v>
                </c:pt>
                <c:pt idx="15978">
                  <c:v>3821.3206489999998</c:v>
                </c:pt>
                <c:pt idx="15979">
                  <c:v>3821.5617280000001</c:v>
                </c:pt>
                <c:pt idx="15980">
                  <c:v>3821.8001519999998</c:v>
                </c:pt>
                <c:pt idx="15981">
                  <c:v>3822.0384079999999</c:v>
                </c:pt>
                <c:pt idx="15982">
                  <c:v>3822.2784310000002</c:v>
                </c:pt>
                <c:pt idx="15983">
                  <c:v>3822.5195859999999</c:v>
                </c:pt>
                <c:pt idx="15984">
                  <c:v>3822.7608300000002</c:v>
                </c:pt>
                <c:pt idx="15985">
                  <c:v>3822.9991530000002</c:v>
                </c:pt>
                <c:pt idx="15986">
                  <c:v>3823.239407</c:v>
                </c:pt>
                <c:pt idx="15987">
                  <c:v>3823.4811589999999</c:v>
                </c:pt>
                <c:pt idx="15988">
                  <c:v>3823.7210359999999</c:v>
                </c:pt>
                <c:pt idx="15989">
                  <c:v>3823.9507920000001</c:v>
                </c:pt>
                <c:pt idx="15990">
                  <c:v>3824.1893690000002</c:v>
                </c:pt>
                <c:pt idx="15991">
                  <c:v>3824.4305439999998</c:v>
                </c:pt>
                <c:pt idx="15992">
                  <c:v>3824.6718249999999</c:v>
                </c:pt>
                <c:pt idx="15993">
                  <c:v>3824.912092</c:v>
                </c:pt>
                <c:pt idx="15994">
                  <c:v>3825.1523400000001</c:v>
                </c:pt>
                <c:pt idx="15995">
                  <c:v>3825.3923380000001</c:v>
                </c:pt>
                <c:pt idx="15996">
                  <c:v>3825.6324410000002</c:v>
                </c:pt>
                <c:pt idx="15997">
                  <c:v>3825.8723319999999</c:v>
                </c:pt>
                <c:pt idx="15998">
                  <c:v>3826.1012620000001</c:v>
                </c:pt>
                <c:pt idx="15999">
                  <c:v>3826.3407120000002</c:v>
                </c:pt>
                <c:pt idx="16000">
                  <c:v>3826.5903699999999</c:v>
                </c:pt>
                <c:pt idx="16001">
                  <c:v>3826.8218040000002</c:v>
                </c:pt>
                <c:pt idx="16002">
                  <c:v>3827.0603679999999</c:v>
                </c:pt>
                <c:pt idx="16003">
                  <c:v>3827.3020059999999</c:v>
                </c:pt>
                <c:pt idx="16004">
                  <c:v>3827.5423049999999</c:v>
                </c:pt>
                <c:pt idx="16005">
                  <c:v>3827.7816720000001</c:v>
                </c:pt>
                <c:pt idx="16006">
                  <c:v>3828.0204010000002</c:v>
                </c:pt>
                <c:pt idx="16007">
                  <c:v>3828.2596429999999</c:v>
                </c:pt>
                <c:pt idx="16008">
                  <c:v>3828.498196</c:v>
                </c:pt>
                <c:pt idx="16009">
                  <c:v>3828.7375689999999</c:v>
                </c:pt>
                <c:pt idx="16010">
                  <c:v>3828.9761140000001</c:v>
                </c:pt>
                <c:pt idx="16011">
                  <c:v>3829.2181949999999</c:v>
                </c:pt>
                <c:pt idx="16012">
                  <c:v>3829.4575620000001</c:v>
                </c:pt>
                <c:pt idx="16013">
                  <c:v>3829.6967909999998</c:v>
                </c:pt>
                <c:pt idx="16014">
                  <c:v>3829.9353879999999</c:v>
                </c:pt>
                <c:pt idx="16015">
                  <c:v>3830.1749840000002</c:v>
                </c:pt>
                <c:pt idx="16016">
                  <c:v>3830.4140219999999</c:v>
                </c:pt>
                <c:pt idx="16017">
                  <c:v>3830.6547690000002</c:v>
                </c:pt>
                <c:pt idx="16018">
                  <c:v>3830.8930340000002</c:v>
                </c:pt>
                <c:pt idx="16019">
                  <c:v>3831.1330630000002</c:v>
                </c:pt>
                <c:pt idx="16020">
                  <c:v>3831.3629120000001</c:v>
                </c:pt>
                <c:pt idx="16021">
                  <c:v>3831.6012919999998</c:v>
                </c:pt>
                <c:pt idx="16022">
                  <c:v>3831.8409499999998</c:v>
                </c:pt>
                <c:pt idx="16023">
                  <c:v>3832.0795659999999</c:v>
                </c:pt>
                <c:pt idx="16024">
                  <c:v>3832.3292929999998</c:v>
                </c:pt>
                <c:pt idx="16025">
                  <c:v>3832.5607890000001</c:v>
                </c:pt>
                <c:pt idx="16026">
                  <c:v>3832.7994020000001</c:v>
                </c:pt>
                <c:pt idx="16027">
                  <c:v>3833.0382209999998</c:v>
                </c:pt>
                <c:pt idx="16028">
                  <c:v>3833.277748</c:v>
                </c:pt>
                <c:pt idx="16029">
                  <c:v>3833.5161859999998</c:v>
                </c:pt>
                <c:pt idx="16030">
                  <c:v>3833.7558130000002</c:v>
                </c:pt>
                <c:pt idx="16031">
                  <c:v>3833.9942550000001</c:v>
                </c:pt>
                <c:pt idx="16032">
                  <c:v>3834.2364029999999</c:v>
                </c:pt>
                <c:pt idx="16033">
                  <c:v>3834.4764070000001</c:v>
                </c:pt>
                <c:pt idx="16034">
                  <c:v>3834.7181839999998</c:v>
                </c:pt>
                <c:pt idx="16035">
                  <c:v>3834.949811</c:v>
                </c:pt>
                <c:pt idx="16036">
                  <c:v>3835.1896849999998</c:v>
                </c:pt>
                <c:pt idx="16037">
                  <c:v>3835.4280960000001</c:v>
                </c:pt>
                <c:pt idx="16038">
                  <c:v>3835.6677119999999</c:v>
                </c:pt>
                <c:pt idx="16039">
                  <c:v>3835.9081310000001</c:v>
                </c:pt>
                <c:pt idx="16040">
                  <c:v>3836.1476720000001</c:v>
                </c:pt>
                <c:pt idx="16041">
                  <c:v>3836.3861179999999</c:v>
                </c:pt>
                <c:pt idx="16042">
                  <c:v>3836.6276499999999</c:v>
                </c:pt>
                <c:pt idx="16043">
                  <c:v>3836.868821</c:v>
                </c:pt>
                <c:pt idx="16044">
                  <c:v>3837.1091719999999</c:v>
                </c:pt>
                <c:pt idx="16045">
                  <c:v>3837.351936</c:v>
                </c:pt>
                <c:pt idx="16046">
                  <c:v>3837.5920230000002</c:v>
                </c:pt>
                <c:pt idx="16047">
                  <c:v>3837.8217749999999</c:v>
                </c:pt>
                <c:pt idx="16048">
                  <c:v>3838.06167</c:v>
                </c:pt>
                <c:pt idx="16049">
                  <c:v>3838.3001060000001</c:v>
                </c:pt>
                <c:pt idx="16050">
                  <c:v>3838.539816</c:v>
                </c:pt>
                <c:pt idx="16051">
                  <c:v>3838.778409</c:v>
                </c:pt>
                <c:pt idx="16052">
                  <c:v>3839.0172940000002</c:v>
                </c:pt>
                <c:pt idx="16053">
                  <c:v>3839.2566080000001</c:v>
                </c:pt>
                <c:pt idx="16054">
                  <c:v>3839.4951890000002</c:v>
                </c:pt>
                <c:pt idx="16055">
                  <c:v>3839.7354329999998</c:v>
                </c:pt>
                <c:pt idx="16056">
                  <c:v>3839.9768610000001</c:v>
                </c:pt>
                <c:pt idx="16057">
                  <c:v>3840.217877</c:v>
                </c:pt>
                <c:pt idx="16058">
                  <c:v>3840.4587849999998</c:v>
                </c:pt>
                <c:pt idx="16059">
                  <c:v>3840.6997759999999</c:v>
                </c:pt>
                <c:pt idx="16060">
                  <c:v>3840.9409420000002</c:v>
                </c:pt>
                <c:pt idx="16061">
                  <c:v>3841.1807659999999</c:v>
                </c:pt>
                <c:pt idx="16062">
                  <c:v>3841.421687</c:v>
                </c:pt>
                <c:pt idx="16063">
                  <c:v>3841.6502780000001</c:v>
                </c:pt>
                <c:pt idx="16064">
                  <c:v>3841.8898239999999</c:v>
                </c:pt>
                <c:pt idx="16065">
                  <c:v>3842.1407119999999</c:v>
                </c:pt>
                <c:pt idx="16066">
                  <c:v>3842.3706050000001</c:v>
                </c:pt>
                <c:pt idx="16067">
                  <c:v>3842.611586</c:v>
                </c:pt>
                <c:pt idx="16068">
                  <c:v>3842.8526189999998</c:v>
                </c:pt>
                <c:pt idx="16069">
                  <c:v>3843.0917720000002</c:v>
                </c:pt>
                <c:pt idx="16070">
                  <c:v>3843.3309819999999</c:v>
                </c:pt>
                <c:pt idx="16071">
                  <c:v>3843.5709080000001</c:v>
                </c:pt>
                <c:pt idx="16072">
                  <c:v>3843.809158</c:v>
                </c:pt>
                <c:pt idx="16073">
                  <c:v>3844.0517709999999</c:v>
                </c:pt>
                <c:pt idx="16074">
                  <c:v>3844.2925570000002</c:v>
                </c:pt>
                <c:pt idx="16075">
                  <c:v>3844.5324099999998</c:v>
                </c:pt>
                <c:pt idx="16076">
                  <c:v>3844.7723719999999</c:v>
                </c:pt>
                <c:pt idx="16077">
                  <c:v>3845.0057299999999</c:v>
                </c:pt>
                <c:pt idx="16078">
                  <c:v>3845.2449649999999</c:v>
                </c:pt>
                <c:pt idx="16079">
                  <c:v>3845.4822549999999</c:v>
                </c:pt>
                <c:pt idx="16080">
                  <c:v>3845.7217249999999</c:v>
                </c:pt>
                <c:pt idx="16081">
                  <c:v>3845.9620909999999</c:v>
                </c:pt>
                <c:pt idx="16082">
                  <c:v>3846.2016610000001</c:v>
                </c:pt>
                <c:pt idx="16083">
                  <c:v>3846.4409649999998</c:v>
                </c:pt>
                <c:pt idx="16084">
                  <c:v>3846.678269</c:v>
                </c:pt>
                <c:pt idx="16085">
                  <c:v>3846.9183680000001</c:v>
                </c:pt>
                <c:pt idx="16086">
                  <c:v>3847.1596330000002</c:v>
                </c:pt>
                <c:pt idx="16087">
                  <c:v>3847.3980670000001</c:v>
                </c:pt>
                <c:pt idx="16088">
                  <c:v>3847.637569</c:v>
                </c:pt>
                <c:pt idx="16089">
                  <c:v>3847.8786279999999</c:v>
                </c:pt>
                <c:pt idx="16090">
                  <c:v>3848.1170809999999</c:v>
                </c:pt>
                <c:pt idx="16091">
                  <c:v>3848.357074</c:v>
                </c:pt>
                <c:pt idx="16092">
                  <c:v>3848.5979390000002</c:v>
                </c:pt>
                <c:pt idx="16093">
                  <c:v>3848.838816</c:v>
                </c:pt>
                <c:pt idx="16094">
                  <c:v>3849.0798949999999</c:v>
                </c:pt>
                <c:pt idx="16095">
                  <c:v>3849.3096399999999</c:v>
                </c:pt>
                <c:pt idx="16096">
                  <c:v>3849.5481329999998</c:v>
                </c:pt>
                <c:pt idx="16097">
                  <c:v>3849.7900289999998</c:v>
                </c:pt>
                <c:pt idx="16098">
                  <c:v>3850.0302700000002</c:v>
                </c:pt>
                <c:pt idx="16099">
                  <c:v>3850.2701040000002</c:v>
                </c:pt>
                <c:pt idx="16100">
                  <c:v>3850.510049</c:v>
                </c:pt>
                <c:pt idx="16101">
                  <c:v>3850.750802</c:v>
                </c:pt>
                <c:pt idx="16102">
                  <c:v>3850.989998</c:v>
                </c:pt>
                <c:pt idx="16103">
                  <c:v>3851.229875</c:v>
                </c:pt>
                <c:pt idx="16104">
                  <c:v>3851.4689760000001</c:v>
                </c:pt>
                <c:pt idx="16105">
                  <c:v>3851.7068899999999</c:v>
                </c:pt>
                <c:pt idx="16106">
                  <c:v>3851.9479219999998</c:v>
                </c:pt>
                <c:pt idx="16107">
                  <c:v>3852.1880780000001</c:v>
                </c:pt>
                <c:pt idx="16108">
                  <c:v>3852.4170210000002</c:v>
                </c:pt>
                <c:pt idx="16109">
                  <c:v>3852.6565989999999</c:v>
                </c:pt>
                <c:pt idx="16110">
                  <c:v>3852.8972319999998</c:v>
                </c:pt>
                <c:pt idx="16111">
                  <c:v>3853.138535</c:v>
                </c:pt>
                <c:pt idx="16112">
                  <c:v>3853.3779840000002</c:v>
                </c:pt>
                <c:pt idx="16113">
                  <c:v>3853.6179910000001</c:v>
                </c:pt>
                <c:pt idx="16114">
                  <c:v>3853.8571320000001</c:v>
                </c:pt>
                <c:pt idx="16115">
                  <c:v>3854.0973389999999</c:v>
                </c:pt>
                <c:pt idx="16116">
                  <c:v>3854.330762</c:v>
                </c:pt>
                <c:pt idx="16117">
                  <c:v>3854.5691120000001</c:v>
                </c:pt>
                <c:pt idx="16118">
                  <c:v>3854.8093869999998</c:v>
                </c:pt>
                <c:pt idx="16119">
                  <c:v>3855.0507379999999</c:v>
                </c:pt>
                <c:pt idx="16120">
                  <c:v>3855.2892449999999</c:v>
                </c:pt>
                <c:pt idx="16121">
                  <c:v>3855.5306609999998</c:v>
                </c:pt>
                <c:pt idx="16122">
                  <c:v>3855.769155</c:v>
                </c:pt>
                <c:pt idx="16123">
                  <c:v>3856.0092970000001</c:v>
                </c:pt>
                <c:pt idx="16124">
                  <c:v>3856.2474139999999</c:v>
                </c:pt>
                <c:pt idx="16125">
                  <c:v>3856.4867389999999</c:v>
                </c:pt>
                <c:pt idx="16126">
                  <c:v>3856.7278430000001</c:v>
                </c:pt>
                <c:pt idx="16127">
                  <c:v>3856.9660140000001</c:v>
                </c:pt>
                <c:pt idx="16128">
                  <c:v>3857.2062460000002</c:v>
                </c:pt>
                <c:pt idx="16129">
                  <c:v>3857.4460760000002</c:v>
                </c:pt>
                <c:pt idx="16130">
                  <c:v>3857.6776249999998</c:v>
                </c:pt>
                <c:pt idx="16131">
                  <c:v>3857.9279110000002</c:v>
                </c:pt>
                <c:pt idx="16132">
                  <c:v>3858.1668140000002</c:v>
                </c:pt>
                <c:pt idx="16133">
                  <c:v>3858.4043499999998</c:v>
                </c:pt>
                <c:pt idx="16134">
                  <c:v>3858.6363379999998</c:v>
                </c:pt>
                <c:pt idx="16135">
                  <c:v>3858.8769379999999</c:v>
                </c:pt>
                <c:pt idx="16136">
                  <c:v>3859.1170010000001</c:v>
                </c:pt>
                <c:pt idx="16137">
                  <c:v>3859.3578299999999</c:v>
                </c:pt>
                <c:pt idx="16138">
                  <c:v>3859.5969110000001</c:v>
                </c:pt>
                <c:pt idx="16139">
                  <c:v>3859.8377059999998</c:v>
                </c:pt>
                <c:pt idx="16140">
                  <c:v>3860.0768229999999</c:v>
                </c:pt>
                <c:pt idx="16141">
                  <c:v>3860.3164080000001</c:v>
                </c:pt>
                <c:pt idx="16142">
                  <c:v>3860.5588509999998</c:v>
                </c:pt>
                <c:pt idx="16143">
                  <c:v>3860.7975719999999</c:v>
                </c:pt>
                <c:pt idx="16144">
                  <c:v>3861.0385609999998</c:v>
                </c:pt>
                <c:pt idx="16145">
                  <c:v>3861.2789509999998</c:v>
                </c:pt>
                <c:pt idx="16146">
                  <c:v>3861.5185430000001</c:v>
                </c:pt>
                <c:pt idx="16147">
                  <c:v>3861.749589</c:v>
                </c:pt>
                <c:pt idx="16148">
                  <c:v>3861.9905410000001</c:v>
                </c:pt>
                <c:pt idx="16149">
                  <c:v>3862.2303849999998</c:v>
                </c:pt>
                <c:pt idx="16150">
                  <c:v>3862.472937</c:v>
                </c:pt>
                <c:pt idx="16151">
                  <c:v>3862.712419</c:v>
                </c:pt>
                <c:pt idx="16152">
                  <c:v>3862.9547769999999</c:v>
                </c:pt>
                <c:pt idx="16153">
                  <c:v>3863.192391</c:v>
                </c:pt>
                <c:pt idx="16154">
                  <c:v>3863.4302240000002</c:v>
                </c:pt>
                <c:pt idx="16155">
                  <c:v>3863.668999</c:v>
                </c:pt>
                <c:pt idx="16156">
                  <c:v>3863.908715</c:v>
                </c:pt>
                <c:pt idx="16157">
                  <c:v>3864.1476499999999</c:v>
                </c:pt>
                <c:pt idx="16158">
                  <c:v>3864.3866819999998</c:v>
                </c:pt>
                <c:pt idx="16159">
                  <c:v>3864.6264420000002</c:v>
                </c:pt>
                <c:pt idx="16160">
                  <c:v>3864.866407</c:v>
                </c:pt>
                <c:pt idx="16161">
                  <c:v>3865.1062010000001</c:v>
                </c:pt>
                <c:pt idx="16162">
                  <c:v>3865.346822</c:v>
                </c:pt>
                <c:pt idx="16163">
                  <c:v>3865.5862910000001</c:v>
                </c:pt>
                <c:pt idx="16164">
                  <c:v>3865.8156779999999</c:v>
                </c:pt>
                <c:pt idx="16165">
                  <c:v>3866.0566950000002</c:v>
                </c:pt>
                <c:pt idx="16166">
                  <c:v>3866.2976050000002</c:v>
                </c:pt>
                <c:pt idx="16167">
                  <c:v>3866.5365609999999</c:v>
                </c:pt>
                <c:pt idx="16168">
                  <c:v>3866.7763369999998</c:v>
                </c:pt>
                <c:pt idx="16169">
                  <c:v>3867.0187930000002</c:v>
                </c:pt>
                <c:pt idx="16170">
                  <c:v>3867.2575489999999</c:v>
                </c:pt>
                <c:pt idx="16171">
                  <c:v>3867.5015629999998</c:v>
                </c:pt>
                <c:pt idx="16172">
                  <c:v>3867.739094</c:v>
                </c:pt>
                <c:pt idx="16173">
                  <c:v>3867.9783550000002</c:v>
                </c:pt>
                <c:pt idx="16174">
                  <c:v>3868.2160520000002</c:v>
                </c:pt>
                <c:pt idx="16175">
                  <c:v>3868.4567310000002</c:v>
                </c:pt>
                <c:pt idx="16176">
                  <c:v>3868.6956740000001</c:v>
                </c:pt>
                <c:pt idx="16177">
                  <c:v>3868.9367090000001</c:v>
                </c:pt>
                <c:pt idx="16178">
                  <c:v>3869.1778720000002</c:v>
                </c:pt>
                <c:pt idx="16179">
                  <c:v>3869.417414</c:v>
                </c:pt>
                <c:pt idx="16180">
                  <c:v>3869.648698</c:v>
                </c:pt>
                <c:pt idx="16181">
                  <c:v>3869.8877619999998</c:v>
                </c:pt>
                <c:pt idx="16182">
                  <c:v>3870.1260659999998</c:v>
                </c:pt>
                <c:pt idx="16183">
                  <c:v>3870.366798</c:v>
                </c:pt>
                <c:pt idx="16184">
                  <c:v>3870.6059530000002</c:v>
                </c:pt>
                <c:pt idx="16185">
                  <c:v>3870.8457669999998</c:v>
                </c:pt>
                <c:pt idx="16186">
                  <c:v>3871.0842320000002</c:v>
                </c:pt>
                <c:pt idx="16187">
                  <c:v>3871.3223039999998</c:v>
                </c:pt>
                <c:pt idx="16188">
                  <c:v>3871.561678</c:v>
                </c:pt>
                <c:pt idx="16189">
                  <c:v>3871.8008500000001</c:v>
                </c:pt>
                <c:pt idx="16190">
                  <c:v>3872.0392040000002</c:v>
                </c:pt>
                <c:pt idx="16191">
                  <c:v>3872.2799930000001</c:v>
                </c:pt>
                <c:pt idx="16192">
                  <c:v>3872.5191380000001</c:v>
                </c:pt>
                <c:pt idx="16193">
                  <c:v>3872.759125</c:v>
                </c:pt>
                <c:pt idx="16194">
                  <c:v>3872.9990200000002</c:v>
                </c:pt>
                <c:pt idx="16195">
                  <c:v>3873.239693</c:v>
                </c:pt>
                <c:pt idx="16196">
                  <c:v>3873.4787879999999</c:v>
                </c:pt>
                <c:pt idx="16197">
                  <c:v>3873.7178239999998</c:v>
                </c:pt>
                <c:pt idx="16198">
                  <c:v>3873.9588490000001</c:v>
                </c:pt>
                <c:pt idx="16199">
                  <c:v>3874.1979500000002</c:v>
                </c:pt>
                <c:pt idx="16200">
                  <c:v>3874.4350589999999</c:v>
                </c:pt>
                <c:pt idx="16201">
                  <c:v>3874.67767</c:v>
                </c:pt>
                <c:pt idx="16202">
                  <c:v>3874.9169080000001</c:v>
                </c:pt>
                <c:pt idx="16203">
                  <c:v>3875.157866</c:v>
                </c:pt>
                <c:pt idx="16204">
                  <c:v>3875.3969379999999</c:v>
                </c:pt>
                <c:pt idx="16205">
                  <c:v>3875.63589</c:v>
                </c:pt>
                <c:pt idx="16206">
                  <c:v>3875.8766930000002</c:v>
                </c:pt>
                <c:pt idx="16207">
                  <c:v>3876.1175760000001</c:v>
                </c:pt>
                <c:pt idx="16208">
                  <c:v>3876.357285</c:v>
                </c:pt>
                <c:pt idx="16209">
                  <c:v>3876.5874429999999</c:v>
                </c:pt>
                <c:pt idx="16210">
                  <c:v>3876.8291380000001</c:v>
                </c:pt>
                <c:pt idx="16211">
                  <c:v>3877.0690530000002</c:v>
                </c:pt>
                <c:pt idx="16212">
                  <c:v>3877.3098230000001</c:v>
                </c:pt>
                <c:pt idx="16213">
                  <c:v>3877.5494039999999</c:v>
                </c:pt>
                <c:pt idx="16214">
                  <c:v>3877.7918279999999</c:v>
                </c:pt>
                <c:pt idx="16215">
                  <c:v>3878.0307979999998</c:v>
                </c:pt>
                <c:pt idx="16216">
                  <c:v>3878.2696860000001</c:v>
                </c:pt>
                <c:pt idx="16217">
                  <c:v>3878.5086780000001</c:v>
                </c:pt>
                <c:pt idx="16218">
                  <c:v>3878.7495370000001</c:v>
                </c:pt>
                <c:pt idx="16219">
                  <c:v>3878.9886550000001</c:v>
                </c:pt>
                <c:pt idx="16220">
                  <c:v>3879.2278270000002</c:v>
                </c:pt>
                <c:pt idx="16221">
                  <c:v>3879.4686660000002</c:v>
                </c:pt>
                <c:pt idx="16222">
                  <c:v>3879.7076000000002</c:v>
                </c:pt>
                <c:pt idx="16223">
                  <c:v>3879.949126</c:v>
                </c:pt>
                <c:pt idx="16224">
                  <c:v>3880.1871489999999</c:v>
                </c:pt>
                <c:pt idx="16225">
                  <c:v>3880.4181100000001</c:v>
                </c:pt>
                <c:pt idx="16226">
                  <c:v>3880.6608630000001</c:v>
                </c:pt>
                <c:pt idx="16227">
                  <c:v>3880.901852</c:v>
                </c:pt>
                <c:pt idx="16228">
                  <c:v>3881.140077</c:v>
                </c:pt>
                <c:pt idx="16229">
                  <c:v>3881.380862</c:v>
                </c:pt>
                <c:pt idx="16230">
                  <c:v>3881.6199379999998</c:v>
                </c:pt>
                <c:pt idx="16231">
                  <c:v>3881.86085</c:v>
                </c:pt>
                <c:pt idx="16232">
                  <c:v>3882.0990240000001</c:v>
                </c:pt>
                <c:pt idx="16233">
                  <c:v>3882.3396469999998</c:v>
                </c:pt>
                <c:pt idx="16234">
                  <c:v>3882.5787700000001</c:v>
                </c:pt>
                <c:pt idx="16235">
                  <c:v>3882.8177169999999</c:v>
                </c:pt>
                <c:pt idx="16236">
                  <c:v>3883.0587409999998</c:v>
                </c:pt>
                <c:pt idx="16237">
                  <c:v>3883.2983300000001</c:v>
                </c:pt>
                <c:pt idx="16238">
                  <c:v>3883.5363400000001</c:v>
                </c:pt>
                <c:pt idx="16239">
                  <c:v>3883.7786970000002</c:v>
                </c:pt>
                <c:pt idx="16240">
                  <c:v>3884.0176740000002</c:v>
                </c:pt>
                <c:pt idx="16241">
                  <c:v>3884.255275</c:v>
                </c:pt>
                <c:pt idx="16242">
                  <c:v>3884.4951740000001</c:v>
                </c:pt>
                <c:pt idx="16243">
                  <c:v>3884.7265480000001</c:v>
                </c:pt>
                <c:pt idx="16244">
                  <c:v>3884.9677959999999</c:v>
                </c:pt>
                <c:pt idx="16245">
                  <c:v>3885.2061199999998</c:v>
                </c:pt>
                <c:pt idx="16246">
                  <c:v>3885.448883</c:v>
                </c:pt>
                <c:pt idx="16247">
                  <c:v>3885.6896820000002</c:v>
                </c:pt>
                <c:pt idx="16248">
                  <c:v>3885.928872</c:v>
                </c:pt>
                <c:pt idx="16249">
                  <c:v>3886.1698719999999</c:v>
                </c:pt>
                <c:pt idx="16250">
                  <c:v>3886.4107720000002</c:v>
                </c:pt>
                <c:pt idx="16251">
                  <c:v>3886.6495989999999</c:v>
                </c:pt>
                <c:pt idx="16252">
                  <c:v>3886.8887</c:v>
                </c:pt>
                <c:pt idx="16253">
                  <c:v>3887.1278910000001</c:v>
                </c:pt>
                <c:pt idx="16254">
                  <c:v>3887.3669880000002</c:v>
                </c:pt>
                <c:pt idx="16255">
                  <c:v>3887.60475</c:v>
                </c:pt>
                <c:pt idx="16256">
                  <c:v>3887.843836</c:v>
                </c:pt>
                <c:pt idx="16257">
                  <c:v>3888.0821390000001</c:v>
                </c:pt>
                <c:pt idx="16258">
                  <c:v>3888.32206</c:v>
                </c:pt>
                <c:pt idx="16259">
                  <c:v>3888.562817</c:v>
                </c:pt>
                <c:pt idx="16260">
                  <c:v>3888.8018520000001</c:v>
                </c:pt>
                <c:pt idx="16261">
                  <c:v>3889.0409890000001</c:v>
                </c:pt>
                <c:pt idx="16262">
                  <c:v>3889.2807330000001</c:v>
                </c:pt>
                <c:pt idx="16263">
                  <c:v>3889.51982</c:v>
                </c:pt>
                <c:pt idx="16264">
                  <c:v>3889.758977</c:v>
                </c:pt>
                <c:pt idx="16265">
                  <c:v>3889.9989129999999</c:v>
                </c:pt>
                <c:pt idx="16266">
                  <c:v>3890.2372209999999</c:v>
                </c:pt>
                <c:pt idx="16267">
                  <c:v>3890.4799130000001</c:v>
                </c:pt>
                <c:pt idx="16268">
                  <c:v>3890.7200389999998</c:v>
                </c:pt>
                <c:pt idx="16269">
                  <c:v>3890.9609049999999</c:v>
                </c:pt>
                <c:pt idx="16270">
                  <c:v>3891.2018400000002</c:v>
                </c:pt>
                <c:pt idx="16271">
                  <c:v>3891.4302459999999</c:v>
                </c:pt>
                <c:pt idx="16272">
                  <c:v>3891.6709940000001</c:v>
                </c:pt>
                <c:pt idx="16273">
                  <c:v>3891.9107530000001</c:v>
                </c:pt>
                <c:pt idx="16274">
                  <c:v>3892.1516230000002</c:v>
                </c:pt>
                <c:pt idx="16275">
                  <c:v>3892.391208</c:v>
                </c:pt>
                <c:pt idx="16276">
                  <c:v>3892.6343339999999</c:v>
                </c:pt>
                <c:pt idx="16277">
                  <c:v>3892.8765429999999</c:v>
                </c:pt>
                <c:pt idx="16278">
                  <c:v>3893.1143529999999</c:v>
                </c:pt>
                <c:pt idx="16279">
                  <c:v>3893.3521559999999</c:v>
                </c:pt>
                <c:pt idx="16280">
                  <c:v>3893.592733</c:v>
                </c:pt>
                <c:pt idx="16281">
                  <c:v>3893.8315630000002</c:v>
                </c:pt>
                <c:pt idx="16282">
                  <c:v>3894.0712119999998</c:v>
                </c:pt>
                <c:pt idx="16283">
                  <c:v>3894.3012589999998</c:v>
                </c:pt>
                <c:pt idx="16284">
                  <c:v>3894.5411439999998</c:v>
                </c:pt>
                <c:pt idx="16285">
                  <c:v>3894.7836820000002</c:v>
                </c:pt>
                <c:pt idx="16286">
                  <c:v>3895.022864</c:v>
                </c:pt>
                <c:pt idx="16287">
                  <c:v>3895.2623079999998</c:v>
                </c:pt>
                <c:pt idx="16288">
                  <c:v>3895.502007</c:v>
                </c:pt>
                <c:pt idx="16289">
                  <c:v>3895.7426930000001</c:v>
                </c:pt>
                <c:pt idx="16290">
                  <c:v>3895.9835880000001</c:v>
                </c:pt>
                <c:pt idx="16291">
                  <c:v>3896.2232920000001</c:v>
                </c:pt>
                <c:pt idx="16292">
                  <c:v>3896.4610550000002</c:v>
                </c:pt>
                <c:pt idx="16293">
                  <c:v>3896.701591</c:v>
                </c:pt>
                <c:pt idx="16294">
                  <c:v>3896.9412259999999</c:v>
                </c:pt>
                <c:pt idx="16295">
                  <c:v>3897.1817369999999</c:v>
                </c:pt>
                <c:pt idx="16296">
                  <c:v>3897.420564</c:v>
                </c:pt>
                <c:pt idx="16297">
                  <c:v>3897.658355</c:v>
                </c:pt>
                <c:pt idx="16298">
                  <c:v>3897.8964430000001</c:v>
                </c:pt>
                <c:pt idx="16299">
                  <c:v>3898.1343280000001</c:v>
                </c:pt>
                <c:pt idx="16300">
                  <c:v>3898.3768129999999</c:v>
                </c:pt>
                <c:pt idx="16301">
                  <c:v>3898.6163379999998</c:v>
                </c:pt>
                <c:pt idx="16302">
                  <c:v>3898.8475859999999</c:v>
                </c:pt>
                <c:pt idx="16303">
                  <c:v>3899.088585</c:v>
                </c:pt>
                <c:pt idx="16304">
                  <c:v>3899.328426</c:v>
                </c:pt>
                <c:pt idx="16305">
                  <c:v>3899.570823</c:v>
                </c:pt>
                <c:pt idx="16306">
                  <c:v>3899.8097280000002</c:v>
                </c:pt>
                <c:pt idx="16307">
                  <c:v>3900.0486609999998</c:v>
                </c:pt>
                <c:pt idx="16308">
                  <c:v>3900.2864070000001</c:v>
                </c:pt>
                <c:pt idx="16309">
                  <c:v>3900.5260619999999</c:v>
                </c:pt>
                <c:pt idx="16310">
                  <c:v>3900.7666880000002</c:v>
                </c:pt>
                <c:pt idx="16311">
                  <c:v>3901.0056970000001</c:v>
                </c:pt>
                <c:pt idx="16312">
                  <c:v>3901.2445280000002</c:v>
                </c:pt>
                <c:pt idx="16313">
                  <c:v>3901.4860319999998</c:v>
                </c:pt>
                <c:pt idx="16314">
                  <c:v>3901.7266970000001</c:v>
                </c:pt>
                <c:pt idx="16315">
                  <c:v>3901.966375</c:v>
                </c:pt>
                <c:pt idx="16316">
                  <c:v>3902.206189</c:v>
                </c:pt>
                <c:pt idx="16317">
                  <c:v>3902.4362019999999</c:v>
                </c:pt>
                <c:pt idx="16318">
                  <c:v>3902.6768860000002</c:v>
                </c:pt>
                <c:pt idx="16319">
                  <c:v>3902.915849</c:v>
                </c:pt>
                <c:pt idx="16320">
                  <c:v>3903.1540690000002</c:v>
                </c:pt>
                <c:pt idx="16321">
                  <c:v>3903.394773</c:v>
                </c:pt>
                <c:pt idx="16322">
                  <c:v>3903.6339429999998</c:v>
                </c:pt>
                <c:pt idx="16323">
                  <c:v>3903.8737940000001</c:v>
                </c:pt>
                <c:pt idx="16324">
                  <c:v>3904.1129620000002</c:v>
                </c:pt>
                <c:pt idx="16325">
                  <c:v>3904.3527300000001</c:v>
                </c:pt>
                <c:pt idx="16326">
                  <c:v>3904.591817</c:v>
                </c:pt>
                <c:pt idx="16327">
                  <c:v>3904.8325960000002</c:v>
                </c:pt>
                <c:pt idx="16328">
                  <c:v>3905.0737570000001</c:v>
                </c:pt>
                <c:pt idx="16329">
                  <c:v>3905.3127049999998</c:v>
                </c:pt>
                <c:pt idx="16330">
                  <c:v>3905.5510690000001</c:v>
                </c:pt>
                <c:pt idx="16331">
                  <c:v>3905.79198</c:v>
                </c:pt>
                <c:pt idx="16332">
                  <c:v>3906.0311929999998</c:v>
                </c:pt>
                <c:pt idx="16333">
                  <c:v>3906.2719400000001</c:v>
                </c:pt>
                <c:pt idx="16334">
                  <c:v>3906.5117329999998</c:v>
                </c:pt>
                <c:pt idx="16335">
                  <c:v>3906.751252</c:v>
                </c:pt>
                <c:pt idx="16336">
                  <c:v>3906.9911040000002</c:v>
                </c:pt>
                <c:pt idx="16337">
                  <c:v>3907.2318129999999</c:v>
                </c:pt>
                <c:pt idx="16338">
                  <c:v>3907.4602300000001</c:v>
                </c:pt>
                <c:pt idx="16339">
                  <c:v>3907.7049870000001</c:v>
                </c:pt>
                <c:pt idx="16340">
                  <c:v>3907.9460359999998</c:v>
                </c:pt>
                <c:pt idx="16341">
                  <c:v>3908.1869310000002</c:v>
                </c:pt>
                <c:pt idx="16342">
                  <c:v>3908.416835</c:v>
                </c:pt>
                <c:pt idx="16343">
                  <c:v>3908.6553439999998</c:v>
                </c:pt>
                <c:pt idx="16344">
                  <c:v>3908.8940440000001</c:v>
                </c:pt>
                <c:pt idx="16345">
                  <c:v>3909.1446689999998</c:v>
                </c:pt>
                <c:pt idx="16346">
                  <c:v>3909.3837720000001</c:v>
                </c:pt>
                <c:pt idx="16347">
                  <c:v>3909.6228259999998</c:v>
                </c:pt>
                <c:pt idx="16348">
                  <c:v>3909.8611139999998</c:v>
                </c:pt>
                <c:pt idx="16349">
                  <c:v>3910.1005359999999</c:v>
                </c:pt>
                <c:pt idx="16350">
                  <c:v>3910.3403899999998</c:v>
                </c:pt>
                <c:pt idx="16351">
                  <c:v>3910.5800610000001</c:v>
                </c:pt>
                <c:pt idx="16352">
                  <c:v>3910.8097630000002</c:v>
                </c:pt>
                <c:pt idx="16353">
                  <c:v>3911.0500219999999</c:v>
                </c:pt>
                <c:pt idx="16354">
                  <c:v>3911.2902279999998</c:v>
                </c:pt>
                <c:pt idx="16355">
                  <c:v>3911.530346</c:v>
                </c:pt>
                <c:pt idx="16356">
                  <c:v>3911.770293</c:v>
                </c:pt>
                <c:pt idx="16357">
                  <c:v>3912.0038479999998</c:v>
                </c:pt>
                <c:pt idx="16358">
                  <c:v>3912.2448680000002</c:v>
                </c:pt>
                <c:pt idx="16359">
                  <c:v>3912.4858599999998</c:v>
                </c:pt>
                <c:pt idx="16360">
                  <c:v>3912.7260649999998</c:v>
                </c:pt>
                <c:pt idx="16361">
                  <c:v>3912.9643219999998</c:v>
                </c:pt>
                <c:pt idx="16362">
                  <c:v>3913.2038520000001</c:v>
                </c:pt>
                <c:pt idx="16363">
                  <c:v>3913.4421269999998</c:v>
                </c:pt>
                <c:pt idx="16364">
                  <c:v>3913.684929</c:v>
                </c:pt>
                <c:pt idx="16365">
                  <c:v>3913.9232029999998</c:v>
                </c:pt>
                <c:pt idx="16366">
                  <c:v>3914.163356</c:v>
                </c:pt>
                <c:pt idx="16367">
                  <c:v>3914.4032440000001</c:v>
                </c:pt>
                <c:pt idx="16368">
                  <c:v>3914.6431080000002</c:v>
                </c:pt>
                <c:pt idx="16369">
                  <c:v>3914.8838540000002</c:v>
                </c:pt>
                <c:pt idx="16370">
                  <c:v>3915.1221540000001</c:v>
                </c:pt>
                <c:pt idx="16371">
                  <c:v>3915.3620759999999</c:v>
                </c:pt>
                <c:pt idx="16372">
                  <c:v>3915.5918579999998</c:v>
                </c:pt>
                <c:pt idx="16373">
                  <c:v>3915.8301200000001</c:v>
                </c:pt>
                <c:pt idx="16374">
                  <c:v>3916.0703290000001</c:v>
                </c:pt>
                <c:pt idx="16375">
                  <c:v>3916.3103310000001</c:v>
                </c:pt>
                <c:pt idx="16376">
                  <c:v>3916.5504380000002</c:v>
                </c:pt>
                <c:pt idx="16377">
                  <c:v>3916.792242</c:v>
                </c:pt>
                <c:pt idx="16378">
                  <c:v>3917.0322740000001</c:v>
                </c:pt>
                <c:pt idx="16379">
                  <c:v>3917.2642169999999</c:v>
                </c:pt>
                <c:pt idx="16380">
                  <c:v>3917.5061660000001</c:v>
                </c:pt>
                <c:pt idx="16381">
                  <c:v>3917.7488490000001</c:v>
                </c:pt>
                <c:pt idx="16382">
                  <c:v>3917.989986</c:v>
                </c:pt>
                <c:pt idx="16383">
                  <c:v>3918.2298850000002</c:v>
                </c:pt>
                <c:pt idx="16384">
                  <c:v>3918.459715</c:v>
                </c:pt>
                <c:pt idx="16385">
                  <c:v>3918.7008689999998</c:v>
                </c:pt>
                <c:pt idx="16386">
                  <c:v>3918.9413079999999</c:v>
                </c:pt>
                <c:pt idx="16387">
                  <c:v>3919.18145</c:v>
                </c:pt>
                <c:pt idx="16388">
                  <c:v>3919.4225670000001</c:v>
                </c:pt>
                <c:pt idx="16389">
                  <c:v>3919.6615839999999</c:v>
                </c:pt>
                <c:pt idx="16390">
                  <c:v>3919.9028429999998</c:v>
                </c:pt>
                <c:pt idx="16391">
                  <c:v>3920.1410999999998</c:v>
                </c:pt>
                <c:pt idx="16392">
                  <c:v>3920.3791860000001</c:v>
                </c:pt>
                <c:pt idx="16393">
                  <c:v>3920.6216789999999</c:v>
                </c:pt>
                <c:pt idx="16394">
                  <c:v>3920.8609099999999</c:v>
                </c:pt>
                <c:pt idx="16395">
                  <c:v>3921.1010369999999</c:v>
                </c:pt>
                <c:pt idx="16396">
                  <c:v>3921.3392480000002</c:v>
                </c:pt>
                <c:pt idx="16397">
                  <c:v>3921.5707389999998</c:v>
                </c:pt>
                <c:pt idx="16398">
                  <c:v>3921.8092200000001</c:v>
                </c:pt>
                <c:pt idx="16399">
                  <c:v>3922.048961</c:v>
                </c:pt>
                <c:pt idx="16400">
                  <c:v>3922.2881809999999</c:v>
                </c:pt>
                <c:pt idx="16401">
                  <c:v>3922.5302120000001</c:v>
                </c:pt>
                <c:pt idx="16402">
                  <c:v>3922.7702020000002</c:v>
                </c:pt>
                <c:pt idx="16403">
                  <c:v>3923.0120740000002</c:v>
                </c:pt>
                <c:pt idx="16404">
                  <c:v>3923.2529420000001</c:v>
                </c:pt>
                <c:pt idx="16405">
                  <c:v>3923.4816810000002</c:v>
                </c:pt>
                <c:pt idx="16406">
                  <c:v>3923.720366</c:v>
                </c:pt>
                <c:pt idx="16407">
                  <c:v>3923.9617229999999</c:v>
                </c:pt>
                <c:pt idx="16408">
                  <c:v>3924.2020940000002</c:v>
                </c:pt>
                <c:pt idx="16409">
                  <c:v>3924.4421400000001</c:v>
                </c:pt>
                <c:pt idx="16410">
                  <c:v>3924.6840010000001</c:v>
                </c:pt>
                <c:pt idx="16411">
                  <c:v>3924.9241019999999</c:v>
                </c:pt>
                <c:pt idx="16412">
                  <c:v>3925.1642360000001</c:v>
                </c:pt>
                <c:pt idx="16413">
                  <c:v>3925.3930700000001</c:v>
                </c:pt>
                <c:pt idx="16414">
                  <c:v>3925.6345580000002</c:v>
                </c:pt>
                <c:pt idx="16415">
                  <c:v>3925.875818</c:v>
                </c:pt>
                <c:pt idx="16416">
                  <c:v>3926.1144340000001</c:v>
                </c:pt>
                <c:pt idx="16417">
                  <c:v>3926.3556450000001</c:v>
                </c:pt>
                <c:pt idx="16418">
                  <c:v>3926.5968859999998</c:v>
                </c:pt>
                <c:pt idx="16419">
                  <c:v>3926.8377999999998</c:v>
                </c:pt>
                <c:pt idx="16420">
                  <c:v>3927.0780890000001</c:v>
                </c:pt>
                <c:pt idx="16421">
                  <c:v>3927.3181760000002</c:v>
                </c:pt>
                <c:pt idx="16422">
                  <c:v>3927.5471579999999</c:v>
                </c:pt>
                <c:pt idx="16423">
                  <c:v>3927.7866629999999</c:v>
                </c:pt>
                <c:pt idx="16424">
                  <c:v>3928.0266059999999</c:v>
                </c:pt>
                <c:pt idx="16425">
                  <c:v>3928.26593</c:v>
                </c:pt>
                <c:pt idx="16426">
                  <c:v>3928.5055849999999</c:v>
                </c:pt>
                <c:pt idx="16427">
                  <c:v>3928.7468760000002</c:v>
                </c:pt>
                <c:pt idx="16428">
                  <c:v>3928.9865479999999</c:v>
                </c:pt>
                <c:pt idx="16429">
                  <c:v>3929.2302880000002</c:v>
                </c:pt>
                <c:pt idx="16430">
                  <c:v>3929.4720179999999</c:v>
                </c:pt>
                <c:pt idx="16431">
                  <c:v>3929.712818</c:v>
                </c:pt>
                <c:pt idx="16432">
                  <c:v>3929.9427350000001</c:v>
                </c:pt>
                <c:pt idx="16433">
                  <c:v>3930.1839989999999</c:v>
                </c:pt>
                <c:pt idx="16434">
                  <c:v>3930.423276</c:v>
                </c:pt>
                <c:pt idx="16435">
                  <c:v>3930.6650380000001</c:v>
                </c:pt>
                <c:pt idx="16436">
                  <c:v>3930.9051749999999</c:v>
                </c:pt>
                <c:pt idx="16437">
                  <c:v>3931.136947</c:v>
                </c:pt>
                <c:pt idx="16438">
                  <c:v>3931.3761730000001</c:v>
                </c:pt>
                <c:pt idx="16439">
                  <c:v>3931.6180060000002</c:v>
                </c:pt>
                <c:pt idx="16440">
                  <c:v>3931.8581610000001</c:v>
                </c:pt>
                <c:pt idx="16441">
                  <c:v>3932.098125</c:v>
                </c:pt>
                <c:pt idx="16442">
                  <c:v>3932.3409160000001</c:v>
                </c:pt>
                <c:pt idx="16443">
                  <c:v>3932.5707090000001</c:v>
                </c:pt>
                <c:pt idx="16444">
                  <c:v>3932.809158</c:v>
                </c:pt>
                <c:pt idx="16445">
                  <c:v>3933.051226</c:v>
                </c:pt>
                <c:pt idx="16446">
                  <c:v>3933.2931549999998</c:v>
                </c:pt>
                <c:pt idx="16447">
                  <c:v>3933.5332589999998</c:v>
                </c:pt>
                <c:pt idx="16448">
                  <c:v>3933.764921</c:v>
                </c:pt>
                <c:pt idx="16449">
                  <c:v>3934.0051619999999</c:v>
                </c:pt>
                <c:pt idx="16450">
                  <c:v>3934.2445339999999</c:v>
                </c:pt>
                <c:pt idx="16451">
                  <c:v>3934.4858559999998</c:v>
                </c:pt>
                <c:pt idx="16452">
                  <c:v>3934.7243410000001</c:v>
                </c:pt>
                <c:pt idx="16453">
                  <c:v>3934.963784</c:v>
                </c:pt>
                <c:pt idx="16454">
                  <c:v>3935.2023330000002</c:v>
                </c:pt>
                <c:pt idx="16455">
                  <c:v>3935.441679</c:v>
                </c:pt>
                <c:pt idx="16456">
                  <c:v>3935.6801220000002</c:v>
                </c:pt>
                <c:pt idx="16457">
                  <c:v>3935.9197020000001</c:v>
                </c:pt>
                <c:pt idx="16458">
                  <c:v>3936.1583719999999</c:v>
                </c:pt>
                <c:pt idx="16459">
                  <c:v>3936.4003090000001</c:v>
                </c:pt>
                <c:pt idx="16460">
                  <c:v>3936.6398119999999</c:v>
                </c:pt>
                <c:pt idx="16461">
                  <c:v>3936.8781319999998</c:v>
                </c:pt>
                <c:pt idx="16462">
                  <c:v>3937.1177680000001</c:v>
                </c:pt>
                <c:pt idx="16463">
                  <c:v>3937.356123</c:v>
                </c:pt>
                <c:pt idx="16464">
                  <c:v>3937.5955939999999</c:v>
                </c:pt>
                <c:pt idx="16465">
                  <c:v>3937.834895</c:v>
                </c:pt>
                <c:pt idx="16466">
                  <c:v>3938.0751869999999</c:v>
                </c:pt>
                <c:pt idx="16467">
                  <c:v>3938.3170700000001</c:v>
                </c:pt>
                <c:pt idx="16468">
                  <c:v>3938.5553060000002</c:v>
                </c:pt>
                <c:pt idx="16469">
                  <c:v>3938.795259</c:v>
                </c:pt>
                <c:pt idx="16470">
                  <c:v>3939.034737</c:v>
                </c:pt>
                <c:pt idx="16471">
                  <c:v>3939.273874</c:v>
                </c:pt>
                <c:pt idx="16472">
                  <c:v>3939.5140700000002</c:v>
                </c:pt>
                <c:pt idx="16473">
                  <c:v>3939.7548929999998</c:v>
                </c:pt>
                <c:pt idx="16474">
                  <c:v>3939.9950490000001</c:v>
                </c:pt>
                <c:pt idx="16475">
                  <c:v>3940.224862</c:v>
                </c:pt>
                <c:pt idx="16476">
                  <c:v>3940.4818260000002</c:v>
                </c:pt>
                <c:pt idx="16477">
                  <c:v>3940.722949</c:v>
                </c:pt>
                <c:pt idx="16478">
                  <c:v>3940.9603780000002</c:v>
                </c:pt>
                <c:pt idx="16479">
                  <c:v>3941.1998149999999</c:v>
                </c:pt>
                <c:pt idx="16480">
                  <c:v>3941.4381640000001</c:v>
                </c:pt>
                <c:pt idx="16481">
                  <c:v>3941.6809159999998</c:v>
                </c:pt>
                <c:pt idx="16482">
                  <c:v>3941.919425</c:v>
                </c:pt>
                <c:pt idx="16483">
                  <c:v>3942.1589049999998</c:v>
                </c:pt>
                <c:pt idx="16484">
                  <c:v>3942.3972370000001</c:v>
                </c:pt>
                <c:pt idx="16485">
                  <c:v>3942.6371490000001</c:v>
                </c:pt>
                <c:pt idx="16486">
                  <c:v>3942.8754199999998</c:v>
                </c:pt>
                <c:pt idx="16487">
                  <c:v>3943.1148720000001</c:v>
                </c:pt>
                <c:pt idx="16488">
                  <c:v>3943.3533440000001</c:v>
                </c:pt>
                <c:pt idx="16489">
                  <c:v>3943.595206</c:v>
                </c:pt>
                <c:pt idx="16490">
                  <c:v>3943.83527</c:v>
                </c:pt>
                <c:pt idx="16491">
                  <c:v>3944.0754440000001</c:v>
                </c:pt>
                <c:pt idx="16492">
                  <c:v>3944.3043720000001</c:v>
                </c:pt>
                <c:pt idx="16493">
                  <c:v>3944.5481329999998</c:v>
                </c:pt>
                <c:pt idx="16494">
                  <c:v>3944.7876489999999</c:v>
                </c:pt>
                <c:pt idx="16495">
                  <c:v>3945.0261380000002</c:v>
                </c:pt>
                <c:pt idx="16496">
                  <c:v>3945.2662129999999</c:v>
                </c:pt>
                <c:pt idx="16497">
                  <c:v>3945.5064160000002</c:v>
                </c:pt>
                <c:pt idx="16498">
                  <c:v>3945.7463870000001</c:v>
                </c:pt>
                <c:pt idx="16499">
                  <c:v>3945.977946</c:v>
                </c:pt>
                <c:pt idx="16500">
                  <c:v>3946.217181</c:v>
                </c:pt>
                <c:pt idx="16501">
                  <c:v>3946.4598550000001</c:v>
                </c:pt>
                <c:pt idx="16502">
                  <c:v>3946.6980640000002</c:v>
                </c:pt>
                <c:pt idx="16503">
                  <c:v>3946.9363119999998</c:v>
                </c:pt>
                <c:pt idx="16504">
                  <c:v>3947.1758279999999</c:v>
                </c:pt>
                <c:pt idx="16505">
                  <c:v>3947.414205</c:v>
                </c:pt>
                <c:pt idx="16506">
                  <c:v>3947.6537309999999</c:v>
                </c:pt>
                <c:pt idx="16507">
                  <c:v>3947.8920659999999</c:v>
                </c:pt>
                <c:pt idx="16508">
                  <c:v>3948.1318500000002</c:v>
                </c:pt>
                <c:pt idx="16509">
                  <c:v>3948.370398</c:v>
                </c:pt>
                <c:pt idx="16510">
                  <c:v>3948.609782</c:v>
                </c:pt>
                <c:pt idx="16511">
                  <c:v>3948.848199</c:v>
                </c:pt>
                <c:pt idx="16512">
                  <c:v>3949.0878090000001</c:v>
                </c:pt>
                <c:pt idx="16513">
                  <c:v>3949.3280690000001</c:v>
                </c:pt>
                <c:pt idx="16514">
                  <c:v>3949.5683199999999</c:v>
                </c:pt>
                <c:pt idx="16515">
                  <c:v>3949.8100880000002</c:v>
                </c:pt>
                <c:pt idx="16516">
                  <c:v>3950.0503440000002</c:v>
                </c:pt>
                <c:pt idx="16517">
                  <c:v>3950.2900930000001</c:v>
                </c:pt>
                <c:pt idx="16518">
                  <c:v>3950.519777</c:v>
                </c:pt>
                <c:pt idx="16519">
                  <c:v>3950.7580189999999</c:v>
                </c:pt>
                <c:pt idx="16520">
                  <c:v>3950.9976190000002</c:v>
                </c:pt>
                <c:pt idx="16521">
                  <c:v>3951.2380320000002</c:v>
                </c:pt>
                <c:pt idx="16522">
                  <c:v>3951.4782719999998</c:v>
                </c:pt>
                <c:pt idx="16523">
                  <c:v>3951.718147</c:v>
                </c:pt>
                <c:pt idx="16524">
                  <c:v>3951.9582999999998</c:v>
                </c:pt>
                <c:pt idx="16525">
                  <c:v>3952.1984130000001</c:v>
                </c:pt>
                <c:pt idx="16526">
                  <c:v>3952.4383710000002</c:v>
                </c:pt>
                <c:pt idx="16527">
                  <c:v>3952.6808529999998</c:v>
                </c:pt>
                <c:pt idx="16528">
                  <c:v>3952.9108000000001</c:v>
                </c:pt>
                <c:pt idx="16529">
                  <c:v>3953.1519790000002</c:v>
                </c:pt>
                <c:pt idx="16530">
                  <c:v>3953.3910820000001</c:v>
                </c:pt>
                <c:pt idx="16531">
                  <c:v>3953.6312200000002</c:v>
                </c:pt>
                <c:pt idx="16532">
                  <c:v>3953.8712110000001</c:v>
                </c:pt>
                <c:pt idx="16533">
                  <c:v>3954.1110199999998</c:v>
                </c:pt>
                <c:pt idx="16534">
                  <c:v>3954.3517700000002</c:v>
                </c:pt>
                <c:pt idx="16535">
                  <c:v>3954.5925390000002</c:v>
                </c:pt>
                <c:pt idx="16536">
                  <c:v>3954.8322739999999</c:v>
                </c:pt>
                <c:pt idx="16537">
                  <c:v>3955.0619120000001</c:v>
                </c:pt>
                <c:pt idx="16538">
                  <c:v>3955.3015479999999</c:v>
                </c:pt>
                <c:pt idx="16539">
                  <c:v>3955.5428419999998</c:v>
                </c:pt>
                <c:pt idx="16540">
                  <c:v>3955.7831740000001</c:v>
                </c:pt>
                <c:pt idx="16541">
                  <c:v>3956.0258690000001</c:v>
                </c:pt>
                <c:pt idx="16542">
                  <c:v>3956.264893</c:v>
                </c:pt>
                <c:pt idx="16543">
                  <c:v>3956.5030190000002</c:v>
                </c:pt>
                <c:pt idx="16544">
                  <c:v>3956.7457439999998</c:v>
                </c:pt>
                <c:pt idx="16545">
                  <c:v>3956.9847380000001</c:v>
                </c:pt>
                <c:pt idx="16546">
                  <c:v>3957.2238160000002</c:v>
                </c:pt>
                <c:pt idx="16547">
                  <c:v>3957.4626950000002</c:v>
                </c:pt>
                <c:pt idx="16548">
                  <c:v>3957.7018119999998</c:v>
                </c:pt>
                <c:pt idx="16549">
                  <c:v>3957.9400009999999</c:v>
                </c:pt>
                <c:pt idx="16550">
                  <c:v>3958.1781799999999</c:v>
                </c:pt>
                <c:pt idx="16551">
                  <c:v>3958.42083</c:v>
                </c:pt>
                <c:pt idx="16552">
                  <c:v>3958.6599959999999</c:v>
                </c:pt>
                <c:pt idx="16553">
                  <c:v>3958.897054</c:v>
                </c:pt>
                <c:pt idx="16554">
                  <c:v>3959.137898</c:v>
                </c:pt>
                <c:pt idx="16555">
                  <c:v>3959.378608</c:v>
                </c:pt>
                <c:pt idx="16556">
                  <c:v>3959.6183769999998</c:v>
                </c:pt>
                <c:pt idx="16557">
                  <c:v>3959.85806</c:v>
                </c:pt>
                <c:pt idx="16558">
                  <c:v>3960.098837</c:v>
                </c:pt>
                <c:pt idx="16559">
                  <c:v>3960.3364110000002</c:v>
                </c:pt>
                <c:pt idx="16560">
                  <c:v>3960.5683159999999</c:v>
                </c:pt>
                <c:pt idx="16561">
                  <c:v>3960.8114500000001</c:v>
                </c:pt>
                <c:pt idx="16562">
                  <c:v>3961.0514509999998</c:v>
                </c:pt>
                <c:pt idx="16563">
                  <c:v>3961.2910219999999</c:v>
                </c:pt>
                <c:pt idx="16564">
                  <c:v>3961.5316389999998</c:v>
                </c:pt>
                <c:pt idx="16565">
                  <c:v>3961.76926</c:v>
                </c:pt>
                <c:pt idx="16566">
                  <c:v>3962.009947</c:v>
                </c:pt>
                <c:pt idx="16567">
                  <c:v>3962.247601</c:v>
                </c:pt>
                <c:pt idx="16568">
                  <c:v>3962.4865970000001</c:v>
                </c:pt>
                <c:pt idx="16569">
                  <c:v>3962.7262759999999</c:v>
                </c:pt>
                <c:pt idx="16570">
                  <c:v>3962.9669690000001</c:v>
                </c:pt>
                <c:pt idx="16571">
                  <c:v>3963.2054440000002</c:v>
                </c:pt>
                <c:pt idx="16572">
                  <c:v>3963.4451509999999</c:v>
                </c:pt>
                <c:pt idx="16573">
                  <c:v>3963.6745639999999</c:v>
                </c:pt>
                <c:pt idx="16574">
                  <c:v>3963.9139460000001</c:v>
                </c:pt>
                <c:pt idx="16575">
                  <c:v>3964.1539929999999</c:v>
                </c:pt>
                <c:pt idx="16576">
                  <c:v>3964.3911240000002</c:v>
                </c:pt>
                <c:pt idx="16577">
                  <c:v>3964.6291700000002</c:v>
                </c:pt>
                <c:pt idx="16578">
                  <c:v>3964.8691899999999</c:v>
                </c:pt>
                <c:pt idx="16579">
                  <c:v>3965.1118860000001</c:v>
                </c:pt>
                <c:pt idx="16580">
                  <c:v>3965.3527100000001</c:v>
                </c:pt>
                <c:pt idx="16581">
                  <c:v>3965.5922190000001</c:v>
                </c:pt>
                <c:pt idx="16582">
                  <c:v>3965.832899</c:v>
                </c:pt>
                <c:pt idx="16583">
                  <c:v>3966.0736430000002</c:v>
                </c:pt>
                <c:pt idx="16584">
                  <c:v>3966.3125770000001</c:v>
                </c:pt>
                <c:pt idx="16585">
                  <c:v>3966.5520919999999</c:v>
                </c:pt>
                <c:pt idx="16586">
                  <c:v>3966.7926929999999</c:v>
                </c:pt>
                <c:pt idx="16587">
                  <c:v>3967.03172</c:v>
                </c:pt>
                <c:pt idx="16588">
                  <c:v>3967.2705719999999</c:v>
                </c:pt>
                <c:pt idx="16589">
                  <c:v>3967.5129019999999</c:v>
                </c:pt>
                <c:pt idx="16590">
                  <c:v>3967.7517250000001</c:v>
                </c:pt>
                <c:pt idx="16591">
                  <c:v>3967.9913529999999</c:v>
                </c:pt>
                <c:pt idx="16592">
                  <c:v>3968.2312459999998</c:v>
                </c:pt>
                <c:pt idx="16593">
                  <c:v>3968.4611869999999</c:v>
                </c:pt>
                <c:pt idx="16594">
                  <c:v>3968.7010100000002</c:v>
                </c:pt>
                <c:pt idx="16595">
                  <c:v>3968.9418479999999</c:v>
                </c:pt>
                <c:pt idx="16596">
                  <c:v>3969.1809659999999</c:v>
                </c:pt>
                <c:pt idx="16597">
                  <c:v>3969.4205630000001</c:v>
                </c:pt>
                <c:pt idx="16598">
                  <c:v>3969.6603869999999</c:v>
                </c:pt>
                <c:pt idx="16599">
                  <c:v>3969.9001109999999</c:v>
                </c:pt>
                <c:pt idx="16600">
                  <c:v>3970.1407509999999</c:v>
                </c:pt>
                <c:pt idx="16601">
                  <c:v>3970.3784289999999</c:v>
                </c:pt>
                <c:pt idx="16602">
                  <c:v>3970.6181660000002</c:v>
                </c:pt>
                <c:pt idx="16603">
                  <c:v>3970.8593719999999</c:v>
                </c:pt>
                <c:pt idx="16604">
                  <c:v>3971.0907910000001</c:v>
                </c:pt>
                <c:pt idx="16605">
                  <c:v>3971.3297349999998</c:v>
                </c:pt>
                <c:pt idx="16606">
                  <c:v>3971.56936</c:v>
                </c:pt>
                <c:pt idx="16607">
                  <c:v>3971.8135309999998</c:v>
                </c:pt>
                <c:pt idx="16608">
                  <c:v>3972.0578620000001</c:v>
                </c:pt>
                <c:pt idx="16609">
                  <c:v>3972.2953109999999</c:v>
                </c:pt>
                <c:pt idx="16610">
                  <c:v>3972.5337500000001</c:v>
                </c:pt>
                <c:pt idx="16611">
                  <c:v>3972.7733320000002</c:v>
                </c:pt>
                <c:pt idx="16612">
                  <c:v>3973.0049130000002</c:v>
                </c:pt>
                <c:pt idx="16613">
                  <c:v>3973.2540789999998</c:v>
                </c:pt>
                <c:pt idx="16614">
                  <c:v>3973.4835459999999</c:v>
                </c:pt>
                <c:pt idx="16615">
                  <c:v>3973.725136</c:v>
                </c:pt>
                <c:pt idx="16616">
                  <c:v>3973.9650799999999</c:v>
                </c:pt>
                <c:pt idx="16617">
                  <c:v>3974.205978</c:v>
                </c:pt>
                <c:pt idx="16618">
                  <c:v>3974.4458330000002</c:v>
                </c:pt>
                <c:pt idx="16619">
                  <c:v>3974.6865429999998</c:v>
                </c:pt>
                <c:pt idx="16620">
                  <c:v>3974.9264210000001</c:v>
                </c:pt>
                <c:pt idx="16621">
                  <c:v>3975.1578039999999</c:v>
                </c:pt>
                <c:pt idx="16622">
                  <c:v>3975.407134</c:v>
                </c:pt>
                <c:pt idx="16623">
                  <c:v>3975.637232</c:v>
                </c:pt>
                <c:pt idx="16624">
                  <c:v>3975.8771489999999</c:v>
                </c:pt>
                <c:pt idx="16625">
                  <c:v>3976.119819</c:v>
                </c:pt>
                <c:pt idx="16626">
                  <c:v>3976.3589539999998</c:v>
                </c:pt>
                <c:pt idx="16627">
                  <c:v>3976.5985930000002</c:v>
                </c:pt>
                <c:pt idx="16628">
                  <c:v>3976.8409299999998</c:v>
                </c:pt>
                <c:pt idx="16629">
                  <c:v>3977.0817320000001</c:v>
                </c:pt>
                <c:pt idx="16630">
                  <c:v>3977.3206019999998</c:v>
                </c:pt>
                <c:pt idx="16631">
                  <c:v>3977.5584060000001</c:v>
                </c:pt>
                <c:pt idx="16632">
                  <c:v>3977.7896799999999</c:v>
                </c:pt>
                <c:pt idx="16633">
                  <c:v>3978.030745</c:v>
                </c:pt>
                <c:pt idx="16634">
                  <c:v>3978.2716639999999</c:v>
                </c:pt>
                <c:pt idx="16635">
                  <c:v>3978.512577</c:v>
                </c:pt>
                <c:pt idx="16636">
                  <c:v>3978.7523420000002</c:v>
                </c:pt>
                <c:pt idx="16637">
                  <c:v>3978.9940329999999</c:v>
                </c:pt>
                <c:pt idx="16638">
                  <c:v>3979.2323889999998</c:v>
                </c:pt>
                <c:pt idx="16639">
                  <c:v>3979.4703850000001</c:v>
                </c:pt>
                <c:pt idx="16640">
                  <c:v>3979.712927</c:v>
                </c:pt>
                <c:pt idx="16641">
                  <c:v>3979.9537789999999</c:v>
                </c:pt>
                <c:pt idx="16642">
                  <c:v>3980.1929289999998</c:v>
                </c:pt>
                <c:pt idx="16643">
                  <c:v>3980.4335809999998</c:v>
                </c:pt>
                <c:pt idx="16644">
                  <c:v>3980.6713070000001</c:v>
                </c:pt>
                <c:pt idx="16645">
                  <c:v>3980.9026439999998</c:v>
                </c:pt>
                <c:pt idx="16646">
                  <c:v>3981.1419040000001</c:v>
                </c:pt>
                <c:pt idx="16647">
                  <c:v>3981.3809259999998</c:v>
                </c:pt>
                <c:pt idx="16648">
                  <c:v>3981.630326</c:v>
                </c:pt>
                <c:pt idx="16649">
                  <c:v>3981.8604479999999</c:v>
                </c:pt>
                <c:pt idx="16650">
                  <c:v>3982.101639</c:v>
                </c:pt>
                <c:pt idx="16651">
                  <c:v>3982.3394520000002</c:v>
                </c:pt>
                <c:pt idx="16652">
                  <c:v>3982.581189</c:v>
                </c:pt>
                <c:pt idx="16653">
                  <c:v>3982.82197</c:v>
                </c:pt>
                <c:pt idx="16654">
                  <c:v>3983.059135</c:v>
                </c:pt>
                <c:pt idx="16655">
                  <c:v>3983.2999249999998</c:v>
                </c:pt>
                <c:pt idx="16656">
                  <c:v>3983.538063</c:v>
                </c:pt>
                <c:pt idx="16657">
                  <c:v>3983.7787800000001</c:v>
                </c:pt>
                <c:pt idx="16658">
                  <c:v>3984.017891</c:v>
                </c:pt>
                <c:pt idx="16659">
                  <c:v>3984.25857</c:v>
                </c:pt>
                <c:pt idx="16660">
                  <c:v>3984.499652</c:v>
                </c:pt>
                <c:pt idx="16661">
                  <c:v>3984.7392369999998</c:v>
                </c:pt>
                <c:pt idx="16662">
                  <c:v>3984.979053</c:v>
                </c:pt>
                <c:pt idx="16663">
                  <c:v>3985.2087540000002</c:v>
                </c:pt>
                <c:pt idx="16664">
                  <c:v>3985.447036</c:v>
                </c:pt>
                <c:pt idx="16665">
                  <c:v>3985.687903</c:v>
                </c:pt>
                <c:pt idx="16666">
                  <c:v>3985.9262050000002</c:v>
                </c:pt>
                <c:pt idx="16667">
                  <c:v>3986.1661920000001</c:v>
                </c:pt>
                <c:pt idx="16668">
                  <c:v>3986.4061390000002</c:v>
                </c:pt>
                <c:pt idx="16669">
                  <c:v>3986.6468890000001</c:v>
                </c:pt>
                <c:pt idx="16670">
                  <c:v>3986.8850520000001</c:v>
                </c:pt>
                <c:pt idx="16671">
                  <c:v>3987.1258899999998</c:v>
                </c:pt>
                <c:pt idx="16672">
                  <c:v>3987.3640409999998</c:v>
                </c:pt>
                <c:pt idx="16673">
                  <c:v>3987.6047709999998</c:v>
                </c:pt>
                <c:pt idx="16674">
                  <c:v>3987.8437979999999</c:v>
                </c:pt>
                <c:pt idx="16675">
                  <c:v>3988.0826200000001</c:v>
                </c:pt>
                <c:pt idx="16676">
                  <c:v>3988.3215829999999</c:v>
                </c:pt>
                <c:pt idx="16677">
                  <c:v>3988.5619919999999</c:v>
                </c:pt>
                <c:pt idx="16678">
                  <c:v>3988.8016600000001</c:v>
                </c:pt>
                <c:pt idx="16679">
                  <c:v>3989.0405890000002</c:v>
                </c:pt>
                <c:pt idx="16680">
                  <c:v>3989.2801709999999</c:v>
                </c:pt>
                <c:pt idx="16681">
                  <c:v>3989.522567</c:v>
                </c:pt>
                <c:pt idx="16682">
                  <c:v>3989.7622369999999</c:v>
                </c:pt>
                <c:pt idx="16683">
                  <c:v>3990.0048350000002</c:v>
                </c:pt>
                <c:pt idx="16684">
                  <c:v>3990.2422879999999</c:v>
                </c:pt>
                <c:pt idx="16685">
                  <c:v>3990.4723429999999</c:v>
                </c:pt>
                <c:pt idx="16686">
                  <c:v>3990.7123470000001</c:v>
                </c:pt>
                <c:pt idx="16687">
                  <c:v>3990.9523859999999</c:v>
                </c:pt>
                <c:pt idx="16688">
                  <c:v>3991.1924170000002</c:v>
                </c:pt>
                <c:pt idx="16689">
                  <c:v>3991.4321749999999</c:v>
                </c:pt>
                <c:pt idx="16690">
                  <c:v>3991.6720329999998</c:v>
                </c:pt>
                <c:pt idx="16691">
                  <c:v>3991.9129840000001</c:v>
                </c:pt>
                <c:pt idx="16692">
                  <c:v>3992.1529609999998</c:v>
                </c:pt>
                <c:pt idx="16693">
                  <c:v>3992.3925979999999</c:v>
                </c:pt>
                <c:pt idx="16694">
                  <c:v>3992.632239</c:v>
                </c:pt>
                <c:pt idx="16695">
                  <c:v>3992.861625</c:v>
                </c:pt>
                <c:pt idx="16696">
                  <c:v>3993.10095</c:v>
                </c:pt>
                <c:pt idx="16697">
                  <c:v>3993.3491049999998</c:v>
                </c:pt>
                <c:pt idx="16698">
                  <c:v>3993.5791159999999</c:v>
                </c:pt>
                <c:pt idx="16699">
                  <c:v>3993.8197810000001</c:v>
                </c:pt>
                <c:pt idx="16700">
                  <c:v>3994.0580730000001</c:v>
                </c:pt>
                <c:pt idx="16701">
                  <c:v>3994.2988140000002</c:v>
                </c:pt>
                <c:pt idx="16702">
                  <c:v>3994.537953</c:v>
                </c:pt>
                <c:pt idx="16703">
                  <c:v>3994.7776039999999</c:v>
                </c:pt>
                <c:pt idx="16704">
                  <c:v>3995.016893</c:v>
                </c:pt>
                <c:pt idx="16705">
                  <c:v>3995.2575870000001</c:v>
                </c:pt>
                <c:pt idx="16706">
                  <c:v>3995.4973580000001</c:v>
                </c:pt>
                <c:pt idx="16707">
                  <c:v>3995.740405</c:v>
                </c:pt>
                <c:pt idx="16708">
                  <c:v>3995.971775</c:v>
                </c:pt>
                <c:pt idx="16709">
                  <c:v>3996.2101029999999</c:v>
                </c:pt>
                <c:pt idx="16710">
                  <c:v>3996.4481759999999</c:v>
                </c:pt>
                <c:pt idx="16711">
                  <c:v>3996.6907430000001</c:v>
                </c:pt>
                <c:pt idx="16712">
                  <c:v>3996.9297539999998</c:v>
                </c:pt>
                <c:pt idx="16713">
                  <c:v>3997.1687280000001</c:v>
                </c:pt>
                <c:pt idx="16714">
                  <c:v>3997.4079059999999</c:v>
                </c:pt>
                <c:pt idx="16715">
                  <c:v>3997.6488989999998</c:v>
                </c:pt>
                <c:pt idx="16716">
                  <c:v>3997.8890200000001</c:v>
                </c:pt>
                <c:pt idx="16717">
                  <c:v>3998.12997</c:v>
                </c:pt>
                <c:pt idx="16718">
                  <c:v>3998.3699040000001</c:v>
                </c:pt>
                <c:pt idx="16719">
                  <c:v>3998.6107050000001</c:v>
                </c:pt>
                <c:pt idx="16720">
                  <c:v>3998.8503989999999</c:v>
                </c:pt>
                <c:pt idx="16721">
                  <c:v>3999.0884299999998</c:v>
                </c:pt>
                <c:pt idx="16722">
                  <c:v>3999.3262719999998</c:v>
                </c:pt>
                <c:pt idx="16723">
                  <c:v>3999.5642389999998</c:v>
                </c:pt>
                <c:pt idx="16724">
                  <c:v>3999.8022580000002</c:v>
                </c:pt>
                <c:pt idx="16725">
                  <c:v>4000.0467819999999</c:v>
                </c:pt>
                <c:pt idx="16726">
                  <c:v>4000.2856839999999</c:v>
                </c:pt>
                <c:pt idx="16727">
                  <c:v>4000.5320710000001</c:v>
                </c:pt>
                <c:pt idx="16728">
                  <c:v>4000.7721230000002</c:v>
                </c:pt>
                <c:pt idx="16729">
                  <c:v>4001.0121060000001</c:v>
                </c:pt>
                <c:pt idx="16730">
                  <c:v>4001.2528280000001</c:v>
                </c:pt>
                <c:pt idx="16731">
                  <c:v>4001.4917869999999</c:v>
                </c:pt>
                <c:pt idx="16732">
                  <c:v>4001.7308349999998</c:v>
                </c:pt>
                <c:pt idx="16733">
                  <c:v>4001.9699839999998</c:v>
                </c:pt>
                <c:pt idx="16734">
                  <c:v>4002.2099480000002</c:v>
                </c:pt>
                <c:pt idx="16735">
                  <c:v>4002.449552</c:v>
                </c:pt>
                <c:pt idx="16736">
                  <c:v>4002.6894029999999</c:v>
                </c:pt>
                <c:pt idx="16737">
                  <c:v>4002.9311739999998</c:v>
                </c:pt>
                <c:pt idx="16738">
                  <c:v>4003.169449</c:v>
                </c:pt>
                <c:pt idx="16739">
                  <c:v>4003.4073149999999</c:v>
                </c:pt>
                <c:pt idx="16740">
                  <c:v>4003.6471369999999</c:v>
                </c:pt>
                <c:pt idx="16741">
                  <c:v>4003.8895969999999</c:v>
                </c:pt>
                <c:pt idx="16742">
                  <c:v>4004.1181769999998</c:v>
                </c:pt>
                <c:pt idx="16743">
                  <c:v>4004.360169</c:v>
                </c:pt>
                <c:pt idx="16744">
                  <c:v>4004.598446</c:v>
                </c:pt>
                <c:pt idx="16745">
                  <c:v>4004.8403189999999</c:v>
                </c:pt>
                <c:pt idx="16746">
                  <c:v>4005.079765</c:v>
                </c:pt>
                <c:pt idx="16747">
                  <c:v>4005.318925</c:v>
                </c:pt>
                <c:pt idx="16748">
                  <c:v>4005.5572659999998</c:v>
                </c:pt>
                <c:pt idx="16749">
                  <c:v>4005.7990420000001</c:v>
                </c:pt>
                <c:pt idx="16750">
                  <c:v>4006.0391610000001</c:v>
                </c:pt>
                <c:pt idx="16751">
                  <c:v>4006.2799479999999</c:v>
                </c:pt>
                <c:pt idx="16752">
                  <c:v>4006.5088139999998</c:v>
                </c:pt>
                <c:pt idx="16753">
                  <c:v>4006.7496759999999</c:v>
                </c:pt>
                <c:pt idx="16754">
                  <c:v>4006.9908169999999</c:v>
                </c:pt>
                <c:pt idx="16755">
                  <c:v>4007.2317280000002</c:v>
                </c:pt>
                <c:pt idx="16756">
                  <c:v>4007.4708649999998</c:v>
                </c:pt>
                <c:pt idx="16757">
                  <c:v>4007.7090800000001</c:v>
                </c:pt>
                <c:pt idx="16758">
                  <c:v>4007.948558</c:v>
                </c:pt>
                <c:pt idx="16759">
                  <c:v>4008.1879829999998</c:v>
                </c:pt>
                <c:pt idx="16760">
                  <c:v>4008.4271800000001</c:v>
                </c:pt>
                <c:pt idx="16761">
                  <c:v>4008.6716609999999</c:v>
                </c:pt>
                <c:pt idx="16762">
                  <c:v>4008.9108299999998</c:v>
                </c:pt>
                <c:pt idx="16763">
                  <c:v>4009.1499650000001</c:v>
                </c:pt>
                <c:pt idx="16764">
                  <c:v>4009.3898709999999</c:v>
                </c:pt>
                <c:pt idx="16765">
                  <c:v>4009.6289969999998</c:v>
                </c:pt>
                <c:pt idx="16766">
                  <c:v>4009.8680020000002</c:v>
                </c:pt>
                <c:pt idx="16767">
                  <c:v>4010.1080590000001</c:v>
                </c:pt>
                <c:pt idx="16768">
                  <c:v>4010.348962</c:v>
                </c:pt>
                <c:pt idx="16769">
                  <c:v>4010.5775779999999</c:v>
                </c:pt>
                <c:pt idx="16770">
                  <c:v>4010.8188150000001</c:v>
                </c:pt>
                <c:pt idx="16771">
                  <c:v>4011.0590529999999</c:v>
                </c:pt>
                <c:pt idx="16772">
                  <c:v>4011.2990060000002</c:v>
                </c:pt>
                <c:pt idx="16773">
                  <c:v>4011.539816</c:v>
                </c:pt>
                <c:pt idx="16774">
                  <c:v>4011.780714</c:v>
                </c:pt>
                <c:pt idx="16775">
                  <c:v>4012.0204039999999</c:v>
                </c:pt>
                <c:pt idx="16776">
                  <c:v>4012.260053</c:v>
                </c:pt>
                <c:pt idx="16777">
                  <c:v>4012.500724</c:v>
                </c:pt>
                <c:pt idx="16778">
                  <c:v>4012.7404080000001</c:v>
                </c:pt>
                <c:pt idx="16779">
                  <c:v>4012.9844210000001</c:v>
                </c:pt>
                <c:pt idx="16780">
                  <c:v>4013.2230490000002</c:v>
                </c:pt>
                <c:pt idx="16781">
                  <c:v>4013.4630929999998</c:v>
                </c:pt>
                <c:pt idx="16782">
                  <c:v>4013.7013400000001</c:v>
                </c:pt>
                <c:pt idx="16783">
                  <c:v>4013.9432449999999</c:v>
                </c:pt>
                <c:pt idx="16784">
                  <c:v>4014.1826820000001</c:v>
                </c:pt>
                <c:pt idx="16785">
                  <c:v>4014.421045</c:v>
                </c:pt>
                <c:pt idx="16786">
                  <c:v>4014.6612030000001</c:v>
                </c:pt>
                <c:pt idx="16787">
                  <c:v>4014.9039290000001</c:v>
                </c:pt>
                <c:pt idx="16788">
                  <c:v>4015.1422429999998</c:v>
                </c:pt>
                <c:pt idx="16789">
                  <c:v>4015.3803240000002</c:v>
                </c:pt>
                <c:pt idx="16790">
                  <c:v>4015.6202579999999</c:v>
                </c:pt>
                <c:pt idx="16791">
                  <c:v>4015.8601130000002</c:v>
                </c:pt>
                <c:pt idx="16792">
                  <c:v>4016.1001240000001</c:v>
                </c:pt>
                <c:pt idx="16793">
                  <c:v>4016.3303449999999</c:v>
                </c:pt>
                <c:pt idx="16794">
                  <c:v>4016.5717140000002</c:v>
                </c:pt>
                <c:pt idx="16795">
                  <c:v>4016.8102199999998</c:v>
                </c:pt>
                <c:pt idx="16796">
                  <c:v>4017.051665</c:v>
                </c:pt>
                <c:pt idx="16797">
                  <c:v>4017.2907460000001</c:v>
                </c:pt>
                <c:pt idx="16798">
                  <c:v>4017.5292330000002</c:v>
                </c:pt>
                <c:pt idx="16799">
                  <c:v>4017.773862</c:v>
                </c:pt>
                <c:pt idx="16800">
                  <c:v>4018.0140689999998</c:v>
                </c:pt>
                <c:pt idx="16801">
                  <c:v>4018.2548379999998</c:v>
                </c:pt>
                <c:pt idx="16802">
                  <c:v>4018.4931409999999</c:v>
                </c:pt>
                <c:pt idx="16803">
                  <c:v>4018.722874</c:v>
                </c:pt>
                <c:pt idx="16804">
                  <c:v>4018.9625769999998</c:v>
                </c:pt>
                <c:pt idx="16805">
                  <c:v>4019.2038050000001</c:v>
                </c:pt>
                <c:pt idx="16806">
                  <c:v>4019.4435469999999</c:v>
                </c:pt>
                <c:pt idx="16807">
                  <c:v>4019.6848230000001</c:v>
                </c:pt>
                <c:pt idx="16808">
                  <c:v>4019.9245850000002</c:v>
                </c:pt>
                <c:pt idx="16809">
                  <c:v>4020.1659</c:v>
                </c:pt>
                <c:pt idx="16810">
                  <c:v>4020.4044479999998</c:v>
                </c:pt>
                <c:pt idx="16811">
                  <c:v>4020.6456149999999</c:v>
                </c:pt>
                <c:pt idx="16812">
                  <c:v>4020.8869049999998</c:v>
                </c:pt>
                <c:pt idx="16813">
                  <c:v>4021.1271280000001</c:v>
                </c:pt>
                <c:pt idx="16814">
                  <c:v>4021.3653939999999</c:v>
                </c:pt>
                <c:pt idx="16815">
                  <c:v>4021.6053299999999</c:v>
                </c:pt>
                <c:pt idx="16816">
                  <c:v>4021.8341559999999</c:v>
                </c:pt>
                <c:pt idx="16817">
                  <c:v>4022.0738780000001</c:v>
                </c:pt>
                <c:pt idx="16818">
                  <c:v>4022.3247759999999</c:v>
                </c:pt>
                <c:pt idx="16819">
                  <c:v>4022.5547160000001</c:v>
                </c:pt>
                <c:pt idx="16820">
                  <c:v>4022.7934230000001</c:v>
                </c:pt>
                <c:pt idx="16821">
                  <c:v>4023.034126</c:v>
                </c:pt>
                <c:pt idx="16822">
                  <c:v>4023.2736279999999</c:v>
                </c:pt>
                <c:pt idx="16823">
                  <c:v>4023.5128530000002</c:v>
                </c:pt>
                <c:pt idx="16824">
                  <c:v>4023.7530069999998</c:v>
                </c:pt>
                <c:pt idx="16825">
                  <c:v>4023.9930380000001</c:v>
                </c:pt>
                <c:pt idx="16826">
                  <c:v>4024.2339099999999</c:v>
                </c:pt>
                <c:pt idx="16827">
                  <c:v>4024.4746730000002</c:v>
                </c:pt>
                <c:pt idx="16828">
                  <c:v>4024.7142950000002</c:v>
                </c:pt>
                <c:pt idx="16829">
                  <c:v>4024.9540569999999</c:v>
                </c:pt>
                <c:pt idx="16830">
                  <c:v>4025.1940519999998</c:v>
                </c:pt>
                <c:pt idx="16831">
                  <c:v>4025.4236569999998</c:v>
                </c:pt>
                <c:pt idx="16832">
                  <c:v>4025.6620619999999</c:v>
                </c:pt>
                <c:pt idx="16833">
                  <c:v>4025.9128890000002</c:v>
                </c:pt>
                <c:pt idx="16834">
                  <c:v>4026.1428689999998</c:v>
                </c:pt>
                <c:pt idx="16835">
                  <c:v>4026.3812619999999</c:v>
                </c:pt>
                <c:pt idx="16836">
                  <c:v>4026.62086</c:v>
                </c:pt>
                <c:pt idx="16837">
                  <c:v>4026.8593639999999</c:v>
                </c:pt>
                <c:pt idx="16838">
                  <c:v>4027.0989960000002</c:v>
                </c:pt>
                <c:pt idx="16839">
                  <c:v>4027.3380269999998</c:v>
                </c:pt>
                <c:pt idx="16840">
                  <c:v>4027.5780789999999</c:v>
                </c:pt>
                <c:pt idx="16841">
                  <c:v>4027.8180440000001</c:v>
                </c:pt>
                <c:pt idx="16842">
                  <c:v>4028.0581339999999</c:v>
                </c:pt>
                <c:pt idx="16843">
                  <c:v>4028.300702</c:v>
                </c:pt>
                <c:pt idx="16844">
                  <c:v>4028.541596</c:v>
                </c:pt>
                <c:pt idx="16845">
                  <c:v>4028.7794170000002</c:v>
                </c:pt>
                <c:pt idx="16846">
                  <c:v>4029.01937</c:v>
                </c:pt>
                <c:pt idx="16847">
                  <c:v>4029.2590289999998</c:v>
                </c:pt>
                <c:pt idx="16848">
                  <c:v>4029.4889069999999</c:v>
                </c:pt>
                <c:pt idx="16849">
                  <c:v>4029.727296</c:v>
                </c:pt>
                <c:pt idx="16850">
                  <c:v>4029.9686200000001</c:v>
                </c:pt>
                <c:pt idx="16851">
                  <c:v>4030.2098569999998</c:v>
                </c:pt>
                <c:pt idx="16852">
                  <c:v>4030.4482410000001</c:v>
                </c:pt>
                <c:pt idx="16853">
                  <c:v>4030.6882799999998</c:v>
                </c:pt>
                <c:pt idx="16854">
                  <c:v>4030.9295539999998</c:v>
                </c:pt>
                <c:pt idx="16855">
                  <c:v>4031.1707419999998</c:v>
                </c:pt>
                <c:pt idx="16856">
                  <c:v>4031.4099809999998</c:v>
                </c:pt>
                <c:pt idx="16857">
                  <c:v>4031.649797</c:v>
                </c:pt>
                <c:pt idx="16858">
                  <c:v>4031.8889530000001</c:v>
                </c:pt>
                <c:pt idx="16859">
                  <c:v>4032.128964</c:v>
                </c:pt>
                <c:pt idx="16860">
                  <c:v>4032.3660140000002</c:v>
                </c:pt>
                <c:pt idx="16861">
                  <c:v>4032.606765</c:v>
                </c:pt>
                <c:pt idx="16862">
                  <c:v>4032.845847</c:v>
                </c:pt>
                <c:pt idx="16863">
                  <c:v>4033.0840979999998</c:v>
                </c:pt>
                <c:pt idx="16864">
                  <c:v>4033.3241400000002</c:v>
                </c:pt>
                <c:pt idx="16865">
                  <c:v>4033.5649130000002</c:v>
                </c:pt>
                <c:pt idx="16866">
                  <c:v>4033.805809</c:v>
                </c:pt>
                <c:pt idx="16867">
                  <c:v>4034.0356240000001</c:v>
                </c:pt>
                <c:pt idx="16868">
                  <c:v>4034.2749090000002</c:v>
                </c:pt>
                <c:pt idx="16869">
                  <c:v>4034.5243019999998</c:v>
                </c:pt>
                <c:pt idx="16870">
                  <c:v>4034.7539310000002</c:v>
                </c:pt>
                <c:pt idx="16871">
                  <c:v>4034.9924209999999</c:v>
                </c:pt>
                <c:pt idx="16872">
                  <c:v>4035.2310219999999</c:v>
                </c:pt>
                <c:pt idx="16873">
                  <c:v>4035.4691859999998</c:v>
                </c:pt>
                <c:pt idx="16874">
                  <c:v>4035.7119510000002</c:v>
                </c:pt>
                <c:pt idx="16875">
                  <c:v>4035.9490700000001</c:v>
                </c:pt>
                <c:pt idx="16876">
                  <c:v>4036.188529</c:v>
                </c:pt>
                <c:pt idx="16877">
                  <c:v>4036.427764</c:v>
                </c:pt>
                <c:pt idx="16878">
                  <c:v>4036.6660729999999</c:v>
                </c:pt>
                <c:pt idx="16879">
                  <c:v>4036.9061740000002</c:v>
                </c:pt>
                <c:pt idx="16880">
                  <c:v>4037.1464139999998</c:v>
                </c:pt>
                <c:pt idx="16881">
                  <c:v>4037.3856989999999</c:v>
                </c:pt>
                <c:pt idx="16882">
                  <c:v>4037.6249509999998</c:v>
                </c:pt>
                <c:pt idx="16883">
                  <c:v>4037.8647660000001</c:v>
                </c:pt>
                <c:pt idx="16884">
                  <c:v>4038.1032220000002</c:v>
                </c:pt>
                <c:pt idx="16885">
                  <c:v>4038.3432590000002</c:v>
                </c:pt>
                <c:pt idx="16886">
                  <c:v>4038.5830940000001</c:v>
                </c:pt>
                <c:pt idx="16887">
                  <c:v>4038.823108</c:v>
                </c:pt>
                <c:pt idx="16888">
                  <c:v>4039.0632460000002</c:v>
                </c:pt>
                <c:pt idx="16889">
                  <c:v>4039.303868</c:v>
                </c:pt>
                <c:pt idx="16890">
                  <c:v>4039.542938</c:v>
                </c:pt>
                <c:pt idx="16891">
                  <c:v>4039.783668</c:v>
                </c:pt>
                <c:pt idx="16892">
                  <c:v>4040.0234209999999</c:v>
                </c:pt>
                <c:pt idx="16893">
                  <c:v>4040.2533269999999</c:v>
                </c:pt>
                <c:pt idx="16894">
                  <c:v>4040.495058</c:v>
                </c:pt>
                <c:pt idx="16895">
                  <c:v>4040.7357630000001</c:v>
                </c:pt>
                <c:pt idx="16896">
                  <c:v>4040.9767860000002</c:v>
                </c:pt>
                <c:pt idx="16897">
                  <c:v>4041.2178050000002</c:v>
                </c:pt>
                <c:pt idx="16898">
                  <c:v>4041.4587069999998</c:v>
                </c:pt>
                <c:pt idx="16899">
                  <c:v>4041.699701</c:v>
                </c:pt>
                <c:pt idx="16900">
                  <c:v>4041.9297299999998</c:v>
                </c:pt>
                <c:pt idx="16901">
                  <c:v>4042.1680689999998</c:v>
                </c:pt>
                <c:pt idx="16902">
                  <c:v>4042.4082800000001</c:v>
                </c:pt>
                <c:pt idx="16903">
                  <c:v>4042.6477970000001</c:v>
                </c:pt>
                <c:pt idx="16904">
                  <c:v>4042.8864250000001</c:v>
                </c:pt>
                <c:pt idx="16905">
                  <c:v>4043.1277</c:v>
                </c:pt>
                <c:pt idx="16906">
                  <c:v>4043.3689559999998</c:v>
                </c:pt>
                <c:pt idx="16907">
                  <c:v>4043.6089400000001</c:v>
                </c:pt>
                <c:pt idx="16908">
                  <c:v>4043.848086</c:v>
                </c:pt>
                <c:pt idx="16909">
                  <c:v>4044.0863789999999</c:v>
                </c:pt>
                <c:pt idx="16910">
                  <c:v>4044.3281649999999</c:v>
                </c:pt>
                <c:pt idx="16911">
                  <c:v>4044.5579520000001</c:v>
                </c:pt>
                <c:pt idx="16912">
                  <c:v>4044.8078209999999</c:v>
                </c:pt>
                <c:pt idx="16913">
                  <c:v>4045.0460589999998</c:v>
                </c:pt>
                <c:pt idx="16914">
                  <c:v>4045.2757860000002</c:v>
                </c:pt>
                <c:pt idx="16915">
                  <c:v>4045.514287</c:v>
                </c:pt>
                <c:pt idx="16916">
                  <c:v>4045.7538410000002</c:v>
                </c:pt>
                <c:pt idx="16917">
                  <c:v>4046.0046379999999</c:v>
                </c:pt>
                <c:pt idx="16918">
                  <c:v>4046.2437150000001</c:v>
                </c:pt>
                <c:pt idx="16919">
                  <c:v>4046.4829129999998</c:v>
                </c:pt>
                <c:pt idx="16920">
                  <c:v>4046.7212469999999</c:v>
                </c:pt>
                <c:pt idx="16921">
                  <c:v>4046.9605980000001</c:v>
                </c:pt>
                <c:pt idx="16922">
                  <c:v>4047.1990919999998</c:v>
                </c:pt>
                <c:pt idx="16923">
                  <c:v>4047.4372499999999</c:v>
                </c:pt>
                <c:pt idx="16924">
                  <c:v>4047.6772689999998</c:v>
                </c:pt>
                <c:pt idx="16925">
                  <c:v>4047.9154450000001</c:v>
                </c:pt>
                <c:pt idx="16926">
                  <c:v>4048.1548010000001</c:v>
                </c:pt>
                <c:pt idx="16927">
                  <c:v>4048.3937970000002</c:v>
                </c:pt>
                <c:pt idx="16928">
                  <c:v>4048.6347089999999</c:v>
                </c:pt>
                <c:pt idx="16929">
                  <c:v>4048.8736119999999</c:v>
                </c:pt>
                <c:pt idx="16930">
                  <c:v>4049.1145660000002</c:v>
                </c:pt>
                <c:pt idx="16931">
                  <c:v>4049.3541869999999</c:v>
                </c:pt>
                <c:pt idx="16932">
                  <c:v>4049.585689</c:v>
                </c:pt>
                <c:pt idx="16933">
                  <c:v>4049.8266859999999</c:v>
                </c:pt>
                <c:pt idx="16934">
                  <c:v>4050.0679089999999</c:v>
                </c:pt>
                <c:pt idx="16935">
                  <c:v>4050.3089169999998</c:v>
                </c:pt>
                <c:pt idx="16936">
                  <c:v>4050.5518229999998</c:v>
                </c:pt>
                <c:pt idx="16937">
                  <c:v>4050.7927669999999</c:v>
                </c:pt>
                <c:pt idx="16938">
                  <c:v>4051.0226539999999</c:v>
                </c:pt>
                <c:pt idx="16939">
                  <c:v>4051.2729840000002</c:v>
                </c:pt>
                <c:pt idx="16940">
                  <c:v>4051.5017499999999</c:v>
                </c:pt>
                <c:pt idx="16941">
                  <c:v>4051.7401559999998</c:v>
                </c:pt>
                <c:pt idx="16942">
                  <c:v>4051.9816569999998</c:v>
                </c:pt>
                <c:pt idx="16943">
                  <c:v>4052.2228279999999</c:v>
                </c:pt>
                <c:pt idx="16944">
                  <c:v>4052.461245</c:v>
                </c:pt>
                <c:pt idx="16945">
                  <c:v>4052.7038779999998</c:v>
                </c:pt>
                <c:pt idx="16946">
                  <c:v>4052.9421689999999</c:v>
                </c:pt>
                <c:pt idx="16947">
                  <c:v>4053.182139</c:v>
                </c:pt>
                <c:pt idx="16948">
                  <c:v>4053.4204380000001</c:v>
                </c:pt>
                <c:pt idx="16949">
                  <c:v>4053.6596629999999</c:v>
                </c:pt>
                <c:pt idx="16950">
                  <c:v>4053.8980919999999</c:v>
                </c:pt>
                <c:pt idx="16951">
                  <c:v>4054.1381329999999</c:v>
                </c:pt>
                <c:pt idx="16952">
                  <c:v>4054.3781049999998</c:v>
                </c:pt>
                <c:pt idx="16953">
                  <c:v>4054.6188870000001</c:v>
                </c:pt>
                <c:pt idx="16954">
                  <c:v>4054.8598149999998</c:v>
                </c:pt>
                <c:pt idx="16955">
                  <c:v>4055.0896050000001</c:v>
                </c:pt>
                <c:pt idx="16956">
                  <c:v>4055.3281320000001</c:v>
                </c:pt>
                <c:pt idx="16957">
                  <c:v>4055.5683140000001</c:v>
                </c:pt>
                <c:pt idx="16958">
                  <c:v>4055.8084290000002</c:v>
                </c:pt>
                <c:pt idx="16959">
                  <c:v>4056.0501060000001</c:v>
                </c:pt>
                <c:pt idx="16960">
                  <c:v>4056.290857</c:v>
                </c:pt>
                <c:pt idx="16961">
                  <c:v>4056.5317150000001</c:v>
                </c:pt>
                <c:pt idx="16962">
                  <c:v>4056.77268</c:v>
                </c:pt>
                <c:pt idx="16963">
                  <c:v>4057.0123669999998</c:v>
                </c:pt>
                <c:pt idx="16964">
                  <c:v>4057.252054</c:v>
                </c:pt>
                <c:pt idx="16965">
                  <c:v>4057.4815290000001</c:v>
                </c:pt>
                <c:pt idx="16966">
                  <c:v>4057.7246719999998</c:v>
                </c:pt>
                <c:pt idx="16967">
                  <c:v>4057.965901</c:v>
                </c:pt>
                <c:pt idx="16968">
                  <c:v>4058.206083</c:v>
                </c:pt>
                <c:pt idx="16969">
                  <c:v>4058.4469680000002</c:v>
                </c:pt>
                <c:pt idx="16970">
                  <c:v>4058.6860799999999</c:v>
                </c:pt>
                <c:pt idx="16971">
                  <c:v>4058.9177629999999</c:v>
                </c:pt>
                <c:pt idx="16972">
                  <c:v>4059.1561400000001</c:v>
                </c:pt>
                <c:pt idx="16973">
                  <c:v>4059.398929</c:v>
                </c:pt>
                <c:pt idx="16974">
                  <c:v>4059.6371960000001</c:v>
                </c:pt>
                <c:pt idx="16975">
                  <c:v>4059.875192</c:v>
                </c:pt>
                <c:pt idx="16976">
                  <c:v>4060.1179769999999</c:v>
                </c:pt>
                <c:pt idx="16977">
                  <c:v>4060.3715510000002</c:v>
                </c:pt>
                <c:pt idx="16978">
                  <c:v>4060.611386</c:v>
                </c:pt>
                <c:pt idx="16979">
                  <c:v>4060.8511199999998</c:v>
                </c:pt>
                <c:pt idx="16980">
                  <c:v>4061.0911540000002</c:v>
                </c:pt>
                <c:pt idx="16981">
                  <c:v>4061.3291709999999</c:v>
                </c:pt>
                <c:pt idx="16982">
                  <c:v>4061.567133</c:v>
                </c:pt>
                <c:pt idx="16983">
                  <c:v>4061.80773</c:v>
                </c:pt>
                <c:pt idx="16984">
                  <c:v>4062.0461140000002</c:v>
                </c:pt>
                <c:pt idx="16985">
                  <c:v>4062.2849200000001</c:v>
                </c:pt>
                <c:pt idx="16986">
                  <c:v>4062.5230929999998</c:v>
                </c:pt>
                <c:pt idx="16987">
                  <c:v>4062.7610530000002</c:v>
                </c:pt>
                <c:pt idx="16988">
                  <c:v>4062.9992470000002</c:v>
                </c:pt>
                <c:pt idx="16989">
                  <c:v>4063.2419140000002</c:v>
                </c:pt>
                <c:pt idx="16990">
                  <c:v>4063.4826029999999</c:v>
                </c:pt>
                <c:pt idx="16991">
                  <c:v>4063.722139</c:v>
                </c:pt>
                <c:pt idx="16992">
                  <c:v>4063.9628259999999</c:v>
                </c:pt>
                <c:pt idx="16993">
                  <c:v>4064.201595</c:v>
                </c:pt>
                <c:pt idx="16994">
                  <c:v>4064.4411369999998</c:v>
                </c:pt>
                <c:pt idx="16995">
                  <c:v>4064.6711289999998</c:v>
                </c:pt>
                <c:pt idx="16996">
                  <c:v>4064.9137070000002</c:v>
                </c:pt>
                <c:pt idx="16997">
                  <c:v>4065.1545339999998</c:v>
                </c:pt>
                <c:pt idx="16998">
                  <c:v>4065.3944040000001</c:v>
                </c:pt>
                <c:pt idx="16999">
                  <c:v>4065.6340230000001</c:v>
                </c:pt>
                <c:pt idx="17000">
                  <c:v>4065.8745829999998</c:v>
                </c:pt>
                <c:pt idx="17001">
                  <c:v>4066.1143689999999</c:v>
                </c:pt>
                <c:pt idx="17002">
                  <c:v>4066.3540659999999</c:v>
                </c:pt>
                <c:pt idx="17003">
                  <c:v>4066.5945670000001</c:v>
                </c:pt>
                <c:pt idx="17004">
                  <c:v>4066.8340589999998</c:v>
                </c:pt>
                <c:pt idx="17005">
                  <c:v>4067.0635670000001</c:v>
                </c:pt>
                <c:pt idx="17006">
                  <c:v>4067.303363</c:v>
                </c:pt>
                <c:pt idx="17007">
                  <c:v>4067.543118</c:v>
                </c:pt>
                <c:pt idx="17008">
                  <c:v>4067.7857370000002</c:v>
                </c:pt>
                <c:pt idx="17009">
                  <c:v>4068.024868</c:v>
                </c:pt>
                <c:pt idx="17010">
                  <c:v>4068.2638259999999</c:v>
                </c:pt>
                <c:pt idx="17011">
                  <c:v>4068.5028670000002</c:v>
                </c:pt>
                <c:pt idx="17012">
                  <c:v>4068.7437730000001</c:v>
                </c:pt>
                <c:pt idx="17013">
                  <c:v>4068.9829589999999</c:v>
                </c:pt>
                <c:pt idx="17014">
                  <c:v>4069.2221260000001</c:v>
                </c:pt>
                <c:pt idx="17015">
                  <c:v>4069.4629540000001</c:v>
                </c:pt>
                <c:pt idx="17016">
                  <c:v>4069.7026019999998</c:v>
                </c:pt>
                <c:pt idx="17017">
                  <c:v>4069.9422239999999</c:v>
                </c:pt>
                <c:pt idx="17018">
                  <c:v>4070.1820729999999</c:v>
                </c:pt>
                <c:pt idx="17019">
                  <c:v>4070.4227230000001</c:v>
                </c:pt>
                <c:pt idx="17020">
                  <c:v>4070.6603930000001</c:v>
                </c:pt>
                <c:pt idx="17021">
                  <c:v>4070.891654</c:v>
                </c:pt>
                <c:pt idx="17022">
                  <c:v>4071.1308170000002</c:v>
                </c:pt>
                <c:pt idx="17023">
                  <c:v>4071.3808600000002</c:v>
                </c:pt>
                <c:pt idx="17024">
                  <c:v>4071.6195670000002</c:v>
                </c:pt>
                <c:pt idx="17025">
                  <c:v>4071.8590250000002</c:v>
                </c:pt>
                <c:pt idx="17026">
                  <c:v>4072.0997819999998</c:v>
                </c:pt>
                <c:pt idx="17027">
                  <c:v>4072.3373769999998</c:v>
                </c:pt>
                <c:pt idx="17028">
                  <c:v>4072.5685910000002</c:v>
                </c:pt>
                <c:pt idx="17029">
                  <c:v>4072.8083750000001</c:v>
                </c:pt>
                <c:pt idx="17030">
                  <c:v>4073.0495329999999</c:v>
                </c:pt>
                <c:pt idx="17031">
                  <c:v>4073.291804</c:v>
                </c:pt>
                <c:pt idx="17032">
                  <c:v>4073.532616</c:v>
                </c:pt>
                <c:pt idx="17033">
                  <c:v>4073.7703489999999</c:v>
                </c:pt>
                <c:pt idx="17034">
                  <c:v>4074.0102729999999</c:v>
                </c:pt>
                <c:pt idx="17035">
                  <c:v>4074.2508400000002</c:v>
                </c:pt>
                <c:pt idx="17036">
                  <c:v>4074.4915369999999</c:v>
                </c:pt>
                <c:pt idx="17037">
                  <c:v>4074.7312430000002</c:v>
                </c:pt>
                <c:pt idx="17038">
                  <c:v>4074.969208</c:v>
                </c:pt>
                <c:pt idx="17039">
                  <c:v>4075.2005340000001</c:v>
                </c:pt>
                <c:pt idx="17040">
                  <c:v>4075.43977</c:v>
                </c:pt>
                <c:pt idx="17041">
                  <c:v>4075.6899170000002</c:v>
                </c:pt>
                <c:pt idx="17042">
                  <c:v>4075.918318</c:v>
                </c:pt>
                <c:pt idx="17043">
                  <c:v>4076.1600589999998</c:v>
                </c:pt>
                <c:pt idx="17044">
                  <c:v>4076.3981100000001</c:v>
                </c:pt>
                <c:pt idx="17045">
                  <c:v>4076.6389199999999</c:v>
                </c:pt>
                <c:pt idx="17046">
                  <c:v>4076.877078</c:v>
                </c:pt>
                <c:pt idx="17047">
                  <c:v>4077.117882</c:v>
                </c:pt>
                <c:pt idx="17048">
                  <c:v>4077.3569600000001</c:v>
                </c:pt>
                <c:pt idx="17049">
                  <c:v>4077.5948309999999</c:v>
                </c:pt>
                <c:pt idx="17050">
                  <c:v>4077.8339380000002</c:v>
                </c:pt>
                <c:pt idx="17051">
                  <c:v>4078.072036</c:v>
                </c:pt>
                <c:pt idx="17052">
                  <c:v>4078.3128689999999</c:v>
                </c:pt>
                <c:pt idx="17053">
                  <c:v>4078.5519800000002</c:v>
                </c:pt>
                <c:pt idx="17054">
                  <c:v>4078.7891410000002</c:v>
                </c:pt>
                <c:pt idx="17055">
                  <c:v>4079.0273379999999</c:v>
                </c:pt>
                <c:pt idx="17056">
                  <c:v>4079.265386</c:v>
                </c:pt>
                <c:pt idx="17057">
                  <c:v>4079.5053379999999</c:v>
                </c:pt>
                <c:pt idx="17058">
                  <c:v>4079.7451599999999</c:v>
                </c:pt>
                <c:pt idx="17059">
                  <c:v>4079.987764</c:v>
                </c:pt>
                <c:pt idx="17060">
                  <c:v>4080.2268250000002</c:v>
                </c:pt>
                <c:pt idx="17061">
                  <c:v>4080.4656660000001</c:v>
                </c:pt>
                <c:pt idx="17062">
                  <c:v>4080.7054320000002</c:v>
                </c:pt>
                <c:pt idx="17063">
                  <c:v>4080.943327</c:v>
                </c:pt>
                <c:pt idx="17064">
                  <c:v>4081.1877989999998</c:v>
                </c:pt>
                <c:pt idx="17065">
                  <c:v>4081.4265810000002</c:v>
                </c:pt>
                <c:pt idx="17066">
                  <c:v>4081.66435</c:v>
                </c:pt>
                <c:pt idx="17067">
                  <c:v>4081.9068689999999</c:v>
                </c:pt>
                <c:pt idx="17068">
                  <c:v>4082.14581</c:v>
                </c:pt>
                <c:pt idx="17069">
                  <c:v>4082.3845379999998</c:v>
                </c:pt>
                <c:pt idx="17070">
                  <c:v>4082.6241260000002</c:v>
                </c:pt>
                <c:pt idx="17071">
                  <c:v>4082.8645799999999</c:v>
                </c:pt>
                <c:pt idx="17072">
                  <c:v>4083.1035379999998</c:v>
                </c:pt>
                <c:pt idx="17073">
                  <c:v>4083.341269</c:v>
                </c:pt>
                <c:pt idx="17074">
                  <c:v>4083.5818960000001</c:v>
                </c:pt>
                <c:pt idx="17075">
                  <c:v>4083.8207779999998</c:v>
                </c:pt>
                <c:pt idx="17076">
                  <c:v>4084.0599379999999</c:v>
                </c:pt>
                <c:pt idx="17077">
                  <c:v>4084.2986959999998</c:v>
                </c:pt>
                <c:pt idx="17078">
                  <c:v>4084.537679</c:v>
                </c:pt>
                <c:pt idx="17079">
                  <c:v>4084.7765880000002</c:v>
                </c:pt>
                <c:pt idx="17080">
                  <c:v>4085.0175709999999</c:v>
                </c:pt>
                <c:pt idx="17081">
                  <c:v>4085.2597730000002</c:v>
                </c:pt>
                <c:pt idx="17082">
                  <c:v>4085.4987329999999</c:v>
                </c:pt>
                <c:pt idx="17083">
                  <c:v>4085.7376129999998</c:v>
                </c:pt>
                <c:pt idx="17084">
                  <c:v>4085.976725</c:v>
                </c:pt>
                <c:pt idx="17085">
                  <c:v>4086.2157560000001</c:v>
                </c:pt>
                <c:pt idx="17086">
                  <c:v>4086.4549280000001</c:v>
                </c:pt>
                <c:pt idx="17087">
                  <c:v>4086.693941</c:v>
                </c:pt>
                <c:pt idx="17088">
                  <c:v>4086.933974</c:v>
                </c:pt>
                <c:pt idx="17089">
                  <c:v>4087.1738890000001</c:v>
                </c:pt>
                <c:pt idx="17090">
                  <c:v>4087.4129539999999</c:v>
                </c:pt>
                <c:pt idx="17091">
                  <c:v>4087.6526119999999</c:v>
                </c:pt>
                <c:pt idx="17092">
                  <c:v>4087.8935289999999</c:v>
                </c:pt>
                <c:pt idx="17093">
                  <c:v>4088.1359470000002</c:v>
                </c:pt>
                <c:pt idx="17094">
                  <c:v>4088.3743679999998</c:v>
                </c:pt>
                <c:pt idx="17095">
                  <c:v>4088.6140169999999</c:v>
                </c:pt>
                <c:pt idx="17096">
                  <c:v>4088.8435800000002</c:v>
                </c:pt>
                <c:pt idx="17097">
                  <c:v>4089.0846849999998</c:v>
                </c:pt>
                <c:pt idx="17098">
                  <c:v>4089.3237709999999</c:v>
                </c:pt>
                <c:pt idx="17099">
                  <c:v>4089.562582</c:v>
                </c:pt>
                <c:pt idx="17100">
                  <c:v>4089.8127500000001</c:v>
                </c:pt>
                <c:pt idx="17101">
                  <c:v>4090.0413090000002</c:v>
                </c:pt>
                <c:pt idx="17102">
                  <c:v>4090.2792439999998</c:v>
                </c:pt>
                <c:pt idx="17103">
                  <c:v>4090.5218599999998</c:v>
                </c:pt>
                <c:pt idx="17104">
                  <c:v>4090.7608660000001</c:v>
                </c:pt>
                <c:pt idx="17105">
                  <c:v>4091.0016850000002</c:v>
                </c:pt>
                <c:pt idx="17106">
                  <c:v>4091.2406649999998</c:v>
                </c:pt>
                <c:pt idx="17107">
                  <c:v>4091.4815699999999</c:v>
                </c:pt>
                <c:pt idx="17108">
                  <c:v>4091.7213390000002</c:v>
                </c:pt>
                <c:pt idx="17109">
                  <c:v>4091.9611719999998</c:v>
                </c:pt>
                <c:pt idx="17110">
                  <c:v>4092.2011120000002</c:v>
                </c:pt>
                <c:pt idx="17111">
                  <c:v>4092.4417720000001</c:v>
                </c:pt>
                <c:pt idx="17112">
                  <c:v>4092.6807220000001</c:v>
                </c:pt>
                <c:pt idx="17113">
                  <c:v>4092.9197570000001</c:v>
                </c:pt>
                <c:pt idx="17114">
                  <c:v>4093.160625</c:v>
                </c:pt>
                <c:pt idx="17115">
                  <c:v>4093.4001250000001</c:v>
                </c:pt>
                <c:pt idx="17116">
                  <c:v>4093.6407650000001</c:v>
                </c:pt>
                <c:pt idx="17117">
                  <c:v>4093.8797039999999</c:v>
                </c:pt>
                <c:pt idx="17118">
                  <c:v>4094.1188649999999</c:v>
                </c:pt>
                <c:pt idx="17119">
                  <c:v>4094.357716</c:v>
                </c:pt>
                <c:pt idx="17120">
                  <c:v>4094.5965460000002</c:v>
                </c:pt>
                <c:pt idx="17121">
                  <c:v>4094.8388869999999</c:v>
                </c:pt>
                <c:pt idx="17122">
                  <c:v>4095.0777750000002</c:v>
                </c:pt>
                <c:pt idx="17123">
                  <c:v>4095.317219</c:v>
                </c:pt>
                <c:pt idx="17124">
                  <c:v>4095.5578820000001</c:v>
                </c:pt>
                <c:pt idx="17125">
                  <c:v>4095.7966160000001</c:v>
                </c:pt>
                <c:pt idx="17126">
                  <c:v>4096.0376180000003</c:v>
                </c:pt>
                <c:pt idx="17127">
                  <c:v>4096.2778250000001</c:v>
                </c:pt>
                <c:pt idx="17128">
                  <c:v>4096.5173130000003</c:v>
                </c:pt>
                <c:pt idx="17129">
                  <c:v>4096.772156</c:v>
                </c:pt>
                <c:pt idx="17130">
                  <c:v>4097.0017610000004</c:v>
                </c:pt>
                <c:pt idx="17131">
                  <c:v>4097.2515780000003</c:v>
                </c:pt>
                <c:pt idx="17132">
                  <c:v>4097.4828260000004</c:v>
                </c:pt>
                <c:pt idx="17133">
                  <c:v>4097.7210020000002</c:v>
                </c:pt>
                <c:pt idx="17134">
                  <c:v>4097.9612109999998</c:v>
                </c:pt>
                <c:pt idx="17135">
                  <c:v>4098.2012130000003</c:v>
                </c:pt>
                <c:pt idx="17136">
                  <c:v>4098.4410310000003</c:v>
                </c:pt>
                <c:pt idx="17137">
                  <c:v>4098.6816650000001</c:v>
                </c:pt>
                <c:pt idx="17138">
                  <c:v>4098.9207660000002</c:v>
                </c:pt>
                <c:pt idx="17139">
                  <c:v>4099.159893</c:v>
                </c:pt>
                <c:pt idx="17140">
                  <c:v>4099.3980890000003</c:v>
                </c:pt>
                <c:pt idx="17141">
                  <c:v>4099.6388729999999</c:v>
                </c:pt>
                <c:pt idx="17142">
                  <c:v>4099.8770439999998</c:v>
                </c:pt>
                <c:pt idx="17143">
                  <c:v>4100.1179490000004</c:v>
                </c:pt>
                <c:pt idx="17144">
                  <c:v>4100.357798</c:v>
                </c:pt>
                <c:pt idx="17145">
                  <c:v>4100.5966680000001</c:v>
                </c:pt>
                <c:pt idx="17146">
                  <c:v>4100.8358429999998</c:v>
                </c:pt>
                <c:pt idx="17147">
                  <c:v>4101.0767740000001</c:v>
                </c:pt>
                <c:pt idx="17148">
                  <c:v>4101.3176039999998</c:v>
                </c:pt>
                <c:pt idx="17149">
                  <c:v>4101.5572400000001</c:v>
                </c:pt>
                <c:pt idx="17150">
                  <c:v>4101.7888700000003</c:v>
                </c:pt>
                <c:pt idx="17151">
                  <c:v>4102.0285679999997</c:v>
                </c:pt>
                <c:pt idx="17152">
                  <c:v>4102.2670440000002</c:v>
                </c:pt>
                <c:pt idx="17153">
                  <c:v>4102.5175769999996</c:v>
                </c:pt>
                <c:pt idx="17154">
                  <c:v>4102.7567010000002</c:v>
                </c:pt>
                <c:pt idx="17155">
                  <c:v>4102.995852</c:v>
                </c:pt>
                <c:pt idx="17156">
                  <c:v>4103.2349199999999</c:v>
                </c:pt>
                <c:pt idx="17157">
                  <c:v>4103.4743879999996</c:v>
                </c:pt>
                <c:pt idx="17158">
                  <c:v>4103.7139999999999</c:v>
                </c:pt>
                <c:pt idx="17159">
                  <c:v>4103.9424440000003</c:v>
                </c:pt>
                <c:pt idx="17160">
                  <c:v>4104.1819379999997</c:v>
                </c:pt>
                <c:pt idx="17161">
                  <c:v>4104.4221209999996</c:v>
                </c:pt>
                <c:pt idx="17162">
                  <c:v>4104.6615339999998</c:v>
                </c:pt>
                <c:pt idx="17163">
                  <c:v>4104.9000669999996</c:v>
                </c:pt>
                <c:pt idx="17164">
                  <c:v>4105.139666</c:v>
                </c:pt>
                <c:pt idx="17165">
                  <c:v>4105.3788949999998</c:v>
                </c:pt>
                <c:pt idx="17166">
                  <c:v>4105.6284240000005</c:v>
                </c:pt>
                <c:pt idx="17167">
                  <c:v>4105.8833640000003</c:v>
                </c:pt>
                <c:pt idx="17168">
                  <c:v>4106.1148830000002</c:v>
                </c:pt>
                <c:pt idx="17169">
                  <c:v>4106.3550189999996</c:v>
                </c:pt>
                <c:pt idx="17170">
                  <c:v>4106.5979319999997</c:v>
                </c:pt>
                <c:pt idx="17171">
                  <c:v>4106.8387979999998</c:v>
                </c:pt>
                <c:pt idx="17172">
                  <c:v>4107.0770700000003</c:v>
                </c:pt>
                <c:pt idx="17173">
                  <c:v>4107.317943</c:v>
                </c:pt>
                <c:pt idx="17174">
                  <c:v>4107.5570150000003</c:v>
                </c:pt>
                <c:pt idx="17175">
                  <c:v>4107.7867219999998</c:v>
                </c:pt>
                <c:pt idx="17176">
                  <c:v>4108.025431</c:v>
                </c:pt>
                <c:pt idx="17177">
                  <c:v>4108.2758940000003</c:v>
                </c:pt>
                <c:pt idx="17178">
                  <c:v>4108.5142029999997</c:v>
                </c:pt>
                <c:pt idx="17179">
                  <c:v>4108.7438439999996</c:v>
                </c:pt>
                <c:pt idx="17180">
                  <c:v>4108.9823280000001</c:v>
                </c:pt>
                <c:pt idx="17181">
                  <c:v>4109.2223720000002</c:v>
                </c:pt>
                <c:pt idx="17182">
                  <c:v>4109.464121</c:v>
                </c:pt>
                <c:pt idx="17183">
                  <c:v>4109.7068570000001</c:v>
                </c:pt>
                <c:pt idx="17184">
                  <c:v>4109.9452439999995</c:v>
                </c:pt>
                <c:pt idx="17185">
                  <c:v>4110.1845279999998</c:v>
                </c:pt>
                <c:pt idx="17186">
                  <c:v>4110.4255569999996</c:v>
                </c:pt>
                <c:pt idx="17187">
                  <c:v>4110.6665650000004</c:v>
                </c:pt>
                <c:pt idx="17188">
                  <c:v>4110.9076969999996</c:v>
                </c:pt>
                <c:pt idx="17189">
                  <c:v>4111.1468679999998</c:v>
                </c:pt>
                <c:pt idx="17190">
                  <c:v>4111.3850350000002</c:v>
                </c:pt>
                <c:pt idx="17191">
                  <c:v>4111.6257850000002</c:v>
                </c:pt>
                <c:pt idx="17192">
                  <c:v>4111.8544220000003</c:v>
                </c:pt>
                <c:pt idx="17193">
                  <c:v>4112.0938319999996</c:v>
                </c:pt>
                <c:pt idx="17194">
                  <c:v>4112.3216629999997</c:v>
                </c:pt>
                <c:pt idx="17195">
                  <c:v>4112.5609469999999</c:v>
                </c:pt>
                <c:pt idx="17196">
                  <c:v>4112.7982499999998</c:v>
                </c:pt>
                <c:pt idx="17197">
                  <c:v>4113.0377129999997</c:v>
                </c:pt>
                <c:pt idx="17198">
                  <c:v>4113.2769689999996</c:v>
                </c:pt>
                <c:pt idx="17199">
                  <c:v>4113.5142450000003</c:v>
                </c:pt>
                <c:pt idx="17200">
                  <c:v>4113.7537050000001</c:v>
                </c:pt>
                <c:pt idx="17201">
                  <c:v>4113.9922580000002</c:v>
                </c:pt>
                <c:pt idx="17202">
                  <c:v>4114.2310740000003</c:v>
                </c:pt>
                <c:pt idx="17203">
                  <c:v>4114.4694200000004</c:v>
                </c:pt>
                <c:pt idx="17204">
                  <c:v>4114.7089599999999</c:v>
                </c:pt>
                <c:pt idx="17205">
                  <c:v>4114.948367</c:v>
                </c:pt>
                <c:pt idx="17206">
                  <c:v>4115.1879859999999</c:v>
                </c:pt>
                <c:pt idx="17207">
                  <c:v>4115.4272510000001</c:v>
                </c:pt>
                <c:pt idx="17208">
                  <c:v>4115.6685710000002</c:v>
                </c:pt>
                <c:pt idx="17209">
                  <c:v>4115.9098000000004</c:v>
                </c:pt>
                <c:pt idx="17210">
                  <c:v>4116.1482260000002</c:v>
                </c:pt>
                <c:pt idx="17211">
                  <c:v>4116.3901530000003</c:v>
                </c:pt>
                <c:pt idx="17212">
                  <c:v>4116.6302969999997</c:v>
                </c:pt>
                <c:pt idx="17213">
                  <c:v>4116.8590949999998</c:v>
                </c:pt>
                <c:pt idx="17214">
                  <c:v>4117.100711</c:v>
                </c:pt>
                <c:pt idx="17215">
                  <c:v>4117.341985</c:v>
                </c:pt>
                <c:pt idx="17216">
                  <c:v>4117.5810890000002</c:v>
                </c:pt>
                <c:pt idx="17217">
                  <c:v>4117.8211350000001</c:v>
                </c:pt>
                <c:pt idx="17218">
                  <c:v>4118.0614329999999</c:v>
                </c:pt>
                <c:pt idx="17219">
                  <c:v>4118.3013300000002</c:v>
                </c:pt>
                <c:pt idx="17220">
                  <c:v>4118.5413840000001</c:v>
                </c:pt>
                <c:pt idx="17221">
                  <c:v>4118.7729639999998</c:v>
                </c:pt>
                <c:pt idx="17222">
                  <c:v>4119.0123860000003</c:v>
                </c:pt>
                <c:pt idx="17223">
                  <c:v>4119.2540680000002</c:v>
                </c:pt>
                <c:pt idx="17224">
                  <c:v>4119.5106619999997</c:v>
                </c:pt>
                <c:pt idx="17225">
                  <c:v>4119.7503129999996</c:v>
                </c:pt>
                <c:pt idx="17226">
                  <c:v>4119.9883289999998</c:v>
                </c:pt>
                <c:pt idx="17227">
                  <c:v>4120.2263430000003</c:v>
                </c:pt>
                <c:pt idx="17228">
                  <c:v>4120.4656020000002</c:v>
                </c:pt>
                <c:pt idx="17229">
                  <c:v>4120.7047270000003</c:v>
                </c:pt>
                <c:pt idx="17230">
                  <c:v>4120.9430339999999</c:v>
                </c:pt>
                <c:pt idx="17231">
                  <c:v>4121.1839799999998</c:v>
                </c:pt>
                <c:pt idx="17232">
                  <c:v>4121.4239020000005</c:v>
                </c:pt>
                <c:pt idx="17233">
                  <c:v>4121.6646559999999</c:v>
                </c:pt>
                <c:pt idx="17234">
                  <c:v>4121.9056389999996</c:v>
                </c:pt>
                <c:pt idx="17235">
                  <c:v>4122.1342679999998</c:v>
                </c:pt>
                <c:pt idx="17236">
                  <c:v>4122.3757050000004</c:v>
                </c:pt>
                <c:pt idx="17237">
                  <c:v>4122.6149740000001</c:v>
                </c:pt>
                <c:pt idx="17238">
                  <c:v>4122.8549110000004</c:v>
                </c:pt>
                <c:pt idx="17239">
                  <c:v>4123.0950670000002</c:v>
                </c:pt>
                <c:pt idx="17240">
                  <c:v>4123.3352160000004</c:v>
                </c:pt>
                <c:pt idx="17241">
                  <c:v>4123.5750889999999</c:v>
                </c:pt>
                <c:pt idx="17242">
                  <c:v>4123.8158810000004</c:v>
                </c:pt>
                <c:pt idx="17243">
                  <c:v>4124.0569130000003</c:v>
                </c:pt>
                <c:pt idx="17244">
                  <c:v>4124.2958619999999</c:v>
                </c:pt>
                <c:pt idx="17245">
                  <c:v>4124.5348919999997</c:v>
                </c:pt>
                <c:pt idx="17246">
                  <c:v>4124.775901</c:v>
                </c:pt>
                <c:pt idx="17247">
                  <c:v>4125.0168119999998</c:v>
                </c:pt>
                <c:pt idx="17248">
                  <c:v>4125.2557260000003</c:v>
                </c:pt>
                <c:pt idx="17249">
                  <c:v>4125.4946410000002</c:v>
                </c:pt>
                <c:pt idx="17250">
                  <c:v>4125.7355319999997</c:v>
                </c:pt>
                <c:pt idx="17251">
                  <c:v>4125.9746169999999</c:v>
                </c:pt>
                <c:pt idx="17252">
                  <c:v>4126.2139859999997</c:v>
                </c:pt>
                <c:pt idx="17253">
                  <c:v>4126.4537769999997</c:v>
                </c:pt>
                <c:pt idx="17254">
                  <c:v>4126.6929040000005</c:v>
                </c:pt>
                <c:pt idx="17255">
                  <c:v>4126.9339360000004</c:v>
                </c:pt>
                <c:pt idx="17256">
                  <c:v>4127.1722790000003</c:v>
                </c:pt>
                <c:pt idx="17257">
                  <c:v>4127.4101730000002</c:v>
                </c:pt>
                <c:pt idx="17258">
                  <c:v>4127.6499999999996</c:v>
                </c:pt>
                <c:pt idx="17259">
                  <c:v>4127.8906749999996</c:v>
                </c:pt>
                <c:pt idx="17260">
                  <c:v>4128.1298749999996</c:v>
                </c:pt>
                <c:pt idx="17261">
                  <c:v>4128.3595429999996</c:v>
                </c:pt>
                <c:pt idx="17262">
                  <c:v>4128.6008250000004</c:v>
                </c:pt>
                <c:pt idx="17263">
                  <c:v>4128.8418600000005</c:v>
                </c:pt>
                <c:pt idx="17264">
                  <c:v>4129.0820880000001</c:v>
                </c:pt>
                <c:pt idx="17265">
                  <c:v>4129.322913</c:v>
                </c:pt>
                <c:pt idx="17266">
                  <c:v>4129.5639540000002</c:v>
                </c:pt>
                <c:pt idx="17267">
                  <c:v>4129.803715</c:v>
                </c:pt>
                <c:pt idx="17268">
                  <c:v>4130.0448200000001</c:v>
                </c:pt>
                <c:pt idx="17269">
                  <c:v>4130.2855490000002</c:v>
                </c:pt>
                <c:pt idx="17270">
                  <c:v>4130.5143449999996</c:v>
                </c:pt>
                <c:pt idx="17271">
                  <c:v>4130.7542670000003</c:v>
                </c:pt>
                <c:pt idx="17272">
                  <c:v>4130.9956110000003</c:v>
                </c:pt>
                <c:pt idx="17273">
                  <c:v>4131.2341710000001</c:v>
                </c:pt>
                <c:pt idx="17274">
                  <c:v>4131.474338</c:v>
                </c:pt>
                <c:pt idx="17275">
                  <c:v>4131.7142590000003</c:v>
                </c:pt>
                <c:pt idx="17276">
                  <c:v>4131.9555559999999</c:v>
                </c:pt>
                <c:pt idx="17277">
                  <c:v>4132.1966990000001</c:v>
                </c:pt>
                <c:pt idx="17278">
                  <c:v>4132.43577</c:v>
                </c:pt>
                <c:pt idx="17279">
                  <c:v>4132.67544</c:v>
                </c:pt>
                <c:pt idx="17280">
                  <c:v>4132.9154150000004</c:v>
                </c:pt>
                <c:pt idx="17281">
                  <c:v>4133.1545660000002</c:v>
                </c:pt>
                <c:pt idx="17282">
                  <c:v>4133.3937589999996</c:v>
                </c:pt>
                <c:pt idx="17283">
                  <c:v>4133.6345799999999</c:v>
                </c:pt>
                <c:pt idx="17284">
                  <c:v>4133.8736349999999</c:v>
                </c:pt>
                <c:pt idx="17285">
                  <c:v>4134.1127109999998</c:v>
                </c:pt>
                <c:pt idx="17286">
                  <c:v>4134.351944</c:v>
                </c:pt>
                <c:pt idx="17287">
                  <c:v>4134.591848</c:v>
                </c:pt>
                <c:pt idx="17288">
                  <c:v>4134.8327749999999</c:v>
                </c:pt>
                <c:pt idx="17289">
                  <c:v>4135.0717990000003</c:v>
                </c:pt>
                <c:pt idx="17290">
                  <c:v>4135.3109130000003</c:v>
                </c:pt>
                <c:pt idx="17291">
                  <c:v>4135.5517209999998</c:v>
                </c:pt>
                <c:pt idx="17292">
                  <c:v>4135.7926230000003</c:v>
                </c:pt>
                <c:pt idx="17293">
                  <c:v>4136.0212300000003</c:v>
                </c:pt>
                <c:pt idx="17294">
                  <c:v>4136.263978</c:v>
                </c:pt>
                <c:pt idx="17295">
                  <c:v>4136.5055789999997</c:v>
                </c:pt>
                <c:pt idx="17296">
                  <c:v>4136.7448189999996</c:v>
                </c:pt>
                <c:pt idx="17297">
                  <c:v>4136.9831039999999</c:v>
                </c:pt>
                <c:pt idx="17298">
                  <c:v>4137.2232610000001</c:v>
                </c:pt>
                <c:pt idx="17299">
                  <c:v>4137.4630450000004</c:v>
                </c:pt>
                <c:pt idx="17300">
                  <c:v>4137.7030910000003</c:v>
                </c:pt>
                <c:pt idx="17301">
                  <c:v>4137.9439659999998</c:v>
                </c:pt>
                <c:pt idx="17302">
                  <c:v>4138.1727360000004</c:v>
                </c:pt>
                <c:pt idx="17303">
                  <c:v>4138.4222900000004</c:v>
                </c:pt>
                <c:pt idx="17304">
                  <c:v>4138.660175</c:v>
                </c:pt>
                <c:pt idx="17305">
                  <c:v>4138.8916140000001</c:v>
                </c:pt>
                <c:pt idx="17306">
                  <c:v>4139.130118</c:v>
                </c:pt>
                <c:pt idx="17307">
                  <c:v>4139.3729089999997</c:v>
                </c:pt>
                <c:pt idx="17308">
                  <c:v>4139.6111709999996</c:v>
                </c:pt>
                <c:pt idx="17309">
                  <c:v>4139.8511879999996</c:v>
                </c:pt>
                <c:pt idx="17310">
                  <c:v>4140.0914030000004</c:v>
                </c:pt>
                <c:pt idx="17311">
                  <c:v>4140.3338620000004</c:v>
                </c:pt>
                <c:pt idx="17312">
                  <c:v>4140.572948</c:v>
                </c:pt>
                <c:pt idx="17313">
                  <c:v>4140.8127940000004</c:v>
                </c:pt>
                <c:pt idx="17314">
                  <c:v>4141.0510340000001</c:v>
                </c:pt>
                <c:pt idx="17315">
                  <c:v>4141.2916150000001</c:v>
                </c:pt>
                <c:pt idx="17316">
                  <c:v>4141.530726</c:v>
                </c:pt>
                <c:pt idx="17317">
                  <c:v>4141.7697459999999</c:v>
                </c:pt>
                <c:pt idx="17318">
                  <c:v>4142.0089809999999</c:v>
                </c:pt>
                <c:pt idx="17319">
                  <c:v>4142.246948</c:v>
                </c:pt>
                <c:pt idx="17320">
                  <c:v>4142.4841550000001</c:v>
                </c:pt>
                <c:pt idx="17321">
                  <c:v>4142.7222490000004</c:v>
                </c:pt>
                <c:pt idx="17322">
                  <c:v>4142.9624199999998</c:v>
                </c:pt>
                <c:pt idx="17323">
                  <c:v>4143.2041410000002</c:v>
                </c:pt>
                <c:pt idx="17324">
                  <c:v>4143.4338170000001</c:v>
                </c:pt>
                <c:pt idx="17325">
                  <c:v>4143.6749810000001</c:v>
                </c:pt>
                <c:pt idx="17326">
                  <c:v>4143.9142449999999</c:v>
                </c:pt>
                <c:pt idx="17327">
                  <c:v>4144.1560339999996</c:v>
                </c:pt>
                <c:pt idx="17328">
                  <c:v>4144.3968109999996</c:v>
                </c:pt>
                <c:pt idx="17329">
                  <c:v>4144.6363629999996</c:v>
                </c:pt>
                <c:pt idx="17330">
                  <c:v>4144.8769620000003</c:v>
                </c:pt>
                <c:pt idx="17331">
                  <c:v>4145.1166489999996</c:v>
                </c:pt>
                <c:pt idx="17332">
                  <c:v>4145.3556410000001</c:v>
                </c:pt>
                <c:pt idx="17333">
                  <c:v>4145.5945369999999</c:v>
                </c:pt>
                <c:pt idx="17334">
                  <c:v>4145.8355799999999</c:v>
                </c:pt>
                <c:pt idx="17335">
                  <c:v>4146.0655969999998</c:v>
                </c:pt>
                <c:pt idx="17336">
                  <c:v>4146.3069800000003</c:v>
                </c:pt>
                <c:pt idx="17337">
                  <c:v>4146.5462749999997</c:v>
                </c:pt>
                <c:pt idx="17338">
                  <c:v>4146.7876370000004</c:v>
                </c:pt>
                <c:pt idx="17339">
                  <c:v>4147.0287630000003</c:v>
                </c:pt>
                <c:pt idx="17340">
                  <c:v>4147.2696379999998</c:v>
                </c:pt>
                <c:pt idx="17341">
                  <c:v>4147.5089180000004</c:v>
                </c:pt>
                <c:pt idx="17342">
                  <c:v>4147.7472749999997</c:v>
                </c:pt>
                <c:pt idx="17343">
                  <c:v>4147.9891600000001</c:v>
                </c:pt>
                <c:pt idx="17344">
                  <c:v>4148.228572</c:v>
                </c:pt>
                <c:pt idx="17345">
                  <c:v>4148.4677039999997</c:v>
                </c:pt>
                <c:pt idx="17346">
                  <c:v>4148.7068900000004</c:v>
                </c:pt>
                <c:pt idx="17347">
                  <c:v>4148.9451419999996</c:v>
                </c:pt>
                <c:pt idx="17348">
                  <c:v>4149.1846089999999</c:v>
                </c:pt>
                <c:pt idx="17349">
                  <c:v>4149.4239120000002</c:v>
                </c:pt>
                <c:pt idx="17350">
                  <c:v>4149.6622559999996</c:v>
                </c:pt>
                <c:pt idx="17351">
                  <c:v>4149.9022809999997</c:v>
                </c:pt>
                <c:pt idx="17352">
                  <c:v>4150.1417570000003</c:v>
                </c:pt>
                <c:pt idx="17353">
                  <c:v>4150.3808730000001</c:v>
                </c:pt>
                <c:pt idx="17354">
                  <c:v>4150.6218349999999</c:v>
                </c:pt>
                <c:pt idx="17355">
                  <c:v>4150.8609710000001</c:v>
                </c:pt>
                <c:pt idx="17356">
                  <c:v>4151.1001249999999</c:v>
                </c:pt>
                <c:pt idx="17357">
                  <c:v>4151.3409830000001</c:v>
                </c:pt>
                <c:pt idx="17358">
                  <c:v>4151.580696</c:v>
                </c:pt>
                <c:pt idx="17359">
                  <c:v>4151.8196429999998</c:v>
                </c:pt>
                <c:pt idx="17360">
                  <c:v>4152.0589140000002</c:v>
                </c:pt>
                <c:pt idx="17361">
                  <c:v>4152.2979329999998</c:v>
                </c:pt>
                <c:pt idx="17362">
                  <c:v>4152.5389930000001</c:v>
                </c:pt>
                <c:pt idx="17363">
                  <c:v>4152.767562</c:v>
                </c:pt>
                <c:pt idx="17364">
                  <c:v>4153.0089619999999</c:v>
                </c:pt>
                <c:pt idx="17365">
                  <c:v>4153.2488530000001</c:v>
                </c:pt>
                <c:pt idx="17366">
                  <c:v>4153.4872139999998</c:v>
                </c:pt>
                <c:pt idx="17367">
                  <c:v>4153.7270410000001</c:v>
                </c:pt>
                <c:pt idx="17368">
                  <c:v>4153.9670729999998</c:v>
                </c:pt>
                <c:pt idx="17369">
                  <c:v>4154.2071020000003</c:v>
                </c:pt>
                <c:pt idx="17370">
                  <c:v>4154.4498700000004</c:v>
                </c:pt>
                <c:pt idx="17371">
                  <c:v>4154.6906680000002</c:v>
                </c:pt>
                <c:pt idx="17372">
                  <c:v>4154.9299659999997</c:v>
                </c:pt>
                <c:pt idx="17373">
                  <c:v>4155.1698710000001</c:v>
                </c:pt>
                <c:pt idx="17374">
                  <c:v>4155.4089489999997</c:v>
                </c:pt>
                <c:pt idx="17375">
                  <c:v>4155.64678</c:v>
                </c:pt>
                <c:pt idx="17376">
                  <c:v>4155.8876579999996</c:v>
                </c:pt>
                <c:pt idx="17377">
                  <c:v>4156.116274</c:v>
                </c:pt>
                <c:pt idx="17378">
                  <c:v>4156.3668399999997</c:v>
                </c:pt>
                <c:pt idx="17379">
                  <c:v>4156.5965569999998</c:v>
                </c:pt>
                <c:pt idx="17380">
                  <c:v>4156.8359339999997</c:v>
                </c:pt>
                <c:pt idx="17381">
                  <c:v>4157.0761400000001</c:v>
                </c:pt>
                <c:pt idx="17382">
                  <c:v>4157.3155370000004</c:v>
                </c:pt>
                <c:pt idx="17383">
                  <c:v>4157.554752</c:v>
                </c:pt>
                <c:pt idx="17384">
                  <c:v>4157.7930130000004</c:v>
                </c:pt>
                <c:pt idx="17385">
                  <c:v>4158.0331379999998</c:v>
                </c:pt>
                <c:pt idx="17386">
                  <c:v>4158.271291</c:v>
                </c:pt>
                <c:pt idx="17387">
                  <c:v>4158.5105780000004</c:v>
                </c:pt>
                <c:pt idx="17388">
                  <c:v>4158.7517829999997</c:v>
                </c:pt>
                <c:pt idx="17389">
                  <c:v>4158.9928799999998</c:v>
                </c:pt>
                <c:pt idx="17390">
                  <c:v>4159.2330549999997</c:v>
                </c:pt>
                <c:pt idx="17391">
                  <c:v>4159.4739989999998</c:v>
                </c:pt>
                <c:pt idx="17392">
                  <c:v>4159.7130310000002</c:v>
                </c:pt>
                <c:pt idx="17393">
                  <c:v>4159.9510550000005</c:v>
                </c:pt>
                <c:pt idx="17394">
                  <c:v>4160.1892099999995</c:v>
                </c:pt>
                <c:pt idx="17395">
                  <c:v>4160.4299339999998</c:v>
                </c:pt>
                <c:pt idx="17396">
                  <c:v>4160.670075</c:v>
                </c:pt>
                <c:pt idx="17397">
                  <c:v>4160.9109060000001</c:v>
                </c:pt>
                <c:pt idx="17398">
                  <c:v>4161.1518839999999</c:v>
                </c:pt>
                <c:pt idx="17399">
                  <c:v>4161.390676</c:v>
                </c:pt>
                <c:pt idx="17400">
                  <c:v>4161.6284470000001</c:v>
                </c:pt>
                <c:pt idx="17401">
                  <c:v>4161.860275</c:v>
                </c:pt>
                <c:pt idx="17402">
                  <c:v>4162.1029850000004</c:v>
                </c:pt>
                <c:pt idx="17403">
                  <c:v>4162.342729</c:v>
                </c:pt>
                <c:pt idx="17404">
                  <c:v>4162.5817980000002</c:v>
                </c:pt>
                <c:pt idx="17405">
                  <c:v>4162.8209230000002</c:v>
                </c:pt>
                <c:pt idx="17406">
                  <c:v>4163.0610839999999</c:v>
                </c:pt>
                <c:pt idx="17407">
                  <c:v>4163.3017179999997</c:v>
                </c:pt>
                <c:pt idx="17408">
                  <c:v>4163.540696</c:v>
                </c:pt>
                <c:pt idx="17409">
                  <c:v>4163.780385</c:v>
                </c:pt>
                <c:pt idx="17410">
                  <c:v>4164.0201740000002</c:v>
                </c:pt>
                <c:pt idx="17411">
                  <c:v>4164.261356</c:v>
                </c:pt>
                <c:pt idx="17412">
                  <c:v>4164.4907649999996</c:v>
                </c:pt>
                <c:pt idx="17413">
                  <c:v>4164.7409900000002</c:v>
                </c:pt>
                <c:pt idx="17414">
                  <c:v>4164.969728</c:v>
                </c:pt>
                <c:pt idx="17415">
                  <c:v>4165.2080059999998</c:v>
                </c:pt>
                <c:pt idx="17416">
                  <c:v>4165.4480620000004</c:v>
                </c:pt>
                <c:pt idx="17417">
                  <c:v>4165.6887559999996</c:v>
                </c:pt>
                <c:pt idx="17418">
                  <c:v>4165.9279990000005</c:v>
                </c:pt>
                <c:pt idx="17419">
                  <c:v>4166.1679190000004</c:v>
                </c:pt>
                <c:pt idx="17420">
                  <c:v>4166.4088359999996</c:v>
                </c:pt>
                <c:pt idx="17421">
                  <c:v>4166.6476570000004</c:v>
                </c:pt>
                <c:pt idx="17422">
                  <c:v>4166.8866129999997</c:v>
                </c:pt>
                <c:pt idx="17423">
                  <c:v>4167.1256110000004</c:v>
                </c:pt>
                <c:pt idx="17424">
                  <c:v>4167.3647350000001</c:v>
                </c:pt>
                <c:pt idx="17425">
                  <c:v>4167.6038170000002</c:v>
                </c:pt>
                <c:pt idx="17426">
                  <c:v>4167.8429699999997</c:v>
                </c:pt>
                <c:pt idx="17427">
                  <c:v>4168.0912900000003</c:v>
                </c:pt>
                <c:pt idx="17428">
                  <c:v>4168.3206659999996</c:v>
                </c:pt>
                <c:pt idx="17429">
                  <c:v>4168.5708080000004</c:v>
                </c:pt>
                <c:pt idx="17430">
                  <c:v>4168.7992889999996</c:v>
                </c:pt>
                <c:pt idx="17431">
                  <c:v>4169.0392359999996</c:v>
                </c:pt>
                <c:pt idx="17432">
                  <c:v>4169.279963</c:v>
                </c:pt>
                <c:pt idx="17433">
                  <c:v>4169.5198200000004</c:v>
                </c:pt>
                <c:pt idx="17434">
                  <c:v>4169.760749</c:v>
                </c:pt>
                <c:pt idx="17435">
                  <c:v>4170.0004209999997</c:v>
                </c:pt>
                <c:pt idx="17436">
                  <c:v>4170.2406680000004</c:v>
                </c:pt>
                <c:pt idx="17437">
                  <c:v>4170.4802879999997</c:v>
                </c:pt>
                <c:pt idx="17438">
                  <c:v>4170.7209890000004</c:v>
                </c:pt>
                <c:pt idx="17439">
                  <c:v>4170.9606039999999</c:v>
                </c:pt>
                <c:pt idx="17440">
                  <c:v>4171.2002730000004</c:v>
                </c:pt>
                <c:pt idx="17441">
                  <c:v>4171.4303540000001</c:v>
                </c:pt>
                <c:pt idx="17442">
                  <c:v>4171.6701249999996</c:v>
                </c:pt>
                <c:pt idx="17443">
                  <c:v>4171.9127230000004</c:v>
                </c:pt>
                <c:pt idx="17444">
                  <c:v>4172.1536459999998</c:v>
                </c:pt>
                <c:pt idx="17445">
                  <c:v>4172.3926709999996</c:v>
                </c:pt>
                <c:pt idx="17446">
                  <c:v>4172.6316399999996</c:v>
                </c:pt>
                <c:pt idx="17447">
                  <c:v>4172.8705300000001</c:v>
                </c:pt>
                <c:pt idx="17448">
                  <c:v>4173.1097550000004</c:v>
                </c:pt>
                <c:pt idx="17449">
                  <c:v>4173.3486480000001</c:v>
                </c:pt>
                <c:pt idx="17450">
                  <c:v>4173.5884109999997</c:v>
                </c:pt>
                <c:pt idx="17451">
                  <c:v>4173.8307889999996</c:v>
                </c:pt>
                <c:pt idx="17452">
                  <c:v>4174.0698910000001</c:v>
                </c:pt>
                <c:pt idx="17453">
                  <c:v>4174.3093580000004</c:v>
                </c:pt>
                <c:pt idx="17454">
                  <c:v>4174.553688</c:v>
                </c:pt>
                <c:pt idx="17455">
                  <c:v>4174.7931589999998</c:v>
                </c:pt>
                <c:pt idx="17456">
                  <c:v>4175.0245969999996</c:v>
                </c:pt>
                <c:pt idx="17457">
                  <c:v>4175.2641569999996</c:v>
                </c:pt>
                <c:pt idx="17458">
                  <c:v>4175.5066980000001</c:v>
                </c:pt>
                <c:pt idx="17459">
                  <c:v>4175.7463319999997</c:v>
                </c:pt>
                <c:pt idx="17460">
                  <c:v>4175.9889929999999</c:v>
                </c:pt>
                <c:pt idx="17461">
                  <c:v>4176.2285380000003</c:v>
                </c:pt>
                <c:pt idx="17462">
                  <c:v>4176.4660219999996</c:v>
                </c:pt>
                <c:pt idx="17463">
                  <c:v>4176.7052439999998</c:v>
                </c:pt>
                <c:pt idx="17464">
                  <c:v>4176.9431670000004</c:v>
                </c:pt>
                <c:pt idx="17465">
                  <c:v>4177.1745929999997</c:v>
                </c:pt>
                <c:pt idx="17466">
                  <c:v>4177.4137730000002</c:v>
                </c:pt>
                <c:pt idx="17467">
                  <c:v>4177.6639649999997</c:v>
                </c:pt>
                <c:pt idx="17468">
                  <c:v>4177.9017219999996</c:v>
                </c:pt>
                <c:pt idx="17469">
                  <c:v>4178.1393099999996</c:v>
                </c:pt>
                <c:pt idx="17470">
                  <c:v>4178.3694509999996</c:v>
                </c:pt>
                <c:pt idx="17471">
                  <c:v>4178.6092570000001</c:v>
                </c:pt>
                <c:pt idx="17472">
                  <c:v>4178.8473729999996</c:v>
                </c:pt>
                <c:pt idx="17473">
                  <c:v>4179.0977370000001</c:v>
                </c:pt>
                <c:pt idx="17474">
                  <c:v>4179.3260689999997</c:v>
                </c:pt>
                <c:pt idx="17475">
                  <c:v>4179.5660589999998</c:v>
                </c:pt>
                <c:pt idx="17476">
                  <c:v>4179.8068540000004</c:v>
                </c:pt>
                <c:pt idx="17477">
                  <c:v>4180.0458920000001</c:v>
                </c:pt>
                <c:pt idx="17478">
                  <c:v>4180.2865970000003</c:v>
                </c:pt>
                <c:pt idx="17479">
                  <c:v>4180.5255690000004</c:v>
                </c:pt>
                <c:pt idx="17480">
                  <c:v>4180.7646340000001</c:v>
                </c:pt>
                <c:pt idx="17481">
                  <c:v>4181.0035639999996</c:v>
                </c:pt>
                <c:pt idx="17482">
                  <c:v>4181.2524190000004</c:v>
                </c:pt>
                <c:pt idx="17483">
                  <c:v>4181.5072339999997</c:v>
                </c:pt>
                <c:pt idx="17484">
                  <c:v>4181.7458559999995</c:v>
                </c:pt>
                <c:pt idx="17485">
                  <c:v>4181.9834389999996</c:v>
                </c:pt>
                <c:pt idx="17486">
                  <c:v>4182.2165869999999</c:v>
                </c:pt>
                <c:pt idx="17487">
                  <c:v>4182.4556549999998</c:v>
                </c:pt>
                <c:pt idx="17488">
                  <c:v>4182.6948869999997</c:v>
                </c:pt>
                <c:pt idx="17489">
                  <c:v>4182.9358599999996</c:v>
                </c:pt>
                <c:pt idx="17490">
                  <c:v>4183.1769770000001</c:v>
                </c:pt>
                <c:pt idx="17491">
                  <c:v>4183.416725</c:v>
                </c:pt>
                <c:pt idx="17492">
                  <c:v>4183.6557910000001</c:v>
                </c:pt>
                <c:pt idx="17493">
                  <c:v>4183.8947440000002</c:v>
                </c:pt>
                <c:pt idx="17494">
                  <c:v>4184.133879</c:v>
                </c:pt>
                <c:pt idx="17495">
                  <c:v>4184.3728890000002</c:v>
                </c:pt>
                <c:pt idx="17496">
                  <c:v>4184.6110900000003</c:v>
                </c:pt>
                <c:pt idx="17497">
                  <c:v>4184.8519230000002</c:v>
                </c:pt>
                <c:pt idx="17498">
                  <c:v>4185.0901030000005</c:v>
                </c:pt>
                <c:pt idx="17499">
                  <c:v>4185.3308450000004</c:v>
                </c:pt>
                <c:pt idx="17500">
                  <c:v>4185.569966</c:v>
                </c:pt>
                <c:pt idx="17501">
                  <c:v>4185.8097619999999</c:v>
                </c:pt>
                <c:pt idx="17502">
                  <c:v>4186.0481330000002</c:v>
                </c:pt>
                <c:pt idx="17503">
                  <c:v>4186.2887650000002</c:v>
                </c:pt>
                <c:pt idx="17504">
                  <c:v>4186.527822</c:v>
                </c:pt>
                <c:pt idx="17505">
                  <c:v>4186.7685469999997</c:v>
                </c:pt>
                <c:pt idx="17506">
                  <c:v>4187.0084409999999</c:v>
                </c:pt>
                <c:pt idx="17507">
                  <c:v>4187.2481150000003</c:v>
                </c:pt>
                <c:pt idx="17508">
                  <c:v>4187.4880679999997</c:v>
                </c:pt>
                <c:pt idx="17509">
                  <c:v>4187.7287189999997</c:v>
                </c:pt>
                <c:pt idx="17510">
                  <c:v>4187.9696949999998</c:v>
                </c:pt>
                <c:pt idx="17511">
                  <c:v>4188.2086399999998</c:v>
                </c:pt>
                <c:pt idx="17512">
                  <c:v>4188.4481269999997</c:v>
                </c:pt>
                <c:pt idx="17513">
                  <c:v>4188.6873640000003</c:v>
                </c:pt>
                <c:pt idx="17514">
                  <c:v>4188.9271269999999</c:v>
                </c:pt>
                <c:pt idx="17515">
                  <c:v>4189.1565819999996</c:v>
                </c:pt>
                <c:pt idx="17516">
                  <c:v>4189.3976839999996</c:v>
                </c:pt>
                <c:pt idx="17517">
                  <c:v>4189.6385710000004</c:v>
                </c:pt>
                <c:pt idx="17518">
                  <c:v>4189.8777879999998</c:v>
                </c:pt>
                <c:pt idx="17519">
                  <c:v>4190.1160520000003</c:v>
                </c:pt>
                <c:pt idx="17520">
                  <c:v>4190.3542699999998</c:v>
                </c:pt>
                <c:pt idx="17521">
                  <c:v>4190.5936300000003</c:v>
                </c:pt>
                <c:pt idx="17522">
                  <c:v>4190.832007</c:v>
                </c:pt>
                <c:pt idx="17523">
                  <c:v>4191.0729760000004</c:v>
                </c:pt>
                <c:pt idx="17524">
                  <c:v>4191.3128210000004</c:v>
                </c:pt>
                <c:pt idx="17525">
                  <c:v>4191.5523489999996</c:v>
                </c:pt>
                <c:pt idx="17526">
                  <c:v>4191.7948050000005</c:v>
                </c:pt>
                <c:pt idx="17527">
                  <c:v>4192.0337570000002</c:v>
                </c:pt>
                <c:pt idx="17528">
                  <c:v>4192.2726759999996</c:v>
                </c:pt>
                <c:pt idx="17529">
                  <c:v>4192.5115990000004</c:v>
                </c:pt>
                <c:pt idx="17530">
                  <c:v>4192.7512150000002</c:v>
                </c:pt>
                <c:pt idx="17531">
                  <c:v>4192.9936090000001</c:v>
                </c:pt>
                <c:pt idx="17532">
                  <c:v>4193.232559</c:v>
                </c:pt>
                <c:pt idx="17533">
                  <c:v>4193.476842</c:v>
                </c:pt>
                <c:pt idx="17534">
                  <c:v>4193.7157479999996</c:v>
                </c:pt>
                <c:pt idx="17535">
                  <c:v>4193.9442689999996</c:v>
                </c:pt>
                <c:pt idx="17536">
                  <c:v>4194.184276</c:v>
                </c:pt>
                <c:pt idx="17537">
                  <c:v>4194.4267289999998</c:v>
                </c:pt>
                <c:pt idx="17538">
                  <c:v>4194.6657150000001</c:v>
                </c:pt>
                <c:pt idx="17539">
                  <c:v>4194.9048860000003</c:v>
                </c:pt>
                <c:pt idx="17540">
                  <c:v>4195.1431259999999</c:v>
                </c:pt>
                <c:pt idx="17541">
                  <c:v>4195.3839820000003</c:v>
                </c:pt>
                <c:pt idx="17542">
                  <c:v>4195.6230299999997</c:v>
                </c:pt>
                <c:pt idx="17543">
                  <c:v>4195.8638810000002</c:v>
                </c:pt>
                <c:pt idx="17544">
                  <c:v>4196.1020520000002</c:v>
                </c:pt>
                <c:pt idx="17545">
                  <c:v>4196.3426870000003</c:v>
                </c:pt>
                <c:pt idx="17546">
                  <c:v>4196.5835850000003</c:v>
                </c:pt>
                <c:pt idx="17547">
                  <c:v>4196.8230940000003</c:v>
                </c:pt>
                <c:pt idx="17548">
                  <c:v>4197.063819</c:v>
                </c:pt>
                <c:pt idx="17549">
                  <c:v>4197.301332</c:v>
                </c:pt>
                <c:pt idx="17550">
                  <c:v>4197.5419739999998</c:v>
                </c:pt>
                <c:pt idx="17551">
                  <c:v>4197.7816750000002</c:v>
                </c:pt>
                <c:pt idx="17552">
                  <c:v>4198.0226720000001</c:v>
                </c:pt>
                <c:pt idx="17553">
                  <c:v>4198.2518419999997</c:v>
                </c:pt>
                <c:pt idx="17554">
                  <c:v>4198.4928360000004</c:v>
                </c:pt>
                <c:pt idx="17555">
                  <c:v>4198.7336009999999</c:v>
                </c:pt>
                <c:pt idx="17556">
                  <c:v>4198.9748060000002</c:v>
                </c:pt>
                <c:pt idx="17557">
                  <c:v>4199.2159229999997</c:v>
                </c:pt>
                <c:pt idx="17558">
                  <c:v>4199.4540390000002</c:v>
                </c:pt>
                <c:pt idx="17559">
                  <c:v>4199.6948389999998</c:v>
                </c:pt>
                <c:pt idx="17560">
                  <c:v>4199.9330490000002</c:v>
                </c:pt>
                <c:pt idx="17561">
                  <c:v>4200.1739200000002</c:v>
                </c:pt>
                <c:pt idx="17562">
                  <c:v>4200.4121740000001</c:v>
                </c:pt>
                <c:pt idx="17563">
                  <c:v>4200.6527800000003</c:v>
                </c:pt>
                <c:pt idx="17564">
                  <c:v>4200.8916520000002</c:v>
                </c:pt>
                <c:pt idx="17565">
                  <c:v>4201.1311189999997</c:v>
                </c:pt>
                <c:pt idx="17566">
                  <c:v>4201.3716489999997</c:v>
                </c:pt>
                <c:pt idx="17567">
                  <c:v>4201.6112910000002</c:v>
                </c:pt>
                <c:pt idx="17568">
                  <c:v>4201.8519649999998</c:v>
                </c:pt>
                <c:pt idx="17569">
                  <c:v>4202.0916379999999</c:v>
                </c:pt>
                <c:pt idx="17570">
                  <c:v>4202.330567</c:v>
                </c:pt>
                <c:pt idx="17571">
                  <c:v>4202.5701140000001</c:v>
                </c:pt>
                <c:pt idx="17572">
                  <c:v>4202.8109089999998</c:v>
                </c:pt>
                <c:pt idx="17573">
                  <c:v>4203.0406499999999</c:v>
                </c:pt>
                <c:pt idx="17574">
                  <c:v>4203.2799500000001</c:v>
                </c:pt>
                <c:pt idx="17575">
                  <c:v>4203.5191109999996</c:v>
                </c:pt>
                <c:pt idx="17576">
                  <c:v>4203.7593870000001</c:v>
                </c:pt>
                <c:pt idx="17577">
                  <c:v>4203.9993610000001</c:v>
                </c:pt>
                <c:pt idx="17578">
                  <c:v>4204.2412240000003</c:v>
                </c:pt>
                <c:pt idx="17579">
                  <c:v>4204.4810690000004</c:v>
                </c:pt>
                <c:pt idx="17580">
                  <c:v>4204.7218869999997</c:v>
                </c:pt>
                <c:pt idx="17581">
                  <c:v>4204.9628620000003</c:v>
                </c:pt>
                <c:pt idx="17582">
                  <c:v>4205.1927429999996</c:v>
                </c:pt>
                <c:pt idx="17583">
                  <c:v>4205.4338369999996</c:v>
                </c:pt>
                <c:pt idx="17584">
                  <c:v>4205.6722579999996</c:v>
                </c:pt>
                <c:pt idx="17585">
                  <c:v>4205.9141689999997</c:v>
                </c:pt>
                <c:pt idx="17586">
                  <c:v>4206.1542920000002</c:v>
                </c:pt>
                <c:pt idx="17587">
                  <c:v>4206.3941400000003</c:v>
                </c:pt>
                <c:pt idx="17588">
                  <c:v>4206.6340339999997</c:v>
                </c:pt>
                <c:pt idx="17589">
                  <c:v>4206.8747729999995</c:v>
                </c:pt>
                <c:pt idx="17590">
                  <c:v>4207.1130350000003</c:v>
                </c:pt>
                <c:pt idx="17591">
                  <c:v>4207.3537720000004</c:v>
                </c:pt>
                <c:pt idx="17592">
                  <c:v>4207.592815</c:v>
                </c:pt>
                <c:pt idx="17593">
                  <c:v>4207.8317489999999</c:v>
                </c:pt>
                <c:pt idx="17594">
                  <c:v>4208.0708400000003</c:v>
                </c:pt>
                <c:pt idx="17595">
                  <c:v>4208.3098030000001</c:v>
                </c:pt>
                <c:pt idx="17596">
                  <c:v>4208.5480269999998</c:v>
                </c:pt>
                <c:pt idx="17597">
                  <c:v>4208.7889420000001</c:v>
                </c:pt>
                <c:pt idx="17598">
                  <c:v>4209.0280869999997</c:v>
                </c:pt>
                <c:pt idx="17599">
                  <c:v>4209.2687599999999</c:v>
                </c:pt>
                <c:pt idx="17600">
                  <c:v>4209.5079589999996</c:v>
                </c:pt>
                <c:pt idx="17601">
                  <c:v>4209.7476630000001</c:v>
                </c:pt>
                <c:pt idx="17602">
                  <c:v>4209.9775799999998</c:v>
                </c:pt>
                <c:pt idx="17603">
                  <c:v>4210.2188630000001</c:v>
                </c:pt>
                <c:pt idx="17604">
                  <c:v>4210.4592149999999</c:v>
                </c:pt>
                <c:pt idx="17605">
                  <c:v>4210.7010790000004</c:v>
                </c:pt>
                <c:pt idx="17606">
                  <c:v>4210.9412599999996</c:v>
                </c:pt>
                <c:pt idx="17607">
                  <c:v>4211.1813819999998</c:v>
                </c:pt>
                <c:pt idx="17608">
                  <c:v>4211.4207139999999</c:v>
                </c:pt>
                <c:pt idx="17609">
                  <c:v>4211.6598869999998</c:v>
                </c:pt>
                <c:pt idx="17610">
                  <c:v>4211.8983820000003</c:v>
                </c:pt>
                <c:pt idx="17611">
                  <c:v>4212.137815</c:v>
                </c:pt>
                <c:pt idx="17612">
                  <c:v>4212.376225</c:v>
                </c:pt>
                <c:pt idx="17613">
                  <c:v>4212.6155330000001</c:v>
                </c:pt>
                <c:pt idx="17614">
                  <c:v>4212.8549579999999</c:v>
                </c:pt>
                <c:pt idx="17615">
                  <c:v>4213.0922540000001</c:v>
                </c:pt>
                <c:pt idx="17616">
                  <c:v>4213.3323710000004</c:v>
                </c:pt>
                <c:pt idx="17617">
                  <c:v>4213.5715330000003</c:v>
                </c:pt>
                <c:pt idx="17618">
                  <c:v>4213.8127469999999</c:v>
                </c:pt>
                <c:pt idx="17619">
                  <c:v>4214.0511280000001</c:v>
                </c:pt>
                <c:pt idx="17620">
                  <c:v>4214.2937789999996</c:v>
                </c:pt>
                <c:pt idx="17621">
                  <c:v>4214.532064</c:v>
                </c:pt>
                <c:pt idx="17622">
                  <c:v>4214.7619439999999</c:v>
                </c:pt>
                <c:pt idx="17623">
                  <c:v>4215.0012429999997</c:v>
                </c:pt>
                <c:pt idx="17624">
                  <c:v>4215.2405550000003</c:v>
                </c:pt>
                <c:pt idx="17625">
                  <c:v>4215.4791260000002</c:v>
                </c:pt>
                <c:pt idx="17626">
                  <c:v>4215.7187050000002</c:v>
                </c:pt>
                <c:pt idx="17627">
                  <c:v>4215.9599879999996</c:v>
                </c:pt>
                <c:pt idx="17628">
                  <c:v>4216.1990139999998</c:v>
                </c:pt>
                <c:pt idx="17629">
                  <c:v>4216.4399560000002</c:v>
                </c:pt>
                <c:pt idx="17630">
                  <c:v>4216.681619</c:v>
                </c:pt>
                <c:pt idx="17631">
                  <c:v>4216.921249</c:v>
                </c:pt>
                <c:pt idx="17632">
                  <c:v>4217.1612439999999</c:v>
                </c:pt>
                <c:pt idx="17633">
                  <c:v>4217.399308</c:v>
                </c:pt>
                <c:pt idx="17634">
                  <c:v>4217.6385289999998</c:v>
                </c:pt>
                <c:pt idx="17635">
                  <c:v>4217.8776289999996</c:v>
                </c:pt>
                <c:pt idx="17636">
                  <c:v>4218.1169399999999</c:v>
                </c:pt>
                <c:pt idx="17637">
                  <c:v>4218.354069</c:v>
                </c:pt>
                <c:pt idx="17638">
                  <c:v>4218.5923460000004</c:v>
                </c:pt>
                <c:pt idx="17639">
                  <c:v>4218.832394</c:v>
                </c:pt>
                <c:pt idx="17640">
                  <c:v>4219.071868</c:v>
                </c:pt>
                <c:pt idx="17641">
                  <c:v>4219.3109450000002</c:v>
                </c:pt>
                <c:pt idx="17642">
                  <c:v>4219.5508179999997</c:v>
                </c:pt>
                <c:pt idx="17643">
                  <c:v>4219.7898800000003</c:v>
                </c:pt>
                <c:pt idx="17644">
                  <c:v>4220.0283390000004</c:v>
                </c:pt>
                <c:pt idx="17645">
                  <c:v>4220.2708009999997</c:v>
                </c:pt>
                <c:pt idx="17646">
                  <c:v>4220.5006110000004</c:v>
                </c:pt>
                <c:pt idx="17647">
                  <c:v>4220.7415609999998</c:v>
                </c:pt>
                <c:pt idx="17648">
                  <c:v>4220.985259</c:v>
                </c:pt>
                <c:pt idx="17649">
                  <c:v>4221.2186940000001</c:v>
                </c:pt>
                <c:pt idx="17650">
                  <c:v>4221.4591259999997</c:v>
                </c:pt>
                <c:pt idx="17651">
                  <c:v>4221.7018989999997</c:v>
                </c:pt>
                <c:pt idx="17652">
                  <c:v>4221.9421400000001</c:v>
                </c:pt>
                <c:pt idx="17653">
                  <c:v>4222.182108</c:v>
                </c:pt>
                <c:pt idx="17654">
                  <c:v>4222.4220370000003</c:v>
                </c:pt>
                <c:pt idx="17655">
                  <c:v>4222.6627010000002</c:v>
                </c:pt>
                <c:pt idx="17656">
                  <c:v>4222.9019470000003</c:v>
                </c:pt>
                <c:pt idx="17657">
                  <c:v>4223.1399039999997</c:v>
                </c:pt>
                <c:pt idx="17658">
                  <c:v>4223.3789319999996</c:v>
                </c:pt>
                <c:pt idx="17659">
                  <c:v>4223.6197840000004</c:v>
                </c:pt>
                <c:pt idx="17660">
                  <c:v>4223.8589300000003</c:v>
                </c:pt>
                <c:pt idx="17661">
                  <c:v>4224.0971339999996</c:v>
                </c:pt>
                <c:pt idx="17662">
                  <c:v>4224.3351899999998</c:v>
                </c:pt>
                <c:pt idx="17663">
                  <c:v>4224.5759280000002</c:v>
                </c:pt>
                <c:pt idx="17664">
                  <c:v>4224.8141429999996</c:v>
                </c:pt>
                <c:pt idx="17665">
                  <c:v>4225.0540639999999</c:v>
                </c:pt>
                <c:pt idx="17666">
                  <c:v>4225.2947210000002</c:v>
                </c:pt>
                <c:pt idx="17667">
                  <c:v>4225.5337440000003</c:v>
                </c:pt>
                <c:pt idx="17668">
                  <c:v>4225.772946</c:v>
                </c:pt>
                <c:pt idx="17669">
                  <c:v>4226.0109940000002</c:v>
                </c:pt>
                <c:pt idx="17670">
                  <c:v>4226.2505920000003</c:v>
                </c:pt>
                <c:pt idx="17671">
                  <c:v>4226.490237</c:v>
                </c:pt>
                <c:pt idx="17672">
                  <c:v>4226.7301880000005</c:v>
                </c:pt>
                <c:pt idx="17673">
                  <c:v>4226.959038</c:v>
                </c:pt>
                <c:pt idx="17674">
                  <c:v>4227.199404</c:v>
                </c:pt>
                <c:pt idx="17675">
                  <c:v>4227.4388070000005</c:v>
                </c:pt>
                <c:pt idx="17676">
                  <c:v>4227.6771490000001</c:v>
                </c:pt>
                <c:pt idx="17677">
                  <c:v>4227.9190710000003</c:v>
                </c:pt>
                <c:pt idx="17678">
                  <c:v>4228.157338</c:v>
                </c:pt>
                <c:pt idx="17679">
                  <c:v>4228.3999569999996</c:v>
                </c:pt>
                <c:pt idx="17680">
                  <c:v>4228.6379729999999</c:v>
                </c:pt>
                <c:pt idx="17681">
                  <c:v>4228.8778130000001</c:v>
                </c:pt>
                <c:pt idx="17682">
                  <c:v>4229.1160840000002</c:v>
                </c:pt>
                <c:pt idx="17683">
                  <c:v>4229.358714</c:v>
                </c:pt>
                <c:pt idx="17684">
                  <c:v>4229.5978489999998</c:v>
                </c:pt>
                <c:pt idx="17685">
                  <c:v>4229.8386339999997</c:v>
                </c:pt>
                <c:pt idx="17686">
                  <c:v>4230.0796110000001</c:v>
                </c:pt>
                <c:pt idx="17687">
                  <c:v>4230.3080069999996</c:v>
                </c:pt>
                <c:pt idx="17688">
                  <c:v>4230.5500439999996</c:v>
                </c:pt>
                <c:pt idx="17689">
                  <c:v>4230.7909280000003</c:v>
                </c:pt>
                <c:pt idx="17690">
                  <c:v>4231.0293080000001</c:v>
                </c:pt>
                <c:pt idx="17691">
                  <c:v>4231.2718690000002</c:v>
                </c:pt>
                <c:pt idx="17692">
                  <c:v>4231.5129040000002</c:v>
                </c:pt>
                <c:pt idx="17693">
                  <c:v>4231.7536270000001</c:v>
                </c:pt>
                <c:pt idx="17694">
                  <c:v>4231.9928120000004</c:v>
                </c:pt>
                <c:pt idx="17695">
                  <c:v>4232.2310520000001</c:v>
                </c:pt>
                <c:pt idx="17696">
                  <c:v>4232.4690799999998</c:v>
                </c:pt>
                <c:pt idx="17697">
                  <c:v>4232.7117989999997</c:v>
                </c:pt>
                <c:pt idx="17698">
                  <c:v>4232.9417059999996</c:v>
                </c:pt>
                <c:pt idx="17699">
                  <c:v>4233.1801260000002</c:v>
                </c:pt>
                <c:pt idx="17700">
                  <c:v>4233.419562</c:v>
                </c:pt>
                <c:pt idx="17701">
                  <c:v>4233.6587509999999</c:v>
                </c:pt>
                <c:pt idx="17702">
                  <c:v>4233.9096849999996</c:v>
                </c:pt>
                <c:pt idx="17703">
                  <c:v>4234.1488390000004</c:v>
                </c:pt>
                <c:pt idx="17704">
                  <c:v>4234.3786980000004</c:v>
                </c:pt>
                <c:pt idx="17705">
                  <c:v>4234.617064</c:v>
                </c:pt>
                <c:pt idx="17706">
                  <c:v>4234.8676210000003</c:v>
                </c:pt>
                <c:pt idx="17707">
                  <c:v>4235.1066600000004</c:v>
                </c:pt>
                <c:pt idx="17708">
                  <c:v>4235.3458430000001</c:v>
                </c:pt>
                <c:pt idx="17709">
                  <c:v>4235.5867010000002</c:v>
                </c:pt>
                <c:pt idx="17710">
                  <c:v>4235.8257549999998</c:v>
                </c:pt>
                <c:pt idx="17711">
                  <c:v>4236.0648499999998</c:v>
                </c:pt>
                <c:pt idx="17712">
                  <c:v>4236.3039259999996</c:v>
                </c:pt>
                <c:pt idx="17713">
                  <c:v>4236.542101</c:v>
                </c:pt>
                <c:pt idx="17714">
                  <c:v>4236.7820389999997</c:v>
                </c:pt>
                <c:pt idx="17715">
                  <c:v>4237.0220950000003</c:v>
                </c:pt>
                <c:pt idx="17716">
                  <c:v>4237.2518129999999</c:v>
                </c:pt>
                <c:pt idx="17717">
                  <c:v>4237.4902099999999</c:v>
                </c:pt>
                <c:pt idx="17718">
                  <c:v>4237.7316529999998</c:v>
                </c:pt>
                <c:pt idx="17719">
                  <c:v>4237.97019</c:v>
                </c:pt>
                <c:pt idx="17720">
                  <c:v>4238.2096899999997</c:v>
                </c:pt>
                <c:pt idx="17721">
                  <c:v>4238.4489489999996</c:v>
                </c:pt>
                <c:pt idx="17722">
                  <c:v>4238.6881960000001</c:v>
                </c:pt>
                <c:pt idx="17723">
                  <c:v>4238.9282979999998</c:v>
                </c:pt>
                <c:pt idx="17724">
                  <c:v>4239.169707</c:v>
                </c:pt>
                <c:pt idx="17725">
                  <c:v>4239.4120050000001</c:v>
                </c:pt>
                <c:pt idx="17726">
                  <c:v>4239.6527679999999</c:v>
                </c:pt>
                <c:pt idx="17727">
                  <c:v>4239.8917019999999</c:v>
                </c:pt>
                <c:pt idx="17728">
                  <c:v>4240.1300179999998</c:v>
                </c:pt>
                <c:pt idx="17729">
                  <c:v>4240.3708230000002</c:v>
                </c:pt>
                <c:pt idx="17730">
                  <c:v>4240.6090089999998</c:v>
                </c:pt>
                <c:pt idx="17731">
                  <c:v>4240.849768</c:v>
                </c:pt>
                <c:pt idx="17732">
                  <c:v>4241.0889530000004</c:v>
                </c:pt>
                <c:pt idx="17733">
                  <c:v>4241.3260019999998</c:v>
                </c:pt>
                <c:pt idx="17734">
                  <c:v>4241.5640999999996</c:v>
                </c:pt>
                <c:pt idx="17735">
                  <c:v>4241.8020939999997</c:v>
                </c:pt>
                <c:pt idx="17736">
                  <c:v>4242.0403159999996</c:v>
                </c:pt>
                <c:pt idx="17737">
                  <c:v>4242.2808459999997</c:v>
                </c:pt>
                <c:pt idx="17738">
                  <c:v>4242.519002</c:v>
                </c:pt>
                <c:pt idx="17739">
                  <c:v>4242.7570660000001</c:v>
                </c:pt>
                <c:pt idx="17740">
                  <c:v>4242.9952370000001</c:v>
                </c:pt>
                <c:pt idx="17741">
                  <c:v>4243.2333529999996</c:v>
                </c:pt>
                <c:pt idx="17742">
                  <c:v>4243.4750889999996</c:v>
                </c:pt>
                <c:pt idx="17743">
                  <c:v>4243.7131390000004</c:v>
                </c:pt>
                <c:pt idx="17744">
                  <c:v>4243.9525560000002</c:v>
                </c:pt>
                <c:pt idx="17745">
                  <c:v>4244.1936439999999</c:v>
                </c:pt>
                <c:pt idx="17746">
                  <c:v>4244.4346670000004</c:v>
                </c:pt>
                <c:pt idx="17747">
                  <c:v>4244.6743180000003</c:v>
                </c:pt>
                <c:pt idx="17748">
                  <c:v>4244.9076370000002</c:v>
                </c:pt>
                <c:pt idx="17749">
                  <c:v>4245.1488399999998</c:v>
                </c:pt>
                <c:pt idx="17750">
                  <c:v>4245.3873750000002</c:v>
                </c:pt>
                <c:pt idx="17751">
                  <c:v>4245.6273540000002</c:v>
                </c:pt>
                <c:pt idx="17752">
                  <c:v>4245.8672669999996</c:v>
                </c:pt>
                <c:pt idx="17753">
                  <c:v>4246.1099510000004</c:v>
                </c:pt>
                <c:pt idx="17754">
                  <c:v>4246.3386410000003</c:v>
                </c:pt>
                <c:pt idx="17755">
                  <c:v>4246.5778520000003</c:v>
                </c:pt>
                <c:pt idx="17756">
                  <c:v>4246.8180579999998</c:v>
                </c:pt>
                <c:pt idx="17757">
                  <c:v>4247.0582649999997</c:v>
                </c:pt>
                <c:pt idx="17758">
                  <c:v>4247.2983130000002</c:v>
                </c:pt>
                <c:pt idx="17759">
                  <c:v>4247.5401400000001</c:v>
                </c:pt>
                <c:pt idx="17760">
                  <c:v>4247.7800930000003</c:v>
                </c:pt>
                <c:pt idx="17761">
                  <c:v>4248.0208819999998</c:v>
                </c:pt>
                <c:pt idx="17762">
                  <c:v>4248.2598820000003</c:v>
                </c:pt>
                <c:pt idx="17763">
                  <c:v>4248.4988620000004</c:v>
                </c:pt>
                <c:pt idx="17764">
                  <c:v>4248.7378129999997</c:v>
                </c:pt>
                <c:pt idx="17765">
                  <c:v>4248.9767199999997</c:v>
                </c:pt>
                <c:pt idx="17766">
                  <c:v>4249.2178439999998</c:v>
                </c:pt>
                <c:pt idx="17767">
                  <c:v>4249.4587149999998</c:v>
                </c:pt>
                <c:pt idx="17768">
                  <c:v>4249.6997650000003</c:v>
                </c:pt>
                <c:pt idx="17769">
                  <c:v>4249.9296759999997</c:v>
                </c:pt>
                <c:pt idx="17770">
                  <c:v>4250.1701929999999</c:v>
                </c:pt>
                <c:pt idx="17771">
                  <c:v>4250.4121240000004</c:v>
                </c:pt>
                <c:pt idx="17772">
                  <c:v>4250.6521549999998</c:v>
                </c:pt>
                <c:pt idx="17773">
                  <c:v>4250.8948499999997</c:v>
                </c:pt>
                <c:pt idx="17774">
                  <c:v>4251.1331259999997</c:v>
                </c:pt>
                <c:pt idx="17775">
                  <c:v>4251.3711869999997</c:v>
                </c:pt>
                <c:pt idx="17776">
                  <c:v>4251.6093639999999</c:v>
                </c:pt>
                <c:pt idx="17777">
                  <c:v>4251.8492340000003</c:v>
                </c:pt>
                <c:pt idx="17778">
                  <c:v>4252.0905679999996</c:v>
                </c:pt>
                <c:pt idx="17779">
                  <c:v>4252.3192719999997</c:v>
                </c:pt>
                <c:pt idx="17780">
                  <c:v>4252.560716</c:v>
                </c:pt>
                <c:pt idx="17781">
                  <c:v>4252.7991899999997</c:v>
                </c:pt>
                <c:pt idx="17782">
                  <c:v>4253.0407269999996</c:v>
                </c:pt>
                <c:pt idx="17783">
                  <c:v>4253.2799420000001</c:v>
                </c:pt>
                <c:pt idx="17784">
                  <c:v>4253.5191750000004</c:v>
                </c:pt>
                <c:pt idx="17785">
                  <c:v>4253.7638619999998</c:v>
                </c:pt>
                <c:pt idx="17786">
                  <c:v>4254.002289</c:v>
                </c:pt>
                <c:pt idx="17787">
                  <c:v>4254.2427820000003</c:v>
                </c:pt>
                <c:pt idx="17788">
                  <c:v>4254.4810049999996</c:v>
                </c:pt>
                <c:pt idx="17789">
                  <c:v>4254.7218750000002</c:v>
                </c:pt>
                <c:pt idx="17790">
                  <c:v>4254.9518770000004</c:v>
                </c:pt>
                <c:pt idx="17791">
                  <c:v>4255.190216</c:v>
                </c:pt>
                <c:pt idx="17792">
                  <c:v>4255.4302600000001</c:v>
                </c:pt>
                <c:pt idx="17793">
                  <c:v>4255.6729759999998</c:v>
                </c:pt>
                <c:pt idx="17794">
                  <c:v>4255.9103240000004</c:v>
                </c:pt>
                <c:pt idx="17795">
                  <c:v>4256.1501680000001</c:v>
                </c:pt>
                <c:pt idx="17796">
                  <c:v>4256.3928900000001</c:v>
                </c:pt>
                <c:pt idx="17797">
                  <c:v>4256.6337359999998</c:v>
                </c:pt>
                <c:pt idx="17798">
                  <c:v>4256.8747469999998</c:v>
                </c:pt>
                <c:pt idx="17799">
                  <c:v>4257.1139700000003</c:v>
                </c:pt>
                <c:pt idx="17800">
                  <c:v>4257.3539000000001</c:v>
                </c:pt>
                <c:pt idx="17801">
                  <c:v>4257.5929390000001</c:v>
                </c:pt>
                <c:pt idx="17802">
                  <c:v>4257.831972</c:v>
                </c:pt>
                <c:pt idx="17803">
                  <c:v>4258.0690729999997</c:v>
                </c:pt>
                <c:pt idx="17804">
                  <c:v>4258.3070539999999</c:v>
                </c:pt>
                <c:pt idx="17805">
                  <c:v>4258.547826</c:v>
                </c:pt>
                <c:pt idx="17806">
                  <c:v>4258.7886239999998</c:v>
                </c:pt>
                <c:pt idx="17807">
                  <c:v>4259.0190810000004</c:v>
                </c:pt>
                <c:pt idx="17808">
                  <c:v>4259.2585669999999</c:v>
                </c:pt>
                <c:pt idx="17809">
                  <c:v>4259.4970050000002</c:v>
                </c:pt>
                <c:pt idx="17810">
                  <c:v>4259.737134</c:v>
                </c:pt>
                <c:pt idx="17811">
                  <c:v>4259.9771449999998</c:v>
                </c:pt>
                <c:pt idx="17812">
                  <c:v>4260.2172790000004</c:v>
                </c:pt>
                <c:pt idx="17813">
                  <c:v>4260.4596949999996</c:v>
                </c:pt>
                <c:pt idx="17814">
                  <c:v>4260.6973930000004</c:v>
                </c:pt>
                <c:pt idx="17815">
                  <c:v>4260.9293390000003</c:v>
                </c:pt>
                <c:pt idx="17816">
                  <c:v>4261.1738560000003</c:v>
                </c:pt>
                <c:pt idx="17817">
                  <c:v>4261.412679</c:v>
                </c:pt>
                <c:pt idx="17818">
                  <c:v>4261.6517530000001</c:v>
                </c:pt>
                <c:pt idx="17819">
                  <c:v>4261.8907449999997</c:v>
                </c:pt>
                <c:pt idx="17820">
                  <c:v>4262.1299900000004</c:v>
                </c:pt>
                <c:pt idx="17821">
                  <c:v>4262.3679940000002</c:v>
                </c:pt>
                <c:pt idx="17822">
                  <c:v>4262.6059219999997</c:v>
                </c:pt>
                <c:pt idx="17823">
                  <c:v>4262.8454369999999</c:v>
                </c:pt>
                <c:pt idx="17824">
                  <c:v>4263.0851229999998</c:v>
                </c:pt>
                <c:pt idx="17825">
                  <c:v>4263.3256899999997</c:v>
                </c:pt>
                <c:pt idx="17826">
                  <c:v>4263.5667999999996</c:v>
                </c:pt>
                <c:pt idx="17827">
                  <c:v>4263.807726</c:v>
                </c:pt>
                <c:pt idx="17828">
                  <c:v>4264.0487000000003</c:v>
                </c:pt>
                <c:pt idx="17829">
                  <c:v>4264.2862709999999</c:v>
                </c:pt>
                <c:pt idx="17830">
                  <c:v>4264.5260070000004</c:v>
                </c:pt>
                <c:pt idx="17831">
                  <c:v>4264.7667149999997</c:v>
                </c:pt>
                <c:pt idx="17832">
                  <c:v>4265.0059160000001</c:v>
                </c:pt>
                <c:pt idx="17833">
                  <c:v>4265.2453480000004</c:v>
                </c:pt>
                <c:pt idx="17834">
                  <c:v>4265.4846360000001</c:v>
                </c:pt>
                <c:pt idx="17835">
                  <c:v>4265.7235350000001</c:v>
                </c:pt>
                <c:pt idx="17836">
                  <c:v>4265.9627760000003</c:v>
                </c:pt>
                <c:pt idx="17837">
                  <c:v>4266.2038510000002</c:v>
                </c:pt>
                <c:pt idx="17838">
                  <c:v>4266.4447460000001</c:v>
                </c:pt>
                <c:pt idx="17839">
                  <c:v>4266.6843120000003</c:v>
                </c:pt>
                <c:pt idx="17840">
                  <c:v>4266.92353</c:v>
                </c:pt>
                <c:pt idx="17841">
                  <c:v>4267.1626050000004</c:v>
                </c:pt>
                <c:pt idx="17842">
                  <c:v>4267.4018729999998</c:v>
                </c:pt>
                <c:pt idx="17843">
                  <c:v>4267.6400199999998</c:v>
                </c:pt>
                <c:pt idx="17844">
                  <c:v>4267.8808840000002</c:v>
                </c:pt>
                <c:pt idx="17845">
                  <c:v>4268.1217299999998</c:v>
                </c:pt>
                <c:pt idx="17846">
                  <c:v>4268.3614399999997</c:v>
                </c:pt>
                <c:pt idx="17847">
                  <c:v>4268.5992109999997</c:v>
                </c:pt>
                <c:pt idx="17848">
                  <c:v>4268.8398930000003</c:v>
                </c:pt>
                <c:pt idx="17849">
                  <c:v>4269.080559</c:v>
                </c:pt>
                <c:pt idx="17850">
                  <c:v>4269.3090380000003</c:v>
                </c:pt>
                <c:pt idx="17851">
                  <c:v>4269.5490090000003</c:v>
                </c:pt>
                <c:pt idx="17852">
                  <c:v>4269.7899189999998</c:v>
                </c:pt>
                <c:pt idx="17853">
                  <c:v>4270.0308240000004</c:v>
                </c:pt>
                <c:pt idx="17854">
                  <c:v>4270.2703730000003</c:v>
                </c:pt>
                <c:pt idx="17855">
                  <c:v>4270.5145830000001</c:v>
                </c:pt>
                <c:pt idx="17856">
                  <c:v>4270.7541860000001</c:v>
                </c:pt>
                <c:pt idx="17857">
                  <c:v>4270.9843149999997</c:v>
                </c:pt>
                <c:pt idx="17858">
                  <c:v>4271.2260640000004</c:v>
                </c:pt>
                <c:pt idx="17859">
                  <c:v>4271.4668449999999</c:v>
                </c:pt>
                <c:pt idx="17860">
                  <c:v>4271.7050310000004</c:v>
                </c:pt>
                <c:pt idx="17861">
                  <c:v>4271.9457439999996</c:v>
                </c:pt>
                <c:pt idx="17862">
                  <c:v>4272.1849130000001</c:v>
                </c:pt>
                <c:pt idx="17863">
                  <c:v>4272.4239029999999</c:v>
                </c:pt>
                <c:pt idx="17864">
                  <c:v>4272.6628280000004</c:v>
                </c:pt>
                <c:pt idx="17865">
                  <c:v>4272.9019420000004</c:v>
                </c:pt>
                <c:pt idx="17866">
                  <c:v>4273.1391400000002</c:v>
                </c:pt>
                <c:pt idx="17867">
                  <c:v>4273.3816710000001</c:v>
                </c:pt>
                <c:pt idx="17868">
                  <c:v>4273.6206579999998</c:v>
                </c:pt>
                <c:pt idx="17869">
                  <c:v>4273.8595660000001</c:v>
                </c:pt>
                <c:pt idx="17870">
                  <c:v>4274.0988269999998</c:v>
                </c:pt>
                <c:pt idx="17871">
                  <c:v>4274.3376959999996</c:v>
                </c:pt>
                <c:pt idx="17872">
                  <c:v>4274.5767370000003</c:v>
                </c:pt>
                <c:pt idx="17873">
                  <c:v>4274.8156170000002</c:v>
                </c:pt>
                <c:pt idx="17874">
                  <c:v>4275.0548319999998</c:v>
                </c:pt>
                <c:pt idx="17875">
                  <c:v>4275.2819829999999</c:v>
                </c:pt>
                <c:pt idx="17876">
                  <c:v>4275.5217060000004</c:v>
                </c:pt>
                <c:pt idx="17877">
                  <c:v>4275.7612419999996</c:v>
                </c:pt>
                <c:pt idx="17878">
                  <c:v>4276.0037849999999</c:v>
                </c:pt>
                <c:pt idx="17879">
                  <c:v>4276.2439889999996</c:v>
                </c:pt>
                <c:pt idx="17880">
                  <c:v>4276.4835890000004</c:v>
                </c:pt>
                <c:pt idx="17881">
                  <c:v>4276.7232029999996</c:v>
                </c:pt>
                <c:pt idx="17882">
                  <c:v>4276.9526779999997</c:v>
                </c:pt>
                <c:pt idx="17883">
                  <c:v>4277.2029860000002</c:v>
                </c:pt>
                <c:pt idx="17884">
                  <c:v>4277.4406710000003</c:v>
                </c:pt>
                <c:pt idx="17885">
                  <c:v>4277.6782990000002</c:v>
                </c:pt>
                <c:pt idx="17886">
                  <c:v>4277.9161869999998</c:v>
                </c:pt>
                <c:pt idx="17887">
                  <c:v>4278.1568299999999</c:v>
                </c:pt>
                <c:pt idx="17888">
                  <c:v>4278.3957060000002</c:v>
                </c:pt>
                <c:pt idx="17889">
                  <c:v>4278.6333530000002</c:v>
                </c:pt>
                <c:pt idx="17890">
                  <c:v>4278.8731170000001</c:v>
                </c:pt>
                <c:pt idx="17891">
                  <c:v>4279.1139000000003</c:v>
                </c:pt>
                <c:pt idx="17892">
                  <c:v>4279.3528130000004</c:v>
                </c:pt>
                <c:pt idx="17893">
                  <c:v>4279.5916960000004</c:v>
                </c:pt>
                <c:pt idx="17894">
                  <c:v>4279.8308079999997</c:v>
                </c:pt>
                <c:pt idx="17895">
                  <c:v>4280.0690720000002</c:v>
                </c:pt>
                <c:pt idx="17896">
                  <c:v>4280.3098289999998</c:v>
                </c:pt>
                <c:pt idx="17897">
                  <c:v>4280.5486940000001</c:v>
                </c:pt>
                <c:pt idx="17898">
                  <c:v>4280.7878309999996</c:v>
                </c:pt>
                <c:pt idx="17899">
                  <c:v>4281.0268880000003</c:v>
                </c:pt>
                <c:pt idx="17900">
                  <c:v>4281.2658199999996</c:v>
                </c:pt>
                <c:pt idx="17901">
                  <c:v>4281.5047910000003</c:v>
                </c:pt>
                <c:pt idx="17902">
                  <c:v>4281.7437829999999</c:v>
                </c:pt>
                <c:pt idx="17903">
                  <c:v>4281.9828809999999</c:v>
                </c:pt>
                <c:pt idx="17904">
                  <c:v>4282.2212740000004</c:v>
                </c:pt>
                <c:pt idx="17905">
                  <c:v>4282.4611709999999</c:v>
                </c:pt>
                <c:pt idx="17906">
                  <c:v>4282.6992479999999</c:v>
                </c:pt>
                <c:pt idx="17907">
                  <c:v>4282.9399629999998</c:v>
                </c:pt>
                <c:pt idx="17908">
                  <c:v>4283.1797429999997</c:v>
                </c:pt>
                <c:pt idx="17909">
                  <c:v>4283.4185859999998</c:v>
                </c:pt>
                <c:pt idx="17910">
                  <c:v>4283.6576029999997</c:v>
                </c:pt>
                <c:pt idx="17911">
                  <c:v>4283.8991420000002</c:v>
                </c:pt>
                <c:pt idx="17912">
                  <c:v>4284.1372300000003</c:v>
                </c:pt>
                <c:pt idx="17913">
                  <c:v>4284.3751270000002</c:v>
                </c:pt>
                <c:pt idx="17914">
                  <c:v>4284.613953</c:v>
                </c:pt>
                <c:pt idx="17915">
                  <c:v>4284.853564</c:v>
                </c:pt>
                <c:pt idx="17916">
                  <c:v>4285.0934500000003</c:v>
                </c:pt>
                <c:pt idx="17917">
                  <c:v>4285.3359190000001</c:v>
                </c:pt>
                <c:pt idx="17918">
                  <c:v>4285.5748579999999</c:v>
                </c:pt>
                <c:pt idx="17919">
                  <c:v>4285.8155569999999</c:v>
                </c:pt>
                <c:pt idx="17920">
                  <c:v>4286.0553259999997</c:v>
                </c:pt>
                <c:pt idx="17921">
                  <c:v>4286.2871619999996</c:v>
                </c:pt>
                <c:pt idx="17922">
                  <c:v>4286.5271819999998</c:v>
                </c:pt>
                <c:pt idx="17923">
                  <c:v>4286.7697090000001</c:v>
                </c:pt>
                <c:pt idx="17924">
                  <c:v>4287.008785</c:v>
                </c:pt>
                <c:pt idx="17925">
                  <c:v>4287.2495689999996</c:v>
                </c:pt>
                <c:pt idx="17926">
                  <c:v>4287.4893849999999</c:v>
                </c:pt>
                <c:pt idx="17927">
                  <c:v>4287.7319690000004</c:v>
                </c:pt>
                <c:pt idx="17928">
                  <c:v>4287.9613449999997</c:v>
                </c:pt>
                <c:pt idx="17929">
                  <c:v>4288.2059250000002</c:v>
                </c:pt>
                <c:pt idx="17930">
                  <c:v>4288.4469090000002</c:v>
                </c:pt>
                <c:pt idx="17931">
                  <c:v>4288.6875620000001</c:v>
                </c:pt>
                <c:pt idx="17932">
                  <c:v>4288.9286080000002</c:v>
                </c:pt>
                <c:pt idx="17933">
                  <c:v>4289.1683640000001</c:v>
                </c:pt>
                <c:pt idx="17934">
                  <c:v>4289.4080009999998</c:v>
                </c:pt>
                <c:pt idx="17935">
                  <c:v>4289.6362170000002</c:v>
                </c:pt>
                <c:pt idx="17936">
                  <c:v>4289.8789479999996</c:v>
                </c:pt>
                <c:pt idx="17937">
                  <c:v>4290.1188300000003</c:v>
                </c:pt>
                <c:pt idx="17938">
                  <c:v>4290.359735</c:v>
                </c:pt>
                <c:pt idx="17939">
                  <c:v>4290.5993829999998</c:v>
                </c:pt>
                <c:pt idx="17940">
                  <c:v>4290.8418270000002</c:v>
                </c:pt>
                <c:pt idx="17941">
                  <c:v>4291.0825610000002</c:v>
                </c:pt>
                <c:pt idx="17942">
                  <c:v>4291.3110420000003</c:v>
                </c:pt>
                <c:pt idx="17943">
                  <c:v>4291.5518030000003</c:v>
                </c:pt>
                <c:pt idx="17944">
                  <c:v>4291.792856</c:v>
                </c:pt>
                <c:pt idx="17945">
                  <c:v>4292.033891</c:v>
                </c:pt>
                <c:pt idx="17946">
                  <c:v>4292.2747890000001</c:v>
                </c:pt>
                <c:pt idx="17947">
                  <c:v>4292.5156450000004</c:v>
                </c:pt>
                <c:pt idx="17948">
                  <c:v>4292.7566109999998</c:v>
                </c:pt>
                <c:pt idx="17949">
                  <c:v>4292.9957560000003</c:v>
                </c:pt>
                <c:pt idx="17950">
                  <c:v>4293.2340249999997</c:v>
                </c:pt>
                <c:pt idx="17951">
                  <c:v>4293.474725</c:v>
                </c:pt>
                <c:pt idx="17952">
                  <c:v>4293.7136950000004</c:v>
                </c:pt>
                <c:pt idx="17953">
                  <c:v>4293.9526459999997</c:v>
                </c:pt>
                <c:pt idx="17954">
                  <c:v>4294.1918889999997</c:v>
                </c:pt>
                <c:pt idx="17955">
                  <c:v>4294.4327780000003</c:v>
                </c:pt>
                <c:pt idx="17956">
                  <c:v>4294.6710000000003</c:v>
                </c:pt>
                <c:pt idx="17957">
                  <c:v>4294.9116889999996</c:v>
                </c:pt>
                <c:pt idx="17958">
                  <c:v>4295.1508459999995</c:v>
                </c:pt>
                <c:pt idx="17959">
                  <c:v>4295.3899170000004</c:v>
                </c:pt>
                <c:pt idx="17960">
                  <c:v>4295.6281339999996</c:v>
                </c:pt>
                <c:pt idx="17961">
                  <c:v>4295.8689439999998</c:v>
                </c:pt>
                <c:pt idx="17962">
                  <c:v>4296.1080019999999</c:v>
                </c:pt>
                <c:pt idx="17963">
                  <c:v>4296.3488559999996</c:v>
                </c:pt>
                <c:pt idx="17964">
                  <c:v>4296.5878720000001</c:v>
                </c:pt>
                <c:pt idx="17965">
                  <c:v>4296.8268459999999</c:v>
                </c:pt>
                <c:pt idx="17966">
                  <c:v>4297.0657440000004</c:v>
                </c:pt>
                <c:pt idx="17967">
                  <c:v>4297.304529</c:v>
                </c:pt>
                <c:pt idx="17968">
                  <c:v>4297.5441709999996</c:v>
                </c:pt>
                <c:pt idx="17969">
                  <c:v>4297.7849269999997</c:v>
                </c:pt>
                <c:pt idx="17970">
                  <c:v>4298.0250420000002</c:v>
                </c:pt>
                <c:pt idx="17971">
                  <c:v>4298.2656420000003</c:v>
                </c:pt>
                <c:pt idx="17972">
                  <c:v>4298.504688</c:v>
                </c:pt>
                <c:pt idx="17973">
                  <c:v>4298.7435770000002</c:v>
                </c:pt>
                <c:pt idx="17974">
                  <c:v>4298.9847870000003</c:v>
                </c:pt>
                <c:pt idx="17975">
                  <c:v>4299.2258849999998</c:v>
                </c:pt>
                <c:pt idx="17976">
                  <c:v>4299.4825769999998</c:v>
                </c:pt>
                <c:pt idx="17977">
                  <c:v>4299.7110860000003</c:v>
                </c:pt>
                <c:pt idx="17978">
                  <c:v>4299.9507219999996</c:v>
                </c:pt>
                <c:pt idx="17979">
                  <c:v>4300.1891670000005</c:v>
                </c:pt>
                <c:pt idx="17980">
                  <c:v>4300.4397520000002</c:v>
                </c:pt>
                <c:pt idx="17981">
                  <c:v>4300.6787139999997</c:v>
                </c:pt>
                <c:pt idx="17982">
                  <c:v>4300.9171340000003</c:v>
                </c:pt>
                <c:pt idx="17983">
                  <c:v>4301.1550880000004</c:v>
                </c:pt>
                <c:pt idx="17984">
                  <c:v>4301.3959100000002</c:v>
                </c:pt>
                <c:pt idx="17985">
                  <c:v>4301.6365809999998</c:v>
                </c:pt>
                <c:pt idx="17986">
                  <c:v>4301.875532</c:v>
                </c:pt>
                <c:pt idx="17987">
                  <c:v>4302.1133790000004</c:v>
                </c:pt>
                <c:pt idx="17988">
                  <c:v>4302.3532930000001</c:v>
                </c:pt>
                <c:pt idx="17989">
                  <c:v>4302.5829549999999</c:v>
                </c:pt>
                <c:pt idx="17990">
                  <c:v>4302.8220929999998</c:v>
                </c:pt>
                <c:pt idx="17991">
                  <c:v>4303.0622880000001</c:v>
                </c:pt>
                <c:pt idx="17992">
                  <c:v>4303.3022600000004</c:v>
                </c:pt>
                <c:pt idx="17993">
                  <c:v>4303.5421889999998</c:v>
                </c:pt>
                <c:pt idx="17994">
                  <c:v>4303.7821240000003</c:v>
                </c:pt>
                <c:pt idx="17995">
                  <c:v>4304.0229099999997</c:v>
                </c:pt>
                <c:pt idx="17996">
                  <c:v>4304.2619510000004</c:v>
                </c:pt>
                <c:pt idx="17997">
                  <c:v>4304.4998999999998</c:v>
                </c:pt>
                <c:pt idx="17998">
                  <c:v>4304.740006</c:v>
                </c:pt>
                <c:pt idx="17999">
                  <c:v>4304.9781949999997</c:v>
                </c:pt>
                <c:pt idx="18000">
                  <c:v>4305.2182510000002</c:v>
                </c:pt>
                <c:pt idx="18001">
                  <c:v>4305.449697</c:v>
                </c:pt>
                <c:pt idx="18002">
                  <c:v>4305.6992140000002</c:v>
                </c:pt>
                <c:pt idx="18003">
                  <c:v>4305.9307120000003</c:v>
                </c:pt>
                <c:pt idx="18004">
                  <c:v>4306.1692590000002</c:v>
                </c:pt>
                <c:pt idx="18005">
                  <c:v>4306.4092440000004</c:v>
                </c:pt>
                <c:pt idx="18006">
                  <c:v>4306.6493710000004</c:v>
                </c:pt>
                <c:pt idx="18007">
                  <c:v>4306.8892269999997</c:v>
                </c:pt>
                <c:pt idx="18008">
                  <c:v>4307.1292409999996</c:v>
                </c:pt>
                <c:pt idx="18009">
                  <c:v>4307.371846</c:v>
                </c:pt>
                <c:pt idx="18010">
                  <c:v>4307.6017030000003</c:v>
                </c:pt>
                <c:pt idx="18011">
                  <c:v>4307.8428620000004</c:v>
                </c:pt>
                <c:pt idx="18012">
                  <c:v>4308.0832579999997</c:v>
                </c:pt>
                <c:pt idx="18013">
                  <c:v>4308.3251419999997</c:v>
                </c:pt>
                <c:pt idx="18014">
                  <c:v>4308.5646159999997</c:v>
                </c:pt>
                <c:pt idx="18015">
                  <c:v>4308.8037729999996</c:v>
                </c:pt>
                <c:pt idx="18016">
                  <c:v>4309.0422049999997</c:v>
                </c:pt>
                <c:pt idx="18017">
                  <c:v>4309.2840070000002</c:v>
                </c:pt>
                <c:pt idx="18018">
                  <c:v>4309.5224410000001</c:v>
                </c:pt>
                <c:pt idx="18019">
                  <c:v>4309.7635790000004</c:v>
                </c:pt>
                <c:pt idx="18020">
                  <c:v>4310.0048800000004</c:v>
                </c:pt>
                <c:pt idx="18021">
                  <c:v>4310.2435720000003</c:v>
                </c:pt>
                <c:pt idx="18022">
                  <c:v>4310.4845539999997</c:v>
                </c:pt>
                <c:pt idx="18023">
                  <c:v>4310.715999</c:v>
                </c:pt>
                <c:pt idx="18024">
                  <c:v>4310.9552709999998</c:v>
                </c:pt>
                <c:pt idx="18025">
                  <c:v>4311.1972990000004</c:v>
                </c:pt>
                <c:pt idx="18026">
                  <c:v>4311.4386020000002</c:v>
                </c:pt>
                <c:pt idx="18027">
                  <c:v>4311.6778400000003</c:v>
                </c:pt>
                <c:pt idx="18028">
                  <c:v>4311.9162480000005</c:v>
                </c:pt>
                <c:pt idx="18029">
                  <c:v>4312.156328</c:v>
                </c:pt>
                <c:pt idx="18030">
                  <c:v>4312.397551</c:v>
                </c:pt>
                <c:pt idx="18031">
                  <c:v>4312.6262710000001</c:v>
                </c:pt>
                <c:pt idx="18032">
                  <c:v>4312.8689709999999</c:v>
                </c:pt>
                <c:pt idx="18033">
                  <c:v>4313.1088520000003</c:v>
                </c:pt>
                <c:pt idx="18034">
                  <c:v>4313.3497369999995</c:v>
                </c:pt>
                <c:pt idx="18035">
                  <c:v>4313.5885920000001</c:v>
                </c:pt>
                <c:pt idx="18036">
                  <c:v>4313.8277399999997</c:v>
                </c:pt>
                <c:pt idx="18037">
                  <c:v>4314.0660520000001</c:v>
                </c:pt>
                <c:pt idx="18038">
                  <c:v>4314.3042599999999</c:v>
                </c:pt>
                <c:pt idx="18039">
                  <c:v>4314.5436319999999</c:v>
                </c:pt>
                <c:pt idx="18040">
                  <c:v>4314.7821560000002</c:v>
                </c:pt>
                <c:pt idx="18041">
                  <c:v>4315.0222379999996</c:v>
                </c:pt>
                <c:pt idx="18042">
                  <c:v>4315.2647930000003</c:v>
                </c:pt>
                <c:pt idx="18043">
                  <c:v>4315.5038800000002</c:v>
                </c:pt>
                <c:pt idx="18044">
                  <c:v>4315.7422699999997</c:v>
                </c:pt>
                <c:pt idx="18045">
                  <c:v>4315.9816799999999</c:v>
                </c:pt>
                <c:pt idx="18046">
                  <c:v>4316.2201709999999</c:v>
                </c:pt>
                <c:pt idx="18047">
                  <c:v>4316.4601579999999</c:v>
                </c:pt>
                <c:pt idx="18048">
                  <c:v>4316.6995500000003</c:v>
                </c:pt>
                <c:pt idx="18049">
                  <c:v>4316.9406499999996</c:v>
                </c:pt>
                <c:pt idx="18050">
                  <c:v>4317.1816369999997</c:v>
                </c:pt>
                <c:pt idx="18051">
                  <c:v>4317.4214199999997</c:v>
                </c:pt>
                <c:pt idx="18052">
                  <c:v>4317.6502170000003</c:v>
                </c:pt>
                <c:pt idx="18053">
                  <c:v>4317.892108</c:v>
                </c:pt>
                <c:pt idx="18054">
                  <c:v>4318.1321710000002</c:v>
                </c:pt>
                <c:pt idx="18055">
                  <c:v>4318.3747050000002</c:v>
                </c:pt>
                <c:pt idx="18056">
                  <c:v>4318.6156719999999</c:v>
                </c:pt>
                <c:pt idx="18057">
                  <c:v>4318.8547559999997</c:v>
                </c:pt>
                <c:pt idx="18058">
                  <c:v>4319.0958739999996</c:v>
                </c:pt>
                <c:pt idx="18059">
                  <c:v>4319.3365599999997</c:v>
                </c:pt>
                <c:pt idx="18060">
                  <c:v>4319.5652239999999</c:v>
                </c:pt>
                <c:pt idx="18061">
                  <c:v>4319.8065280000001</c:v>
                </c:pt>
                <c:pt idx="18062">
                  <c:v>4320.047861</c:v>
                </c:pt>
                <c:pt idx="18063">
                  <c:v>4320.2886950000002</c:v>
                </c:pt>
                <c:pt idx="18064">
                  <c:v>4320.5279799999998</c:v>
                </c:pt>
                <c:pt idx="18065">
                  <c:v>4320.7650970000004</c:v>
                </c:pt>
                <c:pt idx="18066">
                  <c:v>4321.0045659999996</c:v>
                </c:pt>
                <c:pt idx="18067">
                  <c:v>4321.2435420000002</c:v>
                </c:pt>
                <c:pt idx="18068">
                  <c:v>4321.482884</c:v>
                </c:pt>
                <c:pt idx="18069">
                  <c:v>4321.7211729999999</c:v>
                </c:pt>
                <c:pt idx="18070">
                  <c:v>4321.960779</c:v>
                </c:pt>
                <c:pt idx="18071">
                  <c:v>4322.1991159999998</c:v>
                </c:pt>
                <c:pt idx="18072">
                  <c:v>4322.4385929999999</c:v>
                </c:pt>
                <c:pt idx="18073">
                  <c:v>4322.6880650000003</c:v>
                </c:pt>
                <c:pt idx="18074">
                  <c:v>4322.9184269999996</c:v>
                </c:pt>
                <c:pt idx="18075">
                  <c:v>4323.1629350000003</c:v>
                </c:pt>
                <c:pt idx="18076">
                  <c:v>4323.4039469999998</c:v>
                </c:pt>
                <c:pt idx="18077">
                  <c:v>4323.6436629999998</c:v>
                </c:pt>
                <c:pt idx="18078">
                  <c:v>4323.882764</c:v>
                </c:pt>
                <c:pt idx="18079">
                  <c:v>4324.1218680000002</c:v>
                </c:pt>
                <c:pt idx="18080">
                  <c:v>4324.3600040000001</c:v>
                </c:pt>
                <c:pt idx="18081">
                  <c:v>4324.6007749999999</c:v>
                </c:pt>
                <c:pt idx="18082">
                  <c:v>4324.8390630000004</c:v>
                </c:pt>
                <c:pt idx="18083">
                  <c:v>4325.0799450000004</c:v>
                </c:pt>
                <c:pt idx="18084">
                  <c:v>4325.3199400000003</c:v>
                </c:pt>
                <c:pt idx="18085">
                  <c:v>4325.5486730000002</c:v>
                </c:pt>
                <c:pt idx="18086">
                  <c:v>4325.787284</c:v>
                </c:pt>
                <c:pt idx="18087">
                  <c:v>4326.0269189999999</c:v>
                </c:pt>
                <c:pt idx="18088">
                  <c:v>4326.2653680000003</c:v>
                </c:pt>
                <c:pt idx="18089">
                  <c:v>4326.5066500000003</c:v>
                </c:pt>
                <c:pt idx="18090">
                  <c:v>4326.7452409999996</c:v>
                </c:pt>
                <c:pt idx="18091">
                  <c:v>4326.9866529999999</c:v>
                </c:pt>
                <c:pt idx="18092">
                  <c:v>4327.2271229999997</c:v>
                </c:pt>
                <c:pt idx="18093">
                  <c:v>4327.4671790000002</c:v>
                </c:pt>
                <c:pt idx="18094">
                  <c:v>4327.7065519999996</c:v>
                </c:pt>
                <c:pt idx="18095">
                  <c:v>4327.9478099999997</c:v>
                </c:pt>
                <c:pt idx="18096">
                  <c:v>4328.1864020000003</c:v>
                </c:pt>
                <c:pt idx="18097">
                  <c:v>4328.4256969999997</c:v>
                </c:pt>
                <c:pt idx="18098">
                  <c:v>4328.6642000000002</c:v>
                </c:pt>
                <c:pt idx="18099">
                  <c:v>4328.9037090000002</c:v>
                </c:pt>
                <c:pt idx="18100">
                  <c:v>4329.1421890000001</c:v>
                </c:pt>
                <c:pt idx="18101">
                  <c:v>4329.3821580000003</c:v>
                </c:pt>
                <c:pt idx="18102">
                  <c:v>4329.6215689999999</c:v>
                </c:pt>
                <c:pt idx="18103">
                  <c:v>4329.8608819999999</c:v>
                </c:pt>
                <c:pt idx="18104">
                  <c:v>4330.0992770000003</c:v>
                </c:pt>
                <c:pt idx="18105">
                  <c:v>4330.3419690000001</c:v>
                </c:pt>
                <c:pt idx="18106">
                  <c:v>4330.5817619999998</c:v>
                </c:pt>
                <c:pt idx="18107">
                  <c:v>4330.8226430000004</c:v>
                </c:pt>
                <c:pt idx="18108">
                  <c:v>4331.0619939999997</c:v>
                </c:pt>
                <c:pt idx="18109">
                  <c:v>4331.2998090000001</c:v>
                </c:pt>
                <c:pt idx="18110">
                  <c:v>4331.5389830000004</c:v>
                </c:pt>
                <c:pt idx="18111">
                  <c:v>4331.7788339999997</c:v>
                </c:pt>
                <c:pt idx="18112">
                  <c:v>4332.0170500000004</c:v>
                </c:pt>
                <c:pt idx="18113">
                  <c:v>4332.2578199999998</c:v>
                </c:pt>
                <c:pt idx="18114">
                  <c:v>4332.4878840000001</c:v>
                </c:pt>
                <c:pt idx="18115">
                  <c:v>4332.7263700000003</c:v>
                </c:pt>
                <c:pt idx="18116">
                  <c:v>4332.9650680000004</c:v>
                </c:pt>
                <c:pt idx="18117">
                  <c:v>4333.2053699999997</c:v>
                </c:pt>
                <c:pt idx="18118">
                  <c:v>4333.4448620000003</c:v>
                </c:pt>
                <c:pt idx="18119">
                  <c:v>4333.6831560000001</c:v>
                </c:pt>
                <c:pt idx="18120">
                  <c:v>4333.9227220000002</c:v>
                </c:pt>
                <c:pt idx="18121">
                  <c:v>4334.1611549999998</c:v>
                </c:pt>
                <c:pt idx="18122">
                  <c:v>4334.4032440000001</c:v>
                </c:pt>
                <c:pt idx="18123">
                  <c:v>4334.6432219999997</c:v>
                </c:pt>
                <c:pt idx="18124">
                  <c:v>4334.8833189999996</c:v>
                </c:pt>
                <c:pt idx="18125">
                  <c:v>4335.1233279999997</c:v>
                </c:pt>
                <c:pt idx="18126">
                  <c:v>4335.3614520000001</c:v>
                </c:pt>
                <c:pt idx="18127">
                  <c:v>4335.6031679999996</c:v>
                </c:pt>
                <c:pt idx="18128">
                  <c:v>4335.8413810000002</c:v>
                </c:pt>
                <c:pt idx="18129">
                  <c:v>4336.0702419999998</c:v>
                </c:pt>
                <c:pt idx="18130">
                  <c:v>4336.3200639999995</c:v>
                </c:pt>
                <c:pt idx="18131">
                  <c:v>4336.5497919999998</c:v>
                </c:pt>
                <c:pt idx="18132">
                  <c:v>4336.7883540000003</c:v>
                </c:pt>
                <c:pt idx="18133">
                  <c:v>4337.0297220000002</c:v>
                </c:pt>
                <c:pt idx="18134">
                  <c:v>4337.2680490000002</c:v>
                </c:pt>
                <c:pt idx="18135">
                  <c:v>4337.5081229999996</c:v>
                </c:pt>
                <c:pt idx="18136">
                  <c:v>4337.7500600000003</c:v>
                </c:pt>
                <c:pt idx="18137">
                  <c:v>4337.9901419999997</c:v>
                </c:pt>
                <c:pt idx="18138">
                  <c:v>4338.230407</c:v>
                </c:pt>
                <c:pt idx="18139">
                  <c:v>4338.4703330000002</c:v>
                </c:pt>
                <c:pt idx="18140">
                  <c:v>4338.7019099999998</c:v>
                </c:pt>
                <c:pt idx="18141">
                  <c:v>4338.9423429999997</c:v>
                </c:pt>
                <c:pt idx="18142">
                  <c:v>4339.1837349999996</c:v>
                </c:pt>
                <c:pt idx="18143">
                  <c:v>4339.422885</c:v>
                </c:pt>
                <c:pt idx="18144">
                  <c:v>4339.6611709999997</c:v>
                </c:pt>
                <c:pt idx="18145">
                  <c:v>4339.9031260000002</c:v>
                </c:pt>
                <c:pt idx="18146">
                  <c:v>4340.1432919999997</c:v>
                </c:pt>
                <c:pt idx="18147">
                  <c:v>4340.3832910000001</c:v>
                </c:pt>
                <c:pt idx="18148">
                  <c:v>4340.6121709999998</c:v>
                </c:pt>
                <c:pt idx="18149">
                  <c:v>4340.8516060000002</c:v>
                </c:pt>
                <c:pt idx="18150">
                  <c:v>4341.0902340000002</c:v>
                </c:pt>
                <c:pt idx="18151">
                  <c:v>4341.3303219999998</c:v>
                </c:pt>
                <c:pt idx="18152">
                  <c:v>4341.5696669999998</c:v>
                </c:pt>
                <c:pt idx="18153">
                  <c:v>4341.8114020000003</c:v>
                </c:pt>
                <c:pt idx="18154">
                  <c:v>4342.0528100000001</c:v>
                </c:pt>
                <c:pt idx="18155">
                  <c:v>4342.2937400000001</c:v>
                </c:pt>
                <c:pt idx="18156">
                  <c:v>4342.534909</c:v>
                </c:pt>
                <c:pt idx="18157">
                  <c:v>4342.7758009999998</c:v>
                </c:pt>
                <c:pt idx="18158">
                  <c:v>4343.016971</c:v>
                </c:pt>
                <c:pt idx="18159">
                  <c:v>4343.2443910000002</c:v>
                </c:pt>
                <c:pt idx="18160">
                  <c:v>4343.4838259999997</c:v>
                </c:pt>
                <c:pt idx="18161">
                  <c:v>4343.7333209999997</c:v>
                </c:pt>
                <c:pt idx="18162">
                  <c:v>4343.9714350000004</c:v>
                </c:pt>
                <c:pt idx="18163">
                  <c:v>4344.202843</c:v>
                </c:pt>
                <c:pt idx="18164">
                  <c:v>4344.4430080000002</c:v>
                </c:pt>
                <c:pt idx="18165">
                  <c:v>4344.6839620000001</c:v>
                </c:pt>
                <c:pt idx="18166">
                  <c:v>4344.9230850000004</c:v>
                </c:pt>
                <c:pt idx="18167">
                  <c:v>4345.1630539999996</c:v>
                </c:pt>
                <c:pt idx="18168">
                  <c:v>4345.4031889999997</c:v>
                </c:pt>
                <c:pt idx="18169">
                  <c:v>4345.6431380000004</c:v>
                </c:pt>
                <c:pt idx="18170">
                  <c:v>4345.8831259999997</c:v>
                </c:pt>
                <c:pt idx="18171">
                  <c:v>4346.1147030000002</c:v>
                </c:pt>
                <c:pt idx="18172">
                  <c:v>4346.3559219999997</c:v>
                </c:pt>
                <c:pt idx="18173">
                  <c:v>4346.5969670000004</c:v>
                </c:pt>
                <c:pt idx="18174">
                  <c:v>4346.8341270000001</c:v>
                </c:pt>
                <c:pt idx="18175">
                  <c:v>4347.0769559999999</c:v>
                </c:pt>
                <c:pt idx="18176">
                  <c:v>4347.3140299999995</c:v>
                </c:pt>
                <c:pt idx="18177">
                  <c:v>4347.5548040000003</c:v>
                </c:pt>
                <c:pt idx="18178">
                  <c:v>4347.7938809999996</c:v>
                </c:pt>
                <c:pt idx="18179">
                  <c:v>4348.034971</c:v>
                </c:pt>
                <c:pt idx="18180">
                  <c:v>4348.2746980000002</c:v>
                </c:pt>
                <c:pt idx="18181">
                  <c:v>4348.5155400000003</c:v>
                </c:pt>
                <c:pt idx="18182">
                  <c:v>4348.7441900000003</c:v>
                </c:pt>
                <c:pt idx="18183">
                  <c:v>4348.9855470000002</c:v>
                </c:pt>
                <c:pt idx="18184">
                  <c:v>4349.2260040000001</c:v>
                </c:pt>
                <c:pt idx="18185">
                  <c:v>4349.4641680000004</c:v>
                </c:pt>
                <c:pt idx="18186">
                  <c:v>4349.7041859999999</c:v>
                </c:pt>
                <c:pt idx="18187">
                  <c:v>4349.9469630000003</c:v>
                </c:pt>
                <c:pt idx="18188">
                  <c:v>4350.1860189999998</c:v>
                </c:pt>
                <c:pt idx="18189">
                  <c:v>4350.4268769999999</c:v>
                </c:pt>
                <c:pt idx="18190">
                  <c:v>4350.6659710000004</c:v>
                </c:pt>
                <c:pt idx="18191">
                  <c:v>4350.9030320000002</c:v>
                </c:pt>
                <c:pt idx="18192">
                  <c:v>4351.1411410000001</c:v>
                </c:pt>
                <c:pt idx="18193">
                  <c:v>4351.3818359999996</c:v>
                </c:pt>
                <c:pt idx="18194">
                  <c:v>4351.6226180000003</c:v>
                </c:pt>
                <c:pt idx="18195">
                  <c:v>4351.8620099999998</c:v>
                </c:pt>
                <c:pt idx="18196">
                  <c:v>4352.0904430000001</c:v>
                </c:pt>
                <c:pt idx="18197">
                  <c:v>4352.3323810000002</c:v>
                </c:pt>
                <c:pt idx="18198">
                  <c:v>4352.5710209999997</c:v>
                </c:pt>
                <c:pt idx="18199">
                  <c:v>4352.8093410000001</c:v>
                </c:pt>
                <c:pt idx="18200">
                  <c:v>4353.0489589999997</c:v>
                </c:pt>
                <c:pt idx="18201">
                  <c:v>4353.2889539999996</c:v>
                </c:pt>
                <c:pt idx="18202">
                  <c:v>4353.5281610000002</c:v>
                </c:pt>
                <c:pt idx="18203">
                  <c:v>4353.7682489999997</c:v>
                </c:pt>
                <c:pt idx="18204">
                  <c:v>4354.0095849999998</c:v>
                </c:pt>
                <c:pt idx="18205">
                  <c:v>4354.2494049999996</c:v>
                </c:pt>
                <c:pt idx="18206">
                  <c:v>4354.4893940000002</c:v>
                </c:pt>
                <c:pt idx="18207">
                  <c:v>4354.7181790000004</c:v>
                </c:pt>
                <c:pt idx="18208">
                  <c:v>4354.9596600000004</c:v>
                </c:pt>
                <c:pt idx="18209">
                  <c:v>4355.1981990000004</c:v>
                </c:pt>
                <c:pt idx="18210">
                  <c:v>4355.437645</c:v>
                </c:pt>
                <c:pt idx="18211">
                  <c:v>4355.6789630000003</c:v>
                </c:pt>
                <c:pt idx="18212">
                  <c:v>4355.9182650000002</c:v>
                </c:pt>
                <c:pt idx="18213">
                  <c:v>4356.1602629999998</c:v>
                </c:pt>
                <c:pt idx="18214">
                  <c:v>4356.4003069999999</c:v>
                </c:pt>
                <c:pt idx="18215">
                  <c:v>4356.6319130000002</c:v>
                </c:pt>
                <c:pt idx="18216">
                  <c:v>4356.872241</c:v>
                </c:pt>
                <c:pt idx="18217">
                  <c:v>4357.1124049999999</c:v>
                </c:pt>
                <c:pt idx="18218">
                  <c:v>4357.3524340000004</c:v>
                </c:pt>
                <c:pt idx="18219">
                  <c:v>4357.5941549999998</c:v>
                </c:pt>
                <c:pt idx="18220">
                  <c:v>4357.8342220000004</c:v>
                </c:pt>
                <c:pt idx="18221">
                  <c:v>4358.0639359999996</c:v>
                </c:pt>
                <c:pt idx="18222">
                  <c:v>4358.304005</c:v>
                </c:pt>
                <c:pt idx="18223">
                  <c:v>4358.5440820000003</c:v>
                </c:pt>
                <c:pt idx="18224">
                  <c:v>4358.782287</c:v>
                </c:pt>
                <c:pt idx="18225">
                  <c:v>4359.0223429999996</c:v>
                </c:pt>
                <c:pt idx="18226">
                  <c:v>4359.2621140000001</c:v>
                </c:pt>
                <c:pt idx="18227">
                  <c:v>4359.4998489999998</c:v>
                </c:pt>
                <c:pt idx="18228">
                  <c:v>4359.7403059999997</c:v>
                </c:pt>
                <c:pt idx="18229">
                  <c:v>4359.9804430000004</c:v>
                </c:pt>
                <c:pt idx="18230">
                  <c:v>4360.2216159999998</c:v>
                </c:pt>
                <c:pt idx="18231">
                  <c:v>4360.4625980000001</c:v>
                </c:pt>
                <c:pt idx="18232">
                  <c:v>4360.7017150000001</c:v>
                </c:pt>
                <c:pt idx="18233">
                  <c:v>4360.9409290000003</c:v>
                </c:pt>
                <c:pt idx="18234">
                  <c:v>4361.1793109999999</c:v>
                </c:pt>
                <c:pt idx="18235">
                  <c:v>4361.4192039999998</c:v>
                </c:pt>
                <c:pt idx="18236">
                  <c:v>4361.6572249999999</c:v>
                </c:pt>
                <c:pt idx="18237">
                  <c:v>4361.8970749999999</c:v>
                </c:pt>
                <c:pt idx="18238">
                  <c:v>4362.1352919999999</c:v>
                </c:pt>
                <c:pt idx="18239">
                  <c:v>4362.3732769999997</c:v>
                </c:pt>
                <c:pt idx="18240">
                  <c:v>4362.6113839999998</c:v>
                </c:pt>
                <c:pt idx="18241">
                  <c:v>4362.8506470000002</c:v>
                </c:pt>
                <c:pt idx="18242">
                  <c:v>4363.0919789999998</c:v>
                </c:pt>
                <c:pt idx="18243">
                  <c:v>4363.3291220000001</c:v>
                </c:pt>
                <c:pt idx="18244">
                  <c:v>4363.567317</c:v>
                </c:pt>
                <c:pt idx="18245">
                  <c:v>4363.8099840000004</c:v>
                </c:pt>
                <c:pt idx="18246">
                  <c:v>4364.0498170000001</c:v>
                </c:pt>
                <c:pt idx="18247">
                  <c:v>4364.2891209999998</c:v>
                </c:pt>
                <c:pt idx="18248">
                  <c:v>4364.5185689999998</c:v>
                </c:pt>
                <c:pt idx="18249">
                  <c:v>4364.7583530000002</c:v>
                </c:pt>
                <c:pt idx="18250">
                  <c:v>4364.9976770000003</c:v>
                </c:pt>
                <c:pt idx="18251">
                  <c:v>4365.2368100000003</c:v>
                </c:pt>
                <c:pt idx="18252">
                  <c:v>4365.486234</c:v>
                </c:pt>
                <c:pt idx="18253">
                  <c:v>4365.7240169999995</c:v>
                </c:pt>
                <c:pt idx="18254">
                  <c:v>4365.9629240000004</c:v>
                </c:pt>
                <c:pt idx="18255">
                  <c:v>4366.2035850000002</c:v>
                </c:pt>
                <c:pt idx="18256">
                  <c:v>4366.4413379999996</c:v>
                </c:pt>
                <c:pt idx="18257">
                  <c:v>4366.679005</c:v>
                </c:pt>
                <c:pt idx="18258">
                  <c:v>4366.9170000000004</c:v>
                </c:pt>
                <c:pt idx="18259">
                  <c:v>4367.1558299999997</c:v>
                </c:pt>
                <c:pt idx="18260">
                  <c:v>4367.3949730000004</c:v>
                </c:pt>
                <c:pt idx="18261">
                  <c:v>4367.6347770000002</c:v>
                </c:pt>
                <c:pt idx="18262">
                  <c:v>4367.8755950000004</c:v>
                </c:pt>
                <c:pt idx="18263">
                  <c:v>4368.1166119999998</c:v>
                </c:pt>
                <c:pt idx="18264">
                  <c:v>4368.3575689999998</c:v>
                </c:pt>
                <c:pt idx="18265">
                  <c:v>4368.5860050000001</c:v>
                </c:pt>
                <c:pt idx="18266">
                  <c:v>4368.8260060000002</c:v>
                </c:pt>
                <c:pt idx="18267">
                  <c:v>4369.0669209999996</c:v>
                </c:pt>
                <c:pt idx="18268">
                  <c:v>4369.3078009999999</c:v>
                </c:pt>
                <c:pt idx="18269">
                  <c:v>4369.5486060000003</c:v>
                </c:pt>
                <c:pt idx="18270">
                  <c:v>4369.7876660000002</c:v>
                </c:pt>
                <c:pt idx="18271">
                  <c:v>4370.027411</c:v>
                </c:pt>
                <c:pt idx="18272">
                  <c:v>4370.2698039999996</c:v>
                </c:pt>
                <c:pt idx="18273">
                  <c:v>4370.5094310000004</c:v>
                </c:pt>
                <c:pt idx="18274">
                  <c:v>4370.7518220000002</c:v>
                </c:pt>
                <c:pt idx="18275">
                  <c:v>4370.99071</c:v>
                </c:pt>
                <c:pt idx="18276">
                  <c:v>4371.2297280000003</c:v>
                </c:pt>
                <c:pt idx="18277">
                  <c:v>4371.4693379999999</c:v>
                </c:pt>
                <c:pt idx="18278">
                  <c:v>4371.6988359999996</c:v>
                </c:pt>
                <c:pt idx="18279">
                  <c:v>4371.9398270000002</c:v>
                </c:pt>
                <c:pt idx="18280">
                  <c:v>4372.178148</c:v>
                </c:pt>
                <c:pt idx="18281">
                  <c:v>4372.420768</c:v>
                </c:pt>
                <c:pt idx="18282">
                  <c:v>4372.6599429999997</c:v>
                </c:pt>
                <c:pt idx="18283">
                  <c:v>4372.8997849999996</c:v>
                </c:pt>
                <c:pt idx="18284">
                  <c:v>4373.1389939999999</c:v>
                </c:pt>
                <c:pt idx="18285">
                  <c:v>4373.3786250000003</c:v>
                </c:pt>
                <c:pt idx="18286">
                  <c:v>4373.6176679999999</c:v>
                </c:pt>
                <c:pt idx="18287">
                  <c:v>4373.8567309999999</c:v>
                </c:pt>
                <c:pt idx="18288">
                  <c:v>4374.0958579999997</c:v>
                </c:pt>
                <c:pt idx="18289">
                  <c:v>4374.3348999999998</c:v>
                </c:pt>
                <c:pt idx="18290">
                  <c:v>4374.5731720000003</c:v>
                </c:pt>
                <c:pt idx="18291">
                  <c:v>4374.813975</c:v>
                </c:pt>
                <c:pt idx="18292">
                  <c:v>4375.053954</c:v>
                </c:pt>
                <c:pt idx="18293">
                  <c:v>4375.2923330000003</c:v>
                </c:pt>
                <c:pt idx="18294">
                  <c:v>4375.532929</c:v>
                </c:pt>
                <c:pt idx="18295">
                  <c:v>4375.7716970000001</c:v>
                </c:pt>
                <c:pt idx="18296">
                  <c:v>4376.0108250000003</c:v>
                </c:pt>
                <c:pt idx="18297">
                  <c:v>4376.2484469999999</c:v>
                </c:pt>
                <c:pt idx="18298">
                  <c:v>4376.4884160000001</c:v>
                </c:pt>
                <c:pt idx="18299">
                  <c:v>4376.7309919999998</c:v>
                </c:pt>
                <c:pt idx="18300">
                  <c:v>4376.9682199999997</c:v>
                </c:pt>
                <c:pt idx="18301">
                  <c:v>4377.2080340000002</c:v>
                </c:pt>
                <c:pt idx="18302">
                  <c:v>4377.4485960000002</c:v>
                </c:pt>
                <c:pt idx="18303">
                  <c:v>4377.6881649999996</c:v>
                </c:pt>
                <c:pt idx="18304">
                  <c:v>4377.9288239999996</c:v>
                </c:pt>
                <c:pt idx="18305">
                  <c:v>4378.1677970000001</c:v>
                </c:pt>
                <c:pt idx="18306">
                  <c:v>4378.4067859999996</c:v>
                </c:pt>
                <c:pt idx="18307">
                  <c:v>4378.6456500000004</c:v>
                </c:pt>
                <c:pt idx="18308">
                  <c:v>4378.8846839999997</c:v>
                </c:pt>
                <c:pt idx="18309">
                  <c:v>4379.1237979999996</c:v>
                </c:pt>
                <c:pt idx="18310">
                  <c:v>4379.3629010000004</c:v>
                </c:pt>
                <c:pt idx="18311">
                  <c:v>4379.6023919999998</c:v>
                </c:pt>
                <c:pt idx="18312">
                  <c:v>4379.8440199999995</c:v>
                </c:pt>
                <c:pt idx="18313">
                  <c:v>4380.084793</c:v>
                </c:pt>
                <c:pt idx="18314">
                  <c:v>4380.3237609999996</c:v>
                </c:pt>
                <c:pt idx="18315">
                  <c:v>4380.5614050000004</c:v>
                </c:pt>
                <c:pt idx="18316">
                  <c:v>4380.8039060000001</c:v>
                </c:pt>
                <c:pt idx="18317">
                  <c:v>4381.0427730000001</c:v>
                </c:pt>
                <c:pt idx="18318">
                  <c:v>4381.2804450000003</c:v>
                </c:pt>
                <c:pt idx="18319">
                  <c:v>4381.520066</c:v>
                </c:pt>
                <c:pt idx="18320">
                  <c:v>4381.7608710000004</c:v>
                </c:pt>
                <c:pt idx="18321">
                  <c:v>4381.9999379999999</c:v>
                </c:pt>
                <c:pt idx="18322">
                  <c:v>4382.2381169999999</c:v>
                </c:pt>
                <c:pt idx="18323">
                  <c:v>4382.4787850000002</c:v>
                </c:pt>
                <c:pt idx="18324">
                  <c:v>4382.7177549999997</c:v>
                </c:pt>
                <c:pt idx="18325">
                  <c:v>4382.9567889999998</c:v>
                </c:pt>
                <c:pt idx="18326">
                  <c:v>4383.1958530000002</c:v>
                </c:pt>
                <c:pt idx="18327">
                  <c:v>4383.4346690000002</c:v>
                </c:pt>
                <c:pt idx="18328">
                  <c:v>4383.6743669999996</c:v>
                </c:pt>
                <c:pt idx="18329">
                  <c:v>4383.9168060000002</c:v>
                </c:pt>
                <c:pt idx="18330">
                  <c:v>4384.1453750000001</c:v>
                </c:pt>
                <c:pt idx="18331">
                  <c:v>4384.38706</c:v>
                </c:pt>
                <c:pt idx="18332">
                  <c:v>4384.6270100000002</c:v>
                </c:pt>
                <c:pt idx="18333">
                  <c:v>4384.8679270000002</c:v>
                </c:pt>
                <c:pt idx="18334">
                  <c:v>4385.1081340000001</c:v>
                </c:pt>
                <c:pt idx="18335">
                  <c:v>4385.3487320000004</c:v>
                </c:pt>
                <c:pt idx="18336">
                  <c:v>4385.5883450000001</c:v>
                </c:pt>
                <c:pt idx="18337">
                  <c:v>4385.8197250000003</c:v>
                </c:pt>
                <c:pt idx="18338">
                  <c:v>4386.0609039999999</c:v>
                </c:pt>
                <c:pt idx="18339">
                  <c:v>4386.301735</c:v>
                </c:pt>
                <c:pt idx="18340">
                  <c:v>4386.5426690000004</c:v>
                </c:pt>
                <c:pt idx="18341">
                  <c:v>4386.7835839999998</c:v>
                </c:pt>
                <c:pt idx="18342">
                  <c:v>4387.0246360000001</c:v>
                </c:pt>
                <c:pt idx="18343">
                  <c:v>4387.264158</c:v>
                </c:pt>
                <c:pt idx="18344">
                  <c:v>4387.5040140000001</c:v>
                </c:pt>
                <c:pt idx="18345">
                  <c:v>4387.7447739999998</c:v>
                </c:pt>
                <c:pt idx="18346">
                  <c:v>4387.9857119999997</c:v>
                </c:pt>
                <c:pt idx="18347">
                  <c:v>4388.2233319999996</c:v>
                </c:pt>
                <c:pt idx="18348">
                  <c:v>4388.4630440000001</c:v>
                </c:pt>
                <c:pt idx="18349">
                  <c:v>4388.7019110000001</c:v>
                </c:pt>
                <c:pt idx="18350">
                  <c:v>4388.940998</c:v>
                </c:pt>
                <c:pt idx="18351">
                  <c:v>4389.1805979999999</c:v>
                </c:pt>
                <c:pt idx="18352">
                  <c:v>4389.4203209999996</c:v>
                </c:pt>
                <c:pt idx="18353">
                  <c:v>4389.6515609999997</c:v>
                </c:pt>
                <c:pt idx="18354">
                  <c:v>4389.8927480000002</c:v>
                </c:pt>
                <c:pt idx="18355">
                  <c:v>4390.1310290000001</c:v>
                </c:pt>
                <c:pt idx="18356">
                  <c:v>4390.373947</c:v>
                </c:pt>
                <c:pt idx="18357">
                  <c:v>4390.6138080000001</c:v>
                </c:pt>
                <c:pt idx="18358">
                  <c:v>4390.8529140000001</c:v>
                </c:pt>
                <c:pt idx="18359">
                  <c:v>4391.0918789999996</c:v>
                </c:pt>
                <c:pt idx="18360">
                  <c:v>4391.3326710000001</c:v>
                </c:pt>
                <c:pt idx="18361">
                  <c:v>4391.5715980000004</c:v>
                </c:pt>
                <c:pt idx="18362">
                  <c:v>4391.8108039999997</c:v>
                </c:pt>
                <c:pt idx="18363">
                  <c:v>4392.049951</c:v>
                </c:pt>
                <c:pt idx="18364">
                  <c:v>4392.2884309999999</c:v>
                </c:pt>
                <c:pt idx="18365">
                  <c:v>4392.5300079999997</c:v>
                </c:pt>
                <c:pt idx="18366">
                  <c:v>4392.7709459999996</c:v>
                </c:pt>
                <c:pt idx="18367">
                  <c:v>4393.0106450000003</c:v>
                </c:pt>
                <c:pt idx="18368">
                  <c:v>4393.239039</c:v>
                </c:pt>
                <c:pt idx="18369">
                  <c:v>4393.47919</c:v>
                </c:pt>
                <c:pt idx="18370">
                  <c:v>4393.7192619999996</c:v>
                </c:pt>
                <c:pt idx="18371">
                  <c:v>4393.9619769999999</c:v>
                </c:pt>
                <c:pt idx="18372">
                  <c:v>4394.1992410000003</c:v>
                </c:pt>
                <c:pt idx="18373">
                  <c:v>4394.438553</c:v>
                </c:pt>
                <c:pt idx="18374">
                  <c:v>4394.6778050000003</c:v>
                </c:pt>
                <c:pt idx="18375">
                  <c:v>4394.9160529999999</c:v>
                </c:pt>
                <c:pt idx="18376">
                  <c:v>4395.1555369999996</c:v>
                </c:pt>
                <c:pt idx="18377">
                  <c:v>4395.3948529999998</c:v>
                </c:pt>
                <c:pt idx="18378">
                  <c:v>4395.63321</c:v>
                </c:pt>
                <c:pt idx="18379">
                  <c:v>4395.8778599999996</c:v>
                </c:pt>
                <c:pt idx="18380">
                  <c:v>4396.1162619999996</c:v>
                </c:pt>
                <c:pt idx="18381">
                  <c:v>4396.356127</c:v>
                </c:pt>
                <c:pt idx="18382">
                  <c:v>4396.5968949999997</c:v>
                </c:pt>
                <c:pt idx="18383">
                  <c:v>4396.8377309999996</c:v>
                </c:pt>
                <c:pt idx="18384">
                  <c:v>4397.0676700000004</c:v>
                </c:pt>
                <c:pt idx="18385">
                  <c:v>4397.3088100000004</c:v>
                </c:pt>
                <c:pt idx="18386">
                  <c:v>4397.5492450000002</c:v>
                </c:pt>
                <c:pt idx="18387">
                  <c:v>4397.789385</c:v>
                </c:pt>
                <c:pt idx="18388">
                  <c:v>4398.0307650000004</c:v>
                </c:pt>
                <c:pt idx="18389">
                  <c:v>4398.2704030000004</c:v>
                </c:pt>
                <c:pt idx="18390">
                  <c:v>4398.5102930000003</c:v>
                </c:pt>
                <c:pt idx="18391">
                  <c:v>4398.7509970000001</c:v>
                </c:pt>
                <c:pt idx="18392">
                  <c:v>4398.9880480000002</c:v>
                </c:pt>
                <c:pt idx="18393">
                  <c:v>4399.2288040000003</c:v>
                </c:pt>
                <c:pt idx="18394">
                  <c:v>4399.4678860000004</c:v>
                </c:pt>
                <c:pt idx="18395">
                  <c:v>4399.7061059999996</c:v>
                </c:pt>
                <c:pt idx="18396">
                  <c:v>4399.9461600000004</c:v>
                </c:pt>
                <c:pt idx="18397">
                  <c:v>4400.1778210000002</c:v>
                </c:pt>
                <c:pt idx="18398">
                  <c:v>4400.4162120000001</c:v>
                </c:pt>
                <c:pt idx="18399">
                  <c:v>4400.6607029999996</c:v>
                </c:pt>
                <c:pt idx="18400">
                  <c:v>4400.9016689999999</c:v>
                </c:pt>
                <c:pt idx="18401">
                  <c:v>4401.1426009999996</c:v>
                </c:pt>
                <c:pt idx="18402">
                  <c:v>4401.3823300000004</c:v>
                </c:pt>
                <c:pt idx="18403">
                  <c:v>4401.6138030000002</c:v>
                </c:pt>
                <c:pt idx="18404">
                  <c:v>4401.8541560000003</c:v>
                </c:pt>
                <c:pt idx="18405">
                  <c:v>4402.094384</c:v>
                </c:pt>
                <c:pt idx="18406">
                  <c:v>4402.3336010000003</c:v>
                </c:pt>
                <c:pt idx="18407">
                  <c:v>4402.5727550000001</c:v>
                </c:pt>
                <c:pt idx="18408">
                  <c:v>4402.8110690000003</c:v>
                </c:pt>
                <c:pt idx="18409">
                  <c:v>4403.0510759999997</c:v>
                </c:pt>
                <c:pt idx="18410">
                  <c:v>4403.2919680000005</c:v>
                </c:pt>
                <c:pt idx="18411">
                  <c:v>4403.5319</c:v>
                </c:pt>
                <c:pt idx="18412">
                  <c:v>4403.7702310000004</c:v>
                </c:pt>
                <c:pt idx="18413">
                  <c:v>4404.0101880000002</c:v>
                </c:pt>
                <c:pt idx="18414">
                  <c:v>4404.2500179999997</c:v>
                </c:pt>
                <c:pt idx="18415">
                  <c:v>4404.4909379999999</c:v>
                </c:pt>
                <c:pt idx="18416">
                  <c:v>4404.7292109999999</c:v>
                </c:pt>
                <c:pt idx="18417">
                  <c:v>4404.9691739999998</c:v>
                </c:pt>
                <c:pt idx="18418">
                  <c:v>4405.198265</c:v>
                </c:pt>
                <c:pt idx="18419">
                  <c:v>4405.4396509999997</c:v>
                </c:pt>
                <c:pt idx="18420">
                  <c:v>4405.6781460000002</c:v>
                </c:pt>
                <c:pt idx="18421">
                  <c:v>4405.9202029999997</c:v>
                </c:pt>
                <c:pt idx="18422">
                  <c:v>4406.1616739999999</c:v>
                </c:pt>
                <c:pt idx="18423">
                  <c:v>4406.4027800000003</c:v>
                </c:pt>
                <c:pt idx="18424">
                  <c:v>4406.6439300000002</c:v>
                </c:pt>
                <c:pt idx="18425">
                  <c:v>4406.884978</c:v>
                </c:pt>
                <c:pt idx="18426">
                  <c:v>4407.1139780000003</c:v>
                </c:pt>
                <c:pt idx="18427">
                  <c:v>4407.3532429999996</c:v>
                </c:pt>
                <c:pt idx="18428">
                  <c:v>4407.5945760000004</c:v>
                </c:pt>
                <c:pt idx="18429">
                  <c:v>4407.8338519999998</c:v>
                </c:pt>
                <c:pt idx="18430">
                  <c:v>4408.0724060000002</c:v>
                </c:pt>
                <c:pt idx="18431">
                  <c:v>4408.3117659999998</c:v>
                </c:pt>
                <c:pt idx="18432">
                  <c:v>4408.55026</c:v>
                </c:pt>
                <c:pt idx="18433">
                  <c:v>4408.7903859999997</c:v>
                </c:pt>
                <c:pt idx="18434">
                  <c:v>4409.0299779999996</c:v>
                </c:pt>
                <c:pt idx="18435">
                  <c:v>4409.2699620000003</c:v>
                </c:pt>
                <c:pt idx="18436">
                  <c:v>4409.5091869999997</c:v>
                </c:pt>
                <c:pt idx="18437">
                  <c:v>4409.7519579999998</c:v>
                </c:pt>
                <c:pt idx="18438">
                  <c:v>4409.9918029999999</c:v>
                </c:pt>
                <c:pt idx="18439">
                  <c:v>4410.2215310000001</c:v>
                </c:pt>
                <c:pt idx="18440">
                  <c:v>4410.463401</c:v>
                </c:pt>
                <c:pt idx="18441">
                  <c:v>4410.703262</c:v>
                </c:pt>
                <c:pt idx="18442">
                  <c:v>4410.9433680000002</c:v>
                </c:pt>
                <c:pt idx="18443">
                  <c:v>4411.1851729999998</c:v>
                </c:pt>
                <c:pt idx="18444">
                  <c:v>4411.4250860000002</c:v>
                </c:pt>
                <c:pt idx="18445">
                  <c:v>4411.6546120000003</c:v>
                </c:pt>
                <c:pt idx="18446">
                  <c:v>4411.8958149999999</c:v>
                </c:pt>
                <c:pt idx="18447">
                  <c:v>4412.13699</c:v>
                </c:pt>
                <c:pt idx="18448">
                  <c:v>4412.3769890000003</c:v>
                </c:pt>
                <c:pt idx="18449">
                  <c:v>4412.6168379999999</c:v>
                </c:pt>
                <c:pt idx="18450">
                  <c:v>4412.8579369999998</c:v>
                </c:pt>
                <c:pt idx="18451">
                  <c:v>4413.0980030000001</c:v>
                </c:pt>
                <c:pt idx="18452">
                  <c:v>4413.3361590000004</c:v>
                </c:pt>
                <c:pt idx="18453">
                  <c:v>4413.5743419999999</c:v>
                </c:pt>
                <c:pt idx="18454">
                  <c:v>4413.8123299999997</c:v>
                </c:pt>
                <c:pt idx="18455">
                  <c:v>4414.0540099999998</c:v>
                </c:pt>
                <c:pt idx="18456">
                  <c:v>4414.2948299999998</c:v>
                </c:pt>
                <c:pt idx="18457">
                  <c:v>4414.5339210000002</c:v>
                </c:pt>
                <c:pt idx="18458">
                  <c:v>4414.7720669999999</c:v>
                </c:pt>
                <c:pt idx="18459">
                  <c:v>4415.012076</c:v>
                </c:pt>
                <c:pt idx="18460">
                  <c:v>4415.252896</c:v>
                </c:pt>
                <c:pt idx="18461">
                  <c:v>4415.4910259999997</c:v>
                </c:pt>
                <c:pt idx="18462">
                  <c:v>4415.7209009999997</c:v>
                </c:pt>
                <c:pt idx="18463">
                  <c:v>4415.9593089999998</c:v>
                </c:pt>
                <c:pt idx="18464">
                  <c:v>4416.200578</c:v>
                </c:pt>
                <c:pt idx="18465">
                  <c:v>4416.4423850000003</c:v>
                </c:pt>
                <c:pt idx="18466">
                  <c:v>4416.6824059999999</c:v>
                </c:pt>
                <c:pt idx="18467">
                  <c:v>4416.9224400000003</c:v>
                </c:pt>
                <c:pt idx="18468">
                  <c:v>4417.1636429999999</c:v>
                </c:pt>
                <c:pt idx="18469">
                  <c:v>4417.4045340000002</c:v>
                </c:pt>
                <c:pt idx="18470">
                  <c:v>4417.6443509999999</c:v>
                </c:pt>
                <c:pt idx="18471">
                  <c:v>4417.8881439999996</c:v>
                </c:pt>
                <c:pt idx="18472">
                  <c:v>4418.1279489999997</c:v>
                </c:pt>
                <c:pt idx="18473">
                  <c:v>4418.3672049999996</c:v>
                </c:pt>
                <c:pt idx="18474">
                  <c:v>4418.6065619999999</c:v>
                </c:pt>
                <c:pt idx="18475">
                  <c:v>4418.8459839999996</c:v>
                </c:pt>
                <c:pt idx="18476">
                  <c:v>4419.0854390000004</c:v>
                </c:pt>
                <c:pt idx="18477">
                  <c:v>4419.3246740000004</c:v>
                </c:pt>
                <c:pt idx="18478">
                  <c:v>4419.5633269999998</c:v>
                </c:pt>
                <c:pt idx="18479">
                  <c:v>4419.803167</c:v>
                </c:pt>
                <c:pt idx="18480">
                  <c:v>4420.0432549999996</c:v>
                </c:pt>
                <c:pt idx="18481">
                  <c:v>4420.2813630000001</c:v>
                </c:pt>
                <c:pt idx="18482">
                  <c:v>4420.5208199999997</c:v>
                </c:pt>
                <c:pt idx="18483">
                  <c:v>4420.759231</c:v>
                </c:pt>
                <c:pt idx="18484">
                  <c:v>4420.9989210000003</c:v>
                </c:pt>
                <c:pt idx="18485">
                  <c:v>4421.2385709999999</c:v>
                </c:pt>
                <c:pt idx="18486">
                  <c:v>4421.4799560000001</c:v>
                </c:pt>
                <c:pt idx="18487">
                  <c:v>4421.7190410000003</c:v>
                </c:pt>
                <c:pt idx="18488">
                  <c:v>4421.9593439999999</c:v>
                </c:pt>
                <c:pt idx="18489">
                  <c:v>4422.2006620000002</c:v>
                </c:pt>
                <c:pt idx="18490">
                  <c:v>4422.4399430000003</c:v>
                </c:pt>
                <c:pt idx="18491">
                  <c:v>4422.6797740000002</c:v>
                </c:pt>
                <c:pt idx="18492">
                  <c:v>4422.9099550000001</c:v>
                </c:pt>
                <c:pt idx="18493">
                  <c:v>4423.1493380000002</c:v>
                </c:pt>
                <c:pt idx="18494">
                  <c:v>4423.3925470000004</c:v>
                </c:pt>
                <c:pt idx="18495">
                  <c:v>4423.6337009999997</c:v>
                </c:pt>
                <c:pt idx="18496">
                  <c:v>4423.8747970000004</c:v>
                </c:pt>
                <c:pt idx="18497">
                  <c:v>4424.1131560000003</c:v>
                </c:pt>
                <c:pt idx="18498">
                  <c:v>4424.3514230000001</c:v>
                </c:pt>
                <c:pt idx="18499">
                  <c:v>4424.5907470000002</c:v>
                </c:pt>
                <c:pt idx="18500">
                  <c:v>4424.8291159999999</c:v>
                </c:pt>
                <c:pt idx="18501">
                  <c:v>4425.0674289999997</c:v>
                </c:pt>
                <c:pt idx="18502">
                  <c:v>4425.3067490000003</c:v>
                </c:pt>
                <c:pt idx="18503">
                  <c:v>4425.5450810000002</c:v>
                </c:pt>
                <c:pt idx="18504">
                  <c:v>4425.7834069999999</c:v>
                </c:pt>
                <c:pt idx="18505">
                  <c:v>4426.0245489999998</c:v>
                </c:pt>
                <c:pt idx="18506">
                  <c:v>4426.2638729999999</c:v>
                </c:pt>
                <c:pt idx="18507">
                  <c:v>4426.5021550000001</c:v>
                </c:pt>
                <c:pt idx="18508">
                  <c:v>4426.7423950000002</c:v>
                </c:pt>
                <c:pt idx="18509">
                  <c:v>4426.9836249999998</c:v>
                </c:pt>
                <c:pt idx="18510">
                  <c:v>4427.2247280000001</c:v>
                </c:pt>
                <c:pt idx="18511">
                  <c:v>4427.4657520000001</c:v>
                </c:pt>
                <c:pt idx="18512">
                  <c:v>4427.7040569999999</c:v>
                </c:pt>
                <c:pt idx="18513">
                  <c:v>4427.9338699999998</c:v>
                </c:pt>
                <c:pt idx="18514">
                  <c:v>4428.1743429999997</c:v>
                </c:pt>
                <c:pt idx="18515">
                  <c:v>4428.4156709999997</c:v>
                </c:pt>
                <c:pt idx="18516">
                  <c:v>4428.654372</c:v>
                </c:pt>
                <c:pt idx="18517">
                  <c:v>4428.8956099999996</c:v>
                </c:pt>
                <c:pt idx="18518">
                  <c:v>4429.1342130000003</c:v>
                </c:pt>
                <c:pt idx="18519">
                  <c:v>4429.3743450000002</c:v>
                </c:pt>
                <c:pt idx="18520">
                  <c:v>4429.6155419999996</c:v>
                </c:pt>
                <c:pt idx="18521">
                  <c:v>4429.8566799999999</c:v>
                </c:pt>
                <c:pt idx="18522">
                  <c:v>4430.0970790000001</c:v>
                </c:pt>
                <c:pt idx="18523">
                  <c:v>4430.3269339999997</c:v>
                </c:pt>
                <c:pt idx="18524">
                  <c:v>4430.5686480000004</c:v>
                </c:pt>
                <c:pt idx="18525">
                  <c:v>4430.8099300000003</c:v>
                </c:pt>
                <c:pt idx="18526">
                  <c:v>4431.051649</c:v>
                </c:pt>
                <c:pt idx="18527">
                  <c:v>4431.2928160000001</c:v>
                </c:pt>
                <c:pt idx="18528">
                  <c:v>4431.5330379999996</c:v>
                </c:pt>
                <c:pt idx="18529">
                  <c:v>4431.7730469999997</c:v>
                </c:pt>
                <c:pt idx="18530">
                  <c:v>4432.0021239999996</c:v>
                </c:pt>
                <c:pt idx="18531">
                  <c:v>4432.2421260000001</c:v>
                </c:pt>
                <c:pt idx="18532">
                  <c:v>4432.483612</c:v>
                </c:pt>
                <c:pt idx="18533">
                  <c:v>4432.7221760000002</c:v>
                </c:pt>
                <c:pt idx="18534">
                  <c:v>4432.9618369999998</c:v>
                </c:pt>
                <c:pt idx="18535">
                  <c:v>4433.2003580000001</c:v>
                </c:pt>
                <c:pt idx="18536">
                  <c:v>4433.4418189999997</c:v>
                </c:pt>
                <c:pt idx="18537">
                  <c:v>4433.6801889999997</c:v>
                </c:pt>
                <c:pt idx="18538">
                  <c:v>4433.9197839999997</c:v>
                </c:pt>
                <c:pt idx="18539">
                  <c:v>4434.1601049999999</c:v>
                </c:pt>
                <c:pt idx="18540">
                  <c:v>4434.4003679999996</c:v>
                </c:pt>
                <c:pt idx="18541">
                  <c:v>4434.6397420000003</c:v>
                </c:pt>
                <c:pt idx="18542">
                  <c:v>4434.8781980000003</c:v>
                </c:pt>
                <c:pt idx="18543">
                  <c:v>4435.1177209999996</c:v>
                </c:pt>
                <c:pt idx="18544">
                  <c:v>4435.3562860000002</c:v>
                </c:pt>
                <c:pt idx="18545">
                  <c:v>4435.5956829999996</c:v>
                </c:pt>
                <c:pt idx="18546">
                  <c:v>4435.8341570000002</c:v>
                </c:pt>
                <c:pt idx="18547">
                  <c:v>4436.0737099999997</c:v>
                </c:pt>
                <c:pt idx="18548">
                  <c:v>4436.3121689999998</c:v>
                </c:pt>
                <c:pt idx="18549">
                  <c:v>4436.551614</c:v>
                </c:pt>
                <c:pt idx="18550">
                  <c:v>4436.7901860000002</c:v>
                </c:pt>
                <c:pt idx="18551">
                  <c:v>4437.0297119999996</c:v>
                </c:pt>
                <c:pt idx="18552">
                  <c:v>4437.2680229999996</c:v>
                </c:pt>
                <c:pt idx="18553">
                  <c:v>4437.5081989999999</c:v>
                </c:pt>
                <c:pt idx="18554">
                  <c:v>4437.7478010000004</c:v>
                </c:pt>
                <c:pt idx="18555">
                  <c:v>4437.9863359999999</c:v>
                </c:pt>
                <c:pt idx="18556">
                  <c:v>4438.2259590000003</c:v>
                </c:pt>
                <c:pt idx="18557">
                  <c:v>4438.4633309999999</c:v>
                </c:pt>
                <c:pt idx="18558">
                  <c:v>4438.7027829999997</c:v>
                </c:pt>
                <c:pt idx="18559">
                  <c:v>4438.9412439999996</c:v>
                </c:pt>
                <c:pt idx="18560">
                  <c:v>4439.1827590000003</c:v>
                </c:pt>
                <c:pt idx="18561">
                  <c:v>4439.4211420000001</c:v>
                </c:pt>
                <c:pt idx="18562">
                  <c:v>4439.6606419999998</c:v>
                </c:pt>
                <c:pt idx="18563">
                  <c:v>4439.8991580000002</c:v>
                </c:pt>
                <c:pt idx="18564">
                  <c:v>4440.1406200000001</c:v>
                </c:pt>
                <c:pt idx="18565">
                  <c:v>4440.3798120000001</c:v>
                </c:pt>
                <c:pt idx="18566">
                  <c:v>4440.6201419999998</c:v>
                </c:pt>
                <c:pt idx="18567">
                  <c:v>4440.8603059999996</c:v>
                </c:pt>
                <c:pt idx="18568">
                  <c:v>4441.0997600000001</c:v>
                </c:pt>
                <c:pt idx="18569">
                  <c:v>4441.338906</c:v>
                </c:pt>
                <c:pt idx="18570">
                  <c:v>4441.5772649999999</c:v>
                </c:pt>
                <c:pt idx="18571">
                  <c:v>4441.817301</c:v>
                </c:pt>
                <c:pt idx="18572">
                  <c:v>4442.0568640000001</c:v>
                </c:pt>
                <c:pt idx="18573">
                  <c:v>4442.2950629999996</c:v>
                </c:pt>
                <c:pt idx="18574">
                  <c:v>4442.5334329999996</c:v>
                </c:pt>
                <c:pt idx="18575">
                  <c:v>4442.7727800000002</c:v>
                </c:pt>
                <c:pt idx="18576">
                  <c:v>4443.0125500000004</c:v>
                </c:pt>
                <c:pt idx="18577">
                  <c:v>4443.2537819999998</c:v>
                </c:pt>
                <c:pt idx="18578">
                  <c:v>4443.4940850000003</c:v>
                </c:pt>
                <c:pt idx="18579">
                  <c:v>4443.7321410000004</c:v>
                </c:pt>
                <c:pt idx="18580">
                  <c:v>4443.9704190000002</c:v>
                </c:pt>
                <c:pt idx="18581">
                  <c:v>4444.2010970000001</c:v>
                </c:pt>
                <c:pt idx="18582">
                  <c:v>4444.4413889999996</c:v>
                </c:pt>
                <c:pt idx="18583">
                  <c:v>4444.6826259999998</c:v>
                </c:pt>
                <c:pt idx="18584">
                  <c:v>4444.9211880000003</c:v>
                </c:pt>
                <c:pt idx="18585">
                  <c:v>4445.1613699999998</c:v>
                </c:pt>
                <c:pt idx="18586">
                  <c:v>4445.4027470000001</c:v>
                </c:pt>
                <c:pt idx="18587">
                  <c:v>4445.6419640000004</c:v>
                </c:pt>
                <c:pt idx="18588">
                  <c:v>4445.8819290000001</c:v>
                </c:pt>
                <c:pt idx="18589">
                  <c:v>4446.1220139999996</c:v>
                </c:pt>
                <c:pt idx="18590">
                  <c:v>4446.3536130000002</c:v>
                </c:pt>
                <c:pt idx="18591">
                  <c:v>4446.5946469999999</c:v>
                </c:pt>
                <c:pt idx="18592">
                  <c:v>4446.8331230000003</c:v>
                </c:pt>
                <c:pt idx="18593">
                  <c:v>4447.0750619999999</c:v>
                </c:pt>
                <c:pt idx="18594">
                  <c:v>4447.3178639999996</c:v>
                </c:pt>
                <c:pt idx="18595">
                  <c:v>4447.5588660000003</c:v>
                </c:pt>
                <c:pt idx="18596">
                  <c:v>4447.7970100000002</c:v>
                </c:pt>
                <c:pt idx="18597">
                  <c:v>4448.0370050000001</c:v>
                </c:pt>
                <c:pt idx="18598">
                  <c:v>4448.2779069999997</c:v>
                </c:pt>
                <c:pt idx="18599">
                  <c:v>4448.5169809999998</c:v>
                </c:pt>
                <c:pt idx="18600">
                  <c:v>4448.7541220000003</c:v>
                </c:pt>
                <c:pt idx="18601">
                  <c:v>4448.9923529999996</c:v>
                </c:pt>
                <c:pt idx="18602">
                  <c:v>4449.2323310000002</c:v>
                </c:pt>
                <c:pt idx="18603">
                  <c:v>4449.4637389999998</c:v>
                </c:pt>
                <c:pt idx="18604">
                  <c:v>4449.7040539999998</c:v>
                </c:pt>
                <c:pt idx="18605">
                  <c:v>4449.944117</c:v>
                </c:pt>
                <c:pt idx="18606">
                  <c:v>4450.1842740000002</c:v>
                </c:pt>
                <c:pt idx="18607">
                  <c:v>4450.4240950000003</c:v>
                </c:pt>
                <c:pt idx="18608">
                  <c:v>4450.6641250000002</c:v>
                </c:pt>
                <c:pt idx="18609">
                  <c:v>4450.904176</c:v>
                </c:pt>
                <c:pt idx="18610">
                  <c:v>4451.1358380000001</c:v>
                </c:pt>
                <c:pt idx="18611">
                  <c:v>4451.3741410000002</c:v>
                </c:pt>
                <c:pt idx="18612">
                  <c:v>4451.6162080000004</c:v>
                </c:pt>
                <c:pt idx="18613">
                  <c:v>4451.8542770000004</c:v>
                </c:pt>
                <c:pt idx="18614">
                  <c:v>4452.0944470000004</c:v>
                </c:pt>
                <c:pt idx="18615">
                  <c:v>4452.333678</c:v>
                </c:pt>
                <c:pt idx="18616">
                  <c:v>4452.5721579999999</c:v>
                </c:pt>
                <c:pt idx="18617">
                  <c:v>4452.8102090000002</c:v>
                </c:pt>
                <c:pt idx="18618">
                  <c:v>4453.0496549999998</c:v>
                </c:pt>
                <c:pt idx="18619">
                  <c:v>4453.2887190000001</c:v>
                </c:pt>
                <c:pt idx="18620">
                  <c:v>4453.5271640000001</c:v>
                </c:pt>
                <c:pt idx="18621">
                  <c:v>4453.7671129999999</c:v>
                </c:pt>
                <c:pt idx="18622">
                  <c:v>4454.0072179999997</c:v>
                </c:pt>
                <c:pt idx="18623">
                  <c:v>4454.2496080000001</c:v>
                </c:pt>
                <c:pt idx="18624">
                  <c:v>4454.488652</c:v>
                </c:pt>
                <c:pt idx="18625">
                  <c:v>4454.7276060000004</c:v>
                </c:pt>
                <c:pt idx="18626">
                  <c:v>4454.9667319999999</c:v>
                </c:pt>
                <c:pt idx="18627">
                  <c:v>4455.2051099999999</c:v>
                </c:pt>
                <c:pt idx="18628">
                  <c:v>4455.4470090000004</c:v>
                </c:pt>
                <c:pt idx="18629">
                  <c:v>4455.6879280000003</c:v>
                </c:pt>
                <c:pt idx="18630">
                  <c:v>4455.9171020000003</c:v>
                </c:pt>
                <c:pt idx="18631">
                  <c:v>4456.1586429999998</c:v>
                </c:pt>
                <c:pt idx="18632">
                  <c:v>4456.3999430000003</c:v>
                </c:pt>
                <c:pt idx="18633">
                  <c:v>4456.639983</c:v>
                </c:pt>
                <c:pt idx="18634">
                  <c:v>4456.8791719999999</c:v>
                </c:pt>
                <c:pt idx="18635">
                  <c:v>4457.1210430000001</c:v>
                </c:pt>
                <c:pt idx="18636">
                  <c:v>4457.3611250000004</c:v>
                </c:pt>
                <c:pt idx="18637">
                  <c:v>4457.5992729999998</c:v>
                </c:pt>
                <c:pt idx="18638">
                  <c:v>4457.8374080000003</c:v>
                </c:pt>
                <c:pt idx="18639">
                  <c:v>4458.077397</c:v>
                </c:pt>
                <c:pt idx="18640">
                  <c:v>4458.3167329999997</c:v>
                </c:pt>
                <c:pt idx="18641">
                  <c:v>4458.5466319999996</c:v>
                </c:pt>
                <c:pt idx="18642">
                  <c:v>4458.7870160000002</c:v>
                </c:pt>
                <c:pt idx="18643">
                  <c:v>4459.0274339999996</c:v>
                </c:pt>
                <c:pt idx="18644">
                  <c:v>4459.2687150000002</c:v>
                </c:pt>
                <c:pt idx="18645">
                  <c:v>4459.5098330000001</c:v>
                </c:pt>
                <c:pt idx="18646">
                  <c:v>4459.7507800000003</c:v>
                </c:pt>
                <c:pt idx="18647">
                  <c:v>4459.9899050000004</c:v>
                </c:pt>
                <c:pt idx="18648">
                  <c:v>4460.2282690000002</c:v>
                </c:pt>
                <c:pt idx="18649">
                  <c:v>4460.4663339999997</c:v>
                </c:pt>
                <c:pt idx="18650">
                  <c:v>4460.7056160000002</c:v>
                </c:pt>
                <c:pt idx="18651">
                  <c:v>4460.9447630000004</c:v>
                </c:pt>
                <c:pt idx="18652">
                  <c:v>4461.1831529999999</c:v>
                </c:pt>
                <c:pt idx="18653">
                  <c:v>4461.4213209999998</c:v>
                </c:pt>
                <c:pt idx="18654">
                  <c:v>4461.6606730000003</c:v>
                </c:pt>
                <c:pt idx="18655">
                  <c:v>4461.9018679999999</c:v>
                </c:pt>
                <c:pt idx="18656">
                  <c:v>4462.1420719999996</c:v>
                </c:pt>
                <c:pt idx="18657">
                  <c:v>4462.38472</c:v>
                </c:pt>
                <c:pt idx="18658">
                  <c:v>4462.6257930000002</c:v>
                </c:pt>
                <c:pt idx="18659">
                  <c:v>4462.8648810000004</c:v>
                </c:pt>
                <c:pt idx="18660">
                  <c:v>4463.1032310000001</c:v>
                </c:pt>
                <c:pt idx="18661">
                  <c:v>4463.3431399999999</c:v>
                </c:pt>
                <c:pt idx="18662">
                  <c:v>4463.5729600000004</c:v>
                </c:pt>
                <c:pt idx="18663">
                  <c:v>4463.8102099999996</c:v>
                </c:pt>
                <c:pt idx="18664">
                  <c:v>4464.0600100000001</c:v>
                </c:pt>
                <c:pt idx="18665">
                  <c:v>4464.2884320000003</c:v>
                </c:pt>
                <c:pt idx="18666">
                  <c:v>4464.5278589999998</c:v>
                </c:pt>
                <c:pt idx="18667">
                  <c:v>4464.7663849999999</c:v>
                </c:pt>
                <c:pt idx="18668">
                  <c:v>4465.005975</c:v>
                </c:pt>
                <c:pt idx="18669">
                  <c:v>4465.24575</c:v>
                </c:pt>
                <c:pt idx="18670">
                  <c:v>4465.486997</c:v>
                </c:pt>
                <c:pt idx="18671">
                  <c:v>4465.7268720000002</c:v>
                </c:pt>
                <c:pt idx="18672">
                  <c:v>4465.9671639999997</c:v>
                </c:pt>
                <c:pt idx="18673">
                  <c:v>4466.2099049999997</c:v>
                </c:pt>
                <c:pt idx="18674">
                  <c:v>4466.4507860000003</c:v>
                </c:pt>
                <c:pt idx="18675">
                  <c:v>4466.690321</c:v>
                </c:pt>
                <c:pt idx="18676">
                  <c:v>4466.9216399999996</c:v>
                </c:pt>
                <c:pt idx="18677">
                  <c:v>4467.1607029999996</c:v>
                </c:pt>
                <c:pt idx="18678">
                  <c:v>4467.399856</c:v>
                </c:pt>
                <c:pt idx="18679">
                  <c:v>4467.6499750000003</c:v>
                </c:pt>
                <c:pt idx="18680">
                  <c:v>4467.877262</c:v>
                </c:pt>
                <c:pt idx="18681">
                  <c:v>4468.1190500000002</c:v>
                </c:pt>
                <c:pt idx="18682">
                  <c:v>4468.3598460000003</c:v>
                </c:pt>
                <c:pt idx="18683">
                  <c:v>4468.5988740000003</c:v>
                </c:pt>
                <c:pt idx="18684">
                  <c:v>4468.8379439999999</c:v>
                </c:pt>
                <c:pt idx="18685">
                  <c:v>4469.07773</c:v>
                </c:pt>
                <c:pt idx="18686">
                  <c:v>4469.3166689999998</c:v>
                </c:pt>
                <c:pt idx="18687">
                  <c:v>4469.5544239999999</c:v>
                </c:pt>
                <c:pt idx="18688">
                  <c:v>4469.7936099999997</c:v>
                </c:pt>
                <c:pt idx="18689">
                  <c:v>4470.0326859999996</c:v>
                </c:pt>
                <c:pt idx="18690">
                  <c:v>4470.2715840000001</c:v>
                </c:pt>
                <c:pt idx="18691">
                  <c:v>4470.4988480000002</c:v>
                </c:pt>
                <c:pt idx="18692">
                  <c:v>4470.739544</c:v>
                </c:pt>
                <c:pt idx="18693">
                  <c:v>4470.9810870000001</c:v>
                </c:pt>
                <c:pt idx="18694">
                  <c:v>4471.2219599999999</c:v>
                </c:pt>
                <c:pt idx="18695">
                  <c:v>4471.461695</c:v>
                </c:pt>
                <c:pt idx="18696">
                  <c:v>4471.70136</c:v>
                </c:pt>
                <c:pt idx="18697">
                  <c:v>4471.9327240000002</c:v>
                </c:pt>
                <c:pt idx="18698">
                  <c:v>4472.1739630000002</c:v>
                </c:pt>
                <c:pt idx="18699">
                  <c:v>4472.4137979999996</c:v>
                </c:pt>
                <c:pt idx="18700">
                  <c:v>4472.6549519999999</c:v>
                </c:pt>
                <c:pt idx="18701">
                  <c:v>4472.8947520000002</c:v>
                </c:pt>
                <c:pt idx="18702">
                  <c:v>4473.1338779999996</c:v>
                </c:pt>
                <c:pt idx="18703">
                  <c:v>4473.3747149999999</c:v>
                </c:pt>
                <c:pt idx="18704">
                  <c:v>4473.6156799999999</c:v>
                </c:pt>
                <c:pt idx="18705">
                  <c:v>4473.8552460000001</c:v>
                </c:pt>
                <c:pt idx="18706">
                  <c:v>4474.0950759999996</c:v>
                </c:pt>
                <c:pt idx="18707">
                  <c:v>4474.3233479999999</c:v>
                </c:pt>
                <c:pt idx="18708">
                  <c:v>4474.5645569999997</c:v>
                </c:pt>
                <c:pt idx="18709">
                  <c:v>4474.8055329999997</c:v>
                </c:pt>
                <c:pt idx="18710">
                  <c:v>4475.0466820000001</c:v>
                </c:pt>
                <c:pt idx="18711">
                  <c:v>4475.2863319999997</c:v>
                </c:pt>
                <c:pt idx="18712">
                  <c:v>4475.5260930000004</c:v>
                </c:pt>
                <c:pt idx="18713">
                  <c:v>4475.7668370000001</c:v>
                </c:pt>
                <c:pt idx="18714">
                  <c:v>4476.0079409999998</c:v>
                </c:pt>
                <c:pt idx="18715">
                  <c:v>4476.2464319999999</c:v>
                </c:pt>
                <c:pt idx="18716">
                  <c:v>4476.4778500000002</c:v>
                </c:pt>
                <c:pt idx="18717">
                  <c:v>4476.7169370000001</c:v>
                </c:pt>
                <c:pt idx="18718">
                  <c:v>4476.9676030000001</c:v>
                </c:pt>
                <c:pt idx="18719">
                  <c:v>4477.2065849999999</c:v>
                </c:pt>
                <c:pt idx="18720">
                  <c:v>4477.4456550000004</c:v>
                </c:pt>
                <c:pt idx="18721">
                  <c:v>4477.6834049999998</c:v>
                </c:pt>
                <c:pt idx="18722">
                  <c:v>4477.9233599999998</c:v>
                </c:pt>
                <c:pt idx="18723">
                  <c:v>4478.1645600000002</c:v>
                </c:pt>
                <c:pt idx="18724">
                  <c:v>4478.3933649999999</c:v>
                </c:pt>
                <c:pt idx="18725">
                  <c:v>4478.6350540000003</c:v>
                </c:pt>
                <c:pt idx="18726">
                  <c:v>4478.8734299999996</c:v>
                </c:pt>
                <c:pt idx="18727">
                  <c:v>4479.1128760000001</c:v>
                </c:pt>
                <c:pt idx="18728">
                  <c:v>4479.3677159999997</c:v>
                </c:pt>
                <c:pt idx="18729">
                  <c:v>4479.608725</c:v>
                </c:pt>
                <c:pt idx="18730">
                  <c:v>4479.8498950000003</c:v>
                </c:pt>
                <c:pt idx="18731">
                  <c:v>4480.0907889999999</c:v>
                </c:pt>
                <c:pt idx="18732">
                  <c:v>4480.3315519999996</c:v>
                </c:pt>
                <c:pt idx="18733">
                  <c:v>4480.5710870000003</c:v>
                </c:pt>
                <c:pt idx="18734">
                  <c:v>4480.8116879999998</c:v>
                </c:pt>
                <c:pt idx="18735">
                  <c:v>4481.0507029999999</c:v>
                </c:pt>
                <c:pt idx="18736">
                  <c:v>4481.2896110000001</c:v>
                </c:pt>
                <c:pt idx="18737">
                  <c:v>4481.5285670000003</c:v>
                </c:pt>
                <c:pt idx="18738">
                  <c:v>4481.7677290000001</c:v>
                </c:pt>
                <c:pt idx="18739">
                  <c:v>4482.0069139999996</c:v>
                </c:pt>
                <c:pt idx="18740">
                  <c:v>4482.2458800000004</c:v>
                </c:pt>
                <c:pt idx="18741">
                  <c:v>4482.4849839999997</c:v>
                </c:pt>
                <c:pt idx="18742">
                  <c:v>4482.7222439999996</c:v>
                </c:pt>
                <c:pt idx="18743">
                  <c:v>4482.9622120000004</c:v>
                </c:pt>
                <c:pt idx="18744">
                  <c:v>4483.2021539999996</c:v>
                </c:pt>
                <c:pt idx="18745">
                  <c:v>4483.4429289999998</c:v>
                </c:pt>
                <c:pt idx="18746">
                  <c:v>4483.68192</c:v>
                </c:pt>
                <c:pt idx="18747">
                  <c:v>4483.9201739999999</c:v>
                </c:pt>
                <c:pt idx="18748">
                  <c:v>4484.1603480000003</c:v>
                </c:pt>
                <c:pt idx="18749">
                  <c:v>4484.4002399999999</c:v>
                </c:pt>
                <c:pt idx="18750">
                  <c:v>4484.6400229999999</c:v>
                </c:pt>
                <c:pt idx="18751">
                  <c:v>4484.8807180000003</c:v>
                </c:pt>
                <c:pt idx="18752">
                  <c:v>4485.1093609999998</c:v>
                </c:pt>
                <c:pt idx="18753">
                  <c:v>4485.3510150000002</c:v>
                </c:pt>
                <c:pt idx="18754">
                  <c:v>4485.5919350000004</c:v>
                </c:pt>
                <c:pt idx="18755">
                  <c:v>4485.8325759999998</c:v>
                </c:pt>
                <c:pt idx="18756">
                  <c:v>4486.0736450000004</c:v>
                </c:pt>
                <c:pt idx="18757">
                  <c:v>4486.3114500000001</c:v>
                </c:pt>
                <c:pt idx="18758">
                  <c:v>4486.5511399999996</c:v>
                </c:pt>
                <c:pt idx="18759">
                  <c:v>4486.7922900000003</c:v>
                </c:pt>
                <c:pt idx="18760">
                  <c:v>4487.0328790000003</c:v>
                </c:pt>
                <c:pt idx="18761">
                  <c:v>4487.2704059999996</c:v>
                </c:pt>
                <c:pt idx="18762">
                  <c:v>4487.5100670000002</c:v>
                </c:pt>
                <c:pt idx="18763">
                  <c:v>4487.7493979999999</c:v>
                </c:pt>
                <c:pt idx="18764">
                  <c:v>4487.9890109999997</c:v>
                </c:pt>
                <c:pt idx="18765">
                  <c:v>4488.2172819999996</c:v>
                </c:pt>
                <c:pt idx="18766">
                  <c:v>4488.4598939999996</c:v>
                </c:pt>
                <c:pt idx="18767">
                  <c:v>4488.7007910000002</c:v>
                </c:pt>
                <c:pt idx="18768">
                  <c:v>4488.9410090000001</c:v>
                </c:pt>
                <c:pt idx="18769">
                  <c:v>4489.181047</c:v>
                </c:pt>
                <c:pt idx="18770">
                  <c:v>4489.4210409999996</c:v>
                </c:pt>
                <c:pt idx="18771">
                  <c:v>4489.6618250000001</c:v>
                </c:pt>
                <c:pt idx="18772">
                  <c:v>4489.9000070000002</c:v>
                </c:pt>
                <c:pt idx="18773">
                  <c:v>4490.1409720000001</c:v>
                </c:pt>
                <c:pt idx="18774">
                  <c:v>4490.3808589999999</c:v>
                </c:pt>
                <c:pt idx="18775">
                  <c:v>4490.6093989999999</c:v>
                </c:pt>
                <c:pt idx="18776">
                  <c:v>4490.8487949999999</c:v>
                </c:pt>
                <c:pt idx="18777">
                  <c:v>4491.0981510000001</c:v>
                </c:pt>
                <c:pt idx="18778">
                  <c:v>4491.3276880000003</c:v>
                </c:pt>
                <c:pt idx="18779">
                  <c:v>4491.5669829999997</c:v>
                </c:pt>
                <c:pt idx="18780">
                  <c:v>4491.8153650000004</c:v>
                </c:pt>
                <c:pt idx="18781">
                  <c:v>4492.0449490000001</c:v>
                </c:pt>
                <c:pt idx="18782">
                  <c:v>4492.2820199999996</c:v>
                </c:pt>
                <c:pt idx="18783">
                  <c:v>4492.5228219999999</c:v>
                </c:pt>
                <c:pt idx="18784">
                  <c:v>4492.7610549999999</c:v>
                </c:pt>
                <c:pt idx="18785">
                  <c:v>4493.0011020000002</c:v>
                </c:pt>
                <c:pt idx="18786">
                  <c:v>4493.2419929999996</c:v>
                </c:pt>
                <c:pt idx="18787">
                  <c:v>4493.4810690000004</c:v>
                </c:pt>
                <c:pt idx="18788">
                  <c:v>4493.7210139999997</c:v>
                </c:pt>
                <c:pt idx="18789">
                  <c:v>4493.9610089999996</c:v>
                </c:pt>
                <c:pt idx="18790">
                  <c:v>4494.2011409999996</c:v>
                </c:pt>
                <c:pt idx="18791">
                  <c:v>4494.4419209999996</c:v>
                </c:pt>
                <c:pt idx="18792">
                  <c:v>4494.6800590000003</c:v>
                </c:pt>
                <c:pt idx="18793">
                  <c:v>4494.9209140000003</c:v>
                </c:pt>
                <c:pt idx="18794">
                  <c:v>4495.1508030000005</c:v>
                </c:pt>
                <c:pt idx="18795">
                  <c:v>4495.391173</c:v>
                </c:pt>
                <c:pt idx="18796">
                  <c:v>4495.6325310000002</c:v>
                </c:pt>
                <c:pt idx="18797">
                  <c:v>4495.8724499999998</c:v>
                </c:pt>
                <c:pt idx="18798">
                  <c:v>4496.1143320000001</c:v>
                </c:pt>
                <c:pt idx="18799">
                  <c:v>4496.3524029999999</c:v>
                </c:pt>
                <c:pt idx="18800">
                  <c:v>4496.5916710000001</c:v>
                </c:pt>
                <c:pt idx="18801">
                  <c:v>4496.8308280000001</c:v>
                </c:pt>
                <c:pt idx="18802">
                  <c:v>4497.0710120000003</c:v>
                </c:pt>
                <c:pt idx="18803">
                  <c:v>4497.3117480000001</c:v>
                </c:pt>
                <c:pt idx="18804">
                  <c:v>4497.5509899999997</c:v>
                </c:pt>
                <c:pt idx="18805">
                  <c:v>4497.7881079999997</c:v>
                </c:pt>
                <c:pt idx="18806">
                  <c:v>4498.0281480000003</c:v>
                </c:pt>
                <c:pt idx="18807">
                  <c:v>4498.2706170000001</c:v>
                </c:pt>
                <c:pt idx="18808">
                  <c:v>4498.5096640000002</c:v>
                </c:pt>
                <c:pt idx="18809">
                  <c:v>4498.748834</c:v>
                </c:pt>
                <c:pt idx="18810">
                  <c:v>4498.9871759999996</c:v>
                </c:pt>
                <c:pt idx="18811">
                  <c:v>4499.2187359999998</c:v>
                </c:pt>
                <c:pt idx="18812">
                  <c:v>4499.4571230000001</c:v>
                </c:pt>
                <c:pt idx="18813">
                  <c:v>4499.6971329999997</c:v>
                </c:pt>
                <c:pt idx="18814">
                  <c:v>4499.9385599999996</c:v>
                </c:pt>
                <c:pt idx="18815">
                  <c:v>4500.1798200000003</c:v>
                </c:pt>
                <c:pt idx="18816">
                  <c:v>4500.4201050000001</c:v>
                </c:pt>
                <c:pt idx="18817">
                  <c:v>4500.6600950000002</c:v>
                </c:pt>
                <c:pt idx="18818">
                  <c:v>4500.9004349999996</c:v>
                </c:pt>
                <c:pt idx="18819">
                  <c:v>4501.1398330000002</c:v>
                </c:pt>
                <c:pt idx="18820">
                  <c:v>4501.3809700000002</c:v>
                </c:pt>
                <c:pt idx="18821">
                  <c:v>4501.609555</c:v>
                </c:pt>
                <c:pt idx="18822">
                  <c:v>4501.8480010000003</c:v>
                </c:pt>
                <c:pt idx="18823">
                  <c:v>4502.0883119999999</c:v>
                </c:pt>
                <c:pt idx="18824">
                  <c:v>4502.3277420000004</c:v>
                </c:pt>
                <c:pt idx="18825">
                  <c:v>4502.5669360000002</c:v>
                </c:pt>
                <c:pt idx="18826">
                  <c:v>4502.8052589999998</c:v>
                </c:pt>
                <c:pt idx="18827">
                  <c:v>4503.0472280000004</c:v>
                </c:pt>
                <c:pt idx="18828">
                  <c:v>4503.2871489999998</c:v>
                </c:pt>
                <c:pt idx="18829">
                  <c:v>4503.52711</c:v>
                </c:pt>
                <c:pt idx="18830">
                  <c:v>4503.7672510000002</c:v>
                </c:pt>
                <c:pt idx="18831">
                  <c:v>4504.0090879999998</c:v>
                </c:pt>
                <c:pt idx="18832">
                  <c:v>4504.2388360000004</c:v>
                </c:pt>
                <c:pt idx="18833">
                  <c:v>4504.4791260000002</c:v>
                </c:pt>
                <c:pt idx="18834">
                  <c:v>4504.7193600000001</c:v>
                </c:pt>
                <c:pt idx="18835">
                  <c:v>4504.9613419999996</c:v>
                </c:pt>
                <c:pt idx="18836">
                  <c:v>4505.2026560000004</c:v>
                </c:pt>
                <c:pt idx="18837">
                  <c:v>4505.4436340000002</c:v>
                </c:pt>
                <c:pt idx="18838">
                  <c:v>4505.6846869999999</c:v>
                </c:pt>
                <c:pt idx="18839">
                  <c:v>4505.9147039999998</c:v>
                </c:pt>
                <c:pt idx="18840">
                  <c:v>4506.1546689999996</c:v>
                </c:pt>
                <c:pt idx="18841">
                  <c:v>4506.3950379999997</c:v>
                </c:pt>
                <c:pt idx="18842">
                  <c:v>4506.633186</c:v>
                </c:pt>
                <c:pt idx="18843">
                  <c:v>4506.8711130000002</c:v>
                </c:pt>
                <c:pt idx="18844">
                  <c:v>4507.1112750000002</c:v>
                </c:pt>
                <c:pt idx="18845">
                  <c:v>4507.3513869999997</c:v>
                </c:pt>
                <c:pt idx="18846">
                  <c:v>4507.5925550000002</c:v>
                </c:pt>
                <c:pt idx="18847">
                  <c:v>4507.8344500000003</c:v>
                </c:pt>
                <c:pt idx="18848">
                  <c:v>4508.0756590000001</c:v>
                </c:pt>
                <c:pt idx="18849">
                  <c:v>4508.3145619999996</c:v>
                </c:pt>
                <c:pt idx="18850">
                  <c:v>4508.5542919999998</c:v>
                </c:pt>
                <c:pt idx="18851">
                  <c:v>4508.7855399999999</c:v>
                </c:pt>
                <c:pt idx="18852">
                  <c:v>4509.028652</c:v>
                </c:pt>
                <c:pt idx="18853">
                  <c:v>4509.268352</c:v>
                </c:pt>
                <c:pt idx="18854">
                  <c:v>4509.5100940000002</c:v>
                </c:pt>
                <c:pt idx="18855">
                  <c:v>4509.750822</c:v>
                </c:pt>
                <c:pt idx="18856">
                  <c:v>4509.9808270000003</c:v>
                </c:pt>
                <c:pt idx="18857">
                  <c:v>4510.219368</c:v>
                </c:pt>
                <c:pt idx="18858">
                  <c:v>4510.4690879999998</c:v>
                </c:pt>
                <c:pt idx="18859">
                  <c:v>4510.6987310000004</c:v>
                </c:pt>
                <c:pt idx="18860">
                  <c:v>4510.9373869999999</c:v>
                </c:pt>
                <c:pt idx="18861">
                  <c:v>4511.1768460000003</c:v>
                </c:pt>
                <c:pt idx="18862">
                  <c:v>4511.4152020000001</c:v>
                </c:pt>
                <c:pt idx="18863">
                  <c:v>4511.6552199999996</c:v>
                </c:pt>
                <c:pt idx="18864">
                  <c:v>4511.8947120000003</c:v>
                </c:pt>
                <c:pt idx="18865">
                  <c:v>4512.1332119999997</c:v>
                </c:pt>
                <c:pt idx="18866">
                  <c:v>4512.3727209999997</c:v>
                </c:pt>
                <c:pt idx="18867">
                  <c:v>4512.6119090000002</c:v>
                </c:pt>
                <c:pt idx="18868">
                  <c:v>4512.8395440000004</c:v>
                </c:pt>
                <c:pt idx="18869">
                  <c:v>4513.0813330000001</c:v>
                </c:pt>
                <c:pt idx="18870">
                  <c:v>4513.321234</c:v>
                </c:pt>
                <c:pt idx="18871">
                  <c:v>4513.5610930000003</c:v>
                </c:pt>
                <c:pt idx="18872">
                  <c:v>4513.801066</c:v>
                </c:pt>
                <c:pt idx="18873">
                  <c:v>4514.0306970000001</c:v>
                </c:pt>
                <c:pt idx="18874">
                  <c:v>4514.2718850000001</c:v>
                </c:pt>
                <c:pt idx="18875">
                  <c:v>4514.5129720000004</c:v>
                </c:pt>
                <c:pt idx="18876">
                  <c:v>4514.7521100000004</c:v>
                </c:pt>
                <c:pt idx="18877">
                  <c:v>4514.9940489999999</c:v>
                </c:pt>
                <c:pt idx="18878">
                  <c:v>4515.2360330000001</c:v>
                </c:pt>
                <c:pt idx="18879">
                  <c:v>4515.4749769999999</c:v>
                </c:pt>
                <c:pt idx="18880">
                  <c:v>4515.7147880000002</c:v>
                </c:pt>
                <c:pt idx="18881">
                  <c:v>4515.9445569999998</c:v>
                </c:pt>
                <c:pt idx="18882">
                  <c:v>4516.1859379999996</c:v>
                </c:pt>
                <c:pt idx="18883">
                  <c:v>4516.4242709999999</c:v>
                </c:pt>
                <c:pt idx="18884">
                  <c:v>4516.6637570000003</c:v>
                </c:pt>
                <c:pt idx="18885">
                  <c:v>4516.9021590000002</c:v>
                </c:pt>
                <c:pt idx="18886">
                  <c:v>4517.1417090000004</c:v>
                </c:pt>
                <c:pt idx="18887">
                  <c:v>4517.3800220000003</c:v>
                </c:pt>
                <c:pt idx="18888">
                  <c:v>4517.6183170000004</c:v>
                </c:pt>
                <c:pt idx="18889">
                  <c:v>4517.8577139999998</c:v>
                </c:pt>
                <c:pt idx="18890">
                  <c:v>4518.096321</c:v>
                </c:pt>
                <c:pt idx="18891">
                  <c:v>4518.3469880000002</c:v>
                </c:pt>
                <c:pt idx="18892">
                  <c:v>4518.5841549999996</c:v>
                </c:pt>
                <c:pt idx="18893">
                  <c:v>4518.8221270000004</c:v>
                </c:pt>
                <c:pt idx="18894">
                  <c:v>4519.0615500000004</c:v>
                </c:pt>
                <c:pt idx="18895">
                  <c:v>4519.3005940000003</c:v>
                </c:pt>
                <c:pt idx="18896">
                  <c:v>4519.5417710000002</c:v>
                </c:pt>
                <c:pt idx="18897">
                  <c:v>4519.7809889999999</c:v>
                </c:pt>
                <c:pt idx="18898">
                  <c:v>4520.0201530000004</c:v>
                </c:pt>
                <c:pt idx="18899">
                  <c:v>4520.249667</c:v>
                </c:pt>
                <c:pt idx="18900">
                  <c:v>4520.4883689999997</c:v>
                </c:pt>
                <c:pt idx="18901">
                  <c:v>4520.7297200000003</c:v>
                </c:pt>
                <c:pt idx="18902">
                  <c:v>4520.9702230000003</c:v>
                </c:pt>
                <c:pt idx="18903">
                  <c:v>4521.2124279999998</c:v>
                </c:pt>
                <c:pt idx="18904">
                  <c:v>4521.4536749999997</c:v>
                </c:pt>
                <c:pt idx="18905">
                  <c:v>4521.6947879999998</c:v>
                </c:pt>
                <c:pt idx="18906">
                  <c:v>4521.9249719999998</c:v>
                </c:pt>
                <c:pt idx="18907">
                  <c:v>4522.1643240000003</c:v>
                </c:pt>
                <c:pt idx="18908">
                  <c:v>4522.4063720000004</c:v>
                </c:pt>
                <c:pt idx="18909">
                  <c:v>4522.6476339999999</c:v>
                </c:pt>
                <c:pt idx="18910">
                  <c:v>4522.8889760000002</c:v>
                </c:pt>
                <c:pt idx="18911">
                  <c:v>4523.1262580000002</c:v>
                </c:pt>
                <c:pt idx="18912">
                  <c:v>4523.364329</c:v>
                </c:pt>
                <c:pt idx="18913">
                  <c:v>4523.6043090000003</c:v>
                </c:pt>
                <c:pt idx="18914">
                  <c:v>4523.8436760000004</c:v>
                </c:pt>
                <c:pt idx="18915">
                  <c:v>4524.0820379999996</c:v>
                </c:pt>
                <c:pt idx="18916">
                  <c:v>4524.3201909999998</c:v>
                </c:pt>
                <c:pt idx="18917">
                  <c:v>4524.5607760000003</c:v>
                </c:pt>
                <c:pt idx="18918">
                  <c:v>4524.7996549999998</c:v>
                </c:pt>
                <c:pt idx="18919">
                  <c:v>4525.0387620000001</c:v>
                </c:pt>
                <c:pt idx="18920">
                  <c:v>4525.2777409999999</c:v>
                </c:pt>
                <c:pt idx="18921">
                  <c:v>4525.516842</c:v>
                </c:pt>
                <c:pt idx="18922">
                  <c:v>4525.7550279999996</c:v>
                </c:pt>
                <c:pt idx="18923">
                  <c:v>4525.9959760000002</c:v>
                </c:pt>
                <c:pt idx="18924">
                  <c:v>4526.2359630000001</c:v>
                </c:pt>
                <c:pt idx="18925">
                  <c:v>4526.4758089999996</c:v>
                </c:pt>
                <c:pt idx="18926">
                  <c:v>4526.7149509999999</c:v>
                </c:pt>
                <c:pt idx="18927">
                  <c:v>4526.954041</c:v>
                </c:pt>
                <c:pt idx="18928">
                  <c:v>4527.1940990000003</c:v>
                </c:pt>
                <c:pt idx="18929">
                  <c:v>4527.4255990000001</c:v>
                </c:pt>
                <c:pt idx="18930">
                  <c:v>4527.6668019999997</c:v>
                </c:pt>
                <c:pt idx="18931">
                  <c:v>4527.9051719999998</c:v>
                </c:pt>
                <c:pt idx="18932">
                  <c:v>4528.1472819999999</c:v>
                </c:pt>
                <c:pt idx="18933">
                  <c:v>4528.3871810000001</c:v>
                </c:pt>
                <c:pt idx="18934">
                  <c:v>4528.6270400000003</c:v>
                </c:pt>
                <c:pt idx="18935">
                  <c:v>4528.8677100000004</c:v>
                </c:pt>
                <c:pt idx="18936">
                  <c:v>4529.09764</c:v>
                </c:pt>
                <c:pt idx="18937">
                  <c:v>4529.3389719999996</c:v>
                </c:pt>
                <c:pt idx="18938">
                  <c:v>4529.5782419999996</c:v>
                </c:pt>
                <c:pt idx="18939">
                  <c:v>4529.8200180000003</c:v>
                </c:pt>
                <c:pt idx="18940">
                  <c:v>4530.0600899999999</c:v>
                </c:pt>
                <c:pt idx="18941">
                  <c:v>4530.3007250000001</c:v>
                </c:pt>
                <c:pt idx="18942">
                  <c:v>4530.5416889999997</c:v>
                </c:pt>
                <c:pt idx="18943">
                  <c:v>4530.7825389999998</c:v>
                </c:pt>
                <c:pt idx="18944">
                  <c:v>4531.0218029999996</c:v>
                </c:pt>
                <c:pt idx="18945">
                  <c:v>4531.2606589999996</c:v>
                </c:pt>
                <c:pt idx="18946">
                  <c:v>4531.4999109999999</c:v>
                </c:pt>
                <c:pt idx="18947">
                  <c:v>4531.7380659999999</c:v>
                </c:pt>
                <c:pt idx="18948">
                  <c:v>4531.9780730000002</c:v>
                </c:pt>
                <c:pt idx="18949">
                  <c:v>4532.2180410000001</c:v>
                </c:pt>
                <c:pt idx="18950">
                  <c:v>4532.4460099999997</c:v>
                </c:pt>
                <c:pt idx="18951">
                  <c:v>4532.685332</c:v>
                </c:pt>
                <c:pt idx="18952">
                  <c:v>4532.9252569999999</c:v>
                </c:pt>
                <c:pt idx="18953">
                  <c:v>4533.1650339999997</c:v>
                </c:pt>
                <c:pt idx="18954">
                  <c:v>4533.4057400000002</c:v>
                </c:pt>
                <c:pt idx="18955">
                  <c:v>4533.6452870000003</c:v>
                </c:pt>
                <c:pt idx="18956">
                  <c:v>4533.8858529999998</c:v>
                </c:pt>
                <c:pt idx="18957">
                  <c:v>4534.1266009999999</c:v>
                </c:pt>
                <c:pt idx="18958">
                  <c:v>4534.3663580000002</c:v>
                </c:pt>
                <c:pt idx="18959">
                  <c:v>4534.6068290000003</c:v>
                </c:pt>
                <c:pt idx="18960">
                  <c:v>4534.8463089999996</c:v>
                </c:pt>
                <c:pt idx="18961">
                  <c:v>4535.0867200000002</c:v>
                </c:pt>
                <c:pt idx="18962">
                  <c:v>4535.3261249999996</c:v>
                </c:pt>
                <c:pt idx="18963">
                  <c:v>4535.5653890000003</c:v>
                </c:pt>
                <c:pt idx="18964">
                  <c:v>4535.8055599999998</c:v>
                </c:pt>
                <c:pt idx="18965">
                  <c:v>4536.0348210000002</c:v>
                </c:pt>
                <c:pt idx="18966">
                  <c:v>4536.2617639999999</c:v>
                </c:pt>
                <c:pt idx="18967">
                  <c:v>4536.5011839999997</c:v>
                </c:pt>
                <c:pt idx="18968">
                  <c:v>4536.7436129999996</c:v>
                </c:pt>
                <c:pt idx="18969">
                  <c:v>4536.9832939999997</c:v>
                </c:pt>
                <c:pt idx="18970">
                  <c:v>4537.2231419999998</c:v>
                </c:pt>
                <c:pt idx="18971">
                  <c:v>4537.4532289999997</c:v>
                </c:pt>
                <c:pt idx="18972">
                  <c:v>4537.6958130000003</c:v>
                </c:pt>
                <c:pt idx="18973">
                  <c:v>4537.936549</c:v>
                </c:pt>
                <c:pt idx="18974">
                  <c:v>4538.1764389999998</c:v>
                </c:pt>
                <c:pt idx="18975">
                  <c:v>4538.4169920000004</c:v>
                </c:pt>
                <c:pt idx="18976">
                  <c:v>4538.6554260000003</c:v>
                </c:pt>
                <c:pt idx="18977">
                  <c:v>4538.8984140000002</c:v>
                </c:pt>
                <c:pt idx="18978">
                  <c:v>4539.1278499999999</c:v>
                </c:pt>
                <c:pt idx="18979">
                  <c:v>4539.371349</c:v>
                </c:pt>
                <c:pt idx="18980">
                  <c:v>4539.6117210000002</c:v>
                </c:pt>
                <c:pt idx="18981">
                  <c:v>4539.8511550000003</c:v>
                </c:pt>
                <c:pt idx="18982">
                  <c:v>4540.0899529999997</c:v>
                </c:pt>
                <c:pt idx="18983">
                  <c:v>4540.3264120000003</c:v>
                </c:pt>
                <c:pt idx="18984">
                  <c:v>4540.5668910000004</c:v>
                </c:pt>
                <c:pt idx="18985">
                  <c:v>4540.8063700000002</c:v>
                </c:pt>
                <c:pt idx="18986">
                  <c:v>4541.0461260000002</c:v>
                </c:pt>
                <c:pt idx="18987">
                  <c:v>4541.2866400000003</c:v>
                </c:pt>
                <c:pt idx="18988">
                  <c:v>4541.526382</c:v>
                </c:pt>
                <c:pt idx="18989">
                  <c:v>4541.7669260000002</c:v>
                </c:pt>
                <c:pt idx="18990">
                  <c:v>4542.0077499999998</c:v>
                </c:pt>
                <c:pt idx="18991">
                  <c:v>4542.2479810000004</c:v>
                </c:pt>
                <c:pt idx="18992">
                  <c:v>4542.4753129999999</c:v>
                </c:pt>
                <c:pt idx="18993">
                  <c:v>4542.7151229999999</c:v>
                </c:pt>
                <c:pt idx="18994">
                  <c:v>4542.9550879999997</c:v>
                </c:pt>
                <c:pt idx="18995">
                  <c:v>4543.1957149999998</c:v>
                </c:pt>
                <c:pt idx="18996">
                  <c:v>4543.4344199999996</c:v>
                </c:pt>
                <c:pt idx="18997">
                  <c:v>4543.6756599999999</c:v>
                </c:pt>
                <c:pt idx="18998">
                  <c:v>4543.9142899999997</c:v>
                </c:pt>
                <c:pt idx="18999">
                  <c:v>4544.1562240000003</c:v>
                </c:pt>
                <c:pt idx="19000">
                  <c:v>4544.3980060000004</c:v>
                </c:pt>
                <c:pt idx="19001">
                  <c:v>4544.6277019999998</c:v>
                </c:pt>
                <c:pt idx="19002">
                  <c:v>4544.8663589999996</c:v>
                </c:pt>
                <c:pt idx="19003">
                  <c:v>4545.1050770000002</c:v>
                </c:pt>
                <c:pt idx="19004">
                  <c:v>4545.344803</c:v>
                </c:pt>
                <c:pt idx="19005">
                  <c:v>4545.583329</c:v>
                </c:pt>
                <c:pt idx="19006">
                  <c:v>4545.8229719999999</c:v>
                </c:pt>
                <c:pt idx="19007">
                  <c:v>4546.061635</c:v>
                </c:pt>
                <c:pt idx="19008">
                  <c:v>4546.3001270000004</c:v>
                </c:pt>
                <c:pt idx="19009">
                  <c:v>4546.5506930000001</c:v>
                </c:pt>
                <c:pt idx="19010">
                  <c:v>4546.7794370000001</c:v>
                </c:pt>
                <c:pt idx="19011">
                  <c:v>4547.0207129999999</c:v>
                </c:pt>
                <c:pt idx="19012">
                  <c:v>4547.2618169999996</c:v>
                </c:pt>
                <c:pt idx="19013">
                  <c:v>4547.5020539999996</c:v>
                </c:pt>
                <c:pt idx="19014">
                  <c:v>4547.7422569999999</c:v>
                </c:pt>
                <c:pt idx="19015">
                  <c:v>4547.9823399999996</c:v>
                </c:pt>
                <c:pt idx="19016">
                  <c:v>4548.2235300000002</c:v>
                </c:pt>
                <c:pt idx="19017">
                  <c:v>4548.4625640000004</c:v>
                </c:pt>
                <c:pt idx="19018">
                  <c:v>4548.7016700000004</c:v>
                </c:pt>
                <c:pt idx="19019">
                  <c:v>4548.9408839999996</c:v>
                </c:pt>
                <c:pt idx="19020">
                  <c:v>4549.1811530000004</c:v>
                </c:pt>
                <c:pt idx="19021">
                  <c:v>4549.4210169999997</c:v>
                </c:pt>
                <c:pt idx="19022">
                  <c:v>4549.6526100000001</c:v>
                </c:pt>
                <c:pt idx="19023">
                  <c:v>4549.8937390000001</c:v>
                </c:pt>
                <c:pt idx="19024">
                  <c:v>4550.1341199999997</c:v>
                </c:pt>
                <c:pt idx="19025">
                  <c:v>4550.3741760000003</c:v>
                </c:pt>
                <c:pt idx="19026">
                  <c:v>4550.6141120000002</c:v>
                </c:pt>
                <c:pt idx="19027">
                  <c:v>4550.8567780000003</c:v>
                </c:pt>
                <c:pt idx="19028">
                  <c:v>4551.0951530000002</c:v>
                </c:pt>
                <c:pt idx="19029">
                  <c:v>4551.3331889999999</c:v>
                </c:pt>
                <c:pt idx="19030">
                  <c:v>4551.5725709999997</c:v>
                </c:pt>
                <c:pt idx="19031">
                  <c:v>4551.8115799999996</c:v>
                </c:pt>
                <c:pt idx="19032">
                  <c:v>4552.0508390000005</c:v>
                </c:pt>
                <c:pt idx="19033">
                  <c:v>4552.2915590000002</c:v>
                </c:pt>
                <c:pt idx="19034">
                  <c:v>4552.5314179999996</c:v>
                </c:pt>
                <c:pt idx="19035">
                  <c:v>4552.7712600000004</c:v>
                </c:pt>
                <c:pt idx="19036">
                  <c:v>4553.0028759999996</c:v>
                </c:pt>
                <c:pt idx="19037">
                  <c:v>4553.2418019999996</c:v>
                </c:pt>
                <c:pt idx="19038">
                  <c:v>4553.4803240000001</c:v>
                </c:pt>
                <c:pt idx="19039">
                  <c:v>4553.7197310000001</c:v>
                </c:pt>
                <c:pt idx="19040">
                  <c:v>4553.9582479999999</c:v>
                </c:pt>
                <c:pt idx="19041">
                  <c:v>4554.2001179999997</c:v>
                </c:pt>
                <c:pt idx="19042">
                  <c:v>4554.438373</c:v>
                </c:pt>
                <c:pt idx="19043">
                  <c:v>4554.6800789999998</c:v>
                </c:pt>
                <c:pt idx="19044">
                  <c:v>4554.920091</c:v>
                </c:pt>
                <c:pt idx="19045">
                  <c:v>4555.1609490000001</c:v>
                </c:pt>
                <c:pt idx="19046">
                  <c:v>4555.4008789999998</c:v>
                </c:pt>
                <c:pt idx="19047">
                  <c:v>4555.6294200000002</c:v>
                </c:pt>
                <c:pt idx="19048">
                  <c:v>4555.8713669999997</c:v>
                </c:pt>
                <c:pt idx="19049">
                  <c:v>4556.1125940000002</c:v>
                </c:pt>
                <c:pt idx="19050">
                  <c:v>4556.3519509999996</c:v>
                </c:pt>
                <c:pt idx="19051">
                  <c:v>4556.5916390000002</c:v>
                </c:pt>
                <c:pt idx="19052">
                  <c:v>4556.8307009999999</c:v>
                </c:pt>
                <c:pt idx="19053">
                  <c:v>4557.0698410000005</c:v>
                </c:pt>
                <c:pt idx="19054">
                  <c:v>4557.3082199999999</c:v>
                </c:pt>
                <c:pt idx="19055">
                  <c:v>4557.5509480000001</c:v>
                </c:pt>
                <c:pt idx="19056">
                  <c:v>4557.7900140000002</c:v>
                </c:pt>
                <c:pt idx="19057">
                  <c:v>4558.0301419999996</c:v>
                </c:pt>
                <c:pt idx="19058">
                  <c:v>4558.2702149999996</c:v>
                </c:pt>
                <c:pt idx="19059">
                  <c:v>4558.4990879999996</c:v>
                </c:pt>
                <c:pt idx="19060">
                  <c:v>4558.7393439999996</c:v>
                </c:pt>
                <c:pt idx="19061">
                  <c:v>4558.9813880000002</c:v>
                </c:pt>
                <c:pt idx="19062">
                  <c:v>4559.2229509999997</c:v>
                </c:pt>
                <c:pt idx="19063">
                  <c:v>4559.4620580000001</c:v>
                </c:pt>
                <c:pt idx="19064">
                  <c:v>4559.7020650000004</c:v>
                </c:pt>
                <c:pt idx="19065">
                  <c:v>4559.9319320000004</c:v>
                </c:pt>
                <c:pt idx="19066">
                  <c:v>4560.1716919999999</c:v>
                </c:pt>
                <c:pt idx="19067">
                  <c:v>4560.4214430000002</c:v>
                </c:pt>
                <c:pt idx="19068">
                  <c:v>4560.6606920000004</c:v>
                </c:pt>
                <c:pt idx="19069">
                  <c:v>4560.8906669999997</c:v>
                </c:pt>
                <c:pt idx="19070">
                  <c:v>4561.1312369999996</c:v>
                </c:pt>
                <c:pt idx="19071">
                  <c:v>4561.3713379999999</c:v>
                </c:pt>
                <c:pt idx="19072">
                  <c:v>4561.6125789999996</c:v>
                </c:pt>
                <c:pt idx="19073">
                  <c:v>4561.8537660000002</c:v>
                </c:pt>
                <c:pt idx="19074">
                  <c:v>4562.094083</c:v>
                </c:pt>
                <c:pt idx="19075">
                  <c:v>4562.3243869999997</c:v>
                </c:pt>
                <c:pt idx="19076">
                  <c:v>4562.5681340000001</c:v>
                </c:pt>
                <c:pt idx="19077">
                  <c:v>4562.8089579999996</c:v>
                </c:pt>
                <c:pt idx="19078">
                  <c:v>4563.0461759999998</c:v>
                </c:pt>
                <c:pt idx="19079">
                  <c:v>4563.2840640000004</c:v>
                </c:pt>
                <c:pt idx="19080">
                  <c:v>4563.5240400000002</c:v>
                </c:pt>
                <c:pt idx="19081">
                  <c:v>4563.7649279999996</c:v>
                </c:pt>
                <c:pt idx="19082">
                  <c:v>4564.0031140000001</c:v>
                </c:pt>
                <c:pt idx="19083">
                  <c:v>4564.2435779999996</c:v>
                </c:pt>
                <c:pt idx="19084">
                  <c:v>4564.4827509999996</c:v>
                </c:pt>
                <c:pt idx="19085">
                  <c:v>4564.7235689999998</c:v>
                </c:pt>
                <c:pt idx="19086">
                  <c:v>4564.9645899999996</c:v>
                </c:pt>
                <c:pt idx="19087">
                  <c:v>4565.2055719999998</c:v>
                </c:pt>
                <c:pt idx="19088">
                  <c:v>4565.4343769999996</c:v>
                </c:pt>
                <c:pt idx="19089">
                  <c:v>4565.6755300000004</c:v>
                </c:pt>
                <c:pt idx="19090">
                  <c:v>4565.9169469999997</c:v>
                </c:pt>
                <c:pt idx="19091">
                  <c:v>4566.1562260000001</c:v>
                </c:pt>
                <c:pt idx="19092">
                  <c:v>4566.3975449999998</c:v>
                </c:pt>
                <c:pt idx="19093">
                  <c:v>4566.6385899999996</c:v>
                </c:pt>
                <c:pt idx="19094">
                  <c:v>4566.8770549999999</c:v>
                </c:pt>
                <c:pt idx="19095">
                  <c:v>4567.119882</c:v>
                </c:pt>
                <c:pt idx="19096">
                  <c:v>4567.358999</c:v>
                </c:pt>
                <c:pt idx="19097">
                  <c:v>4567.5960569999997</c:v>
                </c:pt>
                <c:pt idx="19098">
                  <c:v>4567.8342169999996</c:v>
                </c:pt>
                <c:pt idx="19099">
                  <c:v>4568.0741859999998</c:v>
                </c:pt>
                <c:pt idx="19100">
                  <c:v>4568.3123560000004</c:v>
                </c:pt>
                <c:pt idx="19101">
                  <c:v>4568.5504229999997</c:v>
                </c:pt>
                <c:pt idx="19102">
                  <c:v>4568.7884009999998</c:v>
                </c:pt>
                <c:pt idx="19103">
                  <c:v>4569.0300090000001</c:v>
                </c:pt>
                <c:pt idx="19104">
                  <c:v>4569.2595689999998</c:v>
                </c:pt>
                <c:pt idx="19105">
                  <c:v>4569.5006640000001</c:v>
                </c:pt>
                <c:pt idx="19106">
                  <c:v>4569.7417390000001</c:v>
                </c:pt>
                <c:pt idx="19107">
                  <c:v>4569.9828690000004</c:v>
                </c:pt>
                <c:pt idx="19108">
                  <c:v>4570.2230920000002</c:v>
                </c:pt>
                <c:pt idx="19109">
                  <c:v>4570.4630450000004</c:v>
                </c:pt>
                <c:pt idx="19110">
                  <c:v>4570.7039409999998</c:v>
                </c:pt>
                <c:pt idx="19111">
                  <c:v>4570.9435590000003</c:v>
                </c:pt>
                <c:pt idx="19112">
                  <c:v>4571.1845890000004</c:v>
                </c:pt>
                <c:pt idx="19113">
                  <c:v>4571.4138540000004</c:v>
                </c:pt>
                <c:pt idx="19114">
                  <c:v>4571.6540960000002</c:v>
                </c:pt>
                <c:pt idx="19115">
                  <c:v>4571.896632</c:v>
                </c:pt>
                <c:pt idx="19116">
                  <c:v>4572.1377670000002</c:v>
                </c:pt>
                <c:pt idx="19117">
                  <c:v>4572.3787679999996</c:v>
                </c:pt>
                <c:pt idx="19118">
                  <c:v>4572.6198169999998</c:v>
                </c:pt>
                <c:pt idx="19119">
                  <c:v>4572.8606170000003</c:v>
                </c:pt>
                <c:pt idx="19120">
                  <c:v>4573.1004089999997</c:v>
                </c:pt>
                <c:pt idx="19121">
                  <c:v>4573.3304289999996</c:v>
                </c:pt>
                <c:pt idx="19122">
                  <c:v>4573.5702890000002</c:v>
                </c:pt>
                <c:pt idx="19123">
                  <c:v>4573.8128159999997</c:v>
                </c:pt>
                <c:pt idx="19124">
                  <c:v>4574.0538909999996</c:v>
                </c:pt>
                <c:pt idx="19125">
                  <c:v>4574.2933949999997</c:v>
                </c:pt>
                <c:pt idx="19126">
                  <c:v>4574.5312439999998</c:v>
                </c:pt>
                <c:pt idx="19127">
                  <c:v>4574.7736539999996</c:v>
                </c:pt>
                <c:pt idx="19128">
                  <c:v>4575.0127030000003</c:v>
                </c:pt>
                <c:pt idx="19129">
                  <c:v>4575.2500849999997</c:v>
                </c:pt>
                <c:pt idx="19130">
                  <c:v>4575.4905500000004</c:v>
                </c:pt>
                <c:pt idx="19131">
                  <c:v>4575.7283360000001</c:v>
                </c:pt>
                <c:pt idx="19132">
                  <c:v>4575.9663849999997</c:v>
                </c:pt>
                <c:pt idx="19133">
                  <c:v>4576.2043089999997</c:v>
                </c:pt>
                <c:pt idx="19134">
                  <c:v>4576.4467379999996</c:v>
                </c:pt>
                <c:pt idx="19135">
                  <c:v>4576.6857479999999</c:v>
                </c:pt>
                <c:pt idx="19136">
                  <c:v>4576.9249060000002</c:v>
                </c:pt>
                <c:pt idx="19137">
                  <c:v>4577.163963</c:v>
                </c:pt>
                <c:pt idx="19138">
                  <c:v>4577.403738</c:v>
                </c:pt>
                <c:pt idx="19139">
                  <c:v>4577.6425259999996</c:v>
                </c:pt>
                <c:pt idx="19140">
                  <c:v>4577.8824219999997</c:v>
                </c:pt>
                <c:pt idx="19141">
                  <c:v>4578.122222</c:v>
                </c:pt>
                <c:pt idx="19142">
                  <c:v>4578.3620010000004</c:v>
                </c:pt>
                <c:pt idx="19143">
                  <c:v>4578.6025810000001</c:v>
                </c:pt>
                <c:pt idx="19144">
                  <c:v>4578.8403250000001</c:v>
                </c:pt>
                <c:pt idx="19145">
                  <c:v>4579.0703720000001</c:v>
                </c:pt>
                <c:pt idx="19146">
                  <c:v>4579.3206959999998</c:v>
                </c:pt>
                <c:pt idx="19147">
                  <c:v>4579.5583500000002</c:v>
                </c:pt>
                <c:pt idx="19148">
                  <c:v>4579.7962399999997</c:v>
                </c:pt>
                <c:pt idx="19149">
                  <c:v>4580.0264280000001</c:v>
                </c:pt>
                <c:pt idx="19150">
                  <c:v>4580.2766009999996</c:v>
                </c:pt>
                <c:pt idx="19151">
                  <c:v>4580.5143690000004</c:v>
                </c:pt>
                <c:pt idx="19152">
                  <c:v>4580.7521690000003</c:v>
                </c:pt>
                <c:pt idx="19153">
                  <c:v>4580.982352</c:v>
                </c:pt>
                <c:pt idx="19154">
                  <c:v>4581.232806</c:v>
                </c:pt>
                <c:pt idx="19155">
                  <c:v>4581.4715610000003</c:v>
                </c:pt>
                <c:pt idx="19156">
                  <c:v>4581.7111130000003</c:v>
                </c:pt>
                <c:pt idx="19157">
                  <c:v>4581.941245</c:v>
                </c:pt>
                <c:pt idx="19158">
                  <c:v>4582.1813089999996</c:v>
                </c:pt>
                <c:pt idx="19159">
                  <c:v>4582.4244060000001</c:v>
                </c:pt>
                <c:pt idx="19160">
                  <c:v>4582.6564040000003</c:v>
                </c:pt>
                <c:pt idx="19161">
                  <c:v>4582.896342</c:v>
                </c:pt>
                <c:pt idx="19162">
                  <c:v>4583.1382659999999</c:v>
                </c:pt>
                <c:pt idx="19163">
                  <c:v>4583.3808920000001</c:v>
                </c:pt>
                <c:pt idx="19164">
                  <c:v>4583.6219330000004</c:v>
                </c:pt>
                <c:pt idx="19165">
                  <c:v>4583.8627660000002</c:v>
                </c:pt>
                <c:pt idx="19166">
                  <c:v>4584.0925939999997</c:v>
                </c:pt>
                <c:pt idx="19167">
                  <c:v>4584.333603</c:v>
                </c:pt>
                <c:pt idx="19168">
                  <c:v>4584.5748800000001</c:v>
                </c:pt>
                <c:pt idx="19169">
                  <c:v>4584.815885</c:v>
                </c:pt>
                <c:pt idx="19170">
                  <c:v>4585.0560610000002</c:v>
                </c:pt>
                <c:pt idx="19171">
                  <c:v>4585.298691</c:v>
                </c:pt>
                <c:pt idx="19172">
                  <c:v>4585.539589</c:v>
                </c:pt>
                <c:pt idx="19173">
                  <c:v>4585.7682519999998</c:v>
                </c:pt>
                <c:pt idx="19174">
                  <c:v>4586.0096679999997</c:v>
                </c:pt>
                <c:pt idx="19175">
                  <c:v>4586.2494070000002</c:v>
                </c:pt>
                <c:pt idx="19176">
                  <c:v>4586.4911149999998</c:v>
                </c:pt>
                <c:pt idx="19177">
                  <c:v>4586.7318880000003</c:v>
                </c:pt>
                <c:pt idx="19178">
                  <c:v>4586.972933</c:v>
                </c:pt>
                <c:pt idx="19179">
                  <c:v>4587.2138859999995</c:v>
                </c:pt>
                <c:pt idx="19180">
                  <c:v>4587.4547860000002</c:v>
                </c:pt>
                <c:pt idx="19181">
                  <c:v>4587.6834040000003</c:v>
                </c:pt>
                <c:pt idx="19182">
                  <c:v>4587.9247439999999</c:v>
                </c:pt>
                <c:pt idx="19183">
                  <c:v>4588.1659879999997</c:v>
                </c:pt>
                <c:pt idx="19184">
                  <c:v>4588.4033090000003</c:v>
                </c:pt>
                <c:pt idx="19185">
                  <c:v>4588.6425600000002</c:v>
                </c:pt>
                <c:pt idx="19186">
                  <c:v>4588.8818410000003</c:v>
                </c:pt>
                <c:pt idx="19187">
                  <c:v>4589.1229430000003</c:v>
                </c:pt>
                <c:pt idx="19188">
                  <c:v>4589.3601200000003</c:v>
                </c:pt>
                <c:pt idx="19189">
                  <c:v>4589.6000610000001</c:v>
                </c:pt>
                <c:pt idx="19190">
                  <c:v>4589.838436</c:v>
                </c:pt>
                <c:pt idx="19191">
                  <c:v>4590.0777209999997</c:v>
                </c:pt>
                <c:pt idx="19192">
                  <c:v>4590.3187250000001</c:v>
                </c:pt>
                <c:pt idx="19193">
                  <c:v>4590.5578880000003</c:v>
                </c:pt>
                <c:pt idx="19194">
                  <c:v>4590.7962610000004</c:v>
                </c:pt>
                <c:pt idx="19195">
                  <c:v>4591.0356689999999</c:v>
                </c:pt>
                <c:pt idx="19196">
                  <c:v>4591.2748730000003</c:v>
                </c:pt>
                <c:pt idx="19197">
                  <c:v>4591.5130680000002</c:v>
                </c:pt>
                <c:pt idx="19198">
                  <c:v>4591.7525949999999</c:v>
                </c:pt>
                <c:pt idx="19199">
                  <c:v>4591.9938920000004</c:v>
                </c:pt>
                <c:pt idx="19200">
                  <c:v>4592.2341530000003</c:v>
                </c:pt>
                <c:pt idx="19201">
                  <c:v>4592.4769740000002</c:v>
                </c:pt>
                <c:pt idx="19202">
                  <c:v>4592.7160789999998</c:v>
                </c:pt>
                <c:pt idx="19203">
                  <c:v>4592.9478349999999</c:v>
                </c:pt>
                <c:pt idx="19204">
                  <c:v>4593.1883500000004</c:v>
                </c:pt>
                <c:pt idx="19205">
                  <c:v>4593.4301530000002</c:v>
                </c:pt>
                <c:pt idx="19206">
                  <c:v>4593.6701739999999</c:v>
                </c:pt>
                <c:pt idx="19207">
                  <c:v>4593.9102140000005</c:v>
                </c:pt>
                <c:pt idx="19208">
                  <c:v>4594.1484469999996</c:v>
                </c:pt>
                <c:pt idx="19209">
                  <c:v>4594.3882249999997</c:v>
                </c:pt>
                <c:pt idx="19210">
                  <c:v>4594.6197739999998</c:v>
                </c:pt>
                <c:pt idx="19211">
                  <c:v>4594.8609239999996</c:v>
                </c:pt>
                <c:pt idx="19212">
                  <c:v>4595.0993619999999</c:v>
                </c:pt>
                <c:pt idx="19213">
                  <c:v>4595.3412680000001</c:v>
                </c:pt>
                <c:pt idx="19214">
                  <c:v>4595.580688</c:v>
                </c:pt>
                <c:pt idx="19215">
                  <c:v>4595.8199290000002</c:v>
                </c:pt>
                <c:pt idx="19216">
                  <c:v>4596.0583280000001</c:v>
                </c:pt>
                <c:pt idx="19217">
                  <c:v>4596.2962420000003</c:v>
                </c:pt>
                <c:pt idx="19218">
                  <c:v>4596.5361270000003</c:v>
                </c:pt>
                <c:pt idx="19219">
                  <c:v>4596.7788920000003</c:v>
                </c:pt>
                <c:pt idx="19220">
                  <c:v>4597.017194</c:v>
                </c:pt>
                <c:pt idx="19221">
                  <c:v>4597.2596439999998</c:v>
                </c:pt>
                <c:pt idx="19222">
                  <c:v>4597.498689</c:v>
                </c:pt>
                <c:pt idx="19223">
                  <c:v>4597.7377479999996</c:v>
                </c:pt>
                <c:pt idx="19224">
                  <c:v>4597.9760370000004</c:v>
                </c:pt>
                <c:pt idx="19225">
                  <c:v>4598.2160599999997</c:v>
                </c:pt>
                <c:pt idx="19226">
                  <c:v>4598.4623659999997</c:v>
                </c:pt>
                <c:pt idx="19227">
                  <c:v>4598.7042099999999</c:v>
                </c:pt>
                <c:pt idx="19228">
                  <c:v>4598.9462460000004</c:v>
                </c:pt>
                <c:pt idx="19229">
                  <c:v>4599.1882109999997</c:v>
                </c:pt>
                <c:pt idx="19230">
                  <c:v>4599.4172500000004</c:v>
                </c:pt>
                <c:pt idx="19231">
                  <c:v>4599.6585359999999</c:v>
                </c:pt>
                <c:pt idx="19232">
                  <c:v>4599.8999709999998</c:v>
                </c:pt>
                <c:pt idx="19233">
                  <c:v>4600.1390819999997</c:v>
                </c:pt>
                <c:pt idx="19234">
                  <c:v>4600.3791529999999</c:v>
                </c:pt>
                <c:pt idx="19235">
                  <c:v>4600.6172820000002</c:v>
                </c:pt>
                <c:pt idx="19236">
                  <c:v>4600.8566069999997</c:v>
                </c:pt>
                <c:pt idx="19237">
                  <c:v>4601.0959089999997</c:v>
                </c:pt>
                <c:pt idx="19238">
                  <c:v>4601.3343629999999</c:v>
                </c:pt>
                <c:pt idx="19239">
                  <c:v>4601.5737900000004</c:v>
                </c:pt>
                <c:pt idx="19240">
                  <c:v>4601.8121250000004</c:v>
                </c:pt>
                <c:pt idx="19241">
                  <c:v>4602.0541839999996</c:v>
                </c:pt>
                <c:pt idx="19242">
                  <c:v>4602.2942130000001</c:v>
                </c:pt>
                <c:pt idx="19243">
                  <c:v>4602.5257609999999</c:v>
                </c:pt>
                <c:pt idx="19244">
                  <c:v>4602.7661710000002</c:v>
                </c:pt>
                <c:pt idx="19245">
                  <c:v>4603.0075580000002</c:v>
                </c:pt>
                <c:pt idx="19246">
                  <c:v>4603.2487110000002</c:v>
                </c:pt>
                <c:pt idx="19247">
                  <c:v>4603.4898649999996</c:v>
                </c:pt>
                <c:pt idx="19248">
                  <c:v>4603.7300809999997</c:v>
                </c:pt>
                <c:pt idx="19249">
                  <c:v>4603.9703550000004</c:v>
                </c:pt>
                <c:pt idx="19250">
                  <c:v>4604.2099790000002</c:v>
                </c:pt>
                <c:pt idx="19251">
                  <c:v>4604.4497460000002</c:v>
                </c:pt>
                <c:pt idx="19252">
                  <c:v>4604.68876</c:v>
                </c:pt>
                <c:pt idx="19253">
                  <c:v>4604.9278260000001</c:v>
                </c:pt>
                <c:pt idx="19254">
                  <c:v>4605.1661869999998</c:v>
                </c:pt>
                <c:pt idx="19255">
                  <c:v>4605.4041870000001</c:v>
                </c:pt>
                <c:pt idx="19256">
                  <c:v>4605.6420150000004</c:v>
                </c:pt>
                <c:pt idx="19257">
                  <c:v>4605.8827430000001</c:v>
                </c:pt>
                <c:pt idx="19258">
                  <c:v>4606.1210549999996</c:v>
                </c:pt>
                <c:pt idx="19259">
                  <c:v>4606.3618909999996</c:v>
                </c:pt>
                <c:pt idx="19260">
                  <c:v>4606.6001120000001</c:v>
                </c:pt>
                <c:pt idx="19261">
                  <c:v>4606.8428839999997</c:v>
                </c:pt>
                <c:pt idx="19262">
                  <c:v>4607.0811869999998</c:v>
                </c:pt>
                <c:pt idx="19263">
                  <c:v>4607.311326</c:v>
                </c:pt>
                <c:pt idx="19264">
                  <c:v>4607.5539920000001</c:v>
                </c:pt>
                <c:pt idx="19265">
                  <c:v>4607.7938279999998</c:v>
                </c:pt>
                <c:pt idx="19266">
                  <c:v>4608.0321899999999</c:v>
                </c:pt>
                <c:pt idx="19267">
                  <c:v>4608.2745619999996</c:v>
                </c:pt>
                <c:pt idx="19268">
                  <c:v>4608.5144399999999</c:v>
                </c:pt>
                <c:pt idx="19269">
                  <c:v>4608.7540220000001</c:v>
                </c:pt>
                <c:pt idx="19270">
                  <c:v>4608.984391</c:v>
                </c:pt>
                <c:pt idx="19271">
                  <c:v>4609.2263229999999</c:v>
                </c:pt>
                <c:pt idx="19272">
                  <c:v>4609.466445</c:v>
                </c:pt>
                <c:pt idx="19273">
                  <c:v>4609.7063070000004</c:v>
                </c:pt>
                <c:pt idx="19274">
                  <c:v>4609.9455690000004</c:v>
                </c:pt>
                <c:pt idx="19275">
                  <c:v>4610.184714</c:v>
                </c:pt>
                <c:pt idx="19276">
                  <c:v>4610.4230909999997</c:v>
                </c:pt>
                <c:pt idx="19277">
                  <c:v>4610.6612889999997</c:v>
                </c:pt>
                <c:pt idx="19278">
                  <c:v>4610.9006499999996</c:v>
                </c:pt>
                <c:pt idx="19279">
                  <c:v>4611.1398769999996</c:v>
                </c:pt>
                <c:pt idx="19280">
                  <c:v>4611.3781820000004</c:v>
                </c:pt>
                <c:pt idx="19281">
                  <c:v>4611.6181980000001</c:v>
                </c:pt>
                <c:pt idx="19282">
                  <c:v>4611.8582859999997</c:v>
                </c:pt>
                <c:pt idx="19283">
                  <c:v>4612.1000880000001</c:v>
                </c:pt>
                <c:pt idx="19284">
                  <c:v>4612.3401039999999</c:v>
                </c:pt>
                <c:pt idx="19285">
                  <c:v>4612.5704239999995</c:v>
                </c:pt>
                <c:pt idx="19286">
                  <c:v>4612.8122910000002</c:v>
                </c:pt>
                <c:pt idx="19287">
                  <c:v>4613.0516049999997</c:v>
                </c:pt>
                <c:pt idx="19288">
                  <c:v>4613.2906830000002</c:v>
                </c:pt>
                <c:pt idx="19289">
                  <c:v>4613.5315790000004</c:v>
                </c:pt>
                <c:pt idx="19290">
                  <c:v>4613.7726620000003</c:v>
                </c:pt>
                <c:pt idx="19291">
                  <c:v>4614.0138420000003</c:v>
                </c:pt>
                <c:pt idx="19292">
                  <c:v>4614.2548360000001</c:v>
                </c:pt>
                <c:pt idx="19293">
                  <c:v>4614.4958200000001</c:v>
                </c:pt>
                <c:pt idx="19294">
                  <c:v>4614.7341720000004</c:v>
                </c:pt>
                <c:pt idx="19295">
                  <c:v>4614.9723080000003</c:v>
                </c:pt>
                <c:pt idx="19296">
                  <c:v>4615.2116589999996</c:v>
                </c:pt>
                <c:pt idx="19297">
                  <c:v>4615.4509509999998</c:v>
                </c:pt>
                <c:pt idx="19298">
                  <c:v>4615.6883669999997</c:v>
                </c:pt>
                <c:pt idx="19299">
                  <c:v>4615.9277240000001</c:v>
                </c:pt>
                <c:pt idx="19300">
                  <c:v>4616.1661400000003</c:v>
                </c:pt>
                <c:pt idx="19301">
                  <c:v>4616.4061709999996</c:v>
                </c:pt>
                <c:pt idx="19302">
                  <c:v>4616.6462970000002</c:v>
                </c:pt>
                <c:pt idx="19303">
                  <c:v>4616.8796179999999</c:v>
                </c:pt>
                <c:pt idx="19304">
                  <c:v>4617.1182179999996</c:v>
                </c:pt>
                <c:pt idx="19305">
                  <c:v>4617.3584149999997</c:v>
                </c:pt>
                <c:pt idx="19306">
                  <c:v>4617.5997239999997</c:v>
                </c:pt>
                <c:pt idx="19307">
                  <c:v>4617.8408479999998</c:v>
                </c:pt>
                <c:pt idx="19308">
                  <c:v>4618.0793679999997</c:v>
                </c:pt>
                <c:pt idx="19309">
                  <c:v>4618.3186519999999</c:v>
                </c:pt>
                <c:pt idx="19310">
                  <c:v>4618.5570619999999</c:v>
                </c:pt>
                <c:pt idx="19311">
                  <c:v>4618.7970590000004</c:v>
                </c:pt>
                <c:pt idx="19312">
                  <c:v>4619.0371960000002</c:v>
                </c:pt>
                <c:pt idx="19313">
                  <c:v>4619.2752469999996</c:v>
                </c:pt>
                <c:pt idx="19314">
                  <c:v>4619.5132569999996</c:v>
                </c:pt>
                <c:pt idx="19315">
                  <c:v>4619.7511720000002</c:v>
                </c:pt>
                <c:pt idx="19316">
                  <c:v>4619.9892909999999</c:v>
                </c:pt>
                <c:pt idx="19317">
                  <c:v>4620.2319550000002</c:v>
                </c:pt>
                <c:pt idx="19318">
                  <c:v>4620.4717769999997</c:v>
                </c:pt>
                <c:pt idx="19319">
                  <c:v>4620.7107450000003</c:v>
                </c:pt>
                <c:pt idx="19320">
                  <c:v>4620.9499850000002</c:v>
                </c:pt>
                <c:pt idx="19321">
                  <c:v>4621.1897550000003</c:v>
                </c:pt>
                <c:pt idx="19322">
                  <c:v>4621.4182639999999</c:v>
                </c:pt>
                <c:pt idx="19323">
                  <c:v>4621.6629039999998</c:v>
                </c:pt>
                <c:pt idx="19324">
                  <c:v>4621.9032260000004</c:v>
                </c:pt>
                <c:pt idx="19325">
                  <c:v>4622.1459679999998</c:v>
                </c:pt>
                <c:pt idx="19326">
                  <c:v>4622.385902</c:v>
                </c:pt>
                <c:pt idx="19327">
                  <c:v>4622.6144080000004</c:v>
                </c:pt>
                <c:pt idx="19328">
                  <c:v>4622.8564420000002</c:v>
                </c:pt>
                <c:pt idx="19329">
                  <c:v>4623.0977220000004</c:v>
                </c:pt>
                <c:pt idx="19330">
                  <c:v>4623.338737</c:v>
                </c:pt>
                <c:pt idx="19331">
                  <c:v>4623.5795680000001</c:v>
                </c:pt>
                <c:pt idx="19332">
                  <c:v>4623.8206369999998</c:v>
                </c:pt>
                <c:pt idx="19333">
                  <c:v>4624.0599650000004</c:v>
                </c:pt>
                <c:pt idx="19334">
                  <c:v>4624.2998189999998</c:v>
                </c:pt>
                <c:pt idx="19335">
                  <c:v>4624.5389340000002</c:v>
                </c:pt>
                <c:pt idx="19336">
                  <c:v>4624.7790429999995</c:v>
                </c:pt>
                <c:pt idx="19337">
                  <c:v>4625.0087899999999</c:v>
                </c:pt>
                <c:pt idx="19338">
                  <c:v>4625.258253</c:v>
                </c:pt>
                <c:pt idx="19339">
                  <c:v>4625.4878920000001</c:v>
                </c:pt>
                <c:pt idx="19340">
                  <c:v>4625.7281309999998</c:v>
                </c:pt>
                <c:pt idx="19341">
                  <c:v>4625.9700849999999</c:v>
                </c:pt>
                <c:pt idx="19342">
                  <c:v>4626.2084150000001</c:v>
                </c:pt>
                <c:pt idx="19343">
                  <c:v>4626.4484089999996</c:v>
                </c:pt>
                <c:pt idx="19344">
                  <c:v>4626.6877960000002</c:v>
                </c:pt>
                <c:pt idx="19345">
                  <c:v>4626.9262490000001</c:v>
                </c:pt>
                <c:pt idx="19346">
                  <c:v>4627.1658440000001</c:v>
                </c:pt>
                <c:pt idx="19347">
                  <c:v>4627.4040949999999</c:v>
                </c:pt>
                <c:pt idx="19348">
                  <c:v>4627.64239</c:v>
                </c:pt>
                <c:pt idx="19349">
                  <c:v>4627.88166</c:v>
                </c:pt>
                <c:pt idx="19350">
                  <c:v>4628.1201250000004</c:v>
                </c:pt>
                <c:pt idx="19351">
                  <c:v>4628.3583669999998</c:v>
                </c:pt>
                <c:pt idx="19352">
                  <c:v>4628.5978219999997</c:v>
                </c:pt>
                <c:pt idx="19353">
                  <c:v>4628.8362589999997</c:v>
                </c:pt>
                <c:pt idx="19354">
                  <c:v>4629.0759340000004</c:v>
                </c:pt>
                <c:pt idx="19355">
                  <c:v>4629.3142189999999</c:v>
                </c:pt>
                <c:pt idx="19356">
                  <c:v>4629.5537469999999</c:v>
                </c:pt>
                <c:pt idx="19357">
                  <c:v>4629.7920839999997</c:v>
                </c:pt>
                <c:pt idx="19358">
                  <c:v>4630.0341570000001</c:v>
                </c:pt>
                <c:pt idx="19359">
                  <c:v>4630.276809</c:v>
                </c:pt>
                <c:pt idx="19360">
                  <c:v>4630.5151100000003</c:v>
                </c:pt>
                <c:pt idx="19361">
                  <c:v>4630.7569649999996</c:v>
                </c:pt>
                <c:pt idx="19362">
                  <c:v>4630.986191</c:v>
                </c:pt>
                <c:pt idx="19363">
                  <c:v>4631.2288980000003</c:v>
                </c:pt>
                <c:pt idx="19364">
                  <c:v>4631.4715329999999</c:v>
                </c:pt>
                <c:pt idx="19365">
                  <c:v>4631.7111059999997</c:v>
                </c:pt>
                <c:pt idx="19366">
                  <c:v>4631.9536740000003</c:v>
                </c:pt>
                <c:pt idx="19367">
                  <c:v>4632.1914020000004</c:v>
                </c:pt>
                <c:pt idx="19368">
                  <c:v>4632.4318929999999</c:v>
                </c:pt>
                <c:pt idx="19369">
                  <c:v>4632.6705609999999</c:v>
                </c:pt>
                <c:pt idx="19370">
                  <c:v>4632.9095440000001</c:v>
                </c:pt>
                <c:pt idx="19371">
                  <c:v>4633.1472439999998</c:v>
                </c:pt>
                <c:pt idx="19372">
                  <c:v>4633.3876790000004</c:v>
                </c:pt>
                <c:pt idx="19373">
                  <c:v>4633.625172</c:v>
                </c:pt>
                <c:pt idx="19374">
                  <c:v>4633.8656650000003</c:v>
                </c:pt>
                <c:pt idx="19375">
                  <c:v>4634.1045340000001</c:v>
                </c:pt>
                <c:pt idx="19376">
                  <c:v>4634.3423380000004</c:v>
                </c:pt>
                <c:pt idx="19377">
                  <c:v>4634.5800360000003</c:v>
                </c:pt>
                <c:pt idx="19378">
                  <c:v>4634.8180519999996</c:v>
                </c:pt>
                <c:pt idx="19379">
                  <c:v>4635.056998</c:v>
                </c:pt>
                <c:pt idx="19380">
                  <c:v>4635.2947789999998</c:v>
                </c:pt>
                <c:pt idx="19381">
                  <c:v>4635.534447</c:v>
                </c:pt>
                <c:pt idx="19382">
                  <c:v>4635.7741720000004</c:v>
                </c:pt>
                <c:pt idx="19383">
                  <c:v>4636.0148660000004</c:v>
                </c:pt>
                <c:pt idx="19384">
                  <c:v>4636.2536140000002</c:v>
                </c:pt>
                <c:pt idx="19385">
                  <c:v>4636.4912750000003</c:v>
                </c:pt>
                <c:pt idx="19386">
                  <c:v>4636.7318859999996</c:v>
                </c:pt>
                <c:pt idx="19387">
                  <c:v>4636.9714039999999</c:v>
                </c:pt>
                <c:pt idx="19388">
                  <c:v>4637.2111880000002</c:v>
                </c:pt>
                <c:pt idx="19389">
                  <c:v>4637.4517070000002</c:v>
                </c:pt>
                <c:pt idx="19390">
                  <c:v>4637.6893730000002</c:v>
                </c:pt>
                <c:pt idx="19391">
                  <c:v>4637.9290730000002</c:v>
                </c:pt>
                <c:pt idx="19392">
                  <c:v>4638.1690470000003</c:v>
                </c:pt>
                <c:pt idx="19393">
                  <c:v>4638.4096749999999</c:v>
                </c:pt>
                <c:pt idx="19394">
                  <c:v>4638.6485720000001</c:v>
                </c:pt>
                <c:pt idx="19395">
                  <c:v>4638.8862449999997</c:v>
                </c:pt>
                <c:pt idx="19396">
                  <c:v>4639.1241419999997</c:v>
                </c:pt>
                <c:pt idx="19397">
                  <c:v>4639.3647380000002</c:v>
                </c:pt>
                <c:pt idx="19398">
                  <c:v>4639.6036839999997</c:v>
                </c:pt>
                <c:pt idx="19399">
                  <c:v>4639.8412760000001</c:v>
                </c:pt>
                <c:pt idx="19400">
                  <c:v>4640.0819849999998</c:v>
                </c:pt>
                <c:pt idx="19401">
                  <c:v>4640.321559</c:v>
                </c:pt>
                <c:pt idx="19402">
                  <c:v>4640.5593589999999</c:v>
                </c:pt>
                <c:pt idx="19403">
                  <c:v>4640.799806</c:v>
                </c:pt>
                <c:pt idx="19404">
                  <c:v>4641.0387270000001</c:v>
                </c:pt>
                <c:pt idx="19405">
                  <c:v>4641.278131</c:v>
                </c:pt>
                <c:pt idx="19406">
                  <c:v>4641.5185929999998</c:v>
                </c:pt>
                <c:pt idx="19407">
                  <c:v>4641.7580669999998</c:v>
                </c:pt>
                <c:pt idx="19408">
                  <c:v>4641.9987209999999</c:v>
                </c:pt>
                <c:pt idx="19409">
                  <c:v>4642.2363089999999</c:v>
                </c:pt>
                <c:pt idx="19410">
                  <c:v>4642.4740449999999</c:v>
                </c:pt>
                <c:pt idx="19411">
                  <c:v>4642.7133599999997</c:v>
                </c:pt>
                <c:pt idx="19412">
                  <c:v>4642.953047</c:v>
                </c:pt>
                <c:pt idx="19413">
                  <c:v>4643.1918889999997</c:v>
                </c:pt>
                <c:pt idx="19414">
                  <c:v>4643.4309000000003</c:v>
                </c:pt>
                <c:pt idx="19415">
                  <c:v>4643.6715569999997</c:v>
                </c:pt>
                <c:pt idx="19416">
                  <c:v>4643.9113090000001</c:v>
                </c:pt>
                <c:pt idx="19417">
                  <c:v>4644.1519250000001</c:v>
                </c:pt>
                <c:pt idx="19418">
                  <c:v>4644.3913869999997</c:v>
                </c:pt>
                <c:pt idx="19419">
                  <c:v>4644.6318060000003</c:v>
                </c:pt>
                <c:pt idx="19420">
                  <c:v>4644.8713349999998</c:v>
                </c:pt>
                <c:pt idx="19421">
                  <c:v>4645.1117469999999</c:v>
                </c:pt>
                <c:pt idx="19422">
                  <c:v>4645.3408760000002</c:v>
                </c:pt>
                <c:pt idx="19423">
                  <c:v>4645.5802970000004</c:v>
                </c:pt>
                <c:pt idx="19424">
                  <c:v>4645.8209260000003</c:v>
                </c:pt>
                <c:pt idx="19425">
                  <c:v>4646.0615420000004</c:v>
                </c:pt>
                <c:pt idx="19426">
                  <c:v>4646.3010389999999</c:v>
                </c:pt>
                <c:pt idx="19427">
                  <c:v>4646.5403230000002</c:v>
                </c:pt>
                <c:pt idx="19428">
                  <c:v>4646.7826880000002</c:v>
                </c:pt>
                <c:pt idx="19429">
                  <c:v>4647.0216259999997</c:v>
                </c:pt>
                <c:pt idx="19430">
                  <c:v>4647.2605919999996</c:v>
                </c:pt>
                <c:pt idx="19431">
                  <c:v>4647.4983970000003</c:v>
                </c:pt>
                <c:pt idx="19432">
                  <c:v>4647.7382420000004</c:v>
                </c:pt>
                <c:pt idx="19433">
                  <c:v>4647.9780220000002</c:v>
                </c:pt>
                <c:pt idx="19434">
                  <c:v>4648.2186579999998</c:v>
                </c:pt>
                <c:pt idx="19435">
                  <c:v>4648.4589990000004</c:v>
                </c:pt>
                <c:pt idx="19436">
                  <c:v>4648.6970069999998</c:v>
                </c:pt>
                <c:pt idx="19437">
                  <c:v>4648.9371490000003</c:v>
                </c:pt>
                <c:pt idx="19438">
                  <c:v>4649.17857</c:v>
                </c:pt>
                <c:pt idx="19439">
                  <c:v>4649.4179059999997</c:v>
                </c:pt>
                <c:pt idx="19440">
                  <c:v>4649.6562130000002</c:v>
                </c:pt>
                <c:pt idx="19441">
                  <c:v>4649.8956500000004</c:v>
                </c:pt>
                <c:pt idx="19442">
                  <c:v>4650.1342459999996</c:v>
                </c:pt>
                <c:pt idx="19443">
                  <c:v>4650.3736390000004</c:v>
                </c:pt>
                <c:pt idx="19444">
                  <c:v>4650.6148089999997</c:v>
                </c:pt>
                <c:pt idx="19445">
                  <c:v>4650.8446549999999</c:v>
                </c:pt>
                <c:pt idx="19446">
                  <c:v>4651.0852770000001</c:v>
                </c:pt>
                <c:pt idx="19447">
                  <c:v>4651.3253629999999</c:v>
                </c:pt>
                <c:pt idx="19448">
                  <c:v>4651.5666950000004</c:v>
                </c:pt>
                <c:pt idx="19449">
                  <c:v>4651.8057950000002</c:v>
                </c:pt>
                <c:pt idx="19450">
                  <c:v>4652.0441410000003</c:v>
                </c:pt>
                <c:pt idx="19451">
                  <c:v>4652.2849640000004</c:v>
                </c:pt>
                <c:pt idx="19452">
                  <c:v>4652.522309</c:v>
                </c:pt>
                <c:pt idx="19453">
                  <c:v>4652.760421</c:v>
                </c:pt>
                <c:pt idx="19454">
                  <c:v>4653.001773</c:v>
                </c:pt>
                <c:pt idx="19455">
                  <c:v>4653.2425789999998</c:v>
                </c:pt>
                <c:pt idx="19456">
                  <c:v>4653.4835949999997</c:v>
                </c:pt>
                <c:pt idx="19457">
                  <c:v>4653.7233420000002</c:v>
                </c:pt>
                <c:pt idx="19458">
                  <c:v>4653.9632439999996</c:v>
                </c:pt>
                <c:pt idx="19459">
                  <c:v>4654.192951</c:v>
                </c:pt>
                <c:pt idx="19460">
                  <c:v>4654.4320809999999</c:v>
                </c:pt>
                <c:pt idx="19461">
                  <c:v>4654.6722040000004</c:v>
                </c:pt>
                <c:pt idx="19462">
                  <c:v>4654.9119339999997</c:v>
                </c:pt>
                <c:pt idx="19463">
                  <c:v>4655.1503080000002</c:v>
                </c:pt>
                <c:pt idx="19464">
                  <c:v>4655.3903639999999</c:v>
                </c:pt>
                <c:pt idx="19465">
                  <c:v>4655.6295540000001</c:v>
                </c:pt>
                <c:pt idx="19466">
                  <c:v>4655.8706460000003</c:v>
                </c:pt>
                <c:pt idx="19467">
                  <c:v>4656.1117130000002</c:v>
                </c:pt>
                <c:pt idx="19468">
                  <c:v>4656.352758</c:v>
                </c:pt>
                <c:pt idx="19469">
                  <c:v>4656.5936199999996</c:v>
                </c:pt>
                <c:pt idx="19470">
                  <c:v>4656.8346009999996</c:v>
                </c:pt>
                <c:pt idx="19471">
                  <c:v>4657.0744260000001</c:v>
                </c:pt>
                <c:pt idx="19472">
                  <c:v>4657.3030769999996</c:v>
                </c:pt>
                <c:pt idx="19473">
                  <c:v>4657.543122</c:v>
                </c:pt>
                <c:pt idx="19474">
                  <c:v>4657.7832920000001</c:v>
                </c:pt>
                <c:pt idx="19475">
                  <c:v>4658.0252890000002</c:v>
                </c:pt>
                <c:pt idx="19476">
                  <c:v>4658.2651569999998</c:v>
                </c:pt>
                <c:pt idx="19477">
                  <c:v>4658.4980740000001</c:v>
                </c:pt>
                <c:pt idx="19478">
                  <c:v>4658.7364470000002</c:v>
                </c:pt>
                <c:pt idx="19479">
                  <c:v>4658.9757989999998</c:v>
                </c:pt>
                <c:pt idx="19480">
                  <c:v>4659.2162420000004</c:v>
                </c:pt>
                <c:pt idx="19481">
                  <c:v>4659.456306</c:v>
                </c:pt>
                <c:pt idx="19482">
                  <c:v>4659.6962329999997</c:v>
                </c:pt>
                <c:pt idx="19483">
                  <c:v>4659.9361049999998</c:v>
                </c:pt>
                <c:pt idx="19484">
                  <c:v>4660.1769400000003</c:v>
                </c:pt>
                <c:pt idx="19485">
                  <c:v>4660.4168650000001</c:v>
                </c:pt>
                <c:pt idx="19486">
                  <c:v>4660.6579499999998</c:v>
                </c:pt>
                <c:pt idx="19487">
                  <c:v>4660.886786</c:v>
                </c:pt>
                <c:pt idx="19488">
                  <c:v>4661.1273540000002</c:v>
                </c:pt>
                <c:pt idx="19489">
                  <c:v>4661.3687</c:v>
                </c:pt>
                <c:pt idx="19490">
                  <c:v>4661.6073020000003</c:v>
                </c:pt>
                <c:pt idx="19491">
                  <c:v>4661.8466879999996</c:v>
                </c:pt>
                <c:pt idx="19492">
                  <c:v>4662.087321</c:v>
                </c:pt>
                <c:pt idx="19493">
                  <c:v>4662.3285720000003</c:v>
                </c:pt>
                <c:pt idx="19494">
                  <c:v>4662.5698190000003</c:v>
                </c:pt>
                <c:pt idx="19495">
                  <c:v>4662.8108810000003</c:v>
                </c:pt>
                <c:pt idx="19496">
                  <c:v>4663.0511539999998</c:v>
                </c:pt>
                <c:pt idx="19497">
                  <c:v>4663.2808199999999</c:v>
                </c:pt>
                <c:pt idx="19498">
                  <c:v>4663.5212769999998</c:v>
                </c:pt>
                <c:pt idx="19499">
                  <c:v>4663.7625529999996</c:v>
                </c:pt>
                <c:pt idx="19500">
                  <c:v>4664.0038759999998</c:v>
                </c:pt>
                <c:pt idx="19501">
                  <c:v>4664.2428609999997</c:v>
                </c:pt>
                <c:pt idx="19502">
                  <c:v>4664.4813039999999</c:v>
                </c:pt>
                <c:pt idx="19503">
                  <c:v>4664.7258879999999</c:v>
                </c:pt>
                <c:pt idx="19504">
                  <c:v>4664.9642439999998</c:v>
                </c:pt>
                <c:pt idx="19505">
                  <c:v>4665.1950319999996</c:v>
                </c:pt>
                <c:pt idx="19506">
                  <c:v>4665.4346150000001</c:v>
                </c:pt>
                <c:pt idx="19507">
                  <c:v>4665.673965</c:v>
                </c:pt>
                <c:pt idx="19508">
                  <c:v>4665.9127129999997</c:v>
                </c:pt>
                <c:pt idx="19509">
                  <c:v>4666.1531169999998</c:v>
                </c:pt>
                <c:pt idx="19510">
                  <c:v>4666.3931190000003</c:v>
                </c:pt>
                <c:pt idx="19511">
                  <c:v>4666.633965</c:v>
                </c:pt>
                <c:pt idx="19512">
                  <c:v>4666.8730969999997</c:v>
                </c:pt>
                <c:pt idx="19513">
                  <c:v>4667.1133129999998</c:v>
                </c:pt>
                <c:pt idx="19514">
                  <c:v>4667.3534049999998</c:v>
                </c:pt>
                <c:pt idx="19515">
                  <c:v>4667.59339</c:v>
                </c:pt>
                <c:pt idx="19516">
                  <c:v>4667.8222009999999</c:v>
                </c:pt>
                <c:pt idx="19517">
                  <c:v>4668.0623480000004</c:v>
                </c:pt>
                <c:pt idx="19518">
                  <c:v>4668.3040309999997</c:v>
                </c:pt>
                <c:pt idx="19519">
                  <c:v>4668.5449939999999</c:v>
                </c:pt>
                <c:pt idx="19520">
                  <c:v>4668.7849889999998</c:v>
                </c:pt>
                <c:pt idx="19521">
                  <c:v>4669.0249119999999</c:v>
                </c:pt>
                <c:pt idx="19522">
                  <c:v>4669.2639319999998</c:v>
                </c:pt>
                <c:pt idx="19523">
                  <c:v>4669.5020329999998</c:v>
                </c:pt>
                <c:pt idx="19524">
                  <c:v>4669.7420160000001</c:v>
                </c:pt>
                <c:pt idx="19525">
                  <c:v>4669.9801859999998</c:v>
                </c:pt>
                <c:pt idx="19526">
                  <c:v>4670.2195620000002</c:v>
                </c:pt>
                <c:pt idx="19527">
                  <c:v>4670.460564</c:v>
                </c:pt>
                <c:pt idx="19528">
                  <c:v>4670.6997110000002</c:v>
                </c:pt>
                <c:pt idx="19529">
                  <c:v>4670.9380840000003</c:v>
                </c:pt>
                <c:pt idx="19530">
                  <c:v>4671.1764210000001</c:v>
                </c:pt>
                <c:pt idx="19531">
                  <c:v>4671.409748</c:v>
                </c:pt>
                <c:pt idx="19532">
                  <c:v>4671.6481640000002</c:v>
                </c:pt>
                <c:pt idx="19533">
                  <c:v>4671.8900430000003</c:v>
                </c:pt>
                <c:pt idx="19534">
                  <c:v>4672.1320400000004</c:v>
                </c:pt>
                <c:pt idx="19535">
                  <c:v>4672.370054</c:v>
                </c:pt>
                <c:pt idx="19536">
                  <c:v>4672.6083179999996</c:v>
                </c:pt>
                <c:pt idx="19537">
                  <c:v>4672.8508959999999</c:v>
                </c:pt>
                <c:pt idx="19538">
                  <c:v>4673.0899870000003</c:v>
                </c:pt>
                <c:pt idx="19539">
                  <c:v>4673.3278190000001</c:v>
                </c:pt>
                <c:pt idx="19540">
                  <c:v>4673.5660770000004</c:v>
                </c:pt>
                <c:pt idx="19541">
                  <c:v>4673.8041720000001</c:v>
                </c:pt>
                <c:pt idx="19542">
                  <c:v>4674.043549</c:v>
                </c:pt>
                <c:pt idx="19543">
                  <c:v>4674.2814200000003</c:v>
                </c:pt>
                <c:pt idx="19544">
                  <c:v>4674.5226329999996</c:v>
                </c:pt>
                <c:pt idx="19545">
                  <c:v>4674.7636920000004</c:v>
                </c:pt>
                <c:pt idx="19546">
                  <c:v>4675.0047510000004</c:v>
                </c:pt>
                <c:pt idx="19547">
                  <c:v>4675.244154</c:v>
                </c:pt>
                <c:pt idx="19548">
                  <c:v>4675.4840100000001</c:v>
                </c:pt>
                <c:pt idx="19549">
                  <c:v>4675.724886</c:v>
                </c:pt>
                <c:pt idx="19550">
                  <c:v>4675.963111</c:v>
                </c:pt>
                <c:pt idx="19551">
                  <c:v>4676.1927310000001</c:v>
                </c:pt>
                <c:pt idx="19552">
                  <c:v>4676.4311879999996</c:v>
                </c:pt>
                <c:pt idx="19553">
                  <c:v>4676.6816129999997</c:v>
                </c:pt>
                <c:pt idx="19554">
                  <c:v>4676.9206720000002</c:v>
                </c:pt>
                <c:pt idx="19555">
                  <c:v>4677.1597169999995</c:v>
                </c:pt>
                <c:pt idx="19556">
                  <c:v>4677.3988680000002</c:v>
                </c:pt>
                <c:pt idx="19557">
                  <c:v>4677.6378459999996</c:v>
                </c:pt>
                <c:pt idx="19558">
                  <c:v>4677.8769160000002</c:v>
                </c:pt>
                <c:pt idx="19559">
                  <c:v>4678.115976</c:v>
                </c:pt>
                <c:pt idx="19560">
                  <c:v>4678.3559690000002</c:v>
                </c:pt>
                <c:pt idx="19561">
                  <c:v>4678.5939760000001</c:v>
                </c:pt>
                <c:pt idx="19562">
                  <c:v>4678.8310760000004</c:v>
                </c:pt>
                <c:pt idx="19563">
                  <c:v>4679.0692749999998</c:v>
                </c:pt>
                <c:pt idx="19564">
                  <c:v>4679.3085680000004</c:v>
                </c:pt>
                <c:pt idx="19565">
                  <c:v>4679.5477989999999</c:v>
                </c:pt>
                <c:pt idx="19566">
                  <c:v>4679.7863090000001</c:v>
                </c:pt>
                <c:pt idx="19567">
                  <c:v>4680.0257769999998</c:v>
                </c:pt>
                <c:pt idx="19568">
                  <c:v>4680.2641400000002</c:v>
                </c:pt>
                <c:pt idx="19569">
                  <c:v>4680.5023739999997</c:v>
                </c:pt>
                <c:pt idx="19570">
                  <c:v>4680.7416979999998</c:v>
                </c:pt>
                <c:pt idx="19571">
                  <c:v>4680.9809960000002</c:v>
                </c:pt>
                <c:pt idx="19572">
                  <c:v>4681.2183489999998</c:v>
                </c:pt>
                <c:pt idx="19573">
                  <c:v>4681.4576180000004</c:v>
                </c:pt>
                <c:pt idx="19574">
                  <c:v>4681.6967830000003</c:v>
                </c:pt>
                <c:pt idx="19575">
                  <c:v>4681.9351079999997</c:v>
                </c:pt>
                <c:pt idx="19576">
                  <c:v>4682.1753859999999</c:v>
                </c:pt>
                <c:pt idx="19577">
                  <c:v>4682.4153450000003</c:v>
                </c:pt>
                <c:pt idx="19578">
                  <c:v>4682.6553400000003</c:v>
                </c:pt>
                <c:pt idx="19579">
                  <c:v>4682.8953289999999</c:v>
                </c:pt>
                <c:pt idx="19580">
                  <c:v>4683.1365560000004</c:v>
                </c:pt>
                <c:pt idx="19581">
                  <c:v>4683.3775610000002</c:v>
                </c:pt>
                <c:pt idx="19582">
                  <c:v>4683.6166450000001</c:v>
                </c:pt>
                <c:pt idx="19583">
                  <c:v>4683.8556950000002</c:v>
                </c:pt>
                <c:pt idx="19584">
                  <c:v>4684.0949899999996</c:v>
                </c:pt>
                <c:pt idx="19585">
                  <c:v>4684.334672</c:v>
                </c:pt>
                <c:pt idx="19586">
                  <c:v>4684.5739169999997</c:v>
                </c:pt>
                <c:pt idx="19587">
                  <c:v>4684.8120429999999</c:v>
                </c:pt>
                <c:pt idx="19588">
                  <c:v>4685.0515450000003</c:v>
                </c:pt>
                <c:pt idx="19589">
                  <c:v>4685.2913330000001</c:v>
                </c:pt>
                <c:pt idx="19590">
                  <c:v>4685.5306549999996</c:v>
                </c:pt>
                <c:pt idx="19591">
                  <c:v>4685.7698769999997</c:v>
                </c:pt>
                <c:pt idx="19592">
                  <c:v>4686.0083510000004</c:v>
                </c:pt>
                <c:pt idx="19593">
                  <c:v>4686.2481239999997</c:v>
                </c:pt>
                <c:pt idx="19594">
                  <c:v>4686.4882509999998</c:v>
                </c:pt>
                <c:pt idx="19595">
                  <c:v>4686.7280879999998</c:v>
                </c:pt>
                <c:pt idx="19596">
                  <c:v>4686.9681769999997</c:v>
                </c:pt>
                <c:pt idx="19597">
                  <c:v>4687.1979179999998</c:v>
                </c:pt>
                <c:pt idx="19598">
                  <c:v>4687.438083</c:v>
                </c:pt>
                <c:pt idx="19599">
                  <c:v>4687.6782139999996</c:v>
                </c:pt>
                <c:pt idx="19600">
                  <c:v>4687.9184500000001</c:v>
                </c:pt>
                <c:pt idx="19601">
                  <c:v>4688.1620800000001</c:v>
                </c:pt>
                <c:pt idx="19602">
                  <c:v>4688.400138</c:v>
                </c:pt>
                <c:pt idx="19603">
                  <c:v>4688.6316370000004</c:v>
                </c:pt>
                <c:pt idx="19604">
                  <c:v>4688.8728950000004</c:v>
                </c:pt>
                <c:pt idx="19605">
                  <c:v>4689.1112810000004</c:v>
                </c:pt>
                <c:pt idx="19606">
                  <c:v>4689.3508009999996</c:v>
                </c:pt>
                <c:pt idx="19607">
                  <c:v>4689.5898909999996</c:v>
                </c:pt>
                <c:pt idx="19608">
                  <c:v>4689.8281809999999</c:v>
                </c:pt>
                <c:pt idx="19609">
                  <c:v>4690.0664260000003</c:v>
                </c:pt>
                <c:pt idx="19610">
                  <c:v>4690.3169719999996</c:v>
                </c:pt>
                <c:pt idx="19611">
                  <c:v>4690.5548909999998</c:v>
                </c:pt>
                <c:pt idx="19612">
                  <c:v>4690.7930120000001</c:v>
                </c:pt>
                <c:pt idx="19613">
                  <c:v>4691.0338339999998</c:v>
                </c:pt>
                <c:pt idx="19614">
                  <c:v>4691.2727599999998</c:v>
                </c:pt>
                <c:pt idx="19615">
                  <c:v>4691.5117209999999</c:v>
                </c:pt>
                <c:pt idx="19616">
                  <c:v>4691.7507509999996</c:v>
                </c:pt>
                <c:pt idx="19617">
                  <c:v>4691.989869</c:v>
                </c:pt>
                <c:pt idx="19618">
                  <c:v>4692.2282329999998</c:v>
                </c:pt>
                <c:pt idx="19619">
                  <c:v>4692.4689840000001</c:v>
                </c:pt>
                <c:pt idx="19620">
                  <c:v>4692.7089100000003</c:v>
                </c:pt>
                <c:pt idx="19621">
                  <c:v>4692.9498590000003</c:v>
                </c:pt>
                <c:pt idx="19622">
                  <c:v>4693.1797749999996</c:v>
                </c:pt>
                <c:pt idx="19623">
                  <c:v>4693.4209510000001</c:v>
                </c:pt>
                <c:pt idx="19624">
                  <c:v>4693.660288</c:v>
                </c:pt>
                <c:pt idx="19625">
                  <c:v>4693.9016140000003</c:v>
                </c:pt>
                <c:pt idx="19626">
                  <c:v>4694.1402319999997</c:v>
                </c:pt>
                <c:pt idx="19627">
                  <c:v>4694.3840289999998</c:v>
                </c:pt>
                <c:pt idx="19628">
                  <c:v>4694.6241620000001</c:v>
                </c:pt>
                <c:pt idx="19629">
                  <c:v>4694.8556179999996</c:v>
                </c:pt>
                <c:pt idx="19630">
                  <c:v>4695.0960590000004</c:v>
                </c:pt>
                <c:pt idx="19631">
                  <c:v>4695.3343450000002</c:v>
                </c:pt>
                <c:pt idx="19632">
                  <c:v>4695.5739160000003</c:v>
                </c:pt>
                <c:pt idx="19633">
                  <c:v>4695.8123720000003</c:v>
                </c:pt>
                <c:pt idx="19634">
                  <c:v>4696.0510119999999</c:v>
                </c:pt>
                <c:pt idx="19635">
                  <c:v>4696.2919959999999</c:v>
                </c:pt>
                <c:pt idx="19636">
                  <c:v>4696.5293339999998</c:v>
                </c:pt>
                <c:pt idx="19637">
                  <c:v>4696.7693079999999</c:v>
                </c:pt>
                <c:pt idx="19638">
                  <c:v>4697.0088820000001</c:v>
                </c:pt>
                <c:pt idx="19639">
                  <c:v>4697.2470030000004</c:v>
                </c:pt>
                <c:pt idx="19640">
                  <c:v>4697.4873459999999</c:v>
                </c:pt>
                <c:pt idx="19641">
                  <c:v>4697.7274310000003</c:v>
                </c:pt>
                <c:pt idx="19642">
                  <c:v>4697.9687350000004</c:v>
                </c:pt>
                <c:pt idx="19643">
                  <c:v>4698.2099150000004</c:v>
                </c:pt>
                <c:pt idx="19644">
                  <c:v>4698.4399370000001</c:v>
                </c:pt>
                <c:pt idx="19645">
                  <c:v>4698.6801699999996</c:v>
                </c:pt>
                <c:pt idx="19646">
                  <c:v>4698.9216020000003</c:v>
                </c:pt>
                <c:pt idx="19647">
                  <c:v>4699.162883</c:v>
                </c:pt>
                <c:pt idx="19648">
                  <c:v>4699.4039979999998</c:v>
                </c:pt>
                <c:pt idx="19649">
                  <c:v>4699.6439540000001</c:v>
                </c:pt>
                <c:pt idx="19650">
                  <c:v>4699.8747020000001</c:v>
                </c:pt>
                <c:pt idx="19651">
                  <c:v>4700.1242030000003</c:v>
                </c:pt>
                <c:pt idx="19652">
                  <c:v>4700.3620929999997</c:v>
                </c:pt>
                <c:pt idx="19653">
                  <c:v>4700.6027430000004</c:v>
                </c:pt>
                <c:pt idx="19654">
                  <c:v>4700.8416420000003</c:v>
                </c:pt>
                <c:pt idx="19655">
                  <c:v>4701.0805769999997</c:v>
                </c:pt>
                <c:pt idx="19656">
                  <c:v>4701.32161</c:v>
                </c:pt>
                <c:pt idx="19657">
                  <c:v>4701.560751</c:v>
                </c:pt>
                <c:pt idx="19658">
                  <c:v>4701.7999049999999</c:v>
                </c:pt>
                <c:pt idx="19659">
                  <c:v>4702.0381479999996</c:v>
                </c:pt>
                <c:pt idx="19660">
                  <c:v>4702.276304</c:v>
                </c:pt>
                <c:pt idx="19661">
                  <c:v>4702.5161260000004</c:v>
                </c:pt>
                <c:pt idx="19662">
                  <c:v>4702.7560519999997</c:v>
                </c:pt>
                <c:pt idx="19663">
                  <c:v>4702.9856650000002</c:v>
                </c:pt>
                <c:pt idx="19664">
                  <c:v>4703.2242429999997</c:v>
                </c:pt>
                <c:pt idx="19665">
                  <c:v>4703.4643660000002</c:v>
                </c:pt>
                <c:pt idx="19666">
                  <c:v>4703.7036889999999</c:v>
                </c:pt>
                <c:pt idx="19667">
                  <c:v>4703.9420309999996</c:v>
                </c:pt>
                <c:pt idx="19668">
                  <c:v>4704.1815779999997</c:v>
                </c:pt>
                <c:pt idx="19669">
                  <c:v>4704.425209</c:v>
                </c:pt>
                <c:pt idx="19670">
                  <c:v>4704.6634100000001</c:v>
                </c:pt>
                <c:pt idx="19671">
                  <c:v>4704.9052259999999</c:v>
                </c:pt>
                <c:pt idx="19672">
                  <c:v>4705.1452390000004</c:v>
                </c:pt>
                <c:pt idx="19673">
                  <c:v>4705.3768300000002</c:v>
                </c:pt>
                <c:pt idx="19674">
                  <c:v>4705.6171100000001</c:v>
                </c:pt>
                <c:pt idx="19675">
                  <c:v>4705.8571250000005</c:v>
                </c:pt>
                <c:pt idx="19676">
                  <c:v>4706.0973530000001</c:v>
                </c:pt>
                <c:pt idx="19677">
                  <c:v>4706.3372669999999</c:v>
                </c:pt>
                <c:pt idx="19678">
                  <c:v>4706.5772829999996</c:v>
                </c:pt>
                <c:pt idx="19679">
                  <c:v>4706.8173610000003</c:v>
                </c:pt>
                <c:pt idx="19680">
                  <c:v>4707.0585700000001</c:v>
                </c:pt>
                <c:pt idx="19681">
                  <c:v>4707.289796</c:v>
                </c:pt>
                <c:pt idx="19682">
                  <c:v>4707.530968</c:v>
                </c:pt>
                <c:pt idx="19683">
                  <c:v>4707.7708160000002</c:v>
                </c:pt>
                <c:pt idx="19684">
                  <c:v>4708.0110480000003</c:v>
                </c:pt>
                <c:pt idx="19685">
                  <c:v>4708.2518460000001</c:v>
                </c:pt>
                <c:pt idx="19686">
                  <c:v>4708.4928410000002</c:v>
                </c:pt>
                <c:pt idx="19687">
                  <c:v>4708.7318789999999</c:v>
                </c:pt>
                <c:pt idx="19688">
                  <c:v>4708.9701919999998</c:v>
                </c:pt>
                <c:pt idx="19689">
                  <c:v>4709.2083659999998</c:v>
                </c:pt>
                <c:pt idx="19690">
                  <c:v>4709.447674</c:v>
                </c:pt>
                <c:pt idx="19691">
                  <c:v>4709.6869159999997</c:v>
                </c:pt>
                <c:pt idx="19692">
                  <c:v>4709.9253239999998</c:v>
                </c:pt>
                <c:pt idx="19693">
                  <c:v>4710.1672349999999</c:v>
                </c:pt>
                <c:pt idx="19694">
                  <c:v>4710.4053540000004</c:v>
                </c:pt>
                <c:pt idx="19695">
                  <c:v>4710.645246</c:v>
                </c:pt>
                <c:pt idx="19696">
                  <c:v>4710.8833679999998</c:v>
                </c:pt>
                <c:pt idx="19697">
                  <c:v>4711.1233679999996</c:v>
                </c:pt>
                <c:pt idx="19698">
                  <c:v>4711.3626690000001</c:v>
                </c:pt>
                <c:pt idx="19699">
                  <c:v>4711.6017879999999</c:v>
                </c:pt>
                <c:pt idx="19700">
                  <c:v>4711.8429429999997</c:v>
                </c:pt>
                <c:pt idx="19701">
                  <c:v>4712.0719339999996</c:v>
                </c:pt>
                <c:pt idx="19702">
                  <c:v>4712.3228040000004</c:v>
                </c:pt>
                <c:pt idx="19703">
                  <c:v>4712.5618679999998</c:v>
                </c:pt>
                <c:pt idx="19704">
                  <c:v>4712.7917230000003</c:v>
                </c:pt>
                <c:pt idx="19705">
                  <c:v>4713.0321260000001</c:v>
                </c:pt>
                <c:pt idx="19706">
                  <c:v>4713.2741420000002</c:v>
                </c:pt>
                <c:pt idx="19707">
                  <c:v>4713.5160320000005</c:v>
                </c:pt>
                <c:pt idx="19708">
                  <c:v>4713.754242</c:v>
                </c:pt>
                <c:pt idx="19709">
                  <c:v>4713.9942149999997</c:v>
                </c:pt>
                <c:pt idx="19710">
                  <c:v>4714.2337129999996</c:v>
                </c:pt>
                <c:pt idx="19711">
                  <c:v>4714.4748840000002</c:v>
                </c:pt>
                <c:pt idx="19712">
                  <c:v>4714.7132080000001</c:v>
                </c:pt>
                <c:pt idx="19713">
                  <c:v>4714.9420639999998</c:v>
                </c:pt>
                <c:pt idx="19714">
                  <c:v>4715.1836810000004</c:v>
                </c:pt>
                <c:pt idx="19715">
                  <c:v>4715.4222140000002</c:v>
                </c:pt>
                <c:pt idx="19716">
                  <c:v>4715.6616739999999</c:v>
                </c:pt>
                <c:pt idx="19717">
                  <c:v>4715.9009489999999</c:v>
                </c:pt>
                <c:pt idx="19718">
                  <c:v>4716.1383290000003</c:v>
                </c:pt>
                <c:pt idx="19719">
                  <c:v>4716.3782469999996</c:v>
                </c:pt>
                <c:pt idx="19720">
                  <c:v>4716.6181489999999</c:v>
                </c:pt>
                <c:pt idx="19721">
                  <c:v>4716.8606870000003</c:v>
                </c:pt>
                <c:pt idx="19722">
                  <c:v>4717.1018029999996</c:v>
                </c:pt>
                <c:pt idx="19723">
                  <c:v>4717.3427240000001</c:v>
                </c:pt>
                <c:pt idx="19724">
                  <c:v>4717.5836799999997</c:v>
                </c:pt>
                <c:pt idx="19725">
                  <c:v>4717.8246419999996</c:v>
                </c:pt>
                <c:pt idx="19726">
                  <c:v>4718.0638989999998</c:v>
                </c:pt>
                <c:pt idx="19727">
                  <c:v>4718.3027300000003</c:v>
                </c:pt>
                <c:pt idx="19728">
                  <c:v>4718.5530859999999</c:v>
                </c:pt>
                <c:pt idx="19729">
                  <c:v>4718.7931259999996</c:v>
                </c:pt>
                <c:pt idx="19730">
                  <c:v>4719.0333039999996</c:v>
                </c:pt>
                <c:pt idx="19731">
                  <c:v>4719.2730330000004</c:v>
                </c:pt>
                <c:pt idx="19732">
                  <c:v>4719.5139250000002</c:v>
                </c:pt>
                <c:pt idx="19733">
                  <c:v>4719.7520329999998</c:v>
                </c:pt>
                <c:pt idx="19734">
                  <c:v>4719.9903080000004</c:v>
                </c:pt>
                <c:pt idx="19735">
                  <c:v>4720.229636</c:v>
                </c:pt>
                <c:pt idx="19736">
                  <c:v>4720.4688319999996</c:v>
                </c:pt>
                <c:pt idx="19737">
                  <c:v>4720.7079860000003</c:v>
                </c:pt>
                <c:pt idx="19738">
                  <c:v>4720.9471350000003</c:v>
                </c:pt>
                <c:pt idx="19739">
                  <c:v>4721.1870849999996</c:v>
                </c:pt>
                <c:pt idx="19740">
                  <c:v>4721.4279699999997</c:v>
                </c:pt>
                <c:pt idx="19741">
                  <c:v>4721.6669389999997</c:v>
                </c:pt>
                <c:pt idx="19742">
                  <c:v>4721.90553</c:v>
                </c:pt>
                <c:pt idx="19743">
                  <c:v>4722.1457119999995</c:v>
                </c:pt>
                <c:pt idx="19744">
                  <c:v>4722.383022</c:v>
                </c:pt>
                <c:pt idx="19745">
                  <c:v>4722.6222790000002</c:v>
                </c:pt>
                <c:pt idx="19746">
                  <c:v>4722.8523139999998</c:v>
                </c:pt>
                <c:pt idx="19747">
                  <c:v>4723.1014230000001</c:v>
                </c:pt>
                <c:pt idx="19748">
                  <c:v>4723.3305819999996</c:v>
                </c:pt>
                <c:pt idx="19749">
                  <c:v>4723.5701399999998</c:v>
                </c:pt>
                <c:pt idx="19750">
                  <c:v>4723.8108899999997</c:v>
                </c:pt>
                <c:pt idx="19751">
                  <c:v>4724.0516559999996</c:v>
                </c:pt>
                <c:pt idx="19752">
                  <c:v>4724.2911190000004</c:v>
                </c:pt>
                <c:pt idx="19753">
                  <c:v>4724.53161</c:v>
                </c:pt>
                <c:pt idx="19754">
                  <c:v>4724.7713610000001</c:v>
                </c:pt>
                <c:pt idx="19755">
                  <c:v>4725.0110219999997</c:v>
                </c:pt>
                <c:pt idx="19756">
                  <c:v>4725.2504010000002</c:v>
                </c:pt>
                <c:pt idx="19757">
                  <c:v>4725.4907880000001</c:v>
                </c:pt>
                <c:pt idx="19758">
                  <c:v>4725.7303089999996</c:v>
                </c:pt>
                <c:pt idx="19759">
                  <c:v>4725.9708540000001</c:v>
                </c:pt>
                <c:pt idx="19760">
                  <c:v>4726.2117260000005</c:v>
                </c:pt>
                <c:pt idx="19761">
                  <c:v>4726.4492680000003</c:v>
                </c:pt>
                <c:pt idx="19762">
                  <c:v>4726.6878479999996</c:v>
                </c:pt>
                <c:pt idx="19763">
                  <c:v>4726.9265930000001</c:v>
                </c:pt>
                <c:pt idx="19764">
                  <c:v>4727.1644379999998</c:v>
                </c:pt>
                <c:pt idx="19765">
                  <c:v>4727.4021899999998</c:v>
                </c:pt>
                <c:pt idx="19766">
                  <c:v>4727.640069</c:v>
                </c:pt>
                <c:pt idx="19767">
                  <c:v>4727.8806160000004</c:v>
                </c:pt>
                <c:pt idx="19768">
                  <c:v>4728.1196360000004</c:v>
                </c:pt>
                <c:pt idx="19769">
                  <c:v>4728.3574289999997</c:v>
                </c:pt>
                <c:pt idx="19770">
                  <c:v>4728.5971939999999</c:v>
                </c:pt>
                <c:pt idx="19771">
                  <c:v>4728.837595</c:v>
                </c:pt>
                <c:pt idx="19772">
                  <c:v>4729.0772509999997</c:v>
                </c:pt>
                <c:pt idx="19773">
                  <c:v>4729.317607</c:v>
                </c:pt>
                <c:pt idx="19774">
                  <c:v>4729.5571330000002</c:v>
                </c:pt>
                <c:pt idx="19775">
                  <c:v>4729.796335</c:v>
                </c:pt>
                <c:pt idx="19776">
                  <c:v>4730.0369220000002</c:v>
                </c:pt>
                <c:pt idx="19777">
                  <c:v>4730.2761909999999</c:v>
                </c:pt>
                <c:pt idx="19778">
                  <c:v>4730.5167709999996</c:v>
                </c:pt>
                <c:pt idx="19779">
                  <c:v>4730.7569979999998</c:v>
                </c:pt>
                <c:pt idx="19780">
                  <c:v>4730.9952709999998</c:v>
                </c:pt>
                <c:pt idx="19781">
                  <c:v>4731.2252049999997</c:v>
                </c:pt>
                <c:pt idx="19782">
                  <c:v>4731.4633919999997</c:v>
                </c:pt>
                <c:pt idx="19783">
                  <c:v>4731.7025329999997</c:v>
                </c:pt>
                <c:pt idx="19784">
                  <c:v>4731.9418889999997</c:v>
                </c:pt>
                <c:pt idx="19785">
                  <c:v>4732.1913430000004</c:v>
                </c:pt>
                <c:pt idx="19786">
                  <c:v>4732.4291389999999</c:v>
                </c:pt>
                <c:pt idx="19787">
                  <c:v>4732.667829</c:v>
                </c:pt>
                <c:pt idx="19788">
                  <c:v>4732.9068120000002</c:v>
                </c:pt>
                <c:pt idx="19789">
                  <c:v>4733.1459020000002</c:v>
                </c:pt>
                <c:pt idx="19790">
                  <c:v>4733.3840060000002</c:v>
                </c:pt>
                <c:pt idx="19791">
                  <c:v>4733.624648</c:v>
                </c:pt>
                <c:pt idx="19792">
                  <c:v>4733.8636930000002</c:v>
                </c:pt>
                <c:pt idx="19793">
                  <c:v>4734.1027700000004</c:v>
                </c:pt>
                <c:pt idx="19794">
                  <c:v>4734.3418680000004</c:v>
                </c:pt>
                <c:pt idx="19795">
                  <c:v>4734.5808919999999</c:v>
                </c:pt>
                <c:pt idx="19796">
                  <c:v>4734.8199510000004</c:v>
                </c:pt>
                <c:pt idx="19797">
                  <c:v>4735.0579719999996</c:v>
                </c:pt>
                <c:pt idx="19798">
                  <c:v>4735.2958399999998</c:v>
                </c:pt>
                <c:pt idx="19799">
                  <c:v>4735.5349919999999</c:v>
                </c:pt>
                <c:pt idx="19800">
                  <c:v>4735.7721840000004</c:v>
                </c:pt>
                <c:pt idx="19801">
                  <c:v>4736.0104430000001</c:v>
                </c:pt>
                <c:pt idx="19802">
                  <c:v>4736.2495470000003</c:v>
                </c:pt>
                <c:pt idx="19803">
                  <c:v>4736.4892730000001</c:v>
                </c:pt>
                <c:pt idx="19804">
                  <c:v>4736.7273930000001</c:v>
                </c:pt>
                <c:pt idx="19805">
                  <c:v>4736.9777430000004</c:v>
                </c:pt>
                <c:pt idx="19806">
                  <c:v>4737.2167639999998</c:v>
                </c:pt>
                <c:pt idx="19807">
                  <c:v>4737.4555449999998</c:v>
                </c:pt>
                <c:pt idx="19808">
                  <c:v>4737.6932619999998</c:v>
                </c:pt>
                <c:pt idx="19809">
                  <c:v>4737.9338580000003</c:v>
                </c:pt>
                <c:pt idx="19810">
                  <c:v>4738.1729580000001</c:v>
                </c:pt>
                <c:pt idx="19811">
                  <c:v>4738.410723</c:v>
                </c:pt>
                <c:pt idx="19812">
                  <c:v>4738.6497259999996</c:v>
                </c:pt>
                <c:pt idx="19813">
                  <c:v>4738.8886590000002</c:v>
                </c:pt>
                <c:pt idx="19814">
                  <c:v>4739.1278929999999</c:v>
                </c:pt>
                <c:pt idx="19815">
                  <c:v>4739.366876</c:v>
                </c:pt>
                <c:pt idx="19816">
                  <c:v>4739.6059880000003</c:v>
                </c:pt>
                <c:pt idx="19817">
                  <c:v>4739.8458090000004</c:v>
                </c:pt>
                <c:pt idx="19818">
                  <c:v>4740.0840390000003</c:v>
                </c:pt>
                <c:pt idx="19819">
                  <c:v>4740.3247670000001</c:v>
                </c:pt>
                <c:pt idx="19820">
                  <c:v>4740.563795</c:v>
                </c:pt>
                <c:pt idx="19821">
                  <c:v>4740.8026909999999</c:v>
                </c:pt>
                <c:pt idx="19822">
                  <c:v>4741.0419080000001</c:v>
                </c:pt>
                <c:pt idx="19823">
                  <c:v>4741.2825629999998</c:v>
                </c:pt>
                <c:pt idx="19824">
                  <c:v>4741.5217560000001</c:v>
                </c:pt>
                <c:pt idx="19825">
                  <c:v>4741.7612330000002</c:v>
                </c:pt>
                <c:pt idx="19826">
                  <c:v>4742.0019249999996</c:v>
                </c:pt>
                <c:pt idx="19827">
                  <c:v>4742.2410659999996</c:v>
                </c:pt>
                <c:pt idx="19828">
                  <c:v>4742.4819109999999</c:v>
                </c:pt>
                <c:pt idx="19829">
                  <c:v>4742.7213879999999</c:v>
                </c:pt>
                <c:pt idx="19830">
                  <c:v>4742.9593809999997</c:v>
                </c:pt>
                <c:pt idx="19831">
                  <c:v>4743.1998670000003</c:v>
                </c:pt>
                <c:pt idx="19832">
                  <c:v>4743.4393339999997</c:v>
                </c:pt>
                <c:pt idx="19833">
                  <c:v>4743.6802580000003</c:v>
                </c:pt>
                <c:pt idx="19834">
                  <c:v>4743.9207649999998</c:v>
                </c:pt>
                <c:pt idx="19835">
                  <c:v>4744.1583790000004</c:v>
                </c:pt>
                <c:pt idx="19836">
                  <c:v>4744.3987749999997</c:v>
                </c:pt>
                <c:pt idx="19837">
                  <c:v>4744.6362150000004</c:v>
                </c:pt>
                <c:pt idx="19838">
                  <c:v>4744.8748340000002</c:v>
                </c:pt>
                <c:pt idx="19839">
                  <c:v>4745.1136349999997</c:v>
                </c:pt>
                <c:pt idx="19840">
                  <c:v>4745.3513569999996</c:v>
                </c:pt>
                <c:pt idx="19841">
                  <c:v>4745.5890520000003</c:v>
                </c:pt>
                <c:pt idx="19842">
                  <c:v>4745.829675</c:v>
                </c:pt>
                <c:pt idx="19843">
                  <c:v>4746.0685759999997</c:v>
                </c:pt>
                <c:pt idx="19844">
                  <c:v>4746.3080280000004</c:v>
                </c:pt>
                <c:pt idx="19845">
                  <c:v>4746.5492599999998</c:v>
                </c:pt>
                <c:pt idx="19846">
                  <c:v>4746.7870110000003</c:v>
                </c:pt>
                <c:pt idx="19847">
                  <c:v>4747.0264010000001</c:v>
                </c:pt>
                <c:pt idx="19848">
                  <c:v>4747.266611</c:v>
                </c:pt>
                <c:pt idx="19849">
                  <c:v>4747.5040939999999</c:v>
                </c:pt>
                <c:pt idx="19850">
                  <c:v>4747.7433659999997</c:v>
                </c:pt>
                <c:pt idx="19851">
                  <c:v>4747.9837209999996</c:v>
                </c:pt>
                <c:pt idx="19852">
                  <c:v>4748.2213599999995</c:v>
                </c:pt>
                <c:pt idx="19853">
                  <c:v>4748.4591899999996</c:v>
                </c:pt>
                <c:pt idx="19854">
                  <c:v>4748.6979760000004</c:v>
                </c:pt>
                <c:pt idx="19855">
                  <c:v>4748.9377089999998</c:v>
                </c:pt>
                <c:pt idx="19856">
                  <c:v>4749.178707</c:v>
                </c:pt>
                <c:pt idx="19857">
                  <c:v>4749.4182000000001</c:v>
                </c:pt>
                <c:pt idx="19858">
                  <c:v>4749.6586850000003</c:v>
                </c:pt>
                <c:pt idx="19859">
                  <c:v>4749.8982679999999</c:v>
                </c:pt>
                <c:pt idx="19860">
                  <c:v>4750.1381330000004</c:v>
                </c:pt>
                <c:pt idx="19861">
                  <c:v>4750.3664040000003</c:v>
                </c:pt>
                <c:pt idx="19862">
                  <c:v>4750.6060829999997</c:v>
                </c:pt>
                <c:pt idx="19863">
                  <c:v>4750.8473020000001</c:v>
                </c:pt>
                <c:pt idx="19864">
                  <c:v>4751.0906160000004</c:v>
                </c:pt>
                <c:pt idx="19865">
                  <c:v>4751.3299319999996</c:v>
                </c:pt>
                <c:pt idx="19866">
                  <c:v>4751.5702199999996</c:v>
                </c:pt>
                <c:pt idx="19867">
                  <c:v>4751.8103099999998</c:v>
                </c:pt>
                <c:pt idx="19868">
                  <c:v>4752.0516580000003</c:v>
                </c:pt>
                <c:pt idx="19869">
                  <c:v>4752.2905959999998</c:v>
                </c:pt>
                <c:pt idx="19870">
                  <c:v>4752.529904</c:v>
                </c:pt>
                <c:pt idx="19871">
                  <c:v>4752.7681000000002</c:v>
                </c:pt>
                <c:pt idx="19872">
                  <c:v>4753.0082830000001</c:v>
                </c:pt>
                <c:pt idx="19873">
                  <c:v>4753.2461720000001</c:v>
                </c:pt>
                <c:pt idx="19874">
                  <c:v>4753.4844030000004</c:v>
                </c:pt>
                <c:pt idx="19875">
                  <c:v>4753.7236560000001</c:v>
                </c:pt>
                <c:pt idx="19876">
                  <c:v>4753.9628759999996</c:v>
                </c:pt>
                <c:pt idx="19877">
                  <c:v>4754.2010010000004</c:v>
                </c:pt>
                <c:pt idx="19878">
                  <c:v>4754.4410360000002</c:v>
                </c:pt>
                <c:pt idx="19879">
                  <c:v>4754.6818549999998</c:v>
                </c:pt>
                <c:pt idx="19880">
                  <c:v>4754.9201579999999</c:v>
                </c:pt>
                <c:pt idx="19881">
                  <c:v>4755.1600840000001</c:v>
                </c:pt>
                <c:pt idx="19882">
                  <c:v>4755.389725</c:v>
                </c:pt>
                <c:pt idx="19883">
                  <c:v>4755.6289720000004</c:v>
                </c:pt>
                <c:pt idx="19884">
                  <c:v>4755.8544439999996</c:v>
                </c:pt>
                <c:pt idx="19885">
                  <c:v>4756.094419</c:v>
                </c:pt>
                <c:pt idx="19886">
                  <c:v>4756.3388910000003</c:v>
                </c:pt>
                <c:pt idx="19887">
                  <c:v>4756.5797849999999</c:v>
                </c:pt>
                <c:pt idx="19888">
                  <c:v>4756.8096269999996</c:v>
                </c:pt>
                <c:pt idx="19889">
                  <c:v>4757.0507299999999</c:v>
                </c:pt>
                <c:pt idx="19890">
                  <c:v>4757.2918650000001</c:v>
                </c:pt>
                <c:pt idx="19891">
                  <c:v>4757.530143</c:v>
                </c:pt>
                <c:pt idx="19892">
                  <c:v>4757.7729680000002</c:v>
                </c:pt>
                <c:pt idx="19893">
                  <c:v>4758.0100830000001</c:v>
                </c:pt>
                <c:pt idx="19894">
                  <c:v>4758.248106</c:v>
                </c:pt>
                <c:pt idx="19895">
                  <c:v>4758.4862709999998</c:v>
                </c:pt>
                <c:pt idx="19896">
                  <c:v>4758.725582</c:v>
                </c:pt>
                <c:pt idx="19897">
                  <c:v>4758.9640159999999</c:v>
                </c:pt>
                <c:pt idx="19898">
                  <c:v>4759.2042579999998</c:v>
                </c:pt>
                <c:pt idx="19899">
                  <c:v>4759.4469230000004</c:v>
                </c:pt>
                <c:pt idx="19900">
                  <c:v>4759.6878889999998</c:v>
                </c:pt>
                <c:pt idx="19901">
                  <c:v>4759.928887</c:v>
                </c:pt>
                <c:pt idx="19902">
                  <c:v>4760.1670979999999</c:v>
                </c:pt>
                <c:pt idx="19903">
                  <c:v>4760.4077129999996</c:v>
                </c:pt>
                <c:pt idx="19904">
                  <c:v>4760.6466019999998</c:v>
                </c:pt>
                <c:pt idx="19905">
                  <c:v>4760.886391</c:v>
                </c:pt>
                <c:pt idx="19906">
                  <c:v>4761.1256709999998</c:v>
                </c:pt>
                <c:pt idx="19907">
                  <c:v>4761.3647579999997</c:v>
                </c:pt>
                <c:pt idx="19908">
                  <c:v>4761.6031270000003</c:v>
                </c:pt>
                <c:pt idx="19909">
                  <c:v>4761.8431229999997</c:v>
                </c:pt>
                <c:pt idx="19910">
                  <c:v>4762.0729300000003</c:v>
                </c:pt>
                <c:pt idx="19911">
                  <c:v>4762.3139289999999</c:v>
                </c:pt>
                <c:pt idx="19912">
                  <c:v>4762.5540559999999</c:v>
                </c:pt>
                <c:pt idx="19913">
                  <c:v>4762.7940740000004</c:v>
                </c:pt>
                <c:pt idx="19914">
                  <c:v>4763.0342250000003</c:v>
                </c:pt>
                <c:pt idx="19915">
                  <c:v>4763.2740510000003</c:v>
                </c:pt>
                <c:pt idx="19916">
                  <c:v>4763.5148300000001</c:v>
                </c:pt>
                <c:pt idx="19917">
                  <c:v>4763.7544239999997</c:v>
                </c:pt>
                <c:pt idx="19918">
                  <c:v>4763.994248</c:v>
                </c:pt>
                <c:pt idx="19919">
                  <c:v>4764.2349690000001</c:v>
                </c:pt>
                <c:pt idx="19920">
                  <c:v>4764.4622760000002</c:v>
                </c:pt>
                <c:pt idx="19921">
                  <c:v>4764.7061009999998</c:v>
                </c:pt>
                <c:pt idx="19922">
                  <c:v>4764.945788</c:v>
                </c:pt>
                <c:pt idx="19923">
                  <c:v>4765.1842850000003</c:v>
                </c:pt>
                <c:pt idx="19924">
                  <c:v>4765.4238249999999</c:v>
                </c:pt>
                <c:pt idx="19925">
                  <c:v>4765.6620849999999</c:v>
                </c:pt>
                <c:pt idx="19926">
                  <c:v>4765.9023550000002</c:v>
                </c:pt>
                <c:pt idx="19927">
                  <c:v>4766.1417019999999</c:v>
                </c:pt>
                <c:pt idx="19928">
                  <c:v>4766.3829530000003</c:v>
                </c:pt>
                <c:pt idx="19929">
                  <c:v>4766.6201549999996</c:v>
                </c:pt>
                <c:pt idx="19930">
                  <c:v>4766.859539</c:v>
                </c:pt>
                <c:pt idx="19931">
                  <c:v>4767.0989550000004</c:v>
                </c:pt>
                <c:pt idx="19932">
                  <c:v>4767.3382460000003</c:v>
                </c:pt>
                <c:pt idx="19933">
                  <c:v>4767.5783819999997</c:v>
                </c:pt>
                <c:pt idx="19934">
                  <c:v>4767.8195720000003</c:v>
                </c:pt>
                <c:pt idx="19935">
                  <c:v>4768.0496119999998</c:v>
                </c:pt>
                <c:pt idx="19936">
                  <c:v>4768.2908440000001</c:v>
                </c:pt>
                <c:pt idx="19937">
                  <c:v>4768.5311890000003</c:v>
                </c:pt>
                <c:pt idx="19938">
                  <c:v>4768.7714059999998</c:v>
                </c:pt>
                <c:pt idx="19939">
                  <c:v>4769.0133230000001</c:v>
                </c:pt>
                <c:pt idx="19940">
                  <c:v>4769.2532869999995</c:v>
                </c:pt>
                <c:pt idx="19941">
                  <c:v>4769.4931560000005</c:v>
                </c:pt>
                <c:pt idx="19942">
                  <c:v>4769.7246299999997</c:v>
                </c:pt>
                <c:pt idx="19943">
                  <c:v>4769.9658730000001</c:v>
                </c:pt>
                <c:pt idx="19944">
                  <c:v>4770.204401</c:v>
                </c:pt>
                <c:pt idx="19945">
                  <c:v>4770.4480270000004</c:v>
                </c:pt>
                <c:pt idx="19946">
                  <c:v>4770.6889270000001</c:v>
                </c:pt>
                <c:pt idx="19947">
                  <c:v>4770.929024</c:v>
                </c:pt>
                <c:pt idx="19948">
                  <c:v>4771.1672820000003</c:v>
                </c:pt>
                <c:pt idx="19949">
                  <c:v>4771.405299</c:v>
                </c:pt>
                <c:pt idx="19950">
                  <c:v>4771.6445450000001</c:v>
                </c:pt>
                <c:pt idx="19951">
                  <c:v>4771.8836010000005</c:v>
                </c:pt>
                <c:pt idx="19952">
                  <c:v>4772.1228010000004</c:v>
                </c:pt>
                <c:pt idx="19953">
                  <c:v>4772.3636909999996</c:v>
                </c:pt>
                <c:pt idx="19954">
                  <c:v>4772.6027480000002</c:v>
                </c:pt>
                <c:pt idx="19955">
                  <c:v>4772.8424009999999</c:v>
                </c:pt>
                <c:pt idx="19956">
                  <c:v>4773.0822920000001</c:v>
                </c:pt>
                <c:pt idx="19957">
                  <c:v>4773.3229499999998</c:v>
                </c:pt>
                <c:pt idx="19958">
                  <c:v>4773.5609489999997</c:v>
                </c:pt>
                <c:pt idx="19959">
                  <c:v>4773.7988539999997</c:v>
                </c:pt>
                <c:pt idx="19960">
                  <c:v>4774.0373200000004</c:v>
                </c:pt>
                <c:pt idx="19961">
                  <c:v>4774.2751250000001</c:v>
                </c:pt>
                <c:pt idx="19962">
                  <c:v>4774.5159899999999</c:v>
                </c:pt>
                <c:pt idx="19963">
                  <c:v>4774.7557479999996</c:v>
                </c:pt>
                <c:pt idx="19964">
                  <c:v>4774.985788</c:v>
                </c:pt>
                <c:pt idx="19965">
                  <c:v>4775.225539</c:v>
                </c:pt>
                <c:pt idx="19966">
                  <c:v>4775.4667689999997</c:v>
                </c:pt>
                <c:pt idx="19967">
                  <c:v>4775.7051419999998</c:v>
                </c:pt>
                <c:pt idx="19968">
                  <c:v>4775.9454260000002</c:v>
                </c:pt>
                <c:pt idx="19969">
                  <c:v>4776.1872960000001</c:v>
                </c:pt>
                <c:pt idx="19970">
                  <c:v>4776.4272959999998</c:v>
                </c:pt>
                <c:pt idx="19971">
                  <c:v>4776.6671699999997</c:v>
                </c:pt>
                <c:pt idx="19972">
                  <c:v>4776.9071949999998</c:v>
                </c:pt>
                <c:pt idx="19973">
                  <c:v>4777.1471330000004</c:v>
                </c:pt>
                <c:pt idx="19974">
                  <c:v>4777.3767779999998</c:v>
                </c:pt>
                <c:pt idx="19975">
                  <c:v>4777.6179519999996</c:v>
                </c:pt>
                <c:pt idx="19976">
                  <c:v>4777.8572389999999</c:v>
                </c:pt>
                <c:pt idx="19977">
                  <c:v>4778.0985280000004</c:v>
                </c:pt>
                <c:pt idx="19978">
                  <c:v>4778.3396579999999</c:v>
                </c:pt>
                <c:pt idx="19979">
                  <c:v>4778.573856</c:v>
                </c:pt>
                <c:pt idx="19980">
                  <c:v>4778.8141409999998</c:v>
                </c:pt>
                <c:pt idx="19981">
                  <c:v>4779.0543230000003</c:v>
                </c:pt>
                <c:pt idx="19982">
                  <c:v>4779.2943800000003</c:v>
                </c:pt>
                <c:pt idx="19983">
                  <c:v>4779.5343069999999</c:v>
                </c:pt>
                <c:pt idx="19984">
                  <c:v>4779.7741889999998</c:v>
                </c:pt>
                <c:pt idx="19985">
                  <c:v>4780.0141400000002</c:v>
                </c:pt>
                <c:pt idx="19986">
                  <c:v>4780.2549419999996</c:v>
                </c:pt>
                <c:pt idx="19987">
                  <c:v>4780.4836320000004</c:v>
                </c:pt>
                <c:pt idx="19988">
                  <c:v>4780.7241000000004</c:v>
                </c:pt>
                <c:pt idx="19989">
                  <c:v>4780.9643560000004</c:v>
                </c:pt>
                <c:pt idx="19990">
                  <c:v>4781.2057670000004</c:v>
                </c:pt>
                <c:pt idx="19991">
                  <c:v>4781.4449720000002</c:v>
                </c:pt>
                <c:pt idx="19992">
                  <c:v>4781.6849920000004</c:v>
                </c:pt>
                <c:pt idx="19993">
                  <c:v>4781.9240179999997</c:v>
                </c:pt>
                <c:pt idx="19994">
                  <c:v>4782.1641419999996</c:v>
                </c:pt>
                <c:pt idx="19995">
                  <c:v>4782.4049789999999</c:v>
                </c:pt>
                <c:pt idx="19996">
                  <c:v>4782.644749</c:v>
                </c:pt>
                <c:pt idx="19997">
                  <c:v>4782.8731109999999</c:v>
                </c:pt>
                <c:pt idx="19998">
                  <c:v>4783.1132310000003</c:v>
                </c:pt>
                <c:pt idx="19999">
                  <c:v>4783.3531540000004</c:v>
                </c:pt>
                <c:pt idx="20000">
                  <c:v>4783.5931700000001</c:v>
                </c:pt>
                <c:pt idx="20001">
                  <c:v>4783.8358859999998</c:v>
                </c:pt>
                <c:pt idx="20002">
                  <c:v>4784.0769609999998</c:v>
                </c:pt>
                <c:pt idx="20003">
                  <c:v>4784.3168429999996</c:v>
                </c:pt>
                <c:pt idx="20004">
                  <c:v>4784.5578009999999</c:v>
                </c:pt>
                <c:pt idx="20005">
                  <c:v>4784.7862340000001</c:v>
                </c:pt>
                <c:pt idx="20006">
                  <c:v>4785.0276780000004</c:v>
                </c:pt>
                <c:pt idx="20007">
                  <c:v>4785.2687189999997</c:v>
                </c:pt>
                <c:pt idx="20008">
                  <c:v>4785.5071319999997</c:v>
                </c:pt>
                <c:pt idx="20009">
                  <c:v>4785.7452739999999</c:v>
                </c:pt>
                <c:pt idx="20010">
                  <c:v>4785.9847970000001</c:v>
                </c:pt>
                <c:pt idx="20011">
                  <c:v>4786.2233399999996</c:v>
                </c:pt>
                <c:pt idx="20012">
                  <c:v>4786.4626479999997</c:v>
                </c:pt>
                <c:pt idx="20013">
                  <c:v>4786.7019019999998</c:v>
                </c:pt>
                <c:pt idx="20014">
                  <c:v>4786.940439</c:v>
                </c:pt>
                <c:pt idx="20015">
                  <c:v>4787.1815660000002</c:v>
                </c:pt>
                <c:pt idx="20016">
                  <c:v>4787.4200650000002</c:v>
                </c:pt>
                <c:pt idx="20017">
                  <c:v>4787.6582509999998</c:v>
                </c:pt>
                <c:pt idx="20018">
                  <c:v>4787.8976679999996</c:v>
                </c:pt>
                <c:pt idx="20019">
                  <c:v>4788.1360050000003</c:v>
                </c:pt>
                <c:pt idx="20020">
                  <c:v>4788.3761249999998</c:v>
                </c:pt>
                <c:pt idx="20021">
                  <c:v>4788.6160360000003</c:v>
                </c:pt>
                <c:pt idx="20022">
                  <c:v>4788.8543360000003</c:v>
                </c:pt>
                <c:pt idx="20023">
                  <c:v>4789.0937830000003</c:v>
                </c:pt>
                <c:pt idx="20024">
                  <c:v>4789.3322399999997</c:v>
                </c:pt>
                <c:pt idx="20025">
                  <c:v>4789.5723070000004</c:v>
                </c:pt>
                <c:pt idx="20026">
                  <c:v>4789.8123310000001</c:v>
                </c:pt>
                <c:pt idx="20027">
                  <c:v>4790.0524210000003</c:v>
                </c:pt>
                <c:pt idx="20028">
                  <c:v>4790.2924119999998</c:v>
                </c:pt>
                <c:pt idx="20029">
                  <c:v>4790.5335450000002</c:v>
                </c:pt>
                <c:pt idx="20030">
                  <c:v>4790.7746399999996</c:v>
                </c:pt>
                <c:pt idx="20031">
                  <c:v>4791.0157570000001</c:v>
                </c:pt>
                <c:pt idx="20032">
                  <c:v>4791.2547759999998</c:v>
                </c:pt>
                <c:pt idx="20033">
                  <c:v>4791.4833879999996</c:v>
                </c:pt>
                <c:pt idx="20034">
                  <c:v>4791.7249279999996</c:v>
                </c:pt>
                <c:pt idx="20035">
                  <c:v>4791.9671779999999</c:v>
                </c:pt>
                <c:pt idx="20036">
                  <c:v>4792.2074110000003</c:v>
                </c:pt>
                <c:pt idx="20037">
                  <c:v>4792.4491719999996</c:v>
                </c:pt>
                <c:pt idx="20038">
                  <c:v>4792.6873960000003</c:v>
                </c:pt>
                <c:pt idx="20039">
                  <c:v>4792.9266129999996</c:v>
                </c:pt>
                <c:pt idx="20040">
                  <c:v>4793.1659449999997</c:v>
                </c:pt>
                <c:pt idx="20041">
                  <c:v>4793.4059649999999</c:v>
                </c:pt>
                <c:pt idx="20042">
                  <c:v>4793.6432109999996</c:v>
                </c:pt>
                <c:pt idx="20043">
                  <c:v>4793.8831380000001</c:v>
                </c:pt>
                <c:pt idx="20044">
                  <c:v>4794.1120620000002</c:v>
                </c:pt>
                <c:pt idx="20045">
                  <c:v>4794.3522700000003</c:v>
                </c:pt>
                <c:pt idx="20046">
                  <c:v>4794.5935980000004</c:v>
                </c:pt>
                <c:pt idx="20047">
                  <c:v>4794.834777</c:v>
                </c:pt>
                <c:pt idx="20048">
                  <c:v>4795.0751389999996</c:v>
                </c:pt>
                <c:pt idx="20049">
                  <c:v>4795.315173</c:v>
                </c:pt>
                <c:pt idx="20050">
                  <c:v>4795.5554199999997</c:v>
                </c:pt>
                <c:pt idx="20051">
                  <c:v>4795.7967040000003</c:v>
                </c:pt>
                <c:pt idx="20052">
                  <c:v>4796.0352759999996</c:v>
                </c:pt>
                <c:pt idx="20053">
                  <c:v>4796.2649170000004</c:v>
                </c:pt>
                <c:pt idx="20054">
                  <c:v>4796.506609</c:v>
                </c:pt>
                <c:pt idx="20055">
                  <c:v>4796.747969</c:v>
                </c:pt>
                <c:pt idx="20056">
                  <c:v>4796.9865540000001</c:v>
                </c:pt>
                <c:pt idx="20057">
                  <c:v>4797.2250430000004</c:v>
                </c:pt>
                <c:pt idx="20058">
                  <c:v>4797.46461</c:v>
                </c:pt>
                <c:pt idx="20059">
                  <c:v>4797.7038169999996</c:v>
                </c:pt>
                <c:pt idx="20060">
                  <c:v>4797.9441409999999</c:v>
                </c:pt>
                <c:pt idx="20061">
                  <c:v>4798.1840229999998</c:v>
                </c:pt>
                <c:pt idx="20062">
                  <c:v>4798.4247029999997</c:v>
                </c:pt>
                <c:pt idx="20063">
                  <c:v>4798.6635960000003</c:v>
                </c:pt>
                <c:pt idx="20064">
                  <c:v>4798.9045919999999</c:v>
                </c:pt>
                <c:pt idx="20065">
                  <c:v>4799.1455669999996</c:v>
                </c:pt>
                <c:pt idx="20066">
                  <c:v>4799.3866680000001</c:v>
                </c:pt>
                <c:pt idx="20067">
                  <c:v>4799.6263689999996</c:v>
                </c:pt>
                <c:pt idx="20068">
                  <c:v>4799.8577370000003</c:v>
                </c:pt>
                <c:pt idx="20069">
                  <c:v>4800.0980049999998</c:v>
                </c:pt>
                <c:pt idx="20070">
                  <c:v>4800.3362580000003</c:v>
                </c:pt>
                <c:pt idx="20071">
                  <c:v>4800.5743259999999</c:v>
                </c:pt>
                <c:pt idx="20072">
                  <c:v>4800.8143669999999</c:v>
                </c:pt>
                <c:pt idx="20073">
                  <c:v>4801.0544019999998</c:v>
                </c:pt>
                <c:pt idx="20074">
                  <c:v>4801.2942359999997</c:v>
                </c:pt>
                <c:pt idx="20075">
                  <c:v>4801.5342179999998</c:v>
                </c:pt>
                <c:pt idx="20076">
                  <c:v>4801.7760259999995</c:v>
                </c:pt>
                <c:pt idx="20077">
                  <c:v>4802.0076669999999</c:v>
                </c:pt>
                <c:pt idx="20078">
                  <c:v>4802.2469620000002</c:v>
                </c:pt>
                <c:pt idx="20079">
                  <c:v>4802.486054</c:v>
                </c:pt>
                <c:pt idx="20080">
                  <c:v>4802.7261859999999</c:v>
                </c:pt>
                <c:pt idx="20081">
                  <c:v>4802.9662680000001</c:v>
                </c:pt>
                <c:pt idx="20082">
                  <c:v>4803.2063699999999</c:v>
                </c:pt>
                <c:pt idx="20083">
                  <c:v>4803.4463690000002</c:v>
                </c:pt>
                <c:pt idx="20084">
                  <c:v>4803.6855969999997</c:v>
                </c:pt>
                <c:pt idx="20085">
                  <c:v>4803.9248440000001</c:v>
                </c:pt>
                <c:pt idx="20086">
                  <c:v>4804.163098</c:v>
                </c:pt>
                <c:pt idx="20087">
                  <c:v>4804.4057210000001</c:v>
                </c:pt>
                <c:pt idx="20088">
                  <c:v>4804.6449160000002</c:v>
                </c:pt>
                <c:pt idx="20089">
                  <c:v>4804.8830010000001</c:v>
                </c:pt>
                <c:pt idx="20090">
                  <c:v>4805.1231100000005</c:v>
                </c:pt>
                <c:pt idx="20091">
                  <c:v>4805.3630899999998</c:v>
                </c:pt>
                <c:pt idx="20092">
                  <c:v>4805.5928709999998</c:v>
                </c:pt>
                <c:pt idx="20093">
                  <c:v>4805.833122</c:v>
                </c:pt>
                <c:pt idx="20094">
                  <c:v>4806.0752080000002</c:v>
                </c:pt>
                <c:pt idx="20095">
                  <c:v>4806.3150189999997</c:v>
                </c:pt>
                <c:pt idx="20096">
                  <c:v>4806.5530849999996</c:v>
                </c:pt>
                <c:pt idx="20097">
                  <c:v>4806.7939200000001</c:v>
                </c:pt>
                <c:pt idx="20098">
                  <c:v>4807.0340500000002</c:v>
                </c:pt>
                <c:pt idx="20099">
                  <c:v>4807.2727610000002</c:v>
                </c:pt>
                <c:pt idx="20100">
                  <c:v>4807.5117680000003</c:v>
                </c:pt>
                <c:pt idx="20101">
                  <c:v>4807.7509170000003</c:v>
                </c:pt>
                <c:pt idx="20102">
                  <c:v>4807.9892609999997</c:v>
                </c:pt>
                <c:pt idx="20103">
                  <c:v>4808.2311879999997</c:v>
                </c:pt>
                <c:pt idx="20104">
                  <c:v>4808.4712049999998</c:v>
                </c:pt>
                <c:pt idx="20105">
                  <c:v>4808.7026980000001</c:v>
                </c:pt>
                <c:pt idx="20106">
                  <c:v>4808.9413629999999</c:v>
                </c:pt>
                <c:pt idx="20107">
                  <c:v>4809.1834250000002</c:v>
                </c:pt>
                <c:pt idx="20108">
                  <c:v>4809.4247770000002</c:v>
                </c:pt>
                <c:pt idx="20109">
                  <c:v>4809.6631260000004</c:v>
                </c:pt>
                <c:pt idx="20110">
                  <c:v>4809.9045809999998</c:v>
                </c:pt>
                <c:pt idx="20111">
                  <c:v>4810.1458279999997</c:v>
                </c:pt>
                <c:pt idx="20112">
                  <c:v>4810.3860839999998</c:v>
                </c:pt>
                <c:pt idx="20113">
                  <c:v>4810.6176009999999</c:v>
                </c:pt>
                <c:pt idx="20114">
                  <c:v>4810.858886</c:v>
                </c:pt>
                <c:pt idx="20115">
                  <c:v>4811.0991400000003</c:v>
                </c:pt>
                <c:pt idx="20116">
                  <c:v>4811.3392800000001</c:v>
                </c:pt>
                <c:pt idx="20117">
                  <c:v>4811.5792549999996</c:v>
                </c:pt>
                <c:pt idx="20118">
                  <c:v>4811.819281</c:v>
                </c:pt>
                <c:pt idx="20119">
                  <c:v>4812.0593799999997</c:v>
                </c:pt>
                <c:pt idx="20120">
                  <c:v>4812.2881619999998</c:v>
                </c:pt>
                <c:pt idx="20121">
                  <c:v>4812.5296099999996</c:v>
                </c:pt>
                <c:pt idx="20122">
                  <c:v>4812.7706939999998</c:v>
                </c:pt>
                <c:pt idx="20123">
                  <c:v>4813.0116870000002</c:v>
                </c:pt>
                <c:pt idx="20124">
                  <c:v>4813.2514160000001</c:v>
                </c:pt>
                <c:pt idx="20125">
                  <c:v>4813.4911709999997</c:v>
                </c:pt>
                <c:pt idx="20126">
                  <c:v>4813.7293239999999</c:v>
                </c:pt>
                <c:pt idx="20127">
                  <c:v>4813.9626740000003</c:v>
                </c:pt>
                <c:pt idx="20128">
                  <c:v>4814.201223</c:v>
                </c:pt>
                <c:pt idx="20129">
                  <c:v>4814.4430949999996</c:v>
                </c:pt>
                <c:pt idx="20130">
                  <c:v>4814.682562</c:v>
                </c:pt>
                <c:pt idx="20131">
                  <c:v>4814.9210359999997</c:v>
                </c:pt>
                <c:pt idx="20132">
                  <c:v>4815.1606590000001</c:v>
                </c:pt>
                <c:pt idx="20133">
                  <c:v>4815.3990089999998</c:v>
                </c:pt>
                <c:pt idx="20134">
                  <c:v>4815.6391709999998</c:v>
                </c:pt>
                <c:pt idx="20135">
                  <c:v>4815.8819450000001</c:v>
                </c:pt>
                <c:pt idx="20136">
                  <c:v>4816.1202469999998</c:v>
                </c:pt>
                <c:pt idx="20137">
                  <c:v>4816.3610710000003</c:v>
                </c:pt>
                <c:pt idx="20138">
                  <c:v>4816.6003600000004</c:v>
                </c:pt>
                <c:pt idx="20139">
                  <c:v>4816.8405709999997</c:v>
                </c:pt>
                <c:pt idx="20140">
                  <c:v>4817.0801179999999</c:v>
                </c:pt>
                <c:pt idx="20141">
                  <c:v>4817.3081190000003</c:v>
                </c:pt>
                <c:pt idx="20142">
                  <c:v>4817.5488489999998</c:v>
                </c:pt>
                <c:pt idx="20143">
                  <c:v>4817.7883760000004</c:v>
                </c:pt>
                <c:pt idx="20144">
                  <c:v>4818.0308869999999</c:v>
                </c:pt>
                <c:pt idx="20145">
                  <c:v>4818.2702879999997</c:v>
                </c:pt>
                <c:pt idx="20146">
                  <c:v>4818.5100039999998</c:v>
                </c:pt>
                <c:pt idx="20147">
                  <c:v>4818.7505529999999</c:v>
                </c:pt>
                <c:pt idx="20148">
                  <c:v>4818.9909040000002</c:v>
                </c:pt>
                <c:pt idx="20149">
                  <c:v>4819.2302769999997</c:v>
                </c:pt>
                <c:pt idx="20150">
                  <c:v>4819.4706530000003</c:v>
                </c:pt>
                <c:pt idx="20151">
                  <c:v>4819.7080779999997</c:v>
                </c:pt>
                <c:pt idx="20152">
                  <c:v>4819.9469150000004</c:v>
                </c:pt>
                <c:pt idx="20153">
                  <c:v>4820.185821</c:v>
                </c:pt>
                <c:pt idx="20154">
                  <c:v>4820.4247660000001</c:v>
                </c:pt>
                <c:pt idx="20155">
                  <c:v>4820.6635630000001</c:v>
                </c:pt>
                <c:pt idx="20156">
                  <c:v>4820.902564</c:v>
                </c:pt>
                <c:pt idx="20157">
                  <c:v>4821.142175</c:v>
                </c:pt>
                <c:pt idx="20158">
                  <c:v>4821.3828759999997</c:v>
                </c:pt>
                <c:pt idx="20159">
                  <c:v>4821.6216759999998</c:v>
                </c:pt>
                <c:pt idx="20160">
                  <c:v>4821.8607110000003</c:v>
                </c:pt>
                <c:pt idx="20161">
                  <c:v>4822.1015319999997</c:v>
                </c:pt>
                <c:pt idx="20162">
                  <c:v>4822.3410800000001</c:v>
                </c:pt>
                <c:pt idx="20163">
                  <c:v>4822.5803050000004</c:v>
                </c:pt>
                <c:pt idx="20164">
                  <c:v>4822.8227919999999</c:v>
                </c:pt>
                <c:pt idx="20165">
                  <c:v>4823.0622370000001</c:v>
                </c:pt>
                <c:pt idx="20166">
                  <c:v>4823.3013380000002</c:v>
                </c:pt>
                <c:pt idx="20167">
                  <c:v>4823.5310339999996</c:v>
                </c:pt>
                <c:pt idx="20168">
                  <c:v>4823.7803020000001</c:v>
                </c:pt>
                <c:pt idx="20169">
                  <c:v>4824.0102900000002</c:v>
                </c:pt>
                <c:pt idx="20170">
                  <c:v>4824.2509280000004</c:v>
                </c:pt>
                <c:pt idx="20171">
                  <c:v>4824.4890260000002</c:v>
                </c:pt>
                <c:pt idx="20172">
                  <c:v>4824.7272679999996</c:v>
                </c:pt>
                <c:pt idx="20173">
                  <c:v>4824.9699229999997</c:v>
                </c:pt>
                <c:pt idx="20174">
                  <c:v>4825.2100200000004</c:v>
                </c:pt>
                <c:pt idx="20175">
                  <c:v>4825.4506929999998</c:v>
                </c:pt>
                <c:pt idx="20176">
                  <c:v>4825.6897120000003</c:v>
                </c:pt>
                <c:pt idx="20177">
                  <c:v>4825.9288290000004</c:v>
                </c:pt>
                <c:pt idx="20178">
                  <c:v>4826.1670539999996</c:v>
                </c:pt>
                <c:pt idx="20179">
                  <c:v>4826.4077889999999</c:v>
                </c:pt>
                <c:pt idx="20180">
                  <c:v>4826.6487440000001</c:v>
                </c:pt>
                <c:pt idx="20181">
                  <c:v>4826.8878080000004</c:v>
                </c:pt>
                <c:pt idx="20182">
                  <c:v>4827.1288670000004</c:v>
                </c:pt>
                <c:pt idx="20183">
                  <c:v>4827.367878</c:v>
                </c:pt>
                <c:pt idx="20184">
                  <c:v>4827.6061010000003</c:v>
                </c:pt>
                <c:pt idx="20185">
                  <c:v>4827.8469919999998</c:v>
                </c:pt>
                <c:pt idx="20186">
                  <c:v>4828.0861260000001</c:v>
                </c:pt>
                <c:pt idx="20187">
                  <c:v>4828.3269170000003</c:v>
                </c:pt>
                <c:pt idx="20188">
                  <c:v>4828.565004</c:v>
                </c:pt>
                <c:pt idx="20189">
                  <c:v>4828.8057239999998</c:v>
                </c:pt>
                <c:pt idx="20190">
                  <c:v>4829.0344519999999</c:v>
                </c:pt>
                <c:pt idx="20191">
                  <c:v>4829.2743840000003</c:v>
                </c:pt>
                <c:pt idx="20192">
                  <c:v>4829.5138010000001</c:v>
                </c:pt>
                <c:pt idx="20193">
                  <c:v>4829.7521200000001</c:v>
                </c:pt>
                <c:pt idx="20194">
                  <c:v>4829.9916380000004</c:v>
                </c:pt>
                <c:pt idx="20195">
                  <c:v>4830.2309230000001</c:v>
                </c:pt>
                <c:pt idx="20196">
                  <c:v>4830.4803890000003</c:v>
                </c:pt>
                <c:pt idx="20197">
                  <c:v>4830.7098379999998</c:v>
                </c:pt>
                <c:pt idx="20198">
                  <c:v>4830.9483620000001</c:v>
                </c:pt>
                <c:pt idx="20199">
                  <c:v>4831.188427</c:v>
                </c:pt>
                <c:pt idx="20200">
                  <c:v>4831.4277149999998</c:v>
                </c:pt>
                <c:pt idx="20201">
                  <c:v>4831.6668760000002</c:v>
                </c:pt>
                <c:pt idx="20202">
                  <c:v>4831.9053050000002</c:v>
                </c:pt>
                <c:pt idx="20203">
                  <c:v>4832.1559690000004</c:v>
                </c:pt>
                <c:pt idx="20204">
                  <c:v>4832.3930129999999</c:v>
                </c:pt>
                <c:pt idx="20205">
                  <c:v>4832.6310400000002</c:v>
                </c:pt>
                <c:pt idx="20206">
                  <c:v>4832.8690349999997</c:v>
                </c:pt>
                <c:pt idx="20207">
                  <c:v>4833.1090350000004</c:v>
                </c:pt>
                <c:pt idx="20208">
                  <c:v>4833.3470710000001</c:v>
                </c:pt>
                <c:pt idx="20209">
                  <c:v>4833.5877730000002</c:v>
                </c:pt>
                <c:pt idx="20210">
                  <c:v>4833.8268410000001</c:v>
                </c:pt>
                <c:pt idx="20211">
                  <c:v>4834.065063</c:v>
                </c:pt>
                <c:pt idx="20212">
                  <c:v>4834.3038329999999</c:v>
                </c:pt>
                <c:pt idx="20213">
                  <c:v>4834.5429279999998</c:v>
                </c:pt>
                <c:pt idx="20214">
                  <c:v>4834.7812370000001</c:v>
                </c:pt>
                <c:pt idx="20215">
                  <c:v>4835.0212689999998</c:v>
                </c:pt>
                <c:pt idx="20216">
                  <c:v>4835.2610109999996</c:v>
                </c:pt>
                <c:pt idx="20217">
                  <c:v>4835.5016750000004</c:v>
                </c:pt>
                <c:pt idx="20218">
                  <c:v>4835.7406819999997</c:v>
                </c:pt>
                <c:pt idx="20219">
                  <c:v>4835.9797429999999</c:v>
                </c:pt>
                <c:pt idx="20220">
                  <c:v>4836.2206189999997</c:v>
                </c:pt>
                <c:pt idx="20221">
                  <c:v>4836.4596650000003</c:v>
                </c:pt>
                <c:pt idx="20222">
                  <c:v>4836.7005740000004</c:v>
                </c:pt>
                <c:pt idx="20223">
                  <c:v>4836.9291739999999</c:v>
                </c:pt>
                <c:pt idx="20224">
                  <c:v>4837.1694230000003</c:v>
                </c:pt>
                <c:pt idx="20225">
                  <c:v>4837.4105820000004</c:v>
                </c:pt>
                <c:pt idx="20226">
                  <c:v>4837.6517819999999</c:v>
                </c:pt>
                <c:pt idx="20227">
                  <c:v>4837.8926469999997</c:v>
                </c:pt>
                <c:pt idx="20228">
                  <c:v>4838.1337309999999</c:v>
                </c:pt>
                <c:pt idx="20229">
                  <c:v>4838.3787270000003</c:v>
                </c:pt>
                <c:pt idx="20230">
                  <c:v>4838.6065339999996</c:v>
                </c:pt>
                <c:pt idx="20231">
                  <c:v>4838.8501729999998</c:v>
                </c:pt>
                <c:pt idx="20232">
                  <c:v>4839.0921129999997</c:v>
                </c:pt>
                <c:pt idx="20233">
                  <c:v>4839.3301929999998</c:v>
                </c:pt>
                <c:pt idx="20234">
                  <c:v>4839.5683580000004</c:v>
                </c:pt>
                <c:pt idx="20235">
                  <c:v>4839.8061239999997</c:v>
                </c:pt>
                <c:pt idx="20236">
                  <c:v>4840.0441739999997</c:v>
                </c:pt>
                <c:pt idx="20237">
                  <c:v>4840.2853999999998</c:v>
                </c:pt>
                <c:pt idx="20238">
                  <c:v>4840.5233699999999</c:v>
                </c:pt>
                <c:pt idx="20239">
                  <c:v>4840.7611399999996</c:v>
                </c:pt>
                <c:pt idx="20240">
                  <c:v>4840.9991730000002</c:v>
                </c:pt>
                <c:pt idx="20241">
                  <c:v>4841.2372830000004</c:v>
                </c:pt>
                <c:pt idx="20242">
                  <c:v>4841.4752310000003</c:v>
                </c:pt>
                <c:pt idx="20243">
                  <c:v>4841.7132300000003</c:v>
                </c:pt>
                <c:pt idx="20244">
                  <c:v>4841.9525780000004</c:v>
                </c:pt>
                <c:pt idx="20245">
                  <c:v>4842.1917549999998</c:v>
                </c:pt>
                <c:pt idx="20246">
                  <c:v>4842.430042</c:v>
                </c:pt>
                <c:pt idx="20247">
                  <c:v>4842.6708479999998</c:v>
                </c:pt>
                <c:pt idx="20248">
                  <c:v>4842.9099969999997</c:v>
                </c:pt>
                <c:pt idx="20249">
                  <c:v>4843.1471149999998</c:v>
                </c:pt>
                <c:pt idx="20250">
                  <c:v>4843.3851679999998</c:v>
                </c:pt>
                <c:pt idx="20251">
                  <c:v>4843.6231539999999</c:v>
                </c:pt>
                <c:pt idx="20252">
                  <c:v>4843.8724080000002</c:v>
                </c:pt>
                <c:pt idx="20253">
                  <c:v>4844.1023740000001</c:v>
                </c:pt>
                <c:pt idx="20254">
                  <c:v>4844.3423750000002</c:v>
                </c:pt>
                <c:pt idx="20255">
                  <c:v>4844.5822920000001</c:v>
                </c:pt>
                <c:pt idx="20256">
                  <c:v>4844.8249100000003</c:v>
                </c:pt>
                <c:pt idx="20257">
                  <c:v>4845.0658530000001</c:v>
                </c:pt>
                <c:pt idx="20258">
                  <c:v>4845.3048580000004</c:v>
                </c:pt>
                <c:pt idx="20259">
                  <c:v>4845.545615</c:v>
                </c:pt>
                <c:pt idx="20260">
                  <c:v>4845.7833870000004</c:v>
                </c:pt>
                <c:pt idx="20261">
                  <c:v>4846.0256559999998</c:v>
                </c:pt>
                <c:pt idx="20262">
                  <c:v>4846.2632350000003</c:v>
                </c:pt>
                <c:pt idx="20263">
                  <c:v>4846.5037199999997</c:v>
                </c:pt>
                <c:pt idx="20264">
                  <c:v>4846.7426830000004</c:v>
                </c:pt>
                <c:pt idx="20265">
                  <c:v>4846.9815319999998</c:v>
                </c:pt>
                <c:pt idx="20266">
                  <c:v>4847.2210940000004</c:v>
                </c:pt>
                <c:pt idx="20267">
                  <c:v>4847.4603440000001</c:v>
                </c:pt>
                <c:pt idx="20268">
                  <c:v>4847.7006799999999</c:v>
                </c:pt>
                <c:pt idx="20269">
                  <c:v>4847.9400699999997</c:v>
                </c:pt>
                <c:pt idx="20270">
                  <c:v>4848.1806660000002</c:v>
                </c:pt>
                <c:pt idx="20271">
                  <c:v>4848.409686</c:v>
                </c:pt>
                <c:pt idx="20272">
                  <c:v>4848.6590120000001</c:v>
                </c:pt>
                <c:pt idx="20273">
                  <c:v>4848.887428</c:v>
                </c:pt>
                <c:pt idx="20274">
                  <c:v>4849.1285589999998</c:v>
                </c:pt>
                <c:pt idx="20275">
                  <c:v>4849.3683920000003</c:v>
                </c:pt>
                <c:pt idx="20276">
                  <c:v>4849.6075650000002</c:v>
                </c:pt>
                <c:pt idx="20277">
                  <c:v>4849.8466429999999</c:v>
                </c:pt>
                <c:pt idx="20278">
                  <c:v>4850.0850039999996</c:v>
                </c:pt>
                <c:pt idx="20279">
                  <c:v>4850.3261849999999</c:v>
                </c:pt>
                <c:pt idx="20280">
                  <c:v>4850.5667210000001</c:v>
                </c:pt>
                <c:pt idx="20281">
                  <c:v>4850.8042839999998</c:v>
                </c:pt>
                <c:pt idx="20282">
                  <c:v>4851.0422769999996</c:v>
                </c:pt>
                <c:pt idx="20283">
                  <c:v>4851.2807009999997</c:v>
                </c:pt>
                <c:pt idx="20284">
                  <c:v>4851.5183710000001</c:v>
                </c:pt>
                <c:pt idx="20285">
                  <c:v>4851.7606180000002</c:v>
                </c:pt>
                <c:pt idx="20286">
                  <c:v>4852.0016500000002</c:v>
                </c:pt>
                <c:pt idx="20287">
                  <c:v>4852.241986</c:v>
                </c:pt>
                <c:pt idx="20288">
                  <c:v>4852.481804</c:v>
                </c:pt>
                <c:pt idx="20289">
                  <c:v>4852.7214409999997</c:v>
                </c:pt>
                <c:pt idx="20290">
                  <c:v>4852.9619199999997</c:v>
                </c:pt>
                <c:pt idx="20291">
                  <c:v>4853.2004129999996</c:v>
                </c:pt>
                <c:pt idx="20292">
                  <c:v>4853.4417729999996</c:v>
                </c:pt>
                <c:pt idx="20293">
                  <c:v>4853.6809679999997</c:v>
                </c:pt>
                <c:pt idx="20294">
                  <c:v>4853.9183590000002</c:v>
                </c:pt>
                <c:pt idx="20295">
                  <c:v>4854.1577459999999</c:v>
                </c:pt>
                <c:pt idx="20296">
                  <c:v>4854.3969939999997</c:v>
                </c:pt>
                <c:pt idx="20297">
                  <c:v>4854.6368990000001</c:v>
                </c:pt>
                <c:pt idx="20298">
                  <c:v>4854.8770800000002</c:v>
                </c:pt>
                <c:pt idx="20299">
                  <c:v>4855.1088140000002</c:v>
                </c:pt>
                <c:pt idx="20300">
                  <c:v>4855.3492770000003</c:v>
                </c:pt>
                <c:pt idx="20301">
                  <c:v>4855.5905389999998</c:v>
                </c:pt>
                <c:pt idx="20302">
                  <c:v>4855.8318870000003</c:v>
                </c:pt>
                <c:pt idx="20303">
                  <c:v>4856.0715499999997</c:v>
                </c:pt>
                <c:pt idx="20304">
                  <c:v>4856.3128640000004</c:v>
                </c:pt>
                <c:pt idx="20305">
                  <c:v>4856.5513140000003</c:v>
                </c:pt>
                <c:pt idx="20306">
                  <c:v>4856.7906759999996</c:v>
                </c:pt>
                <c:pt idx="20307">
                  <c:v>4857.0291219999999</c:v>
                </c:pt>
                <c:pt idx="20308">
                  <c:v>4857.26908</c:v>
                </c:pt>
                <c:pt idx="20309">
                  <c:v>4857.509814</c:v>
                </c:pt>
                <c:pt idx="20310">
                  <c:v>4857.7507370000003</c:v>
                </c:pt>
                <c:pt idx="20311">
                  <c:v>4857.9806429999999</c:v>
                </c:pt>
                <c:pt idx="20312">
                  <c:v>4858.2193470000002</c:v>
                </c:pt>
                <c:pt idx="20313">
                  <c:v>4858.4594100000004</c:v>
                </c:pt>
                <c:pt idx="20314">
                  <c:v>4858.7007359999998</c:v>
                </c:pt>
                <c:pt idx="20315">
                  <c:v>4858.9392459999999</c:v>
                </c:pt>
                <c:pt idx="20316">
                  <c:v>4859.1812760000003</c:v>
                </c:pt>
                <c:pt idx="20317">
                  <c:v>4859.4212189999998</c:v>
                </c:pt>
                <c:pt idx="20318">
                  <c:v>4859.6594029999997</c:v>
                </c:pt>
                <c:pt idx="20319">
                  <c:v>4859.8987289999995</c:v>
                </c:pt>
                <c:pt idx="20320">
                  <c:v>4860.1372330000004</c:v>
                </c:pt>
                <c:pt idx="20321">
                  <c:v>4860.3772150000004</c:v>
                </c:pt>
                <c:pt idx="20322">
                  <c:v>4860.617115</c:v>
                </c:pt>
                <c:pt idx="20323">
                  <c:v>4860.8596390000002</c:v>
                </c:pt>
                <c:pt idx="20324">
                  <c:v>4861.0895469999996</c:v>
                </c:pt>
                <c:pt idx="20325">
                  <c:v>4861.3307050000003</c:v>
                </c:pt>
                <c:pt idx="20326">
                  <c:v>4861.569082</c:v>
                </c:pt>
                <c:pt idx="20327">
                  <c:v>4861.8091260000001</c:v>
                </c:pt>
                <c:pt idx="20328">
                  <c:v>4862.048546</c:v>
                </c:pt>
                <c:pt idx="20329">
                  <c:v>4862.2883359999996</c:v>
                </c:pt>
                <c:pt idx="20330">
                  <c:v>4862.5276260000001</c:v>
                </c:pt>
                <c:pt idx="20331">
                  <c:v>4862.7667810000003</c:v>
                </c:pt>
                <c:pt idx="20332">
                  <c:v>4863.0052429999996</c:v>
                </c:pt>
                <c:pt idx="20333">
                  <c:v>4863.2495959999997</c:v>
                </c:pt>
                <c:pt idx="20334">
                  <c:v>4863.4907020000001</c:v>
                </c:pt>
                <c:pt idx="20335">
                  <c:v>4863.7302730000001</c:v>
                </c:pt>
                <c:pt idx="20336">
                  <c:v>4863.9617230000003</c:v>
                </c:pt>
                <c:pt idx="20337">
                  <c:v>4864.2001909999999</c:v>
                </c:pt>
                <c:pt idx="20338">
                  <c:v>4864.439832</c:v>
                </c:pt>
                <c:pt idx="20339">
                  <c:v>4864.6782000000003</c:v>
                </c:pt>
                <c:pt idx="20340">
                  <c:v>4864.9176189999998</c:v>
                </c:pt>
                <c:pt idx="20341">
                  <c:v>4865.1671020000003</c:v>
                </c:pt>
                <c:pt idx="20342">
                  <c:v>4865.4050859999998</c:v>
                </c:pt>
                <c:pt idx="20343">
                  <c:v>4865.6348120000002</c:v>
                </c:pt>
                <c:pt idx="20344">
                  <c:v>4865.8856420000002</c:v>
                </c:pt>
                <c:pt idx="20345">
                  <c:v>4866.1248159999996</c:v>
                </c:pt>
                <c:pt idx="20346">
                  <c:v>4866.3639499999999</c:v>
                </c:pt>
                <c:pt idx="20347">
                  <c:v>4866.6010059999999</c:v>
                </c:pt>
                <c:pt idx="20348">
                  <c:v>4866.839258</c:v>
                </c:pt>
                <c:pt idx="20349">
                  <c:v>4867.0773559999998</c:v>
                </c:pt>
                <c:pt idx="20350">
                  <c:v>4867.3172169999998</c:v>
                </c:pt>
                <c:pt idx="20351">
                  <c:v>4867.5552459999999</c:v>
                </c:pt>
                <c:pt idx="20352">
                  <c:v>4867.7933430000003</c:v>
                </c:pt>
                <c:pt idx="20353">
                  <c:v>4868.0332230000004</c:v>
                </c:pt>
                <c:pt idx="20354">
                  <c:v>4868.2646759999998</c:v>
                </c:pt>
                <c:pt idx="20355">
                  <c:v>4868.5056690000001</c:v>
                </c:pt>
                <c:pt idx="20356">
                  <c:v>4868.7442339999998</c:v>
                </c:pt>
                <c:pt idx="20357">
                  <c:v>4868.9863619999996</c:v>
                </c:pt>
                <c:pt idx="20358">
                  <c:v>4869.2277100000001</c:v>
                </c:pt>
                <c:pt idx="20359">
                  <c:v>4869.4686579999998</c:v>
                </c:pt>
                <c:pt idx="20360">
                  <c:v>4869.7070240000003</c:v>
                </c:pt>
                <c:pt idx="20361">
                  <c:v>4869.9454139999998</c:v>
                </c:pt>
                <c:pt idx="20362">
                  <c:v>4870.1848369999998</c:v>
                </c:pt>
                <c:pt idx="20363">
                  <c:v>4870.4230159999997</c:v>
                </c:pt>
                <c:pt idx="20364">
                  <c:v>4870.6631420000003</c:v>
                </c:pt>
                <c:pt idx="20365">
                  <c:v>4870.9026610000001</c:v>
                </c:pt>
                <c:pt idx="20366">
                  <c:v>4871.1439780000001</c:v>
                </c:pt>
                <c:pt idx="20367">
                  <c:v>4871.3812159999998</c:v>
                </c:pt>
                <c:pt idx="20368">
                  <c:v>4871.6206560000001</c:v>
                </c:pt>
                <c:pt idx="20369">
                  <c:v>4871.8615849999996</c:v>
                </c:pt>
                <c:pt idx="20370">
                  <c:v>4872.1028040000001</c:v>
                </c:pt>
                <c:pt idx="20371">
                  <c:v>4872.3313859999998</c:v>
                </c:pt>
                <c:pt idx="20372">
                  <c:v>4872.5708029999996</c:v>
                </c:pt>
                <c:pt idx="20373">
                  <c:v>4872.8118880000002</c:v>
                </c:pt>
                <c:pt idx="20374">
                  <c:v>4873.0521879999997</c:v>
                </c:pt>
                <c:pt idx="20375">
                  <c:v>4873.294895</c:v>
                </c:pt>
                <c:pt idx="20376">
                  <c:v>4873.5351730000002</c:v>
                </c:pt>
                <c:pt idx="20377">
                  <c:v>4873.7751900000003</c:v>
                </c:pt>
                <c:pt idx="20378">
                  <c:v>4874.0154119999997</c:v>
                </c:pt>
                <c:pt idx="20379">
                  <c:v>4874.2553019999996</c:v>
                </c:pt>
                <c:pt idx="20380">
                  <c:v>4874.4842280000003</c:v>
                </c:pt>
                <c:pt idx="20381">
                  <c:v>4874.7261570000001</c:v>
                </c:pt>
                <c:pt idx="20382">
                  <c:v>4874.9675610000004</c:v>
                </c:pt>
                <c:pt idx="20383">
                  <c:v>4875.2088080000003</c:v>
                </c:pt>
                <c:pt idx="20384">
                  <c:v>4875.4490239999996</c:v>
                </c:pt>
                <c:pt idx="20385">
                  <c:v>4875.6898339999998</c:v>
                </c:pt>
                <c:pt idx="20386">
                  <c:v>4875.9198720000004</c:v>
                </c:pt>
                <c:pt idx="20387">
                  <c:v>4876.1602949999997</c:v>
                </c:pt>
                <c:pt idx="20388">
                  <c:v>4876.4017279999998</c:v>
                </c:pt>
                <c:pt idx="20389">
                  <c:v>4876.6429559999997</c:v>
                </c:pt>
                <c:pt idx="20390">
                  <c:v>4876.882173</c:v>
                </c:pt>
                <c:pt idx="20391">
                  <c:v>4877.124922</c:v>
                </c:pt>
                <c:pt idx="20392">
                  <c:v>4877.3659319999997</c:v>
                </c:pt>
                <c:pt idx="20393">
                  <c:v>4877.6040199999998</c:v>
                </c:pt>
                <c:pt idx="20394">
                  <c:v>4877.8356549999999</c:v>
                </c:pt>
                <c:pt idx="20395">
                  <c:v>4878.0769440000004</c:v>
                </c:pt>
                <c:pt idx="20396">
                  <c:v>4878.3160209999996</c:v>
                </c:pt>
                <c:pt idx="20397">
                  <c:v>4878.558951</c:v>
                </c:pt>
                <c:pt idx="20398">
                  <c:v>4878.7989930000003</c:v>
                </c:pt>
                <c:pt idx="20399">
                  <c:v>4879.0380080000004</c:v>
                </c:pt>
                <c:pt idx="20400">
                  <c:v>4879.2677450000001</c:v>
                </c:pt>
                <c:pt idx="20401">
                  <c:v>4879.5089790000002</c:v>
                </c:pt>
                <c:pt idx="20402">
                  <c:v>4879.7482950000003</c:v>
                </c:pt>
                <c:pt idx="20403">
                  <c:v>4879.9915570000003</c:v>
                </c:pt>
                <c:pt idx="20404">
                  <c:v>4880.2327850000001</c:v>
                </c:pt>
                <c:pt idx="20405">
                  <c:v>4880.4737519999999</c:v>
                </c:pt>
                <c:pt idx="20406">
                  <c:v>4880.712955</c:v>
                </c:pt>
                <c:pt idx="20407">
                  <c:v>4880.9528909999999</c:v>
                </c:pt>
                <c:pt idx="20408">
                  <c:v>4881.1827560000002</c:v>
                </c:pt>
                <c:pt idx="20409">
                  <c:v>4881.4237940000003</c:v>
                </c:pt>
                <c:pt idx="20410">
                  <c:v>4881.6640289999996</c:v>
                </c:pt>
                <c:pt idx="20411">
                  <c:v>4881.9041850000003</c:v>
                </c:pt>
                <c:pt idx="20412">
                  <c:v>4882.1462190000002</c:v>
                </c:pt>
                <c:pt idx="20413">
                  <c:v>4882.3888429999997</c:v>
                </c:pt>
                <c:pt idx="20414">
                  <c:v>4882.6279089999998</c:v>
                </c:pt>
                <c:pt idx="20415">
                  <c:v>4882.8669739999996</c:v>
                </c:pt>
                <c:pt idx="20416">
                  <c:v>4883.1042559999996</c:v>
                </c:pt>
                <c:pt idx="20417">
                  <c:v>4883.3358539999999</c:v>
                </c:pt>
                <c:pt idx="20418">
                  <c:v>4883.5780590000004</c:v>
                </c:pt>
                <c:pt idx="20419">
                  <c:v>4883.8200070000003</c:v>
                </c:pt>
                <c:pt idx="20420">
                  <c:v>4884.0602429999999</c:v>
                </c:pt>
                <c:pt idx="20421">
                  <c:v>4884.2983130000002</c:v>
                </c:pt>
                <c:pt idx="20422">
                  <c:v>4884.5384130000002</c:v>
                </c:pt>
                <c:pt idx="20423">
                  <c:v>4884.7671300000002</c:v>
                </c:pt>
                <c:pt idx="20424">
                  <c:v>4885.008581</c:v>
                </c:pt>
                <c:pt idx="20425">
                  <c:v>4885.2478369999999</c:v>
                </c:pt>
                <c:pt idx="20426">
                  <c:v>4885.4875540000003</c:v>
                </c:pt>
                <c:pt idx="20427">
                  <c:v>4885.7260180000003</c:v>
                </c:pt>
                <c:pt idx="20428">
                  <c:v>4885.9658209999998</c:v>
                </c:pt>
                <c:pt idx="20429">
                  <c:v>4886.2043679999997</c:v>
                </c:pt>
                <c:pt idx="20430">
                  <c:v>4886.4439769999999</c:v>
                </c:pt>
                <c:pt idx="20431">
                  <c:v>4886.6923729999999</c:v>
                </c:pt>
                <c:pt idx="20432">
                  <c:v>4886.9212399999997</c:v>
                </c:pt>
                <c:pt idx="20433">
                  <c:v>4887.1626820000001</c:v>
                </c:pt>
                <c:pt idx="20434">
                  <c:v>4887.4012769999999</c:v>
                </c:pt>
                <c:pt idx="20435">
                  <c:v>4887.64257</c:v>
                </c:pt>
                <c:pt idx="20436">
                  <c:v>4887.8838720000003</c:v>
                </c:pt>
                <c:pt idx="20437">
                  <c:v>4888.122335</c:v>
                </c:pt>
                <c:pt idx="20438">
                  <c:v>4888.363617</c:v>
                </c:pt>
                <c:pt idx="20439">
                  <c:v>4888.6029930000004</c:v>
                </c:pt>
                <c:pt idx="20440">
                  <c:v>4888.8421559999997</c:v>
                </c:pt>
                <c:pt idx="20441">
                  <c:v>4889.0822710000002</c:v>
                </c:pt>
                <c:pt idx="20442">
                  <c:v>4889.3223539999999</c:v>
                </c:pt>
                <c:pt idx="20443">
                  <c:v>4889.5616149999996</c:v>
                </c:pt>
                <c:pt idx="20444">
                  <c:v>4889.800843</c:v>
                </c:pt>
                <c:pt idx="20445">
                  <c:v>4890.0390639999996</c:v>
                </c:pt>
                <c:pt idx="20446">
                  <c:v>4890.2799450000002</c:v>
                </c:pt>
                <c:pt idx="20447">
                  <c:v>4890.5087649999996</c:v>
                </c:pt>
                <c:pt idx="20448">
                  <c:v>4890.7491380000001</c:v>
                </c:pt>
                <c:pt idx="20449">
                  <c:v>4890.9911249999996</c:v>
                </c:pt>
                <c:pt idx="20450">
                  <c:v>4891.2333239999998</c:v>
                </c:pt>
                <c:pt idx="20451">
                  <c:v>4891.4649529999997</c:v>
                </c:pt>
                <c:pt idx="20452">
                  <c:v>4891.7035770000002</c:v>
                </c:pt>
                <c:pt idx="20453">
                  <c:v>4891.9421560000001</c:v>
                </c:pt>
                <c:pt idx="20454">
                  <c:v>4892.1926860000003</c:v>
                </c:pt>
                <c:pt idx="20455">
                  <c:v>4892.4315630000001</c:v>
                </c:pt>
                <c:pt idx="20456">
                  <c:v>4892.6705949999996</c:v>
                </c:pt>
                <c:pt idx="20457">
                  <c:v>4892.9096520000003</c:v>
                </c:pt>
                <c:pt idx="20458">
                  <c:v>4893.1488840000002</c:v>
                </c:pt>
                <c:pt idx="20459">
                  <c:v>4893.3879820000002</c:v>
                </c:pt>
                <c:pt idx="20460">
                  <c:v>4893.6253139999999</c:v>
                </c:pt>
                <c:pt idx="20461">
                  <c:v>4893.8632610000004</c:v>
                </c:pt>
                <c:pt idx="20462">
                  <c:v>4894.1027080000003</c:v>
                </c:pt>
                <c:pt idx="20463">
                  <c:v>4894.3418959999999</c:v>
                </c:pt>
                <c:pt idx="20464">
                  <c:v>4894.5802940000003</c:v>
                </c:pt>
                <c:pt idx="20465">
                  <c:v>4894.8184419999998</c:v>
                </c:pt>
                <c:pt idx="20466">
                  <c:v>4895.0578930000001</c:v>
                </c:pt>
                <c:pt idx="20467">
                  <c:v>4895.296969</c:v>
                </c:pt>
                <c:pt idx="20468">
                  <c:v>4895.536126</c:v>
                </c:pt>
                <c:pt idx="20469">
                  <c:v>4895.7760639999997</c:v>
                </c:pt>
                <c:pt idx="20470">
                  <c:v>4896.0161699999999</c:v>
                </c:pt>
                <c:pt idx="20471">
                  <c:v>4896.2569640000002</c:v>
                </c:pt>
                <c:pt idx="20472">
                  <c:v>4896.496881</c:v>
                </c:pt>
                <c:pt idx="20473">
                  <c:v>4896.7375869999996</c:v>
                </c:pt>
                <c:pt idx="20474">
                  <c:v>4896.9765880000004</c:v>
                </c:pt>
                <c:pt idx="20475">
                  <c:v>4897.2156660000001</c:v>
                </c:pt>
                <c:pt idx="20476">
                  <c:v>4897.4548489999997</c:v>
                </c:pt>
                <c:pt idx="20477">
                  <c:v>4897.6939419999999</c:v>
                </c:pt>
                <c:pt idx="20478">
                  <c:v>4897.9312309999996</c:v>
                </c:pt>
                <c:pt idx="20479">
                  <c:v>4898.1693889999997</c:v>
                </c:pt>
                <c:pt idx="20480">
                  <c:v>4898.4021750000002</c:v>
                </c:pt>
                <c:pt idx="20481">
                  <c:v>4898.6441409999998</c:v>
                </c:pt>
                <c:pt idx="20482">
                  <c:v>4898.8843699999998</c:v>
                </c:pt>
                <c:pt idx="20483">
                  <c:v>4899.1256400000002</c:v>
                </c:pt>
                <c:pt idx="20484">
                  <c:v>4899.3640910000004</c:v>
                </c:pt>
                <c:pt idx="20485">
                  <c:v>4899.6041839999998</c:v>
                </c:pt>
                <c:pt idx="20486">
                  <c:v>4899.8441890000004</c:v>
                </c:pt>
                <c:pt idx="20487">
                  <c:v>4900.0823140000002</c:v>
                </c:pt>
                <c:pt idx="20488">
                  <c:v>4900.3222740000001</c:v>
                </c:pt>
                <c:pt idx="20489">
                  <c:v>4900.5619999999999</c:v>
                </c:pt>
                <c:pt idx="20490">
                  <c:v>4900.8009760000004</c:v>
                </c:pt>
                <c:pt idx="20491">
                  <c:v>4901.0381649999999</c:v>
                </c:pt>
                <c:pt idx="20492">
                  <c:v>4901.2760879999996</c:v>
                </c:pt>
                <c:pt idx="20493">
                  <c:v>4901.5167780000002</c:v>
                </c:pt>
                <c:pt idx="20494">
                  <c:v>4901.7577890000002</c:v>
                </c:pt>
                <c:pt idx="20495">
                  <c:v>4901.9863729999997</c:v>
                </c:pt>
                <c:pt idx="20496">
                  <c:v>4902.2302239999999</c:v>
                </c:pt>
                <c:pt idx="20497">
                  <c:v>4902.4721900000004</c:v>
                </c:pt>
                <c:pt idx="20498">
                  <c:v>4902.7037769999997</c:v>
                </c:pt>
                <c:pt idx="20499">
                  <c:v>4902.9421169999996</c:v>
                </c:pt>
                <c:pt idx="20500">
                  <c:v>4903.18174</c:v>
                </c:pt>
                <c:pt idx="20501">
                  <c:v>4903.4312550000004</c:v>
                </c:pt>
                <c:pt idx="20502">
                  <c:v>4903.669277</c:v>
                </c:pt>
                <c:pt idx="20503">
                  <c:v>4903.9073539999999</c:v>
                </c:pt>
                <c:pt idx="20504">
                  <c:v>4904.1466570000002</c:v>
                </c:pt>
                <c:pt idx="20505">
                  <c:v>4904.3859659999998</c:v>
                </c:pt>
                <c:pt idx="20506">
                  <c:v>4904.6250810000001</c:v>
                </c:pt>
                <c:pt idx="20507">
                  <c:v>4904.8547429999999</c:v>
                </c:pt>
                <c:pt idx="20508">
                  <c:v>4905.0951880000002</c:v>
                </c:pt>
                <c:pt idx="20509">
                  <c:v>4905.3346700000002</c:v>
                </c:pt>
                <c:pt idx="20510">
                  <c:v>4905.5733609999997</c:v>
                </c:pt>
                <c:pt idx="20511">
                  <c:v>4905.815259</c:v>
                </c:pt>
                <c:pt idx="20512">
                  <c:v>4906.0565690000003</c:v>
                </c:pt>
                <c:pt idx="20513">
                  <c:v>4906.2975800000004</c:v>
                </c:pt>
                <c:pt idx="20514">
                  <c:v>4906.5387890000002</c:v>
                </c:pt>
                <c:pt idx="20515">
                  <c:v>4906.7779879999998</c:v>
                </c:pt>
                <c:pt idx="20516">
                  <c:v>4907.0088329999999</c:v>
                </c:pt>
                <c:pt idx="20517">
                  <c:v>4907.2471489999998</c:v>
                </c:pt>
                <c:pt idx="20518">
                  <c:v>4907.4885469999999</c:v>
                </c:pt>
                <c:pt idx="20519">
                  <c:v>4907.7297010000002</c:v>
                </c:pt>
                <c:pt idx="20520">
                  <c:v>4907.9700430000003</c:v>
                </c:pt>
                <c:pt idx="20521">
                  <c:v>4908.2100700000001</c:v>
                </c:pt>
                <c:pt idx="20522">
                  <c:v>4908.4500850000004</c:v>
                </c:pt>
                <c:pt idx="20523">
                  <c:v>4908.6901269999998</c:v>
                </c:pt>
                <c:pt idx="20524">
                  <c:v>4908.9303829999999</c:v>
                </c:pt>
                <c:pt idx="20525">
                  <c:v>4909.1697530000001</c:v>
                </c:pt>
                <c:pt idx="20526">
                  <c:v>4909.4082440000002</c:v>
                </c:pt>
                <c:pt idx="20527">
                  <c:v>4909.6461410000002</c:v>
                </c:pt>
                <c:pt idx="20528">
                  <c:v>4909.884024</c:v>
                </c:pt>
                <c:pt idx="20529">
                  <c:v>4910.1247940000003</c:v>
                </c:pt>
                <c:pt idx="20530">
                  <c:v>4910.3639199999998</c:v>
                </c:pt>
                <c:pt idx="20531">
                  <c:v>4910.6029749999998</c:v>
                </c:pt>
                <c:pt idx="20532">
                  <c:v>4910.8428629999999</c:v>
                </c:pt>
                <c:pt idx="20533">
                  <c:v>4911.0810879999999</c:v>
                </c:pt>
                <c:pt idx="20534">
                  <c:v>4911.3201900000004</c:v>
                </c:pt>
                <c:pt idx="20535">
                  <c:v>4911.5628839999999</c:v>
                </c:pt>
                <c:pt idx="20536">
                  <c:v>4911.7919650000003</c:v>
                </c:pt>
                <c:pt idx="20537">
                  <c:v>4912.0312459999996</c:v>
                </c:pt>
                <c:pt idx="20538">
                  <c:v>4912.2716730000002</c:v>
                </c:pt>
                <c:pt idx="20539">
                  <c:v>4912.5112449999997</c:v>
                </c:pt>
                <c:pt idx="20540">
                  <c:v>4912.7518410000002</c:v>
                </c:pt>
                <c:pt idx="20541">
                  <c:v>4912.9926150000001</c:v>
                </c:pt>
                <c:pt idx="20542">
                  <c:v>4913.2324179999996</c:v>
                </c:pt>
                <c:pt idx="20543">
                  <c:v>4913.4728969999996</c:v>
                </c:pt>
                <c:pt idx="20544">
                  <c:v>4913.7122859999999</c:v>
                </c:pt>
                <c:pt idx="20545">
                  <c:v>4913.9534519999997</c:v>
                </c:pt>
                <c:pt idx="20546">
                  <c:v>4914.1930519999996</c:v>
                </c:pt>
                <c:pt idx="20547">
                  <c:v>4914.4212440000001</c:v>
                </c:pt>
                <c:pt idx="20548">
                  <c:v>4914.6486029999996</c:v>
                </c:pt>
                <c:pt idx="20549">
                  <c:v>4914.8880179999996</c:v>
                </c:pt>
                <c:pt idx="20550">
                  <c:v>4915.1288279999999</c:v>
                </c:pt>
                <c:pt idx="20551">
                  <c:v>4915.3683369999999</c:v>
                </c:pt>
                <c:pt idx="20552">
                  <c:v>4915.6060900000002</c:v>
                </c:pt>
                <c:pt idx="20553">
                  <c:v>4915.8472350000002</c:v>
                </c:pt>
                <c:pt idx="20554">
                  <c:v>4916.0897629999999</c:v>
                </c:pt>
                <c:pt idx="20555">
                  <c:v>4916.3180510000002</c:v>
                </c:pt>
                <c:pt idx="20556">
                  <c:v>4916.5607369999998</c:v>
                </c:pt>
                <c:pt idx="20557">
                  <c:v>4916.7996999999996</c:v>
                </c:pt>
                <c:pt idx="20558">
                  <c:v>4917.0389720000003</c:v>
                </c:pt>
                <c:pt idx="20559">
                  <c:v>4917.2786150000002</c:v>
                </c:pt>
                <c:pt idx="20560">
                  <c:v>4917.5176789999996</c:v>
                </c:pt>
                <c:pt idx="20561">
                  <c:v>4917.7571639999996</c:v>
                </c:pt>
                <c:pt idx="20562">
                  <c:v>4917.9978639999999</c:v>
                </c:pt>
                <c:pt idx="20563">
                  <c:v>4918.2373619999998</c:v>
                </c:pt>
                <c:pt idx="20564">
                  <c:v>4918.4777510000004</c:v>
                </c:pt>
                <c:pt idx="20565">
                  <c:v>4918.7171340000004</c:v>
                </c:pt>
                <c:pt idx="20566">
                  <c:v>4918.9571329999999</c:v>
                </c:pt>
                <c:pt idx="20567">
                  <c:v>4919.195095</c:v>
                </c:pt>
                <c:pt idx="20568">
                  <c:v>4919.4331000000002</c:v>
                </c:pt>
                <c:pt idx="20569">
                  <c:v>4919.671096</c:v>
                </c:pt>
                <c:pt idx="20570">
                  <c:v>4919.9093400000002</c:v>
                </c:pt>
                <c:pt idx="20571">
                  <c:v>4920.1485679999996</c:v>
                </c:pt>
                <c:pt idx="20572">
                  <c:v>4920.3877030000003</c:v>
                </c:pt>
                <c:pt idx="20573">
                  <c:v>4920.6265290000001</c:v>
                </c:pt>
                <c:pt idx="20574">
                  <c:v>4920.8709280000003</c:v>
                </c:pt>
                <c:pt idx="20575">
                  <c:v>4921.1117279999999</c:v>
                </c:pt>
                <c:pt idx="20576">
                  <c:v>4921.3509370000002</c:v>
                </c:pt>
                <c:pt idx="20577">
                  <c:v>4921.5916360000001</c:v>
                </c:pt>
                <c:pt idx="20578">
                  <c:v>4921.8307720000003</c:v>
                </c:pt>
                <c:pt idx="20579">
                  <c:v>4922.0690119999999</c:v>
                </c:pt>
                <c:pt idx="20580">
                  <c:v>4922.3070879999996</c:v>
                </c:pt>
                <c:pt idx="20581">
                  <c:v>4922.5477419999997</c:v>
                </c:pt>
                <c:pt idx="20582">
                  <c:v>4922.7885859999997</c:v>
                </c:pt>
                <c:pt idx="20583">
                  <c:v>4923.0284510000001</c:v>
                </c:pt>
                <c:pt idx="20584">
                  <c:v>4923.2681169999996</c:v>
                </c:pt>
                <c:pt idx="20585">
                  <c:v>4923.5087999999996</c:v>
                </c:pt>
                <c:pt idx="20586">
                  <c:v>4923.747805</c:v>
                </c:pt>
                <c:pt idx="20587">
                  <c:v>4923.9868219999998</c:v>
                </c:pt>
                <c:pt idx="20588">
                  <c:v>4924.2259780000004</c:v>
                </c:pt>
                <c:pt idx="20589">
                  <c:v>4924.4637860000003</c:v>
                </c:pt>
                <c:pt idx="20590">
                  <c:v>4924.7028469999996</c:v>
                </c:pt>
                <c:pt idx="20591">
                  <c:v>4924.9410820000003</c:v>
                </c:pt>
                <c:pt idx="20592">
                  <c:v>4925.1819830000004</c:v>
                </c:pt>
                <c:pt idx="20593">
                  <c:v>4925.4215400000003</c:v>
                </c:pt>
                <c:pt idx="20594">
                  <c:v>4925.6612750000004</c:v>
                </c:pt>
                <c:pt idx="20595">
                  <c:v>4925.9011220000002</c:v>
                </c:pt>
                <c:pt idx="20596">
                  <c:v>4926.13004</c:v>
                </c:pt>
                <c:pt idx="20597">
                  <c:v>4926.370277</c:v>
                </c:pt>
                <c:pt idx="20598">
                  <c:v>4926.6103629999998</c:v>
                </c:pt>
                <c:pt idx="20599">
                  <c:v>4926.8529520000002</c:v>
                </c:pt>
                <c:pt idx="20600">
                  <c:v>4927.0928919999997</c:v>
                </c:pt>
                <c:pt idx="20601">
                  <c:v>4927.3338809999996</c:v>
                </c:pt>
                <c:pt idx="20602">
                  <c:v>4927.5729899999997</c:v>
                </c:pt>
                <c:pt idx="20603">
                  <c:v>4927.8108769999999</c:v>
                </c:pt>
                <c:pt idx="20604">
                  <c:v>4928.049336</c:v>
                </c:pt>
                <c:pt idx="20605">
                  <c:v>4928.2873170000003</c:v>
                </c:pt>
                <c:pt idx="20606">
                  <c:v>4928.5253579999999</c:v>
                </c:pt>
                <c:pt idx="20607">
                  <c:v>4928.76343</c:v>
                </c:pt>
                <c:pt idx="20608">
                  <c:v>4929.0046929999999</c:v>
                </c:pt>
                <c:pt idx="20609">
                  <c:v>4929.2435390000001</c:v>
                </c:pt>
                <c:pt idx="20610">
                  <c:v>4929.4846449999995</c:v>
                </c:pt>
                <c:pt idx="20611">
                  <c:v>4929.7236389999998</c:v>
                </c:pt>
                <c:pt idx="20612">
                  <c:v>4929.9646350000003</c:v>
                </c:pt>
                <c:pt idx="20613">
                  <c:v>4930.2044409999999</c:v>
                </c:pt>
                <c:pt idx="20614">
                  <c:v>4930.4443600000004</c:v>
                </c:pt>
                <c:pt idx="20615">
                  <c:v>4930.6841729999996</c:v>
                </c:pt>
                <c:pt idx="20616">
                  <c:v>4930.9130420000001</c:v>
                </c:pt>
                <c:pt idx="20617">
                  <c:v>4931.1531409999998</c:v>
                </c:pt>
                <c:pt idx="20618">
                  <c:v>4931.3931899999998</c:v>
                </c:pt>
                <c:pt idx="20619">
                  <c:v>4931.633065</c:v>
                </c:pt>
                <c:pt idx="20620">
                  <c:v>4931.8739919999998</c:v>
                </c:pt>
                <c:pt idx="20621">
                  <c:v>4932.1130890000004</c:v>
                </c:pt>
                <c:pt idx="20622">
                  <c:v>4932.3531050000001</c:v>
                </c:pt>
                <c:pt idx="20623">
                  <c:v>4932.5938699999997</c:v>
                </c:pt>
                <c:pt idx="20624">
                  <c:v>4932.8347979999999</c:v>
                </c:pt>
                <c:pt idx="20625">
                  <c:v>4933.0645299999996</c:v>
                </c:pt>
                <c:pt idx="20626">
                  <c:v>4933.3056930000002</c:v>
                </c:pt>
                <c:pt idx="20627">
                  <c:v>4933.5467799999997</c:v>
                </c:pt>
                <c:pt idx="20628">
                  <c:v>4933.7878620000001</c:v>
                </c:pt>
                <c:pt idx="20629">
                  <c:v>4934.0289080000002</c:v>
                </c:pt>
                <c:pt idx="20630">
                  <c:v>4934.2698060000002</c:v>
                </c:pt>
                <c:pt idx="20631">
                  <c:v>4934.5108289999998</c:v>
                </c:pt>
                <c:pt idx="20632">
                  <c:v>4934.7517189999999</c:v>
                </c:pt>
                <c:pt idx="20633">
                  <c:v>4934.992585</c:v>
                </c:pt>
                <c:pt idx="20634">
                  <c:v>4935.2225950000002</c:v>
                </c:pt>
                <c:pt idx="20635">
                  <c:v>4935.4637720000001</c:v>
                </c:pt>
                <c:pt idx="20636">
                  <c:v>4935.7040070000003</c:v>
                </c:pt>
                <c:pt idx="20637">
                  <c:v>4935.946911</c:v>
                </c:pt>
                <c:pt idx="20638">
                  <c:v>4936.1870749999998</c:v>
                </c:pt>
                <c:pt idx="20639">
                  <c:v>4936.4297720000004</c:v>
                </c:pt>
                <c:pt idx="20640">
                  <c:v>4936.6583929999997</c:v>
                </c:pt>
                <c:pt idx="20641">
                  <c:v>4936.9002380000002</c:v>
                </c:pt>
                <c:pt idx="20642">
                  <c:v>4937.1422249999996</c:v>
                </c:pt>
                <c:pt idx="20643">
                  <c:v>4937.3849090000003</c:v>
                </c:pt>
                <c:pt idx="20644">
                  <c:v>4937.6146220000001</c:v>
                </c:pt>
                <c:pt idx="20645">
                  <c:v>4937.8557380000002</c:v>
                </c:pt>
                <c:pt idx="20646">
                  <c:v>4938.0943349999998</c:v>
                </c:pt>
                <c:pt idx="20647">
                  <c:v>4938.3336159999999</c:v>
                </c:pt>
                <c:pt idx="20648">
                  <c:v>4938.5729730000003</c:v>
                </c:pt>
                <c:pt idx="20649">
                  <c:v>4938.8101729999998</c:v>
                </c:pt>
                <c:pt idx="20650">
                  <c:v>4939.0516539999999</c:v>
                </c:pt>
                <c:pt idx="20651">
                  <c:v>4939.2926209999996</c:v>
                </c:pt>
                <c:pt idx="20652">
                  <c:v>4939.5338110000002</c:v>
                </c:pt>
                <c:pt idx="20653">
                  <c:v>4939.7747829999998</c:v>
                </c:pt>
                <c:pt idx="20654">
                  <c:v>4940.0158869999996</c:v>
                </c:pt>
                <c:pt idx="20655">
                  <c:v>4940.2565549999999</c:v>
                </c:pt>
                <c:pt idx="20656">
                  <c:v>4940.4975590000004</c:v>
                </c:pt>
                <c:pt idx="20657">
                  <c:v>4940.7373850000004</c:v>
                </c:pt>
                <c:pt idx="20658">
                  <c:v>4940.9660700000004</c:v>
                </c:pt>
                <c:pt idx="20659">
                  <c:v>4941.2062169999999</c:v>
                </c:pt>
                <c:pt idx="20660">
                  <c:v>4941.4475730000004</c:v>
                </c:pt>
                <c:pt idx="20661">
                  <c:v>4941.6886219999997</c:v>
                </c:pt>
                <c:pt idx="20662">
                  <c:v>4941.9296850000001</c:v>
                </c:pt>
                <c:pt idx="20663">
                  <c:v>4942.1706869999998</c:v>
                </c:pt>
                <c:pt idx="20664">
                  <c:v>4942.4118509999998</c:v>
                </c:pt>
                <c:pt idx="20665">
                  <c:v>4942.6527349999997</c:v>
                </c:pt>
                <c:pt idx="20666">
                  <c:v>4942.8937830000004</c:v>
                </c:pt>
                <c:pt idx="20667">
                  <c:v>4943.1329239999995</c:v>
                </c:pt>
                <c:pt idx="20668">
                  <c:v>4943.3719099999998</c:v>
                </c:pt>
                <c:pt idx="20669">
                  <c:v>4943.6108830000003</c:v>
                </c:pt>
                <c:pt idx="20670">
                  <c:v>4943.8499419999998</c:v>
                </c:pt>
                <c:pt idx="20671">
                  <c:v>4944.087133</c:v>
                </c:pt>
                <c:pt idx="20672">
                  <c:v>4944.3252359999997</c:v>
                </c:pt>
                <c:pt idx="20673">
                  <c:v>4944.5632580000001</c:v>
                </c:pt>
                <c:pt idx="20674">
                  <c:v>4944.8013899999996</c:v>
                </c:pt>
                <c:pt idx="20675">
                  <c:v>4945.0405710000005</c:v>
                </c:pt>
                <c:pt idx="20676">
                  <c:v>4945.2802570000003</c:v>
                </c:pt>
                <c:pt idx="20677">
                  <c:v>4945.5227729999997</c:v>
                </c:pt>
                <c:pt idx="20678">
                  <c:v>4945.76242</c:v>
                </c:pt>
                <c:pt idx="20679">
                  <c:v>4946.0001709999997</c:v>
                </c:pt>
                <c:pt idx="20680">
                  <c:v>4946.2385720000002</c:v>
                </c:pt>
                <c:pt idx="20681">
                  <c:v>4946.4781810000004</c:v>
                </c:pt>
                <c:pt idx="20682">
                  <c:v>4946.7187899999999</c:v>
                </c:pt>
                <c:pt idx="20683">
                  <c:v>4946.9584130000003</c:v>
                </c:pt>
                <c:pt idx="20684">
                  <c:v>4947.197604</c:v>
                </c:pt>
                <c:pt idx="20685">
                  <c:v>4947.4371460000002</c:v>
                </c:pt>
                <c:pt idx="20686">
                  <c:v>4947.6777940000002</c:v>
                </c:pt>
                <c:pt idx="20687">
                  <c:v>4947.9166869999999</c:v>
                </c:pt>
                <c:pt idx="20688">
                  <c:v>4948.1557130000001</c:v>
                </c:pt>
                <c:pt idx="20689">
                  <c:v>4948.3953080000001</c:v>
                </c:pt>
                <c:pt idx="20690">
                  <c:v>4948.6359640000001</c:v>
                </c:pt>
                <c:pt idx="20691">
                  <c:v>4948.8632239999997</c:v>
                </c:pt>
                <c:pt idx="20692">
                  <c:v>4949.1137310000004</c:v>
                </c:pt>
                <c:pt idx="20693">
                  <c:v>4949.3514180000002</c:v>
                </c:pt>
                <c:pt idx="20694">
                  <c:v>4949.5910679999997</c:v>
                </c:pt>
                <c:pt idx="20695">
                  <c:v>4949.8219049999998</c:v>
                </c:pt>
                <c:pt idx="20696">
                  <c:v>4950.0608540000003</c:v>
                </c:pt>
                <c:pt idx="20697">
                  <c:v>4950.3107040000004</c:v>
                </c:pt>
                <c:pt idx="20698">
                  <c:v>4950.5483549999999</c:v>
                </c:pt>
                <c:pt idx="20699">
                  <c:v>4950.7869039999996</c:v>
                </c:pt>
                <c:pt idx="20700">
                  <c:v>4951.0257069999998</c:v>
                </c:pt>
                <c:pt idx="20701">
                  <c:v>4951.2658620000002</c:v>
                </c:pt>
                <c:pt idx="20702">
                  <c:v>4951.5053619999999</c:v>
                </c:pt>
                <c:pt idx="20703">
                  <c:v>4951.7457469999999</c:v>
                </c:pt>
                <c:pt idx="20704">
                  <c:v>4951.9852890000002</c:v>
                </c:pt>
                <c:pt idx="20705">
                  <c:v>4952.2152930000002</c:v>
                </c:pt>
                <c:pt idx="20706">
                  <c:v>4952.4558930000003</c:v>
                </c:pt>
                <c:pt idx="20707">
                  <c:v>4952.6951550000003</c:v>
                </c:pt>
                <c:pt idx="20708">
                  <c:v>4952.9356969999999</c:v>
                </c:pt>
                <c:pt idx="20709">
                  <c:v>4953.1742359999998</c:v>
                </c:pt>
                <c:pt idx="20710">
                  <c:v>4953.4161160000003</c:v>
                </c:pt>
                <c:pt idx="20711">
                  <c:v>4953.6587399999999</c:v>
                </c:pt>
                <c:pt idx="20712">
                  <c:v>4953.8998320000001</c:v>
                </c:pt>
                <c:pt idx="20713">
                  <c:v>4954.1295440000004</c:v>
                </c:pt>
                <c:pt idx="20714">
                  <c:v>4954.3694429999996</c:v>
                </c:pt>
                <c:pt idx="20715">
                  <c:v>4954.6110429999999</c:v>
                </c:pt>
                <c:pt idx="20716">
                  <c:v>4954.8513620000003</c:v>
                </c:pt>
                <c:pt idx="20717">
                  <c:v>4955.0926289999998</c:v>
                </c:pt>
                <c:pt idx="20718">
                  <c:v>4955.3318920000002</c:v>
                </c:pt>
                <c:pt idx="20719">
                  <c:v>4955.570189</c:v>
                </c:pt>
                <c:pt idx="20720">
                  <c:v>4955.8084390000004</c:v>
                </c:pt>
                <c:pt idx="20721">
                  <c:v>4956.0478009999997</c:v>
                </c:pt>
                <c:pt idx="20722">
                  <c:v>4956.2861400000002</c:v>
                </c:pt>
                <c:pt idx="20723">
                  <c:v>4956.5261399999999</c:v>
                </c:pt>
                <c:pt idx="20724">
                  <c:v>4956.768043</c:v>
                </c:pt>
                <c:pt idx="20725">
                  <c:v>4956.9997649999996</c:v>
                </c:pt>
                <c:pt idx="20726">
                  <c:v>4957.2403409999997</c:v>
                </c:pt>
                <c:pt idx="20727">
                  <c:v>4957.4804409999997</c:v>
                </c:pt>
                <c:pt idx="20728">
                  <c:v>4957.7217469999996</c:v>
                </c:pt>
                <c:pt idx="20729">
                  <c:v>4957.960212</c:v>
                </c:pt>
                <c:pt idx="20730">
                  <c:v>4958.1997650000003</c:v>
                </c:pt>
                <c:pt idx="20731">
                  <c:v>4958.4423870000001</c:v>
                </c:pt>
                <c:pt idx="20732">
                  <c:v>4958.6817460000002</c:v>
                </c:pt>
                <c:pt idx="20733">
                  <c:v>4958.9228659999999</c:v>
                </c:pt>
                <c:pt idx="20734">
                  <c:v>4959.1528989999997</c:v>
                </c:pt>
                <c:pt idx="20735">
                  <c:v>4959.393172</c:v>
                </c:pt>
                <c:pt idx="20736">
                  <c:v>4959.6359979999997</c:v>
                </c:pt>
                <c:pt idx="20737">
                  <c:v>4959.8759309999996</c:v>
                </c:pt>
                <c:pt idx="20738">
                  <c:v>4960.1141420000004</c:v>
                </c:pt>
                <c:pt idx="20739">
                  <c:v>4960.3567130000001</c:v>
                </c:pt>
                <c:pt idx="20740">
                  <c:v>4960.5959300000004</c:v>
                </c:pt>
                <c:pt idx="20741">
                  <c:v>4960.8339999999998</c:v>
                </c:pt>
                <c:pt idx="20742">
                  <c:v>4961.0749290000003</c:v>
                </c:pt>
                <c:pt idx="20743">
                  <c:v>4961.315783</c:v>
                </c:pt>
                <c:pt idx="20744">
                  <c:v>4961.5455840000004</c:v>
                </c:pt>
                <c:pt idx="20745">
                  <c:v>4961.7867749999996</c:v>
                </c:pt>
                <c:pt idx="20746">
                  <c:v>4962.0271320000002</c:v>
                </c:pt>
                <c:pt idx="20747">
                  <c:v>4962.2678519999999</c:v>
                </c:pt>
                <c:pt idx="20748">
                  <c:v>4962.5088960000003</c:v>
                </c:pt>
                <c:pt idx="20749">
                  <c:v>4962.7498519999999</c:v>
                </c:pt>
                <c:pt idx="20750">
                  <c:v>4962.9883120000004</c:v>
                </c:pt>
                <c:pt idx="20751">
                  <c:v>4963.228341</c:v>
                </c:pt>
                <c:pt idx="20752">
                  <c:v>4963.4676229999995</c:v>
                </c:pt>
                <c:pt idx="20753">
                  <c:v>4963.7085349999998</c:v>
                </c:pt>
                <c:pt idx="20754">
                  <c:v>4963.9496609999997</c:v>
                </c:pt>
                <c:pt idx="20755">
                  <c:v>4964.178433</c:v>
                </c:pt>
                <c:pt idx="20756">
                  <c:v>4964.4197880000002</c:v>
                </c:pt>
                <c:pt idx="20757">
                  <c:v>4964.660871</c:v>
                </c:pt>
                <c:pt idx="20758">
                  <c:v>4964.9012050000001</c:v>
                </c:pt>
                <c:pt idx="20759">
                  <c:v>4965.1412929999997</c:v>
                </c:pt>
                <c:pt idx="20760">
                  <c:v>4965.3812740000003</c:v>
                </c:pt>
                <c:pt idx="20761">
                  <c:v>4965.6238370000001</c:v>
                </c:pt>
                <c:pt idx="20762">
                  <c:v>4965.8648210000001</c:v>
                </c:pt>
                <c:pt idx="20763">
                  <c:v>4966.0946809999996</c:v>
                </c:pt>
                <c:pt idx="20764">
                  <c:v>4966.3350200000004</c:v>
                </c:pt>
                <c:pt idx="20765">
                  <c:v>4966.5779119999997</c:v>
                </c:pt>
                <c:pt idx="20766">
                  <c:v>4966.8208919999997</c:v>
                </c:pt>
                <c:pt idx="20767">
                  <c:v>4967.0610239999996</c:v>
                </c:pt>
                <c:pt idx="20768">
                  <c:v>4967.2907429999996</c:v>
                </c:pt>
                <c:pt idx="20769">
                  <c:v>4967.5317720000003</c:v>
                </c:pt>
                <c:pt idx="20770">
                  <c:v>4967.7729479999998</c:v>
                </c:pt>
                <c:pt idx="20771">
                  <c:v>4968.0120669999997</c:v>
                </c:pt>
                <c:pt idx="20772">
                  <c:v>4968.252082</c:v>
                </c:pt>
                <c:pt idx="20773">
                  <c:v>4968.4920990000001</c:v>
                </c:pt>
                <c:pt idx="20774">
                  <c:v>4968.7321149999998</c:v>
                </c:pt>
                <c:pt idx="20775">
                  <c:v>4968.972041</c:v>
                </c:pt>
                <c:pt idx="20776">
                  <c:v>4969.2121239999997</c:v>
                </c:pt>
                <c:pt idx="20777">
                  <c:v>4969.4500600000001</c:v>
                </c:pt>
                <c:pt idx="20778">
                  <c:v>4969.6880030000002</c:v>
                </c:pt>
                <c:pt idx="20779">
                  <c:v>4969.9261260000003</c:v>
                </c:pt>
                <c:pt idx="20780">
                  <c:v>4970.1642609999999</c:v>
                </c:pt>
                <c:pt idx="20781">
                  <c:v>4970.4040420000001</c:v>
                </c:pt>
                <c:pt idx="20782">
                  <c:v>4970.6449919999995</c:v>
                </c:pt>
                <c:pt idx="20783">
                  <c:v>4970.8827689999998</c:v>
                </c:pt>
                <c:pt idx="20784">
                  <c:v>4971.1237760000004</c:v>
                </c:pt>
                <c:pt idx="20785">
                  <c:v>4971.3523459999997</c:v>
                </c:pt>
                <c:pt idx="20786">
                  <c:v>4971.6028560000004</c:v>
                </c:pt>
                <c:pt idx="20787">
                  <c:v>4971.8311979999999</c:v>
                </c:pt>
                <c:pt idx="20788">
                  <c:v>4972.0713489999998</c:v>
                </c:pt>
                <c:pt idx="20789">
                  <c:v>4972.3110729999999</c:v>
                </c:pt>
                <c:pt idx="20790">
                  <c:v>4972.5519270000004</c:v>
                </c:pt>
                <c:pt idx="20791">
                  <c:v>4972.7900339999997</c:v>
                </c:pt>
                <c:pt idx="20792">
                  <c:v>4973.0320499999998</c:v>
                </c:pt>
                <c:pt idx="20793">
                  <c:v>4973.2745960000002</c:v>
                </c:pt>
                <c:pt idx="20794">
                  <c:v>4973.5157209999998</c:v>
                </c:pt>
                <c:pt idx="20795">
                  <c:v>4973.7444150000001</c:v>
                </c:pt>
                <c:pt idx="20796">
                  <c:v>4973.9858969999996</c:v>
                </c:pt>
                <c:pt idx="20797">
                  <c:v>4974.226326</c:v>
                </c:pt>
                <c:pt idx="20798">
                  <c:v>4974.4676019999997</c:v>
                </c:pt>
                <c:pt idx="20799">
                  <c:v>4974.7087309999997</c:v>
                </c:pt>
                <c:pt idx="20800">
                  <c:v>4974.949122</c:v>
                </c:pt>
                <c:pt idx="20801">
                  <c:v>4975.180848</c:v>
                </c:pt>
                <c:pt idx="20802">
                  <c:v>4975.4213120000004</c:v>
                </c:pt>
                <c:pt idx="20803">
                  <c:v>4975.6625620000004</c:v>
                </c:pt>
                <c:pt idx="20804">
                  <c:v>4975.9039590000002</c:v>
                </c:pt>
                <c:pt idx="20805">
                  <c:v>4976.1432320000004</c:v>
                </c:pt>
                <c:pt idx="20806">
                  <c:v>4976.3833249999998</c:v>
                </c:pt>
                <c:pt idx="20807">
                  <c:v>4976.614904</c:v>
                </c:pt>
                <c:pt idx="20808">
                  <c:v>4976.8533500000003</c:v>
                </c:pt>
                <c:pt idx="20809">
                  <c:v>4977.0952939999997</c:v>
                </c:pt>
                <c:pt idx="20810">
                  <c:v>4977.3354220000001</c:v>
                </c:pt>
                <c:pt idx="20811">
                  <c:v>4977.5754109999998</c:v>
                </c:pt>
                <c:pt idx="20812">
                  <c:v>4977.8171490000004</c:v>
                </c:pt>
                <c:pt idx="20813">
                  <c:v>4978.0487290000001</c:v>
                </c:pt>
                <c:pt idx="20814">
                  <c:v>4978.289914</c:v>
                </c:pt>
                <c:pt idx="20815">
                  <c:v>4978.5301570000001</c:v>
                </c:pt>
                <c:pt idx="20816">
                  <c:v>4978.7703760000004</c:v>
                </c:pt>
                <c:pt idx="20817">
                  <c:v>4979.0115340000002</c:v>
                </c:pt>
                <c:pt idx="20818">
                  <c:v>4979.2514019999999</c:v>
                </c:pt>
                <c:pt idx="20819">
                  <c:v>4979.4913550000001</c:v>
                </c:pt>
                <c:pt idx="20820">
                  <c:v>4979.7228960000002</c:v>
                </c:pt>
                <c:pt idx="20821">
                  <c:v>4979.9631710000003</c:v>
                </c:pt>
                <c:pt idx="20822">
                  <c:v>4980.2045690000004</c:v>
                </c:pt>
                <c:pt idx="20823">
                  <c:v>4980.445796</c:v>
                </c:pt>
                <c:pt idx="20824">
                  <c:v>4980.6842939999997</c:v>
                </c:pt>
                <c:pt idx="20825">
                  <c:v>4980.9244049999998</c:v>
                </c:pt>
                <c:pt idx="20826">
                  <c:v>4981.1656970000004</c:v>
                </c:pt>
                <c:pt idx="20827">
                  <c:v>4981.4068710000001</c:v>
                </c:pt>
                <c:pt idx="20828">
                  <c:v>4981.6452849999996</c:v>
                </c:pt>
                <c:pt idx="20829">
                  <c:v>4981.8853470000004</c:v>
                </c:pt>
                <c:pt idx="20830">
                  <c:v>4982.1143789999996</c:v>
                </c:pt>
                <c:pt idx="20831">
                  <c:v>4982.3557700000001</c:v>
                </c:pt>
                <c:pt idx="20832">
                  <c:v>4982.5956189999997</c:v>
                </c:pt>
                <c:pt idx="20833">
                  <c:v>4982.8341410000003</c:v>
                </c:pt>
                <c:pt idx="20834">
                  <c:v>4983.073875</c:v>
                </c:pt>
                <c:pt idx="20835">
                  <c:v>4983.3141759999999</c:v>
                </c:pt>
                <c:pt idx="20836">
                  <c:v>4983.5537299999996</c:v>
                </c:pt>
                <c:pt idx="20837">
                  <c:v>4983.7940639999997</c:v>
                </c:pt>
                <c:pt idx="20838">
                  <c:v>4984.0336900000002</c:v>
                </c:pt>
                <c:pt idx="20839">
                  <c:v>4984.2728049999996</c:v>
                </c:pt>
                <c:pt idx="20840">
                  <c:v>4984.5112589999999</c:v>
                </c:pt>
                <c:pt idx="20841">
                  <c:v>4984.7494210000004</c:v>
                </c:pt>
                <c:pt idx="20842">
                  <c:v>4984.993305</c:v>
                </c:pt>
                <c:pt idx="20843">
                  <c:v>4985.2333509999999</c:v>
                </c:pt>
                <c:pt idx="20844">
                  <c:v>4985.4734189999999</c:v>
                </c:pt>
                <c:pt idx="20845">
                  <c:v>4985.7022139999999</c:v>
                </c:pt>
                <c:pt idx="20846">
                  <c:v>4985.9418299999998</c:v>
                </c:pt>
                <c:pt idx="20847">
                  <c:v>4986.1803719999998</c:v>
                </c:pt>
                <c:pt idx="20848">
                  <c:v>4986.4198569999999</c:v>
                </c:pt>
                <c:pt idx="20849">
                  <c:v>4986.6705959999999</c:v>
                </c:pt>
                <c:pt idx="20850">
                  <c:v>4986.9008610000001</c:v>
                </c:pt>
                <c:pt idx="20851">
                  <c:v>4987.1413679999996</c:v>
                </c:pt>
                <c:pt idx="20852">
                  <c:v>4987.3809549999996</c:v>
                </c:pt>
                <c:pt idx="20853">
                  <c:v>4987.6207969999996</c:v>
                </c:pt>
                <c:pt idx="20854">
                  <c:v>4987.8617530000001</c:v>
                </c:pt>
                <c:pt idx="20855">
                  <c:v>4988.1008389999997</c:v>
                </c:pt>
                <c:pt idx="20856">
                  <c:v>4988.3399579999996</c:v>
                </c:pt>
                <c:pt idx="20857">
                  <c:v>4988.5797689999999</c:v>
                </c:pt>
                <c:pt idx="20858">
                  <c:v>4988.8180709999997</c:v>
                </c:pt>
                <c:pt idx="20859">
                  <c:v>4989.058164</c:v>
                </c:pt>
                <c:pt idx="20860">
                  <c:v>4989.2989939999998</c:v>
                </c:pt>
                <c:pt idx="20861">
                  <c:v>4989.5388739999999</c:v>
                </c:pt>
                <c:pt idx="20862">
                  <c:v>4989.7798789999997</c:v>
                </c:pt>
                <c:pt idx="20863">
                  <c:v>4990.0208499999999</c:v>
                </c:pt>
                <c:pt idx="20864">
                  <c:v>4990.2505639999999</c:v>
                </c:pt>
                <c:pt idx="20865">
                  <c:v>4990.4917990000004</c:v>
                </c:pt>
                <c:pt idx="20866">
                  <c:v>4990.7329769999997</c:v>
                </c:pt>
                <c:pt idx="20867">
                  <c:v>4990.9721890000001</c:v>
                </c:pt>
                <c:pt idx="20868">
                  <c:v>4991.211663</c:v>
                </c:pt>
                <c:pt idx="20869">
                  <c:v>4991.4509520000001</c:v>
                </c:pt>
                <c:pt idx="20870">
                  <c:v>4991.688373</c:v>
                </c:pt>
                <c:pt idx="20871">
                  <c:v>4991.927823</c:v>
                </c:pt>
                <c:pt idx="20872">
                  <c:v>4992.1675649999997</c:v>
                </c:pt>
                <c:pt idx="20873">
                  <c:v>4992.4068870000001</c:v>
                </c:pt>
                <c:pt idx="20874">
                  <c:v>4992.6453519999995</c:v>
                </c:pt>
                <c:pt idx="20875">
                  <c:v>4992.8846359999998</c:v>
                </c:pt>
                <c:pt idx="20876">
                  <c:v>4993.1231619999999</c:v>
                </c:pt>
                <c:pt idx="20877">
                  <c:v>4993.3625460000003</c:v>
                </c:pt>
                <c:pt idx="20878">
                  <c:v>4993.601893</c:v>
                </c:pt>
                <c:pt idx="20879">
                  <c:v>4993.8420420000002</c:v>
                </c:pt>
                <c:pt idx="20880">
                  <c:v>4994.0822879999996</c:v>
                </c:pt>
                <c:pt idx="20881">
                  <c:v>4994.3240750000004</c:v>
                </c:pt>
                <c:pt idx="20882">
                  <c:v>4994.5668139999998</c:v>
                </c:pt>
                <c:pt idx="20883">
                  <c:v>4994.7953699999998</c:v>
                </c:pt>
                <c:pt idx="20884">
                  <c:v>4995.0367050000004</c:v>
                </c:pt>
                <c:pt idx="20885">
                  <c:v>4995.2775750000001</c:v>
                </c:pt>
                <c:pt idx="20886">
                  <c:v>4995.5187679999999</c:v>
                </c:pt>
                <c:pt idx="20887">
                  <c:v>4995.7570740000001</c:v>
                </c:pt>
                <c:pt idx="20888">
                  <c:v>4995.9954340000004</c:v>
                </c:pt>
                <c:pt idx="20889">
                  <c:v>4996.2365479999999</c:v>
                </c:pt>
                <c:pt idx="20890">
                  <c:v>4996.4759450000001</c:v>
                </c:pt>
                <c:pt idx="20891">
                  <c:v>4996.7159369999999</c:v>
                </c:pt>
                <c:pt idx="20892">
                  <c:v>4996.9555570000002</c:v>
                </c:pt>
                <c:pt idx="20893">
                  <c:v>4997.1966570000004</c:v>
                </c:pt>
                <c:pt idx="20894">
                  <c:v>4997.4357460000001</c:v>
                </c:pt>
                <c:pt idx="20895">
                  <c:v>4997.6748509999998</c:v>
                </c:pt>
                <c:pt idx="20896">
                  <c:v>4997.9132600000003</c:v>
                </c:pt>
                <c:pt idx="20897">
                  <c:v>4998.1570810000003</c:v>
                </c:pt>
                <c:pt idx="20898">
                  <c:v>4998.3869869999999</c:v>
                </c:pt>
                <c:pt idx="20899">
                  <c:v>4998.626053</c:v>
                </c:pt>
                <c:pt idx="20900">
                  <c:v>4998.8662919999997</c:v>
                </c:pt>
                <c:pt idx="20901">
                  <c:v>4999.1082349999997</c:v>
                </c:pt>
                <c:pt idx="20902">
                  <c:v>4999.3416639999996</c:v>
                </c:pt>
                <c:pt idx="20903">
                  <c:v>4999.5829160000003</c:v>
                </c:pt>
                <c:pt idx="20904">
                  <c:v>4999.8231589999996</c:v>
                </c:pt>
                <c:pt idx="20905">
                  <c:v>5000.0633500000004</c:v>
                </c:pt>
                <c:pt idx="20906">
                  <c:v>5000.3032560000001</c:v>
                </c:pt>
                <c:pt idx="20907">
                  <c:v>5000.5458790000002</c:v>
                </c:pt>
                <c:pt idx="20908">
                  <c:v>5000.7866729999996</c:v>
                </c:pt>
                <c:pt idx="20909">
                  <c:v>5001.0258180000001</c:v>
                </c:pt>
                <c:pt idx="20910">
                  <c:v>5001.264013</c:v>
                </c:pt>
                <c:pt idx="20911">
                  <c:v>5001.5021550000001</c:v>
                </c:pt>
                <c:pt idx="20912">
                  <c:v>5001.7403080000004</c:v>
                </c:pt>
                <c:pt idx="20913">
                  <c:v>5001.9822370000002</c:v>
                </c:pt>
                <c:pt idx="20914">
                  <c:v>5002.2113879999997</c:v>
                </c:pt>
                <c:pt idx="20915">
                  <c:v>5002.4528</c:v>
                </c:pt>
                <c:pt idx="20916">
                  <c:v>5002.6931539999996</c:v>
                </c:pt>
                <c:pt idx="20917">
                  <c:v>5002.9345670000002</c:v>
                </c:pt>
                <c:pt idx="20918">
                  <c:v>5003.1750110000003</c:v>
                </c:pt>
                <c:pt idx="20919">
                  <c:v>5003.4131719999996</c:v>
                </c:pt>
                <c:pt idx="20920">
                  <c:v>5003.6532729999999</c:v>
                </c:pt>
                <c:pt idx="20921">
                  <c:v>5003.884892</c:v>
                </c:pt>
                <c:pt idx="20922">
                  <c:v>5004.1245820000004</c:v>
                </c:pt>
                <c:pt idx="20923">
                  <c:v>5004.3741380000001</c:v>
                </c:pt>
                <c:pt idx="20924">
                  <c:v>5004.6057339999998</c:v>
                </c:pt>
                <c:pt idx="20925">
                  <c:v>5004.8441249999996</c:v>
                </c:pt>
                <c:pt idx="20926">
                  <c:v>5005.0837380000003</c:v>
                </c:pt>
                <c:pt idx="20927">
                  <c:v>5005.3220629999996</c:v>
                </c:pt>
                <c:pt idx="20928">
                  <c:v>5005.5615420000004</c:v>
                </c:pt>
                <c:pt idx="20929">
                  <c:v>5005.8028109999996</c:v>
                </c:pt>
                <c:pt idx="20930">
                  <c:v>5006.0414380000002</c:v>
                </c:pt>
                <c:pt idx="20931">
                  <c:v>5006.2831390000001</c:v>
                </c:pt>
                <c:pt idx="20932">
                  <c:v>5006.5232820000001</c:v>
                </c:pt>
                <c:pt idx="20933">
                  <c:v>5006.7650960000001</c:v>
                </c:pt>
                <c:pt idx="20934">
                  <c:v>5006.9941680000002</c:v>
                </c:pt>
                <c:pt idx="20935">
                  <c:v>5007.2369390000003</c:v>
                </c:pt>
                <c:pt idx="20936">
                  <c:v>5007.4778880000003</c:v>
                </c:pt>
                <c:pt idx="20937">
                  <c:v>5007.7186030000003</c:v>
                </c:pt>
                <c:pt idx="20938">
                  <c:v>5007.9597869999998</c:v>
                </c:pt>
                <c:pt idx="20939">
                  <c:v>5008.198918</c:v>
                </c:pt>
                <c:pt idx="20940">
                  <c:v>5008.4373169999999</c:v>
                </c:pt>
                <c:pt idx="20941">
                  <c:v>5008.6754410000003</c:v>
                </c:pt>
                <c:pt idx="20942">
                  <c:v>5008.9147860000003</c:v>
                </c:pt>
                <c:pt idx="20943">
                  <c:v>5009.1531660000001</c:v>
                </c:pt>
                <c:pt idx="20944">
                  <c:v>5009.392546</c:v>
                </c:pt>
                <c:pt idx="20945">
                  <c:v>5009.6341700000003</c:v>
                </c:pt>
                <c:pt idx="20946">
                  <c:v>5009.8741550000004</c:v>
                </c:pt>
                <c:pt idx="20947">
                  <c:v>5010.1140640000003</c:v>
                </c:pt>
                <c:pt idx="20948">
                  <c:v>5010.3438690000003</c:v>
                </c:pt>
                <c:pt idx="20949">
                  <c:v>5010.5934340000003</c:v>
                </c:pt>
                <c:pt idx="20950">
                  <c:v>5010.8221530000001</c:v>
                </c:pt>
                <c:pt idx="20951">
                  <c:v>5011.0640469999998</c:v>
                </c:pt>
                <c:pt idx="20952">
                  <c:v>5011.3049259999998</c:v>
                </c:pt>
                <c:pt idx="20953">
                  <c:v>5011.5423879999998</c:v>
                </c:pt>
                <c:pt idx="20954">
                  <c:v>5011.782733</c:v>
                </c:pt>
                <c:pt idx="20955">
                  <c:v>5012.0221899999997</c:v>
                </c:pt>
                <c:pt idx="20956">
                  <c:v>5012.2632059999996</c:v>
                </c:pt>
                <c:pt idx="20957">
                  <c:v>5012.5043560000004</c:v>
                </c:pt>
                <c:pt idx="20958">
                  <c:v>5012.7447940000002</c:v>
                </c:pt>
                <c:pt idx="20959">
                  <c:v>5012.9824189999999</c:v>
                </c:pt>
                <c:pt idx="20960">
                  <c:v>5013.2200329999996</c:v>
                </c:pt>
                <c:pt idx="20961">
                  <c:v>5013.4592160000002</c:v>
                </c:pt>
                <c:pt idx="20962">
                  <c:v>5013.6978449999997</c:v>
                </c:pt>
                <c:pt idx="20963">
                  <c:v>5013.9366639999998</c:v>
                </c:pt>
                <c:pt idx="20964">
                  <c:v>5014.1744449999997</c:v>
                </c:pt>
                <c:pt idx="20965">
                  <c:v>5014.4120940000003</c:v>
                </c:pt>
                <c:pt idx="20966">
                  <c:v>5014.6526860000004</c:v>
                </c:pt>
                <c:pt idx="20967">
                  <c:v>5014.890418</c:v>
                </c:pt>
                <c:pt idx="20968">
                  <c:v>5015.1302939999996</c:v>
                </c:pt>
                <c:pt idx="20969">
                  <c:v>5015.3706970000003</c:v>
                </c:pt>
                <c:pt idx="20970">
                  <c:v>5015.6100909999996</c:v>
                </c:pt>
                <c:pt idx="20971">
                  <c:v>5015.8494410000003</c:v>
                </c:pt>
                <c:pt idx="20972">
                  <c:v>5016.0899980000004</c:v>
                </c:pt>
                <c:pt idx="20973">
                  <c:v>5016.3281159999997</c:v>
                </c:pt>
                <c:pt idx="20974">
                  <c:v>5016.568569</c:v>
                </c:pt>
                <c:pt idx="20975">
                  <c:v>5016.8089300000001</c:v>
                </c:pt>
                <c:pt idx="20976">
                  <c:v>5017.0497059999998</c:v>
                </c:pt>
                <c:pt idx="20977">
                  <c:v>5017.2788710000004</c:v>
                </c:pt>
                <c:pt idx="20978">
                  <c:v>5017.5283760000002</c:v>
                </c:pt>
                <c:pt idx="20979">
                  <c:v>5017.7582689999999</c:v>
                </c:pt>
                <c:pt idx="20980">
                  <c:v>5017.9995829999998</c:v>
                </c:pt>
                <c:pt idx="20981">
                  <c:v>5018.2389210000001</c:v>
                </c:pt>
                <c:pt idx="20982">
                  <c:v>5018.4768599999998</c:v>
                </c:pt>
                <c:pt idx="20983">
                  <c:v>5018.7151560000002</c:v>
                </c:pt>
                <c:pt idx="20984">
                  <c:v>5018.9552899999999</c:v>
                </c:pt>
                <c:pt idx="20985">
                  <c:v>5019.1970419999998</c:v>
                </c:pt>
                <c:pt idx="20986">
                  <c:v>5019.4379689999996</c:v>
                </c:pt>
                <c:pt idx="20987">
                  <c:v>5019.6776680000003</c:v>
                </c:pt>
                <c:pt idx="20988">
                  <c:v>5019.9160350000002</c:v>
                </c:pt>
                <c:pt idx="20989">
                  <c:v>5020.156911</c:v>
                </c:pt>
                <c:pt idx="20990">
                  <c:v>5020.3959679999998</c:v>
                </c:pt>
                <c:pt idx="20991">
                  <c:v>5020.6357690000004</c:v>
                </c:pt>
                <c:pt idx="20992">
                  <c:v>5020.8748919999998</c:v>
                </c:pt>
                <c:pt idx="20993">
                  <c:v>5021.1159029999999</c:v>
                </c:pt>
                <c:pt idx="20994">
                  <c:v>5021.3566719999999</c:v>
                </c:pt>
                <c:pt idx="20995">
                  <c:v>5021.5963739999997</c:v>
                </c:pt>
                <c:pt idx="20996">
                  <c:v>5021.8250429999998</c:v>
                </c:pt>
                <c:pt idx="20997">
                  <c:v>5022.0650830000004</c:v>
                </c:pt>
                <c:pt idx="20998">
                  <c:v>5022.3032469999998</c:v>
                </c:pt>
                <c:pt idx="20999">
                  <c:v>5022.5450010000004</c:v>
                </c:pt>
                <c:pt idx="21000">
                  <c:v>5022.7859859999999</c:v>
                </c:pt>
                <c:pt idx="21001">
                  <c:v>5023.0232409999999</c:v>
                </c:pt>
                <c:pt idx="21002">
                  <c:v>5023.2632149999999</c:v>
                </c:pt>
                <c:pt idx="21003">
                  <c:v>5023.5021550000001</c:v>
                </c:pt>
                <c:pt idx="21004">
                  <c:v>5023.7410980000004</c:v>
                </c:pt>
                <c:pt idx="21005">
                  <c:v>5023.9800349999996</c:v>
                </c:pt>
                <c:pt idx="21006">
                  <c:v>5024.2208069999997</c:v>
                </c:pt>
                <c:pt idx="21007">
                  <c:v>5024.4595509999999</c:v>
                </c:pt>
                <c:pt idx="21008">
                  <c:v>5024.6974259999997</c:v>
                </c:pt>
                <c:pt idx="21009">
                  <c:v>5024.9371460000002</c:v>
                </c:pt>
                <c:pt idx="21010">
                  <c:v>5025.1779889999998</c:v>
                </c:pt>
                <c:pt idx="21011">
                  <c:v>5025.4176360000001</c:v>
                </c:pt>
                <c:pt idx="21012">
                  <c:v>5025.6566979999998</c:v>
                </c:pt>
                <c:pt idx="21013">
                  <c:v>5025.8964500000002</c:v>
                </c:pt>
                <c:pt idx="21014">
                  <c:v>5026.1375600000001</c:v>
                </c:pt>
                <c:pt idx="21015">
                  <c:v>5026.3661400000001</c:v>
                </c:pt>
                <c:pt idx="21016">
                  <c:v>5026.6062730000003</c:v>
                </c:pt>
                <c:pt idx="21017">
                  <c:v>5026.8460859999996</c:v>
                </c:pt>
                <c:pt idx="21018">
                  <c:v>5027.0860899999998</c:v>
                </c:pt>
                <c:pt idx="21019">
                  <c:v>5027.3268930000004</c:v>
                </c:pt>
                <c:pt idx="21020">
                  <c:v>5027.5650089999999</c:v>
                </c:pt>
                <c:pt idx="21021">
                  <c:v>5027.8057120000003</c:v>
                </c:pt>
                <c:pt idx="21022">
                  <c:v>5028.0468030000002</c:v>
                </c:pt>
                <c:pt idx="21023">
                  <c:v>5028.28629</c:v>
                </c:pt>
                <c:pt idx="21024">
                  <c:v>5028.5260920000001</c:v>
                </c:pt>
                <c:pt idx="21025">
                  <c:v>5028.7666589999999</c:v>
                </c:pt>
                <c:pt idx="21026">
                  <c:v>5029.0063980000004</c:v>
                </c:pt>
                <c:pt idx="21027">
                  <c:v>5029.244893</c:v>
                </c:pt>
                <c:pt idx="21028">
                  <c:v>5029.4830460000003</c:v>
                </c:pt>
                <c:pt idx="21029">
                  <c:v>5029.7218030000004</c:v>
                </c:pt>
                <c:pt idx="21030">
                  <c:v>5029.9609119999996</c:v>
                </c:pt>
                <c:pt idx="21031">
                  <c:v>5030.1999539999997</c:v>
                </c:pt>
                <c:pt idx="21032">
                  <c:v>5030.4378859999997</c:v>
                </c:pt>
                <c:pt idx="21033">
                  <c:v>5030.6768089999996</c:v>
                </c:pt>
                <c:pt idx="21034">
                  <c:v>5030.9150669999999</c:v>
                </c:pt>
                <c:pt idx="21035">
                  <c:v>5031.1532299999999</c:v>
                </c:pt>
                <c:pt idx="21036">
                  <c:v>5031.3925989999998</c:v>
                </c:pt>
                <c:pt idx="21037">
                  <c:v>5031.6317440000003</c:v>
                </c:pt>
                <c:pt idx="21038">
                  <c:v>5031.8708909999996</c:v>
                </c:pt>
                <c:pt idx="21039">
                  <c:v>5032.1091239999996</c:v>
                </c:pt>
                <c:pt idx="21040">
                  <c:v>5032.3472270000002</c:v>
                </c:pt>
                <c:pt idx="21041">
                  <c:v>5032.5852910000003</c:v>
                </c:pt>
                <c:pt idx="21042">
                  <c:v>5032.8127500000001</c:v>
                </c:pt>
                <c:pt idx="21043">
                  <c:v>5033.0537889999996</c:v>
                </c:pt>
                <c:pt idx="21044">
                  <c:v>5033.2947199999999</c:v>
                </c:pt>
                <c:pt idx="21045">
                  <c:v>5033.5356009999996</c:v>
                </c:pt>
                <c:pt idx="21046">
                  <c:v>5033.7753819999998</c:v>
                </c:pt>
                <c:pt idx="21047">
                  <c:v>5034.0152420000004</c:v>
                </c:pt>
                <c:pt idx="21048">
                  <c:v>5034.2531060000001</c:v>
                </c:pt>
                <c:pt idx="21049">
                  <c:v>5034.493727</c:v>
                </c:pt>
                <c:pt idx="21050">
                  <c:v>5034.732814</c:v>
                </c:pt>
                <c:pt idx="21051">
                  <c:v>5034.9718560000001</c:v>
                </c:pt>
                <c:pt idx="21052">
                  <c:v>5035.2100010000004</c:v>
                </c:pt>
                <c:pt idx="21053">
                  <c:v>5035.448848</c:v>
                </c:pt>
                <c:pt idx="21054">
                  <c:v>5035.6878880000004</c:v>
                </c:pt>
                <c:pt idx="21055">
                  <c:v>5035.9269530000001</c:v>
                </c:pt>
                <c:pt idx="21056">
                  <c:v>5036.1640909999996</c:v>
                </c:pt>
                <c:pt idx="21057">
                  <c:v>5036.4020929999997</c:v>
                </c:pt>
                <c:pt idx="21058">
                  <c:v>5036.6401580000002</c:v>
                </c:pt>
                <c:pt idx="21059">
                  <c:v>5036.8781820000004</c:v>
                </c:pt>
                <c:pt idx="21060">
                  <c:v>5037.1163500000002</c:v>
                </c:pt>
                <c:pt idx="21061">
                  <c:v>5037.3562910000001</c:v>
                </c:pt>
                <c:pt idx="21062">
                  <c:v>5037.5956340000002</c:v>
                </c:pt>
                <c:pt idx="21063">
                  <c:v>5037.8346970000002</c:v>
                </c:pt>
                <c:pt idx="21064">
                  <c:v>5038.0739359999998</c:v>
                </c:pt>
                <c:pt idx="21065">
                  <c:v>5038.3147049999998</c:v>
                </c:pt>
                <c:pt idx="21066">
                  <c:v>5038.5539259999996</c:v>
                </c:pt>
                <c:pt idx="21067">
                  <c:v>5038.7948880000004</c:v>
                </c:pt>
                <c:pt idx="21068">
                  <c:v>5039.0332760000001</c:v>
                </c:pt>
                <c:pt idx="21069">
                  <c:v>5039.2730519999996</c:v>
                </c:pt>
                <c:pt idx="21070">
                  <c:v>5039.5139799999997</c:v>
                </c:pt>
                <c:pt idx="21071">
                  <c:v>5039.7537190000003</c:v>
                </c:pt>
                <c:pt idx="21072">
                  <c:v>5039.9920629999997</c:v>
                </c:pt>
                <c:pt idx="21073">
                  <c:v>5040.2328520000001</c:v>
                </c:pt>
                <c:pt idx="21074">
                  <c:v>5040.4717639999999</c:v>
                </c:pt>
                <c:pt idx="21075">
                  <c:v>5040.7094209999996</c:v>
                </c:pt>
                <c:pt idx="21076">
                  <c:v>5040.9492449999998</c:v>
                </c:pt>
                <c:pt idx="21077">
                  <c:v>5041.1899210000001</c:v>
                </c:pt>
                <c:pt idx="21078">
                  <c:v>5041.4288130000004</c:v>
                </c:pt>
                <c:pt idx="21079">
                  <c:v>5041.6676809999999</c:v>
                </c:pt>
                <c:pt idx="21080">
                  <c:v>5041.9059070000003</c:v>
                </c:pt>
                <c:pt idx="21081">
                  <c:v>5042.1459409999998</c:v>
                </c:pt>
                <c:pt idx="21082">
                  <c:v>5042.3831639999999</c:v>
                </c:pt>
                <c:pt idx="21083">
                  <c:v>5042.6231680000001</c:v>
                </c:pt>
                <c:pt idx="21084">
                  <c:v>5042.861371</c:v>
                </c:pt>
                <c:pt idx="21085">
                  <c:v>5043.1031709999997</c:v>
                </c:pt>
                <c:pt idx="21086">
                  <c:v>5043.3413540000001</c:v>
                </c:pt>
                <c:pt idx="21087">
                  <c:v>5043.5830120000001</c:v>
                </c:pt>
                <c:pt idx="21088">
                  <c:v>5043.8238490000003</c:v>
                </c:pt>
                <c:pt idx="21089">
                  <c:v>5044.0536320000001</c:v>
                </c:pt>
                <c:pt idx="21090">
                  <c:v>5044.2947029999996</c:v>
                </c:pt>
                <c:pt idx="21091">
                  <c:v>5044.5358409999999</c:v>
                </c:pt>
                <c:pt idx="21092">
                  <c:v>5044.776957</c:v>
                </c:pt>
                <c:pt idx="21093">
                  <c:v>5045.0160139999998</c:v>
                </c:pt>
                <c:pt idx="21094">
                  <c:v>5045.2569970000004</c:v>
                </c:pt>
                <c:pt idx="21095">
                  <c:v>5045.4969080000001</c:v>
                </c:pt>
                <c:pt idx="21096">
                  <c:v>5045.737811</c:v>
                </c:pt>
                <c:pt idx="21097">
                  <c:v>5045.9786610000001</c:v>
                </c:pt>
                <c:pt idx="21098">
                  <c:v>5046.2085610000004</c:v>
                </c:pt>
                <c:pt idx="21099">
                  <c:v>5046.44974</c:v>
                </c:pt>
                <c:pt idx="21100">
                  <c:v>5046.6881819999999</c:v>
                </c:pt>
                <c:pt idx="21101">
                  <c:v>5046.9282700000003</c:v>
                </c:pt>
                <c:pt idx="21102">
                  <c:v>5047.1695339999997</c:v>
                </c:pt>
                <c:pt idx="21103">
                  <c:v>5047.4094059999998</c:v>
                </c:pt>
                <c:pt idx="21104">
                  <c:v>5047.6493700000001</c:v>
                </c:pt>
                <c:pt idx="21105">
                  <c:v>5047.8919649999998</c:v>
                </c:pt>
                <c:pt idx="21106">
                  <c:v>5048.1319720000001</c:v>
                </c:pt>
                <c:pt idx="21107">
                  <c:v>5048.3593659999997</c:v>
                </c:pt>
                <c:pt idx="21108">
                  <c:v>5048.6012039999996</c:v>
                </c:pt>
                <c:pt idx="21109">
                  <c:v>5048.8410009999998</c:v>
                </c:pt>
                <c:pt idx="21110">
                  <c:v>5049.0791879999997</c:v>
                </c:pt>
                <c:pt idx="21111">
                  <c:v>5049.3173429999997</c:v>
                </c:pt>
                <c:pt idx="21112">
                  <c:v>5049.5573910000003</c:v>
                </c:pt>
                <c:pt idx="21113">
                  <c:v>5049.7970519999999</c:v>
                </c:pt>
                <c:pt idx="21114">
                  <c:v>5050.037996</c:v>
                </c:pt>
                <c:pt idx="21115">
                  <c:v>5050.2758290000002</c:v>
                </c:pt>
                <c:pt idx="21116">
                  <c:v>5050.514975</c:v>
                </c:pt>
                <c:pt idx="21117">
                  <c:v>5050.7546659999998</c:v>
                </c:pt>
                <c:pt idx="21118">
                  <c:v>5050.9938339999999</c:v>
                </c:pt>
                <c:pt idx="21119">
                  <c:v>5051.2331720000002</c:v>
                </c:pt>
                <c:pt idx="21120">
                  <c:v>5051.4744030000002</c:v>
                </c:pt>
                <c:pt idx="21121">
                  <c:v>5051.7147000000004</c:v>
                </c:pt>
                <c:pt idx="21122">
                  <c:v>5051.9524220000003</c:v>
                </c:pt>
                <c:pt idx="21123">
                  <c:v>5052.190173</c:v>
                </c:pt>
                <c:pt idx="21124">
                  <c:v>5052.4308289999999</c:v>
                </c:pt>
                <c:pt idx="21125">
                  <c:v>5052.6702729999997</c:v>
                </c:pt>
                <c:pt idx="21126">
                  <c:v>5052.9107160000003</c:v>
                </c:pt>
                <c:pt idx="21127">
                  <c:v>5053.1508569999996</c:v>
                </c:pt>
                <c:pt idx="21128">
                  <c:v>5053.3899259999998</c:v>
                </c:pt>
                <c:pt idx="21129">
                  <c:v>5053.6280200000001</c:v>
                </c:pt>
                <c:pt idx="21130">
                  <c:v>5053.8661039999997</c:v>
                </c:pt>
                <c:pt idx="21131">
                  <c:v>5054.106092</c:v>
                </c:pt>
                <c:pt idx="21132">
                  <c:v>5054.3442930000001</c:v>
                </c:pt>
                <c:pt idx="21133">
                  <c:v>5054.5823739999996</c:v>
                </c:pt>
                <c:pt idx="21134">
                  <c:v>5054.8224099999998</c:v>
                </c:pt>
                <c:pt idx="21135">
                  <c:v>5055.0624120000002</c:v>
                </c:pt>
                <c:pt idx="21136">
                  <c:v>5055.2910599999996</c:v>
                </c:pt>
                <c:pt idx="21137">
                  <c:v>5055.5310980000004</c:v>
                </c:pt>
                <c:pt idx="21138">
                  <c:v>5055.7712629999996</c:v>
                </c:pt>
                <c:pt idx="21139">
                  <c:v>5056.0112419999996</c:v>
                </c:pt>
                <c:pt idx="21140">
                  <c:v>5056.2539870000001</c:v>
                </c:pt>
                <c:pt idx="21141">
                  <c:v>5056.4955879999998</c:v>
                </c:pt>
                <c:pt idx="21142">
                  <c:v>5056.7353389999998</c:v>
                </c:pt>
                <c:pt idx="21143">
                  <c:v>5056.966848</c:v>
                </c:pt>
                <c:pt idx="21144">
                  <c:v>5057.2052430000003</c:v>
                </c:pt>
                <c:pt idx="21145">
                  <c:v>5057.4479670000001</c:v>
                </c:pt>
                <c:pt idx="21146">
                  <c:v>5057.6878960000004</c:v>
                </c:pt>
                <c:pt idx="21147">
                  <c:v>5057.928836</c:v>
                </c:pt>
                <c:pt idx="21148">
                  <c:v>5058.1672250000001</c:v>
                </c:pt>
                <c:pt idx="21149">
                  <c:v>5058.4054210000004</c:v>
                </c:pt>
                <c:pt idx="21150">
                  <c:v>5058.6448250000003</c:v>
                </c:pt>
                <c:pt idx="21151">
                  <c:v>5058.8859480000001</c:v>
                </c:pt>
                <c:pt idx="21152">
                  <c:v>5059.1252270000005</c:v>
                </c:pt>
                <c:pt idx="21153">
                  <c:v>5059.3652760000004</c:v>
                </c:pt>
                <c:pt idx="21154">
                  <c:v>5059.5942269999996</c:v>
                </c:pt>
                <c:pt idx="21155">
                  <c:v>5059.835572</c:v>
                </c:pt>
                <c:pt idx="21156">
                  <c:v>5060.0760490000002</c:v>
                </c:pt>
                <c:pt idx="21157">
                  <c:v>5060.3161259999997</c:v>
                </c:pt>
                <c:pt idx="21158">
                  <c:v>5060.5564109999996</c:v>
                </c:pt>
                <c:pt idx="21159">
                  <c:v>5060.7956819999999</c:v>
                </c:pt>
                <c:pt idx="21160">
                  <c:v>5061.0341390000003</c:v>
                </c:pt>
                <c:pt idx="21161">
                  <c:v>5061.2723589999996</c:v>
                </c:pt>
                <c:pt idx="21162">
                  <c:v>5061.5117790000004</c:v>
                </c:pt>
                <c:pt idx="21163">
                  <c:v>5061.7501080000002</c:v>
                </c:pt>
                <c:pt idx="21164">
                  <c:v>5061.9904260000003</c:v>
                </c:pt>
                <c:pt idx="21165">
                  <c:v>5062.2317050000001</c:v>
                </c:pt>
                <c:pt idx="21166">
                  <c:v>5062.4728230000001</c:v>
                </c:pt>
                <c:pt idx="21167">
                  <c:v>5062.7137750000002</c:v>
                </c:pt>
                <c:pt idx="21168">
                  <c:v>5062.9437349999998</c:v>
                </c:pt>
                <c:pt idx="21169">
                  <c:v>5063.1820470000002</c:v>
                </c:pt>
                <c:pt idx="21170">
                  <c:v>5063.4215960000001</c:v>
                </c:pt>
                <c:pt idx="21171">
                  <c:v>5063.6711869999999</c:v>
                </c:pt>
                <c:pt idx="21172">
                  <c:v>5063.9094429999996</c:v>
                </c:pt>
                <c:pt idx="21173">
                  <c:v>5064.1474280000002</c:v>
                </c:pt>
                <c:pt idx="21174">
                  <c:v>5064.3853660000004</c:v>
                </c:pt>
                <c:pt idx="21175">
                  <c:v>5064.6185649999998</c:v>
                </c:pt>
                <c:pt idx="21176">
                  <c:v>5064.8596989999996</c:v>
                </c:pt>
                <c:pt idx="21177">
                  <c:v>5065.1008089999996</c:v>
                </c:pt>
                <c:pt idx="21178">
                  <c:v>5065.3418760000004</c:v>
                </c:pt>
                <c:pt idx="21179">
                  <c:v>5065.5828419999998</c:v>
                </c:pt>
                <c:pt idx="21180">
                  <c:v>5065.8238419999998</c:v>
                </c:pt>
                <c:pt idx="21181">
                  <c:v>5066.0646150000002</c:v>
                </c:pt>
                <c:pt idx="21182">
                  <c:v>5066.30231</c:v>
                </c:pt>
                <c:pt idx="21183">
                  <c:v>5066.533762</c:v>
                </c:pt>
                <c:pt idx="21184">
                  <c:v>5066.7720639999998</c:v>
                </c:pt>
                <c:pt idx="21185">
                  <c:v>5067.0121049999998</c:v>
                </c:pt>
                <c:pt idx="21186">
                  <c:v>5067.2521559999996</c:v>
                </c:pt>
                <c:pt idx="21187">
                  <c:v>5067.4948850000001</c:v>
                </c:pt>
                <c:pt idx="21188">
                  <c:v>5067.7331389999999</c:v>
                </c:pt>
                <c:pt idx="21189">
                  <c:v>5067.9733079999996</c:v>
                </c:pt>
                <c:pt idx="21190">
                  <c:v>5068.2129070000001</c:v>
                </c:pt>
                <c:pt idx="21191">
                  <c:v>5068.4511259999999</c:v>
                </c:pt>
                <c:pt idx="21192">
                  <c:v>5068.6892760000001</c:v>
                </c:pt>
                <c:pt idx="21193">
                  <c:v>5068.9291860000003</c:v>
                </c:pt>
                <c:pt idx="21194">
                  <c:v>5069.1685349999998</c:v>
                </c:pt>
                <c:pt idx="21195">
                  <c:v>5069.4077129999996</c:v>
                </c:pt>
                <c:pt idx="21196">
                  <c:v>5069.6469040000002</c:v>
                </c:pt>
                <c:pt idx="21197">
                  <c:v>5069.8870010000001</c:v>
                </c:pt>
                <c:pt idx="21198">
                  <c:v>5070.1253390000002</c:v>
                </c:pt>
                <c:pt idx="21199">
                  <c:v>5070.3698569999997</c:v>
                </c:pt>
                <c:pt idx="21200">
                  <c:v>5070.599663</c:v>
                </c:pt>
                <c:pt idx="21201">
                  <c:v>5070.8408250000002</c:v>
                </c:pt>
                <c:pt idx="21202">
                  <c:v>5071.0811560000002</c:v>
                </c:pt>
                <c:pt idx="21203">
                  <c:v>5071.323985</c:v>
                </c:pt>
                <c:pt idx="21204">
                  <c:v>5071.5639810000002</c:v>
                </c:pt>
                <c:pt idx="21205">
                  <c:v>5071.8037279999999</c:v>
                </c:pt>
                <c:pt idx="21206">
                  <c:v>5072.0448980000001</c:v>
                </c:pt>
                <c:pt idx="21207">
                  <c:v>5072.2733699999999</c:v>
                </c:pt>
                <c:pt idx="21208">
                  <c:v>5072.5146130000003</c:v>
                </c:pt>
                <c:pt idx="21209">
                  <c:v>5072.7538940000004</c:v>
                </c:pt>
                <c:pt idx="21210">
                  <c:v>5072.9942590000001</c:v>
                </c:pt>
                <c:pt idx="21211">
                  <c:v>5073.2344030000004</c:v>
                </c:pt>
                <c:pt idx="21212">
                  <c:v>5073.4757310000005</c:v>
                </c:pt>
                <c:pt idx="21213">
                  <c:v>5073.7141039999997</c:v>
                </c:pt>
                <c:pt idx="21214">
                  <c:v>5073.9543119999998</c:v>
                </c:pt>
                <c:pt idx="21215">
                  <c:v>5074.1942779999999</c:v>
                </c:pt>
                <c:pt idx="21216">
                  <c:v>5074.4342919999999</c:v>
                </c:pt>
                <c:pt idx="21217">
                  <c:v>5074.6741590000001</c:v>
                </c:pt>
                <c:pt idx="21218">
                  <c:v>5074.9031160000004</c:v>
                </c:pt>
                <c:pt idx="21219">
                  <c:v>5075.1433459999998</c:v>
                </c:pt>
                <c:pt idx="21220">
                  <c:v>5075.3847589999996</c:v>
                </c:pt>
                <c:pt idx="21221">
                  <c:v>5075.6230059999998</c:v>
                </c:pt>
                <c:pt idx="21222">
                  <c:v>5075.8613059999998</c:v>
                </c:pt>
                <c:pt idx="21223">
                  <c:v>5076.1031059999996</c:v>
                </c:pt>
                <c:pt idx="21224">
                  <c:v>5076.3412950000002</c:v>
                </c:pt>
                <c:pt idx="21225">
                  <c:v>5076.5811890000004</c:v>
                </c:pt>
                <c:pt idx="21226">
                  <c:v>5076.8210900000004</c:v>
                </c:pt>
                <c:pt idx="21227">
                  <c:v>5077.0618690000001</c:v>
                </c:pt>
                <c:pt idx="21228">
                  <c:v>5077.3008120000004</c:v>
                </c:pt>
                <c:pt idx="21229">
                  <c:v>5077.5538500000002</c:v>
                </c:pt>
                <c:pt idx="21230">
                  <c:v>5077.7920290000002</c:v>
                </c:pt>
                <c:pt idx="21231">
                  <c:v>5078.0320309999997</c:v>
                </c:pt>
                <c:pt idx="21232">
                  <c:v>5078.2727800000002</c:v>
                </c:pt>
                <c:pt idx="21233">
                  <c:v>5078.5136949999996</c:v>
                </c:pt>
                <c:pt idx="21234">
                  <c:v>5078.7546979999997</c:v>
                </c:pt>
                <c:pt idx="21235">
                  <c:v>5078.9956119999997</c:v>
                </c:pt>
                <c:pt idx="21236">
                  <c:v>5079.224287</c:v>
                </c:pt>
                <c:pt idx="21237">
                  <c:v>5079.4642279999998</c:v>
                </c:pt>
                <c:pt idx="21238">
                  <c:v>5079.7042760000004</c:v>
                </c:pt>
                <c:pt idx="21239">
                  <c:v>5079.9443229999997</c:v>
                </c:pt>
                <c:pt idx="21240">
                  <c:v>5080.1856049999997</c:v>
                </c:pt>
                <c:pt idx="21241">
                  <c:v>5080.4253490000001</c:v>
                </c:pt>
                <c:pt idx="21242">
                  <c:v>5080.6633389999997</c:v>
                </c:pt>
                <c:pt idx="21243">
                  <c:v>5080.9025810000003</c:v>
                </c:pt>
                <c:pt idx="21244">
                  <c:v>5081.1436709999998</c:v>
                </c:pt>
                <c:pt idx="21245">
                  <c:v>5081.3833219999997</c:v>
                </c:pt>
                <c:pt idx="21246">
                  <c:v>5081.6214360000004</c:v>
                </c:pt>
                <c:pt idx="21247">
                  <c:v>5081.8605360000001</c:v>
                </c:pt>
                <c:pt idx="21248">
                  <c:v>5082.0999430000002</c:v>
                </c:pt>
                <c:pt idx="21249">
                  <c:v>5082.3379050000003</c:v>
                </c:pt>
                <c:pt idx="21250">
                  <c:v>5082.5761419999999</c:v>
                </c:pt>
                <c:pt idx="21251">
                  <c:v>5082.8142349999998</c:v>
                </c:pt>
                <c:pt idx="21252">
                  <c:v>5083.0536840000004</c:v>
                </c:pt>
                <c:pt idx="21253">
                  <c:v>5083.2946819999997</c:v>
                </c:pt>
                <c:pt idx="21254">
                  <c:v>5083.5357960000001</c:v>
                </c:pt>
                <c:pt idx="21255">
                  <c:v>5083.77495</c:v>
                </c:pt>
                <c:pt idx="21256">
                  <c:v>5084.0124089999999</c:v>
                </c:pt>
                <c:pt idx="21257">
                  <c:v>5084.2503500000003</c:v>
                </c:pt>
                <c:pt idx="21258">
                  <c:v>5084.4902890000003</c:v>
                </c:pt>
                <c:pt idx="21259">
                  <c:v>5084.7301729999999</c:v>
                </c:pt>
                <c:pt idx="21260">
                  <c:v>5084.9703069999996</c:v>
                </c:pt>
                <c:pt idx="21261">
                  <c:v>5085.2095650000001</c:v>
                </c:pt>
                <c:pt idx="21262">
                  <c:v>5085.4506899999997</c:v>
                </c:pt>
                <c:pt idx="21263">
                  <c:v>5085.6899640000001</c:v>
                </c:pt>
                <c:pt idx="21264">
                  <c:v>5085.9273430000003</c:v>
                </c:pt>
                <c:pt idx="21265">
                  <c:v>5086.1685749999997</c:v>
                </c:pt>
                <c:pt idx="21266">
                  <c:v>5086.4070270000002</c:v>
                </c:pt>
                <c:pt idx="21267">
                  <c:v>5086.645098</c:v>
                </c:pt>
                <c:pt idx="21268">
                  <c:v>5086.8834210000005</c:v>
                </c:pt>
                <c:pt idx="21269">
                  <c:v>5087.1227939999999</c:v>
                </c:pt>
                <c:pt idx="21270">
                  <c:v>5087.3610859999999</c:v>
                </c:pt>
                <c:pt idx="21271">
                  <c:v>5087.6019980000001</c:v>
                </c:pt>
                <c:pt idx="21272">
                  <c:v>5087.8417460000001</c:v>
                </c:pt>
                <c:pt idx="21273">
                  <c:v>5088.0807249999998</c:v>
                </c:pt>
                <c:pt idx="21274">
                  <c:v>5088.3197609999997</c:v>
                </c:pt>
                <c:pt idx="21275">
                  <c:v>5088.5606740000003</c:v>
                </c:pt>
                <c:pt idx="21276">
                  <c:v>5088.8016299999999</c:v>
                </c:pt>
                <c:pt idx="21277">
                  <c:v>5089.0303299999996</c:v>
                </c:pt>
                <c:pt idx="21278">
                  <c:v>5089.2722659999999</c:v>
                </c:pt>
                <c:pt idx="21279">
                  <c:v>5089.5140279999996</c:v>
                </c:pt>
                <c:pt idx="21280">
                  <c:v>5089.7549390000004</c:v>
                </c:pt>
                <c:pt idx="21281">
                  <c:v>5089.9951540000002</c:v>
                </c:pt>
                <c:pt idx="21282">
                  <c:v>5090.2353089999997</c:v>
                </c:pt>
                <c:pt idx="21283">
                  <c:v>5090.4666509999997</c:v>
                </c:pt>
                <c:pt idx="21284">
                  <c:v>5090.7078970000002</c:v>
                </c:pt>
                <c:pt idx="21285">
                  <c:v>5090.9481800000003</c:v>
                </c:pt>
                <c:pt idx="21286">
                  <c:v>5091.1875579999996</c:v>
                </c:pt>
                <c:pt idx="21287">
                  <c:v>5091.4267010000003</c:v>
                </c:pt>
                <c:pt idx="21288">
                  <c:v>5091.6659609999997</c:v>
                </c:pt>
                <c:pt idx="21289">
                  <c:v>5091.9032379999999</c:v>
                </c:pt>
                <c:pt idx="21290">
                  <c:v>5092.1433740000002</c:v>
                </c:pt>
                <c:pt idx="21291">
                  <c:v>5092.3850540000003</c:v>
                </c:pt>
                <c:pt idx="21292">
                  <c:v>5092.6252450000002</c:v>
                </c:pt>
                <c:pt idx="21293">
                  <c:v>5092.8651110000001</c:v>
                </c:pt>
                <c:pt idx="21294">
                  <c:v>5093.0949600000004</c:v>
                </c:pt>
                <c:pt idx="21295">
                  <c:v>5093.3341659999996</c:v>
                </c:pt>
                <c:pt idx="21296">
                  <c:v>5093.5755289999997</c:v>
                </c:pt>
                <c:pt idx="21297">
                  <c:v>5093.8172979999999</c:v>
                </c:pt>
                <c:pt idx="21298">
                  <c:v>5094.0573759999997</c:v>
                </c:pt>
                <c:pt idx="21299">
                  <c:v>5094.2971470000002</c:v>
                </c:pt>
                <c:pt idx="21300">
                  <c:v>5094.5379650000004</c:v>
                </c:pt>
                <c:pt idx="21301">
                  <c:v>5094.777752</c:v>
                </c:pt>
                <c:pt idx="21302">
                  <c:v>5095.0169320000005</c:v>
                </c:pt>
                <c:pt idx="21303">
                  <c:v>5095.2576909999998</c:v>
                </c:pt>
                <c:pt idx="21304">
                  <c:v>5095.4875430000002</c:v>
                </c:pt>
                <c:pt idx="21305">
                  <c:v>5095.7293769999997</c:v>
                </c:pt>
                <c:pt idx="21306">
                  <c:v>5095.9688079999996</c:v>
                </c:pt>
                <c:pt idx="21307">
                  <c:v>5096.2072799999996</c:v>
                </c:pt>
                <c:pt idx="21308">
                  <c:v>5096.4466709999997</c:v>
                </c:pt>
                <c:pt idx="21309">
                  <c:v>5096.6858419999999</c:v>
                </c:pt>
                <c:pt idx="21310">
                  <c:v>5096.9255549999998</c:v>
                </c:pt>
                <c:pt idx="21311">
                  <c:v>5097.1641179999997</c:v>
                </c:pt>
                <c:pt idx="21312">
                  <c:v>5097.4038350000001</c:v>
                </c:pt>
                <c:pt idx="21313">
                  <c:v>5097.642425</c:v>
                </c:pt>
                <c:pt idx="21314">
                  <c:v>5097.8838139999998</c:v>
                </c:pt>
                <c:pt idx="21315">
                  <c:v>5098.1222449999996</c:v>
                </c:pt>
                <c:pt idx="21316">
                  <c:v>5098.3624490000002</c:v>
                </c:pt>
                <c:pt idx="21317">
                  <c:v>5098.6035549999997</c:v>
                </c:pt>
                <c:pt idx="21318">
                  <c:v>5098.8446800000002</c:v>
                </c:pt>
                <c:pt idx="21319">
                  <c:v>5099.0858829999997</c:v>
                </c:pt>
                <c:pt idx="21320">
                  <c:v>5099.326215</c:v>
                </c:pt>
                <c:pt idx="21321">
                  <c:v>5099.564351</c:v>
                </c:pt>
                <c:pt idx="21322">
                  <c:v>5099.8036590000002</c:v>
                </c:pt>
                <c:pt idx="21323">
                  <c:v>5100.0429979999999</c:v>
                </c:pt>
                <c:pt idx="21324">
                  <c:v>5100.2828460000001</c:v>
                </c:pt>
                <c:pt idx="21325">
                  <c:v>5100.5126289999998</c:v>
                </c:pt>
                <c:pt idx="21326">
                  <c:v>5100.7539059999999</c:v>
                </c:pt>
                <c:pt idx="21327">
                  <c:v>5100.9941399999998</c:v>
                </c:pt>
                <c:pt idx="21328">
                  <c:v>5101.2356110000001</c:v>
                </c:pt>
                <c:pt idx="21329">
                  <c:v>5101.4740879999999</c:v>
                </c:pt>
                <c:pt idx="21330">
                  <c:v>5101.7155380000004</c:v>
                </c:pt>
                <c:pt idx="21331">
                  <c:v>5101.956878</c:v>
                </c:pt>
                <c:pt idx="21332">
                  <c:v>5102.1972429999996</c:v>
                </c:pt>
                <c:pt idx="21333">
                  <c:v>5102.4373340000002</c:v>
                </c:pt>
                <c:pt idx="21334">
                  <c:v>5102.666338</c:v>
                </c:pt>
                <c:pt idx="21335">
                  <c:v>5102.9063669999996</c:v>
                </c:pt>
                <c:pt idx="21336">
                  <c:v>5103.1464239999996</c:v>
                </c:pt>
                <c:pt idx="21337">
                  <c:v>5103.3862580000005</c:v>
                </c:pt>
                <c:pt idx="21338">
                  <c:v>5103.6261039999999</c:v>
                </c:pt>
                <c:pt idx="21339">
                  <c:v>5103.8649960000002</c:v>
                </c:pt>
                <c:pt idx="21340">
                  <c:v>5104.106984</c:v>
                </c:pt>
                <c:pt idx="21341">
                  <c:v>5104.3466799999997</c:v>
                </c:pt>
                <c:pt idx="21342">
                  <c:v>5104.5859780000001</c:v>
                </c:pt>
                <c:pt idx="21343">
                  <c:v>5104.8249720000003</c:v>
                </c:pt>
                <c:pt idx="21344">
                  <c:v>5105.0633070000003</c:v>
                </c:pt>
                <c:pt idx="21345">
                  <c:v>5105.3023430000003</c:v>
                </c:pt>
                <c:pt idx="21346">
                  <c:v>5105.5425409999998</c:v>
                </c:pt>
                <c:pt idx="21347">
                  <c:v>5105.7717380000004</c:v>
                </c:pt>
                <c:pt idx="21348">
                  <c:v>5106.0129139999999</c:v>
                </c:pt>
                <c:pt idx="21349">
                  <c:v>5106.2535639999996</c:v>
                </c:pt>
                <c:pt idx="21350">
                  <c:v>5106.49334</c:v>
                </c:pt>
                <c:pt idx="21351">
                  <c:v>5106.7336160000004</c:v>
                </c:pt>
                <c:pt idx="21352">
                  <c:v>5106.9745320000002</c:v>
                </c:pt>
                <c:pt idx="21353">
                  <c:v>5107.2142229999999</c:v>
                </c:pt>
                <c:pt idx="21354">
                  <c:v>5107.4529579999999</c:v>
                </c:pt>
                <c:pt idx="21355">
                  <c:v>5107.6905939999997</c:v>
                </c:pt>
                <c:pt idx="21356">
                  <c:v>5107.9295949999996</c:v>
                </c:pt>
                <c:pt idx="21357">
                  <c:v>5108.1673780000001</c:v>
                </c:pt>
                <c:pt idx="21358">
                  <c:v>5108.4052259999999</c:v>
                </c:pt>
                <c:pt idx="21359">
                  <c:v>5108.6430780000001</c:v>
                </c:pt>
                <c:pt idx="21360">
                  <c:v>5108.8922060000004</c:v>
                </c:pt>
                <c:pt idx="21361">
                  <c:v>5109.1215990000001</c:v>
                </c:pt>
                <c:pt idx="21362">
                  <c:v>5109.3719110000002</c:v>
                </c:pt>
                <c:pt idx="21363">
                  <c:v>5109.6001720000004</c:v>
                </c:pt>
                <c:pt idx="21364">
                  <c:v>5109.84944</c:v>
                </c:pt>
                <c:pt idx="21365">
                  <c:v>5110.0872840000002</c:v>
                </c:pt>
                <c:pt idx="21366">
                  <c:v>5110.3250559999997</c:v>
                </c:pt>
                <c:pt idx="21367">
                  <c:v>5110.5643289999998</c:v>
                </c:pt>
                <c:pt idx="21368">
                  <c:v>5110.79414</c:v>
                </c:pt>
                <c:pt idx="21369">
                  <c:v>5111.036634</c:v>
                </c:pt>
                <c:pt idx="21370">
                  <c:v>5111.2769779999999</c:v>
                </c:pt>
                <c:pt idx="21371">
                  <c:v>5111.5152749999997</c:v>
                </c:pt>
                <c:pt idx="21372">
                  <c:v>5111.7557589999997</c:v>
                </c:pt>
                <c:pt idx="21373">
                  <c:v>5111.9951590000001</c:v>
                </c:pt>
                <c:pt idx="21374">
                  <c:v>5112.2357979999997</c:v>
                </c:pt>
                <c:pt idx="21375">
                  <c:v>5112.4752440000002</c:v>
                </c:pt>
                <c:pt idx="21376">
                  <c:v>5112.7157429999997</c:v>
                </c:pt>
                <c:pt idx="21377">
                  <c:v>5112.9552199999998</c:v>
                </c:pt>
                <c:pt idx="21378">
                  <c:v>5113.1957839999995</c:v>
                </c:pt>
                <c:pt idx="21379">
                  <c:v>5113.4345629999998</c:v>
                </c:pt>
                <c:pt idx="21380">
                  <c:v>5113.6723590000001</c:v>
                </c:pt>
                <c:pt idx="21381">
                  <c:v>5113.912155</c:v>
                </c:pt>
                <c:pt idx="21382">
                  <c:v>5114.1501159999998</c:v>
                </c:pt>
                <c:pt idx="21383">
                  <c:v>5114.39257</c:v>
                </c:pt>
                <c:pt idx="21384">
                  <c:v>5114.6315649999997</c:v>
                </c:pt>
                <c:pt idx="21385">
                  <c:v>5114.869404</c:v>
                </c:pt>
                <c:pt idx="21386">
                  <c:v>5115.1085709999998</c:v>
                </c:pt>
                <c:pt idx="21387">
                  <c:v>5115.3464489999997</c:v>
                </c:pt>
                <c:pt idx="21388">
                  <c:v>5115.5855410000004</c:v>
                </c:pt>
                <c:pt idx="21389">
                  <c:v>5115.8253860000004</c:v>
                </c:pt>
                <c:pt idx="21390">
                  <c:v>5116.0665479999998</c:v>
                </c:pt>
                <c:pt idx="21391">
                  <c:v>5116.3057310000004</c:v>
                </c:pt>
                <c:pt idx="21392">
                  <c:v>5116.5448569999999</c:v>
                </c:pt>
                <c:pt idx="21393">
                  <c:v>5116.783719</c:v>
                </c:pt>
                <c:pt idx="21394">
                  <c:v>5117.0229120000004</c:v>
                </c:pt>
                <c:pt idx="21395">
                  <c:v>5117.2623860000003</c:v>
                </c:pt>
                <c:pt idx="21396">
                  <c:v>5117.5022010000002</c:v>
                </c:pt>
                <c:pt idx="21397">
                  <c:v>5117.742002</c:v>
                </c:pt>
                <c:pt idx="21398">
                  <c:v>5117.9821449999999</c:v>
                </c:pt>
                <c:pt idx="21399">
                  <c:v>5118.2119899999998</c:v>
                </c:pt>
                <c:pt idx="21400">
                  <c:v>5118.4511890000003</c:v>
                </c:pt>
                <c:pt idx="21401">
                  <c:v>5118.6939149999998</c:v>
                </c:pt>
                <c:pt idx="21402">
                  <c:v>5118.9368420000001</c:v>
                </c:pt>
                <c:pt idx="21403">
                  <c:v>5119.1777030000003</c:v>
                </c:pt>
                <c:pt idx="21404">
                  <c:v>5119.4185690000004</c:v>
                </c:pt>
                <c:pt idx="21405">
                  <c:v>5119.6470550000004</c:v>
                </c:pt>
                <c:pt idx="21406">
                  <c:v>5119.8869729999997</c:v>
                </c:pt>
                <c:pt idx="21407">
                  <c:v>5120.1259120000004</c:v>
                </c:pt>
                <c:pt idx="21408">
                  <c:v>5120.3649009999999</c:v>
                </c:pt>
                <c:pt idx="21409">
                  <c:v>5120.6056930000004</c:v>
                </c:pt>
                <c:pt idx="21410">
                  <c:v>5120.8466969999999</c:v>
                </c:pt>
                <c:pt idx="21411">
                  <c:v>5121.0877419999997</c:v>
                </c:pt>
                <c:pt idx="21412">
                  <c:v>5121.326806</c:v>
                </c:pt>
                <c:pt idx="21413">
                  <c:v>5121.5657959999999</c:v>
                </c:pt>
                <c:pt idx="21414">
                  <c:v>5121.8049460000002</c:v>
                </c:pt>
                <c:pt idx="21415">
                  <c:v>5122.0421020000003</c:v>
                </c:pt>
                <c:pt idx="21416">
                  <c:v>5122.2809909999996</c:v>
                </c:pt>
                <c:pt idx="21417">
                  <c:v>5122.5290969999996</c:v>
                </c:pt>
                <c:pt idx="21418">
                  <c:v>5122.7677320000003</c:v>
                </c:pt>
                <c:pt idx="21419">
                  <c:v>5123.0053710000002</c:v>
                </c:pt>
                <c:pt idx="21420">
                  <c:v>5123.2430199999999</c:v>
                </c:pt>
                <c:pt idx="21421">
                  <c:v>5123.4837470000002</c:v>
                </c:pt>
                <c:pt idx="21422">
                  <c:v>5123.7228130000003</c:v>
                </c:pt>
                <c:pt idx="21423">
                  <c:v>5123.9619329999996</c:v>
                </c:pt>
                <c:pt idx="21424">
                  <c:v>5124.2000319999997</c:v>
                </c:pt>
                <c:pt idx="21425">
                  <c:v>5124.4389410000003</c:v>
                </c:pt>
                <c:pt idx="21426">
                  <c:v>5124.678559</c:v>
                </c:pt>
                <c:pt idx="21427">
                  <c:v>5124.9229990000003</c:v>
                </c:pt>
                <c:pt idx="21428">
                  <c:v>5125.1535350000004</c:v>
                </c:pt>
                <c:pt idx="21429">
                  <c:v>5125.3933479999996</c:v>
                </c:pt>
                <c:pt idx="21430">
                  <c:v>5125.6331419999997</c:v>
                </c:pt>
                <c:pt idx="21431">
                  <c:v>5125.8738030000004</c:v>
                </c:pt>
                <c:pt idx="21432">
                  <c:v>5126.1148659999999</c:v>
                </c:pt>
                <c:pt idx="21433">
                  <c:v>5126.3556550000003</c:v>
                </c:pt>
                <c:pt idx="21434">
                  <c:v>5126.5947729999998</c:v>
                </c:pt>
                <c:pt idx="21435">
                  <c:v>5126.8336120000004</c:v>
                </c:pt>
                <c:pt idx="21436">
                  <c:v>5127.0727150000002</c:v>
                </c:pt>
                <c:pt idx="21437">
                  <c:v>5127.3118629999999</c:v>
                </c:pt>
                <c:pt idx="21438">
                  <c:v>5127.5509549999997</c:v>
                </c:pt>
                <c:pt idx="21439">
                  <c:v>5127.7888640000001</c:v>
                </c:pt>
                <c:pt idx="21440">
                  <c:v>5128.0270890000002</c:v>
                </c:pt>
                <c:pt idx="21441">
                  <c:v>5128.2675929999996</c:v>
                </c:pt>
                <c:pt idx="21442">
                  <c:v>5128.5066969999998</c:v>
                </c:pt>
                <c:pt idx="21443">
                  <c:v>5128.7458360000001</c:v>
                </c:pt>
                <c:pt idx="21444">
                  <c:v>5128.9841729999998</c:v>
                </c:pt>
                <c:pt idx="21445">
                  <c:v>5129.2223080000003</c:v>
                </c:pt>
                <c:pt idx="21446">
                  <c:v>5129.4604060000001</c:v>
                </c:pt>
                <c:pt idx="21447">
                  <c:v>5129.7000959999996</c:v>
                </c:pt>
                <c:pt idx="21448">
                  <c:v>5129.9400070000002</c:v>
                </c:pt>
                <c:pt idx="21449">
                  <c:v>5130.1809350000003</c:v>
                </c:pt>
                <c:pt idx="21450">
                  <c:v>5130.4190600000002</c:v>
                </c:pt>
                <c:pt idx="21451">
                  <c:v>5130.6597680000004</c:v>
                </c:pt>
                <c:pt idx="21452">
                  <c:v>5130.8989920000004</c:v>
                </c:pt>
                <c:pt idx="21453">
                  <c:v>5131.1388180000004</c:v>
                </c:pt>
                <c:pt idx="21454">
                  <c:v>5131.3771239999996</c:v>
                </c:pt>
                <c:pt idx="21455">
                  <c:v>5131.6178989999999</c:v>
                </c:pt>
                <c:pt idx="21456">
                  <c:v>5131.8587950000001</c:v>
                </c:pt>
                <c:pt idx="21457">
                  <c:v>5132.0995789999997</c:v>
                </c:pt>
                <c:pt idx="21458">
                  <c:v>5132.3392249999997</c:v>
                </c:pt>
                <c:pt idx="21459">
                  <c:v>5132.5799749999996</c:v>
                </c:pt>
                <c:pt idx="21460">
                  <c:v>5132.8197140000002</c:v>
                </c:pt>
                <c:pt idx="21461">
                  <c:v>5133.0481630000004</c:v>
                </c:pt>
                <c:pt idx="21462">
                  <c:v>5133.2880240000004</c:v>
                </c:pt>
                <c:pt idx="21463">
                  <c:v>5133.5289810000004</c:v>
                </c:pt>
                <c:pt idx="21464">
                  <c:v>5133.7660980000001</c:v>
                </c:pt>
                <c:pt idx="21465">
                  <c:v>5134.0042219999996</c:v>
                </c:pt>
                <c:pt idx="21466">
                  <c:v>5134.2421130000002</c:v>
                </c:pt>
                <c:pt idx="21467">
                  <c:v>5134.4820989999998</c:v>
                </c:pt>
                <c:pt idx="21468">
                  <c:v>5134.7221239999999</c:v>
                </c:pt>
                <c:pt idx="21469">
                  <c:v>5134.9603360000001</c:v>
                </c:pt>
                <c:pt idx="21470">
                  <c:v>5135.1995399999996</c:v>
                </c:pt>
                <c:pt idx="21471">
                  <c:v>5135.4386979999999</c:v>
                </c:pt>
                <c:pt idx="21472">
                  <c:v>5135.6779740000002</c:v>
                </c:pt>
                <c:pt idx="21473">
                  <c:v>5135.9152690000001</c:v>
                </c:pt>
                <c:pt idx="21474">
                  <c:v>5136.1565849999997</c:v>
                </c:pt>
                <c:pt idx="21475">
                  <c:v>5136.3957879999998</c:v>
                </c:pt>
                <c:pt idx="21476">
                  <c:v>5136.6341089999996</c:v>
                </c:pt>
                <c:pt idx="21477">
                  <c:v>5136.8721850000002</c:v>
                </c:pt>
                <c:pt idx="21478">
                  <c:v>5137.1227470000003</c:v>
                </c:pt>
                <c:pt idx="21479">
                  <c:v>5137.3678010000003</c:v>
                </c:pt>
                <c:pt idx="21480">
                  <c:v>5137.6088959999997</c:v>
                </c:pt>
                <c:pt idx="21481">
                  <c:v>5137.8498149999996</c:v>
                </c:pt>
                <c:pt idx="21482">
                  <c:v>5138.0907880000004</c:v>
                </c:pt>
                <c:pt idx="21483">
                  <c:v>5138.330438</c:v>
                </c:pt>
                <c:pt idx="21484">
                  <c:v>5138.5702030000002</c:v>
                </c:pt>
                <c:pt idx="21485">
                  <c:v>5138.8108300000004</c:v>
                </c:pt>
                <c:pt idx="21486">
                  <c:v>5139.0517980000004</c:v>
                </c:pt>
                <c:pt idx="21487">
                  <c:v>5139.2912200000001</c:v>
                </c:pt>
                <c:pt idx="21488">
                  <c:v>5139.531943</c:v>
                </c:pt>
                <c:pt idx="21489">
                  <c:v>5139.7715600000001</c:v>
                </c:pt>
                <c:pt idx="21490">
                  <c:v>5140.0000760000003</c:v>
                </c:pt>
                <c:pt idx="21491">
                  <c:v>5140.2393099999999</c:v>
                </c:pt>
                <c:pt idx="21492">
                  <c:v>5140.4792459999999</c:v>
                </c:pt>
                <c:pt idx="21493">
                  <c:v>5140.7219020000002</c:v>
                </c:pt>
                <c:pt idx="21494">
                  <c:v>5140.9647050000003</c:v>
                </c:pt>
                <c:pt idx="21495">
                  <c:v>5141.2044260000002</c:v>
                </c:pt>
                <c:pt idx="21496">
                  <c:v>5141.4440670000004</c:v>
                </c:pt>
                <c:pt idx="21497">
                  <c:v>5141.6741249999995</c:v>
                </c:pt>
                <c:pt idx="21498">
                  <c:v>5141.9123959999997</c:v>
                </c:pt>
                <c:pt idx="21499">
                  <c:v>5142.1535620000004</c:v>
                </c:pt>
                <c:pt idx="21500">
                  <c:v>5142.3946580000002</c:v>
                </c:pt>
                <c:pt idx="21501">
                  <c:v>5142.6355700000004</c:v>
                </c:pt>
                <c:pt idx="21502">
                  <c:v>5142.8753939999997</c:v>
                </c:pt>
                <c:pt idx="21503">
                  <c:v>5143.11798</c:v>
                </c:pt>
                <c:pt idx="21504">
                  <c:v>5143.3576590000002</c:v>
                </c:pt>
                <c:pt idx="21505">
                  <c:v>5143.5965720000004</c:v>
                </c:pt>
                <c:pt idx="21506">
                  <c:v>5143.8363689999996</c:v>
                </c:pt>
                <c:pt idx="21507">
                  <c:v>5144.0769700000001</c:v>
                </c:pt>
                <c:pt idx="21508">
                  <c:v>5144.3043690000004</c:v>
                </c:pt>
                <c:pt idx="21509">
                  <c:v>5144.5441879999998</c:v>
                </c:pt>
                <c:pt idx="21510">
                  <c:v>5144.7821729999996</c:v>
                </c:pt>
                <c:pt idx="21511">
                  <c:v>5145.0314449999996</c:v>
                </c:pt>
                <c:pt idx="21512">
                  <c:v>5145.2690519999996</c:v>
                </c:pt>
                <c:pt idx="21513">
                  <c:v>5145.508742</c:v>
                </c:pt>
                <c:pt idx="21514">
                  <c:v>5145.7467779999997</c:v>
                </c:pt>
                <c:pt idx="21515">
                  <c:v>5145.9859640000004</c:v>
                </c:pt>
                <c:pt idx="21516">
                  <c:v>5146.2231700000002</c:v>
                </c:pt>
                <c:pt idx="21517">
                  <c:v>5146.4638940000004</c:v>
                </c:pt>
                <c:pt idx="21518">
                  <c:v>5146.7048860000004</c:v>
                </c:pt>
                <c:pt idx="21519">
                  <c:v>5146.9457650000004</c:v>
                </c:pt>
                <c:pt idx="21520">
                  <c:v>5147.1756290000003</c:v>
                </c:pt>
                <c:pt idx="21521">
                  <c:v>5147.4167299999999</c:v>
                </c:pt>
                <c:pt idx="21522">
                  <c:v>5147.6579410000004</c:v>
                </c:pt>
                <c:pt idx="21523">
                  <c:v>5147.8971110000002</c:v>
                </c:pt>
                <c:pt idx="21524">
                  <c:v>5148.137111</c:v>
                </c:pt>
                <c:pt idx="21525">
                  <c:v>5148.3778490000004</c:v>
                </c:pt>
                <c:pt idx="21526">
                  <c:v>5148.6188579999998</c:v>
                </c:pt>
                <c:pt idx="21527">
                  <c:v>5148.8578639999996</c:v>
                </c:pt>
                <c:pt idx="21528">
                  <c:v>5149.0961230000003</c:v>
                </c:pt>
                <c:pt idx="21529">
                  <c:v>5149.3360750000002</c:v>
                </c:pt>
                <c:pt idx="21530">
                  <c:v>5149.5761259999999</c:v>
                </c:pt>
                <c:pt idx="21531">
                  <c:v>5149.8168969999997</c:v>
                </c:pt>
                <c:pt idx="21532">
                  <c:v>5150.0559979999998</c:v>
                </c:pt>
                <c:pt idx="21533">
                  <c:v>5150.2944109999999</c:v>
                </c:pt>
                <c:pt idx="21534">
                  <c:v>5150.5322230000002</c:v>
                </c:pt>
                <c:pt idx="21535">
                  <c:v>5150.7709889999996</c:v>
                </c:pt>
                <c:pt idx="21536">
                  <c:v>5151.0107609999995</c:v>
                </c:pt>
                <c:pt idx="21537">
                  <c:v>5151.2501419999999</c:v>
                </c:pt>
                <c:pt idx="21538">
                  <c:v>5151.4816199999996</c:v>
                </c:pt>
                <c:pt idx="21539">
                  <c:v>5151.7208289999999</c:v>
                </c:pt>
                <c:pt idx="21540">
                  <c:v>5151.9591559999999</c:v>
                </c:pt>
                <c:pt idx="21541">
                  <c:v>5152.1972830000004</c:v>
                </c:pt>
                <c:pt idx="21542">
                  <c:v>5152.424696</c:v>
                </c:pt>
                <c:pt idx="21543">
                  <c:v>5152.6637149999997</c:v>
                </c:pt>
                <c:pt idx="21544">
                  <c:v>5152.9045820000001</c:v>
                </c:pt>
                <c:pt idx="21545">
                  <c:v>5153.144155</c:v>
                </c:pt>
                <c:pt idx="21546">
                  <c:v>5153.3848109999999</c:v>
                </c:pt>
                <c:pt idx="21547">
                  <c:v>5153.6242410000004</c:v>
                </c:pt>
                <c:pt idx="21548">
                  <c:v>5153.8646879999997</c:v>
                </c:pt>
                <c:pt idx="21549">
                  <c:v>5154.1023249999998</c:v>
                </c:pt>
                <c:pt idx="21550">
                  <c:v>5154.3400970000002</c:v>
                </c:pt>
                <c:pt idx="21551">
                  <c:v>5154.5786760000001</c:v>
                </c:pt>
                <c:pt idx="21552">
                  <c:v>5154.8183959999997</c:v>
                </c:pt>
                <c:pt idx="21553">
                  <c:v>5155.0580799999998</c:v>
                </c:pt>
                <c:pt idx="21554">
                  <c:v>5155.2993070000002</c:v>
                </c:pt>
                <c:pt idx="21555">
                  <c:v>5155.5404369999997</c:v>
                </c:pt>
                <c:pt idx="21556">
                  <c:v>5155.780863</c:v>
                </c:pt>
                <c:pt idx="21557">
                  <c:v>5156.0188239999998</c:v>
                </c:pt>
                <c:pt idx="21558">
                  <c:v>5156.2577869999996</c:v>
                </c:pt>
                <c:pt idx="21559">
                  <c:v>5156.496787</c:v>
                </c:pt>
                <c:pt idx="21560">
                  <c:v>5156.7351589999998</c:v>
                </c:pt>
                <c:pt idx="21561">
                  <c:v>5156.9733699999997</c:v>
                </c:pt>
                <c:pt idx="21562">
                  <c:v>5157.2146759999996</c:v>
                </c:pt>
                <c:pt idx="21563">
                  <c:v>5157.4543890000004</c:v>
                </c:pt>
                <c:pt idx="21564">
                  <c:v>5157.6942909999998</c:v>
                </c:pt>
                <c:pt idx="21565">
                  <c:v>5157.9239909999997</c:v>
                </c:pt>
                <c:pt idx="21566">
                  <c:v>5158.161357</c:v>
                </c:pt>
                <c:pt idx="21567">
                  <c:v>5158.4031409999998</c:v>
                </c:pt>
                <c:pt idx="21568">
                  <c:v>5158.6413270000003</c:v>
                </c:pt>
                <c:pt idx="21569">
                  <c:v>5158.8831259999997</c:v>
                </c:pt>
                <c:pt idx="21570">
                  <c:v>5159.1214380000001</c:v>
                </c:pt>
                <c:pt idx="21571">
                  <c:v>5159.3658889999997</c:v>
                </c:pt>
                <c:pt idx="21572">
                  <c:v>5159.6040730000004</c:v>
                </c:pt>
                <c:pt idx="21573">
                  <c:v>5159.8447759999999</c:v>
                </c:pt>
                <c:pt idx="21574">
                  <c:v>5160.0746349999999</c:v>
                </c:pt>
                <c:pt idx="21575">
                  <c:v>5160.3157609999998</c:v>
                </c:pt>
                <c:pt idx="21576">
                  <c:v>5160.5542759999998</c:v>
                </c:pt>
                <c:pt idx="21577">
                  <c:v>5160.796155</c:v>
                </c:pt>
                <c:pt idx="21578">
                  <c:v>5161.0357899999999</c:v>
                </c:pt>
                <c:pt idx="21579">
                  <c:v>5161.2741230000001</c:v>
                </c:pt>
                <c:pt idx="21580">
                  <c:v>5161.5135829999999</c:v>
                </c:pt>
                <c:pt idx="21581">
                  <c:v>5161.7554060000002</c:v>
                </c:pt>
                <c:pt idx="21582">
                  <c:v>5161.9967029999998</c:v>
                </c:pt>
                <c:pt idx="21583">
                  <c:v>5162.235087</c:v>
                </c:pt>
                <c:pt idx="21584">
                  <c:v>5162.474553</c:v>
                </c:pt>
                <c:pt idx="21585">
                  <c:v>5162.7139040000002</c:v>
                </c:pt>
                <c:pt idx="21586">
                  <c:v>5162.9543229999999</c:v>
                </c:pt>
                <c:pt idx="21587">
                  <c:v>5163.1943689999998</c:v>
                </c:pt>
                <c:pt idx="21588">
                  <c:v>5163.4250309999998</c:v>
                </c:pt>
                <c:pt idx="21589">
                  <c:v>5163.6652039999999</c:v>
                </c:pt>
                <c:pt idx="21590">
                  <c:v>5163.904794</c:v>
                </c:pt>
                <c:pt idx="21591">
                  <c:v>5164.1433299999999</c:v>
                </c:pt>
                <c:pt idx="21592">
                  <c:v>5164.3828380000004</c:v>
                </c:pt>
                <c:pt idx="21593">
                  <c:v>5164.6211110000004</c:v>
                </c:pt>
                <c:pt idx="21594">
                  <c:v>5164.8606149999996</c:v>
                </c:pt>
                <c:pt idx="21595">
                  <c:v>5165.0992589999996</c:v>
                </c:pt>
                <c:pt idx="21596">
                  <c:v>5165.3386790000004</c:v>
                </c:pt>
                <c:pt idx="21597">
                  <c:v>5165.5770210000001</c:v>
                </c:pt>
                <c:pt idx="21598">
                  <c:v>5165.815388</c:v>
                </c:pt>
                <c:pt idx="21599">
                  <c:v>5166.0566209999997</c:v>
                </c:pt>
                <c:pt idx="21600">
                  <c:v>5166.2958230000004</c:v>
                </c:pt>
                <c:pt idx="21601">
                  <c:v>5166.5367729999998</c:v>
                </c:pt>
                <c:pt idx="21602">
                  <c:v>5166.7779099999998</c:v>
                </c:pt>
                <c:pt idx="21603">
                  <c:v>5167.0180350000001</c:v>
                </c:pt>
                <c:pt idx="21604">
                  <c:v>5167.2588930000002</c:v>
                </c:pt>
                <c:pt idx="21605">
                  <c:v>5167.4997199999998</c:v>
                </c:pt>
                <c:pt idx="21606">
                  <c:v>5167.7406590000001</c:v>
                </c:pt>
                <c:pt idx="21607">
                  <c:v>5167.9803579999998</c:v>
                </c:pt>
                <c:pt idx="21608">
                  <c:v>5168.2136780000001</c:v>
                </c:pt>
                <c:pt idx="21609">
                  <c:v>5168.4529089999996</c:v>
                </c:pt>
                <c:pt idx="21610">
                  <c:v>5168.6912590000002</c:v>
                </c:pt>
                <c:pt idx="21611">
                  <c:v>5168.9357799999998</c:v>
                </c:pt>
                <c:pt idx="21612">
                  <c:v>5169.1741179999999</c:v>
                </c:pt>
                <c:pt idx="21613">
                  <c:v>5169.4141559999998</c:v>
                </c:pt>
                <c:pt idx="21614">
                  <c:v>5169.6535430000004</c:v>
                </c:pt>
                <c:pt idx="21615">
                  <c:v>5169.8926570000003</c:v>
                </c:pt>
                <c:pt idx="21616">
                  <c:v>5170.1319679999997</c:v>
                </c:pt>
                <c:pt idx="21617">
                  <c:v>5170.371932</c:v>
                </c:pt>
                <c:pt idx="21618">
                  <c:v>5170.6101589999998</c:v>
                </c:pt>
                <c:pt idx="21619">
                  <c:v>5170.8482370000002</c:v>
                </c:pt>
                <c:pt idx="21620">
                  <c:v>5171.0875539999997</c:v>
                </c:pt>
                <c:pt idx="21621">
                  <c:v>5171.3273849999996</c:v>
                </c:pt>
                <c:pt idx="21622">
                  <c:v>5171.566656</c:v>
                </c:pt>
                <c:pt idx="21623">
                  <c:v>5171.8057600000002</c:v>
                </c:pt>
                <c:pt idx="21624">
                  <c:v>5172.0442169999997</c:v>
                </c:pt>
                <c:pt idx="21625">
                  <c:v>5172.2823689999996</c:v>
                </c:pt>
                <c:pt idx="21626">
                  <c:v>5172.5218180000002</c:v>
                </c:pt>
                <c:pt idx="21627">
                  <c:v>5172.762823</c:v>
                </c:pt>
                <c:pt idx="21628">
                  <c:v>5173.0030800000004</c:v>
                </c:pt>
                <c:pt idx="21629">
                  <c:v>5173.2437289999998</c:v>
                </c:pt>
                <c:pt idx="21630">
                  <c:v>5173.4845949999999</c:v>
                </c:pt>
                <c:pt idx="21631">
                  <c:v>5173.7244000000001</c:v>
                </c:pt>
                <c:pt idx="21632">
                  <c:v>5173.9533849999998</c:v>
                </c:pt>
                <c:pt idx="21633">
                  <c:v>5174.1946989999997</c:v>
                </c:pt>
                <c:pt idx="21634">
                  <c:v>5174.4331759999995</c:v>
                </c:pt>
                <c:pt idx="21635">
                  <c:v>5174.6714119999997</c:v>
                </c:pt>
                <c:pt idx="21636">
                  <c:v>5174.9108980000001</c:v>
                </c:pt>
                <c:pt idx="21637">
                  <c:v>5175.1492900000003</c:v>
                </c:pt>
                <c:pt idx="21638">
                  <c:v>5175.3886540000003</c:v>
                </c:pt>
                <c:pt idx="21639">
                  <c:v>5175.62788</c:v>
                </c:pt>
                <c:pt idx="21640">
                  <c:v>5175.8662729999996</c:v>
                </c:pt>
                <c:pt idx="21641">
                  <c:v>5176.1169289999998</c:v>
                </c:pt>
                <c:pt idx="21642">
                  <c:v>5176.3468279999997</c:v>
                </c:pt>
                <c:pt idx="21643">
                  <c:v>5176.5851249999996</c:v>
                </c:pt>
                <c:pt idx="21644">
                  <c:v>5176.8245500000003</c:v>
                </c:pt>
                <c:pt idx="21645">
                  <c:v>5177.0630080000001</c:v>
                </c:pt>
                <c:pt idx="21646">
                  <c:v>5177.313553</c:v>
                </c:pt>
                <c:pt idx="21647">
                  <c:v>5177.5527410000004</c:v>
                </c:pt>
                <c:pt idx="21648">
                  <c:v>5177.7826830000004</c:v>
                </c:pt>
                <c:pt idx="21649">
                  <c:v>5178.0211859999999</c:v>
                </c:pt>
                <c:pt idx="21650">
                  <c:v>5178.2717080000002</c:v>
                </c:pt>
                <c:pt idx="21651">
                  <c:v>5178.5003649999999</c:v>
                </c:pt>
                <c:pt idx="21652">
                  <c:v>5178.739912</c:v>
                </c:pt>
                <c:pt idx="21653">
                  <c:v>5178.9783989999996</c:v>
                </c:pt>
                <c:pt idx="21654">
                  <c:v>5179.2170470000001</c:v>
                </c:pt>
                <c:pt idx="21655">
                  <c:v>5179.4552729999996</c:v>
                </c:pt>
                <c:pt idx="21656">
                  <c:v>5179.6954059999998</c:v>
                </c:pt>
                <c:pt idx="21657">
                  <c:v>5179.9349439999996</c:v>
                </c:pt>
                <c:pt idx="21658">
                  <c:v>5180.1743450000004</c:v>
                </c:pt>
                <c:pt idx="21659">
                  <c:v>5180.4160190000002</c:v>
                </c:pt>
                <c:pt idx="21660">
                  <c:v>5180.656078</c:v>
                </c:pt>
                <c:pt idx="21661">
                  <c:v>5180.8943810000001</c:v>
                </c:pt>
                <c:pt idx="21662">
                  <c:v>5181.1339349999998</c:v>
                </c:pt>
                <c:pt idx="21663">
                  <c:v>5181.3721759999999</c:v>
                </c:pt>
                <c:pt idx="21664">
                  <c:v>5181.6103050000002</c:v>
                </c:pt>
                <c:pt idx="21665">
                  <c:v>5181.8529099999996</c:v>
                </c:pt>
                <c:pt idx="21666">
                  <c:v>5182.0912980000003</c:v>
                </c:pt>
                <c:pt idx="21667">
                  <c:v>5182.3311869999998</c:v>
                </c:pt>
                <c:pt idx="21668">
                  <c:v>5182.5693279999996</c:v>
                </c:pt>
                <c:pt idx="21669">
                  <c:v>5182.8090620000003</c:v>
                </c:pt>
                <c:pt idx="21670">
                  <c:v>5183.0491890000003</c:v>
                </c:pt>
                <c:pt idx="21671">
                  <c:v>5183.2787639999997</c:v>
                </c:pt>
                <c:pt idx="21672">
                  <c:v>5183.5172709999997</c:v>
                </c:pt>
                <c:pt idx="21673">
                  <c:v>5183.7590639999999</c:v>
                </c:pt>
                <c:pt idx="21674">
                  <c:v>5183.9994239999996</c:v>
                </c:pt>
                <c:pt idx="21675">
                  <c:v>5184.2408009999999</c:v>
                </c:pt>
                <c:pt idx="21676">
                  <c:v>5184.4790039999998</c:v>
                </c:pt>
                <c:pt idx="21677">
                  <c:v>5184.7197560000004</c:v>
                </c:pt>
                <c:pt idx="21678">
                  <c:v>5184.9589749999996</c:v>
                </c:pt>
                <c:pt idx="21679">
                  <c:v>5185.1980009999997</c:v>
                </c:pt>
                <c:pt idx="21680">
                  <c:v>5185.4389929999998</c:v>
                </c:pt>
                <c:pt idx="21681">
                  <c:v>5185.6787240000003</c:v>
                </c:pt>
                <c:pt idx="21682">
                  <c:v>5185.9196840000004</c:v>
                </c:pt>
                <c:pt idx="21683">
                  <c:v>5186.1585949999999</c:v>
                </c:pt>
                <c:pt idx="21684">
                  <c:v>5186.3982830000004</c:v>
                </c:pt>
                <c:pt idx="21685">
                  <c:v>5186.6296270000003</c:v>
                </c:pt>
                <c:pt idx="21686">
                  <c:v>5186.8689629999999</c:v>
                </c:pt>
                <c:pt idx="21687">
                  <c:v>5187.1080160000001</c:v>
                </c:pt>
                <c:pt idx="21688">
                  <c:v>5187.348086</c:v>
                </c:pt>
                <c:pt idx="21689">
                  <c:v>5187.5889779999998</c:v>
                </c:pt>
                <c:pt idx="21690">
                  <c:v>5187.828845</c:v>
                </c:pt>
                <c:pt idx="21691">
                  <c:v>5188.0696260000004</c:v>
                </c:pt>
                <c:pt idx="21692">
                  <c:v>5188.3093639999997</c:v>
                </c:pt>
                <c:pt idx="21693">
                  <c:v>5188.5408230000003</c:v>
                </c:pt>
                <c:pt idx="21694">
                  <c:v>5188.7793709999996</c:v>
                </c:pt>
                <c:pt idx="21695">
                  <c:v>5189.0206939999998</c:v>
                </c:pt>
                <c:pt idx="21696">
                  <c:v>5189.2590650000002</c:v>
                </c:pt>
                <c:pt idx="21697">
                  <c:v>5189.4999799999996</c:v>
                </c:pt>
                <c:pt idx="21698">
                  <c:v>5189.7399859999996</c:v>
                </c:pt>
                <c:pt idx="21699">
                  <c:v>5189.9772279999997</c:v>
                </c:pt>
                <c:pt idx="21700">
                  <c:v>5190.2166859999998</c:v>
                </c:pt>
                <c:pt idx="21701">
                  <c:v>5190.4558299999999</c:v>
                </c:pt>
                <c:pt idx="21702">
                  <c:v>5190.6940869999999</c:v>
                </c:pt>
                <c:pt idx="21703">
                  <c:v>5190.9342559999996</c:v>
                </c:pt>
                <c:pt idx="21704">
                  <c:v>5191.1739029999999</c:v>
                </c:pt>
                <c:pt idx="21705">
                  <c:v>5191.4140299999999</c:v>
                </c:pt>
                <c:pt idx="21706">
                  <c:v>5191.6569079999999</c:v>
                </c:pt>
                <c:pt idx="21707">
                  <c:v>5191.8979909999998</c:v>
                </c:pt>
                <c:pt idx="21708">
                  <c:v>5192.1370569999999</c:v>
                </c:pt>
                <c:pt idx="21709">
                  <c:v>5192.366763</c:v>
                </c:pt>
                <c:pt idx="21710">
                  <c:v>5192.6051040000002</c:v>
                </c:pt>
                <c:pt idx="21711">
                  <c:v>5192.8450080000002</c:v>
                </c:pt>
                <c:pt idx="21712">
                  <c:v>5193.0852770000001</c:v>
                </c:pt>
                <c:pt idx="21713">
                  <c:v>5193.3250799999996</c:v>
                </c:pt>
                <c:pt idx="21714">
                  <c:v>5193.5652019999998</c:v>
                </c:pt>
                <c:pt idx="21715">
                  <c:v>5193.8078820000001</c:v>
                </c:pt>
                <c:pt idx="21716">
                  <c:v>5194.0489950000001</c:v>
                </c:pt>
                <c:pt idx="21717">
                  <c:v>5194.2887819999996</c:v>
                </c:pt>
                <c:pt idx="21718">
                  <c:v>5194.5270360000004</c:v>
                </c:pt>
                <c:pt idx="21719">
                  <c:v>5194.7568019999999</c:v>
                </c:pt>
                <c:pt idx="21720">
                  <c:v>5194.9967269999997</c:v>
                </c:pt>
                <c:pt idx="21721">
                  <c:v>5195.2354189999996</c:v>
                </c:pt>
                <c:pt idx="21722">
                  <c:v>5195.4740849999998</c:v>
                </c:pt>
                <c:pt idx="21723">
                  <c:v>5195.7143690000003</c:v>
                </c:pt>
                <c:pt idx="21724">
                  <c:v>5195.9558299999999</c:v>
                </c:pt>
                <c:pt idx="21725">
                  <c:v>5196.1943799999999</c:v>
                </c:pt>
                <c:pt idx="21726">
                  <c:v>5196.4338749999997</c:v>
                </c:pt>
                <c:pt idx="21727">
                  <c:v>5196.6722470000004</c:v>
                </c:pt>
                <c:pt idx="21728">
                  <c:v>5196.9119300000002</c:v>
                </c:pt>
                <c:pt idx="21729">
                  <c:v>5197.1522539999996</c:v>
                </c:pt>
                <c:pt idx="21730">
                  <c:v>5197.3956859999998</c:v>
                </c:pt>
                <c:pt idx="21731">
                  <c:v>5197.6340460000001</c:v>
                </c:pt>
                <c:pt idx="21732">
                  <c:v>5197.8742410000004</c:v>
                </c:pt>
                <c:pt idx="21733">
                  <c:v>5198.1144039999999</c:v>
                </c:pt>
                <c:pt idx="21734">
                  <c:v>5198.3433089999999</c:v>
                </c:pt>
                <c:pt idx="21735">
                  <c:v>5198.5854300000001</c:v>
                </c:pt>
                <c:pt idx="21736">
                  <c:v>5198.8268120000002</c:v>
                </c:pt>
                <c:pt idx="21737">
                  <c:v>5199.0671499999999</c:v>
                </c:pt>
                <c:pt idx="21738">
                  <c:v>5199.3073119999999</c:v>
                </c:pt>
                <c:pt idx="21739">
                  <c:v>5199.547313</c:v>
                </c:pt>
                <c:pt idx="21740">
                  <c:v>5199.7874000000002</c:v>
                </c:pt>
                <c:pt idx="21741">
                  <c:v>5200.0162700000001</c:v>
                </c:pt>
                <c:pt idx="21742">
                  <c:v>5200.2543530000003</c:v>
                </c:pt>
                <c:pt idx="21743">
                  <c:v>5200.5046400000001</c:v>
                </c:pt>
                <c:pt idx="21744">
                  <c:v>5200.7424019999999</c:v>
                </c:pt>
                <c:pt idx="21745">
                  <c:v>5200.9737450000002</c:v>
                </c:pt>
                <c:pt idx="21746">
                  <c:v>5201.2120969999996</c:v>
                </c:pt>
                <c:pt idx="21747">
                  <c:v>5201.4547730000004</c:v>
                </c:pt>
                <c:pt idx="21748">
                  <c:v>5201.6931690000001</c:v>
                </c:pt>
                <c:pt idx="21749">
                  <c:v>5201.9350889999996</c:v>
                </c:pt>
                <c:pt idx="21750">
                  <c:v>5202.177025</c:v>
                </c:pt>
                <c:pt idx="21751">
                  <c:v>5202.4178380000003</c:v>
                </c:pt>
                <c:pt idx="21752">
                  <c:v>5202.6475780000001</c:v>
                </c:pt>
                <c:pt idx="21753">
                  <c:v>5202.8886030000003</c:v>
                </c:pt>
                <c:pt idx="21754">
                  <c:v>5203.1298049999996</c:v>
                </c:pt>
                <c:pt idx="21755">
                  <c:v>5203.3707260000001</c:v>
                </c:pt>
                <c:pt idx="21756">
                  <c:v>5203.6090180000001</c:v>
                </c:pt>
                <c:pt idx="21757">
                  <c:v>5203.8471630000004</c:v>
                </c:pt>
                <c:pt idx="21758">
                  <c:v>5204.086789</c:v>
                </c:pt>
                <c:pt idx="21759">
                  <c:v>5204.3251190000001</c:v>
                </c:pt>
                <c:pt idx="21760">
                  <c:v>5204.5652719999998</c:v>
                </c:pt>
                <c:pt idx="21761">
                  <c:v>5204.8050739999999</c:v>
                </c:pt>
                <c:pt idx="21762">
                  <c:v>5205.0444189999998</c:v>
                </c:pt>
                <c:pt idx="21763">
                  <c:v>5205.2831900000001</c:v>
                </c:pt>
                <c:pt idx="21764">
                  <c:v>5205.5236530000002</c:v>
                </c:pt>
                <c:pt idx="21765">
                  <c:v>5205.7630099999997</c:v>
                </c:pt>
                <c:pt idx="21766">
                  <c:v>5206.0036149999996</c:v>
                </c:pt>
                <c:pt idx="21767">
                  <c:v>5206.2438240000001</c:v>
                </c:pt>
                <c:pt idx="21768">
                  <c:v>5206.4814269999997</c:v>
                </c:pt>
                <c:pt idx="21769">
                  <c:v>5206.7217680000003</c:v>
                </c:pt>
                <c:pt idx="21770">
                  <c:v>5206.9612779999998</c:v>
                </c:pt>
                <c:pt idx="21771">
                  <c:v>5207.1939689999999</c:v>
                </c:pt>
                <c:pt idx="21772">
                  <c:v>5207.4317549999996</c:v>
                </c:pt>
                <c:pt idx="21773">
                  <c:v>5207.6706439999998</c:v>
                </c:pt>
                <c:pt idx="21774">
                  <c:v>5207.8971229999997</c:v>
                </c:pt>
                <c:pt idx="21775">
                  <c:v>5208.135115</c:v>
                </c:pt>
                <c:pt idx="21776">
                  <c:v>5208.3730480000004</c:v>
                </c:pt>
                <c:pt idx="21777">
                  <c:v>5208.6118699999997</c:v>
                </c:pt>
                <c:pt idx="21778">
                  <c:v>5208.8508620000002</c:v>
                </c:pt>
                <c:pt idx="21779">
                  <c:v>5209.1009050000002</c:v>
                </c:pt>
                <c:pt idx="21780">
                  <c:v>5209.339532</c:v>
                </c:pt>
                <c:pt idx="21781">
                  <c:v>5209.5771050000003</c:v>
                </c:pt>
                <c:pt idx="21782">
                  <c:v>5209.8175389999997</c:v>
                </c:pt>
                <c:pt idx="21783">
                  <c:v>5210.0559960000001</c:v>
                </c:pt>
                <c:pt idx="21784">
                  <c:v>5210.2942220000004</c:v>
                </c:pt>
                <c:pt idx="21785">
                  <c:v>5210.5348739999999</c:v>
                </c:pt>
                <c:pt idx="21786">
                  <c:v>5210.7737079999997</c:v>
                </c:pt>
                <c:pt idx="21787">
                  <c:v>5211.0126140000002</c:v>
                </c:pt>
                <c:pt idx="21788">
                  <c:v>5211.2502130000003</c:v>
                </c:pt>
                <c:pt idx="21789">
                  <c:v>5211.490624</c:v>
                </c:pt>
                <c:pt idx="21790">
                  <c:v>5211.7302110000001</c:v>
                </c:pt>
                <c:pt idx="21791">
                  <c:v>5211.9708739999996</c:v>
                </c:pt>
                <c:pt idx="21792">
                  <c:v>5212.2116290000004</c:v>
                </c:pt>
                <c:pt idx="21793">
                  <c:v>5212.4510259999997</c:v>
                </c:pt>
                <c:pt idx="21794">
                  <c:v>5212.6791860000003</c:v>
                </c:pt>
                <c:pt idx="21795">
                  <c:v>5212.9067139999997</c:v>
                </c:pt>
                <c:pt idx="21796">
                  <c:v>5213.1450679999998</c:v>
                </c:pt>
                <c:pt idx="21797">
                  <c:v>5213.3830379999999</c:v>
                </c:pt>
                <c:pt idx="21798">
                  <c:v>5213.6239850000002</c:v>
                </c:pt>
                <c:pt idx="21799">
                  <c:v>5213.8638520000004</c:v>
                </c:pt>
                <c:pt idx="21800">
                  <c:v>5214.1021069999997</c:v>
                </c:pt>
                <c:pt idx="21801">
                  <c:v>5214.3429919999999</c:v>
                </c:pt>
                <c:pt idx="21802">
                  <c:v>5214.5821859999996</c:v>
                </c:pt>
                <c:pt idx="21803">
                  <c:v>5214.8220350000001</c:v>
                </c:pt>
                <c:pt idx="21804">
                  <c:v>5215.0629929999996</c:v>
                </c:pt>
                <c:pt idx="21805">
                  <c:v>5215.302565</c:v>
                </c:pt>
                <c:pt idx="21806">
                  <c:v>5215.531258</c:v>
                </c:pt>
                <c:pt idx="21807">
                  <c:v>5215.7713080000003</c:v>
                </c:pt>
                <c:pt idx="21808">
                  <c:v>5216.0125989999997</c:v>
                </c:pt>
                <c:pt idx="21809">
                  <c:v>5216.2511549999999</c:v>
                </c:pt>
                <c:pt idx="21810">
                  <c:v>5216.493649</c:v>
                </c:pt>
                <c:pt idx="21811">
                  <c:v>5216.733311</c:v>
                </c:pt>
                <c:pt idx="21812">
                  <c:v>5216.9733070000002</c:v>
                </c:pt>
                <c:pt idx="21813">
                  <c:v>5217.2131280000003</c:v>
                </c:pt>
                <c:pt idx="21814">
                  <c:v>5217.4539160000004</c:v>
                </c:pt>
                <c:pt idx="21815">
                  <c:v>5217.6946129999997</c:v>
                </c:pt>
                <c:pt idx="21816">
                  <c:v>5217.9233260000001</c:v>
                </c:pt>
                <c:pt idx="21817">
                  <c:v>5218.1634020000001</c:v>
                </c:pt>
                <c:pt idx="21818">
                  <c:v>5218.4025929999998</c:v>
                </c:pt>
                <c:pt idx="21819">
                  <c:v>5218.6416760000002</c:v>
                </c:pt>
                <c:pt idx="21820">
                  <c:v>5218.891971</c:v>
                </c:pt>
                <c:pt idx="21821">
                  <c:v>5219.1295870000004</c:v>
                </c:pt>
                <c:pt idx="21822">
                  <c:v>5219.3686980000002</c:v>
                </c:pt>
                <c:pt idx="21823">
                  <c:v>5219.6077679999999</c:v>
                </c:pt>
                <c:pt idx="21824">
                  <c:v>5219.8468030000004</c:v>
                </c:pt>
                <c:pt idx="21825">
                  <c:v>5220.0858410000001</c:v>
                </c:pt>
                <c:pt idx="21826">
                  <c:v>5220.3248590000003</c:v>
                </c:pt>
                <c:pt idx="21827">
                  <c:v>5220.5638310000004</c:v>
                </c:pt>
                <c:pt idx="21828">
                  <c:v>5220.8046189999995</c:v>
                </c:pt>
                <c:pt idx="21829">
                  <c:v>5221.0423899999996</c:v>
                </c:pt>
                <c:pt idx="21830">
                  <c:v>5221.282013</c:v>
                </c:pt>
                <c:pt idx="21831">
                  <c:v>5221.520829</c:v>
                </c:pt>
                <c:pt idx="21832">
                  <c:v>5221.7599469999996</c:v>
                </c:pt>
                <c:pt idx="21833">
                  <c:v>5221.9971660000001</c:v>
                </c:pt>
                <c:pt idx="21834">
                  <c:v>5222.2365669999999</c:v>
                </c:pt>
                <c:pt idx="21835">
                  <c:v>5222.4758169999996</c:v>
                </c:pt>
                <c:pt idx="21836">
                  <c:v>5222.7167600000002</c:v>
                </c:pt>
                <c:pt idx="21837">
                  <c:v>5222.9576699999998</c:v>
                </c:pt>
                <c:pt idx="21838">
                  <c:v>5223.1988849999998</c:v>
                </c:pt>
                <c:pt idx="21839">
                  <c:v>5223.4397719999997</c:v>
                </c:pt>
                <c:pt idx="21840">
                  <c:v>5223.679408</c:v>
                </c:pt>
                <c:pt idx="21841">
                  <c:v>5223.9190719999997</c:v>
                </c:pt>
                <c:pt idx="21842">
                  <c:v>5224.1487059999999</c:v>
                </c:pt>
                <c:pt idx="21843">
                  <c:v>5224.3897450000004</c:v>
                </c:pt>
                <c:pt idx="21844">
                  <c:v>5224.628866</c:v>
                </c:pt>
                <c:pt idx="21845">
                  <c:v>5224.8678719999998</c:v>
                </c:pt>
                <c:pt idx="21846">
                  <c:v>5225.118571</c:v>
                </c:pt>
                <c:pt idx="21847">
                  <c:v>5225.3575380000002</c:v>
                </c:pt>
                <c:pt idx="21848">
                  <c:v>5225.5953870000003</c:v>
                </c:pt>
                <c:pt idx="21849">
                  <c:v>5225.8330599999999</c:v>
                </c:pt>
                <c:pt idx="21850">
                  <c:v>5226.0710879999997</c:v>
                </c:pt>
                <c:pt idx="21851">
                  <c:v>5226.3136480000003</c:v>
                </c:pt>
                <c:pt idx="21852">
                  <c:v>5226.5526239999999</c:v>
                </c:pt>
                <c:pt idx="21853">
                  <c:v>5226.7922589999998</c:v>
                </c:pt>
                <c:pt idx="21854">
                  <c:v>5227.0219180000004</c:v>
                </c:pt>
                <c:pt idx="21855">
                  <c:v>5227.2627169999996</c:v>
                </c:pt>
                <c:pt idx="21856">
                  <c:v>5227.5036559999999</c:v>
                </c:pt>
                <c:pt idx="21857">
                  <c:v>5227.7432630000003</c:v>
                </c:pt>
                <c:pt idx="21858">
                  <c:v>5227.9859759999999</c:v>
                </c:pt>
                <c:pt idx="21859">
                  <c:v>5228.2257760000002</c:v>
                </c:pt>
                <c:pt idx="21860">
                  <c:v>5228.4653719999997</c:v>
                </c:pt>
                <c:pt idx="21861">
                  <c:v>5228.7050239999999</c:v>
                </c:pt>
                <c:pt idx="21862">
                  <c:v>5228.9459299999999</c:v>
                </c:pt>
                <c:pt idx="21863">
                  <c:v>5229.1755800000001</c:v>
                </c:pt>
                <c:pt idx="21864">
                  <c:v>5229.425835</c:v>
                </c:pt>
                <c:pt idx="21865">
                  <c:v>5229.6646129999999</c:v>
                </c:pt>
                <c:pt idx="21866">
                  <c:v>5229.9039430000003</c:v>
                </c:pt>
                <c:pt idx="21867">
                  <c:v>5230.1418940000003</c:v>
                </c:pt>
                <c:pt idx="21868">
                  <c:v>5230.3808680000002</c:v>
                </c:pt>
                <c:pt idx="21869">
                  <c:v>5230.6198969999996</c:v>
                </c:pt>
                <c:pt idx="21870">
                  <c:v>5230.8589590000001</c:v>
                </c:pt>
                <c:pt idx="21871">
                  <c:v>5231.0987720000003</c:v>
                </c:pt>
                <c:pt idx="21872">
                  <c:v>5231.3377460000002</c:v>
                </c:pt>
                <c:pt idx="21873">
                  <c:v>5231.5766759999997</c:v>
                </c:pt>
                <c:pt idx="21874">
                  <c:v>5231.8158110000004</c:v>
                </c:pt>
                <c:pt idx="21875">
                  <c:v>5232.0548490000001</c:v>
                </c:pt>
                <c:pt idx="21876">
                  <c:v>5232.2956050000003</c:v>
                </c:pt>
                <c:pt idx="21877">
                  <c:v>5232.5346200000004</c:v>
                </c:pt>
                <c:pt idx="21878">
                  <c:v>5232.7736020000002</c:v>
                </c:pt>
                <c:pt idx="21879">
                  <c:v>5233.0134399999997</c:v>
                </c:pt>
                <c:pt idx="21880">
                  <c:v>5233.2531399999998</c:v>
                </c:pt>
                <c:pt idx="21881">
                  <c:v>5233.4938670000001</c:v>
                </c:pt>
                <c:pt idx="21882">
                  <c:v>5233.7347300000001</c:v>
                </c:pt>
                <c:pt idx="21883">
                  <c:v>5233.9756109999998</c:v>
                </c:pt>
                <c:pt idx="21884">
                  <c:v>5234.2153699999999</c:v>
                </c:pt>
                <c:pt idx="21885">
                  <c:v>5234.4559689999996</c:v>
                </c:pt>
                <c:pt idx="21886">
                  <c:v>5234.6833079999997</c:v>
                </c:pt>
                <c:pt idx="21887">
                  <c:v>5234.925088</c:v>
                </c:pt>
                <c:pt idx="21888">
                  <c:v>5235.1651259999999</c:v>
                </c:pt>
                <c:pt idx="21889">
                  <c:v>5235.4076649999997</c:v>
                </c:pt>
                <c:pt idx="21890">
                  <c:v>5235.6474150000004</c:v>
                </c:pt>
                <c:pt idx="21891">
                  <c:v>5235.8879889999998</c:v>
                </c:pt>
                <c:pt idx="21892">
                  <c:v>5236.1174419999998</c:v>
                </c:pt>
                <c:pt idx="21893">
                  <c:v>5236.3570920000002</c:v>
                </c:pt>
                <c:pt idx="21894">
                  <c:v>5236.5997319999997</c:v>
                </c:pt>
                <c:pt idx="21895">
                  <c:v>5236.8394010000002</c:v>
                </c:pt>
                <c:pt idx="21896">
                  <c:v>5237.0792890000002</c:v>
                </c:pt>
                <c:pt idx="21897">
                  <c:v>5237.3217699999996</c:v>
                </c:pt>
                <c:pt idx="21898">
                  <c:v>5237.560864</c:v>
                </c:pt>
                <c:pt idx="21899">
                  <c:v>5237.8003959999996</c:v>
                </c:pt>
                <c:pt idx="21900">
                  <c:v>5238.0401069999998</c:v>
                </c:pt>
                <c:pt idx="21901">
                  <c:v>5238.270109</c:v>
                </c:pt>
                <c:pt idx="21902">
                  <c:v>5238.5101260000001</c:v>
                </c:pt>
                <c:pt idx="21903">
                  <c:v>5238.7528069999998</c:v>
                </c:pt>
                <c:pt idx="21904">
                  <c:v>5238.993864</c:v>
                </c:pt>
                <c:pt idx="21905">
                  <c:v>5239.2347900000004</c:v>
                </c:pt>
                <c:pt idx="21906">
                  <c:v>5239.4756120000002</c:v>
                </c:pt>
                <c:pt idx="21907">
                  <c:v>5239.7134390000001</c:v>
                </c:pt>
                <c:pt idx="21908">
                  <c:v>5239.9526299999998</c:v>
                </c:pt>
                <c:pt idx="21909">
                  <c:v>5240.1919010000001</c:v>
                </c:pt>
                <c:pt idx="21910">
                  <c:v>5240.4301409999998</c:v>
                </c:pt>
                <c:pt idx="21911">
                  <c:v>5240.6689759999999</c:v>
                </c:pt>
                <c:pt idx="21912">
                  <c:v>5240.9061739999997</c:v>
                </c:pt>
                <c:pt idx="21913">
                  <c:v>5241.1443419999996</c:v>
                </c:pt>
                <c:pt idx="21914">
                  <c:v>5241.3836110000002</c:v>
                </c:pt>
                <c:pt idx="21915">
                  <c:v>5241.6226379999998</c:v>
                </c:pt>
                <c:pt idx="21916">
                  <c:v>5241.8618720000004</c:v>
                </c:pt>
                <c:pt idx="21917">
                  <c:v>5242.1002589999998</c:v>
                </c:pt>
                <c:pt idx="21918">
                  <c:v>5242.3395360000004</c:v>
                </c:pt>
                <c:pt idx="21919">
                  <c:v>5242.5786749999997</c:v>
                </c:pt>
                <c:pt idx="21920">
                  <c:v>5242.8170799999998</c:v>
                </c:pt>
                <c:pt idx="21921">
                  <c:v>5243.055327</c:v>
                </c:pt>
                <c:pt idx="21922">
                  <c:v>5243.2933089999997</c:v>
                </c:pt>
                <c:pt idx="21923">
                  <c:v>5243.5437259999999</c:v>
                </c:pt>
                <c:pt idx="21924">
                  <c:v>5243.7826429999996</c:v>
                </c:pt>
                <c:pt idx="21925">
                  <c:v>5244.0216049999999</c:v>
                </c:pt>
                <c:pt idx="21926">
                  <c:v>5244.2605789999998</c:v>
                </c:pt>
                <c:pt idx="21927">
                  <c:v>5244.5001590000002</c:v>
                </c:pt>
                <c:pt idx="21928">
                  <c:v>5244.7408340000002</c:v>
                </c:pt>
                <c:pt idx="21929">
                  <c:v>5244.9693690000004</c:v>
                </c:pt>
                <c:pt idx="21930">
                  <c:v>5245.2190639999999</c:v>
                </c:pt>
                <c:pt idx="21931">
                  <c:v>5245.457958</c:v>
                </c:pt>
                <c:pt idx="21932">
                  <c:v>5245.6976400000003</c:v>
                </c:pt>
                <c:pt idx="21933">
                  <c:v>5245.9261260000003</c:v>
                </c:pt>
                <c:pt idx="21934">
                  <c:v>5246.1662070000002</c:v>
                </c:pt>
                <c:pt idx="21935">
                  <c:v>5246.4088929999998</c:v>
                </c:pt>
                <c:pt idx="21936">
                  <c:v>5246.6479589999999</c:v>
                </c:pt>
                <c:pt idx="21937">
                  <c:v>5246.8877789999997</c:v>
                </c:pt>
                <c:pt idx="21938">
                  <c:v>5247.1260160000002</c:v>
                </c:pt>
                <c:pt idx="21939">
                  <c:v>5247.3667079999996</c:v>
                </c:pt>
                <c:pt idx="21940">
                  <c:v>5247.6057760000003</c:v>
                </c:pt>
                <c:pt idx="21941">
                  <c:v>5247.8447740000001</c:v>
                </c:pt>
                <c:pt idx="21942">
                  <c:v>5248.0830139999998</c:v>
                </c:pt>
                <c:pt idx="21943">
                  <c:v>5248.3210900000004</c:v>
                </c:pt>
                <c:pt idx="21944">
                  <c:v>5248.5610770000003</c:v>
                </c:pt>
                <c:pt idx="21945">
                  <c:v>5248.8018499999998</c:v>
                </c:pt>
                <c:pt idx="21946">
                  <c:v>5249.0408649999999</c:v>
                </c:pt>
                <c:pt idx="21947">
                  <c:v>5249.2795329999999</c:v>
                </c:pt>
                <c:pt idx="21948">
                  <c:v>5249.5175840000002</c:v>
                </c:pt>
                <c:pt idx="21949">
                  <c:v>5249.7557340000003</c:v>
                </c:pt>
                <c:pt idx="21950">
                  <c:v>5249.9961409999996</c:v>
                </c:pt>
                <c:pt idx="21951">
                  <c:v>5250.2381450000003</c:v>
                </c:pt>
                <c:pt idx="21952">
                  <c:v>5250.478083</c:v>
                </c:pt>
                <c:pt idx="21953">
                  <c:v>5250.7188779999997</c:v>
                </c:pt>
                <c:pt idx="21954">
                  <c:v>5250.9571029999997</c:v>
                </c:pt>
                <c:pt idx="21955">
                  <c:v>5251.1978689999996</c:v>
                </c:pt>
                <c:pt idx="21956">
                  <c:v>5251.4387969999998</c:v>
                </c:pt>
                <c:pt idx="21957">
                  <c:v>5251.6796180000001</c:v>
                </c:pt>
                <c:pt idx="21958">
                  <c:v>5251.9095349999998</c:v>
                </c:pt>
                <c:pt idx="21959">
                  <c:v>5252.1508100000001</c:v>
                </c:pt>
                <c:pt idx="21960">
                  <c:v>5252.3891880000001</c:v>
                </c:pt>
                <c:pt idx="21961">
                  <c:v>5252.6299790000003</c:v>
                </c:pt>
                <c:pt idx="21962">
                  <c:v>5252.8671789999999</c:v>
                </c:pt>
                <c:pt idx="21963">
                  <c:v>5253.107094</c:v>
                </c:pt>
                <c:pt idx="21964">
                  <c:v>5253.3477949999997</c:v>
                </c:pt>
                <c:pt idx="21965">
                  <c:v>5253.586652</c:v>
                </c:pt>
                <c:pt idx="21966">
                  <c:v>5253.8257359999998</c:v>
                </c:pt>
                <c:pt idx="21967">
                  <c:v>5254.0665330000002</c:v>
                </c:pt>
                <c:pt idx="21968">
                  <c:v>5254.3062879999998</c:v>
                </c:pt>
                <c:pt idx="21969">
                  <c:v>5254.5487569999996</c:v>
                </c:pt>
                <c:pt idx="21970">
                  <c:v>5254.787558</c:v>
                </c:pt>
                <c:pt idx="21971">
                  <c:v>5255.0252600000003</c:v>
                </c:pt>
                <c:pt idx="21972">
                  <c:v>5255.2638370000004</c:v>
                </c:pt>
                <c:pt idx="21973">
                  <c:v>5255.5026850000004</c:v>
                </c:pt>
                <c:pt idx="21974">
                  <c:v>5255.7417020000003</c:v>
                </c:pt>
                <c:pt idx="21975">
                  <c:v>5255.9807609999998</c:v>
                </c:pt>
                <c:pt idx="21976">
                  <c:v>5256.2217389999996</c:v>
                </c:pt>
                <c:pt idx="21977">
                  <c:v>5256.4612710000001</c:v>
                </c:pt>
                <c:pt idx="21978">
                  <c:v>5256.7018209999997</c:v>
                </c:pt>
                <c:pt idx="21979">
                  <c:v>5256.9413549999999</c:v>
                </c:pt>
                <c:pt idx="21980">
                  <c:v>5257.1826490000003</c:v>
                </c:pt>
                <c:pt idx="21981">
                  <c:v>5257.4250149999998</c:v>
                </c:pt>
                <c:pt idx="21982">
                  <c:v>5257.6547689999998</c:v>
                </c:pt>
                <c:pt idx="21983">
                  <c:v>5257.8932059999997</c:v>
                </c:pt>
                <c:pt idx="21984">
                  <c:v>5258.1327670000001</c:v>
                </c:pt>
                <c:pt idx="21985">
                  <c:v>5258.3711869999997</c:v>
                </c:pt>
                <c:pt idx="21986">
                  <c:v>5258.6126889999996</c:v>
                </c:pt>
                <c:pt idx="21987">
                  <c:v>5258.8538360000002</c:v>
                </c:pt>
                <c:pt idx="21988">
                  <c:v>5259.0923570000004</c:v>
                </c:pt>
                <c:pt idx="21989">
                  <c:v>5259.3335420000003</c:v>
                </c:pt>
                <c:pt idx="21990">
                  <c:v>5259.5747190000002</c:v>
                </c:pt>
                <c:pt idx="21991">
                  <c:v>5259.8139929999998</c:v>
                </c:pt>
                <c:pt idx="21992">
                  <c:v>5260.0514199999998</c:v>
                </c:pt>
                <c:pt idx="21993">
                  <c:v>5260.2894050000004</c:v>
                </c:pt>
                <c:pt idx="21994">
                  <c:v>5260.5288600000003</c:v>
                </c:pt>
                <c:pt idx="21995">
                  <c:v>5260.7679710000002</c:v>
                </c:pt>
                <c:pt idx="21996">
                  <c:v>5261.007044</c:v>
                </c:pt>
                <c:pt idx="21997">
                  <c:v>5261.2479899999998</c:v>
                </c:pt>
                <c:pt idx="21998">
                  <c:v>5261.4899820000001</c:v>
                </c:pt>
                <c:pt idx="21999">
                  <c:v>5261.729789</c:v>
                </c:pt>
                <c:pt idx="22000">
                  <c:v>5261.9689120000003</c:v>
                </c:pt>
                <c:pt idx="22001">
                  <c:v>5262.2099369999996</c:v>
                </c:pt>
                <c:pt idx="22002">
                  <c:v>5262.4488369999999</c:v>
                </c:pt>
                <c:pt idx="22003">
                  <c:v>5262.6878450000004</c:v>
                </c:pt>
                <c:pt idx="22004">
                  <c:v>5262.9289449999997</c:v>
                </c:pt>
                <c:pt idx="22005">
                  <c:v>5263.1575670000002</c:v>
                </c:pt>
                <c:pt idx="22006">
                  <c:v>5263.3986269999996</c:v>
                </c:pt>
                <c:pt idx="22007">
                  <c:v>5263.63843</c:v>
                </c:pt>
                <c:pt idx="22008">
                  <c:v>5263.8796929999999</c:v>
                </c:pt>
                <c:pt idx="22009">
                  <c:v>5264.1208390000002</c:v>
                </c:pt>
                <c:pt idx="22010">
                  <c:v>5264.3619470000003</c:v>
                </c:pt>
                <c:pt idx="22011">
                  <c:v>5264.6017279999996</c:v>
                </c:pt>
                <c:pt idx="22012">
                  <c:v>5264.84285</c:v>
                </c:pt>
                <c:pt idx="22013">
                  <c:v>5265.0839930000002</c:v>
                </c:pt>
                <c:pt idx="22014">
                  <c:v>5265.3128559999996</c:v>
                </c:pt>
                <c:pt idx="22015">
                  <c:v>5265.5512740000004</c:v>
                </c:pt>
                <c:pt idx="22016">
                  <c:v>5265.7908440000001</c:v>
                </c:pt>
                <c:pt idx="22017">
                  <c:v>5266.031371</c:v>
                </c:pt>
                <c:pt idx="22018">
                  <c:v>5266.2707350000001</c:v>
                </c:pt>
                <c:pt idx="22019">
                  <c:v>5266.5092560000003</c:v>
                </c:pt>
                <c:pt idx="22020">
                  <c:v>5266.7489290000003</c:v>
                </c:pt>
                <c:pt idx="22021">
                  <c:v>5266.9886210000004</c:v>
                </c:pt>
                <c:pt idx="22022">
                  <c:v>5267.227363</c:v>
                </c:pt>
                <c:pt idx="22023">
                  <c:v>5267.4667220000001</c:v>
                </c:pt>
                <c:pt idx="22024">
                  <c:v>5267.7051590000001</c:v>
                </c:pt>
                <c:pt idx="22025">
                  <c:v>5267.9472029999997</c:v>
                </c:pt>
                <c:pt idx="22026">
                  <c:v>5268.1874440000001</c:v>
                </c:pt>
                <c:pt idx="22027">
                  <c:v>5268.4285280000004</c:v>
                </c:pt>
                <c:pt idx="22028">
                  <c:v>5268.669672</c:v>
                </c:pt>
                <c:pt idx="22029">
                  <c:v>5268.9108850000002</c:v>
                </c:pt>
                <c:pt idx="22030">
                  <c:v>5269.1511920000003</c:v>
                </c:pt>
                <c:pt idx="22031">
                  <c:v>5269.3809730000003</c:v>
                </c:pt>
                <c:pt idx="22032">
                  <c:v>5269.6184300000004</c:v>
                </c:pt>
                <c:pt idx="22033">
                  <c:v>5269.8578690000004</c:v>
                </c:pt>
                <c:pt idx="22034">
                  <c:v>5270.1086020000002</c:v>
                </c:pt>
                <c:pt idx="22035">
                  <c:v>5270.3372239999999</c:v>
                </c:pt>
                <c:pt idx="22036">
                  <c:v>5270.5768959999996</c:v>
                </c:pt>
                <c:pt idx="22037">
                  <c:v>5270.815388</c:v>
                </c:pt>
                <c:pt idx="22038">
                  <c:v>5271.0549090000004</c:v>
                </c:pt>
                <c:pt idx="22039">
                  <c:v>5271.2950250000004</c:v>
                </c:pt>
                <c:pt idx="22040">
                  <c:v>5271.5334229999999</c:v>
                </c:pt>
                <c:pt idx="22041">
                  <c:v>5271.7726629999997</c:v>
                </c:pt>
                <c:pt idx="22042">
                  <c:v>5272.0113799999999</c:v>
                </c:pt>
                <c:pt idx="22043">
                  <c:v>5272.2506380000004</c:v>
                </c:pt>
                <c:pt idx="22044">
                  <c:v>5272.4891550000002</c:v>
                </c:pt>
                <c:pt idx="22045">
                  <c:v>5272.7398670000002</c:v>
                </c:pt>
                <c:pt idx="22046">
                  <c:v>5272.9780270000001</c:v>
                </c:pt>
                <c:pt idx="22047">
                  <c:v>5273.2076960000004</c:v>
                </c:pt>
                <c:pt idx="22048">
                  <c:v>5273.4461279999996</c:v>
                </c:pt>
                <c:pt idx="22049">
                  <c:v>5273.686256</c:v>
                </c:pt>
                <c:pt idx="22050">
                  <c:v>5273.925013</c:v>
                </c:pt>
                <c:pt idx="22051">
                  <c:v>5274.1645580000004</c:v>
                </c:pt>
                <c:pt idx="22052">
                  <c:v>5274.4039279999997</c:v>
                </c:pt>
                <c:pt idx="22053">
                  <c:v>5274.6449229999998</c:v>
                </c:pt>
                <c:pt idx="22054">
                  <c:v>5274.8852370000004</c:v>
                </c:pt>
                <c:pt idx="22055">
                  <c:v>5275.1273170000004</c:v>
                </c:pt>
                <c:pt idx="22056">
                  <c:v>5275.3667359999999</c:v>
                </c:pt>
                <c:pt idx="22057">
                  <c:v>5275.6058919999996</c:v>
                </c:pt>
                <c:pt idx="22058">
                  <c:v>5275.8469169999998</c:v>
                </c:pt>
                <c:pt idx="22059">
                  <c:v>5276.0878439999997</c:v>
                </c:pt>
                <c:pt idx="22060">
                  <c:v>5276.3285850000002</c:v>
                </c:pt>
                <c:pt idx="22061">
                  <c:v>5276.5683650000001</c:v>
                </c:pt>
                <c:pt idx="22062">
                  <c:v>5276.7998369999996</c:v>
                </c:pt>
                <c:pt idx="22063">
                  <c:v>5277.0382289999998</c:v>
                </c:pt>
                <c:pt idx="22064">
                  <c:v>5277.2809690000004</c:v>
                </c:pt>
                <c:pt idx="22065">
                  <c:v>5277.5208789999997</c:v>
                </c:pt>
                <c:pt idx="22066">
                  <c:v>5277.7590609999997</c:v>
                </c:pt>
                <c:pt idx="22067">
                  <c:v>5277.9990200000002</c:v>
                </c:pt>
                <c:pt idx="22068">
                  <c:v>5278.2392010000003</c:v>
                </c:pt>
                <c:pt idx="22069">
                  <c:v>5278.4773969999997</c:v>
                </c:pt>
                <c:pt idx="22070">
                  <c:v>5278.7173979999998</c:v>
                </c:pt>
                <c:pt idx="22071">
                  <c:v>5278.9489569999996</c:v>
                </c:pt>
                <c:pt idx="22072">
                  <c:v>5279.1881439999997</c:v>
                </c:pt>
                <c:pt idx="22073">
                  <c:v>5279.4308440000004</c:v>
                </c:pt>
                <c:pt idx="22074">
                  <c:v>5279.6719199999998</c:v>
                </c:pt>
                <c:pt idx="22075">
                  <c:v>5279.9129419999999</c:v>
                </c:pt>
                <c:pt idx="22076">
                  <c:v>5280.1529959999998</c:v>
                </c:pt>
                <c:pt idx="22077">
                  <c:v>5280.3926060000003</c:v>
                </c:pt>
                <c:pt idx="22078">
                  <c:v>5280.6322120000004</c:v>
                </c:pt>
                <c:pt idx="22079">
                  <c:v>5280.8635780000004</c:v>
                </c:pt>
                <c:pt idx="22080">
                  <c:v>5281.1040030000004</c:v>
                </c:pt>
                <c:pt idx="22081">
                  <c:v>5281.3468919999996</c:v>
                </c:pt>
                <c:pt idx="22082">
                  <c:v>5281.5851579999999</c:v>
                </c:pt>
                <c:pt idx="22083">
                  <c:v>5281.8277369999996</c:v>
                </c:pt>
                <c:pt idx="22084">
                  <c:v>5282.0660109999999</c:v>
                </c:pt>
                <c:pt idx="22085">
                  <c:v>5282.3040950000004</c:v>
                </c:pt>
                <c:pt idx="22086">
                  <c:v>5282.5440319999998</c:v>
                </c:pt>
                <c:pt idx="22087">
                  <c:v>5282.7756600000002</c:v>
                </c:pt>
                <c:pt idx="22088">
                  <c:v>5283.0142489999998</c:v>
                </c:pt>
                <c:pt idx="22089">
                  <c:v>5283.2568369999999</c:v>
                </c:pt>
                <c:pt idx="22090">
                  <c:v>5283.4978860000001</c:v>
                </c:pt>
                <c:pt idx="22091">
                  <c:v>5283.738805</c:v>
                </c:pt>
                <c:pt idx="22092">
                  <c:v>5283.9771490000003</c:v>
                </c:pt>
                <c:pt idx="22093">
                  <c:v>5284.2197800000004</c:v>
                </c:pt>
                <c:pt idx="22094">
                  <c:v>5284.4605629999996</c:v>
                </c:pt>
                <c:pt idx="22095">
                  <c:v>5284.7002640000001</c:v>
                </c:pt>
                <c:pt idx="22096">
                  <c:v>5284.9290440000004</c:v>
                </c:pt>
                <c:pt idx="22097">
                  <c:v>5285.1692750000002</c:v>
                </c:pt>
                <c:pt idx="22098">
                  <c:v>5285.409224</c:v>
                </c:pt>
                <c:pt idx="22099">
                  <c:v>5285.6517819999999</c:v>
                </c:pt>
                <c:pt idx="22100">
                  <c:v>5285.8928260000002</c:v>
                </c:pt>
                <c:pt idx="22101">
                  <c:v>5286.1338729999998</c:v>
                </c:pt>
                <c:pt idx="22102">
                  <c:v>5286.374777</c:v>
                </c:pt>
                <c:pt idx="22103">
                  <c:v>5286.6155660000004</c:v>
                </c:pt>
                <c:pt idx="22104">
                  <c:v>5286.854722</c:v>
                </c:pt>
                <c:pt idx="22105">
                  <c:v>5287.0938249999999</c:v>
                </c:pt>
                <c:pt idx="22106">
                  <c:v>5287.3329329999997</c:v>
                </c:pt>
                <c:pt idx="22107">
                  <c:v>5287.5738229999997</c:v>
                </c:pt>
                <c:pt idx="22108">
                  <c:v>5287.8120529999997</c:v>
                </c:pt>
                <c:pt idx="22109">
                  <c:v>5288.0515670000004</c:v>
                </c:pt>
                <c:pt idx="22110">
                  <c:v>5288.2908550000002</c:v>
                </c:pt>
                <c:pt idx="22111">
                  <c:v>5288.5290459999997</c:v>
                </c:pt>
                <c:pt idx="22112">
                  <c:v>5288.76901</c:v>
                </c:pt>
                <c:pt idx="22113">
                  <c:v>5289.0090829999999</c:v>
                </c:pt>
                <c:pt idx="22114">
                  <c:v>5289.238805</c:v>
                </c:pt>
                <c:pt idx="22115">
                  <c:v>5289.4790229999999</c:v>
                </c:pt>
                <c:pt idx="22116">
                  <c:v>5289.7193280000001</c:v>
                </c:pt>
                <c:pt idx="22117">
                  <c:v>5289.9612319999997</c:v>
                </c:pt>
                <c:pt idx="22118">
                  <c:v>5290.201352</c:v>
                </c:pt>
                <c:pt idx="22119">
                  <c:v>5290.4431130000003</c:v>
                </c:pt>
                <c:pt idx="22120">
                  <c:v>5290.6812769999997</c:v>
                </c:pt>
                <c:pt idx="22121">
                  <c:v>5290.9100079999998</c:v>
                </c:pt>
                <c:pt idx="22122">
                  <c:v>5291.1496829999996</c:v>
                </c:pt>
                <c:pt idx="22123">
                  <c:v>5291.3991740000001</c:v>
                </c:pt>
                <c:pt idx="22124">
                  <c:v>5291.6372510000001</c:v>
                </c:pt>
                <c:pt idx="22125">
                  <c:v>5291.8753619999998</c:v>
                </c:pt>
                <c:pt idx="22126">
                  <c:v>5292.1146600000002</c:v>
                </c:pt>
                <c:pt idx="22127">
                  <c:v>5292.3539849999997</c:v>
                </c:pt>
                <c:pt idx="22128">
                  <c:v>5292.5912449999996</c:v>
                </c:pt>
                <c:pt idx="22129">
                  <c:v>5292.8312079999996</c:v>
                </c:pt>
                <c:pt idx="22130">
                  <c:v>5293.0714120000002</c:v>
                </c:pt>
                <c:pt idx="22131">
                  <c:v>5293.3000650000004</c:v>
                </c:pt>
                <c:pt idx="22132">
                  <c:v>5293.5415709999997</c:v>
                </c:pt>
                <c:pt idx="22133">
                  <c:v>5293.7828900000004</c:v>
                </c:pt>
                <c:pt idx="22134">
                  <c:v>5294.0226130000001</c:v>
                </c:pt>
                <c:pt idx="22135">
                  <c:v>5294.2636169999996</c:v>
                </c:pt>
                <c:pt idx="22136">
                  <c:v>5294.504895</c:v>
                </c:pt>
                <c:pt idx="22137">
                  <c:v>5294.7450950000002</c:v>
                </c:pt>
                <c:pt idx="22138">
                  <c:v>5294.9852769999998</c:v>
                </c:pt>
                <c:pt idx="22139">
                  <c:v>5295.214078</c:v>
                </c:pt>
                <c:pt idx="22140">
                  <c:v>5295.4555419999997</c:v>
                </c:pt>
                <c:pt idx="22141">
                  <c:v>5295.6969330000002</c:v>
                </c:pt>
                <c:pt idx="22142">
                  <c:v>5295.9385629999997</c:v>
                </c:pt>
                <c:pt idx="22143">
                  <c:v>5296.1798980000003</c:v>
                </c:pt>
                <c:pt idx="22144">
                  <c:v>5296.4200899999996</c:v>
                </c:pt>
                <c:pt idx="22145">
                  <c:v>5296.6601769999997</c:v>
                </c:pt>
                <c:pt idx="22146">
                  <c:v>5296.900216</c:v>
                </c:pt>
                <c:pt idx="22147">
                  <c:v>5297.1298500000003</c:v>
                </c:pt>
                <c:pt idx="22148">
                  <c:v>5297.3700150000004</c:v>
                </c:pt>
                <c:pt idx="22149">
                  <c:v>5297.6082479999995</c:v>
                </c:pt>
                <c:pt idx="22150">
                  <c:v>5297.8464450000001</c:v>
                </c:pt>
                <c:pt idx="22151">
                  <c:v>5298.0858310000003</c:v>
                </c:pt>
                <c:pt idx="22152">
                  <c:v>5298.324173</c:v>
                </c:pt>
                <c:pt idx="22153">
                  <c:v>5298.5669939999998</c:v>
                </c:pt>
                <c:pt idx="22154">
                  <c:v>5298.8060429999996</c:v>
                </c:pt>
                <c:pt idx="22155">
                  <c:v>5299.0442149999999</c:v>
                </c:pt>
                <c:pt idx="22156">
                  <c:v>5299.2840980000001</c:v>
                </c:pt>
                <c:pt idx="22157">
                  <c:v>5299.5240240000003</c:v>
                </c:pt>
                <c:pt idx="22158">
                  <c:v>5299.7649149999997</c:v>
                </c:pt>
                <c:pt idx="22159">
                  <c:v>5300.0058140000001</c:v>
                </c:pt>
                <c:pt idx="22160">
                  <c:v>5300.2451570000003</c:v>
                </c:pt>
                <c:pt idx="22161">
                  <c:v>5300.4754460000004</c:v>
                </c:pt>
                <c:pt idx="22162">
                  <c:v>5300.7166070000003</c:v>
                </c:pt>
                <c:pt idx="22163">
                  <c:v>5300.9578510000001</c:v>
                </c:pt>
                <c:pt idx="22164">
                  <c:v>5301.1963759999999</c:v>
                </c:pt>
                <c:pt idx="22165">
                  <c:v>5301.4363430000003</c:v>
                </c:pt>
                <c:pt idx="22166">
                  <c:v>5301.6764059999996</c:v>
                </c:pt>
                <c:pt idx="22167">
                  <c:v>5301.9164369999999</c:v>
                </c:pt>
                <c:pt idx="22168">
                  <c:v>5302.1576699999996</c:v>
                </c:pt>
                <c:pt idx="22169">
                  <c:v>5302.3966280000004</c:v>
                </c:pt>
                <c:pt idx="22170">
                  <c:v>5302.6357690000004</c:v>
                </c:pt>
                <c:pt idx="22171">
                  <c:v>5302.8741220000002</c:v>
                </c:pt>
                <c:pt idx="22172">
                  <c:v>5303.1137390000004</c:v>
                </c:pt>
                <c:pt idx="22173">
                  <c:v>5303.3529900000003</c:v>
                </c:pt>
                <c:pt idx="22174">
                  <c:v>5303.5902249999999</c:v>
                </c:pt>
                <c:pt idx="22175">
                  <c:v>5303.830191</c:v>
                </c:pt>
                <c:pt idx="22176">
                  <c:v>5304.0720510000001</c:v>
                </c:pt>
                <c:pt idx="22177">
                  <c:v>5304.3110690000003</c:v>
                </c:pt>
                <c:pt idx="22178">
                  <c:v>5304.5502139999999</c:v>
                </c:pt>
                <c:pt idx="22179">
                  <c:v>5304.78917</c:v>
                </c:pt>
                <c:pt idx="22180">
                  <c:v>5305.0174479999996</c:v>
                </c:pt>
                <c:pt idx="22181">
                  <c:v>5305.2578709999998</c:v>
                </c:pt>
                <c:pt idx="22182">
                  <c:v>5305.4985999999999</c:v>
                </c:pt>
                <c:pt idx="22183">
                  <c:v>5305.7363880000003</c:v>
                </c:pt>
                <c:pt idx="22184">
                  <c:v>5305.9743639999997</c:v>
                </c:pt>
                <c:pt idx="22185">
                  <c:v>5306.2140559999998</c:v>
                </c:pt>
                <c:pt idx="22186">
                  <c:v>5306.4529929999999</c:v>
                </c:pt>
                <c:pt idx="22187">
                  <c:v>5306.6925440000005</c:v>
                </c:pt>
                <c:pt idx="22188">
                  <c:v>5306.932245</c:v>
                </c:pt>
                <c:pt idx="22189">
                  <c:v>5307.1720679999999</c:v>
                </c:pt>
                <c:pt idx="22190">
                  <c:v>5307.4128039999996</c:v>
                </c:pt>
                <c:pt idx="22191">
                  <c:v>5307.6535610000001</c:v>
                </c:pt>
                <c:pt idx="22192">
                  <c:v>5307.8931240000002</c:v>
                </c:pt>
                <c:pt idx="22193">
                  <c:v>5308.1343829999996</c:v>
                </c:pt>
                <c:pt idx="22194">
                  <c:v>5308.3748489999998</c:v>
                </c:pt>
                <c:pt idx="22195">
                  <c:v>5308.6143030000003</c:v>
                </c:pt>
                <c:pt idx="22196">
                  <c:v>5308.8524100000004</c:v>
                </c:pt>
                <c:pt idx="22197">
                  <c:v>5309.0915619999996</c:v>
                </c:pt>
                <c:pt idx="22198">
                  <c:v>5309.3307269999996</c:v>
                </c:pt>
                <c:pt idx="22199">
                  <c:v>5309.5697170000003</c:v>
                </c:pt>
                <c:pt idx="22200">
                  <c:v>5309.8089389999996</c:v>
                </c:pt>
                <c:pt idx="22201">
                  <c:v>5310.048871</c:v>
                </c:pt>
                <c:pt idx="22202">
                  <c:v>5310.2878719999999</c:v>
                </c:pt>
                <c:pt idx="22203">
                  <c:v>5310.5268050000004</c:v>
                </c:pt>
                <c:pt idx="22204">
                  <c:v>5310.7676179999999</c:v>
                </c:pt>
                <c:pt idx="22205">
                  <c:v>5311.0085980000003</c:v>
                </c:pt>
                <c:pt idx="22206">
                  <c:v>5311.2484270000004</c:v>
                </c:pt>
                <c:pt idx="22207">
                  <c:v>5311.4883419999996</c:v>
                </c:pt>
                <c:pt idx="22208">
                  <c:v>5311.717909</c:v>
                </c:pt>
                <c:pt idx="22209">
                  <c:v>5311.9580409999999</c:v>
                </c:pt>
                <c:pt idx="22210">
                  <c:v>5312.1982710000002</c:v>
                </c:pt>
                <c:pt idx="22211">
                  <c:v>5312.440987</c:v>
                </c:pt>
                <c:pt idx="22212">
                  <c:v>5312.6782160000002</c:v>
                </c:pt>
                <c:pt idx="22213">
                  <c:v>5312.9153239999996</c:v>
                </c:pt>
                <c:pt idx="22214">
                  <c:v>5313.1536969999997</c:v>
                </c:pt>
                <c:pt idx="22215">
                  <c:v>5313.391447</c:v>
                </c:pt>
                <c:pt idx="22216">
                  <c:v>5313.6306459999996</c:v>
                </c:pt>
                <c:pt idx="22217">
                  <c:v>5313.8697099999999</c:v>
                </c:pt>
                <c:pt idx="22218">
                  <c:v>5314.1081480000003</c:v>
                </c:pt>
                <c:pt idx="22219">
                  <c:v>5314.3480040000004</c:v>
                </c:pt>
                <c:pt idx="22220">
                  <c:v>5314.5888889999997</c:v>
                </c:pt>
                <c:pt idx="22221">
                  <c:v>5314.8279389999998</c:v>
                </c:pt>
                <c:pt idx="22222">
                  <c:v>5315.0663480000003</c:v>
                </c:pt>
                <c:pt idx="22223">
                  <c:v>5315.3062259999997</c:v>
                </c:pt>
                <c:pt idx="22224">
                  <c:v>5315.5461539999997</c:v>
                </c:pt>
                <c:pt idx="22225">
                  <c:v>5315.7860270000001</c:v>
                </c:pt>
                <c:pt idx="22226">
                  <c:v>5316.0261689999998</c:v>
                </c:pt>
                <c:pt idx="22227">
                  <c:v>5316.2667819999997</c:v>
                </c:pt>
                <c:pt idx="22228">
                  <c:v>5316.5076209999997</c:v>
                </c:pt>
                <c:pt idx="22229">
                  <c:v>5316.7471310000001</c:v>
                </c:pt>
                <c:pt idx="22230">
                  <c:v>5316.978623</c:v>
                </c:pt>
                <c:pt idx="22231">
                  <c:v>5317.2196549999999</c:v>
                </c:pt>
                <c:pt idx="22232">
                  <c:v>5317.4753549999996</c:v>
                </c:pt>
                <c:pt idx="22233">
                  <c:v>5317.7150819999997</c:v>
                </c:pt>
                <c:pt idx="22234">
                  <c:v>5317.955156</c:v>
                </c:pt>
                <c:pt idx="22235">
                  <c:v>5318.1932409999999</c:v>
                </c:pt>
                <c:pt idx="22236">
                  <c:v>5318.431259</c:v>
                </c:pt>
                <c:pt idx="22237">
                  <c:v>5318.6693070000001</c:v>
                </c:pt>
                <c:pt idx="22238">
                  <c:v>5318.9086450000004</c:v>
                </c:pt>
                <c:pt idx="22239">
                  <c:v>5319.1478479999996</c:v>
                </c:pt>
                <c:pt idx="22240">
                  <c:v>5319.3861029999998</c:v>
                </c:pt>
                <c:pt idx="22241">
                  <c:v>5319.6268819999996</c:v>
                </c:pt>
                <c:pt idx="22242">
                  <c:v>5319.8650010000001</c:v>
                </c:pt>
                <c:pt idx="22243">
                  <c:v>5320.1059329999998</c:v>
                </c:pt>
                <c:pt idx="22244">
                  <c:v>5320.3440870000004</c:v>
                </c:pt>
                <c:pt idx="22245">
                  <c:v>5320.5820679999997</c:v>
                </c:pt>
                <c:pt idx="22246">
                  <c:v>5320.8201200000003</c:v>
                </c:pt>
                <c:pt idx="22247">
                  <c:v>5321.0627619999996</c:v>
                </c:pt>
                <c:pt idx="22248">
                  <c:v>5321.3015999999998</c:v>
                </c:pt>
                <c:pt idx="22249">
                  <c:v>5321.5411009999998</c:v>
                </c:pt>
                <c:pt idx="22250">
                  <c:v>5321.7819419999996</c:v>
                </c:pt>
                <c:pt idx="22251">
                  <c:v>5322.0218530000002</c:v>
                </c:pt>
                <c:pt idx="22252">
                  <c:v>5322.2609190000003</c:v>
                </c:pt>
                <c:pt idx="22253">
                  <c:v>5322.4999799999996</c:v>
                </c:pt>
                <c:pt idx="22254">
                  <c:v>5322.7370250000004</c:v>
                </c:pt>
                <c:pt idx="22255">
                  <c:v>5322.977022</c:v>
                </c:pt>
                <c:pt idx="22256">
                  <c:v>5323.2198420000004</c:v>
                </c:pt>
                <c:pt idx="22257">
                  <c:v>5323.4585710000001</c:v>
                </c:pt>
                <c:pt idx="22258">
                  <c:v>5323.6982799999996</c:v>
                </c:pt>
                <c:pt idx="22259">
                  <c:v>5323.9389849999998</c:v>
                </c:pt>
                <c:pt idx="22260">
                  <c:v>5324.1787539999996</c:v>
                </c:pt>
                <c:pt idx="22261">
                  <c:v>5324.416432</c:v>
                </c:pt>
                <c:pt idx="22262">
                  <c:v>5324.6561199999996</c:v>
                </c:pt>
                <c:pt idx="22263">
                  <c:v>5324.8856519999999</c:v>
                </c:pt>
                <c:pt idx="22264">
                  <c:v>5325.1268689999997</c:v>
                </c:pt>
                <c:pt idx="22265">
                  <c:v>5325.3677429999998</c:v>
                </c:pt>
                <c:pt idx="22266">
                  <c:v>5325.608663</c:v>
                </c:pt>
                <c:pt idx="22267">
                  <c:v>5325.8495329999996</c:v>
                </c:pt>
                <c:pt idx="22268">
                  <c:v>5326.0905839999996</c:v>
                </c:pt>
                <c:pt idx="22269">
                  <c:v>5326.3284130000002</c:v>
                </c:pt>
                <c:pt idx="22270">
                  <c:v>5326.5681800000002</c:v>
                </c:pt>
                <c:pt idx="22271">
                  <c:v>5326.8062030000001</c:v>
                </c:pt>
                <c:pt idx="22272">
                  <c:v>5327.0455940000002</c:v>
                </c:pt>
                <c:pt idx="22273">
                  <c:v>5327.2845989999996</c:v>
                </c:pt>
                <c:pt idx="22274">
                  <c:v>5327.5238330000002</c:v>
                </c:pt>
                <c:pt idx="22275">
                  <c:v>5327.7620539999998</c:v>
                </c:pt>
                <c:pt idx="22276">
                  <c:v>5328.0015979999998</c:v>
                </c:pt>
                <c:pt idx="22277">
                  <c:v>5328.2405470000003</c:v>
                </c:pt>
                <c:pt idx="22278">
                  <c:v>5328.4799430000003</c:v>
                </c:pt>
                <c:pt idx="22279">
                  <c:v>5328.7199060000003</c:v>
                </c:pt>
                <c:pt idx="22280">
                  <c:v>5328.9582190000001</c:v>
                </c:pt>
                <c:pt idx="22281">
                  <c:v>5329.2008509999996</c:v>
                </c:pt>
                <c:pt idx="22282">
                  <c:v>5329.4399389999999</c:v>
                </c:pt>
                <c:pt idx="22283">
                  <c:v>5329.6797580000002</c:v>
                </c:pt>
                <c:pt idx="22284">
                  <c:v>5329.9209190000001</c:v>
                </c:pt>
                <c:pt idx="22285">
                  <c:v>5330.1619119999996</c:v>
                </c:pt>
                <c:pt idx="22286">
                  <c:v>5330.4000589999996</c:v>
                </c:pt>
                <c:pt idx="22287">
                  <c:v>5330.6427270000004</c:v>
                </c:pt>
                <c:pt idx="22288">
                  <c:v>5330.8713369999996</c:v>
                </c:pt>
                <c:pt idx="22289">
                  <c:v>5331.1107590000001</c:v>
                </c:pt>
                <c:pt idx="22290">
                  <c:v>5331.3491400000003</c:v>
                </c:pt>
                <c:pt idx="22291">
                  <c:v>5331.5892169999997</c:v>
                </c:pt>
                <c:pt idx="22292">
                  <c:v>5331.8305499999997</c:v>
                </c:pt>
                <c:pt idx="22293">
                  <c:v>5332.0690169999998</c:v>
                </c:pt>
                <c:pt idx="22294">
                  <c:v>5332.3091700000004</c:v>
                </c:pt>
                <c:pt idx="22295">
                  <c:v>5332.5473810000003</c:v>
                </c:pt>
                <c:pt idx="22296">
                  <c:v>5332.7866720000002</c:v>
                </c:pt>
                <c:pt idx="22297">
                  <c:v>5333.0250749999996</c:v>
                </c:pt>
                <c:pt idx="22298">
                  <c:v>5333.2651180000003</c:v>
                </c:pt>
                <c:pt idx="22299">
                  <c:v>5333.5079640000004</c:v>
                </c:pt>
                <c:pt idx="22300">
                  <c:v>5333.747918</c:v>
                </c:pt>
                <c:pt idx="22301">
                  <c:v>5333.9888780000001</c:v>
                </c:pt>
                <c:pt idx="22302">
                  <c:v>5334.2299089999997</c:v>
                </c:pt>
                <c:pt idx="22303">
                  <c:v>5334.4595740000004</c:v>
                </c:pt>
                <c:pt idx="22304">
                  <c:v>5334.7007389999999</c:v>
                </c:pt>
                <c:pt idx="22305">
                  <c:v>5334.939171</c:v>
                </c:pt>
                <c:pt idx="22306">
                  <c:v>5335.1812959999997</c:v>
                </c:pt>
                <c:pt idx="22307">
                  <c:v>5335.4230040000002</c:v>
                </c:pt>
                <c:pt idx="22308">
                  <c:v>5335.663963</c:v>
                </c:pt>
                <c:pt idx="22309">
                  <c:v>5335.9038790000004</c:v>
                </c:pt>
                <c:pt idx="22310">
                  <c:v>5336.1421890000001</c:v>
                </c:pt>
                <c:pt idx="22311">
                  <c:v>5336.3821250000001</c:v>
                </c:pt>
                <c:pt idx="22312">
                  <c:v>5336.6202649999996</c:v>
                </c:pt>
                <c:pt idx="22313">
                  <c:v>5336.8515630000002</c:v>
                </c:pt>
                <c:pt idx="22314">
                  <c:v>5337.0900080000001</c:v>
                </c:pt>
                <c:pt idx="22315">
                  <c:v>5337.3300499999996</c:v>
                </c:pt>
                <c:pt idx="22316">
                  <c:v>5337.5701900000004</c:v>
                </c:pt>
                <c:pt idx="22317">
                  <c:v>5337.8101900000001</c:v>
                </c:pt>
                <c:pt idx="22318">
                  <c:v>5338.0503870000002</c:v>
                </c:pt>
                <c:pt idx="22319">
                  <c:v>5338.2902249999997</c:v>
                </c:pt>
                <c:pt idx="22320">
                  <c:v>5338.5303100000001</c:v>
                </c:pt>
                <c:pt idx="22321">
                  <c:v>5338.7702310000004</c:v>
                </c:pt>
                <c:pt idx="22322">
                  <c:v>5338.9990829999997</c:v>
                </c:pt>
                <c:pt idx="22323">
                  <c:v>5339.2392300000001</c:v>
                </c:pt>
                <c:pt idx="22324">
                  <c:v>5339.4806049999997</c:v>
                </c:pt>
                <c:pt idx="22325">
                  <c:v>5339.7199689999998</c:v>
                </c:pt>
                <c:pt idx="22326">
                  <c:v>5339.957265</c:v>
                </c:pt>
                <c:pt idx="22327">
                  <c:v>5340.1971800000001</c:v>
                </c:pt>
                <c:pt idx="22328">
                  <c:v>5340.4353279999996</c:v>
                </c:pt>
                <c:pt idx="22329">
                  <c:v>5340.6751889999996</c:v>
                </c:pt>
                <c:pt idx="22330">
                  <c:v>5340.9152059999997</c:v>
                </c:pt>
                <c:pt idx="22331">
                  <c:v>5341.1550500000003</c:v>
                </c:pt>
                <c:pt idx="22332">
                  <c:v>5341.3958549999998</c:v>
                </c:pt>
                <c:pt idx="22333">
                  <c:v>5341.634916</c:v>
                </c:pt>
                <c:pt idx="22334">
                  <c:v>5341.873063</c:v>
                </c:pt>
                <c:pt idx="22335">
                  <c:v>5342.1138430000001</c:v>
                </c:pt>
                <c:pt idx="22336">
                  <c:v>5342.3529779999999</c:v>
                </c:pt>
                <c:pt idx="22337">
                  <c:v>5342.5907260000004</c:v>
                </c:pt>
                <c:pt idx="22338">
                  <c:v>5342.8297039999998</c:v>
                </c:pt>
                <c:pt idx="22339">
                  <c:v>5343.0706879999998</c:v>
                </c:pt>
                <c:pt idx="22340">
                  <c:v>5343.3116669999999</c:v>
                </c:pt>
                <c:pt idx="22341">
                  <c:v>5343.5512550000003</c:v>
                </c:pt>
                <c:pt idx="22342">
                  <c:v>5343.7937819999997</c:v>
                </c:pt>
                <c:pt idx="22343">
                  <c:v>5344.0223839999999</c:v>
                </c:pt>
                <c:pt idx="22344">
                  <c:v>5344.2623380000005</c:v>
                </c:pt>
                <c:pt idx="22345">
                  <c:v>5344.5023780000001</c:v>
                </c:pt>
                <c:pt idx="22346">
                  <c:v>5344.7423719999997</c:v>
                </c:pt>
                <c:pt idx="22347">
                  <c:v>5344.9821160000001</c:v>
                </c:pt>
                <c:pt idx="22348">
                  <c:v>5345.2229470000002</c:v>
                </c:pt>
                <c:pt idx="22349">
                  <c:v>5345.4625850000002</c:v>
                </c:pt>
                <c:pt idx="22350">
                  <c:v>5345.702421</c:v>
                </c:pt>
                <c:pt idx="22351">
                  <c:v>5345.9421389999998</c:v>
                </c:pt>
                <c:pt idx="22352">
                  <c:v>5346.1829420000004</c:v>
                </c:pt>
                <c:pt idx="22353">
                  <c:v>5346.4207919999999</c:v>
                </c:pt>
                <c:pt idx="22354">
                  <c:v>5346.6598590000003</c:v>
                </c:pt>
                <c:pt idx="22355">
                  <c:v>5346.8987829999996</c:v>
                </c:pt>
                <c:pt idx="22356">
                  <c:v>5347.137995</c:v>
                </c:pt>
                <c:pt idx="22357">
                  <c:v>5347.377673</c:v>
                </c:pt>
                <c:pt idx="22358">
                  <c:v>5347.6173779999999</c:v>
                </c:pt>
                <c:pt idx="22359">
                  <c:v>5347.8570399999999</c:v>
                </c:pt>
                <c:pt idx="22360">
                  <c:v>5348.0868520000004</c:v>
                </c:pt>
                <c:pt idx="22361">
                  <c:v>5348.3278110000001</c:v>
                </c:pt>
                <c:pt idx="22362">
                  <c:v>5348.5687250000001</c:v>
                </c:pt>
                <c:pt idx="22363">
                  <c:v>5348.8084179999996</c:v>
                </c:pt>
                <c:pt idx="22364">
                  <c:v>5349.0477970000002</c:v>
                </c:pt>
                <c:pt idx="22365">
                  <c:v>5349.2868429999999</c:v>
                </c:pt>
                <c:pt idx="22366">
                  <c:v>5349.5279540000001</c:v>
                </c:pt>
                <c:pt idx="22367">
                  <c:v>5349.7679129999997</c:v>
                </c:pt>
                <c:pt idx="22368">
                  <c:v>5350.0080440000002</c:v>
                </c:pt>
                <c:pt idx="22369">
                  <c:v>5350.2473950000003</c:v>
                </c:pt>
                <c:pt idx="22370">
                  <c:v>5350.4897629999996</c:v>
                </c:pt>
                <c:pt idx="22371">
                  <c:v>5350.7287729999998</c:v>
                </c:pt>
                <c:pt idx="22372">
                  <c:v>5350.9670310000001</c:v>
                </c:pt>
                <c:pt idx="22373">
                  <c:v>5351.2079549999999</c:v>
                </c:pt>
                <c:pt idx="22374">
                  <c:v>5351.4478390000004</c:v>
                </c:pt>
                <c:pt idx="22375">
                  <c:v>5351.676125</c:v>
                </c:pt>
                <c:pt idx="22376">
                  <c:v>5351.9161519999998</c:v>
                </c:pt>
                <c:pt idx="22377">
                  <c:v>5352.1554219999998</c:v>
                </c:pt>
                <c:pt idx="22378">
                  <c:v>5352.3938070000004</c:v>
                </c:pt>
                <c:pt idx="22379">
                  <c:v>5352.6320290000003</c:v>
                </c:pt>
                <c:pt idx="22380">
                  <c:v>5352.8739999999998</c:v>
                </c:pt>
                <c:pt idx="22381">
                  <c:v>5353.1140150000001</c:v>
                </c:pt>
                <c:pt idx="22382">
                  <c:v>5353.3540519999997</c:v>
                </c:pt>
                <c:pt idx="22383">
                  <c:v>5353.5947960000003</c:v>
                </c:pt>
                <c:pt idx="22384">
                  <c:v>5353.833772</c:v>
                </c:pt>
                <c:pt idx="22385">
                  <c:v>5354.0729250000004</c:v>
                </c:pt>
                <c:pt idx="22386">
                  <c:v>5354.3111049999998</c:v>
                </c:pt>
                <c:pt idx="22387">
                  <c:v>5354.5519430000004</c:v>
                </c:pt>
                <c:pt idx="22388">
                  <c:v>5354.7890020000004</c:v>
                </c:pt>
                <c:pt idx="22389">
                  <c:v>5355.0270769999997</c:v>
                </c:pt>
                <c:pt idx="22390">
                  <c:v>5355.265934</c:v>
                </c:pt>
                <c:pt idx="22391">
                  <c:v>5355.5068789999996</c:v>
                </c:pt>
                <c:pt idx="22392">
                  <c:v>5355.7476409999999</c:v>
                </c:pt>
                <c:pt idx="22393">
                  <c:v>5355.9872560000003</c:v>
                </c:pt>
                <c:pt idx="22394">
                  <c:v>5356.2297129999997</c:v>
                </c:pt>
                <c:pt idx="22395">
                  <c:v>5356.4685570000001</c:v>
                </c:pt>
                <c:pt idx="22396">
                  <c:v>5356.7064030000001</c:v>
                </c:pt>
                <c:pt idx="22397">
                  <c:v>5356.94434</c:v>
                </c:pt>
                <c:pt idx="22398">
                  <c:v>5357.1824319999996</c:v>
                </c:pt>
                <c:pt idx="22399">
                  <c:v>5357.4201160000002</c:v>
                </c:pt>
                <c:pt idx="22400">
                  <c:v>5357.6589569999996</c:v>
                </c:pt>
                <c:pt idx="22401">
                  <c:v>5357.8968430000004</c:v>
                </c:pt>
                <c:pt idx="22402">
                  <c:v>5358.1358140000002</c:v>
                </c:pt>
                <c:pt idx="22403">
                  <c:v>5358.3753319999996</c:v>
                </c:pt>
                <c:pt idx="22404">
                  <c:v>5358.6158720000003</c:v>
                </c:pt>
                <c:pt idx="22405">
                  <c:v>5358.853306</c:v>
                </c:pt>
                <c:pt idx="22406">
                  <c:v>5359.0955709999998</c:v>
                </c:pt>
                <c:pt idx="22407">
                  <c:v>5359.3358289999996</c:v>
                </c:pt>
                <c:pt idx="22408">
                  <c:v>5359.5734199999997</c:v>
                </c:pt>
                <c:pt idx="22409">
                  <c:v>5359.812441</c:v>
                </c:pt>
                <c:pt idx="22410">
                  <c:v>5360.0535959999997</c:v>
                </c:pt>
                <c:pt idx="22411">
                  <c:v>5360.293208</c:v>
                </c:pt>
                <c:pt idx="22412">
                  <c:v>5360.5312620000004</c:v>
                </c:pt>
                <c:pt idx="22413">
                  <c:v>5360.7711250000002</c:v>
                </c:pt>
                <c:pt idx="22414">
                  <c:v>5361.010569</c:v>
                </c:pt>
                <c:pt idx="22415">
                  <c:v>5361.2497510000003</c:v>
                </c:pt>
                <c:pt idx="22416">
                  <c:v>5361.4900479999997</c:v>
                </c:pt>
                <c:pt idx="22417">
                  <c:v>5361.7309260000002</c:v>
                </c:pt>
                <c:pt idx="22418">
                  <c:v>5361.9710439999999</c:v>
                </c:pt>
                <c:pt idx="22419">
                  <c:v>5362.2007739999999</c:v>
                </c:pt>
                <c:pt idx="22420">
                  <c:v>5362.4411</c:v>
                </c:pt>
                <c:pt idx="22421">
                  <c:v>5362.6811379999999</c:v>
                </c:pt>
                <c:pt idx="22422">
                  <c:v>5362.9213479999999</c:v>
                </c:pt>
                <c:pt idx="22423">
                  <c:v>5363.1614159999999</c:v>
                </c:pt>
                <c:pt idx="22424">
                  <c:v>5363.4013779999996</c:v>
                </c:pt>
                <c:pt idx="22425">
                  <c:v>5363.6430309999996</c:v>
                </c:pt>
                <c:pt idx="22426">
                  <c:v>5363.8819139999996</c:v>
                </c:pt>
                <c:pt idx="22427">
                  <c:v>5364.120809</c:v>
                </c:pt>
                <c:pt idx="22428">
                  <c:v>5364.3618310000002</c:v>
                </c:pt>
                <c:pt idx="22429">
                  <c:v>5364.6000139999996</c:v>
                </c:pt>
                <c:pt idx="22430">
                  <c:v>5364.8316409999998</c:v>
                </c:pt>
                <c:pt idx="22431">
                  <c:v>5365.0729579999997</c:v>
                </c:pt>
                <c:pt idx="22432">
                  <c:v>5365.3140050000002</c:v>
                </c:pt>
                <c:pt idx="22433">
                  <c:v>5365.5549259999998</c:v>
                </c:pt>
                <c:pt idx="22434">
                  <c:v>5365.7958879999996</c:v>
                </c:pt>
                <c:pt idx="22435">
                  <c:v>5366.034087</c:v>
                </c:pt>
                <c:pt idx="22436">
                  <c:v>5366.2747650000001</c:v>
                </c:pt>
                <c:pt idx="22437">
                  <c:v>5366.513688</c:v>
                </c:pt>
                <c:pt idx="22438">
                  <c:v>5366.7528629999997</c:v>
                </c:pt>
                <c:pt idx="22439">
                  <c:v>5366.9913310000002</c:v>
                </c:pt>
                <c:pt idx="22440">
                  <c:v>5367.2300050000003</c:v>
                </c:pt>
                <c:pt idx="22441">
                  <c:v>5367.4701020000002</c:v>
                </c:pt>
                <c:pt idx="22442">
                  <c:v>5367.7101380000004</c:v>
                </c:pt>
                <c:pt idx="22443">
                  <c:v>5367.9417059999996</c:v>
                </c:pt>
                <c:pt idx="22444">
                  <c:v>5368.1803449999998</c:v>
                </c:pt>
                <c:pt idx="22445">
                  <c:v>5368.4221260000004</c:v>
                </c:pt>
                <c:pt idx="22446">
                  <c:v>5368.6640509999997</c:v>
                </c:pt>
                <c:pt idx="22447">
                  <c:v>5368.9042920000002</c:v>
                </c:pt>
                <c:pt idx="22448">
                  <c:v>5369.1455379999998</c:v>
                </c:pt>
                <c:pt idx="22449">
                  <c:v>5369.3742599999996</c:v>
                </c:pt>
                <c:pt idx="22450">
                  <c:v>5369.6156920000003</c:v>
                </c:pt>
                <c:pt idx="22451">
                  <c:v>5369.854206</c:v>
                </c:pt>
                <c:pt idx="22452">
                  <c:v>5370.0963309999997</c:v>
                </c:pt>
                <c:pt idx="22453">
                  <c:v>5370.3409709999996</c:v>
                </c:pt>
                <c:pt idx="22454">
                  <c:v>5370.5697790000004</c:v>
                </c:pt>
                <c:pt idx="22455">
                  <c:v>5370.8100409999997</c:v>
                </c:pt>
                <c:pt idx="22456">
                  <c:v>5371.0522170000004</c:v>
                </c:pt>
                <c:pt idx="22457">
                  <c:v>5371.294852</c:v>
                </c:pt>
                <c:pt idx="22458">
                  <c:v>5371.5359500000004</c:v>
                </c:pt>
                <c:pt idx="22459">
                  <c:v>5371.7757309999997</c:v>
                </c:pt>
                <c:pt idx="22460">
                  <c:v>5372.0056130000003</c:v>
                </c:pt>
                <c:pt idx="22461">
                  <c:v>5372.2454449999996</c:v>
                </c:pt>
                <c:pt idx="22462">
                  <c:v>5372.4841159999996</c:v>
                </c:pt>
                <c:pt idx="22463">
                  <c:v>5372.7261140000001</c:v>
                </c:pt>
                <c:pt idx="22464">
                  <c:v>5372.9656150000001</c:v>
                </c:pt>
                <c:pt idx="22465">
                  <c:v>5373.204111</c:v>
                </c:pt>
                <c:pt idx="22466">
                  <c:v>5373.4424490000001</c:v>
                </c:pt>
                <c:pt idx="22467">
                  <c:v>5373.6818910000002</c:v>
                </c:pt>
                <c:pt idx="22468">
                  <c:v>5373.9215869999998</c:v>
                </c:pt>
                <c:pt idx="22469">
                  <c:v>5374.1629480000001</c:v>
                </c:pt>
                <c:pt idx="22470">
                  <c:v>5374.4022580000001</c:v>
                </c:pt>
                <c:pt idx="22471">
                  <c:v>5374.6421559999999</c:v>
                </c:pt>
                <c:pt idx="22472">
                  <c:v>5374.8738720000001</c:v>
                </c:pt>
                <c:pt idx="22473">
                  <c:v>5375.1143780000002</c:v>
                </c:pt>
                <c:pt idx="22474">
                  <c:v>5375.355646</c:v>
                </c:pt>
                <c:pt idx="22475">
                  <c:v>5375.5940929999997</c:v>
                </c:pt>
                <c:pt idx="22476">
                  <c:v>5375.8335980000002</c:v>
                </c:pt>
                <c:pt idx="22477">
                  <c:v>5376.0721729999996</c:v>
                </c:pt>
                <c:pt idx="22478">
                  <c:v>5376.3115669999997</c:v>
                </c:pt>
                <c:pt idx="22479">
                  <c:v>5376.5526810000001</c:v>
                </c:pt>
                <c:pt idx="22480">
                  <c:v>5376.7911240000003</c:v>
                </c:pt>
                <c:pt idx="22481">
                  <c:v>5377.031336</c:v>
                </c:pt>
                <c:pt idx="22482">
                  <c:v>5377.2712469999997</c:v>
                </c:pt>
                <c:pt idx="22483">
                  <c:v>5377.5129930000003</c:v>
                </c:pt>
                <c:pt idx="22484">
                  <c:v>5377.7529839999997</c:v>
                </c:pt>
                <c:pt idx="22485">
                  <c:v>5377.9929099999999</c:v>
                </c:pt>
                <c:pt idx="22486">
                  <c:v>5378.2229260000004</c:v>
                </c:pt>
                <c:pt idx="22487">
                  <c:v>5378.4630370000004</c:v>
                </c:pt>
                <c:pt idx="22488">
                  <c:v>5378.7031859999997</c:v>
                </c:pt>
                <c:pt idx="22489">
                  <c:v>5378.945138</c:v>
                </c:pt>
                <c:pt idx="22490">
                  <c:v>5379.1850359999999</c:v>
                </c:pt>
                <c:pt idx="22491">
                  <c:v>5379.4258739999996</c:v>
                </c:pt>
                <c:pt idx="22492">
                  <c:v>5379.6669190000002</c:v>
                </c:pt>
                <c:pt idx="22493">
                  <c:v>5379.8968789999999</c:v>
                </c:pt>
                <c:pt idx="22494">
                  <c:v>5380.1367200000004</c:v>
                </c:pt>
                <c:pt idx="22495">
                  <c:v>5380.3752450000002</c:v>
                </c:pt>
                <c:pt idx="22496">
                  <c:v>5380.6166229999999</c:v>
                </c:pt>
                <c:pt idx="22497">
                  <c:v>5380.8577960000002</c:v>
                </c:pt>
                <c:pt idx="22498">
                  <c:v>5381.0982199999999</c:v>
                </c:pt>
                <c:pt idx="22499">
                  <c:v>5381.3382650000003</c:v>
                </c:pt>
                <c:pt idx="22500">
                  <c:v>5381.5783769999998</c:v>
                </c:pt>
                <c:pt idx="22501">
                  <c:v>5381.81837</c:v>
                </c:pt>
                <c:pt idx="22502">
                  <c:v>5382.0597280000002</c:v>
                </c:pt>
                <c:pt idx="22503">
                  <c:v>5382.2883940000002</c:v>
                </c:pt>
                <c:pt idx="22504">
                  <c:v>5382.529716</c:v>
                </c:pt>
                <c:pt idx="22505">
                  <c:v>5382.7708149999999</c:v>
                </c:pt>
                <c:pt idx="22506">
                  <c:v>5383.0094250000002</c:v>
                </c:pt>
                <c:pt idx="22507">
                  <c:v>5383.2511379999996</c:v>
                </c:pt>
                <c:pt idx="22508">
                  <c:v>5383.4912789999998</c:v>
                </c:pt>
                <c:pt idx="22509">
                  <c:v>5383.731264</c:v>
                </c:pt>
                <c:pt idx="22510">
                  <c:v>5383.971407</c:v>
                </c:pt>
                <c:pt idx="22511">
                  <c:v>5384.2004070000003</c:v>
                </c:pt>
                <c:pt idx="22512">
                  <c:v>5384.4418930000002</c:v>
                </c:pt>
                <c:pt idx="22513">
                  <c:v>5384.682014</c:v>
                </c:pt>
                <c:pt idx="22514">
                  <c:v>5384.9223060000004</c:v>
                </c:pt>
                <c:pt idx="22515">
                  <c:v>5385.1643110000005</c:v>
                </c:pt>
                <c:pt idx="22516">
                  <c:v>5385.4043730000003</c:v>
                </c:pt>
                <c:pt idx="22517">
                  <c:v>5385.6376849999997</c:v>
                </c:pt>
                <c:pt idx="22518">
                  <c:v>5385.876053</c:v>
                </c:pt>
                <c:pt idx="22519">
                  <c:v>5386.1162450000002</c:v>
                </c:pt>
                <c:pt idx="22520">
                  <c:v>5386.3581809999996</c:v>
                </c:pt>
                <c:pt idx="22521">
                  <c:v>5386.6009439999998</c:v>
                </c:pt>
                <c:pt idx="22522">
                  <c:v>5386.8298189999996</c:v>
                </c:pt>
                <c:pt idx="22523">
                  <c:v>5387.0701600000002</c:v>
                </c:pt>
                <c:pt idx="22524">
                  <c:v>5387.310324</c:v>
                </c:pt>
                <c:pt idx="22525">
                  <c:v>5387.5521230000004</c:v>
                </c:pt>
                <c:pt idx="22526">
                  <c:v>5387.791596</c:v>
                </c:pt>
                <c:pt idx="22527">
                  <c:v>5388.0300889999999</c:v>
                </c:pt>
                <c:pt idx="22528">
                  <c:v>5388.2695489999996</c:v>
                </c:pt>
                <c:pt idx="22529">
                  <c:v>5388.5089479999997</c:v>
                </c:pt>
                <c:pt idx="22530">
                  <c:v>5388.7463070000003</c:v>
                </c:pt>
                <c:pt idx="22531">
                  <c:v>5388.9857650000004</c:v>
                </c:pt>
                <c:pt idx="22532">
                  <c:v>5389.2243099999996</c:v>
                </c:pt>
                <c:pt idx="22533">
                  <c:v>5389.4637130000001</c:v>
                </c:pt>
                <c:pt idx="22534">
                  <c:v>5389.7022349999997</c:v>
                </c:pt>
                <c:pt idx="22535">
                  <c:v>5389.942333</c:v>
                </c:pt>
                <c:pt idx="22536">
                  <c:v>5390.1817469999996</c:v>
                </c:pt>
                <c:pt idx="22537">
                  <c:v>5390.4201069999999</c:v>
                </c:pt>
                <c:pt idx="22538">
                  <c:v>5390.6602419999999</c:v>
                </c:pt>
                <c:pt idx="22539">
                  <c:v>5390.9015600000002</c:v>
                </c:pt>
                <c:pt idx="22540">
                  <c:v>5391.1429680000001</c:v>
                </c:pt>
                <c:pt idx="22541">
                  <c:v>5391.38285</c:v>
                </c:pt>
                <c:pt idx="22542">
                  <c:v>5391.62111</c:v>
                </c:pt>
                <c:pt idx="22543">
                  <c:v>5391.8528539999998</c:v>
                </c:pt>
                <c:pt idx="22544">
                  <c:v>5392.093441</c:v>
                </c:pt>
                <c:pt idx="22545">
                  <c:v>5392.3359440000004</c:v>
                </c:pt>
                <c:pt idx="22546">
                  <c:v>5392.5759479999997</c:v>
                </c:pt>
                <c:pt idx="22547">
                  <c:v>5392.8157799999999</c:v>
                </c:pt>
                <c:pt idx="22548">
                  <c:v>5393.0566520000002</c:v>
                </c:pt>
                <c:pt idx="22549">
                  <c:v>5393.2960800000001</c:v>
                </c:pt>
                <c:pt idx="22550">
                  <c:v>5393.5257540000002</c:v>
                </c:pt>
                <c:pt idx="22551">
                  <c:v>5393.7752049999999</c:v>
                </c:pt>
                <c:pt idx="22552">
                  <c:v>5394.004895</c:v>
                </c:pt>
                <c:pt idx="22553">
                  <c:v>5394.243751</c:v>
                </c:pt>
                <c:pt idx="22554">
                  <c:v>5394.4945379999999</c:v>
                </c:pt>
                <c:pt idx="22555">
                  <c:v>5394.7233079999996</c:v>
                </c:pt>
                <c:pt idx="22556">
                  <c:v>5394.9646839999996</c:v>
                </c:pt>
                <c:pt idx="22557">
                  <c:v>5395.2058340000003</c:v>
                </c:pt>
                <c:pt idx="22558">
                  <c:v>5395.4460550000003</c:v>
                </c:pt>
                <c:pt idx="22559">
                  <c:v>5395.6860939999997</c:v>
                </c:pt>
                <c:pt idx="22560">
                  <c:v>5395.9262779999999</c:v>
                </c:pt>
                <c:pt idx="22561">
                  <c:v>5396.16626</c:v>
                </c:pt>
                <c:pt idx="22562">
                  <c:v>5396.4062130000002</c:v>
                </c:pt>
                <c:pt idx="22563">
                  <c:v>5396.6357099999996</c:v>
                </c:pt>
                <c:pt idx="22564">
                  <c:v>5396.8768970000001</c:v>
                </c:pt>
                <c:pt idx="22565">
                  <c:v>5397.1171830000003</c:v>
                </c:pt>
                <c:pt idx="22566">
                  <c:v>5397.3567569999996</c:v>
                </c:pt>
                <c:pt idx="22567">
                  <c:v>5397.5979459999999</c:v>
                </c:pt>
                <c:pt idx="22568">
                  <c:v>5397.8371459999998</c:v>
                </c:pt>
                <c:pt idx="22569">
                  <c:v>5398.0772340000003</c:v>
                </c:pt>
                <c:pt idx="22570">
                  <c:v>5398.3171629999997</c:v>
                </c:pt>
                <c:pt idx="22571">
                  <c:v>5398.5487110000004</c:v>
                </c:pt>
                <c:pt idx="22572">
                  <c:v>5398.7891410000002</c:v>
                </c:pt>
                <c:pt idx="22573">
                  <c:v>5399.0286040000001</c:v>
                </c:pt>
                <c:pt idx="22574">
                  <c:v>5399.26793</c:v>
                </c:pt>
                <c:pt idx="22575">
                  <c:v>5399.5081970000001</c:v>
                </c:pt>
                <c:pt idx="22576">
                  <c:v>5399.7507169999999</c:v>
                </c:pt>
                <c:pt idx="22577">
                  <c:v>5399.9901259999997</c:v>
                </c:pt>
                <c:pt idx="22578">
                  <c:v>5400.2307940000001</c:v>
                </c:pt>
                <c:pt idx="22579">
                  <c:v>5400.4683180000002</c:v>
                </c:pt>
                <c:pt idx="22580">
                  <c:v>5400.7061409999997</c:v>
                </c:pt>
                <c:pt idx="22581">
                  <c:v>5400.9448199999997</c:v>
                </c:pt>
                <c:pt idx="22582">
                  <c:v>5401.1837910000004</c:v>
                </c:pt>
                <c:pt idx="22583">
                  <c:v>5401.4214009999996</c:v>
                </c:pt>
                <c:pt idx="22584">
                  <c:v>5401.6610369999999</c:v>
                </c:pt>
                <c:pt idx="22585">
                  <c:v>5401.9017439999998</c:v>
                </c:pt>
                <c:pt idx="22586">
                  <c:v>5402.1408940000001</c:v>
                </c:pt>
                <c:pt idx="22587">
                  <c:v>5402.379876</c:v>
                </c:pt>
                <c:pt idx="22588">
                  <c:v>5402.6206270000002</c:v>
                </c:pt>
                <c:pt idx="22589">
                  <c:v>5402.860987</c:v>
                </c:pt>
                <c:pt idx="22590">
                  <c:v>5403.1007959999997</c:v>
                </c:pt>
                <c:pt idx="22591">
                  <c:v>5403.3402100000003</c:v>
                </c:pt>
                <c:pt idx="22592">
                  <c:v>5403.5807240000004</c:v>
                </c:pt>
                <c:pt idx="22593">
                  <c:v>5403.8200690000003</c:v>
                </c:pt>
                <c:pt idx="22594">
                  <c:v>5404.0580239999999</c:v>
                </c:pt>
                <c:pt idx="22595">
                  <c:v>5404.296738</c:v>
                </c:pt>
                <c:pt idx="22596">
                  <c:v>5404.5350170000002</c:v>
                </c:pt>
                <c:pt idx="22597">
                  <c:v>5404.7776549999999</c:v>
                </c:pt>
                <c:pt idx="22598">
                  <c:v>5405.0168990000002</c:v>
                </c:pt>
                <c:pt idx="22599">
                  <c:v>5405.2556750000003</c:v>
                </c:pt>
                <c:pt idx="22600">
                  <c:v>5405.4948800000002</c:v>
                </c:pt>
                <c:pt idx="22601">
                  <c:v>5405.7339270000002</c:v>
                </c:pt>
                <c:pt idx="22602">
                  <c:v>5405.9721399999999</c:v>
                </c:pt>
                <c:pt idx="22603">
                  <c:v>5406.2148939999997</c:v>
                </c:pt>
                <c:pt idx="22604">
                  <c:v>5406.4539759999998</c:v>
                </c:pt>
                <c:pt idx="22605">
                  <c:v>5406.6937159999998</c:v>
                </c:pt>
                <c:pt idx="22606">
                  <c:v>5406.9320879999996</c:v>
                </c:pt>
                <c:pt idx="22607">
                  <c:v>5407.1720079999996</c:v>
                </c:pt>
                <c:pt idx="22608">
                  <c:v>5407.4128039999996</c:v>
                </c:pt>
                <c:pt idx="22609">
                  <c:v>5407.6517260000001</c:v>
                </c:pt>
                <c:pt idx="22610">
                  <c:v>5407.8926019999999</c:v>
                </c:pt>
                <c:pt idx="22611">
                  <c:v>5408.1324439999999</c:v>
                </c:pt>
                <c:pt idx="22612">
                  <c:v>5408.361089</c:v>
                </c:pt>
                <c:pt idx="22613">
                  <c:v>5408.6039499999997</c:v>
                </c:pt>
                <c:pt idx="22614">
                  <c:v>5408.8438669999996</c:v>
                </c:pt>
                <c:pt idx="22615">
                  <c:v>5409.0847430000003</c:v>
                </c:pt>
                <c:pt idx="22616">
                  <c:v>5409.325562</c:v>
                </c:pt>
                <c:pt idx="22617">
                  <c:v>5409.563306</c:v>
                </c:pt>
                <c:pt idx="22618">
                  <c:v>5409.8020509999997</c:v>
                </c:pt>
                <c:pt idx="22619">
                  <c:v>5410.0392089999996</c:v>
                </c:pt>
                <c:pt idx="22620">
                  <c:v>5410.2779710000004</c:v>
                </c:pt>
                <c:pt idx="22621">
                  <c:v>5410.517613</c:v>
                </c:pt>
                <c:pt idx="22622">
                  <c:v>5410.7566969999998</c:v>
                </c:pt>
                <c:pt idx="22623">
                  <c:v>5410.9959060000001</c:v>
                </c:pt>
                <c:pt idx="22624">
                  <c:v>5411.2342269999999</c:v>
                </c:pt>
                <c:pt idx="22625">
                  <c:v>5411.4768649999996</c:v>
                </c:pt>
                <c:pt idx="22626">
                  <c:v>5411.7179219999998</c:v>
                </c:pt>
                <c:pt idx="22627">
                  <c:v>5411.9588839999997</c:v>
                </c:pt>
                <c:pt idx="22628">
                  <c:v>5412.199826</c:v>
                </c:pt>
                <c:pt idx="22629">
                  <c:v>5412.4386510000004</c:v>
                </c:pt>
                <c:pt idx="22630">
                  <c:v>5412.677565</c:v>
                </c:pt>
                <c:pt idx="22631">
                  <c:v>5412.9165439999997</c:v>
                </c:pt>
                <c:pt idx="22632">
                  <c:v>5413.1556899999996</c:v>
                </c:pt>
                <c:pt idx="22633">
                  <c:v>5413.394652</c:v>
                </c:pt>
                <c:pt idx="22634">
                  <c:v>5413.633726</c:v>
                </c:pt>
                <c:pt idx="22635">
                  <c:v>5413.8726839999999</c:v>
                </c:pt>
                <c:pt idx="22636">
                  <c:v>5414.11193</c:v>
                </c:pt>
                <c:pt idx="22637">
                  <c:v>5414.350023</c:v>
                </c:pt>
                <c:pt idx="22638">
                  <c:v>5414.5908810000001</c:v>
                </c:pt>
                <c:pt idx="22639">
                  <c:v>5414.8299710000001</c:v>
                </c:pt>
                <c:pt idx="22640">
                  <c:v>5415.069974</c:v>
                </c:pt>
                <c:pt idx="22641">
                  <c:v>5415.3096869999999</c:v>
                </c:pt>
                <c:pt idx="22642">
                  <c:v>5415.5488539999997</c:v>
                </c:pt>
                <c:pt idx="22643">
                  <c:v>5415.7878440000004</c:v>
                </c:pt>
                <c:pt idx="22644">
                  <c:v>5416.0261030000001</c:v>
                </c:pt>
                <c:pt idx="22645">
                  <c:v>5416.2667289999999</c:v>
                </c:pt>
                <c:pt idx="22646">
                  <c:v>5416.5058870000003</c:v>
                </c:pt>
                <c:pt idx="22647">
                  <c:v>5416.7449370000004</c:v>
                </c:pt>
                <c:pt idx="22648">
                  <c:v>5416.9850669999996</c:v>
                </c:pt>
                <c:pt idx="22649">
                  <c:v>5417.2277469999999</c:v>
                </c:pt>
                <c:pt idx="22650">
                  <c:v>5417.4686229999998</c:v>
                </c:pt>
                <c:pt idx="22651">
                  <c:v>5417.7082460000001</c:v>
                </c:pt>
                <c:pt idx="22652">
                  <c:v>5417.9398350000001</c:v>
                </c:pt>
                <c:pt idx="22653">
                  <c:v>5418.1781339999998</c:v>
                </c:pt>
                <c:pt idx="22654">
                  <c:v>5418.4175599999999</c:v>
                </c:pt>
                <c:pt idx="22655">
                  <c:v>5418.6678430000002</c:v>
                </c:pt>
                <c:pt idx="22656">
                  <c:v>5418.9068740000002</c:v>
                </c:pt>
                <c:pt idx="22657">
                  <c:v>5419.1458849999999</c:v>
                </c:pt>
                <c:pt idx="22658">
                  <c:v>5419.3849090000003</c:v>
                </c:pt>
                <c:pt idx="22659">
                  <c:v>5419.6237769999998</c:v>
                </c:pt>
                <c:pt idx="22660">
                  <c:v>5419.8629360000004</c:v>
                </c:pt>
                <c:pt idx="22661">
                  <c:v>5420.1012069999997</c:v>
                </c:pt>
                <c:pt idx="22662">
                  <c:v>5420.3394040000003</c:v>
                </c:pt>
                <c:pt idx="22663">
                  <c:v>5420.5773929999996</c:v>
                </c:pt>
                <c:pt idx="22664">
                  <c:v>5420.8171769999999</c:v>
                </c:pt>
                <c:pt idx="22665">
                  <c:v>5421.0596949999999</c:v>
                </c:pt>
                <c:pt idx="22666">
                  <c:v>5421.297399</c:v>
                </c:pt>
                <c:pt idx="22667">
                  <c:v>5421.5289089999997</c:v>
                </c:pt>
                <c:pt idx="22668">
                  <c:v>5421.7797780000001</c:v>
                </c:pt>
                <c:pt idx="22669">
                  <c:v>5422.0180499999997</c:v>
                </c:pt>
                <c:pt idx="22670">
                  <c:v>5422.2476649999999</c:v>
                </c:pt>
                <c:pt idx="22671">
                  <c:v>5422.4887330000001</c:v>
                </c:pt>
                <c:pt idx="22672">
                  <c:v>5422.729902</c:v>
                </c:pt>
                <c:pt idx="22673">
                  <c:v>5422.9700389999998</c:v>
                </c:pt>
                <c:pt idx="22674">
                  <c:v>5423.2102320000004</c:v>
                </c:pt>
                <c:pt idx="22675">
                  <c:v>5423.4529030000003</c:v>
                </c:pt>
                <c:pt idx="22676">
                  <c:v>5423.6833649999999</c:v>
                </c:pt>
                <c:pt idx="22677">
                  <c:v>5423.9271250000002</c:v>
                </c:pt>
                <c:pt idx="22678">
                  <c:v>5424.1693089999999</c:v>
                </c:pt>
                <c:pt idx="22679">
                  <c:v>5424.409114</c:v>
                </c:pt>
                <c:pt idx="22680">
                  <c:v>5424.6388370000004</c:v>
                </c:pt>
                <c:pt idx="22681">
                  <c:v>5424.8884269999999</c:v>
                </c:pt>
                <c:pt idx="22682">
                  <c:v>5425.1173120000003</c:v>
                </c:pt>
                <c:pt idx="22683">
                  <c:v>5425.3554350000004</c:v>
                </c:pt>
                <c:pt idx="22684">
                  <c:v>5425.5948170000001</c:v>
                </c:pt>
                <c:pt idx="22685">
                  <c:v>5425.8455379999996</c:v>
                </c:pt>
                <c:pt idx="22686">
                  <c:v>5426.0847899999999</c:v>
                </c:pt>
                <c:pt idx="22687">
                  <c:v>5426.3238090000004</c:v>
                </c:pt>
                <c:pt idx="22688">
                  <c:v>5426.5629529999997</c:v>
                </c:pt>
                <c:pt idx="22689">
                  <c:v>5426.8026900000004</c:v>
                </c:pt>
                <c:pt idx="22690">
                  <c:v>5427.0418929999996</c:v>
                </c:pt>
                <c:pt idx="22691">
                  <c:v>5427.2806280000004</c:v>
                </c:pt>
                <c:pt idx="22692">
                  <c:v>5427.5197760000001</c:v>
                </c:pt>
                <c:pt idx="22693">
                  <c:v>5427.7588699999997</c:v>
                </c:pt>
                <c:pt idx="22694">
                  <c:v>5427.9972150000003</c:v>
                </c:pt>
                <c:pt idx="22695">
                  <c:v>5428.2372489999998</c:v>
                </c:pt>
                <c:pt idx="22696">
                  <c:v>5428.4772510000003</c:v>
                </c:pt>
                <c:pt idx="22697">
                  <c:v>5428.7171669999998</c:v>
                </c:pt>
                <c:pt idx="22698">
                  <c:v>5428.946054</c:v>
                </c:pt>
                <c:pt idx="22699">
                  <c:v>5429.1862350000001</c:v>
                </c:pt>
                <c:pt idx="22700">
                  <c:v>5429.4275539999999</c:v>
                </c:pt>
                <c:pt idx="22701">
                  <c:v>5429.6687019999999</c:v>
                </c:pt>
                <c:pt idx="22702">
                  <c:v>5429.9072269999997</c:v>
                </c:pt>
                <c:pt idx="22703">
                  <c:v>5430.1472279999998</c:v>
                </c:pt>
                <c:pt idx="22704">
                  <c:v>5430.387221</c:v>
                </c:pt>
                <c:pt idx="22705">
                  <c:v>5430.6279780000004</c:v>
                </c:pt>
                <c:pt idx="22706">
                  <c:v>5430.8677390000003</c:v>
                </c:pt>
                <c:pt idx="22707">
                  <c:v>5431.1085720000001</c:v>
                </c:pt>
                <c:pt idx="22708">
                  <c:v>5431.3371180000004</c:v>
                </c:pt>
                <c:pt idx="22709">
                  <c:v>5431.5771969999996</c:v>
                </c:pt>
                <c:pt idx="22710">
                  <c:v>5431.8172329999998</c:v>
                </c:pt>
                <c:pt idx="22711">
                  <c:v>5432.0599009999996</c:v>
                </c:pt>
                <c:pt idx="22712">
                  <c:v>5432.3005720000001</c:v>
                </c:pt>
                <c:pt idx="22713">
                  <c:v>5432.5420219999996</c:v>
                </c:pt>
                <c:pt idx="22714">
                  <c:v>5432.7800960000004</c:v>
                </c:pt>
                <c:pt idx="22715">
                  <c:v>5433.0181640000001</c:v>
                </c:pt>
                <c:pt idx="22716">
                  <c:v>5433.256171</c:v>
                </c:pt>
                <c:pt idx="22717">
                  <c:v>5433.4941529999996</c:v>
                </c:pt>
                <c:pt idx="22718">
                  <c:v>5433.7322409999997</c:v>
                </c:pt>
                <c:pt idx="22719">
                  <c:v>5433.9703470000004</c:v>
                </c:pt>
                <c:pt idx="22720">
                  <c:v>5434.2097039999999</c:v>
                </c:pt>
                <c:pt idx="22721">
                  <c:v>5434.4489530000001</c:v>
                </c:pt>
                <c:pt idx="22722">
                  <c:v>5434.6862199999996</c:v>
                </c:pt>
                <c:pt idx="22723">
                  <c:v>5434.9244520000002</c:v>
                </c:pt>
                <c:pt idx="22724">
                  <c:v>5435.1644420000002</c:v>
                </c:pt>
                <c:pt idx="22725">
                  <c:v>5435.4060730000001</c:v>
                </c:pt>
                <c:pt idx="22726">
                  <c:v>5435.6469090000001</c:v>
                </c:pt>
                <c:pt idx="22727">
                  <c:v>5435.8877549999997</c:v>
                </c:pt>
                <c:pt idx="22728">
                  <c:v>5436.1261270000005</c:v>
                </c:pt>
                <c:pt idx="22729">
                  <c:v>5436.36697</c:v>
                </c:pt>
                <c:pt idx="22730">
                  <c:v>5436.6040560000001</c:v>
                </c:pt>
                <c:pt idx="22731">
                  <c:v>5436.8429040000001</c:v>
                </c:pt>
                <c:pt idx="22732">
                  <c:v>5437.081126</c:v>
                </c:pt>
                <c:pt idx="22733">
                  <c:v>5437.3218440000001</c:v>
                </c:pt>
                <c:pt idx="22734">
                  <c:v>5437.5747730000003</c:v>
                </c:pt>
                <c:pt idx="22735">
                  <c:v>5437.8138639999997</c:v>
                </c:pt>
                <c:pt idx="22736">
                  <c:v>5438.052154</c:v>
                </c:pt>
                <c:pt idx="22737">
                  <c:v>5438.2947050000002</c:v>
                </c:pt>
                <c:pt idx="22738">
                  <c:v>5438.5339260000001</c:v>
                </c:pt>
                <c:pt idx="22739">
                  <c:v>5438.7747449999997</c:v>
                </c:pt>
                <c:pt idx="22740">
                  <c:v>5439.013895</c:v>
                </c:pt>
                <c:pt idx="22741">
                  <c:v>5439.2527069999996</c:v>
                </c:pt>
                <c:pt idx="22742">
                  <c:v>5439.4919769999997</c:v>
                </c:pt>
                <c:pt idx="22743">
                  <c:v>5439.7290080000002</c:v>
                </c:pt>
                <c:pt idx="22744">
                  <c:v>5439.9690250000003</c:v>
                </c:pt>
                <c:pt idx="22745">
                  <c:v>5440.2097480000002</c:v>
                </c:pt>
                <c:pt idx="22746">
                  <c:v>5440.4487749999998</c:v>
                </c:pt>
                <c:pt idx="22747">
                  <c:v>5440.6878930000003</c:v>
                </c:pt>
                <c:pt idx="22748">
                  <c:v>5440.9262390000004</c:v>
                </c:pt>
                <c:pt idx="22749">
                  <c:v>5441.1661260000001</c:v>
                </c:pt>
                <c:pt idx="22750">
                  <c:v>5441.4061400000001</c:v>
                </c:pt>
                <c:pt idx="22751">
                  <c:v>5441.6460660000002</c:v>
                </c:pt>
                <c:pt idx="22752">
                  <c:v>5441.8868629999997</c:v>
                </c:pt>
                <c:pt idx="22753">
                  <c:v>5442.125771</c:v>
                </c:pt>
                <c:pt idx="22754">
                  <c:v>5442.36474</c:v>
                </c:pt>
                <c:pt idx="22755">
                  <c:v>5442.6035540000003</c:v>
                </c:pt>
                <c:pt idx="22756">
                  <c:v>5442.8432469999998</c:v>
                </c:pt>
                <c:pt idx="22757">
                  <c:v>5443.074595</c:v>
                </c:pt>
                <c:pt idx="22758">
                  <c:v>5443.3158270000004</c:v>
                </c:pt>
                <c:pt idx="22759">
                  <c:v>5443.556869</c:v>
                </c:pt>
                <c:pt idx="22760">
                  <c:v>5443.7977449999998</c:v>
                </c:pt>
                <c:pt idx="22761">
                  <c:v>5444.0387309999996</c:v>
                </c:pt>
                <c:pt idx="22762">
                  <c:v>5444.2796500000004</c:v>
                </c:pt>
                <c:pt idx="22763">
                  <c:v>5444.5193259999996</c:v>
                </c:pt>
                <c:pt idx="22764">
                  <c:v>5444.7618830000001</c:v>
                </c:pt>
                <c:pt idx="22765">
                  <c:v>5444.9915590000001</c:v>
                </c:pt>
                <c:pt idx="22766">
                  <c:v>5445.2329179999997</c:v>
                </c:pt>
                <c:pt idx="22767">
                  <c:v>5445.4710340000001</c:v>
                </c:pt>
                <c:pt idx="22768">
                  <c:v>5445.7091719999999</c:v>
                </c:pt>
                <c:pt idx="22769">
                  <c:v>5445.9473029999999</c:v>
                </c:pt>
                <c:pt idx="22770">
                  <c:v>5446.1748129999996</c:v>
                </c:pt>
                <c:pt idx="22771">
                  <c:v>5446.415618</c:v>
                </c:pt>
                <c:pt idx="22772">
                  <c:v>5446.6548229999999</c:v>
                </c:pt>
                <c:pt idx="22773">
                  <c:v>5446.8939140000002</c:v>
                </c:pt>
                <c:pt idx="22774">
                  <c:v>5447.1322600000003</c:v>
                </c:pt>
                <c:pt idx="22775">
                  <c:v>5447.3702899999998</c:v>
                </c:pt>
                <c:pt idx="22776">
                  <c:v>5447.6103110000004</c:v>
                </c:pt>
                <c:pt idx="22777">
                  <c:v>5447.8501560000004</c:v>
                </c:pt>
                <c:pt idx="22778">
                  <c:v>5448.0901219999996</c:v>
                </c:pt>
                <c:pt idx="22779">
                  <c:v>5448.3325789999999</c:v>
                </c:pt>
                <c:pt idx="22780">
                  <c:v>5448.5715790000004</c:v>
                </c:pt>
                <c:pt idx="22781">
                  <c:v>5448.8094160000001</c:v>
                </c:pt>
                <c:pt idx="22782">
                  <c:v>5449.0491899999997</c:v>
                </c:pt>
                <c:pt idx="22783">
                  <c:v>5449.2895630000003</c:v>
                </c:pt>
                <c:pt idx="22784">
                  <c:v>5449.5292319999999</c:v>
                </c:pt>
                <c:pt idx="22785">
                  <c:v>5449.7697660000003</c:v>
                </c:pt>
                <c:pt idx="22786">
                  <c:v>5450.00882</c:v>
                </c:pt>
                <c:pt idx="22787">
                  <c:v>5450.2463699999998</c:v>
                </c:pt>
                <c:pt idx="22788">
                  <c:v>5450.4844080000003</c:v>
                </c:pt>
                <c:pt idx="22789">
                  <c:v>5450.7242399999996</c:v>
                </c:pt>
                <c:pt idx="22790">
                  <c:v>5450.9641730000003</c:v>
                </c:pt>
                <c:pt idx="22791">
                  <c:v>5451.2040489999999</c:v>
                </c:pt>
                <c:pt idx="22792">
                  <c:v>5451.4336999999996</c:v>
                </c:pt>
                <c:pt idx="22793">
                  <c:v>5451.6729269999996</c:v>
                </c:pt>
                <c:pt idx="22794">
                  <c:v>5451.913125</c:v>
                </c:pt>
                <c:pt idx="22795">
                  <c:v>5452.1530899999998</c:v>
                </c:pt>
                <c:pt idx="22796">
                  <c:v>5452.3957730000002</c:v>
                </c:pt>
                <c:pt idx="22797">
                  <c:v>5452.6365960000003</c:v>
                </c:pt>
                <c:pt idx="22798">
                  <c:v>5452.8756279999998</c:v>
                </c:pt>
                <c:pt idx="22799">
                  <c:v>5453.11463</c:v>
                </c:pt>
                <c:pt idx="22800">
                  <c:v>5453.3538980000003</c:v>
                </c:pt>
                <c:pt idx="22801">
                  <c:v>5453.5929139999998</c:v>
                </c:pt>
                <c:pt idx="22802">
                  <c:v>5453.8310650000003</c:v>
                </c:pt>
                <c:pt idx="22803">
                  <c:v>5454.0717510000004</c:v>
                </c:pt>
                <c:pt idx="22804">
                  <c:v>5454.3113880000001</c:v>
                </c:pt>
                <c:pt idx="22805">
                  <c:v>5454.551993</c:v>
                </c:pt>
                <c:pt idx="22806">
                  <c:v>5454.7907830000004</c:v>
                </c:pt>
                <c:pt idx="22807">
                  <c:v>5455.0298309999998</c:v>
                </c:pt>
                <c:pt idx="22808">
                  <c:v>5455.2706969999999</c:v>
                </c:pt>
                <c:pt idx="22809">
                  <c:v>5455.5097530000003</c:v>
                </c:pt>
                <c:pt idx="22810">
                  <c:v>5455.7489240000004</c:v>
                </c:pt>
                <c:pt idx="22811">
                  <c:v>5455.9899880000003</c:v>
                </c:pt>
                <c:pt idx="22812">
                  <c:v>5456.2271199999996</c:v>
                </c:pt>
                <c:pt idx="22813">
                  <c:v>5456.4683560000003</c:v>
                </c:pt>
                <c:pt idx="22814">
                  <c:v>5456.7089850000002</c:v>
                </c:pt>
                <c:pt idx="22815">
                  <c:v>5456.9474129999999</c:v>
                </c:pt>
                <c:pt idx="22816">
                  <c:v>5457.1787210000002</c:v>
                </c:pt>
                <c:pt idx="22817">
                  <c:v>5457.4195289999998</c:v>
                </c:pt>
                <c:pt idx="22818">
                  <c:v>5457.6591159999998</c:v>
                </c:pt>
                <c:pt idx="22819">
                  <c:v>5457.8999030000004</c:v>
                </c:pt>
                <c:pt idx="22820">
                  <c:v>5458.1388550000001</c:v>
                </c:pt>
                <c:pt idx="22821">
                  <c:v>5458.377641</c:v>
                </c:pt>
                <c:pt idx="22822">
                  <c:v>5458.6166020000001</c:v>
                </c:pt>
                <c:pt idx="22823">
                  <c:v>5458.8557019999998</c:v>
                </c:pt>
                <c:pt idx="22824">
                  <c:v>5459.094024</c:v>
                </c:pt>
                <c:pt idx="22825">
                  <c:v>5459.3329590000003</c:v>
                </c:pt>
                <c:pt idx="22826">
                  <c:v>5459.5729739999997</c:v>
                </c:pt>
                <c:pt idx="22827">
                  <c:v>5459.8127450000002</c:v>
                </c:pt>
                <c:pt idx="22828">
                  <c:v>5460.0536140000004</c:v>
                </c:pt>
                <c:pt idx="22829">
                  <c:v>5460.2939710000001</c:v>
                </c:pt>
                <c:pt idx="22830">
                  <c:v>5460.5336310000002</c:v>
                </c:pt>
                <c:pt idx="22831">
                  <c:v>5460.7730979999997</c:v>
                </c:pt>
                <c:pt idx="22832">
                  <c:v>5461.0136130000001</c:v>
                </c:pt>
                <c:pt idx="22833">
                  <c:v>5461.251381</c:v>
                </c:pt>
                <c:pt idx="22834">
                  <c:v>5461.4930729999996</c:v>
                </c:pt>
                <c:pt idx="22835">
                  <c:v>5461.7310829999997</c:v>
                </c:pt>
                <c:pt idx="22836">
                  <c:v>5461.9692180000002</c:v>
                </c:pt>
                <c:pt idx="22837">
                  <c:v>5462.2091899999996</c:v>
                </c:pt>
                <c:pt idx="22838">
                  <c:v>5462.4492259999997</c:v>
                </c:pt>
                <c:pt idx="22839">
                  <c:v>5462.6891230000001</c:v>
                </c:pt>
                <c:pt idx="22840">
                  <c:v>5462.9189800000004</c:v>
                </c:pt>
                <c:pt idx="22841">
                  <c:v>5463.15834</c:v>
                </c:pt>
                <c:pt idx="22842">
                  <c:v>5463.3997630000003</c:v>
                </c:pt>
                <c:pt idx="22843">
                  <c:v>5463.6389689999996</c:v>
                </c:pt>
                <c:pt idx="22844">
                  <c:v>5463.8780139999999</c:v>
                </c:pt>
                <c:pt idx="22845">
                  <c:v>5464.1181809999998</c:v>
                </c:pt>
                <c:pt idx="22846">
                  <c:v>5464.3563100000001</c:v>
                </c:pt>
                <c:pt idx="22847">
                  <c:v>5464.5989689999997</c:v>
                </c:pt>
                <c:pt idx="22848">
                  <c:v>5464.8373689999999</c:v>
                </c:pt>
                <c:pt idx="22849">
                  <c:v>5465.0753109999996</c:v>
                </c:pt>
                <c:pt idx="22850">
                  <c:v>5465.3132260000002</c:v>
                </c:pt>
                <c:pt idx="22851">
                  <c:v>5465.5524189999996</c:v>
                </c:pt>
                <c:pt idx="22852">
                  <c:v>5465.7901009999996</c:v>
                </c:pt>
                <c:pt idx="22853">
                  <c:v>5466.0293309999997</c:v>
                </c:pt>
                <c:pt idx="22854">
                  <c:v>5466.2673690000001</c:v>
                </c:pt>
                <c:pt idx="22855">
                  <c:v>5466.5090209999998</c:v>
                </c:pt>
                <c:pt idx="22856">
                  <c:v>5466.7498580000001</c:v>
                </c:pt>
                <c:pt idx="22857">
                  <c:v>5466.988985</c:v>
                </c:pt>
                <c:pt idx="22858">
                  <c:v>5467.2178270000004</c:v>
                </c:pt>
                <c:pt idx="22859">
                  <c:v>5467.4580260000002</c:v>
                </c:pt>
                <c:pt idx="22860">
                  <c:v>5467.6982340000004</c:v>
                </c:pt>
                <c:pt idx="22861">
                  <c:v>5467.9384319999999</c:v>
                </c:pt>
                <c:pt idx="22862">
                  <c:v>5468.1796260000001</c:v>
                </c:pt>
                <c:pt idx="22863">
                  <c:v>5468.4187760000004</c:v>
                </c:pt>
                <c:pt idx="22864">
                  <c:v>5468.6570149999998</c:v>
                </c:pt>
                <c:pt idx="22865">
                  <c:v>5468.8952879999997</c:v>
                </c:pt>
                <c:pt idx="22866">
                  <c:v>5469.13472</c:v>
                </c:pt>
                <c:pt idx="22867">
                  <c:v>5469.3739210000003</c:v>
                </c:pt>
                <c:pt idx="22868">
                  <c:v>5469.6140610000002</c:v>
                </c:pt>
                <c:pt idx="22869">
                  <c:v>5469.8549469999998</c:v>
                </c:pt>
                <c:pt idx="22870">
                  <c:v>5470.0948939999998</c:v>
                </c:pt>
                <c:pt idx="22871">
                  <c:v>5470.3338169999997</c:v>
                </c:pt>
                <c:pt idx="22872">
                  <c:v>5470.5728710000003</c:v>
                </c:pt>
                <c:pt idx="22873">
                  <c:v>5470.8136789999999</c:v>
                </c:pt>
                <c:pt idx="22874">
                  <c:v>5471.0528050000003</c:v>
                </c:pt>
                <c:pt idx="22875">
                  <c:v>5471.2917150000003</c:v>
                </c:pt>
                <c:pt idx="22876">
                  <c:v>5471.5300399999996</c:v>
                </c:pt>
                <c:pt idx="22877">
                  <c:v>5471.7708709999997</c:v>
                </c:pt>
                <c:pt idx="22878">
                  <c:v>5472.0119370000002</c:v>
                </c:pt>
                <c:pt idx="22879">
                  <c:v>5472.2528400000001</c:v>
                </c:pt>
                <c:pt idx="22880">
                  <c:v>5472.493093</c:v>
                </c:pt>
                <c:pt idx="22881">
                  <c:v>5472.7229770000004</c:v>
                </c:pt>
                <c:pt idx="22882">
                  <c:v>5472.9635600000001</c:v>
                </c:pt>
                <c:pt idx="22883">
                  <c:v>5473.2049230000002</c:v>
                </c:pt>
                <c:pt idx="22884">
                  <c:v>5473.4451840000002</c:v>
                </c:pt>
                <c:pt idx="22885">
                  <c:v>5473.6869999999999</c:v>
                </c:pt>
                <c:pt idx="22886">
                  <c:v>5473.9271209999997</c:v>
                </c:pt>
                <c:pt idx="22887">
                  <c:v>5474.1665569999996</c:v>
                </c:pt>
                <c:pt idx="22888">
                  <c:v>5474.4076699999996</c:v>
                </c:pt>
                <c:pt idx="22889">
                  <c:v>5474.6363190000002</c:v>
                </c:pt>
                <c:pt idx="22890">
                  <c:v>5474.8777140000002</c:v>
                </c:pt>
                <c:pt idx="22891">
                  <c:v>5475.1181340000003</c:v>
                </c:pt>
                <c:pt idx="22892">
                  <c:v>5475.3584019999998</c:v>
                </c:pt>
                <c:pt idx="22893">
                  <c:v>5475.5996269999996</c:v>
                </c:pt>
                <c:pt idx="22894">
                  <c:v>5475.840811</c:v>
                </c:pt>
                <c:pt idx="22895">
                  <c:v>5476.0817950000001</c:v>
                </c:pt>
                <c:pt idx="22896">
                  <c:v>5476.3228170000002</c:v>
                </c:pt>
                <c:pt idx="22897">
                  <c:v>5476.5526639999998</c:v>
                </c:pt>
                <c:pt idx="22898">
                  <c:v>5476.7913410000001</c:v>
                </c:pt>
                <c:pt idx="22899">
                  <c:v>5477.0328079999999</c:v>
                </c:pt>
                <c:pt idx="22900">
                  <c:v>5477.273964</c:v>
                </c:pt>
                <c:pt idx="22901">
                  <c:v>5477.5130099999997</c:v>
                </c:pt>
                <c:pt idx="22902">
                  <c:v>5477.7531559999998</c:v>
                </c:pt>
                <c:pt idx="22903">
                  <c:v>5477.9959319999998</c:v>
                </c:pt>
                <c:pt idx="22904">
                  <c:v>5478.2343030000002</c:v>
                </c:pt>
                <c:pt idx="22905">
                  <c:v>5478.4742100000003</c:v>
                </c:pt>
                <c:pt idx="22906">
                  <c:v>5478.7136620000001</c:v>
                </c:pt>
                <c:pt idx="22907">
                  <c:v>5478.9529789999997</c:v>
                </c:pt>
                <c:pt idx="22908">
                  <c:v>5479.1902600000003</c:v>
                </c:pt>
                <c:pt idx="22909">
                  <c:v>5479.4301720000003</c:v>
                </c:pt>
                <c:pt idx="22910">
                  <c:v>5479.6591410000001</c:v>
                </c:pt>
                <c:pt idx="22911">
                  <c:v>5479.8994240000002</c:v>
                </c:pt>
                <c:pt idx="22912">
                  <c:v>5480.1425470000004</c:v>
                </c:pt>
                <c:pt idx="22913">
                  <c:v>5480.38364</c:v>
                </c:pt>
                <c:pt idx="22914">
                  <c:v>5480.6247100000001</c:v>
                </c:pt>
                <c:pt idx="22915">
                  <c:v>5480.8638920000003</c:v>
                </c:pt>
                <c:pt idx="22916">
                  <c:v>5481.1035330000004</c:v>
                </c:pt>
                <c:pt idx="22917">
                  <c:v>5481.3447649999998</c:v>
                </c:pt>
                <c:pt idx="22918">
                  <c:v>5481.5830589999996</c:v>
                </c:pt>
                <c:pt idx="22919">
                  <c:v>5481.8230000000003</c:v>
                </c:pt>
                <c:pt idx="22920">
                  <c:v>5482.0630549999996</c:v>
                </c:pt>
                <c:pt idx="22921">
                  <c:v>5482.3019050000003</c:v>
                </c:pt>
                <c:pt idx="22922">
                  <c:v>5482.5429109999995</c:v>
                </c:pt>
                <c:pt idx="22923">
                  <c:v>5482.7819849999996</c:v>
                </c:pt>
                <c:pt idx="22924">
                  <c:v>5483.0193730000001</c:v>
                </c:pt>
                <c:pt idx="22925">
                  <c:v>5483.2573659999998</c:v>
                </c:pt>
                <c:pt idx="22926">
                  <c:v>5483.4965920000004</c:v>
                </c:pt>
                <c:pt idx="22927">
                  <c:v>5483.7375419999998</c:v>
                </c:pt>
                <c:pt idx="22928">
                  <c:v>5483.9768720000002</c:v>
                </c:pt>
                <c:pt idx="22929">
                  <c:v>5484.2152690000003</c:v>
                </c:pt>
                <c:pt idx="22930">
                  <c:v>5484.454667</c:v>
                </c:pt>
                <c:pt idx="22931">
                  <c:v>5484.6938609999997</c:v>
                </c:pt>
                <c:pt idx="22932">
                  <c:v>5484.932213</c:v>
                </c:pt>
                <c:pt idx="22933">
                  <c:v>5485.1722140000002</c:v>
                </c:pt>
                <c:pt idx="22934">
                  <c:v>5485.4104010000001</c:v>
                </c:pt>
                <c:pt idx="22935">
                  <c:v>5485.6504109999996</c:v>
                </c:pt>
                <c:pt idx="22936">
                  <c:v>5485.8897260000003</c:v>
                </c:pt>
                <c:pt idx="22937">
                  <c:v>5486.1282220000003</c:v>
                </c:pt>
                <c:pt idx="22938">
                  <c:v>5486.3684009999997</c:v>
                </c:pt>
                <c:pt idx="22939">
                  <c:v>5486.5999460000003</c:v>
                </c:pt>
                <c:pt idx="22940">
                  <c:v>5486.8393429999996</c:v>
                </c:pt>
                <c:pt idx="22941">
                  <c:v>5487.0807240000004</c:v>
                </c:pt>
                <c:pt idx="22942">
                  <c:v>5487.3191850000003</c:v>
                </c:pt>
                <c:pt idx="22943">
                  <c:v>5487.559902</c:v>
                </c:pt>
                <c:pt idx="22944">
                  <c:v>5487.7989859999998</c:v>
                </c:pt>
                <c:pt idx="22945">
                  <c:v>5488.0388370000001</c:v>
                </c:pt>
                <c:pt idx="22946">
                  <c:v>5488.2796660000004</c:v>
                </c:pt>
                <c:pt idx="22947">
                  <c:v>5488.5205589999996</c:v>
                </c:pt>
                <c:pt idx="22948">
                  <c:v>5488.7603099999997</c:v>
                </c:pt>
                <c:pt idx="22949">
                  <c:v>5488.9918049999997</c:v>
                </c:pt>
                <c:pt idx="22950">
                  <c:v>5489.2303879999999</c:v>
                </c:pt>
                <c:pt idx="22951">
                  <c:v>5489.4698010000002</c:v>
                </c:pt>
                <c:pt idx="22952">
                  <c:v>5489.7082950000004</c:v>
                </c:pt>
                <c:pt idx="22953">
                  <c:v>5489.9477900000002</c:v>
                </c:pt>
                <c:pt idx="22954">
                  <c:v>5490.1862570000003</c:v>
                </c:pt>
                <c:pt idx="22955">
                  <c:v>5490.4368320000003</c:v>
                </c:pt>
                <c:pt idx="22956">
                  <c:v>5490.6751059999997</c:v>
                </c:pt>
                <c:pt idx="22957">
                  <c:v>5490.9048949999997</c:v>
                </c:pt>
                <c:pt idx="22958">
                  <c:v>5491.1453609999999</c:v>
                </c:pt>
                <c:pt idx="22959">
                  <c:v>5491.3854510000001</c:v>
                </c:pt>
                <c:pt idx="22960">
                  <c:v>5491.6266610000002</c:v>
                </c:pt>
                <c:pt idx="22961">
                  <c:v>5491.8658679999999</c:v>
                </c:pt>
                <c:pt idx="22962">
                  <c:v>5492.1060969999999</c:v>
                </c:pt>
                <c:pt idx="22963">
                  <c:v>5492.3461209999996</c:v>
                </c:pt>
                <c:pt idx="22964">
                  <c:v>5492.5862289999995</c:v>
                </c:pt>
                <c:pt idx="22965">
                  <c:v>5492.8269220000002</c:v>
                </c:pt>
                <c:pt idx="22966">
                  <c:v>5493.0670570000002</c:v>
                </c:pt>
                <c:pt idx="22967">
                  <c:v>5493.2966450000004</c:v>
                </c:pt>
                <c:pt idx="22968">
                  <c:v>5493.535065</c:v>
                </c:pt>
                <c:pt idx="22969">
                  <c:v>5493.7734039999996</c:v>
                </c:pt>
                <c:pt idx="22970">
                  <c:v>5494.0149449999999</c:v>
                </c:pt>
                <c:pt idx="22971">
                  <c:v>5494.2530219999999</c:v>
                </c:pt>
                <c:pt idx="22972">
                  <c:v>5494.4938469999997</c:v>
                </c:pt>
                <c:pt idx="22973">
                  <c:v>5494.7333909999998</c:v>
                </c:pt>
                <c:pt idx="22974">
                  <c:v>5494.9731259999999</c:v>
                </c:pt>
                <c:pt idx="22975">
                  <c:v>5495.2137279999997</c:v>
                </c:pt>
                <c:pt idx="22976">
                  <c:v>5495.4533270000002</c:v>
                </c:pt>
                <c:pt idx="22977">
                  <c:v>5495.6955600000001</c:v>
                </c:pt>
                <c:pt idx="22978">
                  <c:v>5495.9359940000004</c:v>
                </c:pt>
                <c:pt idx="22979">
                  <c:v>5496.1659319999999</c:v>
                </c:pt>
                <c:pt idx="22980">
                  <c:v>5496.4106590000001</c:v>
                </c:pt>
                <c:pt idx="22981">
                  <c:v>5496.6509370000003</c:v>
                </c:pt>
                <c:pt idx="22982">
                  <c:v>5496.8903840000003</c:v>
                </c:pt>
                <c:pt idx="22983">
                  <c:v>5497.130862</c:v>
                </c:pt>
                <c:pt idx="22984">
                  <c:v>5497.370449</c:v>
                </c:pt>
                <c:pt idx="22985">
                  <c:v>5497.6107419999998</c:v>
                </c:pt>
                <c:pt idx="22986">
                  <c:v>5497.8483450000003</c:v>
                </c:pt>
                <c:pt idx="22987">
                  <c:v>5498.0860119999998</c:v>
                </c:pt>
                <c:pt idx="22988">
                  <c:v>5498.324756</c:v>
                </c:pt>
                <c:pt idx="22989">
                  <c:v>5498.5635650000004</c:v>
                </c:pt>
                <c:pt idx="22990">
                  <c:v>5498.8031899999996</c:v>
                </c:pt>
                <c:pt idx="22991">
                  <c:v>5499.0437780000002</c:v>
                </c:pt>
                <c:pt idx="22992">
                  <c:v>5499.2831230000002</c:v>
                </c:pt>
                <c:pt idx="22993">
                  <c:v>5499.5224200000002</c:v>
                </c:pt>
                <c:pt idx="22994">
                  <c:v>5499.7627839999996</c:v>
                </c:pt>
                <c:pt idx="22995">
                  <c:v>5500.0022580000004</c:v>
                </c:pt>
                <c:pt idx="22996">
                  <c:v>5500.2412610000001</c:v>
                </c:pt>
                <c:pt idx="22997">
                  <c:v>5500.4799469999998</c:v>
                </c:pt>
                <c:pt idx="22998">
                  <c:v>5500.7175980000002</c:v>
                </c:pt>
                <c:pt idx="22999">
                  <c:v>5500.9572920000001</c:v>
                </c:pt>
                <c:pt idx="23000">
                  <c:v>5501.1887559999996</c:v>
                </c:pt>
                <c:pt idx="23001">
                  <c:v>5501.4159909999998</c:v>
                </c:pt>
                <c:pt idx="23002">
                  <c:v>5501.6577889999999</c:v>
                </c:pt>
                <c:pt idx="23003">
                  <c:v>5501.8969470000002</c:v>
                </c:pt>
                <c:pt idx="23004">
                  <c:v>5502.1341730000004</c:v>
                </c:pt>
                <c:pt idx="23005">
                  <c:v>5502.3721560000004</c:v>
                </c:pt>
                <c:pt idx="23006">
                  <c:v>5502.6102449999998</c:v>
                </c:pt>
                <c:pt idx="23007">
                  <c:v>5502.8500670000003</c:v>
                </c:pt>
                <c:pt idx="23008">
                  <c:v>5503.0900320000001</c:v>
                </c:pt>
                <c:pt idx="23009">
                  <c:v>5503.3308219999999</c:v>
                </c:pt>
                <c:pt idx="23010">
                  <c:v>5503.5698979999997</c:v>
                </c:pt>
                <c:pt idx="23011">
                  <c:v>5503.8105640000003</c:v>
                </c:pt>
                <c:pt idx="23012">
                  <c:v>5504.0516159999997</c:v>
                </c:pt>
                <c:pt idx="23013">
                  <c:v>5504.2910410000004</c:v>
                </c:pt>
                <c:pt idx="23014">
                  <c:v>5504.5317869999999</c:v>
                </c:pt>
                <c:pt idx="23015">
                  <c:v>5504.7603049999998</c:v>
                </c:pt>
                <c:pt idx="23016">
                  <c:v>5504.9998869999999</c:v>
                </c:pt>
                <c:pt idx="23017">
                  <c:v>5505.2505929999998</c:v>
                </c:pt>
                <c:pt idx="23018">
                  <c:v>5505.4791260000002</c:v>
                </c:pt>
                <c:pt idx="23019">
                  <c:v>5505.7191409999996</c:v>
                </c:pt>
                <c:pt idx="23020">
                  <c:v>5505.9593690000002</c:v>
                </c:pt>
                <c:pt idx="23021">
                  <c:v>5506.1993940000002</c:v>
                </c:pt>
                <c:pt idx="23022">
                  <c:v>5506.439284</c:v>
                </c:pt>
                <c:pt idx="23023">
                  <c:v>5506.6817899999996</c:v>
                </c:pt>
                <c:pt idx="23024">
                  <c:v>5506.9209440000004</c:v>
                </c:pt>
                <c:pt idx="23025">
                  <c:v>5507.1598530000001</c:v>
                </c:pt>
                <c:pt idx="23026">
                  <c:v>5507.3970529999997</c:v>
                </c:pt>
                <c:pt idx="23027">
                  <c:v>5507.6376300000002</c:v>
                </c:pt>
                <c:pt idx="23028">
                  <c:v>5507.8774139999996</c:v>
                </c:pt>
                <c:pt idx="23029">
                  <c:v>5508.1170899999997</c:v>
                </c:pt>
                <c:pt idx="23030">
                  <c:v>5508.3577320000004</c:v>
                </c:pt>
                <c:pt idx="23031">
                  <c:v>5508.586018</c:v>
                </c:pt>
                <c:pt idx="23032">
                  <c:v>5508.8261259999999</c:v>
                </c:pt>
                <c:pt idx="23033">
                  <c:v>5509.0660239999997</c:v>
                </c:pt>
                <c:pt idx="23034">
                  <c:v>5509.3041380000004</c:v>
                </c:pt>
                <c:pt idx="23035">
                  <c:v>5509.5422920000001</c:v>
                </c:pt>
                <c:pt idx="23036">
                  <c:v>5509.7804070000002</c:v>
                </c:pt>
                <c:pt idx="23037">
                  <c:v>5510.0221739999997</c:v>
                </c:pt>
                <c:pt idx="23038">
                  <c:v>5510.2645920000004</c:v>
                </c:pt>
                <c:pt idx="23039">
                  <c:v>5510.5041890000002</c:v>
                </c:pt>
                <c:pt idx="23040">
                  <c:v>5510.7448979999999</c:v>
                </c:pt>
                <c:pt idx="23041">
                  <c:v>5510.9839629999997</c:v>
                </c:pt>
                <c:pt idx="23042">
                  <c:v>5511.2238109999998</c:v>
                </c:pt>
                <c:pt idx="23043">
                  <c:v>5511.4645360000004</c:v>
                </c:pt>
                <c:pt idx="23044">
                  <c:v>5511.7044059999998</c:v>
                </c:pt>
                <c:pt idx="23045">
                  <c:v>5511.9339669999999</c:v>
                </c:pt>
                <c:pt idx="23046">
                  <c:v>5512.1731259999997</c:v>
                </c:pt>
                <c:pt idx="23047">
                  <c:v>5512.41392</c:v>
                </c:pt>
                <c:pt idx="23048">
                  <c:v>5512.6548919999996</c:v>
                </c:pt>
                <c:pt idx="23049">
                  <c:v>5512.8939600000003</c:v>
                </c:pt>
                <c:pt idx="23050">
                  <c:v>5513.1311420000002</c:v>
                </c:pt>
                <c:pt idx="23051">
                  <c:v>5513.3691580000004</c:v>
                </c:pt>
                <c:pt idx="23052">
                  <c:v>5513.6074339999996</c:v>
                </c:pt>
                <c:pt idx="23053">
                  <c:v>5513.846732</c:v>
                </c:pt>
                <c:pt idx="23054">
                  <c:v>5514.0852260000001</c:v>
                </c:pt>
                <c:pt idx="23055">
                  <c:v>5514.3232349999998</c:v>
                </c:pt>
                <c:pt idx="23056">
                  <c:v>5514.5506949999999</c:v>
                </c:pt>
                <c:pt idx="23057">
                  <c:v>5514.7896920000003</c:v>
                </c:pt>
                <c:pt idx="23058">
                  <c:v>5515.028037</c:v>
                </c:pt>
                <c:pt idx="23059">
                  <c:v>5515.2688340000004</c:v>
                </c:pt>
                <c:pt idx="23060">
                  <c:v>5515.5097679999999</c:v>
                </c:pt>
                <c:pt idx="23061">
                  <c:v>5515.7494049999996</c:v>
                </c:pt>
                <c:pt idx="23062">
                  <c:v>5515.9893089999996</c:v>
                </c:pt>
                <c:pt idx="23063">
                  <c:v>5516.229002</c:v>
                </c:pt>
                <c:pt idx="23064">
                  <c:v>5516.4697290000004</c:v>
                </c:pt>
                <c:pt idx="23065">
                  <c:v>5516.7093500000001</c:v>
                </c:pt>
                <c:pt idx="23066">
                  <c:v>5516.9492270000001</c:v>
                </c:pt>
                <c:pt idx="23067">
                  <c:v>5517.178793</c:v>
                </c:pt>
                <c:pt idx="23068">
                  <c:v>5517.4198610000003</c:v>
                </c:pt>
                <c:pt idx="23069">
                  <c:v>5517.6608770000003</c:v>
                </c:pt>
                <c:pt idx="23070">
                  <c:v>5517.9012089999997</c:v>
                </c:pt>
                <c:pt idx="23071">
                  <c:v>5518.1412030000001</c:v>
                </c:pt>
                <c:pt idx="23072">
                  <c:v>5518.3812420000004</c:v>
                </c:pt>
                <c:pt idx="23073">
                  <c:v>5518.6210940000001</c:v>
                </c:pt>
                <c:pt idx="23074">
                  <c:v>5518.8610989999997</c:v>
                </c:pt>
                <c:pt idx="23075">
                  <c:v>5519.1011230000004</c:v>
                </c:pt>
                <c:pt idx="23076">
                  <c:v>5519.3308209999996</c:v>
                </c:pt>
                <c:pt idx="23077">
                  <c:v>5519.5692639999997</c:v>
                </c:pt>
                <c:pt idx="23078">
                  <c:v>5519.8087070000001</c:v>
                </c:pt>
                <c:pt idx="23079">
                  <c:v>5520.0583340000003</c:v>
                </c:pt>
                <c:pt idx="23080">
                  <c:v>5520.2962150000003</c:v>
                </c:pt>
                <c:pt idx="23081">
                  <c:v>5520.5342369999998</c:v>
                </c:pt>
                <c:pt idx="23082">
                  <c:v>5520.7723070000002</c:v>
                </c:pt>
                <c:pt idx="23083">
                  <c:v>5521.0122090000004</c:v>
                </c:pt>
                <c:pt idx="23084">
                  <c:v>5521.2520930000001</c:v>
                </c:pt>
                <c:pt idx="23085">
                  <c:v>5521.4817039999998</c:v>
                </c:pt>
                <c:pt idx="23086">
                  <c:v>5521.7200400000002</c:v>
                </c:pt>
                <c:pt idx="23087">
                  <c:v>5521.9601240000002</c:v>
                </c:pt>
                <c:pt idx="23088">
                  <c:v>5522.2003839999998</c:v>
                </c:pt>
                <c:pt idx="23089">
                  <c:v>5522.4415310000004</c:v>
                </c:pt>
                <c:pt idx="23090">
                  <c:v>5522.6826069999997</c:v>
                </c:pt>
                <c:pt idx="23091">
                  <c:v>5522.9235570000001</c:v>
                </c:pt>
                <c:pt idx="23092">
                  <c:v>5523.1646769999998</c:v>
                </c:pt>
                <c:pt idx="23093">
                  <c:v>5523.4055470000003</c:v>
                </c:pt>
                <c:pt idx="23094">
                  <c:v>5523.6454210000002</c:v>
                </c:pt>
                <c:pt idx="23095">
                  <c:v>5523.883202</c:v>
                </c:pt>
                <c:pt idx="23096">
                  <c:v>5524.1212530000003</c:v>
                </c:pt>
                <c:pt idx="23097">
                  <c:v>5524.3618999999999</c:v>
                </c:pt>
                <c:pt idx="23098">
                  <c:v>5524.600958</c:v>
                </c:pt>
                <c:pt idx="23099">
                  <c:v>5524.8385909999997</c:v>
                </c:pt>
                <c:pt idx="23100">
                  <c:v>5525.0764509999999</c:v>
                </c:pt>
                <c:pt idx="23101">
                  <c:v>5525.3141679999999</c:v>
                </c:pt>
                <c:pt idx="23102">
                  <c:v>5525.5521369999997</c:v>
                </c:pt>
                <c:pt idx="23103">
                  <c:v>5525.7900289999998</c:v>
                </c:pt>
                <c:pt idx="23104">
                  <c:v>5526.0283040000004</c:v>
                </c:pt>
                <c:pt idx="23105">
                  <c:v>5526.2689989999999</c:v>
                </c:pt>
                <c:pt idx="23106">
                  <c:v>5526.5087800000001</c:v>
                </c:pt>
                <c:pt idx="23107">
                  <c:v>5526.7477769999996</c:v>
                </c:pt>
                <c:pt idx="23108">
                  <c:v>5526.9869390000003</c:v>
                </c:pt>
                <c:pt idx="23109">
                  <c:v>5527.2279099999996</c:v>
                </c:pt>
                <c:pt idx="23110">
                  <c:v>5527.4661029999997</c:v>
                </c:pt>
                <c:pt idx="23111">
                  <c:v>5527.7067630000001</c:v>
                </c:pt>
                <c:pt idx="23112">
                  <c:v>5527.9477150000002</c:v>
                </c:pt>
                <c:pt idx="23113">
                  <c:v>5528.1886420000001</c:v>
                </c:pt>
                <c:pt idx="23114">
                  <c:v>5528.4264240000002</c:v>
                </c:pt>
                <c:pt idx="23115">
                  <c:v>5528.6668900000004</c:v>
                </c:pt>
                <c:pt idx="23116">
                  <c:v>5528.9050029999999</c:v>
                </c:pt>
                <c:pt idx="23117">
                  <c:v>5529.143967</c:v>
                </c:pt>
                <c:pt idx="23118">
                  <c:v>5529.3818039999996</c:v>
                </c:pt>
                <c:pt idx="23119">
                  <c:v>5529.6206380000003</c:v>
                </c:pt>
                <c:pt idx="23120">
                  <c:v>5529.8615680000003</c:v>
                </c:pt>
                <c:pt idx="23121">
                  <c:v>5530.1025399999999</c:v>
                </c:pt>
                <c:pt idx="23122">
                  <c:v>5530.3423089999997</c:v>
                </c:pt>
                <c:pt idx="23123">
                  <c:v>5530.582985</c:v>
                </c:pt>
                <c:pt idx="23124">
                  <c:v>5530.8209509999997</c:v>
                </c:pt>
                <c:pt idx="23125">
                  <c:v>5531.058849</c:v>
                </c:pt>
                <c:pt idx="23126">
                  <c:v>5531.2978059999996</c:v>
                </c:pt>
                <c:pt idx="23127">
                  <c:v>5531.5367079999996</c:v>
                </c:pt>
                <c:pt idx="23128">
                  <c:v>5531.7756710000003</c:v>
                </c:pt>
                <c:pt idx="23129">
                  <c:v>5532.0146260000001</c:v>
                </c:pt>
                <c:pt idx="23130">
                  <c:v>5532.2524290000001</c:v>
                </c:pt>
                <c:pt idx="23131">
                  <c:v>5532.4922059999999</c:v>
                </c:pt>
                <c:pt idx="23132">
                  <c:v>5532.7320689999997</c:v>
                </c:pt>
                <c:pt idx="23133">
                  <c:v>5532.9728770000002</c:v>
                </c:pt>
                <c:pt idx="23134">
                  <c:v>5533.2138750000004</c:v>
                </c:pt>
                <c:pt idx="23135">
                  <c:v>5533.4546410000003</c:v>
                </c:pt>
                <c:pt idx="23136">
                  <c:v>5533.6943080000001</c:v>
                </c:pt>
                <c:pt idx="23137">
                  <c:v>5533.9341029999996</c:v>
                </c:pt>
                <c:pt idx="23138">
                  <c:v>5534.1637849999997</c:v>
                </c:pt>
                <c:pt idx="23139">
                  <c:v>5534.404724</c:v>
                </c:pt>
                <c:pt idx="23140">
                  <c:v>5534.6457739999996</c:v>
                </c:pt>
                <c:pt idx="23141">
                  <c:v>5534.8853719999997</c:v>
                </c:pt>
                <c:pt idx="23142">
                  <c:v>5535.1253349999997</c:v>
                </c:pt>
                <c:pt idx="23143">
                  <c:v>5535.3651259999997</c:v>
                </c:pt>
                <c:pt idx="23144">
                  <c:v>5535.6059409999998</c:v>
                </c:pt>
                <c:pt idx="23145">
                  <c:v>5535.8456550000001</c:v>
                </c:pt>
                <c:pt idx="23146">
                  <c:v>5536.0867749999998</c:v>
                </c:pt>
                <c:pt idx="23147">
                  <c:v>5536.3256929999998</c:v>
                </c:pt>
                <c:pt idx="23148">
                  <c:v>5536.56466</c:v>
                </c:pt>
                <c:pt idx="23149">
                  <c:v>5536.8041700000003</c:v>
                </c:pt>
                <c:pt idx="23150">
                  <c:v>5537.0421740000002</c:v>
                </c:pt>
                <c:pt idx="23151">
                  <c:v>5537.2827440000001</c:v>
                </c:pt>
                <c:pt idx="23152">
                  <c:v>5537.5236869999999</c:v>
                </c:pt>
                <c:pt idx="23153">
                  <c:v>5537.7626700000001</c:v>
                </c:pt>
                <c:pt idx="23154">
                  <c:v>5538.0036959999998</c:v>
                </c:pt>
                <c:pt idx="23155">
                  <c:v>5538.2329159999999</c:v>
                </c:pt>
                <c:pt idx="23156">
                  <c:v>5538.4824230000004</c:v>
                </c:pt>
                <c:pt idx="23157">
                  <c:v>5538.7119249999996</c:v>
                </c:pt>
                <c:pt idx="23158">
                  <c:v>5538.9520409999996</c:v>
                </c:pt>
                <c:pt idx="23159">
                  <c:v>5539.1929680000003</c:v>
                </c:pt>
                <c:pt idx="23160">
                  <c:v>5539.4328349999996</c:v>
                </c:pt>
                <c:pt idx="23161">
                  <c:v>5539.6737810000004</c:v>
                </c:pt>
                <c:pt idx="23162">
                  <c:v>5539.9140150000003</c:v>
                </c:pt>
                <c:pt idx="23163">
                  <c:v>5540.1548890000004</c:v>
                </c:pt>
                <c:pt idx="23164">
                  <c:v>5540.3938639999997</c:v>
                </c:pt>
                <c:pt idx="23165">
                  <c:v>5540.6327300000003</c:v>
                </c:pt>
                <c:pt idx="23166">
                  <c:v>5540.871862</c:v>
                </c:pt>
                <c:pt idx="23167">
                  <c:v>5541.11006</c:v>
                </c:pt>
                <c:pt idx="23168">
                  <c:v>5541.3514370000003</c:v>
                </c:pt>
                <c:pt idx="23169">
                  <c:v>5541.5832620000001</c:v>
                </c:pt>
                <c:pt idx="23170">
                  <c:v>5541.8259070000004</c:v>
                </c:pt>
                <c:pt idx="23171">
                  <c:v>5542.0667530000001</c:v>
                </c:pt>
                <c:pt idx="23172">
                  <c:v>5542.3056690000003</c:v>
                </c:pt>
                <c:pt idx="23173">
                  <c:v>5542.5434050000003</c:v>
                </c:pt>
                <c:pt idx="23174">
                  <c:v>5542.7825910000001</c:v>
                </c:pt>
                <c:pt idx="23175">
                  <c:v>5543.0218699999996</c:v>
                </c:pt>
                <c:pt idx="23176">
                  <c:v>5543.2609560000001</c:v>
                </c:pt>
                <c:pt idx="23177">
                  <c:v>5543.4980100000002</c:v>
                </c:pt>
                <c:pt idx="23178">
                  <c:v>5543.7362919999996</c:v>
                </c:pt>
                <c:pt idx="23179">
                  <c:v>5543.9868880000004</c:v>
                </c:pt>
                <c:pt idx="23180">
                  <c:v>5544.216778</c:v>
                </c:pt>
                <c:pt idx="23181">
                  <c:v>5544.4579599999997</c:v>
                </c:pt>
                <c:pt idx="23182">
                  <c:v>5544.6971039999999</c:v>
                </c:pt>
                <c:pt idx="23183">
                  <c:v>5544.9373029999997</c:v>
                </c:pt>
                <c:pt idx="23184">
                  <c:v>5545.1785470000004</c:v>
                </c:pt>
                <c:pt idx="23185">
                  <c:v>5545.4183030000004</c:v>
                </c:pt>
                <c:pt idx="23186">
                  <c:v>5545.6581669999996</c:v>
                </c:pt>
                <c:pt idx="23187">
                  <c:v>5545.8980389999997</c:v>
                </c:pt>
                <c:pt idx="23188">
                  <c:v>5546.1278849999999</c:v>
                </c:pt>
                <c:pt idx="23189">
                  <c:v>5546.3772959999997</c:v>
                </c:pt>
                <c:pt idx="23190">
                  <c:v>5546.6068560000003</c:v>
                </c:pt>
                <c:pt idx="23191">
                  <c:v>5546.8478329999998</c:v>
                </c:pt>
                <c:pt idx="23192">
                  <c:v>5547.0862719999996</c:v>
                </c:pt>
                <c:pt idx="23193">
                  <c:v>5547.3289189999996</c:v>
                </c:pt>
                <c:pt idx="23194">
                  <c:v>5547.5670929999997</c:v>
                </c:pt>
                <c:pt idx="23195">
                  <c:v>5547.8078619999997</c:v>
                </c:pt>
                <c:pt idx="23196">
                  <c:v>5548.0489610000004</c:v>
                </c:pt>
                <c:pt idx="23197">
                  <c:v>5548.2886239999998</c:v>
                </c:pt>
                <c:pt idx="23198">
                  <c:v>5548.527846</c:v>
                </c:pt>
                <c:pt idx="23199">
                  <c:v>5548.7669379999998</c:v>
                </c:pt>
                <c:pt idx="23200">
                  <c:v>5549.0052420000002</c:v>
                </c:pt>
                <c:pt idx="23201">
                  <c:v>5549.2438650000004</c:v>
                </c:pt>
                <c:pt idx="23202">
                  <c:v>5549.4820719999998</c:v>
                </c:pt>
                <c:pt idx="23203">
                  <c:v>5549.720233</c:v>
                </c:pt>
                <c:pt idx="23204">
                  <c:v>5549.9596519999996</c:v>
                </c:pt>
                <c:pt idx="23205">
                  <c:v>5550.2007350000003</c:v>
                </c:pt>
                <c:pt idx="23206">
                  <c:v>5550.439969</c:v>
                </c:pt>
                <c:pt idx="23207">
                  <c:v>5550.6816699999999</c:v>
                </c:pt>
                <c:pt idx="23208">
                  <c:v>5550.9200600000004</c:v>
                </c:pt>
                <c:pt idx="23209">
                  <c:v>5551.1581159999996</c:v>
                </c:pt>
                <c:pt idx="23210">
                  <c:v>5551.3989899999997</c:v>
                </c:pt>
                <c:pt idx="23211">
                  <c:v>5551.6387690000001</c:v>
                </c:pt>
                <c:pt idx="23212">
                  <c:v>5551.8779089999998</c:v>
                </c:pt>
                <c:pt idx="23213">
                  <c:v>5552.116951</c:v>
                </c:pt>
                <c:pt idx="23214">
                  <c:v>5552.3540400000002</c:v>
                </c:pt>
                <c:pt idx="23215">
                  <c:v>5552.5947420000002</c:v>
                </c:pt>
                <c:pt idx="23216">
                  <c:v>5552.8344219999999</c:v>
                </c:pt>
                <c:pt idx="23217">
                  <c:v>5553.0742890000001</c:v>
                </c:pt>
                <c:pt idx="23218">
                  <c:v>5553.3141580000001</c:v>
                </c:pt>
                <c:pt idx="23219">
                  <c:v>5553.5549289999999</c:v>
                </c:pt>
                <c:pt idx="23220">
                  <c:v>5553.7938539999996</c:v>
                </c:pt>
                <c:pt idx="23221">
                  <c:v>5554.0327500000003</c:v>
                </c:pt>
                <c:pt idx="23222">
                  <c:v>5554.2704210000002</c:v>
                </c:pt>
                <c:pt idx="23223">
                  <c:v>5554.5024190000004</c:v>
                </c:pt>
                <c:pt idx="23224">
                  <c:v>5554.7417070000001</c:v>
                </c:pt>
                <c:pt idx="23225">
                  <c:v>5554.9809729999997</c:v>
                </c:pt>
                <c:pt idx="23226">
                  <c:v>5555.2184269999998</c:v>
                </c:pt>
                <c:pt idx="23227">
                  <c:v>5555.4584510000004</c:v>
                </c:pt>
                <c:pt idx="23228">
                  <c:v>5555.6984439999997</c:v>
                </c:pt>
                <c:pt idx="23229">
                  <c:v>5555.9384090000003</c:v>
                </c:pt>
                <c:pt idx="23230">
                  <c:v>5556.1796109999996</c:v>
                </c:pt>
                <c:pt idx="23231">
                  <c:v>5556.4228089999997</c:v>
                </c:pt>
                <c:pt idx="23232">
                  <c:v>5556.6619529999998</c:v>
                </c:pt>
                <c:pt idx="23233">
                  <c:v>5556.8999080000003</c:v>
                </c:pt>
                <c:pt idx="23234">
                  <c:v>5557.1389339999996</c:v>
                </c:pt>
                <c:pt idx="23235">
                  <c:v>5557.3778110000003</c:v>
                </c:pt>
                <c:pt idx="23236">
                  <c:v>5557.6158969999997</c:v>
                </c:pt>
                <c:pt idx="23237">
                  <c:v>5557.854961</c:v>
                </c:pt>
                <c:pt idx="23238">
                  <c:v>5558.0922460000002</c:v>
                </c:pt>
                <c:pt idx="23239">
                  <c:v>5558.3321560000004</c:v>
                </c:pt>
                <c:pt idx="23240">
                  <c:v>5558.572091</c:v>
                </c:pt>
                <c:pt idx="23241">
                  <c:v>5558.8146159999997</c:v>
                </c:pt>
                <c:pt idx="23242">
                  <c:v>5559.053817</c:v>
                </c:pt>
                <c:pt idx="23243">
                  <c:v>5559.2927810000001</c:v>
                </c:pt>
                <c:pt idx="23244">
                  <c:v>5559.5310449999997</c:v>
                </c:pt>
                <c:pt idx="23245">
                  <c:v>5559.7691690000001</c:v>
                </c:pt>
                <c:pt idx="23246">
                  <c:v>5560.0085710000003</c:v>
                </c:pt>
                <c:pt idx="23247">
                  <c:v>5560.2475839999997</c:v>
                </c:pt>
                <c:pt idx="23248">
                  <c:v>5560.4868470000001</c:v>
                </c:pt>
                <c:pt idx="23249">
                  <c:v>5560.7259649999996</c:v>
                </c:pt>
                <c:pt idx="23250">
                  <c:v>5560.9631710000003</c:v>
                </c:pt>
                <c:pt idx="23251">
                  <c:v>5561.2055609999998</c:v>
                </c:pt>
                <c:pt idx="23252">
                  <c:v>5561.4478520000002</c:v>
                </c:pt>
                <c:pt idx="23253">
                  <c:v>5561.6885469999997</c:v>
                </c:pt>
                <c:pt idx="23254">
                  <c:v>5561.9276879999998</c:v>
                </c:pt>
                <c:pt idx="23255">
                  <c:v>5562.1654090000002</c:v>
                </c:pt>
                <c:pt idx="23256">
                  <c:v>5562.4076750000004</c:v>
                </c:pt>
                <c:pt idx="23257">
                  <c:v>5562.6452589999999</c:v>
                </c:pt>
                <c:pt idx="23258">
                  <c:v>5562.8838159999996</c:v>
                </c:pt>
                <c:pt idx="23259">
                  <c:v>5563.1232019999998</c:v>
                </c:pt>
                <c:pt idx="23260">
                  <c:v>5563.364372</c:v>
                </c:pt>
                <c:pt idx="23261">
                  <c:v>5563.6047189999999</c:v>
                </c:pt>
                <c:pt idx="23262">
                  <c:v>5563.8330619999997</c:v>
                </c:pt>
                <c:pt idx="23263">
                  <c:v>5564.0735919999997</c:v>
                </c:pt>
                <c:pt idx="23264">
                  <c:v>5564.3139549999996</c:v>
                </c:pt>
                <c:pt idx="23265">
                  <c:v>5564.5530749999998</c:v>
                </c:pt>
                <c:pt idx="23266">
                  <c:v>5564.7932170000004</c:v>
                </c:pt>
                <c:pt idx="23267">
                  <c:v>5565.0335400000004</c:v>
                </c:pt>
                <c:pt idx="23268">
                  <c:v>5565.2746850000003</c:v>
                </c:pt>
                <c:pt idx="23269">
                  <c:v>5565.5127599999996</c:v>
                </c:pt>
                <c:pt idx="23270">
                  <c:v>5565.7511160000004</c:v>
                </c:pt>
                <c:pt idx="23271">
                  <c:v>5565.9893689999999</c:v>
                </c:pt>
                <c:pt idx="23272">
                  <c:v>5566.229413</c:v>
                </c:pt>
                <c:pt idx="23273">
                  <c:v>5566.4693600000001</c:v>
                </c:pt>
                <c:pt idx="23274">
                  <c:v>5566.7093080000004</c:v>
                </c:pt>
                <c:pt idx="23275">
                  <c:v>5566.9511409999996</c:v>
                </c:pt>
                <c:pt idx="23276">
                  <c:v>5567.1893689999997</c:v>
                </c:pt>
                <c:pt idx="23277">
                  <c:v>5567.4180539999998</c:v>
                </c:pt>
                <c:pt idx="23278">
                  <c:v>5567.6583339999997</c:v>
                </c:pt>
                <c:pt idx="23279">
                  <c:v>5567.8995640000003</c:v>
                </c:pt>
                <c:pt idx="23280">
                  <c:v>5568.1409020000001</c:v>
                </c:pt>
                <c:pt idx="23281">
                  <c:v>5568.3819750000002</c:v>
                </c:pt>
                <c:pt idx="23282">
                  <c:v>5568.6238130000002</c:v>
                </c:pt>
                <c:pt idx="23283">
                  <c:v>5568.8647330000003</c:v>
                </c:pt>
                <c:pt idx="23284">
                  <c:v>5569.0946309999999</c:v>
                </c:pt>
                <c:pt idx="23285">
                  <c:v>5569.3338530000001</c:v>
                </c:pt>
                <c:pt idx="23286">
                  <c:v>5569.5845790000003</c:v>
                </c:pt>
                <c:pt idx="23287">
                  <c:v>5569.8131110000004</c:v>
                </c:pt>
                <c:pt idx="23288">
                  <c:v>5570.0533720000003</c:v>
                </c:pt>
                <c:pt idx="23289">
                  <c:v>5570.2932289999999</c:v>
                </c:pt>
                <c:pt idx="23290">
                  <c:v>5570.5333099999998</c:v>
                </c:pt>
                <c:pt idx="23291">
                  <c:v>5570.7732249999999</c:v>
                </c:pt>
                <c:pt idx="23292">
                  <c:v>5571.0133400000004</c:v>
                </c:pt>
                <c:pt idx="23293">
                  <c:v>5571.2531550000003</c:v>
                </c:pt>
                <c:pt idx="23294">
                  <c:v>5571.4932250000002</c:v>
                </c:pt>
                <c:pt idx="23295">
                  <c:v>5571.733056</c:v>
                </c:pt>
                <c:pt idx="23296">
                  <c:v>5571.962939</c:v>
                </c:pt>
                <c:pt idx="23297">
                  <c:v>5572.201548</c:v>
                </c:pt>
                <c:pt idx="23298">
                  <c:v>5572.4401699999999</c:v>
                </c:pt>
                <c:pt idx="23299">
                  <c:v>5572.6795709999997</c:v>
                </c:pt>
                <c:pt idx="23300">
                  <c:v>5572.9182419999997</c:v>
                </c:pt>
                <c:pt idx="23301">
                  <c:v>5573.1601860000001</c:v>
                </c:pt>
                <c:pt idx="23302">
                  <c:v>5573.400173</c:v>
                </c:pt>
                <c:pt idx="23303">
                  <c:v>5573.6428450000003</c:v>
                </c:pt>
                <c:pt idx="23304">
                  <c:v>5573.8810880000001</c:v>
                </c:pt>
                <c:pt idx="23305">
                  <c:v>5574.1210629999996</c:v>
                </c:pt>
                <c:pt idx="23306">
                  <c:v>5574.3619959999996</c:v>
                </c:pt>
                <c:pt idx="23307">
                  <c:v>5574.6017819999997</c:v>
                </c:pt>
                <c:pt idx="23308">
                  <c:v>5574.8409659999998</c:v>
                </c:pt>
                <c:pt idx="23309">
                  <c:v>5575.078117</c:v>
                </c:pt>
                <c:pt idx="23310">
                  <c:v>5575.3189979999997</c:v>
                </c:pt>
                <c:pt idx="23311">
                  <c:v>5575.5475379999998</c:v>
                </c:pt>
                <c:pt idx="23312">
                  <c:v>5575.7889070000001</c:v>
                </c:pt>
                <c:pt idx="23313">
                  <c:v>5576.0292749999999</c:v>
                </c:pt>
                <c:pt idx="23314">
                  <c:v>5576.2672650000004</c:v>
                </c:pt>
                <c:pt idx="23315">
                  <c:v>5576.5070919999998</c:v>
                </c:pt>
                <c:pt idx="23316">
                  <c:v>5576.7471169999999</c:v>
                </c:pt>
                <c:pt idx="23317">
                  <c:v>5576.9872660000001</c:v>
                </c:pt>
                <c:pt idx="23318">
                  <c:v>5577.2272009999997</c:v>
                </c:pt>
                <c:pt idx="23319">
                  <c:v>5577.4696489999997</c:v>
                </c:pt>
                <c:pt idx="23320">
                  <c:v>5577.6983360000004</c:v>
                </c:pt>
                <c:pt idx="23321">
                  <c:v>5577.940278</c:v>
                </c:pt>
                <c:pt idx="23322">
                  <c:v>5578.1815390000002</c:v>
                </c:pt>
                <c:pt idx="23323">
                  <c:v>5578.422595</c:v>
                </c:pt>
                <c:pt idx="23324">
                  <c:v>5578.6618630000003</c:v>
                </c:pt>
                <c:pt idx="23325">
                  <c:v>5578.9001900000003</c:v>
                </c:pt>
                <c:pt idx="23326">
                  <c:v>5579.1384269999999</c:v>
                </c:pt>
                <c:pt idx="23327">
                  <c:v>5579.3801880000001</c:v>
                </c:pt>
                <c:pt idx="23328">
                  <c:v>5579.6229489999996</c:v>
                </c:pt>
                <c:pt idx="23329">
                  <c:v>5579.8515580000003</c:v>
                </c:pt>
                <c:pt idx="23330">
                  <c:v>5580.0927270000002</c:v>
                </c:pt>
                <c:pt idx="23331">
                  <c:v>5580.3319190000002</c:v>
                </c:pt>
                <c:pt idx="23332">
                  <c:v>5580.5722009999999</c:v>
                </c:pt>
                <c:pt idx="23333">
                  <c:v>5580.8140059999996</c:v>
                </c:pt>
                <c:pt idx="23334">
                  <c:v>5581.0541510000003</c:v>
                </c:pt>
                <c:pt idx="23335">
                  <c:v>5581.2965800000002</c:v>
                </c:pt>
                <c:pt idx="23336">
                  <c:v>5581.5252259999997</c:v>
                </c:pt>
                <c:pt idx="23337">
                  <c:v>5581.7672659999998</c:v>
                </c:pt>
                <c:pt idx="23338">
                  <c:v>5582.0105979999998</c:v>
                </c:pt>
                <c:pt idx="23339">
                  <c:v>5582.2496719999999</c:v>
                </c:pt>
                <c:pt idx="23340">
                  <c:v>5582.488816</c:v>
                </c:pt>
                <c:pt idx="23341">
                  <c:v>5582.7279769999996</c:v>
                </c:pt>
                <c:pt idx="23342">
                  <c:v>5582.9671930000004</c:v>
                </c:pt>
                <c:pt idx="23343">
                  <c:v>5583.2090539999999</c:v>
                </c:pt>
                <c:pt idx="23344">
                  <c:v>5583.4407359999996</c:v>
                </c:pt>
                <c:pt idx="23345">
                  <c:v>5583.6791219999996</c:v>
                </c:pt>
                <c:pt idx="23346">
                  <c:v>5583.9188780000004</c:v>
                </c:pt>
                <c:pt idx="23347">
                  <c:v>5584.1573790000002</c:v>
                </c:pt>
                <c:pt idx="23348">
                  <c:v>5584.3991679999999</c:v>
                </c:pt>
                <c:pt idx="23349">
                  <c:v>5584.6418809999996</c:v>
                </c:pt>
                <c:pt idx="23350">
                  <c:v>5584.8801080000003</c:v>
                </c:pt>
                <c:pt idx="23351">
                  <c:v>5585.1209920000001</c:v>
                </c:pt>
                <c:pt idx="23352">
                  <c:v>5585.3609239999996</c:v>
                </c:pt>
                <c:pt idx="23353">
                  <c:v>5585.6018370000002</c:v>
                </c:pt>
                <c:pt idx="23354">
                  <c:v>5585.8428999999996</c:v>
                </c:pt>
                <c:pt idx="23355">
                  <c:v>5586.0727729999999</c:v>
                </c:pt>
                <c:pt idx="23356">
                  <c:v>5586.3139860000001</c:v>
                </c:pt>
                <c:pt idx="23357">
                  <c:v>5586.5530820000004</c:v>
                </c:pt>
                <c:pt idx="23358">
                  <c:v>5586.7933290000001</c:v>
                </c:pt>
                <c:pt idx="23359">
                  <c:v>5587.0328650000001</c:v>
                </c:pt>
                <c:pt idx="23360">
                  <c:v>5587.2712439999996</c:v>
                </c:pt>
                <c:pt idx="23361">
                  <c:v>5587.5105970000004</c:v>
                </c:pt>
                <c:pt idx="23362">
                  <c:v>5587.7499930000004</c:v>
                </c:pt>
                <c:pt idx="23363">
                  <c:v>5587.9873710000002</c:v>
                </c:pt>
                <c:pt idx="23364">
                  <c:v>5588.2269489999999</c:v>
                </c:pt>
                <c:pt idx="23365">
                  <c:v>5588.466958</c:v>
                </c:pt>
                <c:pt idx="23366">
                  <c:v>5588.70424</c:v>
                </c:pt>
                <c:pt idx="23367">
                  <c:v>5588.9436109999997</c:v>
                </c:pt>
                <c:pt idx="23368">
                  <c:v>5589.1820550000002</c:v>
                </c:pt>
                <c:pt idx="23369">
                  <c:v>5589.4220999999998</c:v>
                </c:pt>
                <c:pt idx="23370">
                  <c:v>5589.6615320000001</c:v>
                </c:pt>
                <c:pt idx="23371">
                  <c:v>5589.9000130000004</c:v>
                </c:pt>
                <c:pt idx="23372">
                  <c:v>5590.1384029999999</c:v>
                </c:pt>
                <c:pt idx="23373">
                  <c:v>5590.3801439999997</c:v>
                </c:pt>
                <c:pt idx="23374">
                  <c:v>5590.6200339999996</c:v>
                </c:pt>
                <c:pt idx="23375">
                  <c:v>5590.8608279999999</c:v>
                </c:pt>
                <c:pt idx="23376">
                  <c:v>5591.0982839999997</c:v>
                </c:pt>
                <c:pt idx="23377">
                  <c:v>5591.3400110000002</c:v>
                </c:pt>
                <c:pt idx="23378">
                  <c:v>5591.5707069999999</c:v>
                </c:pt>
                <c:pt idx="23379">
                  <c:v>5591.8083299999998</c:v>
                </c:pt>
                <c:pt idx="23380">
                  <c:v>5592.0481810000001</c:v>
                </c:pt>
                <c:pt idx="23381">
                  <c:v>5592.2890310000003</c:v>
                </c:pt>
                <c:pt idx="23382">
                  <c:v>5592.5283419999996</c:v>
                </c:pt>
                <c:pt idx="23383">
                  <c:v>5592.7706660000003</c:v>
                </c:pt>
                <c:pt idx="23384">
                  <c:v>5593.0103330000002</c:v>
                </c:pt>
                <c:pt idx="23385">
                  <c:v>5593.2512269999997</c:v>
                </c:pt>
                <c:pt idx="23386">
                  <c:v>5593.4916380000004</c:v>
                </c:pt>
                <c:pt idx="23387">
                  <c:v>5593.7299819999998</c:v>
                </c:pt>
                <c:pt idx="23388">
                  <c:v>5593.9678379999996</c:v>
                </c:pt>
                <c:pt idx="23389">
                  <c:v>5594.2066400000003</c:v>
                </c:pt>
                <c:pt idx="23390">
                  <c:v>5594.4443739999997</c:v>
                </c:pt>
                <c:pt idx="23391">
                  <c:v>5594.6848470000004</c:v>
                </c:pt>
                <c:pt idx="23392">
                  <c:v>5594.9237679999997</c:v>
                </c:pt>
                <c:pt idx="23393">
                  <c:v>5595.162671</c:v>
                </c:pt>
                <c:pt idx="23394">
                  <c:v>5595.4016110000002</c:v>
                </c:pt>
                <c:pt idx="23395">
                  <c:v>5595.6394099999998</c:v>
                </c:pt>
                <c:pt idx="23396">
                  <c:v>5595.8791380000002</c:v>
                </c:pt>
                <c:pt idx="23397">
                  <c:v>5596.1197190000003</c:v>
                </c:pt>
                <c:pt idx="23398">
                  <c:v>5596.3585480000002</c:v>
                </c:pt>
                <c:pt idx="23399">
                  <c:v>5596.5989799999998</c:v>
                </c:pt>
                <c:pt idx="23400">
                  <c:v>5596.8372660000005</c:v>
                </c:pt>
                <c:pt idx="23401">
                  <c:v>5597.0783140000003</c:v>
                </c:pt>
                <c:pt idx="23402">
                  <c:v>5597.3205980000002</c:v>
                </c:pt>
                <c:pt idx="23403">
                  <c:v>5597.5583939999997</c:v>
                </c:pt>
                <c:pt idx="23404">
                  <c:v>5597.7975569999999</c:v>
                </c:pt>
                <c:pt idx="23405">
                  <c:v>5598.036642</c:v>
                </c:pt>
                <c:pt idx="23406">
                  <c:v>5598.2744000000002</c:v>
                </c:pt>
                <c:pt idx="23407">
                  <c:v>5598.5140060000003</c:v>
                </c:pt>
                <c:pt idx="23408">
                  <c:v>5598.7547720000002</c:v>
                </c:pt>
                <c:pt idx="23409">
                  <c:v>5598.9938760000005</c:v>
                </c:pt>
                <c:pt idx="23410">
                  <c:v>5599.2322459999996</c:v>
                </c:pt>
                <c:pt idx="23411">
                  <c:v>5599.4720930000003</c:v>
                </c:pt>
                <c:pt idx="23412">
                  <c:v>5599.7129660000001</c:v>
                </c:pt>
                <c:pt idx="23413">
                  <c:v>5599.9417139999996</c:v>
                </c:pt>
                <c:pt idx="23414">
                  <c:v>5600.1912929999999</c:v>
                </c:pt>
                <c:pt idx="23415">
                  <c:v>5600.4299360000005</c:v>
                </c:pt>
                <c:pt idx="23416">
                  <c:v>5600.6708099999996</c:v>
                </c:pt>
                <c:pt idx="23417">
                  <c:v>5600.9090640000004</c:v>
                </c:pt>
                <c:pt idx="23418">
                  <c:v>5601.1471769999998</c:v>
                </c:pt>
                <c:pt idx="23419">
                  <c:v>5601.3786129999999</c:v>
                </c:pt>
                <c:pt idx="23420">
                  <c:v>5601.6170380000003</c:v>
                </c:pt>
                <c:pt idx="23421">
                  <c:v>5601.8597470000004</c:v>
                </c:pt>
                <c:pt idx="23422">
                  <c:v>5602.0989209999998</c:v>
                </c:pt>
                <c:pt idx="23423">
                  <c:v>5602.3397699999996</c:v>
                </c:pt>
                <c:pt idx="23424">
                  <c:v>5602.5789759999998</c:v>
                </c:pt>
                <c:pt idx="23425">
                  <c:v>5602.8188049999999</c:v>
                </c:pt>
                <c:pt idx="23426">
                  <c:v>5603.0598980000004</c:v>
                </c:pt>
                <c:pt idx="23427">
                  <c:v>5603.299548</c:v>
                </c:pt>
                <c:pt idx="23428">
                  <c:v>5603.5391710000004</c:v>
                </c:pt>
                <c:pt idx="23429">
                  <c:v>5603.7797520000004</c:v>
                </c:pt>
                <c:pt idx="23430">
                  <c:v>5604.0205450000003</c:v>
                </c:pt>
                <c:pt idx="23431">
                  <c:v>5604.2609789999997</c:v>
                </c:pt>
                <c:pt idx="23432">
                  <c:v>5604.4989219999998</c:v>
                </c:pt>
                <c:pt idx="23433">
                  <c:v>5604.7378820000004</c:v>
                </c:pt>
                <c:pt idx="23434">
                  <c:v>5604.9768770000001</c:v>
                </c:pt>
                <c:pt idx="23435">
                  <c:v>5605.2159089999996</c:v>
                </c:pt>
                <c:pt idx="23436">
                  <c:v>5605.45496</c:v>
                </c:pt>
                <c:pt idx="23437">
                  <c:v>5605.6946180000004</c:v>
                </c:pt>
                <c:pt idx="23438">
                  <c:v>5605.9339179999997</c:v>
                </c:pt>
                <c:pt idx="23439">
                  <c:v>5606.1748299999999</c:v>
                </c:pt>
                <c:pt idx="23440">
                  <c:v>5606.4156350000003</c:v>
                </c:pt>
                <c:pt idx="23441">
                  <c:v>5606.6550790000001</c:v>
                </c:pt>
                <c:pt idx="23442">
                  <c:v>5606.8956719999996</c:v>
                </c:pt>
                <c:pt idx="23443">
                  <c:v>5607.1241890000001</c:v>
                </c:pt>
                <c:pt idx="23444">
                  <c:v>5607.3746940000001</c:v>
                </c:pt>
                <c:pt idx="23445">
                  <c:v>5607.6031540000004</c:v>
                </c:pt>
                <c:pt idx="23446">
                  <c:v>5607.841437</c:v>
                </c:pt>
                <c:pt idx="23447">
                  <c:v>5608.0826909999996</c:v>
                </c:pt>
                <c:pt idx="23448">
                  <c:v>5608.3219419999996</c:v>
                </c:pt>
                <c:pt idx="23449">
                  <c:v>5608.5599329999995</c:v>
                </c:pt>
                <c:pt idx="23450">
                  <c:v>5608.810536</c:v>
                </c:pt>
                <c:pt idx="23451">
                  <c:v>5609.049626</c:v>
                </c:pt>
                <c:pt idx="23452">
                  <c:v>5609.2885729999998</c:v>
                </c:pt>
                <c:pt idx="23453">
                  <c:v>5609.5264420000003</c:v>
                </c:pt>
                <c:pt idx="23454">
                  <c:v>5609.7662739999996</c:v>
                </c:pt>
                <c:pt idx="23455">
                  <c:v>5610.0060450000001</c:v>
                </c:pt>
                <c:pt idx="23456">
                  <c:v>5610.234187</c:v>
                </c:pt>
                <c:pt idx="23457">
                  <c:v>5610.4741160000003</c:v>
                </c:pt>
                <c:pt idx="23458">
                  <c:v>5610.7168519999996</c:v>
                </c:pt>
                <c:pt idx="23459">
                  <c:v>5610.9550369999997</c:v>
                </c:pt>
                <c:pt idx="23460">
                  <c:v>5611.1933580000004</c:v>
                </c:pt>
                <c:pt idx="23461">
                  <c:v>5611.4314029999996</c:v>
                </c:pt>
                <c:pt idx="23462">
                  <c:v>5611.6713870000003</c:v>
                </c:pt>
                <c:pt idx="23463">
                  <c:v>5611.9105589999999</c:v>
                </c:pt>
                <c:pt idx="23464">
                  <c:v>5612.1498190000002</c:v>
                </c:pt>
                <c:pt idx="23465">
                  <c:v>5612.3886819999998</c:v>
                </c:pt>
                <c:pt idx="23466">
                  <c:v>5612.6277989999999</c:v>
                </c:pt>
                <c:pt idx="23467">
                  <c:v>5612.8667299999997</c:v>
                </c:pt>
                <c:pt idx="23468">
                  <c:v>5613.1070120000004</c:v>
                </c:pt>
                <c:pt idx="23469">
                  <c:v>5613.3450300000004</c:v>
                </c:pt>
                <c:pt idx="23470">
                  <c:v>5613.583157</c:v>
                </c:pt>
                <c:pt idx="23471">
                  <c:v>5613.8323659999996</c:v>
                </c:pt>
                <c:pt idx="23472">
                  <c:v>5614.0618960000002</c:v>
                </c:pt>
                <c:pt idx="23473">
                  <c:v>5614.3009240000001</c:v>
                </c:pt>
                <c:pt idx="23474">
                  <c:v>5614.5504339999998</c:v>
                </c:pt>
                <c:pt idx="23475">
                  <c:v>5614.7799750000004</c:v>
                </c:pt>
                <c:pt idx="23476">
                  <c:v>5615.0192059999999</c:v>
                </c:pt>
                <c:pt idx="23477">
                  <c:v>5615.259086</c:v>
                </c:pt>
                <c:pt idx="23478">
                  <c:v>5615.4990100000005</c:v>
                </c:pt>
                <c:pt idx="23479">
                  <c:v>5615.739818</c:v>
                </c:pt>
                <c:pt idx="23480">
                  <c:v>5615.9781620000003</c:v>
                </c:pt>
                <c:pt idx="23481">
                  <c:v>5616.2209750000002</c:v>
                </c:pt>
                <c:pt idx="23482">
                  <c:v>5616.4765809999999</c:v>
                </c:pt>
                <c:pt idx="23483">
                  <c:v>5616.7162310000003</c:v>
                </c:pt>
                <c:pt idx="23484">
                  <c:v>5616.9561590000003</c:v>
                </c:pt>
                <c:pt idx="23485">
                  <c:v>5617.1864290000003</c:v>
                </c:pt>
                <c:pt idx="23486">
                  <c:v>5617.4282219999996</c:v>
                </c:pt>
                <c:pt idx="23487">
                  <c:v>5617.6707230000002</c:v>
                </c:pt>
                <c:pt idx="23488">
                  <c:v>5617.9098409999997</c:v>
                </c:pt>
                <c:pt idx="23489">
                  <c:v>5618.1489250000004</c:v>
                </c:pt>
                <c:pt idx="23490">
                  <c:v>5618.3870539999998</c:v>
                </c:pt>
                <c:pt idx="23491">
                  <c:v>5618.6250760000003</c:v>
                </c:pt>
                <c:pt idx="23492">
                  <c:v>5618.8658939999996</c:v>
                </c:pt>
                <c:pt idx="23493">
                  <c:v>5619.1042289999996</c:v>
                </c:pt>
                <c:pt idx="23494">
                  <c:v>5619.34422</c:v>
                </c:pt>
                <c:pt idx="23495">
                  <c:v>5619.5867639999997</c:v>
                </c:pt>
                <c:pt idx="23496">
                  <c:v>5619.815423</c:v>
                </c:pt>
                <c:pt idx="23497">
                  <c:v>5620.0566959999996</c:v>
                </c:pt>
                <c:pt idx="23498">
                  <c:v>5620.297802</c:v>
                </c:pt>
                <c:pt idx="23499">
                  <c:v>5620.5387650000002</c:v>
                </c:pt>
                <c:pt idx="23500">
                  <c:v>5620.7796010000002</c:v>
                </c:pt>
                <c:pt idx="23501">
                  <c:v>5621.0193879999997</c:v>
                </c:pt>
                <c:pt idx="23502">
                  <c:v>5621.2599989999999</c:v>
                </c:pt>
                <c:pt idx="23503">
                  <c:v>5621.5002480000003</c:v>
                </c:pt>
                <c:pt idx="23504">
                  <c:v>5621.7304009999998</c:v>
                </c:pt>
                <c:pt idx="23505">
                  <c:v>5621.9703099999997</c:v>
                </c:pt>
                <c:pt idx="23506">
                  <c:v>5622.2102709999999</c:v>
                </c:pt>
                <c:pt idx="23507">
                  <c:v>5622.4527099999996</c:v>
                </c:pt>
                <c:pt idx="23508">
                  <c:v>5622.6917370000001</c:v>
                </c:pt>
                <c:pt idx="23509">
                  <c:v>5622.930773</c:v>
                </c:pt>
                <c:pt idx="23510">
                  <c:v>5623.1699689999996</c:v>
                </c:pt>
                <c:pt idx="23511">
                  <c:v>5623.4098180000001</c:v>
                </c:pt>
                <c:pt idx="23512">
                  <c:v>5623.6507959999999</c:v>
                </c:pt>
                <c:pt idx="23513">
                  <c:v>5623.891646</c:v>
                </c:pt>
                <c:pt idx="23514">
                  <c:v>5624.1327069999998</c:v>
                </c:pt>
                <c:pt idx="23515">
                  <c:v>5624.3717900000001</c:v>
                </c:pt>
                <c:pt idx="23516">
                  <c:v>5624.6107480000001</c:v>
                </c:pt>
                <c:pt idx="23517">
                  <c:v>5624.8495620000003</c:v>
                </c:pt>
                <c:pt idx="23518">
                  <c:v>5625.0893589999996</c:v>
                </c:pt>
                <c:pt idx="23519">
                  <c:v>5625.3299260000003</c:v>
                </c:pt>
                <c:pt idx="23520">
                  <c:v>5625.5680840000005</c:v>
                </c:pt>
                <c:pt idx="23521">
                  <c:v>5625.8089479999999</c:v>
                </c:pt>
                <c:pt idx="23522">
                  <c:v>5626.0487780000003</c:v>
                </c:pt>
                <c:pt idx="23523">
                  <c:v>5626.2882659999996</c:v>
                </c:pt>
                <c:pt idx="23524">
                  <c:v>5626.5262409999996</c:v>
                </c:pt>
                <c:pt idx="23525">
                  <c:v>5626.764048</c:v>
                </c:pt>
                <c:pt idx="23526">
                  <c:v>5627.0048180000003</c:v>
                </c:pt>
                <c:pt idx="23527">
                  <c:v>5627.2423680000002</c:v>
                </c:pt>
                <c:pt idx="23528">
                  <c:v>5627.4803869999996</c:v>
                </c:pt>
                <c:pt idx="23529">
                  <c:v>5627.7183180000002</c:v>
                </c:pt>
                <c:pt idx="23530">
                  <c:v>5627.9575569999997</c:v>
                </c:pt>
                <c:pt idx="23531">
                  <c:v>5628.1967050000003</c:v>
                </c:pt>
                <c:pt idx="23532">
                  <c:v>5628.4359780000004</c:v>
                </c:pt>
                <c:pt idx="23533">
                  <c:v>5628.6756599999999</c:v>
                </c:pt>
                <c:pt idx="23534">
                  <c:v>5628.9148029999997</c:v>
                </c:pt>
                <c:pt idx="23535">
                  <c:v>5629.1530030000004</c:v>
                </c:pt>
                <c:pt idx="23536">
                  <c:v>5629.3910159999996</c:v>
                </c:pt>
                <c:pt idx="23537">
                  <c:v>5629.6317920000001</c:v>
                </c:pt>
                <c:pt idx="23538">
                  <c:v>5629.870793</c:v>
                </c:pt>
                <c:pt idx="23539">
                  <c:v>5630.1098709999997</c:v>
                </c:pt>
                <c:pt idx="23540">
                  <c:v>5630.3481039999997</c:v>
                </c:pt>
                <c:pt idx="23541">
                  <c:v>5630.5888329999998</c:v>
                </c:pt>
                <c:pt idx="23542">
                  <c:v>5630.8297549999997</c:v>
                </c:pt>
                <c:pt idx="23543">
                  <c:v>5631.0706520000003</c:v>
                </c:pt>
                <c:pt idx="23544">
                  <c:v>5631.3104020000001</c:v>
                </c:pt>
                <c:pt idx="23545">
                  <c:v>5631.5500620000003</c:v>
                </c:pt>
                <c:pt idx="23546">
                  <c:v>5631.7906409999996</c:v>
                </c:pt>
                <c:pt idx="23547">
                  <c:v>5632.0295919999999</c:v>
                </c:pt>
                <c:pt idx="23548">
                  <c:v>5632.2691409999998</c:v>
                </c:pt>
                <c:pt idx="23549">
                  <c:v>5632.5097370000003</c:v>
                </c:pt>
                <c:pt idx="23550">
                  <c:v>5632.7382829999997</c:v>
                </c:pt>
                <c:pt idx="23551">
                  <c:v>5632.9795670000003</c:v>
                </c:pt>
                <c:pt idx="23552">
                  <c:v>5633.218989</c:v>
                </c:pt>
                <c:pt idx="23553">
                  <c:v>5633.4561389999999</c:v>
                </c:pt>
                <c:pt idx="23554">
                  <c:v>5633.6944480000002</c:v>
                </c:pt>
                <c:pt idx="23555">
                  <c:v>5633.9448970000003</c:v>
                </c:pt>
                <c:pt idx="23556">
                  <c:v>5634.1746970000004</c:v>
                </c:pt>
                <c:pt idx="23557">
                  <c:v>5634.4138439999997</c:v>
                </c:pt>
                <c:pt idx="23558">
                  <c:v>5634.6548659999999</c:v>
                </c:pt>
                <c:pt idx="23559">
                  <c:v>5634.8957529999998</c:v>
                </c:pt>
                <c:pt idx="23560">
                  <c:v>5635.1349630000004</c:v>
                </c:pt>
                <c:pt idx="23561">
                  <c:v>5635.3749260000004</c:v>
                </c:pt>
                <c:pt idx="23562">
                  <c:v>5635.6132550000002</c:v>
                </c:pt>
                <c:pt idx="23563">
                  <c:v>5635.8559400000004</c:v>
                </c:pt>
                <c:pt idx="23564">
                  <c:v>5636.0959949999997</c:v>
                </c:pt>
                <c:pt idx="23565">
                  <c:v>5636.3357290000004</c:v>
                </c:pt>
                <c:pt idx="23566">
                  <c:v>5636.5748279999998</c:v>
                </c:pt>
                <c:pt idx="23567">
                  <c:v>5636.8155989999996</c:v>
                </c:pt>
                <c:pt idx="23568">
                  <c:v>5637.0565420000003</c:v>
                </c:pt>
                <c:pt idx="23569">
                  <c:v>5637.2960199999998</c:v>
                </c:pt>
                <c:pt idx="23570">
                  <c:v>5637.5256559999998</c:v>
                </c:pt>
                <c:pt idx="23571">
                  <c:v>5637.7665630000001</c:v>
                </c:pt>
                <c:pt idx="23572">
                  <c:v>5638.0076079999999</c:v>
                </c:pt>
                <c:pt idx="23573">
                  <c:v>5638.2473749999999</c:v>
                </c:pt>
                <c:pt idx="23574">
                  <c:v>5638.4873930000003</c:v>
                </c:pt>
                <c:pt idx="23575">
                  <c:v>5638.7271799999999</c:v>
                </c:pt>
                <c:pt idx="23576">
                  <c:v>5638.9671790000002</c:v>
                </c:pt>
                <c:pt idx="23577">
                  <c:v>5639.2070620000004</c:v>
                </c:pt>
                <c:pt idx="23578">
                  <c:v>5639.4478230000004</c:v>
                </c:pt>
                <c:pt idx="23579">
                  <c:v>5639.6873809999997</c:v>
                </c:pt>
                <c:pt idx="23580">
                  <c:v>5639.9169929999998</c:v>
                </c:pt>
                <c:pt idx="23581">
                  <c:v>5640.1560289999998</c:v>
                </c:pt>
                <c:pt idx="23582">
                  <c:v>5640.3960450000004</c:v>
                </c:pt>
                <c:pt idx="23583">
                  <c:v>5640.6369059999997</c:v>
                </c:pt>
                <c:pt idx="23584">
                  <c:v>5640.8779039999999</c:v>
                </c:pt>
                <c:pt idx="23585">
                  <c:v>5641.1187369999998</c:v>
                </c:pt>
                <c:pt idx="23586">
                  <c:v>5641.3596319999997</c:v>
                </c:pt>
                <c:pt idx="23587">
                  <c:v>5641.5985499999997</c:v>
                </c:pt>
                <c:pt idx="23588">
                  <c:v>5641.8384379999998</c:v>
                </c:pt>
                <c:pt idx="23589">
                  <c:v>5642.0782250000002</c:v>
                </c:pt>
                <c:pt idx="23590">
                  <c:v>5642.3188890000001</c:v>
                </c:pt>
                <c:pt idx="23591">
                  <c:v>5642.5576579999997</c:v>
                </c:pt>
                <c:pt idx="23592">
                  <c:v>5642.7965889999996</c:v>
                </c:pt>
                <c:pt idx="23593">
                  <c:v>5643.0361999999996</c:v>
                </c:pt>
                <c:pt idx="23594">
                  <c:v>5643.2748689999999</c:v>
                </c:pt>
                <c:pt idx="23595">
                  <c:v>5643.5137910000003</c:v>
                </c:pt>
                <c:pt idx="23596">
                  <c:v>5643.7528389999998</c:v>
                </c:pt>
                <c:pt idx="23597">
                  <c:v>5643.9919499999996</c:v>
                </c:pt>
                <c:pt idx="23598">
                  <c:v>5644.2318910000004</c:v>
                </c:pt>
                <c:pt idx="23599">
                  <c:v>5644.4709249999996</c:v>
                </c:pt>
                <c:pt idx="23600">
                  <c:v>5644.711738</c:v>
                </c:pt>
                <c:pt idx="23601">
                  <c:v>5644.950597</c:v>
                </c:pt>
                <c:pt idx="23602">
                  <c:v>5645.1898039999996</c:v>
                </c:pt>
                <c:pt idx="23603">
                  <c:v>5645.4294010000003</c:v>
                </c:pt>
                <c:pt idx="23604">
                  <c:v>5645.6674290000001</c:v>
                </c:pt>
                <c:pt idx="23605">
                  <c:v>5645.9074110000001</c:v>
                </c:pt>
                <c:pt idx="23606">
                  <c:v>5646.1485620000003</c:v>
                </c:pt>
                <c:pt idx="23607">
                  <c:v>5646.3896189999996</c:v>
                </c:pt>
                <c:pt idx="23608">
                  <c:v>5646.6287700000003</c:v>
                </c:pt>
                <c:pt idx="23609">
                  <c:v>5646.8678989999999</c:v>
                </c:pt>
                <c:pt idx="23610">
                  <c:v>5647.1061550000004</c:v>
                </c:pt>
                <c:pt idx="23611">
                  <c:v>5647.3440950000004</c:v>
                </c:pt>
                <c:pt idx="23612">
                  <c:v>5647.5848349999997</c:v>
                </c:pt>
                <c:pt idx="23613">
                  <c:v>5647.8238430000001</c:v>
                </c:pt>
                <c:pt idx="23614">
                  <c:v>5648.0620699999999</c:v>
                </c:pt>
                <c:pt idx="23615">
                  <c:v>5648.3000169999996</c:v>
                </c:pt>
                <c:pt idx="23616">
                  <c:v>5648.5381200000002</c:v>
                </c:pt>
                <c:pt idx="23617">
                  <c:v>5648.7807919999996</c:v>
                </c:pt>
                <c:pt idx="23618">
                  <c:v>5649.0219960000004</c:v>
                </c:pt>
                <c:pt idx="23619">
                  <c:v>5649.2615660000001</c:v>
                </c:pt>
                <c:pt idx="23620">
                  <c:v>5649.4901879999998</c:v>
                </c:pt>
                <c:pt idx="23621">
                  <c:v>5649.7329380000001</c:v>
                </c:pt>
                <c:pt idx="23622">
                  <c:v>5649.9712289999998</c:v>
                </c:pt>
                <c:pt idx="23623">
                  <c:v>5650.2130950000001</c:v>
                </c:pt>
                <c:pt idx="23624">
                  <c:v>5650.4512720000002</c:v>
                </c:pt>
                <c:pt idx="23625">
                  <c:v>5650.6894380000003</c:v>
                </c:pt>
                <c:pt idx="23626">
                  <c:v>5650.9294200000004</c:v>
                </c:pt>
                <c:pt idx="23627">
                  <c:v>5651.1711020000002</c:v>
                </c:pt>
                <c:pt idx="23628">
                  <c:v>5651.4110309999996</c:v>
                </c:pt>
                <c:pt idx="23629">
                  <c:v>5651.651871</c:v>
                </c:pt>
                <c:pt idx="23630">
                  <c:v>5651.8907230000004</c:v>
                </c:pt>
                <c:pt idx="23631">
                  <c:v>5652.1296190000003</c:v>
                </c:pt>
                <c:pt idx="23632">
                  <c:v>5652.3673550000003</c:v>
                </c:pt>
                <c:pt idx="23633">
                  <c:v>5652.6079440000003</c:v>
                </c:pt>
                <c:pt idx="23634">
                  <c:v>5652.8464130000002</c:v>
                </c:pt>
                <c:pt idx="23635">
                  <c:v>5653.0776649999998</c:v>
                </c:pt>
                <c:pt idx="23636">
                  <c:v>5653.3169959999996</c:v>
                </c:pt>
                <c:pt idx="23637">
                  <c:v>5653.55602</c:v>
                </c:pt>
                <c:pt idx="23638">
                  <c:v>5653.7961260000002</c:v>
                </c:pt>
                <c:pt idx="23639">
                  <c:v>5654.038888</c:v>
                </c:pt>
                <c:pt idx="23640">
                  <c:v>5654.2796719999997</c:v>
                </c:pt>
                <c:pt idx="23641">
                  <c:v>5654.5187480000004</c:v>
                </c:pt>
                <c:pt idx="23642">
                  <c:v>5654.7578020000001</c:v>
                </c:pt>
                <c:pt idx="23643">
                  <c:v>5654.9960149999997</c:v>
                </c:pt>
                <c:pt idx="23644">
                  <c:v>5655.2343739999997</c:v>
                </c:pt>
                <c:pt idx="23645">
                  <c:v>5655.4741530000001</c:v>
                </c:pt>
                <c:pt idx="23646">
                  <c:v>5655.7149419999996</c:v>
                </c:pt>
                <c:pt idx="23647">
                  <c:v>5655.954772</c:v>
                </c:pt>
                <c:pt idx="23648">
                  <c:v>5656.195729</c:v>
                </c:pt>
                <c:pt idx="23649">
                  <c:v>5656.4346079999996</c:v>
                </c:pt>
                <c:pt idx="23650">
                  <c:v>5656.6743710000001</c:v>
                </c:pt>
                <c:pt idx="23651">
                  <c:v>5656.914186</c:v>
                </c:pt>
                <c:pt idx="23652">
                  <c:v>5657.1522000000004</c:v>
                </c:pt>
                <c:pt idx="23653">
                  <c:v>5657.3909709999998</c:v>
                </c:pt>
                <c:pt idx="23654">
                  <c:v>5657.6286650000002</c:v>
                </c:pt>
                <c:pt idx="23655">
                  <c:v>5657.8663699999997</c:v>
                </c:pt>
                <c:pt idx="23656">
                  <c:v>5658.1063000000004</c:v>
                </c:pt>
                <c:pt idx="23657">
                  <c:v>5658.3488049999996</c:v>
                </c:pt>
                <c:pt idx="23658">
                  <c:v>5658.5772660000002</c:v>
                </c:pt>
                <c:pt idx="23659">
                  <c:v>5658.8171620000003</c:v>
                </c:pt>
                <c:pt idx="23660">
                  <c:v>5659.0572190000003</c:v>
                </c:pt>
                <c:pt idx="23661">
                  <c:v>5659.2996940000003</c:v>
                </c:pt>
                <c:pt idx="23662">
                  <c:v>5659.5389949999999</c:v>
                </c:pt>
                <c:pt idx="23663">
                  <c:v>5659.778714</c:v>
                </c:pt>
                <c:pt idx="23664">
                  <c:v>5660.0178299999998</c:v>
                </c:pt>
                <c:pt idx="23665">
                  <c:v>5660.2565709999999</c:v>
                </c:pt>
                <c:pt idx="23666">
                  <c:v>5660.4963690000004</c:v>
                </c:pt>
                <c:pt idx="23667">
                  <c:v>5660.7369509999999</c:v>
                </c:pt>
                <c:pt idx="23668">
                  <c:v>5660.9757810000001</c:v>
                </c:pt>
                <c:pt idx="23669">
                  <c:v>5661.2155849999999</c:v>
                </c:pt>
                <c:pt idx="23670">
                  <c:v>5661.4565650000004</c:v>
                </c:pt>
                <c:pt idx="23671">
                  <c:v>5661.6964170000001</c:v>
                </c:pt>
                <c:pt idx="23672">
                  <c:v>5661.9357040000004</c:v>
                </c:pt>
                <c:pt idx="23673">
                  <c:v>5662.1748269999998</c:v>
                </c:pt>
                <c:pt idx="23674">
                  <c:v>5662.4130709999999</c:v>
                </c:pt>
                <c:pt idx="23675">
                  <c:v>5662.6511280000004</c:v>
                </c:pt>
                <c:pt idx="23676">
                  <c:v>5662.88922</c:v>
                </c:pt>
                <c:pt idx="23677">
                  <c:v>5663.1273499999998</c:v>
                </c:pt>
                <c:pt idx="23678">
                  <c:v>5663.3665620000002</c:v>
                </c:pt>
                <c:pt idx="23679">
                  <c:v>5663.6061410000002</c:v>
                </c:pt>
                <c:pt idx="23680">
                  <c:v>5663.8466850000004</c:v>
                </c:pt>
                <c:pt idx="23681">
                  <c:v>5664.0862120000002</c:v>
                </c:pt>
                <c:pt idx="23682">
                  <c:v>5664.326642</c:v>
                </c:pt>
                <c:pt idx="23683">
                  <c:v>5664.5661</c:v>
                </c:pt>
                <c:pt idx="23684">
                  <c:v>5664.8065340000003</c:v>
                </c:pt>
                <c:pt idx="23685">
                  <c:v>5665.0460270000003</c:v>
                </c:pt>
                <c:pt idx="23686">
                  <c:v>5665.2853230000001</c:v>
                </c:pt>
                <c:pt idx="23687">
                  <c:v>5665.5257030000002</c:v>
                </c:pt>
                <c:pt idx="23688">
                  <c:v>5665.764537</c:v>
                </c:pt>
                <c:pt idx="23689">
                  <c:v>5666.0041570000003</c:v>
                </c:pt>
                <c:pt idx="23690">
                  <c:v>5666.2323100000003</c:v>
                </c:pt>
                <c:pt idx="23691">
                  <c:v>5666.4720690000004</c:v>
                </c:pt>
                <c:pt idx="23692">
                  <c:v>5666.7147000000004</c:v>
                </c:pt>
                <c:pt idx="23693">
                  <c:v>5666.9537620000001</c:v>
                </c:pt>
                <c:pt idx="23694">
                  <c:v>5667.1946779999998</c:v>
                </c:pt>
                <c:pt idx="23695">
                  <c:v>5667.4342909999996</c:v>
                </c:pt>
                <c:pt idx="23696">
                  <c:v>5667.6740120000004</c:v>
                </c:pt>
                <c:pt idx="23697">
                  <c:v>5667.9145989999997</c:v>
                </c:pt>
                <c:pt idx="23698">
                  <c:v>5668.1548000000003</c:v>
                </c:pt>
                <c:pt idx="23699">
                  <c:v>5668.3938710000002</c:v>
                </c:pt>
                <c:pt idx="23700">
                  <c:v>5668.6320169999999</c:v>
                </c:pt>
                <c:pt idx="23701">
                  <c:v>5668.8727349999999</c:v>
                </c:pt>
                <c:pt idx="23702">
                  <c:v>5669.1119399999998</c:v>
                </c:pt>
                <c:pt idx="23703">
                  <c:v>5669.3518169999998</c:v>
                </c:pt>
                <c:pt idx="23704">
                  <c:v>5669.5901400000002</c:v>
                </c:pt>
                <c:pt idx="23705">
                  <c:v>5669.8327689999996</c:v>
                </c:pt>
                <c:pt idx="23706">
                  <c:v>5670.0700390000002</c:v>
                </c:pt>
                <c:pt idx="23707">
                  <c:v>5670.3109050000003</c:v>
                </c:pt>
                <c:pt idx="23708">
                  <c:v>5670.5490010000003</c:v>
                </c:pt>
                <c:pt idx="23709">
                  <c:v>5670.789761</c:v>
                </c:pt>
                <c:pt idx="23710">
                  <c:v>5671.0281329999998</c:v>
                </c:pt>
                <c:pt idx="23711">
                  <c:v>5671.2687759999999</c:v>
                </c:pt>
                <c:pt idx="23712">
                  <c:v>5671.5079349999996</c:v>
                </c:pt>
                <c:pt idx="23713">
                  <c:v>5671.7469039999996</c:v>
                </c:pt>
                <c:pt idx="23714">
                  <c:v>5671.9852199999996</c:v>
                </c:pt>
                <c:pt idx="23715">
                  <c:v>5672.224588</c:v>
                </c:pt>
                <c:pt idx="23716">
                  <c:v>5672.4637970000003</c:v>
                </c:pt>
                <c:pt idx="23717">
                  <c:v>5672.7029570000004</c:v>
                </c:pt>
                <c:pt idx="23718">
                  <c:v>5672.9449830000003</c:v>
                </c:pt>
                <c:pt idx="23719">
                  <c:v>5673.173761</c:v>
                </c:pt>
                <c:pt idx="23720">
                  <c:v>5673.4122749999997</c:v>
                </c:pt>
                <c:pt idx="23721">
                  <c:v>5673.6542890000001</c:v>
                </c:pt>
                <c:pt idx="23722">
                  <c:v>5673.8961170000002</c:v>
                </c:pt>
                <c:pt idx="23723">
                  <c:v>5674.1388580000003</c:v>
                </c:pt>
                <c:pt idx="23724">
                  <c:v>5674.3797759999998</c:v>
                </c:pt>
                <c:pt idx="23725">
                  <c:v>5674.6187010000003</c:v>
                </c:pt>
                <c:pt idx="23726">
                  <c:v>5674.8577219999997</c:v>
                </c:pt>
                <c:pt idx="23727">
                  <c:v>5675.0968080000002</c:v>
                </c:pt>
                <c:pt idx="23728">
                  <c:v>5675.3350479999999</c:v>
                </c:pt>
                <c:pt idx="23729">
                  <c:v>5675.5730739999999</c:v>
                </c:pt>
                <c:pt idx="23730">
                  <c:v>5675.8114230000001</c:v>
                </c:pt>
                <c:pt idx="23731">
                  <c:v>5676.0508360000003</c:v>
                </c:pt>
                <c:pt idx="23732">
                  <c:v>5676.2899520000001</c:v>
                </c:pt>
                <c:pt idx="23733">
                  <c:v>5676.5312739999999</c:v>
                </c:pt>
                <c:pt idx="23734">
                  <c:v>5676.76937</c:v>
                </c:pt>
                <c:pt idx="23735">
                  <c:v>5677.0093530000004</c:v>
                </c:pt>
                <c:pt idx="23736">
                  <c:v>5677.2472379999999</c:v>
                </c:pt>
                <c:pt idx="23737">
                  <c:v>5677.4787150000002</c:v>
                </c:pt>
                <c:pt idx="23738">
                  <c:v>5677.7190730000002</c:v>
                </c:pt>
                <c:pt idx="23739">
                  <c:v>5677.9592849999999</c:v>
                </c:pt>
                <c:pt idx="23740">
                  <c:v>5678.2006369999999</c:v>
                </c:pt>
                <c:pt idx="23741">
                  <c:v>5678.441683</c:v>
                </c:pt>
                <c:pt idx="23742">
                  <c:v>5678.68271</c:v>
                </c:pt>
                <c:pt idx="23743">
                  <c:v>5678.9237249999996</c:v>
                </c:pt>
                <c:pt idx="23744">
                  <c:v>5679.1628989999999</c:v>
                </c:pt>
                <c:pt idx="23745">
                  <c:v>5679.4010870000002</c:v>
                </c:pt>
                <c:pt idx="23746">
                  <c:v>5679.6411109999999</c:v>
                </c:pt>
                <c:pt idx="23747">
                  <c:v>5679.8810359999998</c:v>
                </c:pt>
                <c:pt idx="23748">
                  <c:v>5680.110968</c:v>
                </c:pt>
                <c:pt idx="23749">
                  <c:v>5680.3481979999997</c:v>
                </c:pt>
                <c:pt idx="23750">
                  <c:v>5680.5883110000004</c:v>
                </c:pt>
                <c:pt idx="23751">
                  <c:v>5680.8283819999997</c:v>
                </c:pt>
                <c:pt idx="23752">
                  <c:v>5681.0670790000004</c:v>
                </c:pt>
                <c:pt idx="23753">
                  <c:v>5681.3071769999997</c:v>
                </c:pt>
                <c:pt idx="23754">
                  <c:v>5681.5471619999998</c:v>
                </c:pt>
                <c:pt idx="23755">
                  <c:v>5681.7898050000003</c:v>
                </c:pt>
                <c:pt idx="23756">
                  <c:v>5682.0282120000002</c:v>
                </c:pt>
                <c:pt idx="23757">
                  <c:v>5682.2689</c:v>
                </c:pt>
                <c:pt idx="23758">
                  <c:v>5682.5098850000004</c:v>
                </c:pt>
                <c:pt idx="23759">
                  <c:v>5682.748971</c:v>
                </c:pt>
                <c:pt idx="23760">
                  <c:v>5682.9862510000003</c:v>
                </c:pt>
                <c:pt idx="23761">
                  <c:v>5683.2244490000003</c:v>
                </c:pt>
                <c:pt idx="23762">
                  <c:v>5683.4636559999999</c:v>
                </c:pt>
                <c:pt idx="23763">
                  <c:v>5683.7027129999997</c:v>
                </c:pt>
                <c:pt idx="23764">
                  <c:v>5683.9410049999997</c:v>
                </c:pt>
                <c:pt idx="23765">
                  <c:v>5684.1819619999997</c:v>
                </c:pt>
                <c:pt idx="23766">
                  <c:v>5684.4219300000004</c:v>
                </c:pt>
                <c:pt idx="23767">
                  <c:v>5684.6592730000002</c:v>
                </c:pt>
                <c:pt idx="23768">
                  <c:v>5684.8998579999998</c:v>
                </c:pt>
                <c:pt idx="23769">
                  <c:v>5685.1405420000001</c:v>
                </c:pt>
                <c:pt idx="23770">
                  <c:v>5685.3800069999998</c:v>
                </c:pt>
                <c:pt idx="23771">
                  <c:v>5685.6101209999997</c:v>
                </c:pt>
                <c:pt idx="23772">
                  <c:v>5685.8526330000004</c:v>
                </c:pt>
                <c:pt idx="23773">
                  <c:v>5686.0922440000004</c:v>
                </c:pt>
                <c:pt idx="23774">
                  <c:v>5686.3348329999999</c:v>
                </c:pt>
                <c:pt idx="23775">
                  <c:v>5686.5743339999999</c:v>
                </c:pt>
                <c:pt idx="23776">
                  <c:v>5686.8044040000004</c:v>
                </c:pt>
                <c:pt idx="23777">
                  <c:v>5687.04414</c:v>
                </c:pt>
                <c:pt idx="23778">
                  <c:v>5687.2846390000004</c:v>
                </c:pt>
                <c:pt idx="23779">
                  <c:v>5687.5243250000003</c:v>
                </c:pt>
                <c:pt idx="23780">
                  <c:v>5687.7649389999997</c:v>
                </c:pt>
                <c:pt idx="23781">
                  <c:v>5688.00342</c:v>
                </c:pt>
                <c:pt idx="23782">
                  <c:v>5688.2438240000001</c:v>
                </c:pt>
                <c:pt idx="23783">
                  <c:v>5688.4832720000004</c:v>
                </c:pt>
                <c:pt idx="23784">
                  <c:v>5688.7237070000001</c:v>
                </c:pt>
                <c:pt idx="23785">
                  <c:v>5688.9631879999997</c:v>
                </c:pt>
                <c:pt idx="23786">
                  <c:v>5689.2037879999998</c:v>
                </c:pt>
                <c:pt idx="23787">
                  <c:v>5689.443405</c:v>
                </c:pt>
                <c:pt idx="23788">
                  <c:v>5689.6811120000002</c:v>
                </c:pt>
                <c:pt idx="23789">
                  <c:v>5689.919938</c:v>
                </c:pt>
                <c:pt idx="23790">
                  <c:v>5690.1589210000002</c:v>
                </c:pt>
                <c:pt idx="23791">
                  <c:v>5690.3976640000001</c:v>
                </c:pt>
                <c:pt idx="23792">
                  <c:v>5690.6354199999996</c:v>
                </c:pt>
                <c:pt idx="23793">
                  <c:v>5690.8750460000001</c:v>
                </c:pt>
                <c:pt idx="23794">
                  <c:v>5691.1157750000002</c:v>
                </c:pt>
                <c:pt idx="23795">
                  <c:v>5691.3534040000004</c:v>
                </c:pt>
                <c:pt idx="23796">
                  <c:v>5691.5956020000003</c:v>
                </c:pt>
                <c:pt idx="23797">
                  <c:v>5691.835016</c:v>
                </c:pt>
                <c:pt idx="23798">
                  <c:v>5692.0758599999999</c:v>
                </c:pt>
                <c:pt idx="23799">
                  <c:v>5692.3133870000001</c:v>
                </c:pt>
                <c:pt idx="23800">
                  <c:v>5692.5537080000004</c:v>
                </c:pt>
                <c:pt idx="23801">
                  <c:v>5692.7938359999998</c:v>
                </c:pt>
                <c:pt idx="23802">
                  <c:v>5693.0333220000002</c:v>
                </c:pt>
                <c:pt idx="23803">
                  <c:v>5693.2639840000002</c:v>
                </c:pt>
                <c:pt idx="23804">
                  <c:v>5693.5031040000003</c:v>
                </c:pt>
                <c:pt idx="23805">
                  <c:v>5693.7413280000001</c:v>
                </c:pt>
                <c:pt idx="23806">
                  <c:v>5693.9826149999999</c:v>
                </c:pt>
                <c:pt idx="23807">
                  <c:v>5694.2219919999998</c:v>
                </c:pt>
                <c:pt idx="23808">
                  <c:v>5694.4610480000001</c:v>
                </c:pt>
                <c:pt idx="23809">
                  <c:v>5694.7018310000003</c:v>
                </c:pt>
                <c:pt idx="23810">
                  <c:v>5694.9401019999996</c:v>
                </c:pt>
                <c:pt idx="23811">
                  <c:v>5695.1801219999998</c:v>
                </c:pt>
                <c:pt idx="23812">
                  <c:v>5695.4201709999998</c:v>
                </c:pt>
                <c:pt idx="23813">
                  <c:v>5695.6609429999999</c:v>
                </c:pt>
                <c:pt idx="23814">
                  <c:v>5695.9000480000004</c:v>
                </c:pt>
                <c:pt idx="23815">
                  <c:v>5696.1408300000003</c:v>
                </c:pt>
                <c:pt idx="23816">
                  <c:v>5696.3797869999999</c:v>
                </c:pt>
                <c:pt idx="23817">
                  <c:v>5696.6205790000004</c:v>
                </c:pt>
                <c:pt idx="23818">
                  <c:v>5696.849287</c:v>
                </c:pt>
                <c:pt idx="23819">
                  <c:v>5697.0887080000002</c:v>
                </c:pt>
                <c:pt idx="23820">
                  <c:v>5697.3382410000004</c:v>
                </c:pt>
                <c:pt idx="23821">
                  <c:v>5697.5695699999997</c:v>
                </c:pt>
                <c:pt idx="23822">
                  <c:v>5697.8108439999996</c:v>
                </c:pt>
                <c:pt idx="23823">
                  <c:v>5698.0492439999998</c:v>
                </c:pt>
                <c:pt idx="23824">
                  <c:v>5698.2919229999998</c:v>
                </c:pt>
                <c:pt idx="23825">
                  <c:v>5698.5328079999999</c:v>
                </c:pt>
                <c:pt idx="23826">
                  <c:v>5698.7736930000001</c:v>
                </c:pt>
                <c:pt idx="23827">
                  <c:v>5699.0146439999999</c:v>
                </c:pt>
                <c:pt idx="23828">
                  <c:v>5699.2542919999996</c:v>
                </c:pt>
                <c:pt idx="23829">
                  <c:v>5699.4837749999997</c:v>
                </c:pt>
                <c:pt idx="23830">
                  <c:v>5699.7093860000004</c:v>
                </c:pt>
                <c:pt idx="23831">
                  <c:v>5699.9475819999998</c:v>
                </c:pt>
                <c:pt idx="23832">
                  <c:v>5700.1868279999999</c:v>
                </c:pt>
                <c:pt idx="23833">
                  <c:v>5700.4256789999999</c:v>
                </c:pt>
                <c:pt idx="23834">
                  <c:v>5700.6759069999998</c:v>
                </c:pt>
                <c:pt idx="23835">
                  <c:v>5700.9042870000003</c:v>
                </c:pt>
                <c:pt idx="23836">
                  <c:v>5701.1455699999997</c:v>
                </c:pt>
                <c:pt idx="23837">
                  <c:v>5701.3865679999999</c:v>
                </c:pt>
                <c:pt idx="23838">
                  <c:v>5701.6275480000004</c:v>
                </c:pt>
                <c:pt idx="23839">
                  <c:v>5701.8672930000002</c:v>
                </c:pt>
                <c:pt idx="23840">
                  <c:v>5702.1071679999995</c:v>
                </c:pt>
                <c:pt idx="23841">
                  <c:v>5702.3477940000002</c:v>
                </c:pt>
                <c:pt idx="23842">
                  <c:v>5702.5869320000002</c:v>
                </c:pt>
                <c:pt idx="23843">
                  <c:v>5702.825992</c:v>
                </c:pt>
                <c:pt idx="23844">
                  <c:v>5703.0677400000004</c:v>
                </c:pt>
                <c:pt idx="23845">
                  <c:v>5703.3054480000001</c:v>
                </c:pt>
                <c:pt idx="23846">
                  <c:v>5703.5452409999998</c:v>
                </c:pt>
                <c:pt idx="23847">
                  <c:v>5703.785879</c:v>
                </c:pt>
                <c:pt idx="23848">
                  <c:v>5704.0266659999998</c:v>
                </c:pt>
                <c:pt idx="23849">
                  <c:v>5704.2559240000001</c:v>
                </c:pt>
                <c:pt idx="23850">
                  <c:v>5704.494103</c:v>
                </c:pt>
                <c:pt idx="23851">
                  <c:v>5704.7340050000003</c:v>
                </c:pt>
                <c:pt idx="23852">
                  <c:v>5704.9724210000004</c:v>
                </c:pt>
                <c:pt idx="23853">
                  <c:v>5705.2135289999997</c:v>
                </c:pt>
                <c:pt idx="23854">
                  <c:v>5705.4534299999996</c:v>
                </c:pt>
                <c:pt idx="23855">
                  <c:v>5705.6931549999999</c:v>
                </c:pt>
                <c:pt idx="23856">
                  <c:v>5705.933172</c:v>
                </c:pt>
                <c:pt idx="23857">
                  <c:v>5706.1739509999998</c:v>
                </c:pt>
                <c:pt idx="23858">
                  <c:v>5706.4136179999996</c:v>
                </c:pt>
                <c:pt idx="23859">
                  <c:v>5706.6525499999998</c:v>
                </c:pt>
                <c:pt idx="23860">
                  <c:v>5706.8924029999998</c:v>
                </c:pt>
                <c:pt idx="23861">
                  <c:v>5707.132259</c:v>
                </c:pt>
                <c:pt idx="23862">
                  <c:v>5707.3720549999998</c:v>
                </c:pt>
                <c:pt idx="23863">
                  <c:v>5707.6100150000002</c:v>
                </c:pt>
                <c:pt idx="23864">
                  <c:v>5707.8480790000003</c:v>
                </c:pt>
                <c:pt idx="23865">
                  <c:v>5708.088882</c:v>
                </c:pt>
                <c:pt idx="23866">
                  <c:v>5708.3297169999996</c:v>
                </c:pt>
                <c:pt idx="23867">
                  <c:v>5708.5686109999997</c:v>
                </c:pt>
                <c:pt idx="23868">
                  <c:v>5708.8064199999999</c:v>
                </c:pt>
                <c:pt idx="23869">
                  <c:v>5709.0378030000002</c:v>
                </c:pt>
                <c:pt idx="23870">
                  <c:v>5709.2789149999999</c:v>
                </c:pt>
                <c:pt idx="23871">
                  <c:v>5709.5198849999997</c:v>
                </c:pt>
                <c:pt idx="23872">
                  <c:v>5709.7589680000001</c:v>
                </c:pt>
                <c:pt idx="23873">
                  <c:v>5709.9960330000004</c:v>
                </c:pt>
                <c:pt idx="23874">
                  <c:v>5710.2343350000001</c:v>
                </c:pt>
                <c:pt idx="23875">
                  <c:v>5710.4741530000001</c:v>
                </c:pt>
                <c:pt idx="23876">
                  <c:v>5710.7122060000002</c:v>
                </c:pt>
                <c:pt idx="23877">
                  <c:v>5710.9521260000001</c:v>
                </c:pt>
                <c:pt idx="23878">
                  <c:v>5711.190423</c:v>
                </c:pt>
                <c:pt idx="23879">
                  <c:v>5711.4296240000003</c:v>
                </c:pt>
                <c:pt idx="23880">
                  <c:v>5711.6707699999997</c:v>
                </c:pt>
                <c:pt idx="23881">
                  <c:v>5711.9091939999998</c:v>
                </c:pt>
                <c:pt idx="23882">
                  <c:v>5712.1492900000003</c:v>
                </c:pt>
                <c:pt idx="23883">
                  <c:v>5712.3918999999996</c:v>
                </c:pt>
                <c:pt idx="23884">
                  <c:v>5712.63292</c:v>
                </c:pt>
                <c:pt idx="23885">
                  <c:v>5712.8737639999999</c:v>
                </c:pt>
                <c:pt idx="23886">
                  <c:v>5713.1120099999998</c:v>
                </c:pt>
                <c:pt idx="23887">
                  <c:v>5713.3509979999999</c:v>
                </c:pt>
                <c:pt idx="23888">
                  <c:v>5713.5880790000001</c:v>
                </c:pt>
                <c:pt idx="23889">
                  <c:v>5713.8288620000003</c:v>
                </c:pt>
                <c:pt idx="23890">
                  <c:v>5714.0671130000001</c:v>
                </c:pt>
                <c:pt idx="23891">
                  <c:v>5714.3079159999998</c:v>
                </c:pt>
                <c:pt idx="23892">
                  <c:v>5714.5461580000001</c:v>
                </c:pt>
                <c:pt idx="23893">
                  <c:v>5714.7860049999999</c:v>
                </c:pt>
                <c:pt idx="23894">
                  <c:v>5715.0260049999997</c:v>
                </c:pt>
                <c:pt idx="23895">
                  <c:v>5715.2542599999997</c:v>
                </c:pt>
                <c:pt idx="23896">
                  <c:v>5715.4943359999997</c:v>
                </c:pt>
                <c:pt idx="23897">
                  <c:v>5715.7343330000003</c:v>
                </c:pt>
                <c:pt idx="23898">
                  <c:v>5715.9744039999996</c:v>
                </c:pt>
                <c:pt idx="23899">
                  <c:v>5716.2144099999996</c:v>
                </c:pt>
                <c:pt idx="23900">
                  <c:v>5716.4543899999999</c:v>
                </c:pt>
                <c:pt idx="23901">
                  <c:v>5716.6942559999998</c:v>
                </c:pt>
                <c:pt idx="23902">
                  <c:v>5716.9343689999996</c:v>
                </c:pt>
                <c:pt idx="23903">
                  <c:v>5717.1741089999996</c:v>
                </c:pt>
                <c:pt idx="23904">
                  <c:v>5717.4148500000001</c:v>
                </c:pt>
                <c:pt idx="23905">
                  <c:v>5717.643188</c:v>
                </c:pt>
                <c:pt idx="23906">
                  <c:v>5717.8833510000004</c:v>
                </c:pt>
                <c:pt idx="23907">
                  <c:v>5718.1233599999996</c:v>
                </c:pt>
                <c:pt idx="23908">
                  <c:v>5718.3633090000003</c:v>
                </c:pt>
                <c:pt idx="23909">
                  <c:v>5718.6012419999997</c:v>
                </c:pt>
                <c:pt idx="23910">
                  <c:v>5718.8393050000004</c:v>
                </c:pt>
                <c:pt idx="23911">
                  <c:v>5719.0791669999999</c:v>
                </c:pt>
                <c:pt idx="23912">
                  <c:v>5719.3172830000003</c:v>
                </c:pt>
                <c:pt idx="23913">
                  <c:v>5719.5597660000003</c:v>
                </c:pt>
                <c:pt idx="23914">
                  <c:v>5719.7988919999998</c:v>
                </c:pt>
                <c:pt idx="23915">
                  <c:v>5720.037112</c:v>
                </c:pt>
                <c:pt idx="23916">
                  <c:v>5720.2778420000004</c:v>
                </c:pt>
                <c:pt idx="23917">
                  <c:v>5720.516877</c:v>
                </c:pt>
                <c:pt idx="23918">
                  <c:v>5720.7559659999997</c:v>
                </c:pt>
                <c:pt idx="23919">
                  <c:v>5720.9958100000003</c:v>
                </c:pt>
                <c:pt idx="23920">
                  <c:v>5721.2368029999998</c:v>
                </c:pt>
                <c:pt idx="23921">
                  <c:v>5721.4776140000004</c:v>
                </c:pt>
                <c:pt idx="23922">
                  <c:v>5721.7173519999997</c:v>
                </c:pt>
                <c:pt idx="23923">
                  <c:v>5721.9505369999997</c:v>
                </c:pt>
                <c:pt idx="23924">
                  <c:v>5722.1916709999996</c:v>
                </c:pt>
                <c:pt idx="23925">
                  <c:v>5722.4325639999997</c:v>
                </c:pt>
                <c:pt idx="23926">
                  <c:v>5722.6717319999998</c:v>
                </c:pt>
                <c:pt idx="23927">
                  <c:v>5722.9109150000004</c:v>
                </c:pt>
                <c:pt idx="23928">
                  <c:v>5723.1491269999997</c:v>
                </c:pt>
                <c:pt idx="23929">
                  <c:v>5723.3915829999996</c:v>
                </c:pt>
                <c:pt idx="23930">
                  <c:v>5723.6314439999996</c:v>
                </c:pt>
                <c:pt idx="23931">
                  <c:v>5723.871048</c:v>
                </c:pt>
                <c:pt idx="23932">
                  <c:v>5724.1118839999999</c:v>
                </c:pt>
                <c:pt idx="23933">
                  <c:v>5724.3507849999996</c:v>
                </c:pt>
                <c:pt idx="23934">
                  <c:v>5724.5916230000003</c:v>
                </c:pt>
                <c:pt idx="23935">
                  <c:v>5724.8293960000001</c:v>
                </c:pt>
                <c:pt idx="23936">
                  <c:v>5725.0692570000001</c:v>
                </c:pt>
                <c:pt idx="23937">
                  <c:v>5725.3098179999997</c:v>
                </c:pt>
                <c:pt idx="23938">
                  <c:v>5725.5507500000003</c:v>
                </c:pt>
                <c:pt idx="23939">
                  <c:v>5725.779329</c:v>
                </c:pt>
                <c:pt idx="23940">
                  <c:v>5726.019421</c:v>
                </c:pt>
                <c:pt idx="23941">
                  <c:v>5726.2592649999997</c:v>
                </c:pt>
                <c:pt idx="23942">
                  <c:v>5726.4991419999997</c:v>
                </c:pt>
                <c:pt idx="23943">
                  <c:v>5726.7417089999999</c:v>
                </c:pt>
                <c:pt idx="23944">
                  <c:v>5726.9828209999996</c:v>
                </c:pt>
                <c:pt idx="23945">
                  <c:v>5727.2237299999997</c:v>
                </c:pt>
                <c:pt idx="23946">
                  <c:v>5727.4646130000001</c:v>
                </c:pt>
                <c:pt idx="23947">
                  <c:v>5727.6930549999997</c:v>
                </c:pt>
                <c:pt idx="23948">
                  <c:v>5727.9331560000001</c:v>
                </c:pt>
                <c:pt idx="23949">
                  <c:v>5728.1731879999998</c:v>
                </c:pt>
                <c:pt idx="23950">
                  <c:v>5728.4113719999996</c:v>
                </c:pt>
                <c:pt idx="23951">
                  <c:v>5728.6492410000001</c:v>
                </c:pt>
                <c:pt idx="23952">
                  <c:v>5728.8873000000003</c:v>
                </c:pt>
                <c:pt idx="23953">
                  <c:v>5729.1265590000003</c:v>
                </c:pt>
                <c:pt idx="23954">
                  <c:v>5729.365777</c:v>
                </c:pt>
                <c:pt idx="23955">
                  <c:v>5729.6150909999997</c:v>
                </c:pt>
                <c:pt idx="23956">
                  <c:v>5729.8446889999996</c:v>
                </c:pt>
                <c:pt idx="23957">
                  <c:v>5730.0830749999996</c:v>
                </c:pt>
                <c:pt idx="23958">
                  <c:v>5730.3231029999997</c:v>
                </c:pt>
                <c:pt idx="23959">
                  <c:v>5730.5630000000001</c:v>
                </c:pt>
                <c:pt idx="23960">
                  <c:v>5730.8038370000004</c:v>
                </c:pt>
                <c:pt idx="23961">
                  <c:v>5731.0420510000004</c:v>
                </c:pt>
                <c:pt idx="23962">
                  <c:v>5731.2829019999999</c:v>
                </c:pt>
                <c:pt idx="23963">
                  <c:v>5731.5210280000001</c:v>
                </c:pt>
                <c:pt idx="23964">
                  <c:v>5731.7610560000003</c:v>
                </c:pt>
                <c:pt idx="23965">
                  <c:v>5732.0018630000004</c:v>
                </c:pt>
                <c:pt idx="23966">
                  <c:v>5732.2408839999998</c:v>
                </c:pt>
                <c:pt idx="23967">
                  <c:v>5732.4791020000002</c:v>
                </c:pt>
                <c:pt idx="23968">
                  <c:v>5732.7199469999996</c:v>
                </c:pt>
                <c:pt idx="23969">
                  <c:v>5732.9599159999998</c:v>
                </c:pt>
                <c:pt idx="23970">
                  <c:v>5733.1982829999997</c:v>
                </c:pt>
                <c:pt idx="23971">
                  <c:v>5733.4381620000004</c:v>
                </c:pt>
                <c:pt idx="23972">
                  <c:v>5733.6789429999999</c:v>
                </c:pt>
                <c:pt idx="23973">
                  <c:v>5733.9187899999997</c:v>
                </c:pt>
                <c:pt idx="23974">
                  <c:v>5734.1597259999999</c:v>
                </c:pt>
                <c:pt idx="23975">
                  <c:v>5734.3985919999996</c:v>
                </c:pt>
                <c:pt idx="23976">
                  <c:v>5734.6376019999998</c:v>
                </c:pt>
                <c:pt idx="23977">
                  <c:v>5734.8765489999996</c:v>
                </c:pt>
                <c:pt idx="23978">
                  <c:v>5735.1175940000003</c:v>
                </c:pt>
                <c:pt idx="23979">
                  <c:v>5735.3574099999996</c:v>
                </c:pt>
                <c:pt idx="23980">
                  <c:v>5735.5869380000004</c:v>
                </c:pt>
                <c:pt idx="23981">
                  <c:v>5735.8278920000002</c:v>
                </c:pt>
                <c:pt idx="23982">
                  <c:v>5736.0680910000001</c:v>
                </c:pt>
                <c:pt idx="23983">
                  <c:v>5736.3089220000002</c:v>
                </c:pt>
                <c:pt idx="23984">
                  <c:v>5736.5525850000004</c:v>
                </c:pt>
                <c:pt idx="23985">
                  <c:v>5736.7923330000003</c:v>
                </c:pt>
                <c:pt idx="23986">
                  <c:v>5737.032279</c:v>
                </c:pt>
                <c:pt idx="23987">
                  <c:v>5737.2727240000004</c:v>
                </c:pt>
                <c:pt idx="23988">
                  <c:v>5737.511563</c:v>
                </c:pt>
                <c:pt idx="23989">
                  <c:v>5737.7510650000004</c:v>
                </c:pt>
                <c:pt idx="23990">
                  <c:v>5737.9807149999997</c:v>
                </c:pt>
                <c:pt idx="23991">
                  <c:v>5738.21994</c:v>
                </c:pt>
                <c:pt idx="23992">
                  <c:v>5738.459895</c:v>
                </c:pt>
                <c:pt idx="23993">
                  <c:v>5738.7008219999998</c:v>
                </c:pt>
                <c:pt idx="23994">
                  <c:v>5738.9393239999999</c:v>
                </c:pt>
                <c:pt idx="23995">
                  <c:v>5739.1794040000004</c:v>
                </c:pt>
                <c:pt idx="23996">
                  <c:v>5739.4193340000002</c:v>
                </c:pt>
                <c:pt idx="23997">
                  <c:v>5739.6617690000003</c:v>
                </c:pt>
                <c:pt idx="23998">
                  <c:v>5739.900095</c:v>
                </c:pt>
                <c:pt idx="23999">
                  <c:v>5740.1401130000004</c:v>
                </c:pt>
                <c:pt idx="24000">
                  <c:v>5740.3809730000003</c:v>
                </c:pt>
                <c:pt idx="24001">
                  <c:v>5740.6205479999999</c:v>
                </c:pt>
                <c:pt idx="24002">
                  <c:v>5740.8499929999998</c:v>
                </c:pt>
                <c:pt idx="24003">
                  <c:v>5741.0899149999996</c:v>
                </c:pt>
                <c:pt idx="24004">
                  <c:v>5741.3281989999996</c:v>
                </c:pt>
                <c:pt idx="24005">
                  <c:v>5741.5663670000004</c:v>
                </c:pt>
                <c:pt idx="24006">
                  <c:v>5741.816871</c:v>
                </c:pt>
                <c:pt idx="24007">
                  <c:v>5742.0558970000002</c:v>
                </c:pt>
                <c:pt idx="24008">
                  <c:v>5742.2948340000003</c:v>
                </c:pt>
                <c:pt idx="24009">
                  <c:v>5742.5337740000004</c:v>
                </c:pt>
                <c:pt idx="24010">
                  <c:v>5742.772833</c:v>
                </c:pt>
                <c:pt idx="24011">
                  <c:v>5743.0110480000003</c:v>
                </c:pt>
                <c:pt idx="24012">
                  <c:v>5743.2490429999998</c:v>
                </c:pt>
                <c:pt idx="24013">
                  <c:v>5743.4871220000005</c:v>
                </c:pt>
                <c:pt idx="24014">
                  <c:v>5743.727003</c:v>
                </c:pt>
                <c:pt idx="24015">
                  <c:v>5743.9677330000004</c:v>
                </c:pt>
                <c:pt idx="24016">
                  <c:v>5744.2068820000004</c:v>
                </c:pt>
                <c:pt idx="24017">
                  <c:v>5744.4477720000004</c:v>
                </c:pt>
                <c:pt idx="24018">
                  <c:v>5744.6868350000004</c:v>
                </c:pt>
                <c:pt idx="24019">
                  <c:v>5744.9258490000002</c:v>
                </c:pt>
                <c:pt idx="24020">
                  <c:v>5745.1649749999997</c:v>
                </c:pt>
                <c:pt idx="24021">
                  <c:v>5745.4028859999999</c:v>
                </c:pt>
                <c:pt idx="24022">
                  <c:v>5745.6437299999998</c:v>
                </c:pt>
                <c:pt idx="24023">
                  <c:v>5745.8845570000003</c:v>
                </c:pt>
                <c:pt idx="24024">
                  <c:v>5746.1244450000004</c:v>
                </c:pt>
                <c:pt idx="24025">
                  <c:v>5746.3640880000003</c:v>
                </c:pt>
                <c:pt idx="24026">
                  <c:v>5746.60484</c:v>
                </c:pt>
                <c:pt idx="24027">
                  <c:v>5746.8437279999998</c:v>
                </c:pt>
                <c:pt idx="24028">
                  <c:v>5747.0828119999996</c:v>
                </c:pt>
                <c:pt idx="24029">
                  <c:v>5747.3217450000002</c:v>
                </c:pt>
                <c:pt idx="24030">
                  <c:v>5747.5609459999996</c:v>
                </c:pt>
                <c:pt idx="24031">
                  <c:v>5747.8006059999998</c:v>
                </c:pt>
                <c:pt idx="24032">
                  <c:v>5748.0416139999998</c:v>
                </c:pt>
                <c:pt idx="24033">
                  <c:v>5748.2811549999997</c:v>
                </c:pt>
                <c:pt idx="24034">
                  <c:v>5748.5106210000004</c:v>
                </c:pt>
                <c:pt idx="24035">
                  <c:v>5748.7515620000004</c:v>
                </c:pt>
                <c:pt idx="24036">
                  <c:v>5748.9914479999998</c:v>
                </c:pt>
                <c:pt idx="24037">
                  <c:v>5749.2358190000004</c:v>
                </c:pt>
                <c:pt idx="24038">
                  <c:v>5749.4748609999997</c:v>
                </c:pt>
                <c:pt idx="24039">
                  <c:v>5749.7139500000003</c:v>
                </c:pt>
                <c:pt idx="24040">
                  <c:v>5749.9530809999997</c:v>
                </c:pt>
                <c:pt idx="24041">
                  <c:v>5750.1930400000001</c:v>
                </c:pt>
                <c:pt idx="24042">
                  <c:v>5750.4310260000002</c:v>
                </c:pt>
                <c:pt idx="24043">
                  <c:v>5750.6690129999997</c:v>
                </c:pt>
                <c:pt idx="24044">
                  <c:v>5750.9090480000004</c:v>
                </c:pt>
                <c:pt idx="24045">
                  <c:v>5751.1490350000004</c:v>
                </c:pt>
                <c:pt idx="24046">
                  <c:v>5751.3899339999998</c:v>
                </c:pt>
                <c:pt idx="24047">
                  <c:v>5751.6288619999996</c:v>
                </c:pt>
                <c:pt idx="24048">
                  <c:v>5751.8679730000003</c:v>
                </c:pt>
                <c:pt idx="24049">
                  <c:v>5752.1050370000003</c:v>
                </c:pt>
                <c:pt idx="24050">
                  <c:v>5752.3458330000003</c:v>
                </c:pt>
                <c:pt idx="24051">
                  <c:v>5752.5865720000002</c:v>
                </c:pt>
                <c:pt idx="24052">
                  <c:v>5752.8151719999996</c:v>
                </c:pt>
                <c:pt idx="24053">
                  <c:v>5753.0552390000003</c:v>
                </c:pt>
                <c:pt idx="24054">
                  <c:v>5753.2951220000004</c:v>
                </c:pt>
                <c:pt idx="24055">
                  <c:v>5753.5332150000004</c:v>
                </c:pt>
                <c:pt idx="24056">
                  <c:v>5753.7731569999996</c:v>
                </c:pt>
                <c:pt idx="24057">
                  <c:v>5754.0151560000004</c:v>
                </c:pt>
                <c:pt idx="24058">
                  <c:v>5754.255126</c:v>
                </c:pt>
                <c:pt idx="24059">
                  <c:v>5754.4950129999997</c:v>
                </c:pt>
                <c:pt idx="24060">
                  <c:v>5754.7331050000003</c:v>
                </c:pt>
                <c:pt idx="24061">
                  <c:v>5754.9711090000001</c:v>
                </c:pt>
                <c:pt idx="24062">
                  <c:v>5755.2092579999999</c:v>
                </c:pt>
                <c:pt idx="24063">
                  <c:v>5755.4490800000003</c:v>
                </c:pt>
                <c:pt idx="24064">
                  <c:v>5755.689883</c:v>
                </c:pt>
                <c:pt idx="24065">
                  <c:v>5755.9307820000004</c:v>
                </c:pt>
                <c:pt idx="24066">
                  <c:v>5756.1594429999996</c:v>
                </c:pt>
                <c:pt idx="24067">
                  <c:v>5756.4011389999996</c:v>
                </c:pt>
                <c:pt idx="24068">
                  <c:v>5756.6438090000001</c:v>
                </c:pt>
                <c:pt idx="24069">
                  <c:v>5756.8828590000003</c:v>
                </c:pt>
                <c:pt idx="24070">
                  <c:v>5757.1211080000003</c:v>
                </c:pt>
                <c:pt idx="24071">
                  <c:v>5757.359007</c:v>
                </c:pt>
                <c:pt idx="24072">
                  <c:v>5757.5999819999997</c:v>
                </c:pt>
                <c:pt idx="24073">
                  <c:v>5757.8396640000001</c:v>
                </c:pt>
                <c:pt idx="24074">
                  <c:v>5758.078872</c:v>
                </c:pt>
                <c:pt idx="24075">
                  <c:v>5758.3178580000003</c:v>
                </c:pt>
                <c:pt idx="24076">
                  <c:v>5758.5567709999996</c:v>
                </c:pt>
                <c:pt idx="24077">
                  <c:v>5758.7958639999997</c:v>
                </c:pt>
                <c:pt idx="24078">
                  <c:v>5759.0341559999997</c:v>
                </c:pt>
                <c:pt idx="24079">
                  <c:v>5759.2747410000002</c:v>
                </c:pt>
                <c:pt idx="24080">
                  <c:v>5759.5139179999996</c:v>
                </c:pt>
                <c:pt idx="24081">
                  <c:v>5759.7548729999999</c:v>
                </c:pt>
                <c:pt idx="24082">
                  <c:v>5759.9930899999999</c:v>
                </c:pt>
                <c:pt idx="24083">
                  <c:v>5760.2338920000002</c:v>
                </c:pt>
                <c:pt idx="24084">
                  <c:v>5760.4747820000002</c:v>
                </c:pt>
                <c:pt idx="24085">
                  <c:v>5760.7156580000001</c:v>
                </c:pt>
                <c:pt idx="24086">
                  <c:v>5760.9549820000002</c:v>
                </c:pt>
                <c:pt idx="24087">
                  <c:v>5761.1947600000003</c:v>
                </c:pt>
                <c:pt idx="24088">
                  <c:v>5761.4337429999996</c:v>
                </c:pt>
                <c:pt idx="24089">
                  <c:v>5761.6734420000003</c:v>
                </c:pt>
                <c:pt idx="24090">
                  <c:v>5761.913305</c:v>
                </c:pt>
                <c:pt idx="24091">
                  <c:v>5762.1446059999998</c:v>
                </c:pt>
                <c:pt idx="24092">
                  <c:v>5762.3856759999999</c:v>
                </c:pt>
                <c:pt idx="24093">
                  <c:v>5762.6265839999996</c:v>
                </c:pt>
                <c:pt idx="24094">
                  <c:v>5762.8663779999997</c:v>
                </c:pt>
                <c:pt idx="24095">
                  <c:v>5763.1089259999999</c:v>
                </c:pt>
                <c:pt idx="24096">
                  <c:v>5763.3478660000001</c:v>
                </c:pt>
                <c:pt idx="24097">
                  <c:v>5763.5867619999999</c:v>
                </c:pt>
                <c:pt idx="24098">
                  <c:v>5763.8256499999998</c:v>
                </c:pt>
                <c:pt idx="24099">
                  <c:v>5764.0636979999999</c:v>
                </c:pt>
                <c:pt idx="24100">
                  <c:v>5764.3018039999997</c:v>
                </c:pt>
                <c:pt idx="24101">
                  <c:v>5764.5425569999998</c:v>
                </c:pt>
                <c:pt idx="24102">
                  <c:v>5764.7822779999997</c:v>
                </c:pt>
                <c:pt idx="24103">
                  <c:v>5765.0228809999999</c:v>
                </c:pt>
                <c:pt idx="24104">
                  <c:v>5765.2623640000002</c:v>
                </c:pt>
                <c:pt idx="24105">
                  <c:v>5765.5048239999996</c:v>
                </c:pt>
                <c:pt idx="24106">
                  <c:v>5765.7444029999997</c:v>
                </c:pt>
                <c:pt idx="24107">
                  <c:v>5765.9840389999999</c:v>
                </c:pt>
                <c:pt idx="24108">
                  <c:v>5766.2247660000003</c:v>
                </c:pt>
                <c:pt idx="24109">
                  <c:v>5766.4641590000001</c:v>
                </c:pt>
                <c:pt idx="24110">
                  <c:v>5766.6922919999997</c:v>
                </c:pt>
                <c:pt idx="24111">
                  <c:v>5766.9348120000004</c:v>
                </c:pt>
                <c:pt idx="24112">
                  <c:v>5767.1755990000001</c:v>
                </c:pt>
                <c:pt idx="24113">
                  <c:v>5767.415156</c:v>
                </c:pt>
                <c:pt idx="24114">
                  <c:v>5767.6558219999997</c:v>
                </c:pt>
                <c:pt idx="24115">
                  <c:v>5767.8965840000001</c:v>
                </c:pt>
                <c:pt idx="24116">
                  <c:v>5768.1362390000004</c:v>
                </c:pt>
                <c:pt idx="24117">
                  <c:v>5768.3773970000002</c:v>
                </c:pt>
                <c:pt idx="24118">
                  <c:v>5768.6179510000002</c:v>
                </c:pt>
                <c:pt idx="24119">
                  <c:v>5768.8450629999998</c:v>
                </c:pt>
                <c:pt idx="24120">
                  <c:v>5769.0714369999996</c:v>
                </c:pt>
                <c:pt idx="24121">
                  <c:v>5769.311068</c:v>
                </c:pt>
                <c:pt idx="24122">
                  <c:v>5769.5491579999998</c:v>
                </c:pt>
                <c:pt idx="24123">
                  <c:v>5769.7871450000002</c:v>
                </c:pt>
                <c:pt idx="24124">
                  <c:v>5770.0252380000002</c:v>
                </c:pt>
                <c:pt idx="24125">
                  <c:v>5770.2631220000003</c:v>
                </c:pt>
                <c:pt idx="24126">
                  <c:v>5770.5031730000001</c:v>
                </c:pt>
                <c:pt idx="24127">
                  <c:v>5770.7455819999996</c:v>
                </c:pt>
                <c:pt idx="24128">
                  <c:v>5770.9853249999996</c:v>
                </c:pt>
                <c:pt idx="24129">
                  <c:v>5771.226345</c:v>
                </c:pt>
                <c:pt idx="24130">
                  <c:v>5771.4679379999998</c:v>
                </c:pt>
                <c:pt idx="24131">
                  <c:v>5771.6975400000001</c:v>
                </c:pt>
                <c:pt idx="24132">
                  <c:v>5771.9388989999998</c:v>
                </c:pt>
                <c:pt idx="24133">
                  <c:v>5772.178551</c:v>
                </c:pt>
                <c:pt idx="24134">
                  <c:v>5772.4199399999998</c:v>
                </c:pt>
                <c:pt idx="24135">
                  <c:v>5772.6598430000004</c:v>
                </c:pt>
                <c:pt idx="24136">
                  <c:v>5772.8982139999998</c:v>
                </c:pt>
                <c:pt idx="24137">
                  <c:v>5773.1400869999998</c:v>
                </c:pt>
                <c:pt idx="24138">
                  <c:v>5773.378342</c:v>
                </c:pt>
                <c:pt idx="24139">
                  <c:v>5773.6209600000002</c:v>
                </c:pt>
                <c:pt idx="24140">
                  <c:v>5773.8580860000002</c:v>
                </c:pt>
                <c:pt idx="24141">
                  <c:v>5774.0962740000004</c:v>
                </c:pt>
                <c:pt idx="24142">
                  <c:v>5774.336155</c:v>
                </c:pt>
                <c:pt idx="24143">
                  <c:v>5774.5741690000004</c:v>
                </c:pt>
                <c:pt idx="24144">
                  <c:v>5774.8140530000001</c:v>
                </c:pt>
                <c:pt idx="24145">
                  <c:v>5775.0439109999998</c:v>
                </c:pt>
                <c:pt idx="24146">
                  <c:v>5775.294656</c:v>
                </c:pt>
                <c:pt idx="24147">
                  <c:v>5775.5337339999996</c:v>
                </c:pt>
                <c:pt idx="24148">
                  <c:v>5775.7729040000004</c:v>
                </c:pt>
                <c:pt idx="24149">
                  <c:v>5776.0118350000002</c:v>
                </c:pt>
                <c:pt idx="24150">
                  <c:v>5776.2507130000004</c:v>
                </c:pt>
                <c:pt idx="24151">
                  <c:v>5776.4898380000004</c:v>
                </c:pt>
                <c:pt idx="24152">
                  <c:v>5776.728102</c:v>
                </c:pt>
                <c:pt idx="24153">
                  <c:v>5776.9663399999999</c:v>
                </c:pt>
                <c:pt idx="24154">
                  <c:v>5777.2057400000003</c:v>
                </c:pt>
                <c:pt idx="24155">
                  <c:v>5777.444888</c:v>
                </c:pt>
                <c:pt idx="24156">
                  <c:v>5777.6830719999998</c:v>
                </c:pt>
                <c:pt idx="24157">
                  <c:v>5777.9232190000002</c:v>
                </c:pt>
                <c:pt idx="24158">
                  <c:v>5778.1627349999999</c:v>
                </c:pt>
                <c:pt idx="24159">
                  <c:v>5778.4010790000002</c:v>
                </c:pt>
                <c:pt idx="24160">
                  <c:v>5778.6412039999996</c:v>
                </c:pt>
                <c:pt idx="24161">
                  <c:v>5778.8802310000001</c:v>
                </c:pt>
                <c:pt idx="24162">
                  <c:v>5779.1192140000003</c:v>
                </c:pt>
                <c:pt idx="24163">
                  <c:v>5779.3583829999998</c:v>
                </c:pt>
                <c:pt idx="24164">
                  <c:v>5779.5985870000004</c:v>
                </c:pt>
                <c:pt idx="24165">
                  <c:v>5779.8387110000003</c:v>
                </c:pt>
                <c:pt idx="24166">
                  <c:v>5780.0763109999998</c:v>
                </c:pt>
                <c:pt idx="24167">
                  <c:v>5780.31538</c:v>
                </c:pt>
                <c:pt idx="24168">
                  <c:v>5780.5557630000003</c:v>
                </c:pt>
                <c:pt idx="24169">
                  <c:v>5780.7951860000003</c:v>
                </c:pt>
                <c:pt idx="24170">
                  <c:v>5781.0358480000004</c:v>
                </c:pt>
                <c:pt idx="24171">
                  <c:v>5781.2731880000001</c:v>
                </c:pt>
                <c:pt idx="24172">
                  <c:v>5781.5136199999997</c:v>
                </c:pt>
                <c:pt idx="24173">
                  <c:v>5781.7539550000001</c:v>
                </c:pt>
                <c:pt idx="24174">
                  <c:v>5781.9924019999999</c:v>
                </c:pt>
                <c:pt idx="24175">
                  <c:v>5782.2216609999996</c:v>
                </c:pt>
                <c:pt idx="24176">
                  <c:v>5782.4625370000003</c:v>
                </c:pt>
                <c:pt idx="24177">
                  <c:v>5782.702139</c:v>
                </c:pt>
                <c:pt idx="24178">
                  <c:v>5782.9429959999998</c:v>
                </c:pt>
                <c:pt idx="24179">
                  <c:v>5783.1826309999997</c:v>
                </c:pt>
                <c:pt idx="24180">
                  <c:v>5783.4223869999996</c:v>
                </c:pt>
                <c:pt idx="24181">
                  <c:v>5783.662867</c:v>
                </c:pt>
                <c:pt idx="24182">
                  <c:v>5783.9037289999997</c:v>
                </c:pt>
                <c:pt idx="24183">
                  <c:v>5784.1432599999998</c:v>
                </c:pt>
                <c:pt idx="24184">
                  <c:v>5784.3837860000003</c:v>
                </c:pt>
                <c:pt idx="24185">
                  <c:v>5784.6231250000001</c:v>
                </c:pt>
                <c:pt idx="24186">
                  <c:v>5784.8616899999997</c:v>
                </c:pt>
                <c:pt idx="24187">
                  <c:v>5785.1005480000003</c:v>
                </c:pt>
                <c:pt idx="24188">
                  <c:v>5785.3382949999996</c:v>
                </c:pt>
                <c:pt idx="24189">
                  <c:v>5785.5787380000002</c:v>
                </c:pt>
                <c:pt idx="24190">
                  <c:v>5785.8163450000002</c:v>
                </c:pt>
                <c:pt idx="24191">
                  <c:v>5786.0568579999999</c:v>
                </c:pt>
                <c:pt idx="24192">
                  <c:v>5786.2956180000001</c:v>
                </c:pt>
                <c:pt idx="24193">
                  <c:v>5786.5333360000004</c:v>
                </c:pt>
                <c:pt idx="24194">
                  <c:v>5786.7711250000002</c:v>
                </c:pt>
                <c:pt idx="24195">
                  <c:v>5787.0124189999997</c:v>
                </c:pt>
                <c:pt idx="24196">
                  <c:v>5787.250016</c:v>
                </c:pt>
                <c:pt idx="24197">
                  <c:v>5787.4905669999998</c:v>
                </c:pt>
                <c:pt idx="24198">
                  <c:v>5787.7284149999996</c:v>
                </c:pt>
                <c:pt idx="24199">
                  <c:v>5787.9662440000002</c:v>
                </c:pt>
                <c:pt idx="24200">
                  <c:v>5788.204154</c:v>
                </c:pt>
                <c:pt idx="24201">
                  <c:v>5788.4453089999997</c:v>
                </c:pt>
                <c:pt idx="24202">
                  <c:v>5788.6864390000001</c:v>
                </c:pt>
                <c:pt idx="24203">
                  <c:v>5788.9183759999996</c:v>
                </c:pt>
                <c:pt idx="24204">
                  <c:v>5789.1582509999998</c:v>
                </c:pt>
                <c:pt idx="24205">
                  <c:v>5789.398741</c:v>
                </c:pt>
                <c:pt idx="24206">
                  <c:v>5789.6376399999999</c:v>
                </c:pt>
                <c:pt idx="24207">
                  <c:v>5789.8772669999998</c:v>
                </c:pt>
                <c:pt idx="24208">
                  <c:v>5790.1171830000003</c:v>
                </c:pt>
                <c:pt idx="24209">
                  <c:v>5790.3596109999999</c:v>
                </c:pt>
                <c:pt idx="24210">
                  <c:v>5790.5993680000001</c:v>
                </c:pt>
                <c:pt idx="24211">
                  <c:v>5790.8398690000004</c:v>
                </c:pt>
                <c:pt idx="24212">
                  <c:v>5791.0806190000003</c:v>
                </c:pt>
                <c:pt idx="24213">
                  <c:v>5791.3182509999997</c:v>
                </c:pt>
                <c:pt idx="24214">
                  <c:v>5791.5588509999998</c:v>
                </c:pt>
                <c:pt idx="24215">
                  <c:v>5791.7983450000002</c:v>
                </c:pt>
                <c:pt idx="24216">
                  <c:v>5792.0389379999997</c:v>
                </c:pt>
                <c:pt idx="24217">
                  <c:v>5792.2795299999998</c:v>
                </c:pt>
                <c:pt idx="24218">
                  <c:v>5792.5185359999996</c:v>
                </c:pt>
                <c:pt idx="24219">
                  <c:v>5792.7561729999998</c:v>
                </c:pt>
                <c:pt idx="24220">
                  <c:v>5792.9942060000003</c:v>
                </c:pt>
                <c:pt idx="24221">
                  <c:v>5793.2256809999999</c:v>
                </c:pt>
                <c:pt idx="24222">
                  <c:v>5793.4752390000003</c:v>
                </c:pt>
                <c:pt idx="24223">
                  <c:v>5793.7047629999997</c:v>
                </c:pt>
                <c:pt idx="24224">
                  <c:v>5793.945052</c:v>
                </c:pt>
                <c:pt idx="24225">
                  <c:v>5794.1870079999999</c:v>
                </c:pt>
                <c:pt idx="24226">
                  <c:v>5794.427079</c:v>
                </c:pt>
                <c:pt idx="24227">
                  <c:v>5794.66968</c:v>
                </c:pt>
                <c:pt idx="24228">
                  <c:v>5794.9088160000001</c:v>
                </c:pt>
                <c:pt idx="24229">
                  <c:v>5795.1496120000002</c:v>
                </c:pt>
                <c:pt idx="24230">
                  <c:v>5795.3782540000002</c:v>
                </c:pt>
                <c:pt idx="24231">
                  <c:v>5795.6287570000004</c:v>
                </c:pt>
                <c:pt idx="24232">
                  <c:v>5795.8677539999999</c:v>
                </c:pt>
                <c:pt idx="24233">
                  <c:v>5796.106804</c:v>
                </c:pt>
                <c:pt idx="24234">
                  <c:v>5796.3617169999998</c:v>
                </c:pt>
                <c:pt idx="24235">
                  <c:v>5796.6008540000003</c:v>
                </c:pt>
                <c:pt idx="24236">
                  <c:v>5796.8389980000002</c:v>
                </c:pt>
                <c:pt idx="24237">
                  <c:v>5797.0787490000002</c:v>
                </c:pt>
                <c:pt idx="24238">
                  <c:v>5797.3183330000002</c:v>
                </c:pt>
                <c:pt idx="24239">
                  <c:v>5797.5589570000002</c:v>
                </c:pt>
                <c:pt idx="24240">
                  <c:v>5797.7988169999999</c:v>
                </c:pt>
                <c:pt idx="24241">
                  <c:v>5798.0285519999998</c:v>
                </c:pt>
                <c:pt idx="24242">
                  <c:v>5798.2684419999996</c:v>
                </c:pt>
                <c:pt idx="24243">
                  <c:v>5798.5101020000002</c:v>
                </c:pt>
                <c:pt idx="24244">
                  <c:v>5798.7483270000002</c:v>
                </c:pt>
                <c:pt idx="24245">
                  <c:v>5798.9875890000003</c:v>
                </c:pt>
                <c:pt idx="24246">
                  <c:v>5799.226874</c:v>
                </c:pt>
                <c:pt idx="24247">
                  <c:v>5799.4677849999998</c:v>
                </c:pt>
                <c:pt idx="24248">
                  <c:v>5799.7069590000001</c:v>
                </c:pt>
                <c:pt idx="24249">
                  <c:v>5799.9468109999998</c:v>
                </c:pt>
                <c:pt idx="24250">
                  <c:v>5800.1878280000001</c:v>
                </c:pt>
                <c:pt idx="24251">
                  <c:v>5800.4285669999999</c:v>
                </c:pt>
                <c:pt idx="24252">
                  <c:v>5800.6680930000002</c:v>
                </c:pt>
                <c:pt idx="24253">
                  <c:v>5800.9086509999997</c:v>
                </c:pt>
                <c:pt idx="24254">
                  <c:v>5801.1495329999998</c:v>
                </c:pt>
                <c:pt idx="24255">
                  <c:v>5801.3807129999996</c:v>
                </c:pt>
                <c:pt idx="24256">
                  <c:v>5801.6216199999999</c:v>
                </c:pt>
                <c:pt idx="24257">
                  <c:v>5801.8613910000004</c:v>
                </c:pt>
                <c:pt idx="24258">
                  <c:v>5802.1026110000003</c:v>
                </c:pt>
                <c:pt idx="24259">
                  <c:v>5802.3424080000004</c:v>
                </c:pt>
                <c:pt idx="24260">
                  <c:v>5802.5804239999998</c:v>
                </c:pt>
                <c:pt idx="24261">
                  <c:v>5802.8182690000003</c:v>
                </c:pt>
                <c:pt idx="24262">
                  <c:v>5803.0581789999997</c:v>
                </c:pt>
                <c:pt idx="24263">
                  <c:v>5803.2988649999998</c:v>
                </c:pt>
                <c:pt idx="24264">
                  <c:v>5803.5371320000004</c:v>
                </c:pt>
                <c:pt idx="24265">
                  <c:v>5803.7751900000003</c:v>
                </c:pt>
                <c:pt idx="24266">
                  <c:v>5804.013344</c:v>
                </c:pt>
                <c:pt idx="24267">
                  <c:v>5804.2557619999998</c:v>
                </c:pt>
                <c:pt idx="24268">
                  <c:v>5804.4948059999997</c:v>
                </c:pt>
                <c:pt idx="24269">
                  <c:v>5804.7338840000002</c:v>
                </c:pt>
                <c:pt idx="24270">
                  <c:v>5804.9721380000001</c:v>
                </c:pt>
                <c:pt idx="24271">
                  <c:v>5805.2121020000004</c:v>
                </c:pt>
                <c:pt idx="24272">
                  <c:v>5805.4520329999996</c:v>
                </c:pt>
                <c:pt idx="24273">
                  <c:v>5805.6926629999998</c:v>
                </c:pt>
                <c:pt idx="24274">
                  <c:v>5805.9317300000002</c:v>
                </c:pt>
                <c:pt idx="24275">
                  <c:v>5806.1708349999999</c:v>
                </c:pt>
                <c:pt idx="24276">
                  <c:v>5806.409044</c:v>
                </c:pt>
                <c:pt idx="24277">
                  <c:v>5806.6470170000002</c:v>
                </c:pt>
                <c:pt idx="24278">
                  <c:v>5806.8850670000002</c:v>
                </c:pt>
                <c:pt idx="24279">
                  <c:v>5807.123157</c:v>
                </c:pt>
                <c:pt idx="24280">
                  <c:v>5807.3626119999999</c:v>
                </c:pt>
                <c:pt idx="24281">
                  <c:v>5807.6018199999999</c:v>
                </c:pt>
                <c:pt idx="24282">
                  <c:v>5807.8402839999999</c:v>
                </c:pt>
                <c:pt idx="24283">
                  <c:v>5808.0820869999998</c:v>
                </c:pt>
                <c:pt idx="24284">
                  <c:v>5808.3248560000002</c:v>
                </c:pt>
                <c:pt idx="24285">
                  <c:v>5808.5656870000003</c:v>
                </c:pt>
                <c:pt idx="24286">
                  <c:v>5808.7943329999998</c:v>
                </c:pt>
                <c:pt idx="24287">
                  <c:v>5809.034388</c:v>
                </c:pt>
                <c:pt idx="24288">
                  <c:v>5809.2735670000002</c:v>
                </c:pt>
                <c:pt idx="24289">
                  <c:v>5809.5128359999999</c:v>
                </c:pt>
                <c:pt idx="24290">
                  <c:v>5809.7622920000003</c:v>
                </c:pt>
                <c:pt idx="24291">
                  <c:v>5810.0002299999996</c:v>
                </c:pt>
                <c:pt idx="24292">
                  <c:v>5810.2388000000001</c:v>
                </c:pt>
                <c:pt idx="24293">
                  <c:v>5810.4779200000003</c:v>
                </c:pt>
                <c:pt idx="24294">
                  <c:v>5810.7160439999998</c:v>
                </c:pt>
                <c:pt idx="24295">
                  <c:v>5810.9541579999996</c:v>
                </c:pt>
                <c:pt idx="24296">
                  <c:v>5811.192325</c:v>
                </c:pt>
                <c:pt idx="24297">
                  <c:v>5811.430155</c:v>
                </c:pt>
                <c:pt idx="24298">
                  <c:v>5811.6700449999998</c:v>
                </c:pt>
                <c:pt idx="24299">
                  <c:v>5811.9082660000004</c:v>
                </c:pt>
                <c:pt idx="24300">
                  <c:v>5812.1482530000003</c:v>
                </c:pt>
                <c:pt idx="24301">
                  <c:v>5812.3907689999996</c:v>
                </c:pt>
                <c:pt idx="24302">
                  <c:v>5812.6297379999996</c:v>
                </c:pt>
                <c:pt idx="24303">
                  <c:v>5812.8685509999996</c:v>
                </c:pt>
                <c:pt idx="24304">
                  <c:v>5813.1095729999997</c:v>
                </c:pt>
                <c:pt idx="24305">
                  <c:v>5813.3491270000004</c:v>
                </c:pt>
                <c:pt idx="24306">
                  <c:v>5813.5793979999999</c:v>
                </c:pt>
                <c:pt idx="24307">
                  <c:v>5813.8191530000004</c:v>
                </c:pt>
                <c:pt idx="24308">
                  <c:v>5814.0590629999997</c:v>
                </c:pt>
                <c:pt idx="24309">
                  <c:v>5814.2998660000003</c:v>
                </c:pt>
                <c:pt idx="24310">
                  <c:v>5814.5408900000002</c:v>
                </c:pt>
                <c:pt idx="24311">
                  <c:v>5814.7816739999998</c:v>
                </c:pt>
                <c:pt idx="24312">
                  <c:v>5815.0207829999999</c:v>
                </c:pt>
                <c:pt idx="24313">
                  <c:v>5815.2582810000004</c:v>
                </c:pt>
                <c:pt idx="24314">
                  <c:v>5815.4980530000003</c:v>
                </c:pt>
                <c:pt idx="24315">
                  <c:v>5815.736954</c:v>
                </c:pt>
                <c:pt idx="24316">
                  <c:v>5815.97696</c:v>
                </c:pt>
                <c:pt idx="24317">
                  <c:v>5816.2168410000004</c:v>
                </c:pt>
                <c:pt idx="24318">
                  <c:v>5816.4558809999999</c:v>
                </c:pt>
                <c:pt idx="24319">
                  <c:v>5816.6947899999996</c:v>
                </c:pt>
                <c:pt idx="24320">
                  <c:v>5816.9339659999996</c:v>
                </c:pt>
                <c:pt idx="24321">
                  <c:v>5817.1738590000004</c:v>
                </c:pt>
                <c:pt idx="24322">
                  <c:v>5817.4129130000001</c:v>
                </c:pt>
                <c:pt idx="24323">
                  <c:v>5817.6536649999998</c:v>
                </c:pt>
                <c:pt idx="24324">
                  <c:v>5817.8927409999997</c:v>
                </c:pt>
                <c:pt idx="24325">
                  <c:v>5818.1337080000003</c:v>
                </c:pt>
                <c:pt idx="24326">
                  <c:v>5818.3746170000004</c:v>
                </c:pt>
                <c:pt idx="24327">
                  <c:v>5818.6142790000004</c:v>
                </c:pt>
                <c:pt idx="24328">
                  <c:v>5818.8540800000001</c:v>
                </c:pt>
                <c:pt idx="24329">
                  <c:v>5819.0835399999996</c:v>
                </c:pt>
                <c:pt idx="24330">
                  <c:v>5819.3245699999998</c:v>
                </c:pt>
                <c:pt idx="24331">
                  <c:v>5819.5655710000001</c:v>
                </c:pt>
                <c:pt idx="24332">
                  <c:v>5819.8046679999998</c:v>
                </c:pt>
                <c:pt idx="24333">
                  <c:v>5820.0439619999997</c:v>
                </c:pt>
                <c:pt idx="24334">
                  <c:v>5820.2811709999996</c:v>
                </c:pt>
                <c:pt idx="24335">
                  <c:v>5820.5206029999999</c:v>
                </c:pt>
                <c:pt idx="24336">
                  <c:v>5820.7597150000001</c:v>
                </c:pt>
                <c:pt idx="24337">
                  <c:v>5821.0099819999996</c:v>
                </c:pt>
                <c:pt idx="24338">
                  <c:v>5821.2372130000003</c:v>
                </c:pt>
                <c:pt idx="24339">
                  <c:v>5821.4797529999996</c:v>
                </c:pt>
                <c:pt idx="24340">
                  <c:v>5821.7188820000001</c:v>
                </c:pt>
                <c:pt idx="24341">
                  <c:v>5821.9570549999999</c:v>
                </c:pt>
                <c:pt idx="24342">
                  <c:v>5822.1970849999998</c:v>
                </c:pt>
                <c:pt idx="24343">
                  <c:v>5822.437903</c:v>
                </c:pt>
                <c:pt idx="24344">
                  <c:v>5822.6788269999997</c:v>
                </c:pt>
                <c:pt idx="24345">
                  <c:v>5822.9197180000001</c:v>
                </c:pt>
                <c:pt idx="24346">
                  <c:v>5823.1607020000001</c:v>
                </c:pt>
                <c:pt idx="24347">
                  <c:v>5823.400243</c:v>
                </c:pt>
                <c:pt idx="24348">
                  <c:v>5823.6304209999998</c:v>
                </c:pt>
                <c:pt idx="24349">
                  <c:v>5823.8704239999997</c:v>
                </c:pt>
                <c:pt idx="24350">
                  <c:v>5824.1117320000003</c:v>
                </c:pt>
                <c:pt idx="24351">
                  <c:v>5824.3528020000003</c:v>
                </c:pt>
                <c:pt idx="24352">
                  <c:v>5824.5938319999996</c:v>
                </c:pt>
                <c:pt idx="24353">
                  <c:v>5824.8346879999999</c:v>
                </c:pt>
                <c:pt idx="24354">
                  <c:v>5825.0739320000002</c:v>
                </c:pt>
                <c:pt idx="24355">
                  <c:v>5825.3129060000001</c:v>
                </c:pt>
                <c:pt idx="24356">
                  <c:v>5825.551966</c:v>
                </c:pt>
                <c:pt idx="24357">
                  <c:v>5825.7898729999997</c:v>
                </c:pt>
                <c:pt idx="24358">
                  <c:v>5826.0282269999998</c:v>
                </c:pt>
                <c:pt idx="24359">
                  <c:v>5826.2660109999997</c:v>
                </c:pt>
                <c:pt idx="24360">
                  <c:v>5826.5040600000002</c:v>
                </c:pt>
                <c:pt idx="24361">
                  <c:v>5826.7429579999998</c:v>
                </c:pt>
                <c:pt idx="24362">
                  <c:v>5826.9801710000002</c:v>
                </c:pt>
                <c:pt idx="24363">
                  <c:v>5827.2183770000001</c:v>
                </c:pt>
                <c:pt idx="24364">
                  <c:v>5827.45838</c:v>
                </c:pt>
                <c:pt idx="24365">
                  <c:v>5827.6977349999997</c:v>
                </c:pt>
                <c:pt idx="24366">
                  <c:v>5827.936369</c:v>
                </c:pt>
                <c:pt idx="24367">
                  <c:v>5828.1758630000004</c:v>
                </c:pt>
                <c:pt idx="24368">
                  <c:v>5828.4143430000004</c:v>
                </c:pt>
                <c:pt idx="24369">
                  <c:v>5828.6543810000003</c:v>
                </c:pt>
                <c:pt idx="24370">
                  <c:v>5828.895579</c:v>
                </c:pt>
                <c:pt idx="24371">
                  <c:v>5829.136743</c:v>
                </c:pt>
                <c:pt idx="24372">
                  <c:v>5829.3759399999999</c:v>
                </c:pt>
                <c:pt idx="24373">
                  <c:v>5829.6158329999998</c:v>
                </c:pt>
                <c:pt idx="24374">
                  <c:v>5829.8541519999999</c:v>
                </c:pt>
                <c:pt idx="24375">
                  <c:v>5830.0941130000001</c:v>
                </c:pt>
                <c:pt idx="24376">
                  <c:v>5830.3341039999996</c:v>
                </c:pt>
                <c:pt idx="24377">
                  <c:v>5830.5749390000001</c:v>
                </c:pt>
                <c:pt idx="24378">
                  <c:v>5830.8159519999999</c:v>
                </c:pt>
                <c:pt idx="24379">
                  <c:v>5831.0558860000001</c:v>
                </c:pt>
                <c:pt idx="24380">
                  <c:v>5831.2843800000001</c:v>
                </c:pt>
                <c:pt idx="24381">
                  <c:v>5831.5348169999997</c:v>
                </c:pt>
                <c:pt idx="24382">
                  <c:v>5831.7646180000002</c:v>
                </c:pt>
                <c:pt idx="24383">
                  <c:v>5832.0057790000001</c:v>
                </c:pt>
                <c:pt idx="24384">
                  <c:v>5832.2466679999998</c:v>
                </c:pt>
                <c:pt idx="24385">
                  <c:v>5832.4876539999996</c:v>
                </c:pt>
                <c:pt idx="24386">
                  <c:v>5832.7286519999998</c:v>
                </c:pt>
                <c:pt idx="24387">
                  <c:v>5832.9671019999996</c:v>
                </c:pt>
                <c:pt idx="24388">
                  <c:v>5833.2066219999997</c:v>
                </c:pt>
                <c:pt idx="24389">
                  <c:v>5833.4462919999996</c:v>
                </c:pt>
                <c:pt idx="24390">
                  <c:v>5833.6861589999999</c:v>
                </c:pt>
                <c:pt idx="24391">
                  <c:v>5833.9243409999999</c:v>
                </c:pt>
                <c:pt idx="24392">
                  <c:v>5834.1637220000002</c:v>
                </c:pt>
                <c:pt idx="24393">
                  <c:v>5834.4029</c:v>
                </c:pt>
                <c:pt idx="24394">
                  <c:v>5834.6413060000004</c:v>
                </c:pt>
                <c:pt idx="24395">
                  <c:v>5834.8806329999998</c:v>
                </c:pt>
                <c:pt idx="24396">
                  <c:v>5835.1191070000004</c:v>
                </c:pt>
                <c:pt idx="24397">
                  <c:v>5835.357199</c:v>
                </c:pt>
                <c:pt idx="24398">
                  <c:v>5835.5965580000002</c:v>
                </c:pt>
                <c:pt idx="24399">
                  <c:v>5835.835736</c:v>
                </c:pt>
                <c:pt idx="24400">
                  <c:v>5836.0741410000001</c:v>
                </c:pt>
                <c:pt idx="24401">
                  <c:v>5836.3140409999996</c:v>
                </c:pt>
                <c:pt idx="24402">
                  <c:v>5836.5541400000002</c:v>
                </c:pt>
                <c:pt idx="24403">
                  <c:v>5836.794073</c:v>
                </c:pt>
                <c:pt idx="24404">
                  <c:v>5837.0322880000003</c:v>
                </c:pt>
                <c:pt idx="24405">
                  <c:v>5837.2720600000002</c:v>
                </c:pt>
                <c:pt idx="24406">
                  <c:v>5837.5101850000001</c:v>
                </c:pt>
                <c:pt idx="24407">
                  <c:v>5837.7480919999998</c:v>
                </c:pt>
                <c:pt idx="24408">
                  <c:v>5837.9863500000001</c:v>
                </c:pt>
                <c:pt idx="24409">
                  <c:v>5838.2257140000002</c:v>
                </c:pt>
                <c:pt idx="24410">
                  <c:v>5838.4640589999999</c:v>
                </c:pt>
                <c:pt idx="24411">
                  <c:v>5838.7023069999996</c:v>
                </c:pt>
                <c:pt idx="24412">
                  <c:v>5838.9436420000002</c:v>
                </c:pt>
                <c:pt idx="24413">
                  <c:v>5839.1827780000003</c:v>
                </c:pt>
                <c:pt idx="24414">
                  <c:v>5839.4210620000003</c:v>
                </c:pt>
                <c:pt idx="24415">
                  <c:v>5839.6610060000003</c:v>
                </c:pt>
                <c:pt idx="24416">
                  <c:v>5839.9011410000003</c:v>
                </c:pt>
                <c:pt idx="24417">
                  <c:v>5840.141995</c:v>
                </c:pt>
                <c:pt idx="24418">
                  <c:v>5840.3817660000004</c:v>
                </c:pt>
                <c:pt idx="24419">
                  <c:v>5840.6205659999996</c:v>
                </c:pt>
                <c:pt idx="24420">
                  <c:v>5840.8615300000001</c:v>
                </c:pt>
                <c:pt idx="24421">
                  <c:v>5841.1007300000001</c:v>
                </c:pt>
                <c:pt idx="24422">
                  <c:v>5841.3397590000004</c:v>
                </c:pt>
                <c:pt idx="24423">
                  <c:v>5841.5787479999999</c:v>
                </c:pt>
                <c:pt idx="24424">
                  <c:v>5841.8170620000001</c:v>
                </c:pt>
                <c:pt idx="24425">
                  <c:v>5842.0598120000004</c:v>
                </c:pt>
                <c:pt idx="24426">
                  <c:v>5842.2994440000002</c:v>
                </c:pt>
                <c:pt idx="24427">
                  <c:v>5842.528883</c:v>
                </c:pt>
                <c:pt idx="24428">
                  <c:v>5842.7783520000003</c:v>
                </c:pt>
                <c:pt idx="24429">
                  <c:v>5843.0078579999999</c:v>
                </c:pt>
                <c:pt idx="24430">
                  <c:v>5843.2461080000003</c:v>
                </c:pt>
                <c:pt idx="24431">
                  <c:v>5843.4861250000004</c:v>
                </c:pt>
                <c:pt idx="24432">
                  <c:v>5843.7262339999997</c:v>
                </c:pt>
                <c:pt idx="24433">
                  <c:v>5843.9663520000004</c:v>
                </c:pt>
                <c:pt idx="24434">
                  <c:v>5844.2064369999998</c:v>
                </c:pt>
                <c:pt idx="24435">
                  <c:v>5844.4462899999999</c:v>
                </c:pt>
                <c:pt idx="24436">
                  <c:v>5844.6860159999997</c:v>
                </c:pt>
                <c:pt idx="24437">
                  <c:v>5844.9268670000001</c:v>
                </c:pt>
                <c:pt idx="24438">
                  <c:v>5845.1650799999998</c:v>
                </c:pt>
                <c:pt idx="24439">
                  <c:v>5845.4031260000002</c:v>
                </c:pt>
                <c:pt idx="24440">
                  <c:v>5845.6412389999996</c:v>
                </c:pt>
                <c:pt idx="24441">
                  <c:v>5845.8790849999996</c:v>
                </c:pt>
                <c:pt idx="24442">
                  <c:v>5846.1190889999998</c:v>
                </c:pt>
                <c:pt idx="24443">
                  <c:v>5846.3597769999997</c:v>
                </c:pt>
                <c:pt idx="24444">
                  <c:v>5846.600614</c:v>
                </c:pt>
                <c:pt idx="24445">
                  <c:v>5846.8396119999998</c:v>
                </c:pt>
                <c:pt idx="24446">
                  <c:v>5847.0787639999999</c:v>
                </c:pt>
                <c:pt idx="24447">
                  <c:v>5847.3176190000004</c:v>
                </c:pt>
                <c:pt idx="24448">
                  <c:v>5847.5567460000002</c:v>
                </c:pt>
                <c:pt idx="24449">
                  <c:v>5847.7956389999999</c:v>
                </c:pt>
                <c:pt idx="24450">
                  <c:v>5848.0347920000004</c:v>
                </c:pt>
                <c:pt idx="24451">
                  <c:v>5848.273612</c:v>
                </c:pt>
                <c:pt idx="24452">
                  <c:v>5848.5120049999996</c:v>
                </c:pt>
                <c:pt idx="24453">
                  <c:v>5848.7500700000001</c:v>
                </c:pt>
                <c:pt idx="24454">
                  <c:v>5848.9882379999999</c:v>
                </c:pt>
                <c:pt idx="24455">
                  <c:v>5849.2276279999996</c:v>
                </c:pt>
                <c:pt idx="24456">
                  <c:v>5849.4661169999999</c:v>
                </c:pt>
                <c:pt idx="24457">
                  <c:v>5849.7041689999996</c:v>
                </c:pt>
                <c:pt idx="24458">
                  <c:v>5849.9423829999996</c:v>
                </c:pt>
                <c:pt idx="24459">
                  <c:v>5850.1835590000001</c:v>
                </c:pt>
                <c:pt idx="24460">
                  <c:v>5850.4234489999999</c:v>
                </c:pt>
                <c:pt idx="24461">
                  <c:v>5850.6631719999996</c:v>
                </c:pt>
                <c:pt idx="24462">
                  <c:v>5850.9013240000004</c:v>
                </c:pt>
                <c:pt idx="24463">
                  <c:v>5851.1410550000001</c:v>
                </c:pt>
                <c:pt idx="24464">
                  <c:v>5851.3791259999998</c:v>
                </c:pt>
                <c:pt idx="24465">
                  <c:v>5851.6199580000002</c:v>
                </c:pt>
                <c:pt idx="24466">
                  <c:v>5851.8597209999998</c:v>
                </c:pt>
                <c:pt idx="24467">
                  <c:v>5852.0994419999997</c:v>
                </c:pt>
                <c:pt idx="24468">
                  <c:v>5852.3391570000003</c:v>
                </c:pt>
                <c:pt idx="24469">
                  <c:v>5852.5818419999996</c:v>
                </c:pt>
                <c:pt idx="24470">
                  <c:v>5852.8208320000003</c:v>
                </c:pt>
                <c:pt idx="24471">
                  <c:v>5853.0598209999998</c:v>
                </c:pt>
                <c:pt idx="24472">
                  <c:v>5853.2986360000004</c:v>
                </c:pt>
                <c:pt idx="24473">
                  <c:v>5853.5383449999999</c:v>
                </c:pt>
                <c:pt idx="24474">
                  <c:v>5853.7780579999999</c:v>
                </c:pt>
                <c:pt idx="24475">
                  <c:v>5854.0188470000003</c:v>
                </c:pt>
                <c:pt idx="24476">
                  <c:v>5854.2472959999996</c:v>
                </c:pt>
                <c:pt idx="24477">
                  <c:v>5854.487161</c:v>
                </c:pt>
                <c:pt idx="24478">
                  <c:v>5854.7299279999997</c:v>
                </c:pt>
                <c:pt idx="24479">
                  <c:v>5854.970996</c:v>
                </c:pt>
                <c:pt idx="24480">
                  <c:v>5855.208251</c:v>
                </c:pt>
                <c:pt idx="24481">
                  <c:v>5855.4481269999997</c:v>
                </c:pt>
                <c:pt idx="24482">
                  <c:v>5855.6889769999998</c:v>
                </c:pt>
                <c:pt idx="24483">
                  <c:v>5855.9288759999999</c:v>
                </c:pt>
                <c:pt idx="24484">
                  <c:v>5856.1673380000002</c:v>
                </c:pt>
                <c:pt idx="24485">
                  <c:v>5856.3982120000001</c:v>
                </c:pt>
                <c:pt idx="24486">
                  <c:v>5856.6401560000004</c:v>
                </c:pt>
                <c:pt idx="24487">
                  <c:v>5856.8801050000002</c:v>
                </c:pt>
                <c:pt idx="24488">
                  <c:v>5857.120218</c:v>
                </c:pt>
                <c:pt idx="24489">
                  <c:v>5857.3600809999998</c:v>
                </c:pt>
                <c:pt idx="24490">
                  <c:v>5857.6008270000002</c:v>
                </c:pt>
                <c:pt idx="24491">
                  <c:v>5857.839543</c:v>
                </c:pt>
                <c:pt idx="24492">
                  <c:v>5858.0805380000002</c:v>
                </c:pt>
                <c:pt idx="24493">
                  <c:v>5858.320154</c:v>
                </c:pt>
                <c:pt idx="24494">
                  <c:v>5858.5580239999999</c:v>
                </c:pt>
                <c:pt idx="24495">
                  <c:v>5858.796926</c:v>
                </c:pt>
                <c:pt idx="24496">
                  <c:v>5859.0370039999998</c:v>
                </c:pt>
                <c:pt idx="24497">
                  <c:v>5859.2775600000004</c:v>
                </c:pt>
                <c:pt idx="24498">
                  <c:v>5859.517288</c:v>
                </c:pt>
                <c:pt idx="24499">
                  <c:v>5859.7473570000002</c:v>
                </c:pt>
                <c:pt idx="24500">
                  <c:v>5859.9874499999996</c:v>
                </c:pt>
                <c:pt idx="24501">
                  <c:v>5860.227425</c:v>
                </c:pt>
                <c:pt idx="24502">
                  <c:v>5860.4672650000002</c:v>
                </c:pt>
                <c:pt idx="24503">
                  <c:v>5860.7098230000001</c:v>
                </c:pt>
                <c:pt idx="24504">
                  <c:v>5860.9480990000002</c:v>
                </c:pt>
                <c:pt idx="24505">
                  <c:v>5861.188056</c:v>
                </c:pt>
                <c:pt idx="24506">
                  <c:v>5861.4289500000004</c:v>
                </c:pt>
                <c:pt idx="24507">
                  <c:v>5861.6563239999996</c:v>
                </c:pt>
                <c:pt idx="24508">
                  <c:v>5861.8975899999996</c:v>
                </c:pt>
                <c:pt idx="24509">
                  <c:v>5862.1385330000003</c:v>
                </c:pt>
                <c:pt idx="24510">
                  <c:v>5862.3784189999997</c:v>
                </c:pt>
                <c:pt idx="24511">
                  <c:v>5862.6175919999996</c:v>
                </c:pt>
                <c:pt idx="24512">
                  <c:v>5862.8568100000002</c:v>
                </c:pt>
                <c:pt idx="24513">
                  <c:v>5863.0950279999997</c:v>
                </c:pt>
                <c:pt idx="24514">
                  <c:v>5863.3359330000003</c:v>
                </c:pt>
                <c:pt idx="24515">
                  <c:v>5863.5766910000002</c:v>
                </c:pt>
                <c:pt idx="24516">
                  <c:v>5863.8175719999999</c:v>
                </c:pt>
                <c:pt idx="24517">
                  <c:v>5864.0585590000001</c:v>
                </c:pt>
                <c:pt idx="24518">
                  <c:v>5864.2983279999999</c:v>
                </c:pt>
                <c:pt idx="24519">
                  <c:v>5864.5409769999997</c:v>
                </c:pt>
                <c:pt idx="24520">
                  <c:v>5864.7695540000004</c:v>
                </c:pt>
                <c:pt idx="24521">
                  <c:v>5865.0106669999996</c:v>
                </c:pt>
                <c:pt idx="24522">
                  <c:v>5865.2499289999996</c:v>
                </c:pt>
                <c:pt idx="24523">
                  <c:v>5865.4909870000001</c:v>
                </c:pt>
                <c:pt idx="24524">
                  <c:v>5865.7300290000003</c:v>
                </c:pt>
                <c:pt idx="24525">
                  <c:v>5865.970945</c:v>
                </c:pt>
                <c:pt idx="24526">
                  <c:v>5866.2109639999999</c:v>
                </c:pt>
                <c:pt idx="24527">
                  <c:v>5866.4506039999997</c:v>
                </c:pt>
                <c:pt idx="24528">
                  <c:v>5866.6900999999998</c:v>
                </c:pt>
                <c:pt idx="24529">
                  <c:v>5866.9289140000001</c:v>
                </c:pt>
                <c:pt idx="24530">
                  <c:v>5867.1679139999997</c:v>
                </c:pt>
                <c:pt idx="24531">
                  <c:v>5867.4067109999996</c:v>
                </c:pt>
                <c:pt idx="24532">
                  <c:v>5867.6448110000001</c:v>
                </c:pt>
                <c:pt idx="24533">
                  <c:v>5867.8828139999996</c:v>
                </c:pt>
                <c:pt idx="24534">
                  <c:v>5868.1212070000001</c:v>
                </c:pt>
                <c:pt idx="24535">
                  <c:v>5868.3618299999998</c:v>
                </c:pt>
                <c:pt idx="24536">
                  <c:v>5868.602672</c:v>
                </c:pt>
                <c:pt idx="24537">
                  <c:v>5868.8423400000001</c:v>
                </c:pt>
                <c:pt idx="24538">
                  <c:v>5869.0829809999996</c:v>
                </c:pt>
                <c:pt idx="24539">
                  <c:v>5869.3214319999997</c:v>
                </c:pt>
                <c:pt idx="24540">
                  <c:v>5869.5612380000002</c:v>
                </c:pt>
                <c:pt idx="24541">
                  <c:v>5869.8036760000005</c:v>
                </c:pt>
                <c:pt idx="24542">
                  <c:v>5870.0426580000003</c:v>
                </c:pt>
                <c:pt idx="24543">
                  <c:v>5870.2801870000003</c:v>
                </c:pt>
                <c:pt idx="24544">
                  <c:v>5870.5226769999999</c:v>
                </c:pt>
                <c:pt idx="24545">
                  <c:v>5870.7602440000001</c:v>
                </c:pt>
                <c:pt idx="24546">
                  <c:v>5870.9981820000003</c:v>
                </c:pt>
                <c:pt idx="24547">
                  <c:v>5871.2387049999998</c:v>
                </c:pt>
                <c:pt idx="24548">
                  <c:v>5871.4764439999999</c:v>
                </c:pt>
                <c:pt idx="24549">
                  <c:v>5871.7141270000002</c:v>
                </c:pt>
                <c:pt idx="24550">
                  <c:v>5871.9548649999997</c:v>
                </c:pt>
                <c:pt idx="24551">
                  <c:v>5872.1935599999997</c:v>
                </c:pt>
                <c:pt idx="24552">
                  <c:v>5872.4313830000001</c:v>
                </c:pt>
                <c:pt idx="24553">
                  <c:v>5872.6692290000001</c:v>
                </c:pt>
                <c:pt idx="24554">
                  <c:v>5872.9071970000005</c:v>
                </c:pt>
                <c:pt idx="24555">
                  <c:v>5873.1459960000002</c:v>
                </c:pt>
                <c:pt idx="24556">
                  <c:v>5873.3858</c:v>
                </c:pt>
                <c:pt idx="24557">
                  <c:v>5873.6247919999996</c:v>
                </c:pt>
                <c:pt idx="24558">
                  <c:v>5873.863918</c:v>
                </c:pt>
                <c:pt idx="24559">
                  <c:v>5874.1047790000002</c:v>
                </c:pt>
                <c:pt idx="24560">
                  <c:v>5874.343766</c:v>
                </c:pt>
                <c:pt idx="24561">
                  <c:v>5874.5845419999996</c:v>
                </c:pt>
                <c:pt idx="24562">
                  <c:v>5874.8243080000002</c:v>
                </c:pt>
                <c:pt idx="24563">
                  <c:v>5875.0668889999997</c:v>
                </c:pt>
                <c:pt idx="24564">
                  <c:v>5875.3076609999998</c:v>
                </c:pt>
                <c:pt idx="24565">
                  <c:v>5875.5471809999999</c:v>
                </c:pt>
                <c:pt idx="24566">
                  <c:v>5875.7766110000002</c:v>
                </c:pt>
                <c:pt idx="24567">
                  <c:v>5876.0176490000003</c:v>
                </c:pt>
                <c:pt idx="24568">
                  <c:v>5876.2573810000004</c:v>
                </c:pt>
                <c:pt idx="24569">
                  <c:v>5876.4970569999996</c:v>
                </c:pt>
                <c:pt idx="24570">
                  <c:v>5876.7377589999996</c:v>
                </c:pt>
                <c:pt idx="24571">
                  <c:v>5876.9786370000002</c:v>
                </c:pt>
                <c:pt idx="24572">
                  <c:v>5877.2177750000001</c:v>
                </c:pt>
                <c:pt idx="24573">
                  <c:v>5877.4572799999996</c:v>
                </c:pt>
                <c:pt idx="24574">
                  <c:v>5877.6996769999996</c:v>
                </c:pt>
                <c:pt idx="24575">
                  <c:v>5877.9393730000002</c:v>
                </c:pt>
                <c:pt idx="24576">
                  <c:v>5878.1791590000003</c:v>
                </c:pt>
                <c:pt idx="24577">
                  <c:v>5878.4196510000002</c:v>
                </c:pt>
                <c:pt idx="24578">
                  <c:v>5878.6489650000003</c:v>
                </c:pt>
                <c:pt idx="24579">
                  <c:v>5878.8887759999998</c:v>
                </c:pt>
                <c:pt idx="24580">
                  <c:v>5879.1297409999997</c:v>
                </c:pt>
                <c:pt idx="24581">
                  <c:v>5879.3694269999996</c:v>
                </c:pt>
                <c:pt idx="24582">
                  <c:v>5879.6092769999996</c:v>
                </c:pt>
                <c:pt idx="24583">
                  <c:v>5879.8490389999997</c:v>
                </c:pt>
                <c:pt idx="24584">
                  <c:v>5880.0898020000004</c:v>
                </c:pt>
                <c:pt idx="24585">
                  <c:v>5880.3292119999996</c:v>
                </c:pt>
                <c:pt idx="24586">
                  <c:v>5880.5697600000003</c:v>
                </c:pt>
                <c:pt idx="24587">
                  <c:v>5880.80926</c:v>
                </c:pt>
                <c:pt idx="24588">
                  <c:v>5881.049043</c:v>
                </c:pt>
                <c:pt idx="24589">
                  <c:v>5881.2883570000004</c:v>
                </c:pt>
                <c:pt idx="24590">
                  <c:v>5881.5289419999999</c:v>
                </c:pt>
                <c:pt idx="24591">
                  <c:v>5881.7560249999997</c:v>
                </c:pt>
                <c:pt idx="24592">
                  <c:v>5881.9960410000003</c:v>
                </c:pt>
                <c:pt idx="24593">
                  <c:v>5882.2368040000001</c:v>
                </c:pt>
                <c:pt idx="24594">
                  <c:v>5882.4757849999996</c:v>
                </c:pt>
                <c:pt idx="24595">
                  <c:v>5882.7148669999997</c:v>
                </c:pt>
                <c:pt idx="24596">
                  <c:v>5882.9531219999999</c:v>
                </c:pt>
                <c:pt idx="24597">
                  <c:v>5883.1911849999997</c:v>
                </c:pt>
                <c:pt idx="24598">
                  <c:v>5883.440423</c:v>
                </c:pt>
                <c:pt idx="24599">
                  <c:v>5883.6697199999999</c:v>
                </c:pt>
                <c:pt idx="24600">
                  <c:v>5883.9107979999999</c:v>
                </c:pt>
                <c:pt idx="24601">
                  <c:v>5884.151852</c:v>
                </c:pt>
                <c:pt idx="24602">
                  <c:v>5884.3928070000002</c:v>
                </c:pt>
                <c:pt idx="24603">
                  <c:v>5884.6317150000004</c:v>
                </c:pt>
                <c:pt idx="24604">
                  <c:v>5884.870825</c:v>
                </c:pt>
                <c:pt idx="24605">
                  <c:v>5885.1099620000005</c:v>
                </c:pt>
                <c:pt idx="24606">
                  <c:v>5885.349048</c:v>
                </c:pt>
                <c:pt idx="24607">
                  <c:v>5885.5898889999999</c:v>
                </c:pt>
                <c:pt idx="24608">
                  <c:v>5885.8280549999999</c:v>
                </c:pt>
                <c:pt idx="24609">
                  <c:v>5886.0687760000001</c:v>
                </c:pt>
                <c:pt idx="24610">
                  <c:v>5886.3077249999997</c:v>
                </c:pt>
                <c:pt idx="24611">
                  <c:v>5886.5467230000004</c:v>
                </c:pt>
                <c:pt idx="24612">
                  <c:v>5886.7858269999997</c:v>
                </c:pt>
                <c:pt idx="24613">
                  <c:v>5887.0265630000004</c:v>
                </c:pt>
                <c:pt idx="24614">
                  <c:v>5887.2669980000001</c:v>
                </c:pt>
                <c:pt idx="24615">
                  <c:v>5887.5065510000004</c:v>
                </c:pt>
                <c:pt idx="24616">
                  <c:v>5887.74557</c:v>
                </c:pt>
                <c:pt idx="24617">
                  <c:v>5887.9846180000004</c:v>
                </c:pt>
                <c:pt idx="24618">
                  <c:v>5888.2230520000003</c:v>
                </c:pt>
                <c:pt idx="24619">
                  <c:v>5888.4612450000004</c:v>
                </c:pt>
                <c:pt idx="24620">
                  <c:v>5888.6993700000003</c:v>
                </c:pt>
                <c:pt idx="24621">
                  <c:v>5888.9410310000003</c:v>
                </c:pt>
                <c:pt idx="24622">
                  <c:v>5889.1838390000003</c:v>
                </c:pt>
                <c:pt idx="24623">
                  <c:v>5889.4228599999997</c:v>
                </c:pt>
                <c:pt idx="24624">
                  <c:v>5889.6610730000002</c:v>
                </c:pt>
                <c:pt idx="24625">
                  <c:v>5889.9018889999998</c:v>
                </c:pt>
                <c:pt idx="24626">
                  <c:v>5890.1428729999998</c:v>
                </c:pt>
                <c:pt idx="24627">
                  <c:v>5890.3835980000003</c:v>
                </c:pt>
                <c:pt idx="24628">
                  <c:v>5890.6227179999996</c:v>
                </c:pt>
                <c:pt idx="24629">
                  <c:v>5890.8616499999998</c:v>
                </c:pt>
                <c:pt idx="24630">
                  <c:v>5891.1008650000003</c:v>
                </c:pt>
                <c:pt idx="24631">
                  <c:v>5891.3399040000004</c:v>
                </c:pt>
                <c:pt idx="24632">
                  <c:v>5891.5807299999997</c:v>
                </c:pt>
                <c:pt idx="24633">
                  <c:v>5891.8197879999998</c:v>
                </c:pt>
                <c:pt idx="24634">
                  <c:v>5892.058016</c:v>
                </c:pt>
                <c:pt idx="24635">
                  <c:v>5892.298573</c:v>
                </c:pt>
                <c:pt idx="24636">
                  <c:v>5892.5384240000003</c:v>
                </c:pt>
                <c:pt idx="24637">
                  <c:v>5892.7697509999998</c:v>
                </c:pt>
                <c:pt idx="24638">
                  <c:v>5893.0082249999996</c:v>
                </c:pt>
                <c:pt idx="24639">
                  <c:v>5893.2470149999999</c:v>
                </c:pt>
                <c:pt idx="24640">
                  <c:v>5893.486175</c:v>
                </c:pt>
                <c:pt idx="24641">
                  <c:v>5893.7251109999997</c:v>
                </c:pt>
                <c:pt idx="24642">
                  <c:v>5893.9633560000002</c:v>
                </c:pt>
                <c:pt idx="24643">
                  <c:v>5894.2137540000003</c:v>
                </c:pt>
                <c:pt idx="24644">
                  <c:v>5894.4525379999995</c:v>
                </c:pt>
                <c:pt idx="24645">
                  <c:v>5894.6921419999999</c:v>
                </c:pt>
                <c:pt idx="24646">
                  <c:v>5894.921797</c:v>
                </c:pt>
                <c:pt idx="24647">
                  <c:v>5895.1601019999998</c:v>
                </c:pt>
                <c:pt idx="24648">
                  <c:v>5895.4001870000002</c:v>
                </c:pt>
                <c:pt idx="24649">
                  <c:v>5895.6401269999997</c:v>
                </c:pt>
                <c:pt idx="24650">
                  <c:v>5895.8800590000001</c:v>
                </c:pt>
                <c:pt idx="24651">
                  <c:v>5896.12003</c:v>
                </c:pt>
                <c:pt idx="24652">
                  <c:v>5896.3609310000002</c:v>
                </c:pt>
                <c:pt idx="24653">
                  <c:v>5896.603717</c:v>
                </c:pt>
                <c:pt idx="24654">
                  <c:v>5896.8445869999996</c:v>
                </c:pt>
                <c:pt idx="24655">
                  <c:v>5897.0730130000002</c:v>
                </c:pt>
                <c:pt idx="24656">
                  <c:v>5897.3130440000004</c:v>
                </c:pt>
                <c:pt idx="24657">
                  <c:v>5897.5539470000003</c:v>
                </c:pt>
                <c:pt idx="24658">
                  <c:v>5897.7938649999996</c:v>
                </c:pt>
                <c:pt idx="24659">
                  <c:v>5898.0348709999998</c:v>
                </c:pt>
                <c:pt idx="24660">
                  <c:v>5898.2738730000001</c:v>
                </c:pt>
                <c:pt idx="24661">
                  <c:v>5898.512917</c:v>
                </c:pt>
                <c:pt idx="24662">
                  <c:v>5898.7510050000001</c:v>
                </c:pt>
                <c:pt idx="24663">
                  <c:v>5898.9918349999998</c:v>
                </c:pt>
                <c:pt idx="24664">
                  <c:v>5899.230125</c:v>
                </c:pt>
                <c:pt idx="24665">
                  <c:v>5899.470902</c:v>
                </c:pt>
                <c:pt idx="24666">
                  <c:v>5899.7090040000003</c:v>
                </c:pt>
                <c:pt idx="24667">
                  <c:v>5899.9499210000004</c:v>
                </c:pt>
                <c:pt idx="24668">
                  <c:v>5900.1900539999997</c:v>
                </c:pt>
                <c:pt idx="24669">
                  <c:v>5900.4309270000003</c:v>
                </c:pt>
                <c:pt idx="24670">
                  <c:v>5900.6718119999996</c:v>
                </c:pt>
                <c:pt idx="24671">
                  <c:v>5900.912617</c:v>
                </c:pt>
                <c:pt idx="24672">
                  <c:v>5901.153593</c:v>
                </c:pt>
                <c:pt idx="24673">
                  <c:v>5901.3820320000004</c:v>
                </c:pt>
                <c:pt idx="24674">
                  <c:v>5901.624906</c:v>
                </c:pt>
                <c:pt idx="24675">
                  <c:v>5901.8658180000002</c:v>
                </c:pt>
                <c:pt idx="24676">
                  <c:v>5902.1069189999998</c:v>
                </c:pt>
                <c:pt idx="24677">
                  <c:v>5902.345918</c:v>
                </c:pt>
                <c:pt idx="24678">
                  <c:v>5902.5840319999998</c:v>
                </c:pt>
                <c:pt idx="24679">
                  <c:v>5902.8247469999997</c:v>
                </c:pt>
                <c:pt idx="24680">
                  <c:v>5903.0631569999996</c:v>
                </c:pt>
                <c:pt idx="24681">
                  <c:v>5903.3010469999999</c:v>
                </c:pt>
                <c:pt idx="24682">
                  <c:v>5903.5410039999997</c:v>
                </c:pt>
                <c:pt idx="24683">
                  <c:v>5903.7816400000002</c:v>
                </c:pt>
                <c:pt idx="24684">
                  <c:v>5904.0213400000002</c:v>
                </c:pt>
                <c:pt idx="24685">
                  <c:v>5904.2636400000001</c:v>
                </c:pt>
                <c:pt idx="24686">
                  <c:v>5904.5027140000002</c:v>
                </c:pt>
                <c:pt idx="24687">
                  <c:v>5904.7418319999997</c:v>
                </c:pt>
                <c:pt idx="24688">
                  <c:v>5904.980963</c:v>
                </c:pt>
                <c:pt idx="24689">
                  <c:v>5905.2208360000004</c:v>
                </c:pt>
                <c:pt idx="24690">
                  <c:v>5905.4599049999997</c:v>
                </c:pt>
                <c:pt idx="24691">
                  <c:v>5905.7006119999996</c:v>
                </c:pt>
                <c:pt idx="24692">
                  <c:v>5905.9390130000002</c:v>
                </c:pt>
                <c:pt idx="24693">
                  <c:v>5906.1799920000003</c:v>
                </c:pt>
                <c:pt idx="24694">
                  <c:v>5906.4088650000003</c:v>
                </c:pt>
                <c:pt idx="24695">
                  <c:v>5906.6499510000003</c:v>
                </c:pt>
                <c:pt idx="24696">
                  <c:v>5906.88976</c:v>
                </c:pt>
                <c:pt idx="24697">
                  <c:v>5907.1306409999997</c:v>
                </c:pt>
                <c:pt idx="24698">
                  <c:v>5907.3698830000003</c:v>
                </c:pt>
                <c:pt idx="24699">
                  <c:v>5907.6089490000004</c:v>
                </c:pt>
                <c:pt idx="24700">
                  <c:v>5907.846117</c:v>
                </c:pt>
                <c:pt idx="24701">
                  <c:v>5908.0855540000002</c:v>
                </c:pt>
                <c:pt idx="24702">
                  <c:v>5908.3266640000002</c:v>
                </c:pt>
                <c:pt idx="24703">
                  <c:v>5908.5658549999998</c:v>
                </c:pt>
                <c:pt idx="24704">
                  <c:v>5908.8042210000003</c:v>
                </c:pt>
                <c:pt idx="24705">
                  <c:v>5909.0435939999998</c:v>
                </c:pt>
                <c:pt idx="24706">
                  <c:v>5909.282784</c:v>
                </c:pt>
                <c:pt idx="24707">
                  <c:v>5909.5211069999996</c:v>
                </c:pt>
                <c:pt idx="24708">
                  <c:v>5909.7639579999995</c:v>
                </c:pt>
                <c:pt idx="24709">
                  <c:v>5910.0037110000003</c:v>
                </c:pt>
                <c:pt idx="24710">
                  <c:v>5910.2413530000003</c:v>
                </c:pt>
                <c:pt idx="24711">
                  <c:v>5910.4811399999999</c:v>
                </c:pt>
                <c:pt idx="24712">
                  <c:v>5910.7211120000002</c:v>
                </c:pt>
                <c:pt idx="24713">
                  <c:v>5910.9610290000001</c:v>
                </c:pt>
                <c:pt idx="24714">
                  <c:v>5911.2019019999998</c:v>
                </c:pt>
                <c:pt idx="24715">
                  <c:v>5911.4407090000004</c:v>
                </c:pt>
                <c:pt idx="24716">
                  <c:v>5911.6803879999998</c:v>
                </c:pt>
                <c:pt idx="24717">
                  <c:v>5911.920118</c:v>
                </c:pt>
                <c:pt idx="24718">
                  <c:v>5912.1600639999997</c:v>
                </c:pt>
                <c:pt idx="24719">
                  <c:v>5912.3895830000001</c:v>
                </c:pt>
                <c:pt idx="24720">
                  <c:v>5912.6307660000002</c:v>
                </c:pt>
                <c:pt idx="24721">
                  <c:v>5912.8699360000001</c:v>
                </c:pt>
                <c:pt idx="24722">
                  <c:v>5913.1083600000002</c:v>
                </c:pt>
                <c:pt idx="24723">
                  <c:v>5913.3464290000002</c:v>
                </c:pt>
                <c:pt idx="24724">
                  <c:v>5913.5738789999996</c:v>
                </c:pt>
                <c:pt idx="24725">
                  <c:v>5913.8129609999996</c:v>
                </c:pt>
                <c:pt idx="24726">
                  <c:v>5914.0549270000001</c:v>
                </c:pt>
                <c:pt idx="24727">
                  <c:v>5914.293917</c:v>
                </c:pt>
                <c:pt idx="24728">
                  <c:v>5914.5321260000001</c:v>
                </c:pt>
                <c:pt idx="24729">
                  <c:v>5914.7727379999997</c:v>
                </c:pt>
                <c:pt idx="24730">
                  <c:v>5915.0137560000003</c:v>
                </c:pt>
                <c:pt idx="24731">
                  <c:v>5915.2532739999997</c:v>
                </c:pt>
                <c:pt idx="24732">
                  <c:v>5915.4930549999999</c:v>
                </c:pt>
                <c:pt idx="24733">
                  <c:v>5915.7337699999998</c:v>
                </c:pt>
                <c:pt idx="24734">
                  <c:v>5915.9636929999997</c:v>
                </c:pt>
                <c:pt idx="24735">
                  <c:v>5916.2047599999996</c:v>
                </c:pt>
                <c:pt idx="24736">
                  <c:v>5916.4499930000002</c:v>
                </c:pt>
                <c:pt idx="24737">
                  <c:v>5916.6896779999997</c:v>
                </c:pt>
                <c:pt idx="24738">
                  <c:v>5916.9288219999999</c:v>
                </c:pt>
                <c:pt idx="24739">
                  <c:v>5917.1696270000002</c:v>
                </c:pt>
                <c:pt idx="24740">
                  <c:v>5917.4093419999999</c:v>
                </c:pt>
                <c:pt idx="24741">
                  <c:v>5917.6471819999997</c:v>
                </c:pt>
                <c:pt idx="24742">
                  <c:v>5917.8850270000003</c:v>
                </c:pt>
                <c:pt idx="24743">
                  <c:v>5918.1258939999998</c:v>
                </c:pt>
                <c:pt idx="24744">
                  <c:v>5918.3648480000002</c:v>
                </c:pt>
                <c:pt idx="24745">
                  <c:v>5918.6037749999996</c:v>
                </c:pt>
                <c:pt idx="24746">
                  <c:v>5918.8429040000001</c:v>
                </c:pt>
                <c:pt idx="24747">
                  <c:v>5919.0837680000004</c:v>
                </c:pt>
                <c:pt idx="24748">
                  <c:v>5919.3245829999996</c:v>
                </c:pt>
                <c:pt idx="24749">
                  <c:v>5919.564241</c:v>
                </c:pt>
                <c:pt idx="24750">
                  <c:v>5919.8048399999998</c:v>
                </c:pt>
                <c:pt idx="24751">
                  <c:v>5920.0444200000002</c:v>
                </c:pt>
                <c:pt idx="24752">
                  <c:v>5920.282964</c:v>
                </c:pt>
                <c:pt idx="24753">
                  <c:v>5920.522704</c:v>
                </c:pt>
                <c:pt idx="24754">
                  <c:v>5920.761649</c:v>
                </c:pt>
                <c:pt idx="24755">
                  <c:v>5921.0013399999998</c:v>
                </c:pt>
                <c:pt idx="24756">
                  <c:v>5921.2306449999996</c:v>
                </c:pt>
                <c:pt idx="24757">
                  <c:v>5921.4717739999996</c:v>
                </c:pt>
                <c:pt idx="24758">
                  <c:v>5921.7121260000004</c:v>
                </c:pt>
                <c:pt idx="24759">
                  <c:v>5921.9523520000002</c:v>
                </c:pt>
                <c:pt idx="24760">
                  <c:v>5922.1924230000004</c:v>
                </c:pt>
                <c:pt idx="24761">
                  <c:v>5922.4321689999997</c:v>
                </c:pt>
                <c:pt idx="24762">
                  <c:v>5922.6701880000001</c:v>
                </c:pt>
                <c:pt idx="24763">
                  <c:v>5922.9109710000002</c:v>
                </c:pt>
                <c:pt idx="24764">
                  <c:v>5923.1481620000004</c:v>
                </c:pt>
                <c:pt idx="24765">
                  <c:v>5923.390703</c:v>
                </c:pt>
                <c:pt idx="24766">
                  <c:v>5923.6298210000004</c:v>
                </c:pt>
                <c:pt idx="24767">
                  <c:v>5923.8687630000004</c:v>
                </c:pt>
                <c:pt idx="24768">
                  <c:v>5924.1079289999998</c:v>
                </c:pt>
                <c:pt idx="24769">
                  <c:v>5924.3489669999999</c:v>
                </c:pt>
                <c:pt idx="24770">
                  <c:v>5924.5880390000002</c:v>
                </c:pt>
                <c:pt idx="24771">
                  <c:v>5924.8184250000004</c:v>
                </c:pt>
                <c:pt idx="24772">
                  <c:v>5925.0596850000002</c:v>
                </c:pt>
                <c:pt idx="24773">
                  <c:v>5925.3006219999997</c:v>
                </c:pt>
                <c:pt idx="24774">
                  <c:v>5925.5416990000003</c:v>
                </c:pt>
                <c:pt idx="24775">
                  <c:v>5925.7814019999996</c:v>
                </c:pt>
                <c:pt idx="24776">
                  <c:v>5926.0213839999997</c:v>
                </c:pt>
                <c:pt idx="24777">
                  <c:v>5926.2619430000004</c:v>
                </c:pt>
                <c:pt idx="24778">
                  <c:v>5926.4999809999999</c:v>
                </c:pt>
                <c:pt idx="24779">
                  <c:v>5926.7370410000003</c:v>
                </c:pt>
                <c:pt idx="24780">
                  <c:v>5926.9754439999997</c:v>
                </c:pt>
                <c:pt idx="24781">
                  <c:v>5927.2153660000004</c:v>
                </c:pt>
                <c:pt idx="24782">
                  <c:v>5927.4534100000001</c:v>
                </c:pt>
                <c:pt idx="24783">
                  <c:v>5927.6950280000001</c:v>
                </c:pt>
                <c:pt idx="24784">
                  <c:v>5927.9240019999997</c:v>
                </c:pt>
                <c:pt idx="24785">
                  <c:v>5928.1641890000001</c:v>
                </c:pt>
                <c:pt idx="24786">
                  <c:v>5928.4042710000003</c:v>
                </c:pt>
                <c:pt idx="24787">
                  <c:v>5928.6442180000004</c:v>
                </c:pt>
                <c:pt idx="24788">
                  <c:v>5928.88429</c:v>
                </c:pt>
                <c:pt idx="24789">
                  <c:v>5929.1224249999996</c:v>
                </c:pt>
                <c:pt idx="24790">
                  <c:v>5929.36175</c:v>
                </c:pt>
                <c:pt idx="24791">
                  <c:v>5929.6000400000003</c:v>
                </c:pt>
                <c:pt idx="24792">
                  <c:v>5929.838315</c:v>
                </c:pt>
                <c:pt idx="24793">
                  <c:v>5930.0778120000004</c:v>
                </c:pt>
                <c:pt idx="24794">
                  <c:v>5930.3163100000002</c:v>
                </c:pt>
                <c:pt idx="24795">
                  <c:v>5930.5556660000002</c:v>
                </c:pt>
                <c:pt idx="24796">
                  <c:v>5930.7949920000001</c:v>
                </c:pt>
                <c:pt idx="24797">
                  <c:v>5931.0341109999999</c:v>
                </c:pt>
                <c:pt idx="24798">
                  <c:v>5931.2723290000004</c:v>
                </c:pt>
                <c:pt idx="24799">
                  <c:v>5931.5116479999997</c:v>
                </c:pt>
                <c:pt idx="24800">
                  <c:v>5931.7508200000002</c:v>
                </c:pt>
                <c:pt idx="24801">
                  <c:v>5931.9890640000003</c:v>
                </c:pt>
                <c:pt idx="24802">
                  <c:v>5932.2286770000001</c:v>
                </c:pt>
                <c:pt idx="24803">
                  <c:v>5932.4679919999999</c:v>
                </c:pt>
                <c:pt idx="24804">
                  <c:v>5932.7054449999996</c:v>
                </c:pt>
                <c:pt idx="24805">
                  <c:v>5932.9449420000001</c:v>
                </c:pt>
                <c:pt idx="24806">
                  <c:v>5933.1836219999996</c:v>
                </c:pt>
                <c:pt idx="24807">
                  <c:v>5933.4220210000003</c:v>
                </c:pt>
                <c:pt idx="24808">
                  <c:v>5933.6615259999999</c:v>
                </c:pt>
                <c:pt idx="24809">
                  <c:v>5933.9112249999998</c:v>
                </c:pt>
                <c:pt idx="24810">
                  <c:v>5934.1401850000002</c:v>
                </c:pt>
                <c:pt idx="24811">
                  <c:v>5934.3801880000001</c:v>
                </c:pt>
                <c:pt idx="24812">
                  <c:v>5934.6182520000002</c:v>
                </c:pt>
                <c:pt idx="24813">
                  <c:v>5934.8600720000004</c:v>
                </c:pt>
                <c:pt idx="24814">
                  <c:v>5935.0983939999996</c:v>
                </c:pt>
                <c:pt idx="24815">
                  <c:v>5935.340021</c:v>
                </c:pt>
                <c:pt idx="24816">
                  <c:v>5935.5780519999998</c:v>
                </c:pt>
                <c:pt idx="24817">
                  <c:v>5935.8186690000002</c:v>
                </c:pt>
                <c:pt idx="24818">
                  <c:v>5936.0570250000001</c:v>
                </c:pt>
                <c:pt idx="24819">
                  <c:v>5936.2950380000002</c:v>
                </c:pt>
                <c:pt idx="24820">
                  <c:v>5936.5359399999998</c:v>
                </c:pt>
                <c:pt idx="24821">
                  <c:v>5936.7737909999996</c:v>
                </c:pt>
                <c:pt idx="24822">
                  <c:v>5937.0120900000002</c:v>
                </c:pt>
                <c:pt idx="24823">
                  <c:v>5937.2500229999996</c:v>
                </c:pt>
                <c:pt idx="24824">
                  <c:v>5937.488241</c:v>
                </c:pt>
                <c:pt idx="24825">
                  <c:v>5937.7263069999999</c:v>
                </c:pt>
                <c:pt idx="24826">
                  <c:v>5937.965674</c:v>
                </c:pt>
                <c:pt idx="24827">
                  <c:v>5938.204976</c:v>
                </c:pt>
                <c:pt idx="24828">
                  <c:v>5938.4449750000003</c:v>
                </c:pt>
                <c:pt idx="24829">
                  <c:v>5938.6848609999997</c:v>
                </c:pt>
                <c:pt idx="24830">
                  <c:v>5938.9251029999996</c:v>
                </c:pt>
                <c:pt idx="24831">
                  <c:v>5939.1632710000003</c:v>
                </c:pt>
                <c:pt idx="24832">
                  <c:v>5939.4012210000001</c:v>
                </c:pt>
                <c:pt idx="24833">
                  <c:v>5939.6439190000001</c:v>
                </c:pt>
                <c:pt idx="24834">
                  <c:v>5939.882216</c:v>
                </c:pt>
                <c:pt idx="24835">
                  <c:v>5940.1203809999997</c:v>
                </c:pt>
                <c:pt idx="24836">
                  <c:v>5940.3596649999999</c:v>
                </c:pt>
                <c:pt idx="24837">
                  <c:v>5940.598833</c:v>
                </c:pt>
                <c:pt idx="24838">
                  <c:v>5940.8371100000004</c:v>
                </c:pt>
                <c:pt idx="24839">
                  <c:v>5941.0771100000002</c:v>
                </c:pt>
                <c:pt idx="24840">
                  <c:v>5941.3170030000001</c:v>
                </c:pt>
                <c:pt idx="24841">
                  <c:v>5941.5577190000004</c:v>
                </c:pt>
                <c:pt idx="24842">
                  <c:v>5941.798734</c:v>
                </c:pt>
                <c:pt idx="24843">
                  <c:v>5942.0286720000004</c:v>
                </c:pt>
                <c:pt idx="24844">
                  <c:v>5942.2696560000004</c:v>
                </c:pt>
                <c:pt idx="24845">
                  <c:v>5942.5106560000004</c:v>
                </c:pt>
                <c:pt idx="24846">
                  <c:v>5942.7516560000004</c:v>
                </c:pt>
                <c:pt idx="24847">
                  <c:v>5942.9927820000003</c:v>
                </c:pt>
                <c:pt idx="24848">
                  <c:v>5943.233999</c:v>
                </c:pt>
                <c:pt idx="24849">
                  <c:v>5943.4737999999998</c:v>
                </c:pt>
                <c:pt idx="24850">
                  <c:v>5943.7147000000004</c:v>
                </c:pt>
                <c:pt idx="24851">
                  <c:v>5943.9538640000001</c:v>
                </c:pt>
                <c:pt idx="24852">
                  <c:v>5944.192172</c:v>
                </c:pt>
                <c:pt idx="24853">
                  <c:v>5944.4301409999998</c:v>
                </c:pt>
                <c:pt idx="24854">
                  <c:v>5944.6680820000001</c:v>
                </c:pt>
                <c:pt idx="24855">
                  <c:v>5944.9088179999999</c:v>
                </c:pt>
                <c:pt idx="24856">
                  <c:v>5945.1498069999998</c:v>
                </c:pt>
                <c:pt idx="24857">
                  <c:v>5945.389451</c:v>
                </c:pt>
                <c:pt idx="24858">
                  <c:v>5945.6292430000003</c:v>
                </c:pt>
                <c:pt idx="24859">
                  <c:v>5945.858725</c:v>
                </c:pt>
                <c:pt idx="24860">
                  <c:v>5946.0970530000004</c:v>
                </c:pt>
                <c:pt idx="24861">
                  <c:v>5946.3379299999997</c:v>
                </c:pt>
                <c:pt idx="24862">
                  <c:v>5946.5761739999998</c:v>
                </c:pt>
                <c:pt idx="24863">
                  <c:v>5946.8188829999999</c:v>
                </c:pt>
                <c:pt idx="24864">
                  <c:v>5947.0572979999997</c:v>
                </c:pt>
                <c:pt idx="24865">
                  <c:v>5947.2951160000002</c:v>
                </c:pt>
                <c:pt idx="24866">
                  <c:v>5947.533187</c:v>
                </c:pt>
                <c:pt idx="24867">
                  <c:v>5947.7739199999996</c:v>
                </c:pt>
                <c:pt idx="24868">
                  <c:v>5948.0121710000003</c:v>
                </c:pt>
                <c:pt idx="24869">
                  <c:v>5948.2528499999999</c:v>
                </c:pt>
                <c:pt idx="24870">
                  <c:v>5948.4938490000004</c:v>
                </c:pt>
                <c:pt idx="24871">
                  <c:v>5948.7346360000001</c:v>
                </c:pt>
                <c:pt idx="24872">
                  <c:v>5948.9756010000001</c:v>
                </c:pt>
                <c:pt idx="24873">
                  <c:v>5949.2153930000004</c:v>
                </c:pt>
                <c:pt idx="24874">
                  <c:v>5949.455371</c:v>
                </c:pt>
                <c:pt idx="24875">
                  <c:v>5949.6950450000004</c:v>
                </c:pt>
                <c:pt idx="24876">
                  <c:v>5949.9247850000002</c:v>
                </c:pt>
                <c:pt idx="24877">
                  <c:v>5950.1650509999999</c:v>
                </c:pt>
                <c:pt idx="24878">
                  <c:v>5950.4079039999997</c:v>
                </c:pt>
                <c:pt idx="24879">
                  <c:v>5950.6486800000002</c:v>
                </c:pt>
                <c:pt idx="24880">
                  <c:v>5950.8883900000001</c:v>
                </c:pt>
                <c:pt idx="24881">
                  <c:v>5951.1281499999996</c:v>
                </c:pt>
                <c:pt idx="24882">
                  <c:v>5951.3680100000001</c:v>
                </c:pt>
                <c:pt idx="24883">
                  <c:v>5951.6086880000003</c:v>
                </c:pt>
                <c:pt idx="24884">
                  <c:v>5951.8477199999998</c:v>
                </c:pt>
                <c:pt idx="24885">
                  <c:v>5952.0868060000003</c:v>
                </c:pt>
                <c:pt idx="24886">
                  <c:v>5952.3257030000004</c:v>
                </c:pt>
                <c:pt idx="24887">
                  <c:v>5952.5646640000004</c:v>
                </c:pt>
                <c:pt idx="24888">
                  <c:v>5952.8044499999996</c:v>
                </c:pt>
                <c:pt idx="24889">
                  <c:v>5953.0424080000003</c:v>
                </c:pt>
                <c:pt idx="24890">
                  <c:v>5953.2829179999999</c:v>
                </c:pt>
                <c:pt idx="24891">
                  <c:v>5953.5236519999999</c:v>
                </c:pt>
                <c:pt idx="24892">
                  <c:v>5953.7634019999996</c:v>
                </c:pt>
                <c:pt idx="24893">
                  <c:v>5953.9947570000004</c:v>
                </c:pt>
                <c:pt idx="24894">
                  <c:v>5954.2331549999999</c:v>
                </c:pt>
                <c:pt idx="24895">
                  <c:v>5954.4730989999998</c:v>
                </c:pt>
                <c:pt idx="24896">
                  <c:v>5954.7112299999999</c:v>
                </c:pt>
                <c:pt idx="24897">
                  <c:v>5954.9556329999996</c:v>
                </c:pt>
                <c:pt idx="24898">
                  <c:v>5955.1949619999996</c:v>
                </c:pt>
                <c:pt idx="24899">
                  <c:v>5955.4349329999995</c:v>
                </c:pt>
                <c:pt idx="24900">
                  <c:v>5955.6759469999997</c:v>
                </c:pt>
                <c:pt idx="24901">
                  <c:v>5955.9158299999999</c:v>
                </c:pt>
                <c:pt idx="24902">
                  <c:v>5956.1542090000003</c:v>
                </c:pt>
                <c:pt idx="24903">
                  <c:v>5956.3920630000002</c:v>
                </c:pt>
                <c:pt idx="24904">
                  <c:v>5956.6328389999999</c:v>
                </c:pt>
                <c:pt idx="24905">
                  <c:v>5956.8736939999999</c:v>
                </c:pt>
                <c:pt idx="24906">
                  <c:v>5957.1120350000001</c:v>
                </c:pt>
                <c:pt idx="24907">
                  <c:v>5957.3528349999997</c:v>
                </c:pt>
                <c:pt idx="24908">
                  <c:v>5957.5910100000001</c:v>
                </c:pt>
                <c:pt idx="24909">
                  <c:v>5957.8290209999996</c:v>
                </c:pt>
                <c:pt idx="24910">
                  <c:v>5958.0690590000004</c:v>
                </c:pt>
                <c:pt idx="24911">
                  <c:v>5958.2985669999998</c:v>
                </c:pt>
                <c:pt idx="24912">
                  <c:v>5958.5397620000003</c:v>
                </c:pt>
                <c:pt idx="24913">
                  <c:v>5958.7781340000001</c:v>
                </c:pt>
                <c:pt idx="24914">
                  <c:v>5959.0177190000004</c:v>
                </c:pt>
                <c:pt idx="24915">
                  <c:v>5959.2569279999998</c:v>
                </c:pt>
                <c:pt idx="24916">
                  <c:v>5959.4952869999997</c:v>
                </c:pt>
                <c:pt idx="24917">
                  <c:v>5959.7353370000001</c:v>
                </c:pt>
                <c:pt idx="24918">
                  <c:v>5959.976678</c:v>
                </c:pt>
                <c:pt idx="24919">
                  <c:v>5960.217721</c:v>
                </c:pt>
                <c:pt idx="24920">
                  <c:v>5960.4568790000003</c:v>
                </c:pt>
                <c:pt idx="24921">
                  <c:v>5960.6959260000003</c:v>
                </c:pt>
                <c:pt idx="24922">
                  <c:v>5960.9360690000003</c:v>
                </c:pt>
                <c:pt idx="24923">
                  <c:v>5961.1769389999999</c:v>
                </c:pt>
                <c:pt idx="24924">
                  <c:v>5961.4150120000004</c:v>
                </c:pt>
                <c:pt idx="24925">
                  <c:v>5961.6558050000003</c:v>
                </c:pt>
                <c:pt idx="24926">
                  <c:v>5961.8949769999999</c:v>
                </c:pt>
                <c:pt idx="24927">
                  <c:v>5962.1328359999998</c:v>
                </c:pt>
                <c:pt idx="24928">
                  <c:v>5962.3717280000001</c:v>
                </c:pt>
                <c:pt idx="24929">
                  <c:v>5962.6107840000004</c:v>
                </c:pt>
                <c:pt idx="24930">
                  <c:v>5962.8518830000003</c:v>
                </c:pt>
                <c:pt idx="24931">
                  <c:v>5963.0927899999997</c:v>
                </c:pt>
                <c:pt idx="24932">
                  <c:v>5963.3336879999997</c:v>
                </c:pt>
                <c:pt idx="24933">
                  <c:v>5963.5725689999999</c:v>
                </c:pt>
                <c:pt idx="24934">
                  <c:v>5963.8123910000004</c:v>
                </c:pt>
                <c:pt idx="24935">
                  <c:v>5964.0549629999996</c:v>
                </c:pt>
                <c:pt idx="24936">
                  <c:v>5964.2933510000003</c:v>
                </c:pt>
                <c:pt idx="24937">
                  <c:v>5964.522817</c:v>
                </c:pt>
                <c:pt idx="24938">
                  <c:v>5964.7724429999998</c:v>
                </c:pt>
                <c:pt idx="24939">
                  <c:v>5965.0011059999997</c:v>
                </c:pt>
                <c:pt idx="24940">
                  <c:v>5965.2417729999997</c:v>
                </c:pt>
                <c:pt idx="24941">
                  <c:v>5965.4827509999996</c:v>
                </c:pt>
                <c:pt idx="24942">
                  <c:v>5965.7210519999999</c:v>
                </c:pt>
                <c:pt idx="24943">
                  <c:v>5965.9619350000003</c:v>
                </c:pt>
                <c:pt idx="24944">
                  <c:v>5966.2001419999997</c:v>
                </c:pt>
                <c:pt idx="24945">
                  <c:v>5966.4409539999997</c:v>
                </c:pt>
                <c:pt idx="24946">
                  <c:v>5966.678105</c:v>
                </c:pt>
                <c:pt idx="24947">
                  <c:v>5966.9162319999996</c:v>
                </c:pt>
                <c:pt idx="24948">
                  <c:v>5967.1561410000004</c:v>
                </c:pt>
                <c:pt idx="24949">
                  <c:v>5967.3987649999999</c:v>
                </c:pt>
                <c:pt idx="24950">
                  <c:v>5967.639717</c:v>
                </c:pt>
                <c:pt idx="24951">
                  <c:v>5967.8787080000002</c:v>
                </c:pt>
                <c:pt idx="24952">
                  <c:v>5968.1179510000002</c:v>
                </c:pt>
                <c:pt idx="24953">
                  <c:v>5968.3576919999996</c:v>
                </c:pt>
                <c:pt idx="24954">
                  <c:v>5968.5966449999996</c:v>
                </c:pt>
                <c:pt idx="24955">
                  <c:v>5968.8355600000004</c:v>
                </c:pt>
                <c:pt idx="24956">
                  <c:v>5969.074732</c:v>
                </c:pt>
                <c:pt idx="24957">
                  <c:v>5969.3136000000004</c:v>
                </c:pt>
                <c:pt idx="24958">
                  <c:v>5969.5526520000003</c:v>
                </c:pt>
                <c:pt idx="24959">
                  <c:v>5969.7916169999999</c:v>
                </c:pt>
                <c:pt idx="24960">
                  <c:v>5970.0309159999997</c:v>
                </c:pt>
                <c:pt idx="24961">
                  <c:v>5970.2698060000002</c:v>
                </c:pt>
                <c:pt idx="24962">
                  <c:v>5970.5080879999996</c:v>
                </c:pt>
                <c:pt idx="24963">
                  <c:v>5970.7485669999996</c:v>
                </c:pt>
                <c:pt idx="24964">
                  <c:v>5970.98776</c:v>
                </c:pt>
                <c:pt idx="24965">
                  <c:v>5971.2271810000002</c:v>
                </c:pt>
                <c:pt idx="24966">
                  <c:v>5971.4683670000004</c:v>
                </c:pt>
                <c:pt idx="24967">
                  <c:v>5971.7088219999996</c:v>
                </c:pt>
                <c:pt idx="24968">
                  <c:v>5971.9484469999998</c:v>
                </c:pt>
                <c:pt idx="24969">
                  <c:v>5972.189429</c:v>
                </c:pt>
                <c:pt idx="24970">
                  <c:v>5972.430601</c:v>
                </c:pt>
                <c:pt idx="24971">
                  <c:v>5972.669887</c:v>
                </c:pt>
                <c:pt idx="24972">
                  <c:v>5972.9084380000004</c:v>
                </c:pt>
                <c:pt idx="24973">
                  <c:v>5973.1384360000002</c:v>
                </c:pt>
                <c:pt idx="24974">
                  <c:v>5973.3782680000004</c:v>
                </c:pt>
                <c:pt idx="24975">
                  <c:v>5973.6189199999999</c:v>
                </c:pt>
                <c:pt idx="24976">
                  <c:v>5973.8597669999999</c:v>
                </c:pt>
                <c:pt idx="24977">
                  <c:v>5974.0988200000002</c:v>
                </c:pt>
                <c:pt idx="24978">
                  <c:v>5974.3395829999999</c:v>
                </c:pt>
                <c:pt idx="24979">
                  <c:v>5974.5792719999999</c:v>
                </c:pt>
                <c:pt idx="24980">
                  <c:v>5974.8199279999999</c:v>
                </c:pt>
                <c:pt idx="24981">
                  <c:v>5975.0606870000001</c:v>
                </c:pt>
                <c:pt idx="24982">
                  <c:v>5975.3001400000003</c:v>
                </c:pt>
                <c:pt idx="24983">
                  <c:v>5975.5527629999997</c:v>
                </c:pt>
                <c:pt idx="24984">
                  <c:v>5975.7919970000003</c:v>
                </c:pt>
                <c:pt idx="24985">
                  <c:v>5976.0316329999996</c:v>
                </c:pt>
                <c:pt idx="24986">
                  <c:v>5976.2711239999999</c:v>
                </c:pt>
                <c:pt idx="24987">
                  <c:v>5976.5119940000004</c:v>
                </c:pt>
                <c:pt idx="24988">
                  <c:v>5976.7516640000003</c:v>
                </c:pt>
                <c:pt idx="24989">
                  <c:v>5976.9907370000001</c:v>
                </c:pt>
                <c:pt idx="24990">
                  <c:v>5977.2315310000004</c:v>
                </c:pt>
                <c:pt idx="24991">
                  <c:v>5977.4706249999999</c:v>
                </c:pt>
                <c:pt idx="24992">
                  <c:v>5977.7102709999999</c:v>
                </c:pt>
                <c:pt idx="24993">
                  <c:v>5977.9422029999996</c:v>
                </c:pt>
                <c:pt idx="24994">
                  <c:v>5978.1848810000001</c:v>
                </c:pt>
                <c:pt idx="24995">
                  <c:v>5978.4258870000003</c:v>
                </c:pt>
                <c:pt idx="24996">
                  <c:v>5978.6667170000001</c:v>
                </c:pt>
                <c:pt idx="24997">
                  <c:v>5978.906371</c:v>
                </c:pt>
                <c:pt idx="24998">
                  <c:v>5979.1487109999998</c:v>
                </c:pt>
                <c:pt idx="24999">
                  <c:v>5979.3881799999999</c:v>
                </c:pt>
                <c:pt idx="25000">
                  <c:v>5979.6182959999996</c:v>
                </c:pt>
                <c:pt idx="25001">
                  <c:v>5979.8625439999996</c:v>
                </c:pt>
                <c:pt idx="25002">
                  <c:v>5980.1016900000004</c:v>
                </c:pt>
                <c:pt idx="25003">
                  <c:v>5980.3408710000003</c:v>
                </c:pt>
                <c:pt idx="25004">
                  <c:v>5980.5791879999997</c:v>
                </c:pt>
                <c:pt idx="25005">
                  <c:v>5980.8190940000004</c:v>
                </c:pt>
                <c:pt idx="25006">
                  <c:v>5981.057382</c:v>
                </c:pt>
                <c:pt idx="25007">
                  <c:v>5981.2952889999997</c:v>
                </c:pt>
                <c:pt idx="25008">
                  <c:v>5981.534619</c:v>
                </c:pt>
                <c:pt idx="25009">
                  <c:v>5981.7737999999999</c:v>
                </c:pt>
                <c:pt idx="25010">
                  <c:v>5982.012221</c:v>
                </c:pt>
                <c:pt idx="25011">
                  <c:v>5982.2529699999996</c:v>
                </c:pt>
                <c:pt idx="25012">
                  <c:v>5982.4902229999998</c:v>
                </c:pt>
                <c:pt idx="25013">
                  <c:v>5982.7301029999999</c:v>
                </c:pt>
                <c:pt idx="25014">
                  <c:v>5982.9682650000004</c:v>
                </c:pt>
                <c:pt idx="25015">
                  <c:v>5983.2083009999997</c:v>
                </c:pt>
                <c:pt idx="25016">
                  <c:v>5983.4464449999996</c:v>
                </c:pt>
                <c:pt idx="25017">
                  <c:v>5983.6856690000004</c:v>
                </c:pt>
                <c:pt idx="25018">
                  <c:v>5983.9242089999998</c:v>
                </c:pt>
                <c:pt idx="25019">
                  <c:v>5984.1642609999999</c:v>
                </c:pt>
                <c:pt idx="25020">
                  <c:v>5984.4040510000004</c:v>
                </c:pt>
                <c:pt idx="25021">
                  <c:v>5984.6449590000002</c:v>
                </c:pt>
                <c:pt idx="25022">
                  <c:v>5984.8848870000002</c:v>
                </c:pt>
                <c:pt idx="25023">
                  <c:v>5985.1230580000001</c:v>
                </c:pt>
                <c:pt idx="25024">
                  <c:v>5985.3610420000005</c:v>
                </c:pt>
                <c:pt idx="25025">
                  <c:v>5985.6017000000002</c:v>
                </c:pt>
                <c:pt idx="25026">
                  <c:v>5985.8408570000001</c:v>
                </c:pt>
                <c:pt idx="25027">
                  <c:v>5986.0790710000001</c:v>
                </c:pt>
                <c:pt idx="25028">
                  <c:v>5986.3199590000004</c:v>
                </c:pt>
                <c:pt idx="25029">
                  <c:v>5986.5597250000001</c:v>
                </c:pt>
                <c:pt idx="25030">
                  <c:v>5986.8006139999998</c:v>
                </c:pt>
                <c:pt idx="25031">
                  <c:v>5987.029329</c:v>
                </c:pt>
                <c:pt idx="25032">
                  <c:v>5987.2682379999997</c:v>
                </c:pt>
                <c:pt idx="25033">
                  <c:v>5987.507224</c:v>
                </c:pt>
                <c:pt idx="25034">
                  <c:v>5987.7475489999997</c:v>
                </c:pt>
                <c:pt idx="25035">
                  <c:v>5987.9876919999997</c:v>
                </c:pt>
                <c:pt idx="25036">
                  <c:v>5988.2286919999997</c:v>
                </c:pt>
                <c:pt idx="25037">
                  <c:v>5988.4683539999996</c:v>
                </c:pt>
                <c:pt idx="25038">
                  <c:v>5988.7063710000002</c:v>
                </c:pt>
                <c:pt idx="25039">
                  <c:v>5988.9460710000003</c:v>
                </c:pt>
                <c:pt idx="25040">
                  <c:v>5989.1868619999996</c:v>
                </c:pt>
                <c:pt idx="25041">
                  <c:v>5989.4258490000002</c:v>
                </c:pt>
                <c:pt idx="25042">
                  <c:v>5989.6667189999998</c:v>
                </c:pt>
                <c:pt idx="25043">
                  <c:v>5989.9058329999998</c:v>
                </c:pt>
                <c:pt idx="25044">
                  <c:v>5990.1441409999998</c:v>
                </c:pt>
                <c:pt idx="25045">
                  <c:v>5990.3867</c:v>
                </c:pt>
                <c:pt idx="25046">
                  <c:v>5990.6257599999999</c:v>
                </c:pt>
                <c:pt idx="25047">
                  <c:v>5990.8647959999998</c:v>
                </c:pt>
                <c:pt idx="25048">
                  <c:v>5991.1031569999996</c:v>
                </c:pt>
                <c:pt idx="25049">
                  <c:v>5991.3439959999996</c:v>
                </c:pt>
                <c:pt idx="25050">
                  <c:v>5991.5837789999996</c:v>
                </c:pt>
                <c:pt idx="25051">
                  <c:v>5991.8233899999996</c:v>
                </c:pt>
                <c:pt idx="25052">
                  <c:v>5992.0632910000004</c:v>
                </c:pt>
                <c:pt idx="25053">
                  <c:v>5992.3037029999996</c:v>
                </c:pt>
                <c:pt idx="25054">
                  <c:v>5992.5322269999997</c:v>
                </c:pt>
                <c:pt idx="25055">
                  <c:v>5992.7749960000001</c:v>
                </c:pt>
                <c:pt idx="25056">
                  <c:v>5993.0167739999997</c:v>
                </c:pt>
                <c:pt idx="25057">
                  <c:v>5993.2575500000003</c:v>
                </c:pt>
                <c:pt idx="25058">
                  <c:v>5993.4973149999996</c:v>
                </c:pt>
                <c:pt idx="25059">
                  <c:v>5993.7370030000002</c:v>
                </c:pt>
                <c:pt idx="25060">
                  <c:v>5993.9770070000004</c:v>
                </c:pt>
                <c:pt idx="25061">
                  <c:v>5994.2158929999996</c:v>
                </c:pt>
                <c:pt idx="25062">
                  <c:v>5994.4549159999997</c:v>
                </c:pt>
                <c:pt idx="25063">
                  <c:v>5994.6938200000004</c:v>
                </c:pt>
                <c:pt idx="25064">
                  <c:v>5994.9321410000002</c:v>
                </c:pt>
                <c:pt idx="25065">
                  <c:v>5995.1703550000002</c:v>
                </c:pt>
                <c:pt idx="25066">
                  <c:v>5995.4102590000002</c:v>
                </c:pt>
                <c:pt idx="25067">
                  <c:v>5995.6480110000002</c:v>
                </c:pt>
                <c:pt idx="25068">
                  <c:v>5995.888809</c:v>
                </c:pt>
                <c:pt idx="25069">
                  <c:v>5996.1270560000003</c:v>
                </c:pt>
                <c:pt idx="25070">
                  <c:v>5996.3678639999998</c:v>
                </c:pt>
                <c:pt idx="25071">
                  <c:v>5996.6066970000002</c:v>
                </c:pt>
                <c:pt idx="25072">
                  <c:v>5996.8457429999999</c:v>
                </c:pt>
                <c:pt idx="25073">
                  <c:v>5997.0847759999997</c:v>
                </c:pt>
                <c:pt idx="25074">
                  <c:v>5997.325734</c:v>
                </c:pt>
                <c:pt idx="25075">
                  <c:v>5997.5666419999998</c:v>
                </c:pt>
                <c:pt idx="25076">
                  <c:v>5997.8063709999997</c:v>
                </c:pt>
                <c:pt idx="25077">
                  <c:v>5998.0444029999999</c:v>
                </c:pt>
                <c:pt idx="25078">
                  <c:v>5998.2822230000002</c:v>
                </c:pt>
                <c:pt idx="25079">
                  <c:v>5998.5228710000001</c:v>
                </c:pt>
                <c:pt idx="25080">
                  <c:v>5998.7619180000002</c:v>
                </c:pt>
                <c:pt idx="25081">
                  <c:v>5999.0009700000001</c:v>
                </c:pt>
                <c:pt idx="25082">
                  <c:v>5999.239243</c:v>
                </c:pt>
                <c:pt idx="25083">
                  <c:v>5999.4817249999996</c:v>
                </c:pt>
                <c:pt idx="25084">
                  <c:v>5999.7102260000001</c:v>
                </c:pt>
                <c:pt idx="25085">
                  <c:v>5999.952972</c:v>
                </c:pt>
                <c:pt idx="25086">
                  <c:v>6000.1921149999998</c:v>
                </c:pt>
                <c:pt idx="25087">
                  <c:v>6000.4302049999997</c:v>
                </c:pt>
                <c:pt idx="25088">
                  <c:v>6000.6695390000004</c:v>
                </c:pt>
                <c:pt idx="25089">
                  <c:v>6000.9088339999998</c:v>
                </c:pt>
                <c:pt idx="25090">
                  <c:v>6001.1472690000001</c:v>
                </c:pt>
                <c:pt idx="25091">
                  <c:v>6001.386544</c:v>
                </c:pt>
                <c:pt idx="25092">
                  <c:v>6001.6259220000002</c:v>
                </c:pt>
                <c:pt idx="25093">
                  <c:v>6001.864329</c:v>
                </c:pt>
                <c:pt idx="25094">
                  <c:v>6002.1057989999999</c:v>
                </c:pt>
                <c:pt idx="25095">
                  <c:v>6002.3440909999999</c:v>
                </c:pt>
                <c:pt idx="25096">
                  <c:v>6002.5860210000001</c:v>
                </c:pt>
                <c:pt idx="25097">
                  <c:v>6002.8261169999996</c:v>
                </c:pt>
                <c:pt idx="25098">
                  <c:v>6003.0663780000004</c:v>
                </c:pt>
                <c:pt idx="25099">
                  <c:v>6003.3042779999996</c:v>
                </c:pt>
                <c:pt idx="25100">
                  <c:v>6003.5424229999999</c:v>
                </c:pt>
                <c:pt idx="25101">
                  <c:v>6003.7804159999996</c:v>
                </c:pt>
                <c:pt idx="25102">
                  <c:v>6004.0195700000004</c:v>
                </c:pt>
                <c:pt idx="25103">
                  <c:v>6004.2618730000004</c:v>
                </c:pt>
                <c:pt idx="25104">
                  <c:v>6004.5007820000001</c:v>
                </c:pt>
                <c:pt idx="25105">
                  <c:v>6004.7397520000004</c:v>
                </c:pt>
                <c:pt idx="25106">
                  <c:v>6004.9782510000005</c:v>
                </c:pt>
                <c:pt idx="25107">
                  <c:v>6005.2175740000002</c:v>
                </c:pt>
                <c:pt idx="25108">
                  <c:v>6005.4586790000003</c:v>
                </c:pt>
                <c:pt idx="25109">
                  <c:v>6005.6996360000003</c:v>
                </c:pt>
                <c:pt idx="25110">
                  <c:v>6005.9405909999996</c:v>
                </c:pt>
                <c:pt idx="25111">
                  <c:v>6006.18037</c:v>
                </c:pt>
                <c:pt idx="25112">
                  <c:v>6006.4183089999997</c:v>
                </c:pt>
                <c:pt idx="25113">
                  <c:v>6006.6501420000004</c:v>
                </c:pt>
                <c:pt idx="25114">
                  <c:v>6006.8928779999997</c:v>
                </c:pt>
                <c:pt idx="25115">
                  <c:v>6007.1335980000003</c:v>
                </c:pt>
                <c:pt idx="25116">
                  <c:v>6007.372558</c:v>
                </c:pt>
                <c:pt idx="25117">
                  <c:v>6007.6123040000002</c:v>
                </c:pt>
                <c:pt idx="25118">
                  <c:v>6007.8520689999996</c:v>
                </c:pt>
                <c:pt idx="25119">
                  <c:v>6008.0928899999999</c:v>
                </c:pt>
                <c:pt idx="25120">
                  <c:v>6008.3318369999997</c:v>
                </c:pt>
                <c:pt idx="25121">
                  <c:v>6008.5706970000001</c:v>
                </c:pt>
                <c:pt idx="25122">
                  <c:v>6008.8097680000001</c:v>
                </c:pt>
                <c:pt idx="25123">
                  <c:v>6009.0488459999997</c:v>
                </c:pt>
                <c:pt idx="25124">
                  <c:v>6009.2879469999998</c:v>
                </c:pt>
                <c:pt idx="25125">
                  <c:v>6009.527763</c:v>
                </c:pt>
                <c:pt idx="25126">
                  <c:v>6009.7686229999999</c:v>
                </c:pt>
                <c:pt idx="25127">
                  <c:v>6010.009626</c:v>
                </c:pt>
                <c:pt idx="25128">
                  <c:v>6010.2485580000002</c:v>
                </c:pt>
                <c:pt idx="25129">
                  <c:v>6010.488284</c:v>
                </c:pt>
                <c:pt idx="25130">
                  <c:v>6010.7289479999999</c:v>
                </c:pt>
                <c:pt idx="25131">
                  <c:v>6010.9687219999996</c:v>
                </c:pt>
                <c:pt idx="25132">
                  <c:v>6011.1973479999997</c:v>
                </c:pt>
                <c:pt idx="25133">
                  <c:v>6011.4399940000003</c:v>
                </c:pt>
                <c:pt idx="25134">
                  <c:v>6011.6798660000004</c:v>
                </c:pt>
                <c:pt idx="25135">
                  <c:v>6011.9207479999995</c:v>
                </c:pt>
                <c:pt idx="25136">
                  <c:v>6012.1615339999998</c:v>
                </c:pt>
                <c:pt idx="25137">
                  <c:v>6012.3993559999999</c:v>
                </c:pt>
                <c:pt idx="25138">
                  <c:v>6012.6373940000003</c:v>
                </c:pt>
                <c:pt idx="25139">
                  <c:v>6012.8753489999999</c:v>
                </c:pt>
                <c:pt idx="25140">
                  <c:v>6013.1145640000004</c:v>
                </c:pt>
                <c:pt idx="25141">
                  <c:v>6013.3542399999997</c:v>
                </c:pt>
                <c:pt idx="25142">
                  <c:v>6013.5967330000003</c:v>
                </c:pt>
                <c:pt idx="25143">
                  <c:v>6013.8356110000004</c:v>
                </c:pt>
                <c:pt idx="25144">
                  <c:v>6014.0765810000003</c:v>
                </c:pt>
                <c:pt idx="25145">
                  <c:v>6014.3163549999999</c:v>
                </c:pt>
                <c:pt idx="25146">
                  <c:v>6014.5561740000003</c:v>
                </c:pt>
                <c:pt idx="25147">
                  <c:v>6014.7967330000001</c:v>
                </c:pt>
                <c:pt idx="25148">
                  <c:v>6015.0253590000002</c:v>
                </c:pt>
                <c:pt idx="25149">
                  <c:v>6015.2696310000001</c:v>
                </c:pt>
                <c:pt idx="25150">
                  <c:v>6015.5088009999999</c:v>
                </c:pt>
                <c:pt idx="25151">
                  <c:v>6015.7478520000004</c:v>
                </c:pt>
                <c:pt idx="25152">
                  <c:v>6015.986997</c:v>
                </c:pt>
                <c:pt idx="25153">
                  <c:v>6016.2268430000004</c:v>
                </c:pt>
                <c:pt idx="25154">
                  <c:v>6016.4659009999996</c:v>
                </c:pt>
                <c:pt idx="25155">
                  <c:v>6016.7040120000001</c:v>
                </c:pt>
                <c:pt idx="25156">
                  <c:v>6016.9423059999999</c:v>
                </c:pt>
                <c:pt idx="25157">
                  <c:v>6017.1822920000004</c:v>
                </c:pt>
                <c:pt idx="25158">
                  <c:v>6017.4223869999996</c:v>
                </c:pt>
                <c:pt idx="25159">
                  <c:v>6017.6640900000002</c:v>
                </c:pt>
                <c:pt idx="25160">
                  <c:v>6017.904192</c:v>
                </c:pt>
                <c:pt idx="25161">
                  <c:v>6018.144123</c:v>
                </c:pt>
                <c:pt idx="25162">
                  <c:v>6018.3738709999998</c:v>
                </c:pt>
                <c:pt idx="25163">
                  <c:v>6018.6140519999999</c:v>
                </c:pt>
                <c:pt idx="25164">
                  <c:v>6018.8543810000001</c:v>
                </c:pt>
                <c:pt idx="25165">
                  <c:v>6019.0955549999999</c:v>
                </c:pt>
                <c:pt idx="25166">
                  <c:v>6019.336714</c:v>
                </c:pt>
                <c:pt idx="25167">
                  <c:v>6019.5777269999999</c:v>
                </c:pt>
                <c:pt idx="25168">
                  <c:v>6019.8188650000002</c:v>
                </c:pt>
                <c:pt idx="25169">
                  <c:v>6020.0597500000003</c:v>
                </c:pt>
                <c:pt idx="25170">
                  <c:v>6020.2882259999997</c:v>
                </c:pt>
                <c:pt idx="25171">
                  <c:v>6020.5301419999996</c:v>
                </c:pt>
                <c:pt idx="25172">
                  <c:v>6020.7729149999996</c:v>
                </c:pt>
                <c:pt idx="25173">
                  <c:v>6021.0139349999999</c:v>
                </c:pt>
                <c:pt idx="25174">
                  <c:v>6021.256582</c:v>
                </c:pt>
                <c:pt idx="25175">
                  <c:v>6021.4850749999996</c:v>
                </c:pt>
                <c:pt idx="25176">
                  <c:v>6021.725367</c:v>
                </c:pt>
                <c:pt idx="25177">
                  <c:v>6021.9648509999997</c:v>
                </c:pt>
                <c:pt idx="25178">
                  <c:v>6022.2051700000002</c:v>
                </c:pt>
                <c:pt idx="25179">
                  <c:v>6022.445052</c:v>
                </c:pt>
                <c:pt idx="25180">
                  <c:v>6022.6832759999998</c:v>
                </c:pt>
                <c:pt idx="25181">
                  <c:v>6022.9231680000003</c:v>
                </c:pt>
                <c:pt idx="25182">
                  <c:v>6023.1613070000003</c:v>
                </c:pt>
                <c:pt idx="25183">
                  <c:v>6023.4006259999996</c:v>
                </c:pt>
                <c:pt idx="25184">
                  <c:v>6023.6390510000001</c:v>
                </c:pt>
                <c:pt idx="25185">
                  <c:v>6023.8771619999998</c:v>
                </c:pt>
                <c:pt idx="25186">
                  <c:v>6024.1165629999996</c:v>
                </c:pt>
                <c:pt idx="25187">
                  <c:v>6024.3558240000002</c:v>
                </c:pt>
                <c:pt idx="25188">
                  <c:v>6024.5941059999996</c:v>
                </c:pt>
                <c:pt idx="25189">
                  <c:v>6024.8320210000002</c:v>
                </c:pt>
                <c:pt idx="25190">
                  <c:v>6025.0721899999999</c:v>
                </c:pt>
                <c:pt idx="25191">
                  <c:v>6025.3102280000003</c:v>
                </c:pt>
                <c:pt idx="25192">
                  <c:v>6025.5501389999999</c:v>
                </c:pt>
                <c:pt idx="25193">
                  <c:v>6025.7900339999997</c:v>
                </c:pt>
                <c:pt idx="25194">
                  <c:v>6026.0309960000004</c:v>
                </c:pt>
                <c:pt idx="25195">
                  <c:v>6026.2692589999997</c:v>
                </c:pt>
                <c:pt idx="25196">
                  <c:v>6026.5117039999996</c:v>
                </c:pt>
                <c:pt idx="25197">
                  <c:v>6026.7506629999998</c:v>
                </c:pt>
                <c:pt idx="25198">
                  <c:v>6026.9899139999998</c:v>
                </c:pt>
                <c:pt idx="25199">
                  <c:v>6027.2308059999996</c:v>
                </c:pt>
                <c:pt idx="25200">
                  <c:v>6027.4717680000003</c:v>
                </c:pt>
                <c:pt idx="25201">
                  <c:v>6027.7106210000002</c:v>
                </c:pt>
                <c:pt idx="25202">
                  <c:v>6027.9498890000004</c:v>
                </c:pt>
                <c:pt idx="25203">
                  <c:v>6028.1926629999998</c:v>
                </c:pt>
                <c:pt idx="25204">
                  <c:v>6028.4315569999999</c:v>
                </c:pt>
                <c:pt idx="25205">
                  <c:v>6028.6694269999998</c:v>
                </c:pt>
                <c:pt idx="25206">
                  <c:v>6028.9091879999996</c:v>
                </c:pt>
                <c:pt idx="25207">
                  <c:v>6029.1393330000001</c:v>
                </c:pt>
                <c:pt idx="25208">
                  <c:v>6029.3810210000001</c:v>
                </c:pt>
                <c:pt idx="25209">
                  <c:v>6029.6218239999998</c:v>
                </c:pt>
                <c:pt idx="25210">
                  <c:v>6029.8628289999997</c:v>
                </c:pt>
                <c:pt idx="25211">
                  <c:v>6030.1037699999997</c:v>
                </c:pt>
                <c:pt idx="25212">
                  <c:v>6030.3429409999999</c:v>
                </c:pt>
                <c:pt idx="25213">
                  <c:v>6030.58277</c:v>
                </c:pt>
                <c:pt idx="25214">
                  <c:v>6030.8238579999997</c:v>
                </c:pt>
                <c:pt idx="25215">
                  <c:v>6031.0646649999999</c:v>
                </c:pt>
                <c:pt idx="25216">
                  <c:v>6031.3023300000004</c:v>
                </c:pt>
                <c:pt idx="25217">
                  <c:v>6031.533555</c:v>
                </c:pt>
                <c:pt idx="25218">
                  <c:v>6031.7745409999998</c:v>
                </c:pt>
                <c:pt idx="25219">
                  <c:v>6032.015539</c:v>
                </c:pt>
                <c:pt idx="25220">
                  <c:v>6032.2552599999999</c:v>
                </c:pt>
                <c:pt idx="25221">
                  <c:v>6032.4978330000004</c:v>
                </c:pt>
                <c:pt idx="25222">
                  <c:v>6032.7386720000004</c:v>
                </c:pt>
                <c:pt idx="25223">
                  <c:v>6032.9783779999998</c:v>
                </c:pt>
                <c:pt idx="25224">
                  <c:v>6033.2181959999998</c:v>
                </c:pt>
                <c:pt idx="25225">
                  <c:v>6033.456956</c:v>
                </c:pt>
                <c:pt idx="25226">
                  <c:v>6033.6948359999997</c:v>
                </c:pt>
                <c:pt idx="25227">
                  <c:v>6033.933798</c:v>
                </c:pt>
                <c:pt idx="25228">
                  <c:v>6034.1729320000004</c:v>
                </c:pt>
                <c:pt idx="25229">
                  <c:v>6034.4118790000002</c:v>
                </c:pt>
                <c:pt idx="25230">
                  <c:v>6034.6501090000002</c:v>
                </c:pt>
                <c:pt idx="25231">
                  <c:v>6034.8881469999997</c:v>
                </c:pt>
                <c:pt idx="25232">
                  <c:v>6035.1275450000003</c:v>
                </c:pt>
                <c:pt idx="25233">
                  <c:v>6035.3714229999996</c:v>
                </c:pt>
                <c:pt idx="25234">
                  <c:v>6035.6092799999997</c:v>
                </c:pt>
                <c:pt idx="25235">
                  <c:v>6035.8498099999997</c:v>
                </c:pt>
                <c:pt idx="25236">
                  <c:v>6036.0889150000003</c:v>
                </c:pt>
                <c:pt idx="25237">
                  <c:v>6036.3277959999996</c:v>
                </c:pt>
                <c:pt idx="25238">
                  <c:v>6036.5685560000002</c:v>
                </c:pt>
                <c:pt idx="25239">
                  <c:v>6036.8063560000001</c:v>
                </c:pt>
                <c:pt idx="25240">
                  <c:v>6037.0464430000002</c:v>
                </c:pt>
                <c:pt idx="25241">
                  <c:v>6037.2868520000002</c:v>
                </c:pt>
                <c:pt idx="25242">
                  <c:v>6037.5275430000002</c:v>
                </c:pt>
                <c:pt idx="25243">
                  <c:v>6037.7568680000004</c:v>
                </c:pt>
                <c:pt idx="25244">
                  <c:v>6037.9970590000003</c:v>
                </c:pt>
                <c:pt idx="25245">
                  <c:v>6038.2399640000003</c:v>
                </c:pt>
                <c:pt idx="25246">
                  <c:v>6038.4779529999996</c:v>
                </c:pt>
                <c:pt idx="25247">
                  <c:v>6038.7176959999997</c:v>
                </c:pt>
                <c:pt idx="25248">
                  <c:v>6038.958885</c:v>
                </c:pt>
                <c:pt idx="25249">
                  <c:v>6039.1999669999996</c:v>
                </c:pt>
                <c:pt idx="25250">
                  <c:v>6039.4370840000001</c:v>
                </c:pt>
                <c:pt idx="25251">
                  <c:v>6039.675886</c:v>
                </c:pt>
                <c:pt idx="25252">
                  <c:v>6039.914812</c:v>
                </c:pt>
                <c:pt idx="25253">
                  <c:v>6040.1536859999997</c:v>
                </c:pt>
                <c:pt idx="25254">
                  <c:v>6040.393325</c:v>
                </c:pt>
                <c:pt idx="25255">
                  <c:v>6040.6339010000002</c:v>
                </c:pt>
                <c:pt idx="25256">
                  <c:v>6040.8728959999999</c:v>
                </c:pt>
                <c:pt idx="25257">
                  <c:v>6041.1138220000003</c:v>
                </c:pt>
                <c:pt idx="25258">
                  <c:v>6041.3527020000001</c:v>
                </c:pt>
                <c:pt idx="25259">
                  <c:v>6041.5923080000002</c:v>
                </c:pt>
                <c:pt idx="25260">
                  <c:v>6041.8322589999998</c:v>
                </c:pt>
                <c:pt idx="25261">
                  <c:v>6042.0748169999997</c:v>
                </c:pt>
                <c:pt idx="25262">
                  <c:v>6042.3033519999999</c:v>
                </c:pt>
                <c:pt idx="25263">
                  <c:v>6042.5445589999999</c:v>
                </c:pt>
                <c:pt idx="25264">
                  <c:v>6042.7838819999997</c:v>
                </c:pt>
                <c:pt idx="25265">
                  <c:v>6043.0222290000002</c:v>
                </c:pt>
                <c:pt idx="25266">
                  <c:v>6043.2604350000001</c:v>
                </c:pt>
                <c:pt idx="25267">
                  <c:v>6043.4997599999997</c:v>
                </c:pt>
                <c:pt idx="25268">
                  <c:v>6043.7492899999997</c:v>
                </c:pt>
                <c:pt idx="25269">
                  <c:v>6043.9872809999997</c:v>
                </c:pt>
                <c:pt idx="25270">
                  <c:v>6044.2254190000003</c:v>
                </c:pt>
                <c:pt idx="25271">
                  <c:v>6044.4653710000002</c:v>
                </c:pt>
                <c:pt idx="25272">
                  <c:v>6044.7046369999998</c:v>
                </c:pt>
                <c:pt idx="25273">
                  <c:v>6044.9332279999999</c:v>
                </c:pt>
                <c:pt idx="25274">
                  <c:v>6045.1753520000002</c:v>
                </c:pt>
                <c:pt idx="25275">
                  <c:v>6045.414726</c:v>
                </c:pt>
                <c:pt idx="25276">
                  <c:v>6045.6530949999997</c:v>
                </c:pt>
                <c:pt idx="25277">
                  <c:v>6045.8931409999996</c:v>
                </c:pt>
                <c:pt idx="25278">
                  <c:v>6046.1332730000004</c:v>
                </c:pt>
                <c:pt idx="25279">
                  <c:v>6046.3776959999996</c:v>
                </c:pt>
                <c:pt idx="25280">
                  <c:v>6046.6186669999997</c:v>
                </c:pt>
                <c:pt idx="25281">
                  <c:v>6046.8577509999996</c:v>
                </c:pt>
                <c:pt idx="25282">
                  <c:v>6047.0960640000003</c:v>
                </c:pt>
                <c:pt idx="25283">
                  <c:v>6047.3340010000002</c:v>
                </c:pt>
                <c:pt idx="25284">
                  <c:v>6047.5721089999997</c:v>
                </c:pt>
                <c:pt idx="25285">
                  <c:v>6047.8129479999998</c:v>
                </c:pt>
                <c:pt idx="25286">
                  <c:v>6048.0418280000004</c:v>
                </c:pt>
                <c:pt idx="25287">
                  <c:v>6048.2682560000003</c:v>
                </c:pt>
                <c:pt idx="25288">
                  <c:v>6048.5095590000001</c:v>
                </c:pt>
                <c:pt idx="25289">
                  <c:v>6048.7493629999999</c:v>
                </c:pt>
                <c:pt idx="25290">
                  <c:v>6048.9892920000002</c:v>
                </c:pt>
                <c:pt idx="25291">
                  <c:v>6049.231828</c:v>
                </c:pt>
                <c:pt idx="25292">
                  <c:v>6049.46029</c:v>
                </c:pt>
                <c:pt idx="25293">
                  <c:v>6049.702781</c:v>
                </c:pt>
                <c:pt idx="25294">
                  <c:v>6049.9419559999997</c:v>
                </c:pt>
                <c:pt idx="25295">
                  <c:v>6050.1791110000004</c:v>
                </c:pt>
                <c:pt idx="25296">
                  <c:v>6050.4191440000004</c:v>
                </c:pt>
                <c:pt idx="25297">
                  <c:v>6050.6591870000002</c:v>
                </c:pt>
                <c:pt idx="25298">
                  <c:v>6050.8992710000002</c:v>
                </c:pt>
                <c:pt idx="25299">
                  <c:v>6051.1391180000001</c:v>
                </c:pt>
                <c:pt idx="25300">
                  <c:v>6051.3799259999996</c:v>
                </c:pt>
                <c:pt idx="25301">
                  <c:v>6051.6188869999996</c:v>
                </c:pt>
                <c:pt idx="25302">
                  <c:v>6051.8578710000002</c:v>
                </c:pt>
                <c:pt idx="25303">
                  <c:v>6052.0969210000003</c:v>
                </c:pt>
                <c:pt idx="25304">
                  <c:v>6052.3350780000001</c:v>
                </c:pt>
                <c:pt idx="25305">
                  <c:v>6052.5758980000001</c:v>
                </c:pt>
                <c:pt idx="25306">
                  <c:v>6052.8169099999996</c:v>
                </c:pt>
                <c:pt idx="25307">
                  <c:v>6053.0577910000002</c:v>
                </c:pt>
                <c:pt idx="25308">
                  <c:v>6053.2992459999996</c:v>
                </c:pt>
                <c:pt idx="25309">
                  <c:v>6053.5540639999999</c:v>
                </c:pt>
                <c:pt idx="25310">
                  <c:v>6053.7836669999997</c:v>
                </c:pt>
                <c:pt idx="25311">
                  <c:v>6054.0228779999998</c:v>
                </c:pt>
                <c:pt idx="25312">
                  <c:v>6054.2655420000001</c:v>
                </c:pt>
                <c:pt idx="25313">
                  <c:v>6054.5052910000004</c:v>
                </c:pt>
                <c:pt idx="25314">
                  <c:v>6054.7433840000003</c:v>
                </c:pt>
                <c:pt idx="25315">
                  <c:v>6054.9825629999996</c:v>
                </c:pt>
                <c:pt idx="25316">
                  <c:v>6055.2237429999996</c:v>
                </c:pt>
                <c:pt idx="25317">
                  <c:v>6055.4646769999999</c:v>
                </c:pt>
                <c:pt idx="25318">
                  <c:v>6055.7062859999996</c:v>
                </c:pt>
                <c:pt idx="25319">
                  <c:v>6055.9486649999999</c:v>
                </c:pt>
                <c:pt idx="25320">
                  <c:v>6056.1875879999998</c:v>
                </c:pt>
                <c:pt idx="25321">
                  <c:v>6056.4272259999998</c:v>
                </c:pt>
                <c:pt idx="25322">
                  <c:v>6056.6567400000004</c:v>
                </c:pt>
                <c:pt idx="25323">
                  <c:v>6056.8976030000003</c:v>
                </c:pt>
                <c:pt idx="25324">
                  <c:v>6057.1391139999996</c:v>
                </c:pt>
                <c:pt idx="25325">
                  <c:v>6057.3798020000004</c:v>
                </c:pt>
                <c:pt idx="25326">
                  <c:v>6057.6207420000001</c:v>
                </c:pt>
                <c:pt idx="25327">
                  <c:v>6057.8621700000003</c:v>
                </c:pt>
                <c:pt idx="25328">
                  <c:v>6058.102116</c:v>
                </c:pt>
                <c:pt idx="25329">
                  <c:v>6058.3315819999998</c:v>
                </c:pt>
                <c:pt idx="25330">
                  <c:v>6058.5726699999996</c:v>
                </c:pt>
                <c:pt idx="25331">
                  <c:v>6058.8137790000001</c:v>
                </c:pt>
                <c:pt idx="25332">
                  <c:v>6059.0522179999998</c:v>
                </c:pt>
                <c:pt idx="25333">
                  <c:v>6059.2920729999996</c:v>
                </c:pt>
                <c:pt idx="25334">
                  <c:v>6059.5315879999998</c:v>
                </c:pt>
                <c:pt idx="25335">
                  <c:v>6059.7745510000004</c:v>
                </c:pt>
                <c:pt idx="25336">
                  <c:v>6060.0157820000004</c:v>
                </c:pt>
                <c:pt idx="25337">
                  <c:v>6060.2572490000002</c:v>
                </c:pt>
                <c:pt idx="25338">
                  <c:v>6060.486887</c:v>
                </c:pt>
                <c:pt idx="25339">
                  <c:v>6060.7270360000002</c:v>
                </c:pt>
                <c:pt idx="25340">
                  <c:v>6060.969118</c:v>
                </c:pt>
                <c:pt idx="25341">
                  <c:v>6061.211937</c:v>
                </c:pt>
                <c:pt idx="25342">
                  <c:v>6061.4501250000003</c:v>
                </c:pt>
                <c:pt idx="25343">
                  <c:v>6061.68815</c:v>
                </c:pt>
                <c:pt idx="25344">
                  <c:v>6061.9264000000003</c:v>
                </c:pt>
                <c:pt idx="25345">
                  <c:v>6062.1643219999996</c:v>
                </c:pt>
                <c:pt idx="25346">
                  <c:v>6062.4042410000002</c:v>
                </c:pt>
                <c:pt idx="25347">
                  <c:v>6062.6449700000003</c:v>
                </c:pt>
                <c:pt idx="25348">
                  <c:v>6062.8829379999997</c:v>
                </c:pt>
                <c:pt idx="25349">
                  <c:v>6063.1238640000001</c:v>
                </c:pt>
                <c:pt idx="25350">
                  <c:v>6063.3647579999997</c:v>
                </c:pt>
                <c:pt idx="25351">
                  <c:v>6063.5951409999998</c:v>
                </c:pt>
                <c:pt idx="25352">
                  <c:v>6063.8352169999998</c:v>
                </c:pt>
                <c:pt idx="25353">
                  <c:v>6064.0751399999999</c:v>
                </c:pt>
                <c:pt idx="25354">
                  <c:v>6064.3150079999996</c:v>
                </c:pt>
                <c:pt idx="25355">
                  <c:v>6064.5558440000004</c:v>
                </c:pt>
                <c:pt idx="25356">
                  <c:v>6064.7948930000002</c:v>
                </c:pt>
                <c:pt idx="25357">
                  <c:v>6065.0337710000003</c:v>
                </c:pt>
                <c:pt idx="25358">
                  <c:v>6065.2734039999996</c:v>
                </c:pt>
                <c:pt idx="25359">
                  <c:v>6065.5114039999999</c:v>
                </c:pt>
                <c:pt idx="25360">
                  <c:v>6065.7512779999997</c:v>
                </c:pt>
                <c:pt idx="25361">
                  <c:v>6065.9938990000001</c:v>
                </c:pt>
                <c:pt idx="25362">
                  <c:v>6066.2348220000003</c:v>
                </c:pt>
                <c:pt idx="25363">
                  <c:v>6066.4650339999998</c:v>
                </c:pt>
                <c:pt idx="25364">
                  <c:v>6066.7050250000002</c:v>
                </c:pt>
                <c:pt idx="25365">
                  <c:v>6066.9459820000002</c:v>
                </c:pt>
                <c:pt idx="25366">
                  <c:v>6067.185066</c:v>
                </c:pt>
                <c:pt idx="25367">
                  <c:v>6067.4259439999996</c:v>
                </c:pt>
                <c:pt idx="25368">
                  <c:v>6067.6658200000002</c:v>
                </c:pt>
                <c:pt idx="25369">
                  <c:v>6067.9074410000003</c:v>
                </c:pt>
                <c:pt idx="25370">
                  <c:v>6068.1472700000004</c:v>
                </c:pt>
                <c:pt idx="25371">
                  <c:v>6068.3767390000003</c:v>
                </c:pt>
                <c:pt idx="25372">
                  <c:v>6068.6158919999998</c:v>
                </c:pt>
                <c:pt idx="25373">
                  <c:v>6068.8585650000005</c:v>
                </c:pt>
                <c:pt idx="25374">
                  <c:v>6069.1002420000004</c:v>
                </c:pt>
                <c:pt idx="25375">
                  <c:v>6069.3426820000004</c:v>
                </c:pt>
                <c:pt idx="25376">
                  <c:v>6069.5730240000003</c:v>
                </c:pt>
                <c:pt idx="25377">
                  <c:v>6069.8138760000002</c:v>
                </c:pt>
                <c:pt idx="25378">
                  <c:v>6070.052334</c:v>
                </c:pt>
                <c:pt idx="25379">
                  <c:v>6070.2922189999999</c:v>
                </c:pt>
                <c:pt idx="25380">
                  <c:v>6070.5315499999997</c:v>
                </c:pt>
                <c:pt idx="25381">
                  <c:v>6070.7707119999995</c:v>
                </c:pt>
                <c:pt idx="25382">
                  <c:v>6071.0090300000002</c:v>
                </c:pt>
                <c:pt idx="25383">
                  <c:v>6071.2498290000003</c:v>
                </c:pt>
                <c:pt idx="25384">
                  <c:v>6071.4881089999999</c:v>
                </c:pt>
                <c:pt idx="25385">
                  <c:v>6071.7289700000001</c:v>
                </c:pt>
                <c:pt idx="25386">
                  <c:v>6071.966222</c:v>
                </c:pt>
                <c:pt idx="25387">
                  <c:v>6072.2055350000001</c:v>
                </c:pt>
                <c:pt idx="25388">
                  <c:v>6072.4448849999999</c:v>
                </c:pt>
                <c:pt idx="25389">
                  <c:v>6072.6831249999996</c:v>
                </c:pt>
                <c:pt idx="25390">
                  <c:v>6072.9213879999998</c:v>
                </c:pt>
                <c:pt idx="25391">
                  <c:v>6073.1613669999997</c:v>
                </c:pt>
                <c:pt idx="25392">
                  <c:v>6073.4012929999999</c:v>
                </c:pt>
                <c:pt idx="25393">
                  <c:v>6073.6439909999999</c:v>
                </c:pt>
                <c:pt idx="25394">
                  <c:v>6073.8857589999998</c:v>
                </c:pt>
                <c:pt idx="25395">
                  <c:v>6074.1162420000001</c:v>
                </c:pt>
                <c:pt idx="25396">
                  <c:v>6074.3581969999996</c:v>
                </c:pt>
                <c:pt idx="25397">
                  <c:v>6074.6008750000001</c:v>
                </c:pt>
                <c:pt idx="25398">
                  <c:v>6074.8416850000003</c:v>
                </c:pt>
                <c:pt idx="25399">
                  <c:v>6075.0833629999997</c:v>
                </c:pt>
                <c:pt idx="25400">
                  <c:v>6075.3120170000002</c:v>
                </c:pt>
                <c:pt idx="25401">
                  <c:v>6075.5548479999998</c:v>
                </c:pt>
                <c:pt idx="25402">
                  <c:v>6075.7959010000004</c:v>
                </c:pt>
                <c:pt idx="25403">
                  <c:v>6076.0386040000003</c:v>
                </c:pt>
                <c:pt idx="25404">
                  <c:v>6076.2781660000001</c:v>
                </c:pt>
                <c:pt idx="25405">
                  <c:v>6076.5095350000001</c:v>
                </c:pt>
                <c:pt idx="25406">
                  <c:v>6076.752571</c:v>
                </c:pt>
                <c:pt idx="25407">
                  <c:v>6076.994369</c:v>
                </c:pt>
                <c:pt idx="25408">
                  <c:v>6077.2342239999998</c:v>
                </c:pt>
                <c:pt idx="25409">
                  <c:v>6077.4663769999997</c:v>
                </c:pt>
                <c:pt idx="25410">
                  <c:v>6077.7075910000003</c:v>
                </c:pt>
                <c:pt idx="25411">
                  <c:v>6077.9505570000001</c:v>
                </c:pt>
                <c:pt idx="25412">
                  <c:v>6078.1922759999998</c:v>
                </c:pt>
                <c:pt idx="25413">
                  <c:v>6078.4242709999999</c:v>
                </c:pt>
                <c:pt idx="25414">
                  <c:v>6078.6643260000001</c:v>
                </c:pt>
                <c:pt idx="25415">
                  <c:v>6078.9042589999999</c:v>
                </c:pt>
                <c:pt idx="25416">
                  <c:v>6079.144225</c:v>
                </c:pt>
                <c:pt idx="25417">
                  <c:v>6079.3867280000004</c:v>
                </c:pt>
                <c:pt idx="25418">
                  <c:v>6079.6282359999996</c:v>
                </c:pt>
                <c:pt idx="25419">
                  <c:v>6079.8581969999996</c:v>
                </c:pt>
                <c:pt idx="25420">
                  <c:v>6080.1009780000004</c:v>
                </c:pt>
                <c:pt idx="25421">
                  <c:v>6080.3412269999999</c:v>
                </c:pt>
                <c:pt idx="25422">
                  <c:v>6080.5837160000001</c:v>
                </c:pt>
                <c:pt idx="25423">
                  <c:v>6080.8122400000002</c:v>
                </c:pt>
                <c:pt idx="25424">
                  <c:v>6081.0627709999999</c:v>
                </c:pt>
                <c:pt idx="25425">
                  <c:v>6081.2910190000002</c:v>
                </c:pt>
                <c:pt idx="25426">
                  <c:v>6081.5403349999997</c:v>
                </c:pt>
                <c:pt idx="25427">
                  <c:v>6081.7703739999997</c:v>
                </c:pt>
                <c:pt idx="25428">
                  <c:v>6082.0115539999997</c:v>
                </c:pt>
                <c:pt idx="25429">
                  <c:v>6082.2512109999998</c:v>
                </c:pt>
                <c:pt idx="25430">
                  <c:v>6082.4892460000001</c:v>
                </c:pt>
                <c:pt idx="25431">
                  <c:v>6082.731933</c:v>
                </c:pt>
                <c:pt idx="25432">
                  <c:v>6082.9702450000004</c:v>
                </c:pt>
                <c:pt idx="25433">
                  <c:v>6083.2082829999999</c:v>
                </c:pt>
                <c:pt idx="25434">
                  <c:v>6083.4482250000001</c:v>
                </c:pt>
                <c:pt idx="25435">
                  <c:v>6083.6888049999998</c:v>
                </c:pt>
                <c:pt idx="25436">
                  <c:v>6083.93037</c:v>
                </c:pt>
                <c:pt idx="25437">
                  <c:v>6084.1590859999997</c:v>
                </c:pt>
                <c:pt idx="25438">
                  <c:v>6084.40103</c:v>
                </c:pt>
                <c:pt idx="25439">
                  <c:v>6084.6436729999996</c:v>
                </c:pt>
                <c:pt idx="25440">
                  <c:v>6084.8845620000002</c:v>
                </c:pt>
                <c:pt idx="25441">
                  <c:v>6085.1261400000003</c:v>
                </c:pt>
                <c:pt idx="25442">
                  <c:v>6085.3819800000001</c:v>
                </c:pt>
                <c:pt idx="25443">
                  <c:v>6085.611089</c:v>
                </c:pt>
                <c:pt idx="25444">
                  <c:v>6085.8512220000002</c:v>
                </c:pt>
                <c:pt idx="25445">
                  <c:v>6086.091246</c:v>
                </c:pt>
                <c:pt idx="25446">
                  <c:v>6086.3292890000002</c:v>
                </c:pt>
                <c:pt idx="25447">
                  <c:v>6086.5671819999998</c:v>
                </c:pt>
                <c:pt idx="25448">
                  <c:v>6086.8051240000004</c:v>
                </c:pt>
                <c:pt idx="25449">
                  <c:v>6087.0458410000001</c:v>
                </c:pt>
                <c:pt idx="25450">
                  <c:v>6087.2848379999996</c:v>
                </c:pt>
                <c:pt idx="25451">
                  <c:v>6087.523115</c:v>
                </c:pt>
                <c:pt idx="25452">
                  <c:v>6087.761321</c:v>
                </c:pt>
                <c:pt idx="25453">
                  <c:v>6087.9993519999998</c:v>
                </c:pt>
                <c:pt idx="25454">
                  <c:v>6088.2393570000004</c:v>
                </c:pt>
                <c:pt idx="25455">
                  <c:v>6088.4791740000001</c:v>
                </c:pt>
                <c:pt idx="25456">
                  <c:v>6088.7190799999998</c:v>
                </c:pt>
                <c:pt idx="25457">
                  <c:v>6088.9573579999997</c:v>
                </c:pt>
                <c:pt idx="25458">
                  <c:v>6089.198695</c:v>
                </c:pt>
                <c:pt idx="25459">
                  <c:v>6089.4396020000004</c:v>
                </c:pt>
                <c:pt idx="25460">
                  <c:v>6089.6793829999997</c:v>
                </c:pt>
                <c:pt idx="25461">
                  <c:v>6089.9190790000002</c:v>
                </c:pt>
                <c:pt idx="25462">
                  <c:v>6090.1570860000002</c:v>
                </c:pt>
                <c:pt idx="25463">
                  <c:v>6090.3977590000004</c:v>
                </c:pt>
                <c:pt idx="25464">
                  <c:v>6090.6374089999999</c:v>
                </c:pt>
                <c:pt idx="25465">
                  <c:v>6090.8770530000002</c:v>
                </c:pt>
                <c:pt idx="25466">
                  <c:v>6091.1150470000002</c:v>
                </c:pt>
                <c:pt idx="25467">
                  <c:v>6091.354448</c:v>
                </c:pt>
                <c:pt idx="25468">
                  <c:v>6091.5941759999996</c:v>
                </c:pt>
                <c:pt idx="25469">
                  <c:v>6091.8235489999997</c:v>
                </c:pt>
                <c:pt idx="25470">
                  <c:v>6092.0654189999996</c:v>
                </c:pt>
                <c:pt idx="25471">
                  <c:v>6092.3050730000004</c:v>
                </c:pt>
                <c:pt idx="25472">
                  <c:v>6092.5458959999996</c:v>
                </c:pt>
                <c:pt idx="25473">
                  <c:v>6092.7873149999996</c:v>
                </c:pt>
                <c:pt idx="25474">
                  <c:v>6093.0279799999998</c:v>
                </c:pt>
                <c:pt idx="25475">
                  <c:v>6093.2579809999997</c:v>
                </c:pt>
                <c:pt idx="25476">
                  <c:v>6093.4970590000003</c:v>
                </c:pt>
                <c:pt idx="25477">
                  <c:v>6093.7351550000003</c:v>
                </c:pt>
                <c:pt idx="25478">
                  <c:v>6093.9753430000001</c:v>
                </c:pt>
                <c:pt idx="25479">
                  <c:v>6094.2145399999999</c:v>
                </c:pt>
                <c:pt idx="25480">
                  <c:v>6094.4555700000001</c:v>
                </c:pt>
                <c:pt idx="25481">
                  <c:v>6094.6971960000001</c:v>
                </c:pt>
                <c:pt idx="25482">
                  <c:v>6094.9371499999997</c:v>
                </c:pt>
                <c:pt idx="25483">
                  <c:v>6095.1752370000004</c:v>
                </c:pt>
                <c:pt idx="25484">
                  <c:v>6095.4080489999997</c:v>
                </c:pt>
                <c:pt idx="25485">
                  <c:v>6095.6488989999998</c:v>
                </c:pt>
                <c:pt idx="25486">
                  <c:v>6095.889185</c:v>
                </c:pt>
                <c:pt idx="25487">
                  <c:v>6096.1291010000004</c:v>
                </c:pt>
                <c:pt idx="25488">
                  <c:v>6096.3699619999998</c:v>
                </c:pt>
                <c:pt idx="25489">
                  <c:v>6096.6115529999997</c:v>
                </c:pt>
                <c:pt idx="25490">
                  <c:v>6096.8421070000004</c:v>
                </c:pt>
                <c:pt idx="25491">
                  <c:v>6097.0823730000002</c:v>
                </c:pt>
                <c:pt idx="25492">
                  <c:v>6097.3224449999998</c:v>
                </c:pt>
                <c:pt idx="25493">
                  <c:v>6097.5621730000003</c:v>
                </c:pt>
                <c:pt idx="25494">
                  <c:v>6097.8002939999997</c:v>
                </c:pt>
                <c:pt idx="25495">
                  <c:v>6098.0402729999996</c:v>
                </c:pt>
                <c:pt idx="25496">
                  <c:v>6098.2801509999999</c:v>
                </c:pt>
                <c:pt idx="25497">
                  <c:v>6098.5201530000004</c:v>
                </c:pt>
                <c:pt idx="25498">
                  <c:v>6098.7602809999998</c:v>
                </c:pt>
                <c:pt idx="25499">
                  <c:v>6099.0000470000004</c:v>
                </c:pt>
                <c:pt idx="25500">
                  <c:v>6099.2390949999999</c:v>
                </c:pt>
                <c:pt idx="25501">
                  <c:v>6099.4798389999996</c:v>
                </c:pt>
                <c:pt idx="25502">
                  <c:v>6099.7189580000004</c:v>
                </c:pt>
                <c:pt idx="25503">
                  <c:v>6099.9587700000002</c:v>
                </c:pt>
                <c:pt idx="25504">
                  <c:v>6100.1885709999997</c:v>
                </c:pt>
                <c:pt idx="25505">
                  <c:v>6100.42958</c:v>
                </c:pt>
                <c:pt idx="25506">
                  <c:v>6100.6706029999996</c:v>
                </c:pt>
                <c:pt idx="25507">
                  <c:v>6100.9104209999996</c:v>
                </c:pt>
                <c:pt idx="25508">
                  <c:v>6101.1497049999998</c:v>
                </c:pt>
                <c:pt idx="25509">
                  <c:v>6101.3907719999997</c:v>
                </c:pt>
                <c:pt idx="25510">
                  <c:v>6101.6290220000001</c:v>
                </c:pt>
                <c:pt idx="25511">
                  <c:v>6101.8716359999999</c:v>
                </c:pt>
                <c:pt idx="25512">
                  <c:v>6102.1127230000002</c:v>
                </c:pt>
                <c:pt idx="25513">
                  <c:v>6102.3524310000003</c:v>
                </c:pt>
                <c:pt idx="25514">
                  <c:v>6102.5810179999999</c:v>
                </c:pt>
                <c:pt idx="25515">
                  <c:v>6102.823832</c:v>
                </c:pt>
                <c:pt idx="25516">
                  <c:v>6103.0667970000004</c:v>
                </c:pt>
                <c:pt idx="25517">
                  <c:v>6103.3095389999999</c:v>
                </c:pt>
                <c:pt idx="25518">
                  <c:v>6103.5505469999998</c:v>
                </c:pt>
                <c:pt idx="25519">
                  <c:v>6103.7790489999998</c:v>
                </c:pt>
                <c:pt idx="25520">
                  <c:v>6104.028429</c:v>
                </c:pt>
                <c:pt idx="25521">
                  <c:v>6104.2575619999998</c:v>
                </c:pt>
                <c:pt idx="25522">
                  <c:v>6104.5078080000003</c:v>
                </c:pt>
                <c:pt idx="25523">
                  <c:v>6104.7360580000004</c:v>
                </c:pt>
                <c:pt idx="25524">
                  <c:v>6104.9866309999998</c:v>
                </c:pt>
                <c:pt idx="25525">
                  <c:v>6105.2150899999997</c:v>
                </c:pt>
                <c:pt idx="25526">
                  <c:v>6105.4551419999998</c:v>
                </c:pt>
                <c:pt idx="25527">
                  <c:v>6105.6950390000002</c:v>
                </c:pt>
                <c:pt idx="25528">
                  <c:v>6105.9351900000001</c:v>
                </c:pt>
                <c:pt idx="25529">
                  <c:v>6106.1750670000001</c:v>
                </c:pt>
                <c:pt idx="25530">
                  <c:v>6106.4159410000002</c:v>
                </c:pt>
                <c:pt idx="25531">
                  <c:v>6106.6564040000003</c:v>
                </c:pt>
                <c:pt idx="25532">
                  <c:v>6106.8962419999998</c:v>
                </c:pt>
                <c:pt idx="25533">
                  <c:v>6107.1275649999998</c:v>
                </c:pt>
                <c:pt idx="25534">
                  <c:v>6107.3686619999999</c:v>
                </c:pt>
                <c:pt idx="25535">
                  <c:v>6107.6102140000003</c:v>
                </c:pt>
                <c:pt idx="25536">
                  <c:v>6107.8482110000004</c:v>
                </c:pt>
                <c:pt idx="25537">
                  <c:v>6108.090886</c:v>
                </c:pt>
                <c:pt idx="25538">
                  <c:v>6108.3316329999998</c:v>
                </c:pt>
                <c:pt idx="25539">
                  <c:v>6108.5713660000001</c:v>
                </c:pt>
                <c:pt idx="25540">
                  <c:v>6108.8008950000003</c:v>
                </c:pt>
                <c:pt idx="25541">
                  <c:v>6109.0503220000001</c:v>
                </c:pt>
                <c:pt idx="25542">
                  <c:v>6109.2796490000001</c:v>
                </c:pt>
                <c:pt idx="25543">
                  <c:v>6109.5213720000002</c:v>
                </c:pt>
                <c:pt idx="25544">
                  <c:v>6109.761289</c:v>
                </c:pt>
                <c:pt idx="25545">
                  <c:v>6110.0010789999997</c:v>
                </c:pt>
                <c:pt idx="25546">
                  <c:v>6110.240393</c:v>
                </c:pt>
                <c:pt idx="25547">
                  <c:v>6110.4801690000004</c:v>
                </c:pt>
                <c:pt idx="25548">
                  <c:v>6110.720894</c:v>
                </c:pt>
                <c:pt idx="25549">
                  <c:v>6110.9624219999996</c:v>
                </c:pt>
                <c:pt idx="25550">
                  <c:v>6111.191116</c:v>
                </c:pt>
                <c:pt idx="25551">
                  <c:v>6111.4292459999997</c:v>
                </c:pt>
                <c:pt idx="25552">
                  <c:v>6111.6797489999999</c:v>
                </c:pt>
                <c:pt idx="25553">
                  <c:v>6111.918729</c:v>
                </c:pt>
                <c:pt idx="25554">
                  <c:v>6112.1492490000001</c:v>
                </c:pt>
                <c:pt idx="25555">
                  <c:v>6112.3917760000004</c:v>
                </c:pt>
                <c:pt idx="25556">
                  <c:v>6112.6333889999996</c:v>
                </c:pt>
                <c:pt idx="25557">
                  <c:v>6112.8739759999999</c:v>
                </c:pt>
                <c:pt idx="25558">
                  <c:v>6113.1033870000001</c:v>
                </c:pt>
                <c:pt idx="25559">
                  <c:v>6113.3433859999996</c:v>
                </c:pt>
                <c:pt idx="25560">
                  <c:v>6113.5834290000003</c:v>
                </c:pt>
                <c:pt idx="25561">
                  <c:v>6113.8232909999997</c:v>
                </c:pt>
                <c:pt idx="25562">
                  <c:v>6114.063451</c:v>
                </c:pt>
                <c:pt idx="25563">
                  <c:v>6114.303097</c:v>
                </c:pt>
                <c:pt idx="25564">
                  <c:v>6114.5412729999998</c:v>
                </c:pt>
                <c:pt idx="25565">
                  <c:v>6114.779305</c:v>
                </c:pt>
                <c:pt idx="25566">
                  <c:v>6115.0193769999996</c:v>
                </c:pt>
                <c:pt idx="25567">
                  <c:v>6115.259086</c:v>
                </c:pt>
                <c:pt idx="25568">
                  <c:v>6115.4999760000001</c:v>
                </c:pt>
                <c:pt idx="25569">
                  <c:v>6115.739759</c:v>
                </c:pt>
                <c:pt idx="25570">
                  <c:v>6115.9703550000004</c:v>
                </c:pt>
                <c:pt idx="25571">
                  <c:v>6116.2122390000004</c:v>
                </c:pt>
                <c:pt idx="25572">
                  <c:v>6116.452276</c:v>
                </c:pt>
                <c:pt idx="25573">
                  <c:v>6116.6949960000002</c:v>
                </c:pt>
                <c:pt idx="25574">
                  <c:v>6116.9257680000001</c:v>
                </c:pt>
                <c:pt idx="25575">
                  <c:v>6117.1660309999997</c:v>
                </c:pt>
                <c:pt idx="25576">
                  <c:v>6117.4062439999998</c:v>
                </c:pt>
                <c:pt idx="25577">
                  <c:v>6117.6508839999997</c:v>
                </c:pt>
                <c:pt idx="25578">
                  <c:v>6117.8891409999997</c:v>
                </c:pt>
                <c:pt idx="25579">
                  <c:v>6118.1290559999998</c:v>
                </c:pt>
                <c:pt idx="25580">
                  <c:v>6118.3690530000003</c:v>
                </c:pt>
                <c:pt idx="25581">
                  <c:v>6118.6099139999997</c:v>
                </c:pt>
                <c:pt idx="25582">
                  <c:v>6118.8397359999999</c:v>
                </c:pt>
                <c:pt idx="25583">
                  <c:v>6119.0800680000002</c:v>
                </c:pt>
                <c:pt idx="25584">
                  <c:v>6119.320095</c:v>
                </c:pt>
                <c:pt idx="25585">
                  <c:v>6119.558215</c:v>
                </c:pt>
                <c:pt idx="25586">
                  <c:v>6119.7982099999999</c:v>
                </c:pt>
                <c:pt idx="25587">
                  <c:v>6120.038896</c:v>
                </c:pt>
                <c:pt idx="25588">
                  <c:v>6120.2778159999998</c:v>
                </c:pt>
                <c:pt idx="25589">
                  <c:v>6120.5167869999996</c:v>
                </c:pt>
                <c:pt idx="25590">
                  <c:v>6120.7559110000002</c:v>
                </c:pt>
                <c:pt idx="25591">
                  <c:v>6120.9949710000001</c:v>
                </c:pt>
                <c:pt idx="25592">
                  <c:v>6121.2349549999999</c:v>
                </c:pt>
                <c:pt idx="25593">
                  <c:v>6121.4766639999998</c:v>
                </c:pt>
                <c:pt idx="25594">
                  <c:v>6121.7176579999996</c:v>
                </c:pt>
                <c:pt idx="25595">
                  <c:v>6121.9585479999996</c:v>
                </c:pt>
                <c:pt idx="25596">
                  <c:v>6122.1983190000001</c:v>
                </c:pt>
                <c:pt idx="25597">
                  <c:v>6122.4297100000003</c:v>
                </c:pt>
                <c:pt idx="25598">
                  <c:v>6122.6709090000004</c:v>
                </c:pt>
                <c:pt idx="25599">
                  <c:v>6122.9091420000004</c:v>
                </c:pt>
                <c:pt idx="25600">
                  <c:v>6123.1491839999999</c:v>
                </c:pt>
                <c:pt idx="25601">
                  <c:v>6123.3890069999998</c:v>
                </c:pt>
                <c:pt idx="25602">
                  <c:v>6123.6299289999997</c:v>
                </c:pt>
                <c:pt idx="25603">
                  <c:v>6123.8713530000005</c:v>
                </c:pt>
                <c:pt idx="25604">
                  <c:v>6124.11114</c:v>
                </c:pt>
                <c:pt idx="25605">
                  <c:v>6124.3518759999997</c:v>
                </c:pt>
                <c:pt idx="25606">
                  <c:v>6124.5816109999996</c:v>
                </c:pt>
                <c:pt idx="25607">
                  <c:v>6124.8233529999998</c:v>
                </c:pt>
                <c:pt idx="25608">
                  <c:v>6125.0625899999995</c:v>
                </c:pt>
                <c:pt idx="25609">
                  <c:v>6125.3049590000001</c:v>
                </c:pt>
                <c:pt idx="25610">
                  <c:v>6125.5447599999998</c:v>
                </c:pt>
                <c:pt idx="25611">
                  <c:v>6125.7861409999996</c:v>
                </c:pt>
                <c:pt idx="25612">
                  <c:v>6126.0268839999999</c:v>
                </c:pt>
                <c:pt idx="25613">
                  <c:v>6126.2579139999998</c:v>
                </c:pt>
                <c:pt idx="25614">
                  <c:v>6126.4989089999999</c:v>
                </c:pt>
                <c:pt idx="25615">
                  <c:v>6126.7404500000002</c:v>
                </c:pt>
                <c:pt idx="25616">
                  <c:v>6126.9804370000002</c:v>
                </c:pt>
                <c:pt idx="25617">
                  <c:v>6127.2203090000003</c:v>
                </c:pt>
                <c:pt idx="25618">
                  <c:v>6127.4582479999999</c:v>
                </c:pt>
                <c:pt idx="25619">
                  <c:v>6127.7006730000003</c:v>
                </c:pt>
                <c:pt idx="25620">
                  <c:v>6127.9293289999996</c:v>
                </c:pt>
                <c:pt idx="25621">
                  <c:v>6128.1693459999997</c:v>
                </c:pt>
                <c:pt idx="25622">
                  <c:v>6128.4091539999999</c:v>
                </c:pt>
                <c:pt idx="25623">
                  <c:v>6128.6517869999998</c:v>
                </c:pt>
                <c:pt idx="25624">
                  <c:v>6128.8933919999999</c:v>
                </c:pt>
                <c:pt idx="25625">
                  <c:v>6129.1359730000004</c:v>
                </c:pt>
                <c:pt idx="25626">
                  <c:v>6129.3650250000001</c:v>
                </c:pt>
                <c:pt idx="25627">
                  <c:v>6129.6063459999996</c:v>
                </c:pt>
                <c:pt idx="25628">
                  <c:v>6129.8489650000001</c:v>
                </c:pt>
                <c:pt idx="25629">
                  <c:v>6130.0886840000003</c:v>
                </c:pt>
                <c:pt idx="25630">
                  <c:v>6130.3199459999996</c:v>
                </c:pt>
                <c:pt idx="25631">
                  <c:v>6130.5596560000004</c:v>
                </c:pt>
                <c:pt idx="25632">
                  <c:v>6130.8006690000002</c:v>
                </c:pt>
                <c:pt idx="25633">
                  <c:v>6131.0435779999998</c:v>
                </c:pt>
                <c:pt idx="25634">
                  <c:v>6131.2859440000002</c:v>
                </c:pt>
                <c:pt idx="25635">
                  <c:v>6131.5262030000004</c:v>
                </c:pt>
                <c:pt idx="25636">
                  <c:v>6131.7563440000004</c:v>
                </c:pt>
                <c:pt idx="25637">
                  <c:v>6132.0008749999997</c:v>
                </c:pt>
                <c:pt idx="25638">
                  <c:v>6132.2395720000004</c:v>
                </c:pt>
                <c:pt idx="25639">
                  <c:v>6132.4792550000002</c:v>
                </c:pt>
                <c:pt idx="25640">
                  <c:v>6132.7217460000002</c:v>
                </c:pt>
                <c:pt idx="25641">
                  <c:v>6132.9625459999997</c:v>
                </c:pt>
                <c:pt idx="25642">
                  <c:v>6133.1911010000003</c:v>
                </c:pt>
                <c:pt idx="25643">
                  <c:v>6133.4337949999999</c:v>
                </c:pt>
                <c:pt idx="25644">
                  <c:v>6133.6728800000001</c:v>
                </c:pt>
                <c:pt idx="25645">
                  <c:v>6133.9138320000002</c:v>
                </c:pt>
                <c:pt idx="25646">
                  <c:v>6134.1547950000004</c:v>
                </c:pt>
                <c:pt idx="25647">
                  <c:v>6134.3955370000003</c:v>
                </c:pt>
                <c:pt idx="25648">
                  <c:v>6134.6352809999998</c:v>
                </c:pt>
                <c:pt idx="25649">
                  <c:v>6134.8776930000004</c:v>
                </c:pt>
                <c:pt idx="25650">
                  <c:v>6135.1081629999999</c:v>
                </c:pt>
                <c:pt idx="25651">
                  <c:v>6135.3514429999996</c:v>
                </c:pt>
                <c:pt idx="25652">
                  <c:v>6135.5912090000002</c:v>
                </c:pt>
                <c:pt idx="25653">
                  <c:v>6135.833646</c:v>
                </c:pt>
                <c:pt idx="25654">
                  <c:v>6136.0747609999999</c:v>
                </c:pt>
                <c:pt idx="25655">
                  <c:v>6136.3136990000003</c:v>
                </c:pt>
                <c:pt idx="25656">
                  <c:v>6136.5534079999998</c:v>
                </c:pt>
                <c:pt idx="25657">
                  <c:v>6136.7910959999999</c:v>
                </c:pt>
                <c:pt idx="25658">
                  <c:v>6137.029031</c:v>
                </c:pt>
                <c:pt idx="25659">
                  <c:v>6137.2590019999998</c:v>
                </c:pt>
                <c:pt idx="25660">
                  <c:v>6137.4990340000004</c:v>
                </c:pt>
                <c:pt idx="25661">
                  <c:v>6137.7415769999998</c:v>
                </c:pt>
                <c:pt idx="25662">
                  <c:v>6137.9833529999996</c:v>
                </c:pt>
                <c:pt idx="25663">
                  <c:v>6138.2213499999998</c:v>
                </c:pt>
                <c:pt idx="25664">
                  <c:v>6138.4593210000003</c:v>
                </c:pt>
                <c:pt idx="25665">
                  <c:v>6138.6999420000002</c:v>
                </c:pt>
                <c:pt idx="25666">
                  <c:v>6138.9379740000004</c:v>
                </c:pt>
                <c:pt idx="25667">
                  <c:v>6139.1795869999996</c:v>
                </c:pt>
                <c:pt idx="25668">
                  <c:v>6139.4109630000003</c:v>
                </c:pt>
                <c:pt idx="25669">
                  <c:v>6139.6591269999999</c:v>
                </c:pt>
                <c:pt idx="25670">
                  <c:v>6139.8979149999996</c:v>
                </c:pt>
                <c:pt idx="25671">
                  <c:v>6140.1369249999998</c:v>
                </c:pt>
                <c:pt idx="25672">
                  <c:v>6140.3757880000003</c:v>
                </c:pt>
                <c:pt idx="25673">
                  <c:v>6140.6152249999996</c:v>
                </c:pt>
                <c:pt idx="25674">
                  <c:v>6140.8530300000002</c:v>
                </c:pt>
                <c:pt idx="25675">
                  <c:v>6141.0944229999996</c:v>
                </c:pt>
                <c:pt idx="25676">
                  <c:v>6141.3238700000002</c:v>
                </c:pt>
                <c:pt idx="25677">
                  <c:v>6141.573112</c:v>
                </c:pt>
                <c:pt idx="25678">
                  <c:v>6141.8013819999996</c:v>
                </c:pt>
                <c:pt idx="25679">
                  <c:v>6142.043028</c:v>
                </c:pt>
                <c:pt idx="25680">
                  <c:v>6142.2838089999996</c:v>
                </c:pt>
                <c:pt idx="25681">
                  <c:v>6142.526554</c:v>
                </c:pt>
                <c:pt idx="25682">
                  <c:v>6142.7681210000001</c:v>
                </c:pt>
                <c:pt idx="25683">
                  <c:v>6143.0087540000004</c:v>
                </c:pt>
                <c:pt idx="25684">
                  <c:v>6143.2397940000001</c:v>
                </c:pt>
                <c:pt idx="25685">
                  <c:v>6143.4813590000003</c:v>
                </c:pt>
                <c:pt idx="25686">
                  <c:v>6143.7219949999999</c:v>
                </c:pt>
                <c:pt idx="25687">
                  <c:v>6143.964078</c:v>
                </c:pt>
                <c:pt idx="25688">
                  <c:v>6144.2046849999997</c:v>
                </c:pt>
                <c:pt idx="25689">
                  <c:v>6144.4330090000003</c:v>
                </c:pt>
                <c:pt idx="25690">
                  <c:v>6144.6711580000001</c:v>
                </c:pt>
                <c:pt idx="25691">
                  <c:v>6144.9110769999998</c:v>
                </c:pt>
                <c:pt idx="25692">
                  <c:v>6145.1530050000001</c:v>
                </c:pt>
                <c:pt idx="25693">
                  <c:v>6145.3911420000004</c:v>
                </c:pt>
                <c:pt idx="25694">
                  <c:v>6145.6292430000003</c:v>
                </c:pt>
                <c:pt idx="25695">
                  <c:v>6145.8699729999998</c:v>
                </c:pt>
                <c:pt idx="25696">
                  <c:v>6146.1099020000001</c:v>
                </c:pt>
                <c:pt idx="25697">
                  <c:v>6146.3494440000004</c:v>
                </c:pt>
                <c:pt idx="25698">
                  <c:v>6146.5890179999997</c:v>
                </c:pt>
                <c:pt idx="25699">
                  <c:v>6146.831612</c:v>
                </c:pt>
                <c:pt idx="25700">
                  <c:v>6147.0615580000003</c:v>
                </c:pt>
                <c:pt idx="25701">
                  <c:v>6147.3026010000003</c:v>
                </c:pt>
                <c:pt idx="25702">
                  <c:v>6147.5439900000001</c:v>
                </c:pt>
                <c:pt idx="25703">
                  <c:v>6147.7839819999999</c:v>
                </c:pt>
                <c:pt idx="25704">
                  <c:v>6148.0232599999999</c:v>
                </c:pt>
                <c:pt idx="25705">
                  <c:v>6148.2630749999998</c:v>
                </c:pt>
                <c:pt idx="25706">
                  <c:v>6148.5030120000001</c:v>
                </c:pt>
                <c:pt idx="25707">
                  <c:v>6148.7437730000001</c:v>
                </c:pt>
                <c:pt idx="25708">
                  <c:v>6148.9848840000004</c:v>
                </c:pt>
                <c:pt idx="25709">
                  <c:v>6149.2166880000004</c:v>
                </c:pt>
                <c:pt idx="25710">
                  <c:v>6149.4551410000004</c:v>
                </c:pt>
                <c:pt idx="25711">
                  <c:v>6149.6933209999997</c:v>
                </c:pt>
                <c:pt idx="25712">
                  <c:v>6149.9329619999999</c:v>
                </c:pt>
                <c:pt idx="25713">
                  <c:v>6150.172337</c:v>
                </c:pt>
                <c:pt idx="25714">
                  <c:v>6150.412413</c:v>
                </c:pt>
                <c:pt idx="25715">
                  <c:v>6150.6522430000005</c:v>
                </c:pt>
                <c:pt idx="25716">
                  <c:v>6150.8920989999997</c:v>
                </c:pt>
                <c:pt idx="25717">
                  <c:v>6151.1329960000003</c:v>
                </c:pt>
                <c:pt idx="25718">
                  <c:v>6151.3708880000004</c:v>
                </c:pt>
                <c:pt idx="25719">
                  <c:v>6151.6124200000004</c:v>
                </c:pt>
                <c:pt idx="25720">
                  <c:v>6151.8503440000004</c:v>
                </c:pt>
                <c:pt idx="25721">
                  <c:v>6152.0908959999997</c:v>
                </c:pt>
                <c:pt idx="25722">
                  <c:v>6152.3212139999996</c:v>
                </c:pt>
                <c:pt idx="25723">
                  <c:v>6152.5610749999996</c:v>
                </c:pt>
                <c:pt idx="25724">
                  <c:v>6152.8038180000003</c:v>
                </c:pt>
                <c:pt idx="25725">
                  <c:v>6153.046566</c:v>
                </c:pt>
                <c:pt idx="25726">
                  <c:v>6153.2880249999998</c:v>
                </c:pt>
                <c:pt idx="25727">
                  <c:v>6153.5163629999997</c:v>
                </c:pt>
                <c:pt idx="25728">
                  <c:v>6153.7563389999996</c:v>
                </c:pt>
                <c:pt idx="25729">
                  <c:v>6153.9980809999997</c:v>
                </c:pt>
                <c:pt idx="25730">
                  <c:v>6154.2362190000003</c:v>
                </c:pt>
                <c:pt idx="25731">
                  <c:v>6154.4788740000004</c:v>
                </c:pt>
                <c:pt idx="25732">
                  <c:v>6154.7215770000003</c:v>
                </c:pt>
                <c:pt idx="25733">
                  <c:v>6154.9529810000004</c:v>
                </c:pt>
                <c:pt idx="25734">
                  <c:v>6155.1920680000003</c:v>
                </c:pt>
                <c:pt idx="25735">
                  <c:v>6155.4360820000002</c:v>
                </c:pt>
                <c:pt idx="25736">
                  <c:v>6155.6768869999996</c:v>
                </c:pt>
                <c:pt idx="25737">
                  <c:v>6155.9071640000002</c:v>
                </c:pt>
                <c:pt idx="25738">
                  <c:v>6156.1471339999998</c:v>
                </c:pt>
                <c:pt idx="25739">
                  <c:v>6156.3879619999998</c:v>
                </c:pt>
                <c:pt idx="25740">
                  <c:v>6156.6296899999998</c:v>
                </c:pt>
                <c:pt idx="25741">
                  <c:v>6156.8694230000001</c:v>
                </c:pt>
                <c:pt idx="25742">
                  <c:v>6157.1093870000004</c:v>
                </c:pt>
                <c:pt idx="25743">
                  <c:v>6157.3491409999997</c:v>
                </c:pt>
                <c:pt idx="25744">
                  <c:v>6157.5898639999996</c:v>
                </c:pt>
                <c:pt idx="25745">
                  <c:v>6157.8286660000003</c:v>
                </c:pt>
                <c:pt idx="25746">
                  <c:v>6158.0683740000004</c:v>
                </c:pt>
                <c:pt idx="25747">
                  <c:v>6158.3087370000003</c:v>
                </c:pt>
                <c:pt idx="25748">
                  <c:v>6158.5398859999996</c:v>
                </c:pt>
                <c:pt idx="25749">
                  <c:v>6158.7789089999997</c:v>
                </c:pt>
                <c:pt idx="25750">
                  <c:v>6159.0215749999998</c:v>
                </c:pt>
                <c:pt idx="25751">
                  <c:v>6159.2610459999996</c:v>
                </c:pt>
                <c:pt idx="25752">
                  <c:v>6159.4990209999996</c:v>
                </c:pt>
                <c:pt idx="25753">
                  <c:v>6159.7397559999999</c:v>
                </c:pt>
                <c:pt idx="25754">
                  <c:v>6159.9827130000003</c:v>
                </c:pt>
                <c:pt idx="25755">
                  <c:v>6160.2133329999997</c:v>
                </c:pt>
                <c:pt idx="25756">
                  <c:v>6160.4545520000001</c:v>
                </c:pt>
                <c:pt idx="25757">
                  <c:v>6160.6981340000002</c:v>
                </c:pt>
                <c:pt idx="25758">
                  <c:v>6160.9381450000001</c:v>
                </c:pt>
                <c:pt idx="25759">
                  <c:v>6161.1780399999998</c:v>
                </c:pt>
                <c:pt idx="25760">
                  <c:v>6161.4162379999998</c:v>
                </c:pt>
                <c:pt idx="25761">
                  <c:v>6161.6542879999997</c:v>
                </c:pt>
                <c:pt idx="25762">
                  <c:v>6161.8924209999996</c:v>
                </c:pt>
                <c:pt idx="25763">
                  <c:v>6162.1323730000004</c:v>
                </c:pt>
                <c:pt idx="25764">
                  <c:v>6162.3722120000002</c:v>
                </c:pt>
                <c:pt idx="25765">
                  <c:v>6162.6035510000002</c:v>
                </c:pt>
                <c:pt idx="25766">
                  <c:v>6162.8466470000003</c:v>
                </c:pt>
                <c:pt idx="25767">
                  <c:v>6163.0895810000002</c:v>
                </c:pt>
                <c:pt idx="25768">
                  <c:v>6163.3313209999997</c:v>
                </c:pt>
                <c:pt idx="25769">
                  <c:v>6163.5692730000001</c:v>
                </c:pt>
                <c:pt idx="25770">
                  <c:v>6163.809201</c:v>
                </c:pt>
                <c:pt idx="25771">
                  <c:v>6164.0389189999996</c:v>
                </c:pt>
                <c:pt idx="25772">
                  <c:v>6164.2771149999999</c:v>
                </c:pt>
                <c:pt idx="25773">
                  <c:v>6164.5172640000001</c:v>
                </c:pt>
                <c:pt idx="25774">
                  <c:v>6164.7567040000004</c:v>
                </c:pt>
                <c:pt idx="25775">
                  <c:v>6164.9979460000004</c:v>
                </c:pt>
                <c:pt idx="25776">
                  <c:v>6165.2365440000003</c:v>
                </c:pt>
                <c:pt idx="25777">
                  <c:v>6165.4775630000004</c:v>
                </c:pt>
                <c:pt idx="25778">
                  <c:v>6165.7186499999998</c:v>
                </c:pt>
                <c:pt idx="25779">
                  <c:v>6165.9584420000001</c:v>
                </c:pt>
                <c:pt idx="25780">
                  <c:v>6166.1982520000001</c:v>
                </c:pt>
                <c:pt idx="25781">
                  <c:v>6166.4405640000004</c:v>
                </c:pt>
                <c:pt idx="25782">
                  <c:v>6166.6710540000004</c:v>
                </c:pt>
                <c:pt idx="25783">
                  <c:v>6166.911126</c:v>
                </c:pt>
                <c:pt idx="25784">
                  <c:v>6167.1511209999999</c:v>
                </c:pt>
                <c:pt idx="25785">
                  <c:v>6167.3918970000004</c:v>
                </c:pt>
                <c:pt idx="25786">
                  <c:v>6167.6346649999996</c:v>
                </c:pt>
                <c:pt idx="25787">
                  <c:v>6167.8755389999997</c:v>
                </c:pt>
                <c:pt idx="25788">
                  <c:v>6168.1153869999998</c:v>
                </c:pt>
                <c:pt idx="25789">
                  <c:v>6168.3447450000003</c:v>
                </c:pt>
                <c:pt idx="25790">
                  <c:v>6168.5858099999996</c:v>
                </c:pt>
                <c:pt idx="25791">
                  <c:v>6168.8249139999998</c:v>
                </c:pt>
                <c:pt idx="25792">
                  <c:v>6169.0651879999996</c:v>
                </c:pt>
                <c:pt idx="25793">
                  <c:v>6169.30501</c:v>
                </c:pt>
                <c:pt idx="25794">
                  <c:v>6169.5458390000003</c:v>
                </c:pt>
                <c:pt idx="25795">
                  <c:v>6169.7865590000001</c:v>
                </c:pt>
                <c:pt idx="25796">
                  <c:v>6170.0283909999998</c:v>
                </c:pt>
                <c:pt idx="25797">
                  <c:v>6170.2688969999999</c:v>
                </c:pt>
                <c:pt idx="25798">
                  <c:v>6170.5077840000004</c:v>
                </c:pt>
                <c:pt idx="25799">
                  <c:v>6170.7473819999996</c:v>
                </c:pt>
                <c:pt idx="25800">
                  <c:v>6170.9871489999996</c:v>
                </c:pt>
                <c:pt idx="25801">
                  <c:v>6171.2259720000002</c:v>
                </c:pt>
                <c:pt idx="25802">
                  <c:v>6171.4657859999998</c:v>
                </c:pt>
                <c:pt idx="25803">
                  <c:v>6171.6960989999998</c:v>
                </c:pt>
                <c:pt idx="25804">
                  <c:v>6171.9380270000001</c:v>
                </c:pt>
                <c:pt idx="25805">
                  <c:v>6172.1787700000004</c:v>
                </c:pt>
                <c:pt idx="25806">
                  <c:v>6172.4196609999999</c:v>
                </c:pt>
                <c:pt idx="25807">
                  <c:v>6172.659353</c:v>
                </c:pt>
                <c:pt idx="25808">
                  <c:v>6172.8985329999996</c:v>
                </c:pt>
                <c:pt idx="25809">
                  <c:v>6173.1402090000001</c:v>
                </c:pt>
                <c:pt idx="25810">
                  <c:v>6173.3697599999996</c:v>
                </c:pt>
                <c:pt idx="25811">
                  <c:v>6173.6113599999999</c:v>
                </c:pt>
                <c:pt idx="25812">
                  <c:v>6173.85131</c:v>
                </c:pt>
                <c:pt idx="25813">
                  <c:v>6174.0911260000003</c:v>
                </c:pt>
                <c:pt idx="25814">
                  <c:v>6174.3318680000002</c:v>
                </c:pt>
                <c:pt idx="25815">
                  <c:v>6174.5708930000001</c:v>
                </c:pt>
                <c:pt idx="25816">
                  <c:v>6174.8119399999996</c:v>
                </c:pt>
                <c:pt idx="25817">
                  <c:v>6175.0519729999996</c:v>
                </c:pt>
                <c:pt idx="25818">
                  <c:v>6175.2916359999999</c:v>
                </c:pt>
                <c:pt idx="25819">
                  <c:v>6175.5229390000004</c:v>
                </c:pt>
                <c:pt idx="25820">
                  <c:v>6175.7723150000002</c:v>
                </c:pt>
                <c:pt idx="25821">
                  <c:v>6176.0035429999998</c:v>
                </c:pt>
                <c:pt idx="25822">
                  <c:v>6176.2431420000003</c:v>
                </c:pt>
                <c:pt idx="25823">
                  <c:v>6176.4857490000004</c:v>
                </c:pt>
                <c:pt idx="25824">
                  <c:v>6176.7272860000003</c:v>
                </c:pt>
                <c:pt idx="25825">
                  <c:v>6176.9679770000002</c:v>
                </c:pt>
                <c:pt idx="25826">
                  <c:v>6177.2050079999999</c:v>
                </c:pt>
                <c:pt idx="25827">
                  <c:v>6177.4439780000002</c:v>
                </c:pt>
                <c:pt idx="25828">
                  <c:v>6177.6810750000004</c:v>
                </c:pt>
                <c:pt idx="25829">
                  <c:v>6177.921891</c:v>
                </c:pt>
                <c:pt idx="25830">
                  <c:v>6178.1600449999996</c:v>
                </c:pt>
                <c:pt idx="25831">
                  <c:v>6178.4008059999996</c:v>
                </c:pt>
                <c:pt idx="25832">
                  <c:v>6178.6417419999998</c:v>
                </c:pt>
                <c:pt idx="25833">
                  <c:v>6178.8729130000002</c:v>
                </c:pt>
                <c:pt idx="25834">
                  <c:v>6179.1157839999996</c:v>
                </c:pt>
                <c:pt idx="25835">
                  <c:v>6179.3571430000002</c:v>
                </c:pt>
                <c:pt idx="25836">
                  <c:v>6179.5978709999999</c:v>
                </c:pt>
                <c:pt idx="25837">
                  <c:v>6179.8282429999999</c:v>
                </c:pt>
                <c:pt idx="25838">
                  <c:v>6180.0695999999998</c:v>
                </c:pt>
                <c:pt idx="25839">
                  <c:v>6180.3105670000004</c:v>
                </c:pt>
                <c:pt idx="25840">
                  <c:v>6180.5522929999997</c:v>
                </c:pt>
                <c:pt idx="25841">
                  <c:v>6180.792023</c:v>
                </c:pt>
                <c:pt idx="25842">
                  <c:v>6181.0329190000002</c:v>
                </c:pt>
                <c:pt idx="25843">
                  <c:v>6181.2724230000003</c:v>
                </c:pt>
                <c:pt idx="25844">
                  <c:v>6181.512968</c:v>
                </c:pt>
                <c:pt idx="25845">
                  <c:v>6181.7421910000003</c:v>
                </c:pt>
                <c:pt idx="25846">
                  <c:v>6181.9822860000004</c:v>
                </c:pt>
                <c:pt idx="25847">
                  <c:v>6182.224972</c:v>
                </c:pt>
                <c:pt idx="25848">
                  <c:v>6182.464841</c:v>
                </c:pt>
                <c:pt idx="25849">
                  <c:v>6182.706306</c:v>
                </c:pt>
                <c:pt idx="25850">
                  <c:v>6182.9460490000001</c:v>
                </c:pt>
                <c:pt idx="25851">
                  <c:v>6183.1849389999998</c:v>
                </c:pt>
                <c:pt idx="25852">
                  <c:v>6183.4231710000004</c:v>
                </c:pt>
                <c:pt idx="25853">
                  <c:v>6183.6610600000004</c:v>
                </c:pt>
                <c:pt idx="25854">
                  <c:v>6183.8991420000002</c:v>
                </c:pt>
                <c:pt idx="25855">
                  <c:v>6184.1398669999999</c:v>
                </c:pt>
                <c:pt idx="25856">
                  <c:v>6184.3788299999997</c:v>
                </c:pt>
                <c:pt idx="25857">
                  <c:v>6184.6178280000004</c:v>
                </c:pt>
                <c:pt idx="25858">
                  <c:v>6184.8569420000003</c:v>
                </c:pt>
                <c:pt idx="25859">
                  <c:v>6185.0985410000003</c:v>
                </c:pt>
                <c:pt idx="25860">
                  <c:v>6185.3381490000002</c:v>
                </c:pt>
                <c:pt idx="25861">
                  <c:v>6185.5787099999998</c:v>
                </c:pt>
                <c:pt idx="25862">
                  <c:v>6185.8071600000003</c:v>
                </c:pt>
                <c:pt idx="25863">
                  <c:v>6186.0470699999996</c:v>
                </c:pt>
                <c:pt idx="25864">
                  <c:v>6186.2878360000004</c:v>
                </c:pt>
                <c:pt idx="25865">
                  <c:v>6186.5268489999999</c:v>
                </c:pt>
                <c:pt idx="25866">
                  <c:v>6186.7650009999998</c:v>
                </c:pt>
                <c:pt idx="25867">
                  <c:v>6187.007756</c:v>
                </c:pt>
                <c:pt idx="25868">
                  <c:v>6187.2493590000004</c:v>
                </c:pt>
                <c:pt idx="25869">
                  <c:v>6187.4891250000001</c:v>
                </c:pt>
                <c:pt idx="25870">
                  <c:v>6187.7299659999999</c:v>
                </c:pt>
                <c:pt idx="25871">
                  <c:v>6187.9593329999998</c:v>
                </c:pt>
                <c:pt idx="25872">
                  <c:v>6188.1987120000003</c:v>
                </c:pt>
                <c:pt idx="25873">
                  <c:v>6188.4397040000003</c:v>
                </c:pt>
                <c:pt idx="25874">
                  <c:v>6188.6807509999999</c:v>
                </c:pt>
                <c:pt idx="25875">
                  <c:v>6188.9190989999997</c:v>
                </c:pt>
                <c:pt idx="25876">
                  <c:v>6189.1592430000001</c:v>
                </c:pt>
                <c:pt idx="25877">
                  <c:v>6189.3991740000001</c:v>
                </c:pt>
                <c:pt idx="25878">
                  <c:v>6189.6390799999999</c:v>
                </c:pt>
                <c:pt idx="25879">
                  <c:v>6189.8798399999996</c:v>
                </c:pt>
                <c:pt idx="25880">
                  <c:v>6190.1226210000004</c:v>
                </c:pt>
                <c:pt idx="25881">
                  <c:v>6190.3511070000004</c:v>
                </c:pt>
                <c:pt idx="25882">
                  <c:v>6190.578587</c:v>
                </c:pt>
                <c:pt idx="25883">
                  <c:v>6190.8183419999996</c:v>
                </c:pt>
                <c:pt idx="25884">
                  <c:v>6191.0575509999999</c:v>
                </c:pt>
                <c:pt idx="25885">
                  <c:v>6191.2971809999999</c:v>
                </c:pt>
                <c:pt idx="25886">
                  <c:v>6191.5351849999997</c:v>
                </c:pt>
                <c:pt idx="25887">
                  <c:v>6191.7732450000003</c:v>
                </c:pt>
                <c:pt idx="25888">
                  <c:v>6192.012624</c:v>
                </c:pt>
                <c:pt idx="25889">
                  <c:v>6192.2524069999999</c:v>
                </c:pt>
                <c:pt idx="25890">
                  <c:v>6192.4924460000002</c:v>
                </c:pt>
                <c:pt idx="25891">
                  <c:v>6192.7322400000003</c:v>
                </c:pt>
                <c:pt idx="25892">
                  <c:v>6192.9729960000004</c:v>
                </c:pt>
                <c:pt idx="25893">
                  <c:v>6193.2145769999997</c:v>
                </c:pt>
                <c:pt idx="25894">
                  <c:v>6193.4431379999996</c:v>
                </c:pt>
                <c:pt idx="25895">
                  <c:v>6193.6830659999996</c:v>
                </c:pt>
                <c:pt idx="25896">
                  <c:v>6193.9234409999999</c:v>
                </c:pt>
                <c:pt idx="25897">
                  <c:v>6194.1645779999999</c:v>
                </c:pt>
                <c:pt idx="25898">
                  <c:v>6194.4064399999997</c:v>
                </c:pt>
                <c:pt idx="25899">
                  <c:v>6194.6475689999997</c:v>
                </c:pt>
                <c:pt idx="25900">
                  <c:v>6194.8886080000002</c:v>
                </c:pt>
                <c:pt idx="25901">
                  <c:v>6195.1185599999999</c:v>
                </c:pt>
                <c:pt idx="25902">
                  <c:v>6195.3598590000001</c:v>
                </c:pt>
                <c:pt idx="25903">
                  <c:v>6195.6025659999996</c:v>
                </c:pt>
                <c:pt idx="25904">
                  <c:v>6195.8443390000002</c:v>
                </c:pt>
                <c:pt idx="25905">
                  <c:v>6196.0843089999998</c:v>
                </c:pt>
                <c:pt idx="25906">
                  <c:v>6196.324071</c:v>
                </c:pt>
                <c:pt idx="25907">
                  <c:v>6196.5647820000004</c:v>
                </c:pt>
                <c:pt idx="25908">
                  <c:v>6196.7952610000002</c:v>
                </c:pt>
                <c:pt idx="25909">
                  <c:v>6197.0352700000003</c:v>
                </c:pt>
                <c:pt idx="25910">
                  <c:v>6197.275189</c:v>
                </c:pt>
                <c:pt idx="25911">
                  <c:v>6197.5132450000001</c:v>
                </c:pt>
                <c:pt idx="25912">
                  <c:v>6197.7512770000003</c:v>
                </c:pt>
                <c:pt idx="25913">
                  <c:v>6197.9939789999999</c:v>
                </c:pt>
                <c:pt idx="25914">
                  <c:v>6198.2311250000002</c:v>
                </c:pt>
                <c:pt idx="25915">
                  <c:v>6198.4743550000003</c:v>
                </c:pt>
                <c:pt idx="25916">
                  <c:v>6198.7037680000003</c:v>
                </c:pt>
                <c:pt idx="25917">
                  <c:v>6198.9466309999998</c:v>
                </c:pt>
                <c:pt idx="25918">
                  <c:v>6199.1877919999997</c:v>
                </c:pt>
                <c:pt idx="25919">
                  <c:v>6199.4286279999997</c:v>
                </c:pt>
                <c:pt idx="25920">
                  <c:v>6199.6695849999996</c:v>
                </c:pt>
                <c:pt idx="25921">
                  <c:v>6199.9112580000001</c:v>
                </c:pt>
                <c:pt idx="25922">
                  <c:v>6200.1428779999997</c:v>
                </c:pt>
                <c:pt idx="25923">
                  <c:v>6200.3844239999999</c:v>
                </c:pt>
                <c:pt idx="25924">
                  <c:v>6200.6241389999996</c:v>
                </c:pt>
                <c:pt idx="25925">
                  <c:v>6200.8646920000001</c:v>
                </c:pt>
                <c:pt idx="25926">
                  <c:v>6201.1063990000002</c:v>
                </c:pt>
                <c:pt idx="25927">
                  <c:v>6201.346955</c:v>
                </c:pt>
                <c:pt idx="25928">
                  <c:v>6201.5762080000004</c:v>
                </c:pt>
                <c:pt idx="25929">
                  <c:v>6201.8161250000003</c:v>
                </c:pt>
                <c:pt idx="25930">
                  <c:v>6202.055644</c:v>
                </c:pt>
                <c:pt idx="25931">
                  <c:v>6202.2954309999996</c:v>
                </c:pt>
                <c:pt idx="25932">
                  <c:v>6202.5352059999996</c:v>
                </c:pt>
                <c:pt idx="25933">
                  <c:v>6202.7776709999998</c:v>
                </c:pt>
                <c:pt idx="25934">
                  <c:v>6203.0187219999998</c:v>
                </c:pt>
                <c:pt idx="25935">
                  <c:v>6203.258272</c:v>
                </c:pt>
                <c:pt idx="25936">
                  <c:v>6203.4980809999997</c:v>
                </c:pt>
                <c:pt idx="25937">
                  <c:v>6203.7385910000003</c:v>
                </c:pt>
                <c:pt idx="25938">
                  <c:v>6203.9690369999998</c:v>
                </c:pt>
                <c:pt idx="25939">
                  <c:v>6204.2117630000002</c:v>
                </c:pt>
                <c:pt idx="25940">
                  <c:v>6204.4526980000001</c:v>
                </c:pt>
                <c:pt idx="25941">
                  <c:v>6204.6923349999997</c:v>
                </c:pt>
                <c:pt idx="25942">
                  <c:v>6204.9320509999998</c:v>
                </c:pt>
                <c:pt idx="25943">
                  <c:v>6205.1727449999998</c:v>
                </c:pt>
                <c:pt idx="25944">
                  <c:v>6205.4116969999995</c:v>
                </c:pt>
                <c:pt idx="25945">
                  <c:v>6205.6512640000001</c:v>
                </c:pt>
                <c:pt idx="25946">
                  <c:v>6205.8910150000002</c:v>
                </c:pt>
                <c:pt idx="25947">
                  <c:v>6206.121236</c:v>
                </c:pt>
                <c:pt idx="25948">
                  <c:v>6206.3612080000003</c:v>
                </c:pt>
                <c:pt idx="25949">
                  <c:v>6206.6011259999996</c:v>
                </c:pt>
                <c:pt idx="25950">
                  <c:v>6206.8411409999999</c:v>
                </c:pt>
                <c:pt idx="25951">
                  <c:v>6207.081013</c:v>
                </c:pt>
                <c:pt idx="25952">
                  <c:v>6207.3218100000004</c:v>
                </c:pt>
                <c:pt idx="25953">
                  <c:v>6207.5633049999997</c:v>
                </c:pt>
                <c:pt idx="25954">
                  <c:v>6207.7927589999999</c:v>
                </c:pt>
                <c:pt idx="25955">
                  <c:v>6208.0355929999996</c:v>
                </c:pt>
                <c:pt idx="25956">
                  <c:v>6208.2772089999999</c:v>
                </c:pt>
                <c:pt idx="25957">
                  <c:v>6208.5178889999997</c:v>
                </c:pt>
                <c:pt idx="25958">
                  <c:v>6208.7568259999998</c:v>
                </c:pt>
                <c:pt idx="25959">
                  <c:v>6208.9975679999998</c:v>
                </c:pt>
                <c:pt idx="25960">
                  <c:v>6209.2374250000003</c:v>
                </c:pt>
                <c:pt idx="25961">
                  <c:v>6209.4771499999997</c:v>
                </c:pt>
                <c:pt idx="25962">
                  <c:v>6209.717815</c:v>
                </c:pt>
                <c:pt idx="25963">
                  <c:v>6209.9480800000001</c:v>
                </c:pt>
                <c:pt idx="25964">
                  <c:v>6210.1883209999996</c:v>
                </c:pt>
                <c:pt idx="25965">
                  <c:v>6210.4281270000001</c:v>
                </c:pt>
                <c:pt idx="25966">
                  <c:v>6210.6689630000001</c:v>
                </c:pt>
                <c:pt idx="25967">
                  <c:v>6210.9060280000003</c:v>
                </c:pt>
                <c:pt idx="25968">
                  <c:v>6211.1461559999998</c:v>
                </c:pt>
                <c:pt idx="25969">
                  <c:v>6211.3860619999996</c:v>
                </c:pt>
                <c:pt idx="25970">
                  <c:v>6211.6269949999996</c:v>
                </c:pt>
                <c:pt idx="25971">
                  <c:v>6211.8667009999999</c:v>
                </c:pt>
                <c:pt idx="25972">
                  <c:v>6212.1076849999999</c:v>
                </c:pt>
                <c:pt idx="25973">
                  <c:v>6212.3361519999999</c:v>
                </c:pt>
                <c:pt idx="25974">
                  <c:v>6212.5755449999997</c:v>
                </c:pt>
                <c:pt idx="25975">
                  <c:v>6212.816656</c:v>
                </c:pt>
                <c:pt idx="25976">
                  <c:v>6213.0579939999998</c:v>
                </c:pt>
                <c:pt idx="25977">
                  <c:v>6213.2995350000001</c:v>
                </c:pt>
                <c:pt idx="25978">
                  <c:v>6213.5413850000004</c:v>
                </c:pt>
                <c:pt idx="25979">
                  <c:v>6213.7812240000003</c:v>
                </c:pt>
                <c:pt idx="25980">
                  <c:v>6214.010123</c:v>
                </c:pt>
                <c:pt idx="25981">
                  <c:v>6214.2500440000003</c:v>
                </c:pt>
                <c:pt idx="25982">
                  <c:v>6214.4901570000002</c:v>
                </c:pt>
                <c:pt idx="25983">
                  <c:v>6214.7301520000001</c:v>
                </c:pt>
                <c:pt idx="25984">
                  <c:v>6214.9697029999998</c:v>
                </c:pt>
                <c:pt idx="25985">
                  <c:v>6215.210771</c:v>
                </c:pt>
                <c:pt idx="25986">
                  <c:v>6215.4656169999998</c:v>
                </c:pt>
                <c:pt idx="25987">
                  <c:v>6215.7065620000003</c:v>
                </c:pt>
                <c:pt idx="25988">
                  <c:v>6215.947631</c:v>
                </c:pt>
                <c:pt idx="25989">
                  <c:v>6216.1886569999997</c:v>
                </c:pt>
                <c:pt idx="25990">
                  <c:v>6216.4281639999999</c:v>
                </c:pt>
                <c:pt idx="25991">
                  <c:v>6216.6600390000003</c:v>
                </c:pt>
                <c:pt idx="25992">
                  <c:v>6216.900052</c:v>
                </c:pt>
                <c:pt idx="25993">
                  <c:v>6217.1407140000001</c:v>
                </c:pt>
                <c:pt idx="25994">
                  <c:v>6217.3822360000004</c:v>
                </c:pt>
                <c:pt idx="25995">
                  <c:v>6217.624836</c:v>
                </c:pt>
                <c:pt idx="25996">
                  <c:v>6217.8656819999997</c:v>
                </c:pt>
                <c:pt idx="25997">
                  <c:v>6218.0960180000002</c:v>
                </c:pt>
                <c:pt idx="25998">
                  <c:v>6218.338949</c:v>
                </c:pt>
                <c:pt idx="25999">
                  <c:v>6218.5793629999998</c:v>
                </c:pt>
                <c:pt idx="26000">
                  <c:v>6218.8190599999998</c:v>
                </c:pt>
                <c:pt idx="26001">
                  <c:v>6219.0579950000001</c:v>
                </c:pt>
                <c:pt idx="26002">
                  <c:v>6219.2959549999996</c:v>
                </c:pt>
                <c:pt idx="26003">
                  <c:v>6219.5330160000003</c:v>
                </c:pt>
                <c:pt idx="26004">
                  <c:v>6219.7719379999999</c:v>
                </c:pt>
                <c:pt idx="26005">
                  <c:v>6220.0146409999998</c:v>
                </c:pt>
                <c:pt idx="26006">
                  <c:v>6220.2542720000001</c:v>
                </c:pt>
                <c:pt idx="26007">
                  <c:v>6220.4920519999996</c:v>
                </c:pt>
                <c:pt idx="26008">
                  <c:v>6220.7327299999997</c:v>
                </c:pt>
                <c:pt idx="26009">
                  <c:v>6220.9735309999996</c:v>
                </c:pt>
                <c:pt idx="26010">
                  <c:v>6221.2021910000003</c:v>
                </c:pt>
                <c:pt idx="26011">
                  <c:v>6221.4449420000001</c:v>
                </c:pt>
                <c:pt idx="26012">
                  <c:v>6221.6849179999999</c:v>
                </c:pt>
                <c:pt idx="26013">
                  <c:v>6221.9275900000002</c:v>
                </c:pt>
                <c:pt idx="26014">
                  <c:v>6222.1685429999998</c:v>
                </c:pt>
                <c:pt idx="26015">
                  <c:v>6222.4015909999998</c:v>
                </c:pt>
                <c:pt idx="26016">
                  <c:v>6222.6433319999996</c:v>
                </c:pt>
                <c:pt idx="26017">
                  <c:v>6222.8864020000001</c:v>
                </c:pt>
                <c:pt idx="26018">
                  <c:v>6223.1195989999997</c:v>
                </c:pt>
                <c:pt idx="26019">
                  <c:v>6223.3611209999999</c:v>
                </c:pt>
                <c:pt idx="26020">
                  <c:v>6223.6055420000002</c:v>
                </c:pt>
                <c:pt idx="26021">
                  <c:v>6223.8450320000002</c:v>
                </c:pt>
                <c:pt idx="26022">
                  <c:v>6224.0745800000004</c:v>
                </c:pt>
                <c:pt idx="26023">
                  <c:v>6224.314359</c:v>
                </c:pt>
                <c:pt idx="26024">
                  <c:v>6224.554142</c:v>
                </c:pt>
                <c:pt idx="26025">
                  <c:v>6224.7973330000004</c:v>
                </c:pt>
                <c:pt idx="26026">
                  <c:v>6225.0371329999998</c:v>
                </c:pt>
                <c:pt idx="26027">
                  <c:v>6225.2762910000001</c:v>
                </c:pt>
                <c:pt idx="26028">
                  <c:v>6225.5167629999996</c:v>
                </c:pt>
                <c:pt idx="26029">
                  <c:v>6225.7478970000002</c:v>
                </c:pt>
                <c:pt idx="26030">
                  <c:v>6225.9860150000004</c:v>
                </c:pt>
                <c:pt idx="26031">
                  <c:v>6226.2287729999998</c:v>
                </c:pt>
                <c:pt idx="26032">
                  <c:v>6226.4703689999997</c:v>
                </c:pt>
                <c:pt idx="26033">
                  <c:v>6226.7127950000004</c:v>
                </c:pt>
                <c:pt idx="26034">
                  <c:v>6226.9535800000003</c:v>
                </c:pt>
                <c:pt idx="26035">
                  <c:v>6227.1933289999997</c:v>
                </c:pt>
                <c:pt idx="26036">
                  <c:v>6227.4311889999999</c:v>
                </c:pt>
                <c:pt idx="26037">
                  <c:v>6227.6699230000004</c:v>
                </c:pt>
                <c:pt idx="26038">
                  <c:v>6227.9080110000004</c:v>
                </c:pt>
                <c:pt idx="26039">
                  <c:v>6228.1487399999996</c:v>
                </c:pt>
                <c:pt idx="26040">
                  <c:v>6228.3882290000001</c:v>
                </c:pt>
                <c:pt idx="26041">
                  <c:v>6228.6209529999996</c:v>
                </c:pt>
                <c:pt idx="26042">
                  <c:v>6228.8613660000001</c:v>
                </c:pt>
                <c:pt idx="26043">
                  <c:v>6229.1010150000002</c:v>
                </c:pt>
                <c:pt idx="26044">
                  <c:v>6229.3424199999999</c:v>
                </c:pt>
                <c:pt idx="26045">
                  <c:v>6229.5736569999999</c:v>
                </c:pt>
                <c:pt idx="26046">
                  <c:v>6229.8146129999996</c:v>
                </c:pt>
                <c:pt idx="26047">
                  <c:v>6230.0561729999999</c:v>
                </c:pt>
                <c:pt idx="26048">
                  <c:v>6230.298554</c:v>
                </c:pt>
                <c:pt idx="26049">
                  <c:v>6230.5409639999998</c:v>
                </c:pt>
                <c:pt idx="26050">
                  <c:v>6230.7701900000002</c:v>
                </c:pt>
                <c:pt idx="26051">
                  <c:v>6231.0146930000001</c:v>
                </c:pt>
                <c:pt idx="26052">
                  <c:v>6231.2560320000002</c:v>
                </c:pt>
                <c:pt idx="26053">
                  <c:v>6231.4861520000004</c:v>
                </c:pt>
                <c:pt idx="26054">
                  <c:v>6231.7261710000002</c:v>
                </c:pt>
                <c:pt idx="26055">
                  <c:v>6231.9689669999998</c:v>
                </c:pt>
                <c:pt idx="26056">
                  <c:v>6232.2106739999999</c:v>
                </c:pt>
                <c:pt idx="26057">
                  <c:v>6232.4437969999999</c:v>
                </c:pt>
                <c:pt idx="26058">
                  <c:v>6232.6867910000001</c:v>
                </c:pt>
                <c:pt idx="26059">
                  <c:v>6232.9251720000002</c:v>
                </c:pt>
                <c:pt idx="26060">
                  <c:v>6233.1634050000002</c:v>
                </c:pt>
                <c:pt idx="26061">
                  <c:v>6233.40254</c:v>
                </c:pt>
                <c:pt idx="26062">
                  <c:v>6233.6435609999999</c:v>
                </c:pt>
                <c:pt idx="26063">
                  <c:v>6233.8833299999997</c:v>
                </c:pt>
                <c:pt idx="26064">
                  <c:v>6234.121443</c:v>
                </c:pt>
                <c:pt idx="26065">
                  <c:v>6234.3593709999996</c:v>
                </c:pt>
                <c:pt idx="26066">
                  <c:v>6234.5974260000003</c:v>
                </c:pt>
                <c:pt idx="26067">
                  <c:v>6234.8418300000003</c:v>
                </c:pt>
                <c:pt idx="26068">
                  <c:v>6235.0801240000001</c:v>
                </c:pt>
                <c:pt idx="26069">
                  <c:v>6235.3121730000003</c:v>
                </c:pt>
                <c:pt idx="26070">
                  <c:v>6235.5626689999999</c:v>
                </c:pt>
                <c:pt idx="26071">
                  <c:v>6235.7910620000002</c:v>
                </c:pt>
                <c:pt idx="26072">
                  <c:v>6236.0293190000002</c:v>
                </c:pt>
                <c:pt idx="26073">
                  <c:v>6236.2699929999999</c:v>
                </c:pt>
                <c:pt idx="26074">
                  <c:v>6236.5098440000002</c:v>
                </c:pt>
                <c:pt idx="26075">
                  <c:v>6236.7514220000003</c:v>
                </c:pt>
                <c:pt idx="26076">
                  <c:v>6236.991293</c:v>
                </c:pt>
                <c:pt idx="26077">
                  <c:v>6237.2319589999997</c:v>
                </c:pt>
                <c:pt idx="26078">
                  <c:v>6237.4698079999998</c:v>
                </c:pt>
                <c:pt idx="26079">
                  <c:v>6237.711276</c:v>
                </c:pt>
                <c:pt idx="26080">
                  <c:v>6237.9491010000002</c:v>
                </c:pt>
                <c:pt idx="26081">
                  <c:v>6238.1904039999999</c:v>
                </c:pt>
                <c:pt idx="26082">
                  <c:v>6238.4198489999999</c:v>
                </c:pt>
                <c:pt idx="26083">
                  <c:v>6238.660715</c:v>
                </c:pt>
                <c:pt idx="26084">
                  <c:v>6238.9017949999998</c:v>
                </c:pt>
                <c:pt idx="26085">
                  <c:v>6239.1433459999998</c:v>
                </c:pt>
                <c:pt idx="26086">
                  <c:v>6239.3858030000001</c:v>
                </c:pt>
                <c:pt idx="26087">
                  <c:v>6239.6271619999998</c:v>
                </c:pt>
                <c:pt idx="26088">
                  <c:v>6239.8566579999997</c:v>
                </c:pt>
                <c:pt idx="26089">
                  <c:v>6240.0977540000004</c:v>
                </c:pt>
                <c:pt idx="26090">
                  <c:v>6240.3387329999996</c:v>
                </c:pt>
                <c:pt idx="26091">
                  <c:v>6240.5795340000004</c:v>
                </c:pt>
                <c:pt idx="26092">
                  <c:v>6240.8193650000003</c:v>
                </c:pt>
                <c:pt idx="26093">
                  <c:v>6241.059123</c:v>
                </c:pt>
                <c:pt idx="26094">
                  <c:v>6241.3021129999997</c:v>
                </c:pt>
                <c:pt idx="26095">
                  <c:v>6241.5321549999999</c:v>
                </c:pt>
                <c:pt idx="26096">
                  <c:v>6241.7729849999996</c:v>
                </c:pt>
                <c:pt idx="26097">
                  <c:v>6242.0145540000003</c:v>
                </c:pt>
                <c:pt idx="26098">
                  <c:v>6242.2549849999996</c:v>
                </c:pt>
                <c:pt idx="26099">
                  <c:v>6242.4953109999997</c:v>
                </c:pt>
                <c:pt idx="26100">
                  <c:v>6242.726662</c:v>
                </c:pt>
                <c:pt idx="26101">
                  <c:v>6242.9683359999999</c:v>
                </c:pt>
                <c:pt idx="26102">
                  <c:v>6243.2127369999998</c:v>
                </c:pt>
                <c:pt idx="26103">
                  <c:v>6243.454968</c:v>
                </c:pt>
                <c:pt idx="26104">
                  <c:v>6243.6934250000004</c:v>
                </c:pt>
                <c:pt idx="26105">
                  <c:v>6243.9371000000001</c:v>
                </c:pt>
                <c:pt idx="26106">
                  <c:v>6244.1646780000001</c:v>
                </c:pt>
                <c:pt idx="26107">
                  <c:v>6244.4061570000003</c:v>
                </c:pt>
                <c:pt idx="26108">
                  <c:v>6244.6467769999999</c:v>
                </c:pt>
                <c:pt idx="26109">
                  <c:v>6244.8881110000002</c:v>
                </c:pt>
                <c:pt idx="26110">
                  <c:v>6245.1288320000003</c:v>
                </c:pt>
                <c:pt idx="26111">
                  <c:v>6245.3599389999999</c:v>
                </c:pt>
                <c:pt idx="26112">
                  <c:v>6245.6016040000004</c:v>
                </c:pt>
                <c:pt idx="26113">
                  <c:v>6245.8414510000002</c:v>
                </c:pt>
                <c:pt idx="26114">
                  <c:v>6246.0813340000004</c:v>
                </c:pt>
                <c:pt idx="26115">
                  <c:v>6246.3210090000002</c:v>
                </c:pt>
                <c:pt idx="26116">
                  <c:v>6246.5590560000001</c:v>
                </c:pt>
                <c:pt idx="26117">
                  <c:v>6246.7999410000002</c:v>
                </c:pt>
                <c:pt idx="26118">
                  <c:v>6247.0398850000001</c:v>
                </c:pt>
                <c:pt idx="26119">
                  <c:v>6247.270055</c:v>
                </c:pt>
                <c:pt idx="26120">
                  <c:v>6247.5100439999997</c:v>
                </c:pt>
                <c:pt idx="26121">
                  <c:v>6247.750865</c:v>
                </c:pt>
                <c:pt idx="26122">
                  <c:v>6247.9891260000004</c:v>
                </c:pt>
                <c:pt idx="26123">
                  <c:v>6248.2272640000001</c:v>
                </c:pt>
                <c:pt idx="26124">
                  <c:v>6248.4651889999996</c:v>
                </c:pt>
                <c:pt idx="26125">
                  <c:v>6248.7064380000002</c:v>
                </c:pt>
                <c:pt idx="26126">
                  <c:v>6248.9480869999998</c:v>
                </c:pt>
                <c:pt idx="26127">
                  <c:v>6249.1888300000001</c:v>
                </c:pt>
                <c:pt idx="26128">
                  <c:v>6249.4270710000001</c:v>
                </c:pt>
                <c:pt idx="26129">
                  <c:v>6249.6679480000003</c:v>
                </c:pt>
                <c:pt idx="26130">
                  <c:v>6249.898717</c:v>
                </c:pt>
                <c:pt idx="26131">
                  <c:v>6250.1390460000002</c:v>
                </c:pt>
                <c:pt idx="26132">
                  <c:v>6250.3772259999996</c:v>
                </c:pt>
                <c:pt idx="26133">
                  <c:v>6250.6198530000001</c:v>
                </c:pt>
                <c:pt idx="26134">
                  <c:v>6250.86</c:v>
                </c:pt>
                <c:pt idx="26135">
                  <c:v>6251.1000139999996</c:v>
                </c:pt>
                <c:pt idx="26136">
                  <c:v>6251.3400929999998</c:v>
                </c:pt>
                <c:pt idx="26137">
                  <c:v>6251.5715959999998</c:v>
                </c:pt>
                <c:pt idx="26138">
                  <c:v>6251.8127370000002</c:v>
                </c:pt>
                <c:pt idx="26139">
                  <c:v>6252.053825</c:v>
                </c:pt>
                <c:pt idx="26140">
                  <c:v>6252.2954490000002</c:v>
                </c:pt>
                <c:pt idx="26141">
                  <c:v>6252.5378959999998</c:v>
                </c:pt>
                <c:pt idx="26142">
                  <c:v>6252.7683500000003</c:v>
                </c:pt>
                <c:pt idx="26143">
                  <c:v>6253.0096059999996</c:v>
                </c:pt>
                <c:pt idx="26144">
                  <c:v>6253.2506069999999</c:v>
                </c:pt>
                <c:pt idx="26145">
                  <c:v>6253.4904180000003</c:v>
                </c:pt>
                <c:pt idx="26146">
                  <c:v>6253.7320010000003</c:v>
                </c:pt>
                <c:pt idx="26147">
                  <c:v>6253.9700329999996</c:v>
                </c:pt>
                <c:pt idx="26148">
                  <c:v>6254.2081589999998</c:v>
                </c:pt>
                <c:pt idx="26149">
                  <c:v>6254.4506799999999</c:v>
                </c:pt>
                <c:pt idx="26150">
                  <c:v>6254.6810750000004</c:v>
                </c:pt>
                <c:pt idx="26151">
                  <c:v>6254.9211230000001</c:v>
                </c:pt>
                <c:pt idx="26152">
                  <c:v>6255.1611940000003</c:v>
                </c:pt>
                <c:pt idx="26153">
                  <c:v>6255.3991569999998</c:v>
                </c:pt>
                <c:pt idx="26154">
                  <c:v>6255.6391359999998</c:v>
                </c:pt>
                <c:pt idx="26155">
                  <c:v>6255.8799609999996</c:v>
                </c:pt>
                <c:pt idx="26156">
                  <c:v>6256.1191060000001</c:v>
                </c:pt>
                <c:pt idx="26157">
                  <c:v>6256.3598019999999</c:v>
                </c:pt>
                <c:pt idx="26158">
                  <c:v>6256.5987009999999</c:v>
                </c:pt>
                <c:pt idx="26159">
                  <c:v>6256.8383430000004</c:v>
                </c:pt>
                <c:pt idx="26160">
                  <c:v>6257.0782719999997</c:v>
                </c:pt>
                <c:pt idx="26161">
                  <c:v>6257.3188879999998</c:v>
                </c:pt>
                <c:pt idx="26162">
                  <c:v>6257.5598440000003</c:v>
                </c:pt>
                <c:pt idx="26163">
                  <c:v>6257.7901240000001</c:v>
                </c:pt>
                <c:pt idx="26164">
                  <c:v>6258.0347119999997</c:v>
                </c:pt>
                <c:pt idx="26165">
                  <c:v>6258.2743060000003</c:v>
                </c:pt>
                <c:pt idx="26166">
                  <c:v>6258.5124409999999</c:v>
                </c:pt>
                <c:pt idx="26167">
                  <c:v>6258.7522230000004</c:v>
                </c:pt>
                <c:pt idx="26168">
                  <c:v>6258.9902910000001</c:v>
                </c:pt>
                <c:pt idx="26169">
                  <c:v>6259.2328660000003</c:v>
                </c:pt>
                <c:pt idx="26170">
                  <c:v>6259.4737750000004</c:v>
                </c:pt>
                <c:pt idx="26171">
                  <c:v>6259.7126879999996</c:v>
                </c:pt>
                <c:pt idx="26172">
                  <c:v>6259.9536500000004</c:v>
                </c:pt>
                <c:pt idx="26173">
                  <c:v>6260.1821229999996</c:v>
                </c:pt>
                <c:pt idx="26174">
                  <c:v>6260.4220949999999</c:v>
                </c:pt>
                <c:pt idx="26175">
                  <c:v>6260.6601149999997</c:v>
                </c:pt>
                <c:pt idx="26176">
                  <c:v>6260.898451</c:v>
                </c:pt>
                <c:pt idx="26177">
                  <c:v>6261.1383980000001</c:v>
                </c:pt>
                <c:pt idx="26178">
                  <c:v>6261.3782979999996</c:v>
                </c:pt>
                <c:pt idx="26179">
                  <c:v>6261.6189990000003</c:v>
                </c:pt>
                <c:pt idx="26180">
                  <c:v>6261.8559999999998</c:v>
                </c:pt>
                <c:pt idx="26181">
                  <c:v>6262.0973789999998</c:v>
                </c:pt>
                <c:pt idx="26182">
                  <c:v>6262.3379889999997</c:v>
                </c:pt>
                <c:pt idx="26183">
                  <c:v>6262.578313</c:v>
                </c:pt>
                <c:pt idx="26184">
                  <c:v>6262.8181109999996</c:v>
                </c:pt>
                <c:pt idx="26185">
                  <c:v>6263.0477380000002</c:v>
                </c:pt>
                <c:pt idx="26186">
                  <c:v>6263.2971960000004</c:v>
                </c:pt>
                <c:pt idx="26187">
                  <c:v>6263.5358239999996</c:v>
                </c:pt>
                <c:pt idx="26188">
                  <c:v>6263.7767640000002</c:v>
                </c:pt>
                <c:pt idx="26189">
                  <c:v>6264.0066269999998</c:v>
                </c:pt>
                <c:pt idx="26190">
                  <c:v>6264.2458999999999</c:v>
                </c:pt>
                <c:pt idx="26191">
                  <c:v>6264.48884</c:v>
                </c:pt>
                <c:pt idx="26192">
                  <c:v>6264.729088</c:v>
                </c:pt>
                <c:pt idx="26193">
                  <c:v>6264.969094</c:v>
                </c:pt>
                <c:pt idx="26194">
                  <c:v>6265.2091879999998</c:v>
                </c:pt>
                <c:pt idx="26195">
                  <c:v>6265.4490619999997</c:v>
                </c:pt>
                <c:pt idx="26196">
                  <c:v>6265.6899100000001</c:v>
                </c:pt>
                <c:pt idx="26197">
                  <c:v>6265.928911</c:v>
                </c:pt>
                <c:pt idx="26198">
                  <c:v>6266.16705</c:v>
                </c:pt>
                <c:pt idx="26199">
                  <c:v>6266.4059790000001</c:v>
                </c:pt>
                <c:pt idx="26200">
                  <c:v>6266.6459080000004</c:v>
                </c:pt>
                <c:pt idx="26201">
                  <c:v>6266.8849280000004</c:v>
                </c:pt>
                <c:pt idx="26202">
                  <c:v>6267.1232440000003</c:v>
                </c:pt>
                <c:pt idx="26203">
                  <c:v>6267.3632289999996</c:v>
                </c:pt>
                <c:pt idx="26204">
                  <c:v>6267.6013039999998</c:v>
                </c:pt>
                <c:pt idx="26205">
                  <c:v>6267.839242</c:v>
                </c:pt>
                <c:pt idx="26206">
                  <c:v>6268.0785699999997</c:v>
                </c:pt>
                <c:pt idx="26207">
                  <c:v>6268.3203080000003</c:v>
                </c:pt>
                <c:pt idx="26208">
                  <c:v>6268.5490460000001</c:v>
                </c:pt>
                <c:pt idx="26209">
                  <c:v>6268.7918120000004</c:v>
                </c:pt>
                <c:pt idx="26210">
                  <c:v>6269.0320680000004</c:v>
                </c:pt>
                <c:pt idx="26211">
                  <c:v>6269.2746200000001</c:v>
                </c:pt>
                <c:pt idx="26212">
                  <c:v>6269.516345</c:v>
                </c:pt>
                <c:pt idx="26213">
                  <c:v>6269.7484290000002</c:v>
                </c:pt>
                <c:pt idx="26214">
                  <c:v>6269.9897520000004</c:v>
                </c:pt>
                <c:pt idx="26215">
                  <c:v>6270.2328340000004</c:v>
                </c:pt>
                <c:pt idx="26216">
                  <c:v>6270.4730339999996</c:v>
                </c:pt>
                <c:pt idx="26217">
                  <c:v>6270.7026649999998</c:v>
                </c:pt>
                <c:pt idx="26218">
                  <c:v>6270.9431400000003</c:v>
                </c:pt>
                <c:pt idx="26219">
                  <c:v>6271.1832039999999</c:v>
                </c:pt>
                <c:pt idx="26220">
                  <c:v>6271.4258620000001</c:v>
                </c:pt>
                <c:pt idx="26221">
                  <c:v>6271.6686060000002</c:v>
                </c:pt>
                <c:pt idx="26222">
                  <c:v>6271.9096900000004</c:v>
                </c:pt>
                <c:pt idx="26223">
                  <c:v>6272.1381970000002</c:v>
                </c:pt>
                <c:pt idx="26224">
                  <c:v>6272.3780839999999</c:v>
                </c:pt>
                <c:pt idx="26225">
                  <c:v>6272.62057</c:v>
                </c:pt>
                <c:pt idx="26226">
                  <c:v>6272.8621560000001</c:v>
                </c:pt>
                <c:pt idx="26227">
                  <c:v>6273.0942580000001</c:v>
                </c:pt>
                <c:pt idx="26228">
                  <c:v>6273.3217189999996</c:v>
                </c:pt>
                <c:pt idx="26229">
                  <c:v>6273.5625339999997</c:v>
                </c:pt>
                <c:pt idx="26230">
                  <c:v>6273.8023240000002</c:v>
                </c:pt>
                <c:pt idx="26231">
                  <c:v>6274.0420590000003</c:v>
                </c:pt>
                <c:pt idx="26232">
                  <c:v>6274.2808519999999</c:v>
                </c:pt>
                <c:pt idx="26233">
                  <c:v>6274.5190329999996</c:v>
                </c:pt>
                <c:pt idx="26234">
                  <c:v>6274.7570759999999</c:v>
                </c:pt>
                <c:pt idx="26235">
                  <c:v>6274.9978300000002</c:v>
                </c:pt>
                <c:pt idx="26236">
                  <c:v>6275.2387669999998</c:v>
                </c:pt>
                <c:pt idx="26237">
                  <c:v>6275.4878390000003</c:v>
                </c:pt>
                <c:pt idx="26238">
                  <c:v>6275.730724</c:v>
                </c:pt>
                <c:pt idx="26239">
                  <c:v>6275.9718320000002</c:v>
                </c:pt>
                <c:pt idx="26240">
                  <c:v>6276.2101899999998</c:v>
                </c:pt>
                <c:pt idx="26241">
                  <c:v>6276.4482710000002</c:v>
                </c:pt>
                <c:pt idx="26242">
                  <c:v>6276.6882169999999</c:v>
                </c:pt>
                <c:pt idx="26243">
                  <c:v>6276.9263950000004</c:v>
                </c:pt>
                <c:pt idx="26244">
                  <c:v>6277.1675779999996</c:v>
                </c:pt>
                <c:pt idx="26245">
                  <c:v>6277.4073369999996</c:v>
                </c:pt>
                <c:pt idx="26246">
                  <c:v>6277.6451710000001</c:v>
                </c:pt>
                <c:pt idx="26247">
                  <c:v>6277.8857470000003</c:v>
                </c:pt>
                <c:pt idx="26248">
                  <c:v>6278.1266180000002</c:v>
                </c:pt>
                <c:pt idx="26249">
                  <c:v>6278.3661229999998</c:v>
                </c:pt>
                <c:pt idx="26250">
                  <c:v>6278.6067640000001</c:v>
                </c:pt>
                <c:pt idx="26251">
                  <c:v>6278.8463320000001</c:v>
                </c:pt>
                <c:pt idx="26252">
                  <c:v>6279.0842929999999</c:v>
                </c:pt>
                <c:pt idx="26253">
                  <c:v>6279.3248169999997</c:v>
                </c:pt>
                <c:pt idx="26254">
                  <c:v>6279.5638280000003</c:v>
                </c:pt>
                <c:pt idx="26255">
                  <c:v>6279.8032919999996</c:v>
                </c:pt>
                <c:pt idx="26256">
                  <c:v>6280.0430399999996</c:v>
                </c:pt>
                <c:pt idx="26257">
                  <c:v>6280.2712030000002</c:v>
                </c:pt>
                <c:pt idx="26258">
                  <c:v>6280.5216270000001</c:v>
                </c:pt>
                <c:pt idx="26259">
                  <c:v>6280.7500069999996</c:v>
                </c:pt>
                <c:pt idx="26260">
                  <c:v>6280.9883280000004</c:v>
                </c:pt>
                <c:pt idx="26261">
                  <c:v>6281.2282990000003</c:v>
                </c:pt>
                <c:pt idx="26262">
                  <c:v>6281.4676079999999</c:v>
                </c:pt>
                <c:pt idx="26263">
                  <c:v>6281.7091849999997</c:v>
                </c:pt>
                <c:pt idx="26264">
                  <c:v>6281.9492570000002</c:v>
                </c:pt>
                <c:pt idx="26265">
                  <c:v>6282.1892019999996</c:v>
                </c:pt>
                <c:pt idx="26266">
                  <c:v>6282.429032</c:v>
                </c:pt>
                <c:pt idx="26267">
                  <c:v>6282.6678400000001</c:v>
                </c:pt>
                <c:pt idx="26268">
                  <c:v>6282.906954</c:v>
                </c:pt>
                <c:pt idx="26269">
                  <c:v>6283.1467510000002</c:v>
                </c:pt>
                <c:pt idx="26270">
                  <c:v>6283.38825</c:v>
                </c:pt>
                <c:pt idx="26271">
                  <c:v>6283.6288889999996</c:v>
                </c:pt>
                <c:pt idx="26272">
                  <c:v>6283.8573859999997</c:v>
                </c:pt>
                <c:pt idx="26273">
                  <c:v>6284.0973709999998</c:v>
                </c:pt>
                <c:pt idx="26274">
                  <c:v>6284.3372490000002</c:v>
                </c:pt>
                <c:pt idx="26275">
                  <c:v>6284.5797810000004</c:v>
                </c:pt>
                <c:pt idx="26276">
                  <c:v>6284.8212450000001</c:v>
                </c:pt>
                <c:pt idx="26277">
                  <c:v>6285.0610370000004</c:v>
                </c:pt>
                <c:pt idx="26278">
                  <c:v>6285.2999929999996</c:v>
                </c:pt>
                <c:pt idx="26279">
                  <c:v>6285.5379579999999</c:v>
                </c:pt>
                <c:pt idx="26280">
                  <c:v>6285.7758899999999</c:v>
                </c:pt>
                <c:pt idx="26281">
                  <c:v>6286.0185590000001</c:v>
                </c:pt>
                <c:pt idx="26282">
                  <c:v>6286.2497579999999</c:v>
                </c:pt>
                <c:pt idx="26283">
                  <c:v>6286.4907620000004</c:v>
                </c:pt>
                <c:pt idx="26284">
                  <c:v>6286.7336740000001</c:v>
                </c:pt>
                <c:pt idx="26285">
                  <c:v>6286.9746990000003</c:v>
                </c:pt>
                <c:pt idx="26286">
                  <c:v>6287.2139779999998</c:v>
                </c:pt>
                <c:pt idx="26287">
                  <c:v>6287.4519849999997</c:v>
                </c:pt>
                <c:pt idx="26288">
                  <c:v>6287.6919340000004</c:v>
                </c:pt>
                <c:pt idx="26289">
                  <c:v>6287.9347310000003</c:v>
                </c:pt>
                <c:pt idx="26290">
                  <c:v>6288.1738539999997</c:v>
                </c:pt>
                <c:pt idx="26291">
                  <c:v>6288.4040699999996</c:v>
                </c:pt>
                <c:pt idx="26292">
                  <c:v>6288.64408</c:v>
                </c:pt>
                <c:pt idx="26293">
                  <c:v>6288.8848770000004</c:v>
                </c:pt>
                <c:pt idx="26294">
                  <c:v>6289.1230480000004</c:v>
                </c:pt>
                <c:pt idx="26295">
                  <c:v>6289.3655980000003</c:v>
                </c:pt>
                <c:pt idx="26296">
                  <c:v>6289.6053910000001</c:v>
                </c:pt>
                <c:pt idx="26297">
                  <c:v>6289.8478519999999</c:v>
                </c:pt>
                <c:pt idx="26298">
                  <c:v>6290.0796769999997</c:v>
                </c:pt>
                <c:pt idx="26299">
                  <c:v>6290.3225380000003</c:v>
                </c:pt>
                <c:pt idx="26300">
                  <c:v>6290.5643920000002</c:v>
                </c:pt>
                <c:pt idx="26301">
                  <c:v>6290.8041890000004</c:v>
                </c:pt>
                <c:pt idx="26302">
                  <c:v>6291.0436010000003</c:v>
                </c:pt>
                <c:pt idx="26303">
                  <c:v>6291.2850900000003</c:v>
                </c:pt>
                <c:pt idx="26304">
                  <c:v>6291.5148740000004</c:v>
                </c:pt>
                <c:pt idx="26305">
                  <c:v>6291.764169</c:v>
                </c:pt>
                <c:pt idx="26306">
                  <c:v>6292.0022900000004</c:v>
                </c:pt>
                <c:pt idx="26307">
                  <c:v>6292.2408820000001</c:v>
                </c:pt>
                <c:pt idx="26308">
                  <c:v>6292.4790469999998</c:v>
                </c:pt>
                <c:pt idx="26309">
                  <c:v>6292.7170530000003</c:v>
                </c:pt>
                <c:pt idx="26310">
                  <c:v>6292.9570180000001</c:v>
                </c:pt>
                <c:pt idx="26311">
                  <c:v>6293.1970039999997</c:v>
                </c:pt>
                <c:pt idx="26312">
                  <c:v>6293.4266749999997</c:v>
                </c:pt>
                <c:pt idx="26313">
                  <c:v>6293.6676669999997</c:v>
                </c:pt>
                <c:pt idx="26314">
                  <c:v>6293.91068</c:v>
                </c:pt>
                <c:pt idx="26315">
                  <c:v>6294.1524040000004</c:v>
                </c:pt>
                <c:pt idx="26316">
                  <c:v>6294.3935869999996</c:v>
                </c:pt>
                <c:pt idx="26317">
                  <c:v>6294.6334319999996</c:v>
                </c:pt>
                <c:pt idx="26318">
                  <c:v>6294.8732410000002</c:v>
                </c:pt>
                <c:pt idx="26319">
                  <c:v>6295.1027219999996</c:v>
                </c:pt>
                <c:pt idx="26320">
                  <c:v>6295.343777</c:v>
                </c:pt>
                <c:pt idx="26321">
                  <c:v>6295.5847320000003</c:v>
                </c:pt>
                <c:pt idx="26322">
                  <c:v>6295.8257389999999</c:v>
                </c:pt>
                <c:pt idx="26323">
                  <c:v>6296.0666869999995</c:v>
                </c:pt>
                <c:pt idx="26324">
                  <c:v>6296.3076410000003</c:v>
                </c:pt>
                <c:pt idx="26325">
                  <c:v>6296.5485879999997</c:v>
                </c:pt>
                <c:pt idx="26326">
                  <c:v>6296.7903889999998</c:v>
                </c:pt>
                <c:pt idx="26327">
                  <c:v>6297.0199769999999</c:v>
                </c:pt>
                <c:pt idx="26328">
                  <c:v>6297.2597740000001</c:v>
                </c:pt>
                <c:pt idx="26329">
                  <c:v>6297.4994079999997</c:v>
                </c:pt>
                <c:pt idx="26330">
                  <c:v>6297.7393359999996</c:v>
                </c:pt>
                <c:pt idx="26331">
                  <c:v>6297.9793229999996</c:v>
                </c:pt>
                <c:pt idx="26332">
                  <c:v>6298.219376</c:v>
                </c:pt>
                <c:pt idx="26333">
                  <c:v>6298.4590959999996</c:v>
                </c:pt>
                <c:pt idx="26334">
                  <c:v>6298.6997490000003</c:v>
                </c:pt>
                <c:pt idx="26335">
                  <c:v>6298.9405459999998</c:v>
                </c:pt>
                <c:pt idx="26336">
                  <c:v>6299.1803049999999</c:v>
                </c:pt>
                <c:pt idx="26337">
                  <c:v>6299.4208760000001</c:v>
                </c:pt>
                <c:pt idx="26338">
                  <c:v>6299.6597739999997</c:v>
                </c:pt>
                <c:pt idx="26339">
                  <c:v>6299.8882540000004</c:v>
                </c:pt>
                <c:pt idx="26340">
                  <c:v>6300.1283970000004</c:v>
                </c:pt>
                <c:pt idx="26341">
                  <c:v>6300.3681619999998</c:v>
                </c:pt>
                <c:pt idx="26342">
                  <c:v>6300.6107659999998</c:v>
                </c:pt>
                <c:pt idx="26343">
                  <c:v>6300.852288</c:v>
                </c:pt>
                <c:pt idx="26344">
                  <c:v>6301.0921829999997</c:v>
                </c:pt>
                <c:pt idx="26345">
                  <c:v>6301.3309740000004</c:v>
                </c:pt>
                <c:pt idx="26346">
                  <c:v>6301.5689609999999</c:v>
                </c:pt>
                <c:pt idx="26347">
                  <c:v>6301.8068659999999</c:v>
                </c:pt>
                <c:pt idx="26348">
                  <c:v>6302.045118</c:v>
                </c:pt>
                <c:pt idx="26349">
                  <c:v>6302.2839919999997</c:v>
                </c:pt>
                <c:pt idx="26350">
                  <c:v>6302.5238140000001</c:v>
                </c:pt>
                <c:pt idx="26351">
                  <c:v>6302.7634189999999</c:v>
                </c:pt>
                <c:pt idx="26352">
                  <c:v>6303.0032869999995</c:v>
                </c:pt>
                <c:pt idx="26353">
                  <c:v>6303.2437440000003</c:v>
                </c:pt>
                <c:pt idx="26354">
                  <c:v>6303.4827789999999</c:v>
                </c:pt>
                <c:pt idx="26355">
                  <c:v>6303.723551</c:v>
                </c:pt>
                <c:pt idx="26356">
                  <c:v>6303.9541049999998</c:v>
                </c:pt>
                <c:pt idx="26357">
                  <c:v>6304.1940560000003</c:v>
                </c:pt>
                <c:pt idx="26358">
                  <c:v>6304.432237</c:v>
                </c:pt>
                <c:pt idx="26359">
                  <c:v>6304.6722460000001</c:v>
                </c:pt>
                <c:pt idx="26360">
                  <c:v>6304.9140349999998</c:v>
                </c:pt>
                <c:pt idx="26361">
                  <c:v>6305.1549139999997</c:v>
                </c:pt>
                <c:pt idx="26362">
                  <c:v>6305.3957529999998</c:v>
                </c:pt>
                <c:pt idx="26363">
                  <c:v>6305.6353870000003</c:v>
                </c:pt>
                <c:pt idx="26364">
                  <c:v>6305.8751270000002</c:v>
                </c:pt>
                <c:pt idx="26365">
                  <c:v>6306.1158939999996</c:v>
                </c:pt>
                <c:pt idx="26366">
                  <c:v>6306.3547360000002</c:v>
                </c:pt>
                <c:pt idx="26367">
                  <c:v>6306.5942429999996</c:v>
                </c:pt>
                <c:pt idx="26368">
                  <c:v>6306.8321420000002</c:v>
                </c:pt>
                <c:pt idx="26369">
                  <c:v>6307.0702069999998</c:v>
                </c:pt>
                <c:pt idx="26370">
                  <c:v>6307.3082350000004</c:v>
                </c:pt>
                <c:pt idx="26371">
                  <c:v>6307.5480180000004</c:v>
                </c:pt>
                <c:pt idx="26372">
                  <c:v>6307.788012</c:v>
                </c:pt>
                <c:pt idx="26373">
                  <c:v>6308.017683</c:v>
                </c:pt>
                <c:pt idx="26374">
                  <c:v>6308.259438</c:v>
                </c:pt>
                <c:pt idx="26375">
                  <c:v>6308.499339</c:v>
                </c:pt>
                <c:pt idx="26376">
                  <c:v>6308.7393060000004</c:v>
                </c:pt>
                <c:pt idx="26377">
                  <c:v>6308.9786979999999</c:v>
                </c:pt>
                <c:pt idx="26378">
                  <c:v>6309.2190920000003</c:v>
                </c:pt>
                <c:pt idx="26379">
                  <c:v>6309.4617529999996</c:v>
                </c:pt>
                <c:pt idx="26380">
                  <c:v>6309.6915529999997</c:v>
                </c:pt>
                <c:pt idx="26381">
                  <c:v>6309.9328320000004</c:v>
                </c:pt>
                <c:pt idx="26382">
                  <c:v>6310.1714499999998</c:v>
                </c:pt>
                <c:pt idx="26383">
                  <c:v>6310.4127369999997</c:v>
                </c:pt>
                <c:pt idx="26384">
                  <c:v>6310.6539949999997</c:v>
                </c:pt>
                <c:pt idx="26385">
                  <c:v>6310.893924</c:v>
                </c:pt>
                <c:pt idx="26386">
                  <c:v>6311.132286</c:v>
                </c:pt>
                <c:pt idx="26387">
                  <c:v>6311.372171</c:v>
                </c:pt>
                <c:pt idx="26388">
                  <c:v>6311.6121910000002</c:v>
                </c:pt>
                <c:pt idx="26389">
                  <c:v>6311.8521570000003</c:v>
                </c:pt>
                <c:pt idx="26390">
                  <c:v>6312.0921870000002</c:v>
                </c:pt>
                <c:pt idx="26391">
                  <c:v>6312.322236</c:v>
                </c:pt>
                <c:pt idx="26392">
                  <c:v>6312.5603549999996</c:v>
                </c:pt>
                <c:pt idx="26393">
                  <c:v>6312.8000840000004</c:v>
                </c:pt>
                <c:pt idx="26394">
                  <c:v>6313.040105</c:v>
                </c:pt>
                <c:pt idx="26395">
                  <c:v>6313.2831189999997</c:v>
                </c:pt>
                <c:pt idx="26396">
                  <c:v>6313.5256129999998</c:v>
                </c:pt>
                <c:pt idx="26397">
                  <c:v>6313.7645350000003</c:v>
                </c:pt>
                <c:pt idx="26398">
                  <c:v>6314.0043070000002</c:v>
                </c:pt>
                <c:pt idx="26399">
                  <c:v>6314.2369939999999</c:v>
                </c:pt>
                <c:pt idx="26400">
                  <c:v>6314.4788740000004</c:v>
                </c:pt>
                <c:pt idx="26401">
                  <c:v>6314.7197679999999</c:v>
                </c:pt>
                <c:pt idx="26402">
                  <c:v>6314.9608079999998</c:v>
                </c:pt>
                <c:pt idx="26403">
                  <c:v>6315.1911200000004</c:v>
                </c:pt>
                <c:pt idx="26404">
                  <c:v>6315.4312110000001</c:v>
                </c:pt>
                <c:pt idx="26405">
                  <c:v>6315.669191</c:v>
                </c:pt>
                <c:pt idx="26406">
                  <c:v>6315.908539</c:v>
                </c:pt>
                <c:pt idx="26407">
                  <c:v>6316.149676</c:v>
                </c:pt>
                <c:pt idx="26408">
                  <c:v>6316.3908300000003</c:v>
                </c:pt>
                <c:pt idx="26409">
                  <c:v>6316.6316239999996</c:v>
                </c:pt>
                <c:pt idx="26410">
                  <c:v>6316.8713939999998</c:v>
                </c:pt>
                <c:pt idx="26411">
                  <c:v>6317.111304</c:v>
                </c:pt>
                <c:pt idx="26412">
                  <c:v>6317.3493779999999</c:v>
                </c:pt>
                <c:pt idx="26413">
                  <c:v>6317.5890980000004</c:v>
                </c:pt>
                <c:pt idx="26414">
                  <c:v>6317.8298889999996</c:v>
                </c:pt>
                <c:pt idx="26415">
                  <c:v>6318.0680830000001</c:v>
                </c:pt>
                <c:pt idx="26416">
                  <c:v>6318.3088900000002</c:v>
                </c:pt>
                <c:pt idx="26417">
                  <c:v>6318.5496220000005</c:v>
                </c:pt>
                <c:pt idx="26418">
                  <c:v>6318.7800500000003</c:v>
                </c:pt>
                <c:pt idx="26419">
                  <c:v>6319.0227450000002</c:v>
                </c:pt>
                <c:pt idx="26420">
                  <c:v>6319.2641540000004</c:v>
                </c:pt>
                <c:pt idx="26421">
                  <c:v>6319.5065960000002</c:v>
                </c:pt>
                <c:pt idx="26422">
                  <c:v>6319.7379620000002</c:v>
                </c:pt>
                <c:pt idx="26423">
                  <c:v>6319.9797019999996</c:v>
                </c:pt>
                <c:pt idx="26424">
                  <c:v>6320.2225859999999</c:v>
                </c:pt>
                <c:pt idx="26425">
                  <c:v>6320.4640559999998</c:v>
                </c:pt>
                <c:pt idx="26426">
                  <c:v>6320.7047060000004</c:v>
                </c:pt>
                <c:pt idx="26427">
                  <c:v>6320.9350290000002</c:v>
                </c:pt>
                <c:pt idx="26428">
                  <c:v>6321.173374</c:v>
                </c:pt>
                <c:pt idx="26429">
                  <c:v>6321.413211</c:v>
                </c:pt>
                <c:pt idx="26430">
                  <c:v>6321.6530240000002</c:v>
                </c:pt>
                <c:pt idx="26431">
                  <c:v>6321.8944300000003</c:v>
                </c:pt>
                <c:pt idx="26432">
                  <c:v>6322.1343360000001</c:v>
                </c:pt>
                <c:pt idx="26433">
                  <c:v>6322.3721349999996</c:v>
                </c:pt>
                <c:pt idx="26434">
                  <c:v>6322.6128159999998</c:v>
                </c:pt>
                <c:pt idx="26435">
                  <c:v>6322.8535359999996</c:v>
                </c:pt>
                <c:pt idx="26436">
                  <c:v>6323.0934070000003</c:v>
                </c:pt>
                <c:pt idx="26437">
                  <c:v>6323.3330189999997</c:v>
                </c:pt>
                <c:pt idx="26438">
                  <c:v>6323.5613709999998</c:v>
                </c:pt>
                <c:pt idx="26439">
                  <c:v>6323.801082</c:v>
                </c:pt>
                <c:pt idx="26440">
                  <c:v>6324.0410769999999</c:v>
                </c:pt>
                <c:pt idx="26441">
                  <c:v>6324.2823189999999</c:v>
                </c:pt>
                <c:pt idx="26442">
                  <c:v>6324.522046</c:v>
                </c:pt>
                <c:pt idx="26443">
                  <c:v>6324.7632610000001</c:v>
                </c:pt>
                <c:pt idx="26444">
                  <c:v>6325.0057370000004</c:v>
                </c:pt>
                <c:pt idx="26445">
                  <c:v>6325.2457340000001</c:v>
                </c:pt>
                <c:pt idx="26446">
                  <c:v>6325.4741549999999</c:v>
                </c:pt>
                <c:pt idx="26447">
                  <c:v>6325.7185710000003</c:v>
                </c:pt>
                <c:pt idx="26448">
                  <c:v>6325.9603120000002</c:v>
                </c:pt>
                <c:pt idx="26449">
                  <c:v>6326.1923850000003</c:v>
                </c:pt>
                <c:pt idx="26450">
                  <c:v>6326.4340769999999</c:v>
                </c:pt>
                <c:pt idx="26451">
                  <c:v>6326.6765919999998</c:v>
                </c:pt>
                <c:pt idx="26452">
                  <c:v>6326.9182270000001</c:v>
                </c:pt>
                <c:pt idx="26453">
                  <c:v>6327.1477100000002</c:v>
                </c:pt>
                <c:pt idx="26454">
                  <c:v>6327.3905919999997</c:v>
                </c:pt>
                <c:pt idx="26455">
                  <c:v>6327.6324199999999</c:v>
                </c:pt>
                <c:pt idx="26456">
                  <c:v>6327.8723710000004</c:v>
                </c:pt>
                <c:pt idx="26457">
                  <c:v>6328.1149420000002</c:v>
                </c:pt>
                <c:pt idx="26458">
                  <c:v>6328.3424189999996</c:v>
                </c:pt>
                <c:pt idx="26459">
                  <c:v>6328.5836209999998</c:v>
                </c:pt>
                <c:pt idx="26460">
                  <c:v>6328.8254010000001</c:v>
                </c:pt>
                <c:pt idx="26461">
                  <c:v>6329.067145</c:v>
                </c:pt>
                <c:pt idx="26462">
                  <c:v>6329.3052449999996</c:v>
                </c:pt>
                <c:pt idx="26463">
                  <c:v>6329.5477650000003</c:v>
                </c:pt>
                <c:pt idx="26464">
                  <c:v>6329.7868120000003</c:v>
                </c:pt>
                <c:pt idx="26465">
                  <c:v>6330.0171780000001</c:v>
                </c:pt>
                <c:pt idx="26466">
                  <c:v>6330.2571330000001</c:v>
                </c:pt>
                <c:pt idx="26467">
                  <c:v>6330.4970380000004</c:v>
                </c:pt>
                <c:pt idx="26468">
                  <c:v>6330.7351710000003</c:v>
                </c:pt>
                <c:pt idx="26469">
                  <c:v>6330.9733429999997</c:v>
                </c:pt>
                <c:pt idx="26470">
                  <c:v>6331.212563</c:v>
                </c:pt>
                <c:pt idx="26471">
                  <c:v>6331.4540479999996</c:v>
                </c:pt>
                <c:pt idx="26472">
                  <c:v>6331.6948940000002</c:v>
                </c:pt>
                <c:pt idx="26473">
                  <c:v>6331.9339799999998</c:v>
                </c:pt>
                <c:pt idx="26474">
                  <c:v>6332.1739710000002</c:v>
                </c:pt>
                <c:pt idx="26475">
                  <c:v>6332.4118909999997</c:v>
                </c:pt>
                <c:pt idx="26476">
                  <c:v>6332.6501179999996</c:v>
                </c:pt>
                <c:pt idx="26477">
                  <c:v>6332.8882409999997</c:v>
                </c:pt>
                <c:pt idx="26478">
                  <c:v>6333.127692</c:v>
                </c:pt>
                <c:pt idx="26479">
                  <c:v>6333.3685729999997</c:v>
                </c:pt>
                <c:pt idx="26480">
                  <c:v>6333.6096029999999</c:v>
                </c:pt>
                <c:pt idx="26481">
                  <c:v>6333.8494289999999</c:v>
                </c:pt>
                <c:pt idx="26482">
                  <c:v>6334.09076</c:v>
                </c:pt>
                <c:pt idx="26483">
                  <c:v>6334.3316800000002</c:v>
                </c:pt>
                <c:pt idx="26484">
                  <c:v>6334.5725439999997</c:v>
                </c:pt>
                <c:pt idx="26485">
                  <c:v>6334.801203</c:v>
                </c:pt>
                <c:pt idx="26486">
                  <c:v>6335.0431689999996</c:v>
                </c:pt>
                <c:pt idx="26487">
                  <c:v>6335.2876619999997</c:v>
                </c:pt>
                <c:pt idx="26488">
                  <c:v>6335.5191889999996</c:v>
                </c:pt>
                <c:pt idx="26489">
                  <c:v>6335.7605299999996</c:v>
                </c:pt>
                <c:pt idx="26490">
                  <c:v>6336.0037700000003</c:v>
                </c:pt>
                <c:pt idx="26491">
                  <c:v>6336.2453699999996</c:v>
                </c:pt>
                <c:pt idx="26492">
                  <c:v>6336.4854070000001</c:v>
                </c:pt>
                <c:pt idx="26493">
                  <c:v>6336.7233729999998</c:v>
                </c:pt>
                <c:pt idx="26494">
                  <c:v>6336.9626429999998</c:v>
                </c:pt>
                <c:pt idx="26495">
                  <c:v>6337.1931990000003</c:v>
                </c:pt>
                <c:pt idx="26496">
                  <c:v>6337.432648</c:v>
                </c:pt>
                <c:pt idx="26497">
                  <c:v>6337.6757239999997</c:v>
                </c:pt>
                <c:pt idx="26498">
                  <c:v>6337.9160739999998</c:v>
                </c:pt>
                <c:pt idx="26499">
                  <c:v>6338.1562169999997</c:v>
                </c:pt>
                <c:pt idx="26500">
                  <c:v>6338.3956129999997</c:v>
                </c:pt>
                <c:pt idx="26501">
                  <c:v>6338.637334</c:v>
                </c:pt>
                <c:pt idx="26502">
                  <c:v>6338.8766820000001</c:v>
                </c:pt>
                <c:pt idx="26503">
                  <c:v>6339.107395</c:v>
                </c:pt>
                <c:pt idx="26504">
                  <c:v>6339.3487379999997</c:v>
                </c:pt>
                <c:pt idx="26505">
                  <c:v>6339.5884310000001</c:v>
                </c:pt>
                <c:pt idx="26506">
                  <c:v>6339.8297899999998</c:v>
                </c:pt>
                <c:pt idx="26507">
                  <c:v>6340.0729959999999</c:v>
                </c:pt>
                <c:pt idx="26508">
                  <c:v>6340.3036039999997</c:v>
                </c:pt>
                <c:pt idx="26509">
                  <c:v>6340.5451919999996</c:v>
                </c:pt>
                <c:pt idx="26510">
                  <c:v>6340.7879949999997</c:v>
                </c:pt>
                <c:pt idx="26511">
                  <c:v>6341.0297840000003</c:v>
                </c:pt>
                <c:pt idx="26512">
                  <c:v>6341.2688179999996</c:v>
                </c:pt>
                <c:pt idx="26513">
                  <c:v>6341.5083009999998</c:v>
                </c:pt>
                <c:pt idx="26514">
                  <c:v>6341.7460789999996</c:v>
                </c:pt>
                <c:pt idx="26515">
                  <c:v>6341.9762909999999</c:v>
                </c:pt>
                <c:pt idx="26516">
                  <c:v>6342.2038350000003</c:v>
                </c:pt>
                <c:pt idx="26517">
                  <c:v>6342.4453899999999</c:v>
                </c:pt>
                <c:pt idx="26518">
                  <c:v>6342.6859480000003</c:v>
                </c:pt>
                <c:pt idx="26519">
                  <c:v>6342.9255700000003</c:v>
                </c:pt>
                <c:pt idx="26520">
                  <c:v>6343.1653299999998</c:v>
                </c:pt>
                <c:pt idx="26521">
                  <c:v>6343.4059770000003</c:v>
                </c:pt>
                <c:pt idx="26522">
                  <c:v>6343.6334109999998</c:v>
                </c:pt>
                <c:pt idx="26523">
                  <c:v>6343.8759840000002</c:v>
                </c:pt>
                <c:pt idx="26524">
                  <c:v>6344.1164520000002</c:v>
                </c:pt>
                <c:pt idx="26525">
                  <c:v>6344.3588289999998</c:v>
                </c:pt>
                <c:pt idx="26526">
                  <c:v>6344.5977080000002</c:v>
                </c:pt>
                <c:pt idx="26527">
                  <c:v>6344.8390250000002</c:v>
                </c:pt>
                <c:pt idx="26528">
                  <c:v>6345.079753</c:v>
                </c:pt>
                <c:pt idx="26529">
                  <c:v>6345.3107239999999</c:v>
                </c:pt>
                <c:pt idx="26530">
                  <c:v>6345.5517049999999</c:v>
                </c:pt>
                <c:pt idx="26531">
                  <c:v>6345.7925500000001</c:v>
                </c:pt>
                <c:pt idx="26532">
                  <c:v>6346.032389</c:v>
                </c:pt>
                <c:pt idx="26533">
                  <c:v>6346.270141</c:v>
                </c:pt>
                <c:pt idx="26534">
                  <c:v>6346.5128210000003</c:v>
                </c:pt>
                <c:pt idx="26535">
                  <c:v>6346.7542599999997</c:v>
                </c:pt>
                <c:pt idx="26536">
                  <c:v>6346.9940139999999</c:v>
                </c:pt>
                <c:pt idx="26537">
                  <c:v>6347.2242759999999</c:v>
                </c:pt>
                <c:pt idx="26538">
                  <c:v>6347.4623670000001</c:v>
                </c:pt>
                <c:pt idx="26539">
                  <c:v>6347.7004020000004</c:v>
                </c:pt>
                <c:pt idx="26540">
                  <c:v>6347.9415730000001</c:v>
                </c:pt>
                <c:pt idx="26541">
                  <c:v>6348.1832899999999</c:v>
                </c:pt>
                <c:pt idx="26542">
                  <c:v>6348.4213650000002</c:v>
                </c:pt>
                <c:pt idx="26543">
                  <c:v>6348.6611249999996</c:v>
                </c:pt>
                <c:pt idx="26544">
                  <c:v>6348.9010900000003</c:v>
                </c:pt>
                <c:pt idx="26545">
                  <c:v>6349.1419800000003</c:v>
                </c:pt>
                <c:pt idx="26546">
                  <c:v>6349.3818510000001</c:v>
                </c:pt>
                <c:pt idx="26547">
                  <c:v>6349.6225459999996</c:v>
                </c:pt>
                <c:pt idx="26548">
                  <c:v>6349.8622219999997</c:v>
                </c:pt>
                <c:pt idx="26549">
                  <c:v>6350.0918000000001</c:v>
                </c:pt>
                <c:pt idx="26550">
                  <c:v>6350.3300280000003</c:v>
                </c:pt>
                <c:pt idx="26551">
                  <c:v>6350.5793080000003</c:v>
                </c:pt>
                <c:pt idx="26552">
                  <c:v>6350.8106630000002</c:v>
                </c:pt>
                <c:pt idx="26553">
                  <c:v>6351.0516859999998</c:v>
                </c:pt>
                <c:pt idx="26554">
                  <c:v>6351.2913829999998</c:v>
                </c:pt>
                <c:pt idx="26555">
                  <c:v>6351.5337559999998</c:v>
                </c:pt>
                <c:pt idx="26556">
                  <c:v>6351.7751870000002</c:v>
                </c:pt>
                <c:pt idx="26557">
                  <c:v>6352.0159299999996</c:v>
                </c:pt>
                <c:pt idx="26558">
                  <c:v>6352.2442709999996</c:v>
                </c:pt>
                <c:pt idx="26559">
                  <c:v>6352.484289</c:v>
                </c:pt>
                <c:pt idx="26560">
                  <c:v>6352.7256719999996</c:v>
                </c:pt>
                <c:pt idx="26561">
                  <c:v>6352.9668750000001</c:v>
                </c:pt>
                <c:pt idx="26562">
                  <c:v>6353.2052359999998</c:v>
                </c:pt>
                <c:pt idx="26563">
                  <c:v>6353.4433069999995</c:v>
                </c:pt>
                <c:pt idx="26564">
                  <c:v>6353.6832439999998</c:v>
                </c:pt>
                <c:pt idx="26565">
                  <c:v>6353.9259949999996</c:v>
                </c:pt>
                <c:pt idx="26566">
                  <c:v>6354.1650099999997</c:v>
                </c:pt>
                <c:pt idx="26567">
                  <c:v>6354.4058699999996</c:v>
                </c:pt>
                <c:pt idx="26568">
                  <c:v>6354.6440409999996</c:v>
                </c:pt>
                <c:pt idx="26569">
                  <c:v>6354.8744210000004</c:v>
                </c:pt>
                <c:pt idx="26570">
                  <c:v>6355.1158409999998</c:v>
                </c:pt>
                <c:pt idx="26571">
                  <c:v>6355.356914</c:v>
                </c:pt>
                <c:pt idx="26572">
                  <c:v>6355.5996750000004</c:v>
                </c:pt>
                <c:pt idx="26573">
                  <c:v>6355.841273</c:v>
                </c:pt>
                <c:pt idx="26574">
                  <c:v>6356.070068</c:v>
                </c:pt>
                <c:pt idx="26575">
                  <c:v>6356.3206010000004</c:v>
                </c:pt>
                <c:pt idx="26576">
                  <c:v>6356.5493909999996</c:v>
                </c:pt>
                <c:pt idx="26577">
                  <c:v>6356.7906139999996</c:v>
                </c:pt>
                <c:pt idx="26578">
                  <c:v>6357.0292069999996</c:v>
                </c:pt>
                <c:pt idx="26579">
                  <c:v>6357.2690769999999</c:v>
                </c:pt>
                <c:pt idx="26580">
                  <c:v>6357.5092450000002</c:v>
                </c:pt>
                <c:pt idx="26581">
                  <c:v>6357.7499529999996</c:v>
                </c:pt>
                <c:pt idx="26582">
                  <c:v>6357.9871800000001</c:v>
                </c:pt>
                <c:pt idx="26583">
                  <c:v>6358.2252589999998</c:v>
                </c:pt>
                <c:pt idx="26584">
                  <c:v>6358.4633860000004</c:v>
                </c:pt>
                <c:pt idx="26585">
                  <c:v>6358.7033520000005</c:v>
                </c:pt>
                <c:pt idx="26586">
                  <c:v>6358.9445900000001</c:v>
                </c:pt>
                <c:pt idx="26587">
                  <c:v>6359.1862590000001</c:v>
                </c:pt>
                <c:pt idx="26588">
                  <c:v>6359.4260690000001</c:v>
                </c:pt>
                <c:pt idx="26589">
                  <c:v>6359.6648740000001</c:v>
                </c:pt>
                <c:pt idx="26590">
                  <c:v>6359.8947939999998</c:v>
                </c:pt>
                <c:pt idx="26591">
                  <c:v>6360.1359140000004</c:v>
                </c:pt>
                <c:pt idx="26592">
                  <c:v>6360.3742249999996</c:v>
                </c:pt>
                <c:pt idx="26593">
                  <c:v>6360.6140329999998</c:v>
                </c:pt>
                <c:pt idx="26594">
                  <c:v>6360.8522720000001</c:v>
                </c:pt>
                <c:pt idx="26595">
                  <c:v>6361.0922360000004</c:v>
                </c:pt>
                <c:pt idx="26596">
                  <c:v>6361.3321400000004</c:v>
                </c:pt>
                <c:pt idx="26597">
                  <c:v>6361.5700260000003</c:v>
                </c:pt>
                <c:pt idx="26598">
                  <c:v>6361.8108270000002</c:v>
                </c:pt>
                <c:pt idx="26599">
                  <c:v>6362.0535769999997</c:v>
                </c:pt>
                <c:pt idx="26600">
                  <c:v>6362.2950950000004</c:v>
                </c:pt>
                <c:pt idx="26601">
                  <c:v>6362.5358120000001</c:v>
                </c:pt>
                <c:pt idx="26602">
                  <c:v>6362.7748330000004</c:v>
                </c:pt>
                <c:pt idx="26603">
                  <c:v>6363.0138770000003</c:v>
                </c:pt>
                <c:pt idx="26604">
                  <c:v>6363.2440509999997</c:v>
                </c:pt>
                <c:pt idx="26605">
                  <c:v>6363.4840059999997</c:v>
                </c:pt>
                <c:pt idx="26606">
                  <c:v>6363.7221259999997</c:v>
                </c:pt>
                <c:pt idx="26607">
                  <c:v>6363.9603699999998</c:v>
                </c:pt>
                <c:pt idx="26608">
                  <c:v>6364.2016149999999</c:v>
                </c:pt>
                <c:pt idx="26609">
                  <c:v>6364.443233</c:v>
                </c:pt>
                <c:pt idx="26610">
                  <c:v>6364.6830669999999</c:v>
                </c:pt>
                <c:pt idx="26611">
                  <c:v>6364.9238720000003</c:v>
                </c:pt>
                <c:pt idx="26612">
                  <c:v>6365.16662</c:v>
                </c:pt>
                <c:pt idx="26613">
                  <c:v>6365.3952230000004</c:v>
                </c:pt>
                <c:pt idx="26614">
                  <c:v>6365.6353239999999</c:v>
                </c:pt>
                <c:pt idx="26615">
                  <c:v>6365.8753710000001</c:v>
                </c:pt>
                <c:pt idx="26616">
                  <c:v>6366.1154049999996</c:v>
                </c:pt>
                <c:pt idx="26617">
                  <c:v>6366.3551710000002</c:v>
                </c:pt>
                <c:pt idx="26618">
                  <c:v>6366.5931899999996</c:v>
                </c:pt>
                <c:pt idx="26619">
                  <c:v>6366.8356569999996</c:v>
                </c:pt>
                <c:pt idx="26620">
                  <c:v>6367.0747350000001</c:v>
                </c:pt>
                <c:pt idx="26621">
                  <c:v>6367.3155509999997</c:v>
                </c:pt>
                <c:pt idx="26622">
                  <c:v>6367.5552740000003</c:v>
                </c:pt>
                <c:pt idx="26623">
                  <c:v>6367.7933409999996</c:v>
                </c:pt>
                <c:pt idx="26624">
                  <c:v>6368.0334149999999</c:v>
                </c:pt>
                <c:pt idx="26625">
                  <c:v>6368.2711550000004</c:v>
                </c:pt>
                <c:pt idx="26626">
                  <c:v>6368.5111200000001</c:v>
                </c:pt>
                <c:pt idx="26627">
                  <c:v>6368.7425880000001</c:v>
                </c:pt>
                <c:pt idx="26628">
                  <c:v>6368.9830250000005</c:v>
                </c:pt>
                <c:pt idx="26629">
                  <c:v>6369.2226039999996</c:v>
                </c:pt>
                <c:pt idx="26630">
                  <c:v>6369.4611249999998</c:v>
                </c:pt>
                <c:pt idx="26631">
                  <c:v>6369.7010920000002</c:v>
                </c:pt>
                <c:pt idx="26632">
                  <c:v>6369.9411399999999</c:v>
                </c:pt>
                <c:pt idx="26633">
                  <c:v>6370.1830140000002</c:v>
                </c:pt>
                <c:pt idx="26634">
                  <c:v>6370.4239150000003</c:v>
                </c:pt>
                <c:pt idx="26635">
                  <c:v>6370.6542419999996</c:v>
                </c:pt>
                <c:pt idx="26636">
                  <c:v>6370.8943300000001</c:v>
                </c:pt>
                <c:pt idx="26637">
                  <c:v>6371.1361740000002</c:v>
                </c:pt>
                <c:pt idx="26638">
                  <c:v>6371.3743750000003</c:v>
                </c:pt>
                <c:pt idx="26639">
                  <c:v>6371.6143709999997</c:v>
                </c:pt>
                <c:pt idx="26640">
                  <c:v>6371.8555349999997</c:v>
                </c:pt>
                <c:pt idx="26641">
                  <c:v>6372.0966010000002</c:v>
                </c:pt>
                <c:pt idx="26642">
                  <c:v>6372.335814</c:v>
                </c:pt>
                <c:pt idx="26643">
                  <c:v>6372.5749139999998</c:v>
                </c:pt>
                <c:pt idx="26644">
                  <c:v>6372.8150439999999</c:v>
                </c:pt>
                <c:pt idx="26645">
                  <c:v>6373.0550549999998</c:v>
                </c:pt>
                <c:pt idx="26646">
                  <c:v>6373.2957349999997</c:v>
                </c:pt>
                <c:pt idx="26647">
                  <c:v>6373.5269349999999</c:v>
                </c:pt>
                <c:pt idx="26648">
                  <c:v>6373.7653090000003</c:v>
                </c:pt>
                <c:pt idx="26649">
                  <c:v>6374.0053779999998</c:v>
                </c:pt>
                <c:pt idx="26650">
                  <c:v>6374.2450509999999</c:v>
                </c:pt>
                <c:pt idx="26651">
                  <c:v>6374.4859399999996</c:v>
                </c:pt>
                <c:pt idx="26652">
                  <c:v>6374.7230259999997</c:v>
                </c:pt>
                <c:pt idx="26653">
                  <c:v>6374.9657740000002</c:v>
                </c:pt>
                <c:pt idx="26654">
                  <c:v>6375.2041390000004</c:v>
                </c:pt>
                <c:pt idx="26655">
                  <c:v>6375.4449629999999</c:v>
                </c:pt>
                <c:pt idx="26656">
                  <c:v>6375.6829760000001</c:v>
                </c:pt>
                <c:pt idx="26657">
                  <c:v>6375.9247830000004</c:v>
                </c:pt>
                <c:pt idx="26658">
                  <c:v>6376.1547650000002</c:v>
                </c:pt>
                <c:pt idx="26659">
                  <c:v>6376.3931730000004</c:v>
                </c:pt>
                <c:pt idx="26660">
                  <c:v>6376.6325800000004</c:v>
                </c:pt>
                <c:pt idx="26661">
                  <c:v>6376.8755590000001</c:v>
                </c:pt>
                <c:pt idx="26662">
                  <c:v>6377.116653</c:v>
                </c:pt>
                <c:pt idx="26663">
                  <c:v>6377.3564040000001</c:v>
                </c:pt>
                <c:pt idx="26664">
                  <c:v>6377.5963060000004</c:v>
                </c:pt>
                <c:pt idx="26665">
                  <c:v>6377.8296250000003</c:v>
                </c:pt>
                <c:pt idx="26666">
                  <c:v>6378.0700120000001</c:v>
                </c:pt>
                <c:pt idx="26667">
                  <c:v>6378.3101029999998</c:v>
                </c:pt>
                <c:pt idx="26668">
                  <c:v>6378.5496240000002</c:v>
                </c:pt>
                <c:pt idx="26669">
                  <c:v>6378.7908630000002</c:v>
                </c:pt>
                <c:pt idx="26670">
                  <c:v>6379.0291889999999</c:v>
                </c:pt>
                <c:pt idx="26671">
                  <c:v>6379.2715609999996</c:v>
                </c:pt>
                <c:pt idx="26672">
                  <c:v>6379.5113849999998</c:v>
                </c:pt>
                <c:pt idx="26673">
                  <c:v>6379.753944</c:v>
                </c:pt>
                <c:pt idx="26674">
                  <c:v>6379.9919920000002</c:v>
                </c:pt>
                <c:pt idx="26675">
                  <c:v>6380.2318450000002</c:v>
                </c:pt>
                <c:pt idx="26676">
                  <c:v>6380.4700419999999</c:v>
                </c:pt>
                <c:pt idx="26677">
                  <c:v>6380.7088670000003</c:v>
                </c:pt>
                <c:pt idx="26678">
                  <c:v>6380.9479160000001</c:v>
                </c:pt>
                <c:pt idx="26679">
                  <c:v>6381.178414</c:v>
                </c:pt>
                <c:pt idx="26680">
                  <c:v>6381.4178849999998</c:v>
                </c:pt>
                <c:pt idx="26681">
                  <c:v>6381.6581079999996</c:v>
                </c:pt>
                <c:pt idx="26682">
                  <c:v>6381.8976130000001</c:v>
                </c:pt>
                <c:pt idx="26683">
                  <c:v>6382.1387590000004</c:v>
                </c:pt>
                <c:pt idx="26684">
                  <c:v>6382.3771800000004</c:v>
                </c:pt>
                <c:pt idx="26685">
                  <c:v>6382.6199219999999</c:v>
                </c:pt>
                <c:pt idx="26686">
                  <c:v>6382.8581960000001</c:v>
                </c:pt>
                <c:pt idx="26687">
                  <c:v>6383.1027679999997</c:v>
                </c:pt>
                <c:pt idx="26688">
                  <c:v>6383.3437590000003</c:v>
                </c:pt>
                <c:pt idx="26689">
                  <c:v>6383.572349</c:v>
                </c:pt>
                <c:pt idx="26690">
                  <c:v>6383.8136690000001</c:v>
                </c:pt>
                <c:pt idx="26691">
                  <c:v>6384.0540620000002</c:v>
                </c:pt>
                <c:pt idx="26692">
                  <c:v>6384.2940259999996</c:v>
                </c:pt>
                <c:pt idx="26693">
                  <c:v>6384.5349029999998</c:v>
                </c:pt>
                <c:pt idx="26694">
                  <c:v>6384.7750020000003</c:v>
                </c:pt>
                <c:pt idx="26695">
                  <c:v>6385.0150299999996</c:v>
                </c:pt>
                <c:pt idx="26696">
                  <c:v>6385.2557829999996</c:v>
                </c:pt>
                <c:pt idx="26697">
                  <c:v>6385.4947590000002</c:v>
                </c:pt>
                <c:pt idx="26698">
                  <c:v>6385.7356749999999</c:v>
                </c:pt>
                <c:pt idx="26699">
                  <c:v>6385.9642480000002</c:v>
                </c:pt>
                <c:pt idx="26700">
                  <c:v>6386.2044029999997</c:v>
                </c:pt>
                <c:pt idx="26701">
                  <c:v>6386.4456730000002</c:v>
                </c:pt>
                <c:pt idx="26702">
                  <c:v>6386.6868880000002</c:v>
                </c:pt>
                <c:pt idx="26703">
                  <c:v>6386.9298879999997</c:v>
                </c:pt>
                <c:pt idx="26704">
                  <c:v>6387.17011</c:v>
                </c:pt>
                <c:pt idx="26705">
                  <c:v>6387.408152</c:v>
                </c:pt>
                <c:pt idx="26706">
                  <c:v>6387.6463059999996</c:v>
                </c:pt>
                <c:pt idx="26707">
                  <c:v>6387.8855510000003</c:v>
                </c:pt>
                <c:pt idx="26708">
                  <c:v>6388.1268810000001</c:v>
                </c:pt>
                <c:pt idx="26709">
                  <c:v>6388.3650610000004</c:v>
                </c:pt>
                <c:pt idx="26710">
                  <c:v>6388.6031730000004</c:v>
                </c:pt>
                <c:pt idx="26711">
                  <c:v>6388.8412090000002</c:v>
                </c:pt>
                <c:pt idx="26712">
                  <c:v>6389.080594</c:v>
                </c:pt>
                <c:pt idx="26713">
                  <c:v>6389.3204239999995</c:v>
                </c:pt>
                <c:pt idx="26714">
                  <c:v>6389.5604119999998</c:v>
                </c:pt>
                <c:pt idx="26715">
                  <c:v>6389.8001850000001</c:v>
                </c:pt>
                <c:pt idx="26716">
                  <c:v>6390.0383160000001</c:v>
                </c:pt>
                <c:pt idx="26717">
                  <c:v>6390.2789819999998</c:v>
                </c:pt>
                <c:pt idx="26718">
                  <c:v>6390.5160690000002</c:v>
                </c:pt>
                <c:pt idx="26719">
                  <c:v>6390.7569160000003</c:v>
                </c:pt>
                <c:pt idx="26720">
                  <c:v>6390.9951890000002</c:v>
                </c:pt>
                <c:pt idx="26721">
                  <c:v>6391.2249300000003</c:v>
                </c:pt>
                <c:pt idx="26722">
                  <c:v>6391.4633940000003</c:v>
                </c:pt>
                <c:pt idx="26723">
                  <c:v>6391.7045399999997</c:v>
                </c:pt>
                <c:pt idx="26724">
                  <c:v>6391.9476930000001</c:v>
                </c:pt>
                <c:pt idx="26725">
                  <c:v>6392.1894279999997</c:v>
                </c:pt>
                <c:pt idx="26726">
                  <c:v>6392.4226790000002</c:v>
                </c:pt>
                <c:pt idx="26727">
                  <c:v>6392.6636600000002</c:v>
                </c:pt>
                <c:pt idx="26728">
                  <c:v>6392.905291</c:v>
                </c:pt>
                <c:pt idx="26729">
                  <c:v>6393.1450050000003</c:v>
                </c:pt>
                <c:pt idx="26730">
                  <c:v>6393.3857850000004</c:v>
                </c:pt>
                <c:pt idx="26731">
                  <c:v>6393.625368</c:v>
                </c:pt>
                <c:pt idx="26732">
                  <c:v>6393.8650799999996</c:v>
                </c:pt>
                <c:pt idx="26733">
                  <c:v>6394.1058800000001</c:v>
                </c:pt>
                <c:pt idx="26734">
                  <c:v>6394.3594499999999</c:v>
                </c:pt>
                <c:pt idx="26735">
                  <c:v>6394.5990309999997</c:v>
                </c:pt>
                <c:pt idx="26736">
                  <c:v>6394.8397459999996</c:v>
                </c:pt>
                <c:pt idx="26737">
                  <c:v>6395.0682859999997</c:v>
                </c:pt>
                <c:pt idx="26738">
                  <c:v>6395.3082670000003</c:v>
                </c:pt>
                <c:pt idx="26739">
                  <c:v>6395.5508250000003</c:v>
                </c:pt>
                <c:pt idx="26740">
                  <c:v>6395.7899239999997</c:v>
                </c:pt>
                <c:pt idx="26741">
                  <c:v>6396.0327360000001</c:v>
                </c:pt>
                <c:pt idx="26742">
                  <c:v>6396.2717460000003</c:v>
                </c:pt>
                <c:pt idx="26743">
                  <c:v>6396.5107850000004</c:v>
                </c:pt>
                <c:pt idx="26744">
                  <c:v>6396.7516020000003</c:v>
                </c:pt>
                <c:pt idx="26745">
                  <c:v>6396.9911709999997</c:v>
                </c:pt>
                <c:pt idx="26746">
                  <c:v>6397.2337779999998</c:v>
                </c:pt>
                <c:pt idx="26747">
                  <c:v>6397.4734269999999</c:v>
                </c:pt>
                <c:pt idx="26748">
                  <c:v>6397.7020169999996</c:v>
                </c:pt>
                <c:pt idx="26749">
                  <c:v>6397.9447920000002</c:v>
                </c:pt>
                <c:pt idx="26750">
                  <c:v>6398.1877780000004</c:v>
                </c:pt>
                <c:pt idx="26751">
                  <c:v>6398.4287560000002</c:v>
                </c:pt>
                <c:pt idx="26752">
                  <c:v>6398.6696499999998</c:v>
                </c:pt>
                <c:pt idx="26753">
                  <c:v>6398.9094439999999</c:v>
                </c:pt>
                <c:pt idx="26754">
                  <c:v>6399.1485309999998</c:v>
                </c:pt>
                <c:pt idx="26755">
                  <c:v>6399.3790449999997</c:v>
                </c:pt>
                <c:pt idx="26756">
                  <c:v>6399.6191410000001</c:v>
                </c:pt>
                <c:pt idx="26757">
                  <c:v>6399.85995</c:v>
                </c:pt>
                <c:pt idx="26758">
                  <c:v>6400.0999579999998</c:v>
                </c:pt>
                <c:pt idx="26759">
                  <c:v>6400.3403630000003</c:v>
                </c:pt>
                <c:pt idx="26760">
                  <c:v>6400.578442</c:v>
                </c:pt>
                <c:pt idx="26761">
                  <c:v>6400.8181290000002</c:v>
                </c:pt>
                <c:pt idx="26762">
                  <c:v>6401.0502909999996</c:v>
                </c:pt>
                <c:pt idx="26763">
                  <c:v>6401.2900250000002</c:v>
                </c:pt>
                <c:pt idx="26764">
                  <c:v>6401.528182</c:v>
                </c:pt>
                <c:pt idx="26765">
                  <c:v>6401.7708119999998</c:v>
                </c:pt>
                <c:pt idx="26766">
                  <c:v>6402.0091089999996</c:v>
                </c:pt>
                <c:pt idx="26767">
                  <c:v>6402.250387</c:v>
                </c:pt>
                <c:pt idx="26768">
                  <c:v>6402.4901570000002</c:v>
                </c:pt>
                <c:pt idx="26769">
                  <c:v>6402.7326119999998</c:v>
                </c:pt>
                <c:pt idx="26770">
                  <c:v>6402.9639569999999</c:v>
                </c:pt>
                <c:pt idx="26771">
                  <c:v>6403.2057450000002</c:v>
                </c:pt>
                <c:pt idx="26772">
                  <c:v>6403.4467530000002</c:v>
                </c:pt>
                <c:pt idx="26773">
                  <c:v>6403.6875520000003</c:v>
                </c:pt>
                <c:pt idx="26774">
                  <c:v>6403.9285470000004</c:v>
                </c:pt>
                <c:pt idx="26775">
                  <c:v>6404.1599669999996</c:v>
                </c:pt>
                <c:pt idx="26776">
                  <c:v>6404.3999860000004</c:v>
                </c:pt>
                <c:pt idx="26777">
                  <c:v>6404.6417119999996</c:v>
                </c:pt>
                <c:pt idx="26778">
                  <c:v>6404.882756</c:v>
                </c:pt>
                <c:pt idx="26779">
                  <c:v>6405.1239219999998</c:v>
                </c:pt>
                <c:pt idx="26780">
                  <c:v>6405.3640919999998</c:v>
                </c:pt>
                <c:pt idx="26781">
                  <c:v>6405.6048849999997</c:v>
                </c:pt>
                <c:pt idx="26782">
                  <c:v>6405.8438829999996</c:v>
                </c:pt>
                <c:pt idx="26783">
                  <c:v>6406.0829110000004</c:v>
                </c:pt>
                <c:pt idx="26784">
                  <c:v>6406.3210749999998</c:v>
                </c:pt>
                <c:pt idx="26785">
                  <c:v>6406.5610690000003</c:v>
                </c:pt>
                <c:pt idx="26786">
                  <c:v>6406.7991549999997</c:v>
                </c:pt>
                <c:pt idx="26787">
                  <c:v>6407.0325990000001</c:v>
                </c:pt>
                <c:pt idx="26788">
                  <c:v>6407.2710239999997</c:v>
                </c:pt>
                <c:pt idx="26789">
                  <c:v>6407.5137670000004</c:v>
                </c:pt>
                <c:pt idx="26790">
                  <c:v>6407.752125</c:v>
                </c:pt>
                <c:pt idx="26791">
                  <c:v>6407.9922290000004</c:v>
                </c:pt>
                <c:pt idx="26792">
                  <c:v>6408.2324239999998</c:v>
                </c:pt>
                <c:pt idx="26793">
                  <c:v>6408.4723819999999</c:v>
                </c:pt>
                <c:pt idx="26794">
                  <c:v>6408.7123410000004</c:v>
                </c:pt>
                <c:pt idx="26795">
                  <c:v>6408.9521709999999</c:v>
                </c:pt>
                <c:pt idx="26796">
                  <c:v>6409.1902090000003</c:v>
                </c:pt>
                <c:pt idx="26797">
                  <c:v>6409.4280719999997</c:v>
                </c:pt>
                <c:pt idx="26798">
                  <c:v>6409.6660019999999</c:v>
                </c:pt>
                <c:pt idx="26799">
                  <c:v>6409.904106</c:v>
                </c:pt>
                <c:pt idx="26800">
                  <c:v>6410.1435300000003</c:v>
                </c:pt>
                <c:pt idx="26801">
                  <c:v>6410.3834399999996</c:v>
                </c:pt>
                <c:pt idx="26802">
                  <c:v>6410.6232900000005</c:v>
                </c:pt>
                <c:pt idx="26803">
                  <c:v>6410.8637600000002</c:v>
                </c:pt>
                <c:pt idx="26804">
                  <c:v>6411.0923700000003</c:v>
                </c:pt>
                <c:pt idx="26805">
                  <c:v>6411.3321249999999</c:v>
                </c:pt>
                <c:pt idx="26806">
                  <c:v>6411.5754420000003</c:v>
                </c:pt>
                <c:pt idx="26807">
                  <c:v>6411.8150159999996</c:v>
                </c:pt>
                <c:pt idx="26808">
                  <c:v>6412.0577270000003</c:v>
                </c:pt>
                <c:pt idx="26809">
                  <c:v>6412.2888160000002</c:v>
                </c:pt>
                <c:pt idx="26810">
                  <c:v>6412.5299850000001</c:v>
                </c:pt>
                <c:pt idx="26811">
                  <c:v>6412.7671250000003</c:v>
                </c:pt>
                <c:pt idx="26812">
                  <c:v>6413.0054019999998</c:v>
                </c:pt>
                <c:pt idx="26813">
                  <c:v>6413.2431720000004</c:v>
                </c:pt>
                <c:pt idx="26814">
                  <c:v>6413.483107</c:v>
                </c:pt>
                <c:pt idx="26815">
                  <c:v>6413.7255560000003</c:v>
                </c:pt>
                <c:pt idx="26816">
                  <c:v>6413.9665610000002</c:v>
                </c:pt>
                <c:pt idx="26817">
                  <c:v>6414.2080999999998</c:v>
                </c:pt>
                <c:pt idx="26818">
                  <c:v>6414.4487440000003</c:v>
                </c:pt>
                <c:pt idx="26819">
                  <c:v>6414.6798339999996</c:v>
                </c:pt>
                <c:pt idx="26820">
                  <c:v>6414.9227559999999</c:v>
                </c:pt>
                <c:pt idx="26821">
                  <c:v>6415.1637440000004</c:v>
                </c:pt>
                <c:pt idx="26822">
                  <c:v>6415.4020019999998</c:v>
                </c:pt>
                <c:pt idx="26823">
                  <c:v>6415.6400890000004</c:v>
                </c:pt>
                <c:pt idx="26824">
                  <c:v>6415.8800259999998</c:v>
                </c:pt>
                <c:pt idx="26825">
                  <c:v>6416.120887</c:v>
                </c:pt>
                <c:pt idx="26826">
                  <c:v>6416.3590439999998</c:v>
                </c:pt>
                <c:pt idx="26827">
                  <c:v>6416.5996660000001</c:v>
                </c:pt>
                <c:pt idx="26828">
                  <c:v>6416.840537</c:v>
                </c:pt>
                <c:pt idx="26829">
                  <c:v>6417.0803020000003</c:v>
                </c:pt>
                <c:pt idx="26830">
                  <c:v>6417.3209820000002</c:v>
                </c:pt>
                <c:pt idx="26831">
                  <c:v>6417.5605930000002</c:v>
                </c:pt>
                <c:pt idx="26832">
                  <c:v>6417.7919879999999</c:v>
                </c:pt>
                <c:pt idx="26833">
                  <c:v>6418.0310129999998</c:v>
                </c:pt>
                <c:pt idx="26834">
                  <c:v>6418.2690819999998</c:v>
                </c:pt>
                <c:pt idx="26835">
                  <c:v>6418.5099609999997</c:v>
                </c:pt>
                <c:pt idx="26836">
                  <c:v>6418.7479370000001</c:v>
                </c:pt>
                <c:pt idx="26837">
                  <c:v>6418.9906590000001</c:v>
                </c:pt>
                <c:pt idx="26838">
                  <c:v>6419.2304039999999</c:v>
                </c:pt>
                <c:pt idx="26839">
                  <c:v>6419.4728370000003</c:v>
                </c:pt>
                <c:pt idx="26840">
                  <c:v>6419.7117159999998</c:v>
                </c:pt>
                <c:pt idx="26841">
                  <c:v>6419.9525739999999</c:v>
                </c:pt>
                <c:pt idx="26842">
                  <c:v>6420.1923379999998</c:v>
                </c:pt>
                <c:pt idx="26843">
                  <c:v>6420.4242389999999</c:v>
                </c:pt>
                <c:pt idx="26844">
                  <c:v>6420.6640090000001</c:v>
                </c:pt>
                <c:pt idx="26845">
                  <c:v>6420.906645</c:v>
                </c:pt>
                <c:pt idx="26846">
                  <c:v>6421.1476050000001</c:v>
                </c:pt>
                <c:pt idx="26847">
                  <c:v>6421.3871630000003</c:v>
                </c:pt>
                <c:pt idx="26848">
                  <c:v>6421.6278350000002</c:v>
                </c:pt>
                <c:pt idx="26849">
                  <c:v>6421.8580659999998</c:v>
                </c:pt>
                <c:pt idx="26850">
                  <c:v>6422.0982670000003</c:v>
                </c:pt>
                <c:pt idx="26851">
                  <c:v>6422.3362880000004</c:v>
                </c:pt>
                <c:pt idx="26852">
                  <c:v>6422.5744409999998</c:v>
                </c:pt>
                <c:pt idx="26853">
                  <c:v>6422.81423</c:v>
                </c:pt>
                <c:pt idx="26854">
                  <c:v>6423.0541380000004</c:v>
                </c:pt>
                <c:pt idx="26855">
                  <c:v>6423.2973549999997</c:v>
                </c:pt>
                <c:pt idx="26856">
                  <c:v>6423.5352599999997</c:v>
                </c:pt>
                <c:pt idx="26857">
                  <c:v>6423.7776459999995</c:v>
                </c:pt>
                <c:pt idx="26858">
                  <c:v>6424.0062159999998</c:v>
                </c:pt>
                <c:pt idx="26859">
                  <c:v>6424.2506990000002</c:v>
                </c:pt>
                <c:pt idx="26860">
                  <c:v>6424.4915579999997</c:v>
                </c:pt>
                <c:pt idx="26861">
                  <c:v>6424.7330270000002</c:v>
                </c:pt>
                <c:pt idx="26862">
                  <c:v>6424.9711870000001</c:v>
                </c:pt>
                <c:pt idx="26863">
                  <c:v>6425.2091549999996</c:v>
                </c:pt>
                <c:pt idx="26864">
                  <c:v>6425.4413320000003</c:v>
                </c:pt>
                <c:pt idx="26865">
                  <c:v>6425.6814370000002</c:v>
                </c:pt>
                <c:pt idx="26866">
                  <c:v>6425.9228320000002</c:v>
                </c:pt>
                <c:pt idx="26867">
                  <c:v>6426.1659879999997</c:v>
                </c:pt>
                <c:pt idx="26868">
                  <c:v>6426.4033220000001</c:v>
                </c:pt>
                <c:pt idx="26869">
                  <c:v>6426.6450100000002</c:v>
                </c:pt>
                <c:pt idx="26870">
                  <c:v>6426.8765389999999</c:v>
                </c:pt>
                <c:pt idx="26871">
                  <c:v>6427.1178399999999</c:v>
                </c:pt>
                <c:pt idx="26872">
                  <c:v>6427.3581809999996</c:v>
                </c:pt>
                <c:pt idx="26873">
                  <c:v>6427.598215</c:v>
                </c:pt>
                <c:pt idx="26874">
                  <c:v>6427.8395499999997</c:v>
                </c:pt>
                <c:pt idx="26875">
                  <c:v>6428.0808010000001</c:v>
                </c:pt>
                <c:pt idx="26876">
                  <c:v>6428.3125360000004</c:v>
                </c:pt>
                <c:pt idx="26877">
                  <c:v>6428.5539179999996</c:v>
                </c:pt>
                <c:pt idx="26878">
                  <c:v>6428.7942469999998</c:v>
                </c:pt>
                <c:pt idx="26879">
                  <c:v>6429.0361739999998</c:v>
                </c:pt>
                <c:pt idx="26880">
                  <c:v>6429.2767620000004</c:v>
                </c:pt>
                <c:pt idx="26881">
                  <c:v>6429.5073899999998</c:v>
                </c:pt>
                <c:pt idx="26882">
                  <c:v>6429.7472589999998</c:v>
                </c:pt>
                <c:pt idx="26883">
                  <c:v>6429.9899189999996</c:v>
                </c:pt>
                <c:pt idx="26884">
                  <c:v>6430.2281059999996</c:v>
                </c:pt>
                <c:pt idx="26885">
                  <c:v>6430.4693889999999</c:v>
                </c:pt>
                <c:pt idx="26886">
                  <c:v>6430.7099710000002</c:v>
                </c:pt>
                <c:pt idx="26887">
                  <c:v>6430.9516130000002</c:v>
                </c:pt>
                <c:pt idx="26888">
                  <c:v>6431.1925970000002</c:v>
                </c:pt>
                <c:pt idx="26889">
                  <c:v>6431.4238439999999</c:v>
                </c:pt>
                <c:pt idx="26890">
                  <c:v>6431.6629160000002</c:v>
                </c:pt>
                <c:pt idx="26891">
                  <c:v>6431.9056879999998</c:v>
                </c:pt>
                <c:pt idx="26892">
                  <c:v>6432.1448200000004</c:v>
                </c:pt>
                <c:pt idx="26893">
                  <c:v>6432.3843569999999</c:v>
                </c:pt>
                <c:pt idx="26894">
                  <c:v>6432.6266859999996</c:v>
                </c:pt>
                <c:pt idx="26895">
                  <c:v>6432.8661419999999</c:v>
                </c:pt>
                <c:pt idx="26896">
                  <c:v>6433.1043639999998</c:v>
                </c:pt>
                <c:pt idx="26897">
                  <c:v>6433.346141</c:v>
                </c:pt>
                <c:pt idx="26898">
                  <c:v>6433.5842919999996</c:v>
                </c:pt>
                <c:pt idx="26899">
                  <c:v>6433.8139220000003</c:v>
                </c:pt>
                <c:pt idx="26900">
                  <c:v>6434.0560820000001</c:v>
                </c:pt>
                <c:pt idx="26901">
                  <c:v>6434.2988750000004</c:v>
                </c:pt>
                <c:pt idx="26902">
                  <c:v>6434.5372360000001</c:v>
                </c:pt>
                <c:pt idx="26903">
                  <c:v>6434.7790409999998</c:v>
                </c:pt>
                <c:pt idx="26904">
                  <c:v>6435.0106640000004</c:v>
                </c:pt>
                <c:pt idx="26905">
                  <c:v>6435.2522740000004</c:v>
                </c:pt>
                <c:pt idx="26906">
                  <c:v>6435.4941090000002</c:v>
                </c:pt>
                <c:pt idx="26907">
                  <c:v>6435.7349020000001</c:v>
                </c:pt>
                <c:pt idx="26908">
                  <c:v>6435.9776899999997</c:v>
                </c:pt>
                <c:pt idx="26909">
                  <c:v>6436.2080660000001</c:v>
                </c:pt>
                <c:pt idx="26910">
                  <c:v>6436.4500980000003</c:v>
                </c:pt>
                <c:pt idx="26911">
                  <c:v>6436.6927699999997</c:v>
                </c:pt>
                <c:pt idx="26912">
                  <c:v>6436.9338049999997</c:v>
                </c:pt>
                <c:pt idx="26913">
                  <c:v>6437.1635699999997</c:v>
                </c:pt>
                <c:pt idx="26914">
                  <c:v>6437.4072990000004</c:v>
                </c:pt>
                <c:pt idx="26915">
                  <c:v>6437.6517329999997</c:v>
                </c:pt>
                <c:pt idx="26916">
                  <c:v>6437.8926039999997</c:v>
                </c:pt>
                <c:pt idx="26917">
                  <c:v>6438.1214</c:v>
                </c:pt>
                <c:pt idx="26918">
                  <c:v>6438.3629380000002</c:v>
                </c:pt>
                <c:pt idx="26919">
                  <c:v>6438.6012940000001</c:v>
                </c:pt>
                <c:pt idx="26920">
                  <c:v>6438.8413309999996</c:v>
                </c:pt>
                <c:pt idx="26921">
                  <c:v>6439.0814250000003</c:v>
                </c:pt>
                <c:pt idx="26922">
                  <c:v>6439.3232390000003</c:v>
                </c:pt>
                <c:pt idx="26923">
                  <c:v>6439.5633230000003</c:v>
                </c:pt>
                <c:pt idx="26924">
                  <c:v>6439.8034049999997</c:v>
                </c:pt>
                <c:pt idx="26925">
                  <c:v>6440.032373</c:v>
                </c:pt>
                <c:pt idx="26926">
                  <c:v>6440.2736000000004</c:v>
                </c:pt>
                <c:pt idx="26927">
                  <c:v>6440.5146530000002</c:v>
                </c:pt>
                <c:pt idx="26928">
                  <c:v>6440.7576689999996</c:v>
                </c:pt>
                <c:pt idx="26929">
                  <c:v>6441.0007509999996</c:v>
                </c:pt>
                <c:pt idx="26930">
                  <c:v>6441.2396289999997</c:v>
                </c:pt>
                <c:pt idx="26931">
                  <c:v>6441.4701729999997</c:v>
                </c:pt>
                <c:pt idx="26932">
                  <c:v>6441.7096689999998</c:v>
                </c:pt>
                <c:pt idx="26933">
                  <c:v>6441.9526880000003</c:v>
                </c:pt>
                <c:pt idx="26934">
                  <c:v>6442.1956890000001</c:v>
                </c:pt>
                <c:pt idx="26935">
                  <c:v>6442.435442</c:v>
                </c:pt>
                <c:pt idx="26936">
                  <c:v>6442.6765750000004</c:v>
                </c:pt>
                <c:pt idx="26937">
                  <c:v>6442.9073420000004</c:v>
                </c:pt>
                <c:pt idx="26938">
                  <c:v>6443.148862</c:v>
                </c:pt>
                <c:pt idx="26939">
                  <c:v>6443.3919859999996</c:v>
                </c:pt>
                <c:pt idx="26940">
                  <c:v>6443.6339760000001</c:v>
                </c:pt>
                <c:pt idx="26941">
                  <c:v>6443.8633870000003</c:v>
                </c:pt>
                <c:pt idx="26942">
                  <c:v>6444.1053650000003</c:v>
                </c:pt>
                <c:pt idx="26943">
                  <c:v>6444.3445869999996</c:v>
                </c:pt>
                <c:pt idx="26944">
                  <c:v>6444.5838549999999</c:v>
                </c:pt>
                <c:pt idx="26945">
                  <c:v>6444.8221089999997</c:v>
                </c:pt>
                <c:pt idx="26946">
                  <c:v>6445.0623420000002</c:v>
                </c:pt>
                <c:pt idx="26947">
                  <c:v>6445.3066339999996</c:v>
                </c:pt>
                <c:pt idx="26948">
                  <c:v>6445.5372669999997</c:v>
                </c:pt>
                <c:pt idx="26949">
                  <c:v>6445.7772779999996</c:v>
                </c:pt>
                <c:pt idx="26950">
                  <c:v>6446.017417</c:v>
                </c:pt>
                <c:pt idx="26951">
                  <c:v>6446.259016</c:v>
                </c:pt>
                <c:pt idx="26952">
                  <c:v>6446.4990269999998</c:v>
                </c:pt>
                <c:pt idx="26953">
                  <c:v>6446.7399500000001</c:v>
                </c:pt>
                <c:pt idx="26954">
                  <c:v>6446.9798190000001</c:v>
                </c:pt>
                <c:pt idx="26955">
                  <c:v>6447.2187389999999</c:v>
                </c:pt>
                <c:pt idx="26956">
                  <c:v>6447.4596030000002</c:v>
                </c:pt>
                <c:pt idx="26957">
                  <c:v>6447.6906550000003</c:v>
                </c:pt>
                <c:pt idx="26958">
                  <c:v>6447.9319610000002</c:v>
                </c:pt>
                <c:pt idx="26959">
                  <c:v>6448.1739280000002</c:v>
                </c:pt>
                <c:pt idx="26960">
                  <c:v>6448.4129780000003</c:v>
                </c:pt>
                <c:pt idx="26961">
                  <c:v>6448.6532939999997</c:v>
                </c:pt>
                <c:pt idx="26962">
                  <c:v>6448.8937640000004</c:v>
                </c:pt>
                <c:pt idx="26963">
                  <c:v>6449.1248779999996</c:v>
                </c:pt>
                <c:pt idx="26964">
                  <c:v>6449.366446</c:v>
                </c:pt>
                <c:pt idx="26965">
                  <c:v>6449.6108489999997</c:v>
                </c:pt>
                <c:pt idx="26966">
                  <c:v>6449.849792</c:v>
                </c:pt>
                <c:pt idx="26967">
                  <c:v>6450.0894209999997</c:v>
                </c:pt>
                <c:pt idx="26968">
                  <c:v>6450.3299969999998</c:v>
                </c:pt>
                <c:pt idx="26969">
                  <c:v>6450.5591240000003</c:v>
                </c:pt>
                <c:pt idx="26970">
                  <c:v>6450.7990289999998</c:v>
                </c:pt>
                <c:pt idx="26971">
                  <c:v>6451.0417109999999</c:v>
                </c:pt>
                <c:pt idx="26972">
                  <c:v>6451.2814340000004</c:v>
                </c:pt>
                <c:pt idx="26973">
                  <c:v>6451.5211079999999</c:v>
                </c:pt>
                <c:pt idx="26974">
                  <c:v>6451.7532389999997</c:v>
                </c:pt>
                <c:pt idx="26975">
                  <c:v>6452.0037730000004</c:v>
                </c:pt>
                <c:pt idx="26976">
                  <c:v>6452.2412629999999</c:v>
                </c:pt>
                <c:pt idx="26977">
                  <c:v>6452.4818869999999</c:v>
                </c:pt>
                <c:pt idx="26978">
                  <c:v>6452.7115329999997</c:v>
                </c:pt>
                <c:pt idx="26979">
                  <c:v>6452.9526770000002</c:v>
                </c:pt>
                <c:pt idx="26980">
                  <c:v>6453.1930169999996</c:v>
                </c:pt>
                <c:pt idx="26981">
                  <c:v>6453.4310610000002</c:v>
                </c:pt>
                <c:pt idx="26982">
                  <c:v>6453.6738340000002</c:v>
                </c:pt>
                <c:pt idx="26983">
                  <c:v>6453.9154449999996</c:v>
                </c:pt>
                <c:pt idx="26984">
                  <c:v>6454.1553059999997</c:v>
                </c:pt>
                <c:pt idx="26985">
                  <c:v>6454.3887269999996</c:v>
                </c:pt>
                <c:pt idx="26986">
                  <c:v>6454.6296499999999</c:v>
                </c:pt>
                <c:pt idx="26987">
                  <c:v>6454.8692730000002</c:v>
                </c:pt>
                <c:pt idx="26988">
                  <c:v>6455.1071629999997</c:v>
                </c:pt>
                <c:pt idx="26989">
                  <c:v>6455.3502250000001</c:v>
                </c:pt>
                <c:pt idx="26990">
                  <c:v>6455.5900949999996</c:v>
                </c:pt>
                <c:pt idx="26991">
                  <c:v>6455.8308779999998</c:v>
                </c:pt>
                <c:pt idx="26992">
                  <c:v>6456.0691230000002</c:v>
                </c:pt>
                <c:pt idx="26993">
                  <c:v>6456.3011729999998</c:v>
                </c:pt>
                <c:pt idx="26994">
                  <c:v>6456.5410879999999</c:v>
                </c:pt>
                <c:pt idx="26995">
                  <c:v>6456.7818340000003</c:v>
                </c:pt>
                <c:pt idx="26996">
                  <c:v>6457.0202909999998</c:v>
                </c:pt>
                <c:pt idx="26997">
                  <c:v>6457.26001</c:v>
                </c:pt>
                <c:pt idx="26998">
                  <c:v>6457.4983759999996</c:v>
                </c:pt>
                <c:pt idx="26999">
                  <c:v>6457.7383140000002</c:v>
                </c:pt>
                <c:pt idx="27000">
                  <c:v>6457.9764320000004</c:v>
                </c:pt>
                <c:pt idx="27001">
                  <c:v>6458.2098500000002</c:v>
                </c:pt>
                <c:pt idx="27002">
                  <c:v>6458.4501559999999</c:v>
                </c:pt>
                <c:pt idx="27003">
                  <c:v>6458.6883159999998</c:v>
                </c:pt>
                <c:pt idx="27004">
                  <c:v>6458.9301580000001</c:v>
                </c:pt>
                <c:pt idx="27005">
                  <c:v>6459.1701899999998</c:v>
                </c:pt>
                <c:pt idx="27006">
                  <c:v>6459.4095280000001</c:v>
                </c:pt>
                <c:pt idx="27007">
                  <c:v>6459.6493229999996</c:v>
                </c:pt>
                <c:pt idx="27008">
                  <c:v>6459.8892050000004</c:v>
                </c:pt>
                <c:pt idx="27009">
                  <c:v>6460.1319899999999</c:v>
                </c:pt>
                <c:pt idx="27010">
                  <c:v>6460.3606239999999</c:v>
                </c:pt>
                <c:pt idx="27011">
                  <c:v>6460.6023029999997</c:v>
                </c:pt>
                <c:pt idx="27012">
                  <c:v>6460.8421749999998</c:v>
                </c:pt>
                <c:pt idx="27013">
                  <c:v>6461.0829519999998</c:v>
                </c:pt>
                <c:pt idx="27014">
                  <c:v>6461.324533</c:v>
                </c:pt>
                <c:pt idx="27015">
                  <c:v>6461.5643490000002</c:v>
                </c:pt>
                <c:pt idx="27016">
                  <c:v>6461.8022179999998</c:v>
                </c:pt>
                <c:pt idx="27017">
                  <c:v>6462.0342469999996</c:v>
                </c:pt>
                <c:pt idx="27018">
                  <c:v>6462.276852</c:v>
                </c:pt>
                <c:pt idx="27019">
                  <c:v>6462.5158879999999</c:v>
                </c:pt>
                <c:pt idx="27020">
                  <c:v>6462.754962</c:v>
                </c:pt>
                <c:pt idx="27021">
                  <c:v>6462.9921080000004</c:v>
                </c:pt>
                <c:pt idx="27022">
                  <c:v>6463.2323260000003</c:v>
                </c:pt>
                <c:pt idx="27023">
                  <c:v>6463.4749419999998</c:v>
                </c:pt>
                <c:pt idx="27024">
                  <c:v>6463.7147100000002</c:v>
                </c:pt>
                <c:pt idx="27025">
                  <c:v>6463.9563070000004</c:v>
                </c:pt>
                <c:pt idx="27026">
                  <c:v>6464.1850539999996</c:v>
                </c:pt>
                <c:pt idx="27027">
                  <c:v>6464.4259300000003</c:v>
                </c:pt>
                <c:pt idx="27028">
                  <c:v>6464.6640530000004</c:v>
                </c:pt>
                <c:pt idx="27029">
                  <c:v>6464.9067050000003</c:v>
                </c:pt>
                <c:pt idx="27030">
                  <c:v>6465.1477860000005</c:v>
                </c:pt>
                <c:pt idx="27031">
                  <c:v>6465.3893870000002</c:v>
                </c:pt>
                <c:pt idx="27032">
                  <c:v>6465.6272680000002</c:v>
                </c:pt>
                <c:pt idx="27033">
                  <c:v>6465.8592259999996</c:v>
                </c:pt>
                <c:pt idx="27034">
                  <c:v>6466.1012389999996</c:v>
                </c:pt>
                <c:pt idx="27035">
                  <c:v>6466.3410130000002</c:v>
                </c:pt>
                <c:pt idx="27036">
                  <c:v>6466.5836149999996</c:v>
                </c:pt>
                <c:pt idx="27037">
                  <c:v>6466.8231539999997</c:v>
                </c:pt>
                <c:pt idx="27038">
                  <c:v>6467.0639030000002</c:v>
                </c:pt>
                <c:pt idx="27039">
                  <c:v>6467.2949779999999</c:v>
                </c:pt>
                <c:pt idx="27040">
                  <c:v>6467.5349829999996</c:v>
                </c:pt>
                <c:pt idx="27041">
                  <c:v>6467.7748369999999</c:v>
                </c:pt>
                <c:pt idx="27042">
                  <c:v>6468.0177180000001</c:v>
                </c:pt>
                <c:pt idx="27043">
                  <c:v>6468.2571639999996</c:v>
                </c:pt>
                <c:pt idx="27044">
                  <c:v>6468.4978789999996</c:v>
                </c:pt>
                <c:pt idx="27045">
                  <c:v>6468.7394459999996</c:v>
                </c:pt>
                <c:pt idx="27046">
                  <c:v>6468.9787200000001</c:v>
                </c:pt>
                <c:pt idx="27047">
                  <c:v>6469.2196530000001</c:v>
                </c:pt>
                <c:pt idx="27048">
                  <c:v>6469.4585290000005</c:v>
                </c:pt>
                <c:pt idx="27049">
                  <c:v>6469.6897520000002</c:v>
                </c:pt>
                <c:pt idx="27050">
                  <c:v>6469.9308250000004</c:v>
                </c:pt>
                <c:pt idx="27051">
                  <c:v>6470.1690689999996</c:v>
                </c:pt>
                <c:pt idx="27052">
                  <c:v>6470.4071299999996</c:v>
                </c:pt>
                <c:pt idx="27053">
                  <c:v>6470.6479719999998</c:v>
                </c:pt>
                <c:pt idx="27054">
                  <c:v>6470.8851249999998</c:v>
                </c:pt>
                <c:pt idx="27055">
                  <c:v>6471.1233609999999</c:v>
                </c:pt>
                <c:pt idx="27056">
                  <c:v>6471.362803</c:v>
                </c:pt>
                <c:pt idx="27057">
                  <c:v>6471.6019610000003</c:v>
                </c:pt>
                <c:pt idx="27058">
                  <c:v>6471.8399790000003</c:v>
                </c:pt>
                <c:pt idx="27059">
                  <c:v>6472.065208</c:v>
                </c:pt>
                <c:pt idx="27060">
                  <c:v>6472.3057570000001</c:v>
                </c:pt>
                <c:pt idx="27061">
                  <c:v>6472.5453619999998</c:v>
                </c:pt>
                <c:pt idx="27062">
                  <c:v>6472.7852430000003</c:v>
                </c:pt>
                <c:pt idx="27063">
                  <c:v>6473.0250390000001</c:v>
                </c:pt>
                <c:pt idx="27064">
                  <c:v>6473.2658240000001</c:v>
                </c:pt>
                <c:pt idx="27065">
                  <c:v>6473.5047050000003</c:v>
                </c:pt>
                <c:pt idx="27066">
                  <c:v>6473.7443970000004</c:v>
                </c:pt>
                <c:pt idx="27067">
                  <c:v>6473.9840130000002</c:v>
                </c:pt>
                <c:pt idx="27068">
                  <c:v>6474.2229390000002</c:v>
                </c:pt>
                <c:pt idx="27069">
                  <c:v>6474.4535480000004</c:v>
                </c:pt>
                <c:pt idx="27070">
                  <c:v>6474.6947980000004</c:v>
                </c:pt>
                <c:pt idx="27071">
                  <c:v>6474.935982</c:v>
                </c:pt>
                <c:pt idx="27072">
                  <c:v>6475.1734230000002</c:v>
                </c:pt>
                <c:pt idx="27073">
                  <c:v>6475.4133629999997</c:v>
                </c:pt>
                <c:pt idx="27074">
                  <c:v>6475.6534259999999</c:v>
                </c:pt>
                <c:pt idx="27075">
                  <c:v>6475.8933349999998</c:v>
                </c:pt>
                <c:pt idx="27076">
                  <c:v>6476.1327010000005</c:v>
                </c:pt>
                <c:pt idx="27077">
                  <c:v>6476.373552</c:v>
                </c:pt>
                <c:pt idx="27078">
                  <c:v>6476.6145560000004</c:v>
                </c:pt>
                <c:pt idx="27079">
                  <c:v>6476.8543989999998</c:v>
                </c:pt>
                <c:pt idx="27080">
                  <c:v>6477.0937979999999</c:v>
                </c:pt>
                <c:pt idx="27081">
                  <c:v>6477.3329729999996</c:v>
                </c:pt>
                <c:pt idx="27082">
                  <c:v>6477.5701719999997</c:v>
                </c:pt>
                <c:pt idx="27083">
                  <c:v>6477.8081590000002</c:v>
                </c:pt>
                <c:pt idx="27084">
                  <c:v>6478.047568</c:v>
                </c:pt>
                <c:pt idx="27085">
                  <c:v>6478.2865599999996</c:v>
                </c:pt>
                <c:pt idx="27086">
                  <c:v>6478.5257439999996</c:v>
                </c:pt>
                <c:pt idx="27087">
                  <c:v>6478.7666310000004</c:v>
                </c:pt>
                <c:pt idx="27088">
                  <c:v>6479.0059760000004</c:v>
                </c:pt>
                <c:pt idx="27089">
                  <c:v>6479.2438430000002</c:v>
                </c:pt>
                <c:pt idx="27090">
                  <c:v>6479.4822439999998</c:v>
                </c:pt>
                <c:pt idx="27091">
                  <c:v>6479.7202420000003</c:v>
                </c:pt>
                <c:pt idx="27092">
                  <c:v>6479.9596519999996</c:v>
                </c:pt>
                <c:pt idx="27093">
                  <c:v>6480.2008809999998</c:v>
                </c:pt>
                <c:pt idx="27094">
                  <c:v>6480.4391560000004</c:v>
                </c:pt>
                <c:pt idx="27095">
                  <c:v>6480.677232</c:v>
                </c:pt>
                <c:pt idx="27096">
                  <c:v>6480.9165860000003</c:v>
                </c:pt>
                <c:pt idx="27097">
                  <c:v>6481.157674</c:v>
                </c:pt>
                <c:pt idx="27098">
                  <c:v>6481.3986610000002</c:v>
                </c:pt>
                <c:pt idx="27099">
                  <c:v>6481.6395389999998</c:v>
                </c:pt>
                <c:pt idx="27100">
                  <c:v>6481.8787279999997</c:v>
                </c:pt>
                <c:pt idx="27101">
                  <c:v>6482.1196250000003</c:v>
                </c:pt>
                <c:pt idx="27102">
                  <c:v>6482.3606019999997</c:v>
                </c:pt>
                <c:pt idx="27103">
                  <c:v>6482.5919549999999</c:v>
                </c:pt>
                <c:pt idx="27104">
                  <c:v>6482.8291879999997</c:v>
                </c:pt>
                <c:pt idx="27105">
                  <c:v>6483.0739279999998</c:v>
                </c:pt>
                <c:pt idx="27106">
                  <c:v>6483.3122169999997</c:v>
                </c:pt>
                <c:pt idx="27107">
                  <c:v>6483.552205</c:v>
                </c:pt>
                <c:pt idx="27108">
                  <c:v>6483.7922699999999</c:v>
                </c:pt>
                <c:pt idx="27109">
                  <c:v>6484.0322640000004</c:v>
                </c:pt>
                <c:pt idx="27110">
                  <c:v>6484.2729010000003</c:v>
                </c:pt>
                <c:pt idx="27111">
                  <c:v>6484.5032309999997</c:v>
                </c:pt>
                <c:pt idx="27112">
                  <c:v>6484.7432920000001</c:v>
                </c:pt>
                <c:pt idx="27113">
                  <c:v>6484.983448</c:v>
                </c:pt>
                <c:pt idx="27114">
                  <c:v>6485.2247139999999</c:v>
                </c:pt>
                <c:pt idx="27115">
                  <c:v>6485.4664279999997</c:v>
                </c:pt>
                <c:pt idx="27116">
                  <c:v>6485.7062120000001</c:v>
                </c:pt>
                <c:pt idx="27117">
                  <c:v>6485.9395510000004</c:v>
                </c:pt>
                <c:pt idx="27118">
                  <c:v>6486.1807239999998</c:v>
                </c:pt>
                <c:pt idx="27119">
                  <c:v>6486.4224059999997</c:v>
                </c:pt>
                <c:pt idx="27120">
                  <c:v>6486.66237</c:v>
                </c:pt>
                <c:pt idx="27121">
                  <c:v>6486.9022409999998</c:v>
                </c:pt>
                <c:pt idx="27122">
                  <c:v>6487.142922</c:v>
                </c:pt>
                <c:pt idx="27123">
                  <c:v>6487.3732739999996</c:v>
                </c:pt>
                <c:pt idx="27124">
                  <c:v>6487.6131249999999</c:v>
                </c:pt>
                <c:pt idx="27125">
                  <c:v>6487.8536979999999</c:v>
                </c:pt>
                <c:pt idx="27126">
                  <c:v>6488.0945959999999</c:v>
                </c:pt>
                <c:pt idx="27127">
                  <c:v>6488.3341270000001</c:v>
                </c:pt>
                <c:pt idx="27128">
                  <c:v>6488.5720199999996</c:v>
                </c:pt>
                <c:pt idx="27129">
                  <c:v>6488.8133710000002</c:v>
                </c:pt>
                <c:pt idx="27130">
                  <c:v>6489.052584</c:v>
                </c:pt>
                <c:pt idx="27131">
                  <c:v>6489.2922259999996</c:v>
                </c:pt>
                <c:pt idx="27132">
                  <c:v>6489.5329849999998</c:v>
                </c:pt>
                <c:pt idx="27133">
                  <c:v>6489.7629859999997</c:v>
                </c:pt>
                <c:pt idx="27134">
                  <c:v>6490.0047210000002</c:v>
                </c:pt>
                <c:pt idx="27135">
                  <c:v>6490.2469719999999</c:v>
                </c:pt>
                <c:pt idx="27136">
                  <c:v>6490.4840919999997</c:v>
                </c:pt>
                <c:pt idx="27137">
                  <c:v>6490.7248099999997</c:v>
                </c:pt>
                <c:pt idx="27138">
                  <c:v>6490.9639509999997</c:v>
                </c:pt>
                <c:pt idx="27139">
                  <c:v>6491.2055600000003</c:v>
                </c:pt>
                <c:pt idx="27140">
                  <c:v>6491.447056</c:v>
                </c:pt>
                <c:pt idx="27141">
                  <c:v>6491.6770569999999</c:v>
                </c:pt>
                <c:pt idx="27142">
                  <c:v>6491.9171619999997</c:v>
                </c:pt>
                <c:pt idx="27143">
                  <c:v>6492.1551909999998</c:v>
                </c:pt>
                <c:pt idx="27144">
                  <c:v>6492.3950869999999</c:v>
                </c:pt>
                <c:pt idx="27145">
                  <c:v>6492.6359140000004</c:v>
                </c:pt>
                <c:pt idx="27146">
                  <c:v>6492.8769990000001</c:v>
                </c:pt>
                <c:pt idx="27147">
                  <c:v>6493.1139999999996</c:v>
                </c:pt>
                <c:pt idx="27148">
                  <c:v>6493.3565399999998</c:v>
                </c:pt>
                <c:pt idx="27149">
                  <c:v>6493.5878929999999</c:v>
                </c:pt>
                <c:pt idx="27150">
                  <c:v>6493.8372460000001</c:v>
                </c:pt>
                <c:pt idx="27151">
                  <c:v>6494.0921550000003</c:v>
                </c:pt>
                <c:pt idx="27152">
                  <c:v>6494.3223550000002</c:v>
                </c:pt>
                <c:pt idx="27153">
                  <c:v>6494.5649320000002</c:v>
                </c:pt>
                <c:pt idx="27154">
                  <c:v>6494.8030980000003</c:v>
                </c:pt>
                <c:pt idx="27155">
                  <c:v>6495.0430120000001</c:v>
                </c:pt>
                <c:pt idx="27156">
                  <c:v>6495.2837680000002</c:v>
                </c:pt>
                <c:pt idx="27157">
                  <c:v>6495.5228230000002</c:v>
                </c:pt>
                <c:pt idx="27158">
                  <c:v>6495.7610119999999</c:v>
                </c:pt>
                <c:pt idx="27159">
                  <c:v>6496.0019949999996</c:v>
                </c:pt>
                <c:pt idx="27160">
                  <c:v>6496.241567</c:v>
                </c:pt>
                <c:pt idx="27161">
                  <c:v>6496.4830389999997</c:v>
                </c:pt>
                <c:pt idx="27162">
                  <c:v>6496.7238539999998</c:v>
                </c:pt>
                <c:pt idx="27163">
                  <c:v>6496.9541410000002</c:v>
                </c:pt>
                <c:pt idx="27164">
                  <c:v>6497.1922029999996</c:v>
                </c:pt>
                <c:pt idx="27165">
                  <c:v>6497.4302589999998</c:v>
                </c:pt>
                <c:pt idx="27166">
                  <c:v>6497.6696160000001</c:v>
                </c:pt>
                <c:pt idx="27167">
                  <c:v>6497.9106529999999</c:v>
                </c:pt>
                <c:pt idx="27168">
                  <c:v>6498.1517299999996</c:v>
                </c:pt>
                <c:pt idx="27169">
                  <c:v>6498.3926680000004</c:v>
                </c:pt>
                <c:pt idx="27170">
                  <c:v>6498.6335630000003</c:v>
                </c:pt>
                <c:pt idx="27171">
                  <c:v>6498.8751689999999</c:v>
                </c:pt>
                <c:pt idx="27172">
                  <c:v>6499.1150580000003</c:v>
                </c:pt>
                <c:pt idx="27173">
                  <c:v>6499.3557360000004</c:v>
                </c:pt>
                <c:pt idx="27174">
                  <c:v>6499.5842560000001</c:v>
                </c:pt>
                <c:pt idx="27175">
                  <c:v>6499.8288599999996</c:v>
                </c:pt>
                <c:pt idx="27176">
                  <c:v>6500.0717279999999</c:v>
                </c:pt>
                <c:pt idx="27177">
                  <c:v>6500.3131100000001</c:v>
                </c:pt>
                <c:pt idx="27178">
                  <c:v>6500.5510750000003</c:v>
                </c:pt>
                <c:pt idx="27179">
                  <c:v>6500.7898480000003</c:v>
                </c:pt>
                <c:pt idx="27180">
                  <c:v>6501.0288</c:v>
                </c:pt>
                <c:pt idx="27181">
                  <c:v>6501.2709439999999</c:v>
                </c:pt>
                <c:pt idx="27182">
                  <c:v>6501.5088130000004</c:v>
                </c:pt>
                <c:pt idx="27183">
                  <c:v>6501.7476269999997</c:v>
                </c:pt>
                <c:pt idx="27184">
                  <c:v>6501.9885629999999</c:v>
                </c:pt>
                <c:pt idx="27185">
                  <c:v>6502.2190840000003</c:v>
                </c:pt>
                <c:pt idx="27186">
                  <c:v>6502.459218</c:v>
                </c:pt>
                <c:pt idx="27187">
                  <c:v>6502.6991090000001</c:v>
                </c:pt>
                <c:pt idx="27188">
                  <c:v>6502.9373919999998</c:v>
                </c:pt>
                <c:pt idx="27189">
                  <c:v>6503.1790760000004</c:v>
                </c:pt>
                <c:pt idx="27190">
                  <c:v>6503.4171470000001</c:v>
                </c:pt>
                <c:pt idx="27191">
                  <c:v>6503.6551399999998</c:v>
                </c:pt>
                <c:pt idx="27192">
                  <c:v>6503.8951719999995</c:v>
                </c:pt>
                <c:pt idx="27193">
                  <c:v>6504.1379989999996</c:v>
                </c:pt>
                <c:pt idx="27194">
                  <c:v>6504.368778</c:v>
                </c:pt>
                <c:pt idx="27195">
                  <c:v>6504.6098899999997</c:v>
                </c:pt>
                <c:pt idx="27196">
                  <c:v>6504.8527530000001</c:v>
                </c:pt>
                <c:pt idx="27197">
                  <c:v>6505.0955679999997</c:v>
                </c:pt>
                <c:pt idx="27198">
                  <c:v>6505.3353809999999</c:v>
                </c:pt>
                <c:pt idx="27199">
                  <c:v>6505.5732250000001</c:v>
                </c:pt>
                <c:pt idx="27200">
                  <c:v>6505.8111870000002</c:v>
                </c:pt>
                <c:pt idx="27201">
                  <c:v>6506.05195</c:v>
                </c:pt>
                <c:pt idx="27202">
                  <c:v>6506.2918319999999</c:v>
                </c:pt>
                <c:pt idx="27203">
                  <c:v>6506.5309129999996</c:v>
                </c:pt>
                <c:pt idx="27204">
                  <c:v>6506.7699789999997</c:v>
                </c:pt>
                <c:pt idx="27205">
                  <c:v>6506.999014</c:v>
                </c:pt>
                <c:pt idx="27206">
                  <c:v>6507.2418150000003</c:v>
                </c:pt>
                <c:pt idx="27207">
                  <c:v>6507.4833790000002</c:v>
                </c:pt>
                <c:pt idx="27208">
                  <c:v>6507.7231169999995</c:v>
                </c:pt>
                <c:pt idx="27209">
                  <c:v>6507.9552569999996</c:v>
                </c:pt>
                <c:pt idx="27210">
                  <c:v>6508.1947170000003</c:v>
                </c:pt>
                <c:pt idx="27211">
                  <c:v>6508.4358769999999</c:v>
                </c:pt>
                <c:pt idx="27212">
                  <c:v>6508.6742720000002</c:v>
                </c:pt>
                <c:pt idx="27213">
                  <c:v>6508.9136019999996</c:v>
                </c:pt>
                <c:pt idx="27214">
                  <c:v>6509.1528600000001</c:v>
                </c:pt>
                <c:pt idx="27215">
                  <c:v>6509.3936999999996</c:v>
                </c:pt>
                <c:pt idx="27216">
                  <c:v>6509.6346729999996</c:v>
                </c:pt>
                <c:pt idx="27217">
                  <c:v>6509.8744290000004</c:v>
                </c:pt>
                <c:pt idx="27218">
                  <c:v>6510.1143679999996</c:v>
                </c:pt>
                <c:pt idx="27219">
                  <c:v>6510.3568679999998</c:v>
                </c:pt>
                <c:pt idx="27220">
                  <c:v>6510.5958110000001</c:v>
                </c:pt>
                <c:pt idx="27221">
                  <c:v>6510.8371340000003</c:v>
                </c:pt>
                <c:pt idx="27222">
                  <c:v>6511.0777939999998</c:v>
                </c:pt>
                <c:pt idx="27223">
                  <c:v>6511.3172109999996</c:v>
                </c:pt>
                <c:pt idx="27224">
                  <c:v>6511.5473609999999</c:v>
                </c:pt>
                <c:pt idx="27225">
                  <c:v>6511.7917230000003</c:v>
                </c:pt>
                <c:pt idx="27226">
                  <c:v>6512.0325620000003</c:v>
                </c:pt>
                <c:pt idx="27227">
                  <c:v>6512.272935</c:v>
                </c:pt>
                <c:pt idx="27228">
                  <c:v>6512.5118060000004</c:v>
                </c:pt>
                <c:pt idx="27229">
                  <c:v>6512.7512720000004</c:v>
                </c:pt>
                <c:pt idx="27230">
                  <c:v>6512.9826139999996</c:v>
                </c:pt>
                <c:pt idx="27231">
                  <c:v>6513.2243820000003</c:v>
                </c:pt>
                <c:pt idx="27232">
                  <c:v>6513.4642400000002</c:v>
                </c:pt>
                <c:pt idx="27233">
                  <c:v>6513.7067230000002</c:v>
                </c:pt>
                <c:pt idx="27234">
                  <c:v>6513.9482109999999</c:v>
                </c:pt>
                <c:pt idx="27235">
                  <c:v>6514.1782629999998</c:v>
                </c:pt>
                <c:pt idx="27236">
                  <c:v>6514.4240220000002</c:v>
                </c:pt>
                <c:pt idx="27237">
                  <c:v>6514.6653649999998</c:v>
                </c:pt>
                <c:pt idx="27238">
                  <c:v>6514.8949789999997</c:v>
                </c:pt>
                <c:pt idx="27239">
                  <c:v>6515.1360629999999</c:v>
                </c:pt>
                <c:pt idx="27240">
                  <c:v>6515.3763719999997</c:v>
                </c:pt>
                <c:pt idx="27241">
                  <c:v>6515.6164200000003</c:v>
                </c:pt>
                <c:pt idx="27242">
                  <c:v>6515.8561259999997</c:v>
                </c:pt>
                <c:pt idx="27243">
                  <c:v>6516.0895410000003</c:v>
                </c:pt>
                <c:pt idx="27244">
                  <c:v>6516.3313639999997</c:v>
                </c:pt>
                <c:pt idx="27245">
                  <c:v>6516.5750770000004</c:v>
                </c:pt>
                <c:pt idx="27246">
                  <c:v>6516.8152019999998</c:v>
                </c:pt>
                <c:pt idx="27247">
                  <c:v>6517.0449900000003</c:v>
                </c:pt>
                <c:pt idx="27248">
                  <c:v>6517.2868769999995</c:v>
                </c:pt>
                <c:pt idx="27249">
                  <c:v>6517.5298279999997</c:v>
                </c:pt>
                <c:pt idx="27250">
                  <c:v>6517.7681629999997</c:v>
                </c:pt>
                <c:pt idx="27251">
                  <c:v>6518.0082119999997</c:v>
                </c:pt>
                <c:pt idx="27252">
                  <c:v>6518.2480370000003</c:v>
                </c:pt>
                <c:pt idx="27253">
                  <c:v>6518.479644</c:v>
                </c:pt>
                <c:pt idx="27254">
                  <c:v>6518.720139</c:v>
                </c:pt>
                <c:pt idx="27255">
                  <c:v>6518.9604040000004</c:v>
                </c:pt>
                <c:pt idx="27256">
                  <c:v>6519.201744</c:v>
                </c:pt>
                <c:pt idx="27257">
                  <c:v>6519.444563</c:v>
                </c:pt>
                <c:pt idx="27258">
                  <c:v>6519.6856449999996</c:v>
                </c:pt>
                <c:pt idx="27259">
                  <c:v>6519.9163570000001</c:v>
                </c:pt>
                <c:pt idx="27260">
                  <c:v>6520.1550450000004</c:v>
                </c:pt>
                <c:pt idx="27261">
                  <c:v>6520.3934200000003</c:v>
                </c:pt>
                <c:pt idx="27262">
                  <c:v>6520.6353879999997</c:v>
                </c:pt>
                <c:pt idx="27263">
                  <c:v>6520.8771489999999</c:v>
                </c:pt>
                <c:pt idx="27264">
                  <c:v>6521.1165940000001</c:v>
                </c:pt>
                <c:pt idx="27265">
                  <c:v>6521.358373</c:v>
                </c:pt>
                <c:pt idx="27266">
                  <c:v>6521.5975900000003</c:v>
                </c:pt>
                <c:pt idx="27267">
                  <c:v>6521.837415</c:v>
                </c:pt>
                <c:pt idx="27268">
                  <c:v>6522.0681189999996</c:v>
                </c:pt>
                <c:pt idx="27269">
                  <c:v>6522.3100249999998</c:v>
                </c:pt>
                <c:pt idx="27270">
                  <c:v>6522.5520070000002</c:v>
                </c:pt>
                <c:pt idx="27271">
                  <c:v>6522.7835279999999</c:v>
                </c:pt>
                <c:pt idx="27272">
                  <c:v>6523.0286180000003</c:v>
                </c:pt>
                <c:pt idx="27273">
                  <c:v>6523.2696260000002</c:v>
                </c:pt>
                <c:pt idx="27274">
                  <c:v>6523.5109080000002</c:v>
                </c:pt>
                <c:pt idx="27275">
                  <c:v>6523.7426009999999</c:v>
                </c:pt>
                <c:pt idx="27276">
                  <c:v>6523.9830970000003</c:v>
                </c:pt>
                <c:pt idx="27277">
                  <c:v>6524.2212129999998</c:v>
                </c:pt>
                <c:pt idx="27278">
                  <c:v>6524.4593789999999</c:v>
                </c:pt>
                <c:pt idx="27279">
                  <c:v>6524.6974259999997</c:v>
                </c:pt>
                <c:pt idx="27280">
                  <c:v>6524.9385279999997</c:v>
                </c:pt>
                <c:pt idx="27281">
                  <c:v>6525.180276</c:v>
                </c:pt>
                <c:pt idx="27282">
                  <c:v>6525.4227350000001</c:v>
                </c:pt>
                <c:pt idx="27283">
                  <c:v>6525.6622070000003</c:v>
                </c:pt>
                <c:pt idx="27284">
                  <c:v>6525.9029460000002</c:v>
                </c:pt>
                <c:pt idx="27285">
                  <c:v>6526.1321539999999</c:v>
                </c:pt>
                <c:pt idx="27286">
                  <c:v>6526.3765480000002</c:v>
                </c:pt>
                <c:pt idx="27287">
                  <c:v>6526.6160769999997</c:v>
                </c:pt>
                <c:pt idx="27288">
                  <c:v>6526.8567149999999</c:v>
                </c:pt>
                <c:pt idx="27289">
                  <c:v>6527.0975779999999</c:v>
                </c:pt>
                <c:pt idx="27290">
                  <c:v>6527.3373849999998</c:v>
                </c:pt>
                <c:pt idx="27291">
                  <c:v>6527.5688769999997</c:v>
                </c:pt>
                <c:pt idx="27292">
                  <c:v>6527.8090300000003</c:v>
                </c:pt>
                <c:pt idx="27293">
                  <c:v>6528.0519080000004</c:v>
                </c:pt>
                <c:pt idx="27294">
                  <c:v>6528.2927040000004</c:v>
                </c:pt>
                <c:pt idx="27295">
                  <c:v>6528.5341859999999</c:v>
                </c:pt>
                <c:pt idx="27296">
                  <c:v>6528.7749080000003</c:v>
                </c:pt>
                <c:pt idx="27297">
                  <c:v>6529.0052059999998</c:v>
                </c:pt>
                <c:pt idx="27298">
                  <c:v>6529.2477509999999</c:v>
                </c:pt>
                <c:pt idx="27299">
                  <c:v>6529.4905790000003</c:v>
                </c:pt>
                <c:pt idx="27300">
                  <c:v>6529.7323059999999</c:v>
                </c:pt>
                <c:pt idx="27301">
                  <c:v>6529.9637480000001</c:v>
                </c:pt>
                <c:pt idx="27302">
                  <c:v>6530.2047949999996</c:v>
                </c:pt>
                <c:pt idx="27303">
                  <c:v>6530.4476000000004</c:v>
                </c:pt>
                <c:pt idx="27304">
                  <c:v>6530.6886500000001</c:v>
                </c:pt>
                <c:pt idx="27305">
                  <c:v>6530.9191389999996</c:v>
                </c:pt>
                <c:pt idx="27306">
                  <c:v>6531.1594020000002</c:v>
                </c:pt>
                <c:pt idx="27307">
                  <c:v>6531.3987340000003</c:v>
                </c:pt>
                <c:pt idx="27308">
                  <c:v>6531.6399680000004</c:v>
                </c:pt>
                <c:pt idx="27309">
                  <c:v>6531.8779830000003</c:v>
                </c:pt>
                <c:pt idx="27310">
                  <c:v>6532.1199630000001</c:v>
                </c:pt>
                <c:pt idx="27311">
                  <c:v>6532.3570120000004</c:v>
                </c:pt>
                <c:pt idx="27312">
                  <c:v>6532.5997710000001</c:v>
                </c:pt>
                <c:pt idx="27313">
                  <c:v>6532.8405650000004</c:v>
                </c:pt>
                <c:pt idx="27314">
                  <c:v>6533.0710959999997</c:v>
                </c:pt>
                <c:pt idx="27315">
                  <c:v>6533.3138239999998</c:v>
                </c:pt>
                <c:pt idx="27316">
                  <c:v>6533.5520239999996</c:v>
                </c:pt>
                <c:pt idx="27317">
                  <c:v>6533.7946430000002</c:v>
                </c:pt>
                <c:pt idx="27318">
                  <c:v>6534.0358699999997</c:v>
                </c:pt>
                <c:pt idx="27319">
                  <c:v>6534.2748629999996</c:v>
                </c:pt>
                <c:pt idx="27320">
                  <c:v>6534.5176359999996</c:v>
                </c:pt>
                <c:pt idx="27321">
                  <c:v>6534.7572060000002</c:v>
                </c:pt>
                <c:pt idx="27322">
                  <c:v>6534.9887220000001</c:v>
                </c:pt>
                <c:pt idx="27323">
                  <c:v>6535.2299480000001</c:v>
                </c:pt>
                <c:pt idx="27324">
                  <c:v>6535.4716859999999</c:v>
                </c:pt>
                <c:pt idx="27325">
                  <c:v>6535.715964</c:v>
                </c:pt>
                <c:pt idx="27326">
                  <c:v>6535.9466300000004</c:v>
                </c:pt>
                <c:pt idx="27327">
                  <c:v>6536.1877889999996</c:v>
                </c:pt>
                <c:pt idx="27328">
                  <c:v>6536.4306989999995</c:v>
                </c:pt>
                <c:pt idx="27329">
                  <c:v>6536.6721729999999</c:v>
                </c:pt>
                <c:pt idx="27330">
                  <c:v>6536.9120970000004</c:v>
                </c:pt>
                <c:pt idx="27331">
                  <c:v>6537.1417259999998</c:v>
                </c:pt>
                <c:pt idx="27332">
                  <c:v>6537.3846579999999</c:v>
                </c:pt>
                <c:pt idx="27333">
                  <c:v>6537.6264069999997</c:v>
                </c:pt>
                <c:pt idx="27334">
                  <c:v>6537.8662590000004</c:v>
                </c:pt>
                <c:pt idx="27335">
                  <c:v>6538.1088890000001</c:v>
                </c:pt>
                <c:pt idx="27336">
                  <c:v>6538.3478999999998</c:v>
                </c:pt>
                <c:pt idx="27337">
                  <c:v>6538.5867479999997</c:v>
                </c:pt>
                <c:pt idx="27338">
                  <c:v>6538.8263370000004</c:v>
                </c:pt>
                <c:pt idx="27339">
                  <c:v>6539.0576739999997</c:v>
                </c:pt>
                <c:pt idx="27340">
                  <c:v>6539.298753</c:v>
                </c:pt>
                <c:pt idx="27341">
                  <c:v>6539.5396700000001</c:v>
                </c:pt>
                <c:pt idx="27342">
                  <c:v>6539.779407</c:v>
                </c:pt>
                <c:pt idx="27343">
                  <c:v>6540.0192290000005</c:v>
                </c:pt>
                <c:pt idx="27344">
                  <c:v>6540.2571470000003</c:v>
                </c:pt>
                <c:pt idx="27345">
                  <c:v>6540.4978789999996</c:v>
                </c:pt>
                <c:pt idx="27346">
                  <c:v>6540.7368930000002</c:v>
                </c:pt>
                <c:pt idx="27347">
                  <c:v>6540.9795459999996</c:v>
                </c:pt>
                <c:pt idx="27348">
                  <c:v>6541.2192329999998</c:v>
                </c:pt>
                <c:pt idx="27349">
                  <c:v>6541.4508139999998</c:v>
                </c:pt>
                <c:pt idx="27350">
                  <c:v>6541.6938659999996</c:v>
                </c:pt>
                <c:pt idx="27351">
                  <c:v>6541.9365440000001</c:v>
                </c:pt>
                <c:pt idx="27352">
                  <c:v>6542.1783130000003</c:v>
                </c:pt>
                <c:pt idx="27353">
                  <c:v>6542.4097680000004</c:v>
                </c:pt>
                <c:pt idx="27354">
                  <c:v>6542.6527850000002</c:v>
                </c:pt>
                <c:pt idx="27355">
                  <c:v>6542.8938969999999</c:v>
                </c:pt>
                <c:pt idx="27356">
                  <c:v>6543.13681</c:v>
                </c:pt>
                <c:pt idx="27357">
                  <c:v>6543.3672539999998</c:v>
                </c:pt>
                <c:pt idx="27358">
                  <c:v>6543.6092879999997</c:v>
                </c:pt>
                <c:pt idx="27359">
                  <c:v>6543.8510180000003</c:v>
                </c:pt>
                <c:pt idx="27360">
                  <c:v>6544.0910009999998</c:v>
                </c:pt>
                <c:pt idx="27361">
                  <c:v>6544.3214500000004</c:v>
                </c:pt>
                <c:pt idx="27362">
                  <c:v>6544.5627770000001</c:v>
                </c:pt>
                <c:pt idx="27363">
                  <c:v>6544.8037979999999</c:v>
                </c:pt>
                <c:pt idx="27364">
                  <c:v>6545.044124</c:v>
                </c:pt>
                <c:pt idx="27365">
                  <c:v>6545.2885880000003</c:v>
                </c:pt>
                <c:pt idx="27366">
                  <c:v>6545.5190320000002</c:v>
                </c:pt>
                <c:pt idx="27367">
                  <c:v>6545.7619729999997</c:v>
                </c:pt>
                <c:pt idx="27368">
                  <c:v>6545.9993860000004</c:v>
                </c:pt>
                <c:pt idx="27369">
                  <c:v>6546.2412599999998</c:v>
                </c:pt>
                <c:pt idx="27370">
                  <c:v>6546.4814429999997</c:v>
                </c:pt>
                <c:pt idx="27371">
                  <c:v>6546.7213780000002</c:v>
                </c:pt>
                <c:pt idx="27372">
                  <c:v>6546.9503930000001</c:v>
                </c:pt>
                <c:pt idx="27373">
                  <c:v>6547.1923779999997</c:v>
                </c:pt>
                <c:pt idx="27374">
                  <c:v>6547.4336210000001</c:v>
                </c:pt>
                <c:pt idx="27375">
                  <c:v>6547.674771</c:v>
                </c:pt>
                <c:pt idx="27376">
                  <c:v>6547.9133080000001</c:v>
                </c:pt>
                <c:pt idx="27377">
                  <c:v>6548.1527470000001</c:v>
                </c:pt>
                <c:pt idx="27378">
                  <c:v>6548.3939460000001</c:v>
                </c:pt>
                <c:pt idx="27379">
                  <c:v>6548.6357539999999</c:v>
                </c:pt>
                <c:pt idx="27380">
                  <c:v>6548.8656659999997</c:v>
                </c:pt>
                <c:pt idx="27381">
                  <c:v>6549.1069010000001</c:v>
                </c:pt>
                <c:pt idx="27382">
                  <c:v>6549.3498600000003</c:v>
                </c:pt>
                <c:pt idx="27383">
                  <c:v>6549.5881600000002</c:v>
                </c:pt>
                <c:pt idx="27384">
                  <c:v>6549.8280480000003</c:v>
                </c:pt>
                <c:pt idx="27385">
                  <c:v>6550.068147</c:v>
                </c:pt>
                <c:pt idx="27386">
                  <c:v>6550.3080829999999</c:v>
                </c:pt>
                <c:pt idx="27387">
                  <c:v>6550.5474320000003</c:v>
                </c:pt>
                <c:pt idx="27388">
                  <c:v>6550.7851000000001</c:v>
                </c:pt>
                <c:pt idx="27389">
                  <c:v>6551.02574</c:v>
                </c:pt>
                <c:pt idx="27390">
                  <c:v>6551.2568979999996</c:v>
                </c:pt>
                <c:pt idx="27391">
                  <c:v>6551.4977920000001</c:v>
                </c:pt>
                <c:pt idx="27392">
                  <c:v>6551.7386749999996</c:v>
                </c:pt>
                <c:pt idx="27393">
                  <c:v>6551.9795560000002</c:v>
                </c:pt>
                <c:pt idx="27394">
                  <c:v>6552.2189969999999</c:v>
                </c:pt>
                <c:pt idx="27395">
                  <c:v>6552.4569609999999</c:v>
                </c:pt>
                <c:pt idx="27396">
                  <c:v>6552.6968020000004</c:v>
                </c:pt>
                <c:pt idx="27397">
                  <c:v>6552.9382969999997</c:v>
                </c:pt>
                <c:pt idx="27398">
                  <c:v>6553.1808559999999</c:v>
                </c:pt>
                <c:pt idx="27399">
                  <c:v>6553.4110289999999</c:v>
                </c:pt>
                <c:pt idx="27400">
                  <c:v>6553.6518640000004</c:v>
                </c:pt>
                <c:pt idx="27401">
                  <c:v>6553.8900629999998</c:v>
                </c:pt>
                <c:pt idx="27402">
                  <c:v>6554.1283880000001</c:v>
                </c:pt>
                <c:pt idx="27403">
                  <c:v>6554.3682159999998</c:v>
                </c:pt>
                <c:pt idx="27404">
                  <c:v>6554.6081199999999</c:v>
                </c:pt>
                <c:pt idx="27405">
                  <c:v>6554.8489460000001</c:v>
                </c:pt>
                <c:pt idx="27406">
                  <c:v>6555.0888750000004</c:v>
                </c:pt>
                <c:pt idx="27407">
                  <c:v>6555.3296309999996</c:v>
                </c:pt>
                <c:pt idx="27408">
                  <c:v>6555.5693110000002</c:v>
                </c:pt>
                <c:pt idx="27409">
                  <c:v>6555.8099979999997</c:v>
                </c:pt>
                <c:pt idx="27410">
                  <c:v>6556.049994</c:v>
                </c:pt>
                <c:pt idx="27411">
                  <c:v>6556.2876859999997</c:v>
                </c:pt>
                <c:pt idx="27412">
                  <c:v>6556.5273939999997</c:v>
                </c:pt>
                <c:pt idx="27413">
                  <c:v>6556.7653229999996</c:v>
                </c:pt>
                <c:pt idx="27414">
                  <c:v>6557.0051700000004</c:v>
                </c:pt>
                <c:pt idx="27415">
                  <c:v>6557.2350500000002</c:v>
                </c:pt>
                <c:pt idx="27416">
                  <c:v>6557.4777729999996</c:v>
                </c:pt>
                <c:pt idx="27417">
                  <c:v>6557.7192429999996</c:v>
                </c:pt>
                <c:pt idx="27418">
                  <c:v>6557.9591730000002</c:v>
                </c:pt>
                <c:pt idx="27419">
                  <c:v>6558.1998100000001</c:v>
                </c:pt>
                <c:pt idx="27420">
                  <c:v>6558.4393319999999</c:v>
                </c:pt>
                <c:pt idx="27421">
                  <c:v>6558.6799499999997</c:v>
                </c:pt>
                <c:pt idx="27422">
                  <c:v>6558.9170999999997</c:v>
                </c:pt>
                <c:pt idx="27423">
                  <c:v>6559.1579899999997</c:v>
                </c:pt>
                <c:pt idx="27424">
                  <c:v>6559.3872540000002</c:v>
                </c:pt>
                <c:pt idx="27425">
                  <c:v>6559.6299859999999</c:v>
                </c:pt>
                <c:pt idx="27426">
                  <c:v>6559.8671960000001</c:v>
                </c:pt>
                <c:pt idx="27427">
                  <c:v>6560.1054020000001</c:v>
                </c:pt>
                <c:pt idx="27428">
                  <c:v>6560.3465290000004</c:v>
                </c:pt>
                <c:pt idx="27429">
                  <c:v>6560.5863230000004</c:v>
                </c:pt>
                <c:pt idx="27430">
                  <c:v>6560.824235</c:v>
                </c:pt>
                <c:pt idx="27431">
                  <c:v>6561.0688369999998</c:v>
                </c:pt>
                <c:pt idx="27432">
                  <c:v>6561.2986129999999</c:v>
                </c:pt>
                <c:pt idx="27433">
                  <c:v>6561.5415579999999</c:v>
                </c:pt>
                <c:pt idx="27434">
                  <c:v>6561.7826569999997</c:v>
                </c:pt>
                <c:pt idx="27435">
                  <c:v>6562.0236169999998</c:v>
                </c:pt>
                <c:pt idx="27436">
                  <c:v>6562.2633999999998</c:v>
                </c:pt>
                <c:pt idx="27437">
                  <c:v>6562.5059279999996</c:v>
                </c:pt>
                <c:pt idx="27438">
                  <c:v>6562.7467509999997</c:v>
                </c:pt>
                <c:pt idx="27439">
                  <c:v>6562.9858700000004</c:v>
                </c:pt>
                <c:pt idx="27440">
                  <c:v>6563.224048</c:v>
                </c:pt>
                <c:pt idx="27441">
                  <c:v>6563.4628430000002</c:v>
                </c:pt>
                <c:pt idx="27442">
                  <c:v>6563.6931889999996</c:v>
                </c:pt>
                <c:pt idx="27443">
                  <c:v>6563.9331700000002</c:v>
                </c:pt>
                <c:pt idx="27444">
                  <c:v>6564.1732940000002</c:v>
                </c:pt>
                <c:pt idx="27445">
                  <c:v>6564.411263</c:v>
                </c:pt>
                <c:pt idx="27446">
                  <c:v>6564.6505349999998</c:v>
                </c:pt>
                <c:pt idx="27447">
                  <c:v>6564.8903389999996</c:v>
                </c:pt>
                <c:pt idx="27448">
                  <c:v>6565.1303589999998</c:v>
                </c:pt>
                <c:pt idx="27449">
                  <c:v>6565.3729810000004</c:v>
                </c:pt>
                <c:pt idx="27450">
                  <c:v>6565.6145999999999</c:v>
                </c:pt>
                <c:pt idx="27451">
                  <c:v>6565.8458680000003</c:v>
                </c:pt>
                <c:pt idx="27452">
                  <c:v>6566.0841259999997</c:v>
                </c:pt>
                <c:pt idx="27453">
                  <c:v>6566.3267109999997</c:v>
                </c:pt>
                <c:pt idx="27454">
                  <c:v>6566.5677420000002</c:v>
                </c:pt>
                <c:pt idx="27455">
                  <c:v>6566.8086739999999</c:v>
                </c:pt>
                <c:pt idx="27456">
                  <c:v>6567.0498200000002</c:v>
                </c:pt>
                <c:pt idx="27457">
                  <c:v>6567.291217</c:v>
                </c:pt>
                <c:pt idx="27458">
                  <c:v>6567.5208229999998</c:v>
                </c:pt>
                <c:pt idx="27459">
                  <c:v>6567.7619160000004</c:v>
                </c:pt>
                <c:pt idx="27460">
                  <c:v>6568.0022040000003</c:v>
                </c:pt>
                <c:pt idx="27461">
                  <c:v>6568.2427969999999</c:v>
                </c:pt>
                <c:pt idx="27462">
                  <c:v>6568.4819399999997</c:v>
                </c:pt>
                <c:pt idx="27463">
                  <c:v>6568.7223709999998</c:v>
                </c:pt>
                <c:pt idx="27464">
                  <c:v>6568.9623879999999</c:v>
                </c:pt>
                <c:pt idx="27465">
                  <c:v>6569.2048830000003</c:v>
                </c:pt>
                <c:pt idx="27466">
                  <c:v>6569.4436859999996</c:v>
                </c:pt>
                <c:pt idx="27467">
                  <c:v>6569.6830790000004</c:v>
                </c:pt>
                <c:pt idx="27468">
                  <c:v>6569.9210030000004</c:v>
                </c:pt>
                <c:pt idx="27469">
                  <c:v>6570.1511849999997</c:v>
                </c:pt>
                <c:pt idx="27470">
                  <c:v>6570.37871</c:v>
                </c:pt>
                <c:pt idx="27471">
                  <c:v>6570.6196170000003</c:v>
                </c:pt>
                <c:pt idx="27472">
                  <c:v>6570.8593730000002</c:v>
                </c:pt>
                <c:pt idx="27473">
                  <c:v>6571.1037200000001</c:v>
                </c:pt>
                <c:pt idx="27474">
                  <c:v>6571.3321260000002</c:v>
                </c:pt>
                <c:pt idx="27475">
                  <c:v>6571.5720650000003</c:v>
                </c:pt>
                <c:pt idx="27476">
                  <c:v>6571.8122050000002</c:v>
                </c:pt>
                <c:pt idx="27477">
                  <c:v>6572.0524020000003</c:v>
                </c:pt>
                <c:pt idx="27478">
                  <c:v>6572.2921539999998</c:v>
                </c:pt>
                <c:pt idx="27479">
                  <c:v>6572.5328769999996</c:v>
                </c:pt>
                <c:pt idx="27480">
                  <c:v>6572.7737770000003</c:v>
                </c:pt>
                <c:pt idx="27481">
                  <c:v>6573.0150629999998</c:v>
                </c:pt>
                <c:pt idx="27482">
                  <c:v>6573.2543880000003</c:v>
                </c:pt>
                <c:pt idx="27483">
                  <c:v>6573.4855349999998</c:v>
                </c:pt>
                <c:pt idx="27484">
                  <c:v>6573.7254169999997</c:v>
                </c:pt>
                <c:pt idx="27485">
                  <c:v>6573.965389</c:v>
                </c:pt>
                <c:pt idx="27486">
                  <c:v>6574.2066750000004</c:v>
                </c:pt>
                <c:pt idx="27487">
                  <c:v>6574.4491150000003</c:v>
                </c:pt>
                <c:pt idx="27488">
                  <c:v>6574.6899670000003</c:v>
                </c:pt>
                <c:pt idx="27489">
                  <c:v>6574.9186090000003</c:v>
                </c:pt>
                <c:pt idx="27490">
                  <c:v>6575.1579609999999</c:v>
                </c:pt>
                <c:pt idx="27491">
                  <c:v>6575.3833500000001</c:v>
                </c:pt>
                <c:pt idx="27492">
                  <c:v>6575.6232920000002</c:v>
                </c:pt>
                <c:pt idx="27493">
                  <c:v>6575.8630789999997</c:v>
                </c:pt>
                <c:pt idx="27494">
                  <c:v>6576.1031249999996</c:v>
                </c:pt>
                <c:pt idx="27495">
                  <c:v>6576.3411459999998</c:v>
                </c:pt>
                <c:pt idx="27496">
                  <c:v>6576.5810430000001</c:v>
                </c:pt>
                <c:pt idx="27497">
                  <c:v>6576.8219209999997</c:v>
                </c:pt>
                <c:pt idx="27498">
                  <c:v>6577.0600249999998</c:v>
                </c:pt>
                <c:pt idx="27499">
                  <c:v>6577.3011859999997</c:v>
                </c:pt>
                <c:pt idx="27500">
                  <c:v>6577.5305760000001</c:v>
                </c:pt>
                <c:pt idx="27501">
                  <c:v>6577.7703300000003</c:v>
                </c:pt>
                <c:pt idx="27502">
                  <c:v>6578.0103820000004</c:v>
                </c:pt>
                <c:pt idx="27503">
                  <c:v>6578.2500989999999</c:v>
                </c:pt>
                <c:pt idx="27504">
                  <c:v>6578.490855</c:v>
                </c:pt>
                <c:pt idx="27505">
                  <c:v>6578.7321890000003</c:v>
                </c:pt>
                <c:pt idx="27506">
                  <c:v>6578.9728599999999</c:v>
                </c:pt>
                <c:pt idx="27507">
                  <c:v>6579.2155579999999</c:v>
                </c:pt>
                <c:pt idx="27508">
                  <c:v>6579.4441059999999</c:v>
                </c:pt>
                <c:pt idx="27509">
                  <c:v>6579.6840330000005</c:v>
                </c:pt>
                <c:pt idx="27510">
                  <c:v>6579.9243370000004</c:v>
                </c:pt>
                <c:pt idx="27511">
                  <c:v>6580.1643999999997</c:v>
                </c:pt>
                <c:pt idx="27512">
                  <c:v>6580.4044080000003</c:v>
                </c:pt>
                <c:pt idx="27513">
                  <c:v>6580.6422869999997</c:v>
                </c:pt>
                <c:pt idx="27514">
                  <c:v>6580.8802919999998</c:v>
                </c:pt>
                <c:pt idx="27515">
                  <c:v>6581.1201279999996</c:v>
                </c:pt>
                <c:pt idx="27516">
                  <c:v>6581.3609200000001</c:v>
                </c:pt>
                <c:pt idx="27517">
                  <c:v>6581.6022599999997</c:v>
                </c:pt>
                <c:pt idx="27518">
                  <c:v>6581.832437</c:v>
                </c:pt>
                <c:pt idx="27519">
                  <c:v>6582.0743300000004</c:v>
                </c:pt>
                <c:pt idx="27520">
                  <c:v>6582.3143259999997</c:v>
                </c:pt>
                <c:pt idx="27521">
                  <c:v>6582.554881</c:v>
                </c:pt>
                <c:pt idx="27522">
                  <c:v>6582.7937199999997</c:v>
                </c:pt>
                <c:pt idx="27523">
                  <c:v>6583.0353679999998</c:v>
                </c:pt>
                <c:pt idx="27524">
                  <c:v>6583.2731709999998</c:v>
                </c:pt>
                <c:pt idx="27525">
                  <c:v>6583.5138390000002</c:v>
                </c:pt>
                <c:pt idx="27526">
                  <c:v>6583.7529789999999</c:v>
                </c:pt>
                <c:pt idx="27527">
                  <c:v>6583.9927550000002</c:v>
                </c:pt>
                <c:pt idx="27528">
                  <c:v>6584.2317940000003</c:v>
                </c:pt>
                <c:pt idx="27529">
                  <c:v>6584.4714029999996</c:v>
                </c:pt>
                <c:pt idx="27530">
                  <c:v>6584.7111709999999</c:v>
                </c:pt>
                <c:pt idx="27531">
                  <c:v>6584.943139</c:v>
                </c:pt>
                <c:pt idx="27532">
                  <c:v>6585.1812259999997</c:v>
                </c:pt>
                <c:pt idx="27533">
                  <c:v>6585.4219359999997</c:v>
                </c:pt>
                <c:pt idx="27534">
                  <c:v>6585.6600749999998</c:v>
                </c:pt>
                <c:pt idx="27535">
                  <c:v>6585.9009070000002</c:v>
                </c:pt>
                <c:pt idx="27536">
                  <c:v>6586.139126</c:v>
                </c:pt>
                <c:pt idx="27537">
                  <c:v>6586.3835550000003</c:v>
                </c:pt>
                <c:pt idx="27538">
                  <c:v>6586.6233560000001</c:v>
                </c:pt>
                <c:pt idx="27539">
                  <c:v>6586.8630999999996</c:v>
                </c:pt>
                <c:pt idx="27540">
                  <c:v>6587.1039659999997</c:v>
                </c:pt>
                <c:pt idx="27541">
                  <c:v>6587.3417019999997</c:v>
                </c:pt>
                <c:pt idx="27542">
                  <c:v>6587.5720019999999</c:v>
                </c:pt>
                <c:pt idx="27543">
                  <c:v>6587.8146880000004</c:v>
                </c:pt>
                <c:pt idx="27544">
                  <c:v>6588.0557500000004</c:v>
                </c:pt>
                <c:pt idx="27545">
                  <c:v>6588.295247</c:v>
                </c:pt>
                <c:pt idx="27546">
                  <c:v>6588.5376880000003</c:v>
                </c:pt>
                <c:pt idx="27547">
                  <c:v>6588.7770979999996</c:v>
                </c:pt>
                <c:pt idx="27548">
                  <c:v>6589.0177800000001</c:v>
                </c:pt>
                <c:pt idx="27549">
                  <c:v>6589.2570900000001</c:v>
                </c:pt>
                <c:pt idx="27550">
                  <c:v>6589.4872809999997</c:v>
                </c:pt>
                <c:pt idx="27551">
                  <c:v>6589.7272229999999</c:v>
                </c:pt>
                <c:pt idx="27552">
                  <c:v>6589.9673940000002</c:v>
                </c:pt>
                <c:pt idx="27553">
                  <c:v>6590.2054470000003</c:v>
                </c:pt>
                <c:pt idx="27554">
                  <c:v>6590.4453839999996</c:v>
                </c:pt>
                <c:pt idx="27555">
                  <c:v>6590.6834159999999</c:v>
                </c:pt>
                <c:pt idx="27556">
                  <c:v>6590.9233809999996</c:v>
                </c:pt>
                <c:pt idx="27557">
                  <c:v>6591.1630269999996</c:v>
                </c:pt>
                <c:pt idx="27558">
                  <c:v>6591.4039499999999</c:v>
                </c:pt>
                <c:pt idx="27559">
                  <c:v>6591.6436960000001</c:v>
                </c:pt>
                <c:pt idx="27560">
                  <c:v>6591.8834120000001</c:v>
                </c:pt>
                <c:pt idx="27561">
                  <c:v>6592.1231529999995</c:v>
                </c:pt>
                <c:pt idx="27562">
                  <c:v>6592.3611799999999</c:v>
                </c:pt>
                <c:pt idx="27563">
                  <c:v>6592.599158</c:v>
                </c:pt>
                <c:pt idx="27564">
                  <c:v>6592.837082</c:v>
                </c:pt>
                <c:pt idx="27565">
                  <c:v>6593.0750310000003</c:v>
                </c:pt>
                <c:pt idx="27566">
                  <c:v>6593.3139460000002</c:v>
                </c:pt>
                <c:pt idx="27567">
                  <c:v>6593.5517550000004</c:v>
                </c:pt>
                <c:pt idx="27568">
                  <c:v>6593.7926079999997</c:v>
                </c:pt>
                <c:pt idx="27569">
                  <c:v>6594.034087</c:v>
                </c:pt>
                <c:pt idx="27570">
                  <c:v>6594.2745860000005</c:v>
                </c:pt>
                <c:pt idx="27571">
                  <c:v>6594.5057610000003</c:v>
                </c:pt>
                <c:pt idx="27572">
                  <c:v>6594.7468070000004</c:v>
                </c:pt>
                <c:pt idx="27573">
                  <c:v>6594.9878479999998</c:v>
                </c:pt>
                <c:pt idx="27574">
                  <c:v>6595.2289840000003</c:v>
                </c:pt>
                <c:pt idx="27575">
                  <c:v>6595.4705389999999</c:v>
                </c:pt>
                <c:pt idx="27576">
                  <c:v>6595.708447</c:v>
                </c:pt>
                <c:pt idx="27577">
                  <c:v>6595.9482669999998</c:v>
                </c:pt>
                <c:pt idx="27578">
                  <c:v>6596.1863640000001</c:v>
                </c:pt>
                <c:pt idx="27579">
                  <c:v>6596.4244049999998</c:v>
                </c:pt>
                <c:pt idx="27580">
                  <c:v>6596.6624359999996</c:v>
                </c:pt>
                <c:pt idx="27581">
                  <c:v>6596.9022400000003</c:v>
                </c:pt>
                <c:pt idx="27582">
                  <c:v>6597.1421410000003</c:v>
                </c:pt>
                <c:pt idx="27583">
                  <c:v>6597.3828050000002</c:v>
                </c:pt>
                <c:pt idx="27584">
                  <c:v>6597.6235839999999</c:v>
                </c:pt>
                <c:pt idx="27585">
                  <c:v>6597.8520269999999</c:v>
                </c:pt>
                <c:pt idx="27586">
                  <c:v>6598.1026190000002</c:v>
                </c:pt>
                <c:pt idx="27587">
                  <c:v>6598.3311100000001</c:v>
                </c:pt>
                <c:pt idx="27588">
                  <c:v>6598.5705610000005</c:v>
                </c:pt>
                <c:pt idx="27589">
                  <c:v>6598.8116620000001</c:v>
                </c:pt>
                <c:pt idx="27590">
                  <c:v>6599.0501379999996</c:v>
                </c:pt>
                <c:pt idx="27591">
                  <c:v>6599.2945339999997</c:v>
                </c:pt>
                <c:pt idx="27592">
                  <c:v>6599.5336660000003</c:v>
                </c:pt>
                <c:pt idx="27593">
                  <c:v>6599.7734030000001</c:v>
                </c:pt>
                <c:pt idx="27594">
                  <c:v>6600.0127890000003</c:v>
                </c:pt>
                <c:pt idx="27595">
                  <c:v>6600.2535749999997</c:v>
                </c:pt>
                <c:pt idx="27596">
                  <c:v>6600.4945429999998</c:v>
                </c:pt>
                <c:pt idx="27597">
                  <c:v>6600.7343069999997</c:v>
                </c:pt>
                <c:pt idx="27598">
                  <c:v>6600.9741899999999</c:v>
                </c:pt>
                <c:pt idx="27599">
                  <c:v>6601.203896</c:v>
                </c:pt>
                <c:pt idx="27600">
                  <c:v>6601.4423699999998</c:v>
                </c:pt>
                <c:pt idx="27601">
                  <c:v>6601.6927459999997</c:v>
                </c:pt>
                <c:pt idx="27602">
                  <c:v>6601.921386</c:v>
                </c:pt>
                <c:pt idx="27603">
                  <c:v>6602.1625629999999</c:v>
                </c:pt>
                <c:pt idx="27604">
                  <c:v>6602.4038540000001</c:v>
                </c:pt>
                <c:pt idx="27605">
                  <c:v>6602.642073</c:v>
                </c:pt>
                <c:pt idx="27606">
                  <c:v>6602.8820269999997</c:v>
                </c:pt>
                <c:pt idx="27607">
                  <c:v>6603.1229560000002</c:v>
                </c:pt>
                <c:pt idx="27608">
                  <c:v>6603.3620449999999</c:v>
                </c:pt>
                <c:pt idx="27609">
                  <c:v>6603.6029939999999</c:v>
                </c:pt>
                <c:pt idx="27610">
                  <c:v>6603.8428700000004</c:v>
                </c:pt>
                <c:pt idx="27611">
                  <c:v>6604.0730830000002</c:v>
                </c:pt>
                <c:pt idx="27612">
                  <c:v>6604.3111559999998</c:v>
                </c:pt>
                <c:pt idx="27613">
                  <c:v>6604.5385919999999</c:v>
                </c:pt>
                <c:pt idx="27614">
                  <c:v>6604.7783680000002</c:v>
                </c:pt>
                <c:pt idx="27615">
                  <c:v>6605.0162909999999</c:v>
                </c:pt>
                <c:pt idx="27616">
                  <c:v>6605.2542439999997</c:v>
                </c:pt>
                <c:pt idx="27617">
                  <c:v>6605.4923099999996</c:v>
                </c:pt>
                <c:pt idx="27618">
                  <c:v>6605.7315580000004</c:v>
                </c:pt>
                <c:pt idx="27619">
                  <c:v>6605.9725920000001</c:v>
                </c:pt>
                <c:pt idx="27620">
                  <c:v>6606.2119460000004</c:v>
                </c:pt>
                <c:pt idx="27621">
                  <c:v>6606.4517470000001</c:v>
                </c:pt>
                <c:pt idx="27622">
                  <c:v>6606.6907849999998</c:v>
                </c:pt>
                <c:pt idx="27623">
                  <c:v>6606.9317030000002</c:v>
                </c:pt>
                <c:pt idx="27624">
                  <c:v>6607.1700229999997</c:v>
                </c:pt>
                <c:pt idx="27625">
                  <c:v>6607.4125389999999</c:v>
                </c:pt>
                <c:pt idx="27626">
                  <c:v>6607.6522420000001</c:v>
                </c:pt>
                <c:pt idx="27627">
                  <c:v>6607.8934470000004</c:v>
                </c:pt>
                <c:pt idx="27628">
                  <c:v>6608.1332329999996</c:v>
                </c:pt>
                <c:pt idx="27629">
                  <c:v>6608.3626089999998</c:v>
                </c:pt>
                <c:pt idx="27630">
                  <c:v>6608.6037340000003</c:v>
                </c:pt>
                <c:pt idx="27631">
                  <c:v>6608.8446309999999</c:v>
                </c:pt>
                <c:pt idx="27632">
                  <c:v>6609.0855789999996</c:v>
                </c:pt>
                <c:pt idx="27633">
                  <c:v>6609.3270400000001</c:v>
                </c:pt>
                <c:pt idx="27634">
                  <c:v>6609.5683790000003</c:v>
                </c:pt>
                <c:pt idx="27635">
                  <c:v>6609.7983370000002</c:v>
                </c:pt>
                <c:pt idx="27636">
                  <c:v>6610.0376429999997</c:v>
                </c:pt>
                <c:pt idx="27637">
                  <c:v>6610.2773740000002</c:v>
                </c:pt>
                <c:pt idx="27638">
                  <c:v>6610.5166149999995</c:v>
                </c:pt>
                <c:pt idx="27639">
                  <c:v>6610.7564179999999</c:v>
                </c:pt>
                <c:pt idx="27640">
                  <c:v>6610.9955600000003</c:v>
                </c:pt>
                <c:pt idx="27641">
                  <c:v>6611.2373040000002</c:v>
                </c:pt>
                <c:pt idx="27642">
                  <c:v>6611.4753410000003</c:v>
                </c:pt>
                <c:pt idx="27643">
                  <c:v>6611.7158259999997</c:v>
                </c:pt>
                <c:pt idx="27644">
                  <c:v>6611.9566729999997</c:v>
                </c:pt>
                <c:pt idx="27645">
                  <c:v>6612.1963470000001</c:v>
                </c:pt>
                <c:pt idx="27646">
                  <c:v>6612.434244</c:v>
                </c:pt>
                <c:pt idx="27647">
                  <c:v>6612.6748680000001</c:v>
                </c:pt>
                <c:pt idx="27648">
                  <c:v>6612.9131390000002</c:v>
                </c:pt>
                <c:pt idx="27649">
                  <c:v>6613.1511689999998</c:v>
                </c:pt>
                <c:pt idx="27650">
                  <c:v>6613.3919800000003</c:v>
                </c:pt>
                <c:pt idx="27651">
                  <c:v>6613.6335660000004</c:v>
                </c:pt>
                <c:pt idx="27652">
                  <c:v>6613.87464</c:v>
                </c:pt>
                <c:pt idx="27653">
                  <c:v>6614.1052760000002</c:v>
                </c:pt>
                <c:pt idx="27654">
                  <c:v>6614.3465550000001</c:v>
                </c:pt>
                <c:pt idx="27655">
                  <c:v>6614.5883739999999</c:v>
                </c:pt>
                <c:pt idx="27656">
                  <c:v>6614.828399</c:v>
                </c:pt>
                <c:pt idx="27657">
                  <c:v>6615.0696230000003</c:v>
                </c:pt>
                <c:pt idx="27658">
                  <c:v>6615.3089229999996</c:v>
                </c:pt>
                <c:pt idx="27659">
                  <c:v>6615.5472220000001</c:v>
                </c:pt>
                <c:pt idx="27660">
                  <c:v>6615.787131</c:v>
                </c:pt>
                <c:pt idx="27661">
                  <c:v>6616.0270540000001</c:v>
                </c:pt>
                <c:pt idx="27662">
                  <c:v>6616.2567499999996</c:v>
                </c:pt>
                <c:pt idx="27663">
                  <c:v>6616.4979599999997</c:v>
                </c:pt>
                <c:pt idx="27664">
                  <c:v>6616.7371640000001</c:v>
                </c:pt>
                <c:pt idx="27665">
                  <c:v>6616.9810040000002</c:v>
                </c:pt>
                <c:pt idx="27666">
                  <c:v>6617.2211669999997</c:v>
                </c:pt>
                <c:pt idx="27667">
                  <c:v>6617.4526070000002</c:v>
                </c:pt>
                <c:pt idx="27668">
                  <c:v>6617.6963459999997</c:v>
                </c:pt>
                <c:pt idx="27669">
                  <c:v>6617.9298859999999</c:v>
                </c:pt>
                <c:pt idx="27670">
                  <c:v>6618.1703900000002</c:v>
                </c:pt>
                <c:pt idx="27671">
                  <c:v>6618.4117239999996</c:v>
                </c:pt>
                <c:pt idx="27672">
                  <c:v>6618.6520799999998</c:v>
                </c:pt>
                <c:pt idx="27673">
                  <c:v>6618.8949300000004</c:v>
                </c:pt>
                <c:pt idx="27674">
                  <c:v>6619.1331540000001</c:v>
                </c:pt>
                <c:pt idx="27675">
                  <c:v>6619.3739910000004</c:v>
                </c:pt>
                <c:pt idx="27676">
                  <c:v>6619.6045290000002</c:v>
                </c:pt>
                <c:pt idx="27677">
                  <c:v>6619.846372</c:v>
                </c:pt>
                <c:pt idx="27678">
                  <c:v>6620.0858900000003</c:v>
                </c:pt>
                <c:pt idx="27679">
                  <c:v>6620.3247600000004</c:v>
                </c:pt>
                <c:pt idx="27680">
                  <c:v>6620.5644190000003</c:v>
                </c:pt>
                <c:pt idx="27681">
                  <c:v>6620.8067819999997</c:v>
                </c:pt>
                <c:pt idx="27682">
                  <c:v>6621.0483450000002</c:v>
                </c:pt>
                <c:pt idx="27683">
                  <c:v>6621.2860769999998</c:v>
                </c:pt>
                <c:pt idx="27684">
                  <c:v>6621.5267999999996</c:v>
                </c:pt>
                <c:pt idx="27685">
                  <c:v>6621.7657399999998</c:v>
                </c:pt>
                <c:pt idx="27686">
                  <c:v>6622.0066900000002</c:v>
                </c:pt>
                <c:pt idx="27687">
                  <c:v>6622.2460659999997</c:v>
                </c:pt>
                <c:pt idx="27688">
                  <c:v>6622.476334</c:v>
                </c:pt>
                <c:pt idx="27689">
                  <c:v>6622.7189410000001</c:v>
                </c:pt>
                <c:pt idx="27690">
                  <c:v>6622.9606510000003</c:v>
                </c:pt>
                <c:pt idx="27691">
                  <c:v>6623.2016160000003</c:v>
                </c:pt>
                <c:pt idx="27692">
                  <c:v>6623.4407849999998</c:v>
                </c:pt>
                <c:pt idx="27693">
                  <c:v>6623.6822339999999</c:v>
                </c:pt>
                <c:pt idx="27694">
                  <c:v>6623.9261729999998</c:v>
                </c:pt>
                <c:pt idx="27695">
                  <c:v>6624.1709000000001</c:v>
                </c:pt>
                <c:pt idx="27696">
                  <c:v>6624.4119639999999</c:v>
                </c:pt>
                <c:pt idx="27697">
                  <c:v>6624.6517059999996</c:v>
                </c:pt>
                <c:pt idx="27698">
                  <c:v>6624.8933559999996</c:v>
                </c:pt>
                <c:pt idx="27699">
                  <c:v>6625.1248569999998</c:v>
                </c:pt>
                <c:pt idx="27700">
                  <c:v>6625.3633220000002</c:v>
                </c:pt>
                <c:pt idx="27701">
                  <c:v>6625.6025289999998</c:v>
                </c:pt>
                <c:pt idx="27702">
                  <c:v>6625.8444509999999</c:v>
                </c:pt>
                <c:pt idx="27703">
                  <c:v>6626.0855540000002</c:v>
                </c:pt>
                <c:pt idx="27704">
                  <c:v>6626.3265879999999</c:v>
                </c:pt>
                <c:pt idx="27705">
                  <c:v>6626.5662620000003</c:v>
                </c:pt>
                <c:pt idx="27706">
                  <c:v>6626.8087759999999</c:v>
                </c:pt>
                <c:pt idx="27707">
                  <c:v>6627.0373399999999</c:v>
                </c:pt>
                <c:pt idx="27708">
                  <c:v>6627.279039</c:v>
                </c:pt>
                <c:pt idx="27709">
                  <c:v>6627.5217000000002</c:v>
                </c:pt>
                <c:pt idx="27710">
                  <c:v>6627.763379</c:v>
                </c:pt>
                <c:pt idx="27711">
                  <c:v>6627.9948990000003</c:v>
                </c:pt>
                <c:pt idx="27712">
                  <c:v>6628.2370819999996</c:v>
                </c:pt>
                <c:pt idx="27713">
                  <c:v>6628.4778930000002</c:v>
                </c:pt>
                <c:pt idx="27714">
                  <c:v>6628.7160830000003</c:v>
                </c:pt>
                <c:pt idx="27715">
                  <c:v>6628.9560419999998</c:v>
                </c:pt>
                <c:pt idx="27716">
                  <c:v>6629.1960669999999</c:v>
                </c:pt>
                <c:pt idx="27717">
                  <c:v>6629.4369770000003</c:v>
                </c:pt>
                <c:pt idx="27718">
                  <c:v>6629.6768080000002</c:v>
                </c:pt>
                <c:pt idx="27719">
                  <c:v>6629.9071830000003</c:v>
                </c:pt>
                <c:pt idx="27720">
                  <c:v>6630.1517709999998</c:v>
                </c:pt>
                <c:pt idx="27721">
                  <c:v>6630.3926119999996</c:v>
                </c:pt>
                <c:pt idx="27722">
                  <c:v>6630.6324169999998</c:v>
                </c:pt>
                <c:pt idx="27723">
                  <c:v>6630.8749879999996</c:v>
                </c:pt>
                <c:pt idx="27724">
                  <c:v>6631.1037340000003</c:v>
                </c:pt>
                <c:pt idx="27725">
                  <c:v>6631.3465310000001</c:v>
                </c:pt>
                <c:pt idx="27726">
                  <c:v>6631.588283</c:v>
                </c:pt>
                <c:pt idx="27727">
                  <c:v>6631.8307050000003</c:v>
                </c:pt>
                <c:pt idx="27728">
                  <c:v>6632.0717050000003</c:v>
                </c:pt>
                <c:pt idx="27729">
                  <c:v>6632.3029159999996</c:v>
                </c:pt>
                <c:pt idx="27730">
                  <c:v>6632.5456430000004</c:v>
                </c:pt>
                <c:pt idx="27731">
                  <c:v>6632.7854310000002</c:v>
                </c:pt>
                <c:pt idx="27732">
                  <c:v>6633.0265310000004</c:v>
                </c:pt>
                <c:pt idx="27733">
                  <c:v>6633.2688710000002</c:v>
                </c:pt>
                <c:pt idx="27734">
                  <c:v>6633.4974220000004</c:v>
                </c:pt>
                <c:pt idx="27735">
                  <c:v>6633.7386560000004</c:v>
                </c:pt>
                <c:pt idx="27736">
                  <c:v>6633.9799039999998</c:v>
                </c:pt>
                <c:pt idx="27737">
                  <c:v>6634.2209149999999</c:v>
                </c:pt>
                <c:pt idx="27738">
                  <c:v>6634.4759459999996</c:v>
                </c:pt>
                <c:pt idx="27739">
                  <c:v>6634.7133249999997</c:v>
                </c:pt>
                <c:pt idx="27740">
                  <c:v>6634.9547460000003</c:v>
                </c:pt>
                <c:pt idx="27741">
                  <c:v>6635.1930270000003</c:v>
                </c:pt>
                <c:pt idx="27742">
                  <c:v>6635.4311379999999</c:v>
                </c:pt>
                <c:pt idx="27743">
                  <c:v>6635.6756759999998</c:v>
                </c:pt>
                <c:pt idx="27744">
                  <c:v>6635.9166610000002</c:v>
                </c:pt>
                <c:pt idx="27745">
                  <c:v>6636.1454309999999</c:v>
                </c:pt>
                <c:pt idx="27746">
                  <c:v>6636.3865530000003</c:v>
                </c:pt>
                <c:pt idx="27747">
                  <c:v>6636.628342</c:v>
                </c:pt>
                <c:pt idx="27748">
                  <c:v>6636.8676130000003</c:v>
                </c:pt>
                <c:pt idx="27749">
                  <c:v>6637.108647</c:v>
                </c:pt>
                <c:pt idx="27750">
                  <c:v>6637.3495320000002</c:v>
                </c:pt>
                <c:pt idx="27751">
                  <c:v>6637.5891240000001</c:v>
                </c:pt>
                <c:pt idx="27752">
                  <c:v>6637.8316329999998</c:v>
                </c:pt>
                <c:pt idx="27753">
                  <c:v>6638.0708290000002</c:v>
                </c:pt>
                <c:pt idx="27754">
                  <c:v>6638.309953</c:v>
                </c:pt>
                <c:pt idx="27755">
                  <c:v>6638.5393050000002</c:v>
                </c:pt>
                <c:pt idx="27756">
                  <c:v>6638.7805689999996</c:v>
                </c:pt>
                <c:pt idx="27757">
                  <c:v>6639.0218629999999</c:v>
                </c:pt>
                <c:pt idx="27758">
                  <c:v>6639.2601720000002</c:v>
                </c:pt>
                <c:pt idx="27759">
                  <c:v>6639.5001149999998</c:v>
                </c:pt>
                <c:pt idx="27760">
                  <c:v>6639.738343</c:v>
                </c:pt>
                <c:pt idx="27761">
                  <c:v>6639.9782850000001</c:v>
                </c:pt>
                <c:pt idx="27762">
                  <c:v>6640.2183530000002</c:v>
                </c:pt>
                <c:pt idx="27763">
                  <c:v>6640.4581340000004</c:v>
                </c:pt>
                <c:pt idx="27764">
                  <c:v>6640.6980460000004</c:v>
                </c:pt>
                <c:pt idx="27765">
                  <c:v>6640.9389620000002</c:v>
                </c:pt>
                <c:pt idx="27766">
                  <c:v>6641.1760809999996</c:v>
                </c:pt>
                <c:pt idx="27767">
                  <c:v>6641.4167719999996</c:v>
                </c:pt>
                <c:pt idx="27768">
                  <c:v>6641.6575899999998</c:v>
                </c:pt>
                <c:pt idx="27769">
                  <c:v>6641.8862120000003</c:v>
                </c:pt>
                <c:pt idx="27770">
                  <c:v>6642.1263529999997</c:v>
                </c:pt>
                <c:pt idx="27771">
                  <c:v>6642.3681269999997</c:v>
                </c:pt>
                <c:pt idx="27772">
                  <c:v>6642.6080350000002</c:v>
                </c:pt>
                <c:pt idx="27773">
                  <c:v>6642.8508270000002</c:v>
                </c:pt>
                <c:pt idx="27774">
                  <c:v>6643.0827239999999</c:v>
                </c:pt>
                <c:pt idx="27775">
                  <c:v>6643.3236919999999</c:v>
                </c:pt>
                <c:pt idx="27776">
                  <c:v>6643.56203</c:v>
                </c:pt>
                <c:pt idx="27777">
                  <c:v>6643.8047720000004</c:v>
                </c:pt>
                <c:pt idx="27778">
                  <c:v>6644.045991</c:v>
                </c:pt>
                <c:pt idx="27779">
                  <c:v>6644.285809</c:v>
                </c:pt>
                <c:pt idx="27780">
                  <c:v>6644.5241249999999</c:v>
                </c:pt>
                <c:pt idx="27781">
                  <c:v>6644.7640250000004</c:v>
                </c:pt>
                <c:pt idx="27782">
                  <c:v>6645.0021930000003</c:v>
                </c:pt>
                <c:pt idx="27783">
                  <c:v>6645.2408919999998</c:v>
                </c:pt>
                <c:pt idx="27784">
                  <c:v>6645.4818969999997</c:v>
                </c:pt>
                <c:pt idx="27785">
                  <c:v>6645.7233390000001</c:v>
                </c:pt>
                <c:pt idx="27786">
                  <c:v>6645.9529940000002</c:v>
                </c:pt>
                <c:pt idx="27787">
                  <c:v>6646.194657</c:v>
                </c:pt>
                <c:pt idx="27788">
                  <c:v>6646.4343740000004</c:v>
                </c:pt>
                <c:pt idx="27789">
                  <c:v>6646.6767749999999</c:v>
                </c:pt>
                <c:pt idx="27790">
                  <c:v>6646.9151739999998</c:v>
                </c:pt>
                <c:pt idx="27791">
                  <c:v>6647.1487969999998</c:v>
                </c:pt>
                <c:pt idx="27792">
                  <c:v>6647.387299</c:v>
                </c:pt>
                <c:pt idx="27793">
                  <c:v>6647.6292629999998</c:v>
                </c:pt>
                <c:pt idx="27794">
                  <c:v>6647.868622</c:v>
                </c:pt>
                <c:pt idx="27795">
                  <c:v>6648.1098389999997</c:v>
                </c:pt>
                <c:pt idx="27796">
                  <c:v>6648.3509889999996</c:v>
                </c:pt>
                <c:pt idx="27797">
                  <c:v>6648.5927170000004</c:v>
                </c:pt>
                <c:pt idx="27798">
                  <c:v>6648.8336529999997</c:v>
                </c:pt>
                <c:pt idx="27799">
                  <c:v>6649.0669349999998</c:v>
                </c:pt>
                <c:pt idx="27800">
                  <c:v>6649.3099750000001</c:v>
                </c:pt>
                <c:pt idx="27801">
                  <c:v>6649.5517470000004</c:v>
                </c:pt>
                <c:pt idx="27802">
                  <c:v>6649.7823060000001</c:v>
                </c:pt>
                <c:pt idx="27803">
                  <c:v>6650.0237180000004</c:v>
                </c:pt>
                <c:pt idx="27804">
                  <c:v>6650.2648129999998</c:v>
                </c:pt>
                <c:pt idx="27805">
                  <c:v>6650.5030850000003</c:v>
                </c:pt>
                <c:pt idx="27806">
                  <c:v>6650.7425370000001</c:v>
                </c:pt>
                <c:pt idx="27807">
                  <c:v>6650.9838300000001</c:v>
                </c:pt>
                <c:pt idx="27808">
                  <c:v>6651.2223540000005</c:v>
                </c:pt>
                <c:pt idx="27809">
                  <c:v>6651.4624059999996</c:v>
                </c:pt>
                <c:pt idx="27810">
                  <c:v>6651.7035589999996</c:v>
                </c:pt>
                <c:pt idx="27811">
                  <c:v>6651.9446779999998</c:v>
                </c:pt>
                <c:pt idx="27812">
                  <c:v>6652.1857639999998</c:v>
                </c:pt>
                <c:pt idx="27813">
                  <c:v>6652.4142689999999</c:v>
                </c:pt>
                <c:pt idx="27814">
                  <c:v>6652.6561840000004</c:v>
                </c:pt>
                <c:pt idx="27815">
                  <c:v>6652.8987360000001</c:v>
                </c:pt>
                <c:pt idx="27816">
                  <c:v>6653.1395700000003</c:v>
                </c:pt>
                <c:pt idx="27817">
                  <c:v>6653.3791549999996</c:v>
                </c:pt>
                <c:pt idx="27818">
                  <c:v>6653.6197890000003</c:v>
                </c:pt>
                <c:pt idx="27819">
                  <c:v>6653.8508819999997</c:v>
                </c:pt>
                <c:pt idx="27820">
                  <c:v>6654.0918330000004</c:v>
                </c:pt>
                <c:pt idx="27821">
                  <c:v>6654.3333249999996</c:v>
                </c:pt>
                <c:pt idx="27822">
                  <c:v>6654.5730510000003</c:v>
                </c:pt>
                <c:pt idx="27823">
                  <c:v>6654.8123999999998</c:v>
                </c:pt>
                <c:pt idx="27824">
                  <c:v>6655.0522090000004</c:v>
                </c:pt>
                <c:pt idx="27825">
                  <c:v>6655.2926589999997</c:v>
                </c:pt>
                <c:pt idx="27826">
                  <c:v>6655.5323580000004</c:v>
                </c:pt>
                <c:pt idx="27827">
                  <c:v>6655.7700359999999</c:v>
                </c:pt>
                <c:pt idx="27828">
                  <c:v>6656.0125349999998</c:v>
                </c:pt>
                <c:pt idx="27829">
                  <c:v>6656.2672679999996</c:v>
                </c:pt>
                <c:pt idx="27830">
                  <c:v>6656.5051679999997</c:v>
                </c:pt>
                <c:pt idx="27831">
                  <c:v>6656.7458340000003</c:v>
                </c:pt>
                <c:pt idx="27832">
                  <c:v>6656.9743939999998</c:v>
                </c:pt>
                <c:pt idx="27833">
                  <c:v>6657.2143749999996</c:v>
                </c:pt>
                <c:pt idx="27834">
                  <c:v>6657.4544409999999</c:v>
                </c:pt>
                <c:pt idx="27835">
                  <c:v>6657.6942730000001</c:v>
                </c:pt>
                <c:pt idx="27836">
                  <c:v>6657.9342319999996</c:v>
                </c:pt>
                <c:pt idx="27837">
                  <c:v>6658.1722140000002</c:v>
                </c:pt>
                <c:pt idx="27838">
                  <c:v>6658.4129620000003</c:v>
                </c:pt>
                <c:pt idx="27839">
                  <c:v>6658.6508110000004</c:v>
                </c:pt>
                <c:pt idx="27840">
                  <c:v>6658.8899039999997</c:v>
                </c:pt>
                <c:pt idx="27841">
                  <c:v>6659.1326399999998</c:v>
                </c:pt>
                <c:pt idx="27842">
                  <c:v>6659.3735530000004</c:v>
                </c:pt>
                <c:pt idx="27843">
                  <c:v>6659.613351</c:v>
                </c:pt>
                <c:pt idx="27844">
                  <c:v>6659.8531579999999</c:v>
                </c:pt>
                <c:pt idx="27845">
                  <c:v>6660.093903</c:v>
                </c:pt>
                <c:pt idx="27846">
                  <c:v>6660.3328039999997</c:v>
                </c:pt>
                <c:pt idx="27847">
                  <c:v>6660.5716499999999</c:v>
                </c:pt>
                <c:pt idx="27848">
                  <c:v>6660.8106109999999</c:v>
                </c:pt>
                <c:pt idx="27849">
                  <c:v>6661.0497640000003</c:v>
                </c:pt>
                <c:pt idx="27850">
                  <c:v>6661.288931</c:v>
                </c:pt>
                <c:pt idx="27851">
                  <c:v>6661.5271769999999</c:v>
                </c:pt>
                <c:pt idx="27852">
                  <c:v>6661.7670630000002</c:v>
                </c:pt>
                <c:pt idx="27853">
                  <c:v>6662.0078919999996</c:v>
                </c:pt>
                <c:pt idx="27854">
                  <c:v>6662.2468399999998</c:v>
                </c:pt>
                <c:pt idx="27855">
                  <c:v>6662.4859100000003</c:v>
                </c:pt>
                <c:pt idx="27856">
                  <c:v>6662.7241709999998</c:v>
                </c:pt>
                <c:pt idx="27857">
                  <c:v>6662.9641199999996</c:v>
                </c:pt>
                <c:pt idx="27858">
                  <c:v>6663.204111</c:v>
                </c:pt>
                <c:pt idx="27859">
                  <c:v>6663.4448810000004</c:v>
                </c:pt>
                <c:pt idx="27860">
                  <c:v>6663.6747020000003</c:v>
                </c:pt>
                <c:pt idx="27861">
                  <c:v>6663.915943</c:v>
                </c:pt>
                <c:pt idx="27862">
                  <c:v>6664.1553270000004</c:v>
                </c:pt>
                <c:pt idx="27863">
                  <c:v>6664.3970490000002</c:v>
                </c:pt>
                <c:pt idx="27864">
                  <c:v>6664.6378489999997</c:v>
                </c:pt>
                <c:pt idx="27865">
                  <c:v>6664.8760060000004</c:v>
                </c:pt>
                <c:pt idx="27866">
                  <c:v>6665.1143679999996</c:v>
                </c:pt>
                <c:pt idx="27867">
                  <c:v>6665.3542450000004</c:v>
                </c:pt>
                <c:pt idx="27868">
                  <c:v>6665.5941400000002</c:v>
                </c:pt>
                <c:pt idx="27869">
                  <c:v>6665.8348859999996</c:v>
                </c:pt>
                <c:pt idx="27870">
                  <c:v>6666.0738240000001</c:v>
                </c:pt>
                <c:pt idx="27871">
                  <c:v>6666.304897</c:v>
                </c:pt>
                <c:pt idx="27872">
                  <c:v>6666.5541890000004</c:v>
                </c:pt>
                <c:pt idx="27873">
                  <c:v>6666.7869499999997</c:v>
                </c:pt>
                <c:pt idx="27874">
                  <c:v>6667.0269479999997</c:v>
                </c:pt>
                <c:pt idx="27875">
                  <c:v>6667.2672140000004</c:v>
                </c:pt>
                <c:pt idx="27876">
                  <c:v>6667.5079850000002</c:v>
                </c:pt>
                <c:pt idx="27877">
                  <c:v>6667.7475430000004</c:v>
                </c:pt>
                <c:pt idx="27878">
                  <c:v>6667.9865980000004</c:v>
                </c:pt>
                <c:pt idx="27879">
                  <c:v>6668.2264059999998</c:v>
                </c:pt>
                <c:pt idx="27880">
                  <c:v>6668.4663879999998</c:v>
                </c:pt>
                <c:pt idx="27881">
                  <c:v>6668.6958800000002</c:v>
                </c:pt>
                <c:pt idx="27882">
                  <c:v>6668.9360129999995</c:v>
                </c:pt>
                <c:pt idx="27883">
                  <c:v>6669.1760130000002</c:v>
                </c:pt>
                <c:pt idx="27884">
                  <c:v>6669.4169819999997</c:v>
                </c:pt>
                <c:pt idx="27885">
                  <c:v>6669.6567990000003</c:v>
                </c:pt>
                <c:pt idx="27886">
                  <c:v>6669.8951260000003</c:v>
                </c:pt>
                <c:pt idx="27887">
                  <c:v>6670.1351750000003</c:v>
                </c:pt>
                <c:pt idx="27888">
                  <c:v>6670.3759339999997</c:v>
                </c:pt>
                <c:pt idx="27889">
                  <c:v>6670.6171800000002</c:v>
                </c:pt>
                <c:pt idx="27890">
                  <c:v>6670.8577329999998</c:v>
                </c:pt>
                <c:pt idx="27891">
                  <c:v>6671.0862370000004</c:v>
                </c:pt>
                <c:pt idx="27892">
                  <c:v>6671.3243689999999</c:v>
                </c:pt>
                <c:pt idx="27893">
                  <c:v>6671.5642710000002</c:v>
                </c:pt>
                <c:pt idx="27894">
                  <c:v>6671.804142</c:v>
                </c:pt>
                <c:pt idx="27895">
                  <c:v>6672.0486950000004</c:v>
                </c:pt>
                <c:pt idx="27896">
                  <c:v>6672.2882790000003</c:v>
                </c:pt>
                <c:pt idx="27897">
                  <c:v>6672.5288970000001</c:v>
                </c:pt>
                <c:pt idx="27898">
                  <c:v>6672.7678079999996</c:v>
                </c:pt>
                <c:pt idx="27899">
                  <c:v>6673.0069119999998</c:v>
                </c:pt>
                <c:pt idx="27900">
                  <c:v>6673.2457299999996</c:v>
                </c:pt>
                <c:pt idx="27901">
                  <c:v>6673.4853720000001</c:v>
                </c:pt>
                <c:pt idx="27902">
                  <c:v>6673.7232260000001</c:v>
                </c:pt>
                <c:pt idx="27903">
                  <c:v>6673.9638420000001</c:v>
                </c:pt>
                <c:pt idx="27904">
                  <c:v>6674.2028920000002</c:v>
                </c:pt>
                <c:pt idx="27905">
                  <c:v>6674.4419500000004</c:v>
                </c:pt>
                <c:pt idx="27906">
                  <c:v>6674.6799739999997</c:v>
                </c:pt>
                <c:pt idx="27907">
                  <c:v>6674.9179770000001</c:v>
                </c:pt>
                <c:pt idx="27908">
                  <c:v>6675.1551849999996</c:v>
                </c:pt>
                <c:pt idx="27909">
                  <c:v>6675.3933530000004</c:v>
                </c:pt>
                <c:pt idx="27910">
                  <c:v>6675.6313920000002</c:v>
                </c:pt>
                <c:pt idx="27911">
                  <c:v>6675.873955</c:v>
                </c:pt>
                <c:pt idx="27912">
                  <c:v>6676.1111559999999</c:v>
                </c:pt>
                <c:pt idx="27913">
                  <c:v>6676.349123</c:v>
                </c:pt>
                <c:pt idx="27914">
                  <c:v>6676.5898610000004</c:v>
                </c:pt>
                <c:pt idx="27915">
                  <c:v>6676.8325779999996</c:v>
                </c:pt>
                <c:pt idx="27916">
                  <c:v>6677.0719529999997</c:v>
                </c:pt>
                <c:pt idx="27917">
                  <c:v>6677.3097680000001</c:v>
                </c:pt>
                <c:pt idx="27918">
                  <c:v>6677.5488130000003</c:v>
                </c:pt>
                <c:pt idx="27919">
                  <c:v>6677.7896259999998</c:v>
                </c:pt>
                <c:pt idx="27920">
                  <c:v>6678.0306570000002</c:v>
                </c:pt>
                <c:pt idx="27921">
                  <c:v>6678.2703410000004</c:v>
                </c:pt>
                <c:pt idx="27922">
                  <c:v>6678.5083409999997</c:v>
                </c:pt>
                <c:pt idx="27923">
                  <c:v>6678.7481799999996</c:v>
                </c:pt>
                <c:pt idx="27924">
                  <c:v>6678.9881329999998</c:v>
                </c:pt>
                <c:pt idx="27925">
                  <c:v>6679.2287310000002</c:v>
                </c:pt>
                <c:pt idx="27926">
                  <c:v>6679.4571429999996</c:v>
                </c:pt>
                <c:pt idx="27927">
                  <c:v>6679.7016640000002</c:v>
                </c:pt>
                <c:pt idx="27928">
                  <c:v>6679.9409889999997</c:v>
                </c:pt>
                <c:pt idx="27929">
                  <c:v>6680.1788610000003</c:v>
                </c:pt>
                <c:pt idx="27930">
                  <c:v>6680.4179670000003</c:v>
                </c:pt>
                <c:pt idx="27931">
                  <c:v>6680.6578490000002</c:v>
                </c:pt>
                <c:pt idx="27932">
                  <c:v>6680.8960980000002</c:v>
                </c:pt>
                <c:pt idx="27933">
                  <c:v>6681.1340559999999</c:v>
                </c:pt>
                <c:pt idx="27934">
                  <c:v>6681.3749319999997</c:v>
                </c:pt>
                <c:pt idx="27935">
                  <c:v>6681.6130059999996</c:v>
                </c:pt>
                <c:pt idx="27936">
                  <c:v>6681.8538509999998</c:v>
                </c:pt>
                <c:pt idx="27937">
                  <c:v>6682.0929489999999</c:v>
                </c:pt>
                <c:pt idx="27938">
                  <c:v>6682.3328110000002</c:v>
                </c:pt>
                <c:pt idx="27939">
                  <c:v>6682.5717729999997</c:v>
                </c:pt>
                <c:pt idx="27940">
                  <c:v>6682.8126410000004</c:v>
                </c:pt>
                <c:pt idx="27941">
                  <c:v>6683.0535650000002</c:v>
                </c:pt>
                <c:pt idx="27942">
                  <c:v>6683.2932209999999</c:v>
                </c:pt>
                <c:pt idx="27943">
                  <c:v>6683.5338929999998</c:v>
                </c:pt>
                <c:pt idx="27944">
                  <c:v>6683.7728589999997</c:v>
                </c:pt>
                <c:pt idx="27945">
                  <c:v>6684.0110610000002</c:v>
                </c:pt>
                <c:pt idx="27946">
                  <c:v>6684.2518049999999</c:v>
                </c:pt>
                <c:pt idx="27947">
                  <c:v>6684.4913720000004</c:v>
                </c:pt>
                <c:pt idx="27948">
                  <c:v>6684.7310090000001</c:v>
                </c:pt>
                <c:pt idx="27949">
                  <c:v>6684.9717389999996</c:v>
                </c:pt>
                <c:pt idx="27950">
                  <c:v>6685.2003679999998</c:v>
                </c:pt>
                <c:pt idx="27951">
                  <c:v>6685.4428799999996</c:v>
                </c:pt>
                <c:pt idx="27952">
                  <c:v>6685.6819930000001</c:v>
                </c:pt>
                <c:pt idx="27953">
                  <c:v>6685.9238290000003</c:v>
                </c:pt>
                <c:pt idx="27954">
                  <c:v>6686.164041</c:v>
                </c:pt>
                <c:pt idx="27955">
                  <c:v>6686.4047179999998</c:v>
                </c:pt>
                <c:pt idx="27956">
                  <c:v>6686.644335</c:v>
                </c:pt>
                <c:pt idx="27957">
                  <c:v>6686.8821870000002</c:v>
                </c:pt>
                <c:pt idx="27958">
                  <c:v>6687.1202789999998</c:v>
                </c:pt>
                <c:pt idx="27959">
                  <c:v>6687.3580670000001</c:v>
                </c:pt>
                <c:pt idx="27960">
                  <c:v>6687.598712</c:v>
                </c:pt>
                <c:pt idx="27961">
                  <c:v>6687.8382650000003</c:v>
                </c:pt>
                <c:pt idx="27962">
                  <c:v>6688.0780009999999</c:v>
                </c:pt>
                <c:pt idx="27963">
                  <c:v>6688.3081620000003</c:v>
                </c:pt>
                <c:pt idx="27964">
                  <c:v>6688.5481030000001</c:v>
                </c:pt>
                <c:pt idx="27965">
                  <c:v>6688.7906329999996</c:v>
                </c:pt>
                <c:pt idx="27966">
                  <c:v>6689.0316739999998</c:v>
                </c:pt>
                <c:pt idx="27967">
                  <c:v>6689.2712609999999</c:v>
                </c:pt>
                <c:pt idx="27968">
                  <c:v>6689.5137770000001</c:v>
                </c:pt>
                <c:pt idx="27969">
                  <c:v>6689.7527019999998</c:v>
                </c:pt>
                <c:pt idx="27970">
                  <c:v>6689.9918889999999</c:v>
                </c:pt>
                <c:pt idx="27971">
                  <c:v>6690.2327349999996</c:v>
                </c:pt>
                <c:pt idx="27972">
                  <c:v>6690.472401</c:v>
                </c:pt>
                <c:pt idx="27973">
                  <c:v>6690.7120670000004</c:v>
                </c:pt>
                <c:pt idx="27974">
                  <c:v>6690.9418830000004</c:v>
                </c:pt>
                <c:pt idx="27975">
                  <c:v>6691.1829040000002</c:v>
                </c:pt>
                <c:pt idx="27976">
                  <c:v>6691.4230479999997</c:v>
                </c:pt>
                <c:pt idx="27977">
                  <c:v>6691.6636349999999</c:v>
                </c:pt>
                <c:pt idx="27978">
                  <c:v>6691.9053059999997</c:v>
                </c:pt>
                <c:pt idx="27979">
                  <c:v>6692.1450690000001</c:v>
                </c:pt>
                <c:pt idx="27980">
                  <c:v>6692.3857760000001</c:v>
                </c:pt>
                <c:pt idx="27981">
                  <c:v>6692.6246940000001</c:v>
                </c:pt>
                <c:pt idx="27982">
                  <c:v>6692.8637740000004</c:v>
                </c:pt>
                <c:pt idx="27983">
                  <c:v>6693.1028399999996</c:v>
                </c:pt>
                <c:pt idx="27984">
                  <c:v>6693.3419450000001</c:v>
                </c:pt>
                <c:pt idx="27985">
                  <c:v>6693.5818449999997</c:v>
                </c:pt>
                <c:pt idx="27986">
                  <c:v>6693.8201849999996</c:v>
                </c:pt>
                <c:pt idx="27987">
                  <c:v>6694.0601850000003</c:v>
                </c:pt>
                <c:pt idx="27988">
                  <c:v>6694.3008380000001</c:v>
                </c:pt>
                <c:pt idx="27989">
                  <c:v>6694.554427</c:v>
                </c:pt>
                <c:pt idx="27990">
                  <c:v>6694.7943509999996</c:v>
                </c:pt>
                <c:pt idx="27991">
                  <c:v>6695.0342060000003</c:v>
                </c:pt>
                <c:pt idx="27992">
                  <c:v>6695.2748160000001</c:v>
                </c:pt>
                <c:pt idx="27993">
                  <c:v>6695.5033560000002</c:v>
                </c:pt>
                <c:pt idx="27994">
                  <c:v>6695.7446090000003</c:v>
                </c:pt>
                <c:pt idx="27995">
                  <c:v>6695.9830860000002</c:v>
                </c:pt>
                <c:pt idx="27996">
                  <c:v>6696.22271</c:v>
                </c:pt>
                <c:pt idx="27997">
                  <c:v>6696.4610089999996</c:v>
                </c:pt>
                <c:pt idx="27998">
                  <c:v>6696.6992739999996</c:v>
                </c:pt>
                <c:pt idx="27999">
                  <c:v>6696.9413210000002</c:v>
                </c:pt>
                <c:pt idx="28000">
                  <c:v>6697.1826460000002</c:v>
                </c:pt>
                <c:pt idx="28001">
                  <c:v>6697.4238619999996</c:v>
                </c:pt>
                <c:pt idx="28002">
                  <c:v>6697.6621740000001</c:v>
                </c:pt>
                <c:pt idx="28003">
                  <c:v>6697.9021560000001</c:v>
                </c:pt>
                <c:pt idx="28004">
                  <c:v>6698.1421</c:v>
                </c:pt>
                <c:pt idx="28005">
                  <c:v>6698.3828270000004</c:v>
                </c:pt>
                <c:pt idx="28006">
                  <c:v>6698.6126759999997</c:v>
                </c:pt>
                <c:pt idx="28007">
                  <c:v>6698.8537980000001</c:v>
                </c:pt>
                <c:pt idx="28008">
                  <c:v>6699.0921850000004</c:v>
                </c:pt>
                <c:pt idx="28009">
                  <c:v>6699.3329839999997</c:v>
                </c:pt>
                <c:pt idx="28010">
                  <c:v>6699.5747760000004</c:v>
                </c:pt>
                <c:pt idx="28011">
                  <c:v>6699.8139849999998</c:v>
                </c:pt>
                <c:pt idx="28012">
                  <c:v>6700.0531259999998</c:v>
                </c:pt>
                <c:pt idx="28013">
                  <c:v>6700.2938389999999</c:v>
                </c:pt>
                <c:pt idx="28014">
                  <c:v>6700.5347810000003</c:v>
                </c:pt>
                <c:pt idx="28015">
                  <c:v>6700.7760209999997</c:v>
                </c:pt>
                <c:pt idx="28016">
                  <c:v>6701.0055650000004</c:v>
                </c:pt>
                <c:pt idx="28017">
                  <c:v>6701.2451090000004</c:v>
                </c:pt>
                <c:pt idx="28018">
                  <c:v>6701.4850720000004</c:v>
                </c:pt>
                <c:pt idx="28019">
                  <c:v>6701.7275399999999</c:v>
                </c:pt>
                <c:pt idx="28020">
                  <c:v>6701.9672600000004</c:v>
                </c:pt>
                <c:pt idx="28021">
                  <c:v>6702.2051520000005</c:v>
                </c:pt>
                <c:pt idx="28022">
                  <c:v>6702.4431260000001</c:v>
                </c:pt>
                <c:pt idx="28023">
                  <c:v>6702.6837649999998</c:v>
                </c:pt>
                <c:pt idx="28024">
                  <c:v>6702.9246409999996</c:v>
                </c:pt>
                <c:pt idx="28025">
                  <c:v>6703.1641559999998</c:v>
                </c:pt>
                <c:pt idx="28026">
                  <c:v>6703.3961879999997</c:v>
                </c:pt>
                <c:pt idx="28027">
                  <c:v>6703.6368929999999</c:v>
                </c:pt>
                <c:pt idx="28028">
                  <c:v>6703.8750460000001</c:v>
                </c:pt>
                <c:pt idx="28029">
                  <c:v>6704.1159799999996</c:v>
                </c:pt>
                <c:pt idx="28030">
                  <c:v>6704.3559800000003</c:v>
                </c:pt>
                <c:pt idx="28031">
                  <c:v>6704.5957010000002</c:v>
                </c:pt>
                <c:pt idx="28032">
                  <c:v>6704.8346650000003</c:v>
                </c:pt>
                <c:pt idx="28033">
                  <c:v>6705.0762370000002</c:v>
                </c:pt>
                <c:pt idx="28034">
                  <c:v>6705.3168439999999</c:v>
                </c:pt>
                <c:pt idx="28035">
                  <c:v>6705.5556859999997</c:v>
                </c:pt>
                <c:pt idx="28036">
                  <c:v>6705.7952750000004</c:v>
                </c:pt>
                <c:pt idx="28037">
                  <c:v>6706.0272679999998</c:v>
                </c:pt>
                <c:pt idx="28038">
                  <c:v>6706.2715969999999</c:v>
                </c:pt>
                <c:pt idx="28039">
                  <c:v>6706.5110729999997</c:v>
                </c:pt>
                <c:pt idx="28040">
                  <c:v>6706.7536140000002</c:v>
                </c:pt>
                <c:pt idx="28041">
                  <c:v>6706.9840119999999</c:v>
                </c:pt>
                <c:pt idx="28042">
                  <c:v>6707.2241560000002</c:v>
                </c:pt>
                <c:pt idx="28043">
                  <c:v>6707.4648619999998</c:v>
                </c:pt>
                <c:pt idx="28044">
                  <c:v>6707.7075409999998</c:v>
                </c:pt>
                <c:pt idx="28045">
                  <c:v>6707.9490759999999</c:v>
                </c:pt>
                <c:pt idx="28046">
                  <c:v>6708.1898259999998</c:v>
                </c:pt>
                <c:pt idx="28047">
                  <c:v>6708.420102</c:v>
                </c:pt>
                <c:pt idx="28048">
                  <c:v>6708.660331</c:v>
                </c:pt>
                <c:pt idx="28049">
                  <c:v>6708.9029819999996</c:v>
                </c:pt>
                <c:pt idx="28050">
                  <c:v>6709.140136</c:v>
                </c:pt>
                <c:pt idx="28051">
                  <c:v>6709.3780470000002</c:v>
                </c:pt>
                <c:pt idx="28052">
                  <c:v>6709.6188240000001</c:v>
                </c:pt>
                <c:pt idx="28053">
                  <c:v>6709.8584099999998</c:v>
                </c:pt>
                <c:pt idx="28054">
                  <c:v>6710.0997150000003</c:v>
                </c:pt>
                <c:pt idx="28055">
                  <c:v>6710.340792</c:v>
                </c:pt>
                <c:pt idx="28056">
                  <c:v>6710.581964</c:v>
                </c:pt>
                <c:pt idx="28057">
                  <c:v>6710.8191260000003</c:v>
                </c:pt>
                <c:pt idx="28058">
                  <c:v>6711.0586510000003</c:v>
                </c:pt>
                <c:pt idx="28059">
                  <c:v>6711.2995369999999</c:v>
                </c:pt>
                <c:pt idx="28060">
                  <c:v>6711.5282969999998</c:v>
                </c:pt>
                <c:pt idx="28061">
                  <c:v>6711.7695890000005</c:v>
                </c:pt>
                <c:pt idx="28062">
                  <c:v>6712.0101430000004</c:v>
                </c:pt>
                <c:pt idx="28063">
                  <c:v>6712.2501759999996</c:v>
                </c:pt>
                <c:pt idx="28064">
                  <c:v>6712.4903050000003</c:v>
                </c:pt>
                <c:pt idx="28065">
                  <c:v>6712.7302440000003</c:v>
                </c:pt>
                <c:pt idx="28066">
                  <c:v>6712.9702880000004</c:v>
                </c:pt>
                <c:pt idx="28067">
                  <c:v>6713.2019449999998</c:v>
                </c:pt>
                <c:pt idx="28068">
                  <c:v>6713.4393680000003</c:v>
                </c:pt>
                <c:pt idx="28069">
                  <c:v>6713.6839829999999</c:v>
                </c:pt>
                <c:pt idx="28070">
                  <c:v>6713.9258900000004</c:v>
                </c:pt>
                <c:pt idx="28071">
                  <c:v>6714.1564170000001</c:v>
                </c:pt>
                <c:pt idx="28072">
                  <c:v>6714.3983779999999</c:v>
                </c:pt>
                <c:pt idx="28073">
                  <c:v>6714.6402029999999</c:v>
                </c:pt>
                <c:pt idx="28074">
                  <c:v>6714.8802560000004</c:v>
                </c:pt>
                <c:pt idx="28075">
                  <c:v>6715.1220359999998</c:v>
                </c:pt>
                <c:pt idx="28076">
                  <c:v>6715.3524450000004</c:v>
                </c:pt>
                <c:pt idx="28077">
                  <c:v>6715.594846</c:v>
                </c:pt>
                <c:pt idx="28078">
                  <c:v>6715.8337590000001</c:v>
                </c:pt>
                <c:pt idx="28079">
                  <c:v>6716.0752339999999</c:v>
                </c:pt>
                <c:pt idx="28080">
                  <c:v>6716.3176510000003</c:v>
                </c:pt>
                <c:pt idx="28081">
                  <c:v>6716.5572419999999</c:v>
                </c:pt>
                <c:pt idx="28082">
                  <c:v>6716.7951890000004</c:v>
                </c:pt>
                <c:pt idx="28083">
                  <c:v>6717.0333579999997</c:v>
                </c:pt>
                <c:pt idx="28084">
                  <c:v>6717.2738840000002</c:v>
                </c:pt>
                <c:pt idx="28085">
                  <c:v>6717.5041419999998</c:v>
                </c:pt>
                <c:pt idx="28086">
                  <c:v>6717.7487920000003</c:v>
                </c:pt>
                <c:pt idx="28087">
                  <c:v>6717.9898110000004</c:v>
                </c:pt>
                <c:pt idx="28088">
                  <c:v>6718.2308249999996</c:v>
                </c:pt>
                <c:pt idx="28089">
                  <c:v>6718.4715310000001</c:v>
                </c:pt>
                <c:pt idx="28090">
                  <c:v>6718.7048320000004</c:v>
                </c:pt>
                <c:pt idx="28091">
                  <c:v>6718.9450029999998</c:v>
                </c:pt>
                <c:pt idx="28092">
                  <c:v>6719.1851740000002</c:v>
                </c:pt>
                <c:pt idx="28093">
                  <c:v>6719.4296690000001</c:v>
                </c:pt>
                <c:pt idx="28094">
                  <c:v>6719.6582699999999</c:v>
                </c:pt>
                <c:pt idx="28095">
                  <c:v>6719.9028600000001</c:v>
                </c:pt>
                <c:pt idx="28096">
                  <c:v>6720.1458780000003</c:v>
                </c:pt>
                <c:pt idx="28097">
                  <c:v>6720.3867140000002</c:v>
                </c:pt>
                <c:pt idx="28098">
                  <c:v>6720.6171489999997</c:v>
                </c:pt>
                <c:pt idx="28099">
                  <c:v>6720.8618530000003</c:v>
                </c:pt>
                <c:pt idx="28100">
                  <c:v>6721.1020710000003</c:v>
                </c:pt>
                <c:pt idx="28101">
                  <c:v>6721.3427959999999</c:v>
                </c:pt>
                <c:pt idx="28102">
                  <c:v>6721.5835639999996</c:v>
                </c:pt>
                <c:pt idx="28103">
                  <c:v>6721.8148709999996</c:v>
                </c:pt>
                <c:pt idx="28104">
                  <c:v>6722.0578489999998</c:v>
                </c:pt>
                <c:pt idx="28105">
                  <c:v>6722.2994280000003</c:v>
                </c:pt>
                <c:pt idx="28106">
                  <c:v>6722.5393379999996</c:v>
                </c:pt>
                <c:pt idx="28107">
                  <c:v>6722.770673</c:v>
                </c:pt>
                <c:pt idx="28108">
                  <c:v>6723.0119400000003</c:v>
                </c:pt>
                <c:pt idx="28109">
                  <c:v>6723.2515940000003</c:v>
                </c:pt>
                <c:pt idx="28110">
                  <c:v>6723.4926759999998</c:v>
                </c:pt>
                <c:pt idx="28111">
                  <c:v>6723.7336699999996</c:v>
                </c:pt>
                <c:pt idx="28112">
                  <c:v>6723.9748939999999</c:v>
                </c:pt>
                <c:pt idx="28113">
                  <c:v>6724.213186</c:v>
                </c:pt>
                <c:pt idx="28114">
                  <c:v>6724.4513889999998</c:v>
                </c:pt>
                <c:pt idx="28115">
                  <c:v>6724.6912400000001</c:v>
                </c:pt>
                <c:pt idx="28116">
                  <c:v>6724.9310400000004</c:v>
                </c:pt>
                <c:pt idx="28117">
                  <c:v>6725.1737149999999</c:v>
                </c:pt>
                <c:pt idx="28118">
                  <c:v>6725.4024099999997</c:v>
                </c:pt>
                <c:pt idx="28119">
                  <c:v>6725.6417350000002</c:v>
                </c:pt>
                <c:pt idx="28120">
                  <c:v>6725.8914219999997</c:v>
                </c:pt>
                <c:pt idx="28121">
                  <c:v>6726.1201119999996</c:v>
                </c:pt>
                <c:pt idx="28122">
                  <c:v>6726.3629490000003</c:v>
                </c:pt>
                <c:pt idx="28123">
                  <c:v>6726.6031000000003</c:v>
                </c:pt>
                <c:pt idx="28124">
                  <c:v>6726.843879</c:v>
                </c:pt>
                <c:pt idx="28125">
                  <c:v>6727.0845939999999</c:v>
                </c:pt>
                <c:pt idx="28126">
                  <c:v>6727.3150429999996</c:v>
                </c:pt>
                <c:pt idx="28127">
                  <c:v>6727.5551420000002</c:v>
                </c:pt>
                <c:pt idx="28128">
                  <c:v>6727.7952450000003</c:v>
                </c:pt>
                <c:pt idx="28129">
                  <c:v>6728.0352899999998</c:v>
                </c:pt>
                <c:pt idx="28130">
                  <c:v>6728.2778420000004</c:v>
                </c:pt>
                <c:pt idx="28131">
                  <c:v>6728.519448</c:v>
                </c:pt>
                <c:pt idx="28132">
                  <c:v>6728.7593660000002</c:v>
                </c:pt>
                <c:pt idx="28133">
                  <c:v>6728.990796</c:v>
                </c:pt>
                <c:pt idx="28134">
                  <c:v>6729.233843</c:v>
                </c:pt>
                <c:pt idx="28135">
                  <c:v>6729.4748289999998</c:v>
                </c:pt>
                <c:pt idx="28136">
                  <c:v>6729.7163870000004</c:v>
                </c:pt>
                <c:pt idx="28137">
                  <c:v>6729.956126</c:v>
                </c:pt>
                <c:pt idx="28138">
                  <c:v>6730.1942790000003</c:v>
                </c:pt>
                <c:pt idx="28139">
                  <c:v>6730.4255430000003</c:v>
                </c:pt>
                <c:pt idx="28140">
                  <c:v>6730.6674300000004</c:v>
                </c:pt>
                <c:pt idx="28141">
                  <c:v>6730.9091390000003</c:v>
                </c:pt>
                <c:pt idx="28142">
                  <c:v>6731.1491409999999</c:v>
                </c:pt>
                <c:pt idx="28143">
                  <c:v>6731.3813680000003</c:v>
                </c:pt>
                <c:pt idx="28144">
                  <c:v>6731.6225780000004</c:v>
                </c:pt>
                <c:pt idx="28145">
                  <c:v>6731.8635640000002</c:v>
                </c:pt>
                <c:pt idx="28146">
                  <c:v>6732.1045620000004</c:v>
                </c:pt>
                <c:pt idx="28147">
                  <c:v>6732.3461539999998</c:v>
                </c:pt>
                <c:pt idx="28148">
                  <c:v>6732.5842480000001</c:v>
                </c:pt>
                <c:pt idx="28149">
                  <c:v>6732.8155559999996</c:v>
                </c:pt>
                <c:pt idx="28150">
                  <c:v>6733.056869</c:v>
                </c:pt>
                <c:pt idx="28151">
                  <c:v>6733.2959760000003</c:v>
                </c:pt>
                <c:pt idx="28152">
                  <c:v>6733.5332779999999</c:v>
                </c:pt>
                <c:pt idx="28153">
                  <c:v>6733.7731739999999</c:v>
                </c:pt>
                <c:pt idx="28154">
                  <c:v>6734.0126410000003</c:v>
                </c:pt>
                <c:pt idx="28155">
                  <c:v>6734.2524240000002</c:v>
                </c:pt>
                <c:pt idx="28156">
                  <c:v>6734.4917820000001</c:v>
                </c:pt>
                <c:pt idx="28157">
                  <c:v>6734.7329110000001</c:v>
                </c:pt>
                <c:pt idx="28158">
                  <c:v>6734.9713650000003</c:v>
                </c:pt>
                <c:pt idx="28159">
                  <c:v>6735.2114140000003</c:v>
                </c:pt>
                <c:pt idx="28160">
                  <c:v>6735.450699</c:v>
                </c:pt>
                <c:pt idx="28161">
                  <c:v>6735.6916090000004</c:v>
                </c:pt>
                <c:pt idx="28162">
                  <c:v>6735.9327739999999</c:v>
                </c:pt>
                <c:pt idx="28163">
                  <c:v>6736.1738480000004</c:v>
                </c:pt>
                <c:pt idx="28164">
                  <c:v>6736.4148340000002</c:v>
                </c:pt>
                <c:pt idx="28165">
                  <c:v>6736.6557860000003</c:v>
                </c:pt>
                <c:pt idx="28166">
                  <c:v>6736.8940839999996</c:v>
                </c:pt>
                <c:pt idx="28167">
                  <c:v>6737.1321159999998</c:v>
                </c:pt>
                <c:pt idx="28168">
                  <c:v>6737.3701060000003</c:v>
                </c:pt>
                <c:pt idx="28169">
                  <c:v>6737.6108119999999</c:v>
                </c:pt>
                <c:pt idx="28170">
                  <c:v>6737.8498790000003</c:v>
                </c:pt>
                <c:pt idx="28171">
                  <c:v>6738.0906800000002</c:v>
                </c:pt>
                <c:pt idx="28172">
                  <c:v>6738.3192049999998</c:v>
                </c:pt>
                <c:pt idx="28173">
                  <c:v>6738.5611939999999</c:v>
                </c:pt>
                <c:pt idx="28174">
                  <c:v>6738.8007159999997</c:v>
                </c:pt>
                <c:pt idx="28175">
                  <c:v>6739.0418250000002</c:v>
                </c:pt>
                <c:pt idx="28176">
                  <c:v>6739.2845980000002</c:v>
                </c:pt>
                <c:pt idx="28177">
                  <c:v>6739.5244080000002</c:v>
                </c:pt>
                <c:pt idx="28178">
                  <c:v>6739.7558959999997</c:v>
                </c:pt>
                <c:pt idx="28179">
                  <c:v>6739.9962459999997</c:v>
                </c:pt>
                <c:pt idx="28180">
                  <c:v>6740.2357840000004</c:v>
                </c:pt>
                <c:pt idx="28181">
                  <c:v>6740.478623</c:v>
                </c:pt>
                <c:pt idx="28182">
                  <c:v>6740.7197329999999</c:v>
                </c:pt>
                <c:pt idx="28183">
                  <c:v>6740.9608609999996</c:v>
                </c:pt>
                <c:pt idx="28184">
                  <c:v>6741.1991909999997</c:v>
                </c:pt>
                <c:pt idx="28185">
                  <c:v>6741.4314189999996</c:v>
                </c:pt>
                <c:pt idx="28186">
                  <c:v>6741.672638</c:v>
                </c:pt>
                <c:pt idx="28187">
                  <c:v>6741.9155719999999</c:v>
                </c:pt>
                <c:pt idx="28188">
                  <c:v>6742.1566460000004</c:v>
                </c:pt>
                <c:pt idx="28189">
                  <c:v>6742.3964219999998</c:v>
                </c:pt>
                <c:pt idx="28190">
                  <c:v>6742.634258</c:v>
                </c:pt>
                <c:pt idx="28191">
                  <c:v>6742.8749989999997</c:v>
                </c:pt>
                <c:pt idx="28192">
                  <c:v>6743.1140800000003</c:v>
                </c:pt>
                <c:pt idx="28193">
                  <c:v>6743.3444360000003</c:v>
                </c:pt>
                <c:pt idx="28194">
                  <c:v>6743.5855819999997</c:v>
                </c:pt>
                <c:pt idx="28195">
                  <c:v>6743.8266000000003</c:v>
                </c:pt>
                <c:pt idx="28196">
                  <c:v>6744.0678070000004</c:v>
                </c:pt>
                <c:pt idx="28197">
                  <c:v>6744.3105340000002</c:v>
                </c:pt>
                <c:pt idx="28198">
                  <c:v>6744.5497759999998</c:v>
                </c:pt>
                <c:pt idx="28199">
                  <c:v>6744.7906599999997</c:v>
                </c:pt>
                <c:pt idx="28200">
                  <c:v>6745.029963</c:v>
                </c:pt>
                <c:pt idx="28201">
                  <c:v>6745.2696029999997</c:v>
                </c:pt>
                <c:pt idx="28202">
                  <c:v>6745.5092940000004</c:v>
                </c:pt>
                <c:pt idx="28203">
                  <c:v>6745.7414209999997</c:v>
                </c:pt>
                <c:pt idx="28204">
                  <c:v>6745.9828729999999</c:v>
                </c:pt>
                <c:pt idx="28205">
                  <c:v>6746.22307</c:v>
                </c:pt>
                <c:pt idx="28206">
                  <c:v>6746.4612399999996</c:v>
                </c:pt>
                <c:pt idx="28207">
                  <c:v>6746.7037099999998</c:v>
                </c:pt>
                <c:pt idx="28208">
                  <c:v>6746.9465650000002</c:v>
                </c:pt>
                <c:pt idx="28209">
                  <c:v>6747.1770180000003</c:v>
                </c:pt>
                <c:pt idx="28210">
                  <c:v>6747.4172129999997</c:v>
                </c:pt>
                <c:pt idx="28211">
                  <c:v>6747.657115</c:v>
                </c:pt>
                <c:pt idx="28212">
                  <c:v>6747.8970660000005</c:v>
                </c:pt>
                <c:pt idx="28213">
                  <c:v>6748.139623</c:v>
                </c:pt>
                <c:pt idx="28214">
                  <c:v>6748.3792409999996</c:v>
                </c:pt>
                <c:pt idx="28215">
                  <c:v>6748.6105639999996</c:v>
                </c:pt>
                <c:pt idx="28216">
                  <c:v>6748.8497509999997</c:v>
                </c:pt>
                <c:pt idx="28217">
                  <c:v>6749.0907539999998</c:v>
                </c:pt>
                <c:pt idx="28218">
                  <c:v>6749.331647</c:v>
                </c:pt>
                <c:pt idx="28219">
                  <c:v>6749.5730629999998</c:v>
                </c:pt>
                <c:pt idx="28220">
                  <c:v>6749.8139810000002</c:v>
                </c:pt>
                <c:pt idx="28221">
                  <c:v>6750.0557090000002</c:v>
                </c:pt>
                <c:pt idx="28222">
                  <c:v>6750.2841559999997</c:v>
                </c:pt>
                <c:pt idx="28223">
                  <c:v>6750.5288119999996</c:v>
                </c:pt>
                <c:pt idx="28224">
                  <c:v>6750.7699300000004</c:v>
                </c:pt>
                <c:pt idx="28225">
                  <c:v>6751.0101400000003</c:v>
                </c:pt>
                <c:pt idx="28226">
                  <c:v>6751.250051</c:v>
                </c:pt>
                <c:pt idx="28227">
                  <c:v>6751.4880030000004</c:v>
                </c:pt>
                <c:pt idx="28228">
                  <c:v>6751.7289220000002</c:v>
                </c:pt>
                <c:pt idx="28229">
                  <c:v>6751.9606270000004</c:v>
                </c:pt>
                <c:pt idx="28230">
                  <c:v>6752.1992229999996</c:v>
                </c:pt>
                <c:pt idx="28231">
                  <c:v>6752.4394220000004</c:v>
                </c:pt>
                <c:pt idx="28232">
                  <c:v>6752.6806610000003</c:v>
                </c:pt>
                <c:pt idx="28233">
                  <c:v>6752.923796</c:v>
                </c:pt>
                <c:pt idx="28234">
                  <c:v>6753.1622749999997</c:v>
                </c:pt>
                <c:pt idx="28235">
                  <c:v>6753.4047129999999</c:v>
                </c:pt>
                <c:pt idx="28236">
                  <c:v>6753.6334429999997</c:v>
                </c:pt>
                <c:pt idx="28237">
                  <c:v>6753.8838720000003</c:v>
                </c:pt>
                <c:pt idx="28238">
                  <c:v>6754.1137959999996</c:v>
                </c:pt>
                <c:pt idx="28239">
                  <c:v>6754.3705339999997</c:v>
                </c:pt>
                <c:pt idx="28240">
                  <c:v>6754.6115369999998</c:v>
                </c:pt>
                <c:pt idx="28241">
                  <c:v>6754.8512449999998</c:v>
                </c:pt>
                <c:pt idx="28242">
                  <c:v>6755.0957600000002</c:v>
                </c:pt>
                <c:pt idx="28243">
                  <c:v>6755.3351220000004</c:v>
                </c:pt>
                <c:pt idx="28244">
                  <c:v>6755.5670399999999</c:v>
                </c:pt>
                <c:pt idx="28245">
                  <c:v>6755.8077880000001</c:v>
                </c:pt>
                <c:pt idx="28246">
                  <c:v>6756.0487499999999</c:v>
                </c:pt>
                <c:pt idx="28247">
                  <c:v>6756.2882470000004</c:v>
                </c:pt>
                <c:pt idx="28248">
                  <c:v>6756.5281249999998</c:v>
                </c:pt>
                <c:pt idx="28249">
                  <c:v>6756.768763</c:v>
                </c:pt>
                <c:pt idx="28250">
                  <c:v>6757.0078949999997</c:v>
                </c:pt>
                <c:pt idx="28251">
                  <c:v>6757.2466649999997</c:v>
                </c:pt>
                <c:pt idx="28252">
                  <c:v>6757.485788</c:v>
                </c:pt>
                <c:pt idx="28253">
                  <c:v>6757.7254080000002</c:v>
                </c:pt>
                <c:pt idx="28254">
                  <c:v>6757.9652580000002</c:v>
                </c:pt>
                <c:pt idx="28255">
                  <c:v>6758.2059669999999</c:v>
                </c:pt>
                <c:pt idx="28256">
                  <c:v>6758.4456499999997</c:v>
                </c:pt>
                <c:pt idx="28257">
                  <c:v>6758.6852070000004</c:v>
                </c:pt>
                <c:pt idx="28258">
                  <c:v>6758.9166839999998</c:v>
                </c:pt>
                <c:pt idx="28259">
                  <c:v>6759.1558949999999</c:v>
                </c:pt>
                <c:pt idx="28260">
                  <c:v>6759.396933</c:v>
                </c:pt>
                <c:pt idx="28261">
                  <c:v>6759.6379440000001</c:v>
                </c:pt>
                <c:pt idx="28262">
                  <c:v>6759.8770059999997</c:v>
                </c:pt>
                <c:pt idx="28263">
                  <c:v>6760.1178989999999</c:v>
                </c:pt>
                <c:pt idx="28264">
                  <c:v>6760.3560269999998</c:v>
                </c:pt>
                <c:pt idx="28265">
                  <c:v>6760.5948900000003</c:v>
                </c:pt>
                <c:pt idx="28266">
                  <c:v>6760.8339299999998</c:v>
                </c:pt>
                <c:pt idx="28267">
                  <c:v>6761.0749759999999</c:v>
                </c:pt>
                <c:pt idx="28268">
                  <c:v>6761.3148190000002</c:v>
                </c:pt>
                <c:pt idx="28269">
                  <c:v>6761.5555450000002</c:v>
                </c:pt>
                <c:pt idx="28270">
                  <c:v>6761.7954069999996</c:v>
                </c:pt>
                <c:pt idx="28271">
                  <c:v>6762.035046</c:v>
                </c:pt>
                <c:pt idx="28272">
                  <c:v>6762.2755800000004</c:v>
                </c:pt>
                <c:pt idx="28273">
                  <c:v>6762.51523</c:v>
                </c:pt>
                <c:pt idx="28274">
                  <c:v>6762.7531099999997</c:v>
                </c:pt>
                <c:pt idx="28275">
                  <c:v>6762.9919229999996</c:v>
                </c:pt>
                <c:pt idx="28276">
                  <c:v>6763.2326880000001</c:v>
                </c:pt>
                <c:pt idx="28277">
                  <c:v>6763.4722099999999</c:v>
                </c:pt>
                <c:pt idx="28278">
                  <c:v>6763.7016190000004</c:v>
                </c:pt>
                <c:pt idx="28279">
                  <c:v>6763.9407579999997</c:v>
                </c:pt>
                <c:pt idx="28280">
                  <c:v>6764.1904219999997</c:v>
                </c:pt>
                <c:pt idx="28281">
                  <c:v>6764.4217760000001</c:v>
                </c:pt>
                <c:pt idx="28282">
                  <c:v>6764.6620220000004</c:v>
                </c:pt>
                <c:pt idx="28283">
                  <c:v>6764.9021059999995</c:v>
                </c:pt>
                <c:pt idx="28284">
                  <c:v>6765.1422329999996</c:v>
                </c:pt>
                <c:pt idx="28285">
                  <c:v>6765.3829079999996</c:v>
                </c:pt>
                <c:pt idx="28286">
                  <c:v>6765.6236989999998</c:v>
                </c:pt>
                <c:pt idx="28287">
                  <c:v>6765.8626780000004</c:v>
                </c:pt>
                <c:pt idx="28288">
                  <c:v>6766.1018539999995</c:v>
                </c:pt>
                <c:pt idx="28289">
                  <c:v>6766.3408890000001</c:v>
                </c:pt>
                <c:pt idx="28290">
                  <c:v>6766.579189</c:v>
                </c:pt>
                <c:pt idx="28291">
                  <c:v>6766.8172649999997</c:v>
                </c:pt>
                <c:pt idx="28292">
                  <c:v>6767.0565790000001</c:v>
                </c:pt>
                <c:pt idx="28293">
                  <c:v>6767.2963479999999</c:v>
                </c:pt>
                <c:pt idx="28294">
                  <c:v>6767.5363180000004</c:v>
                </c:pt>
                <c:pt idx="28295">
                  <c:v>6767.7788920000003</c:v>
                </c:pt>
                <c:pt idx="28296">
                  <c:v>6768.0105800000001</c:v>
                </c:pt>
                <c:pt idx="28297">
                  <c:v>6768.2502759999998</c:v>
                </c:pt>
                <c:pt idx="28298">
                  <c:v>6768.4901879999998</c:v>
                </c:pt>
                <c:pt idx="28299">
                  <c:v>6768.7329090000003</c:v>
                </c:pt>
                <c:pt idx="28300">
                  <c:v>6768.9711399999997</c:v>
                </c:pt>
                <c:pt idx="28301">
                  <c:v>6769.20453</c:v>
                </c:pt>
                <c:pt idx="28302">
                  <c:v>6769.4457119999997</c:v>
                </c:pt>
                <c:pt idx="28303">
                  <c:v>6769.6868279999999</c:v>
                </c:pt>
                <c:pt idx="28304">
                  <c:v>6769.9252560000004</c:v>
                </c:pt>
                <c:pt idx="28305">
                  <c:v>6770.1634519999998</c:v>
                </c:pt>
                <c:pt idx="28306">
                  <c:v>6770.4029499999997</c:v>
                </c:pt>
                <c:pt idx="28307">
                  <c:v>6770.6400919999996</c:v>
                </c:pt>
                <c:pt idx="28308">
                  <c:v>6770.878299</c:v>
                </c:pt>
                <c:pt idx="28309">
                  <c:v>6771.1177729999999</c:v>
                </c:pt>
                <c:pt idx="28310">
                  <c:v>6771.3563080000004</c:v>
                </c:pt>
                <c:pt idx="28311">
                  <c:v>6771.6067880000001</c:v>
                </c:pt>
                <c:pt idx="28312">
                  <c:v>6771.8456139999998</c:v>
                </c:pt>
                <c:pt idx="28313">
                  <c:v>6772.0853479999996</c:v>
                </c:pt>
                <c:pt idx="28314">
                  <c:v>6772.3232779999998</c:v>
                </c:pt>
                <c:pt idx="28315">
                  <c:v>6772.5610379999998</c:v>
                </c:pt>
                <c:pt idx="28316">
                  <c:v>6772.7999479999999</c:v>
                </c:pt>
                <c:pt idx="28317">
                  <c:v>6773.037969</c:v>
                </c:pt>
                <c:pt idx="28318">
                  <c:v>6773.2758940000003</c:v>
                </c:pt>
                <c:pt idx="28319">
                  <c:v>6773.514878</c:v>
                </c:pt>
                <c:pt idx="28320">
                  <c:v>6773.7558429999999</c:v>
                </c:pt>
                <c:pt idx="28321">
                  <c:v>6773.9968429999999</c:v>
                </c:pt>
                <c:pt idx="28322">
                  <c:v>6774.2370440000004</c:v>
                </c:pt>
                <c:pt idx="28323">
                  <c:v>6774.4778560000004</c:v>
                </c:pt>
                <c:pt idx="28324">
                  <c:v>6774.7082840000003</c:v>
                </c:pt>
                <c:pt idx="28325">
                  <c:v>6774.9509710000002</c:v>
                </c:pt>
                <c:pt idx="28326">
                  <c:v>6775.1927260000002</c:v>
                </c:pt>
                <c:pt idx="28327">
                  <c:v>6775.4324040000001</c:v>
                </c:pt>
                <c:pt idx="28328">
                  <c:v>6775.6721100000004</c:v>
                </c:pt>
                <c:pt idx="28329">
                  <c:v>6775.9023319999997</c:v>
                </c:pt>
                <c:pt idx="28330">
                  <c:v>6776.1442260000003</c:v>
                </c:pt>
                <c:pt idx="28331">
                  <c:v>6776.3840250000003</c:v>
                </c:pt>
                <c:pt idx="28332">
                  <c:v>6776.6266649999998</c:v>
                </c:pt>
                <c:pt idx="28333">
                  <c:v>6776.8643540000003</c:v>
                </c:pt>
                <c:pt idx="28334">
                  <c:v>6777.1069209999996</c:v>
                </c:pt>
                <c:pt idx="28335">
                  <c:v>6777.3370050000003</c:v>
                </c:pt>
                <c:pt idx="28336">
                  <c:v>6777.5797640000001</c:v>
                </c:pt>
                <c:pt idx="28337">
                  <c:v>6777.8193689999998</c:v>
                </c:pt>
                <c:pt idx="28338">
                  <c:v>6778.0592399999996</c:v>
                </c:pt>
                <c:pt idx="28339">
                  <c:v>6778.301539</c:v>
                </c:pt>
                <c:pt idx="28340">
                  <c:v>6778.5413209999997</c:v>
                </c:pt>
                <c:pt idx="28341">
                  <c:v>6778.7725570000002</c:v>
                </c:pt>
                <c:pt idx="28342">
                  <c:v>6779.0137210000003</c:v>
                </c:pt>
                <c:pt idx="28343">
                  <c:v>6779.2533649999996</c:v>
                </c:pt>
                <c:pt idx="28344">
                  <c:v>6779.493367</c:v>
                </c:pt>
                <c:pt idx="28345">
                  <c:v>6779.7332180000003</c:v>
                </c:pt>
                <c:pt idx="28346">
                  <c:v>6779.9732379999996</c:v>
                </c:pt>
                <c:pt idx="28347">
                  <c:v>6780.2132099999999</c:v>
                </c:pt>
                <c:pt idx="28348">
                  <c:v>6780.4512350000005</c:v>
                </c:pt>
                <c:pt idx="28349">
                  <c:v>6780.6891889999997</c:v>
                </c:pt>
                <c:pt idx="28350">
                  <c:v>6780.9273560000001</c:v>
                </c:pt>
                <c:pt idx="28351">
                  <c:v>6781.1699589999998</c:v>
                </c:pt>
                <c:pt idx="28352">
                  <c:v>6781.4095440000001</c:v>
                </c:pt>
                <c:pt idx="28353">
                  <c:v>6781.6406720000004</c:v>
                </c:pt>
                <c:pt idx="28354">
                  <c:v>6781.8816969999998</c:v>
                </c:pt>
                <c:pt idx="28355">
                  <c:v>6782.1227710000003</c:v>
                </c:pt>
                <c:pt idx="28356">
                  <c:v>6782.3619870000002</c:v>
                </c:pt>
                <c:pt idx="28357">
                  <c:v>6782.6018180000001</c:v>
                </c:pt>
                <c:pt idx="28358">
                  <c:v>6782.8409869999996</c:v>
                </c:pt>
                <c:pt idx="28359">
                  <c:v>6783.0781280000001</c:v>
                </c:pt>
                <c:pt idx="28360">
                  <c:v>6783.3162320000001</c:v>
                </c:pt>
                <c:pt idx="28361">
                  <c:v>6783.5605889999997</c:v>
                </c:pt>
                <c:pt idx="28362">
                  <c:v>6783.8003909999998</c:v>
                </c:pt>
                <c:pt idx="28363">
                  <c:v>6784.038415</c:v>
                </c:pt>
                <c:pt idx="28364">
                  <c:v>6784.2762949999997</c:v>
                </c:pt>
                <c:pt idx="28365">
                  <c:v>6784.5142320000004</c:v>
                </c:pt>
                <c:pt idx="28366">
                  <c:v>6784.7520999999997</c:v>
                </c:pt>
                <c:pt idx="28367">
                  <c:v>6784.9946090000003</c:v>
                </c:pt>
                <c:pt idx="28368">
                  <c:v>6785.2337029999999</c:v>
                </c:pt>
                <c:pt idx="28369">
                  <c:v>6785.4727849999999</c:v>
                </c:pt>
                <c:pt idx="28370">
                  <c:v>6785.711875</c:v>
                </c:pt>
                <c:pt idx="28371">
                  <c:v>6785.9508809999998</c:v>
                </c:pt>
                <c:pt idx="28372">
                  <c:v>6786.1891530000003</c:v>
                </c:pt>
                <c:pt idx="28373">
                  <c:v>6786.4297820000002</c:v>
                </c:pt>
                <c:pt idx="28374">
                  <c:v>6786.6705480000001</c:v>
                </c:pt>
                <c:pt idx="28375">
                  <c:v>6786.910374</c:v>
                </c:pt>
                <c:pt idx="28376">
                  <c:v>6787.1502950000004</c:v>
                </c:pt>
                <c:pt idx="28377">
                  <c:v>6787.3908540000002</c:v>
                </c:pt>
                <c:pt idx="28378">
                  <c:v>6787.6316210000005</c:v>
                </c:pt>
                <c:pt idx="28379">
                  <c:v>6787.8609580000002</c:v>
                </c:pt>
                <c:pt idx="28380">
                  <c:v>6788.1000089999998</c:v>
                </c:pt>
                <c:pt idx="28381">
                  <c:v>6788.3380900000002</c:v>
                </c:pt>
                <c:pt idx="28382">
                  <c:v>6788.5762580000001</c:v>
                </c:pt>
                <c:pt idx="28383">
                  <c:v>6788.8161719999998</c:v>
                </c:pt>
                <c:pt idx="28384">
                  <c:v>6789.0555839999997</c:v>
                </c:pt>
                <c:pt idx="28385">
                  <c:v>6789.2953029999999</c:v>
                </c:pt>
                <c:pt idx="28386">
                  <c:v>6789.535296</c:v>
                </c:pt>
                <c:pt idx="28387">
                  <c:v>6789.7732580000002</c:v>
                </c:pt>
                <c:pt idx="28388">
                  <c:v>6790.0145860000002</c:v>
                </c:pt>
                <c:pt idx="28389">
                  <c:v>6790.2535959999996</c:v>
                </c:pt>
                <c:pt idx="28390">
                  <c:v>6790.4946520000003</c:v>
                </c:pt>
                <c:pt idx="28391">
                  <c:v>6790.7355660000003</c:v>
                </c:pt>
                <c:pt idx="28392">
                  <c:v>6790.9765550000002</c:v>
                </c:pt>
                <c:pt idx="28393">
                  <c:v>6791.2181819999996</c:v>
                </c:pt>
                <c:pt idx="28394">
                  <c:v>6791.4479430000001</c:v>
                </c:pt>
                <c:pt idx="28395">
                  <c:v>6791.6871019999999</c:v>
                </c:pt>
                <c:pt idx="28396">
                  <c:v>6791.9272979999996</c:v>
                </c:pt>
                <c:pt idx="28397">
                  <c:v>6792.1691039999996</c:v>
                </c:pt>
                <c:pt idx="28398">
                  <c:v>6792.409987</c:v>
                </c:pt>
                <c:pt idx="28399">
                  <c:v>6792.6496059999999</c:v>
                </c:pt>
                <c:pt idx="28400">
                  <c:v>6792.8893909999997</c:v>
                </c:pt>
                <c:pt idx="28401">
                  <c:v>6793.1274320000002</c:v>
                </c:pt>
                <c:pt idx="28402">
                  <c:v>6793.3673120000003</c:v>
                </c:pt>
                <c:pt idx="28403">
                  <c:v>6793.6051880000005</c:v>
                </c:pt>
                <c:pt idx="28404">
                  <c:v>6793.8450169999996</c:v>
                </c:pt>
                <c:pt idx="28405">
                  <c:v>6794.0830610000003</c:v>
                </c:pt>
                <c:pt idx="28406">
                  <c:v>6794.3211730000003</c:v>
                </c:pt>
                <c:pt idx="28407">
                  <c:v>6794.5591039999999</c:v>
                </c:pt>
                <c:pt idx="28408">
                  <c:v>6794.799986</c:v>
                </c:pt>
                <c:pt idx="28409">
                  <c:v>6795.0398510000005</c:v>
                </c:pt>
                <c:pt idx="28410">
                  <c:v>6795.2787840000001</c:v>
                </c:pt>
                <c:pt idx="28411">
                  <c:v>6795.5196050000004</c:v>
                </c:pt>
                <c:pt idx="28412">
                  <c:v>6795.7587780000003</c:v>
                </c:pt>
                <c:pt idx="28413">
                  <c:v>6795.9997510000003</c:v>
                </c:pt>
                <c:pt idx="28414">
                  <c:v>6796.2296710000001</c:v>
                </c:pt>
                <c:pt idx="28415">
                  <c:v>6796.4693340000003</c:v>
                </c:pt>
                <c:pt idx="28416">
                  <c:v>6796.7117900000003</c:v>
                </c:pt>
                <c:pt idx="28417">
                  <c:v>6796.9525949999997</c:v>
                </c:pt>
                <c:pt idx="28418">
                  <c:v>6797.1938</c:v>
                </c:pt>
                <c:pt idx="28419">
                  <c:v>6797.4327430000003</c:v>
                </c:pt>
                <c:pt idx="28420">
                  <c:v>6797.6735570000001</c:v>
                </c:pt>
                <c:pt idx="28421">
                  <c:v>6797.9133339999998</c:v>
                </c:pt>
                <c:pt idx="28422">
                  <c:v>6798.1533579999996</c:v>
                </c:pt>
                <c:pt idx="28423">
                  <c:v>6798.3939600000003</c:v>
                </c:pt>
                <c:pt idx="28424">
                  <c:v>6798.6214300000001</c:v>
                </c:pt>
                <c:pt idx="28425">
                  <c:v>6798.8718920000001</c:v>
                </c:pt>
                <c:pt idx="28426">
                  <c:v>6799.1016319999999</c:v>
                </c:pt>
                <c:pt idx="28427">
                  <c:v>6799.3425900000002</c:v>
                </c:pt>
                <c:pt idx="28428">
                  <c:v>6799.581811</c:v>
                </c:pt>
                <c:pt idx="28429">
                  <c:v>6799.822596</c:v>
                </c:pt>
                <c:pt idx="28430">
                  <c:v>6800.0635750000001</c:v>
                </c:pt>
                <c:pt idx="28431">
                  <c:v>6800.3031709999996</c:v>
                </c:pt>
                <c:pt idx="28432">
                  <c:v>6800.5439390000001</c:v>
                </c:pt>
                <c:pt idx="28433">
                  <c:v>6800.7853999999998</c:v>
                </c:pt>
                <c:pt idx="28434">
                  <c:v>6801.0252190000001</c:v>
                </c:pt>
                <c:pt idx="28435">
                  <c:v>6801.2551540000004</c:v>
                </c:pt>
                <c:pt idx="28436">
                  <c:v>6801.4950900000003</c:v>
                </c:pt>
                <c:pt idx="28437">
                  <c:v>6801.7358389999999</c:v>
                </c:pt>
                <c:pt idx="28438">
                  <c:v>6801.9740949999996</c:v>
                </c:pt>
                <c:pt idx="28439">
                  <c:v>6802.2167829999999</c:v>
                </c:pt>
                <c:pt idx="28440">
                  <c:v>6802.4558040000002</c:v>
                </c:pt>
                <c:pt idx="28441">
                  <c:v>6802.6966259999999</c:v>
                </c:pt>
                <c:pt idx="28442">
                  <c:v>6802.9358759999996</c:v>
                </c:pt>
                <c:pt idx="28443">
                  <c:v>6803.1765690000002</c:v>
                </c:pt>
                <c:pt idx="28444">
                  <c:v>6803.4162740000002</c:v>
                </c:pt>
                <c:pt idx="28445">
                  <c:v>6803.6586440000001</c:v>
                </c:pt>
                <c:pt idx="28446">
                  <c:v>6803.8984330000003</c:v>
                </c:pt>
                <c:pt idx="28447">
                  <c:v>6804.1363419999998</c:v>
                </c:pt>
                <c:pt idx="28448">
                  <c:v>6804.3742849999999</c:v>
                </c:pt>
                <c:pt idx="28449">
                  <c:v>6804.6120929999997</c:v>
                </c:pt>
                <c:pt idx="28450">
                  <c:v>6804.8520619999999</c:v>
                </c:pt>
                <c:pt idx="28451">
                  <c:v>6805.0920210000004</c:v>
                </c:pt>
                <c:pt idx="28452">
                  <c:v>6805.3218720000004</c:v>
                </c:pt>
                <c:pt idx="28453">
                  <c:v>6805.5602369999997</c:v>
                </c:pt>
                <c:pt idx="28454">
                  <c:v>6805.801571</c:v>
                </c:pt>
                <c:pt idx="28455">
                  <c:v>6806.0428089999996</c:v>
                </c:pt>
                <c:pt idx="28456">
                  <c:v>6806.2811009999996</c:v>
                </c:pt>
                <c:pt idx="28457">
                  <c:v>6806.5239320000001</c:v>
                </c:pt>
                <c:pt idx="28458">
                  <c:v>6806.7669649999998</c:v>
                </c:pt>
                <c:pt idx="28459">
                  <c:v>6806.9976219999999</c:v>
                </c:pt>
                <c:pt idx="28460">
                  <c:v>6807.2389370000001</c:v>
                </c:pt>
                <c:pt idx="28461">
                  <c:v>6807.4817409999996</c:v>
                </c:pt>
                <c:pt idx="28462">
                  <c:v>6807.722941</c:v>
                </c:pt>
                <c:pt idx="28463">
                  <c:v>6807.9620199999999</c:v>
                </c:pt>
                <c:pt idx="28464">
                  <c:v>6808.1937639999996</c:v>
                </c:pt>
                <c:pt idx="28465">
                  <c:v>6808.434996</c:v>
                </c:pt>
                <c:pt idx="28466">
                  <c:v>6808.6742279999999</c:v>
                </c:pt>
                <c:pt idx="28467">
                  <c:v>6808.9162120000001</c:v>
                </c:pt>
                <c:pt idx="28468">
                  <c:v>6809.1563960000003</c:v>
                </c:pt>
                <c:pt idx="28469">
                  <c:v>6809.3981279999998</c:v>
                </c:pt>
                <c:pt idx="28470">
                  <c:v>6809.6279409999997</c:v>
                </c:pt>
                <c:pt idx="28471">
                  <c:v>6809.8671160000004</c:v>
                </c:pt>
                <c:pt idx="28472">
                  <c:v>6810.108612</c:v>
                </c:pt>
                <c:pt idx="28473">
                  <c:v>6810.3498890000001</c:v>
                </c:pt>
                <c:pt idx="28474">
                  <c:v>6810.5882949999996</c:v>
                </c:pt>
                <c:pt idx="28475">
                  <c:v>6810.8309159999999</c:v>
                </c:pt>
                <c:pt idx="28476">
                  <c:v>6811.0625540000001</c:v>
                </c:pt>
                <c:pt idx="28477">
                  <c:v>6811.3062369999998</c:v>
                </c:pt>
                <c:pt idx="28478">
                  <c:v>6811.545631</c:v>
                </c:pt>
                <c:pt idx="28479">
                  <c:v>6811.7865599999996</c:v>
                </c:pt>
                <c:pt idx="28480">
                  <c:v>6812.0295910000004</c:v>
                </c:pt>
                <c:pt idx="28481">
                  <c:v>6812.2692440000001</c:v>
                </c:pt>
                <c:pt idx="28482">
                  <c:v>6812.4993619999996</c:v>
                </c:pt>
                <c:pt idx="28483">
                  <c:v>6812.7419559999998</c:v>
                </c:pt>
                <c:pt idx="28484">
                  <c:v>6812.9819129999996</c:v>
                </c:pt>
                <c:pt idx="28485">
                  <c:v>6813.224596</c:v>
                </c:pt>
                <c:pt idx="28486">
                  <c:v>6813.4809679999998</c:v>
                </c:pt>
                <c:pt idx="28487">
                  <c:v>6813.7102180000002</c:v>
                </c:pt>
                <c:pt idx="28488">
                  <c:v>6813.9503930000001</c:v>
                </c:pt>
                <c:pt idx="28489">
                  <c:v>6814.1923129999996</c:v>
                </c:pt>
                <c:pt idx="28490">
                  <c:v>6814.4315999999999</c:v>
                </c:pt>
                <c:pt idx="28491">
                  <c:v>6814.6714380000003</c:v>
                </c:pt>
                <c:pt idx="28492">
                  <c:v>6814.91086</c:v>
                </c:pt>
                <c:pt idx="28493">
                  <c:v>6815.1510029999999</c:v>
                </c:pt>
                <c:pt idx="28494">
                  <c:v>6815.3910029999997</c:v>
                </c:pt>
                <c:pt idx="28495">
                  <c:v>6815.6324350000004</c:v>
                </c:pt>
                <c:pt idx="28496">
                  <c:v>6815.8619939999999</c:v>
                </c:pt>
                <c:pt idx="28497">
                  <c:v>6816.1038660000004</c:v>
                </c:pt>
                <c:pt idx="28498">
                  <c:v>6816.3420470000001</c:v>
                </c:pt>
                <c:pt idx="28499">
                  <c:v>6816.584613</c:v>
                </c:pt>
                <c:pt idx="28500">
                  <c:v>6816.8243499999999</c:v>
                </c:pt>
                <c:pt idx="28501">
                  <c:v>6817.0660029999999</c:v>
                </c:pt>
                <c:pt idx="28502">
                  <c:v>6817.3068919999996</c:v>
                </c:pt>
                <c:pt idx="28503">
                  <c:v>6817.5373140000002</c:v>
                </c:pt>
                <c:pt idx="28504">
                  <c:v>6817.7773630000002</c:v>
                </c:pt>
                <c:pt idx="28505">
                  <c:v>6818.0192719999995</c:v>
                </c:pt>
                <c:pt idx="28506">
                  <c:v>6818.2590879999998</c:v>
                </c:pt>
                <c:pt idx="28507">
                  <c:v>6818.4998500000002</c:v>
                </c:pt>
                <c:pt idx="28508">
                  <c:v>6818.7389430000003</c:v>
                </c:pt>
                <c:pt idx="28509">
                  <c:v>6818.9787480000005</c:v>
                </c:pt>
                <c:pt idx="28510">
                  <c:v>6819.2197130000004</c:v>
                </c:pt>
                <c:pt idx="28511">
                  <c:v>6819.4481320000004</c:v>
                </c:pt>
                <c:pt idx="28512">
                  <c:v>6819.6900480000004</c:v>
                </c:pt>
                <c:pt idx="28513">
                  <c:v>6819.9327970000004</c:v>
                </c:pt>
                <c:pt idx="28514">
                  <c:v>6820.1738020000003</c:v>
                </c:pt>
                <c:pt idx="28515">
                  <c:v>6820.4146959999998</c:v>
                </c:pt>
                <c:pt idx="28516">
                  <c:v>6820.6538309999996</c:v>
                </c:pt>
                <c:pt idx="28517">
                  <c:v>6820.8946560000004</c:v>
                </c:pt>
                <c:pt idx="28518">
                  <c:v>6821.1339870000002</c:v>
                </c:pt>
                <c:pt idx="28519">
                  <c:v>6821.373681</c:v>
                </c:pt>
                <c:pt idx="28520">
                  <c:v>6821.6040519999997</c:v>
                </c:pt>
                <c:pt idx="28521">
                  <c:v>6821.8465999999999</c:v>
                </c:pt>
                <c:pt idx="28522">
                  <c:v>6822.0877520000004</c:v>
                </c:pt>
                <c:pt idx="28523">
                  <c:v>6822.3292940000001</c:v>
                </c:pt>
                <c:pt idx="28524">
                  <c:v>6822.5690889999996</c:v>
                </c:pt>
                <c:pt idx="28525">
                  <c:v>6822.8099149999998</c:v>
                </c:pt>
                <c:pt idx="28526">
                  <c:v>6823.0397590000002</c:v>
                </c:pt>
                <c:pt idx="28527">
                  <c:v>6823.2805779999999</c:v>
                </c:pt>
                <c:pt idx="28528">
                  <c:v>6823.5199339999999</c:v>
                </c:pt>
                <c:pt idx="28529">
                  <c:v>6823.762866</c:v>
                </c:pt>
                <c:pt idx="28530">
                  <c:v>6824.001158</c:v>
                </c:pt>
                <c:pt idx="28531">
                  <c:v>6824.2443439999997</c:v>
                </c:pt>
                <c:pt idx="28532">
                  <c:v>6824.4841720000004</c:v>
                </c:pt>
                <c:pt idx="28533">
                  <c:v>6824.7248710000003</c:v>
                </c:pt>
                <c:pt idx="28534">
                  <c:v>6824.9630090000001</c:v>
                </c:pt>
                <c:pt idx="28535">
                  <c:v>6825.2010630000004</c:v>
                </c:pt>
                <c:pt idx="28536">
                  <c:v>6825.4313259999999</c:v>
                </c:pt>
                <c:pt idx="28537">
                  <c:v>6825.6730870000001</c:v>
                </c:pt>
                <c:pt idx="28538">
                  <c:v>6825.9125780000004</c:v>
                </c:pt>
                <c:pt idx="28539">
                  <c:v>6826.1563589999996</c:v>
                </c:pt>
                <c:pt idx="28540">
                  <c:v>6826.3941059999997</c:v>
                </c:pt>
                <c:pt idx="28541">
                  <c:v>6826.6368869999997</c:v>
                </c:pt>
                <c:pt idx="28542">
                  <c:v>6826.8759719999998</c:v>
                </c:pt>
                <c:pt idx="28543">
                  <c:v>6827.1158269999996</c:v>
                </c:pt>
                <c:pt idx="28544">
                  <c:v>6827.3540819999998</c:v>
                </c:pt>
                <c:pt idx="28545">
                  <c:v>6827.5856020000001</c:v>
                </c:pt>
                <c:pt idx="28546">
                  <c:v>6827.8268360000002</c:v>
                </c:pt>
                <c:pt idx="28547">
                  <c:v>6828.0671339999999</c:v>
                </c:pt>
                <c:pt idx="28548">
                  <c:v>6828.3090990000001</c:v>
                </c:pt>
                <c:pt idx="28549">
                  <c:v>6828.5406620000003</c:v>
                </c:pt>
                <c:pt idx="28550">
                  <c:v>6828.7819790000003</c:v>
                </c:pt>
                <c:pt idx="28551">
                  <c:v>6829.0212730000003</c:v>
                </c:pt>
                <c:pt idx="28552">
                  <c:v>6829.2606420000002</c:v>
                </c:pt>
                <c:pt idx="28553">
                  <c:v>6829.4990529999995</c:v>
                </c:pt>
                <c:pt idx="28554">
                  <c:v>6829.7393389999997</c:v>
                </c:pt>
                <c:pt idx="28555">
                  <c:v>6829.9788440000002</c:v>
                </c:pt>
                <c:pt idx="28556">
                  <c:v>6830.2192869999999</c:v>
                </c:pt>
                <c:pt idx="28557">
                  <c:v>6830.4639310000002</c:v>
                </c:pt>
                <c:pt idx="28558">
                  <c:v>6830.6938220000002</c:v>
                </c:pt>
                <c:pt idx="28559">
                  <c:v>6830.936976</c:v>
                </c:pt>
                <c:pt idx="28560">
                  <c:v>6831.1763559999999</c:v>
                </c:pt>
                <c:pt idx="28561">
                  <c:v>6831.415712</c:v>
                </c:pt>
                <c:pt idx="28562">
                  <c:v>6831.6569</c:v>
                </c:pt>
                <c:pt idx="28563">
                  <c:v>6831.8970479999998</c:v>
                </c:pt>
                <c:pt idx="28564">
                  <c:v>6832.1370379999998</c:v>
                </c:pt>
                <c:pt idx="28565">
                  <c:v>6832.3674419999998</c:v>
                </c:pt>
                <c:pt idx="28566">
                  <c:v>6832.6088399999999</c:v>
                </c:pt>
                <c:pt idx="28567">
                  <c:v>6832.8490449999999</c:v>
                </c:pt>
                <c:pt idx="28568">
                  <c:v>6833.0911230000002</c:v>
                </c:pt>
                <c:pt idx="28569">
                  <c:v>6833.3337650000003</c:v>
                </c:pt>
                <c:pt idx="28570">
                  <c:v>6833.5636699999995</c:v>
                </c:pt>
                <c:pt idx="28571">
                  <c:v>6833.8020889999998</c:v>
                </c:pt>
                <c:pt idx="28572">
                  <c:v>6834.0443619999996</c:v>
                </c:pt>
                <c:pt idx="28573">
                  <c:v>6834.2887339999997</c:v>
                </c:pt>
                <c:pt idx="28574">
                  <c:v>6834.5297739999996</c:v>
                </c:pt>
                <c:pt idx="28575">
                  <c:v>6834.7707099999998</c:v>
                </c:pt>
                <c:pt idx="28576">
                  <c:v>6835.0099890000001</c:v>
                </c:pt>
                <c:pt idx="28577">
                  <c:v>6835.2393240000001</c:v>
                </c:pt>
                <c:pt idx="28578">
                  <c:v>6835.4807709999995</c:v>
                </c:pt>
                <c:pt idx="28579">
                  <c:v>6835.7219080000004</c:v>
                </c:pt>
                <c:pt idx="28580">
                  <c:v>6835.9649129999998</c:v>
                </c:pt>
                <c:pt idx="28581">
                  <c:v>6836.2050179999997</c:v>
                </c:pt>
                <c:pt idx="28582">
                  <c:v>6836.4450630000001</c:v>
                </c:pt>
                <c:pt idx="28583">
                  <c:v>6836.6765880000003</c:v>
                </c:pt>
                <c:pt idx="28584">
                  <c:v>6836.915156</c:v>
                </c:pt>
                <c:pt idx="28585">
                  <c:v>6837.1591399999998</c:v>
                </c:pt>
                <c:pt idx="28586">
                  <c:v>6837.3986510000004</c:v>
                </c:pt>
                <c:pt idx="28587">
                  <c:v>6837.6397139999999</c:v>
                </c:pt>
                <c:pt idx="28588">
                  <c:v>6837.8788969999996</c:v>
                </c:pt>
                <c:pt idx="28589">
                  <c:v>6838.1189999999997</c:v>
                </c:pt>
                <c:pt idx="28590">
                  <c:v>6838.357094</c:v>
                </c:pt>
                <c:pt idx="28591">
                  <c:v>6838.5885349999999</c:v>
                </c:pt>
                <c:pt idx="28592">
                  <c:v>6838.8270929999999</c:v>
                </c:pt>
                <c:pt idx="28593">
                  <c:v>6839.0674490000001</c:v>
                </c:pt>
                <c:pt idx="28594">
                  <c:v>6839.3067579999997</c:v>
                </c:pt>
                <c:pt idx="28595">
                  <c:v>6839.5478929999999</c:v>
                </c:pt>
                <c:pt idx="28596">
                  <c:v>6839.7861560000001</c:v>
                </c:pt>
                <c:pt idx="28597">
                  <c:v>6840.026288</c:v>
                </c:pt>
                <c:pt idx="28598">
                  <c:v>6840.2643660000003</c:v>
                </c:pt>
                <c:pt idx="28599">
                  <c:v>6840.5041410000003</c:v>
                </c:pt>
                <c:pt idx="28600">
                  <c:v>6840.7423699999999</c:v>
                </c:pt>
                <c:pt idx="28601">
                  <c:v>6840.9835380000004</c:v>
                </c:pt>
                <c:pt idx="28602">
                  <c:v>6841.2229079999997</c:v>
                </c:pt>
                <c:pt idx="28603">
                  <c:v>6841.4611729999997</c:v>
                </c:pt>
                <c:pt idx="28604">
                  <c:v>6841.6993490000004</c:v>
                </c:pt>
                <c:pt idx="28605">
                  <c:v>6841.939257</c:v>
                </c:pt>
                <c:pt idx="28606">
                  <c:v>6842.1774489999998</c:v>
                </c:pt>
                <c:pt idx="28607">
                  <c:v>6842.4191410000003</c:v>
                </c:pt>
                <c:pt idx="28608">
                  <c:v>6842.6573600000002</c:v>
                </c:pt>
                <c:pt idx="28609">
                  <c:v>6842.896718</c:v>
                </c:pt>
                <c:pt idx="28610">
                  <c:v>6843.1350739999998</c:v>
                </c:pt>
                <c:pt idx="28611">
                  <c:v>6843.3777689999997</c:v>
                </c:pt>
                <c:pt idx="28612">
                  <c:v>6843.6186859999998</c:v>
                </c:pt>
                <c:pt idx="28613">
                  <c:v>6843.8596159999997</c:v>
                </c:pt>
                <c:pt idx="28614">
                  <c:v>6844.0989760000002</c:v>
                </c:pt>
                <c:pt idx="28615">
                  <c:v>6844.3386440000004</c:v>
                </c:pt>
                <c:pt idx="28616">
                  <c:v>6844.567282</c:v>
                </c:pt>
                <c:pt idx="28617">
                  <c:v>6844.8053929999996</c:v>
                </c:pt>
                <c:pt idx="28618">
                  <c:v>6845.0465649999996</c:v>
                </c:pt>
                <c:pt idx="28619">
                  <c:v>6845.2864440000003</c:v>
                </c:pt>
                <c:pt idx="28620">
                  <c:v>6845.5257769999998</c:v>
                </c:pt>
                <c:pt idx="28621">
                  <c:v>6845.7667780000002</c:v>
                </c:pt>
                <c:pt idx="28622">
                  <c:v>6846.0079530000003</c:v>
                </c:pt>
                <c:pt idx="28623">
                  <c:v>6846.2483769999999</c:v>
                </c:pt>
                <c:pt idx="28624">
                  <c:v>6846.488413</c:v>
                </c:pt>
                <c:pt idx="28625">
                  <c:v>6846.7197779999997</c:v>
                </c:pt>
                <c:pt idx="28626">
                  <c:v>6846.9600350000001</c:v>
                </c:pt>
                <c:pt idx="28627">
                  <c:v>6847.2000950000001</c:v>
                </c:pt>
                <c:pt idx="28628">
                  <c:v>6847.440157</c:v>
                </c:pt>
                <c:pt idx="28629">
                  <c:v>6847.6827450000001</c:v>
                </c:pt>
                <c:pt idx="28630">
                  <c:v>6847.9236799999999</c:v>
                </c:pt>
                <c:pt idx="28631">
                  <c:v>6848.164565</c:v>
                </c:pt>
                <c:pt idx="28632">
                  <c:v>6848.4042730000001</c:v>
                </c:pt>
                <c:pt idx="28633">
                  <c:v>6848.6480179999999</c:v>
                </c:pt>
                <c:pt idx="28634">
                  <c:v>6848.8900409999997</c:v>
                </c:pt>
                <c:pt idx="28635">
                  <c:v>6849.1300890000002</c:v>
                </c:pt>
                <c:pt idx="28636">
                  <c:v>6849.3729059999996</c:v>
                </c:pt>
                <c:pt idx="28637">
                  <c:v>6849.613773</c:v>
                </c:pt>
                <c:pt idx="28638">
                  <c:v>6849.8547559999997</c:v>
                </c:pt>
                <c:pt idx="28639">
                  <c:v>6850.095722</c:v>
                </c:pt>
                <c:pt idx="28640">
                  <c:v>6850.3243700000003</c:v>
                </c:pt>
                <c:pt idx="28641">
                  <c:v>6850.5641420000002</c:v>
                </c:pt>
                <c:pt idx="28642">
                  <c:v>6850.8040899999996</c:v>
                </c:pt>
                <c:pt idx="28643">
                  <c:v>6851.0422420000004</c:v>
                </c:pt>
                <c:pt idx="28644">
                  <c:v>6851.2847830000001</c:v>
                </c:pt>
                <c:pt idx="28645">
                  <c:v>6851.5262899999998</c:v>
                </c:pt>
                <c:pt idx="28646">
                  <c:v>6851.7640709999996</c:v>
                </c:pt>
                <c:pt idx="28647">
                  <c:v>6852.0052409999998</c:v>
                </c:pt>
                <c:pt idx="28648">
                  <c:v>6852.2366549999997</c:v>
                </c:pt>
                <c:pt idx="28649">
                  <c:v>6852.4759599999998</c:v>
                </c:pt>
                <c:pt idx="28650">
                  <c:v>6852.713186</c:v>
                </c:pt>
                <c:pt idx="28651">
                  <c:v>6852.9579750000003</c:v>
                </c:pt>
                <c:pt idx="28652">
                  <c:v>6853.1972269999997</c:v>
                </c:pt>
                <c:pt idx="28653">
                  <c:v>6853.4370179999996</c:v>
                </c:pt>
                <c:pt idx="28654">
                  <c:v>6853.6798159999998</c:v>
                </c:pt>
                <c:pt idx="28655">
                  <c:v>6853.9098729999996</c:v>
                </c:pt>
                <c:pt idx="28656">
                  <c:v>6854.1497049999998</c:v>
                </c:pt>
                <c:pt idx="28657">
                  <c:v>6854.3900979999999</c:v>
                </c:pt>
                <c:pt idx="28658">
                  <c:v>6854.6298409999999</c:v>
                </c:pt>
                <c:pt idx="28659">
                  <c:v>6854.8683149999997</c:v>
                </c:pt>
                <c:pt idx="28660">
                  <c:v>6855.1097129999998</c:v>
                </c:pt>
                <c:pt idx="28661">
                  <c:v>6855.3507959999997</c:v>
                </c:pt>
                <c:pt idx="28662">
                  <c:v>6855.5919389999999</c:v>
                </c:pt>
                <c:pt idx="28663">
                  <c:v>6855.8318829999998</c:v>
                </c:pt>
                <c:pt idx="28664">
                  <c:v>6856.0722089999999</c:v>
                </c:pt>
                <c:pt idx="28665">
                  <c:v>6856.3121570000003</c:v>
                </c:pt>
                <c:pt idx="28666">
                  <c:v>6856.5419789999996</c:v>
                </c:pt>
                <c:pt idx="28667">
                  <c:v>6856.7817070000001</c:v>
                </c:pt>
                <c:pt idx="28668">
                  <c:v>6857.0200599999998</c:v>
                </c:pt>
                <c:pt idx="28669">
                  <c:v>6857.2614469999999</c:v>
                </c:pt>
                <c:pt idx="28670">
                  <c:v>6857.5005890000002</c:v>
                </c:pt>
                <c:pt idx="28671">
                  <c:v>6857.7402920000004</c:v>
                </c:pt>
                <c:pt idx="28672">
                  <c:v>6857.9801200000002</c:v>
                </c:pt>
                <c:pt idx="28673">
                  <c:v>6858.2206399999995</c:v>
                </c:pt>
                <c:pt idx="28674">
                  <c:v>6858.4629670000004</c:v>
                </c:pt>
                <c:pt idx="28675">
                  <c:v>6858.6929049999999</c:v>
                </c:pt>
                <c:pt idx="28676">
                  <c:v>6858.9330529999997</c:v>
                </c:pt>
                <c:pt idx="28677">
                  <c:v>6859.1739660000003</c:v>
                </c:pt>
                <c:pt idx="28678">
                  <c:v>6859.4155950000004</c:v>
                </c:pt>
                <c:pt idx="28679">
                  <c:v>6859.6552579999998</c:v>
                </c:pt>
                <c:pt idx="28680">
                  <c:v>6859.8932430000004</c:v>
                </c:pt>
                <c:pt idx="28681">
                  <c:v>6860.1339200000002</c:v>
                </c:pt>
                <c:pt idx="28682">
                  <c:v>6860.3746499999997</c:v>
                </c:pt>
                <c:pt idx="28683">
                  <c:v>6860.614278</c:v>
                </c:pt>
                <c:pt idx="28684">
                  <c:v>6860.8456960000003</c:v>
                </c:pt>
                <c:pt idx="28685">
                  <c:v>6861.0867099999996</c:v>
                </c:pt>
                <c:pt idx="28686">
                  <c:v>6861.3275750000003</c:v>
                </c:pt>
                <c:pt idx="28687">
                  <c:v>6861.5673960000004</c:v>
                </c:pt>
                <c:pt idx="28688">
                  <c:v>6861.8072519999996</c:v>
                </c:pt>
                <c:pt idx="28689">
                  <c:v>6862.0470779999996</c:v>
                </c:pt>
                <c:pt idx="28690">
                  <c:v>6862.2859879999996</c:v>
                </c:pt>
                <c:pt idx="28691">
                  <c:v>6862.5258800000001</c:v>
                </c:pt>
                <c:pt idx="28692">
                  <c:v>6862.7649430000001</c:v>
                </c:pt>
                <c:pt idx="28693">
                  <c:v>6863.006547</c:v>
                </c:pt>
                <c:pt idx="28694">
                  <c:v>6863.2460590000001</c:v>
                </c:pt>
                <c:pt idx="28695">
                  <c:v>6863.4867459999996</c:v>
                </c:pt>
                <c:pt idx="28696">
                  <c:v>6863.727605</c:v>
                </c:pt>
                <c:pt idx="28697">
                  <c:v>6863.9569439999996</c:v>
                </c:pt>
                <c:pt idx="28698">
                  <c:v>6864.1969570000001</c:v>
                </c:pt>
                <c:pt idx="28699">
                  <c:v>6864.4367060000004</c:v>
                </c:pt>
                <c:pt idx="28700">
                  <c:v>6864.6758890000001</c:v>
                </c:pt>
                <c:pt idx="28701">
                  <c:v>6864.9141209999998</c:v>
                </c:pt>
                <c:pt idx="28702">
                  <c:v>6865.1540850000001</c:v>
                </c:pt>
                <c:pt idx="28703">
                  <c:v>6865.3948099999998</c:v>
                </c:pt>
                <c:pt idx="28704">
                  <c:v>6865.6338919999998</c:v>
                </c:pt>
                <c:pt idx="28705">
                  <c:v>6865.8747739999999</c:v>
                </c:pt>
                <c:pt idx="28706">
                  <c:v>6866.1157970000004</c:v>
                </c:pt>
                <c:pt idx="28707">
                  <c:v>6866.3571789999996</c:v>
                </c:pt>
                <c:pt idx="28708">
                  <c:v>6866.5979079999997</c:v>
                </c:pt>
                <c:pt idx="28709">
                  <c:v>6866.836558</c:v>
                </c:pt>
                <c:pt idx="28710">
                  <c:v>6867.0762269999996</c:v>
                </c:pt>
                <c:pt idx="28711">
                  <c:v>6867.3149700000004</c:v>
                </c:pt>
                <c:pt idx="28712">
                  <c:v>6867.5527910000001</c:v>
                </c:pt>
                <c:pt idx="28713">
                  <c:v>6867.7935829999997</c:v>
                </c:pt>
                <c:pt idx="28714">
                  <c:v>6868.0346820000004</c:v>
                </c:pt>
                <c:pt idx="28715">
                  <c:v>6868.2755269999998</c:v>
                </c:pt>
                <c:pt idx="28716">
                  <c:v>6868.5044120000002</c:v>
                </c:pt>
                <c:pt idx="28717">
                  <c:v>6868.7456480000001</c:v>
                </c:pt>
                <c:pt idx="28718">
                  <c:v>6868.9861389999996</c:v>
                </c:pt>
                <c:pt idx="28719">
                  <c:v>6869.2263730000004</c:v>
                </c:pt>
                <c:pt idx="28720">
                  <c:v>6869.4675999999999</c:v>
                </c:pt>
                <c:pt idx="28721">
                  <c:v>6869.706709</c:v>
                </c:pt>
                <c:pt idx="28722">
                  <c:v>6869.947854</c:v>
                </c:pt>
                <c:pt idx="28723">
                  <c:v>6870.1860720000004</c:v>
                </c:pt>
                <c:pt idx="28724">
                  <c:v>6870.4261059999999</c:v>
                </c:pt>
                <c:pt idx="28725">
                  <c:v>6870.6641719999998</c:v>
                </c:pt>
                <c:pt idx="28726">
                  <c:v>6870.9037289999997</c:v>
                </c:pt>
                <c:pt idx="28727">
                  <c:v>6871.1420459999999</c:v>
                </c:pt>
                <c:pt idx="28728">
                  <c:v>6871.3820089999999</c:v>
                </c:pt>
                <c:pt idx="28729">
                  <c:v>6871.6201229999997</c:v>
                </c:pt>
                <c:pt idx="28730">
                  <c:v>6871.8582980000001</c:v>
                </c:pt>
                <c:pt idx="28731">
                  <c:v>6872.0982359999998</c:v>
                </c:pt>
                <c:pt idx="28732">
                  <c:v>6872.3381669999999</c:v>
                </c:pt>
                <c:pt idx="28733">
                  <c:v>6872.5695919999998</c:v>
                </c:pt>
                <c:pt idx="28734">
                  <c:v>6872.8088930000004</c:v>
                </c:pt>
                <c:pt idx="28735">
                  <c:v>6873.0490760000002</c:v>
                </c:pt>
                <c:pt idx="28736">
                  <c:v>6873.2890420000003</c:v>
                </c:pt>
                <c:pt idx="28737">
                  <c:v>6873.5308590000004</c:v>
                </c:pt>
                <c:pt idx="28738">
                  <c:v>6873.7738740000004</c:v>
                </c:pt>
                <c:pt idx="28739">
                  <c:v>6874.0149769999998</c:v>
                </c:pt>
                <c:pt idx="28740">
                  <c:v>6874.2548100000004</c:v>
                </c:pt>
                <c:pt idx="28741">
                  <c:v>6874.4845789999999</c:v>
                </c:pt>
                <c:pt idx="28742">
                  <c:v>6874.7239520000003</c:v>
                </c:pt>
                <c:pt idx="28743">
                  <c:v>6874.9724429999997</c:v>
                </c:pt>
                <c:pt idx="28744">
                  <c:v>6875.2013539999998</c:v>
                </c:pt>
                <c:pt idx="28745">
                  <c:v>6875.4431549999999</c:v>
                </c:pt>
                <c:pt idx="28746">
                  <c:v>6875.6831229999998</c:v>
                </c:pt>
                <c:pt idx="28747">
                  <c:v>6875.9231559999998</c:v>
                </c:pt>
                <c:pt idx="28748">
                  <c:v>6876.163176</c:v>
                </c:pt>
                <c:pt idx="28749">
                  <c:v>6876.3952980000004</c:v>
                </c:pt>
                <c:pt idx="28750">
                  <c:v>6876.6352500000003</c:v>
                </c:pt>
                <c:pt idx="28751">
                  <c:v>6876.8751229999998</c:v>
                </c:pt>
                <c:pt idx="28752">
                  <c:v>6877.1151730000001</c:v>
                </c:pt>
                <c:pt idx="28753">
                  <c:v>6877.3579360000003</c:v>
                </c:pt>
                <c:pt idx="28754">
                  <c:v>6877.5961139999999</c:v>
                </c:pt>
                <c:pt idx="28755">
                  <c:v>6877.8386730000002</c:v>
                </c:pt>
                <c:pt idx="28756">
                  <c:v>6878.0778449999998</c:v>
                </c:pt>
                <c:pt idx="28757">
                  <c:v>6878.3168880000003</c:v>
                </c:pt>
                <c:pt idx="28758">
                  <c:v>6878.5559229999999</c:v>
                </c:pt>
                <c:pt idx="28759">
                  <c:v>6878.7949639999997</c:v>
                </c:pt>
                <c:pt idx="28760">
                  <c:v>6879.0349470000001</c:v>
                </c:pt>
                <c:pt idx="28761">
                  <c:v>6879.2733609999996</c:v>
                </c:pt>
                <c:pt idx="28762">
                  <c:v>6879.5132320000002</c:v>
                </c:pt>
                <c:pt idx="28763">
                  <c:v>6879.7427470000002</c:v>
                </c:pt>
                <c:pt idx="28764">
                  <c:v>6879.9830099999999</c:v>
                </c:pt>
                <c:pt idx="28765">
                  <c:v>6880.2233470000001</c:v>
                </c:pt>
                <c:pt idx="28766">
                  <c:v>6880.4626760000001</c:v>
                </c:pt>
                <c:pt idx="28767">
                  <c:v>6880.7018019999996</c:v>
                </c:pt>
                <c:pt idx="28768">
                  <c:v>6880.9402710000004</c:v>
                </c:pt>
                <c:pt idx="28769">
                  <c:v>6881.1802299999999</c:v>
                </c:pt>
                <c:pt idx="28770">
                  <c:v>6881.4196069999998</c:v>
                </c:pt>
                <c:pt idx="28771">
                  <c:v>6881.6589080000003</c:v>
                </c:pt>
                <c:pt idx="28772">
                  <c:v>6881.897395</c:v>
                </c:pt>
                <c:pt idx="28773">
                  <c:v>6882.1367039999996</c:v>
                </c:pt>
                <c:pt idx="28774">
                  <c:v>6882.3751220000004</c:v>
                </c:pt>
                <c:pt idx="28775">
                  <c:v>6882.613402</c:v>
                </c:pt>
                <c:pt idx="28776">
                  <c:v>6882.8528290000004</c:v>
                </c:pt>
                <c:pt idx="28777">
                  <c:v>6883.0910629999998</c:v>
                </c:pt>
                <c:pt idx="28778">
                  <c:v>6883.3403269999999</c:v>
                </c:pt>
                <c:pt idx="28779">
                  <c:v>6883.5715620000001</c:v>
                </c:pt>
                <c:pt idx="28780">
                  <c:v>6883.8100199999999</c:v>
                </c:pt>
                <c:pt idx="28781">
                  <c:v>6884.0482970000003</c:v>
                </c:pt>
                <c:pt idx="28782">
                  <c:v>6884.2875450000001</c:v>
                </c:pt>
                <c:pt idx="28783">
                  <c:v>6884.5273690000004</c:v>
                </c:pt>
                <c:pt idx="28784">
                  <c:v>6884.7685389999997</c:v>
                </c:pt>
                <c:pt idx="28785">
                  <c:v>6885.0097519999999</c:v>
                </c:pt>
                <c:pt idx="28786">
                  <c:v>6885.2506839999996</c:v>
                </c:pt>
                <c:pt idx="28787">
                  <c:v>6885.4897730000002</c:v>
                </c:pt>
                <c:pt idx="28788">
                  <c:v>6885.7289989999999</c:v>
                </c:pt>
                <c:pt idx="28789">
                  <c:v>6885.9689179999996</c:v>
                </c:pt>
                <c:pt idx="28790">
                  <c:v>6886.2072509999998</c:v>
                </c:pt>
                <c:pt idx="28791">
                  <c:v>6886.449971</c:v>
                </c:pt>
                <c:pt idx="28792">
                  <c:v>6886.6899510000003</c:v>
                </c:pt>
                <c:pt idx="28793">
                  <c:v>6886.9205780000002</c:v>
                </c:pt>
                <c:pt idx="28794">
                  <c:v>6887.1619710000004</c:v>
                </c:pt>
                <c:pt idx="28795">
                  <c:v>6887.3991699999997</c:v>
                </c:pt>
                <c:pt idx="28796">
                  <c:v>6887.6419779999997</c:v>
                </c:pt>
                <c:pt idx="28797">
                  <c:v>6887.8818000000001</c:v>
                </c:pt>
                <c:pt idx="28798">
                  <c:v>6888.122856</c:v>
                </c:pt>
                <c:pt idx="28799">
                  <c:v>6888.3618919999999</c:v>
                </c:pt>
                <c:pt idx="28800">
                  <c:v>6888.6002479999997</c:v>
                </c:pt>
                <c:pt idx="28801">
                  <c:v>6888.8381810000001</c:v>
                </c:pt>
                <c:pt idx="28802">
                  <c:v>6889.0809589999999</c:v>
                </c:pt>
                <c:pt idx="28803">
                  <c:v>6889.3188620000001</c:v>
                </c:pt>
                <c:pt idx="28804">
                  <c:v>6889.5579049999997</c:v>
                </c:pt>
                <c:pt idx="28805">
                  <c:v>6889.7960389999998</c:v>
                </c:pt>
                <c:pt idx="28806">
                  <c:v>6890.0360730000002</c:v>
                </c:pt>
                <c:pt idx="28807">
                  <c:v>6890.2766119999997</c:v>
                </c:pt>
                <c:pt idx="28808">
                  <c:v>6890.5156630000001</c:v>
                </c:pt>
                <c:pt idx="28809">
                  <c:v>6890.7547480000003</c:v>
                </c:pt>
                <c:pt idx="28810">
                  <c:v>6890.9958379999998</c:v>
                </c:pt>
                <c:pt idx="28811">
                  <c:v>6891.2368409999999</c:v>
                </c:pt>
                <c:pt idx="28812">
                  <c:v>6891.4750199999999</c:v>
                </c:pt>
                <c:pt idx="28813">
                  <c:v>6891.7158589999999</c:v>
                </c:pt>
                <c:pt idx="28814">
                  <c:v>6891.9540509999997</c:v>
                </c:pt>
                <c:pt idx="28815">
                  <c:v>6892.1949269999996</c:v>
                </c:pt>
                <c:pt idx="28816">
                  <c:v>6892.4247020000003</c:v>
                </c:pt>
                <c:pt idx="28817">
                  <c:v>6892.6657889999997</c:v>
                </c:pt>
                <c:pt idx="28818">
                  <c:v>6892.9060799999997</c:v>
                </c:pt>
                <c:pt idx="28819">
                  <c:v>6893.1462439999996</c:v>
                </c:pt>
                <c:pt idx="28820">
                  <c:v>6893.3842450000002</c:v>
                </c:pt>
                <c:pt idx="28821">
                  <c:v>6893.6220309999999</c:v>
                </c:pt>
                <c:pt idx="28822">
                  <c:v>6893.8600409999999</c:v>
                </c:pt>
                <c:pt idx="28823">
                  <c:v>6894.1027260000001</c:v>
                </c:pt>
                <c:pt idx="28824">
                  <c:v>6894.3417399999998</c:v>
                </c:pt>
                <c:pt idx="28825">
                  <c:v>6894.5814270000001</c:v>
                </c:pt>
                <c:pt idx="28826">
                  <c:v>6894.8212350000003</c:v>
                </c:pt>
                <c:pt idx="28827">
                  <c:v>6895.0636979999999</c:v>
                </c:pt>
                <c:pt idx="28828">
                  <c:v>6895.3033720000003</c:v>
                </c:pt>
                <c:pt idx="28829">
                  <c:v>6895.5326940000004</c:v>
                </c:pt>
                <c:pt idx="28830">
                  <c:v>6895.7724179999996</c:v>
                </c:pt>
                <c:pt idx="28831">
                  <c:v>6896.014964</c:v>
                </c:pt>
                <c:pt idx="28832">
                  <c:v>6896.2528050000001</c:v>
                </c:pt>
                <c:pt idx="28833">
                  <c:v>6896.4935450000003</c:v>
                </c:pt>
                <c:pt idx="28834">
                  <c:v>6896.733373</c:v>
                </c:pt>
                <c:pt idx="28835">
                  <c:v>6896.9731709999996</c:v>
                </c:pt>
                <c:pt idx="28836">
                  <c:v>6897.2130230000002</c:v>
                </c:pt>
                <c:pt idx="28837">
                  <c:v>6897.4537399999999</c:v>
                </c:pt>
                <c:pt idx="28838">
                  <c:v>6897.6926389999999</c:v>
                </c:pt>
                <c:pt idx="28839">
                  <c:v>6897.9323329999997</c:v>
                </c:pt>
                <c:pt idx="28840">
                  <c:v>6898.1701409999996</c:v>
                </c:pt>
                <c:pt idx="28841">
                  <c:v>6898.4020110000001</c:v>
                </c:pt>
                <c:pt idx="28842">
                  <c:v>6898.6428649999998</c:v>
                </c:pt>
                <c:pt idx="28843">
                  <c:v>6898.8836709999996</c:v>
                </c:pt>
                <c:pt idx="28844">
                  <c:v>6899.1247599999997</c:v>
                </c:pt>
                <c:pt idx="28845">
                  <c:v>6899.3638309999997</c:v>
                </c:pt>
                <c:pt idx="28846">
                  <c:v>6899.6021119999996</c:v>
                </c:pt>
                <c:pt idx="28847">
                  <c:v>6899.8420059999999</c:v>
                </c:pt>
                <c:pt idx="28848">
                  <c:v>6900.0821699999997</c:v>
                </c:pt>
                <c:pt idx="28849">
                  <c:v>6900.3247670000001</c:v>
                </c:pt>
                <c:pt idx="28850">
                  <c:v>6900.5639099999999</c:v>
                </c:pt>
                <c:pt idx="28851">
                  <c:v>6900.8029790000001</c:v>
                </c:pt>
                <c:pt idx="28852">
                  <c:v>6901.0402450000001</c:v>
                </c:pt>
                <c:pt idx="28853">
                  <c:v>6901.2781329999998</c:v>
                </c:pt>
                <c:pt idx="28854">
                  <c:v>6901.5163060000004</c:v>
                </c:pt>
                <c:pt idx="28855">
                  <c:v>6901.7560949999997</c:v>
                </c:pt>
                <c:pt idx="28856">
                  <c:v>6901.99604</c:v>
                </c:pt>
                <c:pt idx="28857">
                  <c:v>6902.2369280000003</c:v>
                </c:pt>
                <c:pt idx="28858">
                  <c:v>6902.4779639999997</c:v>
                </c:pt>
                <c:pt idx="28859">
                  <c:v>6902.7179050000004</c:v>
                </c:pt>
                <c:pt idx="28860">
                  <c:v>6902.9562210000004</c:v>
                </c:pt>
                <c:pt idx="28861">
                  <c:v>6903.1878470000001</c:v>
                </c:pt>
                <c:pt idx="28862">
                  <c:v>6903.4262440000002</c:v>
                </c:pt>
                <c:pt idx="28863">
                  <c:v>6903.66896</c:v>
                </c:pt>
                <c:pt idx="28864">
                  <c:v>6903.9082250000001</c:v>
                </c:pt>
                <c:pt idx="28865">
                  <c:v>6904.1483630000002</c:v>
                </c:pt>
                <c:pt idx="28866">
                  <c:v>6904.3895409999996</c:v>
                </c:pt>
                <c:pt idx="28867">
                  <c:v>6904.6294129999997</c:v>
                </c:pt>
                <c:pt idx="28868">
                  <c:v>6904.8582960000003</c:v>
                </c:pt>
                <c:pt idx="28869">
                  <c:v>6905.0996640000003</c:v>
                </c:pt>
                <c:pt idx="28870">
                  <c:v>6905.3380239999997</c:v>
                </c:pt>
                <c:pt idx="28871">
                  <c:v>6905.5782310000004</c:v>
                </c:pt>
                <c:pt idx="28872">
                  <c:v>6905.8184229999997</c:v>
                </c:pt>
                <c:pt idx="28873">
                  <c:v>6906.0615669999997</c:v>
                </c:pt>
                <c:pt idx="28874">
                  <c:v>6906.300878</c:v>
                </c:pt>
                <c:pt idx="28875">
                  <c:v>6906.5417989999996</c:v>
                </c:pt>
                <c:pt idx="28876">
                  <c:v>6906.7723249999999</c:v>
                </c:pt>
                <c:pt idx="28877">
                  <c:v>6907.0160320000005</c:v>
                </c:pt>
                <c:pt idx="28878">
                  <c:v>6907.2568300000003</c:v>
                </c:pt>
                <c:pt idx="28879">
                  <c:v>6907.4975839999997</c:v>
                </c:pt>
                <c:pt idx="28880">
                  <c:v>6907.7309130000003</c:v>
                </c:pt>
                <c:pt idx="28881">
                  <c:v>6907.9739399999999</c:v>
                </c:pt>
                <c:pt idx="28882">
                  <c:v>6908.2113339999996</c:v>
                </c:pt>
                <c:pt idx="28883">
                  <c:v>6908.4531200000001</c:v>
                </c:pt>
                <c:pt idx="28884">
                  <c:v>6908.6913839999997</c:v>
                </c:pt>
                <c:pt idx="28885">
                  <c:v>6908.932675</c:v>
                </c:pt>
                <c:pt idx="28886">
                  <c:v>6909.1736369999999</c:v>
                </c:pt>
                <c:pt idx="28887">
                  <c:v>6909.413294</c:v>
                </c:pt>
                <c:pt idx="28888">
                  <c:v>6909.6446400000004</c:v>
                </c:pt>
                <c:pt idx="28889">
                  <c:v>6909.8861580000003</c:v>
                </c:pt>
                <c:pt idx="28890">
                  <c:v>6910.1289939999997</c:v>
                </c:pt>
                <c:pt idx="28891">
                  <c:v>6910.3687520000003</c:v>
                </c:pt>
                <c:pt idx="28892">
                  <c:v>6910.6096440000001</c:v>
                </c:pt>
                <c:pt idx="28893">
                  <c:v>6910.8505340000002</c:v>
                </c:pt>
                <c:pt idx="28894">
                  <c:v>6911.0897500000001</c:v>
                </c:pt>
                <c:pt idx="28895">
                  <c:v>6911.318115</c:v>
                </c:pt>
                <c:pt idx="28896">
                  <c:v>6911.5456800000002</c:v>
                </c:pt>
                <c:pt idx="28897">
                  <c:v>6911.7866910000002</c:v>
                </c:pt>
                <c:pt idx="28898">
                  <c:v>6912.0251410000001</c:v>
                </c:pt>
                <c:pt idx="28899">
                  <c:v>6912.2677510000003</c:v>
                </c:pt>
                <c:pt idx="28900">
                  <c:v>6912.5087839999997</c:v>
                </c:pt>
                <c:pt idx="28901">
                  <c:v>6912.7495689999996</c:v>
                </c:pt>
                <c:pt idx="28902">
                  <c:v>6912.978357</c:v>
                </c:pt>
                <c:pt idx="28903">
                  <c:v>6913.2203360000003</c:v>
                </c:pt>
                <c:pt idx="28904">
                  <c:v>6913.4604069999996</c:v>
                </c:pt>
                <c:pt idx="28905">
                  <c:v>6913.7029730000004</c:v>
                </c:pt>
                <c:pt idx="28906">
                  <c:v>6913.9429550000004</c:v>
                </c:pt>
                <c:pt idx="28907">
                  <c:v>6914.1827229999999</c:v>
                </c:pt>
                <c:pt idx="28908">
                  <c:v>6914.4131029999999</c:v>
                </c:pt>
                <c:pt idx="28909">
                  <c:v>6914.6556300000002</c:v>
                </c:pt>
                <c:pt idx="28910">
                  <c:v>6914.8968349999996</c:v>
                </c:pt>
                <c:pt idx="28911">
                  <c:v>6915.1352200000001</c:v>
                </c:pt>
                <c:pt idx="28912">
                  <c:v>6915.375231</c:v>
                </c:pt>
                <c:pt idx="28913">
                  <c:v>6915.6178499999996</c:v>
                </c:pt>
                <c:pt idx="28914">
                  <c:v>6915.8569530000004</c:v>
                </c:pt>
                <c:pt idx="28915">
                  <c:v>6916.0940019999998</c:v>
                </c:pt>
                <c:pt idx="28916">
                  <c:v>6916.3348649999998</c:v>
                </c:pt>
                <c:pt idx="28917">
                  <c:v>6916.565243</c:v>
                </c:pt>
                <c:pt idx="28918">
                  <c:v>6916.8053120000004</c:v>
                </c:pt>
                <c:pt idx="28919">
                  <c:v>6917.0490049999999</c:v>
                </c:pt>
                <c:pt idx="28920">
                  <c:v>6917.2897439999997</c:v>
                </c:pt>
                <c:pt idx="28921">
                  <c:v>6917.5306920000003</c:v>
                </c:pt>
                <c:pt idx="28922">
                  <c:v>6917.7699309999998</c:v>
                </c:pt>
                <c:pt idx="28923">
                  <c:v>6918.008092</c:v>
                </c:pt>
                <c:pt idx="28924">
                  <c:v>6918.2487330000004</c:v>
                </c:pt>
                <c:pt idx="28925">
                  <c:v>6918.4790720000001</c:v>
                </c:pt>
                <c:pt idx="28926">
                  <c:v>6918.7191709999997</c:v>
                </c:pt>
                <c:pt idx="28927">
                  <c:v>6918.9610940000002</c:v>
                </c:pt>
                <c:pt idx="28928">
                  <c:v>6919.2011590000002</c:v>
                </c:pt>
                <c:pt idx="28929">
                  <c:v>6919.4456490000002</c:v>
                </c:pt>
                <c:pt idx="28930">
                  <c:v>6919.6846320000004</c:v>
                </c:pt>
                <c:pt idx="28931">
                  <c:v>6919.9132609999997</c:v>
                </c:pt>
                <c:pt idx="28932">
                  <c:v>6920.1553080000003</c:v>
                </c:pt>
                <c:pt idx="28933">
                  <c:v>6920.3971300000003</c:v>
                </c:pt>
                <c:pt idx="28934">
                  <c:v>6920.6351000000004</c:v>
                </c:pt>
                <c:pt idx="28935">
                  <c:v>6920.8778259999999</c:v>
                </c:pt>
                <c:pt idx="28936">
                  <c:v>6921.116156</c:v>
                </c:pt>
                <c:pt idx="28937">
                  <c:v>6921.3560610000004</c:v>
                </c:pt>
                <c:pt idx="28938">
                  <c:v>6921.5943459999999</c:v>
                </c:pt>
                <c:pt idx="28939">
                  <c:v>6921.8258509999996</c:v>
                </c:pt>
                <c:pt idx="28940">
                  <c:v>6922.0664040000001</c:v>
                </c:pt>
                <c:pt idx="28941">
                  <c:v>6922.3064169999998</c:v>
                </c:pt>
                <c:pt idx="28942">
                  <c:v>6922.5476079999999</c:v>
                </c:pt>
                <c:pt idx="28943">
                  <c:v>6922.78683</c:v>
                </c:pt>
                <c:pt idx="28944">
                  <c:v>6923.0265300000001</c:v>
                </c:pt>
                <c:pt idx="28945">
                  <c:v>6923.2658140000003</c:v>
                </c:pt>
                <c:pt idx="28946">
                  <c:v>6923.5042949999997</c:v>
                </c:pt>
                <c:pt idx="28947">
                  <c:v>6923.7462150000001</c:v>
                </c:pt>
                <c:pt idx="28948">
                  <c:v>6923.9856149999996</c:v>
                </c:pt>
                <c:pt idx="28949">
                  <c:v>6924.2266959999997</c:v>
                </c:pt>
                <c:pt idx="28950">
                  <c:v>6924.4651700000004</c:v>
                </c:pt>
                <c:pt idx="28951">
                  <c:v>6924.7051869999996</c:v>
                </c:pt>
                <c:pt idx="28952">
                  <c:v>6924.9452950000004</c:v>
                </c:pt>
                <c:pt idx="28953">
                  <c:v>6925.1768970000003</c:v>
                </c:pt>
                <c:pt idx="28954">
                  <c:v>6925.417211</c:v>
                </c:pt>
                <c:pt idx="28955">
                  <c:v>6925.6590340000002</c:v>
                </c:pt>
                <c:pt idx="28956">
                  <c:v>6925.8992749999998</c:v>
                </c:pt>
                <c:pt idx="28957">
                  <c:v>6926.1391270000004</c:v>
                </c:pt>
                <c:pt idx="28958">
                  <c:v>6926.3791890000002</c:v>
                </c:pt>
                <c:pt idx="28959">
                  <c:v>6926.6172219999999</c:v>
                </c:pt>
                <c:pt idx="28960">
                  <c:v>6926.8565550000003</c:v>
                </c:pt>
                <c:pt idx="28961">
                  <c:v>6927.0959679999996</c:v>
                </c:pt>
                <c:pt idx="28962">
                  <c:v>6927.3331189999999</c:v>
                </c:pt>
                <c:pt idx="28963">
                  <c:v>6927.5737520000002</c:v>
                </c:pt>
                <c:pt idx="28964">
                  <c:v>6927.8146999999999</c:v>
                </c:pt>
                <c:pt idx="28965">
                  <c:v>6928.0446320000001</c:v>
                </c:pt>
                <c:pt idx="28966">
                  <c:v>6928.285922</c:v>
                </c:pt>
                <c:pt idx="28967">
                  <c:v>6928.5243399999999</c:v>
                </c:pt>
                <c:pt idx="28968">
                  <c:v>6928.763962</c:v>
                </c:pt>
                <c:pt idx="28969">
                  <c:v>6929.0033480000002</c:v>
                </c:pt>
                <c:pt idx="28970">
                  <c:v>6929.2433789999995</c:v>
                </c:pt>
                <c:pt idx="28971">
                  <c:v>6929.4834440000004</c:v>
                </c:pt>
                <c:pt idx="28972">
                  <c:v>6929.7245469999998</c:v>
                </c:pt>
                <c:pt idx="28973">
                  <c:v>6929.9656139999997</c:v>
                </c:pt>
                <c:pt idx="28974">
                  <c:v>6930.2067639999996</c:v>
                </c:pt>
                <c:pt idx="28975">
                  <c:v>6930.4468530000004</c:v>
                </c:pt>
                <c:pt idx="28976">
                  <c:v>6930.6856509999998</c:v>
                </c:pt>
                <c:pt idx="28977">
                  <c:v>6930.9258099999997</c:v>
                </c:pt>
                <c:pt idx="28978">
                  <c:v>6931.1650929999996</c:v>
                </c:pt>
                <c:pt idx="28979">
                  <c:v>6931.4043439999996</c:v>
                </c:pt>
                <c:pt idx="28980">
                  <c:v>6931.6335959999997</c:v>
                </c:pt>
                <c:pt idx="28981">
                  <c:v>6931.8748690000002</c:v>
                </c:pt>
                <c:pt idx="28982">
                  <c:v>6932.1154059999999</c:v>
                </c:pt>
                <c:pt idx="28983">
                  <c:v>6932.3547799999997</c:v>
                </c:pt>
                <c:pt idx="28984">
                  <c:v>6932.5950220000004</c:v>
                </c:pt>
                <c:pt idx="28985">
                  <c:v>6932.8350190000001</c:v>
                </c:pt>
                <c:pt idx="28986">
                  <c:v>6933.0734130000001</c:v>
                </c:pt>
                <c:pt idx="28987">
                  <c:v>6933.313365</c:v>
                </c:pt>
                <c:pt idx="28988">
                  <c:v>6933.5525879999996</c:v>
                </c:pt>
                <c:pt idx="28989">
                  <c:v>6933.7921040000001</c:v>
                </c:pt>
                <c:pt idx="28990">
                  <c:v>6934.0328339999996</c:v>
                </c:pt>
                <c:pt idx="28991">
                  <c:v>6934.2703519999995</c:v>
                </c:pt>
                <c:pt idx="28992">
                  <c:v>6934.5108899999996</c:v>
                </c:pt>
                <c:pt idx="28993">
                  <c:v>6934.750188</c:v>
                </c:pt>
                <c:pt idx="28994">
                  <c:v>6934.9820929999996</c:v>
                </c:pt>
                <c:pt idx="28995">
                  <c:v>6935.2228109999996</c:v>
                </c:pt>
                <c:pt idx="28996">
                  <c:v>6935.4617660000004</c:v>
                </c:pt>
                <c:pt idx="28997">
                  <c:v>6935.7011730000004</c:v>
                </c:pt>
                <c:pt idx="28998">
                  <c:v>6935.9436830000004</c:v>
                </c:pt>
                <c:pt idx="28999">
                  <c:v>6936.1836380000004</c:v>
                </c:pt>
                <c:pt idx="29000">
                  <c:v>6936.4230509999998</c:v>
                </c:pt>
                <c:pt idx="29001">
                  <c:v>6936.6648400000004</c:v>
                </c:pt>
                <c:pt idx="29002">
                  <c:v>6936.9038360000004</c:v>
                </c:pt>
                <c:pt idx="29003">
                  <c:v>6937.1440469999998</c:v>
                </c:pt>
                <c:pt idx="29004">
                  <c:v>6937.3845590000001</c:v>
                </c:pt>
                <c:pt idx="29005">
                  <c:v>6937.6144370000002</c:v>
                </c:pt>
                <c:pt idx="29006">
                  <c:v>6937.8539229999997</c:v>
                </c:pt>
                <c:pt idx="29007">
                  <c:v>6938.0952139999999</c:v>
                </c:pt>
                <c:pt idx="29008">
                  <c:v>6938.333404</c:v>
                </c:pt>
                <c:pt idx="29009">
                  <c:v>6938.5752430000002</c:v>
                </c:pt>
                <c:pt idx="29010">
                  <c:v>6938.8152879999998</c:v>
                </c:pt>
                <c:pt idx="29011">
                  <c:v>6939.0539220000001</c:v>
                </c:pt>
                <c:pt idx="29012">
                  <c:v>6939.2927</c:v>
                </c:pt>
                <c:pt idx="29013">
                  <c:v>6939.5320890000003</c:v>
                </c:pt>
                <c:pt idx="29014">
                  <c:v>6939.7707350000001</c:v>
                </c:pt>
                <c:pt idx="29015">
                  <c:v>6940.0110549999999</c:v>
                </c:pt>
                <c:pt idx="29016">
                  <c:v>6940.2492329999995</c:v>
                </c:pt>
                <c:pt idx="29017">
                  <c:v>6940.4883739999996</c:v>
                </c:pt>
                <c:pt idx="29018">
                  <c:v>6940.7283859999998</c:v>
                </c:pt>
                <c:pt idx="29019">
                  <c:v>6940.9669670000003</c:v>
                </c:pt>
                <c:pt idx="29020">
                  <c:v>6941.2061739999999</c:v>
                </c:pt>
                <c:pt idx="29021">
                  <c:v>6941.4461369999999</c:v>
                </c:pt>
                <c:pt idx="29022">
                  <c:v>6941.6843280000003</c:v>
                </c:pt>
                <c:pt idx="29023">
                  <c:v>6941.9261269999997</c:v>
                </c:pt>
                <c:pt idx="29024">
                  <c:v>6942.1577660000003</c:v>
                </c:pt>
                <c:pt idx="29025">
                  <c:v>6942.3989709999996</c:v>
                </c:pt>
                <c:pt idx="29026">
                  <c:v>6942.6381940000001</c:v>
                </c:pt>
                <c:pt idx="29027">
                  <c:v>6942.8827739999997</c:v>
                </c:pt>
                <c:pt idx="29028">
                  <c:v>6943.1128079999999</c:v>
                </c:pt>
                <c:pt idx="29029">
                  <c:v>6943.3532459999997</c:v>
                </c:pt>
                <c:pt idx="29030">
                  <c:v>6943.5965630000001</c:v>
                </c:pt>
                <c:pt idx="29031">
                  <c:v>6943.8376410000001</c:v>
                </c:pt>
                <c:pt idx="29032">
                  <c:v>6944.0760529999998</c:v>
                </c:pt>
                <c:pt idx="29033">
                  <c:v>6944.3188190000001</c:v>
                </c:pt>
                <c:pt idx="29034">
                  <c:v>6944.5571330000002</c:v>
                </c:pt>
                <c:pt idx="29035">
                  <c:v>6944.7970320000004</c:v>
                </c:pt>
                <c:pt idx="29036">
                  <c:v>6945.0269340000004</c:v>
                </c:pt>
                <c:pt idx="29037">
                  <c:v>6945.2698680000003</c:v>
                </c:pt>
                <c:pt idx="29038">
                  <c:v>6945.5083320000003</c:v>
                </c:pt>
                <c:pt idx="29039">
                  <c:v>6945.7481340000004</c:v>
                </c:pt>
                <c:pt idx="29040">
                  <c:v>6945.9881679999999</c:v>
                </c:pt>
                <c:pt idx="29041">
                  <c:v>6946.2309789999999</c:v>
                </c:pt>
                <c:pt idx="29042">
                  <c:v>6946.4689680000001</c:v>
                </c:pt>
                <c:pt idx="29043">
                  <c:v>6946.7092689999999</c:v>
                </c:pt>
                <c:pt idx="29044">
                  <c:v>6946.9380650000003</c:v>
                </c:pt>
                <c:pt idx="29045">
                  <c:v>6947.178183</c:v>
                </c:pt>
                <c:pt idx="29046">
                  <c:v>6947.4183160000002</c:v>
                </c:pt>
                <c:pt idx="29047">
                  <c:v>6947.6582520000002</c:v>
                </c:pt>
                <c:pt idx="29048">
                  <c:v>6947.8975389999996</c:v>
                </c:pt>
                <c:pt idx="29049">
                  <c:v>6948.1386030000003</c:v>
                </c:pt>
                <c:pt idx="29050">
                  <c:v>6948.3796469999997</c:v>
                </c:pt>
                <c:pt idx="29051">
                  <c:v>6948.6205499999996</c:v>
                </c:pt>
                <c:pt idx="29052">
                  <c:v>6948.861535</c:v>
                </c:pt>
                <c:pt idx="29053">
                  <c:v>6949.1013050000001</c:v>
                </c:pt>
                <c:pt idx="29054">
                  <c:v>6949.3327149999996</c:v>
                </c:pt>
                <c:pt idx="29055">
                  <c:v>6949.5737429999999</c:v>
                </c:pt>
                <c:pt idx="29056">
                  <c:v>6949.8147429999999</c:v>
                </c:pt>
                <c:pt idx="29057">
                  <c:v>6950.0576000000001</c:v>
                </c:pt>
                <c:pt idx="29058">
                  <c:v>6950.2972399999999</c:v>
                </c:pt>
                <c:pt idx="29059">
                  <c:v>6950.5397119999998</c:v>
                </c:pt>
                <c:pt idx="29060">
                  <c:v>6950.7683200000001</c:v>
                </c:pt>
                <c:pt idx="29061">
                  <c:v>6951.0102319999996</c:v>
                </c:pt>
                <c:pt idx="29062">
                  <c:v>6951.2528149999998</c:v>
                </c:pt>
                <c:pt idx="29063">
                  <c:v>6951.493563</c:v>
                </c:pt>
                <c:pt idx="29064">
                  <c:v>6951.7345409999998</c:v>
                </c:pt>
                <c:pt idx="29065">
                  <c:v>6951.9755990000003</c:v>
                </c:pt>
                <c:pt idx="29066">
                  <c:v>6952.2043789999998</c:v>
                </c:pt>
                <c:pt idx="29067">
                  <c:v>6952.4461680000004</c:v>
                </c:pt>
                <c:pt idx="29068">
                  <c:v>6952.6860610000003</c:v>
                </c:pt>
                <c:pt idx="29069">
                  <c:v>6952.9288699999997</c:v>
                </c:pt>
                <c:pt idx="29070">
                  <c:v>6953.1690399999998</c:v>
                </c:pt>
                <c:pt idx="29071">
                  <c:v>6953.409705</c:v>
                </c:pt>
                <c:pt idx="29072">
                  <c:v>6953.6493689999998</c:v>
                </c:pt>
                <c:pt idx="29073">
                  <c:v>6953.8806780000004</c:v>
                </c:pt>
                <c:pt idx="29074">
                  <c:v>6954.1218470000003</c:v>
                </c:pt>
                <c:pt idx="29075">
                  <c:v>6954.362795</c:v>
                </c:pt>
                <c:pt idx="29076">
                  <c:v>6954.6037930000002</c:v>
                </c:pt>
                <c:pt idx="29077">
                  <c:v>6954.8428679999997</c:v>
                </c:pt>
                <c:pt idx="29078">
                  <c:v>6955.083834</c:v>
                </c:pt>
                <c:pt idx="29079">
                  <c:v>6955.3251550000004</c:v>
                </c:pt>
                <c:pt idx="29080">
                  <c:v>6955.5633909999997</c:v>
                </c:pt>
                <c:pt idx="29081">
                  <c:v>6955.8031899999996</c:v>
                </c:pt>
                <c:pt idx="29082">
                  <c:v>6956.0349530000003</c:v>
                </c:pt>
                <c:pt idx="29083">
                  <c:v>6956.2749320000003</c:v>
                </c:pt>
                <c:pt idx="29084">
                  <c:v>6956.5170250000001</c:v>
                </c:pt>
                <c:pt idx="29085">
                  <c:v>6956.7598509999998</c:v>
                </c:pt>
                <c:pt idx="29086">
                  <c:v>6957.0001050000001</c:v>
                </c:pt>
                <c:pt idx="29087">
                  <c:v>6957.2388209999999</c:v>
                </c:pt>
                <c:pt idx="29088">
                  <c:v>6957.4790300000004</c:v>
                </c:pt>
                <c:pt idx="29089">
                  <c:v>6957.7088119999999</c:v>
                </c:pt>
                <c:pt idx="29090">
                  <c:v>6957.9485750000003</c:v>
                </c:pt>
                <c:pt idx="29091">
                  <c:v>6958.1898810000002</c:v>
                </c:pt>
                <c:pt idx="29092">
                  <c:v>6958.4301699999996</c:v>
                </c:pt>
                <c:pt idx="29093">
                  <c:v>6958.668318</c:v>
                </c:pt>
                <c:pt idx="29094">
                  <c:v>6958.9096909999998</c:v>
                </c:pt>
                <c:pt idx="29095">
                  <c:v>6959.1505610000004</c:v>
                </c:pt>
                <c:pt idx="29096">
                  <c:v>6959.3903849999997</c:v>
                </c:pt>
                <c:pt idx="29097">
                  <c:v>6959.6329649999998</c:v>
                </c:pt>
                <c:pt idx="29098">
                  <c:v>6959.8622569999998</c:v>
                </c:pt>
                <c:pt idx="29099">
                  <c:v>6960.1067389999998</c:v>
                </c:pt>
                <c:pt idx="29100">
                  <c:v>6960.3476119999996</c:v>
                </c:pt>
                <c:pt idx="29101">
                  <c:v>6960.5871809999999</c:v>
                </c:pt>
                <c:pt idx="29102">
                  <c:v>6960.8279069999999</c:v>
                </c:pt>
                <c:pt idx="29103">
                  <c:v>6961.0685530000001</c:v>
                </c:pt>
                <c:pt idx="29104">
                  <c:v>6961.3081039999997</c:v>
                </c:pt>
                <c:pt idx="29105">
                  <c:v>6961.5363699999998</c:v>
                </c:pt>
                <c:pt idx="29106">
                  <c:v>6961.7762919999996</c:v>
                </c:pt>
                <c:pt idx="29107">
                  <c:v>6962.0188850000004</c:v>
                </c:pt>
                <c:pt idx="29108">
                  <c:v>6962.2578329999997</c:v>
                </c:pt>
                <c:pt idx="29109">
                  <c:v>6962.4968719999997</c:v>
                </c:pt>
                <c:pt idx="29110">
                  <c:v>6962.7350530000003</c:v>
                </c:pt>
                <c:pt idx="29111">
                  <c:v>6962.9759899999999</c:v>
                </c:pt>
                <c:pt idx="29112">
                  <c:v>6963.2131719999998</c:v>
                </c:pt>
                <c:pt idx="29113">
                  <c:v>6963.4556130000001</c:v>
                </c:pt>
                <c:pt idx="29114">
                  <c:v>6963.6954219999998</c:v>
                </c:pt>
                <c:pt idx="29115">
                  <c:v>6963.9351880000004</c:v>
                </c:pt>
                <c:pt idx="29116">
                  <c:v>6964.1759609999999</c:v>
                </c:pt>
                <c:pt idx="29117">
                  <c:v>6964.4144489999999</c:v>
                </c:pt>
                <c:pt idx="29118">
                  <c:v>6964.6522599999998</c:v>
                </c:pt>
                <c:pt idx="29119">
                  <c:v>6964.8835630000003</c:v>
                </c:pt>
                <c:pt idx="29120">
                  <c:v>6965.1332439999996</c:v>
                </c:pt>
                <c:pt idx="29121">
                  <c:v>6965.3627200000001</c:v>
                </c:pt>
                <c:pt idx="29122">
                  <c:v>6965.6036700000004</c:v>
                </c:pt>
                <c:pt idx="29123">
                  <c:v>6965.8433880000002</c:v>
                </c:pt>
                <c:pt idx="29124">
                  <c:v>6966.0832380000002</c:v>
                </c:pt>
                <c:pt idx="29125">
                  <c:v>6966.325793</c:v>
                </c:pt>
                <c:pt idx="29126">
                  <c:v>6966.5648600000004</c:v>
                </c:pt>
                <c:pt idx="29127">
                  <c:v>6966.8038839999999</c:v>
                </c:pt>
                <c:pt idx="29128">
                  <c:v>6967.0420199999999</c:v>
                </c:pt>
                <c:pt idx="29129">
                  <c:v>6967.282612</c:v>
                </c:pt>
                <c:pt idx="29130">
                  <c:v>6967.52369</c:v>
                </c:pt>
                <c:pt idx="29131">
                  <c:v>6967.7645709999997</c:v>
                </c:pt>
                <c:pt idx="29132">
                  <c:v>6968.003729</c:v>
                </c:pt>
                <c:pt idx="29133">
                  <c:v>6968.241282</c:v>
                </c:pt>
                <c:pt idx="29134">
                  <c:v>6968.4793110000001</c:v>
                </c:pt>
                <c:pt idx="29135">
                  <c:v>6968.7172979999996</c:v>
                </c:pt>
                <c:pt idx="29136">
                  <c:v>6968.9566189999996</c:v>
                </c:pt>
                <c:pt idx="29137">
                  <c:v>6969.195815</c:v>
                </c:pt>
                <c:pt idx="29138">
                  <c:v>6969.4367840000004</c:v>
                </c:pt>
                <c:pt idx="29139">
                  <c:v>6969.6758570000002</c:v>
                </c:pt>
                <c:pt idx="29140">
                  <c:v>6969.9168989999998</c:v>
                </c:pt>
                <c:pt idx="29141">
                  <c:v>6970.1550349999998</c:v>
                </c:pt>
                <c:pt idx="29142">
                  <c:v>6970.3959590000004</c:v>
                </c:pt>
                <c:pt idx="29143">
                  <c:v>6970.6338589999996</c:v>
                </c:pt>
                <c:pt idx="29144">
                  <c:v>6970.8728259999998</c:v>
                </c:pt>
                <c:pt idx="29145">
                  <c:v>6971.1136770000003</c:v>
                </c:pt>
                <c:pt idx="29146">
                  <c:v>6971.3533479999996</c:v>
                </c:pt>
                <c:pt idx="29147">
                  <c:v>6971.5931579999997</c:v>
                </c:pt>
                <c:pt idx="29148">
                  <c:v>6971.8331390000003</c:v>
                </c:pt>
                <c:pt idx="29149">
                  <c:v>6972.0731900000001</c:v>
                </c:pt>
                <c:pt idx="29150">
                  <c:v>6972.3132079999996</c:v>
                </c:pt>
                <c:pt idx="29151">
                  <c:v>6972.5512200000003</c:v>
                </c:pt>
                <c:pt idx="29152">
                  <c:v>6972.7892730000003</c:v>
                </c:pt>
                <c:pt idx="29153">
                  <c:v>6973.0291399999996</c:v>
                </c:pt>
                <c:pt idx="29154">
                  <c:v>6973.2586799999999</c:v>
                </c:pt>
                <c:pt idx="29155">
                  <c:v>6973.4990090000001</c:v>
                </c:pt>
                <c:pt idx="29156">
                  <c:v>6973.7392769999997</c:v>
                </c:pt>
                <c:pt idx="29157">
                  <c:v>6973.9794380000003</c:v>
                </c:pt>
                <c:pt idx="29158">
                  <c:v>6974.2205819999999</c:v>
                </c:pt>
                <c:pt idx="29159">
                  <c:v>6974.4620910000003</c:v>
                </c:pt>
                <c:pt idx="29160">
                  <c:v>6974.7029160000002</c:v>
                </c:pt>
                <c:pt idx="29161">
                  <c:v>6974.9410230000003</c:v>
                </c:pt>
                <c:pt idx="29162">
                  <c:v>6975.181012</c:v>
                </c:pt>
                <c:pt idx="29163">
                  <c:v>6975.4105650000001</c:v>
                </c:pt>
                <c:pt idx="29164">
                  <c:v>6975.6519029999999</c:v>
                </c:pt>
                <c:pt idx="29165">
                  <c:v>6975.8920420000004</c:v>
                </c:pt>
                <c:pt idx="29166">
                  <c:v>6976.1321889999999</c:v>
                </c:pt>
                <c:pt idx="29167">
                  <c:v>6976.3720979999998</c:v>
                </c:pt>
                <c:pt idx="29168">
                  <c:v>6976.6120090000004</c:v>
                </c:pt>
                <c:pt idx="29169">
                  <c:v>6976.8509960000001</c:v>
                </c:pt>
                <c:pt idx="29170">
                  <c:v>6977.088248</c:v>
                </c:pt>
                <c:pt idx="29171">
                  <c:v>6977.3281779999998</c:v>
                </c:pt>
                <c:pt idx="29172">
                  <c:v>6977.5682280000001</c:v>
                </c:pt>
                <c:pt idx="29173">
                  <c:v>6977.8089529999997</c:v>
                </c:pt>
                <c:pt idx="29174">
                  <c:v>6978.0480159999997</c:v>
                </c:pt>
                <c:pt idx="29175">
                  <c:v>6978.2775430000002</c:v>
                </c:pt>
                <c:pt idx="29176">
                  <c:v>6978.5187960000003</c:v>
                </c:pt>
                <c:pt idx="29177">
                  <c:v>6978.7579539999997</c:v>
                </c:pt>
                <c:pt idx="29178">
                  <c:v>6978.9971130000004</c:v>
                </c:pt>
                <c:pt idx="29179">
                  <c:v>6979.2398279999998</c:v>
                </c:pt>
                <c:pt idx="29180">
                  <c:v>6979.4789659999997</c:v>
                </c:pt>
                <c:pt idx="29181">
                  <c:v>6979.718895</c:v>
                </c:pt>
                <c:pt idx="29182">
                  <c:v>6979.9571939999996</c:v>
                </c:pt>
                <c:pt idx="29183">
                  <c:v>6980.1999910000004</c:v>
                </c:pt>
                <c:pt idx="29184">
                  <c:v>6980.4398149999997</c:v>
                </c:pt>
                <c:pt idx="29185">
                  <c:v>6980.6683579999999</c:v>
                </c:pt>
                <c:pt idx="29186">
                  <c:v>6980.9097469999997</c:v>
                </c:pt>
                <c:pt idx="29187">
                  <c:v>6981.1508670000003</c:v>
                </c:pt>
                <c:pt idx="29188">
                  <c:v>6981.3891549999998</c:v>
                </c:pt>
                <c:pt idx="29189">
                  <c:v>6981.6272300000001</c:v>
                </c:pt>
                <c:pt idx="29190">
                  <c:v>6981.865401</c:v>
                </c:pt>
                <c:pt idx="29191">
                  <c:v>6982.1073509999997</c:v>
                </c:pt>
                <c:pt idx="29192">
                  <c:v>6982.3467259999998</c:v>
                </c:pt>
                <c:pt idx="29193">
                  <c:v>6982.5850030000001</c:v>
                </c:pt>
                <c:pt idx="29194">
                  <c:v>6982.8250040000003</c:v>
                </c:pt>
                <c:pt idx="29195">
                  <c:v>6983.065004</c:v>
                </c:pt>
                <c:pt idx="29196">
                  <c:v>6983.3030399999998</c:v>
                </c:pt>
                <c:pt idx="29197">
                  <c:v>6983.543979</c:v>
                </c:pt>
                <c:pt idx="29198">
                  <c:v>6983.7838510000001</c:v>
                </c:pt>
                <c:pt idx="29199">
                  <c:v>6984.0220369999997</c:v>
                </c:pt>
                <c:pt idx="29200">
                  <c:v>6984.2627469999998</c:v>
                </c:pt>
                <c:pt idx="29201">
                  <c:v>6984.5036600000003</c:v>
                </c:pt>
                <c:pt idx="29202">
                  <c:v>6984.7429060000004</c:v>
                </c:pt>
                <c:pt idx="29203">
                  <c:v>6984.9811900000004</c:v>
                </c:pt>
                <c:pt idx="29204">
                  <c:v>6985.2194030000001</c:v>
                </c:pt>
                <c:pt idx="29205">
                  <c:v>6985.4574279999997</c:v>
                </c:pt>
                <c:pt idx="29206">
                  <c:v>6985.6973589999998</c:v>
                </c:pt>
                <c:pt idx="29207">
                  <c:v>6985.9372990000002</c:v>
                </c:pt>
                <c:pt idx="29208">
                  <c:v>6986.1773400000002</c:v>
                </c:pt>
                <c:pt idx="29209">
                  <c:v>6986.4066380000004</c:v>
                </c:pt>
                <c:pt idx="29210">
                  <c:v>6986.6330470000003</c:v>
                </c:pt>
                <c:pt idx="29211">
                  <c:v>6986.875618</c:v>
                </c:pt>
                <c:pt idx="29212">
                  <c:v>6987.1153510000004</c:v>
                </c:pt>
                <c:pt idx="29213">
                  <c:v>6987.3531350000003</c:v>
                </c:pt>
                <c:pt idx="29214">
                  <c:v>6987.5919780000004</c:v>
                </c:pt>
                <c:pt idx="29215">
                  <c:v>6987.831529</c:v>
                </c:pt>
                <c:pt idx="29216">
                  <c:v>6988.070678</c:v>
                </c:pt>
                <c:pt idx="29217">
                  <c:v>6988.3095370000001</c:v>
                </c:pt>
                <c:pt idx="29218">
                  <c:v>6988.5493319999996</c:v>
                </c:pt>
                <c:pt idx="29219">
                  <c:v>6988.7872299999999</c:v>
                </c:pt>
                <c:pt idx="29220">
                  <c:v>6989.0254249999998</c:v>
                </c:pt>
                <c:pt idx="29221">
                  <c:v>6989.2634070000004</c:v>
                </c:pt>
                <c:pt idx="29222">
                  <c:v>6989.5026269999998</c:v>
                </c:pt>
                <c:pt idx="29223">
                  <c:v>6989.7421880000002</c:v>
                </c:pt>
                <c:pt idx="29224">
                  <c:v>6989.9804370000002</c:v>
                </c:pt>
                <c:pt idx="29225">
                  <c:v>6990.2203840000002</c:v>
                </c:pt>
                <c:pt idx="29226">
                  <c:v>6990.4601730000004</c:v>
                </c:pt>
                <c:pt idx="29227">
                  <c:v>6990.7007659999999</c:v>
                </c:pt>
                <c:pt idx="29228">
                  <c:v>6990.9398739999997</c:v>
                </c:pt>
                <c:pt idx="29229">
                  <c:v>6991.1808190000002</c:v>
                </c:pt>
                <c:pt idx="29230">
                  <c:v>6991.4217980000003</c:v>
                </c:pt>
                <c:pt idx="29231">
                  <c:v>6991.6626159999996</c:v>
                </c:pt>
                <c:pt idx="29232">
                  <c:v>6991.9016519999996</c:v>
                </c:pt>
                <c:pt idx="29233">
                  <c:v>6992.1405590000004</c:v>
                </c:pt>
                <c:pt idx="29234">
                  <c:v>6992.3802240000005</c:v>
                </c:pt>
                <c:pt idx="29235">
                  <c:v>6992.6213719999996</c:v>
                </c:pt>
                <c:pt idx="29236">
                  <c:v>6992.8506909999996</c:v>
                </c:pt>
                <c:pt idx="29237">
                  <c:v>6993.0898630000002</c:v>
                </c:pt>
                <c:pt idx="29238">
                  <c:v>6993.339258</c:v>
                </c:pt>
                <c:pt idx="29239">
                  <c:v>6993.5847439999998</c:v>
                </c:pt>
                <c:pt idx="29240">
                  <c:v>6993.8340580000004</c:v>
                </c:pt>
                <c:pt idx="29241">
                  <c:v>6994.0623830000004</c:v>
                </c:pt>
                <c:pt idx="29242">
                  <c:v>6994.3067680000004</c:v>
                </c:pt>
                <c:pt idx="29243">
                  <c:v>6994.5456780000004</c:v>
                </c:pt>
                <c:pt idx="29244">
                  <c:v>6994.7853889999997</c:v>
                </c:pt>
                <c:pt idx="29245">
                  <c:v>6995.027016</c:v>
                </c:pt>
                <c:pt idx="29246">
                  <c:v>6995.2657600000002</c:v>
                </c:pt>
                <c:pt idx="29247">
                  <c:v>6995.5034189999997</c:v>
                </c:pt>
                <c:pt idx="29248">
                  <c:v>6995.741387</c:v>
                </c:pt>
                <c:pt idx="29249">
                  <c:v>6995.9812030000003</c:v>
                </c:pt>
                <c:pt idx="29250">
                  <c:v>6996.2192940000004</c:v>
                </c:pt>
                <c:pt idx="29251">
                  <c:v>6996.4572829999997</c:v>
                </c:pt>
                <c:pt idx="29252">
                  <c:v>6996.698547</c:v>
                </c:pt>
                <c:pt idx="29253">
                  <c:v>6996.9396649999999</c:v>
                </c:pt>
                <c:pt idx="29254">
                  <c:v>6997.1780189999999</c:v>
                </c:pt>
                <c:pt idx="29255">
                  <c:v>6997.4189560000004</c:v>
                </c:pt>
                <c:pt idx="29256">
                  <c:v>6997.6589240000003</c:v>
                </c:pt>
                <c:pt idx="29257">
                  <c:v>6997.8999000000003</c:v>
                </c:pt>
                <c:pt idx="29258">
                  <c:v>6998.129809</c:v>
                </c:pt>
                <c:pt idx="29259">
                  <c:v>6998.3708960000004</c:v>
                </c:pt>
                <c:pt idx="29260">
                  <c:v>6998.6092589999998</c:v>
                </c:pt>
                <c:pt idx="29261">
                  <c:v>6998.8538390000003</c:v>
                </c:pt>
                <c:pt idx="29262">
                  <c:v>6999.0941140000004</c:v>
                </c:pt>
                <c:pt idx="29263">
                  <c:v>6999.3256060000003</c:v>
                </c:pt>
                <c:pt idx="29264">
                  <c:v>6999.5668640000004</c:v>
                </c:pt>
                <c:pt idx="29265">
                  <c:v>6999.8053520000003</c:v>
                </c:pt>
                <c:pt idx="29266">
                  <c:v>7000.0449840000001</c:v>
                </c:pt>
                <c:pt idx="29267">
                  <c:v>7000.2847629999997</c:v>
                </c:pt>
                <c:pt idx="29268">
                  <c:v>7000.5231880000001</c:v>
                </c:pt>
                <c:pt idx="29269">
                  <c:v>7000.7633029999997</c:v>
                </c:pt>
                <c:pt idx="29270">
                  <c:v>7001.0053539999999</c:v>
                </c:pt>
                <c:pt idx="29271">
                  <c:v>7001.2478810000002</c:v>
                </c:pt>
                <c:pt idx="29272">
                  <c:v>7001.4862210000001</c:v>
                </c:pt>
                <c:pt idx="29273">
                  <c:v>7001.7176040000004</c:v>
                </c:pt>
                <c:pt idx="29274">
                  <c:v>7001.9561030000004</c:v>
                </c:pt>
                <c:pt idx="29275">
                  <c:v>7002.1963059999998</c:v>
                </c:pt>
                <c:pt idx="29276">
                  <c:v>7002.4377489999997</c:v>
                </c:pt>
                <c:pt idx="29277">
                  <c:v>7002.6761260000003</c:v>
                </c:pt>
                <c:pt idx="29278">
                  <c:v>7002.9156039999998</c:v>
                </c:pt>
                <c:pt idx="29279">
                  <c:v>7003.1566119999998</c:v>
                </c:pt>
                <c:pt idx="29280">
                  <c:v>7003.4002739999996</c:v>
                </c:pt>
                <c:pt idx="29281">
                  <c:v>7003.6324210000002</c:v>
                </c:pt>
                <c:pt idx="29282">
                  <c:v>7003.8761880000002</c:v>
                </c:pt>
                <c:pt idx="29283">
                  <c:v>7004.118982</c:v>
                </c:pt>
                <c:pt idx="29284">
                  <c:v>7004.3477149999999</c:v>
                </c:pt>
                <c:pt idx="29285">
                  <c:v>7004.58878</c:v>
                </c:pt>
                <c:pt idx="29286">
                  <c:v>7004.8299189999998</c:v>
                </c:pt>
                <c:pt idx="29287">
                  <c:v>7005.0701060000001</c:v>
                </c:pt>
                <c:pt idx="29288">
                  <c:v>7005.3100210000002</c:v>
                </c:pt>
                <c:pt idx="29289">
                  <c:v>7005.5500330000004</c:v>
                </c:pt>
                <c:pt idx="29290">
                  <c:v>7005.7881909999996</c:v>
                </c:pt>
                <c:pt idx="29291">
                  <c:v>7006.030863</c:v>
                </c:pt>
                <c:pt idx="29292">
                  <c:v>7006.2700949999999</c:v>
                </c:pt>
                <c:pt idx="29293">
                  <c:v>7006.5094040000004</c:v>
                </c:pt>
                <c:pt idx="29294">
                  <c:v>7006.7388970000002</c:v>
                </c:pt>
                <c:pt idx="29295">
                  <c:v>7006.9799069999999</c:v>
                </c:pt>
                <c:pt idx="29296">
                  <c:v>7007.2182990000001</c:v>
                </c:pt>
                <c:pt idx="29297">
                  <c:v>7007.4609419999997</c:v>
                </c:pt>
                <c:pt idx="29298">
                  <c:v>7007.6981329999999</c:v>
                </c:pt>
                <c:pt idx="29299">
                  <c:v>7007.9407789999996</c:v>
                </c:pt>
                <c:pt idx="29300">
                  <c:v>7008.1818279999998</c:v>
                </c:pt>
                <c:pt idx="29301">
                  <c:v>7008.422724</c:v>
                </c:pt>
                <c:pt idx="29302">
                  <c:v>7008.6636259999996</c:v>
                </c:pt>
                <c:pt idx="29303">
                  <c:v>7008.9033429999999</c:v>
                </c:pt>
                <c:pt idx="29304">
                  <c:v>7009.134669</c:v>
                </c:pt>
                <c:pt idx="29305">
                  <c:v>7009.3756569999996</c:v>
                </c:pt>
                <c:pt idx="29306">
                  <c:v>7009.6166460000004</c:v>
                </c:pt>
                <c:pt idx="29307">
                  <c:v>7009.8557689999998</c:v>
                </c:pt>
                <c:pt idx="29308">
                  <c:v>7010.0941540000003</c:v>
                </c:pt>
                <c:pt idx="29309">
                  <c:v>7010.3368099999998</c:v>
                </c:pt>
                <c:pt idx="29310">
                  <c:v>7010.5758699999997</c:v>
                </c:pt>
                <c:pt idx="29311">
                  <c:v>7010.8165879999997</c:v>
                </c:pt>
                <c:pt idx="29312">
                  <c:v>7011.057554</c:v>
                </c:pt>
                <c:pt idx="29313">
                  <c:v>7011.2997750000004</c:v>
                </c:pt>
                <c:pt idx="29314">
                  <c:v>7011.5282440000001</c:v>
                </c:pt>
                <c:pt idx="29315">
                  <c:v>7011.7700400000003</c:v>
                </c:pt>
                <c:pt idx="29316">
                  <c:v>7012.0101260000001</c:v>
                </c:pt>
                <c:pt idx="29317">
                  <c:v>7012.2527</c:v>
                </c:pt>
                <c:pt idx="29318">
                  <c:v>7012.4937810000001</c:v>
                </c:pt>
                <c:pt idx="29319">
                  <c:v>7012.7328969999999</c:v>
                </c:pt>
                <c:pt idx="29320">
                  <c:v>7012.9711740000002</c:v>
                </c:pt>
                <c:pt idx="29321">
                  <c:v>7013.2137789999997</c:v>
                </c:pt>
                <c:pt idx="29322">
                  <c:v>7013.4528909999999</c:v>
                </c:pt>
                <c:pt idx="29323">
                  <c:v>7013.6919420000004</c:v>
                </c:pt>
                <c:pt idx="29324">
                  <c:v>7013.9319260000002</c:v>
                </c:pt>
                <c:pt idx="29325">
                  <c:v>7014.1616180000001</c:v>
                </c:pt>
                <c:pt idx="29326">
                  <c:v>7014.4008869999998</c:v>
                </c:pt>
                <c:pt idx="29327">
                  <c:v>7014.6503739999998</c:v>
                </c:pt>
                <c:pt idx="29328">
                  <c:v>7014.888371</c:v>
                </c:pt>
                <c:pt idx="29329">
                  <c:v>7015.1170599999996</c:v>
                </c:pt>
                <c:pt idx="29330">
                  <c:v>7015.3571769999999</c:v>
                </c:pt>
                <c:pt idx="29331">
                  <c:v>7015.5999469999997</c:v>
                </c:pt>
                <c:pt idx="29332">
                  <c:v>7015.8399479999998</c:v>
                </c:pt>
                <c:pt idx="29333">
                  <c:v>7016.0798699999996</c:v>
                </c:pt>
                <c:pt idx="29334">
                  <c:v>7016.3189920000004</c:v>
                </c:pt>
                <c:pt idx="29335">
                  <c:v>7016.5588070000003</c:v>
                </c:pt>
                <c:pt idx="29336">
                  <c:v>7016.7970059999998</c:v>
                </c:pt>
                <c:pt idx="29337">
                  <c:v>7017.0378140000003</c:v>
                </c:pt>
                <c:pt idx="29338">
                  <c:v>7017.2786649999998</c:v>
                </c:pt>
                <c:pt idx="29339">
                  <c:v>7017.5179399999997</c:v>
                </c:pt>
                <c:pt idx="29340">
                  <c:v>7017.7579569999998</c:v>
                </c:pt>
                <c:pt idx="29341">
                  <c:v>7017.9978979999996</c:v>
                </c:pt>
                <c:pt idx="29342">
                  <c:v>7018.2361099999998</c:v>
                </c:pt>
                <c:pt idx="29343">
                  <c:v>7018.4656949999999</c:v>
                </c:pt>
                <c:pt idx="29344">
                  <c:v>7018.7152230000002</c:v>
                </c:pt>
                <c:pt idx="29345">
                  <c:v>7018.9468340000003</c:v>
                </c:pt>
                <c:pt idx="29346">
                  <c:v>7019.1865429999998</c:v>
                </c:pt>
                <c:pt idx="29347">
                  <c:v>7019.4295579999998</c:v>
                </c:pt>
                <c:pt idx="29348">
                  <c:v>7019.6708609999996</c:v>
                </c:pt>
                <c:pt idx="29349">
                  <c:v>7019.9092739999996</c:v>
                </c:pt>
                <c:pt idx="29350">
                  <c:v>7020.1487710000001</c:v>
                </c:pt>
                <c:pt idx="29351">
                  <c:v>7020.3871779999999</c:v>
                </c:pt>
                <c:pt idx="29352">
                  <c:v>7020.6265789999998</c:v>
                </c:pt>
                <c:pt idx="29353">
                  <c:v>7020.8664049999998</c:v>
                </c:pt>
                <c:pt idx="29354">
                  <c:v>7021.1081640000002</c:v>
                </c:pt>
                <c:pt idx="29355">
                  <c:v>7021.3384329999999</c:v>
                </c:pt>
                <c:pt idx="29356">
                  <c:v>7021.5779140000004</c:v>
                </c:pt>
                <c:pt idx="29357">
                  <c:v>7021.8181249999998</c:v>
                </c:pt>
                <c:pt idx="29358">
                  <c:v>7022.0596029999997</c:v>
                </c:pt>
                <c:pt idx="29359">
                  <c:v>7022.3005409999996</c:v>
                </c:pt>
                <c:pt idx="29360">
                  <c:v>7022.5417420000003</c:v>
                </c:pt>
                <c:pt idx="29361">
                  <c:v>7022.7827550000002</c:v>
                </c:pt>
                <c:pt idx="29362">
                  <c:v>7023.0238140000001</c:v>
                </c:pt>
                <c:pt idx="29363">
                  <c:v>7023.2645430000002</c:v>
                </c:pt>
                <c:pt idx="29364">
                  <c:v>7023.5036909999999</c:v>
                </c:pt>
                <c:pt idx="29365">
                  <c:v>7023.7427600000001</c:v>
                </c:pt>
                <c:pt idx="29366">
                  <c:v>7023.9728400000004</c:v>
                </c:pt>
                <c:pt idx="29367">
                  <c:v>7024.2236709999997</c:v>
                </c:pt>
                <c:pt idx="29368">
                  <c:v>7024.4620130000003</c:v>
                </c:pt>
                <c:pt idx="29369">
                  <c:v>7024.7000529999996</c:v>
                </c:pt>
                <c:pt idx="29370">
                  <c:v>7024.9299110000002</c:v>
                </c:pt>
                <c:pt idx="29371">
                  <c:v>7025.1703950000001</c:v>
                </c:pt>
                <c:pt idx="29372">
                  <c:v>7025.4118060000001</c:v>
                </c:pt>
                <c:pt idx="29373">
                  <c:v>7025.6501230000003</c:v>
                </c:pt>
                <c:pt idx="29374">
                  <c:v>7025.8929660000003</c:v>
                </c:pt>
                <c:pt idx="29375">
                  <c:v>7026.1320480000004</c:v>
                </c:pt>
                <c:pt idx="29376">
                  <c:v>7026.3748869999999</c:v>
                </c:pt>
                <c:pt idx="29377">
                  <c:v>7026.6136820000002</c:v>
                </c:pt>
                <c:pt idx="29378">
                  <c:v>7026.8511420000004</c:v>
                </c:pt>
                <c:pt idx="29379">
                  <c:v>7027.0921770000004</c:v>
                </c:pt>
                <c:pt idx="29380">
                  <c:v>7027.3313200000002</c:v>
                </c:pt>
                <c:pt idx="29381">
                  <c:v>7027.5592409999999</c:v>
                </c:pt>
                <c:pt idx="29382">
                  <c:v>7027.786658</c:v>
                </c:pt>
                <c:pt idx="29383">
                  <c:v>7028.0242170000001</c:v>
                </c:pt>
                <c:pt idx="29384">
                  <c:v>7028.2646240000004</c:v>
                </c:pt>
                <c:pt idx="29385">
                  <c:v>7028.5023080000001</c:v>
                </c:pt>
                <c:pt idx="29386">
                  <c:v>7028.7428540000001</c:v>
                </c:pt>
                <c:pt idx="29387">
                  <c:v>7028.9824019999996</c:v>
                </c:pt>
                <c:pt idx="29388">
                  <c:v>7029.2221159999999</c:v>
                </c:pt>
                <c:pt idx="29389">
                  <c:v>7029.4631220000001</c:v>
                </c:pt>
                <c:pt idx="29390">
                  <c:v>7029.7023879999997</c:v>
                </c:pt>
                <c:pt idx="29391">
                  <c:v>7029.9428420000004</c:v>
                </c:pt>
                <c:pt idx="29392">
                  <c:v>7030.1815349999997</c:v>
                </c:pt>
                <c:pt idx="29393">
                  <c:v>7030.4191119999996</c:v>
                </c:pt>
                <c:pt idx="29394">
                  <c:v>7030.6578410000002</c:v>
                </c:pt>
                <c:pt idx="29395">
                  <c:v>7030.8966339999997</c:v>
                </c:pt>
                <c:pt idx="29396">
                  <c:v>7031.1355569999996</c:v>
                </c:pt>
                <c:pt idx="29397">
                  <c:v>7031.3759520000003</c:v>
                </c:pt>
                <c:pt idx="29398">
                  <c:v>7031.6142280000004</c:v>
                </c:pt>
                <c:pt idx="29399">
                  <c:v>7031.8553599999996</c:v>
                </c:pt>
                <c:pt idx="29400">
                  <c:v>7032.0950229999999</c:v>
                </c:pt>
                <c:pt idx="29401">
                  <c:v>7032.334288</c:v>
                </c:pt>
                <c:pt idx="29402">
                  <c:v>7032.5746870000003</c:v>
                </c:pt>
                <c:pt idx="29403">
                  <c:v>7032.8121170000004</c:v>
                </c:pt>
                <c:pt idx="29404">
                  <c:v>7033.0527949999996</c:v>
                </c:pt>
                <c:pt idx="29405">
                  <c:v>7033.292246</c:v>
                </c:pt>
                <c:pt idx="29406">
                  <c:v>7033.5327100000004</c:v>
                </c:pt>
                <c:pt idx="29407">
                  <c:v>7033.7720149999996</c:v>
                </c:pt>
                <c:pt idx="29408">
                  <c:v>7034.0015409999996</c:v>
                </c:pt>
                <c:pt idx="29409">
                  <c:v>7034.2424330000003</c:v>
                </c:pt>
                <c:pt idx="29410">
                  <c:v>7034.4840039999999</c:v>
                </c:pt>
                <c:pt idx="29411">
                  <c:v>7034.7246480000003</c:v>
                </c:pt>
                <c:pt idx="29412">
                  <c:v>7034.9642610000001</c:v>
                </c:pt>
                <c:pt idx="29413">
                  <c:v>7035.206545</c:v>
                </c:pt>
                <c:pt idx="29414">
                  <c:v>7035.4442449999997</c:v>
                </c:pt>
                <c:pt idx="29415">
                  <c:v>7035.6848470000004</c:v>
                </c:pt>
                <c:pt idx="29416">
                  <c:v>7035.9256139999998</c:v>
                </c:pt>
                <c:pt idx="29417">
                  <c:v>7036.1653399999996</c:v>
                </c:pt>
                <c:pt idx="29418">
                  <c:v>7036.4031590000004</c:v>
                </c:pt>
                <c:pt idx="29419">
                  <c:v>7036.6436759999997</c:v>
                </c:pt>
                <c:pt idx="29420">
                  <c:v>7036.8728789999996</c:v>
                </c:pt>
                <c:pt idx="29421">
                  <c:v>7037.1138689999998</c:v>
                </c:pt>
                <c:pt idx="29422">
                  <c:v>7037.3520330000001</c:v>
                </c:pt>
                <c:pt idx="29423">
                  <c:v>7037.5927160000001</c:v>
                </c:pt>
                <c:pt idx="29424">
                  <c:v>7037.8336140000001</c:v>
                </c:pt>
                <c:pt idx="29425">
                  <c:v>7038.072725</c:v>
                </c:pt>
                <c:pt idx="29426">
                  <c:v>7038.3137020000004</c:v>
                </c:pt>
                <c:pt idx="29427">
                  <c:v>7038.5526330000002</c:v>
                </c:pt>
                <c:pt idx="29428">
                  <c:v>7038.7917749999997</c:v>
                </c:pt>
                <c:pt idx="29429">
                  <c:v>7039.0327029999999</c:v>
                </c:pt>
                <c:pt idx="29430">
                  <c:v>7039.2715340000004</c:v>
                </c:pt>
                <c:pt idx="29431">
                  <c:v>7039.5131140000003</c:v>
                </c:pt>
                <c:pt idx="29432">
                  <c:v>7039.7510940000002</c:v>
                </c:pt>
                <c:pt idx="29433">
                  <c:v>7039.9918170000001</c:v>
                </c:pt>
                <c:pt idx="29434">
                  <c:v>7040.232669</c:v>
                </c:pt>
                <c:pt idx="29435">
                  <c:v>7040.4722430000002</c:v>
                </c:pt>
                <c:pt idx="29436">
                  <c:v>7040.7128309999998</c:v>
                </c:pt>
                <c:pt idx="29437">
                  <c:v>7040.9502780000003</c:v>
                </c:pt>
                <c:pt idx="29438">
                  <c:v>7041.1909679999999</c:v>
                </c:pt>
                <c:pt idx="29439">
                  <c:v>7041.4290529999998</c:v>
                </c:pt>
                <c:pt idx="29440">
                  <c:v>7041.6700529999998</c:v>
                </c:pt>
                <c:pt idx="29441">
                  <c:v>7041.9091040000003</c:v>
                </c:pt>
                <c:pt idx="29442">
                  <c:v>7042.1391080000003</c:v>
                </c:pt>
                <c:pt idx="29443">
                  <c:v>7042.3803660000003</c:v>
                </c:pt>
                <c:pt idx="29444">
                  <c:v>7042.6183529999998</c:v>
                </c:pt>
                <c:pt idx="29445">
                  <c:v>7042.8561220000001</c:v>
                </c:pt>
                <c:pt idx="29446">
                  <c:v>7043.0967689999998</c:v>
                </c:pt>
                <c:pt idx="29447">
                  <c:v>7043.3361880000002</c:v>
                </c:pt>
                <c:pt idx="29448">
                  <c:v>7043.5740020000003</c:v>
                </c:pt>
                <c:pt idx="29449">
                  <c:v>7043.8146129999996</c:v>
                </c:pt>
                <c:pt idx="29450">
                  <c:v>7044.0543770000004</c:v>
                </c:pt>
                <c:pt idx="29451">
                  <c:v>7044.2946169999996</c:v>
                </c:pt>
                <c:pt idx="29452">
                  <c:v>7044.5341719999997</c:v>
                </c:pt>
                <c:pt idx="29453">
                  <c:v>7044.7753890000004</c:v>
                </c:pt>
                <c:pt idx="29454">
                  <c:v>7045.0150350000004</c:v>
                </c:pt>
                <c:pt idx="29455">
                  <c:v>7045.2541700000002</c:v>
                </c:pt>
                <c:pt idx="29456">
                  <c:v>7045.4925290000001</c:v>
                </c:pt>
                <c:pt idx="29457">
                  <c:v>7045.7235659999997</c:v>
                </c:pt>
                <c:pt idx="29458">
                  <c:v>7045.9641240000001</c:v>
                </c:pt>
                <c:pt idx="29459">
                  <c:v>7046.2043359999998</c:v>
                </c:pt>
                <c:pt idx="29460">
                  <c:v>7046.4437010000001</c:v>
                </c:pt>
                <c:pt idx="29461">
                  <c:v>7046.6846999999998</c:v>
                </c:pt>
                <c:pt idx="29462">
                  <c:v>7046.9250469999997</c:v>
                </c:pt>
                <c:pt idx="29463">
                  <c:v>7047.1651899999997</c:v>
                </c:pt>
                <c:pt idx="29464">
                  <c:v>7047.4053860000004</c:v>
                </c:pt>
                <c:pt idx="29465">
                  <c:v>7047.6369400000003</c:v>
                </c:pt>
                <c:pt idx="29466">
                  <c:v>7047.8761709999999</c:v>
                </c:pt>
                <c:pt idx="29467">
                  <c:v>7048.1182520000002</c:v>
                </c:pt>
                <c:pt idx="29468">
                  <c:v>7048.3576569999996</c:v>
                </c:pt>
                <c:pt idx="29469">
                  <c:v>7048.5986270000003</c:v>
                </c:pt>
                <c:pt idx="29470">
                  <c:v>7048.8379279999999</c:v>
                </c:pt>
                <c:pt idx="29471">
                  <c:v>7049.0788849999999</c:v>
                </c:pt>
                <c:pt idx="29472">
                  <c:v>7049.3198689999999</c:v>
                </c:pt>
                <c:pt idx="29473">
                  <c:v>7049.5588690000004</c:v>
                </c:pt>
                <c:pt idx="29474">
                  <c:v>7049.7970089999999</c:v>
                </c:pt>
                <c:pt idx="29475">
                  <c:v>7050.0370579999999</c:v>
                </c:pt>
                <c:pt idx="29476">
                  <c:v>7050.2778930000004</c:v>
                </c:pt>
                <c:pt idx="29477">
                  <c:v>7050.5169599999999</c:v>
                </c:pt>
                <c:pt idx="29478">
                  <c:v>7050.7568160000001</c:v>
                </c:pt>
                <c:pt idx="29479">
                  <c:v>7050.9950390000004</c:v>
                </c:pt>
                <c:pt idx="29480">
                  <c:v>7051.2351680000002</c:v>
                </c:pt>
                <c:pt idx="29481">
                  <c:v>7051.4758309999997</c:v>
                </c:pt>
                <c:pt idx="29482">
                  <c:v>7051.70442</c:v>
                </c:pt>
                <c:pt idx="29483">
                  <c:v>7051.9462940000003</c:v>
                </c:pt>
                <c:pt idx="29484">
                  <c:v>7052.1882820000001</c:v>
                </c:pt>
                <c:pt idx="29485">
                  <c:v>7052.420325</c:v>
                </c:pt>
                <c:pt idx="29486">
                  <c:v>7052.662155</c:v>
                </c:pt>
                <c:pt idx="29487">
                  <c:v>7052.9022249999998</c:v>
                </c:pt>
                <c:pt idx="29488">
                  <c:v>7053.1422590000002</c:v>
                </c:pt>
                <c:pt idx="29489">
                  <c:v>7053.3776470000003</c:v>
                </c:pt>
                <c:pt idx="29490">
                  <c:v>7053.6161249999996</c:v>
                </c:pt>
                <c:pt idx="29491">
                  <c:v>7053.8544490000004</c:v>
                </c:pt>
                <c:pt idx="29492">
                  <c:v>7054.0958030000002</c:v>
                </c:pt>
                <c:pt idx="29493">
                  <c:v>7054.3366409999999</c:v>
                </c:pt>
                <c:pt idx="29494">
                  <c:v>7054.5758420000002</c:v>
                </c:pt>
                <c:pt idx="29495">
                  <c:v>7054.8168230000001</c:v>
                </c:pt>
                <c:pt idx="29496">
                  <c:v>7055.0570349999998</c:v>
                </c:pt>
                <c:pt idx="29497">
                  <c:v>7055.2977739999997</c:v>
                </c:pt>
                <c:pt idx="29498">
                  <c:v>7055.5386529999996</c:v>
                </c:pt>
                <c:pt idx="29499">
                  <c:v>7055.7782809999999</c:v>
                </c:pt>
                <c:pt idx="29500">
                  <c:v>7056.0098330000001</c:v>
                </c:pt>
                <c:pt idx="29501">
                  <c:v>7056.2505780000001</c:v>
                </c:pt>
                <c:pt idx="29502">
                  <c:v>7056.4921880000002</c:v>
                </c:pt>
                <c:pt idx="29503">
                  <c:v>7056.7345800000003</c:v>
                </c:pt>
                <c:pt idx="29504">
                  <c:v>7056.974338</c:v>
                </c:pt>
                <c:pt idx="29505">
                  <c:v>7057.2168789999996</c:v>
                </c:pt>
                <c:pt idx="29506">
                  <c:v>7057.4452899999997</c:v>
                </c:pt>
                <c:pt idx="29507">
                  <c:v>7057.6845970000004</c:v>
                </c:pt>
                <c:pt idx="29508">
                  <c:v>7057.9231550000004</c:v>
                </c:pt>
                <c:pt idx="29509">
                  <c:v>7058.165191</c:v>
                </c:pt>
                <c:pt idx="29510">
                  <c:v>7058.4071199999998</c:v>
                </c:pt>
                <c:pt idx="29511">
                  <c:v>7058.649907</c:v>
                </c:pt>
                <c:pt idx="29512">
                  <c:v>7058.8799200000003</c:v>
                </c:pt>
                <c:pt idx="29513">
                  <c:v>7059.1307909999996</c:v>
                </c:pt>
                <c:pt idx="29514">
                  <c:v>7059.360678</c:v>
                </c:pt>
                <c:pt idx="29515">
                  <c:v>7059.6019050000004</c:v>
                </c:pt>
                <c:pt idx="29516">
                  <c:v>7059.842189</c:v>
                </c:pt>
                <c:pt idx="29517">
                  <c:v>7060.0823719999999</c:v>
                </c:pt>
                <c:pt idx="29518">
                  <c:v>7060.3236530000004</c:v>
                </c:pt>
                <c:pt idx="29519">
                  <c:v>7060.5628960000004</c:v>
                </c:pt>
                <c:pt idx="29520">
                  <c:v>7060.8039250000002</c:v>
                </c:pt>
                <c:pt idx="29521">
                  <c:v>7061.0449049999997</c:v>
                </c:pt>
                <c:pt idx="29522">
                  <c:v>7061.2859010000002</c:v>
                </c:pt>
                <c:pt idx="29523">
                  <c:v>7061.524942</c:v>
                </c:pt>
                <c:pt idx="29524">
                  <c:v>7061.7646919999997</c:v>
                </c:pt>
                <c:pt idx="29525">
                  <c:v>7062.0036680000003</c:v>
                </c:pt>
                <c:pt idx="29526">
                  <c:v>7062.2431550000001</c:v>
                </c:pt>
                <c:pt idx="29527">
                  <c:v>7062.4725440000002</c:v>
                </c:pt>
                <c:pt idx="29528">
                  <c:v>7062.7124439999998</c:v>
                </c:pt>
                <c:pt idx="29529">
                  <c:v>7062.9569600000004</c:v>
                </c:pt>
                <c:pt idx="29530">
                  <c:v>7063.194047</c:v>
                </c:pt>
                <c:pt idx="29531">
                  <c:v>7063.4347690000004</c:v>
                </c:pt>
                <c:pt idx="29532">
                  <c:v>7063.6738050000004</c:v>
                </c:pt>
                <c:pt idx="29533">
                  <c:v>7063.9128549999996</c:v>
                </c:pt>
                <c:pt idx="29534">
                  <c:v>7064.1537269999999</c:v>
                </c:pt>
                <c:pt idx="29535">
                  <c:v>7064.3933079999997</c:v>
                </c:pt>
                <c:pt idx="29536">
                  <c:v>7064.6339959999996</c:v>
                </c:pt>
                <c:pt idx="29537">
                  <c:v>7064.8736490000001</c:v>
                </c:pt>
                <c:pt idx="29538">
                  <c:v>7065.11456</c:v>
                </c:pt>
                <c:pt idx="29539">
                  <c:v>7065.3540599999997</c:v>
                </c:pt>
                <c:pt idx="29540">
                  <c:v>7065.5835909999996</c:v>
                </c:pt>
                <c:pt idx="29541">
                  <c:v>7065.8247899999997</c:v>
                </c:pt>
                <c:pt idx="29542">
                  <c:v>7066.0631720000001</c:v>
                </c:pt>
                <c:pt idx="29543">
                  <c:v>7066.3036650000004</c:v>
                </c:pt>
                <c:pt idx="29544">
                  <c:v>7066.5427060000002</c:v>
                </c:pt>
                <c:pt idx="29545">
                  <c:v>7066.7824229999997</c:v>
                </c:pt>
                <c:pt idx="29546">
                  <c:v>7067.0235540000003</c:v>
                </c:pt>
                <c:pt idx="29547">
                  <c:v>7067.2631899999997</c:v>
                </c:pt>
                <c:pt idx="29548">
                  <c:v>7067.5011869999998</c:v>
                </c:pt>
                <c:pt idx="29549">
                  <c:v>7067.7418010000001</c:v>
                </c:pt>
                <c:pt idx="29550">
                  <c:v>7067.9826590000002</c:v>
                </c:pt>
                <c:pt idx="29551">
                  <c:v>7068.2224390000001</c:v>
                </c:pt>
                <c:pt idx="29552">
                  <c:v>7068.4621180000004</c:v>
                </c:pt>
                <c:pt idx="29553">
                  <c:v>7068.7014159999999</c:v>
                </c:pt>
                <c:pt idx="29554">
                  <c:v>7068.9345970000004</c:v>
                </c:pt>
                <c:pt idx="29555">
                  <c:v>7069.1743729999998</c:v>
                </c:pt>
                <c:pt idx="29556">
                  <c:v>7069.418756</c:v>
                </c:pt>
                <c:pt idx="29557">
                  <c:v>7069.6583129999999</c:v>
                </c:pt>
                <c:pt idx="29558">
                  <c:v>7069.8896599999998</c:v>
                </c:pt>
                <c:pt idx="29559">
                  <c:v>7070.139921</c:v>
                </c:pt>
                <c:pt idx="29560">
                  <c:v>7070.3681969999998</c:v>
                </c:pt>
                <c:pt idx="29561">
                  <c:v>7070.6107629999997</c:v>
                </c:pt>
                <c:pt idx="29562">
                  <c:v>7070.8517460000003</c:v>
                </c:pt>
                <c:pt idx="29563">
                  <c:v>7071.090905</c:v>
                </c:pt>
                <c:pt idx="29564">
                  <c:v>7071.3316500000001</c:v>
                </c:pt>
                <c:pt idx="29565">
                  <c:v>7071.5712860000003</c:v>
                </c:pt>
                <c:pt idx="29566">
                  <c:v>7071.8110109999998</c:v>
                </c:pt>
                <c:pt idx="29567">
                  <c:v>7072.0517520000003</c:v>
                </c:pt>
                <c:pt idx="29568">
                  <c:v>7072.2893350000004</c:v>
                </c:pt>
                <c:pt idx="29569">
                  <c:v>7072.5299510000004</c:v>
                </c:pt>
                <c:pt idx="29570">
                  <c:v>7072.7696340000002</c:v>
                </c:pt>
                <c:pt idx="29571">
                  <c:v>7073.0086520000004</c:v>
                </c:pt>
                <c:pt idx="29572">
                  <c:v>7073.2476020000004</c:v>
                </c:pt>
                <c:pt idx="29573">
                  <c:v>7073.4854450000003</c:v>
                </c:pt>
                <c:pt idx="29574">
                  <c:v>7073.7234349999999</c:v>
                </c:pt>
                <c:pt idx="29575">
                  <c:v>7073.9613570000001</c:v>
                </c:pt>
                <c:pt idx="29576">
                  <c:v>7074.2007629999998</c:v>
                </c:pt>
                <c:pt idx="29577">
                  <c:v>7074.4399210000001</c:v>
                </c:pt>
                <c:pt idx="29578">
                  <c:v>7074.6781010000004</c:v>
                </c:pt>
                <c:pt idx="29579">
                  <c:v>7074.9181689999996</c:v>
                </c:pt>
                <c:pt idx="29580">
                  <c:v>7075.157553</c:v>
                </c:pt>
                <c:pt idx="29581">
                  <c:v>7075.3973310000001</c:v>
                </c:pt>
                <c:pt idx="29582">
                  <c:v>7075.6352720000004</c:v>
                </c:pt>
                <c:pt idx="29583">
                  <c:v>7075.8776310000003</c:v>
                </c:pt>
                <c:pt idx="29584">
                  <c:v>7076.1166759999996</c:v>
                </c:pt>
                <c:pt idx="29585">
                  <c:v>7076.3556120000003</c:v>
                </c:pt>
                <c:pt idx="29586">
                  <c:v>7076.5947679999999</c:v>
                </c:pt>
                <c:pt idx="29587">
                  <c:v>7076.8337890000003</c:v>
                </c:pt>
                <c:pt idx="29588">
                  <c:v>7077.0749599999999</c:v>
                </c:pt>
                <c:pt idx="29589">
                  <c:v>7077.3120129999998</c:v>
                </c:pt>
                <c:pt idx="29590">
                  <c:v>7077.5501270000004</c:v>
                </c:pt>
                <c:pt idx="29591">
                  <c:v>7077.7880420000001</c:v>
                </c:pt>
                <c:pt idx="29592">
                  <c:v>7078.0281830000004</c:v>
                </c:pt>
                <c:pt idx="29593">
                  <c:v>7078.2687820000001</c:v>
                </c:pt>
                <c:pt idx="29594">
                  <c:v>7078.5070130000004</c:v>
                </c:pt>
                <c:pt idx="29595">
                  <c:v>7078.7459609999996</c:v>
                </c:pt>
                <c:pt idx="29596">
                  <c:v>7078.9859610000003</c:v>
                </c:pt>
                <c:pt idx="29597">
                  <c:v>7079.2230380000001</c:v>
                </c:pt>
                <c:pt idx="29598">
                  <c:v>7079.4611759999998</c:v>
                </c:pt>
                <c:pt idx="29599">
                  <c:v>7079.7019250000003</c:v>
                </c:pt>
                <c:pt idx="29600">
                  <c:v>7079.940243</c:v>
                </c:pt>
                <c:pt idx="29601">
                  <c:v>7080.1784289999996</c:v>
                </c:pt>
                <c:pt idx="29602">
                  <c:v>7080.4200739999997</c:v>
                </c:pt>
                <c:pt idx="29603">
                  <c:v>7080.6589860000004</c:v>
                </c:pt>
                <c:pt idx="29604">
                  <c:v>7080.8961259999996</c:v>
                </c:pt>
                <c:pt idx="29605">
                  <c:v>7081.1342770000001</c:v>
                </c:pt>
                <c:pt idx="29606">
                  <c:v>7081.372335</c:v>
                </c:pt>
                <c:pt idx="29607">
                  <c:v>7081.6121540000004</c:v>
                </c:pt>
                <c:pt idx="29608">
                  <c:v>7081.8502920000001</c:v>
                </c:pt>
                <c:pt idx="29609">
                  <c:v>7082.0900439999996</c:v>
                </c:pt>
                <c:pt idx="29610">
                  <c:v>7082.3307800000002</c:v>
                </c:pt>
                <c:pt idx="29611">
                  <c:v>7082.5696580000003</c:v>
                </c:pt>
                <c:pt idx="29612">
                  <c:v>7082.8085739999997</c:v>
                </c:pt>
                <c:pt idx="29613">
                  <c:v>7083.0496400000002</c:v>
                </c:pt>
                <c:pt idx="29614">
                  <c:v>7083.287429</c:v>
                </c:pt>
                <c:pt idx="29615">
                  <c:v>7083.5298730000004</c:v>
                </c:pt>
                <c:pt idx="29616">
                  <c:v>7083.7705530000003</c:v>
                </c:pt>
                <c:pt idx="29617">
                  <c:v>7084.0129939999997</c:v>
                </c:pt>
                <c:pt idx="29618">
                  <c:v>7084.2402469999997</c:v>
                </c:pt>
                <c:pt idx="29619">
                  <c:v>7084.4828379999999</c:v>
                </c:pt>
                <c:pt idx="29620">
                  <c:v>7084.7210109999996</c:v>
                </c:pt>
                <c:pt idx="29621">
                  <c:v>7084.9610599999996</c:v>
                </c:pt>
                <c:pt idx="29622">
                  <c:v>7085.2010229999996</c:v>
                </c:pt>
                <c:pt idx="29623">
                  <c:v>7085.4416659999997</c:v>
                </c:pt>
                <c:pt idx="29624">
                  <c:v>7085.6806850000003</c:v>
                </c:pt>
                <c:pt idx="29625">
                  <c:v>7085.9203550000002</c:v>
                </c:pt>
                <c:pt idx="29626">
                  <c:v>7086.1582779999999</c:v>
                </c:pt>
                <c:pt idx="29627">
                  <c:v>7086.3989179999999</c:v>
                </c:pt>
                <c:pt idx="29628">
                  <c:v>7086.6372149999997</c:v>
                </c:pt>
                <c:pt idx="29629">
                  <c:v>7086.8751240000001</c:v>
                </c:pt>
                <c:pt idx="29630">
                  <c:v>7087.113112</c:v>
                </c:pt>
                <c:pt idx="29631">
                  <c:v>7087.353846</c:v>
                </c:pt>
                <c:pt idx="29632">
                  <c:v>7087.5929169999999</c:v>
                </c:pt>
                <c:pt idx="29633">
                  <c:v>7087.8337170000004</c:v>
                </c:pt>
                <c:pt idx="29634">
                  <c:v>7088.0728090000002</c:v>
                </c:pt>
                <c:pt idx="29635">
                  <c:v>7088.3123889999997</c:v>
                </c:pt>
                <c:pt idx="29636">
                  <c:v>7088.5501590000003</c:v>
                </c:pt>
                <c:pt idx="29637">
                  <c:v>7088.7925329999998</c:v>
                </c:pt>
                <c:pt idx="29638">
                  <c:v>7089.0323669999998</c:v>
                </c:pt>
                <c:pt idx="29639">
                  <c:v>7089.2734179999998</c:v>
                </c:pt>
                <c:pt idx="29640">
                  <c:v>7089.5052759999999</c:v>
                </c:pt>
                <c:pt idx="29641">
                  <c:v>7089.7495449999997</c:v>
                </c:pt>
                <c:pt idx="29642">
                  <c:v>7089.9893089999996</c:v>
                </c:pt>
                <c:pt idx="29643">
                  <c:v>7090.2206960000003</c:v>
                </c:pt>
                <c:pt idx="29644">
                  <c:v>7090.4597949999998</c:v>
                </c:pt>
                <c:pt idx="29645">
                  <c:v>7090.7098800000003</c:v>
                </c:pt>
                <c:pt idx="29646">
                  <c:v>7090.9487120000003</c:v>
                </c:pt>
                <c:pt idx="29647">
                  <c:v>7091.1879319999998</c:v>
                </c:pt>
                <c:pt idx="29648">
                  <c:v>7091.4261390000001</c:v>
                </c:pt>
                <c:pt idx="29649">
                  <c:v>7091.6564170000001</c:v>
                </c:pt>
                <c:pt idx="29650">
                  <c:v>7091.9068139999999</c:v>
                </c:pt>
                <c:pt idx="29651">
                  <c:v>7092.1365619999997</c:v>
                </c:pt>
                <c:pt idx="29652">
                  <c:v>7092.3757690000002</c:v>
                </c:pt>
                <c:pt idx="29653">
                  <c:v>7092.6250010000003</c:v>
                </c:pt>
                <c:pt idx="29654">
                  <c:v>7092.8545290000002</c:v>
                </c:pt>
                <c:pt idx="29655">
                  <c:v>7093.104832</c:v>
                </c:pt>
                <c:pt idx="29656">
                  <c:v>7093.3439829999998</c:v>
                </c:pt>
                <c:pt idx="29657">
                  <c:v>7093.5725560000001</c:v>
                </c:pt>
                <c:pt idx="29658">
                  <c:v>7093.8136050000003</c:v>
                </c:pt>
                <c:pt idx="29659">
                  <c:v>7094.0520280000001</c:v>
                </c:pt>
                <c:pt idx="29660">
                  <c:v>7094.2929350000004</c:v>
                </c:pt>
                <c:pt idx="29661">
                  <c:v>7094.5338709999996</c:v>
                </c:pt>
                <c:pt idx="29662">
                  <c:v>7094.7740299999996</c:v>
                </c:pt>
                <c:pt idx="29663">
                  <c:v>7095.012307</c:v>
                </c:pt>
                <c:pt idx="29664">
                  <c:v>7095.2521399999996</c:v>
                </c:pt>
                <c:pt idx="29665">
                  <c:v>7095.4947410000004</c:v>
                </c:pt>
                <c:pt idx="29666">
                  <c:v>7095.7356799999998</c:v>
                </c:pt>
                <c:pt idx="29667">
                  <c:v>7095.9768039999999</c:v>
                </c:pt>
                <c:pt idx="29668">
                  <c:v>7096.2068380000001</c:v>
                </c:pt>
                <c:pt idx="29669">
                  <c:v>7096.4470339999998</c:v>
                </c:pt>
                <c:pt idx="29670">
                  <c:v>7096.6899579999999</c:v>
                </c:pt>
                <c:pt idx="29671">
                  <c:v>7096.9290430000001</c:v>
                </c:pt>
                <c:pt idx="29672">
                  <c:v>7097.1673510000001</c:v>
                </c:pt>
                <c:pt idx="29673">
                  <c:v>7097.405452</c:v>
                </c:pt>
                <c:pt idx="29674">
                  <c:v>7097.6446390000001</c:v>
                </c:pt>
                <c:pt idx="29675">
                  <c:v>7097.8856679999999</c:v>
                </c:pt>
                <c:pt idx="29676">
                  <c:v>7098.1241060000002</c:v>
                </c:pt>
                <c:pt idx="29677">
                  <c:v>7098.3640409999998</c:v>
                </c:pt>
                <c:pt idx="29678">
                  <c:v>7098.6041150000001</c:v>
                </c:pt>
                <c:pt idx="29679">
                  <c:v>7098.8449549999996</c:v>
                </c:pt>
                <c:pt idx="29680">
                  <c:v>7099.0738339999998</c:v>
                </c:pt>
                <c:pt idx="29681">
                  <c:v>7099.3149219999996</c:v>
                </c:pt>
                <c:pt idx="29682">
                  <c:v>7099.5552379999999</c:v>
                </c:pt>
                <c:pt idx="29683">
                  <c:v>7099.7971299999999</c:v>
                </c:pt>
                <c:pt idx="29684">
                  <c:v>7100.0353670000004</c:v>
                </c:pt>
                <c:pt idx="29685">
                  <c:v>7100.2779030000002</c:v>
                </c:pt>
                <c:pt idx="29686">
                  <c:v>7100.5160969999997</c:v>
                </c:pt>
                <c:pt idx="29687">
                  <c:v>7100.7568449999999</c:v>
                </c:pt>
                <c:pt idx="29688">
                  <c:v>7100.9950930000005</c:v>
                </c:pt>
                <c:pt idx="29689">
                  <c:v>7101.2267389999997</c:v>
                </c:pt>
                <c:pt idx="29690">
                  <c:v>7101.4652569999998</c:v>
                </c:pt>
                <c:pt idx="29691">
                  <c:v>7101.7099989999997</c:v>
                </c:pt>
                <c:pt idx="29692">
                  <c:v>7101.9492419999997</c:v>
                </c:pt>
                <c:pt idx="29693">
                  <c:v>7102.1893730000002</c:v>
                </c:pt>
                <c:pt idx="29694">
                  <c:v>7102.4311010000001</c:v>
                </c:pt>
                <c:pt idx="29695">
                  <c:v>7102.6608349999997</c:v>
                </c:pt>
                <c:pt idx="29696">
                  <c:v>7102.9006849999996</c:v>
                </c:pt>
                <c:pt idx="29697">
                  <c:v>7103.1411749999997</c:v>
                </c:pt>
                <c:pt idx="29698">
                  <c:v>7103.3825390000002</c:v>
                </c:pt>
                <c:pt idx="29699">
                  <c:v>7103.62554</c:v>
                </c:pt>
                <c:pt idx="29700">
                  <c:v>7103.8633879999998</c:v>
                </c:pt>
                <c:pt idx="29701">
                  <c:v>7104.1058739999999</c:v>
                </c:pt>
                <c:pt idx="29702">
                  <c:v>7104.3454220000003</c:v>
                </c:pt>
                <c:pt idx="29703">
                  <c:v>7104.5767079999996</c:v>
                </c:pt>
                <c:pt idx="29704">
                  <c:v>7104.8150889999997</c:v>
                </c:pt>
                <c:pt idx="29705">
                  <c:v>7105.055222</c:v>
                </c:pt>
                <c:pt idx="29706">
                  <c:v>7105.295239</c:v>
                </c:pt>
                <c:pt idx="29707">
                  <c:v>7105.5379489999996</c:v>
                </c:pt>
                <c:pt idx="29708">
                  <c:v>7105.7750390000001</c:v>
                </c:pt>
                <c:pt idx="29709">
                  <c:v>7106.01512</c:v>
                </c:pt>
                <c:pt idx="29710">
                  <c:v>7106.2558140000001</c:v>
                </c:pt>
                <c:pt idx="29711">
                  <c:v>7106.494772</c:v>
                </c:pt>
                <c:pt idx="29712">
                  <c:v>7106.7356890000001</c:v>
                </c:pt>
                <c:pt idx="29713">
                  <c:v>7106.9747870000001</c:v>
                </c:pt>
                <c:pt idx="29714">
                  <c:v>7107.2130029999998</c:v>
                </c:pt>
                <c:pt idx="29715">
                  <c:v>7107.4538279999997</c:v>
                </c:pt>
                <c:pt idx="29716">
                  <c:v>7107.6929</c:v>
                </c:pt>
                <c:pt idx="29717">
                  <c:v>7107.9337429999996</c:v>
                </c:pt>
                <c:pt idx="29718">
                  <c:v>7108.1747050000004</c:v>
                </c:pt>
                <c:pt idx="29719">
                  <c:v>7108.4033360000003</c:v>
                </c:pt>
                <c:pt idx="29720">
                  <c:v>7108.6445409999997</c:v>
                </c:pt>
                <c:pt idx="29721">
                  <c:v>7108.8856340000002</c:v>
                </c:pt>
                <c:pt idx="29722">
                  <c:v>7109.124073</c:v>
                </c:pt>
                <c:pt idx="29723">
                  <c:v>7109.3641230000003</c:v>
                </c:pt>
                <c:pt idx="29724">
                  <c:v>7109.6043079999999</c:v>
                </c:pt>
                <c:pt idx="29725">
                  <c:v>7109.8423620000003</c:v>
                </c:pt>
                <c:pt idx="29726">
                  <c:v>7110.0841270000001</c:v>
                </c:pt>
                <c:pt idx="29727">
                  <c:v>7110.3266610000001</c:v>
                </c:pt>
                <c:pt idx="29728">
                  <c:v>7110.5658569999996</c:v>
                </c:pt>
                <c:pt idx="29729">
                  <c:v>7110.8048600000002</c:v>
                </c:pt>
                <c:pt idx="29730">
                  <c:v>7111.0456949999998</c:v>
                </c:pt>
                <c:pt idx="29731">
                  <c:v>7111.2852590000002</c:v>
                </c:pt>
                <c:pt idx="29732">
                  <c:v>7111.5149879999999</c:v>
                </c:pt>
                <c:pt idx="29733">
                  <c:v>7111.7541099999999</c:v>
                </c:pt>
                <c:pt idx="29734">
                  <c:v>7111.9943649999996</c:v>
                </c:pt>
                <c:pt idx="29735">
                  <c:v>7112.2361730000002</c:v>
                </c:pt>
                <c:pt idx="29736">
                  <c:v>7112.4741249999997</c:v>
                </c:pt>
                <c:pt idx="29737">
                  <c:v>7112.7147619999996</c:v>
                </c:pt>
                <c:pt idx="29738">
                  <c:v>7112.9530370000002</c:v>
                </c:pt>
                <c:pt idx="29739">
                  <c:v>7113.1930579999998</c:v>
                </c:pt>
                <c:pt idx="29740">
                  <c:v>7113.4262049999998</c:v>
                </c:pt>
                <c:pt idx="29741">
                  <c:v>7113.6709229999997</c:v>
                </c:pt>
                <c:pt idx="29742">
                  <c:v>7113.9092190000001</c:v>
                </c:pt>
                <c:pt idx="29743">
                  <c:v>7114.1518619999997</c:v>
                </c:pt>
                <c:pt idx="29744">
                  <c:v>7114.3928290000003</c:v>
                </c:pt>
                <c:pt idx="29745">
                  <c:v>7114.6213239999997</c:v>
                </c:pt>
                <c:pt idx="29746">
                  <c:v>7114.8625609999999</c:v>
                </c:pt>
                <c:pt idx="29747">
                  <c:v>7115.1037340000003</c:v>
                </c:pt>
                <c:pt idx="29748">
                  <c:v>7115.3421699999999</c:v>
                </c:pt>
                <c:pt idx="29749">
                  <c:v>7115.5849019999996</c:v>
                </c:pt>
                <c:pt idx="29750">
                  <c:v>7115.8259520000001</c:v>
                </c:pt>
                <c:pt idx="29751">
                  <c:v>7116.0631750000002</c:v>
                </c:pt>
                <c:pt idx="29752">
                  <c:v>7116.3016930000003</c:v>
                </c:pt>
                <c:pt idx="29753">
                  <c:v>7116.5427470000004</c:v>
                </c:pt>
                <c:pt idx="29754">
                  <c:v>7116.7811410000004</c:v>
                </c:pt>
                <c:pt idx="29755">
                  <c:v>7117.0203410000004</c:v>
                </c:pt>
                <c:pt idx="29756">
                  <c:v>7117.2593900000002</c:v>
                </c:pt>
                <c:pt idx="29757">
                  <c:v>7117.50162</c:v>
                </c:pt>
                <c:pt idx="29758">
                  <c:v>7117.74197</c:v>
                </c:pt>
                <c:pt idx="29759">
                  <c:v>7117.980286</c:v>
                </c:pt>
                <c:pt idx="29760">
                  <c:v>7118.2096549999997</c:v>
                </c:pt>
                <c:pt idx="29761">
                  <c:v>7118.4598070000002</c:v>
                </c:pt>
                <c:pt idx="29762">
                  <c:v>7118.6986239999997</c:v>
                </c:pt>
                <c:pt idx="29763">
                  <c:v>7118.9381249999997</c:v>
                </c:pt>
                <c:pt idx="29764">
                  <c:v>7119.1682529999998</c:v>
                </c:pt>
                <c:pt idx="29765">
                  <c:v>7119.4126029999998</c:v>
                </c:pt>
                <c:pt idx="29766">
                  <c:v>7119.6522439999999</c:v>
                </c:pt>
                <c:pt idx="29767">
                  <c:v>7119.8913810000004</c:v>
                </c:pt>
                <c:pt idx="29768">
                  <c:v>7120.1316349999997</c:v>
                </c:pt>
                <c:pt idx="29769">
                  <c:v>7120.3698640000002</c:v>
                </c:pt>
                <c:pt idx="29770">
                  <c:v>7120.6074150000004</c:v>
                </c:pt>
                <c:pt idx="29771">
                  <c:v>7120.8477510000002</c:v>
                </c:pt>
                <c:pt idx="29772">
                  <c:v>7121.0872820000004</c:v>
                </c:pt>
                <c:pt idx="29773">
                  <c:v>7121.3275379999995</c:v>
                </c:pt>
                <c:pt idx="29774">
                  <c:v>7121.565114</c:v>
                </c:pt>
                <c:pt idx="29775">
                  <c:v>7121.8060859999996</c:v>
                </c:pt>
                <c:pt idx="29776">
                  <c:v>7122.0447480000003</c:v>
                </c:pt>
                <c:pt idx="29777">
                  <c:v>7122.2821080000003</c:v>
                </c:pt>
                <c:pt idx="29778">
                  <c:v>7122.5208359999997</c:v>
                </c:pt>
                <c:pt idx="29779">
                  <c:v>7122.7584109999998</c:v>
                </c:pt>
                <c:pt idx="29780">
                  <c:v>7122.9989949999999</c:v>
                </c:pt>
                <c:pt idx="29781">
                  <c:v>7123.2373779999998</c:v>
                </c:pt>
                <c:pt idx="29782">
                  <c:v>7123.4778509999996</c:v>
                </c:pt>
                <c:pt idx="29783">
                  <c:v>7123.7165910000003</c:v>
                </c:pt>
                <c:pt idx="29784">
                  <c:v>7123.9562699999997</c:v>
                </c:pt>
                <c:pt idx="29785">
                  <c:v>7124.1960440000003</c:v>
                </c:pt>
                <c:pt idx="29786">
                  <c:v>7124.4374299999999</c:v>
                </c:pt>
                <c:pt idx="29787">
                  <c:v>7124.6692759999996</c:v>
                </c:pt>
                <c:pt idx="29788">
                  <c:v>7124.9137890000002</c:v>
                </c:pt>
                <c:pt idx="29789">
                  <c:v>7125.1546230000004</c:v>
                </c:pt>
                <c:pt idx="29790">
                  <c:v>7125.3935449999999</c:v>
                </c:pt>
                <c:pt idx="29791">
                  <c:v>7125.6331899999996</c:v>
                </c:pt>
                <c:pt idx="29792">
                  <c:v>7125.8633499999996</c:v>
                </c:pt>
                <c:pt idx="29793">
                  <c:v>7126.1075469999996</c:v>
                </c:pt>
                <c:pt idx="29794">
                  <c:v>7126.3471939999999</c:v>
                </c:pt>
                <c:pt idx="29795">
                  <c:v>7126.5878730000004</c:v>
                </c:pt>
                <c:pt idx="29796">
                  <c:v>7126.828528</c:v>
                </c:pt>
                <c:pt idx="29797">
                  <c:v>7127.0663059999997</c:v>
                </c:pt>
                <c:pt idx="29798">
                  <c:v>7127.3060100000002</c:v>
                </c:pt>
                <c:pt idx="29799">
                  <c:v>7127.5466040000001</c:v>
                </c:pt>
                <c:pt idx="29800">
                  <c:v>7127.7856009999996</c:v>
                </c:pt>
                <c:pt idx="29801">
                  <c:v>7128.0246020000004</c:v>
                </c:pt>
                <c:pt idx="29802">
                  <c:v>7128.2623359999998</c:v>
                </c:pt>
                <c:pt idx="29803">
                  <c:v>7128.5028279999997</c:v>
                </c:pt>
                <c:pt idx="29804">
                  <c:v>7128.7417619999997</c:v>
                </c:pt>
                <c:pt idx="29805">
                  <c:v>7128.980759</c:v>
                </c:pt>
                <c:pt idx="29806">
                  <c:v>7129.2198799999996</c:v>
                </c:pt>
                <c:pt idx="29807">
                  <c:v>7129.4589130000004</c:v>
                </c:pt>
                <c:pt idx="29808">
                  <c:v>7129.6978529999997</c:v>
                </c:pt>
                <c:pt idx="29809">
                  <c:v>7129.9360989999996</c:v>
                </c:pt>
                <c:pt idx="29810">
                  <c:v>7130.1755640000001</c:v>
                </c:pt>
                <c:pt idx="29811">
                  <c:v>7130.4134370000002</c:v>
                </c:pt>
                <c:pt idx="29812">
                  <c:v>7130.6551900000004</c:v>
                </c:pt>
                <c:pt idx="29813">
                  <c:v>7130.8977729999997</c:v>
                </c:pt>
                <c:pt idx="29814">
                  <c:v>7131.1386929999999</c:v>
                </c:pt>
                <c:pt idx="29815">
                  <c:v>7131.3763870000002</c:v>
                </c:pt>
                <c:pt idx="29816">
                  <c:v>7131.6188110000003</c:v>
                </c:pt>
                <c:pt idx="29817">
                  <c:v>7131.8576279999997</c:v>
                </c:pt>
                <c:pt idx="29818">
                  <c:v>7132.0965630000001</c:v>
                </c:pt>
                <c:pt idx="29819">
                  <c:v>7132.3344079999997</c:v>
                </c:pt>
                <c:pt idx="29820">
                  <c:v>7132.5722390000001</c:v>
                </c:pt>
                <c:pt idx="29821">
                  <c:v>7132.8145930000001</c:v>
                </c:pt>
                <c:pt idx="29822">
                  <c:v>7133.053739</c:v>
                </c:pt>
                <c:pt idx="29823">
                  <c:v>7133.2913980000003</c:v>
                </c:pt>
                <c:pt idx="29824">
                  <c:v>7133.5311259999999</c:v>
                </c:pt>
                <c:pt idx="29825">
                  <c:v>7133.7699519999996</c:v>
                </c:pt>
                <c:pt idx="29826">
                  <c:v>7134.0079079999996</c:v>
                </c:pt>
                <c:pt idx="29827">
                  <c:v>7134.2474089999996</c:v>
                </c:pt>
                <c:pt idx="29828">
                  <c:v>7134.4853089999997</c:v>
                </c:pt>
                <c:pt idx="29829">
                  <c:v>7134.7276449999999</c:v>
                </c:pt>
                <c:pt idx="29830">
                  <c:v>7134.9666420000003</c:v>
                </c:pt>
                <c:pt idx="29831">
                  <c:v>7135.2063680000001</c:v>
                </c:pt>
                <c:pt idx="29832">
                  <c:v>7135.4460490000001</c:v>
                </c:pt>
                <c:pt idx="29833">
                  <c:v>7135.6866710000004</c:v>
                </c:pt>
                <c:pt idx="29834">
                  <c:v>7135.9153960000003</c:v>
                </c:pt>
                <c:pt idx="29835">
                  <c:v>7136.1565399999999</c:v>
                </c:pt>
                <c:pt idx="29836">
                  <c:v>7136.3975680000003</c:v>
                </c:pt>
                <c:pt idx="29837">
                  <c:v>7136.6372199999996</c:v>
                </c:pt>
                <c:pt idx="29838">
                  <c:v>7136.8799019999997</c:v>
                </c:pt>
                <c:pt idx="29839">
                  <c:v>7137.1209589999999</c:v>
                </c:pt>
                <c:pt idx="29840">
                  <c:v>7137.3608539999996</c:v>
                </c:pt>
                <c:pt idx="29841">
                  <c:v>7137.6003680000003</c:v>
                </c:pt>
                <c:pt idx="29842">
                  <c:v>7137.8324439999997</c:v>
                </c:pt>
                <c:pt idx="29843">
                  <c:v>7138.0735599999998</c:v>
                </c:pt>
                <c:pt idx="29844">
                  <c:v>7138.3133639999996</c:v>
                </c:pt>
                <c:pt idx="29845">
                  <c:v>7138.5576199999996</c:v>
                </c:pt>
                <c:pt idx="29846">
                  <c:v>7138.7972140000002</c:v>
                </c:pt>
                <c:pt idx="29847">
                  <c:v>7139.0419069999998</c:v>
                </c:pt>
                <c:pt idx="29848">
                  <c:v>7139.2682830000003</c:v>
                </c:pt>
                <c:pt idx="29849">
                  <c:v>7139.5125559999997</c:v>
                </c:pt>
                <c:pt idx="29850">
                  <c:v>7139.7522090000002</c:v>
                </c:pt>
                <c:pt idx="29851">
                  <c:v>7139.9900029999999</c:v>
                </c:pt>
                <c:pt idx="29852">
                  <c:v>7140.2308329999996</c:v>
                </c:pt>
                <c:pt idx="29853">
                  <c:v>7140.4704229999998</c:v>
                </c:pt>
                <c:pt idx="29854">
                  <c:v>7140.7109849999997</c:v>
                </c:pt>
                <c:pt idx="29855">
                  <c:v>7140.9382649999998</c:v>
                </c:pt>
                <c:pt idx="29856">
                  <c:v>7141.1783619999997</c:v>
                </c:pt>
                <c:pt idx="29857">
                  <c:v>7141.4182129999999</c:v>
                </c:pt>
                <c:pt idx="29858">
                  <c:v>7141.6587470000004</c:v>
                </c:pt>
                <c:pt idx="29859">
                  <c:v>7141.8976570000004</c:v>
                </c:pt>
                <c:pt idx="29860">
                  <c:v>7142.1367920000002</c:v>
                </c:pt>
                <c:pt idx="29861">
                  <c:v>7142.3775859999996</c:v>
                </c:pt>
                <c:pt idx="29862">
                  <c:v>7142.6173859999999</c:v>
                </c:pt>
                <c:pt idx="29863">
                  <c:v>7142.8551729999999</c:v>
                </c:pt>
                <c:pt idx="29864">
                  <c:v>7143.097788</c:v>
                </c:pt>
                <c:pt idx="29865">
                  <c:v>7143.3373309999997</c:v>
                </c:pt>
                <c:pt idx="29866">
                  <c:v>7143.5778689999997</c:v>
                </c:pt>
                <c:pt idx="29867">
                  <c:v>7143.816581</c:v>
                </c:pt>
                <c:pt idx="29868">
                  <c:v>7144.0544229999996</c:v>
                </c:pt>
                <c:pt idx="29869">
                  <c:v>7144.2965649999996</c:v>
                </c:pt>
                <c:pt idx="29870">
                  <c:v>7144.5360920000003</c:v>
                </c:pt>
                <c:pt idx="29871">
                  <c:v>7144.7753290000001</c:v>
                </c:pt>
                <c:pt idx="29872">
                  <c:v>7145.005185</c:v>
                </c:pt>
                <c:pt idx="29873">
                  <c:v>7145.2460369999999</c:v>
                </c:pt>
                <c:pt idx="29874">
                  <c:v>7145.4886999999999</c:v>
                </c:pt>
                <c:pt idx="29875">
                  <c:v>7145.727691</c:v>
                </c:pt>
                <c:pt idx="29876">
                  <c:v>7145.9667369999997</c:v>
                </c:pt>
                <c:pt idx="29877">
                  <c:v>7146.2057510000004</c:v>
                </c:pt>
                <c:pt idx="29878">
                  <c:v>7146.4448069999999</c:v>
                </c:pt>
                <c:pt idx="29879">
                  <c:v>7146.685555</c:v>
                </c:pt>
                <c:pt idx="29880">
                  <c:v>7146.9245510000001</c:v>
                </c:pt>
                <c:pt idx="29881">
                  <c:v>7147.1661119999999</c:v>
                </c:pt>
                <c:pt idx="29882">
                  <c:v>7147.4068690000004</c:v>
                </c:pt>
                <c:pt idx="29883">
                  <c:v>7147.645125</c:v>
                </c:pt>
                <c:pt idx="29884">
                  <c:v>7147.8856850000002</c:v>
                </c:pt>
                <c:pt idx="29885">
                  <c:v>7148.1234210000002</c:v>
                </c:pt>
                <c:pt idx="29886">
                  <c:v>7148.3619650000001</c:v>
                </c:pt>
                <c:pt idx="29887">
                  <c:v>7148.5988770000004</c:v>
                </c:pt>
                <c:pt idx="29888">
                  <c:v>7148.8391259999999</c:v>
                </c:pt>
                <c:pt idx="29889">
                  <c:v>7149.0792140000003</c:v>
                </c:pt>
                <c:pt idx="29890">
                  <c:v>7149.3185720000001</c:v>
                </c:pt>
                <c:pt idx="29891">
                  <c:v>7149.5596459999997</c:v>
                </c:pt>
                <c:pt idx="29892">
                  <c:v>7149.800757</c:v>
                </c:pt>
                <c:pt idx="29893">
                  <c:v>7150.0419629999997</c:v>
                </c:pt>
                <c:pt idx="29894">
                  <c:v>7150.2818930000003</c:v>
                </c:pt>
                <c:pt idx="29895">
                  <c:v>7150.5117399999999</c:v>
                </c:pt>
                <c:pt idx="29896">
                  <c:v>7150.7520619999996</c:v>
                </c:pt>
                <c:pt idx="29897">
                  <c:v>7150.9941689999996</c:v>
                </c:pt>
                <c:pt idx="29898">
                  <c:v>7151.2338110000001</c:v>
                </c:pt>
                <c:pt idx="29899">
                  <c:v>7151.4722240000001</c:v>
                </c:pt>
                <c:pt idx="29900">
                  <c:v>7151.7122909999998</c:v>
                </c:pt>
                <c:pt idx="29901">
                  <c:v>7151.9540280000001</c:v>
                </c:pt>
                <c:pt idx="29902">
                  <c:v>7152.1949919999997</c:v>
                </c:pt>
                <c:pt idx="29903">
                  <c:v>7152.422423</c:v>
                </c:pt>
                <c:pt idx="29904">
                  <c:v>7152.6720370000003</c:v>
                </c:pt>
                <c:pt idx="29905">
                  <c:v>7152.9016769999998</c:v>
                </c:pt>
                <c:pt idx="29906">
                  <c:v>7153.1429859999998</c:v>
                </c:pt>
                <c:pt idx="29907">
                  <c:v>7153.3829889999997</c:v>
                </c:pt>
                <c:pt idx="29908">
                  <c:v>7153.6220210000001</c:v>
                </c:pt>
                <c:pt idx="29909">
                  <c:v>7153.862948</c:v>
                </c:pt>
                <c:pt idx="29910">
                  <c:v>7154.1021250000003</c:v>
                </c:pt>
                <c:pt idx="29911">
                  <c:v>7154.3447880000003</c:v>
                </c:pt>
                <c:pt idx="29912">
                  <c:v>7154.583842</c:v>
                </c:pt>
                <c:pt idx="29913">
                  <c:v>7154.8228829999998</c:v>
                </c:pt>
                <c:pt idx="29914">
                  <c:v>7155.0611099999996</c:v>
                </c:pt>
                <c:pt idx="29915">
                  <c:v>7155.2912489999999</c:v>
                </c:pt>
                <c:pt idx="29916">
                  <c:v>7155.5313370000003</c:v>
                </c:pt>
                <c:pt idx="29917">
                  <c:v>7155.7731130000002</c:v>
                </c:pt>
                <c:pt idx="29918">
                  <c:v>7156.0134470000003</c:v>
                </c:pt>
                <c:pt idx="29919">
                  <c:v>7156.2525439999999</c:v>
                </c:pt>
                <c:pt idx="29920">
                  <c:v>7156.4917889999997</c:v>
                </c:pt>
                <c:pt idx="29921">
                  <c:v>7156.7309489999998</c:v>
                </c:pt>
                <c:pt idx="29922">
                  <c:v>7156.9701189999996</c:v>
                </c:pt>
                <c:pt idx="29923">
                  <c:v>7157.2120409999998</c:v>
                </c:pt>
                <c:pt idx="29924">
                  <c:v>7157.4529759999996</c:v>
                </c:pt>
                <c:pt idx="29925">
                  <c:v>7157.6927260000002</c:v>
                </c:pt>
                <c:pt idx="29926">
                  <c:v>7157.9318020000001</c:v>
                </c:pt>
                <c:pt idx="29927">
                  <c:v>7158.1706969999996</c:v>
                </c:pt>
                <c:pt idx="29928">
                  <c:v>7158.4097549999997</c:v>
                </c:pt>
                <c:pt idx="29929">
                  <c:v>7158.6486459999996</c:v>
                </c:pt>
                <c:pt idx="29930">
                  <c:v>7158.8877190000003</c:v>
                </c:pt>
                <c:pt idx="29931">
                  <c:v>7159.1285870000002</c:v>
                </c:pt>
                <c:pt idx="29932">
                  <c:v>7159.3695630000002</c:v>
                </c:pt>
                <c:pt idx="29933">
                  <c:v>7159.6085389999998</c:v>
                </c:pt>
                <c:pt idx="29934">
                  <c:v>7159.8482519999998</c:v>
                </c:pt>
                <c:pt idx="29935">
                  <c:v>7160.0783300000003</c:v>
                </c:pt>
                <c:pt idx="29936">
                  <c:v>7160.3209349999997</c:v>
                </c:pt>
                <c:pt idx="29937">
                  <c:v>7160.5592610000003</c:v>
                </c:pt>
                <c:pt idx="29938">
                  <c:v>7160.801187</c:v>
                </c:pt>
                <c:pt idx="29939">
                  <c:v>7161.041236</c:v>
                </c:pt>
                <c:pt idx="29940">
                  <c:v>7161.2812450000001</c:v>
                </c:pt>
                <c:pt idx="29941">
                  <c:v>7161.5193419999996</c:v>
                </c:pt>
                <c:pt idx="29942">
                  <c:v>7161.7508189999999</c:v>
                </c:pt>
                <c:pt idx="29943">
                  <c:v>7162.0004349999999</c:v>
                </c:pt>
                <c:pt idx="29944">
                  <c:v>7162.2298879999998</c:v>
                </c:pt>
                <c:pt idx="29945">
                  <c:v>7162.470206</c:v>
                </c:pt>
                <c:pt idx="29946">
                  <c:v>7162.7121539999998</c:v>
                </c:pt>
                <c:pt idx="29947">
                  <c:v>7162.952241</c:v>
                </c:pt>
                <c:pt idx="29948">
                  <c:v>7163.1916499999998</c:v>
                </c:pt>
                <c:pt idx="29949">
                  <c:v>7163.4309130000001</c:v>
                </c:pt>
                <c:pt idx="29950">
                  <c:v>7163.6692569999996</c:v>
                </c:pt>
                <c:pt idx="29951">
                  <c:v>7163.9111569999995</c:v>
                </c:pt>
                <c:pt idx="29952">
                  <c:v>7164.151218</c:v>
                </c:pt>
                <c:pt idx="29953">
                  <c:v>7164.3828110000004</c:v>
                </c:pt>
                <c:pt idx="29954">
                  <c:v>7164.6212939999996</c:v>
                </c:pt>
                <c:pt idx="29955">
                  <c:v>7164.8618699999997</c:v>
                </c:pt>
                <c:pt idx="29956">
                  <c:v>7165.1001679999999</c:v>
                </c:pt>
                <c:pt idx="29957">
                  <c:v>7165.3383450000001</c:v>
                </c:pt>
                <c:pt idx="29958">
                  <c:v>7165.5777269999999</c:v>
                </c:pt>
                <c:pt idx="29959">
                  <c:v>7165.8180069999999</c:v>
                </c:pt>
                <c:pt idx="29960">
                  <c:v>7166.0578429999996</c:v>
                </c:pt>
                <c:pt idx="29961">
                  <c:v>7166.2961020000002</c:v>
                </c:pt>
                <c:pt idx="29962">
                  <c:v>7166.5356160000001</c:v>
                </c:pt>
                <c:pt idx="29963">
                  <c:v>7166.7766170000004</c:v>
                </c:pt>
                <c:pt idx="29964">
                  <c:v>7167.0178880000003</c:v>
                </c:pt>
                <c:pt idx="29965">
                  <c:v>7167.2588150000001</c:v>
                </c:pt>
                <c:pt idx="29966">
                  <c:v>7167.4999740000003</c:v>
                </c:pt>
                <c:pt idx="29967">
                  <c:v>7167.7399779999996</c:v>
                </c:pt>
                <c:pt idx="29968">
                  <c:v>7167.9797840000001</c:v>
                </c:pt>
                <c:pt idx="29969">
                  <c:v>7168.2187739999999</c:v>
                </c:pt>
                <c:pt idx="29970">
                  <c:v>7168.4577980000004</c:v>
                </c:pt>
                <c:pt idx="29971">
                  <c:v>7168.6973760000001</c:v>
                </c:pt>
                <c:pt idx="29972">
                  <c:v>7168.9371339999998</c:v>
                </c:pt>
                <c:pt idx="29973">
                  <c:v>7169.1672719999997</c:v>
                </c:pt>
                <c:pt idx="29974">
                  <c:v>7169.4053560000002</c:v>
                </c:pt>
                <c:pt idx="29975">
                  <c:v>7169.6451399999996</c:v>
                </c:pt>
                <c:pt idx="29976">
                  <c:v>7169.8831380000001</c:v>
                </c:pt>
                <c:pt idx="29977">
                  <c:v>7170.1239850000002</c:v>
                </c:pt>
                <c:pt idx="29978">
                  <c:v>7170.3639050000002</c:v>
                </c:pt>
                <c:pt idx="29979">
                  <c:v>7170.6045489999997</c:v>
                </c:pt>
                <c:pt idx="29980">
                  <c:v>7170.8441869999997</c:v>
                </c:pt>
                <c:pt idx="29981">
                  <c:v>7171.0867099999996</c:v>
                </c:pt>
                <c:pt idx="29982">
                  <c:v>7171.3276299999998</c:v>
                </c:pt>
                <c:pt idx="29983">
                  <c:v>7171.5666160000001</c:v>
                </c:pt>
                <c:pt idx="29984">
                  <c:v>7171.8063709999997</c:v>
                </c:pt>
                <c:pt idx="29985">
                  <c:v>7172.0375999999997</c:v>
                </c:pt>
                <c:pt idx="29986">
                  <c:v>7172.2790089999999</c:v>
                </c:pt>
                <c:pt idx="29987">
                  <c:v>7172.5195949999998</c:v>
                </c:pt>
                <c:pt idx="29988">
                  <c:v>7172.7586270000002</c:v>
                </c:pt>
                <c:pt idx="29989">
                  <c:v>7172.9984370000002</c:v>
                </c:pt>
                <c:pt idx="29990">
                  <c:v>7173.237564</c:v>
                </c:pt>
                <c:pt idx="29991">
                  <c:v>7173.4768649999996</c:v>
                </c:pt>
                <c:pt idx="29992">
                  <c:v>7173.7176849999996</c:v>
                </c:pt>
                <c:pt idx="29993">
                  <c:v>7173.9567100000004</c:v>
                </c:pt>
                <c:pt idx="29994">
                  <c:v>7174.1978520000002</c:v>
                </c:pt>
                <c:pt idx="29995">
                  <c:v>7174.4386430000004</c:v>
                </c:pt>
                <c:pt idx="29996">
                  <c:v>7174.6783599999999</c:v>
                </c:pt>
                <c:pt idx="29997">
                  <c:v>7174.9208500000004</c:v>
                </c:pt>
                <c:pt idx="29998">
                  <c:v>7175.1598979999999</c:v>
                </c:pt>
                <c:pt idx="29999">
                  <c:v>7175.3986480000003</c:v>
                </c:pt>
                <c:pt idx="30000">
                  <c:v>7175.6382679999997</c:v>
                </c:pt>
                <c:pt idx="30001">
                  <c:v>7175.8788439999998</c:v>
                </c:pt>
                <c:pt idx="30002">
                  <c:v>7176.1178639999998</c:v>
                </c:pt>
                <c:pt idx="30003">
                  <c:v>7176.3566030000002</c:v>
                </c:pt>
                <c:pt idx="30004">
                  <c:v>7176.5964020000001</c:v>
                </c:pt>
                <c:pt idx="30005">
                  <c:v>7176.8360060000005</c:v>
                </c:pt>
                <c:pt idx="30006">
                  <c:v>7177.0675629999996</c:v>
                </c:pt>
                <c:pt idx="30007">
                  <c:v>7177.3073729999996</c:v>
                </c:pt>
                <c:pt idx="30008">
                  <c:v>7177.5473670000001</c:v>
                </c:pt>
                <c:pt idx="30009">
                  <c:v>7177.787198</c:v>
                </c:pt>
                <c:pt idx="30010">
                  <c:v>7178.029012</c:v>
                </c:pt>
                <c:pt idx="30011">
                  <c:v>7178.2683159999997</c:v>
                </c:pt>
                <c:pt idx="30012">
                  <c:v>7178.500258</c:v>
                </c:pt>
                <c:pt idx="30013">
                  <c:v>7178.7445470000002</c:v>
                </c:pt>
                <c:pt idx="30014">
                  <c:v>7178.9855660000003</c:v>
                </c:pt>
                <c:pt idx="30015">
                  <c:v>7179.2251910000005</c:v>
                </c:pt>
                <c:pt idx="30016">
                  <c:v>7179.4553910000004</c:v>
                </c:pt>
                <c:pt idx="30017">
                  <c:v>7179.6971460000004</c:v>
                </c:pt>
                <c:pt idx="30018">
                  <c:v>7179.9398609999998</c:v>
                </c:pt>
                <c:pt idx="30019">
                  <c:v>7180.1806720000004</c:v>
                </c:pt>
                <c:pt idx="30020">
                  <c:v>7180.4203820000002</c:v>
                </c:pt>
                <c:pt idx="30021">
                  <c:v>7180.6627090000002</c:v>
                </c:pt>
                <c:pt idx="30022">
                  <c:v>7180.9016179999999</c:v>
                </c:pt>
                <c:pt idx="30023">
                  <c:v>7181.1394280000004</c:v>
                </c:pt>
                <c:pt idx="30024">
                  <c:v>7181.3790079999999</c:v>
                </c:pt>
                <c:pt idx="30025">
                  <c:v>7181.6184000000003</c:v>
                </c:pt>
                <c:pt idx="30026">
                  <c:v>7181.847694</c:v>
                </c:pt>
                <c:pt idx="30027">
                  <c:v>7182.0887400000001</c:v>
                </c:pt>
                <c:pt idx="30028">
                  <c:v>7182.3298599999998</c:v>
                </c:pt>
                <c:pt idx="30029">
                  <c:v>7182.5689700000003</c:v>
                </c:pt>
                <c:pt idx="30030">
                  <c:v>7182.8087729999997</c:v>
                </c:pt>
                <c:pt idx="30031">
                  <c:v>7183.0496210000001</c:v>
                </c:pt>
                <c:pt idx="30032">
                  <c:v>7183.2892609999999</c:v>
                </c:pt>
                <c:pt idx="30033">
                  <c:v>7183.5290080000004</c:v>
                </c:pt>
                <c:pt idx="30034">
                  <c:v>7183.7679829999997</c:v>
                </c:pt>
                <c:pt idx="30035">
                  <c:v>7184.0059359999996</c:v>
                </c:pt>
                <c:pt idx="30036">
                  <c:v>7184.2448400000003</c:v>
                </c:pt>
                <c:pt idx="30037">
                  <c:v>7184.4839570000004</c:v>
                </c:pt>
                <c:pt idx="30038">
                  <c:v>7184.7237500000001</c:v>
                </c:pt>
                <c:pt idx="30039">
                  <c:v>7184.9628570000004</c:v>
                </c:pt>
                <c:pt idx="30040">
                  <c:v>7185.2010760000003</c:v>
                </c:pt>
                <c:pt idx="30041">
                  <c:v>7185.4418660000001</c:v>
                </c:pt>
                <c:pt idx="30042">
                  <c:v>7185.6801230000001</c:v>
                </c:pt>
                <c:pt idx="30043">
                  <c:v>7185.920032</c:v>
                </c:pt>
                <c:pt idx="30044">
                  <c:v>7186.1609539999999</c:v>
                </c:pt>
                <c:pt idx="30045">
                  <c:v>7186.4005649999999</c:v>
                </c:pt>
                <c:pt idx="30046">
                  <c:v>7186.6383539999997</c:v>
                </c:pt>
                <c:pt idx="30047">
                  <c:v>7186.8808230000004</c:v>
                </c:pt>
                <c:pt idx="30048">
                  <c:v>7187.1198979999999</c:v>
                </c:pt>
                <c:pt idx="30049">
                  <c:v>7187.3606790000003</c:v>
                </c:pt>
                <c:pt idx="30050">
                  <c:v>7187.6002879999996</c:v>
                </c:pt>
                <c:pt idx="30051">
                  <c:v>7187.8389100000004</c:v>
                </c:pt>
                <c:pt idx="30052">
                  <c:v>7188.0796049999999</c:v>
                </c:pt>
                <c:pt idx="30053">
                  <c:v>7188.3173390000002</c:v>
                </c:pt>
                <c:pt idx="30054">
                  <c:v>7188.5551729999997</c:v>
                </c:pt>
                <c:pt idx="30055">
                  <c:v>7188.7956860000004</c:v>
                </c:pt>
                <c:pt idx="30056">
                  <c:v>7189.034807</c:v>
                </c:pt>
                <c:pt idx="30057">
                  <c:v>7189.2737109999998</c:v>
                </c:pt>
                <c:pt idx="30058">
                  <c:v>7189.5127030000003</c:v>
                </c:pt>
                <c:pt idx="30059">
                  <c:v>7189.7516130000004</c:v>
                </c:pt>
                <c:pt idx="30060">
                  <c:v>7189.9907880000001</c:v>
                </c:pt>
                <c:pt idx="30061">
                  <c:v>7190.2316959999998</c:v>
                </c:pt>
                <c:pt idx="30062">
                  <c:v>7190.4726199999996</c:v>
                </c:pt>
                <c:pt idx="30063">
                  <c:v>7190.7122600000002</c:v>
                </c:pt>
                <c:pt idx="30064">
                  <c:v>7190.9521990000003</c:v>
                </c:pt>
                <c:pt idx="30065">
                  <c:v>7191.1837429999996</c:v>
                </c:pt>
                <c:pt idx="30066">
                  <c:v>7191.4220370000003</c:v>
                </c:pt>
                <c:pt idx="30067">
                  <c:v>7191.6620130000001</c:v>
                </c:pt>
                <c:pt idx="30068">
                  <c:v>7191.9023729999999</c:v>
                </c:pt>
                <c:pt idx="30069">
                  <c:v>7192.1435819999997</c:v>
                </c:pt>
                <c:pt idx="30070">
                  <c:v>7192.3845799999999</c:v>
                </c:pt>
                <c:pt idx="30071">
                  <c:v>7192.6244070000002</c:v>
                </c:pt>
                <c:pt idx="30072">
                  <c:v>7192.8660499999996</c:v>
                </c:pt>
                <c:pt idx="30073">
                  <c:v>7193.106796</c:v>
                </c:pt>
                <c:pt idx="30074">
                  <c:v>7193.3457760000001</c:v>
                </c:pt>
                <c:pt idx="30075">
                  <c:v>7193.5848980000001</c:v>
                </c:pt>
                <c:pt idx="30076">
                  <c:v>7193.8230530000001</c:v>
                </c:pt>
                <c:pt idx="30077">
                  <c:v>7194.0639789999996</c:v>
                </c:pt>
                <c:pt idx="30078">
                  <c:v>7194.3038699999997</c:v>
                </c:pt>
                <c:pt idx="30079">
                  <c:v>7194.5337250000002</c:v>
                </c:pt>
                <c:pt idx="30080">
                  <c:v>7194.7740089999998</c:v>
                </c:pt>
                <c:pt idx="30081">
                  <c:v>7195.0142880000003</c:v>
                </c:pt>
                <c:pt idx="30082">
                  <c:v>7195.2543880000003</c:v>
                </c:pt>
                <c:pt idx="30083">
                  <c:v>7195.49629</c:v>
                </c:pt>
                <c:pt idx="30084">
                  <c:v>7195.7355690000004</c:v>
                </c:pt>
                <c:pt idx="30085">
                  <c:v>7195.9773400000004</c:v>
                </c:pt>
                <c:pt idx="30086">
                  <c:v>7196.2166230000003</c:v>
                </c:pt>
                <c:pt idx="30087">
                  <c:v>7196.4555659999996</c:v>
                </c:pt>
                <c:pt idx="30088">
                  <c:v>7196.6954079999996</c:v>
                </c:pt>
                <c:pt idx="30089">
                  <c:v>7196.926829</c:v>
                </c:pt>
                <c:pt idx="30090">
                  <c:v>7197.1651899999997</c:v>
                </c:pt>
                <c:pt idx="30091">
                  <c:v>7197.4070940000001</c:v>
                </c:pt>
                <c:pt idx="30092">
                  <c:v>7197.6471000000001</c:v>
                </c:pt>
                <c:pt idx="30093">
                  <c:v>7197.8879129999996</c:v>
                </c:pt>
                <c:pt idx="30094">
                  <c:v>7198.1281650000001</c:v>
                </c:pt>
                <c:pt idx="30095">
                  <c:v>7198.3597989999998</c:v>
                </c:pt>
                <c:pt idx="30096">
                  <c:v>7198.6001749999996</c:v>
                </c:pt>
                <c:pt idx="30097">
                  <c:v>7198.840158</c:v>
                </c:pt>
                <c:pt idx="30098">
                  <c:v>7199.0802610000001</c:v>
                </c:pt>
                <c:pt idx="30099">
                  <c:v>7199.3228980000004</c:v>
                </c:pt>
                <c:pt idx="30100">
                  <c:v>7199.5611429999999</c:v>
                </c:pt>
                <c:pt idx="30101">
                  <c:v>7199.8037759999997</c:v>
                </c:pt>
                <c:pt idx="30102">
                  <c:v>7200.0414469999996</c:v>
                </c:pt>
                <c:pt idx="30103">
                  <c:v>7200.2712419999998</c:v>
                </c:pt>
                <c:pt idx="30104">
                  <c:v>7200.5111900000002</c:v>
                </c:pt>
                <c:pt idx="30105">
                  <c:v>7200.7537069999998</c:v>
                </c:pt>
                <c:pt idx="30106">
                  <c:v>7200.9947759999995</c:v>
                </c:pt>
                <c:pt idx="30107">
                  <c:v>7201.2358329999997</c:v>
                </c:pt>
                <c:pt idx="30108">
                  <c:v>7201.4767879999999</c:v>
                </c:pt>
                <c:pt idx="30109">
                  <c:v>7201.7175999999999</c:v>
                </c:pt>
                <c:pt idx="30110">
                  <c:v>7201.9586230000004</c:v>
                </c:pt>
                <c:pt idx="30111">
                  <c:v>7202.1963830000004</c:v>
                </c:pt>
                <c:pt idx="30112">
                  <c:v>7202.4279550000001</c:v>
                </c:pt>
                <c:pt idx="30113">
                  <c:v>7202.6678890000003</c:v>
                </c:pt>
                <c:pt idx="30114">
                  <c:v>7202.9061750000001</c:v>
                </c:pt>
                <c:pt idx="30115">
                  <c:v>7203.1480369999999</c:v>
                </c:pt>
                <c:pt idx="30116">
                  <c:v>7203.3880239999999</c:v>
                </c:pt>
                <c:pt idx="30117">
                  <c:v>7203.6287949999996</c:v>
                </c:pt>
                <c:pt idx="30118">
                  <c:v>7203.8695749999997</c:v>
                </c:pt>
                <c:pt idx="30119">
                  <c:v>7204.1009000000004</c:v>
                </c:pt>
                <c:pt idx="30120">
                  <c:v>7204.3502920000001</c:v>
                </c:pt>
                <c:pt idx="30121">
                  <c:v>7204.5798009999999</c:v>
                </c:pt>
                <c:pt idx="30122">
                  <c:v>7204.818182</c:v>
                </c:pt>
                <c:pt idx="30123">
                  <c:v>7205.0609599999998</c:v>
                </c:pt>
                <c:pt idx="30124">
                  <c:v>7205.2989200000002</c:v>
                </c:pt>
                <c:pt idx="30125">
                  <c:v>7205.5390470000002</c:v>
                </c:pt>
                <c:pt idx="30126">
                  <c:v>7205.7772789999999</c:v>
                </c:pt>
                <c:pt idx="30127">
                  <c:v>7206.0199519999996</c:v>
                </c:pt>
                <c:pt idx="30128">
                  <c:v>7206.259634</c:v>
                </c:pt>
                <c:pt idx="30129">
                  <c:v>7206.4974460000003</c:v>
                </c:pt>
                <c:pt idx="30130">
                  <c:v>7206.739157</c:v>
                </c:pt>
                <c:pt idx="30131">
                  <c:v>7206.9708179999998</c:v>
                </c:pt>
                <c:pt idx="30132">
                  <c:v>7207.2093640000003</c:v>
                </c:pt>
                <c:pt idx="30133">
                  <c:v>7207.4511430000002</c:v>
                </c:pt>
                <c:pt idx="30134">
                  <c:v>7207.6911399999999</c:v>
                </c:pt>
                <c:pt idx="30135">
                  <c:v>7207.9312280000004</c:v>
                </c:pt>
                <c:pt idx="30136">
                  <c:v>7208.1739829999997</c:v>
                </c:pt>
                <c:pt idx="30137">
                  <c:v>7208.4136619999999</c:v>
                </c:pt>
                <c:pt idx="30138">
                  <c:v>7208.6526430000004</c:v>
                </c:pt>
                <c:pt idx="30139">
                  <c:v>7208.8922409999996</c:v>
                </c:pt>
                <c:pt idx="30140">
                  <c:v>7209.123791</c:v>
                </c:pt>
                <c:pt idx="30141">
                  <c:v>7209.3649029999997</c:v>
                </c:pt>
                <c:pt idx="30142">
                  <c:v>7209.6051170000001</c:v>
                </c:pt>
                <c:pt idx="30143">
                  <c:v>7209.8451889999997</c:v>
                </c:pt>
                <c:pt idx="30144">
                  <c:v>7210.0853740000002</c:v>
                </c:pt>
                <c:pt idx="30145">
                  <c:v>7210.3279389999998</c:v>
                </c:pt>
                <c:pt idx="30146">
                  <c:v>7210.5576220000003</c:v>
                </c:pt>
                <c:pt idx="30147">
                  <c:v>7210.8070980000002</c:v>
                </c:pt>
                <c:pt idx="30148">
                  <c:v>7211.0369449999998</c:v>
                </c:pt>
                <c:pt idx="30149">
                  <c:v>7211.2768749999996</c:v>
                </c:pt>
                <c:pt idx="30150">
                  <c:v>7211.5172650000004</c:v>
                </c:pt>
                <c:pt idx="30151">
                  <c:v>7211.7566999999999</c:v>
                </c:pt>
                <c:pt idx="30152">
                  <c:v>7211.9952929999999</c:v>
                </c:pt>
                <c:pt idx="30153">
                  <c:v>7212.2399779999996</c:v>
                </c:pt>
                <c:pt idx="30154">
                  <c:v>7212.4799089999997</c:v>
                </c:pt>
                <c:pt idx="30155">
                  <c:v>7212.7207909999997</c:v>
                </c:pt>
                <c:pt idx="30156">
                  <c:v>7212.9598770000002</c:v>
                </c:pt>
                <c:pt idx="30157">
                  <c:v>7213.1981930000002</c:v>
                </c:pt>
                <c:pt idx="30158">
                  <c:v>7213.4376300000004</c:v>
                </c:pt>
                <c:pt idx="30159">
                  <c:v>7213.676692</c:v>
                </c:pt>
                <c:pt idx="30160">
                  <c:v>7213.9159309999995</c:v>
                </c:pt>
                <c:pt idx="30161">
                  <c:v>7214.1569149999996</c:v>
                </c:pt>
                <c:pt idx="30162">
                  <c:v>7214.397935</c:v>
                </c:pt>
                <c:pt idx="30163">
                  <c:v>7214.6277250000003</c:v>
                </c:pt>
                <c:pt idx="30164">
                  <c:v>7214.8662919999997</c:v>
                </c:pt>
                <c:pt idx="30165">
                  <c:v>7215.1066819999996</c:v>
                </c:pt>
                <c:pt idx="30166">
                  <c:v>7215.3457200000003</c:v>
                </c:pt>
                <c:pt idx="30167">
                  <c:v>7215.5853889999999</c:v>
                </c:pt>
                <c:pt idx="30168">
                  <c:v>7215.8251870000004</c:v>
                </c:pt>
                <c:pt idx="30169">
                  <c:v>7216.0677310000001</c:v>
                </c:pt>
                <c:pt idx="30170">
                  <c:v>7216.3073119999999</c:v>
                </c:pt>
                <c:pt idx="30171">
                  <c:v>7216.5476280000003</c:v>
                </c:pt>
                <c:pt idx="30172">
                  <c:v>7216.7851039999996</c:v>
                </c:pt>
                <c:pt idx="30173">
                  <c:v>7217.0256369999997</c:v>
                </c:pt>
                <c:pt idx="30174">
                  <c:v>7217.2631689999998</c:v>
                </c:pt>
                <c:pt idx="30175">
                  <c:v>7217.5043240000005</c:v>
                </c:pt>
                <c:pt idx="30176">
                  <c:v>7217.7420659999998</c:v>
                </c:pt>
                <c:pt idx="30177">
                  <c:v>7217.9809290000003</c:v>
                </c:pt>
                <c:pt idx="30178">
                  <c:v>7218.2199710000004</c:v>
                </c:pt>
                <c:pt idx="30179">
                  <c:v>7218.4597059999996</c:v>
                </c:pt>
                <c:pt idx="30180">
                  <c:v>7218.6973340000004</c:v>
                </c:pt>
                <c:pt idx="30181">
                  <c:v>7218.9397339999996</c:v>
                </c:pt>
                <c:pt idx="30182">
                  <c:v>7219.1785790000004</c:v>
                </c:pt>
                <c:pt idx="30183">
                  <c:v>7219.4160819999997</c:v>
                </c:pt>
                <c:pt idx="30184">
                  <c:v>7219.6566240000002</c:v>
                </c:pt>
                <c:pt idx="30185">
                  <c:v>7219.8955269999997</c:v>
                </c:pt>
                <c:pt idx="30186">
                  <c:v>7220.1351549999999</c:v>
                </c:pt>
                <c:pt idx="30187">
                  <c:v>7220.377579</c:v>
                </c:pt>
                <c:pt idx="30188">
                  <c:v>7220.6170149999998</c:v>
                </c:pt>
                <c:pt idx="30189">
                  <c:v>7220.8576149999999</c:v>
                </c:pt>
                <c:pt idx="30190">
                  <c:v>7221.0974020000003</c:v>
                </c:pt>
                <c:pt idx="30191">
                  <c:v>7221.3274439999996</c:v>
                </c:pt>
                <c:pt idx="30192">
                  <c:v>7221.5665959999997</c:v>
                </c:pt>
                <c:pt idx="30193">
                  <c:v>7221.805582</c:v>
                </c:pt>
                <c:pt idx="30194">
                  <c:v>7222.0447329999997</c:v>
                </c:pt>
                <c:pt idx="30195">
                  <c:v>7222.2946220000003</c:v>
                </c:pt>
                <c:pt idx="30196">
                  <c:v>7222.5238879999997</c:v>
                </c:pt>
                <c:pt idx="30197">
                  <c:v>7222.7739259999998</c:v>
                </c:pt>
                <c:pt idx="30198">
                  <c:v>7223.0035349999998</c:v>
                </c:pt>
                <c:pt idx="30199">
                  <c:v>7223.2432520000002</c:v>
                </c:pt>
                <c:pt idx="30200">
                  <c:v>7223.4814290000004</c:v>
                </c:pt>
                <c:pt idx="30201">
                  <c:v>7223.7212909999998</c:v>
                </c:pt>
                <c:pt idx="30202">
                  <c:v>7223.9613099999997</c:v>
                </c:pt>
                <c:pt idx="30203">
                  <c:v>7224.2012029999996</c:v>
                </c:pt>
                <c:pt idx="30204">
                  <c:v>7224.4410120000002</c:v>
                </c:pt>
                <c:pt idx="30205">
                  <c:v>7224.6815299999998</c:v>
                </c:pt>
                <c:pt idx="30206">
                  <c:v>7224.9231760000002</c:v>
                </c:pt>
                <c:pt idx="30207">
                  <c:v>7225.1533879999997</c:v>
                </c:pt>
                <c:pt idx="30208">
                  <c:v>7225.4037239999998</c:v>
                </c:pt>
                <c:pt idx="30209">
                  <c:v>7225.6320480000004</c:v>
                </c:pt>
                <c:pt idx="30210">
                  <c:v>7225.8813579999996</c:v>
                </c:pt>
                <c:pt idx="30211">
                  <c:v>7226.1361889999998</c:v>
                </c:pt>
                <c:pt idx="30212">
                  <c:v>7226.374965</c:v>
                </c:pt>
                <c:pt idx="30213">
                  <c:v>7226.6134220000004</c:v>
                </c:pt>
                <c:pt idx="30214">
                  <c:v>7226.8510779999997</c:v>
                </c:pt>
                <c:pt idx="30215">
                  <c:v>7227.0916040000002</c:v>
                </c:pt>
                <c:pt idx="30216">
                  <c:v>7227.3293659999999</c:v>
                </c:pt>
                <c:pt idx="30217">
                  <c:v>7227.569974</c:v>
                </c:pt>
                <c:pt idx="30218">
                  <c:v>7227.8096219999998</c:v>
                </c:pt>
                <c:pt idx="30219">
                  <c:v>7228.0381950000001</c:v>
                </c:pt>
                <c:pt idx="30220">
                  <c:v>7228.2780929999999</c:v>
                </c:pt>
                <c:pt idx="30221">
                  <c:v>7228.5189010000004</c:v>
                </c:pt>
                <c:pt idx="30222">
                  <c:v>7228.7570400000004</c:v>
                </c:pt>
                <c:pt idx="30223">
                  <c:v>7228.9951579999997</c:v>
                </c:pt>
                <c:pt idx="30224">
                  <c:v>7229.2334419999997</c:v>
                </c:pt>
                <c:pt idx="30225">
                  <c:v>7229.473309</c:v>
                </c:pt>
                <c:pt idx="30226">
                  <c:v>7229.712571</c:v>
                </c:pt>
                <c:pt idx="30227">
                  <c:v>7229.9518749999997</c:v>
                </c:pt>
                <c:pt idx="30228">
                  <c:v>7230.1903359999997</c:v>
                </c:pt>
                <c:pt idx="30229">
                  <c:v>7230.4296199999999</c:v>
                </c:pt>
                <c:pt idx="30230">
                  <c:v>7230.668146</c:v>
                </c:pt>
                <c:pt idx="30231">
                  <c:v>7230.9081169999999</c:v>
                </c:pt>
                <c:pt idx="30232">
                  <c:v>7231.1489149999998</c:v>
                </c:pt>
                <c:pt idx="30233">
                  <c:v>7231.3879100000004</c:v>
                </c:pt>
                <c:pt idx="30234">
                  <c:v>7231.6260709999997</c:v>
                </c:pt>
                <c:pt idx="30235">
                  <c:v>7231.866642</c:v>
                </c:pt>
                <c:pt idx="30236">
                  <c:v>7232.1058549999998</c:v>
                </c:pt>
                <c:pt idx="30237">
                  <c:v>7232.3440250000003</c:v>
                </c:pt>
                <c:pt idx="30238">
                  <c:v>7232.5883430000004</c:v>
                </c:pt>
                <c:pt idx="30239">
                  <c:v>7232.8288970000003</c:v>
                </c:pt>
                <c:pt idx="30240">
                  <c:v>7233.0696010000001</c:v>
                </c:pt>
                <c:pt idx="30241">
                  <c:v>7233.3118379999996</c:v>
                </c:pt>
                <c:pt idx="30242">
                  <c:v>7233.5507429999998</c:v>
                </c:pt>
                <c:pt idx="30243">
                  <c:v>7233.7895820000003</c:v>
                </c:pt>
                <c:pt idx="30244">
                  <c:v>7234.0292360000003</c:v>
                </c:pt>
                <c:pt idx="30245">
                  <c:v>7234.2591890000003</c:v>
                </c:pt>
                <c:pt idx="30246">
                  <c:v>7234.4999319999997</c:v>
                </c:pt>
                <c:pt idx="30247">
                  <c:v>7234.7407409999996</c:v>
                </c:pt>
                <c:pt idx="30248">
                  <c:v>7234.9791910000004</c:v>
                </c:pt>
                <c:pt idx="30249">
                  <c:v>7235.2219219999997</c:v>
                </c:pt>
                <c:pt idx="30250">
                  <c:v>7235.4628620000003</c:v>
                </c:pt>
                <c:pt idx="30251">
                  <c:v>7235.7017990000004</c:v>
                </c:pt>
                <c:pt idx="30252">
                  <c:v>7235.9408210000001</c:v>
                </c:pt>
                <c:pt idx="30253">
                  <c:v>7236.1798609999996</c:v>
                </c:pt>
                <c:pt idx="30254">
                  <c:v>7236.4189130000004</c:v>
                </c:pt>
                <c:pt idx="30255">
                  <c:v>7236.6578319999999</c:v>
                </c:pt>
                <c:pt idx="30256">
                  <c:v>7236.8960820000002</c:v>
                </c:pt>
                <c:pt idx="30257">
                  <c:v>7237.1387400000003</c:v>
                </c:pt>
                <c:pt idx="30258">
                  <c:v>7237.3777309999996</c:v>
                </c:pt>
                <c:pt idx="30259">
                  <c:v>7237.6173859999999</c:v>
                </c:pt>
                <c:pt idx="30260">
                  <c:v>7237.8554480000003</c:v>
                </c:pt>
                <c:pt idx="30261">
                  <c:v>7238.0933670000004</c:v>
                </c:pt>
                <c:pt idx="30262">
                  <c:v>7238.3330960000003</c:v>
                </c:pt>
                <c:pt idx="30263">
                  <c:v>7238.573652</c:v>
                </c:pt>
                <c:pt idx="30264">
                  <c:v>7238.812586</c:v>
                </c:pt>
                <c:pt idx="30265">
                  <c:v>7239.0523059999996</c:v>
                </c:pt>
                <c:pt idx="30266">
                  <c:v>7239.2928780000002</c:v>
                </c:pt>
                <c:pt idx="30267">
                  <c:v>7239.5317690000002</c:v>
                </c:pt>
                <c:pt idx="30268">
                  <c:v>7239.7709240000004</c:v>
                </c:pt>
                <c:pt idx="30269">
                  <c:v>7240.0118510000002</c:v>
                </c:pt>
                <c:pt idx="30270">
                  <c:v>7240.2508040000002</c:v>
                </c:pt>
                <c:pt idx="30271">
                  <c:v>7240.4897170000004</c:v>
                </c:pt>
                <c:pt idx="30272">
                  <c:v>7240.7288289999997</c:v>
                </c:pt>
                <c:pt idx="30273">
                  <c:v>7240.9679390000001</c:v>
                </c:pt>
                <c:pt idx="30274">
                  <c:v>7241.2080889999997</c:v>
                </c:pt>
                <c:pt idx="30275">
                  <c:v>7241.4488920000003</c:v>
                </c:pt>
                <c:pt idx="30276">
                  <c:v>7241.6897790000003</c:v>
                </c:pt>
                <c:pt idx="30277">
                  <c:v>7241.930566</c:v>
                </c:pt>
                <c:pt idx="30278">
                  <c:v>7242.1703669999997</c:v>
                </c:pt>
                <c:pt idx="30279">
                  <c:v>7242.4004519999999</c:v>
                </c:pt>
                <c:pt idx="30280">
                  <c:v>7242.642006</c:v>
                </c:pt>
                <c:pt idx="30281">
                  <c:v>7242.8826319999998</c:v>
                </c:pt>
                <c:pt idx="30282">
                  <c:v>7243.123576</c:v>
                </c:pt>
                <c:pt idx="30283">
                  <c:v>7243.3625570000004</c:v>
                </c:pt>
                <c:pt idx="30284">
                  <c:v>7243.6016120000004</c:v>
                </c:pt>
                <c:pt idx="30285">
                  <c:v>7243.8407859999998</c:v>
                </c:pt>
                <c:pt idx="30286">
                  <c:v>7244.0790710000001</c:v>
                </c:pt>
                <c:pt idx="30287">
                  <c:v>7244.3216670000002</c:v>
                </c:pt>
                <c:pt idx="30288">
                  <c:v>7244.5625840000002</c:v>
                </c:pt>
                <c:pt idx="30289">
                  <c:v>7244.8021689999996</c:v>
                </c:pt>
                <c:pt idx="30290">
                  <c:v>7245.042942</c:v>
                </c:pt>
                <c:pt idx="30291">
                  <c:v>7245.2793080000001</c:v>
                </c:pt>
                <c:pt idx="30292">
                  <c:v>7245.517194</c:v>
                </c:pt>
                <c:pt idx="30293">
                  <c:v>7245.7578450000001</c:v>
                </c:pt>
                <c:pt idx="30294">
                  <c:v>7245.996897</c:v>
                </c:pt>
                <c:pt idx="30295">
                  <c:v>7246.2377299999998</c:v>
                </c:pt>
                <c:pt idx="30296">
                  <c:v>7246.4785389999997</c:v>
                </c:pt>
                <c:pt idx="30297">
                  <c:v>7246.7162900000003</c:v>
                </c:pt>
                <c:pt idx="30298">
                  <c:v>7246.9543320000002</c:v>
                </c:pt>
                <c:pt idx="30299">
                  <c:v>7247.1949340000001</c:v>
                </c:pt>
                <c:pt idx="30300">
                  <c:v>7247.4335789999996</c:v>
                </c:pt>
                <c:pt idx="30301">
                  <c:v>7247.6731410000002</c:v>
                </c:pt>
                <c:pt idx="30302">
                  <c:v>7247.9139580000001</c:v>
                </c:pt>
                <c:pt idx="30303">
                  <c:v>7248.1522070000001</c:v>
                </c:pt>
                <c:pt idx="30304">
                  <c:v>7248.3926099999999</c:v>
                </c:pt>
                <c:pt idx="30305">
                  <c:v>7248.630384</c:v>
                </c:pt>
                <c:pt idx="30306">
                  <c:v>7248.8681269999997</c:v>
                </c:pt>
                <c:pt idx="30307">
                  <c:v>7249.1068720000003</c:v>
                </c:pt>
                <c:pt idx="30308">
                  <c:v>7249.3455999999996</c:v>
                </c:pt>
                <c:pt idx="30309">
                  <c:v>7249.5831260000004</c:v>
                </c:pt>
                <c:pt idx="30310">
                  <c:v>7249.8243920000004</c:v>
                </c:pt>
                <c:pt idx="30311">
                  <c:v>7250.0666600000004</c:v>
                </c:pt>
                <c:pt idx="30312">
                  <c:v>7250.3049179999998</c:v>
                </c:pt>
                <c:pt idx="30313">
                  <c:v>7250.5459000000001</c:v>
                </c:pt>
                <c:pt idx="30314">
                  <c:v>7250.7841209999997</c:v>
                </c:pt>
                <c:pt idx="30315">
                  <c:v>7251.0156989999996</c:v>
                </c:pt>
                <c:pt idx="30316">
                  <c:v>7251.2549479999998</c:v>
                </c:pt>
                <c:pt idx="30317">
                  <c:v>7251.4941399999998</c:v>
                </c:pt>
                <c:pt idx="30318">
                  <c:v>7251.7343410000003</c:v>
                </c:pt>
                <c:pt idx="30319">
                  <c:v>7251.9762369999999</c:v>
                </c:pt>
                <c:pt idx="30320">
                  <c:v>7252.2156770000001</c:v>
                </c:pt>
                <c:pt idx="30321">
                  <c:v>7252.4548269999996</c:v>
                </c:pt>
                <c:pt idx="30322">
                  <c:v>7252.6930149999998</c:v>
                </c:pt>
                <c:pt idx="30323">
                  <c:v>7252.931157</c:v>
                </c:pt>
                <c:pt idx="30324">
                  <c:v>7253.1706290000002</c:v>
                </c:pt>
                <c:pt idx="30325">
                  <c:v>7253.4099779999997</c:v>
                </c:pt>
                <c:pt idx="30326">
                  <c:v>7253.6492070000004</c:v>
                </c:pt>
                <c:pt idx="30327">
                  <c:v>7253.8918759999997</c:v>
                </c:pt>
                <c:pt idx="30328">
                  <c:v>7254.13202</c:v>
                </c:pt>
                <c:pt idx="30329">
                  <c:v>7254.3728119999996</c:v>
                </c:pt>
                <c:pt idx="30330">
                  <c:v>7254.6118880000004</c:v>
                </c:pt>
                <c:pt idx="30331">
                  <c:v>7254.8509320000003</c:v>
                </c:pt>
                <c:pt idx="30332">
                  <c:v>7255.091109</c:v>
                </c:pt>
                <c:pt idx="30333">
                  <c:v>7255.3290900000002</c:v>
                </c:pt>
                <c:pt idx="30334">
                  <c:v>7255.5699070000001</c:v>
                </c:pt>
                <c:pt idx="30335">
                  <c:v>7255.7995339999998</c:v>
                </c:pt>
                <c:pt idx="30336">
                  <c:v>7256.0408989999996</c:v>
                </c:pt>
                <c:pt idx="30337">
                  <c:v>7256.2817510000004</c:v>
                </c:pt>
                <c:pt idx="30338">
                  <c:v>7256.5209759999998</c:v>
                </c:pt>
                <c:pt idx="30339">
                  <c:v>7256.7580189999999</c:v>
                </c:pt>
                <c:pt idx="30340">
                  <c:v>7256.9981989999997</c:v>
                </c:pt>
                <c:pt idx="30341">
                  <c:v>7257.2400399999997</c:v>
                </c:pt>
                <c:pt idx="30342">
                  <c:v>7257.4826929999999</c:v>
                </c:pt>
                <c:pt idx="30343">
                  <c:v>7257.7216429999999</c:v>
                </c:pt>
                <c:pt idx="30344">
                  <c:v>7257.9609529999998</c:v>
                </c:pt>
                <c:pt idx="30345">
                  <c:v>7258.2008210000004</c:v>
                </c:pt>
                <c:pt idx="30346">
                  <c:v>7258.4416879999999</c:v>
                </c:pt>
                <c:pt idx="30347">
                  <c:v>7258.6794479999999</c:v>
                </c:pt>
                <c:pt idx="30348">
                  <c:v>7258.9185909999997</c:v>
                </c:pt>
                <c:pt idx="30349">
                  <c:v>7259.1575670000002</c:v>
                </c:pt>
                <c:pt idx="30350">
                  <c:v>7259.3966920000003</c:v>
                </c:pt>
                <c:pt idx="30351">
                  <c:v>7259.637686</c:v>
                </c:pt>
                <c:pt idx="30352">
                  <c:v>7259.8786399999999</c:v>
                </c:pt>
                <c:pt idx="30353">
                  <c:v>7260.1073580000002</c:v>
                </c:pt>
                <c:pt idx="30354">
                  <c:v>7260.3570369999998</c:v>
                </c:pt>
                <c:pt idx="30355">
                  <c:v>7260.5854470000004</c:v>
                </c:pt>
                <c:pt idx="30356">
                  <c:v>7260.8254200000001</c:v>
                </c:pt>
                <c:pt idx="30357">
                  <c:v>7261.0672459999996</c:v>
                </c:pt>
                <c:pt idx="30358">
                  <c:v>7261.3052740000003</c:v>
                </c:pt>
                <c:pt idx="30359">
                  <c:v>7261.5478970000004</c:v>
                </c:pt>
                <c:pt idx="30360">
                  <c:v>7261.7887979999996</c:v>
                </c:pt>
                <c:pt idx="30361">
                  <c:v>7262.0278950000002</c:v>
                </c:pt>
                <c:pt idx="30362">
                  <c:v>7262.2686350000004</c:v>
                </c:pt>
                <c:pt idx="30363">
                  <c:v>7262.5081959999998</c:v>
                </c:pt>
                <c:pt idx="30364">
                  <c:v>7262.7384339999999</c:v>
                </c:pt>
                <c:pt idx="30365">
                  <c:v>7262.9801900000002</c:v>
                </c:pt>
                <c:pt idx="30366">
                  <c:v>7263.2220200000002</c:v>
                </c:pt>
                <c:pt idx="30367">
                  <c:v>7263.462552</c:v>
                </c:pt>
                <c:pt idx="30368">
                  <c:v>7263.7002780000003</c:v>
                </c:pt>
                <c:pt idx="30369">
                  <c:v>7263.942685</c:v>
                </c:pt>
                <c:pt idx="30370">
                  <c:v>7264.1823619999996</c:v>
                </c:pt>
                <c:pt idx="30371">
                  <c:v>7264.4119849999997</c:v>
                </c:pt>
                <c:pt idx="30372">
                  <c:v>7264.6512439999997</c:v>
                </c:pt>
                <c:pt idx="30373">
                  <c:v>7264.8931869999997</c:v>
                </c:pt>
                <c:pt idx="30374">
                  <c:v>7265.1326920000001</c:v>
                </c:pt>
                <c:pt idx="30375">
                  <c:v>7265.3719000000001</c:v>
                </c:pt>
                <c:pt idx="30376">
                  <c:v>7265.6101749999998</c:v>
                </c:pt>
                <c:pt idx="30377">
                  <c:v>7265.852046</c:v>
                </c:pt>
                <c:pt idx="30378">
                  <c:v>7266.0941190000003</c:v>
                </c:pt>
                <c:pt idx="30379">
                  <c:v>7266.3257450000001</c:v>
                </c:pt>
                <c:pt idx="30380">
                  <c:v>7266.5643140000002</c:v>
                </c:pt>
                <c:pt idx="30381">
                  <c:v>7266.8061550000002</c:v>
                </c:pt>
                <c:pt idx="30382">
                  <c:v>7267.0481479999999</c:v>
                </c:pt>
                <c:pt idx="30383">
                  <c:v>7267.2906419999999</c:v>
                </c:pt>
                <c:pt idx="30384">
                  <c:v>7267.5205420000002</c:v>
                </c:pt>
                <c:pt idx="30385">
                  <c:v>7267.7636149999998</c:v>
                </c:pt>
                <c:pt idx="30386">
                  <c:v>7268.0022600000002</c:v>
                </c:pt>
                <c:pt idx="30387">
                  <c:v>7268.2449139999999</c:v>
                </c:pt>
                <c:pt idx="30388">
                  <c:v>7268.4831080000004</c:v>
                </c:pt>
                <c:pt idx="30389">
                  <c:v>7268.7210439999999</c:v>
                </c:pt>
                <c:pt idx="30390">
                  <c:v>7268.9613600000002</c:v>
                </c:pt>
                <c:pt idx="30391">
                  <c:v>7269.2014440000003</c:v>
                </c:pt>
                <c:pt idx="30392">
                  <c:v>7269.4414189999998</c:v>
                </c:pt>
                <c:pt idx="30393">
                  <c:v>7269.6813700000002</c:v>
                </c:pt>
                <c:pt idx="30394">
                  <c:v>7269.919441</c:v>
                </c:pt>
                <c:pt idx="30395">
                  <c:v>7270.1573019999996</c:v>
                </c:pt>
                <c:pt idx="30396">
                  <c:v>7270.3971330000004</c:v>
                </c:pt>
                <c:pt idx="30397">
                  <c:v>7270.6377240000002</c:v>
                </c:pt>
                <c:pt idx="30398">
                  <c:v>7270.8767280000002</c:v>
                </c:pt>
                <c:pt idx="30399">
                  <c:v>7271.1157489999996</c:v>
                </c:pt>
                <c:pt idx="30400">
                  <c:v>7271.3549370000001</c:v>
                </c:pt>
                <c:pt idx="30401">
                  <c:v>7271.5955970000005</c:v>
                </c:pt>
                <c:pt idx="30402">
                  <c:v>7271.8333949999997</c:v>
                </c:pt>
                <c:pt idx="30403">
                  <c:v>7272.0739229999999</c:v>
                </c:pt>
                <c:pt idx="30404">
                  <c:v>7272.3145459999996</c:v>
                </c:pt>
                <c:pt idx="30405">
                  <c:v>7272.545537</c:v>
                </c:pt>
                <c:pt idx="30406">
                  <c:v>7272.7854010000001</c:v>
                </c:pt>
                <c:pt idx="30407">
                  <c:v>7273.0252060000003</c:v>
                </c:pt>
                <c:pt idx="30408">
                  <c:v>7273.2676170000004</c:v>
                </c:pt>
                <c:pt idx="30409">
                  <c:v>7273.5072319999999</c:v>
                </c:pt>
                <c:pt idx="30410">
                  <c:v>7273.7495520000002</c:v>
                </c:pt>
                <c:pt idx="30411">
                  <c:v>7273.9813700000004</c:v>
                </c:pt>
                <c:pt idx="30412">
                  <c:v>7274.2258199999997</c:v>
                </c:pt>
                <c:pt idx="30413">
                  <c:v>7274.4652589999996</c:v>
                </c:pt>
                <c:pt idx="30414">
                  <c:v>7274.6973379999999</c:v>
                </c:pt>
                <c:pt idx="30415">
                  <c:v>7274.9418089999999</c:v>
                </c:pt>
                <c:pt idx="30416">
                  <c:v>7275.1825790000003</c:v>
                </c:pt>
                <c:pt idx="30417">
                  <c:v>7275.4221900000002</c:v>
                </c:pt>
                <c:pt idx="30418">
                  <c:v>7275.6620000000003</c:v>
                </c:pt>
                <c:pt idx="30419">
                  <c:v>7275.9026590000003</c:v>
                </c:pt>
                <c:pt idx="30420">
                  <c:v>7276.1403520000003</c:v>
                </c:pt>
                <c:pt idx="30421">
                  <c:v>7276.3724080000002</c:v>
                </c:pt>
                <c:pt idx="30422">
                  <c:v>7276.6121560000001</c:v>
                </c:pt>
                <c:pt idx="30423">
                  <c:v>7276.8546749999996</c:v>
                </c:pt>
                <c:pt idx="30424">
                  <c:v>7277.0939429999999</c:v>
                </c:pt>
                <c:pt idx="30425">
                  <c:v>7277.3335520000001</c:v>
                </c:pt>
                <c:pt idx="30426">
                  <c:v>7277.5732070000004</c:v>
                </c:pt>
                <c:pt idx="30427">
                  <c:v>7277.8139890000002</c:v>
                </c:pt>
                <c:pt idx="30428">
                  <c:v>7278.0537839999997</c:v>
                </c:pt>
                <c:pt idx="30429">
                  <c:v>7278.2912399999996</c:v>
                </c:pt>
                <c:pt idx="30430">
                  <c:v>7278.5317750000004</c:v>
                </c:pt>
                <c:pt idx="30431">
                  <c:v>7278.769389</c:v>
                </c:pt>
                <c:pt idx="30432">
                  <c:v>7279.0110789999999</c:v>
                </c:pt>
                <c:pt idx="30433">
                  <c:v>7279.2497599999997</c:v>
                </c:pt>
                <c:pt idx="30434">
                  <c:v>7279.488867</c:v>
                </c:pt>
                <c:pt idx="30435">
                  <c:v>7279.7276730000003</c:v>
                </c:pt>
                <c:pt idx="30436">
                  <c:v>7279.9653920000001</c:v>
                </c:pt>
                <c:pt idx="30437">
                  <c:v>7280.2078460000002</c:v>
                </c:pt>
                <c:pt idx="30438">
                  <c:v>7280.4468189999998</c:v>
                </c:pt>
                <c:pt idx="30439">
                  <c:v>7280.6856440000001</c:v>
                </c:pt>
                <c:pt idx="30440">
                  <c:v>7280.9253710000003</c:v>
                </c:pt>
                <c:pt idx="30441">
                  <c:v>7281.1565650000002</c:v>
                </c:pt>
                <c:pt idx="30442">
                  <c:v>7281.396369</c:v>
                </c:pt>
                <c:pt idx="30443">
                  <c:v>7281.6388930000003</c:v>
                </c:pt>
                <c:pt idx="30444">
                  <c:v>7281.8779409999997</c:v>
                </c:pt>
                <c:pt idx="30445">
                  <c:v>7282.11769</c:v>
                </c:pt>
                <c:pt idx="30446">
                  <c:v>7282.3565639999997</c:v>
                </c:pt>
                <c:pt idx="30447">
                  <c:v>7282.5989</c:v>
                </c:pt>
                <c:pt idx="30448">
                  <c:v>7282.8396810000004</c:v>
                </c:pt>
                <c:pt idx="30449">
                  <c:v>7283.0794260000002</c:v>
                </c:pt>
                <c:pt idx="30450">
                  <c:v>7283.3199370000002</c:v>
                </c:pt>
                <c:pt idx="30451">
                  <c:v>7283.5593939999999</c:v>
                </c:pt>
                <c:pt idx="30452">
                  <c:v>7283.7998879999996</c:v>
                </c:pt>
                <c:pt idx="30453">
                  <c:v>7284.028225</c:v>
                </c:pt>
                <c:pt idx="30454">
                  <c:v>7284.2708339999999</c:v>
                </c:pt>
                <c:pt idx="30455">
                  <c:v>7284.5117010000004</c:v>
                </c:pt>
                <c:pt idx="30456">
                  <c:v>7284.7508120000002</c:v>
                </c:pt>
                <c:pt idx="30457">
                  <c:v>7284.989141</c:v>
                </c:pt>
                <c:pt idx="30458">
                  <c:v>7285.2311890000001</c:v>
                </c:pt>
                <c:pt idx="30459">
                  <c:v>7285.4738299999999</c:v>
                </c:pt>
                <c:pt idx="30460">
                  <c:v>7285.7147510000004</c:v>
                </c:pt>
                <c:pt idx="30461">
                  <c:v>7285.9434229999997</c:v>
                </c:pt>
                <c:pt idx="30462">
                  <c:v>7286.1847189999999</c:v>
                </c:pt>
                <c:pt idx="30463">
                  <c:v>7286.4239250000001</c:v>
                </c:pt>
                <c:pt idx="30464">
                  <c:v>7286.6641259999997</c:v>
                </c:pt>
                <c:pt idx="30465">
                  <c:v>7286.9060030000001</c:v>
                </c:pt>
                <c:pt idx="30466">
                  <c:v>7287.1442729999999</c:v>
                </c:pt>
                <c:pt idx="30467">
                  <c:v>7287.384188</c:v>
                </c:pt>
                <c:pt idx="30468">
                  <c:v>7287.6223609999997</c:v>
                </c:pt>
                <c:pt idx="30469">
                  <c:v>7287.8621890000004</c:v>
                </c:pt>
                <c:pt idx="30470">
                  <c:v>7288.1021559999999</c:v>
                </c:pt>
                <c:pt idx="30471">
                  <c:v>7288.342009</c:v>
                </c:pt>
                <c:pt idx="30472">
                  <c:v>7288.5820480000002</c:v>
                </c:pt>
                <c:pt idx="30473">
                  <c:v>7288.8116840000002</c:v>
                </c:pt>
                <c:pt idx="30474">
                  <c:v>7289.0502939999997</c:v>
                </c:pt>
                <c:pt idx="30475">
                  <c:v>7289.2920919999997</c:v>
                </c:pt>
                <c:pt idx="30476">
                  <c:v>7289.5316000000003</c:v>
                </c:pt>
                <c:pt idx="30477">
                  <c:v>7289.7708670000002</c:v>
                </c:pt>
                <c:pt idx="30478">
                  <c:v>7290.0094049999998</c:v>
                </c:pt>
                <c:pt idx="30479">
                  <c:v>7290.2493370000002</c:v>
                </c:pt>
                <c:pt idx="30480">
                  <c:v>7290.4888179999998</c:v>
                </c:pt>
                <c:pt idx="30481">
                  <c:v>7290.7270909999997</c:v>
                </c:pt>
                <c:pt idx="30482">
                  <c:v>7290.9674249999998</c:v>
                </c:pt>
                <c:pt idx="30483">
                  <c:v>7291.2086950000003</c:v>
                </c:pt>
                <c:pt idx="30484">
                  <c:v>7291.4499489999998</c:v>
                </c:pt>
                <c:pt idx="30485">
                  <c:v>7291.6899649999996</c:v>
                </c:pt>
                <c:pt idx="30486">
                  <c:v>7291.9292450000003</c:v>
                </c:pt>
                <c:pt idx="30487">
                  <c:v>7292.1581100000003</c:v>
                </c:pt>
                <c:pt idx="30488">
                  <c:v>7292.4015890000001</c:v>
                </c:pt>
                <c:pt idx="30489">
                  <c:v>7292.6433859999997</c:v>
                </c:pt>
                <c:pt idx="30490">
                  <c:v>7292.8827309999997</c:v>
                </c:pt>
                <c:pt idx="30491">
                  <c:v>7293.1219620000002</c:v>
                </c:pt>
                <c:pt idx="30492">
                  <c:v>7293.3593080000001</c:v>
                </c:pt>
                <c:pt idx="30493">
                  <c:v>7293.5992919999999</c:v>
                </c:pt>
                <c:pt idx="30494">
                  <c:v>7293.8327079999999</c:v>
                </c:pt>
                <c:pt idx="30495">
                  <c:v>7294.0710959999997</c:v>
                </c:pt>
                <c:pt idx="30496">
                  <c:v>7294.3111740000004</c:v>
                </c:pt>
                <c:pt idx="30497">
                  <c:v>7294.5530209999997</c:v>
                </c:pt>
                <c:pt idx="30498">
                  <c:v>7294.7930249999999</c:v>
                </c:pt>
                <c:pt idx="30499">
                  <c:v>7295.0330549999999</c:v>
                </c:pt>
                <c:pt idx="30500">
                  <c:v>7295.2757119999997</c:v>
                </c:pt>
                <c:pt idx="30501">
                  <c:v>7295.5148150000005</c:v>
                </c:pt>
                <c:pt idx="30502">
                  <c:v>7295.7538999999997</c:v>
                </c:pt>
                <c:pt idx="30503">
                  <c:v>7295.9947590000002</c:v>
                </c:pt>
                <c:pt idx="30504">
                  <c:v>7296.2338669999999</c:v>
                </c:pt>
                <c:pt idx="30505">
                  <c:v>7296.4746189999996</c:v>
                </c:pt>
                <c:pt idx="30506">
                  <c:v>7296.7136799999998</c:v>
                </c:pt>
                <c:pt idx="30507">
                  <c:v>7296.9513870000001</c:v>
                </c:pt>
                <c:pt idx="30508">
                  <c:v>7297.1910029999999</c:v>
                </c:pt>
                <c:pt idx="30509">
                  <c:v>7297.4303300000001</c:v>
                </c:pt>
                <c:pt idx="30510">
                  <c:v>7297.6615879999999</c:v>
                </c:pt>
                <c:pt idx="30511">
                  <c:v>7297.9025799999999</c:v>
                </c:pt>
                <c:pt idx="30512">
                  <c:v>7298.1441869999999</c:v>
                </c:pt>
                <c:pt idx="30513">
                  <c:v>7298.3865589999996</c:v>
                </c:pt>
                <c:pt idx="30514">
                  <c:v>7298.6263820000004</c:v>
                </c:pt>
                <c:pt idx="30515">
                  <c:v>7298.8578269999998</c:v>
                </c:pt>
                <c:pt idx="30516">
                  <c:v>7299.0981810000003</c:v>
                </c:pt>
                <c:pt idx="30517">
                  <c:v>7299.3408399999998</c:v>
                </c:pt>
                <c:pt idx="30518">
                  <c:v>7299.5790800000004</c:v>
                </c:pt>
                <c:pt idx="30519">
                  <c:v>7299.8218269999998</c:v>
                </c:pt>
                <c:pt idx="30520">
                  <c:v>7300.0620010000002</c:v>
                </c:pt>
                <c:pt idx="30521">
                  <c:v>7300.2923490000003</c:v>
                </c:pt>
                <c:pt idx="30522">
                  <c:v>7300.5323779999999</c:v>
                </c:pt>
                <c:pt idx="30523">
                  <c:v>7300.77412</c:v>
                </c:pt>
                <c:pt idx="30524">
                  <c:v>7301.0141400000002</c:v>
                </c:pt>
                <c:pt idx="30525">
                  <c:v>7301.2547299999997</c:v>
                </c:pt>
                <c:pt idx="30526">
                  <c:v>7301.4938869999996</c:v>
                </c:pt>
                <c:pt idx="30527">
                  <c:v>7301.7329229999996</c:v>
                </c:pt>
                <c:pt idx="30528">
                  <c:v>7301.9713739999997</c:v>
                </c:pt>
                <c:pt idx="30529">
                  <c:v>7302.2107310000001</c:v>
                </c:pt>
                <c:pt idx="30530">
                  <c:v>7302.4498329999997</c:v>
                </c:pt>
                <c:pt idx="30531">
                  <c:v>7302.6880140000003</c:v>
                </c:pt>
                <c:pt idx="30532">
                  <c:v>7302.9281989999999</c:v>
                </c:pt>
                <c:pt idx="30533">
                  <c:v>7303.1709879999999</c:v>
                </c:pt>
                <c:pt idx="30534">
                  <c:v>7303.4080459999996</c:v>
                </c:pt>
                <c:pt idx="30535">
                  <c:v>7303.6487399999996</c:v>
                </c:pt>
                <c:pt idx="30536">
                  <c:v>7303.8878530000002</c:v>
                </c:pt>
                <c:pt idx="30537">
                  <c:v>7304.1260380000003</c:v>
                </c:pt>
                <c:pt idx="30538">
                  <c:v>7304.3687200000004</c:v>
                </c:pt>
                <c:pt idx="30539">
                  <c:v>7304.6075879999999</c:v>
                </c:pt>
                <c:pt idx="30540">
                  <c:v>7304.8486050000001</c:v>
                </c:pt>
                <c:pt idx="30541">
                  <c:v>7305.0878080000002</c:v>
                </c:pt>
                <c:pt idx="30542">
                  <c:v>7305.3267589999996</c:v>
                </c:pt>
                <c:pt idx="30543">
                  <c:v>7305.5657510000001</c:v>
                </c:pt>
                <c:pt idx="30544">
                  <c:v>7305.8067069999997</c:v>
                </c:pt>
                <c:pt idx="30545">
                  <c:v>7306.0353889999997</c:v>
                </c:pt>
                <c:pt idx="30546">
                  <c:v>7306.2754400000003</c:v>
                </c:pt>
                <c:pt idx="30547">
                  <c:v>7306.5154240000002</c:v>
                </c:pt>
                <c:pt idx="30548">
                  <c:v>7306.7566630000001</c:v>
                </c:pt>
                <c:pt idx="30549">
                  <c:v>7306.9970249999997</c:v>
                </c:pt>
                <c:pt idx="30550">
                  <c:v>7307.2371629999998</c:v>
                </c:pt>
                <c:pt idx="30551">
                  <c:v>7307.4778900000001</c:v>
                </c:pt>
                <c:pt idx="30552">
                  <c:v>7307.7169700000004</c:v>
                </c:pt>
                <c:pt idx="30553">
                  <c:v>7307.9560499999998</c:v>
                </c:pt>
                <c:pt idx="30554">
                  <c:v>7308.1961229999997</c:v>
                </c:pt>
                <c:pt idx="30555">
                  <c:v>7308.4369200000001</c:v>
                </c:pt>
                <c:pt idx="30556">
                  <c:v>7308.6668419999996</c:v>
                </c:pt>
                <c:pt idx="30557">
                  <c:v>7308.9071649999996</c:v>
                </c:pt>
                <c:pt idx="30558">
                  <c:v>7309.1493069999997</c:v>
                </c:pt>
                <c:pt idx="30559">
                  <c:v>7309.3892329999999</c:v>
                </c:pt>
                <c:pt idx="30560">
                  <c:v>7309.6292620000004</c:v>
                </c:pt>
                <c:pt idx="30561">
                  <c:v>7309.8661890000003</c:v>
                </c:pt>
                <c:pt idx="30562">
                  <c:v>7310.1065619999999</c:v>
                </c:pt>
                <c:pt idx="30563">
                  <c:v>7310.3469850000001</c:v>
                </c:pt>
                <c:pt idx="30564">
                  <c:v>7310.5852450000002</c:v>
                </c:pt>
                <c:pt idx="30565">
                  <c:v>7310.8243789999997</c:v>
                </c:pt>
                <c:pt idx="30566">
                  <c:v>7311.0640350000003</c:v>
                </c:pt>
                <c:pt idx="30567">
                  <c:v>7311.303304</c:v>
                </c:pt>
                <c:pt idx="30568">
                  <c:v>7311.5438100000001</c:v>
                </c:pt>
                <c:pt idx="30569">
                  <c:v>7311.7812809999996</c:v>
                </c:pt>
                <c:pt idx="30570">
                  <c:v>7312.0191569999997</c:v>
                </c:pt>
                <c:pt idx="30571">
                  <c:v>7312.25774</c:v>
                </c:pt>
                <c:pt idx="30572">
                  <c:v>7312.4966569999997</c:v>
                </c:pt>
                <c:pt idx="30573">
                  <c:v>7312.7355539999999</c:v>
                </c:pt>
                <c:pt idx="30574">
                  <c:v>7312.9759789999998</c:v>
                </c:pt>
                <c:pt idx="30575">
                  <c:v>7313.2155659999999</c:v>
                </c:pt>
                <c:pt idx="30576">
                  <c:v>7313.4547270000003</c:v>
                </c:pt>
                <c:pt idx="30577">
                  <c:v>7313.6942150000004</c:v>
                </c:pt>
                <c:pt idx="30578">
                  <c:v>7313.9368080000004</c:v>
                </c:pt>
                <c:pt idx="30579">
                  <c:v>7314.1757749999997</c:v>
                </c:pt>
                <c:pt idx="30580">
                  <c:v>7314.4133419999998</c:v>
                </c:pt>
                <c:pt idx="30581">
                  <c:v>7314.643435</c:v>
                </c:pt>
                <c:pt idx="30582">
                  <c:v>7314.8830980000002</c:v>
                </c:pt>
                <c:pt idx="30583">
                  <c:v>7315.1235919999999</c:v>
                </c:pt>
                <c:pt idx="30584">
                  <c:v>7315.3645930000002</c:v>
                </c:pt>
                <c:pt idx="30585">
                  <c:v>7315.6042260000004</c:v>
                </c:pt>
                <c:pt idx="30586">
                  <c:v>7315.8467549999996</c:v>
                </c:pt>
                <c:pt idx="30587">
                  <c:v>7316.0856620000004</c:v>
                </c:pt>
                <c:pt idx="30588">
                  <c:v>7316.3246390000004</c:v>
                </c:pt>
                <c:pt idx="30589">
                  <c:v>7316.5635679999996</c:v>
                </c:pt>
                <c:pt idx="30590">
                  <c:v>7316.8034079999998</c:v>
                </c:pt>
                <c:pt idx="30591">
                  <c:v>7317.0477339999998</c:v>
                </c:pt>
                <c:pt idx="30592">
                  <c:v>7317.285277</c:v>
                </c:pt>
                <c:pt idx="30593">
                  <c:v>7317.5257320000001</c:v>
                </c:pt>
                <c:pt idx="30594">
                  <c:v>7317.7645640000001</c:v>
                </c:pt>
                <c:pt idx="30595">
                  <c:v>7318.0069979999998</c:v>
                </c:pt>
                <c:pt idx="30596">
                  <c:v>7318.2342909999998</c:v>
                </c:pt>
                <c:pt idx="30597">
                  <c:v>7318.4740869999996</c:v>
                </c:pt>
                <c:pt idx="30598">
                  <c:v>7318.7140360000003</c:v>
                </c:pt>
                <c:pt idx="30599">
                  <c:v>7318.9549049999996</c:v>
                </c:pt>
                <c:pt idx="30600">
                  <c:v>7319.1930400000001</c:v>
                </c:pt>
                <c:pt idx="30601">
                  <c:v>7319.4324120000001</c:v>
                </c:pt>
                <c:pt idx="30602">
                  <c:v>7319.6749989999998</c:v>
                </c:pt>
                <c:pt idx="30603">
                  <c:v>7319.9120069999999</c:v>
                </c:pt>
                <c:pt idx="30604">
                  <c:v>7320.1520209999999</c:v>
                </c:pt>
                <c:pt idx="30605">
                  <c:v>7320.3909299999996</c:v>
                </c:pt>
                <c:pt idx="30606">
                  <c:v>7320.6299740000004</c:v>
                </c:pt>
                <c:pt idx="30607">
                  <c:v>7320.8677770000004</c:v>
                </c:pt>
                <c:pt idx="30608">
                  <c:v>7321.1068059999998</c:v>
                </c:pt>
                <c:pt idx="30609">
                  <c:v>7321.3455960000001</c:v>
                </c:pt>
                <c:pt idx="30610">
                  <c:v>7321.5834489999997</c:v>
                </c:pt>
                <c:pt idx="30611">
                  <c:v>7321.8212880000001</c:v>
                </c:pt>
                <c:pt idx="30612">
                  <c:v>7322.0631130000002</c:v>
                </c:pt>
                <c:pt idx="30613">
                  <c:v>7322.3055610000001</c:v>
                </c:pt>
                <c:pt idx="30614">
                  <c:v>7322.545341</c:v>
                </c:pt>
                <c:pt idx="30615">
                  <c:v>7322.7877840000001</c:v>
                </c:pt>
                <c:pt idx="30616">
                  <c:v>7323.0267549999999</c:v>
                </c:pt>
                <c:pt idx="30617">
                  <c:v>7323.2643559999997</c:v>
                </c:pt>
                <c:pt idx="30618">
                  <c:v>7323.5021409999999</c:v>
                </c:pt>
                <c:pt idx="30619">
                  <c:v>7323.7409699999998</c:v>
                </c:pt>
                <c:pt idx="30620">
                  <c:v>7323.9807570000003</c:v>
                </c:pt>
                <c:pt idx="30621">
                  <c:v>7324.2216790000002</c:v>
                </c:pt>
                <c:pt idx="30622">
                  <c:v>7324.4607139999998</c:v>
                </c:pt>
                <c:pt idx="30623">
                  <c:v>7324.6996369999997</c:v>
                </c:pt>
                <c:pt idx="30624">
                  <c:v>7324.940654</c:v>
                </c:pt>
                <c:pt idx="30625">
                  <c:v>7325.1797379999998</c:v>
                </c:pt>
                <c:pt idx="30626">
                  <c:v>7325.4188649999996</c:v>
                </c:pt>
                <c:pt idx="30627">
                  <c:v>7325.6578650000001</c:v>
                </c:pt>
                <c:pt idx="30628">
                  <c:v>7325.8969580000003</c:v>
                </c:pt>
                <c:pt idx="30629">
                  <c:v>7326.1367140000002</c:v>
                </c:pt>
                <c:pt idx="30630">
                  <c:v>7326.3764309999997</c:v>
                </c:pt>
                <c:pt idx="30631">
                  <c:v>7326.6160650000002</c:v>
                </c:pt>
                <c:pt idx="30632">
                  <c:v>7326.8566499999997</c:v>
                </c:pt>
                <c:pt idx="30633">
                  <c:v>7327.0962790000003</c:v>
                </c:pt>
                <c:pt idx="30634">
                  <c:v>7327.3264250000002</c:v>
                </c:pt>
                <c:pt idx="30635">
                  <c:v>7327.5661870000004</c:v>
                </c:pt>
                <c:pt idx="30636">
                  <c:v>7327.8087139999998</c:v>
                </c:pt>
                <c:pt idx="30637">
                  <c:v>7328.0495860000001</c:v>
                </c:pt>
                <c:pt idx="30638">
                  <c:v>7328.2892110000003</c:v>
                </c:pt>
                <c:pt idx="30639">
                  <c:v>7328.5298590000002</c:v>
                </c:pt>
                <c:pt idx="30640">
                  <c:v>7328.7705779999997</c:v>
                </c:pt>
                <c:pt idx="30641">
                  <c:v>7329.0103810000001</c:v>
                </c:pt>
                <c:pt idx="30642">
                  <c:v>7329.2397129999999</c:v>
                </c:pt>
                <c:pt idx="30643">
                  <c:v>7329.4899969999997</c:v>
                </c:pt>
                <c:pt idx="30644">
                  <c:v>7329.7173919999996</c:v>
                </c:pt>
                <c:pt idx="30645">
                  <c:v>7329.9591389999996</c:v>
                </c:pt>
                <c:pt idx="30646">
                  <c:v>7330.2018980000003</c:v>
                </c:pt>
                <c:pt idx="30647">
                  <c:v>7330.4425780000001</c:v>
                </c:pt>
                <c:pt idx="30648">
                  <c:v>7330.6822309999998</c:v>
                </c:pt>
                <c:pt idx="30649">
                  <c:v>7330.9229100000002</c:v>
                </c:pt>
                <c:pt idx="30650">
                  <c:v>7331.1637119999996</c:v>
                </c:pt>
                <c:pt idx="30651">
                  <c:v>7331.4026450000001</c:v>
                </c:pt>
                <c:pt idx="30652">
                  <c:v>7331.6416220000001</c:v>
                </c:pt>
                <c:pt idx="30653">
                  <c:v>7331.879312</c:v>
                </c:pt>
                <c:pt idx="30654">
                  <c:v>7332.1192069999997</c:v>
                </c:pt>
                <c:pt idx="30655">
                  <c:v>7332.3599560000002</c:v>
                </c:pt>
                <c:pt idx="30656">
                  <c:v>7332.5996779999996</c:v>
                </c:pt>
                <c:pt idx="30657">
                  <c:v>7332.8373430000001</c:v>
                </c:pt>
                <c:pt idx="30658">
                  <c:v>7333.0773509999999</c:v>
                </c:pt>
                <c:pt idx="30659">
                  <c:v>7333.3152110000001</c:v>
                </c:pt>
                <c:pt idx="30660">
                  <c:v>7333.5559579999999</c:v>
                </c:pt>
                <c:pt idx="30661">
                  <c:v>7333.7833380000002</c:v>
                </c:pt>
                <c:pt idx="30662">
                  <c:v>7334.0233360000002</c:v>
                </c:pt>
                <c:pt idx="30663">
                  <c:v>7334.2630310000004</c:v>
                </c:pt>
                <c:pt idx="30664">
                  <c:v>7334.5012399999996</c:v>
                </c:pt>
                <c:pt idx="30665">
                  <c:v>7334.7411529999999</c:v>
                </c:pt>
                <c:pt idx="30666">
                  <c:v>7334.9811110000001</c:v>
                </c:pt>
                <c:pt idx="30667">
                  <c:v>7335.221853</c:v>
                </c:pt>
                <c:pt idx="30668">
                  <c:v>7335.4600119999996</c:v>
                </c:pt>
                <c:pt idx="30669">
                  <c:v>7335.7007640000002</c:v>
                </c:pt>
                <c:pt idx="30670">
                  <c:v>7335.9390409999996</c:v>
                </c:pt>
                <c:pt idx="30671">
                  <c:v>7336.1790709999996</c:v>
                </c:pt>
                <c:pt idx="30672">
                  <c:v>7336.4190250000001</c:v>
                </c:pt>
                <c:pt idx="30673">
                  <c:v>7336.6597309999997</c:v>
                </c:pt>
                <c:pt idx="30674">
                  <c:v>7336.9006559999998</c:v>
                </c:pt>
                <c:pt idx="30675">
                  <c:v>7337.1402420000004</c:v>
                </c:pt>
                <c:pt idx="30676">
                  <c:v>7337.3703640000003</c:v>
                </c:pt>
                <c:pt idx="30677">
                  <c:v>7337.6101710000003</c:v>
                </c:pt>
                <c:pt idx="30678">
                  <c:v>7337.8527569999997</c:v>
                </c:pt>
                <c:pt idx="30679">
                  <c:v>7338.0937880000001</c:v>
                </c:pt>
                <c:pt idx="30680">
                  <c:v>7338.3329489999996</c:v>
                </c:pt>
                <c:pt idx="30681">
                  <c:v>7338.5726699999996</c:v>
                </c:pt>
                <c:pt idx="30682">
                  <c:v>7338.8122729999995</c:v>
                </c:pt>
                <c:pt idx="30683">
                  <c:v>7339.0435660000003</c:v>
                </c:pt>
                <c:pt idx="30684">
                  <c:v>7339.2846790000003</c:v>
                </c:pt>
                <c:pt idx="30685">
                  <c:v>7339.524367</c:v>
                </c:pt>
                <c:pt idx="30686">
                  <c:v>7339.7660420000002</c:v>
                </c:pt>
                <c:pt idx="30687">
                  <c:v>7340.0067650000001</c:v>
                </c:pt>
                <c:pt idx="30688">
                  <c:v>7340.2463280000002</c:v>
                </c:pt>
                <c:pt idx="30689">
                  <c:v>7340.4886560000004</c:v>
                </c:pt>
                <c:pt idx="30690">
                  <c:v>7340.7263309999998</c:v>
                </c:pt>
                <c:pt idx="30691">
                  <c:v>7340.9564469999996</c:v>
                </c:pt>
                <c:pt idx="30692">
                  <c:v>7341.1982520000001</c:v>
                </c:pt>
                <c:pt idx="30693">
                  <c:v>7341.4406760000002</c:v>
                </c:pt>
                <c:pt idx="30694">
                  <c:v>7341.6803540000001</c:v>
                </c:pt>
                <c:pt idx="30695">
                  <c:v>7341.9227620000001</c:v>
                </c:pt>
                <c:pt idx="30696">
                  <c:v>7342.1616309999999</c:v>
                </c:pt>
                <c:pt idx="30697">
                  <c:v>7342.4011259999997</c:v>
                </c:pt>
                <c:pt idx="30698">
                  <c:v>7342.641646</c:v>
                </c:pt>
                <c:pt idx="30699">
                  <c:v>7342.8819240000003</c:v>
                </c:pt>
                <c:pt idx="30700">
                  <c:v>7343.1104249999999</c:v>
                </c:pt>
                <c:pt idx="30701">
                  <c:v>7343.3549700000003</c:v>
                </c:pt>
                <c:pt idx="30702">
                  <c:v>7343.5947969999997</c:v>
                </c:pt>
                <c:pt idx="30703">
                  <c:v>7343.8335610000004</c:v>
                </c:pt>
                <c:pt idx="30704">
                  <c:v>7344.0750470000003</c:v>
                </c:pt>
                <c:pt idx="30705">
                  <c:v>7344.3155370000004</c:v>
                </c:pt>
                <c:pt idx="30706">
                  <c:v>7344.5534399999997</c:v>
                </c:pt>
                <c:pt idx="30707">
                  <c:v>7344.7913479999997</c:v>
                </c:pt>
                <c:pt idx="30708">
                  <c:v>7345.0305959999996</c:v>
                </c:pt>
                <c:pt idx="30709">
                  <c:v>7345.2683559999996</c:v>
                </c:pt>
                <c:pt idx="30710">
                  <c:v>7345.5063550000004</c:v>
                </c:pt>
                <c:pt idx="30711">
                  <c:v>7345.7487970000002</c:v>
                </c:pt>
                <c:pt idx="30712">
                  <c:v>7345.9897819999996</c:v>
                </c:pt>
                <c:pt idx="30713">
                  <c:v>7346.2288550000003</c:v>
                </c:pt>
                <c:pt idx="30714">
                  <c:v>7346.4696919999997</c:v>
                </c:pt>
                <c:pt idx="30715">
                  <c:v>7346.7092439999997</c:v>
                </c:pt>
                <c:pt idx="30716">
                  <c:v>7346.9490219999998</c:v>
                </c:pt>
                <c:pt idx="30717">
                  <c:v>7347.1773510000003</c:v>
                </c:pt>
                <c:pt idx="30718">
                  <c:v>7347.419038</c:v>
                </c:pt>
                <c:pt idx="30719">
                  <c:v>7347.6597609999999</c:v>
                </c:pt>
                <c:pt idx="30720">
                  <c:v>7347.9008290000002</c:v>
                </c:pt>
                <c:pt idx="30721">
                  <c:v>7348.1399030000002</c:v>
                </c:pt>
                <c:pt idx="30722">
                  <c:v>7348.3807749999996</c:v>
                </c:pt>
                <c:pt idx="30723">
                  <c:v>7348.6196639999998</c:v>
                </c:pt>
                <c:pt idx="30724">
                  <c:v>7348.8587930000003</c:v>
                </c:pt>
                <c:pt idx="30725">
                  <c:v>7349.0978480000003</c:v>
                </c:pt>
                <c:pt idx="30726">
                  <c:v>7349.3386200000004</c:v>
                </c:pt>
                <c:pt idx="30727">
                  <c:v>7349.5762549999999</c:v>
                </c:pt>
                <c:pt idx="30728">
                  <c:v>7349.8141240000004</c:v>
                </c:pt>
                <c:pt idx="30729">
                  <c:v>7350.0547150000002</c:v>
                </c:pt>
                <c:pt idx="30730">
                  <c:v>7350.2924439999997</c:v>
                </c:pt>
                <c:pt idx="30731">
                  <c:v>7350.5328719999998</c:v>
                </c:pt>
                <c:pt idx="30732">
                  <c:v>7350.7715870000002</c:v>
                </c:pt>
                <c:pt idx="30733">
                  <c:v>7351.0138610000004</c:v>
                </c:pt>
                <c:pt idx="30734">
                  <c:v>7351.2533069999999</c:v>
                </c:pt>
                <c:pt idx="30735">
                  <c:v>7351.4939020000002</c:v>
                </c:pt>
                <c:pt idx="30736">
                  <c:v>7351.7333060000001</c:v>
                </c:pt>
                <c:pt idx="30737">
                  <c:v>7351.9744140000003</c:v>
                </c:pt>
                <c:pt idx="30738">
                  <c:v>7352.2120720000003</c:v>
                </c:pt>
                <c:pt idx="30739">
                  <c:v>7352.4699280000004</c:v>
                </c:pt>
                <c:pt idx="30740">
                  <c:v>7352.6980540000004</c:v>
                </c:pt>
                <c:pt idx="30741">
                  <c:v>7352.9373670000004</c:v>
                </c:pt>
                <c:pt idx="30742">
                  <c:v>7353.1769969999996</c:v>
                </c:pt>
                <c:pt idx="30743">
                  <c:v>7353.4161379999996</c:v>
                </c:pt>
                <c:pt idx="30744">
                  <c:v>7353.658179</c:v>
                </c:pt>
                <c:pt idx="30745">
                  <c:v>7353.8982699999997</c:v>
                </c:pt>
                <c:pt idx="30746">
                  <c:v>7354.1376989999999</c:v>
                </c:pt>
                <c:pt idx="30747">
                  <c:v>7354.3787629999997</c:v>
                </c:pt>
                <c:pt idx="30748">
                  <c:v>7354.6199420000003</c:v>
                </c:pt>
                <c:pt idx="30749">
                  <c:v>7354.8598940000002</c:v>
                </c:pt>
                <c:pt idx="30750">
                  <c:v>7355.0982469999999</c:v>
                </c:pt>
                <c:pt idx="30751">
                  <c:v>7355.3298370000002</c:v>
                </c:pt>
                <c:pt idx="30752">
                  <c:v>7355.5683909999998</c:v>
                </c:pt>
                <c:pt idx="30753">
                  <c:v>7355.8103940000001</c:v>
                </c:pt>
                <c:pt idx="30754">
                  <c:v>7356.0517870000003</c:v>
                </c:pt>
                <c:pt idx="30755">
                  <c:v>7356.2927200000004</c:v>
                </c:pt>
                <c:pt idx="30756">
                  <c:v>7356.533977</c:v>
                </c:pt>
                <c:pt idx="30757">
                  <c:v>7356.7738049999998</c:v>
                </c:pt>
                <c:pt idx="30758">
                  <c:v>7357.0122389999997</c:v>
                </c:pt>
                <c:pt idx="30759">
                  <c:v>7357.2520320000003</c:v>
                </c:pt>
                <c:pt idx="30760">
                  <c:v>7357.4816440000004</c:v>
                </c:pt>
                <c:pt idx="30761">
                  <c:v>7357.7209860000003</c:v>
                </c:pt>
                <c:pt idx="30762">
                  <c:v>7357.9706480000004</c:v>
                </c:pt>
                <c:pt idx="30763">
                  <c:v>7358.20975</c:v>
                </c:pt>
                <c:pt idx="30764">
                  <c:v>7358.448007</c:v>
                </c:pt>
                <c:pt idx="30765">
                  <c:v>7358.6888179999996</c:v>
                </c:pt>
                <c:pt idx="30766">
                  <c:v>7358.9186600000003</c:v>
                </c:pt>
                <c:pt idx="30767">
                  <c:v>7359.1597549999997</c:v>
                </c:pt>
                <c:pt idx="30768">
                  <c:v>7359.4008439999998</c:v>
                </c:pt>
                <c:pt idx="30769">
                  <c:v>7359.6391130000002</c:v>
                </c:pt>
                <c:pt idx="30770">
                  <c:v>7359.8818270000002</c:v>
                </c:pt>
                <c:pt idx="30771">
                  <c:v>7360.1200239999998</c:v>
                </c:pt>
                <c:pt idx="30772">
                  <c:v>7360.3629540000002</c:v>
                </c:pt>
                <c:pt idx="30773">
                  <c:v>7360.6026460000003</c:v>
                </c:pt>
                <c:pt idx="30774">
                  <c:v>7360.8424050000003</c:v>
                </c:pt>
                <c:pt idx="30775">
                  <c:v>7361.0973750000003</c:v>
                </c:pt>
                <c:pt idx="30776">
                  <c:v>7361.3287730000002</c:v>
                </c:pt>
                <c:pt idx="30777">
                  <c:v>7361.5696099999996</c:v>
                </c:pt>
                <c:pt idx="30778">
                  <c:v>7361.8106399999997</c:v>
                </c:pt>
                <c:pt idx="30779">
                  <c:v>7362.0497580000001</c:v>
                </c:pt>
                <c:pt idx="30780">
                  <c:v>7362.2887369999999</c:v>
                </c:pt>
                <c:pt idx="30781">
                  <c:v>7362.5270090000004</c:v>
                </c:pt>
                <c:pt idx="30782">
                  <c:v>7362.7652280000002</c:v>
                </c:pt>
                <c:pt idx="30783">
                  <c:v>7363.0070310000001</c:v>
                </c:pt>
                <c:pt idx="30784">
                  <c:v>7363.2478339999998</c:v>
                </c:pt>
                <c:pt idx="30785">
                  <c:v>7363.486946</c:v>
                </c:pt>
                <c:pt idx="30786">
                  <c:v>7363.7268750000003</c:v>
                </c:pt>
                <c:pt idx="30787">
                  <c:v>7363.9650190000002</c:v>
                </c:pt>
                <c:pt idx="30788">
                  <c:v>7364.2033060000003</c:v>
                </c:pt>
                <c:pt idx="30789">
                  <c:v>7364.4431690000001</c:v>
                </c:pt>
                <c:pt idx="30790">
                  <c:v>7364.6839440000003</c:v>
                </c:pt>
                <c:pt idx="30791">
                  <c:v>7364.9238150000001</c:v>
                </c:pt>
                <c:pt idx="30792">
                  <c:v>7365.1648169999999</c:v>
                </c:pt>
                <c:pt idx="30793">
                  <c:v>7365.403714</c:v>
                </c:pt>
                <c:pt idx="30794">
                  <c:v>7365.6427649999996</c:v>
                </c:pt>
                <c:pt idx="30795">
                  <c:v>7365.8816310000002</c:v>
                </c:pt>
                <c:pt idx="30796">
                  <c:v>7366.1225670000003</c:v>
                </c:pt>
                <c:pt idx="30797">
                  <c:v>7366.3624250000003</c:v>
                </c:pt>
                <c:pt idx="30798">
                  <c:v>7366.5911580000002</c:v>
                </c:pt>
                <c:pt idx="30799">
                  <c:v>7366.8312340000002</c:v>
                </c:pt>
                <c:pt idx="30800">
                  <c:v>7367.0705589999998</c:v>
                </c:pt>
                <c:pt idx="30801">
                  <c:v>7367.3084360000003</c:v>
                </c:pt>
                <c:pt idx="30802">
                  <c:v>7367.5501569999997</c:v>
                </c:pt>
                <c:pt idx="30803">
                  <c:v>7367.7926109999999</c:v>
                </c:pt>
                <c:pt idx="30804">
                  <c:v>7368.0319989999998</c:v>
                </c:pt>
                <c:pt idx="30805">
                  <c:v>7368.2717970000003</c:v>
                </c:pt>
                <c:pt idx="30806">
                  <c:v>7368.5102290000004</c:v>
                </c:pt>
                <c:pt idx="30807">
                  <c:v>7368.7497069999999</c:v>
                </c:pt>
                <c:pt idx="30808">
                  <c:v>7368.9883609999997</c:v>
                </c:pt>
                <c:pt idx="30809">
                  <c:v>7369.2283129999996</c:v>
                </c:pt>
                <c:pt idx="30810">
                  <c:v>7369.4682860000003</c:v>
                </c:pt>
                <c:pt idx="30811">
                  <c:v>7369.6998080000003</c:v>
                </c:pt>
                <c:pt idx="30812">
                  <c:v>7369.9404009999998</c:v>
                </c:pt>
                <c:pt idx="30813">
                  <c:v>7370.1799360000005</c:v>
                </c:pt>
                <c:pt idx="30814">
                  <c:v>7370.4202299999997</c:v>
                </c:pt>
                <c:pt idx="30815">
                  <c:v>7370.6647999999996</c:v>
                </c:pt>
                <c:pt idx="30816">
                  <c:v>7370.9031530000002</c:v>
                </c:pt>
                <c:pt idx="30817">
                  <c:v>7371.1457479999999</c:v>
                </c:pt>
                <c:pt idx="30818">
                  <c:v>7371.3846229999999</c:v>
                </c:pt>
                <c:pt idx="30819">
                  <c:v>7371.6235580000002</c:v>
                </c:pt>
                <c:pt idx="30820">
                  <c:v>7371.8633410000002</c:v>
                </c:pt>
                <c:pt idx="30821">
                  <c:v>7372.0946860000004</c:v>
                </c:pt>
                <c:pt idx="30822">
                  <c:v>7372.3339349999997</c:v>
                </c:pt>
                <c:pt idx="30823">
                  <c:v>7372.5740059999998</c:v>
                </c:pt>
                <c:pt idx="30824">
                  <c:v>7372.8143479999999</c:v>
                </c:pt>
                <c:pt idx="30825">
                  <c:v>7373.0536659999998</c:v>
                </c:pt>
                <c:pt idx="30826">
                  <c:v>7373.2920700000004</c:v>
                </c:pt>
                <c:pt idx="30827">
                  <c:v>7373.5300340000003</c:v>
                </c:pt>
                <c:pt idx="30828">
                  <c:v>7373.7709880000002</c:v>
                </c:pt>
                <c:pt idx="30829">
                  <c:v>7374.0103170000002</c:v>
                </c:pt>
                <c:pt idx="30830">
                  <c:v>7374.2515599999997</c:v>
                </c:pt>
                <c:pt idx="30831">
                  <c:v>7374.492561</c:v>
                </c:pt>
                <c:pt idx="30832">
                  <c:v>7374.7323390000001</c:v>
                </c:pt>
                <c:pt idx="30833">
                  <c:v>7374.9704089999996</c:v>
                </c:pt>
                <c:pt idx="30834">
                  <c:v>7375.2095959999997</c:v>
                </c:pt>
                <c:pt idx="30835">
                  <c:v>7375.449404</c:v>
                </c:pt>
                <c:pt idx="30836">
                  <c:v>7375.6872549999998</c:v>
                </c:pt>
                <c:pt idx="30837">
                  <c:v>7375.9296059999997</c:v>
                </c:pt>
                <c:pt idx="30838">
                  <c:v>7376.15834</c:v>
                </c:pt>
                <c:pt idx="30839">
                  <c:v>7376.4009679999999</c:v>
                </c:pt>
                <c:pt idx="30840">
                  <c:v>7376.6408780000002</c:v>
                </c:pt>
                <c:pt idx="30841">
                  <c:v>7376.8817669999999</c:v>
                </c:pt>
                <c:pt idx="30842">
                  <c:v>7377.1229039999998</c:v>
                </c:pt>
                <c:pt idx="30843">
                  <c:v>7377.3636770000003</c:v>
                </c:pt>
                <c:pt idx="30844">
                  <c:v>7377.604566</c:v>
                </c:pt>
                <c:pt idx="30845">
                  <c:v>7377.8442640000003</c:v>
                </c:pt>
                <c:pt idx="30846">
                  <c:v>7378.0738339999998</c:v>
                </c:pt>
                <c:pt idx="30847">
                  <c:v>7378.3148030000002</c:v>
                </c:pt>
                <c:pt idx="30848">
                  <c:v>7378.5532139999996</c:v>
                </c:pt>
                <c:pt idx="30849">
                  <c:v>7378.7913689999996</c:v>
                </c:pt>
                <c:pt idx="30850">
                  <c:v>7379.0309850000003</c:v>
                </c:pt>
                <c:pt idx="30851">
                  <c:v>7379.2709240000004</c:v>
                </c:pt>
                <c:pt idx="30852">
                  <c:v>7379.5106210000004</c:v>
                </c:pt>
                <c:pt idx="30853">
                  <c:v>7379.7497709999998</c:v>
                </c:pt>
                <c:pt idx="30854">
                  <c:v>7379.9881340000002</c:v>
                </c:pt>
                <c:pt idx="30855">
                  <c:v>7380.2289460000002</c:v>
                </c:pt>
                <c:pt idx="30856">
                  <c:v>7380.466985</c:v>
                </c:pt>
                <c:pt idx="30857">
                  <c:v>7380.7068870000003</c:v>
                </c:pt>
                <c:pt idx="30858">
                  <c:v>7380.945264</c:v>
                </c:pt>
                <c:pt idx="30859">
                  <c:v>7381.1870239999998</c:v>
                </c:pt>
                <c:pt idx="30860">
                  <c:v>7381.4278979999999</c:v>
                </c:pt>
                <c:pt idx="30861">
                  <c:v>7381.6660940000002</c:v>
                </c:pt>
                <c:pt idx="30862">
                  <c:v>7381.9063720000004</c:v>
                </c:pt>
                <c:pt idx="30863">
                  <c:v>7382.1475909999999</c:v>
                </c:pt>
                <c:pt idx="30864">
                  <c:v>7382.3887100000002</c:v>
                </c:pt>
                <c:pt idx="30865">
                  <c:v>7382.6295980000004</c:v>
                </c:pt>
                <c:pt idx="30866">
                  <c:v>7382.8583909999998</c:v>
                </c:pt>
                <c:pt idx="30867">
                  <c:v>7383.0996999999998</c:v>
                </c:pt>
                <c:pt idx="30868">
                  <c:v>7383.3401039999999</c:v>
                </c:pt>
                <c:pt idx="30869">
                  <c:v>7383.5802299999996</c:v>
                </c:pt>
                <c:pt idx="30870">
                  <c:v>7383.8215460000001</c:v>
                </c:pt>
                <c:pt idx="30871">
                  <c:v>7384.0626480000001</c:v>
                </c:pt>
                <c:pt idx="30872">
                  <c:v>7384.3037219999997</c:v>
                </c:pt>
                <c:pt idx="30873">
                  <c:v>7384.5446009999996</c:v>
                </c:pt>
                <c:pt idx="30874">
                  <c:v>7384.7732930000002</c:v>
                </c:pt>
                <c:pt idx="30875">
                  <c:v>7385.0153259999997</c:v>
                </c:pt>
                <c:pt idx="30876">
                  <c:v>7385.2546329999996</c:v>
                </c:pt>
                <c:pt idx="30877">
                  <c:v>7385.4939789999999</c:v>
                </c:pt>
                <c:pt idx="30878">
                  <c:v>7385.7312590000001</c:v>
                </c:pt>
                <c:pt idx="30879">
                  <c:v>7385.9713080000001</c:v>
                </c:pt>
                <c:pt idx="30880">
                  <c:v>7386.210943</c:v>
                </c:pt>
                <c:pt idx="30881">
                  <c:v>7386.4483609999997</c:v>
                </c:pt>
                <c:pt idx="30882">
                  <c:v>7386.6884280000004</c:v>
                </c:pt>
                <c:pt idx="30883">
                  <c:v>7386.9301390000001</c:v>
                </c:pt>
                <c:pt idx="30884">
                  <c:v>7387.1703770000004</c:v>
                </c:pt>
                <c:pt idx="30885">
                  <c:v>7387.4103450000002</c:v>
                </c:pt>
                <c:pt idx="30886">
                  <c:v>7387.639107</c:v>
                </c:pt>
                <c:pt idx="30887">
                  <c:v>7387.8792439999997</c:v>
                </c:pt>
                <c:pt idx="30888">
                  <c:v>7388.1207279999999</c:v>
                </c:pt>
                <c:pt idx="30889">
                  <c:v>7388.361911</c:v>
                </c:pt>
                <c:pt idx="30890">
                  <c:v>7388.6021410000003</c:v>
                </c:pt>
                <c:pt idx="30891">
                  <c:v>7388.8448200000003</c:v>
                </c:pt>
                <c:pt idx="30892">
                  <c:v>7389.0859879999998</c:v>
                </c:pt>
                <c:pt idx="30893">
                  <c:v>7389.3147250000002</c:v>
                </c:pt>
                <c:pt idx="30894">
                  <c:v>7389.5550979999998</c:v>
                </c:pt>
                <c:pt idx="30895">
                  <c:v>7389.7971790000001</c:v>
                </c:pt>
                <c:pt idx="30896">
                  <c:v>7390.0366629999999</c:v>
                </c:pt>
                <c:pt idx="30897">
                  <c:v>7390.2756650000001</c:v>
                </c:pt>
                <c:pt idx="30898">
                  <c:v>7390.5140579999997</c:v>
                </c:pt>
                <c:pt idx="30899">
                  <c:v>7390.7568680000004</c:v>
                </c:pt>
                <c:pt idx="30900">
                  <c:v>7390.9978000000001</c:v>
                </c:pt>
                <c:pt idx="30901">
                  <c:v>7391.2385919999997</c:v>
                </c:pt>
                <c:pt idx="30902">
                  <c:v>7391.4795720000002</c:v>
                </c:pt>
                <c:pt idx="30903">
                  <c:v>7391.7082769999997</c:v>
                </c:pt>
                <c:pt idx="30904">
                  <c:v>7391.9496779999999</c:v>
                </c:pt>
                <c:pt idx="30905">
                  <c:v>7392.1907819999997</c:v>
                </c:pt>
                <c:pt idx="30906">
                  <c:v>7392.4318130000001</c:v>
                </c:pt>
                <c:pt idx="30907">
                  <c:v>7392.6728700000003</c:v>
                </c:pt>
                <c:pt idx="30908">
                  <c:v>7392.9112699999996</c:v>
                </c:pt>
                <c:pt idx="30909">
                  <c:v>7393.1513629999999</c:v>
                </c:pt>
                <c:pt idx="30910">
                  <c:v>7393.3925609999997</c:v>
                </c:pt>
                <c:pt idx="30911">
                  <c:v>7393.6348029999999</c:v>
                </c:pt>
                <c:pt idx="30912">
                  <c:v>7393.8632319999997</c:v>
                </c:pt>
                <c:pt idx="30913">
                  <c:v>7394.1059189999996</c:v>
                </c:pt>
                <c:pt idx="30914">
                  <c:v>7394.3449769999997</c:v>
                </c:pt>
                <c:pt idx="30915">
                  <c:v>7394.5848290000004</c:v>
                </c:pt>
                <c:pt idx="30916">
                  <c:v>7394.8258889999997</c:v>
                </c:pt>
                <c:pt idx="30917">
                  <c:v>7395.0641400000004</c:v>
                </c:pt>
                <c:pt idx="30918">
                  <c:v>7395.3067529999998</c:v>
                </c:pt>
                <c:pt idx="30919">
                  <c:v>7395.5475420000002</c:v>
                </c:pt>
                <c:pt idx="30920">
                  <c:v>7395.780651</c:v>
                </c:pt>
                <c:pt idx="30921">
                  <c:v>7396.01991</c:v>
                </c:pt>
                <c:pt idx="30922">
                  <c:v>7396.2609030000003</c:v>
                </c:pt>
                <c:pt idx="30923">
                  <c:v>7396.5018769999997</c:v>
                </c:pt>
                <c:pt idx="30924">
                  <c:v>7396.7429519999996</c:v>
                </c:pt>
                <c:pt idx="30925">
                  <c:v>7396.9828070000003</c:v>
                </c:pt>
                <c:pt idx="30926">
                  <c:v>7397.2219759999998</c:v>
                </c:pt>
                <c:pt idx="30927">
                  <c:v>7397.4591</c:v>
                </c:pt>
                <c:pt idx="30928">
                  <c:v>7397.6998990000002</c:v>
                </c:pt>
                <c:pt idx="30929">
                  <c:v>7397.93804</c:v>
                </c:pt>
                <c:pt idx="30930">
                  <c:v>7398.1789930000004</c:v>
                </c:pt>
                <c:pt idx="30931">
                  <c:v>7398.4187760000004</c:v>
                </c:pt>
                <c:pt idx="30932">
                  <c:v>7398.659678</c:v>
                </c:pt>
                <c:pt idx="30933">
                  <c:v>7398.9005729999999</c:v>
                </c:pt>
                <c:pt idx="30934">
                  <c:v>7399.1292370000001</c:v>
                </c:pt>
                <c:pt idx="30935">
                  <c:v>7399.3719549999996</c:v>
                </c:pt>
                <c:pt idx="30936">
                  <c:v>7399.6119989999997</c:v>
                </c:pt>
                <c:pt idx="30937">
                  <c:v>7399.851017</c:v>
                </c:pt>
                <c:pt idx="30938">
                  <c:v>7400.0919720000002</c:v>
                </c:pt>
                <c:pt idx="30939">
                  <c:v>7400.3297899999998</c:v>
                </c:pt>
                <c:pt idx="30940">
                  <c:v>7400.5680089999996</c:v>
                </c:pt>
                <c:pt idx="30941">
                  <c:v>7400.8088360000002</c:v>
                </c:pt>
                <c:pt idx="30942">
                  <c:v>7401.0470830000004</c:v>
                </c:pt>
                <c:pt idx="30943">
                  <c:v>7401.2878229999997</c:v>
                </c:pt>
                <c:pt idx="30944">
                  <c:v>7401.5289240000002</c:v>
                </c:pt>
                <c:pt idx="30945">
                  <c:v>7401.7698289999998</c:v>
                </c:pt>
                <c:pt idx="30946">
                  <c:v>7402.010953</c:v>
                </c:pt>
                <c:pt idx="30947">
                  <c:v>7402.2488240000002</c:v>
                </c:pt>
                <c:pt idx="30948">
                  <c:v>7402.4872150000001</c:v>
                </c:pt>
                <c:pt idx="30949">
                  <c:v>7402.7271179999998</c:v>
                </c:pt>
                <c:pt idx="30950">
                  <c:v>7402.958748</c:v>
                </c:pt>
                <c:pt idx="30951">
                  <c:v>7403.1999290000003</c:v>
                </c:pt>
                <c:pt idx="30952">
                  <c:v>7403.4382969999997</c:v>
                </c:pt>
                <c:pt idx="30953">
                  <c:v>7403.6775699999998</c:v>
                </c:pt>
                <c:pt idx="30954">
                  <c:v>7403.9161569999997</c:v>
                </c:pt>
                <c:pt idx="30955">
                  <c:v>7404.1581189999997</c:v>
                </c:pt>
                <c:pt idx="30956">
                  <c:v>7404.4009329999999</c:v>
                </c:pt>
                <c:pt idx="30957">
                  <c:v>7404.6418640000002</c:v>
                </c:pt>
                <c:pt idx="30958">
                  <c:v>7404.8717340000003</c:v>
                </c:pt>
                <c:pt idx="30959">
                  <c:v>7405.1128779999999</c:v>
                </c:pt>
                <c:pt idx="30960">
                  <c:v>7405.3531510000003</c:v>
                </c:pt>
                <c:pt idx="30961">
                  <c:v>7405.5959510000002</c:v>
                </c:pt>
                <c:pt idx="30962">
                  <c:v>7405.8330910000004</c:v>
                </c:pt>
                <c:pt idx="30963">
                  <c:v>7406.0731880000003</c:v>
                </c:pt>
                <c:pt idx="30964">
                  <c:v>7406.3144490000004</c:v>
                </c:pt>
                <c:pt idx="30965">
                  <c:v>7406.5549069999997</c:v>
                </c:pt>
                <c:pt idx="30966">
                  <c:v>7406.7922900000003</c:v>
                </c:pt>
                <c:pt idx="30967">
                  <c:v>7407.0222050000002</c:v>
                </c:pt>
                <c:pt idx="30968">
                  <c:v>7407.2486870000002</c:v>
                </c:pt>
                <c:pt idx="30969">
                  <c:v>7407.4881820000001</c:v>
                </c:pt>
                <c:pt idx="30970">
                  <c:v>7407.728736</c:v>
                </c:pt>
                <c:pt idx="30971">
                  <c:v>7407.9683489999998</c:v>
                </c:pt>
                <c:pt idx="30972">
                  <c:v>7408.2080100000003</c:v>
                </c:pt>
                <c:pt idx="30973">
                  <c:v>7408.4473120000002</c:v>
                </c:pt>
                <c:pt idx="30974">
                  <c:v>7408.6859080000004</c:v>
                </c:pt>
                <c:pt idx="30975">
                  <c:v>7408.9265610000002</c:v>
                </c:pt>
                <c:pt idx="30976">
                  <c:v>7409.1643979999999</c:v>
                </c:pt>
                <c:pt idx="30977">
                  <c:v>7409.4066700000003</c:v>
                </c:pt>
                <c:pt idx="30978">
                  <c:v>7409.6442420000003</c:v>
                </c:pt>
                <c:pt idx="30979">
                  <c:v>7409.8831899999996</c:v>
                </c:pt>
                <c:pt idx="30980">
                  <c:v>7410.1241719999998</c:v>
                </c:pt>
                <c:pt idx="30981">
                  <c:v>7410.354824</c:v>
                </c:pt>
                <c:pt idx="30982">
                  <c:v>7410.5818959999997</c:v>
                </c:pt>
                <c:pt idx="30983">
                  <c:v>7410.820616</c:v>
                </c:pt>
                <c:pt idx="30984">
                  <c:v>7411.0604370000001</c:v>
                </c:pt>
                <c:pt idx="30985">
                  <c:v>7411.3014020000001</c:v>
                </c:pt>
                <c:pt idx="30986">
                  <c:v>7411.5438560000002</c:v>
                </c:pt>
                <c:pt idx="30987">
                  <c:v>7411.783332</c:v>
                </c:pt>
                <c:pt idx="30988">
                  <c:v>7412.0133059999998</c:v>
                </c:pt>
                <c:pt idx="30989">
                  <c:v>7412.2537549999997</c:v>
                </c:pt>
                <c:pt idx="30990">
                  <c:v>7412.509258</c:v>
                </c:pt>
                <c:pt idx="30991">
                  <c:v>7412.7516329999999</c:v>
                </c:pt>
                <c:pt idx="30992">
                  <c:v>7412.9907640000001</c:v>
                </c:pt>
                <c:pt idx="30993">
                  <c:v>7413.2298140000003</c:v>
                </c:pt>
                <c:pt idx="30994">
                  <c:v>7413.4689550000003</c:v>
                </c:pt>
                <c:pt idx="30995">
                  <c:v>7413.70867</c:v>
                </c:pt>
                <c:pt idx="30996">
                  <c:v>7413.947846</c:v>
                </c:pt>
                <c:pt idx="30997">
                  <c:v>7414.1869290000004</c:v>
                </c:pt>
                <c:pt idx="30998">
                  <c:v>7414.4278089999998</c:v>
                </c:pt>
                <c:pt idx="30999">
                  <c:v>7414.6667340000004</c:v>
                </c:pt>
                <c:pt idx="31000">
                  <c:v>7414.9076960000002</c:v>
                </c:pt>
                <c:pt idx="31001">
                  <c:v>7415.1467080000002</c:v>
                </c:pt>
                <c:pt idx="31002">
                  <c:v>7415.3876469999996</c:v>
                </c:pt>
                <c:pt idx="31003">
                  <c:v>7415.6273609999998</c:v>
                </c:pt>
                <c:pt idx="31004">
                  <c:v>7415.867002</c:v>
                </c:pt>
                <c:pt idx="31005">
                  <c:v>7416.1077649999997</c:v>
                </c:pt>
                <c:pt idx="31006">
                  <c:v>7416.3467680000003</c:v>
                </c:pt>
                <c:pt idx="31007">
                  <c:v>7416.5856469999999</c:v>
                </c:pt>
                <c:pt idx="31008">
                  <c:v>7416.8248679999997</c:v>
                </c:pt>
                <c:pt idx="31009">
                  <c:v>7417.0630689999998</c:v>
                </c:pt>
                <c:pt idx="31010">
                  <c:v>7417.3011049999996</c:v>
                </c:pt>
                <c:pt idx="31011">
                  <c:v>7417.5419069999998</c:v>
                </c:pt>
                <c:pt idx="31012">
                  <c:v>7417.7826779999996</c:v>
                </c:pt>
                <c:pt idx="31013">
                  <c:v>7418.0235750000002</c:v>
                </c:pt>
                <c:pt idx="31014">
                  <c:v>7418.2631849999998</c:v>
                </c:pt>
                <c:pt idx="31015">
                  <c:v>7418.5056100000002</c:v>
                </c:pt>
                <c:pt idx="31016">
                  <c:v>7418.7433289999999</c:v>
                </c:pt>
                <c:pt idx="31017">
                  <c:v>7418.9830730000003</c:v>
                </c:pt>
                <c:pt idx="31018">
                  <c:v>7419.2210649999997</c:v>
                </c:pt>
                <c:pt idx="31019">
                  <c:v>7419.4590099999996</c:v>
                </c:pt>
                <c:pt idx="31020">
                  <c:v>7419.6979570000003</c:v>
                </c:pt>
                <c:pt idx="31021">
                  <c:v>7419.9358830000001</c:v>
                </c:pt>
                <c:pt idx="31022">
                  <c:v>7420.1740870000003</c:v>
                </c:pt>
                <c:pt idx="31023">
                  <c:v>7420.4128890000002</c:v>
                </c:pt>
                <c:pt idx="31024">
                  <c:v>7420.6538380000002</c:v>
                </c:pt>
                <c:pt idx="31025">
                  <c:v>7420.8929969999999</c:v>
                </c:pt>
                <c:pt idx="31026">
                  <c:v>7421.1301510000003</c:v>
                </c:pt>
                <c:pt idx="31027">
                  <c:v>7421.3700269999999</c:v>
                </c:pt>
                <c:pt idx="31028">
                  <c:v>7421.6082640000004</c:v>
                </c:pt>
                <c:pt idx="31029">
                  <c:v>7421.8462449999997</c:v>
                </c:pt>
                <c:pt idx="31030">
                  <c:v>7422.0856169999997</c:v>
                </c:pt>
                <c:pt idx="31031">
                  <c:v>7422.3245989999996</c:v>
                </c:pt>
                <c:pt idx="31032">
                  <c:v>7422.5638429999999</c:v>
                </c:pt>
                <c:pt idx="31033">
                  <c:v>7422.8029729999998</c:v>
                </c:pt>
                <c:pt idx="31034">
                  <c:v>7423.0402469999999</c:v>
                </c:pt>
                <c:pt idx="31035">
                  <c:v>7423.2828179999997</c:v>
                </c:pt>
                <c:pt idx="31036">
                  <c:v>7423.5219870000001</c:v>
                </c:pt>
                <c:pt idx="31037">
                  <c:v>7423.761657</c:v>
                </c:pt>
                <c:pt idx="31038">
                  <c:v>7424.0025459999997</c:v>
                </c:pt>
                <c:pt idx="31039">
                  <c:v>7424.2342740000004</c:v>
                </c:pt>
                <c:pt idx="31040">
                  <c:v>7424.4760200000001</c:v>
                </c:pt>
                <c:pt idx="31041">
                  <c:v>7424.7167140000001</c:v>
                </c:pt>
                <c:pt idx="31042">
                  <c:v>7424.957778</c:v>
                </c:pt>
                <c:pt idx="31043">
                  <c:v>7425.1968999999999</c:v>
                </c:pt>
                <c:pt idx="31044">
                  <c:v>7425.4351710000001</c:v>
                </c:pt>
                <c:pt idx="31045">
                  <c:v>7425.6750019999999</c:v>
                </c:pt>
                <c:pt idx="31046">
                  <c:v>7425.9159980000004</c:v>
                </c:pt>
                <c:pt idx="31047">
                  <c:v>7426.1558670000004</c:v>
                </c:pt>
                <c:pt idx="31048">
                  <c:v>7426.3940140000004</c:v>
                </c:pt>
                <c:pt idx="31049">
                  <c:v>7426.632955</c:v>
                </c:pt>
                <c:pt idx="31050">
                  <c:v>7426.8726589999997</c:v>
                </c:pt>
                <c:pt idx="31051">
                  <c:v>7427.1115790000003</c:v>
                </c:pt>
                <c:pt idx="31052">
                  <c:v>7427.3507509999999</c:v>
                </c:pt>
                <c:pt idx="31053">
                  <c:v>7427.5898479999996</c:v>
                </c:pt>
                <c:pt idx="31054">
                  <c:v>7427.828031</c:v>
                </c:pt>
                <c:pt idx="31055">
                  <c:v>7428.068945</c:v>
                </c:pt>
                <c:pt idx="31056">
                  <c:v>7428.3087830000004</c:v>
                </c:pt>
                <c:pt idx="31057">
                  <c:v>7428.548315</c:v>
                </c:pt>
                <c:pt idx="31058">
                  <c:v>7428.7880960000002</c:v>
                </c:pt>
                <c:pt idx="31059">
                  <c:v>7429.028789</c:v>
                </c:pt>
                <c:pt idx="31060">
                  <c:v>7429.2675499999996</c:v>
                </c:pt>
                <c:pt idx="31061">
                  <c:v>7429.5053690000004</c:v>
                </c:pt>
                <c:pt idx="31062">
                  <c:v>7429.7433270000001</c:v>
                </c:pt>
                <c:pt idx="31063">
                  <c:v>7429.9859349999997</c:v>
                </c:pt>
                <c:pt idx="31064">
                  <c:v>7430.2242029999998</c:v>
                </c:pt>
                <c:pt idx="31065">
                  <c:v>7430.4621619999998</c:v>
                </c:pt>
                <c:pt idx="31066">
                  <c:v>7430.7000760000001</c:v>
                </c:pt>
                <c:pt idx="31067">
                  <c:v>7430.9408549999998</c:v>
                </c:pt>
                <c:pt idx="31068">
                  <c:v>7431.1790410000003</c:v>
                </c:pt>
                <c:pt idx="31069">
                  <c:v>7431.4197569999997</c:v>
                </c:pt>
                <c:pt idx="31070">
                  <c:v>7431.6587339999996</c:v>
                </c:pt>
                <c:pt idx="31071">
                  <c:v>7431.8977450000002</c:v>
                </c:pt>
                <c:pt idx="31072">
                  <c:v>7432.1369400000003</c:v>
                </c:pt>
                <c:pt idx="31073">
                  <c:v>7432.3748439999999</c:v>
                </c:pt>
                <c:pt idx="31074">
                  <c:v>7432.6130190000003</c:v>
                </c:pt>
                <c:pt idx="31075">
                  <c:v>7432.8519880000003</c:v>
                </c:pt>
                <c:pt idx="31076">
                  <c:v>7433.091966</c:v>
                </c:pt>
                <c:pt idx="31077">
                  <c:v>7433.3317870000001</c:v>
                </c:pt>
                <c:pt idx="31078">
                  <c:v>7433.5709550000001</c:v>
                </c:pt>
                <c:pt idx="31079">
                  <c:v>7433.8089879999998</c:v>
                </c:pt>
                <c:pt idx="31080">
                  <c:v>7434.048006</c:v>
                </c:pt>
                <c:pt idx="31081">
                  <c:v>7434.2885910000005</c:v>
                </c:pt>
                <c:pt idx="31082">
                  <c:v>7434.5284339999998</c:v>
                </c:pt>
                <c:pt idx="31083">
                  <c:v>7434.7597059999998</c:v>
                </c:pt>
                <c:pt idx="31084">
                  <c:v>7434.9982239999999</c:v>
                </c:pt>
                <c:pt idx="31085">
                  <c:v>7435.2488119999998</c:v>
                </c:pt>
                <c:pt idx="31086">
                  <c:v>7435.4774040000002</c:v>
                </c:pt>
                <c:pt idx="31087">
                  <c:v>7435.7165590000004</c:v>
                </c:pt>
                <c:pt idx="31088">
                  <c:v>7435.9661589999996</c:v>
                </c:pt>
                <c:pt idx="31089">
                  <c:v>7436.1957629999997</c:v>
                </c:pt>
                <c:pt idx="31090">
                  <c:v>7436.434088</c:v>
                </c:pt>
                <c:pt idx="31091">
                  <c:v>7436.6833919999999</c:v>
                </c:pt>
                <c:pt idx="31092">
                  <c:v>7436.9121869999999</c:v>
                </c:pt>
                <c:pt idx="31093">
                  <c:v>7437.1522839999998</c:v>
                </c:pt>
                <c:pt idx="31094">
                  <c:v>7437.3916559999998</c:v>
                </c:pt>
                <c:pt idx="31095">
                  <c:v>7437.6308040000004</c:v>
                </c:pt>
                <c:pt idx="31096">
                  <c:v>7437.869968</c:v>
                </c:pt>
                <c:pt idx="31097">
                  <c:v>7438.1090359999998</c:v>
                </c:pt>
                <c:pt idx="31098">
                  <c:v>7438.3472430000002</c:v>
                </c:pt>
                <c:pt idx="31099">
                  <c:v>7438.5870990000003</c:v>
                </c:pt>
                <c:pt idx="31100">
                  <c:v>7438.827104</c:v>
                </c:pt>
                <c:pt idx="31101">
                  <c:v>7439.0670490000002</c:v>
                </c:pt>
                <c:pt idx="31102">
                  <c:v>7439.3078420000002</c:v>
                </c:pt>
                <c:pt idx="31103">
                  <c:v>7439.5468650000003</c:v>
                </c:pt>
                <c:pt idx="31104">
                  <c:v>7439.7879210000001</c:v>
                </c:pt>
                <c:pt idx="31105">
                  <c:v>7440.0260070000004</c:v>
                </c:pt>
                <c:pt idx="31106">
                  <c:v>7440.2668279999998</c:v>
                </c:pt>
                <c:pt idx="31107">
                  <c:v>7440.5076639999997</c:v>
                </c:pt>
                <c:pt idx="31108">
                  <c:v>7440.7467809999998</c:v>
                </c:pt>
                <c:pt idx="31109">
                  <c:v>7440.9858590000003</c:v>
                </c:pt>
                <c:pt idx="31110">
                  <c:v>7441.2268039999999</c:v>
                </c:pt>
                <c:pt idx="31111">
                  <c:v>7441.4664199999997</c:v>
                </c:pt>
                <c:pt idx="31112">
                  <c:v>7441.6983730000002</c:v>
                </c:pt>
                <c:pt idx="31113">
                  <c:v>7441.9429200000004</c:v>
                </c:pt>
                <c:pt idx="31114">
                  <c:v>7442.1813300000003</c:v>
                </c:pt>
                <c:pt idx="31115">
                  <c:v>7442.4211530000002</c:v>
                </c:pt>
                <c:pt idx="31116">
                  <c:v>7442.6619030000002</c:v>
                </c:pt>
                <c:pt idx="31117">
                  <c:v>7442.9026000000003</c:v>
                </c:pt>
                <c:pt idx="31118">
                  <c:v>7443.1423709999999</c:v>
                </c:pt>
                <c:pt idx="31119">
                  <c:v>7443.3736559999998</c:v>
                </c:pt>
                <c:pt idx="31120">
                  <c:v>7443.6120190000001</c:v>
                </c:pt>
                <c:pt idx="31121">
                  <c:v>7443.8527670000003</c:v>
                </c:pt>
                <c:pt idx="31122">
                  <c:v>7444.09195</c:v>
                </c:pt>
                <c:pt idx="31123">
                  <c:v>7444.3318550000004</c:v>
                </c:pt>
                <c:pt idx="31124">
                  <c:v>7444.5728429999999</c:v>
                </c:pt>
                <c:pt idx="31125">
                  <c:v>7444.8135359999997</c:v>
                </c:pt>
                <c:pt idx="31126">
                  <c:v>7445.0533059999998</c:v>
                </c:pt>
                <c:pt idx="31127">
                  <c:v>7445.2943590000004</c:v>
                </c:pt>
                <c:pt idx="31128">
                  <c:v>7445.5348249999997</c:v>
                </c:pt>
                <c:pt idx="31129">
                  <c:v>7445.7723070000002</c:v>
                </c:pt>
                <c:pt idx="31130">
                  <c:v>7446.0119999999997</c:v>
                </c:pt>
                <c:pt idx="31131">
                  <c:v>7446.2512630000001</c:v>
                </c:pt>
                <c:pt idx="31132">
                  <c:v>7446.4918299999999</c:v>
                </c:pt>
                <c:pt idx="31133">
                  <c:v>7446.7293380000001</c:v>
                </c:pt>
                <c:pt idx="31134">
                  <c:v>7446.9606700000004</c:v>
                </c:pt>
                <c:pt idx="31135">
                  <c:v>7447.2016890000004</c:v>
                </c:pt>
                <c:pt idx="31136">
                  <c:v>7447.440012</c:v>
                </c:pt>
                <c:pt idx="31137">
                  <c:v>7447.6809590000003</c:v>
                </c:pt>
                <c:pt idx="31138">
                  <c:v>7447.9208230000004</c:v>
                </c:pt>
                <c:pt idx="31139">
                  <c:v>7448.1599379999998</c:v>
                </c:pt>
                <c:pt idx="31140">
                  <c:v>7448.3980860000001</c:v>
                </c:pt>
                <c:pt idx="31141">
                  <c:v>7448.6387990000003</c:v>
                </c:pt>
                <c:pt idx="31142">
                  <c:v>7448.8796830000001</c:v>
                </c:pt>
                <c:pt idx="31143">
                  <c:v>7449.1187040000004</c:v>
                </c:pt>
                <c:pt idx="31144">
                  <c:v>7449.3579319999999</c:v>
                </c:pt>
                <c:pt idx="31145">
                  <c:v>7449.5969990000003</c:v>
                </c:pt>
                <c:pt idx="31146">
                  <c:v>7449.8368479999999</c:v>
                </c:pt>
                <c:pt idx="31147">
                  <c:v>7450.0757729999996</c:v>
                </c:pt>
                <c:pt idx="31148">
                  <c:v>7450.3145599999998</c:v>
                </c:pt>
                <c:pt idx="31149">
                  <c:v>7450.5523069999999</c:v>
                </c:pt>
                <c:pt idx="31150">
                  <c:v>7450.792023</c:v>
                </c:pt>
                <c:pt idx="31151">
                  <c:v>7451.0327289999996</c:v>
                </c:pt>
                <c:pt idx="31152">
                  <c:v>7451.2716300000002</c:v>
                </c:pt>
                <c:pt idx="31153">
                  <c:v>7451.5113389999997</c:v>
                </c:pt>
                <c:pt idx="31154">
                  <c:v>7451.7538800000002</c:v>
                </c:pt>
                <c:pt idx="31155">
                  <c:v>7451.992835</c:v>
                </c:pt>
                <c:pt idx="31156">
                  <c:v>7452.2319010000001</c:v>
                </c:pt>
                <c:pt idx="31157">
                  <c:v>7452.4713689999999</c:v>
                </c:pt>
                <c:pt idx="31158">
                  <c:v>7452.7090200000002</c:v>
                </c:pt>
                <c:pt idx="31159">
                  <c:v>7452.9484259999999</c:v>
                </c:pt>
                <c:pt idx="31160">
                  <c:v>7453.1908080000003</c:v>
                </c:pt>
                <c:pt idx="31161">
                  <c:v>7453.4309819999999</c:v>
                </c:pt>
                <c:pt idx="31162">
                  <c:v>7453.6691099999998</c:v>
                </c:pt>
                <c:pt idx="31163">
                  <c:v>7453.9084300000004</c:v>
                </c:pt>
                <c:pt idx="31164">
                  <c:v>7454.1469129999996</c:v>
                </c:pt>
                <c:pt idx="31165">
                  <c:v>7454.3876790000004</c:v>
                </c:pt>
                <c:pt idx="31166">
                  <c:v>7454.6273179999998</c:v>
                </c:pt>
                <c:pt idx="31167">
                  <c:v>7454.8588719999998</c:v>
                </c:pt>
                <c:pt idx="31168">
                  <c:v>7455.0993710000002</c:v>
                </c:pt>
                <c:pt idx="31169">
                  <c:v>7455.3439859999999</c:v>
                </c:pt>
                <c:pt idx="31170">
                  <c:v>7455.5838679999997</c:v>
                </c:pt>
                <c:pt idx="31171">
                  <c:v>7455.8246929999996</c:v>
                </c:pt>
                <c:pt idx="31172">
                  <c:v>7456.0547210000004</c:v>
                </c:pt>
                <c:pt idx="31173">
                  <c:v>7456.3049849999998</c:v>
                </c:pt>
                <c:pt idx="31174">
                  <c:v>7456.5337200000004</c:v>
                </c:pt>
                <c:pt idx="31175">
                  <c:v>7456.7720650000001</c:v>
                </c:pt>
                <c:pt idx="31176">
                  <c:v>7457.0136140000004</c:v>
                </c:pt>
                <c:pt idx="31177">
                  <c:v>7457.2547930000001</c:v>
                </c:pt>
                <c:pt idx="31178">
                  <c:v>7457.4932120000003</c:v>
                </c:pt>
                <c:pt idx="31179">
                  <c:v>7457.7350990000004</c:v>
                </c:pt>
                <c:pt idx="31180">
                  <c:v>7457.9753449999998</c:v>
                </c:pt>
                <c:pt idx="31181">
                  <c:v>7458.2147859999995</c:v>
                </c:pt>
                <c:pt idx="31182">
                  <c:v>7458.4530629999999</c:v>
                </c:pt>
                <c:pt idx="31183">
                  <c:v>7458.693929</c:v>
                </c:pt>
                <c:pt idx="31184">
                  <c:v>7458.9341059999997</c:v>
                </c:pt>
                <c:pt idx="31185">
                  <c:v>7459.165806</c:v>
                </c:pt>
                <c:pt idx="31186">
                  <c:v>7459.4061949999996</c:v>
                </c:pt>
                <c:pt idx="31187">
                  <c:v>7459.6463080000003</c:v>
                </c:pt>
                <c:pt idx="31188">
                  <c:v>7459.8855960000001</c:v>
                </c:pt>
                <c:pt idx="31189">
                  <c:v>7460.1268120000004</c:v>
                </c:pt>
                <c:pt idx="31190">
                  <c:v>7460.3650809999999</c:v>
                </c:pt>
                <c:pt idx="31191">
                  <c:v>7460.6058229999999</c:v>
                </c:pt>
                <c:pt idx="31192">
                  <c:v>7460.844975</c:v>
                </c:pt>
                <c:pt idx="31193">
                  <c:v>7461.0848640000004</c:v>
                </c:pt>
                <c:pt idx="31194">
                  <c:v>7461.325777</c:v>
                </c:pt>
                <c:pt idx="31195">
                  <c:v>7461.5646969999998</c:v>
                </c:pt>
                <c:pt idx="31196">
                  <c:v>7461.805566</c:v>
                </c:pt>
                <c:pt idx="31197">
                  <c:v>7462.0465370000002</c:v>
                </c:pt>
                <c:pt idx="31198">
                  <c:v>7462.2778090000002</c:v>
                </c:pt>
                <c:pt idx="31199">
                  <c:v>7462.5188129999997</c:v>
                </c:pt>
                <c:pt idx="31200">
                  <c:v>7462.7598710000002</c:v>
                </c:pt>
                <c:pt idx="31201">
                  <c:v>7463.0008150000003</c:v>
                </c:pt>
                <c:pt idx="31202">
                  <c:v>7463.2396589999998</c:v>
                </c:pt>
                <c:pt idx="31203">
                  <c:v>7463.4780700000001</c:v>
                </c:pt>
                <c:pt idx="31204">
                  <c:v>7463.7209000000003</c:v>
                </c:pt>
                <c:pt idx="31205">
                  <c:v>7463.9618200000004</c:v>
                </c:pt>
                <c:pt idx="31206">
                  <c:v>7464.200288</c:v>
                </c:pt>
                <c:pt idx="31207">
                  <c:v>7464.4384149999996</c:v>
                </c:pt>
                <c:pt idx="31208">
                  <c:v>7464.6800899999998</c:v>
                </c:pt>
                <c:pt idx="31209">
                  <c:v>7464.9209959999998</c:v>
                </c:pt>
                <c:pt idx="31210">
                  <c:v>7465.1499020000001</c:v>
                </c:pt>
                <c:pt idx="31211">
                  <c:v>7465.3901560000004</c:v>
                </c:pt>
                <c:pt idx="31212">
                  <c:v>7465.6302599999999</c:v>
                </c:pt>
                <c:pt idx="31213">
                  <c:v>7465.8727680000002</c:v>
                </c:pt>
                <c:pt idx="31214">
                  <c:v>7466.1111899999996</c:v>
                </c:pt>
                <c:pt idx="31215">
                  <c:v>7466.3494520000004</c:v>
                </c:pt>
                <c:pt idx="31216">
                  <c:v>7466.5887300000004</c:v>
                </c:pt>
                <c:pt idx="31217">
                  <c:v>7466.8278950000004</c:v>
                </c:pt>
                <c:pt idx="31218">
                  <c:v>7467.068972</c:v>
                </c:pt>
                <c:pt idx="31219">
                  <c:v>7467.3087249999999</c:v>
                </c:pt>
                <c:pt idx="31220">
                  <c:v>7467.5478709999998</c:v>
                </c:pt>
                <c:pt idx="31221">
                  <c:v>7467.786916</c:v>
                </c:pt>
                <c:pt idx="31222">
                  <c:v>7468.0270259999998</c:v>
                </c:pt>
                <c:pt idx="31223">
                  <c:v>7468.2677750000003</c:v>
                </c:pt>
                <c:pt idx="31224">
                  <c:v>7468.5069169999997</c:v>
                </c:pt>
                <c:pt idx="31225">
                  <c:v>7468.7476939999997</c:v>
                </c:pt>
                <c:pt idx="31226">
                  <c:v>7468.98693</c:v>
                </c:pt>
                <c:pt idx="31227">
                  <c:v>7469.2278710000001</c:v>
                </c:pt>
                <c:pt idx="31228">
                  <c:v>7469.4668330000004</c:v>
                </c:pt>
                <c:pt idx="31229">
                  <c:v>7469.705817</c:v>
                </c:pt>
                <c:pt idx="31230">
                  <c:v>7469.9440800000002</c:v>
                </c:pt>
                <c:pt idx="31231">
                  <c:v>7470.1849130000001</c:v>
                </c:pt>
                <c:pt idx="31232">
                  <c:v>7470.4257120000002</c:v>
                </c:pt>
                <c:pt idx="31233">
                  <c:v>7470.6653939999997</c:v>
                </c:pt>
                <c:pt idx="31234">
                  <c:v>7470.9065499999997</c:v>
                </c:pt>
                <c:pt idx="31235">
                  <c:v>7471.1353550000003</c:v>
                </c:pt>
                <c:pt idx="31236">
                  <c:v>7471.3767760000001</c:v>
                </c:pt>
                <c:pt idx="31237">
                  <c:v>7471.6159559999996</c:v>
                </c:pt>
                <c:pt idx="31238">
                  <c:v>7471.8559020000002</c:v>
                </c:pt>
                <c:pt idx="31239">
                  <c:v>7472.0941419999999</c:v>
                </c:pt>
                <c:pt idx="31240">
                  <c:v>7472.3340609999996</c:v>
                </c:pt>
                <c:pt idx="31241">
                  <c:v>7472.5800129999998</c:v>
                </c:pt>
                <c:pt idx="31242">
                  <c:v>7472.8095949999997</c:v>
                </c:pt>
                <c:pt idx="31243">
                  <c:v>7473.0505629999998</c:v>
                </c:pt>
                <c:pt idx="31244">
                  <c:v>7473.2904070000004</c:v>
                </c:pt>
                <c:pt idx="31245">
                  <c:v>7473.530127</c:v>
                </c:pt>
                <c:pt idx="31246">
                  <c:v>7473.7703359999996</c:v>
                </c:pt>
                <c:pt idx="31247">
                  <c:v>7474.0116589999998</c:v>
                </c:pt>
                <c:pt idx="31248">
                  <c:v>7474.2500209999998</c:v>
                </c:pt>
                <c:pt idx="31249">
                  <c:v>7474.4909699999998</c:v>
                </c:pt>
                <c:pt idx="31250">
                  <c:v>7474.7301429999998</c:v>
                </c:pt>
                <c:pt idx="31251">
                  <c:v>7474.9618659999996</c:v>
                </c:pt>
                <c:pt idx="31252">
                  <c:v>7475.202327</c:v>
                </c:pt>
                <c:pt idx="31253">
                  <c:v>7475.4424440000003</c:v>
                </c:pt>
                <c:pt idx="31254">
                  <c:v>7475.6836389999999</c:v>
                </c:pt>
                <c:pt idx="31255">
                  <c:v>7475.9220489999998</c:v>
                </c:pt>
                <c:pt idx="31256">
                  <c:v>7476.1615490000004</c:v>
                </c:pt>
                <c:pt idx="31257">
                  <c:v>7476.400885</c:v>
                </c:pt>
                <c:pt idx="31258">
                  <c:v>7476.6393360000002</c:v>
                </c:pt>
                <c:pt idx="31259">
                  <c:v>7476.8810720000001</c:v>
                </c:pt>
                <c:pt idx="31260">
                  <c:v>7477.1211020000001</c:v>
                </c:pt>
                <c:pt idx="31261">
                  <c:v>7477.3619269999999</c:v>
                </c:pt>
                <c:pt idx="31262">
                  <c:v>7477.600093</c:v>
                </c:pt>
                <c:pt idx="31263">
                  <c:v>7477.8409000000001</c:v>
                </c:pt>
                <c:pt idx="31264">
                  <c:v>7478.0708500000001</c:v>
                </c:pt>
                <c:pt idx="31265">
                  <c:v>7478.3119399999996</c:v>
                </c:pt>
                <c:pt idx="31266">
                  <c:v>7478.5511260000003</c:v>
                </c:pt>
                <c:pt idx="31267">
                  <c:v>7478.7939829999996</c:v>
                </c:pt>
                <c:pt idx="31268">
                  <c:v>7479.035159</c:v>
                </c:pt>
                <c:pt idx="31269">
                  <c:v>7479.2666760000002</c:v>
                </c:pt>
                <c:pt idx="31270">
                  <c:v>7479.5070450000003</c:v>
                </c:pt>
                <c:pt idx="31271">
                  <c:v>7479.7472289999996</c:v>
                </c:pt>
                <c:pt idx="31272">
                  <c:v>7479.9893890000003</c:v>
                </c:pt>
                <c:pt idx="31273">
                  <c:v>7480.2202619999998</c:v>
                </c:pt>
                <c:pt idx="31274">
                  <c:v>7480.462442</c:v>
                </c:pt>
                <c:pt idx="31275">
                  <c:v>7480.7036159999998</c:v>
                </c:pt>
                <c:pt idx="31276">
                  <c:v>7480.9421140000004</c:v>
                </c:pt>
                <c:pt idx="31277">
                  <c:v>7481.1840480000001</c:v>
                </c:pt>
                <c:pt idx="31278">
                  <c:v>7481.4240669999999</c:v>
                </c:pt>
                <c:pt idx="31279">
                  <c:v>7481.6649950000001</c:v>
                </c:pt>
                <c:pt idx="31280">
                  <c:v>7481.8958650000004</c:v>
                </c:pt>
                <c:pt idx="31281">
                  <c:v>7482.1362079999999</c:v>
                </c:pt>
                <c:pt idx="31282">
                  <c:v>7482.3763879999997</c:v>
                </c:pt>
                <c:pt idx="31283">
                  <c:v>7482.6181969999998</c:v>
                </c:pt>
                <c:pt idx="31284">
                  <c:v>7482.8582489999999</c:v>
                </c:pt>
                <c:pt idx="31285">
                  <c:v>7483.0899289999998</c:v>
                </c:pt>
                <c:pt idx="31286">
                  <c:v>7483.3284050000002</c:v>
                </c:pt>
                <c:pt idx="31287">
                  <c:v>7483.5676890000004</c:v>
                </c:pt>
                <c:pt idx="31288">
                  <c:v>7483.8060919999998</c:v>
                </c:pt>
                <c:pt idx="31289">
                  <c:v>7484.0462360000001</c:v>
                </c:pt>
                <c:pt idx="31290">
                  <c:v>7484.2889679999998</c:v>
                </c:pt>
                <c:pt idx="31291">
                  <c:v>7484.5289700000003</c:v>
                </c:pt>
                <c:pt idx="31292">
                  <c:v>7484.7661079999998</c:v>
                </c:pt>
                <c:pt idx="31293">
                  <c:v>7485.0061020000003</c:v>
                </c:pt>
                <c:pt idx="31294">
                  <c:v>7485.2485589999997</c:v>
                </c:pt>
                <c:pt idx="31295">
                  <c:v>7485.4799590000002</c:v>
                </c:pt>
                <c:pt idx="31296">
                  <c:v>7485.7199609999998</c:v>
                </c:pt>
                <c:pt idx="31297">
                  <c:v>7485.9599969999999</c:v>
                </c:pt>
                <c:pt idx="31298">
                  <c:v>7486.1993240000002</c:v>
                </c:pt>
                <c:pt idx="31299">
                  <c:v>7486.4410550000002</c:v>
                </c:pt>
                <c:pt idx="31300">
                  <c:v>7486.6819029999997</c:v>
                </c:pt>
                <c:pt idx="31301">
                  <c:v>7486.9220320000004</c:v>
                </c:pt>
                <c:pt idx="31302">
                  <c:v>7487.1510520000002</c:v>
                </c:pt>
                <c:pt idx="31303">
                  <c:v>7487.3911930000004</c:v>
                </c:pt>
                <c:pt idx="31304">
                  <c:v>7487.6312909999997</c:v>
                </c:pt>
                <c:pt idx="31305">
                  <c:v>7487.87129</c:v>
                </c:pt>
                <c:pt idx="31306">
                  <c:v>7488.113335</c:v>
                </c:pt>
                <c:pt idx="31307">
                  <c:v>7488.3538369999997</c:v>
                </c:pt>
                <c:pt idx="31308">
                  <c:v>7488.5926849999996</c:v>
                </c:pt>
                <c:pt idx="31309">
                  <c:v>7488.8315320000002</c:v>
                </c:pt>
                <c:pt idx="31310">
                  <c:v>7489.0730890000004</c:v>
                </c:pt>
                <c:pt idx="31311">
                  <c:v>7489.3137360000001</c:v>
                </c:pt>
                <c:pt idx="31312">
                  <c:v>7489.5526739999996</c:v>
                </c:pt>
                <c:pt idx="31313">
                  <c:v>7489.790293</c:v>
                </c:pt>
                <c:pt idx="31314">
                  <c:v>7490.0215520000002</c:v>
                </c:pt>
                <c:pt idx="31315">
                  <c:v>7490.2657049999998</c:v>
                </c:pt>
                <c:pt idx="31316">
                  <c:v>7490.5067490000001</c:v>
                </c:pt>
                <c:pt idx="31317">
                  <c:v>7490.7464419999997</c:v>
                </c:pt>
                <c:pt idx="31318">
                  <c:v>7490.9799210000001</c:v>
                </c:pt>
                <c:pt idx="31319">
                  <c:v>7491.2201249999998</c:v>
                </c:pt>
                <c:pt idx="31320">
                  <c:v>7491.4620029999996</c:v>
                </c:pt>
                <c:pt idx="31321">
                  <c:v>7491.7028970000001</c:v>
                </c:pt>
                <c:pt idx="31322">
                  <c:v>7491.9439629999997</c:v>
                </c:pt>
                <c:pt idx="31323">
                  <c:v>7492.1837599999999</c:v>
                </c:pt>
                <c:pt idx="31324">
                  <c:v>7492.4229800000003</c:v>
                </c:pt>
                <c:pt idx="31325">
                  <c:v>7492.6628199999996</c:v>
                </c:pt>
                <c:pt idx="31326">
                  <c:v>7492.9011929999997</c:v>
                </c:pt>
                <c:pt idx="31327">
                  <c:v>7493.1325930000003</c:v>
                </c:pt>
                <c:pt idx="31328">
                  <c:v>7493.3736650000001</c:v>
                </c:pt>
                <c:pt idx="31329">
                  <c:v>7493.614716</c:v>
                </c:pt>
                <c:pt idx="31330">
                  <c:v>7493.8530790000004</c:v>
                </c:pt>
                <c:pt idx="31331">
                  <c:v>7494.0931860000001</c:v>
                </c:pt>
                <c:pt idx="31332">
                  <c:v>7494.3313520000002</c:v>
                </c:pt>
                <c:pt idx="31333">
                  <c:v>7494.5714289999996</c:v>
                </c:pt>
                <c:pt idx="31334">
                  <c:v>7494.8126840000004</c:v>
                </c:pt>
                <c:pt idx="31335">
                  <c:v>7495.0519979999999</c:v>
                </c:pt>
                <c:pt idx="31336">
                  <c:v>7495.2918849999996</c:v>
                </c:pt>
                <c:pt idx="31337">
                  <c:v>7495.5328</c:v>
                </c:pt>
                <c:pt idx="31338">
                  <c:v>7495.7736889999996</c:v>
                </c:pt>
                <c:pt idx="31339">
                  <c:v>7496.0147310000002</c:v>
                </c:pt>
                <c:pt idx="31340">
                  <c:v>7496.2433460000002</c:v>
                </c:pt>
                <c:pt idx="31341">
                  <c:v>7496.4833070000004</c:v>
                </c:pt>
                <c:pt idx="31342">
                  <c:v>7496.7251070000002</c:v>
                </c:pt>
                <c:pt idx="31343">
                  <c:v>7496.965819</c:v>
                </c:pt>
                <c:pt idx="31344">
                  <c:v>7497.2040310000002</c:v>
                </c:pt>
                <c:pt idx="31345">
                  <c:v>7497.4449930000001</c:v>
                </c:pt>
                <c:pt idx="31346">
                  <c:v>7497.6849979999997</c:v>
                </c:pt>
                <c:pt idx="31347">
                  <c:v>7497.9248820000003</c:v>
                </c:pt>
                <c:pt idx="31348">
                  <c:v>7498.1658550000002</c:v>
                </c:pt>
                <c:pt idx="31349">
                  <c:v>7498.3944019999999</c:v>
                </c:pt>
                <c:pt idx="31350">
                  <c:v>7498.6357859999998</c:v>
                </c:pt>
                <c:pt idx="31351">
                  <c:v>7498.8741659999996</c:v>
                </c:pt>
                <c:pt idx="31352">
                  <c:v>7499.1138259999998</c:v>
                </c:pt>
                <c:pt idx="31353">
                  <c:v>7499.3523409999998</c:v>
                </c:pt>
                <c:pt idx="31354">
                  <c:v>7499.5918279999996</c:v>
                </c:pt>
                <c:pt idx="31355">
                  <c:v>7499.8309140000001</c:v>
                </c:pt>
                <c:pt idx="31356">
                  <c:v>7500.0816439999999</c:v>
                </c:pt>
                <c:pt idx="31357">
                  <c:v>7500.3205989999997</c:v>
                </c:pt>
                <c:pt idx="31358">
                  <c:v>7500.5596210000003</c:v>
                </c:pt>
                <c:pt idx="31359">
                  <c:v>7500.7992409999997</c:v>
                </c:pt>
                <c:pt idx="31360">
                  <c:v>7501.0300029999999</c:v>
                </c:pt>
                <c:pt idx="31361">
                  <c:v>7501.2701109999998</c:v>
                </c:pt>
                <c:pt idx="31362">
                  <c:v>7501.5129770000003</c:v>
                </c:pt>
                <c:pt idx="31363">
                  <c:v>7501.7528229999998</c:v>
                </c:pt>
                <c:pt idx="31364">
                  <c:v>7501.9912860000004</c:v>
                </c:pt>
                <c:pt idx="31365">
                  <c:v>7502.2313050000002</c:v>
                </c:pt>
                <c:pt idx="31366">
                  <c:v>7502.4703589999999</c:v>
                </c:pt>
                <c:pt idx="31367">
                  <c:v>7502.7004159999997</c:v>
                </c:pt>
                <c:pt idx="31368">
                  <c:v>7502.9404420000001</c:v>
                </c:pt>
                <c:pt idx="31369">
                  <c:v>7503.1820129999996</c:v>
                </c:pt>
                <c:pt idx="31370">
                  <c:v>7503.4226680000002</c:v>
                </c:pt>
                <c:pt idx="31371">
                  <c:v>7503.6621519999999</c:v>
                </c:pt>
                <c:pt idx="31372">
                  <c:v>7503.9001840000001</c:v>
                </c:pt>
                <c:pt idx="31373">
                  <c:v>7504.1407980000004</c:v>
                </c:pt>
                <c:pt idx="31374">
                  <c:v>7504.3803470000003</c:v>
                </c:pt>
                <c:pt idx="31375">
                  <c:v>7504.6206099999999</c:v>
                </c:pt>
                <c:pt idx="31376">
                  <c:v>7504.8615540000001</c:v>
                </c:pt>
                <c:pt idx="31377">
                  <c:v>7505.1010729999998</c:v>
                </c:pt>
                <c:pt idx="31378">
                  <c:v>7505.3417010000003</c:v>
                </c:pt>
                <c:pt idx="31379">
                  <c:v>7505.5709770000003</c:v>
                </c:pt>
                <c:pt idx="31380">
                  <c:v>7505.8109569999997</c:v>
                </c:pt>
                <c:pt idx="31381">
                  <c:v>7506.0508250000003</c:v>
                </c:pt>
                <c:pt idx="31382">
                  <c:v>7506.2915979999998</c:v>
                </c:pt>
                <c:pt idx="31383">
                  <c:v>7506.5313699999997</c:v>
                </c:pt>
                <c:pt idx="31384">
                  <c:v>7506.7714040000001</c:v>
                </c:pt>
                <c:pt idx="31385">
                  <c:v>7507.0112879999997</c:v>
                </c:pt>
                <c:pt idx="31386">
                  <c:v>7507.2537169999996</c:v>
                </c:pt>
                <c:pt idx="31387">
                  <c:v>7507.4911910000001</c:v>
                </c:pt>
                <c:pt idx="31388">
                  <c:v>7507.731589</c:v>
                </c:pt>
                <c:pt idx="31389">
                  <c:v>7507.9691419999999</c:v>
                </c:pt>
                <c:pt idx="31390">
                  <c:v>7508.2098169999999</c:v>
                </c:pt>
                <c:pt idx="31391">
                  <c:v>7508.4474479999999</c:v>
                </c:pt>
                <c:pt idx="31392">
                  <c:v>7508.6890100000001</c:v>
                </c:pt>
                <c:pt idx="31393">
                  <c:v>7508.9186049999998</c:v>
                </c:pt>
                <c:pt idx="31394">
                  <c:v>7509.1596380000001</c:v>
                </c:pt>
                <c:pt idx="31395">
                  <c:v>7509.3992589999998</c:v>
                </c:pt>
                <c:pt idx="31396">
                  <c:v>7509.6418949999997</c:v>
                </c:pt>
                <c:pt idx="31397">
                  <c:v>7509.8826399999998</c:v>
                </c:pt>
                <c:pt idx="31398">
                  <c:v>7510.1218650000001</c:v>
                </c:pt>
                <c:pt idx="31399">
                  <c:v>7510.362564</c:v>
                </c:pt>
                <c:pt idx="31400">
                  <c:v>7510.6022080000002</c:v>
                </c:pt>
                <c:pt idx="31401">
                  <c:v>7510.8433889999997</c:v>
                </c:pt>
                <c:pt idx="31402">
                  <c:v>7511.0812910000004</c:v>
                </c:pt>
                <c:pt idx="31403">
                  <c:v>7511.3113640000001</c:v>
                </c:pt>
                <c:pt idx="31404">
                  <c:v>7511.5513490000003</c:v>
                </c:pt>
                <c:pt idx="31405">
                  <c:v>7511.7939809999998</c:v>
                </c:pt>
                <c:pt idx="31406">
                  <c:v>7512.033007</c:v>
                </c:pt>
                <c:pt idx="31407">
                  <c:v>7512.2717339999999</c:v>
                </c:pt>
                <c:pt idx="31408">
                  <c:v>7512.5126639999999</c:v>
                </c:pt>
                <c:pt idx="31409">
                  <c:v>7512.7523899999997</c:v>
                </c:pt>
                <c:pt idx="31410">
                  <c:v>7512.9921260000001</c:v>
                </c:pt>
                <c:pt idx="31411">
                  <c:v>7513.2334259999998</c:v>
                </c:pt>
                <c:pt idx="31412">
                  <c:v>7513.4620070000001</c:v>
                </c:pt>
                <c:pt idx="31413">
                  <c:v>7513.7020069999999</c:v>
                </c:pt>
                <c:pt idx="31414">
                  <c:v>7513.9421430000002</c:v>
                </c:pt>
                <c:pt idx="31415">
                  <c:v>7514.1849419999999</c:v>
                </c:pt>
                <c:pt idx="31416">
                  <c:v>7514.4220299999997</c:v>
                </c:pt>
                <c:pt idx="31417">
                  <c:v>7514.6609340000005</c:v>
                </c:pt>
                <c:pt idx="31418">
                  <c:v>7514.8990560000002</c:v>
                </c:pt>
                <c:pt idx="31419">
                  <c:v>7515.1397530000004</c:v>
                </c:pt>
                <c:pt idx="31420">
                  <c:v>7515.3786799999998</c:v>
                </c:pt>
                <c:pt idx="31421">
                  <c:v>7515.6175389999999</c:v>
                </c:pt>
                <c:pt idx="31422">
                  <c:v>7515.859109</c:v>
                </c:pt>
                <c:pt idx="31423">
                  <c:v>7516.1017089999996</c:v>
                </c:pt>
                <c:pt idx="31424">
                  <c:v>7516.3405560000001</c:v>
                </c:pt>
                <c:pt idx="31425">
                  <c:v>7516.5829750000003</c:v>
                </c:pt>
                <c:pt idx="31426">
                  <c:v>7516.8227230000002</c:v>
                </c:pt>
                <c:pt idx="31427">
                  <c:v>7517.0514190000004</c:v>
                </c:pt>
                <c:pt idx="31428">
                  <c:v>7517.2912429999997</c:v>
                </c:pt>
                <c:pt idx="31429">
                  <c:v>7517.5339219999996</c:v>
                </c:pt>
                <c:pt idx="31430">
                  <c:v>7517.7748680000004</c:v>
                </c:pt>
                <c:pt idx="31431">
                  <c:v>7518.0139840000002</c:v>
                </c:pt>
                <c:pt idx="31432">
                  <c:v>7518.2523350000001</c:v>
                </c:pt>
                <c:pt idx="31433">
                  <c:v>7518.4954019999996</c:v>
                </c:pt>
                <c:pt idx="31434">
                  <c:v>7518.7249540000003</c:v>
                </c:pt>
                <c:pt idx="31435">
                  <c:v>7518.9622579999996</c:v>
                </c:pt>
                <c:pt idx="31436">
                  <c:v>7519.2128709999997</c:v>
                </c:pt>
                <c:pt idx="31437">
                  <c:v>7519.4516999999996</c:v>
                </c:pt>
                <c:pt idx="31438">
                  <c:v>7519.6908830000002</c:v>
                </c:pt>
                <c:pt idx="31439">
                  <c:v>7519.929975</c:v>
                </c:pt>
                <c:pt idx="31440">
                  <c:v>7520.1698269999997</c:v>
                </c:pt>
                <c:pt idx="31441">
                  <c:v>7520.410664</c:v>
                </c:pt>
                <c:pt idx="31442">
                  <c:v>7520.6392219999998</c:v>
                </c:pt>
                <c:pt idx="31443">
                  <c:v>7520.8818209999999</c:v>
                </c:pt>
                <c:pt idx="31444">
                  <c:v>7521.1201709999996</c:v>
                </c:pt>
                <c:pt idx="31445">
                  <c:v>7521.3628369999997</c:v>
                </c:pt>
                <c:pt idx="31446">
                  <c:v>7521.6038079999998</c:v>
                </c:pt>
                <c:pt idx="31447">
                  <c:v>7521.8428599999997</c:v>
                </c:pt>
                <c:pt idx="31448">
                  <c:v>7522.0838890000005</c:v>
                </c:pt>
                <c:pt idx="31449">
                  <c:v>7522.3233520000003</c:v>
                </c:pt>
                <c:pt idx="31450">
                  <c:v>7522.5546800000002</c:v>
                </c:pt>
                <c:pt idx="31451">
                  <c:v>7522.7955760000004</c:v>
                </c:pt>
                <c:pt idx="31452">
                  <c:v>7523.0367809999998</c:v>
                </c:pt>
                <c:pt idx="31453">
                  <c:v>7523.2758690000001</c:v>
                </c:pt>
                <c:pt idx="31454">
                  <c:v>7523.5141729999996</c:v>
                </c:pt>
                <c:pt idx="31455">
                  <c:v>7523.7567499999996</c:v>
                </c:pt>
                <c:pt idx="31456">
                  <c:v>7523.9957830000003</c:v>
                </c:pt>
                <c:pt idx="31457">
                  <c:v>7524.2347840000002</c:v>
                </c:pt>
                <c:pt idx="31458">
                  <c:v>7524.4737560000003</c:v>
                </c:pt>
                <c:pt idx="31459">
                  <c:v>7524.7125470000001</c:v>
                </c:pt>
                <c:pt idx="31460">
                  <c:v>7524.9523449999997</c:v>
                </c:pt>
                <c:pt idx="31461">
                  <c:v>7525.194794</c:v>
                </c:pt>
                <c:pt idx="31462">
                  <c:v>7525.4343060000001</c:v>
                </c:pt>
                <c:pt idx="31463">
                  <c:v>7525.6748449999996</c:v>
                </c:pt>
                <c:pt idx="31464">
                  <c:v>7525.9156499999999</c:v>
                </c:pt>
                <c:pt idx="31465">
                  <c:v>7526.1533959999997</c:v>
                </c:pt>
                <c:pt idx="31466">
                  <c:v>7526.3975520000004</c:v>
                </c:pt>
                <c:pt idx="31467">
                  <c:v>7526.6350490000004</c:v>
                </c:pt>
                <c:pt idx="31468">
                  <c:v>7526.8757670000005</c:v>
                </c:pt>
                <c:pt idx="31469">
                  <c:v>7527.1145969999998</c:v>
                </c:pt>
                <c:pt idx="31470">
                  <c:v>7527.3543149999996</c:v>
                </c:pt>
                <c:pt idx="31471">
                  <c:v>7527.5861850000001</c:v>
                </c:pt>
                <c:pt idx="31472">
                  <c:v>7527.8288540000003</c:v>
                </c:pt>
                <c:pt idx="31473">
                  <c:v>7528.0677130000004</c:v>
                </c:pt>
                <c:pt idx="31474">
                  <c:v>7528.3067380000002</c:v>
                </c:pt>
                <c:pt idx="31475">
                  <c:v>7528.5457059999999</c:v>
                </c:pt>
                <c:pt idx="31476">
                  <c:v>7528.7847460000003</c:v>
                </c:pt>
                <c:pt idx="31477">
                  <c:v>7529.0255459999998</c:v>
                </c:pt>
                <c:pt idx="31478">
                  <c:v>7529.2651759999999</c:v>
                </c:pt>
                <c:pt idx="31479">
                  <c:v>7529.5075379999998</c:v>
                </c:pt>
                <c:pt idx="31480">
                  <c:v>7529.749965</c:v>
                </c:pt>
                <c:pt idx="31481">
                  <c:v>7529.9773889999997</c:v>
                </c:pt>
                <c:pt idx="31482">
                  <c:v>7530.2185289999998</c:v>
                </c:pt>
                <c:pt idx="31483">
                  <c:v>7530.4600419999997</c:v>
                </c:pt>
                <c:pt idx="31484">
                  <c:v>7530.7008420000002</c:v>
                </c:pt>
                <c:pt idx="31485">
                  <c:v>7530.9417139999996</c:v>
                </c:pt>
                <c:pt idx="31486">
                  <c:v>7531.1808279999996</c:v>
                </c:pt>
                <c:pt idx="31487">
                  <c:v>7531.4197329999997</c:v>
                </c:pt>
                <c:pt idx="31488">
                  <c:v>7531.6587440000003</c:v>
                </c:pt>
                <c:pt idx="31489">
                  <c:v>7531.8978040000002</c:v>
                </c:pt>
                <c:pt idx="31490">
                  <c:v>7532.1386929999999</c:v>
                </c:pt>
                <c:pt idx="31491">
                  <c:v>7532.382259</c:v>
                </c:pt>
                <c:pt idx="31492">
                  <c:v>7532.6228090000004</c:v>
                </c:pt>
                <c:pt idx="31493">
                  <c:v>7532.8603700000003</c:v>
                </c:pt>
                <c:pt idx="31494">
                  <c:v>7533.0916399999996</c:v>
                </c:pt>
                <c:pt idx="31495">
                  <c:v>7533.3313850000004</c:v>
                </c:pt>
                <c:pt idx="31496">
                  <c:v>7533.5712160000003</c:v>
                </c:pt>
                <c:pt idx="31497">
                  <c:v>7533.8117380000003</c:v>
                </c:pt>
                <c:pt idx="31498">
                  <c:v>7534.0526090000003</c:v>
                </c:pt>
                <c:pt idx="31499">
                  <c:v>7534.2921180000003</c:v>
                </c:pt>
                <c:pt idx="31500">
                  <c:v>7534.5328040000004</c:v>
                </c:pt>
                <c:pt idx="31501">
                  <c:v>7534.7723720000004</c:v>
                </c:pt>
                <c:pt idx="31502">
                  <c:v>7535.0149309999997</c:v>
                </c:pt>
                <c:pt idx="31503">
                  <c:v>7535.2543539999997</c:v>
                </c:pt>
                <c:pt idx="31504">
                  <c:v>7535.4922349999997</c:v>
                </c:pt>
                <c:pt idx="31505">
                  <c:v>7535.7327240000004</c:v>
                </c:pt>
                <c:pt idx="31506">
                  <c:v>7535.9716280000002</c:v>
                </c:pt>
                <c:pt idx="31507">
                  <c:v>7536.2106329999997</c:v>
                </c:pt>
                <c:pt idx="31508">
                  <c:v>7536.4484519999996</c:v>
                </c:pt>
                <c:pt idx="31509">
                  <c:v>7536.6908560000002</c:v>
                </c:pt>
                <c:pt idx="31510">
                  <c:v>7536.9205970000003</c:v>
                </c:pt>
                <c:pt idx="31511">
                  <c:v>7537.1597609999999</c:v>
                </c:pt>
                <c:pt idx="31512">
                  <c:v>7537.3861729999999</c:v>
                </c:pt>
                <c:pt idx="31513">
                  <c:v>7537.6287060000004</c:v>
                </c:pt>
                <c:pt idx="31514">
                  <c:v>7537.8663939999997</c:v>
                </c:pt>
                <c:pt idx="31515">
                  <c:v>7538.1107849999999</c:v>
                </c:pt>
                <c:pt idx="31516">
                  <c:v>7538.3504050000001</c:v>
                </c:pt>
                <c:pt idx="31517">
                  <c:v>7538.5822120000003</c:v>
                </c:pt>
                <c:pt idx="31518">
                  <c:v>7538.8228840000002</c:v>
                </c:pt>
                <c:pt idx="31519">
                  <c:v>7539.0636139999997</c:v>
                </c:pt>
                <c:pt idx="31520">
                  <c:v>7539.3013510000001</c:v>
                </c:pt>
                <c:pt idx="31521">
                  <c:v>7539.5444020000004</c:v>
                </c:pt>
                <c:pt idx="31522">
                  <c:v>7539.7849720000004</c:v>
                </c:pt>
                <c:pt idx="31523">
                  <c:v>7540.0233669999998</c:v>
                </c:pt>
                <c:pt idx="31524">
                  <c:v>7540.2532760000004</c:v>
                </c:pt>
                <c:pt idx="31525">
                  <c:v>7540.4938000000002</c:v>
                </c:pt>
                <c:pt idx="31526">
                  <c:v>7540.7333200000003</c:v>
                </c:pt>
                <c:pt idx="31527">
                  <c:v>7540.9756189999998</c:v>
                </c:pt>
                <c:pt idx="31528">
                  <c:v>7541.2151910000002</c:v>
                </c:pt>
                <c:pt idx="31529">
                  <c:v>7541.4563889999999</c:v>
                </c:pt>
                <c:pt idx="31530">
                  <c:v>7541.6878399999996</c:v>
                </c:pt>
                <c:pt idx="31531">
                  <c:v>7541.9263080000001</c:v>
                </c:pt>
                <c:pt idx="31532">
                  <c:v>7542.1656499999999</c:v>
                </c:pt>
                <c:pt idx="31533">
                  <c:v>7542.3920390000003</c:v>
                </c:pt>
                <c:pt idx="31534">
                  <c:v>7542.6329089999999</c:v>
                </c:pt>
                <c:pt idx="31535">
                  <c:v>7542.8737540000002</c:v>
                </c:pt>
                <c:pt idx="31536">
                  <c:v>7543.1121240000002</c:v>
                </c:pt>
                <c:pt idx="31537">
                  <c:v>7543.3529660000004</c:v>
                </c:pt>
                <c:pt idx="31538">
                  <c:v>7543.5928450000001</c:v>
                </c:pt>
                <c:pt idx="31539">
                  <c:v>7543.8318799999997</c:v>
                </c:pt>
                <c:pt idx="31540">
                  <c:v>7544.0700800000004</c:v>
                </c:pt>
                <c:pt idx="31541">
                  <c:v>7544.31077</c:v>
                </c:pt>
                <c:pt idx="31542">
                  <c:v>7544.5516680000001</c:v>
                </c:pt>
                <c:pt idx="31543">
                  <c:v>7544.790567</c:v>
                </c:pt>
                <c:pt idx="31544">
                  <c:v>7545.0304290000004</c:v>
                </c:pt>
                <c:pt idx="31545">
                  <c:v>7545.2623869999998</c:v>
                </c:pt>
                <c:pt idx="31546">
                  <c:v>7545.5018110000001</c:v>
                </c:pt>
                <c:pt idx="31547">
                  <c:v>7545.7408930000001</c:v>
                </c:pt>
                <c:pt idx="31548">
                  <c:v>7545.981076</c:v>
                </c:pt>
                <c:pt idx="31549">
                  <c:v>7546.221939</c:v>
                </c:pt>
                <c:pt idx="31550">
                  <c:v>7546.4629450000002</c:v>
                </c:pt>
                <c:pt idx="31551">
                  <c:v>7546.7026679999999</c:v>
                </c:pt>
                <c:pt idx="31552">
                  <c:v>7546.9437500000004</c:v>
                </c:pt>
                <c:pt idx="31553">
                  <c:v>7547.1846219999998</c:v>
                </c:pt>
                <c:pt idx="31554">
                  <c:v>7547.4243729999998</c:v>
                </c:pt>
                <c:pt idx="31555">
                  <c:v>7547.655632</c:v>
                </c:pt>
                <c:pt idx="31556">
                  <c:v>7547.8940460000003</c:v>
                </c:pt>
                <c:pt idx="31557">
                  <c:v>7548.1321889999999</c:v>
                </c:pt>
                <c:pt idx="31558">
                  <c:v>7548.3721569999998</c:v>
                </c:pt>
                <c:pt idx="31559">
                  <c:v>7548.6129890000002</c:v>
                </c:pt>
                <c:pt idx="31560">
                  <c:v>7548.8528370000004</c:v>
                </c:pt>
                <c:pt idx="31561">
                  <c:v>7549.0919299999996</c:v>
                </c:pt>
                <c:pt idx="31562">
                  <c:v>7549.3300230000004</c:v>
                </c:pt>
                <c:pt idx="31563">
                  <c:v>7549.5708009999998</c:v>
                </c:pt>
                <c:pt idx="31564">
                  <c:v>7549.8098490000002</c:v>
                </c:pt>
                <c:pt idx="31565">
                  <c:v>7550.0481200000004</c:v>
                </c:pt>
                <c:pt idx="31566">
                  <c:v>7550.2863589999997</c:v>
                </c:pt>
                <c:pt idx="31567">
                  <c:v>7550.5256449999997</c:v>
                </c:pt>
                <c:pt idx="31568">
                  <c:v>7550.7667549999996</c:v>
                </c:pt>
                <c:pt idx="31569">
                  <c:v>7551.0076959999997</c:v>
                </c:pt>
                <c:pt idx="31570">
                  <c:v>7551.2466919999997</c:v>
                </c:pt>
                <c:pt idx="31571">
                  <c:v>7551.4857659999998</c:v>
                </c:pt>
                <c:pt idx="31572">
                  <c:v>7551.7240949999996</c:v>
                </c:pt>
                <c:pt idx="31573">
                  <c:v>7551.9622419999996</c:v>
                </c:pt>
                <c:pt idx="31574">
                  <c:v>7552.2004120000001</c:v>
                </c:pt>
                <c:pt idx="31575">
                  <c:v>7552.4401889999999</c:v>
                </c:pt>
                <c:pt idx="31576">
                  <c:v>7552.6782620000004</c:v>
                </c:pt>
                <c:pt idx="31577">
                  <c:v>7552.9182199999996</c:v>
                </c:pt>
                <c:pt idx="31578">
                  <c:v>7553.1575860000003</c:v>
                </c:pt>
                <c:pt idx="31579">
                  <c:v>7553.3974289999996</c:v>
                </c:pt>
                <c:pt idx="31580">
                  <c:v>7553.63735</c:v>
                </c:pt>
                <c:pt idx="31581">
                  <c:v>7553.8770459999996</c:v>
                </c:pt>
                <c:pt idx="31582">
                  <c:v>7554.1196360000004</c:v>
                </c:pt>
                <c:pt idx="31583">
                  <c:v>7554.3573390000001</c:v>
                </c:pt>
                <c:pt idx="31584">
                  <c:v>7554.5951539999996</c:v>
                </c:pt>
                <c:pt idx="31585">
                  <c:v>7554.8362989999996</c:v>
                </c:pt>
                <c:pt idx="31586">
                  <c:v>7555.0760730000002</c:v>
                </c:pt>
                <c:pt idx="31587">
                  <c:v>7555.3165419999996</c:v>
                </c:pt>
                <c:pt idx="31588">
                  <c:v>7555.5569800000003</c:v>
                </c:pt>
                <c:pt idx="31589">
                  <c:v>7555.7952130000003</c:v>
                </c:pt>
                <c:pt idx="31590">
                  <c:v>7556.0245450000002</c:v>
                </c:pt>
                <c:pt idx="31591">
                  <c:v>7556.2640789999996</c:v>
                </c:pt>
                <c:pt idx="31592">
                  <c:v>7556.5047510000004</c:v>
                </c:pt>
                <c:pt idx="31593">
                  <c:v>7556.7423689999996</c:v>
                </c:pt>
                <c:pt idx="31594">
                  <c:v>7556.9821579999998</c:v>
                </c:pt>
                <c:pt idx="31595">
                  <c:v>7557.2213739999997</c:v>
                </c:pt>
                <c:pt idx="31596">
                  <c:v>7557.4595790000003</c:v>
                </c:pt>
                <c:pt idx="31597">
                  <c:v>7557.6986870000001</c:v>
                </c:pt>
                <c:pt idx="31598">
                  <c:v>7557.9480199999998</c:v>
                </c:pt>
                <c:pt idx="31599">
                  <c:v>7558.1777529999999</c:v>
                </c:pt>
                <c:pt idx="31600">
                  <c:v>7558.418044</c:v>
                </c:pt>
                <c:pt idx="31601">
                  <c:v>7558.6581809999998</c:v>
                </c:pt>
                <c:pt idx="31602">
                  <c:v>7558.8984099999998</c:v>
                </c:pt>
                <c:pt idx="31603">
                  <c:v>7559.1402790000002</c:v>
                </c:pt>
                <c:pt idx="31604">
                  <c:v>7559.3801910000002</c:v>
                </c:pt>
                <c:pt idx="31605">
                  <c:v>7559.620887</c:v>
                </c:pt>
                <c:pt idx="31606">
                  <c:v>7559.8508119999997</c:v>
                </c:pt>
                <c:pt idx="31607">
                  <c:v>7560.0893079999996</c:v>
                </c:pt>
                <c:pt idx="31608">
                  <c:v>7560.3306940000002</c:v>
                </c:pt>
                <c:pt idx="31609">
                  <c:v>7560.5718790000001</c:v>
                </c:pt>
                <c:pt idx="31610">
                  <c:v>7560.8121419999998</c:v>
                </c:pt>
                <c:pt idx="31611">
                  <c:v>7561.0541759999996</c:v>
                </c:pt>
                <c:pt idx="31612">
                  <c:v>7561.2922710000003</c:v>
                </c:pt>
                <c:pt idx="31613">
                  <c:v>7561.5348530000001</c:v>
                </c:pt>
                <c:pt idx="31614">
                  <c:v>7561.7646880000002</c:v>
                </c:pt>
                <c:pt idx="31615">
                  <c:v>7562.0059639999999</c:v>
                </c:pt>
                <c:pt idx="31616">
                  <c:v>7562.2457940000004</c:v>
                </c:pt>
                <c:pt idx="31617">
                  <c:v>7562.484066</c:v>
                </c:pt>
                <c:pt idx="31618">
                  <c:v>7562.7269919999999</c:v>
                </c:pt>
                <c:pt idx="31619">
                  <c:v>7562.966848</c:v>
                </c:pt>
                <c:pt idx="31620">
                  <c:v>7563.2079789999998</c:v>
                </c:pt>
                <c:pt idx="31621">
                  <c:v>7563.4477690000003</c:v>
                </c:pt>
                <c:pt idx="31622">
                  <c:v>7563.6887589999997</c:v>
                </c:pt>
                <c:pt idx="31623">
                  <c:v>7563.927874</c:v>
                </c:pt>
                <c:pt idx="31624">
                  <c:v>7564.1661919999997</c:v>
                </c:pt>
                <c:pt idx="31625">
                  <c:v>7564.4040530000002</c:v>
                </c:pt>
                <c:pt idx="31626">
                  <c:v>7564.644859</c:v>
                </c:pt>
                <c:pt idx="31627">
                  <c:v>7564.8855800000001</c:v>
                </c:pt>
                <c:pt idx="31628">
                  <c:v>7565.1143089999996</c:v>
                </c:pt>
                <c:pt idx="31629">
                  <c:v>7565.3562350000002</c:v>
                </c:pt>
                <c:pt idx="31630">
                  <c:v>7565.5944200000004</c:v>
                </c:pt>
                <c:pt idx="31631">
                  <c:v>7565.836053</c:v>
                </c:pt>
                <c:pt idx="31632">
                  <c:v>7566.0761060000004</c:v>
                </c:pt>
                <c:pt idx="31633">
                  <c:v>7566.3168949999999</c:v>
                </c:pt>
                <c:pt idx="31634">
                  <c:v>7566.5550979999998</c:v>
                </c:pt>
                <c:pt idx="31635">
                  <c:v>7566.7957690000003</c:v>
                </c:pt>
                <c:pt idx="31636">
                  <c:v>7567.036795</c:v>
                </c:pt>
                <c:pt idx="31637">
                  <c:v>7567.277572</c:v>
                </c:pt>
                <c:pt idx="31638">
                  <c:v>7567.5167350000002</c:v>
                </c:pt>
                <c:pt idx="31639">
                  <c:v>7567.7557459999998</c:v>
                </c:pt>
                <c:pt idx="31640">
                  <c:v>7567.996752</c:v>
                </c:pt>
                <c:pt idx="31641">
                  <c:v>7568.225418</c:v>
                </c:pt>
                <c:pt idx="31642">
                  <c:v>7568.4648349999998</c:v>
                </c:pt>
                <c:pt idx="31643">
                  <c:v>7568.6912730000004</c:v>
                </c:pt>
                <c:pt idx="31644">
                  <c:v>7568.9325820000004</c:v>
                </c:pt>
                <c:pt idx="31645">
                  <c:v>7569.1736659999997</c:v>
                </c:pt>
                <c:pt idx="31646">
                  <c:v>7569.4148029999997</c:v>
                </c:pt>
                <c:pt idx="31647">
                  <c:v>7569.6530570000004</c:v>
                </c:pt>
                <c:pt idx="31648">
                  <c:v>7569.893849</c:v>
                </c:pt>
                <c:pt idx="31649">
                  <c:v>7570.1328569999996</c:v>
                </c:pt>
                <c:pt idx="31650">
                  <c:v>7570.3719639999999</c:v>
                </c:pt>
                <c:pt idx="31651">
                  <c:v>7570.6099370000002</c:v>
                </c:pt>
                <c:pt idx="31652">
                  <c:v>7570.8507440000003</c:v>
                </c:pt>
                <c:pt idx="31653">
                  <c:v>7571.0898479999996</c:v>
                </c:pt>
                <c:pt idx="31654">
                  <c:v>7571.3281779999998</c:v>
                </c:pt>
                <c:pt idx="31655">
                  <c:v>7571.5689920000004</c:v>
                </c:pt>
                <c:pt idx="31656">
                  <c:v>7571.8088530000005</c:v>
                </c:pt>
                <c:pt idx="31657">
                  <c:v>7572.047004</c:v>
                </c:pt>
                <c:pt idx="31658">
                  <c:v>7572.2876749999996</c:v>
                </c:pt>
                <c:pt idx="31659">
                  <c:v>7572.5254430000005</c:v>
                </c:pt>
                <c:pt idx="31660">
                  <c:v>7572.7646160000004</c:v>
                </c:pt>
                <c:pt idx="31661">
                  <c:v>7573.0038160000004</c:v>
                </c:pt>
                <c:pt idx="31662">
                  <c:v>7573.2426919999998</c:v>
                </c:pt>
                <c:pt idx="31663">
                  <c:v>7573.4835480000002</c:v>
                </c:pt>
                <c:pt idx="31664">
                  <c:v>7573.7226950000004</c:v>
                </c:pt>
                <c:pt idx="31665">
                  <c:v>7573.9636380000002</c:v>
                </c:pt>
                <c:pt idx="31666">
                  <c:v>7574.2046209999999</c:v>
                </c:pt>
                <c:pt idx="31667">
                  <c:v>7574.4435999999996</c:v>
                </c:pt>
                <c:pt idx="31668">
                  <c:v>7574.6833219999999</c:v>
                </c:pt>
                <c:pt idx="31669">
                  <c:v>7574.9148020000002</c:v>
                </c:pt>
                <c:pt idx="31670">
                  <c:v>7575.1533460000001</c:v>
                </c:pt>
                <c:pt idx="31671">
                  <c:v>7575.393352</c:v>
                </c:pt>
                <c:pt idx="31672">
                  <c:v>7575.6352120000001</c:v>
                </c:pt>
                <c:pt idx="31673">
                  <c:v>7575.8779640000002</c:v>
                </c:pt>
                <c:pt idx="31674">
                  <c:v>7576.119764</c:v>
                </c:pt>
                <c:pt idx="31675">
                  <c:v>7576.3586100000002</c:v>
                </c:pt>
                <c:pt idx="31676">
                  <c:v>7576.5978089999999</c:v>
                </c:pt>
                <c:pt idx="31677">
                  <c:v>7576.8368140000002</c:v>
                </c:pt>
                <c:pt idx="31678">
                  <c:v>7577.0758850000002</c:v>
                </c:pt>
                <c:pt idx="31679">
                  <c:v>7577.3168290000003</c:v>
                </c:pt>
                <c:pt idx="31680">
                  <c:v>7577.5578050000004</c:v>
                </c:pt>
                <c:pt idx="31681">
                  <c:v>7577.7966839999999</c:v>
                </c:pt>
                <c:pt idx="31682">
                  <c:v>7578.0358079999996</c:v>
                </c:pt>
                <c:pt idx="31683">
                  <c:v>7578.2745860000005</c:v>
                </c:pt>
                <c:pt idx="31684">
                  <c:v>7578.5142610000003</c:v>
                </c:pt>
                <c:pt idx="31685">
                  <c:v>7578.7455600000003</c:v>
                </c:pt>
                <c:pt idx="31686">
                  <c:v>7578.9841539999998</c:v>
                </c:pt>
                <c:pt idx="31687">
                  <c:v>7579.2261749999998</c:v>
                </c:pt>
                <c:pt idx="31688">
                  <c:v>7579.4643679999999</c:v>
                </c:pt>
                <c:pt idx="31689">
                  <c:v>7579.7061059999996</c:v>
                </c:pt>
                <c:pt idx="31690">
                  <c:v>7579.9462910000002</c:v>
                </c:pt>
                <c:pt idx="31691">
                  <c:v>7580.179701</c:v>
                </c:pt>
                <c:pt idx="31692">
                  <c:v>7580.4200099999998</c:v>
                </c:pt>
                <c:pt idx="31693">
                  <c:v>7580.6600109999999</c:v>
                </c:pt>
                <c:pt idx="31694">
                  <c:v>7580.9000459999997</c:v>
                </c:pt>
                <c:pt idx="31695">
                  <c:v>7581.1409050000002</c:v>
                </c:pt>
                <c:pt idx="31696">
                  <c:v>7581.3819389999999</c:v>
                </c:pt>
                <c:pt idx="31697">
                  <c:v>7581.6229300000005</c:v>
                </c:pt>
                <c:pt idx="31698">
                  <c:v>7581.8545800000002</c:v>
                </c:pt>
                <c:pt idx="31699">
                  <c:v>7582.1049569999996</c:v>
                </c:pt>
                <c:pt idx="31700">
                  <c:v>7582.3335520000001</c:v>
                </c:pt>
                <c:pt idx="31701">
                  <c:v>7582.5745999999999</c:v>
                </c:pt>
                <c:pt idx="31702">
                  <c:v>7582.813991</c:v>
                </c:pt>
                <c:pt idx="31703">
                  <c:v>7583.0531719999999</c:v>
                </c:pt>
                <c:pt idx="31704">
                  <c:v>7583.2914049999999</c:v>
                </c:pt>
                <c:pt idx="31705">
                  <c:v>7583.5326050000003</c:v>
                </c:pt>
                <c:pt idx="31706">
                  <c:v>7583.7737699999998</c:v>
                </c:pt>
                <c:pt idx="31707">
                  <c:v>7584.0120559999996</c:v>
                </c:pt>
                <c:pt idx="31708">
                  <c:v>7584.2529619999996</c:v>
                </c:pt>
                <c:pt idx="31709">
                  <c:v>7584.4909470000002</c:v>
                </c:pt>
                <c:pt idx="31710">
                  <c:v>7584.7308300000004</c:v>
                </c:pt>
                <c:pt idx="31711">
                  <c:v>7584.9699860000001</c:v>
                </c:pt>
                <c:pt idx="31712">
                  <c:v>7585.2071779999997</c:v>
                </c:pt>
                <c:pt idx="31713">
                  <c:v>7585.4479279999996</c:v>
                </c:pt>
                <c:pt idx="31714">
                  <c:v>7585.6861259999996</c:v>
                </c:pt>
                <c:pt idx="31715">
                  <c:v>7585.9288390000002</c:v>
                </c:pt>
                <c:pt idx="31716">
                  <c:v>7586.1670160000003</c:v>
                </c:pt>
                <c:pt idx="31717">
                  <c:v>7586.4078520000003</c:v>
                </c:pt>
                <c:pt idx="31718">
                  <c:v>7586.6460939999997</c:v>
                </c:pt>
                <c:pt idx="31719">
                  <c:v>7586.8775859999996</c:v>
                </c:pt>
                <c:pt idx="31720">
                  <c:v>7587.1188579999998</c:v>
                </c:pt>
                <c:pt idx="31721">
                  <c:v>7587.3571590000001</c:v>
                </c:pt>
                <c:pt idx="31722">
                  <c:v>7587.5972670000001</c:v>
                </c:pt>
                <c:pt idx="31723">
                  <c:v>7587.8371999999999</c:v>
                </c:pt>
                <c:pt idx="31724">
                  <c:v>7588.0773120000003</c:v>
                </c:pt>
                <c:pt idx="31725">
                  <c:v>7588.3199519999998</c:v>
                </c:pt>
                <c:pt idx="31726">
                  <c:v>7588.5597690000004</c:v>
                </c:pt>
                <c:pt idx="31727">
                  <c:v>7588.7993630000001</c:v>
                </c:pt>
                <c:pt idx="31728">
                  <c:v>7589.0373710000003</c:v>
                </c:pt>
                <c:pt idx="31729">
                  <c:v>7589.2673910000003</c:v>
                </c:pt>
                <c:pt idx="31730">
                  <c:v>7589.5085360000003</c:v>
                </c:pt>
                <c:pt idx="31731">
                  <c:v>7589.7502459999996</c:v>
                </c:pt>
                <c:pt idx="31732">
                  <c:v>7589.9884190000002</c:v>
                </c:pt>
                <c:pt idx="31733">
                  <c:v>7590.2301740000003</c:v>
                </c:pt>
                <c:pt idx="31734">
                  <c:v>7590.4729289999996</c:v>
                </c:pt>
                <c:pt idx="31735">
                  <c:v>7590.7025409999997</c:v>
                </c:pt>
                <c:pt idx="31736">
                  <c:v>7590.9438579999996</c:v>
                </c:pt>
                <c:pt idx="31737">
                  <c:v>7591.1822590000002</c:v>
                </c:pt>
                <c:pt idx="31738">
                  <c:v>7591.4241890000003</c:v>
                </c:pt>
                <c:pt idx="31739">
                  <c:v>7591.6668950000003</c:v>
                </c:pt>
                <c:pt idx="31740">
                  <c:v>7591.9099379999998</c:v>
                </c:pt>
                <c:pt idx="31741">
                  <c:v>7592.139709</c:v>
                </c:pt>
                <c:pt idx="31742">
                  <c:v>7592.3848879999996</c:v>
                </c:pt>
                <c:pt idx="31743">
                  <c:v>7592.6239230000001</c:v>
                </c:pt>
                <c:pt idx="31744">
                  <c:v>7592.86499</c:v>
                </c:pt>
                <c:pt idx="31745">
                  <c:v>7593.104996</c:v>
                </c:pt>
                <c:pt idx="31746">
                  <c:v>7593.3421580000004</c:v>
                </c:pt>
                <c:pt idx="31747">
                  <c:v>7593.58032</c:v>
                </c:pt>
                <c:pt idx="31748">
                  <c:v>7593.8195599999999</c:v>
                </c:pt>
                <c:pt idx="31749">
                  <c:v>7594.058728</c:v>
                </c:pt>
                <c:pt idx="31750">
                  <c:v>7594.2978220000005</c:v>
                </c:pt>
                <c:pt idx="31751">
                  <c:v>7594.5388000000003</c:v>
                </c:pt>
                <c:pt idx="31752">
                  <c:v>7594.7770769999997</c:v>
                </c:pt>
                <c:pt idx="31753">
                  <c:v>7595.0171479999999</c:v>
                </c:pt>
                <c:pt idx="31754">
                  <c:v>7595.2551830000002</c:v>
                </c:pt>
                <c:pt idx="31755">
                  <c:v>7595.4951060000003</c:v>
                </c:pt>
                <c:pt idx="31756">
                  <c:v>7595.7332699999997</c:v>
                </c:pt>
                <c:pt idx="31757">
                  <c:v>7595.9750590000003</c:v>
                </c:pt>
                <c:pt idx="31758">
                  <c:v>7596.2048919999997</c:v>
                </c:pt>
                <c:pt idx="31759">
                  <c:v>7596.4431729999997</c:v>
                </c:pt>
                <c:pt idx="31760">
                  <c:v>7596.6833370000004</c:v>
                </c:pt>
                <c:pt idx="31761">
                  <c:v>7596.9252669999996</c:v>
                </c:pt>
                <c:pt idx="31762">
                  <c:v>7597.1654010000002</c:v>
                </c:pt>
                <c:pt idx="31763">
                  <c:v>7597.4071979999999</c:v>
                </c:pt>
                <c:pt idx="31764">
                  <c:v>7597.645426</c:v>
                </c:pt>
                <c:pt idx="31765">
                  <c:v>7597.8769350000002</c:v>
                </c:pt>
                <c:pt idx="31766">
                  <c:v>7598.1166450000001</c:v>
                </c:pt>
                <c:pt idx="31767">
                  <c:v>7598.366231</c:v>
                </c:pt>
                <c:pt idx="31768">
                  <c:v>7598.5976849999997</c:v>
                </c:pt>
                <c:pt idx="31769">
                  <c:v>7598.8386920000003</c:v>
                </c:pt>
                <c:pt idx="31770">
                  <c:v>7599.0790669999997</c:v>
                </c:pt>
                <c:pt idx="31771">
                  <c:v>7599.3190629999999</c:v>
                </c:pt>
                <c:pt idx="31772">
                  <c:v>7599.559107</c:v>
                </c:pt>
                <c:pt idx="31773">
                  <c:v>7599.7999369999998</c:v>
                </c:pt>
                <c:pt idx="31774">
                  <c:v>7600.0401540000003</c:v>
                </c:pt>
                <c:pt idx="31775">
                  <c:v>7600.2780409999996</c:v>
                </c:pt>
                <c:pt idx="31776">
                  <c:v>7600.5189119999995</c:v>
                </c:pt>
                <c:pt idx="31777">
                  <c:v>7600.7578750000002</c:v>
                </c:pt>
                <c:pt idx="31778">
                  <c:v>7600.9878449999997</c:v>
                </c:pt>
                <c:pt idx="31779">
                  <c:v>7601.2263670000002</c:v>
                </c:pt>
                <c:pt idx="31780">
                  <c:v>7601.4678439999998</c:v>
                </c:pt>
                <c:pt idx="31781">
                  <c:v>7601.7065350000003</c:v>
                </c:pt>
                <c:pt idx="31782">
                  <c:v>7601.94506</c:v>
                </c:pt>
                <c:pt idx="31783">
                  <c:v>7602.185246</c:v>
                </c:pt>
                <c:pt idx="31784">
                  <c:v>7602.4250000000002</c:v>
                </c:pt>
                <c:pt idx="31785">
                  <c:v>7602.6644139999999</c:v>
                </c:pt>
                <c:pt idx="31786">
                  <c:v>7602.906035</c:v>
                </c:pt>
                <c:pt idx="31787">
                  <c:v>7603.1467869999997</c:v>
                </c:pt>
                <c:pt idx="31788">
                  <c:v>7603.3875950000001</c:v>
                </c:pt>
                <c:pt idx="31789">
                  <c:v>7603.6270279999999</c:v>
                </c:pt>
                <c:pt idx="31790">
                  <c:v>7603.8664140000001</c:v>
                </c:pt>
                <c:pt idx="31791">
                  <c:v>7604.0962579999996</c:v>
                </c:pt>
                <c:pt idx="31792">
                  <c:v>7604.3450780000003</c:v>
                </c:pt>
                <c:pt idx="31793">
                  <c:v>7604.5730610000001</c:v>
                </c:pt>
                <c:pt idx="31794">
                  <c:v>7604.8136830000003</c:v>
                </c:pt>
                <c:pt idx="31795">
                  <c:v>7605.0534500000003</c:v>
                </c:pt>
                <c:pt idx="31796">
                  <c:v>7605.2932049999999</c:v>
                </c:pt>
                <c:pt idx="31797">
                  <c:v>7605.5330750000003</c:v>
                </c:pt>
                <c:pt idx="31798">
                  <c:v>7605.7738220000001</c:v>
                </c:pt>
                <c:pt idx="31799">
                  <c:v>7606.0127089999996</c:v>
                </c:pt>
                <c:pt idx="31800">
                  <c:v>7606.2515659999999</c:v>
                </c:pt>
                <c:pt idx="31801">
                  <c:v>7606.489415</c:v>
                </c:pt>
                <c:pt idx="31802">
                  <c:v>7606.729386</c:v>
                </c:pt>
                <c:pt idx="31803">
                  <c:v>7606.969094</c:v>
                </c:pt>
                <c:pt idx="31804">
                  <c:v>7607.2098599999999</c:v>
                </c:pt>
                <c:pt idx="31805">
                  <c:v>7607.4506199999996</c:v>
                </c:pt>
                <c:pt idx="31806">
                  <c:v>7607.6897390000004</c:v>
                </c:pt>
                <c:pt idx="31807">
                  <c:v>7607.9307129999997</c:v>
                </c:pt>
                <c:pt idx="31808">
                  <c:v>7608.1697899999999</c:v>
                </c:pt>
                <c:pt idx="31809">
                  <c:v>7608.4085619999996</c:v>
                </c:pt>
                <c:pt idx="31810">
                  <c:v>7608.6475499999997</c:v>
                </c:pt>
                <c:pt idx="31811">
                  <c:v>7608.8871680000002</c:v>
                </c:pt>
                <c:pt idx="31812">
                  <c:v>7609.1271489999999</c:v>
                </c:pt>
                <c:pt idx="31813">
                  <c:v>7609.3678520000003</c:v>
                </c:pt>
                <c:pt idx="31814">
                  <c:v>7609.608725</c:v>
                </c:pt>
                <c:pt idx="31815">
                  <c:v>7609.8482100000001</c:v>
                </c:pt>
                <c:pt idx="31816">
                  <c:v>7610.0888320000004</c:v>
                </c:pt>
                <c:pt idx="31817">
                  <c:v>7610.3276370000003</c:v>
                </c:pt>
                <c:pt idx="31818">
                  <c:v>7610.5665600000002</c:v>
                </c:pt>
                <c:pt idx="31819">
                  <c:v>7610.7976520000002</c:v>
                </c:pt>
                <c:pt idx="31820">
                  <c:v>7611.0386740000004</c:v>
                </c:pt>
                <c:pt idx="31821">
                  <c:v>7611.2777690000003</c:v>
                </c:pt>
                <c:pt idx="31822">
                  <c:v>7611.5189819999996</c:v>
                </c:pt>
                <c:pt idx="31823">
                  <c:v>7611.7588169999999</c:v>
                </c:pt>
                <c:pt idx="31824">
                  <c:v>7611.9971489999998</c:v>
                </c:pt>
                <c:pt idx="31825">
                  <c:v>7612.235173</c:v>
                </c:pt>
                <c:pt idx="31826">
                  <c:v>7612.4777480000002</c:v>
                </c:pt>
                <c:pt idx="31827">
                  <c:v>7612.7173000000003</c:v>
                </c:pt>
                <c:pt idx="31828">
                  <c:v>7612.9565359999997</c:v>
                </c:pt>
                <c:pt idx="31829">
                  <c:v>7613.195643</c:v>
                </c:pt>
                <c:pt idx="31830">
                  <c:v>7613.4347989999997</c:v>
                </c:pt>
                <c:pt idx="31831">
                  <c:v>7613.6737899999998</c:v>
                </c:pt>
                <c:pt idx="31832">
                  <c:v>7613.9129370000001</c:v>
                </c:pt>
                <c:pt idx="31833">
                  <c:v>7614.1510740000003</c:v>
                </c:pt>
                <c:pt idx="31834">
                  <c:v>7614.3919839999999</c:v>
                </c:pt>
                <c:pt idx="31835">
                  <c:v>7614.6317230000004</c:v>
                </c:pt>
                <c:pt idx="31836">
                  <c:v>7614.8708939999997</c:v>
                </c:pt>
                <c:pt idx="31837">
                  <c:v>7615.1090789999998</c:v>
                </c:pt>
                <c:pt idx="31838">
                  <c:v>7615.3472510000001</c:v>
                </c:pt>
                <c:pt idx="31839">
                  <c:v>7615.5899659999995</c:v>
                </c:pt>
                <c:pt idx="31840">
                  <c:v>7615.8270240000002</c:v>
                </c:pt>
                <c:pt idx="31841">
                  <c:v>7616.0678049999997</c:v>
                </c:pt>
                <c:pt idx="31842">
                  <c:v>7616.3089049999999</c:v>
                </c:pt>
                <c:pt idx="31843">
                  <c:v>7616.549798</c:v>
                </c:pt>
                <c:pt idx="31844">
                  <c:v>7616.7888290000001</c:v>
                </c:pt>
                <c:pt idx="31845">
                  <c:v>7617.029665</c:v>
                </c:pt>
                <c:pt idx="31846">
                  <c:v>7617.26926</c:v>
                </c:pt>
                <c:pt idx="31847">
                  <c:v>7617.4994459999998</c:v>
                </c:pt>
                <c:pt idx="31848">
                  <c:v>7617.7412210000002</c:v>
                </c:pt>
                <c:pt idx="31849">
                  <c:v>7617.9812570000004</c:v>
                </c:pt>
                <c:pt idx="31850">
                  <c:v>7618.2212339999996</c:v>
                </c:pt>
                <c:pt idx="31851">
                  <c:v>7618.4637949999997</c:v>
                </c:pt>
                <c:pt idx="31852">
                  <c:v>7618.7027150000004</c:v>
                </c:pt>
                <c:pt idx="31853">
                  <c:v>7618.9436139999998</c:v>
                </c:pt>
                <c:pt idx="31854">
                  <c:v>7619.1827759999996</c:v>
                </c:pt>
                <c:pt idx="31855">
                  <c:v>7619.4217150000004</c:v>
                </c:pt>
                <c:pt idx="31856">
                  <c:v>7619.6626420000002</c:v>
                </c:pt>
                <c:pt idx="31857">
                  <c:v>7619.9024049999998</c:v>
                </c:pt>
                <c:pt idx="31858">
                  <c:v>7620.1338850000002</c:v>
                </c:pt>
                <c:pt idx="31859">
                  <c:v>7620.3749040000002</c:v>
                </c:pt>
                <c:pt idx="31860">
                  <c:v>7620.6156959999998</c:v>
                </c:pt>
                <c:pt idx="31861">
                  <c:v>7620.8553490000004</c:v>
                </c:pt>
                <c:pt idx="31862">
                  <c:v>7621.0951420000001</c:v>
                </c:pt>
                <c:pt idx="31863">
                  <c:v>7621.3343370000002</c:v>
                </c:pt>
                <c:pt idx="31864">
                  <c:v>7621.576642</c:v>
                </c:pt>
                <c:pt idx="31865">
                  <c:v>7621.8141740000001</c:v>
                </c:pt>
                <c:pt idx="31866">
                  <c:v>7622.0554119999997</c:v>
                </c:pt>
                <c:pt idx="31867">
                  <c:v>7622.2870949999997</c:v>
                </c:pt>
                <c:pt idx="31868">
                  <c:v>7622.529802</c:v>
                </c:pt>
                <c:pt idx="31869">
                  <c:v>7622.7693849999996</c:v>
                </c:pt>
                <c:pt idx="31870">
                  <c:v>7623.0072769999997</c:v>
                </c:pt>
                <c:pt idx="31871">
                  <c:v>7623.2476390000002</c:v>
                </c:pt>
                <c:pt idx="31872">
                  <c:v>7623.4873459999999</c:v>
                </c:pt>
                <c:pt idx="31873">
                  <c:v>7623.7297259999996</c:v>
                </c:pt>
                <c:pt idx="31874">
                  <c:v>7623.9686060000004</c:v>
                </c:pt>
                <c:pt idx="31875">
                  <c:v>7624.2081790000002</c:v>
                </c:pt>
                <c:pt idx="31876">
                  <c:v>7624.4376000000002</c:v>
                </c:pt>
                <c:pt idx="31877">
                  <c:v>7624.6785659999996</c:v>
                </c:pt>
                <c:pt idx="31878">
                  <c:v>7624.9197089999998</c:v>
                </c:pt>
                <c:pt idx="31879">
                  <c:v>7625.1606709999996</c:v>
                </c:pt>
                <c:pt idx="31880">
                  <c:v>7625.4016019999999</c:v>
                </c:pt>
                <c:pt idx="31881">
                  <c:v>7625.6412739999996</c:v>
                </c:pt>
                <c:pt idx="31882">
                  <c:v>7625.8810659999999</c:v>
                </c:pt>
                <c:pt idx="31883">
                  <c:v>7626.1217820000002</c:v>
                </c:pt>
                <c:pt idx="31884">
                  <c:v>7626.3605980000002</c:v>
                </c:pt>
                <c:pt idx="31885">
                  <c:v>7626.6001249999999</c:v>
                </c:pt>
                <c:pt idx="31886">
                  <c:v>7626.8408499999996</c:v>
                </c:pt>
                <c:pt idx="31887">
                  <c:v>7627.0815810000004</c:v>
                </c:pt>
                <c:pt idx="31888">
                  <c:v>7627.3205440000002</c:v>
                </c:pt>
                <c:pt idx="31889">
                  <c:v>7627.5582830000003</c:v>
                </c:pt>
                <c:pt idx="31890">
                  <c:v>7627.8006619999996</c:v>
                </c:pt>
                <c:pt idx="31891">
                  <c:v>7628.0384180000001</c:v>
                </c:pt>
                <c:pt idx="31892">
                  <c:v>7628.27891</c:v>
                </c:pt>
                <c:pt idx="31893">
                  <c:v>7628.5196589999996</c:v>
                </c:pt>
                <c:pt idx="31894">
                  <c:v>7628.758589</c:v>
                </c:pt>
                <c:pt idx="31895">
                  <c:v>7628.998243</c:v>
                </c:pt>
                <c:pt idx="31896">
                  <c:v>7629.2297170000002</c:v>
                </c:pt>
                <c:pt idx="31897">
                  <c:v>7629.468723</c:v>
                </c:pt>
                <c:pt idx="31898">
                  <c:v>7629.7077909999998</c:v>
                </c:pt>
                <c:pt idx="31899">
                  <c:v>7629.9468230000002</c:v>
                </c:pt>
                <c:pt idx="31900">
                  <c:v>7630.1851710000001</c:v>
                </c:pt>
                <c:pt idx="31901">
                  <c:v>7630.4277199999997</c:v>
                </c:pt>
                <c:pt idx="31902">
                  <c:v>7630.6685729999999</c:v>
                </c:pt>
                <c:pt idx="31903">
                  <c:v>7630.9095429999998</c:v>
                </c:pt>
                <c:pt idx="31904">
                  <c:v>7631.1487159999997</c:v>
                </c:pt>
                <c:pt idx="31905">
                  <c:v>7631.3884459999999</c:v>
                </c:pt>
                <c:pt idx="31906">
                  <c:v>7631.6309309999997</c:v>
                </c:pt>
                <c:pt idx="31907">
                  <c:v>7631.8715650000004</c:v>
                </c:pt>
                <c:pt idx="31908">
                  <c:v>7632.1125609999999</c:v>
                </c:pt>
                <c:pt idx="31909">
                  <c:v>7632.3419700000004</c:v>
                </c:pt>
                <c:pt idx="31910">
                  <c:v>7632.5818529999997</c:v>
                </c:pt>
                <c:pt idx="31911">
                  <c:v>7632.8227360000001</c:v>
                </c:pt>
                <c:pt idx="31912">
                  <c:v>7633.0638150000004</c:v>
                </c:pt>
                <c:pt idx="31913">
                  <c:v>7633.302608</c:v>
                </c:pt>
                <c:pt idx="31914">
                  <c:v>7633.541698</c:v>
                </c:pt>
                <c:pt idx="31915">
                  <c:v>7633.7825519999997</c:v>
                </c:pt>
                <c:pt idx="31916">
                  <c:v>7634.0235709999997</c:v>
                </c:pt>
                <c:pt idx="31917">
                  <c:v>7634.2659210000002</c:v>
                </c:pt>
                <c:pt idx="31918">
                  <c:v>7634.5040390000004</c:v>
                </c:pt>
                <c:pt idx="31919">
                  <c:v>7634.7448210000002</c:v>
                </c:pt>
                <c:pt idx="31920">
                  <c:v>7634.9856110000001</c:v>
                </c:pt>
                <c:pt idx="31921">
                  <c:v>7635.2251269999997</c:v>
                </c:pt>
                <c:pt idx="31922">
                  <c:v>7635.4657280000001</c:v>
                </c:pt>
                <c:pt idx="31923">
                  <c:v>7635.7033259999998</c:v>
                </c:pt>
                <c:pt idx="31924">
                  <c:v>7635.9346949999999</c:v>
                </c:pt>
                <c:pt idx="31925">
                  <c:v>7636.1840709999997</c:v>
                </c:pt>
                <c:pt idx="31926">
                  <c:v>7636.4142419999998</c:v>
                </c:pt>
                <c:pt idx="31927">
                  <c:v>7636.6586450000004</c:v>
                </c:pt>
                <c:pt idx="31928">
                  <c:v>7636.8976329999996</c:v>
                </c:pt>
                <c:pt idx="31929">
                  <c:v>7637.1366479999997</c:v>
                </c:pt>
                <c:pt idx="31930">
                  <c:v>7637.3758129999997</c:v>
                </c:pt>
                <c:pt idx="31931">
                  <c:v>7637.6147639999999</c:v>
                </c:pt>
                <c:pt idx="31932">
                  <c:v>7637.8538790000002</c:v>
                </c:pt>
                <c:pt idx="31933">
                  <c:v>7638.0929500000002</c:v>
                </c:pt>
                <c:pt idx="31934">
                  <c:v>7638.3300559999998</c:v>
                </c:pt>
                <c:pt idx="31935">
                  <c:v>7638.5681000000004</c:v>
                </c:pt>
                <c:pt idx="31936">
                  <c:v>7638.8107460000001</c:v>
                </c:pt>
                <c:pt idx="31937">
                  <c:v>7639.0498930000003</c:v>
                </c:pt>
                <c:pt idx="31938">
                  <c:v>7639.2888929999999</c:v>
                </c:pt>
                <c:pt idx="31939">
                  <c:v>7639.5297549999996</c:v>
                </c:pt>
                <c:pt idx="31940">
                  <c:v>7639.7707570000002</c:v>
                </c:pt>
                <c:pt idx="31941">
                  <c:v>7640.0097230000001</c:v>
                </c:pt>
                <c:pt idx="31942">
                  <c:v>7640.2493690000001</c:v>
                </c:pt>
                <c:pt idx="31943">
                  <c:v>7640.4918010000001</c:v>
                </c:pt>
                <c:pt idx="31944">
                  <c:v>7640.730845</c:v>
                </c:pt>
                <c:pt idx="31945">
                  <c:v>7640.9718460000004</c:v>
                </c:pt>
                <c:pt idx="31946">
                  <c:v>7641.2127410000003</c:v>
                </c:pt>
                <c:pt idx="31947">
                  <c:v>7641.4523660000004</c:v>
                </c:pt>
                <c:pt idx="31948">
                  <c:v>7641.6810150000001</c:v>
                </c:pt>
                <c:pt idx="31949">
                  <c:v>7641.9210629999998</c:v>
                </c:pt>
                <c:pt idx="31950">
                  <c:v>7642.1592909999999</c:v>
                </c:pt>
                <c:pt idx="31951">
                  <c:v>7642.3991370000003</c:v>
                </c:pt>
                <c:pt idx="31952">
                  <c:v>7642.6391590000003</c:v>
                </c:pt>
                <c:pt idx="31953">
                  <c:v>7642.8798850000003</c:v>
                </c:pt>
                <c:pt idx="31954">
                  <c:v>7643.1208429999997</c:v>
                </c:pt>
                <c:pt idx="31955">
                  <c:v>7643.3597980000004</c:v>
                </c:pt>
                <c:pt idx="31956">
                  <c:v>7643.5987789999999</c:v>
                </c:pt>
                <c:pt idx="31957">
                  <c:v>7643.8376870000002</c:v>
                </c:pt>
                <c:pt idx="31958">
                  <c:v>7644.0785329999999</c:v>
                </c:pt>
                <c:pt idx="31959">
                  <c:v>7644.3227349999997</c:v>
                </c:pt>
                <c:pt idx="31960">
                  <c:v>7644.5623329999999</c:v>
                </c:pt>
                <c:pt idx="31961">
                  <c:v>7644.8027549999997</c:v>
                </c:pt>
                <c:pt idx="31962">
                  <c:v>7645.0312240000003</c:v>
                </c:pt>
                <c:pt idx="31963">
                  <c:v>7645.2735810000004</c:v>
                </c:pt>
                <c:pt idx="31964">
                  <c:v>7645.5132240000003</c:v>
                </c:pt>
                <c:pt idx="31965">
                  <c:v>7645.7543820000001</c:v>
                </c:pt>
                <c:pt idx="31966">
                  <c:v>7645.9943059999996</c:v>
                </c:pt>
                <c:pt idx="31967">
                  <c:v>7646.2341269999997</c:v>
                </c:pt>
                <c:pt idx="31968">
                  <c:v>7646.4748929999996</c:v>
                </c:pt>
                <c:pt idx="31969">
                  <c:v>7646.7156100000002</c:v>
                </c:pt>
                <c:pt idx="31970">
                  <c:v>7646.9442360000003</c:v>
                </c:pt>
                <c:pt idx="31971">
                  <c:v>7647.184276</c:v>
                </c:pt>
                <c:pt idx="31972">
                  <c:v>7647.4224439999998</c:v>
                </c:pt>
                <c:pt idx="31973">
                  <c:v>7647.6640880000004</c:v>
                </c:pt>
                <c:pt idx="31974">
                  <c:v>7647.9041880000004</c:v>
                </c:pt>
                <c:pt idx="31975">
                  <c:v>7648.1467510000002</c:v>
                </c:pt>
                <c:pt idx="31976">
                  <c:v>7648.387686</c:v>
                </c:pt>
                <c:pt idx="31977">
                  <c:v>7648.6273590000001</c:v>
                </c:pt>
                <c:pt idx="31978">
                  <c:v>7648.8671249999998</c:v>
                </c:pt>
                <c:pt idx="31979">
                  <c:v>7649.0985700000001</c:v>
                </c:pt>
                <c:pt idx="31980">
                  <c:v>7649.339653</c:v>
                </c:pt>
                <c:pt idx="31981">
                  <c:v>7649.5787499999997</c:v>
                </c:pt>
                <c:pt idx="31982">
                  <c:v>7649.817935</c:v>
                </c:pt>
                <c:pt idx="31983">
                  <c:v>7650.0589479999999</c:v>
                </c:pt>
                <c:pt idx="31984">
                  <c:v>7650.2968289999999</c:v>
                </c:pt>
                <c:pt idx="31985">
                  <c:v>7650.5359449999996</c:v>
                </c:pt>
                <c:pt idx="31986">
                  <c:v>7650.7759900000001</c:v>
                </c:pt>
                <c:pt idx="31987">
                  <c:v>7651.015899</c:v>
                </c:pt>
                <c:pt idx="31988">
                  <c:v>7651.2565439999998</c:v>
                </c:pt>
                <c:pt idx="31989">
                  <c:v>7651.4988620000004</c:v>
                </c:pt>
                <c:pt idx="31990">
                  <c:v>7651.7378140000001</c:v>
                </c:pt>
                <c:pt idx="31991">
                  <c:v>7651.9767000000002</c:v>
                </c:pt>
                <c:pt idx="31992">
                  <c:v>7652.215835</c:v>
                </c:pt>
                <c:pt idx="31993">
                  <c:v>7652.4692709999999</c:v>
                </c:pt>
                <c:pt idx="31994">
                  <c:v>7652.7099369999996</c:v>
                </c:pt>
                <c:pt idx="31995">
                  <c:v>7652.9509280000002</c:v>
                </c:pt>
                <c:pt idx="31996">
                  <c:v>7653.1939160000002</c:v>
                </c:pt>
                <c:pt idx="31997">
                  <c:v>7653.424336</c:v>
                </c:pt>
                <c:pt idx="31998">
                  <c:v>7653.6623470000004</c:v>
                </c:pt>
                <c:pt idx="31999">
                  <c:v>7653.9068559999996</c:v>
                </c:pt>
                <c:pt idx="32000">
                  <c:v>7654.1459279999999</c:v>
                </c:pt>
                <c:pt idx="32001">
                  <c:v>7654.3865429999996</c:v>
                </c:pt>
                <c:pt idx="32002">
                  <c:v>7654.6263070000005</c:v>
                </c:pt>
                <c:pt idx="32003">
                  <c:v>7654.8642200000004</c:v>
                </c:pt>
                <c:pt idx="32004">
                  <c:v>7655.1023480000003</c:v>
                </c:pt>
                <c:pt idx="32005">
                  <c:v>7655.344728</c:v>
                </c:pt>
                <c:pt idx="32006">
                  <c:v>7655.583678</c:v>
                </c:pt>
                <c:pt idx="32007">
                  <c:v>7655.8212569999996</c:v>
                </c:pt>
                <c:pt idx="32008">
                  <c:v>7656.0619219999999</c:v>
                </c:pt>
                <c:pt idx="32009">
                  <c:v>7656.3011889999998</c:v>
                </c:pt>
                <c:pt idx="32010">
                  <c:v>7656.5416519999999</c:v>
                </c:pt>
                <c:pt idx="32011">
                  <c:v>7656.7810609999997</c:v>
                </c:pt>
                <c:pt idx="32012">
                  <c:v>7657.0215840000001</c:v>
                </c:pt>
                <c:pt idx="32013">
                  <c:v>7657.2538979999999</c:v>
                </c:pt>
                <c:pt idx="32014">
                  <c:v>7657.4934409999996</c:v>
                </c:pt>
                <c:pt idx="32015">
                  <c:v>7657.7319390000002</c:v>
                </c:pt>
                <c:pt idx="32016">
                  <c:v>7657.9698120000003</c:v>
                </c:pt>
                <c:pt idx="32017">
                  <c:v>7658.2106350000004</c:v>
                </c:pt>
                <c:pt idx="32018">
                  <c:v>7658.4502329999996</c:v>
                </c:pt>
                <c:pt idx="32019">
                  <c:v>7658.6914159999997</c:v>
                </c:pt>
                <c:pt idx="32020">
                  <c:v>7658.9310029999997</c:v>
                </c:pt>
                <c:pt idx="32021">
                  <c:v>7659.170333</c:v>
                </c:pt>
                <c:pt idx="32022">
                  <c:v>7659.4113719999996</c:v>
                </c:pt>
                <c:pt idx="32023">
                  <c:v>7659.6521119999998</c:v>
                </c:pt>
                <c:pt idx="32024">
                  <c:v>7659.8892050000004</c:v>
                </c:pt>
                <c:pt idx="32025">
                  <c:v>7660.1299929999996</c:v>
                </c:pt>
                <c:pt idx="32026">
                  <c:v>7660.3684460000004</c:v>
                </c:pt>
                <c:pt idx="32027">
                  <c:v>7660.623947</c:v>
                </c:pt>
                <c:pt idx="32028">
                  <c:v>7660.8610189999999</c:v>
                </c:pt>
                <c:pt idx="32029">
                  <c:v>7661.0908410000002</c:v>
                </c:pt>
                <c:pt idx="32030">
                  <c:v>7661.3293750000003</c:v>
                </c:pt>
                <c:pt idx="32031">
                  <c:v>7661.5691399999996</c:v>
                </c:pt>
                <c:pt idx="32032">
                  <c:v>7661.8093790000003</c:v>
                </c:pt>
                <c:pt idx="32033">
                  <c:v>7662.0494189999999</c:v>
                </c:pt>
                <c:pt idx="32034">
                  <c:v>7662.2894029999998</c:v>
                </c:pt>
                <c:pt idx="32035">
                  <c:v>7662.529423</c:v>
                </c:pt>
                <c:pt idx="32036">
                  <c:v>7662.7711250000002</c:v>
                </c:pt>
                <c:pt idx="32037">
                  <c:v>7663.0027360000004</c:v>
                </c:pt>
                <c:pt idx="32038">
                  <c:v>7663.2439199999999</c:v>
                </c:pt>
                <c:pt idx="32039">
                  <c:v>7663.4842129999997</c:v>
                </c:pt>
                <c:pt idx="32040">
                  <c:v>7663.7262209999999</c:v>
                </c:pt>
                <c:pt idx="32041">
                  <c:v>7663.9681259999998</c:v>
                </c:pt>
                <c:pt idx="32042">
                  <c:v>7664.1998110000004</c:v>
                </c:pt>
                <c:pt idx="32043">
                  <c:v>7664.4381480000002</c:v>
                </c:pt>
                <c:pt idx="32044">
                  <c:v>7664.6783969999997</c:v>
                </c:pt>
                <c:pt idx="32045">
                  <c:v>7664.920435</c:v>
                </c:pt>
                <c:pt idx="32046">
                  <c:v>7665.1599050000004</c:v>
                </c:pt>
                <c:pt idx="32047">
                  <c:v>7665.4000029999997</c:v>
                </c:pt>
                <c:pt idx="32048">
                  <c:v>7665.6401409999999</c:v>
                </c:pt>
                <c:pt idx="32049">
                  <c:v>7665.8715560000001</c:v>
                </c:pt>
                <c:pt idx="32050">
                  <c:v>7666.1128120000003</c:v>
                </c:pt>
                <c:pt idx="32051">
                  <c:v>7666.35383</c:v>
                </c:pt>
                <c:pt idx="32052">
                  <c:v>7666.5947820000001</c:v>
                </c:pt>
                <c:pt idx="32053">
                  <c:v>7666.8338679999997</c:v>
                </c:pt>
                <c:pt idx="32054">
                  <c:v>7667.0724120000004</c:v>
                </c:pt>
                <c:pt idx="32055">
                  <c:v>7667.3115989999997</c:v>
                </c:pt>
                <c:pt idx="32056">
                  <c:v>7667.5527179999999</c:v>
                </c:pt>
                <c:pt idx="32057">
                  <c:v>7667.7917479999996</c:v>
                </c:pt>
                <c:pt idx="32058">
                  <c:v>7668.0301079999999</c:v>
                </c:pt>
                <c:pt idx="32059">
                  <c:v>7668.2708670000002</c:v>
                </c:pt>
                <c:pt idx="32060">
                  <c:v>7668.5118769999999</c:v>
                </c:pt>
                <c:pt idx="32061">
                  <c:v>7668.7526639999996</c:v>
                </c:pt>
                <c:pt idx="32062">
                  <c:v>7668.9936729999999</c:v>
                </c:pt>
                <c:pt idx="32063">
                  <c:v>7669.2345310000001</c:v>
                </c:pt>
                <c:pt idx="32064">
                  <c:v>7669.4652210000004</c:v>
                </c:pt>
                <c:pt idx="32065">
                  <c:v>7669.7052430000003</c:v>
                </c:pt>
                <c:pt idx="32066">
                  <c:v>7669.9453670000003</c:v>
                </c:pt>
                <c:pt idx="32067">
                  <c:v>7670.1879760000002</c:v>
                </c:pt>
                <c:pt idx="32068">
                  <c:v>7670.4278389999999</c:v>
                </c:pt>
                <c:pt idx="32069">
                  <c:v>7670.6686760000002</c:v>
                </c:pt>
                <c:pt idx="32070">
                  <c:v>7670.9095340000003</c:v>
                </c:pt>
                <c:pt idx="32071">
                  <c:v>7671.1427219999996</c:v>
                </c:pt>
                <c:pt idx="32072">
                  <c:v>7671.3819659999999</c:v>
                </c:pt>
                <c:pt idx="32073">
                  <c:v>7671.6190049999996</c:v>
                </c:pt>
                <c:pt idx="32074">
                  <c:v>7671.8592399999998</c:v>
                </c:pt>
                <c:pt idx="32075">
                  <c:v>7672.0986849999999</c:v>
                </c:pt>
                <c:pt idx="32076">
                  <c:v>7672.3379489999998</c:v>
                </c:pt>
                <c:pt idx="32077">
                  <c:v>7672.5750109999999</c:v>
                </c:pt>
                <c:pt idx="32078">
                  <c:v>7672.8150820000001</c:v>
                </c:pt>
                <c:pt idx="32079">
                  <c:v>7673.055112</c:v>
                </c:pt>
                <c:pt idx="32080">
                  <c:v>7673.293224</c:v>
                </c:pt>
                <c:pt idx="32081">
                  <c:v>7673.5331699999997</c:v>
                </c:pt>
                <c:pt idx="32082">
                  <c:v>7673.7759189999997</c:v>
                </c:pt>
                <c:pt idx="32083">
                  <c:v>7674.0169830000004</c:v>
                </c:pt>
                <c:pt idx="32084">
                  <c:v>7674.2548839999999</c:v>
                </c:pt>
                <c:pt idx="32085">
                  <c:v>7674.4938709999997</c:v>
                </c:pt>
                <c:pt idx="32086">
                  <c:v>7674.7320330000002</c:v>
                </c:pt>
                <c:pt idx="32087">
                  <c:v>7674.972949</c:v>
                </c:pt>
                <c:pt idx="32088">
                  <c:v>7675.2101750000002</c:v>
                </c:pt>
                <c:pt idx="32089">
                  <c:v>7675.4527859999998</c:v>
                </c:pt>
                <c:pt idx="32090">
                  <c:v>7675.681423</c:v>
                </c:pt>
                <c:pt idx="32091">
                  <c:v>7675.9225969999998</c:v>
                </c:pt>
                <c:pt idx="32092">
                  <c:v>7676.1610959999998</c:v>
                </c:pt>
                <c:pt idx="32093">
                  <c:v>7676.4011250000003</c:v>
                </c:pt>
                <c:pt idx="32094">
                  <c:v>7676.6411079999998</c:v>
                </c:pt>
                <c:pt idx="32095">
                  <c:v>7676.8810750000002</c:v>
                </c:pt>
                <c:pt idx="32096">
                  <c:v>7677.1210970000002</c:v>
                </c:pt>
                <c:pt idx="32097">
                  <c:v>7677.3618829999996</c:v>
                </c:pt>
                <c:pt idx="32098">
                  <c:v>7677.6009720000002</c:v>
                </c:pt>
                <c:pt idx="32099">
                  <c:v>7677.8407580000003</c:v>
                </c:pt>
                <c:pt idx="32100">
                  <c:v>7678.0790450000004</c:v>
                </c:pt>
                <c:pt idx="32101">
                  <c:v>7678.3198689999999</c:v>
                </c:pt>
                <c:pt idx="32102">
                  <c:v>7678.5609789999999</c:v>
                </c:pt>
                <c:pt idx="32103">
                  <c:v>7678.8007729999999</c:v>
                </c:pt>
                <c:pt idx="32104">
                  <c:v>7679.0307730000004</c:v>
                </c:pt>
                <c:pt idx="32105">
                  <c:v>7679.2690160000002</c:v>
                </c:pt>
                <c:pt idx="32106">
                  <c:v>7679.5092279999999</c:v>
                </c:pt>
                <c:pt idx="32107">
                  <c:v>7679.7492350000002</c:v>
                </c:pt>
                <c:pt idx="32108">
                  <c:v>7679.9887669999998</c:v>
                </c:pt>
                <c:pt idx="32109">
                  <c:v>7680.227183</c:v>
                </c:pt>
                <c:pt idx="32110">
                  <c:v>7680.4671150000004</c:v>
                </c:pt>
                <c:pt idx="32111">
                  <c:v>7680.7071100000003</c:v>
                </c:pt>
                <c:pt idx="32112">
                  <c:v>7680.9465810000002</c:v>
                </c:pt>
                <c:pt idx="32113">
                  <c:v>7681.1877199999999</c:v>
                </c:pt>
                <c:pt idx="32114">
                  <c:v>7681.426066</c:v>
                </c:pt>
                <c:pt idx="32115">
                  <c:v>7681.6668229999996</c:v>
                </c:pt>
                <c:pt idx="32116">
                  <c:v>7681.9077600000001</c:v>
                </c:pt>
                <c:pt idx="32117">
                  <c:v>7682.1486580000001</c:v>
                </c:pt>
                <c:pt idx="32118">
                  <c:v>7682.3896199999999</c:v>
                </c:pt>
                <c:pt idx="32119">
                  <c:v>7682.6182360000003</c:v>
                </c:pt>
                <c:pt idx="32120">
                  <c:v>7682.8584369999999</c:v>
                </c:pt>
                <c:pt idx="32121">
                  <c:v>7683.100308</c:v>
                </c:pt>
                <c:pt idx="32122">
                  <c:v>7683.3421250000001</c:v>
                </c:pt>
                <c:pt idx="32123">
                  <c:v>7683.5802590000003</c:v>
                </c:pt>
                <c:pt idx="32124">
                  <c:v>7683.8182939999997</c:v>
                </c:pt>
                <c:pt idx="32125">
                  <c:v>7684.0580049999999</c:v>
                </c:pt>
                <c:pt idx="32126">
                  <c:v>7684.2985870000002</c:v>
                </c:pt>
                <c:pt idx="32127">
                  <c:v>7684.5382289999998</c:v>
                </c:pt>
                <c:pt idx="32128">
                  <c:v>7684.7763480000003</c:v>
                </c:pt>
                <c:pt idx="32129">
                  <c:v>7685.0160999999998</c:v>
                </c:pt>
                <c:pt idx="32130">
                  <c:v>7685.256738</c:v>
                </c:pt>
                <c:pt idx="32131">
                  <c:v>7685.4956080000002</c:v>
                </c:pt>
                <c:pt idx="32132">
                  <c:v>7685.7353030000004</c:v>
                </c:pt>
                <c:pt idx="32133">
                  <c:v>7685.9667950000003</c:v>
                </c:pt>
                <c:pt idx="32134">
                  <c:v>7686.2070860000003</c:v>
                </c:pt>
                <c:pt idx="32135">
                  <c:v>7686.4470940000001</c:v>
                </c:pt>
                <c:pt idx="32136">
                  <c:v>7686.6870710000003</c:v>
                </c:pt>
                <c:pt idx="32137">
                  <c:v>7686.9279550000001</c:v>
                </c:pt>
                <c:pt idx="32138">
                  <c:v>7687.1651000000002</c:v>
                </c:pt>
                <c:pt idx="32139">
                  <c:v>7687.4058910000003</c:v>
                </c:pt>
                <c:pt idx="32140">
                  <c:v>7687.6441379999997</c:v>
                </c:pt>
                <c:pt idx="32141">
                  <c:v>7687.8840840000003</c:v>
                </c:pt>
                <c:pt idx="32142">
                  <c:v>7688.1156979999996</c:v>
                </c:pt>
                <c:pt idx="32143">
                  <c:v>7688.356804</c:v>
                </c:pt>
                <c:pt idx="32144">
                  <c:v>7688.5951720000003</c:v>
                </c:pt>
                <c:pt idx="32145">
                  <c:v>7688.8370359999999</c:v>
                </c:pt>
                <c:pt idx="32146">
                  <c:v>7689.0771789999999</c:v>
                </c:pt>
                <c:pt idx="32147">
                  <c:v>7689.3170399999999</c:v>
                </c:pt>
                <c:pt idx="32148">
                  <c:v>7689.5578969999997</c:v>
                </c:pt>
                <c:pt idx="32149">
                  <c:v>7689.7968810000002</c:v>
                </c:pt>
                <c:pt idx="32150">
                  <c:v>7690.0350580000004</c:v>
                </c:pt>
                <c:pt idx="32151">
                  <c:v>7690.275697</c:v>
                </c:pt>
                <c:pt idx="32152">
                  <c:v>7690.5149590000001</c:v>
                </c:pt>
                <c:pt idx="32153">
                  <c:v>7690.7546810000003</c:v>
                </c:pt>
                <c:pt idx="32154">
                  <c:v>7690.9957949999998</c:v>
                </c:pt>
                <c:pt idx="32155">
                  <c:v>7691.2369099999996</c:v>
                </c:pt>
                <c:pt idx="32156">
                  <c:v>7691.4751910000005</c:v>
                </c:pt>
                <c:pt idx="32157">
                  <c:v>7691.713084</c:v>
                </c:pt>
                <c:pt idx="32158">
                  <c:v>7691.9512580000001</c:v>
                </c:pt>
                <c:pt idx="32159">
                  <c:v>7692.1912270000003</c:v>
                </c:pt>
                <c:pt idx="32160">
                  <c:v>7692.4293230000003</c:v>
                </c:pt>
                <c:pt idx="32161">
                  <c:v>7692.6699609999996</c:v>
                </c:pt>
                <c:pt idx="32162">
                  <c:v>7692.8986219999997</c:v>
                </c:pt>
                <c:pt idx="32163">
                  <c:v>7693.1399069999998</c:v>
                </c:pt>
                <c:pt idx="32164">
                  <c:v>7693.3795559999999</c:v>
                </c:pt>
                <c:pt idx="32165">
                  <c:v>7693.6188080000002</c:v>
                </c:pt>
                <c:pt idx="32166">
                  <c:v>7693.8571320000001</c:v>
                </c:pt>
                <c:pt idx="32167">
                  <c:v>7694.0990810000003</c:v>
                </c:pt>
                <c:pt idx="32168">
                  <c:v>7694.3419670000003</c:v>
                </c:pt>
                <c:pt idx="32169">
                  <c:v>7694.5817589999997</c:v>
                </c:pt>
                <c:pt idx="32170">
                  <c:v>7694.822819</c:v>
                </c:pt>
                <c:pt idx="32171">
                  <c:v>7695.0638630000003</c:v>
                </c:pt>
                <c:pt idx="32172">
                  <c:v>7695.3028990000003</c:v>
                </c:pt>
                <c:pt idx="32173">
                  <c:v>7695.5439660000002</c:v>
                </c:pt>
                <c:pt idx="32174">
                  <c:v>7695.7800470000002</c:v>
                </c:pt>
                <c:pt idx="32175">
                  <c:v>7696.0201399999996</c:v>
                </c:pt>
                <c:pt idx="32176">
                  <c:v>7696.2585790000003</c:v>
                </c:pt>
                <c:pt idx="32177">
                  <c:v>7696.4977070000004</c:v>
                </c:pt>
                <c:pt idx="32178">
                  <c:v>7696.7365369999998</c:v>
                </c:pt>
                <c:pt idx="32179">
                  <c:v>7696.9788609999996</c:v>
                </c:pt>
                <c:pt idx="32180">
                  <c:v>7697.207265</c:v>
                </c:pt>
                <c:pt idx="32181">
                  <c:v>7697.4497270000002</c:v>
                </c:pt>
                <c:pt idx="32182">
                  <c:v>7697.688623</c:v>
                </c:pt>
                <c:pt idx="32183">
                  <c:v>7697.9263810000002</c:v>
                </c:pt>
                <c:pt idx="32184">
                  <c:v>7698.1643480000002</c:v>
                </c:pt>
                <c:pt idx="32185">
                  <c:v>7698.4041260000004</c:v>
                </c:pt>
                <c:pt idx="32186">
                  <c:v>7698.6420509999998</c:v>
                </c:pt>
                <c:pt idx="32187">
                  <c:v>7698.882783</c:v>
                </c:pt>
                <c:pt idx="32188">
                  <c:v>7699.1210170000004</c:v>
                </c:pt>
                <c:pt idx="32189">
                  <c:v>7699.361809</c:v>
                </c:pt>
                <c:pt idx="32190">
                  <c:v>7699.6009409999997</c:v>
                </c:pt>
                <c:pt idx="32191">
                  <c:v>7699.8392869999998</c:v>
                </c:pt>
                <c:pt idx="32192">
                  <c:v>7700.07906</c:v>
                </c:pt>
                <c:pt idx="32193">
                  <c:v>7700.3196170000001</c:v>
                </c:pt>
                <c:pt idx="32194">
                  <c:v>7700.5586940000003</c:v>
                </c:pt>
                <c:pt idx="32195">
                  <c:v>7700.7975479999996</c:v>
                </c:pt>
                <c:pt idx="32196">
                  <c:v>7701.036717</c:v>
                </c:pt>
                <c:pt idx="32197">
                  <c:v>7701.2742539999999</c:v>
                </c:pt>
                <c:pt idx="32198">
                  <c:v>7701.5167750000001</c:v>
                </c:pt>
                <c:pt idx="32199">
                  <c:v>7701.7556459999996</c:v>
                </c:pt>
                <c:pt idx="32200">
                  <c:v>7701.9949509999997</c:v>
                </c:pt>
                <c:pt idx="32201">
                  <c:v>7702.232857</c:v>
                </c:pt>
                <c:pt idx="32202">
                  <c:v>7702.4737370000003</c:v>
                </c:pt>
                <c:pt idx="32203">
                  <c:v>7702.7129249999998</c:v>
                </c:pt>
                <c:pt idx="32204">
                  <c:v>7702.9512299999997</c:v>
                </c:pt>
                <c:pt idx="32205">
                  <c:v>7703.1937340000004</c:v>
                </c:pt>
                <c:pt idx="32206">
                  <c:v>7703.4334209999997</c:v>
                </c:pt>
                <c:pt idx="32207">
                  <c:v>7703.6776559999998</c:v>
                </c:pt>
                <c:pt idx="32208">
                  <c:v>7703.915387</c:v>
                </c:pt>
                <c:pt idx="32209">
                  <c:v>7704.1559559999996</c:v>
                </c:pt>
                <c:pt idx="32210">
                  <c:v>7704.3937239999996</c:v>
                </c:pt>
                <c:pt idx="32211">
                  <c:v>7704.6326520000002</c:v>
                </c:pt>
                <c:pt idx="32212">
                  <c:v>7704.8716299999996</c:v>
                </c:pt>
                <c:pt idx="32213">
                  <c:v>7705.1125410000004</c:v>
                </c:pt>
                <c:pt idx="32214">
                  <c:v>7705.3521149999997</c:v>
                </c:pt>
                <c:pt idx="32215">
                  <c:v>7705.592533</c:v>
                </c:pt>
                <c:pt idx="32216">
                  <c:v>7705.8322280000002</c:v>
                </c:pt>
                <c:pt idx="32217">
                  <c:v>7706.0729220000003</c:v>
                </c:pt>
                <c:pt idx="32218">
                  <c:v>7706.3012719999997</c:v>
                </c:pt>
                <c:pt idx="32219">
                  <c:v>7706.5436460000001</c:v>
                </c:pt>
                <c:pt idx="32220">
                  <c:v>7706.7812759999997</c:v>
                </c:pt>
                <c:pt idx="32221">
                  <c:v>7707.02376</c:v>
                </c:pt>
                <c:pt idx="32222">
                  <c:v>7707.2626840000003</c:v>
                </c:pt>
                <c:pt idx="32223">
                  <c:v>7707.5023449999999</c:v>
                </c:pt>
                <c:pt idx="32224">
                  <c:v>7707.7449969999998</c:v>
                </c:pt>
                <c:pt idx="32225">
                  <c:v>7707.9846600000001</c:v>
                </c:pt>
                <c:pt idx="32226">
                  <c:v>7708.2243060000001</c:v>
                </c:pt>
                <c:pt idx="32227">
                  <c:v>7708.4543700000004</c:v>
                </c:pt>
                <c:pt idx="32228">
                  <c:v>7708.7046200000004</c:v>
                </c:pt>
                <c:pt idx="32229">
                  <c:v>7708.9330129999998</c:v>
                </c:pt>
                <c:pt idx="32230">
                  <c:v>7709.1730200000002</c:v>
                </c:pt>
                <c:pt idx="32231">
                  <c:v>7709.4136879999996</c:v>
                </c:pt>
                <c:pt idx="32232">
                  <c:v>7709.6546179999996</c:v>
                </c:pt>
                <c:pt idx="32233">
                  <c:v>7709.8955809999998</c:v>
                </c:pt>
                <c:pt idx="32234">
                  <c:v>7710.1346899999999</c:v>
                </c:pt>
                <c:pt idx="32235">
                  <c:v>7710.3743530000002</c:v>
                </c:pt>
                <c:pt idx="32236">
                  <c:v>7710.612306</c:v>
                </c:pt>
                <c:pt idx="32237">
                  <c:v>7710.8547310000004</c:v>
                </c:pt>
                <c:pt idx="32238">
                  <c:v>7711.0938669999996</c:v>
                </c:pt>
                <c:pt idx="32239">
                  <c:v>7711.3327479999998</c:v>
                </c:pt>
                <c:pt idx="32240">
                  <c:v>7711.5686729999998</c:v>
                </c:pt>
                <c:pt idx="32241">
                  <c:v>7711.807828</c:v>
                </c:pt>
                <c:pt idx="32242">
                  <c:v>7712.0481280000004</c:v>
                </c:pt>
                <c:pt idx="32243">
                  <c:v>7712.2906700000003</c:v>
                </c:pt>
                <c:pt idx="32244">
                  <c:v>7712.5316050000001</c:v>
                </c:pt>
                <c:pt idx="32245">
                  <c:v>7712.7647550000002</c:v>
                </c:pt>
                <c:pt idx="32246">
                  <c:v>7713.0031689999996</c:v>
                </c:pt>
                <c:pt idx="32247">
                  <c:v>7713.2438700000002</c:v>
                </c:pt>
                <c:pt idx="32248">
                  <c:v>7713.4821229999998</c:v>
                </c:pt>
                <c:pt idx="32249">
                  <c:v>7713.7229479999996</c:v>
                </c:pt>
                <c:pt idx="32250">
                  <c:v>7713.9601380000004</c:v>
                </c:pt>
                <c:pt idx="32251">
                  <c:v>7714.2027989999997</c:v>
                </c:pt>
                <c:pt idx="32252">
                  <c:v>7714.4439549999997</c:v>
                </c:pt>
                <c:pt idx="32253">
                  <c:v>7714.6810949999999</c:v>
                </c:pt>
                <c:pt idx="32254">
                  <c:v>7714.9211070000001</c:v>
                </c:pt>
                <c:pt idx="32255">
                  <c:v>7715.1638579999999</c:v>
                </c:pt>
                <c:pt idx="32256">
                  <c:v>7715.4029369999998</c:v>
                </c:pt>
                <c:pt idx="32257">
                  <c:v>7715.6436430000003</c:v>
                </c:pt>
                <c:pt idx="32258">
                  <c:v>7715.8812630000002</c:v>
                </c:pt>
                <c:pt idx="32259">
                  <c:v>7716.1236630000003</c:v>
                </c:pt>
                <c:pt idx="32260">
                  <c:v>7716.3613349999996</c:v>
                </c:pt>
                <c:pt idx="32261">
                  <c:v>7716.6017830000001</c:v>
                </c:pt>
                <c:pt idx="32262">
                  <c:v>7716.8412900000003</c:v>
                </c:pt>
                <c:pt idx="32263">
                  <c:v>7717.0725940000002</c:v>
                </c:pt>
                <c:pt idx="32264">
                  <c:v>7717.3116540000001</c:v>
                </c:pt>
                <c:pt idx="32265">
                  <c:v>7717.5505279999998</c:v>
                </c:pt>
                <c:pt idx="32266">
                  <c:v>7717.7895619999999</c:v>
                </c:pt>
                <c:pt idx="32267">
                  <c:v>7718.0399420000003</c:v>
                </c:pt>
                <c:pt idx="32268">
                  <c:v>7718.2775689999999</c:v>
                </c:pt>
                <c:pt idx="32269">
                  <c:v>7718.5153829999999</c:v>
                </c:pt>
                <c:pt idx="32270">
                  <c:v>7718.7533549999998</c:v>
                </c:pt>
                <c:pt idx="32271">
                  <c:v>7718.9931720000004</c:v>
                </c:pt>
                <c:pt idx="32272">
                  <c:v>7719.2312439999996</c:v>
                </c:pt>
                <c:pt idx="32273">
                  <c:v>7719.4718590000002</c:v>
                </c:pt>
                <c:pt idx="32274">
                  <c:v>7719.7108260000005</c:v>
                </c:pt>
                <c:pt idx="32275">
                  <c:v>7719.9517189999997</c:v>
                </c:pt>
                <c:pt idx="32276">
                  <c:v>7720.1909889999997</c:v>
                </c:pt>
                <c:pt idx="32277">
                  <c:v>7720.430695</c:v>
                </c:pt>
                <c:pt idx="32278">
                  <c:v>7720.6696449999999</c:v>
                </c:pt>
                <c:pt idx="32279">
                  <c:v>7720.9085869999999</c:v>
                </c:pt>
                <c:pt idx="32280">
                  <c:v>7721.148381</c:v>
                </c:pt>
                <c:pt idx="32281">
                  <c:v>7721.3880069999996</c:v>
                </c:pt>
                <c:pt idx="32282">
                  <c:v>7721.6286540000001</c:v>
                </c:pt>
                <c:pt idx="32283">
                  <c:v>7721.8663500000002</c:v>
                </c:pt>
                <c:pt idx="32284">
                  <c:v>7722.1060939999998</c:v>
                </c:pt>
                <c:pt idx="32285">
                  <c:v>7722.3361530000002</c:v>
                </c:pt>
                <c:pt idx="32286">
                  <c:v>7722.5743060000004</c:v>
                </c:pt>
                <c:pt idx="32287">
                  <c:v>7722.8168489999998</c:v>
                </c:pt>
                <c:pt idx="32288">
                  <c:v>7723.0559970000004</c:v>
                </c:pt>
                <c:pt idx="32289">
                  <c:v>7723.297536</c:v>
                </c:pt>
                <c:pt idx="32290">
                  <c:v>7723.5372980000002</c:v>
                </c:pt>
                <c:pt idx="32291">
                  <c:v>7723.7777969999997</c:v>
                </c:pt>
                <c:pt idx="32292">
                  <c:v>7724.018607</c:v>
                </c:pt>
                <c:pt idx="32293">
                  <c:v>7724.2581250000003</c:v>
                </c:pt>
                <c:pt idx="32294">
                  <c:v>7724.4876860000004</c:v>
                </c:pt>
                <c:pt idx="32295">
                  <c:v>7724.728556</c:v>
                </c:pt>
                <c:pt idx="32296">
                  <c:v>7724.9679669999996</c:v>
                </c:pt>
                <c:pt idx="32297">
                  <c:v>7725.2051570000003</c:v>
                </c:pt>
                <c:pt idx="32298">
                  <c:v>7725.4450850000003</c:v>
                </c:pt>
                <c:pt idx="32299">
                  <c:v>7725.6831519999996</c:v>
                </c:pt>
                <c:pt idx="32300">
                  <c:v>7725.9226339999996</c:v>
                </c:pt>
                <c:pt idx="32301">
                  <c:v>7726.1637650000002</c:v>
                </c:pt>
                <c:pt idx="32302">
                  <c:v>7726.4048849999999</c:v>
                </c:pt>
                <c:pt idx="32303">
                  <c:v>7726.6457950000004</c:v>
                </c:pt>
                <c:pt idx="32304">
                  <c:v>7726.8867870000004</c:v>
                </c:pt>
                <c:pt idx="32305">
                  <c:v>7727.1257850000002</c:v>
                </c:pt>
                <c:pt idx="32306">
                  <c:v>7727.3648460000004</c:v>
                </c:pt>
                <c:pt idx="32307">
                  <c:v>7727.603846</c:v>
                </c:pt>
                <c:pt idx="32308">
                  <c:v>7727.842995</c:v>
                </c:pt>
                <c:pt idx="32309">
                  <c:v>7728.0801259999998</c:v>
                </c:pt>
                <c:pt idx="32310">
                  <c:v>7728.3200349999997</c:v>
                </c:pt>
                <c:pt idx="32311">
                  <c:v>7728.5608099999999</c:v>
                </c:pt>
                <c:pt idx="32312">
                  <c:v>7728.7998170000001</c:v>
                </c:pt>
                <c:pt idx="32313">
                  <c:v>7729.0407750000004</c:v>
                </c:pt>
                <c:pt idx="32314">
                  <c:v>7729.281567</c:v>
                </c:pt>
                <c:pt idx="32315">
                  <c:v>7729.5207049999999</c:v>
                </c:pt>
                <c:pt idx="32316">
                  <c:v>7729.7599339999997</c:v>
                </c:pt>
                <c:pt idx="32317">
                  <c:v>7730.0007939999996</c:v>
                </c:pt>
                <c:pt idx="32318">
                  <c:v>7730.2383980000004</c:v>
                </c:pt>
                <c:pt idx="32319">
                  <c:v>7730.4808810000004</c:v>
                </c:pt>
                <c:pt idx="32320">
                  <c:v>7730.7198429999999</c:v>
                </c:pt>
                <c:pt idx="32321">
                  <c:v>7730.9587519999995</c:v>
                </c:pt>
                <c:pt idx="32322">
                  <c:v>7731.199654</c:v>
                </c:pt>
                <c:pt idx="32323">
                  <c:v>7731.4385899999997</c:v>
                </c:pt>
                <c:pt idx="32324">
                  <c:v>7731.6783130000003</c:v>
                </c:pt>
                <c:pt idx="32325">
                  <c:v>7731.9206649999996</c:v>
                </c:pt>
                <c:pt idx="32326">
                  <c:v>7732.1595799999996</c:v>
                </c:pt>
                <c:pt idx="32327">
                  <c:v>7732.3990690000001</c:v>
                </c:pt>
                <c:pt idx="32328">
                  <c:v>7732.6396860000004</c:v>
                </c:pt>
                <c:pt idx="32329">
                  <c:v>7732.8680379999996</c:v>
                </c:pt>
                <c:pt idx="32330">
                  <c:v>7733.1083159999998</c:v>
                </c:pt>
                <c:pt idx="32331">
                  <c:v>7733.3462879999997</c:v>
                </c:pt>
                <c:pt idx="32332">
                  <c:v>7733.5843720000003</c:v>
                </c:pt>
                <c:pt idx="32333">
                  <c:v>7733.8242440000004</c:v>
                </c:pt>
                <c:pt idx="32334">
                  <c:v>7734.0636930000001</c:v>
                </c:pt>
                <c:pt idx="32335">
                  <c:v>7734.3026010000003</c:v>
                </c:pt>
                <c:pt idx="32336">
                  <c:v>7734.5291040000002</c:v>
                </c:pt>
                <c:pt idx="32337">
                  <c:v>7734.7698469999996</c:v>
                </c:pt>
                <c:pt idx="32338">
                  <c:v>7735.0080159999998</c:v>
                </c:pt>
                <c:pt idx="32339">
                  <c:v>7735.248646</c:v>
                </c:pt>
                <c:pt idx="32340">
                  <c:v>7735.4877219999998</c:v>
                </c:pt>
                <c:pt idx="32341">
                  <c:v>7735.7266769999997</c:v>
                </c:pt>
                <c:pt idx="32342">
                  <c:v>7735.9659760000004</c:v>
                </c:pt>
                <c:pt idx="32343">
                  <c:v>7736.2059090000002</c:v>
                </c:pt>
                <c:pt idx="32344">
                  <c:v>7736.4440409999997</c:v>
                </c:pt>
                <c:pt idx="32345">
                  <c:v>7736.6848110000001</c:v>
                </c:pt>
                <c:pt idx="32346">
                  <c:v>7736.9231170000003</c:v>
                </c:pt>
                <c:pt idx="32347">
                  <c:v>7737.1631239999997</c:v>
                </c:pt>
                <c:pt idx="32348">
                  <c:v>7737.4030890000004</c:v>
                </c:pt>
                <c:pt idx="32349">
                  <c:v>7737.6438250000001</c:v>
                </c:pt>
                <c:pt idx="32350">
                  <c:v>7737.882756</c:v>
                </c:pt>
                <c:pt idx="32351">
                  <c:v>7738.1217049999996</c:v>
                </c:pt>
                <c:pt idx="32352">
                  <c:v>7738.3626059999997</c:v>
                </c:pt>
                <c:pt idx="32353">
                  <c:v>7738.6015589999997</c:v>
                </c:pt>
                <c:pt idx="32354">
                  <c:v>7738.8414080000002</c:v>
                </c:pt>
                <c:pt idx="32355">
                  <c:v>7739.0811389999999</c:v>
                </c:pt>
                <c:pt idx="32356">
                  <c:v>7739.3217130000003</c:v>
                </c:pt>
                <c:pt idx="32357">
                  <c:v>7739.5593349999999</c:v>
                </c:pt>
                <c:pt idx="32358">
                  <c:v>7739.7998299999999</c:v>
                </c:pt>
                <c:pt idx="32359">
                  <c:v>7740.039358</c:v>
                </c:pt>
                <c:pt idx="32360">
                  <c:v>7740.269389</c:v>
                </c:pt>
                <c:pt idx="32361">
                  <c:v>7740.5091730000004</c:v>
                </c:pt>
                <c:pt idx="32362">
                  <c:v>7740.7499559999997</c:v>
                </c:pt>
                <c:pt idx="32363">
                  <c:v>7740.9896799999997</c:v>
                </c:pt>
                <c:pt idx="32364">
                  <c:v>7741.230638</c:v>
                </c:pt>
                <c:pt idx="32365">
                  <c:v>7741.4701590000004</c:v>
                </c:pt>
                <c:pt idx="32366">
                  <c:v>7741.7108269999999</c:v>
                </c:pt>
                <c:pt idx="32367">
                  <c:v>7741.9497270000002</c:v>
                </c:pt>
                <c:pt idx="32368">
                  <c:v>7742.1906939999999</c:v>
                </c:pt>
                <c:pt idx="32369">
                  <c:v>7742.4283690000002</c:v>
                </c:pt>
                <c:pt idx="32370">
                  <c:v>7742.6681820000003</c:v>
                </c:pt>
                <c:pt idx="32371">
                  <c:v>7742.9107320000003</c:v>
                </c:pt>
                <c:pt idx="32372">
                  <c:v>7743.1498190000002</c:v>
                </c:pt>
                <c:pt idx="32373">
                  <c:v>7743.3886759999996</c:v>
                </c:pt>
                <c:pt idx="32374">
                  <c:v>7743.6263710000003</c:v>
                </c:pt>
                <c:pt idx="32375">
                  <c:v>7743.8582820000001</c:v>
                </c:pt>
                <c:pt idx="32376">
                  <c:v>7744.0983999999999</c:v>
                </c:pt>
                <c:pt idx="32377">
                  <c:v>7744.3381630000003</c:v>
                </c:pt>
                <c:pt idx="32378">
                  <c:v>7744.5807839999998</c:v>
                </c:pt>
                <c:pt idx="32379">
                  <c:v>7744.8204219999998</c:v>
                </c:pt>
                <c:pt idx="32380">
                  <c:v>7745.0603890000002</c:v>
                </c:pt>
                <c:pt idx="32381">
                  <c:v>7745.3008680000003</c:v>
                </c:pt>
                <c:pt idx="32382">
                  <c:v>7745.5396860000001</c:v>
                </c:pt>
                <c:pt idx="32383">
                  <c:v>7745.7774499999996</c:v>
                </c:pt>
                <c:pt idx="32384">
                  <c:v>7746.0165930000003</c:v>
                </c:pt>
                <c:pt idx="32385">
                  <c:v>7746.2562239999997</c:v>
                </c:pt>
                <c:pt idx="32386">
                  <c:v>7746.4960629999996</c:v>
                </c:pt>
                <c:pt idx="32387">
                  <c:v>7746.7366629999997</c:v>
                </c:pt>
                <c:pt idx="32388">
                  <c:v>7746.9757479999998</c:v>
                </c:pt>
                <c:pt idx="32389">
                  <c:v>7747.2145959999998</c:v>
                </c:pt>
                <c:pt idx="32390">
                  <c:v>7747.4542929999998</c:v>
                </c:pt>
                <c:pt idx="32391">
                  <c:v>7747.6949050000003</c:v>
                </c:pt>
                <c:pt idx="32392">
                  <c:v>7747.9356879999996</c:v>
                </c:pt>
                <c:pt idx="32393">
                  <c:v>7748.1752699999997</c:v>
                </c:pt>
                <c:pt idx="32394">
                  <c:v>7748.4053100000001</c:v>
                </c:pt>
                <c:pt idx="32395">
                  <c:v>7748.6458750000002</c:v>
                </c:pt>
                <c:pt idx="32396">
                  <c:v>7748.8847599999999</c:v>
                </c:pt>
                <c:pt idx="32397">
                  <c:v>7749.1237440000004</c:v>
                </c:pt>
                <c:pt idx="32398">
                  <c:v>7749.3629110000002</c:v>
                </c:pt>
                <c:pt idx="32399">
                  <c:v>7749.6010070000002</c:v>
                </c:pt>
                <c:pt idx="32400">
                  <c:v>7749.8411839999999</c:v>
                </c:pt>
                <c:pt idx="32401">
                  <c:v>7750.0811839999997</c:v>
                </c:pt>
                <c:pt idx="32402">
                  <c:v>7750.3211229999997</c:v>
                </c:pt>
                <c:pt idx="32403">
                  <c:v>7750.561987</c:v>
                </c:pt>
                <c:pt idx="32404">
                  <c:v>7750.8017559999998</c:v>
                </c:pt>
                <c:pt idx="32405">
                  <c:v>7751.0409019999997</c:v>
                </c:pt>
                <c:pt idx="32406">
                  <c:v>7751.279888</c:v>
                </c:pt>
                <c:pt idx="32407">
                  <c:v>7751.5189339999997</c:v>
                </c:pt>
                <c:pt idx="32408">
                  <c:v>7751.7599609999997</c:v>
                </c:pt>
                <c:pt idx="32409">
                  <c:v>7751.9970960000001</c:v>
                </c:pt>
                <c:pt idx="32410">
                  <c:v>7752.2370529999998</c:v>
                </c:pt>
                <c:pt idx="32411">
                  <c:v>7752.4777020000001</c:v>
                </c:pt>
                <c:pt idx="32412">
                  <c:v>7752.7167449999997</c:v>
                </c:pt>
                <c:pt idx="32413">
                  <c:v>7752.9559060000001</c:v>
                </c:pt>
                <c:pt idx="32414">
                  <c:v>7753.1941880000004</c:v>
                </c:pt>
                <c:pt idx="32415">
                  <c:v>7753.4349789999997</c:v>
                </c:pt>
                <c:pt idx="32416">
                  <c:v>7753.6748010000001</c:v>
                </c:pt>
                <c:pt idx="32417">
                  <c:v>7753.9137140000003</c:v>
                </c:pt>
                <c:pt idx="32418">
                  <c:v>7754.1527589999996</c:v>
                </c:pt>
                <c:pt idx="32419">
                  <c:v>7754.3922920000005</c:v>
                </c:pt>
                <c:pt idx="32420">
                  <c:v>7754.6348959999996</c:v>
                </c:pt>
                <c:pt idx="32421">
                  <c:v>7754.8737920000003</c:v>
                </c:pt>
                <c:pt idx="32422">
                  <c:v>7755.11463</c:v>
                </c:pt>
                <c:pt idx="32423">
                  <c:v>7755.3535339999999</c:v>
                </c:pt>
                <c:pt idx="32424">
                  <c:v>7755.5932119999998</c:v>
                </c:pt>
                <c:pt idx="32425">
                  <c:v>7755.8232740000003</c:v>
                </c:pt>
                <c:pt idx="32426">
                  <c:v>7756.0625719999998</c:v>
                </c:pt>
                <c:pt idx="32427">
                  <c:v>7756.3127290000002</c:v>
                </c:pt>
                <c:pt idx="32428">
                  <c:v>7756.5411249999997</c:v>
                </c:pt>
                <c:pt idx="32429">
                  <c:v>7756.7819449999997</c:v>
                </c:pt>
                <c:pt idx="32430">
                  <c:v>7757.0210569999999</c:v>
                </c:pt>
                <c:pt idx="32431">
                  <c:v>7757.2616479999997</c:v>
                </c:pt>
                <c:pt idx="32432">
                  <c:v>7757.5007290000003</c:v>
                </c:pt>
                <c:pt idx="32433">
                  <c:v>7757.7395710000001</c:v>
                </c:pt>
                <c:pt idx="32434">
                  <c:v>7757.9806749999998</c:v>
                </c:pt>
                <c:pt idx="32435">
                  <c:v>7758.2197560000004</c:v>
                </c:pt>
                <c:pt idx="32436">
                  <c:v>7758.4589759999999</c:v>
                </c:pt>
                <c:pt idx="32437">
                  <c:v>7758.6961039999997</c:v>
                </c:pt>
                <c:pt idx="32438">
                  <c:v>7758.9343280000003</c:v>
                </c:pt>
                <c:pt idx="32439">
                  <c:v>7759.1741529999999</c:v>
                </c:pt>
                <c:pt idx="32440">
                  <c:v>7759.4167070000003</c:v>
                </c:pt>
                <c:pt idx="32441">
                  <c:v>7759.6542390000004</c:v>
                </c:pt>
                <c:pt idx="32442">
                  <c:v>7759.8947920000001</c:v>
                </c:pt>
                <c:pt idx="32443">
                  <c:v>7760.1335609999996</c:v>
                </c:pt>
                <c:pt idx="32444">
                  <c:v>7760.3731109999999</c:v>
                </c:pt>
                <c:pt idx="32445">
                  <c:v>7760.6143300000003</c:v>
                </c:pt>
                <c:pt idx="32446">
                  <c:v>7760.8548069999997</c:v>
                </c:pt>
                <c:pt idx="32447">
                  <c:v>7761.0943020000004</c:v>
                </c:pt>
                <c:pt idx="32448">
                  <c:v>7761.3346940000001</c:v>
                </c:pt>
                <c:pt idx="32449">
                  <c:v>7761.5721579999999</c:v>
                </c:pt>
                <c:pt idx="32450">
                  <c:v>7761.8125410000002</c:v>
                </c:pt>
                <c:pt idx="32451">
                  <c:v>7762.0500979999997</c:v>
                </c:pt>
                <c:pt idx="32452">
                  <c:v>7762.2892959999999</c:v>
                </c:pt>
                <c:pt idx="32453">
                  <c:v>7762.5296840000001</c:v>
                </c:pt>
                <c:pt idx="32454">
                  <c:v>7762.767374</c:v>
                </c:pt>
                <c:pt idx="32455">
                  <c:v>7763.0071340000004</c:v>
                </c:pt>
                <c:pt idx="32456">
                  <c:v>7763.2478019999999</c:v>
                </c:pt>
                <c:pt idx="32457">
                  <c:v>7763.4867549999999</c:v>
                </c:pt>
                <c:pt idx="32458">
                  <c:v>7763.7257600000003</c:v>
                </c:pt>
                <c:pt idx="32459">
                  <c:v>7763.96497</c:v>
                </c:pt>
                <c:pt idx="32460">
                  <c:v>7764.2041079999999</c:v>
                </c:pt>
                <c:pt idx="32461">
                  <c:v>7764.4468440000001</c:v>
                </c:pt>
                <c:pt idx="32462">
                  <c:v>7764.6851420000003</c:v>
                </c:pt>
                <c:pt idx="32463">
                  <c:v>7764.9141879999997</c:v>
                </c:pt>
                <c:pt idx="32464">
                  <c:v>7765.1557839999996</c:v>
                </c:pt>
                <c:pt idx="32465">
                  <c:v>7765.3941880000002</c:v>
                </c:pt>
                <c:pt idx="32466">
                  <c:v>7765.6337510000003</c:v>
                </c:pt>
                <c:pt idx="32467">
                  <c:v>7765.8721869999999</c:v>
                </c:pt>
                <c:pt idx="32468">
                  <c:v>7766.1118829999996</c:v>
                </c:pt>
                <c:pt idx="32469">
                  <c:v>7766.3504050000001</c:v>
                </c:pt>
                <c:pt idx="32470">
                  <c:v>7766.5917790000003</c:v>
                </c:pt>
                <c:pt idx="32471">
                  <c:v>7766.8301259999998</c:v>
                </c:pt>
                <c:pt idx="32472">
                  <c:v>7767.07161</c:v>
                </c:pt>
                <c:pt idx="32473">
                  <c:v>7767.3100409999997</c:v>
                </c:pt>
                <c:pt idx="32474">
                  <c:v>7767.5496199999998</c:v>
                </c:pt>
                <c:pt idx="32475">
                  <c:v>7767.7880059999998</c:v>
                </c:pt>
                <c:pt idx="32476">
                  <c:v>7768.0277610000003</c:v>
                </c:pt>
                <c:pt idx="32477">
                  <c:v>7768.2688959999996</c:v>
                </c:pt>
                <c:pt idx="32478">
                  <c:v>7768.5072650000002</c:v>
                </c:pt>
                <c:pt idx="32479">
                  <c:v>7768.7471960000003</c:v>
                </c:pt>
                <c:pt idx="32480">
                  <c:v>7768.9867249999998</c:v>
                </c:pt>
                <c:pt idx="32481">
                  <c:v>7769.2270470000003</c:v>
                </c:pt>
                <c:pt idx="32482">
                  <c:v>7769.4699460000002</c:v>
                </c:pt>
                <c:pt idx="32483">
                  <c:v>7769.698582</c:v>
                </c:pt>
                <c:pt idx="32484">
                  <c:v>7769.9436539999997</c:v>
                </c:pt>
                <c:pt idx="32485">
                  <c:v>7770.1848650000002</c:v>
                </c:pt>
                <c:pt idx="32486">
                  <c:v>7770.4231870000003</c:v>
                </c:pt>
                <c:pt idx="32487">
                  <c:v>7770.6658870000001</c:v>
                </c:pt>
                <c:pt idx="32488">
                  <c:v>7770.9060040000004</c:v>
                </c:pt>
                <c:pt idx="32489">
                  <c:v>7771.1357770000004</c:v>
                </c:pt>
                <c:pt idx="32490">
                  <c:v>7771.38</c:v>
                </c:pt>
                <c:pt idx="32491">
                  <c:v>7771.6207270000004</c:v>
                </c:pt>
                <c:pt idx="32492">
                  <c:v>7771.8598199999997</c:v>
                </c:pt>
                <c:pt idx="32493">
                  <c:v>7772.0989639999998</c:v>
                </c:pt>
                <c:pt idx="32494">
                  <c:v>7772.338006</c:v>
                </c:pt>
                <c:pt idx="32495">
                  <c:v>7772.5788519999996</c:v>
                </c:pt>
                <c:pt idx="32496">
                  <c:v>7772.8178930000004</c:v>
                </c:pt>
                <c:pt idx="32497">
                  <c:v>7773.0568990000002</c:v>
                </c:pt>
                <c:pt idx="32498">
                  <c:v>7773.2976120000003</c:v>
                </c:pt>
                <c:pt idx="32499">
                  <c:v>7773.5373339999996</c:v>
                </c:pt>
                <c:pt idx="32500">
                  <c:v>7773.7770559999999</c:v>
                </c:pt>
                <c:pt idx="32501">
                  <c:v>7774.0177629999998</c:v>
                </c:pt>
                <c:pt idx="32502">
                  <c:v>7774.2566059999999</c:v>
                </c:pt>
                <c:pt idx="32503">
                  <c:v>7774.4955849999997</c:v>
                </c:pt>
                <c:pt idx="32504">
                  <c:v>7774.7365659999996</c:v>
                </c:pt>
                <c:pt idx="32505">
                  <c:v>7774.9758270000002</c:v>
                </c:pt>
                <c:pt idx="32506">
                  <c:v>7775.2140989999998</c:v>
                </c:pt>
                <c:pt idx="32507">
                  <c:v>7775.4443709999996</c:v>
                </c:pt>
                <c:pt idx="32508">
                  <c:v>7775.6844030000002</c:v>
                </c:pt>
                <c:pt idx="32509">
                  <c:v>7775.9238269999996</c:v>
                </c:pt>
                <c:pt idx="32510">
                  <c:v>7776.1622209999996</c:v>
                </c:pt>
                <c:pt idx="32511">
                  <c:v>7776.4040320000004</c:v>
                </c:pt>
                <c:pt idx="32512">
                  <c:v>7776.6449720000001</c:v>
                </c:pt>
                <c:pt idx="32513">
                  <c:v>7776.8847029999997</c:v>
                </c:pt>
                <c:pt idx="32514">
                  <c:v>7777.1257079999996</c:v>
                </c:pt>
                <c:pt idx="32515">
                  <c:v>7777.3652849999999</c:v>
                </c:pt>
                <c:pt idx="32516">
                  <c:v>7777.5967620000001</c:v>
                </c:pt>
                <c:pt idx="32517">
                  <c:v>7777.8378659999998</c:v>
                </c:pt>
                <c:pt idx="32518">
                  <c:v>7778.0780279999999</c:v>
                </c:pt>
                <c:pt idx="32519">
                  <c:v>7778.3188739999996</c:v>
                </c:pt>
                <c:pt idx="32520">
                  <c:v>7778.5570989999997</c:v>
                </c:pt>
                <c:pt idx="32521">
                  <c:v>7778.797896</c:v>
                </c:pt>
                <c:pt idx="32522">
                  <c:v>7779.0362290000003</c:v>
                </c:pt>
                <c:pt idx="32523">
                  <c:v>7779.2760179999996</c:v>
                </c:pt>
                <c:pt idx="32524">
                  <c:v>7779.5143479999997</c:v>
                </c:pt>
                <c:pt idx="32525">
                  <c:v>7779.7542729999996</c:v>
                </c:pt>
                <c:pt idx="32526">
                  <c:v>7779.9935619999997</c:v>
                </c:pt>
                <c:pt idx="32527">
                  <c:v>7780.2345509999996</c:v>
                </c:pt>
                <c:pt idx="32528">
                  <c:v>7780.4760200000001</c:v>
                </c:pt>
                <c:pt idx="32529">
                  <c:v>7780.7166569999999</c:v>
                </c:pt>
                <c:pt idx="32530">
                  <c:v>7780.9558500000003</c:v>
                </c:pt>
                <c:pt idx="32531">
                  <c:v>7781.1949189999996</c:v>
                </c:pt>
                <c:pt idx="32532">
                  <c:v>7781.43577</c:v>
                </c:pt>
                <c:pt idx="32533">
                  <c:v>7781.6746480000002</c:v>
                </c:pt>
                <c:pt idx="32534">
                  <c:v>7781.9137970000002</c:v>
                </c:pt>
                <c:pt idx="32535">
                  <c:v>7782.1528840000001</c:v>
                </c:pt>
                <c:pt idx="32536">
                  <c:v>7782.3938410000001</c:v>
                </c:pt>
                <c:pt idx="32537">
                  <c:v>7782.6327970000002</c:v>
                </c:pt>
                <c:pt idx="32538">
                  <c:v>7782.8718950000002</c:v>
                </c:pt>
                <c:pt idx="32539">
                  <c:v>7783.1101420000005</c:v>
                </c:pt>
                <c:pt idx="32540">
                  <c:v>7783.3482510000003</c:v>
                </c:pt>
                <c:pt idx="32541">
                  <c:v>7783.5908579999996</c:v>
                </c:pt>
                <c:pt idx="32542">
                  <c:v>7783.8298640000003</c:v>
                </c:pt>
                <c:pt idx="32543">
                  <c:v>7784.068757</c:v>
                </c:pt>
                <c:pt idx="32544">
                  <c:v>7784.3084479999998</c:v>
                </c:pt>
                <c:pt idx="32545">
                  <c:v>7784.5397789999997</c:v>
                </c:pt>
                <c:pt idx="32546">
                  <c:v>7784.7781779999996</c:v>
                </c:pt>
                <c:pt idx="32547">
                  <c:v>7785.0183969999998</c:v>
                </c:pt>
                <c:pt idx="32548">
                  <c:v>7785.2576600000002</c:v>
                </c:pt>
                <c:pt idx="32549">
                  <c:v>7785.4969279999996</c:v>
                </c:pt>
                <c:pt idx="32550">
                  <c:v>7785.7353080000003</c:v>
                </c:pt>
                <c:pt idx="32551">
                  <c:v>7785.9765630000002</c:v>
                </c:pt>
                <c:pt idx="32552">
                  <c:v>7786.2177089999996</c:v>
                </c:pt>
                <c:pt idx="32553">
                  <c:v>7786.4567390000002</c:v>
                </c:pt>
                <c:pt idx="32554">
                  <c:v>7786.695009</c:v>
                </c:pt>
                <c:pt idx="32555">
                  <c:v>7786.9352429999999</c:v>
                </c:pt>
                <c:pt idx="32556">
                  <c:v>7787.1747770000002</c:v>
                </c:pt>
                <c:pt idx="32557">
                  <c:v>7787.4139439999999</c:v>
                </c:pt>
                <c:pt idx="32558">
                  <c:v>7787.6512970000003</c:v>
                </c:pt>
                <c:pt idx="32559">
                  <c:v>7787.8905930000001</c:v>
                </c:pt>
                <c:pt idx="32560">
                  <c:v>7788.129261</c:v>
                </c:pt>
                <c:pt idx="32561">
                  <c:v>7788.3686900000002</c:v>
                </c:pt>
                <c:pt idx="32562">
                  <c:v>7788.6072260000001</c:v>
                </c:pt>
                <c:pt idx="32563">
                  <c:v>7788.8510589999996</c:v>
                </c:pt>
                <c:pt idx="32564">
                  <c:v>7789.0932430000003</c:v>
                </c:pt>
                <c:pt idx="32565">
                  <c:v>7789.3248350000003</c:v>
                </c:pt>
                <c:pt idx="32566">
                  <c:v>7789.5652899999995</c:v>
                </c:pt>
                <c:pt idx="32567">
                  <c:v>7789.8098829999999</c:v>
                </c:pt>
                <c:pt idx="32568">
                  <c:v>7790.0509769999999</c:v>
                </c:pt>
                <c:pt idx="32569">
                  <c:v>7790.2887730000002</c:v>
                </c:pt>
                <c:pt idx="32570">
                  <c:v>7790.5297870000004</c:v>
                </c:pt>
                <c:pt idx="32571">
                  <c:v>7790.7689170000003</c:v>
                </c:pt>
                <c:pt idx="32572">
                  <c:v>7791.0091400000001</c:v>
                </c:pt>
                <c:pt idx="32573">
                  <c:v>7791.2387500000004</c:v>
                </c:pt>
                <c:pt idx="32574">
                  <c:v>7791.4772220000004</c:v>
                </c:pt>
                <c:pt idx="32575">
                  <c:v>7791.719959</c:v>
                </c:pt>
                <c:pt idx="32576">
                  <c:v>7791.9591389999996</c:v>
                </c:pt>
                <c:pt idx="32577">
                  <c:v>7792.2010739999996</c:v>
                </c:pt>
                <c:pt idx="32578">
                  <c:v>7792.4410520000001</c:v>
                </c:pt>
                <c:pt idx="32579">
                  <c:v>7792.6818089999997</c:v>
                </c:pt>
                <c:pt idx="32580">
                  <c:v>7792.920991</c:v>
                </c:pt>
                <c:pt idx="32581">
                  <c:v>7793.1607110000004</c:v>
                </c:pt>
                <c:pt idx="32582">
                  <c:v>7793.3894460000001</c:v>
                </c:pt>
                <c:pt idx="32583">
                  <c:v>7793.6153960000001</c:v>
                </c:pt>
                <c:pt idx="32584">
                  <c:v>7793.8549750000002</c:v>
                </c:pt>
                <c:pt idx="32585">
                  <c:v>7794.0927359999996</c:v>
                </c:pt>
                <c:pt idx="32586">
                  <c:v>7794.3317230000002</c:v>
                </c:pt>
                <c:pt idx="32587">
                  <c:v>7794.5712460000004</c:v>
                </c:pt>
                <c:pt idx="32588">
                  <c:v>7794.8137630000001</c:v>
                </c:pt>
                <c:pt idx="32589">
                  <c:v>7795.0532730000004</c:v>
                </c:pt>
                <c:pt idx="32590">
                  <c:v>7795.2950520000004</c:v>
                </c:pt>
                <c:pt idx="32591">
                  <c:v>7795.5251550000003</c:v>
                </c:pt>
                <c:pt idx="32592">
                  <c:v>7795.7678180000003</c:v>
                </c:pt>
                <c:pt idx="32593">
                  <c:v>7796.0067079999999</c:v>
                </c:pt>
                <c:pt idx="32594">
                  <c:v>7796.2456430000002</c:v>
                </c:pt>
                <c:pt idx="32595">
                  <c:v>7796.4846170000001</c:v>
                </c:pt>
                <c:pt idx="32596">
                  <c:v>7796.723696</c:v>
                </c:pt>
                <c:pt idx="32597">
                  <c:v>7796.9500719999996</c:v>
                </c:pt>
                <c:pt idx="32598">
                  <c:v>7797.190818</c:v>
                </c:pt>
                <c:pt idx="32599">
                  <c:v>7797.4296240000003</c:v>
                </c:pt>
                <c:pt idx="32600">
                  <c:v>7797.6692110000004</c:v>
                </c:pt>
                <c:pt idx="32601">
                  <c:v>7797.9117200000001</c:v>
                </c:pt>
                <c:pt idx="32602">
                  <c:v>7798.1493890000002</c:v>
                </c:pt>
                <c:pt idx="32603">
                  <c:v>7798.389827</c:v>
                </c:pt>
                <c:pt idx="32604">
                  <c:v>7798.6292430000003</c:v>
                </c:pt>
                <c:pt idx="32605">
                  <c:v>7798.8696840000002</c:v>
                </c:pt>
                <c:pt idx="32606">
                  <c:v>7799.1086779999996</c:v>
                </c:pt>
                <c:pt idx="32607">
                  <c:v>7799.3464039999999</c:v>
                </c:pt>
                <c:pt idx="32608">
                  <c:v>7799.586139</c:v>
                </c:pt>
                <c:pt idx="32609">
                  <c:v>7799.8267919999998</c:v>
                </c:pt>
                <c:pt idx="32610">
                  <c:v>7800.0658059999996</c:v>
                </c:pt>
                <c:pt idx="32611">
                  <c:v>7800.3052120000002</c:v>
                </c:pt>
                <c:pt idx="32612">
                  <c:v>7800.5458520000002</c:v>
                </c:pt>
                <c:pt idx="32613">
                  <c:v>7800.7853089999999</c:v>
                </c:pt>
                <c:pt idx="32614">
                  <c:v>7801.0166799999997</c:v>
                </c:pt>
                <c:pt idx="32615">
                  <c:v>7801.2562870000002</c:v>
                </c:pt>
                <c:pt idx="32616">
                  <c:v>7801.4980889999997</c:v>
                </c:pt>
                <c:pt idx="32617">
                  <c:v>7801.7388529999998</c:v>
                </c:pt>
                <c:pt idx="32618">
                  <c:v>7801.9778340000003</c:v>
                </c:pt>
                <c:pt idx="32619">
                  <c:v>7802.2167719999998</c:v>
                </c:pt>
                <c:pt idx="32620">
                  <c:v>7802.4557299999997</c:v>
                </c:pt>
                <c:pt idx="32621">
                  <c:v>7802.6946900000003</c:v>
                </c:pt>
                <c:pt idx="32622">
                  <c:v>7802.9339470000004</c:v>
                </c:pt>
                <c:pt idx="32623">
                  <c:v>7803.1718799999999</c:v>
                </c:pt>
                <c:pt idx="32624">
                  <c:v>7803.4100099999996</c:v>
                </c:pt>
                <c:pt idx="32625">
                  <c:v>7803.6507510000001</c:v>
                </c:pt>
                <c:pt idx="32626">
                  <c:v>7803.8917700000002</c:v>
                </c:pt>
                <c:pt idx="32627">
                  <c:v>7804.1328240000003</c:v>
                </c:pt>
                <c:pt idx="32628">
                  <c:v>7804.3719190000002</c:v>
                </c:pt>
                <c:pt idx="32629">
                  <c:v>7804.6126059999997</c:v>
                </c:pt>
                <c:pt idx="32630">
                  <c:v>7804.8522629999998</c:v>
                </c:pt>
                <c:pt idx="32631">
                  <c:v>7805.096536</c:v>
                </c:pt>
                <c:pt idx="32632">
                  <c:v>7805.3512950000004</c:v>
                </c:pt>
                <c:pt idx="32633">
                  <c:v>7805.5830699999997</c:v>
                </c:pt>
                <c:pt idx="32634">
                  <c:v>7805.8238659999997</c:v>
                </c:pt>
                <c:pt idx="32635">
                  <c:v>7806.0629639999997</c:v>
                </c:pt>
                <c:pt idx="32636">
                  <c:v>7806.3026559999998</c:v>
                </c:pt>
                <c:pt idx="32637">
                  <c:v>7806.5416109999996</c:v>
                </c:pt>
                <c:pt idx="32638">
                  <c:v>7806.7807910000001</c:v>
                </c:pt>
                <c:pt idx="32639">
                  <c:v>7807.0198250000003</c:v>
                </c:pt>
                <c:pt idx="32640">
                  <c:v>7807.2593509999997</c:v>
                </c:pt>
                <c:pt idx="32641">
                  <c:v>7807.5018309999996</c:v>
                </c:pt>
                <c:pt idx="32642">
                  <c:v>7807.7409170000001</c:v>
                </c:pt>
                <c:pt idx="32643">
                  <c:v>7807.9818939999996</c:v>
                </c:pt>
                <c:pt idx="32644">
                  <c:v>7808.2227560000001</c:v>
                </c:pt>
                <c:pt idx="32645">
                  <c:v>7808.4621889999999</c:v>
                </c:pt>
                <c:pt idx="32646">
                  <c:v>7808.7000939999998</c:v>
                </c:pt>
                <c:pt idx="32647">
                  <c:v>7808.9400400000004</c:v>
                </c:pt>
                <c:pt idx="32648">
                  <c:v>7809.1800519999997</c:v>
                </c:pt>
                <c:pt idx="32649">
                  <c:v>7809.4103320000004</c:v>
                </c:pt>
                <c:pt idx="32650">
                  <c:v>7809.649625</c:v>
                </c:pt>
                <c:pt idx="32651">
                  <c:v>7809.8886739999998</c:v>
                </c:pt>
                <c:pt idx="32652">
                  <c:v>7810.1279610000001</c:v>
                </c:pt>
                <c:pt idx="32653">
                  <c:v>7810.3677660000003</c:v>
                </c:pt>
                <c:pt idx="32654">
                  <c:v>7810.6069440000001</c:v>
                </c:pt>
                <c:pt idx="32655">
                  <c:v>7810.8440620000001</c:v>
                </c:pt>
                <c:pt idx="32656">
                  <c:v>7811.0842910000001</c:v>
                </c:pt>
                <c:pt idx="32657">
                  <c:v>7811.3241719999996</c:v>
                </c:pt>
                <c:pt idx="32658">
                  <c:v>7811.5642379999999</c:v>
                </c:pt>
                <c:pt idx="32659">
                  <c:v>7811.8040209999999</c:v>
                </c:pt>
                <c:pt idx="32660">
                  <c:v>7812.044911</c:v>
                </c:pt>
                <c:pt idx="32661">
                  <c:v>7812.2855419999996</c:v>
                </c:pt>
                <c:pt idx="32662">
                  <c:v>7812.5265630000004</c:v>
                </c:pt>
                <c:pt idx="32663">
                  <c:v>7812.7661900000003</c:v>
                </c:pt>
                <c:pt idx="32664">
                  <c:v>7813.0067099999997</c:v>
                </c:pt>
                <c:pt idx="32665">
                  <c:v>7813.2469019999999</c:v>
                </c:pt>
                <c:pt idx="32666">
                  <c:v>7813.4855879999996</c:v>
                </c:pt>
                <c:pt idx="32667">
                  <c:v>7813.725923</c:v>
                </c:pt>
                <c:pt idx="32668">
                  <c:v>7813.966692</c:v>
                </c:pt>
                <c:pt idx="32669">
                  <c:v>7814.1959379999998</c:v>
                </c:pt>
                <c:pt idx="32670">
                  <c:v>7814.4369139999999</c:v>
                </c:pt>
                <c:pt idx="32671">
                  <c:v>7814.6777039999997</c:v>
                </c:pt>
                <c:pt idx="32672">
                  <c:v>7814.9169730000003</c:v>
                </c:pt>
                <c:pt idx="32673">
                  <c:v>7815.1560239999999</c:v>
                </c:pt>
                <c:pt idx="32674">
                  <c:v>7815.3968850000001</c:v>
                </c:pt>
                <c:pt idx="32675">
                  <c:v>7815.6376950000003</c:v>
                </c:pt>
                <c:pt idx="32676">
                  <c:v>7815.8767470000003</c:v>
                </c:pt>
                <c:pt idx="32677">
                  <c:v>7816.1158130000003</c:v>
                </c:pt>
                <c:pt idx="32678">
                  <c:v>7816.3548680000004</c:v>
                </c:pt>
                <c:pt idx="32679">
                  <c:v>7816.5938539999997</c:v>
                </c:pt>
                <c:pt idx="32680">
                  <c:v>7816.8329780000004</c:v>
                </c:pt>
                <c:pt idx="32681">
                  <c:v>7817.0727870000001</c:v>
                </c:pt>
                <c:pt idx="32682">
                  <c:v>7817.3117849999999</c:v>
                </c:pt>
                <c:pt idx="32683">
                  <c:v>7817.5507859999998</c:v>
                </c:pt>
                <c:pt idx="32684">
                  <c:v>7817.7899740000003</c:v>
                </c:pt>
                <c:pt idx="32685">
                  <c:v>7818.0299169999998</c:v>
                </c:pt>
                <c:pt idx="32686">
                  <c:v>7818.2707769999997</c:v>
                </c:pt>
                <c:pt idx="32687">
                  <c:v>7818.509755</c:v>
                </c:pt>
                <c:pt idx="32688">
                  <c:v>7818.7506389999999</c:v>
                </c:pt>
                <c:pt idx="32689">
                  <c:v>7818.990245</c:v>
                </c:pt>
                <c:pt idx="32690">
                  <c:v>7819.2329870000003</c:v>
                </c:pt>
                <c:pt idx="32691">
                  <c:v>7819.4709499999999</c:v>
                </c:pt>
                <c:pt idx="32692">
                  <c:v>7819.7089779999997</c:v>
                </c:pt>
                <c:pt idx="32693">
                  <c:v>7819.9469570000001</c:v>
                </c:pt>
                <c:pt idx="32694">
                  <c:v>7820.1869120000001</c:v>
                </c:pt>
                <c:pt idx="32695">
                  <c:v>7820.4250000000002</c:v>
                </c:pt>
                <c:pt idx="32696">
                  <c:v>7820.6658070000003</c:v>
                </c:pt>
                <c:pt idx="32697">
                  <c:v>7820.9048329999996</c:v>
                </c:pt>
                <c:pt idx="32698">
                  <c:v>7821.1439769999997</c:v>
                </c:pt>
                <c:pt idx="32699">
                  <c:v>7821.383656</c:v>
                </c:pt>
                <c:pt idx="32700">
                  <c:v>7821.6234009999998</c:v>
                </c:pt>
                <c:pt idx="32701">
                  <c:v>7821.8630800000001</c:v>
                </c:pt>
                <c:pt idx="32702">
                  <c:v>7822.1037459999998</c:v>
                </c:pt>
                <c:pt idx="32703">
                  <c:v>7822.3432059999996</c:v>
                </c:pt>
                <c:pt idx="32704">
                  <c:v>7822.5819519999995</c:v>
                </c:pt>
                <c:pt idx="32705">
                  <c:v>7822.8202940000001</c:v>
                </c:pt>
                <c:pt idx="32706">
                  <c:v>7823.0515560000003</c:v>
                </c:pt>
                <c:pt idx="32707">
                  <c:v>7823.2956830000003</c:v>
                </c:pt>
                <c:pt idx="32708">
                  <c:v>7823.5345980000002</c:v>
                </c:pt>
                <c:pt idx="32709">
                  <c:v>7823.7741749999996</c:v>
                </c:pt>
                <c:pt idx="32710">
                  <c:v>7824.0168240000003</c:v>
                </c:pt>
                <c:pt idx="32711">
                  <c:v>7824.2561889999997</c:v>
                </c:pt>
                <c:pt idx="32712">
                  <c:v>7824.4864520000001</c:v>
                </c:pt>
                <c:pt idx="32713">
                  <c:v>7824.7263320000002</c:v>
                </c:pt>
                <c:pt idx="32714">
                  <c:v>7824.9663479999999</c:v>
                </c:pt>
                <c:pt idx="32715">
                  <c:v>7825.2081630000002</c:v>
                </c:pt>
                <c:pt idx="32716">
                  <c:v>7825.4480919999996</c:v>
                </c:pt>
                <c:pt idx="32717">
                  <c:v>7825.6886949999998</c:v>
                </c:pt>
                <c:pt idx="32718">
                  <c:v>7825.9278629999999</c:v>
                </c:pt>
                <c:pt idx="32719">
                  <c:v>7826.1660629999997</c:v>
                </c:pt>
                <c:pt idx="32720">
                  <c:v>7826.4069680000002</c:v>
                </c:pt>
                <c:pt idx="32721">
                  <c:v>7826.6466810000002</c:v>
                </c:pt>
                <c:pt idx="32722">
                  <c:v>7826.8863959999999</c:v>
                </c:pt>
                <c:pt idx="32723">
                  <c:v>7827.1177310000003</c:v>
                </c:pt>
                <c:pt idx="32724">
                  <c:v>7827.358843</c:v>
                </c:pt>
                <c:pt idx="32725">
                  <c:v>7827.5998579999996</c:v>
                </c:pt>
                <c:pt idx="32726">
                  <c:v>7827.8407960000004</c:v>
                </c:pt>
                <c:pt idx="32727">
                  <c:v>7828.079968</c:v>
                </c:pt>
                <c:pt idx="32728">
                  <c:v>7828.3170600000003</c:v>
                </c:pt>
                <c:pt idx="32729">
                  <c:v>7828.5579909999997</c:v>
                </c:pt>
                <c:pt idx="32730">
                  <c:v>7828.7950559999999</c:v>
                </c:pt>
                <c:pt idx="32731">
                  <c:v>7829.0359769999995</c:v>
                </c:pt>
                <c:pt idx="32732">
                  <c:v>7829.275627</c:v>
                </c:pt>
                <c:pt idx="32733">
                  <c:v>7829.5146869999999</c:v>
                </c:pt>
                <c:pt idx="32734">
                  <c:v>7829.7539580000002</c:v>
                </c:pt>
                <c:pt idx="32735">
                  <c:v>7829.9939189999996</c:v>
                </c:pt>
                <c:pt idx="32736">
                  <c:v>7830.2322590000003</c:v>
                </c:pt>
                <c:pt idx="32737">
                  <c:v>7830.4702729999999</c:v>
                </c:pt>
                <c:pt idx="32738">
                  <c:v>7830.708294</c:v>
                </c:pt>
                <c:pt idx="32739">
                  <c:v>7830.9509029999999</c:v>
                </c:pt>
                <c:pt idx="32740">
                  <c:v>7831.1890810000004</c:v>
                </c:pt>
                <c:pt idx="32741">
                  <c:v>7831.4228560000001</c:v>
                </c:pt>
                <c:pt idx="32742">
                  <c:v>7831.663896</c:v>
                </c:pt>
                <c:pt idx="32743">
                  <c:v>7831.9041420000003</c:v>
                </c:pt>
                <c:pt idx="32744">
                  <c:v>7832.1435750000001</c:v>
                </c:pt>
                <c:pt idx="32745">
                  <c:v>7832.3826170000002</c:v>
                </c:pt>
                <c:pt idx="32746">
                  <c:v>7832.6219799999999</c:v>
                </c:pt>
                <c:pt idx="32747">
                  <c:v>7832.8591530000003</c:v>
                </c:pt>
                <c:pt idx="32748">
                  <c:v>7833.0987240000004</c:v>
                </c:pt>
                <c:pt idx="32749">
                  <c:v>7833.3378990000001</c:v>
                </c:pt>
                <c:pt idx="32750">
                  <c:v>7833.5761000000002</c:v>
                </c:pt>
                <c:pt idx="32751">
                  <c:v>7833.8169619999999</c:v>
                </c:pt>
                <c:pt idx="32752">
                  <c:v>7834.0543070000003</c:v>
                </c:pt>
                <c:pt idx="32753">
                  <c:v>7834.2921070000002</c:v>
                </c:pt>
                <c:pt idx="32754">
                  <c:v>7834.532115</c:v>
                </c:pt>
                <c:pt idx="32755">
                  <c:v>7834.770278</c:v>
                </c:pt>
                <c:pt idx="32756">
                  <c:v>7835.0096460000004</c:v>
                </c:pt>
                <c:pt idx="32757">
                  <c:v>7835.2505359999996</c:v>
                </c:pt>
                <c:pt idx="32758">
                  <c:v>7835.4917340000002</c:v>
                </c:pt>
                <c:pt idx="32759">
                  <c:v>7835.7328010000001</c:v>
                </c:pt>
                <c:pt idx="32760">
                  <c:v>7835.9730090000003</c:v>
                </c:pt>
                <c:pt idx="32761">
                  <c:v>7836.2139020000004</c:v>
                </c:pt>
                <c:pt idx="32762">
                  <c:v>7836.4548530000002</c:v>
                </c:pt>
                <c:pt idx="32763">
                  <c:v>7836.6957650000004</c:v>
                </c:pt>
                <c:pt idx="32764">
                  <c:v>7836.9368880000002</c:v>
                </c:pt>
                <c:pt idx="32765">
                  <c:v>7837.1750119999997</c:v>
                </c:pt>
                <c:pt idx="32766">
                  <c:v>7837.4130230000001</c:v>
                </c:pt>
                <c:pt idx="32767">
                  <c:v>7837.6519390000003</c:v>
                </c:pt>
                <c:pt idx="32768">
                  <c:v>7837.8918080000003</c:v>
                </c:pt>
                <c:pt idx="32769">
                  <c:v>7838.1300289999999</c:v>
                </c:pt>
                <c:pt idx="32770">
                  <c:v>7838.3680180000001</c:v>
                </c:pt>
                <c:pt idx="32771">
                  <c:v>7838.6088010000003</c:v>
                </c:pt>
                <c:pt idx="32772">
                  <c:v>7838.8470090000001</c:v>
                </c:pt>
                <c:pt idx="32773">
                  <c:v>7839.0879299999997</c:v>
                </c:pt>
                <c:pt idx="32774">
                  <c:v>7839.3289560000003</c:v>
                </c:pt>
                <c:pt idx="32775">
                  <c:v>7839.5575820000004</c:v>
                </c:pt>
                <c:pt idx="32776">
                  <c:v>7839.7985920000001</c:v>
                </c:pt>
                <c:pt idx="32777">
                  <c:v>7840.0395609999996</c:v>
                </c:pt>
                <c:pt idx="32778">
                  <c:v>7840.279125</c:v>
                </c:pt>
                <c:pt idx="32779">
                  <c:v>7840.5198140000002</c:v>
                </c:pt>
                <c:pt idx="32780">
                  <c:v>7840.7589420000004</c:v>
                </c:pt>
                <c:pt idx="32781">
                  <c:v>7840.9989139999998</c:v>
                </c:pt>
                <c:pt idx="32782">
                  <c:v>7841.2418340000004</c:v>
                </c:pt>
                <c:pt idx="32783">
                  <c:v>7841.4825899999996</c:v>
                </c:pt>
                <c:pt idx="32784">
                  <c:v>7841.7221550000004</c:v>
                </c:pt>
                <c:pt idx="32785">
                  <c:v>7841.9522729999999</c:v>
                </c:pt>
                <c:pt idx="32786">
                  <c:v>7842.1904320000003</c:v>
                </c:pt>
                <c:pt idx="32787">
                  <c:v>7842.4302379999999</c:v>
                </c:pt>
                <c:pt idx="32788">
                  <c:v>7842.668388</c:v>
                </c:pt>
                <c:pt idx="32789">
                  <c:v>7842.9100589999998</c:v>
                </c:pt>
                <c:pt idx="32790">
                  <c:v>7843.1501420000004</c:v>
                </c:pt>
                <c:pt idx="32791">
                  <c:v>7843.3909279999998</c:v>
                </c:pt>
                <c:pt idx="32792">
                  <c:v>7843.6299220000001</c:v>
                </c:pt>
                <c:pt idx="32793">
                  <c:v>7843.8705600000003</c:v>
                </c:pt>
                <c:pt idx="32794">
                  <c:v>7844.11031</c:v>
                </c:pt>
                <c:pt idx="32795">
                  <c:v>7844.3527789999998</c:v>
                </c:pt>
                <c:pt idx="32796">
                  <c:v>7844.5917630000004</c:v>
                </c:pt>
                <c:pt idx="32797">
                  <c:v>7844.8306709999997</c:v>
                </c:pt>
                <c:pt idx="32798">
                  <c:v>7845.0697170000003</c:v>
                </c:pt>
                <c:pt idx="32799">
                  <c:v>7845.3074100000003</c:v>
                </c:pt>
                <c:pt idx="32800">
                  <c:v>7845.5452740000001</c:v>
                </c:pt>
                <c:pt idx="32801">
                  <c:v>7845.7858969999997</c:v>
                </c:pt>
                <c:pt idx="32802">
                  <c:v>7846.0240690000001</c:v>
                </c:pt>
                <c:pt idx="32803">
                  <c:v>7846.2634079999998</c:v>
                </c:pt>
                <c:pt idx="32804">
                  <c:v>7846.5058280000003</c:v>
                </c:pt>
                <c:pt idx="32805">
                  <c:v>7846.7452940000003</c:v>
                </c:pt>
                <c:pt idx="32806">
                  <c:v>7846.9748669999999</c:v>
                </c:pt>
                <c:pt idx="32807">
                  <c:v>7847.2139230000002</c:v>
                </c:pt>
                <c:pt idx="32808">
                  <c:v>7847.4632949999996</c:v>
                </c:pt>
                <c:pt idx="32809">
                  <c:v>7847.6932729999999</c:v>
                </c:pt>
                <c:pt idx="32810">
                  <c:v>7847.9350949999998</c:v>
                </c:pt>
                <c:pt idx="32811">
                  <c:v>7848.1759179999999</c:v>
                </c:pt>
                <c:pt idx="32812">
                  <c:v>7848.4166109999996</c:v>
                </c:pt>
                <c:pt idx="32813">
                  <c:v>7848.6569909999998</c:v>
                </c:pt>
                <c:pt idx="32814">
                  <c:v>7848.8968130000003</c:v>
                </c:pt>
                <c:pt idx="32815">
                  <c:v>7849.1358270000001</c:v>
                </c:pt>
                <c:pt idx="32816">
                  <c:v>7849.3748029999997</c:v>
                </c:pt>
                <c:pt idx="32817">
                  <c:v>7849.6137550000003</c:v>
                </c:pt>
                <c:pt idx="32818">
                  <c:v>7849.8545960000001</c:v>
                </c:pt>
                <c:pt idx="32819">
                  <c:v>7850.0943139999999</c:v>
                </c:pt>
                <c:pt idx="32820">
                  <c:v>7850.3349669999998</c:v>
                </c:pt>
                <c:pt idx="32821">
                  <c:v>7850.5733460000001</c:v>
                </c:pt>
                <c:pt idx="32822">
                  <c:v>7850.8046839999997</c:v>
                </c:pt>
                <c:pt idx="32823">
                  <c:v>7851.0437899999997</c:v>
                </c:pt>
                <c:pt idx="32824">
                  <c:v>7851.2938350000004</c:v>
                </c:pt>
                <c:pt idx="32825">
                  <c:v>7851.5313070000002</c:v>
                </c:pt>
                <c:pt idx="32826">
                  <c:v>7851.771009</c:v>
                </c:pt>
                <c:pt idx="32827">
                  <c:v>7851.9993830000003</c:v>
                </c:pt>
                <c:pt idx="32828">
                  <c:v>7852.2394389999999</c:v>
                </c:pt>
                <c:pt idx="32829">
                  <c:v>7852.4819870000001</c:v>
                </c:pt>
                <c:pt idx="32830">
                  <c:v>7852.7218789999997</c:v>
                </c:pt>
                <c:pt idx="32831">
                  <c:v>7852.9601560000001</c:v>
                </c:pt>
                <c:pt idx="32832">
                  <c:v>7853.1984140000004</c:v>
                </c:pt>
                <c:pt idx="32833">
                  <c:v>7853.4362570000003</c:v>
                </c:pt>
                <c:pt idx="32834">
                  <c:v>7853.6789840000001</c:v>
                </c:pt>
                <c:pt idx="32835">
                  <c:v>7853.918815</c:v>
                </c:pt>
                <c:pt idx="32836">
                  <c:v>7854.1579570000004</c:v>
                </c:pt>
                <c:pt idx="32837">
                  <c:v>7854.3976050000001</c:v>
                </c:pt>
                <c:pt idx="32838">
                  <c:v>7854.6366609999995</c:v>
                </c:pt>
                <c:pt idx="32839">
                  <c:v>7854.8755940000001</c:v>
                </c:pt>
                <c:pt idx="32840">
                  <c:v>7855.116567</c:v>
                </c:pt>
                <c:pt idx="32841">
                  <c:v>7855.355665</c:v>
                </c:pt>
                <c:pt idx="32842">
                  <c:v>7855.5946649999996</c:v>
                </c:pt>
                <c:pt idx="32843">
                  <c:v>7855.8324229999998</c:v>
                </c:pt>
                <c:pt idx="32844">
                  <c:v>7856.0742129999999</c:v>
                </c:pt>
                <c:pt idx="32845">
                  <c:v>7856.3148579999997</c:v>
                </c:pt>
                <c:pt idx="32846">
                  <c:v>7856.5537999999997</c:v>
                </c:pt>
                <c:pt idx="32847">
                  <c:v>7856.7926520000001</c:v>
                </c:pt>
                <c:pt idx="32848">
                  <c:v>7857.0316329999996</c:v>
                </c:pt>
                <c:pt idx="32849">
                  <c:v>7857.2691409999998</c:v>
                </c:pt>
                <c:pt idx="32850">
                  <c:v>7857.5071470000003</c:v>
                </c:pt>
                <c:pt idx="32851">
                  <c:v>7857.7477829999998</c:v>
                </c:pt>
                <c:pt idx="32852">
                  <c:v>7857.9886669999996</c:v>
                </c:pt>
                <c:pt idx="32853">
                  <c:v>7858.228255</c:v>
                </c:pt>
                <c:pt idx="32854">
                  <c:v>7858.4680559999997</c:v>
                </c:pt>
                <c:pt idx="32855">
                  <c:v>7858.7086470000004</c:v>
                </c:pt>
                <c:pt idx="32856">
                  <c:v>7858.9478170000002</c:v>
                </c:pt>
                <c:pt idx="32857">
                  <c:v>7859.1886720000002</c:v>
                </c:pt>
                <c:pt idx="32858">
                  <c:v>7859.4275530000004</c:v>
                </c:pt>
                <c:pt idx="32859">
                  <c:v>7859.6653310000002</c:v>
                </c:pt>
                <c:pt idx="32860">
                  <c:v>7859.9051890000001</c:v>
                </c:pt>
                <c:pt idx="32861">
                  <c:v>7860.1459290000003</c:v>
                </c:pt>
                <c:pt idx="32862">
                  <c:v>7860.3743729999997</c:v>
                </c:pt>
                <c:pt idx="32863">
                  <c:v>7860.6143410000004</c:v>
                </c:pt>
                <c:pt idx="32864">
                  <c:v>7860.8535529999999</c:v>
                </c:pt>
                <c:pt idx="32865">
                  <c:v>7861.0934429999998</c:v>
                </c:pt>
                <c:pt idx="32866">
                  <c:v>7861.3314449999998</c:v>
                </c:pt>
                <c:pt idx="32867">
                  <c:v>7861.5710069999996</c:v>
                </c:pt>
                <c:pt idx="32868">
                  <c:v>7861.8110150000002</c:v>
                </c:pt>
                <c:pt idx="32869">
                  <c:v>7862.0492109999996</c:v>
                </c:pt>
                <c:pt idx="32870">
                  <c:v>7862.2879990000001</c:v>
                </c:pt>
                <c:pt idx="32871">
                  <c:v>7862.5276620000004</c:v>
                </c:pt>
                <c:pt idx="32872">
                  <c:v>7862.7668350000004</c:v>
                </c:pt>
                <c:pt idx="32873">
                  <c:v>7863.005126</c:v>
                </c:pt>
                <c:pt idx="32874">
                  <c:v>7863.2456609999999</c:v>
                </c:pt>
                <c:pt idx="32875">
                  <c:v>7863.4847490000002</c:v>
                </c:pt>
                <c:pt idx="32876">
                  <c:v>7863.724373</c:v>
                </c:pt>
                <c:pt idx="32877">
                  <c:v>7863.9686750000001</c:v>
                </c:pt>
                <c:pt idx="32878">
                  <c:v>7864.2063550000003</c:v>
                </c:pt>
                <c:pt idx="32879">
                  <c:v>7864.4491900000003</c:v>
                </c:pt>
                <c:pt idx="32880">
                  <c:v>7864.6896059999999</c:v>
                </c:pt>
                <c:pt idx="32881">
                  <c:v>7864.9271950000002</c:v>
                </c:pt>
                <c:pt idx="32882">
                  <c:v>7865.1650209999998</c:v>
                </c:pt>
                <c:pt idx="32883">
                  <c:v>7865.4042159999999</c:v>
                </c:pt>
                <c:pt idx="32884">
                  <c:v>7865.6446269999997</c:v>
                </c:pt>
                <c:pt idx="32885">
                  <c:v>7865.8848600000001</c:v>
                </c:pt>
                <c:pt idx="32886">
                  <c:v>7866.1243119999999</c:v>
                </c:pt>
                <c:pt idx="32887">
                  <c:v>7866.3541249999998</c:v>
                </c:pt>
                <c:pt idx="32888">
                  <c:v>7866.5912909999997</c:v>
                </c:pt>
                <c:pt idx="32889">
                  <c:v>7866.8302949999998</c:v>
                </c:pt>
                <c:pt idx="32890">
                  <c:v>7867.0704009999999</c:v>
                </c:pt>
                <c:pt idx="32891">
                  <c:v>7867.312003</c:v>
                </c:pt>
                <c:pt idx="32892">
                  <c:v>7867.552858</c:v>
                </c:pt>
                <c:pt idx="32893">
                  <c:v>7867.793807</c:v>
                </c:pt>
                <c:pt idx="32894">
                  <c:v>7868.0349040000001</c:v>
                </c:pt>
                <c:pt idx="32895">
                  <c:v>7868.2757350000002</c:v>
                </c:pt>
                <c:pt idx="32896">
                  <c:v>7868.5149620000002</c:v>
                </c:pt>
                <c:pt idx="32897">
                  <c:v>7868.7443670000002</c:v>
                </c:pt>
                <c:pt idx="32898">
                  <c:v>7868.9882989999996</c:v>
                </c:pt>
                <c:pt idx="32899">
                  <c:v>7869.2328870000001</c:v>
                </c:pt>
                <c:pt idx="32900">
                  <c:v>7869.4626689999996</c:v>
                </c:pt>
                <c:pt idx="32901">
                  <c:v>7869.7017830000004</c:v>
                </c:pt>
                <c:pt idx="32902">
                  <c:v>7869.9402300000002</c:v>
                </c:pt>
                <c:pt idx="32903">
                  <c:v>7870.1822609999999</c:v>
                </c:pt>
                <c:pt idx="32904">
                  <c:v>7870.4241030000003</c:v>
                </c:pt>
                <c:pt idx="32905">
                  <c:v>7870.6649930000003</c:v>
                </c:pt>
                <c:pt idx="32906">
                  <c:v>7870.9042319999999</c:v>
                </c:pt>
                <c:pt idx="32907">
                  <c:v>7871.1443259999996</c:v>
                </c:pt>
                <c:pt idx="32908">
                  <c:v>7871.3731870000001</c:v>
                </c:pt>
                <c:pt idx="32909">
                  <c:v>7871.6237369999999</c:v>
                </c:pt>
                <c:pt idx="32910">
                  <c:v>7871.8535879999999</c:v>
                </c:pt>
                <c:pt idx="32911">
                  <c:v>7872.0921019999996</c:v>
                </c:pt>
                <c:pt idx="32912">
                  <c:v>7872.3322779999999</c:v>
                </c:pt>
                <c:pt idx="32913">
                  <c:v>7872.5722960000003</c:v>
                </c:pt>
                <c:pt idx="32914">
                  <c:v>7872.8123070000001</c:v>
                </c:pt>
                <c:pt idx="32915">
                  <c:v>7873.0535710000004</c:v>
                </c:pt>
                <c:pt idx="32916">
                  <c:v>7873.2948329999999</c:v>
                </c:pt>
                <c:pt idx="32917">
                  <c:v>7873.5359989999997</c:v>
                </c:pt>
                <c:pt idx="32918">
                  <c:v>7873.7759560000004</c:v>
                </c:pt>
                <c:pt idx="32919">
                  <c:v>7874.0048310000002</c:v>
                </c:pt>
                <c:pt idx="32920">
                  <c:v>7874.2450049999998</c:v>
                </c:pt>
                <c:pt idx="32921">
                  <c:v>7874.4852119999996</c:v>
                </c:pt>
                <c:pt idx="32922">
                  <c:v>7874.7247669999997</c:v>
                </c:pt>
                <c:pt idx="32923">
                  <c:v>7874.9632380000003</c:v>
                </c:pt>
                <c:pt idx="32924">
                  <c:v>7875.2052599999997</c:v>
                </c:pt>
                <c:pt idx="32925">
                  <c:v>7875.447013</c:v>
                </c:pt>
                <c:pt idx="32926">
                  <c:v>7875.6879559999998</c:v>
                </c:pt>
                <c:pt idx="32927">
                  <c:v>7875.9167129999996</c:v>
                </c:pt>
                <c:pt idx="32928">
                  <c:v>7876.1552840000004</c:v>
                </c:pt>
                <c:pt idx="32929">
                  <c:v>7876.3954009999998</c:v>
                </c:pt>
                <c:pt idx="32930">
                  <c:v>7876.6373649999996</c:v>
                </c:pt>
                <c:pt idx="32931">
                  <c:v>7876.8791110000002</c:v>
                </c:pt>
                <c:pt idx="32932">
                  <c:v>7877.1193720000001</c:v>
                </c:pt>
                <c:pt idx="32933">
                  <c:v>7877.3574120000003</c:v>
                </c:pt>
                <c:pt idx="32934">
                  <c:v>7877.5907589999997</c:v>
                </c:pt>
                <c:pt idx="32935">
                  <c:v>7877.8291129999998</c:v>
                </c:pt>
                <c:pt idx="32936">
                  <c:v>7878.0689460000003</c:v>
                </c:pt>
                <c:pt idx="32937">
                  <c:v>7878.3064039999999</c:v>
                </c:pt>
                <c:pt idx="32938">
                  <c:v>7878.5458779999999</c:v>
                </c:pt>
                <c:pt idx="32939">
                  <c:v>7878.7867960000003</c:v>
                </c:pt>
                <c:pt idx="32940">
                  <c:v>7879.0252719999999</c:v>
                </c:pt>
                <c:pt idx="32941">
                  <c:v>7879.263387</c:v>
                </c:pt>
                <c:pt idx="32942">
                  <c:v>7879.5027980000004</c:v>
                </c:pt>
                <c:pt idx="32943">
                  <c:v>7879.7419920000002</c:v>
                </c:pt>
                <c:pt idx="32944">
                  <c:v>7879.9794069999998</c:v>
                </c:pt>
                <c:pt idx="32945">
                  <c:v>7880.2213670000001</c:v>
                </c:pt>
                <c:pt idx="32946">
                  <c:v>7880.4650369999999</c:v>
                </c:pt>
                <c:pt idx="32947">
                  <c:v>7880.7056920000005</c:v>
                </c:pt>
                <c:pt idx="32948">
                  <c:v>7880.9449020000002</c:v>
                </c:pt>
                <c:pt idx="32949">
                  <c:v>7881.183027</c:v>
                </c:pt>
                <c:pt idx="32950">
                  <c:v>7881.4239630000002</c:v>
                </c:pt>
                <c:pt idx="32951">
                  <c:v>7881.6638839999996</c:v>
                </c:pt>
                <c:pt idx="32952">
                  <c:v>7881.9022210000003</c:v>
                </c:pt>
                <c:pt idx="32953">
                  <c:v>7882.1338079999996</c:v>
                </c:pt>
                <c:pt idx="32954">
                  <c:v>7882.3742439999996</c:v>
                </c:pt>
                <c:pt idx="32955">
                  <c:v>7882.6189960000002</c:v>
                </c:pt>
                <c:pt idx="32956">
                  <c:v>7882.8589389999997</c:v>
                </c:pt>
                <c:pt idx="32957">
                  <c:v>7883.0888370000002</c:v>
                </c:pt>
                <c:pt idx="32958">
                  <c:v>7883.3290660000002</c:v>
                </c:pt>
                <c:pt idx="32959">
                  <c:v>7883.5710419999996</c:v>
                </c:pt>
                <c:pt idx="32960">
                  <c:v>7883.8112060000003</c:v>
                </c:pt>
                <c:pt idx="32961">
                  <c:v>7884.0530740000004</c:v>
                </c:pt>
                <c:pt idx="32962">
                  <c:v>7884.2936689999997</c:v>
                </c:pt>
                <c:pt idx="32963">
                  <c:v>7884.5326439999999</c:v>
                </c:pt>
                <c:pt idx="32964">
                  <c:v>7884.7718830000003</c:v>
                </c:pt>
                <c:pt idx="32965">
                  <c:v>7885.0100929999999</c:v>
                </c:pt>
                <c:pt idx="32966">
                  <c:v>7885.2508470000002</c:v>
                </c:pt>
                <c:pt idx="32967">
                  <c:v>7885.4916309999999</c:v>
                </c:pt>
                <c:pt idx="32968">
                  <c:v>7885.7202859999998</c:v>
                </c:pt>
                <c:pt idx="32969">
                  <c:v>7885.9623590000001</c:v>
                </c:pt>
                <c:pt idx="32970">
                  <c:v>7886.2036360000002</c:v>
                </c:pt>
                <c:pt idx="32971">
                  <c:v>7886.4446280000002</c:v>
                </c:pt>
                <c:pt idx="32972">
                  <c:v>7886.6857730000002</c:v>
                </c:pt>
                <c:pt idx="32973">
                  <c:v>7886.9269409999997</c:v>
                </c:pt>
                <c:pt idx="32974">
                  <c:v>7887.1660540000003</c:v>
                </c:pt>
                <c:pt idx="32975">
                  <c:v>7887.3959320000004</c:v>
                </c:pt>
                <c:pt idx="32976">
                  <c:v>7887.6357520000001</c:v>
                </c:pt>
                <c:pt idx="32977">
                  <c:v>7887.874194</c:v>
                </c:pt>
                <c:pt idx="32978">
                  <c:v>7888.1139499999999</c:v>
                </c:pt>
                <c:pt idx="32979">
                  <c:v>7888.3399419999996</c:v>
                </c:pt>
                <c:pt idx="32980">
                  <c:v>7888.5795989999997</c:v>
                </c:pt>
                <c:pt idx="32981">
                  <c:v>7888.8219490000001</c:v>
                </c:pt>
                <c:pt idx="32982">
                  <c:v>7889.0598140000002</c:v>
                </c:pt>
                <c:pt idx="32983">
                  <c:v>7889.2990289999998</c:v>
                </c:pt>
                <c:pt idx="32984">
                  <c:v>7889.538442</c:v>
                </c:pt>
                <c:pt idx="32985">
                  <c:v>7889.7807009999997</c:v>
                </c:pt>
                <c:pt idx="32986">
                  <c:v>7890.018376</c:v>
                </c:pt>
                <c:pt idx="32987">
                  <c:v>7890.2592789999999</c:v>
                </c:pt>
                <c:pt idx="32988">
                  <c:v>7890.4978529999998</c:v>
                </c:pt>
                <c:pt idx="32989">
                  <c:v>7890.7372420000002</c:v>
                </c:pt>
                <c:pt idx="32990">
                  <c:v>7890.9777670000003</c:v>
                </c:pt>
                <c:pt idx="32991">
                  <c:v>7891.2153349999999</c:v>
                </c:pt>
                <c:pt idx="32992">
                  <c:v>7891.4696919999997</c:v>
                </c:pt>
                <c:pt idx="32993">
                  <c:v>7891.7072989999997</c:v>
                </c:pt>
                <c:pt idx="32994">
                  <c:v>7891.9497970000002</c:v>
                </c:pt>
                <c:pt idx="32995">
                  <c:v>7892.1908169999997</c:v>
                </c:pt>
                <c:pt idx="32996">
                  <c:v>7892.4296940000004</c:v>
                </c:pt>
                <c:pt idx="32997">
                  <c:v>7892.6582509999998</c:v>
                </c:pt>
                <c:pt idx="32998">
                  <c:v>7892.9020259999998</c:v>
                </c:pt>
                <c:pt idx="32999">
                  <c:v>7893.1427279999998</c:v>
                </c:pt>
                <c:pt idx="33000">
                  <c:v>7893.3837460000004</c:v>
                </c:pt>
                <c:pt idx="33001">
                  <c:v>7893.6233259999999</c:v>
                </c:pt>
                <c:pt idx="33002">
                  <c:v>7893.8610189999999</c:v>
                </c:pt>
                <c:pt idx="33003">
                  <c:v>7894.1015310000003</c:v>
                </c:pt>
                <c:pt idx="33004">
                  <c:v>7894.3406169999998</c:v>
                </c:pt>
                <c:pt idx="33005">
                  <c:v>7894.5783760000004</c:v>
                </c:pt>
                <c:pt idx="33006">
                  <c:v>7894.8181439999998</c:v>
                </c:pt>
                <c:pt idx="33007">
                  <c:v>7895.0561090000001</c:v>
                </c:pt>
                <c:pt idx="33008">
                  <c:v>7895.2967779999999</c:v>
                </c:pt>
                <c:pt idx="33009">
                  <c:v>7895.5357750000003</c:v>
                </c:pt>
                <c:pt idx="33010">
                  <c:v>7895.7745590000004</c:v>
                </c:pt>
                <c:pt idx="33011">
                  <c:v>7896.0123560000002</c:v>
                </c:pt>
                <c:pt idx="33012">
                  <c:v>7896.2547400000003</c:v>
                </c:pt>
                <c:pt idx="33013">
                  <c:v>7896.4936680000001</c:v>
                </c:pt>
                <c:pt idx="33014">
                  <c:v>7896.7327109999997</c:v>
                </c:pt>
                <c:pt idx="33015">
                  <c:v>7896.9718800000001</c:v>
                </c:pt>
                <c:pt idx="33016">
                  <c:v>7897.2100350000001</c:v>
                </c:pt>
                <c:pt idx="33017">
                  <c:v>7897.4506430000001</c:v>
                </c:pt>
                <c:pt idx="33018">
                  <c:v>7897.6898510000001</c:v>
                </c:pt>
                <c:pt idx="33019">
                  <c:v>7897.9307289999997</c:v>
                </c:pt>
                <c:pt idx="33020">
                  <c:v>7898.1716379999998</c:v>
                </c:pt>
                <c:pt idx="33021">
                  <c:v>7898.4111400000002</c:v>
                </c:pt>
                <c:pt idx="33022">
                  <c:v>7898.6536150000002</c:v>
                </c:pt>
                <c:pt idx="33023">
                  <c:v>7898.89131</c:v>
                </c:pt>
                <c:pt idx="33024">
                  <c:v>7899.1310990000002</c:v>
                </c:pt>
                <c:pt idx="33025">
                  <c:v>7899.3593849999997</c:v>
                </c:pt>
                <c:pt idx="33026">
                  <c:v>7899.6097849999996</c:v>
                </c:pt>
                <c:pt idx="33027">
                  <c:v>7899.8486009999997</c:v>
                </c:pt>
                <c:pt idx="33028">
                  <c:v>7900.0882510000001</c:v>
                </c:pt>
                <c:pt idx="33029">
                  <c:v>7900.3181670000004</c:v>
                </c:pt>
                <c:pt idx="33030">
                  <c:v>7900.5580140000002</c:v>
                </c:pt>
                <c:pt idx="33031">
                  <c:v>7900.7986700000001</c:v>
                </c:pt>
                <c:pt idx="33032">
                  <c:v>7901.0396069999997</c:v>
                </c:pt>
                <c:pt idx="33033">
                  <c:v>7901.2836129999996</c:v>
                </c:pt>
                <c:pt idx="33034">
                  <c:v>7901.5214260000002</c:v>
                </c:pt>
                <c:pt idx="33035">
                  <c:v>7901.7619160000004</c:v>
                </c:pt>
                <c:pt idx="33036">
                  <c:v>7902.0008239999997</c:v>
                </c:pt>
                <c:pt idx="33037">
                  <c:v>7902.2409440000001</c:v>
                </c:pt>
                <c:pt idx="33038">
                  <c:v>7902.4788310000004</c:v>
                </c:pt>
                <c:pt idx="33039">
                  <c:v>7902.7177519999996</c:v>
                </c:pt>
                <c:pt idx="33040">
                  <c:v>7902.9568360000003</c:v>
                </c:pt>
                <c:pt idx="33041">
                  <c:v>7903.1975380000003</c:v>
                </c:pt>
                <c:pt idx="33042">
                  <c:v>7903.4371449999999</c:v>
                </c:pt>
                <c:pt idx="33043">
                  <c:v>7903.6783500000001</c:v>
                </c:pt>
                <c:pt idx="33044">
                  <c:v>7903.907929</c:v>
                </c:pt>
                <c:pt idx="33045">
                  <c:v>7904.1489330000004</c:v>
                </c:pt>
                <c:pt idx="33046">
                  <c:v>7904.3871609999997</c:v>
                </c:pt>
                <c:pt idx="33047">
                  <c:v>7904.6270400000003</c:v>
                </c:pt>
                <c:pt idx="33048">
                  <c:v>7904.8652110000003</c:v>
                </c:pt>
                <c:pt idx="33049">
                  <c:v>7905.1051930000003</c:v>
                </c:pt>
                <c:pt idx="33050">
                  <c:v>7905.347882</c:v>
                </c:pt>
                <c:pt idx="33051">
                  <c:v>7905.5860140000004</c:v>
                </c:pt>
                <c:pt idx="33052">
                  <c:v>7905.8288560000001</c:v>
                </c:pt>
                <c:pt idx="33053">
                  <c:v>7906.0697959999998</c:v>
                </c:pt>
                <c:pt idx="33054">
                  <c:v>7906.3089849999997</c:v>
                </c:pt>
                <c:pt idx="33055">
                  <c:v>7906.5487050000002</c:v>
                </c:pt>
                <c:pt idx="33056">
                  <c:v>7906.7877639999997</c:v>
                </c:pt>
                <c:pt idx="33057">
                  <c:v>7907.0267560000002</c:v>
                </c:pt>
                <c:pt idx="33058">
                  <c:v>7907.266388</c:v>
                </c:pt>
                <c:pt idx="33059">
                  <c:v>7907.5060469999999</c:v>
                </c:pt>
                <c:pt idx="33060">
                  <c:v>7907.7440470000001</c:v>
                </c:pt>
                <c:pt idx="33061">
                  <c:v>7907.9829239999999</c:v>
                </c:pt>
                <c:pt idx="33062">
                  <c:v>7908.223798</c:v>
                </c:pt>
                <c:pt idx="33063">
                  <c:v>7908.462614</c:v>
                </c:pt>
                <c:pt idx="33064">
                  <c:v>7908.7003690000001</c:v>
                </c:pt>
                <c:pt idx="33065">
                  <c:v>7908.9429460000001</c:v>
                </c:pt>
                <c:pt idx="33066">
                  <c:v>7909.1715850000001</c:v>
                </c:pt>
                <c:pt idx="33067">
                  <c:v>7909.4126720000004</c:v>
                </c:pt>
                <c:pt idx="33068">
                  <c:v>7909.6535979999999</c:v>
                </c:pt>
                <c:pt idx="33069">
                  <c:v>7909.8925820000004</c:v>
                </c:pt>
                <c:pt idx="33070">
                  <c:v>7910.1316779999997</c:v>
                </c:pt>
                <c:pt idx="33071">
                  <c:v>7910.3705570000002</c:v>
                </c:pt>
                <c:pt idx="33072">
                  <c:v>7910.6098069999998</c:v>
                </c:pt>
                <c:pt idx="33073">
                  <c:v>7910.8591230000002</c:v>
                </c:pt>
                <c:pt idx="33074">
                  <c:v>7911.0893839999999</c:v>
                </c:pt>
                <c:pt idx="33075">
                  <c:v>7911.3292629999996</c:v>
                </c:pt>
                <c:pt idx="33076">
                  <c:v>7911.5692129999998</c:v>
                </c:pt>
                <c:pt idx="33077">
                  <c:v>7911.8099410000004</c:v>
                </c:pt>
                <c:pt idx="33078">
                  <c:v>7912.0498900000002</c:v>
                </c:pt>
                <c:pt idx="33079">
                  <c:v>7912.2885910000005</c:v>
                </c:pt>
                <c:pt idx="33080">
                  <c:v>7912.527642</c:v>
                </c:pt>
                <c:pt idx="33081">
                  <c:v>7912.7654490000004</c:v>
                </c:pt>
                <c:pt idx="33082">
                  <c:v>7913.0048139999999</c:v>
                </c:pt>
                <c:pt idx="33083">
                  <c:v>7913.2436310000003</c:v>
                </c:pt>
                <c:pt idx="33084">
                  <c:v>7913.4828600000001</c:v>
                </c:pt>
                <c:pt idx="33085">
                  <c:v>7913.721939</c:v>
                </c:pt>
                <c:pt idx="33086">
                  <c:v>7913.9629640000003</c:v>
                </c:pt>
                <c:pt idx="33087">
                  <c:v>7914.2027349999998</c:v>
                </c:pt>
                <c:pt idx="33088">
                  <c:v>7914.4418400000004</c:v>
                </c:pt>
                <c:pt idx="33089">
                  <c:v>7914.6807509999999</c:v>
                </c:pt>
                <c:pt idx="33090">
                  <c:v>7914.9198210000004</c:v>
                </c:pt>
                <c:pt idx="33091">
                  <c:v>7915.1589439999998</c:v>
                </c:pt>
                <c:pt idx="33092">
                  <c:v>7915.3989279999996</c:v>
                </c:pt>
                <c:pt idx="33093">
                  <c:v>7915.6397509999997</c:v>
                </c:pt>
                <c:pt idx="33094">
                  <c:v>7915.8805300000004</c:v>
                </c:pt>
                <c:pt idx="33095">
                  <c:v>7916.1220999999996</c:v>
                </c:pt>
                <c:pt idx="33096">
                  <c:v>7916.3627660000002</c:v>
                </c:pt>
                <c:pt idx="33097">
                  <c:v>7916.6015589999997</c:v>
                </c:pt>
                <c:pt idx="33098">
                  <c:v>7916.8406109999996</c:v>
                </c:pt>
                <c:pt idx="33099">
                  <c:v>7917.0795589999998</c:v>
                </c:pt>
                <c:pt idx="33100">
                  <c:v>7917.3185489999996</c:v>
                </c:pt>
                <c:pt idx="33101">
                  <c:v>7917.5576639999999</c:v>
                </c:pt>
                <c:pt idx="33102">
                  <c:v>7917.7967719999997</c:v>
                </c:pt>
                <c:pt idx="33103">
                  <c:v>7918.0358930000002</c:v>
                </c:pt>
                <c:pt idx="33104">
                  <c:v>7918.2765639999998</c:v>
                </c:pt>
                <c:pt idx="33105">
                  <c:v>7918.5163060000004</c:v>
                </c:pt>
                <c:pt idx="33106">
                  <c:v>7918.7561729999998</c:v>
                </c:pt>
                <c:pt idx="33107">
                  <c:v>7918.9960160000001</c:v>
                </c:pt>
                <c:pt idx="33108">
                  <c:v>7919.236938</c:v>
                </c:pt>
                <c:pt idx="33109">
                  <c:v>7919.4757120000004</c:v>
                </c:pt>
                <c:pt idx="33110">
                  <c:v>7919.7145659999996</c:v>
                </c:pt>
                <c:pt idx="33111">
                  <c:v>7919.9544040000001</c:v>
                </c:pt>
                <c:pt idx="33112">
                  <c:v>7920.1942900000004</c:v>
                </c:pt>
                <c:pt idx="33113">
                  <c:v>7920.4243699999997</c:v>
                </c:pt>
                <c:pt idx="33114">
                  <c:v>7920.6660449999999</c:v>
                </c:pt>
                <c:pt idx="33115">
                  <c:v>7920.9068010000001</c:v>
                </c:pt>
                <c:pt idx="33116">
                  <c:v>7921.1451569999999</c:v>
                </c:pt>
                <c:pt idx="33117">
                  <c:v>7921.3858950000003</c:v>
                </c:pt>
                <c:pt idx="33118">
                  <c:v>7921.6240330000001</c:v>
                </c:pt>
                <c:pt idx="33119">
                  <c:v>7921.8640370000003</c:v>
                </c:pt>
                <c:pt idx="33120">
                  <c:v>7922.1035869999996</c:v>
                </c:pt>
                <c:pt idx="33121">
                  <c:v>7922.3445840000004</c:v>
                </c:pt>
                <c:pt idx="33122">
                  <c:v>7922.584441</c:v>
                </c:pt>
                <c:pt idx="33123">
                  <c:v>7922.8222699999997</c:v>
                </c:pt>
                <c:pt idx="33124">
                  <c:v>7923.0615509999998</c:v>
                </c:pt>
                <c:pt idx="33125">
                  <c:v>7923.3012909999998</c:v>
                </c:pt>
                <c:pt idx="33126">
                  <c:v>7923.5414199999996</c:v>
                </c:pt>
                <c:pt idx="33127">
                  <c:v>7923.7812329999997</c:v>
                </c:pt>
                <c:pt idx="33128">
                  <c:v>7924.0213080000003</c:v>
                </c:pt>
                <c:pt idx="33129">
                  <c:v>7924.2508470000002</c:v>
                </c:pt>
                <c:pt idx="33130">
                  <c:v>7924.489321</c:v>
                </c:pt>
                <c:pt idx="33131">
                  <c:v>7924.7305589999996</c:v>
                </c:pt>
                <c:pt idx="33132">
                  <c:v>7924.9718579999999</c:v>
                </c:pt>
                <c:pt idx="33133">
                  <c:v>7925.2120080000004</c:v>
                </c:pt>
                <c:pt idx="33134">
                  <c:v>7925.452961</c:v>
                </c:pt>
                <c:pt idx="33135">
                  <c:v>7925.6928799999996</c:v>
                </c:pt>
                <c:pt idx="33136">
                  <c:v>7925.9311889999999</c:v>
                </c:pt>
                <c:pt idx="33137">
                  <c:v>7926.1738930000001</c:v>
                </c:pt>
                <c:pt idx="33138">
                  <c:v>7926.4055820000003</c:v>
                </c:pt>
                <c:pt idx="33139">
                  <c:v>7926.6466529999998</c:v>
                </c:pt>
                <c:pt idx="33140">
                  <c:v>7926.8877199999997</c:v>
                </c:pt>
                <c:pt idx="33141">
                  <c:v>7927.1260309999998</c:v>
                </c:pt>
                <c:pt idx="33142">
                  <c:v>7927.3688789999997</c:v>
                </c:pt>
                <c:pt idx="33143">
                  <c:v>7927.6097529999997</c:v>
                </c:pt>
                <c:pt idx="33144">
                  <c:v>7927.8488319999997</c:v>
                </c:pt>
                <c:pt idx="33145">
                  <c:v>7928.0878810000004</c:v>
                </c:pt>
                <c:pt idx="33146">
                  <c:v>7928.3269280000004</c:v>
                </c:pt>
                <c:pt idx="33147">
                  <c:v>7928.5677949999999</c:v>
                </c:pt>
                <c:pt idx="33148">
                  <c:v>7928.8069020000003</c:v>
                </c:pt>
                <c:pt idx="33149">
                  <c:v>7929.0479079999996</c:v>
                </c:pt>
                <c:pt idx="33150">
                  <c:v>7929.2868070000004</c:v>
                </c:pt>
                <c:pt idx="33151">
                  <c:v>7929.5257689999999</c:v>
                </c:pt>
                <c:pt idx="33152">
                  <c:v>7929.7649350000002</c:v>
                </c:pt>
                <c:pt idx="33153">
                  <c:v>7930.0059869999995</c:v>
                </c:pt>
                <c:pt idx="33154">
                  <c:v>7930.2457109999996</c:v>
                </c:pt>
                <c:pt idx="33155">
                  <c:v>7930.484923</c:v>
                </c:pt>
                <c:pt idx="33156">
                  <c:v>7930.7258250000004</c:v>
                </c:pt>
                <c:pt idx="33157">
                  <c:v>7930.966684</c:v>
                </c:pt>
                <c:pt idx="33158">
                  <c:v>7931.2077250000002</c:v>
                </c:pt>
                <c:pt idx="33159">
                  <c:v>7931.436189</c:v>
                </c:pt>
                <c:pt idx="33160">
                  <c:v>7931.686807</c:v>
                </c:pt>
                <c:pt idx="33161">
                  <c:v>7931.9165720000001</c:v>
                </c:pt>
                <c:pt idx="33162">
                  <c:v>7932.1550230000003</c:v>
                </c:pt>
                <c:pt idx="33163">
                  <c:v>7932.3950359999999</c:v>
                </c:pt>
                <c:pt idx="33164">
                  <c:v>7932.6351729999997</c:v>
                </c:pt>
                <c:pt idx="33165">
                  <c:v>7932.8750749999999</c:v>
                </c:pt>
                <c:pt idx="33166">
                  <c:v>7933.1132900000002</c:v>
                </c:pt>
                <c:pt idx="33167">
                  <c:v>7933.3531899999998</c:v>
                </c:pt>
                <c:pt idx="33168">
                  <c:v>7933.5913849999997</c:v>
                </c:pt>
                <c:pt idx="33169">
                  <c:v>7933.8311729999996</c:v>
                </c:pt>
                <c:pt idx="33170">
                  <c:v>7934.0712059999996</c:v>
                </c:pt>
                <c:pt idx="33171">
                  <c:v>7934.3119340000003</c:v>
                </c:pt>
                <c:pt idx="33172">
                  <c:v>7934.5500940000002</c:v>
                </c:pt>
                <c:pt idx="33173">
                  <c:v>7934.7908479999996</c:v>
                </c:pt>
                <c:pt idx="33174">
                  <c:v>7935.0319369999997</c:v>
                </c:pt>
                <c:pt idx="33175">
                  <c:v>7935.2726169999996</c:v>
                </c:pt>
                <c:pt idx="33176">
                  <c:v>7935.5014350000001</c:v>
                </c:pt>
                <c:pt idx="33177">
                  <c:v>7935.7426349999996</c:v>
                </c:pt>
                <c:pt idx="33178">
                  <c:v>7935.9811849999996</c:v>
                </c:pt>
                <c:pt idx="33179">
                  <c:v>7936.2239970000001</c:v>
                </c:pt>
                <c:pt idx="33180">
                  <c:v>7936.4639969999998</c:v>
                </c:pt>
                <c:pt idx="33181">
                  <c:v>7936.7038849999999</c:v>
                </c:pt>
                <c:pt idx="33182">
                  <c:v>7936.9449409999997</c:v>
                </c:pt>
                <c:pt idx="33183">
                  <c:v>7937.1848209999998</c:v>
                </c:pt>
                <c:pt idx="33184">
                  <c:v>7937.425655</c:v>
                </c:pt>
                <c:pt idx="33185">
                  <c:v>7937.6541150000003</c:v>
                </c:pt>
                <c:pt idx="33186">
                  <c:v>7937.8969379999999</c:v>
                </c:pt>
                <c:pt idx="33187">
                  <c:v>7938.1378439999999</c:v>
                </c:pt>
                <c:pt idx="33188">
                  <c:v>7938.3788219999997</c:v>
                </c:pt>
                <c:pt idx="33189">
                  <c:v>7938.619745</c:v>
                </c:pt>
                <c:pt idx="33190">
                  <c:v>7938.8606149999996</c:v>
                </c:pt>
                <c:pt idx="33191">
                  <c:v>7939.1003870000004</c:v>
                </c:pt>
                <c:pt idx="33192">
                  <c:v>7939.3401620000004</c:v>
                </c:pt>
                <c:pt idx="33193">
                  <c:v>7939.5715810000002</c:v>
                </c:pt>
                <c:pt idx="33194">
                  <c:v>7939.8127439999998</c:v>
                </c:pt>
                <c:pt idx="33195">
                  <c:v>7940.0510420000001</c:v>
                </c:pt>
                <c:pt idx="33196">
                  <c:v>7940.2918040000004</c:v>
                </c:pt>
                <c:pt idx="33197">
                  <c:v>7940.5309230000003</c:v>
                </c:pt>
                <c:pt idx="33198">
                  <c:v>7940.7719230000002</c:v>
                </c:pt>
                <c:pt idx="33199">
                  <c:v>7941.0129299999999</c:v>
                </c:pt>
                <c:pt idx="33200">
                  <c:v>7941.2511119999999</c:v>
                </c:pt>
                <c:pt idx="33201">
                  <c:v>7941.4911570000004</c:v>
                </c:pt>
                <c:pt idx="33202">
                  <c:v>7941.7311559999998</c:v>
                </c:pt>
                <c:pt idx="33203">
                  <c:v>7941.9711520000001</c:v>
                </c:pt>
                <c:pt idx="33204">
                  <c:v>7942.2110579999999</c:v>
                </c:pt>
                <c:pt idx="33205">
                  <c:v>7942.4516590000003</c:v>
                </c:pt>
                <c:pt idx="33206">
                  <c:v>7942.6906259999996</c:v>
                </c:pt>
                <c:pt idx="33207">
                  <c:v>7942.9304410000004</c:v>
                </c:pt>
                <c:pt idx="33208">
                  <c:v>7943.1592350000001</c:v>
                </c:pt>
                <c:pt idx="33209">
                  <c:v>7943.3991749999996</c:v>
                </c:pt>
                <c:pt idx="33210">
                  <c:v>7943.6392560000004</c:v>
                </c:pt>
                <c:pt idx="33211">
                  <c:v>7943.8790449999997</c:v>
                </c:pt>
                <c:pt idx="33212">
                  <c:v>7944.1191559999997</c:v>
                </c:pt>
                <c:pt idx="33213">
                  <c:v>7944.3599539999996</c:v>
                </c:pt>
                <c:pt idx="33214">
                  <c:v>7944.5996869999999</c:v>
                </c:pt>
                <c:pt idx="33215">
                  <c:v>7944.8374260000001</c:v>
                </c:pt>
                <c:pt idx="33216">
                  <c:v>7945.0753580000001</c:v>
                </c:pt>
                <c:pt idx="33217">
                  <c:v>7945.3196090000001</c:v>
                </c:pt>
                <c:pt idx="33218">
                  <c:v>7945.5573910000003</c:v>
                </c:pt>
                <c:pt idx="33219">
                  <c:v>7945.7886900000003</c:v>
                </c:pt>
                <c:pt idx="33220">
                  <c:v>7946.0270410000003</c:v>
                </c:pt>
                <c:pt idx="33221">
                  <c:v>7946.2678070000002</c:v>
                </c:pt>
                <c:pt idx="33222">
                  <c:v>7946.5087949999997</c:v>
                </c:pt>
                <c:pt idx="33223">
                  <c:v>7946.748227</c:v>
                </c:pt>
                <c:pt idx="33224">
                  <c:v>7946.990914</c:v>
                </c:pt>
                <c:pt idx="33225">
                  <c:v>7947.2291020000002</c:v>
                </c:pt>
                <c:pt idx="33226">
                  <c:v>7947.4690430000001</c:v>
                </c:pt>
                <c:pt idx="33227">
                  <c:v>7947.7098409999999</c:v>
                </c:pt>
                <c:pt idx="33228">
                  <c:v>7947.9480059999996</c:v>
                </c:pt>
                <c:pt idx="33229">
                  <c:v>7948.1886930000001</c:v>
                </c:pt>
                <c:pt idx="33230">
                  <c:v>7948.4276209999998</c:v>
                </c:pt>
                <c:pt idx="33231">
                  <c:v>7948.6665800000001</c:v>
                </c:pt>
                <c:pt idx="33232">
                  <c:v>7948.9075409999996</c:v>
                </c:pt>
                <c:pt idx="33233">
                  <c:v>7949.1473109999997</c:v>
                </c:pt>
                <c:pt idx="33234">
                  <c:v>7949.3870829999996</c:v>
                </c:pt>
                <c:pt idx="33235">
                  <c:v>7949.6172349999997</c:v>
                </c:pt>
                <c:pt idx="33236">
                  <c:v>7949.8598199999997</c:v>
                </c:pt>
                <c:pt idx="33237">
                  <c:v>7950.0988260000004</c:v>
                </c:pt>
                <c:pt idx="33238">
                  <c:v>7950.3397290000003</c:v>
                </c:pt>
                <c:pt idx="33239">
                  <c:v>7950.5788469999998</c:v>
                </c:pt>
                <c:pt idx="33240">
                  <c:v>7950.8197570000002</c:v>
                </c:pt>
                <c:pt idx="33241">
                  <c:v>7951.0587850000002</c:v>
                </c:pt>
                <c:pt idx="33242">
                  <c:v>7951.2996480000002</c:v>
                </c:pt>
                <c:pt idx="33243">
                  <c:v>7951.5525710000002</c:v>
                </c:pt>
                <c:pt idx="33244">
                  <c:v>7951.793651</c:v>
                </c:pt>
                <c:pt idx="33245">
                  <c:v>7952.0327799999995</c:v>
                </c:pt>
                <c:pt idx="33246">
                  <c:v>7952.2717689999999</c:v>
                </c:pt>
                <c:pt idx="33247">
                  <c:v>7952.5108179999997</c:v>
                </c:pt>
                <c:pt idx="33248">
                  <c:v>7952.7490529999995</c:v>
                </c:pt>
                <c:pt idx="33249">
                  <c:v>7952.9890169999999</c:v>
                </c:pt>
                <c:pt idx="33250">
                  <c:v>7953.2299759999996</c:v>
                </c:pt>
                <c:pt idx="33251">
                  <c:v>7953.4684100000004</c:v>
                </c:pt>
                <c:pt idx="33252">
                  <c:v>7953.7081479999997</c:v>
                </c:pt>
                <c:pt idx="33253">
                  <c:v>7953.9506410000004</c:v>
                </c:pt>
                <c:pt idx="33254">
                  <c:v>7954.1895340000001</c:v>
                </c:pt>
                <c:pt idx="33255">
                  <c:v>7954.4299929999997</c:v>
                </c:pt>
                <c:pt idx="33256">
                  <c:v>7954.6696579999998</c:v>
                </c:pt>
                <c:pt idx="33257">
                  <c:v>7954.9087639999998</c:v>
                </c:pt>
                <c:pt idx="33258">
                  <c:v>7955.1478649999999</c:v>
                </c:pt>
                <c:pt idx="33259">
                  <c:v>7955.3885389999996</c:v>
                </c:pt>
                <c:pt idx="33260">
                  <c:v>7955.6276900000003</c:v>
                </c:pt>
                <c:pt idx="33261">
                  <c:v>7955.8673140000001</c:v>
                </c:pt>
                <c:pt idx="33262">
                  <c:v>7956.0987260000002</c:v>
                </c:pt>
                <c:pt idx="33263">
                  <c:v>7956.3377479999999</c:v>
                </c:pt>
                <c:pt idx="33264">
                  <c:v>7956.5871779999998</c:v>
                </c:pt>
                <c:pt idx="33265">
                  <c:v>7956.8173340000003</c:v>
                </c:pt>
                <c:pt idx="33266">
                  <c:v>7957.0573850000001</c:v>
                </c:pt>
                <c:pt idx="33267">
                  <c:v>7957.2997789999999</c:v>
                </c:pt>
                <c:pt idx="33268">
                  <c:v>7957.5388849999999</c:v>
                </c:pt>
                <c:pt idx="33269">
                  <c:v>7957.7778689999996</c:v>
                </c:pt>
                <c:pt idx="33270">
                  <c:v>7958.016028</c:v>
                </c:pt>
                <c:pt idx="33271">
                  <c:v>7958.2568279999996</c:v>
                </c:pt>
                <c:pt idx="33272">
                  <c:v>7958.4978940000001</c:v>
                </c:pt>
                <c:pt idx="33273">
                  <c:v>7958.7386619999997</c:v>
                </c:pt>
                <c:pt idx="33274">
                  <c:v>7958.977809</c:v>
                </c:pt>
                <c:pt idx="33275">
                  <c:v>7959.2168099999999</c:v>
                </c:pt>
                <c:pt idx="33276">
                  <c:v>7959.4576269999998</c:v>
                </c:pt>
                <c:pt idx="33277">
                  <c:v>7959.6999029999997</c:v>
                </c:pt>
                <c:pt idx="33278">
                  <c:v>7959.9407979999996</c:v>
                </c:pt>
                <c:pt idx="33279">
                  <c:v>7960.1797969999998</c:v>
                </c:pt>
                <c:pt idx="33280">
                  <c:v>7960.4189349999997</c:v>
                </c:pt>
                <c:pt idx="33281">
                  <c:v>7960.6578449999997</c:v>
                </c:pt>
                <c:pt idx="33282">
                  <c:v>7960.8987520000001</c:v>
                </c:pt>
                <c:pt idx="33283">
                  <c:v>7961.1396279999999</c:v>
                </c:pt>
                <c:pt idx="33284">
                  <c:v>7961.3681969999998</c:v>
                </c:pt>
                <c:pt idx="33285">
                  <c:v>7961.6081770000001</c:v>
                </c:pt>
                <c:pt idx="33286">
                  <c:v>7961.8481659999998</c:v>
                </c:pt>
                <c:pt idx="33287">
                  <c:v>7962.0907639999996</c:v>
                </c:pt>
                <c:pt idx="33288">
                  <c:v>7962.3298539999996</c:v>
                </c:pt>
                <c:pt idx="33289">
                  <c:v>7962.5706760000003</c:v>
                </c:pt>
                <c:pt idx="33290">
                  <c:v>7962.809561</c:v>
                </c:pt>
                <c:pt idx="33291">
                  <c:v>7963.0530129999997</c:v>
                </c:pt>
                <c:pt idx="33292">
                  <c:v>7963.2825389999998</c:v>
                </c:pt>
                <c:pt idx="33293">
                  <c:v>7963.5098589999998</c:v>
                </c:pt>
                <c:pt idx="33294">
                  <c:v>7963.7507219999998</c:v>
                </c:pt>
                <c:pt idx="33295">
                  <c:v>7963.9903850000001</c:v>
                </c:pt>
                <c:pt idx="33296">
                  <c:v>7964.2302410000002</c:v>
                </c:pt>
                <c:pt idx="33297">
                  <c:v>7964.4709899999998</c:v>
                </c:pt>
                <c:pt idx="33298">
                  <c:v>7964.7080370000003</c:v>
                </c:pt>
                <c:pt idx="33299">
                  <c:v>7964.9469680000002</c:v>
                </c:pt>
                <c:pt idx="33300">
                  <c:v>7965.1868050000003</c:v>
                </c:pt>
                <c:pt idx="33301">
                  <c:v>7965.4255649999996</c:v>
                </c:pt>
                <c:pt idx="33302">
                  <c:v>7965.6652320000003</c:v>
                </c:pt>
                <c:pt idx="33303">
                  <c:v>7965.9031720000003</c:v>
                </c:pt>
                <c:pt idx="33304">
                  <c:v>7966.1430069999997</c:v>
                </c:pt>
                <c:pt idx="33305">
                  <c:v>7966.3823060000004</c:v>
                </c:pt>
                <c:pt idx="33306">
                  <c:v>7966.6220480000002</c:v>
                </c:pt>
                <c:pt idx="33307">
                  <c:v>7966.8520660000004</c:v>
                </c:pt>
                <c:pt idx="33308">
                  <c:v>7967.0783719999999</c:v>
                </c:pt>
                <c:pt idx="33309">
                  <c:v>7967.3206499999997</c:v>
                </c:pt>
                <c:pt idx="33310">
                  <c:v>7967.5584349999999</c:v>
                </c:pt>
                <c:pt idx="33311">
                  <c:v>7967.7960480000002</c:v>
                </c:pt>
                <c:pt idx="33312">
                  <c:v>7968.0349239999996</c:v>
                </c:pt>
                <c:pt idx="33313">
                  <c:v>7968.2740450000001</c:v>
                </c:pt>
                <c:pt idx="33314">
                  <c:v>7968.5145560000001</c:v>
                </c:pt>
                <c:pt idx="33315">
                  <c:v>7968.7522440000002</c:v>
                </c:pt>
                <c:pt idx="33316">
                  <c:v>7968.9902419999999</c:v>
                </c:pt>
                <c:pt idx="33317">
                  <c:v>7969.2308640000001</c:v>
                </c:pt>
                <c:pt idx="33318">
                  <c:v>7969.4703829999999</c:v>
                </c:pt>
                <c:pt idx="33319">
                  <c:v>7969.71137</c:v>
                </c:pt>
                <c:pt idx="33320">
                  <c:v>7969.9536239999998</c:v>
                </c:pt>
                <c:pt idx="33321">
                  <c:v>7970.1930730000004</c:v>
                </c:pt>
                <c:pt idx="33322">
                  <c:v>7970.4335499999997</c:v>
                </c:pt>
                <c:pt idx="33323">
                  <c:v>7970.6626960000003</c:v>
                </c:pt>
                <c:pt idx="33324">
                  <c:v>7970.9127189999999</c:v>
                </c:pt>
                <c:pt idx="33325">
                  <c:v>7971.1529730000002</c:v>
                </c:pt>
                <c:pt idx="33326">
                  <c:v>7971.3809240000001</c:v>
                </c:pt>
                <c:pt idx="33327">
                  <c:v>7971.6202709999998</c:v>
                </c:pt>
                <c:pt idx="33328">
                  <c:v>7971.8614520000001</c:v>
                </c:pt>
                <c:pt idx="33329">
                  <c:v>7972.099921</c:v>
                </c:pt>
                <c:pt idx="33330">
                  <c:v>7972.3387210000001</c:v>
                </c:pt>
                <c:pt idx="33331">
                  <c:v>7972.5644460000003</c:v>
                </c:pt>
                <c:pt idx="33332">
                  <c:v>7972.8028619999995</c:v>
                </c:pt>
                <c:pt idx="33333">
                  <c:v>7973.0414190000001</c:v>
                </c:pt>
                <c:pt idx="33334">
                  <c:v>7973.2808660000001</c:v>
                </c:pt>
                <c:pt idx="33335">
                  <c:v>7973.521154</c:v>
                </c:pt>
                <c:pt idx="33336">
                  <c:v>7973.7606690000002</c:v>
                </c:pt>
                <c:pt idx="33337">
                  <c:v>7973.9993100000002</c:v>
                </c:pt>
                <c:pt idx="33338">
                  <c:v>7974.2389370000001</c:v>
                </c:pt>
                <c:pt idx="33339">
                  <c:v>7974.4790069999999</c:v>
                </c:pt>
                <c:pt idx="33340">
                  <c:v>7974.7191549999998</c:v>
                </c:pt>
                <c:pt idx="33341">
                  <c:v>7974.9610510000002</c:v>
                </c:pt>
                <c:pt idx="33342">
                  <c:v>7975.201188</c:v>
                </c:pt>
                <c:pt idx="33343">
                  <c:v>7975.4391889999997</c:v>
                </c:pt>
                <c:pt idx="33344">
                  <c:v>7975.6792439999999</c:v>
                </c:pt>
                <c:pt idx="33345">
                  <c:v>7975.9171960000003</c:v>
                </c:pt>
                <c:pt idx="33346">
                  <c:v>7976.1489170000004</c:v>
                </c:pt>
                <c:pt idx="33347">
                  <c:v>7976.389158</c:v>
                </c:pt>
                <c:pt idx="33348">
                  <c:v>7976.6312150000003</c:v>
                </c:pt>
                <c:pt idx="33349">
                  <c:v>7976.8711229999999</c:v>
                </c:pt>
                <c:pt idx="33350">
                  <c:v>7977.1139899999998</c:v>
                </c:pt>
                <c:pt idx="33351">
                  <c:v>7977.3426870000003</c:v>
                </c:pt>
                <c:pt idx="33352">
                  <c:v>7977.5830070000002</c:v>
                </c:pt>
                <c:pt idx="33353">
                  <c:v>7977.8230839999997</c:v>
                </c:pt>
                <c:pt idx="33354">
                  <c:v>7978.0634499999996</c:v>
                </c:pt>
                <c:pt idx="33355">
                  <c:v>7978.3033910000004</c:v>
                </c:pt>
                <c:pt idx="33356">
                  <c:v>7978.5451890000004</c:v>
                </c:pt>
                <c:pt idx="33357">
                  <c:v>7978.7850870000002</c:v>
                </c:pt>
                <c:pt idx="33358">
                  <c:v>7979.0245530000002</c:v>
                </c:pt>
                <c:pt idx="33359">
                  <c:v>7979.2622940000001</c:v>
                </c:pt>
                <c:pt idx="33360">
                  <c:v>7979.502125</c:v>
                </c:pt>
                <c:pt idx="33361">
                  <c:v>7979.7335990000001</c:v>
                </c:pt>
                <c:pt idx="33362">
                  <c:v>7979.9711870000001</c:v>
                </c:pt>
                <c:pt idx="33363">
                  <c:v>7980.2137540000003</c:v>
                </c:pt>
                <c:pt idx="33364">
                  <c:v>7980.4526839999999</c:v>
                </c:pt>
                <c:pt idx="33365">
                  <c:v>7980.6915600000002</c:v>
                </c:pt>
                <c:pt idx="33366">
                  <c:v>7980.9314050000003</c:v>
                </c:pt>
                <c:pt idx="33367">
                  <c:v>7981.1712450000005</c:v>
                </c:pt>
                <c:pt idx="33368">
                  <c:v>7981.4119879999998</c:v>
                </c:pt>
                <c:pt idx="33369">
                  <c:v>7981.650396</c:v>
                </c:pt>
                <c:pt idx="33370">
                  <c:v>7981.8927309999999</c:v>
                </c:pt>
                <c:pt idx="33371">
                  <c:v>7982.1321879999996</c:v>
                </c:pt>
                <c:pt idx="33372">
                  <c:v>7982.3726859999997</c:v>
                </c:pt>
                <c:pt idx="33373">
                  <c:v>7982.6121700000003</c:v>
                </c:pt>
                <c:pt idx="33374">
                  <c:v>7982.8415379999997</c:v>
                </c:pt>
                <c:pt idx="33375">
                  <c:v>7983.083157</c:v>
                </c:pt>
                <c:pt idx="33376">
                  <c:v>7983.3257130000002</c:v>
                </c:pt>
                <c:pt idx="33377">
                  <c:v>7983.5646059999999</c:v>
                </c:pt>
                <c:pt idx="33378">
                  <c:v>7983.8035579999996</c:v>
                </c:pt>
                <c:pt idx="33379">
                  <c:v>7984.0450369999999</c:v>
                </c:pt>
                <c:pt idx="33380">
                  <c:v>7984.2843370000001</c:v>
                </c:pt>
                <c:pt idx="33381">
                  <c:v>7984.5248179999999</c:v>
                </c:pt>
                <c:pt idx="33382">
                  <c:v>7984.7649490000003</c:v>
                </c:pt>
                <c:pt idx="33383">
                  <c:v>7985.0030319999996</c:v>
                </c:pt>
                <c:pt idx="33384">
                  <c:v>7985.2401900000004</c:v>
                </c:pt>
                <c:pt idx="33385">
                  <c:v>7985.4786620000004</c:v>
                </c:pt>
                <c:pt idx="33386">
                  <c:v>7985.7161669999996</c:v>
                </c:pt>
                <c:pt idx="33387">
                  <c:v>7985.9565659999998</c:v>
                </c:pt>
                <c:pt idx="33388">
                  <c:v>7986.1944059999996</c:v>
                </c:pt>
                <c:pt idx="33389">
                  <c:v>7986.4329109999999</c:v>
                </c:pt>
                <c:pt idx="33390">
                  <c:v>7986.6715860000004</c:v>
                </c:pt>
                <c:pt idx="33391">
                  <c:v>7986.9110259999998</c:v>
                </c:pt>
                <c:pt idx="33392">
                  <c:v>7987.1498039999997</c:v>
                </c:pt>
                <c:pt idx="33393">
                  <c:v>7987.3885650000002</c:v>
                </c:pt>
                <c:pt idx="33394">
                  <c:v>7987.6263349999999</c:v>
                </c:pt>
                <c:pt idx="33395">
                  <c:v>7987.8668470000002</c:v>
                </c:pt>
                <c:pt idx="33396">
                  <c:v>7988.1059619999996</c:v>
                </c:pt>
                <c:pt idx="33397">
                  <c:v>7988.3444030000001</c:v>
                </c:pt>
                <c:pt idx="33398">
                  <c:v>7988.5867509999998</c:v>
                </c:pt>
                <c:pt idx="33399">
                  <c:v>7988.8276349999996</c:v>
                </c:pt>
                <c:pt idx="33400">
                  <c:v>7989.0666430000001</c:v>
                </c:pt>
                <c:pt idx="33401">
                  <c:v>7989.304306</c:v>
                </c:pt>
                <c:pt idx="33402">
                  <c:v>7989.54414</c:v>
                </c:pt>
                <c:pt idx="33403">
                  <c:v>7989.7866379999996</c:v>
                </c:pt>
                <c:pt idx="33404">
                  <c:v>7990.0263340000001</c:v>
                </c:pt>
                <c:pt idx="33405">
                  <c:v>7990.2685719999999</c:v>
                </c:pt>
                <c:pt idx="33406">
                  <c:v>7990.5063689999997</c:v>
                </c:pt>
                <c:pt idx="33407">
                  <c:v>7990.7362919999996</c:v>
                </c:pt>
                <c:pt idx="33408">
                  <c:v>7990.9780620000001</c:v>
                </c:pt>
                <c:pt idx="33409">
                  <c:v>7991.2189879999996</c:v>
                </c:pt>
                <c:pt idx="33410">
                  <c:v>7991.4561180000001</c:v>
                </c:pt>
                <c:pt idx="33411">
                  <c:v>7991.6986459999998</c:v>
                </c:pt>
                <c:pt idx="33412">
                  <c:v>7991.9382519999999</c:v>
                </c:pt>
                <c:pt idx="33413">
                  <c:v>7992.1807339999996</c:v>
                </c:pt>
                <c:pt idx="33414">
                  <c:v>7992.4197160000003</c:v>
                </c:pt>
                <c:pt idx="33415">
                  <c:v>7992.6586020000004</c:v>
                </c:pt>
                <c:pt idx="33416">
                  <c:v>7992.8976789999997</c:v>
                </c:pt>
                <c:pt idx="33417">
                  <c:v>7993.1366879999996</c:v>
                </c:pt>
                <c:pt idx="33418">
                  <c:v>7993.375642</c:v>
                </c:pt>
                <c:pt idx="33419">
                  <c:v>7993.6134490000004</c:v>
                </c:pt>
                <c:pt idx="33420">
                  <c:v>7993.8559080000005</c:v>
                </c:pt>
                <c:pt idx="33421">
                  <c:v>7994.096681</c:v>
                </c:pt>
                <c:pt idx="33422">
                  <c:v>7994.3356180000001</c:v>
                </c:pt>
                <c:pt idx="33423">
                  <c:v>7994.5746449999997</c:v>
                </c:pt>
                <c:pt idx="33424">
                  <c:v>7994.813752</c:v>
                </c:pt>
                <c:pt idx="33425">
                  <c:v>7995.0526980000004</c:v>
                </c:pt>
                <c:pt idx="33426">
                  <c:v>7995.2923899999996</c:v>
                </c:pt>
                <c:pt idx="33427">
                  <c:v>7995.5321110000004</c:v>
                </c:pt>
                <c:pt idx="33428">
                  <c:v>7995.7729060000001</c:v>
                </c:pt>
                <c:pt idx="33429">
                  <c:v>7996.0119699999996</c:v>
                </c:pt>
                <c:pt idx="33430">
                  <c:v>7996.2516219999998</c:v>
                </c:pt>
                <c:pt idx="33431">
                  <c:v>7996.4893519999996</c:v>
                </c:pt>
                <c:pt idx="33432">
                  <c:v>7996.7316920000003</c:v>
                </c:pt>
                <c:pt idx="33433">
                  <c:v>7996.9600019999998</c:v>
                </c:pt>
                <c:pt idx="33434">
                  <c:v>7997.2001190000001</c:v>
                </c:pt>
                <c:pt idx="33435">
                  <c:v>7997.4427859999996</c:v>
                </c:pt>
                <c:pt idx="33436">
                  <c:v>7997.6818309999999</c:v>
                </c:pt>
                <c:pt idx="33437">
                  <c:v>7997.922767</c:v>
                </c:pt>
                <c:pt idx="33438">
                  <c:v>7998.1610119999996</c:v>
                </c:pt>
                <c:pt idx="33439">
                  <c:v>7998.4017320000003</c:v>
                </c:pt>
                <c:pt idx="33440">
                  <c:v>7998.6409160000003</c:v>
                </c:pt>
                <c:pt idx="33441">
                  <c:v>7998.8790289999997</c:v>
                </c:pt>
                <c:pt idx="33442">
                  <c:v>7999.1199749999996</c:v>
                </c:pt>
                <c:pt idx="33443">
                  <c:v>7999.3584279999995</c:v>
                </c:pt>
                <c:pt idx="33444">
                  <c:v>7999.6009400000003</c:v>
                </c:pt>
                <c:pt idx="33445">
                  <c:v>7999.8393550000001</c:v>
                </c:pt>
                <c:pt idx="33446">
                  <c:v>8000.0791689999996</c:v>
                </c:pt>
                <c:pt idx="33447">
                  <c:v>8000.3092219999999</c:v>
                </c:pt>
                <c:pt idx="33448">
                  <c:v>8000.5490600000003</c:v>
                </c:pt>
                <c:pt idx="33449">
                  <c:v>8000.7897030000004</c:v>
                </c:pt>
                <c:pt idx="33450">
                  <c:v>8001.0288870000004</c:v>
                </c:pt>
                <c:pt idx="33451">
                  <c:v>8001.2676439999996</c:v>
                </c:pt>
                <c:pt idx="33452">
                  <c:v>8001.5067559999998</c:v>
                </c:pt>
                <c:pt idx="33453">
                  <c:v>8001.7458539999998</c:v>
                </c:pt>
                <c:pt idx="33454">
                  <c:v>8001.9841729999998</c:v>
                </c:pt>
                <c:pt idx="33455">
                  <c:v>8002.226936</c:v>
                </c:pt>
                <c:pt idx="33456">
                  <c:v>8002.4678599999997</c:v>
                </c:pt>
                <c:pt idx="33457">
                  <c:v>8002.7087680000004</c:v>
                </c:pt>
                <c:pt idx="33458">
                  <c:v>8002.9479840000004</c:v>
                </c:pt>
                <c:pt idx="33459">
                  <c:v>8003.1879209999997</c:v>
                </c:pt>
                <c:pt idx="33460">
                  <c:v>8003.4260299999996</c:v>
                </c:pt>
                <c:pt idx="33461">
                  <c:v>8003.6666779999996</c:v>
                </c:pt>
                <c:pt idx="33462">
                  <c:v>8003.9059779999998</c:v>
                </c:pt>
                <c:pt idx="33463">
                  <c:v>8004.1439929999997</c:v>
                </c:pt>
                <c:pt idx="33464">
                  <c:v>8004.383879</c:v>
                </c:pt>
                <c:pt idx="33465">
                  <c:v>8004.6246840000003</c:v>
                </c:pt>
                <c:pt idx="33466">
                  <c:v>8004.8638430000001</c:v>
                </c:pt>
                <c:pt idx="33467">
                  <c:v>8005.1046939999997</c:v>
                </c:pt>
                <c:pt idx="33468">
                  <c:v>8005.3444209999998</c:v>
                </c:pt>
                <c:pt idx="33469">
                  <c:v>8005.5755470000004</c:v>
                </c:pt>
                <c:pt idx="33470">
                  <c:v>8005.8147129999998</c:v>
                </c:pt>
                <c:pt idx="33471">
                  <c:v>8006.0557609999996</c:v>
                </c:pt>
                <c:pt idx="33472">
                  <c:v>8006.2947780000004</c:v>
                </c:pt>
                <c:pt idx="33473">
                  <c:v>8006.5356460000003</c:v>
                </c:pt>
                <c:pt idx="33474">
                  <c:v>8006.7748030000002</c:v>
                </c:pt>
                <c:pt idx="33475">
                  <c:v>8007.015797</c:v>
                </c:pt>
                <c:pt idx="33476">
                  <c:v>8007.2566129999996</c:v>
                </c:pt>
                <c:pt idx="33477">
                  <c:v>8007.4944070000001</c:v>
                </c:pt>
                <c:pt idx="33478">
                  <c:v>8007.7324049999997</c:v>
                </c:pt>
                <c:pt idx="33479">
                  <c:v>8007.9767430000002</c:v>
                </c:pt>
                <c:pt idx="33480">
                  <c:v>8008.2175939999997</c:v>
                </c:pt>
                <c:pt idx="33481">
                  <c:v>8008.4579530000001</c:v>
                </c:pt>
                <c:pt idx="33482">
                  <c:v>8008.6958130000003</c:v>
                </c:pt>
                <c:pt idx="33483">
                  <c:v>8008.936694</c:v>
                </c:pt>
                <c:pt idx="33484">
                  <c:v>8009.1757779999998</c:v>
                </c:pt>
                <c:pt idx="33485">
                  <c:v>8009.4146650000002</c:v>
                </c:pt>
                <c:pt idx="33486">
                  <c:v>8009.6536800000003</c:v>
                </c:pt>
                <c:pt idx="33487">
                  <c:v>8009.8926359999996</c:v>
                </c:pt>
                <c:pt idx="33488">
                  <c:v>8010.1318650000003</c:v>
                </c:pt>
                <c:pt idx="33489">
                  <c:v>8010.3707720000002</c:v>
                </c:pt>
                <c:pt idx="33490">
                  <c:v>8010.6099199999999</c:v>
                </c:pt>
                <c:pt idx="33491">
                  <c:v>8010.8489300000001</c:v>
                </c:pt>
                <c:pt idx="33492">
                  <c:v>8011.0899829999998</c:v>
                </c:pt>
                <c:pt idx="33493">
                  <c:v>8011.3297190000003</c:v>
                </c:pt>
                <c:pt idx="33494">
                  <c:v>8011.5749660000001</c:v>
                </c:pt>
                <c:pt idx="33495">
                  <c:v>8011.8145679999998</c:v>
                </c:pt>
                <c:pt idx="33496">
                  <c:v>8012.0432709999995</c:v>
                </c:pt>
                <c:pt idx="33497">
                  <c:v>8012.2856169999995</c:v>
                </c:pt>
                <c:pt idx="33498">
                  <c:v>8012.5253460000004</c:v>
                </c:pt>
                <c:pt idx="33499">
                  <c:v>8012.7650700000004</c:v>
                </c:pt>
                <c:pt idx="33500">
                  <c:v>8013.0031900000004</c:v>
                </c:pt>
                <c:pt idx="33501">
                  <c:v>8013.2423849999996</c:v>
                </c:pt>
                <c:pt idx="33502">
                  <c:v>8013.4829639999998</c:v>
                </c:pt>
                <c:pt idx="33503">
                  <c:v>8013.7207330000001</c:v>
                </c:pt>
                <c:pt idx="33504">
                  <c:v>8013.9597729999996</c:v>
                </c:pt>
                <c:pt idx="33505">
                  <c:v>8014.1988199999996</c:v>
                </c:pt>
                <c:pt idx="33506">
                  <c:v>8014.4370230000004</c:v>
                </c:pt>
                <c:pt idx="33507">
                  <c:v>8014.6759750000001</c:v>
                </c:pt>
                <c:pt idx="33508">
                  <c:v>8014.9131669999997</c:v>
                </c:pt>
                <c:pt idx="33509">
                  <c:v>8015.1559699999998</c:v>
                </c:pt>
                <c:pt idx="33510">
                  <c:v>8015.3939549999996</c:v>
                </c:pt>
                <c:pt idx="33511">
                  <c:v>8015.6336540000002</c:v>
                </c:pt>
                <c:pt idx="33512">
                  <c:v>8015.8727630000003</c:v>
                </c:pt>
                <c:pt idx="33513">
                  <c:v>8016.11193</c:v>
                </c:pt>
                <c:pt idx="33514">
                  <c:v>8016.3502179999996</c:v>
                </c:pt>
                <c:pt idx="33515">
                  <c:v>8016.5927540000002</c:v>
                </c:pt>
                <c:pt idx="33516">
                  <c:v>8016.8335930000003</c:v>
                </c:pt>
                <c:pt idx="33517">
                  <c:v>8017.0733369999998</c:v>
                </c:pt>
                <c:pt idx="33518">
                  <c:v>8017.3130250000004</c:v>
                </c:pt>
                <c:pt idx="33519">
                  <c:v>8017.5524450000003</c:v>
                </c:pt>
                <c:pt idx="33520">
                  <c:v>8017.7903960000003</c:v>
                </c:pt>
                <c:pt idx="33521">
                  <c:v>8018.0218930000001</c:v>
                </c:pt>
                <c:pt idx="33522">
                  <c:v>8018.2600949999996</c:v>
                </c:pt>
                <c:pt idx="33523">
                  <c:v>8018.5000570000002</c:v>
                </c:pt>
                <c:pt idx="33524">
                  <c:v>8018.7400209999996</c:v>
                </c:pt>
                <c:pt idx="33525">
                  <c:v>8018.980012</c:v>
                </c:pt>
                <c:pt idx="33526">
                  <c:v>8019.2200990000001</c:v>
                </c:pt>
                <c:pt idx="33527">
                  <c:v>8019.460728</c:v>
                </c:pt>
                <c:pt idx="33528">
                  <c:v>8019.6998249999997</c:v>
                </c:pt>
                <c:pt idx="33529">
                  <c:v>8019.9381640000001</c:v>
                </c:pt>
                <c:pt idx="33530">
                  <c:v>8020.1764219999995</c:v>
                </c:pt>
                <c:pt idx="33531">
                  <c:v>8020.4180470000001</c:v>
                </c:pt>
                <c:pt idx="33532">
                  <c:v>8020.6589359999998</c:v>
                </c:pt>
                <c:pt idx="33533">
                  <c:v>8020.8998080000001</c:v>
                </c:pt>
                <c:pt idx="33534">
                  <c:v>8021.1406669999997</c:v>
                </c:pt>
                <c:pt idx="33535">
                  <c:v>8021.3782629999996</c:v>
                </c:pt>
                <c:pt idx="33536">
                  <c:v>8021.618974</c:v>
                </c:pt>
                <c:pt idx="33537">
                  <c:v>8021.8567970000004</c:v>
                </c:pt>
                <c:pt idx="33538">
                  <c:v>8022.095961</c:v>
                </c:pt>
                <c:pt idx="33539">
                  <c:v>8022.3357759999999</c:v>
                </c:pt>
                <c:pt idx="33540">
                  <c:v>8022.5749379999997</c:v>
                </c:pt>
                <c:pt idx="33541">
                  <c:v>8022.8138680000002</c:v>
                </c:pt>
                <c:pt idx="33542">
                  <c:v>8023.0529130000004</c:v>
                </c:pt>
                <c:pt idx="33543">
                  <c:v>8023.2916509999995</c:v>
                </c:pt>
                <c:pt idx="33544">
                  <c:v>8023.5307810000004</c:v>
                </c:pt>
                <c:pt idx="33545">
                  <c:v>8023.769832</c:v>
                </c:pt>
                <c:pt idx="33546">
                  <c:v>8024.0081280000004</c:v>
                </c:pt>
                <c:pt idx="33547">
                  <c:v>8024.2492709999997</c:v>
                </c:pt>
                <c:pt idx="33548">
                  <c:v>8024.4898910000002</c:v>
                </c:pt>
                <c:pt idx="33549">
                  <c:v>8024.7292900000002</c:v>
                </c:pt>
                <c:pt idx="33550">
                  <c:v>8024.969822</c:v>
                </c:pt>
                <c:pt idx="33551">
                  <c:v>8025.2105350000002</c:v>
                </c:pt>
                <c:pt idx="33552">
                  <c:v>8025.4390599999997</c:v>
                </c:pt>
                <c:pt idx="33553">
                  <c:v>8025.6798930000004</c:v>
                </c:pt>
                <c:pt idx="33554">
                  <c:v>8025.9200289999999</c:v>
                </c:pt>
                <c:pt idx="33555">
                  <c:v>8026.160793</c:v>
                </c:pt>
                <c:pt idx="33556">
                  <c:v>8026.3998160000001</c:v>
                </c:pt>
                <c:pt idx="33557">
                  <c:v>8026.6405299999997</c:v>
                </c:pt>
                <c:pt idx="33558">
                  <c:v>8026.8804369999998</c:v>
                </c:pt>
                <c:pt idx="33559">
                  <c:v>8027.1247130000002</c:v>
                </c:pt>
                <c:pt idx="33560">
                  <c:v>8027.3643700000002</c:v>
                </c:pt>
                <c:pt idx="33561">
                  <c:v>8027.6191570000001</c:v>
                </c:pt>
                <c:pt idx="33562">
                  <c:v>8027.8492779999997</c:v>
                </c:pt>
                <c:pt idx="33563">
                  <c:v>8028.091864</c:v>
                </c:pt>
                <c:pt idx="33564">
                  <c:v>8028.3308960000004</c:v>
                </c:pt>
                <c:pt idx="33565">
                  <c:v>8028.5716860000002</c:v>
                </c:pt>
                <c:pt idx="33566">
                  <c:v>8028.8106600000001</c:v>
                </c:pt>
                <c:pt idx="33567">
                  <c:v>8029.0496649999995</c:v>
                </c:pt>
                <c:pt idx="33568">
                  <c:v>8029.2894029999998</c:v>
                </c:pt>
                <c:pt idx="33569">
                  <c:v>8029.52927</c:v>
                </c:pt>
                <c:pt idx="33570">
                  <c:v>8029.7674360000001</c:v>
                </c:pt>
                <c:pt idx="33571">
                  <c:v>8030.0054399999999</c:v>
                </c:pt>
                <c:pt idx="33572">
                  <c:v>8030.2433080000001</c:v>
                </c:pt>
                <c:pt idx="33573">
                  <c:v>8030.4830549999997</c:v>
                </c:pt>
                <c:pt idx="33574">
                  <c:v>8030.7211109999998</c:v>
                </c:pt>
                <c:pt idx="33575">
                  <c:v>8030.9610620000003</c:v>
                </c:pt>
                <c:pt idx="33576">
                  <c:v>8031.2011419999999</c:v>
                </c:pt>
                <c:pt idx="33577">
                  <c:v>8031.4419879999996</c:v>
                </c:pt>
                <c:pt idx="33578">
                  <c:v>8031.6819459999997</c:v>
                </c:pt>
                <c:pt idx="33579">
                  <c:v>8031.9190799999997</c:v>
                </c:pt>
                <c:pt idx="33580">
                  <c:v>8032.159987</c:v>
                </c:pt>
                <c:pt idx="33581">
                  <c:v>8032.3996070000003</c:v>
                </c:pt>
                <c:pt idx="33582">
                  <c:v>8032.6386259999999</c:v>
                </c:pt>
                <c:pt idx="33583">
                  <c:v>8032.8775809999997</c:v>
                </c:pt>
                <c:pt idx="33584">
                  <c:v>8033.1174129999999</c:v>
                </c:pt>
                <c:pt idx="33585">
                  <c:v>8033.3570399999999</c:v>
                </c:pt>
                <c:pt idx="33586">
                  <c:v>8033.5865999999996</c:v>
                </c:pt>
                <c:pt idx="33587">
                  <c:v>8033.8361059999997</c:v>
                </c:pt>
                <c:pt idx="33588">
                  <c:v>8034.0658679999997</c:v>
                </c:pt>
                <c:pt idx="33589">
                  <c:v>8034.3066980000003</c:v>
                </c:pt>
                <c:pt idx="33590">
                  <c:v>8034.5476980000003</c:v>
                </c:pt>
                <c:pt idx="33591">
                  <c:v>8034.786599</c:v>
                </c:pt>
                <c:pt idx="33592">
                  <c:v>8035.0257979999997</c:v>
                </c:pt>
                <c:pt idx="33593">
                  <c:v>8035.2653389999996</c:v>
                </c:pt>
                <c:pt idx="33594">
                  <c:v>8035.5097009999999</c:v>
                </c:pt>
                <c:pt idx="33595">
                  <c:v>8035.7492069999998</c:v>
                </c:pt>
                <c:pt idx="33596">
                  <c:v>8035.9917750000004</c:v>
                </c:pt>
                <c:pt idx="33597">
                  <c:v>8036.2306150000004</c:v>
                </c:pt>
                <c:pt idx="33598">
                  <c:v>8036.4695389999997</c:v>
                </c:pt>
                <c:pt idx="33599">
                  <c:v>8036.7026669999996</c:v>
                </c:pt>
                <c:pt idx="33600">
                  <c:v>8036.941084</c:v>
                </c:pt>
                <c:pt idx="33601">
                  <c:v>8037.1839689999997</c:v>
                </c:pt>
                <c:pt idx="33602">
                  <c:v>8037.4230109999999</c:v>
                </c:pt>
                <c:pt idx="33603">
                  <c:v>8037.6638350000003</c:v>
                </c:pt>
                <c:pt idx="33604">
                  <c:v>8037.9020549999996</c:v>
                </c:pt>
                <c:pt idx="33605">
                  <c:v>8038.1428999999998</c:v>
                </c:pt>
                <c:pt idx="33606">
                  <c:v>8038.3818979999996</c:v>
                </c:pt>
                <c:pt idx="33607">
                  <c:v>8038.6208630000001</c:v>
                </c:pt>
                <c:pt idx="33608">
                  <c:v>8038.8598849999998</c:v>
                </c:pt>
                <c:pt idx="33609">
                  <c:v>8039.0988850000003</c:v>
                </c:pt>
                <c:pt idx="33610">
                  <c:v>8039.337998</c:v>
                </c:pt>
                <c:pt idx="33611">
                  <c:v>8039.5758210000004</c:v>
                </c:pt>
                <c:pt idx="33612">
                  <c:v>8039.814883</c:v>
                </c:pt>
                <c:pt idx="33613">
                  <c:v>8040.0531579999997</c:v>
                </c:pt>
                <c:pt idx="33614">
                  <c:v>8040.2911379999996</c:v>
                </c:pt>
                <c:pt idx="33615">
                  <c:v>8040.529039</c:v>
                </c:pt>
                <c:pt idx="33616">
                  <c:v>8040.7670660000003</c:v>
                </c:pt>
                <c:pt idx="33617">
                  <c:v>8041.0175449999997</c:v>
                </c:pt>
                <c:pt idx="33618">
                  <c:v>8041.255228</c:v>
                </c:pt>
                <c:pt idx="33619">
                  <c:v>8041.4939539999996</c:v>
                </c:pt>
                <c:pt idx="33620">
                  <c:v>8041.7317460000004</c:v>
                </c:pt>
                <c:pt idx="33621">
                  <c:v>8041.970593</c:v>
                </c:pt>
                <c:pt idx="33622">
                  <c:v>8042.2098880000003</c:v>
                </c:pt>
                <c:pt idx="33623">
                  <c:v>8042.4509360000002</c:v>
                </c:pt>
                <c:pt idx="33624">
                  <c:v>8042.6910369999996</c:v>
                </c:pt>
                <c:pt idx="33625">
                  <c:v>8042.9318929999999</c:v>
                </c:pt>
                <c:pt idx="33626">
                  <c:v>8043.1616670000003</c:v>
                </c:pt>
                <c:pt idx="33627">
                  <c:v>8043.4110019999998</c:v>
                </c:pt>
                <c:pt idx="33628">
                  <c:v>8043.640703</c:v>
                </c:pt>
                <c:pt idx="33629">
                  <c:v>8043.8798710000001</c:v>
                </c:pt>
                <c:pt idx="33630">
                  <c:v>8044.1201730000002</c:v>
                </c:pt>
                <c:pt idx="33631">
                  <c:v>8044.3620149999997</c:v>
                </c:pt>
                <c:pt idx="33632">
                  <c:v>8044.6029550000003</c:v>
                </c:pt>
                <c:pt idx="33633">
                  <c:v>8044.8426650000001</c:v>
                </c:pt>
                <c:pt idx="33634">
                  <c:v>8045.0818129999998</c:v>
                </c:pt>
                <c:pt idx="33635">
                  <c:v>8045.3207000000002</c:v>
                </c:pt>
                <c:pt idx="33636">
                  <c:v>8045.5598060000002</c:v>
                </c:pt>
                <c:pt idx="33637">
                  <c:v>8045.7986680000004</c:v>
                </c:pt>
                <c:pt idx="33638">
                  <c:v>8046.037875</c:v>
                </c:pt>
                <c:pt idx="33639">
                  <c:v>8046.2786400000005</c:v>
                </c:pt>
                <c:pt idx="33640">
                  <c:v>8046.5198300000002</c:v>
                </c:pt>
                <c:pt idx="33641">
                  <c:v>8046.7608010000004</c:v>
                </c:pt>
                <c:pt idx="33642">
                  <c:v>8047.0019069999998</c:v>
                </c:pt>
                <c:pt idx="33643">
                  <c:v>8047.2413500000002</c:v>
                </c:pt>
                <c:pt idx="33644">
                  <c:v>8047.4811049999998</c:v>
                </c:pt>
                <c:pt idx="33645">
                  <c:v>8047.7215779999997</c:v>
                </c:pt>
                <c:pt idx="33646">
                  <c:v>8047.9501389999996</c:v>
                </c:pt>
                <c:pt idx="33647">
                  <c:v>8048.1901429999998</c:v>
                </c:pt>
                <c:pt idx="33648">
                  <c:v>8048.4300249999997</c:v>
                </c:pt>
                <c:pt idx="33649">
                  <c:v>8048.6706940000004</c:v>
                </c:pt>
                <c:pt idx="33650">
                  <c:v>8048.9099489999999</c:v>
                </c:pt>
                <c:pt idx="33651">
                  <c:v>8049.14984</c:v>
                </c:pt>
                <c:pt idx="33652">
                  <c:v>8049.3889330000002</c:v>
                </c:pt>
                <c:pt idx="33653">
                  <c:v>8049.6270029999996</c:v>
                </c:pt>
                <c:pt idx="33654">
                  <c:v>8049.8677870000001</c:v>
                </c:pt>
                <c:pt idx="33655">
                  <c:v>8050.1068789999999</c:v>
                </c:pt>
                <c:pt idx="33656">
                  <c:v>8050.3450419999999</c:v>
                </c:pt>
                <c:pt idx="33657">
                  <c:v>8050.5839219999998</c:v>
                </c:pt>
                <c:pt idx="33658">
                  <c:v>8050.8249610000003</c:v>
                </c:pt>
                <c:pt idx="33659">
                  <c:v>8051.064813</c:v>
                </c:pt>
                <c:pt idx="33660">
                  <c:v>8051.3044490000002</c:v>
                </c:pt>
                <c:pt idx="33661">
                  <c:v>8051.5449900000003</c:v>
                </c:pt>
                <c:pt idx="33662">
                  <c:v>8051.7845779999998</c:v>
                </c:pt>
                <c:pt idx="33663">
                  <c:v>8052.0242470000003</c:v>
                </c:pt>
                <c:pt idx="33664">
                  <c:v>8052.2649069999998</c:v>
                </c:pt>
                <c:pt idx="33665">
                  <c:v>8052.5038139999997</c:v>
                </c:pt>
                <c:pt idx="33666">
                  <c:v>8052.7428989999999</c:v>
                </c:pt>
                <c:pt idx="33667">
                  <c:v>8052.9810749999997</c:v>
                </c:pt>
                <c:pt idx="33668">
                  <c:v>8053.2192379999997</c:v>
                </c:pt>
                <c:pt idx="33669">
                  <c:v>8053.4616889999998</c:v>
                </c:pt>
                <c:pt idx="33670">
                  <c:v>8053.7011259999999</c:v>
                </c:pt>
                <c:pt idx="33671">
                  <c:v>8053.9314469999999</c:v>
                </c:pt>
                <c:pt idx="33672">
                  <c:v>8054.17256</c:v>
                </c:pt>
                <c:pt idx="33673">
                  <c:v>8054.412233</c:v>
                </c:pt>
                <c:pt idx="33674">
                  <c:v>8054.6547629999995</c:v>
                </c:pt>
                <c:pt idx="33675">
                  <c:v>8054.893634</c:v>
                </c:pt>
                <c:pt idx="33676">
                  <c:v>8055.132861</c:v>
                </c:pt>
                <c:pt idx="33677">
                  <c:v>8055.3738210000001</c:v>
                </c:pt>
                <c:pt idx="33678">
                  <c:v>8055.6147790000005</c:v>
                </c:pt>
                <c:pt idx="33679">
                  <c:v>8055.8543410000002</c:v>
                </c:pt>
                <c:pt idx="33680">
                  <c:v>8056.0941110000003</c:v>
                </c:pt>
                <c:pt idx="33681">
                  <c:v>8056.3240660000001</c:v>
                </c:pt>
                <c:pt idx="33682">
                  <c:v>8056.5649069999999</c:v>
                </c:pt>
                <c:pt idx="33683">
                  <c:v>8056.8036899999997</c:v>
                </c:pt>
                <c:pt idx="33684">
                  <c:v>8057.0446480000001</c:v>
                </c:pt>
                <c:pt idx="33685">
                  <c:v>8057.2841699999999</c:v>
                </c:pt>
                <c:pt idx="33686">
                  <c:v>8057.5266860000002</c:v>
                </c:pt>
                <c:pt idx="33687">
                  <c:v>8057.766106</c:v>
                </c:pt>
                <c:pt idx="33688">
                  <c:v>8058.0042960000001</c:v>
                </c:pt>
                <c:pt idx="33689">
                  <c:v>8058.2465780000002</c:v>
                </c:pt>
                <c:pt idx="33690">
                  <c:v>8058.4863590000004</c:v>
                </c:pt>
                <c:pt idx="33691">
                  <c:v>8058.7261170000002</c:v>
                </c:pt>
                <c:pt idx="33692">
                  <c:v>8058.9559760000002</c:v>
                </c:pt>
                <c:pt idx="33693">
                  <c:v>8059.195901</c:v>
                </c:pt>
                <c:pt idx="33694">
                  <c:v>8059.4340490000004</c:v>
                </c:pt>
                <c:pt idx="33695">
                  <c:v>8059.6749890000001</c:v>
                </c:pt>
                <c:pt idx="33696">
                  <c:v>8059.9141170000003</c:v>
                </c:pt>
                <c:pt idx="33697">
                  <c:v>8060.1541399999996</c:v>
                </c:pt>
                <c:pt idx="33698">
                  <c:v>8060.3923070000001</c:v>
                </c:pt>
                <c:pt idx="33699">
                  <c:v>8060.6304389999996</c:v>
                </c:pt>
                <c:pt idx="33700">
                  <c:v>8060.8695559999996</c:v>
                </c:pt>
                <c:pt idx="33701">
                  <c:v>8061.1130450000001</c:v>
                </c:pt>
                <c:pt idx="33702">
                  <c:v>8061.3556360000002</c:v>
                </c:pt>
                <c:pt idx="33703">
                  <c:v>8061.5933800000003</c:v>
                </c:pt>
                <c:pt idx="33704">
                  <c:v>8061.8339779999997</c:v>
                </c:pt>
                <c:pt idx="33705">
                  <c:v>8062.0735519999998</c:v>
                </c:pt>
                <c:pt idx="33706">
                  <c:v>8062.3047280000001</c:v>
                </c:pt>
                <c:pt idx="33707">
                  <c:v>8062.5444020000004</c:v>
                </c:pt>
                <c:pt idx="33708">
                  <c:v>8062.784122</c:v>
                </c:pt>
                <c:pt idx="33709">
                  <c:v>8063.0267350000004</c:v>
                </c:pt>
                <c:pt idx="33710">
                  <c:v>8063.2656470000002</c:v>
                </c:pt>
                <c:pt idx="33711">
                  <c:v>8063.5047199999999</c:v>
                </c:pt>
                <c:pt idx="33712">
                  <c:v>8063.7436470000002</c:v>
                </c:pt>
                <c:pt idx="33713">
                  <c:v>8063.9826290000001</c:v>
                </c:pt>
                <c:pt idx="33714">
                  <c:v>8064.2237519999999</c:v>
                </c:pt>
                <c:pt idx="33715">
                  <c:v>8064.4634219999998</c:v>
                </c:pt>
                <c:pt idx="33716">
                  <c:v>8064.7031580000003</c:v>
                </c:pt>
                <c:pt idx="33717">
                  <c:v>8064.9457769999999</c:v>
                </c:pt>
                <c:pt idx="33718">
                  <c:v>8065.184921</c:v>
                </c:pt>
                <c:pt idx="33719">
                  <c:v>8065.4230360000001</c:v>
                </c:pt>
                <c:pt idx="33720">
                  <c:v>8065.6619360000004</c:v>
                </c:pt>
                <c:pt idx="33721">
                  <c:v>8065.902814</c:v>
                </c:pt>
                <c:pt idx="33722">
                  <c:v>8066.1418370000001</c:v>
                </c:pt>
                <c:pt idx="33723">
                  <c:v>8066.3814220000004</c:v>
                </c:pt>
                <c:pt idx="33724">
                  <c:v>8066.621999</c:v>
                </c:pt>
                <c:pt idx="33725">
                  <c:v>8066.8615659999996</c:v>
                </c:pt>
                <c:pt idx="33726">
                  <c:v>8067.0901880000001</c:v>
                </c:pt>
                <c:pt idx="33727">
                  <c:v>8067.332727</c:v>
                </c:pt>
                <c:pt idx="33728">
                  <c:v>8067.5718269999998</c:v>
                </c:pt>
                <c:pt idx="33729">
                  <c:v>8067.8107890000001</c:v>
                </c:pt>
                <c:pt idx="33730">
                  <c:v>8068.0498870000001</c:v>
                </c:pt>
                <c:pt idx="33731">
                  <c:v>8068.2886470000003</c:v>
                </c:pt>
                <c:pt idx="33732">
                  <c:v>8068.5389020000002</c:v>
                </c:pt>
                <c:pt idx="33733">
                  <c:v>8068.7672110000003</c:v>
                </c:pt>
                <c:pt idx="33734">
                  <c:v>8069.0176620000002</c:v>
                </c:pt>
                <c:pt idx="33735">
                  <c:v>8069.2550499999998</c:v>
                </c:pt>
                <c:pt idx="33736">
                  <c:v>8069.4955680000003</c:v>
                </c:pt>
                <c:pt idx="33737">
                  <c:v>8069.7332749999996</c:v>
                </c:pt>
                <c:pt idx="33738">
                  <c:v>8069.9739829999999</c:v>
                </c:pt>
                <c:pt idx="33739">
                  <c:v>8070.2123250000004</c:v>
                </c:pt>
                <c:pt idx="33740">
                  <c:v>8070.4423720000004</c:v>
                </c:pt>
                <c:pt idx="33741">
                  <c:v>8070.6845590000003</c:v>
                </c:pt>
                <c:pt idx="33742">
                  <c:v>8070.9244070000004</c:v>
                </c:pt>
                <c:pt idx="33743">
                  <c:v>8071.166929</c:v>
                </c:pt>
                <c:pt idx="33744">
                  <c:v>8071.398862</c:v>
                </c:pt>
                <c:pt idx="33745">
                  <c:v>8071.648956</c:v>
                </c:pt>
                <c:pt idx="33746">
                  <c:v>8071.8763730000001</c:v>
                </c:pt>
                <c:pt idx="33747">
                  <c:v>8072.1188949999996</c:v>
                </c:pt>
                <c:pt idx="33748">
                  <c:v>8072.3578660000003</c:v>
                </c:pt>
                <c:pt idx="33749">
                  <c:v>8072.5954519999996</c:v>
                </c:pt>
                <c:pt idx="33750">
                  <c:v>8072.8350630000004</c:v>
                </c:pt>
                <c:pt idx="33751">
                  <c:v>8073.0757990000002</c:v>
                </c:pt>
                <c:pt idx="33752">
                  <c:v>8073.3148600000004</c:v>
                </c:pt>
                <c:pt idx="33753">
                  <c:v>8073.5537640000002</c:v>
                </c:pt>
                <c:pt idx="33754">
                  <c:v>8073.7926429999998</c:v>
                </c:pt>
                <c:pt idx="33755">
                  <c:v>8074.0426479999996</c:v>
                </c:pt>
                <c:pt idx="33756">
                  <c:v>8074.2800520000001</c:v>
                </c:pt>
                <c:pt idx="33757">
                  <c:v>8074.518548</c:v>
                </c:pt>
                <c:pt idx="33758">
                  <c:v>8074.7589500000004</c:v>
                </c:pt>
                <c:pt idx="33759">
                  <c:v>8074.9953779999996</c:v>
                </c:pt>
                <c:pt idx="33760">
                  <c:v>8075.2377109999998</c:v>
                </c:pt>
                <c:pt idx="33761">
                  <c:v>8075.4750620000004</c:v>
                </c:pt>
                <c:pt idx="33762">
                  <c:v>8075.7156299999997</c:v>
                </c:pt>
                <c:pt idx="33763">
                  <c:v>8075.9550499999996</c:v>
                </c:pt>
                <c:pt idx="33764">
                  <c:v>8076.1833559999995</c:v>
                </c:pt>
                <c:pt idx="33765">
                  <c:v>8076.423828</c:v>
                </c:pt>
                <c:pt idx="33766">
                  <c:v>8076.6737400000002</c:v>
                </c:pt>
                <c:pt idx="33767">
                  <c:v>8076.9029140000002</c:v>
                </c:pt>
                <c:pt idx="33768">
                  <c:v>8077.1292139999996</c:v>
                </c:pt>
                <c:pt idx="33769">
                  <c:v>8077.3696980000004</c:v>
                </c:pt>
                <c:pt idx="33770">
                  <c:v>8077.6073909999996</c:v>
                </c:pt>
                <c:pt idx="33771">
                  <c:v>8077.8495720000001</c:v>
                </c:pt>
                <c:pt idx="33772">
                  <c:v>8078.0885369999996</c:v>
                </c:pt>
                <c:pt idx="33773">
                  <c:v>8078.3260149999996</c:v>
                </c:pt>
                <c:pt idx="33774">
                  <c:v>8078.5665580000004</c:v>
                </c:pt>
                <c:pt idx="33775">
                  <c:v>8078.8041160000002</c:v>
                </c:pt>
                <c:pt idx="33776">
                  <c:v>8079.0447050000002</c:v>
                </c:pt>
                <c:pt idx="33777">
                  <c:v>8079.2840740000001</c:v>
                </c:pt>
                <c:pt idx="33778">
                  <c:v>8079.523365</c:v>
                </c:pt>
                <c:pt idx="33779">
                  <c:v>8079.7643120000002</c:v>
                </c:pt>
                <c:pt idx="33780">
                  <c:v>8080.0065969999996</c:v>
                </c:pt>
                <c:pt idx="33781">
                  <c:v>8080.2466379999996</c:v>
                </c:pt>
                <c:pt idx="33782">
                  <c:v>8080.4868980000001</c:v>
                </c:pt>
                <c:pt idx="33783">
                  <c:v>8080.7159620000002</c:v>
                </c:pt>
                <c:pt idx="33784">
                  <c:v>8080.9557459999996</c:v>
                </c:pt>
                <c:pt idx="33785">
                  <c:v>8081.1947540000001</c:v>
                </c:pt>
                <c:pt idx="33786">
                  <c:v>8081.444966</c:v>
                </c:pt>
                <c:pt idx="33787">
                  <c:v>8081.67202</c:v>
                </c:pt>
                <c:pt idx="33788">
                  <c:v>8081.9128199999996</c:v>
                </c:pt>
                <c:pt idx="33789">
                  <c:v>8082.1538030000002</c:v>
                </c:pt>
                <c:pt idx="33790">
                  <c:v>8082.3947660000003</c:v>
                </c:pt>
                <c:pt idx="33791">
                  <c:v>8082.6356290000003</c:v>
                </c:pt>
                <c:pt idx="33792">
                  <c:v>8082.874538</c:v>
                </c:pt>
                <c:pt idx="33793">
                  <c:v>8083.1135910000003</c:v>
                </c:pt>
                <c:pt idx="33794">
                  <c:v>8083.352852</c:v>
                </c:pt>
                <c:pt idx="33795">
                  <c:v>8083.5918270000002</c:v>
                </c:pt>
                <c:pt idx="33796">
                  <c:v>8083.8309060000001</c:v>
                </c:pt>
                <c:pt idx="33797">
                  <c:v>8084.0718960000004</c:v>
                </c:pt>
                <c:pt idx="33798">
                  <c:v>8084.310939</c:v>
                </c:pt>
                <c:pt idx="33799">
                  <c:v>8084.551606</c:v>
                </c:pt>
                <c:pt idx="33800">
                  <c:v>8084.7906290000001</c:v>
                </c:pt>
                <c:pt idx="33801">
                  <c:v>8085.0296989999997</c:v>
                </c:pt>
                <c:pt idx="33802">
                  <c:v>8085.2685449999999</c:v>
                </c:pt>
                <c:pt idx="33803">
                  <c:v>8085.518669</c:v>
                </c:pt>
                <c:pt idx="33804">
                  <c:v>8085.7563120000004</c:v>
                </c:pt>
                <c:pt idx="33805">
                  <c:v>8085.9875599999996</c:v>
                </c:pt>
                <c:pt idx="33806">
                  <c:v>8086.2268100000001</c:v>
                </c:pt>
                <c:pt idx="33807">
                  <c:v>8086.4658390000004</c:v>
                </c:pt>
                <c:pt idx="33808">
                  <c:v>8086.706666</c:v>
                </c:pt>
                <c:pt idx="33809">
                  <c:v>8086.9456989999999</c:v>
                </c:pt>
                <c:pt idx="33810">
                  <c:v>8087.1840650000004</c:v>
                </c:pt>
                <c:pt idx="33811">
                  <c:v>8087.4267840000002</c:v>
                </c:pt>
                <c:pt idx="33812">
                  <c:v>8087.6656629999998</c:v>
                </c:pt>
                <c:pt idx="33813">
                  <c:v>8087.9047989999999</c:v>
                </c:pt>
                <c:pt idx="33814">
                  <c:v>8088.1431240000002</c:v>
                </c:pt>
                <c:pt idx="33815">
                  <c:v>8088.3856400000004</c:v>
                </c:pt>
                <c:pt idx="33816">
                  <c:v>8088.625438</c:v>
                </c:pt>
                <c:pt idx="33817">
                  <c:v>8088.8678339999997</c:v>
                </c:pt>
                <c:pt idx="33818">
                  <c:v>8089.1068690000002</c:v>
                </c:pt>
                <c:pt idx="33819">
                  <c:v>8089.3456169999999</c:v>
                </c:pt>
                <c:pt idx="33820">
                  <c:v>8089.5846929999998</c:v>
                </c:pt>
                <c:pt idx="33821">
                  <c:v>8089.822408</c:v>
                </c:pt>
                <c:pt idx="33822">
                  <c:v>8090.0640890000004</c:v>
                </c:pt>
                <c:pt idx="33823">
                  <c:v>8090.3028599999998</c:v>
                </c:pt>
                <c:pt idx="33824">
                  <c:v>8090.5419570000004</c:v>
                </c:pt>
                <c:pt idx="33825">
                  <c:v>8090.7797179999998</c:v>
                </c:pt>
                <c:pt idx="33826">
                  <c:v>8091.0188090000001</c:v>
                </c:pt>
                <c:pt idx="33827">
                  <c:v>8091.2577149999997</c:v>
                </c:pt>
                <c:pt idx="33828">
                  <c:v>8091.4987309999997</c:v>
                </c:pt>
                <c:pt idx="33829">
                  <c:v>8091.7383950000003</c:v>
                </c:pt>
                <c:pt idx="33830">
                  <c:v>8091.9783960000004</c:v>
                </c:pt>
                <c:pt idx="33831">
                  <c:v>8092.2164300000004</c:v>
                </c:pt>
                <c:pt idx="33832">
                  <c:v>8092.4556970000003</c:v>
                </c:pt>
                <c:pt idx="33833">
                  <c:v>8092.6947520000003</c:v>
                </c:pt>
                <c:pt idx="33834">
                  <c:v>8092.9338959999995</c:v>
                </c:pt>
                <c:pt idx="33835">
                  <c:v>8093.1720320000004</c:v>
                </c:pt>
                <c:pt idx="33836">
                  <c:v>8093.4128449999998</c:v>
                </c:pt>
                <c:pt idx="33837">
                  <c:v>8093.651836</c:v>
                </c:pt>
                <c:pt idx="33838">
                  <c:v>8093.8909320000002</c:v>
                </c:pt>
                <c:pt idx="33839">
                  <c:v>8094.1318659999997</c:v>
                </c:pt>
                <c:pt idx="33840">
                  <c:v>8094.3726539999998</c:v>
                </c:pt>
                <c:pt idx="33841">
                  <c:v>8094.6121709999998</c:v>
                </c:pt>
                <c:pt idx="33842">
                  <c:v>8094.8528859999997</c:v>
                </c:pt>
                <c:pt idx="33843">
                  <c:v>8095.0918750000001</c:v>
                </c:pt>
                <c:pt idx="33844">
                  <c:v>8095.3308660000002</c:v>
                </c:pt>
                <c:pt idx="33845">
                  <c:v>8095.5697399999999</c:v>
                </c:pt>
                <c:pt idx="33846">
                  <c:v>8095.8088360000002</c:v>
                </c:pt>
                <c:pt idx="33847">
                  <c:v>8096.0478000000003</c:v>
                </c:pt>
                <c:pt idx="33848">
                  <c:v>8096.2867040000001</c:v>
                </c:pt>
                <c:pt idx="33849">
                  <c:v>8096.5256250000002</c:v>
                </c:pt>
                <c:pt idx="33850">
                  <c:v>8096.7645480000001</c:v>
                </c:pt>
                <c:pt idx="33851">
                  <c:v>8097.006085</c:v>
                </c:pt>
                <c:pt idx="33852">
                  <c:v>8097.2466930000001</c:v>
                </c:pt>
                <c:pt idx="33853">
                  <c:v>8097.4862309999999</c:v>
                </c:pt>
                <c:pt idx="33854">
                  <c:v>8097.728623</c:v>
                </c:pt>
                <c:pt idx="33855">
                  <c:v>8097.9683699999996</c:v>
                </c:pt>
                <c:pt idx="33856">
                  <c:v>8098.2075690000001</c:v>
                </c:pt>
                <c:pt idx="33857">
                  <c:v>8098.4453720000001</c:v>
                </c:pt>
                <c:pt idx="33858">
                  <c:v>8098.6833049999996</c:v>
                </c:pt>
                <c:pt idx="33859">
                  <c:v>8098.9250110000003</c:v>
                </c:pt>
                <c:pt idx="33860">
                  <c:v>8099.1657530000002</c:v>
                </c:pt>
                <c:pt idx="33861">
                  <c:v>8099.4045489999999</c:v>
                </c:pt>
                <c:pt idx="33862">
                  <c:v>8099.6443689999996</c:v>
                </c:pt>
                <c:pt idx="33863">
                  <c:v>8099.8739740000001</c:v>
                </c:pt>
                <c:pt idx="33864">
                  <c:v>8100.113171</c:v>
                </c:pt>
                <c:pt idx="33865">
                  <c:v>8100.3539350000001</c:v>
                </c:pt>
                <c:pt idx="33866">
                  <c:v>8100.5940449999998</c:v>
                </c:pt>
                <c:pt idx="33867">
                  <c:v>8100.8321420000002</c:v>
                </c:pt>
                <c:pt idx="33868">
                  <c:v>8101.0722580000001</c:v>
                </c:pt>
                <c:pt idx="33869">
                  <c:v>8101.3149080000003</c:v>
                </c:pt>
                <c:pt idx="33870">
                  <c:v>8101.5539019999997</c:v>
                </c:pt>
                <c:pt idx="33871">
                  <c:v>8101.7945980000004</c:v>
                </c:pt>
                <c:pt idx="33872">
                  <c:v>8102.0338400000001</c:v>
                </c:pt>
                <c:pt idx="33873">
                  <c:v>8102.2726089999996</c:v>
                </c:pt>
                <c:pt idx="33874">
                  <c:v>8102.5123890000004</c:v>
                </c:pt>
                <c:pt idx="33875">
                  <c:v>8102.7548290000004</c:v>
                </c:pt>
                <c:pt idx="33876">
                  <c:v>8102.9957439999998</c:v>
                </c:pt>
                <c:pt idx="33877">
                  <c:v>8103.2243900000003</c:v>
                </c:pt>
                <c:pt idx="33878">
                  <c:v>8103.4637039999998</c:v>
                </c:pt>
                <c:pt idx="33879">
                  <c:v>8103.7139779999998</c:v>
                </c:pt>
                <c:pt idx="33880">
                  <c:v>8103.9427370000003</c:v>
                </c:pt>
                <c:pt idx="33881">
                  <c:v>8104.1818979999998</c:v>
                </c:pt>
                <c:pt idx="33882">
                  <c:v>8104.422912</c:v>
                </c:pt>
                <c:pt idx="33883">
                  <c:v>8104.6638700000003</c:v>
                </c:pt>
                <c:pt idx="33884">
                  <c:v>8104.904955</c:v>
                </c:pt>
                <c:pt idx="33885">
                  <c:v>8105.1446980000001</c:v>
                </c:pt>
                <c:pt idx="33886">
                  <c:v>8105.3855940000003</c:v>
                </c:pt>
                <c:pt idx="33887">
                  <c:v>8105.6245349999999</c:v>
                </c:pt>
                <c:pt idx="33888">
                  <c:v>8105.8636020000004</c:v>
                </c:pt>
                <c:pt idx="33889">
                  <c:v>8106.1026830000001</c:v>
                </c:pt>
                <c:pt idx="33890">
                  <c:v>8106.3418350000002</c:v>
                </c:pt>
                <c:pt idx="33891">
                  <c:v>8106.5808870000001</c:v>
                </c:pt>
                <c:pt idx="33892">
                  <c:v>8106.8190610000001</c:v>
                </c:pt>
                <c:pt idx="33893">
                  <c:v>8107.059972</c:v>
                </c:pt>
                <c:pt idx="33894">
                  <c:v>8107.2996350000003</c:v>
                </c:pt>
                <c:pt idx="33895">
                  <c:v>8107.5393100000001</c:v>
                </c:pt>
                <c:pt idx="33896">
                  <c:v>8107.7798919999996</c:v>
                </c:pt>
                <c:pt idx="33897">
                  <c:v>8108.0206049999997</c:v>
                </c:pt>
                <c:pt idx="33898">
                  <c:v>8108.2601430000004</c:v>
                </c:pt>
                <c:pt idx="33899">
                  <c:v>8108.5025429999996</c:v>
                </c:pt>
                <c:pt idx="33900">
                  <c:v>8108.7402419999999</c:v>
                </c:pt>
                <c:pt idx="33901">
                  <c:v>8108.97037</c:v>
                </c:pt>
                <c:pt idx="33902">
                  <c:v>8109.209691</c:v>
                </c:pt>
                <c:pt idx="33903">
                  <c:v>8109.4590200000002</c:v>
                </c:pt>
                <c:pt idx="33904">
                  <c:v>8109.6979600000004</c:v>
                </c:pt>
                <c:pt idx="33905">
                  <c:v>8109.9376499999998</c:v>
                </c:pt>
                <c:pt idx="33906">
                  <c:v>8110.176665</c:v>
                </c:pt>
                <c:pt idx="33907">
                  <c:v>8110.4162450000003</c:v>
                </c:pt>
                <c:pt idx="33908">
                  <c:v>8110.6541239999997</c:v>
                </c:pt>
                <c:pt idx="33909">
                  <c:v>8110.894671</c:v>
                </c:pt>
                <c:pt idx="33910">
                  <c:v>8111.1336600000004</c:v>
                </c:pt>
                <c:pt idx="33911">
                  <c:v>8111.3713630000002</c:v>
                </c:pt>
                <c:pt idx="33912">
                  <c:v>8111.6119500000004</c:v>
                </c:pt>
                <c:pt idx="33913">
                  <c:v>8111.84987</c:v>
                </c:pt>
                <c:pt idx="33914">
                  <c:v>8112.0889470000002</c:v>
                </c:pt>
                <c:pt idx="33915">
                  <c:v>8112.3285599999999</c:v>
                </c:pt>
                <c:pt idx="33916">
                  <c:v>8112.5684259999998</c:v>
                </c:pt>
                <c:pt idx="33917">
                  <c:v>8112.7979089999999</c:v>
                </c:pt>
                <c:pt idx="33918">
                  <c:v>8113.0381280000001</c:v>
                </c:pt>
                <c:pt idx="33919">
                  <c:v>8113.2806149999997</c:v>
                </c:pt>
                <c:pt idx="33920">
                  <c:v>8113.5198710000004</c:v>
                </c:pt>
                <c:pt idx="33921">
                  <c:v>8113.7609039999998</c:v>
                </c:pt>
                <c:pt idx="33922">
                  <c:v>8113.9992130000001</c:v>
                </c:pt>
                <c:pt idx="33923">
                  <c:v>8114.2418070000003</c:v>
                </c:pt>
                <c:pt idx="33924">
                  <c:v>8114.4808110000004</c:v>
                </c:pt>
                <c:pt idx="33925">
                  <c:v>8114.7196389999999</c:v>
                </c:pt>
                <c:pt idx="33926">
                  <c:v>8114.9607340000002</c:v>
                </c:pt>
                <c:pt idx="33927">
                  <c:v>8115.1990020000003</c:v>
                </c:pt>
                <c:pt idx="33928">
                  <c:v>8115.4390839999996</c:v>
                </c:pt>
                <c:pt idx="33929">
                  <c:v>8115.6798900000003</c:v>
                </c:pt>
                <c:pt idx="33930">
                  <c:v>8115.9181330000001</c:v>
                </c:pt>
                <c:pt idx="33931">
                  <c:v>8116.1588279999996</c:v>
                </c:pt>
                <c:pt idx="33932">
                  <c:v>8116.3995690000002</c:v>
                </c:pt>
                <c:pt idx="33933">
                  <c:v>8116.6280459999998</c:v>
                </c:pt>
                <c:pt idx="33934">
                  <c:v>8116.8682239999998</c:v>
                </c:pt>
                <c:pt idx="33935">
                  <c:v>8117.1083179999996</c:v>
                </c:pt>
                <c:pt idx="33936">
                  <c:v>8117.3501539999997</c:v>
                </c:pt>
                <c:pt idx="33937">
                  <c:v>8117.592772</c:v>
                </c:pt>
                <c:pt idx="33938">
                  <c:v>8117.8336149999996</c:v>
                </c:pt>
                <c:pt idx="33939">
                  <c:v>8118.0726189999996</c:v>
                </c:pt>
                <c:pt idx="33940">
                  <c:v>8118.3116769999997</c:v>
                </c:pt>
                <c:pt idx="33941">
                  <c:v>8118.5507479999997</c:v>
                </c:pt>
                <c:pt idx="33942">
                  <c:v>8118.789906</c:v>
                </c:pt>
                <c:pt idx="33943">
                  <c:v>8119.0309129999996</c:v>
                </c:pt>
                <c:pt idx="33944">
                  <c:v>8119.2698289999998</c:v>
                </c:pt>
                <c:pt idx="33945">
                  <c:v>8119.508941</c:v>
                </c:pt>
                <c:pt idx="33946">
                  <c:v>8119.7460810000002</c:v>
                </c:pt>
                <c:pt idx="33947">
                  <c:v>8119.9867009999998</c:v>
                </c:pt>
                <c:pt idx="33948">
                  <c:v>8120.2256870000001</c:v>
                </c:pt>
                <c:pt idx="33949">
                  <c:v>8120.4652130000004</c:v>
                </c:pt>
                <c:pt idx="33950">
                  <c:v>8120.7057519999998</c:v>
                </c:pt>
                <c:pt idx="33951">
                  <c:v>8120.94542</c:v>
                </c:pt>
                <c:pt idx="33952">
                  <c:v>8121.1853359999996</c:v>
                </c:pt>
                <c:pt idx="33953">
                  <c:v>8121.4148960000002</c:v>
                </c:pt>
                <c:pt idx="33954">
                  <c:v>8121.6425369999997</c:v>
                </c:pt>
                <c:pt idx="33955">
                  <c:v>8121.8823249999996</c:v>
                </c:pt>
                <c:pt idx="33956">
                  <c:v>8122.1204019999996</c:v>
                </c:pt>
                <c:pt idx="33957">
                  <c:v>8122.3629979999996</c:v>
                </c:pt>
                <c:pt idx="33958">
                  <c:v>8122.6047060000001</c:v>
                </c:pt>
                <c:pt idx="33959">
                  <c:v>8122.8437530000001</c:v>
                </c:pt>
                <c:pt idx="33960">
                  <c:v>8123.0846609999999</c:v>
                </c:pt>
                <c:pt idx="33961">
                  <c:v>8123.324157</c:v>
                </c:pt>
                <c:pt idx="33962">
                  <c:v>8123.5535380000001</c:v>
                </c:pt>
                <c:pt idx="33963">
                  <c:v>8123.7950080000001</c:v>
                </c:pt>
                <c:pt idx="33964">
                  <c:v>8124.0334439999997</c:v>
                </c:pt>
                <c:pt idx="33965">
                  <c:v>8124.2730769999998</c:v>
                </c:pt>
                <c:pt idx="33966">
                  <c:v>8124.5113739999997</c:v>
                </c:pt>
                <c:pt idx="33967">
                  <c:v>8124.7512720000004</c:v>
                </c:pt>
                <c:pt idx="33968">
                  <c:v>8124.9906940000001</c:v>
                </c:pt>
                <c:pt idx="33969">
                  <c:v>8125.2290849999999</c:v>
                </c:pt>
                <c:pt idx="33970">
                  <c:v>8125.4692379999997</c:v>
                </c:pt>
                <c:pt idx="33971">
                  <c:v>8125.7118970000001</c:v>
                </c:pt>
                <c:pt idx="33972">
                  <c:v>8125.952972</c:v>
                </c:pt>
                <c:pt idx="33973">
                  <c:v>8126.1929980000004</c:v>
                </c:pt>
                <c:pt idx="33974">
                  <c:v>8126.4218069999997</c:v>
                </c:pt>
                <c:pt idx="33975">
                  <c:v>8126.6600539999999</c:v>
                </c:pt>
                <c:pt idx="33976">
                  <c:v>8126.9003080000002</c:v>
                </c:pt>
                <c:pt idx="33977">
                  <c:v>8127.1422469999998</c:v>
                </c:pt>
                <c:pt idx="33978">
                  <c:v>8127.3821209999996</c:v>
                </c:pt>
                <c:pt idx="33979">
                  <c:v>8127.624812</c:v>
                </c:pt>
                <c:pt idx="33980">
                  <c:v>8127.8638579999997</c:v>
                </c:pt>
                <c:pt idx="33981">
                  <c:v>8128.1029930000004</c:v>
                </c:pt>
                <c:pt idx="33982">
                  <c:v>8128.3401599999997</c:v>
                </c:pt>
                <c:pt idx="33983">
                  <c:v>8128.5809520000003</c:v>
                </c:pt>
                <c:pt idx="33984">
                  <c:v>8128.8207940000002</c:v>
                </c:pt>
                <c:pt idx="33985">
                  <c:v>8129.0590410000004</c:v>
                </c:pt>
                <c:pt idx="33986">
                  <c:v>8129.2998809999999</c:v>
                </c:pt>
                <c:pt idx="33987">
                  <c:v>8129.5408280000001</c:v>
                </c:pt>
                <c:pt idx="33988">
                  <c:v>8129.7706520000002</c:v>
                </c:pt>
                <c:pt idx="33989">
                  <c:v>8130.0091229999998</c:v>
                </c:pt>
                <c:pt idx="33990">
                  <c:v>8130.2491239999999</c:v>
                </c:pt>
                <c:pt idx="33991">
                  <c:v>8130.491986</c:v>
                </c:pt>
                <c:pt idx="33992">
                  <c:v>8130.7311060000002</c:v>
                </c:pt>
                <c:pt idx="33993">
                  <c:v>8130.9739120000004</c:v>
                </c:pt>
                <c:pt idx="33994">
                  <c:v>8131.2057480000003</c:v>
                </c:pt>
                <c:pt idx="33995">
                  <c:v>8131.450159</c:v>
                </c:pt>
                <c:pt idx="33996">
                  <c:v>8131.6901520000001</c:v>
                </c:pt>
                <c:pt idx="33997">
                  <c:v>8131.9217319999998</c:v>
                </c:pt>
                <c:pt idx="33998">
                  <c:v>8132.1604029999999</c:v>
                </c:pt>
                <c:pt idx="33999">
                  <c:v>8132.3998369999999</c:v>
                </c:pt>
                <c:pt idx="34000">
                  <c:v>8132.6401589999996</c:v>
                </c:pt>
                <c:pt idx="34001">
                  <c:v>8132.8820640000004</c:v>
                </c:pt>
                <c:pt idx="34002">
                  <c:v>8133.1240879999996</c:v>
                </c:pt>
                <c:pt idx="34003">
                  <c:v>8133.3668019999996</c:v>
                </c:pt>
                <c:pt idx="34004">
                  <c:v>8133.6058089999997</c:v>
                </c:pt>
                <c:pt idx="34005">
                  <c:v>8133.8343720000003</c:v>
                </c:pt>
                <c:pt idx="34006">
                  <c:v>8134.0841049999999</c:v>
                </c:pt>
                <c:pt idx="34007">
                  <c:v>8134.3155319999996</c:v>
                </c:pt>
                <c:pt idx="34008">
                  <c:v>8134.5541059999996</c:v>
                </c:pt>
                <c:pt idx="34009">
                  <c:v>8134.7940509999999</c:v>
                </c:pt>
                <c:pt idx="34010">
                  <c:v>8135.0335590000004</c:v>
                </c:pt>
                <c:pt idx="34011">
                  <c:v>8135.2734499999997</c:v>
                </c:pt>
                <c:pt idx="34012">
                  <c:v>8135.5129720000004</c:v>
                </c:pt>
                <c:pt idx="34013">
                  <c:v>8135.7520029999996</c:v>
                </c:pt>
                <c:pt idx="34014">
                  <c:v>8135.9921240000003</c:v>
                </c:pt>
                <c:pt idx="34015">
                  <c:v>8136.2322260000001</c:v>
                </c:pt>
                <c:pt idx="34016">
                  <c:v>8136.4722499999998</c:v>
                </c:pt>
                <c:pt idx="34017">
                  <c:v>8136.712125</c:v>
                </c:pt>
                <c:pt idx="34018">
                  <c:v>8136.9419520000001</c:v>
                </c:pt>
                <c:pt idx="34019">
                  <c:v>8137.1810779999996</c:v>
                </c:pt>
                <c:pt idx="34020">
                  <c:v>8137.4212170000001</c:v>
                </c:pt>
                <c:pt idx="34021">
                  <c:v>8137.6639429999996</c:v>
                </c:pt>
                <c:pt idx="34022">
                  <c:v>8137.9030650000004</c:v>
                </c:pt>
                <c:pt idx="34023">
                  <c:v>8138.143118</c:v>
                </c:pt>
                <c:pt idx="34024">
                  <c:v>8138.3831250000003</c:v>
                </c:pt>
                <c:pt idx="34025">
                  <c:v>8138.6133890000001</c:v>
                </c:pt>
                <c:pt idx="34026">
                  <c:v>8138.8552879999997</c:v>
                </c:pt>
                <c:pt idx="34027">
                  <c:v>8139.0952930000003</c:v>
                </c:pt>
                <c:pt idx="34028">
                  <c:v>8139.3352619999996</c:v>
                </c:pt>
                <c:pt idx="34029">
                  <c:v>8139.5751529999998</c:v>
                </c:pt>
                <c:pt idx="34030">
                  <c:v>8139.8151170000001</c:v>
                </c:pt>
                <c:pt idx="34031">
                  <c:v>8140.0551729999997</c:v>
                </c:pt>
                <c:pt idx="34032">
                  <c:v>8140.2930260000003</c:v>
                </c:pt>
                <c:pt idx="34033">
                  <c:v>8140.5336450000004</c:v>
                </c:pt>
                <c:pt idx="34034">
                  <c:v>8140.7727930000001</c:v>
                </c:pt>
                <c:pt idx="34035">
                  <c:v>8141.0119350000004</c:v>
                </c:pt>
                <c:pt idx="34036">
                  <c:v>8141.2509319999999</c:v>
                </c:pt>
                <c:pt idx="34037">
                  <c:v>8141.4917869999999</c:v>
                </c:pt>
                <c:pt idx="34038">
                  <c:v>8141.721603</c:v>
                </c:pt>
                <c:pt idx="34039">
                  <c:v>8141.9629160000004</c:v>
                </c:pt>
                <c:pt idx="34040">
                  <c:v>8142.2034389999999</c:v>
                </c:pt>
                <c:pt idx="34041">
                  <c:v>8142.4447209999998</c:v>
                </c:pt>
                <c:pt idx="34042">
                  <c:v>8142.6830840000002</c:v>
                </c:pt>
                <c:pt idx="34043">
                  <c:v>8142.9258520000003</c:v>
                </c:pt>
                <c:pt idx="34044">
                  <c:v>8143.1669910000001</c:v>
                </c:pt>
                <c:pt idx="34045">
                  <c:v>8143.4066999999995</c:v>
                </c:pt>
                <c:pt idx="34046">
                  <c:v>8143.6457280000004</c:v>
                </c:pt>
                <c:pt idx="34047">
                  <c:v>8143.8847779999996</c:v>
                </c:pt>
                <c:pt idx="34048">
                  <c:v>8144.1258850000004</c:v>
                </c:pt>
                <c:pt idx="34049">
                  <c:v>8144.3667429999996</c:v>
                </c:pt>
                <c:pt idx="34050">
                  <c:v>8144.605716</c:v>
                </c:pt>
                <c:pt idx="34051">
                  <c:v>8144.8434040000002</c:v>
                </c:pt>
                <c:pt idx="34052">
                  <c:v>8145.0826630000001</c:v>
                </c:pt>
                <c:pt idx="34053">
                  <c:v>8145.3215319999999</c:v>
                </c:pt>
                <c:pt idx="34054">
                  <c:v>8145.561987</c:v>
                </c:pt>
                <c:pt idx="34055">
                  <c:v>8145.801614</c:v>
                </c:pt>
                <c:pt idx="34056">
                  <c:v>8146.040868</c:v>
                </c:pt>
                <c:pt idx="34057">
                  <c:v>8146.2798709999997</c:v>
                </c:pt>
                <c:pt idx="34058">
                  <c:v>8146.5180710000004</c:v>
                </c:pt>
                <c:pt idx="34059">
                  <c:v>8146.7588990000004</c:v>
                </c:pt>
                <c:pt idx="34060">
                  <c:v>8146.9971340000002</c:v>
                </c:pt>
                <c:pt idx="34061">
                  <c:v>8147.235111</c:v>
                </c:pt>
                <c:pt idx="34062">
                  <c:v>8147.4776959999999</c:v>
                </c:pt>
                <c:pt idx="34063">
                  <c:v>8147.7172629999995</c:v>
                </c:pt>
                <c:pt idx="34064">
                  <c:v>8147.9488609999999</c:v>
                </c:pt>
                <c:pt idx="34065">
                  <c:v>8148.1872649999996</c:v>
                </c:pt>
                <c:pt idx="34066">
                  <c:v>8148.4267019999998</c:v>
                </c:pt>
                <c:pt idx="34067">
                  <c:v>8148.6659589999999</c:v>
                </c:pt>
                <c:pt idx="34068">
                  <c:v>8148.9050040000002</c:v>
                </c:pt>
                <c:pt idx="34069">
                  <c:v>8149.1451589999997</c:v>
                </c:pt>
                <c:pt idx="34070">
                  <c:v>8149.3851919999997</c:v>
                </c:pt>
                <c:pt idx="34071">
                  <c:v>8149.6277719999998</c:v>
                </c:pt>
                <c:pt idx="34072">
                  <c:v>8149.8669220000002</c:v>
                </c:pt>
                <c:pt idx="34073">
                  <c:v>8150.1051699999998</c:v>
                </c:pt>
                <c:pt idx="34074">
                  <c:v>8150.3432350000003</c:v>
                </c:pt>
                <c:pt idx="34075">
                  <c:v>8150.5811839999997</c:v>
                </c:pt>
                <c:pt idx="34076">
                  <c:v>8150.8210719999997</c:v>
                </c:pt>
                <c:pt idx="34077">
                  <c:v>8151.0617759999996</c:v>
                </c:pt>
                <c:pt idx="34078">
                  <c:v>8151.3013870000004</c:v>
                </c:pt>
                <c:pt idx="34079">
                  <c:v>8151.5332799999996</c:v>
                </c:pt>
                <c:pt idx="34080">
                  <c:v>8151.7713789999998</c:v>
                </c:pt>
                <c:pt idx="34081">
                  <c:v>8152.0131369999999</c:v>
                </c:pt>
                <c:pt idx="34082">
                  <c:v>8152.2510840000004</c:v>
                </c:pt>
                <c:pt idx="34083">
                  <c:v>8152.4917089999999</c:v>
                </c:pt>
                <c:pt idx="34084">
                  <c:v>8152.7308009999997</c:v>
                </c:pt>
                <c:pt idx="34085">
                  <c:v>8152.971853</c:v>
                </c:pt>
                <c:pt idx="34086">
                  <c:v>8153.2120649999997</c:v>
                </c:pt>
                <c:pt idx="34087">
                  <c:v>8153.4527939999998</c:v>
                </c:pt>
                <c:pt idx="34088">
                  <c:v>8153.6918690000002</c:v>
                </c:pt>
                <c:pt idx="34089">
                  <c:v>8153.9308010000004</c:v>
                </c:pt>
                <c:pt idx="34090">
                  <c:v>8154.1699259999996</c:v>
                </c:pt>
                <c:pt idx="34091">
                  <c:v>8154.4106350000002</c:v>
                </c:pt>
                <c:pt idx="34092">
                  <c:v>8154.6495599999998</c:v>
                </c:pt>
                <c:pt idx="34093">
                  <c:v>8154.8891080000003</c:v>
                </c:pt>
                <c:pt idx="34094">
                  <c:v>8155.1299310000004</c:v>
                </c:pt>
                <c:pt idx="34095">
                  <c:v>8155.3706149999998</c:v>
                </c:pt>
                <c:pt idx="34096">
                  <c:v>8155.6103080000003</c:v>
                </c:pt>
                <c:pt idx="34097">
                  <c:v>8155.8422110000001</c:v>
                </c:pt>
                <c:pt idx="34098">
                  <c:v>8156.0840099999996</c:v>
                </c:pt>
                <c:pt idx="34099">
                  <c:v>8156.3246870000003</c:v>
                </c:pt>
                <c:pt idx="34100">
                  <c:v>8156.5637589999997</c:v>
                </c:pt>
                <c:pt idx="34101">
                  <c:v>8156.8033109999997</c:v>
                </c:pt>
                <c:pt idx="34102">
                  <c:v>8157.0459060000003</c:v>
                </c:pt>
                <c:pt idx="34103">
                  <c:v>8157.2853260000002</c:v>
                </c:pt>
                <c:pt idx="34104">
                  <c:v>8157.5250429999996</c:v>
                </c:pt>
                <c:pt idx="34105">
                  <c:v>8157.7532739999997</c:v>
                </c:pt>
                <c:pt idx="34106">
                  <c:v>8157.993289</c:v>
                </c:pt>
                <c:pt idx="34107">
                  <c:v>8158.233287</c:v>
                </c:pt>
                <c:pt idx="34108">
                  <c:v>8158.4714180000001</c:v>
                </c:pt>
                <c:pt idx="34109">
                  <c:v>8158.7112939999997</c:v>
                </c:pt>
                <c:pt idx="34110">
                  <c:v>8158.9507199999998</c:v>
                </c:pt>
                <c:pt idx="34111">
                  <c:v>8159.1918249999999</c:v>
                </c:pt>
                <c:pt idx="34112">
                  <c:v>8159.4326780000001</c:v>
                </c:pt>
                <c:pt idx="34113">
                  <c:v>8159.6721399999997</c:v>
                </c:pt>
                <c:pt idx="34114">
                  <c:v>8159.914616</c:v>
                </c:pt>
                <c:pt idx="34115">
                  <c:v>8160.1522420000001</c:v>
                </c:pt>
                <c:pt idx="34116">
                  <c:v>8160.3933989999996</c:v>
                </c:pt>
                <c:pt idx="34117">
                  <c:v>8160.6232099999997</c:v>
                </c:pt>
                <c:pt idx="34118">
                  <c:v>8160.8631240000004</c:v>
                </c:pt>
                <c:pt idx="34119">
                  <c:v>8161.1058720000001</c:v>
                </c:pt>
                <c:pt idx="34120">
                  <c:v>8161.3449579999997</c:v>
                </c:pt>
                <c:pt idx="34121">
                  <c:v>8161.5846179999999</c:v>
                </c:pt>
                <c:pt idx="34122">
                  <c:v>8161.8237820000004</c:v>
                </c:pt>
                <c:pt idx="34123">
                  <c:v>8162.0647300000001</c:v>
                </c:pt>
                <c:pt idx="34124">
                  <c:v>8162.3038850000003</c:v>
                </c:pt>
                <c:pt idx="34125">
                  <c:v>8162.5448660000002</c:v>
                </c:pt>
                <c:pt idx="34126">
                  <c:v>8162.7838009999996</c:v>
                </c:pt>
                <c:pt idx="34127">
                  <c:v>8163.0228800000004</c:v>
                </c:pt>
                <c:pt idx="34128">
                  <c:v>8163.2618640000001</c:v>
                </c:pt>
                <c:pt idx="34129">
                  <c:v>8163.5009479999999</c:v>
                </c:pt>
                <c:pt idx="34130">
                  <c:v>8163.7380510000003</c:v>
                </c:pt>
                <c:pt idx="34131">
                  <c:v>8163.9789220000002</c:v>
                </c:pt>
                <c:pt idx="34132">
                  <c:v>8164.2199060000003</c:v>
                </c:pt>
                <c:pt idx="34133">
                  <c:v>8164.4607409999999</c:v>
                </c:pt>
                <c:pt idx="34134">
                  <c:v>8164.6999249999999</c:v>
                </c:pt>
                <c:pt idx="34135">
                  <c:v>8164.9381299999995</c:v>
                </c:pt>
                <c:pt idx="34136">
                  <c:v>8165.1808840000003</c:v>
                </c:pt>
                <c:pt idx="34137">
                  <c:v>8165.4215889999996</c:v>
                </c:pt>
                <c:pt idx="34138">
                  <c:v>8165.6606419999998</c:v>
                </c:pt>
                <c:pt idx="34139">
                  <c:v>8165.9003819999998</c:v>
                </c:pt>
                <c:pt idx="34140">
                  <c:v>8166.1319599999997</c:v>
                </c:pt>
                <c:pt idx="34141">
                  <c:v>8166.3716649999997</c:v>
                </c:pt>
                <c:pt idx="34142">
                  <c:v>8166.6114049999996</c:v>
                </c:pt>
                <c:pt idx="34143">
                  <c:v>8166.8538630000003</c:v>
                </c:pt>
                <c:pt idx="34144">
                  <c:v>8167.0929770000002</c:v>
                </c:pt>
                <c:pt idx="34145">
                  <c:v>8167.3313090000001</c:v>
                </c:pt>
                <c:pt idx="34146">
                  <c:v>8167.5719570000001</c:v>
                </c:pt>
                <c:pt idx="34147">
                  <c:v>8167.8096839999998</c:v>
                </c:pt>
                <c:pt idx="34148">
                  <c:v>8168.0488660000001</c:v>
                </c:pt>
                <c:pt idx="34149">
                  <c:v>8168.287601</c:v>
                </c:pt>
                <c:pt idx="34150">
                  <c:v>8168.5266709999996</c:v>
                </c:pt>
                <c:pt idx="34151">
                  <c:v>8168.7655679999998</c:v>
                </c:pt>
                <c:pt idx="34152">
                  <c:v>8169.0049339999996</c:v>
                </c:pt>
                <c:pt idx="34153">
                  <c:v>8169.2456419999999</c:v>
                </c:pt>
                <c:pt idx="34154">
                  <c:v>8169.4866330000004</c:v>
                </c:pt>
                <c:pt idx="34155">
                  <c:v>8169.7263460000004</c:v>
                </c:pt>
                <c:pt idx="34156">
                  <c:v>8169.9675509999997</c:v>
                </c:pt>
                <c:pt idx="34157">
                  <c:v>8170.2086639999998</c:v>
                </c:pt>
                <c:pt idx="34158">
                  <c:v>8170.4495960000004</c:v>
                </c:pt>
                <c:pt idx="34159">
                  <c:v>8170.689241</c:v>
                </c:pt>
                <c:pt idx="34160">
                  <c:v>8170.9189040000001</c:v>
                </c:pt>
                <c:pt idx="34161">
                  <c:v>8171.1681689999996</c:v>
                </c:pt>
                <c:pt idx="34162">
                  <c:v>8171.3983669999998</c:v>
                </c:pt>
                <c:pt idx="34163">
                  <c:v>8171.6409119999998</c:v>
                </c:pt>
                <c:pt idx="34164">
                  <c:v>8171.8799529999997</c:v>
                </c:pt>
                <c:pt idx="34165">
                  <c:v>8172.1179060000004</c:v>
                </c:pt>
                <c:pt idx="34166">
                  <c:v>8172.3586779999996</c:v>
                </c:pt>
                <c:pt idx="34167">
                  <c:v>8172.5983690000003</c:v>
                </c:pt>
                <c:pt idx="34168">
                  <c:v>8172.8362939999997</c:v>
                </c:pt>
                <c:pt idx="34169">
                  <c:v>8173.0769680000003</c:v>
                </c:pt>
                <c:pt idx="34170">
                  <c:v>8173.314899</c:v>
                </c:pt>
                <c:pt idx="34171">
                  <c:v>8173.5556969999998</c:v>
                </c:pt>
                <c:pt idx="34172">
                  <c:v>8173.7947219999996</c:v>
                </c:pt>
                <c:pt idx="34173">
                  <c:v>8174.0337840000002</c:v>
                </c:pt>
                <c:pt idx="34174">
                  <c:v>8174.2726819999998</c:v>
                </c:pt>
                <c:pt idx="34175">
                  <c:v>8174.5116319999997</c:v>
                </c:pt>
                <c:pt idx="34176">
                  <c:v>8174.7508200000002</c:v>
                </c:pt>
                <c:pt idx="34177">
                  <c:v>8174.9918799999996</c:v>
                </c:pt>
                <c:pt idx="34178">
                  <c:v>8175.2302200000004</c:v>
                </c:pt>
                <c:pt idx="34179">
                  <c:v>8175.4728020000002</c:v>
                </c:pt>
                <c:pt idx="34180">
                  <c:v>8175.7136529999998</c:v>
                </c:pt>
                <c:pt idx="34181">
                  <c:v>8175.9545399999997</c:v>
                </c:pt>
                <c:pt idx="34182">
                  <c:v>8176.1955660000003</c:v>
                </c:pt>
                <c:pt idx="34183">
                  <c:v>8176.4352070000004</c:v>
                </c:pt>
                <c:pt idx="34184">
                  <c:v>8176.6759249999996</c:v>
                </c:pt>
                <c:pt idx="34185">
                  <c:v>8176.9044240000003</c:v>
                </c:pt>
                <c:pt idx="34186">
                  <c:v>8177.1443929999996</c:v>
                </c:pt>
                <c:pt idx="34187">
                  <c:v>8177.3835470000004</c:v>
                </c:pt>
                <c:pt idx="34188">
                  <c:v>8177.622676</c:v>
                </c:pt>
                <c:pt idx="34189">
                  <c:v>8177.872824</c:v>
                </c:pt>
                <c:pt idx="34190">
                  <c:v>8178.1117960000001</c:v>
                </c:pt>
                <c:pt idx="34191">
                  <c:v>8178.3505370000003</c:v>
                </c:pt>
                <c:pt idx="34192">
                  <c:v>8178.5882510000001</c:v>
                </c:pt>
                <c:pt idx="34193">
                  <c:v>8178.8288030000003</c:v>
                </c:pt>
                <c:pt idx="34194">
                  <c:v>8179.0670330000003</c:v>
                </c:pt>
                <c:pt idx="34195">
                  <c:v>8179.305899</c:v>
                </c:pt>
                <c:pt idx="34196">
                  <c:v>8179.5448580000002</c:v>
                </c:pt>
                <c:pt idx="34197">
                  <c:v>8179.7836370000005</c:v>
                </c:pt>
                <c:pt idx="34198">
                  <c:v>8180.022669</c:v>
                </c:pt>
                <c:pt idx="34199">
                  <c:v>8180.2602349999997</c:v>
                </c:pt>
                <c:pt idx="34200">
                  <c:v>8180.4982449999998</c:v>
                </c:pt>
                <c:pt idx="34201">
                  <c:v>8180.7405849999996</c:v>
                </c:pt>
                <c:pt idx="34202">
                  <c:v>8180.9815330000001</c:v>
                </c:pt>
                <c:pt idx="34203">
                  <c:v>8181.2211569999999</c:v>
                </c:pt>
                <c:pt idx="34204">
                  <c:v>8181.463538</c:v>
                </c:pt>
                <c:pt idx="34205">
                  <c:v>8181.6945539999997</c:v>
                </c:pt>
                <c:pt idx="34206">
                  <c:v>8181.9362369999999</c:v>
                </c:pt>
                <c:pt idx="34207">
                  <c:v>8182.1761029999998</c:v>
                </c:pt>
                <c:pt idx="34208">
                  <c:v>8182.4168900000004</c:v>
                </c:pt>
                <c:pt idx="34209">
                  <c:v>8182.6557929999999</c:v>
                </c:pt>
                <c:pt idx="34210">
                  <c:v>8182.8941420000001</c:v>
                </c:pt>
                <c:pt idx="34211">
                  <c:v>8183.1349840000003</c:v>
                </c:pt>
                <c:pt idx="34212">
                  <c:v>8183.374691</c:v>
                </c:pt>
                <c:pt idx="34213">
                  <c:v>8183.6135780000004</c:v>
                </c:pt>
                <c:pt idx="34214">
                  <c:v>8183.8533129999996</c:v>
                </c:pt>
                <c:pt idx="34215">
                  <c:v>8184.0930319999998</c:v>
                </c:pt>
                <c:pt idx="34216">
                  <c:v>8184.333662</c:v>
                </c:pt>
                <c:pt idx="34217">
                  <c:v>8184.573155</c:v>
                </c:pt>
                <c:pt idx="34218">
                  <c:v>8184.8118320000003</c:v>
                </c:pt>
                <c:pt idx="34219">
                  <c:v>8185.0507770000004</c:v>
                </c:pt>
                <c:pt idx="34220">
                  <c:v>8185.2897279999997</c:v>
                </c:pt>
                <c:pt idx="34221">
                  <c:v>8185.5286960000003</c:v>
                </c:pt>
                <c:pt idx="34222">
                  <c:v>8185.7677809999996</c:v>
                </c:pt>
                <c:pt idx="34223">
                  <c:v>8186.0069059999996</c:v>
                </c:pt>
                <c:pt idx="34224">
                  <c:v>8186.2458699999997</c:v>
                </c:pt>
                <c:pt idx="34225">
                  <c:v>8186.4849180000001</c:v>
                </c:pt>
                <c:pt idx="34226">
                  <c:v>8186.7231110000002</c:v>
                </c:pt>
                <c:pt idx="34227">
                  <c:v>8186.9639429999997</c:v>
                </c:pt>
                <c:pt idx="34228">
                  <c:v>8187.2038899999998</c:v>
                </c:pt>
                <c:pt idx="34229">
                  <c:v>8187.444724</c:v>
                </c:pt>
                <c:pt idx="34230">
                  <c:v>8187.6843049999998</c:v>
                </c:pt>
                <c:pt idx="34231">
                  <c:v>8187.9266809999999</c:v>
                </c:pt>
                <c:pt idx="34232">
                  <c:v>8188.1551250000002</c:v>
                </c:pt>
                <c:pt idx="34233">
                  <c:v>8188.397696</c:v>
                </c:pt>
                <c:pt idx="34234">
                  <c:v>8188.6374239999996</c:v>
                </c:pt>
                <c:pt idx="34235">
                  <c:v>8188.8817769999996</c:v>
                </c:pt>
                <c:pt idx="34236">
                  <c:v>8189.1226079999997</c:v>
                </c:pt>
                <c:pt idx="34237">
                  <c:v>8189.3603089999997</c:v>
                </c:pt>
                <c:pt idx="34238">
                  <c:v>8189.5980890000001</c:v>
                </c:pt>
                <c:pt idx="34239">
                  <c:v>8189.8374130000002</c:v>
                </c:pt>
                <c:pt idx="34240">
                  <c:v>8190.0754209999996</c:v>
                </c:pt>
                <c:pt idx="34241">
                  <c:v>8190.3132400000004</c:v>
                </c:pt>
                <c:pt idx="34242">
                  <c:v>8190.5557170000002</c:v>
                </c:pt>
                <c:pt idx="34243">
                  <c:v>8190.793353</c:v>
                </c:pt>
                <c:pt idx="34244">
                  <c:v>8191.0331699999997</c:v>
                </c:pt>
                <c:pt idx="34245">
                  <c:v>8191.2632059999996</c:v>
                </c:pt>
                <c:pt idx="34246">
                  <c:v>8191.5092299999997</c:v>
                </c:pt>
                <c:pt idx="34247">
                  <c:v>8191.7515830000002</c:v>
                </c:pt>
                <c:pt idx="34248">
                  <c:v>8191.9893840000004</c:v>
                </c:pt>
                <c:pt idx="34249">
                  <c:v>8192.2299700000003</c:v>
                </c:pt>
                <c:pt idx="34250">
                  <c:v>8192.4684469999993</c:v>
                </c:pt>
                <c:pt idx="34251">
                  <c:v>8192.6977029999998</c:v>
                </c:pt>
                <c:pt idx="34252">
                  <c:v>8192.936076</c:v>
                </c:pt>
                <c:pt idx="34253">
                  <c:v>8193.1853410000003</c:v>
                </c:pt>
                <c:pt idx="34254">
                  <c:v>8193.4257859999998</c:v>
                </c:pt>
                <c:pt idx="34255">
                  <c:v>8193.6633139999994</c:v>
                </c:pt>
                <c:pt idx="34256">
                  <c:v>8193.9031250000007</c:v>
                </c:pt>
                <c:pt idx="34257">
                  <c:v>8194.1327160000001</c:v>
                </c:pt>
                <c:pt idx="34258">
                  <c:v>8194.3737409999994</c:v>
                </c:pt>
                <c:pt idx="34259">
                  <c:v>8194.6147199999996</c:v>
                </c:pt>
                <c:pt idx="34260">
                  <c:v>8194.8539249999994</c:v>
                </c:pt>
                <c:pt idx="34261">
                  <c:v>8195.0949970000001</c:v>
                </c:pt>
                <c:pt idx="34262">
                  <c:v>8195.3348249999999</c:v>
                </c:pt>
                <c:pt idx="34263">
                  <c:v>8195.5737740000004</c:v>
                </c:pt>
                <c:pt idx="34264">
                  <c:v>8195.8129040000003</c:v>
                </c:pt>
                <c:pt idx="34265">
                  <c:v>8196.0538510000006</c:v>
                </c:pt>
                <c:pt idx="34266">
                  <c:v>8196.2945550000004</c:v>
                </c:pt>
                <c:pt idx="34267">
                  <c:v>8196.5342610000007</c:v>
                </c:pt>
                <c:pt idx="34268">
                  <c:v>8196.7749669999994</c:v>
                </c:pt>
                <c:pt idx="34269">
                  <c:v>8197.0128420000001</c:v>
                </c:pt>
                <c:pt idx="34270">
                  <c:v>8197.2518</c:v>
                </c:pt>
                <c:pt idx="34271">
                  <c:v>8197.4909239999997</c:v>
                </c:pt>
                <c:pt idx="34272">
                  <c:v>8197.7291249999998</c:v>
                </c:pt>
                <c:pt idx="34273">
                  <c:v>8197.9690260000007</c:v>
                </c:pt>
                <c:pt idx="34274">
                  <c:v>8198.2099749999998</c:v>
                </c:pt>
                <c:pt idx="34275">
                  <c:v>8198.4496799999997</c:v>
                </c:pt>
                <c:pt idx="34276">
                  <c:v>8198.6906739999995</c:v>
                </c:pt>
                <c:pt idx="34277">
                  <c:v>8198.9297569999999</c:v>
                </c:pt>
                <c:pt idx="34278">
                  <c:v>8199.1688360000007</c:v>
                </c:pt>
                <c:pt idx="34279">
                  <c:v>8199.4077959999995</c:v>
                </c:pt>
                <c:pt idx="34280">
                  <c:v>8199.6468000000004</c:v>
                </c:pt>
                <c:pt idx="34281">
                  <c:v>8199.8857759999992</c:v>
                </c:pt>
                <c:pt idx="34282">
                  <c:v>8200.1241890000001</c:v>
                </c:pt>
                <c:pt idx="34283">
                  <c:v>8200.3647099999998</c:v>
                </c:pt>
                <c:pt idx="34284">
                  <c:v>8200.6040460000004</c:v>
                </c:pt>
                <c:pt idx="34285">
                  <c:v>8200.8451050000003</c:v>
                </c:pt>
                <c:pt idx="34286">
                  <c:v>8201.0856060000006</c:v>
                </c:pt>
                <c:pt idx="34287">
                  <c:v>8201.3232449999996</c:v>
                </c:pt>
                <c:pt idx="34288">
                  <c:v>8201.5611430000008</c:v>
                </c:pt>
                <c:pt idx="34289">
                  <c:v>8201.8016179999995</c:v>
                </c:pt>
                <c:pt idx="34290">
                  <c:v>8202.0405709999995</c:v>
                </c:pt>
                <c:pt idx="34291">
                  <c:v>8202.2808420000001</c:v>
                </c:pt>
                <c:pt idx="34292">
                  <c:v>8202.5215889999999</c:v>
                </c:pt>
                <c:pt idx="34293">
                  <c:v>8202.7612310000004</c:v>
                </c:pt>
                <c:pt idx="34294">
                  <c:v>8203.0019150000007</c:v>
                </c:pt>
                <c:pt idx="34295">
                  <c:v>8203.2309960000002</c:v>
                </c:pt>
                <c:pt idx="34296">
                  <c:v>8203.4708649999993</c:v>
                </c:pt>
                <c:pt idx="34297">
                  <c:v>8203.7098399999995</c:v>
                </c:pt>
                <c:pt idx="34298">
                  <c:v>8203.9509539999999</c:v>
                </c:pt>
                <c:pt idx="34299">
                  <c:v>8204.1908359999998</c:v>
                </c:pt>
                <c:pt idx="34300">
                  <c:v>8204.4298889999991</c:v>
                </c:pt>
                <c:pt idx="34301">
                  <c:v>8204.6688819999999</c:v>
                </c:pt>
                <c:pt idx="34302">
                  <c:v>8204.9073179999996</c:v>
                </c:pt>
                <c:pt idx="34303">
                  <c:v>8205.146616</c:v>
                </c:pt>
                <c:pt idx="34304">
                  <c:v>8205.3858180000007</c:v>
                </c:pt>
                <c:pt idx="34305">
                  <c:v>8205.6350320000001</c:v>
                </c:pt>
                <c:pt idx="34306">
                  <c:v>8205.8634380000003</c:v>
                </c:pt>
                <c:pt idx="34307">
                  <c:v>8206.1051399999997</c:v>
                </c:pt>
                <c:pt idx="34308">
                  <c:v>8206.3459330000005</c:v>
                </c:pt>
                <c:pt idx="34309">
                  <c:v>8206.5867670000007</c:v>
                </c:pt>
                <c:pt idx="34310">
                  <c:v>8206.8256579999997</c:v>
                </c:pt>
                <c:pt idx="34311">
                  <c:v>8207.0646319999996</c:v>
                </c:pt>
                <c:pt idx="34312">
                  <c:v>8207.3035290000007</c:v>
                </c:pt>
                <c:pt idx="34313">
                  <c:v>8207.54133</c:v>
                </c:pt>
                <c:pt idx="34314">
                  <c:v>8207.7792449999997</c:v>
                </c:pt>
                <c:pt idx="34315">
                  <c:v>8208.0199919999995</c:v>
                </c:pt>
                <c:pt idx="34316">
                  <c:v>8208.259618</c:v>
                </c:pt>
                <c:pt idx="34317">
                  <c:v>8208.4992139999995</c:v>
                </c:pt>
                <c:pt idx="34318">
                  <c:v>8208.7370879999999</c:v>
                </c:pt>
                <c:pt idx="34319">
                  <c:v>8208.9796559999995</c:v>
                </c:pt>
                <c:pt idx="34320">
                  <c:v>8209.218777</c:v>
                </c:pt>
                <c:pt idx="34321">
                  <c:v>8209.4577730000001</c:v>
                </c:pt>
                <c:pt idx="34322">
                  <c:v>8209.6967920000006</c:v>
                </c:pt>
                <c:pt idx="34323">
                  <c:v>8209.9351279999992</c:v>
                </c:pt>
                <c:pt idx="34324">
                  <c:v>8210.1753439999993</c:v>
                </c:pt>
                <c:pt idx="34325">
                  <c:v>8210.4151720000009</c:v>
                </c:pt>
                <c:pt idx="34326">
                  <c:v>8210.6531730000006</c:v>
                </c:pt>
                <c:pt idx="34327">
                  <c:v>8210.8957719999999</c:v>
                </c:pt>
                <c:pt idx="34328">
                  <c:v>8211.1349690000006</c:v>
                </c:pt>
                <c:pt idx="34329">
                  <c:v>8211.3746009999995</c:v>
                </c:pt>
                <c:pt idx="34330">
                  <c:v>8211.6142940000009</c:v>
                </c:pt>
                <c:pt idx="34331">
                  <c:v>8211.8444199999994</c:v>
                </c:pt>
                <c:pt idx="34332">
                  <c:v>8212.083928</c:v>
                </c:pt>
                <c:pt idx="34333">
                  <c:v>8212.3332269999992</c:v>
                </c:pt>
                <c:pt idx="34334">
                  <c:v>8212.5712079999994</c:v>
                </c:pt>
                <c:pt idx="34335">
                  <c:v>8212.8026179999997</c:v>
                </c:pt>
                <c:pt idx="34336">
                  <c:v>8213.0411550000008</c:v>
                </c:pt>
                <c:pt idx="34337">
                  <c:v>8213.28377</c:v>
                </c:pt>
                <c:pt idx="34338">
                  <c:v>8213.524813</c:v>
                </c:pt>
                <c:pt idx="34339">
                  <c:v>8213.7639249999993</c:v>
                </c:pt>
                <c:pt idx="34340">
                  <c:v>8214.0035520000001</c:v>
                </c:pt>
                <c:pt idx="34341">
                  <c:v>8214.2432599999993</c:v>
                </c:pt>
                <c:pt idx="34342">
                  <c:v>8214.4832609999994</c:v>
                </c:pt>
                <c:pt idx="34343">
                  <c:v>8214.7256639999996</c:v>
                </c:pt>
                <c:pt idx="34344">
                  <c:v>8214.9654499999997</c:v>
                </c:pt>
                <c:pt idx="34345">
                  <c:v>8215.1969339999996</c:v>
                </c:pt>
                <c:pt idx="34346">
                  <c:v>8215.4351540000007</c:v>
                </c:pt>
                <c:pt idx="34347">
                  <c:v>8215.6732219999994</c:v>
                </c:pt>
                <c:pt idx="34348">
                  <c:v>8215.9125719999993</c:v>
                </c:pt>
                <c:pt idx="34349">
                  <c:v>8216.1518479999995</c:v>
                </c:pt>
                <c:pt idx="34350">
                  <c:v>8216.3902610000005</c:v>
                </c:pt>
                <c:pt idx="34351">
                  <c:v>8216.6408240000001</c:v>
                </c:pt>
                <c:pt idx="34352">
                  <c:v>8216.8797649999997</c:v>
                </c:pt>
                <c:pt idx="34353">
                  <c:v>8217.1187129999998</c:v>
                </c:pt>
                <c:pt idx="34354">
                  <c:v>8217.3578870000001</c:v>
                </c:pt>
                <c:pt idx="34355">
                  <c:v>8217.5987249999998</c:v>
                </c:pt>
                <c:pt idx="34356">
                  <c:v>8217.837743</c:v>
                </c:pt>
                <c:pt idx="34357">
                  <c:v>8218.0681069999991</c:v>
                </c:pt>
                <c:pt idx="34358">
                  <c:v>8218.3082520000007</c:v>
                </c:pt>
                <c:pt idx="34359">
                  <c:v>8218.5500740000007</c:v>
                </c:pt>
                <c:pt idx="34360">
                  <c:v>8218.7883779999993</c:v>
                </c:pt>
                <c:pt idx="34361">
                  <c:v>8219.0276269999995</c:v>
                </c:pt>
                <c:pt idx="34362">
                  <c:v>8219.2668570000005</c:v>
                </c:pt>
                <c:pt idx="34363">
                  <c:v>8219.5059669999991</c:v>
                </c:pt>
                <c:pt idx="34364">
                  <c:v>8219.7458900000001</c:v>
                </c:pt>
                <c:pt idx="34365">
                  <c:v>8219.9842040000003</c:v>
                </c:pt>
                <c:pt idx="34366">
                  <c:v>8220.2244200000005</c:v>
                </c:pt>
                <c:pt idx="34367">
                  <c:v>8220.4643899999992</c:v>
                </c:pt>
                <c:pt idx="34368">
                  <c:v>8220.7044029999997</c:v>
                </c:pt>
                <c:pt idx="34369">
                  <c:v>8220.9461269999993</c:v>
                </c:pt>
                <c:pt idx="34370">
                  <c:v>8221.1758630000004</c:v>
                </c:pt>
                <c:pt idx="34371">
                  <c:v>8221.4169180000008</c:v>
                </c:pt>
                <c:pt idx="34372">
                  <c:v>8221.6573619999999</c:v>
                </c:pt>
                <c:pt idx="34373">
                  <c:v>8221.8974149999995</c:v>
                </c:pt>
                <c:pt idx="34374">
                  <c:v>8222.1385709999995</c:v>
                </c:pt>
                <c:pt idx="34375">
                  <c:v>8222.3778419999999</c:v>
                </c:pt>
                <c:pt idx="34376">
                  <c:v>8222.6180999999997</c:v>
                </c:pt>
                <c:pt idx="34377">
                  <c:v>8222.8580550000006</c:v>
                </c:pt>
                <c:pt idx="34378">
                  <c:v>8223.0961869999992</c:v>
                </c:pt>
                <c:pt idx="34379">
                  <c:v>8223.3388849999992</c:v>
                </c:pt>
                <c:pt idx="34380">
                  <c:v>8223.5687720000005</c:v>
                </c:pt>
                <c:pt idx="34381">
                  <c:v>8223.8098599999994</c:v>
                </c:pt>
                <c:pt idx="34382">
                  <c:v>8224.0501249999998</c:v>
                </c:pt>
                <c:pt idx="34383">
                  <c:v>8224.2928009999996</c:v>
                </c:pt>
                <c:pt idx="34384">
                  <c:v>8224.5310950000003</c:v>
                </c:pt>
                <c:pt idx="34385">
                  <c:v>8224.7737159999997</c:v>
                </c:pt>
                <c:pt idx="34386">
                  <c:v>8225.0128370000002</c:v>
                </c:pt>
                <c:pt idx="34387">
                  <c:v>8225.2516329999999</c:v>
                </c:pt>
                <c:pt idx="34388">
                  <c:v>8225.4907220000005</c:v>
                </c:pt>
                <c:pt idx="34389">
                  <c:v>8225.7298589999991</c:v>
                </c:pt>
                <c:pt idx="34390">
                  <c:v>8225.9681430000001</c:v>
                </c:pt>
                <c:pt idx="34391">
                  <c:v>8226.2108399999997</c:v>
                </c:pt>
                <c:pt idx="34392">
                  <c:v>8226.4518000000007</c:v>
                </c:pt>
                <c:pt idx="34393">
                  <c:v>8226.6908019999992</c:v>
                </c:pt>
                <c:pt idx="34394">
                  <c:v>8226.9318399999993</c:v>
                </c:pt>
                <c:pt idx="34395">
                  <c:v>8227.1617270000006</c:v>
                </c:pt>
                <c:pt idx="34396">
                  <c:v>8227.4020479999999</c:v>
                </c:pt>
                <c:pt idx="34397">
                  <c:v>8227.6421590000009</c:v>
                </c:pt>
                <c:pt idx="34398">
                  <c:v>8227.8821879999996</c:v>
                </c:pt>
                <c:pt idx="34399">
                  <c:v>8228.1248070000001</c:v>
                </c:pt>
                <c:pt idx="34400">
                  <c:v>8228.3658159999995</c:v>
                </c:pt>
                <c:pt idx="34401">
                  <c:v>8228.6069480000006</c:v>
                </c:pt>
                <c:pt idx="34402">
                  <c:v>8228.8440769999997</c:v>
                </c:pt>
                <c:pt idx="34403">
                  <c:v>8229.0841259999997</c:v>
                </c:pt>
                <c:pt idx="34404">
                  <c:v>8229.3222729999998</c:v>
                </c:pt>
                <c:pt idx="34405">
                  <c:v>8229.5601860000006</c:v>
                </c:pt>
                <c:pt idx="34406">
                  <c:v>8229.8001550000008</c:v>
                </c:pt>
                <c:pt idx="34407">
                  <c:v>8230.0383029999994</c:v>
                </c:pt>
                <c:pt idx="34408">
                  <c:v>8230.2762590000002</c:v>
                </c:pt>
                <c:pt idx="34409">
                  <c:v>8230.5160980000001</c:v>
                </c:pt>
                <c:pt idx="34410">
                  <c:v>8230.7542310000008</c:v>
                </c:pt>
                <c:pt idx="34411">
                  <c:v>8230.9923080000008</c:v>
                </c:pt>
                <c:pt idx="34412">
                  <c:v>8231.2317640000001</c:v>
                </c:pt>
                <c:pt idx="34413">
                  <c:v>8231.4709189999994</c:v>
                </c:pt>
                <c:pt idx="34414">
                  <c:v>8231.7091569999993</c:v>
                </c:pt>
                <c:pt idx="34415">
                  <c:v>8231.9472960000003</c:v>
                </c:pt>
                <c:pt idx="34416">
                  <c:v>8232.1866850000006</c:v>
                </c:pt>
                <c:pt idx="34417">
                  <c:v>8232.4277139999995</c:v>
                </c:pt>
                <c:pt idx="34418">
                  <c:v>8232.6669170000005</c:v>
                </c:pt>
                <c:pt idx="34419">
                  <c:v>8232.9052479999991</c:v>
                </c:pt>
                <c:pt idx="34420">
                  <c:v>8233.1447100000005</c:v>
                </c:pt>
                <c:pt idx="34421">
                  <c:v>8233.3839879999996</c:v>
                </c:pt>
                <c:pt idx="34422">
                  <c:v>8233.6212190000006</c:v>
                </c:pt>
                <c:pt idx="34423">
                  <c:v>8233.8611380000002</c:v>
                </c:pt>
                <c:pt idx="34424">
                  <c:v>8234.1013519999997</c:v>
                </c:pt>
                <c:pt idx="34425">
                  <c:v>8234.3412420000004</c:v>
                </c:pt>
                <c:pt idx="34426">
                  <c:v>8234.5812260000002</c:v>
                </c:pt>
                <c:pt idx="34427">
                  <c:v>8234.8108539999994</c:v>
                </c:pt>
                <c:pt idx="34428">
                  <c:v>8235.0494149999995</c:v>
                </c:pt>
                <c:pt idx="34429">
                  <c:v>8235.2894030000007</c:v>
                </c:pt>
                <c:pt idx="34430">
                  <c:v>8235.5306560000008</c:v>
                </c:pt>
                <c:pt idx="34431">
                  <c:v>8235.7698180000007</c:v>
                </c:pt>
                <c:pt idx="34432">
                  <c:v>8236.0082490000004</c:v>
                </c:pt>
                <c:pt idx="34433">
                  <c:v>8236.2481119999993</c:v>
                </c:pt>
                <c:pt idx="34434">
                  <c:v>8236.4863860000005</c:v>
                </c:pt>
                <c:pt idx="34435">
                  <c:v>8236.7281600000006</c:v>
                </c:pt>
                <c:pt idx="34436">
                  <c:v>8236.9682479999992</c:v>
                </c:pt>
                <c:pt idx="34437">
                  <c:v>8237.2082410000003</c:v>
                </c:pt>
                <c:pt idx="34438">
                  <c:v>8237.4463720000003</c:v>
                </c:pt>
                <c:pt idx="34439">
                  <c:v>8237.6861420000005</c:v>
                </c:pt>
                <c:pt idx="34440">
                  <c:v>8237.9244440000002</c:v>
                </c:pt>
                <c:pt idx="34441">
                  <c:v>8238.1636789999993</c:v>
                </c:pt>
                <c:pt idx="34442">
                  <c:v>8238.4048430000003</c:v>
                </c:pt>
                <c:pt idx="34443">
                  <c:v>8238.6438120000003</c:v>
                </c:pt>
                <c:pt idx="34444">
                  <c:v>8238.8829979999991</c:v>
                </c:pt>
                <c:pt idx="34445">
                  <c:v>8239.1221549999991</c:v>
                </c:pt>
                <c:pt idx="34446">
                  <c:v>8239.3615709999995</c:v>
                </c:pt>
                <c:pt idx="34447">
                  <c:v>8239.6007740000005</c:v>
                </c:pt>
                <c:pt idx="34448">
                  <c:v>8239.8390249999993</c:v>
                </c:pt>
                <c:pt idx="34449">
                  <c:v>8240.0772670000006</c:v>
                </c:pt>
                <c:pt idx="34450">
                  <c:v>8240.3172319999994</c:v>
                </c:pt>
                <c:pt idx="34451">
                  <c:v>8240.5552900000002</c:v>
                </c:pt>
                <c:pt idx="34452">
                  <c:v>8240.7945390000004</c:v>
                </c:pt>
                <c:pt idx="34453">
                  <c:v>8241.0337450000006</c:v>
                </c:pt>
                <c:pt idx="34454">
                  <c:v>8241.2746189999998</c:v>
                </c:pt>
                <c:pt idx="34455">
                  <c:v>8241.5155799999993</c:v>
                </c:pt>
                <c:pt idx="34456">
                  <c:v>8241.7554010000003</c:v>
                </c:pt>
                <c:pt idx="34457">
                  <c:v>8241.9868650000008</c:v>
                </c:pt>
                <c:pt idx="34458">
                  <c:v>8242.2271689999998</c:v>
                </c:pt>
                <c:pt idx="34459">
                  <c:v>8242.4698520000002</c:v>
                </c:pt>
                <c:pt idx="34460">
                  <c:v>8242.7108829999997</c:v>
                </c:pt>
                <c:pt idx="34461">
                  <c:v>8242.9519720000008</c:v>
                </c:pt>
                <c:pt idx="34462">
                  <c:v>8243.1910609999995</c:v>
                </c:pt>
                <c:pt idx="34463">
                  <c:v>8243.4206610000001</c:v>
                </c:pt>
                <c:pt idx="34464">
                  <c:v>8243.6701529999991</c:v>
                </c:pt>
                <c:pt idx="34465">
                  <c:v>8243.9017019999992</c:v>
                </c:pt>
                <c:pt idx="34466">
                  <c:v>8244.1402280000002</c:v>
                </c:pt>
                <c:pt idx="34467">
                  <c:v>8244.3820830000004</c:v>
                </c:pt>
                <c:pt idx="34468">
                  <c:v>8244.6203540000006</c:v>
                </c:pt>
                <c:pt idx="34469">
                  <c:v>8244.8603469999998</c:v>
                </c:pt>
                <c:pt idx="34470">
                  <c:v>8245.0998029999992</c:v>
                </c:pt>
                <c:pt idx="34471">
                  <c:v>8245.3408670000008</c:v>
                </c:pt>
                <c:pt idx="34472">
                  <c:v>8245.5791549999994</c:v>
                </c:pt>
                <c:pt idx="34473">
                  <c:v>8245.8217289999993</c:v>
                </c:pt>
                <c:pt idx="34474">
                  <c:v>8246.0600599999998</c:v>
                </c:pt>
                <c:pt idx="34475">
                  <c:v>8246.2980169999992</c:v>
                </c:pt>
                <c:pt idx="34476">
                  <c:v>8246.5360180000007</c:v>
                </c:pt>
                <c:pt idx="34477">
                  <c:v>8246.7769009999993</c:v>
                </c:pt>
                <c:pt idx="34478">
                  <c:v>8247.0152600000001</c:v>
                </c:pt>
                <c:pt idx="34479">
                  <c:v>8247.2559180000007</c:v>
                </c:pt>
                <c:pt idx="34480">
                  <c:v>8247.4968140000001</c:v>
                </c:pt>
                <c:pt idx="34481">
                  <c:v>8247.7254200000007</c:v>
                </c:pt>
                <c:pt idx="34482">
                  <c:v>8247.9667059999992</c:v>
                </c:pt>
                <c:pt idx="34483">
                  <c:v>8248.2051250000004</c:v>
                </c:pt>
                <c:pt idx="34484">
                  <c:v>8248.4451079999999</c:v>
                </c:pt>
                <c:pt idx="34485">
                  <c:v>8248.6858580000007</c:v>
                </c:pt>
                <c:pt idx="34486">
                  <c:v>8248.9255759999996</c:v>
                </c:pt>
                <c:pt idx="34487">
                  <c:v>8249.1641390000004</c:v>
                </c:pt>
                <c:pt idx="34488">
                  <c:v>8249.4041070000003</c:v>
                </c:pt>
                <c:pt idx="34489">
                  <c:v>8249.6447919999991</c:v>
                </c:pt>
                <c:pt idx="34490">
                  <c:v>8249.8858760000003</c:v>
                </c:pt>
                <c:pt idx="34491">
                  <c:v>8250.1242280000006</c:v>
                </c:pt>
                <c:pt idx="34492">
                  <c:v>8250.3696550000004</c:v>
                </c:pt>
                <c:pt idx="34493">
                  <c:v>8250.5963479999991</c:v>
                </c:pt>
                <c:pt idx="34494">
                  <c:v>8250.8357400000004</c:v>
                </c:pt>
                <c:pt idx="34495">
                  <c:v>8251.0769550000005</c:v>
                </c:pt>
                <c:pt idx="34496">
                  <c:v>8251.3160850000004</c:v>
                </c:pt>
                <c:pt idx="34497">
                  <c:v>8251.5560569999998</c:v>
                </c:pt>
                <c:pt idx="34498">
                  <c:v>8251.7960430000003</c:v>
                </c:pt>
                <c:pt idx="34499">
                  <c:v>8252.0369850000006</c:v>
                </c:pt>
                <c:pt idx="34500">
                  <c:v>8252.2740040000008</c:v>
                </c:pt>
                <c:pt idx="34501">
                  <c:v>8252.5121209999998</c:v>
                </c:pt>
                <c:pt idx="34502">
                  <c:v>8252.7521899999992</c:v>
                </c:pt>
                <c:pt idx="34503">
                  <c:v>8252.9920980000006</c:v>
                </c:pt>
                <c:pt idx="34504">
                  <c:v>8253.2320159999999</c:v>
                </c:pt>
                <c:pt idx="34505">
                  <c:v>8253.4726859999992</c:v>
                </c:pt>
                <c:pt idx="34506">
                  <c:v>8253.7117170000001</c:v>
                </c:pt>
                <c:pt idx="34507">
                  <c:v>8253.9494360000008</c:v>
                </c:pt>
                <c:pt idx="34508">
                  <c:v>8254.1873379999997</c:v>
                </c:pt>
                <c:pt idx="34509">
                  <c:v>8254.427936</c:v>
                </c:pt>
                <c:pt idx="34510">
                  <c:v>8254.6668759999993</c:v>
                </c:pt>
                <c:pt idx="34511">
                  <c:v>8254.9078929999996</c:v>
                </c:pt>
                <c:pt idx="34512">
                  <c:v>8255.1395780000003</c:v>
                </c:pt>
                <c:pt idx="34513">
                  <c:v>8255.3805809999994</c:v>
                </c:pt>
                <c:pt idx="34514">
                  <c:v>8255.621545</c:v>
                </c:pt>
                <c:pt idx="34515">
                  <c:v>8255.8593689999998</c:v>
                </c:pt>
                <c:pt idx="34516">
                  <c:v>8256.0988170000001</c:v>
                </c:pt>
                <c:pt idx="34517">
                  <c:v>8256.3379129999994</c:v>
                </c:pt>
                <c:pt idx="34518">
                  <c:v>8256.5760059999993</c:v>
                </c:pt>
                <c:pt idx="34519">
                  <c:v>8256.8169369999996</c:v>
                </c:pt>
                <c:pt idx="34520">
                  <c:v>8257.0579379999999</c:v>
                </c:pt>
                <c:pt idx="34521">
                  <c:v>8257.2985630000003</c:v>
                </c:pt>
                <c:pt idx="34522">
                  <c:v>8257.5383039999997</c:v>
                </c:pt>
                <c:pt idx="34523">
                  <c:v>8257.7808409999998</c:v>
                </c:pt>
                <c:pt idx="34524">
                  <c:v>8258.0199769999999</c:v>
                </c:pt>
                <c:pt idx="34525">
                  <c:v>8258.2577149999997</c:v>
                </c:pt>
                <c:pt idx="34526">
                  <c:v>8258.4968379999991</c:v>
                </c:pt>
                <c:pt idx="34527">
                  <c:v>8258.7358069999991</c:v>
                </c:pt>
                <c:pt idx="34528">
                  <c:v>8258.9740320000001</c:v>
                </c:pt>
                <c:pt idx="34529">
                  <c:v>8259.2149040000004</c:v>
                </c:pt>
                <c:pt idx="34530">
                  <c:v>8259.4557459999996</c:v>
                </c:pt>
                <c:pt idx="34531">
                  <c:v>8259.6954210000004</c:v>
                </c:pt>
                <c:pt idx="34532">
                  <c:v>8259.9345830000002</c:v>
                </c:pt>
                <c:pt idx="34533">
                  <c:v>8260.1755539999995</c:v>
                </c:pt>
                <c:pt idx="34534">
                  <c:v>8260.4152759999997</c:v>
                </c:pt>
                <c:pt idx="34535">
                  <c:v>8260.6576430000005</c:v>
                </c:pt>
                <c:pt idx="34536">
                  <c:v>8260.8965879999996</c:v>
                </c:pt>
                <c:pt idx="34537">
                  <c:v>8261.1360999999997</c:v>
                </c:pt>
                <c:pt idx="34538">
                  <c:v>8261.3643850000008</c:v>
                </c:pt>
                <c:pt idx="34539">
                  <c:v>8261.6069480000006</c:v>
                </c:pt>
                <c:pt idx="34540">
                  <c:v>8261.844008</c:v>
                </c:pt>
                <c:pt idx="34541">
                  <c:v>8262.0821899999992</c:v>
                </c:pt>
                <c:pt idx="34542">
                  <c:v>8262.3202889999993</c:v>
                </c:pt>
                <c:pt idx="34543">
                  <c:v>8262.5601200000001</c:v>
                </c:pt>
                <c:pt idx="34544">
                  <c:v>8262.8000119999997</c:v>
                </c:pt>
                <c:pt idx="34545">
                  <c:v>8263.0409639999998</c:v>
                </c:pt>
                <c:pt idx="34546">
                  <c:v>8263.280632</c:v>
                </c:pt>
                <c:pt idx="34547">
                  <c:v>8263.5195469999999</c:v>
                </c:pt>
                <c:pt idx="34548">
                  <c:v>8263.7591699999994</c:v>
                </c:pt>
                <c:pt idx="34549">
                  <c:v>8264.0015440000006</c:v>
                </c:pt>
                <c:pt idx="34550">
                  <c:v>8264.2416959999991</c:v>
                </c:pt>
                <c:pt idx="34551">
                  <c:v>8264.4792479999996</c:v>
                </c:pt>
                <c:pt idx="34552">
                  <c:v>8264.7218009999997</c:v>
                </c:pt>
                <c:pt idx="34553">
                  <c:v>8264.9607020000003</c:v>
                </c:pt>
                <c:pt idx="34554">
                  <c:v>8265.1998579999999</c:v>
                </c:pt>
                <c:pt idx="34555">
                  <c:v>8265.4394279999997</c:v>
                </c:pt>
                <c:pt idx="34556">
                  <c:v>8265.6791420000009</c:v>
                </c:pt>
                <c:pt idx="34557">
                  <c:v>8265.9087999999992</c:v>
                </c:pt>
                <c:pt idx="34558">
                  <c:v>8266.1472450000001</c:v>
                </c:pt>
                <c:pt idx="34559">
                  <c:v>8266.3890030000002</c:v>
                </c:pt>
                <c:pt idx="34560">
                  <c:v>8266.629911</c:v>
                </c:pt>
                <c:pt idx="34561">
                  <c:v>8266.8707450000002</c:v>
                </c:pt>
                <c:pt idx="34562">
                  <c:v>8267.1099799999993</c:v>
                </c:pt>
                <c:pt idx="34563">
                  <c:v>8267.3497659999994</c:v>
                </c:pt>
                <c:pt idx="34564">
                  <c:v>8267.5888410000007</c:v>
                </c:pt>
                <c:pt idx="34565">
                  <c:v>8267.8278009999995</c:v>
                </c:pt>
                <c:pt idx="34566">
                  <c:v>8268.0660889999999</c:v>
                </c:pt>
                <c:pt idx="34567">
                  <c:v>8268.3068770000009</c:v>
                </c:pt>
                <c:pt idx="34568">
                  <c:v>8268.5477370000008</c:v>
                </c:pt>
                <c:pt idx="34569">
                  <c:v>8268.7885310000001</c:v>
                </c:pt>
                <c:pt idx="34570">
                  <c:v>8269.0283999999992</c:v>
                </c:pt>
                <c:pt idx="34571">
                  <c:v>8269.2706390000003</c:v>
                </c:pt>
                <c:pt idx="34572">
                  <c:v>8269.4992280000006</c:v>
                </c:pt>
                <c:pt idx="34573">
                  <c:v>8269.7438750000001</c:v>
                </c:pt>
                <c:pt idx="34574">
                  <c:v>8269.9821420000007</c:v>
                </c:pt>
                <c:pt idx="34575">
                  <c:v>8270.2247449999995</c:v>
                </c:pt>
                <c:pt idx="34576">
                  <c:v>8270.4636640000008</c:v>
                </c:pt>
                <c:pt idx="34577">
                  <c:v>8270.7025799999992</c:v>
                </c:pt>
                <c:pt idx="34578">
                  <c:v>8270.9417049999993</c:v>
                </c:pt>
                <c:pt idx="34579">
                  <c:v>8271.1814329999997</c:v>
                </c:pt>
                <c:pt idx="34580">
                  <c:v>8271.4239799999996</c:v>
                </c:pt>
                <c:pt idx="34581">
                  <c:v>8271.6622790000001</c:v>
                </c:pt>
                <c:pt idx="34582">
                  <c:v>8271.8937509999996</c:v>
                </c:pt>
                <c:pt idx="34583">
                  <c:v>8272.1346510000003</c:v>
                </c:pt>
                <c:pt idx="34584">
                  <c:v>8272.3744279999992</c:v>
                </c:pt>
                <c:pt idx="34585">
                  <c:v>8272.6167129999994</c:v>
                </c:pt>
                <c:pt idx="34586">
                  <c:v>8272.8563620000004</c:v>
                </c:pt>
                <c:pt idx="34587">
                  <c:v>8273.0987339999992</c:v>
                </c:pt>
                <c:pt idx="34588">
                  <c:v>8273.3382970000002</c:v>
                </c:pt>
                <c:pt idx="34589">
                  <c:v>8273.5695680000008</c:v>
                </c:pt>
                <c:pt idx="34590">
                  <c:v>8273.8093700000009</c:v>
                </c:pt>
                <c:pt idx="34591">
                  <c:v>8274.0519010000007</c:v>
                </c:pt>
                <c:pt idx="34592">
                  <c:v>8274.29133</c:v>
                </c:pt>
                <c:pt idx="34593">
                  <c:v>8274.531911</c:v>
                </c:pt>
                <c:pt idx="34594">
                  <c:v>8274.7708170000005</c:v>
                </c:pt>
                <c:pt idx="34595">
                  <c:v>8275.0097609999993</c:v>
                </c:pt>
                <c:pt idx="34596">
                  <c:v>8275.2473000000009</c:v>
                </c:pt>
                <c:pt idx="34597">
                  <c:v>8275.4897579999997</c:v>
                </c:pt>
                <c:pt idx="34598">
                  <c:v>8275.7287880000003</c:v>
                </c:pt>
                <c:pt idx="34599">
                  <c:v>8275.9696029999996</c:v>
                </c:pt>
                <c:pt idx="34600">
                  <c:v>8276.2092890000004</c:v>
                </c:pt>
                <c:pt idx="34601">
                  <c:v>8276.4516349999994</c:v>
                </c:pt>
                <c:pt idx="34602">
                  <c:v>8276.6801579999992</c:v>
                </c:pt>
                <c:pt idx="34603">
                  <c:v>8276.9229099999993</c:v>
                </c:pt>
                <c:pt idx="34604">
                  <c:v>8277.1630550000009</c:v>
                </c:pt>
                <c:pt idx="34605">
                  <c:v>8277.4039090000006</c:v>
                </c:pt>
                <c:pt idx="34606">
                  <c:v>8277.6448400000008</c:v>
                </c:pt>
                <c:pt idx="34607">
                  <c:v>8277.885569</c:v>
                </c:pt>
                <c:pt idx="34608">
                  <c:v>8278.1252879999993</c:v>
                </c:pt>
                <c:pt idx="34609">
                  <c:v>8278.3553030000003</c:v>
                </c:pt>
                <c:pt idx="34610">
                  <c:v>8278.5952980000002</c:v>
                </c:pt>
                <c:pt idx="34611">
                  <c:v>8278.8351590000002</c:v>
                </c:pt>
                <c:pt idx="34612">
                  <c:v>8279.0734080000002</c:v>
                </c:pt>
                <c:pt idx="34613">
                  <c:v>8279.3157659999997</c:v>
                </c:pt>
                <c:pt idx="34614">
                  <c:v>8279.5546809999996</c:v>
                </c:pt>
                <c:pt idx="34615">
                  <c:v>8279.7936900000004</c:v>
                </c:pt>
                <c:pt idx="34616">
                  <c:v>8280.0320499999998</c:v>
                </c:pt>
                <c:pt idx="34617">
                  <c:v>8280.2700390000009</c:v>
                </c:pt>
                <c:pt idx="34618">
                  <c:v>8280.5101360000008</c:v>
                </c:pt>
                <c:pt idx="34619">
                  <c:v>8280.7509599999994</c:v>
                </c:pt>
                <c:pt idx="34620">
                  <c:v>8280.9881800000003</c:v>
                </c:pt>
                <c:pt idx="34621">
                  <c:v>8281.226412</c:v>
                </c:pt>
                <c:pt idx="34622">
                  <c:v>8281.4655610000009</c:v>
                </c:pt>
                <c:pt idx="34623">
                  <c:v>8281.7078380000003</c:v>
                </c:pt>
                <c:pt idx="34624">
                  <c:v>8281.9467910000003</c:v>
                </c:pt>
                <c:pt idx="34625">
                  <c:v>8282.185673</c:v>
                </c:pt>
                <c:pt idx="34626">
                  <c:v>8282.4248370000005</c:v>
                </c:pt>
                <c:pt idx="34627">
                  <c:v>8282.6637460000002</c:v>
                </c:pt>
                <c:pt idx="34628">
                  <c:v>8282.9020779999992</c:v>
                </c:pt>
                <c:pt idx="34629">
                  <c:v>8283.1420139999991</c:v>
                </c:pt>
                <c:pt idx="34630">
                  <c:v>8283.3827230000006</c:v>
                </c:pt>
                <c:pt idx="34631">
                  <c:v>8283.62219</c:v>
                </c:pt>
                <c:pt idx="34632">
                  <c:v>8283.8646090000002</c:v>
                </c:pt>
                <c:pt idx="34633">
                  <c:v>8284.1041910000004</c:v>
                </c:pt>
                <c:pt idx="34634">
                  <c:v>8284.345421</c:v>
                </c:pt>
                <c:pt idx="34635">
                  <c:v>8284.5753459999996</c:v>
                </c:pt>
                <c:pt idx="34636">
                  <c:v>8284.8178059999991</c:v>
                </c:pt>
                <c:pt idx="34637">
                  <c:v>8285.0573960000002</c:v>
                </c:pt>
                <c:pt idx="34638">
                  <c:v>8285.2997479999995</c:v>
                </c:pt>
                <c:pt idx="34639">
                  <c:v>8285.5374350000002</c:v>
                </c:pt>
                <c:pt idx="34640">
                  <c:v>8285.7752419999997</c:v>
                </c:pt>
                <c:pt idx="34641">
                  <c:v>8286.0159480000002</c:v>
                </c:pt>
                <c:pt idx="34642">
                  <c:v>8286.2536770000006</c:v>
                </c:pt>
                <c:pt idx="34643">
                  <c:v>8286.4926130000003</c:v>
                </c:pt>
                <c:pt idx="34644">
                  <c:v>8286.7316520000004</c:v>
                </c:pt>
                <c:pt idx="34645">
                  <c:v>8286.9706279999991</c:v>
                </c:pt>
                <c:pt idx="34646">
                  <c:v>8287.2098310000001</c:v>
                </c:pt>
                <c:pt idx="34647">
                  <c:v>8287.4487260000005</c:v>
                </c:pt>
                <c:pt idx="34648">
                  <c:v>8287.68959</c:v>
                </c:pt>
                <c:pt idx="34649">
                  <c:v>8287.9293429999998</c:v>
                </c:pt>
                <c:pt idx="34650">
                  <c:v>8288.1710050000002</c:v>
                </c:pt>
                <c:pt idx="34651">
                  <c:v>8288.4103639999994</c:v>
                </c:pt>
                <c:pt idx="34652">
                  <c:v>8288.6525590000001</c:v>
                </c:pt>
                <c:pt idx="34653">
                  <c:v>8288.8836350000001</c:v>
                </c:pt>
                <c:pt idx="34654">
                  <c:v>8289.124742</c:v>
                </c:pt>
                <c:pt idx="34655">
                  <c:v>8289.3656649999994</c:v>
                </c:pt>
                <c:pt idx="34656">
                  <c:v>8289.6065780000008</c:v>
                </c:pt>
                <c:pt idx="34657">
                  <c:v>8289.8489269999991</c:v>
                </c:pt>
                <c:pt idx="34658">
                  <c:v>8290.0898240000006</c:v>
                </c:pt>
                <c:pt idx="34659">
                  <c:v>8290.3293400000002</c:v>
                </c:pt>
                <c:pt idx="34660">
                  <c:v>8290.5673160000006</c:v>
                </c:pt>
                <c:pt idx="34661">
                  <c:v>8290.8051109999997</c:v>
                </c:pt>
                <c:pt idx="34662">
                  <c:v>8291.0477150000006</c:v>
                </c:pt>
                <c:pt idx="34663">
                  <c:v>8291.2769750000007</c:v>
                </c:pt>
                <c:pt idx="34664">
                  <c:v>8291.5160460000006</c:v>
                </c:pt>
                <c:pt idx="34665">
                  <c:v>8291.7567980000003</c:v>
                </c:pt>
                <c:pt idx="34666">
                  <c:v>8291.9951560000009</c:v>
                </c:pt>
                <c:pt idx="34667">
                  <c:v>8292.2370090000004</c:v>
                </c:pt>
                <c:pt idx="34668">
                  <c:v>8292.477895</c:v>
                </c:pt>
                <c:pt idx="34669">
                  <c:v>8292.7186249999995</c:v>
                </c:pt>
                <c:pt idx="34670">
                  <c:v>8292.9578770000007</c:v>
                </c:pt>
                <c:pt idx="34671">
                  <c:v>8293.1960299999992</c:v>
                </c:pt>
                <c:pt idx="34672">
                  <c:v>8293.4341540000005</c:v>
                </c:pt>
                <c:pt idx="34673">
                  <c:v>8293.6740119999995</c:v>
                </c:pt>
                <c:pt idx="34674">
                  <c:v>8293.9148669999995</c:v>
                </c:pt>
                <c:pt idx="34675">
                  <c:v>8294.1557090000006</c:v>
                </c:pt>
                <c:pt idx="34676">
                  <c:v>8294.3965680000001</c:v>
                </c:pt>
                <c:pt idx="34677">
                  <c:v>8294.6361159999997</c:v>
                </c:pt>
                <c:pt idx="34678">
                  <c:v>8294.8663730000007</c:v>
                </c:pt>
                <c:pt idx="34679">
                  <c:v>8295.1075639999999</c:v>
                </c:pt>
                <c:pt idx="34680">
                  <c:v>8295.3486209999992</c:v>
                </c:pt>
                <c:pt idx="34681">
                  <c:v>8295.5883720000002</c:v>
                </c:pt>
                <c:pt idx="34682">
                  <c:v>8295.8283009999996</c:v>
                </c:pt>
                <c:pt idx="34683">
                  <c:v>8296.0708400000003</c:v>
                </c:pt>
                <c:pt idx="34684">
                  <c:v>8296.3116549999995</c:v>
                </c:pt>
                <c:pt idx="34685">
                  <c:v>8296.5401679999995</c:v>
                </c:pt>
                <c:pt idx="34686">
                  <c:v>8296.7783299999992</c:v>
                </c:pt>
                <c:pt idx="34687">
                  <c:v>8297.0226170000005</c:v>
                </c:pt>
                <c:pt idx="34688">
                  <c:v>8297.2620929999994</c:v>
                </c:pt>
                <c:pt idx="34689">
                  <c:v>8297.5027160000009</c:v>
                </c:pt>
                <c:pt idx="34690">
                  <c:v>8297.7417509999996</c:v>
                </c:pt>
                <c:pt idx="34691">
                  <c:v>8297.9807930000006</c:v>
                </c:pt>
                <c:pt idx="34692">
                  <c:v>8298.2198590000007</c:v>
                </c:pt>
                <c:pt idx="34693">
                  <c:v>8298.4588820000008</c:v>
                </c:pt>
                <c:pt idx="34694">
                  <c:v>8298.6979859999992</c:v>
                </c:pt>
                <c:pt idx="34695">
                  <c:v>8298.9377870000008</c:v>
                </c:pt>
                <c:pt idx="34696">
                  <c:v>8299.1788300000007</c:v>
                </c:pt>
                <c:pt idx="34697">
                  <c:v>8299.4184490000007</c:v>
                </c:pt>
                <c:pt idx="34698">
                  <c:v>8299.6581129999995</c:v>
                </c:pt>
                <c:pt idx="34699">
                  <c:v>8299.8987679999991</c:v>
                </c:pt>
                <c:pt idx="34700">
                  <c:v>8300.1395890000003</c:v>
                </c:pt>
                <c:pt idx="34701">
                  <c:v>8300.3772680000002</c:v>
                </c:pt>
                <c:pt idx="34702">
                  <c:v>8300.6152390000007</c:v>
                </c:pt>
                <c:pt idx="34703">
                  <c:v>8300.8530229999997</c:v>
                </c:pt>
                <c:pt idx="34704">
                  <c:v>8301.0938459999998</c:v>
                </c:pt>
                <c:pt idx="34705">
                  <c:v>8301.3326689999994</c:v>
                </c:pt>
                <c:pt idx="34706">
                  <c:v>8301.5724200000004</c:v>
                </c:pt>
                <c:pt idx="34707">
                  <c:v>8301.812011</c:v>
                </c:pt>
                <c:pt idx="34708">
                  <c:v>8302.0528180000001</c:v>
                </c:pt>
                <c:pt idx="34709">
                  <c:v>8302.2922479999997</c:v>
                </c:pt>
                <c:pt idx="34710">
                  <c:v>8302.5329619999993</c:v>
                </c:pt>
                <c:pt idx="34711">
                  <c:v>8302.7705339999993</c:v>
                </c:pt>
                <c:pt idx="34712">
                  <c:v>8303.0083830000003</c:v>
                </c:pt>
                <c:pt idx="34713">
                  <c:v>8303.2493699999995</c:v>
                </c:pt>
                <c:pt idx="34714">
                  <c:v>8303.4872830000004</c:v>
                </c:pt>
                <c:pt idx="34715">
                  <c:v>8303.727938</c:v>
                </c:pt>
                <c:pt idx="34716">
                  <c:v>8303.9669869999998</c:v>
                </c:pt>
                <c:pt idx="34717">
                  <c:v>8304.2066859999995</c:v>
                </c:pt>
                <c:pt idx="34718">
                  <c:v>8304.4353050000009</c:v>
                </c:pt>
                <c:pt idx="34719">
                  <c:v>8304.6734319999996</c:v>
                </c:pt>
                <c:pt idx="34720">
                  <c:v>8304.9127509999998</c:v>
                </c:pt>
                <c:pt idx="34721">
                  <c:v>8305.139126</c:v>
                </c:pt>
                <c:pt idx="34722">
                  <c:v>8305.3817739999995</c:v>
                </c:pt>
                <c:pt idx="34723">
                  <c:v>8305.6208399999996</c:v>
                </c:pt>
                <c:pt idx="34724">
                  <c:v>8305.8616590000001</c:v>
                </c:pt>
                <c:pt idx="34725">
                  <c:v>8306.1012900000005</c:v>
                </c:pt>
                <c:pt idx="34726">
                  <c:v>8306.3437119999999</c:v>
                </c:pt>
                <c:pt idx="34727">
                  <c:v>8306.5833089999996</c:v>
                </c:pt>
                <c:pt idx="34728">
                  <c:v>8306.8128250000009</c:v>
                </c:pt>
                <c:pt idx="34729">
                  <c:v>8307.0537220000006</c:v>
                </c:pt>
                <c:pt idx="34730">
                  <c:v>8307.2926110000008</c:v>
                </c:pt>
                <c:pt idx="34731">
                  <c:v>8307.5324390000005</c:v>
                </c:pt>
                <c:pt idx="34732">
                  <c:v>8307.7723960000003</c:v>
                </c:pt>
                <c:pt idx="34733">
                  <c:v>8308.0143650000009</c:v>
                </c:pt>
                <c:pt idx="34734">
                  <c:v>8308.2543860000005</c:v>
                </c:pt>
                <c:pt idx="34735">
                  <c:v>8308.4941870000002</c:v>
                </c:pt>
                <c:pt idx="34736">
                  <c:v>8308.7349539999996</c:v>
                </c:pt>
                <c:pt idx="34737">
                  <c:v>8308.9747200000002</c:v>
                </c:pt>
                <c:pt idx="34738">
                  <c:v>8309.2034110000004</c:v>
                </c:pt>
                <c:pt idx="34739">
                  <c:v>8309.4452209999999</c:v>
                </c:pt>
                <c:pt idx="34740">
                  <c:v>8309.6852780000008</c:v>
                </c:pt>
                <c:pt idx="34741">
                  <c:v>8309.9270080000006</c:v>
                </c:pt>
                <c:pt idx="34742">
                  <c:v>8310.1679650000005</c:v>
                </c:pt>
                <c:pt idx="34743">
                  <c:v>8310.400576</c:v>
                </c:pt>
                <c:pt idx="34744">
                  <c:v>8310.6397799999995</c:v>
                </c:pt>
                <c:pt idx="34745">
                  <c:v>8310.8806430000004</c:v>
                </c:pt>
                <c:pt idx="34746">
                  <c:v>8311.1190260000003</c:v>
                </c:pt>
                <c:pt idx="34747">
                  <c:v>8311.3599969999996</c:v>
                </c:pt>
                <c:pt idx="34748">
                  <c:v>8311.5990259999999</c:v>
                </c:pt>
                <c:pt idx="34749">
                  <c:v>8311.8398890000008</c:v>
                </c:pt>
                <c:pt idx="34750">
                  <c:v>8312.0809910000007</c:v>
                </c:pt>
                <c:pt idx="34751">
                  <c:v>8312.3208950000007</c:v>
                </c:pt>
                <c:pt idx="34752">
                  <c:v>8312.5592919999999</c:v>
                </c:pt>
                <c:pt idx="34753">
                  <c:v>8312.7970619999996</c:v>
                </c:pt>
                <c:pt idx="34754">
                  <c:v>8313.0378939999991</c:v>
                </c:pt>
                <c:pt idx="34755">
                  <c:v>8313.2772829999994</c:v>
                </c:pt>
                <c:pt idx="34756">
                  <c:v>8313.5151879999994</c:v>
                </c:pt>
                <c:pt idx="34757">
                  <c:v>8313.7558239999998</c:v>
                </c:pt>
                <c:pt idx="34758">
                  <c:v>8313.9949710000001</c:v>
                </c:pt>
                <c:pt idx="34759">
                  <c:v>8314.2349790000007</c:v>
                </c:pt>
                <c:pt idx="34760">
                  <c:v>8314.4636979999996</c:v>
                </c:pt>
                <c:pt idx="34761">
                  <c:v>8314.7130799999995</c:v>
                </c:pt>
                <c:pt idx="34762">
                  <c:v>8314.9447220000002</c:v>
                </c:pt>
                <c:pt idx="34763">
                  <c:v>8315.1830590000009</c:v>
                </c:pt>
                <c:pt idx="34764">
                  <c:v>8315.4232219999994</c:v>
                </c:pt>
                <c:pt idx="34765">
                  <c:v>8315.6650320000008</c:v>
                </c:pt>
                <c:pt idx="34766">
                  <c:v>8315.9052589999992</c:v>
                </c:pt>
                <c:pt idx="34767">
                  <c:v>8316.1451550000002</c:v>
                </c:pt>
                <c:pt idx="34768">
                  <c:v>8316.3766950000008</c:v>
                </c:pt>
                <c:pt idx="34769">
                  <c:v>8316.6159489999991</c:v>
                </c:pt>
                <c:pt idx="34770">
                  <c:v>8316.8531390000007</c:v>
                </c:pt>
                <c:pt idx="34771">
                  <c:v>8317.0933229999991</c:v>
                </c:pt>
                <c:pt idx="34772">
                  <c:v>8317.3327320000008</c:v>
                </c:pt>
                <c:pt idx="34773">
                  <c:v>8317.5738309999997</c:v>
                </c:pt>
                <c:pt idx="34774">
                  <c:v>8317.8140349999994</c:v>
                </c:pt>
                <c:pt idx="34775">
                  <c:v>8318.054032</c:v>
                </c:pt>
                <c:pt idx="34776">
                  <c:v>8318.2948899999992</c:v>
                </c:pt>
                <c:pt idx="34777">
                  <c:v>8318.5358550000001</c:v>
                </c:pt>
                <c:pt idx="34778">
                  <c:v>8318.7768639999995</c:v>
                </c:pt>
                <c:pt idx="34779">
                  <c:v>8319.0179779999999</c:v>
                </c:pt>
                <c:pt idx="34780">
                  <c:v>8319.2559970000002</c:v>
                </c:pt>
                <c:pt idx="34781">
                  <c:v>8319.4854049999994</c:v>
                </c:pt>
                <c:pt idx="34782">
                  <c:v>8319.7272780000003</c:v>
                </c:pt>
                <c:pt idx="34783">
                  <c:v>8319.9690620000001</c:v>
                </c:pt>
                <c:pt idx="34784">
                  <c:v>8320.2085549999993</c:v>
                </c:pt>
                <c:pt idx="34785">
                  <c:v>8320.4477850000003</c:v>
                </c:pt>
                <c:pt idx="34786">
                  <c:v>8320.686952</c:v>
                </c:pt>
                <c:pt idx="34787">
                  <c:v>8320.9240630000004</c:v>
                </c:pt>
                <c:pt idx="34788">
                  <c:v>8321.1624019999999</c:v>
                </c:pt>
                <c:pt idx="34789">
                  <c:v>8321.4017039999999</c:v>
                </c:pt>
                <c:pt idx="34790">
                  <c:v>8321.6400389999999</c:v>
                </c:pt>
                <c:pt idx="34791">
                  <c:v>8321.8800410000003</c:v>
                </c:pt>
                <c:pt idx="34792">
                  <c:v>8322.1201710000005</c:v>
                </c:pt>
                <c:pt idx="34793">
                  <c:v>8322.3627500000002</c:v>
                </c:pt>
                <c:pt idx="34794">
                  <c:v>8322.6018210000002</c:v>
                </c:pt>
                <c:pt idx="34795">
                  <c:v>8322.8425470000002</c:v>
                </c:pt>
                <c:pt idx="34796">
                  <c:v>8323.0713849999993</c:v>
                </c:pt>
                <c:pt idx="34797">
                  <c:v>8323.3132609999993</c:v>
                </c:pt>
                <c:pt idx="34798">
                  <c:v>8323.5533460000006</c:v>
                </c:pt>
                <c:pt idx="34799">
                  <c:v>8323.7931590000007</c:v>
                </c:pt>
                <c:pt idx="34800">
                  <c:v>8324.0313850000002</c:v>
                </c:pt>
                <c:pt idx="34801">
                  <c:v>8324.2730150000007</c:v>
                </c:pt>
                <c:pt idx="34802">
                  <c:v>8324.5130960000006</c:v>
                </c:pt>
                <c:pt idx="34803">
                  <c:v>8324.7538280000008</c:v>
                </c:pt>
                <c:pt idx="34804">
                  <c:v>8324.9929979999997</c:v>
                </c:pt>
                <c:pt idx="34805">
                  <c:v>8325.2301189999998</c:v>
                </c:pt>
                <c:pt idx="34806">
                  <c:v>8325.4683289999994</c:v>
                </c:pt>
                <c:pt idx="34807">
                  <c:v>8325.7064059999993</c:v>
                </c:pt>
                <c:pt idx="34808">
                  <c:v>8325.9476649999997</c:v>
                </c:pt>
                <c:pt idx="34809">
                  <c:v>8326.1869559999996</c:v>
                </c:pt>
                <c:pt idx="34810">
                  <c:v>8326.4269850000001</c:v>
                </c:pt>
                <c:pt idx="34811">
                  <c:v>8326.6668140000002</c:v>
                </c:pt>
                <c:pt idx="34812">
                  <c:v>8326.8968089999998</c:v>
                </c:pt>
                <c:pt idx="34813">
                  <c:v>8327.1371830000007</c:v>
                </c:pt>
                <c:pt idx="34814">
                  <c:v>8327.3792749999993</c:v>
                </c:pt>
                <c:pt idx="34815">
                  <c:v>8327.6126440000007</c:v>
                </c:pt>
                <c:pt idx="34816">
                  <c:v>8327.8622620000006</c:v>
                </c:pt>
                <c:pt idx="34817">
                  <c:v>8328.1015920000009</c:v>
                </c:pt>
                <c:pt idx="34818">
                  <c:v>8328.340913</c:v>
                </c:pt>
                <c:pt idx="34819">
                  <c:v>8328.5817979999993</c:v>
                </c:pt>
                <c:pt idx="34820">
                  <c:v>8328.8209050000005</c:v>
                </c:pt>
                <c:pt idx="34821">
                  <c:v>8329.0506910000004</c:v>
                </c:pt>
                <c:pt idx="34822">
                  <c:v>8329.2890860000007</c:v>
                </c:pt>
                <c:pt idx="34823">
                  <c:v>8329.5293939999992</c:v>
                </c:pt>
                <c:pt idx="34824">
                  <c:v>8329.7708760000005</c:v>
                </c:pt>
                <c:pt idx="34825">
                  <c:v>8330.0105590000003</c:v>
                </c:pt>
                <c:pt idx="34826">
                  <c:v>8330.251773</c:v>
                </c:pt>
                <c:pt idx="34827">
                  <c:v>8330.4928280000004</c:v>
                </c:pt>
                <c:pt idx="34828">
                  <c:v>8330.7338459999992</c:v>
                </c:pt>
                <c:pt idx="34829">
                  <c:v>8330.9747950000001</c:v>
                </c:pt>
                <c:pt idx="34830">
                  <c:v>8331.2159069999998</c:v>
                </c:pt>
                <c:pt idx="34831">
                  <c:v>8331.4456690000006</c:v>
                </c:pt>
                <c:pt idx="34832">
                  <c:v>8331.6860789999992</c:v>
                </c:pt>
                <c:pt idx="34833">
                  <c:v>8331.9264050000002</c:v>
                </c:pt>
                <c:pt idx="34834">
                  <c:v>8332.1678940000002</c:v>
                </c:pt>
                <c:pt idx="34835">
                  <c:v>8332.4089820000008</c:v>
                </c:pt>
                <c:pt idx="34836">
                  <c:v>8332.6463500000009</c:v>
                </c:pt>
                <c:pt idx="34837">
                  <c:v>8332.8857200000002</c:v>
                </c:pt>
                <c:pt idx="34838">
                  <c:v>8333.1243329999998</c:v>
                </c:pt>
                <c:pt idx="34839">
                  <c:v>8333.3637359999993</c:v>
                </c:pt>
                <c:pt idx="34840">
                  <c:v>8333.6021710000005</c:v>
                </c:pt>
                <c:pt idx="34841">
                  <c:v>8333.8421670000007</c:v>
                </c:pt>
                <c:pt idx="34842">
                  <c:v>8334.0823679999994</c:v>
                </c:pt>
                <c:pt idx="34843">
                  <c:v>8334.3240430000005</c:v>
                </c:pt>
                <c:pt idx="34844">
                  <c:v>8334.5530429999999</c:v>
                </c:pt>
                <c:pt idx="34845">
                  <c:v>8334.7933869999997</c:v>
                </c:pt>
                <c:pt idx="34846">
                  <c:v>8335.0347340000008</c:v>
                </c:pt>
                <c:pt idx="34847">
                  <c:v>8335.2757689999999</c:v>
                </c:pt>
                <c:pt idx="34848">
                  <c:v>8335.5143819999994</c:v>
                </c:pt>
                <c:pt idx="34849">
                  <c:v>8335.7544180000004</c:v>
                </c:pt>
                <c:pt idx="34850">
                  <c:v>8335.9956829999992</c:v>
                </c:pt>
                <c:pt idx="34851">
                  <c:v>8336.2369199999994</c:v>
                </c:pt>
                <c:pt idx="34852">
                  <c:v>8336.4770979999994</c:v>
                </c:pt>
                <c:pt idx="34853">
                  <c:v>8336.7066570000006</c:v>
                </c:pt>
                <c:pt idx="34854">
                  <c:v>8336.9479219999994</c:v>
                </c:pt>
                <c:pt idx="34855">
                  <c:v>8337.1863529999991</c:v>
                </c:pt>
                <c:pt idx="34856">
                  <c:v>8337.4295469999997</c:v>
                </c:pt>
                <c:pt idx="34857">
                  <c:v>8337.6706570000006</c:v>
                </c:pt>
                <c:pt idx="34858">
                  <c:v>8337.9118170000002</c:v>
                </c:pt>
                <c:pt idx="34859">
                  <c:v>8338.1529289999999</c:v>
                </c:pt>
                <c:pt idx="34860">
                  <c:v>8338.3848589999998</c:v>
                </c:pt>
                <c:pt idx="34861">
                  <c:v>8338.6252939999995</c:v>
                </c:pt>
                <c:pt idx="34862">
                  <c:v>8338.8665779999992</c:v>
                </c:pt>
                <c:pt idx="34863">
                  <c:v>8339.1078249999991</c:v>
                </c:pt>
                <c:pt idx="34864">
                  <c:v>8339.3481460000003</c:v>
                </c:pt>
                <c:pt idx="34865">
                  <c:v>8339.588221</c:v>
                </c:pt>
                <c:pt idx="34866">
                  <c:v>8339.8282990000007</c:v>
                </c:pt>
                <c:pt idx="34867">
                  <c:v>8340.0571220000002</c:v>
                </c:pt>
                <c:pt idx="34868">
                  <c:v>8340.2972649999992</c:v>
                </c:pt>
                <c:pt idx="34869">
                  <c:v>8340.5374150000007</c:v>
                </c:pt>
                <c:pt idx="34870">
                  <c:v>8340.7785449999992</c:v>
                </c:pt>
                <c:pt idx="34871">
                  <c:v>8341.0203799999999</c:v>
                </c:pt>
                <c:pt idx="34872">
                  <c:v>8341.2602289999995</c:v>
                </c:pt>
                <c:pt idx="34873">
                  <c:v>8341.4916350000003</c:v>
                </c:pt>
                <c:pt idx="34874">
                  <c:v>8341.7300759999998</c:v>
                </c:pt>
                <c:pt idx="34875">
                  <c:v>8341.970217</c:v>
                </c:pt>
                <c:pt idx="34876">
                  <c:v>8342.2103950000001</c:v>
                </c:pt>
                <c:pt idx="34877">
                  <c:v>8342.4520759999996</c:v>
                </c:pt>
                <c:pt idx="34878">
                  <c:v>8342.6903480000001</c:v>
                </c:pt>
                <c:pt idx="34879">
                  <c:v>8342.9297509999997</c:v>
                </c:pt>
                <c:pt idx="34880">
                  <c:v>8343.1683799999992</c:v>
                </c:pt>
                <c:pt idx="34881">
                  <c:v>8343.4095419999994</c:v>
                </c:pt>
                <c:pt idx="34882">
                  <c:v>8343.6506590000008</c:v>
                </c:pt>
                <c:pt idx="34883">
                  <c:v>8343.891764</c:v>
                </c:pt>
                <c:pt idx="34884">
                  <c:v>8344.1300480000009</c:v>
                </c:pt>
                <c:pt idx="34885">
                  <c:v>8344.3707549999999</c:v>
                </c:pt>
                <c:pt idx="34886">
                  <c:v>8344.6098129999991</c:v>
                </c:pt>
                <c:pt idx="34887">
                  <c:v>8344.8488749999997</c:v>
                </c:pt>
                <c:pt idx="34888">
                  <c:v>8345.0899850000005</c:v>
                </c:pt>
                <c:pt idx="34889">
                  <c:v>8345.329667</c:v>
                </c:pt>
                <c:pt idx="34890">
                  <c:v>8345.5582670000003</c:v>
                </c:pt>
                <c:pt idx="34891">
                  <c:v>8345.7983509999995</c:v>
                </c:pt>
                <c:pt idx="34892">
                  <c:v>8346.0421549999992</c:v>
                </c:pt>
                <c:pt idx="34893">
                  <c:v>8346.2846580000005</c:v>
                </c:pt>
                <c:pt idx="34894">
                  <c:v>8346.524437</c:v>
                </c:pt>
                <c:pt idx="34895">
                  <c:v>8346.7557130000005</c:v>
                </c:pt>
                <c:pt idx="34896">
                  <c:v>8346.996142</c:v>
                </c:pt>
                <c:pt idx="34897">
                  <c:v>8347.2362740000008</c:v>
                </c:pt>
                <c:pt idx="34898">
                  <c:v>8347.47559</c:v>
                </c:pt>
                <c:pt idx="34899">
                  <c:v>8347.7147389999991</c:v>
                </c:pt>
                <c:pt idx="34900">
                  <c:v>8347.9532130000007</c:v>
                </c:pt>
                <c:pt idx="34901">
                  <c:v>8348.1951850000005</c:v>
                </c:pt>
                <c:pt idx="34902">
                  <c:v>8348.4352330000002</c:v>
                </c:pt>
                <c:pt idx="34903">
                  <c:v>8348.6778730000005</c:v>
                </c:pt>
                <c:pt idx="34904">
                  <c:v>8348.9077450000004</c:v>
                </c:pt>
                <c:pt idx="34905">
                  <c:v>8349.1461519999993</c:v>
                </c:pt>
                <c:pt idx="34906">
                  <c:v>8349.3855779999994</c:v>
                </c:pt>
                <c:pt idx="34907">
                  <c:v>8349.6350320000001</c:v>
                </c:pt>
                <c:pt idx="34908">
                  <c:v>8349.8653880000002</c:v>
                </c:pt>
                <c:pt idx="34909">
                  <c:v>8350.1091899999992</c:v>
                </c:pt>
                <c:pt idx="34910">
                  <c:v>8350.3510439999991</c:v>
                </c:pt>
                <c:pt idx="34911">
                  <c:v>8350.5807129999994</c:v>
                </c:pt>
                <c:pt idx="34912">
                  <c:v>8350.8191119999992</c:v>
                </c:pt>
                <c:pt idx="34913">
                  <c:v>8351.0598630000004</c:v>
                </c:pt>
                <c:pt idx="34914">
                  <c:v>8351.299454</c:v>
                </c:pt>
                <c:pt idx="34915">
                  <c:v>8351.5374489999995</c:v>
                </c:pt>
                <c:pt idx="34916">
                  <c:v>8351.7767600000006</c:v>
                </c:pt>
                <c:pt idx="34917">
                  <c:v>8352.0159230000008</c:v>
                </c:pt>
                <c:pt idx="34918">
                  <c:v>8352.2553459999999</c:v>
                </c:pt>
                <c:pt idx="34919">
                  <c:v>8352.4970599999997</c:v>
                </c:pt>
                <c:pt idx="34920">
                  <c:v>8352.7372290000003</c:v>
                </c:pt>
                <c:pt idx="34921">
                  <c:v>8352.9771939999991</c:v>
                </c:pt>
                <c:pt idx="34922">
                  <c:v>8353.217181</c:v>
                </c:pt>
                <c:pt idx="34923">
                  <c:v>8353.4552399999993</c:v>
                </c:pt>
                <c:pt idx="34924">
                  <c:v>8353.6945830000004</c:v>
                </c:pt>
                <c:pt idx="34925">
                  <c:v>8353.9338360000002</c:v>
                </c:pt>
                <c:pt idx="34926">
                  <c:v>8354.1748279999993</c:v>
                </c:pt>
                <c:pt idx="34927">
                  <c:v>8354.4156590000002</c:v>
                </c:pt>
                <c:pt idx="34928">
                  <c:v>8354.6565879999998</c:v>
                </c:pt>
                <c:pt idx="34929">
                  <c:v>8354.8963650000005</c:v>
                </c:pt>
                <c:pt idx="34930">
                  <c:v>8355.1251570000004</c:v>
                </c:pt>
                <c:pt idx="34931">
                  <c:v>8355.3755560000009</c:v>
                </c:pt>
                <c:pt idx="34932">
                  <c:v>8355.6132749999997</c:v>
                </c:pt>
                <c:pt idx="34933">
                  <c:v>8355.8539679999994</c:v>
                </c:pt>
                <c:pt idx="34934">
                  <c:v>8356.0827360000003</c:v>
                </c:pt>
                <c:pt idx="34935">
                  <c:v>8356.3236099999995</c:v>
                </c:pt>
                <c:pt idx="34936">
                  <c:v>8356.5646649999999</c:v>
                </c:pt>
                <c:pt idx="34937">
                  <c:v>8356.8037189999995</c:v>
                </c:pt>
                <c:pt idx="34938">
                  <c:v>8357.0429980000008</c:v>
                </c:pt>
                <c:pt idx="34939">
                  <c:v>8357.282663</c:v>
                </c:pt>
                <c:pt idx="34940">
                  <c:v>8357.5236260000001</c:v>
                </c:pt>
                <c:pt idx="34941">
                  <c:v>8357.7634039999994</c:v>
                </c:pt>
                <c:pt idx="34942">
                  <c:v>8358.0034030000006</c:v>
                </c:pt>
                <c:pt idx="34943">
                  <c:v>8358.2439209999993</c:v>
                </c:pt>
                <c:pt idx="34944">
                  <c:v>8358.4829580000005</c:v>
                </c:pt>
                <c:pt idx="34945">
                  <c:v>8358.7225839999992</c:v>
                </c:pt>
                <c:pt idx="34946">
                  <c:v>8358.9616989999995</c:v>
                </c:pt>
                <c:pt idx="34947">
                  <c:v>8359.2012790000008</c:v>
                </c:pt>
                <c:pt idx="34948">
                  <c:v>8359.4437689999995</c:v>
                </c:pt>
                <c:pt idx="34949">
                  <c:v>8359.6720929999992</c:v>
                </c:pt>
                <c:pt idx="34950">
                  <c:v>8359.9122200000002</c:v>
                </c:pt>
                <c:pt idx="34951">
                  <c:v>8360.1549340000001</c:v>
                </c:pt>
                <c:pt idx="34952">
                  <c:v>8360.3939989999999</c:v>
                </c:pt>
                <c:pt idx="34953">
                  <c:v>8360.6336539999993</c:v>
                </c:pt>
                <c:pt idx="34954">
                  <c:v>8360.8726349999997</c:v>
                </c:pt>
                <c:pt idx="34955">
                  <c:v>8361.1117240000003</c:v>
                </c:pt>
                <c:pt idx="34956">
                  <c:v>8361.3526600000005</c:v>
                </c:pt>
                <c:pt idx="34957">
                  <c:v>8361.5922310000005</c:v>
                </c:pt>
                <c:pt idx="34958">
                  <c:v>8361.8327800000006</c:v>
                </c:pt>
                <c:pt idx="34959">
                  <c:v>8362.0717850000001</c:v>
                </c:pt>
                <c:pt idx="34960">
                  <c:v>8362.3108479999992</c:v>
                </c:pt>
                <c:pt idx="34961">
                  <c:v>8362.5517299999992</c:v>
                </c:pt>
                <c:pt idx="34962">
                  <c:v>8362.7908079999997</c:v>
                </c:pt>
                <c:pt idx="34963">
                  <c:v>8363.0315460000002</c:v>
                </c:pt>
                <c:pt idx="34964">
                  <c:v>8363.2712429999992</c:v>
                </c:pt>
                <c:pt idx="34965">
                  <c:v>8363.5110659999991</c:v>
                </c:pt>
                <c:pt idx="34966">
                  <c:v>8363.7490149999994</c:v>
                </c:pt>
                <c:pt idx="34967">
                  <c:v>8363.9897189999992</c:v>
                </c:pt>
                <c:pt idx="34968">
                  <c:v>8364.2307039999996</c:v>
                </c:pt>
                <c:pt idx="34969">
                  <c:v>8364.4684419999994</c:v>
                </c:pt>
                <c:pt idx="34970">
                  <c:v>8364.7108530000005</c:v>
                </c:pt>
                <c:pt idx="34971">
                  <c:v>8364.9496280000003</c:v>
                </c:pt>
                <c:pt idx="34972">
                  <c:v>8365.1874329999991</c:v>
                </c:pt>
                <c:pt idx="34973">
                  <c:v>8365.4186000000009</c:v>
                </c:pt>
                <c:pt idx="34974">
                  <c:v>8365.6596059999993</c:v>
                </c:pt>
                <c:pt idx="34975">
                  <c:v>8365.90056</c:v>
                </c:pt>
                <c:pt idx="34976">
                  <c:v>8366.1415840000009</c:v>
                </c:pt>
                <c:pt idx="34977">
                  <c:v>8366.3825610000004</c:v>
                </c:pt>
                <c:pt idx="34978">
                  <c:v>8366.6222969999999</c:v>
                </c:pt>
                <c:pt idx="34979">
                  <c:v>8366.8646140000001</c:v>
                </c:pt>
                <c:pt idx="34980">
                  <c:v>8367.1035659999998</c:v>
                </c:pt>
                <c:pt idx="34981">
                  <c:v>8367.3413930000006</c:v>
                </c:pt>
                <c:pt idx="34982">
                  <c:v>8367.5805779999992</c:v>
                </c:pt>
                <c:pt idx="34983">
                  <c:v>8367.8196430000007</c:v>
                </c:pt>
                <c:pt idx="34984">
                  <c:v>8368.0588900000002</c:v>
                </c:pt>
                <c:pt idx="34985">
                  <c:v>8368.2976139999992</c:v>
                </c:pt>
                <c:pt idx="34986">
                  <c:v>8368.5374090000005</c:v>
                </c:pt>
                <c:pt idx="34987">
                  <c:v>8368.7799329999998</c:v>
                </c:pt>
                <c:pt idx="34988">
                  <c:v>8369.0200100000002</c:v>
                </c:pt>
                <c:pt idx="34989">
                  <c:v>8369.2593859999997</c:v>
                </c:pt>
                <c:pt idx="34990">
                  <c:v>8369.4907320000002</c:v>
                </c:pt>
                <c:pt idx="34991">
                  <c:v>8369.7317330000005</c:v>
                </c:pt>
                <c:pt idx="34992">
                  <c:v>8369.9729160000006</c:v>
                </c:pt>
                <c:pt idx="34993">
                  <c:v>8370.2111260000001</c:v>
                </c:pt>
                <c:pt idx="34994">
                  <c:v>8370.4659780000002</c:v>
                </c:pt>
                <c:pt idx="34995">
                  <c:v>8370.7057010000008</c:v>
                </c:pt>
                <c:pt idx="34996">
                  <c:v>8370.9440319999994</c:v>
                </c:pt>
                <c:pt idx="34997">
                  <c:v>8371.1848919999993</c:v>
                </c:pt>
                <c:pt idx="34998">
                  <c:v>8371.4239149999994</c:v>
                </c:pt>
                <c:pt idx="34999">
                  <c:v>8371.6647819999998</c:v>
                </c:pt>
                <c:pt idx="35000">
                  <c:v>8371.9031200000009</c:v>
                </c:pt>
                <c:pt idx="35001">
                  <c:v>8372.1430479999999</c:v>
                </c:pt>
                <c:pt idx="35002">
                  <c:v>8372.3830149999994</c:v>
                </c:pt>
                <c:pt idx="35003">
                  <c:v>8372.6210520000004</c:v>
                </c:pt>
                <c:pt idx="35004">
                  <c:v>8372.8591890000007</c:v>
                </c:pt>
                <c:pt idx="35005">
                  <c:v>8373.0990089999996</c:v>
                </c:pt>
                <c:pt idx="35006">
                  <c:v>8373.3379960000002</c:v>
                </c:pt>
                <c:pt idx="35007">
                  <c:v>8373.577894</c:v>
                </c:pt>
                <c:pt idx="35008">
                  <c:v>8373.8188129999999</c:v>
                </c:pt>
                <c:pt idx="35009">
                  <c:v>8374.0595850000009</c:v>
                </c:pt>
                <c:pt idx="35010">
                  <c:v>8374.2990910000008</c:v>
                </c:pt>
                <c:pt idx="35011">
                  <c:v>8374.5397369999991</c:v>
                </c:pt>
                <c:pt idx="35012">
                  <c:v>8374.7683039999993</c:v>
                </c:pt>
                <c:pt idx="35013">
                  <c:v>8375.0100860000002</c:v>
                </c:pt>
                <c:pt idx="35014">
                  <c:v>8375.2507700000006</c:v>
                </c:pt>
                <c:pt idx="35015">
                  <c:v>8375.4916360000007</c:v>
                </c:pt>
                <c:pt idx="35016">
                  <c:v>8375.732532</c:v>
                </c:pt>
                <c:pt idx="35017">
                  <c:v>8375.9740000000002</c:v>
                </c:pt>
                <c:pt idx="35018">
                  <c:v>8376.2147710000008</c:v>
                </c:pt>
                <c:pt idx="35019">
                  <c:v>8376.443174</c:v>
                </c:pt>
                <c:pt idx="35020">
                  <c:v>8376.6859860000004</c:v>
                </c:pt>
                <c:pt idx="35021">
                  <c:v>8376.9259469999997</c:v>
                </c:pt>
                <c:pt idx="35022">
                  <c:v>8377.1678360000005</c:v>
                </c:pt>
                <c:pt idx="35023">
                  <c:v>8377.4074500000006</c:v>
                </c:pt>
                <c:pt idx="35024">
                  <c:v>8377.647309</c:v>
                </c:pt>
                <c:pt idx="35025">
                  <c:v>8377.8786249999994</c:v>
                </c:pt>
                <c:pt idx="35026">
                  <c:v>8378.1197150000007</c:v>
                </c:pt>
                <c:pt idx="35027">
                  <c:v>8378.3607420000008</c:v>
                </c:pt>
                <c:pt idx="35028">
                  <c:v>8378.601799</c:v>
                </c:pt>
                <c:pt idx="35029">
                  <c:v>8378.8426049999998</c:v>
                </c:pt>
                <c:pt idx="35030">
                  <c:v>8379.0819140000003</c:v>
                </c:pt>
                <c:pt idx="35031">
                  <c:v>8379.3201009999993</c:v>
                </c:pt>
                <c:pt idx="35032">
                  <c:v>8379.5629860000008</c:v>
                </c:pt>
                <c:pt idx="35033">
                  <c:v>8379.80285</c:v>
                </c:pt>
                <c:pt idx="35034">
                  <c:v>8380.0438510000004</c:v>
                </c:pt>
                <c:pt idx="35035">
                  <c:v>8380.2721409999995</c:v>
                </c:pt>
                <c:pt idx="35036">
                  <c:v>8380.5141430000003</c:v>
                </c:pt>
                <c:pt idx="35037">
                  <c:v>8380.7540250000002</c:v>
                </c:pt>
                <c:pt idx="35038">
                  <c:v>8380.9968549999994</c:v>
                </c:pt>
                <c:pt idx="35039">
                  <c:v>8381.2376870000007</c:v>
                </c:pt>
                <c:pt idx="35040">
                  <c:v>8381.4774419999994</c:v>
                </c:pt>
                <c:pt idx="35041">
                  <c:v>8381.7170669999996</c:v>
                </c:pt>
                <c:pt idx="35042">
                  <c:v>8381.9474100000007</c:v>
                </c:pt>
                <c:pt idx="35043">
                  <c:v>8382.191014</c:v>
                </c:pt>
                <c:pt idx="35044">
                  <c:v>8382.4317680000004</c:v>
                </c:pt>
                <c:pt idx="35045">
                  <c:v>8382.6705999999995</c:v>
                </c:pt>
                <c:pt idx="35046">
                  <c:v>8382.9097120000006</c:v>
                </c:pt>
                <c:pt idx="35047">
                  <c:v>8383.1488470000004</c:v>
                </c:pt>
                <c:pt idx="35048">
                  <c:v>8383.3872090000004</c:v>
                </c:pt>
                <c:pt idx="35049">
                  <c:v>8383.6271089999991</c:v>
                </c:pt>
                <c:pt idx="35050">
                  <c:v>8383.8670320000001</c:v>
                </c:pt>
                <c:pt idx="35051">
                  <c:v>8384.1079759999993</c:v>
                </c:pt>
                <c:pt idx="35052">
                  <c:v>8384.3477910000001</c:v>
                </c:pt>
                <c:pt idx="35053">
                  <c:v>8384.5867820000003</c:v>
                </c:pt>
                <c:pt idx="35054">
                  <c:v>8384.8258349999996</c:v>
                </c:pt>
                <c:pt idx="35055">
                  <c:v>8385.0647300000001</c:v>
                </c:pt>
                <c:pt idx="35056">
                  <c:v>8385.3024029999997</c:v>
                </c:pt>
                <c:pt idx="35057">
                  <c:v>8385.5440209999997</c:v>
                </c:pt>
                <c:pt idx="35058">
                  <c:v>8385.7847820000006</c:v>
                </c:pt>
                <c:pt idx="35059">
                  <c:v>8386.0239010000005</c:v>
                </c:pt>
                <c:pt idx="35060">
                  <c:v>8386.2628719999993</c:v>
                </c:pt>
                <c:pt idx="35061">
                  <c:v>8386.5018209999998</c:v>
                </c:pt>
                <c:pt idx="35062">
                  <c:v>8386.7408049999995</c:v>
                </c:pt>
                <c:pt idx="35063">
                  <c:v>8386.9815639999997</c:v>
                </c:pt>
                <c:pt idx="35064">
                  <c:v>8387.2225909999997</c:v>
                </c:pt>
                <c:pt idx="35065">
                  <c:v>8387.4604519999993</c:v>
                </c:pt>
                <c:pt idx="35066">
                  <c:v>8387.6982840000001</c:v>
                </c:pt>
                <c:pt idx="35067">
                  <c:v>8387.9380079999992</c:v>
                </c:pt>
                <c:pt idx="35068">
                  <c:v>8388.1760549999999</c:v>
                </c:pt>
                <c:pt idx="35069">
                  <c:v>8388.4166980000009</c:v>
                </c:pt>
                <c:pt idx="35070">
                  <c:v>8388.6555979999994</c:v>
                </c:pt>
                <c:pt idx="35071">
                  <c:v>8388.8951419999994</c:v>
                </c:pt>
                <c:pt idx="35072">
                  <c:v>8389.1254129999998</c:v>
                </c:pt>
                <c:pt idx="35073">
                  <c:v>8389.3670309999998</c:v>
                </c:pt>
                <c:pt idx="35074">
                  <c:v>8389.6070870000003</c:v>
                </c:pt>
                <c:pt idx="35075">
                  <c:v>8389.8451420000001</c:v>
                </c:pt>
                <c:pt idx="35076">
                  <c:v>8390.0851550000007</c:v>
                </c:pt>
                <c:pt idx="35077">
                  <c:v>8390.3276430000005</c:v>
                </c:pt>
                <c:pt idx="35078">
                  <c:v>8390.5667460000004</c:v>
                </c:pt>
                <c:pt idx="35079">
                  <c:v>8390.8064429999995</c:v>
                </c:pt>
                <c:pt idx="35080">
                  <c:v>8391.0463880000007</c:v>
                </c:pt>
                <c:pt idx="35081">
                  <c:v>8391.2860400000009</c:v>
                </c:pt>
                <c:pt idx="35082">
                  <c:v>8391.5267999999996</c:v>
                </c:pt>
                <c:pt idx="35083">
                  <c:v>8391.7551860000003</c:v>
                </c:pt>
                <c:pt idx="35084">
                  <c:v>8391.9953000000005</c:v>
                </c:pt>
                <c:pt idx="35085">
                  <c:v>8392.2353500000008</c:v>
                </c:pt>
                <c:pt idx="35086">
                  <c:v>8392.4734069999995</c:v>
                </c:pt>
                <c:pt idx="35087">
                  <c:v>8392.7159830000001</c:v>
                </c:pt>
                <c:pt idx="35088">
                  <c:v>8392.9559800000006</c:v>
                </c:pt>
                <c:pt idx="35089">
                  <c:v>8393.1958790000008</c:v>
                </c:pt>
                <c:pt idx="35090">
                  <c:v>8393.4366370000007</c:v>
                </c:pt>
                <c:pt idx="35091">
                  <c:v>8393.6769750000003</c:v>
                </c:pt>
                <c:pt idx="35092">
                  <c:v>8393.9149579999994</c:v>
                </c:pt>
                <c:pt idx="35093">
                  <c:v>8394.1526379999996</c:v>
                </c:pt>
                <c:pt idx="35094">
                  <c:v>8394.3903719999998</c:v>
                </c:pt>
                <c:pt idx="35095">
                  <c:v>8394.6280839999999</c:v>
                </c:pt>
                <c:pt idx="35096">
                  <c:v>8394.8669800000007</c:v>
                </c:pt>
                <c:pt idx="35097">
                  <c:v>8395.1049399999993</c:v>
                </c:pt>
                <c:pt idx="35098">
                  <c:v>8395.3447219999998</c:v>
                </c:pt>
                <c:pt idx="35099">
                  <c:v>8395.5835599999991</c:v>
                </c:pt>
                <c:pt idx="35100">
                  <c:v>8395.8232709999993</c:v>
                </c:pt>
                <c:pt idx="35101">
                  <c:v>8396.0656999999992</c:v>
                </c:pt>
                <c:pt idx="35102">
                  <c:v>8396.304682</c:v>
                </c:pt>
                <c:pt idx="35103">
                  <c:v>8396.5436370000007</c:v>
                </c:pt>
                <c:pt idx="35104">
                  <c:v>8396.7845309999993</c:v>
                </c:pt>
                <c:pt idx="35105">
                  <c:v>8397.026022</c:v>
                </c:pt>
                <c:pt idx="35106">
                  <c:v>8397.2647840000009</c:v>
                </c:pt>
                <c:pt idx="35107">
                  <c:v>8397.5036419999997</c:v>
                </c:pt>
                <c:pt idx="35108">
                  <c:v>8397.7425480000002</c:v>
                </c:pt>
                <c:pt idx="35109">
                  <c:v>8397.9823059999999</c:v>
                </c:pt>
                <c:pt idx="35110">
                  <c:v>8398.2138649999997</c:v>
                </c:pt>
                <c:pt idx="35111">
                  <c:v>8398.4547710000006</c:v>
                </c:pt>
                <c:pt idx="35112">
                  <c:v>8398.6938850000006</c:v>
                </c:pt>
                <c:pt idx="35113">
                  <c:v>8398.9348190000001</c:v>
                </c:pt>
                <c:pt idx="35114">
                  <c:v>8399.1758890000001</c:v>
                </c:pt>
                <c:pt idx="35115">
                  <c:v>8399.4149379999999</c:v>
                </c:pt>
                <c:pt idx="35116">
                  <c:v>8399.6530710000006</c:v>
                </c:pt>
                <c:pt idx="35117">
                  <c:v>8399.8938120000003</c:v>
                </c:pt>
                <c:pt idx="35118">
                  <c:v>8400.1329900000001</c:v>
                </c:pt>
                <c:pt idx="35119">
                  <c:v>8400.3727280000003</c:v>
                </c:pt>
                <c:pt idx="35120">
                  <c:v>8400.6136009999991</c:v>
                </c:pt>
                <c:pt idx="35121">
                  <c:v>8400.8532169999999</c:v>
                </c:pt>
                <c:pt idx="35122">
                  <c:v>8401.0957589999998</c:v>
                </c:pt>
                <c:pt idx="35123">
                  <c:v>8401.3345310000004</c:v>
                </c:pt>
                <c:pt idx="35124">
                  <c:v>8401.5741579999994</c:v>
                </c:pt>
                <c:pt idx="35125">
                  <c:v>8401.8148399999991</c:v>
                </c:pt>
                <c:pt idx="35126">
                  <c:v>8402.0538699999997</c:v>
                </c:pt>
                <c:pt idx="35127">
                  <c:v>8402.2914479999999</c:v>
                </c:pt>
                <c:pt idx="35128">
                  <c:v>8402.5312350000004</c:v>
                </c:pt>
                <c:pt idx="35129">
                  <c:v>8402.7738310000004</c:v>
                </c:pt>
                <c:pt idx="35130">
                  <c:v>8403.0036490000002</c:v>
                </c:pt>
                <c:pt idx="35131">
                  <c:v>8403.2536629999995</c:v>
                </c:pt>
                <c:pt idx="35132">
                  <c:v>8403.4925280000007</c:v>
                </c:pt>
                <c:pt idx="35133">
                  <c:v>8403.7303379999994</c:v>
                </c:pt>
                <c:pt idx="35134">
                  <c:v>8403.9683980000009</c:v>
                </c:pt>
                <c:pt idx="35135">
                  <c:v>8404.2081689999995</c:v>
                </c:pt>
                <c:pt idx="35136">
                  <c:v>8404.4463259999993</c:v>
                </c:pt>
                <c:pt idx="35137">
                  <c:v>8404.6869609999994</c:v>
                </c:pt>
                <c:pt idx="35138">
                  <c:v>8404.9268809999994</c:v>
                </c:pt>
                <c:pt idx="35139">
                  <c:v>8405.1659579999996</c:v>
                </c:pt>
                <c:pt idx="35140">
                  <c:v>8405.3946560000004</c:v>
                </c:pt>
                <c:pt idx="35141">
                  <c:v>8405.6449460000003</c:v>
                </c:pt>
                <c:pt idx="35142">
                  <c:v>8405.8723289999998</c:v>
                </c:pt>
                <c:pt idx="35143">
                  <c:v>8406.1142579999996</c:v>
                </c:pt>
                <c:pt idx="35144">
                  <c:v>8406.3544160000001</c:v>
                </c:pt>
                <c:pt idx="35145">
                  <c:v>8406.5923879999991</c:v>
                </c:pt>
                <c:pt idx="35146">
                  <c:v>8406.8315419999999</c:v>
                </c:pt>
                <c:pt idx="35147">
                  <c:v>8407.0707949999996</c:v>
                </c:pt>
                <c:pt idx="35148">
                  <c:v>8407.3090360000006</c:v>
                </c:pt>
                <c:pt idx="35149">
                  <c:v>8407.5517830000008</c:v>
                </c:pt>
                <c:pt idx="35150">
                  <c:v>8407.7927870000003</c:v>
                </c:pt>
                <c:pt idx="35151">
                  <c:v>8408.0336349999998</c:v>
                </c:pt>
                <c:pt idx="35152">
                  <c:v>8408.2731210000002</c:v>
                </c:pt>
                <c:pt idx="35153">
                  <c:v>8408.5034369999994</c:v>
                </c:pt>
                <c:pt idx="35154">
                  <c:v>8408.7446560000008</c:v>
                </c:pt>
                <c:pt idx="35155">
                  <c:v>8408.9832200000001</c:v>
                </c:pt>
                <c:pt idx="35156">
                  <c:v>8409.2228109999996</c:v>
                </c:pt>
                <c:pt idx="35157">
                  <c:v>8409.4611199999999</c:v>
                </c:pt>
                <c:pt idx="35158">
                  <c:v>8409.7025709999998</c:v>
                </c:pt>
                <c:pt idx="35159">
                  <c:v>8409.9438609999997</c:v>
                </c:pt>
                <c:pt idx="35160">
                  <c:v>8410.1820009999992</c:v>
                </c:pt>
                <c:pt idx="35161">
                  <c:v>8410.4228390000007</c:v>
                </c:pt>
                <c:pt idx="35162">
                  <c:v>8410.6638430000003</c:v>
                </c:pt>
                <c:pt idx="35163">
                  <c:v>8410.9049319999995</c:v>
                </c:pt>
                <c:pt idx="35164">
                  <c:v>8411.1459689999992</c:v>
                </c:pt>
                <c:pt idx="35165">
                  <c:v>8411.3839110000008</c:v>
                </c:pt>
                <c:pt idx="35166">
                  <c:v>8411.622104</c:v>
                </c:pt>
                <c:pt idx="35167">
                  <c:v>8411.8646869999993</c:v>
                </c:pt>
                <c:pt idx="35168">
                  <c:v>8412.1038989999997</c:v>
                </c:pt>
                <c:pt idx="35169">
                  <c:v>8412.3447460000007</c:v>
                </c:pt>
                <c:pt idx="35170">
                  <c:v>8412.5837809999994</c:v>
                </c:pt>
                <c:pt idx="35171">
                  <c:v>8412.8225949999996</c:v>
                </c:pt>
                <c:pt idx="35172">
                  <c:v>8413.0637920000008</c:v>
                </c:pt>
                <c:pt idx="35173">
                  <c:v>8413.3028099999992</c:v>
                </c:pt>
                <c:pt idx="35174">
                  <c:v>8413.5438649999996</c:v>
                </c:pt>
                <c:pt idx="35175">
                  <c:v>8413.7829079999992</c:v>
                </c:pt>
                <c:pt idx="35176">
                  <c:v>8414.0211930000005</c:v>
                </c:pt>
                <c:pt idx="35177">
                  <c:v>8414.2590540000001</c:v>
                </c:pt>
                <c:pt idx="35178">
                  <c:v>8414.4998990000004</c:v>
                </c:pt>
                <c:pt idx="35179">
                  <c:v>8414.7389800000001</c:v>
                </c:pt>
                <c:pt idx="35180">
                  <c:v>8414.9780609999998</c:v>
                </c:pt>
                <c:pt idx="35181">
                  <c:v>8415.2077659999995</c:v>
                </c:pt>
                <c:pt idx="35182">
                  <c:v>8415.4480820000008</c:v>
                </c:pt>
                <c:pt idx="35183">
                  <c:v>8415.6900559999995</c:v>
                </c:pt>
                <c:pt idx="35184">
                  <c:v>8415.9302590000007</c:v>
                </c:pt>
                <c:pt idx="35185">
                  <c:v>8416.1637900000005</c:v>
                </c:pt>
                <c:pt idx="35186">
                  <c:v>8416.4040509999995</c:v>
                </c:pt>
                <c:pt idx="35187">
                  <c:v>8416.6440019999991</c:v>
                </c:pt>
                <c:pt idx="35188">
                  <c:v>8416.8840469999996</c:v>
                </c:pt>
                <c:pt idx="35189">
                  <c:v>8417.1240739999994</c:v>
                </c:pt>
                <c:pt idx="35190">
                  <c:v>8417.3642639999998</c:v>
                </c:pt>
                <c:pt idx="35191">
                  <c:v>8417.6042290000005</c:v>
                </c:pt>
                <c:pt idx="35192">
                  <c:v>8417.8441679999996</c:v>
                </c:pt>
                <c:pt idx="35193">
                  <c:v>8418.0849969999999</c:v>
                </c:pt>
                <c:pt idx="35194">
                  <c:v>8418.3229840000004</c:v>
                </c:pt>
                <c:pt idx="35195">
                  <c:v>8418.5518030000003</c:v>
                </c:pt>
                <c:pt idx="35196">
                  <c:v>8418.8014469999998</c:v>
                </c:pt>
                <c:pt idx="35197">
                  <c:v>8419.0328939999999</c:v>
                </c:pt>
                <c:pt idx="35198">
                  <c:v>8419.2712420000007</c:v>
                </c:pt>
                <c:pt idx="35199">
                  <c:v>8419.5111849999994</c:v>
                </c:pt>
                <c:pt idx="35200">
                  <c:v>8419.7530370000004</c:v>
                </c:pt>
                <c:pt idx="35201">
                  <c:v>8419.9958719999995</c:v>
                </c:pt>
                <c:pt idx="35202">
                  <c:v>8420.2250079999994</c:v>
                </c:pt>
                <c:pt idx="35203">
                  <c:v>8420.4671149999995</c:v>
                </c:pt>
                <c:pt idx="35204">
                  <c:v>8420.7092049999992</c:v>
                </c:pt>
                <c:pt idx="35205">
                  <c:v>8420.9428150000003</c:v>
                </c:pt>
                <c:pt idx="35206">
                  <c:v>8421.1833760000009</c:v>
                </c:pt>
                <c:pt idx="35207">
                  <c:v>8421.4246039999998</c:v>
                </c:pt>
                <c:pt idx="35208">
                  <c:v>8421.6631240000006</c:v>
                </c:pt>
                <c:pt idx="35209">
                  <c:v>8421.9029420000006</c:v>
                </c:pt>
                <c:pt idx="35210">
                  <c:v>8422.1423859999995</c:v>
                </c:pt>
                <c:pt idx="35211">
                  <c:v>8422.3841749999992</c:v>
                </c:pt>
                <c:pt idx="35212">
                  <c:v>8422.6241869999994</c:v>
                </c:pt>
                <c:pt idx="35213">
                  <c:v>8422.8641889999999</c:v>
                </c:pt>
                <c:pt idx="35214">
                  <c:v>8423.1036769999992</c:v>
                </c:pt>
                <c:pt idx="35215">
                  <c:v>8423.3428939999994</c:v>
                </c:pt>
                <c:pt idx="35216">
                  <c:v>8423.5810679999995</c:v>
                </c:pt>
                <c:pt idx="35217">
                  <c:v>8423.821919</c:v>
                </c:pt>
                <c:pt idx="35218">
                  <c:v>8424.0510059999997</c:v>
                </c:pt>
                <c:pt idx="35219">
                  <c:v>8424.2910049999991</c:v>
                </c:pt>
                <c:pt idx="35220">
                  <c:v>8424.5311710000005</c:v>
                </c:pt>
                <c:pt idx="35221">
                  <c:v>8424.7739770000007</c:v>
                </c:pt>
                <c:pt idx="35222">
                  <c:v>8425.013191</c:v>
                </c:pt>
                <c:pt idx="35223">
                  <c:v>8425.2530069999993</c:v>
                </c:pt>
                <c:pt idx="35224">
                  <c:v>8425.4913240000005</c:v>
                </c:pt>
                <c:pt idx="35225">
                  <c:v>8425.7313880000002</c:v>
                </c:pt>
                <c:pt idx="35226">
                  <c:v>8425.9603050000005</c:v>
                </c:pt>
                <c:pt idx="35227">
                  <c:v>8426.2023339999996</c:v>
                </c:pt>
                <c:pt idx="35228">
                  <c:v>8426.4417909999993</c:v>
                </c:pt>
                <c:pt idx="35229">
                  <c:v>8426.6800440000006</c:v>
                </c:pt>
                <c:pt idx="35230">
                  <c:v>8426.9202609999993</c:v>
                </c:pt>
                <c:pt idx="35231">
                  <c:v>8427.1621730000006</c:v>
                </c:pt>
                <c:pt idx="35232">
                  <c:v>8427.4022189999996</c:v>
                </c:pt>
                <c:pt idx="35233">
                  <c:v>8427.6356419999993</c:v>
                </c:pt>
                <c:pt idx="35234">
                  <c:v>8427.8740949999992</c:v>
                </c:pt>
                <c:pt idx="35235">
                  <c:v>8428.1141719999996</c:v>
                </c:pt>
                <c:pt idx="35236">
                  <c:v>8428.3562720000009</c:v>
                </c:pt>
                <c:pt idx="35237">
                  <c:v>8428.5963080000001</c:v>
                </c:pt>
                <c:pt idx="35238">
                  <c:v>8428.8382189999993</c:v>
                </c:pt>
                <c:pt idx="35239">
                  <c:v>8429.0698809999994</c:v>
                </c:pt>
                <c:pt idx="35240">
                  <c:v>8429.3101549999992</c:v>
                </c:pt>
                <c:pt idx="35241">
                  <c:v>8429.5520120000001</c:v>
                </c:pt>
                <c:pt idx="35242">
                  <c:v>8429.7940610000005</c:v>
                </c:pt>
                <c:pt idx="35243">
                  <c:v>8430.0257110000002</c:v>
                </c:pt>
                <c:pt idx="35244">
                  <c:v>8430.2640960000008</c:v>
                </c:pt>
                <c:pt idx="35245">
                  <c:v>8430.5096099999992</c:v>
                </c:pt>
                <c:pt idx="35246">
                  <c:v>8430.7507110000006</c:v>
                </c:pt>
                <c:pt idx="35247">
                  <c:v>8430.9899440000008</c:v>
                </c:pt>
                <c:pt idx="35248">
                  <c:v>8431.2291370000003</c:v>
                </c:pt>
                <c:pt idx="35249">
                  <c:v>8431.4608690000005</c:v>
                </c:pt>
                <c:pt idx="35250">
                  <c:v>8431.7013879999995</c:v>
                </c:pt>
                <c:pt idx="35251">
                  <c:v>8431.9427859999996</c:v>
                </c:pt>
                <c:pt idx="35252">
                  <c:v>8432.1831249999996</c:v>
                </c:pt>
                <c:pt idx="35253">
                  <c:v>8432.4231930000005</c:v>
                </c:pt>
                <c:pt idx="35254">
                  <c:v>8432.6625409999997</c:v>
                </c:pt>
                <c:pt idx="35255">
                  <c:v>8432.903789</c:v>
                </c:pt>
                <c:pt idx="35256">
                  <c:v>8433.1422889999994</c:v>
                </c:pt>
                <c:pt idx="35257">
                  <c:v>8433.3739750000004</c:v>
                </c:pt>
                <c:pt idx="35258">
                  <c:v>8433.6132450000005</c:v>
                </c:pt>
                <c:pt idx="35259">
                  <c:v>8433.8551549999993</c:v>
                </c:pt>
                <c:pt idx="35260">
                  <c:v>8434.0953709999994</c:v>
                </c:pt>
                <c:pt idx="35261">
                  <c:v>8434.3289619999996</c:v>
                </c:pt>
                <c:pt idx="35262">
                  <c:v>8434.5702399999991</c:v>
                </c:pt>
                <c:pt idx="35263">
                  <c:v>8434.8140650000005</c:v>
                </c:pt>
                <c:pt idx="35264">
                  <c:v>8435.0450209999999</c:v>
                </c:pt>
                <c:pt idx="35265">
                  <c:v>8435.2878880000007</c:v>
                </c:pt>
                <c:pt idx="35266">
                  <c:v>8435.5263429999995</c:v>
                </c:pt>
                <c:pt idx="35267">
                  <c:v>8435.7683489999999</c:v>
                </c:pt>
                <c:pt idx="35268">
                  <c:v>8436.0096059999996</c:v>
                </c:pt>
                <c:pt idx="35269">
                  <c:v>8436.2494430000006</c:v>
                </c:pt>
                <c:pt idx="35270">
                  <c:v>8436.4784519999994</c:v>
                </c:pt>
                <c:pt idx="35271">
                  <c:v>8436.7197969999997</c:v>
                </c:pt>
                <c:pt idx="35272">
                  <c:v>8436.9582829999999</c:v>
                </c:pt>
                <c:pt idx="35273">
                  <c:v>8437.2002769999999</c:v>
                </c:pt>
                <c:pt idx="35274">
                  <c:v>8437.4421710000006</c:v>
                </c:pt>
                <c:pt idx="35275">
                  <c:v>8437.6737850000009</c:v>
                </c:pt>
                <c:pt idx="35276">
                  <c:v>8437.9144469999992</c:v>
                </c:pt>
                <c:pt idx="35277">
                  <c:v>8438.1558050000003</c:v>
                </c:pt>
                <c:pt idx="35278">
                  <c:v>8438.3942169999991</c:v>
                </c:pt>
                <c:pt idx="35279">
                  <c:v>8438.6360569999997</c:v>
                </c:pt>
                <c:pt idx="35280">
                  <c:v>8438.8743419999992</c:v>
                </c:pt>
                <c:pt idx="35281">
                  <c:v>8439.1143900000006</c:v>
                </c:pt>
                <c:pt idx="35282">
                  <c:v>8439.3537980000001</c:v>
                </c:pt>
                <c:pt idx="35283">
                  <c:v>8439.5922159999991</c:v>
                </c:pt>
                <c:pt idx="35284">
                  <c:v>8439.8322059999991</c:v>
                </c:pt>
                <c:pt idx="35285">
                  <c:v>8440.0721560000002</c:v>
                </c:pt>
                <c:pt idx="35286">
                  <c:v>8440.3103140000003</c:v>
                </c:pt>
                <c:pt idx="35287">
                  <c:v>8440.5501750000003</c:v>
                </c:pt>
                <c:pt idx="35288">
                  <c:v>8440.7790010000008</c:v>
                </c:pt>
                <c:pt idx="35289">
                  <c:v>8441.0193870000003</c:v>
                </c:pt>
                <c:pt idx="35290">
                  <c:v>8441.2606739999992</c:v>
                </c:pt>
                <c:pt idx="35291">
                  <c:v>8441.4990859999998</c:v>
                </c:pt>
                <c:pt idx="35292">
                  <c:v>8441.7393510000002</c:v>
                </c:pt>
                <c:pt idx="35293">
                  <c:v>8441.9788609999996</c:v>
                </c:pt>
                <c:pt idx="35294">
                  <c:v>8442.2185649999992</c:v>
                </c:pt>
                <c:pt idx="35295">
                  <c:v>8442.457864</c:v>
                </c:pt>
                <c:pt idx="35296">
                  <c:v>8442.6981159999996</c:v>
                </c:pt>
                <c:pt idx="35297">
                  <c:v>8442.9400690000002</c:v>
                </c:pt>
                <c:pt idx="35298">
                  <c:v>8443.171848</c:v>
                </c:pt>
                <c:pt idx="35299">
                  <c:v>8443.4129909999992</c:v>
                </c:pt>
                <c:pt idx="35300">
                  <c:v>8443.6520299999993</c:v>
                </c:pt>
                <c:pt idx="35301">
                  <c:v>8443.8920149999994</c:v>
                </c:pt>
                <c:pt idx="35302">
                  <c:v>8444.1321549999993</c:v>
                </c:pt>
                <c:pt idx="35303">
                  <c:v>8444.3748849999993</c:v>
                </c:pt>
                <c:pt idx="35304">
                  <c:v>8444.6131669999995</c:v>
                </c:pt>
                <c:pt idx="35305">
                  <c:v>8444.8530809999993</c:v>
                </c:pt>
                <c:pt idx="35306">
                  <c:v>8445.0925530000004</c:v>
                </c:pt>
                <c:pt idx="35307">
                  <c:v>8445.331553</c:v>
                </c:pt>
                <c:pt idx="35308">
                  <c:v>8445.5707139999995</c:v>
                </c:pt>
                <c:pt idx="35309">
                  <c:v>8445.8099120000006</c:v>
                </c:pt>
                <c:pt idx="35310">
                  <c:v>8446.048342</c:v>
                </c:pt>
                <c:pt idx="35311">
                  <c:v>8446.2908459999999</c:v>
                </c:pt>
                <c:pt idx="35312">
                  <c:v>8446.5318520000001</c:v>
                </c:pt>
                <c:pt idx="35313">
                  <c:v>8446.7615619999997</c:v>
                </c:pt>
                <c:pt idx="35314">
                  <c:v>8447.0002750000003</c:v>
                </c:pt>
                <c:pt idx="35315">
                  <c:v>8447.2400539999999</c:v>
                </c:pt>
                <c:pt idx="35316">
                  <c:v>8447.479652</c:v>
                </c:pt>
                <c:pt idx="35317">
                  <c:v>8447.7189550000003</c:v>
                </c:pt>
                <c:pt idx="35318">
                  <c:v>8447.9582979999996</c:v>
                </c:pt>
                <c:pt idx="35319">
                  <c:v>8448.1984510000002</c:v>
                </c:pt>
                <c:pt idx="35320">
                  <c:v>8448.4397310000004</c:v>
                </c:pt>
                <c:pt idx="35321">
                  <c:v>8448.6780409999992</c:v>
                </c:pt>
                <c:pt idx="35322">
                  <c:v>8448.9209780000001</c:v>
                </c:pt>
                <c:pt idx="35323">
                  <c:v>8449.1608369999994</c:v>
                </c:pt>
                <c:pt idx="35324">
                  <c:v>8449.399942</c:v>
                </c:pt>
                <c:pt idx="35325">
                  <c:v>8449.639604</c:v>
                </c:pt>
                <c:pt idx="35326">
                  <c:v>8449.8787680000005</c:v>
                </c:pt>
                <c:pt idx="35327">
                  <c:v>8450.1179840000004</c:v>
                </c:pt>
                <c:pt idx="35328">
                  <c:v>8450.3577540000006</c:v>
                </c:pt>
                <c:pt idx="35329">
                  <c:v>8450.5985839999994</c:v>
                </c:pt>
                <c:pt idx="35330">
                  <c:v>8450.8273289999997</c:v>
                </c:pt>
                <c:pt idx="35331">
                  <c:v>8451.0693869999996</c:v>
                </c:pt>
                <c:pt idx="35332">
                  <c:v>8451.3105930000002</c:v>
                </c:pt>
                <c:pt idx="35333">
                  <c:v>8451.5498520000001</c:v>
                </c:pt>
                <c:pt idx="35334">
                  <c:v>8451.7880100000002</c:v>
                </c:pt>
                <c:pt idx="35335">
                  <c:v>8452.0281450000002</c:v>
                </c:pt>
                <c:pt idx="35336">
                  <c:v>8452.2680400000008</c:v>
                </c:pt>
                <c:pt idx="35337">
                  <c:v>8452.5088469999992</c:v>
                </c:pt>
                <c:pt idx="35338">
                  <c:v>8452.7470720000001</c:v>
                </c:pt>
                <c:pt idx="35339">
                  <c:v>8452.9879560000008</c:v>
                </c:pt>
                <c:pt idx="35340">
                  <c:v>8453.2279500000004</c:v>
                </c:pt>
                <c:pt idx="35341">
                  <c:v>8453.4676749999999</c:v>
                </c:pt>
                <c:pt idx="35342">
                  <c:v>8453.7067110000007</c:v>
                </c:pt>
                <c:pt idx="35343">
                  <c:v>8453.9457509999993</c:v>
                </c:pt>
                <c:pt idx="35344">
                  <c:v>8454.1852429999999</c:v>
                </c:pt>
                <c:pt idx="35345">
                  <c:v>8454.4152140000006</c:v>
                </c:pt>
                <c:pt idx="35346">
                  <c:v>8454.6559789999992</c:v>
                </c:pt>
                <c:pt idx="35347">
                  <c:v>8454.8958459999994</c:v>
                </c:pt>
                <c:pt idx="35348">
                  <c:v>8455.1340880000007</c:v>
                </c:pt>
                <c:pt idx="35349">
                  <c:v>8455.3741219999993</c:v>
                </c:pt>
                <c:pt idx="35350">
                  <c:v>8455.6142189999991</c:v>
                </c:pt>
                <c:pt idx="35351">
                  <c:v>8455.8522229999999</c:v>
                </c:pt>
                <c:pt idx="35352">
                  <c:v>8456.0921259999996</c:v>
                </c:pt>
                <c:pt idx="35353">
                  <c:v>8456.3346779999993</c:v>
                </c:pt>
                <c:pt idx="35354">
                  <c:v>8456.5737570000001</c:v>
                </c:pt>
                <c:pt idx="35355">
                  <c:v>8456.8127619999996</c:v>
                </c:pt>
                <c:pt idx="35356">
                  <c:v>8457.0538400000005</c:v>
                </c:pt>
                <c:pt idx="35357">
                  <c:v>8457.2933109999994</c:v>
                </c:pt>
                <c:pt idx="35358">
                  <c:v>8457.5330880000001</c:v>
                </c:pt>
                <c:pt idx="35359">
                  <c:v>8457.7633239999996</c:v>
                </c:pt>
                <c:pt idx="35360">
                  <c:v>8458.0045570000002</c:v>
                </c:pt>
                <c:pt idx="35361">
                  <c:v>8458.2441249999993</c:v>
                </c:pt>
                <c:pt idx="35362">
                  <c:v>8458.482274</c:v>
                </c:pt>
                <c:pt idx="35363">
                  <c:v>8458.7249049999991</c:v>
                </c:pt>
                <c:pt idx="35364">
                  <c:v>8458.9632230000007</c:v>
                </c:pt>
                <c:pt idx="35365">
                  <c:v>8459.2032199999994</c:v>
                </c:pt>
                <c:pt idx="35366">
                  <c:v>8459.4413079999995</c:v>
                </c:pt>
                <c:pt idx="35367">
                  <c:v>8459.6792440000008</c:v>
                </c:pt>
                <c:pt idx="35368">
                  <c:v>8459.9199800000006</c:v>
                </c:pt>
                <c:pt idx="35369">
                  <c:v>8460.1596530000006</c:v>
                </c:pt>
                <c:pt idx="35370">
                  <c:v>8460.3986600000007</c:v>
                </c:pt>
                <c:pt idx="35371">
                  <c:v>8460.6363870000005</c:v>
                </c:pt>
                <c:pt idx="35372">
                  <c:v>8460.8741840000002</c:v>
                </c:pt>
                <c:pt idx="35373">
                  <c:v>8461.1166809999995</c:v>
                </c:pt>
                <c:pt idx="35374">
                  <c:v>8461.3555809999998</c:v>
                </c:pt>
                <c:pt idx="35375">
                  <c:v>8461.5951590000004</c:v>
                </c:pt>
                <c:pt idx="35376">
                  <c:v>8461.8364189999993</c:v>
                </c:pt>
                <c:pt idx="35377">
                  <c:v>8462.0684160000001</c:v>
                </c:pt>
                <c:pt idx="35378">
                  <c:v>8462.3083000000006</c:v>
                </c:pt>
                <c:pt idx="35379">
                  <c:v>8462.5508370000007</c:v>
                </c:pt>
                <c:pt idx="35380">
                  <c:v>8462.7915570000005</c:v>
                </c:pt>
                <c:pt idx="35381">
                  <c:v>8463.0312900000008</c:v>
                </c:pt>
                <c:pt idx="35382">
                  <c:v>8463.2717869999997</c:v>
                </c:pt>
                <c:pt idx="35383">
                  <c:v>8463.5113710000005</c:v>
                </c:pt>
                <c:pt idx="35384">
                  <c:v>8463.7408340000002</c:v>
                </c:pt>
                <c:pt idx="35385">
                  <c:v>8463.9902349999993</c:v>
                </c:pt>
                <c:pt idx="35386">
                  <c:v>8464.2281120000007</c:v>
                </c:pt>
                <c:pt idx="35387">
                  <c:v>8464.4688060000008</c:v>
                </c:pt>
                <c:pt idx="35388">
                  <c:v>8464.6973039999993</c:v>
                </c:pt>
                <c:pt idx="35389">
                  <c:v>8464.9399890000004</c:v>
                </c:pt>
                <c:pt idx="35390">
                  <c:v>8465.1798899999994</c:v>
                </c:pt>
                <c:pt idx="35391">
                  <c:v>8465.4189139999999</c:v>
                </c:pt>
                <c:pt idx="35392">
                  <c:v>8465.6571079999994</c:v>
                </c:pt>
                <c:pt idx="35393">
                  <c:v>8465.895219</c:v>
                </c:pt>
                <c:pt idx="35394">
                  <c:v>8466.1345999999994</c:v>
                </c:pt>
                <c:pt idx="35395">
                  <c:v>8466.3744509999997</c:v>
                </c:pt>
                <c:pt idx="35396">
                  <c:v>8466.6142720000007</c:v>
                </c:pt>
                <c:pt idx="35397">
                  <c:v>8466.8567750000002</c:v>
                </c:pt>
                <c:pt idx="35398">
                  <c:v>8467.0958549999996</c:v>
                </c:pt>
                <c:pt idx="35399">
                  <c:v>8467.3365830000002</c:v>
                </c:pt>
                <c:pt idx="35400">
                  <c:v>8467.5756029999993</c:v>
                </c:pt>
                <c:pt idx="35401">
                  <c:v>8467.8150719999994</c:v>
                </c:pt>
                <c:pt idx="35402">
                  <c:v>8468.0557279999994</c:v>
                </c:pt>
                <c:pt idx="35403">
                  <c:v>8468.2950280000005</c:v>
                </c:pt>
                <c:pt idx="35404">
                  <c:v>8468.5357499999991</c:v>
                </c:pt>
                <c:pt idx="35405">
                  <c:v>8468.7745709999999</c:v>
                </c:pt>
                <c:pt idx="35406">
                  <c:v>8469.0142720000003</c:v>
                </c:pt>
                <c:pt idx="35407">
                  <c:v>8469.2547159999995</c:v>
                </c:pt>
                <c:pt idx="35408">
                  <c:v>8469.4936309999994</c:v>
                </c:pt>
                <c:pt idx="35409">
                  <c:v>8469.7313579999991</c:v>
                </c:pt>
                <c:pt idx="35410">
                  <c:v>8469.9691770000009</c:v>
                </c:pt>
                <c:pt idx="35411">
                  <c:v>8470.2116010000009</c:v>
                </c:pt>
                <c:pt idx="35412">
                  <c:v>8470.4492399999999</c:v>
                </c:pt>
                <c:pt idx="35413">
                  <c:v>8470.6896930000003</c:v>
                </c:pt>
                <c:pt idx="35414">
                  <c:v>8470.928602</c:v>
                </c:pt>
                <c:pt idx="35415">
                  <c:v>8471.1681239999998</c:v>
                </c:pt>
                <c:pt idx="35416">
                  <c:v>8471.3983509999998</c:v>
                </c:pt>
                <c:pt idx="35417">
                  <c:v>8471.6414100000002</c:v>
                </c:pt>
                <c:pt idx="35418">
                  <c:v>8471.8838080000005</c:v>
                </c:pt>
                <c:pt idx="35419">
                  <c:v>8472.1227729999991</c:v>
                </c:pt>
                <c:pt idx="35420">
                  <c:v>8472.3618399999996</c:v>
                </c:pt>
                <c:pt idx="35421">
                  <c:v>8472.6026700000002</c:v>
                </c:pt>
                <c:pt idx="35422">
                  <c:v>8472.8435640000007</c:v>
                </c:pt>
                <c:pt idx="35423">
                  <c:v>8473.0832929999997</c:v>
                </c:pt>
                <c:pt idx="35424">
                  <c:v>8473.3128739999993</c:v>
                </c:pt>
                <c:pt idx="35425">
                  <c:v>8473.5538890000007</c:v>
                </c:pt>
                <c:pt idx="35426">
                  <c:v>8473.7948940000006</c:v>
                </c:pt>
                <c:pt idx="35427">
                  <c:v>8474.0358450000003</c:v>
                </c:pt>
                <c:pt idx="35428">
                  <c:v>8474.2765469999995</c:v>
                </c:pt>
                <c:pt idx="35429">
                  <c:v>8474.5180660000005</c:v>
                </c:pt>
                <c:pt idx="35430">
                  <c:v>8474.7589499999995</c:v>
                </c:pt>
                <c:pt idx="35431">
                  <c:v>8474.9987290000008</c:v>
                </c:pt>
                <c:pt idx="35432">
                  <c:v>8475.2285769999999</c:v>
                </c:pt>
                <c:pt idx="35433">
                  <c:v>8475.4695429999992</c:v>
                </c:pt>
                <c:pt idx="35434">
                  <c:v>8475.7111559999994</c:v>
                </c:pt>
                <c:pt idx="35435">
                  <c:v>8475.953802</c:v>
                </c:pt>
                <c:pt idx="35436">
                  <c:v>8476.1929849999997</c:v>
                </c:pt>
                <c:pt idx="35437">
                  <c:v>8476.4327639999992</c:v>
                </c:pt>
                <c:pt idx="35438">
                  <c:v>8476.6718099999998</c:v>
                </c:pt>
                <c:pt idx="35439">
                  <c:v>8476.9126230000002</c:v>
                </c:pt>
                <c:pt idx="35440">
                  <c:v>8477.1536890000007</c:v>
                </c:pt>
                <c:pt idx="35441">
                  <c:v>8477.3931589999993</c:v>
                </c:pt>
                <c:pt idx="35442">
                  <c:v>8477.623372</c:v>
                </c:pt>
                <c:pt idx="35443">
                  <c:v>8477.8659430000007</c:v>
                </c:pt>
                <c:pt idx="35444">
                  <c:v>8478.1059260000002</c:v>
                </c:pt>
                <c:pt idx="35445">
                  <c:v>8478.3467770000007</c:v>
                </c:pt>
                <c:pt idx="35446">
                  <c:v>8478.5858399999997</c:v>
                </c:pt>
                <c:pt idx="35447">
                  <c:v>8478.8266449999992</c:v>
                </c:pt>
                <c:pt idx="35448">
                  <c:v>8479.0676579999999</c:v>
                </c:pt>
                <c:pt idx="35449">
                  <c:v>8479.3072429999993</c:v>
                </c:pt>
                <c:pt idx="35450">
                  <c:v>8479.5479919999998</c:v>
                </c:pt>
                <c:pt idx="35451">
                  <c:v>8479.7863980000002</c:v>
                </c:pt>
                <c:pt idx="35452">
                  <c:v>8480.0151110000006</c:v>
                </c:pt>
                <c:pt idx="35453">
                  <c:v>8480.2559799999999</c:v>
                </c:pt>
                <c:pt idx="35454">
                  <c:v>8480.4950580000004</c:v>
                </c:pt>
                <c:pt idx="35455">
                  <c:v>8480.7359489999999</c:v>
                </c:pt>
                <c:pt idx="35456">
                  <c:v>8480.9750010000007</c:v>
                </c:pt>
                <c:pt idx="35457">
                  <c:v>8481.2158529999997</c:v>
                </c:pt>
                <c:pt idx="35458">
                  <c:v>8481.4567009999992</c:v>
                </c:pt>
                <c:pt idx="35459">
                  <c:v>8481.6962870000007</c:v>
                </c:pt>
                <c:pt idx="35460">
                  <c:v>8481.9276960000007</c:v>
                </c:pt>
                <c:pt idx="35461">
                  <c:v>8482.1771219999991</c:v>
                </c:pt>
                <c:pt idx="35462">
                  <c:v>8482.4159670000008</c:v>
                </c:pt>
                <c:pt idx="35463">
                  <c:v>8482.6543079999992</c:v>
                </c:pt>
                <c:pt idx="35464">
                  <c:v>8482.8855590000003</c:v>
                </c:pt>
                <c:pt idx="35465">
                  <c:v>8483.1267709999993</c:v>
                </c:pt>
                <c:pt idx="35466">
                  <c:v>8483.3678789999994</c:v>
                </c:pt>
                <c:pt idx="35467">
                  <c:v>8483.6086300000006</c:v>
                </c:pt>
                <c:pt idx="35468">
                  <c:v>8483.8477029999995</c:v>
                </c:pt>
                <c:pt idx="35469">
                  <c:v>8484.0885739999994</c:v>
                </c:pt>
                <c:pt idx="35470">
                  <c:v>8484.3283429999992</c:v>
                </c:pt>
                <c:pt idx="35471">
                  <c:v>8484.5707860000002</c:v>
                </c:pt>
                <c:pt idx="35472">
                  <c:v>8484.8115670000007</c:v>
                </c:pt>
                <c:pt idx="35473">
                  <c:v>8485.0401710000006</c:v>
                </c:pt>
                <c:pt idx="35474">
                  <c:v>8485.2782200000001</c:v>
                </c:pt>
                <c:pt idx="35475">
                  <c:v>8485.5286219999998</c:v>
                </c:pt>
                <c:pt idx="35476">
                  <c:v>8485.7664370000002</c:v>
                </c:pt>
                <c:pt idx="35477">
                  <c:v>8485.9978339999998</c:v>
                </c:pt>
                <c:pt idx="35478">
                  <c:v>8486.2369699999999</c:v>
                </c:pt>
                <c:pt idx="35479">
                  <c:v>8486.4765690000004</c:v>
                </c:pt>
                <c:pt idx="35480">
                  <c:v>8486.7156439999999</c:v>
                </c:pt>
                <c:pt idx="35481">
                  <c:v>8486.9546750000009</c:v>
                </c:pt>
                <c:pt idx="35482">
                  <c:v>8487.2048940000004</c:v>
                </c:pt>
                <c:pt idx="35483">
                  <c:v>8487.4423889999998</c:v>
                </c:pt>
                <c:pt idx="35484">
                  <c:v>8487.6829550000002</c:v>
                </c:pt>
                <c:pt idx="35485">
                  <c:v>8487.9214429999993</c:v>
                </c:pt>
                <c:pt idx="35486">
                  <c:v>8488.1509370000003</c:v>
                </c:pt>
                <c:pt idx="35487">
                  <c:v>8488.3918150000009</c:v>
                </c:pt>
                <c:pt idx="35488">
                  <c:v>8488.6327550000005</c:v>
                </c:pt>
                <c:pt idx="35489">
                  <c:v>8488.8735610000003</c:v>
                </c:pt>
                <c:pt idx="35490">
                  <c:v>8489.1129000000001</c:v>
                </c:pt>
                <c:pt idx="35491">
                  <c:v>8489.3510330000008</c:v>
                </c:pt>
                <c:pt idx="35492">
                  <c:v>8489.5890930000005</c:v>
                </c:pt>
                <c:pt idx="35493">
                  <c:v>8489.8297629999997</c:v>
                </c:pt>
                <c:pt idx="35494">
                  <c:v>8490.0689010000006</c:v>
                </c:pt>
                <c:pt idx="35495">
                  <c:v>8490.3097319999997</c:v>
                </c:pt>
                <c:pt idx="35496">
                  <c:v>8490.5521399999998</c:v>
                </c:pt>
                <c:pt idx="35497">
                  <c:v>8490.7945660000005</c:v>
                </c:pt>
                <c:pt idx="35498">
                  <c:v>8491.0342909999999</c:v>
                </c:pt>
                <c:pt idx="35499">
                  <c:v>8491.2640749999991</c:v>
                </c:pt>
                <c:pt idx="35500">
                  <c:v>8491.5048979999992</c:v>
                </c:pt>
                <c:pt idx="35501">
                  <c:v>8491.7456129999991</c:v>
                </c:pt>
                <c:pt idx="35502">
                  <c:v>8491.9865599999994</c:v>
                </c:pt>
                <c:pt idx="35503">
                  <c:v>8492.2261569999991</c:v>
                </c:pt>
                <c:pt idx="35504">
                  <c:v>8492.4673660000008</c:v>
                </c:pt>
                <c:pt idx="35505">
                  <c:v>8492.7096160000001</c:v>
                </c:pt>
                <c:pt idx="35506">
                  <c:v>8492.947424</c:v>
                </c:pt>
                <c:pt idx="35507">
                  <c:v>8493.1787069999991</c:v>
                </c:pt>
                <c:pt idx="35508">
                  <c:v>8493.4179490000006</c:v>
                </c:pt>
                <c:pt idx="35509">
                  <c:v>8493.6577109999998</c:v>
                </c:pt>
                <c:pt idx="35510">
                  <c:v>8493.8960200000001</c:v>
                </c:pt>
                <c:pt idx="35511">
                  <c:v>8494.1368160000002</c:v>
                </c:pt>
                <c:pt idx="35512">
                  <c:v>8494.3776409999991</c:v>
                </c:pt>
                <c:pt idx="35513">
                  <c:v>8494.6172779999997</c:v>
                </c:pt>
                <c:pt idx="35514">
                  <c:v>8494.8598450000009</c:v>
                </c:pt>
                <c:pt idx="35515">
                  <c:v>8495.1005829999995</c:v>
                </c:pt>
                <c:pt idx="35516">
                  <c:v>8495.3401429999994</c:v>
                </c:pt>
                <c:pt idx="35517">
                  <c:v>8495.5701000000008</c:v>
                </c:pt>
                <c:pt idx="35518">
                  <c:v>8495.812919</c:v>
                </c:pt>
                <c:pt idx="35519">
                  <c:v>8496.0511389999992</c:v>
                </c:pt>
                <c:pt idx="35520">
                  <c:v>8496.2890669999997</c:v>
                </c:pt>
                <c:pt idx="35521">
                  <c:v>8496.5298309999998</c:v>
                </c:pt>
                <c:pt idx="35522">
                  <c:v>8496.7689119999995</c:v>
                </c:pt>
                <c:pt idx="35523">
                  <c:v>8497.0099769999997</c:v>
                </c:pt>
                <c:pt idx="35524">
                  <c:v>8497.2498749999995</c:v>
                </c:pt>
                <c:pt idx="35525">
                  <c:v>8497.4908390000001</c:v>
                </c:pt>
                <c:pt idx="35526">
                  <c:v>8497.7318400000004</c:v>
                </c:pt>
                <c:pt idx="35527">
                  <c:v>8497.9700159999993</c:v>
                </c:pt>
                <c:pt idx="35528">
                  <c:v>8498.2082699999992</c:v>
                </c:pt>
                <c:pt idx="35529">
                  <c:v>8498.4462060000005</c:v>
                </c:pt>
                <c:pt idx="35530">
                  <c:v>8498.6841249999998</c:v>
                </c:pt>
                <c:pt idx="35531">
                  <c:v>8498.9267579999996</c:v>
                </c:pt>
                <c:pt idx="35532">
                  <c:v>8499.1658709999992</c:v>
                </c:pt>
                <c:pt idx="35533">
                  <c:v>8499.4047339999997</c:v>
                </c:pt>
                <c:pt idx="35534">
                  <c:v>8499.6438039999994</c:v>
                </c:pt>
                <c:pt idx="35535">
                  <c:v>8499.8845519999995</c:v>
                </c:pt>
                <c:pt idx="35536">
                  <c:v>8500.124323</c:v>
                </c:pt>
                <c:pt idx="35537">
                  <c:v>8500.3667330000007</c:v>
                </c:pt>
                <c:pt idx="35538">
                  <c:v>8500.6057010000004</c:v>
                </c:pt>
                <c:pt idx="35539">
                  <c:v>8500.8446100000001</c:v>
                </c:pt>
                <c:pt idx="35540">
                  <c:v>8501.0837100000008</c:v>
                </c:pt>
                <c:pt idx="35541">
                  <c:v>8501.322725</c:v>
                </c:pt>
                <c:pt idx="35542">
                  <c:v>8501.5619559999996</c:v>
                </c:pt>
                <c:pt idx="35543">
                  <c:v>8501.8019359999998</c:v>
                </c:pt>
                <c:pt idx="35544">
                  <c:v>8502.0402419999991</c:v>
                </c:pt>
                <c:pt idx="35545">
                  <c:v>8502.2808960000002</c:v>
                </c:pt>
                <c:pt idx="35546">
                  <c:v>8502.5217940000002</c:v>
                </c:pt>
                <c:pt idx="35547">
                  <c:v>8502.7625619999999</c:v>
                </c:pt>
                <c:pt idx="35548">
                  <c:v>8502.9912590000004</c:v>
                </c:pt>
                <c:pt idx="35549">
                  <c:v>8503.2330849999998</c:v>
                </c:pt>
                <c:pt idx="35550">
                  <c:v>8503.4730940000009</c:v>
                </c:pt>
                <c:pt idx="35551">
                  <c:v>8503.7157220000008</c:v>
                </c:pt>
                <c:pt idx="35552">
                  <c:v>8503.9540789999992</c:v>
                </c:pt>
                <c:pt idx="35553">
                  <c:v>8504.1969989999998</c:v>
                </c:pt>
                <c:pt idx="35554">
                  <c:v>8504.4256459999997</c:v>
                </c:pt>
                <c:pt idx="35555">
                  <c:v>8504.6654429999999</c:v>
                </c:pt>
                <c:pt idx="35556">
                  <c:v>8504.9040129999994</c:v>
                </c:pt>
                <c:pt idx="35557">
                  <c:v>8505.1441240000004</c:v>
                </c:pt>
                <c:pt idx="35558">
                  <c:v>8505.3840600000003</c:v>
                </c:pt>
                <c:pt idx="35559">
                  <c:v>8505.6249459999999</c:v>
                </c:pt>
                <c:pt idx="35560">
                  <c:v>8505.8623349999998</c:v>
                </c:pt>
                <c:pt idx="35561">
                  <c:v>8506.1035659999998</c:v>
                </c:pt>
                <c:pt idx="35562">
                  <c:v>8506.3434099999995</c:v>
                </c:pt>
                <c:pt idx="35563">
                  <c:v>8506.585889</c:v>
                </c:pt>
                <c:pt idx="35564">
                  <c:v>8506.8267489999998</c:v>
                </c:pt>
                <c:pt idx="35565">
                  <c:v>8507.0552700000007</c:v>
                </c:pt>
                <c:pt idx="35566">
                  <c:v>8507.2953080000007</c:v>
                </c:pt>
                <c:pt idx="35567">
                  <c:v>8507.5353450000002</c:v>
                </c:pt>
                <c:pt idx="35568">
                  <c:v>8507.7747610000006</c:v>
                </c:pt>
                <c:pt idx="35569">
                  <c:v>8508.0150119999998</c:v>
                </c:pt>
                <c:pt idx="35570">
                  <c:v>8508.2531930000005</c:v>
                </c:pt>
                <c:pt idx="35571">
                  <c:v>8508.4959039999994</c:v>
                </c:pt>
                <c:pt idx="35572">
                  <c:v>8508.736997</c:v>
                </c:pt>
                <c:pt idx="35573">
                  <c:v>8508.9760439999991</c:v>
                </c:pt>
                <c:pt idx="35574">
                  <c:v>8509.2160409999997</c:v>
                </c:pt>
                <c:pt idx="35575">
                  <c:v>8509.4458130000003</c:v>
                </c:pt>
                <c:pt idx="35576">
                  <c:v>8509.6843260000005</c:v>
                </c:pt>
                <c:pt idx="35577">
                  <c:v>8509.9256139999998</c:v>
                </c:pt>
                <c:pt idx="35578">
                  <c:v>8510.1669889999994</c:v>
                </c:pt>
                <c:pt idx="35579">
                  <c:v>8510.4060109999991</c:v>
                </c:pt>
                <c:pt idx="35580">
                  <c:v>8510.6460540000007</c:v>
                </c:pt>
                <c:pt idx="35581">
                  <c:v>8510.8860380000006</c:v>
                </c:pt>
                <c:pt idx="35582">
                  <c:v>8511.1243549999999</c:v>
                </c:pt>
                <c:pt idx="35583">
                  <c:v>8511.3640969999997</c:v>
                </c:pt>
                <c:pt idx="35584">
                  <c:v>8511.6040090000006</c:v>
                </c:pt>
                <c:pt idx="35585">
                  <c:v>8511.8447329999999</c:v>
                </c:pt>
                <c:pt idx="35586">
                  <c:v>8512.0838129999993</c:v>
                </c:pt>
                <c:pt idx="35587">
                  <c:v>8512.3227999999999</c:v>
                </c:pt>
                <c:pt idx="35588">
                  <c:v>8512.5619970000007</c:v>
                </c:pt>
                <c:pt idx="35589">
                  <c:v>8512.8018979999997</c:v>
                </c:pt>
                <c:pt idx="35590">
                  <c:v>8513.0429719999993</c:v>
                </c:pt>
                <c:pt idx="35591">
                  <c:v>8513.2825529999991</c:v>
                </c:pt>
                <c:pt idx="35592">
                  <c:v>8513.5110980000009</c:v>
                </c:pt>
                <c:pt idx="35593">
                  <c:v>8513.7537890000003</c:v>
                </c:pt>
                <c:pt idx="35594">
                  <c:v>8513.9949919999999</c:v>
                </c:pt>
                <c:pt idx="35595">
                  <c:v>8514.2349140000006</c:v>
                </c:pt>
                <c:pt idx="35596">
                  <c:v>8514.4759319999994</c:v>
                </c:pt>
                <c:pt idx="35597">
                  <c:v>8514.716891</c:v>
                </c:pt>
                <c:pt idx="35598">
                  <c:v>8514.9552609999992</c:v>
                </c:pt>
                <c:pt idx="35599">
                  <c:v>8515.1945510000005</c:v>
                </c:pt>
                <c:pt idx="35600">
                  <c:v>8515.4337620000006</c:v>
                </c:pt>
                <c:pt idx="35601">
                  <c:v>8515.6729510000005</c:v>
                </c:pt>
                <c:pt idx="35602">
                  <c:v>8515.9120149999999</c:v>
                </c:pt>
                <c:pt idx="35603">
                  <c:v>8516.1529329999994</c:v>
                </c:pt>
                <c:pt idx="35604">
                  <c:v>8516.3939910000008</c:v>
                </c:pt>
                <c:pt idx="35605">
                  <c:v>8516.6225689999992</c:v>
                </c:pt>
                <c:pt idx="35606">
                  <c:v>8516.8638289999999</c:v>
                </c:pt>
                <c:pt idx="35607">
                  <c:v>8517.1042269999998</c:v>
                </c:pt>
                <c:pt idx="35608">
                  <c:v>8517.3464050000002</c:v>
                </c:pt>
                <c:pt idx="35609">
                  <c:v>8517.5863950000003</c:v>
                </c:pt>
                <c:pt idx="35610">
                  <c:v>8517.8170609999997</c:v>
                </c:pt>
                <c:pt idx="35611">
                  <c:v>8518.0566400000007</c:v>
                </c:pt>
                <c:pt idx="35612">
                  <c:v>8518.3061930000003</c:v>
                </c:pt>
                <c:pt idx="35613">
                  <c:v>8518.5359489999992</c:v>
                </c:pt>
                <c:pt idx="35614">
                  <c:v>8518.7752560000008</c:v>
                </c:pt>
                <c:pt idx="35615">
                  <c:v>8519.0167550000006</c:v>
                </c:pt>
                <c:pt idx="35616">
                  <c:v>8519.2579949999999</c:v>
                </c:pt>
                <c:pt idx="35617">
                  <c:v>8519.4979330000006</c:v>
                </c:pt>
                <c:pt idx="35618">
                  <c:v>8519.7380439999997</c:v>
                </c:pt>
                <c:pt idx="35619">
                  <c:v>8519.9789280000005</c:v>
                </c:pt>
                <c:pt idx="35620">
                  <c:v>8520.2173280000006</c:v>
                </c:pt>
                <c:pt idx="35621">
                  <c:v>8520.4570810000005</c:v>
                </c:pt>
                <c:pt idx="35622">
                  <c:v>8520.6952160000001</c:v>
                </c:pt>
                <c:pt idx="35623">
                  <c:v>8520.9352139999992</c:v>
                </c:pt>
                <c:pt idx="35624">
                  <c:v>8521.1641760000002</c:v>
                </c:pt>
                <c:pt idx="35625">
                  <c:v>8521.4036059999999</c:v>
                </c:pt>
                <c:pt idx="35626">
                  <c:v>8521.6448810000002</c:v>
                </c:pt>
                <c:pt idx="35627">
                  <c:v>8521.8850149999998</c:v>
                </c:pt>
                <c:pt idx="35628">
                  <c:v>8522.1246179999998</c:v>
                </c:pt>
                <c:pt idx="35629">
                  <c:v>8522.363222</c:v>
                </c:pt>
                <c:pt idx="35630">
                  <c:v>8522.6027780000004</c:v>
                </c:pt>
                <c:pt idx="35631">
                  <c:v>8522.8410530000001</c:v>
                </c:pt>
                <c:pt idx="35632">
                  <c:v>8523.0831670000007</c:v>
                </c:pt>
                <c:pt idx="35633">
                  <c:v>8523.3251089999994</c:v>
                </c:pt>
                <c:pt idx="35634">
                  <c:v>8523.5568139999996</c:v>
                </c:pt>
                <c:pt idx="35635">
                  <c:v>8523.7970310000001</c:v>
                </c:pt>
                <c:pt idx="35636">
                  <c:v>8524.0392929999998</c:v>
                </c:pt>
                <c:pt idx="35637">
                  <c:v>8524.2837760000002</c:v>
                </c:pt>
                <c:pt idx="35638">
                  <c:v>8524.5137009999999</c:v>
                </c:pt>
                <c:pt idx="35639">
                  <c:v>8524.7549180000005</c:v>
                </c:pt>
                <c:pt idx="35640">
                  <c:v>8524.9949390000002</c:v>
                </c:pt>
                <c:pt idx="35641">
                  <c:v>8525.2330299999994</c:v>
                </c:pt>
                <c:pt idx="35642">
                  <c:v>8525.4722249999995</c:v>
                </c:pt>
                <c:pt idx="35643">
                  <c:v>8525.7136879999998</c:v>
                </c:pt>
                <c:pt idx="35644">
                  <c:v>8525.9536389999994</c:v>
                </c:pt>
                <c:pt idx="35645">
                  <c:v>8526.1922560000003</c:v>
                </c:pt>
                <c:pt idx="35646">
                  <c:v>8526.4319290000003</c:v>
                </c:pt>
                <c:pt idx="35647">
                  <c:v>8526.6722030000001</c:v>
                </c:pt>
                <c:pt idx="35648">
                  <c:v>8526.9155350000001</c:v>
                </c:pt>
                <c:pt idx="35649">
                  <c:v>8527.1457250000003</c:v>
                </c:pt>
                <c:pt idx="35650">
                  <c:v>8527.3856859999996</c:v>
                </c:pt>
                <c:pt idx="35651">
                  <c:v>8527.6244339999994</c:v>
                </c:pt>
                <c:pt idx="35652">
                  <c:v>8527.8642080000009</c:v>
                </c:pt>
                <c:pt idx="35653">
                  <c:v>8528.1049889999995</c:v>
                </c:pt>
                <c:pt idx="35654">
                  <c:v>8528.3444060000002</c:v>
                </c:pt>
                <c:pt idx="35655">
                  <c:v>8528.5856739999999</c:v>
                </c:pt>
                <c:pt idx="35656">
                  <c:v>8528.8260640000008</c:v>
                </c:pt>
                <c:pt idx="35657">
                  <c:v>8529.0663079999995</c:v>
                </c:pt>
                <c:pt idx="35658">
                  <c:v>8529.3063980000006</c:v>
                </c:pt>
                <c:pt idx="35659">
                  <c:v>8529.5456570000006</c:v>
                </c:pt>
                <c:pt idx="35660">
                  <c:v>8529.7841090000002</c:v>
                </c:pt>
                <c:pt idx="35661">
                  <c:v>8530.0236249999998</c:v>
                </c:pt>
                <c:pt idx="35662">
                  <c:v>8530.2620229999993</c:v>
                </c:pt>
                <c:pt idx="35663">
                  <c:v>8530.500403</c:v>
                </c:pt>
                <c:pt idx="35664">
                  <c:v>8530.7390630000009</c:v>
                </c:pt>
                <c:pt idx="35665">
                  <c:v>8530.9785890000003</c:v>
                </c:pt>
                <c:pt idx="35666">
                  <c:v>8531.2199650000002</c:v>
                </c:pt>
                <c:pt idx="35667">
                  <c:v>8531.459906</c:v>
                </c:pt>
                <c:pt idx="35668">
                  <c:v>8531.6898529999999</c:v>
                </c:pt>
                <c:pt idx="35669">
                  <c:v>8531.9303689999997</c:v>
                </c:pt>
                <c:pt idx="35670">
                  <c:v>8532.1710930000008</c:v>
                </c:pt>
                <c:pt idx="35671">
                  <c:v>8532.4130750000004</c:v>
                </c:pt>
                <c:pt idx="35672">
                  <c:v>8532.6542169999993</c:v>
                </c:pt>
                <c:pt idx="35673">
                  <c:v>8532.8841200000006</c:v>
                </c:pt>
                <c:pt idx="35674">
                  <c:v>8533.1249250000001</c:v>
                </c:pt>
                <c:pt idx="35675">
                  <c:v>8533.3661159999992</c:v>
                </c:pt>
                <c:pt idx="35676">
                  <c:v>8533.6069779999998</c:v>
                </c:pt>
                <c:pt idx="35677">
                  <c:v>8533.8465980000001</c:v>
                </c:pt>
                <c:pt idx="35678">
                  <c:v>8534.0857180000003</c:v>
                </c:pt>
                <c:pt idx="35679">
                  <c:v>8534.3246560000007</c:v>
                </c:pt>
                <c:pt idx="35680">
                  <c:v>8534.5636119999999</c:v>
                </c:pt>
                <c:pt idx="35681">
                  <c:v>8534.8014469999998</c:v>
                </c:pt>
                <c:pt idx="35682">
                  <c:v>8535.0407919999998</c:v>
                </c:pt>
                <c:pt idx="35683">
                  <c:v>8535.2797389999996</c:v>
                </c:pt>
                <c:pt idx="35684">
                  <c:v>8535.5188660000003</c:v>
                </c:pt>
                <c:pt idx="35685">
                  <c:v>8535.7579580000001</c:v>
                </c:pt>
                <c:pt idx="35686">
                  <c:v>8535.9970049999993</c:v>
                </c:pt>
                <c:pt idx="35687">
                  <c:v>8536.2379529999998</c:v>
                </c:pt>
                <c:pt idx="35688">
                  <c:v>8536.4779479999997</c:v>
                </c:pt>
                <c:pt idx="35689">
                  <c:v>8536.7176600000003</c:v>
                </c:pt>
                <c:pt idx="35690">
                  <c:v>8536.9569190000002</c:v>
                </c:pt>
                <c:pt idx="35691">
                  <c:v>8537.1959650000008</c:v>
                </c:pt>
                <c:pt idx="35692">
                  <c:v>8537.4357540000001</c:v>
                </c:pt>
                <c:pt idx="35693">
                  <c:v>8537.6754130000008</c:v>
                </c:pt>
                <c:pt idx="35694">
                  <c:v>8537.9153210000004</c:v>
                </c:pt>
                <c:pt idx="35695">
                  <c:v>8538.1474070000004</c:v>
                </c:pt>
                <c:pt idx="35696">
                  <c:v>8538.3873220000005</c:v>
                </c:pt>
                <c:pt idx="35697">
                  <c:v>8538.6298760000009</c:v>
                </c:pt>
                <c:pt idx="35698">
                  <c:v>8538.8707119999999</c:v>
                </c:pt>
                <c:pt idx="35699">
                  <c:v>8539.1116330000004</c:v>
                </c:pt>
                <c:pt idx="35700">
                  <c:v>8539.3514020000002</c:v>
                </c:pt>
                <c:pt idx="35701">
                  <c:v>8539.5911070000002</c:v>
                </c:pt>
                <c:pt idx="35702">
                  <c:v>8539.8318359999994</c:v>
                </c:pt>
                <c:pt idx="35703">
                  <c:v>8540.0725949999996</c:v>
                </c:pt>
                <c:pt idx="35704">
                  <c:v>8540.3010180000001</c:v>
                </c:pt>
                <c:pt idx="35705">
                  <c:v>8540.5418730000001</c:v>
                </c:pt>
                <c:pt idx="35706">
                  <c:v>8540.7801390000004</c:v>
                </c:pt>
                <c:pt idx="35707">
                  <c:v>8541.0208509999993</c:v>
                </c:pt>
                <c:pt idx="35708">
                  <c:v>8541.2597659999992</c:v>
                </c:pt>
                <c:pt idx="35709">
                  <c:v>8541.4987249999995</c:v>
                </c:pt>
                <c:pt idx="35710">
                  <c:v>8541.7378709999994</c:v>
                </c:pt>
                <c:pt idx="35711">
                  <c:v>8541.9634440000009</c:v>
                </c:pt>
                <c:pt idx="35712">
                  <c:v>8542.201712</c:v>
                </c:pt>
                <c:pt idx="35713">
                  <c:v>8542.4500819999994</c:v>
                </c:pt>
                <c:pt idx="35714">
                  <c:v>8542.6880189999993</c:v>
                </c:pt>
                <c:pt idx="35715">
                  <c:v>8542.9286260000008</c:v>
                </c:pt>
                <c:pt idx="35716">
                  <c:v>8543.1677660000005</c:v>
                </c:pt>
                <c:pt idx="35717">
                  <c:v>8543.3961159999999</c:v>
                </c:pt>
                <c:pt idx="35718">
                  <c:v>8543.6236399999998</c:v>
                </c:pt>
                <c:pt idx="35719">
                  <c:v>8543.8626750000003</c:v>
                </c:pt>
                <c:pt idx="35720">
                  <c:v>8544.1012719999999</c:v>
                </c:pt>
                <c:pt idx="35721">
                  <c:v>8544.3401470000008</c:v>
                </c:pt>
                <c:pt idx="35722">
                  <c:v>8544.5821070000002</c:v>
                </c:pt>
                <c:pt idx="35723">
                  <c:v>8544.8249560000004</c:v>
                </c:pt>
                <c:pt idx="35724">
                  <c:v>8545.0641030000006</c:v>
                </c:pt>
                <c:pt idx="35725">
                  <c:v>8545.2944279999992</c:v>
                </c:pt>
                <c:pt idx="35726">
                  <c:v>8545.5339029999996</c:v>
                </c:pt>
                <c:pt idx="35727">
                  <c:v>8545.7740350000004</c:v>
                </c:pt>
                <c:pt idx="35728">
                  <c:v>8546.0144039999996</c:v>
                </c:pt>
                <c:pt idx="35729">
                  <c:v>8546.2543559999995</c:v>
                </c:pt>
                <c:pt idx="35730">
                  <c:v>8546.4955449999998</c:v>
                </c:pt>
                <c:pt idx="35731">
                  <c:v>8546.7365360000003</c:v>
                </c:pt>
                <c:pt idx="35732">
                  <c:v>8546.9777340000001</c:v>
                </c:pt>
                <c:pt idx="35733">
                  <c:v>8547.2168750000001</c:v>
                </c:pt>
                <c:pt idx="35734">
                  <c:v>8547.4550959999997</c:v>
                </c:pt>
                <c:pt idx="35735">
                  <c:v>8547.6951260000005</c:v>
                </c:pt>
                <c:pt idx="35736">
                  <c:v>8547.9242599999998</c:v>
                </c:pt>
                <c:pt idx="35737">
                  <c:v>8548.1662739999992</c:v>
                </c:pt>
                <c:pt idx="35738">
                  <c:v>8548.4076160000004</c:v>
                </c:pt>
                <c:pt idx="35739">
                  <c:v>8548.6469120000002</c:v>
                </c:pt>
                <c:pt idx="35740">
                  <c:v>8548.8879469999993</c:v>
                </c:pt>
                <c:pt idx="35741">
                  <c:v>8549.1250930000006</c:v>
                </c:pt>
                <c:pt idx="35742">
                  <c:v>8549.3670760000005</c:v>
                </c:pt>
                <c:pt idx="35743">
                  <c:v>8549.5985440000004</c:v>
                </c:pt>
                <c:pt idx="35744">
                  <c:v>8549.8399310000004</c:v>
                </c:pt>
                <c:pt idx="35745">
                  <c:v>8550.0795689999995</c:v>
                </c:pt>
                <c:pt idx="35746">
                  <c:v>8550.3188150000005</c:v>
                </c:pt>
                <c:pt idx="35747">
                  <c:v>8550.5586949999997</c:v>
                </c:pt>
                <c:pt idx="35748">
                  <c:v>8550.7998580000003</c:v>
                </c:pt>
                <c:pt idx="35749">
                  <c:v>8551.0409510000009</c:v>
                </c:pt>
                <c:pt idx="35750">
                  <c:v>8551.2808199999999</c:v>
                </c:pt>
                <c:pt idx="35751">
                  <c:v>8551.5191190000005</c:v>
                </c:pt>
                <c:pt idx="35752">
                  <c:v>8551.7574480000003</c:v>
                </c:pt>
                <c:pt idx="35753">
                  <c:v>8551.9967820000002</c:v>
                </c:pt>
                <c:pt idx="35754">
                  <c:v>8552.2370159999991</c:v>
                </c:pt>
                <c:pt idx="35755">
                  <c:v>8552.4778939999997</c:v>
                </c:pt>
                <c:pt idx="35756">
                  <c:v>8552.7188910000004</c:v>
                </c:pt>
                <c:pt idx="35757">
                  <c:v>8552.9579319999993</c:v>
                </c:pt>
                <c:pt idx="35758">
                  <c:v>8553.1989470000008</c:v>
                </c:pt>
                <c:pt idx="35759">
                  <c:v>8553.4387420000003</c:v>
                </c:pt>
                <c:pt idx="35760">
                  <c:v>8553.6796300000005</c:v>
                </c:pt>
                <c:pt idx="35761">
                  <c:v>8553.9186979999995</c:v>
                </c:pt>
                <c:pt idx="35762">
                  <c:v>8554.1579060000004</c:v>
                </c:pt>
                <c:pt idx="35763">
                  <c:v>8554.39696</c:v>
                </c:pt>
                <c:pt idx="35764">
                  <c:v>8554.6349699999992</c:v>
                </c:pt>
                <c:pt idx="35765">
                  <c:v>8554.8746420000007</c:v>
                </c:pt>
                <c:pt idx="35766">
                  <c:v>8555.1130150000008</c:v>
                </c:pt>
                <c:pt idx="35767">
                  <c:v>8555.3537820000001</c:v>
                </c:pt>
                <c:pt idx="35768">
                  <c:v>8555.5928650000005</c:v>
                </c:pt>
                <c:pt idx="35769">
                  <c:v>8555.8323569999993</c:v>
                </c:pt>
                <c:pt idx="35770">
                  <c:v>8556.0637389999993</c:v>
                </c:pt>
                <c:pt idx="35771">
                  <c:v>8556.3034079999998</c:v>
                </c:pt>
                <c:pt idx="35772">
                  <c:v>8556.5433809999995</c:v>
                </c:pt>
                <c:pt idx="35773">
                  <c:v>8556.7814089999993</c:v>
                </c:pt>
                <c:pt idx="35774">
                  <c:v>8557.0205999999998</c:v>
                </c:pt>
                <c:pt idx="35775">
                  <c:v>8557.2601579999991</c:v>
                </c:pt>
                <c:pt idx="35776">
                  <c:v>8557.5009699999991</c:v>
                </c:pt>
                <c:pt idx="35777">
                  <c:v>8557.7405290000006</c:v>
                </c:pt>
                <c:pt idx="35778">
                  <c:v>8557.9801709999992</c:v>
                </c:pt>
                <c:pt idx="35779">
                  <c:v>8558.2229090000001</c:v>
                </c:pt>
                <c:pt idx="35780">
                  <c:v>8558.4618960000007</c:v>
                </c:pt>
                <c:pt idx="35781">
                  <c:v>8558.7008549999991</c:v>
                </c:pt>
                <c:pt idx="35782">
                  <c:v>8558.939155</c:v>
                </c:pt>
                <c:pt idx="35783">
                  <c:v>8559.1792050000004</c:v>
                </c:pt>
                <c:pt idx="35784">
                  <c:v>8559.4173179999998</c:v>
                </c:pt>
                <c:pt idx="35785">
                  <c:v>8559.659823</c:v>
                </c:pt>
                <c:pt idx="35786">
                  <c:v>8559.8897030000007</c:v>
                </c:pt>
                <c:pt idx="35787">
                  <c:v>8560.1280239999996</c:v>
                </c:pt>
                <c:pt idx="35788">
                  <c:v>8560.3700339999996</c:v>
                </c:pt>
                <c:pt idx="35789">
                  <c:v>8560.6080669999992</c:v>
                </c:pt>
                <c:pt idx="35790">
                  <c:v>8560.8461150000003</c:v>
                </c:pt>
                <c:pt idx="35791">
                  <c:v>8561.0862140000008</c:v>
                </c:pt>
                <c:pt idx="35792">
                  <c:v>8561.3261380000004</c:v>
                </c:pt>
                <c:pt idx="35793">
                  <c:v>8561.5689619999994</c:v>
                </c:pt>
                <c:pt idx="35794">
                  <c:v>8561.8060310000001</c:v>
                </c:pt>
                <c:pt idx="35795">
                  <c:v>8562.0469300000004</c:v>
                </c:pt>
                <c:pt idx="35796">
                  <c:v>8562.2858909999995</c:v>
                </c:pt>
                <c:pt idx="35797">
                  <c:v>8562.5268390000001</c:v>
                </c:pt>
                <c:pt idx="35798">
                  <c:v>8562.7676780000002</c:v>
                </c:pt>
                <c:pt idx="35799">
                  <c:v>8563.0071989999997</c:v>
                </c:pt>
                <c:pt idx="35800">
                  <c:v>8563.2477550000003</c:v>
                </c:pt>
                <c:pt idx="35801">
                  <c:v>8563.4865530000006</c:v>
                </c:pt>
                <c:pt idx="35802">
                  <c:v>8563.7255359999999</c:v>
                </c:pt>
                <c:pt idx="35803">
                  <c:v>8563.9651200000008</c:v>
                </c:pt>
                <c:pt idx="35804">
                  <c:v>8564.1953670000003</c:v>
                </c:pt>
                <c:pt idx="35805">
                  <c:v>8564.4397540000009</c:v>
                </c:pt>
                <c:pt idx="35806">
                  <c:v>8564.6788610000003</c:v>
                </c:pt>
                <c:pt idx="35807">
                  <c:v>8564.9179120000008</c:v>
                </c:pt>
                <c:pt idx="35808">
                  <c:v>8565.1560879999997</c:v>
                </c:pt>
                <c:pt idx="35809">
                  <c:v>8565.396745</c:v>
                </c:pt>
                <c:pt idx="35810">
                  <c:v>8565.635757</c:v>
                </c:pt>
                <c:pt idx="35811">
                  <c:v>8565.874785</c:v>
                </c:pt>
                <c:pt idx="35812">
                  <c:v>8566.1131260000002</c:v>
                </c:pt>
                <c:pt idx="35813">
                  <c:v>8566.3510700000006</c:v>
                </c:pt>
                <c:pt idx="35814">
                  <c:v>8566.5918509999992</c:v>
                </c:pt>
                <c:pt idx="35815">
                  <c:v>8566.8313099999996</c:v>
                </c:pt>
                <c:pt idx="35816">
                  <c:v>8567.0711410000004</c:v>
                </c:pt>
                <c:pt idx="35817">
                  <c:v>8567.3124129999997</c:v>
                </c:pt>
                <c:pt idx="35818">
                  <c:v>8567.5522569999994</c:v>
                </c:pt>
                <c:pt idx="35819">
                  <c:v>8567.7927980000004</c:v>
                </c:pt>
                <c:pt idx="35820">
                  <c:v>8568.0318569999999</c:v>
                </c:pt>
                <c:pt idx="35821">
                  <c:v>8568.2693280000003</c:v>
                </c:pt>
                <c:pt idx="35822">
                  <c:v>8568.5119159999995</c:v>
                </c:pt>
                <c:pt idx="35823">
                  <c:v>8568.7507270000006</c:v>
                </c:pt>
                <c:pt idx="35824">
                  <c:v>8568.9898109999995</c:v>
                </c:pt>
                <c:pt idx="35825">
                  <c:v>8569.2289049999999</c:v>
                </c:pt>
                <c:pt idx="35826">
                  <c:v>8569.467901</c:v>
                </c:pt>
                <c:pt idx="35827">
                  <c:v>8569.7074269999994</c:v>
                </c:pt>
                <c:pt idx="35828">
                  <c:v>8569.9490110000006</c:v>
                </c:pt>
                <c:pt idx="35829">
                  <c:v>8570.1786339999999</c:v>
                </c:pt>
                <c:pt idx="35830">
                  <c:v>8570.4196869999996</c:v>
                </c:pt>
                <c:pt idx="35831">
                  <c:v>8570.659388</c:v>
                </c:pt>
                <c:pt idx="35832">
                  <c:v>8570.9039159999993</c:v>
                </c:pt>
                <c:pt idx="35833">
                  <c:v>8571.1447530000005</c:v>
                </c:pt>
                <c:pt idx="35834">
                  <c:v>8571.3844179999996</c:v>
                </c:pt>
                <c:pt idx="35835">
                  <c:v>8571.6164000000008</c:v>
                </c:pt>
                <c:pt idx="35836">
                  <c:v>8571.8562710000006</c:v>
                </c:pt>
                <c:pt idx="35837">
                  <c:v>8572.0961389999993</c:v>
                </c:pt>
                <c:pt idx="35838">
                  <c:v>8572.3369239999993</c:v>
                </c:pt>
                <c:pt idx="35839">
                  <c:v>8572.5776440000009</c:v>
                </c:pt>
                <c:pt idx="35840">
                  <c:v>8572.8154369999993</c:v>
                </c:pt>
                <c:pt idx="35841">
                  <c:v>8573.0579089999992</c:v>
                </c:pt>
                <c:pt idx="35842">
                  <c:v>8573.2966629999992</c:v>
                </c:pt>
                <c:pt idx="35843">
                  <c:v>8573.534431</c:v>
                </c:pt>
                <c:pt idx="35844">
                  <c:v>8573.7742049999997</c:v>
                </c:pt>
                <c:pt idx="35845">
                  <c:v>8574.0148690000005</c:v>
                </c:pt>
                <c:pt idx="35846">
                  <c:v>8574.2535800000005</c:v>
                </c:pt>
                <c:pt idx="35847">
                  <c:v>8574.4912760000007</c:v>
                </c:pt>
                <c:pt idx="35848">
                  <c:v>8574.7291719999994</c:v>
                </c:pt>
                <c:pt idx="35849">
                  <c:v>8574.9690339999997</c:v>
                </c:pt>
                <c:pt idx="35850">
                  <c:v>8575.2090349999999</c:v>
                </c:pt>
                <c:pt idx="35851">
                  <c:v>8575.4495910000005</c:v>
                </c:pt>
                <c:pt idx="35852">
                  <c:v>8575.6890629999998</c:v>
                </c:pt>
                <c:pt idx="35853">
                  <c:v>8575.9297800000004</c:v>
                </c:pt>
                <c:pt idx="35854">
                  <c:v>8576.1596399999999</c:v>
                </c:pt>
                <c:pt idx="35855">
                  <c:v>8576.4005959999995</c:v>
                </c:pt>
                <c:pt idx="35856">
                  <c:v>8576.6415830000005</c:v>
                </c:pt>
                <c:pt idx="35857">
                  <c:v>8576.881367</c:v>
                </c:pt>
                <c:pt idx="35858">
                  <c:v>8577.1212950000008</c:v>
                </c:pt>
                <c:pt idx="35859">
                  <c:v>8577.3638300000002</c:v>
                </c:pt>
                <c:pt idx="35860">
                  <c:v>8577.6045489999997</c:v>
                </c:pt>
                <c:pt idx="35861">
                  <c:v>8577.8440609999998</c:v>
                </c:pt>
                <c:pt idx="35862">
                  <c:v>8578.0735459999996</c:v>
                </c:pt>
                <c:pt idx="35863">
                  <c:v>8578.3151259999995</c:v>
                </c:pt>
                <c:pt idx="35864">
                  <c:v>8578.5550060000005</c:v>
                </c:pt>
                <c:pt idx="35865">
                  <c:v>8578.7957019999994</c:v>
                </c:pt>
                <c:pt idx="35866">
                  <c:v>8579.0365669999992</c:v>
                </c:pt>
                <c:pt idx="35867">
                  <c:v>8579.2760560000006</c:v>
                </c:pt>
                <c:pt idx="35868">
                  <c:v>8579.5168799999992</c:v>
                </c:pt>
                <c:pt idx="35869">
                  <c:v>8579.7577270000002</c:v>
                </c:pt>
                <c:pt idx="35870">
                  <c:v>8579.996674</c:v>
                </c:pt>
                <c:pt idx="35871">
                  <c:v>8580.2363430000005</c:v>
                </c:pt>
                <c:pt idx="35872">
                  <c:v>8580.4741269999995</c:v>
                </c:pt>
                <c:pt idx="35873">
                  <c:v>8580.7128639999992</c:v>
                </c:pt>
                <c:pt idx="35874">
                  <c:v>8580.9519830000008</c:v>
                </c:pt>
                <c:pt idx="35875">
                  <c:v>8581.189891</c:v>
                </c:pt>
                <c:pt idx="35876">
                  <c:v>8581.4289019999997</c:v>
                </c:pt>
                <c:pt idx="35877">
                  <c:v>8581.6684289999994</c:v>
                </c:pt>
                <c:pt idx="35878">
                  <c:v>8581.9083310000005</c:v>
                </c:pt>
                <c:pt idx="35879">
                  <c:v>8582.1489459999993</c:v>
                </c:pt>
                <c:pt idx="35880">
                  <c:v>8582.3885719999998</c:v>
                </c:pt>
                <c:pt idx="35881">
                  <c:v>8582.6262239999996</c:v>
                </c:pt>
                <c:pt idx="35882">
                  <c:v>8582.8685619999997</c:v>
                </c:pt>
                <c:pt idx="35883">
                  <c:v>8583.1080949999996</c:v>
                </c:pt>
                <c:pt idx="35884">
                  <c:v>8583.3363040000004</c:v>
                </c:pt>
                <c:pt idx="35885">
                  <c:v>8583.5788310000007</c:v>
                </c:pt>
                <c:pt idx="35886">
                  <c:v>8583.8197689999997</c:v>
                </c:pt>
                <c:pt idx="35887">
                  <c:v>8584.0609019999993</c:v>
                </c:pt>
                <c:pt idx="35888">
                  <c:v>8584.3015660000001</c:v>
                </c:pt>
                <c:pt idx="35889">
                  <c:v>8584.5411879999992</c:v>
                </c:pt>
                <c:pt idx="35890">
                  <c:v>8584.7791550000002</c:v>
                </c:pt>
                <c:pt idx="35891">
                  <c:v>8585.0190139999995</c:v>
                </c:pt>
                <c:pt idx="35892">
                  <c:v>8585.2598159999998</c:v>
                </c:pt>
                <c:pt idx="35893">
                  <c:v>8585.4993529999992</c:v>
                </c:pt>
                <c:pt idx="35894">
                  <c:v>8585.7306619999999</c:v>
                </c:pt>
                <c:pt idx="35895">
                  <c:v>8585.9716939999998</c:v>
                </c:pt>
                <c:pt idx="35896">
                  <c:v>8586.2109450000007</c:v>
                </c:pt>
                <c:pt idx="35897">
                  <c:v>8586.4489599999997</c:v>
                </c:pt>
                <c:pt idx="35898">
                  <c:v>8586.6861050000007</c:v>
                </c:pt>
                <c:pt idx="35899">
                  <c:v>8586.9289819999995</c:v>
                </c:pt>
                <c:pt idx="35900">
                  <c:v>8587.1689129999995</c:v>
                </c:pt>
                <c:pt idx="35901">
                  <c:v>8587.4083140000002</c:v>
                </c:pt>
                <c:pt idx="35902">
                  <c:v>8587.6514349999998</c:v>
                </c:pt>
                <c:pt idx="35903">
                  <c:v>8587.8832710000006</c:v>
                </c:pt>
                <c:pt idx="35904">
                  <c:v>8588.1250120000004</c:v>
                </c:pt>
                <c:pt idx="35905">
                  <c:v>8588.3638289999999</c:v>
                </c:pt>
                <c:pt idx="35906">
                  <c:v>8588.6029149999995</c:v>
                </c:pt>
                <c:pt idx="35907">
                  <c:v>8588.8410679999997</c:v>
                </c:pt>
                <c:pt idx="35908">
                  <c:v>8589.0792889999993</c:v>
                </c:pt>
                <c:pt idx="35909">
                  <c:v>8589.317239</c:v>
                </c:pt>
                <c:pt idx="35910">
                  <c:v>8589.5553980000004</c:v>
                </c:pt>
                <c:pt idx="35911">
                  <c:v>8589.7979240000004</c:v>
                </c:pt>
                <c:pt idx="35912">
                  <c:v>8590.0360959999998</c:v>
                </c:pt>
                <c:pt idx="35913">
                  <c:v>8590.2767719999993</c:v>
                </c:pt>
                <c:pt idx="35914">
                  <c:v>8590.5176190000002</c:v>
                </c:pt>
                <c:pt idx="35915">
                  <c:v>8590.7572120000004</c:v>
                </c:pt>
                <c:pt idx="35916">
                  <c:v>8590.9970709999998</c:v>
                </c:pt>
                <c:pt idx="35917">
                  <c:v>8591.2379899999996</c:v>
                </c:pt>
                <c:pt idx="35918">
                  <c:v>8591.4777319999994</c:v>
                </c:pt>
                <c:pt idx="35919">
                  <c:v>8591.7172219999993</c:v>
                </c:pt>
                <c:pt idx="35920">
                  <c:v>8591.9467980000009</c:v>
                </c:pt>
                <c:pt idx="35921">
                  <c:v>8592.1879169999993</c:v>
                </c:pt>
                <c:pt idx="35922">
                  <c:v>8592.4261559999995</c:v>
                </c:pt>
                <c:pt idx="35923">
                  <c:v>8592.6669760000004</c:v>
                </c:pt>
                <c:pt idx="35924">
                  <c:v>8592.9042559999998</c:v>
                </c:pt>
                <c:pt idx="35925">
                  <c:v>8593.1469990000005</c:v>
                </c:pt>
                <c:pt idx="35926">
                  <c:v>8593.3868170000005</c:v>
                </c:pt>
                <c:pt idx="35927">
                  <c:v>8593.6257979999991</c:v>
                </c:pt>
                <c:pt idx="35928">
                  <c:v>8593.864775</c:v>
                </c:pt>
                <c:pt idx="35929">
                  <c:v>8594.1057490000003</c:v>
                </c:pt>
                <c:pt idx="35930">
                  <c:v>8594.3449500000006</c:v>
                </c:pt>
                <c:pt idx="35931">
                  <c:v>8594.5847109999995</c:v>
                </c:pt>
                <c:pt idx="35932">
                  <c:v>8594.8255989999998</c:v>
                </c:pt>
                <c:pt idx="35933">
                  <c:v>8595.065439</c:v>
                </c:pt>
                <c:pt idx="35934">
                  <c:v>8595.305171</c:v>
                </c:pt>
                <c:pt idx="35935">
                  <c:v>8595.5365810000003</c:v>
                </c:pt>
                <c:pt idx="35936">
                  <c:v>8595.7758479999993</c:v>
                </c:pt>
                <c:pt idx="35937">
                  <c:v>8596.0141679999997</c:v>
                </c:pt>
                <c:pt idx="35938">
                  <c:v>8596.2540769999996</c:v>
                </c:pt>
                <c:pt idx="35939">
                  <c:v>8596.4948820000009</c:v>
                </c:pt>
                <c:pt idx="35940">
                  <c:v>8596.7331040000008</c:v>
                </c:pt>
                <c:pt idx="35941">
                  <c:v>8596.9758330000004</c:v>
                </c:pt>
                <c:pt idx="35942">
                  <c:v>8597.2168999999994</c:v>
                </c:pt>
                <c:pt idx="35943">
                  <c:v>8597.4577069999996</c:v>
                </c:pt>
                <c:pt idx="35944">
                  <c:v>8597.6967189999996</c:v>
                </c:pt>
                <c:pt idx="35945">
                  <c:v>8597.9358589999993</c:v>
                </c:pt>
                <c:pt idx="35946">
                  <c:v>8598.1740530000006</c:v>
                </c:pt>
                <c:pt idx="35947">
                  <c:v>8598.4148769999993</c:v>
                </c:pt>
                <c:pt idx="35948">
                  <c:v>8598.6530930000008</c:v>
                </c:pt>
                <c:pt idx="35949">
                  <c:v>8598.8911389999994</c:v>
                </c:pt>
                <c:pt idx="35950">
                  <c:v>8599.1306530000002</c:v>
                </c:pt>
                <c:pt idx="35951">
                  <c:v>8599.3698390000009</c:v>
                </c:pt>
                <c:pt idx="35952">
                  <c:v>8599.6081649999996</c:v>
                </c:pt>
                <c:pt idx="35953">
                  <c:v>8599.8480670000008</c:v>
                </c:pt>
                <c:pt idx="35954">
                  <c:v>8600.0880780000007</c:v>
                </c:pt>
                <c:pt idx="35955">
                  <c:v>8600.3307210000003</c:v>
                </c:pt>
                <c:pt idx="35956">
                  <c:v>8600.5697540000001</c:v>
                </c:pt>
                <c:pt idx="35957">
                  <c:v>8600.8086609999991</c:v>
                </c:pt>
                <c:pt idx="35958">
                  <c:v>8601.0479570000007</c:v>
                </c:pt>
                <c:pt idx="35959">
                  <c:v>8601.2876649999998</c:v>
                </c:pt>
                <c:pt idx="35960">
                  <c:v>8601.5287640000006</c:v>
                </c:pt>
                <c:pt idx="35961">
                  <c:v>8601.7683379999999</c:v>
                </c:pt>
                <c:pt idx="35962">
                  <c:v>8601.9998149999992</c:v>
                </c:pt>
                <c:pt idx="35963">
                  <c:v>8602.240957</c:v>
                </c:pt>
                <c:pt idx="35964">
                  <c:v>8602.4808659999999</c:v>
                </c:pt>
                <c:pt idx="35965">
                  <c:v>8602.7217249999994</c:v>
                </c:pt>
                <c:pt idx="35966">
                  <c:v>8602.9602190000005</c:v>
                </c:pt>
                <c:pt idx="35967">
                  <c:v>8603.202174</c:v>
                </c:pt>
                <c:pt idx="35968">
                  <c:v>8603.4423060000008</c:v>
                </c:pt>
                <c:pt idx="35969">
                  <c:v>8603.6736469999996</c:v>
                </c:pt>
                <c:pt idx="35970">
                  <c:v>8603.9149030000008</c:v>
                </c:pt>
                <c:pt idx="35971">
                  <c:v>8604.155025</c:v>
                </c:pt>
                <c:pt idx="35972">
                  <c:v>8604.3959799999993</c:v>
                </c:pt>
                <c:pt idx="35973">
                  <c:v>8604.6339499999995</c:v>
                </c:pt>
                <c:pt idx="35974">
                  <c:v>8604.8737700000001</c:v>
                </c:pt>
                <c:pt idx="35975">
                  <c:v>8605.1121710000007</c:v>
                </c:pt>
                <c:pt idx="35976">
                  <c:v>8605.3515650000008</c:v>
                </c:pt>
                <c:pt idx="35977">
                  <c:v>8605.5959230000008</c:v>
                </c:pt>
                <c:pt idx="35978">
                  <c:v>8605.8341409999994</c:v>
                </c:pt>
                <c:pt idx="35979">
                  <c:v>8606.0740150000001</c:v>
                </c:pt>
                <c:pt idx="35980">
                  <c:v>8606.3149109999995</c:v>
                </c:pt>
                <c:pt idx="35981">
                  <c:v>8606.54457</c:v>
                </c:pt>
                <c:pt idx="35982">
                  <c:v>8606.7857810000005</c:v>
                </c:pt>
                <c:pt idx="35983">
                  <c:v>8607.0269590000007</c:v>
                </c:pt>
                <c:pt idx="35984">
                  <c:v>8607.2641729999996</c:v>
                </c:pt>
                <c:pt idx="35985">
                  <c:v>8607.503686</c:v>
                </c:pt>
                <c:pt idx="35986">
                  <c:v>8607.7420610000008</c:v>
                </c:pt>
                <c:pt idx="35987">
                  <c:v>8607.9821549999997</c:v>
                </c:pt>
                <c:pt idx="35988">
                  <c:v>8608.2222230000007</c:v>
                </c:pt>
                <c:pt idx="35989">
                  <c:v>8608.4649829999998</c:v>
                </c:pt>
                <c:pt idx="35990">
                  <c:v>8608.7049060000008</c:v>
                </c:pt>
                <c:pt idx="35991">
                  <c:v>8608.9458360000008</c:v>
                </c:pt>
                <c:pt idx="35992">
                  <c:v>8609.1757859999998</c:v>
                </c:pt>
                <c:pt idx="35993">
                  <c:v>8609.4141880000006</c:v>
                </c:pt>
                <c:pt idx="35994">
                  <c:v>8609.6537009999993</c:v>
                </c:pt>
                <c:pt idx="35995">
                  <c:v>8609.8929779999999</c:v>
                </c:pt>
                <c:pt idx="35996">
                  <c:v>8610.14264</c:v>
                </c:pt>
                <c:pt idx="35997">
                  <c:v>8610.3733869999996</c:v>
                </c:pt>
                <c:pt idx="35998">
                  <c:v>8610.6145359999991</c:v>
                </c:pt>
                <c:pt idx="35999">
                  <c:v>8610.8561179999997</c:v>
                </c:pt>
                <c:pt idx="36000">
                  <c:v>8611.0980319999999</c:v>
                </c:pt>
                <c:pt idx="36001">
                  <c:v>8611.3277230000003</c:v>
                </c:pt>
                <c:pt idx="36002">
                  <c:v>8611.5663069999991</c:v>
                </c:pt>
                <c:pt idx="36003">
                  <c:v>8611.8063669999992</c:v>
                </c:pt>
                <c:pt idx="36004">
                  <c:v>8612.0459690000007</c:v>
                </c:pt>
                <c:pt idx="36005">
                  <c:v>8612.2858579999993</c:v>
                </c:pt>
                <c:pt idx="36006">
                  <c:v>8612.5243829999999</c:v>
                </c:pt>
                <c:pt idx="36007">
                  <c:v>8612.765652</c:v>
                </c:pt>
                <c:pt idx="36008">
                  <c:v>8613.0060429999994</c:v>
                </c:pt>
                <c:pt idx="36009">
                  <c:v>8613.2468630000003</c:v>
                </c:pt>
                <c:pt idx="36010">
                  <c:v>8613.4871000000003</c:v>
                </c:pt>
                <c:pt idx="36011">
                  <c:v>8613.7270779999999</c:v>
                </c:pt>
                <c:pt idx="36012">
                  <c:v>8613.9588380000005</c:v>
                </c:pt>
                <c:pt idx="36013">
                  <c:v>8614.1992480000008</c:v>
                </c:pt>
                <c:pt idx="36014">
                  <c:v>8614.4413679999998</c:v>
                </c:pt>
                <c:pt idx="36015">
                  <c:v>8614.6813949999996</c:v>
                </c:pt>
                <c:pt idx="36016">
                  <c:v>8614.9226729999991</c:v>
                </c:pt>
                <c:pt idx="36017">
                  <c:v>8615.1636710000002</c:v>
                </c:pt>
                <c:pt idx="36018">
                  <c:v>8615.4029219999993</c:v>
                </c:pt>
                <c:pt idx="36019">
                  <c:v>8615.6411420000004</c:v>
                </c:pt>
                <c:pt idx="36020">
                  <c:v>8615.8793659999992</c:v>
                </c:pt>
                <c:pt idx="36021">
                  <c:v>8616.1193779999994</c:v>
                </c:pt>
                <c:pt idx="36022">
                  <c:v>8616.3605989999996</c:v>
                </c:pt>
                <c:pt idx="36023">
                  <c:v>8616.5997150000003</c:v>
                </c:pt>
                <c:pt idx="36024">
                  <c:v>8616.8296549999995</c:v>
                </c:pt>
                <c:pt idx="36025">
                  <c:v>8617.0700689999994</c:v>
                </c:pt>
                <c:pt idx="36026">
                  <c:v>8617.3096819999992</c:v>
                </c:pt>
                <c:pt idx="36027">
                  <c:v>8617.5482090000005</c:v>
                </c:pt>
                <c:pt idx="36028">
                  <c:v>8617.7877310000003</c:v>
                </c:pt>
                <c:pt idx="36029">
                  <c:v>8618.0261210000008</c:v>
                </c:pt>
                <c:pt idx="36030">
                  <c:v>8618.2680170000003</c:v>
                </c:pt>
                <c:pt idx="36031">
                  <c:v>8618.5080230000003</c:v>
                </c:pt>
                <c:pt idx="36032">
                  <c:v>8618.7509859999991</c:v>
                </c:pt>
                <c:pt idx="36033">
                  <c:v>8618.9908809999997</c:v>
                </c:pt>
                <c:pt idx="36034">
                  <c:v>8619.2208449999998</c:v>
                </c:pt>
                <c:pt idx="36035">
                  <c:v>8619.4610969999994</c:v>
                </c:pt>
                <c:pt idx="36036">
                  <c:v>8619.7000179999995</c:v>
                </c:pt>
                <c:pt idx="36037">
                  <c:v>8619.9416409999994</c:v>
                </c:pt>
                <c:pt idx="36038">
                  <c:v>8620.1823559999993</c:v>
                </c:pt>
                <c:pt idx="36039">
                  <c:v>8620.4255529999991</c:v>
                </c:pt>
                <c:pt idx="36040">
                  <c:v>8620.6668829999999</c:v>
                </c:pt>
                <c:pt idx="36041">
                  <c:v>8620.8960540000007</c:v>
                </c:pt>
                <c:pt idx="36042">
                  <c:v>8621.1350619999994</c:v>
                </c:pt>
                <c:pt idx="36043">
                  <c:v>8621.3735789999992</c:v>
                </c:pt>
                <c:pt idx="36044">
                  <c:v>8621.6007300000001</c:v>
                </c:pt>
                <c:pt idx="36045">
                  <c:v>8621.8391360000005</c:v>
                </c:pt>
                <c:pt idx="36046">
                  <c:v>8622.0806990000001</c:v>
                </c:pt>
                <c:pt idx="36047">
                  <c:v>8622.3191380000007</c:v>
                </c:pt>
                <c:pt idx="36048">
                  <c:v>8622.5585960000008</c:v>
                </c:pt>
                <c:pt idx="36049">
                  <c:v>8622.7996760000005</c:v>
                </c:pt>
                <c:pt idx="36050">
                  <c:v>8623.0383629999997</c:v>
                </c:pt>
                <c:pt idx="36051">
                  <c:v>8623.2802210000009</c:v>
                </c:pt>
                <c:pt idx="36052">
                  <c:v>8623.5111419999994</c:v>
                </c:pt>
                <c:pt idx="36053">
                  <c:v>8623.7533899999999</c:v>
                </c:pt>
                <c:pt idx="36054">
                  <c:v>8623.994976</c:v>
                </c:pt>
                <c:pt idx="36055">
                  <c:v>8624.2341890000007</c:v>
                </c:pt>
                <c:pt idx="36056">
                  <c:v>8624.4746649999997</c:v>
                </c:pt>
                <c:pt idx="36057">
                  <c:v>8624.7142239999994</c:v>
                </c:pt>
                <c:pt idx="36058">
                  <c:v>8624.9522460000007</c:v>
                </c:pt>
                <c:pt idx="36059">
                  <c:v>8625.1929130000008</c:v>
                </c:pt>
                <c:pt idx="36060">
                  <c:v>8625.4319460000006</c:v>
                </c:pt>
                <c:pt idx="36061">
                  <c:v>8625.6698180000003</c:v>
                </c:pt>
                <c:pt idx="36062">
                  <c:v>8625.9080099999992</c:v>
                </c:pt>
                <c:pt idx="36063">
                  <c:v>8626.1488520000003</c:v>
                </c:pt>
                <c:pt idx="36064">
                  <c:v>8626.3879429999997</c:v>
                </c:pt>
                <c:pt idx="36065">
                  <c:v>8626.6276710000002</c:v>
                </c:pt>
                <c:pt idx="36066">
                  <c:v>8626.8666229999999</c:v>
                </c:pt>
                <c:pt idx="36067">
                  <c:v>8627.1044500000007</c:v>
                </c:pt>
                <c:pt idx="36068">
                  <c:v>8627.3469860000005</c:v>
                </c:pt>
                <c:pt idx="36069">
                  <c:v>8627.5866690000003</c:v>
                </c:pt>
                <c:pt idx="36070">
                  <c:v>8627.8152050000008</c:v>
                </c:pt>
                <c:pt idx="36071">
                  <c:v>8628.0579820000003</c:v>
                </c:pt>
                <c:pt idx="36072">
                  <c:v>8628.2977069999997</c:v>
                </c:pt>
                <c:pt idx="36073">
                  <c:v>8628.5367239999996</c:v>
                </c:pt>
                <c:pt idx="36074">
                  <c:v>8628.777709</c:v>
                </c:pt>
                <c:pt idx="36075">
                  <c:v>8629.0187220000007</c:v>
                </c:pt>
                <c:pt idx="36076">
                  <c:v>8629.2595939999992</c:v>
                </c:pt>
                <c:pt idx="36077">
                  <c:v>8629.4985290000004</c:v>
                </c:pt>
                <c:pt idx="36078">
                  <c:v>8629.7364109999999</c:v>
                </c:pt>
                <c:pt idx="36079">
                  <c:v>8629.975563</c:v>
                </c:pt>
                <c:pt idx="36080">
                  <c:v>8630.2146979999998</c:v>
                </c:pt>
                <c:pt idx="36081">
                  <c:v>8630.453829</c:v>
                </c:pt>
                <c:pt idx="36082">
                  <c:v>8630.6922279999999</c:v>
                </c:pt>
                <c:pt idx="36083">
                  <c:v>8630.9323800000002</c:v>
                </c:pt>
                <c:pt idx="36084">
                  <c:v>8631.1735860000008</c:v>
                </c:pt>
                <c:pt idx="36085">
                  <c:v>8631.4146779999992</c:v>
                </c:pt>
                <c:pt idx="36086">
                  <c:v>8631.6558889999997</c:v>
                </c:pt>
                <c:pt idx="36087">
                  <c:v>8631.8968779999996</c:v>
                </c:pt>
                <c:pt idx="36088">
                  <c:v>8632.1350839999996</c:v>
                </c:pt>
                <c:pt idx="36089">
                  <c:v>8632.3758400000006</c:v>
                </c:pt>
                <c:pt idx="36090">
                  <c:v>8632.6148250000006</c:v>
                </c:pt>
                <c:pt idx="36091">
                  <c:v>8632.8539020000007</c:v>
                </c:pt>
                <c:pt idx="36092">
                  <c:v>8633.0922269999992</c:v>
                </c:pt>
                <c:pt idx="36093">
                  <c:v>8633.3320120000008</c:v>
                </c:pt>
                <c:pt idx="36094">
                  <c:v>8633.5700639999995</c:v>
                </c:pt>
                <c:pt idx="36095">
                  <c:v>8633.8108049999992</c:v>
                </c:pt>
                <c:pt idx="36096">
                  <c:v>8634.049943</c:v>
                </c:pt>
                <c:pt idx="36097">
                  <c:v>8634.2883199999997</c:v>
                </c:pt>
                <c:pt idx="36098">
                  <c:v>8634.5198619999992</c:v>
                </c:pt>
                <c:pt idx="36099">
                  <c:v>8634.7582180000009</c:v>
                </c:pt>
                <c:pt idx="36100">
                  <c:v>8634.9977720000006</c:v>
                </c:pt>
                <c:pt idx="36101">
                  <c:v>8635.2362279999998</c:v>
                </c:pt>
                <c:pt idx="36102">
                  <c:v>8635.4755980000009</c:v>
                </c:pt>
                <c:pt idx="36103">
                  <c:v>8635.7257709999994</c:v>
                </c:pt>
                <c:pt idx="36104">
                  <c:v>8635.9649169999993</c:v>
                </c:pt>
                <c:pt idx="36105">
                  <c:v>8636.1947679999994</c:v>
                </c:pt>
                <c:pt idx="36106">
                  <c:v>8636.4332300000005</c:v>
                </c:pt>
                <c:pt idx="36107">
                  <c:v>8636.6837009999999</c:v>
                </c:pt>
                <c:pt idx="36108">
                  <c:v>8636.9228270000003</c:v>
                </c:pt>
                <c:pt idx="36109">
                  <c:v>8637.152634</c:v>
                </c:pt>
                <c:pt idx="36110">
                  <c:v>8637.3912600000003</c:v>
                </c:pt>
                <c:pt idx="36111">
                  <c:v>8637.6419079999996</c:v>
                </c:pt>
                <c:pt idx="36112">
                  <c:v>8637.8800659999997</c:v>
                </c:pt>
                <c:pt idx="36113">
                  <c:v>8638.1116010000005</c:v>
                </c:pt>
                <c:pt idx="36114">
                  <c:v>8638.3500029999996</c:v>
                </c:pt>
                <c:pt idx="36115">
                  <c:v>8638.5882789999996</c:v>
                </c:pt>
                <c:pt idx="36116">
                  <c:v>8638.8277259999995</c:v>
                </c:pt>
                <c:pt idx="36117">
                  <c:v>8639.0661839999993</c:v>
                </c:pt>
                <c:pt idx="36118">
                  <c:v>8639.3043870000001</c:v>
                </c:pt>
                <c:pt idx="36119">
                  <c:v>8639.5462759999991</c:v>
                </c:pt>
                <c:pt idx="36120">
                  <c:v>8639.7856749999992</c:v>
                </c:pt>
                <c:pt idx="36121">
                  <c:v>8640.0241729999998</c:v>
                </c:pt>
                <c:pt idx="36122">
                  <c:v>8640.2641719999992</c:v>
                </c:pt>
                <c:pt idx="36123">
                  <c:v>8640.5042200000007</c:v>
                </c:pt>
                <c:pt idx="36124">
                  <c:v>8640.7435939999996</c:v>
                </c:pt>
                <c:pt idx="36125">
                  <c:v>8640.9846419999994</c:v>
                </c:pt>
                <c:pt idx="36126">
                  <c:v>8641.2256699999998</c:v>
                </c:pt>
                <c:pt idx="36127">
                  <c:v>8641.4666359999992</c:v>
                </c:pt>
                <c:pt idx="36128">
                  <c:v>8641.7058010000001</c:v>
                </c:pt>
                <c:pt idx="36129">
                  <c:v>8641.9440209999993</c:v>
                </c:pt>
                <c:pt idx="36130">
                  <c:v>8642.1842080000006</c:v>
                </c:pt>
                <c:pt idx="36131">
                  <c:v>8642.4241380000003</c:v>
                </c:pt>
                <c:pt idx="36132">
                  <c:v>8642.6538689999998</c:v>
                </c:pt>
                <c:pt idx="36133">
                  <c:v>8642.9033400000008</c:v>
                </c:pt>
                <c:pt idx="36134">
                  <c:v>8643.1425940000008</c:v>
                </c:pt>
                <c:pt idx="36135">
                  <c:v>8643.3803420000004</c:v>
                </c:pt>
                <c:pt idx="36136">
                  <c:v>8643.6181959999994</c:v>
                </c:pt>
                <c:pt idx="36137">
                  <c:v>8643.8606309999996</c:v>
                </c:pt>
                <c:pt idx="36138">
                  <c:v>8644.0997320000006</c:v>
                </c:pt>
                <c:pt idx="36139">
                  <c:v>8644.3282380000001</c:v>
                </c:pt>
                <c:pt idx="36140">
                  <c:v>8644.5683470000004</c:v>
                </c:pt>
                <c:pt idx="36141">
                  <c:v>8644.8109810000005</c:v>
                </c:pt>
                <c:pt idx="36142">
                  <c:v>8645.0501000000004</c:v>
                </c:pt>
                <c:pt idx="36143">
                  <c:v>8645.2894479999995</c:v>
                </c:pt>
                <c:pt idx="36144">
                  <c:v>8645.5291710000001</c:v>
                </c:pt>
                <c:pt idx="36145">
                  <c:v>8645.7678259999993</c:v>
                </c:pt>
                <c:pt idx="36146">
                  <c:v>8646.0068570000003</c:v>
                </c:pt>
                <c:pt idx="36147">
                  <c:v>8646.2462340000002</c:v>
                </c:pt>
                <c:pt idx="36148">
                  <c:v>8646.4832079999996</c:v>
                </c:pt>
                <c:pt idx="36149">
                  <c:v>8646.7245399999993</c:v>
                </c:pt>
                <c:pt idx="36150">
                  <c:v>8646.9650330000004</c:v>
                </c:pt>
                <c:pt idx="36151">
                  <c:v>8647.2054310000003</c:v>
                </c:pt>
                <c:pt idx="36152">
                  <c:v>8647.4469879999997</c:v>
                </c:pt>
                <c:pt idx="36153">
                  <c:v>8647.6759870000005</c:v>
                </c:pt>
                <c:pt idx="36154">
                  <c:v>8647.9140549999993</c:v>
                </c:pt>
                <c:pt idx="36155">
                  <c:v>8648.1533080000008</c:v>
                </c:pt>
                <c:pt idx="36156">
                  <c:v>8648.3948060000002</c:v>
                </c:pt>
                <c:pt idx="36157">
                  <c:v>8648.6350199999997</c:v>
                </c:pt>
                <c:pt idx="36158">
                  <c:v>8648.8752750000003</c:v>
                </c:pt>
                <c:pt idx="36159">
                  <c:v>8649.1088760000002</c:v>
                </c:pt>
                <c:pt idx="36160">
                  <c:v>8649.3474270000006</c:v>
                </c:pt>
                <c:pt idx="36161">
                  <c:v>8649.5912489999992</c:v>
                </c:pt>
                <c:pt idx="36162">
                  <c:v>8649.8325299999997</c:v>
                </c:pt>
                <c:pt idx="36163">
                  <c:v>8650.0719499999996</c:v>
                </c:pt>
                <c:pt idx="36164">
                  <c:v>8650.3119590000006</c:v>
                </c:pt>
                <c:pt idx="36165">
                  <c:v>8650.5518530000008</c:v>
                </c:pt>
                <c:pt idx="36166">
                  <c:v>8650.7900300000001</c:v>
                </c:pt>
                <c:pt idx="36167">
                  <c:v>8651.0309909999996</c:v>
                </c:pt>
                <c:pt idx="36168">
                  <c:v>8651.2681030000003</c:v>
                </c:pt>
                <c:pt idx="36169">
                  <c:v>8651.5089960000005</c:v>
                </c:pt>
                <c:pt idx="36170">
                  <c:v>8651.7378800000006</c:v>
                </c:pt>
                <c:pt idx="36171">
                  <c:v>8651.9775580000005</c:v>
                </c:pt>
                <c:pt idx="36172">
                  <c:v>8652.218003</c:v>
                </c:pt>
                <c:pt idx="36173">
                  <c:v>8652.4582840000003</c:v>
                </c:pt>
                <c:pt idx="36174">
                  <c:v>8652.6978510000008</c:v>
                </c:pt>
                <c:pt idx="36175">
                  <c:v>8652.9364220000007</c:v>
                </c:pt>
                <c:pt idx="36176">
                  <c:v>8653.1750709999997</c:v>
                </c:pt>
                <c:pt idx="36177">
                  <c:v>8653.4150449999997</c:v>
                </c:pt>
                <c:pt idx="36178">
                  <c:v>8653.6551710000003</c:v>
                </c:pt>
                <c:pt idx="36179">
                  <c:v>8653.8950819999991</c:v>
                </c:pt>
                <c:pt idx="36180">
                  <c:v>8654.13508</c:v>
                </c:pt>
                <c:pt idx="36181">
                  <c:v>8654.3731879999996</c:v>
                </c:pt>
                <c:pt idx="36182">
                  <c:v>8654.6132049999997</c:v>
                </c:pt>
                <c:pt idx="36183">
                  <c:v>8654.8446899999999</c:v>
                </c:pt>
                <c:pt idx="36184">
                  <c:v>8655.0832339999997</c:v>
                </c:pt>
                <c:pt idx="36185">
                  <c:v>8655.3232430000007</c:v>
                </c:pt>
                <c:pt idx="36186">
                  <c:v>8655.5633589999998</c:v>
                </c:pt>
                <c:pt idx="36187">
                  <c:v>8655.8059680000006</c:v>
                </c:pt>
                <c:pt idx="36188">
                  <c:v>8656.0451190000003</c:v>
                </c:pt>
                <c:pt idx="36189">
                  <c:v>8656.287644</c:v>
                </c:pt>
                <c:pt idx="36190">
                  <c:v>8656.5267430000004</c:v>
                </c:pt>
                <c:pt idx="36191">
                  <c:v>8656.7656669999997</c:v>
                </c:pt>
                <c:pt idx="36192">
                  <c:v>8657.0067390000004</c:v>
                </c:pt>
                <c:pt idx="36193">
                  <c:v>8657.2456139999995</c:v>
                </c:pt>
                <c:pt idx="36194">
                  <c:v>8657.4848089999996</c:v>
                </c:pt>
                <c:pt idx="36195">
                  <c:v>8657.7238240000006</c:v>
                </c:pt>
                <c:pt idx="36196">
                  <c:v>8657.9621100000004</c:v>
                </c:pt>
                <c:pt idx="36197">
                  <c:v>8658.2028630000004</c:v>
                </c:pt>
                <c:pt idx="36198">
                  <c:v>8658.4436920000007</c:v>
                </c:pt>
                <c:pt idx="36199">
                  <c:v>8658.6831419999999</c:v>
                </c:pt>
                <c:pt idx="36200">
                  <c:v>8658.923933</c:v>
                </c:pt>
                <c:pt idx="36201">
                  <c:v>8659.1535569999996</c:v>
                </c:pt>
                <c:pt idx="36202">
                  <c:v>8659.3928520000009</c:v>
                </c:pt>
                <c:pt idx="36203">
                  <c:v>8659.6423529999993</c:v>
                </c:pt>
                <c:pt idx="36204">
                  <c:v>8659.8800670000001</c:v>
                </c:pt>
                <c:pt idx="36205">
                  <c:v>8660.1205520000003</c:v>
                </c:pt>
                <c:pt idx="36206">
                  <c:v>8660.3490340000008</c:v>
                </c:pt>
                <c:pt idx="36207">
                  <c:v>8660.5891790000005</c:v>
                </c:pt>
                <c:pt idx="36208">
                  <c:v>8660.8305400000008</c:v>
                </c:pt>
                <c:pt idx="36209">
                  <c:v>8661.0698460000003</c:v>
                </c:pt>
                <c:pt idx="36210">
                  <c:v>8661.3082400000003</c:v>
                </c:pt>
                <c:pt idx="36211">
                  <c:v>8661.5481629999995</c:v>
                </c:pt>
                <c:pt idx="36212">
                  <c:v>8661.7881610000004</c:v>
                </c:pt>
                <c:pt idx="36213">
                  <c:v>8662.0281159999995</c:v>
                </c:pt>
                <c:pt idx="36214">
                  <c:v>8662.2687409999999</c:v>
                </c:pt>
                <c:pt idx="36215">
                  <c:v>8662.5076289999997</c:v>
                </c:pt>
                <c:pt idx="36216">
                  <c:v>8662.7467899999992</c:v>
                </c:pt>
                <c:pt idx="36217">
                  <c:v>8662.9851230000004</c:v>
                </c:pt>
                <c:pt idx="36218">
                  <c:v>8663.2245419999999</c:v>
                </c:pt>
                <c:pt idx="36219">
                  <c:v>8663.4636740000005</c:v>
                </c:pt>
                <c:pt idx="36220">
                  <c:v>8663.7046869999995</c:v>
                </c:pt>
                <c:pt idx="36221">
                  <c:v>8663.9437999999991</c:v>
                </c:pt>
                <c:pt idx="36222">
                  <c:v>8664.1829319999997</c:v>
                </c:pt>
                <c:pt idx="36223">
                  <c:v>8664.421859</c:v>
                </c:pt>
                <c:pt idx="36224">
                  <c:v>8664.6627860000008</c:v>
                </c:pt>
                <c:pt idx="36225">
                  <c:v>8664.9038049999999</c:v>
                </c:pt>
                <c:pt idx="36226">
                  <c:v>8665.1420990000006</c:v>
                </c:pt>
                <c:pt idx="36227">
                  <c:v>8665.3828680000006</c:v>
                </c:pt>
                <c:pt idx="36228">
                  <c:v>8665.6217080000006</c:v>
                </c:pt>
                <c:pt idx="36229">
                  <c:v>8665.8611820000006</c:v>
                </c:pt>
                <c:pt idx="36230">
                  <c:v>8666.0991849999991</c:v>
                </c:pt>
                <c:pt idx="36231">
                  <c:v>8666.3415860000005</c:v>
                </c:pt>
                <c:pt idx="36232">
                  <c:v>8666.5812910000004</c:v>
                </c:pt>
                <c:pt idx="36233">
                  <c:v>8666.8218269999998</c:v>
                </c:pt>
                <c:pt idx="36234">
                  <c:v>8667.0626150000007</c:v>
                </c:pt>
                <c:pt idx="36235">
                  <c:v>8667.2917720000005</c:v>
                </c:pt>
                <c:pt idx="36236">
                  <c:v>8667.5327589999997</c:v>
                </c:pt>
                <c:pt idx="36237">
                  <c:v>8667.7737159999997</c:v>
                </c:pt>
                <c:pt idx="36238">
                  <c:v>8668.0148329999993</c:v>
                </c:pt>
                <c:pt idx="36239">
                  <c:v>8668.2543659999992</c:v>
                </c:pt>
                <c:pt idx="36240">
                  <c:v>8668.494326</c:v>
                </c:pt>
                <c:pt idx="36241">
                  <c:v>8668.7341390000001</c:v>
                </c:pt>
                <c:pt idx="36242">
                  <c:v>8668.9749929999998</c:v>
                </c:pt>
                <c:pt idx="36243">
                  <c:v>8669.214688</c:v>
                </c:pt>
                <c:pt idx="36244">
                  <c:v>8669.454436</c:v>
                </c:pt>
                <c:pt idx="36245">
                  <c:v>8669.6921239999992</c:v>
                </c:pt>
                <c:pt idx="36246">
                  <c:v>8669.9235270000008</c:v>
                </c:pt>
                <c:pt idx="36247">
                  <c:v>8670.1634410000006</c:v>
                </c:pt>
                <c:pt idx="36248">
                  <c:v>8670.4066729999995</c:v>
                </c:pt>
                <c:pt idx="36249">
                  <c:v>8670.645638</c:v>
                </c:pt>
                <c:pt idx="36250">
                  <c:v>8670.8846699999995</c:v>
                </c:pt>
                <c:pt idx="36251">
                  <c:v>8671.1237490000003</c:v>
                </c:pt>
                <c:pt idx="36252">
                  <c:v>8671.3627230000002</c:v>
                </c:pt>
                <c:pt idx="36253">
                  <c:v>8671.6017919999995</c:v>
                </c:pt>
                <c:pt idx="36254">
                  <c:v>8671.8409890000003</c:v>
                </c:pt>
                <c:pt idx="36255">
                  <c:v>8672.0781320000006</c:v>
                </c:pt>
                <c:pt idx="36256">
                  <c:v>8672.3180179999999</c:v>
                </c:pt>
                <c:pt idx="36257">
                  <c:v>8672.5587489999998</c:v>
                </c:pt>
                <c:pt idx="36258">
                  <c:v>8672.7977510000001</c:v>
                </c:pt>
                <c:pt idx="36259">
                  <c:v>8673.0366680000006</c:v>
                </c:pt>
                <c:pt idx="36260">
                  <c:v>8673.2755859999997</c:v>
                </c:pt>
                <c:pt idx="36261">
                  <c:v>8673.5153090000003</c:v>
                </c:pt>
                <c:pt idx="36262">
                  <c:v>8673.7578759999997</c:v>
                </c:pt>
                <c:pt idx="36263">
                  <c:v>8673.9959999999992</c:v>
                </c:pt>
                <c:pt idx="36264">
                  <c:v>8674.2341049999995</c:v>
                </c:pt>
                <c:pt idx="36265">
                  <c:v>8674.4766139999992</c:v>
                </c:pt>
                <c:pt idx="36266">
                  <c:v>8674.7163330000003</c:v>
                </c:pt>
                <c:pt idx="36267">
                  <c:v>8674.9587470000006</c:v>
                </c:pt>
                <c:pt idx="36268">
                  <c:v>8675.1983519999994</c:v>
                </c:pt>
                <c:pt idx="36269">
                  <c:v>8675.4282860000003</c:v>
                </c:pt>
                <c:pt idx="36270">
                  <c:v>8675.6708309999995</c:v>
                </c:pt>
                <c:pt idx="36271">
                  <c:v>8675.9117270000006</c:v>
                </c:pt>
                <c:pt idx="36272">
                  <c:v>8676.1526119999999</c:v>
                </c:pt>
                <c:pt idx="36273">
                  <c:v>8676.3922340000008</c:v>
                </c:pt>
                <c:pt idx="36274">
                  <c:v>8676.6301889999995</c:v>
                </c:pt>
                <c:pt idx="36275">
                  <c:v>8676.8727230000004</c:v>
                </c:pt>
                <c:pt idx="36276">
                  <c:v>8677.1135809999996</c:v>
                </c:pt>
                <c:pt idx="36277">
                  <c:v>8677.3530640000008</c:v>
                </c:pt>
                <c:pt idx="36278">
                  <c:v>8677.5814279999995</c:v>
                </c:pt>
                <c:pt idx="36279">
                  <c:v>8677.8239539999995</c:v>
                </c:pt>
                <c:pt idx="36280">
                  <c:v>8678.061968</c:v>
                </c:pt>
                <c:pt idx="36281">
                  <c:v>8678.2998019999995</c:v>
                </c:pt>
                <c:pt idx="36282">
                  <c:v>8678.5380289999994</c:v>
                </c:pt>
                <c:pt idx="36283">
                  <c:v>8678.7761090000004</c:v>
                </c:pt>
                <c:pt idx="36284">
                  <c:v>8679.0162359999995</c:v>
                </c:pt>
                <c:pt idx="36285">
                  <c:v>8679.2540700000009</c:v>
                </c:pt>
                <c:pt idx="36286">
                  <c:v>8679.4921909999994</c:v>
                </c:pt>
                <c:pt idx="36287">
                  <c:v>8679.7412609999992</c:v>
                </c:pt>
                <c:pt idx="36288">
                  <c:v>8679.9725799999997</c:v>
                </c:pt>
                <c:pt idx="36289">
                  <c:v>8680.2135749999998</c:v>
                </c:pt>
                <c:pt idx="36290">
                  <c:v>8680.4534019999992</c:v>
                </c:pt>
                <c:pt idx="36291">
                  <c:v>8680.6931550000008</c:v>
                </c:pt>
                <c:pt idx="36292">
                  <c:v>8680.9330869999994</c:v>
                </c:pt>
                <c:pt idx="36293">
                  <c:v>8681.1738389999991</c:v>
                </c:pt>
                <c:pt idx="36294">
                  <c:v>8681.4145480000007</c:v>
                </c:pt>
                <c:pt idx="36295">
                  <c:v>8681.6540619999996</c:v>
                </c:pt>
                <c:pt idx="36296">
                  <c:v>8681.8946250000008</c:v>
                </c:pt>
                <c:pt idx="36297">
                  <c:v>8682.1341890000003</c:v>
                </c:pt>
                <c:pt idx="36298">
                  <c:v>8682.3636490000008</c:v>
                </c:pt>
                <c:pt idx="36299">
                  <c:v>8682.603325</c:v>
                </c:pt>
                <c:pt idx="36300">
                  <c:v>8682.8431710000004</c:v>
                </c:pt>
                <c:pt idx="36301">
                  <c:v>8683.0858349999999</c:v>
                </c:pt>
                <c:pt idx="36302">
                  <c:v>8683.3266249999997</c:v>
                </c:pt>
                <c:pt idx="36303">
                  <c:v>8683.5643990000008</c:v>
                </c:pt>
                <c:pt idx="36304">
                  <c:v>8683.8035610000006</c:v>
                </c:pt>
                <c:pt idx="36305">
                  <c:v>8684.0426459999999</c:v>
                </c:pt>
                <c:pt idx="36306">
                  <c:v>8684.2815520000004</c:v>
                </c:pt>
                <c:pt idx="36307">
                  <c:v>8684.5211409999993</c:v>
                </c:pt>
                <c:pt idx="36308">
                  <c:v>8684.7619589999995</c:v>
                </c:pt>
                <c:pt idx="36309">
                  <c:v>8685.0017790000002</c:v>
                </c:pt>
                <c:pt idx="36310">
                  <c:v>8685.2413240000005</c:v>
                </c:pt>
                <c:pt idx="36311">
                  <c:v>8685.4810140000009</c:v>
                </c:pt>
                <c:pt idx="36312">
                  <c:v>8685.7190929999997</c:v>
                </c:pt>
                <c:pt idx="36313">
                  <c:v>8685.9599749999998</c:v>
                </c:pt>
                <c:pt idx="36314">
                  <c:v>8686.1998640000002</c:v>
                </c:pt>
                <c:pt idx="36315">
                  <c:v>8686.4387170000009</c:v>
                </c:pt>
                <c:pt idx="36316">
                  <c:v>8686.6777060000004</c:v>
                </c:pt>
                <c:pt idx="36317">
                  <c:v>8686.9167130000005</c:v>
                </c:pt>
                <c:pt idx="36318">
                  <c:v>8687.1559070000003</c:v>
                </c:pt>
                <c:pt idx="36319">
                  <c:v>8687.3966529999998</c:v>
                </c:pt>
                <c:pt idx="36320">
                  <c:v>8687.6363419999998</c:v>
                </c:pt>
                <c:pt idx="36321">
                  <c:v>8687.8769250000005</c:v>
                </c:pt>
                <c:pt idx="36322">
                  <c:v>8688.1178180000006</c:v>
                </c:pt>
                <c:pt idx="36323">
                  <c:v>8688.3566439999995</c:v>
                </c:pt>
                <c:pt idx="36324">
                  <c:v>8688.5943449999995</c:v>
                </c:pt>
                <c:pt idx="36325">
                  <c:v>8688.8243689999999</c:v>
                </c:pt>
                <c:pt idx="36326">
                  <c:v>8689.074901</c:v>
                </c:pt>
                <c:pt idx="36327">
                  <c:v>8689.3135989999992</c:v>
                </c:pt>
                <c:pt idx="36328">
                  <c:v>8689.5513869999995</c:v>
                </c:pt>
                <c:pt idx="36329">
                  <c:v>8689.7813929999993</c:v>
                </c:pt>
                <c:pt idx="36330">
                  <c:v>8690.0213860000003</c:v>
                </c:pt>
                <c:pt idx="36331">
                  <c:v>8690.2637259999992</c:v>
                </c:pt>
                <c:pt idx="36332">
                  <c:v>8690.5046469999997</c:v>
                </c:pt>
                <c:pt idx="36333">
                  <c:v>8690.7441729999991</c:v>
                </c:pt>
                <c:pt idx="36334">
                  <c:v>8690.9867130000002</c:v>
                </c:pt>
                <c:pt idx="36335">
                  <c:v>8691.2244219999993</c:v>
                </c:pt>
                <c:pt idx="36336">
                  <c:v>8691.4624289999992</c:v>
                </c:pt>
                <c:pt idx="36337">
                  <c:v>8691.7002350000002</c:v>
                </c:pt>
                <c:pt idx="36338">
                  <c:v>8691.9383770000004</c:v>
                </c:pt>
                <c:pt idx="36339">
                  <c:v>8692.176442</c:v>
                </c:pt>
                <c:pt idx="36340">
                  <c:v>8692.4155630000005</c:v>
                </c:pt>
                <c:pt idx="36341">
                  <c:v>8692.6552900000006</c:v>
                </c:pt>
                <c:pt idx="36342">
                  <c:v>8692.8950019999993</c:v>
                </c:pt>
                <c:pt idx="36343">
                  <c:v>8693.1357840000001</c:v>
                </c:pt>
                <c:pt idx="36344">
                  <c:v>8693.3746869999995</c:v>
                </c:pt>
                <c:pt idx="36345">
                  <c:v>8693.6143909999992</c:v>
                </c:pt>
                <c:pt idx="36346">
                  <c:v>8693.8544239999992</c:v>
                </c:pt>
                <c:pt idx="36347">
                  <c:v>8694.0944490000002</c:v>
                </c:pt>
                <c:pt idx="36348">
                  <c:v>8694.33439</c:v>
                </c:pt>
                <c:pt idx="36349">
                  <c:v>8694.5723149999994</c:v>
                </c:pt>
                <c:pt idx="36350">
                  <c:v>8694.8115400000006</c:v>
                </c:pt>
                <c:pt idx="36351">
                  <c:v>8695.0508200000004</c:v>
                </c:pt>
                <c:pt idx="36352">
                  <c:v>8695.2897919999996</c:v>
                </c:pt>
                <c:pt idx="36353">
                  <c:v>8695.5305619999999</c:v>
                </c:pt>
                <c:pt idx="36354">
                  <c:v>8695.7702289999997</c:v>
                </c:pt>
                <c:pt idx="36355">
                  <c:v>8696.0024259999991</c:v>
                </c:pt>
                <c:pt idx="36356">
                  <c:v>8696.2415490000003</c:v>
                </c:pt>
                <c:pt idx="36357">
                  <c:v>8696.4808420000008</c:v>
                </c:pt>
                <c:pt idx="36358">
                  <c:v>8696.7192070000001</c:v>
                </c:pt>
                <c:pt idx="36359">
                  <c:v>8696.9630450000004</c:v>
                </c:pt>
                <c:pt idx="36360">
                  <c:v>8697.2031850000003</c:v>
                </c:pt>
                <c:pt idx="36361">
                  <c:v>8697.4459229999993</c:v>
                </c:pt>
                <c:pt idx="36362">
                  <c:v>8697.6759519999996</c:v>
                </c:pt>
                <c:pt idx="36363">
                  <c:v>8697.9147549999998</c:v>
                </c:pt>
                <c:pt idx="36364">
                  <c:v>8698.1545499999993</c:v>
                </c:pt>
                <c:pt idx="36365">
                  <c:v>8698.3937989999995</c:v>
                </c:pt>
                <c:pt idx="36366">
                  <c:v>8698.6322619999992</c:v>
                </c:pt>
                <c:pt idx="36367">
                  <c:v>8698.8741090000003</c:v>
                </c:pt>
                <c:pt idx="36368">
                  <c:v>8699.1137949999993</c:v>
                </c:pt>
                <c:pt idx="36369">
                  <c:v>8699.3522940000003</c:v>
                </c:pt>
                <c:pt idx="36370">
                  <c:v>8699.5936459999994</c:v>
                </c:pt>
                <c:pt idx="36371">
                  <c:v>8699.8321240000005</c:v>
                </c:pt>
                <c:pt idx="36372">
                  <c:v>8700.0722210000004</c:v>
                </c:pt>
                <c:pt idx="36373">
                  <c:v>8700.3147509999999</c:v>
                </c:pt>
                <c:pt idx="36374">
                  <c:v>8700.5555769999992</c:v>
                </c:pt>
                <c:pt idx="36375">
                  <c:v>8700.7950540000002</c:v>
                </c:pt>
                <c:pt idx="36376">
                  <c:v>8701.0265789999994</c:v>
                </c:pt>
                <c:pt idx="36377">
                  <c:v>8701.2657739999995</c:v>
                </c:pt>
                <c:pt idx="36378">
                  <c:v>8701.5041720000008</c:v>
                </c:pt>
                <c:pt idx="36379">
                  <c:v>8701.7469540000002</c:v>
                </c:pt>
                <c:pt idx="36380">
                  <c:v>8701.9862140000005</c:v>
                </c:pt>
                <c:pt idx="36381">
                  <c:v>8702.2262050000008</c:v>
                </c:pt>
                <c:pt idx="36382">
                  <c:v>8702.4688559999995</c:v>
                </c:pt>
                <c:pt idx="36383">
                  <c:v>8702.6974289999998</c:v>
                </c:pt>
                <c:pt idx="36384">
                  <c:v>8702.9388650000001</c:v>
                </c:pt>
                <c:pt idx="36385">
                  <c:v>8703.1773630000007</c:v>
                </c:pt>
                <c:pt idx="36386">
                  <c:v>8703.4187579999998</c:v>
                </c:pt>
                <c:pt idx="36387">
                  <c:v>8703.6571120000008</c:v>
                </c:pt>
                <c:pt idx="36388">
                  <c:v>8703.8986960000002</c:v>
                </c:pt>
                <c:pt idx="36389">
                  <c:v>8704.1372300000003</c:v>
                </c:pt>
                <c:pt idx="36390">
                  <c:v>8704.3773180000007</c:v>
                </c:pt>
                <c:pt idx="36391">
                  <c:v>8704.6172630000001</c:v>
                </c:pt>
                <c:pt idx="36392">
                  <c:v>8704.8573419999993</c:v>
                </c:pt>
                <c:pt idx="36393">
                  <c:v>8705.0974509999996</c:v>
                </c:pt>
                <c:pt idx="36394">
                  <c:v>8705.3385620000008</c:v>
                </c:pt>
                <c:pt idx="36395">
                  <c:v>8705.5671289999991</c:v>
                </c:pt>
                <c:pt idx="36396">
                  <c:v>8705.8072840000004</c:v>
                </c:pt>
                <c:pt idx="36397">
                  <c:v>8706.0468830000009</c:v>
                </c:pt>
                <c:pt idx="36398">
                  <c:v>8706.2852719999992</c:v>
                </c:pt>
                <c:pt idx="36399">
                  <c:v>8706.5246850000003</c:v>
                </c:pt>
                <c:pt idx="36400">
                  <c:v>8706.7632259999991</c:v>
                </c:pt>
                <c:pt idx="36401">
                  <c:v>8707.0025929999993</c:v>
                </c:pt>
                <c:pt idx="36402">
                  <c:v>8707.2423909999998</c:v>
                </c:pt>
                <c:pt idx="36403">
                  <c:v>8707.4842939999999</c:v>
                </c:pt>
                <c:pt idx="36404">
                  <c:v>8707.7244169999994</c:v>
                </c:pt>
                <c:pt idx="36405">
                  <c:v>8707.9662289999997</c:v>
                </c:pt>
                <c:pt idx="36406">
                  <c:v>8708.2061240000003</c:v>
                </c:pt>
                <c:pt idx="36407">
                  <c:v>8708.4363589999994</c:v>
                </c:pt>
                <c:pt idx="36408">
                  <c:v>8708.675765</c:v>
                </c:pt>
                <c:pt idx="36409">
                  <c:v>8708.9143230000009</c:v>
                </c:pt>
                <c:pt idx="36410">
                  <c:v>8709.1556870000004</c:v>
                </c:pt>
                <c:pt idx="36411">
                  <c:v>8709.3948149999997</c:v>
                </c:pt>
                <c:pt idx="36412">
                  <c:v>8709.6332430000002</c:v>
                </c:pt>
                <c:pt idx="36413">
                  <c:v>8709.8734499999991</c:v>
                </c:pt>
                <c:pt idx="36414">
                  <c:v>8710.114791</c:v>
                </c:pt>
                <c:pt idx="36415">
                  <c:v>8710.3539330000003</c:v>
                </c:pt>
                <c:pt idx="36416">
                  <c:v>8710.5960759999998</c:v>
                </c:pt>
                <c:pt idx="36417">
                  <c:v>8710.8361879999993</c:v>
                </c:pt>
                <c:pt idx="36418">
                  <c:v>8711.0757510000003</c:v>
                </c:pt>
                <c:pt idx="36419">
                  <c:v>8711.3149759999997</c:v>
                </c:pt>
                <c:pt idx="36420">
                  <c:v>8711.5549150000006</c:v>
                </c:pt>
                <c:pt idx="36421">
                  <c:v>8711.7959630000005</c:v>
                </c:pt>
                <c:pt idx="36422">
                  <c:v>8712.0249920000006</c:v>
                </c:pt>
                <c:pt idx="36423">
                  <c:v>8712.2641569999996</c:v>
                </c:pt>
                <c:pt idx="36424">
                  <c:v>8712.5044249999992</c:v>
                </c:pt>
                <c:pt idx="36425">
                  <c:v>8712.7436940000007</c:v>
                </c:pt>
                <c:pt idx="36426">
                  <c:v>8712.9823400000005</c:v>
                </c:pt>
                <c:pt idx="36427">
                  <c:v>8713.2236379999995</c:v>
                </c:pt>
                <c:pt idx="36428">
                  <c:v>8713.4647970000005</c:v>
                </c:pt>
                <c:pt idx="36429">
                  <c:v>8713.7059389999995</c:v>
                </c:pt>
                <c:pt idx="36430">
                  <c:v>8713.946371</c:v>
                </c:pt>
                <c:pt idx="36431">
                  <c:v>8714.1857600000003</c:v>
                </c:pt>
                <c:pt idx="36432">
                  <c:v>8714.4240790000003</c:v>
                </c:pt>
                <c:pt idx="36433">
                  <c:v>8714.6556939999991</c:v>
                </c:pt>
                <c:pt idx="36434">
                  <c:v>8714.8944219999994</c:v>
                </c:pt>
                <c:pt idx="36435">
                  <c:v>8715.1339779999998</c:v>
                </c:pt>
                <c:pt idx="36436">
                  <c:v>8715.3732619999992</c:v>
                </c:pt>
                <c:pt idx="36437">
                  <c:v>8715.6151179999997</c:v>
                </c:pt>
                <c:pt idx="36438">
                  <c:v>8715.8553570000004</c:v>
                </c:pt>
                <c:pt idx="36439">
                  <c:v>8716.0943650000008</c:v>
                </c:pt>
                <c:pt idx="36440">
                  <c:v>8716.3333679999996</c:v>
                </c:pt>
                <c:pt idx="36441">
                  <c:v>8716.5746369999997</c:v>
                </c:pt>
                <c:pt idx="36442">
                  <c:v>8716.8161209999998</c:v>
                </c:pt>
                <c:pt idx="36443">
                  <c:v>8717.0455999999995</c:v>
                </c:pt>
                <c:pt idx="36444">
                  <c:v>8717.2865469999997</c:v>
                </c:pt>
                <c:pt idx="36445">
                  <c:v>8717.5264360000001</c:v>
                </c:pt>
                <c:pt idx="36446">
                  <c:v>8717.7653090000003</c:v>
                </c:pt>
                <c:pt idx="36447">
                  <c:v>8718.0033530000001</c:v>
                </c:pt>
                <c:pt idx="36448">
                  <c:v>8718.2439599999998</c:v>
                </c:pt>
                <c:pt idx="36449">
                  <c:v>8718.483671</c:v>
                </c:pt>
                <c:pt idx="36450">
                  <c:v>8718.7251689999994</c:v>
                </c:pt>
                <c:pt idx="36451">
                  <c:v>8718.9659379999994</c:v>
                </c:pt>
                <c:pt idx="36452">
                  <c:v>8719.2040589999997</c:v>
                </c:pt>
                <c:pt idx="36453">
                  <c:v>8719.4467089999998</c:v>
                </c:pt>
                <c:pt idx="36454">
                  <c:v>8719.6856439999992</c:v>
                </c:pt>
                <c:pt idx="36455">
                  <c:v>8719.9252460000007</c:v>
                </c:pt>
                <c:pt idx="36456">
                  <c:v>8720.1549460000006</c:v>
                </c:pt>
                <c:pt idx="36457">
                  <c:v>8720.3949360000006</c:v>
                </c:pt>
                <c:pt idx="36458">
                  <c:v>8720.6359240000002</c:v>
                </c:pt>
                <c:pt idx="36459">
                  <c:v>8720.8774450000001</c:v>
                </c:pt>
                <c:pt idx="36460">
                  <c:v>8721.1185669999995</c:v>
                </c:pt>
                <c:pt idx="36461">
                  <c:v>8721.3609969999998</c:v>
                </c:pt>
                <c:pt idx="36462">
                  <c:v>8721.6006849999994</c:v>
                </c:pt>
                <c:pt idx="36463">
                  <c:v>8721.8317800000004</c:v>
                </c:pt>
                <c:pt idx="36464">
                  <c:v>8722.0701260000005</c:v>
                </c:pt>
                <c:pt idx="36465">
                  <c:v>8722.3109440000007</c:v>
                </c:pt>
                <c:pt idx="36466">
                  <c:v>8722.548014</c:v>
                </c:pt>
                <c:pt idx="36467">
                  <c:v>8722.7881010000001</c:v>
                </c:pt>
                <c:pt idx="36468">
                  <c:v>8723.0283770000005</c:v>
                </c:pt>
                <c:pt idx="36469">
                  <c:v>8723.2681339999999</c:v>
                </c:pt>
                <c:pt idx="36470">
                  <c:v>8723.5081250000003</c:v>
                </c:pt>
                <c:pt idx="36471">
                  <c:v>8723.750892</c:v>
                </c:pt>
                <c:pt idx="36472">
                  <c:v>8723.9808709999998</c:v>
                </c:pt>
                <c:pt idx="36473">
                  <c:v>8724.2213429999993</c:v>
                </c:pt>
                <c:pt idx="36474">
                  <c:v>8724.46263</c:v>
                </c:pt>
                <c:pt idx="36475">
                  <c:v>8724.7055560000008</c:v>
                </c:pt>
                <c:pt idx="36476">
                  <c:v>8724.9486269999998</c:v>
                </c:pt>
                <c:pt idx="36477">
                  <c:v>8725.1790920000003</c:v>
                </c:pt>
                <c:pt idx="36478">
                  <c:v>8725.4192089999997</c:v>
                </c:pt>
                <c:pt idx="36479">
                  <c:v>8725.6573430000008</c:v>
                </c:pt>
                <c:pt idx="36480">
                  <c:v>8725.8986710000008</c:v>
                </c:pt>
                <c:pt idx="36481">
                  <c:v>8726.1399689999998</c:v>
                </c:pt>
                <c:pt idx="36482">
                  <c:v>8726.3790730000001</c:v>
                </c:pt>
                <c:pt idx="36483">
                  <c:v>8726.6199880000004</c:v>
                </c:pt>
                <c:pt idx="36484">
                  <c:v>8726.8598500000007</c:v>
                </c:pt>
                <c:pt idx="36485">
                  <c:v>8727.0903870000002</c:v>
                </c:pt>
                <c:pt idx="36486">
                  <c:v>8727.3316009999999</c:v>
                </c:pt>
                <c:pt idx="36487">
                  <c:v>8727.5726649999997</c:v>
                </c:pt>
                <c:pt idx="36488">
                  <c:v>8727.8138859999999</c:v>
                </c:pt>
                <c:pt idx="36489">
                  <c:v>8728.0523069999999</c:v>
                </c:pt>
                <c:pt idx="36490">
                  <c:v>8728.291561</c:v>
                </c:pt>
                <c:pt idx="36491">
                  <c:v>8728.5325659999999</c:v>
                </c:pt>
                <c:pt idx="36492">
                  <c:v>8728.7736330000007</c:v>
                </c:pt>
                <c:pt idx="36493">
                  <c:v>8729.0147450000004</c:v>
                </c:pt>
                <c:pt idx="36494">
                  <c:v>8729.2537620000003</c:v>
                </c:pt>
                <c:pt idx="36495">
                  <c:v>8729.509247</c:v>
                </c:pt>
                <c:pt idx="36496">
                  <c:v>8729.7408059999998</c:v>
                </c:pt>
                <c:pt idx="36497">
                  <c:v>8729.9915330000003</c:v>
                </c:pt>
                <c:pt idx="36498">
                  <c:v>8730.2222060000004</c:v>
                </c:pt>
                <c:pt idx="36499">
                  <c:v>8730.462329</c:v>
                </c:pt>
                <c:pt idx="36500">
                  <c:v>8730.7035649999998</c:v>
                </c:pt>
                <c:pt idx="36501">
                  <c:v>8730.9465309999996</c:v>
                </c:pt>
                <c:pt idx="36502">
                  <c:v>8731.1772959999998</c:v>
                </c:pt>
                <c:pt idx="36503">
                  <c:v>8731.4185579999994</c:v>
                </c:pt>
                <c:pt idx="36504">
                  <c:v>8731.661666</c:v>
                </c:pt>
                <c:pt idx="36505">
                  <c:v>8731.9045609999994</c:v>
                </c:pt>
                <c:pt idx="36506">
                  <c:v>8732.1352709999992</c:v>
                </c:pt>
                <c:pt idx="36507">
                  <c:v>8732.3771940000006</c:v>
                </c:pt>
                <c:pt idx="36508">
                  <c:v>8732.6173639999997</c:v>
                </c:pt>
                <c:pt idx="36509">
                  <c:v>8732.8572829999994</c:v>
                </c:pt>
                <c:pt idx="36510">
                  <c:v>8733.0966239999998</c:v>
                </c:pt>
                <c:pt idx="36511">
                  <c:v>8733.3383350000004</c:v>
                </c:pt>
                <c:pt idx="36512">
                  <c:v>8733.5781330000009</c:v>
                </c:pt>
                <c:pt idx="36513">
                  <c:v>8733.8077470000007</c:v>
                </c:pt>
                <c:pt idx="36514">
                  <c:v>8734.0500389999997</c:v>
                </c:pt>
                <c:pt idx="36515">
                  <c:v>8734.2900410000002</c:v>
                </c:pt>
                <c:pt idx="36516">
                  <c:v>8734.5301729999992</c:v>
                </c:pt>
                <c:pt idx="36517">
                  <c:v>8734.7729029999991</c:v>
                </c:pt>
                <c:pt idx="36518">
                  <c:v>8735.0113409999994</c:v>
                </c:pt>
                <c:pt idx="36519">
                  <c:v>8735.2510270000002</c:v>
                </c:pt>
                <c:pt idx="36520">
                  <c:v>8735.4808099999991</c:v>
                </c:pt>
                <c:pt idx="36521">
                  <c:v>8735.7239370000007</c:v>
                </c:pt>
                <c:pt idx="36522">
                  <c:v>8735.9642750000003</c:v>
                </c:pt>
                <c:pt idx="36523">
                  <c:v>8736.2060629999996</c:v>
                </c:pt>
                <c:pt idx="36524">
                  <c:v>8736.4460500000005</c:v>
                </c:pt>
                <c:pt idx="36525">
                  <c:v>8736.6869979999992</c:v>
                </c:pt>
                <c:pt idx="36526">
                  <c:v>8736.9159710000004</c:v>
                </c:pt>
                <c:pt idx="36527">
                  <c:v>8737.1571100000001</c:v>
                </c:pt>
                <c:pt idx="36528">
                  <c:v>8737.3972830000002</c:v>
                </c:pt>
                <c:pt idx="36529">
                  <c:v>8737.6372510000001</c:v>
                </c:pt>
                <c:pt idx="36530">
                  <c:v>8737.8773160000001</c:v>
                </c:pt>
                <c:pt idx="36531">
                  <c:v>8738.1172150000002</c:v>
                </c:pt>
                <c:pt idx="36532">
                  <c:v>8738.3572660000009</c:v>
                </c:pt>
                <c:pt idx="36533">
                  <c:v>8738.5860279999997</c:v>
                </c:pt>
                <c:pt idx="36534">
                  <c:v>8738.8262739999991</c:v>
                </c:pt>
                <c:pt idx="36535">
                  <c:v>8739.0682529999995</c:v>
                </c:pt>
                <c:pt idx="36536">
                  <c:v>8739.3075349999999</c:v>
                </c:pt>
                <c:pt idx="36537">
                  <c:v>8739.5485879999997</c:v>
                </c:pt>
                <c:pt idx="36538">
                  <c:v>8739.7904099999996</c:v>
                </c:pt>
                <c:pt idx="36539">
                  <c:v>8740.0303490000006</c:v>
                </c:pt>
                <c:pt idx="36540">
                  <c:v>8740.2599050000008</c:v>
                </c:pt>
                <c:pt idx="36541">
                  <c:v>8740.500059</c:v>
                </c:pt>
                <c:pt idx="36542">
                  <c:v>8740.7420129999991</c:v>
                </c:pt>
                <c:pt idx="36543">
                  <c:v>8740.9820459999992</c:v>
                </c:pt>
                <c:pt idx="36544">
                  <c:v>8741.2241410000006</c:v>
                </c:pt>
                <c:pt idx="36545">
                  <c:v>8741.4557659999991</c:v>
                </c:pt>
                <c:pt idx="36546">
                  <c:v>8741.6987989999998</c:v>
                </c:pt>
                <c:pt idx="36547">
                  <c:v>8741.9417880000001</c:v>
                </c:pt>
                <c:pt idx="36548">
                  <c:v>8742.1848069999996</c:v>
                </c:pt>
                <c:pt idx="36549">
                  <c:v>8742.4239269999998</c:v>
                </c:pt>
                <c:pt idx="36550">
                  <c:v>8742.6543899999997</c:v>
                </c:pt>
                <c:pt idx="36551">
                  <c:v>8742.8961390000004</c:v>
                </c:pt>
                <c:pt idx="36552">
                  <c:v>8743.1408389999997</c:v>
                </c:pt>
                <c:pt idx="36553">
                  <c:v>8743.3817419999996</c:v>
                </c:pt>
                <c:pt idx="36554">
                  <c:v>8743.6115900000004</c:v>
                </c:pt>
                <c:pt idx="36555">
                  <c:v>8743.8527470000008</c:v>
                </c:pt>
                <c:pt idx="36556">
                  <c:v>8744.0939760000001</c:v>
                </c:pt>
                <c:pt idx="36557">
                  <c:v>8744.3355649999994</c:v>
                </c:pt>
                <c:pt idx="36558">
                  <c:v>8744.5752919999995</c:v>
                </c:pt>
                <c:pt idx="36559">
                  <c:v>8744.8177689999993</c:v>
                </c:pt>
                <c:pt idx="36560">
                  <c:v>8745.0482499999998</c:v>
                </c:pt>
                <c:pt idx="36561">
                  <c:v>8745.2909340000006</c:v>
                </c:pt>
                <c:pt idx="36562">
                  <c:v>8745.5293110000002</c:v>
                </c:pt>
                <c:pt idx="36563">
                  <c:v>8745.7719980000002</c:v>
                </c:pt>
                <c:pt idx="36564">
                  <c:v>8746.0111720000004</c:v>
                </c:pt>
                <c:pt idx="36565">
                  <c:v>8746.2510199999997</c:v>
                </c:pt>
                <c:pt idx="36566">
                  <c:v>8746.4807949999995</c:v>
                </c:pt>
                <c:pt idx="36567">
                  <c:v>8746.7302639999998</c:v>
                </c:pt>
                <c:pt idx="36568">
                  <c:v>8746.9683480000003</c:v>
                </c:pt>
                <c:pt idx="36569">
                  <c:v>8747.2061049999993</c:v>
                </c:pt>
                <c:pt idx="36570">
                  <c:v>8747.4375600000003</c:v>
                </c:pt>
                <c:pt idx="36571">
                  <c:v>8747.6792740000001</c:v>
                </c:pt>
                <c:pt idx="36572">
                  <c:v>8747.9193099999993</c:v>
                </c:pt>
                <c:pt idx="36573">
                  <c:v>8748.1574479999999</c:v>
                </c:pt>
                <c:pt idx="36574">
                  <c:v>8748.3973769999993</c:v>
                </c:pt>
                <c:pt idx="36575">
                  <c:v>8748.6377940000002</c:v>
                </c:pt>
                <c:pt idx="36576">
                  <c:v>8748.8766140000007</c:v>
                </c:pt>
                <c:pt idx="36577">
                  <c:v>8749.118864</c:v>
                </c:pt>
                <c:pt idx="36578">
                  <c:v>8749.3578890000008</c:v>
                </c:pt>
                <c:pt idx="36579">
                  <c:v>8749.5975629999994</c:v>
                </c:pt>
                <c:pt idx="36580">
                  <c:v>8749.8408490000002</c:v>
                </c:pt>
                <c:pt idx="36581">
                  <c:v>8750.0709800000004</c:v>
                </c:pt>
                <c:pt idx="36582">
                  <c:v>8750.3122590000003</c:v>
                </c:pt>
                <c:pt idx="36583">
                  <c:v>8750.5510699999995</c:v>
                </c:pt>
                <c:pt idx="36584">
                  <c:v>8750.7900730000001</c:v>
                </c:pt>
                <c:pt idx="36585">
                  <c:v>8751.0302940000001</c:v>
                </c:pt>
                <c:pt idx="36586">
                  <c:v>8751.2703750000001</c:v>
                </c:pt>
                <c:pt idx="36587">
                  <c:v>8751.5104499999998</c:v>
                </c:pt>
                <c:pt idx="36588">
                  <c:v>8751.7516840000008</c:v>
                </c:pt>
                <c:pt idx="36589">
                  <c:v>8751.9804399999994</c:v>
                </c:pt>
                <c:pt idx="36590">
                  <c:v>8752.2243259999996</c:v>
                </c:pt>
                <c:pt idx="36591">
                  <c:v>8752.4688609999994</c:v>
                </c:pt>
                <c:pt idx="36592">
                  <c:v>8752.7005969999991</c:v>
                </c:pt>
                <c:pt idx="36593">
                  <c:v>8752.9410879999996</c:v>
                </c:pt>
                <c:pt idx="36594">
                  <c:v>8753.1807129999997</c:v>
                </c:pt>
                <c:pt idx="36595">
                  <c:v>8753.4217960000005</c:v>
                </c:pt>
                <c:pt idx="36596">
                  <c:v>8753.66014</c:v>
                </c:pt>
                <c:pt idx="36597">
                  <c:v>8753.9048390000007</c:v>
                </c:pt>
                <c:pt idx="36598">
                  <c:v>8754.1366139999991</c:v>
                </c:pt>
                <c:pt idx="36599">
                  <c:v>8754.3779300000006</c:v>
                </c:pt>
                <c:pt idx="36600">
                  <c:v>8754.6176460000006</c:v>
                </c:pt>
                <c:pt idx="36601">
                  <c:v>8754.8607680000005</c:v>
                </c:pt>
                <c:pt idx="36602">
                  <c:v>8755.1038829999998</c:v>
                </c:pt>
                <c:pt idx="36603">
                  <c:v>8755.3420349999997</c:v>
                </c:pt>
                <c:pt idx="36604">
                  <c:v>8755.5736770000003</c:v>
                </c:pt>
                <c:pt idx="36605">
                  <c:v>8755.8147649999992</c:v>
                </c:pt>
                <c:pt idx="36606">
                  <c:v>8756.0550640000001</c:v>
                </c:pt>
                <c:pt idx="36607">
                  <c:v>8756.2930520000009</c:v>
                </c:pt>
                <c:pt idx="36608">
                  <c:v>8756.5331399999995</c:v>
                </c:pt>
                <c:pt idx="36609">
                  <c:v>8756.7730040000006</c:v>
                </c:pt>
                <c:pt idx="36610">
                  <c:v>8757.0131560000009</c:v>
                </c:pt>
                <c:pt idx="36611">
                  <c:v>8757.2557770000003</c:v>
                </c:pt>
                <c:pt idx="36612">
                  <c:v>8757.4948690000001</c:v>
                </c:pt>
                <c:pt idx="36613">
                  <c:v>8757.7355459999999</c:v>
                </c:pt>
                <c:pt idx="36614">
                  <c:v>8757.9642889999996</c:v>
                </c:pt>
                <c:pt idx="36615">
                  <c:v>8758.2062399999995</c:v>
                </c:pt>
                <c:pt idx="36616">
                  <c:v>8758.4482079999998</c:v>
                </c:pt>
                <c:pt idx="36617">
                  <c:v>8758.6881489999996</c:v>
                </c:pt>
                <c:pt idx="36618">
                  <c:v>8758.9263570000003</c:v>
                </c:pt>
                <c:pt idx="36619">
                  <c:v>8759.1598809999996</c:v>
                </c:pt>
                <c:pt idx="36620">
                  <c:v>8759.4001179999996</c:v>
                </c:pt>
                <c:pt idx="36621">
                  <c:v>8759.6427600000006</c:v>
                </c:pt>
                <c:pt idx="36622">
                  <c:v>8759.8855519999997</c:v>
                </c:pt>
                <c:pt idx="36623">
                  <c:v>8760.1161250000005</c:v>
                </c:pt>
                <c:pt idx="36624">
                  <c:v>8760.3564229999993</c:v>
                </c:pt>
                <c:pt idx="36625">
                  <c:v>8760.5976250000003</c:v>
                </c:pt>
                <c:pt idx="36626">
                  <c:v>8760.8387710000006</c:v>
                </c:pt>
                <c:pt idx="36627">
                  <c:v>8761.0799050000005</c:v>
                </c:pt>
                <c:pt idx="36628">
                  <c:v>8761.3189440000006</c:v>
                </c:pt>
                <c:pt idx="36629">
                  <c:v>8761.5587149999992</c:v>
                </c:pt>
                <c:pt idx="36630">
                  <c:v>8761.8001139999997</c:v>
                </c:pt>
                <c:pt idx="36631">
                  <c:v>8762.0406870000006</c:v>
                </c:pt>
                <c:pt idx="36632">
                  <c:v>8762.2691180000002</c:v>
                </c:pt>
                <c:pt idx="36633">
                  <c:v>8762.5196360000009</c:v>
                </c:pt>
                <c:pt idx="36634">
                  <c:v>8762.7481950000001</c:v>
                </c:pt>
                <c:pt idx="36635">
                  <c:v>8762.9985450000004</c:v>
                </c:pt>
                <c:pt idx="36636">
                  <c:v>8763.2290040000007</c:v>
                </c:pt>
                <c:pt idx="36637">
                  <c:v>8763.4697479999995</c:v>
                </c:pt>
                <c:pt idx="36638">
                  <c:v>8763.7108279999993</c:v>
                </c:pt>
                <c:pt idx="36639">
                  <c:v>8763.9537359999995</c:v>
                </c:pt>
                <c:pt idx="36640">
                  <c:v>8764.192094</c:v>
                </c:pt>
                <c:pt idx="36641">
                  <c:v>8764.4320659999994</c:v>
                </c:pt>
                <c:pt idx="36642">
                  <c:v>8764.6728590000002</c:v>
                </c:pt>
                <c:pt idx="36643">
                  <c:v>8764.9135449999994</c:v>
                </c:pt>
                <c:pt idx="36644">
                  <c:v>8765.1422399999992</c:v>
                </c:pt>
                <c:pt idx="36645">
                  <c:v>8765.3841140000004</c:v>
                </c:pt>
                <c:pt idx="36646">
                  <c:v>8765.6224289999991</c:v>
                </c:pt>
                <c:pt idx="36647">
                  <c:v>8765.8623430000007</c:v>
                </c:pt>
                <c:pt idx="36648">
                  <c:v>8766.1022790000006</c:v>
                </c:pt>
                <c:pt idx="36649">
                  <c:v>8766.3449230000006</c:v>
                </c:pt>
                <c:pt idx="36650">
                  <c:v>8766.5830399999995</c:v>
                </c:pt>
                <c:pt idx="36651">
                  <c:v>8766.8236350000006</c:v>
                </c:pt>
                <c:pt idx="36652">
                  <c:v>8767.0634339999997</c:v>
                </c:pt>
                <c:pt idx="36653">
                  <c:v>8767.3030699999999</c:v>
                </c:pt>
                <c:pt idx="36654">
                  <c:v>8767.5419540000003</c:v>
                </c:pt>
                <c:pt idx="36655">
                  <c:v>8767.771154</c:v>
                </c:pt>
                <c:pt idx="36656">
                  <c:v>8768.0105810000005</c:v>
                </c:pt>
                <c:pt idx="36657">
                  <c:v>8768.2503820000002</c:v>
                </c:pt>
                <c:pt idx="36658">
                  <c:v>8768.4915860000001</c:v>
                </c:pt>
                <c:pt idx="36659">
                  <c:v>8768.7326009999997</c:v>
                </c:pt>
                <c:pt idx="36660">
                  <c:v>8768.9756039999993</c:v>
                </c:pt>
                <c:pt idx="36661">
                  <c:v>8769.2173669999993</c:v>
                </c:pt>
                <c:pt idx="36662">
                  <c:v>8769.4460949999993</c:v>
                </c:pt>
                <c:pt idx="36663">
                  <c:v>8769.6907520000004</c:v>
                </c:pt>
                <c:pt idx="36664">
                  <c:v>8769.9291410000005</c:v>
                </c:pt>
                <c:pt idx="36665">
                  <c:v>8770.1674399999993</c:v>
                </c:pt>
                <c:pt idx="36666">
                  <c:v>8770.4086210000005</c:v>
                </c:pt>
                <c:pt idx="36667">
                  <c:v>8770.6481980000008</c:v>
                </c:pt>
                <c:pt idx="36668">
                  <c:v>8770.8880360000003</c:v>
                </c:pt>
                <c:pt idx="36669">
                  <c:v>8771.1269560000001</c:v>
                </c:pt>
                <c:pt idx="36670">
                  <c:v>8771.3647789999995</c:v>
                </c:pt>
                <c:pt idx="36671">
                  <c:v>8771.6042539999999</c:v>
                </c:pt>
                <c:pt idx="36672">
                  <c:v>8771.8440759999994</c:v>
                </c:pt>
                <c:pt idx="36673">
                  <c:v>8772.0821749999996</c:v>
                </c:pt>
                <c:pt idx="36674">
                  <c:v>8772.3202209999999</c:v>
                </c:pt>
                <c:pt idx="36675">
                  <c:v>8772.5608549999997</c:v>
                </c:pt>
                <c:pt idx="36676">
                  <c:v>8772.7998090000001</c:v>
                </c:pt>
                <c:pt idx="36677">
                  <c:v>8773.038708</c:v>
                </c:pt>
                <c:pt idx="36678">
                  <c:v>8773.2784069999998</c:v>
                </c:pt>
                <c:pt idx="36679">
                  <c:v>8773.5181219999995</c:v>
                </c:pt>
                <c:pt idx="36680">
                  <c:v>8773.7560219999996</c:v>
                </c:pt>
                <c:pt idx="36681">
                  <c:v>8773.9940700000006</c:v>
                </c:pt>
                <c:pt idx="36682">
                  <c:v>8774.2322039999999</c:v>
                </c:pt>
                <c:pt idx="36683">
                  <c:v>8774.4701229999991</c:v>
                </c:pt>
                <c:pt idx="36684">
                  <c:v>8774.708149</c:v>
                </c:pt>
                <c:pt idx="36685">
                  <c:v>8774.9489099999992</c:v>
                </c:pt>
                <c:pt idx="36686">
                  <c:v>8775.1898120000005</c:v>
                </c:pt>
                <c:pt idx="36687">
                  <c:v>8775.4312499999996</c:v>
                </c:pt>
                <c:pt idx="36688">
                  <c:v>8775.6691090000004</c:v>
                </c:pt>
                <c:pt idx="36689">
                  <c:v>8775.8993609999998</c:v>
                </c:pt>
                <c:pt idx="36690">
                  <c:v>8776.1497619999991</c:v>
                </c:pt>
                <c:pt idx="36691">
                  <c:v>8776.3780530000004</c:v>
                </c:pt>
                <c:pt idx="36692">
                  <c:v>8776.6180970000005</c:v>
                </c:pt>
                <c:pt idx="36693">
                  <c:v>8776.8605740000003</c:v>
                </c:pt>
                <c:pt idx="36694">
                  <c:v>8777.1015790000001</c:v>
                </c:pt>
                <c:pt idx="36695">
                  <c:v>8777.3412389999994</c:v>
                </c:pt>
                <c:pt idx="36696">
                  <c:v>8777.5810230000006</c:v>
                </c:pt>
                <c:pt idx="36697">
                  <c:v>8777.8223080000007</c:v>
                </c:pt>
                <c:pt idx="36698">
                  <c:v>8778.0536780000002</c:v>
                </c:pt>
                <c:pt idx="36699">
                  <c:v>8778.2932290000008</c:v>
                </c:pt>
                <c:pt idx="36700">
                  <c:v>8778.5358909999995</c:v>
                </c:pt>
                <c:pt idx="36701">
                  <c:v>8778.7772860000005</c:v>
                </c:pt>
                <c:pt idx="36702">
                  <c:v>8779.015292</c:v>
                </c:pt>
                <c:pt idx="36703">
                  <c:v>8779.2539209999995</c:v>
                </c:pt>
                <c:pt idx="36704">
                  <c:v>8779.496615</c:v>
                </c:pt>
                <c:pt idx="36705">
                  <c:v>8779.736159</c:v>
                </c:pt>
                <c:pt idx="36706">
                  <c:v>8779.9741410000006</c:v>
                </c:pt>
                <c:pt idx="36707">
                  <c:v>8780.2044029999997</c:v>
                </c:pt>
                <c:pt idx="36708">
                  <c:v>8780.4455519999992</c:v>
                </c:pt>
                <c:pt idx="36709">
                  <c:v>8780.6853929999997</c:v>
                </c:pt>
                <c:pt idx="36710">
                  <c:v>8780.9265429999996</c:v>
                </c:pt>
                <c:pt idx="36711">
                  <c:v>8781.1663059999992</c:v>
                </c:pt>
                <c:pt idx="36712">
                  <c:v>8781.4060939999999</c:v>
                </c:pt>
                <c:pt idx="36713">
                  <c:v>8781.6492870000002</c:v>
                </c:pt>
                <c:pt idx="36714">
                  <c:v>8781.8787979999997</c:v>
                </c:pt>
                <c:pt idx="36715">
                  <c:v>8782.1198409999997</c:v>
                </c:pt>
                <c:pt idx="36716">
                  <c:v>8782.3589479999991</c:v>
                </c:pt>
                <c:pt idx="36717">
                  <c:v>8782.6005640000003</c:v>
                </c:pt>
                <c:pt idx="36718">
                  <c:v>8782.8423039999998</c:v>
                </c:pt>
                <c:pt idx="36719">
                  <c:v>8783.0820270000004</c:v>
                </c:pt>
                <c:pt idx="36720">
                  <c:v>8783.3227210000005</c:v>
                </c:pt>
                <c:pt idx="36721">
                  <c:v>8783.5530469999994</c:v>
                </c:pt>
                <c:pt idx="36722">
                  <c:v>8783.7930890000007</c:v>
                </c:pt>
                <c:pt idx="36723">
                  <c:v>8784.0358820000001</c:v>
                </c:pt>
                <c:pt idx="36724">
                  <c:v>8784.2766879999999</c:v>
                </c:pt>
                <c:pt idx="36725">
                  <c:v>8784.5183899999993</c:v>
                </c:pt>
                <c:pt idx="36726">
                  <c:v>8784.7580899999994</c:v>
                </c:pt>
                <c:pt idx="36727">
                  <c:v>8784.98956</c:v>
                </c:pt>
                <c:pt idx="36728">
                  <c:v>8785.2326040000007</c:v>
                </c:pt>
                <c:pt idx="36729">
                  <c:v>8785.47408</c:v>
                </c:pt>
                <c:pt idx="36730">
                  <c:v>8785.7129690000002</c:v>
                </c:pt>
                <c:pt idx="36731">
                  <c:v>8785.9507510000003</c:v>
                </c:pt>
                <c:pt idx="36732">
                  <c:v>8786.1916459999993</c:v>
                </c:pt>
                <c:pt idx="36733">
                  <c:v>8786.4311589999998</c:v>
                </c:pt>
                <c:pt idx="36734">
                  <c:v>8786.6736689999998</c:v>
                </c:pt>
                <c:pt idx="36735">
                  <c:v>8786.9021850000008</c:v>
                </c:pt>
                <c:pt idx="36736">
                  <c:v>8787.1440829999992</c:v>
                </c:pt>
                <c:pt idx="36737">
                  <c:v>8787.3846649999996</c:v>
                </c:pt>
                <c:pt idx="36738">
                  <c:v>8787.6243909999994</c:v>
                </c:pt>
                <c:pt idx="36739">
                  <c:v>8787.8642779999991</c:v>
                </c:pt>
                <c:pt idx="36740">
                  <c:v>8788.1042450000004</c:v>
                </c:pt>
                <c:pt idx="36741">
                  <c:v>8788.34663</c:v>
                </c:pt>
                <c:pt idx="36742">
                  <c:v>8788.5863389999995</c:v>
                </c:pt>
                <c:pt idx="36743">
                  <c:v>8788.8240750000004</c:v>
                </c:pt>
                <c:pt idx="36744">
                  <c:v>8789.0622110000004</c:v>
                </c:pt>
                <c:pt idx="36745">
                  <c:v>8789.3020059999999</c:v>
                </c:pt>
                <c:pt idx="36746">
                  <c:v>8789.5521169999993</c:v>
                </c:pt>
                <c:pt idx="36747">
                  <c:v>8789.7928310000007</c:v>
                </c:pt>
                <c:pt idx="36748">
                  <c:v>8790.0310680000002</c:v>
                </c:pt>
                <c:pt idx="36749">
                  <c:v>8790.2716180000007</c:v>
                </c:pt>
                <c:pt idx="36750">
                  <c:v>8790.5125599999992</c:v>
                </c:pt>
                <c:pt idx="36751">
                  <c:v>8790.7541569999994</c:v>
                </c:pt>
                <c:pt idx="36752">
                  <c:v>8790.9839659999998</c:v>
                </c:pt>
                <c:pt idx="36753">
                  <c:v>8791.2258949999996</c:v>
                </c:pt>
                <c:pt idx="36754">
                  <c:v>8791.4660270000004</c:v>
                </c:pt>
                <c:pt idx="36755">
                  <c:v>8791.7068999999992</c:v>
                </c:pt>
                <c:pt idx="36756">
                  <c:v>8791.9452889999993</c:v>
                </c:pt>
                <c:pt idx="36757">
                  <c:v>8792.1833490000008</c:v>
                </c:pt>
                <c:pt idx="36758">
                  <c:v>8792.4278169999998</c:v>
                </c:pt>
                <c:pt idx="36759">
                  <c:v>8792.6563559999995</c:v>
                </c:pt>
                <c:pt idx="36760">
                  <c:v>8792.8976910000001</c:v>
                </c:pt>
                <c:pt idx="36761">
                  <c:v>8793.1394199999995</c:v>
                </c:pt>
                <c:pt idx="36762">
                  <c:v>8793.3793100000003</c:v>
                </c:pt>
                <c:pt idx="36763">
                  <c:v>8793.6218160000008</c:v>
                </c:pt>
                <c:pt idx="36764">
                  <c:v>8793.8522479999992</c:v>
                </c:pt>
                <c:pt idx="36765">
                  <c:v>8794.0923870000006</c:v>
                </c:pt>
                <c:pt idx="36766">
                  <c:v>8794.3336350000009</c:v>
                </c:pt>
                <c:pt idx="36767">
                  <c:v>8794.5746909999998</c:v>
                </c:pt>
                <c:pt idx="36768">
                  <c:v>8794.8175520000004</c:v>
                </c:pt>
                <c:pt idx="36769">
                  <c:v>8795.0593580000004</c:v>
                </c:pt>
                <c:pt idx="36770">
                  <c:v>8795.2881080000006</c:v>
                </c:pt>
                <c:pt idx="36771">
                  <c:v>8795.5275710000005</c:v>
                </c:pt>
                <c:pt idx="36772">
                  <c:v>8795.7689169999994</c:v>
                </c:pt>
                <c:pt idx="36773">
                  <c:v>8796.0110889999996</c:v>
                </c:pt>
                <c:pt idx="36774">
                  <c:v>8796.2493360000008</c:v>
                </c:pt>
                <c:pt idx="36775">
                  <c:v>8796.491043</c:v>
                </c:pt>
                <c:pt idx="36776">
                  <c:v>8796.7310409999991</c:v>
                </c:pt>
                <c:pt idx="36777">
                  <c:v>8796.9718549999998</c:v>
                </c:pt>
                <c:pt idx="36778">
                  <c:v>8797.2023040000004</c:v>
                </c:pt>
                <c:pt idx="36779">
                  <c:v>8797.4469069999996</c:v>
                </c:pt>
                <c:pt idx="36780">
                  <c:v>8797.6851530000004</c:v>
                </c:pt>
                <c:pt idx="36781">
                  <c:v>8797.9253100000005</c:v>
                </c:pt>
                <c:pt idx="36782">
                  <c:v>8798.1646380000002</c:v>
                </c:pt>
                <c:pt idx="36783">
                  <c:v>8798.4043880000008</c:v>
                </c:pt>
                <c:pt idx="36784">
                  <c:v>8798.6443089999993</c:v>
                </c:pt>
                <c:pt idx="36785">
                  <c:v>8798.8758259999995</c:v>
                </c:pt>
                <c:pt idx="36786">
                  <c:v>8799.1188999999995</c:v>
                </c:pt>
                <c:pt idx="36787">
                  <c:v>8799.3617549999999</c:v>
                </c:pt>
                <c:pt idx="36788">
                  <c:v>8799.6029109999999</c:v>
                </c:pt>
                <c:pt idx="36789">
                  <c:v>8799.8334180000002</c:v>
                </c:pt>
                <c:pt idx="36790">
                  <c:v>8800.074842</c:v>
                </c:pt>
                <c:pt idx="36791">
                  <c:v>8800.3130390000006</c:v>
                </c:pt>
                <c:pt idx="36792">
                  <c:v>8800.553989</c:v>
                </c:pt>
                <c:pt idx="36793">
                  <c:v>8800.7957239999996</c:v>
                </c:pt>
                <c:pt idx="36794">
                  <c:v>8801.0360249999994</c:v>
                </c:pt>
                <c:pt idx="36795">
                  <c:v>8801.2767480000002</c:v>
                </c:pt>
                <c:pt idx="36796">
                  <c:v>8801.5073439999996</c:v>
                </c:pt>
                <c:pt idx="36797">
                  <c:v>8801.7485369999995</c:v>
                </c:pt>
                <c:pt idx="36798">
                  <c:v>8801.9917380000006</c:v>
                </c:pt>
                <c:pt idx="36799">
                  <c:v>8802.2347410000002</c:v>
                </c:pt>
                <c:pt idx="36800">
                  <c:v>8802.4756109999998</c:v>
                </c:pt>
                <c:pt idx="36801">
                  <c:v>8802.7153660000004</c:v>
                </c:pt>
                <c:pt idx="36802">
                  <c:v>8802.9442330000002</c:v>
                </c:pt>
                <c:pt idx="36803">
                  <c:v>8803.1861570000001</c:v>
                </c:pt>
                <c:pt idx="36804">
                  <c:v>8803.4263410000003</c:v>
                </c:pt>
                <c:pt idx="36805">
                  <c:v>8803.6662809999998</c:v>
                </c:pt>
                <c:pt idx="36806">
                  <c:v>8803.9063700000006</c:v>
                </c:pt>
                <c:pt idx="36807">
                  <c:v>8804.1462749999992</c:v>
                </c:pt>
                <c:pt idx="36808">
                  <c:v>8804.3842449999993</c:v>
                </c:pt>
                <c:pt idx="36809">
                  <c:v>8804.6249360000002</c:v>
                </c:pt>
                <c:pt idx="36810">
                  <c:v>8804.8565639999997</c:v>
                </c:pt>
                <c:pt idx="36811">
                  <c:v>8805.0978410000007</c:v>
                </c:pt>
                <c:pt idx="36812">
                  <c:v>8805.3362969999998</c:v>
                </c:pt>
                <c:pt idx="36813">
                  <c:v>8805.5780529999993</c:v>
                </c:pt>
                <c:pt idx="36814">
                  <c:v>8805.8188640000008</c:v>
                </c:pt>
                <c:pt idx="36815">
                  <c:v>8806.0597259999995</c:v>
                </c:pt>
                <c:pt idx="36816">
                  <c:v>8806.3012450000006</c:v>
                </c:pt>
                <c:pt idx="36817">
                  <c:v>8806.5326490000007</c:v>
                </c:pt>
                <c:pt idx="36818">
                  <c:v>8806.7756449999997</c:v>
                </c:pt>
                <c:pt idx="36819">
                  <c:v>8807.0185519999995</c:v>
                </c:pt>
                <c:pt idx="36820">
                  <c:v>8807.2582980000007</c:v>
                </c:pt>
                <c:pt idx="36821">
                  <c:v>8807.4963659999994</c:v>
                </c:pt>
                <c:pt idx="36822">
                  <c:v>8807.7364249999991</c:v>
                </c:pt>
                <c:pt idx="36823">
                  <c:v>8807.9670040000001</c:v>
                </c:pt>
                <c:pt idx="36824">
                  <c:v>8808.2091199999995</c:v>
                </c:pt>
                <c:pt idx="36825">
                  <c:v>8808.4491240000007</c:v>
                </c:pt>
                <c:pt idx="36826">
                  <c:v>8808.689273</c:v>
                </c:pt>
                <c:pt idx="36827">
                  <c:v>8808.9311579999994</c:v>
                </c:pt>
                <c:pt idx="36828">
                  <c:v>8809.1705779999993</c:v>
                </c:pt>
                <c:pt idx="36829">
                  <c:v>8809.3993559999999</c:v>
                </c:pt>
                <c:pt idx="36830">
                  <c:v>8809.6388879999995</c:v>
                </c:pt>
                <c:pt idx="36831">
                  <c:v>8809.8895929999999</c:v>
                </c:pt>
                <c:pt idx="36832">
                  <c:v>8810.1204070000003</c:v>
                </c:pt>
                <c:pt idx="36833">
                  <c:v>8810.3615609999997</c:v>
                </c:pt>
                <c:pt idx="36834">
                  <c:v>8810.6045979999999</c:v>
                </c:pt>
                <c:pt idx="36835">
                  <c:v>8810.8475579999995</c:v>
                </c:pt>
                <c:pt idx="36836">
                  <c:v>8811.1013650000004</c:v>
                </c:pt>
                <c:pt idx="36837">
                  <c:v>8811.3417439999994</c:v>
                </c:pt>
                <c:pt idx="36838">
                  <c:v>8811.5709509999997</c:v>
                </c:pt>
                <c:pt idx="36839">
                  <c:v>8811.8107810000001</c:v>
                </c:pt>
                <c:pt idx="36840">
                  <c:v>8812.0491050000001</c:v>
                </c:pt>
                <c:pt idx="36841">
                  <c:v>8812.2897130000001</c:v>
                </c:pt>
                <c:pt idx="36842">
                  <c:v>8812.530589</c:v>
                </c:pt>
                <c:pt idx="36843">
                  <c:v>8812.7701890000008</c:v>
                </c:pt>
                <c:pt idx="36844">
                  <c:v>8813.0098990000006</c:v>
                </c:pt>
                <c:pt idx="36845">
                  <c:v>8813.2488470000008</c:v>
                </c:pt>
                <c:pt idx="36846">
                  <c:v>8813.4918859999998</c:v>
                </c:pt>
                <c:pt idx="36847">
                  <c:v>8813.7328670000006</c:v>
                </c:pt>
                <c:pt idx="36848">
                  <c:v>8813.9712049999998</c:v>
                </c:pt>
                <c:pt idx="36849">
                  <c:v>8814.2094249999991</c:v>
                </c:pt>
                <c:pt idx="36850">
                  <c:v>8814.4475689999999</c:v>
                </c:pt>
                <c:pt idx="36851">
                  <c:v>8814.6864280000009</c:v>
                </c:pt>
                <c:pt idx="36852">
                  <c:v>8814.9258630000004</c:v>
                </c:pt>
                <c:pt idx="36853">
                  <c:v>8815.1640989999996</c:v>
                </c:pt>
                <c:pt idx="36854">
                  <c:v>8815.404117</c:v>
                </c:pt>
                <c:pt idx="36855">
                  <c:v>8815.6441130000003</c:v>
                </c:pt>
                <c:pt idx="36856">
                  <c:v>8815.8842459999996</c:v>
                </c:pt>
                <c:pt idx="36857">
                  <c:v>8816.1261119999999</c:v>
                </c:pt>
                <c:pt idx="36858">
                  <c:v>8816.3576229999999</c:v>
                </c:pt>
                <c:pt idx="36859">
                  <c:v>8816.5986119999998</c:v>
                </c:pt>
                <c:pt idx="36860">
                  <c:v>8816.8398820000002</c:v>
                </c:pt>
                <c:pt idx="36861">
                  <c:v>8817.0782529999997</c:v>
                </c:pt>
                <c:pt idx="36862">
                  <c:v>8817.3182959999995</c:v>
                </c:pt>
                <c:pt idx="36863">
                  <c:v>8817.5600290000002</c:v>
                </c:pt>
                <c:pt idx="36864">
                  <c:v>8817.8001110000005</c:v>
                </c:pt>
                <c:pt idx="36865">
                  <c:v>8818.0441229999997</c:v>
                </c:pt>
                <c:pt idx="36866">
                  <c:v>8818.2843499999999</c:v>
                </c:pt>
                <c:pt idx="36867">
                  <c:v>8818.5244230000008</c:v>
                </c:pt>
                <c:pt idx="36868">
                  <c:v>8818.7655930000001</c:v>
                </c:pt>
                <c:pt idx="36869">
                  <c:v>8819.0074420000001</c:v>
                </c:pt>
                <c:pt idx="36870">
                  <c:v>8819.2472340000004</c:v>
                </c:pt>
                <c:pt idx="36871">
                  <c:v>8819.4870129999999</c:v>
                </c:pt>
                <c:pt idx="36872">
                  <c:v>8819.7174059999998</c:v>
                </c:pt>
                <c:pt idx="36873">
                  <c:v>8819.9587850000007</c:v>
                </c:pt>
                <c:pt idx="36874">
                  <c:v>8820.1990509999996</c:v>
                </c:pt>
                <c:pt idx="36875">
                  <c:v>8820.4417080000003</c:v>
                </c:pt>
                <c:pt idx="36876">
                  <c:v>8820.6832770000001</c:v>
                </c:pt>
                <c:pt idx="36877">
                  <c:v>8820.9147759999996</c:v>
                </c:pt>
                <c:pt idx="36878">
                  <c:v>8821.1550740000002</c:v>
                </c:pt>
                <c:pt idx="36879">
                  <c:v>8821.3950199999999</c:v>
                </c:pt>
                <c:pt idx="36880">
                  <c:v>8821.6379660000002</c:v>
                </c:pt>
                <c:pt idx="36881">
                  <c:v>8821.8779720000002</c:v>
                </c:pt>
                <c:pt idx="36882">
                  <c:v>8822.1179379999994</c:v>
                </c:pt>
                <c:pt idx="36883">
                  <c:v>8822.3483990000004</c:v>
                </c:pt>
                <c:pt idx="36884">
                  <c:v>8822.5897389999991</c:v>
                </c:pt>
                <c:pt idx="36885">
                  <c:v>8822.8307729999997</c:v>
                </c:pt>
                <c:pt idx="36886">
                  <c:v>8823.0710340000005</c:v>
                </c:pt>
                <c:pt idx="36887">
                  <c:v>8823.3119669999996</c:v>
                </c:pt>
                <c:pt idx="36888">
                  <c:v>8823.5519299999996</c:v>
                </c:pt>
                <c:pt idx="36889">
                  <c:v>8823.7835489999998</c:v>
                </c:pt>
                <c:pt idx="36890">
                  <c:v>8824.0249800000001</c:v>
                </c:pt>
                <c:pt idx="36891">
                  <c:v>8824.2667660000006</c:v>
                </c:pt>
                <c:pt idx="36892">
                  <c:v>8824.505228</c:v>
                </c:pt>
                <c:pt idx="36893">
                  <c:v>8824.7471129999994</c:v>
                </c:pt>
                <c:pt idx="36894">
                  <c:v>8824.9874349999991</c:v>
                </c:pt>
                <c:pt idx="36895">
                  <c:v>8825.2201399999994</c:v>
                </c:pt>
                <c:pt idx="36896">
                  <c:v>8825.4615720000002</c:v>
                </c:pt>
                <c:pt idx="36897">
                  <c:v>8825.7034359999998</c:v>
                </c:pt>
                <c:pt idx="36898">
                  <c:v>8825.9447409999993</c:v>
                </c:pt>
                <c:pt idx="36899">
                  <c:v>8826.1766960000004</c:v>
                </c:pt>
                <c:pt idx="36900">
                  <c:v>8826.4171850000002</c:v>
                </c:pt>
                <c:pt idx="36901">
                  <c:v>8826.6572269999997</c:v>
                </c:pt>
                <c:pt idx="36902">
                  <c:v>8826.8967499999999</c:v>
                </c:pt>
                <c:pt idx="36903">
                  <c:v>8827.1379980000002</c:v>
                </c:pt>
                <c:pt idx="36904">
                  <c:v>8827.3771919999999</c:v>
                </c:pt>
                <c:pt idx="36905">
                  <c:v>8827.617381</c:v>
                </c:pt>
                <c:pt idx="36906">
                  <c:v>8827.8574289999997</c:v>
                </c:pt>
                <c:pt idx="36907">
                  <c:v>8828.0889659999993</c:v>
                </c:pt>
                <c:pt idx="36908">
                  <c:v>8828.3264010000003</c:v>
                </c:pt>
                <c:pt idx="36909">
                  <c:v>8828.5678079999998</c:v>
                </c:pt>
                <c:pt idx="36910">
                  <c:v>8828.8063700000002</c:v>
                </c:pt>
                <c:pt idx="36911">
                  <c:v>8829.0459640000008</c:v>
                </c:pt>
                <c:pt idx="36912">
                  <c:v>8829.2851530000007</c:v>
                </c:pt>
                <c:pt idx="36913">
                  <c:v>8829.5253049999992</c:v>
                </c:pt>
                <c:pt idx="36914">
                  <c:v>8829.7665550000002</c:v>
                </c:pt>
                <c:pt idx="36915">
                  <c:v>8830.0095340000007</c:v>
                </c:pt>
                <c:pt idx="36916">
                  <c:v>8830.2400259999995</c:v>
                </c:pt>
                <c:pt idx="36917">
                  <c:v>8830.480243</c:v>
                </c:pt>
                <c:pt idx="36918">
                  <c:v>8830.7215909999995</c:v>
                </c:pt>
                <c:pt idx="36919">
                  <c:v>8830.9647179999993</c:v>
                </c:pt>
                <c:pt idx="36920">
                  <c:v>8831.2033479999991</c:v>
                </c:pt>
                <c:pt idx="36921">
                  <c:v>8831.4433599999993</c:v>
                </c:pt>
                <c:pt idx="36922">
                  <c:v>8831.6749710000004</c:v>
                </c:pt>
                <c:pt idx="36923">
                  <c:v>8831.9160169999996</c:v>
                </c:pt>
                <c:pt idx="36924">
                  <c:v>8832.1563569999998</c:v>
                </c:pt>
                <c:pt idx="36925">
                  <c:v>8832.3975580000006</c:v>
                </c:pt>
                <c:pt idx="36926">
                  <c:v>8832.6283440000007</c:v>
                </c:pt>
                <c:pt idx="36927">
                  <c:v>8832.8697549999997</c:v>
                </c:pt>
                <c:pt idx="36928">
                  <c:v>8833.1120940000001</c:v>
                </c:pt>
                <c:pt idx="36929">
                  <c:v>8833.3521689999998</c:v>
                </c:pt>
                <c:pt idx="36930">
                  <c:v>8833.5922919999994</c:v>
                </c:pt>
                <c:pt idx="36931">
                  <c:v>8833.8323130000008</c:v>
                </c:pt>
                <c:pt idx="36932">
                  <c:v>8834.07366</c:v>
                </c:pt>
                <c:pt idx="36933">
                  <c:v>8834.3042089999999</c:v>
                </c:pt>
                <c:pt idx="36934">
                  <c:v>8834.5457399999996</c:v>
                </c:pt>
                <c:pt idx="36935">
                  <c:v>8834.7861240000002</c:v>
                </c:pt>
                <c:pt idx="36936">
                  <c:v>8835.0276909999993</c:v>
                </c:pt>
                <c:pt idx="36937">
                  <c:v>8835.2693789999994</c:v>
                </c:pt>
                <c:pt idx="36938">
                  <c:v>8835.5000920000002</c:v>
                </c:pt>
                <c:pt idx="36939">
                  <c:v>8835.7415579999997</c:v>
                </c:pt>
                <c:pt idx="36940">
                  <c:v>8835.9822910000003</c:v>
                </c:pt>
                <c:pt idx="36941">
                  <c:v>8836.2219960000002</c:v>
                </c:pt>
                <c:pt idx="36942">
                  <c:v>8836.4607099999994</c:v>
                </c:pt>
                <c:pt idx="36943">
                  <c:v>8836.7019290000007</c:v>
                </c:pt>
                <c:pt idx="36944">
                  <c:v>8836.9404099999992</c:v>
                </c:pt>
                <c:pt idx="36945">
                  <c:v>8837.1797630000001</c:v>
                </c:pt>
                <c:pt idx="36946">
                  <c:v>8837.4209960000007</c:v>
                </c:pt>
                <c:pt idx="36947">
                  <c:v>8837.6589939999994</c:v>
                </c:pt>
                <c:pt idx="36948">
                  <c:v>8837.9008350000004</c:v>
                </c:pt>
                <c:pt idx="36949">
                  <c:v>8838.139158</c:v>
                </c:pt>
                <c:pt idx="36950">
                  <c:v>8838.3785719999996</c:v>
                </c:pt>
                <c:pt idx="36951">
                  <c:v>8838.6085660000008</c:v>
                </c:pt>
                <c:pt idx="36952">
                  <c:v>8838.8490039999997</c:v>
                </c:pt>
                <c:pt idx="36953">
                  <c:v>8839.0893859999996</c:v>
                </c:pt>
                <c:pt idx="36954">
                  <c:v>8839.3306670000002</c:v>
                </c:pt>
                <c:pt idx="36955">
                  <c:v>8839.5736949999991</c:v>
                </c:pt>
                <c:pt idx="36956">
                  <c:v>8839.8148739999997</c:v>
                </c:pt>
                <c:pt idx="36957">
                  <c:v>8840.0448720000004</c:v>
                </c:pt>
                <c:pt idx="36958">
                  <c:v>8840.2878560000008</c:v>
                </c:pt>
                <c:pt idx="36959">
                  <c:v>8840.5308710000008</c:v>
                </c:pt>
                <c:pt idx="36960">
                  <c:v>8840.7719010000001</c:v>
                </c:pt>
                <c:pt idx="36961">
                  <c:v>8841.0145819999998</c:v>
                </c:pt>
                <c:pt idx="36962">
                  <c:v>8841.2705490000008</c:v>
                </c:pt>
                <c:pt idx="36963">
                  <c:v>8841.4991730000002</c:v>
                </c:pt>
                <c:pt idx="36964">
                  <c:v>8841.7406100000007</c:v>
                </c:pt>
                <c:pt idx="36965">
                  <c:v>8841.9818959999993</c:v>
                </c:pt>
                <c:pt idx="36966">
                  <c:v>8842.2215379999998</c:v>
                </c:pt>
                <c:pt idx="36967">
                  <c:v>8842.4634509999996</c:v>
                </c:pt>
                <c:pt idx="36968">
                  <c:v>8842.7034380000005</c:v>
                </c:pt>
                <c:pt idx="36969">
                  <c:v>8842.9349380000003</c:v>
                </c:pt>
                <c:pt idx="36970">
                  <c:v>8843.1752880000004</c:v>
                </c:pt>
                <c:pt idx="36971">
                  <c:v>8843.4170450000001</c:v>
                </c:pt>
                <c:pt idx="36972">
                  <c:v>8843.6570780000002</c:v>
                </c:pt>
                <c:pt idx="36973">
                  <c:v>8843.8972200000007</c:v>
                </c:pt>
                <c:pt idx="36974">
                  <c:v>8844.1373000000003</c:v>
                </c:pt>
                <c:pt idx="36975">
                  <c:v>8844.3754059999992</c:v>
                </c:pt>
                <c:pt idx="36976">
                  <c:v>8844.6153880000002</c:v>
                </c:pt>
                <c:pt idx="36977">
                  <c:v>8844.8534089999994</c:v>
                </c:pt>
                <c:pt idx="36978">
                  <c:v>8845.0945599999995</c:v>
                </c:pt>
                <c:pt idx="36979">
                  <c:v>8845.3250380000009</c:v>
                </c:pt>
                <c:pt idx="36980">
                  <c:v>8845.5652310000005</c:v>
                </c:pt>
                <c:pt idx="36981">
                  <c:v>8845.8079479999997</c:v>
                </c:pt>
                <c:pt idx="36982">
                  <c:v>8846.049986</c:v>
                </c:pt>
                <c:pt idx="36983">
                  <c:v>8846.2896959999998</c:v>
                </c:pt>
                <c:pt idx="36984">
                  <c:v>8846.5196980000001</c:v>
                </c:pt>
                <c:pt idx="36985">
                  <c:v>8846.7600519999996</c:v>
                </c:pt>
                <c:pt idx="36986">
                  <c:v>8847.001569</c:v>
                </c:pt>
                <c:pt idx="36987">
                  <c:v>8847.241156</c:v>
                </c:pt>
                <c:pt idx="36988">
                  <c:v>8847.4811730000001</c:v>
                </c:pt>
                <c:pt idx="36989">
                  <c:v>8847.7192450000002</c:v>
                </c:pt>
                <c:pt idx="36990">
                  <c:v>8847.9610360000006</c:v>
                </c:pt>
                <c:pt idx="36991">
                  <c:v>8848.1926530000001</c:v>
                </c:pt>
                <c:pt idx="36992">
                  <c:v>8848.4423740000002</c:v>
                </c:pt>
                <c:pt idx="36993">
                  <c:v>8848.6718390000005</c:v>
                </c:pt>
                <c:pt idx="36994">
                  <c:v>8848.9103080000004</c:v>
                </c:pt>
                <c:pt idx="36995">
                  <c:v>8849.1522779999996</c:v>
                </c:pt>
                <c:pt idx="36996">
                  <c:v>8849.3964429999996</c:v>
                </c:pt>
                <c:pt idx="36997">
                  <c:v>8849.6362270000009</c:v>
                </c:pt>
                <c:pt idx="36998">
                  <c:v>8849.8659019999996</c:v>
                </c:pt>
                <c:pt idx="36999">
                  <c:v>8850.1080029999994</c:v>
                </c:pt>
                <c:pt idx="37000">
                  <c:v>8850.3461380000008</c:v>
                </c:pt>
                <c:pt idx="37001">
                  <c:v>8850.5860499999999</c:v>
                </c:pt>
                <c:pt idx="37002">
                  <c:v>8850.8260190000001</c:v>
                </c:pt>
                <c:pt idx="37003">
                  <c:v>8851.0686979999991</c:v>
                </c:pt>
                <c:pt idx="37004">
                  <c:v>8851.3083289999995</c:v>
                </c:pt>
                <c:pt idx="37005">
                  <c:v>8851.5488260000002</c:v>
                </c:pt>
                <c:pt idx="37006">
                  <c:v>8851.7869179999998</c:v>
                </c:pt>
                <c:pt idx="37007">
                  <c:v>8852.0240630000008</c:v>
                </c:pt>
                <c:pt idx="37008">
                  <c:v>8852.2620499999994</c:v>
                </c:pt>
                <c:pt idx="37009">
                  <c:v>8852.502219</c:v>
                </c:pt>
                <c:pt idx="37010">
                  <c:v>8852.7444059999998</c:v>
                </c:pt>
                <c:pt idx="37011">
                  <c:v>8852.9746620000005</c:v>
                </c:pt>
                <c:pt idx="37012">
                  <c:v>8853.2149339999996</c:v>
                </c:pt>
                <c:pt idx="37013">
                  <c:v>8853.4571140000007</c:v>
                </c:pt>
                <c:pt idx="37014">
                  <c:v>8853.6973070000004</c:v>
                </c:pt>
                <c:pt idx="37015">
                  <c:v>8853.9391529999994</c:v>
                </c:pt>
                <c:pt idx="37016">
                  <c:v>8854.1708409999992</c:v>
                </c:pt>
                <c:pt idx="37017">
                  <c:v>8854.4110729999993</c:v>
                </c:pt>
                <c:pt idx="37018">
                  <c:v>8854.6513439999999</c:v>
                </c:pt>
                <c:pt idx="37019">
                  <c:v>8854.8931990000001</c:v>
                </c:pt>
                <c:pt idx="37020">
                  <c:v>8855.1327990000009</c:v>
                </c:pt>
                <c:pt idx="37021">
                  <c:v>8855.3757029999997</c:v>
                </c:pt>
                <c:pt idx="37022">
                  <c:v>8855.6062880000009</c:v>
                </c:pt>
                <c:pt idx="37023">
                  <c:v>8855.8482499999991</c:v>
                </c:pt>
                <c:pt idx="37024">
                  <c:v>8856.0897120000009</c:v>
                </c:pt>
                <c:pt idx="37025">
                  <c:v>8856.3309430000008</c:v>
                </c:pt>
                <c:pt idx="37026">
                  <c:v>8856.5682670000006</c:v>
                </c:pt>
                <c:pt idx="37027">
                  <c:v>8856.8100589999995</c:v>
                </c:pt>
                <c:pt idx="37028">
                  <c:v>8857.0390329999991</c:v>
                </c:pt>
                <c:pt idx="37029">
                  <c:v>8857.2817429999996</c:v>
                </c:pt>
                <c:pt idx="37030">
                  <c:v>8857.5247359999994</c:v>
                </c:pt>
                <c:pt idx="37031">
                  <c:v>8857.7655790000008</c:v>
                </c:pt>
                <c:pt idx="37032">
                  <c:v>8857.9963590000007</c:v>
                </c:pt>
                <c:pt idx="37033">
                  <c:v>8858.2376640000002</c:v>
                </c:pt>
                <c:pt idx="37034">
                  <c:v>8858.4807980000005</c:v>
                </c:pt>
                <c:pt idx="37035">
                  <c:v>8858.7237210000003</c:v>
                </c:pt>
                <c:pt idx="37036">
                  <c:v>8858.9544270000006</c:v>
                </c:pt>
                <c:pt idx="37037">
                  <c:v>8859.1957619999994</c:v>
                </c:pt>
                <c:pt idx="37038">
                  <c:v>8859.4342099999994</c:v>
                </c:pt>
                <c:pt idx="37039">
                  <c:v>8859.6735609999996</c:v>
                </c:pt>
                <c:pt idx="37040">
                  <c:v>8859.9149629999993</c:v>
                </c:pt>
                <c:pt idx="37041">
                  <c:v>8860.1568690000004</c:v>
                </c:pt>
                <c:pt idx="37042">
                  <c:v>8860.3996989999996</c:v>
                </c:pt>
                <c:pt idx="37043">
                  <c:v>8860.6394220000002</c:v>
                </c:pt>
                <c:pt idx="37044">
                  <c:v>8860.8707479999994</c:v>
                </c:pt>
                <c:pt idx="37045">
                  <c:v>8861.1117570000006</c:v>
                </c:pt>
                <c:pt idx="37046">
                  <c:v>8861.3528289999995</c:v>
                </c:pt>
                <c:pt idx="37047">
                  <c:v>8861.5936949999996</c:v>
                </c:pt>
                <c:pt idx="37048">
                  <c:v>8861.8348139999998</c:v>
                </c:pt>
                <c:pt idx="37049">
                  <c:v>8862.0777739999994</c:v>
                </c:pt>
                <c:pt idx="37050">
                  <c:v>8862.3075740000004</c:v>
                </c:pt>
                <c:pt idx="37051">
                  <c:v>8862.55062</c:v>
                </c:pt>
                <c:pt idx="37052">
                  <c:v>8862.7917780000007</c:v>
                </c:pt>
                <c:pt idx="37053">
                  <c:v>8863.0327749999997</c:v>
                </c:pt>
                <c:pt idx="37054">
                  <c:v>8863.2736199999999</c:v>
                </c:pt>
                <c:pt idx="37055">
                  <c:v>8863.5145960000009</c:v>
                </c:pt>
                <c:pt idx="37056">
                  <c:v>8863.7543690000002</c:v>
                </c:pt>
                <c:pt idx="37057">
                  <c:v>8863.9850270000006</c:v>
                </c:pt>
                <c:pt idx="37058">
                  <c:v>8864.2247750000006</c:v>
                </c:pt>
                <c:pt idx="37059">
                  <c:v>8864.4676469999995</c:v>
                </c:pt>
                <c:pt idx="37060">
                  <c:v>8864.7085900000002</c:v>
                </c:pt>
                <c:pt idx="37061">
                  <c:v>8864.9496550000003</c:v>
                </c:pt>
                <c:pt idx="37062">
                  <c:v>8865.1908010000006</c:v>
                </c:pt>
                <c:pt idx="37063">
                  <c:v>8865.4316450000006</c:v>
                </c:pt>
                <c:pt idx="37064">
                  <c:v>8865.6726510000008</c:v>
                </c:pt>
                <c:pt idx="37065">
                  <c:v>8865.9013350000005</c:v>
                </c:pt>
                <c:pt idx="37066">
                  <c:v>8866.1407849999996</c:v>
                </c:pt>
                <c:pt idx="37067">
                  <c:v>8866.3835409999992</c:v>
                </c:pt>
                <c:pt idx="37068">
                  <c:v>8866.6252330000007</c:v>
                </c:pt>
                <c:pt idx="37069">
                  <c:v>8866.8658969999997</c:v>
                </c:pt>
                <c:pt idx="37070">
                  <c:v>8867.1049989999992</c:v>
                </c:pt>
                <c:pt idx="37071">
                  <c:v>8867.3448910000006</c:v>
                </c:pt>
                <c:pt idx="37072">
                  <c:v>8867.5831120000003</c:v>
                </c:pt>
                <c:pt idx="37073">
                  <c:v>8867.8239209999992</c:v>
                </c:pt>
                <c:pt idx="37074">
                  <c:v>8868.0620710000003</c:v>
                </c:pt>
                <c:pt idx="37075">
                  <c:v>8868.3009450000009</c:v>
                </c:pt>
                <c:pt idx="37076">
                  <c:v>8868.5408289999996</c:v>
                </c:pt>
                <c:pt idx="37077">
                  <c:v>8868.783539</c:v>
                </c:pt>
                <c:pt idx="37078">
                  <c:v>8869.0123769999991</c:v>
                </c:pt>
                <c:pt idx="37079">
                  <c:v>8869.2522410000001</c:v>
                </c:pt>
                <c:pt idx="37080">
                  <c:v>8869.4923450000006</c:v>
                </c:pt>
                <c:pt idx="37081">
                  <c:v>8869.732172</c:v>
                </c:pt>
                <c:pt idx="37082">
                  <c:v>8869.9722230000007</c:v>
                </c:pt>
                <c:pt idx="37083">
                  <c:v>8870.2115539999995</c:v>
                </c:pt>
                <c:pt idx="37084">
                  <c:v>8870.4525680000006</c:v>
                </c:pt>
                <c:pt idx="37085">
                  <c:v>8870.6935630000007</c:v>
                </c:pt>
                <c:pt idx="37086">
                  <c:v>8870.9327529999991</c:v>
                </c:pt>
                <c:pt idx="37087">
                  <c:v>8871.1738879999994</c:v>
                </c:pt>
                <c:pt idx="37088">
                  <c:v>8871.4121259999993</c:v>
                </c:pt>
                <c:pt idx="37089">
                  <c:v>8871.6529420000006</c:v>
                </c:pt>
                <c:pt idx="37090">
                  <c:v>8871.8900040000008</c:v>
                </c:pt>
                <c:pt idx="37091">
                  <c:v>8872.120433</c:v>
                </c:pt>
                <c:pt idx="37092">
                  <c:v>8872.3615730000001</c:v>
                </c:pt>
                <c:pt idx="37093">
                  <c:v>8872.6014030000006</c:v>
                </c:pt>
                <c:pt idx="37094">
                  <c:v>8872.8394050000006</c:v>
                </c:pt>
                <c:pt idx="37095">
                  <c:v>8873.0811900000008</c:v>
                </c:pt>
                <c:pt idx="37096">
                  <c:v>8873.3192749999998</c:v>
                </c:pt>
                <c:pt idx="37097">
                  <c:v>8873.5619100000004</c:v>
                </c:pt>
                <c:pt idx="37098">
                  <c:v>8873.8001249999998</c:v>
                </c:pt>
                <c:pt idx="37099">
                  <c:v>8874.0429660000009</c:v>
                </c:pt>
                <c:pt idx="37100">
                  <c:v>8874.2809909999996</c:v>
                </c:pt>
                <c:pt idx="37101">
                  <c:v>8874.5206139999991</c:v>
                </c:pt>
                <c:pt idx="37102">
                  <c:v>8874.7602449999995</c:v>
                </c:pt>
                <c:pt idx="37103">
                  <c:v>8874.9916520000006</c:v>
                </c:pt>
                <c:pt idx="37104">
                  <c:v>8875.2320510000009</c:v>
                </c:pt>
                <c:pt idx="37105">
                  <c:v>8875.4720369999995</c:v>
                </c:pt>
                <c:pt idx="37106">
                  <c:v>8875.7120869999999</c:v>
                </c:pt>
                <c:pt idx="37107">
                  <c:v>8875.9529980000007</c:v>
                </c:pt>
                <c:pt idx="37108">
                  <c:v>8876.192986</c:v>
                </c:pt>
                <c:pt idx="37109">
                  <c:v>8876.4223409999995</c:v>
                </c:pt>
                <c:pt idx="37110">
                  <c:v>8876.6729419999992</c:v>
                </c:pt>
                <c:pt idx="37111">
                  <c:v>8876.910914</c:v>
                </c:pt>
                <c:pt idx="37112">
                  <c:v>8877.1499129999993</c:v>
                </c:pt>
                <c:pt idx="37113">
                  <c:v>8877.3801550000007</c:v>
                </c:pt>
                <c:pt idx="37114">
                  <c:v>8877.6196510000009</c:v>
                </c:pt>
                <c:pt idx="37115">
                  <c:v>8877.8607740000007</c:v>
                </c:pt>
                <c:pt idx="37116">
                  <c:v>8878.1038599999993</c:v>
                </c:pt>
                <c:pt idx="37117">
                  <c:v>8878.3466329999992</c:v>
                </c:pt>
                <c:pt idx="37118">
                  <c:v>8878.5875749999996</c:v>
                </c:pt>
                <c:pt idx="37119">
                  <c:v>8878.8271280000008</c:v>
                </c:pt>
                <c:pt idx="37120">
                  <c:v>8879.0822439999993</c:v>
                </c:pt>
                <c:pt idx="37121">
                  <c:v>8879.3117679999996</c:v>
                </c:pt>
                <c:pt idx="37122">
                  <c:v>8879.5502269999997</c:v>
                </c:pt>
                <c:pt idx="37123">
                  <c:v>8879.8008370000007</c:v>
                </c:pt>
                <c:pt idx="37124">
                  <c:v>8880.03917</c:v>
                </c:pt>
                <c:pt idx="37125">
                  <c:v>8880.2779379999993</c:v>
                </c:pt>
                <c:pt idx="37126">
                  <c:v>8880.5161069999995</c:v>
                </c:pt>
                <c:pt idx="37127">
                  <c:v>8880.7549029999991</c:v>
                </c:pt>
                <c:pt idx="37128">
                  <c:v>8880.9976700000007</c:v>
                </c:pt>
                <c:pt idx="37129">
                  <c:v>8881.2262879999998</c:v>
                </c:pt>
                <c:pt idx="37130">
                  <c:v>8881.4655820000007</c:v>
                </c:pt>
                <c:pt idx="37131">
                  <c:v>8881.7066030000005</c:v>
                </c:pt>
                <c:pt idx="37132">
                  <c:v>8881.9478589999999</c:v>
                </c:pt>
                <c:pt idx="37133">
                  <c:v>8882.1860390000002</c:v>
                </c:pt>
                <c:pt idx="37134">
                  <c:v>8882.4260699999995</c:v>
                </c:pt>
                <c:pt idx="37135">
                  <c:v>8882.6669579999998</c:v>
                </c:pt>
                <c:pt idx="37136">
                  <c:v>8882.9069359999994</c:v>
                </c:pt>
                <c:pt idx="37137">
                  <c:v>8883.149711</c:v>
                </c:pt>
                <c:pt idx="37138">
                  <c:v>8883.3907180000006</c:v>
                </c:pt>
                <c:pt idx="37139">
                  <c:v>8883.6219459999993</c:v>
                </c:pt>
                <c:pt idx="37140">
                  <c:v>8883.8638389999996</c:v>
                </c:pt>
                <c:pt idx="37141">
                  <c:v>8884.1065980000003</c:v>
                </c:pt>
                <c:pt idx="37142">
                  <c:v>8884.3399320000008</c:v>
                </c:pt>
                <c:pt idx="37143">
                  <c:v>8884.5800920000001</c:v>
                </c:pt>
                <c:pt idx="37144">
                  <c:v>8884.8228049999998</c:v>
                </c:pt>
                <c:pt idx="37145">
                  <c:v>8885.0637200000001</c:v>
                </c:pt>
                <c:pt idx="37146">
                  <c:v>8885.3034069999994</c:v>
                </c:pt>
                <c:pt idx="37147">
                  <c:v>8885.5433429999994</c:v>
                </c:pt>
                <c:pt idx="37148">
                  <c:v>8885.7813900000001</c:v>
                </c:pt>
                <c:pt idx="37149">
                  <c:v>8886.0146999999997</c:v>
                </c:pt>
                <c:pt idx="37150">
                  <c:v>8886.2538370000002</c:v>
                </c:pt>
                <c:pt idx="37151">
                  <c:v>8886.4947709999997</c:v>
                </c:pt>
                <c:pt idx="37152">
                  <c:v>8886.7331560000002</c:v>
                </c:pt>
                <c:pt idx="37153">
                  <c:v>8886.9733489999999</c:v>
                </c:pt>
                <c:pt idx="37154">
                  <c:v>8887.2146429999993</c:v>
                </c:pt>
                <c:pt idx="37155">
                  <c:v>8887.4562590000005</c:v>
                </c:pt>
                <c:pt idx="37156">
                  <c:v>8887.6969430000008</c:v>
                </c:pt>
                <c:pt idx="37157">
                  <c:v>8887.9263050000009</c:v>
                </c:pt>
                <c:pt idx="37158">
                  <c:v>8888.1676029999999</c:v>
                </c:pt>
                <c:pt idx="37159">
                  <c:v>8888.4085630000009</c:v>
                </c:pt>
                <c:pt idx="37160">
                  <c:v>8888.6496150000003</c:v>
                </c:pt>
                <c:pt idx="37161">
                  <c:v>8888.8911700000008</c:v>
                </c:pt>
                <c:pt idx="37162">
                  <c:v>8889.1306110000005</c:v>
                </c:pt>
                <c:pt idx="37163">
                  <c:v>8889.3716120000008</c:v>
                </c:pt>
                <c:pt idx="37164">
                  <c:v>8889.6126750000003</c:v>
                </c:pt>
                <c:pt idx="37165">
                  <c:v>8889.8414100000009</c:v>
                </c:pt>
                <c:pt idx="37166">
                  <c:v>8890.0820170000006</c:v>
                </c:pt>
                <c:pt idx="37167">
                  <c:v>8890.3220459999993</c:v>
                </c:pt>
                <c:pt idx="37168">
                  <c:v>8890.5649880000001</c:v>
                </c:pt>
                <c:pt idx="37169">
                  <c:v>8890.80681</c:v>
                </c:pt>
                <c:pt idx="37170">
                  <c:v>8891.0451890000004</c:v>
                </c:pt>
                <c:pt idx="37171">
                  <c:v>8891.2859279999993</c:v>
                </c:pt>
                <c:pt idx="37172">
                  <c:v>8891.5158190000002</c:v>
                </c:pt>
                <c:pt idx="37173">
                  <c:v>8891.7665730000008</c:v>
                </c:pt>
                <c:pt idx="37174">
                  <c:v>8891.9972839999991</c:v>
                </c:pt>
                <c:pt idx="37175">
                  <c:v>8892.2392610000006</c:v>
                </c:pt>
                <c:pt idx="37176">
                  <c:v>8892.4786569999997</c:v>
                </c:pt>
                <c:pt idx="37177">
                  <c:v>8892.719916</c:v>
                </c:pt>
                <c:pt idx="37178">
                  <c:v>8892.9582869999995</c:v>
                </c:pt>
                <c:pt idx="37179">
                  <c:v>8893.1982200000002</c:v>
                </c:pt>
                <c:pt idx="37180">
                  <c:v>8893.4381030000004</c:v>
                </c:pt>
                <c:pt idx="37181">
                  <c:v>8893.6683900000007</c:v>
                </c:pt>
                <c:pt idx="37182">
                  <c:v>8893.9096200000004</c:v>
                </c:pt>
                <c:pt idx="37183">
                  <c:v>8894.1506279999994</c:v>
                </c:pt>
                <c:pt idx="37184">
                  <c:v>8894.3918250000006</c:v>
                </c:pt>
                <c:pt idx="37185">
                  <c:v>8894.6327239999991</c:v>
                </c:pt>
                <c:pt idx="37186">
                  <c:v>8894.8744069999993</c:v>
                </c:pt>
                <c:pt idx="37187">
                  <c:v>8895.1077320000004</c:v>
                </c:pt>
                <c:pt idx="37188">
                  <c:v>8895.3488589999997</c:v>
                </c:pt>
                <c:pt idx="37189">
                  <c:v>8895.5899229999995</c:v>
                </c:pt>
                <c:pt idx="37190">
                  <c:v>8895.8283279999996</c:v>
                </c:pt>
                <c:pt idx="37191">
                  <c:v>8896.0683140000001</c:v>
                </c:pt>
                <c:pt idx="37192">
                  <c:v>8896.3075420000005</c:v>
                </c:pt>
                <c:pt idx="37193">
                  <c:v>8896.5485509999999</c:v>
                </c:pt>
                <c:pt idx="37194">
                  <c:v>8896.7903590000005</c:v>
                </c:pt>
                <c:pt idx="37195">
                  <c:v>8897.0191159999995</c:v>
                </c:pt>
                <c:pt idx="37196">
                  <c:v>8897.2592700000005</c:v>
                </c:pt>
                <c:pt idx="37197">
                  <c:v>8897.4994320000005</c:v>
                </c:pt>
                <c:pt idx="37198">
                  <c:v>8897.7406979999996</c:v>
                </c:pt>
                <c:pt idx="37199">
                  <c:v>8897.9835719999992</c:v>
                </c:pt>
                <c:pt idx="37200">
                  <c:v>8898.2247509999997</c:v>
                </c:pt>
                <c:pt idx="37201">
                  <c:v>8898.4656840000007</c:v>
                </c:pt>
                <c:pt idx="37202">
                  <c:v>8898.6955959999996</c:v>
                </c:pt>
                <c:pt idx="37203">
                  <c:v>8898.9388729999991</c:v>
                </c:pt>
                <c:pt idx="37204">
                  <c:v>8899.1792449999994</c:v>
                </c:pt>
                <c:pt idx="37205">
                  <c:v>8899.4210679999997</c:v>
                </c:pt>
                <c:pt idx="37206">
                  <c:v>8899.6610270000001</c:v>
                </c:pt>
                <c:pt idx="37207">
                  <c:v>8899.8926439999996</c:v>
                </c:pt>
                <c:pt idx="37208">
                  <c:v>8900.1358280000004</c:v>
                </c:pt>
                <c:pt idx="37209">
                  <c:v>8900.3740799999996</c:v>
                </c:pt>
                <c:pt idx="37210">
                  <c:v>8900.6123860000007</c:v>
                </c:pt>
                <c:pt idx="37211">
                  <c:v>8900.8541380000006</c:v>
                </c:pt>
                <c:pt idx="37212">
                  <c:v>8901.0943260000004</c:v>
                </c:pt>
                <c:pt idx="37213">
                  <c:v>8901.3342159999993</c:v>
                </c:pt>
                <c:pt idx="37214">
                  <c:v>8901.5742420000006</c:v>
                </c:pt>
                <c:pt idx="37215">
                  <c:v>8901.8056859999997</c:v>
                </c:pt>
                <c:pt idx="37216">
                  <c:v>8902.0460280000007</c:v>
                </c:pt>
                <c:pt idx="37217">
                  <c:v>8902.2886689999996</c:v>
                </c:pt>
                <c:pt idx="37218">
                  <c:v>8902.5297279999995</c:v>
                </c:pt>
                <c:pt idx="37219">
                  <c:v>8902.7694420000007</c:v>
                </c:pt>
                <c:pt idx="37220">
                  <c:v>8903.0093429999997</c:v>
                </c:pt>
                <c:pt idx="37221">
                  <c:v>8903.2405880000006</c:v>
                </c:pt>
                <c:pt idx="37222">
                  <c:v>8903.4836230000001</c:v>
                </c:pt>
                <c:pt idx="37223">
                  <c:v>8903.7253760000003</c:v>
                </c:pt>
                <c:pt idx="37224">
                  <c:v>8903.9665320000004</c:v>
                </c:pt>
                <c:pt idx="37225">
                  <c:v>8904.2075380000006</c:v>
                </c:pt>
                <c:pt idx="37226">
                  <c:v>8904.4381250000006</c:v>
                </c:pt>
                <c:pt idx="37227">
                  <c:v>8904.676324</c:v>
                </c:pt>
                <c:pt idx="37228">
                  <c:v>8904.9183470000007</c:v>
                </c:pt>
                <c:pt idx="37229">
                  <c:v>8905.1596129999998</c:v>
                </c:pt>
                <c:pt idx="37230">
                  <c:v>8905.4007839999995</c:v>
                </c:pt>
                <c:pt idx="37231">
                  <c:v>8905.6314409999995</c:v>
                </c:pt>
                <c:pt idx="37232">
                  <c:v>8905.872926</c:v>
                </c:pt>
                <c:pt idx="37233">
                  <c:v>8906.1151420000006</c:v>
                </c:pt>
                <c:pt idx="37234">
                  <c:v>8906.3553709999996</c:v>
                </c:pt>
                <c:pt idx="37235">
                  <c:v>8906.5946700000004</c:v>
                </c:pt>
                <c:pt idx="37236">
                  <c:v>8906.8358040000003</c:v>
                </c:pt>
                <c:pt idx="37237">
                  <c:v>8907.0741890000008</c:v>
                </c:pt>
                <c:pt idx="37238">
                  <c:v>8907.3124380000008</c:v>
                </c:pt>
                <c:pt idx="37239">
                  <c:v>8907.5524239999995</c:v>
                </c:pt>
                <c:pt idx="37240">
                  <c:v>8907.7924480000001</c:v>
                </c:pt>
                <c:pt idx="37241">
                  <c:v>8908.0231839999997</c:v>
                </c:pt>
                <c:pt idx="37242">
                  <c:v>8908.2623640000002</c:v>
                </c:pt>
                <c:pt idx="37243">
                  <c:v>8908.5012409999999</c:v>
                </c:pt>
                <c:pt idx="37244">
                  <c:v>8908.7392149999996</c:v>
                </c:pt>
                <c:pt idx="37245">
                  <c:v>8908.9816179999998</c:v>
                </c:pt>
                <c:pt idx="37246">
                  <c:v>8909.2225739999994</c:v>
                </c:pt>
                <c:pt idx="37247">
                  <c:v>8909.4780499999997</c:v>
                </c:pt>
                <c:pt idx="37248">
                  <c:v>8909.7160540000004</c:v>
                </c:pt>
                <c:pt idx="37249">
                  <c:v>8909.9567869999992</c:v>
                </c:pt>
                <c:pt idx="37250">
                  <c:v>8910.1959659999993</c:v>
                </c:pt>
                <c:pt idx="37251">
                  <c:v>8910.4332579999991</c:v>
                </c:pt>
                <c:pt idx="37252">
                  <c:v>8910.6727520000004</c:v>
                </c:pt>
                <c:pt idx="37253">
                  <c:v>8910.9155819999996</c:v>
                </c:pt>
                <c:pt idx="37254">
                  <c:v>8911.1585510000004</c:v>
                </c:pt>
                <c:pt idx="37255">
                  <c:v>8911.3872410000004</c:v>
                </c:pt>
                <c:pt idx="37256">
                  <c:v>8911.6266130000004</c:v>
                </c:pt>
                <c:pt idx="37257">
                  <c:v>8911.8677740000003</c:v>
                </c:pt>
                <c:pt idx="37258">
                  <c:v>8912.1053850000008</c:v>
                </c:pt>
                <c:pt idx="37259">
                  <c:v>8912.3457099999996</c:v>
                </c:pt>
                <c:pt idx="37260">
                  <c:v>8912.5860009999997</c:v>
                </c:pt>
                <c:pt idx="37261">
                  <c:v>8912.8260499999997</c:v>
                </c:pt>
                <c:pt idx="37262">
                  <c:v>8913.0663089999998</c:v>
                </c:pt>
                <c:pt idx="37263">
                  <c:v>8913.3063650000004</c:v>
                </c:pt>
                <c:pt idx="37264">
                  <c:v>8913.5475540000007</c:v>
                </c:pt>
                <c:pt idx="37265">
                  <c:v>8913.7873550000004</c:v>
                </c:pt>
                <c:pt idx="37266">
                  <c:v>8914.0188949999992</c:v>
                </c:pt>
                <c:pt idx="37267">
                  <c:v>8914.2579549999991</c:v>
                </c:pt>
                <c:pt idx="37268">
                  <c:v>8914.4953139999998</c:v>
                </c:pt>
                <c:pt idx="37269">
                  <c:v>8914.7457990000003</c:v>
                </c:pt>
                <c:pt idx="37270">
                  <c:v>8914.9756859999998</c:v>
                </c:pt>
                <c:pt idx="37271">
                  <c:v>8915.2169369999992</c:v>
                </c:pt>
                <c:pt idx="37272">
                  <c:v>8915.4552769999991</c:v>
                </c:pt>
                <c:pt idx="37273">
                  <c:v>8915.6970820000006</c:v>
                </c:pt>
                <c:pt idx="37274">
                  <c:v>8915.9365870000001</c:v>
                </c:pt>
                <c:pt idx="37275">
                  <c:v>8916.1777170000005</c:v>
                </c:pt>
                <c:pt idx="37276">
                  <c:v>8916.4187469999997</c:v>
                </c:pt>
                <c:pt idx="37277">
                  <c:v>8916.6595539999998</c:v>
                </c:pt>
                <c:pt idx="37278">
                  <c:v>8916.9005949999992</c:v>
                </c:pt>
                <c:pt idx="37279">
                  <c:v>8917.1312710000002</c:v>
                </c:pt>
                <c:pt idx="37280">
                  <c:v>8917.3726330000009</c:v>
                </c:pt>
                <c:pt idx="37281">
                  <c:v>8917.615538</c:v>
                </c:pt>
                <c:pt idx="37282">
                  <c:v>8917.8572459999996</c:v>
                </c:pt>
                <c:pt idx="37283">
                  <c:v>8918.0973169999997</c:v>
                </c:pt>
                <c:pt idx="37284">
                  <c:v>8918.3260250000003</c:v>
                </c:pt>
                <c:pt idx="37285">
                  <c:v>8918.5660110000008</c:v>
                </c:pt>
                <c:pt idx="37286">
                  <c:v>8918.8080090000003</c:v>
                </c:pt>
                <c:pt idx="37287">
                  <c:v>8919.0462609999995</c:v>
                </c:pt>
                <c:pt idx="37288">
                  <c:v>8919.2844069999992</c:v>
                </c:pt>
                <c:pt idx="37289">
                  <c:v>8919.5236839999998</c:v>
                </c:pt>
                <c:pt idx="37290">
                  <c:v>8919.7648829999998</c:v>
                </c:pt>
                <c:pt idx="37291">
                  <c:v>8920.0079210000004</c:v>
                </c:pt>
                <c:pt idx="37292">
                  <c:v>8920.2460379999993</c:v>
                </c:pt>
                <c:pt idx="37293">
                  <c:v>8920.4869959999996</c:v>
                </c:pt>
                <c:pt idx="37294">
                  <c:v>8920.7176240000008</c:v>
                </c:pt>
                <c:pt idx="37295">
                  <c:v>8920.9580760000008</c:v>
                </c:pt>
                <c:pt idx="37296">
                  <c:v>8921.1995559999996</c:v>
                </c:pt>
                <c:pt idx="37297">
                  <c:v>8921.4407900000006</c:v>
                </c:pt>
                <c:pt idx="37298">
                  <c:v>8921.6791429999994</c:v>
                </c:pt>
                <c:pt idx="37299">
                  <c:v>8921.918678</c:v>
                </c:pt>
                <c:pt idx="37300">
                  <c:v>8922.1590450000003</c:v>
                </c:pt>
                <c:pt idx="37301">
                  <c:v>8922.3991559999995</c:v>
                </c:pt>
                <c:pt idx="37302">
                  <c:v>8922.6393680000001</c:v>
                </c:pt>
                <c:pt idx="37303">
                  <c:v>8922.8793609999993</c:v>
                </c:pt>
                <c:pt idx="37304">
                  <c:v>8923.1084059999994</c:v>
                </c:pt>
                <c:pt idx="37305">
                  <c:v>8923.3497370000005</c:v>
                </c:pt>
                <c:pt idx="37306">
                  <c:v>8923.5929300000007</c:v>
                </c:pt>
                <c:pt idx="37307">
                  <c:v>8923.8330709999991</c:v>
                </c:pt>
                <c:pt idx="37308">
                  <c:v>8924.0732889999999</c:v>
                </c:pt>
                <c:pt idx="37309">
                  <c:v>8924.3114420000002</c:v>
                </c:pt>
                <c:pt idx="37310">
                  <c:v>8924.5525880000005</c:v>
                </c:pt>
                <c:pt idx="37311">
                  <c:v>8924.7936869999994</c:v>
                </c:pt>
                <c:pt idx="37312">
                  <c:v>8925.0321170000007</c:v>
                </c:pt>
                <c:pt idx="37313">
                  <c:v>8925.2872360000001</c:v>
                </c:pt>
                <c:pt idx="37314">
                  <c:v>8925.5162089999994</c:v>
                </c:pt>
                <c:pt idx="37315">
                  <c:v>8925.7564270000003</c:v>
                </c:pt>
                <c:pt idx="37316">
                  <c:v>8925.9978900000006</c:v>
                </c:pt>
                <c:pt idx="37317">
                  <c:v>8926.2400300000008</c:v>
                </c:pt>
                <c:pt idx="37318">
                  <c:v>8926.4802729999992</c:v>
                </c:pt>
                <c:pt idx="37319">
                  <c:v>8926.7110049999992</c:v>
                </c:pt>
                <c:pt idx="37320">
                  <c:v>8926.9534289999992</c:v>
                </c:pt>
                <c:pt idx="37321">
                  <c:v>8927.1947760000003</c:v>
                </c:pt>
                <c:pt idx="37322">
                  <c:v>8927.4359850000001</c:v>
                </c:pt>
                <c:pt idx="37323">
                  <c:v>8927.6778140000006</c:v>
                </c:pt>
                <c:pt idx="37324">
                  <c:v>8927.9162090000009</c:v>
                </c:pt>
                <c:pt idx="37325">
                  <c:v>8928.145203</c:v>
                </c:pt>
                <c:pt idx="37326">
                  <c:v>8928.3867059999993</c:v>
                </c:pt>
                <c:pt idx="37327">
                  <c:v>8928.6279969999996</c:v>
                </c:pt>
                <c:pt idx="37328">
                  <c:v>8928.8662089999998</c:v>
                </c:pt>
                <c:pt idx="37329">
                  <c:v>8929.1081840000006</c:v>
                </c:pt>
                <c:pt idx="37330">
                  <c:v>8929.3472079999992</c:v>
                </c:pt>
                <c:pt idx="37331">
                  <c:v>8929.5880679999991</c:v>
                </c:pt>
                <c:pt idx="37332">
                  <c:v>8929.8271960000002</c:v>
                </c:pt>
                <c:pt idx="37333">
                  <c:v>8930.0596829999995</c:v>
                </c:pt>
                <c:pt idx="37334">
                  <c:v>8930.3016090000001</c:v>
                </c:pt>
                <c:pt idx="37335">
                  <c:v>8930.5415659999999</c:v>
                </c:pt>
                <c:pt idx="37336">
                  <c:v>8930.7818640000005</c:v>
                </c:pt>
                <c:pt idx="37337">
                  <c:v>8931.0191890000006</c:v>
                </c:pt>
                <c:pt idx="37338">
                  <c:v>8931.2564029999994</c:v>
                </c:pt>
                <c:pt idx="37339">
                  <c:v>8931.4967560000005</c:v>
                </c:pt>
                <c:pt idx="37340">
                  <c:v>8931.7360879999997</c:v>
                </c:pt>
                <c:pt idx="37341">
                  <c:v>8931.9742050000004</c:v>
                </c:pt>
                <c:pt idx="37342">
                  <c:v>8932.2127500000006</c:v>
                </c:pt>
                <c:pt idx="37343">
                  <c:v>8932.4547679999996</c:v>
                </c:pt>
                <c:pt idx="37344">
                  <c:v>8932.6922190000005</c:v>
                </c:pt>
                <c:pt idx="37345">
                  <c:v>8932.9325750000007</c:v>
                </c:pt>
                <c:pt idx="37346">
                  <c:v>8933.1739219999999</c:v>
                </c:pt>
                <c:pt idx="37347">
                  <c:v>8933.4168929999996</c:v>
                </c:pt>
                <c:pt idx="37348">
                  <c:v>8933.6552570000003</c:v>
                </c:pt>
                <c:pt idx="37349">
                  <c:v>8933.8952040000004</c:v>
                </c:pt>
                <c:pt idx="37350">
                  <c:v>8934.1242419999999</c:v>
                </c:pt>
                <c:pt idx="37351">
                  <c:v>8934.3655870000002</c:v>
                </c:pt>
                <c:pt idx="37352">
                  <c:v>8934.6088600000003</c:v>
                </c:pt>
                <c:pt idx="37353">
                  <c:v>8934.8471279999994</c:v>
                </c:pt>
                <c:pt idx="37354">
                  <c:v>8935.0910500000009</c:v>
                </c:pt>
                <c:pt idx="37355">
                  <c:v>8935.3319890000002</c:v>
                </c:pt>
                <c:pt idx="37356">
                  <c:v>8935.5692369999997</c:v>
                </c:pt>
                <c:pt idx="37357">
                  <c:v>8935.7980619999998</c:v>
                </c:pt>
                <c:pt idx="37358">
                  <c:v>8936.0378120000005</c:v>
                </c:pt>
                <c:pt idx="37359">
                  <c:v>8936.2780230000008</c:v>
                </c:pt>
                <c:pt idx="37360">
                  <c:v>8936.5183849999994</c:v>
                </c:pt>
                <c:pt idx="37361">
                  <c:v>8936.7597139999998</c:v>
                </c:pt>
                <c:pt idx="37362">
                  <c:v>8937.0002420000001</c:v>
                </c:pt>
                <c:pt idx="37363">
                  <c:v>8937.2426849999993</c:v>
                </c:pt>
                <c:pt idx="37364">
                  <c:v>8937.4726630000005</c:v>
                </c:pt>
                <c:pt idx="37365">
                  <c:v>8937.7131300000001</c:v>
                </c:pt>
                <c:pt idx="37366">
                  <c:v>8937.9527610000005</c:v>
                </c:pt>
                <c:pt idx="37367">
                  <c:v>8938.1930869999997</c:v>
                </c:pt>
                <c:pt idx="37368">
                  <c:v>8938.4326430000001</c:v>
                </c:pt>
                <c:pt idx="37369">
                  <c:v>8938.6737539999995</c:v>
                </c:pt>
                <c:pt idx="37370">
                  <c:v>8938.9168150000005</c:v>
                </c:pt>
                <c:pt idx="37371">
                  <c:v>8939.1599349999997</c:v>
                </c:pt>
                <c:pt idx="37372">
                  <c:v>8939.3890520000004</c:v>
                </c:pt>
                <c:pt idx="37373">
                  <c:v>8939.6293299999998</c:v>
                </c:pt>
                <c:pt idx="37374">
                  <c:v>8939.8707279999999</c:v>
                </c:pt>
                <c:pt idx="37375">
                  <c:v>8940.1138929999997</c:v>
                </c:pt>
                <c:pt idx="37376">
                  <c:v>8940.3542099999995</c:v>
                </c:pt>
                <c:pt idx="37377">
                  <c:v>8940.5941559999992</c:v>
                </c:pt>
                <c:pt idx="37378">
                  <c:v>8940.8230629999998</c:v>
                </c:pt>
                <c:pt idx="37379">
                  <c:v>8941.0646280000001</c:v>
                </c:pt>
                <c:pt idx="37380">
                  <c:v>8941.3059830000002</c:v>
                </c:pt>
                <c:pt idx="37381">
                  <c:v>8941.5451250000006</c:v>
                </c:pt>
                <c:pt idx="37382">
                  <c:v>8941.7853049999994</c:v>
                </c:pt>
                <c:pt idx="37383">
                  <c:v>8942.0265650000001</c:v>
                </c:pt>
                <c:pt idx="37384">
                  <c:v>8942.2678240000005</c:v>
                </c:pt>
                <c:pt idx="37385">
                  <c:v>8942.5062710000002</c:v>
                </c:pt>
                <c:pt idx="37386">
                  <c:v>8942.7457099999992</c:v>
                </c:pt>
                <c:pt idx="37387">
                  <c:v>8942.9869930000004</c:v>
                </c:pt>
                <c:pt idx="37388">
                  <c:v>8943.2151529999992</c:v>
                </c:pt>
                <c:pt idx="37389">
                  <c:v>8943.4553859999996</c:v>
                </c:pt>
                <c:pt idx="37390">
                  <c:v>8943.6966049999992</c:v>
                </c:pt>
                <c:pt idx="37391">
                  <c:v>8943.9370039999994</c:v>
                </c:pt>
                <c:pt idx="37392">
                  <c:v>8944.1785770000006</c:v>
                </c:pt>
                <c:pt idx="37393">
                  <c:v>8944.4179170000007</c:v>
                </c:pt>
                <c:pt idx="37394">
                  <c:v>8944.6563060000008</c:v>
                </c:pt>
                <c:pt idx="37395">
                  <c:v>8944.8982369999994</c:v>
                </c:pt>
                <c:pt idx="37396">
                  <c:v>8945.1290250000002</c:v>
                </c:pt>
                <c:pt idx="37397">
                  <c:v>8945.3719509999992</c:v>
                </c:pt>
                <c:pt idx="37398">
                  <c:v>8945.6110200000003</c:v>
                </c:pt>
                <c:pt idx="37399">
                  <c:v>8945.8519969999998</c:v>
                </c:pt>
                <c:pt idx="37400">
                  <c:v>8946.0911730000007</c:v>
                </c:pt>
                <c:pt idx="37401">
                  <c:v>8946.3292189999993</c:v>
                </c:pt>
                <c:pt idx="37402">
                  <c:v>8946.5691430000006</c:v>
                </c:pt>
                <c:pt idx="37403">
                  <c:v>8946.8090420000008</c:v>
                </c:pt>
                <c:pt idx="37404">
                  <c:v>8947.0380420000001</c:v>
                </c:pt>
                <c:pt idx="37405">
                  <c:v>8947.2789030000004</c:v>
                </c:pt>
                <c:pt idx="37406">
                  <c:v>8947.5219190000007</c:v>
                </c:pt>
                <c:pt idx="37407">
                  <c:v>8947.7602619999998</c:v>
                </c:pt>
                <c:pt idx="37408">
                  <c:v>8948.0004110000009</c:v>
                </c:pt>
                <c:pt idx="37409">
                  <c:v>8948.2380709999998</c:v>
                </c:pt>
                <c:pt idx="37410">
                  <c:v>8948.4775410000002</c:v>
                </c:pt>
                <c:pt idx="37411">
                  <c:v>8948.7186619999993</c:v>
                </c:pt>
                <c:pt idx="37412">
                  <c:v>8948.9598370000003</c:v>
                </c:pt>
                <c:pt idx="37413">
                  <c:v>8949.2008029999997</c:v>
                </c:pt>
                <c:pt idx="37414">
                  <c:v>8949.4418060000007</c:v>
                </c:pt>
                <c:pt idx="37415">
                  <c:v>8949.6704399999999</c:v>
                </c:pt>
                <c:pt idx="37416">
                  <c:v>8949.911897</c:v>
                </c:pt>
                <c:pt idx="37417">
                  <c:v>8950.1540420000001</c:v>
                </c:pt>
                <c:pt idx="37418">
                  <c:v>8950.3942299999999</c:v>
                </c:pt>
                <c:pt idx="37419">
                  <c:v>8950.6341420000008</c:v>
                </c:pt>
                <c:pt idx="37420">
                  <c:v>8950.8741050000008</c:v>
                </c:pt>
                <c:pt idx="37421">
                  <c:v>8951.1077100000002</c:v>
                </c:pt>
                <c:pt idx="37422">
                  <c:v>8951.3461700000007</c:v>
                </c:pt>
                <c:pt idx="37423">
                  <c:v>8951.5861600000007</c:v>
                </c:pt>
                <c:pt idx="37424">
                  <c:v>8951.8255989999998</c:v>
                </c:pt>
                <c:pt idx="37425">
                  <c:v>8952.0665960000006</c:v>
                </c:pt>
                <c:pt idx="37426">
                  <c:v>8952.3076970000002</c:v>
                </c:pt>
                <c:pt idx="37427">
                  <c:v>8952.5486949999995</c:v>
                </c:pt>
                <c:pt idx="37428">
                  <c:v>8952.7884300000005</c:v>
                </c:pt>
                <c:pt idx="37429">
                  <c:v>8953.0309500000003</c:v>
                </c:pt>
                <c:pt idx="37430">
                  <c:v>8953.2581809999992</c:v>
                </c:pt>
                <c:pt idx="37431">
                  <c:v>8953.5013230000004</c:v>
                </c:pt>
                <c:pt idx="37432">
                  <c:v>8953.7392170000003</c:v>
                </c:pt>
                <c:pt idx="37433">
                  <c:v>8953.9812309999998</c:v>
                </c:pt>
                <c:pt idx="37434">
                  <c:v>8954.2227029999995</c:v>
                </c:pt>
                <c:pt idx="37435">
                  <c:v>8954.4637700000003</c:v>
                </c:pt>
                <c:pt idx="37436">
                  <c:v>8954.7039659999991</c:v>
                </c:pt>
                <c:pt idx="37437">
                  <c:v>8954.9340219999995</c:v>
                </c:pt>
                <c:pt idx="37438">
                  <c:v>8955.1732030000003</c:v>
                </c:pt>
                <c:pt idx="37439">
                  <c:v>8955.4149170000001</c:v>
                </c:pt>
                <c:pt idx="37440">
                  <c:v>8955.6553999999996</c:v>
                </c:pt>
                <c:pt idx="37441">
                  <c:v>8955.8960929999994</c:v>
                </c:pt>
                <c:pt idx="37442">
                  <c:v>8956.1351400000003</c:v>
                </c:pt>
                <c:pt idx="37443">
                  <c:v>8956.3732880000007</c:v>
                </c:pt>
                <c:pt idx="37444">
                  <c:v>8956.6125890000003</c:v>
                </c:pt>
                <c:pt idx="37445">
                  <c:v>8956.8523650000006</c:v>
                </c:pt>
                <c:pt idx="37446">
                  <c:v>8957.0831259999995</c:v>
                </c:pt>
                <c:pt idx="37447">
                  <c:v>8957.3270339999999</c:v>
                </c:pt>
                <c:pt idx="37448">
                  <c:v>8957.567266</c:v>
                </c:pt>
                <c:pt idx="37449">
                  <c:v>8957.7989309999994</c:v>
                </c:pt>
                <c:pt idx="37450">
                  <c:v>8958.0388340000009</c:v>
                </c:pt>
                <c:pt idx="37451">
                  <c:v>8958.2817300000006</c:v>
                </c:pt>
                <c:pt idx="37452">
                  <c:v>8958.5247510000008</c:v>
                </c:pt>
                <c:pt idx="37453">
                  <c:v>8958.766447</c:v>
                </c:pt>
                <c:pt idx="37454">
                  <c:v>8958.9971299999997</c:v>
                </c:pt>
                <c:pt idx="37455">
                  <c:v>8959.2373630000002</c:v>
                </c:pt>
                <c:pt idx="37456">
                  <c:v>8959.4768309999999</c:v>
                </c:pt>
                <c:pt idx="37457">
                  <c:v>8959.7198970000009</c:v>
                </c:pt>
                <c:pt idx="37458">
                  <c:v>8959.9602720000003</c:v>
                </c:pt>
                <c:pt idx="37459">
                  <c:v>8960.2021870000008</c:v>
                </c:pt>
                <c:pt idx="37460">
                  <c:v>8960.4461090000004</c:v>
                </c:pt>
                <c:pt idx="37461">
                  <c:v>8960.6909350000005</c:v>
                </c:pt>
                <c:pt idx="37462">
                  <c:v>8960.9294360000004</c:v>
                </c:pt>
                <c:pt idx="37463">
                  <c:v>8961.1712700000007</c:v>
                </c:pt>
                <c:pt idx="37464">
                  <c:v>8961.4094420000001</c:v>
                </c:pt>
                <c:pt idx="37465">
                  <c:v>8961.6510350000008</c:v>
                </c:pt>
                <c:pt idx="37466">
                  <c:v>8961.8890009999996</c:v>
                </c:pt>
                <c:pt idx="37467">
                  <c:v>8962.1194059999998</c:v>
                </c:pt>
                <c:pt idx="37468">
                  <c:v>8962.3613979999991</c:v>
                </c:pt>
                <c:pt idx="37469">
                  <c:v>8962.6006550000002</c:v>
                </c:pt>
                <c:pt idx="37470">
                  <c:v>8962.8418729999994</c:v>
                </c:pt>
                <c:pt idx="37471">
                  <c:v>8963.0804220000009</c:v>
                </c:pt>
                <c:pt idx="37472">
                  <c:v>8963.3217289999993</c:v>
                </c:pt>
                <c:pt idx="37473">
                  <c:v>8963.5626759999996</c:v>
                </c:pt>
                <c:pt idx="37474">
                  <c:v>8963.8036859999993</c:v>
                </c:pt>
                <c:pt idx="37475">
                  <c:v>8964.034345</c:v>
                </c:pt>
                <c:pt idx="37476">
                  <c:v>8964.2755980000002</c:v>
                </c:pt>
                <c:pt idx="37477">
                  <c:v>8964.5149600000004</c:v>
                </c:pt>
                <c:pt idx="37478">
                  <c:v>8964.7560109999995</c:v>
                </c:pt>
                <c:pt idx="37479">
                  <c:v>8964.9988369999992</c:v>
                </c:pt>
                <c:pt idx="37480">
                  <c:v>8965.2370609999998</c:v>
                </c:pt>
                <c:pt idx="37481">
                  <c:v>8965.4796220000007</c:v>
                </c:pt>
                <c:pt idx="37482">
                  <c:v>8965.7101110000003</c:v>
                </c:pt>
                <c:pt idx="37483">
                  <c:v>8965.9547989999992</c:v>
                </c:pt>
                <c:pt idx="37484">
                  <c:v>8966.1958439999999</c:v>
                </c:pt>
                <c:pt idx="37485">
                  <c:v>8966.4349220000004</c:v>
                </c:pt>
                <c:pt idx="37486">
                  <c:v>8966.6730879999996</c:v>
                </c:pt>
                <c:pt idx="37487">
                  <c:v>8966.9138870000006</c:v>
                </c:pt>
                <c:pt idx="37488">
                  <c:v>8967.1520820000005</c:v>
                </c:pt>
                <c:pt idx="37489">
                  <c:v>8967.3929630000002</c:v>
                </c:pt>
                <c:pt idx="37490">
                  <c:v>8967.6300210000009</c:v>
                </c:pt>
                <c:pt idx="37491">
                  <c:v>8967.8711750000002</c:v>
                </c:pt>
                <c:pt idx="37492">
                  <c:v>8968.1006479999996</c:v>
                </c:pt>
                <c:pt idx="37493">
                  <c:v>8968.3421729999991</c:v>
                </c:pt>
                <c:pt idx="37494">
                  <c:v>8968.5865470000008</c:v>
                </c:pt>
                <c:pt idx="37495">
                  <c:v>8968.82611</c:v>
                </c:pt>
                <c:pt idx="37496">
                  <c:v>8969.0641909999995</c:v>
                </c:pt>
                <c:pt idx="37497">
                  <c:v>8969.3029640000004</c:v>
                </c:pt>
                <c:pt idx="37498">
                  <c:v>8969.5520749999996</c:v>
                </c:pt>
                <c:pt idx="37499">
                  <c:v>8969.7928609999999</c:v>
                </c:pt>
                <c:pt idx="37500">
                  <c:v>8970.0339660000009</c:v>
                </c:pt>
                <c:pt idx="37501">
                  <c:v>8970.2737199999992</c:v>
                </c:pt>
                <c:pt idx="37502">
                  <c:v>8970.5129639999996</c:v>
                </c:pt>
                <c:pt idx="37503">
                  <c:v>8970.7533629999998</c:v>
                </c:pt>
                <c:pt idx="37504">
                  <c:v>8970.9914449999997</c:v>
                </c:pt>
                <c:pt idx="37505">
                  <c:v>8971.2310909999997</c:v>
                </c:pt>
                <c:pt idx="37506">
                  <c:v>8971.4631229999995</c:v>
                </c:pt>
                <c:pt idx="37507">
                  <c:v>8971.7056570000004</c:v>
                </c:pt>
                <c:pt idx="37508">
                  <c:v>8971.9466840000005</c:v>
                </c:pt>
                <c:pt idx="37509">
                  <c:v>8972.1882819999992</c:v>
                </c:pt>
                <c:pt idx="37510">
                  <c:v>8972.4289270000008</c:v>
                </c:pt>
                <c:pt idx="37511">
                  <c:v>8972.6590830000005</c:v>
                </c:pt>
                <c:pt idx="37512">
                  <c:v>8972.8990130000002</c:v>
                </c:pt>
                <c:pt idx="37513">
                  <c:v>8973.1398860000008</c:v>
                </c:pt>
                <c:pt idx="37514">
                  <c:v>8973.3789020000004</c:v>
                </c:pt>
                <c:pt idx="37515">
                  <c:v>8973.6171489999997</c:v>
                </c:pt>
                <c:pt idx="37516">
                  <c:v>8973.8553830000001</c:v>
                </c:pt>
                <c:pt idx="37517">
                  <c:v>8974.0953929999996</c:v>
                </c:pt>
                <c:pt idx="37518">
                  <c:v>8974.3354080000008</c:v>
                </c:pt>
                <c:pt idx="37519">
                  <c:v>8974.5765319999991</c:v>
                </c:pt>
                <c:pt idx="37520">
                  <c:v>8974.8158299999996</c:v>
                </c:pt>
                <c:pt idx="37521">
                  <c:v>8975.0586519999997</c:v>
                </c:pt>
                <c:pt idx="37522">
                  <c:v>8975.2982850000008</c:v>
                </c:pt>
                <c:pt idx="37523">
                  <c:v>8975.5389329999998</c:v>
                </c:pt>
                <c:pt idx="37524">
                  <c:v>8975.7770330000003</c:v>
                </c:pt>
                <c:pt idx="37525">
                  <c:v>8976.0179590000007</c:v>
                </c:pt>
                <c:pt idx="37526">
                  <c:v>8976.2471989999995</c:v>
                </c:pt>
                <c:pt idx="37527">
                  <c:v>8976.4870119999996</c:v>
                </c:pt>
                <c:pt idx="37528">
                  <c:v>8976.7295630000008</c:v>
                </c:pt>
                <c:pt idx="37529">
                  <c:v>8976.9692930000001</c:v>
                </c:pt>
                <c:pt idx="37530">
                  <c:v>8977.2110360000006</c:v>
                </c:pt>
                <c:pt idx="37531">
                  <c:v>8977.4499689999993</c:v>
                </c:pt>
                <c:pt idx="37532">
                  <c:v>8977.6879219999992</c:v>
                </c:pt>
                <c:pt idx="37533">
                  <c:v>8977.9307570000001</c:v>
                </c:pt>
                <c:pt idx="37534">
                  <c:v>8978.1690099999996</c:v>
                </c:pt>
                <c:pt idx="37535">
                  <c:v>8978.4079490000004</c:v>
                </c:pt>
                <c:pt idx="37536">
                  <c:v>8978.6459059999997</c:v>
                </c:pt>
                <c:pt idx="37537">
                  <c:v>8978.876139</c:v>
                </c:pt>
                <c:pt idx="37538">
                  <c:v>8979.1163489999999</c:v>
                </c:pt>
                <c:pt idx="37539">
                  <c:v>8979.3563240000003</c:v>
                </c:pt>
                <c:pt idx="37540">
                  <c:v>8979.5956879999994</c:v>
                </c:pt>
                <c:pt idx="37541">
                  <c:v>8979.8367770000004</c:v>
                </c:pt>
                <c:pt idx="37542">
                  <c:v>8980.0751899999996</c:v>
                </c:pt>
                <c:pt idx="37543">
                  <c:v>8980.3178850000004</c:v>
                </c:pt>
                <c:pt idx="37544">
                  <c:v>8980.5560960000003</c:v>
                </c:pt>
                <c:pt idx="37545">
                  <c:v>8980.7969659999999</c:v>
                </c:pt>
                <c:pt idx="37546">
                  <c:v>8981.0388679999996</c:v>
                </c:pt>
                <c:pt idx="37547">
                  <c:v>8981.2691709999999</c:v>
                </c:pt>
                <c:pt idx="37548">
                  <c:v>8981.509215</c:v>
                </c:pt>
                <c:pt idx="37549">
                  <c:v>8981.7518380000001</c:v>
                </c:pt>
                <c:pt idx="37550">
                  <c:v>8981.9947119999997</c:v>
                </c:pt>
                <c:pt idx="37551">
                  <c:v>8982.2251880000003</c:v>
                </c:pt>
                <c:pt idx="37552">
                  <c:v>8982.4653330000001</c:v>
                </c:pt>
                <c:pt idx="37553">
                  <c:v>8982.7052559999993</c:v>
                </c:pt>
                <c:pt idx="37554">
                  <c:v>8982.9446189999999</c:v>
                </c:pt>
                <c:pt idx="37555">
                  <c:v>8983.1856169999992</c:v>
                </c:pt>
                <c:pt idx="37556">
                  <c:v>8983.4266580000003</c:v>
                </c:pt>
                <c:pt idx="37557">
                  <c:v>8983.6676499999994</c:v>
                </c:pt>
                <c:pt idx="37558">
                  <c:v>8983.9080099999992</c:v>
                </c:pt>
                <c:pt idx="37559">
                  <c:v>8984.1461729999992</c:v>
                </c:pt>
                <c:pt idx="37560">
                  <c:v>8984.3861570000008</c:v>
                </c:pt>
                <c:pt idx="37561">
                  <c:v>8984.6242610000008</c:v>
                </c:pt>
                <c:pt idx="37562">
                  <c:v>8984.8643690000008</c:v>
                </c:pt>
                <c:pt idx="37563">
                  <c:v>8985.1044099999999</c:v>
                </c:pt>
                <c:pt idx="37564">
                  <c:v>8985.3330650000007</c:v>
                </c:pt>
                <c:pt idx="37565">
                  <c:v>8985.5739560000002</c:v>
                </c:pt>
                <c:pt idx="37566">
                  <c:v>8985.8157090000004</c:v>
                </c:pt>
                <c:pt idx="37567">
                  <c:v>8986.0571170000003</c:v>
                </c:pt>
                <c:pt idx="37568">
                  <c:v>8986.2975430000006</c:v>
                </c:pt>
                <c:pt idx="37569">
                  <c:v>8986.5396540000002</c:v>
                </c:pt>
                <c:pt idx="37570">
                  <c:v>8986.7707040000005</c:v>
                </c:pt>
                <c:pt idx="37571">
                  <c:v>8987.0117800000007</c:v>
                </c:pt>
                <c:pt idx="37572">
                  <c:v>8987.2526639999996</c:v>
                </c:pt>
                <c:pt idx="37573">
                  <c:v>8987.4935839999998</c:v>
                </c:pt>
                <c:pt idx="37574">
                  <c:v>8987.7353569999996</c:v>
                </c:pt>
                <c:pt idx="37575">
                  <c:v>8987.9686320000001</c:v>
                </c:pt>
                <c:pt idx="37576">
                  <c:v>8988.2115740000008</c:v>
                </c:pt>
                <c:pt idx="37577">
                  <c:v>8988.4559790000003</c:v>
                </c:pt>
                <c:pt idx="37578">
                  <c:v>8988.6852429999999</c:v>
                </c:pt>
                <c:pt idx="37579">
                  <c:v>8988.9298579999995</c:v>
                </c:pt>
                <c:pt idx="37580">
                  <c:v>8989.1727840000003</c:v>
                </c:pt>
                <c:pt idx="37581">
                  <c:v>8989.4032430000007</c:v>
                </c:pt>
                <c:pt idx="37582">
                  <c:v>8989.6446620000006</c:v>
                </c:pt>
                <c:pt idx="37583">
                  <c:v>8989.8857470000003</c:v>
                </c:pt>
                <c:pt idx="37584">
                  <c:v>8990.1261130000003</c:v>
                </c:pt>
                <c:pt idx="37585">
                  <c:v>8990.3660330000002</c:v>
                </c:pt>
                <c:pt idx="37586">
                  <c:v>8990.6068039999991</c:v>
                </c:pt>
                <c:pt idx="37587">
                  <c:v>8990.8475519999993</c:v>
                </c:pt>
                <c:pt idx="37588">
                  <c:v>8991.0783140000003</c:v>
                </c:pt>
                <c:pt idx="37589">
                  <c:v>8991.3202600000004</c:v>
                </c:pt>
                <c:pt idx="37590">
                  <c:v>8991.5603510000001</c:v>
                </c:pt>
                <c:pt idx="37591">
                  <c:v>8991.8020749999996</c:v>
                </c:pt>
                <c:pt idx="37592">
                  <c:v>8992.0421420000002</c:v>
                </c:pt>
                <c:pt idx="37593">
                  <c:v>8992.2741910000004</c:v>
                </c:pt>
                <c:pt idx="37594">
                  <c:v>8992.5136450000009</c:v>
                </c:pt>
                <c:pt idx="37595">
                  <c:v>8992.7566260000003</c:v>
                </c:pt>
                <c:pt idx="37596">
                  <c:v>8992.9979509999994</c:v>
                </c:pt>
                <c:pt idx="37597">
                  <c:v>8993.2351409999992</c:v>
                </c:pt>
                <c:pt idx="37598">
                  <c:v>8993.4731900000006</c:v>
                </c:pt>
                <c:pt idx="37599">
                  <c:v>8993.713006</c:v>
                </c:pt>
                <c:pt idx="37600">
                  <c:v>8993.9513669999997</c:v>
                </c:pt>
                <c:pt idx="37601">
                  <c:v>8994.1925620000002</c:v>
                </c:pt>
                <c:pt idx="37602">
                  <c:v>8994.4318160000003</c:v>
                </c:pt>
                <c:pt idx="37603">
                  <c:v>8994.6727699999992</c:v>
                </c:pt>
                <c:pt idx="37604">
                  <c:v>8994.9112029999997</c:v>
                </c:pt>
                <c:pt idx="37605">
                  <c:v>8995.1512480000001</c:v>
                </c:pt>
                <c:pt idx="37606">
                  <c:v>8995.3911740000003</c:v>
                </c:pt>
                <c:pt idx="37607">
                  <c:v>8995.6460879999995</c:v>
                </c:pt>
                <c:pt idx="37608">
                  <c:v>8995.8764030000002</c:v>
                </c:pt>
                <c:pt idx="37609">
                  <c:v>8996.1201700000001</c:v>
                </c:pt>
                <c:pt idx="37610">
                  <c:v>8996.3602179999998</c:v>
                </c:pt>
                <c:pt idx="37611">
                  <c:v>8996.6000309999999</c:v>
                </c:pt>
                <c:pt idx="37612">
                  <c:v>8996.8409950000005</c:v>
                </c:pt>
                <c:pt idx="37613">
                  <c:v>8997.0704519999999</c:v>
                </c:pt>
                <c:pt idx="37614">
                  <c:v>8997.3115440000001</c:v>
                </c:pt>
                <c:pt idx="37615">
                  <c:v>8997.5525539999999</c:v>
                </c:pt>
                <c:pt idx="37616">
                  <c:v>8997.7937469999997</c:v>
                </c:pt>
                <c:pt idx="37617">
                  <c:v>8998.0349119999992</c:v>
                </c:pt>
                <c:pt idx="37618">
                  <c:v>8998.273099</c:v>
                </c:pt>
                <c:pt idx="37619">
                  <c:v>8998.5131560000009</c:v>
                </c:pt>
                <c:pt idx="37620">
                  <c:v>8998.7530210000004</c:v>
                </c:pt>
                <c:pt idx="37621">
                  <c:v>8998.9845459999997</c:v>
                </c:pt>
                <c:pt idx="37622">
                  <c:v>8999.2250260000001</c:v>
                </c:pt>
                <c:pt idx="37623">
                  <c:v>8999.4652029999997</c:v>
                </c:pt>
                <c:pt idx="37624">
                  <c:v>8999.7052380000005</c:v>
                </c:pt>
                <c:pt idx="37625">
                  <c:v>8999.9452220000003</c:v>
                </c:pt>
                <c:pt idx="37626">
                  <c:v>9000.1852099999996</c:v>
                </c:pt>
                <c:pt idx="37627">
                  <c:v>9000.4172799999997</c:v>
                </c:pt>
                <c:pt idx="37628">
                  <c:v>9000.6586380000008</c:v>
                </c:pt>
                <c:pt idx="37629">
                  <c:v>9000.8998100000008</c:v>
                </c:pt>
                <c:pt idx="37630">
                  <c:v>9001.1409739999999</c:v>
                </c:pt>
                <c:pt idx="37631">
                  <c:v>9001.3825589999997</c:v>
                </c:pt>
                <c:pt idx="37632">
                  <c:v>9001.6130890000004</c:v>
                </c:pt>
                <c:pt idx="37633">
                  <c:v>9001.8530819999996</c:v>
                </c:pt>
                <c:pt idx="37634">
                  <c:v>9002.0933829999994</c:v>
                </c:pt>
                <c:pt idx="37635">
                  <c:v>9002.3326620000007</c:v>
                </c:pt>
                <c:pt idx="37636">
                  <c:v>9002.5738650000003</c:v>
                </c:pt>
                <c:pt idx="37637">
                  <c:v>9002.8122710000007</c:v>
                </c:pt>
                <c:pt idx="37638">
                  <c:v>9003.0536769999999</c:v>
                </c:pt>
                <c:pt idx="37639">
                  <c:v>9003.2953780000007</c:v>
                </c:pt>
                <c:pt idx="37640">
                  <c:v>9003.5365650000003</c:v>
                </c:pt>
                <c:pt idx="37641">
                  <c:v>9003.7671339999997</c:v>
                </c:pt>
                <c:pt idx="37642">
                  <c:v>9004.0073769999999</c:v>
                </c:pt>
                <c:pt idx="37643">
                  <c:v>9004.249006</c:v>
                </c:pt>
                <c:pt idx="37644">
                  <c:v>9004.4893240000001</c:v>
                </c:pt>
                <c:pt idx="37645">
                  <c:v>9004.7286559999993</c:v>
                </c:pt>
                <c:pt idx="37646">
                  <c:v>9004.9670939999996</c:v>
                </c:pt>
                <c:pt idx="37647">
                  <c:v>9005.2090100000005</c:v>
                </c:pt>
                <c:pt idx="37648">
                  <c:v>9005.4407030000002</c:v>
                </c:pt>
                <c:pt idx="37649">
                  <c:v>9005.6837759999999</c:v>
                </c:pt>
                <c:pt idx="37650">
                  <c:v>9005.9240449999998</c:v>
                </c:pt>
                <c:pt idx="37651">
                  <c:v>9006.1650869999994</c:v>
                </c:pt>
                <c:pt idx="37652">
                  <c:v>9006.4030220000004</c:v>
                </c:pt>
                <c:pt idx="37653">
                  <c:v>9006.6415730000008</c:v>
                </c:pt>
                <c:pt idx="37654">
                  <c:v>9006.8838520000008</c:v>
                </c:pt>
                <c:pt idx="37655">
                  <c:v>9007.1226409999999</c:v>
                </c:pt>
                <c:pt idx="37656">
                  <c:v>9007.3624450000007</c:v>
                </c:pt>
                <c:pt idx="37657">
                  <c:v>9007.5919439999998</c:v>
                </c:pt>
                <c:pt idx="37658">
                  <c:v>9007.8337150000007</c:v>
                </c:pt>
                <c:pt idx="37659">
                  <c:v>9008.0754240000006</c:v>
                </c:pt>
                <c:pt idx="37660">
                  <c:v>9008.3153490000004</c:v>
                </c:pt>
                <c:pt idx="37661">
                  <c:v>9008.5533350000005</c:v>
                </c:pt>
                <c:pt idx="37662">
                  <c:v>9008.7915460000004</c:v>
                </c:pt>
                <c:pt idx="37663">
                  <c:v>9009.0314230000004</c:v>
                </c:pt>
                <c:pt idx="37664">
                  <c:v>9009.2711689999996</c:v>
                </c:pt>
                <c:pt idx="37665">
                  <c:v>9009.5119610000002</c:v>
                </c:pt>
                <c:pt idx="37666">
                  <c:v>9009.7510330000005</c:v>
                </c:pt>
                <c:pt idx="37667">
                  <c:v>9009.9892049999999</c:v>
                </c:pt>
                <c:pt idx="37668">
                  <c:v>9010.2209180000009</c:v>
                </c:pt>
                <c:pt idx="37669">
                  <c:v>9010.4592090000006</c:v>
                </c:pt>
                <c:pt idx="37670">
                  <c:v>9010.7011139999995</c:v>
                </c:pt>
                <c:pt idx="37671">
                  <c:v>9010.9412049999992</c:v>
                </c:pt>
                <c:pt idx="37672">
                  <c:v>9011.1812069999996</c:v>
                </c:pt>
                <c:pt idx="37673">
                  <c:v>9011.4239959999995</c:v>
                </c:pt>
                <c:pt idx="37674">
                  <c:v>9011.6638370000001</c:v>
                </c:pt>
                <c:pt idx="37675">
                  <c:v>9011.9047090000004</c:v>
                </c:pt>
                <c:pt idx="37676">
                  <c:v>9012.1365459999997</c:v>
                </c:pt>
                <c:pt idx="37677">
                  <c:v>9012.3777210000007</c:v>
                </c:pt>
                <c:pt idx="37678">
                  <c:v>9012.6188880000009</c:v>
                </c:pt>
                <c:pt idx="37679">
                  <c:v>9012.8570519999994</c:v>
                </c:pt>
                <c:pt idx="37680">
                  <c:v>9013.095405</c:v>
                </c:pt>
                <c:pt idx="37681">
                  <c:v>9013.3345609999997</c:v>
                </c:pt>
                <c:pt idx="37682">
                  <c:v>9013.5757140000005</c:v>
                </c:pt>
                <c:pt idx="37683">
                  <c:v>9013.8168060000007</c:v>
                </c:pt>
                <c:pt idx="37684">
                  <c:v>9014.0578769999993</c:v>
                </c:pt>
                <c:pt idx="37685">
                  <c:v>9014.2967189999999</c:v>
                </c:pt>
                <c:pt idx="37686">
                  <c:v>9014.5384470000008</c:v>
                </c:pt>
                <c:pt idx="37687">
                  <c:v>9014.7699269999994</c:v>
                </c:pt>
                <c:pt idx="37688">
                  <c:v>9015.0097189999997</c:v>
                </c:pt>
                <c:pt idx="37689">
                  <c:v>9015.2507939999996</c:v>
                </c:pt>
                <c:pt idx="37690">
                  <c:v>9015.4910189999991</c:v>
                </c:pt>
                <c:pt idx="37691">
                  <c:v>9015.7310980000002</c:v>
                </c:pt>
                <c:pt idx="37692">
                  <c:v>9015.9712749999999</c:v>
                </c:pt>
                <c:pt idx="37693">
                  <c:v>9016.2105979999997</c:v>
                </c:pt>
                <c:pt idx="37694">
                  <c:v>9016.4516079999994</c:v>
                </c:pt>
                <c:pt idx="37695">
                  <c:v>9016.6820389999993</c:v>
                </c:pt>
                <c:pt idx="37696">
                  <c:v>9016.9235329999992</c:v>
                </c:pt>
                <c:pt idx="37697">
                  <c:v>9017.1648100000002</c:v>
                </c:pt>
                <c:pt idx="37698">
                  <c:v>9017.4050179999995</c:v>
                </c:pt>
                <c:pt idx="37699">
                  <c:v>9017.6452140000001</c:v>
                </c:pt>
                <c:pt idx="37700">
                  <c:v>9017.8871070000005</c:v>
                </c:pt>
                <c:pt idx="37701">
                  <c:v>9018.127133</c:v>
                </c:pt>
                <c:pt idx="37702">
                  <c:v>9018.3653780000004</c:v>
                </c:pt>
                <c:pt idx="37703">
                  <c:v>9018.5941029999994</c:v>
                </c:pt>
                <c:pt idx="37704">
                  <c:v>9018.8355539999993</c:v>
                </c:pt>
                <c:pt idx="37705">
                  <c:v>9019.0769369999998</c:v>
                </c:pt>
                <c:pt idx="37706">
                  <c:v>9019.3165929999996</c:v>
                </c:pt>
                <c:pt idx="37707">
                  <c:v>9019.5559959999991</c:v>
                </c:pt>
                <c:pt idx="37708">
                  <c:v>9019.7933900000007</c:v>
                </c:pt>
                <c:pt idx="37709">
                  <c:v>9020.0329610000008</c:v>
                </c:pt>
                <c:pt idx="37710">
                  <c:v>9020.2702449999997</c:v>
                </c:pt>
                <c:pt idx="37711">
                  <c:v>9020.5098689999995</c:v>
                </c:pt>
                <c:pt idx="37712">
                  <c:v>9020.7483479999992</c:v>
                </c:pt>
                <c:pt idx="37713">
                  <c:v>9020.9903059999997</c:v>
                </c:pt>
                <c:pt idx="37714">
                  <c:v>9021.2316510000001</c:v>
                </c:pt>
                <c:pt idx="37715">
                  <c:v>9021.4728469999991</c:v>
                </c:pt>
                <c:pt idx="37716">
                  <c:v>9021.7131700000009</c:v>
                </c:pt>
                <c:pt idx="37717">
                  <c:v>9021.9441260000003</c:v>
                </c:pt>
                <c:pt idx="37718">
                  <c:v>9022.1858319999992</c:v>
                </c:pt>
                <c:pt idx="37719">
                  <c:v>9022.4255350000003</c:v>
                </c:pt>
                <c:pt idx="37720">
                  <c:v>9022.6642759999995</c:v>
                </c:pt>
                <c:pt idx="37721">
                  <c:v>9022.9037840000001</c:v>
                </c:pt>
                <c:pt idx="37722">
                  <c:v>9023.1413699999994</c:v>
                </c:pt>
                <c:pt idx="37723">
                  <c:v>9023.381781</c:v>
                </c:pt>
                <c:pt idx="37724">
                  <c:v>9023.6211559999992</c:v>
                </c:pt>
                <c:pt idx="37725">
                  <c:v>9023.8611220000003</c:v>
                </c:pt>
                <c:pt idx="37726">
                  <c:v>9024.0994210000008</c:v>
                </c:pt>
                <c:pt idx="37727">
                  <c:v>9024.3412079999998</c:v>
                </c:pt>
                <c:pt idx="37728">
                  <c:v>9024.579232</c:v>
                </c:pt>
                <c:pt idx="37729">
                  <c:v>9024.8199519999998</c:v>
                </c:pt>
                <c:pt idx="37730">
                  <c:v>9025.0617839999995</c:v>
                </c:pt>
                <c:pt idx="37731">
                  <c:v>9025.2902919999997</c:v>
                </c:pt>
                <c:pt idx="37732">
                  <c:v>9025.5299730000006</c:v>
                </c:pt>
                <c:pt idx="37733">
                  <c:v>9025.7691589999995</c:v>
                </c:pt>
                <c:pt idx="37734">
                  <c:v>9026.0088269999997</c:v>
                </c:pt>
                <c:pt idx="37735">
                  <c:v>9026.2471330000008</c:v>
                </c:pt>
                <c:pt idx="37736">
                  <c:v>9026.4874130000007</c:v>
                </c:pt>
                <c:pt idx="37737">
                  <c:v>9026.7274219999999</c:v>
                </c:pt>
                <c:pt idx="37738">
                  <c:v>9026.9687040000008</c:v>
                </c:pt>
                <c:pt idx="37739">
                  <c:v>9027.2117080000007</c:v>
                </c:pt>
                <c:pt idx="37740">
                  <c:v>9027.4528389999996</c:v>
                </c:pt>
                <c:pt idx="37741">
                  <c:v>9027.6919280000002</c:v>
                </c:pt>
                <c:pt idx="37742">
                  <c:v>9027.9302169999992</c:v>
                </c:pt>
                <c:pt idx="37743">
                  <c:v>9028.163708</c:v>
                </c:pt>
                <c:pt idx="37744">
                  <c:v>9028.4023099999995</c:v>
                </c:pt>
                <c:pt idx="37745">
                  <c:v>9028.64408</c:v>
                </c:pt>
                <c:pt idx="37746">
                  <c:v>9028.8868930000008</c:v>
                </c:pt>
                <c:pt idx="37747">
                  <c:v>9029.1251040000006</c:v>
                </c:pt>
                <c:pt idx="37748">
                  <c:v>9029.3694030000006</c:v>
                </c:pt>
                <c:pt idx="37749">
                  <c:v>9029.6132149999994</c:v>
                </c:pt>
                <c:pt idx="37750">
                  <c:v>9029.855157</c:v>
                </c:pt>
                <c:pt idx="37751">
                  <c:v>9030.0945329999995</c:v>
                </c:pt>
                <c:pt idx="37752">
                  <c:v>9030.3357379999998</c:v>
                </c:pt>
                <c:pt idx="37753">
                  <c:v>9030.5767720000003</c:v>
                </c:pt>
                <c:pt idx="37754">
                  <c:v>9030.8151269999998</c:v>
                </c:pt>
                <c:pt idx="37755">
                  <c:v>9031.0570279999993</c:v>
                </c:pt>
                <c:pt idx="37756">
                  <c:v>9031.2873789999994</c:v>
                </c:pt>
                <c:pt idx="37757">
                  <c:v>9031.5291039999993</c:v>
                </c:pt>
                <c:pt idx="37758">
                  <c:v>9031.7710110000007</c:v>
                </c:pt>
                <c:pt idx="37759">
                  <c:v>9032.0026870000002</c:v>
                </c:pt>
                <c:pt idx="37760">
                  <c:v>9032.245578</c:v>
                </c:pt>
                <c:pt idx="37761">
                  <c:v>9032.4867549999999</c:v>
                </c:pt>
                <c:pt idx="37762">
                  <c:v>9032.7278700000006</c:v>
                </c:pt>
                <c:pt idx="37763">
                  <c:v>9032.9707130000006</c:v>
                </c:pt>
                <c:pt idx="37764">
                  <c:v>9033.2091920000003</c:v>
                </c:pt>
                <c:pt idx="37765">
                  <c:v>9033.4407370000008</c:v>
                </c:pt>
                <c:pt idx="37766">
                  <c:v>9033.6818989999992</c:v>
                </c:pt>
                <c:pt idx="37767">
                  <c:v>9033.9222580000005</c:v>
                </c:pt>
                <c:pt idx="37768">
                  <c:v>9034.1636629999994</c:v>
                </c:pt>
                <c:pt idx="37769">
                  <c:v>9034.4048650000004</c:v>
                </c:pt>
                <c:pt idx="37770">
                  <c:v>9034.6433749999997</c:v>
                </c:pt>
                <c:pt idx="37771">
                  <c:v>9034.8845430000001</c:v>
                </c:pt>
                <c:pt idx="37772">
                  <c:v>9035.1256730000005</c:v>
                </c:pt>
                <c:pt idx="37773">
                  <c:v>9035.3666130000001</c:v>
                </c:pt>
                <c:pt idx="37774">
                  <c:v>9035.6058049999992</c:v>
                </c:pt>
                <c:pt idx="37775">
                  <c:v>9035.8344049999996</c:v>
                </c:pt>
                <c:pt idx="37776">
                  <c:v>9036.0759440000002</c:v>
                </c:pt>
                <c:pt idx="37777">
                  <c:v>9036.3150600000008</c:v>
                </c:pt>
                <c:pt idx="37778">
                  <c:v>9036.5579679999992</c:v>
                </c:pt>
                <c:pt idx="37779">
                  <c:v>9036.7996989999992</c:v>
                </c:pt>
                <c:pt idx="37780">
                  <c:v>9037.0381170000001</c:v>
                </c:pt>
                <c:pt idx="37781">
                  <c:v>9037.27801</c:v>
                </c:pt>
                <c:pt idx="37782">
                  <c:v>9037.5079299999998</c:v>
                </c:pt>
                <c:pt idx="37783">
                  <c:v>9037.7480809999997</c:v>
                </c:pt>
                <c:pt idx="37784">
                  <c:v>9037.9896100000005</c:v>
                </c:pt>
                <c:pt idx="37785">
                  <c:v>9038.2309640000003</c:v>
                </c:pt>
                <c:pt idx="37786">
                  <c:v>9038.4700909999992</c:v>
                </c:pt>
                <c:pt idx="37787">
                  <c:v>9038.7082520000004</c:v>
                </c:pt>
                <c:pt idx="37788">
                  <c:v>9038.9477320000005</c:v>
                </c:pt>
                <c:pt idx="37789">
                  <c:v>9039.1889819999997</c:v>
                </c:pt>
                <c:pt idx="37790">
                  <c:v>9039.4261559999995</c:v>
                </c:pt>
                <c:pt idx="37791">
                  <c:v>9039.6642460000003</c:v>
                </c:pt>
                <c:pt idx="37792">
                  <c:v>9039.9036099999994</c:v>
                </c:pt>
                <c:pt idx="37793">
                  <c:v>9040.1465769999995</c:v>
                </c:pt>
                <c:pt idx="37794">
                  <c:v>9040.3875430000007</c:v>
                </c:pt>
                <c:pt idx="37795">
                  <c:v>9040.6273920000003</c:v>
                </c:pt>
                <c:pt idx="37796">
                  <c:v>9040.8560500000003</c:v>
                </c:pt>
                <c:pt idx="37797">
                  <c:v>9041.0988199999993</c:v>
                </c:pt>
                <c:pt idx="37798">
                  <c:v>9041.3416159999997</c:v>
                </c:pt>
                <c:pt idx="37799">
                  <c:v>9041.5813859999998</c:v>
                </c:pt>
                <c:pt idx="37800">
                  <c:v>9041.8212930000009</c:v>
                </c:pt>
                <c:pt idx="37801">
                  <c:v>9042.0595880000001</c:v>
                </c:pt>
                <c:pt idx="37802">
                  <c:v>9042.2996879999992</c:v>
                </c:pt>
                <c:pt idx="37803">
                  <c:v>9042.5303999999996</c:v>
                </c:pt>
                <c:pt idx="37804">
                  <c:v>9042.7718910000003</c:v>
                </c:pt>
                <c:pt idx="37805">
                  <c:v>9043.0116880000005</c:v>
                </c:pt>
                <c:pt idx="37806">
                  <c:v>9043.2501850000008</c:v>
                </c:pt>
                <c:pt idx="37807">
                  <c:v>9043.4921240000003</c:v>
                </c:pt>
                <c:pt idx="37808">
                  <c:v>9043.7340679999998</c:v>
                </c:pt>
                <c:pt idx="37809">
                  <c:v>9043.9741379999996</c:v>
                </c:pt>
                <c:pt idx="37810">
                  <c:v>9044.2142719999993</c:v>
                </c:pt>
                <c:pt idx="37811">
                  <c:v>9044.4523700000009</c:v>
                </c:pt>
                <c:pt idx="37812">
                  <c:v>9044.6812910000008</c:v>
                </c:pt>
                <c:pt idx="37813">
                  <c:v>9044.9246110000004</c:v>
                </c:pt>
                <c:pt idx="37814">
                  <c:v>9045.1651720000009</c:v>
                </c:pt>
                <c:pt idx="37815">
                  <c:v>9045.4053879999992</c:v>
                </c:pt>
                <c:pt idx="37816">
                  <c:v>9045.6465640000006</c:v>
                </c:pt>
                <c:pt idx="37817">
                  <c:v>9045.8772150000004</c:v>
                </c:pt>
                <c:pt idx="37818">
                  <c:v>9046.1169559999998</c:v>
                </c:pt>
                <c:pt idx="37819">
                  <c:v>9046.3666140000005</c:v>
                </c:pt>
                <c:pt idx="37820">
                  <c:v>9046.6058429999994</c:v>
                </c:pt>
                <c:pt idx="37821">
                  <c:v>9046.8363360000003</c:v>
                </c:pt>
                <c:pt idx="37822">
                  <c:v>9047.0777300000009</c:v>
                </c:pt>
                <c:pt idx="37823">
                  <c:v>9047.3206919999993</c:v>
                </c:pt>
                <c:pt idx="37824">
                  <c:v>9047.5591879999993</c:v>
                </c:pt>
                <c:pt idx="37825">
                  <c:v>9047.8011879999995</c:v>
                </c:pt>
                <c:pt idx="37826">
                  <c:v>9048.040669</c:v>
                </c:pt>
                <c:pt idx="37827">
                  <c:v>9048.2719870000001</c:v>
                </c:pt>
                <c:pt idx="37828">
                  <c:v>9048.5111749999996</c:v>
                </c:pt>
                <c:pt idx="37829">
                  <c:v>9048.7539149999993</c:v>
                </c:pt>
                <c:pt idx="37830">
                  <c:v>9048.9968809999991</c:v>
                </c:pt>
                <c:pt idx="37831">
                  <c:v>9049.2352919999994</c:v>
                </c:pt>
                <c:pt idx="37832">
                  <c:v>9049.4747210000005</c:v>
                </c:pt>
                <c:pt idx="37833">
                  <c:v>9049.7156610000002</c:v>
                </c:pt>
                <c:pt idx="37834">
                  <c:v>9049.9463369999994</c:v>
                </c:pt>
                <c:pt idx="37835">
                  <c:v>9050.1884140000002</c:v>
                </c:pt>
                <c:pt idx="37836">
                  <c:v>9050.4295679999996</c:v>
                </c:pt>
                <c:pt idx="37837">
                  <c:v>9050.6711869999999</c:v>
                </c:pt>
                <c:pt idx="37838">
                  <c:v>9050.9094210000003</c:v>
                </c:pt>
                <c:pt idx="37839">
                  <c:v>9051.1485950000006</c:v>
                </c:pt>
                <c:pt idx="37840">
                  <c:v>9051.3896179999992</c:v>
                </c:pt>
                <c:pt idx="37841">
                  <c:v>9051.6209880000006</c:v>
                </c:pt>
                <c:pt idx="37842">
                  <c:v>9051.8629830000009</c:v>
                </c:pt>
                <c:pt idx="37843">
                  <c:v>9052.1048429999992</c:v>
                </c:pt>
                <c:pt idx="37844">
                  <c:v>9052.3459619999994</c:v>
                </c:pt>
                <c:pt idx="37845">
                  <c:v>9052.5753060000006</c:v>
                </c:pt>
                <c:pt idx="37846">
                  <c:v>9052.8173700000007</c:v>
                </c:pt>
                <c:pt idx="37847">
                  <c:v>9053.0567420000007</c:v>
                </c:pt>
                <c:pt idx="37848">
                  <c:v>9053.2995510000001</c:v>
                </c:pt>
                <c:pt idx="37849">
                  <c:v>9053.5411249999997</c:v>
                </c:pt>
                <c:pt idx="37850">
                  <c:v>9053.7734500000006</c:v>
                </c:pt>
                <c:pt idx="37851">
                  <c:v>9054.0147039999993</c:v>
                </c:pt>
                <c:pt idx="37852">
                  <c:v>9054.2557250000009</c:v>
                </c:pt>
                <c:pt idx="37853">
                  <c:v>9054.494788</c:v>
                </c:pt>
                <c:pt idx="37854">
                  <c:v>9054.7330010000005</c:v>
                </c:pt>
                <c:pt idx="37855">
                  <c:v>9054.9739150000005</c:v>
                </c:pt>
                <c:pt idx="37856">
                  <c:v>9055.2149129999998</c:v>
                </c:pt>
                <c:pt idx="37857">
                  <c:v>9055.4562430000005</c:v>
                </c:pt>
                <c:pt idx="37858">
                  <c:v>9055.6876630000006</c:v>
                </c:pt>
                <c:pt idx="37859">
                  <c:v>9055.9286800000009</c:v>
                </c:pt>
                <c:pt idx="37860">
                  <c:v>9056.1697230000009</c:v>
                </c:pt>
                <c:pt idx="37861">
                  <c:v>9056.4091260000005</c:v>
                </c:pt>
                <c:pt idx="37862">
                  <c:v>9056.6496220000008</c:v>
                </c:pt>
                <c:pt idx="37863">
                  <c:v>9056.8899259999998</c:v>
                </c:pt>
                <c:pt idx="37864">
                  <c:v>9057.1299319999998</c:v>
                </c:pt>
                <c:pt idx="37865">
                  <c:v>9057.369659</c:v>
                </c:pt>
                <c:pt idx="37866">
                  <c:v>9057.6092260000005</c:v>
                </c:pt>
                <c:pt idx="37867">
                  <c:v>9057.8513480000001</c:v>
                </c:pt>
                <c:pt idx="37868">
                  <c:v>9058.0818390000004</c:v>
                </c:pt>
                <c:pt idx="37869">
                  <c:v>9058.32179</c:v>
                </c:pt>
                <c:pt idx="37870">
                  <c:v>9058.5715770000006</c:v>
                </c:pt>
                <c:pt idx="37871">
                  <c:v>9058.8102299999991</c:v>
                </c:pt>
                <c:pt idx="37872">
                  <c:v>9059.0391880000006</c:v>
                </c:pt>
                <c:pt idx="37873">
                  <c:v>9059.2837810000001</c:v>
                </c:pt>
                <c:pt idx="37874">
                  <c:v>9059.5268789999991</c:v>
                </c:pt>
                <c:pt idx="37875">
                  <c:v>9059.7650809999996</c:v>
                </c:pt>
                <c:pt idx="37876">
                  <c:v>9060.0052319999995</c:v>
                </c:pt>
                <c:pt idx="37877">
                  <c:v>9060.2371800000001</c:v>
                </c:pt>
                <c:pt idx="37878">
                  <c:v>9060.4790549999998</c:v>
                </c:pt>
                <c:pt idx="37879">
                  <c:v>9060.7218859999994</c:v>
                </c:pt>
                <c:pt idx="37880">
                  <c:v>9060.9622589999999</c:v>
                </c:pt>
                <c:pt idx="37881">
                  <c:v>9061.191229</c:v>
                </c:pt>
                <c:pt idx="37882">
                  <c:v>9061.4326349999992</c:v>
                </c:pt>
                <c:pt idx="37883">
                  <c:v>9061.6737310000008</c:v>
                </c:pt>
                <c:pt idx="37884">
                  <c:v>9061.9140329999991</c:v>
                </c:pt>
                <c:pt idx="37885">
                  <c:v>9062.1542910000007</c:v>
                </c:pt>
                <c:pt idx="37886">
                  <c:v>9062.3938880000005</c:v>
                </c:pt>
                <c:pt idx="37887">
                  <c:v>9062.6321850000004</c:v>
                </c:pt>
                <c:pt idx="37888">
                  <c:v>9062.8721270000005</c:v>
                </c:pt>
                <c:pt idx="37889">
                  <c:v>9063.1057870000004</c:v>
                </c:pt>
                <c:pt idx="37890">
                  <c:v>9063.344341</c:v>
                </c:pt>
                <c:pt idx="37891">
                  <c:v>9063.5862730000008</c:v>
                </c:pt>
                <c:pt idx="37892">
                  <c:v>9063.825675</c:v>
                </c:pt>
                <c:pt idx="37893">
                  <c:v>9064.066793</c:v>
                </c:pt>
                <c:pt idx="37894">
                  <c:v>9064.3051739999992</c:v>
                </c:pt>
                <c:pt idx="37895">
                  <c:v>9064.5470000000005</c:v>
                </c:pt>
                <c:pt idx="37896">
                  <c:v>9064.7772779999996</c:v>
                </c:pt>
                <c:pt idx="37897">
                  <c:v>9065.021127</c:v>
                </c:pt>
                <c:pt idx="37898">
                  <c:v>9065.2611250000009</c:v>
                </c:pt>
                <c:pt idx="37899">
                  <c:v>9065.5011059999997</c:v>
                </c:pt>
                <c:pt idx="37900">
                  <c:v>9065.7410579999996</c:v>
                </c:pt>
                <c:pt idx="37901">
                  <c:v>9065.9810460000008</c:v>
                </c:pt>
                <c:pt idx="37902">
                  <c:v>9066.2193239999997</c:v>
                </c:pt>
                <c:pt idx="37903">
                  <c:v>9066.4586500000005</c:v>
                </c:pt>
                <c:pt idx="37904">
                  <c:v>9066.6997279999996</c:v>
                </c:pt>
                <c:pt idx="37905">
                  <c:v>9066.928371</c:v>
                </c:pt>
                <c:pt idx="37906">
                  <c:v>9067.1703859999998</c:v>
                </c:pt>
                <c:pt idx="37907">
                  <c:v>9067.4097099999999</c:v>
                </c:pt>
                <c:pt idx="37908">
                  <c:v>9067.6508489999997</c:v>
                </c:pt>
                <c:pt idx="37909">
                  <c:v>9067.8936159999994</c:v>
                </c:pt>
                <c:pt idx="37910">
                  <c:v>9068.1354300000003</c:v>
                </c:pt>
                <c:pt idx="37911">
                  <c:v>9068.3915529999995</c:v>
                </c:pt>
                <c:pt idx="37912">
                  <c:v>9068.6201899999996</c:v>
                </c:pt>
                <c:pt idx="37913">
                  <c:v>9068.8629970000002</c:v>
                </c:pt>
                <c:pt idx="37914">
                  <c:v>9069.1022159999993</c:v>
                </c:pt>
                <c:pt idx="37915">
                  <c:v>9069.3440360000004</c:v>
                </c:pt>
                <c:pt idx="37916">
                  <c:v>9069.5841700000001</c:v>
                </c:pt>
                <c:pt idx="37917">
                  <c:v>9069.8249639999995</c:v>
                </c:pt>
                <c:pt idx="37918">
                  <c:v>9070.0621080000001</c:v>
                </c:pt>
                <c:pt idx="37919">
                  <c:v>9070.2942409999996</c:v>
                </c:pt>
                <c:pt idx="37920">
                  <c:v>9070.5335969999996</c:v>
                </c:pt>
                <c:pt idx="37921">
                  <c:v>9070.7746150000003</c:v>
                </c:pt>
                <c:pt idx="37922">
                  <c:v>9071.0158630000005</c:v>
                </c:pt>
                <c:pt idx="37923">
                  <c:v>9071.2549080000008</c:v>
                </c:pt>
                <c:pt idx="37924">
                  <c:v>9071.4959579999995</c:v>
                </c:pt>
                <c:pt idx="37925">
                  <c:v>9071.7359489999999</c:v>
                </c:pt>
                <c:pt idx="37926">
                  <c:v>9071.9733250000008</c:v>
                </c:pt>
                <c:pt idx="37927">
                  <c:v>9072.2125720000004</c:v>
                </c:pt>
                <c:pt idx="37928">
                  <c:v>9072.4524349999992</c:v>
                </c:pt>
                <c:pt idx="37929">
                  <c:v>9072.6922410000006</c:v>
                </c:pt>
                <c:pt idx="37930">
                  <c:v>9072.9315590000006</c:v>
                </c:pt>
                <c:pt idx="37931">
                  <c:v>9073.1714389999997</c:v>
                </c:pt>
                <c:pt idx="37932">
                  <c:v>9073.4113140000009</c:v>
                </c:pt>
                <c:pt idx="37933">
                  <c:v>9073.6409739999999</c:v>
                </c:pt>
                <c:pt idx="37934">
                  <c:v>9073.8783590000003</c:v>
                </c:pt>
                <c:pt idx="37935">
                  <c:v>9074.1178380000001</c:v>
                </c:pt>
                <c:pt idx="37936">
                  <c:v>9074.3609070000002</c:v>
                </c:pt>
                <c:pt idx="37937">
                  <c:v>9074.6036650000005</c:v>
                </c:pt>
                <c:pt idx="37938">
                  <c:v>9074.8454419999998</c:v>
                </c:pt>
                <c:pt idx="37939">
                  <c:v>9075.0769639999999</c:v>
                </c:pt>
                <c:pt idx="37940">
                  <c:v>9075.3142910000006</c:v>
                </c:pt>
                <c:pt idx="37941">
                  <c:v>9075.5569790000009</c:v>
                </c:pt>
                <c:pt idx="37942">
                  <c:v>9075.7987389999998</c:v>
                </c:pt>
                <c:pt idx="37943">
                  <c:v>9076.0415670000002</c:v>
                </c:pt>
                <c:pt idx="37944">
                  <c:v>9076.2825429999994</c:v>
                </c:pt>
                <c:pt idx="37945">
                  <c:v>9076.5215769999995</c:v>
                </c:pt>
                <c:pt idx="37946">
                  <c:v>9076.7503680000009</c:v>
                </c:pt>
                <c:pt idx="37947">
                  <c:v>9076.9915710000005</c:v>
                </c:pt>
                <c:pt idx="37948">
                  <c:v>9077.2347989999998</c:v>
                </c:pt>
                <c:pt idx="37949">
                  <c:v>9077.4777140000006</c:v>
                </c:pt>
                <c:pt idx="37950">
                  <c:v>9077.7186829999991</c:v>
                </c:pt>
                <c:pt idx="37951">
                  <c:v>9077.9491909999997</c:v>
                </c:pt>
                <c:pt idx="37952">
                  <c:v>9078.1911259999997</c:v>
                </c:pt>
                <c:pt idx="37953">
                  <c:v>9078.4337759999999</c:v>
                </c:pt>
                <c:pt idx="37954">
                  <c:v>9078.6749070000005</c:v>
                </c:pt>
                <c:pt idx="37955">
                  <c:v>9078.9066569999995</c:v>
                </c:pt>
                <c:pt idx="37956">
                  <c:v>9079.1451730000008</c:v>
                </c:pt>
                <c:pt idx="37957">
                  <c:v>9079.3898109999991</c:v>
                </c:pt>
                <c:pt idx="37958">
                  <c:v>9079.6307899999993</c:v>
                </c:pt>
                <c:pt idx="37959">
                  <c:v>9079.8723150000005</c:v>
                </c:pt>
                <c:pt idx="37960">
                  <c:v>9080.1123480000006</c:v>
                </c:pt>
                <c:pt idx="37961">
                  <c:v>9080.3671790000008</c:v>
                </c:pt>
                <c:pt idx="37962">
                  <c:v>9080.5974289999995</c:v>
                </c:pt>
                <c:pt idx="37963">
                  <c:v>9080.8418590000001</c:v>
                </c:pt>
                <c:pt idx="37964">
                  <c:v>9081.0832709999995</c:v>
                </c:pt>
                <c:pt idx="37965">
                  <c:v>9081.3151679999992</c:v>
                </c:pt>
                <c:pt idx="37966">
                  <c:v>9081.5550070000008</c:v>
                </c:pt>
                <c:pt idx="37967">
                  <c:v>9081.7976249999992</c:v>
                </c:pt>
                <c:pt idx="37968">
                  <c:v>9082.0385719999995</c:v>
                </c:pt>
                <c:pt idx="37969">
                  <c:v>9082.2789950000006</c:v>
                </c:pt>
                <c:pt idx="37970">
                  <c:v>9082.5168990000002</c:v>
                </c:pt>
                <c:pt idx="37971">
                  <c:v>9082.7584439999991</c:v>
                </c:pt>
                <c:pt idx="37972">
                  <c:v>9082.9871459999995</c:v>
                </c:pt>
                <c:pt idx="37973">
                  <c:v>9083.2290909999992</c:v>
                </c:pt>
                <c:pt idx="37974">
                  <c:v>9083.4719019999993</c:v>
                </c:pt>
                <c:pt idx="37975">
                  <c:v>9083.7132409999995</c:v>
                </c:pt>
                <c:pt idx="37976">
                  <c:v>9083.946645</c:v>
                </c:pt>
                <c:pt idx="37977">
                  <c:v>9084.1878880000004</c:v>
                </c:pt>
                <c:pt idx="37978">
                  <c:v>9084.428973</c:v>
                </c:pt>
                <c:pt idx="37979">
                  <c:v>9084.6707580000002</c:v>
                </c:pt>
                <c:pt idx="37980">
                  <c:v>9084.9117829999996</c:v>
                </c:pt>
                <c:pt idx="37981">
                  <c:v>9085.1440970000003</c:v>
                </c:pt>
                <c:pt idx="37982">
                  <c:v>9085.3842330000007</c:v>
                </c:pt>
                <c:pt idx="37983">
                  <c:v>9085.6260320000001</c:v>
                </c:pt>
                <c:pt idx="37984">
                  <c:v>9085.8641750000006</c:v>
                </c:pt>
                <c:pt idx="37985">
                  <c:v>9086.1060809999999</c:v>
                </c:pt>
                <c:pt idx="37986">
                  <c:v>9086.3441559999992</c:v>
                </c:pt>
                <c:pt idx="37987">
                  <c:v>9086.5849739999994</c:v>
                </c:pt>
                <c:pt idx="37988">
                  <c:v>9086.8220839999994</c:v>
                </c:pt>
                <c:pt idx="37989">
                  <c:v>9087.0518090000005</c:v>
                </c:pt>
                <c:pt idx="37990">
                  <c:v>9087.2927739999996</c:v>
                </c:pt>
                <c:pt idx="37991">
                  <c:v>9087.5338429999993</c:v>
                </c:pt>
                <c:pt idx="37992">
                  <c:v>9087.7722049999993</c:v>
                </c:pt>
                <c:pt idx="37993">
                  <c:v>9088.0141559999993</c:v>
                </c:pt>
                <c:pt idx="37994">
                  <c:v>9088.2540659999995</c:v>
                </c:pt>
                <c:pt idx="37995">
                  <c:v>9088.494009</c:v>
                </c:pt>
                <c:pt idx="37996">
                  <c:v>9088.7340839999997</c:v>
                </c:pt>
                <c:pt idx="37997">
                  <c:v>9088.9741130000002</c:v>
                </c:pt>
                <c:pt idx="37998">
                  <c:v>9089.2039189999996</c:v>
                </c:pt>
                <c:pt idx="37999">
                  <c:v>9089.4500979999993</c:v>
                </c:pt>
                <c:pt idx="38000">
                  <c:v>9089.6882549999991</c:v>
                </c:pt>
                <c:pt idx="38001">
                  <c:v>9089.927619</c:v>
                </c:pt>
                <c:pt idx="38002">
                  <c:v>9090.1688589999994</c:v>
                </c:pt>
                <c:pt idx="38003">
                  <c:v>9090.4097779999993</c:v>
                </c:pt>
                <c:pt idx="38004">
                  <c:v>9090.6489430000001</c:v>
                </c:pt>
                <c:pt idx="38005">
                  <c:v>9090.8782489999994</c:v>
                </c:pt>
                <c:pt idx="38006">
                  <c:v>9091.1195740000003</c:v>
                </c:pt>
                <c:pt idx="38007">
                  <c:v>9091.3625919999995</c:v>
                </c:pt>
                <c:pt idx="38008">
                  <c:v>9091.6038189999999</c:v>
                </c:pt>
                <c:pt idx="38009">
                  <c:v>9091.8422530000007</c:v>
                </c:pt>
                <c:pt idx="38010">
                  <c:v>9092.0817349999998</c:v>
                </c:pt>
                <c:pt idx="38011">
                  <c:v>9092.3225569999995</c:v>
                </c:pt>
                <c:pt idx="38012">
                  <c:v>9092.5643909999999</c:v>
                </c:pt>
                <c:pt idx="38013">
                  <c:v>9092.795881</c:v>
                </c:pt>
                <c:pt idx="38014">
                  <c:v>9093.0355419999996</c:v>
                </c:pt>
                <c:pt idx="38015">
                  <c:v>9093.2765940000008</c:v>
                </c:pt>
                <c:pt idx="38016">
                  <c:v>9093.5179229999994</c:v>
                </c:pt>
                <c:pt idx="38017">
                  <c:v>9093.7562369999996</c:v>
                </c:pt>
                <c:pt idx="38018">
                  <c:v>9093.9975450000002</c:v>
                </c:pt>
                <c:pt idx="38019">
                  <c:v>9094.2374319999999</c:v>
                </c:pt>
                <c:pt idx="38020">
                  <c:v>9094.4785630000006</c:v>
                </c:pt>
                <c:pt idx="38021">
                  <c:v>9094.7092109999994</c:v>
                </c:pt>
                <c:pt idx="38022">
                  <c:v>9094.9507040000008</c:v>
                </c:pt>
                <c:pt idx="38023">
                  <c:v>9095.1919280000002</c:v>
                </c:pt>
                <c:pt idx="38024">
                  <c:v>9095.4321249999994</c:v>
                </c:pt>
                <c:pt idx="38025">
                  <c:v>9095.6767729999992</c:v>
                </c:pt>
                <c:pt idx="38026">
                  <c:v>9095.9066079999993</c:v>
                </c:pt>
                <c:pt idx="38027">
                  <c:v>9096.1477259999992</c:v>
                </c:pt>
                <c:pt idx="38028">
                  <c:v>9096.3907930000005</c:v>
                </c:pt>
                <c:pt idx="38029">
                  <c:v>9096.6336640000009</c:v>
                </c:pt>
                <c:pt idx="38030">
                  <c:v>9096.8728620000002</c:v>
                </c:pt>
                <c:pt idx="38031">
                  <c:v>9097.1138319999991</c:v>
                </c:pt>
                <c:pt idx="38032">
                  <c:v>9097.3548680000004</c:v>
                </c:pt>
                <c:pt idx="38033">
                  <c:v>9097.5853549999993</c:v>
                </c:pt>
                <c:pt idx="38034">
                  <c:v>9097.8266700000004</c:v>
                </c:pt>
                <c:pt idx="38035">
                  <c:v>9098.0697849999997</c:v>
                </c:pt>
                <c:pt idx="38036">
                  <c:v>9098.3100140000006</c:v>
                </c:pt>
                <c:pt idx="38037">
                  <c:v>9098.550174</c:v>
                </c:pt>
                <c:pt idx="38038">
                  <c:v>9098.7896490000003</c:v>
                </c:pt>
                <c:pt idx="38039">
                  <c:v>9099.0308150000001</c:v>
                </c:pt>
                <c:pt idx="38040">
                  <c:v>9099.2613060000003</c:v>
                </c:pt>
                <c:pt idx="38041">
                  <c:v>9099.5031550000003</c:v>
                </c:pt>
                <c:pt idx="38042">
                  <c:v>9099.7424219999994</c:v>
                </c:pt>
                <c:pt idx="38043">
                  <c:v>9099.9848170000005</c:v>
                </c:pt>
                <c:pt idx="38044">
                  <c:v>9100.2256120000002</c:v>
                </c:pt>
                <c:pt idx="38045">
                  <c:v>9100.4659659999998</c:v>
                </c:pt>
                <c:pt idx="38046">
                  <c:v>9100.7035400000004</c:v>
                </c:pt>
                <c:pt idx="38047">
                  <c:v>9100.9347670000006</c:v>
                </c:pt>
                <c:pt idx="38048">
                  <c:v>9101.1738979999991</c:v>
                </c:pt>
                <c:pt idx="38049">
                  <c:v>9101.4154030000009</c:v>
                </c:pt>
                <c:pt idx="38050">
                  <c:v>9101.6552709999996</c:v>
                </c:pt>
                <c:pt idx="38051">
                  <c:v>9101.8984060000003</c:v>
                </c:pt>
                <c:pt idx="38052">
                  <c:v>9102.1382489999996</c:v>
                </c:pt>
                <c:pt idx="38053">
                  <c:v>9102.3682979999994</c:v>
                </c:pt>
                <c:pt idx="38054">
                  <c:v>9102.606205</c:v>
                </c:pt>
                <c:pt idx="38055">
                  <c:v>9102.8461879999995</c:v>
                </c:pt>
                <c:pt idx="38056">
                  <c:v>9103.0861399999994</c:v>
                </c:pt>
                <c:pt idx="38057">
                  <c:v>9103.3259510000007</c:v>
                </c:pt>
                <c:pt idx="38058">
                  <c:v>9103.5645949999998</c:v>
                </c:pt>
                <c:pt idx="38059">
                  <c:v>9103.8076550000005</c:v>
                </c:pt>
                <c:pt idx="38060">
                  <c:v>9104.0509540000003</c:v>
                </c:pt>
                <c:pt idx="38061">
                  <c:v>9104.2909510000009</c:v>
                </c:pt>
                <c:pt idx="38062">
                  <c:v>9104.5282449999995</c:v>
                </c:pt>
                <c:pt idx="38063">
                  <c:v>9104.7584129999996</c:v>
                </c:pt>
                <c:pt idx="38064">
                  <c:v>9104.9996100000008</c:v>
                </c:pt>
                <c:pt idx="38065">
                  <c:v>9105.2407270000003</c:v>
                </c:pt>
                <c:pt idx="38066">
                  <c:v>9105.4818309999991</c:v>
                </c:pt>
                <c:pt idx="38067">
                  <c:v>9105.7247090000001</c:v>
                </c:pt>
                <c:pt idx="38068">
                  <c:v>9105.9658330000002</c:v>
                </c:pt>
                <c:pt idx="38069">
                  <c:v>9106.2040930000003</c:v>
                </c:pt>
                <c:pt idx="38070">
                  <c:v>9106.4422250000007</c:v>
                </c:pt>
                <c:pt idx="38071">
                  <c:v>9106.6828810000006</c:v>
                </c:pt>
                <c:pt idx="38072">
                  <c:v>9106.9210760000005</c:v>
                </c:pt>
                <c:pt idx="38073">
                  <c:v>9107.1611510000002</c:v>
                </c:pt>
                <c:pt idx="38074">
                  <c:v>9107.3909760000006</c:v>
                </c:pt>
                <c:pt idx="38075">
                  <c:v>9107.6329139999998</c:v>
                </c:pt>
                <c:pt idx="38076">
                  <c:v>9107.8730049999995</c:v>
                </c:pt>
                <c:pt idx="38077">
                  <c:v>9108.1158599999999</c:v>
                </c:pt>
                <c:pt idx="38078">
                  <c:v>9108.3540929999999</c:v>
                </c:pt>
                <c:pt idx="38079">
                  <c:v>9108.5940580000006</c:v>
                </c:pt>
                <c:pt idx="38080">
                  <c:v>9108.8322439999993</c:v>
                </c:pt>
                <c:pt idx="38081">
                  <c:v>9109.0722110000006</c:v>
                </c:pt>
                <c:pt idx="38082">
                  <c:v>9109.3122430000003</c:v>
                </c:pt>
                <c:pt idx="38083">
                  <c:v>9109.5410009999996</c:v>
                </c:pt>
                <c:pt idx="38084">
                  <c:v>9109.7812450000001</c:v>
                </c:pt>
                <c:pt idx="38085">
                  <c:v>9110.0259029999997</c:v>
                </c:pt>
                <c:pt idx="38086">
                  <c:v>9110.2667939999992</c:v>
                </c:pt>
                <c:pt idx="38087">
                  <c:v>9110.5059220000003</c:v>
                </c:pt>
                <c:pt idx="38088">
                  <c:v>9110.7469860000001</c:v>
                </c:pt>
                <c:pt idx="38089">
                  <c:v>9110.9841250000009</c:v>
                </c:pt>
                <c:pt idx="38090">
                  <c:v>9111.2242170000009</c:v>
                </c:pt>
                <c:pt idx="38091">
                  <c:v>9111.4623310000006</c:v>
                </c:pt>
                <c:pt idx="38092">
                  <c:v>9111.7022429999997</c:v>
                </c:pt>
                <c:pt idx="38093">
                  <c:v>9111.9338470000002</c:v>
                </c:pt>
                <c:pt idx="38094">
                  <c:v>9112.1724450000002</c:v>
                </c:pt>
                <c:pt idx="38095">
                  <c:v>9112.4137140000003</c:v>
                </c:pt>
                <c:pt idx="38096">
                  <c:v>9112.6549799999993</c:v>
                </c:pt>
                <c:pt idx="38097">
                  <c:v>9112.8967799999991</c:v>
                </c:pt>
                <c:pt idx="38098">
                  <c:v>9113.1352389999993</c:v>
                </c:pt>
                <c:pt idx="38099">
                  <c:v>9113.3746379999993</c:v>
                </c:pt>
                <c:pt idx="38100">
                  <c:v>9113.6159399999997</c:v>
                </c:pt>
                <c:pt idx="38101">
                  <c:v>9113.8454180000008</c:v>
                </c:pt>
                <c:pt idx="38102">
                  <c:v>9114.0887039999998</c:v>
                </c:pt>
                <c:pt idx="38103">
                  <c:v>9114.329882</c:v>
                </c:pt>
                <c:pt idx="38104">
                  <c:v>9114.5701000000008</c:v>
                </c:pt>
                <c:pt idx="38105">
                  <c:v>9114.8037170000007</c:v>
                </c:pt>
                <c:pt idx="38106">
                  <c:v>9115.0443660000001</c:v>
                </c:pt>
                <c:pt idx="38107">
                  <c:v>9115.2857019999992</c:v>
                </c:pt>
                <c:pt idx="38108">
                  <c:v>9115.5243250000003</c:v>
                </c:pt>
                <c:pt idx="38109">
                  <c:v>9115.7643970000008</c:v>
                </c:pt>
                <c:pt idx="38110">
                  <c:v>9116.0058499999996</c:v>
                </c:pt>
                <c:pt idx="38111">
                  <c:v>9116.2449570000008</c:v>
                </c:pt>
                <c:pt idx="38112">
                  <c:v>9116.4841240000005</c:v>
                </c:pt>
                <c:pt idx="38113">
                  <c:v>9116.7241209999993</c:v>
                </c:pt>
                <c:pt idx="38114">
                  <c:v>9116.9642779999995</c:v>
                </c:pt>
                <c:pt idx="38115">
                  <c:v>9117.2083739999998</c:v>
                </c:pt>
                <c:pt idx="38116">
                  <c:v>9117.4479699999993</c:v>
                </c:pt>
                <c:pt idx="38117">
                  <c:v>9117.6873140000007</c:v>
                </c:pt>
                <c:pt idx="38118">
                  <c:v>9117.9280249999993</c:v>
                </c:pt>
                <c:pt idx="38119">
                  <c:v>9118.1683709999998</c:v>
                </c:pt>
                <c:pt idx="38120">
                  <c:v>9118.4096460000001</c:v>
                </c:pt>
                <c:pt idx="38121">
                  <c:v>9118.6496179999995</c:v>
                </c:pt>
                <c:pt idx="38122">
                  <c:v>9118.8898150000005</c:v>
                </c:pt>
                <c:pt idx="38123">
                  <c:v>9119.132619</c:v>
                </c:pt>
                <c:pt idx="38124">
                  <c:v>9119.361277</c:v>
                </c:pt>
                <c:pt idx="38125">
                  <c:v>9119.6013070000008</c:v>
                </c:pt>
                <c:pt idx="38126">
                  <c:v>9119.8406329999998</c:v>
                </c:pt>
                <c:pt idx="38127">
                  <c:v>9120.0819030000002</c:v>
                </c:pt>
                <c:pt idx="38128">
                  <c:v>9120.3202560000009</c:v>
                </c:pt>
                <c:pt idx="38129">
                  <c:v>9120.5603109999993</c:v>
                </c:pt>
                <c:pt idx="38130">
                  <c:v>9120.7997849999992</c:v>
                </c:pt>
                <c:pt idx="38131">
                  <c:v>9121.0383039999997</c:v>
                </c:pt>
                <c:pt idx="38132">
                  <c:v>9121.2783959999997</c:v>
                </c:pt>
                <c:pt idx="38133">
                  <c:v>9121.5184129999998</c:v>
                </c:pt>
                <c:pt idx="38134">
                  <c:v>9121.7597700000006</c:v>
                </c:pt>
                <c:pt idx="38135">
                  <c:v>9121.9981850000004</c:v>
                </c:pt>
                <c:pt idx="38136">
                  <c:v>9122.2383769999997</c:v>
                </c:pt>
                <c:pt idx="38137">
                  <c:v>9122.4699299999993</c:v>
                </c:pt>
                <c:pt idx="38138">
                  <c:v>9122.7103210000005</c:v>
                </c:pt>
                <c:pt idx="38139">
                  <c:v>9122.9523530000006</c:v>
                </c:pt>
                <c:pt idx="38140">
                  <c:v>9123.1919280000002</c:v>
                </c:pt>
                <c:pt idx="38141">
                  <c:v>9123.4348489999993</c:v>
                </c:pt>
                <c:pt idx="38142">
                  <c:v>9123.6750069999998</c:v>
                </c:pt>
                <c:pt idx="38143">
                  <c:v>9123.9151170000005</c:v>
                </c:pt>
                <c:pt idx="38144">
                  <c:v>9124.1533120000004</c:v>
                </c:pt>
                <c:pt idx="38145">
                  <c:v>9124.3828670000003</c:v>
                </c:pt>
                <c:pt idx="38146">
                  <c:v>9124.6336389999997</c:v>
                </c:pt>
                <c:pt idx="38147">
                  <c:v>9124.8624080000009</c:v>
                </c:pt>
                <c:pt idx="38148">
                  <c:v>9125.1038000000008</c:v>
                </c:pt>
                <c:pt idx="38149">
                  <c:v>9125.3422210000008</c:v>
                </c:pt>
                <c:pt idx="38150">
                  <c:v>9125.582359</c:v>
                </c:pt>
                <c:pt idx="38151">
                  <c:v>9125.8241400000006</c:v>
                </c:pt>
                <c:pt idx="38152">
                  <c:v>9126.0642590000007</c:v>
                </c:pt>
                <c:pt idx="38153">
                  <c:v>9126.3068110000004</c:v>
                </c:pt>
                <c:pt idx="38154">
                  <c:v>9126.536693</c:v>
                </c:pt>
                <c:pt idx="38155">
                  <c:v>9126.7770490000003</c:v>
                </c:pt>
                <c:pt idx="38156">
                  <c:v>9127.0185880000008</c:v>
                </c:pt>
                <c:pt idx="38157">
                  <c:v>9127.2595450000008</c:v>
                </c:pt>
                <c:pt idx="38158">
                  <c:v>9127.500865</c:v>
                </c:pt>
                <c:pt idx="38159">
                  <c:v>9127.741806</c:v>
                </c:pt>
                <c:pt idx="38160">
                  <c:v>9127.9802409999993</c:v>
                </c:pt>
                <c:pt idx="38161">
                  <c:v>9128.2195960000008</c:v>
                </c:pt>
                <c:pt idx="38162">
                  <c:v>9128.46083</c:v>
                </c:pt>
                <c:pt idx="38163">
                  <c:v>9128.6990239999996</c:v>
                </c:pt>
                <c:pt idx="38164">
                  <c:v>9128.9372490000005</c:v>
                </c:pt>
                <c:pt idx="38165">
                  <c:v>9129.1771329999992</c:v>
                </c:pt>
                <c:pt idx="38166">
                  <c:v>9129.4153630000001</c:v>
                </c:pt>
                <c:pt idx="38167">
                  <c:v>9129.6545349999997</c:v>
                </c:pt>
                <c:pt idx="38168">
                  <c:v>9129.8956670000007</c:v>
                </c:pt>
                <c:pt idx="38169">
                  <c:v>9130.1368860000002</c:v>
                </c:pt>
                <c:pt idx="38170">
                  <c:v>9130.3751190000003</c:v>
                </c:pt>
                <c:pt idx="38171">
                  <c:v>9130.6130269999994</c:v>
                </c:pt>
                <c:pt idx="38172">
                  <c:v>9130.8511870000002</c:v>
                </c:pt>
                <c:pt idx="38173">
                  <c:v>9131.0893300000007</c:v>
                </c:pt>
                <c:pt idx="38174">
                  <c:v>9131.3285550000001</c:v>
                </c:pt>
                <c:pt idx="38175">
                  <c:v>9131.5678659999994</c:v>
                </c:pt>
                <c:pt idx="38176">
                  <c:v>9131.8061720000005</c:v>
                </c:pt>
                <c:pt idx="38177">
                  <c:v>9132.0461890000006</c:v>
                </c:pt>
                <c:pt idx="38178">
                  <c:v>9132.2842579999997</c:v>
                </c:pt>
                <c:pt idx="38179">
                  <c:v>9132.5235649999995</c:v>
                </c:pt>
                <c:pt idx="38180">
                  <c:v>9132.7646399999994</c:v>
                </c:pt>
                <c:pt idx="38181">
                  <c:v>9133.0056600000007</c:v>
                </c:pt>
                <c:pt idx="38182">
                  <c:v>9133.2454249999992</c:v>
                </c:pt>
                <c:pt idx="38183">
                  <c:v>9133.4742860000006</c:v>
                </c:pt>
                <c:pt idx="38184">
                  <c:v>9133.7156579999992</c:v>
                </c:pt>
                <c:pt idx="38185">
                  <c:v>9133.9569680000004</c:v>
                </c:pt>
                <c:pt idx="38186">
                  <c:v>9134.1955369999996</c:v>
                </c:pt>
                <c:pt idx="38187">
                  <c:v>9134.4366740000005</c:v>
                </c:pt>
                <c:pt idx="38188">
                  <c:v>9134.6777870000005</c:v>
                </c:pt>
                <c:pt idx="38189">
                  <c:v>9134.9206200000008</c:v>
                </c:pt>
                <c:pt idx="38190">
                  <c:v>9135.1617580000002</c:v>
                </c:pt>
                <c:pt idx="38191">
                  <c:v>9135.3904230000007</c:v>
                </c:pt>
                <c:pt idx="38192">
                  <c:v>9135.6317299999992</c:v>
                </c:pt>
                <c:pt idx="38193">
                  <c:v>9135.8720150000008</c:v>
                </c:pt>
                <c:pt idx="38194">
                  <c:v>9136.1115919999993</c:v>
                </c:pt>
                <c:pt idx="38195">
                  <c:v>9136.3545379999996</c:v>
                </c:pt>
                <c:pt idx="38196">
                  <c:v>9136.5938979999992</c:v>
                </c:pt>
                <c:pt idx="38197">
                  <c:v>9136.8366040000001</c:v>
                </c:pt>
                <c:pt idx="38198">
                  <c:v>9137.0777319999997</c:v>
                </c:pt>
                <c:pt idx="38199">
                  <c:v>9137.3075630000003</c:v>
                </c:pt>
                <c:pt idx="38200">
                  <c:v>9137.548014</c:v>
                </c:pt>
                <c:pt idx="38201">
                  <c:v>9137.7882480000007</c:v>
                </c:pt>
                <c:pt idx="38202">
                  <c:v>9138.0295999999998</c:v>
                </c:pt>
                <c:pt idx="38203">
                  <c:v>9138.2712640000009</c:v>
                </c:pt>
                <c:pt idx="38204">
                  <c:v>9138.5112750000008</c:v>
                </c:pt>
                <c:pt idx="38205">
                  <c:v>9138.7512050000005</c:v>
                </c:pt>
                <c:pt idx="38206">
                  <c:v>9138.9802249999993</c:v>
                </c:pt>
                <c:pt idx="38207">
                  <c:v>9139.2198110000008</c:v>
                </c:pt>
                <c:pt idx="38208">
                  <c:v>9139.4583949999997</c:v>
                </c:pt>
                <c:pt idx="38209">
                  <c:v>9139.6996820000004</c:v>
                </c:pt>
                <c:pt idx="38210">
                  <c:v>9139.9400549999991</c:v>
                </c:pt>
                <c:pt idx="38211">
                  <c:v>9140.1802310000003</c:v>
                </c:pt>
                <c:pt idx="38212">
                  <c:v>9140.4196190000002</c:v>
                </c:pt>
                <c:pt idx="38213">
                  <c:v>9140.6613529999995</c:v>
                </c:pt>
                <c:pt idx="38214">
                  <c:v>9140.9006430000009</c:v>
                </c:pt>
                <c:pt idx="38215">
                  <c:v>9141.1435390000006</c:v>
                </c:pt>
                <c:pt idx="38216">
                  <c:v>9141.3722679999992</c:v>
                </c:pt>
                <c:pt idx="38217">
                  <c:v>9141.614039</c:v>
                </c:pt>
                <c:pt idx="38218">
                  <c:v>9141.8542550000002</c:v>
                </c:pt>
                <c:pt idx="38219">
                  <c:v>9142.0943750000006</c:v>
                </c:pt>
                <c:pt idx="38220">
                  <c:v>9142.3335819999993</c:v>
                </c:pt>
                <c:pt idx="38221">
                  <c:v>9142.5746440000003</c:v>
                </c:pt>
                <c:pt idx="38222">
                  <c:v>9142.8176609999991</c:v>
                </c:pt>
                <c:pt idx="38223">
                  <c:v>9143.0475760000008</c:v>
                </c:pt>
                <c:pt idx="38224">
                  <c:v>9143.2886880000005</c:v>
                </c:pt>
                <c:pt idx="38225">
                  <c:v>9143.5298559999992</c:v>
                </c:pt>
                <c:pt idx="38226">
                  <c:v>9143.7726149999999</c:v>
                </c:pt>
                <c:pt idx="38227">
                  <c:v>9144.014228</c:v>
                </c:pt>
                <c:pt idx="38228">
                  <c:v>9144.2548509999997</c:v>
                </c:pt>
                <c:pt idx="38229">
                  <c:v>9144.4937499999996</c:v>
                </c:pt>
                <c:pt idx="38230">
                  <c:v>9144.7339019999999</c:v>
                </c:pt>
                <c:pt idx="38231">
                  <c:v>9144.971297</c:v>
                </c:pt>
                <c:pt idx="38232">
                  <c:v>9145.2125539999997</c:v>
                </c:pt>
                <c:pt idx="38233">
                  <c:v>9145.4431879999993</c:v>
                </c:pt>
                <c:pt idx="38234">
                  <c:v>9145.685297</c:v>
                </c:pt>
                <c:pt idx="38235">
                  <c:v>9145.9274000000005</c:v>
                </c:pt>
                <c:pt idx="38236">
                  <c:v>9146.1688379999996</c:v>
                </c:pt>
                <c:pt idx="38237">
                  <c:v>9146.4070690000008</c:v>
                </c:pt>
                <c:pt idx="38238">
                  <c:v>9146.6452260000005</c:v>
                </c:pt>
                <c:pt idx="38239">
                  <c:v>9146.8851259999992</c:v>
                </c:pt>
                <c:pt idx="38240">
                  <c:v>9147.1404500000008</c:v>
                </c:pt>
                <c:pt idx="38241">
                  <c:v>9147.3856429999996</c:v>
                </c:pt>
                <c:pt idx="38242">
                  <c:v>9147.6243119999999</c:v>
                </c:pt>
                <c:pt idx="38243">
                  <c:v>9147.8656429999992</c:v>
                </c:pt>
                <c:pt idx="38244">
                  <c:v>9148.1062689999999</c:v>
                </c:pt>
                <c:pt idx="38245">
                  <c:v>9148.3622030000006</c:v>
                </c:pt>
                <c:pt idx="38246">
                  <c:v>9148.6035979999997</c:v>
                </c:pt>
                <c:pt idx="38247">
                  <c:v>9148.8448619999999</c:v>
                </c:pt>
                <c:pt idx="38248">
                  <c:v>9149.0852759999998</c:v>
                </c:pt>
                <c:pt idx="38249">
                  <c:v>9149.3253019999993</c:v>
                </c:pt>
                <c:pt idx="38250">
                  <c:v>9149.5543689999995</c:v>
                </c:pt>
                <c:pt idx="38251">
                  <c:v>9149.7956479999993</c:v>
                </c:pt>
                <c:pt idx="38252">
                  <c:v>9150.0360309999996</c:v>
                </c:pt>
                <c:pt idx="38253">
                  <c:v>9150.2760280000002</c:v>
                </c:pt>
                <c:pt idx="38254">
                  <c:v>9150.5155900000009</c:v>
                </c:pt>
                <c:pt idx="38255">
                  <c:v>9150.7586410000004</c:v>
                </c:pt>
                <c:pt idx="38256">
                  <c:v>9150.9999590000007</c:v>
                </c:pt>
                <c:pt idx="38257">
                  <c:v>9151.2294349999993</c:v>
                </c:pt>
                <c:pt idx="38258">
                  <c:v>9151.4708179999998</c:v>
                </c:pt>
                <c:pt idx="38259">
                  <c:v>9151.7118809999993</c:v>
                </c:pt>
                <c:pt idx="38260">
                  <c:v>9151.950304</c:v>
                </c:pt>
                <c:pt idx="38261">
                  <c:v>9152.1902410000002</c:v>
                </c:pt>
                <c:pt idx="38262">
                  <c:v>9152.4320709999993</c:v>
                </c:pt>
                <c:pt idx="38263">
                  <c:v>9152.6728239999993</c:v>
                </c:pt>
                <c:pt idx="38264">
                  <c:v>9152.9045289999995</c:v>
                </c:pt>
                <c:pt idx="38265">
                  <c:v>9153.1464199999991</c:v>
                </c:pt>
                <c:pt idx="38266">
                  <c:v>9153.3857609999995</c:v>
                </c:pt>
                <c:pt idx="38267">
                  <c:v>9153.6268</c:v>
                </c:pt>
                <c:pt idx="38268">
                  <c:v>9153.8649999999998</c:v>
                </c:pt>
                <c:pt idx="38269">
                  <c:v>9154.1079000000009</c:v>
                </c:pt>
                <c:pt idx="38270">
                  <c:v>9154.3462589999999</c:v>
                </c:pt>
                <c:pt idx="38271">
                  <c:v>9154.5889779999998</c:v>
                </c:pt>
                <c:pt idx="38272">
                  <c:v>9154.8183719999997</c:v>
                </c:pt>
                <c:pt idx="38273">
                  <c:v>9155.0603869999995</c:v>
                </c:pt>
                <c:pt idx="38274">
                  <c:v>9155.3003110000009</c:v>
                </c:pt>
                <c:pt idx="38275">
                  <c:v>9155.5401010000005</c:v>
                </c:pt>
                <c:pt idx="38276">
                  <c:v>9155.7783519999994</c:v>
                </c:pt>
                <c:pt idx="38277">
                  <c:v>9156.0183020000004</c:v>
                </c:pt>
                <c:pt idx="38278">
                  <c:v>9156.2589559999997</c:v>
                </c:pt>
                <c:pt idx="38279">
                  <c:v>9156.4882269999998</c:v>
                </c:pt>
                <c:pt idx="38280">
                  <c:v>9156.7301200000002</c:v>
                </c:pt>
                <c:pt idx="38281">
                  <c:v>9156.9702460000008</c:v>
                </c:pt>
                <c:pt idx="38282">
                  <c:v>9157.2102560000003</c:v>
                </c:pt>
                <c:pt idx="38283">
                  <c:v>9157.4529519999996</c:v>
                </c:pt>
                <c:pt idx="38284">
                  <c:v>9157.6901560000006</c:v>
                </c:pt>
                <c:pt idx="38285">
                  <c:v>9157.9218689999998</c:v>
                </c:pt>
                <c:pt idx="38286">
                  <c:v>9158.1616290000002</c:v>
                </c:pt>
                <c:pt idx="38287">
                  <c:v>9158.4025989999991</c:v>
                </c:pt>
                <c:pt idx="38288">
                  <c:v>9158.6456980000003</c:v>
                </c:pt>
                <c:pt idx="38289">
                  <c:v>9158.8849570000002</c:v>
                </c:pt>
                <c:pt idx="38290">
                  <c:v>9159.1269560000001</c:v>
                </c:pt>
                <c:pt idx="38291">
                  <c:v>9159.3649299999997</c:v>
                </c:pt>
                <c:pt idx="38292">
                  <c:v>9159.6031399999993</c:v>
                </c:pt>
                <c:pt idx="38293">
                  <c:v>9159.8437190000004</c:v>
                </c:pt>
                <c:pt idx="38294">
                  <c:v>9160.0853989999996</c:v>
                </c:pt>
                <c:pt idx="38295">
                  <c:v>9160.3147919999992</c:v>
                </c:pt>
                <c:pt idx="38296">
                  <c:v>9160.5641520000008</c:v>
                </c:pt>
                <c:pt idx="38297">
                  <c:v>9160.8037719999993</c:v>
                </c:pt>
                <c:pt idx="38298">
                  <c:v>9161.0435469999993</c:v>
                </c:pt>
                <c:pt idx="38299">
                  <c:v>9161.2729560000007</c:v>
                </c:pt>
                <c:pt idx="38300">
                  <c:v>9161.5127790000006</c:v>
                </c:pt>
                <c:pt idx="38301">
                  <c:v>9161.7559829999991</c:v>
                </c:pt>
                <c:pt idx="38302">
                  <c:v>9161.9965609999999</c:v>
                </c:pt>
                <c:pt idx="38303">
                  <c:v>9162.2397939999992</c:v>
                </c:pt>
                <c:pt idx="38304">
                  <c:v>9162.4690449999998</c:v>
                </c:pt>
                <c:pt idx="38305">
                  <c:v>9162.7089880000003</c:v>
                </c:pt>
                <c:pt idx="38306">
                  <c:v>9162.9499180000003</c:v>
                </c:pt>
                <c:pt idx="38307">
                  <c:v>9163.1920480000008</c:v>
                </c:pt>
                <c:pt idx="38308">
                  <c:v>9163.4322560000001</c:v>
                </c:pt>
                <c:pt idx="38309">
                  <c:v>9163.6716159999996</c:v>
                </c:pt>
                <c:pt idx="38310">
                  <c:v>9163.9128970000002</c:v>
                </c:pt>
                <c:pt idx="38311">
                  <c:v>9164.1512299999995</c:v>
                </c:pt>
                <c:pt idx="38312">
                  <c:v>9164.3906119999992</c:v>
                </c:pt>
                <c:pt idx="38313">
                  <c:v>9164.6316449999995</c:v>
                </c:pt>
                <c:pt idx="38314">
                  <c:v>9164.8701419999998</c:v>
                </c:pt>
                <c:pt idx="38315">
                  <c:v>9165.1102699999992</c:v>
                </c:pt>
                <c:pt idx="38316">
                  <c:v>9165.3390889999991</c:v>
                </c:pt>
                <c:pt idx="38317">
                  <c:v>9165.583885</c:v>
                </c:pt>
                <c:pt idx="38318">
                  <c:v>9165.8222870000009</c:v>
                </c:pt>
                <c:pt idx="38319">
                  <c:v>9166.0635839999995</c:v>
                </c:pt>
                <c:pt idx="38320">
                  <c:v>9166.3045820000007</c:v>
                </c:pt>
                <c:pt idx="38321">
                  <c:v>9166.5455949999996</c:v>
                </c:pt>
                <c:pt idx="38322">
                  <c:v>9166.7867029999998</c:v>
                </c:pt>
                <c:pt idx="38323">
                  <c:v>9167.0173990000003</c:v>
                </c:pt>
                <c:pt idx="38324">
                  <c:v>9167.2585999999992</c:v>
                </c:pt>
                <c:pt idx="38325">
                  <c:v>9167.4999360000002</c:v>
                </c:pt>
                <c:pt idx="38326">
                  <c:v>9167.7384129999991</c:v>
                </c:pt>
                <c:pt idx="38327">
                  <c:v>9167.9815670000007</c:v>
                </c:pt>
                <c:pt idx="38328">
                  <c:v>9168.2227889999995</c:v>
                </c:pt>
                <c:pt idx="38329">
                  <c:v>9168.4531740000002</c:v>
                </c:pt>
                <c:pt idx="38330">
                  <c:v>9168.6970270000002</c:v>
                </c:pt>
                <c:pt idx="38331">
                  <c:v>9168.9372160000003</c:v>
                </c:pt>
                <c:pt idx="38332">
                  <c:v>9169.1771809999991</c:v>
                </c:pt>
                <c:pt idx="38333">
                  <c:v>9169.4094459999997</c:v>
                </c:pt>
                <c:pt idx="38334">
                  <c:v>9169.6507390000006</c:v>
                </c:pt>
                <c:pt idx="38335">
                  <c:v>9169.8918080000003</c:v>
                </c:pt>
                <c:pt idx="38336">
                  <c:v>9170.1302739999992</c:v>
                </c:pt>
                <c:pt idx="38337">
                  <c:v>9170.3703690000002</c:v>
                </c:pt>
                <c:pt idx="38338">
                  <c:v>9170.6115890000001</c:v>
                </c:pt>
                <c:pt idx="38339">
                  <c:v>9170.8421249999992</c:v>
                </c:pt>
                <c:pt idx="38340">
                  <c:v>9171.0818469999995</c:v>
                </c:pt>
                <c:pt idx="38341">
                  <c:v>9171.3248160000003</c:v>
                </c:pt>
                <c:pt idx="38342">
                  <c:v>9171.5678250000001</c:v>
                </c:pt>
                <c:pt idx="38343">
                  <c:v>9171.8106399999997</c:v>
                </c:pt>
                <c:pt idx="38344">
                  <c:v>9172.0412689999994</c:v>
                </c:pt>
                <c:pt idx="38345">
                  <c:v>9172.283093</c:v>
                </c:pt>
                <c:pt idx="38346">
                  <c:v>9172.5232190000006</c:v>
                </c:pt>
                <c:pt idx="38347">
                  <c:v>9172.7659320000002</c:v>
                </c:pt>
                <c:pt idx="38348">
                  <c:v>9173.0042429999994</c:v>
                </c:pt>
                <c:pt idx="38349">
                  <c:v>9173.2447749999992</c:v>
                </c:pt>
                <c:pt idx="38350">
                  <c:v>9173.4857410000004</c:v>
                </c:pt>
                <c:pt idx="38351">
                  <c:v>9173.7144410000001</c:v>
                </c:pt>
                <c:pt idx="38352">
                  <c:v>9173.9559289999997</c:v>
                </c:pt>
                <c:pt idx="38353">
                  <c:v>9174.1988970000002</c:v>
                </c:pt>
                <c:pt idx="38354">
                  <c:v>9174.4391230000001</c:v>
                </c:pt>
                <c:pt idx="38355">
                  <c:v>9174.6818210000001</c:v>
                </c:pt>
                <c:pt idx="38356">
                  <c:v>9174.9135679999999</c:v>
                </c:pt>
                <c:pt idx="38357">
                  <c:v>9175.1549070000001</c:v>
                </c:pt>
                <c:pt idx="38358">
                  <c:v>9175.3978989999996</c:v>
                </c:pt>
                <c:pt idx="38359">
                  <c:v>9175.6389299999992</c:v>
                </c:pt>
                <c:pt idx="38360">
                  <c:v>9175.8770530000002</c:v>
                </c:pt>
                <c:pt idx="38361">
                  <c:v>9176.1196629999995</c:v>
                </c:pt>
                <c:pt idx="38362">
                  <c:v>9176.3482550000008</c:v>
                </c:pt>
                <c:pt idx="38363">
                  <c:v>9176.5928370000001</c:v>
                </c:pt>
                <c:pt idx="38364">
                  <c:v>9176.8356530000001</c:v>
                </c:pt>
                <c:pt idx="38365">
                  <c:v>9177.0774299999994</c:v>
                </c:pt>
                <c:pt idx="38366">
                  <c:v>9177.3062430000009</c:v>
                </c:pt>
                <c:pt idx="38367">
                  <c:v>9177.5463940000009</c:v>
                </c:pt>
                <c:pt idx="38368">
                  <c:v>9177.7876140000008</c:v>
                </c:pt>
                <c:pt idx="38369">
                  <c:v>9178.0287879999996</c:v>
                </c:pt>
                <c:pt idx="38370">
                  <c:v>9178.2715810000009</c:v>
                </c:pt>
                <c:pt idx="38371">
                  <c:v>9178.5113060000003</c:v>
                </c:pt>
                <c:pt idx="38372">
                  <c:v>9178.7428029999992</c:v>
                </c:pt>
                <c:pt idx="38373">
                  <c:v>9178.9857780000002</c:v>
                </c:pt>
                <c:pt idx="38374">
                  <c:v>9179.2288129999997</c:v>
                </c:pt>
                <c:pt idx="38375">
                  <c:v>9179.4715520000009</c:v>
                </c:pt>
                <c:pt idx="38376">
                  <c:v>9179.7002580000008</c:v>
                </c:pt>
                <c:pt idx="38377">
                  <c:v>9179.9421679999996</c:v>
                </c:pt>
                <c:pt idx="38378">
                  <c:v>9180.1816319999998</c:v>
                </c:pt>
                <c:pt idx="38379">
                  <c:v>9180.4234379999998</c:v>
                </c:pt>
                <c:pt idx="38380">
                  <c:v>9180.6645559999997</c:v>
                </c:pt>
                <c:pt idx="38381">
                  <c:v>9180.9044209999993</c:v>
                </c:pt>
                <c:pt idx="38382">
                  <c:v>9181.1455480000004</c:v>
                </c:pt>
                <c:pt idx="38383">
                  <c:v>9181.3761269999995</c:v>
                </c:pt>
                <c:pt idx="38384">
                  <c:v>9181.6155330000001</c:v>
                </c:pt>
                <c:pt idx="38385">
                  <c:v>9181.8566150000006</c:v>
                </c:pt>
                <c:pt idx="38386">
                  <c:v>9182.0978529999993</c:v>
                </c:pt>
                <c:pt idx="38387">
                  <c:v>9182.3387509999993</c:v>
                </c:pt>
                <c:pt idx="38388">
                  <c:v>9182.5797700000003</c:v>
                </c:pt>
                <c:pt idx="38389">
                  <c:v>9182.8206150000005</c:v>
                </c:pt>
                <c:pt idx="38390">
                  <c:v>9183.0513279999996</c:v>
                </c:pt>
                <c:pt idx="38391">
                  <c:v>9183.2912739999992</c:v>
                </c:pt>
                <c:pt idx="38392">
                  <c:v>9183.5313440000009</c:v>
                </c:pt>
                <c:pt idx="38393">
                  <c:v>9183.7731889999995</c:v>
                </c:pt>
                <c:pt idx="38394">
                  <c:v>9184.0127360000006</c:v>
                </c:pt>
                <c:pt idx="38395">
                  <c:v>9184.2535719999996</c:v>
                </c:pt>
                <c:pt idx="38396">
                  <c:v>9184.4945989999997</c:v>
                </c:pt>
                <c:pt idx="38397">
                  <c:v>9184.7362900000007</c:v>
                </c:pt>
                <c:pt idx="38398">
                  <c:v>9184.9678330000006</c:v>
                </c:pt>
                <c:pt idx="38399">
                  <c:v>9185.2109029999992</c:v>
                </c:pt>
                <c:pt idx="38400">
                  <c:v>9185.4530009999999</c:v>
                </c:pt>
                <c:pt idx="38401">
                  <c:v>9185.6939010000006</c:v>
                </c:pt>
                <c:pt idx="38402">
                  <c:v>9185.9238210000003</c:v>
                </c:pt>
                <c:pt idx="38403">
                  <c:v>9186.1668699999991</c:v>
                </c:pt>
                <c:pt idx="38404">
                  <c:v>9186.4053719999993</c:v>
                </c:pt>
                <c:pt idx="38405">
                  <c:v>9186.6447389999994</c:v>
                </c:pt>
                <c:pt idx="38406">
                  <c:v>9186.8850210000001</c:v>
                </c:pt>
                <c:pt idx="38407">
                  <c:v>9187.1251389999998</c:v>
                </c:pt>
                <c:pt idx="38408">
                  <c:v>9187.3633950000003</c:v>
                </c:pt>
                <c:pt idx="38409">
                  <c:v>9187.6034519999994</c:v>
                </c:pt>
                <c:pt idx="38410">
                  <c:v>9187.8445460000003</c:v>
                </c:pt>
                <c:pt idx="38411">
                  <c:v>9188.0855370000008</c:v>
                </c:pt>
                <c:pt idx="38412">
                  <c:v>9188.3267250000008</c:v>
                </c:pt>
                <c:pt idx="38413">
                  <c:v>9188.5659109999997</c:v>
                </c:pt>
                <c:pt idx="38414">
                  <c:v>9188.7957420000002</c:v>
                </c:pt>
                <c:pt idx="38415">
                  <c:v>9189.0388139999995</c:v>
                </c:pt>
                <c:pt idx="38416">
                  <c:v>9189.2815989999999</c:v>
                </c:pt>
                <c:pt idx="38417">
                  <c:v>9189.5225279999995</c:v>
                </c:pt>
                <c:pt idx="38418">
                  <c:v>9189.7624259999993</c:v>
                </c:pt>
                <c:pt idx="38419">
                  <c:v>9190.0004250000002</c:v>
                </c:pt>
                <c:pt idx="38420">
                  <c:v>9190.2407739999999</c:v>
                </c:pt>
                <c:pt idx="38421">
                  <c:v>9190.4711580000003</c:v>
                </c:pt>
                <c:pt idx="38422">
                  <c:v>9190.7111710000008</c:v>
                </c:pt>
                <c:pt idx="38423">
                  <c:v>9190.9558870000001</c:v>
                </c:pt>
                <c:pt idx="38424">
                  <c:v>9191.1942739999995</c:v>
                </c:pt>
                <c:pt idx="38425">
                  <c:v>9191.434276</c:v>
                </c:pt>
                <c:pt idx="38426">
                  <c:v>9191.6742749999994</c:v>
                </c:pt>
                <c:pt idx="38427">
                  <c:v>9191.914127</c:v>
                </c:pt>
                <c:pt idx="38428">
                  <c:v>9192.1430309999996</c:v>
                </c:pt>
                <c:pt idx="38429">
                  <c:v>9192.3935380000003</c:v>
                </c:pt>
                <c:pt idx="38430">
                  <c:v>9192.6221829999995</c:v>
                </c:pt>
                <c:pt idx="38431">
                  <c:v>9192.8669439999994</c:v>
                </c:pt>
                <c:pt idx="38432">
                  <c:v>9193.1061549999995</c:v>
                </c:pt>
                <c:pt idx="38433">
                  <c:v>9193.3489979999995</c:v>
                </c:pt>
                <c:pt idx="38434">
                  <c:v>9193.5778160000009</c:v>
                </c:pt>
                <c:pt idx="38435">
                  <c:v>9193.8181089999998</c:v>
                </c:pt>
                <c:pt idx="38436">
                  <c:v>9194.0595749999993</c:v>
                </c:pt>
                <c:pt idx="38437">
                  <c:v>9194.3013879999999</c:v>
                </c:pt>
                <c:pt idx="38438">
                  <c:v>9194.5426009999992</c:v>
                </c:pt>
                <c:pt idx="38439">
                  <c:v>9194.7731999999996</c:v>
                </c:pt>
                <c:pt idx="38440">
                  <c:v>9195.0148219999992</c:v>
                </c:pt>
                <c:pt idx="38441">
                  <c:v>9195.2532229999997</c:v>
                </c:pt>
                <c:pt idx="38442">
                  <c:v>9195.4929890000003</c:v>
                </c:pt>
                <c:pt idx="38443">
                  <c:v>9195.7315999999992</c:v>
                </c:pt>
                <c:pt idx="38444">
                  <c:v>9195.9723119999999</c:v>
                </c:pt>
                <c:pt idx="38445">
                  <c:v>9196.2110250000005</c:v>
                </c:pt>
                <c:pt idx="38446">
                  <c:v>9196.450621</c:v>
                </c:pt>
                <c:pt idx="38447">
                  <c:v>9196.6918320000004</c:v>
                </c:pt>
                <c:pt idx="38448">
                  <c:v>9196.9303409999993</c:v>
                </c:pt>
                <c:pt idx="38449">
                  <c:v>9197.1724200000008</c:v>
                </c:pt>
                <c:pt idx="38450">
                  <c:v>9197.4137269999992</c:v>
                </c:pt>
                <c:pt idx="38451">
                  <c:v>9197.6444090000005</c:v>
                </c:pt>
                <c:pt idx="38452">
                  <c:v>9197.8848890000008</c:v>
                </c:pt>
                <c:pt idx="38453">
                  <c:v>9198.1262170000009</c:v>
                </c:pt>
                <c:pt idx="38454">
                  <c:v>9198.3641210000005</c:v>
                </c:pt>
                <c:pt idx="38455">
                  <c:v>9198.6046750000005</c:v>
                </c:pt>
                <c:pt idx="38456">
                  <c:v>9198.8442950000008</c:v>
                </c:pt>
                <c:pt idx="38457">
                  <c:v>9199.088565</c:v>
                </c:pt>
                <c:pt idx="38458">
                  <c:v>9199.3280639999994</c:v>
                </c:pt>
                <c:pt idx="38459">
                  <c:v>9199.5563569999995</c:v>
                </c:pt>
                <c:pt idx="38460">
                  <c:v>9199.8068409999996</c:v>
                </c:pt>
                <c:pt idx="38461">
                  <c:v>9200.0353090000008</c:v>
                </c:pt>
                <c:pt idx="38462">
                  <c:v>9200.2602210000005</c:v>
                </c:pt>
                <c:pt idx="38463">
                  <c:v>9200.4995720000006</c:v>
                </c:pt>
                <c:pt idx="38464">
                  <c:v>9200.7364020000005</c:v>
                </c:pt>
                <c:pt idx="38465">
                  <c:v>9200.9770420000004</c:v>
                </c:pt>
                <c:pt idx="38466">
                  <c:v>9201.2174460000006</c:v>
                </c:pt>
                <c:pt idx="38467">
                  <c:v>9201.4588600000006</c:v>
                </c:pt>
                <c:pt idx="38468">
                  <c:v>9201.6973569999991</c:v>
                </c:pt>
                <c:pt idx="38469">
                  <c:v>9201.9391759999999</c:v>
                </c:pt>
                <c:pt idx="38470">
                  <c:v>9202.1775730000008</c:v>
                </c:pt>
                <c:pt idx="38471">
                  <c:v>9202.417265</c:v>
                </c:pt>
                <c:pt idx="38472">
                  <c:v>9202.6552620000002</c:v>
                </c:pt>
                <c:pt idx="38473">
                  <c:v>9202.8932490000007</c:v>
                </c:pt>
                <c:pt idx="38474">
                  <c:v>9203.1331250000003</c:v>
                </c:pt>
                <c:pt idx="38475">
                  <c:v>9203.3653670000003</c:v>
                </c:pt>
                <c:pt idx="38476">
                  <c:v>9203.6065510000008</c:v>
                </c:pt>
                <c:pt idx="38477">
                  <c:v>9203.8501570000008</c:v>
                </c:pt>
                <c:pt idx="38478">
                  <c:v>9204.090193</c:v>
                </c:pt>
                <c:pt idx="38479">
                  <c:v>9204.3223400000006</c:v>
                </c:pt>
                <c:pt idx="38480">
                  <c:v>9204.5636979999999</c:v>
                </c:pt>
                <c:pt idx="38481">
                  <c:v>9204.8047399999996</c:v>
                </c:pt>
                <c:pt idx="38482">
                  <c:v>9205.0459800000008</c:v>
                </c:pt>
                <c:pt idx="38483">
                  <c:v>9205.286419</c:v>
                </c:pt>
                <c:pt idx="38484">
                  <c:v>9205.5262679999996</c:v>
                </c:pt>
                <c:pt idx="38485">
                  <c:v>9205.7661389999994</c:v>
                </c:pt>
                <c:pt idx="38486">
                  <c:v>9205.9951259999998</c:v>
                </c:pt>
                <c:pt idx="38487">
                  <c:v>9206.2353750000002</c:v>
                </c:pt>
                <c:pt idx="38488">
                  <c:v>9206.4748390000004</c:v>
                </c:pt>
                <c:pt idx="38489">
                  <c:v>9206.7132120000006</c:v>
                </c:pt>
                <c:pt idx="38490">
                  <c:v>9206.9526839999999</c:v>
                </c:pt>
                <c:pt idx="38491">
                  <c:v>9207.1957170000005</c:v>
                </c:pt>
                <c:pt idx="38492">
                  <c:v>9207.4360570000008</c:v>
                </c:pt>
                <c:pt idx="38493">
                  <c:v>9207.6769129999993</c:v>
                </c:pt>
                <c:pt idx="38494">
                  <c:v>9207.9153119999992</c:v>
                </c:pt>
                <c:pt idx="38495">
                  <c:v>9208.154708</c:v>
                </c:pt>
                <c:pt idx="38496">
                  <c:v>9208.3970109999991</c:v>
                </c:pt>
                <c:pt idx="38497">
                  <c:v>9208.6359699999994</c:v>
                </c:pt>
                <c:pt idx="38498">
                  <c:v>9208.8750029999992</c:v>
                </c:pt>
                <c:pt idx="38499">
                  <c:v>9209.1047980000003</c:v>
                </c:pt>
                <c:pt idx="38500">
                  <c:v>9209.3450919999996</c:v>
                </c:pt>
                <c:pt idx="38501">
                  <c:v>9209.5851889999994</c:v>
                </c:pt>
                <c:pt idx="38502">
                  <c:v>9209.8254500000003</c:v>
                </c:pt>
                <c:pt idx="38503">
                  <c:v>9210.0666490000003</c:v>
                </c:pt>
                <c:pt idx="38504">
                  <c:v>9210.3077240000002</c:v>
                </c:pt>
                <c:pt idx="38505">
                  <c:v>9210.5486430000001</c:v>
                </c:pt>
                <c:pt idx="38506">
                  <c:v>9210.7897909999992</c:v>
                </c:pt>
                <c:pt idx="38507">
                  <c:v>9211.0199209999992</c:v>
                </c:pt>
                <c:pt idx="38508">
                  <c:v>9211.2604379999993</c:v>
                </c:pt>
                <c:pt idx="38509">
                  <c:v>9211.5017549999993</c:v>
                </c:pt>
                <c:pt idx="38510">
                  <c:v>9211.7421909999994</c:v>
                </c:pt>
                <c:pt idx="38511">
                  <c:v>9211.9835469999998</c:v>
                </c:pt>
                <c:pt idx="38512">
                  <c:v>9212.2248710000003</c:v>
                </c:pt>
                <c:pt idx="38513">
                  <c:v>9212.4630679999991</c:v>
                </c:pt>
                <c:pt idx="38514">
                  <c:v>9212.7030190000005</c:v>
                </c:pt>
                <c:pt idx="38515">
                  <c:v>9212.9346019999994</c:v>
                </c:pt>
                <c:pt idx="38516">
                  <c:v>9213.175099</c:v>
                </c:pt>
                <c:pt idx="38517">
                  <c:v>9213.4153829999996</c:v>
                </c:pt>
                <c:pt idx="38518">
                  <c:v>9213.6568960000004</c:v>
                </c:pt>
                <c:pt idx="38519">
                  <c:v>9213.8971799999999</c:v>
                </c:pt>
                <c:pt idx="38520">
                  <c:v>9214.1372680000004</c:v>
                </c:pt>
                <c:pt idx="38521">
                  <c:v>9214.3688450000009</c:v>
                </c:pt>
                <c:pt idx="38522">
                  <c:v>9214.6074110000009</c:v>
                </c:pt>
                <c:pt idx="38523">
                  <c:v>9214.8468979999998</c:v>
                </c:pt>
                <c:pt idx="38524">
                  <c:v>9215.0885479999997</c:v>
                </c:pt>
                <c:pt idx="38525">
                  <c:v>9215.3298269999996</c:v>
                </c:pt>
                <c:pt idx="38526">
                  <c:v>9215.5682529999995</c:v>
                </c:pt>
                <c:pt idx="38527">
                  <c:v>9215.8101569999999</c:v>
                </c:pt>
                <c:pt idx="38528">
                  <c:v>9216.0505389999998</c:v>
                </c:pt>
                <c:pt idx="38529">
                  <c:v>9216.2900900000004</c:v>
                </c:pt>
                <c:pt idx="38530">
                  <c:v>9216.5309560000005</c:v>
                </c:pt>
                <c:pt idx="38531">
                  <c:v>9216.7688770000004</c:v>
                </c:pt>
                <c:pt idx="38532">
                  <c:v>9217.0071599999992</c:v>
                </c:pt>
                <c:pt idx="38533">
                  <c:v>9217.2451230000006</c:v>
                </c:pt>
                <c:pt idx="38534">
                  <c:v>9217.4833660000004</c:v>
                </c:pt>
                <c:pt idx="38535">
                  <c:v>9217.722597</c:v>
                </c:pt>
                <c:pt idx="38536">
                  <c:v>9217.9638460000006</c:v>
                </c:pt>
                <c:pt idx="38537">
                  <c:v>9218.2029879999991</c:v>
                </c:pt>
                <c:pt idx="38538">
                  <c:v>9218.4429909999999</c:v>
                </c:pt>
                <c:pt idx="38539">
                  <c:v>9218.6735540000009</c:v>
                </c:pt>
                <c:pt idx="38540">
                  <c:v>9218.9140520000001</c:v>
                </c:pt>
                <c:pt idx="38541">
                  <c:v>9219.1542239999999</c:v>
                </c:pt>
                <c:pt idx="38542">
                  <c:v>9219.3961710000003</c:v>
                </c:pt>
                <c:pt idx="38543">
                  <c:v>9219.6389149999995</c:v>
                </c:pt>
                <c:pt idx="38544">
                  <c:v>9219.8706700000002</c:v>
                </c:pt>
                <c:pt idx="38545">
                  <c:v>9220.1135630000008</c:v>
                </c:pt>
                <c:pt idx="38546">
                  <c:v>9220.3552610000006</c:v>
                </c:pt>
                <c:pt idx="38547">
                  <c:v>9220.5951719999994</c:v>
                </c:pt>
                <c:pt idx="38548">
                  <c:v>9220.8345570000001</c:v>
                </c:pt>
                <c:pt idx="38549">
                  <c:v>9221.0756700000002</c:v>
                </c:pt>
                <c:pt idx="38550">
                  <c:v>9221.3148970000002</c:v>
                </c:pt>
                <c:pt idx="38551">
                  <c:v>9221.5530589999998</c:v>
                </c:pt>
                <c:pt idx="38552">
                  <c:v>9221.7931900000003</c:v>
                </c:pt>
                <c:pt idx="38553">
                  <c:v>9222.0220169999993</c:v>
                </c:pt>
                <c:pt idx="38554">
                  <c:v>9222.2620430000006</c:v>
                </c:pt>
                <c:pt idx="38555">
                  <c:v>9222.5021720000004</c:v>
                </c:pt>
                <c:pt idx="38556">
                  <c:v>9222.7423080000008</c:v>
                </c:pt>
                <c:pt idx="38557">
                  <c:v>9222.9823359999991</c:v>
                </c:pt>
                <c:pt idx="38558">
                  <c:v>9223.2236740000008</c:v>
                </c:pt>
                <c:pt idx="38559">
                  <c:v>9223.4647420000001</c:v>
                </c:pt>
                <c:pt idx="38560">
                  <c:v>9223.7057139999997</c:v>
                </c:pt>
                <c:pt idx="38561">
                  <c:v>9223.9363699999994</c:v>
                </c:pt>
                <c:pt idx="38562">
                  <c:v>9224.1778770000001</c:v>
                </c:pt>
                <c:pt idx="38563">
                  <c:v>9224.4208710000003</c:v>
                </c:pt>
                <c:pt idx="38564">
                  <c:v>9224.6592170000004</c:v>
                </c:pt>
                <c:pt idx="38565">
                  <c:v>9224.8992909999997</c:v>
                </c:pt>
                <c:pt idx="38566">
                  <c:v>9225.1387479999994</c:v>
                </c:pt>
                <c:pt idx="38567">
                  <c:v>9225.3798399999996</c:v>
                </c:pt>
                <c:pt idx="38568">
                  <c:v>9225.6180779999995</c:v>
                </c:pt>
                <c:pt idx="38569">
                  <c:v>9225.8589379999994</c:v>
                </c:pt>
                <c:pt idx="38570">
                  <c:v>9226.0990669999992</c:v>
                </c:pt>
                <c:pt idx="38571">
                  <c:v>9226.3287930000006</c:v>
                </c:pt>
                <c:pt idx="38572">
                  <c:v>9226.5692450000006</c:v>
                </c:pt>
                <c:pt idx="38573">
                  <c:v>9226.8093470000003</c:v>
                </c:pt>
                <c:pt idx="38574">
                  <c:v>9227.0507959999995</c:v>
                </c:pt>
                <c:pt idx="38575">
                  <c:v>9227.2935309999993</c:v>
                </c:pt>
                <c:pt idx="38576">
                  <c:v>9227.5320100000008</c:v>
                </c:pt>
                <c:pt idx="38577">
                  <c:v>9227.7703430000001</c:v>
                </c:pt>
                <c:pt idx="38578">
                  <c:v>9228.0097310000001</c:v>
                </c:pt>
                <c:pt idx="38579">
                  <c:v>9228.2493269999995</c:v>
                </c:pt>
                <c:pt idx="38580">
                  <c:v>9228.4919410000002</c:v>
                </c:pt>
                <c:pt idx="38581">
                  <c:v>9228.7211060000009</c:v>
                </c:pt>
                <c:pt idx="38582">
                  <c:v>9228.9630450000004</c:v>
                </c:pt>
                <c:pt idx="38583">
                  <c:v>9229.2058870000001</c:v>
                </c:pt>
                <c:pt idx="38584">
                  <c:v>9229.4468450000004</c:v>
                </c:pt>
                <c:pt idx="38585">
                  <c:v>9229.6875479999999</c:v>
                </c:pt>
                <c:pt idx="38586">
                  <c:v>9229.9163059999992</c:v>
                </c:pt>
                <c:pt idx="38587">
                  <c:v>9230.1582830000007</c:v>
                </c:pt>
                <c:pt idx="38588">
                  <c:v>9230.3983769999995</c:v>
                </c:pt>
                <c:pt idx="38589">
                  <c:v>9230.6384049999997</c:v>
                </c:pt>
                <c:pt idx="38590">
                  <c:v>9230.87961</c:v>
                </c:pt>
                <c:pt idx="38591">
                  <c:v>9231.1102250000004</c:v>
                </c:pt>
                <c:pt idx="38592">
                  <c:v>9231.3608629999999</c:v>
                </c:pt>
                <c:pt idx="38593">
                  <c:v>9231.5905579999999</c:v>
                </c:pt>
                <c:pt idx="38594">
                  <c:v>9231.8317630000001</c:v>
                </c:pt>
                <c:pt idx="38595">
                  <c:v>9232.0729200000005</c:v>
                </c:pt>
                <c:pt idx="38596">
                  <c:v>9232.3130380000002</c:v>
                </c:pt>
                <c:pt idx="38597">
                  <c:v>9232.5539169999993</c:v>
                </c:pt>
                <c:pt idx="38598">
                  <c:v>9232.7921069999993</c:v>
                </c:pt>
                <c:pt idx="38599">
                  <c:v>9233.0302869999996</c:v>
                </c:pt>
                <c:pt idx="38600">
                  <c:v>9233.2728690000004</c:v>
                </c:pt>
                <c:pt idx="38601">
                  <c:v>9233.5119799999993</c:v>
                </c:pt>
                <c:pt idx="38602">
                  <c:v>9233.7491499999996</c:v>
                </c:pt>
                <c:pt idx="38603">
                  <c:v>9233.982661</c:v>
                </c:pt>
                <c:pt idx="38604">
                  <c:v>9234.2231210000009</c:v>
                </c:pt>
                <c:pt idx="38605">
                  <c:v>9234.4632120000006</c:v>
                </c:pt>
                <c:pt idx="38606">
                  <c:v>9234.7032780000009</c:v>
                </c:pt>
                <c:pt idx="38607">
                  <c:v>9234.9432739999993</c:v>
                </c:pt>
                <c:pt idx="38608">
                  <c:v>9235.1833879999995</c:v>
                </c:pt>
                <c:pt idx="38609">
                  <c:v>9235.4250169999996</c:v>
                </c:pt>
                <c:pt idx="38610">
                  <c:v>9235.6658289999996</c:v>
                </c:pt>
                <c:pt idx="38611">
                  <c:v>9235.8944190000002</c:v>
                </c:pt>
                <c:pt idx="38612">
                  <c:v>9236.1364379999995</c:v>
                </c:pt>
                <c:pt idx="38613">
                  <c:v>9236.3781980000003</c:v>
                </c:pt>
                <c:pt idx="38614">
                  <c:v>9236.6181489999999</c:v>
                </c:pt>
                <c:pt idx="38615">
                  <c:v>9236.851568</c:v>
                </c:pt>
                <c:pt idx="38616">
                  <c:v>9237.0928370000001</c:v>
                </c:pt>
                <c:pt idx="38617">
                  <c:v>9237.3339460000007</c:v>
                </c:pt>
                <c:pt idx="38618">
                  <c:v>9237.5732360000002</c:v>
                </c:pt>
                <c:pt idx="38619">
                  <c:v>9237.8150910000004</c:v>
                </c:pt>
                <c:pt idx="38620">
                  <c:v>9238.0533919999998</c:v>
                </c:pt>
                <c:pt idx="38621">
                  <c:v>9238.2912379999998</c:v>
                </c:pt>
                <c:pt idx="38622">
                  <c:v>9238.5294009999998</c:v>
                </c:pt>
                <c:pt idx="38623">
                  <c:v>9238.7686040000008</c:v>
                </c:pt>
                <c:pt idx="38624">
                  <c:v>9239.0070419999993</c:v>
                </c:pt>
                <c:pt idx="38625">
                  <c:v>9239.2496229999997</c:v>
                </c:pt>
                <c:pt idx="38626">
                  <c:v>9239.4906809999993</c:v>
                </c:pt>
                <c:pt idx="38627">
                  <c:v>9239.7192489999998</c:v>
                </c:pt>
                <c:pt idx="38628">
                  <c:v>9239.9587699999993</c:v>
                </c:pt>
                <c:pt idx="38629">
                  <c:v>9240.201744</c:v>
                </c:pt>
                <c:pt idx="38630">
                  <c:v>9240.4445809999997</c:v>
                </c:pt>
                <c:pt idx="38631">
                  <c:v>9240.6844199999996</c:v>
                </c:pt>
                <c:pt idx="38632">
                  <c:v>9240.9255950000006</c:v>
                </c:pt>
                <c:pt idx="38633">
                  <c:v>9241.1562699999995</c:v>
                </c:pt>
                <c:pt idx="38634">
                  <c:v>9241.3962449999999</c:v>
                </c:pt>
                <c:pt idx="38635">
                  <c:v>9241.6407490000001</c:v>
                </c:pt>
                <c:pt idx="38636">
                  <c:v>9241.8823850000008</c:v>
                </c:pt>
                <c:pt idx="38637">
                  <c:v>9242.1110410000001</c:v>
                </c:pt>
                <c:pt idx="38638">
                  <c:v>9242.3512420000006</c:v>
                </c:pt>
                <c:pt idx="38639">
                  <c:v>9242.5914059999996</c:v>
                </c:pt>
                <c:pt idx="38640">
                  <c:v>9242.8327819999995</c:v>
                </c:pt>
                <c:pt idx="38641">
                  <c:v>9243.0759080000007</c:v>
                </c:pt>
                <c:pt idx="38642">
                  <c:v>9243.3160370000005</c:v>
                </c:pt>
                <c:pt idx="38643">
                  <c:v>9243.5569390000001</c:v>
                </c:pt>
                <c:pt idx="38644">
                  <c:v>9243.7858269999997</c:v>
                </c:pt>
                <c:pt idx="38645">
                  <c:v>9244.0243740000005</c:v>
                </c:pt>
                <c:pt idx="38646">
                  <c:v>9244.2656669999997</c:v>
                </c:pt>
                <c:pt idx="38647">
                  <c:v>9244.5041610000007</c:v>
                </c:pt>
                <c:pt idx="38648">
                  <c:v>9244.7443559999992</c:v>
                </c:pt>
                <c:pt idx="38649">
                  <c:v>9244.985713</c:v>
                </c:pt>
                <c:pt idx="38650">
                  <c:v>9245.2243299999991</c:v>
                </c:pt>
                <c:pt idx="38651">
                  <c:v>9245.4635600000001</c:v>
                </c:pt>
                <c:pt idx="38652">
                  <c:v>9245.7047879999991</c:v>
                </c:pt>
                <c:pt idx="38653">
                  <c:v>9245.9478049999998</c:v>
                </c:pt>
                <c:pt idx="38654">
                  <c:v>9246.188048</c:v>
                </c:pt>
                <c:pt idx="38655">
                  <c:v>9246.4177870000003</c:v>
                </c:pt>
                <c:pt idx="38656">
                  <c:v>9246.6563839999999</c:v>
                </c:pt>
                <c:pt idx="38657">
                  <c:v>9246.8978499999994</c:v>
                </c:pt>
                <c:pt idx="38658">
                  <c:v>9247.1376639999999</c:v>
                </c:pt>
                <c:pt idx="38659">
                  <c:v>9247.3789410000009</c:v>
                </c:pt>
                <c:pt idx="38660">
                  <c:v>9247.6189900000008</c:v>
                </c:pt>
                <c:pt idx="38661">
                  <c:v>9247.8608129999993</c:v>
                </c:pt>
                <c:pt idx="38662">
                  <c:v>9248.1010740000002</c:v>
                </c:pt>
                <c:pt idx="38663">
                  <c:v>9248.3418999999994</c:v>
                </c:pt>
                <c:pt idx="38664">
                  <c:v>9248.5800710000003</c:v>
                </c:pt>
                <c:pt idx="38665">
                  <c:v>9248.8181170000007</c:v>
                </c:pt>
                <c:pt idx="38666">
                  <c:v>9249.0563459999994</c:v>
                </c:pt>
                <c:pt idx="38667">
                  <c:v>9249.2941109999992</c:v>
                </c:pt>
                <c:pt idx="38668">
                  <c:v>9249.5314299999991</c:v>
                </c:pt>
                <c:pt idx="38669">
                  <c:v>9249.7724130000006</c:v>
                </c:pt>
                <c:pt idx="38670">
                  <c:v>9250.0138169999991</c:v>
                </c:pt>
                <c:pt idx="38671">
                  <c:v>9250.2546299999995</c:v>
                </c:pt>
                <c:pt idx="38672">
                  <c:v>9250.4937200000004</c:v>
                </c:pt>
                <c:pt idx="38673">
                  <c:v>9250.7224370000004</c:v>
                </c:pt>
                <c:pt idx="38674">
                  <c:v>9250.9612870000001</c:v>
                </c:pt>
                <c:pt idx="38675">
                  <c:v>9251.2028190000001</c:v>
                </c:pt>
                <c:pt idx="38676">
                  <c:v>9251.4433270000009</c:v>
                </c:pt>
                <c:pt idx="38677">
                  <c:v>9251.6846769999993</c:v>
                </c:pt>
                <c:pt idx="38678">
                  <c:v>9251.9250520000005</c:v>
                </c:pt>
                <c:pt idx="38679">
                  <c:v>9252.1652419999991</c:v>
                </c:pt>
                <c:pt idx="38680">
                  <c:v>9252.4049070000001</c:v>
                </c:pt>
                <c:pt idx="38681">
                  <c:v>9252.6451419999994</c:v>
                </c:pt>
                <c:pt idx="38682">
                  <c:v>9252.8740699999998</c:v>
                </c:pt>
                <c:pt idx="38683">
                  <c:v>9253.1143869999996</c:v>
                </c:pt>
                <c:pt idx="38684">
                  <c:v>9253.3557349999992</c:v>
                </c:pt>
                <c:pt idx="38685">
                  <c:v>9253.5960009999999</c:v>
                </c:pt>
                <c:pt idx="38686">
                  <c:v>9253.8361889999996</c:v>
                </c:pt>
                <c:pt idx="38687">
                  <c:v>9254.0781630000001</c:v>
                </c:pt>
                <c:pt idx="38688">
                  <c:v>9254.3098969999992</c:v>
                </c:pt>
                <c:pt idx="38689">
                  <c:v>9254.5520290000004</c:v>
                </c:pt>
                <c:pt idx="38690">
                  <c:v>9254.7949509999999</c:v>
                </c:pt>
                <c:pt idx="38691">
                  <c:v>9255.0321729999996</c:v>
                </c:pt>
                <c:pt idx="38692">
                  <c:v>9255.2720809999992</c:v>
                </c:pt>
                <c:pt idx="38693">
                  <c:v>9255.5129440000001</c:v>
                </c:pt>
                <c:pt idx="38694">
                  <c:v>9255.7527969999992</c:v>
                </c:pt>
                <c:pt idx="38695">
                  <c:v>9255.9814289999995</c:v>
                </c:pt>
                <c:pt idx="38696">
                  <c:v>9256.2226919999994</c:v>
                </c:pt>
                <c:pt idx="38697">
                  <c:v>9256.4637810000004</c:v>
                </c:pt>
                <c:pt idx="38698">
                  <c:v>9256.7020639999992</c:v>
                </c:pt>
                <c:pt idx="38699">
                  <c:v>9256.9415559999998</c:v>
                </c:pt>
                <c:pt idx="38700">
                  <c:v>9257.1829780000007</c:v>
                </c:pt>
                <c:pt idx="38701">
                  <c:v>9257.4221209999996</c:v>
                </c:pt>
                <c:pt idx="38702">
                  <c:v>9257.6622929999994</c:v>
                </c:pt>
                <c:pt idx="38703">
                  <c:v>9257.9022769999992</c:v>
                </c:pt>
                <c:pt idx="38704">
                  <c:v>9258.1421420000006</c:v>
                </c:pt>
                <c:pt idx="38705">
                  <c:v>9258.3735379999998</c:v>
                </c:pt>
                <c:pt idx="38706">
                  <c:v>9258.6147959999998</c:v>
                </c:pt>
                <c:pt idx="38707">
                  <c:v>9258.8576570000005</c:v>
                </c:pt>
                <c:pt idx="38708">
                  <c:v>9259.0989059999993</c:v>
                </c:pt>
                <c:pt idx="38709">
                  <c:v>9259.3370080000004</c:v>
                </c:pt>
                <c:pt idx="38710">
                  <c:v>9259.5751550000004</c:v>
                </c:pt>
                <c:pt idx="38711">
                  <c:v>9259.8178430000007</c:v>
                </c:pt>
                <c:pt idx="38712">
                  <c:v>9260.0484090000009</c:v>
                </c:pt>
                <c:pt idx="38713">
                  <c:v>9260.290105</c:v>
                </c:pt>
                <c:pt idx="38714">
                  <c:v>9260.5315580000006</c:v>
                </c:pt>
                <c:pt idx="38715">
                  <c:v>9260.7727099999993</c:v>
                </c:pt>
                <c:pt idx="38716">
                  <c:v>9261.0110949999998</c:v>
                </c:pt>
                <c:pt idx="38717">
                  <c:v>9261.2498439999999</c:v>
                </c:pt>
                <c:pt idx="38718">
                  <c:v>9261.4889540000004</c:v>
                </c:pt>
                <c:pt idx="38719">
                  <c:v>9261.7267909999991</c:v>
                </c:pt>
                <c:pt idx="38720">
                  <c:v>9261.9677690000008</c:v>
                </c:pt>
                <c:pt idx="38721">
                  <c:v>9262.2086729999992</c:v>
                </c:pt>
                <c:pt idx="38722">
                  <c:v>9262.4483729999993</c:v>
                </c:pt>
                <c:pt idx="38723">
                  <c:v>9262.6815399999996</c:v>
                </c:pt>
                <c:pt idx="38724">
                  <c:v>9262.9226130000006</c:v>
                </c:pt>
                <c:pt idx="38725">
                  <c:v>9263.1624360000005</c:v>
                </c:pt>
                <c:pt idx="38726">
                  <c:v>9263.4008389999999</c:v>
                </c:pt>
                <c:pt idx="38727">
                  <c:v>9263.6389459999991</c:v>
                </c:pt>
                <c:pt idx="38728">
                  <c:v>9263.8872809999993</c:v>
                </c:pt>
                <c:pt idx="38729">
                  <c:v>9264.1180270000004</c:v>
                </c:pt>
                <c:pt idx="38730">
                  <c:v>9264.3602429999992</c:v>
                </c:pt>
                <c:pt idx="38731">
                  <c:v>9264.6017749999992</c:v>
                </c:pt>
                <c:pt idx="38732">
                  <c:v>9264.8399819999995</c:v>
                </c:pt>
                <c:pt idx="38733">
                  <c:v>9265.0762200000008</c:v>
                </c:pt>
                <c:pt idx="38734">
                  <c:v>9265.3150010000008</c:v>
                </c:pt>
                <c:pt idx="38735">
                  <c:v>9265.5552910000006</c:v>
                </c:pt>
                <c:pt idx="38736">
                  <c:v>9265.7966329999999</c:v>
                </c:pt>
                <c:pt idx="38737">
                  <c:v>9266.0377929999995</c:v>
                </c:pt>
                <c:pt idx="38738">
                  <c:v>9266.2787019999996</c:v>
                </c:pt>
                <c:pt idx="38739">
                  <c:v>9266.5093309999993</c:v>
                </c:pt>
                <c:pt idx="38740">
                  <c:v>9266.7506049999993</c:v>
                </c:pt>
                <c:pt idx="38741">
                  <c:v>9266.9943490000005</c:v>
                </c:pt>
                <c:pt idx="38742">
                  <c:v>9267.2357819999997</c:v>
                </c:pt>
                <c:pt idx="38743">
                  <c:v>9267.4740459999994</c:v>
                </c:pt>
                <c:pt idx="38744">
                  <c:v>9267.7030130000003</c:v>
                </c:pt>
                <c:pt idx="38745">
                  <c:v>9267.9414429999997</c:v>
                </c:pt>
                <c:pt idx="38746">
                  <c:v>9268.1828189999997</c:v>
                </c:pt>
                <c:pt idx="38747">
                  <c:v>9268.4272700000001</c:v>
                </c:pt>
                <c:pt idx="38748">
                  <c:v>9268.6666719999994</c:v>
                </c:pt>
                <c:pt idx="38749">
                  <c:v>9268.9079930000007</c:v>
                </c:pt>
                <c:pt idx="38750">
                  <c:v>9269.14725</c:v>
                </c:pt>
                <c:pt idx="38751">
                  <c:v>9269.3761259999992</c:v>
                </c:pt>
                <c:pt idx="38752">
                  <c:v>9269.6175879999992</c:v>
                </c:pt>
                <c:pt idx="38753">
                  <c:v>9269.8588089999994</c:v>
                </c:pt>
                <c:pt idx="38754">
                  <c:v>9270.0992060000008</c:v>
                </c:pt>
                <c:pt idx="38755">
                  <c:v>9270.3419950000007</c:v>
                </c:pt>
                <c:pt idx="38756">
                  <c:v>9270.5819389999997</c:v>
                </c:pt>
                <c:pt idx="38757">
                  <c:v>9270.8113830000002</c:v>
                </c:pt>
                <c:pt idx="38758">
                  <c:v>9271.0528429999995</c:v>
                </c:pt>
                <c:pt idx="38759">
                  <c:v>9271.2938699999995</c:v>
                </c:pt>
                <c:pt idx="38760">
                  <c:v>9271.5341719999997</c:v>
                </c:pt>
                <c:pt idx="38761">
                  <c:v>9271.7788049999999</c:v>
                </c:pt>
                <c:pt idx="38762">
                  <c:v>9272.0088159999996</c:v>
                </c:pt>
                <c:pt idx="38763">
                  <c:v>9272.2498209999994</c:v>
                </c:pt>
                <c:pt idx="38764">
                  <c:v>9272.4901129999998</c:v>
                </c:pt>
                <c:pt idx="38765">
                  <c:v>9272.7329279999994</c:v>
                </c:pt>
                <c:pt idx="38766">
                  <c:v>9272.9759169999998</c:v>
                </c:pt>
                <c:pt idx="38767">
                  <c:v>9273.2168760000004</c:v>
                </c:pt>
                <c:pt idx="38768">
                  <c:v>9273.4466649999995</c:v>
                </c:pt>
                <c:pt idx="38769">
                  <c:v>9273.6878610000003</c:v>
                </c:pt>
                <c:pt idx="38770">
                  <c:v>9273.9275589999997</c:v>
                </c:pt>
                <c:pt idx="38771">
                  <c:v>9274.168764</c:v>
                </c:pt>
                <c:pt idx="38772">
                  <c:v>9274.4071970000005</c:v>
                </c:pt>
                <c:pt idx="38773">
                  <c:v>9274.6471770000007</c:v>
                </c:pt>
                <c:pt idx="38774">
                  <c:v>9274.8853729999992</c:v>
                </c:pt>
                <c:pt idx="38775">
                  <c:v>9275.1254480000007</c:v>
                </c:pt>
                <c:pt idx="38776">
                  <c:v>9275.3666379999995</c:v>
                </c:pt>
                <c:pt idx="38777">
                  <c:v>9275.6076890000004</c:v>
                </c:pt>
                <c:pt idx="38778">
                  <c:v>9275.8469889999997</c:v>
                </c:pt>
                <c:pt idx="38779">
                  <c:v>9276.0861160000004</c:v>
                </c:pt>
                <c:pt idx="38780">
                  <c:v>9276.3241579999994</c:v>
                </c:pt>
                <c:pt idx="38781">
                  <c:v>9276.5640299999995</c:v>
                </c:pt>
                <c:pt idx="38782">
                  <c:v>9276.8021840000001</c:v>
                </c:pt>
                <c:pt idx="38783">
                  <c:v>9277.0420460000005</c:v>
                </c:pt>
                <c:pt idx="38784">
                  <c:v>9277.282835</c:v>
                </c:pt>
                <c:pt idx="38785">
                  <c:v>9277.5131829999991</c:v>
                </c:pt>
                <c:pt idx="38786">
                  <c:v>9277.7532589999992</c:v>
                </c:pt>
                <c:pt idx="38787">
                  <c:v>9277.9951849999998</c:v>
                </c:pt>
                <c:pt idx="38788">
                  <c:v>9278.2354159999995</c:v>
                </c:pt>
                <c:pt idx="38789">
                  <c:v>9278.4753479999999</c:v>
                </c:pt>
                <c:pt idx="38790">
                  <c:v>9278.7152480000004</c:v>
                </c:pt>
                <c:pt idx="38791">
                  <c:v>9278.9467999999997</c:v>
                </c:pt>
                <c:pt idx="38792">
                  <c:v>9279.1853260000007</c:v>
                </c:pt>
                <c:pt idx="38793">
                  <c:v>9279.4254089999995</c:v>
                </c:pt>
                <c:pt idx="38794">
                  <c:v>9279.6665630000007</c:v>
                </c:pt>
                <c:pt idx="38795">
                  <c:v>9279.9096150000005</c:v>
                </c:pt>
                <c:pt idx="38796">
                  <c:v>9280.1506850000005</c:v>
                </c:pt>
                <c:pt idx="38797">
                  <c:v>9280.3810379999995</c:v>
                </c:pt>
                <c:pt idx="38798">
                  <c:v>9280.6211679999997</c:v>
                </c:pt>
                <c:pt idx="38799">
                  <c:v>9280.8611720000008</c:v>
                </c:pt>
                <c:pt idx="38800">
                  <c:v>9281.1059089999999</c:v>
                </c:pt>
                <c:pt idx="38801">
                  <c:v>9281.3364029999993</c:v>
                </c:pt>
                <c:pt idx="38802">
                  <c:v>9281.5758609999993</c:v>
                </c:pt>
                <c:pt idx="38803">
                  <c:v>9281.8188759999994</c:v>
                </c:pt>
                <c:pt idx="38804">
                  <c:v>9282.0573820000009</c:v>
                </c:pt>
                <c:pt idx="38805">
                  <c:v>9282.2972850000006</c:v>
                </c:pt>
                <c:pt idx="38806">
                  <c:v>9282.5366759999997</c:v>
                </c:pt>
                <c:pt idx="38807">
                  <c:v>9282.7779109999992</c:v>
                </c:pt>
                <c:pt idx="38808">
                  <c:v>9283.0164499999992</c:v>
                </c:pt>
                <c:pt idx="38809">
                  <c:v>9283.2582000000002</c:v>
                </c:pt>
                <c:pt idx="38810">
                  <c:v>9283.4982810000001</c:v>
                </c:pt>
                <c:pt idx="38811">
                  <c:v>9283.7383250000003</c:v>
                </c:pt>
                <c:pt idx="38812">
                  <c:v>9283.9673610000009</c:v>
                </c:pt>
                <c:pt idx="38813">
                  <c:v>9284.2085900000002</c:v>
                </c:pt>
                <c:pt idx="38814">
                  <c:v>9284.4497680000004</c:v>
                </c:pt>
                <c:pt idx="38815">
                  <c:v>9284.6880189999993</c:v>
                </c:pt>
                <c:pt idx="38816">
                  <c:v>9284.9280799999997</c:v>
                </c:pt>
                <c:pt idx="38817">
                  <c:v>9285.1708620000009</c:v>
                </c:pt>
                <c:pt idx="38818">
                  <c:v>9285.409114</c:v>
                </c:pt>
                <c:pt idx="38819">
                  <c:v>9285.6498009999996</c:v>
                </c:pt>
                <c:pt idx="38820">
                  <c:v>9285.8905950000008</c:v>
                </c:pt>
                <c:pt idx="38821">
                  <c:v>9286.1304240000009</c:v>
                </c:pt>
                <c:pt idx="38822">
                  <c:v>9286.3591190000006</c:v>
                </c:pt>
                <c:pt idx="38823">
                  <c:v>9286.6038640000006</c:v>
                </c:pt>
                <c:pt idx="38824">
                  <c:v>9286.8422410000003</c:v>
                </c:pt>
                <c:pt idx="38825">
                  <c:v>9287.0815810000004</c:v>
                </c:pt>
                <c:pt idx="38826">
                  <c:v>9287.3226470000009</c:v>
                </c:pt>
                <c:pt idx="38827">
                  <c:v>9287.5637170000009</c:v>
                </c:pt>
                <c:pt idx="38828">
                  <c:v>9287.8047569999999</c:v>
                </c:pt>
                <c:pt idx="38829">
                  <c:v>9288.0353450000002</c:v>
                </c:pt>
                <c:pt idx="38830">
                  <c:v>9288.2748250000004</c:v>
                </c:pt>
                <c:pt idx="38831">
                  <c:v>9288.524367</c:v>
                </c:pt>
                <c:pt idx="38832">
                  <c:v>9288.7624410000008</c:v>
                </c:pt>
                <c:pt idx="38833">
                  <c:v>9288.9930139999997</c:v>
                </c:pt>
                <c:pt idx="38834">
                  <c:v>9289.2327060000007</c:v>
                </c:pt>
                <c:pt idx="38835">
                  <c:v>9289.4739470000004</c:v>
                </c:pt>
                <c:pt idx="38836">
                  <c:v>9289.7131900000004</c:v>
                </c:pt>
                <c:pt idx="38837">
                  <c:v>9289.9534189999995</c:v>
                </c:pt>
                <c:pt idx="38838">
                  <c:v>9290.1947920000002</c:v>
                </c:pt>
                <c:pt idx="38839">
                  <c:v>9290.4376219999995</c:v>
                </c:pt>
                <c:pt idx="38840">
                  <c:v>9290.6769860000004</c:v>
                </c:pt>
                <c:pt idx="38841">
                  <c:v>9290.9142250000004</c:v>
                </c:pt>
                <c:pt idx="38842">
                  <c:v>9291.1432750000004</c:v>
                </c:pt>
                <c:pt idx="38843">
                  <c:v>9291.3850989999992</c:v>
                </c:pt>
                <c:pt idx="38844">
                  <c:v>9291.6252729999997</c:v>
                </c:pt>
                <c:pt idx="38845">
                  <c:v>9291.8653489999997</c:v>
                </c:pt>
                <c:pt idx="38846">
                  <c:v>9292.1066539999993</c:v>
                </c:pt>
                <c:pt idx="38847">
                  <c:v>9292.3476780000001</c:v>
                </c:pt>
                <c:pt idx="38848">
                  <c:v>9292.5782839999993</c:v>
                </c:pt>
                <c:pt idx="38849">
                  <c:v>9292.8203520000006</c:v>
                </c:pt>
                <c:pt idx="38850">
                  <c:v>9293.0618549999999</c:v>
                </c:pt>
                <c:pt idx="38851">
                  <c:v>9293.3010990000002</c:v>
                </c:pt>
                <c:pt idx="38852">
                  <c:v>9293.5416000000005</c:v>
                </c:pt>
                <c:pt idx="38853">
                  <c:v>9293.781841</c:v>
                </c:pt>
                <c:pt idx="38854">
                  <c:v>9294.0231060000006</c:v>
                </c:pt>
                <c:pt idx="38855">
                  <c:v>9294.2537740000007</c:v>
                </c:pt>
                <c:pt idx="38856">
                  <c:v>9294.4947169999996</c:v>
                </c:pt>
                <c:pt idx="38857">
                  <c:v>9294.7356299999992</c:v>
                </c:pt>
                <c:pt idx="38858">
                  <c:v>9294.9766940000009</c:v>
                </c:pt>
                <c:pt idx="38859">
                  <c:v>9295.2163400000009</c:v>
                </c:pt>
                <c:pt idx="38860">
                  <c:v>9295.4587350000002</c:v>
                </c:pt>
                <c:pt idx="38861">
                  <c:v>9295.7000480000006</c:v>
                </c:pt>
                <c:pt idx="38862">
                  <c:v>9295.9388359999994</c:v>
                </c:pt>
                <c:pt idx="38863">
                  <c:v>9296.1784129999996</c:v>
                </c:pt>
                <c:pt idx="38864">
                  <c:v>9296.4159120000004</c:v>
                </c:pt>
                <c:pt idx="38865">
                  <c:v>9296.6561700000002</c:v>
                </c:pt>
                <c:pt idx="38866">
                  <c:v>9296.8959450000002</c:v>
                </c:pt>
                <c:pt idx="38867">
                  <c:v>9297.1248419999993</c:v>
                </c:pt>
                <c:pt idx="38868">
                  <c:v>9297.3653570000006</c:v>
                </c:pt>
                <c:pt idx="38869">
                  <c:v>9297.6066289999999</c:v>
                </c:pt>
                <c:pt idx="38870">
                  <c:v>9297.8479189999998</c:v>
                </c:pt>
                <c:pt idx="38871">
                  <c:v>9298.0909830000001</c:v>
                </c:pt>
                <c:pt idx="38872">
                  <c:v>9298.3300429999999</c:v>
                </c:pt>
                <c:pt idx="38873">
                  <c:v>9298.5670969999992</c:v>
                </c:pt>
                <c:pt idx="38874">
                  <c:v>9298.8079159999998</c:v>
                </c:pt>
                <c:pt idx="38875">
                  <c:v>9299.0382800000007</c:v>
                </c:pt>
                <c:pt idx="38876">
                  <c:v>9299.2800160000006</c:v>
                </c:pt>
                <c:pt idx="38877">
                  <c:v>9299.5227579999992</c:v>
                </c:pt>
                <c:pt idx="38878">
                  <c:v>9299.7638979999992</c:v>
                </c:pt>
                <c:pt idx="38879">
                  <c:v>9300.0068859999992</c:v>
                </c:pt>
                <c:pt idx="38880">
                  <c:v>9300.2459240000007</c:v>
                </c:pt>
                <c:pt idx="38881">
                  <c:v>9300.4840079999994</c:v>
                </c:pt>
                <c:pt idx="38882">
                  <c:v>9300.7222459999994</c:v>
                </c:pt>
                <c:pt idx="38883">
                  <c:v>9300.9615329999997</c:v>
                </c:pt>
                <c:pt idx="38884">
                  <c:v>9301.2008669999996</c:v>
                </c:pt>
                <c:pt idx="38885">
                  <c:v>9301.4399539999995</c:v>
                </c:pt>
                <c:pt idx="38886">
                  <c:v>9301.6798330000001</c:v>
                </c:pt>
                <c:pt idx="38887">
                  <c:v>9301.9208120000003</c:v>
                </c:pt>
                <c:pt idx="38888">
                  <c:v>9302.1507700000002</c:v>
                </c:pt>
                <c:pt idx="38889">
                  <c:v>9302.3919519999999</c:v>
                </c:pt>
                <c:pt idx="38890">
                  <c:v>9302.6294209999996</c:v>
                </c:pt>
                <c:pt idx="38891">
                  <c:v>9302.8688700000002</c:v>
                </c:pt>
                <c:pt idx="38892">
                  <c:v>9303.1074189999999</c:v>
                </c:pt>
                <c:pt idx="38893">
                  <c:v>9303.3486240000002</c:v>
                </c:pt>
                <c:pt idx="38894">
                  <c:v>9303.5897650000006</c:v>
                </c:pt>
                <c:pt idx="38895">
                  <c:v>9303.8313999999991</c:v>
                </c:pt>
                <c:pt idx="38896">
                  <c:v>9304.0731570000007</c:v>
                </c:pt>
                <c:pt idx="38897">
                  <c:v>9304.3130330000004</c:v>
                </c:pt>
                <c:pt idx="38898">
                  <c:v>9304.5511750000005</c:v>
                </c:pt>
                <c:pt idx="38899">
                  <c:v>9304.7891149999996</c:v>
                </c:pt>
                <c:pt idx="38900">
                  <c:v>9305.0290929999992</c:v>
                </c:pt>
                <c:pt idx="38901">
                  <c:v>9305.2679360000002</c:v>
                </c:pt>
                <c:pt idx="38902">
                  <c:v>9305.5061260000002</c:v>
                </c:pt>
                <c:pt idx="38903">
                  <c:v>9305.7469700000001</c:v>
                </c:pt>
                <c:pt idx="38904">
                  <c:v>9305.9759219999996</c:v>
                </c:pt>
                <c:pt idx="38905">
                  <c:v>9306.2156009999999</c:v>
                </c:pt>
                <c:pt idx="38906">
                  <c:v>9306.4653930000004</c:v>
                </c:pt>
                <c:pt idx="38907">
                  <c:v>9306.6949420000001</c:v>
                </c:pt>
                <c:pt idx="38908">
                  <c:v>9306.9324510000006</c:v>
                </c:pt>
                <c:pt idx="38909">
                  <c:v>9307.1737250000006</c:v>
                </c:pt>
                <c:pt idx="38910">
                  <c:v>9307.4140810000008</c:v>
                </c:pt>
                <c:pt idx="38911">
                  <c:v>9307.6569670000008</c:v>
                </c:pt>
                <c:pt idx="38912">
                  <c:v>9307.8962460000002</c:v>
                </c:pt>
                <c:pt idx="38913">
                  <c:v>9308.1362210000007</c:v>
                </c:pt>
                <c:pt idx="38914">
                  <c:v>9308.3679800000009</c:v>
                </c:pt>
                <c:pt idx="38915">
                  <c:v>9308.6053659999998</c:v>
                </c:pt>
                <c:pt idx="38916">
                  <c:v>9308.8449199999995</c:v>
                </c:pt>
                <c:pt idx="38917">
                  <c:v>9309.0845869999994</c:v>
                </c:pt>
                <c:pt idx="38918">
                  <c:v>9309.3258949999999</c:v>
                </c:pt>
                <c:pt idx="38919">
                  <c:v>9309.5643650000002</c:v>
                </c:pt>
                <c:pt idx="38920">
                  <c:v>9309.8038130000004</c:v>
                </c:pt>
                <c:pt idx="38921">
                  <c:v>9310.04414</c:v>
                </c:pt>
                <c:pt idx="38922">
                  <c:v>9310.2836150000003</c:v>
                </c:pt>
                <c:pt idx="38923">
                  <c:v>9310.5220969999991</c:v>
                </c:pt>
                <c:pt idx="38924">
                  <c:v>9310.7622730000003</c:v>
                </c:pt>
                <c:pt idx="38925">
                  <c:v>9311.0069629999998</c:v>
                </c:pt>
                <c:pt idx="38926">
                  <c:v>9311.2441269999999</c:v>
                </c:pt>
                <c:pt idx="38927">
                  <c:v>9311.4842630000003</c:v>
                </c:pt>
                <c:pt idx="38928">
                  <c:v>9311.7235959999998</c:v>
                </c:pt>
                <c:pt idx="38929">
                  <c:v>9311.9647760000007</c:v>
                </c:pt>
                <c:pt idx="38930">
                  <c:v>9312.1949019999993</c:v>
                </c:pt>
                <c:pt idx="38931">
                  <c:v>9312.4352749999998</c:v>
                </c:pt>
                <c:pt idx="38932">
                  <c:v>9312.6748719999996</c:v>
                </c:pt>
                <c:pt idx="38933">
                  <c:v>9312.9134429999995</c:v>
                </c:pt>
                <c:pt idx="38934">
                  <c:v>9313.151124</c:v>
                </c:pt>
                <c:pt idx="38935">
                  <c:v>9313.3892730000007</c:v>
                </c:pt>
                <c:pt idx="38936">
                  <c:v>9313.6293320000004</c:v>
                </c:pt>
                <c:pt idx="38937">
                  <c:v>9313.8693500000008</c:v>
                </c:pt>
                <c:pt idx="38938">
                  <c:v>9314.1107119999997</c:v>
                </c:pt>
                <c:pt idx="38939">
                  <c:v>9314.3499620000002</c:v>
                </c:pt>
                <c:pt idx="38940">
                  <c:v>9314.5872839999993</c:v>
                </c:pt>
                <c:pt idx="38941">
                  <c:v>9314.8254080000006</c:v>
                </c:pt>
                <c:pt idx="38942">
                  <c:v>9315.0648359999996</c:v>
                </c:pt>
                <c:pt idx="38943">
                  <c:v>9315.3057769999996</c:v>
                </c:pt>
                <c:pt idx="38944">
                  <c:v>9315.5442550000007</c:v>
                </c:pt>
                <c:pt idx="38945">
                  <c:v>9315.783582</c:v>
                </c:pt>
                <c:pt idx="38946">
                  <c:v>9316.0249949999998</c:v>
                </c:pt>
                <c:pt idx="38947">
                  <c:v>9316.2640159999992</c:v>
                </c:pt>
                <c:pt idx="38948">
                  <c:v>9316.5042890000004</c:v>
                </c:pt>
                <c:pt idx="38949">
                  <c:v>9316.7358769999992</c:v>
                </c:pt>
                <c:pt idx="38950">
                  <c:v>9316.9775379999992</c:v>
                </c:pt>
                <c:pt idx="38951">
                  <c:v>9317.2161390000001</c:v>
                </c:pt>
                <c:pt idx="38952">
                  <c:v>9317.4556510000002</c:v>
                </c:pt>
                <c:pt idx="38953">
                  <c:v>9317.6969069999996</c:v>
                </c:pt>
                <c:pt idx="38954">
                  <c:v>9317.9366989999999</c:v>
                </c:pt>
                <c:pt idx="38955">
                  <c:v>9318.1752739999993</c:v>
                </c:pt>
                <c:pt idx="38956">
                  <c:v>9318.4167249999991</c:v>
                </c:pt>
                <c:pt idx="38957">
                  <c:v>9318.6551729999992</c:v>
                </c:pt>
                <c:pt idx="38958">
                  <c:v>9318.8965829999997</c:v>
                </c:pt>
                <c:pt idx="38959">
                  <c:v>9319.13501</c:v>
                </c:pt>
                <c:pt idx="38960">
                  <c:v>9319.375172</c:v>
                </c:pt>
                <c:pt idx="38961">
                  <c:v>9319.6151399999999</c:v>
                </c:pt>
                <c:pt idx="38962">
                  <c:v>9319.8551389999993</c:v>
                </c:pt>
                <c:pt idx="38963">
                  <c:v>9320.0867409999992</c:v>
                </c:pt>
                <c:pt idx="38964">
                  <c:v>9320.3271889999996</c:v>
                </c:pt>
                <c:pt idx="38965">
                  <c:v>9320.5673000000006</c:v>
                </c:pt>
                <c:pt idx="38966">
                  <c:v>9320.8067269999992</c:v>
                </c:pt>
                <c:pt idx="38967">
                  <c:v>9321.047939</c:v>
                </c:pt>
                <c:pt idx="38968">
                  <c:v>9321.2861410000005</c:v>
                </c:pt>
                <c:pt idx="38969">
                  <c:v>9321.5288710000004</c:v>
                </c:pt>
                <c:pt idx="38970">
                  <c:v>9321.7698330000003</c:v>
                </c:pt>
                <c:pt idx="38971">
                  <c:v>9322.0108720000007</c:v>
                </c:pt>
                <c:pt idx="38972">
                  <c:v>9322.2393670000001</c:v>
                </c:pt>
                <c:pt idx="38973">
                  <c:v>9322.4814420000002</c:v>
                </c:pt>
                <c:pt idx="38974">
                  <c:v>9322.7226859999992</c:v>
                </c:pt>
                <c:pt idx="38975">
                  <c:v>9322.9636840000003</c:v>
                </c:pt>
                <c:pt idx="38976">
                  <c:v>9323.204866</c:v>
                </c:pt>
                <c:pt idx="38977">
                  <c:v>9323.4439760000005</c:v>
                </c:pt>
                <c:pt idx="38978">
                  <c:v>9323.6838950000001</c:v>
                </c:pt>
                <c:pt idx="38979">
                  <c:v>9323.9220839999998</c:v>
                </c:pt>
                <c:pt idx="38980">
                  <c:v>9324.1621589999995</c:v>
                </c:pt>
                <c:pt idx="38981">
                  <c:v>9324.3943870000003</c:v>
                </c:pt>
                <c:pt idx="38982">
                  <c:v>9324.6356099999994</c:v>
                </c:pt>
                <c:pt idx="38983">
                  <c:v>9324.8765810000004</c:v>
                </c:pt>
                <c:pt idx="38984">
                  <c:v>9325.1177380000008</c:v>
                </c:pt>
                <c:pt idx="38985">
                  <c:v>9325.3568890000006</c:v>
                </c:pt>
                <c:pt idx="38986">
                  <c:v>9325.5950929999999</c:v>
                </c:pt>
                <c:pt idx="38987">
                  <c:v>9325.8359199999995</c:v>
                </c:pt>
                <c:pt idx="38988">
                  <c:v>9326.0787560000008</c:v>
                </c:pt>
                <c:pt idx="38989">
                  <c:v>9326.3196879999996</c:v>
                </c:pt>
                <c:pt idx="38990">
                  <c:v>9326.5588879999996</c:v>
                </c:pt>
                <c:pt idx="38991">
                  <c:v>9326.7893430000004</c:v>
                </c:pt>
                <c:pt idx="38992">
                  <c:v>9327.0307219999995</c:v>
                </c:pt>
                <c:pt idx="38993">
                  <c:v>9327.2718289999993</c:v>
                </c:pt>
                <c:pt idx="38994">
                  <c:v>9327.5102430000006</c:v>
                </c:pt>
                <c:pt idx="38995">
                  <c:v>9327.7503570000008</c:v>
                </c:pt>
                <c:pt idx="38996">
                  <c:v>9327.9917260000002</c:v>
                </c:pt>
                <c:pt idx="38997">
                  <c:v>9328.2302419999996</c:v>
                </c:pt>
                <c:pt idx="38998">
                  <c:v>9328.4860690000005</c:v>
                </c:pt>
                <c:pt idx="38999">
                  <c:v>9328.7262879999998</c:v>
                </c:pt>
                <c:pt idx="39000">
                  <c:v>9328.9566369999993</c:v>
                </c:pt>
                <c:pt idx="39001">
                  <c:v>9329.1999820000001</c:v>
                </c:pt>
                <c:pt idx="39002">
                  <c:v>9329.4386250000007</c:v>
                </c:pt>
                <c:pt idx="39003">
                  <c:v>9329.6790060000003</c:v>
                </c:pt>
                <c:pt idx="39004">
                  <c:v>9329.9207399999996</c:v>
                </c:pt>
                <c:pt idx="39005">
                  <c:v>9330.1605560000007</c:v>
                </c:pt>
                <c:pt idx="39006">
                  <c:v>9330.4010429999998</c:v>
                </c:pt>
                <c:pt idx="39007">
                  <c:v>9330.6320099999994</c:v>
                </c:pt>
                <c:pt idx="39008">
                  <c:v>9330.8742180000008</c:v>
                </c:pt>
                <c:pt idx="39009">
                  <c:v>9331.1182960000006</c:v>
                </c:pt>
                <c:pt idx="39010">
                  <c:v>9331.3474220000007</c:v>
                </c:pt>
                <c:pt idx="39011">
                  <c:v>9331.5880149999994</c:v>
                </c:pt>
                <c:pt idx="39012">
                  <c:v>9331.8296389999996</c:v>
                </c:pt>
                <c:pt idx="39013">
                  <c:v>9332.070275</c:v>
                </c:pt>
                <c:pt idx="39014">
                  <c:v>9332.3118269999995</c:v>
                </c:pt>
                <c:pt idx="39015">
                  <c:v>9332.5520780000006</c:v>
                </c:pt>
                <c:pt idx="39016">
                  <c:v>9332.7811849999998</c:v>
                </c:pt>
                <c:pt idx="39017">
                  <c:v>9333.0229920000002</c:v>
                </c:pt>
                <c:pt idx="39018">
                  <c:v>9333.2624250000008</c:v>
                </c:pt>
                <c:pt idx="39019">
                  <c:v>9333.5038590000004</c:v>
                </c:pt>
                <c:pt idx="39020">
                  <c:v>9333.7455439999994</c:v>
                </c:pt>
                <c:pt idx="39021">
                  <c:v>9333.9860800000006</c:v>
                </c:pt>
                <c:pt idx="39022">
                  <c:v>9334.227664</c:v>
                </c:pt>
                <c:pt idx="39023">
                  <c:v>9334.4579119999999</c:v>
                </c:pt>
                <c:pt idx="39024">
                  <c:v>9334.6979150000006</c:v>
                </c:pt>
                <c:pt idx="39025">
                  <c:v>9334.9402389999996</c:v>
                </c:pt>
                <c:pt idx="39026">
                  <c:v>9335.1818459999995</c:v>
                </c:pt>
                <c:pt idx="39027">
                  <c:v>9335.4249650000002</c:v>
                </c:pt>
                <c:pt idx="39028">
                  <c:v>9335.6531720000003</c:v>
                </c:pt>
                <c:pt idx="39029">
                  <c:v>9335.8966110000001</c:v>
                </c:pt>
                <c:pt idx="39030">
                  <c:v>9336.1373579999999</c:v>
                </c:pt>
                <c:pt idx="39031">
                  <c:v>9336.3806039999999</c:v>
                </c:pt>
                <c:pt idx="39032">
                  <c:v>9336.6108710000008</c:v>
                </c:pt>
                <c:pt idx="39033">
                  <c:v>9336.8533499999994</c:v>
                </c:pt>
                <c:pt idx="39034">
                  <c:v>9337.0940969999992</c:v>
                </c:pt>
                <c:pt idx="39035">
                  <c:v>9337.3362390000002</c:v>
                </c:pt>
                <c:pt idx="39036">
                  <c:v>9337.5653899999998</c:v>
                </c:pt>
                <c:pt idx="39037">
                  <c:v>9337.8105460000006</c:v>
                </c:pt>
                <c:pt idx="39038">
                  <c:v>9338.0511559999995</c:v>
                </c:pt>
                <c:pt idx="39039">
                  <c:v>9338.2913320000007</c:v>
                </c:pt>
                <c:pt idx="39040">
                  <c:v>9338.5327780000007</c:v>
                </c:pt>
                <c:pt idx="39041">
                  <c:v>9338.7711729999992</c:v>
                </c:pt>
                <c:pt idx="39042">
                  <c:v>9339.0003680000009</c:v>
                </c:pt>
                <c:pt idx="39043">
                  <c:v>9339.2415669999991</c:v>
                </c:pt>
                <c:pt idx="39044">
                  <c:v>9339.4822449999992</c:v>
                </c:pt>
                <c:pt idx="39045">
                  <c:v>9339.7237069999992</c:v>
                </c:pt>
                <c:pt idx="39046">
                  <c:v>9339.9643479999995</c:v>
                </c:pt>
                <c:pt idx="39047">
                  <c:v>9340.205817</c:v>
                </c:pt>
                <c:pt idx="39048">
                  <c:v>9340.4462189999995</c:v>
                </c:pt>
                <c:pt idx="39049">
                  <c:v>9340.6770710000001</c:v>
                </c:pt>
                <c:pt idx="39050">
                  <c:v>9340.9188340000001</c:v>
                </c:pt>
                <c:pt idx="39051">
                  <c:v>9341.1592729999993</c:v>
                </c:pt>
                <c:pt idx="39052">
                  <c:v>9341.4006119999995</c:v>
                </c:pt>
                <c:pt idx="39053">
                  <c:v>9341.6418849999991</c:v>
                </c:pt>
                <c:pt idx="39054">
                  <c:v>9341.8709999999992</c:v>
                </c:pt>
                <c:pt idx="39055">
                  <c:v>9342.1112959999991</c:v>
                </c:pt>
                <c:pt idx="39056">
                  <c:v>9342.3534209999998</c:v>
                </c:pt>
                <c:pt idx="39057">
                  <c:v>9342.5952799999995</c:v>
                </c:pt>
                <c:pt idx="39058">
                  <c:v>9342.8261579999999</c:v>
                </c:pt>
                <c:pt idx="39059">
                  <c:v>9343.0657329999995</c:v>
                </c:pt>
                <c:pt idx="39060">
                  <c:v>9343.3060690000002</c:v>
                </c:pt>
                <c:pt idx="39061">
                  <c:v>9343.5443400000004</c:v>
                </c:pt>
                <c:pt idx="39062">
                  <c:v>9343.7837560000007</c:v>
                </c:pt>
                <c:pt idx="39063">
                  <c:v>9344.0241249999999</c:v>
                </c:pt>
                <c:pt idx="39064">
                  <c:v>9344.2635360000004</c:v>
                </c:pt>
                <c:pt idx="39065">
                  <c:v>9344.5028089999996</c:v>
                </c:pt>
                <c:pt idx="39066">
                  <c:v>9344.741274</c:v>
                </c:pt>
                <c:pt idx="39067">
                  <c:v>9344.9833589999998</c:v>
                </c:pt>
                <c:pt idx="39068">
                  <c:v>9345.2247229999994</c:v>
                </c:pt>
                <c:pt idx="39069">
                  <c:v>9345.4656630000009</c:v>
                </c:pt>
                <c:pt idx="39070">
                  <c:v>9345.7048329999998</c:v>
                </c:pt>
                <c:pt idx="39071">
                  <c:v>9345.9457810000004</c:v>
                </c:pt>
                <c:pt idx="39072">
                  <c:v>9346.1868830000003</c:v>
                </c:pt>
                <c:pt idx="39073">
                  <c:v>9346.4278209999993</c:v>
                </c:pt>
                <c:pt idx="39074">
                  <c:v>9346.6577510000006</c:v>
                </c:pt>
                <c:pt idx="39075">
                  <c:v>9346.8988929999996</c:v>
                </c:pt>
                <c:pt idx="39076">
                  <c:v>9347.1371830000007</c:v>
                </c:pt>
                <c:pt idx="39077">
                  <c:v>9347.3817909999998</c:v>
                </c:pt>
                <c:pt idx="39078">
                  <c:v>9347.6201849999998</c:v>
                </c:pt>
                <c:pt idx="39079">
                  <c:v>9347.8603700000003</c:v>
                </c:pt>
                <c:pt idx="39080">
                  <c:v>9348.1017240000001</c:v>
                </c:pt>
                <c:pt idx="39081">
                  <c:v>9348.3408940000008</c:v>
                </c:pt>
                <c:pt idx="39082">
                  <c:v>9348.5791549999994</c:v>
                </c:pt>
                <c:pt idx="39083">
                  <c:v>9348.8190539999996</c:v>
                </c:pt>
                <c:pt idx="39084">
                  <c:v>9349.0593090000002</c:v>
                </c:pt>
                <c:pt idx="39085">
                  <c:v>9349.2907290000003</c:v>
                </c:pt>
                <c:pt idx="39086">
                  <c:v>9349.5318619999998</c:v>
                </c:pt>
                <c:pt idx="39087">
                  <c:v>9349.7747610000006</c:v>
                </c:pt>
                <c:pt idx="39088">
                  <c:v>9350.0131550000006</c:v>
                </c:pt>
                <c:pt idx="39089">
                  <c:v>9350.2538199999999</c:v>
                </c:pt>
                <c:pt idx="39090">
                  <c:v>9350.4949949999991</c:v>
                </c:pt>
                <c:pt idx="39091">
                  <c:v>9350.7340380000005</c:v>
                </c:pt>
                <c:pt idx="39092">
                  <c:v>9350.9639609999995</c:v>
                </c:pt>
                <c:pt idx="39093">
                  <c:v>9351.2032149999995</c:v>
                </c:pt>
                <c:pt idx="39094">
                  <c:v>9351.4433719999997</c:v>
                </c:pt>
                <c:pt idx="39095">
                  <c:v>9351.6850720000002</c:v>
                </c:pt>
                <c:pt idx="39096">
                  <c:v>9351.9251249999998</c:v>
                </c:pt>
                <c:pt idx="39097">
                  <c:v>9352.1642570000004</c:v>
                </c:pt>
                <c:pt idx="39098">
                  <c:v>9352.4042590000008</c:v>
                </c:pt>
                <c:pt idx="39099">
                  <c:v>9352.6358619999992</c:v>
                </c:pt>
                <c:pt idx="39100">
                  <c:v>9352.8762920000008</c:v>
                </c:pt>
                <c:pt idx="39101">
                  <c:v>9353.1202240000002</c:v>
                </c:pt>
                <c:pt idx="39102">
                  <c:v>9353.3604059999998</c:v>
                </c:pt>
                <c:pt idx="39103">
                  <c:v>9353.6003479999999</c:v>
                </c:pt>
                <c:pt idx="39104">
                  <c:v>9353.8310399999991</c:v>
                </c:pt>
                <c:pt idx="39105">
                  <c:v>9354.0706709999995</c:v>
                </c:pt>
                <c:pt idx="39106">
                  <c:v>9354.3092329999999</c:v>
                </c:pt>
                <c:pt idx="39107">
                  <c:v>9354.5493879999995</c:v>
                </c:pt>
                <c:pt idx="39108">
                  <c:v>9354.7913069999995</c:v>
                </c:pt>
                <c:pt idx="39109">
                  <c:v>9355.0325649999995</c:v>
                </c:pt>
                <c:pt idx="39110">
                  <c:v>9355.2718189999996</c:v>
                </c:pt>
                <c:pt idx="39111">
                  <c:v>9355.5120009999991</c:v>
                </c:pt>
                <c:pt idx="39112">
                  <c:v>9355.7521230000002</c:v>
                </c:pt>
                <c:pt idx="39113">
                  <c:v>9355.9838660000005</c:v>
                </c:pt>
                <c:pt idx="39114">
                  <c:v>9356.2236639999992</c:v>
                </c:pt>
                <c:pt idx="39115">
                  <c:v>9356.4649599999993</c:v>
                </c:pt>
                <c:pt idx="39116">
                  <c:v>9356.7024230000006</c:v>
                </c:pt>
                <c:pt idx="39117">
                  <c:v>9356.9438680000003</c:v>
                </c:pt>
                <c:pt idx="39118">
                  <c:v>9357.1843900000003</c:v>
                </c:pt>
                <c:pt idx="39119">
                  <c:v>9357.4237990000001</c:v>
                </c:pt>
                <c:pt idx="39120">
                  <c:v>9357.6649290000005</c:v>
                </c:pt>
                <c:pt idx="39121">
                  <c:v>9357.9050000000007</c:v>
                </c:pt>
                <c:pt idx="39122">
                  <c:v>9358.1450019999993</c:v>
                </c:pt>
                <c:pt idx="39123">
                  <c:v>9358.3839690000004</c:v>
                </c:pt>
                <c:pt idx="39124">
                  <c:v>9358.6127899999992</c:v>
                </c:pt>
                <c:pt idx="39125">
                  <c:v>9358.8530609999998</c:v>
                </c:pt>
                <c:pt idx="39126">
                  <c:v>9359.0934369999995</c:v>
                </c:pt>
                <c:pt idx="39127">
                  <c:v>9359.3351750000002</c:v>
                </c:pt>
                <c:pt idx="39128">
                  <c:v>9359.5752439999997</c:v>
                </c:pt>
                <c:pt idx="39129">
                  <c:v>9359.8151400000006</c:v>
                </c:pt>
                <c:pt idx="39130">
                  <c:v>9360.0552069999994</c:v>
                </c:pt>
                <c:pt idx="39131">
                  <c:v>9360.2959609999998</c:v>
                </c:pt>
                <c:pt idx="39132">
                  <c:v>9360.5330529999992</c:v>
                </c:pt>
                <c:pt idx="39133">
                  <c:v>9360.7625779999998</c:v>
                </c:pt>
                <c:pt idx="39134">
                  <c:v>9361.0039539999998</c:v>
                </c:pt>
                <c:pt idx="39135">
                  <c:v>9361.2438239999992</c:v>
                </c:pt>
                <c:pt idx="39136">
                  <c:v>9361.4822380000005</c:v>
                </c:pt>
                <c:pt idx="39137">
                  <c:v>9361.7268029999996</c:v>
                </c:pt>
                <c:pt idx="39138">
                  <c:v>9361.9678660000009</c:v>
                </c:pt>
                <c:pt idx="39139">
                  <c:v>9362.2088500000009</c:v>
                </c:pt>
                <c:pt idx="39140">
                  <c:v>9362.4386200000008</c:v>
                </c:pt>
                <c:pt idx="39141">
                  <c:v>9362.6798220000001</c:v>
                </c:pt>
                <c:pt idx="39142">
                  <c:v>9362.9183410000005</c:v>
                </c:pt>
                <c:pt idx="39143">
                  <c:v>9363.1602440000006</c:v>
                </c:pt>
                <c:pt idx="39144">
                  <c:v>9363.399641</c:v>
                </c:pt>
                <c:pt idx="39145">
                  <c:v>9363.6406970000007</c:v>
                </c:pt>
                <c:pt idx="39146">
                  <c:v>9363.8817359999994</c:v>
                </c:pt>
                <c:pt idx="39147">
                  <c:v>9364.1234260000001</c:v>
                </c:pt>
                <c:pt idx="39148">
                  <c:v>9364.3633690000006</c:v>
                </c:pt>
                <c:pt idx="39149">
                  <c:v>9364.5948619999999</c:v>
                </c:pt>
                <c:pt idx="39150">
                  <c:v>9364.835094</c:v>
                </c:pt>
                <c:pt idx="39151">
                  <c:v>9365.0751230000005</c:v>
                </c:pt>
                <c:pt idx="39152">
                  <c:v>9365.3151579999994</c:v>
                </c:pt>
                <c:pt idx="39153">
                  <c:v>9365.5577880000001</c:v>
                </c:pt>
                <c:pt idx="39154">
                  <c:v>9365.7988480000004</c:v>
                </c:pt>
                <c:pt idx="39155">
                  <c:v>9366.027376</c:v>
                </c:pt>
                <c:pt idx="39156">
                  <c:v>9366.2764220000008</c:v>
                </c:pt>
                <c:pt idx="39157">
                  <c:v>9366.5064340000008</c:v>
                </c:pt>
                <c:pt idx="39158">
                  <c:v>9366.7462940000005</c:v>
                </c:pt>
                <c:pt idx="39159">
                  <c:v>9366.9887340000005</c:v>
                </c:pt>
                <c:pt idx="39160">
                  <c:v>9367.2286980000008</c:v>
                </c:pt>
                <c:pt idx="39161">
                  <c:v>9367.4673710000006</c:v>
                </c:pt>
                <c:pt idx="39162">
                  <c:v>9367.7085530000004</c:v>
                </c:pt>
                <c:pt idx="39163">
                  <c:v>9367.9478039999995</c:v>
                </c:pt>
                <c:pt idx="39164">
                  <c:v>9368.1861140000001</c:v>
                </c:pt>
                <c:pt idx="39165">
                  <c:v>9368.424078</c:v>
                </c:pt>
                <c:pt idx="39166">
                  <c:v>9368.6645669999998</c:v>
                </c:pt>
                <c:pt idx="39167">
                  <c:v>9368.9078329999993</c:v>
                </c:pt>
                <c:pt idx="39168">
                  <c:v>9369.1377460000003</c:v>
                </c:pt>
                <c:pt idx="39169">
                  <c:v>9369.3783050000002</c:v>
                </c:pt>
                <c:pt idx="39170">
                  <c:v>9369.6175879999992</c:v>
                </c:pt>
                <c:pt idx="39171">
                  <c:v>9369.8564170000009</c:v>
                </c:pt>
                <c:pt idx="39172">
                  <c:v>9370.0978880000002</c:v>
                </c:pt>
                <c:pt idx="39173">
                  <c:v>9370.336276</c:v>
                </c:pt>
                <c:pt idx="39174">
                  <c:v>9370.5757950000007</c:v>
                </c:pt>
                <c:pt idx="39175">
                  <c:v>9370.816793</c:v>
                </c:pt>
                <c:pt idx="39176">
                  <c:v>9371.0572119999997</c:v>
                </c:pt>
                <c:pt idx="39177">
                  <c:v>9371.2990590000009</c:v>
                </c:pt>
                <c:pt idx="39178">
                  <c:v>9371.5392310000007</c:v>
                </c:pt>
                <c:pt idx="39179">
                  <c:v>9371.7680770000006</c:v>
                </c:pt>
                <c:pt idx="39180">
                  <c:v>9372.0096919999996</c:v>
                </c:pt>
                <c:pt idx="39181">
                  <c:v>9372.2508230000003</c:v>
                </c:pt>
                <c:pt idx="39182">
                  <c:v>9372.4893609999999</c:v>
                </c:pt>
                <c:pt idx="39183">
                  <c:v>9372.7331900000008</c:v>
                </c:pt>
                <c:pt idx="39184">
                  <c:v>9372.9640299999992</c:v>
                </c:pt>
                <c:pt idx="39185">
                  <c:v>9373.2043689999991</c:v>
                </c:pt>
                <c:pt idx="39186">
                  <c:v>9373.4481790000009</c:v>
                </c:pt>
                <c:pt idx="39187">
                  <c:v>9373.6909940000005</c:v>
                </c:pt>
                <c:pt idx="39188">
                  <c:v>9373.9218000000001</c:v>
                </c:pt>
                <c:pt idx="39189">
                  <c:v>9374.1649519999992</c:v>
                </c:pt>
                <c:pt idx="39190">
                  <c:v>9374.4022879999993</c:v>
                </c:pt>
                <c:pt idx="39191">
                  <c:v>9374.6441200000008</c:v>
                </c:pt>
                <c:pt idx="39192">
                  <c:v>9374.8835309999995</c:v>
                </c:pt>
                <c:pt idx="39193">
                  <c:v>9375.1248209999994</c:v>
                </c:pt>
                <c:pt idx="39194">
                  <c:v>9375.3631679999999</c:v>
                </c:pt>
                <c:pt idx="39195">
                  <c:v>9375.5948090000002</c:v>
                </c:pt>
                <c:pt idx="39196">
                  <c:v>9375.8345960000006</c:v>
                </c:pt>
                <c:pt idx="39197">
                  <c:v>9376.0750970000008</c:v>
                </c:pt>
                <c:pt idx="39198">
                  <c:v>9376.3153910000001</c:v>
                </c:pt>
                <c:pt idx="39199">
                  <c:v>9376.5567530000008</c:v>
                </c:pt>
                <c:pt idx="39200">
                  <c:v>9376.7970210000003</c:v>
                </c:pt>
                <c:pt idx="39201">
                  <c:v>9377.0371809999997</c:v>
                </c:pt>
                <c:pt idx="39202">
                  <c:v>9377.2770889999993</c:v>
                </c:pt>
                <c:pt idx="39203">
                  <c:v>9377.5153219999993</c:v>
                </c:pt>
                <c:pt idx="39204">
                  <c:v>9377.7554199999995</c:v>
                </c:pt>
                <c:pt idx="39205">
                  <c:v>9377.9843280000005</c:v>
                </c:pt>
                <c:pt idx="39206">
                  <c:v>9378.2264400000004</c:v>
                </c:pt>
                <c:pt idx="39207">
                  <c:v>9378.4683160000004</c:v>
                </c:pt>
                <c:pt idx="39208">
                  <c:v>9378.7084500000001</c:v>
                </c:pt>
                <c:pt idx="39209">
                  <c:v>9378.9478309999995</c:v>
                </c:pt>
                <c:pt idx="39210">
                  <c:v>9379.1863429999994</c:v>
                </c:pt>
                <c:pt idx="39211">
                  <c:v>9379.4264490000005</c:v>
                </c:pt>
                <c:pt idx="39212">
                  <c:v>9379.6657959999993</c:v>
                </c:pt>
                <c:pt idx="39213">
                  <c:v>9379.9041519999992</c:v>
                </c:pt>
                <c:pt idx="39214">
                  <c:v>9380.1359499999999</c:v>
                </c:pt>
                <c:pt idx="39215">
                  <c:v>9380.3844449999997</c:v>
                </c:pt>
                <c:pt idx="39216">
                  <c:v>9380.6133730000001</c:v>
                </c:pt>
                <c:pt idx="39217">
                  <c:v>9380.8528490000008</c:v>
                </c:pt>
                <c:pt idx="39218">
                  <c:v>9381.0926820000004</c:v>
                </c:pt>
                <c:pt idx="39219">
                  <c:v>9381.3312420000002</c:v>
                </c:pt>
                <c:pt idx="39220">
                  <c:v>9381.5727050000005</c:v>
                </c:pt>
                <c:pt idx="39221">
                  <c:v>9381.8110379999998</c:v>
                </c:pt>
                <c:pt idx="39222">
                  <c:v>9382.0514230000008</c:v>
                </c:pt>
                <c:pt idx="39223">
                  <c:v>9382.2914390000005</c:v>
                </c:pt>
                <c:pt idx="39224">
                  <c:v>9382.5327519999992</c:v>
                </c:pt>
                <c:pt idx="39225">
                  <c:v>9382.7744259999999</c:v>
                </c:pt>
                <c:pt idx="39226">
                  <c:v>9383.0155649999997</c:v>
                </c:pt>
                <c:pt idx="39227">
                  <c:v>9383.2440320000005</c:v>
                </c:pt>
                <c:pt idx="39228">
                  <c:v>9383.4855279999992</c:v>
                </c:pt>
                <c:pt idx="39229">
                  <c:v>9383.7269030000007</c:v>
                </c:pt>
                <c:pt idx="39230">
                  <c:v>9383.9673239999993</c:v>
                </c:pt>
                <c:pt idx="39231">
                  <c:v>9384.2086039999995</c:v>
                </c:pt>
                <c:pt idx="39232">
                  <c:v>9384.4499500000002</c:v>
                </c:pt>
                <c:pt idx="39233">
                  <c:v>9384.6899479999993</c:v>
                </c:pt>
                <c:pt idx="39234">
                  <c:v>9384.9272839999994</c:v>
                </c:pt>
                <c:pt idx="39235">
                  <c:v>9385.1666710000009</c:v>
                </c:pt>
                <c:pt idx="39236">
                  <c:v>9385.4051130000007</c:v>
                </c:pt>
                <c:pt idx="39237">
                  <c:v>9385.6433450000004</c:v>
                </c:pt>
                <c:pt idx="39238">
                  <c:v>9385.8827610000008</c:v>
                </c:pt>
                <c:pt idx="39239">
                  <c:v>9386.1212469999991</c:v>
                </c:pt>
                <c:pt idx="39240">
                  <c:v>9386.3613580000001</c:v>
                </c:pt>
                <c:pt idx="39241">
                  <c:v>9386.5929140000007</c:v>
                </c:pt>
                <c:pt idx="39242">
                  <c:v>9386.8314190000001</c:v>
                </c:pt>
                <c:pt idx="39243">
                  <c:v>9387.0746880000006</c:v>
                </c:pt>
                <c:pt idx="39244">
                  <c:v>9387.3150430000005</c:v>
                </c:pt>
                <c:pt idx="39245">
                  <c:v>9387.5542679999999</c:v>
                </c:pt>
                <c:pt idx="39246">
                  <c:v>9387.7942430000003</c:v>
                </c:pt>
                <c:pt idx="39247">
                  <c:v>9388.0352920000005</c:v>
                </c:pt>
                <c:pt idx="39248">
                  <c:v>9388.2743329999994</c:v>
                </c:pt>
                <c:pt idx="39249">
                  <c:v>9388.5305360000002</c:v>
                </c:pt>
                <c:pt idx="39250">
                  <c:v>9388.7708390000007</c:v>
                </c:pt>
                <c:pt idx="39251">
                  <c:v>9389.0095349999992</c:v>
                </c:pt>
                <c:pt idx="39252">
                  <c:v>9389.2499700000008</c:v>
                </c:pt>
                <c:pt idx="39253">
                  <c:v>9389.4877649999999</c:v>
                </c:pt>
                <c:pt idx="39254">
                  <c:v>9389.7267410000004</c:v>
                </c:pt>
                <c:pt idx="39255">
                  <c:v>9389.9663089999995</c:v>
                </c:pt>
                <c:pt idx="39256">
                  <c:v>9390.1977659999993</c:v>
                </c:pt>
                <c:pt idx="39257">
                  <c:v>9390.4392530000005</c:v>
                </c:pt>
                <c:pt idx="39258">
                  <c:v>9390.6819660000001</c:v>
                </c:pt>
                <c:pt idx="39259">
                  <c:v>9390.9215729999996</c:v>
                </c:pt>
                <c:pt idx="39260">
                  <c:v>9391.1613500000003</c:v>
                </c:pt>
                <c:pt idx="39261">
                  <c:v>9391.3990730000005</c:v>
                </c:pt>
                <c:pt idx="39262">
                  <c:v>9391.6379679999991</c:v>
                </c:pt>
                <c:pt idx="39263">
                  <c:v>9391.8756680000006</c:v>
                </c:pt>
                <c:pt idx="39264">
                  <c:v>9392.1149110000006</c:v>
                </c:pt>
                <c:pt idx="39265">
                  <c:v>9392.3558529999991</c:v>
                </c:pt>
                <c:pt idx="39266">
                  <c:v>9392.5941399999992</c:v>
                </c:pt>
                <c:pt idx="39267">
                  <c:v>9392.8341149999997</c:v>
                </c:pt>
                <c:pt idx="39268">
                  <c:v>9393.0742329999994</c:v>
                </c:pt>
                <c:pt idx="39269">
                  <c:v>9393.3141149999992</c:v>
                </c:pt>
                <c:pt idx="39270">
                  <c:v>9393.5537839999997</c:v>
                </c:pt>
                <c:pt idx="39271">
                  <c:v>9393.7923979999996</c:v>
                </c:pt>
                <c:pt idx="39272">
                  <c:v>9394.0319099999997</c:v>
                </c:pt>
                <c:pt idx="39273">
                  <c:v>9394.2727379999997</c:v>
                </c:pt>
                <c:pt idx="39274">
                  <c:v>9394.5119620000005</c:v>
                </c:pt>
                <c:pt idx="39275">
                  <c:v>9394.7406940000001</c:v>
                </c:pt>
                <c:pt idx="39276">
                  <c:v>9394.9793910000008</c:v>
                </c:pt>
                <c:pt idx="39277">
                  <c:v>9395.2215390000001</c:v>
                </c:pt>
                <c:pt idx="39278">
                  <c:v>9395.4617920000001</c:v>
                </c:pt>
                <c:pt idx="39279">
                  <c:v>9395.7028019999998</c:v>
                </c:pt>
                <c:pt idx="39280">
                  <c:v>9395.9412059999995</c:v>
                </c:pt>
                <c:pt idx="39281">
                  <c:v>9396.1838580000003</c:v>
                </c:pt>
                <c:pt idx="39282">
                  <c:v>9396.4249039999995</c:v>
                </c:pt>
                <c:pt idx="39283">
                  <c:v>9396.6658370000005</c:v>
                </c:pt>
                <c:pt idx="39284">
                  <c:v>9396.9042179999997</c:v>
                </c:pt>
                <c:pt idx="39285">
                  <c:v>9397.1441080000004</c:v>
                </c:pt>
                <c:pt idx="39286">
                  <c:v>9397.3756749999993</c:v>
                </c:pt>
                <c:pt idx="39287">
                  <c:v>9397.6168190000008</c:v>
                </c:pt>
                <c:pt idx="39288">
                  <c:v>9397.8551100000004</c:v>
                </c:pt>
                <c:pt idx="39289">
                  <c:v>9398.0979339999994</c:v>
                </c:pt>
                <c:pt idx="39290">
                  <c:v>9398.3362140000008</c:v>
                </c:pt>
                <c:pt idx="39291">
                  <c:v>9398.5762169999998</c:v>
                </c:pt>
                <c:pt idx="39292">
                  <c:v>9398.815724</c:v>
                </c:pt>
                <c:pt idx="39293">
                  <c:v>9399.0540340000007</c:v>
                </c:pt>
                <c:pt idx="39294">
                  <c:v>9399.2949740000004</c:v>
                </c:pt>
                <c:pt idx="39295">
                  <c:v>9399.5354470000002</c:v>
                </c:pt>
                <c:pt idx="39296">
                  <c:v>9399.7753690000009</c:v>
                </c:pt>
                <c:pt idx="39297">
                  <c:v>9400.0068840000004</c:v>
                </c:pt>
                <c:pt idx="39298">
                  <c:v>9400.2479189999995</c:v>
                </c:pt>
                <c:pt idx="39299">
                  <c:v>9400.4862990000001</c:v>
                </c:pt>
                <c:pt idx="39300">
                  <c:v>9400.7282450000002</c:v>
                </c:pt>
                <c:pt idx="39301">
                  <c:v>9400.9701569999997</c:v>
                </c:pt>
                <c:pt idx="39302">
                  <c:v>9401.1992730000002</c:v>
                </c:pt>
                <c:pt idx="39303">
                  <c:v>9401.4394030000003</c:v>
                </c:pt>
                <c:pt idx="39304">
                  <c:v>9401.6793720000005</c:v>
                </c:pt>
                <c:pt idx="39305">
                  <c:v>9401.9211059999998</c:v>
                </c:pt>
                <c:pt idx="39306">
                  <c:v>9402.1605780000009</c:v>
                </c:pt>
                <c:pt idx="39307">
                  <c:v>9402.3998520000005</c:v>
                </c:pt>
                <c:pt idx="39308">
                  <c:v>9402.6382809999996</c:v>
                </c:pt>
                <c:pt idx="39309">
                  <c:v>9402.8782410000003</c:v>
                </c:pt>
                <c:pt idx="39310">
                  <c:v>9403.1183799999999</c:v>
                </c:pt>
                <c:pt idx="39311">
                  <c:v>9403.3584169999995</c:v>
                </c:pt>
                <c:pt idx="39312">
                  <c:v>9403.5977849999999</c:v>
                </c:pt>
                <c:pt idx="39313">
                  <c:v>9403.8361210000003</c:v>
                </c:pt>
                <c:pt idx="39314">
                  <c:v>9404.0762589999995</c:v>
                </c:pt>
                <c:pt idx="39315">
                  <c:v>9404.3078609999993</c:v>
                </c:pt>
                <c:pt idx="39316">
                  <c:v>9404.5501249999998</c:v>
                </c:pt>
                <c:pt idx="39317">
                  <c:v>9404.7897439999997</c:v>
                </c:pt>
                <c:pt idx="39318">
                  <c:v>9405.0296010000002</c:v>
                </c:pt>
                <c:pt idx="39319">
                  <c:v>9405.268</c:v>
                </c:pt>
                <c:pt idx="39320">
                  <c:v>9405.5063850000006</c:v>
                </c:pt>
                <c:pt idx="39321">
                  <c:v>9405.7475460000005</c:v>
                </c:pt>
                <c:pt idx="39322">
                  <c:v>9405.9889839999996</c:v>
                </c:pt>
                <c:pt idx="39323">
                  <c:v>9406.2282510000005</c:v>
                </c:pt>
                <c:pt idx="39324">
                  <c:v>9406.4683029999997</c:v>
                </c:pt>
                <c:pt idx="39325">
                  <c:v>9406.6999670000005</c:v>
                </c:pt>
                <c:pt idx="39326">
                  <c:v>9406.9406519999993</c:v>
                </c:pt>
                <c:pt idx="39327">
                  <c:v>9407.1810320000004</c:v>
                </c:pt>
                <c:pt idx="39328">
                  <c:v>9407.4206849999991</c:v>
                </c:pt>
                <c:pt idx="39329">
                  <c:v>9407.6599779999997</c:v>
                </c:pt>
                <c:pt idx="39330">
                  <c:v>9407.8991530000003</c:v>
                </c:pt>
                <c:pt idx="39331">
                  <c:v>9408.1410720000003</c:v>
                </c:pt>
                <c:pt idx="39332">
                  <c:v>9408.3727930000005</c:v>
                </c:pt>
                <c:pt idx="39333">
                  <c:v>9408.6132209999996</c:v>
                </c:pt>
                <c:pt idx="39334">
                  <c:v>9408.8546709999991</c:v>
                </c:pt>
                <c:pt idx="39335">
                  <c:v>9409.0959430000003</c:v>
                </c:pt>
                <c:pt idx="39336">
                  <c:v>9409.3332179999998</c:v>
                </c:pt>
                <c:pt idx="39337">
                  <c:v>9409.5717619999996</c:v>
                </c:pt>
                <c:pt idx="39338">
                  <c:v>9409.8101879999995</c:v>
                </c:pt>
                <c:pt idx="39339">
                  <c:v>9410.0503399999998</c:v>
                </c:pt>
                <c:pt idx="39340">
                  <c:v>9410.2902580000009</c:v>
                </c:pt>
                <c:pt idx="39341">
                  <c:v>9410.5302620000002</c:v>
                </c:pt>
                <c:pt idx="39342">
                  <c:v>9410.770262</c:v>
                </c:pt>
                <c:pt idx="39343">
                  <c:v>9411.0096059999996</c:v>
                </c:pt>
                <c:pt idx="39344">
                  <c:v>9411.248732</c:v>
                </c:pt>
                <c:pt idx="39345">
                  <c:v>9411.4871220000005</c:v>
                </c:pt>
                <c:pt idx="39346">
                  <c:v>9411.7265549999993</c:v>
                </c:pt>
                <c:pt idx="39347">
                  <c:v>9411.9676710000003</c:v>
                </c:pt>
                <c:pt idx="39348">
                  <c:v>9412.2061749999993</c:v>
                </c:pt>
                <c:pt idx="39349">
                  <c:v>9412.4379750000007</c:v>
                </c:pt>
                <c:pt idx="39350">
                  <c:v>9412.6773450000001</c:v>
                </c:pt>
                <c:pt idx="39351">
                  <c:v>9412.9187039999997</c:v>
                </c:pt>
                <c:pt idx="39352">
                  <c:v>9413.1585570000007</c:v>
                </c:pt>
                <c:pt idx="39353">
                  <c:v>9413.3999199999998</c:v>
                </c:pt>
                <c:pt idx="39354">
                  <c:v>9413.6382830000002</c:v>
                </c:pt>
                <c:pt idx="39355">
                  <c:v>9413.8783330000006</c:v>
                </c:pt>
                <c:pt idx="39356">
                  <c:v>9414.1196880000007</c:v>
                </c:pt>
                <c:pt idx="39357">
                  <c:v>9414.3607520000005</c:v>
                </c:pt>
                <c:pt idx="39358">
                  <c:v>9414.6019090000009</c:v>
                </c:pt>
                <c:pt idx="39359">
                  <c:v>9414.8402299999998</c:v>
                </c:pt>
                <c:pt idx="39360">
                  <c:v>9415.0795940000007</c:v>
                </c:pt>
                <c:pt idx="39361">
                  <c:v>9415.3109179999992</c:v>
                </c:pt>
                <c:pt idx="39362">
                  <c:v>9415.5493549999992</c:v>
                </c:pt>
                <c:pt idx="39363">
                  <c:v>9415.7911079999994</c:v>
                </c:pt>
                <c:pt idx="39364">
                  <c:v>9416.0313850000002</c:v>
                </c:pt>
                <c:pt idx="39365">
                  <c:v>9416.2712420000007</c:v>
                </c:pt>
                <c:pt idx="39366">
                  <c:v>9416.5130329999993</c:v>
                </c:pt>
                <c:pt idx="39367">
                  <c:v>9416.7537990000001</c:v>
                </c:pt>
                <c:pt idx="39368">
                  <c:v>9416.9835939999994</c:v>
                </c:pt>
                <c:pt idx="39369">
                  <c:v>9417.2240010000005</c:v>
                </c:pt>
                <c:pt idx="39370">
                  <c:v>9417.4641740000006</c:v>
                </c:pt>
                <c:pt idx="39371">
                  <c:v>9417.7042280000005</c:v>
                </c:pt>
                <c:pt idx="39372">
                  <c:v>9417.9444199999998</c:v>
                </c:pt>
                <c:pt idx="39373">
                  <c:v>9418.1862430000001</c:v>
                </c:pt>
                <c:pt idx="39374">
                  <c:v>9418.4261409999999</c:v>
                </c:pt>
                <c:pt idx="39375">
                  <c:v>9418.6558580000001</c:v>
                </c:pt>
                <c:pt idx="39376">
                  <c:v>9418.8955449999994</c:v>
                </c:pt>
                <c:pt idx="39377">
                  <c:v>9419.1368000000002</c:v>
                </c:pt>
                <c:pt idx="39378">
                  <c:v>9419.3772470000004</c:v>
                </c:pt>
                <c:pt idx="39379">
                  <c:v>9419.6192919999994</c:v>
                </c:pt>
                <c:pt idx="39380">
                  <c:v>9419.8607699999993</c:v>
                </c:pt>
                <c:pt idx="39381">
                  <c:v>9420.1012389999996</c:v>
                </c:pt>
                <c:pt idx="39382">
                  <c:v>9420.3304129999997</c:v>
                </c:pt>
                <c:pt idx="39383">
                  <c:v>9420.5711749999991</c:v>
                </c:pt>
                <c:pt idx="39384">
                  <c:v>9420.8128479999996</c:v>
                </c:pt>
                <c:pt idx="39385">
                  <c:v>9421.0551240000004</c:v>
                </c:pt>
                <c:pt idx="39386">
                  <c:v>9421.2934210000003</c:v>
                </c:pt>
                <c:pt idx="39387">
                  <c:v>9421.5345679999991</c:v>
                </c:pt>
                <c:pt idx="39388">
                  <c:v>9421.7758049999993</c:v>
                </c:pt>
                <c:pt idx="39389">
                  <c:v>9422.0050140000003</c:v>
                </c:pt>
                <c:pt idx="39390">
                  <c:v>9422.2434350000003</c:v>
                </c:pt>
                <c:pt idx="39391">
                  <c:v>9422.4820330000002</c:v>
                </c:pt>
                <c:pt idx="39392">
                  <c:v>9422.7219330000007</c:v>
                </c:pt>
                <c:pt idx="39393">
                  <c:v>9422.9644270000008</c:v>
                </c:pt>
                <c:pt idx="39394">
                  <c:v>9423.2032440000003</c:v>
                </c:pt>
                <c:pt idx="39395">
                  <c:v>9423.44535</c:v>
                </c:pt>
                <c:pt idx="39396">
                  <c:v>9423.6849289999991</c:v>
                </c:pt>
                <c:pt idx="39397">
                  <c:v>9423.9252909999996</c:v>
                </c:pt>
                <c:pt idx="39398">
                  <c:v>9424.1563700000006</c:v>
                </c:pt>
                <c:pt idx="39399">
                  <c:v>9424.3951209999996</c:v>
                </c:pt>
                <c:pt idx="39400">
                  <c:v>9424.6348780000008</c:v>
                </c:pt>
                <c:pt idx="39401">
                  <c:v>9424.8746809999993</c:v>
                </c:pt>
                <c:pt idx="39402">
                  <c:v>9425.1147079999992</c:v>
                </c:pt>
                <c:pt idx="39403">
                  <c:v>9425.3551740000003</c:v>
                </c:pt>
                <c:pt idx="39404">
                  <c:v>9425.5966619999999</c:v>
                </c:pt>
                <c:pt idx="39405">
                  <c:v>9425.8371630000001</c:v>
                </c:pt>
                <c:pt idx="39406">
                  <c:v>9426.078775</c:v>
                </c:pt>
                <c:pt idx="39407">
                  <c:v>9426.3190529999993</c:v>
                </c:pt>
                <c:pt idx="39408">
                  <c:v>9426.5586569999996</c:v>
                </c:pt>
                <c:pt idx="39409">
                  <c:v>9426.7971649999999</c:v>
                </c:pt>
                <c:pt idx="39410">
                  <c:v>9427.0368149999995</c:v>
                </c:pt>
                <c:pt idx="39411">
                  <c:v>9427.2667220000003</c:v>
                </c:pt>
                <c:pt idx="39412">
                  <c:v>9427.5067170000002</c:v>
                </c:pt>
                <c:pt idx="39413">
                  <c:v>9427.7454230000003</c:v>
                </c:pt>
                <c:pt idx="39414">
                  <c:v>9427.986363</c:v>
                </c:pt>
                <c:pt idx="39415">
                  <c:v>9428.2271280000004</c:v>
                </c:pt>
                <c:pt idx="39416">
                  <c:v>9428.468777</c:v>
                </c:pt>
                <c:pt idx="39417">
                  <c:v>9428.7086369999997</c:v>
                </c:pt>
                <c:pt idx="39418">
                  <c:v>9428.948832</c:v>
                </c:pt>
                <c:pt idx="39419">
                  <c:v>9429.1888010000002</c:v>
                </c:pt>
                <c:pt idx="39420">
                  <c:v>9429.4285760000002</c:v>
                </c:pt>
                <c:pt idx="39421">
                  <c:v>9429.6697829999994</c:v>
                </c:pt>
                <c:pt idx="39422">
                  <c:v>9429.9103300000006</c:v>
                </c:pt>
                <c:pt idx="39423">
                  <c:v>9430.1406900000002</c:v>
                </c:pt>
                <c:pt idx="39424">
                  <c:v>9430.3805749999992</c:v>
                </c:pt>
                <c:pt idx="39425">
                  <c:v>9430.6219980000005</c:v>
                </c:pt>
                <c:pt idx="39426">
                  <c:v>9430.8613330000007</c:v>
                </c:pt>
                <c:pt idx="39427">
                  <c:v>9431.1045649999996</c:v>
                </c:pt>
                <c:pt idx="39428">
                  <c:v>9431.3459120000007</c:v>
                </c:pt>
                <c:pt idx="39429">
                  <c:v>9431.5778219999993</c:v>
                </c:pt>
                <c:pt idx="39430">
                  <c:v>9431.8195720000003</c:v>
                </c:pt>
                <c:pt idx="39431">
                  <c:v>9432.0601559999996</c:v>
                </c:pt>
                <c:pt idx="39432">
                  <c:v>9432.3017049999999</c:v>
                </c:pt>
                <c:pt idx="39433">
                  <c:v>9432.5403939999997</c:v>
                </c:pt>
                <c:pt idx="39434">
                  <c:v>9432.7819490000002</c:v>
                </c:pt>
                <c:pt idx="39435">
                  <c:v>9433.0212919999994</c:v>
                </c:pt>
                <c:pt idx="39436">
                  <c:v>9433.2608110000001</c:v>
                </c:pt>
                <c:pt idx="39437">
                  <c:v>9433.4992889999994</c:v>
                </c:pt>
                <c:pt idx="39438">
                  <c:v>9433.7283759999991</c:v>
                </c:pt>
                <c:pt idx="39439">
                  <c:v>9433.9690969999992</c:v>
                </c:pt>
                <c:pt idx="39440">
                  <c:v>9434.2109610000007</c:v>
                </c:pt>
                <c:pt idx="39441">
                  <c:v>9434.4504030000007</c:v>
                </c:pt>
                <c:pt idx="39442">
                  <c:v>9434.6918310000001</c:v>
                </c:pt>
                <c:pt idx="39443">
                  <c:v>9434.9315669999996</c:v>
                </c:pt>
                <c:pt idx="39444">
                  <c:v>9435.1721109999999</c:v>
                </c:pt>
                <c:pt idx="39445">
                  <c:v>9435.4039659999999</c:v>
                </c:pt>
                <c:pt idx="39446">
                  <c:v>9435.6446649999998</c:v>
                </c:pt>
                <c:pt idx="39447">
                  <c:v>9435.8834509999997</c:v>
                </c:pt>
                <c:pt idx="39448">
                  <c:v>9436.1224070000007</c:v>
                </c:pt>
                <c:pt idx="39449">
                  <c:v>9436.3639280000007</c:v>
                </c:pt>
                <c:pt idx="39450">
                  <c:v>9436.6038759999992</c:v>
                </c:pt>
                <c:pt idx="39451">
                  <c:v>9436.8436380000003</c:v>
                </c:pt>
                <c:pt idx="39452">
                  <c:v>9437.0836130000007</c:v>
                </c:pt>
                <c:pt idx="39453">
                  <c:v>9437.3222709999991</c:v>
                </c:pt>
                <c:pt idx="39454">
                  <c:v>9437.5619929999993</c:v>
                </c:pt>
                <c:pt idx="39455">
                  <c:v>9437.800577</c:v>
                </c:pt>
                <c:pt idx="39456">
                  <c:v>9438.0394329999999</c:v>
                </c:pt>
                <c:pt idx="39457">
                  <c:v>9438.2788909999999</c:v>
                </c:pt>
                <c:pt idx="39458">
                  <c:v>9438.5186659999999</c:v>
                </c:pt>
                <c:pt idx="39459">
                  <c:v>9438.7591179999999</c:v>
                </c:pt>
                <c:pt idx="39460">
                  <c:v>9438.9980009999999</c:v>
                </c:pt>
                <c:pt idx="39461">
                  <c:v>9439.2378320000007</c:v>
                </c:pt>
                <c:pt idx="39462">
                  <c:v>9439.4783580000003</c:v>
                </c:pt>
                <c:pt idx="39463">
                  <c:v>9439.7170139999998</c:v>
                </c:pt>
                <c:pt idx="39464">
                  <c:v>9439.9568500000005</c:v>
                </c:pt>
                <c:pt idx="39465">
                  <c:v>9440.1965610000007</c:v>
                </c:pt>
                <c:pt idx="39466">
                  <c:v>9440.4379050000007</c:v>
                </c:pt>
                <c:pt idx="39467">
                  <c:v>9440.6679669999994</c:v>
                </c:pt>
                <c:pt idx="39468">
                  <c:v>9440.9087820000004</c:v>
                </c:pt>
                <c:pt idx="39469">
                  <c:v>9441.1505639999996</c:v>
                </c:pt>
                <c:pt idx="39470">
                  <c:v>9441.3912020000007</c:v>
                </c:pt>
                <c:pt idx="39471">
                  <c:v>9441.6307849999994</c:v>
                </c:pt>
                <c:pt idx="39472">
                  <c:v>9441.8711619999995</c:v>
                </c:pt>
                <c:pt idx="39473">
                  <c:v>9442.1108679999998</c:v>
                </c:pt>
                <c:pt idx="39474">
                  <c:v>9442.3505980000009</c:v>
                </c:pt>
                <c:pt idx="39475">
                  <c:v>9442.5918629999996</c:v>
                </c:pt>
                <c:pt idx="39476">
                  <c:v>9442.821113</c:v>
                </c:pt>
                <c:pt idx="39477">
                  <c:v>9443.062833</c:v>
                </c:pt>
                <c:pt idx="39478">
                  <c:v>9443.3025859999998</c:v>
                </c:pt>
                <c:pt idx="39479">
                  <c:v>9443.5430789999991</c:v>
                </c:pt>
                <c:pt idx="39480">
                  <c:v>9443.7846339999996</c:v>
                </c:pt>
                <c:pt idx="39481">
                  <c:v>9444.0250199999991</c:v>
                </c:pt>
                <c:pt idx="39482">
                  <c:v>9444.2651270000006</c:v>
                </c:pt>
                <c:pt idx="39483">
                  <c:v>9444.5051380000004</c:v>
                </c:pt>
                <c:pt idx="39484">
                  <c:v>9444.7433679999995</c:v>
                </c:pt>
                <c:pt idx="39485">
                  <c:v>9444.9723830000003</c:v>
                </c:pt>
                <c:pt idx="39486">
                  <c:v>9445.2130799999995</c:v>
                </c:pt>
                <c:pt idx="39487">
                  <c:v>9445.4534370000001</c:v>
                </c:pt>
                <c:pt idx="39488">
                  <c:v>9445.6949679999998</c:v>
                </c:pt>
                <c:pt idx="39489">
                  <c:v>9445.9344060000003</c:v>
                </c:pt>
                <c:pt idx="39490">
                  <c:v>9446.1759610000008</c:v>
                </c:pt>
                <c:pt idx="39491">
                  <c:v>9446.4139869999999</c:v>
                </c:pt>
                <c:pt idx="39492">
                  <c:v>9446.6538560000008</c:v>
                </c:pt>
                <c:pt idx="39493">
                  <c:v>9446.8842839999998</c:v>
                </c:pt>
                <c:pt idx="39494">
                  <c:v>9447.1257119999991</c:v>
                </c:pt>
                <c:pt idx="39495">
                  <c:v>9447.3666880000001</c:v>
                </c:pt>
                <c:pt idx="39496">
                  <c:v>9447.6078479999996</c:v>
                </c:pt>
                <c:pt idx="39497">
                  <c:v>9447.8461090000001</c:v>
                </c:pt>
                <c:pt idx="39498">
                  <c:v>9448.0855279999996</c:v>
                </c:pt>
                <c:pt idx="39499">
                  <c:v>9448.3246980000004</c:v>
                </c:pt>
                <c:pt idx="39500">
                  <c:v>9448.5626830000001</c:v>
                </c:pt>
                <c:pt idx="39501">
                  <c:v>9448.8037910000003</c:v>
                </c:pt>
                <c:pt idx="39502">
                  <c:v>9449.0449289999997</c:v>
                </c:pt>
                <c:pt idx="39503">
                  <c:v>9449.2863710000001</c:v>
                </c:pt>
                <c:pt idx="39504">
                  <c:v>9449.5263680000007</c:v>
                </c:pt>
                <c:pt idx="39505">
                  <c:v>9449.7655560000003</c:v>
                </c:pt>
                <c:pt idx="39506">
                  <c:v>9450.0049990000007</c:v>
                </c:pt>
                <c:pt idx="39507">
                  <c:v>9450.2447460000003</c:v>
                </c:pt>
                <c:pt idx="39508">
                  <c:v>9450.4859259999994</c:v>
                </c:pt>
                <c:pt idx="39509">
                  <c:v>9450.7157619999998</c:v>
                </c:pt>
                <c:pt idx="39510">
                  <c:v>9450.9555309999996</c:v>
                </c:pt>
                <c:pt idx="39511">
                  <c:v>9451.1940529999993</c:v>
                </c:pt>
                <c:pt idx="39512">
                  <c:v>9451.4335790000005</c:v>
                </c:pt>
                <c:pt idx="39513">
                  <c:v>9451.6747840000007</c:v>
                </c:pt>
                <c:pt idx="39514">
                  <c:v>9451.9152400000003</c:v>
                </c:pt>
                <c:pt idx="39515">
                  <c:v>9452.1572639999995</c:v>
                </c:pt>
                <c:pt idx="39516">
                  <c:v>9452.3973879999994</c:v>
                </c:pt>
                <c:pt idx="39517">
                  <c:v>9452.6372630000005</c:v>
                </c:pt>
                <c:pt idx="39518">
                  <c:v>9452.8752729999997</c:v>
                </c:pt>
                <c:pt idx="39519">
                  <c:v>9453.1152099999999</c:v>
                </c:pt>
                <c:pt idx="39520">
                  <c:v>9453.3534259999997</c:v>
                </c:pt>
                <c:pt idx="39521">
                  <c:v>9453.5933289999994</c:v>
                </c:pt>
                <c:pt idx="39522">
                  <c:v>9453.8330590000005</c:v>
                </c:pt>
                <c:pt idx="39523">
                  <c:v>9454.0627590000004</c:v>
                </c:pt>
                <c:pt idx="39524">
                  <c:v>9454.3039200000003</c:v>
                </c:pt>
                <c:pt idx="39525">
                  <c:v>9454.5414419999997</c:v>
                </c:pt>
                <c:pt idx="39526">
                  <c:v>9454.7819220000001</c:v>
                </c:pt>
                <c:pt idx="39527">
                  <c:v>9455.0217560000001</c:v>
                </c:pt>
                <c:pt idx="39528">
                  <c:v>9455.2621149999995</c:v>
                </c:pt>
                <c:pt idx="39529">
                  <c:v>9455.5023110000002</c:v>
                </c:pt>
                <c:pt idx="39530">
                  <c:v>9455.7442969999993</c:v>
                </c:pt>
                <c:pt idx="39531">
                  <c:v>9455.9759919999997</c:v>
                </c:pt>
                <c:pt idx="39532">
                  <c:v>9456.2149069999996</c:v>
                </c:pt>
                <c:pt idx="39533">
                  <c:v>9456.4546769999997</c:v>
                </c:pt>
                <c:pt idx="39534">
                  <c:v>9456.6951700000009</c:v>
                </c:pt>
                <c:pt idx="39535">
                  <c:v>9456.9354370000001</c:v>
                </c:pt>
                <c:pt idx="39536">
                  <c:v>9457.1767760000002</c:v>
                </c:pt>
                <c:pt idx="39537">
                  <c:v>9457.4178030000003</c:v>
                </c:pt>
                <c:pt idx="39538">
                  <c:v>9457.6588900000006</c:v>
                </c:pt>
                <c:pt idx="39539">
                  <c:v>9457.8990080000003</c:v>
                </c:pt>
                <c:pt idx="39540">
                  <c:v>9458.1391230000008</c:v>
                </c:pt>
                <c:pt idx="39541">
                  <c:v>9458.3680349999995</c:v>
                </c:pt>
                <c:pt idx="39542">
                  <c:v>9458.6095679999999</c:v>
                </c:pt>
                <c:pt idx="39543">
                  <c:v>9458.8508619999993</c:v>
                </c:pt>
                <c:pt idx="39544">
                  <c:v>9459.0914209999992</c:v>
                </c:pt>
                <c:pt idx="39545">
                  <c:v>9459.332676</c:v>
                </c:pt>
                <c:pt idx="39546">
                  <c:v>9459.5739670000003</c:v>
                </c:pt>
                <c:pt idx="39547">
                  <c:v>9459.8112450000008</c:v>
                </c:pt>
                <c:pt idx="39548">
                  <c:v>9460.0508499999996</c:v>
                </c:pt>
                <c:pt idx="39549">
                  <c:v>9460.2890050000005</c:v>
                </c:pt>
                <c:pt idx="39550">
                  <c:v>9460.5290989999994</c:v>
                </c:pt>
                <c:pt idx="39551">
                  <c:v>9460.76073</c:v>
                </c:pt>
                <c:pt idx="39552">
                  <c:v>9461.0010129999991</c:v>
                </c:pt>
                <c:pt idx="39553">
                  <c:v>9461.2424429999992</c:v>
                </c:pt>
                <c:pt idx="39554">
                  <c:v>9461.4835810000004</c:v>
                </c:pt>
                <c:pt idx="39555">
                  <c:v>9461.72343</c:v>
                </c:pt>
                <c:pt idx="39556">
                  <c:v>9461.964747</c:v>
                </c:pt>
                <c:pt idx="39557">
                  <c:v>9462.2039640000003</c:v>
                </c:pt>
                <c:pt idx="39558">
                  <c:v>9462.4410759999992</c:v>
                </c:pt>
                <c:pt idx="39559">
                  <c:v>9462.6818999999996</c:v>
                </c:pt>
                <c:pt idx="39560">
                  <c:v>9462.9220139999998</c:v>
                </c:pt>
                <c:pt idx="39561">
                  <c:v>9463.1517569999996</c:v>
                </c:pt>
                <c:pt idx="39562">
                  <c:v>9463.3903699999992</c:v>
                </c:pt>
                <c:pt idx="39563">
                  <c:v>9463.6299240000008</c:v>
                </c:pt>
                <c:pt idx="39564">
                  <c:v>9463.880717</c:v>
                </c:pt>
                <c:pt idx="39565">
                  <c:v>9464.1197090000005</c:v>
                </c:pt>
                <c:pt idx="39566">
                  <c:v>9464.3483369999994</c:v>
                </c:pt>
                <c:pt idx="39567">
                  <c:v>9464.5921259999996</c:v>
                </c:pt>
                <c:pt idx="39568">
                  <c:v>9464.8323770000006</c:v>
                </c:pt>
                <c:pt idx="39569">
                  <c:v>9465.0735789999999</c:v>
                </c:pt>
                <c:pt idx="39570">
                  <c:v>9465.3145430000004</c:v>
                </c:pt>
                <c:pt idx="39571">
                  <c:v>9465.5450180000007</c:v>
                </c:pt>
                <c:pt idx="39572">
                  <c:v>9465.7852729999995</c:v>
                </c:pt>
                <c:pt idx="39573">
                  <c:v>9466.0246540000007</c:v>
                </c:pt>
                <c:pt idx="39574">
                  <c:v>9466.2630430000008</c:v>
                </c:pt>
                <c:pt idx="39575">
                  <c:v>9466.5031550000003</c:v>
                </c:pt>
                <c:pt idx="39576">
                  <c:v>9466.7432150000004</c:v>
                </c:pt>
                <c:pt idx="39577">
                  <c:v>9466.9831869999998</c:v>
                </c:pt>
                <c:pt idx="39578">
                  <c:v>9467.2270140000001</c:v>
                </c:pt>
                <c:pt idx="39579">
                  <c:v>9467.4567139999999</c:v>
                </c:pt>
                <c:pt idx="39580">
                  <c:v>9467.6979410000004</c:v>
                </c:pt>
                <c:pt idx="39581">
                  <c:v>9467.9397179999996</c:v>
                </c:pt>
                <c:pt idx="39582">
                  <c:v>9468.1807649999992</c:v>
                </c:pt>
                <c:pt idx="39583">
                  <c:v>9468.421601</c:v>
                </c:pt>
                <c:pt idx="39584">
                  <c:v>9468.6607179999992</c:v>
                </c:pt>
                <c:pt idx="39585">
                  <c:v>9468.9017399999993</c:v>
                </c:pt>
                <c:pt idx="39586">
                  <c:v>9469.1401540000006</c:v>
                </c:pt>
                <c:pt idx="39587">
                  <c:v>9469.3782850000007</c:v>
                </c:pt>
                <c:pt idx="39588">
                  <c:v>9469.6181949999991</c:v>
                </c:pt>
                <c:pt idx="39589">
                  <c:v>9469.8503880000007</c:v>
                </c:pt>
                <c:pt idx="39590">
                  <c:v>9470.0899530000006</c:v>
                </c:pt>
                <c:pt idx="39591">
                  <c:v>9470.3290180000004</c:v>
                </c:pt>
                <c:pt idx="39592">
                  <c:v>9470.5719929999996</c:v>
                </c:pt>
                <c:pt idx="39593">
                  <c:v>9470.8119449999995</c:v>
                </c:pt>
                <c:pt idx="39594">
                  <c:v>9471.0531269999992</c:v>
                </c:pt>
                <c:pt idx="39595">
                  <c:v>9471.2827209999996</c:v>
                </c:pt>
                <c:pt idx="39596">
                  <c:v>9471.5239359999996</c:v>
                </c:pt>
                <c:pt idx="39597">
                  <c:v>9471.7640319999991</c:v>
                </c:pt>
                <c:pt idx="39598">
                  <c:v>9472.0043559999995</c:v>
                </c:pt>
                <c:pt idx="39599">
                  <c:v>9472.2440179999994</c:v>
                </c:pt>
                <c:pt idx="39600">
                  <c:v>9472.4841250000009</c:v>
                </c:pt>
                <c:pt idx="39601">
                  <c:v>9472.7249119999997</c:v>
                </c:pt>
                <c:pt idx="39602">
                  <c:v>9472.9631759999993</c:v>
                </c:pt>
                <c:pt idx="39603">
                  <c:v>9473.2032330000002</c:v>
                </c:pt>
                <c:pt idx="39604">
                  <c:v>9473.4431910000003</c:v>
                </c:pt>
                <c:pt idx="39605">
                  <c:v>9473.6839299999992</c:v>
                </c:pt>
                <c:pt idx="39606">
                  <c:v>9473.9211259999993</c:v>
                </c:pt>
                <c:pt idx="39607">
                  <c:v>9474.1602579999999</c:v>
                </c:pt>
                <c:pt idx="39608">
                  <c:v>9474.3986760000007</c:v>
                </c:pt>
                <c:pt idx="39609">
                  <c:v>9474.6366510000007</c:v>
                </c:pt>
                <c:pt idx="39610">
                  <c:v>9474.8750299999992</c:v>
                </c:pt>
                <c:pt idx="39611">
                  <c:v>9475.1151910000008</c:v>
                </c:pt>
                <c:pt idx="39612">
                  <c:v>9475.355329</c:v>
                </c:pt>
                <c:pt idx="39613">
                  <c:v>9475.5952410000009</c:v>
                </c:pt>
                <c:pt idx="39614">
                  <c:v>9475.8241560000006</c:v>
                </c:pt>
                <c:pt idx="39615">
                  <c:v>9476.0624050000006</c:v>
                </c:pt>
                <c:pt idx="39616">
                  <c:v>9476.3127789999999</c:v>
                </c:pt>
                <c:pt idx="39617">
                  <c:v>9476.5519769999992</c:v>
                </c:pt>
                <c:pt idx="39618">
                  <c:v>9476.7808239999995</c:v>
                </c:pt>
                <c:pt idx="39619">
                  <c:v>9477.030401</c:v>
                </c:pt>
                <c:pt idx="39620">
                  <c:v>9477.2591830000001</c:v>
                </c:pt>
                <c:pt idx="39621">
                  <c:v>9477.4974280000006</c:v>
                </c:pt>
                <c:pt idx="39622">
                  <c:v>9477.7368430000006</c:v>
                </c:pt>
                <c:pt idx="39623">
                  <c:v>9477.9765630000002</c:v>
                </c:pt>
                <c:pt idx="39624">
                  <c:v>9478.2261039999994</c:v>
                </c:pt>
                <c:pt idx="39625">
                  <c:v>9478.4551360000005</c:v>
                </c:pt>
                <c:pt idx="39626">
                  <c:v>9478.6802590000007</c:v>
                </c:pt>
                <c:pt idx="39627">
                  <c:v>9478.9170859999995</c:v>
                </c:pt>
                <c:pt idx="39628">
                  <c:v>9479.1566289999992</c:v>
                </c:pt>
                <c:pt idx="39629">
                  <c:v>9479.4055549999994</c:v>
                </c:pt>
                <c:pt idx="39630">
                  <c:v>9479.642092</c:v>
                </c:pt>
                <c:pt idx="39631">
                  <c:v>9479.8783519999997</c:v>
                </c:pt>
                <c:pt idx="39632">
                  <c:v>9480.1209290000006</c:v>
                </c:pt>
                <c:pt idx="39633">
                  <c:v>9480.3597580000005</c:v>
                </c:pt>
                <c:pt idx="39634">
                  <c:v>9480.5987029999997</c:v>
                </c:pt>
                <c:pt idx="39635">
                  <c:v>9480.8381690000006</c:v>
                </c:pt>
                <c:pt idx="39636">
                  <c:v>9481.0761729999995</c:v>
                </c:pt>
                <c:pt idx="39637">
                  <c:v>9481.3149850000009</c:v>
                </c:pt>
                <c:pt idx="39638">
                  <c:v>9481.5546340000001</c:v>
                </c:pt>
                <c:pt idx="39639">
                  <c:v>9481.7921889999998</c:v>
                </c:pt>
                <c:pt idx="39640">
                  <c:v>9482.0302410000004</c:v>
                </c:pt>
                <c:pt idx="39641">
                  <c:v>9482.2689919999993</c:v>
                </c:pt>
                <c:pt idx="39642">
                  <c:v>9482.5088360000009</c:v>
                </c:pt>
                <c:pt idx="39643">
                  <c:v>9482.7484139999997</c:v>
                </c:pt>
                <c:pt idx="39644">
                  <c:v>9482.9883000000009</c:v>
                </c:pt>
                <c:pt idx="39645">
                  <c:v>9483.2289700000001</c:v>
                </c:pt>
                <c:pt idx="39646">
                  <c:v>9483.4669360000007</c:v>
                </c:pt>
                <c:pt idx="39647">
                  <c:v>9483.7058899999993</c:v>
                </c:pt>
                <c:pt idx="39648">
                  <c:v>9483.9441609999994</c:v>
                </c:pt>
                <c:pt idx="39649">
                  <c:v>9484.1822319999992</c:v>
                </c:pt>
                <c:pt idx="39650">
                  <c:v>9484.4215829999994</c:v>
                </c:pt>
                <c:pt idx="39651">
                  <c:v>9484.6602760000005</c:v>
                </c:pt>
                <c:pt idx="39652">
                  <c:v>9484.8991370000003</c:v>
                </c:pt>
                <c:pt idx="39653">
                  <c:v>9485.1391569999996</c:v>
                </c:pt>
                <c:pt idx="39654">
                  <c:v>9485.3792630000007</c:v>
                </c:pt>
                <c:pt idx="39655">
                  <c:v>9485.6188390000007</c:v>
                </c:pt>
                <c:pt idx="39656">
                  <c:v>9485.8586539999997</c:v>
                </c:pt>
                <c:pt idx="39657">
                  <c:v>9486.0986090000006</c:v>
                </c:pt>
                <c:pt idx="39658">
                  <c:v>9486.3372519999994</c:v>
                </c:pt>
                <c:pt idx="39659">
                  <c:v>9486.5786420000004</c:v>
                </c:pt>
                <c:pt idx="39660">
                  <c:v>9486.8172149999991</c:v>
                </c:pt>
                <c:pt idx="39661">
                  <c:v>9487.0481629999995</c:v>
                </c:pt>
                <c:pt idx="39662">
                  <c:v>9487.2878309999996</c:v>
                </c:pt>
                <c:pt idx="39663">
                  <c:v>9487.5275920000004</c:v>
                </c:pt>
                <c:pt idx="39664">
                  <c:v>9487.7688419999995</c:v>
                </c:pt>
                <c:pt idx="39665">
                  <c:v>9488.0090849999997</c:v>
                </c:pt>
                <c:pt idx="39666">
                  <c:v>9488.2499640000005</c:v>
                </c:pt>
                <c:pt idx="39667">
                  <c:v>9488.4899569999998</c:v>
                </c:pt>
                <c:pt idx="39668">
                  <c:v>9488.7290919999996</c:v>
                </c:pt>
                <c:pt idx="39669">
                  <c:v>9488.9691129999992</c:v>
                </c:pt>
                <c:pt idx="39670">
                  <c:v>9489.2093019999993</c:v>
                </c:pt>
                <c:pt idx="39671">
                  <c:v>9489.4408459999995</c:v>
                </c:pt>
                <c:pt idx="39672">
                  <c:v>9489.6794200000004</c:v>
                </c:pt>
                <c:pt idx="39673">
                  <c:v>9489.9226830000007</c:v>
                </c:pt>
                <c:pt idx="39674">
                  <c:v>9490.1613390000002</c:v>
                </c:pt>
                <c:pt idx="39675">
                  <c:v>9490.4012949999997</c:v>
                </c:pt>
                <c:pt idx="39676">
                  <c:v>9490.6430189999992</c:v>
                </c:pt>
                <c:pt idx="39677">
                  <c:v>9490.8827660000006</c:v>
                </c:pt>
                <c:pt idx="39678">
                  <c:v>9491.1201390000006</c:v>
                </c:pt>
                <c:pt idx="39679">
                  <c:v>9491.3609180000003</c:v>
                </c:pt>
                <c:pt idx="39680">
                  <c:v>9491.5999609999999</c:v>
                </c:pt>
                <c:pt idx="39681">
                  <c:v>9491.8396909999992</c:v>
                </c:pt>
                <c:pt idx="39682">
                  <c:v>9492.0806690000009</c:v>
                </c:pt>
                <c:pt idx="39683">
                  <c:v>9492.3093680000002</c:v>
                </c:pt>
                <c:pt idx="39684">
                  <c:v>9492.5507600000001</c:v>
                </c:pt>
                <c:pt idx="39685">
                  <c:v>9492.7919669999992</c:v>
                </c:pt>
                <c:pt idx="39686">
                  <c:v>9493.0313459999998</c:v>
                </c:pt>
                <c:pt idx="39687">
                  <c:v>9493.2712740000006</c:v>
                </c:pt>
                <c:pt idx="39688">
                  <c:v>9493.5105629999998</c:v>
                </c:pt>
                <c:pt idx="39689">
                  <c:v>9493.7516899999991</c:v>
                </c:pt>
                <c:pt idx="39690">
                  <c:v>9493.9900710000002</c:v>
                </c:pt>
                <c:pt idx="39691">
                  <c:v>9494.2328560000005</c:v>
                </c:pt>
                <c:pt idx="39692">
                  <c:v>9494.4627390000005</c:v>
                </c:pt>
                <c:pt idx="39693">
                  <c:v>9494.7030159999995</c:v>
                </c:pt>
                <c:pt idx="39694">
                  <c:v>9494.942798</c:v>
                </c:pt>
                <c:pt idx="39695">
                  <c:v>9495.181423</c:v>
                </c:pt>
                <c:pt idx="39696">
                  <c:v>9495.4209769999998</c:v>
                </c:pt>
                <c:pt idx="39697">
                  <c:v>9495.6603080000004</c:v>
                </c:pt>
                <c:pt idx="39698">
                  <c:v>9495.9019919999992</c:v>
                </c:pt>
                <c:pt idx="39699">
                  <c:v>9496.1413100000009</c:v>
                </c:pt>
                <c:pt idx="39700">
                  <c:v>9496.3806420000001</c:v>
                </c:pt>
                <c:pt idx="39701">
                  <c:v>9496.6198800000002</c:v>
                </c:pt>
                <c:pt idx="39702">
                  <c:v>9496.8581959999992</c:v>
                </c:pt>
                <c:pt idx="39703">
                  <c:v>9497.1029280000002</c:v>
                </c:pt>
                <c:pt idx="39704">
                  <c:v>9497.3328419999998</c:v>
                </c:pt>
                <c:pt idx="39705">
                  <c:v>9497.5836610000006</c:v>
                </c:pt>
                <c:pt idx="39706">
                  <c:v>9497.8137790000001</c:v>
                </c:pt>
                <c:pt idx="39707">
                  <c:v>9498.0524289999994</c:v>
                </c:pt>
                <c:pt idx="39708">
                  <c:v>9498.2917209999996</c:v>
                </c:pt>
                <c:pt idx="39709">
                  <c:v>9498.5300100000004</c:v>
                </c:pt>
                <c:pt idx="39710">
                  <c:v>9498.7682700000005</c:v>
                </c:pt>
                <c:pt idx="39711">
                  <c:v>9499.0095430000001</c:v>
                </c:pt>
                <c:pt idx="39712">
                  <c:v>9499.2507129999995</c:v>
                </c:pt>
                <c:pt idx="39713">
                  <c:v>9499.4891420000004</c:v>
                </c:pt>
                <c:pt idx="39714">
                  <c:v>9499.7293129999998</c:v>
                </c:pt>
                <c:pt idx="39715">
                  <c:v>9499.9739750000008</c:v>
                </c:pt>
                <c:pt idx="39716">
                  <c:v>9500.2112579999994</c:v>
                </c:pt>
                <c:pt idx="39717">
                  <c:v>9500.4511419999999</c:v>
                </c:pt>
                <c:pt idx="39718">
                  <c:v>9500.6893209999998</c:v>
                </c:pt>
                <c:pt idx="39719">
                  <c:v>9500.9209800000008</c:v>
                </c:pt>
                <c:pt idx="39720">
                  <c:v>9501.1603919999998</c:v>
                </c:pt>
                <c:pt idx="39721">
                  <c:v>9501.4023660000003</c:v>
                </c:pt>
                <c:pt idx="39722">
                  <c:v>9501.6437600000008</c:v>
                </c:pt>
                <c:pt idx="39723">
                  <c:v>9501.8820070000002</c:v>
                </c:pt>
                <c:pt idx="39724">
                  <c:v>9502.1215479999992</c:v>
                </c:pt>
                <c:pt idx="39725">
                  <c:v>9502.3608939999995</c:v>
                </c:pt>
                <c:pt idx="39726">
                  <c:v>9502.5992889999998</c:v>
                </c:pt>
                <c:pt idx="39727">
                  <c:v>9502.8394210000006</c:v>
                </c:pt>
                <c:pt idx="39728">
                  <c:v>9503.0809239999999</c:v>
                </c:pt>
                <c:pt idx="39729">
                  <c:v>9503.3210689999996</c:v>
                </c:pt>
                <c:pt idx="39730">
                  <c:v>9503.5509419999998</c:v>
                </c:pt>
                <c:pt idx="39731">
                  <c:v>9503.7884259999992</c:v>
                </c:pt>
                <c:pt idx="39732">
                  <c:v>9504.0272430000005</c:v>
                </c:pt>
                <c:pt idx="39733">
                  <c:v>9504.2673969999996</c:v>
                </c:pt>
                <c:pt idx="39734">
                  <c:v>9504.5088739999992</c:v>
                </c:pt>
                <c:pt idx="39735">
                  <c:v>9504.7473590000009</c:v>
                </c:pt>
                <c:pt idx="39736">
                  <c:v>9504.9906350000001</c:v>
                </c:pt>
                <c:pt idx="39737">
                  <c:v>9505.2292670000006</c:v>
                </c:pt>
                <c:pt idx="39738">
                  <c:v>9505.4705990000002</c:v>
                </c:pt>
                <c:pt idx="39739">
                  <c:v>9505.7117209999997</c:v>
                </c:pt>
                <c:pt idx="39740">
                  <c:v>9505.9521270000005</c:v>
                </c:pt>
                <c:pt idx="39741">
                  <c:v>9506.1801250000008</c:v>
                </c:pt>
                <c:pt idx="39742">
                  <c:v>9506.4207860000006</c:v>
                </c:pt>
                <c:pt idx="39743">
                  <c:v>9506.6618710000002</c:v>
                </c:pt>
                <c:pt idx="39744">
                  <c:v>9506.9003040000007</c:v>
                </c:pt>
                <c:pt idx="39745">
                  <c:v>9507.1397250000009</c:v>
                </c:pt>
                <c:pt idx="39746">
                  <c:v>9507.3782659999997</c:v>
                </c:pt>
                <c:pt idx="39747">
                  <c:v>9507.6197360000006</c:v>
                </c:pt>
                <c:pt idx="39748">
                  <c:v>9507.8583980000003</c:v>
                </c:pt>
                <c:pt idx="39749">
                  <c:v>9508.0997179999995</c:v>
                </c:pt>
                <c:pt idx="39750">
                  <c:v>9508.3409919999995</c:v>
                </c:pt>
                <c:pt idx="39751">
                  <c:v>9508.5732910000006</c:v>
                </c:pt>
                <c:pt idx="39752">
                  <c:v>9508.812038</c:v>
                </c:pt>
                <c:pt idx="39753">
                  <c:v>9509.0503879999997</c:v>
                </c:pt>
                <c:pt idx="39754">
                  <c:v>9509.2921150000002</c:v>
                </c:pt>
                <c:pt idx="39755">
                  <c:v>9509.5329829999991</c:v>
                </c:pt>
                <c:pt idx="39756">
                  <c:v>9509.7729619999991</c:v>
                </c:pt>
                <c:pt idx="39757">
                  <c:v>9510.0129030000007</c:v>
                </c:pt>
                <c:pt idx="39758">
                  <c:v>9510.2510490000004</c:v>
                </c:pt>
                <c:pt idx="39759">
                  <c:v>9510.4918909999997</c:v>
                </c:pt>
                <c:pt idx="39760">
                  <c:v>9510.732876</c:v>
                </c:pt>
                <c:pt idx="39761">
                  <c:v>9510.9737879999993</c:v>
                </c:pt>
                <c:pt idx="39762">
                  <c:v>9511.2148099999995</c:v>
                </c:pt>
                <c:pt idx="39763">
                  <c:v>9511.4434110000002</c:v>
                </c:pt>
                <c:pt idx="39764">
                  <c:v>9511.6829290000005</c:v>
                </c:pt>
                <c:pt idx="39765">
                  <c:v>9511.9231729999992</c:v>
                </c:pt>
                <c:pt idx="39766">
                  <c:v>9512.165223</c:v>
                </c:pt>
                <c:pt idx="39767">
                  <c:v>9512.4052009999996</c:v>
                </c:pt>
                <c:pt idx="39768">
                  <c:v>9512.6450989999994</c:v>
                </c:pt>
                <c:pt idx="39769">
                  <c:v>9512.8833549999999</c:v>
                </c:pt>
                <c:pt idx="39770">
                  <c:v>9513.1245830000007</c:v>
                </c:pt>
                <c:pt idx="39771">
                  <c:v>9513.3578170000001</c:v>
                </c:pt>
                <c:pt idx="39772">
                  <c:v>9513.5989279999994</c:v>
                </c:pt>
                <c:pt idx="39773">
                  <c:v>9513.8399449999997</c:v>
                </c:pt>
                <c:pt idx="39774">
                  <c:v>9514.0772830000005</c:v>
                </c:pt>
                <c:pt idx="39775">
                  <c:v>9514.3172149999991</c:v>
                </c:pt>
                <c:pt idx="39776">
                  <c:v>9514.5565800000004</c:v>
                </c:pt>
                <c:pt idx="39777">
                  <c:v>9514.7964240000001</c:v>
                </c:pt>
                <c:pt idx="39778">
                  <c:v>9515.0358689999994</c:v>
                </c:pt>
                <c:pt idx="39779">
                  <c:v>9515.2740400000002</c:v>
                </c:pt>
                <c:pt idx="39780">
                  <c:v>9515.5141569999996</c:v>
                </c:pt>
                <c:pt idx="39781">
                  <c:v>9515.7540430000008</c:v>
                </c:pt>
                <c:pt idx="39782">
                  <c:v>9515.9944209999994</c:v>
                </c:pt>
                <c:pt idx="39783">
                  <c:v>9516.2356760000002</c:v>
                </c:pt>
                <c:pt idx="39784">
                  <c:v>9516.4657270000007</c:v>
                </c:pt>
                <c:pt idx="39785">
                  <c:v>9516.7055259999997</c:v>
                </c:pt>
                <c:pt idx="39786">
                  <c:v>9516.9464040000003</c:v>
                </c:pt>
                <c:pt idx="39787">
                  <c:v>9517.1853439999995</c:v>
                </c:pt>
                <c:pt idx="39788">
                  <c:v>9517.4269480000003</c:v>
                </c:pt>
                <c:pt idx="39789">
                  <c:v>9517.6689170000009</c:v>
                </c:pt>
                <c:pt idx="39790">
                  <c:v>9517.9093319999993</c:v>
                </c:pt>
                <c:pt idx="39791">
                  <c:v>9518.1402620000008</c:v>
                </c:pt>
                <c:pt idx="39792">
                  <c:v>9518.3811210000003</c:v>
                </c:pt>
                <c:pt idx="39793">
                  <c:v>9518.6233740000007</c:v>
                </c:pt>
                <c:pt idx="39794">
                  <c:v>9518.8649349999996</c:v>
                </c:pt>
                <c:pt idx="39795">
                  <c:v>9519.0943850000003</c:v>
                </c:pt>
                <c:pt idx="39796">
                  <c:v>9519.3352419999992</c:v>
                </c:pt>
                <c:pt idx="39797">
                  <c:v>9519.5768360000002</c:v>
                </c:pt>
                <c:pt idx="39798">
                  <c:v>9519.8167059999996</c:v>
                </c:pt>
                <c:pt idx="39799">
                  <c:v>9520.0554219999995</c:v>
                </c:pt>
                <c:pt idx="39800">
                  <c:v>9520.2949640000006</c:v>
                </c:pt>
                <c:pt idx="39801">
                  <c:v>9520.5323869999993</c:v>
                </c:pt>
                <c:pt idx="39802">
                  <c:v>9520.7738890000001</c:v>
                </c:pt>
                <c:pt idx="39803">
                  <c:v>9521.0135449999998</c:v>
                </c:pt>
                <c:pt idx="39804">
                  <c:v>9521.2549679999993</c:v>
                </c:pt>
                <c:pt idx="39805">
                  <c:v>9521.4943519999997</c:v>
                </c:pt>
                <c:pt idx="39806">
                  <c:v>9521.7358980000008</c:v>
                </c:pt>
                <c:pt idx="39807">
                  <c:v>9521.9652430000006</c:v>
                </c:pt>
                <c:pt idx="39808">
                  <c:v>9522.2060610000008</c:v>
                </c:pt>
                <c:pt idx="39809">
                  <c:v>9522.4476720000002</c:v>
                </c:pt>
                <c:pt idx="39810">
                  <c:v>9522.6883940000007</c:v>
                </c:pt>
                <c:pt idx="39811">
                  <c:v>9522.9290340000007</c:v>
                </c:pt>
                <c:pt idx="39812">
                  <c:v>9523.1687779999993</c:v>
                </c:pt>
                <c:pt idx="39813">
                  <c:v>9523.4092259999998</c:v>
                </c:pt>
                <c:pt idx="39814">
                  <c:v>9523.6489249999995</c:v>
                </c:pt>
                <c:pt idx="39815">
                  <c:v>9523.8771469999992</c:v>
                </c:pt>
                <c:pt idx="39816">
                  <c:v>9524.119815</c:v>
                </c:pt>
                <c:pt idx="39817">
                  <c:v>9524.3605399999997</c:v>
                </c:pt>
                <c:pt idx="39818">
                  <c:v>9524.6012119999996</c:v>
                </c:pt>
                <c:pt idx="39819">
                  <c:v>9524.8433440000008</c:v>
                </c:pt>
                <c:pt idx="39820">
                  <c:v>9525.0762919999997</c:v>
                </c:pt>
                <c:pt idx="39821">
                  <c:v>9525.3197230000005</c:v>
                </c:pt>
                <c:pt idx="39822">
                  <c:v>9525.5602440000002</c:v>
                </c:pt>
                <c:pt idx="39823">
                  <c:v>9525.7913090000002</c:v>
                </c:pt>
                <c:pt idx="39824">
                  <c:v>9526.0323119999994</c:v>
                </c:pt>
                <c:pt idx="39825">
                  <c:v>9526.2757180000008</c:v>
                </c:pt>
                <c:pt idx="39826">
                  <c:v>9526.5157190000009</c:v>
                </c:pt>
                <c:pt idx="39827">
                  <c:v>9526.7562710000002</c:v>
                </c:pt>
                <c:pt idx="39828">
                  <c:v>9526.9868380000007</c:v>
                </c:pt>
                <c:pt idx="39829">
                  <c:v>9527.2287489999999</c:v>
                </c:pt>
                <c:pt idx="39830">
                  <c:v>9527.4705670000003</c:v>
                </c:pt>
                <c:pt idx="39831">
                  <c:v>9527.7113480000007</c:v>
                </c:pt>
                <c:pt idx="39832">
                  <c:v>9527.9515670000001</c:v>
                </c:pt>
                <c:pt idx="39833">
                  <c:v>9528.1923459999998</c:v>
                </c:pt>
                <c:pt idx="39834">
                  <c:v>9528.4312979999995</c:v>
                </c:pt>
                <c:pt idx="39835">
                  <c:v>9528.6729630000009</c:v>
                </c:pt>
                <c:pt idx="39836">
                  <c:v>9528.9025550000006</c:v>
                </c:pt>
                <c:pt idx="39837">
                  <c:v>9529.1433390000002</c:v>
                </c:pt>
                <c:pt idx="39838">
                  <c:v>9529.3841240000002</c:v>
                </c:pt>
                <c:pt idx="39839">
                  <c:v>9529.6257519999999</c:v>
                </c:pt>
                <c:pt idx="39840">
                  <c:v>9529.8675669999993</c:v>
                </c:pt>
                <c:pt idx="39841">
                  <c:v>9530.0971320000008</c:v>
                </c:pt>
                <c:pt idx="39842">
                  <c:v>9530.3389200000001</c:v>
                </c:pt>
                <c:pt idx="39843">
                  <c:v>9530.5806780000003</c:v>
                </c:pt>
                <c:pt idx="39844">
                  <c:v>9530.8208620000005</c:v>
                </c:pt>
                <c:pt idx="39845">
                  <c:v>9531.0609289999993</c:v>
                </c:pt>
                <c:pt idx="39846">
                  <c:v>9531.302678</c:v>
                </c:pt>
                <c:pt idx="39847">
                  <c:v>9531.5432889999993</c:v>
                </c:pt>
                <c:pt idx="39848">
                  <c:v>9531.7847559999991</c:v>
                </c:pt>
                <c:pt idx="39849">
                  <c:v>9532.0140489999994</c:v>
                </c:pt>
                <c:pt idx="39850">
                  <c:v>9532.2558019999997</c:v>
                </c:pt>
                <c:pt idx="39851">
                  <c:v>9532.4975450000002</c:v>
                </c:pt>
                <c:pt idx="39852">
                  <c:v>9532.7382560000005</c:v>
                </c:pt>
                <c:pt idx="39853">
                  <c:v>9532.9799210000001</c:v>
                </c:pt>
                <c:pt idx="39854">
                  <c:v>9533.2094350000007</c:v>
                </c:pt>
                <c:pt idx="39855">
                  <c:v>9533.4502539999994</c:v>
                </c:pt>
                <c:pt idx="39856">
                  <c:v>9533.6910850000004</c:v>
                </c:pt>
                <c:pt idx="39857">
                  <c:v>9533.9329159999998</c:v>
                </c:pt>
                <c:pt idx="39858">
                  <c:v>9534.1748910000006</c:v>
                </c:pt>
                <c:pt idx="39859">
                  <c:v>9534.4165699999994</c:v>
                </c:pt>
                <c:pt idx="39860">
                  <c:v>9534.6469799999995</c:v>
                </c:pt>
                <c:pt idx="39861">
                  <c:v>9534.8877539999994</c:v>
                </c:pt>
                <c:pt idx="39862">
                  <c:v>9535.1298279999992</c:v>
                </c:pt>
                <c:pt idx="39863">
                  <c:v>9535.3698100000001</c:v>
                </c:pt>
                <c:pt idx="39864">
                  <c:v>9535.6099190000004</c:v>
                </c:pt>
                <c:pt idx="39865">
                  <c:v>9535.8498650000001</c:v>
                </c:pt>
                <c:pt idx="39866">
                  <c:v>9536.0890589999999</c:v>
                </c:pt>
                <c:pt idx="39867">
                  <c:v>9536.3289710000008</c:v>
                </c:pt>
                <c:pt idx="39868">
                  <c:v>9536.5678499999995</c:v>
                </c:pt>
                <c:pt idx="39869">
                  <c:v>9536.8083389999993</c:v>
                </c:pt>
                <c:pt idx="39870">
                  <c:v>9537.0472829999999</c:v>
                </c:pt>
                <c:pt idx="39871">
                  <c:v>9537.286951</c:v>
                </c:pt>
                <c:pt idx="39872">
                  <c:v>9537.5259110000006</c:v>
                </c:pt>
                <c:pt idx="39873">
                  <c:v>9537.7658009999996</c:v>
                </c:pt>
                <c:pt idx="39874">
                  <c:v>9538.0058580000004</c:v>
                </c:pt>
                <c:pt idx="39875">
                  <c:v>9538.2442069999997</c:v>
                </c:pt>
                <c:pt idx="39876">
                  <c:v>9538.4839809999994</c:v>
                </c:pt>
                <c:pt idx="39877">
                  <c:v>9538.7226950000004</c:v>
                </c:pt>
                <c:pt idx="39878">
                  <c:v>9538.9627990000008</c:v>
                </c:pt>
                <c:pt idx="39879">
                  <c:v>9539.2027789999993</c:v>
                </c:pt>
                <c:pt idx="39880">
                  <c:v>9539.4425740000006</c:v>
                </c:pt>
                <c:pt idx="39881">
                  <c:v>9539.6727549999996</c:v>
                </c:pt>
                <c:pt idx="39882">
                  <c:v>9539.9147219999995</c:v>
                </c:pt>
                <c:pt idx="39883">
                  <c:v>9540.1556579999997</c:v>
                </c:pt>
                <c:pt idx="39884">
                  <c:v>9540.3947559999997</c:v>
                </c:pt>
                <c:pt idx="39885">
                  <c:v>9540.6355409999996</c:v>
                </c:pt>
                <c:pt idx="39886">
                  <c:v>9540.8753949999991</c:v>
                </c:pt>
                <c:pt idx="39887">
                  <c:v>9541.1187740000005</c:v>
                </c:pt>
                <c:pt idx="39888">
                  <c:v>9541.3592339999996</c:v>
                </c:pt>
                <c:pt idx="39889">
                  <c:v>9541.5901529999992</c:v>
                </c:pt>
                <c:pt idx="39890">
                  <c:v>9541.8319019999999</c:v>
                </c:pt>
                <c:pt idx="39891">
                  <c:v>9542.0717540000005</c:v>
                </c:pt>
                <c:pt idx="39892">
                  <c:v>9542.3103730000003</c:v>
                </c:pt>
                <c:pt idx="39893">
                  <c:v>9542.5517830000008</c:v>
                </c:pt>
                <c:pt idx="39894">
                  <c:v>9542.7922770000005</c:v>
                </c:pt>
                <c:pt idx="39895">
                  <c:v>9543.0336650000008</c:v>
                </c:pt>
                <c:pt idx="39896">
                  <c:v>9543.2748879999999</c:v>
                </c:pt>
                <c:pt idx="39897">
                  <c:v>9543.5041880000008</c:v>
                </c:pt>
                <c:pt idx="39898">
                  <c:v>9543.7458569999999</c:v>
                </c:pt>
                <c:pt idx="39899">
                  <c:v>9543.9863659999992</c:v>
                </c:pt>
                <c:pt idx="39900">
                  <c:v>9544.2270389999994</c:v>
                </c:pt>
                <c:pt idx="39901">
                  <c:v>9544.4672680000003</c:v>
                </c:pt>
                <c:pt idx="39902">
                  <c:v>9544.6981950000009</c:v>
                </c:pt>
                <c:pt idx="39903">
                  <c:v>9544.9399429999994</c:v>
                </c:pt>
                <c:pt idx="39904">
                  <c:v>9545.1788759999999</c:v>
                </c:pt>
                <c:pt idx="39905">
                  <c:v>9545.4193890000006</c:v>
                </c:pt>
                <c:pt idx="39906">
                  <c:v>9545.6583289999999</c:v>
                </c:pt>
                <c:pt idx="39907">
                  <c:v>9545.8979810000001</c:v>
                </c:pt>
                <c:pt idx="39908">
                  <c:v>9546.1368189999994</c:v>
                </c:pt>
                <c:pt idx="39909">
                  <c:v>9546.3773000000001</c:v>
                </c:pt>
                <c:pt idx="39910">
                  <c:v>9546.6185860000005</c:v>
                </c:pt>
                <c:pt idx="39911">
                  <c:v>9546.8598469999997</c:v>
                </c:pt>
                <c:pt idx="39912">
                  <c:v>9547.0996439999999</c:v>
                </c:pt>
                <c:pt idx="39913">
                  <c:v>9547.3389929999994</c:v>
                </c:pt>
                <c:pt idx="39914">
                  <c:v>9547.5775699999995</c:v>
                </c:pt>
                <c:pt idx="39915">
                  <c:v>9547.8160549999993</c:v>
                </c:pt>
                <c:pt idx="39916">
                  <c:v>9548.0558230000006</c:v>
                </c:pt>
                <c:pt idx="39917">
                  <c:v>9548.2960619999994</c:v>
                </c:pt>
                <c:pt idx="39918">
                  <c:v>9548.5253620000003</c:v>
                </c:pt>
                <c:pt idx="39919">
                  <c:v>9548.7686470000008</c:v>
                </c:pt>
                <c:pt idx="39920">
                  <c:v>9549.0072700000001</c:v>
                </c:pt>
                <c:pt idx="39921">
                  <c:v>9549.2473420000006</c:v>
                </c:pt>
                <c:pt idx="39922">
                  <c:v>9549.4869760000001</c:v>
                </c:pt>
                <c:pt idx="39923">
                  <c:v>9549.7255519999999</c:v>
                </c:pt>
                <c:pt idx="39924">
                  <c:v>9549.9661550000001</c:v>
                </c:pt>
                <c:pt idx="39925">
                  <c:v>9550.2062979999992</c:v>
                </c:pt>
                <c:pt idx="39926">
                  <c:v>9550.4464000000007</c:v>
                </c:pt>
                <c:pt idx="39927">
                  <c:v>9550.6844149999997</c:v>
                </c:pt>
                <c:pt idx="39928">
                  <c:v>9550.9238619999996</c:v>
                </c:pt>
                <c:pt idx="39929">
                  <c:v>9551.1648779999996</c:v>
                </c:pt>
                <c:pt idx="39930">
                  <c:v>9551.3945999999996</c:v>
                </c:pt>
                <c:pt idx="39931">
                  <c:v>9551.6381199999996</c:v>
                </c:pt>
                <c:pt idx="39932">
                  <c:v>9551.8808329999993</c:v>
                </c:pt>
                <c:pt idx="39933">
                  <c:v>9552.1218809999991</c:v>
                </c:pt>
                <c:pt idx="39934">
                  <c:v>9552.3600540000007</c:v>
                </c:pt>
                <c:pt idx="39935">
                  <c:v>9552.6008239999992</c:v>
                </c:pt>
                <c:pt idx="39936">
                  <c:v>9552.8417289999998</c:v>
                </c:pt>
                <c:pt idx="39937">
                  <c:v>9553.0809129999998</c:v>
                </c:pt>
                <c:pt idx="39938">
                  <c:v>9553.3199920000006</c:v>
                </c:pt>
                <c:pt idx="39939">
                  <c:v>9553.5492259999992</c:v>
                </c:pt>
                <c:pt idx="39940">
                  <c:v>9553.7894479999995</c:v>
                </c:pt>
                <c:pt idx="39941">
                  <c:v>9554.030863</c:v>
                </c:pt>
                <c:pt idx="39942">
                  <c:v>9554.2710029999998</c:v>
                </c:pt>
                <c:pt idx="39943">
                  <c:v>9554.5119979999999</c:v>
                </c:pt>
                <c:pt idx="39944">
                  <c:v>9554.7519339999999</c:v>
                </c:pt>
                <c:pt idx="39945">
                  <c:v>9554.9928830000008</c:v>
                </c:pt>
                <c:pt idx="39946">
                  <c:v>9555.2312579999998</c:v>
                </c:pt>
                <c:pt idx="39947">
                  <c:v>9555.4705290000002</c:v>
                </c:pt>
                <c:pt idx="39948">
                  <c:v>9555.7117030000009</c:v>
                </c:pt>
                <c:pt idx="39949">
                  <c:v>9555.9417190000004</c:v>
                </c:pt>
                <c:pt idx="39950">
                  <c:v>9556.1822439999996</c:v>
                </c:pt>
                <c:pt idx="39951">
                  <c:v>9556.4269490000006</c:v>
                </c:pt>
                <c:pt idx="39952">
                  <c:v>9556.6669899999997</c:v>
                </c:pt>
                <c:pt idx="39953">
                  <c:v>9556.9060630000004</c:v>
                </c:pt>
                <c:pt idx="39954">
                  <c:v>9557.1455600000008</c:v>
                </c:pt>
                <c:pt idx="39955">
                  <c:v>9557.3848180000005</c:v>
                </c:pt>
                <c:pt idx="39956">
                  <c:v>9557.6258980000002</c:v>
                </c:pt>
                <c:pt idx="39957">
                  <c:v>9557.8640360000009</c:v>
                </c:pt>
                <c:pt idx="39958">
                  <c:v>9558.1024080000007</c:v>
                </c:pt>
                <c:pt idx="39959">
                  <c:v>9558.3422119999996</c:v>
                </c:pt>
                <c:pt idx="39960">
                  <c:v>9558.5805369999998</c:v>
                </c:pt>
                <c:pt idx="39961">
                  <c:v>9558.8206480000008</c:v>
                </c:pt>
                <c:pt idx="39962">
                  <c:v>9559.0619179999994</c:v>
                </c:pt>
                <c:pt idx="39963">
                  <c:v>9559.3009810000003</c:v>
                </c:pt>
                <c:pt idx="39964">
                  <c:v>9559.540105</c:v>
                </c:pt>
                <c:pt idx="39965">
                  <c:v>9559.7698409999994</c:v>
                </c:pt>
                <c:pt idx="39966">
                  <c:v>9560.0103039999995</c:v>
                </c:pt>
                <c:pt idx="39967">
                  <c:v>9560.2549519999993</c:v>
                </c:pt>
                <c:pt idx="39968">
                  <c:v>9560.4940860000006</c:v>
                </c:pt>
                <c:pt idx="39969">
                  <c:v>9560.7349369999993</c:v>
                </c:pt>
                <c:pt idx="39970">
                  <c:v>9560.9732320000003</c:v>
                </c:pt>
                <c:pt idx="39971">
                  <c:v>9561.2131590000008</c:v>
                </c:pt>
                <c:pt idx="39972">
                  <c:v>9561.4420530000007</c:v>
                </c:pt>
                <c:pt idx="39973">
                  <c:v>9561.6835690000007</c:v>
                </c:pt>
                <c:pt idx="39974">
                  <c:v>9561.9242030000005</c:v>
                </c:pt>
                <c:pt idx="39975">
                  <c:v>9562.1637819999996</c:v>
                </c:pt>
                <c:pt idx="39976">
                  <c:v>9562.4024079999999</c:v>
                </c:pt>
                <c:pt idx="39977">
                  <c:v>9562.6436439999998</c:v>
                </c:pt>
                <c:pt idx="39978">
                  <c:v>9562.8849310000005</c:v>
                </c:pt>
                <c:pt idx="39979">
                  <c:v>9563.1259979999995</c:v>
                </c:pt>
                <c:pt idx="39980">
                  <c:v>9563.3659160000007</c:v>
                </c:pt>
                <c:pt idx="39981">
                  <c:v>9563.6067989999992</c:v>
                </c:pt>
                <c:pt idx="39982">
                  <c:v>9563.8365730000005</c:v>
                </c:pt>
                <c:pt idx="39983">
                  <c:v>9564.0778730000002</c:v>
                </c:pt>
                <c:pt idx="39984">
                  <c:v>9564.316186</c:v>
                </c:pt>
                <c:pt idx="39985">
                  <c:v>9564.5561550000002</c:v>
                </c:pt>
                <c:pt idx="39986">
                  <c:v>9564.7944420000003</c:v>
                </c:pt>
                <c:pt idx="39987">
                  <c:v>9565.0356460000003</c:v>
                </c:pt>
                <c:pt idx="39988">
                  <c:v>9565.2766670000001</c:v>
                </c:pt>
                <c:pt idx="39989">
                  <c:v>9565.5159019999992</c:v>
                </c:pt>
                <c:pt idx="39990">
                  <c:v>9565.7541239999991</c:v>
                </c:pt>
                <c:pt idx="39991">
                  <c:v>9565.9941180000005</c:v>
                </c:pt>
                <c:pt idx="39992">
                  <c:v>9566.2343689999998</c:v>
                </c:pt>
                <c:pt idx="39993">
                  <c:v>9566.4743490000001</c:v>
                </c:pt>
                <c:pt idx="39994">
                  <c:v>9566.7142029999995</c:v>
                </c:pt>
                <c:pt idx="39995">
                  <c:v>9566.9540539999998</c:v>
                </c:pt>
                <c:pt idx="39996">
                  <c:v>9567.1921110000003</c:v>
                </c:pt>
                <c:pt idx="39997">
                  <c:v>9567.4250370000009</c:v>
                </c:pt>
                <c:pt idx="39998">
                  <c:v>9567.6652429999995</c:v>
                </c:pt>
                <c:pt idx="39999">
                  <c:v>9567.9090610000003</c:v>
                </c:pt>
                <c:pt idx="40000">
                  <c:v>9568.1407909999998</c:v>
                </c:pt>
                <c:pt idx="40001">
                  <c:v>9568.381077</c:v>
                </c:pt>
                <c:pt idx="40002">
                  <c:v>9568.6213299999999</c:v>
                </c:pt>
                <c:pt idx="40003">
                  <c:v>9568.8613060000007</c:v>
                </c:pt>
                <c:pt idx="40004">
                  <c:v>9569.1013650000004</c:v>
                </c:pt>
                <c:pt idx="40005">
                  <c:v>9569.3412100000005</c:v>
                </c:pt>
                <c:pt idx="40006">
                  <c:v>9569.5812399999995</c:v>
                </c:pt>
                <c:pt idx="40007">
                  <c:v>9569.8192039999994</c:v>
                </c:pt>
                <c:pt idx="40008">
                  <c:v>9570.0591120000008</c:v>
                </c:pt>
                <c:pt idx="40009">
                  <c:v>9570.2893309999999</c:v>
                </c:pt>
                <c:pt idx="40010">
                  <c:v>9570.5294099999992</c:v>
                </c:pt>
                <c:pt idx="40011">
                  <c:v>9570.7692339999994</c:v>
                </c:pt>
                <c:pt idx="40012">
                  <c:v>9571.0119799999993</c:v>
                </c:pt>
                <c:pt idx="40013">
                  <c:v>9571.2515359999998</c:v>
                </c:pt>
                <c:pt idx="40014">
                  <c:v>9571.4905679999993</c:v>
                </c:pt>
                <c:pt idx="40015">
                  <c:v>9571.7303699999993</c:v>
                </c:pt>
                <c:pt idx="40016">
                  <c:v>9571.9716040000003</c:v>
                </c:pt>
                <c:pt idx="40017">
                  <c:v>9572.2004410000009</c:v>
                </c:pt>
                <c:pt idx="40018">
                  <c:v>9572.4419390000003</c:v>
                </c:pt>
                <c:pt idx="40019">
                  <c:v>9572.6819919999998</c:v>
                </c:pt>
                <c:pt idx="40020">
                  <c:v>9572.921214</c:v>
                </c:pt>
                <c:pt idx="40021">
                  <c:v>9573.1613089999992</c:v>
                </c:pt>
                <c:pt idx="40022">
                  <c:v>9573.4013749999995</c:v>
                </c:pt>
                <c:pt idx="40023">
                  <c:v>9573.6413420000008</c:v>
                </c:pt>
                <c:pt idx="40024">
                  <c:v>9573.8812839999991</c:v>
                </c:pt>
                <c:pt idx="40025">
                  <c:v>9574.1109450000004</c:v>
                </c:pt>
                <c:pt idx="40026">
                  <c:v>9574.3502219999991</c:v>
                </c:pt>
                <c:pt idx="40027">
                  <c:v>9574.5904009999995</c:v>
                </c:pt>
                <c:pt idx="40028">
                  <c:v>9574.831655</c:v>
                </c:pt>
                <c:pt idx="40029">
                  <c:v>9575.0728049999998</c:v>
                </c:pt>
                <c:pt idx="40030">
                  <c:v>9575.3139809999993</c:v>
                </c:pt>
                <c:pt idx="40031">
                  <c:v>9575.5539570000001</c:v>
                </c:pt>
                <c:pt idx="40032">
                  <c:v>9575.7930909999995</c:v>
                </c:pt>
                <c:pt idx="40033">
                  <c:v>9576.0229149999996</c:v>
                </c:pt>
                <c:pt idx="40034">
                  <c:v>9576.2632400000002</c:v>
                </c:pt>
                <c:pt idx="40035">
                  <c:v>9576.5045480000008</c:v>
                </c:pt>
                <c:pt idx="40036">
                  <c:v>9576.7458750000005</c:v>
                </c:pt>
                <c:pt idx="40037">
                  <c:v>9576.9843060000003</c:v>
                </c:pt>
                <c:pt idx="40038">
                  <c:v>9577.2257059999993</c:v>
                </c:pt>
                <c:pt idx="40039">
                  <c:v>9577.4649939999999</c:v>
                </c:pt>
                <c:pt idx="40040">
                  <c:v>9577.7061200000007</c:v>
                </c:pt>
                <c:pt idx="40041">
                  <c:v>9577.9370450000006</c:v>
                </c:pt>
                <c:pt idx="40042">
                  <c:v>9578.1786400000001</c:v>
                </c:pt>
                <c:pt idx="40043">
                  <c:v>9578.4196680000005</c:v>
                </c:pt>
                <c:pt idx="40044">
                  <c:v>9578.6608149999993</c:v>
                </c:pt>
                <c:pt idx="40045">
                  <c:v>9578.9017870000007</c:v>
                </c:pt>
                <c:pt idx="40046">
                  <c:v>9579.1429119999993</c:v>
                </c:pt>
                <c:pt idx="40047">
                  <c:v>9579.3745660000004</c:v>
                </c:pt>
                <c:pt idx="40048">
                  <c:v>9579.6159329999991</c:v>
                </c:pt>
                <c:pt idx="40049">
                  <c:v>9579.8589499999998</c:v>
                </c:pt>
                <c:pt idx="40050">
                  <c:v>9580.0981809999994</c:v>
                </c:pt>
                <c:pt idx="40051">
                  <c:v>9580.3380039999993</c:v>
                </c:pt>
                <c:pt idx="40052">
                  <c:v>9580.5807690000001</c:v>
                </c:pt>
                <c:pt idx="40053">
                  <c:v>9580.8195730000007</c:v>
                </c:pt>
                <c:pt idx="40054">
                  <c:v>9581.0588989999997</c:v>
                </c:pt>
                <c:pt idx="40055">
                  <c:v>9581.2997159999995</c:v>
                </c:pt>
                <c:pt idx="40056">
                  <c:v>9581.5388180000009</c:v>
                </c:pt>
                <c:pt idx="40057">
                  <c:v>9581.7796450000005</c:v>
                </c:pt>
                <c:pt idx="40058">
                  <c:v>9582.0188870000002</c:v>
                </c:pt>
                <c:pt idx="40059">
                  <c:v>9582.2596570000005</c:v>
                </c:pt>
                <c:pt idx="40060">
                  <c:v>9582.4986320000007</c:v>
                </c:pt>
                <c:pt idx="40061">
                  <c:v>9582.7272389999998</c:v>
                </c:pt>
                <c:pt idx="40062">
                  <c:v>9582.970566</c:v>
                </c:pt>
                <c:pt idx="40063">
                  <c:v>9583.2117610000005</c:v>
                </c:pt>
                <c:pt idx="40064">
                  <c:v>9583.4529289999991</c:v>
                </c:pt>
                <c:pt idx="40065">
                  <c:v>9583.6938630000004</c:v>
                </c:pt>
                <c:pt idx="40066">
                  <c:v>9583.9340819999998</c:v>
                </c:pt>
                <c:pt idx="40067">
                  <c:v>9584.1658320000006</c:v>
                </c:pt>
                <c:pt idx="40068">
                  <c:v>9584.4060939999999</c:v>
                </c:pt>
                <c:pt idx="40069">
                  <c:v>9584.6489610000008</c:v>
                </c:pt>
                <c:pt idx="40070">
                  <c:v>9584.888954</c:v>
                </c:pt>
                <c:pt idx="40071">
                  <c:v>9585.1289049999996</c:v>
                </c:pt>
                <c:pt idx="40072">
                  <c:v>9585.3671680000007</c:v>
                </c:pt>
                <c:pt idx="40073">
                  <c:v>9585.6070799999998</c:v>
                </c:pt>
                <c:pt idx="40074">
                  <c:v>9585.8450869999997</c:v>
                </c:pt>
                <c:pt idx="40075">
                  <c:v>9586.0765699999993</c:v>
                </c:pt>
                <c:pt idx="40076">
                  <c:v>9586.3261989999992</c:v>
                </c:pt>
                <c:pt idx="40077">
                  <c:v>9586.5576639999999</c:v>
                </c:pt>
                <c:pt idx="40078">
                  <c:v>9586.7988359999999</c:v>
                </c:pt>
                <c:pt idx="40079">
                  <c:v>9587.0399720000005</c:v>
                </c:pt>
                <c:pt idx="40080">
                  <c:v>9587.2771479999992</c:v>
                </c:pt>
                <c:pt idx="40081">
                  <c:v>9587.5171790000004</c:v>
                </c:pt>
                <c:pt idx="40082">
                  <c:v>9587.7571339999995</c:v>
                </c:pt>
                <c:pt idx="40083">
                  <c:v>9587.9999800000005</c:v>
                </c:pt>
                <c:pt idx="40084">
                  <c:v>9588.2371230000008</c:v>
                </c:pt>
                <c:pt idx="40085">
                  <c:v>9588.4673590000002</c:v>
                </c:pt>
                <c:pt idx="40086">
                  <c:v>9588.7073409999994</c:v>
                </c:pt>
                <c:pt idx="40087">
                  <c:v>9588.9491670000007</c:v>
                </c:pt>
                <c:pt idx="40088">
                  <c:v>9589.1885820000007</c:v>
                </c:pt>
                <c:pt idx="40089">
                  <c:v>9589.4295590000002</c:v>
                </c:pt>
                <c:pt idx="40090">
                  <c:v>9589.6707040000001</c:v>
                </c:pt>
                <c:pt idx="40091">
                  <c:v>9589.9091040000003</c:v>
                </c:pt>
                <c:pt idx="40092">
                  <c:v>9590.1492479999997</c:v>
                </c:pt>
                <c:pt idx="40093">
                  <c:v>9590.389083</c:v>
                </c:pt>
                <c:pt idx="40094">
                  <c:v>9590.6299670000008</c:v>
                </c:pt>
                <c:pt idx="40095">
                  <c:v>9590.8586020000002</c:v>
                </c:pt>
                <c:pt idx="40096">
                  <c:v>9591.0973439999998</c:v>
                </c:pt>
                <c:pt idx="40097">
                  <c:v>9591.3393290000004</c:v>
                </c:pt>
                <c:pt idx="40098">
                  <c:v>9591.5805459999992</c:v>
                </c:pt>
                <c:pt idx="40099">
                  <c:v>9591.8217540000005</c:v>
                </c:pt>
                <c:pt idx="40100">
                  <c:v>9592.0621570000003</c:v>
                </c:pt>
                <c:pt idx="40101">
                  <c:v>9592.3029119999992</c:v>
                </c:pt>
                <c:pt idx="40102">
                  <c:v>9592.5328169999993</c:v>
                </c:pt>
                <c:pt idx="40103">
                  <c:v>9592.7822419999993</c:v>
                </c:pt>
                <c:pt idx="40104">
                  <c:v>9593.0110800000002</c:v>
                </c:pt>
                <c:pt idx="40105">
                  <c:v>9593.2511429999995</c:v>
                </c:pt>
                <c:pt idx="40106">
                  <c:v>9593.4906680000004</c:v>
                </c:pt>
                <c:pt idx="40107">
                  <c:v>9593.7290520000006</c:v>
                </c:pt>
                <c:pt idx="40108">
                  <c:v>9593.9694419999996</c:v>
                </c:pt>
                <c:pt idx="40109">
                  <c:v>9594.2106789999998</c:v>
                </c:pt>
                <c:pt idx="40110">
                  <c:v>9594.4518850000004</c:v>
                </c:pt>
                <c:pt idx="40111">
                  <c:v>9594.6920869999994</c:v>
                </c:pt>
                <c:pt idx="40112">
                  <c:v>9594.9335269999992</c:v>
                </c:pt>
                <c:pt idx="40113">
                  <c:v>9595.1746779999994</c:v>
                </c:pt>
                <c:pt idx="40114">
                  <c:v>9595.4138569999996</c:v>
                </c:pt>
                <c:pt idx="40115">
                  <c:v>9595.6520099999998</c:v>
                </c:pt>
                <c:pt idx="40116">
                  <c:v>9595.890206</c:v>
                </c:pt>
                <c:pt idx="40117">
                  <c:v>9596.1218179999996</c:v>
                </c:pt>
                <c:pt idx="40118">
                  <c:v>9596.3603579999999</c:v>
                </c:pt>
                <c:pt idx="40119">
                  <c:v>9596.6024010000001</c:v>
                </c:pt>
                <c:pt idx="40120">
                  <c:v>9596.8436160000001</c:v>
                </c:pt>
                <c:pt idx="40121">
                  <c:v>9597.0847859999994</c:v>
                </c:pt>
                <c:pt idx="40122">
                  <c:v>9597.3230249999997</c:v>
                </c:pt>
                <c:pt idx="40123">
                  <c:v>9597.5658960000001</c:v>
                </c:pt>
                <c:pt idx="40124">
                  <c:v>9597.8041250000006</c:v>
                </c:pt>
                <c:pt idx="40125">
                  <c:v>9598.0359900000003</c:v>
                </c:pt>
                <c:pt idx="40126">
                  <c:v>9598.2753630000007</c:v>
                </c:pt>
                <c:pt idx="40127">
                  <c:v>9598.5149799999999</c:v>
                </c:pt>
                <c:pt idx="40128">
                  <c:v>9598.7536130000008</c:v>
                </c:pt>
                <c:pt idx="40129">
                  <c:v>9598.9923529999996</c:v>
                </c:pt>
                <c:pt idx="40130">
                  <c:v>9599.2330330000004</c:v>
                </c:pt>
                <c:pt idx="40131">
                  <c:v>9599.4733070000002</c:v>
                </c:pt>
                <c:pt idx="40132">
                  <c:v>9599.7146090000006</c:v>
                </c:pt>
                <c:pt idx="40133">
                  <c:v>9599.9559250000002</c:v>
                </c:pt>
                <c:pt idx="40134">
                  <c:v>9600.1955660000003</c:v>
                </c:pt>
                <c:pt idx="40135">
                  <c:v>9600.4365940000007</c:v>
                </c:pt>
                <c:pt idx="40136">
                  <c:v>9600.6759340000008</c:v>
                </c:pt>
                <c:pt idx="40137">
                  <c:v>9600.9155329999994</c:v>
                </c:pt>
                <c:pt idx="40138">
                  <c:v>9601.1569010000003</c:v>
                </c:pt>
                <c:pt idx="40139">
                  <c:v>9601.3950810000006</c:v>
                </c:pt>
                <c:pt idx="40140">
                  <c:v>9601.6249040000002</c:v>
                </c:pt>
                <c:pt idx="40141">
                  <c:v>9601.865221</c:v>
                </c:pt>
                <c:pt idx="40142">
                  <c:v>9602.108612</c:v>
                </c:pt>
                <c:pt idx="40143">
                  <c:v>9602.3470280000001</c:v>
                </c:pt>
                <c:pt idx="40144">
                  <c:v>9602.5874430000003</c:v>
                </c:pt>
                <c:pt idx="40145">
                  <c:v>9602.8268250000001</c:v>
                </c:pt>
                <c:pt idx="40146">
                  <c:v>9603.0654360000008</c:v>
                </c:pt>
                <c:pt idx="40147">
                  <c:v>9603.3055330000007</c:v>
                </c:pt>
                <c:pt idx="40148">
                  <c:v>9603.5465820000009</c:v>
                </c:pt>
                <c:pt idx="40149">
                  <c:v>9603.7864059999993</c:v>
                </c:pt>
                <c:pt idx="40150">
                  <c:v>9604.0275899999997</c:v>
                </c:pt>
                <c:pt idx="40151">
                  <c:v>9604.2561019999994</c:v>
                </c:pt>
                <c:pt idx="40152">
                  <c:v>9604.4975570000006</c:v>
                </c:pt>
                <c:pt idx="40153">
                  <c:v>9604.7389590000002</c:v>
                </c:pt>
                <c:pt idx="40154">
                  <c:v>9604.9775879999997</c:v>
                </c:pt>
                <c:pt idx="40155">
                  <c:v>9605.2187369999992</c:v>
                </c:pt>
                <c:pt idx="40156">
                  <c:v>9605.4578880000008</c:v>
                </c:pt>
                <c:pt idx="40157">
                  <c:v>9605.6988139999994</c:v>
                </c:pt>
                <c:pt idx="40158">
                  <c:v>9605.9390839999996</c:v>
                </c:pt>
                <c:pt idx="40159">
                  <c:v>9606.1819699999996</c:v>
                </c:pt>
                <c:pt idx="40160">
                  <c:v>9606.4218270000001</c:v>
                </c:pt>
                <c:pt idx="40161">
                  <c:v>9606.6502309999996</c:v>
                </c:pt>
                <c:pt idx="40162">
                  <c:v>9606.8902400000006</c:v>
                </c:pt>
                <c:pt idx="40163">
                  <c:v>9607.1321549999993</c:v>
                </c:pt>
                <c:pt idx="40164">
                  <c:v>9607.3722739999994</c:v>
                </c:pt>
                <c:pt idx="40165">
                  <c:v>9607.6123490000009</c:v>
                </c:pt>
                <c:pt idx="40166">
                  <c:v>9607.8523700000005</c:v>
                </c:pt>
                <c:pt idx="40167">
                  <c:v>9608.0837140000003</c:v>
                </c:pt>
                <c:pt idx="40168">
                  <c:v>9608.324842</c:v>
                </c:pt>
                <c:pt idx="40169">
                  <c:v>9608.565987</c:v>
                </c:pt>
                <c:pt idx="40170">
                  <c:v>9608.8050430000003</c:v>
                </c:pt>
                <c:pt idx="40171">
                  <c:v>9609.0451709999998</c:v>
                </c:pt>
                <c:pt idx="40172">
                  <c:v>9609.2852399999992</c:v>
                </c:pt>
                <c:pt idx="40173">
                  <c:v>9609.5251580000004</c:v>
                </c:pt>
                <c:pt idx="40174">
                  <c:v>9609.7659949999997</c:v>
                </c:pt>
                <c:pt idx="40175">
                  <c:v>9610.0059459999993</c:v>
                </c:pt>
                <c:pt idx="40176">
                  <c:v>9610.2333049999997</c:v>
                </c:pt>
                <c:pt idx="40177">
                  <c:v>9610.4753299999993</c:v>
                </c:pt>
                <c:pt idx="40178">
                  <c:v>9610.7169159999994</c:v>
                </c:pt>
                <c:pt idx="40179">
                  <c:v>9610.958568</c:v>
                </c:pt>
                <c:pt idx="40180">
                  <c:v>9611.1991409999991</c:v>
                </c:pt>
                <c:pt idx="40181">
                  <c:v>9611.4307819999995</c:v>
                </c:pt>
                <c:pt idx="40182">
                  <c:v>9611.6712399999997</c:v>
                </c:pt>
                <c:pt idx="40183">
                  <c:v>9611.9109590000007</c:v>
                </c:pt>
                <c:pt idx="40184">
                  <c:v>9612.1496700000007</c:v>
                </c:pt>
                <c:pt idx="40185">
                  <c:v>9612.3881120000005</c:v>
                </c:pt>
                <c:pt idx="40186">
                  <c:v>9612.6296089999996</c:v>
                </c:pt>
                <c:pt idx="40187">
                  <c:v>9612.8706820000007</c:v>
                </c:pt>
                <c:pt idx="40188">
                  <c:v>9613.1119569999992</c:v>
                </c:pt>
                <c:pt idx="40189">
                  <c:v>9613.3519120000001</c:v>
                </c:pt>
                <c:pt idx="40190">
                  <c:v>9613.5922350000001</c:v>
                </c:pt>
                <c:pt idx="40191">
                  <c:v>9613.8315980000007</c:v>
                </c:pt>
                <c:pt idx="40192">
                  <c:v>9614.0618780000004</c:v>
                </c:pt>
                <c:pt idx="40193">
                  <c:v>9614.3127590000004</c:v>
                </c:pt>
                <c:pt idx="40194">
                  <c:v>9614.5513690000007</c:v>
                </c:pt>
                <c:pt idx="40195">
                  <c:v>9614.7907799999994</c:v>
                </c:pt>
                <c:pt idx="40196">
                  <c:v>9615.0306010000004</c:v>
                </c:pt>
                <c:pt idx="40197">
                  <c:v>9615.2699620000003</c:v>
                </c:pt>
                <c:pt idx="40198">
                  <c:v>9615.5009919999993</c:v>
                </c:pt>
                <c:pt idx="40199">
                  <c:v>9615.7415430000001</c:v>
                </c:pt>
                <c:pt idx="40200">
                  <c:v>9615.9823730000007</c:v>
                </c:pt>
                <c:pt idx="40201">
                  <c:v>9616.2212870000003</c:v>
                </c:pt>
                <c:pt idx="40202">
                  <c:v>9616.4600599999994</c:v>
                </c:pt>
                <c:pt idx="40203">
                  <c:v>9616.7003960000002</c:v>
                </c:pt>
                <c:pt idx="40204">
                  <c:v>9616.9391410000007</c:v>
                </c:pt>
                <c:pt idx="40205">
                  <c:v>9617.1700920000003</c:v>
                </c:pt>
                <c:pt idx="40206">
                  <c:v>9617.409893</c:v>
                </c:pt>
                <c:pt idx="40207">
                  <c:v>9617.6502830000009</c:v>
                </c:pt>
                <c:pt idx="40208">
                  <c:v>9617.8917089999995</c:v>
                </c:pt>
                <c:pt idx="40209">
                  <c:v>9618.1303690000004</c:v>
                </c:pt>
                <c:pt idx="40210">
                  <c:v>9618.3710200000005</c:v>
                </c:pt>
                <c:pt idx="40211">
                  <c:v>9618.6126170000007</c:v>
                </c:pt>
                <c:pt idx="40212">
                  <c:v>9618.8514279999999</c:v>
                </c:pt>
                <c:pt idx="40213">
                  <c:v>9619.0909769999998</c:v>
                </c:pt>
                <c:pt idx="40214">
                  <c:v>9619.329581</c:v>
                </c:pt>
                <c:pt idx="40215">
                  <c:v>9619.5673790000001</c:v>
                </c:pt>
                <c:pt idx="40216">
                  <c:v>9619.8071240000008</c:v>
                </c:pt>
                <c:pt idx="40217">
                  <c:v>9620.0496370000001</c:v>
                </c:pt>
                <c:pt idx="40218">
                  <c:v>9620.2882489999993</c:v>
                </c:pt>
                <c:pt idx="40219">
                  <c:v>9620.5185529999999</c:v>
                </c:pt>
                <c:pt idx="40220">
                  <c:v>9620.7594169999993</c:v>
                </c:pt>
                <c:pt idx="40221">
                  <c:v>9621.0002289999993</c:v>
                </c:pt>
                <c:pt idx="40222">
                  <c:v>9621.2404459999998</c:v>
                </c:pt>
                <c:pt idx="40223">
                  <c:v>9621.4838720000007</c:v>
                </c:pt>
                <c:pt idx="40224">
                  <c:v>9621.7133319999994</c:v>
                </c:pt>
                <c:pt idx="40225">
                  <c:v>9621.9543580000009</c:v>
                </c:pt>
                <c:pt idx="40226">
                  <c:v>9622.1946270000008</c:v>
                </c:pt>
                <c:pt idx="40227">
                  <c:v>9622.4353449999999</c:v>
                </c:pt>
                <c:pt idx="40228">
                  <c:v>9622.6742560000002</c:v>
                </c:pt>
                <c:pt idx="40229">
                  <c:v>9622.9131870000001</c:v>
                </c:pt>
                <c:pt idx="40230">
                  <c:v>9623.1522889999997</c:v>
                </c:pt>
                <c:pt idx="40231">
                  <c:v>9623.3911260000004</c:v>
                </c:pt>
                <c:pt idx="40232">
                  <c:v>9623.6346159999994</c:v>
                </c:pt>
                <c:pt idx="40233">
                  <c:v>9623.8732899999995</c:v>
                </c:pt>
                <c:pt idx="40234">
                  <c:v>9624.1037899999992</c:v>
                </c:pt>
                <c:pt idx="40235">
                  <c:v>9624.3439679999992</c:v>
                </c:pt>
                <c:pt idx="40236">
                  <c:v>9624.5840189999999</c:v>
                </c:pt>
                <c:pt idx="40237">
                  <c:v>9624.8258110000006</c:v>
                </c:pt>
                <c:pt idx="40238">
                  <c:v>9625.067916</c:v>
                </c:pt>
                <c:pt idx="40239">
                  <c:v>9625.3078600000008</c:v>
                </c:pt>
                <c:pt idx="40240">
                  <c:v>9625.5478349999994</c:v>
                </c:pt>
                <c:pt idx="40241">
                  <c:v>9625.7876759999999</c:v>
                </c:pt>
                <c:pt idx="40242">
                  <c:v>9626.0277019999994</c:v>
                </c:pt>
                <c:pt idx="40243">
                  <c:v>9626.2661599999992</c:v>
                </c:pt>
                <c:pt idx="40244">
                  <c:v>9626.4993549999999</c:v>
                </c:pt>
                <c:pt idx="40245">
                  <c:v>9626.7401740000005</c:v>
                </c:pt>
                <c:pt idx="40246">
                  <c:v>9626.9839100000008</c:v>
                </c:pt>
                <c:pt idx="40247">
                  <c:v>9627.2256120000002</c:v>
                </c:pt>
                <c:pt idx="40248">
                  <c:v>9627.4718560000001</c:v>
                </c:pt>
                <c:pt idx="40249">
                  <c:v>9627.7139179999995</c:v>
                </c:pt>
                <c:pt idx="40250">
                  <c:v>9627.9559360000003</c:v>
                </c:pt>
                <c:pt idx="40251">
                  <c:v>9628.1950450000004</c:v>
                </c:pt>
                <c:pt idx="40252">
                  <c:v>9628.4368689999992</c:v>
                </c:pt>
                <c:pt idx="40253">
                  <c:v>9628.6774239999995</c:v>
                </c:pt>
                <c:pt idx="40254">
                  <c:v>9628.9079440000005</c:v>
                </c:pt>
                <c:pt idx="40255">
                  <c:v>9629.148846</c:v>
                </c:pt>
                <c:pt idx="40256">
                  <c:v>9629.3908219999994</c:v>
                </c:pt>
                <c:pt idx="40257">
                  <c:v>9629.6326609999996</c:v>
                </c:pt>
                <c:pt idx="40258">
                  <c:v>9629.8728229999997</c:v>
                </c:pt>
                <c:pt idx="40259">
                  <c:v>9630.1128829999998</c:v>
                </c:pt>
                <c:pt idx="40260">
                  <c:v>9630.3547770000005</c:v>
                </c:pt>
                <c:pt idx="40261">
                  <c:v>9630.5946480000002</c:v>
                </c:pt>
                <c:pt idx="40262">
                  <c:v>9630.8345649999992</c:v>
                </c:pt>
                <c:pt idx="40263">
                  <c:v>9631.0734030000003</c:v>
                </c:pt>
                <c:pt idx="40264">
                  <c:v>9631.3123059999998</c:v>
                </c:pt>
                <c:pt idx="40265">
                  <c:v>9631.5511569999999</c:v>
                </c:pt>
                <c:pt idx="40266">
                  <c:v>9631.7901230000007</c:v>
                </c:pt>
                <c:pt idx="40267">
                  <c:v>9632.0290420000001</c:v>
                </c:pt>
                <c:pt idx="40268">
                  <c:v>9632.2686979999999</c:v>
                </c:pt>
                <c:pt idx="40269">
                  <c:v>9632.5086069999998</c:v>
                </c:pt>
                <c:pt idx="40270">
                  <c:v>9632.7485699999997</c:v>
                </c:pt>
                <c:pt idx="40271">
                  <c:v>9632.9762690000007</c:v>
                </c:pt>
                <c:pt idx="40272">
                  <c:v>9633.2166479999996</c:v>
                </c:pt>
                <c:pt idx="40273">
                  <c:v>9633.4558550000002</c:v>
                </c:pt>
                <c:pt idx="40274">
                  <c:v>9633.7051269999993</c:v>
                </c:pt>
                <c:pt idx="40275">
                  <c:v>9633.9353719999999</c:v>
                </c:pt>
                <c:pt idx="40276">
                  <c:v>9634.178038</c:v>
                </c:pt>
                <c:pt idx="40277">
                  <c:v>9634.4188209999993</c:v>
                </c:pt>
                <c:pt idx="40278">
                  <c:v>9634.6588640000009</c:v>
                </c:pt>
                <c:pt idx="40279">
                  <c:v>9634.898964</c:v>
                </c:pt>
                <c:pt idx="40280">
                  <c:v>9635.1370860000006</c:v>
                </c:pt>
                <c:pt idx="40281">
                  <c:v>9635.3768949999994</c:v>
                </c:pt>
                <c:pt idx="40282">
                  <c:v>9635.6168369999996</c:v>
                </c:pt>
                <c:pt idx="40283">
                  <c:v>9635.856753</c:v>
                </c:pt>
                <c:pt idx="40284">
                  <c:v>9636.0960419999992</c:v>
                </c:pt>
                <c:pt idx="40285">
                  <c:v>9636.3359849999997</c:v>
                </c:pt>
                <c:pt idx="40286">
                  <c:v>9636.5748870000007</c:v>
                </c:pt>
                <c:pt idx="40287">
                  <c:v>9636.8148949999995</c:v>
                </c:pt>
                <c:pt idx="40288">
                  <c:v>9637.0549539999993</c:v>
                </c:pt>
                <c:pt idx="40289">
                  <c:v>9637.2936160000008</c:v>
                </c:pt>
                <c:pt idx="40290">
                  <c:v>9637.5336360000001</c:v>
                </c:pt>
                <c:pt idx="40291">
                  <c:v>9637.7735809999995</c:v>
                </c:pt>
                <c:pt idx="40292">
                  <c:v>9638.0137369999993</c:v>
                </c:pt>
                <c:pt idx="40293">
                  <c:v>9638.2439740000009</c:v>
                </c:pt>
                <c:pt idx="40294">
                  <c:v>9638.4849419999991</c:v>
                </c:pt>
                <c:pt idx="40295">
                  <c:v>9638.7257150000005</c:v>
                </c:pt>
                <c:pt idx="40296">
                  <c:v>9638.9676120000004</c:v>
                </c:pt>
                <c:pt idx="40297">
                  <c:v>9639.2082709999995</c:v>
                </c:pt>
                <c:pt idx="40298">
                  <c:v>9639.4389580000006</c:v>
                </c:pt>
                <c:pt idx="40299">
                  <c:v>9639.6799439999995</c:v>
                </c:pt>
                <c:pt idx="40300">
                  <c:v>9639.9200920000003</c:v>
                </c:pt>
                <c:pt idx="40301">
                  <c:v>9640.1610899999996</c:v>
                </c:pt>
                <c:pt idx="40302">
                  <c:v>9640.4020679999994</c:v>
                </c:pt>
                <c:pt idx="40303">
                  <c:v>9640.6313850000006</c:v>
                </c:pt>
                <c:pt idx="40304">
                  <c:v>9640.8723590000009</c:v>
                </c:pt>
                <c:pt idx="40305">
                  <c:v>9641.1133219999992</c:v>
                </c:pt>
                <c:pt idx="40306">
                  <c:v>9641.3542390000002</c:v>
                </c:pt>
                <c:pt idx="40307">
                  <c:v>9641.5958869999995</c:v>
                </c:pt>
                <c:pt idx="40308">
                  <c:v>9641.8357840000008</c:v>
                </c:pt>
                <c:pt idx="40309">
                  <c:v>9642.0758939999996</c:v>
                </c:pt>
                <c:pt idx="40310">
                  <c:v>9642.3158309999999</c:v>
                </c:pt>
                <c:pt idx="40311">
                  <c:v>9642.5555939999995</c:v>
                </c:pt>
                <c:pt idx="40312">
                  <c:v>9642.7944229999994</c:v>
                </c:pt>
                <c:pt idx="40313">
                  <c:v>9643.0332269999999</c:v>
                </c:pt>
                <c:pt idx="40314">
                  <c:v>9643.2729390000004</c:v>
                </c:pt>
                <c:pt idx="40315">
                  <c:v>9643.5117150000005</c:v>
                </c:pt>
                <c:pt idx="40316">
                  <c:v>9643.7517499999994</c:v>
                </c:pt>
                <c:pt idx="40317">
                  <c:v>9643.9825349999992</c:v>
                </c:pt>
                <c:pt idx="40318">
                  <c:v>9644.2248949999994</c:v>
                </c:pt>
                <c:pt idx="40319">
                  <c:v>9644.4648949999992</c:v>
                </c:pt>
                <c:pt idx="40320">
                  <c:v>9644.7048419999992</c:v>
                </c:pt>
                <c:pt idx="40321">
                  <c:v>9644.9447309999996</c:v>
                </c:pt>
                <c:pt idx="40322">
                  <c:v>9645.1854449999992</c:v>
                </c:pt>
                <c:pt idx="40323">
                  <c:v>9645.4306539999998</c:v>
                </c:pt>
                <c:pt idx="40324">
                  <c:v>9645.660022</c:v>
                </c:pt>
                <c:pt idx="40325">
                  <c:v>9645.9008809999996</c:v>
                </c:pt>
                <c:pt idx="40326">
                  <c:v>9646.1390510000001</c:v>
                </c:pt>
                <c:pt idx="40327">
                  <c:v>9646.3812710000002</c:v>
                </c:pt>
                <c:pt idx="40328">
                  <c:v>9646.6209710000003</c:v>
                </c:pt>
                <c:pt idx="40329">
                  <c:v>9646.8603239999993</c:v>
                </c:pt>
                <c:pt idx="40330">
                  <c:v>9647.1010580000002</c:v>
                </c:pt>
                <c:pt idx="40331">
                  <c:v>9647.3413899999996</c:v>
                </c:pt>
                <c:pt idx="40332">
                  <c:v>9647.5716869999997</c:v>
                </c:pt>
                <c:pt idx="40333">
                  <c:v>9647.8115620000008</c:v>
                </c:pt>
                <c:pt idx="40334">
                  <c:v>9648.0516759999991</c:v>
                </c:pt>
                <c:pt idx="40335">
                  <c:v>9648.2902770000001</c:v>
                </c:pt>
                <c:pt idx="40336">
                  <c:v>9648.5290850000001</c:v>
                </c:pt>
                <c:pt idx="40337">
                  <c:v>9648.7694109999993</c:v>
                </c:pt>
                <c:pt idx="40338">
                  <c:v>9649.0100480000001</c:v>
                </c:pt>
                <c:pt idx="40339">
                  <c:v>9649.2502060000006</c:v>
                </c:pt>
                <c:pt idx="40340">
                  <c:v>9649.4916479999993</c:v>
                </c:pt>
                <c:pt idx="40341">
                  <c:v>9649.7300940000005</c:v>
                </c:pt>
                <c:pt idx="40342">
                  <c:v>9649.9698960000005</c:v>
                </c:pt>
                <c:pt idx="40343">
                  <c:v>9650.2096999999994</c:v>
                </c:pt>
                <c:pt idx="40344">
                  <c:v>9650.4501710000004</c:v>
                </c:pt>
                <c:pt idx="40345">
                  <c:v>9650.6792069999992</c:v>
                </c:pt>
                <c:pt idx="40346">
                  <c:v>9650.9227840000003</c:v>
                </c:pt>
                <c:pt idx="40347">
                  <c:v>9651.1626820000001</c:v>
                </c:pt>
                <c:pt idx="40348">
                  <c:v>9651.4014009999992</c:v>
                </c:pt>
                <c:pt idx="40349">
                  <c:v>9651.6446610000003</c:v>
                </c:pt>
                <c:pt idx="40350">
                  <c:v>9651.8851040000009</c:v>
                </c:pt>
                <c:pt idx="40351">
                  <c:v>9652.1247110000004</c:v>
                </c:pt>
                <c:pt idx="40352">
                  <c:v>9652.3633229999996</c:v>
                </c:pt>
                <c:pt idx="40353">
                  <c:v>9652.6034510000009</c:v>
                </c:pt>
                <c:pt idx="40354">
                  <c:v>9652.8324049999992</c:v>
                </c:pt>
                <c:pt idx="40355">
                  <c:v>9653.0738799999999</c:v>
                </c:pt>
                <c:pt idx="40356">
                  <c:v>9653.3135650000004</c:v>
                </c:pt>
                <c:pt idx="40357">
                  <c:v>9653.554881</c:v>
                </c:pt>
                <c:pt idx="40358">
                  <c:v>9653.7952920000007</c:v>
                </c:pt>
                <c:pt idx="40359">
                  <c:v>9654.0371969999997</c:v>
                </c:pt>
                <c:pt idx="40360">
                  <c:v>9654.2754069999992</c:v>
                </c:pt>
                <c:pt idx="40361">
                  <c:v>9654.5153399999999</c:v>
                </c:pt>
                <c:pt idx="40362">
                  <c:v>9654.7469170000004</c:v>
                </c:pt>
                <c:pt idx="40363">
                  <c:v>9654.9873399999997</c:v>
                </c:pt>
                <c:pt idx="40364">
                  <c:v>9655.2286590000003</c:v>
                </c:pt>
                <c:pt idx="40365">
                  <c:v>9655.4679130000004</c:v>
                </c:pt>
                <c:pt idx="40366">
                  <c:v>9655.7081319999998</c:v>
                </c:pt>
                <c:pt idx="40367">
                  <c:v>9655.9481489999998</c:v>
                </c:pt>
                <c:pt idx="40368">
                  <c:v>9656.1908989999993</c:v>
                </c:pt>
                <c:pt idx="40369">
                  <c:v>9656.4318320000002</c:v>
                </c:pt>
                <c:pt idx="40370">
                  <c:v>9656.6615610000008</c:v>
                </c:pt>
                <c:pt idx="40371">
                  <c:v>9656.9033340000005</c:v>
                </c:pt>
                <c:pt idx="40372">
                  <c:v>9657.1452169999993</c:v>
                </c:pt>
                <c:pt idx="40373">
                  <c:v>9657.3852009999991</c:v>
                </c:pt>
                <c:pt idx="40374">
                  <c:v>9657.6253550000001</c:v>
                </c:pt>
                <c:pt idx="40375">
                  <c:v>9657.8652239999992</c:v>
                </c:pt>
                <c:pt idx="40376">
                  <c:v>9658.0941239999993</c:v>
                </c:pt>
                <c:pt idx="40377">
                  <c:v>9658.3361420000001</c:v>
                </c:pt>
                <c:pt idx="40378">
                  <c:v>9658.5756160000001</c:v>
                </c:pt>
                <c:pt idx="40379">
                  <c:v>9658.8149090000006</c:v>
                </c:pt>
                <c:pt idx="40380">
                  <c:v>9659.0546049999994</c:v>
                </c:pt>
                <c:pt idx="40381">
                  <c:v>9659.2955540000003</c:v>
                </c:pt>
                <c:pt idx="40382">
                  <c:v>9659.5367499999993</c:v>
                </c:pt>
                <c:pt idx="40383">
                  <c:v>9659.7750090000009</c:v>
                </c:pt>
                <c:pt idx="40384">
                  <c:v>9660.0153929999997</c:v>
                </c:pt>
                <c:pt idx="40385">
                  <c:v>9660.2533540000004</c:v>
                </c:pt>
                <c:pt idx="40386">
                  <c:v>9660.4927299999999</c:v>
                </c:pt>
                <c:pt idx="40387">
                  <c:v>9660.7337399999997</c:v>
                </c:pt>
                <c:pt idx="40388">
                  <c:v>9660.9731389999997</c:v>
                </c:pt>
                <c:pt idx="40389">
                  <c:v>9661.2150220000003</c:v>
                </c:pt>
                <c:pt idx="40390">
                  <c:v>9661.4531700000007</c:v>
                </c:pt>
                <c:pt idx="40391">
                  <c:v>9661.6829789999992</c:v>
                </c:pt>
                <c:pt idx="40392">
                  <c:v>9661.9219300000004</c:v>
                </c:pt>
                <c:pt idx="40393">
                  <c:v>9662.1635609999994</c:v>
                </c:pt>
                <c:pt idx="40394">
                  <c:v>9662.4049709999999</c:v>
                </c:pt>
                <c:pt idx="40395">
                  <c:v>9662.6440660000007</c:v>
                </c:pt>
                <c:pt idx="40396">
                  <c:v>9662.8842789999999</c:v>
                </c:pt>
                <c:pt idx="40397">
                  <c:v>9663.1236860000008</c:v>
                </c:pt>
                <c:pt idx="40398">
                  <c:v>9663.3648200000007</c:v>
                </c:pt>
                <c:pt idx="40399">
                  <c:v>9663.6059559999994</c:v>
                </c:pt>
                <c:pt idx="40400">
                  <c:v>9663.8450909999992</c:v>
                </c:pt>
                <c:pt idx="40401">
                  <c:v>9664.0740640000004</c:v>
                </c:pt>
                <c:pt idx="40402">
                  <c:v>9664.3142970000008</c:v>
                </c:pt>
                <c:pt idx="40403">
                  <c:v>9664.5555449999993</c:v>
                </c:pt>
                <c:pt idx="40404">
                  <c:v>9664.7940309999994</c:v>
                </c:pt>
                <c:pt idx="40405">
                  <c:v>9665.0342340000007</c:v>
                </c:pt>
                <c:pt idx="40406">
                  <c:v>9665.2744390000007</c:v>
                </c:pt>
                <c:pt idx="40407">
                  <c:v>9665.5156490000008</c:v>
                </c:pt>
                <c:pt idx="40408">
                  <c:v>9665.7541160000001</c:v>
                </c:pt>
                <c:pt idx="40409">
                  <c:v>9665.9943669999993</c:v>
                </c:pt>
                <c:pt idx="40410">
                  <c:v>9666.2357470000006</c:v>
                </c:pt>
                <c:pt idx="40411">
                  <c:v>9666.4749599999996</c:v>
                </c:pt>
                <c:pt idx="40412">
                  <c:v>9666.7038420000008</c:v>
                </c:pt>
                <c:pt idx="40413">
                  <c:v>9666.9441129999996</c:v>
                </c:pt>
                <c:pt idx="40414">
                  <c:v>9667.1862870000004</c:v>
                </c:pt>
                <c:pt idx="40415">
                  <c:v>9667.4281329999994</c:v>
                </c:pt>
                <c:pt idx="40416">
                  <c:v>9667.6596800000007</c:v>
                </c:pt>
                <c:pt idx="40417">
                  <c:v>9667.9092099999998</c:v>
                </c:pt>
                <c:pt idx="40418">
                  <c:v>9668.1380489999992</c:v>
                </c:pt>
                <c:pt idx="40419">
                  <c:v>9668.3780669999996</c:v>
                </c:pt>
                <c:pt idx="40420">
                  <c:v>9668.6175750000002</c:v>
                </c:pt>
                <c:pt idx="40421">
                  <c:v>9668.8587279999992</c:v>
                </c:pt>
                <c:pt idx="40422">
                  <c:v>9669.0999740000007</c:v>
                </c:pt>
                <c:pt idx="40423">
                  <c:v>9669.3397920000007</c:v>
                </c:pt>
                <c:pt idx="40424">
                  <c:v>9669.5809229999995</c:v>
                </c:pt>
                <c:pt idx="40425">
                  <c:v>9669.8218620000007</c:v>
                </c:pt>
                <c:pt idx="40426">
                  <c:v>9670.0629449999997</c:v>
                </c:pt>
                <c:pt idx="40427">
                  <c:v>9670.3026719999998</c:v>
                </c:pt>
                <c:pt idx="40428">
                  <c:v>9670.5314450000005</c:v>
                </c:pt>
                <c:pt idx="40429">
                  <c:v>9670.7726760000005</c:v>
                </c:pt>
                <c:pt idx="40430">
                  <c:v>9671.0111049999996</c:v>
                </c:pt>
                <c:pt idx="40431">
                  <c:v>9671.2510590000002</c:v>
                </c:pt>
                <c:pt idx="40432">
                  <c:v>9671.491403</c:v>
                </c:pt>
                <c:pt idx="40433">
                  <c:v>9671.7326159999993</c:v>
                </c:pt>
                <c:pt idx="40434">
                  <c:v>9671.9712159999999</c:v>
                </c:pt>
                <c:pt idx="40435">
                  <c:v>9672.2106760000006</c:v>
                </c:pt>
                <c:pt idx="40436">
                  <c:v>9672.4490600000008</c:v>
                </c:pt>
                <c:pt idx="40437">
                  <c:v>9672.6872829999993</c:v>
                </c:pt>
                <c:pt idx="40438">
                  <c:v>9672.9260579999991</c:v>
                </c:pt>
                <c:pt idx="40439">
                  <c:v>9673.1655929999997</c:v>
                </c:pt>
                <c:pt idx="40440">
                  <c:v>9673.4049259999993</c:v>
                </c:pt>
                <c:pt idx="40441">
                  <c:v>9673.6459319999994</c:v>
                </c:pt>
                <c:pt idx="40442">
                  <c:v>9673.8841369999991</c:v>
                </c:pt>
                <c:pt idx="40443">
                  <c:v>9674.1269460000003</c:v>
                </c:pt>
                <c:pt idx="40444">
                  <c:v>9674.3640759999998</c:v>
                </c:pt>
                <c:pt idx="40445">
                  <c:v>9674.6048630000005</c:v>
                </c:pt>
                <c:pt idx="40446">
                  <c:v>9674.8457990000006</c:v>
                </c:pt>
                <c:pt idx="40447">
                  <c:v>9675.0867780000008</c:v>
                </c:pt>
                <c:pt idx="40448">
                  <c:v>9675.3166560000009</c:v>
                </c:pt>
                <c:pt idx="40449">
                  <c:v>9675.5578000000005</c:v>
                </c:pt>
                <c:pt idx="40450">
                  <c:v>9675.7980900000002</c:v>
                </c:pt>
                <c:pt idx="40451">
                  <c:v>9676.0384319999994</c:v>
                </c:pt>
                <c:pt idx="40452">
                  <c:v>9676.2795389999992</c:v>
                </c:pt>
                <c:pt idx="40453">
                  <c:v>9676.5205659999992</c:v>
                </c:pt>
                <c:pt idx="40454">
                  <c:v>9676.7615870000009</c:v>
                </c:pt>
                <c:pt idx="40455">
                  <c:v>9677.0006140000005</c:v>
                </c:pt>
                <c:pt idx="40456">
                  <c:v>9677.2381339999993</c:v>
                </c:pt>
                <c:pt idx="40457">
                  <c:v>9677.4807270000001</c:v>
                </c:pt>
                <c:pt idx="40458">
                  <c:v>9677.7198680000001</c:v>
                </c:pt>
                <c:pt idx="40459">
                  <c:v>9677.9581280000002</c:v>
                </c:pt>
                <c:pt idx="40460">
                  <c:v>9678.1898309999997</c:v>
                </c:pt>
                <c:pt idx="40461">
                  <c:v>9678.430096</c:v>
                </c:pt>
                <c:pt idx="40462">
                  <c:v>9678.6703249999991</c:v>
                </c:pt>
                <c:pt idx="40463">
                  <c:v>9678.9104229999994</c:v>
                </c:pt>
                <c:pt idx="40464">
                  <c:v>9679.1523369999995</c:v>
                </c:pt>
                <c:pt idx="40465">
                  <c:v>9679.3838080000005</c:v>
                </c:pt>
                <c:pt idx="40466">
                  <c:v>9679.6241210000007</c:v>
                </c:pt>
                <c:pt idx="40467">
                  <c:v>9679.8642810000001</c:v>
                </c:pt>
                <c:pt idx="40468">
                  <c:v>9680.1038659999995</c:v>
                </c:pt>
                <c:pt idx="40469">
                  <c:v>9680.3420910000004</c:v>
                </c:pt>
                <c:pt idx="40470">
                  <c:v>9680.5803090000009</c:v>
                </c:pt>
                <c:pt idx="40471">
                  <c:v>9680.8220560000009</c:v>
                </c:pt>
                <c:pt idx="40472">
                  <c:v>9681.0621570000003</c:v>
                </c:pt>
                <c:pt idx="40473">
                  <c:v>9681.3020649999999</c:v>
                </c:pt>
                <c:pt idx="40474">
                  <c:v>9681.5421669999996</c:v>
                </c:pt>
                <c:pt idx="40475">
                  <c:v>9681.7736550000009</c:v>
                </c:pt>
                <c:pt idx="40476">
                  <c:v>9682.0122840000004</c:v>
                </c:pt>
                <c:pt idx="40477">
                  <c:v>9682.2549479999998</c:v>
                </c:pt>
                <c:pt idx="40478">
                  <c:v>9682.4949899999992</c:v>
                </c:pt>
                <c:pt idx="40479">
                  <c:v>9682.7321240000001</c:v>
                </c:pt>
                <c:pt idx="40480">
                  <c:v>9682.9716840000001</c:v>
                </c:pt>
                <c:pt idx="40481">
                  <c:v>9683.2102130000003</c:v>
                </c:pt>
                <c:pt idx="40482">
                  <c:v>9683.4496450000006</c:v>
                </c:pt>
                <c:pt idx="40483">
                  <c:v>9683.6880980000005</c:v>
                </c:pt>
                <c:pt idx="40484">
                  <c:v>9683.9295689999999</c:v>
                </c:pt>
                <c:pt idx="40485">
                  <c:v>9684.1731380000001</c:v>
                </c:pt>
                <c:pt idx="40486">
                  <c:v>9684.4047630000005</c:v>
                </c:pt>
                <c:pt idx="40487">
                  <c:v>9684.6459759999998</c:v>
                </c:pt>
                <c:pt idx="40488">
                  <c:v>9684.8851869999999</c:v>
                </c:pt>
                <c:pt idx="40489">
                  <c:v>9685.1253280000001</c:v>
                </c:pt>
                <c:pt idx="40490">
                  <c:v>9685.3647639999999</c:v>
                </c:pt>
                <c:pt idx="40491">
                  <c:v>9685.6039779999992</c:v>
                </c:pt>
                <c:pt idx="40492">
                  <c:v>9685.8412430000008</c:v>
                </c:pt>
                <c:pt idx="40493">
                  <c:v>9686.0813369999996</c:v>
                </c:pt>
                <c:pt idx="40494">
                  <c:v>9686.3225619999994</c:v>
                </c:pt>
                <c:pt idx="40495">
                  <c:v>9686.5637549999992</c:v>
                </c:pt>
                <c:pt idx="40496">
                  <c:v>9686.8021320000007</c:v>
                </c:pt>
                <c:pt idx="40497">
                  <c:v>9687.0403910000005</c:v>
                </c:pt>
                <c:pt idx="40498">
                  <c:v>9687.2815539999992</c:v>
                </c:pt>
                <c:pt idx="40499">
                  <c:v>9687.5302250000004</c:v>
                </c:pt>
                <c:pt idx="40500">
                  <c:v>9687.7715640000006</c:v>
                </c:pt>
                <c:pt idx="40501">
                  <c:v>9688.0128619999996</c:v>
                </c:pt>
                <c:pt idx="40502">
                  <c:v>9688.2511410000006</c:v>
                </c:pt>
                <c:pt idx="40503">
                  <c:v>9688.4893379999994</c:v>
                </c:pt>
                <c:pt idx="40504">
                  <c:v>9688.7286199999999</c:v>
                </c:pt>
                <c:pt idx="40505">
                  <c:v>9688.9679969999997</c:v>
                </c:pt>
                <c:pt idx="40506">
                  <c:v>9689.2053209999995</c:v>
                </c:pt>
                <c:pt idx="40507">
                  <c:v>9689.4447459999992</c:v>
                </c:pt>
                <c:pt idx="40508">
                  <c:v>9689.6832900000009</c:v>
                </c:pt>
                <c:pt idx="40509">
                  <c:v>9689.9227950000004</c:v>
                </c:pt>
                <c:pt idx="40510">
                  <c:v>9690.1626350000006</c:v>
                </c:pt>
                <c:pt idx="40511">
                  <c:v>9690.4010870000002</c:v>
                </c:pt>
                <c:pt idx="40512">
                  <c:v>9690.6412720000008</c:v>
                </c:pt>
                <c:pt idx="40513">
                  <c:v>9690.8812749999997</c:v>
                </c:pt>
                <c:pt idx="40514">
                  <c:v>9691.1214249999994</c:v>
                </c:pt>
                <c:pt idx="40515">
                  <c:v>9691.3625649999994</c:v>
                </c:pt>
                <c:pt idx="40516">
                  <c:v>9691.6018609999992</c:v>
                </c:pt>
                <c:pt idx="40517">
                  <c:v>9691.840999</c:v>
                </c:pt>
                <c:pt idx="40518">
                  <c:v>9692.07827</c:v>
                </c:pt>
                <c:pt idx="40519">
                  <c:v>9692.3208809999996</c:v>
                </c:pt>
                <c:pt idx="40520">
                  <c:v>9692.5618439999998</c:v>
                </c:pt>
                <c:pt idx="40521">
                  <c:v>9692.7915840000005</c:v>
                </c:pt>
                <c:pt idx="40522">
                  <c:v>9693.0302100000008</c:v>
                </c:pt>
                <c:pt idx="40523">
                  <c:v>9693.2720989999998</c:v>
                </c:pt>
                <c:pt idx="40524">
                  <c:v>9693.5124450000003</c:v>
                </c:pt>
                <c:pt idx="40525">
                  <c:v>9693.7535489999991</c:v>
                </c:pt>
                <c:pt idx="40526">
                  <c:v>9693.9947090000005</c:v>
                </c:pt>
                <c:pt idx="40527">
                  <c:v>9694.2358270000004</c:v>
                </c:pt>
                <c:pt idx="40528">
                  <c:v>9694.4760420000002</c:v>
                </c:pt>
                <c:pt idx="40529">
                  <c:v>9694.7057910000003</c:v>
                </c:pt>
                <c:pt idx="40530">
                  <c:v>9694.9457660000007</c:v>
                </c:pt>
                <c:pt idx="40531">
                  <c:v>9695.1855610000002</c:v>
                </c:pt>
                <c:pt idx="40532">
                  <c:v>9695.4260529999992</c:v>
                </c:pt>
                <c:pt idx="40533">
                  <c:v>9695.6663380000009</c:v>
                </c:pt>
                <c:pt idx="40534">
                  <c:v>9695.9078329999993</c:v>
                </c:pt>
                <c:pt idx="40535">
                  <c:v>9696.1463739999999</c:v>
                </c:pt>
                <c:pt idx="40536">
                  <c:v>9696.3858820000005</c:v>
                </c:pt>
                <c:pt idx="40537">
                  <c:v>9696.6241530000007</c:v>
                </c:pt>
                <c:pt idx="40538">
                  <c:v>9696.8655269999999</c:v>
                </c:pt>
                <c:pt idx="40539">
                  <c:v>9697.1067490000005</c:v>
                </c:pt>
                <c:pt idx="40540">
                  <c:v>9697.3478030000006</c:v>
                </c:pt>
                <c:pt idx="40541">
                  <c:v>9697.5888309999991</c:v>
                </c:pt>
                <c:pt idx="40542">
                  <c:v>9697.8272809999999</c:v>
                </c:pt>
                <c:pt idx="40543">
                  <c:v>9698.065439</c:v>
                </c:pt>
                <c:pt idx="40544">
                  <c:v>9698.2968949999995</c:v>
                </c:pt>
                <c:pt idx="40545">
                  <c:v>9698.5372850000003</c:v>
                </c:pt>
                <c:pt idx="40546">
                  <c:v>9698.7787480000006</c:v>
                </c:pt>
                <c:pt idx="40547">
                  <c:v>9699.0171780000001</c:v>
                </c:pt>
                <c:pt idx="40548">
                  <c:v>9699.2572799999998</c:v>
                </c:pt>
                <c:pt idx="40549">
                  <c:v>9699.4986509999999</c:v>
                </c:pt>
                <c:pt idx="40550">
                  <c:v>9699.7389920000005</c:v>
                </c:pt>
                <c:pt idx="40551">
                  <c:v>9699.9771650000002</c:v>
                </c:pt>
                <c:pt idx="40552">
                  <c:v>9700.2172360000004</c:v>
                </c:pt>
                <c:pt idx="40553">
                  <c:v>9700.4552449999992</c:v>
                </c:pt>
                <c:pt idx="40554">
                  <c:v>9700.6934020000008</c:v>
                </c:pt>
                <c:pt idx="40555">
                  <c:v>9700.932777</c:v>
                </c:pt>
                <c:pt idx="40556">
                  <c:v>9701.1712210000005</c:v>
                </c:pt>
                <c:pt idx="40557">
                  <c:v>9701.4112339999992</c:v>
                </c:pt>
                <c:pt idx="40558">
                  <c:v>9701.6511589999991</c:v>
                </c:pt>
                <c:pt idx="40559">
                  <c:v>9701.8825940000006</c:v>
                </c:pt>
                <c:pt idx="40560">
                  <c:v>9702.1230419999993</c:v>
                </c:pt>
                <c:pt idx="40561">
                  <c:v>9702.3631239999995</c:v>
                </c:pt>
                <c:pt idx="40562">
                  <c:v>9702.6013660000008</c:v>
                </c:pt>
                <c:pt idx="40563">
                  <c:v>9702.8431619999992</c:v>
                </c:pt>
                <c:pt idx="40564">
                  <c:v>9703.0826180000004</c:v>
                </c:pt>
                <c:pt idx="40565">
                  <c:v>9703.3217249999998</c:v>
                </c:pt>
                <c:pt idx="40566">
                  <c:v>9703.5600410000006</c:v>
                </c:pt>
                <c:pt idx="40567">
                  <c:v>9703.8028680000007</c:v>
                </c:pt>
                <c:pt idx="40568">
                  <c:v>9704.0430820000001</c:v>
                </c:pt>
                <c:pt idx="40569">
                  <c:v>9704.2725809999993</c:v>
                </c:pt>
                <c:pt idx="40570">
                  <c:v>9704.5138139999999</c:v>
                </c:pt>
                <c:pt idx="40571">
                  <c:v>9704.7520469999999</c:v>
                </c:pt>
                <c:pt idx="40572">
                  <c:v>9704.9923089999993</c:v>
                </c:pt>
                <c:pt idx="40573">
                  <c:v>9705.2324189999999</c:v>
                </c:pt>
                <c:pt idx="40574">
                  <c:v>9705.4735739999996</c:v>
                </c:pt>
                <c:pt idx="40575">
                  <c:v>9705.7133900000008</c:v>
                </c:pt>
                <c:pt idx="40576">
                  <c:v>9705.9545529999996</c:v>
                </c:pt>
                <c:pt idx="40577">
                  <c:v>9706.1944210000001</c:v>
                </c:pt>
                <c:pt idx="40578">
                  <c:v>9706.4343580000004</c:v>
                </c:pt>
                <c:pt idx="40579">
                  <c:v>9706.6722879999998</c:v>
                </c:pt>
                <c:pt idx="40580">
                  <c:v>9706.9116819999999</c:v>
                </c:pt>
                <c:pt idx="40581">
                  <c:v>9707.1500290000004</c:v>
                </c:pt>
                <c:pt idx="40582">
                  <c:v>9707.3900529999992</c:v>
                </c:pt>
                <c:pt idx="40583">
                  <c:v>9707.6198249999998</c:v>
                </c:pt>
                <c:pt idx="40584">
                  <c:v>9707.8615370000007</c:v>
                </c:pt>
                <c:pt idx="40585">
                  <c:v>9708.1029739999994</c:v>
                </c:pt>
                <c:pt idx="40586">
                  <c:v>9708.3423679999996</c:v>
                </c:pt>
                <c:pt idx="40587">
                  <c:v>9708.5819530000008</c:v>
                </c:pt>
                <c:pt idx="40588">
                  <c:v>9708.8206449999998</c:v>
                </c:pt>
                <c:pt idx="40589">
                  <c:v>9709.0592610000003</c:v>
                </c:pt>
                <c:pt idx="40590">
                  <c:v>9709.2993420000003</c:v>
                </c:pt>
                <c:pt idx="40591">
                  <c:v>9709.5412030000007</c:v>
                </c:pt>
                <c:pt idx="40592">
                  <c:v>9709.7826359999999</c:v>
                </c:pt>
                <c:pt idx="40593">
                  <c:v>9710.0210559999996</c:v>
                </c:pt>
                <c:pt idx="40594">
                  <c:v>9710.2509069999996</c:v>
                </c:pt>
                <c:pt idx="40595">
                  <c:v>9710.4913859999997</c:v>
                </c:pt>
                <c:pt idx="40596">
                  <c:v>9710.730125</c:v>
                </c:pt>
                <c:pt idx="40597">
                  <c:v>9710.9718539999994</c:v>
                </c:pt>
                <c:pt idx="40598">
                  <c:v>9711.2119380000004</c:v>
                </c:pt>
                <c:pt idx="40599">
                  <c:v>9711.4517049999995</c:v>
                </c:pt>
                <c:pt idx="40600">
                  <c:v>9711.6915960000006</c:v>
                </c:pt>
                <c:pt idx="40601">
                  <c:v>9711.930402</c:v>
                </c:pt>
                <c:pt idx="40602">
                  <c:v>9712.1711749999995</c:v>
                </c:pt>
                <c:pt idx="40603">
                  <c:v>9712.4133700000002</c:v>
                </c:pt>
                <c:pt idx="40604">
                  <c:v>9712.6529260000007</c:v>
                </c:pt>
                <c:pt idx="40605">
                  <c:v>9712.8913339999999</c:v>
                </c:pt>
                <c:pt idx="40606">
                  <c:v>9713.1217190000007</c:v>
                </c:pt>
                <c:pt idx="40607">
                  <c:v>9713.3616679999996</c:v>
                </c:pt>
                <c:pt idx="40608">
                  <c:v>9713.6016130000007</c:v>
                </c:pt>
                <c:pt idx="40609">
                  <c:v>9713.8420870000009</c:v>
                </c:pt>
                <c:pt idx="40610">
                  <c:v>9714.0839169999999</c:v>
                </c:pt>
                <c:pt idx="40611">
                  <c:v>9714.3243060000004</c:v>
                </c:pt>
                <c:pt idx="40612">
                  <c:v>9714.5658669999993</c:v>
                </c:pt>
                <c:pt idx="40613">
                  <c:v>9714.8042590000005</c:v>
                </c:pt>
                <c:pt idx="40614">
                  <c:v>9715.0439640000004</c:v>
                </c:pt>
                <c:pt idx="40615">
                  <c:v>9715.2830159999994</c:v>
                </c:pt>
                <c:pt idx="40616">
                  <c:v>9715.5245290000003</c:v>
                </c:pt>
                <c:pt idx="40617">
                  <c:v>9715.754766</c:v>
                </c:pt>
                <c:pt idx="40618">
                  <c:v>9715.9965639999991</c:v>
                </c:pt>
                <c:pt idx="40619">
                  <c:v>9716.2372830000004</c:v>
                </c:pt>
                <c:pt idx="40620">
                  <c:v>9716.4789669999991</c:v>
                </c:pt>
                <c:pt idx="40621">
                  <c:v>9716.7168860000002</c:v>
                </c:pt>
                <c:pt idx="40622">
                  <c:v>9716.9559840000002</c:v>
                </c:pt>
                <c:pt idx="40623">
                  <c:v>9717.1958020000002</c:v>
                </c:pt>
                <c:pt idx="40624">
                  <c:v>9717.4357290000007</c:v>
                </c:pt>
                <c:pt idx="40625">
                  <c:v>9717.6744230000004</c:v>
                </c:pt>
                <c:pt idx="40626">
                  <c:v>9717.9151880000009</c:v>
                </c:pt>
                <c:pt idx="40627">
                  <c:v>9718.1567290000003</c:v>
                </c:pt>
                <c:pt idx="40628">
                  <c:v>9718.3967269999994</c:v>
                </c:pt>
                <c:pt idx="40629">
                  <c:v>9718.6365509999996</c:v>
                </c:pt>
                <c:pt idx="40630">
                  <c:v>9718.8669919999993</c:v>
                </c:pt>
                <c:pt idx="40631">
                  <c:v>9719.107677</c:v>
                </c:pt>
                <c:pt idx="40632">
                  <c:v>9719.3476260000007</c:v>
                </c:pt>
                <c:pt idx="40633">
                  <c:v>9719.5875780000006</c:v>
                </c:pt>
                <c:pt idx="40634">
                  <c:v>9719.8276659999992</c:v>
                </c:pt>
                <c:pt idx="40635">
                  <c:v>9720.0676330000006</c:v>
                </c:pt>
                <c:pt idx="40636">
                  <c:v>9720.3077379999995</c:v>
                </c:pt>
                <c:pt idx="40637">
                  <c:v>9720.5478060000005</c:v>
                </c:pt>
                <c:pt idx="40638">
                  <c:v>9720.7878830000009</c:v>
                </c:pt>
                <c:pt idx="40639">
                  <c:v>9721.0279780000001</c:v>
                </c:pt>
                <c:pt idx="40640">
                  <c:v>9721.2685789999996</c:v>
                </c:pt>
                <c:pt idx="40641">
                  <c:v>9721.5091680000005</c:v>
                </c:pt>
                <c:pt idx="40642">
                  <c:v>9721.7397920000003</c:v>
                </c:pt>
                <c:pt idx="40643">
                  <c:v>9721.9819389999993</c:v>
                </c:pt>
                <c:pt idx="40644">
                  <c:v>9722.2258129999991</c:v>
                </c:pt>
                <c:pt idx="40645">
                  <c:v>9722.4675339999994</c:v>
                </c:pt>
                <c:pt idx="40646">
                  <c:v>9722.7075729999997</c:v>
                </c:pt>
                <c:pt idx="40647">
                  <c:v>9722.9464179999995</c:v>
                </c:pt>
                <c:pt idx="40648">
                  <c:v>9723.1853100000008</c:v>
                </c:pt>
                <c:pt idx="40649">
                  <c:v>9723.4249720000007</c:v>
                </c:pt>
                <c:pt idx="40650">
                  <c:v>9723.6655510000001</c:v>
                </c:pt>
                <c:pt idx="40651">
                  <c:v>9723.8950679999998</c:v>
                </c:pt>
                <c:pt idx="40652">
                  <c:v>9724.1362590000008</c:v>
                </c:pt>
                <c:pt idx="40653">
                  <c:v>9724.3770449999993</c:v>
                </c:pt>
                <c:pt idx="40654">
                  <c:v>9724.6188839999995</c:v>
                </c:pt>
                <c:pt idx="40655">
                  <c:v>9724.8594379999995</c:v>
                </c:pt>
                <c:pt idx="40656">
                  <c:v>9725.0890780000009</c:v>
                </c:pt>
                <c:pt idx="40657">
                  <c:v>9725.3308419999994</c:v>
                </c:pt>
                <c:pt idx="40658">
                  <c:v>9725.5700039999992</c:v>
                </c:pt>
                <c:pt idx="40659">
                  <c:v>9725.8119609999994</c:v>
                </c:pt>
                <c:pt idx="40660">
                  <c:v>9726.0513599999995</c:v>
                </c:pt>
                <c:pt idx="40661">
                  <c:v>9726.2939220000007</c:v>
                </c:pt>
                <c:pt idx="40662">
                  <c:v>9726.5322830000005</c:v>
                </c:pt>
                <c:pt idx="40663">
                  <c:v>9726.7638650000008</c:v>
                </c:pt>
                <c:pt idx="40664">
                  <c:v>9727.0043750000004</c:v>
                </c:pt>
                <c:pt idx="40665">
                  <c:v>9727.2469519999995</c:v>
                </c:pt>
                <c:pt idx="40666">
                  <c:v>9727.4861540000002</c:v>
                </c:pt>
                <c:pt idx="40667">
                  <c:v>9727.7243670000007</c:v>
                </c:pt>
                <c:pt idx="40668">
                  <c:v>9727.9639669999997</c:v>
                </c:pt>
                <c:pt idx="40669">
                  <c:v>9728.2013889999998</c:v>
                </c:pt>
                <c:pt idx="40670">
                  <c:v>9728.4426189999995</c:v>
                </c:pt>
                <c:pt idx="40671">
                  <c:v>9728.6818189999995</c:v>
                </c:pt>
                <c:pt idx="40672">
                  <c:v>9728.921531</c:v>
                </c:pt>
                <c:pt idx="40673">
                  <c:v>9729.1629560000001</c:v>
                </c:pt>
                <c:pt idx="40674">
                  <c:v>9729.4021890000004</c:v>
                </c:pt>
                <c:pt idx="40675">
                  <c:v>9729.6319089999997</c:v>
                </c:pt>
                <c:pt idx="40676">
                  <c:v>9729.8718370000006</c:v>
                </c:pt>
                <c:pt idx="40677">
                  <c:v>9730.1117190000004</c:v>
                </c:pt>
                <c:pt idx="40678">
                  <c:v>9730.3516710000004</c:v>
                </c:pt>
                <c:pt idx="40679">
                  <c:v>9730.5904320000009</c:v>
                </c:pt>
                <c:pt idx="40680">
                  <c:v>9730.8312829999995</c:v>
                </c:pt>
                <c:pt idx="40681">
                  <c:v>9731.0721580000009</c:v>
                </c:pt>
                <c:pt idx="40682">
                  <c:v>9731.3138039999994</c:v>
                </c:pt>
                <c:pt idx="40683">
                  <c:v>9731.5543089999992</c:v>
                </c:pt>
                <c:pt idx="40684">
                  <c:v>9731.7958859999999</c:v>
                </c:pt>
                <c:pt idx="40685">
                  <c:v>9732.0356159999992</c:v>
                </c:pt>
                <c:pt idx="40686">
                  <c:v>9732.2741420000002</c:v>
                </c:pt>
                <c:pt idx="40687">
                  <c:v>9732.5051719999992</c:v>
                </c:pt>
                <c:pt idx="40688">
                  <c:v>9732.7486339999996</c:v>
                </c:pt>
                <c:pt idx="40689">
                  <c:v>9732.9892010000003</c:v>
                </c:pt>
                <c:pt idx="40690">
                  <c:v>9733.2307779999992</c:v>
                </c:pt>
                <c:pt idx="40691">
                  <c:v>9733.4609340000006</c:v>
                </c:pt>
                <c:pt idx="40692">
                  <c:v>9733.7045519999992</c:v>
                </c:pt>
                <c:pt idx="40693">
                  <c:v>9733.9451019999997</c:v>
                </c:pt>
                <c:pt idx="40694">
                  <c:v>9734.1873950000008</c:v>
                </c:pt>
                <c:pt idx="40695">
                  <c:v>9734.4439629999997</c:v>
                </c:pt>
                <c:pt idx="40696">
                  <c:v>9734.6740800000007</c:v>
                </c:pt>
                <c:pt idx="40697">
                  <c:v>9734.9164049999999</c:v>
                </c:pt>
                <c:pt idx="40698">
                  <c:v>9735.1579280000005</c:v>
                </c:pt>
                <c:pt idx="40699">
                  <c:v>9735.3982300000007</c:v>
                </c:pt>
                <c:pt idx="40700">
                  <c:v>9735.6293459999997</c:v>
                </c:pt>
                <c:pt idx="40701">
                  <c:v>9735.8709409999992</c:v>
                </c:pt>
                <c:pt idx="40702">
                  <c:v>9736.1116189999993</c:v>
                </c:pt>
                <c:pt idx="40703">
                  <c:v>9736.3520910000007</c:v>
                </c:pt>
                <c:pt idx="40704">
                  <c:v>9736.5935439999994</c:v>
                </c:pt>
                <c:pt idx="40705">
                  <c:v>9736.8348590000005</c:v>
                </c:pt>
                <c:pt idx="40706">
                  <c:v>9737.0643560000008</c:v>
                </c:pt>
                <c:pt idx="40707">
                  <c:v>9737.3059190000004</c:v>
                </c:pt>
                <c:pt idx="40708">
                  <c:v>9737.5495640000008</c:v>
                </c:pt>
                <c:pt idx="40709">
                  <c:v>9737.7901060000004</c:v>
                </c:pt>
                <c:pt idx="40710">
                  <c:v>9738.0299730000006</c:v>
                </c:pt>
                <c:pt idx="40711">
                  <c:v>9738.2691219999997</c:v>
                </c:pt>
                <c:pt idx="40712">
                  <c:v>9738.5089129999997</c:v>
                </c:pt>
                <c:pt idx="40713">
                  <c:v>9738.7486499999995</c:v>
                </c:pt>
                <c:pt idx="40714">
                  <c:v>9738.9886420000003</c:v>
                </c:pt>
                <c:pt idx="40715">
                  <c:v>9739.2273929999992</c:v>
                </c:pt>
                <c:pt idx="40716">
                  <c:v>9739.4577819999995</c:v>
                </c:pt>
                <c:pt idx="40717">
                  <c:v>9739.6976709999999</c:v>
                </c:pt>
                <c:pt idx="40718">
                  <c:v>9739.937672</c:v>
                </c:pt>
                <c:pt idx="40719">
                  <c:v>9740.1775699999998</c:v>
                </c:pt>
                <c:pt idx="40720">
                  <c:v>9740.4182500000006</c:v>
                </c:pt>
                <c:pt idx="40721">
                  <c:v>9740.657878</c:v>
                </c:pt>
                <c:pt idx="40722">
                  <c:v>9740.8978260000004</c:v>
                </c:pt>
                <c:pt idx="40723">
                  <c:v>9741.1383299999998</c:v>
                </c:pt>
                <c:pt idx="40724">
                  <c:v>9741.3770029999996</c:v>
                </c:pt>
                <c:pt idx="40725">
                  <c:v>9741.6166790000007</c:v>
                </c:pt>
                <c:pt idx="40726">
                  <c:v>9741.8565440000002</c:v>
                </c:pt>
                <c:pt idx="40727">
                  <c:v>9742.0978340000001</c:v>
                </c:pt>
                <c:pt idx="40728">
                  <c:v>9742.3388869999999</c:v>
                </c:pt>
                <c:pt idx="40729">
                  <c:v>9742.5798699999996</c:v>
                </c:pt>
                <c:pt idx="40730">
                  <c:v>9742.8098059999993</c:v>
                </c:pt>
                <c:pt idx="40731">
                  <c:v>9743.0503489999992</c:v>
                </c:pt>
                <c:pt idx="40732">
                  <c:v>9743.2917660000003</c:v>
                </c:pt>
                <c:pt idx="40733">
                  <c:v>9743.5321530000001</c:v>
                </c:pt>
                <c:pt idx="40734">
                  <c:v>9743.7723690000003</c:v>
                </c:pt>
                <c:pt idx="40735">
                  <c:v>9744.0058939999999</c:v>
                </c:pt>
                <c:pt idx="40736">
                  <c:v>9744.2442429999992</c:v>
                </c:pt>
                <c:pt idx="40737">
                  <c:v>9744.4857420000008</c:v>
                </c:pt>
                <c:pt idx="40738">
                  <c:v>9744.7261569999991</c:v>
                </c:pt>
                <c:pt idx="40739">
                  <c:v>9744.9680370000005</c:v>
                </c:pt>
                <c:pt idx="40740">
                  <c:v>9745.2072410000001</c:v>
                </c:pt>
                <c:pt idx="40741">
                  <c:v>9745.4461719999999</c:v>
                </c:pt>
                <c:pt idx="40742">
                  <c:v>9745.6851879999995</c:v>
                </c:pt>
                <c:pt idx="40743">
                  <c:v>9745.9260159999994</c:v>
                </c:pt>
                <c:pt idx="40744">
                  <c:v>9746.1567539999996</c:v>
                </c:pt>
                <c:pt idx="40745">
                  <c:v>9746.3968779999996</c:v>
                </c:pt>
                <c:pt idx="40746">
                  <c:v>9746.6369720000002</c:v>
                </c:pt>
                <c:pt idx="40747">
                  <c:v>9746.8777449999998</c:v>
                </c:pt>
                <c:pt idx="40748">
                  <c:v>9747.117064</c:v>
                </c:pt>
                <c:pt idx="40749">
                  <c:v>9747.3726900000001</c:v>
                </c:pt>
                <c:pt idx="40750">
                  <c:v>9747.6129139999994</c:v>
                </c:pt>
                <c:pt idx="40751">
                  <c:v>9747.8527900000008</c:v>
                </c:pt>
                <c:pt idx="40752">
                  <c:v>9748.0929809999998</c:v>
                </c:pt>
                <c:pt idx="40753">
                  <c:v>9748.3337030000002</c:v>
                </c:pt>
                <c:pt idx="40754">
                  <c:v>9748.5737989999998</c:v>
                </c:pt>
                <c:pt idx="40755">
                  <c:v>9748.8126929999999</c:v>
                </c:pt>
                <c:pt idx="40756">
                  <c:v>9749.0519179999992</c:v>
                </c:pt>
                <c:pt idx="40757">
                  <c:v>9749.2923090000004</c:v>
                </c:pt>
                <c:pt idx="40758">
                  <c:v>9749.5339409999997</c:v>
                </c:pt>
                <c:pt idx="40759">
                  <c:v>9749.7733260000005</c:v>
                </c:pt>
                <c:pt idx="40760">
                  <c:v>9750.0120619999998</c:v>
                </c:pt>
                <c:pt idx="40761">
                  <c:v>9750.250102</c:v>
                </c:pt>
                <c:pt idx="40762">
                  <c:v>9750.4883470000004</c:v>
                </c:pt>
                <c:pt idx="40763">
                  <c:v>9750.7192070000001</c:v>
                </c:pt>
                <c:pt idx="40764">
                  <c:v>9750.9609810000002</c:v>
                </c:pt>
                <c:pt idx="40765">
                  <c:v>9751.2015780000002</c:v>
                </c:pt>
                <c:pt idx="40766">
                  <c:v>9751.4420989999999</c:v>
                </c:pt>
                <c:pt idx="40767">
                  <c:v>9751.6841530000002</c:v>
                </c:pt>
                <c:pt idx="40768">
                  <c:v>9751.9238179999993</c:v>
                </c:pt>
                <c:pt idx="40769">
                  <c:v>9752.1539890000004</c:v>
                </c:pt>
                <c:pt idx="40770">
                  <c:v>9752.3934200000003</c:v>
                </c:pt>
                <c:pt idx="40771">
                  <c:v>9752.6366039999994</c:v>
                </c:pt>
                <c:pt idx="40772">
                  <c:v>9752.8770719999993</c:v>
                </c:pt>
                <c:pt idx="40773">
                  <c:v>9753.1186099999995</c:v>
                </c:pt>
                <c:pt idx="40774">
                  <c:v>9753.3573529999994</c:v>
                </c:pt>
                <c:pt idx="40775">
                  <c:v>9753.5968300000004</c:v>
                </c:pt>
                <c:pt idx="40776">
                  <c:v>9753.8372650000001</c:v>
                </c:pt>
                <c:pt idx="40777">
                  <c:v>9754.0675389999997</c:v>
                </c:pt>
                <c:pt idx="40778">
                  <c:v>9754.3081490000004</c:v>
                </c:pt>
                <c:pt idx="40779">
                  <c:v>9754.5502550000001</c:v>
                </c:pt>
                <c:pt idx="40780">
                  <c:v>9754.7935300000008</c:v>
                </c:pt>
                <c:pt idx="40781">
                  <c:v>9755.0320960000008</c:v>
                </c:pt>
                <c:pt idx="40782">
                  <c:v>9755.2702399999998</c:v>
                </c:pt>
                <c:pt idx="40783">
                  <c:v>9755.5103679999993</c:v>
                </c:pt>
                <c:pt idx="40784">
                  <c:v>9755.7393709999997</c:v>
                </c:pt>
                <c:pt idx="40785">
                  <c:v>9755.9809920000007</c:v>
                </c:pt>
                <c:pt idx="40786">
                  <c:v>9756.2215899999992</c:v>
                </c:pt>
                <c:pt idx="40787">
                  <c:v>9756.4620149999992</c:v>
                </c:pt>
                <c:pt idx="40788">
                  <c:v>9756.7023109999991</c:v>
                </c:pt>
                <c:pt idx="40789">
                  <c:v>9756.9417819999999</c:v>
                </c:pt>
                <c:pt idx="40790">
                  <c:v>9757.1803870000003</c:v>
                </c:pt>
                <c:pt idx="40791">
                  <c:v>9757.4202719999994</c:v>
                </c:pt>
                <c:pt idx="40792">
                  <c:v>9757.6519289999997</c:v>
                </c:pt>
                <c:pt idx="40793">
                  <c:v>9757.8923969999996</c:v>
                </c:pt>
                <c:pt idx="40794">
                  <c:v>9758.1337820000008</c:v>
                </c:pt>
                <c:pt idx="40795">
                  <c:v>9758.3720689999991</c:v>
                </c:pt>
                <c:pt idx="40796">
                  <c:v>9758.6121370000001</c:v>
                </c:pt>
                <c:pt idx="40797">
                  <c:v>9758.8548489999994</c:v>
                </c:pt>
                <c:pt idx="40798">
                  <c:v>9759.0959669999993</c:v>
                </c:pt>
                <c:pt idx="40799">
                  <c:v>9759.3356700000004</c:v>
                </c:pt>
                <c:pt idx="40800">
                  <c:v>9759.5748999999996</c:v>
                </c:pt>
                <c:pt idx="40801">
                  <c:v>9759.8130089999995</c:v>
                </c:pt>
                <c:pt idx="40802">
                  <c:v>9760.0530259999996</c:v>
                </c:pt>
                <c:pt idx="40803">
                  <c:v>9760.2938080000004</c:v>
                </c:pt>
                <c:pt idx="40804">
                  <c:v>9760.5329920000004</c:v>
                </c:pt>
                <c:pt idx="40805">
                  <c:v>9760.7727759999998</c:v>
                </c:pt>
                <c:pt idx="40806">
                  <c:v>9761.011015</c:v>
                </c:pt>
                <c:pt idx="40807">
                  <c:v>9761.2393929999998</c:v>
                </c:pt>
                <c:pt idx="40808">
                  <c:v>9761.4808830000002</c:v>
                </c:pt>
                <c:pt idx="40809">
                  <c:v>9761.7230920000002</c:v>
                </c:pt>
                <c:pt idx="40810">
                  <c:v>9761.9632729999994</c:v>
                </c:pt>
                <c:pt idx="40811">
                  <c:v>9762.1967359999999</c:v>
                </c:pt>
                <c:pt idx="40812">
                  <c:v>9762.4353640000008</c:v>
                </c:pt>
                <c:pt idx="40813">
                  <c:v>9762.6766509999998</c:v>
                </c:pt>
                <c:pt idx="40814">
                  <c:v>9762.9171609999994</c:v>
                </c:pt>
                <c:pt idx="40815">
                  <c:v>9763.1573449999996</c:v>
                </c:pt>
                <c:pt idx="40816">
                  <c:v>9763.3974300000009</c:v>
                </c:pt>
                <c:pt idx="40817">
                  <c:v>9763.6372539999993</c:v>
                </c:pt>
                <c:pt idx="40818">
                  <c:v>9763.8772979999994</c:v>
                </c:pt>
                <c:pt idx="40819">
                  <c:v>9764.1176250000008</c:v>
                </c:pt>
                <c:pt idx="40820">
                  <c:v>9764.3569929999994</c:v>
                </c:pt>
                <c:pt idx="40821">
                  <c:v>9764.5941710000006</c:v>
                </c:pt>
                <c:pt idx="40822">
                  <c:v>9764.834261</c:v>
                </c:pt>
                <c:pt idx="40823">
                  <c:v>9765.0742929999997</c:v>
                </c:pt>
                <c:pt idx="40824">
                  <c:v>9765.3031420000007</c:v>
                </c:pt>
                <c:pt idx="40825">
                  <c:v>9765.5426530000004</c:v>
                </c:pt>
                <c:pt idx="40826">
                  <c:v>9765.7813679999999</c:v>
                </c:pt>
                <c:pt idx="40827">
                  <c:v>9766.0200050000003</c:v>
                </c:pt>
                <c:pt idx="40828">
                  <c:v>9766.2601570000006</c:v>
                </c:pt>
                <c:pt idx="40829">
                  <c:v>9766.4996449999999</c:v>
                </c:pt>
                <c:pt idx="40830">
                  <c:v>9766.740076</c:v>
                </c:pt>
                <c:pt idx="40831">
                  <c:v>9766.9803059999995</c:v>
                </c:pt>
                <c:pt idx="40832">
                  <c:v>9767.2216349999999</c:v>
                </c:pt>
                <c:pt idx="40833">
                  <c:v>9767.4608850000004</c:v>
                </c:pt>
                <c:pt idx="40834">
                  <c:v>9767.6993629999997</c:v>
                </c:pt>
                <c:pt idx="40835">
                  <c:v>9767.9407599999995</c:v>
                </c:pt>
                <c:pt idx="40836">
                  <c:v>9768.179306</c:v>
                </c:pt>
                <c:pt idx="40837">
                  <c:v>9768.4186520000003</c:v>
                </c:pt>
                <c:pt idx="40838">
                  <c:v>9768.6570040000006</c:v>
                </c:pt>
                <c:pt idx="40839">
                  <c:v>9768.8972250000006</c:v>
                </c:pt>
                <c:pt idx="40840">
                  <c:v>9769.1374290000003</c:v>
                </c:pt>
                <c:pt idx="40841">
                  <c:v>9769.3689570000006</c:v>
                </c:pt>
                <c:pt idx="40842">
                  <c:v>9769.6082879999994</c:v>
                </c:pt>
                <c:pt idx="40843">
                  <c:v>9769.8496300000006</c:v>
                </c:pt>
                <c:pt idx="40844">
                  <c:v>9770.0881200000003</c:v>
                </c:pt>
                <c:pt idx="40845">
                  <c:v>9770.3280720000002</c:v>
                </c:pt>
                <c:pt idx="40846">
                  <c:v>9770.568346</c:v>
                </c:pt>
                <c:pt idx="40847">
                  <c:v>9770.8075960000006</c:v>
                </c:pt>
                <c:pt idx="40848">
                  <c:v>9771.0469549999998</c:v>
                </c:pt>
                <c:pt idx="40849">
                  <c:v>9771.2869840000003</c:v>
                </c:pt>
                <c:pt idx="40850">
                  <c:v>9771.5242120000003</c:v>
                </c:pt>
                <c:pt idx="40851">
                  <c:v>9771.7668900000008</c:v>
                </c:pt>
                <c:pt idx="40852">
                  <c:v>9771.9989029999997</c:v>
                </c:pt>
                <c:pt idx="40853">
                  <c:v>9772.2411240000001</c:v>
                </c:pt>
                <c:pt idx="40854">
                  <c:v>9772.4813689999992</c:v>
                </c:pt>
                <c:pt idx="40855">
                  <c:v>9772.7213370000009</c:v>
                </c:pt>
                <c:pt idx="40856">
                  <c:v>9772.9548689999992</c:v>
                </c:pt>
                <c:pt idx="40857">
                  <c:v>9773.1952770000007</c:v>
                </c:pt>
                <c:pt idx="40858">
                  <c:v>9773.4367079999993</c:v>
                </c:pt>
                <c:pt idx="40859">
                  <c:v>9773.6752099999994</c:v>
                </c:pt>
                <c:pt idx="40860">
                  <c:v>9773.9166750000004</c:v>
                </c:pt>
                <c:pt idx="40861">
                  <c:v>9774.1551380000001</c:v>
                </c:pt>
                <c:pt idx="40862">
                  <c:v>9774.3952329999993</c:v>
                </c:pt>
                <c:pt idx="40863">
                  <c:v>9774.635139</c:v>
                </c:pt>
                <c:pt idx="40864">
                  <c:v>9774.8750870000003</c:v>
                </c:pt>
                <c:pt idx="40865">
                  <c:v>9775.1150120000002</c:v>
                </c:pt>
                <c:pt idx="40866">
                  <c:v>9775.3449170000004</c:v>
                </c:pt>
                <c:pt idx="40867">
                  <c:v>9775.5833729999995</c:v>
                </c:pt>
                <c:pt idx="40868">
                  <c:v>9775.8247470000006</c:v>
                </c:pt>
                <c:pt idx="40869">
                  <c:v>9776.0631819999999</c:v>
                </c:pt>
                <c:pt idx="40870">
                  <c:v>9776.3032289999992</c:v>
                </c:pt>
                <c:pt idx="40871">
                  <c:v>9776.5450930000006</c:v>
                </c:pt>
                <c:pt idx="40872">
                  <c:v>9776.7852239999993</c:v>
                </c:pt>
                <c:pt idx="40873">
                  <c:v>9777.0253290000001</c:v>
                </c:pt>
                <c:pt idx="40874">
                  <c:v>9777.2645780000003</c:v>
                </c:pt>
                <c:pt idx="40875">
                  <c:v>9777.5039020000004</c:v>
                </c:pt>
                <c:pt idx="40876">
                  <c:v>9777.7421749999994</c:v>
                </c:pt>
                <c:pt idx="40877">
                  <c:v>9777.9815849999995</c:v>
                </c:pt>
                <c:pt idx="40878">
                  <c:v>9778.2228529999993</c:v>
                </c:pt>
                <c:pt idx="40879">
                  <c:v>9778.4619170000005</c:v>
                </c:pt>
                <c:pt idx="40880">
                  <c:v>9778.7002229999998</c:v>
                </c:pt>
                <c:pt idx="40881">
                  <c:v>9778.9396519999991</c:v>
                </c:pt>
                <c:pt idx="40882">
                  <c:v>9779.1780749999998</c:v>
                </c:pt>
                <c:pt idx="40883">
                  <c:v>9779.4161540000005</c:v>
                </c:pt>
                <c:pt idx="40884">
                  <c:v>9779.6562049999993</c:v>
                </c:pt>
                <c:pt idx="40885">
                  <c:v>9779.8944229999997</c:v>
                </c:pt>
                <c:pt idx="40886">
                  <c:v>9780.1356080000005</c:v>
                </c:pt>
                <c:pt idx="40887">
                  <c:v>9780.3753359999992</c:v>
                </c:pt>
                <c:pt idx="40888">
                  <c:v>9780.6152710000006</c:v>
                </c:pt>
                <c:pt idx="40889">
                  <c:v>9780.8466810000009</c:v>
                </c:pt>
                <c:pt idx="40890">
                  <c:v>9781.0870780000005</c:v>
                </c:pt>
                <c:pt idx="40891">
                  <c:v>9781.3272460000007</c:v>
                </c:pt>
                <c:pt idx="40892">
                  <c:v>9781.5685460000004</c:v>
                </c:pt>
                <c:pt idx="40893">
                  <c:v>9781.8083590000006</c:v>
                </c:pt>
                <c:pt idx="40894">
                  <c:v>9782.0495850000007</c:v>
                </c:pt>
                <c:pt idx="40895">
                  <c:v>9782.2893769999991</c:v>
                </c:pt>
                <c:pt idx="40896">
                  <c:v>9782.5181339999999</c:v>
                </c:pt>
                <c:pt idx="40897">
                  <c:v>9782.7583300000006</c:v>
                </c:pt>
                <c:pt idx="40898">
                  <c:v>9782.9979910000002</c:v>
                </c:pt>
                <c:pt idx="40899">
                  <c:v>9783.2371309999999</c:v>
                </c:pt>
                <c:pt idx="40900">
                  <c:v>9783.4772510000003</c:v>
                </c:pt>
                <c:pt idx="40901">
                  <c:v>9783.7172480000008</c:v>
                </c:pt>
                <c:pt idx="40902">
                  <c:v>9783.958541</c:v>
                </c:pt>
                <c:pt idx="40903">
                  <c:v>9784.1998139999996</c:v>
                </c:pt>
                <c:pt idx="40904">
                  <c:v>9784.4381439999997</c:v>
                </c:pt>
                <c:pt idx="40905">
                  <c:v>9784.6789540000009</c:v>
                </c:pt>
                <c:pt idx="40906">
                  <c:v>9784.9189200000001</c:v>
                </c:pt>
                <c:pt idx="40907">
                  <c:v>9785.1487689999994</c:v>
                </c:pt>
                <c:pt idx="40908">
                  <c:v>9785.3872730000003</c:v>
                </c:pt>
                <c:pt idx="40909">
                  <c:v>9785.6378139999997</c:v>
                </c:pt>
                <c:pt idx="40910">
                  <c:v>9785.8768330000003</c:v>
                </c:pt>
                <c:pt idx="40911">
                  <c:v>9786.1159599999992</c:v>
                </c:pt>
                <c:pt idx="40912">
                  <c:v>9786.3530499999997</c:v>
                </c:pt>
                <c:pt idx="40913">
                  <c:v>9786.5938409999999</c:v>
                </c:pt>
                <c:pt idx="40914">
                  <c:v>9786.8236649999999</c:v>
                </c:pt>
                <c:pt idx="40915">
                  <c:v>9787.0649699999994</c:v>
                </c:pt>
                <c:pt idx="40916">
                  <c:v>9787.3060029999997</c:v>
                </c:pt>
                <c:pt idx="40917">
                  <c:v>9787.5469869999997</c:v>
                </c:pt>
                <c:pt idx="40918">
                  <c:v>9787.7860739999996</c:v>
                </c:pt>
                <c:pt idx="40919">
                  <c:v>9788.02621</c:v>
                </c:pt>
                <c:pt idx="40920">
                  <c:v>9788.2661420000004</c:v>
                </c:pt>
                <c:pt idx="40921">
                  <c:v>9788.4977020000006</c:v>
                </c:pt>
                <c:pt idx="40922">
                  <c:v>9788.7381260000002</c:v>
                </c:pt>
                <c:pt idx="40923">
                  <c:v>9788.9783740000003</c:v>
                </c:pt>
                <c:pt idx="40924">
                  <c:v>9789.2170609999994</c:v>
                </c:pt>
                <c:pt idx="40925">
                  <c:v>9789.4553500000002</c:v>
                </c:pt>
                <c:pt idx="40926">
                  <c:v>9789.6967289999993</c:v>
                </c:pt>
                <c:pt idx="40927">
                  <c:v>9789.9352369999997</c:v>
                </c:pt>
                <c:pt idx="40928">
                  <c:v>9790.1767459999992</c:v>
                </c:pt>
                <c:pt idx="40929">
                  <c:v>9790.4179160000003</c:v>
                </c:pt>
                <c:pt idx="40930">
                  <c:v>9790.6589600000007</c:v>
                </c:pt>
                <c:pt idx="40931">
                  <c:v>9790.8876830000008</c:v>
                </c:pt>
                <c:pt idx="40932">
                  <c:v>9791.1281469999994</c:v>
                </c:pt>
                <c:pt idx="40933">
                  <c:v>9791.3696349999991</c:v>
                </c:pt>
                <c:pt idx="40934">
                  <c:v>9791.6100979999992</c:v>
                </c:pt>
                <c:pt idx="40935">
                  <c:v>9791.8495399999993</c:v>
                </c:pt>
                <c:pt idx="40936">
                  <c:v>9792.0900089999996</c:v>
                </c:pt>
                <c:pt idx="40937">
                  <c:v>9792.3308809999999</c:v>
                </c:pt>
                <c:pt idx="40938">
                  <c:v>9792.5710120000003</c:v>
                </c:pt>
                <c:pt idx="40939">
                  <c:v>9792.8119879999995</c:v>
                </c:pt>
                <c:pt idx="40940">
                  <c:v>9793.0400890000001</c:v>
                </c:pt>
                <c:pt idx="40941">
                  <c:v>9793.2803590000003</c:v>
                </c:pt>
                <c:pt idx="40942">
                  <c:v>9793.5218509999995</c:v>
                </c:pt>
                <c:pt idx="40943">
                  <c:v>9793.760241</c:v>
                </c:pt>
                <c:pt idx="40944">
                  <c:v>9793.9997939999994</c:v>
                </c:pt>
                <c:pt idx="40945">
                  <c:v>9794.2400230000003</c:v>
                </c:pt>
                <c:pt idx="40946">
                  <c:v>9794.4821890000003</c:v>
                </c:pt>
                <c:pt idx="40947">
                  <c:v>9794.7222739999997</c:v>
                </c:pt>
                <c:pt idx="40948">
                  <c:v>9794.952534</c:v>
                </c:pt>
                <c:pt idx="40949">
                  <c:v>9795.1912900000007</c:v>
                </c:pt>
                <c:pt idx="40950">
                  <c:v>9795.4327489999996</c:v>
                </c:pt>
                <c:pt idx="40951">
                  <c:v>9795.6739909999997</c:v>
                </c:pt>
                <c:pt idx="40952">
                  <c:v>9795.9134429999995</c:v>
                </c:pt>
                <c:pt idx="40953">
                  <c:v>9796.1547460000002</c:v>
                </c:pt>
                <c:pt idx="40954">
                  <c:v>9796.3940719999991</c:v>
                </c:pt>
                <c:pt idx="40955">
                  <c:v>9796.6331750000008</c:v>
                </c:pt>
                <c:pt idx="40956">
                  <c:v>9796.8716719999993</c:v>
                </c:pt>
                <c:pt idx="40957">
                  <c:v>9797.1100709999992</c:v>
                </c:pt>
                <c:pt idx="40958">
                  <c:v>9797.348371</c:v>
                </c:pt>
                <c:pt idx="40959">
                  <c:v>9797.5880849999994</c:v>
                </c:pt>
                <c:pt idx="40960">
                  <c:v>9797.8289270000005</c:v>
                </c:pt>
                <c:pt idx="40961">
                  <c:v>9798.0698539999994</c:v>
                </c:pt>
                <c:pt idx="40962">
                  <c:v>9798.310759</c:v>
                </c:pt>
                <c:pt idx="40963">
                  <c:v>9798.5516669999997</c:v>
                </c:pt>
                <c:pt idx="40964">
                  <c:v>9798.7908119999993</c:v>
                </c:pt>
                <c:pt idx="40965">
                  <c:v>9799.0299730000006</c:v>
                </c:pt>
                <c:pt idx="40966">
                  <c:v>9799.2699389999998</c:v>
                </c:pt>
                <c:pt idx="40967">
                  <c:v>9799.5016030000006</c:v>
                </c:pt>
                <c:pt idx="40968">
                  <c:v>9799.7409339999995</c:v>
                </c:pt>
                <c:pt idx="40969">
                  <c:v>9799.9810789999992</c:v>
                </c:pt>
                <c:pt idx="40970">
                  <c:v>9800.2212400000008</c:v>
                </c:pt>
                <c:pt idx="40971">
                  <c:v>9800.4639889999999</c:v>
                </c:pt>
                <c:pt idx="40972">
                  <c:v>9800.7012579999991</c:v>
                </c:pt>
                <c:pt idx="40973">
                  <c:v>9800.9405929999994</c:v>
                </c:pt>
                <c:pt idx="40974">
                  <c:v>9801.1817159999991</c:v>
                </c:pt>
                <c:pt idx="40975">
                  <c:v>9801.4207339999994</c:v>
                </c:pt>
                <c:pt idx="40976">
                  <c:v>9801.6598389999999</c:v>
                </c:pt>
                <c:pt idx="40977">
                  <c:v>9801.8981339999991</c:v>
                </c:pt>
                <c:pt idx="40978">
                  <c:v>9802.1383509999996</c:v>
                </c:pt>
                <c:pt idx="40979">
                  <c:v>9802.3691249999993</c:v>
                </c:pt>
                <c:pt idx="40980">
                  <c:v>9802.6089240000001</c:v>
                </c:pt>
                <c:pt idx="40981">
                  <c:v>9802.8492449999994</c:v>
                </c:pt>
                <c:pt idx="40982">
                  <c:v>9803.0880479999996</c:v>
                </c:pt>
                <c:pt idx="40983">
                  <c:v>9803.3276499999993</c:v>
                </c:pt>
                <c:pt idx="40984">
                  <c:v>9803.5663710000008</c:v>
                </c:pt>
                <c:pt idx="40985">
                  <c:v>9803.8101569999999</c:v>
                </c:pt>
                <c:pt idx="40986">
                  <c:v>9804.0522220000003</c:v>
                </c:pt>
                <c:pt idx="40987">
                  <c:v>9804.307374</c:v>
                </c:pt>
                <c:pt idx="40988">
                  <c:v>9804.5364050000007</c:v>
                </c:pt>
                <c:pt idx="40989">
                  <c:v>9804.7750579999993</c:v>
                </c:pt>
                <c:pt idx="40990">
                  <c:v>9805.0149700000002</c:v>
                </c:pt>
                <c:pt idx="40991">
                  <c:v>9805.2541209999999</c:v>
                </c:pt>
                <c:pt idx="40992">
                  <c:v>9805.4955769999997</c:v>
                </c:pt>
                <c:pt idx="40993">
                  <c:v>9805.7368549999992</c:v>
                </c:pt>
                <c:pt idx="40994">
                  <c:v>9805.9771619999992</c:v>
                </c:pt>
                <c:pt idx="40995">
                  <c:v>9806.2190350000001</c:v>
                </c:pt>
                <c:pt idx="40996">
                  <c:v>9806.4489869999998</c:v>
                </c:pt>
                <c:pt idx="40997">
                  <c:v>9806.6864519999999</c:v>
                </c:pt>
                <c:pt idx="40998">
                  <c:v>9806.9254020000008</c:v>
                </c:pt>
                <c:pt idx="40999">
                  <c:v>9807.1669380000003</c:v>
                </c:pt>
                <c:pt idx="41000">
                  <c:v>9807.4114129999998</c:v>
                </c:pt>
                <c:pt idx="41001">
                  <c:v>9807.6533720000007</c:v>
                </c:pt>
                <c:pt idx="41002">
                  <c:v>9807.8824220000006</c:v>
                </c:pt>
                <c:pt idx="41003">
                  <c:v>9808.1230009999999</c:v>
                </c:pt>
                <c:pt idx="41004">
                  <c:v>9808.3646989999997</c:v>
                </c:pt>
                <c:pt idx="41005">
                  <c:v>9808.6034359999994</c:v>
                </c:pt>
                <c:pt idx="41006">
                  <c:v>9808.8420810000007</c:v>
                </c:pt>
                <c:pt idx="41007">
                  <c:v>9809.083713</c:v>
                </c:pt>
                <c:pt idx="41008">
                  <c:v>9809.3235640000003</c:v>
                </c:pt>
                <c:pt idx="41009">
                  <c:v>9809.5622550000007</c:v>
                </c:pt>
                <c:pt idx="41010">
                  <c:v>9809.8038130000004</c:v>
                </c:pt>
                <c:pt idx="41011">
                  <c:v>9810.0435600000001</c:v>
                </c:pt>
                <c:pt idx="41012">
                  <c:v>9810.2846229999996</c:v>
                </c:pt>
                <c:pt idx="41013">
                  <c:v>9810.5145680000005</c:v>
                </c:pt>
                <c:pt idx="41014">
                  <c:v>9810.7552579999992</c:v>
                </c:pt>
                <c:pt idx="41015">
                  <c:v>9810.9940850000003</c:v>
                </c:pt>
                <c:pt idx="41016">
                  <c:v>9811.2330139999995</c:v>
                </c:pt>
                <c:pt idx="41017">
                  <c:v>9811.4727760000005</c:v>
                </c:pt>
                <c:pt idx="41018">
                  <c:v>9811.7126360000002</c:v>
                </c:pt>
                <c:pt idx="41019">
                  <c:v>9811.9525840000006</c:v>
                </c:pt>
                <c:pt idx="41020">
                  <c:v>9812.1945959999994</c:v>
                </c:pt>
                <c:pt idx="41021">
                  <c:v>9812.4351979999992</c:v>
                </c:pt>
                <c:pt idx="41022">
                  <c:v>9812.6750049999991</c:v>
                </c:pt>
                <c:pt idx="41023">
                  <c:v>9812.9138820000007</c:v>
                </c:pt>
                <c:pt idx="41024">
                  <c:v>9813.1556220000002</c:v>
                </c:pt>
                <c:pt idx="41025">
                  <c:v>9813.3942210000005</c:v>
                </c:pt>
                <c:pt idx="41026">
                  <c:v>9813.6357320000006</c:v>
                </c:pt>
                <c:pt idx="41027">
                  <c:v>9813.8744200000001</c:v>
                </c:pt>
                <c:pt idx="41028">
                  <c:v>9814.1040250000005</c:v>
                </c:pt>
                <c:pt idx="41029">
                  <c:v>9814.3459519999997</c:v>
                </c:pt>
                <c:pt idx="41030">
                  <c:v>9814.5840100000005</c:v>
                </c:pt>
                <c:pt idx="41031">
                  <c:v>9814.8257560000002</c:v>
                </c:pt>
                <c:pt idx="41032">
                  <c:v>9815.0659560000004</c:v>
                </c:pt>
                <c:pt idx="41033">
                  <c:v>9815.3067050000009</c:v>
                </c:pt>
                <c:pt idx="41034">
                  <c:v>9815.5467559999997</c:v>
                </c:pt>
                <c:pt idx="41035">
                  <c:v>9815.7873780000009</c:v>
                </c:pt>
                <c:pt idx="41036">
                  <c:v>9816.0171480000008</c:v>
                </c:pt>
                <c:pt idx="41037">
                  <c:v>9816.2589939999998</c:v>
                </c:pt>
                <c:pt idx="41038">
                  <c:v>9816.4999819999994</c:v>
                </c:pt>
                <c:pt idx="41039">
                  <c:v>9816.7380069999999</c:v>
                </c:pt>
                <c:pt idx="41040">
                  <c:v>9816.9772699999994</c:v>
                </c:pt>
                <c:pt idx="41041">
                  <c:v>9817.216257</c:v>
                </c:pt>
                <c:pt idx="41042">
                  <c:v>9817.4580160000005</c:v>
                </c:pt>
                <c:pt idx="41043">
                  <c:v>9817.6989780000004</c:v>
                </c:pt>
                <c:pt idx="41044">
                  <c:v>9817.927608</c:v>
                </c:pt>
                <c:pt idx="41045">
                  <c:v>9818.1686229999996</c:v>
                </c:pt>
                <c:pt idx="41046">
                  <c:v>9818.4099399999996</c:v>
                </c:pt>
                <c:pt idx="41047">
                  <c:v>9818.6490369999992</c:v>
                </c:pt>
                <c:pt idx="41048">
                  <c:v>9818.8891270000004</c:v>
                </c:pt>
                <c:pt idx="41049">
                  <c:v>9819.1293050000004</c:v>
                </c:pt>
                <c:pt idx="41050">
                  <c:v>9819.368708</c:v>
                </c:pt>
                <c:pt idx="41051">
                  <c:v>9819.607935</c:v>
                </c:pt>
                <c:pt idx="41052">
                  <c:v>9819.8463640000009</c:v>
                </c:pt>
                <c:pt idx="41053">
                  <c:v>9820.0858110000008</c:v>
                </c:pt>
                <c:pt idx="41054">
                  <c:v>9820.3241529999996</c:v>
                </c:pt>
                <c:pt idx="41055">
                  <c:v>9820.5623799999994</c:v>
                </c:pt>
                <c:pt idx="41056">
                  <c:v>9820.8037559999993</c:v>
                </c:pt>
                <c:pt idx="41057">
                  <c:v>9821.0423069999997</c:v>
                </c:pt>
                <c:pt idx="41058">
                  <c:v>9821.2835460000006</c:v>
                </c:pt>
                <c:pt idx="41059">
                  <c:v>9821.5245919999998</c:v>
                </c:pt>
                <c:pt idx="41060">
                  <c:v>9821.7658329999995</c:v>
                </c:pt>
                <c:pt idx="41061">
                  <c:v>9822.0041839999994</c:v>
                </c:pt>
                <c:pt idx="41062">
                  <c:v>9822.2337420000003</c:v>
                </c:pt>
                <c:pt idx="41063">
                  <c:v>9822.4722590000001</c:v>
                </c:pt>
                <c:pt idx="41064">
                  <c:v>9822.7136640000008</c:v>
                </c:pt>
                <c:pt idx="41065">
                  <c:v>9822.9540720000005</c:v>
                </c:pt>
                <c:pt idx="41066">
                  <c:v>9823.1958410000007</c:v>
                </c:pt>
                <c:pt idx="41067">
                  <c:v>9823.4356380000008</c:v>
                </c:pt>
                <c:pt idx="41068">
                  <c:v>9823.674368</c:v>
                </c:pt>
                <c:pt idx="41069">
                  <c:v>9823.9130499999992</c:v>
                </c:pt>
                <c:pt idx="41070">
                  <c:v>9824.1565350000001</c:v>
                </c:pt>
                <c:pt idx="41071">
                  <c:v>9824.3970200000003</c:v>
                </c:pt>
                <c:pt idx="41072">
                  <c:v>9824.6261670000004</c:v>
                </c:pt>
                <c:pt idx="41073">
                  <c:v>9824.8695449999996</c:v>
                </c:pt>
                <c:pt idx="41074">
                  <c:v>9825.110369</c:v>
                </c:pt>
                <c:pt idx="41075">
                  <c:v>9825.3518110000005</c:v>
                </c:pt>
                <c:pt idx="41076">
                  <c:v>9825.5903689999996</c:v>
                </c:pt>
                <c:pt idx="41077">
                  <c:v>9825.8298539999996</c:v>
                </c:pt>
                <c:pt idx="41078">
                  <c:v>9826.0696599999992</c:v>
                </c:pt>
                <c:pt idx="41079">
                  <c:v>9826.3083399999996</c:v>
                </c:pt>
                <c:pt idx="41080">
                  <c:v>9826.5470389999991</c:v>
                </c:pt>
                <c:pt idx="41081">
                  <c:v>9826.7866529999992</c:v>
                </c:pt>
                <c:pt idx="41082">
                  <c:v>9827.0265519999994</c:v>
                </c:pt>
                <c:pt idx="41083">
                  <c:v>9827.26512</c:v>
                </c:pt>
                <c:pt idx="41084">
                  <c:v>9827.5049170000002</c:v>
                </c:pt>
                <c:pt idx="41085">
                  <c:v>9827.7445979999993</c:v>
                </c:pt>
                <c:pt idx="41086">
                  <c:v>9827.9834530000007</c:v>
                </c:pt>
                <c:pt idx="41087">
                  <c:v>9828.2249119999997</c:v>
                </c:pt>
                <c:pt idx="41088">
                  <c:v>9828.4540840000009</c:v>
                </c:pt>
                <c:pt idx="41089">
                  <c:v>9828.6955670000007</c:v>
                </c:pt>
                <c:pt idx="41090">
                  <c:v>9828.9362440000004</c:v>
                </c:pt>
                <c:pt idx="41091">
                  <c:v>9829.1796940000004</c:v>
                </c:pt>
                <c:pt idx="41092">
                  <c:v>9829.4202929999992</c:v>
                </c:pt>
                <c:pt idx="41093">
                  <c:v>9829.6512089999997</c:v>
                </c:pt>
                <c:pt idx="41094">
                  <c:v>9829.8902149999994</c:v>
                </c:pt>
                <c:pt idx="41095">
                  <c:v>9830.1318940000001</c:v>
                </c:pt>
                <c:pt idx="41096">
                  <c:v>9830.3717240000005</c:v>
                </c:pt>
                <c:pt idx="41097">
                  <c:v>9830.6104269999996</c:v>
                </c:pt>
                <c:pt idx="41098">
                  <c:v>9830.8491890000005</c:v>
                </c:pt>
                <c:pt idx="41099">
                  <c:v>9831.0926629999994</c:v>
                </c:pt>
                <c:pt idx="41100">
                  <c:v>9831.3312860000005</c:v>
                </c:pt>
                <c:pt idx="41101">
                  <c:v>9831.5726610000002</c:v>
                </c:pt>
                <c:pt idx="41102">
                  <c:v>9831.8113589999994</c:v>
                </c:pt>
                <c:pt idx="41103">
                  <c:v>9832.0501239999994</c:v>
                </c:pt>
                <c:pt idx="41104">
                  <c:v>9832.2896679999994</c:v>
                </c:pt>
                <c:pt idx="41105">
                  <c:v>9832.5282860000007</c:v>
                </c:pt>
                <c:pt idx="41106">
                  <c:v>9832.7698139999993</c:v>
                </c:pt>
                <c:pt idx="41107">
                  <c:v>9833.0084430000006</c:v>
                </c:pt>
                <c:pt idx="41108">
                  <c:v>9833.2374459999992</c:v>
                </c:pt>
                <c:pt idx="41109">
                  <c:v>9833.4809609999993</c:v>
                </c:pt>
                <c:pt idx="41110">
                  <c:v>9833.7216640000006</c:v>
                </c:pt>
                <c:pt idx="41111">
                  <c:v>9833.9603860000007</c:v>
                </c:pt>
                <c:pt idx="41112">
                  <c:v>9834.2010190000001</c:v>
                </c:pt>
                <c:pt idx="41113">
                  <c:v>9834.4425350000001</c:v>
                </c:pt>
                <c:pt idx="41114">
                  <c:v>9834.6728910000002</c:v>
                </c:pt>
                <c:pt idx="41115">
                  <c:v>9834.9147429999994</c:v>
                </c:pt>
                <c:pt idx="41116">
                  <c:v>9835.154853</c:v>
                </c:pt>
                <c:pt idx="41117">
                  <c:v>9835.3953849999998</c:v>
                </c:pt>
                <c:pt idx="41118">
                  <c:v>9835.6369990000003</c:v>
                </c:pt>
                <c:pt idx="41119">
                  <c:v>9835.8762490000008</c:v>
                </c:pt>
                <c:pt idx="41120">
                  <c:v>9836.1074250000001</c:v>
                </c:pt>
                <c:pt idx="41121">
                  <c:v>9836.3463850000007</c:v>
                </c:pt>
                <c:pt idx="41122">
                  <c:v>9836.5865639999993</c:v>
                </c:pt>
                <c:pt idx="41123">
                  <c:v>9836.8254489999999</c:v>
                </c:pt>
                <c:pt idx="41124">
                  <c:v>9837.0656130000007</c:v>
                </c:pt>
                <c:pt idx="41125">
                  <c:v>9837.3043949999992</c:v>
                </c:pt>
                <c:pt idx="41126">
                  <c:v>9837.5450830000009</c:v>
                </c:pt>
                <c:pt idx="41127">
                  <c:v>9837.7866310000009</c:v>
                </c:pt>
                <c:pt idx="41128">
                  <c:v>9838.0274219999992</c:v>
                </c:pt>
                <c:pt idx="41129">
                  <c:v>9838.2693099999997</c:v>
                </c:pt>
                <c:pt idx="41130">
                  <c:v>9838.5003049999996</c:v>
                </c:pt>
                <c:pt idx="41131">
                  <c:v>9838.7418180000004</c:v>
                </c:pt>
                <c:pt idx="41132">
                  <c:v>9838.9835500000008</c:v>
                </c:pt>
                <c:pt idx="41133">
                  <c:v>9839.2240789999996</c:v>
                </c:pt>
                <c:pt idx="41134">
                  <c:v>9839.4656479999994</c:v>
                </c:pt>
                <c:pt idx="41135">
                  <c:v>9839.7040429999997</c:v>
                </c:pt>
                <c:pt idx="41136">
                  <c:v>9839.9333129999995</c:v>
                </c:pt>
                <c:pt idx="41137">
                  <c:v>9840.1767390000005</c:v>
                </c:pt>
                <c:pt idx="41138">
                  <c:v>9840.4154240000007</c:v>
                </c:pt>
                <c:pt idx="41139">
                  <c:v>9840.6549660000001</c:v>
                </c:pt>
                <c:pt idx="41140">
                  <c:v>9840.8937569999998</c:v>
                </c:pt>
                <c:pt idx="41141">
                  <c:v>9841.1336759999995</c:v>
                </c:pt>
                <c:pt idx="41142">
                  <c:v>9841.3723709999995</c:v>
                </c:pt>
                <c:pt idx="41143">
                  <c:v>9841.6143510000002</c:v>
                </c:pt>
                <c:pt idx="41144">
                  <c:v>9841.8558599999997</c:v>
                </c:pt>
                <c:pt idx="41145">
                  <c:v>9842.0963670000001</c:v>
                </c:pt>
                <c:pt idx="41146">
                  <c:v>9842.3266399999993</c:v>
                </c:pt>
                <c:pt idx="41147">
                  <c:v>9842.5653860000002</c:v>
                </c:pt>
                <c:pt idx="41148">
                  <c:v>9842.8042289999994</c:v>
                </c:pt>
                <c:pt idx="41149">
                  <c:v>9843.0477169999995</c:v>
                </c:pt>
                <c:pt idx="41150">
                  <c:v>9843.2863720000005</c:v>
                </c:pt>
                <c:pt idx="41151">
                  <c:v>9843.5279119999996</c:v>
                </c:pt>
                <c:pt idx="41152">
                  <c:v>9843.7695719999992</c:v>
                </c:pt>
                <c:pt idx="41153">
                  <c:v>9844.0100160000002</c:v>
                </c:pt>
                <c:pt idx="41154">
                  <c:v>9844.239028</c:v>
                </c:pt>
                <c:pt idx="41155">
                  <c:v>9844.4806860000008</c:v>
                </c:pt>
                <c:pt idx="41156">
                  <c:v>9844.7194199999994</c:v>
                </c:pt>
                <c:pt idx="41157">
                  <c:v>9844.9600210000008</c:v>
                </c:pt>
                <c:pt idx="41158">
                  <c:v>9845.1998459999995</c:v>
                </c:pt>
                <c:pt idx="41159">
                  <c:v>9845.4408989999993</c:v>
                </c:pt>
                <c:pt idx="41160">
                  <c:v>9845.6811400000006</c:v>
                </c:pt>
                <c:pt idx="41161">
                  <c:v>9845.9213409999993</c:v>
                </c:pt>
                <c:pt idx="41162">
                  <c:v>9846.1625980000008</c:v>
                </c:pt>
                <c:pt idx="41163">
                  <c:v>9846.4019700000008</c:v>
                </c:pt>
                <c:pt idx="41164">
                  <c:v>9846.6394110000001</c:v>
                </c:pt>
                <c:pt idx="41165">
                  <c:v>9846.8786830000008</c:v>
                </c:pt>
                <c:pt idx="41166">
                  <c:v>9847.1170249999996</c:v>
                </c:pt>
                <c:pt idx="41167">
                  <c:v>9847.3570469999995</c:v>
                </c:pt>
                <c:pt idx="41168">
                  <c:v>9847.5953559999998</c:v>
                </c:pt>
                <c:pt idx="41169">
                  <c:v>9847.826959</c:v>
                </c:pt>
                <c:pt idx="41170">
                  <c:v>9848.0682319999996</c:v>
                </c:pt>
                <c:pt idx="41171">
                  <c:v>9848.3117550000006</c:v>
                </c:pt>
                <c:pt idx="41172">
                  <c:v>9848.5518690000008</c:v>
                </c:pt>
                <c:pt idx="41173">
                  <c:v>9848.7923819999996</c:v>
                </c:pt>
                <c:pt idx="41174">
                  <c:v>9849.0220649999992</c:v>
                </c:pt>
                <c:pt idx="41175">
                  <c:v>9849.2639130000007</c:v>
                </c:pt>
                <c:pt idx="41176">
                  <c:v>9849.5031729999992</c:v>
                </c:pt>
                <c:pt idx="41177">
                  <c:v>9849.7449909999996</c:v>
                </c:pt>
                <c:pt idx="41178">
                  <c:v>9849.9830359999996</c:v>
                </c:pt>
                <c:pt idx="41179">
                  <c:v>9850.2249080000001</c:v>
                </c:pt>
                <c:pt idx="41180">
                  <c:v>9850.4667439999994</c:v>
                </c:pt>
                <c:pt idx="41181">
                  <c:v>9850.7065930000008</c:v>
                </c:pt>
                <c:pt idx="41182">
                  <c:v>9850.9466649999995</c:v>
                </c:pt>
                <c:pt idx="41183">
                  <c:v>9851.1852749999998</c:v>
                </c:pt>
                <c:pt idx="41184">
                  <c:v>9851.4249249999993</c:v>
                </c:pt>
                <c:pt idx="41185">
                  <c:v>9851.6533820000004</c:v>
                </c:pt>
                <c:pt idx="41186">
                  <c:v>9851.8942050000005</c:v>
                </c:pt>
                <c:pt idx="41187">
                  <c:v>9852.1359940000002</c:v>
                </c:pt>
                <c:pt idx="41188">
                  <c:v>9852.376585</c:v>
                </c:pt>
                <c:pt idx="41189">
                  <c:v>9852.6178909999999</c:v>
                </c:pt>
                <c:pt idx="41190">
                  <c:v>9852.8576350000003</c:v>
                </c:pt>
                <c:pt idx="41191">
                  <c:v>9853.0981769999999</c:v>
                </c:pt>
                <c:pt idx="41192">
                  <c:v>9853.3396570000004</c:v>
                </c:pt>
                <c:pt idx="41193">
                  <c:v>9853.5781800000004</c:v>
                </c:pt>
                <c:pt idx="41194">
                  <c:v>9853.8073789999999</c:v>
                </c:pt>
                <c:pt idx="41195">
                  <c:v>9854.0463579999996</c:v>
                </c:pt>
                <c:pt idx="41196">
                  <c:v>9854.2852050000001</c:v>
                </c:pt>
                <c:pt idx="41197">
                  <c:v>9854.5268369999994</c:v>
                </c:pt>
                <c:pt idx="41198">
                  <c:v>9854.7686229999999</c:v>
                </c:pt>
                <c:pt idx="41199">
                  <c:v>9855.0091909999992</c:v>
                </c:pt>
                <c:pt idx="41200">
                  <c:v>9855.2493709999999</c:v>
                </c:pt>
                <c:pt idx="41201">
                  <c:v>9855.4905990000007</c:v>
                </c:pt>
                <c:pt idx="41202">
                  <c:v>9855.7291120000009</c:v>
                </c:pt>
                <c:pt idx="41203">
                  <c:v>9855.9584159999995</c:v>
                </c:pt>
                <c:pt idx="41204">
                  <c:v>9856.1993259999999</c:v>
                </c:pt>
                <c:pt idx="41205">
                  <c:v>9856.4408949999997</c:v>
                </c:pt>
                <c:pt idx="41206">
                  <c:v>9856.6806660000002</c:v>
                </c:pt>
                <c:pt idx="41207">
                  <c:v>9856.9192789999997</c:v>
                </c:pt>
                <c:pt idx="41208">
                  <c:v>9857.1588769999998</c:v>
                </c:pt>
                <c:pt idx="41209">
                  <c:v>9857.3991420000002</c:v>
                </c:pt>
                <c:pt idx="41210">
                  <c:v>9857.6389589999999</c:v>
                </c:pt>
                <c:pt idx="41211">
                  <c:v>9857.8783879999992</c:v>
                </c:pt>
                <c:pt idx="41212">
                  <c:v>9858.1199739999993</c:v>
                </c:pt>
                <c:pt idx="41213">
                  <c:v>9858.3591390000001</c:v>
                </c:pt>
                <c:pt idx="41214">
                  <c:v>9858.5986570000005</c:v>
                </c:pt>
                <c:pt idx="41215">
                  <c:v>9858.8274459999993</c:v>
                </c:pt>
                <c:pt idx="41216">
                  <c:v>9859.0688150000005</c:v>
                </c:pt>
                <c:pt idx="41217">
                  <c:v>9859.3072639999991</c:v>
                </c:pt>
                <c:pt idx="41218">
                  <c:v>9859.5494280000003</c:v>
                </c:pt>
                <c:pt idx="41219">
                  <c:v>9859.7892389999997</c:v>
                </c:pt>
                <c:pt idx="41220">
                  <c:v>9860.0338470000006</c:v>
                </c:pt>
                <c:pt idx="41221">
                  <c:v>9860.2727439999999</c:v>
                </c:pt>
                <c:pt idx="41222">
                  <c:v>9860.5119279999999</c:v>
                </c:pt>
                <c:pt idx="41223">
                  <c:v>9860.7528070000008</c:v>
                </c:pt>
                <c:pt idx="41224">
                  <c:v>9860.9825980000005</c:v>
                </c:pt>
                <c:pt idx="41225">
                  <c:v>9861.2237330000007</c:v>
                </c:pt>
                <c:pt idx="41226">
                  <c:v>9861.4622139999992</c:v>
                </c:pt>
                <c:pt idx="41227">
                  <c:v>9861.7040840000009</c:v>
                </c:pt>
                <c:pt idx="41228">
                  <c:v>9861.9442729999992</c:v>
                </c:pt>
                <c:pt idx="41229">
                  <c:v>9862.1869819999993</c:v>
                </c:pt>
                <c:pt idx="41230">
                  <c:v>9862.4267540000001</c:v>
                </c:pt>
                <c:pt idx="41231">
                  <c:v>9862.6552609999999</c:v>
                </c:pt>
                <c:pt idx="41232">
                  <c:v>9862.8965619999999</c:v>
                </c:pt>
                <c:pt idx="41233">
                  <c:v>9863.1377780000003</c:v>
                </c:pt>
                <c:pt idx="41234">
                  <c:v>9863.3761770000001</c:v>
                </c:pt>
                <c:pt idx="41235">
                  <c:v>9863.6142949999994</c:v>
                </c:pt>
                <c:pt idx="41236">
                  <c:v>9863.855544</c:v>
                </c:pt>
                <c:pt idx="41237">
                  <c:v>9864.0968690000009</c:v>
                </c:pt>
                <c:pt idx="41238">
                  <c:v>9864.3353640000005</c:v>
                </c:pt>
                <c:pt idx="41239">
                  <c:v>9864.5747190000002</c:v>
                </c:pt>
                <c:pt idx="41240">
                  <c:v>9864.8132900000001</c:v>
                </c:pt>
                <c:pt idx="41241">
                  <c:v>9865.0527170000005</c:v>
                </c:pt>
                <c:pt idx="41242">
                  <c:v>9865.2919619999993</c:v>
                </c:pt>
                <c:pt idx="41243">
                  <c:v>9865.5293700000002</c:v>
                </c:pt>
                <c:pt idx="41244">
                  <c:v>9865.7688500000004</c:v>
                </c:pt>
                <c:pt idx="41245">
                  <c:v>9866.0090039999995</c:v>
                </c:pt>
                <c:pt idx="41246">
                  <c:v>9866.2490010000001</c:v>
                </c:pt>
                <c:pt idx="41247">
                  <c:v>9866.4872489999998</c:v>
                </c:pt>
                <c:pt idx="41248">
                  <c:v>9866.7272809999995</c:v>
                </c:pt>
                <c:pt idx="41249">
                  <c:v>9866.9671699999999</c:v>
                </c:pt>
                <c:pt idx="41250">
                  <c:v>9867.205344</c:v>
                </c:pt>
                <c:pt idx="41251">
                  <c:v>9867.4392449999996</c:v>
                </c:pt>
                <c:pt idx="41252">
                  <c:v>9867.6796570000006</c:v>
                </c:pt>
                <c:pt idx="41253">
                  <c:v>9867.9182189999992</c:v>
                </c:pt>
                <c:pt idx="41254">
                  <c:v>9868.1570069999998</c:v>
                </c:pt>
                <c:pt idx="41255">
                  <c:v>9868.3965970000008</c:v>
                </c:pt>
                <c:pt idx="41256">
                  <c:v>9868.6353280000003</c:v>
                </c:pt>
                <c:pt idx="41257">
                  <c:v>9868.8748660000001</c:v>
                </c:pt>
                <c:pt idx="41258">
                  <c:v>9869.1146119999994</c:v>
                </c:pt>
                <c:pt idx="41259">
                  <c:v>9869.3559970000006</c:v>
                </c:pt>
                <c:pt idx="41260">
                  <c:v>9869.594599</c:v>
                </c:pt>
                <c:pt idx="41261">
                  <c:v>9869.8357589999996</c:v>
                </c:pt>
                <c:pt idx="41262">
                  <c:v>9870.0743899999998</c:v>
                </c:pt>
                <c:pt idx="41263">
                  <c:v>9870.3163700000005</c:v>
                </c:pt>
                <c:pt idx="41264">
                  <c:v>9870.5575659999995</c:v>
                </c:pt>
                <c:pt idx="41265">
                  <c:v>9870.798616</c:v>
                </c:pt>
                <c:pt idx="41266">
                  <c:v>9871.028703</c:v>
                </c:pt>
                <c:pt idx="41267">
                  <c:v>9871.2670080000007</c:v>
                </c:pt>
                <c:pt idx="41268">
                  <c:v>9871.5073730000004</c:v>
                </c:pt>
                <c:pt idx="41269">
                  <c:v>9871.7485489999999</c:v>
                </c:pt>
                <c:pt idx="41270">
                  <c:v>9871.9891260000004</c:v>
                </c:pt>
                <c:pt idx="41271">
                  <c:v>9872.2305990000004</c:v>
                </c:pt>
                <c:pt idx="41272">
                  <c:v>9872.4691189999994</c:v>
                </c:pt>
                <c:pt idx="41273">
                  <c:v>9872.7092780000003</c:v>
                </c:pt>
                <c:pt idx="41274">
                  <c:v>9872.9487509999999</c:v>
                </c:pt>
                <c:pt idx="41275">
                  <c:v>9873.1871630000005</c:v>
                </c:pt>
                <c:pt idx="41276">
                  <c:v>9873.4254519999995</c:v>
                </c:pt>
                <c:pt idx="41277">
                  <c:v>9873.6647620000003</c:v>
                </c:pt>
                <c:pt idx="41278">
                  <c:v>9873.9045480000004</c:v>
                </c:pt>
                <c:pt idx="41279">
                  <c:v>9874.1430779999992</c:v>
                </c:pt>
                <c:pt idx="41280">
                  <c:v>9874.3826919999992</c:v>
                </c:pt>
                <c:pt idx="41281">
                  <c:v>9874.6239349999996</c:v>
                </c:pt>
                <c:pt idx="41282">
                  <c:v>9874.8622169999999</c:v>
                </c:pt>
                <c:pt idx="41283">
                  <c:v>9875.1022709999997</c:v>
                </c:pt>
                <c:pt idx="41284">
                  <c:v>9875.3404410000003</c:v>
                </c:pt>
                <c:pt idx="41285">
                  <c:v>9875.5815449999991</c:v>
                </c:pt>
                <c:pt idx="41286">
                  <c:v>9875.8200579999993</c:v>
                </c:pt>
                <c:pt idx="41287">
                  <c:v>9876.0601910000005</c:v>
                </c:pt>
                <c:pt idx="41288">
                  <c:v>9876.2983179999992</c:v>
                </c:pt>
                <c:pt idx="41289">
                  <c:v>9876.5272120000009</c:v>
                </c:pt>
                <c:pt idx="41290">
                  <c:v>9876.7688010000002</c:v>
                </c:pt>
                <c:pt idx="41291">
                  <c:v>9877.0092550000008</c:v>
                </c:pt>
                <c:pt idx="41292">
                  <c:v>9877.2505409999994</c:v>
                </c:pt>
                <c:pt idx="41293">
                  <c:v>9877.4918030000008</c:v>
                </c:pt>
                <c:pt idx="41294">
                  <c:v>9877.7302780000009</c:v>
                </c:pt>
                <c:pt idx="41295">
                  <c:v>9877.97156</c:v>
                </c:pt>
                <c:pt idx="41296">
                  <c:v>9878.2100840000003</c:v>
                </c:pt>
                <c:pt idx="41297">
                  <c:v>9878.4483400000008</c:v>
                </c:pt>
                <c:pt idx="41298">
                  <c:v>9878.6878039999992</c:v>
                </c:pt>
                <c:pt idx="41299">
                  <c:v>9878.9275639999996</c:v>
                </c:pt>
                <c:pt idx="41300">
                  <c:v>9879.1663040000003</c:v>
                </c:pt>
                <c:pt idx="41301">
                  <c:v>9879.406309</c:v>
                </c:pt>
                <c:pt idx="41302">
                  <c:v>9879.6456670000007</c:v>
                </c:pt>
                <c:pt idx="41303">
                  <c:v>9879.8849580000006</c:v>
                </c:pt>
                <c:pt idx="41304">
                  <c:v>9880.124296</c:v>
                </c:pt>
                <c:pt idx="41305">
                  <c:v>9880.3644249999998</c:v>
                </c:pt>
                <c:pt idx="41306">
                  <c:v>9880.5934199999992</c:v>
                </c:pt>
                <c:pt idx="41307">
                  <c:v>9880.8349469999994</c:v>
                </c:pt>
                <c:pt idx="41308">
                  <c:v>9881.0756529999999</c:v>
                </c:pt>
                <c:pt idx="41309">
                  <c:v>9881.3141390000001</c:v>
                </c:pt>
                <c:pt idx="41310">
                  <c:v>9881.5556190000007</c:v>
                </c:pt>
                <c:pt idx="41311">
                  <c:v>9881.7949879999996</c:v>
                </c:pt>
                <c:pt idx="41312">
                  <c:v>9882.0355309999995</c:v>
                </c:pt>
                <c:pt idx="41313">
                  <c:v>9882.2766510000001</c:v>
                </c:pt>
                <c:pt idx="41314">
                  <c:v>9882.5150740000008</c:v>
                </c:pt>
                <c:pt idx="41315">
                  <c:v>9882.7550890000002</c:v>
                </c:pt>
                <c:pt idx="41316">
                  <c:v>9882.9952959999991</c:v>
                </c:pt>
                <c:pt idx="41317">
                  <c:v>9883.2269940000006</c:v>
                </c:pt>
                <c:pt idx="41318">
                  <c:v>9883.4644090000002</c:v>
                </c:pt>
                <c:pt idx="41319">
                  <c:v>9883.7063049999997</c:v>
                </c:pt>
                <c:pt idx="41320">
                  <c:v>9883.9476620000005</c:v>
                </c:pt>
                <c:pt idx="41321">
                  <c:v>9884.1888519999993</c:v>
                </c:pt>
                <c:pt idx="41322">
                  <c:v>9884.4271800000006</c:v>
                </c:pt>
                <c:pt idx="41323">
                  <c:v>9884.6665290000001</c:v>
                </c:pt>
                <c:pt idx="41324">
                  <c:v>9884.9051249999993</c:v>
                </c:pt>
                <c:pt idx="41325">
                  <c:v>9885.1445789999998</c:v>
                </c:pt>
                <c:pt idx="41326">
                  <c:v>9885.3856849999993</c:v>
                </c:pt>
                <c:pt idx="41327">
                  <c:v>9885.6247070000009</c:v>
                </c:pt>
                <c:pt idx="41328">
                  <c:v>9885.8657970000004</c:v>
                </c:pt>
                <c:pt idx="41329">
                  <c:v>9886.1068930000001</c:v>
                </c:pt>
                <c:pt idx="41330">
                  <c:v>9886.3367539999999</c:v>
                </c:pt>
                <c:pt idx="41331">
                  <c:v>9886.5779920000004</c:v>
                </c:pt>
                <c:pt idx="41332">
                  <c:v>9886.8173929999994</c:v>
                </c:pt>
                <c:pt idx="41333">
                  <c:v>9887.0561249999992</c:v>
                </c:pt>
                <c:pt idx="41334">
                  <c:v>9887.2956400000003</c:v>
                </c:pt>
                <c:pt idx="41335">
                  <c:v>9887.5349929999993</c:v>
                </c:pt>
                <c:pt idx="41336">
                  <c:v>9887.7740840000006</c:v>
                </c:pt>
                <c:pt idx="41337">
                  <c:v>9888.0161179999996</c:v>
                </c:pt>
                <c:pt idx="41338">
                  <c:v>9888.2580899999994</c:v>
                </c:pt>
                <c:pt idx="41339">
                  <c:v>9888.4899139999998</c:v>
                </c:pt>
                <c:pt idx="41340">
                  <c:v>9888.7322239999994</c:v>
                </c:pt>
                <c:pt idx="41341">
                  <c:v>9888.9736130000001</c:v>
                </c:pt>
                <c:pt idx="41342">
                  <c:v>9889.2149549999995</c:v>
                </c:pt>
                <c:pt idx="41343">
                  <c:v>9889.4540429999997</c:v>
                </c:pt>
                <c:pt idx="41344">
                  <c:v>9889.6924220000001</c:v>
                </c:pt>
                <c:pt idx="41345">
                  <c:v>9889.9316930000005</c:v>
                </c:pt>
                <c:pt idx="41346">
                  <c:v>9890.1709310000006</c:v>
                </c:pt>
                <c:pt idx="41347">
                  <c:v>9890.4091270000008</c:v>
                </c:pt>
                <c:pt idx="41348">
                  <c:v>9890.6407720000007</c:v>
                </c:pt>
                <c:pt idx="41349">
                  <c:v>9890.8810580000008</c:v>
                </c:pt>
                <c:pt idx="41350">
                  <c:v>9891.1214039999995</c:v>
                </c:pt>
                <c:pt idx="41351">
                  <c:v>9891.363319</c:v>
                </c:pt>
                <c:pt idx="41352">
                  <c:v>9891.6024080000007</c:v>
                </c:pt>
                <c:pt idx="41353">
                  <c:v>9891.8430669999998</c:v>
                </c:pt>
                <c:pt idx="41354">
                  <c:v>9892.0821250000008</c:v>
                </c:pt>
                <c:pt idx="41355">
                  <c:v>9892.3123219999998</c:v>
                </c:pt>
                <c:pt idx="41356">
                  <c:v>9892.5515649999998</c:v>
                </c:pt>
                <c:pt idx="41357">
                  <c:v>9892.7914220000002</c:v>
                </c:pt>
                <c:pt idx="41358">
                  <c:v>9893.0326010000008</c:v>
                </c:pt>
                <c:pt idx="41359">
                  <c:v>9893.2723069999993</c:v>
                </c:pt>
                <c:pt idx="41360">
                  <c:v>9893.513567</c:v>
                </c:pt>
                <c:pt idx="41361">
                  <c:v>9893.7546540000003</c:v>
                </c:pt>
                <c:pt idx="41362">
                  <c:v>9893.9930339999992</c:v>
                </c:pt>
                <c:pt idx="41363">
                  <c:v>9894.233123</c:v>
                </c:pt>
                <c:pt idx="41364">
                  <c:v>9894.4731240000001</c:v>
                </c:pt>
                <c:pt idx="41365">
                  <c:v>9894.704581</c:v>
                </c:pt>
                <c:pt idx="41366">
                  <c:v>9894.9432460000007</c:v>
                </c:pt>
                <c:pt idx="41367">
                  <c:v>9895.1870550000003</c:v>
                </c:pt>
                <c:pt idx="41368">
                  <c:v>9895.4270949999991</c:v>
                </c:pt>
                <c:pt idx="41369">
                  <c:v>9895.6651399999992</c:v>
                </c:pt>
                <c:pt idx="41370">
                  <c:v>9895.9045449999994</c:v>
                </c:pt>
                <c:pt idx="41371">
                  <c:v>9896.145536</c:v>
                </c:pt>
                <c:pt idx="41372">
                  <c:v>9896.3866109999999</c:v>
                </c:pt>
                <c:pt idx="41373">
                  <c:v>9896.6258190000008</c:v>
                </c:pt>
                <c:pt idx="41374">
                  <c:v>9896.8661219999995</c:v>
                </c:pt>
                <c:pt idx="41375">
                  <c:v>9897.0979150000003</c:v>
                </c:pt>
                <c:pt idx="41376">
                  <c:v>9897.3376389999994</c:v>
                </c:pt>
                <c:pt idx="41377">
                  <c:v>9897.5761139999995</c:v>
                </c:pt>
                <c:pt idx="41378">
                  <c:v>9897.8175809999993</c:v>
                </c:pt>
                <c:pt idx="41379">
                  <c:v>9898.058051</c:v>
                </c:pt>
                <c:pt idx="41380">
                  <c:v>9898.2975569999999</c:v>
                </c:pt>
                <c:pt idx="41381">
                  <c:v>9898.536881</c:v>
                </c:pt>
                <c:pt idx="41382">
                  <c:v>9898.7753630000007</c:v>
                </c:pt>
                <c:pt idx="41383">
                  <c:v>9899.016748</c:v>
                </c:pt>
                <c:pt idx="41384">
                  <c:v>9899.2552429999996</c:v>
                </c:pt>
                <c:pt idx="41385">
                  <c:v>9899.4966420000001</c:v>
                </c:pt>
                <c:pt idx="41386">
                  <c:v>9899.7351689999996</c:v>
                </c:pt>
                <c:pt idx="41387">
                  <c:v>9899.976584</c:v>
                </c:pt>
                <c:pt idx="41388">
                  <c:v>9900.2170630000001</c:v>
                </c:pt>
                <c:pt idx="41389">
                  <c:v>9900.4488020000008</c:v>
                </c:pt>
                <c:pt idx="41390">
                  <c:v>9900.6892709999993</c:v>
                </c:pt>
                <c:pt idx="41391">
                  <c:v>9900.9288809999998</c:v>
                </c:pt>
                <c:pt idx="41392">
                  <c:v>9901.1686090000003</c:v>
                </c:pt>
                <c:pt idx="41393">
                  <c:v>9901.4070969999993</c:v>
                </c:pt>
                <c:pt idx="41394">
                  <c:v>9901.6485859999993</c:v>
                </c:pt>
                <c:pt idx="41395">
                  <c:v>9901.8897919999999</c:v>
                </c:pt>
                <c:pt idx="41396">
                  <c:v>9902.1284309999992</c:v>
                </c:pt>
                <c:pt idx="41397">
                  <c:v>9902.3697209999991</c:v>
                </c:pt>
                <c:pt idx="41398">
                  <c:v>9902.6081649999996</c:v>
                </c:pt>
                <c:pt idx="41399">
                  <c:v>9902.8483159999996</c:v>
                </c:pt>
                <c:pt idx="41400">
                  <c:v>9903.0879719999994</c:v>
                </c:pt>
                <c:pt idx="41401">
                  <c:v>9903.3252759999996</c:v>
                </c:pt>
                <c:pt idx="41402">
                  <c:v>9903.5646799999995</c:v>
                </c:pt>
                <c:pt idx="41403">
                  <c:v>9903.8039219999991</c:v>
                </c:pt>
                <c:pt idx="41404">
                  <c:v>9904.0424050000001</c:v>
                </c:pt>
                <c:pt idx="41405">
                  <c:v>9904.2841570000001</c:v>
                </c:pt>
                <c:pt idx="41406">
                  <c:v>9904.5132730000005</c:v>
                </c:pt>
                <c:pt idx="41407">
                  <c:v>9904.7548210000004</c:v>
                </c:pt>
                <c:pt idx="41408">
                  <c:v>9904.9966060000006</c:v>
                </c:pt>
                <c:pt idx="41409">
                  <c:v>9905.2353469999998</c:v>
                </c:pt>
                <c:pt idx="41410">
                  <c:v>9905.4741539999995</c:v>
                </c:pt>
                <c:pt idx="41411">
                  <c:v>9905.7163369999998</c:v>
                </c:pt>
                <c:pt idx="41412">
                  <c:v>9905.9551570000003</c:v>
                </c:pt>
                <c:pt idx="41413">
                  <c:v>9906.1966420000008</c:v>
                </c:pt>
                <c:pt idx="41414">
                  <c:v>9906.4351559999996</c:v>
                </c:pt>
                <c:pt idx="41415">
                  <c:v>9906.6642449999999</c:v>
                </c:pt>
                <c:pt idx="41416">
                  <c:v>9906.9051589999999</c:v>
                </c:pt>
                <c:pt idx="41417">
                  <c:v>9907.1449940000002</c:v>
                </c:pt>
                <c:pt idx="41418">
                  <c:v>9907.3855530000001</c:v>
                </c:pt>
                <c:pt idx="41419">
                  <c:v>9907.6260359999997</c:v>
                </c:pt>
                <c:pt idx="41420">
                  <c:v>9907.8675719999992</c:v>
                </c:pt>
                <c:pt idx="41421">
                  <c:v>9908.1080839999995</c:v>
                </c:pt>
                <c:pt idx="41422">
                  <c:v>9908.3495710000007</c:v>
                </c:pt>
                <c:pt idx="41423">
                  <c:v>9908.5796859999991</c:v>
                </c:pt>
                <c:pt idx="41424">
                  <c:v>9908.8204499999993</c:v>
                </c:pt>
                <c:pt idx="41425">
                  <c:v>9909.0605319999995</c:v>
                </c:pt>
                <c:pt idx="41426">
                  <c:v>9909.2991720000009</c:v>
                </c:pt>
                <c:pt idx="41427">
                  <c:v>9909.5414509999991</c:v>
                </c:pt>
                <c:pt idx="41428">
                  <c:v>9909.7812190000004</c:v>
                </c:pt>
                <c:pt idx="41429">
                  <c:v>9910.0219679999991</c:v>
                </c:pt>
                <c:pt idx="41430">
                  <c:v>9910.2612759999993</c:v>
                </c:pt>
                <c:pt idx="41431">
                  <c:v>9910.5008529999996</c:v>
                </c:pt>
                <c:pt idx="41432">
                  <c:v>9910.7302259999997</c:v>
                </c:pt>
                <c:pt idx="41433">
                  <c:v>9910.9693370000005</c:v>
                </c:pt>
                <c:pt idx="41434">
                  <c:v>9911.2107419999993</c:v>
                </c:pt>
                <c:pt idx="41435">
                  <c:v>9911.4491190000008</c:v>
                </c:pt>
                <c:pt idx="41436">
                  <c:v>9911.6906130000007</c:v>
                </c:pt>
                <c:pt idx="41437">
                  <c:v>9911.9318409999996</c:v>
                </c:pt>
                <c:pt idx="41438">
                  <c:v>9912.1703679999991</c:v>
                </c:pt>
                <c:pt idx="41439">
                  <c:v>9912.4129580000008</c:v>
                </c:pt>
                <c:pt idx="41440">
                  <c:v>9912.6527509999996</c:v>
                </c:pt>
                <c:pt idx="41441">
                  <c:v>9912.8938039999994</c:v>
                </c:pt>
                <c:pt idx="41442">
                  <c:v>9913.1238570000005</c:v>
                </c:pt>
                <c:pt idx="41443">
                  <c:v>9913.3641709999993</c:v>
                </c:pt>
                <c:pt idx="41444">
                  <c:v>9913.6036970000005</c:v>
                </c:pt>
                <c:pt idx="41445">
                  <c:v>9913.8420709999991</c:v>
                </c:pt>
                <c:pt idx="41446">
                  <c:v>9914.0817659999993</c:v>
                </c:pt>
                <c:pt idx="41447">
                  <c:v>9914.3201929999996</c:v>
                </c:pt>
                <c:pt idx="41448">
                  <c:v>9914.5624179999995</c:v>
                </c:pt>
                <c:pt idx="41449">
                  <c:v>9914.8037629999999</c:v>
                </c:pt>
                <c:pt idx="41450">
                  <c:v>9915.0440849999995</c:v>
                </c:pt>
                <c:pt idx="41451">
                  <c:v>9915.2849150000002</c:v>
                </c:pt>
                <c:pt idx="41452">
                  <c:v>9915.5251410000001</c:v>
                </c:pt>
                <c:pt idx="41453">
                  <c:v>9915.7548569999999</c:v>
                </c:pt>
                <c:pt idx="41454">
                  <c:v>9915.9953530000003</c:v>
                </c:pt>
                <c:pt idx="41455">
                  <c:v>9916.2369569999992</c:v>
                </c:pt>
                <c:pt idx="41456">
                  <c:v>9916.4764039999991</c:v>
                </c:pt>
                <c:pt idx="41457">
                  <c:v>9916.7183819999991</c:v>
                </c:pt>
                <c:pt idx="41458">
                  <c:v>9916.9488149999997</c:v>
                </c:pt>
                <c:pt idx="41459">
                  <c:v>9917.1889100000008</c:v>
                </c:pt>
                <c:pt idx="41460">
                  <c:v>9917.4307559999997</c:v>
                </c:pt>
                <c:pt idx="41461">
                  <c:v>9917.6714030000003</c:v>
                </c:pt>
                <c:pt idx="41462">
                  <c:v>9917.9102870000006</c:v>
                </c:pt>
                <c:pt idx="41463">
                  <c:v>9918.1544030000005</c:v>
                </c:pt>
                <c:pt idx="41464">
                  <c:v>9918.3930029999992</c:v>
                </c:pt>
                <c:pt idx="41465">
                  <c:v>9918.6220109999995</c:v>
                </c:pt>
                <c:pt idx="41466">
                  <c:v>9918.8618910000005</c:v>
                </c:pt>
                <c:pt idx="41467">
                  <c:v>9919.1018230000009</c:v>
                </c:pt>
                <c:pt idx="41468">
                  <c:v>9919.341805</c:v>
                </c:pt>
                <c:pt idx="41469">
                  <c:v>9919.5816130000003</c:v>
                </c:pt>
                <c:pt idx="41470">
                  <c:v>9919.8221859999994</c:v>
                </c:pt>
                <c:pt idx="41471">
                  <c:v>9920.0643220000002</c:v>
                </c:pt>
                <c:pt idx="41472">
                  <c:v>9920.3063849999999</c:v>
                </c:pt>
                <c:pt idx="41473">
                  <c:v>9920.5477929999997</c:v>
                </c:pt>
                <c:pt idx="41474">
                  <c:v>9920.7861869999997</c:v>
                </c:pt>
                <c:pt idx="41475">
                  <c:v>9921.0151900000001</c:v>
                </c:pt>
                <c:pt idx="41476">
                  <c:v>9921.2573350000002</c:v>
                </c:pt>
                <c:pt idx="41477">
                  <c:v>9921.4993709999999</c:v>
                </c:pt>
                <c:pt idx="41478">
                  <c:v>9921.7408200000009</c:v>
                </c:pt>
                <c:pt idx="41479">
                  <c:v>9921.9805689999994</c:v>
                </c:pt>
                <c:pt idx="41480">
                  <c:v>9922.2211150000003</c:v>
                </c:pt>
                <c:pt idx="41481">
                  <c:v>9922.4502740000007</c:v>
                </c:pt>
                <c:pt idx="41482">
                  <c:v>9922.6919269999999</c:v>
                </c:pt>
                <c:pt idx="41483">
                  <c:v>9922.9336960000001</c:v>
                </c:pt>
                <c:pt idx="41484">
                  <c:v>9923.1744039999994</c:v>
                </c:pt>
                <c:pt idx="41485">
                  <c:v>9923.4130810000006</c:v>
                </c:pt>
                <c:pt idx="41486">
                  <c:v>9923.6553600000007</c:v>
                </c:pt>
                <c:pt idx="41487">
                  <c:v>9923.9008859999994</c:v>
                </c:pt>
                <c:pt idx="41488">
                  <c:v>9924.1427750000003</c:v>
                </c:pt>
                <c:pt idx="41489">
                  <c:v>9924.3827249999995</c:v>
                </c:pt>
                <c:pt idx="41490">
                  <c:v>9924.6228250000004</c:v>
                </c:pt>
                <c:pt idx="41491">
                  <c:v>9924.8633370000007</c:v>
                </c:pt>
                <c:pt idx="41492">
                  <c:v>9925.1049910000002</c:v>
                </c:pt>
                <c:pt idx="41493">
                  <c:v>9925.3441399999992</c:v>
                </c:pt>
                <c:pt idx="41494">
                  <c:v>9925.5751259999997</c:v>
                </c:pt>
                <c:pt idx="41495">
                  <c:v>9925.8167080000003</c:v>
                </c:pt>
                <c:pt idx="41496">
                  <c:v>9926.0566940000008</c:v>
                </c:pt>
                <c:pt idx="41497">
                  <c:v>9926.295306</c:v>
                </c:pt>
                <c:pt idx="41498">
                  <c:v>9926.5369960000007</c:v>
                </c:pt>
                <c:pt idx="41499">
                  <c:v>9926.7761879999998</c:v>
                </c:pt>
                <c:pt idx="41500">
                  <c:v>9927.0196809999998</c:v>
                </c:pt>
                <c:pt idx="41501">
                  <c:v>9927.2580909999997</c:v>
                </c:pt>
                <c:pt idx="41502">
                  <c:v>9927.5116120000002</c:v>
                </c:pt>
                <c:pt idx="41503">
                  <c:v>9927.7501130000001</c:v>
                </c:pt>
                <c:pt idx="41504">
                  <c:v>9927.9916979999998</c:v>
                </c:pt>
                <c:pt idx="41505">
                  <c:v>9928.232231</c:v>
                </c:pt>
                <c:pt idx="41506">
                  <c:v>9928.4614330000004</c:v>
                </c:pt>
                <c:pt idx="41507">
                  <c:v>9928.7047910000001</c:v>
                </c:pt>
                <c:pt idx="41508">
                  <c:v>9928.9447710000004</c:v>
                </c:pt>
                <c:pt idx="41509">
                  <c:v>9929.1834299999991</c:v>
                </c:pt>
                <c:pt idx="41510">
                  <c:v>9929.4231729999992</c:v>
                </c:pt>
                <c:pt idx="41511">
                  <c:v>9929.6618440000002</c:v>
                </c:pt>
                <c:pt idx="41512">
                  <c:v>9929.9009069999993</c:v>
                </c:pt>
                <c:pt idx="41513">
                  <c:v>9930.1398800000006</c:v>
                </c:pt>
                <c:pt idx="41514">
                  <c:v>9930.3798700000007</c:v>
                </c:pt>
                <c:pt idx="41515">
                  <c:v>9930.6196249999994</c:v>
                </c:pt>
                <c:pt idx="41516">
                  <c:v>9930.8590999999997</c:v>
                </c:pt>
                <c:pt idx="41517">
                  <c:v>9931.0996689999993</c:v>
                </c:pt>
                <c:pt idx="41518">
                  <c:v>9931.3392019999992</c:v>
                </c:pt>
                <c:pt idx="41519">
                  <c:v>9931.5803849999993</c:v>
                </c:pt>
                <c:pt idx="41520">
                  <c:v>9931.8218620000007</c:v>
                </c:pt>
                <c:pt idx="41521">
                  <c:v>9932.0616169999994</c:v>
                </c:pt>
                <c:pt idx="41522">
                  <c:v>9932.2992470000008</c:v>
                </c:pt>
                <c:pt idx="41523">
                  <c:v>9932.540422</c:v>
                </c:pt>
                <c:pt idx="41524">
                  <c:v>9932.7708050000001</c:v>
                </c:pt>
                <c:pt idx="41525">
                  <c:v>9933.010886</c:v>
                </c:pt>
                <c:pt idx="41526">
                  <c:v>9933.2507370000003</c:v>
                </c:pt>
                <c:pt idx="41527">
                  <c:v>9933.4905369999997</c:v>
                </c:pt>
                <c:pt idx="41528">
                  <c:v>9933.7312569999995</c:v>
                </c:pt>
                <c:pt idx="41529">
                  <c:v>9933.9728770000002</c:v>
                </c:pt>
                <c:pt idx="41530">
                  <c:v>9934.2147580000001</c:v>
                </c:pt>
                <c:pt idx="41531">
                  <c:v>9934.4533859999992</c:v>
                </c:pt>
                <c:pt idx="41532">
                  <c:v>9934.6948649999995</c:v>
                </c:pt>
                <c:pt idx="41533">
                  <c:v>9934.9346349999996</c:v>
                </c:pt>
                <c:pt idx="41534">
                  <c:v>9935.1640389999993</c:v>
                </c:pt>
                <c:pt idx="41535">
                  <c:v>9935.4044190000004</c:v>
                </c:pt>
                <c:pt idx="41536">
                  <c:v>9935.6450669999995</c:v>
                </c:pt>
                <c:pt idx="41537">
                  <c:v>9935.8848199999993</c:v>
                </c:pt>
                <c:pt idx="41538">
                  <c:v>9936.1247050000002</c:v>
                </c:pt>
                <c:pt idx="41539">
                  <c:v>9936.3634000000002</c:v>
                </c:pt>
                <c:pt idx="41540">
                  <c:v>9936.6021870000004</c:v>
                </c:pt>
                <c:pt idx="41541">
                  <c:v>9936.8417669999999</c:v>
                </c:pt>
                <c:pt idx="41542">
                  <c:v>9937.0817279999992</c:v>
                </c:pt>
                <c:pt idx="41543">
                  <c:v>9937.3222470000001</c:v>
                </c:pt>
                <c:pt idx="41544">
                  <c:v>9937.5637509999997</c:v>
                </c:pt>
                <c:pt idx="41545">
                  <c:v>9937.8040010000004</c:v>
                </c:pt>
                <c:pt idx="41546">
                  <c:v>9938.0443599999999</c:v>
                </c:pt>
                <c:pt idx="41547">
                  <c:v>9938.2750109999997</c:v>
                </c:pt>
                <c:pt idx="41548">
                  <c:v>9938.5166939999999</c:v>
                </c:pt>
                <c:pt idx="41549">
                  <c:v>9938.7571160000007</c:v>
                </c:pt>
                <c:pt idx="41550">
                  <c:v>9939.0005720000008</c:v>
                </c:pt>
                <c:pt idx="41551">
                  <c:v>9939.2404220000008</c:v>
                </c:pt>
                <c:pt idx="41552">
                  <c:v>9939.4707639999997</c:v>
                </c:pt>
                <c:pt idx="41553">
                  <c:v>9939.7105800000008</c:v>
                </c:pt>
                <c:pt idx="41554">
                  <c:v>9939.9514510000008</c:v>
                </c:pt>
                <c:pt idx="41555">
                  <c:v>9940.1966749999992</c:v>
                </c:pt>
                <c:pt idx="41556">
                  <c:v>9940.4352579999995</c:v>
                </c:pt>
                <c:pt idx="41557">
                  <c:v>9940.6765479999995</c:v>
                </c:pt>
                <c:pt idx="41558">
                  <c:v>9940.9150669999999</c:v>
                </c:pt>
                <c:pt idx="41559">
                  <c:v>9941.144241</c:v>
                </c:pt>
                <c:pt idx="41560">
                  <c:v>9941.3878220000006</c:v>
                </c:pt>
                <c:pt idx="41561">
                  <c:v>9941.6282769999998</c:v>
                </c:pt>
                <c:pt idx="41562">
                  <c:v>9941.8698420000001</c:v>
                </c:pt>
                <c:pt idx="41563">
                  <c:v>9942.1096240000006</c:v>
                </c:pt>
                <c:pt idx="41564">
                  <c:v>9942.3483199999991</c:v>
                </c:pt>
                <c:pt idx="41565">
                  <c:v>9942.5897380000006</c:v>
                </c:pt>
                <c:pt idx="41566">
                  <c:v>9942.8283940000001</c:v>
                </c:pt>
                <c:pt idx="41567">
                  <c:v>9943.0594509999992</c:v>
                </c:pt>
                <c:pt idx="41568">
                  <c:v>9943.3027760000004</c:v>
                </c:pt>
                <c:pt idx="41569">
                  <c:v>9943.5427309999995</c:v>
                </c:pt>
                <c:pt idx="41570">
                  <c:v>9943.7825950000006</c:v>
                </c:pt>
                <c:pt idx="41571">
                  <c:v>9944.0213500000009</c:v>
                </c:pt>
                <c:pt idx="41572">
                  <c:v>9944.2600409999995</c:v>
                </c:pt>
                <c:pt idx="41573">
                  <c:v>9944.5016300000007</c:v>
                </c:pt>
                <c:pt idx="41574">
                  <c:v>9944.7422879999995</c:v>
                </c:pt>
                <c:pt idx="41575">
                  <c:v>9944.983725</c:v>
                </c:pt>
                <c:pt idx="41576">
                  <c:v>9945.2138699999996</c:v>
                </c:pt>
                <c:pt idx="41577">
                  <c:v>9945.4524450000008</c:v>
                </c:pt>
                <c:pt idx="41578">
                  <c:v>9945.6931239999994</c:v>
                </c:pt>
                <c:pt idx="41579">
                  <c:v>9945.9346310000001</c:v>
                </c:pt>
                <c:pt idx="41580">
                  <c:v>9946.1751399999994</c:v>
                </c:pt>
                <c:pt idx="41581">
                  <c:v>9946.4173940000001</c:v>
                </c:pt>
                <c:pt idx="41582">
                  <c:v>9946.6476170000005</c:v>
                </c:pt>
                <c:pt idx="41583">
                  <c:v>9946.8863220000003</c:v>
                </c:pt>
                <c:pt idx="41584">
                  <c:v>9947.1254360000003</c:v>
                </c:pt>
                <c:pt idx="41585">
                  <c:v>9947.3643709999997</c:v>
                </c:pt>
                <c:pt idx="41586">
                  <c:v>9947.6052380000001</c:v>
                </c:pt>
                <c:pt idx="41587">
                  <c:v>9947.8468520000006</c:v>
                </c:pt>
                <c:pt idx="41588">
                  <c:v>9948.0868140000002</c:v>
                </c:pt>
                <c:pt idx="41589">
                  <c:v>9948.3253509999995</c:v>
                </c:pt>
                <c:pt idx="41590">
                  <c:v>9948.5641259999993</c:v>
                </c:pt>
                <c:pt idx="41591">
                  <c:v>9948.8037899999999</c:v>
                </c:pt>
                <c:pt idx="41592">
                  <c:v>9949.0436549999995</c:v>
                </c:pt>
                <c:pt idx="41593">
                  <c:v>9949.2846239999999</c:v>
                </c:pt>
                <c:pt idx="41594">
                  <c:v>9949.5231540000004</c:v>
                </c:pt>
                <c:pt idx="41595">
                  <c:v>9949.7633910000004</c:v>
                </c:pt>
                <c:pt idx="41596">
                  <c:v>9950.0047699999996</c:v>
                </c:pt>
                <c:pt idx="41597">
                  <c:v>9950.2437420000006</c:v>
                </c:pt>
                <c:pt idx="41598">
                  <c:v>9950.4821890000003</c:v>
                </c:pt>
                <c:pt idx="41599">
                  <c:v>9950.7240550000006</c:v>
                </c:pt>
                <c:pt idx="41600">
                  <c:v>9950.9557910000003</c:v>
                </c:pt>
                <c:pt idx="41601">
                  <c:v>9951.1941420000003</c:v>
                </c:pt>
                <c:pt idx="41602">
                  <c:v>9951.4333330000009</c:v>
                </c:pt>
                <c:pt idx="41603">
                  <c:v>9951.6768670000001</c:v>
                </c:pt>
                <c:pt idx="41604">
                  <c:v>9951.9188940000004</c:v>
                </c:pt>
                <c:pt idx="41605">
                  <c:v>9952.1589679999997</c:v>
                </c:pt>
                <c:pt idx="41606">
                  <c:v>9952.3885549999995</c:v>
                </c:pt>
                <c:pt idx="41607">
                  <c:v>9952.6294190000008</c:v>
                </c:pt>
                <c:pt idx="41608">
                  <c:v>9952.8703280000009</c:v>
                </c:pt>
                <c:pt idx="41609">
                  <c:v>9953.1093299999993</c:v>
                </c:pt>
                <c:pt idx="41610">
                  <c:v>9953.3501899999992</c:v>
                </c:pt>
                <c:pt idx="41611">
                  <c:v>9953.5917439999994</c:v>
                </c:pt>
                <c:pt idx="41612">
                  <c:v>9953.8316859999995</c:v>
                </c:pt>
                <c:pt idx="41613">
                  <c:v>9954.0716609999999</c:v>
                </c:pt>
                <c:pt idx="41614">
                  <c:v>9954.3104070000009</c:v>
                </c:pt>
                <c:pt idx="41615">
                  <c:v>9954.5519499999991</c:v>
                </c:pt>
                <c:pt idx="41616">
                  <c:v>9954.7898490000007</c:v>
                </c:pt>
                <c:pt idx="41617">
                  <c:v>9955.0305590000007</c:v>
                </c:pt>
                <c:pt idx="41618">
                  <c:v>9955.2599370000007</c:v>
                </c:pt>
                <c:pt idx="41619">
                  <c:v>9955.499855</c:v>
                </c:pt>
                <c:pt idx="41620">
                  <c:v>9955.7398150000008</c:v>
                </c:pt>
                <c:pt idx="41621">
                  <c:v>9955.9796750000005</c:v>
                </c:pt>
                <c:pt idx="41622">
                  <c:v>9956.2196509999994</c:v>
                </c:pt>
                <c:pt idx="41623">
                  <c:v>9956.4583689999999</c:v>
                </c:pt>
                <c:pt idx="41624">
                  <c:v>9956.6990619999997</c:v>
                </c:pt>
                <c:pt idx="41625">
                  <c:v>9956.9406949999993</c:v>
                </c:pt>
                <c:pt idx="41626">
                  <c:v>9957.1805929999991</c:v>
                </c:pt>
                <c:pt idx="41627">
                  <c:v>9957.4191570000003</c:v>
                </c:pt>
                <c:pt idx="41628">
                  <c:v>9957.6580290000002</c:v>
                </c:pt>
                <c:pt idx="41629">
                  <c:v>9957.8995940000004</c:v>
                </c:pt>
                <c:pt idx="41630">
                  <c:v>9958.1401119999991</c:v>
                </c:pt>
                <c:pt idx="41631">
                  <c:v>9958.3802579999992</c:v>
                </c:pt>
                <c:pt idx="41632">
                  <c:v>9958.6197460000003</c:v>
                </c:pt>
                <c:pt idx="41633">
                  <c:v>9958.8609280000001</c:v>
                </c:pt>
                <c:pt idx="41634">
                  <c:v>9959.0921589999998</c:v>
                </c:pt>
                <c:pt idx="41635">
                  <c:v>9959.3343850000001</c:v>
                </c:pt>
                <c:pt idx="41636">
                  <c:v>9959.5759660000003</c:v>
                </c:pt>
                <c:pt idx="41637">
                  <c:v>9959.8154200000008</c:v>
                </c:pt>
                <c:pt idx="41638">
                  <c:v>9960.0542619999997</c:v>
                </c:pt>
                <c:pt idx="41639">
                  <c:v>9960.2935600000001</c:v>
                </c:pt>
                <c:pt idx="41640">
                  <c:v>9960.5320439999996</c:v>
                </c:pt>
                <c:pt idx="41641">
                  <c:v>9960.7610629999999</c:v>
                </c:pt>
                <c:pt idx="41642">
                  <c:v>9961.0008600000001</c:v>
                </c:pt>
                <c:pt idx="41643">
                  <c:v>9961.2391540000008</c:v>
                </c:pt>
                <c:pt idx="41644">
                  <c:v>9961.4807500000006</c:v>
                </c:pt>
                <c:pt idx="41645">
                  <c:v>9961.7211559999996</c:v>
                </c:pt>
                <c:pt idx="41646">
                  <c:v>9961.9627529999998</c:v>
                </c:pt>
                <c:pt idx="41647">
                  <c:v>9962.2013559999996</c:v>
                </c:pt>
                <c:pt idx="41648">
                  <c:v>9962.4400249999999</c:v>
                </c:pt>
                <c:pt idx="41649">
                  <c:v>9962.6803600000003</c:v>
                </c:pt>
                <c:pt idx="41650">
                  <c:v>9962.919989</c:v>
                </c:pt>
                <c:pt idx="41651">
                  <c:v>9963.1591570000001</c:v>
                </c:pt>
                <c:pt idx="41652">
                  <c:v>9963.4019869999993</c:v>
                </c:pt>
                <c:pt idx="41653">
                  <c:v>9963.6306530000002</c:v>
                </c:pt>
                <c:pt idx="41654">
                  <c:v>9963.8691859999999</c:v>
                </c:pt>
                <c:pt idx="41655">
                  <c:v>9964.1112460000004</c:v>
                </c:pt>
                <c:pt idx="41656">
                  <c:v>9964.3507719999998</c:v>
                </c:pt>
                <c:pt idx="41657">
                  <c:v>9964.5899609999997</c:v>
                </c:pt>
                <c:pt idx="41658">
                  <c:v>9964.8272639999996</c:v>
                </c:pt>
                <c:pt idx="41659">
                  <c:v>9965.0674299999991</c:v>
                </c:pt>
                <c:pt idx="41660">
                  <c:v>9965.3086079999994</c:v>
                </c:pt>
                <c:pt idx="41661">
                  <c:v>9965.5495339999998</c:v>
                </c:pt>
                <c:pt idx="41662">
                  <c:v>9965.7889180000002</c:v>
                </c:pt>
                <c:pt idx="41663">
                  <c:v>9966.0272550000009</c:v>
                </c:pt>
                <c:pt idx="41664">
                  <c:v>9966.2654509999993</c:v>
                </c:pt>
                <c:pt idx="41665">
                  <c:v>9966.5066119999992</c:v>
                </c:pt>
                <c:pt idx="41666">
                  <c:v>9966.7477149999995</c:v>
                </c:pt>
                <c:pt idx="41667">
                  <c:v>9966.9886750000005</c:v>
                </c:pt>
                <c:pt idx="41668">
                  <c:v>9967.2297359999993</c:v>
                </c:pt>
                <c:pt idx="41669">
                  <c:v>9967.4687009999998</c:v>
                </c:pt>
                <c:pt idx="41670">
                  <c:v>9967.7077800000006</c:v>
                </c:pt>
                <c:pt idx="41671">
                  <c:v>9967.9460350000008</c:v>
                </c:pt>
                <c:pt idx="41672">
                  <c:v>9968.1844230000006</c:v>
                </c:pt>
                <c:pt idx="41673">
                  <c:v>9968.4244170000002</c:v>
                </c:pt>
                <c:pt idx="41674">
                  <c:v>9968.6643899999999</c:v>
                </c:pt>
                <c:pt idx="41675">
                  <c:v>9968.8932550000009</c:v>
                </c:pt>
                <c:pt idx="41676">
                  <c:v>9969.1347409999998</c:v>
                </c:pt>
                <c:pt idx="41677">
                  <c:v>9969.3759109999992</c:v>
                </c:pt>
                <c:pt idx="41678">
                  <c:v>9969.614243</c:v>
                </c:pt>
                <c:pt idx="41679">
                  <c:v>9969.8544500000007</c:v>
                </c:pt>
                <c:pt idx="41680">
                  <c:v>9970.0959270000003</c:v>
                </c:pt>
                <c:pt idx="41681">
                  <c:v>9970.3342400000001</c:v>
                </c:pt>
                <c:pt idx="41682">
                  <c:v>9970.5735659999991</c:v>
                </c:pt>
                <c:pt idx="41683">
                  <c:v>9970.8146450000004</c:v>
                </c:pt>
                <c:pt idx="41684">
                  <c:v>9971.0531140000003</c:v>
                </c:pt>
                <c:pt idx="41685">
                  <c:v>9971.2911249999997</c:v>
                </c:pt>
                <c:pt idx="41686">
                  <c:v>9971.5294200000008</c:v>
                </c:pt>
                <c:pt idx="41687">
                  <c:v>9971.7687179999994</c:v>
                </c:pt>
                <c:pt idx="41688">
                  <c:v>9972.0071970000008</c:v>
                </c:pt>
                <c:pt idx="41689">
                  <c:v>9972.2470400000002</c:v>
                </c:pt>
                <c:pt idx="41690">
                  <c:v>9972.4871629999998</c:v>
                </c:pt>
                <c:pt idx="41691">
                  <c:v>9972.7264130000003</c:v>
                </c:pt>
                <c:pt idx="41692">
                  <c:v>9972.9668160000001</c:v>
                </c:pt>
                <c:pt idx="41693">
                  <c:v>9973.2060290000009</c:v>
                </c:pt>
                <c:pt idx="41694">
                  <c:v>9973.4444359999998</c:v>
                </c:pt>
                <c:pt idx="41695">
                  <c:v>9973.6837379999997</c:v>
                </c:pt>
                <c:pt idx="41696">
                  <c:v>9973.9222769999997</c:v>
                </c:pt>
                <c:pt idx="41697">
                  <c:v>9974.1616310000009</c:v>
                </c:pt>
                <c:pt idx="41698">
                  <c:v>9974.4028479999997</c:v>
                </c:pt>
                <c:pt idx="41699">
                  <c:v>9974.6430720000008</c:v>
                </c:pt>
                <c:pt idx="41700">
                  <c:v>9974.8720969999995</c:v>
                </c:pt>
                <c:pt idx="41701">
                  <c:v>9975.1136669999996</c:v>
                </c:pt>
                <c:pt idx="41702">
                  <c:v>9975.3523420000001</c:v>
                </c:pt>
                <c:pt idx="41703">
                  <c:v>9975.5936089999996</c:v>
                </c:pt>
                <c:pt idx="41704">
                  <c:v>9975.8321259999993</c:v>
                </c:pt>
                <c:pt idx="41705">
                  <c:v>9976.0735760000007</c:v>
                </c:pt>
                <c:pt idx="41706">
                  <c:v>9976.314993</c:v>
                </c:pt>
                <c:pt idx="41707">
                  <c:v>9976.5541740000008</c:v>
                </c:pt>
                <c:pt idx="41708">
                  <c:v>9976.7943230000001</c:v>
                </c:pt>
                <c:pt idx="41709">
                  <c:v>9977.0232940000005</c:v>
                </c:pt>
                <c:pt idx="41710">
                  <c:v>9977.2646760000007</c:v>
                </c:pt>
                <c:pt idx="41711">
                  <c:v>9977.5031259999996</c:v>
                </c:pt>
                <c:pt idx="41712">
                  <c:v>9977.7433679999995</c:v>
                </c:pt>
                <c:pt idx="41713">
                  <c:v>9977.9853870000006</c:v>
                </c:pt>
                <c:pt idx="41714">
                  <c:v>9978.2268249999997</c:v>
                </c:pt>
                <c:pt idx="41715">
                  <c:v>9978.4651410000006</c:v>
                </c:pt>
                <c:pt idx="41716">
                  <c:v>9978.705258</c:v>
                </c:pt>
                <c:pt idx="41717">
                  <c:v>9978.9369630000001</c:v>
                </c:pt>
                <c:pt idx="41718">
                  <c:v>9979.1764039999998</c:v>
                </c:pt>
                <c:pt idx="41719">
                  <c:v>9979.4184449999993</c:v>
                </c:pt>
                <c:pt idx="41720">
                  <c:v>9979.6597120000006</c:v>
                </c:pt>
                <c:pt idx="41721">
                  <c:v>9979.9001189999999</c:v>
                </c:pt>
                <c:pt idx="41722">
                  <c:v>9980.1415840000009</c:v>
                </c:pt>
                <c:pt idx="41723">
                  <c:v>9980.3716850000001</c:v>
                </c:pt>
                <c:pt idx="41724">
                  <c:v>9980.6122799999994</c:v>
                </c:pt>
                <c:pt idx="41725">
                  <c:v>9980.853615</c:v>
                </c:pt>
                <c:pt idx="41726">
                  <c:v>9981.0941390000007</c:v>
                </c:pt>
                <c:pt idx="41727">
                  <c:v>9981.334245</c:v>
                </c:pt>
                <c:pt idx="41728">
                  <c:v>9981.5738130000009</c:v>
                </c:pt>
                <c:pt idx="41729">
                  <c:v>9981.81214</c:v>
                </c:pt>
                <c:pt idx="41730">
                  <c:v>9982.0535799999998</c:v>
                </c:pt>
                <c:pt idx="41731">
                  <c:v>9982.293404</c:v>
                </c:pt>
                <c:pt idx="41732">
                  <c:v>9982.532733</c:v>
                </c:pt>
                <c:pt idx="41733">
                  <c:v>9982.7719280000001</c:v>
                </c:pt>
                <c:pt idx="41734">
                  <c:v>9983.0115650000007</c:v>
                </c:pt>
                <c:pt idx="41735">
                  <c:v>9983.2507129999995</c:v>
                </c:pt>
                <c:pt idx="41736">
                  <c:v>9983.4890950000008</c:v>
                </c:pt>
                <c:pt idx="41737">
                  <c:v>9983.7291989999994</c:v>
                </c:pt>
                <c:pt idx="41738">
                  <c:v>9983.9686380000003</c:v>
                </c:pt>
                <c:pt idx="41739">
                  <c:v>9984.2070249999997</c:v>
                </c:pt>
                <c:pt idx="41740">
                  <c:v>9984.4472939999996</c:v>
                </c:pt>
                <c:pt idx="41741">
                  <c:v>9984.6761399999996</c:v>
                </c:pt>
                <c:pt idx="41742">
                  <c:v>9984.9159380000001</c:v>
                </c:pt>
                <c:pt idx="41743">
                  <c:v>9985.1557570000004</c:v>
                </c:pt>
                <c:pt idx="41744">
                  <c:v>9985.3956990000006</c:v>
                </c:pt>
                <c:pt idx="41745">
                  <c:v>9985.6342100000002</c:v>
                </c:pt>
                <c:pt idx="41746">
                  <c:v>9985.8756819999999</c:v>
                </c:pt>
                <c:pt idx="41747">
                  <c:v>9986.1161090000005</c:v>
                </c:pt>
                <c:pt idx="41748">
                  <c:v>9986.3721100000002</c:v>
                </c:pt>
                <c:pt idx="41749">
                  <c:v>9986.6122599999999</c:v>
                </c:pt>
                <c:pt idx="41750">
                  <c:v>9986.8519359999991</c:v>
                </c:pt>
                <c:pt idx="41751">
                  <c:v>9987.0916579999994</c:v>
                </c:pt>
                <c:pt idx="41752">
                  <c:v>9987.33014</c:v>
                </c:pt>
                <c:pt idx="41753">
                  <c:v>9987.5683730000001</c:v>
                </c:pt>
                <c:pt idx="41754">
                  <c:v>9987.8101709999992</c:v>
                </c:pt>
                <c:pt idx="41755">
                  <c:v>9988.0418329999993</c:v>
                </c:pt>
                <c:pt idx="41756">
                  <c:v>9988.2821199999998</c:v>
                </c:pt>
                <c:pt idx="41757">
                  <c:v>9988.5222450000001</c:v>
                </c:pt>
                <c:pt idx="41758">
                  <c:v>9988.762401</c:v>
                </c:pt>
                <c:pt idx="41759">
                  <c:v>9989.0034159999996</c:v>
                </c:pt>
                <c:pt idx="41760">
                  <c:v>9989.2423369999997</c:v>
                </c:pt>
                <c:pt idx="41761">
                  <c:v>9989.4821890000003</c:v>
                </c:pt>
                <c:pt idx="41762">
                  <c:v>9989.7201060000007</c:v>
                </c:pt>
                <c:pt idx="41763">
                  <c:v>9989.9609720000008</c:v>
                </c:pt>
                <c:pt idx="41764">
                  <c:v>9990.2000100000005</c:v>
                </c:pt>
                <c:pt idx="41765">
                  <c:v>9990.4408440000007</c:v>
                </c:pt>
                <c:pt idx="41766">
                  <c:v>9990.6799429999992</c:v>
                </c:pt>
                <c:pt idx="41767">
                  <c:v>9990.9199119999994</c:v>
                </c:pt>
                <c:pt idx="41768">
                  <c:v>9991.1499029999995</c:v>
                </c:pt>
                <c:pt idx="41769">
                  <c:v>9991.3883129999995</c:v>
                </c:pt>
                <c:pt idx="41770">
                  <c:v>9991.6296610000009</c:v>
                </c:pt>
                <c:pt idx="41771">
                  <c:v>9991.8689049999994</c:v>
                </c:pt>
                <c:pt idx="41772">
                  <c:v>9992.1092019999996</c:v>
                </c:pt>
                <c:pt idx="41773">
                  <c:v>9992.3519980000001</c:v>
                </c:pt>
                <c:pt idx="41774">
                  <c:v>9992.5912210000006</c:v>
                </c:pt>
                <c:pt idx="41775">
                  <c:v>9992.8311580000009</c:v>
                </c:pt>
                <c:pt idx="41776">
                  <c:v>9993.0604239999993</c:v>
                </c:pt>
                <c:pt idx="41777">
                  <c:v>9993.3004220000003</c:v>
                </c:pt>
                <c:pt idx="41778">
                  <c:v>9993.5390920000009</c:v>
                </c:pt>
                <c:pt idx="41779">
                  <c:v>9993.7793679999995</c:v>
                </c:pt>
                <c:pt idx="41780">
                  <c:v>9994.0208930000008</c:v>
                </c:pt>
                <c:pt idx="41781">
                  <c:v>9994.2591549999997</c:v>
                </c:pt>
                <c:pt idx="41782">
                  <c:v>9994.5005799999999</c:v>
                </c:pt>
                <c:pt idx="41783">
                  <c:v>9994.7417330000007</c:v>
                </c:pt>
                <c:pt idx="41784">
                  <c:v>9994.9821090000005</c:v>
                </c:pt>
                <c:pt idx="41785">
                  <c:v>9995.2223219999996</c:v>
                </c:pt>
                <c:pt idx="41786">
                  <c:v>9995.4616929999993</c:v>
                </c:pt>
                <c:pt idx="41787">
                  <c:v>9995.7009739999994</c:v>
                </c:pt>
                <c:pt idx="41788">
                  <c:v>9995.940294</c:v>
                </c:pt>
                <c:pt idx="41789">
                  <c:v>9996.1798099999996</c:v>
                </c:pt>
                <c:pt idx="41790">
                  <c:v>9996.4099760000008</c:v>
                </c:pt>
                <c:pt idx="41791">
                  <c:v>9996.6493879999998</c:v>
                </c:pt>
                <c:pt idx="41792">
                  <c:v>9996.8881440000005</c:v>
                </c:pt>
                <c:pt idx="41793">
                  <c:v>9997.1277620000001</c:v>
                </c:pt>
                <c:pt idx="41794">
                  <c:v>9997.3675930000009</c:v>
                </c:pt>
                <c:pt idx="41795">
                  <c:v>9997.608972</c:v>
                </c:pt>
                <c:pt idx="41796">
                  <c:v>9997.8482409999997</c:v>
                </c:pt>
                <c:pt idx="41797">
                  <c:v>9998.0903230000004</c:v>
                </c:pt>
                <c:pt idx="41798">
                  <c:v>9998.3315839999996</c:v>
                </c:pt>
                <c:pt idx="41799">
                  <c:v>9998.5615890000008</c:v>
                </c:pt>
                <c:pt idx="41800">
                  <c:v>9998.8021410000001</c:v>
                </c:pt>
                <c:pt idx="41801">
                  <c:v>9999.043678</c:v>
                </c:pt>
                <c:pt idx="41802">
                  <c:v>9999.2821550000008</c:v>
                </c:pt>
                <c:pt idx="41803">
                  <c:v>9999.5223509999996</c:v>
                </c:pt>
                <c:pt idx="41804">
                  <c:v>9999.7642759999999</c:v>
                </c:pt>
                <c:pt idx="41805">
                  <c:v>10000.005612999999</c:v>
                </c:pt>
                <c:pt idx="41806">
                  <c:v>10000.235784</c:v>
                </c:pt>
                <c:pt idx="41807">
                  <c:v>10000.475826</c:v>
                </c:pt>
                <c:pt idx="41808">
                  <c:v>10000.715141000001</c:v>
                </c:pt>
                <c:pt idx="41809">
                  <c:v>10000.954272999999</c:v>
                </c:pt>
                <c:pt idx="41810">
                  <c:v>10001.194675000001</c:v>
                </c:pt>
                <c:pt idx="41811">
                  <c:v>10001.434906</c:v>
                </c:pt>
                <c:pt idx="41812">
                  <c:v>10001.674255</c:v>
                </c:pt>
                <c:pt idx="41813">
                  <c:v>10001.917093</c:v>
                </c:pt>
                <c:pt idx="41814">
                  <c:v>10002.158133999999</c:v>
                </c:pt>
                <c:pt idx="41815">
                  <c:v>10002.389391000001</c:v>
                </c:pt>
                <c:pt idx="41816">
                  <c:v>10002.630440000001</c:v>
                </c:pt>
                <c:pt idx="41817">
                  <c:v>10002.87061</c:v>
                </c:pt>
                <c:pt idx="41818">
                  <c:v>10003.110930999999</c:v>
                </c:pt>
                <c:pt idx="41819">
                  <c:v>10003.35014</c:v>
                </c:pt>
                <c:pt idx="41820">
                  <c:v>10003.591046</c:v>
                </c:pt>
                <c:pt idx="41821">
                  <c:v>10003.832839999999</c:v>
                </c:pt>
                <c:pt idx="41822">
                  <c:v>10004.072042</c:v>
                </c:pt>
                <c:pt idx="41823">
                  <c:v>10004.302549</c:v>
                </c:pt>
                <c:pt idx="41824">
                  <c:v>10004.544747</c:v>
                </c:pt>
                <c:pt idx="41825">
                  <c:v>10004.786851000001</c:v>
                </c:pt>
                <c:pt idx="41826">
                  <c:v>10005.028075</c:v>
                </c:pt>
                <c:pt idx="41827">
                  <c:v>10005.267905000001</c:v>
                </c:pt>
                <c:pt idx="41828">
                  <c:v>10005.50713</c:v>
                </c:pt>
                <c:pt idx="41829">
                  <c:v>10005.746125</c:v>
                </c:pt>
                <c:pt idx="41830">
                  <c:v>10005.985218</c:v>
                </c:pt>
                <c:pt idx="41831">
                  <c:v>10006.217612</c:v>
                </c:pt>
                <c:pt idx="41832">
                  <c:v>10006.457909999999</c:v>
                </c:pt>
                <c:pt idx="41833">
                  <c:v>10006.697091</c:v>
                </c:pt>
                <c:pt idx="41834">
                  <c:v>10006.940094</c:v>
                </c:pt>
                <c:pt idx="41835">
                  <c:v>10007.171929</c:v>
                </c:pt>
                <c:pt idx="41836">
                  <c:v>10007.412539000001</c:v>
                </c:pt>
                <c:pt idx="41837">
                  <c:v>10007.654757</c:v>
                </c:pt>
                <c:pt idx="41838">
                  <c:v>10007.894214</c:v>
                </c:pt>
                <c:pt idx="41839">
                  <c:v>10008.134806</c:v>
                </c:pt>
                <c:pt idx="41840">
                  <c:v>10008.375445</c:v>
                </c:pt>
                <c:pt idx="41841">
                  <c:v>10008.618564</c:v>
                </c:pt>
                <c:pt idx="41842">
                  <c:v>10008.848641</c:v>
                </c:pt>
                <c:pt idx="41843">
                  <c:v>10009.089306</c:v>
                </c:pt>
                <c:pt idx="41844">
                  <c:v>10009.328114</c:v>
                </c:pt>
                <c:pt idx="41845">
                  <c:v>10009.569637000001</c:v>
                </c:pt>
                <c:pt idx="41846">
                  <c:v>10009.810417000001</c:v>
                </c:pt>
                <c:pt idx="41847">
                  <c:v>10010.051033</c:v>
                </c:pt>
                <c:pt idx="41848">
                  <c:v>10010.292697000001</c:v>
                </c:pt>
                <c:pt idx="41849">
                  <c:v>10010.522188999999</c:v>
                </c:pt>
                <c:pt idx="41850">
                  <c:v>10010.765052999999</c:v>
                </c:pt>
                <c:pt idx="41851">
                  <c:v>10011.006977999999</c:v>
                </c:pt>
                <c:pt idx="41852">
                  <c:v>10011.247691</c:v>
                </c:pt>
                <c:pt idx="41853">
                  <c:v>10011.487682999999</c:v>
                </c:pt>
                <c:pt idx="41854">
                  <c:v>10011.717396</c:v>
                </c:pt>
                <c:pt idx="41855">
                  <c:v>10011.959613999999</c:v>
                </c:pt>
                <c:pt idx="41856">
                  <c:v>10012.199922</c:v>
                </c:pt>
                <c:pt idx="41857">
                  <c:v>10012.441757000001</c:v>
                </c:pt>
                <c:pt idx="41858">
                  <c:v>10012.681944</c:v>
                </c:pt>
                <c:pt idx="41859">
                  <c:v>10012.920126999999</c:v>
                </c:pt>
                <c:pt idx="41860">
                  <c:v>10013.159361</c:v>
                </c:pt>
                <c:pt idx="41861">
                  <c:v>10013.400045</c:v>
                </c:pt>
                <c:pt idx="41862">
                  <c:v>10013.641919</c:v>
                </c:pt>
                <c:pt idx="41863">
                  <c:v>10013.881933999999</c:v>
                </c:pt>
                <c:pt idx="41864">
                  <c:v>10014.110981</c:v>
                </c:pt>
                <c:pt idx="41865">
                  <c:v>10014.351207</c:v>
                </c:pt>
                <c:pt idx="41866">
                  <c:v>10014.593596999999</c:v>
                </c:pt>
                <c:pt idx="41867">
                  <c:v>10014.834366999999</c:v>
                </c:pt>
                <c:pt idx="41868">
                  <c:v>10015.0669</c:v>
                </c:pt>
                <c:pt idx="41869">
                  <c:v>10015.308962999999</c:v>
                </c:pt>
                <c:pt idx="41870">
                  <c:v>10015.549031</c:v>
                </c:pt>
                <c:pt idx="41871">
                  <c:v>10015.788989000001</c:v>
                </c:pt>
                <c:pt idx="41872">
                  <c:v>10016.029908</c:v>
                </c:pt>
                <c:pt idx="41873">
                  <c:v>10016.269617</c:v>
                </c:pt>
                <c:pt idx="41874">
                  <c:v>10016.510315</c:v>
                </c:pt>
                <c:pt idx="41875">
                  <c:v>10016.742679999999</c:v>
                </c:pt>
                <c:pt idx="41876">
                  <c:v>10016.982099999999</c:v>
                </c:pt>
                <c:pt idx="41877">
                  <c:v>10017.223123</c:v>
                </c:pt>
                <c:pt idx="41878">
                  <c:v>10017.466941999999</c:v>
                </c:pt>
                <c:pt idx="41879">
                  <c:v>10017.705910000001</c:v>
                </c:pt>
                <c:pt idx="41880">
                  <c:v>10017.945081</c:v>
                </c:pt>
                <c:pt idx="41881">
                  <c:v>10018.175788</c:v>
                </c:pt>
                <c:pt idx="41882">
                  <c:v>10018.415238</c:v>
                </c:pt>
                <c:pt idx="41883">
                  <c:v>10018.658985</c:v>
                </c:pt>
                <c:pt idx="41884">
                  <c:v>10018.899092</c:v>
                </c:pt>
                <c:pt idx="41885">
                  <c:v>10019.131679</c:v>
                </c:pt>
                <c:pt idx="41886">
                  <c:v>10019.371153</c:v>
                </c:pt>
                <c:pt idx="41887">
                  <c:v>10019.614035000001</c:v>
                </c:pt>
                <c:pt idx="41888">
                  <c:v>10019.857778</c:v>
                </c:pt>
                <c:pt idx="41889">
                  <c:v>10020.099683</c:v>
                </c:pt>
                <c:pt idx="41890">
                  <c:v>10020.327368</c:v>
                </c:pt>
                <c:pt idx="41891">
                  <c:v>10020.570986000001</c:v>
                </c:pt>
                <c:pt idx="41892">
                  <c:v>10020.811857000001</c:v>
                </c:pt>
                <c:pt idx="41893">
                  <c:v>10021.051950999999</c:v>
                </c:pt>
                <c:pt idx="41894">
                  <c:v>10021.292554</c:v>
                </c:pt>
                <c:pt idx="41895">
                  <c:v>10021.533175</c:v>
                </c:pt>
                <c:pt idx="41896">
                  <c:v>10021.763835</c:v>
                </c:pt>
                <c:pt idx="41897">
                  <c:v>10022.003124000001</c:v>
                </c:pt>
                <c:pt idx="41898">
                  <c:v>10022.244939</c:v>
                </c:pt>
                <c:pt idx="41899">
                  <c:v>10022.486911</c:v>
                </c:pt>
                <c:pt idx="41900">
                  <c:v>10022.728003</c:v>
                </c:pt>
                <c:pt idx="41901">
                  <c:v>10022.967065000001</c:v>
                </c:pt>
                <c:pt idx="41902">
                  <c:v>10023.205094000001</c:v>
                </c:pt>
                <c:pt idx="41903">
                  <c:v>10023.445812</c:v>
                </c:pt>
                <c:pt idx="41904">
                  <c:v>10023.685565</c:v>
                </c:pt>
                <c:pt idx="41905">
                  <c:v>10023.926154999999</c:v>
                </c:pt>
                <c:pt idx="41906">
                  <c:v>10024.156647</c:v>
                </c:pt>
                <c:pt idx="41907">
                  <c:v>10024.3966</c:v>
                </c:pt>
                <c:pt idx="41908">
                  <c:v>10024.636644</c:v>
                </c:pt>
                <c:pt idx="41909">
                  <c:v>10024.87544</c:v>
                </c:pt>
                <c:pt idx="41910">
                  <c:v>10025.116357999999</c:v>
                </c:pt>
                <c:pt idx="41911">
                  <c:v>10025.357221</c:v>
                </c:pt>
                <c:pt idx="41912">
                  <c:v>10025.596307</c:v>
                </c:pt>
                <c:pt idx="41913">
                  <c:v>10025.835336</c:v>
                </c:pt>
                <c:pt idx="41914">
                  <c:v>10026.075650999999</c:v>
                </c:pt>
                <c:pt idx="41915">
                  <c:v>10026.315659</c:v>
                </c:pt>
                <c:pt idx="41916">
                  <c:v>10026.557623999999</c:v>
                </c:pt>
                <c:pt idx="41917">
                  <c:v>10026.796359</c:v>
                </c:pt>
                <c:pt idx="41918">
                  <c:v>10027.036539000001</c:v>
                </c:pt>
                <c:pt idx="41919">
                  <c:v>10027.275388</c:v>
                </c:pt>
                <c:pt idx="41920">
                  <c:v>10027.514308</c:v>
                </c:pt>
                <c:pt idx="41921">
                  <c:v>10027.759893</c:v>
                </c:pt>
                <c:pt idx="41922">
                  <c:v>10027.999255999999</c:v>
                </c:pt>
                <c:pt idx="41923">
                  <c:v>10028.244994000001</c:v>
                </c:pt>
                <c:pt idx="41924">
                  <c:v>10028.485849999999</c:v>
                </c:pt>
                <c:pt idx="41925">
                  <c:v>10028.725732000001</c:v>
                </c:pt>
                <c:pt idx="41926">
                  <c:v>10028.965786000001</c:v>
                </c:pt>
                <c:pt idx="41927">
                  <c:v>10029.205722999999</c:v>
                </c:pt>
                <c:pt idx="41928">
                  <c:v>10029.435153</c:v>
                </c:pt>
                <c:pt idx="41929">
                  <c:v>10029.678816</c:v>
                </c:pt>
                <c:pt idx="41930">
                  <c:v>10029.920862999999</c:v>
                </c:pt>
                <c:pt idx="41931">
                  <c:v>10030.162863</c:v>
                </c:pt>
                <c:pt idx="41932">
                  <c:v>10030.404715000001</c:v>
                </c:pt>
                <c:pt idx="41933">
                  <c:v>10030.634109000001</c:v>
                </c:pt>
                <c:pt idx="41934">
                  <c:v>10030.87329</c:v>
                </c:pt>
                <c:pt idx="41935">
                  <c:v>10031.112327000001</c:v>
                </c:pt>
                <c:pt idx="41936">
                  <c:v>10031.353209999999</c:v>
                </c:pt>
                <c:pt idx="41937">
                  <c:v>10031.596774</c:v>
                </c:pt>
                <c:pt idx="41938">
                  <c:v>10031.838553</c:v>
                </c:pt>
                <c:pt idx="41939">
                  <c:v>10032.068163</c:v>
                </c:pt>
                <c:pt idx="41940">
                  <c:v>10032.307269000001</c:v>
                </c:pt>
                <c:pt idx="41941">
                  <c:v>10032.548116</c:v>
                </c:pt>
                <c:pt idx="41942">
                  <c:v>10032.787163999999</c:v>
                </c:pt>
                <c:pt idx="41943">
                  <c:v>10033.028163000001</c:v>
                </c:pt>
                <c:pt idx="41944">
                  <c:v>10033.267113</c:v>
                </c:pt>
                <c:pt idx="41945">
                  <c:v>10033.506106000001</c:v>
                </c:pt>
                <c:pt idx="41946">
                  <c:v>10033.745209000001</c:v>
                </c:pt>
                <c:pt idx="41947">
                  <c:v>10033.986032000001</c:v>
                </c:pt>
                <c:pt idx="41948">
                  <c:v>10034.227005999999</c:v>
                </c:pt>
                <c:pt idx="41949">
                  <c:v>10034.456361</c:v>
                </c:pt>
                <c:pt idx="41950">
                  <c:v>10034.699103000001</c:v>
                </c:pt>
                <c:pt idx="41951">
                  <c:v>10034.938163000001</c:v>
                </c:pt>
                <c:pt idx="41952">
                  <c:v>10035.177385999999</c:v>
                </c:pt>
                <c:pt idx="41953">
                  <c:v>10035.418105000001</c:v>
                </c:pt>
                <c:pt idx="41954">
                  <c:v>10035.657133999999</c:v>
                </c:pt>
                <c:pt idx="41955">
                  <c:v>10035.896105</c:v>
                </c:pt>
                <c:pt idx="41956">
                  <c:v>10036.137966</c:v>
                </c:pt>
                <c:pt idx="41957">
                  <c:v>10036.376704</c:v>
                </c:pt>
                <c:pt idx="41958">
                  <c:v>10036.616549</c:v>
                </c:pt>
                <c:pt idx="41959">
                  <c:v>10036.846954000001</c:v>
                </c:pt>
                <c:pt idx="41960">
                  <c:v>10037.087024</c:v>
                </c:pt>
                <c:pt idx="41961">
                  <c:v>10037.328861</c:v>
                </c:pt>
                <c:pt idx="41962">
                  <c:v>10037.570872</c:v>
                </c:pt>
                <c:pt idx="41963">
                  <c:v>10037.812707999999</c:v>
                </c:pt>
                <c:pt idx="41964">
                  <c:v>10038.052935</c:v>
                </c:pt>
                <c:pt idx="41965">
                  <c:v>10038.284159000001</c:v>
                </c:pt>
                <c:pt idx="41966">
                  <c:v>10038.525125</c:v>
                </c:pt>
                <c:pt idx="41967">
                  <c:v>10038.766944000001</c:v>
                </c:pt>
                <c:pt idx="41968">
                  <c:v>10039.007641</c:v>
                </c:pt>
                <c:pt idx="41969">
                  <c:v>10039.246072</c:v>
                </c:pt>
                <c:pt idx="41970">
                  <c:v>10039.487568</c:v>
                </c:pt>
                <c:pt idx="41971">
                  <c:v>10039.719569000001</c:v>
                </c:pt>
                <c:pt idx="41972">
                  <c:v>10039.960327000001</c:v>
                </c:pt>
                <c:pt idx="41973">
                  <c:v>10040.203824</c:v>
                </c:pt>
                <c:pt idx="41974">
                  <c:v>10040.443696</c:v>
                </c:pt>
                <c:pt idx="41975">
                  <c:v>10040.682729</c:v>
                </c:pt>
                <c:pt idx="41976">
                  <c:v>10040.921893000001</c:v>
                </c:pt>
                <c:pt idx="41977">
                  <c:v>10041.161983</c:v>
                </c:pt>
                <c:pt idx="41978">
                  <c:v>10041.400156</c:v>
                </c:pt>
                <c:pt idx="41979">
                  <c:v>10041.641034</c:v>
                </c:pt>
                <c:pt idx="41980">
                  <c:v>10041.871745</c:v>
                </c:pt>
                <c:pt idx="41981">
                  <c:v>10042.113852</c:v>
                </c:pt>
                <c:pt idx="41982">
                  <c:v>10042.353157</c:v>
                </c:pt>
                <c:pt idx="41983">
                  <c:v>10042.592359</c:v>
                </c:pt>
                <c:pt idx="41984">
                  <c:v>10042.832681</c:v>
                </c:pt>
                <c:pt idx="41985">
                  <c:v>10043.074748999999</c:v>
                </c:pt>
                <c:pt idx="41986">
                  <c:v>10043.316639999999</c:v>
                </c:pt>
                <c:pt idx="41987">
                  <c:v>10043.546226</c:v>
                </c:pt>
                <c:pt idx="41988">
                  <c:v>10043.787419</c:v>
                </c:pt>
                <c:pt idx="41989">
                  <c:v>10044.029619000001</c:v>
                </c:pt>
                <c:pt idx="41990">
                  <c:v>10044.270406</c:v>
                </c:pt>
                <c:pt idx="41991">
                  <c:v>10044.502741</c:v>
                </c:pt>
                <c:pt idx="41992">
                  <c:v>10044.744848</c:v>
                </c:pt>
                <c:pt idx="41993">
                  <c:v>10044.986065999999</c:v>
                </c:pt>
                <c:pt idx="41994">
                  <c:v>10045.229125</c:v>
                </c:pt>
                <c:pt idx="41995">
                  <c:v>10045.468134000001</c:v>
                </c:pt>
                <c:pt idx="41996">
                  <c:v>10045.698817</c:v>
                </c:pt>
                <c:pt idx="41997">
                  <c:v>10045.938179000001</c:v>
                </c:pt>
                <c:pt idx="41998">
                  <c:v>10046.179447</c:v>
                </c:pt>
                <c:pt idx="41999">
                  <c:v>10046.423742000001</c:v>
                </c:pt>
                <c:pt idx="42000">
                  <c:v>10046.665644999999</c:v>
                </c:pt>
                <c:pt idx="42001">
                  <c:v>10046.905767</c:v>
                </c:pt>
                <c:pt idx="42002">
                  <c:v>10047.145943</c:v>
                </c:pt>
                <c:pt idx="42003">
                  <c:v>10047.373675999999</c:v>
                </c:pt>
                <c:pt idx="42004">
                  <c:v>10047.613906</c:v>
                </c:pt>
                <c:pt idx="42005">
                  <c:v>10047.85591</c:v>
                </c:pt>
                <c:pt idx="42006">
                  <c:v>10048.097261000001</c:v>
                </c:pt>
                <c:pt idx="42007">
                  <c:v>10048.340652000001</c:v>
                </c:pt>
                <c:pt idx="42008">
                  <c:v>10048.579334</c:v>
                </c:pt>
                <c:pt idx="42009">
                  <c:v>10048.820877</c:v>
                </c:pt>
                <c:pt idx="42010">
                  <c:v>10049.051595000001</c:v>
                </c:pt>
                <c:pt idx="42011">
                  <c:v>10049.292257999999</c:v>
                </c:pt>
                <c:pt idx="42012">
                  <c:v>10049.535961</c:v>
                </c:pt>
                <c:pt idx="42013">
                  <c:v>10049.776621999999</c:v>
                </c:pt>
                <c:pt idx="42014">
                  <c:v>10050.016702000001</c:v>
                </c:pt>
                <c:pt idx="42015">
                  <c:v>10050.246809</c:v>
                </c:pt>
                <c:pt idx="42016">
                  <c:v>10050.488804000001</c:v>
                </c:pt>
                <c:pt idx="42017">
                  <c:v>10050.730661</c:v>
                </c:pt>
                <c:pt idx="42018">
                  <c:v>10050.972695</c:v>
                </c:pt>
                <c:pt idx="42019">
                  <c:v>10051.212884</c:v>
                </c:pt>
                <c:pt idx="42020">
                  <c:v>10051.452154000001</c:v>
                </c:pt>
                <c:pt idx="42021">
                  <c:v>10051.693941</c:v>
                </c:pt>
                <c:pt idx="42022">
                  <c:v>10051.923739</c:v>
                </c:pt>
                <c:pt idx="42023">
                  <c:v>10052.165958</c:v>
                </c:pt>
                <c:pt idx="42024">
                  <c:v>10052.406126</c:v>
                </c:pt>
                <c:pt idx="42025">
                  <c:v>10052.645209</c:v>
                </c:pt>
                <c:pt idx="42026">
                  <c:v>10052.884153000001</c:v>
                </c:pt>
                <c:pt idx="42027">
                  <c:v>10053.127748999999</c:v>
                </c:pt>
                <c:pt idx="42028">
                  <c:v>10053.357969999999</c:v>
                </c:pt>
                <c:pt idx="42029">
                  <c:v>10053.598726</c:v>
                </c:pt>
                <c:pt idx="42030">
                  <c:v>10053.838878</c:v>
                </c:pt>
                <c:pt idx="42031">
                  <c:v>10054.078909</c:v>
                </c:pt>
                <c:pt idx="42032">
                  <c:v>10054.318019</c:v>
                </c:pt>
                <c:pt idx="42033">
                  <c:v>10054.559698999999</c:v>
                </c:pt>
                <c:pt idx="42034">
                  <c:v>10054.800272</c:v>
                </c:pt>
                <c:pt idx="42035">
                  <c:v>10055.043600000001</c:v>
                </c:pt>
                <c:pt idx="42036">
                  <c:v>10055.282593</c:v>
                </c:pt>
                <c:pt idx="42037">
                  <c:v>10055.522876000001</c:v>
                </c:pt>
                <c:pt idx="42038">
                  <c:v>10055.753052</c:v>
                </c:pt>
                <c:pt idx="42039">
                  <c:v>10055.995739</c:v>
                </c:pt>
                <c:pt idx="42040">
                  <c:v>10056.237281</c:v>
                </c:pt>
                <c:pt idx="42041">
                  <c:v>10056.478236999999</c:v>
                </c:pt>
                <c:pt idx="42042">
                  <c:v>10056.708051</c:v>
                </c:pt>
                <c:pt idx="42043">
                  <c:v>10056.948339</c:v>
                </c:pt>
                <c:pt idx="42044">
                  <c:v>10057.188026</c:v>
                </c:pt>
                <c:pt idx="42045">
                  <c:v>10057.429308000001</c:v>
                </c:pt>
                <c:pt idx="42046">
                  <c:v>10057.670365</c:v>
                </c:pt>
                <c:pt idx="42047">
                  <c:v>10057.911238999999</c:v>
                </c:pt>
                <c:pt idx="42048">
                  <c:v>10058.141029</c:v>
                </c:pt>
                <c:pt idx="42049">
                  <c:v>10058.382938999999</c:v>
                </c:pt>
                <c:pt idx="42050">
                  <c:v>10058.624915</c:v>
                </c:pt>
                <c:pt idx="42051">
                  <c:v>10058.866647000001</c:v>
                </c:pt>
                <c:pt idx="42052">
                  <c:v>10059.106812</c:v>
                </c:pt>
                <c:pt idx="42053">
                  <c:v>10059.347431</c:v>
                </c:pt>
                <c:pt idx="42054">
                  <c:v>10059.577114</c:v>
                </c:pt>
                <c:pt idx="42055">
                  <c:v>10059.818074000001</c:v>
                </c:pt>
                <c:pt idx="42056">
                  <c:v>10060.059171999999</c:v>
                </c:pt>
                <c:pt idx="42057">
                  <c:v>10060.30078</c:v>
                </c:pt>
                <c:pt idx="42058">
                  <c:v>10060.540953</c:v>
                </c:pt>
                <c:pt idx="42059">
                  <c:v>10060.78167</c:v>
                </c:pt>
                <c:pt idx="42060">
                  <c:v>10061.012565999999</c:v>
                </c:pt>
                <c:pt idx="42061">
                  <c:v>10061.253414000001</c:v>
                </c:pt>
                <c:pt idx="42062">
                  <c:v>10061.494369</c:v>
                </c:pt>
                <c:pt idx="42063">
                  <c:v>10061.739865</c:v>
                </c:pt>
                <c:pt idx="42064">
                  <c:v>10061.968865999999</c:v>
                </c:pt>
                <c:pt idx="42065">
                  <c:v>10062.210949</c:v>
                </c:pt>
                <c:pt idx="42066">
                  <c:v>10062.451788</c:v>
                </c:pt>
                <c:pt idx="42067">
                  <c:v>10062.693563999999</c:v>
                </c:pt>
                <c:pt idx="42068">
                  <c:v>10062.934417</c:v>
                </c:pt>
                <c:pt idx="42069">
                  <c:v>10063.173289</c:v>
                </c:pt>
                <c:pt idx="42070">
                  <c:v>10063.414855999999</c:v>
                </c:pt>
                <c:pt idx="42071">
                  <c:v>10063.653345000001</c:v>
                </c:pt>
                <c:pt idx="42072">
                  <c:v>10063.884416000001</c:v>
                </c:pt>
                <c:pt idx="42073">
                  <c:v>10064.127962</c:v>
                </c:pt>
                <c:pt idx="42074">
                  <c:v>10064.366956</c:v>
                </c:pt>
                <c:pt idx="42075">
                  <c:v>10064.605882</c:v>
                </c:pt>
                <c:pt idx="42076">
                  <c:v>10064.845885000001</c:v>
                </c:pt>
                <c:pt idx="42077">
                  <c:v>10065.087663</c:v>
                </c:pt>
                <c:pt idx="42078">
                  <c:v>10065.317177000001</c:v>
                </c:pt>
                <c:pt idx="42079">
                  <c:v>10065.558913999999</c:v>
                </c:pt>
                <c:pt idx="42080">
                  <c:v>10065.798022999999</c:v>
                </c:pt>
                <c:pt idx="42081">
                  <c:v>10066.039981</c:v>
                </c:pt>
                <c:pt idx="42082">
                  <c:v>10066.280736999999</c:v>
                </c:pt>
                <c:pt idx="42083">
                  <c:v>10066.520597999999</c:v>
                </c:pt>
                <c:pt idx="42084">
                  <c:v>10066.759421999999</c:v>
                </c:pt>
                <c:pt idx="42085">
                  <c:v>10066.998278999999</c:v>
                </c:pt>
                <c:pt idx="42086">
                  <c:v>10067.23725</c:v>
                </c:pt>
                <c:pt idx="42087">
                  <c:v>10067.478773999999</c:v>
                </c:pt>
                <c:pt idx="42088">
                  <c:v>10067.718640999999</c:v>
                </c:pt>
                <c:pt idx="42089">
                  <c:v>10067.95939</c:v>
                </c:pt>
                <c:pt idx="42090">
                  <c:v>10068.187255000001</c:v>
                </c:pt>
                <c:pt idx="42091">
                  <c:v>10068.430018999999</c:v>
                </c:pt>
                <c:pt idx="42092">
                  <c:v>10068.671823999999</c:v>
                </c:pt>
                <c:pt idx="42093">
                  <c:v>10068.913697</c:v>
                </c:pt>
                <c:pt idx="42094">
                  <c:v>10069.155573</c:v>
                </c:pt>
                <c:pt idx="42095">
                  <c:v>10069.385893999999</c:v>
                </c:pt>
                <c:pt idx="42096">
                  <c:v>10069.625083000001</c:v>
                </c:pt>
                <c:pt idx="42097">
                  <c:v>10069.866017</c:v>
                </c:pt>
                <c:pt idx="42098">
                  <c:v>10070.105125</c:v>
                </c:pt>
                <c:pt idx="42099">
                  <c:v>10070.346833</c:v>
                </c:pt>
                <c:pt idx="42100">
                  <c:v>10070.586823</c:v>
                </c:pt>
                <c:pt idx="42101">
                  <c:v>10070.827396999999</c:v>
                </c:pt>
                <c:pt idx="42102">
                  <c:v>10071.066309</c:v>
                </c:pt>
                <c:pt idx="42103">
                  <c:v>10071.297331</c:v>
                </c:pt>
                <c:pt idx="42104">
                  <c:v>10071.538936999999</c:v>
                </c:pt>
                <c:pt idx="42105">
                  <c:v>10071.778731</c:v>
                </c:pt>
                <c:pt idx="42106">
                  <c:v>10072.018751</c:v>
                </c:pt>
                <c:pt idx="42107">
                  <c:v>10072.257267999999</c:v>
                </c:pt>
                <c:pt idx="42108">
                  <c:v>10072.496127</c:v>
                </c:pt>
                <c:pt idx="42109">
                  <c:v>10072.735967000001</c:v>
                </c:pt>
                <c:pt idx="42110">
                  <c:v>10072.974953000001</c:v>
                </c:pt>
                <c:pt idx="42111">
                  <c:v>10073.213781</c:v>
                </c:pt>
                <c:pt idx="42112">
                  <c:v>10073.453786</c:v>
                </c:pt>
                <c:pt idx="42113">
                  <c:v>10073.693638000001</c:v>
                </c:pt>
                <c:pt idx="42114">
                  <c:v>10073.933692000001</c:v>
                </c:pt>
                <c:pt idx="42115">
                  <c:v>10074.174229</c:v>
                </c:pt>
                <c:pt idx="42116">
                  <c:v>10074.4157</c:v>
                </c:pt>
                <c:pt idx="42117">
                  <c:v>10074.656015</c:v>
                </c:pt>
                <c:pt idx="42118">
                  <c:v>10074.897556</c:v>
                </c:pt>
                <c:pt idx="42119">
                  <c:v>10075.127747</c:v>
                </c:pt>
                <c:pt idx="42120">
                  <c:v>10075.367641999999</c:v>
                </c:pt>
                <c:pt idx="42121">
                  <c:v>10075.606413</c:v>
                </c:pt>
                <c:pt idx="42122">
                  <c:v>10075.845294000001</c:v>
                </c:pt>
                <c:pt idx="42123">
                  <c:v>10076.086976000001</c:v>
                </c:pt>
                <c:pt idx="42124">
                  <c:v>10076.327643000001</c:v>
                </c:pt>
                <c:pt idx="42125">
                  <c:v>10076.566337</c:v>
                </c:pt>
                <c:pt idx="42126">
                  <c:v>10076.805971</c:v>
                </c:pt>
                <c:pt idx="42127">
                  <c:v>10077.044558</c:v>
                </c:pt>
                <c:pt idx="42128">
                  <c:v>10077.283137</c:v>
                </c:pt>
                <c:pt idx="42129">
                  <c:v>10077.525342000001</c:v>
                </c:pt>
                <c:pt idx="42130">
                  <c:v>10077.766787</c:v>
                </c:pt>
                <c:pt idx="42131">
                  <c:v>10078.007221</c:v>
                </c:pt>
                <c:pt idx="42132">
                  <c:v>10078.237555</c:v>
                </c:pt>
                <c:pt idx="42133">
                  <c:v>10078.478179</c:v>
                </c:pt>
                <c:pt idx="42134">
                  <c:v>10078.717126</c:v>
                </c:pt>
                <c:pt idx="42135">
                  <c:v>10078.956899000001</c:v>
                </c:pt>
                <c:pt idx="42136">
                  <c:v>10079.196894000001</c:v>
                </c:pt>
                <c:pt idx="42137">
                  <c:v>10079.436764</c:v>
                </c:pt>
                <c:pt idx="42138">
                  <c:v>10079.676614</c:v>
                </c:pt>
                <c:pt idx="42139">
                  <c:v>10079.915290000001</c:v>
                </c:pt>
                <c:pt idx="42140">
                  <c:v>10080.158641</c:v>
                </c:pt>
                <c:pt idx="42141">
                  <c:v>10080.397088</c:v>
                </c:pt>
                <c:pt idx="42142">
                  <c:v>10080.639985</c:v>
                </c:pt>
                <c:pt idx="42143">
                  <c:v>10080.868914000001</c:v>
                </c:pt>
                <c:pt idx="42144">
                  <c:v>10081.108072000001</c:v>
                </c:pt>
                <c:pt idx="42145">
                  <c:v>10081.347866</c:v>
                </c:pt>
                <c:pt idx="42146">
                  <c:v>10081.587787</c:v>
                </c:pt>
                <c:pt idx="42147">
                  <c:v>10081.826415</c:v>
                </c:pt>
                <c:pt idx="42148">
                  <c:v>10082.071746</c:v>
                </c:pt>
                <c:pt idx="42149">
                  <c:v>10082.312019999999</c:v>
                </c:pt>
                <c:pt idx="42150">
                  <c:v>10082.543034</c:v>
                </c:pt>
                <c:pt idx="42151">
                  <c:v>10082.783288000001</c:v>
                </c:pt>
                <c:pt idx="42152">
                  <c:v>10083.02865</c:v>
                </c:pt>
                <c:pt idx="42153">
                  <c:v>10083.269797999999</c:v>
                </c:pt>
                <c:pt idx="42154">
                  <c:v>10083.51024</c:v>
                </c:pt>
                <c:pt idx="42155">
                  <c:v>10083.739258</c:v>
                </c:pt>
                <c:pt idx="42156">
                  <c:v>10083.982894000001</c:v>
                </c:pt>
                <c:pt idx="42157">
                  <c:v>10084.222812</c:v>
                </c:pt>
                <c:pt idx="42158">
                  <c:v>10084.463417000001</c:v>
                </c:pt>
                <c:pt idx="42159">
                  <c:v>10084.702964</c:v>
                </c:pt>
                <c:pt idx="42160">
                  <c:v>10084.941656999999</c:v>
                </c:pt>
                <c:pt idx="42161">
                  <c:v>10085.182935999999</c:v>
                </c:pt>
                <c:pt idx="42162">
                  <c:v>10085.422558</c:v>
                </c:pt>
                <c:pt idx="42163">
                  <c:v>10085.663833000001</c:v>
                </c:pt>
                <c:pt idx="42164">
                  <c:v>10085.894565000001</c:v>
                </c:pt>
                <c:pt idx="42165">
                  <c:v>10086.137217</c:v>
                </c:pt>
                <c:pt idx="42166">
                  <c:v>10086.378978999999</c:v>
                </c:pt>
                <c:pt idx="42167">
                  <c:v>10086.61838</c:v>
                </c:pt>
                <c:pt idx="42168">
                  <c:v>10086.857325999999</c:v>
                </c:pt>
                <c:pt idx="42169">
                  <c:v>10087.098161</c:v>
                </c:pt>
                <c:pt idx="42170">
                  <c:v>10087.337034</c:v>
                </c:pt>
                <c:pt idx="42171">
                  <c:v>10087.576693999999</c:v>
                </c:pt>
                <c:pt idx="42172">
                  <c:v>10087.81537</c:v>
                </c:pt>
                <c:pt idx="42173">
                  <c:v>10088.045921999999</c:v>
                </c:pt>
                <c:pt idx="42174">
                  <c:v>10088.285948000001</c:v>
                </c:pt>
                <c:pt idx="42175">
                  <c:v>10088.524958</c:v>
                </c:pt>
                <c:pt idx="42176">
                  <c:v>10088.765883</c:v>
                </c:pt>
                <c:pt idx="42177">
                  <c:v>10089.005963</c:v>
                </c:pt>
                <c:pt idx="42178">
                  <c:v>10089.245327000001</c:v>
                </c:pt>
                <c:pt idx="42179">
                  <c:v>10089.488716</c:v>
                </c:pt>
                <c:pt idx="42180">
                  <c:v>10089.718251</c:v>
                </c:pt>
                <c:pt idx="42181">
                  <c:v>10089.95861</c:v>
                </c:pt>
                <c:pt idx="42182">
                  <c:v>10090.198026</c:v>
                </c:pt>
                <c:pt idx="42183">
                  <c:v>10090.439946</c:v>
                </c:pt>
                <c:pt idx="42184">
                  <c:v>10090.680822</c:v>
                </c:pt>
                <c:pt idx="42185">
                  <c:v>10090.920735</c:v>
                </c:pt>
                <c:pt idx="42186">
                  <c:v>10091.160755000001</c:v>
                </c:pt>
                <c:pt idx="42187">
                  <c:v>10091.400738</c:v>
                </c:pt>
                <c:pt idx="42188">
                  <c:v>10091.640815000001</c:v>
                </c:pt>
                <c:pt idx="42189">
                  <c:v>10091.880827000001</c:v>
                </c:pt>
                <c:pt idx="42190">
                  <c:v>10092.120067</c:v>
                </c:pt>
                <c:pt idx="42191">
                  <c:v>10092.361727</c:v>
                </c:pt>
                <c:pt idx="42192">
                  <c:v>10092.591406</c:v>
                </c:pt>
                <c:pt idx="42193">
                  <c:v>10092.831614999999</c:v>
                </c:pt>
                <c:pt idx="42194">
                  <c:v>10093.071997999999</c:v>
                </c:pt>
                <c:pt idx="42195">
                  <c:v>10093.310138999999</c:v>
                </c:pt>
                <c:pt idx="42196">
                  <c:v>10093.551219999999</c:v>
                </c:pt>
                <c:pt idx="42197">
                  <c:v>10093.795329</c:v>
                </c:pt>
                <c:pt idx="42198">
                  <c:v>10094.025847999999</c:v>
                </c:pt>
                <c:pt idx="42199">
                  <c:v>10094.267621999999</c:v>
                </c:pt>
                <c:pt idx="42200">
                  <c:v>10094.509742</c:v>
                </c:pt>
                <c:pt idx="42201">
                  <c:v>10094.751554</c:v>
                </c:pt>
                <c:pt idx="42202">
                  <c:v>10094.991617</c:v>
                </c:pt>
                <c:pt idx="42203">
                  <c:v>10095.231644</c:v>
                </c:pt>
                <c:pt idx="42204">
                  <c:v>10095.471799000001</c:v>
                </c:pt>
                <c:pt idx="42205">
                  <c:v>10095.711837999999</c:v>
                </c:pt>
                <c:pt idx="42206">
                  <c:v>10095.951917</c:v>
                </c:pt>
                <c:pt idx="42207">
                  <c:v>10096.191966</c:v>
                </c:pt>
                <c:pt idx="42208">
                  <c:v>10096.432731000001</c:v>
                </c:pt>
                <c:pt idx="42209">
                  <c:v>10096.662214</c:v>
                </c:pt>
                <c:pt idx="42210">
                  <c:v>10096.902674000001</c:v>
                </c:pt>
                <c:pt idx="42211">
                  <c:v>10097.142830999999</c:v>
                </c:pt>
                <c:pt idx="42212">
                  <c:v>10097.382019999999</c:v>
                </c:pt>
                <c:pt idx="42213">
                  <c:v>10097.623799000001</c:v>
                </c:pt>
                <c:pt idx="42214">
                  <c:v>10097.865884999999</c:v>
                </c:pt>
                <c:pt idx="42215">
                  <c:v>10098.107897</c:v>
                </c:pt>
                <c:pt idx="42216">
                  <c:v>10098.347927000001</c:v>
                </c:pt>
                <c:pt idx="42217">
                  <c:v>10098.577395</c:v>
                </c:pt>
                <c:pt idx="42218">
                  <c:v>10098.817725999999</c:v>
                </c:pt>
                <c:pt idx="42219">
                  <c:v>10099.059964</c:v>
                </c:pt>
                <c:pt idx="42220">
                  <c:v>10099.300918999999</c:v>
                </c:pt>
                <c:pt idx="42221">
                  <c:v>10099.540943</c:v>
                </c:pt>
                <c:pt idx="42222">
                  <c:v>10099.781946999999</c:v>
                </c:pt>
                <c:pt idx="42223">
                  <c:v>10100.022943</c:v>
                </c:pt>
                <c:pt idx="42224">
                  <c:v>10100.251311</c:v>
                </c:pt>
                <c:pt idx="42225">
                  <c:v>10100.492172</c:v>
                </c:pt>
                <c:pt idx="42226">
                  <c:v>10100.733124</c:v>
                </c:pt>
                <c:pt idx="42227">
                  <c:v>10100.974063</c:v>
                </c:pt>
                <c:pt idx="42228">
                  <c:v>10101.215031</c:v>
                </c:pt>
                <c:pt idx="42229">
                  <c:v>10101.445646</c:v>
                </c:pt>
                <c:pt idx="42230">
                  <c:v>10101.685055</c:v>
                </c:pt>
                <c:pt idx="42231">
                  <c:v>10101.926157</c:v>
                </c:pt>
                <c:pt idx="42232">
                  <c:v>10102.167335</c:v>
                </c:pt>
                <c:pt idx="42233">
                  <c:v>10102.408223</c:v>
                </c:pt>
                <c:pt idx="42234">
                  <c:v>10102.647336</c:v>
                </c:pt>
                <c:pt idx="42235">
                  <c:v>10102.886241</c:v>
                </c:pt>
                <c:pt idx="42236">
                  <c:v>10103.126426000001</c:v>
                </c:pt>
                <c:pt idx="42237">
                  <c:v>10103.367554</c:v>
                </c:pt>
                <c:pt idx="42238">
                  <c:v>10103.597764</c:v>
                </c:pt>
                <c:pt idx="42239">
                  <c:v>10103.837554</c:v>
                </c:pt>
                <c:pt idx="42240">
                  <c:v>10104.076648</c:v>
                </c:pt>
                <c:pt idx="42241">
                  <c:v>10104.315355000001</c:v>
                </c:pt>
                <c:pt idx="42242">
                  <c:v>10104.556060999999</c:v>
                </c:pt>
                <c:pt idx="42243">
                  <c:v>10104.797548</c:v>
                </c:pt>
                <c:pt idx="42244">
                  <c:v>10105.038449</c:v>
                </c:pt>
                <c:pt idx="42245">
                  <c:v>10105.27981</c:v>
                </c:pt>
                <c:pt idx="42246">
                  <c:v>10105.520381</c:v>
                </c:pt>
                <c:pt idx="42247">
                  <c:v>10105.750925</c:v>
                </c:pt>
                <c:pt idx="42248">
                  <c:v>10105.990272999999</c:v>
                </c:pt>
                <c:pt idx="42249">
                  <c:v>10106.233108</c:v>
                </c:pt>
                <c:pt idx="42250">
                  <c:v>10106.488966999999</c:v>
                </c:pt>
                <c:pt idx="42251">
                  <c:v>10106.729735000001</c:v>
                </c:pt>
                <c:pt idx="42252">
                  <c:v>10106.971815999999</c:v>
                </c:pt>
                <c:pt idx="42253">
                  <c:v>10107.202573</c:v>
                </c:pt>
                <c:pt idx="42254">
                  <c:v>10107.444783999999</c:v>
                </c:pt>
                <c:pt idx="42255">
                  <c:v>10107.684872</c:v>
                </c:pt>
                <c:pt idx="42256">
                  <c:v>10107.926101999999</c:v>
                </c:pt>
                <c:pt idx="42257">
                  <c:v>10108.167121</c:v>
                </c:pt>
                <c:pt idx="42258">
                  <c:v>10108.408041999999</c:v>
                </c:pt>
                <c:pt idx="42259">
                  <c:v>10108.638666999999</c:v>
                </c:pt>
                <c:pt idx="42260">
                  <c:v>10108.880738</c:v>
                </c:pt>
                <c:pt idx="42261">
                  <c:v>10109.122613</c:v>
                </c:pt>
                <c:pt idx="42262">
                  <c:v>10109.362583</c:v>
                </c:pt>
                <c:pt idx="42263">
                  <c:v>10109.605105000001</c:v>
                </c:pt>
                <c:pt idx="42264">
                  <c:v>10109.835729</c:v>
                </c:pt>
                <c:pt idx="42265">
                  <c:v>10110.075074</c:v>
                </c:pt>
                <c:pt idx="42266">
                  <c:v>10110.316021000001</c:v>
                </c:pt>
                <c:pt idx="42267">
                  <c:v>10110.557798</c:v>
                </c:pt>
                <c:pt idx="42268">
                  <c:v>10110.799661999999</c:v>
                </c:pt>
                <c:pt idx="42269">
                  <c:v>10111.040428</c:v>
                </c:pt>
                <c:pt idx="42270">
                  <c:v>10111.279188</c:v>
                </c:pt>
                <c:pt idx="42271">
                  <c:v>10111.509737</c:v>
                </c:pt>
                <c:pt idx="42272">
                  <c:v>10111.749011</c:v>
                </c:pt>
                <c:pt idx="42273">
                  <c:v>10111.990054</c:v>
                </c:pt>
                <c:pt idx="42274">
                  <c:v>10112.231018</c:v>
                </c:pt>
                <c:pt idx="42275">
                  <c:v>10112.472739999999</c:v>
                </c:pt>
                <c:pt idx="42276">
                  <c:v>10112.712890999999</c:v>
                </c:pt>
                <c:pt idx="42277">
                  <c:v>10112.952046</c:v>
                </c:pt>
                <c:pt idx="42278">
                  <c:v>10113.193927</c:v>
                </c:pt>
                <c:pt idx="42279">
                  <c:v>10113.423172000001</c:v>
                </c:pt>
                <c:pt idx="42280">
                  <c:v>10113.666915</c:v>
                </c:pt>
                <c:pt idx="42281">
                  <c:v>10113.908925</c:v>
                </c:pt>
                <c:pt idx="42282">
                  <c:v>10114.14813</c:v>
                </c:pt>
                <c:pt idx="42283">
                  <c:v>10114.379344000001</c:v>
                </c:pt>
                <c:pt idx="42284">
                  <c:v>10114.622187999999</c:v>
                </c:pt>
                <c:pt idx="42285">
                  <c:v>10114.863085999999</c:v>
                </c:pt>
                <c:pt idx="42286">
                  <c:v>10115.104214000001</c:v>
                </c:pt>
                <c:pt idx="42287">
                  <c:v>10115.345052000001</c:v>
                </c:pt>
                <c:pt idx="42288">
                  <c:v>10115.573936999999</c:v>
                </c:pt>
                <c:pt idx="42289">
                  <c:v>10115.815025</c:v>
                </c:pt>
                <c:pt idx="42290">
                  <c:v>10116.054377</c:v>
                </c:pt>
                <c:pt idx="42291">
                  <c:v>10116.299846</c:v>
                </c:pt>
                <c:pt idx="42292">
                  <c:v>10116.531395</c:v>
                </c:pt>
                <c:pt idx="42293">
                  <c:v>10116.776904</c:v>
                </c:pt>
                <c:pt idx="42294">
                  <c:v>10117.018059</c:v>
                </c:pt>
                <c:pt idx="42295">
                  <c:v>10117.24862</c:v>
                </c:pt>
                <c:pt idx="42296">
                  <c:v>10117.488081</c:v>
                </c:pt>
                <c:pt idx="42297">
                  <c:v>10117.729218</c:v>
                </c:pt>
                <c:pt idx="42298">
                  <c:v>10117.970370999999</c:v>
                </c:pt>
                <c:pt idx="42299">
                  <c:v>10118.213999</c:v>
                </c:pt>
                <c:pt idx="42300">
                  <c:v>10118.443642</c:v>
                </c:pt>
                <c:pt idx="42301">
                  <c:v>10118.685603</c:v>
                </c:pt>
                <c:pt idx="42302">
                  <c:v>10118.925112000001</c:v>
                </c:pt>
                <c:pt idx="42303">
                  <c:v>10119.164306000001</c:v>
                </c:pt>
                <c:pt idx="42304">
                  <c:v>10119.406054999999</c:v>
                </c:pt>
                <c:pt idx="42305">
                  <c:v>10119.647571</c:v>
                </c:pt>
                <c:pt idx="42306">
                  <c:v>10119.888059000001</c:v>
                </c:pt>
                <c:pt idx="42307">
                  <c:v>10120.11859</c:v>
                </c:pt>
                <c:pt idx="42308">
                  <c:v>10120.360529</c:v>
                </c:pt>
                <c:pt idx="42309">
                  <c:v>10120.605979</c:v>
                </c:pt>
                <c:pt idx="42310">
                  <c:v>10120.844848000001</c:v>
                </c:pt>
                <c:pt idx="42311">
                  <c:v>10121.074388000001</c:v>
                </c:pt>
                <c:pt idx="42312">
                  <c:v>10121.316532999999</c:v>
                </c:pt>
                <c:pt idx="42313">
                  <c:v>10121.557338000001</c:v>
                </c:pt>
                <c:pt idx="42314">
                  <c:v>10121.802786</c:v>
                </c:pt>
                <c:pt idx="42315">
                  <c:v>10122.042894</c:v>
                </c:pt>
                <c:pt idx="42316">
                  <c:v>10122.273537999999</c:v>
                </c:pt>
                <c:pt idx="42317">
                  <c:v>10122.514422</c:v>
                </c:pt>
                <c:pt idx="42318">
                  <c:v>10122.755293</c:v>
                </c:pt>
                <c:pt idx="42319">
                  <c:v>10122.996256</c:v>
                </c:pt>
                <c:pt idx="42320">
                  <c:v>10123.236612999999</c:v>
                </c:pt>
                <c:pt idx="42321">
                  <c:v>10123.476669</c:v>
                </c:pt>
                <c:pt idx="42322">
                  <c:v>10123.718588</c:v>
                </c:pt>
                <c:pt idx="42323">
                  <c:v>10123.946343</c:v>
                </c:pt>
                <c:pt idx="42324">
                  <c:v>10124.186756999999</c:v>
                </c:pt>
                <c:pt idx="42325">
                  <c:v>10124.42698</c:v>
                </c:pt>
                <c:pt idx="42326">
                  <c:v>10124.667966000001</c:v>
                </c:pt>
                <c:pt idx="42327">
                  <c:v>10124.908874999999</c:v>
                </c:pt>
                <c:pt idx="42328">
                  <c:v>10125.150815999999</c:v>
                </c:pt>
                <c:pt idx="42329">
                  <c:v>10125.390721</c:v>
                </c:pt>
                <c:pt idx="42330">
                  <c:v>10125.630642</c:v>
                </c:pt>
                <c:pt idx="42331">
                  <c:v>10125.869385</c:v>
                </c:pt>
                <c:pt idx="42332">
                  <c:v>10126.109554999999</c:v>
                </c:pt>
                <c:pt idx="42333">
                  <c:v>10126.34837</c:v>
                </c:pt>
                <c:pt idx="42334">
                  <c:v>10126.589002999999</c:v>
                </c:pt>
                <c:pt idx="42335">
                  <c:v>10126.828567</c:v>
                </c:pt>
                <c:pt idx="42336">
                  <c:v>10127.067417</c:v>
                </c:pt>
                <c:pt idx="42337">
                  <c:v>10127.298379</c:v>
                </c:pt>
                <c:pt idx="42338">
                  <c:v>10127.541939999999</c:v>
                </c:pt>
                <c:pt idx="42339">
                  <c:v>10127.781406</c:v>
                </c:pt>
                <c:pt idx="42340">
                  <c:v>10128.022156000001</c:v>
                </c:pt>
                <c:pt idx="42341">
                  <c:v>10128.253102999999</c:v>
                </c:pt>
                <c:pt idx="42342">
                  <c:v>10128.496734</c:v>
                </c:pt>
                <c:pt idx="42343">
                  <c:v>10128.737314</c:v>
                </c:pt>
                <c:pt idx="42344">
                  <c:v>10128.969660999999</c:v>
                </c:pt>
                <c:pt idx="42345">
                  <c:v>10129.209776</c:v>
                </c:pt>
                <c:pt idx="42346">
                  <c:v>10129.449952000001</c:v>
                </c:pt>
                <c:pt idx="42347">
                  <c:v>10129.688839</c:v>
                </c:pt>
                <c:pt idx="42348">
                  <c:v>10129.928937999999</c:v>
                </c:pt>
                <c:pt idx="42349">
                  <c:v>10130.170883000001</c:v>
                </c:pt>
                <c:pt idx="42350">
                  <c:v>10130.410097</c:v>
                </c:pt>
                <c:pt idx="42351">
                  <c:v>10130.651922999999</c:v>
                </c:pt>
                <c:pt idx="42352">
                  <c:v>10130.893757</c:v>
                </c:pt>
                <c:pt idx="42353">
                  <c:v>10131.133707999999</c:v>
                </c:pt>
                <c:pt idx="42354">
                  <c:v>10131.373697000001</c:v>
                </c:pt>
                <c:pt idx="42355">
                  <c:v>10131.612336</c:v>
                </c:pt>
                <c:pt idx="42356">
                  <c:v>10131.844557</c:v>
                </c:pt>
                <c:pt idx="42357">
                  <c:v>10132.089943999999</c:v>
                </c:pt>
                <c:pt idx="42358">
                  <c:v>10132.329369999999</c:v>
                </c:pt>
                <c:pt idx="42359">
                  <c:v>10132.562225</c:v>
                </c:pt>
                <c:pt idx="42360">
                  <c:v>10132.805823999999</c:v>
                </c:pt>
                <c:pt idx="42361">
                  <c:v>10133.045843</c:v>
                </c:pt>
                <c:pt idx="42362">
                  <c:v>10133.287587000001</c:v>
                </c:pt>
                <c:pt idx="42363">
                  <c:v>10133.528044999999</c:v>
                </c:pt>
                <c:pt idx="42364">
                  <c:v>10133.757405</c:v>
                </c:pt>
                <c:pt idx="42365">
                  <c:v>10134.00288</c:v>
                </c:pt>
                <c:pt idx="42366">
                  <c:v>10134.243221000001</c:v>
                </c:pt>
                <c:pt idx="42367">
                  <c:v>10134.47423</c:v>
                </c:pt>
                <c:pt idx="42368">
                  <c:v>10134.717828999999</c:v>
                </c:pt>
                <c:pt idx="42369">
                  <c:v>10134.959697</c:v>
                </c:pt>
                <c:pt idx="42370">
                  <c:v>10135.201716</c:v>
                </c:pt>
                <c:pt idx="42371">
                  <c:v>10135.442286</c:v>
                </c:pt>
                <c:pt idx="42372">
                  <c:v>10135.672735</c:v>
                </c:pt>
                <c:pt idx="42373">
                  <c:v>10135.914559999999</c:v>
                </c:pt>
                <c:pt idx="42374">
                  <c:v>10136.154667000001</c:v>
                </c:pt>
                <c:pt idx="42375">
                  <c:v>10136.394603999999</c:v>
                </c:pt>
                <c:pt idx="42376">
                  <c:v>10136.635258</c:v>
                </c:pt>
                <c:pt idx="42377">
                  <c:v>10136.877412</c:v>
                </c:pt>
                <c:pt idx="42378">
                  <c:v>10137.109592999999</c:v>
                </c:pt>
                <c:pt idx="42379">
                  <c:v>10137.354941</c:v>
                </c:pt>
                <c:pt idx="42380">
                  <c:v>10137.595614</c:v>
                </c:pt>
                <c:pt idx="42381">
                  <c:v>10137.827622000001</c:v>
                </c:pt>
                <c:pt idx="42382">
                  <c:v>10138.069536000001</c:v>
                </c:pt>
                <c:pt idx="42383">
                  <c:v>10138.312957</c:v>
                </c:pt>
                <c:pt idx="42384">
                  <c:v>10138.553599999999</c:v>
                </c:pt>
                <c:pt idx="42385">
                  <c:v>10138.783008</c:v>
                </c:pt>
                <c:pt idx="42386">
                  <c:v>10139.024893</c:v>
                </c:pt>
                <c:pt idx="42387">
                  <c:v>10139.264649999999</c:v>
                </c:pt>
                <c:pt idx="42388">
                  <c:v>10139.504686</c:v>
                </c:pt>
                <c:pt idx="42389">
                  <c:v>10139.744557</c:v>
                </c:pt>
                <c:pt idx="42390">
                  <c:v>10139.987195</c:v>
                </c:pt>
                <c:pt idx="42391">
                  <c:v>10140.230729999999</c:v>
                </c:pt>
                <c:pt idx="42392">
                  <c:v>10140.470670000001</c:v>
                </c:pt>
                <c:pt idx="42393">
                  <c:v>10140.709233</c:v>
                </c:pt>
                <c:pt idx="42394">
                  <c:v>10140.941542</c:v>
                </c:pt>
                <c:pt idx="42395">
                  <c:v>10141.184052000001</c:v>
                </c:pt>
                <c:pt idx="42396">
                  <c:v>10141.425842000001</c:v>
                </c:pt>
                <c:pt idx="42397">
                  <c:v>10141.665738</c:v>
                </c:pt>
                <c:pt idx="42398">
                  <c:v>10141.905719</c:v>
                </c:pt>
                <c:pt idx="42399">
                  <c:v>10142.145612</c:v>
                </c:pt>
                <c:pt idx="42400">
                  <c:v>10142.384405000001</c:v>
                </c:pt>
                <c:pt idx="42401">
                  <c:v>10142.614786</c:v>
                </c:pt>
                <c:pt idx="42402">
                  <c:v>10142.856759</c:v>
                </c:pt>
                <c:pt idx="42403">
                  <c:v>10143.096791</c:v>
                </c:pt>
                <c:pt idx="42404">
                  <c:v>10143.336877</c:v>
                </c:pt>
                <c:pt idx="42405">
                  <c:v>10143.578648000001</c:v>
                </c:pt>
                <c:pt idx="42406">
                  <c:v>10143.818812</c:v>
                </c:pt>
                <c:pt idx="42407">
                  <c:v>10144.058953</c:v>
                </c:pt>
                <c:pt idx="42408">
                  <c:v>10144.298448</c:v>
                </c:pt>
                <c:pt idx="42409">
                  <c:v>10144.532685</c:v>
                </c:pt>
                <c:pt idx="42410">
                  <c:v>10144.774643999999</c:v>
                </c:pt>
                <c:pt idx="42411">
                  <c:v>10145.016534</c:v>
                </c:pt>
                <c:pt idx="42412">
                  <c:v>10145.257116000001</c:v>
                </c:pt>
                <c:pt idx="42413">
                  <c:v>10145.498646</c:v>
                </c:pt>
                <c:pt idx="42414">
                  <c:v>10145.728128999999</c:v>
                </c:pt>
                <c:pt idx="42415">
                  <c:v>10145.969058000001</c:v>
                </c:pt>
                <c:pt idx="42416">
                  <c:v>10146.209188999999</c:v>
                </c:pt>
                <c:pt idx="42417">
                  <c:v>10146.449033000001</c:v>
                </c:pt>
                <c:pt idx="42418">
                  <c:v>10146.687319000001</c:v>
                </c:pt>
                <c:pt idx="42419">
                  <c:v>10146.927785</c:v>
                </c:pt>
                <c:pt idx="42420">
                  <c:v>10147.169028</c:v>
                </c:pt>
                <c:pt idx="42421">
                  <c:v>10147.410873999999</c:v>
                </c:pt>
                <c:pt idx="42422">
                  <c:v>10147.64177</c:v>
                </c:pt>
                <c:pt idx="42423">
                  <c:v>10147.881969</c:v>
                </c:pt>
                <c:pt idx="42424">
                  <c:v>10148.122969</c:v>
                </c:pt>
                <c:pt idx="42425">
                  <c:v>10148.363785</c:v>
                </c:pt>
                <c:pt idx="42426">
                  <c:v>10148.603066</c:v>
                </c:pt>
                <c:pt idx="42427">
                  <c:v>10148.842242999999</c:v>
                </c:pt>
                <c:pt idx="42428">
                  <c:v>10149.081447</c:v>
                </c:pt>
                <c:pt idx="42429">
                  <c:v>10149.324054000001</c:v>
                </c:pt>
                <c:pt idx="42430">
                  <c:v>10149.556547</c:v>
                </c:pt>
                <c:pt idx="42431">
                  <c:v>10149.798627</c:v>
                </c:pt>
                <c:pt idx="42432">
                  <c:v>10150.038973999999</c:v>
                </c:pt>
                <c:pt idx="42433">
                  <c:v>10150.278439</c:v>
                </c:pt>
                <c:pt idx="42434">
                  <c:v>10150.519258</c:v>
                </c:pt>
                <c:pt idx="42435">
                  <c:v>10150.751596</c:v>
                </c:pt>
                <c:pt idx="42436">
                  <c:v>10150.993805</c:v>
                </c:pt>
                <c:pt idx="42437">
                  <c:v>10151.235932</c:v>
                </c:pt>
                <c:pt idx="42438">
                  <c:v>10151.475202</c:v>
                </c:pt>
                <c:pt idx="42439">
                  <c:v>10151.716931000001</c:v>
                </c:pt>
                <c:pt idx="42440">
                  <c:v>10151.947631999999</c:v>
                </c:pt>
                <c:pt idx="42441">
                  <c:v>10152.190258000001</c:v>
                </c:pt>
                <c:pt idx="42442">
                  <c:v>10152.431295</c:v>
                </c:pt>
                <c:pt idx="42443">
                  <c:v>10152.672005</c:v>
                </c:pt>
                <c:pt idx="42444">
                  <c:v>10152.902598000001</c:v>
                </c:pt>
                <c:pt idx="42445">
                  <c:v>10153.144736</c:v>
                </c:pt>
                <c:pt idx="42446">
                  <c:v>10153.38672</c:v>
                </c:pt>
                <c:pt idx="42447">
                  <c:v>10153.628553</c:v>
                </c:pt>
                <c:pt idx="42448">
                  <c:v>10153.870596999999</c:v>
                </c:pt>
                <c:pt idx="42449">
                  <c:v>10154.110715000001</c:v>
                </c:pt>
                <c:pt idx="42450">
                  <c:v>10154.350785000001</c:v>
                </c:pt>
                <c:pt idx="42451">
                  <c:v>10154.580163000001</c:v>
                </c:pt>
                <c:pt idx="42452">
                  <c:v>10154.823919</c:v>
                </c:pt>
                <c:pt idx="42453">
                  <c:v>10155.065006000001</c:v>
                </c:pt>
                <c:pt idx="42454">
                  <c:v>10155.304091</c:v>
                </c:pt>
                <c:pt idx="42455">
                  <c:v>10155.543019999999</c:v>
                </c:pt>
                <c:pt idx="42456">
                  <c:v>10155.784881</c:v>
                </c:pt>
                <c:pt idx="42457">
                  <c:v>10156.024820000001</c:v>
                </c:pt>
                <c:pt idx="42458">
                  <c:v>10156.264772</c:v>
                </c:pt>
                <c:pt idx="42459">
                  <c:v>10156.494022000001</c:v>
                </c:pt>
                <c:pt idx="42460">
                  <c:v>10156.735805</c:v>
                </c:pt>
                <c:pt idx="42461">
                  <c:v>10156.97586</c:v>
                </c:pt>
                <c:pt idx="42462">
                  <c:v>10157.215969000001</c:v>
                </c:pt>
                <c:pt idx="42463">
                  <c:v>10157.456559</c:v>
                </c:pt>
                <c:pt idx="42464">
                  <c:v>10157.697216</c:v>
                </c:pt>
                <c:pt idx="42465">
                  <c:v>10157.939366000001</c:v>
                </c:pt>
                <c:pt idx="42466">
                  <c:v>10158.179889999999</c:v>
                </c:pt>
                <c:pt idx="42467">
                  <c:v>10158.408055</c:v>
                </c:pt>
                <c:pt idx="42468">
                  <c:v>10158.650637999999</c:v>
                </c:pt>
                <c:pt idx="42469">
                  <c:v>10158.890095999999</c:v>
                </c:pt>
                <c:pt idx="42470">
                  <c:v>10159.132653000001</c:v>
                </c:pt>
                <c:pt idx="42471">
                  <c:v>10159.372042000001</c:v>
                </c:pt>
                <c:pt idx="42472">
                  <c:v>10159.613051</c:v>
                </c:pt>
                <c:pt idx="42473">
                  <c:v>10159.843725999999</c:v>
                </c:pt>
                <c:pt idx="42474">
                  <c:v>10160.085274999999</c:v>
                </c:pt>
                <c:pt idx="42475">
                  <c:v>10160.326435000001</c:v>
                </c:pt>
                <c:pt idx="42476">
                  <c:v>10160.568565</c:v>
                </c:pt>
                <c:pt idx="42477">
                  <c:v>10160.809259</c:v>
                </c:pt>
                <c:pt idx="42478">
                  <c:v>10161.040052</c:v>
                </c:pt>
                <c:pt idx="42479">
                  <c:v>10161.283616000001</c:v>
                </c:pt>
                <c:pt idx="42480">
                  <c:v>10161.524342999999</c:v>
                </c:pt>
                <c:pt idx="42481">
                  <c:v>10161.765293</c:v>
                </c:pt>
                <c:pt idx="42482">
                  <c:v>10161.995159</c:v>
                </c:pt>
                <c:pt idx="42483">
                  <c:v>10162.235585</c:v>
                </c:pt>
                <c:pt idx="42484">
                  <c:v>10162.477887999999</c:v>
                </c:pt>
                <c:pt idx="42485">
                  <c:v>10162.717971</c:v>
                </c:pt>
                <c:pt idx="42486">
                  <c:v>10162.956287000001</c:v>
                </c:pt>
                <c:pt idx="42487">
                  <c:v>10163.197297000001</c:v>
                </c:pt>
                <c:pt idx="42488">
                  <c:v>10163.438082999999</c:v>
                </c:pt>
                <c:pt idx="42489">
                  <c:v>10163.668623</c:v>
                </c:pt>
                <c:pt idx="42490">
                  <c:v>10163.908998000001</c:v>
                </c:pt>
                <c:pt idx="42491">
                  <c:v>10164.149995</c:v>
                </c:pt>
                <c:pt idx="42492">
                  <c:v>10164.390014000001</c:v>
                </c:pt>
                <c:pt idx="42493">
                  <c:v>10164.631869999999</c:v>
                </c:pt>
                <c:pt idx="42494">
                  <c:v>10164.873663</c:v>
                </c:pt>
                <c:pt idx="42495">
                  <c:v>10165.103233</c:v>
                </c:pt>
                <c:pt idx="42496">
                  <c:v>10165.343645999999</c:v>
                </c:pt>
                <c:pt idx="42497">
                  <c:v>10165.585878</c:v>
                </c:pt>
                <c:pt idx="42498">
                  <c:v>10165.827014</c:v>
                </c:pt>
                <c:pt idx="42499">
                  <c:v>10166.068976</c:v>
                </c:pt>
                <c:pt idx="42500">
                  <c:v>10166.309719000001</c:v>
                </c:pt>
                <c:pt idx="42501">
                  <c:v>10166.542738</c:v>
                </c:pt>
                <c:pt idx="42502">
                  <c:v>10166.782889</c:v>
                </c:pt>
                <c:pt idx="42503">
                  <c:v>10167.022032000001</c:v>
                </c:pt>
                <c:pt idx="42504">
                  <c:v>10167.261882000001</c:v>
                </c:pt>
                <c:pt idx="42505">
                  <c:v>10167.503714</c:v>
                </c:pt>
                <c:pt idx="42506">
                  <c:v>10167.745671000001</c:v>
                </c:pt>
                <c:pt idx="42507">
                  <c:v>10167.987561</c:v>
                </c:pt>
                <c:pt idx="42508">
                  <c:v>10168.217263</c:v>
                </c:pt>
                <c:pt idx="42509">
                  <c:v>10168.458185</c:v>
                </c:pt>
                <c:pt idx="42510">
                  <c:v>10168.699977</c:v>
                </c:pt>
                <c:pt idx="42511">
                  <c:v>10168.94066</c:v>
                </c:pt>
                <c:pt idx="42512">
                  <c:v>10169.182561</c:v>
                </c:pt>
                <c:pt idx="42513">
                  <c:v>10169.412071999999</c:v>
                </c:pt>
                <c:pt idx="42514">
                  <c:v>10169.655819</c:v>
                </c:pt>
                <c:pt idx="42515">
                  <c:v>10169.895884</c:v>
                </c:pt>
                <c:pt idx="42516">
                  <c:v>10170.135141000001</c:v>
                </c:pt>
                <c:pt idx="42517">
                  <c:v>10170.37689</c:v>
                </c:pt>
                <c:pt idx="42518">
                  <c:v>10170.616846000001</c:v>
                </c:pt>
                <c:pt idx="42519">
                  <c:v>10170.858639</c:v>
                </c:pt>
                <c:pt idx="42520">
                  <c:v>10171.088395000001</c:v>
                </c:pt>
                <c:pt idx="42521">
                  <c:v>10171.329871</c:v>
                </c:pt>
                <c:pt idx="42522">
                  <c:v>10171.56977</c:v>
                </c:pt>
                <c:pt idx="42523">
                  <c:v>10171.809587</c:v>
                </c:pt>
                <c:pt idx="42524">
                  <c:v>10172.050359999999</c:v>
                </c:pt>
                <c:pt idx="42525">
                  <c:v>10172.291010999999</c:v>
                </c:pt>
                <c:pt idx="42526">
                  <c:v>10172.532912000001</c:v>
                </c:pt>
                <c:pt idx="42527">
                  <c:v>10172.774538</c:v>
                </c:pt>
                <c:pt idx="42528">
                  <c:v>10173.004994000001</c:v>
                </c:pt>
                <c:pt idx="42529">
                  <c:v>10173.242446</c:v>
                </c:pt>
                <c:pt idx="42530">
                  <c:v>10173.482534999999</c:v>
                </c:pt>
                <c:pt idx="42531">
                  <c:v>10173.721302</c:v>
                </c:pt>
                <c:pt idx="42532">
                  <c:v>10173.960272</c:v>
                </c:pt>
                <c:pt idx="42533">
                  <c:v>10174.201938</c:v>
                </c:pt>
                <c:pt idx="42534">
                  <c:v>10174.441832</c:v>
                </c:pt>
                <c:pt idx="42535">
                  <c:v>10174.68154</c:v>
                </c:pt>
                <c:pt idx="42536">
                  <c:v>10174.922337</c:v>
                </c:pt>
                <c:pt idx="42537">
                  <c:v>10175.161123</c:v>
                </c:pt>
                <c:pt idx="42538">
                  <c:v>10175.402706000001</c:v>
                </c:pt>
                <c:pt idx="42539">
                  <c:v>10175.641245000001</c:v>
                </c:pt>
                <c:pt idx="42540">
                  <c:v>10175.882737</c:v>
                </c:pt>
                <c:pt idx="42541">
                  <c:v>10176.121232</c:v>
                </c:pt>
                <c:pt idx="42542">
                  <c:v>10176.352218</c:v>
                </c:pt>
                <c:pt idx="42543">
                  <c:v>10176.593749</c:v>
                </c:pt>
                <c:pt idx="42544">
                  <c:v>10176.833621</c:v>
                </c:pt>
                <c:pt idx="42545">
                  <c:v>10177.072451</c:v>
                </c:pt>
                <c:pt idx="42546">
                  <c:v>10177.313898</c:v>
                </c:pt>
                <c:pt idx="42547">
                  <c:v>10177.554351000001</c:v>
                </c:pt>
                <c:pt idx="42548">
                  <c:v>10177.795016</c:v>
                </c:pt>
                <c:pt idx="42549">
                  <c:v>10178.036799</c:v>
                </c:pt>
                <c:pt idx="42550">
                  <c:v>10178.276603</c:v>
                </c:pt>
                <c:pt idx="42551">
                  <c:v>10178.515241999999</c:v>
                </c:pt>
                <c:pt idx="42552">
                  <c:v>10178.745847</c:v>
                </c:pt>
                <c:pt idx="42553">
                  <c:v>10178.987872</c:v>
                </c:pt>
                <c:pt idx="42554">
                  <c:v>10179.229017</c:v>
                </c:pt>
                <c:pt idx="42555">
                  <c:v>10179.470746999999</c:v>
                </c:pt>
                <c:pt idx="42556">
                  <c:v>10179.711401</c:v>
                </c:pt>
                <c:pt idx="42557">
                  <c:v>10179.941854999999</c:v>
                </c:pt>
                <c:pt idx="42558">
                  <c:v>10180.181156000001</c:v>
                </c:pt>
                <c:pt idx="42559">
                  <c:v>10180.420079</c:v>
                </c:pt>
                <c:pt idx="42560">
                  <c:v>10180.661869</c:v>
                </c:pt>
                <c:pt idx="42561">
                  <c:v>10180.901968</c:v>
                </c:pt>
                <c:pt idx="42562">
                  <c:v>10181.140126</c:v>
                </c:pt>
                <c:pt idx="42563">
                  <c:v>10181.379041</c:v>
                </c:pt>
                <c:pt idx="42564">
                  <c:v>10181.620735</c:v>
                </c:pt>
                <c:pt idx="42565">
                  <c:v>10181.860545</c:v>
                </c:pt>
                <c:pt idx="42566">
                  <c:v>10182.100639</c:v>
                </c:pt>
                <c:pt idx="42567">
                  <c:v>10182.340612</c:v>
                </c:pt>
                <c:pt idx="42568">
                  <c:v>10182.580706999999</c:v>
                </c:pt>
                <c:pt idx="42569">
                  <c:v>10182.821225</c:v>
                </c:pt>
                <c:pt idx="42570">
                  <c:v>10183.062024000001</c:v>
                </c:pt>
                <c:pt idx="42571">
                  <c:v>10183.291203999999</c:v>
                </c:pt>
                <c:pt idx="42572">
                  <c:v>10183.532138</c:v>
                </c:pt>
                <c:pt idx="42573">
                  <c:v>10183.773797</c:v>
                </c:pt>
                <c:pt idx="42574">
                  <c:v>10184.015627999999</c:v>
                </c:pt>
                <c:pt idx="42575">
                  <c:v>10184.254364</c:v>
                </c:pt>
                <c:pt idx="42576">
                  <c:v>10184.495156000001</c:v>
                </c:pt>
                <c:pt idx="42577">
                  <c:v>10184.726355000001</c:v>
                </c:pt>
                <c:pt idx="42578">
                  <c:v>10184.966704</c:v>
                </c:pt>
                <c:pt idx="42579">
                  <c:v>10185.206824999999</c:v>
                </c:pt>
                <c:pt idx="42580">
                  <c:v>10185.446040000001</c:v>
                </c:pt>
                <c:pt idx="42581">
                  <c:v>10185.687816</c:v>
                </c:pt>
                <c:pt idx="42582">
                  <c:v>10185.927008000001</c:v>
                </c:pt>
                <c:pt idx="42583">
                  <c:v>10186.16879</c:v>
                </c:pt>
                <c:pt idx="42584">
                  <c:v>10186.410599000001</c:v>
                </c:pt>
                <c:pt idx="42585">
                  <c:v>10186.649332000001</c:v>
                </c:pt>
                <c:pt idx="42586">
                  <c:v>10186.888086000001</c:v>
                </c:pt>
                <c:pt idx="42587">
                  <c:v>10187.118651000001</c:v>
                </c:pt>
                <c:pt idx="42588">
                  <c:v>10187.360823999999</c:v>
                </c:pt>
                <c:pt idx="42589">
                  <c:v>10187.602713</c:v>
                </c:pt>
                <c:pt idx="42590">
                  <c:v>10187.844652</c:v>
                </c:pt>
                <c:pt idx="42591">
                  <c:v>10188.086615</c:v>
                </c:pt>
                <c:pt idx="42592">
                  <c:v>10188.327300999999</c:v>
                </c:pt>
                <c:pt idx="42593">
                  <c:v>10188.566016999999</c:v>
                </c:pt>
                <c:pt idx="42594">
                  <c:v>10188.805833</c:v>
                </c:pt>
                <c:pt idx="42595">
                  <c:v>10189.034678</c:v>
                </c:pt>
                <c:pt idx="42596">
                  <c:v>10189.274842000001</c:v>
                </c:pt>
                <c:pt idx="42597">
                  <c:v>10189.514905</c:v>
                </c:pt>
                <c:pt idx="42598">
                  <c:v>10189.754977000001</c:v>
                </c:pt>
                <c:pt idx="42599">
                  <c:v>10189.995985</c:v>
                </c:pt>
                <c:pt idx="42600">
                  <c:v>10190.236038999999</c:v>
                </c:pt>
                <c:pt idx="42601">
                  <c:v>10190.477725000001</c:v>
                </c:pt>
                <c:pt idx="42602">
                  <c:v>10190.719553999999</c:v>
                </c:pt>
                <c:pt idx="42603">
                  <c:v>10190.949243999999</c:v>
                </c:pt>
                <c:pt idx="42604">
                  <c:v>10191.189629</c:v>
                </c:pt>
                <c:pt idx="42605">
                  <c:v>10191.429654</c:v>
                </c:pt>
                <c:pt idx="42606">
                  <c:v>10191.669884000001</c:v>
                </c:pt>
                <c:pt idx="42607">
                  <c:v>10191.911704</c:v>
                </c:pt>
                <c:pt idx="42608">
                  <c:v>10192.151848</c:v>
                </c:pt>
                <c:pt idx="42609">
                  <c:v>10192.391992000001</c:v>
                </c:pt>
                <c:pt idx="42610">
                  <c:v>10192.632954999999</c:v>
                </c:pt>
                <c:pt idx="42611">
                  <c:v>10192.871015999999</c:v>
                </c:pt>
                <c:pt idx="42612">
                  <c:v>10193.112963</c:v>
                </c:pt>
                <c:pt idx="42613">
                  <c:v>10193.341292999999</c:v>
                </c:pt>
                <c:pt idx="42614">
                  <c:v>10193.582435</c:v>
                </c:pt>
                <c:pt idx="42615">
                  <c:v>10193.824543999999</c:v>
                </c:pt>
                <c:pt idx="42616">
                  <c:v>10194.066819</c:v>
                </c:pt>
                <c:pt idx="42617">
                  <c:v>10194.306805</c:v>
                </c:pt>
                <c:pt idx="42618">
                  <c:v>10194.548712</c:v>
                </c:pt>
                <c:pt idx="42619">
                  <c:v>10194.778283</c:v>
                </c:pt>
                <c:pt idx="42620">
                  <c:v>10195.018921999999</c:v>
                </c:pt>
                <c:pt idx="42621">
                  <c:v>10195.258114</c:v>
                </c:pt>
                <c:pt idx="42622">
                  <c:v>10195.497307</c:v>
                </c:pt>
                <c:pt idx="42623">
                  <c:v>10195.738179</c:v>
                </c:pt>
                <c:pt idx="42624">
                  <c:v>10195.978536000001</c:v>
                </c:pt>
                <c:pt idx="42625">
                  <c:v>10196.218860000001</c:v>
                </c:pt>
                <c:pt idx="42626">
                  <c:v>10196.458193</c:v>
                </c:pt>
                <c:pt idx="42627">
                  <c:v>10196.699024</c:v>
                </c:pt>
                <c:pt idx="42628">
                  <c:v>10196.940126</c:v>
                </c:pt>
                <c:pt idx="42629">
                  <c:v>10197.170894000001</c:v>
                </c:pt>
                <c:pt idx="42630">
                  <c:v>10197.410304999999</c:v>
                </c:pt>
                <c:pt idx="42631">
                  <c:v>10197.649393</c:v>
                </c:pt>
                <c:pt idx="42632">
                  <c:v>10197.889622000001</c:v>
                </c:pt>
                <c:pt idx="42633">
                  <c:v>10198.129831</c:v>
                </c:pt>
                <c:pt idx="42634">
                  <c:v>10198.371821999999</c:v>
                </c:pt>
                <c:pt idx="42635">
                  <c:v>10198.611843999999</c:v>
                </c:pt>
                <c:pt idx="42636">
                  <c:v>10198.851047</c:v>
                </c:pt>
                <c:pt idx="42637">
                  <c:v>10199.092004</c:v>
                </c:pt>
                <c:pt idx="42638">
                  <c:v>10199.331118</c:v>
                </c:pt>
                <c:pt idx="42639">
                  <c:v>10199.570218000001</c:v>
                </c:pt>
                <c:pt idx="42640">
                  <c:v>10199.800058999999</c:v>
                </c:pt>
                <c:pt idx="42641">
                  <c:v>10200.040652</c:v>
                </c:pt>
                <c:pt idx="42642">
                  <c:v>10200.279171</c:v>
                </c:pt>
                <c:pt idx="42643">
                  <c:v>10200.521604</c:v>
                </c:pt>
                <c:pt idx="42644">
                  <c:v>10200.759237</c:v>
                </c:pt>
                <c:pt idx="42645">
                  <c:v>10201.001173000001</c:v>
                </c:pt>
                <c:pt idx="42646">
                  <c:v>10201.241216</c:v>
                </c:pt>
                <c:pt idx="42647">
                  <c:v>10201.482581</c:v>
                </c:pt>
                <c:pt idx="42648">
                  <c:v>10201.721127000001</c:v>
                </c:pt>
                <c:pt idx="42649">
                  <c:v>10201.960913000001</c:v>
                </c:pt>
                <c:pt idx="42650">
                  <c:v>10202.200876999999</c:v>
                </c:pt>
                <c:pt idx="42651">
                  <c:v>10202.440624000001</c:v>
                </c:pt>
                <c:pt idx="42652">
                  <c:v>10202.679391</c:v>
                </c:pt>
                <c:pt idx="42653">
                  <c:v>10202.920975999999</c:v>
                </c:pt>
                <c:pt idx="42654">
                  <c:v>10203.149337000001</c:v>
                </c:pt>
                <c:pt idx="42655">
                  <c:v>10203.390450000001</c:v>
                </c:pt>
                <c:pt idx="42656">
                  <c:v>10203.630891000001</c:v>
                </c:pt>
                <c:pt idx="42657">
                  <c:v>10203.870047</c:v>
                </c:pt>
                <c:pt idx="42658">
                  <c:v>10204.111137</c:v>
                </c:pt>
                <c:pt idx="42659">
                  <c:v>10204.354805999999</c:v>
                </c:pt>
                <c:pt idx="42660">
                  <c:v>10204.594874</c:v>
                </c:pt>
                <c:pt idx="42661">
                  <c:v>10204.824407</c:v>
                </c:pt>
                <c:pt idx="42662">
                  <c:v>10205.064908</c:v>
                </c:pt>
                <c:pt idx="42663">
                  <c:v>10205.306764000001</c:v>
                </c:pt>
                <c:pt idx="42664">
                  <c:v>10205.546926999999</c:v>
                </c:pt>
                <c:pt idx="42665">
                  <c:v>10205.788826</c:v>
                </c:pt>
                <c:pt idx="42666">
                  <c:v>10206.028043</c:v>
                </c:pt>
                <c:pt idx="42667">
                  <c:v>10206.269676</c:v>
                </c:pt>
                <c:pt idx="42668">
                  <c:v>10206.499323</c:v>
                </c:pt>
                <c:pt idx="42669">
                  <c:v>10206.740228000001</c:v>
                </c:pt>
                <c:pt idx="42670">
                  <c:v>10206.979382</c:v>
                </c:pt>
                <c:pt idx="42671">
                  <c:v>10207.222109</c:v>
                </c:pt>
                <c:pt idx="42672">
                  <c:v>10207.463862000001</c:v>
                </c:pt>
                <c:pt idx="42673">
                  <c:v>10207.703627999999</c:v>
                </c:pt>
                <c:pt idx="42674">
                  <c:v>10207.933274999999</c:v>
                </c:pt>
                <c:pt idx="42675">
                  <c:v>10208.174188999999</c:v>
                </c:pt>
                <c:pt idx="42676">
                  <c:v>10208.417815999999</c:v>
                </c:pt>
                <c:pt idx="42677">
                  <c:v>10208.657805999999</c:v>
                </c:pt>
                <c:pt idx="42678">
                  <c:v>10208.899893</c:v>
                </c:pt>
                <c:pt idx="42679">
                  <c:v>10209.141820999999</c:v>
                </c:pt>
                <c:pt idx="42680">
                  <c:v>10209.372557000001</c:v>
                </c:pt>
                <c:pt idx="42681">
                  <c:v>10209.614653000001</c:v>
                </c:pt>
                <c:pt idx="42682">
                  <c:v>10209.854906</c:v>
                </c:pt>
                <c:pt idx="42683">
                  <c:v>10210.094112000001</c:v>
                </c:pt>
                <c:pt idx="42684">
                  <c:v>10210.333262</c:v>
                </c:pt>
                <c:pt idx="42685">
                  <c:v>10210.572294</c:v>
                </c:pt>
                <c:pt idx="42686">
                  <c:v>10210.811211</c:v>
                </c:pt>
                <c:pt idx="42687">
                  <c:v>10211.054749000001</c:v>
                </c:pt>
                <c:pt idx="42688">
                  <c:v>10211.294728000001</c:v>
                </c:pt>
                <c:pt idx="42689">
                  <c:v>10211.534588</c:v>
                </c:pt>
                <c:pt idx="42690">
                  <c:v>10211.764123999999</c:v>
                </c:pt>
                <c:pt idx="42691">
                  <c:v>10212.007081</c:v>
                </c:pt>
                <c:pt idx="42692">
                  <c:v>10212.246175</c:v>
                </c:pt>
                <c:pt idx="42693">
                  <c:v>10212.487084</c:v>
                </c:pt>
                <c:pt idx="42694">
                  <c:v>10212.726138</c:v>
                </c:pt>
                <c:pt idx="42695">
                  <c:v>10212.958572</c:v>
                </c:pt>
                <c:pt idx="42696">
                  <c:v>10213.200865000001</c:v>
                </c:pt>
                <c:pt idx="42697">
                  <c:v>10213.442864000001</c:v>
                </c:pt>
                <c:pt idx="42698">
                  <c:v>10213.684862</c:v>
                </c:pt>
                <c:pt idx="42699">
                  <c:v>10213.926787</c:v>
                </c:pt>
                <c:pt idx="42700">
                  <c:v>10214.157678</c:v>
                </c:pt>
                <c:pt idx="42701">
                  <c:v>10214.399839</c:v>
                </c:pt>
                <c:pt idx="42702">
                  <c:v>10214.639247999999</c:v>
                </c:pt>
                <c:pt idx="42703">
                  <c:v>10214.879568</c:v>
                </c:pt>
                <c:pt idx="42704">
                  <c:v>10215.119989999999</c:v>
                </c:pt>
                <c:pt idx="42705">
                  <c:v>10215.360825</c:v>
                </c:pt>
                <c:pt idx="42706">
                  <c:v>10215.602746</c:v>
                </c:pt>
                <c:pt idx="42707">
                  <c:v>10215.832366000001</c:v>
                </c:pt>
                <c:pt idx="42708">
                  <c:v>10216.074731000001</c:v>
                </c:pt>
                <c:pt idx="42709">
                  <c:v>10216.316751</c:v>
                </c:pt>
                <c:pt idx="42710">
                  <c:v>10216.555958000001</c:v>
                </c:pt>
                <c:pt idx="42711">
                  <c:v>10216.794705</c:v>
                </c:pt>
                <c:pt idx="42712">
                  <c:v>10217.034873000001</c:v>
                </c:pt>
                <c:pt idx="42713">
                  <c:v>10217.274731</c:v>
                </c:pt>
                <c:pt idx="42714">
                  <c:v>10217.516713999999</c:v>
                </c:pt>
                <c:pt idx="42715">
                  <c:v>10217.756857</c:v>
                </c:pt>
                <c:pt idx="42716">
                  <c:v>10217.996126</c:v>
                </c:pt>
                <c:pt idx="42717">
                  <c:v>10218.22862</c:v>
                </c:pt>
                <c:pt idx="42718">
                  <c:v>10218.470726</c:v>
                </c:pt>
                <c:pt idx="42719">
                  <c:v>10218.712615</c:v>
                </c:pt>
                <c:pt idx="42720">
                  <c:v>10218.952945000001</c:v>
                </c:pt>
                <c:pt idx="42721">
                  <c:v>10219.193878</c:v>
                </c:pt>
                <c:pt idx="42722">
                  <c:v>10219.433067</c:v>
                </c:pt>
                <c:pt idx="42723">
                  <c:v>10219.674859999999</c:v>
                </c:pt>
                <c:pt idx="42724">
                  <c:v>10219.905601</c:v>
                </c:pt>
                <c:pt idx="42725">
                  <c:v>10220.148248</c:v>
                </c:pt>
                <c:pt idx="42726">
                  <c:v>10220.387194000001</c:v>
                </c:pt>
                <c:pt idx="42727">
                  <c:v>10220.629428</c:v>
                </c:pt>
                <c:pt idx="42728">
                  <c:v>10220.870895</c:v>
                </c:pt>
                <c:pt idx="42729">
                  <c:v>10221.110694000001</c:v>
                </c:pt>
                <c:pt idx="42730">
                  <c:v>10221.350578</c:v>
                </c:pt>
                <c:pt idx="42731">
                  <c:v>10221.582648</c:v>
                </c:pt>
                <c:pt idx="42732">
                  <c:v>10221.822775000001</c:v>
                </c:pt>
                <c:pt idx="42733">
                  <c:v>10222.062828</c:v>
                </c:pt>
                <c:pt idx="42734">
                  <c:v>10222.304663000001</c:v>
                </c:pt>
                <c:pt idx="42735">
                  <c:v>10222.545292000001</c:v>
                </c:pt>
                <c:pt idx="42736">
                  <c:v>10222.778361000001</c:v>
                </c:pt>
                <c:pt idx="42737">
                  <c:v>10223.023802</c:v>
                </c:pt>
                <c:pt idx="42738">
                  <c:v>10223.263585999999</c:v>
                </c:pt>
                <c:pt idx="42739">
                  <c:v>10223.504208</c:v>
                </c:pt>
                <c:pt idx="42740">
                  <c:v>10223.735371000001</c:v>
                </c:pt>
                <c:pt idx="42741">
                  <c:v>10223.980942</c:v>
                </c:pt>
                <c:pt idx="42742">
                  <c:v>10224.221820999999</c:v>
                </c:pt>
                <c:pt idx="42743">
                  <c:v>10224.461685</c:v>
                </c:pt>
                <c:pt idx="42744">
                  <c:v>10224.701573</c:v>
                </c:pt>
                <c:pt idx="42745">
                  <c:v>10224.933826</c:v>
                </c:pt>
                <c:pt idx="42746">
                  <c:v>10225.173058</c:v>
                </c:pt>
                <c:pt idx="42747">
                  <c:v>10225.414766</c:v>
                </c:pt>
                <c:pt idx="42748">
                  <c:v>10225.65482</c:v>
                </c:pt>
                <c:pt idx="42749">
                  <c:v>10225.894808999999</c:v>
                </c:pt>
                <c:pt idx="42750">
                  <c:v>10226.136804</c:v>
                </c:pt>
                <c:pt idx="42751">
                  <c:v>10226.370139000001</c:v>
                </c:pt>
                <c:pt idx="42752">
                  <c:v>10226.613687999999</c:v>
                </c:pt>
                <c:pt idx="42753">
                  <c:v>10226.853526000001</c:v>
                </c:pt>
                <c:pt idx="42754">
                  <c:v>10227.096172</c:v>
                </c:pt>
                <c:pt idx="42755">
                  <c:v>10227.327310000001</c:v>
                </c:pt>
                <c:pt idx="42756">
                  <c:v>10227.570003000001</c:v>
                </c:pt>
                <c:pt idx="42757">
                  <c:v>10227.809926</c:v>
                </c:pt>
                <c:pt idx="42758">
                  <c:v>10228.049188999999</c:v>
                </c:pt>
                <c:pt idx="42759">
                  <c:v>10228.288968999999</c:v>
                </c:pt>
                <c:pt idx="42760">
                  <c:v>10228.527942000001</c:v>
                </c:pt>
                <c:pt idx="42761">
                  <c:v>10228.767365</c:v>
                </c:pt>
                <c:pt idx="42762">
                  <c:v>10228.997063999999</c:v>
                </c:pt>
                <c:pt idx="42763">
                  <c:v>10229.238891000001</c:v>
                </c:pt>
                <c:pt idx="42764">
                  <c:v>10229.480733</c:v>
                </c:pt>
                <c:pt idx="42765">
                  <c:v>10229.721390999999</c:v>
                </c:pt>
                <c:pt idx="42766">
                  <c:v>10229.964864</c:v>
                </c:pt>
                <c:pt idx="42767">
                  <c:v>10230.194288999999</c:v>
                </c:pt>
                <c:pt idx="42768">
                  <c:v>10230.435175000001</c:v>
                </c:pt>
                <c:pt idx="42769">
                  <c:v>10230.678642999999</c:v>
                </c:pt>
                <c:pt idx="42770">
                  <c:v>10230.920544000001</c:v>
                </c:pt>
                <c:pt idx="42771">
                  <c:v>10231.152908</c:v>
                </c:pt>
                <c:pt idx="42772">
                  <c:v>10231.394908</c:v>
                </c:pt>
                <c:pt idx="42773">
                  <c:v>10231.636743999999</c:v>
                </c:pt>
                <c:pt idx="42774">
                  <c:v>10231.876834999999</c:v>
                </c:pt>
                <c:pt idx="42775">
                  <c:v>10232.116988</c:v>
                </c:pt>
                <c:pt idx="42776">
                  <c:v>10232.355127000001</c:v>
                </c:pt>
                <c:pt idx="42777">
                  <c:v>10232.598591</c:v>
                </c:pt>
                <c:pt idx="42778">
                  <c:v>10232.837285</c:v>
                </c:pt>
                <c:pt idx="42779">
                  <c:v>10233.068329</c:v>
                </c:pt>
                <c:pt idx="42780">
                  <c:v>10233.311855</c:v>
                </c:pt>
                <c:pt idx="42781">
                  <c:v>10233.551716</c:v>
                </c:pt>
                <c:pt idx="42782">
                  <c:v>10233.791728</c:v>
                </c:pt>
                <c:pt idx="42783">
                  <c:v>10234.03361</c:v>
                </c:pt>
                <c:pt idx="42784">
                  <c:v>10234.274100000001</c:v>
                </c:pt>
                <c:pt idx="42785">
                  <c:v>10234.503360000001</c:v>
                </c:pt>
                <c:pt idx="42786">
                  <c:v>10234.744221999999</c:v>
                </c:pt>
                <c:pt idx="42787">
                  <c:v>10234.98791</c:v>
                </c:pt>
                <c:pt idx="42788">
                  <c:v>10235.229713000001</c:v>
                </c:pt>
                <c:pt idx="42789">
                  <c:v>10235.470224999999</c:v>
                </c:pt>
                <c:pt idx="42790">
                  <c:v>10235.700675</c:v>
                </c:pt>
                <c:pt idx="42791">
                  <c:v>10235.941446000001</c:v>
                </c:pt>
                <c:pt idx="42792">
                  <c:v>10236.184959</c:v>
                </c:pt>
                <c:pt idx="42793">
                  <c:v>10236.424368</c:v>
                </c:pt>
                <c:pt idx="42794">
                  <c:v>10236.656599</c:v>
                </c:pt>
                <c:pt idx="42795">
                  <c:v>10236.898549</c:v>
                </c:pt>
                <c:pt idx="42796">
                  <c:v>10237.138657</c:v>
                </c:pt>
                <c:pt idx="42797">
                  <c:v>10237.379277</c:v>
                </c:pt>
                <c:pt idx="42798">
                  <c:v>10237.622676999999</c:v>
                </c:pt>
                <c:pt idx="42799">
                  <c:v>10237.861228</c:v>
                </c:pt>
                <c:pt idx="42800">
                  <c:v>10238.09368</c:v>
                </c:pt>
                <c:pt idx="42801">
                  <c:v>10238.333825</c:v>
                </c:pt>
                <c:pt idx="42802">
                  <c:v>10238.573945</c:v>
                </c:pt>
                <c:pt idx="42803">
                  <c:v>10238.812932000001</c:v>
                </c:pt>
                <c:pt idx="42804">
                  <c:v>10239.052173</c:v>
                </c:pt>
                <c:pt idx="42805">
                  <c:v>10239.294417999999</c:v>
                </c:pt>
                <c:pt idx="42806">
                  <c:v>10239.53335</c:v>
                </c:pt>
                <c:pt idx="42807">
                  <c:v>10239.774007</c:v>
                </c:pt>
                <c:pt idx="42808">
                  <c:v>10240.013958</c:v>
                </c:pt>
                <c:pt idx="42809">
                  <c:v>10240.252549000001</c:v>
                </c:pt>
                <c:pt idx="42810">
                  <c:v>10240.493219</c:v>
                </c:pt>
                <c:pt idx="42811">
                  <c:v>10240.72357</c:v>
                </c:pt>
                <c:pt idx="42812">
                  <c:v>10240.964361</c:v>
                </c:pt>
                <c:pt idx="42813">
                  <c:v>10241.207875</c:v>
                </c:pt>
                <c:pt idx="42814">
                  <c:v>10241.449658</c:v>
                </c:pt>
                <c:pt idx="42815">
                  <c:v>10241.68959</c:v>
                </c:pt>
                <c:pt idx="42816">
                  <c:v>10241.929604000001</c:v>
                </c:pt>
                <c:pt idx="42817">
                  <c:v>10242.168352999999</c:v>
                </c:pt>
                <c:pt idx="42818">
                  <c:v>10242.4071</c:v>
                </c:pt>
                <c:pt idx="42819">
                  <c:v>10242.638179</c:v>
                </c:pt>
                <c:pt idx="42820">
                  <c:v>10242.881692000001</c:v>
                </c:pt>
                <c:pt idx="42821">
                  <c:v>10243.122296</c:v>
                </c:pt>
                <c:pt idx="42822">
                  <c:v>10243.354598</c:v>
                </c:pt>
                <c:pt idx="42823">
                  <c:v>10243.595370999999</c:v>
                </c:pt>
                <c:pt idx="42824">
                  <c:v>10243.838841000001</c:v>
                </c:pt>
                <c:pt idx="42825">
                  <c:v>10244.079385999999</c:v>
                </c:pt>
                <c:pt idx="42826">
                  <c:v>10244.320986999999</c:v>
                </c:pt>
                <c:pt idx="42827">
                  <c:v>10244.558295999999</c:v>
                </c:pt>
                <c:pt idx="42828">
                  <c:v>10244.799606</c:v>
                </c:pt>
                <c:pt idx="42829">
                  <c:v>10245.029004</c:v>
                </c:pt>
                <c:pt idx="42830">
                  <c:v>10245.268912</c:v>
                </c:pt>
                <c:pt idx="42831">
                  <c:v>10245.510614000001</c:v>
                </c:pt>
                <c:pt idx="42832">
                  <c:v>10245.749368000001</c:v>
                </c:pt>
                <c:pt idx="42833">
                  <c:v>10245.990096</c:v>
                </c:pt>
                <c:pt idx="42834">
                  <c:v>10246.229138999999</c:v>
                </c:pt>
                <c:pt idx="42835">
                  <c:v>10246.470583</c:v>
                </c:pt>
                <c:pt idx="42836">
                  <c:v>10246.702705</c:v>
                </c:pt>
                <c:pt idx="42837">
                  <c:v>10246.944664000001</c:v>
                </c:pt>
                <c:pt idx="42838">
                  <c:v>10247.184004999999</c:v>
                </c:pt>
                <c:pt idx="42839">
                  <c:v>10247.425884</c:v>
                </c:pt>
                <c:pt idx="42840">
                  <c:v>10247.667009000001</c:v>
                </c:pt>
                <c:pt idx="42841">
                  <c:v>10247.9087</c:v>
                </c:pt>
                <c:pt idx="42842">
                  <c:v>10248.148679</c:v>
                </c:pt>
                <c:pt idx="42843">
                  <c:v>10248.388636</c:v>
                </c:pt>
                <c:pt idx="42844">
                  <c:v>10248.628621</c:v>
                </c:pt>
                <c:pt idx="42845">
                  <c:v>10248.867276000001</c:v>
                </c:pt>
                <c:pt idx="42846">
                  <c:v>10249.106098</c:v>
                </c:pt>
                <c:pt idx="42847">
                  <c:v>10249.335241000001</c:v>
                </c:pt>
                <c:pt idx="42848">
                  <c:v>10249.575437</c:v>
                </c:pt>
                <c:pt idx="42849">
                  <c:v>10249.816371000001</c:v>
                </c:pt>
                <c:pt idx="42850">
                  <c:v>10250.059112000001</c:v>
                </c:pt>
                <c:pt idx="42851">
                  <c:v>10250.30063</c:v>
                </c:pt>
                <c:pt idx="42852">
                  <c:v>10250.530171</c:v>
                </c:pt>
                <c:pt idx="42853">
                  <c:v>10250.773843999999</c:v>
                </c:pt>
                <c:pt idx="42854">
                  <c:v>10251.013139000001</c:v>
                </c:pt>
                <c:pt idx="42855">
                  <c:v>10251.255391999999</c:v>
                </c:pt>
                <c:pt idx="42856">
                  <c:v>10251.494336</c:v>
                </c:pt>
                <c:pt idx="42857">
                  <c:v>10251.726831</c:v>
                </c:pt>
                <c:pt idx="42858">
                  <c:v>10251.966288</c:v>
                </c:pt>
                <c:pt idx="42859">
                  <c:v>10252.211863</c:v>
                </c:pt>
                <c:pt idx="42860">
                  <c:v>10252.453702999999</c:v>
                </c:pt>
                <c:pt idx="42861">
                  <c:v>10252.692419999999</c:v>
                </c:pt>
                <c:pt idx="42862">
                  <c:v>10252.931439</c:v>
                </c:pt>
                <c:pt idx="42863">
                  <c:v>10253.170307</c:v>
                </c:pt>
                <c:pt idx="42864">
                  <c:v>10253.400881</c:v>
                </c:pt>
                <c:pt idx="42865">
                  <c:v>10253.642983</c:v>
                </c:pt>
                <c:pt idx="42866">
                  <c:v>10253.883126000001</c:v>
                </c:pt>
                <c:pt idx="42867">
                  <c:v>10254.124126000001</c:v>
                </c:pt>
                <c:pt idx="42868">
                  <c:v>10254.365029000001</c:v>
                </c:pt>
                <c:pt idx="42869">
                  <c:v>10254.604948</c:v>
                </c:pt>
                <c:pt idx="42870">
                  <c:v>10254.834580999999</c:v>
                </c:pt>
                <c:pt idx="42871">
                  <c:v>10255.074714</c:v>
                </c:pt>
                <c:pt idx="42872">
                  <c:v>10255.314845999999</c:v>
                </c:pt>
                <c:pt idx="42873">
                  <c:v>10255.556565999999</c:v>
                </c:pt>
                <c:pt idx="42874">
                  <c:v>10255.79738</c:v>
                </c:pt>
                <c:pt idx="42875">
                  <c:v>10256.038199000001</c:v>
                </c:pt>
                <c:pt idx="42876">
                  <c:v>10256.269452</c:v>
                </c:pt>
                <c:pt idx="42877">
                  <c:v>10256.509717000001</c:v>
                </c:pt>
                <c:pt idx="42878">
                  <c:v>10256.749965000001</c:v>
                </c:pt>
                <c:pt idx="42879">
                  <c:v>10256.990983</c:v>
                </c:pt>
                <c:pt idx="42880">
                  <c:v>10257.23119</c:v>
                </c:pt>
                <c:pt idx="42881">
                  <c:v>10257.472119</c:v>
                </c:pt>
                <c:pt idx="42882">
                  <c:v>10257.713960999999</c:v>
                </c:pt>
                <c:pt idx="42883">
                  <c:v>10257.952821000001</c:v>
                </c:pt>
                <c:pt idx="42884">
                  <c:v>10258.181762</c:v>
                </c:pt>
                <c:pt idx="42885">
                  <c:v>10258.422406</c:v>
                </c:pt>
                <c:pt idx="42886">
                  <c:v>10258.663122</c:v>
                </c:pt>
                <c:pt idx="42887">
                  <c:v>10258.902038</c:v>
                </c:pt>
                <c:pt idx="42888">
                  <c:v>10259.141033</c:v>
                </c:pt>
                <c:pt idx="42889">
                  <c:v>10259.380738</c:v>
                </c:pt>
                <c:pt idx="42890">
                  <c:v>10259.621243</c:v>
                </c:pt>
                <c:pt idx="42891">
                  <c:v>10259.863332000001</c:v>
                </c:pt>
                <c:pt idx="42892">
                  <c:v>10260.096055</c:v>
                </c:pt>
                <c:pt idx="42893">
                  <c:v>10260.339954999999</c:v>
                </c:pt>
                <c:pt idx="42894">
                  <c:v>10260.580203</c:v>
                </c:pt>
                <c:pt idx="42895">
                  <c:v>10260.812846999999</c:v>
                </c:pt>
                <c:pt idx="42896">
                  <c:v>10261.053612</c:v>
                </c:pt>
                <c:pt idx="42897">
                  <c:v>10261.293802</c:v>
                </c:pt>
                <c:pt idx="42898">
                  <c:v>10261.53319</c:v>
                </c:pt>
                <c:pt idx="42899">
                  <c:v>10261.773583</c:v>
                </c:pt>
                <c:pt idx="42900">
                  <c:v>10262.015081</c:v>
                </c:pt>
                <c:pt idx="42901">
                  <c:v>10262.256083</c:v>
                </c:pt>
                <c:pt idx="42902">
                  <c:v>10262.486967000001</c:v>
                </c:pt>
                <c:pt idx="42903">
                  <c:v>10262.725399999999</c:v>
                </c:pt>
                <c:pt idx="42904">
                  <c:v>10262.967832</c:v>
                </c:pt>
                <c:pt idx="42905">
                  <c:v>10263.207265999999</c:v>
                </c:pt>
                <c:pt idx="42906">
                  <c:v>10263.447668000001</c:v>
                </c:pt>
                <c:pt idx="42907">
                  <c:v>10263.686002</c:v>
                </c:pt>
                <c:pt idx="42908">
                  <c:v>10263.929758</c:v>
                </c:pt>
                <c:pt idx="42909">
                  <c:v>10264.159404</c:v>
                </c:pt>
                <c:pt idx="42910">
                  <c:v>10264.401655</c:v>
                </c:pt>
                <c:pt idx="42911">
                  <c:v>10264.641842000001</c:v>
                </c:pt>
                <c:pt idx="42912">
                  <c:v>10264.881001</c:v>
                </c:pt>
                <c:pt idx="42913">
                  <c:v>10265.122871</c:v>
                </c:pt>
                <c:pt idx="42914">
                  <c:v>10265.36211</c:v>
                </c:pt>
                <c:pt idx="42915">
                  <c:v>10265.603929999999</c:v>
                </c:pt>
                <c:pt idx="42916">
                  <c:v>10265.843078</c:v>
                </c:pt>
                <c:pt idx="42917">
                  <c:v>10266.073853</c:v>
                </c:pt>
                <c:pt idx="42918">
                  <c:v>10266.315102</c:v>
                </c:pt>
                <c:pt idx="42919">
                  <c:v>10266.558752000001</c:v>
                </c:pt>
                <c:pt idx="42920">
                  <c:v>10266.798837</c:v>
                </c:pt>
                <c:pt idx="42921">
                  <c:v>10267.038756</c:v>
                </c:pt>
                <c:pt idx="42922">
                  <c:v>10267.278537</c:v>
                </c:pt>
                <c:pt idx="42923">
                  <c:v>10267.518534000001</c:v>
                </c:pt>
                <c:pt idx="42924">
                  <c:v>10267.758610000001</c:v>
                </c:pt>
                <c:pt idx="42925">
                  <c:v>10268.000558</c:v>
                </c:pt>
                <c:pt idx="42926">
                  <c:v>10268.230774</c:v>
                </c:pt>
                <c:pt idx="42927">
                  <c:v>10268.472596</c:v>
                </c:pt>
                <c:pt idx="42928">
                  <c:v>10268.7147</c:v>
                </c:pt>
                <c:pt idx="42929">
                  <c:v>10268.954884999999</c:v>
                </c:pt>
                <c:pt idx="42930">
                  <c:v>10269.196915</c:v>
                </c:pt>
                <c:pt idx="42931">
                  <c:v>10269.438663000001</c:v>
                </c:pt>
                <c:pt idx="42932">
                  <c:v>10269.678766000001</c:v>
                </c:pt>
                <c:pt idx="42933">
                  <c:v>10269.918981999999</c:v>
                </c:pt>
                <c:pt idx="42934">
                  <c:v>10270.146054999999</c:v>
                </c:pt>
                <c:pt idx="42935">
                  <c:v>10270.385333</c:v>
                </c:pt>
                <c:pt idx="42936">
                  <c:v>10270.625728000001</c:v>
                </c:pt>
                <c:pt idx="42937">
                  <c:v>10270.867573</c:v>
                </c:pt>
                <c:pt idx="42938">
                  <c:v>10271.107814999999</c:v>
                </c:pt>
                <c:pt idx="42939">
                  <c:v>10271.347771999999</c:v>
                </c:pt>
                <c:pt idx="42940">
                  <c:v>10271.587732</c:v>
                </c:pt>
                <c:pt idx="42941">
                  <c:v>10271.827669</c:v>
                </c:pt>
                <c:pt idx="42942">
                  <c:v>10272.069763</c:v>
                </c:pt>
                <c:pt idx="42943">
                  <c:v>10272.310423000001</c:v>
                </c:pt>
                <c:pt idx="42944">
                  <c:v>10272.551156</c:v>
                </c:pt>
                <c:pt idx="42945">
                  <c:v>10272.781532000001</c:v>
                </c:pt>
                <c:pt idx="42946">
                  <c:v>10273.023783000001</c:v>
                </c:pt>
                <c:pt idx="42947">
                  <c:v>10273.264369</c:v>
                </c:pt>
                <c:pt idx="42948">
                  <c:v>10273.505234</c:v>
                </c:pt>
                <c:pt idx="42949">
                  <c:v>10273.746934000001</c:v>
                </c:pt>
                <c:pt idx="42950">
                  <c:v>10273.986988000001</c:v>
                </c:pt>
                <c:pt idx="42951">
                  <c:v>10274.21538</c:v>
                </c:pt>
                <c:pt idx="42952">
                  <c:v>10274.458057</c:v>
                </c:pt>
                <c:pt idx="42953">
                  <c:v>10274.699846</c:v>
                </c:pt>
                <c:pt idx="42954">
                  <c:v>10274.941812999999</c:v>
                </c:pt>
                <c:pt idx="42955">
                  <c:v>10275.183582</c:v>
                </c:pt>
                <c:pt idx="42956">
                  <c:v>10275.41303</c:v>
                </c:pt>
                <c:pt idx="42957">
                  <c:v>10275.654834999999</c:v>
                </c:pt>
                <c:pt idx="42958">
                  <c:v>10275.896756</c:v>
                </c:pt>
                <c:pt idx="42959">
                  <c:v>10276.138564999999</c:v>
                </c:pt>
                <c:pt idx="42960">
                  <c:v>10276.379175</c:v>
                </c:pt>
                <c:pt idx="42961">
                  <c:v>10276.618875</c:v>
                </c:pt>
                <c:pt idx="42962">
                  <c:v>10276.858636000001</c:v>
                </c:pt>
                <c:pt idx="42963">
                  <c:v>10277.097395000001</c:v>
                </c:pt>
                <c:pt idx="42964">
                  <c:v>10277.327848000001</c:v>
                </c:pt>
                <c:pt idx="42965">
                  <c:v>10277.567008</c:v>
                </c:pt>
                <c:pt idx="42966">
                  <c:v>10277.808937</c:v>
                </c:pt>
                <c:pt idx="42967">
                  <c:v>10278.048121</c:v>
                </c:pt>
                <c:pt idx="42968">
                  <c:v>10278.289895</c:v>
                </c:pt>
                <c:pt idx="42969">
                  <c:v>10278.529888999999</c:v>
                </c:pt>
                <c:pt idx="42970">
                  <c:v>10278.769902</c:v>
                </c:pt>
                <c:pt idx="42971">
                  <c:v>10279.009042</c:v>
                </c:pt>
                <c:pt idx="42972">
                  <c:v>10279.250677</c:v>
                </c:pt>
                <c:pt idx="42973">
                  <c:v>10279.489339</c:v>
                </c:pt>
                <c:pt idx="42974">
                  <c:v>10279.730982999999</c:v>
                </c:pt>
                <c:pt idx="42975">
                  <c:v>10279.959371000001</c:v>
                </c:pt>
                <c:pt idx="42976">
                  <c:v>10280.201553999999</c:v>
                </c:pt>
                <c:pt idx="42977">
                  <c:v>10280.442367</c:v>
                </c:pt>
                <c:pt idx="42978">
                  <c:v>10280.68319</c:v>
                </c:pt>
                <c:pt idx="42979">
                  <c:v>10280.926686999999</c:v>
                </c:pt>
                <c:pt idx="42980">
                  <c:v>10281.156290000001</c:v>
                </c:pt>
                <c:pt idx="42981">
                  <c:v>10281.39711</c:v>
                </c:pt>
                <c:pt idx="42982">
                  <c:v>10281.638795999999</c:v>
                </c:pt>
                <c:pt idx="42983">
                  <c:v>10281.879354000001</c:v>
                </c:pt>
                <c:pt idx="42984">
                  <c:v>10282.120094</c:v>
                </c:pt>
                <c:pt idx="42985">
                  <c:v>10282.359861999999</c:v>
                </c:pt>
                <c:pt idx="42986">
                  <c:v>10282.59981</c:v>
                </c:pt>
                <c:pt idx="42987">
                  <c:v>10282.839532</c:v>
                </c:pt>
                <c:pt idx="42988">
                  <c:v>10283.078427</c:v>
                </c:pt>
                <c:pt idx="42989">
                  <c:v>10283.317234</c:v>
                </c:pt>
                <c:pt idx="42990">
                  <c:v>10283.556157999999</c:v>
                </c:pt>
                <c:pt idx="42991">
                  <c:v>10283.795882</c:v>
                </c:pt>
                <c:pt idx="42992">
                  <c:v>10284.035881</c:v>
                </c:pt>
                <c:pt idx="42993">
                  <c:v>10284.275537</c:v>
                </c:pt>
                <c:pt idx="42994">
                  <c:v>10284.505977999999</c:v>
                </c:pt>
                <c:pt idx="42995">
                  <c:v>10284.746692999999</c:v>
                </c:pt>
                <c:pt idx="42996">
                  <c:v>10284.986048000001</c:v>
                </c:pt>
                <c:pt idx="42997">
                  <c:v>10285.227894</c:v>
                </c:pt>
                <c:pt idx="42998">
                  <c:v>10285.469650999999</c:v>
                </c:pt>
                <c:pt idx="42999">
                  <c:v>10285.710220999999</c:v>
                </c:pt>
                <c:pt idx="43000">
                  <c:v>10285.949089</c:v>
                </c:pt>
                <c:pt idx="43001">
                  <c:v>10286.190748999999</c:v>
                </c:pt>
                <c:pt idx="43002">
                  <c:v>10286.423612000001</c:v>
                </c:pt>
                <c:pt idx="43003">
                  <c:v>10286.663543999999</c:v>
                </c:pt>
                <c:pt idx="43004">
                  <c:v>10286.905559999999</c:v>
                </c:pt>
                <c:pt idx="43005">
                  <c:v>10287.146392000001</c:v>
                </c:pt>
                <c:pt idx="43006">
                  <c:v>10287.387054999999</c:v>
                </c:pt>
                <c:pt idx="43007">
                  <c:v>10287.616356</c:v>
                </c:pt>
                <c:pt idx="43008">
                  <c:v>10287.857368000001</c:v>
                </c:pt>
                <c:pt idx="43009">
                  <c:v>10288.098352000001</c:v>
                </c:pt>
                <c:pt idx="43010">
                  <c:v>10288.337379000001</c:v>
                </c:pt>
                <c:pt idx="43011">
                  <c:v>10288.577545</c:v>
                </c:pt>
                <c:pt idx="43012">
                  <c:v>10288.817757999999</c:v>
                </c:pt>
                <c:pt idx="43013">
                  <c:v>10289.059671999999</c:v>
                </c:pt>
                <c:pt idx="43014">
                  <c:v>10289.29967</c:v>
                </c:pt>
                <c:pt idx="43015">
                  <c:v>10289.53962</c:v>
                </c:pt>
                <c:pt idx="43016">
                  <c:v>10289.779547</c:v>
                </c:pt>
                <c:pt idx="43017">
                  <c:v>10290.036591</c:v>
                </c:pt>
                <c:pt idx="43018">
                  <c:v>10290.266911999999</c:v>
                </c:pt>
                <c:pt idx="43019">
                  <c:v>10290.508905999999</c:v>
                </c:pt>
                <c:pt idx="43020">
                  <c:v>10290.750058</c:v>
                </c:pt>
                <c:pt idx="43021">
                  <c:v>10290.991892</c:v>
                </c:pt>
                <c:pt idx="43022">
                  <c:v>10291.23393</c:v>
                </c:pt>
                <c:pt idx="43023">
                  <c:v>10291.464601</c:v>
                </c:pt>
                <c:pt idx="43024">
                  <c:v>10291.706630000001</c:v>
                </c:pt>
                <c:pt idx="43025">
                  <c:v>10291.946717999999</c:v>
                </c:pt>
                <c:pt idx="43026">
                  <c:v>10292.186019000001</c:v>
                </c:pt>
                <c:pt idx="43027">
                  <c:v>10292.425141</c:v>
                </c:pt>
                <c:pt idx="43028">
                  <c:v>10292.664368</c:v>
                </c:pt>
                <c:pt idx="43029">
                  <c:v>10292.907083</c:v>
                </c:pt>
                <c:pt idx="43030">
                  <c:v>10293.137891</c:v>
                </c:pt>
                <c:pt idx="43031">
                  <c:v>10293.37709</c:v>
                </c:pt>
                <c:pt idx="43032">
                  <c:v>10293.618134</c:v>
                </c:pt>
                <c:pt idx="43033">
                  <c:v>10293.859074</c:v>
                </c:pt>
                <c:pt idx="43034">
                  <c:v>10294.098339</c:v>
                </c:pt>
                <c:pt idx="43035">
                  <c:v>10294.337342000001</c:v>
                </c:pt>
                <c:pt idx="43036">
                  <c:v>10294.576359000001</c:v>
                </c:pt>
                <c:pt idx="43037">
                  <c:v>10294.817985</c:v>
                </c:pt>
                <c:pt idx="43038">
                  <c:v>10295.058811999999</c:v>
                </c:pt>
                <c:pt idx="43039">
                  <c:v>10295.298563</c:v>
                </c:pt>
                <c:pt idx="43040">
                  <c:v>10295.528241</c:v>
                </c:pt>
                <c:pt idx="43041">
                  <c:v>10295.769316</c:v>
                </c:pt>
                <c:pt idx="43042">
                  <c:v>10296.009748</c:v>
                </c:pt>
                <c:pt idx="43043">
                  <c:v>10296.249791</c:v>
                </c:pt>
                <c:pt idx="43044">
                  <c:v>10296.489125</c:v>
                </c:pt>
                <c:pt idx="43045">
                  <c:v>10296.729152</c:v>
                </c:pt>
                <c:pt idx="43046">
                  <c:v>10296.97068</c:v>
                </c:pt>
                <c:pt idx="43047">
                  <c:v>10297.211010999999</c:v>
                </c:pt>
                <c:pt idx="43048">
                  <c:v>10297.440046</c:v>
                </c:pt>
                <c:pt idx="43049">
                  <c:v>10297.681591</c:v>
                </c:pt>
                <c:pt idx="43050">
                  <c:v>10297.92059</c:v>
                </c:pt>
                <c:pt idx="43051">
                  <c:v>10298.158447</c:v>
                </c:pt>
                <c:pt idx="43052">
                  <c:v>10298.399090999999</c:v>
                </c:pt>
                <c:pt idx="43053">
                  <c:v>10298.639450000001</c:v>
                </c:pt>
                <c:pt idx="43054">
                  <c:v>10298.878391</c:v>
                </c:pt>
                <c:pt idx="43055">
                  <c:v>10299.119420000001</c:v>
                </c:pt>
                <c:pt idx="43056">
                  <c:v>10299.360392000001</c:v>
                </c:pt>
                <c:pt idx="43057">
                  <c:v>10299.592658</c:v>
                </c:pt>
                <c:pt idx="43058">
                  <c:v>10299.83286</c:v>
                </c:pt>
                <c:pt idx="43059">
                  <c:v>10300.072141000001</c:v>
                </c:pt>
                <c:pt idx="43060">
                  <c:v>10300.313082999999</c:v>
                </c:pt>
                <c:pt idx="43061">
                  <c:v>10300.554828</c:v>
                </c:pt>
                <c:pt idx="43062">
                  <c:v>10300.796818000001</c:v>
                </c:pt>
                <c:pt idx="43063">
                  <c:v>10301.036835999999</c:v>
                </c:pt>
                <c:pt idx="43064">
                  <c:v>10301.276658999999</c:v>
                </c:pt>
                <c:pt idx="43065">
                  <c:v>10301.516646</c:v>
                </c:pt>
                <c:pt idx="43066">
                  <c:v>10301.757446</c:v>
                </c:pt>
                <c:pt idx="43067">
                  <c:v>10301.987251</c:v>
                </c:pt>
                <c:pt idx="43068">
                  <c:v>10302.227747000001</c:v>
                </c:pt>
                <c:pt idx="43069">
                  <c:v>10302.468403000001</c:v>
                </c:pt>
                <c:pt idx="43070">
                  <c:v>10302.709257</c:v>
                </c:pt>
                <c:pt idx="43071">
                  <c:v>10302.950091000001</c:v>
                </c:pt>
                <c:pt idx="43072">
                  <c:v>10303.191774000001</c:v>
                </c:pt>
                <c:pt idx="43073">
                  <c:v>10303.421103999999</c:v>
                </c:pt>
                <c:pt idx="43074">
                  <c:v>10303.660191999999</c:v>
                </c:pt>
                <c:pt idx="43075">
                  <c:v>10303.900534</c:v>
                </c:pt>
                <c:pt idx="43076">
                  <c:v>10304.140845</c:v>
                </c:pt>
                <c:pt idx="43077">
                  <c:v>10304.380835</c:v>
                </c:pt>
                <c:pt idx="43078">
                  <c:v>10304.622733</c:v>
                </c:pt>
                <c:pt idx="43079">
                  <c:v>10304.862614</c:v>
                </c:pt>
                <c:pt idx="43080">
                  <c:v>10305.104611000001</c:v>
                </c:pt>
                <c:pt idx="43081">
                  <c:v>10305.345241000001</c:v>
                </c:pt>
                <c:pt idx="43082">
                  <c:v>10305.584056</c:v>
                </c:pt>
                <c:pt idx="43083">
                  <c:v>10305.825638</c:v>
                </c:pt>
                <c:pt idx="43084">
                  <c:v>10306.053421000001</c:v>
                </c:pt>
                <c:pt idx="43085">
                  <c:v>10306.296962</c:v>
                </c:pt>
                <c:pt idx="43086">
                  <c:v>10306.537802000001</c:v>
                </c:pt>
                <c:pt idx="43087">
                  <c:v>10306.778372999999</c:v>
                </c:pt>
                <c:pt idx="43088">
                  <c:v>10307.019106</c:v>
                </c:pt>
                <c:pt idx="43089">
                  <c:v>10307.250203</c:v>
                </c:pt>
                <c:pt idx="43090">
                  <c:v>10307.491126000001</c:v>
                </c:pt>
                <c:pt idx="43091">
                  <c:v>10307.734874</c:v>
                </c:pt>
                <c:pt idx="43092">
                  <c:v>10307.974023000001</c:v>
                </c:pt>
                <c:pt idx="43093">
                  <c:v>10308.215781999999</c:v>
                </c:pt>
                <c:pt idx="43094">
                  <c:v>10308.455878999999</c:v>
                </c:pt>
                <c:pt idx="43095">
                  <c:v>10308.684751000001</c:v>
                </c:pt>
                <c:pt idx="43096">
                  <c:v>10308.924407</c:v>
                </c:pt>
                <c:pt idx="43097">
                  <c:v>10309.164978000001</c:v>
                </c:pt>
                <c:pt idx="43098">
                  <c:v>10309.403404000001</c:v>
                </c:pt>
                <c:pt idx="43099">
                  <c:v>10309.644270999999</c:v>
                </c:pt>
                <c:pt idx="43100">
                  <c:v>10309.887108000001</c:v>
                </c:pt>
                <c:pt idx="43101">
                  <c:v>10310.119776</c:v>
                </c:pt>
                <c:pt idx="43102">
                  <c:v>10310.361844999999</c:v>
                </c:pt>
                <c:pt idx="43103">
                  <c:v>10310.601015</c:v>
                </c:pt>
                <c:pt idx="43104">
                  <c:v>10310.840232</c:v>
                </c:pt>
                <c:pt idx="43105">
                  <c:v>10311.083011000001</c:v>
                </c:pt>
                <c:pt idx="43106">
                  <c:v>10311.324997</c:v>
                </c:pt>
                <c:pt idx="43107">
                  <c:v>10311.552802</c:v>
                </c:pt>
                <c:pt idx="43108">
                  <c:v>10311.792153</c:v>
                </c:pt>
                <c:pt idx="43109">
                  <c:v>10312.035054</c:v>
                </c:pt>
                <c:pt idx="43110">
                  <c:v>10312.274187999999</c:v>
                </c:pt>
                <c:pt idx="43111">
                  <c:v>10312.512366000001</c:v>
                </c:pt>
                <c:pt idx="43112">
                  <c:v>10312.753063</c:v>
                </c:pt>
                <c:pt idx="43113">
                  <c:v>10312.994692</c:v>
                </c:pt>
                <c:pt idx="43114">
                  <c:v>10313.236723</c:v>
                </c:pt>
                <c:pt idx="43115">
                  <c:v>10313.466066000001</c:v>
                </c:pt>
                <c:pt idx="43116">
                  <c:v>10313.707887</c:v>
                </c:pt>
                <c:pt idx="43117">
                  <c:v>10313.947968</c:v>
                </c:pt>
                <c:pt idx="43118">
                  <c:v>10314.188830999999</c:v>
                </c:pt>
                <c:pt idx="43119">
                  <c:v>10314.428620000001</c:v>
                </c:pt>
                <c:pt idx="43120">
                  <c:v>10314.669225</c:v>
                </c:pt>
                <c:pt idx="43121">
                  <c:v>10314.900347999999</c:v>
                </c:pt>
                <c:pt idx="43122">
                  <c:v>10315.143262</c:v>
                </c:pt>
                <c:pt idx="43123">
                  <c:v>10315.386687</c:v>
                </c:pt>
                <c:pt idx="43124">
                  <c:v>10315.627219</c:v>
                </c:pt>
                <c:pt idx="43125">
                  <c:v>10315.858134</c:v>
                </c:pt>
                <c:pt idx="43126">
                  <c:v>10316.101778</c:v>
                </c:pt>
                <c:pt idx="43127">
                  <c:v>10316.342291999999</c:v>
                </c:pt>
                <c:pt idx="43128">
                  <c:v>10316.585580999999</c:v>
                </c:pt>
                <c:pt idx="43129">
                  <c:v>10316.824024</c:v>
                </c:pt>
                <c:pt idx="43130">
                  <c:v>10317.054563</c:v>
                </c:pt>
                <c:pt idx="43131">
                  <c:v>10317.293421</c:v>
                </c:pt>
                <c:pt idx="43132">
                  <c:v>10317.534240000001</c:v>
                </c:pt>
                <c:pt idx="43133">
                  <c:v>10317.777662</c:v>
                </c:pt>
                <c:pt idx="43134">
                  <c:v>10318.017656</c:v>
                </c:pt>
                <c:pt idx="43135">
                  <c:v>10318.256213000001</c:v>
                </c:pt>
                <c:pt idx="43136">
                  <c:v>10318.497852</c:v>
                </c:pt>
                <c:pt idx="43137">
                  <c:v>10318.738248</c:v>
                </c:pt>
                <c:pt idx="43138">
                  <c:v>10318.983215</c:v>
                </c:pt>
                <c:pt idx="43139">
                  <c:v>10319.226108999999</c:v>
                </c:pt>
                <c:pt idx="43140">
                  <c:v>10319.469748</c:v>
                </c:pt>
                <c:pt idx="43141">
                  <c:v>10319.709570999999</c:v>
                </c:pt>
                <c:pt idx="43142">
                  <c:v>10319.948447000001</c:v>
                </c:pt>
                <c:pt idx="43143">
                  <c:v>10320.187250999999</c:v>
                </c:pt>
                <c:pt idx="43144">
                  <c:v>10320.426174</c:v>
                </c:pt>
                <c:pt idx="43145">
                  <c:v>10320.665913999999</c:v>
                </c:pt>
                <c:pt idx="43146">
                  <c:v>10320.895407</c:v>
                </c:pt>
                <c:pt idx="43147">
                  <c:v>10321.13623</c:v>
                </c:pt>
                <c:pt idx="43148">
                  <c:v>10321.377028000001</c:v>
                </c:pt>
                <c:pt idx="43149">
                  <c:v>10321.618681</c:v>
                </c:pt>
                <c:pt idx="43150">
                  <c:v>10321.858628</c:v>
                </c:pt>
                <c:pt idx="43151">
                  <c:v>10322.099308999999</c:v>
                </c:pt>
                <c:pt idx="43152">
                  <c:v>10322.331647000001</c:v>
                </c:pt>
                <c:pt idx="43153">
                  <c:v>10322.572445</c:v>
                </c:pt>
                <c:pt idx="43154">
                  <c:v>10322.813307</c:v>
                </c:pt>
                <c:pt idx="43155">
                  <c:v>10323.056933</c:v>
                </c:pt>
                <c:pt idx="43156">
                  <c:v>10323.297397</c:v>
                </c:pt>
                <c:pt idx="43157">
                  <c:v>10323.529673999999</c:v>
                </c:pt>
                <c:pt idx="43158">
                  <c:v>10323.769831</c:v>
                </c:pt>
                <c:pt idx="43159">
                  <c:v>10324.009813000001</c:v>
                </c:pt>
                <c:pt idx="43160">
                  <c:v>10324.249677</c:v>
                </c:pt>
                <c:pt idx="43161">
                  <c:v>10324.489616000001</c:v>
                </c:pt>
                <c:pt idx="43162">
                  <c:v>10324.730383</c:v>
                </c:pt>
                <c:pt idx="43163">
                  <c:v>10324.964542</c:v>
                </c:pt>
                <c:pt idx="43164">
                  <c:v>10325.209124999999</c:v>
                </c:pt>
                <c:pt idx="43165">
                  <c:v>10325.450897999999</c:v>
                </c:pt>
                <c:pt idx="43166">
                  <c:v>10325.692867</c:v>
                </c:pt>
                <c:pt idx="43167">
                  <c:v>10325.932123000001</c:v>
                </c:pt>
                <c:pt idx="43168">
                  <c:v>10326.162112</c:v>
                </c:pt>
                <c:pt idx="43169">
                  <c:v>10326.405102000001</c:v>
                </c:pt>
                <c:pt idx="43170">
                  <c:v>10326.648907999999</c:v>
                </c:pt>
                <c:pt idx="43171">
                  <c:v>10326.879729</c:v>
                </c:pt>
                <c:pt idx="43172">
                  <c:v>10327.121223</c:v>
                </c:pt>
                <c:pt idx="43173">
                  <c:v>10327.364174</c:v>
                </c:pt>
                <c:pt idx="43174">
                  <c:v>10327.603402000001</c:v>
                </c:pt>
                <c:pt idx="43175">
                  <c:v>10327.835852</c:v>
                </c:pt>
                <c:pt idx="43176">
                  <c:v>10328.075366999999</c:v>
                </c:pt>
                <c:pt idx="43177">
                  <c:v>10328.318147</c:v>
                </c:pt>
                <c:pt idx="43178">
                  <c:v>10328.561901999999</c:v>
                </c:pt>
                <c:pt idx="43179">
                  <c:v>10328.792579999999</c:v>
                </c:pt>
                <c:pt idx="43180">
                  <c:v>10329.034879000001</c:v>
                </c:pt>
                <c:pt idx="43181">
                  <c:v>10329.276872</c:v>
                </c:pt>
                <c:pt idx="43182">
                  <c:v>10329.51815</c:v>
                </c:pt>
                <c:pt idx="43183">
                  <c:v>10329.750774</c:v>
                </c:pt>
                <c:pt idx="43184">
                  <c:v>10329.992081</c:v>
                </c:pt>
                <c:pt idx="43185">
                  <c:v>10330.233141000001</c:v>
                </c:pt>
                <c:pt idx="43186">
                  <c:v>10330.474115999999</c:v>
                </c:pt>
                <c:pt idx="43187">
                  <c:v>10330.704863999999</c:v>
                </c:pt>
                <c:pt idx="43188">
                  <c:v>10330.945728000001</c:v>
                </c:pt>
                <c:pt idx="43189">
                  <c:v>10331.185258</c:v>
                </c:pt>
                <c:pt idx="43190">
                  <c:v>10331.428314999999</c:v>
                </c:pt>
                <c:pt idx="43191">
                  <c:v>10331.669312</c:v>
                </c:pt>
                <c:pt idx="43192">
                  <c:v>10331.901039</c:v>
                </c:pt>
                <c:pt idx="43193">
                  <c:v>10332.142293999999</c:v>
                </c:pt>
                <c:pt idx="43194">
                  <c:v>10332.385162</c:v>
                </c:pt>
                <c:pt idx="43195">
                  <c:v>10332.617687</c:v>
                </c:pt>
                <c:pt idx="43196">
                  <c:v>10332.859038000001</c:v>
                </c:pt>
                <c:pt idx="43197">
                  <c:v>10333.100327</c:v>
                </c:pt>
                <c:pt idx="43198">
                  <c:v>10333.342664</c:v>
                </c:pt>
                <c:pt idx="43199">
                  <c:v>10333.582896</c:v>
                </c:pt>
                <c:pt idx="43200">
                  <c:v>10333.81385</c:v>
                </c:pt>
                <c:pt idx="43201">
                  <c:v>10334.055295</c:v>
                </c:pt>
                <c:pt idx="43202">
                  <c:v>10334.297654</c:v>
                </c:pt>
                <c:pt idx="43203">
                  <c:v>10334.539828000001</c:v>
                </c:pt>
                <c:pt idx="43204">
                  <c:v>10334.781008</c:v>
                </c:pt>
                <c:pt idx="43205">
                  <c:v>10335.0118</c:v>
                </c:pt>
                <c:pt idx="43206">
                  <c:v>10335.253021</c:v>
                </c:pt>
                <c:pt idx="43207">
                  <c:v>10335.494079</c:v>
                </c:pt>
                <c:pt idx="43208">
                  <c:v>10335.735124999999</c:v>
                </c:pt>
                <c:pt idx="43209">
                  <c:v>10335.976193</c:v>
                </c:pt>
                <c:pt idx="43210">
                  <c:v>10336.204362</c:v>
                </c:pt>
                <c:pt idx="43211">
                  <c:v>10336.444829</c:v>
                </c:pt>
                <c:pt idx="43212">
                  <c:v>10336.684309</c:v>
                </c:pt>
                <c:pt idx="43213">
                  <c:v>10336.927266000001</c:v>
                </c:pt>
                <c:pt idx="43214">
                  <c:v>10337.168263</c:v>
                </c:pt>
                <c:pt idx="43215">
                  <c:v>10337.40914</c:v>
                </c:pt>
                <c:pt idx="43216">
                  <c:v>10337.648426</c:v>
                </c:pt>
                <c:pt idx="43217">
                  <c:v>10337.880959</c:v>
                </c:pt>
                <c:pt idx="43218">
                  <c:v>10338.120596999999</c:v>
                </c:pt>
                <c:pt idx="43219">
                  <c:v>10338.362902000001</c:v>
                </c:pt>
                <c:pt idx="43220">
                  <c:v>10338.604047000001</c:v>
                </c:pt>
                <c:pt idx="43221">
                  <c:v>10338.834806000001</c:v>
                </c:pt>
                <c:pt idx="43222">
                  <c:v>10339.076193999999</c:v>
                </c:pt>
                <c:pt idx="43223">
                  <c:v>10339.319964</c:v>
                </c:pt>
                <c:pt idx="43224">
                  <c:v>10339.560986</c:v>
                </c:pt>
                <c:pt idx="43225">
                  <c:v>10339.801724999999</c:v>
                </c:pt>
                <c:pt idx="43226">
                  <c:v>10340.032635</c:v>
                </c:pt>
                <c:pt idx="43227">
                  <c:v>10340.272774999999</c:v>
                </c:pt>
                <c:pt idx="43228">
                  <c:v>10340.512127</c:v>
                </c:pt>
                <c:pt idx="43229">
                  <c:v>10340.755879</c:v>
                </c:pt>
                <c:pt idx="43230">
                  <c:v>10340.996999999999</c:v>
                </c:pt>
                <c:pt idx="43231">
                  <c:v>10341.227709000001</c:v>
                </c:pt>
                <c:pt idx="43232">
                  <c:v>10341.467086000001</c:v>
                </c:pt>
                <c:pt idx="43233">
                  <c:v>10341.708117</c:v>
                </c:pt>
                <c:pt idx="43234">
                  <c:v>10341.949342</c:v>
                </c:pt>
                <c:pt idx="43235">
                  <c:v>10342.189664</c:v>
                </c:pt>
                <c:pt idx="43236">
                  <c:v>10342.429765999999</c:v>
                </c:pt>
                <c:pt idx="43237">
                  <c:v>10342.671829000001</c:v>
                </c:pt>
                <c:pt idx="43238">
                  <c:v>10342.911239999999</c:v>
                </c:pt>
                <c:pt idx="43239">
                  <c:v>10343.141811</c:v>
                </c:pt>
                <c:pt idx="43240">
                  <c:v>10343.381968</c:v>
                </c:pt>
                <c:pt idx="43241">
                  <c:v>10343.620903999999</c:v>
                </c:pt>
                <c:pt idx="43242">
                  <c:v>10343.862854999999</c:v>
                </c:pt>
                <c:pt idx="43243">
                  <c:v>10344.102935999999</c:v>
                </c:pt>
                <c:pt idx="43244">
                  <c:v>10344.342116</c:v>
                </c:pt>
                <c:pt idx="43245">
                  <c:v>10344.581173</c:v>
                </c:pt>
                <c:pt idx="43246">
                  <c:v>10344.822171</c:v>
                </c:pt>
                <c:pt idx="43247">
                  <c:v>10345.065842</c:v>
                </c:pt>
                <c:pt idx="43248">
                  <c:v>10345.305967</c:v>
                </c:pt>
                <c:pt idx="43249">
                  <c:v>10345.534275</c:v>
                </c:pt>
                <c:pt idx="43250">
                  <c:v>10345.775224999999</c:v>
                </c:pt>
                <c:pt idx="43251">
                  <c:v>10346.01614</c:v>
                </c:pt>
                <c:pt idx="43252">
                  <c:v>10346.25778</c:v>
                </c:pt>
                <c:pt idx="43253">
                  <c:v>10346.51037</c:v>
                </c:pt>
                <c:pt idx="43254">
                  <c:v>10346.755684</c:v>
                </c:pt>
                <c:pt idx="43255">
                  <c:v>10346.985103999999</c:v>
                </c:pt>
                <c:pt idx="43256">
                  <c:v>10347.228879</c:v>
                </c:pt>
                <c:pt idx="43257">
                  <c:v>10347.468837</c:v>
                </c:pt>
                <c:pt idx="43258">
                  <c:v>10347.708790999999</c:v>
                </c:pt>
                <c:pt idx="43259">
                  <c:v>10347.948742</c:v>
                </c:pt>
                <c:pt idx="43260">
                  <c:v>10348.188916999999</c:v>
                </c:pt>
                <c:pt idx="43261">
                  <c:v>10348.430596</c:v>
                </c:pt>
                <c:pt idx="43262">
                  <c:v>10348.671232000001</c:v>
                </c:pt>
                <c:pt idx="43263">
                  <c:v>10348.903614999999</c:v>
                </c:pt>
                <c:pt idx="43264">
                  <c:v>10349.143985999999</c:v>
                </c:pt>
                <c:pt idx="43265">
                  <c:v>10349.384671</c:v>
                </c:pt>
                <c:pt idx="43266">
                  <c:v>10349.625322</c:v>
                </c:pt>
                <c:pt idx="43267">
                  <c:v>10349.867431000001</c:v>
                </c:pt>
                <c:pt idx="43268">
                  <c:v>10350.099815</c:v>
                </c:pt>
                <c:pt idx="43269">
                  <c:v>10350.339706999999</c:v>
                </c:pt>
                <c:pt idx="43270">
                  <c:v>10350.580368000001</c:v>
                </c:pt>
                <c:pt idx="43271">
                  <c:v>10350.825611</c:v>
                </c:pt>
                <c:pt idx="43272">
                  <c:v>10351.053446</c:v>
                </c:pt>
                <c:pt idx="43273">
                  <c:v>10351.292364000001</c:v>
                </c:pt>
                <c:pt idx="43274">
                  <c:v>10351.532529</c:v>
                </c:pt>
                <c:pt idx="43275">
                  <c:v>10351.773295999999</c:v>
                </c:pt>
                <c:pt idx="43276">
                  <c:v>10352.014569999999</c:v>
                </c:pt>
                <c:pt idx="43277">
                  <c:v>10352.254312999999</c:v>
                </c:pt>
                <c:pt idx="43278">
                  <c:v>10352.495255</c:v>
                </c:pt>
                <c:pt idx="43279">
                  <c:v>10352.736004</c:v>
                </c:pt>
                <c:pt idx="43280">
                  <c:v>10352.975145</c:v>
                </c:pt>
                <c:pt idx="43281">
                  <c:v>10353.205824999999</c:v>
                </c:pt>
                <c:pt idx="43282">
                  <c:v>10353.447886</c:v>
                </c:pt>
                <c:pt idx="43283">
                  <c:v>10353.687062000001</c:v>
                </c:pt>
                <c:pt idx="43284">
                  <c:v>10353.928298000001</c:v>
                </c:pt>
                <c:pt idx="43285">
                  <c:v>10354.167394</c:v>
                </c:pt>
                <c:pt idx="43286">
                  <c:v>10354.407662</c:v>
                </c:pt>
                <c:pt idx="43287">
                  <c:v>10354.649586</c:v>
                </c:pt>
                <c:pt idx="43288">
                  <c:v>10354.879338999999</c:v>
                </c:pt>
                <c:pt idx="43289">
                  <c:v>10355.119871000001</c:v>
                </c:pt>
                <c:pt idx="43290">
                  <c:v>10355.359375</c:v>
                </c:pt>
                <c:pt idx="43291">
                  <c:v>10355.602158</c:v>
                </c:pt>
                <c:pt idx="43292">
                  <c:v>10355.841275000001</c:v>
                </c:pt>
                <c:pt idx="43293">
                  <c:v>10356.084935999999</c:v>
                </c:pt>
                <c:pt idx="43294">
                  <c:v>10356.315697</c:v>
                </c:pt>
                <c:pt idx="43295">
                  <c:v>10356.555977</c:v>
                </c:pt>
                <c:pt idx="43296">
                  <c:v>10356.794137999999</c:v>
                </c:pt>
                <c:pt idx="43297">
                  <c:v>10357.037909999999</c:v>
                </c:pt>
                <c:pt idx="43298">
                  <c:v>10357.279724</c:v>
                </c:pt>
                <c:pt idx="43299">
                  <c:v>10357.520404999999</c:v>
                </c:pt>
                <c:pt idx="43300">
                  <c:v>10357.750957</c:v>
                </c:pt>
                <c:pt idx="43301">
                  <c:v>10357.99195</c:v>
                </c:pt>
                <c:pt idx="43302">
                  <c:v>10358.230159999999</c:v>
                </c:pt>
                <c:pt idx="43303">
                  <c:v>10358.471919</c:v>
                </c:pt>
                <c:pt idx="43304">
                  <c:v>10358.713791</c:v>
                </c:pt>
                <c:pt idx="43305">
                  <c:v>10358.955551999999</c:v>
                </c:pt>
                <c:pt idx="43306">
                  <c:v>10359.212600999999</c:v>
                </c:pt>
                <c:pt idx="43307">
                  <c:v>10359.451257999999</c:v>
                </c:pt>
                <c:pt idx="43308">
                  <c:v>10359.69017</c:v>
                </c:pt>
                <c:pt idx="43309">
                  <c:v>10359.920835999999</c:v>
                </c:pt>
                <c:pt idx="43310">
                  <c:v>10360.162028000001</c:v>
                </c:pt>
                <c:pt idx="43311">
                  <c:v>10360.403913</c:v>
                </c:pt>
                <c:pt idx="43312">
                  <c:v>10360.643063</c:v>
                </c:pt>
                <c:pt idx="43313">
                  <c:v>10360.882152</c:v>
                </c:pt>
                <c:pt idx="43314">
                  <c:v>10361.123095999999</c:v>
                </c:pt>
                <c:pt idx="43315">
                  <c:v>10361.364769</c:v>
                </c:pt>
                <c:pt idx="43316">
                  <c:v>10361.593534</c:v>
                </c:pt>
                <c:pt idx="43317">
                  <c:v>10361.833675</c:v>
                </c:pt>
                <c:pt idx="43318">
                  <c:v>10362.075677000001</c:v>
                </c:pt>
                <c:pt idx="43319">
                  <c:v>10362.316307999999</c:v>
                </c:pt>
                <c:pt idx="43320">
                  <c:v>10362.557033999999</c:v>
                </c:pt>
                <c:pt idx="43321">
                  <c:v>10362.799352</c:v>
                </c:pt>
                <c:pt idx="43322">
                  <c:v>10363.029861000001</c:v>
                </c:pt>
                <c:pt idx="43323">
                  <c:v>10363.269673999999</c:v>
                </c:pt>
                <c:pt idx="43324">
                  <c:v>10363.509787999999</c:v>
                </c:pt>
                <c:pt idx="43325">
                  <c:v>10363.751617</c:v>
                </c:pt>
                <c:pt idx="43326">
                  <c:v>10363.992399999999</c:v>
                </c:pt>
                <c:pt idx="43327">
                  <c:v>10364.235799</c:v>
                </c:pt>
                <c:pt idx="43328">
                  <c:v>10364.475651000001</c:v>
                </c:pt>
                <c:pt idx="43329">
                  <c:v>10364.715813999999</c:v>
                </c:pt>
                <c:pt idx="43330">
                  <c:v>10364.955343</c:v>
                </c:pt>
                <c:pt idx="43331">
                  <c:v>10365.195814000001</c:v>
                </c:pt>
                <c:pt idx="43332">
                  <c:v>10365.424026000001</c:v>
                </c:pt>
                <c:pt idx="43333">
                  <c:v>10365.665144000001</c:v>
                </c:pt>
                <c:pt idx="43334">
                  <c:v>10365.90768</c:v>
                </c:pt>
                <c:pt idx="43335">
                  <c:v>10366.147131</c:v>
                </c:pt>
                <c:pt idx="43336">
                  <c:v>10366.386417</c:v>
                </c:pt>
                <c:pt idx="43337">
                  <c:v>10366.625851999999</c:v>
                </c:pt>
                <c:pt idx="43338">
                  <c:v>10366.866126000001</c:v>
                </c:pt>
                <c:pt idx="43339">
                  <c:v>10367.098803999999</c:v>
                </c:pt>
                <c:pt idx="43340">
                  <c:v>10367.340147999999</c:v>
                </c:pt>
                <c:pt idx="43341">
                  <c:v>10367.583871999999</c:v>
                </c:pt>
                <c:pt idx="43342">
                  <c:v>10367.823909000001</c:v>
                </c:pt>
                <c:pt idx="43343">
                  <c:v>10368.065747000001</c:v>
                </c:pt>
                <c:pt idx="43344">
                  <c:v>10368.305727999999</c:v>
                </c:pt>
                <c:pt idx="43345">
                  <c:v>10368.545601</c:v>
                </c:pt>
                <c:pt idx="43346">
                  <c:v>10368.785614</c:v>
                </c:pt>
                <c:pt idx="43347">
                  <c:v>10369.025567999999</c:v>
                </c:pt>
                <c:pt idx="43348">
                  <c:v>10369.264298</c:v>
                </c:pt>
                <c:pt idx="43349">
                  <c:v>10369.503065999999</c:v>
                </c:pt>
                <c:pt idx="43350">
                  <c:v>10369.742931000001</c:v>
                </c:pt>
                <c:pt idx="43351">
                  <c:v>10369.971813</c:v>
                </c:pt>
                <c:pt idx="43352">
                  <c:v>10370.211273999999</c:v>
                </c:pt>
                <c:pt idx="43353">
                  <c:v>10370.450327</c:v>
                </c:pt>
                <c:pt idx="43354">
                  <c:v>10370.691364</c:v>
                </c:pt>
                <c:pt idx="43355">
                  <c:v>10370.934125</c:v>
                </c:pt>
                <c:pt idx="43356">
                  <c:v>10371.175334</c:v>
                </c:pt>
                <c:pt idx="43357">
                  <c:v>10371.405945</c:v>
                </c:pt>
                <c:pt idx="43358">
                  <c:v>10371.646016999999</c:v>
                </c:pt>
                <c:pt idx="43359">
                  <c:v>10371.887758000001</c:v>
                </c:pt>
                <c:pt idx="43360">
                  <c:v>10372.129805</c:v>
                </c:pt>
                <c:pt idx="43361">
                  <c:v>10372.369889</c:v>
                </c:pt>
                <c:pt idx="43362">
                  <c:v>10372.609081000001</c:v>
                </c:pt>
                <c:pt idx="43363">
                  <c:v>10372.850736</c:v>
                </c:pt>
                <c:pt idx="43364">
                  <c:v>10373.090741</c:v>
                </c:pt>
                <c:pt idx="43365">
                  <c:v>10373.330669999999</c:v>
                </c:pt>
                <c:pt idx="43366">
                  <c:v>10373.570791</c:v>
                </c:pt>
                <c:pt idx="43367">
                  <c:v>10373.810729999999</c:v>
                </c:pt>
                <c:pt idx="43368">
                  <c:v>10374.05004</c:v>
                </c:pt>
                <c:pt idx="43369">
                  <c:v>10374.289846</c:v>
                </c:pt>
                <c:pt idx="43370">
                  <c:v>10374.518748</c:v>
                </c:pt>
                <c:pt idx="43371">
                  <c:v>10374.758948000001</c:v>
                </c:pt>
                <c:pt idx="43372">
                  <c:v>10374.99725</c:v>
                </c:pt>
                <c:pt idx="43373">
                  <c:v>10375.240995</c:v>
                </c:pt>
                <c:pt idx="43374">
                  <c:v>10375.481830000001</c:v>
                </c:pt>
                <c:pt idx="43375">
                  <c:v>10375.723587</c:v>
                </c:pt>
                <c:pt idx="43376">
                  <c:v>10375.953215</c:v>
                </c:pt>
                <c:pt idx="43377">
                  <c:v>10376.194262999999</c:v>
                </c:pt>
                <c:pt idx="43378">
                  <c:v>10376.435189</c:v>
                </c:pt>
                <c:pt idx="43379">
                  <c:v>10376.678735</c:v>
                </c:pt>
                <c:pt idx="43380">
                  <c:v>10376.918906000001</c:v>
                </c:pt>
                <c:pt idx="43381">
                  <c:v>10377.158925</c:v>
                </c:pt>
                <c:pt idx="43382">
                  <c:v>10377.39889</c:v>
                </c:pt>
                <c:pt idx="43383">
                  <c:v>10377.638805000001</c:v>
                </c:pt>
                <c:pt idx="43384">
                  <c:v>10377.878871000001</c:v>
                </c:pt>
                <c:pt idx="43385">
                  <c:v>10378.109587000001</c:v>
                </c:pt>
                <c:pt idx="43386">
                  <c:v>10378.351718</c:v>
                </c:pt>
                <c:pt idx="43387">
                  <c:v>10378.591025</c:v>
                </c:pt>
                <c:pt idx="43388">
                  <c:v>10378.830399</c:v>
                </c:pt>
                <c:pt idx="43389">
                  <c:v>10379.070685000001</c:v>
                </c:pt>
                <c:pt idx="43390">
                  <c:v>10379.310815000001</c:v>
                </c:pt>
                <c:pt idx="43391">
                  <c:v>10379.550875999999</c:v>
                </c:pt>
                <c:pt idx="43392">
                  <c:v>10379.792853000001</c:v>
                </c:pt>
                <c:pt idx="43393">
                  <c:v>10380.032845</c:v>
                </c:pt>
                <c:pt idx="43394">
                  <c:v>10380.273397999999</c:v>
                </c:pt>
                <c:pt idx="43395">
                  <c:v>10380.503024</c:v>
                </c:pt>
                <c:pt idx="43396">
                  <c:v>10380.74408</c:v>
                </c:pt>
                <c:pt idx="43397">
                  <c:v>10380.985009</c:v>
                </c:pt>
                <c:pt idx="43398">
                  <c:v>10381.224206999999</c:v>
                </c:pt>
                <c:pt idx="43399">
                  <c:v>10381.467710000001</c:v>
                </c:pt>
                <c:pt idx="43400">
                  <c:v>10381.707753000001</c:v>
                </c:pt>
                <c:pt idx="43401">
                  <c:v>10381.947797000001</c:v>
                </c:pt>
                <c:pt idx="43402">
                  <c:v>10382.187953000001</c:v>
                </c:pt>
                <c:pt idx="43403">
                  <c:v>10382.417622999999</c:v>
                </c:pt>
                <c:pt idx="43404">
                  <c:v>10382.657010999999</c:v>
                </c:pt>
                <c:pt idx="43405">
                  <c:v>10382.898101000001</c:v>
                </c:pt>
                <c:pt idx="43406">
                  <c:v>10383.13926</c:v>
                </c:pt>
                <c:pt idx="43407">
                  <c:v>10383.380998000001</c:v>
                </c:pt>
                <c:pt idx="43408">
                  <c:v>10383.619841</c:v>
                </c:pt>
                <c:pt idx="43409">
                  <c:v>10383.859829000001</c:v>
                </c:pt>
                <c:pt idx="43410">
                  <c:v>10384.099061999999</c:v>
                </c:pt>
                <c:pt idx="43411">
                  <c:v>10384.338841000001</c:v>
                </c:pt>
                <c:pt idx="43412">
                  <c:v>10384.578844</c:v>
                </c:pt>
                <c:pt idx="43413">
                  <c:v>10384.818839</c:v>
                </c:pt>
                <c:pt idx="43414">
                  <c:v>10385.058039</c:v>
                </c:pt>
                <c:pt idx="43415">
                  <c:v>10385.288528999999</c:v>
                </c:pt>
                <c:pt idx="43416">
                  <c:v>10385.53088</c:v>
                </c:pt>
                <c:pt idx="43417">
                  <c:v>10385.770051</c:v>
                </c:pt>
                <c:pt idx="43418">
                  <c:v>10386.011182</c:v>
                </c:pt>
                <c:pt idx="43419">
                  <c:v>10386.252906</c:v>
                </c:pt>
                <c:pt idx="43420">
                  <c:v>10386.492045000001</c:v>
                </c:pt>
                <c:pt idx="43421">
                  <c:v>10386.733788</c:v>
                </c:pt>
                <c:pt idx="43422">
                  <c:v>10386.9647</c:v>
                </c:pt>
                <c:pt idx="43423">
                  <c:v>10387.206679000001</c:v>
                </c:pt>
                <c:pt idx="43424">
                  <c:v>10387.446904</c:v>
                </c:pt>
                <c:pt idx="43425">
                  <c:v>10387.686066</c:v>
                </c:pt>
                <c:pt idx="43426">
                  <c:v>10387.926665000001</c:v>
                </c:pt>
                <c:pt idx="43427">
                  <c:v>10388.166936</c:v>
                </c:pt>
                <c:pt idx="43428">
                  <c:v>10388.406107000001</c:v>
                </c:pt>
                <c:pt idx="43429">
                  <c:v>10388.649681000001</c:v>
                </c:pt>
                <c:pt idx="43430">
                  <c:v>10388.880556</c:v>
                </c:pt>
                <c:pt idx="43431">
                  <c:v>10389.122712</c:v>
                </c:pt>
                <c:pt idx="43432">
                  <c:v>10389.364822</c:v>
                </c:pt>
                <c:pt idx="43433">
                  <c:v>10389.604008</c:v>
                </c:pt>
                <c:pt idx="43434">
                  <c:v>10389.843304</c:v>
                </c:pt>
                <c:pt idx="43435">
                  <c:v>10390.083542</c:v>
                </c:pt>
                <c:pt idx="43436">
                  <c:v>10390.324628</c:v>
                </c:pt>
                <c:pt idx="43437">
                  <c:v>10390.563765999999</c:v>
                </c:pt>
                <c:pt idx="43438">
                  <c:v>10390.804074</c:v>
                </c:pt>
                <c:pt idx="43439">
                  <c:v>10391.035945</c:v>
                </c:pt>
                <c:pt idx="43440">
                  <c:v>10391.275172</c:v>
                </c:pt>
                <c:pt idx="43441">
                  <c:v>10391.517325999999</c:v>
                </c:pt>
                <c:pt idx="43442">
                  <c:v>10391.758771000001</c:v>
                </c:pt>
                <c:pt idx="43443">
                  <c:v>10391.997555</c:v>
                </c:pt>
                <c:pt idx="43444">
                  <c:v>10392.237220000001</c:v>
                </c:pt>
                <c:pt idx="43445">
                  <c:v>10392.476796000001</c:v>
                </c:pt>
                <c:pt idx="43446">
                  <c:v>10392.71718</c:v>
                </c:pt>
                <c:pt idx="43447">
                  <c:v>10392.948130999999</c:v>
                </c:pt>
                <c:pt idx="43448">
                  <c:v>10393.18924</c:v>
                </c:pt>
                <c:pt idx="43449">
                  <c:v>10393.430780000001</c:v>
                </c:pt>
                <c:pt idx="43450">
                  <c:v>10393.670013999999</c:v>
                </c:pt>
                <c:pt idx="43451">
                  <c:v>10393.911969999999</c:v>
                </c:pt>
                <c:pt idx="43452">
                  <c:v>10394.150967</c:v>
                </c:pt>
                <c:pt idx="43453">
                  <c:v>10394.389698999999</c:v>
                </c:pt>
                <c:pt idx="43454">
                  <c:v>10394.629762</c:v>
                </c:pt>
                <c:pt idx="43455">
                  <c:v>10394.869704000001</c:v>
                </c:pt>
                <c:pt idx="43456">
                  <c:v>10395.10988</c:v>
                </c:pt>
                <c:pt idx="43457">
                  <c:v>10395.349827</c:v>
                </c:pt>
                <c:pt idx="43458">
                  <c:v>10395.579417999999</c:v>
                </c:pt>
                <c:pt idx="43459">
                  <c:v>10395.821553</c:v>
                </c:pt>
                <c:pt idx="43460">
                  <c:v>10396.063722999999</c:v>
                </c:pt>
                <c:pt idx="43461">
                  <c:v>10396.303653000001</c:v>
                </c:pt>
                <c:pt idx="43462">
                  <c:v>10396.543937</c:v>
                </c:pt>
                <c:pt idx="43463">
                  <c:v>10396.783955999999</c:v>
                </c:pt>
                <c:pt idx="43464">
                  <c:v>10397.024958</c:v>
                </c:pt>
                <c:pt idx="43465">
                  <c:v>10397.253402</c:v>
                </c:pt>
                <c:pt idx="43466">
                  <c:v>10397.495562</c:v>
                </c:pt>
                <c:pt idx="43467">
                  <c:v>10397.736263000001</c:v>
                </c:pt>
                <c:pt idx="43468">
                  <c:v>10397.981839</c:v>
                </c:pt>
                <c:pt idx="43469">
                  <c:v>10398.221681999999</c:v>
                </c:pt>
                <c:pt idx="43470">
                  <c:v>10398.461563000001</c:v>
                </c:pt>
                <c:pt idx="43471">
                  <c:v>10398.691941999999</c:v>
                </c:pt>
                <c:pt idx="43472">
                  <c:v>10398.93291</c:v>
                </c:pt>
                <c:pt idx="43473">
                  <c:v>10399.174943</c:v>
                </c:pt>
                <c:pt idx="43474">
                  <c:v>10399.415649</c:v>
                </c:pt>
                <c:pt idx="43475">
                  <c:v>10399.656279000001</c:v>
                </c:pt>
                <c:pt idx="43476">
                  <c:v>10399.886011000001</c:v>
                </c:pt>
                <c:pt idx="43477">
                  <c:v>10400.127146999999</c:v>
                </c:pt>
                <c:pt idx="43478">
                  <c:v>10400.366174999999</c:v>
                </c:pt>
                <c:pt idx="43479">
                  <c:v>10400.609763</c:v>
                </c:pt>
                <c:pt idx="43480">
                  <c:v>10400.849807000001</c:v>
                </c:pt>
                <c:pt idx="43481">
                  <c:v>10401.091858</c:v>
                </c:pt>
                <c:pt idx="43482">
                  <c:v>10401.322674999999</c:v>
                </c:pt>
                <c:pt idx="43483">
                  <c:v>10401.564613</c:v>
                </c:pt>
                <c:pt idx="43484">
                  <c:v>10401.804666</c:v>
                </c:pt>
                <c:pt idx="43485">
                  <c:v>10402.044749999999</c:v>
                </c:pt>
                <c:pt idx="43486">
                  <c:v>10402.28544</c:v>
                </c:pt>
                <c:pt idx="43487">
                  <c:v>10402.530798</c:v>
                </c:pt>
                <c:pt idx="43488">
                  <c:v>10402.760439</c:v>
                </c:pt>
                <c:pt idx="43489">
                  <c:v>10403.001405999999</c:v>
                </c:pt>
                <c:pt idx="43490">
                  <c:v>10403.24014</c:v>
                </c:pt>
                <c:pt idx="43491">
                  <c:v>10403.48198</c:v>
                </c:pt>
                <c:pt idx="43492">
                  <c:v>10403.720923000001</c:v>
                </c:pt>
                <c:pt idx="43493">
                  <c:v>10403.962643999999</c:v>
                </c:pt>
                <c:pt idx="43494">
                  <c:v>10404.204657</c:v>
                </c:pt>
                <c:pt idx="43495">
                  <c:v>10404.434276</c:v>
                </c:pt>
                <c:pt idx="43496">
                  <c:v>10404.676557999999</c:v>
                </c:pt>
                <c:pt idx="43497">
                  <c:v>10404.918684</c:v>
                </c:pt>
                <c:pt idx="43498">
                  <c:v>10405.158998000001</c:v>
                </c:pt>
                <c:pt idx="43499">
                  <c:v>10405.397976</c:v>
                </c:pt>
                <c:pt idx="43500">
                  <c:v>10405.638589</c:v>
                </c:pt>
                <c:pt idx="43501">
                  <c:v>10405.871386000001</c:v>
                </c:pt>
                <c:pt idx="43502">
                  <c:v>10406.116048</c:v>
                </c:pt>
                <c:pt idx="43503">
                  <c:v>10406.363119</c:v>
                </c:pt>
                <c:pt idx="43504">
                  <c:v>10406.606104</c:v>
                </c:pt>
                <c:pt idx="43505">
                  <c:v>10406.849738999999</c:v>
                </c:pt>
                <c:pt idx="43506">
                  <c:v>10407.08985</c:v>
                </c:pt>
                <c:pt idx="43507">
                  <c:v>10407.329976000001</c:v>
                </c:pt>
                <c:pt idx="43508">
                  <c:v>10407.559714999999</c:v>
                </c:pt>
                <c:pt idx="43509">
                  <c:v>10407.801648000001</c:v>
                </c:pt>
                <c:pt idx="43510">
                  <c:v>10408.043785</c:v>
                </c:pt>
                <c:pt idx="43511">
                  <c:v>10408.285562999999</c:v>
                </c:pt>
                <c:pt idx="43512">
                  <c:v>10408.525836000001</c:v>
                </c:pt>
                <c:pt idx="43513">
                  <c:v>10408.765042999999</c:v>
                </c:pt>
                <c:pt idx="43514">
                  <c:v>10409.00431</c:v>
                </c:pt>
                <c:pt idx="43515">
                  <c:v>10409.245767</c:v>
                </c:pt>
                <c:pt idx="43516">
                  <c:v>10409.485833999999</c:v>
                </c:pt>
                <c:pt idx="43517">
                  <c:v>10409.724742</c:v>
                </c:pt>
                <c:pt idx="43518">
                  <c:v>10409.963871</c:v>
                </c:pt>
                <c:pt idx="43519">
                  <c:v>10410.204743</c:v>
                </c:pt>
                <c:pt idx="43520">
                  <c:v>10410.434123999999</c:v>
                </c:pt>
                <c:pt idx="43521">
                  <c:v>10410.675678</c:v>
                </c:pt>
                <c:pt idx="43522">
                  <c:v>10410.915800999999</c:v>
                </c:pt>
                <c:pt idx="43523">
                  <c:v>10411.155879</c:v>
                </c:pt>
                <c:pt idx="43524">
                  <c:v>10411.397677000001</c:v>
                </c:pt>
                <c:pt idx="43525">
                  <c:v>10411.638133</c:v>
                </c:pt>
                <c:pt idx="43526">
                  <c:v>10411.869321</c:v>
                </c:pt>
                <c:pt idx="43527">
                  <c:v>10412.110119999999</c:v>
                </c:pt>
                <c:pt idx="43528">
                  <c:v>10412.35369</c:v>
                </c:pt>
                <c:pt idx="43529">
                  <c:v>10412.592368</c:v>
                </c:pt>
                <c:pt idx="43530">
                  <c:v>10412.835872</c:v>
                </c:pt>
                <c:pt idx="43531">
                  <c:v>10413.065449</c:v>
                </c:pt>
                <c:pt idx="43532">
                  <c:v>10413.306155</c:v>
                </c:pt>
                <c:pt idx="43533">
                  <c:v>10413.549725999999</c:v>
                </c:pt>
                <c:pt idx="43534">
                  <c:v>10413.789736999999</c:v>
                </c:pt>
                <c:pt idx="43535">
                  <c:v>10414.029734</c:v>
                </c:pt>
                <c:pt idx="43536">
                  <c:v>10414.269714</c:v>
                </c:pt>
                <c:pt idx="43537">
                  <c:v>10414.509712999999</c:v>
                </c:pt>
                <c:pt idx="43538">
                  <c:v>10414.749865</c:v>
                </c:pt>
                <c:pt idx="43539">
                  <c:v>10414.989865</c:v>
                </c:pt>
                <c:pt idx="43540">
                  <c:v>10415.231701999999</c:v>
                </c:pt>
                <c:pt idx="43541">
                  <c:v>10415.461029</c:v>
                </c:pt>
                <c:pt idx="43542">
                  <c:v>10415.702965</c:v>
                </c:pt>
                <c:pt idx="43543">
                  <c:v>10415.943874000001</c:v>
                </c:pt>
                <c:pt idx="43544">
                  <c:v>10416.185810000001</c:v>
                </c:pt>
                <c:pt idx="43545">
                  <c:v>10416.425660000001</c:v>
                </c:pt>
                <c:pt idx="43546">
                  <c:v>10416.665811000001</c:v>
                </c:pt>
                <c:pt idx="43547">
                  <c:v>10416.905871000001</c:v>
                </c:pt>
                <c:pt idx="43548">
                  <c:v>10417.147843000001</c:v>
                </c:pt>
                <c:pt idx="43549">
                  <c:v>10417.387699000001</c:v>
                </c:pt>
                <c:pt idx="43550">
                  <c:v>10417.617146000001</c:v>
                </c:pt>
                <c:pt idx="43551">
                  <c:v>10417.860629000001</c:v>
                </c:pt>
                <c:pt idx="43552">
                  <c:v>10418.102712</c:v>
                </c:pt>
                <c:pt idx="43553">
                  <c:v>10418.343272</c:v>
                </c:pt>
                <c:pt idx="43554">
                  <c:v>10418.57553</c:v>
                </c:pt>
                <c:pt idx="43555">
                  <c:v>10418.815613000001</c:v>
                </c:pt>
                <c:pt idx="43556">
                  <c:v>10419.05595</c:v>
                </c:pt>
                <c:pt idx="43557">
                  <c:v>10419.294809999999</c:v>
                </c:pt>
                <c:pt idx="43558">
                  <c:v>10419.534942</c:v>
                </c:pt>
                <c:pt idx="43559">
                  <c:v>10419.773859999999</c:v>
                </c:pt>
                <c:pt idx="43560">
                  <c:v>10420.013424999999</c:v>
                </c:pt>
                <c:pt idx="43561">
                  <c:v>10420.256916</c:v>
                </c:pt>
                <c:pt idx="43562">
                  <c:v>10420.496931</c:v>
                </c:pt>
                <c:pt idx="43563">
                  <c:v>10420.738853999999</c:v>
                </c:pt>
                <c:pt idx="43564">
                  <c:v>10420.969835</c:v>
                </c:pt>
                <c:pt idx="43565">
                  <c:v>10421.209413</c:v>
                </c:pt>
                <c:pt idx="43566">
                  <c:v>10421.453572</c:v>
                </c:pt>
                <c:pt idx="43567">
                  <c:v>10421.695722</c:v>
                </c:pt>
                <c:pt idx="43568">
                  <c:v>10421.937085</c:v>
                </c:pt>
                <c:pt idx="43569">
                  <c:v>10422.192596000001</c:v>
                </c:pt>
                <c:pt idx="43570">
                  <c:v>10422.432649</c:v>
                </c:pt>
                <c:pt idx="43571">
                  <c:v>10422.672560999999</c:v>
                </c:pt>
                <c:pt idx="43572">
                  <c:v>10422.927965999999</c:v>
                </c:pt>
                <c:pt idx="43573">
                  <c:v>10423.157727</c:v>
                </c:pt>
                <c:pt idx="43574">
                  <c:v>10423.399088</c:v>
                </c:pt>
                <c:pt idx="43575">
                  <c:v>10423.640115</c:v>
                </c:pt>
                <c:pt idx="43576">
                  <c:v>10423.883968</c:v>
                </c:pt>
                <c:pt idx="43577">
                  <c:v>10424.113686000001</c:v>
                </c:pt>
                <c:pt idx="43578">
                  <c:v>10424.355006</c:v>
                </c:pt>
                <c:pt idx="43579">
                  <c:v>10424.596224000001</c:v>
                </c:pt>
                <c:pt idx="43580">
                  <c:v>10424.836604</c:v>
                </c:pt>
                <c:pt idx="43581">
                  <c:v>10425.076822999999</c:v>
                </c:pt>
                <c:pt idx="43582">
                  <c:v>10425.316083</c:v>
                </c:pt>
                <c:pt idx="43583">
                  <c:v>10425.548749</c:v>
                </c:pt>
                <c:pt idx="43584">
                  <c:v>10425.790059999999</c:v>
                </c:pt>
                <c:pt idx="43585">
                  <c:v>10426.033036000001</c:v>
                </c:pt>
                <c:pt idx="43586">
                  <c:v>10426.274896999999</c:v>
                </c:pt>
                <c:pt idx="43587">
                  <c:v>10426.505660999999</c:v>
                </c:pt>
                <c:pt idx="43588">
                  <c:v>10426.747109</c:v>
                </c:pt>
                <c:pt idx="43589">
                  <c:v>10426.990256999999</c:v>
                </c:pt>
                <c:pt idx="43590">
                  <c:v>10427.230914</c:v>
                </c:pt>
                <c:pt idx="43591">
                  <c:v>10427.461812</c:v>
                </c:pt>
                <c:pt idx="43592">
                  <c:v>10427.702556</c:v>
                </c:pt>
                <c:pt idx="43593">
                  <c:v>10427.942105</c:v>
                </c:pt>
                <c:pt idx="43594">
                  <c:v>10428.185169</c:v>
                </c:pt>
                <c:pt idx="43595">
                  <c:v>10428.428003000001</c:v>
                </c:pt>
                <c:pt idx="43596">
                  <c:v>10428.65883</c:v>
                </c:pt>
                <c:pt idx="43597">
                  <c:v>10428.898268000001</c:v>
                </c:pt>
                <c:pt idx="43598">
                  <c:v>10429.140952</c:v>
                </c:pt>
                <c:pt idx="43599">
                  <c:v>10429.379242000001</c:v>
                </c:pt>
                <c:pt idx="43600">
                  <c:v>10429.620387000001</c:v>
                </c:pt>
                <c:pt idx="43601">
                  <c:v>10429.852015</c:v>
                </c:pt>
                <c:pt idx="43602">
                  <c:v>10430.093433</c:v>
                </c:pt>
                <c:pt idx="43603">
                  <c:v>10430.336327000001</c:v>
                </c:pt>
                <c:pt idx="43604">
                  <c:v>10430.577413000001</c:v>
                </c:pt>
                <c:pt idx="43605">
                  <c:v>10430.809966000001</c:v>
                </c:pt>
                <c:pt idx="43606">
                  <c:v>10431.050341</c:v>
                </c:pt>
                <c:pt idx="43607">
                  <c:v>10431.293056</c:v>
                </c:pt>
                <c:pt idx="43608">
                  <c:v>10431.532141</c:v>
                </c:pt>
                <c:pt idx="43609">
                  <c:v>10431.762817000001</c:v>
                </c:pt>
                <c:pt idx="43610">
                  <c:v>10432.003584</c:v>
                </c:pt>
                <c:pt idx="43611">
                  <c:v>10432.243554000001</c:v>
                </c:pt>
                <c:pt idx="43612">
                  <c:v>10432.485764999999</c:v>
                </c:pt>
                <c:pt idx="43613">
                  <c:v>10432.725043</c:v>
                </c:pt>
                <c:pt idx="43614">
                  <c:v>10432.965577000001</c:v>
                </c:pt>
                <c:pt idx="43615">
                  <c:v>10433.205016</c:v>
                </c:pt>
                <c:pt idx="43616">
                  <c:v>10433.444375999999</c:v>
                </c:pt>
                <c:pt idx="43617">
                  <c:v>10433.687250000001</c:v>
                </c:pt>
                <c:pt idx="43618">
                  <c:v>10433.915451000001</c:v>
                </c:pt>
                <c:pt idx="43619">
                  <c:v>10434.155021</c:v>
                </c:pt>
                <c:pt idx="43620">
                  <c:v>10434.396373</c:v>
                </c:pt>
                <c:pt idx="43621">
                  <c:v>10434.639153</c:v>
                </c:pt>
                <c:pt idx="43622">
                  <c:v>10434.871858</c:v>
                </c:pt>
                <c:pt idx="43623">
                  <c:v>10435.111451000001</c:v>
                </c:pt>
                <c:pt idx="43624">
                  <c:v>10435.351017999999</c:v>
                </c:pt>
                <c:pt idx="43625">
                  <c:v>10435.592242999999</c:v>
                </c:pt>
                <c:pt idx="43626">
                  <c:v>10435.832705999999</c:v>
                </c:pt>
                <c:pt idx="43627">
                  <c:v>10436.074877999999</c:v>
                </c:pt>
                <c:pt idx="43628">
                  <c:v>10436.316969</c:v>
                </c:pt>
                <c:pt idx="43629">
                  <c:v>10436.546724</c:v>
                </c:pt>
                <c:pt idx="43630">
                  <c:v>10436.788979999999</c:v>
                </c:pt>
                <c:pt idx="43631">
                  <c:v>10437.029102</c:v>
                </c:pt>
                <c:pt idx="43632">
                  <c:v>10437.272974</c:v>
                </c:pt>
                <c:pt idx="43633">
                  <c:v>10437.502799</c:v>
                </c:pt>
                <c:pt idx="43634">
                  <c:v>10437.744046</c:v>
                </c:pt>
                <c:pt idx="43635">
                  <c:v>10437.985325</c:v>
                </c:pt>
                <c:pt idx="43636">
                  <c:v>10438.227744</c:v>
                </c:pt>
                <c:pt idx="43637">
                  <c:v>10438.467148</c:v>
                </c:pt>
                <c:pt idx="43638">
                  <c:v>10438.697133</c:v>
                </c:pt>
                <c:pt idx="43639">
                  <c:v>10438.940227999999</c:v>
                </c:pt>
                <c:pt idx="43640">
                  <c:v>10439.182564999999</c:v>
                </c:pt>
                <c:pt idx="43641">
                  <c:v>10439.422771</c:v>
                </c:pt>
                <c:pt idx="43642">
                  <c:v>10439.662995999999</c:v>
                </c:pt>
                <c:pt idx="43643">
                  <c:v>10439.892798000001</c:v>
                </c:pt>
                <c:pt idx="43644">
                  <c:v>10440.133548</c:v>
                </c:pt>
                <c:pt idx="43645">
                  <c:v>10440.375859</c:v>
                </c:pt>
                <c:pt idx="43646">
                  <c:v>10440.617013999999</c:v>
                </c:pt>
                <c:pt idx="43647">
                  <c:v>10440.858908</c:v>
                </c:pt>
                <c:pt idx="43648">
                  <c:v>10441.100108000001</c:v>
                </c:pt>
                <c:pt idx="43649">
                  <c:v>10441.330040000001</c:v>
                </c:pt>
                <c:pt idx="43650">
                  <c:v>10441.570658000001</c:v>
                </c:pt>
                <c:pt idx="43651">
                  <c:v>10441.812773</c:v>
                </c:pt>
                <c:pt idx="43652">
                  <c:v>10442.054024999999</c:v>
                </c:pt>
                <c:pt idx="43653">
                  <c:v>10442.295769</c:v>
                </c:pt>
                <c:pt idx="43654">
                  <c:v>10442.526578999999</c:v>
                </c:pt>
                <c:pt idx="43655">
                  <c:v>10442.769399999999</c:v>
                </c:pt>
                <c:pt idx="43656">
                  <c:v>10443.011786999999</c:v>
                </c:pt>
                <c:pt idx="43657">
                  <c:v>10443.251781999999</c:v>
                </c:pt>
                <c:pt idx="43658">
                  <c:v>10443.493039999999</c:v>
                </c:pt>
                <c:pt idx="43659">
                  <c:v>10443.723889999999</c:v>
                </c:pt>
                <c:pt idx="43660">
                  <c:v>10443.965383000001</c:v>
                </c:pt>
                <c:pt idx="43661">
                  <c:v>10444.210122</c:v>
                </c:pt>
                <c:pt idx="43662">
                  <c:v>10444.44274</c:v>
                </c:pt>
                <c:pt idx="43663">
                  <c:v>10444.682961</c:v>
                </c:pt>
                <c:pt idx="43664">
                  <c:v>10444.923075000001</c:v>
                </c:pt>
                <c:pt idx="43665">
                  <c:v>10445.164922</c:v>
                </c:pt>
                <c:pt idx="43666">
                  <c:v>10445.406052</c:v>
                </c:pt>
                <c:pt idx="43667">
                  <c:v>10445.636812999999</c:v>
                </c:pt>
                <c:pt idx="43668">
                  <c:v>10445.878051</c:v>
                </c:pt>
                <c:pt idx="43669">
                  <c:v>10446.119015</c:v>
                </c:pt>
                <c:pt idx="43670">
                  <c:v>10446.360837</c:v>
                </c:pt>
                <c:pt idx="43671">
                  <c:v>10446.600770999999</c:v>
                </c:pt>
                <c:pt idx="43672">
                  <c:v>10446.840896</c:v>
                </c:pt>
                <c:pt idx="43673">
                  <c:v>10447.08079</c:v>
                </c:pt>
                <c:pt idx="43674">
                  <c:v>10447.320721</c:v>
                </c:pt>
                <c:pt idx="43675">
                  <c:v>10447.559370999999</c:v>
                </c:pt>
                <c:pt idx="43676">
                  <c:v>10447.791730000001</c:v>
                </c:pt>
                <c:pt idx="43677">
                  <c:v>10448.031140999999</c:v>
                </c:pt>
                <c:pt idx="43678">
                  <c:v>10448.272889</c:v>
                </c:pt>
                <c:pt idx="43679">
                  <c:v>10448.512869</c:v>
                </c:pt>
                <c:pt idx="43680">
                  <c:v>10448.752912</c:v>
                </c:pt>
                <c:pt idx="43681">
                  <c:v>10448.992968</c:v>
                </c:pt>
                <c:pt idx="43682">
                  <c:v>10449.233806</c:v>
                </c:pt>
                <c:pt idx="43683">
                  <c:v>10449.474289</c:v>
                </c:pt>
                <c:pt idx="43684">
                  <c:v>10449.706652999999</c:v>
                </c:pt>
                <c:pt idx="43685">
                  <c:v>10449.94677</c:v>
                </c:pt>
                <c:pt idx="43686">
                  <c:v>10450.186997999999</c:v>
                </c:pt>
                <c:pt idx="43687">
                  <c:v>10450.427784</c:v>
                </c:pt>
                <c:pt idx="43688">
                  <c:v>10450.668438000001</c:v>
                </c:pt>
                <c:pt idx="43689">
                  <c:v>10450.902542</c:v>
                </c:pt>
                <c:pt idx="43690">
                  <c:v>10451.142857999999</c:v>
                </c:pt>
                <c:pt idx="43691">
                  <c:v>10451.382839</c:v>
                </c:pt>
                <c:pt idx="43692">
                  <c:v>10451.622869999999</c:v>
                </c:pt>
                <c:pt idx="43693">
                  <c:v>10451.864693</c:v>
                </c:pt>
                <c:pt idx="43694">
                  <c:v>10452.106669000001</c:v>
                </c:pt>
                <c:pt idx="43695">
                  <c:v>10452.346565</c:v>
                </c:pt>
                <c:pt idx="43696">
                  <c:v>10452.589941</c:v>
                </c:pt>
                <c:pt idx="43697">
                  <c:v>10452.828638999999</c:v>
                </c:pt>
                <c:pt idx="43698">
                  <c:v>10453.058145999999</c:v>
                </c:pt>
                <c:pt idx="43699">
                  <c:v>10453.301659999999</c:v>
                </c:pt>
                <c:pt idx="43700">
                  <c:v>10453.541829</c:v>
                </c:pt>
                <c:pt idx="43701">
                  <c:v>10453.781994000001</c:v>
                </c:pt>
                <c:pt idx="43702">
                  <c:v>10454.020221999999</c:v>
                </c:pt>
                <c:pt idx="43703">
                  <c:v>10454.262402</c:v>
                </c:pt>
                <c:pt idx="43704">
                  <c:v>10454.495440000001</c:v>
                </c:pt>
                <c:pt idx="43705">
                  <c:v>10454.736081999999</c:v>
                </c:pt>
                <c:pt idx="43706">
                  <c:v>10454.979615</c:v>
                </c:pt>
                <c:pt idx="43707">
                  <c:v>10455.218319</c:v>
                </c:pt>
                <c:pt idx="43708">
                  <c:v>10455.456324999999</c:v>
                </c:pt>
                <c:pt idx="43709">
                  <c:v>10455.696201000001</c:v>
                </c:pt>
                <c:pt idx="43710">
                  <c:v>10455.937264</c:v>
                </c:pt>
                <c:pt idx="43711">
                  <c:v>10456.191432</c:v>
                </c:pt>
                <c:pt idx="43712">
                  <c:v>10456.421017999999</c:v>
                </c:pt>
                <c:pt idx="43713">
                  <c:v>10456.662893999999</c:v>
                </c:pt>
                <c:pt idx="43714">
                  <c:v>10456.902359</c:v>
                </c:pt>
                <c:pt idx="43715">
                  <c:v>10457.142903</c:v>
                </c:pt>
                <c:pt idx="43716">
                  <c:v>10457.384092</c:v>
                </c:pt>
                <c:pt idx="43717">
                  <c:v>10457.625797000001</c:v>
                </c:pt>
                <c:pt idx="43718">
                  <c:v>10457.865787000001</c:v>
                </c:pt>
                <c:pt idx="43719">
                  <c:v>10458.095425</c:v>
                </c:pt>
                <c:pt idx="43720">
                  <c:v>10458.335773999999</c:v>
                </c:pt>
                <c:pt idx="43721">
                  <c:v>10458.577958</c:v>
                </c:pt>
                <c:pt idx="43722">
                  <c:v>10458.818029</c:v>
                </c:pt>
                <c:pt idx="43723">
                  <c:v>10459.059972999999</c:v>
                </c:pt>
                <c:pt idx="43724">
                  <c:v>10459.300611999999</c:v>
                </c:pt>
                <c:pt idx="43725">
                  <c:v>10459.530191</c:v>
                </c:pt>
                <c:pt idx="43726">
                  <c:v>10459.771244</c:v>
                </c:pt>
                <c:pt idx="43727">
                  <c:v>10460.01497</c:v>
                </c:pt>
                <c:pt idx="43728">
                  <c:v>10460.255623999999</c:v>
                </c:pt>
                <c:pt idx="43729">
                  <c:v>10460.495566</c:v>
                </c:pt>
                <c:pt idx="43730">
                  <c:v>10460.736226000001</c:v>
                </c:pt>
                <c:pt idx="43731">
                  <c:v>10460.967436999999</c:v>
                </c:pt>
                <c:pt idx="43732">
                  <c:v>10461.210187000001</c:v>
                </c:pt>
                <c:pt idx="43733">
                  <c:v>10461.453792</c:v>
                </c:pt>
                <c:pt idx="43734">
                  <c:v>10461.682629000001</c:v>
                </c:pt>
                <c:pt idx="43735">
                  <c:v>10461.922758999999</c:v>
                </c:pt>
                <c:pt idx="43736">
                  <c:v>10462.162032</c:v>
                </c:pt>
                <c:pt idx="43737">
                  <c:v>10462.403929</c:v>
                </c:pt>
                <c:pt idx="43738">
                  <c:v>10462.645909999999</c:v>
                </c:pt>
                <c:pt idx="43739">
                  <c:v>10462.88766</c:v>
                </c:pt>
                <c:pt idx="43740">
                  <c:v>10463.129605</c:v>
                </c:pt>
                <c:pt idx="43741">
                  <c:v>10463.369591999999</c:v>
                </c:pt>
                <c:pt idx="43742">
                  <c:v>10463.599260000001</c:v>
                </c:pt>
                <c:pt idx="43743">
                  <c:v>10463.840348</c:v>
                </c:pt>
                <c:pt idx="43744">
                  <c:v>10464.080746</c:v>
                </c:pt>
                <c:pt idx="43745">
                  <c:v>10464.320830000001</c:v>
                </c:pt>
                <c:pt idx="43746">
                  <c:v>10464.56295</c:v>
                </c:pt>
                <c:pt idx="43747">
                  <c:v>10464.803732</c:v>
                </c:pt>
                <c:pt idx="43748">
                  <c:v>10465.043927999999</c:v>
                </c:pt>
                <c:pt idx="43749">
                  <c:v>10465.284428000001</c:v>
                </c:pt>
                <c:pt idx="43750">
                  <c:v>10465.532947</c:v>
                </c:pt>
                <c:pt idx="43751">
                  <c:v>10465.773907000001</c:v>
                </c:pt>
                <c:pt idx="43752">
                  <c:v>10466.015025999999</c:v>
                </c:pt>
                <c:pt idx="43753">
                  <c:v>10466.246966000001</c:v>
                </c:pt>
                <c:pt idx="43754">
                  <c:v>10466.487963</c:v>
                </c:pt>
                <c:pt idx="43755">
                  <c:v>10466.726806000001</c:v>
                </c:pt>
                <c:pt idx="43756">
                  <c:v>10466.966039999999</c:v>
                </c:pt>
                <c:pt idx="43757">
                  <c:v>10467.205957</c:v>
                </c:pt>
                <c:pt idx="43758">
                  <c:v>10467.444871</c:v>
                </c:pt>
                <c:pt idx="43759">
                  <c:v>10467.686599000001</c:v>
                </c:pt>
                <c:pt idx="43760">
                  <c:v>10467.927385999999</c:v>
                </c:pt>
                <c:pt idx="43761">
                  <c:v>10468.170824000001</c:v>
                </c:pt>
                <c:pt idx="43762">
                  <c:v>10468.400034</c:v>
                </c:pt>
                <c:pt idx="43763">
                  <c:v>10468.641753</c:v>
                </c:pt>
                <c:pt idx="43764">
                  <c:v>10468.880372</c:v>
                </c:pt>
                <c:pt idx="43765">
                  <c:v>10469.123417000001</c:v>
                </c:pt>
                <c:pt idx="43766">
                  <c:v>10469.363923999999</c:v>
                </c:pt>
                <c:pt idx="43767">
                  <c:v>10469.603176000001</c:v>
                </c:pt>
                <c:pt idx="43768">
                  <c:v>10469.843601</c:v>
                </c:pt>
                <c:pt idx="43769">
                  <c:v>10470.074662999999</c:v>
                </c:pt>
                <c:pt idx="43770">
                  <c:v>10470.316052</c:v>
                </c:pt>
                <c:pt idx="43771">
                  <c:v>10470.557147</c:v>
                </c:pt>
                <c:pt idx="43772">
                  <c:v>10470.798303</c:v>
                </c:pt>
                <c:pt idx="43773">
                  <c:v>10471.039291999999</c:v>
                </c:pt>
                <c:pt idx="43774">
                  <c:v>10471.26982</c:v>
                </c:pt>
                <c:pt idx="43775">
                  <c:v>10471.509156</c:v>
                </c:pt>
                <c:pt idx="43776">
                  <c:v>10471.749621999999</c:v>
                </c:pt>
                <c:pt idx="43777">
                  <c:v>10471.989157</c:v>
                </c:pt>
                <c:pt idx="43778">
                  <c:v>10472.230444999999</c:v>
                </c:pt>
                <c:pt idx="43779">
                  <c:v>10472.471326000001</c:v>
                </c:pt>
                <c:pt idx="43780">
                  <c:v>10472.711422</c:v>
                </c:pt>
                <c:pt idx="43781">
                  <c:v>10472.950785999999</c:v>
                </c:pt>
                <c:pt idx="43782">
                  <c:v>10473.190025</c:v>
                </c:pt>
                <c:pt idx="43783">
                  <c:v>10473.422548</c:v>
                </c:pt>
                <c:pt idx="43784">
                  <c:v>10473.662027</c:v>
                </c:pt>
                <c:pt idx="43785">
                  <c:v>10473.901422000001</c:v>
                </c:pt>
                <c:pt idx="43786">
                  <c:v>10474.141865</c:v>
                </c:pt>
                <c:pt idx="43787">
                  <c:v>10474.381049</c:v>
                </c:pt>
                <c:pt idx="43788">
                  <c:v>10474.620242999999</c:v>
                </c:pt>
                <c:pt idx="43789">
                  <c:v>10474.85931</c:v>
                </c:pt>
                <c:pt idx="43790">
                  <c:v>10475.100329000001</c:v>
                </c:pt>
                <c:pt idx="43791">
                  <c:v>10475.343922</c:v>
                </c:pt>
                <c:pt idx="43792">
                  <c:v>10475.572902</c:v>
                </c:pt>
                <c:pt idx="43793">
                  <c:v>10475.812187</c:v>
                </c:pt>
                <c:pt idx="43794">
                  <c:v>10476.052659999999</c:v>
                </c:pt>
                <c:pt idx="43795">
                  <c:v>10476.293686000001</c:v>
                </c:pt>
                <c:pt idx="43796">
                  <c:v>10476.533905</c:v>
                </c:pt>
                <c:pt idx="43797">
                  <c:v>10476.773945000001</c:v>
                </c:pt>
                <c:pt idx="43798">
                  <c:v>10477.012140999999</c:v>
                </c:pt>
                <c:pt idx="43799">
                  <c:v>10477.255663</c:v>
                </c:pt>
                <c:pt idx="43800">
                  <c:v>10477.495841</c:v>
                </c:pt>
                <c:pt idx="43801">
                  <c:v>10477.737606999999</c:v>
                </c:pt>
                <c:pt idx="43802">
                  <c:v>10477.977841</c:v>
                </c:pt>
                <c:pt idx="43803">
                  <c:v>10478.206898</c:v>
                </c:pt>
                <c:pt idx="43804">
                  <c:v>10478.446381</c:v>
                </c:pt>
                <c:pt idx="43805">
                  <c:v>10478.687429</c:v>
                </c:pt>
                <c:pt idx="43806">
                  <c:v>10478.927890000001</c:v>
                </c:pt>
                <c:pt idx="43807">
                  <c:v>10479.167148</c:v>
                </c:pt>
                <c:pt idx="43808">
                  <c:v>10479.408162</c:v>
                </c:pt>
                <c:pt idx="43809">
                  <c:v>10479.649028</c:v>
                </c:pt>
                <c:pt idx="43810">
                  <c:v>10479.890019</c:v>
                </c:pt>
                <c:pt idx="43811">
                  <c:v>10480.120663</c:v>
                </c:pt>
                <c:pt idx="43812">
                  <c:v>10480.360008</c:v>
                </c:pt>
                <c:pt idx="43813">
                  <c:v>10480.601124000001</c:v>
                </c:pt>
                <c:pt idx="43814">
                  <c:v>10480.842124999999</c:v>
                </c:pt>
                <c:pt idx="43815">
                  <c:v>10481.085778999999</c:v>
                </c:pt>
                <c:pt idx="43816">
                  <c:v>10481.314645</c:v>
                </c:pt>
                <c:pt idx="43817">
                  <c:v>10481.556882000001</c:v>
                </c:pt>
                <c:pt idx="43818">
                  <c:v>10481.798002</c:v>
                </c:pt>
                <c:pt idx="43819">
                  <c:v>10482.039882999999</c:v>
                </c:pt>
                <c:pt idx="43820">
                  <c:v>10482.281706</c:v>
                </c:pt>
                <c:pt idx="43821">
                  <c:v>10482.521742999999</c:v>
                </c:pt>
                <c:pt idx="43822">
                  <c:v>10482.761836</c:v>
                </c:pt>
                <c:pt idx="43823">
                  <c:v>10483.001069</c:v>
                </c:pt>
                <c:pt idx="43824">
                  <c:v>10483.240866</c:v>
                </c:pt>
                <c:pt idx="43825">
                  <c:v>10483.480932</c:v>
                </c:pt>
                <c:pt idx="43826">
                  <c:v>10483.720912999999</c:v>
                </c:pt>
                <c:pt idx="43827">
                  <c:v>10483.951564999999</c:v>
                </c:pt>
                <c:pt idx="43828">
                  <c:v>10484.191113999999</c:v>
                </c:pt>
                <c:pt idx="43829">
                  <c:v>10484.431544999999</c:v>
                </c:pt>
                <c:pt idx="43830">
                  <c:v>10484.671988</c:v>
                </c:pt>
                <c:pt idx="43831">
                  <c:v>10484.912582000001</c:v>
                </c:pt>
                <c:pt idx="43832">
                  <c:v>10485.153014</c:v>
                </c:pt>
                <c:pt idx="43833">
                  <c:v>10485.39323</c:v>
                </c:pt>
                <c:pt idx="43834">
                  <c:v>10485.633374999999</c:v>
                </c:pt>
                <c:pt idx="43835">
                  <c:v>10485.86412</c:v>
                </c:pt>
                <c:pt idx="43836">
                  <c:v>10486.103965</c:v>
                </c:pt>
                <c:pt idx="43837">
                  <c:v>10486.343274000001</c:v>
                </c:pt>
                <c:pt idx="43838">
                  <c:v>10486.582967</c:v>
                </c:pt>
                <c:pt idx="43839">
                  <c:v>10486.822260000001</c:v>
                </c:pt>
                <c:pt idx="43840">
                  <c:v>10487.062029999999</c:v>
                </c:pt>
                <c:pt idx="43841">
                  <c:v>10487.300675</c:v>
                </c:pt>
                <c:pt idx="43842">
                  <c:v>10487.539757</c:v>
                </c:pt>
                <c:pt idx="43843">
                  <c:v>10487.778719</c:v>
                </c:pt>
                <c:pt idx="43844">
                  <c:v>10488.017844</c:v>
                </c:pt>
                <c:pt idx="43845">
                  <c:v>10488.257282</c:v>
                </c:pt>
                <c:pt idx="43846">
                  <c:v>10488.497007</c:v>
                </c:pt>
                <c:pt idx="43847">
                  <c:v>10488.738867</c:v>
                </c:pt>
                <c:pt idx="43848">
                  <c:v>10488.978148</c:v>
                </c:pt>
                <c:pt idx="43849">
                  <c:v>10489.219893</c:v>
                </c:pt>
                <c:pt idx="43850">
                  <c:v>10489.459795000001</c:v>
                </c:pt>
                <c:pt idx="43851">
                  <c:v>10489.699608000001</c:v>
                </c:pt>
                <c:pt idx="43852">
                  <c:v>10489.938394999999</c:v>
                </c:pt>
                <c:pt idx="43853">
                  <c:v>10490.169394</c:v>
                </c:pt>
                <c:pt idx="43854">
                  <c:v>10490.412097</c:v>
                </c:pt>
                <c:pt idx="43855">
                  <c:v>10490.653951</c:v>
                </c:pt>
                <c:pt idx="43856">
                  <c:v>10490.894834000001</c:v>
                </c:pt>
                <c:pt idx="43857">
                  <c:v>10491.125662</c:v>
                </c:pt>
                <c:pt idx="43858">
                  <c:v>10491.367931999999</c:v>
                </c:pt>
                <c:pt idx="43859">
                  <c:v>10491.607967</c:v>
                </c:pt>
                <c:pt idx="43860">
                  <c:v>10491.848715</c:v>
                </c:pt>
                <c:pt idx="43861">
                  <c:v>10492.090758</c:v>
                </c:pt>
                <c:pt idx="43862">
                  <c:v>10492.332684999999</c:v>
                </c:pt>
                <c:pt idx="43863">
                  <c:v>10492.562018000001</c:v>
                </c:pt>
                <c:pt idx="43864">
                  <c:v>10492.803062000001</c:v>
                </c:pt>
                <c:pt idx="43865">
                  <c:v>10493.044991000001</c:v>
                </c:pt>
                <c:pt idx="43866">
                  <c:v>10493.283931</c:v>
                </c:pt>
                <c:pt idx="43867">
                  <c:v>10493.523891999999</c:v>
                </c:pt>
                <c:pt idx="43868">
                  <c:v>10493.763079</c:v>
                </c:pt>
                <c:pt idx="43869">
                  <c:v>10494.004851</c:v>
                </c:pt>
                <c:pt idx="43870">
                  <c:v>10494.245235</c:v>
                </c:pt>
                <c:pt idx="43871">
                  <c:v>10494.501171</c:v>
                </c:pt>
                <c:pt idx="43872">
                  <c:v>10494.72903</c:v>
                </c:pt>
                <c:pt idx="43873">
                  <c:v>10494.970228</c:v>
                </c:pt>
                <c:pt idx="43874">
                  <c:v>10495.210601000001</c:v>
                </c:pt>
                <c:pt idx="43875">
                  <c:v>10495.450631</c:v>
                </c:pt>
                <c:pt idx="43876">
                  <c:v>10495.690805</c:v>
                </c:pt>
                <c:pt idx="43877">
                  <c:v>10495.932708</c:v>
                </c:pt>
                <c:pt idx="43878">
                  <c:v>10496.173436999999</c:v>
                </c:pt>
                <c:pt idx="43879">
                  <c:v>10496.412139</c:v>
                </c:pt>
                <c:pt idx="43880">
                  <c:v>10496.643366</c:v>
                </c:pt>
                <c:pt idx="43881">
                  <c:v>10496.88679</c:v>
                </c:pt>
                <c:pt idx="43882">
                  <c:v>10497.126822</c:v>
                </c:pt>
                <c:pt idx="43883">
                  <c:v>10497.367442000001</c:v>
                </c:pt>
                <c:pt idx="43884">
                  <c:v>10497.608199</c:v>
                </c:pt>
                <c:pt idx="43885">
                  <c:v>10497.83937</c:v>
                </c:pt>
                <c:pt idx="43886">
                  <c:v>10498.079659999999</c:v>
                </c:pt>
                <c:pt idx="43887">
                  <c:v>10498.319672</c:v>
                </c:pt>
                <c:pt idx="43888">
                  <c:v>10498.559932</c:v>
                </c:pt>
                <c:pt idx="43889">
                  <c:v>10498.801745999999</c:v>
                </c:pt>
                <c:pt idx="43890">
                  <c:v>10499.043892</c:v>
                </c:pt>
                <c:pt idx="43891">
                  <c:v>10499.285633</c:v>
                </c:pt>
                <c:pt idx="43892">
                  <c:v>10499.525725</c:v>
                </c:pt>
                <c:pt idx="43893">
                  <c:v>10499.765652</c:v>
                </c:pt>
                <c:pt idx="43894">
                  <c:v>10500.005735999999</c:v>
                </c:pt>
                <c:pt idx="43895">
                  <c:v>10500.246976</c:v>
                </c:pt>
                <c:pt idx="43896">
                  <c:v>10500.476558</c:v>
                </c:pt>
                <c:pt idx="43897">
                  <c:v>10500.718562</c:v>
                </c:pt>
                <c:pt idx="43898">
                  <c:v>10500.958979999999</c:v>
                </c:pt>
                <c:pt idx="43899">
                  <c:v>10501.19903</c:v>
                </c:pt>
                <c:pt idx="43900">
                  <c:v>10501.440046</c:v>
                </c:pt>
                <c:pt idx="43901">
                  <c:v>10501.681875</c:v>
                </c:pt>
                <c:pt idx="43902">
                  <c:v>10501.912693</c:v>
                </c:pt>
                <c:pt idx="43903">
                  <c:v>10502.154746</c:v>
                </c:pt>
                <c:pt idx="43904">
                  <c:v>10502.394996000001</c:v>
                </c:pt>
                <c:pt idx="43905">
                  <c:v>10502.635907</c:v>
                </c:pt>
                <c:pt idx="43906">
                  <c:v>10502.877861000001</c:v>
                </c:pt>
                <c:pt idx="43907">
                  <c:v>10503.117812</c:v>
                </c:pt>
                <c:pt idx="43908">
                  <c:v>10503.348540000001</c:v>
                </c:pt>
                <c:pt idx="43909">
                  <c:v>10503.590655</c:v>
                </c:pt>
                <c:pt idx="43910">
                  <c:v>10503.832823999999</c:v>
                </c:pt>
                <c:pt idx="43911">
                  <c:v>10504.074626</c:v>
                </c:pt>
                <c:pt idx="43912">
                  <c:v>10504.314597000001</c:v>
                </c:pt>
                <c:pt idx="43913">
                  <c:v>10504.553403</c:v>
                </c:pt>
                <c:pt idx="43914">
                  <c:v>10504.794116999999</c:v>
                </c:pt>
                <c:pt idx="43915">
                  <c:v>10505.024772000001</c:v>
                </c:pt>
                <c:pt idx="43916">
                  <c:v>10505.264803</c:v>
                </c:pt>
                <c:pt idx="43917">
                  <c:v>10505.505616</c:v>
                </c:pt>
                <c:pt idx="43918">
                  <c:v>10505.746563999999</c:v>
                </c:pt>
                <c:pt idx="43919">
                  <c:v>10505.988164</c:v>
                </c:pt>
                <c:pt idx="43920">
                  <c:v>10506.231666</c:v>
                </c:pt>
                <c:pt idx="43921">
                  <c:v>10506.470257999999</c:v>
                </c:pt>
                <c:pt idx="43922">
                  <c:v>10506.701448</c:v>
                </c:pt>
                <c:pt idx="43923">
                  <c:v>10506.946056000001</c:v>
                </c:pt>
                <c:pt idx="43924">
                  <c:v>10507.178604999999</c:v>
                </c:pt>
                <c:pt idx="43925">
                  <c:v>10507.418725</c:v>
                </c:pt>
                <c:pt idx="43926">
                  <c:v>10507.658923999999</c:v>
                </c:pt>
                <c:pt idx="43927">
                  <c:v>10507.900769</c:v>
                </c:pt>
                <c:pt idx="43928">
                  <c:v>10508.140901000001</c:v>
                </c:pt>
                <c:pt idx="43929">
                  <c:v>10508.382616000001</c:v>
                </c:pt>
                <c:pt idx="43930">
                  <c:v>10508.62329</c:v>
                </c:pt>
                <c:pt idx="43931">
                  <c:v>10508.866677</c:v>
                </c:pt>
                <c:pt idx="43932">
                  <c:v>10509.094309</c:v>
                </c:pt>
                <c:pt idx="43933">
                  <c:v>10509.337753</c:v>
                </c:pt>
                <c:pt idx="43934">
                  <c:v>10509.577751999999</c:v>
                </c:pt>
                <c:pt idx="43935">
                  <c:v>10509.81769</c:v>
                </c:pt>
                <c:pt idx="43936">
                  <c:v>10510.057929000001</c:v>
                </c:pt>
                <c:pt idx="43937">
                  <c:v>10510.297774000001</c:v>
                </c:pt>
                <c:pt idx="43938">
                  <c:v>10510.537893999999</c:v>
                </c:pt>
                <c:pt idx="43939">
                  <c:v>10510.779822</c:v>
                </c:pt>
                <c:pt idx="43940">
                  <c:v>10511.021696</c:v>
                </c:pt>
                <c:pt idx="43941">
                  <c:v>10511.262207</c:v>
                </c:pt>
                <c:pt idx="43942">
                  <c:v>10511.516342999999</c:v>
                </c:pt>
                <c:pt idx="43943">
                  <c:v>10511.761935</c:v>
                </c:pt>
                <c:pt idx="43944">
                  <c:v>10512.003140999999</c:v>
                </c:pt>
                <c:pt idx="43945">
                  <c:v>10512.242962</c:v>
                </c:pt>
                <c:pt idx="43946">
                  <c:v>10512.483182</c:v>
                </c:pt>
                <c:pt idx="43947">
                  <c:v>10512.724201000001</c:v>
                </c:pt>
                <c:pt idx="43948">
                  <c:v>10512.965334</c:v>
                </c:pt>
                <c:pt idx="43949">
                  <c:v>10513.197919</c:v>
                </c:pt>
                <c:pt idx="43950">
                  <c:v>10513.439087999999</c:v>
                </c:pt>
                <c:pt idx="43951">
                  <c:v>10513.680928</c:v>
                </c:pt>
                <c:pt idx="43952">
                  <c:v>10513.922855000001</c:v>
                </c:pt>
                <c:pt idx="43953">
                  <c:v>10514.153562</c:v>
                </c:pt>
                <c:pt idx="43954">
                  <c:v>10514.395908</c:v>
                </c:pt>
                <c:pt idx="43955">
                  <c:v>10514.637815</c:v>
                </c:pt>
                <c:pt idx="43956">
                  <c:v>10514.879869</c:v>
                </c:pt>
                <c:pt idx="43957">
                  <c:v>10515.121786</c:v>
                </c:pt>
                <c:pt idx="43958">
                  <c:v>10515.352562</c:v>
                </c:pt>
                <c:pt idx="43959">
                  <c:v>10515.594745</c:v>
                </c:pt>
                <c:pt idx="43960">
                  <c:v>10515.836805000001</c:v>
                </c:pt>
                <c:pt idx="43961">
                  <c:v>10516.078882</c:v>
                </c:pt>
                <c:pt idx="43962">
                  <c:v>10516.32078</c:v>
                </c:pt>
                <c:pt idx="43963">
                  <c:v>10516.550303</c:v>
                </c:pt>
                <c:pt idx="43964">
                  <c:v>10516.793401999999</c:v>
                </c:pt>
                <c:pt idx="43965">
                  <c:v>10517.036410999999</c:v>
                </c:pt>
                <c:pt idx="43966">
                  <c:v>10517.27663</c:v>
                </c:pt>
                <c:pt idx="43967">
                  <c:v>10517.516865</c:v>
                </c:pt>
                <c:pt idx="43968">
                  <c:v>10517.756101000001</c:v>
                </c:pt>
                <c:pt idx="43969">
                  <c:v>10517.986860999999</c:v>
                </c:pt>
                <c:pt idx="43970">
                  <c:v>10518.226451</c:v>
                </c:pt>
                <c:pt idx="43971">
                  <c:v>10518.470554</c:v>
                </c:pt>
                <c:pt idx="43972">
                  <c:v>10518.712957</c:v>
                </c:pt>
                <c:pt idx="43973">
                  <c:v>10518.942935999999</c:v>
                </c:pt>
                <c:pt idx="43974">
                  <c:v>10519.184321999999</c:v>
                </c:pt>
                <c:pt idx="43975">
                  <c:v>10519.427265</c:v>
                </c:pt>
                <c:pt idx="43976">
                  <c:v>10519.668432</c:v>
                </c:pt>
                <c:pt idx="43977">
                  <c:v>10519.900106999999</c:v>
                </c:pt>
                <c:pt idx="43978">
                  <c:v>10520.142617</c:v>
                </c:pt>
                <c:pt idx="43979">
                  <c:v>10520.384645</c:v>
                </c:pt>
                <c:pt idx="43980">
                  <c:v>10520.624886</c:v>
                </c:pt>
                <c:pt idx="43981">
                  <c:v>10520.864154999999</c:v>
                </c:pt>
                <c:pt idx="43982">
                  <c:v>10521.094202</c:v>
                </c:pt>
                <c:pt idx="43983">
                  <c:v>10521.339115000001</c:v>
                </c:pt>
                <c:pt idx="43984">
                  <c:v>10521.582992</c:v>
                </c:pt>
                <c:pt idx="43985">
                  <c:v>10521.812696999999</c:v>
                </c:pt>
                <c:pt idx="43986">
                  <c:v>10522.052408</c:v>
                </c:pt>
                <c:pt idx="43987">
                  <c:v>10522.297015</c:v>
                </c:pt>
                <c:pt idx="43988">
                  <c:v>10522.538012000001</c:v>
                </c:pt>
                <c:pt idx="43989">
                  <c:v>10522.768714</c:v>
                </c:pt>
                <c:pt idx="43990">
                  <c:v>10523.008429</c:v>
                </c:pt>
                <c:pt idx="43991">
                  <c:v>10523.248709</c:v>
                </c:pt>
                <c:pt idx="43992">
                  <c:v>10523.490981999999</c:v>
                </c:pt>
                <c:pt idx="43993">
                  <c:v>10523.731005</c:v>
                </c:pt>
                <c:pt idx="43994">
                  <c:v>10523.971248</c:v>
                </c:pt>
                <c:pt idx="43995">
                  <c:v>10524.202966000001</c:v>
                </c:pt>
                <c:pt idx="43996">
                  <c:v>10524.44355</c:v>
                </c:pt>
                <c:pt idx="43997">
                  <c:v>10524.685738</c:v>
                </c:pt>
                <c:pt idx="43998">
                  <c:v>10524.927852999999</c:v>
                </c:pt>
                <c:pt idx="43999">
                  <c:v>10525.169766000001</c:v>
                </c:pt>
                <c:pt idx="44000">
                  <c:v>10525.403139</c:v>
                </c:pt>
                <c:pt idx="44001">
                  <c:v>10525.644751</c:v>
                </c:pt>
                <c:pt idx="44002">
                  <c:v>10525.884083999999</c:v>
                </c:pt>
                <c:pt idx="44003">
                  <c:v>10526.125153999999</c:v>
                </c:pt>
                <c:pt idx="44004">
                  <c:v>10526.364159000001</c:v>
                </c:pt>
                <c:pt idx="44005">
                  <c:v>10526.594756</c:v>
                </c:pt>
                <c:pt idx="44006">
                  <c:v>10526.83423</c:v>
                </c:pt>
                <c:pt idx="44007">
                  <c:v>10527.075402</c:v>
                </c:pt>
                <c:pt idx="44008">
                  <c:v>10527.317779000001</c:v>
                </c:pt>
                <c:pt idx="44009">
                  <c:v>10527.557145000001</c:v>
                </c:pt>
                <c:pt idx="44010">
                  <c:v>10527.798183000001</c:v>
                </c:pt>
                <c:pt idx="44011">
                  <c:v>10528.039210000001</c:v>
                </c:pt>
                <c:pt idx="44012">
                  <c:v>10528.278072999999</c:v>
                </c:pt>
                <c:pt idx="44013">
                  <c:v>10528.508592</c:v>
                </c:pt>
                <c:pt idx="44014">
                  <c:v>10528.748838</c:v>
                </c:pt>
                <c:pt idx="44015">
                  <c:v>10528.990089000001</c:v>
                </c:pt>
                <c:pt idx="44016">
                  <c:v>10529.23054</c:v>
                </c:pt>
                <c:pt idx="44017">
                  <c:v>10529.470584999999</c:v>
                </c:pt>
                <c:pt idx="44018">
                  <c:v>10529.711447</c:v>
                </c:pt>
                <c:pt idx="44019">
                  <c:v>10529.945723000001</c:v>
                </c:pt>
                <c:pt idx="44020">
                  <c:v>10530.185159000001</c:v>
                </c:pt>
                <c:pt idx="44021">
                  <c:v>10530.428878999999</c:v>
                </c:pt>
                <c:pt idx="44022">
                  <c:v>10530.668935</c:v>
                </c:pt>
                <c:pt idx="44023">
                  <c:v>10530.910833</c:v>
                </c:pt>
                <c:pt idx="44024">
                  <c:v>10531.150089999999</c:v>
                </c:pt>
                <c:pt idx="44025">
                  <c:v>10531.382609</c:v>
                </c:pt>
                <c:pt idx="44026">
                  <c:v>10531.622006</c:v>
                </c:pt>
                <c:pt idx="44027">
                  <c:v>10531.863995</c:v>
                </c:pt>
                <c:pt idx="44028">
                  <c:v>10532.104125</c:v>
                </c:pt>
                <c:pt idx="44029">
                  <c:v>10532.336687000001</c:v>
                </c:pt>
                <c:pt idx="44030">
                  <c:v>10532.576077</c:v>
                </c:pt>
                <c:pt idx="44031">
                  <c:v>10532.819901000001</c:v>
                </c:pt>
                <c:pt idx="44032">
                  <c:v>10533.061076</c:v>
                </c:pt>
                <c:pt idx="44033">
                  <c:v>10533.292368</c:v>
                </c:pt>
                <c:pt idx="44034">
                  <c:v>10533.532834</c:v>
                </c:pt>
                <c:pt idx="44035">
                  <c:v>10533.774793</c:v>
                </c:pt>
                <c:pt idx="44036">
                  <c:v>10534.014042999999</c:v>
                </c:pt>
                <c:pt idx="44037">
                  <c:v>10534.255886000001</c:v>
                </c:pt>
                <c:pt idx="44038">
                  <c:v>10534.495187</c:v>
                </c:pt>
                <c:pt idx="44039">
                  <c:v>10534.738906</c:v>
                </c:pt>
                <c:pt idx="44040">
                  <c:v>10534.978220999999</c:v>
                </c:pt>
                <c:pt idx="44041">
                  <c:v>10535.233532</c:v>
                </c:pt>
                <c:pt idx="44042">
                  <c:v>10535.473615000001</c:v>
                </c:pt>
                <c:pt idx="44043">
                  <c:v>10535.713652</c:v>
                </c:pt>
                <c:pt idx="44044">
                  <c:v>10535.942757000001</c:v>
                </c:pt>
                <c:pt idx="44045">
                  <c:v>10536.184009000001</c:v>
                </c:pt>
                <c:pt idx="44046">
                  <c:v>10536.425243</c:v>
                </c:pt>
                <c:pt idx="44047">
                  <c:v>10536.668068000001</c:v>
                </c:pt>
                <c:pt idx="44048">
                  <c:v>10536.898882</c:v>
                </c:pt>
                <c:pt idx="44049">
                  <c:v>10537.140189</c:v>
                </c:pt>
                <c:pt idx="44050">
                  <c:v>10537.381273999999</c:v>
                </c:pt>
                <c:pt idx="44051">
                  <c:v>10537.615614</c:v>
                </c:pt>
                <c:pt idx="44052">
                  <c:v>10537.857999</c:v>
                </c:pt>
                <c:pt idx="44053">
                  <c:v>10538.098112</c:v>
                </c:pt>
                <c:pt idx="44054">
                  <c:v>10538.341066999999</c:v>
                </c:pt>
                <c:pt idx="44055">
                  <c:v>10538.571746</c:v>
                </c:pt>
                <c:pt idx="44056">
                  <c:v>10538.811276</c:v>
                </c:pt>
                <c:pt idx="44057">
                  <c:v>10539.053547</c:v>
                </c:pt>
                <c:pt idx="44058">
                  <c:v>10539.294394</c:v>
                </c:pt>
                <c:pt idx="44059">
                  <c:v>10539.537984000001</c:v>
                </c:pt>
                <c:pt idx="44060">
                  <c:v>10539.767635</c:v>
                </c:pt>
                <c:pt idx="44061">
                  <c:v>10540.007020999999</c:v>
                </c:pt>
                <c:pt idx="44062">
                  <c:v>10540.248</c:v>
                </c:pt>
                <c:pt idx="44063">
                  <c:v>10540.489938999999</c:v>
                </c:pt>
                <c:pt idx="44064">
                  <c:v>10540.731755000001</c:v>
                </c:pt>
                <c:pt idx="44065">
                  <c:v>10540.973641</c:v>
                </c:pt>
                <c:pt idx="44066">
                  <c:v>10541.204613</c:v>
                </c:pt>
                <c:pt idx="44067">
                  <c:v>10541.446931</c:v>
                </c:pt>
                <c:pt idx="44068">
                  <c:v>10541.68626</c:v>
                </c:pt>
                <c:pt idx="44069">
                  <c:v>10541.929155</c:v>
                </c:pt>
                <c:pt idx="44070">
                  <c:v>10542.170543</c:v>
                </c:pt>
                <c:pt idx="44071">
                  <c:v>10542.401531</c:v>
                </c:pt>
                <c:pt idx="44072">
                  <c:v>10542.643061000001</c:v>
                </c:pt>
                <c:pt idx="44073">
                  <c:v>10542.884188</c:v>
                </c:pt>
                <c:pt idx="44074">
                  <c:v>10543.124596</c:v>
                </c:pt>
                <c:pt idx="44075">
                  <c:v>10543.364842000001</c:v>
                </c:pt>
                <c:pt idx="44076">
                  <c:v>10543.60608</c:v>
                </c:pt>
                <c:pt idx="44077">
                  <c:v>10543.838763</c:v>
                </c:pt>
                <c:pt idx="44078">
                  <c:v>10544.078342000001</c:v>
                </c:pt>
                <c:pt idx="44079">
                  <c:v>10544.32114</c:v>
                </c:pt>
                <c:pt idx="44080">
                  <c:v>10544.553974</c:v>
                </c:pt>
                <c:pt idx="44081">
                  <c:v>10544.794207999999</c:v>
                </c:pt>
                <c:pt idx="44082">
                  <c:v>10545.036662</c:v>
                </c:pt>
                <c:pt idx="44083">
                  <c:v>10545.276798000001</c:v>
                </c:pt>
                <c:pt idx="44084">
                  <c:v>10545.516272000001</c:v>
                </c:pt>
                <c:pt idx="44085">
                  <c:v>10545.756582</c:v>
                </c:pt>
                <c:pt idx="44086">
                  <c:v>10545.996972999999</c:v>
                </c:pt>
                <c:pt idx="44087">
                  <c:v>10546.237026999999</c:v>
                </c:pt>
                <c:pt idx="44088">
                  <c:v>10546.467955</c:v>
                </c:pt>
                <c:pt idx="44089">
                  <c:v>10546.708181</c:v>
                </c:pt>
                <c:pt idx="44090">
                  <c:v>10546.948881</c:v>
                </c:pt>
                <c:pt idx="44091">
                  <c:v>10547.190172000001</c:v>
                </c:pt>
                <c:pt idx="44092">
                  <c:v>10547.431245</c:v>
                </c:pt>
                <c:pt idx="44093">
                  <c:v>10547.661002999999</c:v>
                </c:pt>
                <c:pt idx="44094">
                  <c:v>10547.903619999999</c:v>
                </c:pt>
                <c:pt idx="44095">
                  <c:v>10548.145764000001</c:v>
                </c:pt>
                <c:pt idx="44096">
                  <c:v>10548.387978000001</c:v>
                </c:pt>
                <c:pt idx="44097">
                  <c:v>10548.628715999999</c:v>
                </c:pt>
                <c:pt idx="44098">
                  <c:v>10548.868838</c:v>
                </c:pt>
                <c:pt idx="44099">
                  <c:v>10549.099588999999</c:v>
                </c:pt>
                <c:pt idx="44100">
                  <c:v>10549.341640000001</c:v>
                </c:pt>
                <c:pt idx="44101">
                  <c:v>10549.58358</c:v>
                </c:pt>
                <c:pt idx="44102">
                  <c:v>10549.825618999999</c:v>
                </c:pt>
                <c:pt idx="44103">
                  <c:v>10550.065828000001</c:v>
                </c:pt>
                <c:pt idx="44104">
                  <c:v>10550.305735</c:v>
                </c:pt>
                <c:pt idx="44105">
                  <c:v>10550.535153999999</c:v>
                </c:pt>
                <c:pt idx="44106">
                  <c:v>10550.77608</c:v>
                </c:pt>
                <c:pt idx="44107">
                  <c:v>10551.017786</c:v>
                </c:pt>
                <c:pt idx="44108">
                  <c:v>10551.257711</c:v>
                </c:pt>
                <c:pt idx="44109">
                  <c:v>10551.497740000001</c:v>
                </c:pt>
                <c:pt idx="44110">
                  <c:v>10551.739755000001</c:v>
                </c:pt>
                <c:pt idx="44111">
                  <c:v>10551.979773999999</c:v>
                </c:pt>
                <c:pt idx="44112">
                  <c:v>10552.219773000001</c:v>
                </c:pt>
                <c:pt idx="44113">
                  <c:v>10552.458428</c:v>
                </c:pt>
                <c:pt idx="44114">
                  <c:v>10552.692595</c:v>
                </c:pt>
                <c:pt idx="44115">
                  <c:v>10552.93456</c:v>
                </c:pt>
                <c:pt idx="44116">
                  <c:v>10553.176547999999</c:v>
                </c:pt>
                <c:pt idx="44117">
                  <c:v>10553.417165999999</c:v>
                </c:pt>
                <c:pt idx="44118">
                  <c:v>10553.658625</c:v>
                </c:pt>
                <c:pt idx="44119">
                  <c:v>10553.897336</c:v>
                </c:pt>
                <c:pt idx="44120">
                  <c:v>10554.127022999999</c:v>
                </c:pt>
                <c:pt idx="44121">
                  <c:v>10554.368823000001</c:v>
                </c:pt>
                <c:pt idx="44122">
                  <c:v>10554.610597000001</c:v>
                </c:pt>
                <c:pt idx="44123">
                  <c:v>10554.853879</c:v>
                </c:pt>
                <c:pt idx="44124">
                  <c:v>10555.093935000001</c:v>
                </c:pt>
                <c:pt idx="44125">
                  <c:v>10555.334446000001</c:v>
                </c:pt>
                <c:pt idx="44126">
                  <c:v>10555.573245</c:v>
                </c:pt>
                <c:pt idx="44127">
                  <c:v>10555.803661</c:v>
                </c:pt>
                <c:pt idx="44128">
                  <c:v>10556.043064</c:v>
                </c:pt>
                <c:pt idx="44129">
                  <c:v>10556.284901000001</c:v>
                </c:pt>
                <c:pt idx="44130">
                  <c:v>10556.526902</c:v>
                </c:pt>
                <c:pt idx="44131">
                  <c:v>10556.768785</c:v>
                </c:pt>
                <c:pt idx="44132">
                  <c:v>10557.008776000001</c:v>
                </c:pt>
                <c:pt idx="44133">
                  <c:v>10557.24999</c:v>
                </c:pt>
                <c:pt idx="44134">
                  <c:v>10557.478354999999</c:v>
                </c:pt>
                <c:pt idx="44135">
                  <c:v>10557.728918999999</c:v>
                </c:pt>
                <c:pt idx="44136">
                  <c:v>10557.959809</c:v>
                </c:pt>
                <c:pt idx="44137">
                  <c:v>10558.201927</c:v>
                </c:pt>
                <c:pt idx="44138">
                  <c:v>10558.443051</c:v>
                </c:pt>
                <c:pt idx="44139">
                  <c:v>10558.684884</c:v>
                </c:pt>
                <c:pt idx="44140">
                  <c:v>10558.924063</c:v>
                </c:pt>
                <c:pt idx="44141">
                  <c:v>10559.154714</c:v>
                </c:pt>
                <c:pt idx="44142">
                  <c:v>10559.396973000001</c:v>
                </c:pt>
                <c:pt idx="44143">
                  <c:v>10559.637887999999</c:v>
                </c:pt>
                <c:pt idx="44144">
                  <c:v>10559.879987</c:v>
                </c:pt>
                <c:pt idx="44145">
                  <c:v>10560.120037999999</c:v>
                </c:pt>
                <c:pt idx="44146">
                  <c:v>10560.35908</c:v>
                </c:pt>
                <c:pt idx="44147">
                  <c:v>10560.590270999999</c:v>
                </c:pt>
                <c:pt idx="44148">
                  <c:v>10560.833051</c:v>
                </c:pt>
                <c:pt idx="44149">
                  <c:v>10561.076940999999</c:v>
                </c:pt>
                <c:pt idx="44150">
                  <c:v>10561.315975</c:v>
                </c:pt>
                <c:pt idx="44151">
                  <c:v>10561.544406999999</c:v>
                </c:pt>
                <c:pt idx="44152">
                  <c:v>10561.784597</c:v>
                </c:pt>
                <c:pt idx="44153">
                  <c:v>10562.027276999999</c:v>
                </c:pt>
                <c:pt idx="44154">
                  <c:v>10562.268888000001</c:v>
                </c:pt>
                <c:pt idx="44155">
                  <c:v>10562.508823</c:v>
                </c:pt>
                <c:pt idx="44156">
                  <c:v>10562.748925</c:v>
                </c:pt>
                <c:pt idx="44157">
                  <c:v>10562.988936</c:v>
                </c:pt>
                <c:pt idx="44158">
                  <c:v>10563.230724999999</c:v>
                </c:pt>
                <c:pt idx="44159">
                  <c:v>10563.460186</c:v>
                </c:pt>
                <c:pt idx="44160">
                  <c:v>10563.701214000001</c:v>
                </c:pt>
                <c:pt idx="44161">
                  <c:v>10563.944893</c:v>
                </c:pt>
                <c:pt idx="44162">
                  <c:v>10564.186847000001</c:v>
                </c:pt>
                <c:pt idx="44163">
                  <c:v>10564.426679</c:v>
                </c:pt>
                <c:pt idx="44164">
                  <c:v>10564.665387999999</c:v>
                </c:pt>
                <c:pt idx="44165">
                  <c:v>10564.897677000001</c:v>
                </c:pt>
                <c:pt idx="44166">
                  <c:v>10565.137859</c:v>
                </c:pt>
                <c:pt idx="44167">
                  <c:v>10565.377979999999</c:v>
                </c:pt>
                <c:pt idx="44168">
                  <c:v>10565.618015</c:v>
                </c:pt>
                <c:pt idx="44169">
                  <c:v>10565.859929</c:v>
                </c:pt>
                <c:pt idx="44170">
                  <c:v>10566.099126999999</c:v>
                </c:pt>
                <c:pt idx="44171">
                  <c:v>10566.331533</c:v>
                </c:pt>
                <c:pt idx="44172">
                  <c:v>10566.573779</c:v>
                </c:pt>
                <c:pt idx="44173">
                  <c:v>10566.815859</c:v>
                </c:pt>
                <c:pt idx="44174">
                  <c:v>10567.05795</c:v>
                </c:pt>
                <c:pt idx="44175">
                  <c:v>10567.297427</c:v>
                </c:pt>
                <c:pt idx="44176">
                  <c:v>10567.527265999999</c:v>
                </c:pt>
                <c:pt idx="44177">
                  <c:v>10567.768314000001</c:v>
                </c:pt>
                <c:pt idx="44178">
                  <c:v>10568.01053</c:v>
                </c:pt>
                <c:pt idx="44179">
                  <c:v>10568.251203</c:v>
                </c:pt>
                <c:pt idx="44180">
                  <c:v>10568.492946</c:v>
                </c:pt>
                <c:pt idx="44181">
                  <c:v>10568.731961</c:v>
                </c:pt>
                <c:pt idx="44182">
                  <c:v>10568.961649000001</c:v>
                </c:pt>
                <c:pt idx="44183">
                  <c:v>10569.202272</c:v>
                </c:pt>
                <c:pt idx="44184">
                  <c:v>10569.445594999999</c:v>
                </c:pt>
                <c:pt idx="44185">
                  <c:v>10569.686103</c:v>
                </c:pt>
                <c:pt idx="44186">
                  <c:v>10569.928422000001</c:v>
                </c:pt>
                <c:pt idx="44187">
                  <c:v>10570.173873</c:v>
                </c:pt>
                <c:pt idx="44188">
                  <c:v>10570.4139</c:v>
                </c:pt>
                <c:pt idx="44189">
                  <c:v>10570.653934</c:v>
                </c:pt>
                <c:pt idx="44190">
                  <c:v>10570.893101</c:v>
                </c:pt>
                <c:pt idx="44191">
                  <c:v>10571.134955</c:v>
                </c:pt>
                <c:pt idx="44192">
                  <c:v>10571.373755000001</c:v>
                </c:pt>
                <c:pt idx="44193">
                  <c:v>10571.614308</c:v>
                </c:pt>
                <c:pt idx="44194">
                  <c:v>10571.853075999999</c:v>
                </c:pt>
                <c:pt idx="44195">
                  <c:v>10572.092865000001</c:v>
                </c:pt>
                <c:pt idx="44196">
                  <c:v>10572.332595</c:v>
                </c:pt>
                <c:pt idx="44197">
                  <c:v>10572.57134</c:v>
                </c:pt>
                <c:pt idx="44198">
                  <c:v>10572.81005</c:v>
                </c:pt>
                <c:pt idx="44199">
                  <c:v>10573.051699</c:v>
                </c:pt>
                <c:pt idx="44200">
                  <c:v>10573.292173</c:v>
                </c:pt>
                <c:pt idx="44201">
                  <c:v>10573.532444</c:v>
                </c:pt>
                <c:pt idx="44202">
                  <c:v>10573.762783</c:v>
                </c:pt>
                <c:pt idx="44203">
                  <c:v>10574.004692</c:v>
                </c:pt>
                <c:pt idx="44204">
                  <c:v>10574.245183999999</c:v>
                </c:pt>
                <c:pt idx="44205">
                  <c:v>10574.486715999999</c:v>
                </c:pt>
                <c:pt idx="44206">
                  <c:v>10574.726618999999</c:v>
                </c:pt>
                <c:pt idx="44207">
                  <c:v>10574.965338</c:v>
                </c:pt>
                <c:pt idx="44208">
                  <c:v>10575.204328</c:v>
                </c:pt>
                <c:pt idx="44209">
                  <c:v>10575.443057</c:v>
                </c:pt>
                <c:pt idx="44210">
                  <c:v>10575.682733</c:v>
                </c:pt>
                <c:pt idx="44211">
                  <c:v>10575.921442999999</c:v>
                </c:pt>
                <c:pt idx="44212">
                  <c:v>10576.162091</c:v>
                </c:pt>
                <c:pt idx="44213">
                  <c:v>10576.401786</c:v>
                </c:pt>
                <c:pt idx="44214">
                  <c:v>10576.641713999999</c:v>
                </c:pt>
                <c:pt idx="44215">
                  <c:v>10576.880233</c:v>
                </c:pt>
                <c:pt idx="44216">
                  <c:v>10577.121601000001</c:v>
                </c:pt>
                <c:pt idx="44217">
                  <c:v>10577.360027000001</c:v>
                </c:pt>
                <c:pt idx="44218">
                  <c:v>10577.599749000001</c:v>
                </c:pt>
                <c:pt idx="44219">
                  <c:v>10577.838243</c:v>
                </c:pt>
                <c:pt idx="44220">
                  <c:v>10578.068665999999</c:v>
                </c:pt>
                <c:pt idx="44221">
                  <c:v>10578.309275</c:v>
                </c:pt>
                <c:pt idx="44222">
                  <c:v>10578.550895</c:v>
                </c:pt>
                <c:pt idx="44223">
                  <c:v>10578.791395</c:v>
                </c:pt>
                <c:pt idx="44224">
                  <c:v>10579.032007</c:v>
                </c:pt>
                <c:pt idx="44225">
                  <c:v>10579.272118000001</c:v>
                </c:pt>
                <c:pt idx="44226">
                  <c:v>10579.503172000001</c:v>
                </c:pt>
                <c:pt idx="44227">
                  <c:v>10579.746623000001</c:v>
                </c:pt>
                <c:pt idx="44228">
                  <c:v>10579.986704000001</c:v>
                </c:pt>
                <c:pt idx="44229">
                  <c:v>10580.226594</c:v>
                </c:pt>
                <c:pt idx="44230">
                  <c:v>10580.466571999999</c:v>
                </c:pt>
                <c:pt idx="44231">
                  <c:v>10580.707133</c:v>
                </c:pt>
                <c:pt idx="44232">
                  <c:v>10580.948587000001</c:v>
                </c:pt>
                <c:pt idx="44233">
                  <c:v>10581.180549999999</c:v>
                </c:pt>
                <c:pt idx="44234">
                  <c:v>10581.421321</c:v>
                </c:pt>
                <c:pt idx="44235">
                  <c:v>10581.662894999999</c:v>
                </c:pt>
                <c:pt idx="44236">
                  <c:v>10581.90465</c:v>
                </c:pt>
                <c:pt idx="44237">
                  <c:v>10582.145047</c:v>
                </c:pt>
                <c:pt idx="44238">
                  <c:v>10582.384947</c:v>
                </c:pt>
                <c:pt idx="44239">
                  <c:v>10582.624424</c:v>
                </c:pt>
                <c:pt idx="44240">
                  <c:v>10582.852256</c:v>
                </c:pt>
                <c:pt idx="44241">
                  <c:v>10583.092621</c:v>
                </c:pt>
                <c:pt idx="44242">
                  <c:v>10583.332958000001</c:v>
                </c:pt>
                <c:pt idx="44243">
                  <c:v>10583.573886</c:v>
                </c:pt>
                <c:pt idx="44244">
                  <c:v>10583.815928</c:v>
                </c:pt>
                <c:pt idx="44245">
                  <c:v>10584.055141000001</c:v>
                </c:pt>
                <c:pt idx="44246">
                  <c:v>10584.296951</c:v>
                </c:pt>
                <c:pt idx="44247">
                  <c:v>10584.537799</c:v>
                </c:pt>
                <c:pt idx="44248">
                  <c:v>10584.777001</c:v>
                </c:pt>
                <c:pt idx="44249">
                  <c:v>10585.016159999999</c:v>
                </c:pt>
                <c:pt idx="44250">
                  <c:v>10585.244909999999</c:v>
                </c:pt>
                <c:pt idx="44251">
                  <c:v>10585.488369000001</c:v>
                </c:pt>
                <c:pt idx="44252">
                  <c:v>10585.728571</c:v>
                </c:pt>
                <c:pt idx="44253">
                  <c:v>10585.968868</c:v>
                </c:pt>
                <c:pt idx="44254">
                  <c:v>10586.208234</c:v>
                </c:pt>
                <c:pt idx="44255">
                  <c:v>10586.449204</c:v>
                </c:pt>
                <c:pt idx="44256">
                  <c:v>10586.690242999999</c:v>
                </c:pt>
                <c:pt idx="44257">
                  <c:v>10586.920984</c:v>
                </c:pt>
                <c:pt idx="44258">
                  <c:v>10587.161135</c:v>
                </c:pt>
                <c:pt idx="44259">
                  <c:v>10587.404698</c:v>
                </c:pt>
                <c:pt idx="44260">
                  <c:v>10587.645311</c:v>
                </c:pt>
                <c:pt idx="44261">
                  <c:v>10587.901125</c:v>
                </c:pt>
                <c:pt idx="44262">
                  <c:v>10588.129923</c:v>
                </c:pt>
                <c:pt idx="44263">
                  <c:v>10588.371953</c:v>
                </c:pt>
                <c:pt idx="44264">
                  <c:v>10588.614824</c:v>
                </c:pt>
                <c:pt idx="44265">
                  <c:v>10588.855449999999</c:v>
                </c:pt>
                <c:pt idx="44266">
                  <c:v>10589.097555</c:v>
                </c:pt>
                <c:pt idx="44267">
                  <c:v>10589.327031999999</c:v>
                </c:pt>
                <c:pt idx="44268">
                  <c:v>10589.568115</c:v>
                </c:pt>
                <c:pt idx="44269">
                  <c:v>10589.809941</c:v>
                </c:pt>
                <c:pt idx="44270">
                  <c:v>10590.050977999999</c:v>
                </c:pt>
                <c:pt idx="44271">
                  <c:v>10590.290402000001</c:v>
                </c:pt>
                <c:pt idx="44272">
                  <c:v>10590.520989000001</c:v>
                </c:pt>
                <c:pt idx="44273">
                  <c:v>10590.761693</c:v>
                </c:pt>
                <c:pt idx="44274">
                  <c:v>10591.003597000001</c:v>
                </c:pt>
                <c:pt idx="44275">
                  <c:v>10591.244927</c:v>
                </c:pt>
                <c:pt idx="44276">
                  <c:v>10591.486801999999</c:v>
                </c:pt>
                <c:pt idx="44277">
                  <c:v>10591.727358</c:v>
                </c:pt>
                <c:pt idx="44278">
                  <c:v>10591.957909000001</c:v>
                </c:pt>
                <c:pt idx="44279">
                  <c:v>10592.199081000001</c:v>
                </c:pt>
                <c:pt idx="44280">
                  <c:v>10592.438145</c:v>
                </c:pt>
                <c:pt idx="44281">
                  <c:v>10592.681644</c:v>
                </c:pt>
                <c:pt idx="44282">
                  <c:v>10592.921700999999</c:v>
                </c:pt>
                <c:pt idx="44283">
                  <c:v>10593.16156</c:v>
                </c:pt>
                <c:pt idx="44284">
                  <c:v>10593.401596</c:v>
                </c:pt>
                <c:pt idx="44285">
                  <c:v>10593.640449</c:v>
                </c:pt>
                <c:pt idx="44286">
                  <c:v>10593.879346</c:v>
                </c:pt>
                <c:pt idx="44287">
                  <c:v>10594.111672999999</c:v>
                </c:pt>
                <c:pt idx="44288">
                  <c:v>10594.351850999999</c:v>
                </c:pt>
                <c:pt idx="44289">
                  <c:v>10594.591877999999</c:v>
                </c:pt>
                <c:pt idx="44290">
                  <c:v>10594.831096</c:v>
                </c:pt>
                <c:pt idx="44291">
                  <c:v>10595.07294</c:v>
                </c:pt>
                <c:pt idx="44292">
                  <c:v>10595.313738999999</c:v>
                </c:pt>
                <c:pt idx="44293">
                  <c:v>10595.555657000001</c:v>
                </c:pt>
                <c:pt idx="44294">
                  <c:v>10595.797542</c:v>
                </c:pt>
                <c:pt idx="44295">
                  <c:v>10596.027126000001</c:v>
                </c:pt>
                <c:pt idx="44296">
                  <c:v>10596.266259</c:v>
                </c:pt>
                <c:pt idx="44297">
                  <c:v>10596.505281</c:v>
                </c:pt>
                <c:pt idx="44298">
                  <c:v>10596.748911999999</c:v>
                </c:pt>
                <c:pt idx="44299">
                  <c:v>10596.990717000001</c:v>
                </c:pt>
                <c:pt idx="44300">
                  <c:v>10597.232581</c:v>
                </c:pt>
                <c:pt idx="44301">
                  <c:v>10597.462998000001</c:v>
                </c:pt>
                <c:pt idx="44302">
                  <c:v>10597.703003000001</c:v>
                </c:pt>
                <c:pt idx="44303">
                  <c:v>10597.944047000001</c:v>
                </c:pt>
                <c:pt idx="44304">
                  <c:v>10598.183385</c:v>
                </c:pt>
                <c:pt idx="44305">
                  <c:v>10598.424222</c:v>
                </c:pt>
                <c:pt idx="44306">
                  <c:v>10598.665054999999</c:v>
                </c:pt>
                <c:pt idx="44307">
                  <c:v>10598.895793</c:v>
                </c:pt>
                <c:pt idx="44308">
                  <c:v>10599.135421000001</c:v>
                </c:pt>
                <c:pt idx="44309">
                  <c:v>10599.375892</c:v>
                </c:pt>
                <c:pt idx="44310">
                  <c:v>10599.61529</c:v>
                </c:pt>
                <c:pt idx="44311">
                  <c:v>10599.858130000001</c:v>
                </c:pt>
                <c:pt idx="44312">
                  <c:v>10600.090989</c:v>
                </c:pt>
                <c:pt idx="44313">
                  <c:v>10600.333814</c:v>
                </c:pt>
                <c:pt idx="44314">
                  <c:v>10600.573914000001</c:v>
                </c:pt>
                <c:pt idx="44315">
                  <c:v>10600.813844</c:v>
                </c:pt>
                <c:pt idx="44316">
                  <c:v>10601.053008999999</c:v>
                </c:pt>
                <c:pt idx="44317">
                  <c:v>10601.294631999999</c:v>
                </c:pt>
                <c:pt idx="44318">
                  <c:v>10601.534578999999</c:v>
                </c:pt>
                <c:pt idx="44319">
                  <c:v>10601.775156</c:v>
                </c:pt>
                <c:pt idx="44320">
                  <c:v>10602.005818</c:v>
                </c:pt>
                <c:pt idx="44321">
                  <c:v>10602.246343999999</c:v>
                </c:pt>
                <c:pt idx="44322">
                  <c:v>10602.487329</c:v>
                </c:pt>
                <c:pt idx="44323">
                  <c:v>10602.728923999999</c:v>
                </c:pt>
                <c:pt idx="44324">
                  <c:v>10602.970932</c:v>
                </c:pt>
                <c:pt idx="44325">
                  <c:v>10603.212648999999</c:v>
                </c:pt>
                <c:pt idx="44326">
                  <c:v>10603.442139999999</c:v>
                </c:pt>
                <c:pt idx="44327">
                  <c:v>10603.685801</c:v>
                </c:pt>
                <c:pt idx="44328">
                  <c:v>10603.926906999999</c:v>
                </c:pt>
                <c:pt idx="44329">
                  <c:v>10604.168637999999</c:v>
                </c:pt>
                <c:pt idx="44330">
                  <c:v>10604.409243</c:v>
                </c:pt>
                <c:pt idx="44331">
                  <c:v>10604.648807</c:v>
                </c:pt>
                <c:pt idx="44332">
                  <c:v>10604.887449</c:v>
                </c:pt>
                <c:pt idx="44333">
                  <c:v>10605.126069</c:v>
                </c:pt>
                <c:pt idx="44334">
                  <c:v>10605.357198</c:v>
                </c:pt>
                <c:pt idx="44335">
                  <c:v>10605.601446000001</c:v>
                </c:pt>
                <c:pt idx="44336">
                  <c:v>10605.833806000001</c:v>
                </c:pt>
                <c:pt idx="44337">
                  <c:v>10606.075852</c:v>
                </c:pt>
                <c:pt idx="44338">
                  <c:v>10606.315087999999</c:v>
                </c:pt>
                <c:pt idx="44339">
                  <c:v>10606.556823999999</c:v>
                </c:pt>
                <c:pt idx="44340">
                  <c:v>10606.7968</c:v>
                </c:pt>
                <c:pt idx="44341">
                  <c:v>10607.036803999999</c:v>
                </c:pt>
                <c:pt idx="44342">
                  <c:v>10607.277416000001</c:v>
                </c:pt>
                <c:pt idx="44343">
                  <c:v>10607.518038</c:v>
                </c:pt>
                <c:pt idx="44344">
                  <c:v>10607.759695999999</c:v>
                </c:pt>
                <c:pt idx="44345">
                  <c:v>10607.989056</c:v>
                </c:pt>
                <c:pt idx="44346">
                  <c:v>10608.230173</c:v>
                </c:pt>
                <c:pt idx="44347">
                  <c:v>10608.469438</c:v>
                </c:pt>
                <c:pt idx="44348">
                  <c:v>10608.710435000001</c:v>
                </c:pt>
                <c:pt idx="44349">
                  <c:v>10608.944831000001</c:v>
                </c:pt>
                <c:pt idx="44350">
                  <c:v>10609.186202000001</c:v>
                </c:pt>
                <c:pt idx="44351">
                  <c:v>10609.429898</c:v>
                </c:pt>
                <c:pt idx="44352">
                  <c:v>10609.669929</c:v>
                </c:pt>
                <c:pt idx="44353">
                  <c:v>10609.911771999999</c:v>
                </c:pt>
                <c:pt idx="44354">
                  <c:v>10610.142746</c:v>
                </c:pt>
                <c:pt idx="44355">
                  <c:v>10610.384798999999</c:v>
                </c:pt>
                <c:pt idx="44356">
                  <c:v>10610.626817</c:v>
                </c:pt>
                <c:pt idx="44357">
                  <c:v>10610.868716000001</c:v>
                </c:pt>
                <c:pt idx="44358">
                  <c:v>10611.110741</c:v>
                </c:pt>
                <c:pt idx="44359">
                  <c:v>10611.340254000001</c:v>
                </c:pt>
                <c:pt idx="44360">
                  <c:v>10611.581305</c:v>
                </c:pt>
                <c:pt idx="44361">
                  <c:v>10611.824997</c:v>
                </c:pt>
                <c:pt idx="44362">
                  <c:v>10612.065033000001</c:v>
                </c:pt>
                <c:pt idx="44363">
                  <c:v>10612.294432999999</c:v>
                </c:pt>
                <c:pt idx="44364">
                  <c:v>10612.539203</c:v>
                </c:pt>
                <c:pt idx="44365">
                  <c:v>10612.782897999999</c:v>
                </c:pt>
                <c:pt idx="44366">
                  <c:v>10613.013896</c:v>
                </c:pt>
                <c:pt idx="44367">
                  <c:v>10613.255062</c:v>
                </c:pt>
                <c:pt idx="44368">
                  <c:v>10613.495570999999</c:v>
                </c:pt>
                <c:pt idx="44369">
                  <c:v>10613.735999</c:v>
                </c:pt>
                <c:pt idx="44370">
                  <c:v>10613.976359</c:v>
                </c:pt>
                <c:pt idx="44371">
                  <c:v>10614.218758999999</c:v>
                </c:pt>
                <c:pt idx="44372">
                  <c:v>10614.447031</c:v>
                </c:pt>
                <c:pt idx="44373">
                  <c:v>10614.688427999999</c:v>
                </c:pt>
                <c:pt idx="44374">
                  <c:v>10614.930907</c:v>
                </c:pt>
                <c:pt idx="44375">
                  <c:v>10615.172216999999</c:v>
                </c:pt>
                <c:pt idx="44376">
                  <c:v>10615.41329</c:v>
                </c:pt>
                <c:pt idx="44377">
                  <c:v>10615.645836</c:v>
                </c:pt>
                <c:pt idx="44378">
                  <c:v>10615.885328</c:v>
                </c:pt>
                <c:pt idx="44379">
                  <c:v>10616.128349000001</c:v>
                </c:pt>
                <c:pt idx="44380">
                  <c:v>10616.360106</c:v>
                </c:pt>
                <c:pt idx="44381">
                  <c:v>10616.601169</c:v>
                </c:pt>
                <c:pt idx="44382">
                  <c:v>10616.844171999999</c:v>
                </c:pt>
                <c:pt idx="44383">
                  <c:v>10617.076053000001</c:v>
                </c:pt>
                <c:pt idx="44384">
                  <c:v>10617.317326</c:v>
                </c:pt>
                <c:pt idx="44385">
                  <c:v>10617.562062000001</c:v>
                </c:pt>
                <c:pt idx="44386">
                  <c:v>10617.794859</c:v>
                </c:pt>
                <c:pt idx="44387">
                  <c:v>10618.036228000001</c:v>
                </c:pt>
                <c:pt idx="44388">
                  <c:v>10618.279062</c:v>
                </c:pt>
                <c:pt idx="44389">
                  <c:v>10618.509029999999</c:v>
                </c:pt>
                <c:pt idx="44390">
                  <c:v>10618.749789</c:v>
                </c:pt>
                <c:pt idx="44391">
                  <c:v>10618.990593</c:v>
                </c:pt>
                <c:pt idx="44392">
                  <c:v>10619.229235000001</c:v>
                </c:pt>
                <c:pt idx="44393">
                  <c:v>10619.469236000001</c:v>
                </c:pt>
                <c:pt idx="44394">
                  <c:v>10619.708377999999</c:v>
                </c:pt>
                <c:pt idx="44395">
                  <c:v>10619.951188999999</c:v>
                </c:pt>
                <c:pt idx="44396">
                  <c:v>10620.192207</c:v>
                </c:pt>
                <c:pt idx="44397">
                  <c:v>10620.424561</c:v>
                </c:pt>
                <c:pt idx="44398">
                  <c:v>10620.666698999999</c:v>
                </c:pt>
                <c:pt idx="44399">
                  <c:v>10620.906918999999</c:v>
                </c:pt>
                <c:pt idx="44400">
                  <c:v>10621.146111</c:v>
                </c:pt>
                <c:pt idx="44401">
                  <c:v>10621.389824</c:v>
                </c:pt>
                <c:pt idx="44402">
                  <c:v>10621.629064000001</c:v>
                </c:pt>
                <c:pt idx="44403">
                  <c:v>10621.859716999999</c:v>
                </c:pt>
                <c:pt idx="44404">
                  <c:v>10622.101069</c:v>
                </c:pt>
                <c:pt idx="44405">
                  <c:v>10622.342922</c:v>
                </c:pt>
                <c:pt idx="44406">
                  <c:v>10622.584018</c:v>
                </c:pt>
                <c:pt idx="44407">
                  <c:v>10622.825709000001</c:v>
                </c:pt>
                <c:pt idx="44408">
                  <c:v>10623.055401</c:v>
                </c:pt>
                <c:pt idx="44409">
                  <c:v>10623.300853000001</c:v>
                </c:pt>
                <c:pt idx="44410">
                  <c:v>10623.542742</c:v>
                </c:pt>
                <c:pt idx="44411">
                  <c:v>10623.77224</c:v>
                </c:pt>
                <c:pt idx="44412">
                  <c:v>10624.017180999999</c:v>
                </c:pt>
                <c:pt idx="44413">
                  <c:v>10624.260736</c:v>
                </c:pt>
                <c:pt idx="44414">
                  <c:v>10624.491531</c:v>
                </c:pt>
                <c:pt idx="44415">
                  <c:v>10624.731845</c:v>
                </c:pt>
                <c:pt idx="44416">
                  <c:v>10624.973094999999</c:v>
                </c:pt>
                <c:pt idx="44417">
                  <c:v>10625.214309000001</c:v>
                </c:pt>
                <c:pt idx="44418">
                  <c:v>10625.455411000001</c:v>
                </c:pt>
                <c:pt idx="44419">
                  <c:v>10625.685125</c:v>
                </c:pt>
                <c:pt idx="44420">
                  <c:v>10625.927765</c:v>
                </c:pt>
                <c:pt idx="44421">
                  <c:v>10626.167104</c:v>
                </c:pt>
                <c:pt idx="44422">
                  <c:v>10626.408094</c:v>
                </c:pt>
                <c:pt idx="44423">
                  <c:v>10626.651766999999</c:v>
                </c:pt>
                <c:pt idx="44424">
                  <c:v>10626.891705</c:v>
                </c:pt>
                <c:pt idx="44425">
                  <c:v>10627.121358</c:v>
                </c:pt>
                <c:pt idx="44426">
                  <c:v>10627.363761000001</c:v>
                </c:pt>
                <c:pt idx="44427">
                  <c:v>10627.605828</c:v>
                </c:pt>
                <c:pt idx="44428">
                  <c:v>10627.844354999999</c:v>
                </c:pt>
                <c:pt idx="44429">
                  <c:v>10628.085901</c:v>
                </c:pt>
                <c:pt idx="44430">
                  <c:v>10628.325559999999</c:v>
                </c:pt>
                <c:pt idx="44431">
                  <c:v>10628.564054</c:v>
                </c:pt>
                <c:pt idx="44432">
                  <c:v>10628.805535</c:v>
                </c:pt>
                <c:pt idx="44433">
                  <c:v>10629.037694000001</c:v>
                </c:pt>
                <c:pt idx="44434">
                  <c:v>10629.277636000001</c:v>
                </c:pt>
                <c:pt idx="44435">
                  <c:v>10629.517593</c:v>
                </c:pt>
                <c:pt idx="44436">
                  <c:v>10629.758257</c:v>
                </c:pt>
                <c:pt idx="44437">
                  <c:v>10629.999803000001</c:v>
                </c:pt>
                <c:pt idx="44438">
                  <c:v>10630.240373000001</c:v>
                </c:pt>
                <c:pt idx="44439">
                  <c:v>10630.48186</c:v>
                </c:pt>
                <c:pt idx="44440">
                  <c:v>10630.722276</c:v>
                </c:pt>
                <c:pt idx="44441">
                  <c:v>10630.95326</c:v>
                </c:pt>
                <c:pt idx="44442">
                  <c:v>10631.194927</c:v>
                </c:pt>
                <c:pt idx="44443">
                  <c:v>10631.435439999999</c:v>
                </c:pt>
                <c:pt idx="44444">
                  <c:v>10631.676012</c:v>
                </c:pt>
                <c:pt idx="44445">
                  <c:v>10631.917552999999</c:v>
                </c:pt>
                <c:pt idx="44446">
                  <c:v>10632.147274999999</c:v>
                </c:pt>
                <c:pt idx="44447">
                  <c:v>10632.388966</c:v>
                </c:pt>
                <c:pt idx="44448">
                  <c:v>10632.629693999999</c:v>
                </c:pt>
                <c:pt idx="44449">
                  <c:v>10632.868345000001</c:v>
                </c:pt>
                <c:pt idx="44450">
                  <c:v>10633.10937</c:v>
                </c:pt>
                <c:pt idx="44451">
                  <c:v>10633.350751</c:v>
                </c:pt>
                <c:pt idx="44452">
                  <c:v>10633.589185999999</c:v>
                </c:pt>
                <c:pt idx="44453">
                  <c:v>10633.829387</c:v>
                </c:pt>
                <c:pt idx="44454">
                  <c:v>10634.068053999999</c:v>
                </c:pt>
                <c:pt idx="44455">
                  <c:v>10634.308265</c:v>
                </c:pt>
                <c:pt idx="44456">
                  <c:v>10634.54797</c:v>
                </c:pt>
                <c:pt idx="44457">
                  <c:v>10634.785242</c:v>
                </c:pt>
                <c:pt idx="44458">
                  <c:v>10635.014365999999</c:v>
                </c:pt>
                <c:pt idx="44459">
                  <c:v>10635.257552999999</c:v>
                </c:pt>
                <c:pt idx="44460">
                  <c:v>10635.496354999999</c:v>
                </c:pt>
                <c:pt idx="44461">
                  <c:v>10635.737827000001</c:v>
                </c:pt>
                <c:pt idx="44462">
                  <c:v>10635.978407000001</c:v>
                </c:pt>
                <c:pt idx="44463">
                  <c:v>10636.209412</c:v>
                </c:pt>
                <c:pt idx="44464">
                  <c:v>10636.450062</c:v>
                </c:pt>
                <c:pt idx="44465">
                  <c:v>10636.690425999999</c:v>
                </c:pt>
                <c:pt idx="44466">
                  <c:v>10636.933009</c:v>
                </c:pt>
                <c:pt idx="44467">
                  <c:v>10637.174564000001</c:v>
                </c:pt>
                <c:pt idx="44468">
                  <c:v>10637.415937</c:v>
                </c:pt>
                <c:pt idx="44469">
                  <c:v>10637.645141000001</c:v>
                </c:pt>
                <c:pt idx="44470">
                  <c:v>10637.886789</c:v>
                </c:pt>
                <c:pt idx="44471">
                  <c:v>10638.127365</c:v>
                </c:pt>
                <c:pt idx="44472">
                  <c:v>10638.368039000001</c:v>
                </c:pt>
                <c:pt idx="44473">
                  <c:v>10638.608426999999</c:v>
                </c:pt>
                <c:pt idx="44474">
                  <c:v>10638.849886</c:v>
                </c:pt>
                <c:pt idx="44475">
                  <c:v>10639.079066</c:v>
                </c:pt>
                <c:pt idx="44476">
                  <c:v>10639.320736</c:v>
                </c:pt>
                <c:pt idx="44477">
                  <c:v>10639.560664000001</c:v>
                </c:pt>
                <c:pt idx="44478">
                  <c:v>10639.800535</c:v>
                </c:pt>
                <c:pt idx="44479">
                  <c:v>10640.040983999999</c:v>
                </c:pt>
                <c:pt idx="44480">
                  <c:v>10640.279666</c:v>
                </c:pt>
                <c:pt idx="44481">
                  <c:v>10640.518282000001</c:v>
                </c:pt>
                <c:pt idx="44482">
                  <c:v>10640.761678999999</c:v>
                </c:pt>
                <c:pt idx="44483">
                  <c:v>10641.000996999999</c:v>
                </c:pt>
                <c:pt idx="44484">
                  <c:v>10641.240965999999</c:v>
                </c:pt>
                <c:pt idx="44485">
                  <c:v>10641.478131</c:v>
                </c:pt>
                <c:pt idx="44486">
                  <c:v>10641.720751999999</c:v>
                </c:pt>
                <c:pt idx="44487">
                  <c:v>10641.951535</c:v>
                </c:pt>
                <c:pt idx="44488">
                  <c:v>10642.193909</c:v>
                </c:pt>
                <c:pt idx="44489">
                  <c:v>10642.435950999999</c:v>
                </c:pt>
                <c:pt idx="44490">
                  <c:v>10642.676959</c:v>
                </c:pt>
                <c:pt idx="44491">
                  <c:v>10642.917801</c:v>
                </c:pt>
                <c:pt idx="44492">
                  <c:v>10643.157947</c:v>
                </c:pt>
                <c:pt idx="44493">
                  <c:v>10643.396921</c:v>
                </c:pt>
                <c:pt idx="44494">
                  <c:v>10643.625841999999</c:v>
                </c:pt>
                <c:pt idx="44495">
                  <c:v>10643.865237</c:v>
                </c:pt>
                <c:pt idx="44496">
                  <c:v>10644.105971999999</c:v>
                </c:pt>
                <c:pt idx="44497">
                  <c:v>10644.346955000001</c:v>
                </c:pt>
                <c:pt idx="44498">
                  <c:v>10644.587959</c:v>
                </c:pt>
                <c:pt idx="44499">
                  <c:v>10644.828594000001</c:v>
                </c:pt>
                <c:pt idx="44500">
                  <c:v>10645.070554</c:v>
                </c:pt>
                <c:pt idx="44501">
                  <c:v>10645.309141</c:v>
                </c:pt>
                <c:pt idx="44502">
                  <c:v>10645.541283</c:v>
                </c:pt>
                <c:pt idx="44503">
                  <c:v>10645.784099</c:v>
                </c:pt>
                <c:pt idx="44504">
                  <c:v>10646.025599000001</c:v>
                </c:pt>
                <c:pt idx="44505">
                  <c:v>10646.266582</c:v>
                </c:pt>
                <c:pt idx="44506">
                  <c:v>10646.497594</c:v>
                </c:pt>
                <c:pt idx="44507">
                  <c:v>10646.739831000001</c:v>
                </c:pt>
                <c:pt idx="44508">
                  <c:v>10646.980567000001</c:v>
                </c:pt>
                <c:pt idx="44509">
                  <c:v>10647.222648999999</c:v>
                </c:pt>
                <c:pt idx="44510">
                  <c:v>10647.462</c:v>
                </c:pt>
                <c:pt idx="44511">
                  <c:v>10647.703917999999</c:v>
                </c:pt>
                <c:pt idx="44512">
                  <c:v>10647.93404</c:v>
                </c:pt>
                <c:pt idx="44513">
                  <c:v>10648.175259</c:v>
                </c:pt>
                <c:pt idx="44514">
                  <c:v>10648.41828</c:v>
                </c:pt>
                <c:pt idx="44515">
                  <c:v>10648.650125</c:v>
                </c:pt>
                <c:pt idx="44516">
                  <c:v>10648.890823</c:v>
                </c:pt>
                <c:pt idx="44517">
                  <c:v>10649.132217</c:v>
                </c:pt>
                <c:pt idx="44518">
                  <c:v>10649.375215</c:v>
                </c:pt>
                <c:pt idx="44519">
                  <c:v>10649.605917000001</c:v>
                </c:pt>
                <c:pt idx="44520">
                  <c:v>10649.846672</c:v>
                </c:pt>
                <c:pt idx="44521">
                  <c:v>10650.086326000001</c:v>
                </c:pt>
                <c:pt idx="44522">
                  <c:v>10650.328645</c:v>
                </c:pt>
                <c:pt idx="44523">
                  <c:v>10650.568972999999</c:v>
                </c:pt>
                <c:pt idx="44524">
                  <c:v>10650.807371999999</c:v>
                </c:pt>
                <c:pt idx="44525">
                  <c:v>10651.050308</c:v>
                </c:pt>
                <c:pt idx="44526">
                  <c:v>10651.280994999999</c:v>
                </c:pt>
                <c:pt idx="44527">
                  <c:v>10651.521155</c:v>
                </c:pt>
                <c:pt idx="44528">
                  <c:v>10651.762307999999</c:v>
                </c:pt>
                <c:pt idx="44529">
                  <c:v>10651.996843000001</c:v>
                </c:pt>
                <c:pt idx="44530">
                  <c:v>10652.238286</c:v>
                </c:pt>
                <c:pt idx="44531">
                  <c:v>10652.483695999999</c:v>
                </c:pt>
                <c:pt idx="44532">
                  <c:v>10652.723749000001</c:v>
                </c:pt>
                <c:pt idx="44533">
                  <c:v>10652.963748</c:v>
                </c:pt>
                <c:pt idx="44534">
                  <c:v>10653.194535000001</c:v>
                </c:pt>
                <c:pt idx="44535">
                  <c:v>10653.436581</c:v>
                </c:pt>
                <c:pt idx="44536">
                  <c:v>10653.676667</c:v>
                </c:pt>
                <c:pt idx="44537">
                  <c:v>10653.918645</c:v>
                </c:pt>
                <c:pt idx="44538">
                  <c:v>10654.159423999999</c:v>
                </c:pt>
                <c:pt idx="44539">
                  <c:v>10654.39169</c:v>
                </c:pt>
                <c:pt idx="44540">
                  <c:v>10654.631922</c:v>
                </c:pt>
                <c:pt idx="44541">
                  <c:v>10654.873764</c:v>
                </c:pt>
                <c:pt idx="44542">
                  <c:v>10655.115675999999</c:v>
                </c:pt>
                <c:pt idx="44543">
                  <c:v>10655.355551000001</c:v>
                </c:pt>
                <c:pt idx="44544">
                  <c:v>10655.596403</c:v>
                </c:pt>
                <c:pt idx="44545">
                  <c:v>10655.829341000001</c:v>
                </c:pt>
                <c:pt idx="44546">
                  <c:v>10656.072989</c:v>
                </c:pt>
                <c:pt idx="44547">
                  <c:v>10656.313717000001</c:v>
                </c:pt>
                <c:pt idx="44548">
                  <c:v>10656.555560999999</c:v>
                </c:pt>
                <c:pt idx="44549">
                  <c:v>10656.796891</c:v>
                </c:pt>
                <c:pt idx="44550">
                  <c:v>10657.036728999999</c:v>
                </c:pt>
                <c:pt idx="44551">
                  <c:v>10657.266926</c:v>
                </c:pt>
                <c:pt idx="44552">
                  <c:v>10657.508975999999</c:v>
                </c:pt>
                <c:pt idx="44553">
                  <c:v>10657.749604000001</c:v>
                </c:pt>
                <c:pt idx="44554">
                  <c:v>10657.990345</c:v>
                </c:pt>
                <c:pt idx="44555">
                  <c:v>10658.233731</c:v>
                </c:pt>
                <c:pt idx="44556">
                  <c:v>10658.463057000001</c:v>
                </c:pt>
                <c:pt idx="44557">
                  <c:v>10658.704851</c:v>
                </c:pt>
                <c:pt idx="44558">
                  <c:v>10658.944154999999</c:v>
                </c:pt>
                <c:pt idx="44559">
                  <c:v>10659.185008</c:v>
                </c:pt>
                <c:pt idx="44560">
                  <c:v>10659.426933000001</c:v>
                </c:pt>
                <c:pt idx="44561">
                  <c:v>10659.658409</c:v>
                </c:pt>
                <c:pt idx="44562">
                  <c:v>10659.898835</c:v>
                </c:pt>
                <c:pt idx="44563">
                  <c:v>10660.140703999999</c:v>
                </c:pt>
                <c:pt idx="44564">
                  <c:v>10660.3807</c:v>
                </c:pt>
                <c:pt idx="44565">
                  <c:v>10660.620532000001</c:v>
                </c:pt>
                <c:pt idx="44566">
                  <c:v>10660.85959</c:v>
                </c:pt>
                <c:pt idx="44567">
                  <c:v>10661.100630000001</c:v>
                </c:pt>
                <c:pt idx="44568">
                  <c:v>10661.340999</c:v>
                </c:pt>
                <c:pt idx="44569">
                  <c:v>10661.581840999999</c:v>
                </c:pt>
                <c:pt idx="44570">
                  <c:v>10661.821926000001</c:v>
                </c:pt>
                <c:pt idx="44571">
                  <c:v>10662.063722999999</c:v>
                </c:pt>
                <c:pt idx="44572">
                  <c:v>10662.293288999999</c:v>
                </c:pt>
                <c:pt idx="44573">
                  <c:v>10662.534403</c:v>
                </c:pt>
                <c:pt idx="44574">
                  <c:v>10662.776546999999</c:v>
                </c:pt>
                <c:pt idx="44575">
                  <c:v>10663.016863999999</c:v>
                </c:pt>
                <c:pt idx="44576">
                  <c:v>10663.256171999999</c:v>
                </c:pt>
                <c:pt idx="44577">
                  <c:v>10663.497149000001</c:v>
                </c:pt>
                <c:pt idx="44578">
                  <c:v>10663.729717</c:v>
                </c:pt>
                <c:pt idx="44579">
                  <c:v>10663.969021999999</c:v>
                </c:pt>
                <c:pt idx="44580">
                  <c:v>10664.210139999999</c:v>
                </c:pt>
                <c:pt idx="44581">
                  <c:v>10664.453866</c:v>
                </c:pt>
                <c:pt idx="44582">
                  <c:v>10664.69569</c:v>
                </c:pt>
                <c:pt idx="44583">
                  <c:v>10664.925235999999</c:v>
                </c:pt>
                <c:pt idx="44584">
                  <c:v>10665.168132000001</c:v>
                </c:pt>
                <c:pt idx="44585">
                  <c:v>10665.411688</c:v>
                </c:pt>
                <c:pt idx="44586">
                  <c:v>10665.641451</c:v>
                </c:pt>
                <c:pt idx="44587">
                  <c:v>10665.881665999999</c:v>
                </c:pt>
                <c:pt idx="44588">
                  <c:v>10666.121157</c:v>
                </c:pt>
                <c:pt idx="44589">
                  <c:v>10666.360208</c:v>
                </c:pt>
                <c:pt idx="44590">
                  <c:v>10666.599281000001</c:v>
                </c:pt>
                <c:pt idx="44591">
                  <c:v>10666.842669</c:v>
                </c:pt>
                <c:pt idx="44592">
                  <c:v>10667.084751</c:v>
                </c:pt>
                <c:pt idx="44593">
                  <c:v>10667.324721000001</c:v>
                </c:pt>
                <c:pt idx="44594">
                  <c:v>10667.564758</c:v>
                </c:pt>
                <c:pt idx="44595">
                  <c:v>10667.804539000001</c:v>
                </c:pt>
                <c:pt idx="44596">
                  <c:v>10668.044577999999</c:v>
                </c:pt>
                <c:pt idx="44597">
                  <c:v>10668.283325</c:v>
                </c:pt>
                <c:pt idx="44598">
                  <c:v>10668.522343000001</c:v>
                </c:pt>
                <c:pt idx="44599">
                  <c:v>10668.761139</c:v>
                </c:pt>
                <c:pt idx="44600">
                  <c:v>10668.993595</c:v>
                </c:pt>
                <c:pt idx="44601">
                  <c:v>10669.235585</c:v>
                </c:pt>
                <c:pt idx="44602">
                  <c:v>10669.476387999999</c:v>
                </c:pt>
                <c:pt idx="44603">
                  <c:v>10669.719948</c:v>
                </c:pt>
                <c:pt idx="44604">
                  <c:v>10669.949683999999</c:v>
                </c:pt>
                <c:pt idx="44605">
                  <c:v>10670.189081</c:v>
                </c:pt>
                <c:pt idx="44606">
                  <c:v>10670.430152999999</c:v>
                </c:pt>
                <c:pt idx="44607">
                  <c:v>10670.671952000001</c:v>
                </c:pt>
                <c:pt idx="44608">
                  <c:v>10670.912957</c:v>
                </c:pt>
                <c:pt idx="44609">
                  <c:v>10671.151067999999</c:v>
                </c:pt>
                <c:pt idx="44610">
                  <c:v>10671.390169</c:v>
                </c:pt>
                <c:pt idx="44611">
                  <c:v>10671.629153</c:v>
                </c:pt>
                <c:pt idx="44612">
                  <c:v>10671.868165</c:v>
                </c:pt>
                <c:pt idx="44613">
                  <c:v>10672.098846000001</c:v>
                </c:pt>
                <c:pt idx="44614">
                  <c:v>10672.340982</c:v>
                </c:pt>
                <c:pt idx="44615">
                  <c:v>10672.581920000001</c:v>
                </c:pt>
                <c:pt idx="44616">
                  <c:v>10672.823968999999</c:v>
                </c:pt>
                <c:pt idx="44617">
                  <c:v>10673.064909999999</c:v>
                </c:pt>
                <c:pt idx="44618">
                  <c:v>10673.295604999999</c:v>
                </c:pt>
                <c:pt idx="44619">
                  <c:v>10673.537939</c:v>
                </c:pt>
                <c:pt idx="44620">
                  <c:v>10673.779210000001</c:v>
                </c:pt>
                <c:pt idx="44621">
                  <c:v>10674.020295</c:v>
                </c:pt>
                <c:pt idx="44622">
                  <c:v>10674.261155</c:v>
                </c:pt>
                <c:pt idx="44623">
                  <c:v>10674.491695000001</c:v>
                </c:pt>
                <c:pt idx="44624">
                  <c:v>10674.733804</c:v>
                </c:pt>
                <c:pt idx="44625">
                  <c:v>10674.975882000001</c:v>
                </c:pt>
                <c:pt idx="44626">
                  <c:v>10675.217051</c:v>
                </c:pt>
                <c:pt idx="44627">
                  <c:v>10675.458855999999</c:v>
                </c:pt>
                <c:pt idx="44628">
                  <c:v>10675.698850999999</c:v>
                </c:pt>
                <c:pt idx="44629">
                  <c:v>10675.938969999999</c:v>
                </c:pt>
                <c:pt idx="44630">
                  <c:v>10676.177968</c:v>
                </c:pt>
                <c:pt idx="44631">
                  <c:v>10676.416792</c:v>
                </c:pt>
                <c:pt idx="44632">
                  <c:v>10676.656751</c:v>
                </c:pt>
                <c:pt idx="44633">
                  <c:v>10676.896697</c:v>
                </c:pt>
                <c:pt idx="44634">
                  <c:v>10677.125565</c:v>
                </c:pt>
                <c:pt idx="44635">
                  <c:v>10677.365678</c:v>
                </c:pt>
                <c:pt idx="44636">
                  <c:v>10677.60599</c:v>
                </c:pt>
                <c:pt idx="44637">
                  <c:v>10677.846018</c:v>
                </c:pt>
                <c:pt idx="44638">
                  <c:v>10678.089972</c:v>
                </c:pt>
                <c:pt idx="44639">
                  <c:v>10678.330785</c:v>
                </c:pt>
                <c:pt idx="44640">
                  <c:v>10678.570965999999</c:v>
                </c:pt>
                <c:pt idx="44641">
                  <c:v>10678.801259</c:v>
                </c:pt>
                <c:pt idx="44642">
                  <c:v>10679.044137999999</c:v>
                </c:pt>
                <c:pt idx="44643">
                  <c:v>10679.287586</c:v>
                </c:pt>
                <c:pt idx="44644">
                  <c:v>10679.517191000001</c:v>
                </c:pt>
                <c:pt idx="44645">
                  <c:v>10679.760777</c:v>
                </c:pt>
                <c:pt idx="44646">
                  <c:v>10680.002855000001</c:v>
                </c:pt>
                <c:pt idx="44647">
                  <c:v>10680.243348</c:v>
                </c:pt>
                <c:pt idx="44648">
                  <c:v>10680.473185999999</c:v>
                </c:pt>
                <c:pt idx="44649">
                  <c:v>10680.716109999999</c:v>
                </c:pt>
                <c:pt idx="44650">
                  <c:v>10680.959142</c:v>
                </c:pt>
                <c:pt idx="44651">
                  <c:v>10681.191562</c:v>
                </c:pt>
                <c:pt idx="44652">
                  <c:v>10681.431882000001</c:v>
                </c:pt>
                <c:pt idx="44653">
                  <c:v>10681.671256</c:v>
                </c:pt>
                <c:pt idx="44654">
                  <c:v>10681.911677</c:v>
                </c:pt>
                <c:pt idx="44655">
                  <c:v>10682.151018</c:v>
                </c:pt>
                <c:pt idx="44656">
                  <c:v>10682.392078999999</c:v>
                </c:pt>
                <c:pt idx="44657">
                  <c:v>10682.633836000001</c:v>
                </c:pt>
                <c:pt idx="44658">
                  <c:v>10682.875612</c:v>
                </c:pt>
                <c:pt idx="44659">
                  <c:v>10683.105038</c:v>
                </c:pt>
                <c:pt idx="44660">
                  <c:v>10683.346043</c:v>
                </c:pt>
                <c:pt idx="44661">
                  <c:v>10683.587984</c:v>
                </c:pt>
                <c:pt idx="44662">
                  <c:v>10683.828883</c:v>
                </c:pt>
                <c:pt idx="44663">
                  <c:v>10684.070648999999</c:v>
                </c:pt>
                <c:pt idx="44664">
                  <c:v>10684.309423999999</c:v>
                </c:pt>
                <c:pt idx="44665">
                  <c:v>10684.541754</c:v>
                </c:pt>
                <c:pt idx="44666">
                  <c:v>10684.781027000001</c:v>
                </c:pt>
                <c:pt idx="44667">
                  <c:v>10685.022018</c:v>
                </c:pt>
                <c:pt idx="44668">
                  <c:v>10685.263745</c:v>
                </c:pt>
                <c:pt idx="44669">
                  <c:v>10685.505682000001</c:v>
                </c:pt>
                <c:pt idx="44670">
                  <c:v>10685.745682999999</c:v>
                </c:pt>
                <c:pt idx="44671">
                  <c:v>10685.986354999999</c:v>
                </c:pt>
                <c:pt idx="44672">
                  <c:v>10686.214271999999</c:v>
                </c:pt>
                <c:pt idx="44673">
                  <c:v>10686.454572000001</c:v>
                </c:pt>
                <c:pt idx="44674">
                  <c:v>10686.696614</c:v>
                </c:pt>
                <c:pt idx="44675">
                  <c:v>10686.936948</c:v>
                </c:pt>
                <c:pt idx="44676">
                  <c:v>10687.177100000001</c:v>
                </c:pt>
                <c:pt idx="44677">
                  <c:v>10687.418809000001</c:v>
                </c:pt>
                <c:pt idx="44678">
                  <c:v>10687.660676</c:v>
                </c:pt>
                <c:pt idx="44679">
                  <c:v>10687.890273999999</c:v>
                </c:pt>
                <c:pt idx="44680">
                  <c:v>10688.131329</c:v>
                </c:pt>
                <c:pt idx="44681">
                  <c:v>10688.374916999999</c:v>
                </c:pt>
                <c:pt idx="44682">
                  <c:v>10688.614947</c:v>
                </c:pt>
                <c:pt idx="44683">
                  <c:v>10688.853880999999</c:v>
                </c:pt>
                <c:pt idx="44684">
                  <c:v>10689.093091999999</c:v>
                </c:pt>
                <c:pt idx="44685">
                  <c:v>10689.324347</c:v>
                </c:pt>
                <c:pt idx="44686">
                  <c:v>10689.566552</c:v>
                </c:pt>
                <c:pt idx="44687">
                  <c:v>10689.807424000001</c:v>
                </c:pt>
                <c:pt idx="44688">
                  <c:v>10690.048409000001</c:v>
                </c:pt>
                <c:pt idx="44689">
                  <c:v>10690.281245</c:v>
                </c:pt>
                <c:pt idx="44690">
                  <c:v>10690.522218</c:v>
                </c:pt>
                <c:pt idx="44691">
                  <c:v>10690.763011999999</c:v>
                </c:pt>
                <c:pt idx="44692">
                  <c:v>10691.004874</c:v>
                </c:pt>
                <c:pt idx="44693">
                  <c:v>10691.243391</c:v>
                </c:pt>
                <c:pt idx="44694">
                  <c:v>10691.484215</c:v>
                </c:pt>
                <c:pt idx="44695">
                  <c:v>10691.715385</c:v>
                </c:pt>
                <c:pt idx="44696">
                  <c:v>10691.956437999999</c:v>
                </c:pt>
                <c:pt idx="44697">
                  <c:v>10692.199106</c:v>
                </c:pt>
                <c:pt idx="44698">
                  <c:v>10692.440796999999</c:v>
                </c:pt>
                <c:pt idx="44699">
                  <c:v>10692.680566999999</c:v>
                </c:pt>
                <c:pt idx="44700">
                  <c:v>10692.920806</c:v>
                </c:pt>
                <c:pt idx="44701">
                  <c:v>10693.160852000001</c:v>
                </c:pt>
                <c:pt idx="44702">
                  <c:v>10693.400802</c:v>
                </c:pt>
                <c:pt idx="44703">
                  <c:v>10693.64057</c:v>
                </c:pt>
                <c:pt idx="44704">
                  <c:v>10693.870207</c:v>
                </c:pt>
                <c:pt idx="44705">
                  <c:v>10694.111290000001</c:v>
                </c:pt>
                <c:pt idx="44706">
                  <c:v>10694.351546</c:v>
                </c:pt>
                <c:pt idx="44707">
                  <c:v>10694.591684000001</c:v>
                </c:pt>
                <c:pt idx="44708">
                  <c:v>10694.831883000001</c:v>
                </c:pt>
                <c:pt idx="44709">
                  <c:v>10695.071171</c:v>
                </c:pt>
                <c:pt idx="44710">
                  <c:v>10695.312271999999</c:v>
                </c:pt>
                <c:pt idx="44711">
                  <c:v>10695.55315</c:v>
                </c:pt>
                <c:pt idx="44712">
                  <c:v>10695.785533</c:v>
                </c:pt>
                <c:pt idx="44713">
                  <c:v>10696.0301</c:v>
                </c:pt>
                <c:pt idx="44714">
                  <c:v>10696.261385</c:v>
                </c:pt>
                <c:pt idx="44715">
                  <c:v>10696.501732000001</c:v>
                </c:pt>
                <c:pt idx="44716">
                  <c:v>10696.741050000001</c:v>
                </c:pt>
                <c:pt idx="44717">
                  <c:v>10696.982105999999</c:v>
                </c:pt>
                <c:pt idx="44718">
                  <c:v>10697.223297</c:v>
                </c:pt>
                <c:pt idx="44719">
                  <c:v>10697.464227</c:v>
                </c:pt>
                <c:pt idx="44720">
                  <c:v>10697.6949</c:v>
                </c:pt>
                <c:pt idx="44721">
                  <c:v>10697.936919</c:v>
                </c:pt>
                <c:pt idx="44722">
                  <c:v>10698.178043</c:v>
                </c:pt>
                <c:pt idx="44723">
                  <c:v>10698.41971</c:v>
                </c:pt>
                <c:pt idx="44724">
                  <c:v>10698.659648000001</c:v>
                </c:pt>
                <c:pt idx="44725">
                  <c:v>10698.89976</c:v>
                </c:pt>
                <c:pt idx="44726">
                  <c:v>10699.139047000001</c:v>
                </c:pt>
                <c:pt idx="44727">
                  <c:v>10699.380872</c:v>
                </c:pt>
                <c:pt idx="44728">
                  <c:v>10699.611580000001</c:v>
                </c:pt>
                <c:pt idx="44729">
                  <c:v>10699.853584</c:v>
                </c:pt>
                <c:pt idx="44730">
                  <c:v>10700.094802</c:v>
                </c:pt>
                <c:pt idx="44731">
                  <c:v>10700.33561</c:v>
                </c:pt>
                <c:pt idx="44732">
                  <c:v>10700.574377000001</c:v>
                </c:pt>
                <c:pt idx="44733">
                  <c:v>10700.817729</c:v>
                </c:pt>
                <c:pt idx="44734">
                  <c:v>10701.056419</c:v>
                </c:pt>
                <c:pt idx="44735">
                  <c:v>10701.289056</c:v>
                </c:pt>
                <c:pt idx="44736">
                  <c:v>10701.532821999999</c:v>
                </c:pt>
                <c:pt idx="44737">
                  <c:v>10701.772534</c:v>
                </c:pt>
                <c:pt idx="44738">
                  <c:v>10702.012563</c:v>
                </c:pt>
                <c:pt idx="44739">
                  <c:v>10702.251260999999</c:v>
                </c:pt>
                <c:pt idx="44740">
                  <c:v>10702.49293</c:v>
                </c:pt>
                <c:pt idx="44741">
                  <c:v>10702.733287999999</c:v>
                </c:pt>
                <c:pt idx="44742">
                  <c:v>10702.987428</c:v>
                </c:pt>
                <c:pt idx="44743">
                  <c:v>10703.219695</c:v>
                </c:pt>
                <c:pt idx="44744">
                  <c:v>10703.461648</c:v>
                </c:pt>
                <c:pt idx="44745">
                  <c:v>10703.702359000001</c:v>
                </c:pt>
                <c:pt idx="44746">
                  <c:v>10703.943245</c:v>
                </c:pt>
                <c:pt idx="44747">
                  <c:v>10704.184835</c:v>
                </c:pt>
                <c:pt idx="44748">
                  <c:v>10704.424552</c:v>
                </c:pt>
                <c:pt idx="44749">
                  <c:v>10704.678441</c:v>
                </c:pt>
                <c:pt idx="44750">
                  <c:v>10704.908061</c:v>
                </c:pt>
                <c:pt idx="44751">
                  <c:v>10705.147337</c:v>
                </c:pt>
                <c:pt idx="44752">
                  <c:v>10705.390371</c:v>
                </c:pt>
                <c:pt idx="44753">
                  <c:v>10705.631105</c:v>
                </c:pt>
                <c:pt idx="44754">
                  <c:v>10705.872047000001</c:v>
                </c:pt>
                <c:pt idx="44755">
                  <c:v>10706.10281</c:v>
                </c:pt>
                <c:pt idx="44756">
                  <c:v>10706.344230000001</c:v>
                </c:pt>
                <c:pt idx="44757">
                  <c:v>10706.589814999999</c:v>
                </c:pt>
                <c:pt idx="44758">
                  <c:v>10706.820566</c:v>
                </c:pt>
                <c:pt idx="44759">
                  <c:v>10707.064559</c:v>
                </c:pt>
                <c:pt idx="44760">
                  <c:v>10707.306557</c:v>
                </c:pt>
                <c:pt idx="44761">
                  <c:v>10707.547393000001</c:v>
                </c:pt>
                <c:pt idx="44762">
                  <c:v>10707.77989</c:v>
                </c:pt>
                <c:pt idx="44763">
                  <c:v>10708.021142</c:v>
                </c:pt>
                <c:pt idx="44764">
                  <c:v>10708.262992</c:v>
                </c:pt>
                <c:pt idx="44765">
                  <c:v>10708.503944</c:v>
                </c:pt>
                <c:pt idx="44766">
                  <c:v>10708.744773</c:v>
                </c:pt>
                <c:pt idx="44767">
                  <c:v>10708.975552</c:v>
                </c:pt>
                <c:pt idx="44768">
                  <c:v>10709.217885</c:v>
                </c:pt>
                <c:pt idx="44769">
                  <c:v>10709.457899000001</c:v>
                </c:pt>
                <c:pt idx="44770">
                  <c:v>10709.699000000001</c:v>
                </c:pt>
                <c:pt idx="44771">
                  <c:v>10709.940889</c:v>
                </c:pt>
                <c:pt idx="44772">
                  <c:v>10710.171806</c:v>
                </c:pt>
                <c:pt idx="44773">
                  <c:v>10710.413962000001</c:v>
                </c:pt>
                <c:pt idx="44774">
                  <c:v>10710.654254999999</c:v>
                </c:pt>
                <c:pt idx="44775">
                  <c:v>10710.895318000001</c:v>
                </c:pt>
                <c:pt idx="44776">
                  <c:v>10711.135921999999</c:v>
                </c:pt>
                <c:pt idx="44777">
                  <c:v>10711.375187</c:v>
                </c:pt>
                <c:pt idx="44778">
                  <c:v>10711.607926000001</c:v>
                </c:pt>
                <c:pt idx="44779">
                  <c:v>10711.849173000001</c:v>
                </c:pt>
                <c:pt idx="44780">
                  <c:v>10712.092326</c:v>
                </c:pt>
                <c:pt idx="44781">
                  <c:v>10712.324919000001</c:v>
                </c:pt>
                <c:pt idx="44782">
                  <c:v>10712.566140000001</c:v>
                </c:pt>
                <c:pt idx="44783">
                  <c:v>10712.809045</c:v>
                </c:pt>
                <c:pt idx="44784">
                  <c:v>10713.050402000001</c:v>
                </c:pt>
                <c:pt idx="44785">
                  <c:v>10713.282948</c:v>
                </c:pt>
                <c:pt idx="44786">
                  <c:v>10713.521326</c:v>
                </c:pt>
                <c:pt idx="44787">
                  <c:v>10713.766974</c:v>
                </c:pt>
                <c:pt idx="44788">
                  <c:v>10714.005388</c:v>
                </c:pt>
                <c:pt idx="44789">
                  <c:v>10714.244258000001</c:v>
                </c:pt>
                <c:pt idx="44790">
                  <c:v>10714.476976</c:v>
                </c:pt>
                <c:pt idx="44791">
                  <c:v>10714.717132</c:v>
                </c:pt>
                <c:pt idx="44792">
                  <c:v>10714.959570000001</c:v>
                </c:pt>
                <c:pt idx="44793">
                  <c:v>10715.191307999999</c:v>
                </c:pt>
                <c:pt idx="44794">
                  <c:v>10715.433681</c:v>
                </c:pt>
                <c:pt idx="44795">
                  <c:v>10715.674787</c:v>
                </c:pt>
                <c:pt idx="44796">
                  <c:v>10715.914084</c:v>
                </c:pt>
                <c:pt idx="44797">
                  <c:v>10716.155046</c:v>
                </c:pt>
                <c:pt idx="44798">
                  <c:v>10716.394242</c:v>
                </c:pt>
                <c:pt idx="44799">
                  <c:v>10716.633209</c:v>
                </c:pt>
                <c:pt idx="44800">
                  <c:v>10716.863893</c:v>
                </c:pt>
                <c:pt idx="44801">
                  <c:v>10717.103286</c:v>
                </c:pt>
                <c:pt idx="44802">
                  <c:v>10717.346404</c:v>
                </c:pt>
                <c:pt idx="44803">
                  <c:v>10717.587409</c:v>
                </c:pt>
                <c:pt idx="44804">
                  <c:v>10717.826416</c:v>
                </c:pt>
                <c:pt idx="44805">
                  <c:v>10718.060722</c:v>
                </c:pt>
                <c:pt idx="44806">
                  <c:v>10718.300035</c:v>
                </c:pt>
                <c:pt idx="44807">
                  <c:v>10718.541057</c:v>
                </c:pt>
                <c:pt idx="44808">
                  <c:v>10718.784965000001</c:v>
                </c:pt>
                <c:pt idx="44809">
                  <c:v>10719.025858000001</c:v>
                </c:pt>
                <c:pt idx="44810">
                  <c:v>10719.255365999999</c:v>
                </c:pt>
                <c:pt idx="44811">
                  <c:v>10719.500002000001</c:v>
                </c:pt>
                <c:pt idx="44812">
                  <c:v>10719.739084000001</c:v>
                </c:pt>
                <c:pt idx="44813">
                  <c:v>10719.980083</c:v>
                </c:pt>
                <c:pt idx="44814">
                  <c:v>10720.210042000001</c:v>
                </c:pt>
                <c:pt idx="44815">
                  <c:v>10720.45196</c:v>
                </c:pt>
                <c:pt idx="44816">
                  <c:v>10720.692975</c:v>
                </c:pt>
                <c:pt idx="44817">
                  <c:v>10720.933902000001</c:v>
                </c:pt>
                <c:pt idx="44818">
                  <c:v>10721.175031000001</c:v>
                </c:pt>
                <c:pt idx="44819">
                  <c:v>10721.405704000001</c:v>
                </c:pt>
                <c:pt idx="44820">
                  <c:v>10721.647870000001</c:v>
                </c:pt>
                <c:pt idx="44821">
                  <c:v>10721.889854999999</c:v>
                </c:pt>
                <c:pt idx="44822">
                  <c:v>10722.128321</c:v>
                </c:pt>
                <c:pt idx="44823">
                  <c:v>10722.368854</c:v>
                </c:pt>
                <c:pt idx="44824">
                  <c:v>10722.608663999999</c:v>
                </c:pt>
                <c:pt idx="44825">
                  <c:v>10722.847061</c:v>
                </c:pt>
                <c:pt idx="44826">
                  <c:v>10723.086616000001</c:v>
                </c:pt>
                <c:pt idx="44827">
                  <c:v>10723.325956999999</c:v>
                </c:pt>
                <c:pt idx="44828">
                  <c:v>10723.564899999999</c:v>
                </c:pt>
                <c:pt idx="44829">
                  <c:v>10723.804781000001</c:v>
                </c:pt>
                <c:pt idx="44830">
                  <c:v>10724.044755000001</c:v>
                </c:pt>
                <c:pt idx="44831">
                  <c:v>10724.283292</c:v>
                </c:pt>
                <c:pt idx="44832">
                  <c:v>10724.524756999999</c:v>
                </c:pt>
                <c:pt idx="44833">
                  <c:v>10724.765013</c:v>
                </c:pt>
                <c:pt idx="44834">
                  <c:v>10724.994389</c:v>
                </c:pt>
                <c:pt idx="44835">
                  <c:v>10725.239706</c:v>
                </c:pt>
                <c:pt idx="44836">
                  <c:v>10725.480106000001</c:v>
                </c:pt>
                <c:pt idx="44837">
                  <c:v>10725.720373</c:v>
                </c:pt>
                <c:pt idx="44838">
                  <c:v>10725.961986</c:v>
                </c:pt>
                <c:pt idx="44839">
                  <c:v>10726.190126</c:v>
                </c:pt>
                <c:pt idx="44840">
                  <c:v>10726.433617000001</c:v>
                </c:pt>
                <c:pt idx="44841">
                  <c:v>10726.672151999999</c:v>
                </c:pt>
                <c:pt idx="44842">
                  <c:v>10726.915539</c:v>
                </c:pt>
                <c:pt idx="44843">
                  <c:v>10727.156112999999</c:v>
                </c:pt>
                <c:pt idx="44844">
                  <c:v>10727.386737000001</c:v>
                </c:pt>
                <c:pt idx="44845">
                  <c:v>10727.625435</c:v>
                </c:pt>
                <c:pt idx="44846">
                  <c:v>10727.868999</c:v>
                </c:pt>
                <c:pt idx="44847">
                  <c:v>10728.109581000001</c:v>
                </c:pt>
                <c:pt idx="44848">
                  <c:v>10728.350412</c:v>
                </c:pt>
                <c:pt idx="44849">
                  <c:v>10728.591023999999</c:v>
                </c:pt>
                <c:pt idx="44850">
                  <c:v>10728.820398</c:v>
                </c:pt>
                <c:pt idx="44851">
                  <c:v>10729.060691000001</c:v>
                </c:pt>
                <c:pt idx="44852">
                  <c:v>10729.300751000001</c:v>
                </c:pt>
                <c:pt idx="44853">
                  <c:v>10729.540779999999</c:v>
                </c:pt>
                <c:pt idx="44854">
                  <c:v>10729.780000999999</c:v>
                </c:pt>
                <c:pt idx="44855">
                  <c:v>10730.021997</c:v>
                </c:pt>
                <c:pt idx="44856">
                  <c:v>10730.262565000001</c:v>
                </c:pt>
                <c:pt idx="44857">
                  <c:v>10730.501335999999</c:v>
                </c:pt>
                <c:pt idx="44858">
                  <c:v>10730.740256999999</c:v>
                </c:pt>
                <c:pt idx="44859">
                  <c:v>10730.981011</c:v>
                </c:pt>
                <c:pt idx="44860">
                  <c:v>10731.22298</c:v>
                </c:pt>
                <c:pt idx="44861">
                  <c:v>10731.451402000001</c:v>
                </c:pt>
                <c:pt idx="44862">
                  <c:v>10731.694126</c:v>
                </c:pt>
                <c:pt idx="44863">
                  <c:v>10731.937897</c:v>
                </c:pt>
                <c:pt idx="44864">
                  <c:v>10732.177048</c:v>
                </c:pt>
                <c:pt idx="44865">
                  <c:v>10732.407622000001</c:v>
                </c:pt>
                <c:pt idx="44866">
                  <c:v>10732.649807</c:v>
                </c:pt>
                <c:pt idx="44867">
                  <c:v>10732.891749</c:v>
                </c:pt>
                <c:pt idx="44868">
                  <c:v>10733.133771999999</c:v>
                </c:pt>
                <c:pt idx="44869">
                  <c:v>10733.37377</c:v>
                </c:pt>
                <c:pt idx="44870">
                  <c:v>10733.613954</c:v>
                </c:pt>
                <c:pt idx="44871">
                  <c:v>10733.854695</c:v>
                </c:pt>
                <c:pt idx="44872">
                  <c:v>10734.094733</c:v>
                </c:pt>
                <c:pt idx="44873">
                  <c:v>10734.333296999999</c:v>
                </c:pt>
                <c:pt idx="44874">
                  <c:v>10734.563936</c:v>
                </c:pt>
                <c:pt idx="44875">
                  <c:v>10734.805915999999</c:v>
                </c:pt>
                <c:pt idx="44876">
                  <c:v>10735.047955</c:v>
                </c:pt>
                <c:pt idx="44877">
                  <c:v>10735.288533000001</c:v>
                </c:pt>
                <c:pt idx="44878">
                  <c:v>10735.529386</c:v>
                </c:pt>
                <c:pt idx="44879">
                  <c:v>10735.759830999999</c:v>
                </c:pt>
                <c:pt idx="44880">
                  <c:v>10735.999242</c:v>
                </c:pt>
                <c:pt idx="44881">
                  <c:v>10736.242082000001</c:v>
                </c:pt>
                <c:pt idx="44882">
                  <c:v>10736.483936000001</c:v>
                </c:pt>
                <c:pt idx="44883">
                  <c:v>10736.725745</c:v>
                </c:pt>
                <c:pt idx="44884">
                  <c:v>10736.965823</c:v>
                </c:pt>
                <c:pt idx="44885">
                  <c:v>10737.205763</c:v>
                </c:pt>
                <c:pt idx="44886">
                  <c:v>10737.445669000001</c:v>
                </c:pt>
                <c:pt idx="44887">
                  <c:v>10737.675128000001</c:v>
                </c:pt>
                <c:pt idx="44888">
                  <c:v>10737.916407000001</c:v>
                </c:pt>
                <c:pt idx="44889">
                  <c:v>10738.156612999999</c:v>
                </c:pt>
                <c:pt idx="44890">
                  <c:v>10738.398625</c:v>
                </c:pt>
                <c:pt idx="44891">
                  <c:v>10738.639411</c:v>
                </c:pt>
                <c:pt idx="44892">
                  <c:v>10738.880261</c:v>
                </c:pt>
                <c:pt idx="44893">
                  <c:v>10739.112658</c:v>
                </c:pt>
                <c:pt idx="44894">
                  <c:v>10739.354789000001</c:v>
                </c:pt>
                <c:pt idx="44895">
                  <c:v>10739.596697000001</c:v>
                </c:pt>
                <c:pt idx="44896">
                  <c:v>10739.838562000001</c:v>
                </c:pt>
                <c:pt idx="44897">
                  <c:v>10740.095573000001</c:v>
                </c:pt>
                <c:pt idx="44898">
                  <c:v>10740.325005999999</c:v>
                </c:pt>
                <c:pt idx="44899">
                  <c:v>10740.566658</c:v>
                </c:pt>
                <c:pt idx="44900">
                  <c:v>10740.806613000001</c:v>
                </c:pt>
                <c:pt idx="44901">
                  <c:v>10741.045392</c:v>
                </c:pt>
                <c:pt idx="44902">
                  <c:v>10741.284071</c:v>
                </c:pt>
                <c:pt idx="44903">
                  <c:v>10741.525707999999</c:v>
                </c:pt>
                <c:pt idx="44904">
                  <c:v>10741.766218999999</c:v>
                </c:pt>
                <c:pt idx="44905">
                  <c:v>10742.009549</c:v>
                </c:pt>
                <c:pt idx="44906">
                  <c:v>10742.239674</c:v>
                </c:pt>
                <c:pt idx="44907">
                  <c:v>10742.480342999999</c:v>
                </c:pt>
                <c:pt idx="44908">
                  <c:v>10742.721954000001</c:v>
                </c:pt>
                <c:pt idx="44909">
                  <c:v>10742.961351</c:v>
                </c:pt>
                <c:pt idx="44910">
                  <c:v>10743.202875999999</c:v>
                </c:pt>
                <c:pt idx="44911">
                  <c:v>10743.443098</c:v>
                </c:pt>
                <c:pt idx="44912">
                  <c:v>10743.674051</c:v>
                </c:pt>
                <c:pt idx="44913">
                  <c:v>10743.915719000001</c:v>
                </c:pt>
                <c:pt idx="44914">
                  <c:v>10744.155778</c:v>
                </c:pt>
                <c:pt idx="44915">
                  <c:v>10744.395627</c:v>
                </c:pt>
                <c:pt idx="44916">
                  <c:v>10744.635532</c:v>
                </c:pt>
                <c:pt idx="44917">
                  <c:v>10744.874924</c:v>
                </c:pt>
                <c:pt idx="44918">
                  <c:v>10745.114702000001</c:v>
                </c:pt>
                <c:pt idx="44919">
                  <c:v>10745.356838</c:v>
                </c:pt>
                <c:pt idx="44920">
                  <c:v>10745.598048</c:v>
                </c:pt>
                <c:pt idx="44921">
                  <c:v>10745.830572000001</c:v>
                </c:pt>
                <c:pt idx="44922">
                  <c:v>10746.072912</c:v>
                </c:pt>
                <c:pt idx="44923">
                  <c:v>10746.314005</c:v>
                </c:pt>
                <c:pt idx="44924">
                  <c:v>10746.553288999999</c:v>
                </c:pt>
                <c:pt idx="44925">
                  <c:v>10746.785839</c:v>
                </c:pt>
                <c:pt idx="44926">
                  <c:v>10747.027351999999</c:v>
                </c:pt>
                <c:pt idx="44927">
                  <c:v>10747.270068</c:v>
                </c:pt>
                <c:pt idx="44928">
                  <c:v>10747.511157999999</c:v>
                </c:pt>
                <c:pt idx="44929">
                  <c:v>10747.74367</c:v>
                </c:pt>
                <c:pt idx="44930">
                  <c:v>10747.983127</c:v>
                </c:pt>
                <c:pt idx="44931">
                  <c:v>10748.224122</c:v>
                </c:pt>
                <c:pt idx="44932">
                  <c:v>10748.465174999999</c:v>
                </c:pt>
                <c:pt idx="44933">
                  <c:v>10748.708768</c:v>
                </c:pt>
                <c:pt idx="44934">
                  <c:v>10748.947251</c:v>
                </c:pt>
                <c:pt idx="44935">
                  <c:v>10749.178964999999</c:v>
                </c:pt>
                <c:pt idx="44936">
                  <c:v>10749.418645</c:v>
                </c:pt>
                <c:pt idx="44937">
                  <c:v>10749.660866</c:v>
                </c:pt>
                <c:pt idx="44938">
                  <c:v>10749.902291</c:v>
                </c:pt>
                <c:pt idx="44939">
                  <c:v>10750.134096</c:v>
                </c:pt>
                <c:pt idx="44940">
                  <c:v>10750.377047</c:v>
                </c:pt>
                <c:pt idx="44941">
                  <c:v>10750.618059</c:v>
                </c:pt>
                <c:pt idx="44942">
                  <c:v>10750.857285</c:v>
                </c:pt>
                <c:pt idx="44943">
                  <c:v>10751.089028</c:v>
                </c:pt>
                <c:pt idx="44944">
                  <c:v>10751.331564</c:v>
                </c:pt>
                <c:pt idx="44945">
                  <c:v>10751.573909999999</c:v>
                </c:pt>
                <c:pt idx="44946">
                  <c:v>10751.813227000001</c:v>
                </c:pt>
                <c:pt idx="44947">
                  <c:v>10752.045083999999</c:v>
                </c:pt>
                <c:pt idx="44948">
                  <c:v>10752.286303000001</c:v>
                </c:pt>
                <c:pt idx="44949">
                  <c:v>10752.527408</c:v>
                </c:pt>
                <c:pt idx="44950">
                  <c:v>10752.767787999999</c:v>
                </c:pt>
                <c:pt idx="44951">
                  <c:v>10753.009026</c:v>
                </c:pt>
                <c:pt idx="44952">
                  <c:v>10753.250013999999</c:v>
                </c:pt>
                <c:pt idx="44953">
                  <c:v>10753.480738</c:v>
                </c:pt>
                <c:pt idx="44954">
                  <c:v>10753.720112000001</c:v>
                </c:pt>
                <c:pt idx="44955">
                  <c:v>10753.963105000001</c:v>
                </c:pt>
                <c:pt idx="44956">
                  <c:v>10754.206117</c:v>
                </c:pt>
                <c:pt idx="44957">
                  <c:v>10754.438587000001</c:v>
                </c:pt>
                <c:pt idx="44958">
                  <c:v>10754.678882</c:v>
                </c:pt>
                <c:pt idx="44959">
                  <c:v>10754.918266999999</c:v>
                </c:pt>
                <c:pt idx="44960">
                  <c:v>10755.160629</c:v>
                </c:pt>
                <c:pt idx="44961">
                  <c:v>10755.399388</c:v>
                </c:pt>
                <c:pt idx="44962">
                  <c:v>10755.640063000001</c:v>
                </c:pt>
                <c:pt idx="44963">
                  <c:v>10755.88039</c:v>
                </c:pt>
                <c:pt idx="44964">
                  <c:v>10756.112709999999</c:v>
                </c:pt>
                <c:pt idx="44965">
                  <c:v>10756.352741000001</c:v>
                </c:pt>
                <c:pt idx="44966">
                  <c:v>10756.592764000001</c:v>
                </c:pt>
                <c:pt idx="44967">
                  <c:v>10756.83454</c:v>
                </c:pt>
                <c:pt idx="44968">
                  <c:v>10757.076566</c:v>
                </c:pt>
                <c:pt idx="44969">
                  <c:v>10757.308746999999</c:v>
                </c:pt>
                <c:pt idx="44970">
                  <c:v>10757.548065000001</c:v>
                </c:pt>
                <c:pt idx="44971">
                  <c:v>10757.789941999999</c:v>
                </c:pt>
                <c:pt idx="44972">
                  <c:v>10758.030898999999</c:v>
                </c:pt>
                <c:pt idx="44973">
                  <c:v>10758.271445</c:v>
                </c:pt>
                <c:pt idx="44974">
                  <c:v>10758.512076999999</c:v>
                </c:pt>
                <c:pt idx="44975">
                  <c:v>10758.752426999999</c:v>
                </c:pt>
                <c:pt idx="44976">
                  <c:v>10758.997339</c:v>
                </c:pt>
                <c:pt idx="44977">
                  <c:v>10759.237547000001</c:v>
                </c:pt>
                <c:pt idx="44978">
                  <c:v>10759.48014</c:v>
                </c:pt>
                <c:pt idx="44979">
                  <c:v>10759.723658999999</c:v>
                </c:pt>
                <c:pt idx="44980">
                  <c:v>10759.953361</c:v>
                </c:pt>
                <c:pt idx="44981">
                  <c:v>10760.196028</c:v>
                </c:pt>
                <c:pt idx="44982">
                  <c:v>10760.437789</c:v>
                </c:pt>
                <c:pt idx="44983">
                  <c:v>10760.678302</c:v>
                </c:pt>
                <c:pt idx="44984">
                  <c:v>10760.910759</c:v>
                </c:pt>
                <c:pt idx="44985">
                  <c:v>10761.150960000001</c:v>
                </c:pt>
                <c:pt idx="44986">
                  <c:v>10761.389005999999</c:v>
                </c:pt>
                <c:pt idx="44987">
                  <c:v>10761.63068</c:v>
                </c:pt>
                <c:pt idx="44988">
                  <c:v>10761.872568000001</c:v>
                </c:pt>
                <c:pt idx="44989">
                  <c:v>10762.113439999999</c:v>
                </c:pt>
                <c:pt idx="44990">
                  <c:v>10762.354388</c:v>
                </c:pt>
                <c:pt idx="44991">
                  <c:v>10762.593158</c:v>
                </c:pt>
                <c:pt idx="44992">
                  <c:v>10762.824374</c:v>
                </c:pt>
                <c:pt idx="44993">
                  <c:v>10763.06997</c:v>
                </c:pt>
                <c:pt idx="44994">
                  <c:v>10763.310764</c:v>
                </c:pt>
                <c:pt idx="44995">
                  <c:v>10763.540080000001</c:v>
                </c:pt>
                <c:pt idx="44996">
                  <c:v>10763.781981</c:v>
                </c:pt>
                <c:pt idx="44997">
                  <c:v>10764.022723</c:v>
                </c:pt>
                <c:pt idx="44998">
                  <c:v>10764.262543999999</c:v>
                </c:pt>
                <c:pt idx="44999">
                  <c:v>10764.503536</c:v>
                </c:pt>
                <c:pt idx="45000">
                  <c:v>10764.74344</c:v>
                </c:pt>
                <c:pt idx="45001">
                  <c:v>10764.975984999999</c:v>
                </c:pt>
                <c:pt idx="45002">
                  <c:v>10765.21437</c:v>
                </c:pt>
                <c:pt idx="45003">
                  <c:v>10765.473843</c:v>
                </c:pt>
                <c:pt idx="45004">
                  <c:v>10765.713240999999</c:v>
                </c:pt>
                <c:pt idx="45005">
                  <c:v>10765.954211</c:v>
                </c:pt>
                <c:pt idx="45006">
                  <c:v>10766.186807</c:v>
                </c:pt>
                <c:pt idx="45007">
                  <c:v>10766.42887</c:v>
                </c:pt>
                <c:pt idx="45008">
                  <c:v>10766.670998</c:v>
                </c:pt>
                <c:pt idx="45009">
                  <c:v>10766.911172</c:v>
                </c:pt>
                <c:pt idx="45010">
                  <c:v>10767.152222000001</c:v>
                </c:pt>
                <c:pt idx="45011">
                  <c:v>10767.384596</c:v>
                </c:pt>
                <c:pt idx="45012">
                  <c:v>10767.626607</c:v>
                </c:pt>
                <c:pt idx="45013">
                  <c:v>10767.866728000001</c:v>
                </c:pt>
                <c:pt idx="45014">
                  <c:v>10768.108914</c:v>
                </c:pt>
                <c:pt idx="45015">
                  <c:v>10768.350743999999</c:v>
                </c:pt>
                <c:pt idx="45016">
                  <c:v>10768.580303999999</c:v>
                </c:pt>
                <c:pt idx="45017">
                  <c:v>10768.825833999999</c:v>
                </c:pt>
                <c:pt idx="45018">
                  <c:v>10769.065113000001</c:v>
                </c:pt>
                <c:pt idx="45019">
                  <c:v>10769.306848</c:v>
                </c:pt>
                <c:pt idx="45020">
                  <c:v>10769.54693</c:v>
                </c:pt>
                <c:pt idx="45021">
                  <c:v>10769.788533999999</c:v>
                </c:pt>
                <c:pt idx="45022">
                  <c:v>10770.020994</c:v>
                </c:pt>
                <c:pt idx="45023">
                  <c:v>10770.261710000001</c:v>
                </c:pt>
                <c:pt idx="45024">
                  <c:v>10770.503771</c:v>
                </c:pt>
                <c:pt idx="45025">
                  <c:v>10770.745679</c:v>
                </c:pt>
                <c:pt idx="45026">
                  <c:v>10770.985984999999</c:v>
                </c:pt>
                <c:pt idx="45027">
                  <c:v>10771.215991999999</c:v>
                </c:pt>
                <c:pt idx="45028">
                  <c:v>10771.45614</c:v>
                </c:pt>
                <c:pt idx="45029">
                  <c:v>10771.695159000001</c:v>
                </c:pt>
                <c:pt idx="45030">
                  <c:v>10771.934384</c:v>
                </c:pt>
                <c:pt idx="45031">
                  <c:v>10772.17461</c:v>
                </c:pt>
                <c:pt idx="45032">
                  <c:v>10772.414847</c:v>
                </c:pt>
                <c:pt idx="45033">
                  <c:v>10772.654954</c:v>
                </c:pt>
                <c:pt idx="45034">
                  <c:v>10772.893042</c:v>
                </c:pt>
                <c:pt idx="45035">
                  <c:v>10773.132046000001</c:v>
                </c:pt>
                <c:pt idx="45036">
                  <c:v>10773.373925</c:v>
                </c:pt>
                <c:pt idx="45037">
                  <c:v>10773.615773</c:v>
                </c:pt>
                <c:pt idx="45038">
                  <c:v>10773.855772000001</c:v>
                </c:pt>
                <c:pt idx="45039">
                  <c:v>10774.095657</c:v>
                </c:pt>
                <c:pt idx="45040">
                  <c:v>10774.323305</c:v>
                </c:pt>
                <c:pt idx="45041">
                  <c:v>10774.564172</c:v>
                </c:pt>
                <c:pt idx="45042">
                  <c:v>10774.807801000001</c:v>
                </c:pt>
                <c:pt idx="45043">
                  <c:v>10775.050287</c:v>
                </c:pt>
                <c:pt idx="45044">
                  <c:v>10775.281429000001</c:v>
                </c:pt>
                <c:pt idx="45045">
                  <c:v>10775.522354999999</c:v>
                </c:pt>
                <c:pt idx="45046">
                  <c:v>10775.763258999999</c:v>
                </c:pt>
                <c:pt idx="45047">
                  <c:v>10775.997567</c:v>
                </c:pt>
                <c:pt idx="45048">
                  <c:v>10776.239826000001</c:v>
                </c:pt>
                <c:pt idx="45049">
                  <c:v>10776.481798000001</c:v>
                </c:pt>
                <c:pt idx="45050">
                  <c:v>10776.723674999999</c:v>
                </c:pt>
                <c:pt idx="45051">
                  <c:v>10776.965558</c:v>
                </c:pt>
                <c:pt idx="45052">
                  <c:v>10777.195218999999</c:v>
                </c:pt>
                <c:pt idx="45053">
                  <c:v>10777.438958000001</c:v>
                </c:pt>
                <c:pt idx="45054">
                  <c:v>10777.679040000001</c:v>
                </c:pt>
                <c:pt idx="45055">
                  <c:v>10777.920996000001</c:v>
                </c:pt>
                <c:pt idx="45056">
                  <c:v>10778.150718999999</c:v>
                </c:pt>
                <c:pt idx="45057">
                  <c:v>10778.390855</c:v>
                </c:pt>
                <c:pt idx="45058">
                  <c:v>10778.632858000001</c:v>
                </c:pt>
                <c:pt idx="45059">
                  <c:v>10778.874709</c:v>
                </c:pt>
                <c:pt idx="45060">
                  <c:v>10779.116889000001</c:v>
                </c:pt>
                <c:pt idx="45061">
                  <c:v>10779.358693</c:v>
                </c:pt>
                <c:pt idx="45062">
                  <c:v>10779.598678</c:v>
                </c:pt>
                <c:pt idx="45063">
                  <c:v>10779.838624</c:v>
                </c:pt>
                <c:pt idx="45064">
                  <c:v>10780.078824</c:v>
                </c:pt>
                <c:pt idx="45065">
                  <c:v>10780.318755</c:v>
                </c:pt>
                <c:pt idx="45066">
                  <c:v>10780.558755</c:v>
                </c:pt>
                <c:pt idx="45067">
                  <c:v>10780.798704999999</c:v>
                </c:pt>
                <c:pt idx="45068">
                  <c:v>10781.038959</c:v>
                </c:pt>
                <c:pt idx="45069">
                  <c:v>10781.267382</c:v>
                </c:pt>
                <c:pt idx="45070">
                  <c:v>10781.508406999999</c:v>
                </c:pt>
                <c:pt idx="45071">
                  <c:v>10781.749272999999</c:v>
                </c:pt>
                <c:pt idx="45072">
                  <c:v>10781.990250000001</c:v>
                </c:pt>
                <c:pt idx="45073">
                  <c:v>10782.231121000001</c:v>
                </c:pt>
                <c:pt idx="45074">
                  <c:v>10782.461659000001</c:v>
                </c:pt>
                <c:pt idx="45075">
                  <c:v>10782.701795000001</c:v>
                </c:pt>
                <c:pt idx="45076">
                  <c:v>10782.941123000001</c:v>
                </c:pt>
                <c:pt idx="45077">
                  <c:v>10783.182036</c:v>
                </c:pt>
                <c:pt idx="45078">
                  <c:v>10783.423038999999</c:v>
                </c:pt>
                <c:pt idx="45079">
                  <c:v>10783.664762</c:v>
                </c:pt>
                <c:pt idx="45080">
                  <c:v>10783.906676000001</c:v>
                </c:pt>
                <c:pt idx="45081">
                  <c:v>10784.136259000001</c:v>
                </c:pt>
                <c:pt idx="45082">
                  <c:v>10784.379878</c:v>
                </c:pt>
                <c:pt idx="45083">
                  <c:v>10784.620424999999</c:v>
                </c:pt>
                <c:pt idx="45084">
                  <c:v>10784.861101</c:v>
                </c:pt>
                <c:pt idx="45085">
                  <c:v>10785.100026</c:v>
                </c:pt>
                <c:pt idx="45086">
                  <c:v>10785.330545999999</c:v>
                </c:pt>
                <c:pt idx="45087">
                  <c:v>10785.570621999999</c:v>
                </c:pt>
                <c:pt idx="45088">
                  <c:v>10785.810826999999</c:v>
                </c:pt>
                <c:pt idx="45089">
                  <c:v>10786.050171000001</c:v>
                </c:pt>
                <c:pt idx="45090">
                  <c:v>10786.293935</c:v>
                </c:pt>
                <c:pt idx="45091">
                  <c:v>10786.536441</c:v>
                </c:pt>
                <c:pt idx="45092">
                  <c:v>10786.775173</c:v>
                </c:pt>
                <c:pt idx="45093">
                  <c:v>10787.007591</c:v>
                </c:pt>
                <c:pt idx="45094">
                  <c:v>10787.247642</c:v>
                </c:pt>
                <c:pt idx="45095">
                  <c:v>10787.487757000001</c:v>
                </c:pt>
                <c:pt idx="45096">
                  <c:v>10787.729837000001</c:v>
                </c:pt>
                <c:pt idx="45097">
                  <c:v>10787.971905</c:v>
                </c:pt>
                <c:pt idx="45098">
                  <c:v>10788.211159</c:v>
                </c:pt>
                <c:pt idx="45099">
                  <c:v>10788.452885999999</c:v>
                </c:pt>
                <c:pt idx="45100">
                  <c:v>10788.692779000001</c:v>
                </c:pt>
                <c:pt idx="45101">
                  <c:v>10788.932734</c:v>
                </c:pt>
                <c:pt idx="45102">
                  <c:v>10789.172850999999</c:v>
                </c:pt>
                <c:pt idx="45103">
                  <c:v>10789.412672</c:v>
                </c:pt>
                <c:pt idx="45104">
                  <c:v>10789.651366</c:v>
                </c:pt>
                <c:pt idx="45105">
                  <c:v>10789.882380999999</c:v>
                </c:pt>
                <c:pt idx="45106">
                  <c:v>10790.124620000001</c:v>
                </c:pt>
                <c:pt idx="45107">
                  <c:v>10790.364883</c:v>
                </c:pt>
                <c:pt idx="45108">
                  <c:v>10790.604187999999</c:v>
                </c:pt>
                <c:pt idx="45109">
                  <c:v>10790.843369</c:v>
                </c:pt>
                <c:pt idx="45110">
                  <c:v>10791.085754</c:v>
                </c:pt>
                <c:pt idx="45111">
                  <c:v>10791.325815</c:v>
                </c:pt>
                <c:pt idx="45112">
                  <c:v>10791.56587</c:v>
                </c:pt>
                <c:pt idx="45113">
                  <c:v>10791.795443999999</c:v>
                </c:pt>
                <c:pt idx="45114">
                  <c:v>10792.037779</c:v>
                </c:pt>
                <c:pt idx="45115">
                  <c:v>10792.277830000001</c:v>
                </c:pt>
                <c:pt idx="45116">
                  <c:v>10792.519904000001</c:v>
                </c:pt>
                <c:pt idx="45117">
                  <c:v>10792.761725</c:v>
                </c:pt>
                <c:pt idx="45118">
                  <c:v>10793.003778</c:v>
                </c:pt>
                <c:pt idx="45119">
                  <c:v>10793.233125000001</c:v>
                </c:pt>
                <c:pt idx="45120">
                  <c:v>10793.473537</c:v>
                </c:pt>
                <c:pt idx="45121">
                  <c:v>10793.713663</c:v>
                </c:pt>
                <c:pt idx="45122">
                  <c:v>10793.953084000001</c:v>
                </c:pt>
                <c:pt idx="45123">
                  <c:v>10794.194079000001</c:v>
                </c:pt>
                <c:pt idx="45124">
                  <c:v>10794.435098</c:v>
                </c:pt>
                <c:pt idx="45125">
                  <c:v>10794.678690000001</c:v>
                </c:pt>
                <c:pt idx="45126">
                  <c:v>10794.918589000001</c:v>
                </c:pt>
                <c:pt idx="45127">
                  <c:v>10795.146244</c:v>
                </c:pt>
                <c:pt idx="45128">
                  <c:v>10795.389077</c:v>
                </c:pt>
                <c:pt idx="45129">
                  <c:v>10795.630972999999</c:v>
                </c:pt>
                <c:pt idx="45130">
                  <c:v>10795.871918000001</c:v>
                </c:pt>
                <c:pt idx="45131">
                  <c:v>10796.111140999999</c:v>
                </c:pt>
                <c:pt idx="45132">
                  <c:v>10796.349021</c:v>
                </c:pt>
                <c:pt idx="45133">
                  <c:v>10796.589721</c:v>
                </c:pt>
                <c:pt idx="45134">
                  <c:v>10796.828728</c:v>
                </c:pt>
                <c:pt idx="45135">
                  <c:v>10797.067432</c:v>
                </c:pt>
                <c:pt idx="45136">
                  <c:v>10797.306173000001</c:v>
                </c:pt>
                <c:pt idx="45137">
                  <c:v>10797.537252</c:v>
                </c:pt>
                <c:pt idx="45138">
                  <c:v>10797.780858</c:v>
                </c:pt>
                <c:pt idx="45139">
                  <c:v>10798.022712</c:v>
                </c:pt>
                <c:pt idx="45140">
                  <c:v>10798.262559000001</c:v>
                </c:pt>
                <c:pt idx="45141">
                  <c:v>10798.501441</c:v>
                </c:pt>
                <c:pt idx="45142">
                  <c:v>10798.742171</c:v>
                </c:pt>
                <c:pt idx="45143">
                  <c:v>10798.983963999999</c:v>
                </c:pt>
                <c:pt idx="45144">
                  <c:v>10799.213614</c:v>
                </c:pt>
                <c:pt idx="45145">
                  <c:v>10799.453831000001</c:v>
                </c:pt>
                <c:pt idx="45146">
                  <c:v>10799.695815999999</c:v>
                </c:pt>
                <c:pt idx="45147">
                  <c:v>10799.937744000001</c:v>
                </c:pt>
                <c:pt idx="45148">
                  <c:v>10800.177888</c:v>
                </c:pt>
                <c:pt idx="45149">
                  <c:v>10800.419909</c:v>
                </c:pt>
                <c:pt idx="45150">
                  <c:v>10800.661796</c:v>
                </c:pt>
                <c:pt idx="45151">
                  <c:v>10800.890692000001</c:v>
                </c:pt>
                <c:pt idx="45152">
                  <c:v>10801.132964</c:v>
                </c:pt>
                <c:pt idx="45153">
                  <c:v>10801.373895000001</c:v>
                </c:pt>
                <c:pt idx="45154">
                  <c:v>10801.615057999999</c:v>
                </c:pt>
                <c:pt idx="45155">
                  <c:v>10801.856972</c:v>
                </c:pt>
                <c:pt idx="45156">
                  <c:v>10802.095245</c:v>
                </c:pt>
                <c:pt idx="45157">
                  <c:v>10802.327697999999</c:v>
                </c:pt>
                <c:pt idx="45158">
                  <c:v>10802.567198000001</c:v>
                </c:pt>
                <c:pt idx="45159">
                  <c:v>10802.81005</c:v>
                </c:pt>
                <c:pt idx="45160">
                  <c:v>10803.042974</c:v>
                </c:pt>
                <c:pt idx="45161">
                  <c:v>10803.285608</c:v>
                </c:pt>
                <c:pt idx="45162">
                  <c:v>10803.525817</c:v>
                </c:pt>
                <c:pt idx="45163">
                  <c:v>10803.765036999999</c:v>
                </c:pt>
                <c:pt idx="45164">
                  <c:v>10804.006228</c:v>
                </c:pt>
                <c:pt idx="45165">
                  <c:v>10804.237277</c:v>
                </c:pt>
                <c:pt idx="45166">
                  <c:v>10804.479549</c:v>
                </c:pt>
                <c:pt idx="45167">
                  <c:v>10804.719877</c:v>
                </c:pt>
                <c:pt idx="45168">
                  <c:v>10804.961031999999</c:v>
                </c:pt>
                <c:pt idx="45169">
                  <c:v>10805.202096000001</c:v>
                </c:pt>
                <c:pt idx="45170">
                  <c:v>10805.441401</c:v>
                </c:pt>
                <c:pt idx="45171">
                  <c:v>10805.681570000001</c:v>
                </c:pt>
                <c:pt idx="45172">
                  <c:v>10805.91142</c:v>
                </c:pt>
                <c:pt idx="45173">
                  <c:v>10806.15561</c:v>
                </c:pt>
                <c:pt idx="45174">
                  <c:v>10806.395997</c:v>
                </c:pt>
                <c:pt idx="45175">
                  <c:v>10806.63672</c:v>
                </c:pt>
                <c:pt idx="45176">
                  <c:v>10806.878586999999</c:v>
                </c:pt>
                <c:pt idx="45177">
                  <c:v>10807.135577999999</c:v>
                </c:pt>
                <c:pt idx="45178">
                  <c:v>10807.364637000001</c:v>
                </c:pt>
                <c:pt idx="45179">
                  <c:v>10807.604208000001</c:v>
                </c:pt>
                <c:pt idx="45180">
                  <c:v>10807.846618</c:v>
                </c:pt>
                <c:pt idx="45181">
                  <c:v>10808.086157</c:v>
                </c:pt>
                <c:pt idx="45182">
                  <c:v>10808.327396000001</c:v>
                </c:pt>
                <c:pt idx="45183">
                  <c:v>10808.569659999999</c:v>
                </c:pt>
                <c:pt idx="45184">
                  <c:v>10808.800875000001</c:v>
                </c:pt>
                <c:pt idx="45185">
                  <c:v>10809.042240999999</c:v>
                </c:pt>
                <c:pt idx="45186">
                  <c:v>10809.283164</c:v>
                </c:pt>
                <c:pt idx="45187">
                  <c:v>10809.522306999999</c:v>
                </c:pt>
                <c:pt idx="45188">
                  <c:v>10809.762719</c:v>
                </c:pt>
                <c:pt idx="45189">
                  <c:v>10810.002114999999</c:v>
                </c:pt>
                <c:pt idx="45190">
                  <c:v>10810.245771</c:v>
                </c:pt>
                <c:pt idx="45191">
                  <c:v>10810.474846999999</c:v>
                </c:pt>
                <c:pt idx="45192">
                  <c:v>10810.716408</c:v>
                </c:pt>
                <c:pt idx="45193">
                  <c:v>10810.960654</c:v>
                </c:pt>
                <c:pt idx="45194">
                  <c:v>10811.202106000001</c:v>
                </c:pt>
                <c:pt idx="45195">
                  <c:v>10811.43296</c:v>
                </c:pt>
                <c:pt idx="45196">
                  <c:v>10811.673126</c:v>
                </c:pt>
                <c:pt idx="45197">
                  <c:v>10811.916187999999</c:v>
                </c:pt>
                <c:pt idx="45198">
                  <c:v>10812.148094</c:v>
                </c:pt>
                <c:pt idx="45199">
                  <c:v>10812.38824</c:v>
                </c:pt>
                <c:pt idx="45200">
                  <c:v>10812.628253999999</c:v>
                </c:pt>
                <c:pt idx="45201">
                  <c:v>10812.869015</c:v>
                </c:pt>
                <c:pt idx="45202">
                  <c:v>10813.108174999999</c:v>
                </c:pt>
                <c:pt idx="45203">
                  <c:v>10813.349141999999</c:v>
                </c:pt>
                <c:pt idx="45204">
                  <c:v>10813.59008</c:v>
                </c:pt>
                <c:pt idx="45205">
                  <c:v>10813.820705</c:v>
                </c:pt>
                <c:pt idx="45206">
                  <c:v>10814.062985</c:v>
                </c:pt>
                <c:pt idx="45207">
                  <c:v>10814.303823</c:v>
                </c:pt>
                <c:pt idx="45208">
                  <c:v>10814.542262000001</c:v>
                </c:pt>
                <c:pt idx="45209">
                  <c:v>10814.785006</c:v>
                </c:pt>
                <c:pt idx="45210">
                  <c:v>10815.023369</c:v>
                </c:pt>
                <c:pt idx="45211">
                  <c:v>10815.256960000001</c:v>
                </c:pt>
                <c:pt idx="45212">
                  <c:v>10815.497556</c:v>
                </c:pt>
                <c:pt idx="45213">
                  <c:v>10815.738029</c:v>
                </c:pt>
                <c:pt idx="45214">
                  <c:v>10815.979646</c:v>
                </c:pt>
                <c:pt idx="45215">
                  <c:v>10816.220066</c:v>
                </c:pt>
                <c:pt idx="45216">
                  <c:v>10816.449274000001</c:v>
                </c:pt>
                <c:pt idx="45217">
                  <c:v>10816.692595</c:v>
                </c:pt>
                <c:pt idx="45218">
                  <c:v>10816.933284999999</c:v>
                </c:pt>
                <c:pt idx="45219">
                  <c:v>10817.17661</c:v>
                </c:pt>
                <c:pt idx="45220">
                  <c:v>10817.406833999999</c:v>
                </c:pt>
                <c:pt idx="45221">
                  <c:v>10817.647354000001</c:v>
                </c:pt>
                <c:pt idx="45222">
                  <c:v>10817.888986</c:v>
                </c:pt>
                <c:pt idx="45223">
                  <c:v>10818.128444</c:v>
                </c:pt>
                <c:pt idx="45224">
                  <c:v>10818.367050999999</c:v>
                </c:pt>
                <c:pt idx="45225">
                  <c:v>10818.607266999999</c:v>
                </c:pt>
                <c:pt idx="45226">
                  <c:v>10818.848674000001</c:v>
                </c:pt>
                <c:pt idx="45227">
                  <c:v>10819.087315999999</c:v>
                </c:pt>
                <c:pt idx="45228">
                  <c:v>10819.326975</c:v>
                </c:pt>
                <c:pt idx="45229">
                  <c:v>10819.56619</c:v>
                </c:pt>
                <c:pt idx="45230">
                  <c:v>10819.798602000001</c:v>
                </c:pt>
                <c:pt idx="45231">
                  <c:v>10820.038796999999</c:v>
                </c:pt>
                <c:pt idx="45232">
                  <c:v>10820.280664</c:v>
                </c:pt>
                <c:pt idx="45233">
                  <c:v>10820.522534</c:v>
                </c:pt>
                <c:pt idx="45234">
                  <c:v>10820.763406</c:v>
                </c:pt>
                <c:pt idx="45235">
                  <c:v>10820.993044999999</c:v>
                </c:pt>
                <c:pt idx="45236">
                  <c:v>10821.232303000001</c:v>
                </c:pt>
                <c:pt idx="45237">
                  <c:v>10821.473061999999</c:v>
                </c:pt>
                <c:pt idx="45238">
                  <c:v>10821.714895999999</c:v>
                </c:pt>
                <c:pt idx="45239">
                  <c:v>10821.956851000001</c:v>
                </c:pt>
                <c:pt idx="45240">
                  <c:v>10822.198667000001</c:v>
                </c:pt>
                <c:pt idx="45241">
                  <c:v>10822.437381</c:v>
                </c:pt>
                <c:pt idx="45242">
                  <c:v>10822.678884999999</c:v>
                </c:pt>
                <c:pt idx="45243">
                  <c:v>10822.918594999999</c:v>
                </c:pt>
                <c:pt idx="45244">
                  <c:v>10823.148122000001</c:v>
                </c:pt>
                <c:pt idx="45245">
                  <c:v>10823.389964</c:v>
                </c:pt>
                <c:pt idx="45246">
                  <c:v>10823.630886999999</c:v>
                </c:pt>
                <c:pt idx="45247">
                  <c:v>10823.872554</c:v>
                </c:pt>
                <c:pt idx="45248">
                  <c:v>10824.112576</c:v>
                </c:pt>
                <c:pt idx="45249">
                  <c:v>10824.344768000001</c:v>
                </c:pt>
                <c:pt idx="45250">
                  <c:v>10824.584965</c:v>
                </c:pt>
                <c:pt idx="45251">
                  <c:v>10824.825742999999</c:v>
                </c:pt>
                <c:pt idx="45252">
                  <c:v>10825.067007</c:v>
                </c:pt>
                <c:pt idx="45253">
                  <c:v>10825.306123</c:v>
                </c:pt>
                <c:pt idx="45254">
                  <c:v>10825.542090000001</c:v>
                </c:pt>
                <c:pt idx="45255">
                  <c:v>10825.783979</c:v>
                </c:pt>
                <c:pt idx="45256">
                  <c:v>10826.024923999999</c:v>
                </c:pt>
                <c:pt idx="45257">
                  <c:v>10826.266584000001</c:v>
                </c:pt>
                <c:pt idx="45258">
                  <c:v>10826.496326</c:v>
                </c:pt>
                <c:pt idx="45259">
                  <c:v>10826.737309</c:v>
                </c:pt>
                <c:pt idx="45260">
                  <c:v>10826.978367</c:v>
                </c:pt>
                <c:pt idx="45261">
                  <c:v>10827.223074</c:v>
                </c:pt>
                <c:pt idx="45262">
                  <c:v>10827.453788999999</c:v>
                </c:pt>
                <c:pt idx="45263">
                  <c:v>10827.695609</c:v>
                </c:pt>
                <c:pt idx="45264">
                  <c:v>10827.935965999999</c:v>
                </c:pt>
                <c:pt idx="45265">
                  <c:v>10828.176097</c:v>
                </c:pt>
                <c:pt idx="45266">
                  <c:v>10828.415123999999</c:v>
                </c:pt>
                <c:pt idx="45267">
                  <c:v>10828.658719999999</c:v>
                </c:pt>
                <c:pt idx="45268">
                  <c:v>10828.887768000001</c:v>
                </c:pt>
                <c:pt idx="45269">
                  <c:v>10829.127226000001</c:v>
                </c:pt>
                <c:pt idx="45270">
                  <c:v>10829.367732999999</c:v>
                </c:pt>
                <c:pt idx="45271">
                  <c:v>10829.607947</c:v>
                </c:pt>
                <c:pt idx="45272">
                  <c:v>10829.848034000001</c:v>
                </c:pt>
                <c:pt idx="45273">
                  <c:v>10830.089094999999</c:v>
                </c:pt>
                <c:pt idx="45274">
                  <c:v>10830.33282</c:v>
                </c:pt>
                <c:pt idx="45275">
                  <c:v>10830.563633</c:v>
                </c:pt>
                <c:pt idx="45276">
                  <c:v>10830.803015</c:v>
                </c:pt>
                <c:pt idx="45277">
                  <c:v>10831.044056000001</c:v>
                </c:pt>
                <c:pt idx="45278">
                  <c:v>10831.287684000001</c:v>
                </c:pt>
                <c:pt idx="45279">
                  <c:v>10831.527813999999</c:v>
                </c:pt>
                <c:pt idx="45280">
                  <c:v>10831.76787</c:v>
                </c:pt>
                <c:pt idx="45281">
                  <c:v>10831.998549</c:v>
                </c:pt>
                <c:pt idx="45282">
                  <c:v>10832.240006</c:v>
                </c:pt>
                <c:pt idx="45283">
                  <c:v>10832.481086</c:v>
                </c:pt>
                <c:pt idx="45284">
                  <c:v>10832.722186999999</c:v>
                </c:pt>
                <c:pt idx="45285">
                  <c:v>10832.954019000001</c:v>
                </c:pt>
                <c:pt idx="45286">
                  <c:v>10833.196735</c:v>
                </c:pt>
                <c:pt idx="45287">
                  <c:v>10833.436153000001</c:v>
                </c:pt>
                <c:pt idx="45288">
                  <c:v>10833.677180000001</c:v>
                </c:pt>
                <c:pt idx="45289">
                  <c:v>10833.920854</c:v>
                </c:pt>
                <c:pt idx="45290">
                  <c:v>10834.151677</c:v>
                </c:pt>
                <c:pt idx="45291">
                  <c:v>10834.393644</c:v>
                </c:pt>
                <c:pt idx="45292">
                  <c:v>10834.63567</c:v>
                </c:pt>
                <c:pt idx="45293">
                  <c:v>10834.877592999999</c:v>
                </c:pt>
                <c:pt idx="45294">
                  <c:v>10835.119669</c:v>
                </c:pt>
                <c:pt idx="45295">
                  <c:v>10835.349188</c:v>
                </c:pt>
                <c:pt idx="45296">
                  <c:v>10835.592892999999</c:v>
                </c:pt>
                <c:pt idx="45297">
                  <c:v>10835.834771</c:v>
                </c:pt>
                <c:pt idx="45298">
                  <c:v>10836.076862</c:v>
                </c:pt>
                <c:pt idx="45299">
                  <c:v>10836.316789</c:v>
                </c:pt>
                <c:pt idx="45300">
                  <c:v>10836.546437999999</c:v>
                </c:pt>
                <c:pt idx="45301">
                  <c:v>10836.786684999999</c:v>
                </c:pt>
                <c:pt idx="45302">
                  <c:v>10837.026062000001</c:v>
                </c:pt>
                <c:pt idx="45303">
                  <c:v>10837.267895999999</c:v>
                </c:pt>
                <c:pt idx="45304">
                  <c:v>10837.50901</c:v>
                </c:pt>
                <c:pt idx="45305">
                  <c:v>10837.750771000001</c:v>
                </c:pt>
                <c:pt idx="45306">
                  <c:v>10837.990967</c:v>
                </c:pt>
                <c:pt idx="45307">
                  <c:v>10838.231868999999</c:v>
                </c:pt>
                <c:pt idx="45308">
                  <c:v>10838.460752000001</c:v>
                </c:pt>
                <c:pt idx="45309">
                  <c:v>10838.700088</c:v>
                </c:pt>
                <c:pt idx="45310">
                  <c:v>10838.940731000001</c:v>
                </c:pt>
                <c:pt idx="45311">
                  <c:v>10839.180093000001</c:v>
                </c:pt>
                <c:pt idx="45312">
                  <c:v>10839.420544000001</c:v>
                </c:pt>
                <c:pt idx="45313">
                  <c:v>10839.660776000001</c:v>
                </c:pt>
                <c:pt idx="45314">
                  <c:v>10839.900086</c:v>
                </c:pt>
                <c:pt idx="45315">
                  <c:v>10840.141771000001</c:v>
                </c:pt>
                <c:pt idx="45316">
                  <c:v>10840.383577000001</c:v>
                </c:pt>
                <c:pt idx="45317">
                  <c:v>10840.624285</c:v>
                </c:pt>
                <c:pt idx="45318">
                  <c:v>10840.854869000001</c:v>
                </c:pt>
                <c:pt idx="45319">
                  <c:v>10841.094126</c:v>
                </c:pt>
                <c:pt idx="45320">
                  <c:v>10841.335058999999</c:v>
                </c:pt>
                <c:pt idx="45321">
                  <c:v>10841.576922</c:v>
                </c:pt>
                <c:pt idx="45322">
                  <c:v>10841.816048000001</c:v>
                </c:pt>
                <c:pt idx="45323">
                  <c:v>10842.055908</c:v>
                </c:pt>
                <c:pt idx="45324">
                  <c:v>10842.295738999999</c:v>
                </c:pt>
                <c:pt idx="45325">
                  <c:v>10842.536378999999</c:v>
                </c:pt>
                <c:pt idx="45326">
                  <c:v>10842.768727999999</c:v>
                </c:pt>
                <c:pt idx="45327">
                  <c:v>10843.010758</c:v>
                </c:pt>
                <c:pt idx="45328">
                  <c:v>10843.252682</c:v>
                </c:pt>
                <c:pt idx="45329">
                  <c:v>10843.492595</c:v>
                </c:pt>
                <c:pt idx="45330">
                  <c:v>10843.733392</c:v>
                </c:pt>
                <c:pt idx="45331">
                  <c:v>10843.976941000001</c:v>
                </c:pt>
                <c:pt idx="45332">
                  <c:v>10844.205346999999</c:v>
                </c:pt>
                <c:pt idx="45333">
                  <c:v>10844.446102</c:v>
                </c:pt>
                <c:pt idx="45334">
                  <c:v>10844.68966</c:v>
                </c:pt>
                <c:pt idx="45335">
                  <c:v>10844.929620000001</c:v>
                </c:pt>
                <c:pt idx="45336">
                  <c:v>10845.169911000001</c:v>
                </c:pt>
                <c:pt idx="45337">
                  <c:v>10845.411663000001</c:v>
                </c:pt>
                <c:pt idx="45338">
                  <c:v>10845.641185</c:v>
                </c:pt>
                <c:pt idx="45339">
                  <c:v>10845.884812</c:v>
                </c:pt>
                <c:pt idx="45340">
                  <c:v>10846.124008000001</c:v>
                </c:pt>
                <c:pt idx="45341">
                  <c:v>10846.365653999999</c:v>
                </c:pt>
                <c:pt idx="45342">
                  <c:v>10846.605562999999</c:v>
                </c:pt>
                <c:pt idx="45343">
                  <c:v>10846.848980000001</c:v>
                </c:pt>
                <c:pt idx="45344">
                  <c:v>10847.078707999999</c:v>
                </c:pt>
                <c:pt idx="45345">
                  <c:v>10847.318862</c:v>
                </c:pt>
                <c:pt idx="45346">
                  <c:v>10847.558784999999</c:v>
                </c:pt>
                <c:pt idx="45347">
                  <c:v>10847.797381</c:v>
                </c:pt>
                <c:pt idx="45348">
                  <c:v>10848.038053</c:v>
                </c:pt>
                <c:pt idx="45349">
                  <c:v>10848.278226</c:v>
                </c:pt>
                <c:pt idx="45350">
                  <c:v>10848.519747</c:v>
                </c:pt>
                <c:pt idx="45351">
                  <c:v>10848.760018000001</c:v>
                </c:pt>
                <c:pt idx="45352">
                  <c:v>10849.001633</c:v>
                </c:pt>
                <c:pt idx="45353">
                  <c:v>10849.240881</c:v>
                </c:pt>
                <c:pt idx="45354">
                  <c:v>10849.480638999999</c:v>
                </c:pt>
                <c:pt idx="45355">
                  <c:v>10849.719832999999</c:v>
                </c:pt>
                <c:pt idx="45356">
                  <c:v>10849.950870999999</c:v>
                </c:pt>
                <c:pt idx="45357">
                  <c:v>10850.192357</c:v>
                </c:pt>
                <c:pt idx="45358">
                  <c:v>10850.434676000001</c:v>
                </c:pt>
                <c:pt idx="45359">
                  <c:v>10850.674822999999</c:v>
                </c:pt>
                <c:pt idx="45360">
                  <c:v>10850.914231000001</c:v>
                </c:pt>
                <c:pt idx="45361">
                  <c:v>10851.155155</c:v>
                </c:pt>
                <c:pt idx="45362">
                  <c:v>10851.385935</c:v>
                </c:pt>
                <c:pt idx="45363">
                  <c:v>10851.627014</c:v>
                </c:pt>
                <c:pt idx="45364">
                  <c:v>10851.868108999999</c:v>
                </c:pt>
                <c:pt idx="45365">
                  <c:v>10852.109982</c:v>
                </c:pt>
                <c:pt idx="45366">
                  <c:v>10852.349921000001</c:v>
                </c:pt>
                <c:pt idx="45367">
                  <c:v>10852.588884999999</c:v>
                </c:pt>
                <c:pt idx="45368">
                  <c:v>10852.828240999999</c:v>
                </c:pt>
                <c:pt idx="45369">
                  <c:v>10853.070577</c:v>
                </c:pt>
                <c:pt idx="45370">
                  <c:v>10853.301584999999</c:v>
                </c:pt>
                <c:pt idx="45371">
                  <c:v>10853.543804000001</c:v>
                </c:pt>
                <c:pt idx="45372">
                  <c:v>10853.783138000001</c:v>
                </c:pt>
                <c:pt idx="45373">
                  <c:v>10854.026094999999</c:v>
                </c:pt>
                <c:pt idx="45374">
                  <c:v>10854.258652</c:v>
                </c:pt>
                <c:pt idx="45375">
                  <c:v>10854.498103</c:v>
                </c:pt>
                <c:pt idx="45376">
                  <c:v>10854.739404</c:v>
                </c:pt>
                <c:pt idx="45377">
                  <c:v>10854.981566</c:v>
                </c:pt>
                <c:pt idx="45378">
                  <c:v>10855.213406000001</c:v>
                </c:pt>
                <c:pt idx="45379">
                  <c:v>10855.455728999999</c:v>
                </c:pt>
                <c:pt idx="45380">
                  <c:v>10855.695238</c:v>
                </c:pt>
                <c:pt idx="45381">
                  <c:v>10855.937766999999</c:v>
                </c:pt>
                <c:pt idx="45382">
                  <c:v>10856.17921</c:v>
                </c:pt>
                <c:pt idx="45383">
                  <c:v>10856.419543</c:v>
                </c:pt>
                <c:pt idx="45384">
                  <c:v>10856.650543</c:v>
                </c:pt>
                <c:pt idx="45385">
                  <c:v>10856.890844</c:v>
                </c:pt>
                <c:pt idx="45386">
                  <c:v>10857.13214</c:v>
                </c:pt>
                <c:pt idx="45387">
                  <c:v>10857.375838</c:v>
                </c:pt>
                <c:pt idx="45388">
                  <c:v>10857.615914</c:v>
                </c:pt>
                <c:pt idx="45389">
                  <c:v>10857.855933999999</c:v>
                </c:pt>
                <c:pt idx="45390">
                  <c:v>10858.095155999999</c:v>
                </c:pt>
                <c:pt idx="45391">
                  <c:v>10858.326376000001</c:v>
                </c:pt>
                <c:pt idx="45392">
                  <c:v>10858.569336</c:v>
                </c:pt>
                <c:pt idx="45393">
                  <c:v>10858.812062000001</c:v>
                </c:pt>
                <c:pt idx="45394">
                  <c:v>10859.042019</c:v>
                </c:pt>
                <c:pt idx="45395">
                  <c:v>10859.283015000001</c:v>
                </c:pt>
                <c:pt idx="45396">
                  <c:v>10859.522018</c:v>
                </c:pt>
                <c:pt idx="45397">
                  <c:v>10859.763654</c:v>
                </c:pt>
                <c:pt idx="45398">
                  <c:v>10860.003839999999</c:v>
                </c:pt>
                <c:pt idx="45399">
                  <c:v>10860.24236</c:v>
                </c:pt>
                <c:pt idx="45400">
                  <c:v>10860.481421</c:v>
                </c:pt>
                <c:pt idx="45401">
                  <c:v>10860.722941</c:v>
                </c:pt>
                <c:pt idx="45402">
                  <c:v>10860.963658999999</c:v>
                </c:pt>
                <c:pt idx="45403">
                  <c:v>10861.1931</c:v>
                </c:pt>
                <c:pt idx="45404">
                  <c:v>10861.436721</c:v>
                </c:pt>
                <c:pt idx="45405">
                  <c:v>10861.676626</c:v>
                </c:pt>
                <c:pt idx="45406">
                  <c:v>10861.916842000001</c:v>
                </c:pt>
                <c:pt idx="45407">
                  <c:v>10862.156950000001</c:v>
                </c:pt>
                <c:pt idx="45408">
                  <c:v>10862.397856</c:v>
                </c:pt>
                <c:pt idx="45409">
                  <c:v>10862.638317999999</c:v>
                </c:pt>
                <c:pt idx="45410">
                  <c:v>10862.868866000001</c:v>
                </c:pt>
                <c:pt idx="45411">
                  <c:v>10863.108098000001</c:v>
                </c:pt>
                <c:pt idx="45412">
                  <c:v>10863.349055999999</c:v>
                </c:pt>
                <c:pt idx="45413">
                  <c:v>10863.590962</c:v>
                </c:pt>
                <c:pt idx="45414">
                  <c:v>10863.831672</c:v>
                </c:pt>
                <c:pt idx="45415">
                  <c:v>10864.072258</c:v>
                </c:pt>
                <c:pt idx="45416">
                  <c:v>10864.303422000001</c:v>
                </c:pt>
                <c:pt idx="45417">
                  <c:v>10864.546958000001</c:v>
                </c:pt>
                <c:pt idx="45418">
                  <c:v>10864.78759</c:v>
                </c:pt>
                <c:pt idx="45419">
                  <c:v>10865.030989999999</c:v>
                </c:pt>
                <c:pt idx="45420">
                  <c:v>10865.259171</c:v>
                </c:pt>
                <c:pt idx="45421">
                  <c:v>10865.502640999999</c:v>
                </c:pt>
                <c:pt idx="45422">
                  <c:v>10865.743098000001</c:v>
                </c:pt>
                <c:pt idx="45423">
                  <c:v>10865.98544</c:v>
                </c:pt>
                <c:pt idx="45424">
                  <c:v>10866.241395999999</c:v>
                </c:pt>
                <c:pt idx="45425">
                  <c:v>10866.471861</c:v>
                </c:pt>
                <c:pt idx="45426">
                  <c:v>10866.710345</c:v>
                </c:pt>
                <c:pt idx="45427">
                  <c:v>10866.952219000001</c:v>
                </c:pt>
                <c:pt idx="45428">
                  <c:v>10867.194563999999</c:v>
                </c:pt>
                <c:pt idx="45429">
                  <c:v>10867.435358999999</c:v>
                </c:pt>
                <c:pt idx="45430">
                  <c:v>10867.665137</c:v>
                </c:pt>
                <c:pt idx="45431">
                  <c:v>10867.90645</c:v>
                </c:pt>
                <c:pt idx="45432">
                  <c:v>10868.148896000001</c:v>
                </c:pt>
                <c:pt idx="45433">
                  <c:v>10868.390882</c:v>
                </c:pt>
                <c:pt idx="45434">
                  <c:v>10868.630094</c:v>
                </c:pt>
                <c:pt idx="45435">
                  <c:v>10868.871924999999</c:v>
                </c:pt>
                <c:pt idx="45436">
                  <c:v>10869.111304</c:v>
                </c:pt>
                <c:pt idx="45437">
                  <c:v>10869.339033</c:v>
                </c:pt>
                <c:pt idx="45438">
                  <c:v>10869.578409</c:v>
                </c:pt>
                <c:pt idx="45439">
                  <c:v>10869.820562000001</c:v>
                </c:pt>
                <c:pt idx="45440">
                  <c:v>10870.062829</c:v>
                </c:pt>
                <c:pt idx="45441">
                  <c:v>10870.302763</c:v>
                </c:pt>
                <c:pt idx="45442">
                  <c:v>10870.544803000001</c:v>
                </c:pt>
                <c:pt idx="45443">
                  <c:v>10870.786534000001</c:v>
                </c:pt>
                <c:pt idx="45444">
                  <c:v>10871.016304999999</c:v>
                </c:pt>
                <c:pt idx="45445">
                  <c:v>10871.259045999999</c:v>
                </c:pt>
                <c:pt idx="45446">
                  <c:v>10871.500126000001</c:v>
                </c:pt>
                <c:pt idx="45447">
                  <c:v>10871.732575</c:v>
                </c:pt>
                <c:pt idx="45448">
                  <c:v>10871.974821</c:v>
                </c:pt>
                <c:pt idx="45449">
                  <c:v>10872.214975000001</c:v>
                </c:pt>
                <c:pt idx="45450">
                  <c:v>10872.455139</c:v>
                </c:pt>
                <c:pt idx="45451">
                  <c:v>10872.698936000001</c:v>
                </c:pt>
                <c:pt idx="45452">
                  <c:v>10872.929705</c:v>
                </c:pt>
                <c:pt idx="45453">
                  <c:v>10873.169023</c:v>
                </c:pt>
                <c:pt idx="45454">
                  <c:v>10873.412887</c:v>
                </c:pt>
                <c:pt idx="45455">
                  <c:v>10873.652018999999</c:v>
                </c:pt>
                <c:pt idx="45456">
                  <c:v>10873.895743999999</c:v>
                </c:pt>
                <c:pt idx="45457">
                  <c:v>10874.135713</c:v>
                </c:pt>
                <c:pt idx="45458">
                  <c:v>10874.37572</c:v>
                </c:pt>
                <c:pt idx="45459">
                  <c:v>10874.615562999999</c:v>
                </c:pt>
                <c:pt idx="45460">
                  <c:v>10874.855572</c:v>
                </c:pt>
                <c:pt idx="45461">
                  <c:v>10875.095676999999</c:v>
                </c:pt>
                <c:pt idx="45462">
                  <c:v>10875.335738</c:v>
                </c:pt>
                <c:pt idx="45463">
                  <c:v>10875.575752000001</c:v>
                </c:pt>
                <c:pt idx="45464">
                  <c:v>10875.804792999999</c:v>
                </c:pt>
                <c:pt idx="45465">
                  <c:v>10876.044156</c:v>
                </c:pt>
                <c:pt idx="45466">
                  <c:v>10876.287899999999</c:v>
                </c:pt>
                <c:pt idx="45467">
                  <c:v>10876.527221</c:v>
                </c:pt>
                <c:pt idx="45468">
                  <c:v>10876.768221</c:v>
                </c:pt>
                <c:pt idx="45469">
                  <c:v>10877.000696999999</c:v>
                </c:pt>
                <c:pt idx="45470">
                  <c:v>10877.242622</c:v>
                </c:pt>
                <c:pt idx="45471">
                  <c:v>10877.484786000001</c:v>
                </c:pt>
                <c:pt idx="45472">
                  <c:v>10877.726976</c:v>
                </c:pt>
                <c:pt idx="45473">
                  <c:v>10877.967041</c:v>
                </c:pt>
                <c:pt idx="45474">
                  <c:v>10878.206373000001</c:v>
                </c:pt>
                <c:pt idx="45475">
                  <c:v>10878.445411999999</c:v>
                </c:pt>
                <c:pt idx="45476">
                  <c:v>10878.685595999999</c:v>
                </c:pt>
                <c:pt idx="45477">
                  <c:v>10878.914577</c:v>
                </c:pt>
                <c:pt idx="45478">
                  <c:v>10879.156734</c:v>
                </c:pt>
                <c:pt idx="45479">
                  <c:v>10879.396833000001</c:v>
                </c:pt>
                <c:pt idx="45480">
                  <c:v>10879.63607</c:v>
                </c:pt>
                <c:pt idx="45481">
                  <c:v>10879.877945</c:v>
                </c:pt>
                <c:pt idx="45482">
                  <c:v>10880.116121999999</c:v>
                </c:pt>
                <c:pt idx="45483">
                  <c:v>10880.359689000001</c:v>
                </c:pt>
                <c:pt idx="45484">
                  <c:v>10880.589257</c:v>
                </c:pt>
                <c:pt idx="45485">
                  <c:v>10880.830082</c:v>
                </c:pt>
                <c:pt idx="45486">
                  <c:v>10881.071135</c:v>
                </c:pt>
                <c:pt idx="45487">
                  <c:v>10881.314732999999</c:v>
                </c:pt>
                <c:pt idx="45488">
                  <c:v>10881.554803000001</c:v>
                </c:pt>
                <c:pt idx="45489">
                  <c:v>10881.78433</c:v>
                </c:pt>
                <c:pt idx="45490">
                  <c:v>10882.026679000001</c:v>
                </c:pt>
                <c:pt idx="45491">
                  <c:v>10882.268563</c:v>
                </c:pt>
                <c:pt idx="45492">
                  <c:v>10882.510689999999</c:v>
                </c:pt>
                <c:pt idx="45493">
                  <c:v>10882.751453000001</c:v>
                </c:pt>
                <c:pt idx="45494">
                  <c:v>10882.981276</c:v>
                </c:pt>
                <c:pt idx="45495">
                  <c:v>10883.223540000001</c:v>
                </c:pt>
                <c:pt idx="45496">
                  <c:v>10883.465773</c:v>
                </c:pt>
                <c:pt idx="45497">
                  <c:v>10883.707646999999</c:v>
                </c:pt>
                <c:pt idx="45498">
                  <c:v>10883.947966</c:v>
                </c:pt>
                <c:pt idx="45499">
                  <c:v>10884.186231</c:v>
                </c:pt>
                <c:pt idx="45500">
                  <c:v>10884.427266999999</c:v>
                </c:pt>
                <c:pt idx="45501">
                  <c:v>10884.666335</c:v>
                </c:pt>
                <c:pt idx="45502">
                  <c:v>10884.896262</c:v>
                </c:pt>
                <c:pt idx="45503">
                  <c:v>10885.13919</c:v>
                </c:pt>
                <c:pt idx="45504">
                  <c:v>10885.375915000001</c:v>
                </c:pt>
                <c:pt idx="45505">
                  <c:v>10885.619803</c:v>
                </c:pt>
                <c:pt idx="45506">
                  <c:v>10885.861756</c:v>
                </c:pt>
                <c:pt idx="45507">
                  <c:v>10886.092558</c:v>
                </c:pt>
                <c:pt idx="45508">
                  <c:v>10886.334762</c:v>
                </c:pt>
                <c:pt idx="45509">
                  <c:v>10886.574919999999</c:v>
                </c:pt>
                <c:pt idx="45510">
                  <c:v>10886.816075999999</c:v>
                </c:pt>
                <c:pt idx="45511">
                  <c:v>10887.057037</c:v>
                </c:pt>
                <c:pt idx="45512">
                  <c:v>10887.298824</c:v>
                </c:pt>
                <c:pt idx="45513">
                  <c:v>10887.528445</c:v>
                </c:pt>
                <c:pt idx="45514">
                  <c:v>10887.768760999999</c:v>
                </c:pt>
                <c:pt idx="45515">
                  <c:v>10888.00808</c:v>
                </c:pt>
                <c:pt idx="45516">
                  <c:v>10888.247182999999</c:v>
                </c:pt>
                <c:pt idx="45517">
                  <c:v>10888.488267999999</c:v>
                </c:pt>
                <c:pt idx="45518">
                  <c:v>10888.73054</c:v>
                </c:pt>
                <c:pt idx="45519">
                  <c:v>10888.962067</c:v>
                </c:pt>
                <c:pt idx="45520">
                  <c:v>10889.203428999999</c:v>
                </c:pt>
                <c:pt idx="45521">
                  <c:v>10889.445661</c:v>
                </c:pt>
                <c:pt idx="45522">
                  <c:v>10889.687765000001</c:v>
                </c:pt>
                <c:pt idx="45523">
                  <c:v>10889.928368000001</c:v>
                </c:pt>
                <c:pt idx="45524">
                  <c:v>10890.15885</c:v>
                </c:pt>
                <c:pt idx="45525">
                  <c:v>10890.398918999999</c:v>
                </c:pt>
                <c:pt idx="45526">
                  <c:v>10890.640044</c:v>
                </c:pt>
                <c:pt idx="45527">
                  <c:v>10890.881837999999</c:v>
                </c:pt>
                <c:pt idx="45528">
                  <c:v>10891.123887</c:v>
                </c:pt>
                <c:pt idx="45529">
                  <c:v>10891.363882</c:v>
                </c:pt>
                <c:pt idx="45530">
                  <c:v>10891.605613</c:v>
                </c:pt>
                <c:pt idx="45531">
                  <c:v>10891.837847000001</c:v>
                </c:pt>
                <c:pt idx="45532">
                  <c:v>10892.078989</c:v>
                </c:pt>
                <c:pt idx="45533">
                  <c:v>10892.316803</c:v>
                </c:pt>
                <c:pt idx="45534">
                  <c:v>10892.555881</c:v>
                </c:pt>
                <c:pt idx="45535">
                  <c:v>10892.795688</c:v>
                </c:pt>
                <c:pt idx="45536">
                  <c:v>10893.035733999999</c:v>
                </c:pt>
                <c:pt idx="45537">
                  <c:v>10893.274371</c:v>
                </c:pt>
                <c:pt idx="45538">
                  <c:v>10893.517995</c:v>
                </c:pt>
                <c:pt idx="45539">
                  <c:v>10893.758760000001</c:v>
                </c:pt>
                <c:pt idx="45540">
                  <c:v>10894.000747</c:v>
                </c:pt>
                <c:pt idx="45541">
                  <c:v>10894.239183</c:v>
                </c:pt>
                <c:pt idx="45542">
                  <c:v>10894.478966999999</c:v>
                </c:pt>
                <c:pt idx="45543">
                  <c:v>10894.718378</c:v>
                </c:pt>
                <c:pt idx="45544">
                  <c:v>10894.948936000001</c:v>
                </c:pt>
                <c:pt idx="45545">
                  <c:v>10895.190854</c:v>
                </c:pt>
                <c:pt idx="45546">
                  <c:v>10895.432715000001</c:v>
                </c:pt>
                <c:pt idx="45547">
                  <c:v>10895.673273</c:v>
                </c:pt>
                <c:pt idx="45548">
                  <c:v>10895.905718</c:v>
                </c:pt>
                <c:pt idx="45549">
                  <c:v>10896.145928</c:v>
                </c:pt>
                <c:pt idx="45550">
                  <c:v>10896.387814</c:v>
                </c:pt>
                <c:pt idx="45551">
                  <c:v>10896.627718</c:v>
                </c:pt>
                <c:pt idx="45552">
                  <c:v>10896.869678999999</c:v>
                </c:pt>
                <c:pt idx="45553">
                  <c:v>10897.111605</c:v>
                </c:pt>
                <c:pt idx="45554">
                  <c:v>10897.351611</c:v>
                </c:pt>
                <c:pt idx="45555">
                  <c:v>10897.590343</c:v>
                </c:pt>
                <c:pt idx="45556">
                  <c:v>10897.831332</c:v>
                </c:pt>
                <c:pt idx="45557">
                  <c:v>10898.061876</c:v>
                </c:pt>
                <c:pt idx="45558">
                  <c:v>10898.301004000001</c:v>
                </c:pt>
                <c:pt idx="45559">
                  <c:v>10898.544805</c:v>
                </c:pt>
                <c:pt idx="45560">
                  <c:v>10898.784943000001</c:v>
                </c:pt>
                <c:pt idx="45561">
                  <c:v>10899.025835</c:v>
                </c:pt>
                <c:pt idx="45562">
                  <c:v>10899.26778</c:v>
                </c:pt>
                <c:pt idx="45563">
                  <c:v>10899.497418999999</c:v>
                </c:pt>
                <c:pt idx="45564">
                  <c:v>10899.739705</c:v>
                </c:pt>
                <c:pt idx="45565">
                  <c:v>10899.981005</c:v>
                </c:pt>
                <c:pt idx="45566">
                  <c:v>10900.221532</c:v>
                </c:pt>
                <c:pt idx="45567">
                  <c:v>10900.461662</c:v>
                </c:pt>
                <c:pt idx="45568">
                  <c:v>10900.701949</c:v>
                </c:pt>
                <c:pt idx="45569">
                  <c:v>10900.942895</c:v>
                </c:pt>
                <c:pt idx="45570">
                  <c:v>10901.173928</c:v>
                </c:pt>
                <c:pt idx="45571">
                  <c:v>10901.413214</c:v>
                </c:pt>
                <c:pt idx="45572">
                  <c:v>10901.656084</c:v>
                </c:pt>
                <c:pt idx="45573">
                  <c:v>10901.897053000001</c:v>
                </c:pt>
                <c:pt idx="45574">
                  <c:v>10902.138951999999</c:v>
                </c:pt>
                <c:pt idx="45575">
                  <c:v>10902.367426999999</c:v>
                </c:pt>
                <c:pt idx="45576">
                  <c:v>10902.607801</c:v>
                </c:pt>
                <c:pt idx="45577">
                  <c:v>10902.847001</c:v>
                </c:pt>
                <c:pt idx="45578">
                  <c:v>10903.089594999999</c:v>
                </c:pt>
                <c:pt idx="45579">
                  <c:v>10903.331630999999</c:v>
                </c:pt>
                <c:pt idx="45580">
                  <c:v>10903.573602</c:v>
                </c:pt>
                <c:pt idx="45581">
                  <c:v>10903.813721</c:v>
                </c:pt>
                <c:pt idx="45582">
                  <c:v>10904.053981999999</c:v>
                </c:pt>
                <c:pt idx="45583">
                  <c:v>10904.282336</c:v>
                </c:pt>
                <c:pt idx="45584">
                  <c:v>10904.524742</c:v>
                </c:pt>
                <c:pt idx="45585">
                  <c:v>10904.76679</c:v>
                </c:pt>
                <c:pt idx="45586">
                  <c:v>10905.006243</c:v>
                </c:pt>
                <c:pt idx="45587">
                  <c:v>10905.247831000001</c:v>
                </c:pt>
                <c:pt idx="45588">
                  <c:v>10905.487134999999</c:v>
                </c:pt>
                <c:pt idx="45589">
                  <c:v>10905.719713</c:v>
                </c:pt>
                <c:pt idx="45590">
                  <c:v>10905.959451000001</c:v>
                </c:pt>
                <c:pt idx="45591">
                  <c:v>10906.201915</c:v>
                </c:pt>
                <c:pt idx="45592">
                  <c:v>10906.443266</c:v>
                </c:pt>
                <c:pt idx="45593">
                  <c:v>10906.675953</c:v>
                </c:pt>
                <c:pt idx="45594">
                  <c:v>10906.915657</c:v>
                </c:pt>
                <c:pt idx="45595">
                  <c:v>10907.155068</c:v>
                </c:pt>
                <c:pt idx="45596">
                  <c:v>10907.396350000001</c:v>
                </c:pt>
                <c:pt idx="45597">
                  <c:v>10907.636678000001</c:v>
                </c:pt>
                <c:pt idx="45598">
                  <c:v>10907.87601</c:v>
                </c:pt>
                <c:pt idx="45599">
                  <c:v>10908.117181</c:v>
                </c:pt>
                <c:pt idx="45600">
                  <c:v>10908.358281999999</c:v>
                </c:pt>
                <c:pt idx="45601">
                  <c:v>10908.590910000001</c:v>
                </c:pt>
                <c:pt idx="45602">
                  <c:v>10908.830418</c:v>
                </c:pt>
                <c:pt idx="45603">
                  <c:v>10909.075258999999</c:v>
                </c:pt>
                <c:pt idx="45604">
                  <c:v>10909.315562</c:v>
                </c:pt>
                <c:pt idx="45605">
                  <c:v>10909.54335</c:v>
                </c:pt>
                <c:pt idx="45606">
                  <c:v>10909.786353</c:v>
                </c:pt>
                <c:pt idx="45607">
                  <c:v>10910.029412</c:v>
                </c:pt>
                <c:pt idx="45608">
                  <c:v>10910.270225</c:v>
                </c:pt>
                <c:pt idx="45609">
                  <c:v>10910.501602</c:v>
                </c:pt>
                <c:pt idx="45610">
                  <c:v>10910.742690999999</c:v>
                </c:pt>
                <c:pt idx="45611">
                  <c:v>10910.983874</c:v>
                </c:pt>
                <c:pt idx="45612">
                  <c:v>10911.223075</c:v>
                </c:pt>
                <c:pt idx="45613">
                  <c:v>10911.464878999999</c:v>
                </c:pt>
                <c:pt idx="45614">
                  <c:v>10911.704099</c:v>
                </c:pt>
                <c:pt idx="45615">
                  <c:v>10911.945937</c:v>
                </c:pt>
                <c:pt idx="45616">
                  <c:v>10912.176813</c:v>
                </c:pt>
                <c:pt idx="45617">
                  <c:v>10912.418997999999</c:v>
                </c:pt>
                <c:pt idx="45618">
                  <c:v>10912.65912</c:v>
                </c:pt>
                <c:pt idx="45619">
                  <c:v>10912.902977</c:v>
                </c:pt>
                <c:pt idx="45620">
                  <c:v>10913.132796</c:v>
                </c:pt>
                <c:pt idx="45621">
                  <c:v>10913.372527</c:v>
                </c:pt>
                <c:pt idx="45622">
                  <c:v>10913.613246000001</c:v>
                </c:pt>
                <c:pt idx="45623">
                  <c:v>10913.856632000001</c:v>
                </c:pt>
                <c:pt idx="45624">
                  <c:v>10914.097255000001</c:v>
                </c:pt>
                <c:pt idx="45625">
                  <c:v>10914.338557999999</c:v>
                </c:pt>
                <c:pt idx="45626">
                  <c:v>10914.57799</c:v>
                </c:pt>
                <c:pt idx="45627">
                  <c:v>10914.806930000001</c:v>
                </c:pt>
                <c:pt idx="45628">
                  <c:v>10915.048677000001</c:v>
                </c:pt>
                <c:pt idx="45629">
                  <c:v>10915.287195000001</c:v>
                </c:pt>
                <c:pt idx="45630">
                  <c:v>10915.528077000001</c:v>
                </c:pt>
                <c:pt idx="45631">
                  <c:v>10915.769899999999</c:v>
                </c:pt>
                <c:pt idx="45632">
                  <c:v>10916.011048</c:v>
                </c:pt>
                <c:pt idx="45633">
                  <c:v>10916.252560999999</c:v>
                </c:pt>
                <c:pt idx="45634">
                  <c:v>10916.482012</c:v>
                </c:pt>
                <c:pt idx="45635">
                  <c:v>10916.723916000001</c:v>
                </c:pt>
                <c:pt idx="45636">
                  <c:v>10916.96319</c:v>
                </c:pt>
                <c:pt idx="45637">
                  <c:v>10917.206776000001</c:v>
                </c:pt>
                <c:pt idx="45638">
                  <c:v>10917.447399000001</c:v>
                </c:pt>
                <c:pt idx="45639">
                  <c:v>10917.688953999999</c:v>
                </c:pt>
                <c:pt idx="45640">
                  <c:v>10917.916657</c:v>
                </c:pt>
                <c:pt idx="45641">
                  <c:v>10918.156943</c:v>
                </c:pt>
                <c:pt idx="45642">
                  <c:v>10918.3971</c:v>
                </c:pt>
                <c:pt idx="45643">
                  <c:v>10918.638835</c:v>
                </c:pt>
                <c:pt idx="45644">
                  <c:v>10918.880681000001</c:v>
                </c:pt>
                <c:pt idx="45645">
                  <c:v>10919.121413000001</c:v>
                </c:pt>
                <c:pt idx="45646">
                  <c:v>10919.360352</c:v>
                </c:pt>
                <c:pt idx="45647">
                  <c:v>10919.599109000001</c:v>
                </c:pt>
                <c:pt idx="45648">
                  <c:v>10919.838964</c:v>
                </c:pt>
                <c:pt idx="45649">
                  <c:v>10920.067423</c:v>
                </c:pt>
                <c:pt idx="45650">
                  <c:v>10920.309707</c:v>
                </c:pt>
                <c:pt idx="45651">
                  <c:v>10920.549042000001</c:v>
                </c:pt>
                <c:pt idx="45652">
                  <c:v>10920.790075000001</c:v>
                </c:pt>
                <c:pt idx="45653">
                  <c:v>10921.031954</c:v>
                </c:pt>
                <c:pt idx="45654">
                  <c:v>10921.272537999999</c:v>
                </c:pt>
                <c:pt idx="45655">
                  <c:v>10921.502140000001</c:v>
                </c:pt>
                <c:pt idx="45656">
                  <c:v>10921.742672</c:v>
                </c:pt>
                <c:pt idx="45657">
                  <c:v>10921.982158999999</c:v>
                </c:pt>
                <c:pt idx="45658">
                  <c:v>10922.222616999999</c:v>
                </c:pt>
                <c:pt idx="45659">
                  <c:v>10922.462791</c:v>
                </c:pt>
                <c:pt idx="45660">
                  <c:v>10922.702947</c:v>
                </c:pt>
                <c:pt idx="45661">
                  <c:v>10922.941092999999</c:v>
                </c:pt>
                <c:pt idx="45662">
                  <c:v>10923.180444</c:v>
                </c:pt>
                <c:pt idx="45663">
                  <c:v>10923.423167999999</c:v>
                </c:pt>
                <c:pt idx="45664">
                  <c:v>10923.664025</c:v>
                </c:pt>
                <c:pt idx="45665">
                  <c:v>10923.894699</c:v>
                </c:pt>
                <c:pt idx="45666">
                  <c:v>10924.136909000001</c:v>
                </c:pt>
                <c:pt idx="45667">
                  <c:v>10924.378860000001</c:v>
                </c:pt>
                <c:pt idx="45668">
                  <c:v>10924.620856</c:v>
                </c:pt>
                <c:pt idx="45669">
                  <c:v>10924.862662</c:v>
                </c:pt>
                <c:pt idx="45670">
                  <c:v>10925.092355999999</c:v>
                </c:pt>
                <c:pt idx="45671">
                  <c:v>10925.333404999999</c:v>
                </c:pt>
                <c:pt idx="45672">
                  <c:v>10925.573796999999</c:v>
                </c:pt>
                <c:pt idx="45673">
                  <c:v>10925.813995</c:v>
                </c:pt>
                <c:pt idx="45674">
                  <c:v>10926.054005</c:v>
                </c:pt>
                <c:pt idx="45675">
                  <c:v>10926.295754000001</c:v>
                </c:pt>
                <c:pt idx="45676">
                  <c:v>10926.535886</c:v>
                </c:pt>
                <c:pt idx="45677">
                  <c:v>10926.777599999999</c:v>
                </c:pt>
                <c:pt idx="45678">
                  <c:v>10927.008601</c:v>
                </c:pt>
                <c:pt idx="45679">
                  <c:v>10927.248793000001</c:v>
                </c:pt>
                <c:pt idx="45680">
                  <c:v>10927.488239</c:v>
                </c:pt>
                <c:pt idx="45681">
                  <c:v>10927.727402</c:v>
                </c:pt>
                <c:pt idx="45682">
                  <c:v>10927.969541</c:v>
                </c:pt>
                <c:pt idx="45683">
                  <c:v>10928.212156</c:v>
                </c:pt>
                <c:pt idx="45684">
                  <c:v>10928.442838999999</c:v>
                </c:pt>
                <c:pt idx="45685">
                  <c:v>10928.684023</c:v>
                </c:pt>
                <c:pt idx="45686">
                  <c:v>10928.925370000001</c:v>
                </c:pt>
                <c:pt idx="45687">
                  <c:v>10929.168163</c:v>
                </c:pt>
                <c:pt idx="45688">
                  <c:v>10929.398831</c:v>
                </c:pt>
                <c:pt idx="45689">
                  <c:v>10929.640917000001</c:v>
                </c:pt>
                <c:pt idx="45690">
                  <c:v>10929.882185</c:v>
                </c:pt>
                <c:pt idx="45691">
                  <c:v>10930.122558999999</c:v>
                </c:pt>
                <c:pt idx="45692">
                  <c:v>10930.362889</c:v>
                </c:pt>
                <c:pt idx="45693">
                  <c:v>10930.604832999999</c:v>
                </c:pt>
                <c:pt idx="45694">
                  <c:v>10930.844852</c:v>
                </c:pt>
                <c:pt idx="45695">
                  <c:v>10931.084728</c:v>
                </c:pt>
                <c:pt idx="45696">
                  <c:v>10931.314372999999</c:v>
                </c:pt>
                <c:pt idx="45697">
                  <c:v>10931.555401</c:v>
                </c:pt>
                <c:pt idx="45698">
                  <c:v>10931.795783</c:v>
                </c:pt>
                <c:pt idx="45699">
                  <c:v>10932.03505</c:v>
                </c:pt>
                <c:pt idx="45700">
                  <c:v>10932.276882</c:v>
                </c:pt>
                <c:pt idx="45701">
                  <c:v>10932.516018</c:v>
                </c:pt>
                <c:pt idx="45702">
                  <c:v>10932.755217</c:v>
                </c:pt>
                <c:pt idx="45703">
                  <c:v>10932.996206</c:v>
                </c:pt>
                <c:pt idx="45704">
                  <c:v>10933.235416</c:v>
                </c:pt>
                <c:pt idx="45705">
                  <c:v>10933.474418</c:v>
                </c:pt>
                <c:pt idx="45706">
                  <c:v>10933.714583999999</c:v>
                </c:pt>
                <c:pt idx="45707">
                  <c:v>10933.954755000001</c:v>
                </c:pt>
                <c:pt idx="45708">
                  <c:v>10934.194909</c:v>
                </c:pt>
                <c:pt idx="45709">
                  <c:v>10934.425628000001</c:v>
                </c:pt>
                <c:pt idx="45710">
                  <c:v>10934.665931</c:v>
                </c:pt>
                <c:pt idx="45711">
                  <c:v>10934.905048000001</c:v>
                </c:pt>
                <c:pt idx="45712">
                  <c:v>10935.146102000001</c:v>
                </c:pt>
                <c:pt idx="45713">
                  <c:v>10935.387912</c:v>
                </c:pt>
                <c:pt idx="45714">
                  <c:v>10935.627134</c:v>
                </c:pt>
                <c:pt idx="45715">
                  <c:v>10935.866173</c:v>
                </c:pt>
                <c:pt idx="45716">
                  <c:v>10936.106544</c:v>
                </c:pt>
                <c:pt idx="45717">
                  <c:v>10936.34729</c:v>
                </c:pt>
                <c:pt idx="45718">
                  <c:v>10936.577991</c:v>
                </c:pt>
                <c:pt idx="45719">
                  <c:v>10936.818013</c:v>
                </c:pt>
                <c:pt idx="45720">
                  <c:v>10937.059074999999</c:v>
                </c:pt>
                <c:pt idx="45721">
                  <c:v>10937.300740999999</c:v>
                </c:pt>
                <c:pt idx="45722">
                  <c:v>10937.542801</c:v>
                </c:pt>
                <c:pt idx="45723">
                  <c:v>10937.772338999999</c:v>
                </c:pt>
                <c:pt idx="45724">
                  <c:v>10938.014791</c:v>
                </c:pt>
                <c:pt idx="45725">
                  <c:v>10938.254766</c:v>
                </c:pt>
                <c:pt idx="45726">
                  <c:v>10938.494967000001</c:v>
                </c:pt>
                <c:pt idx="45727">
                  <c:v>10938.735805</c:v>
                </c:pt>
                <c:pt idx="45728">
                  <c:v>10938.975157000001</c:v>
                </c:pt>
                <c:pt idx="45729">
                  <c:v>10939.218911</c:v>
                </c:pt>
                <c:pt idx="45730">
                  <c:v>10939.447888000001</c:v>
                </c:pt>
                <c:pt idx="45731">
                  <c:v>10939.687162</c:v>
                </c:pt>
                <c:pt idx="45732">
                  <c:v>10939.928357999999</c:v>
                </c:pt>
                <c:pt idx="45733">
                  <c:v>10940.171021</c:v>
                </c:pt>
                <c:pt idx="45734">
                  <c:v>10940.412922</c:v>
                </c:pt>
                <c:pt idx="45735">
                  <c:v>10940.652034000001</c:v>
                </c:pt>
                <c:pt idx="45736">
                  <c:v>10940.882795</c:v>
                </c:pt>
                <c:pt idx="45737">
                  <c:v>10941.122186000001</c:v>
                </c:pt>
                <c:pt idx="45738">
                  <c:v>10941.363294999999</c:v>
                </c:pt>
                <c:pt idx="45739">
                  <c:v>10941.606025999999</c:v>
                </c:pt>
                <c:pt idx="45740">
                  <c:v>10941.847132999999</c:v>
                </c:pt>
                <c:pt idx="45741">
                  <c:v>10942.077934000001</c:v>
                </c:pt>
                <c:pt idx="45742">
                  <c:v>10942.318595000001</c:v>
                </c:pt>
                <c:pt idx="45743">
                  <c:v>10942.560858999999</c:v>
                </c:pt>
                <c:pt idx="45744">
                  <c:v>10942.802093</c:v>
                </c:pt>
                <c:pt idx="45745">
                  <c:v>10943.045905999999</c:v>
                </c:pt>
                <c:pt idx="45746">
                  <c:v>10943.276555</c:v>
                </c:pt>
                <c:pt idx="45747">
                  <c:v>10943.516868999999</c:v>
                </c:pt>
                <c:pt idx="45748">
                  <c:v>10943.7562</c:v>
                </c:pt>
                <c:pt idx="45749">
                  <c:v>10943.999981999999</c:v>
                </c:pt>
                <c:pt idx="45750">
                  <c:v>10944.240985</c:v>
                </c:pt>
                <c:pt idx="45751">
                  <c:v>10944.489172</c:v>
                </c:pt>
                <c:pt idx="45752">
                  <c:v>10944.730304000001</c:v>
                </c:pt>
                <c:pt idx="45753">
                  <c:v>10944.971238</c:v>
                </c:pt>
                <c:pt idx="45754">
                  <c:v>10945.212188</c:v>
                </c:pt>
                <c:pt idx="45755">
                  <c:v>10945.44341</c:v>
                </c:pt>
                <c:pt idx="45756">
                  <c:v>10945.683716</c:v>
                </c:pt>
                <c:pt idx="45757">
                  <c:v>10945.923870000001</c:v>
                </c:pt>
                <c:pt idx="45758">
                  <c:v>10946.165935000001</c:v>
                </c:pt>
                <c:pt idx="45759">
                  <c:v>10946.405855999999</c:v>
                </c:pt>
                <c:pt idx="45760">
                  <c:v>10946.645736</c:v>
                </c:pt>
                <c:pt idx="45761">
                  <c:v>10946.885574</c:v>
                </c:pt>
                <c:pt idx="45762">
                  <c:v>10947.125783</c:v>
                </c:pt>
                <c:pt idx="45763">
                  <c:v>10947.367641999999</c:v>
                </c:pt>
                <c:pt idx="45764">
                  <c:v>10947.607609999999</c:v>
                </c:pt>
                <c:pt idx="45765">
                  <c:v>10947.848092</c:v>
                </c:pt>
                <c:pt idx="45766">
                  <c:v>10948.080549</c:v>
                </c:pt>
                <c:pt idx="45767">
                  <c:v>10948.32591</c:v>
                </c:pt>
                <c:pt idx="45768">
                  <c:v>10948.565859</c:v>
                </c:pt>
                <c:pt idx="45769">
                  <c:v>10948.805539999999</c:v>
                </c:pt>
                <c:pt idx="45770">
                  <c:v>10949.045579</c:v>
                </c:pt>
                <c:pt idx="45771">
                  <c:v>10949.275942</c:v>
                </c:pt>
                <c:pt idx="45772">
                  <c:v>10949.516014999999</c:v>
                </c:pt>
                <c:pt idx="45773">
                  <c:v>10949.757786</c:v>
                </c:pt>
                <c:pt idx="45774">
                  <c:v>10949.997047000001</c:v>
                </c:pt>
                <c:pt idx="45775">
                  <c:v>10950.238858999999</c:v>
                </c:pt>
                <c:pt idx="45776">
                  <c:v>10950.478856</c:v>
                </c:pt>
                <c:pt idx="45777">
                  <c:v>10950.718645999999</c:v>
                </c:pt>
                <c:pt idx="45778">
                  <c:v>10950.959262</c:v>
                </c:pt>
                <c:pt idx="45779">
                  <c:v>10951.190352</c:v>
                </c:pt>
                <c:pt idx="45780">
                  <c:v>10951.4331</c:v>
                </c:pt>
                <c:pt idx="45781">
                  <c:v>10951.672852</c:v>
                </c:pt>
                <c:pt idx="45782">
                  <c:v>10951.912729</c:v>
                </c:pt>
                <c:pt idx="45783">
                  <c:v>10952.153291000001</c:v>
                </c:pt>
                <c:pt idx="45784">
                  <c:v>10952.386204</c:v>
                </c:pt>
                <c:pt idx="45785">
                  <c:v>10952.629593</c:v>
                </c:pt>
                <c:pt idx="45786">
                  <c:v>10952.868001999999</c:v>
                </c:pt>
                <c:pt idx="45787">
                  <c:v>10953.109019</c:v>
                </c:pt>
                <c:pt idx="45788">
                  <c:v>10953.350946</c:v>
                </c:pt>
                <c:pt idx="45789">
                  <c:v>10953.589851999999</c:v>
                </c:pt>
                <c:pt idx="45790">
                  <c:v>10953.829948000001</c:v>
                </c:pt>
                <c:pt idx="45791">
                  <c:v>10954.059569999999</c:v>
                </c:pt>
                <c:pt idx="45792">
                  <c:v>10954.301638999999</c:v>
                </c:pt>
                <c:pt idx="45793">
                  <c:v>10954.541722</c:v>
                </c:pt>
                <c:pt idx="45794">
                  <c:v>10954.782998000001</c:v>
                </c:pt>
                <c:pt idx="45795">
                  <c:v>10955.022215999999</c:v>
                </c:pt>
                <c:pt idx="45796">
                  <c:v>10955.262527999999</c:v>
                </c:pt>
                <c:pt idx="45797">
                  <c:v>10955.504675</c:v>
                </c:pt>
                <c:pt idx="45798">
                  <c:v>10955.744973999999</c:v>
                </c:pt>
                <c:pt idx="45799">
                  <c:v>10955.974838</c:v>
                </c:pt>
                <c:pt idx="45800">
                  <c:v>10956.214446</c:v>
                </c:pt>
                <c:pt idx="45801">
                  <c:v>10956.454044</c:v>
                </c:pt>
                <c:pt idx="45802">
                  <c:v>10956.69709</c:v>
                </c:pt>
                <c:pt idx="45803">
                  <c:v>10956.929854</c:v>
                </c:pt>
                <c:pt idx="45804">
                  <c:v>10957.170763</c:v>
                </c:pt>
                <c:pt idx="45805">
                  <c:v>10957.41021</c:v>
                </c:pt>
                <c:pt idx="45806">
                  <c:v>10957.651432000001</c:v>
                </c:pt>
                <c:pt idx="45807">
                  <c:v>10957.894259000001</c:v>
                </c:pt>
                <c:pt idx="45808">
                  <c:v>10958.126157999999</c:v>
                </c:pt>
                <c:pt idx="45809">
                  <c:v>10958.369096</c:v>
                </c:pt>
                <c:pt idx="45810">
                  <c:v>10958.608425</c:v>
                </c:pt>
                <c:pt idx="45811">
                  <c:v>10958.851232000001</c:v>
                </c:pt>
                <c:pt idx="45812">
                  <c:v>10959.081141000001</c:v>
                </c:pt>
                <c:pt idx="45813">
                  <c:v>10959.324095</c:v>
                </c:pt>
                <c:pt idx="45814">
                  <c:v>10959.563405999999</c:v>
                </c:pt>
                <c:pt idx="45815">
                  <c:v>10959.804308999999</c:v>
                </c:pt>
                <c:pt idx="45816">
                  <c:v>10960.046538000001</c:v>
                </c:pt>
                <c:pt idx="45817">
                  <c:v>10960.29126</c:v>
                </c:pt>
                <c:pt idx="45818">
                  <c:v>10960.534368000001</c:v>
                </c:pt>
                <c:pt idx="45819">
                  <c:v>10960.779882999999</c:v>
                </c:pt>
                <c:pt idx="45820">
                  <c:v>10961.010629</c:v>
                </c:pt>
                <c:pt idx="45821">
                  <c:v>10961.25144</c:v>
                </c:pt>
                <c:pt idx="45822">
                  <c:v>10961.491636000001</c:v>
                </c:pt>
                <c:pt idx="45823">
                  <c:v>10961.73187</c:v>
                </c:pt>
                <c:pt idx="45824">
                  <c:v>10961.973932999999</c:v>
                </c:pt>
                <c:pt idx="45825">
                  <c:v>10962.215582999999</c:v>
                </c:pt>
                <c:pt idx="45826">
                  <c:v>10962.447819999999</c:v>
                </c:pt>
                <c:pt idx="45827">
                  <c:v>10962.687841999999</c:v>
                </c:pt>
                <c:pt idx="45828">
                  <c:v>10962.927129</c:v>
                </c:pt>
                <c:pt idx="45829">
                  <c:v>10963.168932</c:v>
                </c:pt>
                <c:pt idx="45830">
                  <c:v>10963.410884000001</c:v>
                </c:pt>
                <c:pt idx="45831">
                  <c:v>10963.650906000001</c:v>
                </c:pt>
                <c:pt idx="45832">
                  <c:v>10963.892696999999</c:v>
                </c:pt>
                <c:pt idx="45833">
                  <c:v>10964.131412000001</c:v>
                </c:pt>
                <c:pt idx="45834">
                  <c:v>10964.363628999999</c:v>
                </c:pt>
                <c:pt idx="45835">
                  <c:v>10964.604368</c:v>
                </c:pt>
                <c:pt idx="45836">
                  <c:v>10964.845275</c:v>
                </c:pt>
                <c:pt idx="45837">
                  <c:v>10965.088760000001</c:v>
                </c:pt>
                <c:pt idx="45838">
                  <c:v>10965.329309999999</c:v>
                </c:pt>
                <c:pt idx="45839">
                  <c:v>10965.560329</c:v>
                </c:pt>
                <c:pt idx="45840">
                  <c:v>10965.799440000001</c:v>
                </c:pt>
                <c:pt idx="45841">
                  <c:v>10966.040123000001</c:v>
                </c:pt>
                <c:pt idx="45842">
                  <c:v>10966.281580999999</c:v>
                </c:pt>
                <c:pt idx="45843">
                  <c:v>10966.522094</c:v>
                </c:pt>
                <c:pt idx="45844">
                  <c:v>10966.753414999999</c:v>
                </c:pt>
                <c:pt idx="45845">
                  <c:v>10966.996087</c:v>
                </c:pt>
                <c:pt idx="45846">
                  <c:v>10967.237922</c:v>
                </c:pt>
                <c:pt idx="45847">
                  <c:v>10967.479582</c:v>
                </c:pt>
                <c:pt idx="45848">
                  <c:v>10967.70997</c:v>
                </c:pt>
                <c:pt idx="45849">
                  <c:v>10967.950798</c:v>
                </c:pt>
                <c:pt idx="45850">
                  <c:v>10968.190226000001</c:v>
                </c:pt>
                <c:pt idx="45851">
                  <c:v>10968.433833999999</c:v>
                </c:pt>
                <c:pt idx="45852">
                  <c:v>10968.673842</c:v>
                </c:pt>
                <c:pt idx="45853">
                  <c:v>10968.915539</c:v>
                </c:pt>
                <c:pt idx="45854">
                  <c:v>10969.149729000001</c:v>
                </c:pt>
                <c:pt idx="45855">
                  <c:v>10969.39237</c:v>
                </c:pt>
                <c:pt idx="45856">
                  <c:v>10969.633157</c:v>
                </c:pt>
                <c:pt idx="45857">
                  <c:v>10969.864371</c:v>
                </c:pt>
                <c:pt idx="45858">
                  <c:v>10970.105443</c:v>
                </c:pt>
                <c:pt idx="45859">
                  <c:v>10970.346065</c:v>
                </c:pt>
                <c:pt idx="45860">
                  <c:v>10970.589588999999</c:v>
                </c:pt>
                <c:pt idx="45861">
                  <c:v>10970.828246999999</c:v>
                </c:pt>
                <c:pt idx="45862">
                  <c:v>10971.067080000001</c:v>
                </c:pt>
                <c:pt idx="45863">
                  <c:v>10971.29637</c:v>
                </c:pt>
                <c:pt idx="45864">
                  <c:v>10971.535906999999</c:v>
                </c:pt>
                <c:pt idx="45865">
                  <c:v>10971.776013999999</c:v>
                </c:pt>
                <c:pt idx="45866">
                  <c:v>10972.01556</c:v>
                </c:pt>
                <c:pt idx="45867">
                  <c:v>10972.255353</c:v>
                </c:pt>
                <c:pt idx="45868">
                  <c:v>10972.49581</c:v>
                </c:pt>
                <c:pt idx="45869">
                  <c:v>10972.735126</c:v>
                </c:pt>
                <c:pt idx="45870">
                  <c:v>10972.974418</c:v>
                </c:pt>
                <c:pt idx="45871">
                  <c:v>10973.217135000001</c:v>
                </c:pt>
                <c:pt idx="45872">
                  <c:v>10973.458067</c:v>
                </c:pt>
                <c:pt idx="45873">
                  <c:v>10973.688772</c:v>
                </c:pt>
                <c:pt idx="45874">
                  <c:v>10973.930082999999</c:v>
                </c:pt>
                <c:pt idx="45875">
                  <c:v>10974.171033000001</c:v>
                </c:pt>
                <c:pt idx="45876">
                  <c:v>10974.412059</c:v>
                </c:pt>
                <c:pt idx="45877">
                  <c:v>10974.653871</c:v>
                </c:pt>
                <c:pt idx="45878">
                  <c:v>10974.884591</c:v>
                </c:pt>
                <c:pt idx="45879">
                  <c:v>10975.126754000001</c:v>
                </c:pt>
                <c:pt idx="45880">
                  <c:v>10975.368796000001</c:v>
                </c:pt>
                <c:pt idx="45881">
                  <c:v>10975.610718</c:v>
                </c:pt>
                <c:pt idx="45882">
                  <c:v>10975.852841</c:v>
                </c:pt>
                <c:pt idx="45883">
                  <c:v>10976.083772</c:v>
                </c:pt>
                <c:pt idx="45884">
                  <c:v>10976.323188</c:v>
                </c:pt>
                <c:pt idx="45885">
                  <c:v>10976.562415</c:v>
                </c:pt>
                <c:pt idx="45886">
                  <c:v>10976.802927999999</c:v>
                </c:pt>
                <c:pt idx="45887">
                  <c:v>10977.044059</c:v>
                </c:pt>
                <c:pt idx="45888">
                  <c:v>10977.28594</c:v>
                </c:pt>
                <c:pt idx="45889">
                  <c:v>10977.524017</c:v>
                </c:pt>
                <c:pt idx="45890">
                  <c:v>10977.765931</c:v>
                </c:pt>
                <c:pt idx="45891">
                  <c:v>10977.996641</c:v>
                </c:pt>
                <c:pt idx="45892">
                  <c:v>10978.236961000001</c:v>
                </c:pt>
                <c:pt idx="45893">
                  <c:v>10978.477800000001</c:v>
                </c:pt>
                <c:pt idx="45894">
                  <c:v>10978.717971</c:v>
                </c:pt>
                <c:pt idx="45895">
                  <c:v>10978.958979999999</c:v>
                </c:pt>
                <c:pt idx="45896">
                  <c:v>10979.19904</c:v>
                </c:pt>
                <c:pt idx="45897">
                  <c:v>10979.440868</c:v>
                </c:pt>
                <c:pt idx="45898">
                  <c:v>10979.669795</c:v>
                </c:pt>
                <c:pt idx="45899">
                  <c:v>10979.909157</c:v>
                </c:pt>
                <c:pt idx="45900">
                  <c:v>10980.151588000001</c:v>
                </c:pt>
                <c:pt idx="45901">
                  <c:v>10980.391806</c:v>
                </c:pt>
                <c:pt idx="45902">
                  <c:v>10980.631996</c:v>
                </c:pt>
                <c:pt idx="45903">
                  <c:v>10980.872686000001</c:v>
                </c:pt>
                <c:pt idx="45904">
                  <c:v>10981.112064999999</c:v>
                </c:pt>
                <c:pt idx="45905">
                  <c:v>10981.351189000001</c:v>
                </c:pt>
                <c:pt idx="45906">
                  <c:v>10981.592127</c:v>
                </c:pt>
                <c:pt idx="45907">
                  <c:v>10981.831973</c:v>
                </c:pt>
                <c:pt idx="45908">
                  <c:v>10982.070092</c:v>
                </c:pt>
                <c:pt idx="45909">
                  <c:v>10982.30905</c:v>
                </c:pt>
                <c:pt idx="45910">
                  <c:v>10982.539892999999</c:v>
                </c:pt>
                <c:pt idx="45911">
                  <c:v>10982.779125999999</c:v>
                </c:pt>
                <c:pt idx="45912">
                  <c:v>10983.021565999999</c:v>
                </c:pt>
                <c:pt idx="45913">
                  <c:v>10983.262392000001</c:v>
                </c:pt>
                <c:pt idx="45914">
                  <c:v>10983.503259999999</c:v>
                </c:pt>
                <c:pt idx="45915">
                  <c:v>10983.735570000001</c:v>
                </c:pt>
                <c:pt idx="45916">
                  <c:v>10983.974891</c:v>
                </c:pt>
                <c:pt idx="45917">
                  <c:v>10984.215835000001</c:v>
                </c:pt>
                <c:pt idx="45918">
                  <c:v>10984.454877</c:v>
                </c:pt>
                <c:pt idx="45919">
                  <c:v>10984.693783000001</c:v>
                </c:pt>
                <c:pt idx="45920">
                  <c:v>10984.934869000001</c:v>
                </c:pt>
                <c:pt idx="45921">
                  <c:v>10985.175869999999</c:v>
                </c:pt>
                <c:pt idx="45922">
                  <c:v>10985.41498</c:v>
                </c:pt>
                <c:pt idx="45923">
                  <c:v>10985.652931000001</c:v>
                </c:pt>
                <c:pt idx="45924">
                  <c:v>10985.894675</c:v>
                </c:pt>
                <c:pt idx="45925">
                  <c:v>10986.134638</c:v>
                </c:pt>
                <c:pt idx="45926">
                  <c:v>10986.374545999999</c:v>
                </c:pt>
                <c:pt idx="45927">
                  <c:v>10986.619755</c:v>
                </c:pt>
                <c:pt idx="45928">
                  <c:v>10986.858346000001</c:v>
                </c:pt>
                <c:pt idx="45929">
                  <c:v>10987.091288</c:v>
                </c:pt>
                <c:pt idx="45930">
                  <c:v>10987.330158999999</c:v>
                </c:pt>
                <c:pt idx="45931">
                  <c:v>10987.573613</c:v>
                </c:pt>
                <c:pt idx="45932">
                  <c:v>10987.812446</c:v>
                </c:pt>
                <c:pt idx="45933">
                  <c:v>10988.055953999999</c:v>
                </c:pt>
                <c:pt idx="45934">
                  <c:v>10988.294701999999</c:v>
                </c:pt>
                <c:pt idx="45935">
                  <c:v>10988.533373</c:v>
                </c:pt>
                <c:pt idx="45936">
                  <c:v>10988.76384</c:v>
                </c:pt>
                <c:pt idx="45937">
                  <c:v>10989.003049999999</c:v>
                </c:pt>
                <c:pt idx="45938">
                  <c:v>10989.242924</c:v>
                </c:pt>
                <c:pt idx="45939">
                  <c:v>10989.482908</c:v>
                </c:pt>
                <c:pt idx="45940">
                  <c:v>10989.724837</c:v>
                </c:pt>
                <c:pt idx="45941">
                  <c:v>10989.964963</c:v>
                </c:pt>
                <c:pt idx="45942">
                  <c:v>10990.205969000001</c:v>
                </c:pt>
                <c:pt idx="45943">
                  <c:v>10990.446577999999</c:v>
                </c:pt>
                <c:pt idx="45944">
                  <c:v>10990.685373</c:v>
                </c:pt>
                <c:pt idx="45945">
                  <c:v>10990.926138999999</c:v>
                </c:pt>
                <c:pt idx="45946">
                  <c:v>10991.154036</c:v>
                </c:pt>
                <c:pt idx="45947">
                  <c:v>10991.395990999999</c:v>
                </c:pt>
                <c:pt idx="45948">
                  <c:v>10991.636893000001</c:v>
                </c:pt>
                <c:pt idx="45949">
                  <c:v>10991.878655</c:v>
                </c:pt>
                <c:pt idx="45950">
                  <c:v>10992.11937</c:v>
                </c:pt>
                <c:pt idx="45951">
                  <c:v>10992.351557</c:v>
                </c:pt>
                <c:pt idx="45952">
                  <c:v>10992.593618000001</c:v>
                </c:pt>
                <c:pt idx="45953">
                  <c:v>10992.834387999999</c:v>
                </c:pt>
                <c:pt idx="45954">
                  <c:v>10993.074597999999</c:v>
                </c:pt>
                <c:pt idx="45955">
                  <c:v>10993.313351000001</c:v>
                </c:pt>
                <c:pt idx="45956">
                  <c:v>10993.556927</c:v>
                </c:pt>
                <c:pt idx="45957">
                  <c:v>10993.786334</c:v>
                </c:pt>
                <c:pt idx="45958">
                  <c:v>10994.027395999999</c:v>
                </c:pt>
                <c:pt idx="45959">
                  <c:v>10994.270822</c:v>
                </c:pt>
                <c:pt idx="45960">
                  <c:v>10994.511436000001</c:v>
                </c:pt>
                <c:pt idx="45961">
                  <c:v>10994.74361</c:v>
                </c:pt>
                <c:pt idx="45962">
                  <c:v>10994.983962</c:v>
                </c:pt>
                <c:pt idx="45963">
                  <c:v>10995.224032</c:v>
                </c:pt>
                <c:pt idx="45964">
                  <c:v>10995.467936999999</c:v>
                </c:pt>
                <c:pt idx="45965">
                  <c:v>10995.709921</c:v>
                </c:pt>
                <c:pt idx="45966">
                  <c:v>10995.940011999999</c:v>
                </c:pt>
                <c:pt idx="45967">
                  <c:v>10996.181168999999</c:v>
                </c:pt>
                <c:pt idx="45968">
                  <c:v>10996.4241</c:v>
                </c:pt>
                <c:pt idx="45969">
                  <c:v>10996.665908999999</c:v>
                </c:pt>
                <c:pt idx="45970">
                  <c:v>10996.896868</c:v>
                </c:pt>
                <c:pt idx="45971">
                  <c:v>10997.136340999999</c:v>
                </c:pt>
                <c:pt idx="45972">
                  <c:v>10997.379272</c:v>
                </c:pt>
                <c:pt idx="45973">
                  <c:v>10997.622880999999</c:v>
                </c:pt>
                <c:pt idx="45974">
                  <c:v>10997.852449</c:v>
                </c:pt>
                <c:pt idx="45975">
                  <c:v>10998.095395</c:v>
                </c:pt>
                <c:pt idx="45976">
                  <c:v>10998.335732</c:v>
                </c:pt>
                <c:pt idx="45977">
                  <c:v>10998.575875</c:v>
                </c:pt>
                <c:pt idx="45978">
                  <c:v>10998.815135999999</c:v>
                </c:pt>
                <c:pt idx="45979">
                  <c:v>10999.058037000001</c:v>
                </c:pt>
                <c:pt idx="45980">
                  <c:v>10999.288645000001</c:v>
                </c:pt>
                <c:pt idx="45981">
                  <c:v>10999.530785999999</c:v>
                </c:pt>
                <c:pt idx="45982">
                  <c:v>10999.772945999999</c:v>
                </c:pt>
                <c:pt idx="45983">
                  <c:v>11000.013945000001</c:v>
                </c:pt>
                <c:pt idx="45984">
                  <c:v>11000.254713</c:v>
                </c:pt>
                <c:pt idx="45985">
                  <c:v>11000.494731000001</c:v>
                </c:pt>
                <c:pt idx="45986">
                  <c:v>11000.734818999999</c:v>
                </c:pt>
                <c:pt idx="45987">
                  <c:v>11000.974799</c:v>
                </c:pt>
                <c:pt idx="45988">
                  <c:v>11001.205668000001</c:v>
                </c:pt>
                <c:pt idx="45989">
                  <c:v>11001.447872000001</c:v>
                </c:pt>
                <c:pt idx="45990">
                  <c:v>11001.687314000001</c:v>
                </c:pt>
                <c:pt idx="45991">
                  <c:v>11001.927825000001</c:v>
                </c:pt>
                <c:pt idx="45992">
                  <c:v>11002.169126999999</c:v>
                </c:pt>
                <c:pt idx="45993">
                  <c:v>11002.410922999999</c:v>
                </c:pt>
                <c:pt idx="45994">
                  <c:v>11002.641786</c:v>
                </c:pt>
                <c:pt idx="45995">
                  <c:v>11002.881073</c:v>
                </c:pt>
                <c:pt idx="45996">
                  <c:v>11003.123562999999</c:v>
                </c:pt>
                <c:pt idx="45997">
                  <c:v>11003.365753</c:v>
                </c:pt>
                <c:pt idx="45998">
                  <c:v>11003.605041000001</c:v>
                </c:pt>
                <c:pt idx="45999">
                  <c:v>11003.846125</c:v>
                </c:pt>
                <c:pt idx="46000">
                  <c:v>11004.076188999999</c:v>
                </c:pt>
                <c:pt idx="46001">
                  <c:v>11004.319186000001</c:v>
                </c:pt>
                <c:pt idx="46002">
                  <c:v>11004.575541</c:v>
                </c:pt>
                <c:pt idx="46003">
                  <c:v>11004.815984000001</c:v>
                </c:pt>
                <c:pt idx="46004">
                  <c:v>11005.056183999999</c:v>
                </c:pt>
                <c:pt idx="46005">
                  <c:v>11005.312118</c:v>
                </c:pt>
                <c:pt idx="46006">
                  <c:v>11005.544674000001</c:v>
                </c:pt>
                <c:pt idx="46007">
                  <c:v>11005.78672</c:v>
                </c:pt>
                <c:pt idx="46008">
                  <c:v>11006.026228000001</c:v>
                </c:pt>
                <c:pt idx="46009">
                  <c:v>11006.267097</c:v>
                </c:pt>
                <c:pt idx="46010">
                  <c:v>11006.507163</c:v>
                </c:pt>
                <c:pt idx="46011">
                  <c:v>11006.736856</c:v>
                </c:pt>
                <c:pt idx="46012">
                  <c:v>11006.976122</c:v>
                </c:pt>
                <c:pt idx="46013">
                  <c:v>11007.217073</c:v>
                </c:pt>
                <c:pt idx="46014">
                  <c:v>11007.458042</c:v>
                </c:pt>
                <c:pt idx="46015">
                  <c:v>11007.698781999999</c:v>
                </c:pt>
                <c:pt idx="46016">
                  <c:v>11007.9373</c:v>
                </c:pt>
                <c:pt idx="46017">
                  <c:v>11008.180772</c:v>
                </c:pt>
                <c:pt idx="46018">
                  <c:v>11008.419406999999</c:v>
                </c:pt>
                <c:pt idx="46019">
                  <c:v>11008.650323</c:v>
                </c:pt>
                <c:pt idx="46020">
                  <c:v>11008.891970000001</c:v>
                </c:pt>
                <c:pt idx="46021">
                  <c:v>11009.131379</c:v>
                </c:pt>
                <c:pt idx="46022">
                  <c:v>11009.375405000001</c:v>
                </c:pt>
                <c:pt idx="46023">
                  <c:v>11009.631852</c:v>
                </c:pt>
                <c:pt idx="46024">
                  <c:v>11009.861124999999</c:v>
                </c:pt>
                <c:pt idx="46025">
                  <c:v>11010.104619</c:v>
                </c:pt>
                <c:pt idx="46026">
                  <c:v>11010.344528</c:v>
                </c:pt>
                <c:pt idx="46027">
                  <c:v>11010.583212</c:v>
                </c:pt>
                <c:pt idx="46028">
                  <c:v>11010.824825</c:v>
                </c:pt>
                <c:pt idx="46029">
                  <c:v>11011.064925999999</c:v>
                </c:pt>
                <c:pt idx="46030">
                  <c:v>11011.306564</c:v>
                </c:pt>
                <c:pt idx="46031">
                  <c:v>11011.547054000001</c:v>
                </c:pt>
                <c:pt idx="46032">
                  <c:v>11011.786829000001</c:v>
                </c:pt>
                <c:pt idx="46033">
                  <c:v>11012.015579000001</c:v>
                </c:pt>
                <c:pt idx="46034">
                  <c:v>11012.255685</c:v>
                </c:pt>
                <c:pt idx="46035">
                  <c:v>11012.495928</c:v>
                </c:pt>
                <c:pt idx="46036">
                  <c:v>11012.73531</c:v>
                </c:pt>
                <c:pt idx="46037">
                  <c:v>11012.978089</c:v>
                </c:pt>
                <c:pt idx="46038">
                  <c:v>11013.219080999999</c:v>
                </c:pt>
                <c:pt idx="46039">
                  <c:v>11013.460803</c:v>
                </c:pt>
                <c:pt idx="46040">
                  <c:v>11013.700883</c:v>
                </c:pt>
                <c:pt idx="46041">
                  <c:v>11013.940015</c:v>
                </c:pt>
                <c:pt idx="46042">
                  <c:v>11014.172617</c:v>
                </c:pt>
                <c:pt idx="46043">
                  <c:v>11014.412770000001</c:v>
                </c:pt>
                <c:pt idx="46044">
                  <c:v>11014.652892</c:v>
                </c:pt>
                <c:pt idx="46045">
                  <c:v>11014.892684</c:v>
                </c:pt>
                <c:pt idx="46046">
                  <c:v>11015.13463</c:v>
                </c:pt>
                <c:pt idx="46047">
                  <c:v>11015.37529</c:v>
                </c:pt>
                <c:pt idx="46048">
                  <c:v>11015.616973</c:v>
                </c:pt>
                <c:pt idx="46049">
                  <c:v>11015.855695</c:v>
                </c:pt>
                <c:pt idx="46050">
                  <c:v>11016.095708000001</c:v>
                </c:pt>
                <c:pt idx="46051">
                  <c:v>11016.325158</c:v>
                </c:pt>
                <c:pt idx="46052">
                  <c:v>11016.566019</c:v>
                </c:pt>
                <c:pt idx="46053">
                  <c:v>11016.807825</c:v>
                </c:pt>
                <c:pt idx="46054">
                  <c:v>11017.047196</c:v>
                </c:pt>
                <c:pt idx="46055">
                  <c:v>11017.288784</c:v>
                </c:pt>
                <c:pt idx="46056">
                  <c:v>11017.528773</c:v>
                </c:pt>
                <c:pt idx="46057">
                  <c:v>11017.768604000001</c:v>
                </c:pt>
                <c:pt idx="46058">
                  <c:v>11018.00891</c:v>
                </c:pt>
                <c:pt idx="46059">
                  <c:v>11018.248777999999</c:v>
                </c:pt>
                <c:pt idx="46060">
                  <c:v>11018.490658000001</c:v>
                </c:pt>
                <c:pt idx="46061">
                  <c:v>11018.72012</c:v>
                </c:pt>
                <c:pt idx="46062">
                  <c:v>11018.960644999999</c:v>
                </c:pt>
                <c:pt idx="46063">
                  <c:v>11019.200091999999</c:v>
                </c:pt>
                <c:pt idx="46064">
                  <c:v>11019.441247999999</c:v>
                </c:pt>
                <c:pt idx="46065">
                  <c:v>11019.682982</c:v>
                </c:pt>
                <c:pt idx="46066">
                  <c:v>11019.923935000001</c:v>
                </c:pt>
                <c:pt idx="46067">
                  <c:v>11020.163052</c:v>
                </c:pt>
                <c:pt idx="46068">
                  <c:v>11020.393802000001</c:v>
                </c:pt>
                <c:pt idx="46069">
                  <c:v>11020.635931999999</c:v>
                </c:pt>
                <c:pt idx="46070">
                  <c:v>11020.875257</c:v>
                </c:pt>
                <c:pt idx="46071">
                  <c:v>11021.118005</c:v>
                </c:pt>
                <c:pt idx="46072">
                  <c:v>11021.357223000001</c:v>
                </c:pt>
                <c:pt idx="46073">
                  <c:v>11021.596202000001</c:v>
                </c:pt>
                <c:pt idx="46074">
                  <c:v>11021.837865</c:v>
                </c:pt>
                <c:pt idx="46075">
                  <c:v>11022.077909</c:v>
                </c:pt>
                <c:pt idx="46076">
                  <c:v>11022.317947</c:v>
                </c:pt>
                <c:pt idx="46077">
                  <c:v>11022.546324000001</c:v>
                </c:pt>
                <c:pt idx="46078">
                  <c:v>11022.787303999999</c:v>
                </c:pt>
                <c:pt idx="46079">
                  <c:v>11023.030106</c:v>
                </c:pt>
                <c:pt idx="46080">
                  <c:v>11023.271849000001</c:v>
                </c:pt>
                <c:pt idx="46081">
                  <c:v>11023.501448000001</c:v>
                </c:pt>
                <c:pt idx="46082">
                  <c:v>11023.740801</c:v>
                </c:pt>
                <c:pt idx="46083">
                  <c:v>11023.991566000001</c:v>
                </c:pt>
                <c:pt idx="46084">
                  <c:v>11024.230947</c:v>
                </c:pt>
                <c:pt idx="46085">
                  <c:v>11024.468894</c:v>
                </c:pt>
                <c:pt idx="46086">
                  <c:v>11024.707988</c:v>
                </c:pt>
                <c:pt idx="46087">
                  <c:v>11024.936323</c:v>
                </c:pt>
                <c:pt idx="46088">
                  <c:v>11025.179029000001</c:v>
                </c:pt>
                <c:pt idx="46089">
                  <c:v>11025.42114</c:v>
                </c:pt>
                <c:pt idx="46090">
                  <c:v>11025.663388999999</c:v>
                </c:pt>
                <c:pt idx="46091">
                  <c:v>11025.895533000001</c:v>
                </c:pt>
                <c:pt idx="46092">
                  <c:v>11026.136273</c:v>
                </c:pt>
                <c:pt idx="46093">
                  <c:v>11026.377735</c:v>
                </c:pt>
                <c:pt idx="46094">
                  <c:v>11026.616305</c:v>
                </c:pt>
                <c:pt idx="46095">
                  <c:v>11026.857846999999</c:v>
                </c:pt>
                <c:pt idx="46096">
                  <c:v>11027.097889999999</c:v>
                </c:pt>
                <c:pt idx="46097">
                  <c:v>11027.339603</c:v>
                </c:pt>
                <c:pt idx="46098">
                  <c:v>11027.579587</c:v>
                </c:pt>
                <c:pt idx="46099">
                  <c:v>11027.809898</c:v>
                </c:pt>
                <c:pt idx="46100">
                  <c:v>11028.051023</c:v>
                </c:pt>
                <c:pt idx="46101">
                  <c:v>11028.29261</c:v>
                </c:pt>
                <c:pt idx="46102">
                  <c:v>11028.533221</c:v>
                </c:pt>
                <c:pt idx="46103">
                  <c:v>11028.764233</c:v>
                </c:pt>
                <c:pt idx="46104">
                  <c:v>11029.005157</c:v>
                </c:pt>
                <c:pt idx="46105">
                  <c:v>11029.24734</c:v>
                </c:pt>
                <c:pt idx="46106">
                  <c:v>11029.490854</c:v>
                </c:pt>
                <c:pt idx="46107">
                  <c:v>11029.730678</c:v>
                </c:pt>
                <c:pt idx="46108">
                  <c:v>11029.970599</c:v>
                </c:pt>
                <c:pt idx="46109">
                  <c:v>11030.202787</c:v>
                </c:pt>
                <c:pt idx="46110">
                  <c:v>11030.4447</c:v>
                </c:pt>
                <c:pt idx="46111">
                  <c:v>11030.685359999999</c:v>
                </c:pt>
                <c:pt idx="46112">
                  <c:v>11030.926305000001</c:v>
                </c:pt>
                <c:pt idx="46113">
                  <c:v>11031.158638999999</c:v>
                </c:pt>
                <c:pt idx="46114">
                  <c:v>11031.398787</c:v>
                </c:pt>
                <c:pt idx="46115">
                  <c:v>11031.63877</c:v>
                </c:pt>
                <c:pt idx="46116">
                  <c:v>11031.878006999999</c:v>
                </c:pt>
                <c:pt idx="46117">
                  <c:v>11032.119860999999</c:v>
                </c:pt>
                <c:pt idx="46118">
                  <c:v>11032.359842</c:v>
                </c:pt>
                <c:pt idx="46119">
                  <c:v>11032.59972</c:v>
                </c:pt>
                <c:pt idx="46120">
                  <c:v>11032.839653999999</c:v>
                </c:pt>
                <c:pt idx="46121">
                  <c:v>11033.081557</c:v>
                </c:pt>
                <c:pt idx="46122">
                  <c:v>11033.322403</c:v>
                </c:pt>
                <c:pt idx="46123">
                  <c:v>11033.563095</c:v>
                </c:pt>
                <c:pt idx="46124">
                  <c:v>11033.817195</c:v>
                </c:pt>
                <c:pt idx="46125">
                  <c:v>11034.049639999999</c:v>
                </c:pt>
                <c:pt idx="46126">
                  <c:v>11034.291536000001</c:v>
                </c:pt>
                <c:pt idx="46127">
                  <c:v>11034.530430000001</c:v>
                </c:pt>
                <c:pt idx="46128">
                  <c:v>11034.769442000001</c:v>
                </c:pt>
                <c:pt idx="46129">
                  <c:v>11035.010272</c:v>
                </c:pt>
                <c:pt idx="46130">
                  <c:v>11035.251849</c:v>
                </c:pt>
                <c:pt idx="46131">
                  <c:v>11035.491667</c:v>
                </c:pt>
                <c:pt idx="46132">
                  <c:v>11035.731689</c:v>
                </c:pt>
                <c:pt idx="46133">
                  <c:v>11035.971643000001</c:v>
                </c:pt>
                <c:pt idx="46134">
                  <c:v>11036.211729000001</c:v>
                </c:pt>
                <c:pt idx="46135">
                  <c:v>11036.451596999999</c:v>
                </c:pt>
                <c:pt idx="46136">
                  <c:v>11036.681058</c:v>
                </c:pt>
                <c:pt idx="46137">
                  <c:v>11036.922904999999</c:v>
                </c:pt>
                <c:pt idx="46138">
                  <c:v>11037.162026</c:v>
                </c:pt>
                <c:pt idx="46139">
                  <c:v>11037.403646999999</c:v>
                </c:pt>
                <c:pt idx="46140">
                  <c:v>11037.643569</c:v>
                </c:pt>
                <c:pt idx="46141">
                  <c:v>11037.884125</c:v>
                </c:pt>
                <c:pt idx="46142">
                  <c:v>11038.11537</c:v>
                </c:pt>
                <c:pt idx="46143">
                  <c:v>11038.358996000001</c:v>
                </c:pt>
                <c:pt idx="46144">
                  <c:v>11038.599867999999</c:v>
                </c:pt>
                <c:pt idx="46145">
                  <c:v>11038.839749999999</c:v>
                </c:pt>
                <c:pt idx="46146">
                  <c:v>11039.081743999999</c:v>
                </c:pt>
                <c:pt idx="46147">
                  <c:v>11039.321645</c:v>
                </c:pt>
                <c:pt idx="46148">
                  <c:v>11039.561683</c:v>
                </c:pt>
                <c:pt idx="46149">
                  <c:v>11039.802173</c:v>
                </c:pt>
                <c:pt idx="46150">
                  <c:v>11040.034695</c:v>
                </c:pt>
                <c:pt idx="46151">
                  <c:v>11040.275428000001</c:v>
                </c:pt>
                <c:pt idx="46152">
                  <c:v>11040.516245000001</c:v>
                </c:pt>
                <c:pt idx="46153">
                  <c:v>11040.759681</c:v>
                </c:pt>
                <c:pt idx="46154">
                  <c:v>11040.989228</c:v>
                </c:pt>
                <c:pt idx="46155">
                  <c:v>11041.232679999999</c:v>
                </c:pt>
                <c:pt idx="46156">
                  <c:v>11041.473282000001</c:v>
                </c:pt>
                <c:pt idx="46157">
                  <c:v>11041.706184999999</c:v>
                </c:pt>
                <c:pt idx="46158">
                  <c:v>11041.947145</c:v>
                </c:pt>
                <c:pt idx="46159">
                  <c:v>11042.190719</c:v>
                </c:pt>
                <c:pt idx="46160">
                  <c:v>11042.429913</c:v>
                </c:pt>
                <c:pt idx="46161">
                  <c:v>11042.670799</c:v>
                </c:pt>
                <c:pt idx="46162">
                  <c:v>11042.912079</c:v>
                </c:pt>
                <c:pt idx="46163">
                  <c:v>11043.142893</c:v>
                </c:pt>
                <c:pt idx="46164">
                  <c:v>11043.382174</c:v>
                </c:pt>
                <c:pt idx="46165">
                  <c:v>11043.625840000001</c:v>
                </c:pt>
                <c:pt idx="46166">
                  <c:v>11043.865906999999</c:v>
                </c:pt>
                <c:pt idx="46167">
                  <c:v>11044.105099</c:v>
                </c:pt>
                <c:pt idx="46168">
                  <c:v>11044.344021000001</c:v>
                </c:pt>
                <c:pt idx="46169">
                  <c:v>11044.585674</c:v>
                </c:pt>
                <c:pt idx="46170">
                  <c:v>11044.827569999999</c:v>
                </c:pt>
                <c:pt idx="46171">
                  <c:v>11045.057321</c:v>
                </c:pt>
                <c:pt idx="46172">
                  <c:v>11045.296423</c:v>
                </c:pt>
                <c:pt idx="46173">
                  <c:v>11045.536715</c:v>
                </c:pt>
                <c:pt idx="46174">
                  <c:v>11045.776051999999</c:v>
                </c:pt>
                <c:pt idx="46175">
                  <c:v>11046.017266999999</c:v>
                </c:pt>
                <c:pt idx="46176">
                  <c:v>11046.258083000001</c:v>
                </c:pt>
                <c:pt idx="46177">
                  <c:v>11046.499811</c:v>
                </c:pt>
                <c:pt idx="46178">
                  <c:v>11046.730675999999</c:v>
                </c:pt>
                <c:pt idx="46179">
                  <c:v>11046.970138000001</c:v>
                </c:pt>
                <c:pt idx="46180">
                  <c:v>11047.211402999999</c:v>
                </c:pt>
                <c:pt idx="46181">
                  <c:v>11047.451582</c:v>
                </c:pt>
                <c:pt idx="46182">
                  <c:v>11047.693615</c:v>
                </c:pt>
                <c:pt idx="46183">
                  <c:v>11047.935701</c:v>
                </c:pt>
                <c:pt idx="46184">
                  <c:v>11048.166638000001</c:v>
                </c:pt>
                <c:pt idx="46185">
                  <c:v>11048.406867</c:v>
                </c:pt>
                <c:pt idx="46186">
                  <c:v>11048.646124000001</c:v>
                </c:pt>
                <c:pt idx="46187">
                  <c:v>11048.887001999999</c:v>
                </c:pt>
                <c:pt idx="46188">
                  <c:v>11049.128065999999</c:v>
                </c:pt>
                <c:pt idx="46189">
                  <c:v>11049.369703</c:v>
                </c:pt>
                <c:pt idx="46190">
                  <c:v>11049.611532000001</c:v>
                </c:pt>
                <c:pt idx="46191">
                  <c:v>11049.841141000001</c:v>
                </c:pt>
                <c:pt idx="46192">
                  <c:v>11050.082307999999</c:v>
                </c:pt>
                <c:pt idx="46193">
                  <c:v>11050.325809</c:v>
                </c:pt>
                <c:pt idx="46194">
                  <c:v>11050.565919999999</c:v>
                </c:pt>
                <c:pt idx="46195">
                  <c:v>11050.807645999999</c:v>
                </c:pt>
                <c:pt idx="46196">
                  <c:v>11051.048413</c:v>
                </c:pt>
                <c:pt idx="46197">
                  <c:v>11051.279441000001</c:v>
                </c:pt>
                <c:pt idx="46198">
                  <c:v>11051.52045</c:v>
                </c:pt>
                <c:pt idx="46199">
                  <c:v>11051.759348</c:v>
                </c:pt>
                <c:pt idx="46200">
                  <c:v>11051.993575</c:v>
                </c:pt>
                <c:pt idx="46201">
                  <c:v>11052.235559000001</c:v>
                </c:pt>
                <c:pt idx="46202">
                  <c:v>11052.476384</c:v>
                </c:pt>
                <c:pt idx="46203">
                  <c:v>11052.717005</c:v>
                </c:pt>
                <c:pt idx="46204">
                  <c:v>11052.958898999999</c:v>
                </c:pt>
                <c:pt idx="46205">
                  <c:v>11053.198849</c:v>
                </c:pt>
                <c:pt idx="46206">
                  <c:v>11053.438708</c:v>
                </c:pt>
                <c:pt idx="46207">
                  <c:v>11053.677395000001</c:v>
                </c:pt>
                <c:pt idx="46208">
                  <c:v>11053.916337000001</c:v>
                </c:pt>
                <c:pt idx="46209">
                  <c:v>11054.148685</c:v>
                </c:pt>
                <c:pt idx="46210">
                  <c:v>11054.390836</c:v>
                </c:pt>
                <c:pt idx="46211">
                  <c:v>11054.630612000001</c:v>
                </c:pt>
                <c:pt idx="46212">
                  <c:v>11054.869352</c:v>
                </c:pt>
                <c:pt idx="46213">
                  <c:v>11055.112767000001</c:v>
                </c:pt>
                <c:pt idx="46214">
                  <c:v>11055.35326</c:v>
                </c:pt>
                <c:pt idx="46215">
                  <c:v>11055.586992</c:v>
                </c:pt>
                <c:pt idx="46216">
                  <c:v>11055.827648</c:v>
                </c:pt>
                <c:pt idx="46217">
                  <c:v>11056.067024</c:v>
                </c:pt>
                <c:pt idx="46218">
                  <c:v>11056.308947</c:v>
                </c:pt>
                <c:pt idx="46219">
                  <c:v>11056.549618999999</c:v>
                </c:pt>
                <c:pt idx="46220">
                  <c:v>11056.789570000001</c:v>
                </c:pt>
                <c:pt idx="46221">
                  <c:v>11057.021946999999</c:v>
                </c:pt>
                <c:pt idx="46222">
                  <c:v>11057.260081</c:v>
                </c:pt>
                <c:pt idx="46223">
                  <c:v>11057.501891</c:v>
                </c:pt>
                <c:pt idx="46224">
                  <c:v>11057.741980999999</c:v>
                </c:pt>
                <c:pt idx="46225">
                  <c:v>11057.982021</c:v>
                </c:pt>
                <c:pt idx="46226">
                  <c:v>11058.223324000001</c:v>
                </c:pt>
                <c:pt idx="46227">
                  <c:v>11058.453224999999</c:v>
                </c:pt>
                <c:pt idx="46228">
                  <c:v>11058.693857</c:v>
                </c:pt>
                <c:pt idx="46229">
                  <c:v>11058.935273999999</c:v>
                </c:pt>
                <c:pt idx="46230">
                  <c:v>11059.178445</c:v>
                </c:pt>
                <c:pt idx="46231">
                  <c:v>11059.40841</c:v>
                </c:pt>
                <c:pt idx="46232">
                  <c:v>11059.650931</c:v>
                </c:pt>
                <c:pt idx="46233">
                  <c:v>11059.892086</c:v>
                </c:pt>
                <c:pt idx="46234">
                  <c:v>11060.132809999999</c:v>
                </c:pt>
                <c:pt idx="46235">
                  <c:v>11060.372208999999</c:v>
                </c:pt>
                <c:pt idx="46236">
                  <c:v>11060.613319</c:v>
                </c:pt>
                <c:pt idx="46237">
                  <c:v>11060.845985</c:v>
                </c:pt>
                <c:pt idx="46238">
                  <c:v>11061.086383</c:v>
                </c:pt>
                <c:pt idx="46239">
                  <c:v>11061.329249</c:v>
                </c:pt>
                <c:pt idx="46240">
                  <c:v>11061.559137</c:v>
                </c:pt>
                <c:pt idx="46241">
                  <c:v>11061.800287</c:v>
                </c:pt>
                <c:pt idx="46242">
                  <c:v>11062.044542</c:v>
                </c:pt>
                <c:pt idx="46243">
                  <c:v>11062.287055999999</c:v>
                </c:pt>
                <c:pt idx="46244">
                  <c:v>11062.515169</c:v>
                </c:pt>
                <c:pt idx="46245">
                  <c:v>11062.755685</c:v>
                </c:pt>
                <c:pt idx="46246">
                  <c:v>11062.997012</c:v>
                </c:pt>
                <c:pt idx="46247">
                  <c:v>11063.23806</c:v>
                </c:pt>
                <c:pt idx="46248">
                  <c:v>11063.481011</c:v>
                </c:pt>
                <c:pt idx="46249">
                  <c:v>11063.71175</c:v>
                </c:pt>
                <c:pt idx="46250">
                  <c:v>11063.951373</c:v>
                </c:pt>
                <c:pt idx="46251">
                  <c:v>11064.194417999999</c:v>
                </c:pt>
                <c:pt idx="46252">
                  <c:v>11064.438936</c:v>
                </c:pt>
                <c:pt idx="46253">
                  <c:v>11064.669619</c:v>
                </c:pt>
                <c:pt idx="46254">
                  <c:v>11064.911894999999</c:v>
                </c:pt>
                <c:pt idx="46255">
                  <c:v>11065.151261000001</c:v>
                </c:pt>
                <c:pt idx="46256">
                  <c:v>11065.39421</c:v>
                </c:pt>
                <c:pt idx="46257">
                  <c:v>11065.624908</c:v>
                </c:pt>
                <c:pt idx="46258">
                  <c:v>11065.864277999999</c:v>
                </c:pt>
                <c:pt idx="46259">
                  <c:v>11066.107029999999</c:v>
                </c:pt>
                <c:pt idx="46260">
                  <c:v>11066.348907</c:v>
                </c:pt>
                <c:pt idx="46261">
                  <c:v>11066.589421999999</c:v>
                </c:pt>
                <c:pt idx="46262">
                  <c:v>11066.821758</c:v>
                </c:pt>
                <c:pt idx="46263">
                  <c:v>11067.063889999999</c:v>
                </c:pt>
                <c:pt idx="46264">
                  <c:v>11067.305668999999</c:v>
                </c:pt>
                <c:pt idx="46265">
                  <c:v>11067.545559</c:v>
                </c:pt>
                <c:pt idx="46266">
                  <c:v>11067.784390000001</c:v>
                </c:pt>
                <c:pt idx="46267">
                  <c:v>11068.024565</c:v>
                </c:pt>
                <c:pt idx="46268">
                  <c:v>11068.265125</c:v>
                </c:pt>
                <c:pt idx="46269">
                  <c:v>11068.506536999999</c:v>
                </c:pt>
                <c:pt idx="46270">
                  <c:v>11068.736969</c:v>
                </c:pt>
                <c:pt idx="46271">
                  <c:v>11068.977768999999</c:v>
                </c:pt>
                <c:pt idx="46272">
                  <c:v>11069.219803</c:v>
                </c:pt>
                <c:pt idx="46273">
                  <c:v>11069.46163</c:v>
                </c:pt>
                <c:pt idx="46274">
                  <c:v>11069.70239</c:v>
                </c:pt>
                <c:pt idx="46275">
                  <c:v>11069.934777</c:v>
                </c:pt>
                <c:pt idx="46276">
                  <c:v>11070.174013</c:v>
                </c:pt>
                <c:pt idx="46277">
                  <c:v>11070.415693000001</c:v>
                </c:pt>
                <c:pt idx="46278">
                  <c:v>11070.655722</c:v>
                </c:pt>
                <c:pt idx="46279">
                  <c:v>11070.895591</c:v>
                </c:pt>
                <c:pt idx="46280">
                  <c:v>11071.135651000001</c:v>
                </c:pt>
                <c:pt idx="46281">
                  <c:v>11071.376377000001</c:v>
                </c:pt>
                <c:pt idx="46282">
                  <c:v>11071.619789</c:v>
                </c:pt>
                <c:pt idx="46283">
                  <c:v>11071.849045999999</c:v>
                </c:pt>
                <c:pt idx="46284">
                  <c:v>11072.090106</c:v>
                </c:pt>
                <c:pt idx="46285">
                  <c:v>11072.33181</c:v>
                </c:pt>
                <c:pt idx="46286">
                  <c:v>11072.571733999999</c:v>
                </c:pt>
                <c:pt idx="46287">
                  <c:v>11072.810368</c:v>
                </c:pt>
                <c:pt idx="46288">
                  <c:v>11073.053974</c:v>
                </c:pt>
                <c:pt idx="46289">
                  <c:v>11073.293373</c:v>
                </c:pt>
                <c:pt idx="46290">
                  <c:v>11073.52369</c:v>
                </c:pt>
                <c:pt idx="46291">
                  <c:v>11073.764433</c:v>
                </c:pt>
                <c:pt idx="46292">
                  <c:v>11074.005343999999</c:v>
                </c:pt>
                <c:pt idx="46293">
                  <c:v>11074.247369999999</c:v>
                </c:pt>
                <c:pt idx="46294">
                  <c:v>11074.479727</c:v>
                </c:pt>
                <c:pt idx="46295">
                  <c:v>11074.719793</c:v>
                </c:pt>
                <c:pt idx="46296">
                  <c:v>11074.95902</c:v>
                </c:pt>
                <c:pt idx="46297">
                  <c:v>11075.200898999999</c:v>
                </c:pt>
                <c:pt idx="46298">
                  <c:v>11075.440003</c:v>
                </c:pt>
                <c:pt idx="46299">
                  <c:v>11075.681606</c:v>
                </c:pt>
                <c:pt idx="46300">
                  <c:v>11075.921689000001</c:v>
                </c:pt>
                <c:pt idx="46301">
                  <c:v>11076.161668000001</c:v>
                </c:pt>
                <c:pt idx="46302">
                  <c:v>11076.400412000001</c:v>
                </c:pt>
                <c:pt idx="46303">
                  <c:v>11076.643683</c:v>
                </c:pt>
                <c:pt idx="46304">
                  <c:v>11076.883567999999</c:v>
                </c:pt>
                <c:pt idx="46305">
                  <c:v>11077.113141</c:v>
                </c:pt>
                <c:pt idx="46306">
                  <c:v>11077.354115</c:v>
                </c:pt>
                <c:pt idx="46307">
                  <c:v>11077.595866</c:v>
                </c:pt>
                <c:pt idx="46308">
                  <c:v>11077.835911</c:v>
                </c:pt>
                <c:pt idx="46309">
                  <c:v>11078.07762</c:v>
                </c:pt>
                <c:pt idx="46310">
                  <c:v>11078.318147</c:v>
                </c:pt>
                <c:pt idx="46311">
                  <c:v>11078.54933</c:v>
                </c:pt>
                <c:pt idx="46312">
                  <c:v>11078.792977999999</c:v>
                </c:pt>
                <c:pt idx="46313">
                  <c:v>11079.031974</c:v>
                </c:pt>
                <c:pt idx="46314">
                  <c:v>11079.272583</c:v>
                </c:pt>
                <c:pt idx="46315">
                  <c:v>11079.504669</c:v>
                </c:pt>
                <c:pt idx="46316">
                  <c:v>11079.744692</c:v>
                </c:pt>
                <c:pt idx="46317">
                  <c:v>11079.984788</c:v>
                </c:pt>
                <c:pt idx="46318">
                  <c:v>11080.22696</c:v>
                </c:pt>
                <c:pt idx="46319">
                  <c:v>11080.467678000001</c:v>
                </c:pt>
                <c:pt idx="46320">
                  <c:v>11080.708409000001</c:v>
                </c:pt>
                <c:pt idx="46321">
                  <c:v>11080.951913999999</c:v>
                </c:pt>
                <c:pt idx="46322">
                  <c:v>11081.182659</c:v>
                </c:pt>
                <c:pt idx="46323">
                  <c:v>11081.424606</c:v>
                </c:pt>
                <c:pt idx="46324">
                  <c:v>11081.665385</c:v>
                </c:pt>
                <c:pt idx="46325">
                  <c:v>11081.908847000001</c:v>
                </c:pt>
                <c:pt idx="46326">
                  <c:v>11082.139601000001</c:v>
                </c:pt>
                <c:pt idx="46327">
                  <c:v>11082.380389</c:v>
                </c:pt>
                <c:pt idx="46328">
                  <c:v>11082.621241000001</c:v>
                </c:pt>
                <c:pt idx="46329">
                  <c:v>11082.86472</c:v>
                </c:pt>
                <c:pt idx="46330">
                  <c:v>11083.104764</c:v>
                </c:pt>
                <c:pt idx="46331">
                  <c:v>11083.343422</c:v>
                </c:pt>
                <c:pt idx="46332">
                  <c:v>11083.575741000001</c:v>
                </c:pt>
                <c:pt idx="46333">
                  <c:v>11083.815799</c:v>
                </c:pt>
                <c:pt idx="46334">
                  <c:v>11084.057949</c:v>
                </c:pt>
                <c:pt idx="46335">
                  <c:v>11084.297427</c:v>
                </c:pt>
                <c:pt idx="46336">
                  <c:v>11084.538236</c:v>
                </c:pt>
                <c:pt idx="46337">
                  <c:v>11084.779897</c:v>
                </c:pt>
                <c:pt idx="46338">
                  <c:v>11085.010554</c:v>
                </c:pt>
                <c:pt idx="46339">
                  <c:v>11085.25116</c:v>
                </c:pt>
                <c:pt idx="46340">
                  <c:v>11085.494715000001</c:v>
                </c:pt>
                <c:pt idx="46341">
                  <c:v>11085.735307999999</c:v>
                </c:pt>
                <c:pt idx="46342">
                  <c:v>11085.967892999999</c:v>
                </c:pt>
                <c:pt idx="46343">
                  <c:v>11086.209758000001</c:v>
                </c:pt>
                <c:pt idx="46344">
                  <c:v>11086.451578</c:v>
                </c:pt>
                <c:pt idx="46345">
                  <c:v>11086.691577</c:v>
                </c:pt>
                <c:pt idx="46346">
                  <c:v>11086.931643</c:v>
                </c:pt>
                <c:pt idx="46347">
                  <c:v>11087.171597</c:v>
                </c:pt>
                <c:pt idx="46348">
                  <c:v>11087.411565</c:v>
                </c:pt>
                <c:pt idx="46349">
                  <c:v>11087.650438999999</c:v>
                </c:pt>
                <c:pt idx="46350">
                  <c:v>11087.893092</c:v>
                </c:pt>
                <c:pt idx="46351">
                  <c:v>11088.125563</c:v>
                </c:pt>
                <c:pt idx="46352">
                  <c:v>11088.367539000001</c:v>
                </c:pt>
                <c:pt idx="46353">
                  <c:v>11088.610042</c:v>
                </c:pt>
                <c:pt idx="46354">
                  <c:v>11088.851694999999</c:v>
                </c:pt>
                <c:pt idx="46355">
                  <c:v>11089.081120000001</c:v>
                </c:pt>
                <c:pt idx="46356">
                  <c:v>11089.322151</c:v>
                </c:pt>
                <c:pt idx="46357">
                  <c:v>11089.561202000001</c:v>
                </c:pt>
                <c:pt idx="46358">
                  <c:v>11089.802277000001</c:v>
                </c:pt>
                <c:pt idx="46359">
                  <c:v>11090.045961</c:v>
                </c:pt>
                <c:pt idx="46360">
                  <c:v>11090.274303</c:v>
                </c:pt>
                <c:pt idx="46361">
                  <c:v>11090.517076</c:v>
                </c:pt>
                <c:pt idx="46362">
                  <c:v>11090.758849</c:v>
                </c:pt>
                <c:pt idx="46363">
                  <c:v>11091.000716</c:v>
                </c:pt>
                <c:pt idx="46364">
                  <c:v>11091.239417000001</c:v>
                </c:pt>
                <c:pt idx="46365">
                  <c:v>11091.479547000001</c:v>
                </c:pt>
                <c:pt idx="46366">
                  <c:v>11091.721563999999</c:v>
                </c:pt>
                <c:pt idx="46367">
                  <c:v>11091.951127</c:v>
                </c:pt>
                <c:pt idx="46368">
                  <c:v>11092.192293</c:v>
                </c:pt>
                <c:pt idx="46369">
                  <c:v>11092.435031999999</c:v>
                </c:pt>
                <c:pt idx="46370">
                  <c:v>11092.676928000001</c:v>
                </c:pt>
                <c:pt idx="46371">
                  <c:v>11092.907797</c:v>
                </c:pt>
                <c:pt idx="46372">
                  <c:v>11093.147177999999</c:v>
                </c:pt>
                <c:pt idx="46373">
                  <c:v>11093.390004999999</c:v>
                </c:pt>
                <c:pt idx="46374">
                  <c:v>11093.631160999999</c:v>
                </c:pt>
                <c:pt idx="46375">
                  <c:v>11093.872141</c:v>
                </c:pt>
                <c:pt idx="46376">
                  <c:v>11094.100156</c:v>
                </c:pt>
                <c:pt idx="46377">
                  <c:v>11094.341179999999</c:v>
                </c:pt>
                <c:pt idx="46378">
                  <c:v>11094.58419</c:v>
                </c:pt>
                <c:pt idx="46379">
                  <c:v>11094.827874000001</c:v>
                </c:pt>
                <c:pt idx="46380">
                  <c:v>11095.067000999999</c:v>
                </c:pt>
                <c:pt idx="46381">
                  <c:v>11095.296407</c:v>
                </c:pt>
                <c:pt idx="46382">
                  <c:v>11095.539273</c:v>
                </c:pt>
                <c:pt idx="46383">
                  <c:v>11095.773555</c:v>
                </c:pt>
                <c:pt idx="46384">
                  <c:v>11096.013054999999</c:v>
                </c:pt>
                <c:pt idx="46385">
                  <c:v>11096.256921</c:v>
                </c:pt>
                <c:pt idx="46386">
                  <c:v>11096.496238</c:v>
                </c:pt>
                <c:pt idx="46387">
                  <c:v>11096.730627999999</c:v>
                </c:pt>
                <c:pt idx="46388">
                  <c:v>11096.970126</c:v>
                </c:pt>
                <c:pt idx="46389">
                  <c:v>11097.213309000001</c:v>
                </c:pt>
                <c:pt idx="46390">
                  <c:v>11097.456203</c:v>
                </c:pt>
                <c:pt idx="46391">
                  <c:v>11097.686976999999</c:v>
                </c:pt>
                <c:pt idx="46392">
                  <c:v>11097.927357</c:v>
                </c:pt>
                <c:pt idx="46393">
                  <c:v>11098.169715</c:v>
                </c:pt>
                <c:pt idx="46394">
                  <c:v>11098.409172</c:v>
                </c:pt>
                <c:pt idx="46395">
                  <c:v>11098.652153999999</c:v>
                </c:pt>
                <c:pt idx="46396">
                  <c:v>11098.882157</c:v>
                </c:pt>
                <c:pt idx="46397">
                  <c:v>11099.124717999999</c:v>
                </c:pt>
                <c:pt idx="46398">
                  <c:v>11099.366126000001</c:v>
                </c:pt>
                <c:pt idx="46399">
                  <c:v>11099.605294000001</c:v>
                </c:pt>
                <c:pt idx="46400">
                  <c:v>11099.846355</c:v>
                </c:pt>
                <c:pt idx="46401">
                  <c:v>11100.076188999999</c:v>
                </c:pt>
                <c:pt idx="46402">
                  <c:v>11100.319181000001</c:v>
                </c:pt>
                <c:pt idx="46403">
                  <c:v>11100.562040000001</c:v>
                </c:pt>
                <c:pt idx="46404">
                  <c:v>11100.792877</c:v>
                </c:pt>
                <c:pt idx="46405">
                  <c:v>11101.033536000001</c:v>
                </c:pt>
                <c:pt idx="46406">
                  <c:v>11101.275753</c:v>
                </c:pt>
                <c:pt idx="46407">
                  <c:v>11101.515137</c:v>
                </c:pt>
                <c:pt idx="46408">
                  <c:v>11101.757534</c:v>
                </c:pt>
                <c:pt idx="46409">
                  <c:v>11101.999696999999</c:v>
                </c:pt>
                <c:pt idx="46410">
                  <c:v>11102.239111000001</c:v>
                </c:pt>
                <c:pt idx="46411">
                  <c:v>11102.469965</c:v>
                </c:pt>
                <c:pt idx="46412">
                  <c:v>11102.710261</c:v>
                </c:pt>
                <c:pt idx="46413">
                  <c:v>11102.952295999999</c:v>
                </c:pt>
                <c:pt idx="46414">
                  <c:v>11103.190028000001</c:v>
                </c:pt>
                <c:pt idx="46415">
                  <c:v>11103.429679999999</c:v>
                </c:pt>
                <c:pt idx="46416">
                  <c:v>11103.669672</c:v>
                </c:pt>
                <c:pt idx="46417">
                  <c:v>11103.910212999999</c:v>
                </c:pt>
                <c:pt idx="46418">
                  <c:v>11104.151594999999</c:v>
                </c:pt>
                <c:pt idx="46419">
                  <c:v>11104.381679</c:v>
                </c:pt>
                <c:pt idx="46420">
                  <c:v>11104.622264</c:v>
                </c:pt>
                <c:pt idx="46421">
                  <c:v>11104.865589000001</c:v>
                </c:pt>
                <c:pt idx="46422">
                  <c:v>11105.106156</c:v>
                </c:pt>
                <c:pt idx="46423">
                  <c:v>11105.337394</c:v>
                </c:pt>
                <c:pt idx="46424">
                  <c:v>11105.578371</c:v>
                </c:pt>
                <c:pt idx="46425">
                  <c:v>11105.821764</c:v>
                </c:pt>
                <c:pt idx="46426">
                  <c:v>11106.061889000001</c:v>
                </c:pt>
                <c:pt idx="46427">
                  <c:v>11106.303556999999</c:v>
                </c:pt>
                <c:pt idx="46428">
                  <c:v>11106.544334</c:v>
                </c:pt>
                <c:pt idx="46429">
                  <c:v>11106.774821000001</c:v>
                </c:pt>
                <c:pt idx="46430">
                  <c:v>11107.016126</c:v>
                </c:pt>
                <c:pt idx="46431">
                  <c:v>11107.255141</c:v>
                </c:pt>
                <c:pt idx="46432">
                  <c:v>11107.494420999999</c:v>
                </c:pt>
                <c:pt idx="46433">
                  <c:v>11107.7346</c:v>
                </c:pt>
                <c:pt idx="46434">
                  <c:v>11107.974958000001</c:v>
                </c:pt>
                <c:pt idx="46435">
                  <c:v>11108.213141</c:v>
                </c:pt>
                <c:pt idx="46436">
                  <c:v>11108.452139999999</c:v>
                </c:pt>
                <c:pt idx="46437">
                  <c:v>11108.695583000001</c:v>
                </c:pt>
                <c:pt idx="46438">
                  <c:v>11108.925273000001</c:v>
                </c:pt>
                <c:pt idx="46439">
                  <c:v>11109.168092</c:v>
                </c:pt>
                <c:pt idx="46440">
                  <c:v>11109.409991</c:v>
                </c:pt>
                <c:pt idx="46441">
                  <c:v>11109.650797</c:v>
                </c:pt>
                <c:pt idx="46442">
                  <c:v>11109.890787</c:v>
                </c:pt>
                <c:pt idx="46443">
                  <c:v>11110.130598</c:v>
                </c:pt>
                <c:pt idx="46444">
                  <c:v>11110.360140000001</c:v>
                </c:pt>
                <c:pt idx="46445">
                  <c:v>11110.603807</c:v>
                </c:pt>
                <c:pt idx="46446">
                  <c:v>11110.845730999999</c:v>
                </c:pt>
                <c:pt idx="46447">
                  <c:v>11111.087729000001</c:v>
                </c:pt>
                <c:pt idx="46448">
                  <c:v>11111.328428000001</c:v>
                </c:pt>
                <c:pt idx="46449">
                  <c:v>11111.558815</c:v>
                </c:pt>
                <c:pt idx="46450">
                  <c:v>11111.798993</c:v>
                </c:pt>
                <c:pt idx="46451">
                  <c:v>11112.039934</c:v>
                </c:pt>
                <c:pt idx="46452">
                  <c:v>11112.281804</c:v>
                </c:pt>
                <c:pt idx="46453">
                  <c:v>11112.521772</c:v>
                </c:pt>
                <c:pt idx="46454">
                  <c:v>11112.763622</c:v>
                </c:pt>
                <c:pt idx="46455">
                  <c:v>11113.004256</c:v>
                </c:pt>
                <c:pt idx="46456">
                  <c:v>11113.233307</c:v>
                </c:pt>
                <c:pt idx="46457">
                  <c:v>11113.476124000001</c:v>
                </c:pt>
                <c:pt idx="46458">
                  <c:v>11113.719849999999</c:v>
                </c:pt>
                <c:pt idx="46459">
                  <c:v>11113.961787</c:v>
                </c:pt>
                <c:pt idx="46460">
                  <c:v>11114.192728</c:v>
                </c:pt>
                <c:pt idx="46461">
                  <c:v>11114.432864</c:v>
                </c:pt>
                <c:pt idx="46462">
                  <c:v>11114.674985</c:v>
                </c:pt>
                <c:pt idx="46463">
                  <c:v>11114.915913000001</c:v>
                </c:pt>
                <c:pt idx="46464">
                  <c:v>11115.157115</c:v>
                </c:pt>
                <c:pt idx="46465">
                  <c:v>11115.389626</c:v>
                </c:pt>
                <c:pt idx="46466">
                  <c:v>11115.629908000001</c:v>
                </c:pt>
                <c:pt idx="46467">
                  <c:v>11115.8719</c:v>
                </c:pt>
                <c:pt idx="46468">
                  <c:v>11116.113208000001</c:v>
                </c:pt>
                <c:pt idx="46469">
                  <c:v>11116.354142</c:v>
                </c:pt>
                <c:pt idx="46470">
                  <c:v>11116.593246</c:v>
                </c:pt>
                <c:pt idx="46471">
                  <c:v>11116.832270000001</c:v>
                </c:pt>
                <c:pt idx="46472">
                  <c:v>11117.072652000001</c:v>
                </c:pt>
                <c:pt idx="46473">
                  <c:v>11117.312808000001</c:v>
                </c:pt>
                <c:pt idx="46474">
                  <c:v>11117.541765</c:v>
                </c:pt>
                <c:pt idx="46475">
                  <c:v>11117.78111</c:v>
                </c:pt>
                <c:pt idx="46476">
                  <c:v>11118.022403999999</c:v>
                </c:pt>
                <c:pt idx="46477">
                  <c:v>11118.263187</c:v>
                </c:pt>
                <c:pt idx="46478">
                  <c:v>11118.502404999999</c:v>
                </c:pt>
                <c:pt idx="46479">
                  <c:v>11118.745026000001</c:v>
                </c:pt>
                <c:pt idx="46480">
                  <c:v>11118.975821</c:v>
                </c:pt>
                <c:pt idx="46481">
                  <c:v>11119.217968999999</c:v>
                </c:pt>
                <c:pt idx="46482">
                  <c:v>11119.458968000001</c:v>
                </c:pt>
                <c:pt idx="46483">
                  <c:v>11119.699782</c:v>
                </c:pt>
                <c:pt idx="46484">
                  <c:v>11119.94173</c:v>
                </c:pt>
                <c:pt idx="46485">
                  <c:v>11120.171313000001</c:v>
                </c:pt>
                <c:pt idx="46486">
                  <c:v>11120.414088</c:v>
                </c:pt>
                <c:pt idx="46487">
                  <c:v>11120.655757</c:v>
                </c:pt>
                <c:pt idx="46488">
                  <c:v>11120.895008</c:v>
                </c:pt>
                <c:pt idx="46489">
                  <c:v>11121.135893999999</c:v>
                </c:pt>
                <c:pt idx="46490">
                  <c:v>11121.376413</c:v>
                </c:pt>
                <c:pt idx="46491">
                  <c:v>11121.614224999999</c:v>
                </c:pt>
                <c:pt idx="46492">
                  <c:v>11121.847159999999</c:v>
                </c:pt>
                <c:pt idx="46493">
                  <c:v>11122.09094</c:v>
                </c:pt>
                <c:pt idx="46494">
                  <c:v>11122.329959000001</c:v>
                </c:pt>
                <c:pt idx="46495">
                  <c:v>11122.568885000001</c:v>
                </c:pt>
                <c:pt idx="46496">
                  <c:v>11122.808853</c:v>
                </c:pt>
                <c:pt idx="46497">
                  <c:v>11123.04873</c:v>
                </c:pt>
                <c:pt idx="46498">
                  <c:v>11123.289154</c:v>
                </c:pt>
                <c:pt idx="46499">
                  <c:v>11123.530709000001</c:v>
                </c:pt>
                <c:pt idx="46500">
                  <c:v>11123.758365</c:v>
                </c:pt>
                <c:pt idx="46501">
                  <c:v>11124.001174999999</c:v>
                </c:pt>
                <c:pt idx="46502">
                  <c:v>11124.242817</c:v>
                </c:pt>
                <c:pt idx="46503">
                  <c:v>11124.477723</c:v>
                </c:pt>
                <c:pt idx="46504">
                  <c:v>11124.719784999999</c:v>
                </c:pt>
                <c:pt idx="46505">
                  <c:v>11124.959993</c:v>
                </c:pt>
                <c:pt idx="46506">
                  <c:v>11125.20002</c:v>
                </c:pt>
                <c:pt idx="46507">
                  <c:v>11125.441751</c:v>
                </c:pt>
                <c:pt idx="46508">
                  <c:v>11125.682414000001</c:v>
                </c:pt>
                <c:pt idx="46509">
                  <c:v>11125.912037</c:v>
                </c:pt>
                <c:pt idx="46510">
                  <c:v>11126.153243000001</c:v>
                </c:pt>
                <c:pt idx="46511">
                  <c:v>11126.396612</c:v>
                </c:pt>
                <c:pt idx="46512">
                  <c:v>11126.636598999999</c:v>
                </c:pt>
                <c:pt idx="46513">
                  <c:v>11126.875377</c:v>
                </c:pt>
                <c:pt idx="46514">
                  <c:v>11127.118023999999</c:v>
                </c:pt>
                <c:pt idx="46515">
                  <c:v>11127.347417999999</c:v>
                </c:pt>
                <c:pt idx="46516">
                  <c:v>11127.592842</c:v>
                </c:pt>
                <c:pt idx="46517">
                  <c:v>11127.832795</c:v>
                </c:pt>
                <c:pt idx="46518">
                  <c:v>11128.074847</c:v>
                </c:pt>
                <c:pt idx="46519">
                  <c:v>11128.304389999999</c:v>
                </c:pt>
                <c:pt idx="46520">
                  <c:v>11128.544838</c:v>
                </c:pt>
                <c:pt idx="46521">
                  <c:v>11128.784954000001</c:v>
                </c:pt>
                <c:pt idx="46522">
                  <c:v>11129.025959000001</c:v>
                </c:pt>
                <c:pt idx="46523">
                  <c:v>11129.264657</c:v>
                </c:pt>
                <c:pt idx="46524">
                  <c:v>11129.504891</c:v>
                </c:pt>
                <c:pt idx="46525">
                  <c:v>11129.746746999999</c:v>
                </c:pt>
                <c:pt idx="46526">
                  <c:v>11129.986994000001</c:v>
                </c:pt>
                <c:pt idx="46527">
                  <c:v>11130.225053</c:v>
                </c:pt>
                <c:pt idx="46528">
                  <c:v>11130.466919</c:v>
                </c:pt>
                <c:pt idx="46529">
                  <c:v>11130.706888000001</c:v>
                </c:pt>
                <c:pt idx="46530">
                  <c:v>11130.946894999999</c:v>
                </c:pt>
                <c:pt idx="46531">
                  <c:v>11131.186836999999</c:v>
                </c:pt>
                <c:pt idx="46532">
                  <c:v>11131.426038</c:v>
                </c:pt>
                <c:pt idx="46533">
                  <c:v>11131.656602999999</c:v>
                </c:pt>
                <c:pt idx="46534">
                  <c:v>11131.896984000001</c:v>
                </c:pt>
                <c:pt idx="46535">
                  <c:v>11132.137839000001</c:v>
                </c:pt>
                <c:pt idx="46536">
                  <c:v>11132.377941999999</c:v>
                </c:pt>
                <c:pt idx="46537">
                  <c:v>11132.618648</c:v>
                </c:pt>
                <c:pt idx="46538">
                  <c:v>11132.858706999999</c:v>
                </c:pt>
                <c:pt idx="46539">
                  <c:v>11133.098765000001</c:v>
                </c:pt>
                <c:pt idx="46540">
                  <c:v>11133.338828</c:v>
                </c:pt>
                <c:pt idx="46541">
                  <c:v>11133.578914</c:v>
                </c:pt>
                <c:pt idx="46542">
                  <c:v>11133.818087</c:v>
                </c:pt>
                <c:pt idx="46543">
                  <c:v>11134.059893</c:v>
                </c:pt>
                <c:pt idx="46544">
                  <c:v>11134.289374</c:v>
                </c:pt>
                <c:pt idx="46545">
                  <c:v>11134.53026</c:v>
                </c:pt>
                <c:pt idx="46546">
                  <c:v>11134.773993999999</c:v>
                </c:pt>
                <c:pt idx="46547">
                  <c:v>11135.014864999999</c:v>
                </c:pt>
                <c:pt idx="46548">
                  <c:v>11135.254633</c:v>
                </c:pt>
                <c:pt idx="46549">
                  <c:v>11135.493277</c:v>
                </c:pt>
                <c:pt idx="46550">
                  <c:v>11135.732225</c:v>
                </c:pt>
                <c:pt idx="46551">
                  <c:v>11135.964653999999</c:v>
                </c:pt>
                <c:pt idx="46552">
                  <c:v>11136.206705000001</c:v>
                </c:pt>
                <c:pt idx="46553">
                  <c:v>11136.446577999999</c:v>
                </c:pt>
                <c:pt idx="46554">
                  <c:v>11136.689935</c:v>
                </c:pt>
                <c:pt idx="46555">
                  <c:v>11136.931564</c:v>
                </c:pt>
                <c:pt idx="46556">
                  <c:v>11137.161101</c:v>
                </c:pt>
                <c:pt idx="46557">
                  <c:v>11137.402848</c:v>
                </c:pt>
                <c:pt idx="46558">
                  <c:v>11137.644716000001</c:v>
                </c:pt>
                <c:pt idx="46559">
                  <c:v>11137.884540999999</c:v>
                </c:pt>
                <c:pt idx="46560">
                  <c:v>11138.129903999999</c:v>
                </c:pt>
                <c:pt idx="46561">
                  <c:v>11138.369725</c:v>
                </c:pt>
                <c:pt idx="46562">
                  <c:v>11138.609807999999</c:v>
                </c:pt>
                <c:pt idx="46563">
                  <c:v>11138.849684999999</c:v>
                </c:pt>
                <c:pt idx="46564">
                  <c:v>11139.089758</c:v>
                </c:pt>
                <c:pt idx="46565">
                  <c:v>11139.31914</c:v>
                </c:pt>
                <c:pt idx="46566">
                  <c:v>11139.558252000001</c:v>
                </c:pt>
                <c:pt idx="46567">
                  <c:v>11139.803653000001</c:v>
                </c:pt>
                <c:pt idx="46568">
                  <c:v>11140.043819</c:v>
                </c:pt>
                <c:pt idx="46569">
                  <c:v>11140.283667</c:v>
                </c:pt>
                <c:pt idx="46570">
                  <c:v>11140.523767999999</c:v>
                </c:pt>
                <c:pt idx="46571">
                  <c:v>11140.763669</c:v>
                </c:pt>
                <c:pt idx="46572">
                  <c:v>11141.003907</c:v>
                </c:pt>
                <c:pt idx="46573">
                  <c:v>11141.243644</c:v>
                </c:pt>
                <c:pt idx="46574">
                  <c:v>11141.483697</c:v>
                </c:pt>
                <c:pt idx="46575">
                  <c:v>11141.723574</c:v>
                </c:pt>
                <c:pt idx="46576">
                  <c:v>11141.963668</c:v>
                </c:pt>
                <c:pt idx="46577">
                  <c:v>11142.203649999999</c:v>
                </c:pt>
                <c:pt idx="46578">
                  <c:v>11142.443562</c:v>
                </c:pt>
                <c:pt idx="46579">
                  <c:v>11142.682221999999</c:v>
                </c:pt>
                <c:pt idx="46580">
                  <c:v>11142.921188</c:v>
                </c:pt>
                <c:pt idx="46581">
                  <c:v>11143.151774</c:v>
                </c:pt>
                <c:pt idx="46582">
                  <c:v>11143.391954000001</c:v>
                </c:pt>
                <c:pt idx="46583">
                  <c:v>11143.630950000001</c:v>
                </c:pt>
                <c:pt idx="46584">
                  <c:v>11143.871918000001</c:v>
                </c:pt>
                <c:pt idx="46585">
                  <c:v>11144.113966999999</c:v>
                </c:pt>
                <c:pt idx="46586">
                  <c:v>11144.354867</c:v>
                </c:pt>
                <c:pt idx="46587">
                  <c:v>11144.594816000001</c:v>
                </c:pt>
                <c:pt idx="46588">
                  <c:v>11144.834707</c:v>
                </c:pt>
                <c:pt idx="46589">
                  <c:v>11145.074710000001</c:v>
                </c:pt>
                <c:pt idx="46590">
                  <c:v>11145.314681</c:v>
                </c:pt>
                <c:pt idx="46591">
                  <c:v>11145.54405</c:v>
                </c:pt>
                <c:pt idx="46592">
                  <c:v>11145.785797</c:v>
                </c:pt>
                <c:pt idx="46593">
                  <c:v>11146.025736</c:v>
                </c:pt>
                <c:pt idx="46594">
                  <c:v>11146.266224999999</c:v>
                </c:pt>
                <c:pt idx="46595">
                  <c:v>11146.510448999999</c:v>
                </c:pt>
                <c:pt idx="46596">
                  <c:v>11146.750346999999</c:v>
                </c:pt>
                <c:pt idx="46597">
                  <c:v>11146.995276</c:v>
                </c:pt>
                <c:pt idx="46598">
                  <c:v>11147.237644999999</c:v>
                </c:pt>
                <c:pt idx="46599">
                  <c:v>11147.477892000001</c:v>
                </c:pt>
                <c:pt idx="46600">
                  <c:v>11147.717237999999</c:v>
                </c:pt>
                <c:pt idx="46601">
                  <c:v>11147.96009</c:v>
                </c:pt>
                <c:pt idx="46602">
                  <c:v>11148.201983999999</c:v>
                </c:pt>
                <c:pt idx="46603">
                  <c:v>11148.430398</c:v>
                </c:pt>
                <c:pt idx="46604">
                  <c:v>11148.672532000001</c:v>
                </c:pt>
                <c:pt idx="46605">
                  <c:v>11148.915168</c:v>
                </c:pt>
                <c:pt idx="46606">
                  <c:v>11149.15605</c:v>
                </c:pt>
                <c:pt idx="46607">
                  <c:v>11149.386546</c:v>
                </c:pt>
                <c:pt idx="46608">
                  <c:v>11149.628923</c:v>
                </c:pt>
                <c:pt idx="46609">
                  <c:v>11149.868297000001</c:v>
                </c:pt>
                <c:pt idx="46610">
                  <c:v>11150.108791000001</c:v>
                </c:pt>
                <c:pt idx="46611">
                  <c:v>11150.350837</c:v>
                </c:pt>
                <c:pt idx="46612">
                  <c:v>11150.59296</c:v>
                </c:pt>
                <c:pt idx="46613">
                  <c:v>11150.833669</c:v>
                </c:pt>
                <c:pt idx="46614">
                  <c:v>11151.062749000001</c:v>
                </c:pt>
                <c:pt idx="46615">
                  <c:v>11151.304689000001</c:v>
                </c:pt>
                <c:pt idx="46616">
                  <c:v>11151.544916999999</c:v>
                </c:pt>
                <c:pt idx="46617">
                  <c:v>11151.786985000001</c:v>
                </c:pt>
                <c:pt idx="46618">
                  <c:v>11152.025154999999</c:v>
                </c:pt>
                <c:pt idx="46619">
                  <c:v>11152.268624</c:v>
                </c:pt>
                <c:pt idx="46620">
                  <c:v>11152.508637999999</c:v>
                </c:pt>
                <c:pt idx="46621">
                  <c:v>11152.747395</c:v>
                </c:pt>
                <c:pt idx="46622">
                  <c:v>11152.986419000001</c:v>
                </c:pt>
                <c:pt idx="46623">
                  <c:v>11153.225386</c:v>
                </c:pt>
                <c:pt idx="46624">
                  <c:v>11153.455918</c:v>
                </c:pt>
                <c:pt idx="46625">
                  <c:v>11153.697759999999</c:v>
                </c:pt>
                <c:pt idx="46626">
                  <c:v>11153.939861000001</c:v>
                </c:pt>
                <c:pt idx="46627">
                  <c:v>11154.179839</c:v>
                </c:pt>
                <c:pt idx="46628">
                  <c:v>11154.419864</c:v>
                </c:pt>
                <c:pt idx="46629">
                  <c:v>11154.661701000001</c:v>
                </c:pt>
                <c:pt idx="46630">
                  <c:v>11154.901936</c:v>
                </c:pt>
                <c:pt idx="46631">
                  <c:v>11155.143674000001</c:v>
                </c:pt>
                <c:pt idx="46632">
                  <c:v>11155.373169</c:v>
                </c:pt>
                <c:pt idx="46633">
                  <c:v>11155.614100999999</c:v>
                </c:pt>
                <c:pt idx="46634">
                  <c:v>11155.853141</c:v>
                </c:pt>
                <c:pt idx="46635">
                  <c:v>11156.096957</c:v>
                </c:pt>
                <c:pt idx="46636">
                  <c:v>11156.335902000001</c:v>
                </c:pt>
                <c:pt idx="46637">
                  <c:v>11156.575822999999</c:v>
                </c:pt>
                <c:pt idx="46638">
                  <c:v>11156.815759999999</c:v>
                </c:pt>
                <c:pt idx="46639">
                  <c:v>11157.056404999999</c:v>
                </c:pt>
                <c:pt idx="46640">
                  <c:v>11157.288538999999</c:v>
                </c:pt>
                <c:pt idx="46641">
                  <c:v>11157.527253</c:v>
                </c:pt>
                <c:pt idx="46642">
                  <c:v>11157.766991</c:v>
                </c:pt>
                <c:pt idx="46643">
                  <c:v>11158.007646</c:v>
                </c:pt>
                <c:pt idx="46644">
                  <c:v>11158.246363</c:v>
                </c:pt>
                <c:pt idx="46645">
                  <c:v>11158.489732</c:v>
                </c:pt>
                <c:pt idx="46646">
                  <c:v>11158.728367</c:v>
                </c:pt>
                <c:pt idx="46647">
                  <c:v>11158.969529</c:v>
                </c:pt>
                <c:pt idx="46648">
                  <c:v>11159.209788</c:v>
                </c:pt>
                <c:pt idx="46649">
                  <c:v>11159.440538999999</c:v>
                </c:pt>
                <c:pt idx="46650">
                  <c:v>11159.682654</c:v>
                </c:pt>
                <c:pt idx="46651">
                  <c:v>11159.924746999999</c:v>
                </c:pt>
                <c:pt idx="46652">
                  <c:v>11160.166958</c:v>
                </c:pt>
                <c:pt idx="46653">
                  <c:v>11160.406789000001</c:v>
                </c:pt>
                <c:pt idx="46654">
                  <c:v>11160.645896</c:v>
                </c:pt>
                <c:pt idx="46655">
                  <c:v>11160.887945</c:v>
                </c:pt>
                <c:pt idx="46656">
                  <c:v>11161.117983</c:v>
                </c:pt>
                <c:pt idx="46657">
                  <c:v>11161.358193</c:v>
                </c:pt>
                <c:pt idx="46658">
                  <c:v>11161.598762</c:v>
                </c:pt>
                <c:pt idx="46659">
                  <c:v>11161.838986000001</c:v>
                </c:pt>
                <c:pt idx="46660">
                  <c:v>11162.079243</c:v>
                </c:pt>
                <c:pt idx="46661">
                  <c:v>11162.311001</c:v>
                </c:pt>
                <c:pt idx="46662">
                  <c:v>11162.551686999999</c:v>
                </c:pt>
                <c:pt idx="46663">
                  <c:v>11162.793009999999</c:v>
                </c:pt>
                <c:pt idx="46664">
                  <c:v>11163.035532</c:v>
                </c:pt>
                <c:pt idx="46665">
                  <c:v>11163.275753</c:v>
                </c:pt>
                <c:pt idx="46666">
                  <c:v>11163.515218</c:v>
                </c:pt>
                <c:pt idx="46667">
                  <c:v>11163.756141</c:v>
                </c:pt>
                <c:pt idx="46668">
                  <c:v>11163.984304</c:v>
                </c:pt>
                <c:pt idx="46669">
                  <c:v>11164.226763000001</c:v>
                </c:pt>
                <c:pt idx="46670">
                  <c:v>11164.466192</c:v>
                </c:pt>
                <c:pt idx="46671">
                  <c:v>11164.70919</c:v>
                </c:pt>
                <c:pt idx="46672">
                  <c:v>11164.950407</c:v>
                </c:pt>
                <c:pt idx="46673">
                  <c:v>11165.182159</c:v>
                </c:pt>
                <c:pt idx="46674">
                  <c:v>11165.424566</c:v>
                </c:pt>
                <c:pt idx="46675">
                  <c:v>11165.666612999999</c:v>
                </c:pt>
                <c:pt idx="46676">
                  <c:v>11165.906937</c:v>
                </c:pt>
                <c:pt idx="46677">
                  <c:v>11166.137919999999</c:v>
                </c:pt>
                <c:pt idx="46678">
                  <c:v>11166.379274999999</c:v>
                </c:pt>
                <c:pt idx="46679">
                  <c:v>11166.621569999999</c:v>
                </c:pt>
                <c:pt idx="46680">
                  <c:v>11166.863703999999</c:v>
                </c:pt>
                <c:pt idx="46681">
                  <c:v>11167.105836999999</c:v>
                </c:pt>
                <c:pt idx="46682">
                  <c:v>11167.336839</c:v>
                </c:pt>
                <c:pt idx="46683">
                  <c:v>11167.578072</c:v>
                </c:pt>
                <c:pt idx="46684">
                  <c:v>11167.821908</c:v>
                </c:pt>
                <c:pt idx="46685">
                  <c:v>11168.061023</c:v>
                </c:pt>
                <c:pt idx="46686">
                  <c:v>11168.302879999999</c:v>
                </c:pt>
                <c:pt idx="46687">
                  <c:v>11168.533802</c:v>
                </c:pt>
                <c:pt idx="46688">
                  <c:v>11168.773239</c:v>
                </c:pt>
                <c:pt idx="46689">
                  <c:v>11169.016984</c:v>
                </c:pt>
                <c:pt idx="46690">
                  <c:v>11169.255949</c:v>
                </c:pt>
                <c:pt idx="46691">
                  <c:v>11169.496862</c:v>
                </c:pt>
                <c:pt idx="46692">
                  <c:v>11169.736998</c:v>
                </c:pt>
                <c:pt idx="46693">
                  <c:v>11169.975063</c:v>
                </c:pt>
                <c:pt idx="46694">
                  <c:v>11170.205023</c:v>
                </c:pt>
                <c:pt idx="46695">
                  <c:v>11170.446260999999</c:v>
                </c:pt>
                <c:pt idx="46696">
                  <c:v>11170.688563</c:v>
                </c:pt>
                <c:pt idx="46697">
                  <c:v>11170.931386</c:v>
                </c:pt>
                <c:pt idx="46698">
                  <c:v>11171.161303999999</c:v>
                </c:pt>
                <c:pt idx="46699">
                  <c:v>11171.404189000001</c:v>
                </c:pt>
                <c:pt idx="46700">
                  <c:v>11171.645294</c:v>
                </c:pt>
                <c:pt idx="46701">
                  <c:v>11171.886893999999</c:v>
                </c:pt>
                <c:pt idx="46702">
                  <c:v>11172.126002000001</c:v>
                </c:pt>
                <c:pt idx="46703">
                  <c:v>11172.365986999999</c:v>
                </c:pt>
                <c:pt idx="46704">
                  <c:v>11172.604917000001</c:v>
                </c:pt>
                <c:pt idx="46705">
                  <c:v>11172.834362</c:v>
                </c:pt>
                <c:pt idx="46706">
                  <c:v>11173.076646</c:v>
                </c:pt>
                <c:pt idx="46707">
                  <c:v>11173.319353000001</c:v>
                </c:pt>
                <c:pt idx="46708">
                  <c:v>11173.55985</c:v>
                </c:pt>
                <c:pt idx="46709">
                  <c:v>11173.799797</c:v>
                </c:pt>
                <c:pt idx="46710">
                  <c:v>11174.039864</c:v>
                </c:pt>
                <c:pt idx="46711">
                  <c:v>11174.280291999999</c:v>
                </c:pt>
                <c:pt idx="46712">
                  <c:v>11174.510837</c:v>
                </c:pt>
                <c:pt idx="46713">
                  <c:v>11174.750039</c:v>
                </c:pt>
                <c:pt idx="46714">
                  <c:v>11174.991077999999</c:v>
                </c:pt>
                <c:pt idx="46715">
                  <c:v>11175.232959000001</c:v>
                </c:pt>
                <c:pt idx="46716">
                  <c:v>11175.473792999999</c:v>
                </c:pt>
                <c:pt idx="46717">
                  <c:v>11175.713707999999</c:v>
                </c:pt>
                <c:pt idx="46718">
                  <c:v>11175.953766000001</c:v>
                </c:pt>
                <c:pt idx="46719">
                  <c:v>11176.195583999999</c:v>
                </c:pt>
                <c:pt idx="46720">
                  <c:v>11176.435711</c:v>
                </c:pt>
                <c:pt idx="46721">
                  <c:v>11176.665069999999</c:v>
                </c:pt>
                <c:pt idx="46722">
                  <c:v>11176.906913000001</c:v>
                </c:pt>
                <c:pt idx="46723">
                  <c:v>11177.148725999999</c:v>
                </c:pt>
                <c:pt idx="46724">
                  <c:v>11177.389449</c:v>
                </c:pt>
                <c:pt idx="46725">
                  <c:v>11177.622288</c:v>
                </c:pt>
                <c:pt idx="46726">
                  <c:v>11177.867747</c:v>
                </c:pt>
                <c:pt idx="46727">
                  <c:v>11178.109595</c:v>
                </c:pt>
                <c:pt idx="46728">
                  <c:v>11178.350343</c:v>
                </c:pt>
                <c:pt idx="46729">
                  <c:v>11178.595927</c:v>
                </c:pt>
                <c:pt idx="46730">
                  <c:v>11178.837863999999</c:v>
                </c:pt>
                <c:pt idx="46731">
                  <c:v>11179.079759</c:v>
                </c:pt>
                <c:pt idx="46732">
                  <c:v>11179.32042</c:v>
                </c:pt>
                <c:pt idx="46733">
                  <c:v>11179.554674999999</c:v>
                </c:pt>
                <c:pt idx="46734">
                  <c:v>11179.794948000001</c:v>
                </c:pt>
                <c:pt idx="46735">
                  <c:v>11180.033011</c:v>
                </c:pt>
                <c:pt idx="46736">
                  <c:v>11180.272962999999</c:v>
                </c:pt>
                <c:pt idx="46737">
                  <c:v>11180.513874</c:v>
                </c:pt>
                <c:pt idx="46738">
                  <c:v>11180.755933</c:v>
                </c:pt>
                <c:pt idx="46739">
                  <c:v>11180.997877</c:v>
                </c:pt>
                <c:pt idx="46740">
                  <c:v>11181.228913999999</c:v>
                </c:pt>
                <c:pt idx="46741">
                  <c:v>11181.470078</c:v>
                </c:pt>
                <c:pt idx="46742">
                  <c:v>11181.713089000001</c:v>
                </c:pt>
                <c:pt idx="46743">
                  <c:v>11181.945892</c:v>
                </c:pt>
                <c:pt idx="46744">
                  <c:v>11182.189276999999</c:v>
                </c:pt>
                <c:pt idx="46745">
                  <c:v>11182.429539999999</c:v>
                </c:pt>
                <c:pt idx="46746">
                  <c:v>11182.669823</c:v>
                </c:pt>
                <c:pt idx="46747">
                  <c:v>11182.909138000001</c:v>
                </c:pt>
                <c:pt idx="46748">
                  <c:v>11183.150158</c:v>
                </c:pt>
                <c:pt idx="46749">
                  <c:v>11183.382637999999</c:v>
                </c:pt>
                <c:pt idx="46750">
                  <c:v>11183.624888</c:v>
                </c:pt>
                <c:pt idx="46751">
                  <c:v>11183.866915000001</c:v>
                </c:pt>
                <c:pt idx="46752">
                  <c:v>11184.106238</c:v>
                </c:pt>
                <c:pt idx="46753">
                  <c:v>11184.363733</c:v>
                </c:pt>
                <c:pt idx="46754">
                  <c:v>11184.605829</c:v>
                </c:pt>
                <c:pt idx="46755">
                  <c:v>11184.845915</c:v>
                </c:pt>
                <c:pt idx="46756">
                  <c:v>11185.076881999999</c:v>
                </c:pt>
                <c:pt idx="46757">
                  <c:v>11185.316257</c:v>
                </c:pt>
                <c:pt idx="46758">
                  <c:v>11185.559214999999</c:v>
                </c:pt>
                <c:pt idx="46759">
                  <c:v>11185.798379</c:v>
                </c:pt>
                <c:pt idx="46760">
                  <c:v>11186.04053</c:v>
                </c:pt>
                <c:pt idx="46761">
                  <c:v>11186.272811999999</c:v>
                </c:pt>
                <c:pt idx="46762">
                  <c:v>11186.512142</c:v>
                </c:pt>
                <c:pt idx="46763">
                  <c:v>11186.753212</c:v>
                </c:pt>
                <c:pt idx="46764">
                  <c:v>11186.993672000001</c:v>
                </c:pt>
                <c:pt idx="46765">
                  <c:v>11187.233085</c:v>
                </c:pt>
                <c:pt idx="46766">
                  <c:v>11187.472355</c:v>
                </c:pt>
                <c:pt idx="46767">
                  <c:v>11187.715984</c:v>
                </c:pt>
                <c:pt idx="46768">
                  <c:v>11187.945841999999</c:v>
                </c:pt>
                <c:pt idx="46769">
                  <c:v>11188.187034</c:v>
                </c:pt>
                <c:pt idx="46770">
                  <c:v>11188.428087</c:v>
                </c:pt>
                <c:pt idx="46771">
                  <c:v>11188.669045000001</c:v>
                </c:pt>
                <c:pt idx="46772">
                  <c:v>11188.899036999999</c:v>
                </c:pt>
                <c:pt idx="46773">
                  <c:v>11189.140273999999</c:v>
                </c:pt>
                <c:pt idx="46774">
                  <c:v>11189.383241</c:v>
                </c:pt>
                <c:pt idx="46775">
                  <c:v>11189.624166</c:v>
                </c:pt>
                <c:pt idx="46776">
                  <c:v>11189.854869000001</c:v>
                </c:pt>
                <c:pt idx="46777">
                  <c:v>11190.094359000001</c:v>
                </c:pt>
                <c:pt idx="46778">
                  <c:v>11190.336601999999</c:v>
                </c:pt>
                <c:pt idx="46779">
                  <c:v>11190.578603</c:v>
                </c:pt>
                <c:pt idx="46780">
                  <c:v>11190.818744</c:v>
                </c:pt>
                <c:pt idx="46781">
                  <c:v>11191.058956000001</c:v>
                </c:pt>
                <c:pt idx="46782">
                  <c:v>11191.297918</c:v>
                </c:pt>
                <c:pt idx="46783">
                  <c:v>11191.537958999999</c:v>
                </c:pt>
                <c:pt idx="46784">
                  <c:v>11191.776076</c:v>
                </c:pt>
                <c:pt idx="46785">
                  <c:v>11192.017032</c:v>
                </c:pt>
                <c:pt idx="46786">
                  <c:v>11192.24963</c:v>
                </c:pt>
                <c:pt idx="46787">
                  <c:v>11192.489142</c:v>
                </c:pt>
                <c:pt idx="46788">
                  <c:v>11192.732026</c:v>
                </c:pt>
                <c:pt idx="46789">
                  <c:v>11192.973968</c:v>
                </c:pt>
                <c:pt idx="46790">
                  <c:v>11193.203932</c:v>
                </c:pt>
                <c:pt idx="46791">
                  <c:v>11193.445261000001</c:v>
                </c:pt>
                <c:pt idx="46792">
                  <c:v>11193.68636</c:v>
                </c:pt>
                <c:pt idx="46793">
                  <c:v>11193.929313000001</c:v>
                </c:pt>
                <c:pt idx="46794">
                  <c:v>11194.169889999999</c:v>
                </c:pt>
                <c:pt idx="46795">
                  <c:v>11194.398069999999</c:v>
                </c:pt>
                <c:pt idx="46796">
                  <c:v>11194.640674</c:v>
                </c:pt>
                <c:pt idx="46797">
                  <c:v>11194.880126</c:v>
                </c:pt>
                <c:pt idx="46798">
                  <c:v>11195.123321999999</c:v>
                </c:pt>
                <c:pt idx="46799">
                  <c:v>11195.364421</c:v>
                </c:pt>
                <c:pt idx="46800">
                  <c:v>11195.59439</c:v>
                </c:pt>
                <c:pt idx="46801">
                  <c:v>11195.838575</c:v>
                </c:pt>
                <c:pt idx="46802">
                  <c:v>11196.080077000001</c:v>
                </c:pt>
                <c:pt idx="46803">
                  <c:v>11196.310975</c:v>
                </c:pt>
                <c:pt idx="46804">
                  <c:v>11196.551359999999</c:v>
                </c:pt>
                <c:pt idx="46805">
                  <c:v>11196.794217999999</c:v>
                </c:pt>
                <c:pt idx="46806">
                  <c:v>11197.037179000001</c:v>
                </c:pt>
                <c:pt idx="46807">
                  <c:v>11197.291332999999</c:v>
                </c:pt>
                <c:pt idx="46808">
                  <c:v>11197.521210999999</c:v>
                </c:pt>
                <c:pt idx="46809">
                  <c:v>11197.764017</c:v>
                </c:pt>
                <c:pt idx="46810">
                  <c:v>11198.005211</c:v>
                </c:pt>
                <c:pt idx="46811">
                  <c:v>11198.237649999999</c:v>
                </c:pt>
                <c:pt idx="46812">
                  <c:v>11198.477332</c:v>
                </c:pt>
                <c:pt idx="46813">
                  <c:v>11198.720153</c:v>
                </c:pt>
                <c:pt idx="46814">
                  <c:v>11198.963244</c:v>
                </c:pt>
                <c:pt idx="46815">
                  <c:v>11199.19505</c:v>
                </c:pt>
                <c:pt idx="46816">
                  <c:v>11199.438088999999</c:v>
                </c:pt>
                <c:pt idx="46817">
                  <c:v>11199.679109000001</c:v>
                </c:pt>
                <c:pt idx="46818">
                  <c:v>11199.909688</c:v>
                </c:pt>
                <c:pt idx="46819">
                  <c:v>11200.151021</c:v>
                </c:pt>
                <c:pt idx="46820">
                  <c:v>11200.392227</c:v>
                </c:pt>
                <c:pt idx="46821">
                  <c:v>11200.631042000001</c:v>
                </c:pt>
                <c:pt idx="46822">
                  <c:v>11200.870987</c:v>
                </c:pt>
                <c:pt idx="46823">
                  <c:v>11201.109928</c:v>
                </c:pt>
                <c:pt idx="46824">
                  <c:v>11201.350672</c:v>
                </c:pt>
                <c:pt idx="46825">
                  <c:v>11201.591965</c:v>
                </c:pt>
                <c:pt idx="46826">
                  <c:v>11201.831156</c:v>
                </c:pt>
                <c:pt idx="46827">
                  <c:v>11202.060158</c:v>
                </c:pt>
                <c:pt idx="46828">
                  <c:v>11202.299940000001</c:v>
                </c:pt>
                <c:pt idx="46829">
                  <c:v>11202.539403000001</c:v>
                </c:pt>
                <c:pt idx="46830">
                  <c:v>11202.780273</c:v>
                </c:pt>
                <c:pt idx="46831">
                  <c:v>11203.023933</c:v>
                </c:pt>
                <c:pt idx="46832">
                  <c:v>11203.26563</c:v>
                </c:pt>
                <c:pt idx="46833">
                  <c:v>11203.504244</c:v>
                </c:pt>
                <c:pt idx="46834">
                  <c:v>11203.735436999999</c:v>
                </c:pt>
                <c:pt idx="46835">
                  <c:v>11203.980041999999</c:v>
                </c:pt>
                <c:pt idx="46836">
                  <c:v>11204.221099</c:v>
                </c:pt>
                <c:pt idx="46837">
                  <c:v>11204.451738</c:v>
                </c:pt>
                <c:pt idx="46838">
                  <c:v>11204.691956000001</c:v>
                </c:pt>
                <c:pt idx="46839">
                  <c:v>11204.930971</c:v>
                </c:pt>
                <c:pt idx="46840">
                  <c:v>11205.171962</c:v>
                </c:pt>
                <c:pt idx="46841">
                  <c:v>11205.412689000001</c:v>
                </c:pt>
                <c:pt idx="46842">
                  <c:v>11205.653426000001</c:v>
                </c:pt>
                <c:pt idx="46843">
                  <c:v>11205.885625000001</c:v>
                </c:pt>
                <c:pt idx="46844">
                  <c:v>11206.125854</c:v>
                </c:pt>
                <c:pt idx="46845">
                  <c:v>11206.365813</c:v>
                </c:pt>
                <c:pt idx="46846">
                  <c:v>11206.605823</c:v>
                </c:pt>
                <c:pt idx="46847">
                  <c:v>11206.845868</c:v>
                </c:pt>
                <c:pt idx="46848">
                  <c:v>11207.085224</c:v>
                </c:pt>
                <c:pt idx="46849">
                  <c:v>11207.324385</c:v>
                </c:pt>
                <c:pt idx="46850">
                  <c:v>11207.564684999999</c:v>
                </c:pt>
                <c:pt idx="46851">
                  <c:v>11207.804891</c:v>
                </c:pt>
                <c:pt idx="46852">
                  <c:v>11208.044259</c:v>
                </c:pt>
                <c:pt idx="46853">
                  <c:v>11208.288409999999</c:v>
                </c:pt>
                <c:pt idx="46854">
                  <c:v>11208.518012</c:v>
                </c:pt>
                <c:pt idx="46855">
                  <c:v>11208.759939</c:v>
                </c:pt>
                <c:pt idx="46856">
                  <c:v>11209.001138</c:v>
                </c:pt>
                <c:pt idx="46857">
                  <c:v>11209.242544999999</c:v>
                </c:pt>
                <c:pt idx="46858">
                  <c:v>11209.483366</c:v>
                </c:pt>
                <c:pt idx="46859">
                  <c:v>11209.715604999999</c:v>
                </c:pt>
                <c:pt idx="46860">
                  <c:v>11209.957758</c:v>
                </c:pt>
                <c:pt idx="46861">
                  <c:v>11210.199661000001</c:v>
                </c:pt>
                <c:pt idx="46862">
                  <c:v>11210.439621</c:v>
                </c:pt>
                <c:pt idx="46863">
                  <c:v>11210.682911</c:v>
                </c:pt>
                <c:pt idx="46864">
                  <c:v>11210.913763</c:v>
                </c:pt>
                <c:pt idx="46865">
                  <c:v>11211.155961</c:v>
                </c:pt>
                <c:pt idx="46866">
                  <c:v>11211.396092999999</c:v>
                </c:pt>
                <c:pt idx="46867">
                  <c:v>11211.639784999999</c:v>
                </c:pt>
                <c:pt idx="46868">
                  <c:v>11211.870562</c:v>
                </c:pt>
                <c:pt idx="46869">
                  <c:v>11212.110968999999</c:v>
                </c:pt>
                <c:pt idx="46870">
                  <c:v>11212.351977</c:v>
                </c:pt>
                <c:pt idx="46871">
                  <c:v>11212.59268</c:v>
                </c:pt>
                <c:pt idx="46872">
                  <c:v>11212.832908</c:v>
                </c:pt>
                <c:pt idx="46873">
                  <c:v>11213.072142999999</c:v>
                </c:pt>
                <c:pt idx="46874">
                  <c:v>11213.315827</c:v>
                </c:pt>
                <c:pt idx="46875">
                  <c:v>11213.545386</c:v>
                </c:pt>
                <c:pt idx="46876">
                  <c:v>11213.788194999999</c:v>
                </c:pt>
                <c:pt idx="46877">
                  <c:v>11214.029065999999</c:v>
                </c:pt>
                <c:pt idx="46878">
                  <c:v>11214.270708</c:v>
                </c:pt>
                <c:pt idx="46879">
                  <c:v>11214.511355000001</c:v>
                </c:pt>
                <c:pt idx="46880">
                  <c:v>11214.743622</c:v>
                </c:pt>
                <c:pt idx="46881">
                  <c:v>11214.985586999999</c:v>
                </c:pt>
                <c:pt idx="46882">
                  <c:v>11215.227768000001</c:v>
                </c:pt>
                <c:pt idx="46883">
                  <c:v>11215.469531999999</c:v>
                </c:pt>
                <c:pt idx="46884">
                  <c:v>11215.709591999999</c:v>
                </c:pt>
                <c:pt idx="46885">
                  <c:v>11215.939308000001</c:v>
                </c:pt>
                <c:pt idx="46886">
                  <c:v>11216.181154</c:v>
                </c:pt>
                <c:pt idx="46887">
                  <c:v>11216.421838</c:v>
                </c:pt>
                <c:pt idx="46888">
                  <c:v>11216.662447999999</c:v>
                </c:pt>
                <c:pt idx="46889">
                  <c:v>11216.905737999999</c:v>
                </c:pt>
                <c:pt idx="46890">
                  <c:v>11217.14553</c:v>
                </c:pt>
                <c:pt idx="46891">
                  <c:v>11217.377710999999</c:v>
                </c:pt>
                <c:pt idx="46892">
                  <c:v>11217.617794</c:v>
                </c:pt>
                <c:pt idx="46893">
                  <c:v>11217.859569</c:v>
                </c:pt>
                <c:pt idx="46894">
                  <c:v>11218.101672000001</c:v>
                </c:pt>
                <c:pt idx="46895">
                  <c:v>11218.342257</c:v>
                </c:pt>
                <c:pt idx="46896">
                  <c:v>11218.574613000001</c:v>
                </c:pt>
                <c:pt idx="46897">
                  <c:v>11218.814564</c:v>
                </c:pt>
                <c:pt idx="46898">
                  <c:v>11219.054644</c:v>
                </c:pt>
                <c:pt idx="46899">
                  <c:v>11219.293342999999</c:v>
                </c:pt>
                <c:pt idx="46900">
                  <c:v>11219.533568000001</c:v>
                </c:pt>
                <c:pt idx="46901">
                  <c:v>11219.774423000001</c:v>
                </c:pt>
                <c:pt idx="46902">
                  <c:v>11220.015369000001</c:v>
                </c:pt>
                <c:pt idx="46903">
                  <c:v>11220.256872</c:v>
                </c:pt>
                <c:pt idx="46904">
                  <c:v>11220.496975</c:v>
                </c:pt>
                <c:pt idx="46905">
                  <c:v>11220.726640999999</c:v>
                </c:pt>
                <c:pt idx="46906">
                  <c:v>11220.968848</c:v>
                </c:pt>
                <c:pt idx="46907">
                  <c:v>11221.208826</c:v>
                </c:pt>
                <c:pt idx="46908">
                  <c:v>11221.450755</c:v>
                </c:pt>
                <c:pt idx="46909">
                  <c:v>11221.692606000001</c:v>
                </c:pt>
                <c:pt idx="46910">
                  <c:v>11221.932822000001</c:v>
                </c:pt>
                <c:pt idx="46911">
                  <c:v>11222.172972</c:v>
                </c:pt>
                <c:pt idx="46912">
                  <c:v>11222.413902</c:v>
                </c:pt>
                <c:pt idx="46913">
                  <c:v>11222.643418</c:v>
                </c:pt>
                <c:pt idx="46914">
                  <c:v>11222.883717000001</c:v>
                </c:pt>
                <c:pt idx="46915">
                  <c:v>11223.123779</c:v>
                </c:pt>
                <c:pt idx="46916">
                  <c:v>11223.36398</c:v>
                </c:pt>
                <c:pt idx="46917">
                  <c:v>11223.602003</c:v>
                </c:pt>
                <c:pt idx="46918">
                  <c:v>11223.843870000001</c:v>
                </c:pt>
                <c:pt idx="46919">
                  <c:v>11224.083917</c:v>
                </c:pt>
                <c:pt idx="46920">
                  <c:v>11224.32387</c:v>
                </c:pt>
                <c:pt idx="46921">
                  <c:v>11224.563713</c:v>
                </c:pt>
                <c:pt idx="46922">
                  <c:v>11224.805700000001</c:v>
                </c:pt>
                <c:pt idx="46923">
                  <c:v>11225.04585</c:v>
                </c:pt>
                <c:pt idx="46924">
                  <c:v>11225.285712000001</c:v>
                </c:pt>
                <c:pt idx="46925">
                  <c:v>11225.526359</c:v>
                </c:pt>
                <c:pt idx="46926">
                  <c:v>11225.756125</c:v>
                </c:pt>
                <c:pt idx="46927">
                  <c:v>11225.999884999999</c:v>
                </c:pt>
                <c:pt idx="46928">
                  <c:v>11226.239326000001</c:v>
                </c:pt>
                <c:pt idx="46929">
                  <c:v>11226.480224000001</c:v>
                </c:pt>
                <c:pt idx="46930">
                  <c:v>11226.712766000001</c:v>
                </c:pt>
                <c:pt idx="46931">
                  <c:v>11226.952153</c:v>
                </c:pt>
                <c:pt idx="46932">
                  <c:v>11227.192657</c:v>
                </c:pt>
                <c:pt idx="46933">
                  <c:v>11227.432867</c:v>
                </c:pt>
                <c:pt idx="46934">
                  <c:v>11227.672272</c:v>
                </c:pt>
                <c:pt idx="46935">
                  <c:v>11227.915235</c:v>
                </c:pt>
                <c:pt idx="46936">
                  <c:v>11228.156290000001</c:v>
                </c:pt>
                <c:pt idx="46937">
                  <c:v>11228.401215</c:v>
                </c:pt>
                <c:pt idx="46938">
                  <c:v>11228.643585</c:v>
                </c:pt>
                <c:pt idx="46939">
                  <c:v>11228.885751</c:v>
                </c:pt>
                <c:pt idx="46940">
                  <c:v>11229.125214</c:v>
                </c:pt>
                <c:pt idx="46941">
                  <c:v>11229.359653</c:v>
                </c:pt>
                <c:pt idx="46942">
                  <c:v>11229.599190000001</c:v>
                </c:pt>
                <c:pt idx="46943">
                  <c:v>11229.842140000001</c:v>
                </c:pt>
                <c:pt idx="46944">
                  <c:v>11230.083433</c:v>
                </c:pt>
                <c:pt idx="46945">
                  <c:v>11230.324307999999</c:v>
                </c:pt>
                <c:pt idx="46946">
                  <c:v>11230.556850000001</c:v>
                </c:pt>
                <c:pt idx="46947">
                  <c:v>11230.798809</c:v>
                </c:pt>
                <c:pt idx="46948">
                  <c:v>11231.040039</c:v>
                </c:pt>
                <c:pt idx="46949">
                  <c:v>11231.272704999999</c:v>
                </c:pt>
                <c:pt idx="46950">
                  <c:v>11231.512218</c:v>
                </c:pt>
                <c:pt idx="46951">
                  <c:v>11231.755139999999</c:v>
                </c:pt>
                <c:pt idx="46952">
                  <c:v>11231.998092</c:v>
                </c:pt>
                <c:pt idx="46953">
                  <c:v>11232.23083</c:v>
                </c:pt>
                <c:pt idx="46954">
                  <c:v>11232.472157</c:v>
                </c:pt>
                <c:pt idx="46955">
                  <c:v>11232.715958999999</c:v>
                </c:pt>
                <c:pt idx="46956">
                  <c:v>11232.945929</c:v>
                </c:pt>
                <c:pt idx="46957">
                  <c:v>11233.187265</c:v>
                </c:pt>
                <c:pt idx="46958">
                  <c:v>11233.430208</c:v>
                </c:pt>
                <c:pt idx="46959">
                  <c:v>11233.671066999999</c:v>
                </c:pt>
                <c:pt idx="46960">
                  <c:v>11233.903953999999</c:v>
                </c:pt>
                <c:pt idx="46961">
                  <c:v>11234.144173000001</c:v>
                </c:pt>
                <c:pt idx="46962">
                  <c:v>11234.387166</c:v>
                </c:pt>
                <c:pt idx="46963">
                  <c:v>11234.619704000001</c:v>
                </c:pt>
                <c:pt idx="46964">
                  <c:v>11234.85916</c:v>
                </c:pt>
                <c:pt idx="46965">
                  <c:v>11235.102222</c:v>
                </c:pt>
                <c:pt idx="46966">
                  <c:v>11235.334836</c:v>
                </c:pt>
                <c:pt idx="46967">
                  <c:v>11235.576109</c:v>
                </c:pt>
                <c:pt idx="46968">
                  <c:v>11235.816816</c:v>
                </c:pt>
                <c:pt idx="46969">
                  <c:v>11236.058096999999</c:v>
                </c:pt>
                <c:pt idx="46970">
                  <c:v>11236.299039</c:v>
                </c:pt>
                <c:pt idx="46971">
                  <c:v>11236.538199000001</c:v>
                </c:pt>
                <c:pt idx="46972">
                  <c:v>11236.77095</c:v>
                </c:pt>
                <c:pt idx="46973">
                  <c:v>11237.011127</c:v>
                </c:pt>
                <c:pt idx="46974">
                  <c:v>11237.254852</c:v>
                </c:pt>
                <c:pt idx="46975">
                  <c:v>11237.494982</c:v>
                </c:pt>
                <c:pt idx="46976">
                  <c:v>11237.735986</c:v>
                </c:pt>
                <c:pt idx="46977">
                  <c:v>11237.965776999999</c:v>
                </c:pt>
                <c:pt idx="46978">
                  <c:v>11238.207162000001</c:v>
                </c:pt>
                <c:pt idx="46979">
                  <c:v>11238.450037000001</c:v>
                </c:pt>
                <c:pt idx="46980">
                  <c:v>11238.691221999999</c:v>
                </c:pt>
                <c:pt idx="46981">
                  <c:v>11238.919155</c:v>
                </c:pt>
                <c:pt idx="46982">
                  <c:v>11239.161704</c:v>
                </c:pt>
                <c:pt idx="46983">
                  <c:v>11239.403998</c:v>
                </c:pt>
                <c:pt idx="46984">
                  <c:v>11239.64489</c:v>
                </c:pt>
                <c:pt idx="46985">
                  <c:v>11239.884169999999</c:v>
                </c:pt>
                <c:pt idx="46986">
                  <c:v>11240.125321</c:v>
                </c:pt>
                <c:pt idx="46987">
                  <c:v>11240.355944999999</c:v>
                </c:pt>
                <c:pt idx="46988">
                  <c:v>11240.596242</c:v>
                </c:pt>
                <c:pt idx="46989">
                  <c:v>11240.836676000001</c:v>
                </c:pt>
                <c:pt idx="46990">
                  <c:v>11241.076271</c:v>
                </c:pt>
                <c:pt idx="46991">
                  <c:v>11241.319985</c:v>
                </c:pt>
                <c:pt idx="46992">
                  <c:v>11241.548430999999</c:v>
                </c:pt>
                <c:pt idx="46993">
                  <c:v>11241.788818999999</c:v>
                </c:pt>
                <c:pt idx="46994">
                  <c:v>11242.029614999999</c:v>
                </c:pt>
                <c:pt idx="46995">
                  <c:v>11242.269876</c:v>
                </c:pt>
                <c:pt idx="46996">
                  <c:v>11242.509408</c:v>
                </c:pt>
                <c:pt idx="46997">
                  <c:v>11242.750260999999</c:v>
                </c:pt>
                <c:pt idx="46998">
                  <c:v>11242.993974999999</c:v>
                </c:pt>
                <c:pt idx="46999">
                  <c:v>11243.223592</c:v>
                </c:pt>
                <c:pt idx="47000">
                  <c:v>11243.463841000001</c:v>
                </c:pt>
                <c:pt idx="47001">
                  <c:v>11243.705642999999</c:v>
                </c:pt>
                <c:pt idx="47002">
                  <c:v>11243.94579</c:v>
                </c:pt>
                <c:pt idx="47003">
                  <c:v>11244.185806</c:v>
                </c:pt>
                <c:pt idx="47004">
                  <c:v>11244.431804</c:v>
                </c:pt>
                <c:pt idx="47005">
                  <c:v>11244.671569</c:v>
                </c:pt>
                <c:pt idx="47006">
                  <c:v>11244.911806</c:v>
                </c:pt>
                <c:pt idx="47007">
                  <c:v>11245.142578000001</c:v>
                </c:pt>
                <c:pt idx="47008">
                  <c:v>11245.384792000001</c:v>
                </c:pt>
                <c:pt idx="47009">
                  <c:v>11245.626695999999</c:v>
                </c:pt>
                <c:pt idx="47010">
                  <c:v>11245.868587999999</c:v>
                </c:pt>
                <c:pt idx="47011">
                  <c:v>11246.109344</c:v>
                </c:pt>
                <c:pt idx="47012">
                  <c:v>11246.339931</c:v>
                </c:pt>
                <c:pt idx="47013">
                  <c:v>11246.581901</c:v>
                </c:pt>
                <c:pt idx="47014">
                  <c:v>11246.823864</c:v>
                </c:pt>
                <c:pt idx="47015">
                  <c:v>11247.065785999999</c:v>
                </c:pt>
                <c:pt idx="47016">
                  <c:v>11247.305754999999</c:v>
                </c:pt>
                <c:pt idx="47017">
                  <c:v>11247.545646</c:v>
                </c:pt>
                <c:pt idx="47018">
                  <c:v>11247.785555</c:v>
                </c:pt>
                <c:pt idx="47019">
                  <c:v>11248.025582</c:v>
                </c:pt>
                <c:pt idx="47020">
                  <c:v>11248.266014999999</c:v>
                </c:pt>
                <c:pt idx="47021">
                  <c:v>11248.495344999999</c:v>
                </c:pt>
                <c:pt idx="47022">
                  <c:v>11248.736698999999</c:v>
                </c:pt>
                <c:pt idx="47023">
                  <c:v>11248.975965</c:v>
                </c:pt>
                <c:pt idx="47024">
                  <c:v>11249.216152999999</c:v>
                </c:pt>
                <c:pt idx="47025">
                  <c:v>11249.459993</c:v>
                </c:pt>
                <c:pt idx="47026">
                  <c:v>11249.700878</c:v>
                </c:pt>
                <c:pt idx="47027">
                  <c:v>11249.940909999999</c:v>
                </c:pt>
                <c:pt idx="47028">
                  <c:v>11250.171652999999</c:v>
                </c:pt>
                <c:pt idx="47029">
                  <c:v>11250.411891</c:v>
                </c:pt>
                <c:pt idx="47030">
                  <c:v>11250.651158999999</c:v>
                </c:pt>
                <c:pt idx="47031">
                  <c:v>11250.892893</c:v>
                </c:pt>
                <c:pt idx="47032">
                  <c:v>11251.134826</c:v>
                </c:pt>
                <c:pt idx="47033">
                  <c:v>11251.374852999999</c:v>
                </c:pt>
                <c:pt idx="47034">
                  <c:v>11251.614039</c:v>
                </c:pt>
                <c:pt idx="47035">
                  <c:v>11251.85576</c:v>
                </c:pt>
                <c:pt idx="47036">
                  <c:v>11252.097782000001</c:v>
                </c:pt>
                <c:pt idx="47037">
                  <c:v>11252.32742</c:v>
                </c:pt>
                <c:pt idx="47038">
                  <c:v>11252.569892</c:v>
                </c:pt>
                <c:pt idx="47039">
                  <c:v>11252.809224000001</c:v>
                </c:pt>
                <c:pt idx="47040">
                  <c:v>11253.049725000001</c:v>
                </c:pt>
                <c:pt idx="47041">
                  <c:v>11253.289729</c:v>
                </c:pt>
                <c:pt idx="47042">
                  <c:v>11253.52989</c:v>
                </c:pt>
                <c:pt idx="47043">
                  <c:v>11253.769808999999</c:v>
                </c:pt>
                <c:pt idx="47044">
                  <c:v>11254.009001</c:v>
                </c:pt>
                <c:pt idx="47045">
                  <c:v>11254.249404</c:v>
                </c:pt>
                <c:pt idx="47046">
                  <c:v>11254.488311999999</c:v>
                </c:pt>
                <c:pt idx="47047">
                  <c:v>11254.720706</c:v>
                </c:pt>
                <c:pt idx="47048">
                  <c:v>11254.960139000001</c:v>
                </c:pt>
                <c:pt idx="47049">
                  <c:v>11255.199263</c:v>
                </c:pt>
                <c:pt idx="47050">
                  <c:v>11255.440241</c:v>
                </c:pt>
                <c:pt idx="47051">
                  <c:v>11255.679238000001</c:v>
                </c:pt>
                <c:pt idx="47052">
                  <c:v>11255.920124</c:v>
                </c:pt>
                <c:pt idx="47053">
                  <c:v>11256.161795</c:v>
                </c:pt>
                <c:pt idx="47054">
                  <c:v>11256.401811</c:v>
                </c:pt>
                <c:pt idx="47055">
                  <c:v>11256.631391000001</c:v>
                </c:pt>
                <c:pt idx="47056">
                  <c:v>11256.872423000001</c:v>
                </c:pt>
                <c:pt idx="47057">
                  <c:v>11257.117953000001</c:v>
                </c:pt>
                <c:pt idx="47058">
                  <c:v>11257.358618</c:v>
                </c:pt>
                <c:pt idx="47059">
                  <c:v>11257.597314000001</c:v>
                </c:pt>
                <c:pt idx="47060">
                  <c:v>11257.836255</c:v>
                </c:pt>
                <c:pt idx="47061">
                  <c:v>11258.068604</c:v>
                </c:pt>
                <c:pt idx="47062">
                  <c:v>11258.310713000001</c:v>
                </c:pt>
                <c:pt idx="47063">
                  <c:v>11258.552651</c:v>
                </c:pt>
                <c:pt idx="47064">
                  <c:v>11258.792595000001</c:v>
                </c:pt>
                <c:pt idx="47065">
                  <c:v>11259.0249</c:v>
                </c:pt>
                <c:pt idx="47066">
                  <c:v>11259.264091999999</c:v>
                </c:pt>
                <c:pt idx="47067">
                  <c:v>11259.505995</c:v>
                </c:pt>
                <c:pt idx="47068">
                  <c:v>11259.746936</c:v>
                </c:pt>
                <c:pt idx="47069">
                  <c:v>11259.988637</c:v>
                </c:pt>
                <c:pt idx="47070">
                  <c:v>11260.227430999999</c:v>
                </c:pt>
                <c:pt idx="47071">
                  <c:v>11260.460204000001</c:v>
                </c:pt>
                <c:pt idx="47072">
                  <c:v>11260.703662</c:v>
                </c:pt>
                <c:pt idx="47073">
                  <c:v>11260.944358999999</c:v>
                </c:pt>
                <c:pt idx="47074">
                  <c:v>11261.185975</c:v>
                </c:pt>
                <c:pt idx="47075">
                  <c:v>11261.425370999999</c:v>
                </c:pt>
                <c:pt idx="47076">
                  <c:v>11261.655855000001</c:v>
                </c:pt>
                <c:pt idx="47077">
                  <c:v>11261.895682</c:v>
                </c:pt>
                <c:pt idx="47078">
                  <c:v>11262.135711999999</c:v>
                </c:pt>
                <c:pt idx="47079">
                  <c:v>11262.374110999999</c:v>
                </c:pt>
                <c:pt idx="47080">
                  <c:v>11262.614925</c:v>
                </c:pt>
                <c:pt idx="47081">
                  <c:v>11262.854442</c:v>
                </c:pt>
                <c:pt idx="47082">
                  <c:v>11263.094157</c:v>
                </c:pt>
                <c:pt idx="47083">
                  <c:v>11263.337022</c:v>
                </c:pt>
                <c:pt idx="47084">
                  <c:v>11263.578164</c:v>
                </c:pt>
                <c:pt idx="47085">
                  <c:v>11263.808085000001</c:v>
                </c:pt>
                <c:pt idx="47086">
                  <c:v>11264.048719</c:v>
                </c:pt>
                <c:pt idx="47087">
                  <c:v>11264.2906</c:v>
                </c:pt>
                <c:pt idx="47088">
                  <c:v>11264.530879</c:v>
                </c:pt>
                <c:pt idx="47089">
                  <c:v>11264.770989000001</c:v>
                </c:pt>
                <c:pt idx="47090">
                  <c:v>11265.011188</c:v>
                </c:pt>
                <c:pt idx="47091">
                  <c:v>11265.243726000001</c:v>
                </c:pt>
                <c:pt idx="47092">
                  <c:v>11265.483389000001</c:v>
                </c:pt>
                <c:pt idx="47093">
                  <c:v>11265.726422</c:v>
                </c:pt>
                <c:pt idx="47094">
                  <c:v>11265.966062</c:v>
                </c:pt>
                <c:pt idx="47095">
                  <c:v>11266.206587999999</c:v>
                </c:pt>
                <c:pt idx="47096">
                  <c:v>11266.446018000001</c:v>
                </c:pt>
                <c:pt idx="47097">
                  <c:v>11266.687099000001</c:v>
                </c:pt>
                <c:pt idx="47098">
                  <c:v>11266.917223</c:v>
                </c:pt>
                <c:pt idx="47099">
                  <c:v>11267.159546999999</c:v>
                </c:pt>
                <c:pt idx="47100">
                  <c:v>11267.402404</c:v>
                </c:pt>
                <c:pt idx="47101">
                  <c:v>11267.643443999999</c:v>
                </c:pt>
                <c:pt idx="47102">
                  <c:v>11267.883667</c:v>
                </c:pt>
                <c:pt idx="47103">
                  <c:v>11268.112802</c:v>
                </c:pt>
                <c:pt idx="47104">
                  <c:v>11268.354259</c:v>
                </c:pt>
                <c:pt idx="47105">
                  <c:v>11268.597159999999</c:v>
                </c:pt>
                <c:pt idx="47106">
                  <c:v>11268.837538</c:v>
                </c:pt>
                <c:pt idx="47107">
                  <c:v>11269.077783999999</c:v>
                </c:pt>
                <c:pt idx="47108">
                  <c:v>11269.317125</c:v>
                </c:pt>
                <c:pt idx="47109">
                  <c:v>11269.556278</c:v>
                </c:pt>
                <c:pt idx="47110">
                  <c:v>11269.788818000001</c:v>
                </c:pt>
                <c:pt idx="47111">
                  <c:v>11270.028316</c:v>
                </c:pt>
                <c:pt idx="47112">
                  <c:v>11270.268775</c:v>
                </c:pt>
                <c:pt idx="47113">
                  <c:v>11270.508164000001</c:v>
                </c:pt>
                <c:pt idx="47114">
                  <c:v>11270.749406000001</c:v>
                </c:pt>
                <c:pt idx="47115">
                  <c:v>11270.991784</c:v>
                </c:pt>
                <c:pt idx="47116">
                  <c:v>11271.222859</c:v>
                </c:pt>
                <c:pt idx="47117">
                  <c:v>11271.462351</c:v>
                </c:pt>
                <c:pt idx="47118">
                  <c:v>11271.702036999999</c:v>
                </c:pt>
                <c:pt idx="47119">
                  <c:v>11271.943447</c:v>
                </c:pt>
                <c:pt idx="47120">
                  <c:v>11272.185772000001</c:v>
                </c:pt>
                <c:pt idx="47121">
                  <c:v>11272.427753</c:v>
                </c:pt>
                <c:pt idx="47122">
                  <c:v>11272.667939000001</c:v>
                </c:pt>
                <c:pt idx="47123">
                  <c:v>11272.897771</c:v>
                </c:pt>
                <c:pt idx="47124">
                  <c:v>11273.137387999999</c:v>
                </c:pt>
                <c:pt idx="47125">
                  <c:v>11273.380154</c:v>
                </c:pt>
                <c:pt idx="47126">
                  <c:v>11273.623944999999</c:v>
                </c:pt>
                <c:pt idx="47127">
                  <c:v>11273.853654</c:v>
                </c:pt>
                <c:pt idx="47128">
                  <c:v>11274.093344999999</c:v>
                </c:pt>
                <c:pt idx="47129">
                  <c:v>11274.336303</c:v>
                </c:pt>
                <c:pt idx="47130">
                  <c:v>11274.576616</c:v>
                </c:pt>
                <c:pt idx="47131">
                  <c:v>11274.816692</c:v>
                </c:pt>
                <c:pt idx="47132">
                  <c:v>11275.056975</c:v>
                </c:pt>
                <c:pt idx="47133">
                  <c:v>11275.295848</c:v>
                </c:pt>
                <c:pt idx="47134">
                  <c:v>11275.535059</c:v>
                </c:pt>
                <c:pt idx="47135">
                  <c:v>11275.776974</c:v>
                </c:pt>
                <c:pt idx="47136">
                  <c:v>11276.006928000001</c:v>
                </c:pt>
                <c:pt idx="47137">
                  <c:v>11276.246053000001</c:v>
                </c:pt>
                <c:pt idx="47138">
                  <c:v>11276.487112999999</c:v>
                </c:pt>
                <c:pt idx="47139">
                  <c:v>11276.728015000001</c:v>
                </c:pt>
                <c:pt idx="47140">
                  <c:v>11276.969185</c:v>
                </c:pt>
                <c:pt idx="47141">
                  <c:v>11277.201819</c:v>
                </c:pt>
                <c:pt idx="47142">
                  <c:v>11277.443909</c:v>
                </c:pt>
                <c:pt idx="47143">
                  <c:v>11277.683067</c:v>
                </c:pt>
                <c:pt idx="47144">
                  <c:v>11277.924306000001</c:v>
                </c:pt>
                <c:pt idx="47145">
                  <c:v>11278.167106000001</c:v>
                </c:pt>
                <c:pt idx="47146">
                  <c:v>11278.399669</c:v>
                </c:pt>
                <c:pt idx="47147">
                  <c:v>11278.639956999999</c:v>
                </c:pt>
                <c:pt idx="47148">
                  <c:v>11278.880999000001</c:v>
                </c:pt>
                <c:pt idx="47149">
                  <c:v>11279.121937</c:v>
                </c:pt>
                <c:pt idx="47150">
                  <c:v>11279.363901000001</c:v>
                </c:pt>
                <c:pt idx="47151">
                  <c:v>11279.603875999999</c:v>
                </c:pt>
                <c:pt idx="47152">
                  <c:v>11279.834648</c:v>
                </c:pt>
                <c:pt idx="47153">
                  <c:v>11280.076896</c:v>
                </c:pt>
                <c:pt idx="47154">
                  <c:v>11280.318162</c:v>
                </c:pt>
                <c:pt idx="47155">
                  <c:v>11280.559121</c:v>
                </c:pt>
                <c:pt idx="47156">
                  <c:v>11280.789795000001</c:v>
                </c:pt>
                <c:pt idx="47157">
                  <c:v>11281.031870999999</c:v>
                </c:pt>
                <c:pt idx="47158">
                  <c:v>11281.273842000001</c:v>
                </c:pt>
                <c:pt idx="47159">
                  <c:v>11281.515726</c:v>
                </c:pt>
                <c:pt idx="47160">
                  <c:v>11281.757693</c:v>
                </c:pt>
                <c:pt idx="47161">
                  <c:v>11281.999556000001</c:v>
                </c:pt>
                <c:pt idx="47162">
                  <c:v>11282.229296</c:v>
                </c:pt>
                <c:pt idx="47163">
                  <c:v>11282.470437</c:v>
                </c:pt>
                <c:pt idx="47164">
                  <c:v>11282.710848999999</c:v>
                </c:pt>
                <c:pt idx="47165">
                  <c:v>11282.950107000001</c:v>
                </c:pt>
                <c:pt idx="47166">
                  <c:v>11283.191140000001</c:v>
                </c:pt>
                <c:pt idx="47167">
                  <c:v>11283.432849000001</c:v>
                </c:pt>
                <c:pt idx="47168">
                  <c:v>11283.672981</c:v>
                </c:pt>
                <c:pt idx="47169">
                  <c:v>11283.902813999999</c:v>
                </c:pt>
                <c:pt idx="47170">
                  <c:v>11284.143545000001</c:v>
                </c:pt>
                <c:pt idx="47171">
                  <c:v>11284.383943999999</c:v>
                </c:pt>
                <c:pt idx="47172">
                  <c:v>11284.622364999999</c:v>
                </c:pt>
                <c:pt idx="47173">
                  <c:v>11284.863334</c:v>
                </c:pt>
                <c:pt idx="47174">
                  <c:v>11285.105544</c:v>
                </c:pt>
                <c:pt idx="47175">
                  <c:v>11285.339861</c:v>
                </c:pt>
                <c:pt idx="47176">
                  <c:v>11285.579291</c:v>
                </c:pt>
                <c:pt idx="47177">
                  <c:v>11285.824983</c:v>
                </c:pt>
                <c:pt idx="47178">
                  <c:v>11286.063259</c:v>
                </c:pt>
                <c:pt idx="47179">
                  <c:v>11286.294427000001</c:v>
                </c:pt>
                <c:pt idx="47180">
                  <c:v>11286.536631999999</c:v>
                </c:pt>
                <c:pt idx="47181">
                  <c:v>11286.776846999999</c:v>
                </c:pt>
                <c:pt idx="47182">
                  <c:v>11287.018183</c:v>
                </c:pt>
                <c:pt idx="47183">
                  <c:v>11287.250561999999</c:v>
                </c:pt>
                <c:pt idx="47184">
                  <c:v>11287.490038</c:v>
                </c:pt>
                <c:pt idx="47185">
                  <c:v>11287.731233</c:v>
                </c:pt>
                <c:pt idx="47186">
                  <c:v>11287.973687</c:v>
                </c:pt>
                <c:pt idx="47187">
                  <c:v>11288.215104000001</c:v>
                </c:pt>
                <c:pt idx="47188">
                  <c:v>11288.454431</c:v>
                </c:pt>
                <c:pt idx="47189">
                  <c:v>11288.694600000001</c:v>
                </c:pt>
                <c:pt idx="47190">
                  <c:v>11288.925713000001</c:v>
                </c:pt>
                <c:pt idx="47191">
                  <c:v>11289.165319</c:v>
                </c:pt>
                <c:pt idx="47192">
                  <c:v>11289.406365999999</c:v>
                </c:pt>
                <c:pt idx="47193">
                  <c:v>11289.647301000001</c:v>
                </c:pt>
                <c:pt idx="47194">
                  <c:v>11289.890259</c:v>
                </c:pt>
                <c:pt idx="47195">
                  <c:v>11290.12031</c:v>
                </c:pt>
                <c:pt idx="47196">
                  <c:v>11290.362778000001</c:v>
                </c:pt>
                <c:pt idx="47197">
                  <c:v>11290.604928999999</c:v>
                </c:pt>
                <c:pt idx="47198">
                  <c:v>11290.846931</c:v>
                </c:pt>
                <c:pt idx="47199">
                  <c:v>11291.077789999999</c:v>
                </c:pt>
                <c:pt idx="47200">
                  <c:v>11291.319074999999</c:v>
                </c:pt>
                <c:pt idx="47201">
                  <c:v>11291.560224000001</c:v>
                </c:pt>
                <c:pt idx="47202">
                  <c:v>11291.801436</c:v>
                </c:pt>
                <c:pt idx="47203">
                  <c:v>11292.033154000001</c:v>
                </c:pt>
                <c:pt idx="47204">
                  <c:v>11292.274308</c:v>
                </c:pt>
                <c:pt idx="47205">
                  <c:v>11292.515407000001</c:v>
                </c:pt>
                <c:pt idx="47206">
                  <c:v>11292.757653000001</c:v>
                </c:pt>
                <c:pt idx="47207">
                  <c:v>11292.997074000001</c:v>
                </c:pt>
                <c:pt idx="47208">
                  <c:v>11293.227097000001</c:v>
                </c:pt>
                <c:pt idx="47209">
                  <c:v>11293.468290000001</c:v>
                </c:pt>
                <c:pt idx="47210">
                  <c:v>11293.712587</c:v>
                </c:pt>
                <c:pt idx="47211">
                  <c:v>11293.954874999999</c:v>
                </c:pt>
                <c:pt idx="47212">
                  <c:v>11294.185976999999</c:v>
                </c:pt>
                <c:pt idx="47213">
                  <c:v>11294.426101999999</c:v>
                </c:pt>
                <c:pt idx="47214">
                  <c:v>11294.669680999999</c:v>
                </c:pt>
                <c:pt idx="47215">
                  <c:v>11294.909621000001</c:v>
                </c:pt>
                <c:pt idx="47216">
                  <c:v>11295.148375999999</c:v>
                </c:pt>
                <c:pt idx="47217">
                  <c:v>11295.391573999999</c:v>
                </c:pt>
                <c:pt idx="47218">
                  <c:v>11295.621977999999</c:v>
                </c:pt>
                <c:pt idx="47219">
                  <c:v>11295.862696</c:v>
                </c:pt>
                <c:pt idx="47220">
                  <c:v>11296.104617999999</c:v>
                </c:pt>
                <c:pt idx="47221">
                  <c:v>11296.343315</c:v>
                </c:pt>
                <c:pt idx="47222">
                  <c:v>11296.584118000001</c:v>
                </c:pt>
                <c:pt idx="47223">
                  <c:v>11296.825671000001</c:v>
                </c:pt>
                <c:pt idx="47224">
                  <c:v>11297.056552</c:v>
                </c:pt>
                <c:pt idx="47225">
                  <c:v>11297.295386</c:v>
                </c:pt>
                <c:pt idx="47226">
                  <c:v>11297.535309000001</c:v>
                </c:pt>
                <c:pt idx="47227">
                  <c:v>11297.775125</c:v>
                </c:pt>
                <c:pt idx="47228">
                  <c:v>11298.015331000001</c:v>
                </c:pt>
                <c:pt idx="47229">
                  <c:v>11298.258567000001</c:v>
                </c:pt>
                <c:pt idx="47230">
                  <c:v>11298.497265</c:v>
                </c:pt>
                <c:pt idx="47231">
                  <c:v>11298.738761000001</c:v>
                </c:pt>
                <c:pt idx="47232">
                  <c:v>11298.978647</c:v>
                </c:pt>
                <c:pt idx="47233">
                  <c:v>11299.208255</c:v>
                </c:pt>
                <c:pt idx="47234">
                  <c:v>11299.449227999999</c:v>
                </c:pt>
                <c:pt idx="47235">
                  <c:v>11299.692811999999</c:v>
                </c:pt>
                <c:pt idx="47236">
                  <c:v>11299.93202</c:v>
                </c:pt>
                <c:pt idx="47237">
                  <c:v>11300.173876000001</c:v>
                </c:pt>
                <c:pt idx="47238">
                  <c:v>11300.413834000001</c:v>
                </c:pt>
                <c:pt idx="47239">
                  <c:v>11300.653745</c:v>
                </c:pt>
                <c:pt idx="47240">
                  <c:v>11300.893656</c:v>
                </c:pt>
                <c:pt idx="47241">
                  <c:v>11301.123100999999</c:v>
                </c:pt>
                <c:pt idx="47242">
                  <c:v>11301.362236000001</c:v>
                </c:pt>
                <c:pt idx="47243">
                  <c:v>11301.605967</c:v>
                </c:pt>
                <c:pt idx="47244">
                  <c:v>11301.846793000001</c:v>
                </c:pt>
                <c:pt idx="47245">
                  <c:v>11302.086918000001</c:v>
                </c:pt>
                <c:pt idx="47246">
                  <c:v>11302.326956000001</c:v>
                </c:pt>
                <c:pt idx="47247">
                  <c:v>11302.567601999999</c:v>
                </c:pt>
                <c:pt idx="47248">
                  <c:v>11302.808163</c:v>
                </c:pt>
                <c:pt idx="47249">
                  <c:v>11303.039328999999</c:v>
                </c:pt>
                <c:pt idx="47250">
                  <c:v>11303.278269</c:v>
                </c:pt>
                <c:pt idx="47251">
                  <c:v>11303.519958000001</c:v>
                </c:pt>
                <c:pt idx="47252">
                  <c:v>11303.760827</c:v>
                </c:pt>
                <c:pt idx="47253">
                  <c:v>11304.000919</c:v>
                </c:pt>
                <c:pt idx="47254">
                  <c:v>11304.241330000001</c:v>
                </c:pt>
                <c:pt idx="47255">
                  <c:v>11304.48964</c:v>
                </c:pt>
                <c:pt idx="47256">
                  <c:v>11304.731691000001</c:v>
                </c:pt>
                <c:pt idx="47257">
                  <c:v>11304.97176</c:v>
                </c:pt>
                <c:pt idx="47258">
                  <c:v>11305.211047999999</c:v>
                </c:pt>
                <c:pt idx="47259">
                  <c:v>11305.452926</c:v>
                </c:pt>
                <c:pt idx="47260">
                  <c:v>11305.69476</c:v>
                </c:pt>
                <c:pt idx="47261">
                  <c:v>11305.924262</c:v>
                </c:pt>
                <c:pt idx="47262">
                  <c:v>11306.16533</c:v>
                </c:pt>
                <c:pt idx="47263">
                  <c:v>11306.408901000001</c:v>
                </c:pt>
                <c:pt idx="47264">
                  <c:v>11306.648889</c:v>
                </c:pt>
                <c:pt idx="47265">
                  <c:v>11306.888851</c:v>
                </c:pt>
                <c:pt idx="47266">
                  <c:v>11307.128112</c:v>
                </c:pt>
                <c:pt idx="47267">
                  <c:v>11307.369771</c:v>
                </c:pt>
                <c:pt idx="47268">
                  <c:v>11307.609769999999</c:v>
                </c:pt>
                <c:pt idx="47269">
                  <c:v>11307.850403</c:v>
                </c:pt>
                <c:pt idx="47270">
                  <c:v>11308.078357</c:v>
                </c:pt>
                <c:pt idx="47271">
                  <c:v>11308.323979999999</c:v>
                </c:pt>
                <c:pt idx="47272">
                  <c:v>11308.566712</c:v>
                </c:pt>
                <c:pt idx="47273">
                  <c:v>11308.806841</c:v>
                </c:pt>
                <c:pt idx="47274">
                  <c:v>11309.046079</c:v>
                </c:pt>
                <c:pt idx="47275">
                  <c:v>11309.275272999999</c:v>
                </c:pt>
                <c:pt idx="47276">
                  <c:v>11309.516288000001</c:v>
                </c:pt>
                <c:pt idx="47277">
                  <c:v>11309.759029999999</c:v>
                </c:pt>
                <c:pt idx="47278">
                  <c:v>11310.000946</c:v>
                </c:pt>
                <c:pt idx="47279">
                  <c:v>11310.229053999999</c:v>
                </c:pt>
                <c:pt idx="47280">
                  <c:v>11310.469643</c:v>
                </c:pt>
                <c:pt idx="47281">
                  <c:v>11310.709994999999</c:v>
                </c:pt>
                <c:pt idx="47282">
                  <c:v>11310.950223</c:v>
                </c:pt>
                <c:pt idx="47283">
                  <c:v>11311.191344000001</c:v>
                </c:pt>
                <c:pt idx="47284">
                  <c:v>11311.432237000001</c:v>
                </c:pt>
                <c:pt idx="47285">
                  <c:v>11311.664677000001</c:v>
                </c:pt>
                <c:pt idx="47286">
                  <c:v>11311.904293</c:v>
                </c:pt>
                <c:pt idx="47287">
                  <c:v>11312.146532999999</c:v>
                </c:pt>
                <c:pt idx="47288">
                  <c:v>11312.391159000001</c:v>
                </c:pt>
                <c:pt idx="47289">
                  <c:v>11312.622542999999</c:v>
                </c:pt>
                <c:pt idx="47290">
                  <c:v>11312.861449</c:v>
                </c:pt>
                <c:pt idx="47291">
                  <c:v>11313.102187</c:v>
                </c:pt>
                <c:pt idx="47292">
                  <c:v>11313.345624</c:v>
                </c:pt>
                <c:pt idx="47293">
                  <c:v>11313.584288</c:v>
                </c:pt>
                <c:pt idx="47294">
                  <c:v>11313.825078</c:v>
                </c:pt>
                <c:pt idx="47295">
                  <c:v>11314.055748999999</c:v>
                </c:pt>
                <c:pt idx="47296">
                  <c:v>11314.297769999999</c:v>
                </c:pt>
                <c:pt idx="47297">
                  <c:v>11314.537866999999</c:v>
                </c:pt>
                <c:pt idx="47298">
                  <c:v>11314.777037</c:v>
                </c:pt>
                <c:pt idx="47299">
                  <c:v>11315.016125</c:v>
                </c:pt>
                <c:pt idx="47300">
                  <c:v>11315.255035</c:v>
                </c:pt>
                <c:pt idx="47301">
                  <c:v>11315.496870999999</c:v>
                </c:pt>
                <c:pt idx="47302">
                  <c:v>11315.736969</c:v>
                </c:pt>
                <c:pt idx="47303">
                  <c:v>11315.977763999999</c:v>
                </c:pt>
                <c:pt idx="47304">
                  <c:v>11316.219576</c:v>
                </c:pt>
                <c:pt idx="47305">
                  <c:v>11316.44902</c:v>
                </c:pt>
                <c:pt idx="47306">
                  <c:v>11316.690868</c:v>
                </c:pt>
                <c:pt idx="47307">
                  <c:v>11316.932675</c:v>
                </c:pt>
                <c:pt idx="47308">
                  <c:v>11317.174716</c:v>
                </c:pt>
                <c:pt idx="47309">
                  <c:v>11317.414557</c:v>
                </c:pt>
                <c:pt idx="47310">
                  <c:v>11317.655258000001</c:v>
                </c:pt>
                <c:pt idx="47311">
                  <c:v>11317.886332</c:v>
                </c:pt>
                <c:pt idx="47312">
                  <c:v>11318.129080000001</c:v>
                </c:pt>
                <c:pt idx="47313">
                  <c:v>11318.370798</c:v>
                </c:pt>
                <c:pt idx="47314">
                  <c:v>11318.610838000001</c:v>
                </c:pt>
                <c:pt idx="47315">
                  <c:v>11318.850673999999</c:v>
                </c:pt>
                <c:pt idx="47316">
                  <c:v>11319.090661</c:v>
                </c:pt>
                <c:pt idx="47317">
                  <c:v>11319.331262</c:v>
                </c:pt>
                <c:pt idx="47318">
                  <c:v>11319.561992999999</c:v>
                </c:pt>
                <c:pt idx="47319">
                  <c:v>11319.802949000001</c:v>
                </c:pt>
                <c:pt idx="47320">
                  <c:v>11320.042582</c:v>
                </c:pt>
                <c:pt idx="47321">
                  <c:v>11320.282651</c:v>
                </c:pt>
                <c:pt idx="47322">
                  <c:v>11320.522859000001</c:v>
                </c:pt>
                <c:pt idx="47323">
                  <c:v>11320.762011000001</c:v>
                </c:pt>
                <c:pt idx="47324">
                  <c:v>11321.003294</c:v>
                </c:pt>
                <c:pt idx="47325">
                  <c:v>11321.235579</c:v>
                </c:pt>
                <c:pt idx="47326">
                  <c:v>11321.475141000001</c:v>
                </c:pt>
                <c:pt idx="47327">
                  <c:v>11321.716332</c:v>
                </c:pt>
                <c:pt idx="47328">
                  <c:v>11321.958573</c:v>
                </c:pt>
                <c:pt idx="47329">
                  <c:v>11322.192053000001</c:v>
                </c:pt>
                <c:pt idx="47330">
                  <c:v>11322.435160000001</c:v>
                </c:pt>
                <c:pt idx="47331">
                  <c:v>11322.678112</c:v>
                </c:pt>
                <c:pt idx="47332">
                  <c:v>11322.908121</c:v>
                </c:pt>
                <c:pt idx="47333">
                  <c:v>11323.151255999999</c:v>
                </c:pt>
                <c:pt idx="47334">
                  <c:v>11323.391696999999</c:v>
                </c:pt>
                <c:pt idx="47335">
                  <c:v>11323.631864999999</c:v>
                </c:pt>
                <c:pt idx="47336">
                  <c:v>11323.871225000001</c:v>
                </c:pt>
                <c:pt idx="47337">
                  <c:v>11324.112451000001</c:v>
                </c:pt>
                <c:pt idx="47338">
                  <c:v>11324.352884</c:v>
                </c:pt>
                <c:pt idx="47339">
                  <c:v>11324.583828999999</c:v>
                </c:pt>
                <c:pt idx="47340">
                  <c:v>11324.825352</c:v>
                </c:pt>
                <c:pt idx="47341">
                  <c:v>11325.067803</c:v>
                </c:pt>
                <c:pt idx="47342">
                  <c:v>11325.307118999999</c:v>
                </c:pt>
                <c:pt idx="47343">
                  <c:v>11325.548129000001</c:v>
                </c:pt>
                <c:pt idx="47344">
                  <c:v>11325.788527999999</c:v>
                </c:pt>
                <c:pt idx="47345">
                  <c:v>11326.028867999999</c:v>
                </c:pt>
                <c:pt idx="47346">
                  <c:v>11326.257922999999</c:v>
                </c:pt>
                <c:pt idx="47347">
                  <c:v>11326.498670999999</c:v>
                </c:pt>
                <c:pt idx="47348">
                  <c:v>11326.738352</c:v>
                </c:pt>
                <c:pt idx="47349">
                  <c:v>11326.980836000001</c:v>
                </c:pt>
                <c:pt idx="47350">
                  <c:v>11327.222153000001</c:v>
                </c:pt>
                <c:pt idx="47351">
                  <c:v>11327.463116999999</c:v>
                </c:pt>
                <c:pt idx="47352">
                  <c:v>11327.693080999999</c:v>
                </c:pt>
                <c:pt idx="47353">
                  <c:v>11327.934375000001</c:v>
                </c:pt>
                <c:pt idx="47354">
                  <c:v>11328.174032999999</c:v>
                </c:pt>
                <c:pt idx="47355">
                  <c:v>11328.415125</c:v>
                </c:pt>
                <c:pt idx="47356">
                  <c:v>11328.656301999999</c:v>
                </c:pt>
                <c:pt idx="47357">
                  <c:v>11328.886242</c:v>
                </c:pt>
                <c:pt idx="47358">
                  <c:v>11329.128745</c:v>
                </c:pt>
                <c:pt idx="47359">
                  <c:v>11329.368092000001</c:v>
                </c:pt>
                <c:pt idx="47360">
                  <c:v>11329.609278</c:v>
                </c:pt>
                <c:pt idx="47361">
                  <c:v>11329.852139000001</c:v>
                </c:pt>
                <c:pt idx="47362">
                  <c:v>11330.092557</c:v>
                </c:pt>
                <c:pt idx="47363">
                  <c:v>11330.322366</c:v>
                </c:pt>
                <c:pt idx="47364">
                  <c:v>11330.562051000001</c:v>
                </c:pt>
                <c:pt idx="47365">
                  <c:v>11330.803269</c:v>
                </c:pt>
                <c:pt idx="47366">
                  <c:v>11331.043771000001</c:v>
                </c:pt>
                <c:pt idx="47367">
                  <c:v>11331.283890000001</c:v>
                </c:pt>
                <c:pt idx="47368">
                  <c:v>11331.523408999999</c:v>
                </c:pt>
                <c:pt idx="47369">
                  <c:v>11331.765551</c:v>
                </c:pt>
                <c:pt idx="47370">
                  <c:v>11331.997377</c:v>
                </c:pt>
                <c:pt idx="47371">
                  <c:v>11332.24035</c:v>
                </c:pt>
                <c:pt idx="47372">
                  <c:v>11332.481320000001</c:v>
                </c:pt>
                <c:pt idx="47373">
                  <c:v>11332.738653</c:v>
                </c:pt>
                <c:pt idx="47374">
                  <c:v>11332.967823999999</c:v>
                </c:pt>
                <c:pt idx="47375">
                  <c:v>11333.209185</c:v>
                </c:pt>
                <c:pt idx="47376">
                  <c:v>11333.450368</c:v>
                </c:pt>
                <c:pt idx="47377">
                  <c:v>11333.69312</c:v>
                </c:pt>
                <c:pt idx="47378">
                  <c:v>11333.933559999999</c:v>
                </c:pt>
                <c:pt idx="47379">
                  <c:v>11334.173886</c:v>
                </c:pt>
                <c:pt idx="47380">
                  <c:v>11334.40295</c:v>
                </c:pt>
                <c:pt idx="47381">
                  <c:v>11334.643248</c:v>
                </c:pt>
                <c:pt idx="47382">
                  <c:v>11334.885863</c:v>
                </c:pt>
                <c:pt idx="47383">
                  <c:v>11335.127194999999</c:v>
                </c:pt>
                <c:pt idx="47384">
                  <c:v>11335.368198</c:v>
                </c:pt>
                <c:pt idx="47385">
                  <c:v>11335.598091</c:v>
                </c:pt>
                <c:pt idx="47386">
                  <c:v>11335.839400000001</c:v>
                </c:pt>
                <c:pt idx="47387">
                  <c:v>11336.083565999999</c:v>
                </c:pt>
                <c:pt idx="47388">
                  <c:v>11336.323053</c:v>
                </c:pt>
                <c:pt idx="47389">
                  <c:v>11336.553838</c:v>
                </c:pt>
                <c:pt idx="47390">
                  <c:v>11336.795334</c:v>
                </c:pt>
                <c:pt idx="47391">
                  <c:v>11337.037805</c:v>
                </c:pt>
                <c:pt idx="47392">
                  <c:v>11337.279946000001</c:v>
                </c:pt>
                <c:pt idx="47393">
                  <c:v>11337.520076000001</c:v>
                </c:pt>
                <c:pt idx="47394">
                  <c:v>11337.750982</c:v>
                </c:pt>
                <c:pt idx="47395">
                  <c:v>11337.991172</c:v>
                </c:pt>
                <c:pt idx="47396">
                  <c:v>11338.234188</c:v>
                </c:pt>
                <c:pt idx="47397">
                  <c:v>11338.466877000001</c:v>
                </c:pt>
                <c:pt idx="47398">
                  <c:v>11338.709527000001</c:v>
                </c:pt>
                <c:pt idx="47399">
                  <c:v>11338.953756999999</c:v>
                </c:pt>
                <c:pt idx="47400">
                  <c:v>11339.193432</c:v>
                </c:pt>
                <c:pt idx="47401">
                  <c:v>11339.433703999999</c:v>
                </c:pt>
                <c:pt idx="47402">
                  <c:v>11339.673962000001</c:v>
                </c:pt>
                <c:pt idx="47403">
                  <c:v>11339.912295</c:v>
                </c:pt>
                <c:pt idx="47404">
                  <c:v>11340.142308</c:v>
                </c:pt>
                <c:pt idx="47405">
                  <c:v>11340.383388</c:v>
                </c:pt>
                <c:pt idx="47406">
                  <c:v>11340.623763</c:v>
                </c:pt>
                <c:pt idx="47407">
                  <c:v>11340.863015000001</c:v>
                </c:pt>
                <c:pt idx="47408">
                  <c:v>11341.103626</c:v>
                </c:pt>
                <c:pt idx="47409">
                  <c:v>11341.345837000001</c:v>
                </c:pt>
                <c:pt idx="47410">
                  <c:v>11341.576897999999</c:v>
                </c:pt>
                <c:pt idx="47411">
                  <c:v>11341.817536</c:v>
                </c:pt>
                <c:pt idx="47412">
                  <c:v>11342.057237999999</c:v>
                </c:pt>
                <c:pt idx="47413">
                  <c:v>11342.302847999999</c:v>
                </c:pt>
                <c:pt idx="47414">
                  <c:v>11342.542127000001</c:v>
                </c:pt>
                <c:pt idx="47415">
                  <c:v>11342.783931</c:v>
                </c:pt>
                <c:pt idx="47416">
                  <c:v>11343.023308</c:v>
                </c:pt>
                <c:pt idx="47417">
                  <c:v>11343.268252</c:v>
                </c:pt>
                <c:pt idx="47418">
                  <c:v>11343.510657000001</c:v>
                </c:pt>
                <c:pt idx="47419">
                  <c:v>11343.752692</c:v>
                </c:pt>
                <c:pt idx="47420">
                  <c:v>11343.992106</c:v>
                </c:pt>
                <c:pt idx="47421">
                  <c:v>11344.224966</c:v>
                </c:pt>
                <c:pt idx="47422">
                  <c:v>11344.465242</c:v>
                </c:pt>
                <c:pt idx="47423">
                  <c:v>11344.708181</c:v>
                </c:pt>
                <c:pt idx="47424">
                  <c:v>11344.948565000001</c:v>
                </c:pt>
                <c:pt idx="47425">
                  <c:v>11345.180168999999</c:v>
                </c:pt>
                <c:pt idx="47426">
                  <c:v>11345.422543999999</c:v>
                </c:pt>
                <c:pt idx="47427">
                  <c:v>11345.662853</c:v>
                </c:pt>
                <c:pt idx="47428">
                  <c:v>11345.902378000001</c:v>
                </c:pt>
                <c:pt idx="47429">
                  <c:v>11346.145289</c:v>
                </c:pt>
                <c:pt idx="47430">
                  <c:v>11346.377952999999</c:v>
                </c:pt>
                <c:pt idx="47431">
                  <c:v>11346.618118</c:v>
                </c:pt>
                <c:pt idx="47432">
                  <c:v>11346.858591</c:v>
                </c:pt>
                <c:pt idx="47433">
                  <c:v>11347.100565000001</c:v>
                </c:pt>
                <c:pt idx="47434">
                  <c:v>11347.341264999999</c:v>
                </c:pt>
                <c:pt idx="47435">
                  <c:v>11347.574331</c:v>
                </c:pt>
                <c:pt idx="47436">
                  <c:v>11347.814536</c:v>
                </c:pt>
                <c:pt idx="47437">
                  <c:v>11348.054690000001</c:v>
                </c:pt>
                <c:pt idx="47438">
                  <c:v>11348.29458</c:v>
                </c:pt>
                <c:pt idx="47439">
                  <c:v>11348.535244000001</c:v>
                </c:pt>
                <c:pt idx="47440">
                  <c:v>11348.778737000001</c:v>
                </c:pt>
                <c:pt idx="47441">
                  <c:v>11349.008215</c:v>
                </c:pt>
                <c:pt idx="47442">
                  <c:v>11349.249067999999</c:v>
                </c:pt>
                <c:pt idx="47443">
                  <c:v>11349.490895999999</c:v>
                </c:pt>
                <c:pt idx="47444">
                  <c:v>11349.732846000001</c:v>
                </c:pt>
                <c:pt idx="47445">
                  <c:v>11349.974598999999</c:v>
                </c:pt>
                <c:pt idx="47446">
                  <c:v>11350.215387</c:v>
                </c:pt>
                <c:pt idx="47447">
                  <c:v>11350.445948</c:v>
                </c:pt>
                <c:pt idx="47448">
                  <c:v>11350.686960999999</c:v>
                </c:pt>
                <c:pt idx="47449">
                  <c:v>11350.927856</c:v>
                </c:pt>
                <c:pt idx="47450">
                  <c:v>11351.169663999999</c:v>
                </c:pt>
                <c:pt idx="47451">
                  <c:v>11351.408441</c:v>
                </c:pt>
                <c:pt idx="47452">
                  <c:v>11351.649029</c:v>
                </c:pt>
                <c:pt idx="47453">
                  <c:v>11351.87825</c:v>
                </c:pt>
                <c:pt idx="47454">
                  <c:v>11352.119205999999</c:v>
                </c:pt>
                <c:pt idx="47455">
                  <c:v>11352.361849000001</c:v>
                </c:pt>
                <c:pt idx="47456">
                  <c:v>11352.602801000001</c:v>
                </c:pt>
                <c:pt idx="47457">
                  <c:v>11352.842891</c:v>
                </c:pt>
                <c:pt idx="47458">
                  <c:v>11353.082189999999</c:v>
                </c:pt>
                <c:pt idx="47459">
                  <c:v>11353.325728</c:v>
                </c:pt>
                <c:pt idx="47460">
                  <c:v>11353.554654</c:v>
                </c:pt>
                <c:pt idx="47461">
                  <c:v>11353.794003000001</c:v>
                </c:pt>
                <c:pt idx="47462">
                  <c:v>11354.035110000001</c:v>
                </c:pt>
                <c:pt idx="47463">
                  <c:v>11354.276816</c:v>
                </c:pt>
                <c:pt idx="47464">
                  <c:v>11354.516109</c:v>
                </c:pt>
                <c:pt idx="47465">
                  <c:v>11354.757909</c:v>
                </c:pt>
                <c:pt idx="47466">
                  <c:v>11354.997047000001</c:v>
                </c:pt>
                <c:pt idx="47467">
                  <c:v>11355.238932</c:v>
                </c:pt>
                <c:pt idx="47468">
                  <c:v>11355.469669</c:v>
                </c:pt>
                <c:pt idx="47469">
                  <c:v>11355.709975</c:v>
                </c:pt>
                <c:pt idx="47470">
                  <c:v>11355.949553</c:v>
                </c:pt>
                <c:pt idx="47471">
                  <c:v>11356.191772</c:v>
                </c:pt>
                <c:pt idx="47472">
                  <c:v>11356.433864000001</c:v>
                </c:pt>
                <c:pt idx="47473">
                  <c:v>11356.675810999999</c:v>
                </c:pt>
                <c:pt idx="47474">
                  <c:v>11356.915262</c:v>
                </c:pt>
                <c:pt idx="47475">
                  <c:v>11357.154355000001</c:v>
                </c:pt>
                <c:pt idx="47476">
                  <c:v>11357.393338</c:v>
                </c:pt>
                <c:pt idx="47477">
                  <c:v>11357.624443000001</c:v>
                </c:pt>
                <c:pt idx="47478">
                  <c:v>11357.864602</c:v>
                </c:pt>
                <c:pt idx="47479">
                  <c:v>11358.105439999999</c:v>
                </c:pt>
                <c:pt idx="47480">
                  <c:v>11358.348044</c:v>
                </c:pt>
                <c:pt idx="47481">
                  <c:v>11358.589641</c:v>
                </c:pt>
                <c:pt idx="47482">
                  <c:v>11358.819065</c:v>
                </c:pt>
                <c:pt idx="47483">
                  <c:v>11359.060953</c:v>
                </c:pt>
                <c:pt idx="47484">
                  <c:v>11359.301718000001</c:v>
                </c:pt>
                <c:pt idx="47485">
                  <c:v>11359.541749</c:v>
                </c:pt>
                <c:pt idx="47486">
                  <c:v>11359.781859999999</c:v>
                </c:pt>
                <c:pt idx="47487">
                  <c:v>11360.023751999999</c:v>
                </c:pt>
                <c:pt idx="47488">
                  <c:v>11360.264241999999</c:v>
                </c:pt>
                <c:pt idx="47489">
                  <c:v>11360.50993</c:v>
                </c:pt>
                <c:pt idx="47490">
                  <c:v>11360.753874</c:v>
                </c:pt>
                <c:pt idx="47491">
                  <c:v>11360.99502</c:v>
                </c:pt>
                <c:pt idx="47492">
                  <c:v>11361.236935999999</c:v>
                </c:pt>
                <c:pt idx="47493">
                  <c:v>11361.477284000001</c:v>
                </c:pt>
                <c:pt idx="47494">
                  <c:v>11361.708447000001</c:v>
                </c:pt>
                <c:pt idx="47495">
                  <c:v>11361.948575</c:v>
                </c:pt>
                <c:pt idx="47496">
                  <c:v>11362.188827</c:v>
                </c:pt>
                <c:pt idx="47497">
                  <c:v>11362.43075</c:v>
                </c:pt>
                <c:pt idx="47498">
                  <c:v>11362.672659</c:v>
                </c:pt>
                <c:pt idx="47499">
                  <c:v>11362.912668999999</c:v>
                </c:pt>
                <c:pt idx="47500">
                  <c:v>11363.152925</c:v>
                </c:pt>
                <c:pt idx="47501">
                  <c:v>11363.392814999999</c:v>
                </c:pt>
                <c:pt idx="47502">
                  <c:v>11363.631278000001</c:v>
                </c:pt>
                <c:pt idx="47503">
                  <c:v>11363.872568999999</c:v>
                </c:pt>
                <c:pt idx="47504">
                  <c:v>11364.102171</c:v>
                </c:pt>
                <c:pt idx="47505">
                  <c:v>11364.360444</c:v>
                </c:pt>
                <c:pt idx="47506">
                  <c:v>11364.601333000001</c:v>
                </c:pt>
                <c:pt idx="47507">
                  <c:v>11364.834261</c:v>
                </c:pt>
                <c:pt idx="47508">
                  <c:v>11365.079587</c:v>
                </c:pt>
                <c:pt idx="47509">
                  <c:v>11365.318148</c:v>
                </c:pt>
                <c:pt idx="47510">
                  <c:v>11365.559694</c:v>
                </c:pt>
                <c:pt idx="47511">
                  <c:v>11365.798086999999</c:v>
                </c:pt>
                <c:pt idx="47512">
                  <c:v>11366.039671</c:v>
                </c:pt>
                <c:pt idx="47513">
                  <c:v>11366.279630000001</c:v>
                </c:pt>
                <c:pt idx="47514">
                  <c:v>11366.519568</c:v>
                </c:pt>
                <c:pt idx="47515">
                  <c:v>11366.749046999999</c:v>
                </c:pt>
                <c:pt idx="47516">
                  <c:v>11366.990225</c:v>
                </c:pt>
                <c:pt idx="47517">
                  <c:v>11367.230427</c:v>
                </c:pt>
                <c:pt idx="47518">
                  <c:v>11367.472311</c:v>
                </c:pt>
                <c:pt idx="47519">
                  <c:v>11367.714034000001</c:v>
                </c:pt>
                <c:pt idx="47520">
                  <c:v>11367.944938000001</c:v>
                </c:pt>
                <c:pt idx="47521">
                  <c:v>11368.186258</c:v>
                </c:pt>
                <c:pt idx="47522">
                  <c:v>11368.429172</c:v>
                </c:pt>
                <c:pt idx="47523">
                  <c:v>11368.670083999999</c:v>
                </c:pt>
                <c:pt idx="47524">
                  <c:v>11368.900030000001</c:v>
                </c:pt>
                <c:pt idx="47525">
                  <c:v>11369.141378</c:v>
                </c:pt>
                <c:pt idx="47526">
                  <c:v>11369.383683</c:v>
                </c:pt>
                <c:pt idx="47527">
                  <c:v>11369.625856000001</c:v>
                </c:pt>
                <c:pt idx="47528">
                  <c:v>11369.865202000001</c:v>
                </c:pt>
                <c:pt idx="47529">
                  <c:v>11370.097096</c:v>
                </c:pt>
                <c:pt idx="47530">
                  <c:v>11370.340279</c:v>
                </c:pt>
                <c:pt idx="47531">
                  <c:v>11370.58057</c:v>
                </c:pt>
                <c:pt idx="47532">
                  <c:v>11370.820937</c:v>
                </c:pt>
                <c:pt idx="47533">
                  <c:v>11371.051842000001</c:v>
                </c:pt>
                <c:pt idx="47534">
                  <c:v>11371.293206</c:v>
                </c:pt>
                <c:pt idx="47535">
                  <c:v>11371.535572000001</c:v>
                </c:pt>
                <c:pt idx="47536">
                  <c:v>11371.777848</c:v>
                </c:pt>
                <c:pt idx="47537">
                  <c:v>11372.017264</c:v>
                </c:pt>
                <c:pt idx="47538">
                  <c:v>11372.249808</c:v>
                </c:pt>
                <c:pt idx="47539">
                  <c:v>11372.489205</c:v>
                </c:pt>
                <c:pt idx="47540">
                  <c:v>11372.731733000001</c:v>
                </c:pt>
                <c:pt idx="47541">
                  <c:v>11372.971412000001</c:v>
                </c:pt>
                <c:pt idx="47542">
                  <c:v>11373.213981999999</c:v>
                </c:pt>
                <c:pt idx="47543">
                  <c:v>11373.454191000001</c:v>
                </c:pt>
                <c:pt idx="47544">
                  <c:v>11373.682273</c:v>
                </c:pt>
                <c:pt idx="47545">
                  <c:v>11373.925433</c:v>
                </c:pt>
                <c:pt idx="47546">
                  <c:v>11374.165054999999</c:v>
                </c:pt>
                <c:pt idx="47547">
                  <c:v>11374.406156999999</c:v>
                </c:pt>
                <c:pt idx="47548">
                  <c:v>11374.646534</c:v>
                </c:pt>
                <c:pt idx="47549">
                  <c:v>11374.888719</c:v>
                </c:pt>
                <c:pt idx="47550">
                  <c:v>11375.117034000001</c:v>
                </c:pt>
                <c:pt idx="47551">
                  <c:v>11375.358222999999</c:v>
                </c:pt>
                <c:pt idx="47552">
                  <c:v>11375.600539999999</c:v>
                </c:pt>
                <c:pt idx="47553">
                  <c:v>11375.843344999999</c:v>
                </c:pt>
                <c:pt idx="47554">
                  <c:v>11376.083728</c:v>
                </c:pt>
                <c:pt idx="47555">
                  <c:v>11376.314649</c:v>
                </c:pt>
                <c:pt idx="47556">
                  <c:v>11376.554346999999</c:v>
                </c:pt>
                <c:pt idx="47557">
                  <c:v>11376.796641999999</c:v>
                </c:pt>
                <c:pt idx="47558">
                  <c:v>11377.036190000001</c:v>
                </c:pt>
                <c:pt idx="47559">
                  <c:v>11377.279805</c:v>
                </c:pt>
                <c:pt idx="47560">
                  <c:v>11377.519157000001</c:v>
                </c:pt>
                <c:pt idx="47561">
                  <c:v>11377.749986999999</c:v>
                </c:pt>
                <c:pt idx="47562">
                  <c:v>11377.990374000001</c:v>
                </c:pt>
                <c:pt idx="47563">
                  <c:v>11378.232818</c:v>
                </c:pt>
                <c:pt idx="47564">
                  <c:v>11378.472293000001</c:v>
                </c:pt>
                <c:pt idx="47565">
                  <c:v>11378.715068</c:v>
                </c:pt>
                <c:pt idx="47566">
                  <c:v>11378.945062000001</c:v>
                </c:pt>
                <c:pt idx="47567">
                  <c:v>11379.18629</c:v>
                </c:pt>
                <c:pt idx="47568">
                  <c:v>11379.427390000001</c:v>
                </c:pt>
                <c:pt idx="47569">
                  <c:v>11379.659095999999</c:v>
                </c:pt>
                <c:pt idx="47570">
                  <c:v>11379.899839</c:v>
                </c:pt>
                <c:pt idx="47571">
                  <c:v>11380.140588</c:v>
                </c:pt>
                <c:pt idx="47572">
                  <c:v>11380.382997999999</c:v>
                </c:pt>
                <c:pt idx="47573">
                  <c:v>11380.623208000001</c:v>
                </c:pt>
                <c:pt idx="47574">
                  <c:v>11380.864277000001</c:v>
                </c:pt>
                <c:pt idx="47575">
                  <c:v>11381.104691</c:v>
                </c:pt>
                <c:pt idx="47576">
                  <c:v>11381.344999000001</c:v>
                </c:pt>
                <c:pt idx="47577">
                  <c:v>11381.574815</c:v>
                </c:pt>
                <c:pt idx="47578">
                  <c:v>11381.815560999999</c:v>
                </c:pt>
                <c:pt idx="47579">
                  <c:v>11382.055187</c:v>
                </c:pt>
                <c:pt idx="47580">
                  <c:v>11382.298107000001</c:v>
                </c:pt>
                <c:pt idx="47581">
                  <c:v>11382.539127</c:v>
                </c:pt>
                <c:pt idx="47582">
                  <c:v>11382.778392</c:v>
                </c:pt>
                <c:pt idx="47583">
                  <c:v>11383.008223999999</c:v>
                </c:pt>
                <c:pt idx="47584">
                  <c:v>11383.249357999999</c:v>
                </c:pt>
                <c:pt idx="47585">
                  <c:v>11383.492332</c:v>
                </c:pt>
                <c:pt idx="47586">
                  <c:v>11383.734780000001</c:v>
                </c:pt>
                <c:pt idx="47587">
                  <c:v>11383.965935</c:v>
                </c:pt>
                <c:pt idx="47588">
                  <c:v>11384.207428</c:v>
                </c:pt>
                <c:pt idx="47589">
                  <c:v>11384.449549000001</c:v>
                </c:pt>
                <c:pt idx="47590">
                  <c:v>11384.689</c:v>
                </c:pt>
                <c:pt idx="47591">
                  <c:v>11384.930855000001</c:v>
                </c:pt>
                <c:pt idx="47592">
                  <c:v>11385.170357999999</c:v>
                </c:pt>
                <c:pt idx="47593">
                  <c:v>11385.399638000001</c:v>
                </c:pt>
                <c:pt idx="47594">
                  <c:v>11385.639316000001</c:v>
                </c:pt>
                <c:pt idx="47595">
                  <c:v>11385.882258</c:v>
                </c:pt>
                <c:pt idx="47596">
                  <c:v>11386.125411999999</c:v>
                </c:pt>
                <c:pt idx="47597">
                  <c:v>11386.355394</c:v>
                </c:pt>
                <c:pt idx="47598">
                  <c:v>11386.597871</c:v>
                </c:pt>
                <c:pt idx="47599">
                  <c:v>11386.837283999999</c:v>
                </c:pt>
                <c:pt idx="47600">
                  <c:v>11387.080247</c:v>
                </c:pt>
                <c:pt idx="47601">
                  <c:v>11387.312750999999</c:v>
                </c:pt>
                <c:pt idx="47602">
                  <c:v>11387.552154000001</c:v>
                </c:pt>
                <c:pt idx="47603">
                  <c:v>11387.795018000001</c:v>
                </c:pt>
                <c:pt idx="47604">
                  <c:v>11388.036217000001</c:v>
                </c:pt>
                <c:pt idx="47605">
                  <c:v>11388.268658999999</c:v>
                </c:pt>
                <c:pt idx="47606">
                  <c:v>11388.508254</c:v>
                </c:pt>
                <c:pt idx="47607">
                  <c:v>11388.750538</c:v>
                </c:pt>
                <c:pt idx="47608">
                  <c:v>11388.995304</c:v>
                </c:pt>
                <c:pt idx="47609">
                  <c:v>11389.227892999999</c:v>
                </c:pt>
                <c:pt idx="47610">
                  <c:v>11389.469099</c:v>
                </c:pt>
                <c:pt idx="47611">
                  <c:v>11389.712017</c:v>
                </c:pt>
                <c:pt idx="47612">
                  <c:v>11389.944820999999</c:v>
                </c:pt>
                <c:pt idx="47613">
                  <c:v>11390.188867999999</c:v>
                </c:pt>
                <c:pt idx="47614">
                  <c:v>11390.430938</c:v>
                </c:pt>
                <c:pt idx="47615">
                  <c:v>11390.661694</c:v>
                </c:pt>
                <c:pt idx="47616">
                  <c:v>11390.902564</c:v>
                </c:pt>
                <c:pt idx="47617">
                  <c:v>11391.141239</c:v>
                </c:pt>
                <c:pt idx="47618">
                  <c:v>11391.382018</c:v>
                </c:pt>
                <c:pt idx="47619">
                  <c:v>11391.623739000001</c:v>
                </c:pt>
                <c:pt idx="47620">
                  <c:v>11391.863674</c:v>
                </c:pt>
                <c:pt idx="47621">
                  <c:v>11392.104329</c:v>
                </c:pt>
                <c:pt idx="47622">
                  <c:v>11392.345979</c:v>
                </c:pt>
                <c:pt idx="47623">
                  <c:v>11392.583565000001</c:v>
                </c:pt>
                <c:pt idx="47624">
                  <c:v>11392.823172</c:v>
                </c:pt>
                <c:pt idx="47625">
                  <c:v>11393.063711000001</c:v>
                </c:pt>
                <c:pt idx="47626">
                  <c:v>11393.293841999999</c:v>
                </c:pt>
                <c:pt idx="47627">
                  <c:v>11393.533652</c:v>
                </c:pt>
                <c:pt idx="47628">
                  <c:v>11393.772438</c:v>
                </c:pt>
                <c:pt idx="47629">
                  <c:v>11394.013037999999</c:v>
                </c:pt>
                <c:pt idx="47630">
                  <c:v>11394.254853</c:v>
                </c:pt>
                <c:pt idx="47631">
                  <c:v>11394.494626</c:v>
                </c:pt>
                <c:pt idx="47632">
                  <c:v>11394.735366999999</c:v>
                </c:pt>
                <c:pt idx="47633">
                  <c:v>11394.978010000001</c:v>
                </c:pt>
                <c:pt idx="47634">
                  <c:v>11395.208737999999</c:v>
                </c:pt>
                <c:pt idx="47635">
                  <c:v>11395.448742</c:v>
                </c:pt>
                <c:pt idx="47636">
                  <c:v>11395.688905000001</c:v>
                </c:pt>
                <c:pt idx="47637">
                  <c:v>11395.930834999999</c:v>
                </c:pt>
                <c:pt idx="47638">
                  <c:v>11396.172759999999</c:v>
                </c:pt>
                <c:pt idx="47639">
                  <c:v>11396.414580000001</c:v>
                </c:pt>
                <c:pt idx="47640">
                  <c:v>11396.654554000001</c:v>
                </c:pt>
                <c:pt idx="47641">
                  <c:v>11396.89329</c:v>
                </c:pt>
                <c:pt idx="47642">
                  <c:v>11397.125585</c:v>
                </c:pt>
                <c:pt idx="47643">
                  <c:v>11397.368125999999</c:v>
                </c:pt>
                <c:pt idx="47644">
                  <c:v>11397.609985999999</c:v>
                </c:pt>
                <c:pt idx="47645">
                  <c:v>11397.850581000001</c:v>
                </c:pt>
                <c:pt idx="47646">
                  <c:v>11398.089384999999</c:v>
                </c:pt>
                <c:pt idx="47647">
                  <c:v>11398.330963</c:v>
                </c:pt>
                <c:pt idx="47648">
                  <c:v>11398.569771</c:v>
                </c:pt>
                <c:pt idx="47649">
                  <c:v>11398.809566</c:v>
                </c:pt>
                <c:pt idx="47650">
                  <c:v>11399.037442000001</c:v>
                </c:pt>
                <c:pt idx="47651">
                  <c:v>11399.276422000001</c:v>
                </c:pt>
                <c:pt idx="47652">
                  <c:v>11399.516756999999</c:v>
                </c:pt>
                <c:pt idx="47653">
                  <c:v>11399.756992000001</c:v>
                </c:pt>
                <c:pt idx="47654">
                  <c:v>11399.997168</c:v>
                </c:pt>
                <c:pt idx="47655">
                  <c:v>11400.240991999999</c:v>
                </c:pt>
                <c:pt idx="47656">
                  <c:v>11400.479957</c:v>
                </c:pt>
                <c:pt idx="47657">
                  <c:v>11400.720594</c:v>
                </c:pt>
                <c:pt idx="47658">
                  <c:v>11400.950293</c:v>
                </c:pt>
                <c:pt idx="47659">
                  <c:v>11401.193096000001</c:v>
                </c:pt>
                <c:pt idx="47660">
                  <c:v>11401.432073</c:v>
                </c:pt>
                <c:pt idx="47661">
                  <c:v>11401.673763000001</c:v>
                </c:pt>
                <c:pt idx="47662">
                  <c:v>11401.91563</c:v>
                </c:pt>
                <c:pt idx="47663">
                  <c:v>11402.155554999999</c:v>
                </c:pt>
                <c:pt idx="47664">
                  <c:v>11402.385004</c:v>
                </c:pt>
                <c:pt idx="47665">
                  <c:v>11402.626946</c:v>
                </c:pt>
                <c:pt idx="47666">
                  <c:v>11402.86796</c:v>
                </c:pt>
                <c:pt idx="47667">
                  <c:v>11403.108770999999</c:v>
                </c:pt>
                <c:pt idx="47668">
                  <c:v>11403.350573</c:v>
                </c:pt>
                <c:pt idx="47669">
                  <c:v>11403.591311</c:v>
                </c:pt>
                <c:pt idx="47670">
                  <c:v>11403.821859</c:v>
                </c:pt>
                <c:pt idx="47671">
                  <c:v>11404.063925</c:v>
                </c:pt>
                <c:pt idx="47672">
                  <c:v>11404.305974000001</c:v>
                </c:pt>
                <c:pt idx="47673">
                  <c:v>11404.546807999999</c:v>
                </c:pt>
                <c:pt idx="47674">
                  <c:v>11404.786969000001</c:v>
                </c:pt>
                <c:pt idx="47675">
                  <c:v>11405.027571000001</c:v>
                </c:pt>
                <c:pt idx="47676">
                  <c:v>11405.257032</c:v>
                </c:pt>
                <c:pt idx="47677">
                  <c:v>11405.498985</c:v>
                </c:pt>
                <c:pt idx="47678">
                  <c:v>11405.739815999999</c:v>
                </c:pt>
                <c:pt idx="47679">
                  <c:v>11405.979051</c:v>
                </c:pt>
                <c:pt idx="47680">
                  <c:v>11406.220141</c:v>
                </c:pt>
                <c:pt idx="47681">
                  <c:v>11406.452551</c:v>
                </c:pt>
                <c:pt idx="47682">
                  <c:v>11406.692905</c:v>
                </c:pt>
                <c:pt idx="47683">
                  <c:v>11406.934893</c:v>
                </c:pt>
                <c:pt idx="47684">
                  <c:v>11407.174153</c:v>
                </c:pt>
                <c:pt idx="47685">
                  <c:v>11407.417869000001</c:v>
                </c:pt>
                <c:pt idx="47686">
                  <c:v>11407.659842999999</c:v>
                </c:pt>
                <c:pt idx="47687">
                  <c:v>11407.899916</c:v>
                </c:pt>
                <c:pt idx="47688">
                  <c:v>11408.139008</c:v>
                </c:pt>
                <c:pt idx="47689">
                  <c:v>11408.368391</c:v>
                </c:pt>
                <c:pt idx="47690">
                  <c:v>11408.609446</c:v>
                </c:pt>
                <c:pt idx="47691">
                  <c:v>11408.854686000001</c:v>
                </c:pt>
                <c:pt idx="47692">
                  <c:v>11409.0946</c:v>
                </c:pt>
                <c:pt idx="47693">
                  <c:v>11409.324173999999</c:v>
                </c:pt>
                <c:pt idx="47694">
                  <c:v>11409.566155</c:v>
                </c:pt>
                <c:pt idx="47695">
                  <c:v>11409.808818</c:v>
                </c:pt>
                <c:pt idx="47696">
                  <c:v>11410.047114999999</c:v>
                </c:pt>
                <c:pt idx="47697">
                  <c:v>11410.289294</c:v>
                </c:pt>
                <c:pt idx="47698">
                  <c:v>11410.519756</c:v>
                </c:pt>
                <c:pt idx="47699">
                  <c:v>11410.759711000001</c:v>
                </c:pt>
                <c:pt idx="47700">
                  <c:v>11411.001784</c:v>
                </c:pt>
                <c:pt idx="47701">
                  <c:v>11411.242217999999</c:v>
                </c:pt>
                <c:pt idx="47702">
                  <c:v>11411.485806000001</c:v>
                </c:pt>
                <c:pt idx="47703">
                  <c:v>11411.725775000001</c:v>
                </c:pt>
                <c:pt idx="47704">
                  <c:v>11411.967842</c:v>
                </c:pt>
                <c:pt idx="47705">
                  <c:v>11412.197405999999</c:v>
                </c:pt>
                <c:pt idx="47706">
                  <c:v>11412.438412</c:v>
                </c:pt>
                <c:pt idx="47707">
                  <c:v>11412.678540999999</c:v>
                </c:pt>
                <c:pt idx="47708">
                  <c:v>11412.918890000001</c:v>
                </c:pt>
                <c:pt idx="47709">
                  <c:v>11413.158083</c:v>
                </c:pt>
                <c:pt idx="47710">
                  <c:v>11413.399874000001</c:v>
                </c:pt>
                <c:pt idx="47711">
                  <c:v>11413.639617000001</c:v>
                </c:pt>
                <c:pt idx="47712">
                  <c:v>11413.880243</c:v>
                </c:pt>
                <c:pt idx="47713">
                  <c:v>11414.113437</c:v>
                </c:pt>
                <c:pt idx="47714">
                  <c:v>11414.355742</c:v>
                </c:pt>
                <c:pt idx="47715">
                  <c:v>11414.595006</c:v>
                </c:pt>
                <c:pt idx="47716">
                  <c:v>11414.836079000001</c:v>
                </c:pt>
                <c:pt idx="47717">
                  <c:v>11415.066924999999</c:v>
                </c:pt>
                <c:pt idx="47718">
                  <c:v>11415.308127</c:v>
                </c:pt>
                <c:pt idx="47719">
                  <c:v>11415.551125</c:v>
                </c:pt>
                <c:pt idx="47720">
                  <c:v>11415.792240999999</c:v>
                </c:pt>
                <c:pt idx="47721">
                  <c:v>11416.022043999999</c:v>
                </c:pt>
                <c:pt idx="47722">
                  <c:v>11416.263156000001</c:v>
                </c:pt>
                <c:pt idx="47723">
                  <c:v>11416.506042999999</c:v>
                </c:pt>
                <c:pt idx="47724">
                  <c:v>11416.747038</c:v>
                </c:pt>
                <c:pt idx="47725">
                  <c:v>11416.977870999999</c:v>
                </c:pt>
                <c:pt idx="47726">
                  <c:v>11417.219375000001</c:v>
                </c:pt>
                <c:pt idx="47727">
                  <c:v>11417.461735000001</c:v>
                </c:pt>
                <c:pt idx="47728">
                  <c:v>11417.703895000001</c:v>
                </c:pt>
                <c:pt idx="47729">
                  <c:v>11417.945089999999</c:v>
                </c:pt>
                <c:pt idx="47730">
                  <c:v>11418.185555</c:v>
                </c:pt>
                <c:pt idx="47731">
                  <c:v>11418.415222</c:v>
                </c:pt>
                <c:pt idx="47732">
                  <c:v>11418.658233</c:v>
                </c:pt>
                <c:pt idx="47733">
                  <c:v>11418.898732</c:v>
                </c:pt>
                <c:pt idx="47734">
                  <c:v>11419.138229</c:v>
                </c:pt>
                <c:pt idx="47735">
                  <c:v>11419.370928</c:v>
                </c:pt>
                <c:pt idx="47736">
                  <c:v>11419.614189</c:v>
                </c:pt>
                <c:pt idx="47737">
                  <c:v>11419.857067999999</c:v>
                </c:pt>
                <c:pt idx="47738">
                  <c:v>11420.087047999999</c:v>
                </c:pt>
                <c:pt idx="47739">
                  <c:v>11420.327568999999</c:v>
                </c:pt>
                <c:pt idx="47740">
                  <c:v>11420.567197</c:v>
                </c:pt>
                <c:pt idx="47741">
                  <c:v>11420.807675</c:v>
                </c:pt>
                <c:pt idx="47742">
                  <c:v>11421.047411</c:v>
                </c:pt>
                <c:pt idx="47743">
                  <c:v>11421.289531</c:v>
                </c:pt>
                <c:pt idx="47744">
                  <c:v>11421.53175</c:v>
                </c:pt>
                <c:pt idx="47745">
                  <c:v>11421.773666999999</c:v>
                </c:pt>
                <c:pt idx="47746">
                  <c:v>11422.002965</c:v>
                </c:pt>
                <c:pt idx="47747">
                  <c:v>11422.243957999999</c:v>
                </c:pt>
                <c:pt idx="47748">
                  <c:v>11422.482292000001</c:v>
                </c:pt>
                <c:pt idx="47749">
                  <c:v>11422.725173000001</c:v>
                </c:pt>
                <c:pt idx="47750">
                  <c:v>11422.965598999999</c:v>
                </c:pt>
                <c:pt idx="47751">
                  <c:v>11423.207780999999</c:v>
                </c:pt>
                <c:pt idx="47752">
                  <c:v>11423.453395</c:v>
                </c:pt>
                <c:pt idx="47753">
                  <c:v>11423.696367</c:v>
                </c:pt>
                <c:pt idx="47754">
                  <c:v>11423.938717000001</c:v>
                </c:pt>
                <c:pt idx="47755">
                  <c:v>11424.180866999999</c:v>
                </c:pt>
                <c:pt idx="47756">
                  <c:v>11424.411894000001</c:v>
                </c:pt>
                <c:pt idx="47757">
                  <c:v>11424.651365</c:v>
                </c:pt>
                <c:pt idx="47758">
                  <c:v>11424.891008000001</c:v>
                </c:pt>
                <c:pt idx="47759">
                  <c:v>11425.132235999999</c:v>
                </c:pt>
                <c:pt idx="47760">
                  <c:v>11425.375156</c:v>
                </c:pt>
                <c:pt idx="47761">
                  <c:v>11425.607765000001</c:v>
                </c:pt>
                <c:pt idx="47762">
                  <c:v>11425.849204</c:v>
                </c:pt>
                <c:pt idx="47763">
                  <c:v>11426.090421000001</c:v>
                </c:pt>
                <c:pt idx="47764">
                  <c:v>11426.331423</c:v>
                </c:pt>
                <c:pt idx="47765">
                  <c:v>11426.576347</c:v>
                </c:pt>
                <c:pt idx="47766">
                  <c:v>11426.820709</c:v>
                </c:pt>
                <c:pt idx="47767">
                  <c:v>11427.062021</c:v>
                </c:pt>
                <c:pt idx="47768">
                  <c:v>11427.294849</c:v>
                </c:pt>
                <c:pt idx="47769">
                  <c:v>11427.53621</c:v>
                </c:pt>
                <c:pt idx="47770">
                  <c:v>11427.779202</c:v>
                </c:pt>
                <c:pt idx="47771">
                  <c:v>11428.021607999999</c:v>
                </c:pt>
                <c:pt idx="47772">
                  <c:v>11428.261825</c:v>
                </c:pt>
                <c:pt idx="47773">
                  <c:v>11428.501087000001</c:v>
                </c:pt>
                <c:pt idx="47774">
                  <c:v>11428.731043</c:v>
                </c:pt>
                <c:pt idx="47775">
                  <c:v>11428.972212000001</c:v>
                </c:pt>
                <c:pt idx="47776">
                  <c:v>11429.214663999999</c:v>
                </c:pt>
                <c:pt idx="47777">
                  <c:v>11429.456749999999</c:v>
                </c:pt>
                <c:pt idx="47778">
                  <c:v>11429.687757</c:v>
                </c:pt>
                <c:pt idx="47779">
                  <c:v>11429.927335</c:v>
                </c:pt>
                <c:pt idx="47780">
                  <c:v>11430.169916000001</c:v>
                </c:pt>
                <c:pt idx="47781">
                  <c:v>11430.410545999999</c:v>
                </c:pt>
                <c:pt idx="47782">
                  <c:v>11430.65105</c:v>
                </c:pt>
                <c:pt idx="47783">
                  <c:v>11430.892189</c:v>
                </c:pt>
                <c:pt idx="47784">
                  <c:v>11431.122837999999</c:v>
                </c:pt>
                <c:pt idx="47785">
                  <c:v>11431.362014</c:v>
                </c:pt>
                <c:pt idx="47786">
                  <c:v>11431.603996</c:v>
                </c:pt>
                <c:pt idx="47787">
                  <c:v>11431.844735000001</c:v>
                </c:pt>
                <c:pt idx="47788">
                  <c:v>11432.084883</c:v>
                </c:pt>
                <c:pt idx="47789">
                  <c:v>11432.324719</c:v>
                </c:pt>
                <c:pt idx="47790">
                  <c:v>11432.564576999999</c:v>
                </c:pt>
                <c:pt idx="47791">
                  <c:v>11432.803172</c:v>
                </c:pt>
                <c:pt idx="47792">
                  <c:v>11433.042041000001</c:v>
                </c:pt>
                <c:pt idx="47793">
                  <c:v>11433.282363</c:v>
                </c:pt>
                <c:pt idx="47794">
                  <c:v>11433.523117999999</c:v>
                </c:pt>
                <c:pt idx="47795">
                  <c:v>11433.753644</c:v>
                </c:pt>
                <c:pt idx="47796">
                  <c:v>11433.99388</c:v>
                </c:pt>
                <c:pt idx="47797">
                  <c:v>11434.233941</c:v>
                </c:pt>
                <c:pt idx="47798">
                  <c:v>11434.474838</c:v>
                </c:pt>
                <c:pt idx="47799">
                  <c:v>11434.714868999999</c:v>
                </c:pt>
                <c:pt idx="47800">
                  <c:v>11434.954100000001</c:v>
                </c:pt>
                <c:pt idx="47801">
                  <c:v>11435.197700999999</c:v>
                </c:pt>
                <c:pt idx="47802">
                  <c:v>11435.437566000001</c:v>
                </c:pt>
                <c:pt idx="47803">
                  <c:v>11435.676307</c:v>
                </c:pt>
                <c:pt idx="47804">
                  <c:v>11435.917076</c:v>
                </c:pt>
                <c:pt idx="47805">
                  <c:v>11436.147682000001</c:v>
                </c:pt>
                <c:pt idx="47806">
                  <c:v>11436.387909999999</c:v>
                </c:pt>
                <c:pt idx="47807">
                  <c:v>11436.627984000001</c:v>
                </c:pt>
                <c:pt idx="47808">
                  <c:v>11436.868955</c:v>
                </c:pt>
                <c:pt idx="47809">
                  <c:v>11437.109763</c:v>
                </c:pt>
                <c:pt idx="47810">
                  <c:v>11437.349620000001</c:v>
                </c:pt>
                <c:pt idx="47811">
                  <c:v>11437.588352000001</c:v>
                </c:pt>
                <c:pt idx="47812">
                  <c:v>11437.827380000001</c:v>
                </c:pt>
                <c:pt idx="47813">
                  <c:v>11438.066326</c:v>
                </c:pt>
                <c:pt idx="47814">
                  <c:v>11438.309696</c:v>
                </c:pt>
                <c:pt idx="47815">
                  <c:v>11438.539889</c:v>
                </c:pt>
                <c:pt idx="47816">
                  <c:v>11438.782351</c:v>
                </c:pt>
                <c:pt idx="47817">
                  <c:v>11439.026325000001</c:v>
                </c:pt>
                <c:pt idx="47818">
                  <c:v>11439.260713</c:v>
                </c:pt>
                <c:pt idx="47819">
                  <c:v>11439.500248</c:v>
                </c:pt>
                <c:pt idx="47820">
                  <c:v>11439.743191</c:v>
                </c:pt>
                <c:pt idx="47821">
                  <c:v>11439.975055000001</c:v>
                </c:pt>
                <c:pt idx="47822">
                  <c:v>11440.215964999999</c:v>
                </c:pt>
                <c:pt idx="47823">
                  <c:v>11440.456291</c:v>
                </c:pt>
                <c:pt idx="47824">
                  <c:v>11440.696841000001</c:v>
                </c:pt>
                <c:pt idx="47825">
                  <c:v>11440.936189</c:v>
                </c:pt>
                <c:pt idx="47826">
                  <c:v>11441.177416</c:v>
                </c:pt>
                <c:pt idx="47827">
                  <c:v>11441.409068000001</c:v>
                </c:pt>
                <c:pt idx="47828">
                  <c:v>11441.649669</c:v>
                </c:pt>
                <c:pt idx="47829">
                  <c:v>11441.889139999999</c:v>
                </c:pt>
                <c:pt idx="47830">
                  <c:v>11442.129905</c:v>
                </c:pt>
                <c:pt idx="47831">
                  <c:v>11442.371211</c:v>
                </c:pt>
                <c:pt idx="47832">
                  <c:v>11442.613552000001</c:v>
                </c:pt>
                <c:pt idx="47833">
                  <c:v>11442.844563000001</c:v>
                </c:pt>
                <c:pt idx="47834">
                  <c:v>11443.086069999999</c:v>
                </c:pt>
                <c:pt idx="47835">
                  <c:v>11443.327195</c:v>
                </c:pt>
                <c:pt idx="47836">
                  <c:v>11443.569696</c:v>
                </c:pt>
                <c:pt idx="47837">
                  <c:v>11443.809953</c:v>
                </c:pt>
                <c:pt idx="47838">
                  <c:v>11444.039019</c:v>
                </c:pt>
                <c:pt idx="47839">
                  <c:v>11444.280121</c:v>
                </c:pt>
                <c:pt idx="47840">
                  <c:v>11444.522563</c:v>
                </c:pt>
                <c:pt idx="47841">
                  <c:v>11444.762945</c:v>
                </c:pt>
                <c:pt idx="47842">
                  <c:v>11445.002560999999</c:v>
                </c:pt>
                <c:pt idx="47843">
                  <c:v>11445.243321</c:v>
                </c:pt>
                <c:pt idx="47844">
                  <c:v>11445.473260000001</c:v>
                </c:pt>
                <c:pt idx="47845">
                  <c:v>11445.716141000001</c:v>
                </c:pt>
                <c:pt idx="47846">
                  <c:v>11445.956598999999</c:v>
                </c:pt>
                <c:pt idx="47847">
                  <c:v>11446.196887</c:v>
                </c:pt>
                <c:pt idx="47848">
                  <c:v>11446.436261999999</c:v>
                </c:pt>
                <c:pt idx="47849">
                  <c:v>11446.679942999999</c:v>
                </c:pt>
                <c:pt idx="47850">
                  <c:v>11446.918054</c:v>
                </c:pt>
                <c:pt idx="47851">
                  <c:v>11447.148755</c:v>
                </c:pt>
                <c:pt idx="47852">
                  <c:v>11447.390941</c:v>
                </c:pt>
                <c:pt idx="47853">
                  <c:v>11447.631814</c:v>
                </c:pt>
                <c:pt idx="47854">
                  <c:v>11447.87305</c:v>
                </c:pt>
                <c:pt idx="47855">
                  <c:v>11448.103971</c:v>
                </c:pt>
                <c:pt idx="47856">
                  <c:v>11448.344174</c:v>
                </c:pt>
                <c:pt idx="47857">
                  <c:v>11448.5879</c:v>
                </c:pt>
                <c:pt idx="47858">
                  <c:v>11448.829019000001</c:v>
                </c:pt>
                <c:pt idx="47859">
                  <c:v>11449.059942</c:v>
                </c:pt>
                <c:pt idx="47860">
                  <c:v>11449.299612999999</c:v>
                </c:pt>
                <c:pt idx="47861">
                  <c:v>11449.539121</c:v>
                </c:pt>
                <c:pt idx="47862">
                  <c:v>11449.781545</c:v>
                </c:pt>
                <c:pt idx="47863">
                  <c:v>11450.023789000001</c:v>
                </c:pt>
                <c:pt idx="47864">
                  <c:v>11450.263070999999</c:v>
                </c:pt>
                <c:pt idx="47865">
                  <c:v>11450.502258</c:v>
                </c:pt>
                <c:pt idx="47866">
                  <c:v>11450.743222999999</c:v>
                </c:pt>
                <c:pt idx="47867">
                  <c:v>11450.975977</c:v>
                </c:pt>
                <c:pt idx="47868">
                  <c:v>11451.21632</c:v>
                </c:pt>
                <c:pt idx="47869">
                  <c:v>11451.4573</c:v>
                </c:pt>
                <c:pt idx="47870">
                  <c:v>11451.697564</c:v>
                </c:pt>
                <c:pt idx="47871">
                  <c:v>11451.939710000001</c:v>
                </c:pt>
                <c:pt idx="47872">
                  <c:v>11452.170635</c:v>
                </c:pt>
                <c:pt idx="47873">
                  <c:v>11452.410981999999</c:v>
                </c:pt>
                <c:pt idx="47874">
                  <c:v>11452.650561</c:v>
                </c:pt>
                <c:pt idx="47875">
                  <c:v>11452.89257</c:v>
                </c:pt>
                <c:pt idx="47876">
                  <c:v>11453.134555000001</c:v>
                </c:pt>
                <c:pt idx="47877">
                  <c:v>11453.375190000001</c:v>
                </c:pt>
                <c:pt idx="47878">
                  <c:v>11453.605729999999</c:v>
                </c:pt>
                <c:pt idx="47879">
                  <c:v>11453.845957</c:v>
                </c:pt>
                <c:pt idx="47880">
                  <c:v>11454.086157</c:v>
                </c:pt>
                <c:pt idx="47881">
                  <c:v>11454.327996</c:v>
                </c:pt>
                <c:pt idx="47882">
                  <c:v>11454.566003</c:v>
                </c:pt>
                <c:pt idx="47883">
                  <c:v>11454.806365</c:v>
                </c:pt>
                <c:pt idx="47884">
                  <c:v>11455.047079</c:v>
                </c:pt>
                <c:pt idx="47885">
                  <c:v>11455.287378000001</c:v>
                </c:pt>
                <c:pt idx="47886">
                  <c:v>11455.525452</c:v>
                </c:pt>
                <c:pt idx="47887">
                  <c:v>11455.765565</c:v>
                </c:pt>
                <c:pt idx="47888">
                  <c:v>11455.995370000001</c:v>
                </c:pt>
                <c:pt idx="47889">
                  <c:v>11456.238213000001</c:v>
                </c:pt>
                <c:pt idx="47890">
                  <c:v>11456.47912</c:v>
                </c:pt>
                <c:pt idx="47891">
                  <c:v>11456.718086000001</c:v>
                </c:pt>
                <c:pt idx="47892">
                  <c:v>11456.959953</c:v>
                </c:pt>
                <c:pt idx="47893">
                  <c:v>11457.189569</c:v>
                </c:pt>
                <c:pt idx="47894">
                  <c:v>11457.431741</c:v>
                </c:pt>
                <c:pt idx="47895">
                  <c:v>11457.671802000001</c:v>
                </c:pt>
                <c:pt idx="47896">
                  <c:v>11457.913892</c:v>
                </c:pt>
                <c:pt idx="47897">
                  <c:v>11458.155782</c:v>
                </c:pt>
                <c:pt idx="47898">
                  <c:v>11458.395914999999</c:v>
                </c:pt>
                <c:pt idx="47899">
                  <c:v>11458.637699000001</c:v>
                </c:pt>
                <c:pt idx="47900">
                  <c:v>11458.867297999999</c:v>
                </c:pt>
                <c:pt idx="47901">
                  <c:v>11459.112012</c:v>
                </c:pt>
                <c:pt idx="47902">
                  <c:v>11459.34476</c:v>
                </c:pt>
                <c:pt idx="47903">
                  <c:v>11459.584124000001</c:v>
                </c:pt>
                <c:pt idx="47904">
                  <c:v>11459.824556</c:v>
                </c:pt>
                <c:pt idx="47905">
                  <c:v>11460.064983</c:v>
                </c:pt>
                <c:pt idx="47906">
                  <c:v>11460.305793</c:v>
                </c:pt>
                <c:pt idx="47907">
                  <c:v>11460.545896</c:v>
                </c:pt>
                <c:pt idx="47908">
                  <c:v>11460.785137999999</c:v>
                </c:pt>
                <c:pt idx="47909">
                  <c:v>11461.026091</c:v>
                </c:pt>
                <c:pt idx="47910">
                  <c:v>11461.267712999999</c:v>
                </c:pt>
                <c:pt idx="47911">
                  <c:v>11461.497195</c:v>
                </c:pt>
                <c:pt idx="47912">
                  <c:v>11461.736449</c:v>
                </c:pt>
                <c:pt idx="47913">
                  <c:v>11461.979273999999</c:v>
                </c:pt>
                <c:pt idx="47914">
                  <c:v>11462.220373</c:v>
                </c:pt>
                <c:pt idx="47915">
                  <c:v>11462.463787999999</c:v>
                </c:pt>
                <c:pt idx="47916">
                  <c:v>11462.693243</c:v>
                </c:pt>
                <c:pt idx="47917">
                  <c:v>11462.93606</c:v>
                </c:pt>
                <c:pt idx="47918">
                  <c:v>11463.177226</c:v>
                </c:pt>
                <c:pt idx="47919">
                  <c:v>11463.418028</c:v>
                </c:pt>
                <c:pt idx="47920">
                  <c:v>11463.64875</c:v>
                </c:pt>
                <c:pt idx="47921">
                  <c:v>11463.890869999999</c:v>
                </c:pt>
                <c:pt idx="47922">
                  <c:v>11464.130213</c:v>
                </c:pt>
                <c:pt idx="47923">
                  <c:v>11464.373783999999</c:v>
                </c:pt>
                <c:pt idx="47924">
                  <c:v>11464.613798</c:v>
                </c:pt>
                <c:pt idx="47925">
                  <c:v>11464.853719999999</c:v>
                </c:pt>
                <c:pt idx="47926">
                  <c:v>11465.095712</c:v>
                </c:pt>
                <c:pt idx="47927">
                  <c:v>11465.325140999999</c:v>
                </c:pt>
                <c:pt idx="47928">
                  <c:v>11465.566011999999</c:v>
                </c:pt>
                <c:pt idx="47929">
                  <c:v>11465.807783</c:v>
                </c:pt>
                <c:pt idx="47930">
                  <c:v>11466.047064</c:v>
                </c:pt>
                <c:pt idx="47931">
                  <c:v>11466.288533000001</c:v>
                </c:pt>
                <c:pt idx="47932">
                  <c:v>11466.529226000001</c:v>
                </c:pt>
                <c:pt idx="47933">
                  <c:v>11466.760346999999</c:v>
                </c:pt>
                <c:pt idx="47934">
                  <c:v>11467.001364</c:v>
                </c:pt>
                <c:pt idx="47935">
                  <c:v>11467.242937999999</c:v>
                </c:pt>
                <c:pt idx="47936">
                  <c:v>11467.482008000001</c:v>
                </c:pt>
                <c:pt idx="47937">
                  <c:v>11467.723738999999</c:v>
                </c:pt>
                <c:pt idx="47938">
                  <c:v>11467.965759000001</c:v>
                </c:pt>
                <c:pt idx="47939">
                  <c:v>11468.204365</c:v>
                </c:pt>
                <c:pt idx="47940">
                  <c:v>11468.460079</c:v>
                </c:pt>
                <c:pt idx="47941">
                  <c:v>11468.689189000001</c:v>
                </c:pt>
                <c:pt idx="47942">
                  <c:v>11468.928252</c:v>
                </c:pt>
                <c:pt idx="47943">
                  <c:v>11469.171812000001</c:v>
                </c:pt>
                <c:pt idx="47944">
                  <c:v>11469.412391</c:v>
                </c:pt>
                <c:pt idx="47945">
                  <c:v>11469.655602000001</c:v>
                </c:pt>
                <c:pt idx="47946">
                  <c:v>11469.885117</c:v>
                </c:pt>
                <c:pt idx="47947">
                  <c:v>11470.126899000001</c:v>
                </c:pt>
                <c:pt idx="47948">
                  <c:v>11470.366791</c:v>
                </c:pt>
                <c:pt idx="47949">
                  <c:v>11470.606637999999</c:v>
                </c:pt>
                <c:pt idx="47950">
                  <c:v>11470.845275</c:v>
                </c:pt>
                <c:pt idx="47951">
                  <c:v>11471.086853999999</c:v>
                </c:pt>
                <c:pt idx="47952">
                  <c:v>11471.326595</c:v>
                </c:pt>
                <c:pt idx="47953">
                  <c:v>11471.565171</c:v>
                </c:pt>
                <c:pt idx="47954">
                  <c:v>11471.806769000001</c:v>
                </c:pt>
                <c:pt idx="47955">
                  <c:v>11472.046614999999</c:v>
                </c:pt>
                <c:pt idx="47956">
                  <c:v>11472.284406000001</c:v>
                </c:pt>
                <c:pt idx="47957">
                  <c:v>11472.522978999999</c:v>
                </c:pt>
                <c:pt idx="47958">
                  <c:v>11472.76224</c:v>
                </c:pt>
                <c:pt idx="47959">
                  <c:v>11473.003559000001</c:v>
                </c:pt>
                <c:pt idx="47960">
                  <c:v>11473.243673000001</c:v>
                </c:pt>
                <c:pt idx="47961">
                  <c:v>11473.48567</c:v>
                </c:pt>
                <c:pt idx="47962">
                  <c:v>11473.714904</c:v>
                </c:pt>
                <c:pt idx="47963">
                  <c:v>11473.956353</c:v>
                </c:pt>
                <c:pt idx="47964">
                  <c:v>11474.199449</c:v>
                </c:pt>
                <c:pt idx="47965">
                  <c:v>11474.439741</c:v>
                </c:pt>
                <c:pt idx="47966">
                  <c:v>11474.679056999999</c:v>
                </c:pt>
                <c:pt idx="47967">
                  <c:v>11474.920242</c:v>
                </c:pt>
                <c:pt idx="47968">
                  <c:v>11475.150331999999</c:v>
                </c:pt>
                <c:pt idx="47969">
                  <c:v>11475.393187</c:v>
                </c:pt>
                <c:pt idx="47970">
                  <c:v>11475.636060000001</c:v>
                </c:pt>
                <c:pt idx="47971">
                  <c:v>11475.866779</c:v>
                </c:pt>
                <c:pt idx="47972">
                  <c:v>11476.108925</c:v>
                </c:pt>
                <c:pt idx="47973">
                  <c:v>11476.35014</c:v>
                </c:pt>
                <c:pt idx="47974">
                  <c:v>11476.591329000001</c:v>
                </c:pt>
                <c:pt idx="47975">
                  <c:v>11476.848672</c:v>
                </c:pt>
                <c:pt idx="47976">
                  <c:v>11477.088179</c:v>
                </c:pt>
                <c:pt idx="47977">
                  <c:v>11477.318885999999</c:v>
                </c:pt>
                <c:pt idx="47978">
                  <c:v>11477.560213000001</c:v>
                </c:pt>
                <c:pt idx="47979">
                  <c:v>11477.803973</c:v>
                </c:pt>
                <c:pt idx="47980">
                  <c:v>11478.044126000001</c:v>
                </c:pt>
                <c:pt idx="47981">
                  <c:v>11478.298407</c:v>
                </c:pt>
                <c:pt idx="47982">
                  <c:v>11478.538753000001</c:v>
                </c:pt>
                <c:pt idx="47983">
                  <c:v>11478.768335000001</c:v>
                </c:pt>
                <c:pt idx="47984">
                  <c:v>11479.013379</c:v>
                </c:pt>
                <c:pt idx="47985">
                  <c:v>11479.245908999999</c:v>
                </c:pt>
                <c:pt idx="47986">
                  <c:v>11479.487358</c:v>
                </c:pt>
                <c:pt idx="47987">
                  <c:v>11479.732108</c:v>
                </c:pt>
                <c:pt idx="47988">
                  <c:v>11479.964904</c:v>
                </c:pt>
                <c:pt idx="47989">
                  <c:v>11480.205528</c:v>
                </c:pt>
                <c:pt idx="47990">
                  <c:v>11480.447999</c:v>
                </c:pt>
                <c:pt idx="47991">
                  <c:v>11480.688087</c:v>
                </c:pt>
                <c:pt idx="47992">
                  <c:v>11480.920897</c:v>
                </c:pt>
                <c:pt idx="47993">
                  <c:v>11481.162260999999</c:v>
                </c:pt>
                <c:pt idx="47994">
                  <c:v>11481.406618999999</c:v>
                </c:pt>
                <c:pt idx="47995">
                  <c:v>11481.648730000001</c:v>
                </c:pt>
                <c:pt idx="47996">
                  <c:v>11481.879629999999</c:v>
                </c:pt>
                <c:pt idx="47997">
                  <c:v>11482.119059000001</c:v>
                </c:pt>
                <c:pt idx="47998">
                  <c:v>11482.362185</c:v>
                </c:pt>
                <c:pt idx="47999">
                  <c:v>11482.594885</c:v>
                </c:pt>
                <c:pt idx="48000">
                  <c:v>11482.836861</c:v>
                </c:pt>
                <c:pt idx="48001">
                  <c:v>11483.078431</c:v>
                </c:pt>
                <c:pt idx="48002">
                  <c:v>11483.318858000001</c:v>
                </c:pt>
                <c:pt idx="48003">
                  <c:v>11483.560678</c:v>
                </c:pt>
                <c:pt idx="48004">
                  <c:v>11483.799389</c:v>
                </c:pt>
                <c:pt idx="48005">
                  <c:v>11484.031633000001</c:v>
                </c:pt>
                <c:pt idx="48006">
                  <c:v>11484.273546</c:v>
                </c:pt>
                <c:pt idx="48007">
                  <c:v>11484.513552</c:v>
                </c:pt>
                <c:pt idx="48008">
                  <c:v>11484.753543999999</c:v>
                </c:pt>
                <c:pt idx="48009">
                  <c:v>11484.993710000001</c:v>
                </c:pt>
                <c:pt idx="48010">
                  <c:v>11485.233874</c:v>
                </c:pt>
                <c:pt idx="48011">
                  <c:v>11485.473832</c:v>
                </c:pt>
                <c:pt idx="48012">
                  <c:v>11485.713125</c:v>
                </c:pt>
                <c:pt idx="48013">
                  <c:v>11485.954259</c:v>
                </c:pt>
                <c:pt idx="48014">
                  <c:v>11486.195293999999</c:v>
                </c:pt>
                <c:pt idx="48015">
                  <c:v>11486.427782000001</c:v>
                </c:pt>
                <c:pt idx="48016">
                  <c:v>11486.669007</c:v>
                </c:pt>
                <c:pt idx="48017">
                  <c:v>11486.910986000001</c:v>
                </c:pt>
                <c:pt idx="48018">
                  <c:v>11487.149235999999</c:v>
                </c:pt>
                <c:pt idx="48019">
                  <c:v>11487.390095000001</c:v>
                </c:pt>
                <c:pt idx="48020">
                  <c:v>11487.629107999999</c:v>
                </c:pt>
                <c:pt idx="48021">
                  <c:v>11487.860403000001</c:v>
                </c:pt>
                <c:pt idx="48022">
                  <c:v>11488.103419999999</c:v>
                </c:pt>
                <c:pt idx="48023">
                  <c:v>11488.346100000001</c:v>
                </c:pt>
                <c:pt idx="48024">
                  <c:v>11488.575735</c:v>
                </c:pt>
                <c:pt idx="48025">
                  <c:v>11488.81761</c:v>
                </c:pt>
                <c:pt idx="48026">
                  <c:v>11489.059675</c:v>
                </c:pt>
                <c:pt idx="48027">
                  <c:v>11489.299652</c:v>
                </c:pt>
                <c:pt idx="48028">
                  <c:v>11489.539645000001</c:v>
                </c:pt>
                <c:pt idx="48029">
                  <c:v>11489.779710000001</c:v>
                </c:pt>
                <c:pt idx="48030">
                  <c:v>11490.019815</c:v>
                </c:pt>
                <c:pt idx="48031">
                  <c:v>11490.259550000001</c:v>
                </c:pt>
                <c:pt idx="48032">
                  <c:v>11490.500368000001</c:v>
                </c:pt>
                <c:pt idx="48033">
                  <c:v>11490.741903</c:v>
                </c:pt>
                <c:pt idx="48034">
                  <c:v>11490.972656</c:v>
                </c:pt>
                <c:pt idx="48035">
                  <c:v>11491.212067</c:v>
                </c:pt>
                <c:pt idx="48036">
                  <c:v>11491.453186999999</c:v>
                </c:pt>
                <c:pt idx="48037">
                  <c:v>11491.698643</c:v>
                </c:pt>
                <c:pt idx="48038">
                  <c:v>11491.938801</c:v>
                </c:pt>
                <c:pt idx="48039">
                  <c:v>11492.178764</c:v>
                </c:pt>
                <c:pt idx="48040">
                  <c:v>11492.418663</c:v>
                </c:pt>
                <c:pt idx="48041">
                  <c:v>11492.657245</c:v>
                </c:pt>
                <c:pt idx="48042">
                  <c:v>11492.889596999999</c:v>
                </c:pt>
                <c:pt idx="48043">
                  <c:v>11493.131579000001</c:v>
                </c:pt>
                <c:pt idx="48044">
                  <c:v>11493.373530000001</c:v>
                </c:pt>
                <c:pt idx="48045">
                  <c:v>11493.616094000001</c:v>
                </c:pt>
                <c:pt idx="48046">
                  <c:v>11493.855041999999</c:v>
                </c:pt>
                <c:pt idx="48047">
                  <c:v>11494.085614</c:v>
                </c:pt>
                <c:pt idx="48048">
                  <c:v>11494.325897999999</c:v>
                </c:pt>
                <c:pt idx="48049">
                  <c:v>11494.565127</c:v>
                </c:pt>
                <c:pt idx="48050">
                  <c:v>11494.806957999999</c:v>
                </c:pt>
                <c:pt idx="48051">
                  <c:v>11495.04772</c:v>
                </c:pt>
                <c:pt idx="48052">
                  <c:v>11495.287780000001</c:v>
                </c:pt>
                <c:pt idx="48053">
                  <c:v>11495.527779</c:v>
                </c:pt>
                <c:pt idx="48054">
                  <c:v>11495.767684</c:v>
                </c:pt>
                <c:pt idx="48055">
                  <c:v>11496.007648000001</c:v>
                </c:pt>
                <c:pt idx="48056">
                  <c:v>11496.248250000001</c:v>
                </c:pt>
                <c:pt idx="48057">
                  <c:v>11496.478779999999</c:v>
                </c:pt>
                <c:pt idx="48058">
                  <c:v>11496.720934999999</c:v>
                </c:pt>
                <c:pt idx="48059">
                  <c:v>11496.962038</c:v>
                </c:pt>
                <c:pt idx="48060">
                  <c:v>11497.203175000001</c:v>
                </c:pt>
                <c:pt idx="48061">
                  <c:v>11497.435546999999</c:v>
                </c:pt>
                <c:pt idx="48062">
                  <c:v>11497.675915</c:v>
                </c:pt>
                <c:pt idx="48063">
                  <c:v>11497.917148</c:v>
                </c:pt>
                <c:pt idx="48064">
                  <c:v>11498.157544</c:v>
                </c:pt>
                <c:pt idx="48065">
                  <c:v>11498.400087</c:v>
                </c:pt>
                <c:pt idx="48066">
                  <c:v>11498.639123000001</c:v>
                </c:pt>
                <c:pt idx="48067">
                  <c:v>11498.880834</c:v>
                </c:pt>
                <c:pt idx="48068">
                  <c:v>11499.120817000001</c:v>
                </c:pt>
                <c:pt idx="48069">
                  <c:v>11499.350122</c:v>
                </c:pt>
                <c:pt idx="48070">
                  <c:v>11499.591990999999</c:v>
                </c:pt>
                <c:pt idx="48071">
                  <c:v>11499.830871</c:v>
                </c:pt>
                <c:pt idx="48072">
                  <c:v>11500.070207999999</c:v>
                </c:pt>
                <c:pt idx="48073">
                  <c:v>11500.313816</c:v>
                </c:pt>
                <c:pt idx="48074">
                  <c:v>11500.555646000001</c:v>
                </c:pt>
                <c:pt idx="48075">
                  <c:v>11500.785959000001</c:v>
                </c:pt>
                <c:pt idx="48076">
                  <c:v>11501.024141</c:v>
                </c:pt>
                <c:pt idx="48077">
                  <c:v>11501.267913</c:v>
                </c:pt>
                <c:pt idx="48078">
                  <c:v>11501.507122000001</c:v>
                </c:pt>
                <c:pt idx="48079">
                  <c:v>11501.748938999999</c:v>
                </c:pt>
                <c:pt idx="48080">
                  <c:v>11501.989996</c:v>
                </c:pt>
                <c:pt idx="48081">
                  <c:v>11502.21962</c:v>
                </c:pt>
                <c:pt idx="48082">
                  <c:v>11502.459924999999</c:v>
                </c:pt>
                <c:pt idx="48083">
                  <c:v>11502.70189</c:v>
                </c:pt>
                <c:pt idx="48084">
                  <c:v>11502.941306999999</c:v>
                </c:pt>
                <c:pt idx="48085">
                  <c:v>11503.184154</c:v>
                </c:pt>
                <c:pt idx="48086">
                  <c:v>11503.425174</c:v>
                </c:pt>
                <c:pt idx="48087">
                  <c:v>11503.655848</c:v>
                </c:pt>
                <c:pt idx="48088">
                  <c:v>11503.895355000001</c:v>
                </c:pt>
                <c:pt idx="48089">
                  <c:v>11504.138161999999</c:v>
                </c:pt>
                <c:pt idx="48090">
                  <c:v>11504.3799</c:v>
                </c:pt>
                <c:pt idx="48091">
                  <c:v>11504.621542000001</c:v>
                </c:pt>
                <c:pt idx="48092">
                  <c:v>11504.861591000001</c:v>
                </c:pt>
                <c:pt idx="48093">
                  <c:v>11505.091328</c:v>
                </c:pt>
                <c:pt idx="48094">
                  <c:v>11505.334155</c:v>
                </c:pt>
                <c:pt idx="48095">
                  <c:v>11505.577802</c:v>
                </c:pt>
                <c:pt idx="48096">
                  <c:v>11505.81705</c:v>
                </c:pt>
                <c:pt idx="48097">
                  <c:v>11506.047850999999</c:v>
                </c:pt>
                <c:pt idx="48098">
                  <c:v>11506.287075</c:v>
                </c:pt>
                <c:pt idx="48099">
                  <c:v>11506.530889</c:v>
                </c:pt>
                <c:pt idx="48100">
                  <c:v>11506.772935999999</c:v>
                </c:pt>
                <c:pt idx="48101">
                  <c:v>11507.013879</c:v>
                </c:pt>
                <c:pt idx="48102">
                  <c:v>11507.254706</c:v>
                </c:pt>
                <c:pt idx="48103">
                  <c:v>11507.493404999999</c:v>
                </c:pt>
                <c:pt idx="48104">
                  <c:v>11507.725581000001</c:v>
                </c:pt>
                <c:pt idx="48105">
                  <c:v>11507.968218</c:v>
                </c:pt>
                <c:pt idx="48106">
                  <c:v>11508.209323999999</c:v>
                </c:pt>
                <c:pt idx="48107">
                  <c:v>11508.450218</c:v>
                </c:pt>
                <c:pt idx="48108">
                  <c:v>11508.680002999999</c:v>
                </c:pt>
                <c:pt idx="48109">
                  <c:v>11508.921219</c:v>
                </c:pt>
                <c:pt idx="48110">
                  <c:v>11509.162452</c:v>
                </c:pt>
                <c:pt idx="48111">
                  <c:v>11509.402603</c:v>
                </c:pt>
                <c:pt idx="48112">
                  <c:v>11509.643405000001</c:v>
                </c:pt>
                <c:pt idx="48113">
                  <c:v>11509.884136999999</c:v>
                </c:pt>
                <c:pt idx="48114">
                  <c:v>11510.116832</c:v>
                </c:pt>
                <c:pt idx="48115">
                  <c:v>11510.356172</c:v>
                </c:pt>
                <c:pt idx="48116">
                  <c:v>11510.597261999999</c:v>
                </c:pt>
                <c:pt idx="48117">
                  <c:v>11510.831665</c:v>
                </c:pt>
                <c:pt idx="48118">
                  <c:v>11511.071277999999</c:v>
                </c:pt>
                <c:pt idx="48119">
                  <c:v>11511.314138</c:v>
                </c:pt>
                <c:pt idx="48120">
                  <c:v>11511.557873</c:v>
                </c:pt>
                <c:pt idx="48121">
                  <c:v>11511.788563</c:v>
                </c:pt>
                <c:pt idx="48122">
                  <c:v>11512.028251</c:v>
                </c:pt>
                <c:pt idx="48123">
                  <c:v>11512.269306</c:v>
                </c:pt>
                <c:pt idx="48124">
                  <c:v>11512.511565999999</c:v>
                </c:pt>
                <c:pt idx="48125">
                  <c:v>11512.753631</c:v>
                </c:pt>
                <c:pt idx="48126">
                  <c:v>11512.993005</c:v>
                </c:pt>
                <c:pt idx="48127">
                  <c:v>11513.223919</c:v>
                </c:pt>
                <c:pt idx="48128">
                  <c:v>11513.464647999999</c:v>
                </c:pt>
                <c:pt idx="48129">
                  <c:v>11513.706690999999</c:v>
                </c:pt>
                <c:pt idx="48130">
                  <c:v>11513.948904000001</c:v>
                </c:pt>
                <c:pt idx="48131">
                  <c:v>11514.190015</c:v>
                </c:pt>
                <c:pt idx="48132">
                  <c:v>11514.429126000001</c:v>
                </c:pt>
                <c:pt idx="48133">
                  <c:v>11514.659705</c:v>
                </c:pt>
                <c:pt idx="48134">
                  <c:v>11514.899187000001</c:v>
                </c:pt>
                <c:pt idx="48135">
                  <c:v>11515.142201000001</c:v>
                </c:pt>
                <c:pt idx="48136">
                  <c:v>11515.385141999999</c:v>
                </c:pt>
                <c:pt idx="48137">
                  <c:v>11515.617704</c:v>
                </c:pt>
                <c:pt idx="48138">
                  <c:v>11515.859159</c:v>
                </c:pt>
                <c:pt idx="48139">
                  <c:v>11516.102124999999</c:v>
                </c:pt>
                <c:pt idx="48140">
                  <c:v>11516.343004</c:v>
                </c:pt>
                <c:pt idx="48141">
                  <c:v>11516.573673000001</c:v>
                </c:pt>
                <c:pt idx="48142">
                  <c:v>11516.813023000001</c:v>
                </c:pt>
                <c:pt idx="48143">
                  <c:v>11517.054187</c:v>
                </c:pt>
                <c:pt idx="48144">
                  <c:v>11517.295274</c:v>
                </c:pt>
                <c:pt idx="48145">
                  <c:v>11517.527033</c:v>
                </c:pt>
                <c:pt idx="48146">
                  <c:v>11517.769644</c:v>
                </c:pt>
                <c:pt idx="48147">
                  <c:v>11518.011125000001</c:v>
                </c:pt>
                <c:pt idx="48148">
                  <c:v>11518.252243000001</c:v>
                </c:pt>
                <c:pt idx="48149">
                  <c:v>11518.493258</c:v>
                </c:pt>
                <c:pt idx="48150">
                  <c:v>11518.733678000001</c:v>
                </c:pt>
                <c:pt idx="48151">
                  <c:v>11518.962849</c:v>
                </c:pt>
                <c:pt idx="48152">
                  <c:v>11519.203616999999</c:v>
                </c:pt>
                <c:pt idx="48153">
                  <c:v>11519.443155000001</c:v>
                </c:pt>
                <c:pt idx="48154">
                  <c:v>11519.685599</c:v>
                </c:pt>
                <c:pt idx="48155">
                  <c:v>11519.927884000001</c:v>
                </c:pt>
                <c:pt idx="48156">
                  <c:v>11520.168643000001</c:v>
                </c:pt>
                <c:pt idx="48157">
                  <c:v>11520.410672</c:v>
                </c:pt>
                <c:pt idx="48158">
                  <c:v>11520.650844</c:v>
                </c:pt>
                <c:pt idx="48159">
                  <c:v>11520.879994999999</c:v>
                </c:pt>
                <c:pt idx="48160">
                  <c:v>11521.123595999999</c:v>
                </c:pt>
                <c:pt idx="48161">
                  <c:v>11521.36587</c:v>
                </c:pt>
                <c:pt idx="48162">
                  <c:v>11521.607606</c:v>
                </c:pt>
                <c:pt idx="48163">
                  <c:v>11521.837863999999</c:v>
                </c:pt>
                <c:pt idx="48164">
                  <c:v>11522.077181000001</c:v>
                </c:pt>
                <c:pt idx="48165">
                  <c:v>11522.316156000001</c:v>
                </c:pt>
                <c:pt idx="48166">
                  <c:v>11522.555242</c:v>
                </c:pt>
                <c:pt idx="48167">
                  <c:v>11522.798812000001</c:v>
                </c:pt>
                <c:pt idx="48168">
                  <c:v>11523.040798</c:v>
                </c:pt>
                <c:pt idx="48169">
                  <c:v>11523.281338000001</c:v>
                </c:pt>
                <c:pt idx="48170">
                  <c:v>11523.521921</c:v>
                </c:pt>
                <c:pt idx="48171">
                  <c:v>11523.761259000001</c:v>
                </c:pt>
                <c:pt idx="48172">
                  <c:v>11523.990684</c:v>
                </c:pt>
                <c:pt idx="48173">
                  <c:v>11524.231141</c:v>
                </c:pt>
                <c:pt idx="48174">
                  <c:v>11524.470931</c:v>
                </c:pt>
                <c:pt idx="48175">
                  <c:v>11524.710944</c:v>
                </c:pt>
                <c:pt idx="48176">
                  <c:v>11524.949062</c:v>
                </c:pt>
                <c:pt idx="48177">
                  <c:v>11525.190954</c:v>
                </c:pt>
                <c:pt idx="48178">
                  <c:v>11525.431814</c:v>
                </c:pt>
                <c:pt idx="48179">
                  <c:v>11525.672326</c:v>
                </c:pt>
                <c:pt idx="48180">
                  <c:v>11525.906591000001</c:v>
                </c:pt>
                <c:pt idx="48181">
                  <c:v>11526.148643</c:v>
                </c:pt>
                <c:pt idx="48182">
                  <c:v>11526.388832000001</c:v>
                </c:pt>
                <c:pt idx="48183">
                  <c:v>11526.630807</c:v>
                </c:pt>
                <c:pt idx="48184">
                  <c:v>11526.872797</c:v>
                </c:pt>
                <c:pt idx="48185">
                  <c:v>11527.112895</c:v>
                </c:pt>
                <c:pt idx="48186">
                  <c:v>11527.352009</c:v>
                </c:pt>
                <c:pt idx="48187">
                  <c:v>11527.581378000001</c:v>
                </c:pt>
                <c:pt idx="48188">
                  <c:v>11527.824046</c:v>
                </c:pt>
                <c:pt idx="48189">
                  <c:v>11528.06596</c:v>
                </c:pt>
                <c:pt idx="48190">
                  <c:v>11528.296386</c:v>
                </c:pt>
                <c:pt idx="48191">
                  <c:v>11528.539155</c:v>
                </c:pt>
                <c:pt idx="48192">
                  <c:v>11528.780088</c:v>
                </c:pt>
                <c:pt idx="48193">
                  <c:v>11529.021879</c:v>
                </c:pt>
                <c:pt idx="48194">
                  <c:v>11529.263589</c:v>
                </c:pt>
                <c:pt idx="48195">
                  <c:v>11529.50369</c:v>
                </c:pt>
                <c:pt idx="48196">
                  <c:v>11529.732556999999</c:v>
                </c:pt>
                <c:pt idx="48197">
                  <c:v>11529.972879999999</c:v>
                </c:pt>
                <c:pt idx="48198">
                  <c:v>11530.212358000001</c:v>
                </c:pt>
                <c:pt idx="48199">
                  <c:v>11530.455058</c:v>
                </c:pt>
                <c:pt idx="48200">
                  <c:v>11530.696045999999</c:v>
                </c:pt>
                <c:pt idx="48201">
                  <c:v>11530.937819999999</c:v>
                </c:pt>
                <c:pt idx="48202">
                  <c:v>11531.177849</c:v>
                </c:pt>
                <c:pt idx="48203">
                  <c:v>11531.417824</c:v>
                </c:pt>
                <c:pt idx="48204">
                  <c:v>11531.657792</c:v>
                </c:pt>
                <c:pt idx="48205">
                  <c:v>11531.897741000001</c:v>
                </c:pt>
                <c:pt idx="48206">
                  <c:v>11532.137710000001</c:v>
                </c:pt>
                <c:pt idx="48207">
                  <c:v>11532.376383000001</c:v>
                </c:pt>
                <c:pt idx="48208">
                  <c:v>11532.606884999999</c:v>
                </c:pt>
                <c:pt idx="48209">
                  <c:v>11532.846009999999</c:v>
                </c:pt>
                <c:pt idx="48210">
                  <c:v>11533.08798</c:v>
                </c:pt>
                <c:pt idx="48211">
                  <c:v>11533.328787</c:v>
                </c:pt>
                <c:pt idx="48212">
                  <c:v>11533.570777999999</c:v>
                </c:pt>
                <c:pt idx="48213">
                  <c:v>11533.812706999999</c:v>
                </c:pt>
                <c:pt idx="48214">
                  <c:v>11534.041966999999</c:v>
                </c:pt>
                <c:pt idx="48215">
                  <c:v>11534.282891999999</c:v>
                </c:pt>
                <c:pt idx="48216">
                  <c:v>11534.524013</c:v>
                </c:pt>
                <c:pt idx="48217">
                  <c:v>11534.765948</c:v>
                </c:pt>
                <c:pt idx="48218">
                  <c:v>11535.006926</c:v>
                </c:pt>
                <c:pt idx="48219">
                  <c:v>11535.248586</c:v>
                </c:pt>
                <c:pt idx="48220">
                  <c:v>11535.478149</c:v>
                </c:pt>
                <c:pt idx="48221">
                  <c:v>11535.721777999999</c:v>
                </c:pt>
                <c:pt idx="48222">
                  <c:v>11535.963897</c:v>
                </c:pt>
                <c:pt idx="48223">
                  <c:v>11536.205706000001</c:v>
                </c:pt>
                <c:pt idx="48224">
                  <c:v>11536.435346</c:v>
                </c:pt>
                <c:pt idx="48225">
                  <c:v>11536.67626</c:v>
                </c:pt>
                <c:pt idx="48226">
                  <c:v>11536.919263</c:v>
                </c:pt>
                <c:pt idx="48227">
                  <c:v>11537.160190000001</c:v>
                </c:pt>
                <c:pt idx="48228">
                  <c:v>11537.390691000001</c:v>
                </c:pt>
                <c:pt idx="48229">
                  <c:v>11537.630963</c:v>
                </c:pt>
                <c:pt idx="48230">
                  <c:v>11537.87197</c:v>
                </c:pt>
                <c:pt idx="48231">
                  <c:v>11538.11004</c:v>
                </c:pt>
                <c:pt idx="48232">
                  <c:v>11538.353789000001</c:v>
                </c:pt>
                <c:pt idx="48233">
                  <c:v>11538.594386000001</c:v>
                </c:pt>
                <c:pt idx="48234">
                  <c:v>11538.82497</c:v>
                </c:pt>
                <c:pt idx="48235">
                  <c:v>11539.065054000001</c:v>
                </c:pt>
                <c:pt idx="48236">
                  <c:v>11539.308752000001</c:v>
                </c:pt>
                <c:pt idx="48237">
                  <c:v>11539.550556</c:v>
                </c:pt>
                <c:pt idx="48238">
                  <c:v>11539.791324</c:v>
                </c:pt>
                <c:pt idx="48239">
                  <c:v>11540.023612000001</c:v>
                </c:pt>
                <c:pt idx="48240">
                  <c:v>11540.263580000001</c:v>
                </c:pt>
                <c:pt idx="48241">
                  <c:v>11540.504258000001</c:v>
                </c:pt>
                <c:pt idx="48242">
                  <c:v>11540.745140000001</c:v>
                </c:pt>
                <c:pt idx="48243">
                  <c:v>11540.986793</c:v>
                </c:pt>
                <c:pt idx="48244">
                  <c:v>11541.226849000001</c:v>
                </c:pt>
                <c:pt idx="48245">
                  <c:v>11541.465903</c:v>
                </c:pt>
                <c:pt idx="48246">
                  <c:v>11541.707853</c:v>
                </c:pt>
                <c:pt idx="48247">
                  <c:v>11541.938641999999</c:v>
                </c:pt>
                <c:pt idx="48248">
                  <c:v>11542.180777</c:v>
                </c:pt>
                <c:pt idx="48249">
                  <c:v>11542.420789</c:v>
                </c:pt>
                <c:pt idx="48250">
                  <c:v>11542.660035000001</c:v>
                </c:pt>
                <c:pt idx="48251">
                  <c:v>11542.901948000001</c:v>
                </c:pt>
                <c:pt idx="48252">
                  <c:v>11543.140020999999</c:v>
                </c:pt>
                <c:pt idx="48253">
                  <c:v>11543.373258</c:v>
                </c:pt>
                <c:pt idx="48254">
                  <c:v>11543.612273999999</c:v>
                </c:pt>
                <c:pt idx="48255">
                  <c:v>11543.853853000001</c:v>
                </c:pt>
                <c:pt idx="48256">
                  <c:v>11544.093987</c:v>
                </c:pt>
                <c:pt idx="48257">
                  <c:v>11544.334763000001</c:v>
                </c:pt>
                <c:pt idx="48258">
                  <c:v>11544.576734</c:v>
                </c:pt>
                <c:pt idx="48259">
                  <c:v>11544.816613000001</c:v>
                </c:pt>
                <c:pt idx="48260">
                  <c:v>11545.056624999999</c:v>
                </c:pt>
                <c:pt idx="48261">
                  <c:v>11545.297989000001</c:v>
                </c:pt>
                <c:pt idx="48262">
                  <c:v>11545.536641000001</c:v>
                </c:pt>
                <c:pt idx="48263">
                  <c:v>11545.76656</c:v>
                </c:pt>
                <c:pt idx="48264">
                  <c:v>11546.007304000001</c:v>
                </c:pt>
                <c:pt idx="48265">
                  <c:v>11546.248393</c:v>
                </c:pt>
                <c:pt idx="48266">
                  <c:v>11546.49084</c:v>
                </c:pt>
                <c:pt idx="48267">
                  <c:v>11546.730218000001</c:v>
                </c:pt>
                <c:pt idx="48268">
                  <c:v>11546.970753</c:v>
                </c:pt>
                <c:pt idx="48269">
                  <c:v>11547.201744</c:v>
                </c:pt>
                <c:pt idx="48270">
                  <c:v>11547.443159</c:v>
                </c:pt>
                <c:pt idx="48271">
                  <c:v>11547.686073999999</c:v>
                </c:pt>
                <c:pt idx="48272">
                  <c:v>11547.927299000001</c:v>
                </c:pt>
                <c:pt idx="48273">
                  <c:v>11548.15726</c:v>
                </c:pt>
                <c:pt idx="48274">
                  <c:v>11548.397881000001</c:v>
                </c:pt>
                <c:pt idx="48275">
                  <c:v>11548.639005999999</c:v>
                </c:pt>
                <c:pt idx="48276">
                  <c:v>11548.880230000001</c:v>
                </c:pt>
                <c:pt idx="48277">
                  <c:v>11549.123119</c:v>
                </c:pt>
                <c:pt idx="48278">
                  <c:v>11549.351031</c:v>
                </c:pt>
                <c:pt idx="48279">
                  <c:v>11549.592938</c:v>
                </c:pt>
                <c:pt idx="48280">
                  <c:v>11549.834188000001</c:v>
                </c:pt>
                <c:pt idx="48281">
                  <c:v>11550.077225000001</c:v>
                </c:pt>
                <c:pt idx="48282">
                  <c:v>11550.316414000001</c:v>
                </c:pt>
                <c:pt idx="48283">
                  <c:v>11550.548983999999</c:v>
                </c:pt>
                <c:pt idx="48284">
                  <c:v>11550.789172000001</c:v>
                </c:pt>
                <c:pt idx="48285">
                  <c:v>11551.032261</c:v>
                </c:pt>
                <c:pt idx="48286">
                  <c:v>11551.273321999999</c:v>
                </c:pt>
                <c:pt idx="48287">
                  <c:v>11551.501394000001</c:v>
                </c:pt>
                <c:pt idx="48288">
                  <c:v>11551.743956</c:v>
                </c:pt>
                <c:pt idx="48289">
                  <c:v>11551.984173000001</c:v>
                </c:pt>
                <c:pt idx="48290">
                  <c:v>11552.226533999999</c:v>
                </c:pt>
                <c:pt idx="48291">
                  <c:v>11552.466888999999</c:v>
                </c:pt>
                <c:pt idx="48292">
                  <c:v>11552.706172</c:v>
                </c:pt>
                <c:pt idx="48293">
                  <c:v>11552.938862999999</c:v>
                </c:pt>
                <c:pt idx="48294">
                  <c:v>11553.180270999999</c:v>
                </c:pt>
                <c:pt idx="48295">
                  <c:v>11553.414874</c:v>
                </c:pt>
                <c:pt idx="48296">
                  <c:v>11553.656375</c:v>
                </c:pt>
                <c:pt idx="48297">
                  <c:v>11553.898757000001</c:v>
                </c:pt>
                <c:pt idx="48298">
                  <c:v>11554.138179</c:v>
                </c:pt>
                <c:pt idx="48299">
                  <c:v>11554.381939000001</c:v>
                </c:pt>
                <c:pt idx="48300">
                  <c:v>11554.612867</c:v>
                </c:pt>
                <c:pt idx="48301">
                  <c:v>11554.854884</c:v>
                </c:pt>
                <c:pt idx="48302">
                  <c:v>11555.094214000001</c:v>
                </c:pt>
                <c:pt idx="48303">
                  <c:v>11555.337728</c:v>
                </c:pt>
                <c:pt idx="48304">
                  <c:v>11555.577794000001</c:v>
                </c:pt>
                <c:pt idx="48305">
                  <c:v>11555.817666000001</c:v>
                </c:pt>
                <c:pt idx="48306">
                  <c:v>11556.057747000001</c:v>
                </c:pt>
                <c:pt idx="48307">
                  <c:v>11556.298253000001</c:v>
                </c:pt>
                <c:pt idx="48308">
                  <c:v>11556.529365</c:v>
                </c:pt>
                <c:pt idx="48309">
                  <c:v>11556.772825</c:v>
                </c:pt>
                <c:pt idx="48310">
                  <c:v>11557.012929</c:v>
                </c:pt>
                <c:pt idx="48311">
                  <c:v>11557.251985000001</c:v>
                </c:pt>
                <c:pt idx="48312">
                  <c:v>11557.492883999999</c:v>
                </c:pt>
                <c:pt idx="48313">
                  <c:v>11557.734692</c:v>
                </c:pt>
                <c:pt idx="48314">
                  <c:v>11557.965692</c:v>
                </c:pt>
                <c:pt idx="48315">
                  <c:v>11558.205035999999</c:v>
                </c:pt>
                <c:pt idx="48316">
                  <c:v>11558.446169000001</c:v>
                </c:pt>
                <c:pt idx="48317">
                  <c:v>11558.685283000001</c:v>
                </c:pt>
                <c:pt idx="48318">
                  <c:v>11558.926359999999</c:v>
                </c:pt>
                <c:pt idx="48319">
                  <c:v>11559.169932000001</c:v>
                </c:pt>
                <c:pt idx="48320">
                  <c:v>11559.400670999999</c:v>
                </c:pt>
                <c:pt idx="48321">
                  <c:v>11559.6409</c:v>
                </c:pt>
                <c:pt idx="48322">
                  <c:v>11559.880198000001</c:v>
                </c:pt>
                <c:pt idx="48323">
                  <c:v>11560.121039</c:v>
                </c:pt>
                <c:pt idx="48324">
                  <c:v>11560.362885</c:v>
                </c:pt>
                <c:pt idx="48325">
                  <c:v>11560.602943</c:v>
                </c:pt>
                <c:pt idx="48326">
                  <c:v>11560.841967</c:v>
                </c:pt>
                <c:pt idx="48327">
                  <c:v>11561.080946</c:v>
                </c:pt>
                <c:pt idx="48328">
                  <c:v>11561.319867</c:v>
                </c:pt>
                <c:pt idx="48329">
                  <c:v>11561.560405</c:v>
                </c:pt>
                <c:pt idx="48330">
                  <c:v>11561.792681000001</c:v>
                </c:pt>
                <c:pt idx="48331">
                  <c:v>11562.032907000001</c:v>
                </c:pt>
                <c:pt idx="48332">
                  <c:v>11562.274754</c:v>
                </c:pt>
                <c:pt idx="48333">
                  <c:v>11562.515433</c:v>
                </c:pt>
                <c:pt idx="48334">
                  <c:v>11562.758927999999</c:v>
                </c:pt>
                <c:pt idx="48335">
                  <c:v>11562.989538</c:v>
                </c:pt>
                <c:pt idx="48336">
                  <c:v>11563.232334</c:v>
                </c:pt>
                <c:pt idx="48337">
                  <c:v>11563.47588</c:v>
                </c:pt>
                <c:pt idx="48338">
                  <c:v>11563.715848</c:v>
                </c:pt>
                <c:pt idx="48339">
                  <c:v>11563.955792000001</c:v>
                </c:pt>
                <c:pt idx="48340">
                  <c:v>11564.186562999999</c:v>
                </c:pt>
                <c:pt idx="48341">
                  <c:v>11564.428663000001</c:v>
                </c:pt>
                <c:pt idx="48342">
                  <c:v>11564.668020999999</c:v>
                </c:pt>
                <c:pt idx="48343">
                  <c:v>11564.909006</c:v>
                </c:pt>
                <c:pt idx="48344">
                  <c:v>11565.148213</c:v>
                </c:pt>
                <c:pt idx="48345">
                  <c:v>11565.389932</c:v>
                </c:pt>
                <c:pt idx="48346">
                  <c:v>11565.629929000001</c:v>
                </c:pt>
                <c:pt idx="48347">
                  <c:v>11565.871576</c:v>
                </c:pt>
                <c:pt idx="48348">
                  <c:v>11566.111725999999</c:v>
                </c:pt>
                <c:pt idx="48349">
                  <c:v>11566.350444</c:v>
                </c:pt>
                <c:pt idx="48350">
                  <c:v>11566.580002000001</c:v>
                </c:pt>
                <c:pt idx="48351">
                  <c:v>11566.821977</c:v>
                </c:pt>
                <c:pt idx="48352">
                  <c:v>11567.062953000001</c:v>
                </c:pt>
                <c:pt idx="48353">
                  <c:v>11567.301864999999</c:v>
                </c:pt>
                <c:pt idx="48354">
                  <c:v>11567.543782000001</c:v>
                </c:pt>
                <c:pt idx="48355">
                  <c:v>11567.784242</c:v>
                </c:pt>
                <c:pt idx="48356">
                  <c:v>11568.029141000001</c:v>
                </c:pt>
                <c:pt idx="48357">
                  <c:v>11568.272734</c:v>
                </c:pt>
                <c:pt idx="48358">
                  <c:v>11568.512873</c:v>
                </c:pt>
                <c:pt idx="48359">
                  <c:v>11568.752848</c:v>
                </c:pt>
                <c:pt idx="48360">
                  <c:v>11568.992004</c:v>
                </c:pt>
                <c:pt idx="48361">
                  <c:v>11569.233002999999</c:v>
                </c:pt>
                <c:pt idx="48362">
                  <c:v>11569.472084999999</c:v>
                </c:pt>
                <c:pt idx="48363">
                  <c:v>11569.704539</c:v>
                </c:pt>
                <c:pt idx="48364">
                  <c:v>11569.946736</c:v>
                </c:pt>
                <c:pt idx="48365">
                  <c:v>11570.186831999999</c:v>
                </c:pt>
                <c:pt idx="48366">
                  <c:v>11570.426873</c:v>
                </c:pt>
                <c:pt idx="48367">
                  <c:v>11570.666836</c:v>
                </c:pt>
                <c:pt idx="48368">
                  <c:v>11570.90804</c:v>
                </c:pt>
                <c:pt idx="48369">
                  <c:v>11571.149844</c:v>
                </c:pt>
                <c:pt idx="48370">
                  <c:v>11571.391557999999</c:v>
                </c:pt>
                <c:pt idx="48371">
                  <c:v>11571.621891000001</c:v>
                </c:pt>
                <c:pt idx="48372">
                  <c:v>11571.863985</c:v>
                </c:pt>
                <c:pt idx="48373">
                  <c:v>11572.104937</c:v>
                </c:pt>
                <c:pt idx="48374">
                  <c:v>11572.346756000001</c:v>
                </c:pt>
                <c:pt idx="48375">
                  <c:v>11572.587362</c:v>
                </c:pt>
                <c:pt idx="48376">
                  <c:v>11572.828974</c:v>
                </c:pt>
                <c:pt idx="48377">
                  <c:v>11573.057430000001</c:v>
                </c:pt>
                <c:pt idx="48378">
                  <c:v>11573.29643</c:v>
                </c:pt>
                <c:pt idx="48379">
                  <c:v>11573.539004</c:v>
                </c:pt>
                <c:pt idx="48380">
                  <c:v>11573.780709000001</c:v>
                </c:pt>
                <c:pt idx="48381">
                  <c:v>11574.020560000001</c:v>
                </c:pt>
                <c:pt idx="48382">
                  <c:v>11574.259169000001</c:v>
                </c:pt>
                <c:pt idx="48383">
                  <c:v>11574.500765999999</c:v>
                </c:pt>
                <c:pt idx="48384">
                  <c:v>11574.740687</c:v>
                </c:pt>
                <c:pt idx="48385">
                  <c:v>11574.980587</c:v>
                </c:pt>
                <c:pt idx="48386">
                  <c:v>11575.210244</c:v>
                </c:pt>
                <c:pt idx="48387">
                  <c:v>11575.453817</c:v>
                </c:pt>
                <c:pt idx="48388">
                  <c:v>11575.695732</c:v>
                </c:pt>
                <c:pt idx="48389">
                  <c:v>11575.935750000001</c:v>
                </c:pt>
                <c:pt idx="48390">
                  <c:v>11576.177744000001</c:v>
                </c:pt>
                <c:pt idx="48391">
                  <c:v>11576.418369000001</c:v>
                </c:pt>
                <c:pt idx="48392">
                  <c:v>11576.650758</c:v>
                </c:pt>
                <c:pt idx="48393">
                  <c:v>11576.890847999999</c:v>
                </c:pt>
                <c:pt idx="48394">
                  <c:v>11577.132906999999</c:v>
                </c:pt>
                <c:pt idx="48395">
                  <c:v>11577.374589999999</c:v>
                </c:pt>
                <c:pt idx="48396">
                  <c:v>11577.615363000001</c:v>
                </c:pt>
                <c:pt idx="48397">
                  <c:v>11577.860137</c:v>
                </c:pt>
                <c:pt idx="48398">
                  <c:v>11578.103098</c:v>
                </c:pt>
                <c:pt idx="48399">
                  <c:v>11578.346721</c:v>
                </c:pt>
                <c:pt idx="48400">
                  <c:v>11578.586687999999</c:v>
                </c:pt>
                <c:pt idx="48401">
                  <c:v>11578.826588</c:v>
                </c:pt>
                <c:pt idx="48402">
                  <c:v>11579.068547000001</c:v>
                </c:pt>
                <c:pt idx="48403">
                  <c:v>11579.313203</c:v>
                </c:pt>
                <c:pt idx="48404">
                  <c:v>11579.554260000001</c:v>
                </c:pt>
                <c:pt idx="48405">
                  <c:v>11579.797972</c:v>
                </c:pt>
                <c:pt idx="48406">
                  <c:v>11580.038854</c:v>
                </c:pt>
                <c:pt idx="48407">
                  <c:v>11580.279348</c:v>
                </c:pt>
                <c:pt idx="48408">
                  <c:v>11580.511732000001</c:v>
                </c:pt>
                <c:pt idx="48409">
                  <c:v>11580.753574</c:v>
                </c:pt>
                <c:pt idx="48410">
                  <c:v>11580.993598999999</c:v>
                </c:pt>
                <c:pt idx="48411">
                  <c:v>11581.227762</c:v>
                </c:pt>
                <c:pt idx="48412">
                  <c:v>11581.467001999999</c:v>
                </c:pt>
                <c:pt idx="48413">
                  <c:v>11581.70873</c:v>
                </c:pt>
                <c:pt idx="48414">
                  <c:v>11581.948941000001</c:v>
                </c:pt>
                <c:pt idx="48415">
                  <c:v>11582.189675</c:v>
                </c:pt>
                <c:pt idx="48416">
                  <c:v>11582.429728999999</c:v>
                </c:pt>
                <c:pt idx="48417">
                  <c:v>11582.669636000001</c:v>
                </c:pt>
                <c:pt idx="48418">
                  <c:v>11582.909736</c:v>
                </c:pt>
                <c:pt idx="48419">
                  <c:v>11583.151688</c:v>
                </c:pt>
                <c:pt idx="48420">
                  <c:v>11583.39244</c:v>
                </c:pt>
                <c:pt idx="48421">
                  <c:v>11583.648131</c:v>
                </c:pt>
                <c:pt idx="48422">
                  <c:v>11583.879304</c:v>
                </c:pt>
                <c:pt idx="48423">
                  <c:v>11584.124727</c:v>
                </c:pt>
                <c:pt idx="48424">
                  <c:v>11584.364674</c:v>
                </c:pt>
                <c:pt idx="48425">
                  <c:v>11584.604565</c:v>
                </c:pt>
                <c:pt idx="48426">
                  <c:v>11584.843408999999</c:v>
                </c:pt>
                <c:pt idx="48427">
                  <c:v>11585.073</c:v>
                </c:pt>
                <c:pt idx="48428">
                  <c:v>11585.312099000001</c:v>
                </c:pt>
                <c:pt idx="48429">
                  <c:v>11585.553003000001</c:v>
                </c:pt>
                <c:pt idx="48430">
                  <c:v>11585.794884000001</c:v>
                </c:pt>
                <c:pt idx="48431">
                  <c:v>11586.034978</c:v>
                </c:pt>
                <c:pt idx="48432">
                  <c:v>11586.275726</c:v>
                </c:pt>
                <c:pt idx="48433">
                  <c:v>11586.515712</c:v>
                </c:pt>
                <c:pt idx="48434">
                  <c:v>11586.757621999999</c:v>
                </c:pt>
                <c:pt idx="48435">
                  <c:v>11586.987148</c:v>
                </c:pt>
                <c:pt idx="48436">
                  <c:v>11587.228286</c:v>
                </c:pt>
                <c:pt idx="48437">
                  <c:v>11587.467268</c:v>
                </c:pt>
                <c:pt idx="48438">
                  <c:v>11587.710935999999</c:v>
                </c:pt>
                <c:pt idx="48439">
                  <c:v>11587.952939000001</c:v>
                </c:pt>
                <c:pt idx="48440">
                  <c:v>11588.191000000001</c:v>
                </c:pt>
                <c:pt idx="48441">
                  <c:v>11588.420275</c:v>
                </c:pt>
                <c:pt idx="48442">
                  <c:v>11588.660565</c:v>
                </c:pt>
                <c:pt idx="48443">
                  <c:v>11588.902684000001</c:v>
                </c:pt>
                <c:pt idx="48444">
                  <c:v>11589.142123</c:v>
                </c:pt>
                <c:pt idx="48445">
                  <c:v>11589.383784</c:v>
                </c:pt>
                <c:pt idx="48446">
                  <c:v>11589.625537</c:v>
                </c:pt>
                <c:pt idx="48447">
                  <c:v>11589.857855</c:v>
                </c:pt>
                <c:pt idx="48448">
                  <c:v>11590.097148000001</c:v>
                </c:pt>
                <c:pt idx="48449">
                  <c:v>11590.340865</c:v>
                </c:pt>
                <c:pt idx="48450">
                  <c:v>11590.582818000001</c:v>
                </c:pt>
                <c:pt idx="48451">
                  <c:v>11590.824699999999</c:v>
                </c:pt>
                <c:pt idx="48452">
                  <c:v>11591.06488</c:v>
                </c:pt>
                <c:pt idx="48453">
                  <c:v>11591.304577999999</c:v>
                </c:pt>
                <c:pt idx="48454">
                  <c:v>11591.534175999999</c:v>
                </c:pt>
                <c:pt idx="48455">
                  <c:v>11591.775062000001</c:v>
                </c:pt>
                <c:pt idx="48456">
                  <c:v>11592.016158</c:v>
                </c:pt>
                <c:pt idx="48457">
                  <c:v>11592.259676</c:v>
                </c:pt>
                <c:pt idx="48458">
                  <c:v>11592.501657999999</c:v>
                </c:pt>
                <c:pt idx="48459">
                  <c:v>11592.741645</c:v>
                </c:pt>
                <c:pt idx="48460">
                  <c:v>11592.981752</c:v>
                </c:pt>
                <c:pt idx="48461">
                  <c:v>11593.210612000001</c:v>
                </c:pt>
                <c:pt idx="48462">
                  <c:v>11593.450945000001</c:v>
                </c:pt>
                <c:pt idx="48463">
                  <c:v>11593.691983999999</c:v>
                </c:pt>
                <c:pt idx="48464">
                  <c:v>11593.932172999999</c:v>
                </c:pt>
                <c:pt idx="48465">
                  <c:v>11594.175859999999</c:v>
                </c:pt>
                <c:pt idx="48466">
                  <c:v>11594.415043999999</c:v>
                </c:pt>
                <c:pt idx="48467">
                  <c:v>11594.645527999999</c:v>
                </c:pt>
                <c:pt idx="48468">
                  <c:v>11594.888149</c:v>
                </c:pt>
                <c:pt idx="48469">
                  <c:v>11595.131694</c:v>
                </c:pt>
                <c:pt idx="48470">
                  <c:v>11595.371605</c:v>
                </c:pt>
                <c:pt idx="48471">
                  <c:v>11595.603829</c:v>
                </c:pt>
                <c:pt idx="48472">
                  <c:v>11595.843271</c:v>
                </c:pt>
                <c:pt idx="48473">
                  <c:v>11596.084279000001</c:v>
                </c:pt>
                <c:pt idx="48474">
                  <c:v>11596.327810000001</c:v>
                </c:pt>
                <c:pt idx="48475">
                  <c:v>11596.568287</c:v>
                </c:pt>
                <c:pt idx="48476">
                  <c:v>11596.80718</c:v>
                </c:pt>
                <c:pt idx="48477">
                  <c:v>11597.037734</c:v>
                </c:pt>
                <c:pt idx="48478">
                  <c:v>11597.277712999999</c:v>
                </c:pt>
                <c:pt idx="48479">
                  <c:v>11597.517771000001</c:v>
                </c:pt>
                <c:pt idx="48480">
                  <c:v>11597.757953</c:v>
                </c:pt>
                <c:pt idx="48481">
                  <c:v>11597.998777000001</c:v>
                </c:pt>
                <c:pt idx="48482">
                  <c:v>11598.240793000001</c:v>
                </c:pt>
                <c:pt idx="48483">
                  <c:v>11598.482636999999</c:v>
                </c:pt>
                <c:pt idx="48484">
                  <c:v>11598.722785</c:v>
                </c:pt>
                <c:pt idx="48485">
                  <c:v>11598.962863999999</c:v>
                </c:pt>
                <c:pt idx="48486">
                  <c:v>11599.204766999999</c:v>
                </c:pt>
                <c:pt idx="48487">
                  <c:v>11599.434236999999</c:v>
                </c:pt>
                <c:pt idx="48488">
                  <c:v>11599.677059</c:v>
                </c:pt>
                <c:pt idx="48489">
                  <c:v>11599.918029</c:v>
                </c:pt>
                <c:pt idx="48490">
                  <c:v>11600.159013</c:v>
                </c:pt>
                <c:pt idx="48491">
                  <c:v>11600.388378</c:v>
                </c:pt>
                <c:pt idx="48492">
                  <c:v>11600.630536000001</c:v>
                </c:pt>
                <c:pt idx="48493">
                  <c:v>11600.873206</c:v>
                </c:pt>
                <c:pt idx="48494">
                  <c:v>11601.116848</c:v>
                </c:pt>
                <c:pt idx="48495">
                  <c:v>11601.346363000001</c:v>
                </c:pt>
                <c:pt idx="48496">
                  <c:v>11601.586805999999</c:v>
                </c:pt>
                <c:pt idx="48497">
                  <c:v>11601.826123999999</c:v>
                </c:pt>
                <c:pt idx="48498">
                  <c:v>11602.067434000001</c:v>
                </c:pt>
                <c:pt idx="48499">
                  <c:v>11602.310099</c:v>
                </c:pt>
                <c:pt idx="48500">
                  <c:v>11602.549139999999</c:v>
                </c:pt>
                <c:pt idx="48501">
                  <c:v>11602.788866000001</c:v>
                </c:pt>
                <c:pt idx="48502">
                  <c:v>11603.028972</c:v>
                </c:pt>
                <c:pt idx="48503">
                  <c:v>11603.257266000001</c:v>
                </c:pt>
                <c:pt idx="48504">
                  <c:v>11603.512215999999</c:v>
                </c:pt>
                <c:pt idx="48505">
                  <c:v>11603.757885000001</c:v>
                </c:pt>
                <c:pt idx="48506">
                  <c:v>11603.998197999999</c:v>
                </c:pt>
                <c:pt idx="48507">
                  <c:v>11604.238246999999</c:v>
                </c:pt>
                <c:pt idx="48508">
                  <c:v>11604.468887000001</c:v>
                </c:pt>
                <c:pt idx="48509">
                  <c:v>11604.708092999999</c:v>
                </c:pt>
                <c:pt idx="48510">
                  <c:v>11604.949296000001</c:v>
                </c:pt>
                <c:pt idx="48511">
                  <c:v>11605.191558</c:v>
                </c:pt>
                <c:pt idx="48512">
                  <c:v>11605.431871000001</c:v>
                </c:pt>
                <c:pt idx="48513">
                  <c:v>11605.671001999999</c:v>
                </c:pt>
                <c:pt idx="48514">
                  <c:v>11605.912205000001</c:v>
                </c:pt>
                <c:pt idx="48515">
                  <c:v>11606.142093</c:v>
                </c:pt>
                <c:pt idx="48516">
                  <c:v>11606.383422999999</c:v>
                </c:pt>
                <c:pt idx="48517">
                  <c:v>11606.62384</c:v>
                </c:pt>
                <c:pt idx="48518">
                  <c:v>11606.864546000001</c:v>
                </c:pt>
                <c:pt idx="48519">
                  <c:v>11607.106906000001</c:v>
                </c:pt>
                <c:pt idx="48520">
                  <c:v>11607.348914</c:v>
                </c:pt>
                <c:pt idx="48521">
                  <c:v>11607.590751</c:v>
                </c:pt>
                <c:pt idx="48522">
                  <c:v>11607.819721</c:v>
                </c:pt>
                <c:pt idx="48523">
                  <c:v>11608.061051000001</c:v>
                </c:pt>
                <c:pt idx="48524">
                  <c:v>11608.302107</c:v>
                </c:pt>
                <c:pt idx="48525">
                  <c:v>11608.545872999999</c:v>
                </c:pt>
                <c:pt idx="48526">
                  <c:v>11608.776731</c:v>
                </c:pt>
                <c:pt idx="48527">
                  <c:v>11609.018937000001</c:v>
                </c:pt>
                <c:pt idx="48528">
                  <c:v>11609.260999</c:v>
                </c:pt>
                <c:pt idx="48529">
                  <c:v>11609.501957</c:v>
                </c:pt>
                <c:pt idx="48530">
                  <c:v>11609.742718</c:v>
                </c:pt>
                <c:pt idx="48531">
                  <c:v>11609.973577999999</c:v>
                </c:pt>
                <c:pt idx="48532">
                  <c:v>11610.215025</c:v>
                </c:pt>
                <c:pt idx="48533">
                  <c:v>11610.456074</c:v>
                </c:pt>
                <c:pt idx="48534">
                  <c:v>11610.697099000001</c:v>
                </c:pt>
                <c:pt idx="48535">
                  <c:v>11610.938023999999</c:v>
                </c:pt>
                <c:pt idx="48536">
                  <c:v>11611.168895999999</c:v>
                </c:pt>
                <c:pt idx="48537">
                  <c:v>11611.410125</c:v>
                </c:pt>
                <c:pt idx="48538">
                  <c:v>11611.650616000001</c:v>
                </c:pt>
                <c:pt idx="48539">
                  <c:v>11611.890073</c:v>
                </c:pt>
                <c:pt idx="48540">
                  <c:v>11612.131277</c:v>
                </c:pt>
                <c:pt idx="48541">
                  <c:v>11612.365594999999</c:v>
                </c:pt>
                <c:pt idx="48542">
                  <c:v>11612.607854</c:v>
                </c:pt>
                <c:pt idx="48543">
                  <c:v>11612.847089000001</c:v>
                </c:pt>
                <c:pt idx="48544">
                  <c:v>11613.088342999999</c:v>
                </c:pt>
                <c:pt idx="48545">
                  <c:v>11613.320792</c:v>
                </c:pt>
                <c:pt idx="48546">
                  <c:v>11613.562051000001</c:v>
                </c:pt>
                <c:pt idx="48547">
                  <c:v>11613.802306</c:v>
                </c:pt>
                <c:pt idx="48548">
                  <c:v>11614.043019999999</c:v>
                </c:pt>
                <c:pt idx="48549">
                  <c:v>11614.284557999999</c:v>
                </c:pt>
                <c:pt idx="48550">
                  <c:v>11614.523346</c:v>
                </c:pt>
                <c:pt idx="48551">
                  <c:v>11614.754419000001</c:v>
                </c:pt>
                <c:pt idx="48552">
                  <c:v>11614.996605</c:v>
                </c:pt>
                <c:pt idx="48553">
                  <c:v>11615.238605</c:v>
                </c:pt>
                <c:pt idx="48554">
                  <c:v>11615.478605</c:v>
                </c:pt>
                <c:pt idx="48555">
                  <c:v>11615.718692</c:v>
                </c:pt>
                <c:pt idx="48556">
                  <c:v>11615.958059000001</c:v>
                </c:pt>
                <c:pt idx="48557">
                  <c:v>11616.201849999999</c:v>
                </c:pt>
                <c:pt idx="48558">
                  <c:v>11616.432658</c:v>
                </c:pt>
                <c:pt idx="48559">
                  <c:v>11616.672026</c:v>
                </c:pt>
                <c:pt idx="48560">
                  <c:v>11616.913258</c:v>
                </c:pt>
                <c:pt idx="48561">
                  <c:v>11617.156059000001</c:v>
                </c:pt>
                <c:pt idx="48562">
                  <c:v>11617.395208</c:v>
                </c:pt>
                <c:pt idx="48563">
                  <c:v>11617.627622</c:v>
                </c:pt>
                <c:pt idx="48564">
                  <c:v>11617.867995000001</c:v>
                </c:pt>
                <c:pt idx="48565">
                  <c:v>11618.108283</c:v>
                </c:pt>
                <c:pt idx="48566">
                  <c:v>11618.348684000001</c:v>
                </c:pt>
                <c:pt idx="48567">
                  <c:v>11618.588766999999</c:v>
                </c:pt>
                <c:pt idx="48568">
                  <c:v>11618.829743</c:v>
                </c:pt>
                <c:pt idx="48569">
                  <c:v>11619.068867</c:v>
                </c:pt>
                <c:pt idx="48570">
                  <c:v>11619.308825</c:v>
                </c:pt>
                <c:pt idx="48571">
                  <c:v>11619.548758999999</c:v>
                </c:pt>
                <c:pt idx="48572">
                  <c:v>11619.788678999999</c:v>
                </c:pt>
                <c:pt idx="48573">
                  <c:v>11620.028563</c:v>
                </c:pt>
                <c:pt idx="48574">
                  <c:v>11620.269157999999</c:v>
                </c:pt>
                <c:pt idx="48575">
                  <c:v>11620.500443999999</c:v>
                </c:pt>
                <c:pt idx="48576">
                  <c:v>11620.740759</c:v>
                </c:pt>
                <c:pt idx="48577">
                  <c:v>11620.982855</c:v>
                </c:pt>
                <c:pt idx="48578">
                  <c:v>11621.22228</c:v>
                </c:pt>
                <c:pt idx="48579">
                  <c:v>11621.462577</c:v>
                </c:pt>
                <c:pt idx="48580">
                  <c:v>11621.704556000001</c:v>
                </c:pt>
                <c:pt idx="48581">
                  <c:v>11621.945403</c:v>
                </c:pt>
                <c:pt idx="48582">
                  <c:v>11622.175171999999</c:v>
                </c:pt>
                <c:pt idx="48583">
                  <c:v>11622.418041999999</c:v>
                </c:pt>
                <c:pt idx="48584">
                  <c:v>11622.659167</c:v>
                </c:pt>
                <c:pt idx="48585">
                  <c:v>11622.902840999999</c:v>
                </c:pt>
                <c:pt idx="48586">
                  <c:v>11623.131868</c:v>
                </c:pt>
                <c:pt idx="48587">
                  <c:v>11623.371171999999</c:v>
                </c:pt>
                <c:pt idx="48588">
                  <c:v>11623.611593</c:v>
                </c:pt>
                <c:pt idx="48589">
                  <c:v>11623.851946000001</c:v>
                </c:pt>
                <c:pt idx="48590">
                  <c:v>11624.092188000001</c:v>
                </c:pt>
                <c:pt idx="48591">
                  <c:v>11624.33308</c:v>
                </c:pt>
                <c:pt idx="48592">
                  <c:v>11624.574140999999</c:v>
                </c:pt>
                <c:pt idx="48593">
                  <c:v>11624.804849</c:v>
                </c:pt>
                <c:pt idx="48594">
                  <c:v>11625.044379000001</c:v>
                </c:pt>
                <c:pt idx="48595">
                  <c:v>11625.287813000001</c:v>
                </c:pt>
                <c:pt idx="48596">
                  <c:v>11625.527873000001</c:v>
                </c:pt>
                <c:pt idx="48597">
                  <c:v>11625.767829</c:v>
                </c:pt>
                <c:pt idx="48598">
                  <c:v>11626.007008</c:v>
                </c:pt>
                <c:pt idx="48599">
                  <c:v>11626.248636</c:v>
                </c:pt>
                <c:pt idx="48600">
                  <c:v>11626.490573999999</c:v>
                </c:pt>
                <c:pt idx="48601">
                  <c:v>11626.720009999999</c:v>
                </c:pt>
                <c:pt idx="48602">
                  <c:v>11626.961020000001</c:v>
                </c:pt>
                <c:pt idx="48603">
                  <c:v>11627.202945000001</c:v>
                </c:pt>
                <c:pt idx="48604">
                  <c:v>11627.441155</c:v>
                </c:pt>
                <c:pt idx="48605">
                  <c:v>11627.684718</c:v>
                </c:pt>
                <c:pt idx="48606">
                  <c:v>11627.914424000001</c:v>
                </c:pt>
                <c:pt idx="48607">
                  <c:v>11628.159095999999</c:v>
                </c:pt>
                <c:pt idx="48608">
                  <c:v>11628.402746</c:v>
                </c:pt>
                <c:pt idx="48609">
                  <c:v>11628.632125</c:v>
                </c:pt>
                <c:pt idx="48610">
                  <c:v>11628.875904</c:v>
                </c:pt>
                <c:pt idx="48611">
                  <c:v>11629.117866000001</c:v>
                </c:pt>
                <c:pt idx="48612">
                  <c:v>11629.359823000001</c:v>
                </c:pt>
                <c:pt idx="48613">
                  <c:v>11629.599705000001</c:v>
                </c:pt>
                <c:pt idx="48614">
                  <c:v>11629.839607</c:v>
                </c:pt>
                <c:pt idx="48615">
                  <c:v>11630.08023</c:v>
                </c:pt>
                <c:pt idx="48616">
                  <c:v>11630.33424</c:v>
                </c:pt>
                <c:pt idx="48617">
                  <c:v>11630.565406</c:v>
                </c:pt>
                <c:pt idx="48618">
                  <c:v>11630.806291000001</c:v>
                </c:pt>
                <c:pt idx="48619">
                  <c:v>11631.049896</c:v>
                </c:pt>
                <c:pt idx="48620">
                  <c:v>11631.29045</c:v>
                </c:pt>
                <c:pt idx="48621">
                  <c:v>11631.520914000001</c:v>
                </c:pt>
                <c:pt idx="48622">
                  <c:v>11631.76017</c:v>
                </c:pt>
                <c:pt idx="48623">
                  <c:v>11632.003906</c:v>
                </c:pt>
                <c:pt idx="48624">
                  <c:v>11632.244449</c:v>
                </c:pt>
                <c:pt idx="48625">
                  <c:v>11632.485003</c:v>
                </c:pt>
                <c:pt idx="48626">
                  <c:v>11632.715543</c:v>
                </c:pt>
                <c:pt idx="48627">
                  <c:v>11632.958242999999</c:v>
                </c:pt>
                <c:pt idx="48628">
                  <c:v>11633.201083</c:v>
                </c:pt>
                <c:pt idx="48629">
                  <c:v>11633.442706</c:v>
                </c:pt>
                <c:pt idx="48630">
                  <c:v>11633.672019</c:v>
                </c:pt>
                <c:pt idx="48631">
                  <c:v>11633.913979000001</c:v>
                </c:pt>
                <c:pt idx="48632">
                  <c:v>11634.154094</c:v>
                </c:pt>
                <c:pt idx="48633">
                  <c:v>11634.397686</c:v>
                </c:pt>
                <c:pt idx="48634">
                  <c:v>11634.637649</c:v>
                </c:pt>
                <c:pt idx="48635">
                  <c:v>11634.876387</c:v>
                </c:pt>
                <c:pt idx="48636">
                  <c:v>11635.108727000001</c:v>
                </c:pt>
                <c:pt idx="48637">
                  <c:v>11635.348733000001</c:v>
                </c:pt>
                <c:pt idx="48638">
                  <c:v>11635.588795</c:v>
                </c:pt>
                <c:pt idx="48639">
                  <c:v>11635.828894</c:v>
                </c:pt>
                <c:pt idx="48640">
                  <c:v>11636.068385</c:v>
                </c:pt>
                <c:pt idx="48641">
                  <c:v>11636.311970999999</c:v>
                </c:pt>
                <c:pt idx="48642">
                  <c:v>11636.552715</c:v>
                </c:pt>
                <c:pt idx="48643">
                  <c:v>11636.782104</c:v>
                </c:pt>
                <c:pt idx="48644">
                  <c:v>11637.025046999999</c:v>
                </c:pt>
                <c:pt idx="48645">
                  <c:v>11637.266863000001</c:v>
                </c:pt>
                <c:pt idx="48646">
                  <c:v>11637.506905</c:v>
                </c:pt>
                <c:pt idx="48647">
                  <c:v>11637.746725999999</c:v>
                </c:pt>
                <c:pt idx="48648">
                  <c:v>11637.986939</c:v>
                </c:pt>
                <c:pt idx="48649">
                  <c:v>11638.228825</c:v>
                </c:pt>
                <c:pt idx="48650">
                  <c:v>11638.468692</c:v>
                </c:pt>
                <c:pt idx="48651">
                  <c:v>11638.709186</c:v>
                </c:pt>
                <c:pt idx="48652">
                  <c:v>11638.939662999999</c:v>
                </c:pt>
                <c:pt idx="48653">
                  <c:v>11639.181578</c:v>
                </c:pt>
                <c:pt idx="48654">
                  <c:v>11639.423570999999</c:v>
                </c:pt>
                <c:pt idx="48655">
                  <c:v>11639.664389</c:v>
                </c:pt>
                <c:pt idx="48656">
                  <c:v>11639.906593</c:v>
                </c:pt>
                <c:pt idx="48657">
                  <c:v>11640.146704000001</c:v>
                </c:pt>
                <c:pt idx="48658">
                  <c:v>11640.375626999999</c:v>
                </c:pt>
                <c:pt idx="48659">
                  <c:v>11640.615898</c:v>
                </c:pt>
                <c:pt idx="48660">
                  <c:v>11640.855353000001</c:v>
                </c:pt>
                <c:pt idx="48661">
                  <c:v>11641.096423000001</c:v>
                </c:pt>
                <c:pt idx="48662">
                  <c:v>11641.337291</c:v>
                </c:pt>
                <c:pt idx="48663">
                  <c:v>11641.576292</c:v>
                </c:pt>
                <c:pt idx="48664">
                  <c:v>11641.816536</c:v>
                </c:pt>
                <c:pt idx="48665">
                  <c:v>11642.058547000001</c:v>
                </c:pt>
                <c:pt idx="48666">
                  <c:v>11642.298588</c:v>
                </c:pt>
                <c:pt idx="48667">
                  <c:v>11642.539350999999</c:v>
                </c:pt>
                <c:pt idx="48668">
                  <c:v>11642.769917</c:v>
                </c:pt>
                <c:pt idx="48669">
                  <c:v>11643.011031</c:v>
                </c:pt>
                <c:pt idx="48670">
                  <c:v>11643.252871999999</c:v>
                </c:pt>
                <c:pt idx="48671">
                  <c:v>11643.494656999999</c:v>
                </c:pt>
                <c:pt idx="48672">
                  <c:v>11643.734688</c:v>
                </c:pt>
                <c:pt idx="48673">
                  <c:v>11643.974904000001</c:v>
                </c:pt>
                <c:pt idx="48674">
                  <c:v>11644.214195</c:v>
                </c:pt>
                <c:pt idx="48675">
                  <c:v>11644.453157</c:v>
                </c:pt>
                <c:pt idx="48676">
                  <c:v>11644.692056</c:v>
                </c:pt>
                <c:pt idx="48677">
                  <c:v>11644.922612</c:v>
                </c:pt>
                <c:pt idx="48678">
                  <c:v>11645.164688000001</c:v>
                </c:pt>
                <c:pt idx="48679">
                  <c:v>11645.405443</c:v>
                </c:pt>
                <c:pt idx="48680">
                  <c:v>11645.646242999999</c:v>
                </c:pt>
                <c:pt idx="48681">
                  <c:v>11645.886082999999</c:v>
                </c:pt>
                <c:pt idx="48682">
                  <c:v>11646.125271000001</c:v>
                </c:pt>
                <c:pt idx="48683">
                  <c:v>11646.356400999999</c:v>
                </c:pt>
                <c:pt idx="48684">
                  <c:v>11646.599141000001</c:v>
                </c:pt>
                <c:pt idx="48685">
                  <c:v>11646.842691</c:v>
                </c:pt>
                <c:pt idx="48686">
                  <c:v>11647.084745</c:v>
                </c:pt>
                <c:pt idx="48687">
                  <c:v>11647.313550999999</c:v>
                </c:pt>
                <c:pt idx="48688">
                  <c:v>11647.555823999999</c:v>
                </c:pt>
                <c:pt idx="48689">
                  <c:v>11647.795103</c:v>
                </c:pt>
                <c:pt idx="48690">
                  <c:v>11648.036257</c:v>
                </c:pt>
                <c:pt idx="48691">
                  <c:v>11648.27701</c:v>
                </c:pt>
                <c:pt idx="48692">
                  <c:v>11648.516071</c:v>
                </c:pt>
                <c:pt idx="48693">
                  <c:v>11648.747219999999</c:v>
                </c:pt>
                <c:pt idx="48694">
                  <c:v>11648.990048</c:v>
                </c:pt>
                <c:pt idx="48695">
                  <c:v>11649.233756</c:v>
                </c:pt>
                <c:pt idx="48696">
                  <c:v>11649.473699</c:v>
                </c:pt>
                <c:pt idx="48697">
                  <c:v>11649.712240000001</c:v>
                </c:pt>
                <c:pt idx="48698">
                  <c:v>11649.944680000001</c:v>
                </c:pt>
                <c:pt idx="48699">
                  <c:v>11650.185249</c:v>
                </c:pt>
                <c:pt idx="48700">
                  <c:v>11650.427399</c:v>
                </c:pt>
                <c:pt idx="48701">
                  <c:v>11650.670321</c:v>
                </c:pt>
                <c:pt idx="48702">
                  <c:v>11650.910927000001</c:v>
                </c:pt>
                <c:pt idx="48703">
                  <c:v>11651.141885999999</c:v>
                </c:pt>
                <c:pt idx="48704">
                  <c:v>11651.383082</c:v>
                </c:pt>
                <c:pt idx="48705">
                  <c:v>11651.624099000001</c:v>
                </c:pt>
                <c:pt idx="48706">
                  <c:v>11651.865172</c:v>
                </c:pt>
                <c:pt idx="48707">
                  <c:v>11652.094999999999</c:v>
                </c:pt>
                <c:pt idx="48708">
                  <c:v>11652.33554</c:v>
                </c:pt>
                <c:pt idx="48709">
                  <c:v>11652.580239999999</c:v>
                </c:pt>
                <c:pt idx="48710">
                  <c:v>11652.814775999999</c:v>
                </c:pt>
                <c:pt idx="48711">
                  <c:v>11653.054287000001</c:v>
                </c:pt>
                <c:pt idx="48712">
                  <c:v>11653.294594000001</c:v>
                </c:pt>
                <c:pt idx="48713">
                  <c:v>11653.534745000001</c:v>
                </c:pt>
                <c:pt idx="48714">
                  <c:v>11653.776835000001</c:v>
                </c:pt>
                <c:pt idx="48715">
                  <c:v>11654.016154999999</c:v>
                </c:pt>
                <c:pt idx="48716">
                  <c:v>11654.255289000001</c:v>
                </c:pt>
                <c:pt idx="48717">
                  <c:v>11654.496171999999</c:v>
                </c:pt>
                <c:pt idx="48718">
                  <c:v>11654.728816000001</c:v>
                </c:pt>
                <c:pt idx="48719">
                  <c:v>11654.970117999999</c:v>
                </c:pt>
                <c:pt idx="48720">
                  <c:v>11655.211347</c:v>
                </c:pt>
                <c:pt idx="48721">
                  <c:v>11655.454040000001</c:v>
                </c:pt>
                <c:pt idx="48722">
                  <c:v>11655.682005999999</c:v>
                </c:pt>
                <c:pt idx="48723">
                  <c:v>11655.923389</c:v>
                </c:pt>
                <c:pt idx="48724">
                  <c:v>11656.165802</c:v>
                </c:pt>
                <c:pt idx="48725">
                  <c:v>11656.405069</c:v>
                </c:pt>
                <c:pt idx="48726">
                  <c:v>11656.648918000001</c:v>
                </c:pt>
                <c:pt idx="48727">
                  <c:v>11656.879708</c:v>
                </c:pt>
                <c:pt idx="48728">
                  <c:v>11657.121126</c:v>
                </c:pt>
                <c:pt idx="48729">
                  <c:v>11657.364922000001</c:v>
                </c:pt>
                <c:pt idx="48730">
                  <c:v>11657.6041</c:v>
                </c:pt>
                <c:pt idx="48731">
                  <c:v>11657.845981</c:v>
                </c:pt>
                <c:pt idx="48732">
                  <c:v>11658.075994000001</c:v>
                </c:pt>
                <c:pt idx="48733">
                  <c:v>11658.316113000001</c:v>
                </c:pt>
                <c:pt idx="48734">
                  <c:v>11658.557253000001</c:v>
                </c:pt>
                <c:pt idx="48735">
                  <c:v>11658.796402</c:v>
                </c:pt>
                <c:pt idx="48736">
                  <c:v>11659.03931</c:v>
                </c:pt>
                <c:pt idx="48737">
                  <c:v>11659.270258</c:v>
                </c:pt>
                <c:pt idx="48738">
                  <c:v>11659.511246</c:v>
                </c:pt>
                <c:pt idx="48739">
                  <c:v>11659.754790999999</c:v>
                </c:pt>
                <c:pt idx="48740">
                  <c:v>11659.994707</c:v>
                </c:pt>
                <c:pt idx="48741">
                  <c:v>11660.234643</c:v>
                </c:pt>
                <c:pt idx="48742">
                  <c:v>11660.473308000001</c:v>
                </c:pt>
                <c:pt idx="48743">
                  <c:v>11660.714802</c:v>
                </c:pt>
                <c:pt idx="48744">
                  <c:v>11660.953938000001</c:v>
                </c:pt>
                <c:pt idx="48745">
                  <c:v>11661.184856</c:v>
                </c:pt>
                <c:pt idx="48746">
                  <c:v>11661.426206</c:v>
                </c:pt>
                <c:pt idx="48747">
                  <c:v>11661.665405</c:v>
                </c:pt>
                <c:pt idx="48748">
                  <c:v>11661.905016000001</c:v>
                </c:pt>
                <c:pt idx="48749">
                  <c:v>11662.144258</c:v>
                </c:pt>
                <c:pt idx="48750">
                  <c:v>11662.385211999999</c:v>
                </c:pt>
                <c:pt idx="48751">
                  <c:v>11662.626925</c:v>
                </c:pt>
                <c:pt idx="48752">
                  <c:v>11662.857645</c:v>
                </c:pt>
                <c:pt idx="48753">
                  <c:v>11663.097033</c:v>
                </c:pt>
                <c:pt idx="48754">
                  <c:v>11663.338095999999</c:v>
                </c:pt>
                <c:pt idx="48755">
                  <c:v>11663.583369</c:v>
                </c:pt>
                <c:pt idx="48756">
                  <c:v>11663.822400999999</c:v>
                </c:pt>
                <c:pt idx="48757">
                  <c:v>11664.077711</c:v>
                </c:pt>
                <c:pt idx="48758">
                  <c:v>11664.3074</c:v>
                </c:pt>
                <c:pt idx="48759">
                  <c:v>11664.550053000001</c:v>
                </c:pt>
                <c:pt idx="48760">
                  <c:v>11664.791062</c:v>
                </c:pt>
                <c:pt idx="48761">
                  <c:v>11665.032939999999</c:v>
                </c:pt>
                <c:pt idx="48762">
                  <c:v>11665.261331</c:v>
                </c:pt>
                <c:pt idx="48763">
                  <c:v>11665.504962999999</c:v>
                </c:pt>
                <c:pt idx="48764">
                  <c:v>11665.743023999999</c:v>
                </c:pt>
                <c:pt idx="48765">
                  <c:v>11665.9841</c:v>
                </c:pt>
                <c:pt idx="48766">
                  <c:v>11666.22539</c:v>
                </c:pt>
                <c:pt idx="48767">
                  <c:v>11666.455125</c:v>
                </c:pt>
                <c:pt idx="48768">
                  <c:v>11666.698039999999</c:v>
                </c:pt>
                <c:pt idx="48769">
                  <c:v>11666.939913</c:v>
                </c:pt>
                <c:pt idx="48770">
                  <c:v>11667.179174000001</c:v>
                </c:pt>
                <c:pt idx="48771">
                  <c:v>11667.422732000001</c:v>
                </c:pt>
                <c:pt idx="48772">
                  <c:v>11667.652206999999</c:v>
                </c:pt>
                <c:pt idx="48773">
                  <c:v>11667.895854</c:v>
                </c:pt>
                <c:pt idx="48774">
                  <c:v>11668.135015</c:v>
                </c:pt>
                <c:pt idx="48775">
                  <c:v>11668.376724</c:v>
                </c:pt>
                <c:pt idx="48776">
                  <c:v>11668.616679000001</c:v>
                </c:pt>
                <c:pt idx="48777">
                  <c:v>11668.857319000001</c:v>
                </c:pt>
                <c:pt idx="48778">
                  <c:v>11669.087906999999</c:v>
                </c:pt>
                <c:pt idx="48779">
                  <c:v>11669.32962</c:v>
                </c:pt>
                <c:pt idx="48780">
                  <c:v>11669.569749</c:v>
                </c:pt>
                <c:pt idx="48781">
                  <c:v>11669.809802</c:v>
                </c:pt>
                <c:pt idx="48782">
                  <c:v>11670.04924</c:v>
                </c:pt>
                <c:pt idx="48783">
                  <c:v>11670.288069</c:v>
                </c:pt>
                <c:pt idx="48784">
                  <c:v>11670.527226</c:v>
                </c:pt>
                <c:pt idx="48785">
                  <c:v>11670.770843</c:v>
                </c:pt>
                <c:pt idx="48786">
                  <c:v>11671.01298</c:v>
                </c:pt>
                <c:pt idx="48787">
                  <c:v>11671.241325000001</c:v>
                </c:pt>
                <c:pt idx="48788">
                  <c:v>11671.482448999999</c:v>
                </c:pt>
                <c:pt idx="48789">
                  <c:v>11671.724545999999</c:v>
                </c:pt>
                <c:pt idx="48790">
                  <c:v>11671.966714</c:v>
                </c:pt>
                <c:pt idx="48791">
                  <c:v>11672.206811</c:v>
                </c:pt>
                <c:pt idx="48792">
                  <c:v>11672.448759999999</c:v>
                </c:pt>
                <c:pt idx="48793">
                  <c:v>11672.688738999999</c:v>
                </c:pt>
                <c:pt idx="48794">
                  <c:v>11672.917804000001</c:v>
                </c:pt>
                <c:pt idx="48795">
                  <c:v>11673.157052</c:v>
                </c:pt>
                <c:pt idx="48796">
                  <c:v>11673.398044</c:v>
                </c:pt>
                <c:pt idx="48797">
                  <c:v>11673.639942</c:v>
                </c:pt>
                <c:pt idx="48798">
                  <c:v>11673.880757999999</c:v>
                </c:pt>
                <c:pt idx="48799">
                  <c:v>11674.120778</c:v>
                </c:pt>
                <c:pt idx="48800">
                  <c:v>11674.360766</c:v>
                </c:pt>
                <c:pt idx="48801">
                  <c:v>11674.600563</c:v>
                </c:pt>
                <c:pt idx="48802">
                  <c:v>11674.84139</c:v>
                </c:pt>
                <c:pt idx="48803">
                  <c:v>11675.073817</c:v>
                </c:pt>
                <c:pt idx="48804">
                  <c:v>11675.313919</c:v>
                </c:pt>
                <c:pt idx="48805">
                  <c:v>11675.555758</c:v>
                </c:pt>
                <c:pt idx="48806">
                  <c:v>11675.795946</c:v>
                </c:pt>
                <c:pt idx="48807">
                  <c:v>11676.036765000001</c:v>
                </c:pt>
                <c:pt idx="48808">
                  <c:v>11676.276565</c:v>
                </c:pt>
                <c:pt idx="48809">
                  <c:v>11676.517089000001</c:v>
                </c:pt>
                <c:pt idx="48810">
                  <c:v>11676.758636</c:v>
                </c:pt>
                <c:pt idx="48811">
                  <c:v>11676.997399</c:v>
                </c:pt>
                <c:pt idx="48812">
                  <c:v>11677.252751</c:v>
                </c:pt>
                <c:pt idx="48813">
                  <c:v>11677.482239000001</c:v>
                </c:pt>
                <c:pt idx="48814">
                  <c:v>11677.723194</c:v>
                </c:pt>
                <c:pt idx="48815">
                  <c:v>11677.966909000001</c:v>
                </c:pt>
                <c:pt idx="48816">
                  <c:v>11678.208009</c:v>
                </c:pt>
                <c:pt idx="48817">
                  <c:v>11678.437418</c:v>
                </c:pt>
                <c:pt idx="48818">
                  <c:v>11678.678298999999</c:v>
                </c:pt>
                <c:pt idx="48819">
                  <c:v>11678.921037</c:v>
                </c:pt>
                <c:pt idx="48820">
                  <c:v>11679.162898</c:v>
                </c:pt>
                <c:pt idx="48821">
                  <c:v>11679.403338</c:v>
                </c:pt>
                <c:pt idx="48822">
                  <c:v>11679.633813</c:v>
                </c:pt>
                <c:pt idx="48823">
                  <c:v>11679.873003999999</c:v>
                </c:pt>
                <c:pt idx="48824">
                  <c:v>11680.114154999999</c:v>
                </c:pt>
                <c:pt idx="48825">
                  <c:v>11680.357840999999</c:v>
                </c:pt>
                <c:pt idx="48826">
                  <c:v>11680.599738999999</c:v>
                </c:pt>
                <c:pt idx="48827">
                  <c:v>11680.829256999999</c:v>
                </c:pt>
                <c:pt idx="48828">
                  <c:v>11681.070346</c:v>
                </c:pt>
                <c:pt idx="48829">
                  <c:v>11681.313942000001</c:v>
                </c:pt>
                <c:pt idx="48830">
                  <c:v>11681.554833</c:v>
                </c:pt>
                <c:pt idx="48831">
                  <c:v>11681.796673000001</c:v>
                </c:pt>
                <c:pt idx="48832">
                  <c:v>11682.025611999999</c:v>
                </c:pt>
                <c:pt idx="48833">
                  <c:v>11682.265581</c:v>
                </c:pt>
                <c:pt idx="48834">
                  <c:v>11682.505843000001</c:v>
                </c:pt>
                <c:pt idx="48835">
                  <c:v>11682.745908000001</c:v>
                </c:pt>
                <c:pt idx="48836">
                  <c:v>11682.985231000001</c:v>
                </c:pt>
                <c:pt idx="48837">
                  <c:v>11683.228037999999</c:v>
                </c:pt>
                <c:pt idx="48838">
                  <c:v>11683.469894</c:v>
                </c:pt>
                <c:pt idx="48839">
                  <c:v>11683.711589</c:v>
                </c:pt>
                <c:pt idx="48840">
                  <c:v>11683.94137</c:v>
                </c:pt>
                <c:pt idx="48841">
                  <c:v>11684.182354</c:v>
                </c:pt>
                <c:pt idx="48842">
                  <c:v>11684.425085999999</c:v>
                </c:pt>
                <c:pt idx="48843">
                  <c:v>11684.666922</c:v>
                </c:pt>
                <c:pt idx="48844">
                  <c:v>11684.90604</c:v>
                </c:pt>
                <c:pt idx="48845">
                  <c:v>11685.136703</c:v>
                </c:pt>
                <c:pt idx="48846">
                  <c:v>11685.376125000001</c:v>
                </c:pt>
                <c:pt idx="48847">
                  <c:v>11685.619876000001</c:v>
                </c:pt>
                <c:pt idx="48848">
                  <c:v>11685.859983</c:v>
                </c:pt>
                <c:pt idx="48849">
                  <c:v>11686.100586</c:v>
                </c:pt>
                <c:pt idx="48850">
                  <c:v>11686.341243999999</c:v>
                </c:pt>
                <c:pt idx="48851">
                  <c:v>11686.572326</c:v>
                </c:pt>
                <c:pt idx="48852">
                  <c:v>11686.817816000001</c:v>
                </c:pt>
                <c:pt idx="48853">
                  <c:v>11687.059568999999</c:v>
                </c:pt>
                <c:pt idx="48854">
                  <c:v>11687.289897000001</c:v>
                </c:pt>
                <c:pt idx="48855">
                  <c:v>11687.531806999999</c:v>
                </c:pt>
                <c:pt idx="48856">
                  <c:v>11687.771941000001</c:v>
                </c:pt>
                <c:pt idx="48857">
                  <c:v>11688.010025</c:v>
                </c:pt>
                <c:pt idx="48858">
                  <c:v>11688.251812</c:v>
                </c:pt>
                <c:pt idx="48859">
                  <c:v>11688.491747</c:v>
                </c:pt>
                <c:pt idx="48860">
                  <c:v>11688.731849</c:v>
                </c:pt>
                <c:pt idx="48861">
                  <c:v>11688.971926</c:v>
                </c:pt>
                <c:pt idx="48862">
                  <c:v>11689.213801</c:v>
                </c:pt>
                <c:pt idx="48863">
                  <c:v>11689.454408</c:v>
                </c:pt>
                <c:pt idx="48864">
                  <c:v>11689.684939000001</c:v>
                </c:pt>
                <c:pt idx="48865">
                  <c:v>11689.926986</c:v>
                </c:pt>
                <c:pt idx="48866">
                  <c:v>11690.167938000001</c:v>
                </c:pt>
                <c:pt idx="48867">
                  <c:v>11690.409725</c:v>
                </c:pt>
                <c:pt idx="48868">
                  <c:v>11690.649778999999</c:v>
                </c:pt>
                <c:pt idx="48869">
                  <c:v>11690.889716</c:v>
                </c:pt>
                <c:pt idx="48870">
                  <c:v>11691.131771</c:v>
                </c:pt>
                <c:pt idx="48871">
                  <c:v>11691.361126</c:v>
                </c:pt>
                <c:pt idx="48872">
                  <c:v>11691.604912000001</c:v>
                </c:pt>
                <c:pt idx="48873">
                  <c:v>11691.846874000001</c:v>
                </c:pt>
                <c:pt idx="48874">
                  <c:v>11692.08604</c:v>
                </c:pt>
                <c:pt idx="48875">
                  <c:v>11692.327606999999</c:v>
                </c:pt>
                <c:pt idx="48876">
                  <c:v>11692.566401</c:v>
                </c:pt>
                <c:pt idx="48877">
                  <c:v>11692.798654</c:v>
                </c:pt>
                <c:pt idx="48878">
                  <c:v>11693.040653</c:v>
                </c:pt>
                <c:pt idx="48879">
                  <c:v>11693.281332</c:v>
                </c:pt>
                <c:pt idx="48880">
                  <c:v>11693.522176</c:v>
                </c:pt>
                <c:pt idx="48881">
                  <c:v>11693.753407</c:v>
                </c:pt>
                <c:pt idx="48882">
                  <c:v>11693.993816</c:v>
                </c:pt>
                <c:pt idx="48883">
                  <c:v>11694.233155</c:v>
                </c:pt>
                <c:pt idx="48884">
                  <c:v>11694.472382</c:v>
                </c:pt>
                <c:pt idx="48885">
                  <c:v>11694.717699999999</c:v>
                </c:pt>
                <c:pt idx="48886">
                  <c:v>11694.959568</c:v>
                </c:pt>
                <c:pt idx="48887">
                  <c:v>11695.189227999999</c:v>
                </c:pt>
                <c:pt idx="48888">
                  <c:v>11695.429736</c:v>
                </c:pt>
                <c:pt idx="48889">
                  <c:v>11695.669013000001</c:v>
                </c:pt>
                <c:pt idx="48890">
                  <c:v>11695.912060000001</c:v>
                </c:pt>
                <c:pt idx="48891">
                  <c:v>11696.155092999999</c:v>
                </c:pt>
                <c:pt idx="48892">
                  <c:v>11696.385875</c:v>
                </c:pt>
                <c:pt idx="48893">
                  <c:v>11696.627869</c:v>
                </c:pt>
                <c:pt idx="48894">
                  <c:v>11696.867065</c:v>
                </c:pt>
                <c:pt idx="48895">
                  <c:v>11697.108095</c:v>
                </c:pt>
                <c:pt idx="48896">
                  <c:v>11697.347196999999</c:v>
                </c:pt>
                <c:pt idx="48897">
                  <c:v>11697.590881</c:v>
                </c:pt>
                <c:pt idx="48898">
                  <c:v>11697.830898</c:v>
                </c:pt>
                <c:pt idx="48899">
                  <c:v>11698.061629</c:v>
                </c:pt>
                <c:pt idx="48900">
                  <c:v>11698.303692</c:v>
                </c:pt>
                <c:pt idx="48901">
                  <c:v>11698.543044</c:v>
                </c:pt>
                <c:pt idx="48902">
                  <c:v>11698.782444</c:v>
                </c:pt>
                <c:pt idx="48903">
                  <c:v>11699.026555</c:v>
                </c:pt>
                <c:pt idx="48904">
                  <c:v>11699.256312</c:v>
                </c:pt>
                <c:pt idx="48905">
                  <c:v>11699.499304999999</c:v>
                </c:pt>
                <c:pt idx="48906">
                  <c:v>11699.741597</c:v>
                </c:pt>
                <c:pt idx="48907">
                  <c:v>11699.983832</c:v>
                </c:pt>
                <c:pt idx="48908">
                  <c:v>11700.223289</c:v>
                </c:pt>
                <c:pt idx="48909">
                  <c:v>11700.468439</c:v>
                </c:pt>
                <c:pt idx="48910">
                  <c:v>11700.709892000001</c:v>
                </c:pt>
                <c:pt idx="48911">
                  <c:v>11700.948285</c:v>
                </c:pt>
                <c:pt idx="48912">
                  <c:v>11701.188781000001</c:v>
                </c:pt>
                <c:pt idx="48913">
                  <c:v>11701.428921000001</c:v>
                </c:pt>
                <c:pt idx="48914">
                  <c:v>11701.670883999999</c:v>
                </c:pt>
                <c:pt idx="48915">
                  <c:v>11701.910335</c:v>
                </c:pt>
                <c:pt idx="48916">
                  <c:v>11702.150915</c:v>
                </c:pt>
                <c:pt idx="48917">
                  <c:v>11702.390125</c:v>
                </c:pt>
                <c:pt idx="48918">
                  <c:v>11702.631065</c:v>
                </c:pt>
                <c:pt idx="48919">
                  <c:v>11702.861701</c:v>
                </c:pt>
                <c:pt idx="48920">
                  <c:v>11703.102564000001</c:v>
                </c:pt>
                <c:pt idx="48921">
                  <c:v>11703.344648</c:v>
                </c:pt>
                <c:pt idx="48922">
                  <c:v>11703.586722</c:v>
                </c:pt>
                <c:pt idx="48923">
                  <c:v>11703.828624</c:v>
                </c:pt>
                <c:pt idx="48924">
                  <c:v>11704.070825000001</c:v>
                </c:pt>
                <c:pt idx="48925">
                  <c:v>11704.299712</c:v>
                </c:pt>
                <c:pt idx="48926">
                  <c:v>11704.539273</c:v>
                </c:pt>
                <c:pt idx="48927">
                  <c:v>11704.782155000001</c:v>
                </c:pt>
                <c:pt idx="48928">
                  <c:v>11705.025191999999</c:v>
                </c:pt>
                <c:pt idx="48929">
                  <c:v>11705.255733</c:v>
                </c:pt>
                <c:pt idx="48930">
                  <c:v>11705.495191</c:v>
                </c:pt>
                <c:pt idx="48931">
                  <c:v>11705.738018</c:v>
                </c:pt>
                <c:pt idx="48932">
                  <c:v>11705.97926</c:v>
                </c:pt>
                <c:pt idx="48933">
                  <c:v>11706.220241000001</c:v>
                </c:pt>
                <c:pt idx="48934">
                  <c:v>11706.450123000001</c:v>
                </c:pt>
                <c:pt idx="48935">
                  <c:v>11706.690576000001</c:v>
                </c:pt>
                <c:pt idx="48936">
                  <c:v>11706.932027000001</c:v>
                </c:pt>
                <c:pt idx="48937">
                  <c:v>11707.173338000001</c:v>
                </c:pt>
                <c:pt idx="48938">
                  <c:v>11707.414344999999</c:v>
                </c:pt>
                <c:pt idx="48939">
                  <c:v>11707.645342</c:v>
                </c:pt>
                <c:pt idx="48940">
                  <c:v>11707.884246</c:v>
                </c:pt>
                <c:pt idx="48941">
                  <c:v>11708.127856999999</c:v>
                </c:pt>
                <c:pt idx="48942">
                  <c:v>11708.367944</c:v>
                </c:pt>
                <c:pt idx="48943">
                  <c:v>11708.609307999999</c:v>
                </c:pt>
                <c:pt idx="48944">
                  <c:v>11708.850906</c:v>
                </c:pt>
                <c:pt idx="48945">
                  <c:v>11709.080273</c:v>
                </c:pt>
                <c:pt idx="48946">
                  <c:v>11709.323881</c:v>
                </c:pt>
                <c:pt idx="48947">
                  <c:v>11709.564367999999</c:v>
                </c:pt>
                <c:pt idx="48948">
                  <c:v>11709.807762</c:v>
                </c:pt>
                <c:pt idx="48949">
                  <c:v>11710.047608999999</c:v>
                </c:pt>
                <c:pt idx="48950">
                  <c:v>11710.277952</c:v>
                </c:pt>
                <c:pt idx="48951">
                  <c:v>11710.518024000001</c:v>
                </c:pt>
                <c:pt idx="48952">
                  <c:v>11710.759169000001</c:v>
                </c:pt>
                <c:pt idx="48953">
                  <c:v>11711.000207999999</c:v>
                </c:pt>
                <c:pt idx="48954">
                  <c:v>11711.239903</c:v>
                </c:pt>
                <c:pt idx="48955">
                  <c:v>11711.479988999999</c:v>
                </c:pt>
                <c:pt idx="48956">
                  <c:v>11711.720939999999</c:v>
                </c:pt>
                <c:pt idx="48957">
                  <c:v>11711.950622</c:v>
                </c:pt>
                <c:pt idx="48958">
                  <c:v>11712.190175</c:v>
                </c:pt>
                <c:pt idx="48959">
                  <c:v>11712.433789999999</c:v>
                </c:pt>
                <c:pt idx="48960">
                  <c:v>11712.675687999999</c:v>
                </c:pt>
                <c:pt idx="48961">
                  <c:v>11712.917778999999</c:v>
                </c:pt>
                <c:pt idx="48962">
                  <c:v>11713.146914999999</c:v>
                </c:pt>
                <c:pt idx="48963">
                  <c:v>11713.390939999999</c:v>
                </c:pt>
                <c:pt idx="48964">
                  <c:v>11713.629208</c:v>
                </c:pt>
                <c:pt idx="48965">
                  <c:v>11713.868229</c:v>
                </c:pt>
                <c:pt idx="48966">
                  <c:v>11714.111021999999</c:v>
                </c:pt>
                <c:pt idx="48967">
                  <c:v>11714.341651000001</c:v>
                </c:pt>
                <c:pt idx="48968">
                  <c:v>11714.581027</c:v>
                </c:pt>
                <c:pt idx="48969">
                  <c:v>11714.820385999999</c:v>
                </c:pt>
                <c:pt idx="48970">
                  <c:v>11715.060028</c:v>
                </c:pt>
                <c:pt idx="48971">
                  <c:v>11715.299424999999</c:v>
                </c:pt>
                <c:pt idx="48972">
                  <c:v>11715.54171</c:v>
                </c:pt>
                <c:pt idx="48973">
                  <c:v>11715.782839</c:v>
                </c:pt>
                <c:pt idx="48974">
                  <c:v>11716.021261</c:v>
                </c:pt>
                <c:pt idx="48975">
                  <c:v>11716.262704000001</c:v>
                </c:pt>
                <c:pt idx="48976">
                  <c:v>11716.502734</c:v>
                </c:pt>
                <c:pt idx="48977">
                  <c:v>11716.744541</c:v>
                </c:pt>
                <c:pt idx="48978">
                  <c:v>11716.974371</c:v>
                </c:pt>
                <c:pt idx="48979">
                  <c:v>11717.216533999999</c:v>
                </c:pt>
                <c:pt idx="48980">
                  <c:v>11717.45867</c:v>
                </c:pt>
                <c:pt idx="48981">
                  <c:v>11717.700640999999</c:v>
                </c:pt>
                <c:pt idx="48982">
                  <c:v>11717.940809</c:v>
                </c:pt>
                <c:pt idx="48983">
                  <c:v>11718.180698</c:v>
                </c:pt>
                <c:pt idx="48984">
                  <c:v>11718.419452</c:v>
                </c:pt>
                <c:pt idx="48985">
                  <c:v>11718.651672</c:v>
                </c:pt>
                <c:pt idx="48986">
                  <c:v>11718.893725</c:v>
                </c:pt>
                <c:pt idx="48987">
                  <c:v>11719.135725</c:v>
                </c:pt>
                <c:pt idx="48988">
                  <c:v>11719.377667999999</c:v>
                </c:pt>
                <c:pt idx="48989">
                  <c:v>11719.618286999999</c:v>
                </c:pt>
                <c:pt idx="48990">
                  <c:v>11719.850557</c:v>
                </c:pt>
                <c:pt idx="48991">
                  <c:v>11720.090654</c:v>
                </c:pt>
                <c:pt idx="48992">
                  <c:v>11720.330765000001</c:v>
                </c:pt>
                <c:pt idx="48993">
                  <c:v>11720.570636</c:v>
                </c:pt>
                <c:pt idx="48994">
                  <c:v>11720.812529999999</c:v>
                </c:pt>
                <c:pt idx="48995">
                  <c:v>11721.055161</c:v>
                </c:pt>
                <c:pt idx="48996">
                  <c:v>11721.286141</c:v>
                </c:pt>
                <c:pt idx="48997">
                  <c:v>11721.529791999999</c:v>
                </c:pt>
                <c:pt idx="48998">
                  <c:v>11721.771844000001</c:v>
                </c:pt>
                <c:pt idx="48999">
                  <c:v>11722.013778</c:v>
                </c:pt>
                <c:pt idx="49000">
                  <c:v>11722.25367</c:v>
                </c:pt>
                <c:pt idx="49001">
                  <c:v>11722.493683999999</c:v>
                </c:pt>
                <c:pt idx="49002">
                  <c:v>11722.733765000001</c:v>
                </c:pt>
                <c:pt idx="49003">
                  <c:v>11722.962532</c:v>
                </c:pt>
                <c:pt idx="49004">
                  <c:v>11723.204802</c:v>
                </c:pt>
                <c:pt idx="49005">
                  <c:v>11723.450005000001</c:v>
                </c:pt>
                <c:pt idx="49006">
                  <c:v>11723.681288</c:v>
                </c:pt>
                <c:pt idx="49007">
                  <c:v>11723.92488</c:v>
                </c:pt>
                <c:pt idx="49008">
                  <c:v>11724.164977</c:v>
                </c:pt>
                <c:pt idx="49009">
                  <c:v>11724.405805</c:v>
                </c:pt>
                <c:pt idx="49010">
                  <c:v>11724.645887999999</c:v>
                </c:pt>
                <c:pt idx="49011">
                  <c:v>11724.885743000001</c:v>
                </c:pt>
                <c:pt idx="49012">
                  <c:v>11725.125857999999</c:v>
                </c:pt>
                <c:pt idx="49013">
                  <c:v>11725.367548</c:v>
                </c:pt>
                <c:pt idx="49014">
                  <c:v>11725.59713</c:v>
                </c:pt>
                <c:pt idx="49015">
                  <c:v>11725.83899</c:v>
                </c:pt>
                <c:pt idx="49016">
                  <c:v>11726.077266</c:v>
                </c:pt>
                <c:pt idx="49017">
                  <c:v>11726.318121</c:v>
                </c:pt>
                <c:pt idx="49018">
                  <c:v>11726.559042000001</c:v>
                </c:pt>
                <c:pt idx="49019">
                  <c:v>11726.800807</c:v>
                </c:pt>
                <c:pt idx="49020">
                  <c:v>11727.031824</c:v>
                </c:pt>
                <c:pt idx="49021">
                  <c:v>11727.271879</c:v>
                </c:pt>
                <c:pt idx="49022">
                  <c:v>11727.513618999999</c:v>
                </c:pt>
                <c:pt idx="49023">
                  <c:v>11727.754304</c:v>
                </c:pt>
                <c:pt idx="49024">
                  <c:v>11727.994599</c:v>
                </c:pt>
                <c:pt idx="49025">
                  <c:v>11728.234691</c:v>
                </c:pt>
                <c:pt idx="49026">
                  <c:v>11728.474666</c:v>
                </c:pt>
                <c:pt idx="49027">
                  <c:v>11728.713384000001</c:v>
                </c:pt>
                <c:pt idx="49028">
                  <c:v>11728.954247</c:v>
                </c:pt>
                <c:pt idx="49029">
                  <c:v>11729.186673</c:v>
                </c:pt>
                <c:pt idx="49030">
                  <c:v>11729.426914</c:v>
                </c:pt>
                <c:pt idx="49031">
                  <c:v>11729.668835</c:v>
                </c:pt>
                <c:pt idx="49032">
                  <c:v>11729.908192000001</c:v>
                </c:pt>
                <c:pt idx="49033">
                  <c:v>11730.151891</c:v>
                </c:pt>
                <c:pt idx="49034">
                  <c:v>11730.391921</c:v>
                </c:pt>
                <c:pt idx="49035">
                  <c:v>11730.632382</c:v>
                </c:pt>
                <c:pt idx="49036">
                  <c:v>11730.862954</c:v>
                </c:pt>
                <c:pt idx="49037">
                  <c:v>11731.101114999999</c:v>
                </c:pt>
                <c:pt idx="49038">
                  <c:v>11731.340312</c:v>
                </c:pt>
                <c:pt idx="49039">
                  <c:v>11731.583952999999</c:v>
                </c:pt>
                <c:pt idx="49040">
                  <c:v>11731.822979</c:v>
                </c:pt>
                <c:pt idx="49041">
                  <c:v>11732.061086</c:v>
                </c:pt>
                <c:pt idx="49042">
                  <c:v>11732.300080000001</c:v>
                </c:pt>
                <c:pt idx="49043">
                  <c:v>11732.539049999999</c:v>
                </c:pt>
                <c:pt idx="49044">
                  <c:v>11732.780823999999</c:v>
                </c:pt>
                <c:pt idx="49045">
                  <c:v>11733.020786999999</c:v>
                </c:pt>
                <c:pt idx="49046">
                  <c:v>11733.260687</c:v>
                </c:pt>
                <c:pt idx="49047">
                  <c:v>11733.500615999999</c:v>
                </c:pt>
                <c:pt idx="49048">
                  <c:v>11733.739407999999</c:v>
                </c:pt>
                <c:pt idx="49049">
                  <c:v>11733.969019</c:v>
                </c:pt>
                <c:pt idx="49050">
                  <c:v>11734.208407</c:v>
                </c:pt>
                <c:pt idx="49051">
                  <c:v>11734.451144000001</c:v>
                </c:pt>
                <c:pt idx="49052">
                  <c:v>11734.690321</c:v>
                </c:pt>
                <c:pt idx="49053">
                  <c:v>11734.933023</c:v>
                </c:pt>
                <c:pt idx="49054">
                  <c:v>11735.163752</c:v>
                </c:pt>
                <c:pt idx="49055">
                  <c:v>11735.405702</c:v>
                </c:pt>
                <c:pt idx="49056">
                  <c:v>11735.647679</c:v>
                </c:pt>
                <c:pt idx="49057">
                  <c:v>11735.888395</c:v>
                </c:pt>
                <c:pt idx="49058">
                  <c:v>11736.129335</c:v>
                </c:pt>
                <c:pt idx="49059">
                  <c:v>11736.361637</c:v>
                </c:pt>
                <c:pt idx="49060">
                  <c:v>11736.603739</c:v>
                </c:pt>
                <c:pt idx="49061">
                  <c:v>11736.845697999999</c:v>
                </c:pt>
                <c:pt idx="49062">
                  <c:v>11737.087876</c:v>
                </c:pt>
                <c:pt idx="49063">
                  <c:v>11737.327863</c:v>
                </c:pt>
                <c:pt idx="49064">
                  <c:v>11737.567041</c:v>
                </c:pt>
                <c:pt idx="49065">
                  <c:v>11737.797599</c:v>
                </c:pt>
                <c:pt idx="49066">
                  <c:v>11738.039780999999</c:v>
                </c:pt>
                <c:pt idx="49067">
                  <c:v>11738.279719</c:v>
                </c:pt>
                <c:pt idx="49068">
                  <c:v>11738.519109000001</c:v>
                </c:pt>
                <c:pt idx="49069">
                  <c:v>11738.760999</c:v>
                </c:pt>
                <c:pt idx="49070">
                  <c:v>11739.001985000001</c:v>
                </c:pt>
                <c:pt idx="49071">
                  <c:v>11739.241413</c:v>
                </c:pt>
                <c:pt idx="49072">
                  <c:v>11739.471082</c:v>
                </c:pt>
                <c:pt idx="49073">
                  <c:v>11739.712015999999</c:v>
                </c:pt>
                <c:pt idx="49074">
                  <c:v>11739.953045</c:v>
                </c:pt>
                <c:pt idx="49075">
                  <c:v>11740.194821999999</c:v>
                </c:pt>
                <c:pt idx="49076">
                  <c:v>11740.434826999999</c:v>
                </c:pt>
                <c:pt idx="49077">
                  <c:v>11740.675445999999</c:v>
                </c:pt>
                <c:pt idx="49078">
                  <c:v>11740.915551</c:v>
                </c:pt>
                <c:pt idx="49079">
                  <c:v>11741.145112</c:v>
                </c:pt>
                <c:pt idx="49080">
                  <c:v>11741.386092999999</c:v>
                </c:pt>
                <c:pt idx="49081">
                  <c:v>11741.627811</c:v>
                </c:pt>
                <c:pt idx="49082">
                  <c:v>11741.867815</c:v>
                </c:pt>
                <c:pt idx="49083">
                  <c:v>11742.109657999999</c:v>
                </c:pt>
                <c:pt idx="49084">
                  <c:v>11742.349784</c:v>
                </c:pt>
                <c:pt idx="49085">
                  <c:v>11742.591564</c:v>
                </c:pt>
                <c:pt idx="49086">
                  <c:v>11742.832334999999</c:v>
                </c:pt>
                <c:pt idx="49087">
                  <c:v>11743.077047999999</c:v>
                </c:pt>
                <c:pt idx="49088">
                  <c:v>11743.318971999999</c:v>
                </c:pt>
                <c:pt idx="49089">
                  <c:v>11743.559665000001</c:v>
                </c:pt>
                <c:pt idx="49090">
                  <c:v>11743.799856</c:v>
                </c:pt>
                <c:pt idx="49091">
                  <c:v>11744.039828000001</c:v>
                </c:pt>
                <c:pt idx="49092">
                  <c:v>11744.280451000001</c:v>
                </c:pt>
                <c:pt idx="49093">
                  <c:v>11744.521191</c:v>
                </c:pt>
                <c:pt idx="49094">
                  <c:v>11744.751850000001</c:v>
                </c:pt>
                <c:pt idx="49095">
                  <c:v>11744.993802000001</c:v>
                </c:pt>
                <c:pt idx="49096">
                  <c:v>11745.235989000001</c:v>
                </c:pt>
                <c:pt idx="49097">
                  <c:v>11745.476728</c:v>
                </c:pt>
                <c:pt idx="49098">
                  <c:v>11745.718570999999</c:v>
                </c:pt>
                <c:pt idx="49099">
                  <c:v>11745.948077999999</c:v>
                </c:pt>
                <c:pt idx="49100">
                  <c:v>11746.189243000001</c:v>
                </c:pt>
                <c:pt idx="49101">
                  <c:v>11746.432865000001</c:v>
                </c:pt>
                <c:pt idx="49102">
                  <c:v>11746.672962000001</c:v>
                </c:pt>
                <c:pt idx="49103">
                  <c:v>11746.913952999999</c:v>
                </c:pt>
                <c:pt idx="49104">
                  <c:v>11747.154678999999</c:v>
                </c:pt>
                <c:pt idx="49105">
                  <c:v>11747.393292000001</c:v>
                </c:pt>
                <c:pt idx="49106">
                  <c:v>11747.625536</c:v>
                </c:pt>
                <c:pt idx="49107">
                  <c:v>11747.870009</c:v>
                </c:pt>
                <c:pt idx="49108">
                  <c:v>11748.102773000001</c:v>
                </c:pt>
                <c:pt idx="49109">
                  <c:v>11748.342043000001</c:v>
                </c:pt>
                <c:pt idx="49110">
                  <c:v>11748.583054999999</c:v>
                </c:pt>
                <c:pt idx="49111">
                  <c:v>11748.822004</c:v>
                </c:pt>
                <c:pt idx="49112">
                  <c:v>11749.061244</c:v>
                </c:pt>
                <c:pt idx="49113">
                  <c:v>11749.300139999999</c:v>
                </c:pt>
                <c:pt idx="49114">
                  <c:v>11749.541126</c:v>
                </c:pt>
                <c:pt idx="49115">
                  <c:v>11749.78111</c:v>
                </c:pt>
                <c:pt idx="49116">
                  <c:v>11750.020339000001</c:v>
                </c:pt>
                <c:pt idx="49117">
                  <c:v>11750.261888000001</c:v>
                </c:pt>
                <c:pt idx="49118">
                  <c:v>11750.490673</c:v>
                </c:pt>
                <c:pt idx="49119">
                  <c:v>11750.732754000001</c:v>
                </c:pt>
                <c:pt idx="49120">
                  <c:v>11750.974025</c:v>
                </c:pt>
                <c:pt idx="49121">
                  <c:v>11751.215999</c:v>
                </c:pt>
                <c:pt idx="49122">
                  <c:v>11751.456867999999</c:v>
                </c:pt>
                <c:pt idx="49123">
                  <c:v>11751.696838</c:v>
                </c:pt>
                <c:pt idx="49124">
                  <c:v>11751.927772999999</c:v>
                </c:pt>
                <c:pt idx="49125">
                  <c:v>11752.167146</c:v>
                </c:pt>
                <c:pt idx="49126">
                  <c:v>11752.41006</c:v>
                </c:pt>
                <c:pt idx="49127">
                  <c:v>11752.651905000001</c:v>
                </c:pt>
                <c:pt idx="49128">
                  <c:v>11752.893776000001</c:v>
                </c:pt>
                <c:pt idx="49129">
                  <c:v>11753.123422000001</c:v>
                </c:pt>
                <c:pt idx="49130">
                  <c:v>11753.365664999999</c:v>
                </c:pt>
                <c:pt idx="49131">
                  <c:v>11753.605744</c:v>
                </c:pt>
                <c:pt idx="49132">
                  <c:v>11753.845662</c:v>
                </c:pt>
                <c:pt idx="49133">
                  <c:v>11754.086309</c:v>
                </c:pt>
                <c:pt idx="49134">
                  <c:v>11754.327010000001</c:v>
                </c:pt>
                <c:pt idx="49135">
                  <c:v>11754.568531999999</c:v>
                </c:pt>
                <c:pt idx="49136">
                  <c:v>11754.809843999999</c:v>
                </c:pt>
                <c:pt idx="49137">
                  <c:v>11755.038887999999</c:v>
                </c:pt>
                <c:pt idx="49138">
                  <c:v>11755.278192</c:v>
                </c:pt>
                <c:pt idx="49139">
                  <c:v>11755.521097000001</c:v>
                </c:pt>
                <c:pt idx="49140">
                  <c:v>11755.762272</c:v>
                </c:pt>
                <c:pt idx="49141">
                  <c:v>11755.996708999999</c:v>
                </c:pt>
                <c:pt idx="49142">
                  <c:v>11756.238098</c:v>
                </c:pt>
                <c:pt idx="49143">
                  <c:v>11756.481049</c:v>
                </c:pt>
                <c:pt idx="49144">
                  <c:v>11756.720240000001</c:v>
                </c:pt>
                <c:pt idx="49145">
                  <c:v>11756.95011</c:v>
                </c:pt>
                <c:pt idx="49146">
                  <c:v>11757.192657</c:v>
                </c:pt>
                <c:pt idx="49147">
                  <c:v>11757.432072</c:v>
                </c:pt>
                <c:pt idx="49148">
                  <c:v>11757.671372000001</c:v>
                </c:pt>
                <c:pt idx="49149">
                  <c:v>11757.914327</c:v>
                </c:pt>
                <c:pt idx="49150">
                  <c:v>11758.156652</c:v>
                </c:pt>
                <c:pt idx="49151">
                  <c:v>11758.386273</c:v>
                </c:pt>
                <c:pt idx="49152">
                  <c:v>11758.627264999999</c:v>
                </c:pt>
                <c:pt idx="49153">
                  <c:v>11758.868283</c:v>
                </c:pt>
                <c:pt idx="49154">
                  <c:v>11759.102924999999</c:v>
                </c:pt>
                <c:pt idx="49155">
                  <c:v>11759.344099</c:v>
                </c:pt>
                <c:pt idx="49156">
                  <c:v>11759.587025999999</c:v>
                </c:pt>
                <c:pt idx="49157">
                  <c:v>11759.828973</c:v>
                </c:pt>
                <c:pt idx="49158">
                  <c:v>11760.067316999999</c:v>
                </c:pt>
                <c:pt idx="49159">
                  <c:v>11760.30623</c:v>
                </c:pt>
                <c:pt idx="49160">
                  <c:v>11760.545325999999</c:v>
                </c:pt>
                <c:pt idx="49161">
                  <c:v>11760.775094000001</c:v>
                </c:pt>
                <c:pt idx="49162">
                  <c:v>11761.017571</c:v>
                </c:pt>
                <c:pt idx="49163">
                  <c:v>11761.257636</c:v>
                </c:pt>
                <c:pt idx="49164">
                  <c:v>11761.497991</c:v>
                </c:pt>
                <c:pt idx="49165">
                  <c:v>11761.738933000001</c:v>
                </c:pt>
                <c:pt idx="49166">
                  <c:v>11761.980111000001</c:v>
                </c:pt>
                <c:pt idx="49167">
                  <c:v>11762.212756000001</c:v>
                </c:pt>
                <c:pt idx="49168">
                  <c:v>11762.452017</c:v>
                </c:pt>
                <c:pt idx="49169">
                  <c:v>11762.693859000001</c:v>
                </c:pt>
                <c:pt idx="49170">
                  <c:v>11762.933175</c:v>
                </c:pt>
                <c:pt idx="49171">
                  <c:v>11763.174112999999</c:v>
                </c:pt>
                <c:pt idx="49172">
                  <c:v>11763.413247</c:v>
                </c:pt>
                <c:pt idx="49173">
                  <c:v>11763.653305</c:v>
                </c:pt>
                <c:pt idx="49174">
                  <c:v>11763.885017000001</c:v>
                </c:pt>
                <c:pt idx="49175">
                  <c:v>11764.126308999999</c:v>
                </c:pt>
                <c:pt idx="49176">
                  <c:v>11764.366785</c:v>
                </c:pt>
                <c:pt idx="49177">
                  <c:v>11764.606118</c:v>
                </c:pt>
                <c:pt idx="49178">
                  <c:v>11764.847222</c:v>
                </c:pt>
                <c:pt idx="49179">
                  <c:v>11765.079605000001</c:v>
                </c:pt>
                <c:pt idx="49180">
                  <c:v>11765.321671</c:v>
                </c:pt>
                <c:pt idx="49181">
                  <c:v>11765.56187</c:v>
                </c:pt>
                <c:pt idx="49182">
                  <c:v>11765.803932999999</c:v>
                </c:pt>
                <c:pt idx="49183">
                  <c:v>11766.045944</c:v>
                </c:pt>
                <c:pt idx="49184">
                  <c:v>11766.284857000001</c:v>
                </c:pt>
                <c:pt idx="49185">
                  <c:v>11766.524728</c:v>
                </c:pt>
                <c:pt idx="49186">
                  <c:v>11766.764595000001</c:v>
                </c:pt>
                <c:pt idx="49187">
                  <c:v>11767.003446000001</c:v>
                </c:pt>
                <c:pt idx="49188">
                  <c:v>11767.235642</c:v>
                </c:pt>
                <c:pt idx="49189">
                  <c:v>11767.477621</c:v>
                </c:pt>
                <c:pt idx="49190">
                  <c:v>11767.718351</c:v>
                </c:pt>
                <c:pt idx="49191">
                  <c:v>11767.961006</c:v>
                </c:pt>
                <c:pt idx="49192">
                  <c:v>11768.200294</c:v>
                </c:pt>
                <c:pt idx="49193">
                  <c:v>11768.43082</c:v>
                </c:pt>
                <c:pt idx="49194">
                  <c:v>11768.670243</c:v>
                </c:pt>
                <c:pt idx="49195">
                  <c:v>11768.910849</c:v>
                </c:pt>
                <c:pt idx="49196">
                  <c:v>11769.15157</c:v>
                </c:pt>
                <c:pt idx="49197">
                  <c:v>11769.393548</c:v>
                </c:pt>
                <c:pt idx="49198">
                  <c:v>11769.635533000001</c:v>
                </c:pt>
                <c:pt idx="49199">
                  <c:v>11769.876369</c:v>
                </c:pt>
                <c:pt idx="49200">
                  <c:v>11770.106259</c:v>
                </c:pt>
                <c:pt idx="49201">
                  <c:v>11770.349018999999</c:v>
                </c:pt>
                <c:pt idx="49202">
                  <c:v>11770.590899000001</c:v>
                </c:pt>
                <c:pt idx="49203">
                  <c:v>11770.832783</c:v>
                </c:pt>
                <c:pt idx="49204">
                  <c:v>11771.072953000001</c:v>
                </c:pt>
                <c:pt idx="49205">
                  <c:v>11771.302529000001</c:v>
                </c:pt>
                <c:pt idx="49206">
                  <c:v>11771.544594999999</c:v>
                </c:pt>
                <c:pt idx="49207">
                  <c:v>11771.785318</c:v>
                </c:pt>
                <c:pt idx="49208">
                  <c:v>11772.026372</c:v>
                </c:pt>
                <c:pt idx="49209">
                  <c:v>11772.267877</c:v>
                </c:pt>
                <c:pt idx="49210">
                  <c:v>11772.497321999999</c:v>
                </c:pt>
                <c:pt idx="49211">
                  <c:v>11772.740983</c:v>
                </c:pt>
                <c:pt idx="49212">
                  <c:v>11772.981872</c:v>
                </c:pt>
                <c:pt idx="49213">
                  <c:v>11773.221796</c:v>
                </c:pt>
                <c:pt idx="49214">
                  <c:v>11773.461714999999</c:v>
                </c:pt>
                <c:pt idx="49215">
                  <c:v>11773.700365999999</c:v>
                </c:pt>
                <c:pt idx="49216">
                  <c:v>11773.943945999999</c:v>
                </c:pt>
                <c:pt idx="49217">
                  <c:v>11774.182741000001</c:v>
                </c:pt>
                <c:pt idx="49218">
                  <c:v>11774.422565999999</c:v>
                </c:pt>
                <c:pt idx="49219">
                  <c:v>11774.661108</c:v>
                </c:pt>
                <c:pt idx="49220">
                  <c:v>11774.893585</c:v>
                </c:pt>
                <c:pt idx="49221">
                  <c:v>11775.135563</c:v>
                </c:pt>
                <c:pt idx="49222">
                  <c:v>11775.376342</c:v>
                </c:pt>
                <c:pt idx="49223">
                  <c:v>11775.619887999999</c:v>
                </c:pt>
                <c:pt idx="49224">
                  <c:v>11775.848674000001</c:v>
                </c:pt>
                <c:pt idx="49225">
                  <c:v>11776.088916999999</c:v>
                </c:pt>
                <c:pt idx="49226">
                  <c:v>11776.330994</c:v>
                </c:pt>
                <c:pt idx="49227">
                  <c:v>11776.571953000001</c:v>
                </c:pt>
                <c:pt idx="49228">
                  <c:v>11776.812018000001</c:v>
                </c:pt>
                <c:pt idx="49229">
                  <c:v>11777.053846999999</c:v>
                </c:pt>
                <c:pt idx="49230">
                  <c:v>11777.294269</c:v>
                </c:pt>
                <c:pt idx="49231">
                  <c:v>11777.525333</c:v>
                </c:pt>
                <c:pt idx="49232">
                  <c:v>11777.766138999999</c:v>
                </c:pt>
                <c:pt idx="49233">
                  <c:v>11778.009692</c:v>
                </c:pt>
                <c:pt idx="49234">
                  <c:v>11778.250221</c:v>
                </c:pt>
                <c:pt idx="49235">
                  <c:v>11778.480664999999</c:v>
                </c:pt>
                <c:pt idx="49236">
                  <c:v>11778.722543</c:v>
                </c:pt>
                <c:pt idx="49237">
                  <c:v>11778.965059</c:v>
                </c:pt>
                <c:pt idx="49238">
                  <c:v>11779.206909</c:v>
                </c:pt>
                <c:pt idx="49239">
                  <c:v>11779.446690000001</c:v>
                </c:pt>
                <c:pt idx="49240">
                  <c:v>11779.685326000001</c:v>
                </c:pt>
                <c:pt idx="49241">
                  <c:v>11779.917604</c:v>
                </c:pt>
                <c:pt idx="49242">
                  <c:v>11780.157955000001</c:v>
                </c:pt>
                <c:pt idx="49243">
                  <c:v>11780.398741000001</c:v>
                </c:pt>
                <c:pt idx="49244">
                  <c:v>11780.638743</c:v>
                </c:pt>
                <c:pt idx="49245">
                  <c:v>11780.878733</c:v>
                </c:pt>
                <c:pt idx="49246">
                  <c:v>11781.120918000001</c:v>
                </c:pt>
                <c:pt idx="49247">
                  <c:v>11781.360973000001</c:v>
                </c:pt>
                <c:pt idx="49248">
                  <c:v>11781.601674</c:v>
                </c:pt>
                <c:pt idx="49249">
                  <c:v>11781.831206999999</c:v>
                </c:pt>
                <c:pt idx="49250">
                  <c:v>11782.072362000001</c:v>
                </c:pt>
                <c:pt idx="49251">
                  <c:v>11782.315962999999</c:v>
                </c:pt>
                <c:pt idx="49252">
                  <c:v>11782.556772</c:v>
                </c:pt>
                <c:pt idx="49253">
                  <c:v>11782.797223</c:v>
                </c:pt>
                <c:pt idx="49254">
                  <c:v>11783.02788</c:v>
                </c:pt>
                <c:pt idx="49255">
                  <c:v>11783.26967</c:v>
                </c:pt>
                <c:pt idx="49256">
                  <c:v>11783.510561999999</c:v>
                </c:pt>
                <c:pt idx="49257">
                  <c:v>11783.750593000001</c:v>
                </c:pt>
                <c:pt idx="49258">
                  <c:v>11783.991394999999</c:v>
                </c:pt>
                <c:pt idx="49259">
                  <c:v>11784.234990999999</c:v>
                </c:pt>
                <c:pt idx="49260">
                  <c:v>11784.464591</c:v>
                </c:pt>
                <c:pt idx="49261">
                  <c:v>11784.706533</c:v>
                </c:pt>
                <c:pt idx="49262">
                  <c:v>11784.947435</c:v>
                </c:pt>
                <c:pt idx="49263">
                  <c:v>11785.190042</c:v>
                </c:pt>
                <c:pt idx="49264">
                  <c:v>11785.420657999999</c:v>
                </c:pt>
                <c:pt idx="49265">
                  <c:v>11785.662577999999</c:v>
                </c:pt>
                <c:pt idx="49266">
                  <c:v>11785.902995</c:v>
                </c:pt>
                <c:pt idx="49267">
                  <c:v>11786.141229999999</c:v>
                </c:pt>
                <c:pt idx="49268">
                  <c:v>11786.381579000001</c:v>
                </c:pt>
                <c:pt idx="49269">
                  <c:v>11786.621778000001</c:v>
                </c:pt>
                <c:pt idx="49270">
                  <c:v>11786.861086999999</c:v>
                </c:pt>
                <c:pt idx="49271">
                  <c:v>11787.102158</c:v>
                </c:pt>
                <c:pt idx="49272">
                  <c:v>11787.343036</c:v>
                </c:pt>
                <c:pt idx="49273">
                  <c:v>11787.572367999999</c:v>
                </c:pt>
                <c:pt idx="49274">
                  <c:v>11787.817994999999</c:v>
                </c:pt>
                <c:pt idx="49275">
                  <c:v>11788.058851</c:v>
                </c:pt>
                <c:pt idx="49276">
                  <c:v>11788.298848</c:v>
                </c:pt>
                <c:pt idx="49277">
                  <c:v>11788.540634999999</c:v>
                </c:pt>
                <c:pt idx="49278">
                  <c:v>11788.769573</c:v>
                </c:pt>
                <c:pt idx="49279">
                  <c:v>11789.011780999999</c:v>
                </c:pt>
                <c:pt idx="49280">
                  <c:v>11789.253767</c:v>
                </c:pt>
                <c:pt idx="49281">
                  <c:v>11789.493936999999</c:v>
                </c:pt>
                <c:pt idx="49282">
                  <c:v>11789.735975</c:v>
                </c:pt>
                <c:pt idx="49283">
                  <c:v>11789.976785000001</c:v>
                </c:pt>
                <c:pt idx="49284">
                  <c:v>11790.207823000001</c:v>
                </c:pt>
                <c:pt idx="49285">
                  <c:v>11790.451553999999</c:v>
                </c:pt>
                <c:pt idx="49286">
                  <c:v>11790.693886999999</c:v>
                </c:pt>
                <c:pt idx="49287">
                  <c:v>11790.933367</c:v>
                </c:pt>
                <c:pt idx="49288">
                  <c:v>11791.175703999999</c:v>
                </c:pt>
                <c:pt idx="49289">
                  <c:v>11791.415697</c:v>
                </c:pt>
                <c:pt idx="49290">
                  <c:v>11791.64661</c:v>
                </c:pt>
                <c:pt idx="49291">
                  <c:v>11791.888063</c:v>
                </c:pt>
                <c:pt idx="49292">
                  <c:v>11792.129421</c:v>
                </c:pt>
                <c:pt idx="49293">
                  <c:v>11792.361241000001</c:v>
                </c:pt>
                <c:pt idx="49294">
                  <c:v>11792.601049000001</c:v>
                </c:pt>
                <c:pt idx="49295">
                  <c:v>11792.842271</c:v>
                </c:pt>
                <c:pt idx="49296">
                  <c:v>11793.084677000001</c:v>
                </c:pt>
                <c:pt idx="49297">
                  <c:v>11793.324992</c:v>
                </c:pt>
                <c:pt idx="49298">
                  <c:v>11793.556780000001</c:v>
                </c:pt>
                <c:pt idx="49299">
                  <c:v>11793.800918999999</c:v>
                </c:pt>
                <c:pt idx="49300">
                  <c:v>11794.041691</c:v>
                </c:pt>
                <c:pt idx="49301">
                  <c:v>11794.283697000001</c:v>
                </c:pt>
                <c:pt idx="49302">
                  <c:v>11794.523159</c:v>
                </c:pt>
                <c:pt idx="49303">
                  <c:v>11794.765530000001</c:v>
                </c:pt>
                <c:pt idx="49304">
                  <c:v>11794.996714000001</c:v>
                </c:pt>
                <c:pt idx="49305">
                  <c:v>11795.240991999999</c:v>
                </c:pt>
                <c:pt idx="49306">
                  <c:v>11795.481288999999</c:v>
                </c:pt>
                <c:pt idx="49307">
                  <c:v>11795.721759</c:v>
                </c:pt>
                <c:pt idx="49308">
                  <c:v>11795.961377</c:v>
                </c:pt>
                <c:pt idx="49309">
                  <c:v>11796.190353</c:v>
                </c:pt>
                <c:pt idx="49310">
                  <c:v>11796.431936999999</c:v>
                </c:pt>
                <c:pt idx="49311">
                  <c:v>11796.672173000001</c:v>
                </c:pt>
                <c:pt idx="49312">
                  <c:v>11796.913541</c:v>
                </c:pt>
                <c:pt idx="49313">
                  <c:v>11797.155669</c:v>
                </c:pt>
                <c:pt idx="49314">
                  <c:v>11797.397661000001</c:v>
                </c:pt>
                <c:pt idx="49315">
                  <c:v>11797.636408</c:v>
                </c:pt>
                <c:pt idx="49316">
                  <c:v>11797.866092</c:v>
                </c:pt>
                <c:pt idx="49317">
                  <c:v>11798.107120999999</c:v>
                </c:pt>
                <c:pt idx="49318">
                  <c:v>11798.347585</c:v>
                </c:pt>
                <c:pt idx="49319">
                  <c:v>11798.589706999999</c:v>
                </c:pt>
                <c:pt idx="49320">
                  <c:v>11798.831776000001</c:v>
                </c:pt>
                <c:pt idx="49321">
                  <c:v>11799.062615000001</c:v>
                </c:pt>
                <c:pt idx="49322">
                  <c:v>11799.306607</c:v>
                </c:pt>
                <c:pt idx="49323">
                  <c:v>11799.548757</c:v>
                </c:pt>
                <c:pt idx="49324">
                  <c:v>11799.788987</c:v>
                </c:pt>
                <c:pt idx="49325">
                  <c:v>11800.029916</c:v>
                </c:pt>
                <c:pt idx="49326">
                  <c:v>11800.260622</c:v>
                </c:pt>
                <c:pt idx="49327">
                  <c:v>11800.502874</c:v>
                </c:pt>
                <c:pt idx="49328">
                  <c:v>11800.742337</c:v>
                </c:pt>
                <c:pt idx="49329">
                  <c:v>11800.985293</c:v>
                </c:pt>
                <c:pt idx="49330">
                  <c:v>11801.217994000001</c:v>
                </c:pt>
                <c:pt idx="49331">
                  <c:v>11801.460888</c:v>
                </c:pt>
                <c:pt idx="49332">
                  <c:v>11801.704836999999</c:v>
                </c:pt>
                <c:pt idx="49333">
                  <c:v>11801.935674</c:v>
                </c:pt>
                <c:pt idx="49334">
                  <c:v>11802.177100000001</c:v>
                </c:pt>
                <c:pt idx="49335">
                  <c:v>11802.418175999999</c:v>
                </c:pt>
                <c:pt idx="49336">
                  <c:v>11802.659264</c:v>
                </c:pt>
                <c:pt idx="49337">
                  <c:v>11802.900328</c:v>
                </c:pt>
                <c:pt idx="49338">
                  <c:v>11803.129408999999</c:v>
                </c:pt>
                <c:pt idx="49339">
                  <c:v>11803.372775</c:v>
                </c:pt>
                <c:pt idx="49340">
                  <c:v>11803.612782</c:v>
                </c:pt>
                <c:pt idx="49341">
                  <c:v>11803.853445999999</c:v>
                </c:pt>
                <c:pt idx="49342">
                  <c:v>11804.094276</c:v>
                </c:pt>
                <c:pt idx="49343">
                  <c:v>11804.335558999999</c:v>
                </c:pt>
                <c:pt idx="49344">
                  <c:v>11804.565992</c:v>
                </c:pt>
                <c:pt idx="49345">
                  <c:v>11804.808572</c:v>
                </c:pt>
                <c:pt idx="49346">
                  <c:v>11805.052578999999</c:v>
                </c:pt>
                <c:pt idx="49347">
                  <c:v>11805.284852999999</c:v>
                </c:pt>
                <c:pt idx="49348">
                  <c:v>11805.528764999999</c:v>
                </c:pt>
                <c:pt idx="49349">
                  <c:v>11805.771327</c:v>
                </c:pt>
                <c:pt idx="49350">
                  <c:v>11806.010377000001</c:v>
                </c:pt>
                <c:pt idx="49351">
                  <c:v>11806.242577999999</c:v>
                </c:pt>
                <c:pt idx="49352">
                  <c:v>11806.485406</c:v>
                </c:pt>
                <c:pt idx="49353">
                  <c:v>11806.728106</c:v>
                </c:pt>
                <c:pt idx="49354">
                  <c:v>11806.958908000001</c:v>
                </c:pt>
                <c:pt idx="49355">
                  <c:v>11807.202937</c:v>
                </c:pt>
                <c:pt idx="49356">
                  <c:v>11807.442077</c:v>
                </c:pt>
                <c:pt idx="49357">
                  <c:v>11807.683948</c:v>
                </c:pt>
                <c:pt idx="49358">
                  <c:v>11807.915541</c:v>
                </c:pt>
                <c:pt idx="49359">
                  <c:v>11808.157740000001</c:v>
                </c:pt>
                <c:pt idx="49360">
                  <c:v>11808.401690999999</c:v>
                </c:pt>
                <c:pt idx="49361">
                  <c:v>11808.644338</c:v>
                </c:pt>
                <c:pt idx="49362">
                  <c:v>11808.874903</c:v>
                </c:pt>
                <c:pt idx="49363">
                  <c:v>11809.118777</c:v>
                </c:pt>
                <c:pt idx="49364">
                  <c:v>11809.360726000001</c:v>
                </c:pt>
                <c:pt idx="49365">
                  <c:v>11809.59211</c:v>
                </c:pt>
                <c:pt idx="49366">
                  <c:v>11809.833327</c:v>
                </c:pt>
                <c:pt idx="49367">
                  <c:v>11810.076214999999</c:v>
                </c:pt>
                <c:pt idx="49368">
                  <c:v>11810.308819</c:v>
                </c:pt>
                <c:pt idx="49369">
                  <c:v>11810.5527</c:v>
                </c:pt>
                <c:pt idx="49370">
                  <c:v>11810.794696000001</c:v>
                </c:pt>
                <c:pt idx="49371">
                  <c:v>11811.036787999999</c:v>
                </c:pt>
                <c:pt idx="49372">
                  <c:v>11811.276871</c:v>
                </c:pt>
                <c:pt idx="49373">
                  <c:v>11811.507638999999</c:v>
                </c:pt>
                <c:pt idx="49374">
                  <c:v>11811.751602</c:v>
                </c:pt>
                <c:pt idx="49375">
                  <c:v>11811.993533000001</c:v>
                </c:pt>
                <c:pt idx="49376">
                  <c:v>11812.236288</c:v>
                </c:pt>
                <c:pt idx="49377">
                  <c:v>11812.490443000001</c:v>
                </c:pt>
                <c:pt idx="49378">
                  <c:v>11812.721852999999</c:v>
                </c:pt>
                <c:pt idx="49379">
                  <c:v>11812.961936</c:v>
                </c:pt>
                <c:pt idx="49380">
                  <c:v>11813.201079</c:v>
                </c:pt>
                <c:pt idx="49381">
                  <c:v>11813.444611999999</c:v>
                </c:pt>
                <c:pt idx="49382">
                  <c:v>11813.687108</c:v>
                </c:pt>
                <c:pt idx="49383">
                  <c:v>11813.932912</c:v>
                </c:pt>
                <c:pt idx="49384">
                  <c:v>11814.176880999999</c:v>
                </c:pt>
                <c:pt idx="49385">
                  <c:v>11814.420553</c:v>
                </c:pt>
                <c:pt idx="49386">
                  <c:v>11814.652037</c:v>
                </c:pt>
                <c:pt idx="49387">
                  <c:v>11814.891245000001</c:v>
                </c:pt>
                <c:pt idx="49388">
                  <c:v>11815.132277999999</c:v>
                </c:pt>
                <c:pt idx="49389">
                  <c:v>11815.375896</c:v>
                </c:pt>
                <c:pt idx="49390">
                  <c:v>11815.607362000001</c:v>
                </c:pt>
                <c:pt idx="49391">
                  <c:v>11815.848296</c:v>
                </c:pt>
                <c:pt idx="49392">
                  <c:v>11816.089361</c:v>
                </c:pt>
                <c:pt idx="49393">
                  <c:v>11816.332893999999</c:v>
                </c:pt>
                <c:pt idx="49394">
                  <c:v>11816.572969000001</c:v>
                </c:pt>
                <c:pt idx="49395">
                  <c:v>11816.811833</c:v>
                </c:pt>
                <c:pt idx="49396">
                  <c:v>11817.051018</c:v>
                </c:pt>
                <c:pt idx="49397">
                  <c:v>11817.290671999999</c:v>
                </c:pt>
                <c:pt idx="49398">
                  <c:v>11817.520345999999</c:v>
                </c:pt>
                <c:pt idx="49399">
                  <c:v>11817.761327</c:v>
                </c:pt>
                <c:pt idx="49400">
                  <c:v>11818.003529</c:v>
                </c:pt>
                <c:pt idx="49401">
                  <c:v>11818.244124999999</c:v>
                </c:pt>
                <c:pt idx="49402">
                  <c:v>11818.485042</c:v>
                </c:pt>
                <c:pt idx="49403">
                  <c:v>11818.716401</c:v>
                </c:pt>
                <c:pt idx="49404">
                  <c:v>11818.958654</c:v>
                </c:pt>
                <c:pt idx="49405">
                  <c:v>11819.201376999999</c:v>
                </c:pt>
                <c:pt idx="49406">
                  <c:v>11819.442193999999</c:v>
                </c:pt>
                <c:pt idx="49407">
                  <c:v>11819.673272</c:v>
                </c:pt>
                <c:pt idx="49408">
                  <c:v>11819.914301000001</c:v>
                </c:pt>
                <c:pt idx="49409">
                  <c:v>11820.155269000001</c:v>
                </c:pt>
                <c:pt idx="49410">
                  <c:v>11820.396169</c:v>
                </c:pt>
                <c:pt idx="49411">
                  <c:v>11820.626807000001</c:v>
                </c:pt>
                <c:pt idx="49412">
                  <c:v>11820.866306</c:v>
                </c:pt>
                <c:pt idx="49413">
                  <c:v>11821.107392</c:v>
                </c:pt>
                <c:pt idx="49414">
                  <c:v>11821.348411999999</c:v>
                </c:pt>
                <c:pt idx="49415">
                  <c:v>11821.589228000001</c:v>
                </c:pt>
                <c:pt idx="49416">
                  <c:v>11821.830972</c:v>
                </c:pt>
                <c:pt idx="49417">
                  <c:v>11822.061248</c:v>
                </c:pt>
                <c:pt idx="49418">
                  <c:v>11822.304784</c:v>
                </c:pt>
                <c:pt idx="49419">
                  <c:v>11822.547361000001</c:v>
                </c:pt>
                <c:pt idx="49420">
                  <c:v>11822.777967</c:v>
                </c:pt>
                <c:pt idx="49421">
                  <c:v>11823.020859</c:v>
                </c:pt>
                <c:pt idx="49422">
                  <c:v>11823.263336</c:v>
                </c:pt>
                <c:pt idx="49423">
                  <c:v>11823.496303</c:v>
                </c:pt>
                <c:pt idx="49424">
                  <c:v>11823.739083</c:v>
                </c:pt>
                <c:pt idx="49425">
                  <c:v>11823.982731</c:v>
                </c:pt>
                <c:pt idx="49426">
                  <c:v>11824.214244000001</c:v>
                </c:pt>
                <c:pt idx="49427">
                  <c:v>11824.457006000001</c:v>
                </c:pt>
                <c:pt idx="49428">
                  <c:v>11824.698866999999</c:v>
                </c:pt>
                <c:pt idx="49429">
                  <c:v>11824.938195000001</c:v>
                </c:pt>
                <c:pt idx="49430">
                  <c:v>11825.170094999999</c:v>
                </c:pt>
                <c:pt idx="49431">
                  <c:v>11825.411171</c:v>
                </c:pt>
                <c:pt idx="49432">
                  <c:v>11825.653560999999</c:v>
                </c:pt>
                <c:pt idx="49433">
                  <c:v>11825.885327</c:v>
                </c:pt>
                <c:pt idx="49434">
                  <c:v>11826.127057</c:v>
                </c:pt>
                <c:pt idx="49435">
                  <c:v>11826.367575</c:v>
                </c:pt>
                <c:pt idx="49436">
                  <c:v>11826.609022000001</c:v>
                </c:pt>
                <c:pt idx="49437">
                  <c:v>11826.848253</c:v>
                </c:pt>
                <c:pt idx="49438">
                  <c:v>11827.080104000001</c:v>
                </c:pt>
                <c:pt idx="49439">
                  <c:v>11827.325097999999</c:v>
                </c:pt>
                <c:pt idx="49440">
                  <c:v>11827.566292</c:v>
                </c:pt>
                <c:pt idx="49441">
                  <c:v>11827.798897000001</c:v>
                </c:pt>
                <c:pt idx="49442">
                  <c:v>11828.041574999999</c:v>
                </c:pt>
                <c:pt idx="49443">
                  <c:v>11828.285618</c:v>
                </c:pt>
                <c:pt idx="49444">
                  <c:v>11828.516785</c:v>
                </c:pt>
                <c:pt idx="49445">
                  <c:v>11828.760995000001</c:v>
                </c:pt>
                <c:pt idx="49446">
                  <c:v>11829.000673</c:v>
                </c:pt>
                <c:pt idx="49447">
                  <c:v>11829.244556</c:v>
                </c:pt>
                <c:pt idx="49448">
                  <c:v>11829.475779</c:v>
                </c:pt>
                <c:pt idx="49449">
                  <c:v>11829.719058999999</c:v>
                </c:pt>
                <c:pt idx="49450">
                  <c:v>11829.959819</c:v>
                </c:pt>
                <c:pt idx="49451">
                  <c:v>11830.201329</c:v>
                </c:pt>
                <c:pt idx="49452">
                  <c:v>11830.441767</c:v>
                </c:pt>
                <c:pt idx="49453">
                  <c:v>11830.672553</c:v>
                </c:pt>
                <c:pt idx="49454">
                  <c:v>11830.91495</c:v>
                </c:pt>
                <c:pt idx="49455">
                  <c:v>11831.154573</c:v>
                </c:pt>
                <c:pt idx="49456">
                  <c:v>11831.396903999999</c:v>
                </c:pt>
                <c:pt idx="49457">
                  <c:v>11831.629615</c:v>
                </c:pt>
                <c:pt idx="49458">
                  <c:v>11831.873895999999</c:v>
                </c:pt>
                <c:pt idx="49459">
                  <c:v>11832.117978</c:v>
                </c:pt>
                <c:pt idx="49460">
                  <c:v>11832.349663000001</c:v>
                </c:pt>
                <c:pt idx="49461">
                  <c:v>11832.591888999999</c:v>
                </c:pt>
                <c:pt idx="49462">
                  <c:v>11832.831408</c:v>
                </c:pt>
                <c:pt idx="49463">
                  <c:v>11833.073694999999</c:v>
                </c:pt>
                <c:pt idx="49464">
                  <c:v>11833.305419</c:v>
                </c:pt>
                <c:pt idx="49465">
                  <c:v>11833.549585000001</c:v>
                </c:pt>
                <c:pt idx="49466">
                  <c:v>11833.793785</c:v>
                </c:pt>
                <c:pt idx="49467">
                  <c:v>11834.024927</c:v>
                </c:pt>
                <c:pt idx="49468">
                  <c:v>11834.265541000001</c:v>
                </c:pt>
                <c:pt idx="49469">
                  <c:v>11834.509619</c:v>
                </c:pt>
                <c:pt idx="49470">
                  <c:v>11834.741368999999</c:v>
                </c:pt>
                <c:pt idx="49471">
                  <c:v>11834.984433</c:v>
                </c:pt>
                <c:pt idx="49472">
                  <c:v>11835.228573</c:v>
                </c:pt>
                <c:pt idx="49473">
                  <c:v>11835.460192</c:v>
                </c:pt>
                <c:pt idx="49474">
                  <c:v>11835.703358999999</c:v>
                </c:pt>
                <c:pt idx="49475">
                  <c:v>11835.945651</c:v>
                </c:pt>
                <c:pt idx="49476">
                  <c:v>11836.187954999999</c:v>
                </c:pt>
                <c:pt idx="49477">
                  <c:v>11836.415139999999</c:v>
                </c:pt>
                <c:pt idx="49478">
                  <c:v>11836.655854000001</c:v>
                </c:pt>
                <c:pt idx="49479">
                  <c:v>11836.897283</c:v>
                </c:pt>
                <c:pt idx="49480">
                  <c:v>11837.139800999999</c:v>
                </c:pt>
                <c:pt idx="49481">
                  <c:v>11837.383816</c:v>
                </c:pt>
                <c:pt idx="49482">
                  <c:v>11837.639660000001</c:v>
                </c:pt>
                <c:pt idx="49483">
                  <c:v>11837.870580000001</c:v>
                </c:pt>
                <c:pt idx="49484">
                  <c:v>11838.114969</c:v>
                </c:pt>
                <c:pt idx="49485">
                  <c:v>11838.353364000001</c:v>
                </c:pt>
                <c:pt idx="49486">
                  <c:v>11838.595702000001</c:v>
                </c:pt>
                <c:pt idx="49487">
                  <c:v>11838.82667</c:v>
                </c:pt>
                <c:pt idx="49488">
                  <c:v>11839.068282</c:v>
                </c:pt>
                <c:pt idx="49489">
                  <c:v>11839.309450000001</c:v>
                </c:pt>
                <c:pt idx="49490">
                  <c:v>11839.551916</c:v>
                </c:pt>
                <c:pt idx="49491">
                  <c:v>11839.782913999999</c:v>
                </c:pt>
                <c:pt idx="49492">
                  <c:v>11840.023788</c:v>
                </c:pt>
                <c:pt idx="49493">
                  <c:v>11840.267680000001</c:v>
                </c:pt>
                <c:pt idx="49494">
                  <c:v>11840.509999</c:v>
                </c:pt>
                <c:pt idx="49495">
                  <c:v>11840.750934</c:v>
                </c:pt>
                <c:pt idx="49496">
                  <c:v>11840.983715</c:v>
                </c:pt>
                <c:pt idx="49497">
                  <c:v>11841.225665</c:v>
                </c:pt>
                <c:pt idx="49498">
                  <c:v>11841.466367999999</c:v>
                </c:pt>
                <c:pt idx="49499">
                  <c:v>11841.699318999999</c:v>
                </c:pt>
                <c:pt idx="49500">
                  <c:v>11841.940401</c:v>
                </c:pt>
                <c:pt idx="49501">
                  <c:v>11842.180682</c:v>
                </c:pt>
                <c:pt idx="49502">
                  <c:v>11842.422659</c:v>
                </c:pt>
                <c:pt idx="49503">
                  <c:v>11842.665069000001</c:v>
                </c:pt>
                <c:pt idx="49504">
                  <c:v>11842.895687</c:v>
                </c:pt>
                <c:pt idx="49505">
                  <c:v>11843.137702</c:v>
                </c:pt>
                <c:pt idx="49506">
                  <c:v>11843.383733999999</c:v>
                </c:pt>
                <c:pt idx="49507">
                  <c:v>11843.613144000001</c:v>
                </c:pt>
                <c:pt idx="49508">
                  <c:v>11843.854192999999</c:v>
                </c:pt>
                <c:pt idx="49509">
                  <c:v>11844.099689999999</c:v>
                </c:pt>
                <c:pt idx="49510">
                  <c:v>11844.331258</c:v>
                </c:pt>
                <c:pt idx="49511">
                  <c:v>11844.572155</c:v>
                </c:pt>
                <c:pt idx="49512">
                  <c:v>11844.813991000001</c:v>
                </c:pt>
                <c:pt idx="49513">
                  <c:v>11845.056562</c:v>
                </c:pt>
                <c:pt idx="49514">
                  <c:v>11845.288708</c:v>
                </c:pt>
                <c:pt idx="49515">
                  <c:v>11845.531295000001</c:v>
                </c:pt>
                <c:pt idx="49516">
                  <c:v>11845.772140999999</c:v>
                </c:pt>
                <c:pt idx="49517">
                  <c:v>11846.005206</c:v>
                </c:pt>
                <c:pt idx="49518">
                  <c:v>11846.249245000001</c:v>
                </c:pt>
                <c:pt idx="49519">
                  <c:v>11846.492630000001</c:v>
                </c:pt>
                <c:pt idx="49520">
                  <c:v>11846.722057999999</c:v>
                </c:pt>
                <c:pt idx="49521">
                  <c:v>11846.963992000001</c:v>
                </c:pt>
                <c:pt idx="49522">
                  <c:v>11847.206631999999</c:v>
                </c:pt>
                <c:pt idx="49523">
                  <c:v>11847.438961</c:v>
                </c:pt>
                <c:pt idx="49524">
                  <c:v>11847.681798</c:v>
                </c:pt>
                <c:pt idx="49525">
                  <c:v>11847.925671999999</c:v>
                </c:pt>
                <c:pt idx="49526">
                  <c:v>11848.167740999999</c:v>
                </c:pt>
                <c:pt idx="49527">
                  <c:v>11848.397144</c:v>
                </c:pt>
                <c:pt idx="49528">
                  <c:v>11848.638015</c:v>
                </c:pt>
                <c:pt idx="49529">
                  <c:v>11848.881676999999</c:v>
                </c:pt>
                <c:pt idx="49530">
                  <c:v>11849.123822</c:v>
                </c:pt>
                <c:pt idx="49531">
                  <c:v>11849.363789999999</c:v>
                </c:pt>
                <c:pt idx="49532">
                  <c:v>11849.595112999999</c:v>
                </c:pt>
                <c:pt idx="49533">
                  <c:v>11849.840625999999</c:v>
                </c:pt>
                <c:pt idx="49534">
                  <c:v>11850.082533999999</c:v>
                </c:pt>
                <c:pt idx="49535">
                  <c:v>11850.336336</c:v>
                </c:pt>
                <c:pt idx="49536">
                  <c:v>11850.566785999999</c:v>
                </c:pt>
                <c:pt idx="49537">
                  <c:v>11850.810629</c:v>
                </c:pt>
                <c:pt idx="49538">
                  <c:v>11851.052798999999</c:v>
                </c:pt>
                <c:pt idx="49539">
                  <c:v>11851.293385000001</c:v>
                </c:pt>
                <c:pt idx="49540">
                  <c:v>11851.534024</c:v>
                </c:pt>
                <c:pt idx="49541">
                  <c:v>11851.765012</c:v>
                </c:pt>
                <c:pt idx="49542">
                  <c:v>11852.005203000001</c:v>
                </c:pt>
                <c:pt idx="49543">
                  <c:v>11852.243101</c:v>
                </c:pt>
                <c:pt idx="49544">
                  <c:v>11852.482400000001</c:v>
                </c:pt>
                <c:pt idx="49545">
                  <c:v>11852.723205</c:v>
                </c:pt>
                <c:pt idx="49546">
                  <c:v>11852.966044000001</c:v>
                </c:pt>
                <c:pt idx="49547">
                  <c:v>11853.196753</c:v>
                </c:pt>
                <c:pt idx="49548">
                  <c:v>11853.438958999999</c:v>
                </c:pt>
                <c:pt idx="49549">
                  <c:v>11853.677073000001</c:v>
                </c:pt>
                <c:pt idx="49550">
                  <c:v>11853.918199</c:v>
                </c:pt>
                <c:pt idx="49551">
                  <c:v>11854.161948999999</c:v>
                </c:pt>
                <c:pt idx="49552">
                  <c:v>11854.392422999999</c:v>
                </c:pt>
                <c:pt idx="49553">
                  <c:v>11854.633422000001</c:v>
                </c:pt>
                <c:pt idx="49554">
                  <c:v>11854.87442</c:v>
                </c:pt>
                <c:pt idx="49555">
                  <c:v>11855.106046999999</c:v>
                </c:pt>
                <c:pt idx="49556">
                  <c:v>11855.349113</c:v>
                </c:pt>
                <c:pt idx="49557">
                  <c:v>11855.594614</c:v>
                </c:pt>
                <c:pt idx="49558">
                  <c:v>11855.824262</c:v>
                </c:pt>
                <c:pt idx="49559">
                  <c:v>11856.064694000001</c:v>
                </c:pt>
                <c:pt idx="49560">
                  <c:v>11856.306634</c:v>
                </c:pt>
                <c:pt idx="49561">
                  <c:v>11856.54999</c:v>
                </c:pt>
                <c:pt idx="49562">
                  <c:v>11856.790632</c:v>
                </c:pt>
                <c:pt idx="49563">
                  <c:v>11857.020154</c:v>
                </c:pt>
                <c:pt idx="49564">
                  <c:v>11857.261021</c:v>
                </c:pt>
                <c:pt idx="49565">
                  <c:v>11857.502618</c:v>
                </c:pt>
                <c:pt idx="49566">
                  <c:v>11857.745776</c:v>
                </c:pt>
                <c:pt idx="49567">
                  <c:v>11857.987848999999</c:v>
                </c:pt>
                <c:pt idx="49568">
                  <c:v>11858.227268000001</c:v>
                </c:pt>
                <c:pt idx="49569">
                  <c:v>11858.48273</c:v>
                </c:pt>
                <c:pt idx="49570">
                  <c:v>11858.737252999999</c:v>
                </c:pt>
                <c:pt idx="49571">
                  <c:v>11858.982292000001</c:v>
                </c:pt>
                <c:pt idx="49572">
                  <c:v>11859.226672999999</c:v>
                </c:pt>
                <c:pt idx="49573">
                  <c:v>11859.468832</c:v>
                </c:pt>
                <c:pt idx="49574">
                  <c:v>11859.708264999999</c:v>
                </c:pt>
                <c:pt idx="49575">
                  <c:v>11859.948713</c:v>
                </c:pt>
                <c:pt idx="49576">
                  <c:v>11860.179807</c:v>
                </c:pt>
                <c:pt idx="49577">
                  <c:v>11860.423962000001</c:v>
                </c:pt>
                <c:pt idx="49578">
                  <c:v>11860.664124000001</c:v>
                </c:pt>
                <c:pt idx="49579">
                  <c:v>11860.905038000001</c:v>
                </c:pt>
                <c:pt idx="49580">
                  <c:v>11861.135903</c:v>
                </c:pt>
                <c:pt idx="49581">
                  <c:v>11861.379940000001</c:v>
                </c:pt>
                <c:pt idx="49582">
                  <c:v>11861.622992000001</c:v>
                </c:pt>
                <c:pt idx="49583">
                  <c:v>11861.853402000001</c:v>
                </c:pt>
                <c:pt idx="49584">
                  <c:v>11862.096421</c:v>
                </c:pt>
                <c:pt idx="49585">
                  <c:v>11862.339069</c:v>
                </c:pt>
                <c:pt idx="49586">
                  <c:v>11862.569922000001</c:v>
                </c:pt>
                <c:pt idx="49587">
                  <c:v>11862.813002000001</c:v>
                </c:pt>
                <c:pt idx="49588">
                  <c:v>11863.054189</c:v>
                </c:pt>
                <c:pt idx="49589">
                  <c:v>11863.287317</c:v>
                </c:pt>
                <c:pt idx="49590">
                  <c:v>11863.529605</c:v>
                </c:pt>
                <c:pt idx="49591">
                  <c:v>11863.771653</c:v>
                </c:pt>
                <c:pt idx="49592">
                  <c:v>11864.013793</c:v>
                </c:pt>
                <c:pt idx="49593">
                  <c:v>11864.25553</c:v>
                </c:pt>
                <c:pt idx="49594">
                  <c:v>11864.486562</c:v>
                </c:pt>
                <c:pt idx="49595">
                  <c:v>11864.730635</c:v>
                </c:pt>
                <c:pt idx="49596">
                  <c:v>11864.974558</c:v>
                </c:pt>
                <c:pt idx="49597">
                  <c:v>11865.229941</c:v>
                </c:pt>
                <c:pt idx="49598">
                  <c:v>11865.461563999999</c:v>
                </c:pt>
                <c:pt idx="49599">
                  <c:v>11865.703613</c:v>
                </c:pt>
                <c:pt idx="49600">
                  <c:v>11865.945843</c:v>
                </c:pt>
                <c:pt idx="49601">
                  <c:v>11866.187889000001</c:v>
                </c:pt>
                <c:pt idx="49602">
                  <c:v>11866.420584</c:v>
                </c:pt>
                <c:pt idx="49603">
                  <c:v>11866.661405999999</c:v>
                </c:pt>
                <c:pt idx="49604">
                  <c:v>11866.902242</c:v>
                </c:pt>
                <c:pt idx="49605">
                  <c:v>11867.136568</c:v>
                </c:pt>
                <c:pt idx="49606">
                  <c:v>11867.380572</c:v>
                </c:pt>
                <c:pt idx="49607">
                  <c:v>11867.621333999999</c:v>
                </c:pt>
                <c:pt idx="49608">
                  <c:v>11867.860581000001</c:v>
                </c:pt>
                <c:pt idx="49609">
                  <c:v>11868.102333999999</c:v>
                </c:pt>
                <c:pt idx="49610">
                  <c:v>11868.333709</c:v>
                </c:pt>
                <c:pt idx="49611">
                  <c:v>11868.575795999999</c:v>
                </c:pt>
                <c:pt idx="49612">
                  <c:v>11868.815156000001</c:v>
                </c:pt>
                <c:pt idx="49613">
                  <c:v>11869.05898</c:v>
                </c:pt>
                <c:pt idx="49614">
                  <c:v>11869.289291999999</c:v>
                </c:pt>
                <c:pt idx="49615">
                  <c:v>11869.530352</c:v>
                </c:pt>
                <c:pt idx="49616">
                  <c:v>11869.770769000001</c:v>
                </c:pt>
                <c:pt idx="49617">
                  <c:v>11870.012966</c:v>
                </c:pt>
                <c:pt idx="49618">
                  <c:v>11870.253737999999</c:v>
                </c:pt>
                <c:pt idx="49619">
                  <c:v>11870.483367999999</c:v>
                </c:pt>
                <c:pt idx="49620">
                  <c:v>11870.724407</c:v>
                </c:pt>
                <c:pt idx="49621">
                  <c:v>11870.969954</c:v>
                </c:pt>
                <c:pt idx="49622">
                  <c:v>11871.201648</c:v>
                </c:pt>
                <c:pt idx="49623">
                  <c:v>11871.443882</c:v>
                </c:pt>
                <c:pt idx="49624">
                  <c:v>11871.683277</c:v>
                </c:pt>
                <c:pt idx="49625">
                  <c:v>11871.924375000001</c:v>
                </c:pt>
                <c:pt idx="49626">
                  <c:v>11872.166582</c:v>
                </c:pt>
                <c:pt idx="49627">
                  <c:v>11872.398019</c:v>
                </c:pt>
                <c:pt idx="49628">
                  <c:v>11872.639112000001</c:v>
                </c:pt>
                <c:pt idx="49629">
                  <c:v>11872.884668000001</c:v>
                </c:pt>
                <c:pt idx="49630">
                  <c:v>11873.115653000001</c:v>
                </c:pt>
                <c:pt idx="49631">
                  <c:v>11873.357774</c:v>
                </c:pt>
                <c:pt idx="49632">
                  <c:v>11873.599824999999</c:v>
                </c:pt>
                <c:pt idx="49633">
                  <c:v>11873.841677</c:v>
                </c:pt>
                <c:pt idx="49634">
                  <c:v>11874.083645999999</c:v>
                </c:pt>
                <c:pt idx="49635">
                  <c:v>11874.313192</c:v>
                </c:pt>
                <c:pt idx="49636">
                  <c:v>11874.553668</c:v>
                </c:pt>
                <c:pt idx="49637">
                  <c:v>11874.795641000001</c:v>
                </c:pt>
                <c:pt idx="49638">
                  <c:v>11875.037863</c:v>
                </c:pt>
                <c:pt idx="49639">
                  <c:v>11875.277838</c:v>
                </c:pt>
                <c:pt idx="49640">
                  <c:v>11875.517041999999</c:v>
                </c:pt>
                <c:pt idx="49641">
                  <c:v>11875.759321</c:v>
                </c:pt>
                <c:pt idx="49642">
                  <c:v>11875.98984</c:v>
                </c:pt>
                <c:pt idx="49643">
                  <c:v>11876.233681</c:v>
                </c:pt>
                <c:pt idx="49644">
                  <c:v>11876.476393999999</c:v>
                </c:pt>
                <c:pt idx="49645">
                  <c:v>11876.708753999999</c:v>
                </c:pt>
                <c:pt idx="49646">
                  <c:v>11876.952617999999</c:v>
                </c:pt>
                <c:pt idx="49647">
                  <c:v>11877.194611000001</c:v>
                </c:pt>
                <c:pt idx="49648">
                  <c:v>11877.42612</c:v>
                </c:pt>
                <c:pt idx="49649">
                  <c:v>11877.671697</c:v>
                </c:pt>
                <c:pt idx="49650">
                  <c:v>11877.9157</c:v>
                </c:pt>
                <c:pt idx="49651">
                  <c:v>11878.170050000001</c:v>
                </c:pt>
                <c:pt idx="49652">
                  <c:v>11878.40076</c:v>
                </c:pt>
                <c:pt idx="49653">
                  <c:v>11878.644582999999</c:v>
                </c:pt>
                <c:pt idx="49654">
                  <c:v>11878.886653</c:v>
                </c:pt>
                <c:pt idx="49655">
                  <c:v>11879.127399000001</c:v>
                </c:pt>
                <c:pt idx="49656">
                  <c:v>11879.357999</c:v>
                </c:pt>
                <c:pt idx="49657">
                  <c:v>11879.600811</c:v>
                </c:pt>
                <c:pt idx="49658">
                  <c:v>11879.840123</c:v>
                </c:pt>
                <c:pt idx="49659">
                  <c:v>11880.081158000001</c:v>
                </c:pt>
                <c:pt idx="49660">
                  <c:v>11880.320191000001</c:v>
                </c:pt>
                <c:pt idx="49661">
                  <c:v>11880.552555</c:v>
                </c:pt>
                <c:pt idx="49662">
                  <c:v>11880.794656</c:v>
                </c:pt>
                <c:pt idx="49663">
                  <c:v>11881.038655</c:v>
                </c:pt>
                <c:pt idx="49664">
                  <c:v>11881.279305</c:v>
                </c:pt>
                <c:pt idx="49665">
                  <c:v>11881.509829000001</c:v>
                </c:pt>
                <c:pt idx="49666">
                  <c:v>11881.749102</c:v>
                </c:pt>
                <c:pt idx="49667">
                  <c:v>11881.990259</c:v>
                </c:pt>
                <c:pt idx="49668">
                  <c:v>11882.230668</c:v>
                </c:pt>
                <c:pt idx="49669">
                  <c:v>11882.473271999999</c:v>
                </c:pt>
                <c:pt idx="49670">
                  <c:v>11882.716864</c:v>
                </c:pt>
                <c:pt idx="49671">
                  <c:v>11882.971287</c:v>
                </c:pt>
                <c:pt idx="49672">
                  <c:v>11883.199172000001</c:v>
                </c:pt>
                <c:pt idx="49673">
                  <c:v>11883.440087000001</c:v>
                </c:pt>
                <c:pt idx="49674">
                  <c:v>11883.679339</c:v>
                </c:pt>
                <c:pt idx="49675">
                  <c:v>11883.921576999999</c:v>
                </c:pt>
                <c:pt idx="49676">
                  <c:v>11884.165601000001</c:v>
                </c:pt>
                <c:pt idx="49677">
                  <c:v>11884.397972999999</c:v>
                </c:pt>
                <c:pt idx="49678">
                  <c:v>11884.640938</c:v>
                </c:pt>
                <c:pt idx="49679">
                  <c:v>11884.882949999999</c:v>
                </c:pt>
                <c:pt idx="49680">
                  <c:v>11885.121171000001</c:v>
                </c:pt>
                <c:pt idx="49681">
                  <c:v>11885.362059999999</c:v>
                </c:pt>
                <c:pt idx="49682">
                  <c:v>11885.592873</c:v>
                </c:pt>
                <c:pt idx="49683">
                  <c:v>11885.836642</c:v>
                </c:pt>
                <c:pt idx="49684">
                  <c:v>11886.078605999999</c:v>
                </c:pt>
                <c:pt idx="49685">
                  <c:v>11886.310044</c:v>
                </c:pt>
                <c:pt idx="49686">
                  <c:v>11886.55133</c:v>
                </c:pt>
                <c:pt idx="49687">
                  <c:v>11886.792244</c:v>
                </c:pt>
                <c:pt idx="49688">
                  <c:v>11887.035049</c:v>
                </c:pt>
                <c:pt idx="49689">
                  <c:v>11887.265557999999</c:v>
                </c:pt>
                <c:pt idx="49690">
                  <c:v>11887.507799000001</c:v>
                </c:pt>
                <c:pt idx="49691">
                  <c:v>11887.75172</c:v>
                </c:pt>
                <c:pt idx="49692">
                  <c:v>11887.993780000001</c:v>
                </c:pt>
                <c:pt idx="49693">
                  <c:v>11888.225188</c:v>
                </c:pt>
                <c:pt idx="49694">
                  <c:v>11888.466119999999</c:v>
                </c:pt>
                <c:pt idx="49695">
                  <c:v>11888.707773</c:v>
                </c:pt>
                <c:pt idx="49696">
                  <c:v>11888.949806000001</c:v>
                </c:pt>
                <c:pt idx="49697">
                  <c:v>11889.181422</c:v>
                </c:pt>
                <c:pt idx="49698">
                  <c:v>11889.423696</c:v>
                </c:pt>
                <c:pt idx="49699">
                  <c:v>11889.666383</c:v>
                </c:pt>
                <c:pt idx="49700">
                  <c:v>11889.908586</c:v>
                </c:pt>
                <c:pt idx="49701">
                  <c:v>11890.138433</c:v>
                </c:pt>
                <c:pt idx="49702">
                  <c:v>11890.380846</c:v>
                </c:pt>
                <c:pt idx="49703">
                  <c:v>11890.620262</c:v>
                </c:pt>
                <c:pt idx="49704">
                  <c:v>11890.862539</c:v>
                </c:pt>
                <c:pt idx="49705">
                  <c:v>11891.094293</c:v>
                </c:pt>
                <c:pt idx="49706">
                  <c:v>11891.336740000001</c:v>
                </c:pt>
                <c:pt idx="49707">
                  <c:v>11891.580959999999</c:v>
                </c:pt>
                <c:pt idx="49708">
                  <c:v>11891.819366</c:v>
                </c:pt>
                <c:pt idx="49709">
                  <c:v>11892.061559</c:v>
                </c:pt>
                <c:pt idx="49710">
                  <c:v>11892.293218000001</c:v>
                </c:pt>
                <c:pt idx="49711">
                  <c:v>11892.534329</c:v>
                </c:pt>
                <c:pt idx="49712">
                  <c:v>11892.76887</c:v>
                </c:pt>
                <c:pt idx="49713">
                  <c:v>11893.012096</c:v>
                </c:pt>
                <c:pt idx="49714">
                  <c:v>11893.255072</c:v>
                </c:pt>
                <c:pt idx="49715">
                  <c:v>11893.494366000001</c:v>
                </c:pt>
                <c:pt idx="49716">
                  <c:v>11893.726092999999</c:v>
                </c:pt>
                <c:pt idx="49717">
                  <c:v>11893.967428</c:v>
                </c:pt>
                <c:pt idx="49718">
                  <c:v>11894.209827999999</c:v>
                </c:pt>
                <c:pt idx="49719">
                  <c:v>11894.442698000001</c:v>
                </c:pt>
                <c:pt idx="49720">
                  <c:v>11894.68316</c:v>
                </c:pt>
                <c:pt idx="49721">
                  <c:v>11894.923441000001</c:v>
                </c:pt>
                <c:pt idx="49722">
                  <c:v>11895.162168999999</c:v>
                </c:pt>
                <c:pt idx="49723">
                  <c:v>11895.405914999999</c:v>
                </c:pt>
                <c:pt idx="49724">
                  <c:v>11895.637435000001</c:v>
                </c:pt>
                <c:pt idx="49725">
                  <c:v>11895.880297</c:v>
                </c:pt>
                <c:pt idx="49726">
                  <c:v>11896.121385</c:v>
                </c:pt>
                <c:pt idx="49727">
                  <c:v>11896.353811000001</c:v>
                </c:pt>
                <c:pt idx="49728">
                  <c:v>11896.59504</c:v>
                </c:pt>
                <c:pt idx="49729">
                  <c:v>11896.838781</c:v>
                </c:pt>
                <c:pt idx="49730">
                  <c:v>11897.082825</c:v>
                </c:pt>
                <c:pt idx="49731">
                  <c:v>11897.314306</c:v>
                </c:pt>
                <c:pt idx="49732">
                  <c:v>11897.554715</c:v>
                </c:pt>
                <c:pt idx="49733">
                  <c:v>11897.798613000001</c:v>
                </c:pt>
                <c:pt idx="49734">
                  <c:v>11898.040892000001</c:v>
                </c:pt>
                <c:pt idx="49735">
                  <c:v>11898.280881999999</c:v>
                </c:pt>
                <c:pt idx="49736">
                  <c:v>11898.535276000001</c:v>
                </c:pt>
                <c:pt idx="49737">
                  <c:v>11898.780201</c:v>
                </c:pt>
                <c:pt idx="49738">
                  <c:v>11899.023402999999</c:v>
                </c:pt>
                <c:pt idx="49739">
                  <c:v>11899.264404</c:v>
                </c:pt>
                <c:pt idx="49740">
                  <c:v>11899.506663</c:v>
                </c:pt>
                <c:pt idx="49741">
                  <c:v>11899.737595000001</c:v>
                </c:pt>
                <c:pt idx="49742">
                  <c:v>11899.980952</c:v>
                </c:pt>
                <c:pt idx="49743">
                  <c:v>11900.221642</c:v>
                </c:pt>
                <c:pt idx="49744">
                  <c:v>11900.462358000001</c:v>
                </c:pt>
                <c:pt idx="49745">
                  <c:v>11900.703939000001</c:v>
                </c:pt>
                <c:pt idx="49746">
                  <c:v>11900.943915</c:v>
                </c:pt>
                <c:pt idx="49747">
                  <c:v>11901.175001</c:v>
                </c:pt>
                <c:pt idx="49748">
                  <c:v>11901.416045</c:v>
                </c:pt>
                <c:pt idx="49749">
                  <c:v>11901.657901</c:v>
                </c:pt>
                <c:pt idx="49750">
                  <c:v>11901.897112000001</c:v>
                </c:pt>
                <c:pt idx="49751">
                  <c:v>11902.129569000001</c:v>
                </c:pt>
                <c:pt idx="49752">
                  <c:v>11902.376405000001</c:v>
                </c:pt>
                <c:pt idx="49753">
                  <c:v>11902.617166</c:v>
                </c:pt>
                <c:pt idx="49754">
                  <c:v>11902.847739999999</c:v>
                </c:pt>
                <c:pt idx="49755">
                  <c:v>11903.089755999999</c:v>
                </c:pt>
                <c:pt idx="49756">
                  <c:v>11903.331829000001</c:v>
                </c:pt>
                <c:pt idx="49757">
                  <c:v>11903.571916999999</c:v>
                </c:pt>
                <c:pt idx="49758">
                  <c:v>11903.813806</c:v>
                </c:pt>
                <c:pt idx="49759">
                  <c:v>11904.045201999999</c:v>
                </c:pt>
                <c:pt idx="49760">
                  <c:v>11904.286142000001</c:v>
                </c:pt>
                <c:pt idx="49761">
                  <c:v>11904.52526</c:v>
                </c:pt>
                <c:pt idx="49762">
                  <c:v>11904.766261000001</c:v>
                </c:pt>
                <c:pt idx="49763">
                  <c:v>11905.007283000001</c:v>
                </c:pt>
                <c:pt idx="49764">
                  <c:v>11905.248086</c:v>
                </c:pt>
                <c:pt idx="49765">
                  <c:v>11905.478861</c:v>
                </c:pt>
                <c:pt idx="49766">
                  <c:v>11905.71832</c:v>
                </c:pt>
                <c:pt idx="49767">
                  <c:v>11905.961187999999</c:v>
                </c:pt>
                <c:pt idx="49768">
                  <c:v>11906.202366</c:v>
                </c:pt>
                <c:pt idx="49769">
                  <c:v>11906.434913999999</c:v>
                </c:pt>
                <c:pt idx="49770">
                  <c:v>11906.674279999999</c:v>
                </c:pt>
                <c:pt idx="49771">
                  <c:v>11906.917084999999</c:v>
                </c:pt>
                <c:pt idx="49772">
                  <c:v>11907.158164</c:v>
                </c:pt>
                <c:pt idx="49773">
                  <c:v>11907.390611000001</c:v>
                </c:pt>
                <c:pt idx="49774">
                  <c:v>11907.634587</c:v>
                </c:pt>
                <c:pt idx="49775">
                  <c:v>11907.877098000001</c:v>
                </c:pt>
                <c:pt idx="49776">
                  <c:v>11908.107749999999</c:v>
                </c:pt>
                <c:pt idx="49777">
                  <c:v>11908.349657000001</c:v>
                </c:pt>
                <c:pt idx="49778">
                  <c:v>11908.592402</c:v>
                </c:pt>
                <c:pt idx="49779">
                  <c:v>11908.833269999999</c:v>
                </c:pt>
                <c:pt idx="49780">
                  <c:v>11909.073539999999</c:v>
                </c:pt>
                <c:pt idx="49781">
                  <c:v>11909.314270000001</c:v>
                </c:pt>
                <c:pt idx="49782">
                  <c:v>11909.546692</c:v>
                </c:pt>
                <c:pt idx="49783">
                  <c:v>11909.787764999999</c:v>
                </c:pt>
                <c:pt idx="49784">
                  <c:v>11910.031665</c:v>
                </c:pt>
                <c:pt idx="49785">
                  <c:v>11910.272091999999</c:v>
                </c:pt>
                <c:pt idx="49786">
                  <c:v>11910.501394999999</c:v>
                </c:pt>
                <c:pt idx="49787">
                  <c:v>11910.746682999999</c:v>
                </c:pt>
                <c:pt idx="49788">
                  <c:v>11910.989251999999</c:v>
                </c:pt>
                <c:pt idx="49789">
                  <c:v>11911.21983</c:v>
                </c:pt>
                <c:pt idx="49790">
                  <c:v>11911.462433999999</c:v>
                </c:pt>
                <c:pt idx="49791">
                  <c:v>11911.705824000001</c:v>
                </c:pt>
                <c:pt idx="49792">
                  <c:v>11911.945909</c:v>
                </c:pt>
                <c:pt idx="49793">
                  <c:v>11912.177352999999</c:v>
                </c:pt>
                <c:pt idx="49794">
                  <c:v>11912.418299000001</c:v>
                </c:pt>
                <c:pt idx="49795">
                  <c:v>11912.661928</c:v>
                </c:pt>
                <c:pt idx="49796">
                  <c:v>11912.901108</c:v>
                </c:pt>
                <c:pt idx="49797">
                  <c:v>11913.142843</c:v>
                </c:pt>
                <c:pt idx="49798">
                  <c:v>11913.374260000001</c:v>
                </c:pt>
                <c:pt idx="49799">
                  <c:v>11913.617847</c:v>
                </c:pt>
                <c:pt idx="49800">
                  <c:v>11913.861607000001</c:v>
                </c:pt>
                <c:pt idx="49801">
                  <c:v>11914.091258</c:v>
                </c:pt>
                <c:pt idx="49802">
                  <c:v>11914.334992</c:v>
                </c:pt>
                <c:pt idx="49803">
                  <c:v>11914.576359999999</c:v>
                </c:pt>
                <c:pt idx="49804">
                  <c:v>11914.815274</c:v>
                </c:pt>
                <c:pt idx="49805">
                  <c:v>11915.047734</c:v>
                </c:pt>
                <c:pt idx="49806">
                  <c:v>11915.290406</c:v>
                </c:pt>
                <c:pt idx="49807">
                  <c:v>11915.531093</c:v>
                </c:pt>
                <c:pt idx="49808">
                  <c:v>11915.772046</c:v>
                </c:pt>
                <c:pt idx="49809">
                  <c:v>11916.002904999999</c:v>
                </c:pt>
                <c:pt idx="49810">
                  <c:v>11916.242243999999</c:v>
                </c:pt>
                <c:pt idx="49811">
                  <c:v>11916.483382</c:v>
                </c:pt>
                <c:pt idx="49812">
                  <c:v>11916.725662000001</c:v>
                </c:pt>
                <c:pt idx="49813">
                  <c:v>11916.967919999999</c:v>
                </c:pt>
                <c:pt idx="49814">
                  <c:v>11917.207039999999</c:v>
                </c:pt>
                <c:pt idx="49815">
                  <c:v>11917.437534999999</c:v>
                </c:pt>
                <c:pt idx="49816">
                  <c:v>11917.681763000001</c:v>
                </c:pt>
                <c:pt idx="49817">
                  <c:v>11917.925813</c:v>
                </c:pt>
                <c:pt idx="49818">
                  <c:v>11918.158705</c:v>
                </c:pt>
                <c:pt idx="49819">
                  <c:v>11918.402582999999</c:v>
                </c:pt>
                <c:pt idx="49820">
                  <c:v>11918.644689999999</c:v>
                </c:pt>
                <c:pt idx="49821">
                  <c:v>11918.886732000001</c:v>
                </c:pt>
                <c:pt idx="49822">
                  <c:v>11919.115949999999</c:v>
                </c:pt>
                <c:pt idx="49823">
                  <c:v>11919.358072999999</c:v>
                </c:pt>
                <c:pt idx="49824">
                  <c:v>11919.599389999999</c:v>
                </c:pt>
                <c:pt idx="49825">
                  <c:v>11919.840429</c:v>
                </c:pt>
                <c:pt idx="49826">
                  <c:v>11920.071641</c:v>
                </c:pt>
                <c:pt idx="49827">
                  <c:v>11920.315788</c:v>
                </c:pt>
                <c:pt idx="49828">
                  <c:v>11920.559861</c:v>
                </c:pt>
                <c:pt idx="49829">
                  <c:v>11920.799261</c:v>
                </c:pt>
                <c:pt idx="49830">
                  <c:v>11921.029431999999</c:v>
                </c:pt>
                <c:pt idx="49831">
                  <c:v>11921.27175</c:v>
                </c:pt>
                <c:pt idx="49832">
                  <c:v>11921.511451</c:v>
                </c:pt>
                <c:pt idx="49833">
                  <c:v>11921.753692</c:v>
                </c:pt>
                <c:pt idx="49834">
                  <c:v>11921.995236999999</c:v>
                </c:pt>
                <c:pt idx="49835">
                  <c:v>11922.225187</c:v>
                </c:pt>
                <c:pt idx="49836">
                  <c:v>11922.470049</c:v>
                </c:pt>
                <c:pt idx="49837">
                  <c:v>11922.711175</c:v>
                </c:pt>
                <c:pt idx="49838">
                  <c:v>11922.951661999999</c:v>
                </c:pt>
                <c:pt idx="49839">
                  <c:v>11923.181452000001</c:v>
                </c:pt>
                <c:pt idx="49840">
                  <c:v>11923.423799</c:v>
                </c:pt>
                <c:pt idx="49841">
                  <c:v>11923.667681999999</c:v>
                </c:pt>
                <c:pt idx="49842">
                  <c:v>11923.90055</c:v>
                </c:pt>
                <c:pt idx="49843">
                  <c:v>11924.144636000001</c:v>
                </c:pt>
                <c:pt idx="49844">
                  <c:v>11924.388659</c:v>
                </c:pt>
                <c:pt idx="49845">
                  <c:v>11924.620387999999</c:v>
                </c:pt>
                <c:pt idx="49846">
                  <c:v>11924.862923999999</c:v>
                </c:pt>
                <c:pt idx="49847">
                  <c:v>11925.104211</c:v>
                </c:pt>
                <c:pt idx="49848">
                  <c:v>11925.336987000001</c:v>
                </c:pt>
                <c:pt idx="49849">
                  <c:v>11925.579995</c:v>
                </c:pt>
                <c:pt idx="49850">
                  <c:v>11925.822969999999</c:v>
                </c:pt>
                <c:pt idx="49851">
                  <c:v>11926.054772</c:v>
                </c:pt>
                <c:pt idx="49852">
                  <c:v>11926.298914999999</c:v>
                </c:pt>
                <c:pt idx="49853">
                  <c:v>11926.531806999999</c:v>
                </c:pt>
                <c:pt idx="49854">
                  <c:v>11926.773383</c:v>
                </c:pt>
                <c:pt idx="49855">
                  <c:v>11927.013994999999</c:v>
                </c:pt>
                <c:pt idx="49856">
                  <c:v>11927.256036999999</c:v>
                </c:pt>
                <c:pt idx="49857">
                  <c:v>11927.486054999999</c:v>
                </c:pt>
                <c:pt idx="49858">
                  <c:v>11927.730579999999</c:v>
                </c:pt>
                <c:pt idx="49859">
                  <c:v>11927.974926999999</c:v>
                </c:pt>
                <c:pt idx="49860">
                  <c:v>11928.205171</c:v>
                </c:pt>
                <c:pt idx="49861">
                  <c:v>11928.450042</c:v>
                </c:pt>
                <c:pt idx="49862">
                  <c:v>11928.689335999999</c:v>
                </c:pt>
                <c:pt idx="49863">
                  <c:v>11928.931681</c:v>
                </c:pt>
                <c:pt idx="49864">
                  <c:v>11929.17122</c:v>
                </c:pt>
                <c:pt idx="49865">
                  <c:v>11929.403946</c:v>
                </c:pt>
                <c:pt idx="49866">
                  <c:v>11929.644399000001</c:v>
                </c:pt>
                <c:pt idx="49867">
                  <c:v>11929.886612</c:v>
                </c:pt>
                <c:pt idx="49868">
                  <c:v>11930.117756</c:v>
                </c:pt>
                <c:pt idx="49869">
                  <c:v>11930.359291000001</c:v>
                </c:pt>
                <c:pt idx="49870">
                  <c:v>11930.601799</c:v>
                </c:pt>
                <c:pt idx="49871">
                  <c:v>11930.843011999999</c:v>
                </c:pt>
                <c:pt idx="49872">
                  <c:v>11931.084385</c:v>
                </c:pt>
                <c:pt idx="49873">
                  <c:v>11931.314246</c:v>
                </c:pt>
                <c:pt idx="49874">
                  <c:v>11931.556769000001</c:v>
                </c:pt>
                <c:pt idx="49875">
                  <c:v>11931.800824</c:v>
                </c:pt>
                <c:pt idx="49876">
                  <c:v>11932.040341</c:v>
                </c:pt>
                <c:pt idx="49877">
                  <c:v>11932.270186</c:v>
                </c:pt>
                <c:pt idx="49878">
                  <c:v>11932.512782</c:v>
                </c:pt>
                <c:pt idx="49879">
                  <c:v>11932.756976000001</c:v>
                </c:pt>
                <c:pt idx="49880">
                  <c:v>11932.995428</c:v>
                </c:pt>
                <c:pt idx="49881">
                  <c:v>11933.227198</c:v>
                </c:pt>
                <c:pt idx="49882">
                  <c:v>11933.469719999999</c:v>
                </c:pt>
                <c:pt idx="49883">
                  <c:v>11933.711052000001</c:v>
                </c:pt>
                <c:pt idx="49884">
                  <c:v>11933.950424000001</c:v>
                </c:pt>
                <c:pt idx="49885">
                  <c:v>11934.182229</c:v>
                </c:pt>
                <c:pt idx="49886">
                  <c:v>11934.424826</c:v>
                </c:pt>
                <c:pt idx="49887">
                  <c:v>11934.664276</c:v>
                </c:pt>
                <c:pt idx="49888">
                  <c:v>11934.908541000001</c:v>
                </c:pt>
                <c:pt idx="49889">
                  <c:v>11935.139577</c:v>
                </c:pt>
                <c:pt idx="49890">
                  <c:v>11935.383768</c:v>
                </c:pt>
                <c:pt idx="49891">
                  <c:v>11935.625113</c:v>
                </c:pt>
                <c:pt idx="49892">
                  <c:v>11935.866343</c:v>
                </c:pt>
                <c:pt idx="49893">
                  <c:v>11936.096289999999</c:v>
                </c:pt>
                <c:pt idx="49894">
                  <c:v>11936.338632999999</c:v>
                </c:pt>
                <c:pt idx="49895">
                  <c:v>11936.580900000001</c:v>
                </c:pt>
                <c:pt idx="49896">
                  <c:v>11936.821561999999</c:v>
                </c:pt>
                <c:pt idx="49897">
                  <c:v>11937.053438000001</c:v>
                </c:pt>
                <c:pt idx="49898">
                  <c:v>11937.295849</c:v>
                </c:pt>
                <c:pt idx="49899">
                  <c:v>11937.537209</c:v>
                </c:pt>
                <c:pt idx="49900">
                  <c:v>11937.778421000001</c:v>
                </c:pt>
                <c:pt idx="49901">
                  <c:v>11938.012099</c:v>
                </c:pt>
                <c:pt idx="49902">
                  <c:v>11938.253307999999</c:v>
                </c:pt>
                <c:pt idx="49903">
                  <c:v>11938.487837999999</c:v>
                </c:pt>
                <c:pt idx="49904">
                  <c:v>11938.731094000001</c:v>
                </c:pt>
                <c:pt idx="49905">
                  <c:v>11938.976057</c:v>
                </c:pt>
                <c:pt idx="49906">
                  <c:v>11939.231854</c:v>
                </c:pt>
                <c:pt idx="49907">
                  <c:v>11939.487642</c:v>
                </c:pt>
                <c:pt idx="49908">
                  <c:v>11939.742292000001</c:v>
                </c:pt>
                <c:pt idx="49909">
                  <c:v>11939.997909</c:v>
                </c:pt>
                <c:pt idx="49910">
                  <c:v>11940.226360000001</c:v>
                </c:pt>
                <c:pt idx="49911">
                  <c:v>11940.468926</c:v>
                </c:pt>
                <c:pt idx="49912">
                  <c:v>11940.709695</c:v>
                </c:pt>
                <c:pt idx="49913">
                  <c:v>11940.951112999999</c:v>
                </c:pt>
                <c:pt idx="49914">
                  <c:v>11941.192435999999</c:v>
                </c:pt>
                <c:pt idx="49915">
                  <c:v>11941.422385</c:v>
                </c:pt>
                <c:pt idx="49916">
                  <c:v>11941.664885</c:v>
                </c:pt>
                <c:pt idx="49917">
                  <c:v>11941.90553</c:v>
                </c:pt>
                <c:pt idx="49918">
                  <c:v>11942.149953</c:v>
                </c:pt>
                <c:pt idx="49919">
                  <c:v>11942.381695</c:v>
                </c:pt>
                <c:pt idx="49920">
                  <c:v>11942.625996000001</c:v>
                </c:pt>
                <c:pt idx="49921">
                  <c:v>11942.866242</c:v>
                </c:pt>
                <c:pt idx="49922">
                  <c:v>11943.106687</c:v>
                </c:pt>
                <c:pt idx="49923">
                  <c:v>11943.337588</c:v>
                </c:pt>
                <c:pt idx="49924">
                  <c:v>11943.579141</c:v>
                </c:pt>
                <c:pt idx="49925">
                  <c:v>11943.824817999999</c:v>
                </c:pt>
                <c:pt idx="49926">
                  <c:v>11944.057731000001</c:v>
                </c:pt>
                <c:pt idx="49927">
                  <c:v>11944.301804000001</c:v>
                </c:pt>
                <c:pt idx="49928">
                  <c:v>11944.534596</c:v>
                </c:pt>
                <c:pt idx="49929">
                  <c:v>11944.779264000001</c:v>
                </c:pt>
                <c:pt idx="49930">
                  <c:v>11945.022261</c:v>
                </c:pt>
                <c:pt idx="49931">
                  <c:v>11945.252785000001</c:v>
                </c:pt>
                <c:pt idx="49932">
                  <c:v>11945.494064</c:v>
                </c:pt>
                <c:pt idx="49933">
                  <c:v>11945.735229</c:v>
                </c:pt>
                <c:pt idx="49934">
                  <c:v>11945.977665</c:v>
                </c:pt>
                <c:pt idx="49935">
                  <c:v>11946.210566</c:v>
                </c:pt>
                <c:pt idx="49936">
                  <c:v>11946.454754</c:v>
                </c:pt>
                <c:pt idx="49937">
                  <c:v>11946.698630000001</c:v>
                </c:pt>
                <c:pt idx="49938">
                  <c:v>11946.929694</c:v>
                </c:pt>
                <c:pt idx="49939">
                  <c:v>11947.171155</c:v>
                </c:pt>
                <c:pt idx="49940">
                  <c:v>11947.411795</c:v>
                </c:pt>
                <c:pt idx="49941">
                  <c:v>11947.655634000001</c:v>
                </c:pt>
                <c:pt idx="49942">
                  <c:v>11947.886777</c:v>
                </c:pt>
                <c:pt idx="49943">
                  <c:v>11948.128181</c:v>
                </c:pt>
                <c:pt idx="49944">
                  <c:v>11948.369124000001</c:v>
                </c:pt>
                <c:pt idx="49945">
                  <c:v>11948.610934</c:v>
                </c:pt>
                <c:pt idx="49946">
                  <c:v>11948.852758000001</c:v>
                </c:pt>
                <c:pt idx="49947">
                  <c:v>11949.082355</c:v>
                </c:pt>
                <c:pt idx="49948">
                  <c:v>11949.324665</c:v>
                </c:pt>
                <c:pt idx="49949">
                  <c:v>11949.566876000001</c:v>
                </c:pt>
                <c:pt idx="49950">
                  <c:v>11949.810783999999</c:v>
                </c:pt>
                <c:pt idx="49951">
                  <c:v>11950.040403000001</c:v>
                </c:pt>
                <c:pt idx="49952">
                  <c:v>11950.283085999999</c:v>
                </c:pt>
                <c:pt idx="49953">
                  <c:v>11950.526685999999</c:v>
                </c:pt>
                <c:pt idx="49954">
                  <c:v>11950.758129</c:v>
                </c:pt>
                <c:pt idx="49955">
                  <c:v>11951.003762</c:v>
                </c:pt>
                <c:pt idx="49956">
                  <c:v>11951.244379</c:v>
                </c:pt>
                <c:pt idx="49957">
                  <c:v>11951.485087999999</c:v>
                </c:pt>
                <c:pt idx="49958">
                  <c:v>11951.715609000001</c:v>
                </c:pt>
                <c:pt idx="49959">
                  <c:v>11951.958381</c:v>
                </c:pt>
                <c:pt idx="49960">
                  <c:v>11952.199364</c:v>
                </c:pt>
                <c:pt idx="49961">
                  <c:v>11952.440995999999</c:v>
                </c:pt>
                <c:pt idx="49962">
                  <c:v>11952.671259000001</c:v>
                </c:pt>
                <c:pt idx="49963">
                  <c:v>11952.911538</c:v>
                </c:pt>
                <c:pt idx="49964">
                  <c:v>11953.153643</c:v>
                </c:pt>
                <c:pt idx="49965">
                  <c:v>11953.394345000001</c:v>
                </c:pt>
                <c:pt idx="49966">
                  <c:v>11953.635084</c:v>
                </c:pt>
                <c:pt idx="49967">
                  <c:v>11953.876665</c:v>
                </c:pt>
                <c:pt idx="49968">
                  <c:v>11954.10815</c:v>
                </c:pt>
                <c:pt idx="49969">
                  <c:v>11954.351823999999</c:v>
                </c:pt>
                <c:pt idx="49970">
                  <c:v>11954.592425999999</c:v>
                </c:pt>
                <c:pt idx="49971">
                  <c:v>11954.826529</c:v>
                </c:pt>
                <c:pt idx="49972">
                  <c:v>11955.067306999999</c:v>
                </c:pt>
                <c:pt idx="49973">
                  <c:v>11955.311333</c:v>
                </c:pt>
                <c:pt idx="49974">
                  <c:v>11955.540926</c:v>
                </c:pt>
                <c:pt idx="49975">
                  <c:v>11955.784924</c:v>
                </c:pt>
                <c:pt idx="49976">
                  <c:v>11956.0262</c:v>
                </c:pt>
                <c:pt idx="49977">
                  <c:v>11956.265142</c:v>
                </c:pt>
                <c:pt idx="49978">
                  <c:v>11956.504295999999</c:v>
                </c:pt>
                <c:pt idx="49979">
                  <c:v>11956.745117</c:v>
                </c:pt>
                <c:pt idx="49980">
                  <c:v>11956.984344</c:v>
                </c:pt>
                <c:pt idx="49981">
                  <c:v>11957.216929</c:v>
                </c:pt>
                <c:pt idx="49982">
                  <c:v>11957.456257</c:v>
                </c:pt>
                <c:pt idx="49983">
                  <c:v>11957.699962999999</c:v>
                </c:pt>
                <c:pt idx="49984">
                  <c:v>11957.938199</c:v>
                </c:pt>
                <c:pt idx="49985">
                  <c:v>11958.179138</c:v>
                </c:pt>
                <c:pt idx="49986">
                  <c:v>11958.409874000001</c:v>
                </c:pt>
                <c:pt idx="49987">
                  <c:v>11958.651085</c:v>
                </c:pt>
                <c:pt idx="49988">
                  <c:v>11958.891677</c:v>
                </c:pt>
                <c:pt idx="49989">
                  <c:v>11959.135695999999</c:v>
                </c:pt>
                <c:pt idx="49990">
                  <c:v>11959.366629</c:v>
                </c:pt>
                <c:pt idx="49991">
                  <c:v>11959.608871</c:v>
                </c:pt>
                <c:pt idx="49992">
                  <c:v>11959.848234999999</c:v>
                </c:pt>
                <c:pt idx="49993">
                  <c:v>11960.089043</c:v>
                </c:pt>
                <c:pt idx="49994">
                  <c:v>11960.332716999999</c:v>
                </c:pt>
                <c:pt idx="49995">
                  <c:v>11960.564221000001</c:v>
                </c:pt>
                <c:pt idx="49996">
                  <c:v>11960.80514</c:v>
                </c:pt>
                <c:pt idx="49997">
                  <c:v>11961.046743999999</c:v>
                </c:pt>
                <c:pt idx="49998">
                  <c:v>11961.289844000001</c:v>
                </c:pt>
                <c:pt idx="49999">
                  <c:v>11961.521793</c:v>
                </c:pt>
                <c:pt idx="50000">
                  <c:v>11961.761971</c:v>
                </c:pt>
                <c:pt idx="50001">
                  <c:v>11962.000124</c:v>
                </c:pt>
                <c:pt idx="50002">
                  <c:v>11962.241553</c:v>
                </c:pt>
                <c:pt idx="50003">
                  <c:v>11962.477999000001</c:v>
                </c:pt>
                <c:pt idx="50004">
                  <c:v>11962.718355999999</c:v>
                </c:pt>
                <c:pt idx="50005">
                  <c:v>11962.96141</c:v>
                </c:pt>
                <c:pt idx="50006">
                  <c:v>11963.203788000001</c:v>
                </c:pt>
                <c:pt idx="50007">
                  <c:v>11963.443112000001</c:v>
                </c:pt>
                <c:pt idx="50008">
                  <c:v>11963.673989000001</c:v>
                </c:pt>
                <c:pt idx="50009">
                  <c:v>11963.916078</c:v>
                </c:pt>
                <c:pt idx="50010">
                  <c:v>11964.157407000001</c:v>
                </c:pt>
                <c:pt idx="50011">
                  <c:v>11964.387251</c:v>
                </c:pt>
                <c:pt idx="50012">
                  <c:v>11964.627823999999</c:v>
                </c:pt>
                <c:pt idx="50013">
                  <c:v>11964.871805999999</c:v>
                </c:pt>
                <c:pt idx="50014">
                  <c:v>11965.115997000001</c:v>
                </c:pt>
                <c:pt idx="50015">
                  <c:v>11965.345796</c:v>
                </c:pt>
                <c:pt idx="50016">
                  <c:v>11965.585369</c:v>
                </c:pt>
                <c:pt idx="50017">
                  <c:v>11965.82825</c:v>
                </c:pt>
                <c:pt idx="50018">
                  <c:v>11966.069383</c:v>
                </c:pt>
                <c:pt idx="50019">
                  <c:v>11966.301855</c:v>
                </c:pt>
                <c:pt idx="50020">
                  <c:v>11966.545835000001</c:v>
                </c:pt>
                <c:pt idx="50021">
                  <c:v>11966.789607999999</c:v>
                </c:pt>
                <c:pt idx="50022">
                  <c:v>11967.021314</c:v>
                </c:pt>
                <c:pt idx="50023">
                  <c:v>11967.264142</c:v>
                </c:pt>
                <c:pt idx="50024">
                  <c:v>11967.50453</c:v>
                </c:pt>
                <c:pt idx="50025">
                  <c:v>11967.745445</c:v>
                </c:pt>
                <c:pt idx="50026">
                  <c:v>11968.002931999999</c:v>
                </c:pt>
                <c:pt idx="50027">
                  <c:v>11968.232227</c:v>
                </c:pt>
                <c:pt idx="50028">
                  <c:v>11968.475120999999</c:v>
                </c:pt>
                <c:pt idx="50029">
                  <c:v>11968.709758000001</c:v>
                </c:pt>
                <c:pt idx="50030">
                  <c:v>11968.950618000001</c:v>
                </c:pt>
                <c:pt idx="50031">
                  <c:v>11969.192961999999</c:v>
                </c:pt>
                <c:pt idx="50032">
                  <c:v>11969.431404000001</c:v>
                </c:pt>
                <c:pt idx="50033">
                  <c:v>11969.671705000001</c:v>
                </c:pt>
                <c:pt idx="50034">
                  <c:v>11969.913973999999</c:v>
                </c:pt>
                <c:pt idx="50035">
                  <c:v>11970.145699999999</c:v>
                </c:pt>
                <c:pt idx="50036">
                  <c:v>11970.389037000001</c:v>
                </c:pt>
                <c:pt idx="50037">
                  <c:v>11970.630125</c:v>
                </c:pt>
                <c:pt idx="50038">
                  <c:v>11970.871093</c:v>
                </c:pt>
                <c:pt idx="50039">
                  <c:v>11971.102354000001</c:v>
                </c:pt>
                <c:pt idx="50040">
                  <c:v>11971.343405</c:v>
                </c:pt>
                <c:pt idx="50041">
                  <c:v>11971.586063999999</c:v>
                </c:pt>
                <c:pt idx="50042">
                  <c:v>11971.827932</c:v>
                </c:pt>
                <c:pt idx="50043">
                  <c:v>11972.059391999999</c:v>
                </c:pt>
                <c:pt idx="50044">
                  <c:v>11972.300751999999</c:v>
                </c:pt>
                <c:pt idx="50045">
                  <c:v>11972.541089</c:v>
                </c:pt>
                <c:pt idx="50046">
                  <c:v>11972.780581999999</c:v>
                </c:pt>
                <c:pt idx="50047">
                  <c:v>11973.021811000001</c:v>
                </c:pt>
                <c:pt idx="50048">
                  <c:v>11973.262795000001</c:v>
                </c:pt>
                <c:pt idx="50049">
                  <c:v>11973.495545</c:v>
                </c:pt>
                <c:pt idx="50050">
                  <c:v>11973.737149</c:v>
                </c:pt>
                <c:pt idx="50051">
                  <c:v>11973.979643999999</c:v>
                </c:pt>
                <c:pt idx="50052">
                  <c:v>11974.221045</c:v>
                </c:pt>
                <c:pt idx="50053">
                  <c:v>11974.45354</c:v>
                </c:pt>
                <c:pt idx="50054">
                  <c:v>11974.698348</c:v>
                </c:pt>
                <c:pt idx="50055">
                  <c:v>11974.955674000001</c:v>
                </c:pt>
                <c:pt idx="50056">
                  <c:v>11975.186768</c:v>
                </c:pt>
                <c:pt idx="50057">
                  <c:v>11975.428094999999</c:v>
                </c:pt>
                <c:pt idx="50058">
                  <c:v>11975.67114</c:v>
                </c:pt>
                <c:pt idx="50059">
                  <c:v>11975.927449999999</c:v>
                </c:pt>
                <c:pt idx="50060">
                  <c:v>11976.158685</c:v>
                </c:pt>
                <c:pt idx="50061">
                  <c:v>11976.400852999999</c:v>
                </c:pt>
                <c:pt idx="50062">
                  <c:v>11976.642046000001</c:v>
                </c:pt>
                <c:pt idx="50063">
                  <c:v>11976.885936999999</c:v>
                </c:pt>
                <c:pt idx="50064">
                  <c:v>11977.114235999999</c:v>
                </c:pt>
                <c:pt idx="50065">
                  <c:v>11977.359036</c:v>
                </c:pt>
                <c:pt idx="50066">
                  <c:v>11977.598295</c:v>
                </c:pt>
                <c:pt idx="50067">
                  <c:v>11977.832818999999</c:v>
                </c:pt>
                <c:pt idx="50068">
                  <c:v>11978.073619000001</c:v>
                </c:pt>
                <c:pt idx="50069">
                  <c:v>11978.315777</c:v>
                </c:pt>
                <c:pt idx="50070">
                  <c:v>11978.559740999999</c:v>
                </c:pt>
                <c:pt idx="50071">
                  <c:v>11978.791308</c:v>
                </c:pt>
                <c:pt idx="50072">
                  <c:v>11979.031027000001</c:v>
                </c:pt>
                <c:pt idx="50073">
                  <c:v>11979.274952</c:v>
                </c:pt>
                <c:pt idx="50074">
                  <c:v>11979.506658</c:v>
                </c:pt>
                <c:pt idx="50075">
                  <c:v>11979.751423</c:v>
                </c:pt>
                <c:pt idx="50076">
                  <c:v>11979.993716000001</c:v>
                </c:pt>
                <c:pt idx="50077">
                  <c:v>11980.250217999999</c:v>
                </c:pt>
                <c:pt idx="50078">
                  <c:v>11980.480206</c:v>
                </c:pt>
                <c:pt idx="50079">
                  <c:v>11980.723236</c:v>
                </c:pt>
                <c:pt idx="50080">
                  <c:v>11980.96579</c:v>
                </c:pt>
                <c:pt idx="50081">
                  <c:v>11981.198605</c:v>
                </c:pt>
                <c:pt idx="50082">
                  <c:v>11981.442908999999</c:v>
                </c:pt>
                <c:pt idx="50083">
                  <c:v>11981.686797</c:v>
                </c:pt>
                <c:pt idx="50084">
                  <c:v>11981.942639000001</c:v>
                </c:pt>
                <c:pt idx="50085">
                  <c:v>11982.197340999999</c:v>
                </c:pt>
                <c:pt idx="50086">
                  <c:v>11982.427288999999</c:v>
                </c:pt>
                <c:pt idx="50087">
                  <c:v>11982.670249000001</c:v>
                </c:pt>
                <c:pt idx="50088">
                  <c:v>11982.912552</c:v>
                </c:pt>
                <c:pt idx="50089">
                  <c:v>11983.154818000001</c:v>
                </c:pt>
                <c:pt idx="50090">
                  <c:v>11983.383051999999</c:v>
                </c:pt>
                <c:pt idx="50091">
                  <c:v>11983.624397</c:v>
                </c:pt>
                <c:pt idx="50092">
                  <c:v>11983.864879000001</c:v>
                </c:pt>
                <c:pt idx="50093">
                  <c:v>11984.108096</c:v>
                </c:pt>
                <c:pt idx="50094">
                  <c:v>11984.347449999999</c:v>
                </c:pt>
                <c:pt idx="50095">
                  <c:v>11984.577450000001</c:v>
                </c:pt>
                <c:pt idx="50096">
                  <c:v>11984.819046000001</c:v>
                </c:pt>
                <c:pt idx="50097">
                  <c:v>11985.059740000001</c:v>
                </c:pt>
                <c:pt idx="50098">
                  <c:v>11985.303647000001</c:v>
                </c:pt>
                <c:pt idx="50099">
                  <c:v>11985.535339</c:v>
                </c:pt>
                <c:pt idx="50100">
                  <c:v>11985.780273</c:v>
                </c:pt>
                <c:pt idx="50101">
                  <c:v>11986.014940999999</c:v>
                </c:pt>
                <c:pt idx="50102">
                  <c:v>11986.257041999999</c:v>
                </c:pt>
                <c:pt idx="50103">
                  <c:v>11986.500104999999</c:v>
                </c:pt>
                <c:pt idx="50104">
                  <c:v>11986.728252999999</c:v>
                </c:pt>
                <c:pt idx="50105">
                  <c:v>11986.970928999999</c:v>
                </c:pt>
                <c:pt idx="50106">
                  <c:v>11987.213615000001</c:v>
                </c:pt>
                <c:pt idx="50107">
                  <c:v>11987.457700000001</c:v>
                </c:pt>
                <c:pt idx="50108">
                  <c:v>11987.688822</c:v>
                </c:pt>
                <c:pt idx="50109">
                  <c:v>11987.932213</c:v>
                </c:pt>
                <c:pt idx="50110">
                  <c:v>11988.17188</c:v>
                </c:pt>
                <c:pt idx="50111">
                  <c:v>11988.410398</c:v>
                </c:pt>
                <c:pt idx="50112">
                  <c:v>11988.652577999999</c:v>
                </c:pt>
                <c:pt idx="50113">
                  <c:v>11988.884238000001</c:v>
                </c:pt>
                <c:pt idx="50114">
                  <c:v>11989.126703</c:v>
                </c:pt>
                <c:pt idx="50115">
                  <c:v>11989.369326</c:v>
                </c:pt>
                <c:pt idx="50116">
                  <c:v>11989.601849999999</c:v>
                </c:pt>
                <c:pt idx="50117">
                  <c:v>11989.845808</c:v>
                </c:pt>
                <c:pt idx="50118">
                  <c:v>11990.085159</c:v>
                </c:pt>
                <c:pt idx="50119">
                  <c:v>11990.319616999999</c:v>
                </c:pt>
                <c:pt idx="50120">
                  <c:v>11990.563923</c:v>
                </c:pt>
                <c:pt idx="50121">
                  <c:v>11990.805109000001</c:v>
                </c:pt>
                <c:pt idx="50122">
                  <c:v>11991.044341999999</c:v>
                </c:pt>
                <c:pt idx="50123">
                  <c:v>11991.276646</c:v>
                </c:pt>
                <c:pt idx="50124">
                  <c:v>11991.520901</c:v>
                </c:pt>
                <c:pt idx="50125">
                  <c:v>11991.762107</c:v>
                </c:pt>
                <c:pt idx="50126">
                  <c:v>11992.003139</c:v>
                </c:pt>
                <c:pt idx="50127">
                  <c:v>11992.259056000001</c:v>
                </c:pt>
                <c:pt idx="50128">
                  <c:v>11992.489856</c:v>
                </c:pt>
                <c:pt idx="50129">
                  <c:v>11992.733769</c:v>
                </c:pt>
                <c:pt idx="50130">
                  <c:v>11992.975062</c:v>
                </c:pt>
                <c:pt idx="50131">
                  <c:v>11993.207770000001</c:v>
                </c:pt>
                <c:pt idx="50132">
                  <c:v>11993.447165</c:v>
                </c:pt>
                <c:pt idx="50133">
                  <c:v>11993.691083</c:v>
                </c:pt>
                <c:pt idx="50134">
                  <c:v>11993.932763999999</c:v>
                </c:pt>
                <c:pt idx="50135">
                  <c:v>11994.164965</c:v>
                </c:pt>
                <c:pt idx="50136">
                  <c:v>11994.403896</c:v>
                </c:pt>
                <c:pt idx="50137">
                  <c:v>11994.643784</c:v>
                </c:pt>
                <c:pt idx="50138">
                  <c:v>11994.886331</c:v>
                </c:pt>
                <c:pt idx="50139">
                  <c:v>11995.127086</c:v>
                </c:pt>
                <c:pt idx="50140">
                  <c:v>11995.368586000001</c:v>
                </c:pt>
                <c:pt idx="50141">
                  <c:v>11995.609907</c:v>
                </c:pt>
                <c:pt idx="50142">
                  <c:v>11995.849622</c:v>
                </c:pt>
                <c:pt idx="50143">
                  <c:v>11996.079844</c:v>
                </c:pt>
                <c:pt idx="50144">
                  <c:v>11996.321886</c:v>
                </c:pt>
                <c:pt idx="50145">
                  <c:v>11996.565570000001</c:v>
                </c:pt>
                <c:pt idx="50146">
                  <c:v>11996.807648</c:v>
                </c:pt>
                <c:pt idx="50147">
                  <c:v>11997.038603999999</c:v>
                </c:pt>
                <c:pt idx="50148">
                  <c:v>11997.278859</c:v>
                </c:pt>
                <c:pt idx="50149">
                  <c:v>11997.518975000001</c:v>
                </c:pt>
                <c:pt idx="50150">
                  <c:v>11997.761818999999</c:v>
                </c:pt>
                <c:pt idx="50151">
                  <c:v>11998.001006</c:v>
                </c:pt>
                <c:pt idx="50152">
                  <c:v>11998.240839</c:v>
                </c:pt>
                <c:pt idx="50153">
                  <c:v>11998.480957</c:v>
                </c:pt>
                <c:pt idx="50154">
                  <c:v>11998.719089</c:v>
                </c:pt>
                <c:pt idx="50155">
                  <c:v>11998.951612999999</c:v>
                </c:pt>
                <c:pt idx="50156">
                  <c:v>11999.191124999999</c:v>
                </c:pt>
                <c:pt idx="50157">
                  <c:v>11999.434949</c:v>
                </c:pt>
                <c:pt idx="50158">
                  <c:v>11999.673246</c:v>
                </c:pt>
                <c:pt idx="50159">
                  <c:v>11999.912393000001</c:v>
                </c:pt>
                <c:pt idx="50160">
                  <c:v>12000.153369</c:v>
                </c:pt>
                <c:pt idx="50161">
                  <c:v>12000.394036</c:v>
                </c:pt>
                <c:pt idx="50162">
                  <c:v>12000.624594000001</c:v>
                </c:pt>
                <c:pt idx="50163">
                  <c:v>12000.867394999999</c:v>
                </c:pt>
                <c:pt idx="50164">
                  <c:v>12001.109607</c:v>
                </c:pt>
                <c:pt idx="50165">
                  <c:v>12001.350351999999</c:v>
                </c:pt>
                <c:pt idx="50166">
                  <c:v>12001.580121999999</c:v>
                </c:pt>
                <c:pt idx="50167">
                  <c:v>12001.821259</c:v>
                </c:pt>
                <c:pt idx="50168">
                  <c:v>12002.062292000001</c:v>
                </c:pt>
                <c:pt idx="50169">
                  <c:v>12002.303833</c:v>
                </c:pt>
                <c:pt idx="50170">
                  <c:v>12002.543989</c:v>
                </c:pt>
                <c:pt idx="50171">
                  <c:v>12002.786561000001</c:v>
                </c:pt>
                <c:pt idx="50172">
                  <c:v>12003.016267999999</c:v>
                </c:pt>
                <c:pt idx="50173">
                  <c:v>12003.261734</c:v>
                </c:pt>
                <c:pt idx="50174">
                  <c:v>12003.501007999999</c:v>
                </c:pt>
                <c:pt idx="50175">
                  <c:v>12003.742885</c:v>
                </c:pt>
                <c:pt idx="50176">
                  <c:v>12003.982188</c:v>
                </c:pt>
                <c:pt idx="50177">
                  <c:v>12004.214663999999</c:v>
                </c:pt>
                <c:pt idx="50178">
                  <c:v>12004.458538000001</c:v>
                </c:pt>
                <c:pt idx="50179">
                  <c:v>12004.699141999999</c:v>
                </c:pt>
                <c:pt idx="50180">
                  <c:v>12004.955341000001</c:v>
                </c:pt>
                <c:pt idx="50181">
                  <c:v>12005.185020000001</c:v>
                </c:pt>
                <c:pt idx="50182">
                  <c:v>12005.426998999999</c:v>
                </c:pt>
                <c:pt idx="50183">
                  <c:v>12005.669651</c:v>
                </c:pt>
                <c:pt idx="50184">
                  <c:v>12005.911647999999</c:v>
                </c:pt>
                <c:pt idx="50185">
                  <c:v>12006.141245999999</c:v>
                </c:pt>
                <c:pt idx="50186">
                  <c:v>12006.384059</c:v>
                </c:pt>
                <c:pt idx="50187">
                  <c:v>12006.62588</c:v>
                </c:pt>
                <c:pt idx="50188">
                  <c:v>12006.865932999999</c:v>
                </c:pt>
                <c:pt idx="50189">
                  <c:v>12007.106003999999</c:v>
                </c:pt>
                <c:pt idx="50190">
                  <c:v>12007.344191</c:v>
                </c:pt>
                <c:pt idx="50191">
                  <c:v>12007.577094</c:v>
                </c:pt>
                <c:pt idx="50192">
                  <c:v>12007.820712999999</c:v>
                </c:pt>
                <c:pt idx="50193">
                  <c:v>12008.063141000001</c:v>
                </c:pt>
                <c:pt idx="50194">
                  <c:v>12008.294185999999</c:v>
                </c:pt>
                <c:pt idx="50195">
                  <c:v>12008.537874</c:v>
                </c:pt>
                <c:pt idx="50196">
                  <c:v>12008.780386</c:v>
                </c:pt>
                <c:pt idx="50197">
                  <c:v>12009.01269</c:v>
                </c:pt>
                <c:pt idx="50198">
                  <c:v>12009.254564000001</c:v>
                </c:pt>
                <c:pt idx="50199">
                  <c:v>12009.497105</c:v>
                </c:pt>
                <c:pt idx="50200">
                  <c:v>12009.738823</c:v>
                </c:pt>
                <c:pt idx="50201">
                  <c:v>12009.968433</c:v>
                </c:pt>
                <c:pt idx="50202">
                  <c:v>12010.210577</c:v>
                </c:pt>
                <c:pt idx="50203">
                  <c:v>12010.451325</c:v>
                </c:pt>
                <c:pt idx="50204">
                  <c:v>12010.691532000001</c:v>
                </c:pt>
                <c:pt idx="50205">
                  <c:v>12010.932417</c:v>
                </c:pt>
                <c:pt idx="50206">
                  <c:v>12011.173391</c:v>
                </c:pt>
                <c:pt idx="50207">
                  <c:v>12011.405640999999</c:v>
                </c:pt>
                <c:pt idx="50208">
                  <c:v>12011.647857</c:v>
                </c:pt>
                <c:pt idx="50209">
                  <c:v>12011.891814000001</c:v>
                </c:pt>
                <c:pt idx="50210">
                  <c:v>12012.122814</c:v>
                </c:pt>
                <c:pt idx="50211">
                  <c:v>12012.364156</c:v>
                </c:pt>
                <c:pt idx="50212">
                  <c:v>12012.605367</c:v>
                </c:pt>
                <c:pt idx="50213">
                  <c:v>12012.848212999999</c:v>
                </c:pt>
                <c:pt idx="50214">
                  <c:v>12013.078105000001</c:v>
                </c:pt>
                <c:pt idx="50215">
                  <c:v>12013.323947000001</c:v>
                </c:pt>
                <c:pt idx="50216">
                  <c:v>12013.562187</c:v>
                </c:pt>
                <c:pt idx="50217">
                  <c:v>12013.803037</c:v>
                </c:pt>
                <c:pt idx="50218">
                  <c:v>12014.042289999999</c:v>
                </c:pt>
                <c:pt idx="50219">
                  <c:v>12014.281174</c:v>
                </c:pt>
                <c:pt idx="50220">
                  <c:v>12014.520321</c:v>
                </c:pt>
                <c:pt idx="50221">
                  <c:v>12014.750049</c:v>
                </c:pt>
                <c:pt idx="50222">
                  <c:v>12014.990671</c:v>
                </c:pt>
                <c:pt idx="50223">
                  <c:v>12015.232018000001</c:v>
                </c:pt>
                <c:pt idx="50224">
                  <c:v>12015.473185999999</c:v>
                </c:pt>
                <c:pt idx="50225">
                  <c:v>12015.714259</c:v>
                </c:pt>
                <c:pt idx="50226">
                  <c:v>12015.944305999999</c:v>
                </c:pt>
                <c:pt idx="50227">
                  <c:v>12016.18914</c:v>
                </c:pt>
                <c:pt idx="50228">
                  <c:v>12016.421856000001</c:v>
                </c:pt>
                <c:pt idx="50229">
                  <c:v>12016.665971</c:v>
                </c:pt>
                <c:pt idx="50230">
                  <c:v>12016.906335</c:v>
                </c:pt>
                <c:pt idx="50231">
                  <c:v>12017.138182000001</c:v>
                </c:pt>
                <c:pt idx="50232">
                  <c:v>12017.380771</c:v>
                </c:pt>
                <c:pt idx="50233">
                  <c:v>12017.622082</c:v>
                </c:pt>
                <c:pt idx="50234">
                  <c:v>12017.863383</c:v>
                </c:pt>
                <c:pt idx="50235">
                  <c:v>12018.105706</c:v>
                </c:pt>
                <c:pt idx="50236">
                  <c:v>12018.360398000001</c:v>
                </c:pt>
                <c:pt idx="50237">
                  <c:v>12018.590276000001</c:v>
                </c:pt>
                <c:pt idx="50238">
                  <c:v>12018.830851999999</c:v>
                </c:pt>
                <c:pt idx="50239">
                  <c:v>12019.072270000001</c:v>
                </c:pt>
                <c:pt idx="50240">
                  <c:v>12019.313388</c:v>
                </c:pt>
                <c:pt idx="50241">
                  <c:v>12019.545114</c:v>
                </c:pt>
                <c:pt idx="50242">
                  <c:v>12019.787605</c:v>
                </c:pt>
                <c:pt idx="50243">
                  <c:v>12020.031784999999</c:v>
                </c:pt>
                <c:pt idx="50244">
                  <c:v>12020.263445000001</c:v>
                </c:pt>
                <c:pt idx="50245">
                  <c:v>12020.50769</c:v>
                </c:pt>
                <c:pt idx="50246">
                  <c:v>12020.751867000001</c:v>
                </c:pt>
                <c:pt idx="50247">
                  <c:v>12020.982996999999</c:v>
                </c:pt>
                <c:pt idx="50248">
                  <c:v>12021.224571999999</c:v>
                </c:pt>
                <c:pt idx="50249">
                  <c:v>12021.466772</c:v>
                </c:pt>
                <c:pt idx="50250">
                  <c:v>12021.708989999999</c:v>
                </c:pt>
                <c:pt idx="50251">
                  <c:v>12021.940882999999</c:v>
                </c:pt>
                <c:pt idx="50252">
                  <c:v>12022.183652</c:v>
                </c:pt>
                <c:pt idx="50253">
                  <c:v>12022.418833</c:v>
                </c:pt>
                <c:pt idx="50254">
                  <c:v>12022.662023999999</c:v>
                </c:pt>
                <c:pt idx="50255">
                  <c:v>12022.903421000001</c:v>
                </c:pt>
                <c:pt idx="50256">
                  <c:v>12023.145923</c:v>
                </c:pt>
                <c:pt idx="50257">
                  <c:v>12023.376974999999</c:v>
                </c:pt>
                <c:pt idx="50258">
                  <c:v>12023.616764</c:v>
                </c:pt>
                <c:pt idx="50259">
                  <c:v>12023.855234000001</c:v>
                </c:pt>
                <c:pt idx="50260">
                  <c:v>12024.096616999999</c:v>
                </c:pt>
                <c:pt idx="50261">
                  <c:v>12024.33863</c:v>
                </c:pt>
                <c:pt idx="50262">
                  <c:v>12024.581271999999</c:v>
                </c:pt>
                <c:pt idx="50263">
                  <c:v>12024.813729</c:v>
                </c:pt>
                <c:pt idx="50264">
                  <c:v>12025.053245999999</c:v>
                </c:pt>
                <c:pt idx="50265">
                  <c:v>12025.295959999999</c:v>
                </c:pt>
                <c:pt idx="50266">
                  <c:v>12025.537179000001</c:v>
                </c:pt>
                <c:pt idx="50267">
                  <c:v>12025.766396999999</c:v>
                </c:pt>
                <c:pt idx="50268">
                  <c:v>12026.007298</c:v>
                </c:pt>
                <c:pt idx="50269">
                  <c:v>12026.246966000001</c:v>
                </c:pt>
                <c:pt idx="50270">
                  <c:v>12026.487773000001</c:v>
                </c:pt>
                <c:pt idx="50271">
                  <c:v>12026.728316000001</c:v>
                </c:pt>
                <c:pt idx="50272">
                  <c:v>12026.969026999999</c:v>
                </c:pt>
                <c:pt idx="50273">
                  <c:v>12027.200214</c:v>
                </c:pt>
                <c:pt idx="50274">
                  <c:v>12027.441041</c:v>
                </c:pt>
                <c:pt idx="50275">
                  <c:v>12027.682698000001</c:v>
                </c:pt>
                <c:pt idx="50276">
                  <c:v>12027.922785000001</c:v>
                </c:pt>
                <c:pt idx="50277">
                  <c:v>12028.166578</c:v>
                </c:pt>
                <c:pt idx="50278">
                  <c:v>12028.396258000001</c:v>
                </c:pt>
                <c:pt idx="50279">
                  <c:v>12028.641766000001</c:v>
                </c:pt>
                <c:pt idx="50280">
                  <c:v>12028.883646</c:v>
                </c:pt>
                <c:pt idx="50281">
                  <c:v>12029.124406000001</c:v>
                </c:pt>
                <c:pt idx="50282">
                  <c:v>12029.354987999999</c:v>
                </c:pt>
                <c:pt idx="50283">
                  <c:v>12029.597798999999</c:v>
                </c:pt>
                <c:pt idx="50284">
                  <c:v>12029.839855</c:v>
                </c:pt>
                <c:pt idx="50285">
                  <c:v>12030.083648</c:v>
                </c:pt>
                <c:pt idx="50286">
                  <c:v>12030.313228999999</c:v>
                </c:pt>
                <c:pt idx="50287">
                  <c:v>12030.556986</c:v>
                </c:pt>
                <c:pt idx="50288">
                  <c:v>12030.795153999999</c:v>
                </c:pt>
                <c:pt idx="50289">
                  <c:v>12031.034366</c:v>
                </c:pt>
                <c:pt idx="50290">
                  <c:v>12031.273406</c:v>
                </c:pt>
                <c:pt idx="50291">
                  <c:v>12031.516881</c:v>
                </c:pt>
                <c:pt idx="50292">
                  <c:v>12031.747556</c:v>
                </c:pt>
                <c:pt idx="50293">
                  <c:v>12031.989594999999</c:v>
                </c:pt>
                <c:pt idx="50294">
                  <c:v>12032.23172</c:v>
                </c:pt>
                <c:pt idx="50295">
                  <c:v>12032.47243</c:v>
                </c:pt>
                <c:pt idx="50296">
                  <c:v>12032.713307</c:v>
                </c:pt>
                <c:pt idx="50297">
                  <c:v>12032.945847999999</c:v>
                </c:pt>
                <c:pt idx="50298">
                  <c:v>12033.185358000001</c:v>
                </c:pt>
                <c:pt idx="50299">
                  <c:v>12033.425542999999</c:v>
                </c:pt>
                <c:pt idx="50300">
                  <c:v>12033.667576</c:v>
                </c:pt>
                <c:pt idx="50301">
                  <c:v>12033.910254</c:v>
                </c:pt>
                <c:pt idx="50302">
                  <c:v>12034.149402999999</c:v>
                </c:pt>
                <c:pt idx="50303">
                  <c:v>12034.381778000001</c:v>
                </c:pt>
                <c:pt idx="50304">
                  <c:v>12034.623</c:v>
                </c:pt>
                <c:pt idx="50305">
                  <c:v>12034.864922999999</c:v>
                </c:pt>
                <c:pt idx="50306">
                  <c:v>12035.104272</c:v>
                </c:pt>
                <c:pt idx="50307">
                  <c:v>12035.345985</c:v>
                </c:pt>
                <c:pt idx="50308">
                  <c:v>12035.575647</c:v>
                </c:pt>
                <c:pt idx="50309">
                  <c:v>12035.817741000001</c:v>
                </c:pt>
                <c:pt idx="50310">
                  <c:v>12036.061659999999</c:v>
                </c:pt>
                <c:pt idx="50311">
                  <c:v>12036.293948</c:v>
                </c:pt>
                <c:pt idx="50312">
                  <c:v>12036.534981000001</c:v>
                </c:pt>
                <c:pt idx="50313">
                  <c:v>12036.777622</c:v>
                </c:pt>
                <c:pt idx="50314">
                  <c:v>12037.019727000001</c:v>
                </c:pt>
                <c:pt idx="50315">
                  <c:v>12037.251002999999</c:v>
                </c:pt>
                <c:pt idx="50316">
                  <c:v>12037.492029999999</c:v>
                </c:pt>
                <c:pt idx="50317">
                  <c:v>12037.733853</c:v>
                </c:pt>
                <c:pt idx="50318">
                  <c:v>12037.973137999999</c:v>
                </c:pt>
                <c:pt idx="50319">
                  <c:v>12038.212215</c:v>
                </c:pt>
                <c:pt idx="50320">
                  <c:v>12038.453039</c:v>
                </c:pt>
                <c:pt idx="50321">
                  <c:v>12038.694708000001</c:v>
                </c:pt>
                <c:pt idx="50322">
                  <c:v>12038.924241000001</c:v>
                </c:pt>
                <c:pt idx="50323">
                  <c:v>12039.165063</c:v>
                </c:pt>
                <c:pt idx="50324">
                  <c:v>12039.406837</c:v>
                </c:pt>
                <c:pt idx="50325">
                  <c:v>12039.645387</c:v>
                </c:pt>
                <c:pt idx="50326">
                  <c:v>12039.88859</c:v>
                </c:pt>
                <c:pt idx="50327">
                  <c:v>12040.120684</c:v>
                </c:pt>
                <c:pt idx="50328">
                  <c:v>12040.363117000001</c:v>
                </c:pt>
                <c:pt idx="50329">
                  <c:v>12040.603682000001</c:v>
                </c:pt>
                <c:pt idx="50330">
                  <c:v>12040.843325</c:v>
                </c:pt>
                <c:pt idx="50331">
                  <c:v>12041.081124</c:v>
                </c:pt>
                <c:pt idx="50332">
                  <c:v>12041.319842000001</c:v>
                </c:pt>
                <c:pt idx="50333">
                  <c:v>12041.561557999999</c:v>
                </c:pt>
                <c:pt idx="50334">
                  <c:v>12041.802291</c:v>
                </c:pt>
                <c:pt idx="50335">
                  <c:v>12042.034645</c:v>
                </c:pt>
                <c:pt idx="50336">
                  <c:v>12042.275372</c:v>
                </c:pt>
                <c:pt idx="50337">
                  <c:v>12042.516976000001</c:v>
                </c:pt>
                <c:pt idx="50338">
                  <c:v>12042.759569</c:v>
                </c:pt>
                <c:pt idx="50339">
                  <c:v>12043.000155</c:v>
                </c:pt>
                <c:pt idx="50340">
                  <c:v>12043.231847999999</c:v>
                </c:pt>
                <c:pt idx="50341">
                  <c:v>12043.47429</c:v>
                </c:pt>
                <c:pt idx="50342">
                  <c:v>12043.707130999999</c:v>
                </c:pt>
                <c:pt idx="50343">
                  <c:v>12043.952644999999</c:v>
                </c:pt>
                <c:pt idx="50344">
                  <c:v>12044.194565</c:v>
                </c:pt>
                <c:pt idx="50345">
                  <c:v>12044.436711</c:v>
                </c:pt>
                <c:pt idx="50346">
                  <c:v>12044.667794000001</c:v>
                </c:pt>
                <c:pt idx="50347">
                  <c:v>12044.909384000001</c:v>
                </c:pt>
                <c:pt idx="50348">
                  <c:v>12045.151012</c:v>
                </c:pt>
                <c:pt idx="50349">
                  <c:v>12045.392241</c:v>
                </c:pt>
                <c:pt idx="50350">
                  <c:v>12045.622157</c:v>
                </c:pt>
                <c:pt idx="50351">
                  <c:v>12045.863370999999</c:v>
                </c:pt>
                <c:pt idx="50352">
                  <c:v>12046.10584</c:v>
                </c:pt>
                <c:pt idx="50353">
                  <c:v>12046.349896</c:v>
                </c:pt>
                <c:pt idx="50354">
                  <c:v>12046.580986999999</c:v>
                </c:pt>
                <c:pt idx="50355">
                  <c:v>12046.823915000001</c:v>
                </c:pt>
                <c:pt idx="50356">
                  <c:v>12047.064646999999</c:v>
                </c:pt>
                <c:pt idx="50357">
                  <c:v>12047.306672000001</c:v>
                </c:pt>
                <c:pt idx="50358">
                  <c:v>12047.537748999999</c:v>
                </c:pt>
                <c:pt idx="50359">
                  <c:v>12047.779239</c:v>
                </c:pt>
                <c:pt idx="50360">
                  <c:v>12048.02181</c:v>
                </c:pt>
                <c:pt idx="50361">
                  <c:v>12048.261983</c:v>
                </c:pt>
                <c:pt idx="50362">
                  <c:v>12048.502032</c:v>
                </c:pt>
                <c:pt idx="50363">
                  <c:v>12048.732674999999</c:v>
                </c:pt>
                <c:pt idx="50364">
                  <c:v>12048.97414</c:v>
                </c:pt>
                <c:pt idx="50365">
                  <c:v>12049.219992</c:v>
                </c:pt>
                <c:pt idx="50366">
                  <c:v>12049.451677999999</c:v>
                </c:pt>
                <c:pt idx="50367">
                  <c:v>12049.69384</c:v>
                </c:pt>
                <c:pt idx="50368">
                  <c:v>12049.933356</c:v>
                </c:pt>
                <c:pt idx="50369">
                  <c:v>12050.175673</c:v>
                </c:pt>
                <c:pt idx="50370">
                  <c:v>12050.417743</c:v>
                </c:pt>
                <c:pt idx="50371">
                  <c:v>12050.649321999999</c:v>
                </c:pt>
                <c:pt idx="50372">
                  <c:v>12050.891538</c:v>
                </c:pt>
                <c:pt idx="50373">
                  <c:v>12051.133581</c:v>
                </c:pt>
                <c:pt idx="50374">
                  <c:v>12051.375715</c:v>
                </c:pt>
                <c:pt idx="50375">
                  <c:v>12051.607268</c:v>
                </c:pt>
                <c:pt idx="50376">
                  <c:v>12051.849566999999</c:v>
                </c:pt>
                <c:pt idx="50377">
                  <c:v>12052.093548000001</c:v>
                </c:pt>
                <c:pt idx="50378">
                  <c:v>12052.323106</c:v>
                </c:pt>
                <c:pt idx="50379">
                  <c:v>12052.566708</c:v>
                </c:pt>
                <c:pt idx="50380">
                  <c:v>12052.808696</c:v>
                </c:pt>
                <c:pt idx="50381">
                  <c:v>12053.050633999999</c:v>
                </c:pt>
                <c:pt idx="50382">
                  <c:v>12053.291255</c:v>
                </c:pt>
                <c:pt idx="50383">
                  <c:v>12053.521742999999</c:v>
                </c:pt>
                <c:pt idx="50384">
                  <c:v>12053.763741999999</c:v>
                </c:pt>
                <c:pt idx="50385">
                  <c:v>12054.005643</c:v>
                </c:pt>
                <c:pt idx="50386">
                  <c:v>12054.246232</c:v>
                </c:pt>
                <c:pt idx="50387">
                  <c:v>12054.478708000001</c:v>
                </c:pt>
                <c:pt idx="50388">
                  <c:v>12054.722675000001</c:v>
                </c:pt>
                <c:pt idx="50389">
                  <c:v>12054.966537</c:v>
                </c:pt>
                <c:pt idx="50390">
                  <c:v>12055.207420000001</c:v>
                </c:pt>
                <c:pt idx="50391">
                  <c:v>12055.439673999999</c:v>
                </c:pt>
                <c:pt idx="50392">
                  <c:v>12055.681806000001</c:v>
                </c:pt>
                <c:pt idx="50393">
                  <c:v>12055.923616</c:v>
                </c:pt>
                <c:pt idx="50394">
                  <c:v>12056.165583</c:v>
                </c:pt>
                <c:pt idx="50395">
                  <c:v>12056.395188</c:v>
                </c:pt>
                <c:pt idx="50396">
                  <c:v>12056.638878</c:v>
                </c:pt>
                <c:pt idx="50397">
                  <c:v>12056.88061</c:v>
                </c:pt>
                <c:pt idx="50398">
                  <c:v>12057.121402000001</c:v>
                </c:pt>
                <c:pt idx="50399">
                  <c:v>12057.353664</c:v>
                </c:pt>
                <c:pt idx="50400">
                  <c:v>12057.596697000001</c:v>
                </c:pt>
                <c:pt idx="50401">
                  <c:v>12057.83769</c:v>
                </c:pt>
                <c:pt idx="50402">
                  <c:v>12058.079841999999</c:v>
                </c:pt>
                <c:pt idx="50403">
                  <c:v>12058.319991</c:v>
                </c:pt>
                <c:pt idx="50404">
                  <c:v>12058.558117</c:v>
                </c:pt>
                <c:pt idx="50405">
                  <c:v>12058.799811999999</c:v>
                </c:pt>
                <c:pt idx="50406">
                  <c:v>12059.031290999999</c:v>
                </c:pt>
                <c:pt idx="50407">
                  <c:v>12059.274858999999</c:v>
                </c:pt>
                <c:pt idx="50408">
                  <c:v>12059.51406</c:v>
                </c:pt>
                <c:pt idx="50409">
                  <c:v>12059.755929000001</c:v>
                </c:pt>
                <c:pt idx="50410">
                  <c:v>12059.995075999999</c:v>
                </c:pt>
                <c:pt idx="50411">
                  <c:v>12060.225682</c:v>
                </c:pt>
                <c:pt idx="50412">
                  <c:v>12060.467718</c:v>
                </c:pt>
                <c:pt idx="50413">
                  <c:v>12060.71153</c:v>
                </c:pt>
                <c:pt idx="50414">
                  <c:v>12060.95376</c:v>
                </c:pt>
                <c:pt idx="50415">
                  <c:v>12061.184670000001</c:v>
                </c:pt>
                <c:pt idx="50416">
                  <c:v>12061.426142</c:v>
                </c:pt>
                <c:pt idx="50417">
                  <c:v>12061.669947</c:v>
                </c:pt>
                <c:pt idx="50418">
                  <c:v>12061.910067999999</c:v>
                </c:pt>
                <c:pt idx="50419">
                  <c:v>12062.140855</c:v>
                </c:pt>
                <c:pt idx="50420">
                  <c:v>12062.38039</c:v>
                </c:pt>
                <c:pt idx="50421">
                  <c:v>12062.620663</c:v>
                </c:pt>
                <c:pt idx="50422">
                  <c:v>12062.862764</c:v>
                </c:pt>
                <c:pt idx="50423">
                  <c:v>12063.106578000001</c:v>
                </c:pt>
                <c:pt idx="50424">
                  <c:v>12063.338132000001</c:v>
                </c:pt>
                <c:pt idx="50425">
                  <c:v>12063.581991999999</c:v>
                </c:pt>
                <c:pt idx="50426">
                  <c:v>12063.82288</c:v>
                </c:pt>
                <c:pt idx="50427">
                  <c:v>12064.055611</c:v>
                </c:pt>
                <c:pt idx="50428">
                  <c:v>12064.295935</c:v>
                </c:pt>
                <c:pt idx="50429">
                  <c:v>12064.535113</c:v>
                </c:pt>
                <c:pt idx="50430">
                  <c:v>12064.780578</c:v>
                </c:pt>
                <c:pt idx="50431">
                  <c:v>12065.012978999999</c:v>
                </c:pt>
                <c:pt idx="50432">
                  <c:v>12065.253908999999</c:v>
                </c:pt>
                <c:pt idx="50433">
                  <c:v>12065.493023000001</c:v>
                </c:pt>
                <c:pt idx="50434">
                  <c:v>12065.732203</c:v>
                </c:pt>
                <c:pt idx="50435">
                  <c:v>12065.973238</c:v>
                </c:pt>
                <c:pt idx="50436">
                  <c:v>12066.214172</c:v>
                </c:pt>
                <c:pt idx="50437">
                  <c:v>12066.447167</c:v>
                </c:pt>
                <c:pt idx="50438">
                  <c:v>12066.690898000001</c:v>
                </c:pt>
                <c:pt idx="50439">
                  <c:v>12066.930053</c:v>
                </c:pt>
                <c:pt idx="50440">
                  <c:v>12067.169276000001</c:v>
                </c:pt>
                <c:pt idx="50441">
                  <c:v>12067.408873</c:v>
                </c:pt>
                <c:pt idx="50442">
                  <c:v>12067.648684</c:v>
                </c:pt>
                <c:pt idx="50443">
                  <c:v>12067.891079999999</c:v>
                </c:pt>
                <c:pt idx="50444">
                  <c:v>12068.120439</c:v>
                </c:pt>
                <c:pt idx="50445">
                  <c:v>12068.363836</c:v>
                </c:pt>
                <c:pt idx="50446">
                  <c:v>12068.603644999999</c:v>
                </c:pt>
                <c:pt idx="50447">
                  <c:v>12068.844152</c:v>
                </c:pt>
                <c:pt idx="50448">
                  <c:v>12069.083187</c:v>
                </c:pt>
                <c:pt idx="50449">
                  <c:v>12069.325405</c:v>
                </c:pt>
                <c:pt idx="50450">
                  <c:v>12069.554167</c:v>
                </c:pt>
                <c:pt idx="50451">
                  <c:v>12069.797183000001</c:v>
                </c:pt>
                <c:pt idx="50452">
                  <c:v>12070.038396</c:v>
                </c:pt>
                <c:pt idx="50453">
                  <c:v>12070.279243999999</c:v>
                </c:pt>
                <c:pt idx="50454">
                  <c:v>12070.509113</c:v>
                </c:pt>
                <c:pt idx="50455">
                  <c:v>12070.750293999999</c:v>
                </c:pt>
                <c:pt idx="50456">
                  <c:v>12070.992666</c:v>
                </c:pt>
                <c:pt idx="50457">
                  <c:v>12071.234855000001</c:v>
                </c:pt>
                <c:pt idx="50458">
                  <c:v>12071.474189</c:v>
                </c:pt>
                <c:pt idx="50459">
                  <c:v>12071.715025</c:v>
                </c:pt>
                <c:pt idx="50460">
                  <c:v>12071.945995</c:v>
                </c:pt>
                <c:pt idx="50461">
                  <c:v>12072.188029999999</c:v>
                </c:pt>
                <c:pt idx="50462">
                  <c:v>12072.429169999999</c:v>
                </c:pt>
                <c:pt idx="50463">
                  <c:v>12072.661687</c:v>
                </c:pt>
                <c:pt idx="50464">
                  <c:v>12072.903075</c:v>
                </c:pt>
                <c:pt idx="50465">
                  <c:v>12073.144124</c:v>
                </c:pt>
                <c:pt idx="50466">
                  <c:v>12073.387099</c:v>
                </c:pt>
                <c:pt idx="50467">
                  <c:v>12073.617819999999</c:v>
                </c:pt>
                <c:pt idx="50468">
                  <c:v>12073.859243000001</c:v>
                </c:pt>
                <c:pt idx="50469">
                  <c:v>12074.104995</c:v>
                </c:pt>
                <c:pt idx="50470">
                  <c:v>12074.334768999999</c:v>
                </c:pt>
                <c:pt idx="50471">
                  <c:v>12074.578751999999</c:v>
                </c:pt>
                <c:pt idx="50472">
                  <c:v>12074.82271</c:v>
                </c:pt>
                <c:pt idx="50473">
                  <c:v>12075.054271999999</c:v>
                </c:pt>
                <c:pt idx="50474">
                  <c:v>12075.295203</c:v>
                </c:pt>
                <c:pt idx="50475">
                  <c:v>12075.540685</c:v>
                </c:pt>
                <c:pt idx="50476">
                  <c:v>12075.771548999999</c:v>
                </c:pt>
                <c:pt idx="50477">
                  <c:v>12076.013809</c:v>
                </c:pt>
                <c:pt idx="50478">
                  <c:v>12076.253139</c:v>
                </c:pt>
                <c:pt idx="50479">
                  <c:v>12076.494140000001</c:v>
                </c:pt>
                <c:pt idx="50480">
                  <c:v>12076.728784999999</c:v>
                </c:pt>
                <c:pt idx="50481">
                  <c:v>12076.968423</c:v>
                </c:pt>
                <c:pt idx="50482">
                  <c:v>12077.208044000001</c:v>
                </c:pt>
                <c:pt idx="50483">
                  <c:v>12077.449307000001</c:v>
                </c:pt>
                <c:pt idx="50484">
                  <c:v>12077.691638</c:v>
                </c:pt>
                <c:pt idx="50485">
                  <c:v>12077.924534</c:v>
                </c:pt>
                <c:pt idx="50486">
                  <c:v>12078.166964</c:v>
                </c:pt>
                <c:pt idx="50487">
                  <c:v>12078.409755999999</c:v>
                </c:pt>
                <c:pt idx="50488">
                  <c:v>12078.651948000001</c:v>
                </c:pt>
                <c:pt idx="50489">
                  <c:v>12078.882367</c:v>
                </c:pt>
                <c:pt idx="50490">
                  <c:v>12079.12478</c:v>
                </c:pt>
                <c:pt idx="50491">
                  <c:v>12079.366758</c:v>
                </c:pt>
                <c:pt idx="50492">
                  <c:v>12079.606100999999</c:v>
                </c:pt>
                <c:pt idx="50493">
                  <c:v>12079.847008999999</c:v>
                </c:pt>
                <c:pt idx="50494">
                  <c:v>12080.07978</c:v>
                </c:pt>
                <c:pt idx="50495">
                  <c:v>12080.321774</c:v>
                </c:pt>
                <c:pt idx="50496">
                  <c:v>12080.563818000001</c:v>
                </c:pt>
                <c:pt idx="50497">
                  <c:v>12080.805703</c:v>
                </c:pt>
                <c:pt idx="50498">
                  <c:v>12081.036708</c:v>
                </c:pt>
                <c:pt idx="50499">
                  <c:v>12081.278673999999</c:v>
                </c:pt>
                <c:pt idx="50500">
                  <c:v>12081.520794</c:v>
                </c:pt>
                <c:pt idx="50501">
                  <c:v>12081.763413000001</c:v>
                </c:pt>
                <c:pt idx="50502">
                  <c:v>12081.995094</c:v>
                </c:pt>
                <c:pt idx="50503">
                  <c:v>12082.240991000001</c:v>
                </c:pt>
                <c:pt idx="50504">
                  <c:v>12082.490582</c:v>
                </c:pt>
                <c:pt idx="50505">
                  <c:v>12082.732652000001</c:v>
                </c:pt>
                <c:pt idx="50506">
                  <c:v>12082.974768</c:v>
                </c:pt>
                <c:pt idx="50507">
                  <c:v>12083.216552</c:v>
                </c:pt>
                <c:pt idx="50508">
                  <c:v>12083.446243</c:v>
                </c:pt>
                <c:pt idx="50509">
                  <c:v>12083.689119999999</c:v>
                </c:pt>
                <c:pt idx="50510">
                  <c:v>12083.923774999999</c:v>
                </c:pt>
                <c:pt idx="50511">
                  <c:v>12084.165997</c:v>
                </c:pt>
                <c:pt idx="50512">
                  <c:v>12084.408815999999</c:v>
                </c:pt>
                <c:pt idx="50513">
                  <c:v>12084.650706</c:v>
                </c:pt>
                <c:pt idx="50514">
                  <c:v>12084.881566</c:v>
                </c:pt>
                <c:pt idx="50515">
                  <c:v>12085.125749000001</c:v>
                </c:pt>
                <c:pt idx="50516">
                  <c:v>12085.36778</c:v>
                </c:pt>
                <c:pt idx="50517">
                  <c:v>12085.609754999999</c:v>
                </c:pt>
                <c:pt idx="50518">
                  <c:v>12085.841388999999</c:v>
                </c:pt>
                <c:pt idx="50519">
                  <c:v>12086.084394</c:v>
                </c:pt>
                <c:pt idx="50520">
                  <c:v>12086.325428</c:v>
                </c:pt>
                <c:pt idx="50521">
                  <c:v>12086.566385</c:v>
                </c:pt>
                <c:pt idx="50522">
                  <c:v>12086.796138</c:v>
                </c:pt>
                <c:pt idx="50523">
                  <c:v>12087.036639</c:v>
                </c:pt>
                <c:pt idx="50524">
                  <c:v>12087.278684000001</c:v>
                </c:pt>
                <c:pt idx="50525">
                  <c:v>12087.520676</c:v>
                </c:pt>
                <c:pt idx="50526">
                  <c:v>12087.763395</c:v>
                </c:pt>
                <c:pt idx="50527">
                  <c:v>12088.018894000001</c:v>
                </c:pt>
                <c:pt idx="50528">
                  <c:v>12088.250322</c:v>
                </c:pt>
                <c:pt idx="50529">
                  <c:v>12088.493154</c:v>
                </c:pt>
                <c:pt idx="50530">
                  <c:v>12088.734307000001</c:v>
                </c:pt>
                <c:pt idx="50531">
                  <c:v>12088.964286</c:v>
                </c:pt>
                <c:pt idx="50532">
                  <c:v>12089.204024999999</c:v>
                </c:pt>
                <c:pt idx="50533">
                  <c:v>12089.445158</c:v>
                </c:pt>
                <c:pt idx="50534">
                  <c:v>12089.686307</c:v>
                </c:pt>
                <c:pt idx="50535">
                  <c:v>12089.926729000001</c:v>
                </c:pt>
                <c:pt idx="50536">
                  <c:v>12090.168926</c:v>
                </c:pt>
                <c:pt idx="50537">
                  <c:v>12090.400356</c:v>
                </c:pt>
                <c:pt idx="50538">
                  <c:v>12090.645553</c:v>
                </c:pt>
                <c:pt idx="50539">
                  <c:v>12090.886891</c:v>
                </c:pt>
                <c:pt idx="50540">
                  <c:v>12091.126709</c:v>
                </c:pt>
                <c:pt idx="50541">
                  <c:v>12091.356938999999</c:v>
                </c:pt>
                <c:pt idx="50542">
                  <c:v>12091.596944999999</c:v>
                </c:pt>
                <c:pt idx="50543">
                  <c:v>12091.838408</c:v>
                </c:pt>
                <c:pt idx="50544">
                  <c:v>12092.079404</c:v>
                </c:pt>
                <c:pt idx="50545">
                  <c:v>12092.320964</c:v>
                </c:pt>
                <c:pt idx="50546">
                  <c:v>12092.559716</c:v>
                </c:pt>
                <c:pt idx="50547">
                  <c:v>12092.801547999999</c:v>
                </c:pt>
                <c:pt idx="50548">
                  <c:v>12093.031263999999</c:v>
                </c:pt>
                <c:pt idx="50549">
                  <c:v>12093.274821000001</c:v>
                </c:pt>
                <c:pt idx="50550">
                  <c:v>12093.518771999999</c:v>
                </c:pt>
                <c:pt idx="50551">
                  <c:v>12093.750174000001</c:v>
                </c:pt>
                <c:pt idx="50552">
                  <c:v>12093.991233999999</c:v>
                </c:pt>
                <c:pt idx="50553">
                  <c:v>12094.234987</c:v>
                </c:pt>
                <c:pt idx="50554">
                  <c:v>12094.47501</c:v>
                </c:pt>
                <c:pt idx="50555">
                  <c:v>12094.705641</c:v>
                </c:pt>
                <c:pt idx="50556">
                  <c:v>12094.947830999999</c:v>
                </c:pt>
                <c:pt idx="50557">
                  <c:v>12095.187072999999</c:v>
                </c:pt>
                <c:pt idx="50558">
                  <c:v>12095.42812</c:v>
                </c:pt>
                <c:pt idx="50559">
                  <c:v>12095.669019999999</c:v>
                </c:pt>
                <c:pt idx="50560">
                  <c:v>12095.910078999999</c:v>
                </c:pt>
                <c:pt idx="50561">
                  <c:v>12096.165547000001</c:v>
                </c:pt>
                <c:pt idx="50562">
                  <c:v>12096.395302000001</c:v>
                </c:pt>
                <c:pt idx="50563">
                  <c:v>12096.636279</c:v>
                </c:pt>
                <c:pt idx="50564">
                  <c:v>12096.877183000001</c:v>
                </c:pt>
                <c:pt idx="50565">
                  <c:v>12097.11154</c:v>
                </c:pt>
                <c:pt idx="50566">
                  <c:v>12097.351027000001</c:v>
                </c:pt>
                <c:pt idx="50567">
                  <c:v>12097.592107</c:v>
                </c:pt>
                <c:pt idx="50568">
                  <c:v>12097.833103000001</c:v>
                </c:pt>
                <c:pt idx="50569">
                  <c:v>12098.07409</c:v>
                </c:pt>
                <c:pt idx="50570">
                  <c:v>12098.313058</c:v>
                </c:pt>
                <c:pt idx="50571">
                  <c:v>12098.544365</c:v>
                </c:pt>
                <c:pt idx="50572">
                  <c:v>12098.786553</c:v>
                </c:pt>
                <c:pt idx="50573">
                  <c:v>12099.029332</c:v>
                </c:pt>
                <c:pt idx="50574">
                  <c:v>12099.270946000001</c:v>
                </c:pt>
                <c:pt idx="50575">
                  <c:v>12099.501189000001</c:v>
                </c:pt>
                <c:pt idx="50576">
                  <c:v>12099.742066000001</c:v>
                </c:pt>
                <c:pt idx="50577">
                  <c:v>12099.985843</c:v>
                </c:pt>
                <c:pt idx="50578">
                  <c:v>12100.218645999999</c:v>
                </c:pt>
                <c:pt idx="50579">
                  <c:v>12100.462597</c:v>
                </c:pt>
                <c:pt idx="50580">
                  <c:v>12100.702896000001</c:v>
                </c:pt>
                <c:pt idx="50581">
                  <c:v>12100.946840000001</c:v>
                </c:pt>
                <c:pt idx="50582">
                  <c:v>12101.179591</c:v>
                </c:pt>
                <c:pt idx="50583">
                  <c:v>12101.423536</c:v>
                </c:pt>
                <c:pt idx="50584">
                  <c:v>12101.664449</c:v>
                </c:pt>
                <c:pt idx="50585">
                  <c:v>12101.904549999999</c:v>
                </c:pt>
                <c:pt idx="50586">
                  <c:v>12102.134338</c:v>
                </c:pt>
                <c:pt idx="50587">
                  <c:v>12102.377248999999</c:v>
                </c:pt>
                <c:pt idx="50588">
                  <c:v>12102.616421999999</c:v>
                </c:pt>
                <c:pt idx="50589">
                  <c:v>12102.859113</c:v>
                </c:pt>
                <c:pt idx="50590">
                  <c:v>12103.089028</c:v>
                </c:pt>
                <c:pt idx="50591">
                  <c:v>12103.332917</c:v>
                </c:pt>
                <c:pt idx="50592">
                  <c:v>12103.572237</c:v>
                </c:pt>
                <c:pt idx="50593">
                  <c:v>12103.815897</c:v>
                </c:pt>
                <c:pt idx="50594">
                  <c:v>12104.047552</c:v>
                </c:pt>
                <c:pt idx="50595">
                  <c:v>12104.288028999999</c:v>
                </c:pt>
                <c:pt idx="50596">
                  <c:v>12104.529892</c:v>
                </c:pt>
                <c:pt idx="50597">
                  <c:v>12104.771753000001</c:v>
                </c:pt>
                <c:pt idx="50598">
                  <c:v>12105.015562000001</c:v>
                </c:pt>
                <c:pt idx="50599">
                  <c:v>12105.245156000001</c:v>
                </c:pt>
                <c:pt idx="50600">
                  <c:v>12105.485592999999</c:v>
                </c:pt>
                <c:pt idx="50601">
                  <c:v>12105.72762</c:v>
                </c:pt>
                <c:pt idx="50602">
                  <c:v>12105.967968000001</c:v>
                </c:pt>
                <c:pt idx="50603">
                  <c:v>12106.210752000001</c:v>
                </c:pt>
                <c:pt idx="50604">
                  <c:v>12106.440385</c:v>
                </c:pt>
                <c:pt idx="50605">
                  <c:v>12106.681361999999</c:v>
                </c:pt>
                <c:pt idx="50606">
                  <c:v>12106.923532999999</c:v>
                </c:pt>
                <c:pt idx="50607">
                  <c:v>12107.165763999999</c:v>
                </c:pt>
                <c:pt idx="50608">
                  <c:v>12107.407939999999</c:v>
                </c:pt>
                <c:pt idx="50609">
                  <c:v>12107.637844000001</c:v>
                </c:pt>
                <c:pt idx="50610">
                  <c:v>12107.878586000001</c:v>
                </c:pt>
                <c:pt idx="50611">
                  <c:v>12108.122676000001</c:v>
                </c:pt>
                <c:pt idx="50612">
                  <c:v>12108.366685000001</c:v>
                </c:pt>
                <c:pt idx="50613">
                  <c:v>12108.59757</c:v>
                </c:pt>
                <c:pt idx="50614">
                  <c:v>12108.839988</c:v>
                </c:pt>
                <c:pt idx="50615">
                  <c:v>12109.082936999999</c:v>
                </c:pt>
                <c:pt idx="50616">
                  <c:v>12109.324140999999</c:v>
                </c:pt>
                <c:pt idx="50617">
                  <c:v>12109.554842</c:v>
                </c:pt>
                <c:pt idx="50618">
                  <c:v>12109.798902</c:v>
                </c:pt>
                <c:pt idx="50619">
                  <c:v>12110.042888</c:v>
                </c:pt>
                <c:pt idx="50620">
                  <c:v>12110.273590999999</c:v>
                </c:pt>
                <c:pt idx="50621">
                  <c:v>12110.515858000001</c:v>
                </c:pt>
                <c:pt idx="50622">
                  <c:v>12110.755257000001</c:v>
                </c:pt>
                <c:pt idx="50623">
                  <c:v>12110.998233</c:v>
                </c:pt>
                <c:pt idx="50624">
                  <c:v>12111.240535000001</c:v>
                </c:pt>
                <c:pt idx="50625">
                  <c:v>12111.470232</c:v>
                </c:pt>
                <c:pt idx="50626">
                  <c:v>12111.712602</c:v>
                </c:pt>
                <c:pt idx="50627">
                  <c:v>12111.956775000001</c:v>
                </c:pt>
                <c:pt idx="50628">
                  <c:v>12112.196341000001</c:v>
                </c:pt>
                <c:pt idx="50629">
                  <c:v>12112.426288000001</c:v>
                </c:pt>
                <c:pt idx="50630">
                  <c:v>12112.666880999999</c:v>
                </c:pt>
                <c:pt idx="50631">
                  <c:v>12112.907665000001</c:v>
                </c:pt>
                <c:pt idx="50632">
                  <c:v>12113.149114</c:v>
                </c:pt>
                <c:pt idx="50633">
                  <c:v>12113.392980000001</c:v>
                </c:pt>
                <c:pt idx="50634">
                  <c:v>12113.624668</c:v>
                </c:pt>
                <c:pt idx="50635">
                  <c:v>12113.866905999999</c:v>
                </c:pt>
                <c:pt idx="50636">
                  <c:v>12114.110142</c:v>
                </c:pt>
                <c:pt idx="50637">
                  <c:v>12114.349418</c:v>
                </c:pt>
                <c:pt idx="50638">
                  <c:v>12114.589931</c:v>
                </c:pt>
                <c:pt idx="50639">
                  <c:v>12114.818013</c:v>
                </c:pt>
                <c:pt idx="50640">
                  <c:v>12115.061154000001</c:v>
                </c:pt>
                <c:pt idx="50641">
                  <c:v>12115.306723</c:v>
                </c:pt>
                <c:pt idx="50642">
                  <c:v>12115.561345</c:v>
                </c:pt>
                <c:pt idx="50643">
                  <c:v>12115.793020999999</c:v>
                </c:pt>
                <c:pt idx="50644">
                  <c:v>12116.033755</c:v>
                </c:pt>
                <c:pt idx="50645">
                  <c:v>12116.275885999999</c:v>
                </c:pt>
                <c:pt idx="50646">
                  <c:v>12116.517631999999</c:v>
                </c:pt>
                <c:pt idx="50647">
                  <c:v>12116.7498</c:v>
                </c:pt>
                <c:pt idx="50648">
                  <c:v>12116.989138999999</c:v>
                </c:pt>
                <c:pt idx="50649">
                  <c:v>12117.228373</c:v>
                </c:pt>
                <c:pt idx="50650">
                  <c:v>12117.46884</c:v>
                </c:pt>
                <c:pt idx="50651">
                  <c:v>12117.711273000001</c:v>
                </c:pt>
                <c:pt idx="50652">
                  <c:v>12117.952045</c:v>
                </c:pt>
                <c:pt idx="50653">
                  <c:v>12118.193171000001</c:v>
                </c:pt>
                <c:pt idx="50654">
                  <c:v>12118.421243000001</c:v>
                </c:pt>
                <c:pt idx="50655">
                  <c:v>12118.662388999999</c:v>
                </c:pt>
                <c:pt idx="50656">
                  <c:v>12118.902448999999</c:v>
                </c:pt>
                <c:pt idx="50657">
                  <c:v>12119.144276000001</c:v>
                </c:pt>
                <c:pt idx="50658">
                  <c:v>12119.385044000001</c:v>
                </c:pt>
                <c:pt idx="50659">
                  <c:v>12119.626564</c:v>
                </c:pt>
                <c:pt idx="50660">
                  <c:v>12119.856989</c:v>
                </c:pt>
                <c:pt idx="50661">
                  <c:v>12120.099893000001</c:v>
                </c:pt>
                <c:pt idx="50662">
                  <c:v>12120.343627</c:v>
                </c:pt>
                <c:pt idx="50663">
                  <c:v>12120.575051</c:v>
                </c:pt>
                <c:pt idx="50664">
                  <c:v>12120.814431000001</c:v>
                </c:pt>
                <c:pt idx="50665">
                  <c:v>12121.056584</c:v>
                </c:pt>
                <c:pt idx="50666">
                  <c:v>12121.296759000001</c:v>
                </c:pt>
                <c:pt idx="50667">
                  <c:v>12121.538671</c:v>
                </c:pt>
                <c:pt idx="50668">
                  <c:v>12121.778002999999</c:v>
                </c:pt>
                <c:pt idx="50669">
                  <c:v>12122.01994</c:v>
                </c:pt>
                <c:pt idx="50670">
                  <c:v>12122.250087</c:v>
                </c:pt>
                <c:pt idx="50671">
                  <c:v>12122.493651000001</c:v>
                </c:pt>
                <c:pt idx="50672">
                  <c:v>12122.735546</c:v>
                </c:pt>
                <c:pt idx="50673">
                  <c:v>12122.976205000001</c:v>
                </c:pt>
                <c:pt idx="50674">
                  <c:v>12123.208751</c:v>
                </c:pt>
                <c:pt idx="50675">
                  <c:v>12123.450741000001</c:v>
                </c:pt>
                <c:pt idx="50676">
                  <c:v>12123.692564999999</c:v>
                </c:pt>
                <c:pt idx="50677">
                  <c:v>12123.924954</c:v>
                </c:pt>
                <c:pt idx="50678">
                  <c:v>12124.165122</c:v>
                </c:pt>
                <c:pt idx="50679">
                  <c:v>12124.406784000001</c:v>
                </c:pt>
                <c:pt idx="50680">
                  <c:v>12124.650616000001</c:v>
                </c:pt>
                <c:pt idx="50681">
                  <c:v>12124.891399</c:v>
                </c:pt>
                <c:pt idx="50682">
                  <c:v>12125.130448</c:v>
                </c:pt>
                <c:pt idx="50683">
                  <c:v>12125.360971</c:v>
                </c:pt>
                <c:pt idx="50684">
                  <c:v>12125.603609</c:v>
                </c:pt>
                <c:pt idx="50685">
                  <c:v>12125.844292</c:v>
                </c:pt>
                <c:pt idx="50686">
                  <c:v>12126.076766</c:v>
                </c:pt>
                <c:pt idx="50687">
                  <c:v>12126.320589999999</c:v>
                </c:pt>
                <c:pt idx="50688">
                  <c:v>12126.562738000001</c:v>
                </c:pt>
                <c:pt idx="50689">
                  <c:v>12126.805306</c:v>
                </c:pt>
                <c:pt idx="50690">
                  <c:v>12127.035125</c:v>
                </c:pt>
                <c:pt idx="50691">
                  <c:v>12127.276999</c:v>
                </c:pt>
                <c:pt idx="50692">
                  <c:v>12127.515173</c:v>
                </c:pt>
                <c:pt idx="50693">
                  <c:v>12127.754365999999</c:v>
                </c:pt>
                <c:pt idx="50694">
                  <c:v>12127.994938</c:v>
                </c:pt>
                <c:pt idx="50695">
                  <c:v>12128.234058</c:v>
                </c:pt>
                <c:pt idx="50696">
                  <c:v>12128.47588</c:v>
                </c:pt>
                <c:pt idx="50697">
                  <c:v>12128.71586</c:v>
                </c:pt>
                <c:pt idx="50698">
                  <c:v>12128.955119</c:v>
                </c:pt>
                <c:pt idx="50699">
                  <c:v>12129.194154999999</c:v>
                </c:pt>
                <c:pt idx="50700">
                  <c:v>12129.435858999999</c:v>
                </c:pt>
                <c:pt idx="50701">
                  <c:v>12129.665203</c:v>
                </c:pt>
                <c:pt idx="50702">
                  <c:v>12129.908038</c:v>
                </c:pt>
                <c:pt idx="50703">
                  <c:v>12130.149880000001</c:v>
                </c:pt>
                <c:pt idx="50704">
                  <c:v>12130.389952</c:v>
                </c:pt>
                <c:pt idx="50705">
                  <c:v>12130.628774000001</c:v>
                </c:pt>
                <c:pt idx="50706">
                  <c:v>12130.870569000001</c:v>
                </c:pt>
                <c:pt idx="50707">
                  <c:v>12131.102902000001</c:v>
                </c:pt>
                <c:pt idx="50708">
                  <c:v>12131.346707000001</c:v>
                </c:pt>
                <c:pt idx="50709">
                  <c:v>12131.58937</c:v>
                </c:pt>
                <c:pt idx="50710">
                  <c:v>12131.819095000001</c:v>
                </c:pt>
                <c:pt idx="50711">
                  <c:v>12132.060256999999</c:v>
                </c:pt>
                <c:pt idx="50712">
                  <c:v>12132.301004000001</c:v>
                </c:pt>
                <c:pt idx="50713">
                  <c:v>12132.544607</c:v>
                </c:pt>
                <c:pt idx="50714">
                  <c:v>12132.774256000001</c:v>
                </c:pt>
                <c:pt idx="50715">
                  <c:v>12133.01476</c:v>
                </c:pt>
                <c:pt idx="50716">
                  <c:v>12133.254896</c:v>
                </c:pt>
                <c:pt idx="50717">
                  <c:v>12133.496911</c:v>
                </c:pt>
                <c:pt idx="50718">
                  <c:v>12133.738891999999</c:v>
                </c:pt>
                <c:pt idx="50719">
                  <c:v>12133.982695999999</c:v>
                </c:pt>
                <c:pt idx="50720">
                  <c:v>12134.213696000001</c:v>
                </c:pt>
                <c:pt idx="50721">
                  <c:v>12134.456404</c:v>
                </c:pt>
                <c:pt idx="50722">
                  <c:v>12134.699086000001</c:v>
                </c:pt>
                <c:pt idx="50723">
                  <c:v>12134.929840000001</c:v>
                </c:pt>
                <c:pt idx="50724">
                  <c:v>12135.171151</c:v>
                </c:pt>
                <c:pt idx="50725">
                  <c:v>12135.414857</c:v>
                </c:pt>
                <c:pt idx="50726">
                  <c:v>12135.657295999999</c:v>
                </c:pt>
                <c:pt idx="50727">
                  <c:v>12135.889598</c:v>
                </c:pt>
                <c:pt idx="50728">
                  <c:v>12136.131723</c:v>
                </c:pt>
                <c:pt idx="50729">
                  <c:v>12136.374325000001</c:v>
                </c:pt>
                <c:pt idx="50730">
                  <c:v>12136.604969</c:v>
                </c:pt>
                <c:pt idx="50731">
                  <c:v>12136.847556999999</c:v>
                </c:pt>
                <c:pt idx="50732">
                  <c:v>12137.089636999999</c:v>
                </c:pt>
                <c:pt idx="50733">
                  <c:v>12137.332117</c:v>
                </c:pt>
                <c:pt idx="50734">
                  <c:v>12137.562744000001</c:v>
                </c:pt>
                <c:pt idx="50735">
                  <c:v>12137.805425</c:v>
                </c:pt>
                <c:pt idx="50736">
                  <c:v>12138.047549000001</c:v>
                </c:pt>
                <c:pt idx="50737">
                  <c:v>12138.28818</c:v>
                </c:pt>
                <c:pt idx="50738">
                  <c:v>12138.518871</c:v>
                </c:pt>
                <c:pt idx="50739">
                  <c:v>12138.762669</c:v>
                </c:pt>
                <c:pt idx="50740">
                  <c:v>12139.004864</c:v>
                </c:pt>
                <c:pt idx="50741">
                  <c:v>12139.245384</c:v>
                </c:pt>
                <c:pt idx="50742">
                  <c:v>12139.486169</c:v>
                </c:pt>
                <c:pt idx="50743">
                  <c:v>12139.731927999999</c:v>
                </c:pt>
                <c:pt idx="50744">
                  <c:v>12139.975173000001</c:v>
                </c:pt>
                <c:pt idx="50745">
                  <c:v>12140.218010000001</c:v>
                </c:pt>
                <c:pt idx="50746">
                  <c:v>12140.450536</c:v>
                </c:pt>
                <c:pt idx="50747">
                  <c:v>12140.693261</c:v>
                </c:pt>
                <c:pt idx="50748">
                  <c:v>12140.934354999999</c:v>
                </c:pt>
                <c:pt idx="50749">
                  <c:v>12141.166869999999</c:v>
                </c:pt>
                <c:pt idx="50750">
                  <c:v>12141.406234</c:v>
                </c:pt>
                <c:pt idx="50751">
                  <c:v>12141.649985</c:v>
                </c:pt>
                <c:pt idx="50752">
                  <c:v>12141.890853999999</c:v>
                </c:pt>
                <c:pt idx="50753">
                  <c:v>12142.130979</c:v>
                </c:pt>
                <c:pt idx="50754">
                  <c:v>12142.373170000001</c:v>
                </c:pt>
                <c:pt idx="50755">
                  <c:v>12142.618777</c:v>
                </c:pt>
                <c:pt idx="50756">
                  <c:v>12142.860837</c:v>
                </c:pt>
                <c:pt idx="50757">
                  <c:v>12143.104599</c:v>
                </c:pt>
                <c:pt idx="50758">
                  <c:v>12143.345235000001</c:v>
                </c:pt>
                <c:pt idx="50759">
                  <c:v>12143.576219</c:v>
                </c:pt>
                <c:pt idx="50760">
                  <c:v>12143.815322</c:v>
                </c:pt>
                <c:pt idx="50761">
                  <c:v>12144.056263</c:v>
                </c:pt>
                <c:pt idx="50762">
                  <c:v>12144.297016</c:v>
                </c:pt>
                <c:pt idx="50763">
                  <c:v>12144.538763</c:v>
                </c:pt>
                <c:pt idx="50764">
                  <c:v>12144.779635999999</c:v>
                </c:pt>
                <c:pt idx="50765">
                  <c:v>12145.010065</c:v>
                </c:pt>
                <c:pt idx="50766">
                  <c:v>12145.250078999999</c:v>
                </c:pt>
                <c:pt idx="50767">
                  <c:v>12145.489384</c:v>
                </c:pt>
                <c:pt idx="50768">
                  <c:v>12145.729868</c:v>
                </c:pt>
                <c:pt idx="50769">
                  <c:v>12145.969327000001</c:v>
                </c:pt>
                <c:pt idx="50770">
                  <c:v>12146.211585999999</c:v>
                </c:pt>
                <c:pt idx="50771">
                  <c:v>12146.453562000001</c:v>
                </c:pt>
                <c:pt idx="50772">
                  <c:v>12146.693784999999</c:v>
                </c:pt>
                <c:pt idx="50773">
                  <c:v>12146.926579000001</c:v>
                </c:pt>
                <c:pt idx="50774">
                  <c:v>12147.166123000001</c:v>
                </c:pt>
                <c:pt idx="50775">
                  <c:v>12147.407047999999</c:v>
                </c:pt>
                <c:pt idx="50776">
                  <c:v>12147.648972999999</c:v>
                </c:pt>
                <c:pt idx="50777">
                  <c:v>12147.879138</c:v>
                </c:pt>
                <c:pt idx="50778">
                  <c:v>12148.120166000001</c:v>
                </c:pt>
                <c:pt idx="50779">
                  <c:v>12148.359087999999</c:v>
                </c:pt>
                <c:pt idx="50780">
                  <c:v>12148.600033999999</c:v>
                </c:pt>
                <c:pt idx="50781">
                  <c:v>12148.841667000001</c:v>
                </c:pt>
                <c:pt idx="50782">
                  <c:v>12149.073124</c:v>
                </c:pt>
                <c:pt idx="50783">
                  <c:v>12149.31472</c:v>
                </c:pt>
                <c:pt idx="50784">
                  <c:v>12149.555313000001</c:v>
                </c:pt>
                <c:pt idx="50785">
                  <c:v>12149.797564</c:v>
                </c:pt>
                <c:pt idx="50786">
                  <c:v>12150.039989999999</c:v>
                </c:pt>
                <c:pt idx="50787">
                  <c:v>12150.271602000001</c:v>
                </c:pt>
                <c:pt idx="50788">
                  <c:v>12150.513919999999</c:v>
                </c:pt>
                <c:pt idx="50789">
                  <c:v>12150.755173</c:v>
                </c:pt>
                <c:pt idx="50790">
                  <c:v>12150.987098</c:v>
                </c:pt>
                <c:pt idx="50791">
                  <c:v>12151.227755</c:v>
                </c:pt>
                <c:pt idx="50792">
                  <c:v>12151.471059</c:v>
                </c:pt>
                <c:pt idx="50793">
                  <c:v>12151.714074</c:v>
                </c:pt>
                <c:pt idx="50794">
                  <c:v>12151.95462</c:v>
                </c:pt>
                <c:pt idx="50795">
                  <c:v>12152.209215999999</c:v>
                </c:pt>
                <c:pt idx="50796">
                  <c:v>12152.439211999999</c:v>
                </c:pt>
                <c:pt idx="50797">
                  <c:v>12152.682257</c:v>
                </c:pt>
                <c:pt idx="50798">
                  <c:v>12152.924787</c:v>
                </c:pt>
                <c:pt idx="50799">
                  <c:v>12153.164155</c:v>
                </c:pt>
                <c:pt idx="50800">
                  <c:v>12153.394924</c:v>
                </c:pt>
                <c:pt idx="50801">
                  <c:v>12153.638790999999</c:v>
                </c:pt>
                <c:pt idx="50802">
                  <c:v>12153.882799999999</c:v>
                </c:pt>
                <c:pt idx="50803">
                  <c:v>12154.115646</c:v>
                </c:pt>
                <c:pt idx="50804">
                  <c:v>12154.357865</c:v>
                </c:pt>
                <c:pt idx="50805">
                  <c:v>12154.599915999999</c:v>
                </c:pt>
                <c:pt idx="50806">
                  <c:v>12154.843838999999</c:v>
                </c:pt>
                <c:pt idx="50807">
                  <c:v>12155.076569999999</c:v>
                </c:pt>
                <c:pt idx="50808">
                  <c:v>12155.318799999999</c:v>
                </c:pt>
                <c:pt idx="50809">
                  <c:v>12155.560847999999</c:v>
                </c:pt>
                <c:pt idx="50810">
                  <c:v>12155.800171999999</c:v>
                </c:pt>
                <c:pt idx="50811">
                  <c:v>12156.034675000001</c:v>
                </c:pt>
                <c:pt idx="50812">
                  <c:v>12156.277298999999</c:v>
                </c:pt>
                <c:pt idx="50813">
                  <c:v>12156.509764</c:v>
                </c:pt>
                <c:pt idx="50814">
                  <c:v>12156.751826</c:v>
                </c:pt>
                <c:pt idx="50815">
                  <c:v>12156.99109</c:v>
                </c:pt>
                <c:pt idx="50816">
                  <c:v>12157.232255000001</c:v>
                </c:pt>
                <c:pt idx="50817">
                  <c:v>12157.471215</c:v>
                </c:pt>
                <c:pt idx="50818">
                  <c:v>12157.714771000001</c:v>
                </c:pt>
                <c:pt idx="50819">
                  <c:v>12157.946169000001</c:v>
                </c:pt>
                <c:pt idx="50820">
                  <c:v>12158.186554</c:v>
                </c:pt>
                <c:pt idx="50821">
                  <c:v>12158.428588000001</c:v>
                </c:pt>
                <c:pt idx="50822">
                  <c:v>12158.669449999999</c:v>
                </c:pt>
                <c:pt idx="50823">
                  <c:v>12158.91203</c:v>
                </c:pt>
                <c:pt idx="50824">
                  <c:v>12159.142765000001</c:v>
                </c:pt>
                <c:pt idx="50825">
                  <c:v>12159.386607</c:v>
                </c:pt>
                <c:pt idx="50826">
                  <c:v>12159.628624999999</c:v>
                </c:pt>
                <c:pt idx="50827">
                  <c:v>12159.860941000001</c:v>
                </c:pt>
                <c:pt idx="50828">
                  <c:v>12160.103824</c:v>
                </c:pt>
                <c:pt idx="50829">
                  <c:v>12160.346231</c:v>
                </c:pt>
                <c:pt idx="50830">
                  <c:v>12160.578561</c:v>
                </c:pt>
                <c:pt idx="50831">
                  <c:v>12160.819396999999</c:v>
                </c:pt>
                <c:pt idx="50832">
                  <c:v>12161.060272000001</c:v>
                </c:pt>
                <c:pt idx="50833">
                  <c:v>12161.303615000001</c:v>
                </c:pt>
                <c:pt idx="50834">
                  <c:v>12161.543750999999</c:v>
                </c:pt>
                <c:pt idx="50835">
                  <c:v>12161.783398</c:v>
                </c:pt>
                <c:pt idx="50836">
                  <c:v>12162.02367</c:v>
                </c:pt>
                <c:pt idx="50837">
                  <c:v>12162.278910999999</c:v>
                </c:pt>
                <c:pt idx="50838">
                  <c:v>12162.509700000001</c:v>
                </c:pt>
                <c:pt idx="50839">
                  <c:v>12162.751684000001</c:v>
                </c:pt>
                <c:pt idx="50840">
                  <c:v>12162.99388</c:v>
                </c:pt>
                <c:pt idx="50841">
                  <c:v>12163.233238000001</c:v>
                </c:pt>
                <c:pt idx="50842">
                  <c:v>12163.473551999999</c:v>
                </c:pt>
                <c:pt idx="50843">
                  <c:v>12163.714343</c:v>
                </c:pt>
                <c:pt idx="50844">
                  <c:v>12163.944242</c:v>
                </c:pt>
                <c:pt idx="50845">
                  <c:v>12164.186578999999</c:v>
                </c:pt>
                <c:pt idx="50846">
                  <c:v>12164.43053</c:v>
                </c:pt>
                <c:pt idx="50847">
                  <c:v>12164.671274</c:v>
                </c:pt>
                <c:pt idx="50848">
                  <c:v>12164.903826</c:v>
                </c:pt>
                <c:pt idx="50849">
                  <c:v>12165.145861000001</c:v>
                </c:pt>
                <c:pt idx="50850">
                  <c:v>12165.387932</c:v>
                </c:pt>
                <c:pt idx="50851">
                  <c:v>12165.631719999999</c:v>
                </c:pt>
                <c:pt idx="50852">
                  <c:v>12165.862531000001</c:v>
                </c:pt>
                <c:pt idx="50853">
                  <c:v>12166.104847000001</c:v>
                </c:pt>
                <c:pt idx="50854">
                  <c:v>12166.344358</c:v>
                </c:pt>
                <c:pt idx="50855">
                  <c:v>12166.584687</c:v>
                </c:pt>
                <c:pt idx="50856">
                  <c:v>12166.824067</c:v>
                </c:pt>
                <c:pt idx="50857">
                  <c:v>12167.065277</c:v>
                </c:pt>
                <c:pt idx="50858">
                  <c:v>12167.305598999999</c:v>
                </c:pt>
                <c:pt idx="50859">
                  <c:v>12167.535303000001</c:v>
                </c:pt>
                <c:pt idx="50860">
                  <c:v>12167.777672</c:v>
                </c:pt>
                <c:pt idx="50861">
                  <c:v>12168.019866000001</c:v>
                </c:pt>
                <c:pt idx="50862">
                  <c:v>12168.259996999999</c:v>
                </c:pt>
                <c:pt idx="50863">
                  <c:v>12168.498946</c:v>
                </c:pt>
                <c:pt idx="50864">
                  <c:v>12168.741583999999</c:v>
                </c:pt>
                <c:pt idx="50865">
                  <c:v>12168.971212</c:v>
                </c:pt>
                <c:pt idx="50866">
                  <c:v>12169.212315999999</c:v>
                </c:pt>
                <c:pt idx="50867">
                  <c:v>12169.455910000001</c:v>
                </c:pt>
                <c:pt idx="50868">
                  <c:v>12169.697824000001</c:v>
                </c:pt>
                <c:pt idx="50869">
                  <c:v>12169.92936</c:v>
                </c:pt>
                <c:pt idx="50870">
                  <c:v>12170.171611</c:v>
                </c:pt>
                <c:pt idx="50871">
                  <c:v>12170.412426999999</c:v>
                </c:pt>
                <c:pt idx="50872">
                  <c:v>12170.652615999999</c:v>
                </c:pt>
                <c:pt idx="50873">
                  <c:v>12170.895327</c:v>
                </c:pt>
                <c:pt idx="50874">
                  <c:v>12171.135582000001</c:v>
                </c:pt>
                <c:pt idx="50875">
                  <c:v>12171.365126999999</c:v>
                </c:pt>
                <c:pt idx="50876">
                  <c:v>12171.608872000001</c:v>
                </c:pt>
                <c:pt idx="50877">
                  <c:v>12171.852551</c:v>
                </c:pt>
                <c:pt idx="50878">
                  <c:v>12172.082393999999</c:v>
                </c:pt>
                <c:pt idx="50879">
                  <c:v>12172.323332</c:v>
                </c:pt>
                <c:pt idx="50880">
                  <c:v>12172.564229</c:v>
                </c:pt>
                <c:pt idx="50881">
                  <c:v>12172.805899000001</c:v>
                </c:pt>
                <c:pt idx="50882">
                  <c:v>12173.045077000001</c:v>
                </c:pt>
                <c:pt idx="50883">
                  <c:v>12173.286597</c:v>
                </c:pt>
                <c:pt idx="50884">
                  <c:v>12173.527123</c:v>
                </c:pt>
                <c:pt idx="50885">
                  <c:v>12173.757661</c:v>
                </c:pt>
                <c:pt idx="50886">
                  <c:v>12173.999003000001</c:v>
                </c:pt>
                <c:pt idx="50887">
                  <c:v>12174.242061999999</c:v>
                </c:pt>
                <c:pt idx="50888">
                  <c:v>12174.481812</c:v>
                </c:pt>
                <c:pt idx="50889">
                  <c:v>12174.722127000001</c:v>
                </c:pt>
                <c:pt idx="50890">
                  <c:v>12174.952705</c:v>
                </c:pt>
                <c:pt idx="50891">
                  <c:v>12175.194592</c:v>
                </c:pt>
                <c:pt idx="50892">
                  <c:v>12175.435256000001</c:v>
                </c:pt>
                <c:pt idx="50893">
                  <c:v>12175.678633</c:v>
                </c:pt>
                <c:pt idx="50894">
                  <c:v>12175.920682</c:v>
                </c:pt>
                <c:pt idx="50895">
                  <c:v>12176.150304999999</c:v>
                </c:pt>
                <c:pt idx="50896">
                  <c:v>12176.391331000001</c:v>
                </c:pt>
                <c:pt idx="50897">
                  <c:v>12176.634856999999</c:v>
                </c:pt>
                <c:pt idx="50898">
                  <c:v>12176.874830999999</c:v>
                </c:pt>
                <c:pt idx="50899">
                  <c:v>12177.116754999999</c:v>
                </c:pt>
                <c:pt idx="50900">
                  <c:v>12177.346309</c:v>
                </c:pt>
                <c:pt idx="50901">
                  <c:v>12177.587803</c:v>
                </c:pt>
                <c:pt idx="50902">
                  <c:v>12177.828403</c:v>
                </c:pt>
                <c:pt idx="50903">
                  <c:v>12178.067295000001</c:v>
                </c:pt>
                <c:pt idx="50904">
                  <c:v>12178.306011000001</c:v>
                </c:pt>
                <c:pt idx="50905">
                  <c:v>12178.548234</c:v>
                </c:pt>
                <c:pt idx="50906">
                  <c:v>12178.789728</c:v>
                </c:pt>
                <c:pt idx="50907">
                  <c:v>12179.021784</c:v>
                </c:pt>
                <c:pt idx="50908">
                  <c:v>12179.261669</c:v>
                </c:pt>
                <c:pt idx="50909">
                  <c:v>12179.502367999999</c:v>
                </c:pt>
                <c:pt idx="50910">
                  <c:v>12179.743053</c:v>
                </c:pt>
                <c:pt idx="50911">
                  <c:v>12179.98466</c:v>
                </c:pt>
                <c:pt idx="50912">
                  <c:v>12180.225449</c:v>
                </c:pt>
                <c:pt idx="50913">
                  <c:v>12180.455736</c:v>
                </c:pt>
                <c:pt idx="50914">
                  <c:v>12180.697808999999</c:v>
                </c:pt>
                <c:pt idx="50915">
                  <c:v>12180.937936</c:v>
                </c:pt>
                <c:pt idx="50916">
                  <c:v>12181.179876</c:v>
                </c:pt>
                <c:pt idx="50917">
                  <c:v>12181.422345999999</c:v>
                </c:pt>
                <c:pt idx="50918">
                  <c:v>12181.663930999999</c:v>
                </c:pt>
                <c:pt idx="50919">
                  <c:v>12181.893403</c:v>
                </c:pt>
                <c:pt idx="50920">
                  <c:v>12182.134334</c:v>
                </c:pt>
                <c:pt idx="50921">
                  <c:v>12182.375712999999</c:v>
                </c:pt>
                <c:pt idx="50922">
                  <c:v>12182.618977</c:v>
                </c:pt>
                <c:pt idx="50923">
                  <c:v>12182.849926999999</c:v>
                </c:pt>
                <c:pt idx="50924">
                  <c:v>12183.091882000001</c:v>
                </c:pt>
                <c:pt idx="50925">
                  <c:v>12183.334236999999</c:v>
                </c:pt>
                <c:pt idx="50926">
                  <c:v>12183.575863</c:v>
                </c:pt>
                <c:pt idx="50927">
                  <c:v>12183.807016999999</c:v>
                </c:pt>
                <c:pt idx="50928">
                  <c:v>12184.048839999999</c:v>
                </c:pt>
                <c:pt idx="50929">
                  <c:v>12184.289176</c:v>
                </c:pt>
                <c:pt idx="50930">
                  <c:v>12184.528992</c:v>
                </c:pt>
                <c:pt idx="50931">
                  <c:v>12184.768432000001</c:v>
                </c:pt>
                <c:pt idx="50932">
                  <c:v>12185.011168000001</c:v>
                </c:pt>
                <c:pt idx="50933">
                  <c:v>12185.241554</c:v>
                </c:pt>
                <c:pt idx="50934">
                  <c:v>12185.483657000001</c:v>
                </c:pt>
                <c:pt idx="50935">
                  <c:v>12185.725567</c:v>
                </c:pt>
                <c:pt idx="50936">
                  <c:v>12185.967558</c:v>
                </c:pt>
                <c:pt idx="50937">
                  <c:v>12186.199962999999</c:v>
                </c:pt>
                <c:pt idx="50938">
                  <c:v>12186.442772</c:v>
                </c:pt>
                <c:pt idx="50939">
                  <c:v>12186.685353999999</c:v>
                </c:pt>
                <c:pt idx="50940">
                  <c:v>12186.92626</c:v>
                </c:pt>
                <c:pt idx="50941">
                  <c:v>12187.156838000001</c:v>
                </c:pt>
                <c:pt idx="50942">
                  <c:v>12187.396113000001</c:v>
                </c:pt>
                <c:pt idx="50943">
                  <c:v>12187.641646</c:v>
                </c:pt>
                <c:pt idx="50944">
                  <c:v>12187.882374000001</c:v>
                </c:pt>
                <c:pt idx="50945">
                  <c:v>12188.114879999999</c:v>
                </c:pt>
                <c:pt idx="50946">
                  <c:v>12188.354375000001</c:v>
                </c:pt>
                <c:pt idx="50947">
                  <c:v>12188.595362</c:v>
                </c:pt>
                <c:pt idx="50948">
                  <c:v>12188.836235000001</c:v>
                </c:pt>
                <c:pt idx="50949">
                  <c:v>12189.068786</c:v>
                </c:pt>
                <c:pt idx="50950">
                  <c:v>12189.310992000001</c:v>
                </c:pt>
                <c:pt idx="50951">
                  <c:v>12189.551100000001</c:v>
                </c:pt>
                <c:pt idx="50952">
                  <c:v>12189.792084999999</c:v>
                </c:pt>
                <c:pt idx="50953">
                  <c:v>12190.033925</c:v>
                </c:pt>
                <c:pt idx="50954">
                  <c:v>12190.273684</c:v>
                </c:pt>
                <c:pt idx="50955">
                  <c:v>12190.503167999999</c:v>
                </c:pt>
                <c:pt idx="50956">
                  <c:v>12190.744355000001</c:v>
                </c:pt>
                <c:pt idx="50957">
                  <c:v>12190.985401</c:v>
                </c:pt>
                <c:pt idx="50958">
                  <c:v>12191.227588</c:v>
                </c:pt>
                <c:pt idx="50959">
                  <c:v>12191.459973000001</c:v>
                </c:pt>
                <c:pt idx="50960">
                  <c:v>12191.700045</c:v>
                </c:pt>
                <c:pt idx="50961">
                  <c:v>12191.941076999999</c:v>
                </c:pt>
                <c:pt idx="50962">
                  <c:v>12192.182218</c:v>
                </c:pt>
                <c:pt idx="50963">
                  <c:v>12192.423126</c:v>
                </c:pt>
                <c:pt idx="50964">
                  <c:v>12192.653754000001</c:v>
                </c:pt>
                <c:pt idx="50965">
                  <c:v>12192.895933</c:v>
                </c:pt>
                <c:pt idx="50966">
                  <c:v>12193.135394999999</c:v>
                </c:pt>
                <c:pt idx="50967">
                  <c:v>12193.378934</c:v>
                </c:pt>
                <c:pt idx="50968">
                  <c:v>12193.620777</c:v>
                </c:pt>
                <c:pt idx="50969">
                  <c:v>12193.852000999999</c:v>
                </c:pt>
                <c:pt idx="50970">
                  <c:v>12194.095859999999</c:v>
                </c:pt>
                <c:pt idx="50971">
                  <c:v>12194.335714999999</c:v>
                </c:pt>
                <c:pt idx="50972">
                  <c:v>12194.577648</c:v>
                </c:pt>
                <c:pt idx="50973">
                  <c:v>12194.809139999999</c:v>
                </c:pt>
                <c:pt idx="50974">
                  <c:v>12195.051577</c:v>
                </c:pt>
                <c:pt idx="50975">
                  <c:v>12195.292324</c:v>
                </c:pt>
                <c:pt idx="50976">
                  <c:v>12195.533310999999</c:v>
                </c:pt>
                <c:pt idx="50977">
                  <c:v>12195.765665000001</c:v>
                </c:pt>
                <c:pt idx="50978">
                  <c:v>12196.009752</c:v>
                </c:pt>
                <c:pt idx="50979">
                  <c:v>12196.250423</c:v>
                </c:pt>
                <c:pt idx="50980">
                  <c:v>12196.484646999999</c:v>
                </c:pt>
                <c:pt idx="50981">
                  <c:v>12196.726815</c:v>
                </c:pt>
                <c:pt idx="50982">
                  <c:v>12196.968179</c:v>
                </c:pt>
                <c:pt idx="50983">
                  <c:v>12197.209140999999</c:v>
                </c:pt>
                <c:pt idx="50984">
                  <c:v>12197.450005000001</c:v>
                </c:pt>
                <c:pt idx="50985">
                  <c:v>12197.680679999999</c:v>
                </c:pt>
                <c:pt idx="50986">
                  <c:v>12197.922081999999</c:v>
                </c:pt>
                <c:pt idx="50987">
                  <c:v>12198.163141000001</c:v>
                </c:pt>
                <c:pt idx="50988">
                  <c:v>12198.404221999999</c:v>
                </c:pt>
                <c:pt idx="50989">
                  <c:v>12198.645038000001</c:v>
                </c:pt>
                <c:pt idx="50990">
                  <c:v>12198.884923</c:v>
                </c:pt>
                <c:pt idx="50991">
                  <c:v>12199.116395999999</c:v>
                </c:pt>
                <c:pt idx="50992">
                  <c:v>12199.358582999999</c:v>
                </c:pt>
                <c:pt idx="50993">
                  <c:v>12199.600555999999</c:v>
                </c:pt>
                <c:pt idx="50994">
                  <c:v>12199.841404999999</c:v>
                </c:pt>
                <c:pt idx="50995">
                  <c:v>12200.071257</c:v>
                </c:pt>
                <c:pt idx="50996">
                  <c:v>12200.313545999999</c:v>
                </c:pt>
                <c:pt idx="50997">
                  <c:v>12200.555364</c:v>
                </c:pt>
                <c:pt idx="50998">
                  <c:v>12200.796157999999</c:v>
                </c:pt>
                <c:pt idx="50999">
                  <c:v>12201.027395999999</c:v>
                </c:pt>
                <c:pt idx="51000">
                  <c:v>12201.270922</c:v>
                </c:pt>
                <c:pt idx="51001">
                  <c:v>12201.512994999999</c:v>
                </c:pt>
                <c:pt idx="51002">
                  <c:v>12201.753189999999</c:v>
                </c:pt>
                <c:pt idx="51003">
                  <c:v>12201.98314</c:v>
                </c:pt>
                <c:pt idx="51004">
                  <c:v>12202.225568</c:v>
                </c:pt>
                <c:pt idx="51005">
                  <c:v>12202.484139</c:v>
                </c:pt>
                <c:pt idx="51006">
                  <c:v>12202.725120999999</c:v>
                </c:pt>
                <c:pt idx="51007">
                  <c:v>12202.970321999999</c:v>
                </c:pt>
                <c:pt idx="51008">
                  <c:v>12203.212835</c:v>
                </c:pt>
                <c:pt idx="51009">
                  <c:v>12203.452259</c:v>
                </c:pt>
                <c:pt idx="51010">
                  <c:v>12203.693348000001</c:v>
                </c:pt>
                <c:pt idx="51011">
                  <c:v>12203.936174</c:v>
                </c:pt>
                <c:pt idx="51012">
                  <c:v>12204.16605</c:v>
                </c:pt>
                <c:pt idx="51013">
                  <c:v>12204.409084000001</c:v>
                </c:pt>
                <c:pt idx="51014">
                  <c:v>12204.652886</c:v>
                </c:pt>
                <c:pt idx="51015">
                  <c:v>12204.884306</c:v>
                </c:pt>
                <c:pt idx="51016">
                  <c:v>12205.124936</c:v>
                </c:pt>
                <c:pt idx="51017">
                  <c:v>12205.368877000001</c:v>
                </c:pt>
                <c:pt idx="51018">
                  <c:v>12205.610837</c:v>
                </c:pt>
                <c:pt idx="51019">
                  <c:v>12205.841551</c:v>
                </c:pt>
                <c:pt idx="51020">
                  <c:v>12206.083014</c:v>
                </c:pt>
                <c:pt idx="51021">
                  <c:v>12206.326019</c:v>
                </c:pt>
                <c:pt idx="51022">
                  <c:v>12206.56537</c:v>
                </c:pt>
                <c:pt idx="51023">
                  <c:v>12206.806275000001</c:v>
                </c:pt>
                <c:pt idx="51024">
                  <c:v>12207.046598999999</c:v>
                </c:pt>
                <c:pt idx="51025">
                  <c:v>12207.276244999999</c:v>
                </c:pt>
                <c:pt idx="51026">
                  <c:v>12207.518587</c:v>
                </c:pt>
                <c:pt idx="51027">
                  <c:v>12207.760700000001</c:v>
                </c:pt>
                <c:pt idx="51028">
                  <c:v>12208.001187</c:v>
                </c:pt>
                <c:pt idx="51029">
                  <c:v>12208.241438999999</c:v>
                </c:pt>
                <c:pt idx="51030">
                  <c:v>12208.47191</c:v>
                </c:pt>
                <c:pt idx="51031">
                  <c:v>12208.714293999999</c:v>
                </c:pt>
                <c:pt idx="51032">
                  <c:v>12208.957011</c:v>
                </c:pt>
                <c:pt idx="51033">
                  <c:v>12209.19857</c:v>
                </c:pt>
                <c:pt idx="51034">
                  <c:v>12209.430743000001</c:v>
                </c:pt>
                <c:pt idx="51035">
                  <c:v>12209.671407</c:v>
                </c:pt>
                <c:pt idx="51036">
                  <c:v>12209.91239</c:v>
                </c:pt>
                <c:pt idx="51037">
                  <c:v>12210.153245</c:v>
                </c:pt>
                <c:pt idx="51038">
                  <c:v>12210.394221</c:v>
                </c:pt>
                <c:pt idx="51039">
                  <c:v>12210.626536</c:v>
                </c:pt>
                <c:pt idx="51040">
                  <c:v>12210.866855</c:v>
                </c:pt>
                <c:pt idx="51041">
                  <c:v>12211.110812000001</c:v>
                </c:pt>
                <c:pt idx="51042">
                  <c:v>12211.350044000001</c:v>
                </c:pt>
                <c:pt idx="51043">
                  <c:v>12211.581432999999</c:v>
                </c:pt>
                <c:pt idx="51044">
                  <c:v>12211.823741</c:v>
                </c:pt>
                <c:pt idx="51045">
                  <c:v>12212.065869</c:v>
                </c:pt>
                <c:pt idx="51046">
                  <c:v>12212.307957999999</c:v>
                </c:pt>
                <c:pt idx="51047">
                  <c:v>12212.539568</c:v>
                </c:pt>
                <c:pt idx="51048">
                  <c:v>12212.779021</c:v>
                </c:pt>
                <c:pt idx="51049">
                  <c:v>12213.020259000001</c:v>
                </c:pt>
                <c:pt idx="51050">
                  <c:v>12213.263085000001</c:v>
                </c:pt>
                <c:pt idx="51051">
                  <c:v>12213.504966</c:v>
                </c:pt>
                <c:pt idx="51052">
                  <c:v>12213.734673000001</c:v>
                </c:pt>
                <c:pt idx="51053">
                  <c:v>12213.978627</c:v>
                </c:pt>
                <c:pt idx="51054">
                  <c:v>12214.220921</c:v>
                </c:pt>
                <c:pt idx="51055">
                  <c:v>12214.460211</c:v>
                </c:pt>
                <c:pt idx="51056">
                  <c:v>12214.701225999999</c:v>
                </c:pt>
                <c:pt idx="51057">
                  <c:v>12214.933725000001</c:v>
                </c:pt>
                <c:pt idx="51058">
                  <c:v>12215.174755</c:v>
                </c:pt>
                <c:pt idx="51059">
                  <c:v>12215.416534</c:v>
                </c:pt>
                <c:pt idx="51060">
                  <c:v>12215.657181</c:v>
                </c:pt>
                <c:pt idx="51061">
                  <c:v>12215.888439</c:v>
                </c:pt>
                <c:pt idx="51062">
                  <c:v>12216.12945</c:v>
                </c:pt>
                <c:pt idx="51063">
                  <c:v>12216.372958</c:v>
                </c:pt>
                <c:pt idx="51064">
                  <c:v>12216.611969</c:v>
                </c:pt>
                <c:pt idx="51065">
                  <c:v>12216.842216999999</c:v>
                </c:pt>
                <c:pt idx="51066">
                  <c:v>12217.083312000001</c:v>
                </c:pt>
                <c:pt idx="51067">
                  <c:v>12217.326923000001</c:v>
                </c:pt>
                <c:pt idx="51068">
                  <c:v>12217.566106</c:v>
                </c:pt>
                <c:pt idx="51069">
                  <c:v>12217.807839999999</c:v>
                </c:pt>
                <c:pt idx="51070">
                  <c:v>12218.047957000001</c:v>
                </c:pt>
                <c:pt idx="51071">
                  <c:v>12218.286705</c:v>
                </c:pt>
                <c:pt idx="51072">
                  <c:v>12218.526781</c:v>
                </c:pt>
                <c:pt idx="51073">
                  <c:v>12218.756226</c:v>
                </c:pt>
                <c:pt idx="51074">
                  <c:v>12218.996614</c:v>
                </c:pt>
                <c:pt idx="51075">
                  <c:v>12219.238711</c:v>
                </c:pt>
                <c:pt idx="51076">
                  <c:v>12219.480786</c:v>
                </c:pt>
                <c:pt idx="51077">
                  <c:v>12219.722711</c:v>
                </c:pt>
                <c:pt idx="51078">
                  <c:v>12219.962906000001</c:v>
                </c:pt>
                <c:pt idx="51079">
                  <c:v>12220.202939999999</c:v>
                </c:pt>
                <c:pt idx="51080">
                  <c:v>12220.443728</c:v>
                </c:pt>
                <c:pt idx="51081">
                  <c:v>12220.675019</c:v>
                </c:pt>
                <c:pt idx="51082">
                  <c:v>12220.916155999999</c:v>
                </c:pt>
                <c:pt idx="51083">
                  <c:v>12221.161668000001</c:v>
                </c:pt>
                <c:pt idx="51084">
                  <c:v>12221.391172</c:v>
                </c:pt>
                <c:pt idx="51085">
                  <c:v>12221.634864</c:v>
                </c:pt>
                <c:pt idx="51086">
                  <c:v>12221.878583</c:v>
                </c:pt>
                <c:pt idx="51087">
                  <c:v>12222.108093999999</c:v>
                </c:pt>
                <c:pt idx="51088">
                  <c:v>12222.353838000001</c:v>
                </c:pt>
                <c:pt idx="51089">
                  <c:v>12222.595845</c:v>
                </c:pt>
                <c:pt idx="51090">
                  <c:v>12222.835048000001</c:v>
                </c:pt>
                <c:pt idx="51091">
                  <c:v>12223.074105</c:v>
                </c:pt>
                <c:pt idx="51092">
                  <c:v>12223.304791</c:v>
                </c:pt>
                <c:pt idx="51093">
                  <c:v>12223.544076</c:v>
                </c:pt>
                <c:pt idx="51094">
                  <c:v>12223.783390000001</c:v>
                </c:pt>
                <c:pt idx="51095">
                  <c:v>12224.023730999999</c:v>
                </c:pt>
                <c:pt idx="51096">
                  <c:v>12224.263048999999</c:v>
                </c:pt>
                <c:pt idx="51097">
                  <c:v>12224.504994000001</c:v>
                </c:pt>
                <c:pt idx="51098">
                  <c:v>12224.745113999999</c:v>
                </c:pt>
                <c:pt idx="51099">
                  <c:v>12224.984222999999</c:v>
                </c:pt>
                <c:pt idx="51100">
                  <c:v>12225.225366000001</c:v>
                </c:pt>
                <c:pt idx="51101">
                  <c:v>12225.455997999999</c:v>
                </c:pt>
                <c:pt idx="51102">
                  <c:v>12225.696126999999</c:v>
                </c:pt>
                <c:pt idx="51103">
                  <c:v>12225.939872000001</c:v>
                </c:pt>
                <c:pt idx="51104">
                  <c:v>12226.171367999999</c:v>
                </c:pt>
                <c:pt idx="51105">
                  <c:v>12226.414063</c:v>
                </c:pt>
                <c:pt idx="51106">
                  <c:v>12226.653190000001</c:v>
                </c:pt>
                <c:pt idx="51107">
                  <c:v>12226.896645999999</c:v>
                </c:pt>
                <c:pt idx="51108">
                  <c:v>12227.137419000001</c:v>
                </c:pt>
                <c:pt idx="51109">
                  <c:v>12227.369608999999</c:v>
                </c:pt>
                <c:pt idx="51110">
                  <c:v>12227.609802999999</c:v>
                </c:pt>
                <c:pt idx="51111">
                  <c:v>12227.851751</c:v>
                </c:pt>
                <c:pt idx="51112">
                  <c:v>12228.091123</c:v>
                </c:pt>
                <c:pt idx="51113">
                  <c:v>12228.33289</c:v>
                </c:pt>
                <c:pt idx="51114">
                  <c:v>12228.572050000001</c:v>
                </c:pt>
                <c:pt idx="51115">
                  <c:v>12228.813826</c:v>
                </c:pt>
                <c:pt idx="51116">
                  <c:v>12229.044610000001</c:v>
                </c:pt>
                <c:pt idx="51117">
                  <c:v>12229.287133</c:v>
                </c:pt>
                <c:pt idx="51118">
                  <c:v>12229.528044000001</c:v>
                </c:pt>
                <c:pt idx="51119">
                  <c:v>12229.769863</c:v>
                </c:pt>
                <c:pt idx="51120">
                  <c:v>12230.000797000001</c:v>
                </c:pt>
                <c:pt idx="51121">
                  <c:v>12230.241400999999</c:v>
                </c:pt>
                <c:pt idx="51122">
                  <c:v>12230.482285</c:v>
                </c:pt>
                <c:pt idx="51123">
                  <c:v>12230.723970999999</c:v>
                </c:pt>
                <c:pt idx="51124">
                  <c:v>12230.962138999999</c:v>
                </c:pt>
                <c:pt idx="51125">
                  <c:v>12231.20306</c:v>
                </c:pt>
                <c:pt idx="51126">
                  <c:v>12231.442141</c:v>
                </c:pt>
                <c:pt idx="51127">
                  <c:v>12231.683851</c:v>
                </c:pt>
                <c:pt idx="51128">
                  <c:v>12231.912635000001</c:v>
                </c:pt>
                <c:pt idx="51129">
                  <c:v>12232.15458</c:v>
                </c:pt>
                <c:pt idx="51130">
                  <c:v>12232.397256</c:v>
                </c:pt>
                <c:pt idx="51131">
                  <c:v>12232.640731</c:v>
                </c:pt>
                <c:pt idx="51132">
                  <c:v>12232.870344000001</c:v>
                </c:pt>
                <c:pt idx="51133">
                  <c:v>12233.112644999999</c:v>
                </c:pt>
                <c:pt idx="51134">
                  <c:v>12233.352956000001</c:v>
                </c:pt>
                <c:pt idx="51135">
                  <c:v>12233.594408000001</c:v>
                </c:pt>
                <c:pt idx="51136">
                  <c:v>12233.835268999999</c:v>
                </c:pt>
                <c:pt idx="51137">
                  <c:v>12234.067708</c:v>
                </c:pt>
                <c:pt idx="51138">
                  <c:v>12234.307078</c:v>
                </c:pt>
                <c:pt idx="51139">
                  <c:v>12234.548194000001</c:v>
                </c:pt>
                <c:pt idx="51140">
                  <c:v>12234.789054999999</c:v>
                </c:pt>
                <c:pt idx="51141">
                  <c:v>12235.030031</c:v>
                </c:pt>
                <c:pt idx="51142">
                  <c:v>12235.261328000001</c:v>
                </c:pt>
                <c:pt idx="51143">
                  <c:v>12235.506778000001</c:v>
                </c:pt>
                <c:pt idx="51144">
                  <c:v>12235.746913999999</c:v>
                </c:pt>
                <c:pt idx="51145">
                  <c:v>12235.978411</c:v>
                </c:pt>
                <c:pt idx="51146">
                  <c:v>12236.220783999999</c:v>
                </c:pt>
                <c:pt idx="51147">
                  <c:v>12236.462873</c:v>
                </c:pt>
                <c:pt idx="51148">
                  <c:v>12236.704812</c:v>
                </c:pt>
                <c:pt idx="51149">
                  <c:v>12236.946739999999</c:v>
                </c:pt>
                <c:pt idx="51150">
                  <c:v>12237.177598</c:v>
                </c:pt>
                <c:pt idx="51151">
                  <c:v>12237.41958</c:v>
                </c:pt>
                <c:pt idx="51152">
                  <c:v>12237.661615000001</c:v>
                </c:pt>
                <c:pt idx="51153">
                  <c:v>12237.903686</c:v>
                </c:pt>
                <c:pt idx="51154">
                  <c:v>12238.143980999999</c:v>
                </c:pt>
                <c:pt idx="51155">
                  <c:v>12238.382937</c:v>
                </c:pt>
                <c:pt idx="51156">
                  <c:v>12238.622926</c:v>
                </c:pt>
                <c:pt idx="51157">
                  <c:v>12238.854243</c:v>
                </c:pt>
                <c:pt idx="51158">
                  <c:v>12239.094763999999</c:v>
                </c:pt>
                <c:pt idx="51159">
                  <c:v>12239.336772000001</c:v>
                </c:pt>
                <c:pt idx="51160">
                  <c:v>12239.578808</c:v>
                </c:pt>
                <c:pt idx="51161">
                  <c:v>12239.821355</c:v>
                </c:pt>
                <c:pt idx="51162">
                  <c:v>12240.051998999999</c:v>
                </c:pt>
                <c:pt idx="51163">
                  <c:v>12240.294576</c:v>
                </c:pt>
                <c:pt idx="51164">
                  <c:v>12240.536663999999</c:v>
                </c:pt>
                <c:pt idx="51165">
                  <c:v>12240.777405000001</c:v>
                </c:pt>
                <c:pt idx="51166">
                  <c:v>12241.007148999999</c:v>
                </c:pt>
                <c:pt idx="51167">
                  <c:v>12241.251423</c:v>
                </c:pt>
                <c:pt idx="51168">
                  <c:v>12241.492292000001</c:v>
                </c:pt>
                <c:pt idx="51169">
                  <c:v>12241.733948999999</c:v>
                </c:pt>
                <c:pt idx="51170">
                  <c:v>12241.963582</c:v>
                </c:pt>
                <c:pt idx="51171">
                  <c:v>12242.205598</c:v>
                </c:pt>
                <c:pt idx="51172">
                  <c:v>12242.447658999999</c:v>
                </c:pt>
                <c:pt idx="51173">
                  <c:v>12242.688421000001</c:v>
                </c:pt>
                <c:pt idx="51174">
                  <c:v>12242.929365</c:v>
                </c:pt>
                <c:pt idx="51175">
                  <c:v>12243.159045</c:v>
                </c:pt>
                <c:pt idx="51176">
                  <c:v>12243.398345</c:v>
                </c:pt>
                <c:pt idx="51177">
                  <c:v>12243.638625</c:v>
                </c:pt>
                <c:pt idx="51178">
                  <c:v>12243.880689</c:v>
                </c:pt>
                <c:pt idx="51179">
                  <c:v>12244.12257</c:v>
                </c:pt>
                <c:pt idx="51180">
                  <c:v>12244.363342000001</c:v>
                </c:pt>
                <c:pt idx="51181">
                  <c:v>12244.595641</c:v>
                </c:pt>
                <c:pt idx="51182">
                  <c:v>12244.837928999999</c:v>
                </c:pt>
                <c:pt idx="51183">
                  <c:v>12245.077297</c:v>
                </c:pt>
                <c:pt idx="51184">
                  <c:v>12245.317573</c:v>
                </c:pt>
                <c:pt idx="51185">
                  <c:v>12245.558405</c:v>
                </c:pt>
                <c:pt idx="51186">
                  <c:v>12245.799292</c:v>
                </c:pt>
                <c:pt idx="51187">
                  <c:v>12246.031847</c:v>
                </c:pt>
                <c:pt idx="51188">
                  <c:v>12246.271052</c:v>
                </c:pt>
                <c:pt idx="51189">
                  <c:v>12246.514685</c:v>
                </c:pt>
                <c:pt idx="51190">
                  <c:v>12246.755372</c:v>
                </c:pt>
                <c:pt idx="51191">
                  <c:v>12246.989626</c:v>
                </c:pt>
                <c:pt idx="51192">
                  <c:v>12247.229982999999</c:v>
                </c:pt>
                <c:pt idx="51193">
                  <c:v>12247.472594999999</c:v>
                </c:pt>
                <c:pt idx="51194">
                  <c:v>12247.715228999999</c:v>
                </c:pt>
                <c:pt idx="51195">
                  <c:v>12247.947706999999</c:v>
                </c:pt>
                <c:pt idx="51196">
                  <c:v>12248.18994</c:v>
                </c:pt>
                <c:pt idx="51197">
                  <c:v>12248.428803000001</c:v>
                </c:pt>
                <c:pt idx="51198">
                  <c:v>12248.670555000001</c:v>
                </c:pt>
                <c:pt idx="51199">
                  <c:v>12248.911093000001</c:v>
                </c:pt>
                <c:pt idx="51200">
                  <c:v>12249.151006</c:v>
                </c:pt>
                <c:pt idx="51201">
                  <c:v>12249.38056</c:v>
                </c:pt>
                <c:pt idx="51202">
                  <c:v>12249.622816999999</c:v>
                </c:pt>
                <c:pt idx="51203">
                  <c:v>12249.866695999999</c:v>
                </c:pt>
                <c:pt idx="51204">
                  <c:v>12250.099560000001</c:v>
                </c:pt>
                <c:pt idx="51205">
                  <c:v>12250.341605</c:v>
                </c:pt>
                <c:pt idx="51206">
                  <c:v>12250.583653</c:v>
                </c:pt>
                <c:pt idx="51207">
                  <c:v>12250.826138</c:v>
                </c:pt>
                <c:pt idx="51208">
                  <c:v>12251.059428</c:v>
                </c:pt>
                <c:pt idx="51209">
                  <c:v>12251.302023</c:v>
                </c:pt>
                <c:pt idx="51210">
                  <c:v>12251.541246000001</c:v>
                </c:pt>
                <c:pt idx="51211">
                  <c:v>12251.782116</c:v>
                </c:pt>
                <c:pt idx="51212">
                  <c:v>12252.012006999999</c:v>
                </c:pt>
                <c:pt idx="51213">
                  <c:v>12252.253096</c:v>
                </c:pt>
                <c:pt idx="51214">
                  <c:v>12252.493559</c:v>
                </c:pt>
                <c:pt idx="51215">
                  <c:v>12252.735731999999</c:v>
                </c:pt>
                <c:pt idx="51216">
                  <c:v>12252.975261</c:v>
                </c:pt>
                <c:pt idx="51217">
                  <c:v>12253.216348</c:v>
                </c:pt>
                <c:pt idx="51218">
                  <c:v>12253.456667</c:v>
                </c:pt>
                <c:pt idx="51219">
                  <c:v>12253.686240999999</c:v>
                </c:pt>
                <c:pt idx="51220">
                  <c:v>12253.927426</c:v>
                </c:pt>
                <c:pt idx="51221">
                  <c:v>12254.170066000001</c:v>
                </c:pt>
                <c:pt idx="51222">
                  <c:v>12254.40914</c:v>
                </c:pt>
                <c:pt idx="51223">
                  <c:v>12254.650728000001</c:v>
                </c:pt>
                <c:pt idx="51224">
                  <c:v>12254.882849</c:v>
                </c:pt>
                <c:pt idx="51225">
                  <c:v>12255.124157</c:v>
                </c:pt>
                <c:pt idx="51226">
                  <c:v>12255.367179999999</c:v>
                </c:pt>
                <c:pt idx="51227">
                  <c:v>12255.599936000001</c:v>
                </c:pt>
                <c:pt idx="51228">
                  <c:v>12255.841289</c:v>
                </c:pt>
                <c:pt idx="51229">
                  <c:v>12256.086969</c:v>
                </c:pt>
                <c:pt idx="51230">
                  <c:v>12256.325102999999</c:v>
                </c:pt>
                <c:pt idx="51231">
                  <c:v>12256.555027</c:v>
                </c:pt>
                <c:pt idx="51232">
                  <c:v>12256.795736</c:v>
                </c:pt>
                <c:pt idx="51233">
                  <c:v>12257.037128</c:v>
                </c:pt>
                <c:pt idx="51234">
                  <c:v>12257.278104000001</c:v>
                </c:pt>
                <c:pt idx="51235">
                  <c:v>12257.519957</c:v>
                </c:pt>
                <c:pt idx="51236">
                  <c:v>12257.7516</c:v>
                </c:pt>
                <c:pt idx="51237">
                  <c:v>12257.995805</c:v>
                </c:pt>
                <c:pt idx="51238">
                  <c:v>12258.235226999999</c:v>
                </c:pt>
                <c:pt idx="51239">
                  <c:v>12258.467753000001</c:v>
                </c:pt>
                <c:pt idx="51240">
                  <c:v>12258.711846</c:v>
                </c:pt>
                <c:pt idx="51241">
                  <c:v>12258.95307</c:v>
                </c:pt>
                <c:pt idx="51242">
                  <c:v>12259.194077</c:v>
                </c:pt>
                <c:pt idx="51243">
                  <c:v>12259.424641</c:v>
                </c:pt>
                <c:pt idx="51244">
                  <c:v>12259.666603</c:v>
                </c:pt>
                <c:pt idx="51245">
                  <c:v>12259.911217999999</c:v>
                </c:pt>
                <c:pt idx="51246">
                  <c:v>12260.152120000001</c:v>
                </c:pt>
                <c:pt idx="51247">
                  <c:v>12260.382656</c:v>
                </c:pt>
                <c:pt idx="51248">
                  <c:v>12260.624707000001</c:v>
                </c:pt>
                <c:pt idx="51249">
                  <c:v>12260.867253</c:v>
                </c:pt>
                <c:pt idx="51250">
                  <c:v>12261.106274</c:v>
                </c:pt>
                <c:pt idx="51251">
                  <c:v>12261.338621000001</c:v>
                </c:pt>
                <c:pt idx="51252">
                  <c:v>12261.580859</c:v>
                </c:pt>
                <c:pt idx="51253">
                  <c:v>12261.820111000001</c:v>
                </c:pt>
                <c:pt idx="51254">
                  <c:v>12262.061157</c:v>
                </c:pt>
                <c:pt idx="51255">
                  <c:v>12262.305291000001</c:v>
                </c:pt>
                <c:pt idx="51256">
                  <c:v>12262.553647999999</c:v>
                </c:pt>
                <c:pt idx="51257">
                  <c:v>12262.794327</c:v>
                </c:pt>
                <c:pt idx="51258">
                  <c:v>12263.035174000001</c:v>
                </c:pt>
                <c:pt idx="51259">
                  <c:v>12263.278547</c:v>
                </c:pt>
                <c:pt idx="51260">
                  <c:v>12263.508969</c:v>
                </c:pt>
                <c:pt idx="51261">
                  <c:v>12263.750373000001</c:v>
                </c:pt>
                <c:pt idx="51262">
                  <c:v>12263.991184</c:v>
                </c:pt>
                <c:pt idx="51263">
                  <c:v>12264.233948999999</c:v>
                </c:pt>
                <c:pt idx="51264">
                  <c:v>12264.471885000001</c:v>
                </c:pt>
                <c:pt idx="51265">
                  <c:v>12264.710934999999</c:v>
                </c:pt>
                <c:pt idx="51266">
                  <c:v>12264.950176</c:v>
                </c:pt>
                <c:pt idx="51267">
                  <c:v>12265.182707</c:v>
                </c:pt>
                <c:pt idx="51268">
                  <c:v>12265.424905</c:v>
                </c:pt>
                <c:pt idx="51269">
                  <c:v>12265.668689</c:v>
                </c:pt>
                <c:pt idx="51270">
                  <c:v>12265.910798000001</c:v>
                </c:pt>
                <c:pt idx="51271">
                  <c:v>12266.141564</c:v>
                </c:pt>
                <c:pt idx="51272">
                  <c:v>12266.383672</c:v>
                </c:pt>
                <c:pt idx="51273">
                  <c:v>12266.625657000001</c:v>
                </c:pt>
                <c:pt idx="51274">
                  <c:v>12266.865803999999</c:v>
                </c:pt>
                <c:pt idx="51275">
                  <c:v>12267.109554999999</c:v>
                </c:pt>
                <c:pt idx="51276">
                  <c:v>12267.33857</c:v>
                </c:pt>
                <c:pt idx="51277">
                  <c:v>12267.580674000001</c:v>
                </c:pt>
                <c:pt idx="51278">
                  <c:v>12267.822871</c:v>
                </c:pt>
                <c:pt idx="51279">
                  <c:v>12268.066715000001</c:v>
                </c:pt>
                <c:pt idx="51280">
                  <c:v>12268.296429</c:v>
                </c:pt>
                <c:pt idx="51281">
                  <c:v>12268.539245</c:v>
                </c:pt>
                <c:pt idx="51282">
                  <c:v>12268.778412</c:v>
                </c:pt>
                <c:pt idx="51283">
                  <c:v>12269.021084</c:v>
                </c:pt>
                <c:pt idx="51284">
                  <c:v>12269.262815</c:v>
                </c:pt>
                <c:pt idx="51285">
                  <c:v>12269.492348</c:v>
                </c:pt>
                <c:pt idx="51286">
                  <c:v>12269.734673999999</c:v>
                </c:pt>
                <c:pt idx="51287">
                  <c:v>12269.974993</c:v>
                </c:pt>
                <c:pt idx="51288">
                  <c:v>12270.217871000001</c:v>
                </c:pt>
                <c:pt idx="51289">
                  <c:v>12270.449366999999</c:v>
                </c:pt>
                <c:pt idx="51290">
                  <c:v>12270.691554999999</c:v>
                </c:pt>
                <c:pt idx="51291">
                  <c:v>12270.933615</c:v>
                </c:pt>
                <c:pt idx="51292">
                  <c:v>12271.173957000001</c:v>
                </c:pt>
                <c:pt idx="51293">
                  <c:v>12271.415342</c:v>
                </c:pt>
                <c:pt idx="51294">
                  <c:v>12271.647745</c:v>
                </c:pt>
                <c:pt idx="51295">
                  <c:v>12271.889682999999</c:v>
                </c:pt>
                <c:pt idx="51296">
                  <c:v>12272.129902000001</c:v>
                </c:pt>
                <c:pt idx="51297">
                  <c:v>12272.36981</c:v>
                </c:pt>
                <c:pt idx="51298">
                  <c:v>12272.609902</c:v>
                </c:pt>
                <c:pt idx="51299">
                  <c:v>12272.852294</c:v>
                </c:pt>
                <c:pt idx="51300">
                  <c:v>12273.082947000001</c:v>
                </c:pt>
                <c:pt idx="51301">
                  <c:v>12273.325658</c:v>
                </c:pt>
                <c:pt idx="51302">
                  <c:v>12273.567564999999</c:v>
                </c:pt>
                <c:pt idx="51303">
                  <c:v>12273.808149</c:v>
                </c:pt>
                <c:pt idx="51304">
                  <c:v>12274.049978999999</c:v>
                </c:pt>
                <c:pt idx="51305">
                  <c:v>12274.278226</c:v>
                </c:pt>
                <c:pt idx="51306">
                  <c:v>12274.517301</c:v>
                </c:pt>
                <c:pt idx="51307">
                  <c:v>12274.760958999999</c:v>
                </c:pt>
                <c:pt idx="51308">
                  <c:v>12275.003634999999</c:v>
                </c:pt>
                <c:pt idx="51309">
                  <c:v>12275.235686</c:v>
                </c:pt>
                <c:pt idx="51310">
                  <c:v>12275.477956999999</c:v>
                </c:pt>
                <c:pt idx="51311">
                  <c:v>12275.718803</c:v>
                </c:pt>
                <c:pt idx="51312">
                  <c:v>12275.958252</c:v>
                </c:pt>
                <c:pt idx="51313">
                  <c:v>12276.19931</c:v>
                </c:pt>
                <c:pt idx="51314">
                  <c:v>12276.431799</c:v>
                </c:pt>
                <c:pt idx="51315">
                  <c:v>12276.673755</c:v>
                </c:pt>
                <c:pt idx="51316">
                  <c:v>12276.913123</c:v>
                </c:pt>
                <c:pt idx="51317">
                  <c:v>12277.156043999999</c:v>
                </c:pt>
                <c:pt idx="51318">
                  <c:v>12277.386927</c:v>
                </c:pt>
                <c:pt idx="51319">
                  <c:v>12277.630791</c:v>
                </c:pt>
                <c:pt idx="51320">
                  <c:v>12277.870274999999</c:v>
                </c:pt>
                <c:pt idx="51321">
                  <c:v>12278.110655</c:v>
                </c:pt>
                <c:pt idx="51322">
                  <c:v>12278.350984000001</c:v>
                </c:pt>
                <c:pt idx="51323">
                  <c:v>12278.591727999999</c:v>
                </c:pt>
                <c:pt idx="51324">
                  <c:v>12278.833640000001</c:v>
                </c:pt>
                <c:pt idx="51325">
                  <c:v>12279.063271000001</c:v>
                </c:pt>
                <c:pt idx="51326">
                  <c:v>12279.302406999999</c:v>
                </c:pt>
                <c:pt idx="51327">
                  <c:v>12279.543385999999</c:v>
                </c:pt>
                <c:pt idx="51328">
                  <c:v>12279.783557000001</c:v>
                </c:pt>
                <c:pt idx="51329">
                  <c:v>12280.025685000001</c:v>
                </c:pt>
                <c:pt idx="51330">
                  <c:v>12280.265765</c:v>
                </c:pt>
                <c:pt idx="51331">
                  <c:v>12280.505870000001</c:v>
                </c:pt>
                <c:pt idx="51332">
                  <c:v>12280.745853</c:v>
                </c:pt>
                <c:pt idx="51333">
                  <c:v>12280.987717</c:v>
                </c:pt>
                <c:pt idx="51334">
                  <c:v>12281.227949</c:v>
                </c:pt>
                <c:pt idx="51335">
                  <c:v>12281.458133</c:v>
                </c:pt>
                <c:pt idx="51336">
                  <c:v>12281.699064</c:v>
                </c:pt>
                <c:pt idx="51337">
                  <c:v>12281.938270000001</c:v>
                </c:pt>
                <c:pt idx="51338">
                  <c:v>12282.179292000001</c:v>
                </c:pt>
                <c:pt idx="51339">
                  <c:v>12282.411683</c:v>
                </c:pt>
                <c:pt idx="51340">
                  <c:v>12282.653727999999</c:v>
                </c:pt>
                <c:pt idx="51341">
                  <c:v>12282.896262</c:v>
                </c:pt>
                <c:pt idx="51342">
                  <c:v>12283.137223</c:v>
                </c:pt>
                <c:pt idx="51343">
                  <c:v>12283.378932</c:v>
                </c:pt>
                <c:pt idx="51344">
                  <c:v>12283.608281000001</c:v>
                </c:pt>
                <c:pt idx="51345">
                  <c:v>12283.85369</c:v>
                </c:pt>
                <c:pt idx="51346">
                  <c:v>12284.093026</c:v>
                </c:pt>
                <c:pt idx="51347">
                  <c:v>12284.335369</c:v>
                </c:pt>
                <c:pt idx="51348">
                  <c:v>12284.5802</c:v>
                </c:pt>
                <c:pt idx="51349">
                  <c:v>12284.825554999999</c:v>
                </c:pt>
                <c:pt idx="51350">
                  <c:v>12285.068147</c:v>
                </c:pt>
                <c:pt idx="51351">
                  <c:v>12285.313835000001</c:v>
                </c:pt>
                <c:pt idx="51352">
                  <c:v>12285.553171</c:v>
                </c:pt>
                <c:pt idx="51353">
                  <c:v>12285.794032</c:v>
                </c:pt>
                <c:pt idx="51354">
                  <c:v>12286.035190000001</c:v>
                </c:pt>
                <c:pt idx="51355">
                  <c:v>12286.276873999999</c:v>
                </c:pt>
                <c:pt idx="51356">
                  <c:v>12286.518744000001</c:v>
                </c:pt>
                <c:pt idx="51357">
                  <c:v>12286.750925</c:v>
                </c:pt>
                <c:pt idx="51358">
                  <c:v>12286.992045000001</c:v>
                </c:pt>
                <c:pt idx="51359">
                  <c:v>12287.233037</c:v>
                </c:pt>
                <c:pt idx="51360">
                  <c:v>12287.474002999999</c:v>
                </c:pt>
                <c:pt idx="51361">
                  <c:v>12287.715743000001</c:v>
                </c:pt>
                <c:pt idx="51362">
                  <c:v>12287.945383</c:v>
                </c:pt>
                <c:pt idx="51363">
                  <c:v>12288.186424</c:v>
                </c:pt>
                <c:pt idx="51364">
                  <c:v>12288.427408</c:v>
                </c:pt>
                <c:pt idx="51365">
                  <c:v>12288.670994</c:v>
                </c:pt>
                <c:pt idx="51366">
                  <c:v>12288.900932</c:v>
                </c:pt>
                <c:pt idx="51367">
                  <c:v>12289.140155999999</c:v>
                </c:pt>
                <c:pt idx="51368">
                  <c:v>12289.381960999999</c:v>
                </c:pt>
                <c:pt idx="51369">
                  <c:v>12289.622749</c:v>
                </c:pt>
                <c:pt idx="51370">
                  <c:v>12289.863428000001</c:v>
                </c:pt>
                <c:pt idx="51371">
                  <c:v>12290.104007</c:v>
                </c:pt>
                <c:pt idx="51372">
                  <c:v>12290.335171000001</c:v>
                </c:pt>
                <c:pt idx="51373">
                  <c:v>12290.576869</c:v>
                </c:pt>
                <c:pt idx="51374">
                  <c:v>12290.816048000001</c:v>
                </c:pt>
                <c:pt idx="51375">
                  <c:v>12291.057070000001</c:v>
                </c:pt>
                <c:pt idx="51376">
                  <c:v>12291.298896</c:v>
                </c:pt>
                <c:pt idx="51377">
                  <c:v>12291.530191</c:v>
                </c:pt>
                <c:pt idx="51378">
                  <c:v>12291.771137</c:v>
                </c:pt>
                <c:pt idx="51379">
                  <c:v>12292.016836000001</c:v>
                </c:pt>
                <c:pt idx="51380">
                  <c:v>12292.256912000001</c:v>
                </c:pt>
                <c:pt idx="51381">
                  <c:v>12292.487644999999</c:v>
                </c:pt>
                <c:pt idx="51382">
                  <c:v>12292.729928000001</c:v>
                </c:pt>
                <c:pt idx="51383">
                  <c:v>12292.973003999999</c:v>
                </c:pt>
                <c:pt idx="51384">
                  <c:v>12293.205817</c:v>
                </c:pt>
                <c:pt idx="51385">
                  <c:v>12293.449764999999</c:v>
                </c:pt>
                <c:pt idx="51386">
                  <c:v>12293.689118</c:v>
                </c:pt>
                <c:pt idx="51387">
                  <c:v>12293.930060999999</c:v>
                </c:pt>
                <c:pt idx="51388">
                  <c:v>12294.171002999999</c:v>
                </c:pt>
                <c:pt idx="51389">
                  <c:v>12294.401656</c:v>
                </c:pt>
                <c:pt idx="51390">
                  <c:v>12294.643794</c:v>
                </c:pt>
                <c:pt idx="51391">
                  <c:v>12294.886410999999</c:v>
                </c:pt>
                <c:pt idx="51392">
                  <c:v>12295.127404000001</c:v>
                </c:pt>
                <c:pt idx="51393">
                  <c:v>12295.35995</c:v>
                </c:pt>
                <c:pt idx="51394">
                  <c:v>12295.600156</c:v>
                </c:pt>
                <c:pt idx="51395">
                  <c:v>12295.845819</c:v>
                </c:pt>
                <c:pt idx="51396">
                  <c:v>12296.076913999999</c:v>
                </c:pt>
                <c:pt idx="51397">
                  <c:v>12296.320856</c:v>
                </c:pt>
                <c:pt idx="51398">
                  <c:v>12296.560020000001</c:v>
                </c:pt>
                <c:pt idx="51399">
                  <c:v>12296.803680999999</c:v>
                </c:pt>
                <c:pt idx="51400">
                  <c:v>12297.033879000001</c:v>
                </c:pt>
                <c:pt idx="51401">
                  <c:v>12297.274138999999</c:v>
                </c:pt>
                <c:pt idx="51402">
                  <c:v>12297.514713</c:v>
                </c:pt>
                <c:pt idx="51403">
                  <c:v>12297.756839</c:v>
                </c:pt>
                <c:pt idx="51404">
                  <c:v>12297.998036999999</c:v>
                </c:pt>
                <c:pt idx="51405">
                  <c:v>12298.230737</c:v>
                </c:pt>
                <c:pt idx="51406">
                  <c:v>12298.472211</c:v>
                </c:pt>
                <c:pt idx="51407">
                  <c:v>12298.712678</c:v>
                </c:pt>
                <c:pt idx="51408">
                  <c:v>12298.954118</c:v>
                </c:pt>
                <c:pt idx="51409">
                  <c:v>12299.195121999999</c:v>
                </c:pt>
                <c:pt idx="51410">
                  <c:v>12299.434208000001</c:v>
                </c:pt>
                <c:pt idx="51411">
                  <c:v>12299.690322</c:v>
                </c:pt>
                <c:pt idx="51412">
                  <c:v>12299.920205</c:v>
                </c:pt>
                <c:pt idx="51413">
                  <c:v>12300.163381</c:v>
                </c:pt>
                <c:pt idx="51414">
                  <c:v>12300.405569</c:v>
                </c:pt>
                <c:pt idx="51415">
                  <c:v>12300.637060999999</c:v>
                </c:pt>
                <c:pt idx="51416">
                  <c:v>12300.877571999999</c:v>
                </c:pt>
                <c:pt idx="51417">
                  <c:v>12301.119798</c:v>
                </c:pt>
                <c:pt idx="51418">
                  <c:v>12301.361086000001</c:v>
                </c:pt>
                <c:pt idx="51419">
                  <c:v>12301.602014</c:v>
                </c:pt>
                <c:pt idx="51420">
                  <c:v>12301.841261</c:v>
                </c:pt>
                <c:pt idx="51421">
                  <c:v>12302.086412000001</c:v>
                </c:pt>
                <c:pt idx="51422">
                  <c:v>12302.328853999999</c:v>
                </c:pt>
                <c:pt idx="51423">
                  <c:v>12302.570185</c:v>
                </c:pt>
                <c:pt idx="51424">
                  <c:v>12302.810667</c:v>
                </c:pt>
                <c:pt idx="51425">
                  <c:v>12303.052917000001</c:v>
                </c:pt>
                <c:pt idx="51426">
                  <c:v>12303.294042</c:v>
                </c:pt>
                <c:pt idx="51427">
                  <c:v>12303.522059999999</c:v>
                </c:pt>
                <c:pt idx="51428">
                  <c:v>12303.763311000001</c:v>
                </c:pt>
                <c:pt idx="51429">
                  <c:v>12304.004387999999</c:v>
                </c:pt>
                <c:pt idx="51430">
                  <c:v>12304.247549</c:v>
                </c:pt>
                <c:pt idx="51431">
                  <c:v>12304.488251999999</c:v>
                </c:pt>
                <c:pt idx="51432">
                  <c:v>12304.718803</c:v>
                </c:pt>
                <c:pt idx="51433">
                  <c:v>12304.958198</c:v>
                </c:pt>
                <c:pt idx="51434">
                  <c:v>12305.200543000001</c:v>
                </c:pt>
                <c:pt idx="51435">
                  <c:v>12305.44145</c:v>
                </c:pt>
                <c:pt idx="51436">
                  <c:v>12305.682378</c:v>
                </c:pt>
                <c:pt idx="51437">
                  <c:v>12305.923156000001</c:v>
                </c:pt>
                <c:pt idx="51438">
                  <c:v>12306.168094000001</c:v>
                </c:pt>
                <c:pt idx="51439">
                  <c:v>12306.411818</c:v>
                </c:pt>
                <c:pt idx="51440">
                  <c:v>12306.653791000001</c:v>
                </c:pt>
                <c:pt idx="51441">
                  <c:v>12306.896360000001</c:v>
                </c:pt>
                <c:pt idx="51442">
                  <c:v>12307.126156</c:v>
                </c:pt>
                <c:pt idx="51443">
                  <c:v>12307.369008</c:v>
                </c:pt>
                <c:pt idx="51444">
                  <c:v>12307.610086999999</c:v>
                </c:pt>
                <c:pt idx="51445">
                  <c:v>12307.851961</c:v>
                </c:pt>
                <c:pt idx="51446">
                  <c:v>12308.090189</c:v>
                </c:pt>
                <c:pt idx="51447">
                  <c:v>12308.345544</c:v>
                </c:pt>
                <c:pt idx="51448">
                  <c:v>12308.575403000001</c:v>
                </c:pt>
                <c:pt idx="51449">
                  <c:v>12308.817693000001</c:v>
                </c:pt>
                <c:pt idx="51450">
                  <c:v>12309.059098</c:v>
                </c:pt>
                <c:pt idx="51451">
                  <c:v>12309.298162999999</c:v>
                </c:pt>
                <c:pt idx="51452">
                  <c:v>12309.539107000001</c:v>
                </c:pt>
                <c:pt idx="51453">
                  <c:v>12309.795188</c:v>
                </c:pt>
                <c:pt idx="51454">
                  <c:v>12310.025002</c:v>
                </c:pt>
                <c:pt idx="51455">
                  <c:v>12310.268744000001</c:v>
                </c:pt>
                <c:pt idx="51456">
                  <c:v>12310.508933999999</c:v>
                </c:pt>
                <c:pt idx="51457">
                  <c:v>12310.752726999999</c:v>
                </c:pt>
                <c:pt idx="51458">
                  <c:v>12310.983759000001</c:v>
                </c:pt>
                <c:pt idx="51459">
                  <c:v>12311.223227</c:v>
                </c:pt>
                <c:pt idx="51460">
                  <c:v>12311.462450999999</c:v>
                </c:pt>
                <c:pt idx="51461">
                  <c:v>12311.705174000001</c:v>
                </c:pt>
                <c:pt idx="51462">
                  <c:v>12311.946373999999</c:v>
                </c:pt>
                <c:pt idx="51463">
                  <c:v>12312.186222</c:v>
                </c:pt>
                <c:pt idx="51464">
                  <c:v>12312.416870999999</c:v>
                </c:pt>
                <c:pt idx="51465">
                  <c:v>12312.656142</c:v>
                </c:pt>
                <c:pt idx="51466">
                  <c:v>12312.897281</c:v>
                </c:pt>
                <c:pt idx="51467">
                  <c:v>12313.140966000001</c:v>
                </c:pt>
                <c:pt idx="51468">
                  <c:v>12313.371203999999</c:v>
                </c:pt>
                <c:pt idx="51469">
                  <c:v>12313.612125</c:v>
                </c:pt>
                <c:pt idx="51470">
                  <c:v>12313.851371000001</c:v>
                </c:pt>
                <c:pt idx="51471">
                  <c:v>12314.090442000001</c:v>
                </c:pt>
                <c:pt idx="51472">
                  <c:v>12314.331184000001</c:v>
                </c:pt>
                <c:pt idx="51473">
                  <c:v>12314.564190999999</c:v>
                </c:pt>
                <c:pt idx="51474">
                  <c:v>12314.807073</c:v>
                </c:pt>
                <c:pt idx="51475">
                  <c:v>12315.050852</c:v>
                </c:pt>
                <c:pt idx="51476">
                  <c:v>12315.292544</c:v>
                </c:pt>
                <c:pt idx="51477">
                  <c:v>12315.522027000001</c:v>
                </c:pt>
                <c:pt idx="51478">
                  <c:v>12315.763140999999</c:v>
                </c:pt>
                <c:pt idx="51479">
                  <c:v>12316.006103</c:v>
                </c:pt>
                <c:pt idx="51480">
                  <c:v>12316.245019</c:v>
                </c:pt>
                <c:pt idx="51481">
                  <c:v>12316.486731000001</c:v>
                </c:pt>
                <c:pt idx="51482">
                  <c:v>12316.726876999999</c:v>
                </c:pt>
                <c:pt idx="51483">
                  <c:v>12316.966968000001</c:v>
                </c:pt>
                <c:pt idx="51484">
                  <c:v>12317.196750999999</c:v>
                </c:pt>
                <c:pt idx="51485">
                  <c:v>12317.438717999999</c:v>
                </c:pt>
                <c:pt idx="51486">
                  <c:v>12317.680726000001</c:v>
                </c:pt>
                <c:pt idx="51487">
                  <c:v>12317.922694999999</c:v>
                </c:pt>
                <c:pt idx="51488">
                  <c:v>12318.162923</c:v>
                </c:pt>
                <c:pt idx="51489">
                  <c:v>12318.394346999999</c:v>
                </c:pt>
                <c:pt idx="51490">
                  <c:v>12318.634719</c:v>
                </c:pt>
                <c:pt idx="51491">
                  <c:v>12318.876652000001</c:v>
                </c:pt>
                <c:pt idx="51492">
                  <c:v>12319.118681</c:v>
                </c:pt>
                <c:pt idx="51493">
                  <c:v>12319.35936</c:v>
                </c:pt>
                <c:pt idx="51494">
                  <c:v>12319.600210000001</c:v>
                </c:pt>
                <c:pt idx="51495">
                  <c:v>12319.845995</c:v>
                </c:pt>
                <c:pt idx="51496">
                  <c:v>12320.088949000001</c:v>
                </c:pt>
                <c:pt idx="51497">
                  <c:v>12320.331560000001</c:v>
                </c:pt>
                <c:pt idx="51498">
                  <c:v>12320.572405000001</c:v>
                </c:pt>
                <c:pt idx="51499">
                  <c:v>12320.802003999999</c:v>
                </c:pt>
                <c:pt idx="51500">
                  <c:v>12321.042562000001</c:v>
                </c:pt>
                <c:pt idx="51501">
                  <c:v>12321.283305999999</c:v>
                </c:pt>
                <c:pt idx="51502">
                  <c:v>12321.524257999999</c:v>
                </c:pt>
                <c:pt idx="51503">
                  <c:v>12321.767868999999</c:v>
                </c:pt>
                <c:pt idx="51504">
                  <c:v>12322.00798</c:v>
                </c:pt>
                <c:pt idx="51505">
                  <c:v>12322.23626</c:v>
                </c:pt>
                <c:pt idx="51506">
                  <c:v>12322.478865999999</c:v>
                </c:pt>
                <c:pt idx="51507">
                  <c:v>12322.718035</c:v>
                </c:pt>
                <c:pt idx="51508">
                  <c:v>12322.959202</c:v>
                </c:pt>
                <c:pt idx="51509">
                  <c:v>12323.200094</c:v>
                </c:pt>
                <c:pt idx="51510">
                  <c:v>12323.441822999999</c:v>
                </c:pt>
                <c:pt idx="51511">
                  <c:v>12323.681739</c:v>
                </c:pt>
                <c:pt idx="51512">
                  <c:v>12323.912582000001</c:v>
                </c:pt>
                <c:pt idx="51513">
                  <c:v>12324.154735</c:v>
                </c:pt>
                <c:pt idx="51514">
                  <c:v>12324.396864</c:v>
                </c:pt>
                <c:pt idx="51515">
                  <c:v>12324.638717</c:v>
                </c:pt>
                <c:pt idx="51516">
                  <c:v>12324.880663</c:v>
                </c:pt>
                <c:pt idx="51517">
                  <c:v>12325.110339000001</c:v>
                </c:pt>
                <c:pt idx="51518">
                  <c:v>12325.351387000001</c:v>
                </c:pt>
                <c:pt idx="51519">
                  <c:v>12325.592413</c:v>
                </c:pt>
                <c:pt idx="51520">
                  <c:v>12325.832700000001</c:v>
                </c:pt>
                <c:pt idx="51521">
                  <c:v>12326.074769999999</c:v>
                </c:pt>
                <c:pt idx="51522">
                  <c:v>12326.314096</c:v>
                </c:pt>
                <c:pt idx="51523">
                  <c:v>12326.553378000001</c:v>
                </c:pt>
                <c:pt idx="51524">
                  <c:v>12326.783202000001</c:v>
                </c:pt>
                <c:pt idx="51525">
                  <c:v>12327.023660999999</c:v>
                </c:pt>
                <c:pt idx="51526">
                  <c:v>12327.263933</c:v>
                </c:pt>
                <c:pt idx="51527">
                  <c:v>12327.505019</c:v>
                </c:pt>
                <c:pt idx="51528">
                  <c:v>12327.748044</c:v>
                </c:pt>
                <c:pt idx="51529">
                  <c:v>12327.988563999999</c:v>
                </c:pt>
                <c:pt idx="51530">
                  <c:v>12328.219557</c:v>
                </c:pt>
                <c:pt idx="51531">
                  <c:v>12328.461754</c:v>
                </c:pt>
                <c:pt idx="51532">
                  <c:v>12328.703880999999</c:v>
                </c:pt>
                <c:pt idx="51533">
                  <c:v>12328.947732000001</c:v>
                </c:pt>
                <c:pt idx="51534">
                  <c:v>12329.178693</c:v>
                </c:pt>
                <c:pt idx="51535">
                  <c:v>12329.420828</c:v>
                </c:pt>
                <c:pt idx="51536">
                  <c:v>12329.662074</c:v>
                </c:pt>
                <c:pt idx="51537">
                  <c:v>12329.905097999999</c:v>
                </c:pt>
                <c:pt idx="51538">
                  <c:v>12330.137907</c:v>
                </c:pt>
                <c:pt idx="51539">
                  <c:v>12330.379027999999</c:v>
                </c:pt>
                <c:pt idx="51540">
                  <c:v>12330.622923000001</c:v>
                </c:pt>
                <c:pt idx="51541">
                  <c:v>12330.854445999999</c:v>
                </c:pt>
                <c:pt idx="51542">
                  <c:v>12331.096874999999</c:v>
                </c:pt>
                <c:pt idx="51543">
                  <c:v>12331.338957</c:v>
                </c:pt>
                <c:pt idx="51544">
                  <c:v>12331.577123999999</c:v>
                </c:pt>
                <c:pt idx="51545">
                  <c:v>12331.816209000001</c:v>
                </c:pt>
                <c:pt idx="51546">
                  <c:v>12332.05673</c:v>
                </c:pt>
                <c:pt idx="51547">
                  <c:v>12332.297302999999</c:v>
                </c:pt>
                <c:pt idx="51548">
                  <c:v>12332.526533</c:v>
                </c:pt>
                <c:pt idx="51549">
                  <c:v>12332.768561999999</c:v>
                </c:pt>
                <c:pt idx="51550">
                  <c:v>12333.010768</c:v>
                </c:pt>
                <c:pt idx="51551">
                  <c:v>12333.253375</c:v>
                </c:pt>
                <c:pt idx="51552">
                  <c:v>12333.493850999999</c:v>
                </c:pt>
                <c:pt idx="51553">
                  <c:v>12333.733990999999</c:v>
                </c:pt>
                <c:pt idx="51554">
                  <c:v>12333.973549</c:v>
                </c:pt>
                <c:pt idx="51555">
                  <c:v>12334.201451000001</c:v>
                </c:pt>
                <c:pt idx="51556">
                  <c:v>12334.443843999999</c:v>
                </c:pt>
                <c:pt idx="51557">
                  <c:v>12334.685896999999</c:v>
                </c:pt>
                <c:pt idx="51558">
                  <c:v>12334.927376</c:v>
                </c:pt>
                <c:pt idx="51559">
                  <c:v>12335.159831999999</c:v>
                </c:pt>
                <c:pt idx="51560">
                  <c:v>12335.401346000001</c:v>
                </c:pt>
                <c:pt idx="51561">
                  <c:v>12335.641539</c:v>
                </c:pt>
                <c:pt idx="51562">
                  <c:v>12335.883847999999</c:v>
                </c:pt>
                <c:pt idx="51563">
                  <c:v>12336.127648</c:v>
                </c:pt>
                <c:pt idx="51564">
                  <c:v>12336.35728</c:v>
                </c:pt>
                <c:pt idx="51565">
                  <c:v>12336.602793</c:v>
                </c:pt>
                <c:pt idx="51566">
                  <c:v>12336.845368</c:v>
                </c:pt>
                <c:pt idx="51567">
                  <c:v>12337.090423</c:v>
                </c:pt>
                <c:pt idx="51568">
                  <c:v>12337.332780000001</c:v>
                </c:pt>
                <c:pt idx="51569">
                  <c:v>12337.572188</c:v>
                </c:pt>
                <c:pt idx="51570">
                  <c:v>12337.813307</c:v>
                </c:pt>
                <c:pt idx="51571">
                  <c:v>12338.047842</c:v>
                </c:pt>
                <c:pt idx="51572">
                  <c:v>12338.287375</c:v>
                </c:pt>
                <c:pt idx="51573">
                  <c:v>12338.527817</c:v>
                </c:pt>
                <c:pt idx="51574">
                  <c:v>12338.767196999999</c:v>
                </c:pt>
                <c:pt idx="51575">
                  <c:v>12339.008195</c:v>
                </c:pt>
                <c:pt idx="51576">
                  <c:v>12339.249900000001</c:v>
                </c:pt>
                <c:pt idx="51577">
                  <c:v>12339.491816</c:v>
                </c:pt>
                <c:pt idx="51578">
                  <c:v>12339.722618</c:v>
                </c:pt>
                <c:pt idx="51579">
                  <c:v>12339.964809999999</c:v>
                </c:pt>
                <c:pt idx="51580">
                  <c:v>12340.20601</c:v>
                </c:pt>
                <c:pt idx="51581">
                  <c:v>12340.447899999999</c:v>
                </c:pt>
                <c:pt idx="51582">
                  <c:v>12340.687207000001</c:v>
                </c:pt>
                <c:pt idx="51583">
                  <c:v>12340.926264</c:v>
                </c:pt>
                <c:pt idx="51584">
                  <c:v>12341.165424999999</c:v>
                </c:pt>
                <c:pt idx="51585">
                  <c:v>12341.404296999999</c:v>
                </c:pt>
                <c:pt idx="51586">
                  <c:v>12341.636616</c:v>
                </c:pt>
                <c:pt idx="51587">
                  <c:v>12341.876845999999</c:v>
                </c:pt>
                <c:pt idx="51588">
                  <c:v>12342.116169999999</c:v>
                </c:pt>
                <c:pt idx="51589">
                  <c:v>12342.359881</c:v>
                </c:pt>
                <c:pt idx="51590">
                  <c:v>12342.601761</c:v>
                </c:pt>
                <c:pt idx="51591">
                  <c:v>12342.843622</c:v>
                </c:pt>
                <c:pt idx="51592">
                  <c:v>12343.072679000001</c:v>
                </c:pt>
                <c:pt idx="51593">
                  <c:v>12343.314721999999</c:v>
                </c:pt>
                <c:pt idx="51594">
                  <c:v>12343.554038</c:v>
                </c:pt>
                <c:pt idx="51595">
                  <c:v>12343.795045999999</c:v>
                </c:pt>
                <c:pt idx="51596">
                  <c:v>12344.035529000001</c:v>
                </c:pt>
                <c:pt idx="51597">
                  <c:v>12344.276363999999</c:v>
                </c:pt>
                <c:pt idx="51598">
                  <c:v>12344.517218999999</c:v>
                </c:pt>
                <c:pt idx="51599">
                  <c:v>12344.749565</c:v>
                </c:pt>
                <c:pt idx="51600">
                  <c:v>12344.991795</c:v>
                </c:pt>
                <c:pt idx="51601">
                  <c:v>12345.233935</c:v>
                </c:pt>
                <c:pt idx="51602">
                  <c:v>12345.475006999999</c:v>
                </c:pt>
                <c:pt idx="51603">
                  <c:v>12345.705696000001</c:v>
                </c:pt>
                <c:pt idx="51604">
                  <c:v>12345.947985999999</c:v>
                </c:pt>
                <c:pt idx="51605">
                  <c:v>12346.190742999999</c:v>
                </c:pt>
                <c:pt idx="51606">
                  <c:v>12346.430934</c:v>
                </c:pt>
                <c:pt idx="51607">
                  <c:v>12346.670896</c:v>
                </c:pt>
                <c:pt idx="51608">
                  <c:v>12346.910037</c:v>
                </c:pt>
                <c:pt idx="51609">
                  <c:v>12347.151712999999</c:v>
                </c:pt>
                <c:pt idx="51610">
                  <c:v>12347.383121999999</c:v>
                </c:pt>
                <c:pt idx="51611">
                  <c:v>12347.626913</c:v>
                </c:pt>
                <c:pt idx="51612">
                  <c:v>12347.866035999999</c:v>
                </c:pt>
                <c:pt idx="51613">
                  <c:v>12348.107837</c:v>
                </c:pt>
                <c:pt idx="51614">
                  <c:v>12348.338538</c:v>
                </c:pt>
                <c:pt idx="51615">
                  <c:v>12348.580618</c:v>
                </c:pt>
                <c:pt idx="51616">
                  <c:v>12348.822593000001</c:v>
                </c:pt>
                <c:pt idx="51617">
                  <c:v>12349.064614000001</c:v>
                </c:pt>
                <c:pt idx="51618">
                  <c:v>12349.304593000001</c:v>
                </c:pt>
                <c:pt idx="51619">
                  <c:v>12349.545246</c:v>
                </c:pt>
                <c:pt idx="51620">
                  <c:v>12349.784367</c:v>
                </c:pt>
                <c:pt idx="51621">
                  <c:v>12350.014044</c:v>
                </c:pt>
                <c:pt idx="51622">
                  <c:v>12350.255773000001</c:v>
                </c:pt>
                <c:pt idx="51623">
                  <c:v>12350.49583</c:v>
                </c:pt>
                <c:pt idx="51624">
                  <c:v>12350.735938</c:v>
                </c:pt>
                <c:pt idx="51625">
                  <c:v>12350.974242</c:v>
                </c:pt>
                <c:pt idx="51626">
                  <c:v>12351.214448999999</c:v>
                </c:pt>
                <c:pt idx="51627">
                  <c:v>12351.456534000001</c:v>
                </c:pt>
                <c:pt idx="51628">
                  <c:v>12351.698656</c:v>
                </c:pt>
                <c:pt idx="51629">
                  <c:v>12351.92827</c:v>
                </c:pt>
                <c:pt idx="51630">
                  <c:v>12352.170555999999</c:v>
                </c:pt>
                <c:pt idx="51631">
                  <c:v>12352.412622</c:v>
                </c:pt>
                <c:pt idx="51632">
                  <c:v>12352.652908</c:v>
                </c:pt>
                <c:pt idx="51633">
                  <c:v>12352.896581000001</c:v>
                </c:pt>
                <c:pt idx="51634">
                  <c:v>12353.126343</c:v>
                </c:pt>
                <c:pt idx="51635">
                  <c:v>12353.371945000001</c:v>
                </c:pt>
                <c:pt idx="51636">
                  <c:v>12353.612897999999</c:v>
                </c:pt>
                <c:pt idx="51637">
                  <c:v>12353.854635</c:v>
                </c:pt>
                <c:pt idx="51638">
                  <c:v>12354.08437</c:v>
                </c:pt>
                <c:pt idx="51639">
                  <c:v>12354.327251000001</c:v>
                </c:pt>
                <c:pt idx="51640">
                  <c:v>12354.566327</c:v>
                </c:pt>
                <c:pt idx="51641">
                  <c:v>12354.809621</c:v>
                </c:pt>
                <c:pt idx="51642">
                  <c:v>12355.039188999999</c:v>
                </c:pt>
                <c:pt idx="51643">
                  <c:v>12355.280903000001</c:v>
                </c:pt>
                <c:pt idx="51644">
                  <c:v>12355.522142</c:v>
                </c:pt>
                <c:pt idx="51645">
                  <c:v>12355.763244</c:v>
                </c:pt>
                <c:pt idx="51646">
                  <c:v>12356.004335</c:v>
                </c:pt>
                <c:pt idx="51647">
                  <c:v>12356.236584</c:v>
                </c:pt>
                <c:pt idx="51648">
                  <c:v>12356.478880000001</c:v>
                </c:pt>
                <c:pt idx="51649">
                  <c:v>12356.71825</c:v>
                </c:pt>
                <c:pt idx="51650">
                  <c:v>12356.958782</c:v>
                </c:pt>
                <c:pt idx="51651">
                  <c:v>12357.202657</c:v>
                </c:pt>
                <c:pt idx="51652">
                  <c:v>12357.442738</c:v>
                </c:pt>
                <c:pt idx="51653">
                  <c:v>12357.67463</c:v>
                </c:pt>
                <c:pt idx="51654">
                  <c:v>12357.916558999999</c:v>
                </c:pt>
                <c:pt idx="51655">
                  <c:v>12358.157244</c:v>
                </c:pt>
                <c:pt idx="51656">
                  <c:v>12358.396167999999</c:v>
                </c:pt>
                <c:pt idx="51657">
                  <c:v>12358.637784</c:v>
                </c:pt>
                <c:pt idx="51658">
                  <c:v>12358.878314</c:v>
                </c:pt>
                <c:pt idx="51659">
                  <c:v>12359.109011</c:v>
                </c:pt>
                <c:pt idx="51660">
                  <c:v>12359.352046</c:v>
                </c:pt>
                <c:pt idx="51661">
                  <c:v>12359.593155</c:v>
                </c:pt>
                <c:pt idx="51662">
                  <c:v>12359.834172000001</c:v>
                </c:pt>
                <c:pt idx="51663">
                  <c:v>12360.079256999999</c:v>
                </c:pt>
                <c:pt idx="51664">
                  <c:v>12360.319851</c:v>
                </c:pt>
                <c:pt idx="51665">
                  <c:v>12360.559394</c:v>
                </c:pt>
                <c:pt idx="51666">
                  <c:v>12360.801867</c:v>
                </c:pt>
                <c:pt idx="51667">
                  <c:v>12361.041288</c:v>
                </c:pt>
                <c:pt idx="51668">
                  <c:v>12361.28154</c:v>
                </c:pt>
                <c:pt idx="51669">
                  <c:v>12361.523657</c:v>
                </c:pt>
                <c:pt idx="51670">
                  <c:v>12361.763926</c:v>
                </c:pt>
                <c:pt idx="51671">
                  <c:v>12361.994774000001</c:v>
                </c:pt>
                <c:pt idx="51672">
                  <c:v>12362.238756000001</c:v>
                </c:pt>
                <c:pt idx="51673">
                  <c:v>12362.480738</c:v>
                </c:pt>
                <c:pt idx="51674">
                  <c:v>12362.720861</c:v>
                </c:pt>
                <c:pt idx="51675">
                  <c:v>12362.962817</c:v>
                </c:pt>
                <c:pt idx="51676">
                  <c:v>12363.193676000001</c:v>
                </c:pt>
                <c:pt idx="51677">
                  <c:v>12363.435616000001</c:v>
                </c:pt>
                <c:pt idx="51678">
                  <c:v>12363.677632999999</c:v>
                </c:pt>
                <c:pt idx="51679">
                  <c:v>12363.919647999999</c:v>
                </c:pt>
                <c:pt idx="51680">
                  <c:v>12364.159999</c:v>
                </c:pt>
                <c:pt idx="51681">
                  <c:v>12364.400099</c:v>
                </c:pt>
                <c:pt idx="51682">
                  <c:v>12364.630977999999</c:v>
                </c:pt>
                <c:pt idx="51683">
                  <c:v>12364.871155000001</c:v>
                </c:pt>
                <c:pt idx="51684">
                  <c:v>12365.113721</c:v>
                </c:pt>
                <c:pt idx="51685">
                  <c:v>12365.355853999999</c:v>
                </c:pt>
                <c:pt idx="51686">
                  <c:v>12365.586879</c:v>
                </c:pt>
                <c:pt idx="51687">
                  <c:v>12365.828133000001</c:v>
                </c:pt>
                <c:pt idx="51688">
                  <c:v>12366.069307</c:v>
                </c:pt>
                <c:pt idx="51689">
                  <c:v>12366.308299</c:v>
                </c:pt>
                <c:pt idx="51690">
                  <c:v>12366.547296000001</c:v>
                </c:pt>
                <c:pt idx="51691">
                  <c:v>12366.790695</c:v>
                </c:pt>
                <c:pt idx="51692">
                  <c:v>12367.030863</c:v>
                </c:pt>
                <c:pt idx="51693">
                  <c:v>12367.270634</c:v>
                </c:pt>
                <c:pt idx="51694">
                  <c:v>12367.510667</c:v>
                </c:pt>
                <c:pt idx="51695">
                  <c:v>12367.740959999999</c:v>
                </c:pt>
                <c:pt idx="51696">
                  <c:v>12367.981043</c:v>
                </c:pt>
                <c:pt idx="51697">
                  <c:v>12368.222007</c:v>
                </c:pt>
                <c:pt idx="51698">
                  <c:v>12368.461090999999</c:v>
                </c:pt>
                <c:pt idx="51699">
                  <c:v>12368.703334</c:v>
                </c:pt>
                <c:pt idx="51700">
                  <c:v>12368.936899</c:v>
                </c:pt>
                <c:pt idx="51701">
                  <c:v>12369.175369000001</c:v>
                </c:pt>
                <c:pt idx="51702">
                  <c:v>12369.417608</c:v>
                </c:pt>
                <c:pt idx="51703">
                  <c:v>12369.659573999999</c:v>
                </c:pt>
                <c:pt idx="51704">
                  <c:v>12369.901736</c:v>
                </c:pt>
                <c:pt idx="51705">
                  <c:v>12370.131404</c:v>
                </c:pt>
                <c:pt idx="51706">
                  <c:v>12370.374170999999</c:v>
                </c:pt>
                <c:pt idx="51707">
                  <c:v>12370.618409999999</c:v>
                </c:pt>
                <c:pt idx="51708">
                  <c:v>12370.850791999999</c:v>
                </c:pt>
                <c:pt idx="51709">
                  <c:v>12371.0947</c:v>
                </c:pt>
                <c:pt idx="51710">
                  <c:v>12371.336563999999</c:v>
                </c:pt>
                <c:pt idx="51711">
                  <c:v>12371.566067</c:v>
                </c:pt>
                <c:pt idx="51712">
                  <c:v>12371.807317000001</c:v>
                </c:pt>
                <c:pt idx="51713">
                  <c:v>12372.049558000001</c:v>
                </c:pt>
                <c:pt idx="51714">
                  <c:v>12372.289599</c:v>
                </c:pt>
                <c:pt idx="51715">
                  <c:v>12372.532273000001</c:v>
                </c:pt>
                <c:pt idx="51716">
                  <c:v>12372.762017999999</c:v>
                </c:pt>
                <c:pt idx="51717">
                  <c:v>12373.003173999999</c:v>
                </c:pt>
                <c:pt idx="51718">
                  <c:v>12373.246859999999</c:v>
                </c:pt>
                <c:pt idx="51719">
                  <c:v>12373.488888</c:v>
                </c:pt>
                <c:pt idx="51720">
                  <c:v>12373.730804000001</c:v>
                </c:pt>
                <c:pt idx="51721">
                  <c:v>12373.961561</c:v>
                </c:pt>
                <c:pt idx="51722">
                  <c:v>12374.20383</c:v>
                </c:pt>
                <c:pt idx="51723">
                  <c:v>12374.443084</c:v>
                </c:pt>
                <c:pt idx="51724">
                  <c:v>12374.684125</c:v>
                </c:pt>
                <c:pt idx="51725">
                  <c:v>12374.925126</c:v>
                </c:pt>
                <c:pt idx="51726">
                  <c:v>12375.155058</c:v>
                </c:pt>
                <c:pt idx="51727">
                  <c:v>12375.398952</c:v>
                </c:pt>
                <c:pt idx="51728">
                  <c:v>12375.637215999999</c:v>
                </c:pt>
                <c:pt idx="51729">
                  <c:v>12375.882615</c:v>
                </c:pt>
                <c:pt idx="51730">
                  <c:v>12376.137084</c:v>
                </c:pt>
                <c:pt idx="51731">
                  <c:v>12376.367838</c:v>
                </c:pt>
                <c:pt idx="51732">
                  <c:v>12376.607225</c:v>
                </c:pt>
                <c:pt idx="51733">
                  <c:v>12376.85288</c:v>
                </c:pt>
                <c:pt idx="51734">
                  <c:v>12377.092079</c:v>
                </c:pt>
                <c:pt idx="51735">
                  <c:v>12377.323404000001</c:v>
                </c:pt>
                <c:pt idx="51736">
                  <c:v>12377.565619000001</c:v>
                </c:pt>
                <c:pt idx="51737">
                  <c:v>12377.807537000001</c:v>
                </c:pt>
                <c:pt idx="51738">
                  <c:v>12378.049631</c:v>
                </c:pt>
                <c:pt idx="51739">
                  <c:v>12378.283708000001</c:v>
                </c:pt>
                <c:pt idx="51740">
                  <c:v>12378.525944999999</c:v>
                </c:pt>
                <c:pt idx="51741">
                  <c:v>12378.766927000001</c:v>
                </c:pt>
                <c:pt idx="51742">
                  <c:v>12379.008908</c:v>
                </c:pt>
                <c:pt idx="51743">
                  <c:v>12379.240123</c:v>
                </c:pt>
                <c:pt idx="51744">
                  <c:v>12379.485822000001</c:v>
                </c:pt>
                <c:pt idx="51745">
                  <c:v>12379.727575000001</c:v>
                </c:pt>
                <c:pt idx="51746">
                  <c:v>12379.984705999999</c:v>
                </c:pt>
                <c:pt idx="51747">
                  <c:v>12380.214422999999</c:v>
                </c:pt>
                <c:pt idx="51748">
                  <c:v>12380.454949000001</c:v>
                </c:pt>
                <c:pt idx="51749">
                  <c:v>12380.693173</c:v>
                </c:pt>
                <c:pt idx="51750">
                  <c:v>12380.932403000001</c:v>
                </c:pt>
                <c:pt idx="51751">
                  <c:v>12381.177045</c:v>
                </c:pt>
                <c:pt idx="51752">
                  <c:v>12381.411844</c:v>
                </c:pt>
                <c:pt idx="51753">
                  <c:v>12381.653697</c:v>
                </c:pt>
                <c:pt idx="51754">
                  <c:v>12381.896384</c:v>
                </c:pt>
                <c:pt idx="51755">
                  <c:v>12382.126173000001</c:v>
                </c:pt>
                <c:pt idx="51756">
                  <c:v>12382.367237</c:v>
                </c:pt>
                <c:pt idx="51757">
                  <c:v>12382.610968000001</c:v>
                </c:pt>
                <c:pt idx="51758">
                  <c:v>12382.851919999999</c:v>
                </c:pt>
                <c:pt idx="51759">
                  <c:v>12383.082673000001</c:v>
                </c:pt>
                <c:pt idx="51760">
                  <c:v>12383.324769999999</c:v>
                </c:pt>
                <c:pt idx="51761">
                  <c:v>12383.567413000001</c:v>
                </c:pt>
                <c:pt idx="51762">
                  <c:v>12383.808439</c:v>
                </c:pt>
                <c:pt idx="51763">
                  <c:v>12384.040016000001</c:v>
                </c:pt>
                <c:pt idx="51764">
                  <c:v>12384.279231</c:v>
                </c:pt>
                <c:pt idx="51765">
                  <c:v>12384.518352999999</c:v>
                </c:pt>
                <c:pt idx="51766">
                  <c:v>12384.758691000001</c:v>
                </c:pt>
                <c:pt idx="51767">
                  <c:v>12385.000807</c:v>
                </c:pt>
                <c:pt idx="51768">
                  <c:v>12385.241399</c:v>
                </c:pt>
                <c:pt idx="51769">
                  <c:v>12385.473884999999</c:v>
                </c:pt>
                <c:pt idx="51770">
                  <c:v>12385.715118</c:v>
                </c:pt>
                <c:pt idx="51771">
                  <c:v>12385.958049000001</c:v>
                </c:pt>
                <c:pt idx="51772">
                  <c:v>12386.190843</c:v>
                </c:pt>
                <c:pt idx="51773">
                  <c:v>12386.432126</c:v>
                </c:pt>
                <c:pt idx="51774">
                  <c:v>12386.671447000001</c:v>
                </c:pt>
                <c:pt idx="51775">
                  <c:v>12386.911662</c:v>
                </c:pt>
                <c:pt idx="51776">
                  <c:v>12387.153770999999</c:v>
                </c:pt>
                <c:pt idx="51777">
                  <c:v>12387.395823999999</c:v>
                </c:pt>
                <c:pt idx="51778">
                  <c:v>12387.635053</c:v>
                </c:pt>
                <c:pt idx="51779">
                  <c:v>12387.874892</c:v>
                </c:pt>
                <c:pt idx="51780">
                  <c:v>12388.105708999999</c:v>
                </c:pt>
                <c:pt idx="51781">
                  <c:v>12388.347809000001</c:v>
                </c:pt>
                <c:pt idx="51782">
                  <c:v>12388.589884999999</c:v>
                </c:pt>
                <c:pt idx="51783">
                  <c:v>12388.829092</c:v>
                </c:pt>
                <c:pt idx="51784">
                  <c:v>12389.070239000001</c:v>
                </c:pt>
                <c:pt idx="51785">
                  <c:v>12389.302675999999</c:v>
                </c:pt>
                <c:pt idx="51786">
                  <c:v>12389.544019000001</c:v>
                </c:pt>
                <c:pt idx="51787">
                  <c:v>12389.785049</c:v>
                </c:pt>
                <c:pt idx="51788">
                  <c:v>12390.026204</c:v>
                </c:pt>
                <c:pt idx="51789">
                  <c:v>12390.267884000001</c:v>
                </c:pt>
                <c:pt idx="51790">
                  <c:v>12390.498614</c:v>
                </c:pt>
                <c:pt idx="51791">
                  <c:v>12390.741378999999</c:v>
                </c:pt>
                <c:pt idx="51792">
                  <c:v>12390.984229</c:v>
                </c:pt>
                <c:pt idx="51793">
                  <c:v>12391.216721999999</c:v>
                </c:pt>
                <c:pt idx="51794">
                  <c:v>12391.458879</c:v>
                </c:pt>
                <c:pt idx="51795">
                  <c:v>12391.6981</c:v>
                </c:pt>
                <c:pt idx="51796">
                  <c:v>12391.939367000001</c:v>
                </c:pt>
                <c:pt idx="51797">
                  <c:v>12392.182237000001</c:v>
                </c:pt>
                <c:pt idx="51798">
                  <c:v>12392.412050999999</c:v>
                </c:pt>
                <c:pt idx="51799">
                  <c:v>12392.653209</c:v>
                </c:pt>
                <c:pt idx="51800">
                  <c:v>12392.893532</c:v>
                </c:pt>
                <c:pt idx="51801">
                  <c:v>12393.135702</c:v>
                </c:pt>
                <c:pt idx="51802">
                  <c:v>12393.376931999999</c:v>
                </c:pt>
                <c:pt idx="51803">
                  <c:v>12393.607891</c:v>
                </c:pt>
                <c:pt idx="51804">
                  <c:v>12393.849560000001</c:v>
                </c:pt>
                <c:pt idx="51805">
                  <c:v>12394.090899000001</c:v>
                </c:pt>
                <c:pt idx="51806">
                  <c:v>12394.332141000001</c:v>
                </c:pt>
                <c:pt idx="51807">
                  <c:v>12394.575793</c:v>
                </c:pt>
                <c:pt idx="51808">
                  <c:v>12394.806599</c:v>
                </c:pt>
                <c:pt idx="51809">
                  <c:v>12395.048978000001</c:v>
                </c:pt>
                <c:pt idx="51810">
                  <c:v>12395.289859</c:v>
                </c:pt>
                <c:pt idx="51811">
                  <c:v>12395.529200000001</c:v>
                </c:pt>
                <c:pt idx="51812">
                  <c:v>12395.770238999999</c:v>
                </c:pt>
                <c:pt idx="51813">
                  <c:v>12396.002879</c:v>
                </c:pt>
                <c:pt idx="51814">
                  <c:v>12396.242104999999</c:v>
                </c:pt>
                <c:pt idx="51815">
                  <c:v>12396.485071999999</c:v>
                </c:pt>
                <c:pt idx="51816">
                  <c:v>12396.726117</c:v>
                </c:pt>
                <c:pt idx="51817">
                  <c:v>12396.967192</c:v>
                </c:pt>
                <c:pt idx="51818">
                  <c:v>12397.222752</c:v>
                </c:pt>
                <c:pt idx="51819">
                  <c:v>12397.454261000001</c:v>
                </c:pt>
                <c:pt idx="51820">
                  <c:v>12397.694781</c:v>
                </c:pt>
                <c:pt idx="51821">
                  <c:v>12397.936103</c:v>
                </c:pt>
                <c:pt idx="51822">
                  <c:v>12398.177395999999</c:v>
                </c:pt>
                <c:pt idx="51823">
                  <c:v>12398.409943000001</c:v>
                </c:pt>
                <c:pt idx="51824">
                  <c:v>12398.650212</c:v>
                </c:pt>
                <c:pt idx="51825">
                  <c:v>12398.891276</c:v>
                </c:pt>
                <c:pt idx="51826">
                  <c:v>12399.132442</c:v>
                </c:pt>
                <c:pt idx="51827">
                  <c:v>12399.389842</c:v>
                </c:pt>
                <c:pt idx="51828">
                  <c:v>12399.618118</c:v>
                </c:pt>
                <c:pt idx="51829">
                  <c:v>12399.861272</c:v>
                </c:pt>
                <c:pt idx="51830">
                  <c:v>12400.103557</c:v>
                </c:pt>
                <c:pt idx="51831">
                  <c:v>12400.335075000001</c:v>
                </c:pt>
                <c:pt idx="51832">
                  <c:v>12400.576401</c:v>
                </c:pt>
                <c:pt idx="51833">
                  <c:v>12400.819272999999</c:v>
                </c:pt>
                <c:pt idx="51834">
                  <c:v>12401.061549</c:v>
                </c:pt>
                <c:pt idx="51835">
                  <c:v>12401.301616999999</c:v>
                </c:pt>
                <c:pt idx="51836">
                  <c:v>12401.531977000001</c:v>
                </c:pt>
                <c:pt idx="51837">
                  <c:v>12401.770845999999</c:v>
                </c:pt>
                <c:pt idx="51838">
                  <c:v>12402.010109999999</c:v>
                </c:pt>
                <c:pt idx="51839">
                  <c:v>12402.251821</c:v>
                </c:pt>
                <c:pt idx="51840">
                  <c:v>12402.491125</c:v>
                </c:pt>
                <c:pt idx="51841">
                  <c:v>12402.736617</c:v>
                </c:pt>
                <c:pt idx="51842">
                  <c:v>12402.976903000001</c:v>
                </c:pt>
                <c:pt idx="51843">
                  <c:v>12403.216033000001</c:v>
                </c:pt>
                <c:pt idx="51844">
                  <c:v>12403.446841000001</c:v>
                </c:pt>
                <c:pt idx="51845">
                  <c:v>12403.686232</c:v>
                </c:pt>
                <c:pt idx="51846">
                  <c:v>12403.929244000001</c:v>
                </c:pt>
                <c:pt idx="51847">
                  <c:v>12404.16244</c:v>
                </c:pt>
                <c:pt idx="51848">
                  <c:v>12404.405228</c:v>
                </c:pt>
                <c:pt idx="51849">
                  <c:v>12404.648853999999</c:v>
                </c:pt>
                <c:pt idx="51850">
                  <c:v>12404.890797</c:v>
                </c:pt>
                <c:pt idx="51851">
                  <c:v>12405.121595000001</c:v>
                </c:pt>
                <c:pt idx="51852">
                  <c:v>12405.361978999999</c:v>
                </c:pt>
                <c:pt idx="51853">
                  <c:v>12405.600175</c:v>
                </c:pt>
                <c:pt idx="51854">
                  <c:v>12405.841354</c:v>
                </c:pt>
                <c:pt idx="51855">
                  <c:v>12406.083581999999</c:v>
                </c:pt>
                <c:pt idx="51856">
                  <c:v>12406.325542</c:v>
                </c:pt>
                <c:pt idx="51857">
                  <c:v>12406.555968000001</c:v>
                </c:pt>
                <c:pt idx="51858">
                  <c:v>12406.794139</c:v>
                </c:pt>
                <c:pt idx="51859">
                  <c:v>12407.037093999999</c:v>
                </c:pt>
                <c:pt idx="51860">
                  <c:v>12407.278098999999</c:v>
                </c:pt>
                <c:pt idx="51861">
                  <c:v>12407.521713</c:v>
                </c:pt>
                <c:pt idx="51862">
                  <c:v>12407.75128</c:v>
                </c:pt>
                <c:pt idx="51863">
                  <c:v>12407.994097000001</c:v>
                </c:pt>
                <c:pt idx="51864">
                  <c:v>12408.237997</c:v>
                </c:pt>
                <c:pt idx="51865">
                  <c:v>12408.466417</c:v>
                </c:pt>
                <c:pt idx="51866">
                  <c:v>12408.709364</c:v>
                </c:pt>
                <c:pt idx="51867">
                  <c:v>12408.950403000001</c:v>
                </c:pt>
                <c:pt idx="51868">
                  <c:v>12409.190728</c:v>
                </c:pt>
                <c:pt idx="51869">
                  <c:v>12409.432602999999</c:v>
                </c:pt>
                <c:pt idx="51870">
                  <c:v>12409.662172</c:v>
                </c:pt>
                <c:pt idx="51871">
                  <c:v>12409.906777</c:v>
                </c:pt>
                <c:pt idx="51872">
                  <c:v>12410.145053</c:v>
                </c:pt>
                <c:pt idx="51873">
                  <c:v>12410.386815</c:v>
                </c:pt>
                <c:pt idx="51874">
                  <c:v>12410.628572</c:v>
                </c:pt>
                <c:pt idx="51875">
                  <c:v>12410.869091</c:v>
                </c:pt>
                <c:pt idx="51876">
                  <c:v>12411.099725</c:v>
                </c:pt>
                <c:pt idx="51877">
                  <c:v>12411.341622</c:v>
                </c:pt>
                <c:pt idx="51878">
                  <c:v>12411.583624000001</c:v>
                </c:pt>
                <c:pt idx="51879">
                  <c:v>12411.825532000001</c:v>
                </c:pt>
                <c:pt idx="51880">
                  <c:v>12412.067591999999</c:v>
                </c:pt>
                <c:pt idx="51881">
                  <c:v>12412.297027000001</c:v>
                </c:pt>
                <c:pt idx="51882">
                  <c:v>12412.540868</c:v>
                </c:pt>
                <c:pt idx="51883">
                  <c:v>12412.780843</c:v>
                </c:pt>
                <c:pt idx="51884">
                  <c:v>12413.020103999999</c:v>
                </c:pt>
                <c:pt idx="51885">
                  <c:v>12413.261763</c:v>
                </c:pt>
                <c:pt idx="51886">
                  <c:v>12413.503565000001</c:v>
                </c:pt>
                <c:pt idx="51887">
                  <c:v>12413.733990999999</c:v>
                </c:pt>
                <c:pt idx="51888">
                  <c:v>12413.973537</c:v>
                </c:pt>
                <c:pt idx="51889">
                  <c:v>12414.215611</c:v>
                </c:pt>
                <c:pt idx="51890">
                  <c:v>12414.457619999999</c:v>
                </c:pt>
                <c:pt idx="51891">
                  <c:v>12414.697661</c:v>
                </c:pt>
                <c:pt idx="51892">
                  <c:v>12414.939694000001</c:v>
                </c:pt>
                <c:pt idx="51893">
                  <c:v>12415.181557</c:v>
                </c:pt>
                <c:pt idx="51894">
                  <c:v>12415.421596</c:v>
                </c:pt>
                <c:pt idx="51895">
                  <c:v>12415.649259</c:v>
                </c:pt>
                <c:pt idx="51896">
                  <c:v>12415.891562000001</c:v>
                </c:pt>
                <c:pt idx="51897">
                  <c:v>12416.133867</c:v>
                </c:pt>
                <c:pt idx="51898">
                  <c:v>12416.377742000001</c:v>
                </c:pt>
                <c:pt idx="51899">
                  <c:v>12416.618393999999</c:v>
                </c:pt>
                <c:pt idx="51900">
                  <c:v>12416.848061999999</c:v>
                </c:pt>
                <c:pt idx="51901">
                  <c:v>12417.089174000001</c:v>
                </c:pt>
                <c:pt idx="51902">
                  <c:v>12417.330217000001</c:v>
                </c:pt>
                <c:pt idx="51903">
                  <c:v>12417.569369000001</c:v>
                </c:pt>
                <c:pt idx="51904">
                  <c:v>12417.809808</c:v>
                </c:pt>
                <c:pt idx="51905">
                  <c:v>12418.04917</c:v>
                </c:pt>
                <c:pt idx="51906">
                  <c:v>12418.290985</c:v>
                </c:pt>
                <c:pt idx="51907">
                  <c:v>12418.520665</c:v>
                </c:pt>
                <c:pt idx="51908">
                  <c:v>12418.762889</c:v>
                </c:pt>
                <c:pt idx="51909">
                  <c:v>12419.004061</c:v>
                </c:pt>
                <c:pt idx="51910">
                  <c:v>12419.243173999999</c:v>
                </c:pt>
                <c:pt idx="51911">
                  <c:v>12419.484156</c:v>
                </c:pt>
                <c:pt idx="51912">
                  <c:v>12419.725120999999</c:v>
                </c:pt>
                <c:pt idx="51913">
                  <c:v>12419.980785</c:v>
                </c:pt>
                <c:pt idx="51914">
                  <c:v>12420.211982000001</c:v>
                </c:pt>
                <c:pt idx="51915">
                  <c:v>12420.452310000001</c:v>
                </c:pt>
                <c:pt idx="51916">
                  <c:v>12420.694831000001</c:v>
                </c:pt>
                <c:pt idx="51917">
                  <c:v>12420.93626</c:v>
                </c:pt>
                <c:pt idx="51918">
                  <c:v>12421.167568000001</c:v>
                </c:pt>
                <c:pt idx="51919">
                  <c:v>12421.409095000001</c:v>
                </c:pt>
                <c:pt idx="51920">
                  <c:v>12421.649792</c:v>
                </c:pt>
                <c:pt idx="51921">
                  <c:v>12421.891013</c:v>
                </c:pt>
                <c:pt idx="51922">
                  <c:v>12422.13222</c:v>
                </c:pt>
                <c:pt idx="51923">
                  <c:v>12422.364958</c:v>
                </c:pt>
                <c:pt idx="51924">
                  <c:v>12422.605390000001</c:v>
                </c:pt>
                <c:pt idx="51925">
                  <c:v>12422.848373999999</c:v>
                </c:pt>
                <c:pt idx="51926">
                  <c:v>12423.079567999999</c:v>
                </c:pt>
                <c:pt idx="51927">
                  <c:v>12423.321819000001</c:v>
                </c:pt>
                <c:pt idx="51928">
                  <c:v>12423.561373</c:v>
                </c:pt>
                <c:pt idx="51929">
                  <c:v>12423.803583000001</c:v>
                </c:pt>
                <c:pt idx="51930">
                  <c:v>12424.043269</c:v>
                </c:pt>
                <c:pt idx="51931">
                  <c:v>12424.284374999999</c:v>
                </c:pt>
                <c:pt idx="51932">
                  <c:v>12424.514445000001</c:v>
                </c:pt>
                <c:pt idx="51933">
                  <c:v>12424.756947</c:v>
                </c:pt>
                <c:pt idx="51934">
                  <c:v>12424.998647</c:v>
                </c:pt>
                <c:pt idx="51935">
                  <c:v>12425.238300999999</c:v>
                </c:pt>
                <c:pt idx="51936">
                  <c:v>12425.468247999999</c:v>
                </c:pt>
                <c:pt idx="51937">
                  <c:v>12425.710711</c:v>
                </c:pt>
                <c:pt idx="51938">
                  <c:v>12425.951614</c:v>
                </c:pt>
                <c:pt idx="51939">
                  <c:v>12426.191406</c:v>
                </c:pt>
                <c:pt idx="51940">
                  <c:v>12426.433786</c:v>
                </c:pt>
                <c:pt idx="51941">
                  <c:v>12426.675153</c:v>
                </c:pt>
                <c:pt idx="51942">
                  <c:v>12426.906558000001</c:v>
                </c:pt>
                <c:pt idx="51943">
                  <c:v>12427.148147</c:v>
                </c:pt>
                <c:pt idx="51944">
                  <c:v>12427.388822999999</c:v>
                </c:pt>
                <c:pt idx="51945">
                  <c:v>12427.630001</c:v>
                </c:pt>
                <c:pt idx="51946">
                  <c:v>12427.869382999999</c:v>
                </c:pt>
                <c:pt idx="51947">
                  <c:v>12428.100533999999</c:v>
                </c:pt>
                <c:pt idx="51948">
                  <c:v>12428.342219</c:v>
                </c:pt>
                <c:pt idx="51949">
                  <c:v>12428.585273000001</c:v>
                </c:pt>
                <c:pt idx="51950">
                  <c:v>12428.825650999999</c:v>
                </c:pt>
                <c:pt idx="51951">
                  <c:v>12429.067908999999</c:v>
                </c:pt>
                <c:pt idx="51952">
                  <c:v>12429.307360000001</c:v>
                </c:pt>
                <c:pt idx="51953">
                  <c:v>12429.537221</c:v>
                </c:pt>
                <c:pt idx="51954">
                  <c:v>12429.782159</c:v>
                </c:pt>
                <c:pt idx="51955">
                  <c:v>12430.014080000001</c:v>
                </c:pt>
                <c:pt idx="51956">
                  <c:v>12430.254655999999</c:v>
                </c:pt>
                <c:pt idx="51957">
                  <c:v>12430.494218</c:v>
                </c:pt>
                <c:pt idx="51958">
                  <c:v>12430.73496</c:v>
                </c:pt>
                <c:pt idx="51959">
                  <c:v>12430.974654</c:v>
                </c:pt>
                <c:pt idx="51960">
                  <c:v>12431.216245</c:v>
                </c:pt>
                <c:pt idx="51961">
                  <c:v>12431.448966</c:v>
                </c:pt>
                <c:pt idx="51962">
                  <c:v>12431.688749000001</c:v>
                </c:pt>
                <c:pt idx="51963">
                  <c:v>12431.930189000001</c:v>
                </c:pt>
                <c:pt idx="51964">
                  <c:v>12432.170962</c:v>
                </c:pt>
                <c:pt idx="51965">
                  <c:v>12432.411142000001</c:v>
                </c:pt>
                <c:pt idx="51966">
                  <c:v>12432.652339</c:v>
                </c:pt>
                <c:pt idx="51967">
                  <c:v>12432.90703</c:v>
                </c:pt>
                <c:pt idx="51968">
                  <c:v>12433.137194999999</c:v>
                </c:pt>
                <c:pt idx="51969">
                  <c:v>12433.380219999999</c:v>
                </c:pt>
                <c:pt idx="51970">
                  <c:v>12433.622531000001</c:v>
                </c:pt>
                <c:pt idx="51971">
                  <c:v>12433.864696000001</c:v>
                </c:pt>
                <c:pt idx="51972">
                  <c:v>12434.095941</c:v>
                </c:pt>
                <c:pt idx="51973">
                  <c:v>12434.336246999999</c:v>
                </c:pt>
                <c:pt idx="51974">
                  <c:v>12434.576818</c:v>
                </c:pt>
                <c:pt idx="51975">
                  <c:v>12434.818182000001</c:v>
                </c:pt>
                <c:pt idx="51976">
                  <c:v>12435.048393999999</c:v>
                </c:pt>
                <c:pt idx="51977">
                  <c:v>12435.291359000001</c:v>
                </c:pt>
                <c:pt idx="51978">
                  <c:v>12435.533685</c:v>
                </c:pt>
                <c:pt idx="51979">
                  <c:v>12435.775809999999</c:v>
                </c:pt>
                <c:pt idx="51980">
                  <c:v>12436.016546000001</c:v>
                </c:pt>
                <c:pt idx="51981">
                  <c:v>12436.256776</c:v>
                </c:pt>
                <c:pt idx="51982">
                  <c:v>12436.485941000001</c:v>
                </c:pt>
                <c:pt idx="51983">
                  <c:v>12436.726373</c:v>
                </c:pt>
                <c:pt idx="51984">
                  <c:v>12436.968074</c:v>
                </c:pt>
                <c:pt idx="51985">
                  <c:v>12437.210529</c:v>
                </c:pt>
                <c:pt idx="51986">
                  <c:v>12437.452874000001</c:v>
                </c:pt>
                <c:pt idx="51987">
                  <c:v>12437.681114000001</c:v>
                </c:pt>
                <c:pt idx="51988">
                  <c:v>12437.921075</c:v>
                </c:pt>
                <c:pt idx="51989">
                  <c:v>12438.161840999999</c:v>
                </c:pt>
                <c:pt idx="51990">
                  <c:v>12438.402641000001</c:v>
                </c:pt>
                <c:pt idx="51991">
                  <c:v>12438.644935</c:v>
                </c:pt>
                <c:pt idx="51992">
                  <c:v>12438.885756</c:v>
                </c:pt>
                <c:pt idx="51993">
                  <c:v>12439.125262</c:v>
                </c:pt>
                <c:pt idx="51994">
                  <c:v>12439.365832</c:v>
                </c:pt>
                <c:pt idx="51995">
                  <c:v>12439.605172</c:v>
                </c:pt>
                <c:pt idx="51996">
                  <c:v>12439.845581</c:v>
                </c:pt>
                <c:pt idx="51997">
                  <c:v>12440.076692000001</c:v>
                </c:pt>
                <c:pt idx="51998">
                  <c:v>12440.317563000001</c:v>
                </c:pt>
                <c:pt idx="51999">
                  <c:v>12440.559961999999</c:v>
                </c:pt>
                <c:pt idx="52000">
                  <c:v>12440.802102</c:v>
                </c:pt>
                <c:pt idx="52001">
                  <c:v>12441.034953</c:v>
                </c:pt>
                <c:pt idx="52002">
                  <c:v>12441.277082000001</c:v>
                </c:pt>
                <c:pt idx="52003">
                  <c:v>12441.532141</c:v>
                </c:pt>
                <c:pt idx="52004">
                  <c:v>12441.773304</c:v>
                </c:pt>
                <c:pt idx="52005">
                  <c:v>12442.005058999999</c:v>
                </c:pt>
                <c:pt idx="52006">
                  <c:v>12442.246139999999</c:v>
                </c:pt>
                <c:pt idx="52007">
                  <c:v>12442.486584</c:v>
                </c:pt>
                <c:pt idx="52008">
                  <c:v>12442.726210999999</c:v>
                </c:pt>
                <c:pt idx="52009">
                  <c:v>12442.968606</c:v>
                </c:pt>
                <c:pt idx="52010">
                  <c:v>12443.199748999999</c:v>
                </c:pt>
                <c:pt idx="52011">
                  <c:v>12443.441923</c:v>
                </c:pt>
                <c:pt idx="52012">
                  <c:v>12443.682563</c:v>
                </c:pt>
                <c:pt idx="52013">
                  <c:v>12443.922173000001</c:v>
                </c:pt>
                <c:pt idx="52014">
                  <c:v>12444.164543999999</c:v>
                </c:pt>
                <c:pt idx="52015">
                  <c:v>12444.405449</c:v>
                </c:pt>
                <c:pt idx="52016">
                  <c:v>12444.635273</c:v>
                </c:pt>
                <c:pt idx="52017">
                  <c:v>12444.878185</c:v>
                </c:pt>
                <c:pt idx="52018">
                  <c:v>12445.118753000001</c:v>
                </c:pt>
                <c:pt idx="52019">
                  <c:v>12445.362698999999</c:v>
                </c:pt>
                <c:pt idx="52020">
                  <c:v>12445.593677999999</c:v>
                </c:pt>
                <c:pt idx="52021">
                  <c:v>12445.835935999999</c:v>
                </c:pt>
                <c:pt idx="52022">
                  <c:v>12446.076735000001</c:v>
                </c:pt>
                <c:pt idx="52023">
                  <c:v>12446.316126</c:v>
                </c:pt>
                <c:pt idx="52024">
                  <c:v>12446.555312</c:v>
                </c:pt>
                <c:pt idx="52025">
                  <c:v>12446.796258</c:v>
                </c:pt>
                <c:pt idx="52026">
                  <c:v>12447.037418</c:v>
                </c:pt>
                <c:pt idx="52027">
                  <c:v>12447.276169999999</c:v>
                </c:pt>
                <c:pt idx="52028">
                  <c:v>12447.508534000001</c:v>
                </c:pt>
                <c:pt idx="52029">
                  <c:v>12447.753016000001</c:v>
                </c:pt>
                <c:pt idx="52030">
                  <c:v>12447.994886</c:v>
                </c:pt>
                <c:pt idx="52031">
                  <c:v>12448.234952999999</c:v>
                </c:pt>
                <c:pt idx="52032">
                  <c:v>12448.473996000001</c:v>
                </c:pt>
                <c:pt idx="52033">
                  <c:v>12448.702409</c:v>
                </c:pt>
                <c:pt idx="52034">
                  <c:v>12448.945292</c:v>
                </c:pt>
                <c:pt idx="52035">
                  <c:v>12449.186259</c:v>
                </c:pt>
                <c:pt idx="52036">
                  <c:v>12449.427131</c:v>
                </c:pt>
                <c:pt idx="52037">
                  <c:v>12449.666993000001</c:v>
                </c:pt>
                <c:pt idx="52038">
                  <c:v>12449.896763999999</c:v>
                </c:pt>
                <c:pt idx="52039">
                  <c:v>12450.138885</c:v>
                </c:pt>
                <c:pt idx="52040">
                  <c:v>12450.380952</c:v>
                </c:pt>
                <c:pt idx="52041">
                  <c:v>12450.621696</c:v>
                </c:pt>
                <c:pt idx="52042">
                  <c:v>12450.861808</c:v>
                </c:pt>
                <c:pt idx="52043">
                  <c:v>12451.103686</c:v>
                </c:pt>
                <c:pt idx="52044">
                  <c:v>12451.333424</c:v>
                </c:pt>
                <c:pt idx="52045">
                  <c:v>12451.574420999999</c:v>
                </c:pt>
                <c:pt idx="52046">
                  <c:v>12451.81531</c:v>
                </c:pt>
                <c:pt idx="52047">
                  <c:v>12452.058926</c:v>
                </c:pt>
                <c:pt idx="52048">
                  <c:v>12452.288363</c:v>
                </c:pt>
                <c:pt idx="52049">
                  <c:v>12452.53109</c:v>
                </c:pt>
                <c:pt idx="52050">
                  <c:v>12452.774804999999</c:v>
                </c:pt>
                <c:pt idx="52051">
                  <c:v>12453.016589999999</c:v>
                </c:pt>
                <c:pt idx="52052">
                  <c:v>12453.246187999999</c:v>
                </c:pt>
                <c:pt idx="52053">
                  <c:v>12453.487177000001</c:v>
                </c:pt>
                <c:pt idx="52054">
                  <c:v>12453.728145999999</c:v>
                </c:pt>
                <c:pt idx="52055">
                  <c:v>12453.967371999999</c:v>
                </c:pt>
                <c:pt idx="52056">
                  <c:v>12454.207551</c:v>
                </c:pt>
                <c:pt idx="52057">
                  <c:v>12454.448181</c:v>
                </c:pt>
                <c:pt idx="52058">
                  <c:v>12454.689801</c:v>
                </c:pt>
                <c:pt idx="52059">
                  <c:v>12454.918380999999</c:v>
                </c:pt>
                <c:pt idx="52060">
                  <c:v>12455.159732</c:v>
                </c:pt>
                <c:pt idx="52061">
                  <c:v>12455.401805</c:v>
                </c:pt>
                <c:pt idx="52062">
                  <c:v>12455.641095999999</c:v>
                </c:pt>
                <c:pt idx="52063">
                  <c:v>12455.882045</c:v>
                </c:pt>
                <c:pt idx="52064">
                  <c:v>12456.123244</c:v>
                </c:pt>
                <c:pt idx="52065">
                  <c:v>12456.362223</c:v>
                </c:pt>
                <c:pt idx="52066">
                  <c:v>12456.592748999999</c:v>
                </c:pt>
                <c:pt idx="52067">
                  <c:v>12456.836552999999</c:v>
                </c:pt>
                <c:pt idx="52068">
                  <c:v>12457.078804999999</c:v>
                </c:pt>
                <c:pt idx="52069">
                  <c:v>12457.320758</c:v>
                </c:pt>
                <c:pt idx="52070">
                  <c:v>12457.560946</c:v>
                </c:pt>
                <c:pt idx="52071">
                  <c:v>12457.799928</c:v>
                </c:pt>
                <c:pt idx="52072">
                  <c:v>12458.030774000001</c:v>
                </c:pt>
                <c:pt idx="52073">
                  <c:v>12458.272724</c:v>
                </c:pt>
                <c:pt idx="52074">
                  <c:v>12458.514776</c:v>
                </c:pt>
                <c:pt idx="52075">
                  <c:v>12458.756676999999</c:v>
                </c:pt>
                <c:pt idx="52076">
                  <c:v>12458.996234</c:v>
                </c:pt>
                <c:pt idx="52077">
                  <c:v>12459.237325</c:v>
                </c:pt>
                <c:pt idx="52078">
                  <c:v>12459.467134</c:v>
                </c:pt>
                <c:pt idx="52079">
                  <c:v>12459.710982000001</c:v>
                </c:pt>
                <c:pt idx="52080">
                  <c:v>12459.950553000001</c:v>
                </c:pt>
                <c:pt idx="52081">
                  <c:v>12460.190989000001</c:v>
                </c:pt>
                <c:pt idx="52082">
                  <c:v>12460.429158000001</c:v>
                </c:pt>
                <c:pt idx="52083">
                  <c:v>12460.661662</c:v>
                </c:pt>
                <c:pt idx="52084">
                  <c:v>12460.903957</c:v>
                </c:pt>
                <c:pt idx="52085">
                  <c:v>12461.142257</c:v>
                </c:pt>
                <c:pt idx="52086">
                  <c:v>12461.383024000001</c:v>
                </c:pt>
                <c:pt idx="52087">
                  <c:v>12461.624656</c:v>
                </c:pt>
                <c:pt idx="52088">
                  <c:v>12461.865231</c:v>
                </c:pt>
                <c:pt idx="52089">
                  <c:v>12462.098266999999</c:v>
                </c:pt>
                <c:pt idx="52090">
                  <c:v>12462.338807</c:v>
                </c:pt>
                <c:pt idx="52091">
                  <c:v>12462.580026</c:v>
                </c:pt>
                <c:pt idx="52092">
                  <c:v>12462.821259</c:v>
                </c:pt>
                <c:pt idx="52093">
                  <c:v>12463.051141</c:v>
                </c:pt>
                <c:pt idx="52094">
                  <c:v>12463.294099000001</c:v>
                </c:pt>
                <c:pt idx="52095">
                  <c:v>12463.533117999999</c:v>
                </c:pt>
                <c:pt idx="52096">
                  <c:v>12463.774067</c:v>
                </c:pt>
                <c:pt idx="52097">
                  <c:v>12464.01599</c:v>
                </c:pt>
                <c:pt idx="52098">
                  <c:v>12464.25661</c:v>
                </c:pt>
                <c:pt idx="52099">
                  <c:v>12464.486290000001</c:v>
                </c:pt>
                <c:pt idx="52100">
                  <c:v>12464.726898999999</c:v>
                </c:pt>
                <c:pt idx="52101">
                  <c:v>12464.968215999999</c:v>
                </c:pt>
                <c:pt idx="52102">
                  <c:v>12465.208847</c:v>
                </c:pt>
                <c:pt idx="52103">
                  <c:v>12465.448254000001</c:v>
                </c:pt>
                <c:pt idx="52104">
                  <c:v>12465.691036</c:v>
                </c:pt>
                <c:pt idx="52105">
                  <c:v>12465.923531</c:v>
                </c:pt>
                <c:pt idx="52106">
                  <c:v>12466.165795000001</c:v>
                </c:pt>
                <c:pt idx="52107">
                  <c:v>12466.405092999999</c:v>
                </c:pt>
                <c:pt idx="52108">
                  <c:v>12466.64811</c:v>
                </c:pt>
                <c:pt idx="52109">
                  <c:v>12466.880614</c:v>
                </c:pt>
                <c:pt idx="52110">
                  <c:v>12467.122899</c:v>
                </c:pt>
                <c:pt idx="52111">
                  <c:v>12467.364063999999</c:v>
                </c:pt>
                <c:pt idx="52112">
                  <c:v>12467.604561</c:v>
                </c:pt>
                <c:pt idx="52113">
                  <c:v>12467.835547999999</c:v>
                </c:pt>
                <c:pt idx="52114">
                  <c:v>12468.077149000001</c:v>
                </c:pt>
                <c:pt idx="52115">
                  <c:v>12468.318266</c:v>
                </c:pt>
                <c:pt idx="52116">
                  <c:v>12468.559332000001</c:v>
                </c:pt>
                <c:pt idx="52117">
                  <c:v>12468.791897999999</c:v>
                </c:pt>
                <c:pt idx="52118">
                  <c:v>12469.032568000001</c:v>
                </c:pt>
                <c:pt idx="52119">
                  <c:v>12469.275224999999</c:v>
                </c:pt>
                <c:pt idx="52120">
                  <c:v>12469.517538</c:v>
                </c:pt>
                <c:pt idx="52121">
                  <c:v>12469.759628</c:v>
                </c:pt>
                <c:pt idx="52122">
                  <c:v>12469.990771999999</c:v>
                </c:pt>
                <c:pt idx="52123">
                  <c:v>12470.232153999999</c:v>
                </c:pt>
                <c:pt idx="52124">
                  <c:v>12470.473405000001</c:v>
                </c:pt>
                <c:pt idx="52125">
                  <c:v>12470.705053</c:v>
                </c:pt>
                <c:pt idx="52126">
                  <c:v>12470.947666</c:v>
                </c:pt>
                <c:pt idx="52127">
                  <c:v>12471.189770000001</c:v>
                </c:pt>
                <c:pt idx="52128">
                  <c:v>12471.429953000001</c:v>
                </c:pt>
                <c:pt idx="52129">
                  <c:v>12471.668809999999</c:v>
                </c:pt>
                <c:pt idx="52130">
                  <c:v>12471.910661</c:v>
                </c:pt>
                <c:pt idx="52131">
                  <c:v>12472.142078999999</c:v>
                </c:pt>
                <c:pt idx="52132">
                  <c:v>12472.383089999999</c:v>
                </c:pt>
                <c:pt idx="52133">
                  <c:v>12472.626872000001</c:v>
                </c:pt>
                <c:pt idx="52134">
                  <c:v>12472.866040999999</c:v>
                </c:pt>
                <c:pt idx="52135">
                  <c:v>12473.107904</c:v>
                </c:pt>
                <c:pt idx="52136">
                  <c:v>12473.339273</c:v>
                </c:pt>
                <c:pt idx="52137">
                  <c:v>12473.583000000001</c:v>
                </c:pt>
                <c:pt idx="52138">
                  <c:v>12473.823962</c:v>
                </c:pt>
                <c:pt idx="52139">
                  <c:v>12474.063946</c:v>
                </c:pt>
                <c:pt idx="52140">
                  <c:v>12474.304671</c:v>
                </c:pt>
                <c:pt idx="52141">
                  <c:v>12474.534188</c:v>
                </c:pt>
                <c:pt idx="52142">
                  <c:v>12474.777964999999</c:v>
                </c:pt>
                <c:pt idx="52143">
                  <c:v>12475.018908</c:v>
                </c:pt>
                <c:pt idx="52144">
                  <c:v>12475.258936</c:v>
                </c:pt>
                <c:pt idx="52145">
                  <c:v>12475.500794</c:v>
                </c:pt>
                <c:pt idx="52146">
                  <c:v>12475.731546000001</c:v>
                </c:pt>
                <c:pt idx="52147">
                  <c:v>12475.973775</c:v>
                </c:pt>
                <c:pt idx="52148">
                  <c:v>12476.213186999999</c:v>
                </c:pt>
                <c:pt idx="52149">
                  <c:v>12476.456819999999</c:v>
                </c:pt>
                <c:pt idx="52150">
                  <c:v>12476.696997999999</c:v>
                </c:pt>
                <c:pt idx="52151">
                  <c:v>12476.937765999999</c:v>
                </c:pt>
                <c:pt idx="52152">
                  <c:v>12477.166671999999</c:v>
                </c:pt>
                <c:pt idx="52153">
                  <c:v>12477.40871</c:v>
                </c:pt>
                <c:pt idx="52154">
                  <c:v>12477.648997</c:v>
                </c:pt>
                <c:pt idx="52155">
                  <c:v>12477.889977999999</c:v>
                </c:pt>
                <c:pt idx="52156">
                  <c:v>12478.128221000001</c:v>
                </c:pt>
                <c:pt idx="52157">
                  <c:v>12478.369955</c:v>
                </c:pt>
                <c:pt idx="52158">
                  <c:v>12478.60801</c:v>
                </c:pt>
                <c:pt idx="52159">
                  <c:v>12478.849987</c:v>
                </c:pt>
                <c:pt idx="52160">
                  <c:v>12479.088427000001</c:v>
                </c:pt>
                <c:pt idx="52161">
                  <c:v>12479.316341</c:v>
                </c:pt>
                <c:pt idx="52162">
                  <c:v>12479.556893000001</c:v>
                </c:pt>
                <c:pt idx="52163">
                  <c:v>12479.798014</c:v>
                </c:pt>
                <c:pt idx="52164">
                  <c:v>12480.03924</c:v>
                </c:pt>
                <c:pt idx="52165">
                  <c:v>12480.282814</c:v>
                </c:pt>
                <c:pt idx="52166">
                  <c:v>12480.513703000001</c:v>
                </c:pt>
                <c:pt idx="52167">
                  <c:v>12480.755837000001</c:v>
                </c:pt>
                <c:pt idx="52168">
                  <c:v>12480.997119</c:v>
                </c:pt>
                <c:pt idx="52169">
                  <c:v>12481.238182999999</c:v>
                </c:pt>
                <c:pt idx="52170">
                  <c:v>12481.477376000001</c:v>
                </c:pt>
                <c:pt idx="52171">
                  <c:v>12481.718034</c:v>
                </c:pt>
                <c:pt idx="52172">
                  <c:v>12481.948781999999</c:v>
                </c:pt>
                <c:pt idx="52173">
                  <c:v>12482.192681</c:v>
                </c:pt>
                <c:pt idx="52174">
                  <c:v>12482.434644000001</c:v>
                </c:pt>
                <c:pt idx="52175">
                  <c:v>12482.675273000001</c:v>
                </c:pt>
                <c:pt idx="52176">
                  <c:v>12482.907783000001</c:v>
                </c:pt>
                <c:pt idx="52177">
                  <c:v>12483.149955000001</c:v>
                </c:pt>
                <c:pt idx="52178">
                  <c:v>12483.390029</c:v>
                </c:pt>
                <c:pt idx="52179">
                  <c:v>12483.633599000001</c:v>
                </c:pt>
                <c:pt idx="52180">
                  <c:v>12483.873766999999</c:v>
                </c:pt>
                <c:pt idx="52181">
                  <c:v>12484.102727</c:v>
                </c:pt>
                <c:pt idx="52182">
                  <c:v>12484.342140000001</c:v>
                </c:pt>
                <c:pt idx="52183">
                  <c:v>12484.583141999999</c:v>
                </c:pt>
                <c:pt idx="52184">
                  <c:v>12484.824242999999</c:v>
                </c:pt>
                <c:pt idx="52185">
                  <c:v>12485.065307999999</c:v>
                </c:pt>
                <c:pt idx="52186">
                  <c:v>12485.306017000001</c:v>
                </c:pt>
                <c:pt idx="52187">
                  <c:v>12485.536566999999</c:v>
                </c:pt>
                <c:pt idx="52188">
                  <c:v>12485.778738999999</c:v>
                </c:pt>
                <c:pt idx="52189">
                  <c:v>12486.020855999999</c:v>
                </c:pt>
                <c:pt idx="52190">
                  <c:v>12486.262707</c:v>
                </c:pt>
                <c:pt idx="52191">
                  <c:v>12486.504593</c:v>
                </c:pt>
                <c:pt idx="52192">
                  <c:v>12486.734216000001</c:v>
                </c:pt>
                <c:pt idx="52193">
                  <c:v>12486.977196</c:v>
                </c:pt>
                <c:pt idx="52194">
                  <c:v>12487.217622</c:v>
                </c:pt>
                <c:pt idx="52195">
                  <c:v>12487.458392</c:v>
                </c:pt>
                <c:pt idx="52196">
                  <c:v>12487.699328000001</c:v>
                </c:pt>
                <c:pt idx="52197">
                  <c:v>12487.929157</c:v>
                </c:pt>
                <c:pt idx="52198">
                  <c:v>12488.171652999999</c:v>
                </c:pt>
                <c:pt idx="52199">
                  <c:v>12488.413699000001</c:v>
                </c:pt>
                <c:pt idx="52200">
                  <c:v>12488.655564000001</c:v>
                </c:pt>
                <c:pt idx="52201">
                  <c:v>12488.887037</c:v>
                </c:pt>
                <c:pt idx="52202">
                  <c:v>12489.128349000001</c:v>
                </c:pt>
                <c:pt idx="52203">
                  <c:v>12489.369398000001</c:v>
                </c:pt>
                <c:pt idx="52204">
                  <c:v>12489.611854000001</c:v>
                </c:pt>
                <c:pt idx="52205">
                  <c:v>12489.850068</c:v>
                </c:pt>
                <c:pt idx="52206">
                  <c:v>12490.090435</c:v>
                </c:pt>
                <c:pt idx="52207">
                  <c:v>12490.330372</c:v>
                </c:pt>
                <c:pt idx="52208">
                  <c:v>12490.569796</c:v>
                </c:pt>
                <c:pt idx="52209">
                  <c:v>12490.799412</c:v>
                </c:pt>
                <c:pt idx="52210">
                  <c:v>12491.041885000001</c:v>
                </c:pt>
                <c:pt idx="52211">
                  <c:v>12491.283036000001</c:v>
                </c:pt>
                <c:pt idx="52212">
                  <c:v>12491.526030000001</c:v>
                </c:pt>
                <c:pt idx="52213">
                  <c:v>12491.758769</c:v>
                </c:pt>
                <c:pt idx="52214">
                  <c:v>12491.999587</c:v>
                </c:pt>
                <c:pt idx="52215">
                  <c:v>12492.239104</c:v>
                </c:pt>
                <c:pt idx="52216">
                  <c:v>12492.480240000001</c:v>
                </c:pt>
                <c:pt idx="52217">
                  <c:v>12492.712836000001</c:v>
                </c:pt>
                <c:pt idx="52218">
                  <c:v>12492.952378</c:v>
                </c:pt>
                <c:pt idx="52219">
                  <c:v>12493.196574</c:v>
                </c:pt>
                <c:pt idx="52220">
                  <c:v>12493.438849</c:v>
                </c:pt>
                <c:pt idx="52221">
                  <c:v>12493.670345</c:v>
                </c:pt>
                <c:pt idx="52222">
                  <c:v>12493.912688</c:v>
                </c:pt>
                <c:pt idx="52223">
                  <c:v>12494.154836</c:v>
                </c:pt>
                <c:pt idx="52224">
                  <c:v>12494.394258</c:v>
                </c:pt>
                <c:pt idx="52225">
                  <c:v>12494.635172</c:v>
                </c:pt>
                <c:pt idx="52226">
                  <c:v>12494.867894999999</c:v>
                </c:pt>
                <c:pt idx="52227">
                  <c:v>12495.109313000001</c:v>
                </c:pt>
                <c:pt idx="52228">
                  <c:v>12495.351661000001</c:v>
                </c:pt>
                <c:pt idx="52229">
                  <c:v>12495.59245</c:v>
                </c:pt>
                <c:pt idx="52230">
                  <c:v>12495.833259000001</c:v>
                </c:pt>
                <c:pt idx="52231">
                  <c:v>12496.078379</c:v>
                </c:pt>
                <c:pt idx="52232">
                  <c:v>12496.320871</c:v>
                </c:pt>
                <c:pt idx="52233">
                  <c:v>12496.562078999999</c:v>
                </c:pt>
                <c:pt idx="52234">
                  <c:v>12496.803309999999</c:v>
                </c:pt>
                <c:pt idx="52235">
                  <c:v>12497.037898</c:v>
                </c:pt>
                <c:pt idx="52236">
                  <c:v>12497.279949</c:v>
                </c:pt>
                <c:pt idx="52237">
                  <c:v>12497.520982</c:v>
                </c:pt>
                <c:pt idx="52238">
                  <c:v>12497.761168000001</c:v>
                </c:pt>
                <c:pt idx="52239">
                  <c:v>12497.991099999999</c:v>
                </c:pt>
                <c:pt idx="52240">
                  <c:v>12498.232994</c:v>
                </c:pt>
                <c:pt idx="52241">
                  <c:v>12498.473712999999</c:v>
                </c:pt>
                <c:pt idx="52242">
                  <c:v>12498.713793999999</c:v>
                </c:pt>
                <c:pt idx="52243">
                  <c:v>12498.953764</c:v>
                </c:pt>
                <c:pt idx="52244">
                  <c:v>12499.195931</c:v>
                </c:pt>
                <c:pt idx="52245">
                  <c:v>12499.435086</c:v>
                </c:pt>
                <c:pt idx="52246">
                  <c:v>12499.665827000001</c:v>
                </c:pt>
                <c:pt idx="52247">
                  <c:v>12499.907939000001</c:v>
                </c:pt>
                <c:pt idx="52248">
                  <c:v>12500.146295</c:v>
                </c:pt>
                <c:pt idx="52249">
                  <c:v>12500.387124000001</c:v>
                </c:pt>
                <c:pt idx="52250">
                  <c:v>12500.626139</c:v>
                </c:pt>
                <c:pt idx="52251">
                  <c:v>12500.869779000001</c:v>
                </c:pt>
                <c:pt idx="52252">
                  <c:v>12501.100591</c:v>
                </c:pt>
                <c:pt idx="52253">
                  <c:v>12501.341449</c:v>
                </c:pt>
                <c:pt idx="52254">
                  <c:v>12501.587863000001</c:v>
                </c:pt>
                <c:pt idx="52255">
                  <c:v>12501.829537</c:v>
                </c:pt>
                <c:pt idx="52256">
                  <c:v>12502.057430000001</c:v>
                </c:pt>
                <c:pt idx="52257">
                  <c:v>12502.297551</c:v>
                </c:pt>
                <c:pt idx="52258">
                  <c:v>12502.539779000001</c:v>
                </c:pt>
                <c:pt idx="52259">
                  <c:v>12502.781739</c:v>
                </c:pt>
                <c:pt idx="52260">
                  <c:v>12503.02398</c:v>
                </c:pt>
                <c:pt idx="52261">
                  <c:v>12503.264625</c:v>
                </c:pt>
                <c:pt idx="52262">
                  <c:v>12503.504618999999</c:v>
                </c:pt>
                <c:pt idx="52263">
                  <c:v>12503.744543999999</c:v>
                </c:pt>
                <c:pt idx="52264">
                  <c:v>12503.974188</c:v>
                </c:pt>
                <c:pt idx="52265">
                  <c:v>12504.219853000001</c:v>
                </c:pt>
                <c:pt idx="52266">
                  <c:v>12504.461836</c:v>
                </c:pt>
                <c:pt idx="52267">
                  <c:v>12504.703778999999</c:v>
                </c:pt>
                <c:pt idx="52268">
                  <c:v>12504.932867</c:v>
                </c:pt>
                <c:pt idx="52269">
                  <c:v>12505.172171</c:v>
                </c:pt>
                <c:pt idx="52270">
                  <c:v>12505.413350000001</c:v>
                </c:pt>
                <c:pt idx="52271">
                  <c:v>12505.654226000001</c:v>
                </c:pt>
                <c:pt idx="52272">
                  <c:v>12505.895103000001</c:v>
                </c:pt>
                <c:pt idx="52273">
                  <c:v>12506.137735</c:v>
                </c:pt>
                <c:pt idx="52274">
                  <c:v>12506.367249999999</c:v>
                </c:pt>
                <c:pt idx="52275">
                  <c:v>12506.610828000001</c:v>
                </c:pt>
                <c:pt idx="52276">
                  <c:v>12506.850907</c:v>
                </c:pt>
                <c:pt idx="52277">
                  <c:v>12507.092862</c:v>
                </c:pt>
                <c:pt idx="52278">
                  <c:v>12507.334707</c:v>
                </c:pt>
                <c:pt idx="52279">
                  <c:v>12507.564211999999</c:v>
                </c:pt>
                <c:pt idx="52280">
                  <c:v>12507.803372</c:v>
                </c:pt>
                <c:pt idx="52281">
                  <c:v>12508.048070999999</c:v>
                </c:pt>
                <c:pt idx="52282">
                  <c:v>12508.289832</c:v>
                </c:pt>
                <c:pt idx="52283">
                  <c:v>12508.529875</c:v>
                </c:pt>
                <c:pt idx="52284">
                  <c:v>12508.769039999999</c:v>
                </c:pt>
                <c:pt idx="52285">
                  <c:v>12508.999750000001</c:v>
                </c:pt>
                <c:pt idx="52286">
                  <c:v>12509.241278</c:v>
                </c:pt>
                <c:pt idx="52287">
                  <c:v>12509.481591</c:v>
                </c:pt>
                <c:pt idx="52288">
                  <c:v>12509.721839</c:v>
                </c:pt>
                <c:pt idx="52289">
                  <c:v>12509.963855</c:v>
                </c:pt>
                <c:pt idx="52290">
                  <c:v>12510.203232</c:v>
                </c:pt>
                <c:pt idx="52291">
                  <c:v>12510.444126</c:v>
                </c:pt>
                <c:pt idx="52292">
                  <c:v>12510.683287</c:v>
                </c:pt>
                <c:pt idx="52293">
                  <c:v>12510.922388000001</c:v>
                </c:pt>
                <c:pt idx="52294">
                  <c:v>12511.152356000001</c:v>
                </c:pt>
                <c:pt idx="52295">
                  <c:v>12511.397035</c:v>
                </c:pt>
                <c:pt idx="52296">
                  <c:v>12511.638997</c:v>
                </c:pt>
                <c:pt idx="52297">
                  <c:v>12511.868553</c:v>
                </c:pt>
                <c:pt idx="52298">
                  <c:v>12512.110981</c:v>
                </c:pt>
                <c:pt idx="52299">
                  <c:v>12512.351083</c:v>
                </c:pt>
                <c:pt idx="52300">
                  <c:v>12512.590351999999</c:v>
                </c:pt>
                <c:pt idx="52301">
                  <c:v>12512.830599000001</c:v>
                </c:pt>
                <c:pt idx="52302">
                  <c:v>12513.070089000001</c:v>
                </c:pt>
                <c:pt idx="52303">
                  <c:v>12513.311032</c:v>
                </c:pt>
                <c:pt idx="52304">
                  <c:v>12513.541005999999</c:v>
                </c:pt>
                <c:pt idx="52305">
                  <c:v>12513.782291</c:v>
                </c:pt>
                <c:pt idx="52306">
                  <c:v>12514.022906</c:v>
                </c:pt>
                <c:pt idx="52307">
                  <c:v>12514.264870999999</c:v>
                </c:pt>
                <c:pt idx="52308">
                  <c:v>12514.50699</c:v>
                </c:pt>
                <c:pt idx="52309">
                  <c:v>12514.747852</c:v>
                </c:pt>
                <c:pt idx="52310">
                  <c:v>12514.976043000001</c:v>
                </c:pt>
                <c:pt idx="52311">
                  <c:v>12515.218644</c:v>
                </c:pt>
                <c:pt idx="52312">
                  <c:v>12515.458280000001</c:v>
                </c:pt>
                <c:pt idx="52313">
                  <c:v>12515.700672000001</c:v>
                </c:pt>
                <c:pt idx="52314">
                  <c:v>12515.940388999999</c:v>
                </c:pt>
                <c:pt idx="52315">
                  <c:v>12516.182827000001</c:v>
                </c:pt>
                <c:pt idx="52316">
                  <c:v>12516.413016</c:v>
                </c:pt>
                <c:pt idx="52317">
                  <c:v>12516.65424</c:v>
                </c:pt>
                <c:pt idx="52318">
                  <c:v>12516.894931999999</c:v>
                </c:pt>
                <c:pt idx="52319">
                  <c:v>12517.135558</c:v>
                </c:pt>
                <c:pt idx="52320">
                  <c:v>12517.377933</c:v>
                </c:pt>
                <c:pt idx="52321">
                  <c:v>12517.619124999999</c:v>
                </c:pt>
                <c:pt idx="52322">
                  <c:v>12517.847382</c:v>
                </c:pt>
                <c:pt idx="52323">
                  <c:v>12518.091703</c:v>
                </c:pt>
                <c:pt idx="52324">
                  <c:v>12518.333112</c:v>
                </c:pt>
                <c:pt idx="52325">
                  <c:v>12518.574355999999</c:v>
                </c:pt>
                <c:pt idx="52326">
                  <c:v>12518.814777</c:v>
                </c:pt>
                <c:pt idx="52327">
                  <c:v>12519.045738999999</c:v>
                </c:pt>
                <c:pt idx="52328">
                  <c:v>12519.285293999999</c:v>
                </c:pt>
                <c:pt idx="52329">
                  <c:v>12519.527795</c:v>
                </c:pt>
                <c:pt idx="52330">
                  <c:v>12519.769205000001</c:v>
                </c:pt>
                <c:pt idx="52331">
                  <c:v>12520.001053</c:v>
                </c:pt>
                <c:pt idx="52332">
                  <c:v>12520.240336000001</c:v>
                </c:pt>
                <c:pt idx="52333">
                  <c:v>12520.480889</c:v>
                </c:pt>
                <c:pt idx="52334">
                  <c:v>12520.720375000001</c:v>
                </c:pt>
                <c:pt idx="52335">
                  <c:v>12520.963277000001</c:v>
                </c:pt>
                <c:pt idx="52336">
                  <c:v>12521.195224999999</c:v>
                </c:pt>
                <c:pt idx="52337">
                  <c:v>12521.437835999999</c:v>
                </c:pt>
                <c:pt idx="52338">
                  <c:v>12521.679287999999</c:v>
                </c:pt>
                <c:pt idx="52339">
                  <c:v>12521.92164</c:v>
                </c:pt>
                <c:pt idx="52340">
                  <c:v>12522.161104000001</c:v>
                </c:pt>
                <c:pt idx="52341">
                  <c:v>12522.393711999999</c:v>
                </c:pt>
                <c:pt idx="52342">
                  <c:v>12522.635200999999</c:v>
                </c:pt>
                <c:pt idx="52343">
                  <c:v>12522.877311</c:v>
                </c:pt>
                <c:pt idx="52344">
                  <c:v>12523.118705999999</c:v>
                </c:pt>
                <c:pt idx="52345">
                  <c:v>12523.348620000001</c:v>
                </c:pt>
                <c:pt idx="52346">
                  <c:v>12523.587351</c:v>
                </c:pt>
                <c:pt idx="52347">
                  <c:v>12523.829530999999</c:v>
                </c:pt>
                <c:pt idx="52348">
                  <c:v>12524.071843</c:v>
                </c:pt>
                <c:pt idx="52349">
                  <c:v>12524.311189</c:v>
                </c:pt>
                <c:pt idx="52350">
                  <c:v>12524.552422999999</c:v>
                </c:pt>
                <c:pt idx="52351">
                  <c:v>12524.793307</c:v>
                </c:pt>
                <c:pt idx="52352">
                  <c:v>12525.023174</c:v>
                </c:pt>
                <c:pt idx="52353">
                  <c:v>12525.264256</c:v>
                </c:pt>
                <c:pt idx="52354">
                  <c:v>12525.503156000001</c:v>
                </c:pt>
                <c:pt idx="52355">
                  <c:v>12525.744135000001</c:v>
                </c:pt>
                <c:pt idx="52356">
                  <c:v>12525.985244</c:v>
                </c:pt>
                <c:pt idx="52357">
                  <c:v>12526.217057</c:v>
                </c:pt>
                <c:pt idx="52358">
                  <c:v>12526.458376</c:v>
                </c:pt>
                <c:pt idx="52359">
                  <c:v>12526.700617</c:v>
                </c:pt>
                <c:pt idx="52360">
                  <c:v>12526.942025</c:v>
                </c:pt>
                <c:pt idx="52361">
                  <c:v>12527.172014</c:v>
                </c:pt>
                <c:pt idx="52362">
                  <c:v>12527.414581000001</c:v>
                </c:pt>
                <c:pt idx="52363">
                  <c:v>12527.656632</c:v>
                </c:pt>
                <c:pt idx="52364">
                  <c:v>12527.898913999999</c:v>
                </c:pt>
                <c:pt idx="52365">
                  <c:v>12528.138226999999</c:v>
                </c:pt>
                <c:pt idx="52366">
                  <c:v>12528.379242000001</c:v>
                </c:pt>
                <c:pt idx="52367">
                  <c:v>12528.609962</c:v>
                </c:pt>
                <c:pt idx="52368">
                  <c:v>12528.850211000001</c:v>
                </c:pt>
                <c:pt idx="52369">
                  <c:v>12529.092529</c:v>
                </c:pt>
                <c:pt idx="52370">
                  <c:v>12529.334642</c:v>
                </c:pt>
                <c:pt idx="52371">
                  <c:v>12529.565546</c:v>
                </c:pt>
                <c:pt idx="52372">
                  <c:v>12529.806997</c:v>
                </c:pt>
                <c:pt idx="52373">
                  <c:v>12530.045848</c:v>
                </c:pt>
                <c:pt idx="52374">
                  <c:v>12530.285852000001</c:v>
                </c:pt>
                <c:pt idx="52375">
                  <c:v>12530.525852000001</c:v>
                </c:pt>
                <c:pt idx="52376">
                  <c:v>12530.765922000001</c:v>
                </c:pt>
                <c:pt idx="52377">
                  <c:v>12531.005075999999</c:v>
                </c:pt>
                <c:pt idx="52378">
                  <c:v>12531.2467</c:v>
                </c:pt>
                <c:pt idx="52379">
                  <c:v>12531.486661000001</c:v>
                </c:pt>
                <c:pt idx="52380">
                  <c:v>12531.726683999999</c:v>
                </c:pt>
                <c:pt idx="52381">
                  <c:v>12531.967361000001</c:v>
                </c:pt>
                <c:pt idx="52382">
                  <c:v>12532.206255999999</c:v>
                </c:pt>
                <c:pt idx="52383">
                  <c:v>12532.445065</c:v>
                </c:pt>
                <c:pt idx="52384">
                  <c:v>12532.684996</c:v>
                </c:pt>
                <c:pt idx="52385">
                  <c:v>12532.923863</c:v>
                </c:pt>
                <c:pt idx="52386">
                  <c:v>12533.163628</c:v>
                </c:pt>
                <c:pt idx="52387">
                  <c:v>12533.402033</c:v>
                </c:pt>
                <c:pt idx="52388">
                  <c:v>12533.640445999999</c:v>
                </c:pt>
                <c:pt idx="52389">
                  <c:v>12533.879911</c:v>
                </c:pt>
                <c:pt idx="52390">
                  <c:v>12534.119696</c:v>
                </c:pt>
                <c:pt idx="52391">
                  <c:v>12534.361956999999</c:v>
                </c:pt>
                <c:pt idx="52392">
                  <c:v>12534.600630999999</c:v>
                </c:pt>
                <c:pt idx="52393">
                  <c:v>12534.831644</c:v>
                </c:pt>
                <c:pt idx="52394">
                  <c:v>12535.072683</c:v>
                </c:pt>
                <c:pt idx="52395">
                  <c:v>12535.312325000001</c:v>
                </c:pt>
                <c:pt idx="52396">
                  <c:v>12535.554743999999</c:v>
                </c:pt>
                <c:pt idx="52397">
                  <c:v>12535.796973</c:v>
                </c:pt>
                <c:pt idx="52398">
                  <c:v>12536.037216000001</c:v>
                </c:pt>
                <c:pt idx="52399">
                  <c:v>12536.269591</c:v>
                </c:pt>
                <c:pt idx="52400">
                  <c:v>12536.509141</c:v>
                </c:pt>
                <c:pt idx="52401">
                  <c:v>12536.752986</c:v>
                </c:pt>
                <c:pt idx="52402">
                  <c:v>12536.993243999999</c:v>
                </c:pt>
                <c:pt idx="52403">
                  <c:v>12537.223228999999</c:v>
                </c:pt>
                <c:pt idx="52404">
                  <c:v>12537.463899</c:v>
                </c:pt>
                <c:pt idx="52405">
                  <c:v>12537.705032</c:v>
                </c:pt>
                <c:pt idx="52406">
                  <c:v>12537.945682</c:v>
                </c:pt>
                <c:pt idx="52407">
                  <c:v>12538.185156</c:v>
                </c:pt>
                <c:pt idx="52408">
                  <c:v>12538.424305</c:v>
                </c:pt>
                <c:pt idx="52409">
                  <c:v>12538.665206</c:v>
                </c:pt>
                <c:pt idx="52410">
                  <c:v>12538.9056</c:v>
                </c:pt>
                <c:pt idx="52411">
                  <c:v>12539.145759000001</c:v>
                </c:pt>
                <c:pt idx="52412">
                  <c:v>12539.385012999999</c:v>
                </c:pt>
                <c:pt idx="52413">
                  <c:v>12539.615755999999</c:v>
                </c:pt>
                <c:pt idx="52414">
                  <c:v>12539.855384</c:v>
                </c:pt>
                <c:pt idx="52415">
                  <c:v>12540.095922</c:v>
                </c:pt>
                <c:pt idx="52416">
                  <c:v>12540.337099</c:v>
                </c:pt>
                <c:pt idx="52417">
                  <c:v>12540.57992</c:v>
                </c:pt>
                <c:pt idx="52418">
                  <c:v>12540.820025000001</c:v>
                </c:pt>
                <c:pt idx="52419">
                  <c:v>12541.050051</c:v>
                </c:pt>
                <c:pt idx="52420">
                  <c:v>12541.291443</c:v>
                </c:pt>
                <c:pt idx="52421">
                  <c:v>12541.533817</c:v>
                </c:pt>
                <c:pt idx="52422">
                  <c:v>12541.773332000001</c:v>
                </c:pt>
                <c:pt idx="52423">
                  <c:v>12542.013933</c:v>
                </c:pt>
                <c:pt idx="52424">
                  <c:v>12542.253067</c:v>
                </c:pt>
                <c:pt idx="52425">
                  <c:v>12542.483985999999</c:v>
                </c:pt>
                <c:pt idx="52426">
                  <c:v>12542.725686</c:v>
                </c:pt>
                <c:pt idx="52427">
                  <c:v>12542.965326</c:v>
                </c:pt>
                <c:pt idx="52428">
                  <c:v>12543.207872000001</c:v>
                </c:pt>
                <c:pt idx="52429">
                  <c:v>12543.447269</c:v>
                </c:pt>
                <c:pt idx="52430">
                  <c:v>12543.687855</c:v>
                </c:pt>
                <c:pt idx="52431">
                  <c:v>12543.928588000001</c:v>
                </c:pt>
                <c:pt idx="52432">
                  <c:v>12544.168213999999</c:v>
                </c:pt>
                <c:pt idx="52433">
                  <c:v>12544.398117999999</c:v>
                </c:pt>
                <c:pt idx="52434">
                  <c:v>12544.640555</c:v>
                </c:pt>
                <c:pt idx="52435">
                  <c:v>12544.883446</c:v>
                </c:pt>
                <c:pt idx="52436">
                  <c:v>12545.125943999999</c:v>
                </c:pt>
                <c:pt idx="52437">
                  <c:v>12545.355873</c:v>
                </c:pt>
                <c:pt idx="52438">
                  <c:v>12545.596707999999</c:v>
                </c:pt>
                <c:pt idx="52439">
                  <c:v>12545.838057999999</c:v>
                </c:pt>
                <c:pt idx="52440">
                  <c:v>12546.081389999999</c:v>
                </c:pt>
                <c:pt idx="52441">
                  <c:v>12546.31257</c:v>
                </c:pt>
                <c:pt idx="52442">
                  <c:v>12546.554153999999</c:v>
                </c:pt>
                <c:pt idx="52443">
                  <c:v>12546.797210999999</c:v>
                </c:pt>
                <c:pt idx="52444">
                  <c:v>12547.027378000001</c:v>
                </c:pt>
                <c:pt idx="52445">
                  <c:v>12547.270361000001</c:v>
                </c:pt>
                <c:pt idx="52446">
                  <c:v>12547.510849</c:v>
                </c:pt>
                <c:pt idx="52447">
                  <c:v>12547.75207</c:v>
                </c:pt>
                <c:pt idx="52448">
                  <c:v>12547.994554000001</c:v>
                </c:pt>
                <c:pt idx="52449">
                  <c:v>12548.225608999999</c:v>
                </c:pt>
                <c:pt idx="52450">
                  <c:v>12548.465203</c:v>
                </c:pt>
                <c:pt idx="52451">
                  <c:v>12548.70565</c:v>
                </c:pt>
                <c:pt idx="52452">
                  <c:v>12548.945310999999</c:v>
                </c:pt>
                <c:pt idx="52453">
                  <c:v>12549.188314999999</c:v>
                </c:pt>
                <c:pt idx="52454">
                  <c:v>12549.429152999999</c:v>
                </c:pt>
                <c:pt idx="52455">
                  <c:v>12549.674089</c:v>
                </c:pt>
                <c:pt idx="52456">
                  <c:v>12549.914780999999</c:v>
                </c:pt>
                <c:pt idx="52457">
                  <c:v>12550.154065999999</c:v>
                </c:pt>
                <c:pt idx="52458">
                  <c:v>12550.395175</c:v>
                </c:pt>
                <c:pt idx="52459">
                  <c:v>12550.636155</c:v>
                </c:pt>
                <c:pt idx="52460">
                  <c:v>12550.875330000001</c:v>
                </c:pt>
                <c:pt idx="52461">
                  <c:v>12551.114339</c:v>
                </c:pt>
                <c:pt idx="52462">
                  <c:v>12551.354724999999</c:v>
                </c:pt>
                <c:pt idx="52463">
                  <c:v>12551.59671</c:v>
                </c:pt>
                <c:pt idx="52464">
                  <c:v>12551.836818</c:v>
                </c:pt>
                <c:pt idx="52465">
                  <c:v>12552.076896</c:v>
                </c:pt>
                <c:pt idx="52466">
                  <c:v>12552.305729</c:v>
                </c:pt>
                <c:pt idx="52467">
                  <c:v>12552.547729</c:v>
                </c:pt>
                <c:pt idx="52468">
                  <c:v>12552.789736000001</c:v>
                </c:pt>
                <c:pt idx="52469">
                  <c:v>12553.03168</c:v>
                </c:pt>
                <c:pt idx="52470">
                  <c:v>12553.271782</c:v>
                </c:pt>
                <c:pt idx="52471">
                  <c:v>12553.511947999999</c:v>
                </c:pt>
                <c:pt idx="52472">
                  <c:v>12553.752812999999</c:v>
                </c:pt>
                <c:pt idx="52473">
                  <c:v>12553.982437000001</c:v>
                </c:pt>
                <c:pt idx="52474">
                  <c:v>12554.224788</c:v>
                </c:pt>
                <c:pt idx="52475">
                  <c:v>12554.464045000001</c:v>
                </c:pt>
                <c:pt idx="52476">
                  <c:v>12554.703234000001</c:v>
                </c:pt>
                <c:pt idx="52477">
                  <c:v>12554.944154999999</c:v>
                </c:pt>
                <c:pt idx="52478">
                  <c:v>12555.187867000001</c:v>
                </c:pt>
                <c:pt idx="52479">
                  <c:v>12555.42769</c:v>
                </c:pt>
                <c:pt idx="52480">
                  <c:v>12555.667654000001</c:v>
                </c:pt>
                <c:pt idx="52481">
                  <c:v>12555.897273</c:v>
                </c:pt>
                <c:pt idx="52482">
                  <c:v>12556.139541</c:v>
                </c:pt>
                <c:pt idx="52483">
                  <c:v>12556.380364000001</c:v>
                </c:pt>
                <c:pt idx="52484">
                  <c:v>12556.621257999999</c:v>
                </c:pt>
                <c:pt idx="52485">
                  <c:v>12556.862995</c:v>
                </c:pt>
                <c:pt idx="52486">
                  <c:v>12557.092871000001</c:v>
                </c:pt>
                <c:pt idx="52487">
                  <c:v>12557.334826</c:v>
                </c:pt>
                <c:pt idx="52488">
                  <c:v>12557.576730000001</c:v>
                </c:pt>
                <c:pt idx="52489">
                  <c:v>12557.816643</c:v>
                </c:pt>
                <c:pt idx="52490">
                  <c:v>12558.055939</c:v>
                </c:pt>
                <c:pt idx="52491">
                  <c:v>12558.29495</c:v>
                </c:pt>
                <c:pt idx="52492">
                  <c:v>12558.53491</c:v>
                </c:pt>
                <c:pt idx="52493">
                  <c:v>12558.774126</c:v>
                </c:pt>
                <c:pt idx="52494">
                  <c:v>12559.014695</c:v>
                </c:pt>
                <c:pt idx="52495">
                  <c:v>12559.254772</c:v>
                </c:pt>
                <c:pt idx="52496">
                  <c:v>12559.494998</c:v>
                </c:pt>
                <c:pt idx="52497">
                  <c:v>12559.735925000001</c:v>
                </c:pt>
                <c:pt idx="52498">
                  <c:v>12559.975348</c:v>
                </c:pt>
                <c:pt idx="52499">
                  <c:v>12560.203345</c:v>
                </c:pt>
                <c:pt idx="52500">
                  <c:v>12560.446287999999</c:v>
                </c:pt>
                <c:pt idx="52501">
                  <c:v>12560.691824</c:v>
                </c:pt>
                <c:pt idx="52502">
                  <c:v>12560.931</c:v>
                </c:pt>
                <c:pt idx="52503">
                  <c:v>12561.16165</c:v>
                </c:pt>
                <c:pt idx="52504">
                  <c:v>12561.405994999999</c:v>
                </c:pt>
                <c:pt idx="52505">
                  <c:v>12561.646803</c:v>
                </c:pt>
                <c:pt idx="52506">
                  <c:v>12561.888684</c:v>
                </c:pt>
                <c:pt idx="52507">
                  <c:v>12562.128912</c:v>
                </c:pt>
                <c:pt idx="52508">
                  <c:v>12562.368235</c:v>
                </c:pt>
                <c:pt idx="52509">
                  <c:v>12562.596334</c:v>
                </c:pt>
                <c:pt idx="52510">
                  <c:v>12562.838752</c:v>
                </c:pt>
                <c:pt idx="52511">
                  <c:v>12563.078149000001</c:v>
                </c:pt>
                <c:pt idx="52512">
                  <c:v>12563.318614</c:v>
                </c:pt>
                <c:pt idx="52513">
                  <c:v>12563.560713999999</c:v>
                </c:pt>
                <c:pt idx="52514">
                  <c:v>12563.800858000001</c:v>
                </c:pt>
                <c:pt idx="52515">
                  <c:v>12564.042864999999</c:v>
                </c:pt>
                <c:pt idx="52516">
                  <c:v>12564.272381999999</c:v>
                </c:pt>
                <c:pt idx="52517">
                  <c:v>12564.513213</c:v>
                </c:pt>
                <c:pt idx="52518">
                  <c:v>12564.754328000001</c:v>
                </c:pt>
                <c:pt idx="52519">
                  <c:v>12564.997160999999</c:v>
                </c:pt>
                <c:pt idx="52520">
                  <c:v>12565.229775</c:v>
                </c:pt>
                <c:pt idx="52521">
                  <c:v>12565.469767000001</c:v>
                </c:pt>
                <c:pt idx="52522">
                  <c:v>12565.709738</c:v>
                </c:pt>
                <c:pt idx="52523">
                  <c:v>12565.951607000001</c:v>
                </c:pt>
                <c:pt idx="52524">
                  <c:v>12566.1924</c:v>
                </c:pt>
                <c:pt idx="52525">
                  <c:v>12566.435388</c:v>
                </c:pt>
                <c:pt idx="52526">
                  <c:v>12566.665360999999</c:v>
                </c:pt>
                <c:pt idx="52527">
                  <c:v>12566.908127999999</c:v>
                </c:pt>
                <c:pt idx="52528">
                  <c:v>12567.150541000001</c:v>
                </c:pt>
                <c:pt idx="52529">
                  <c:v>12567.392644</c:v>
                </c:pt>
                <c:pt idx="52530">
                  <c:v>12567.632036000001</c:v>
                </c:pt>
                <c:pt idx="52531">
                  <c:v>12567.862940999999</c:v>
                </c:pt>
                <c:pt idx="52532">
                  <c:v>12568.103439</c:v>
                </c:pt>
                <c:pt idx="52533">
                  <c:v>12568.343833999999</c:v>
                </c:pt>
                <c:pt idx="52534">
                  <c:v>12568.585976</c:v>
                </c:pt>
                <c:pt idx="52535">
                  <c:v>12568.826945999999</c:v>
                </c:pt>
                <c:pt idx="52536">
                  <c:v>12569.065328000001</c:v>
                </c:pt>
                <c:pt idx="52537">
                  <c:v>12569.304287000001</c:v>
                </c:pt>
                <c:pt idx="52538">
                  <c:v>12569.532351</c:v>
                </c:pt>
                <c:pt idx="52539">
                  <c:v>12569.775365</c:v>
                </c:pt>
                <c:pt idx="52540">
                  <c:v>12570.017836000001</c:v>
                </c:pt>
                <c:pt idx="52541">
                  <c:v>12570.259668000001</c:v>
                </c:pt>
                <c:pt idx="52542">
                  <c:v>12570.489417000001</c:v>
                </c:pt>
                <c:pt idx="52543">
                  <c:v>12570.734232999999</c:v>
                </c:pt>
                <c:pt idx="52544">
                  <c:v>12570.97723</c:v>
                </c:pt>
                <c:pt idx="52545">
                  <c:v>12571.209747999999</c:v>
                </c:pt>
                <c:pt idx="52546">
                  <c:v>12571.449153</c:v>
                </c:pt>
                <c:pt idx="52547">
                  <c:v>12571.692159</c:v>
                </c:pt>
                <c:pt idx="52548">
                  <c:v>12571.93333</c:v>
                </c:pt>
                <c:pt idx="52549">
                  <c:v>12572.17822</c:v>
                </c:pt>
                <c:pt idx="52550">
                  <c:v>12572.42117</c:v>
                </c:pt>
                <c:pt idx="52551">
                  <c:v>12572.66678</c:v>
                </c:pt>
                <c:pt idx="52552">
                  <c:v>12572.897766</c:v>
                </c:pt>
                <c:pt idx="52553">
                  <c:v>12573.139010000001</c:v>
                </c:pt>
                <c:pt idx="52554">
                  <c:v>12573.380189</c:v>
                </c:pt>
                <c:pt idx="52555">
                  <c:v>12573.621157</c:v>
                </c:pt>
                <c:pt idx="52556">
                  <c:v>12573.853775</c:v>
                </c:pt>
                <c:pt idx="52557">
                  <c:v>12574.093308</c:v>
                </c:pt>
                <c:pt idx="52558">
                  <c:v>12574.335616</c:v>
                </c:pt>
                <c:pt idx="52559">
                  <c:v>12574.577701</c:v>
                </c:pt>
                <c:pt idx="52560">
                  <c:v>12574.817032000001</c:v>
                </c:pt>
                <c:pt idx="52561">
                  <c:v>12575.047048</c:v>
                </c:pt>
                <c:pt idx="52562">
                  <c:v>12575.286386</c:v>
                </c:pt>
                <c:pt idx="52563">
                  <c:v>12575.526921999999</c:v>
                </c:pt>
                <c:pt idx="52564">
                  <c:v>12575.767678</c:v>
                </c:pt>
                <c:pt idx="52565">
                  <c:v>12576.009072000001</c:v>
                </c:pt>
                <c:pt idx="52566">
                  <c:v>12576.250185999999</c:v>
                </c:pt>
                <c:pt idx="52567">
                  <c:v>12576.482645</c:v>
                </c:pt>
                <c:pt idx="52568">
                  <c:v>12576.724009</c:v>
                </c:pt>
                <c:pt idx="52569">
                  <c:v>12576.965338</c:v>
                </c:pt>
                <c:pt idx="52570">
                  <c:v>12577.207656</c:v>
                </c:pt>
                <c:pt idx="52571">
                  <c:v>12577.449672999999</c:v>
                </c:pt>
                <c:pt idx="52572">
                  <c:v>12577.689920999999</c:v>
                </c:pt>
                <c:pt idx="52573">
                  <c:v>12577.920828</c:v>
                </c:pt>
                <c:pt idx="52574">
                  <c:v>12578.162402</c:v>
                </c:pt>
                <c:pt idx="52575">
                  <c:v>12578.404603000001</c:v>
                </c:pt>
                <c:pt idx="52576">
                  <c:v>12578.644955</c:v>
                </c:pt>
                <c:pt idx="52577">
                  <c:v>12578.885874</c:v>
                </c:pt>
                <c:pt idx="52578">
                  <c:v>12579.125293999999</c:v>
                </c:pt>
                <c:pt idx="52579">
                  <c:v>12579.355083</c:v>
                </c:pt>
                <c:pt idx="52580">
                  <c:v>12579.59633</c:v>
                </c:pt>
                <c:pt idx="52581">
                  <c:v>12579.837272000001</c:v>
                </c:pt>
                <c:pt idx="52582">
                  <c:v>12580.078377</c:v>
                </c:pt>
                <c:pt idx="52583">
                  <c:v>12580.310960000001</c:v>
                </c:pt>
                <c:pt idx="52584">
                  <c:v>12580.551307</c:v>
                </c:pt>
                <c:pt idx="52585">
                  <c:v>12580.791718</c:v>
                </c:pt>
                <c:pt idx="52586">
                  <c:v>12581.031384</c:v>
                </c:pt>
                <c:pt idx="52587">
                  <c:v>12581.270366000001</c:v>
                </c:pt>
                <c:pt idx="52588">
                  <c:v>12581.513127</c:v>
                </c:pt>
                <c:pt idx="52589">
                  <c:v>12581.74388</c:v>
                </c:pt>
                <c:pt idx="52590">
                  <c:v>12581.985348</c:v>
                </c:pt>
                <c:pt idx="52591">
                  <c:v>12582.228286</c:v>
                </c:pt>
                <c:pt idx="52592">
                  <c:v>12582.469327999999</c:v>
                </c:pt>
                <c:pt idx="52593">
                  <c:v>12582.701816999999</c:v>
                </c:pt>
                <c:pt idx="52594">
                  <c:v>12582.943243</c:v>
                </c:pt>
                <c:pt idx="52595">
                  <c:v>12583.184373</c:v>
                </c:pt>
                <c:pt idx="52596">
                  <c:v>12583.425291</c:v>
                </c:pt>
                <c:pt idx="52597">
                  <c:v>12583.657692999999</c:v>
                </c:pt>
                <c:pt idx="52598">
                  <c:v>12583.899187000001</c:v>
                </c:pt>
                <c:pt idx="52599">
                  <c:v>12584.140275</c:v>
                </c:pt>
                <c:pt idx="52600">
                  <c:v>12584.381289999999</c:v>
                </c:pt>
                <c:pt idx="52601">
                  <c:v>12584.613703000001</c:v>
                </c:pt>
                <c:pt idx="52602">
                  <c:v>12584.855947</c:v>
                </c:pt>
                <c:pt idx="52603">
                  <c:v>12585.096034</c:v>
                </c:pt>
                <c:pt idx="52604">
                  <c:v>12585.337083</c:v>
                </c:pt>
                <c:pt idx="52605">
                  <c:v>12585.567804</c:v>
                </c:pt>
                <c:pt idx="52606">
                  <c:v>12585.809106000001</c:v>
                </c:pt>
                <c:pt idx="52607">
                  <c:v>12586.050393</c:v>
                </c:pt>
                <c:pt idx="52608">
                  <c:v>12586.290615</c:v>
                </c:pt>
                <c:pt idx="52609">
                  <c:v>12586.532609</c:v>
                </c:pt>
                <c:pt idx="52610">
                  <c:v>12586.772908000001</c:v>
                </c:pt>
                <c:pt idx="52611">
                  <c:v>12587.003790999999</c:v>
                </c:pt>
                <c:pt idx="52612">
                  <c:v>12587.245915</c:v>
                </c:pt>
                <c:pt idx="52613">
                  <c:v>12587.487134000001</c:v>
                </c:pt>
                <c:pt idx="52614">
                  <c:v>12587.728316000001</c:v>
                </c:pt>
                <c:pt idx="52615">
                  <c:v>12587.960077</c:v>
                </c:pt>
                <c:pt idx="52616">
                  <c:v>12588.202588</c:v>
                </c:pt>
                <c:pt idx="52617">
                  <c:v>12588.442937</c:v>
                </c:pt>
                <c:pt idx="52618">
                  <c:v>12588.684143</c:v>
                </c:pt>
                <c:pt idx="52619">
                  <c:v>12588.925383</c:v>
                </c:pt>
                <c:pt idx="52620">
                  <c:v>12589.156561</c:v>
                </c:pt>
                <c:pt idx="52621">
                  <c:v>12589.398005999999</c:v>
                </c:pt>
                <c:pt idx="52622">
                  <c:v>12589.638643</c:v>
                </c:pt>
                <c:pt idx="52623">
                  <c:v>12589.878036</c:v>
                </c:pt>
                <c:pt idx="52624">
                  <c:v>12590.119436999999</c:v>
                </c:pt>
                <c:pt idx="52625">
                  <c:v>12590.362290999999</c:v>
                </c:pt>
                <c:pt idx="52626">
                  <c:v>12590.59222</c:v>
                </c:pt>
                <c:pt idx="52627">
                  <c:v>12590.834569000001</c:v>
                </c:pt>
                <c:pt idx="52628">
                  <c:v>12591.074994000001</c:v>
                </c:pt>
                <c:pt idx="52629">
                  <c:v>12591.315861999999</c:v>
                </c:pt>
                <c:pt idx="52630">
                  <c:v>12591.557982</c:v>
                </c:pt>
                <c:pt idx="52631">
                  <c:v>12591.787727000001</c:v>
                </c:pt>
                <c:pt idx="52632">
                  <c:v>12592.028534999999</c:v>
                </c:pt>
                <c:pt idx="52633">
                  <c:v>12592.270764000001</c:v>
                </c:pt>
                <c:pt idx="52634">
                  <c:v>12592.512102000001</c:v>
                </c:pt>
                <c:pt idx="52635">
                  <c:v>12592.751188</c:v>
                </c:pt>
                <c:pt idx="52636">
                  <c:v>12592.983026</c:v>
                </c:pt>
                <c:pt idx="52637">
                  <c:v>12593.225645</c:v>
                </c:pt>
                <c:pt idx="52638">
                  <c:v>12593.467060999999</c:v>
                </c:pt>
                <c:pt idx="52639">
                  <c:v>12593.708097999999</c:v>
                </c:pt>
                <c:pt idx="52640">
                  <c:v>12593.948382</c:v>
                </c:pt>
                <c:pt idx="52641">
                  <c:v>12594.179388</c:v>
                </c:pt>
                <c:pt idx="52642">
                  <c:v>12594.422925000001</c:v>
                </c:pt>
                <c:pt idx="52643">
                  <c:v>12594.662754000001</c:v>
                </c:pt>
                <c:pt idx="52644">
                  <c:v>12594.902848</c:v>
                </c:pt>
                <c:pt idx="52645">
                  <c:v>12595.142807</c:v>
                </c:pt>
                <c:pt idx="52646">
                  <c:v>12595.384828</c:v>
                </c:pt>
                <c:pt idx="52647">
                  <c:v>12595.626655</c:v>
                </c:pt>
                <c:pt idx="52648">
                  <c:v>12595.854418999999</c:v>
                </c:pt>
                <c:pt idx="52649">
                  <c:v>12596.099124</c:v>
                </c:pt>
                <c:pt idx="52650">
                  <c:v>12596.342720000001</c:v>
                </c:pt>
                <c:pt idx="52651">
                  <c:v>12596.582646999999</c:v>
                </c:pt>
                <c:pt idx="52652">
                  <c:v>12596.822747</c:v>
                </c:pt>
                <c:pt idx="52653">
                  <c:v>12597.053612</c:v>
                </c:pt>
                <c:pt idx="52654">
                  <c:v>12597.293020999999</c:v>
                </c:pt>
                <c:pt idx="52655">
                  <c:v>12597.536937000001</c:v>
                </c:pt>
                <c:pt idx="52656">
                  <c:v>12597.778864</c:v>
                </c:pt>
                <c:pt idx="52657">
                  <c:v>12598.018824999999</c:v>
                </c:pt>
                <c:pt idx="52658">
                  <c:v>12598.25878</c:v>
                </c:pt>
                <c:pt idx="52659">
                  <c:v>12598.500666</c:v>
                </c:pt>
                <c:pt idx="52660">
                  <c:v>12598.730221</c:v>
                </c:pt>
                <c:pt idx="52661">
                  <c:v>12598.973211</c:v>
                </c:pt>
                <c:pt idx="52662">
                  <c:v>12599.213695</c:v>
                </c:pt>
                <c:pt idx="52663">
                  <c:v>12599.453878</c:v>
                </c:pt>
                <c:pt idx="52664">
                  <c:v>12599.693053000001</c:v>
                </c:pt>
                <c:pt idx="52665">
                  <c:v>12599.934960000001</c:v>
                </c:pt>
                <c:pt idx="52666">
                  <c:v>12600.164938</c:v>
                </c:pt>
                <c:pt idx="52667">
                  <c:v>12600.406047</c:v>
                </c:pt>
                <c:pt idx="52668">
                  <c:v>12600.645259999999</c:v>
                </c:pt>
                <c:pt idx="52669">
                  <c:v>12600.886257</c:v>
                </c:pt>
                <c:pt idx="52670">
                  <c:v>12601.12743</c:v>
                </c:pt>
                <c:pt idx="52671">
                  <c:v>12601.361793</c:v>
                </c:pt>
                <c:pt idx="52672">
                  <c:v>12601.601272</c:v>
                </c:pt>
                <c:pt idx="52673">
                  <c:v>12601.842334999999</c:v>
                </c:pt>
                <c:pt idx="52674">
                  <c:v>12602.084648</c:v>
                </c:pt>
                <c:pt idx="52675">
                  <c:v>12602.324605</c:v>
                </c:pt>
                <c:pt idx="52676">
                  <c:v>12602.564725</c:v>
                </c:pt>
                <c:pt idx="52677">
                  <c:v>12602.794338</c:v>
                </c:pt>
                <c:pt idx="52678">
                  <c:v>12603.037391</c:v>
                </c:pt>
                <c:pt idx="52679">
                  <c:v>12603.275272000001</c:v>
                </c:pt>
                <c:pt idx="52680">
                  <c:v>12603.516036999999</c:v>
                </c:pt>
                <c:pt idx="52681">
                  <c:v>12603.757694</c:v>
                </c:pt>
                <c:pt idx="52682">
                  <c:v>12603.997735999999</c:v>
                </c:pt>
                <c:pt idx="52683">
                  <c:v>12604.237748</c:v>
                </c:pt>
                <c:pt idx="52684">
                  <c:v>12604.479738</c:v>
                </c:pt>
                <c:pt idx="52685">
                  <c:v>12604.719795999999</c:v>
                </c:pt>
                <c:pt idx="52686">
                  <c:v>12604.959940000001</c:v>
                </c:pt>
                <c:pt idx="52687">
                  <c:v>12605.189527</c:v>
                </c:pt>
                <c:pt idx="52688">
                  <c:v>12605.429872000001</c:v>
                </c:pt>
                <c:pt idx="52689">
                  <c:v>12605.669260000001</c:v>
                </c:pt>
                <c:pt idx="52690">
                  <c:v>12605.91164</c:v>
                </c:pt>
                <c:pt idx="52691">
                  <c:v>12606.151859</c:v>
                </c:pt>
                <c:pt idx="52692">
                  <c:v>12606.393026</c:v>
                </c:pt>
                <c:pt idx="52693">
                  <c:v>12606.634781999999</c:v>
                </c:pt>
                <c:pt idx="52694">
                  <c:v>12606.87401</c:v>
                </c:pt>
                <c:pt idx="52695">
                  <c:v>12607.104794000001</c:v>
                </c:pt>
                <c:pt idx="52696">
                  <c:v>12607.34431</c:v>
                </c:pt>
                <c:pt idx="52697">
                  <c:v>12607.587312</c:v>
                </c:pt>
                <c:pt idx="52698">
                  <c:v>12607.827534</c:v>
                </c:pt>
                <c:pt idx="52699">
                  <c:v>12608.059169</c:v>
                </c:pt>
                <c:pt idx="52700">
                  <c:v>12608.299607999999</c:v>
                </c:pt>
                <c:pt idx="52701">
                  <c:v>12608.541922</c:v>
                </c:pt>
                <c:pt idx="52702">
                  <c:v>12608.782573</c:v>
                </c:pt>
                <c:pt idx="52703">
                  <c:v>12609.024995</c:v>
                </c:pt>
                <c:pt idx="52704">
                  <c:v>12609.256745999999</c:v>
                </c:pt>
                <c:pt idx="52705">
                  <c:v>12609.498164000001</c:v>
                </c:pt>
                <c:pt idx="52706">
                  <c:v>12609.739443</c:v>
                </c:pt>
                <c:pt idx="52707">
                  <c:v>12609.979950000001</c:v>
                </c:pt>
                <c:pt idx="52708">
                  <c:v>12610.220275</c:v>
                </c:pt>
                <c:pt idx="52709">
                  <c:v>12610.452964</c:v>
                </c:pt>
                <c:pt idx="52710">
                  <c:v>12610.693201</c:v>
                </c:pt>
                <c:pt idx="52711">
                  <c:v>12610.936188</c:v>
                </c:pt>
                <c:pt idx="52712">
                  <c:v>12611.176777000001</c:v>
                </c:pt>
                <c:pt idx="52713">
                  <c:v>12611.416003</c:v>
                </c:pt>
                <c:pt idx="52714">
                  <c:v>12611.646965</c:v>
                </c:pt>
                <c:pt idx="52715">
                  <c:v>12611.887231000001</c:v>
                </c:pt>
                <c:pt idx="52716">
                  <c:v>12612.129655000001</c:v>
                </c:pt>
                <c:pt idx="52717">
                  <c:v>12612.369901</c:v>
                </c:pt>
                <c:pt idx="52718">
                  <c:v>12612.609333</c:v>
                </c:pt>
                <c:pt idx="52719">
                  <c:v>12612.851542</c:v>
                </c:pt>
                <c:pt idx="52720">
                  <c:v>12613.082766</c:v>
                </c:pt>
                <c:pt idx="52721">
                  <c:v>12613.324374</c:v>
                </c:pt>
                <c:pt idx="52722">
                  <c:v>12613.566984999999</c:v>
                </c:pt>
                <c:pt idx="52723">
                  <c:v>12613.807092999999</c:v>
                </c:pt>
                <c:pt idx="52724">
                  <c:v>12614.037247</c:v>
                </c:pt>
                <c:pt idx="52725">
                  <c:v>12614.280290999999</c:v>
                </c:pt>
                <c:pt idx="52726">
                  <c:v>12614.522824</c:v>
                </c:pt>
                <c:pt idx="52727">
                  <c:v>12614.762235</c:v>
                </c:pt>
                <c:pt idx="52728">
                  <c:v>12615.004649</c:v>
                </c:pt>
                <c:pt idx="52729">
                  <c:v>12615.234259000001</c:v>
                </c:pt>
                <c:pt idx="52730">
                  <c:v>12615.474984</c:v>
                </c:pt>
                <c:pt idx="52731">
                  <c:v>12615.715278</c:v>
                </c:pt>
                <c:pt idx="52732">
                  <c:v>12615.957780000001</c:v>
                </c:pt>
                <c:pt idx="52733">
                  <c:v>12616.197365</c:v>
                </c:pt>
                <c:pt idx="52734">
                  <c:v>12616.439684999999</c:v>
                </c:pt>
                <c:pt idx="52735">
                  <c:v>12616.668866</c:v>
                </c:pt>
                <c:pt idx="52736">
                  <c:v>12616.909806</c:v>
                </c:pt>
                <c:pt idx="52737">
                  <c:v>12617.150753</c:v>
                </c:pt>
                <c:pt idx="52738">
                  <c:v>12617.391685000001</c:v>
                </c:pt>
                <c:pt idx="52739">
                  <c:v>12617.633062999999</c:v>
                </c:pt>
                <c:pt idx="52740">
                  <c:v>12617.874374999999</c:v>
                </c:pt>
                <c:pt idx="52741">
                  <c:v>12618.106529999999</c:v>
                </c:pt>
                <c:pt idx="52742">
                  <c:v>12618.346597</c:v>
                </c:pt>
                <c:pt idx="52743">
                  <c:v>12618.586638000001</c:v>
                </c:pt>
                <c:pt idx="52744">
                  <c:v>12618.825889</c:v>
                </c:pt>
                <c:pt idx="52745">
                  <c:v>12619.064243999999</c:v>
                </c:pt>
                <c:pt idx="52746">
                  <c:v>12619.305879</c:v>
                </c:pt>
                <c:pt idx="52747">
                  <c:v>12619.547640000001</c:v>
                </c:pt>
                <c:pt idx="52748">
                  <c:v>12619.788385</c:v>
                </c:pt>
                <c:pt idx="52749">
                  <c:v>12620.029959</c:v>
                </c:pt>
                <c:pt idx="52750">
                  <c:v>12620.26858</c:v>
                </c:pt>
                <c:pt idx="52751">
                  <c:v>12620.507349</c:v>
                </c:pt>
                <c:pt idx="52752">
                  <c:v>12620.748175000001</c:v>
                </c:pt>
                <c:pt idx="52753">
                  <c:v>12620.97884</c:v>
                </c:pt>
                <c:pt idx="52754">
                  <c:v>12621.218376999999</c:v>
                </c:pt>
                <c:pt idx="52755">
                  <c:v>12621.475141999999</c:v>
                </c:pt>
                <c:pt idx="52756">
                  <c:v>12621.714389999999</c:v>
                </c:pt>
                <c:pt idx="52757">
                  <c:v>12621.955406999999</c:v>
                </c:pt>
                <c:pt idx="52758">
                  <c:v>12622.195599999999</c:v>
                </c:pt>
                <c:pt idx="52759">
                  <c:v>12622.436044</c:v>
                </c:pt>
                <c:pt idx="52760">
                  <c:v>12622.665402000001</c:v>
                </c:pt>
                <c:pt idx="52761">
                  <c:v>12622.908133000001</c:v>
                </c:pt>
                <c:pt idx="52762">
                  <c:v>12623.151938999999</c:v>
                </c:pt>
                <c:pt idx="52763">
                  <c:v>12623.393765999999</c:v>
                </c:pt>
                <c:pt idx="52764">
                  <c:v>12623.623310999999</c:v>
                </c:pt>
                <c:pt idx="52765">
                  <c:v>12623.864259</c:v>
                </c:pt>
                <c:pt idx="52766">
                  <c:v>12624.105372</c:v>
                </c:pt>
                <c:pt idx="52767">
                  <c:v>12624.346172</c:v>
                </c:pt>
                <c:pt idx="52768">
                  <c:v>12624.578621000001</c:v>
                </c:pt>
                <c:pt idx="52769">
                  <c:v>12624.818880000001</c:v>
                </c:pt>
                <c:pt idx="52770">
                  <c:v>12625.058376999999</c:v>
                </c:pt>
                <c:pt idx="52771">
                  <c:v>12625.303719</c:v>
                </c:pt>
                <c:pt idx="52772">
                  <c:v>12625.543662</c:v>
                </c:pt>
                <c:pt idx="52773">
                  <c:v>12625.784110000001</c:v>
                </c:pt>
                <c:pt idx="52774">
                  <c:v>12626.016544</c:v>
                </c:pt>
                <c:pt idx="52775">
                  <c:v>12626.255311000001</c:v>
                </c:pt>
                <c:pt idx="52776">
                  <c:v>12626.500840999999</c:v>
                </c:pt>
                <c:pt idx="52777">
                  <c:v>12626.740755999999</c:v>
                </c:pt>
                <c:pt idx="52778">
                  <c:v>12626.982749000001</c:v>
                </c:pt>
                <c:pt idx="52779">
                  <c:v>12627.212203999999</c:v>
                </c:pt>
                <c:pt idx="52780">
                  <c:v>12627.455104999999</c:v>
                </c:pt>
                <c:pt idx="52781">
                  <c:v>12627.696044</c:v>
                </c:pt>
                <c:pt idx="52782">
                  <c:v>12627.935185</c:v>
                </c:pt>
                <c:pt idx="52783">
                  <c:v>12628.167718000001</c:v>
                </c:pt>
                <c:pt idx="52784">
                  <c:v>12628.409856</c:v>
                </c:pt>
                <c:pt idx="52785">
                  <c:v>12628.651721</c:v>
                </c:pt>
                <c:pt idx="52786">
                  <c:v>12628.893636999999</c:v>
                </c:pt>
                <c:pt idx="52787">
                  <c:v>12629.136123</c:v>
                </c:pt>
                <c:pt idx="52788">
                  <c:v>12629.367286000001</c:v>
                </c:pt>
                <c:pt idx="52789">
                  <c:v>12629.608147000001</c:v>
                </c:pt>
                <c:pt idx="52790">
                  <c:v>12629.84906</c:v>
                </c:pt>
                <c:pt idx="52791">
                  <c:v>12630.09096</c:v>
                </c:pt>
                <c:pt idx="52792">
                  <c:v>12630.320632999999</c:v>
                </c:pt>
                <c:pt idx="52793">
                  <c:v>12630.562613</c:v>
                </c:pt>
                <c:pt idx="52794">
                  <c:v>12630.802932000001</c:v>
                </c:pt>
                <c:pt idx="52795">
                  <c:v>12631.044878999999</c:v>
                </c:pt>
                <c:pt idx="52796">
                  <c:v>12631.284817</c:v>
                </c:pt>
                <c:pt idx="52797">
                  <c:v>12631.524810000001</c:v>
                </c:pt>
                <c:pt idx="52798">
                  <c:v>12631.764854999999</c:v>
                </c:pt>
                <c:pt idx="52799">
                  <c:v>12632.004188000001</c:v>
                </c:pt>
                <c:pt idx="52800">
                  <c:v>12632.245860999999</c:v>
                </c:pt>
                <c:pt idx="52801">
                  <c:v>12632.485745</c:v>
                </c:pt>
                <c:pt idx="52802">
                  <c:v>12632.725807000001</c:v>
                </c:pt>
                <c:pt idx="52803">
                  <c:v>12632.965783</c:v>
                </c:pt>
                <c:pt idx="52804">
                  <c:v>12633.205946</c:v>
                </c:pt>
                <c:pt idx="52805">
                  <c:v>12633.434431</c:v>
                </c:pt>
                <c:pt idx="52806">
                  <c:v>12633.674803</c:v>
                </c:pt>
                <c:pt idx="52807">
                  <c:v>12633.914008</c:v>
                </c:pt>
                <c:pt idx="52808">
                  <c:v>12634.155981</c:v>
                </c:pt>
                <c:pt idx="52809">
                  <c:v>12634.396627</c:v>
                </c:pt>
                <c:pt idx="52810">
                  <c:v>12634.637414000001</c:v>
                </c:pt>
                <c:pt idx="52811">
                  <c:v>12634.869729</c:v>
                </c:pt>
                <c:pt idx="52812">
                  <c:v>12635.111895</c:v>
                </c:pt>
                <c:pt idx="52813">
                  <c:v>12635.353923999999</c:v>
                </c:pt>
                <c:pt idx="52814">
                  <c:v>12635.595998000001</c:v>
                </c:pt>
                <c:pt idx="52815">
                  <c:v>12635.836740000001</c:v>
                </c:pt>
                <c:pt idx="52816">
                  <c:v>12636.067589</c:v>
                </c:pt>
                <c:pt idx="52817">
                  <c:v>12636.307765</c:v>
                </c:pt>
                <c:pt idx="52818">
                  <c:v>12636.547055999999</c:v>
                </c:pt>
                <c:pt idx="52819">
                  <c:v>12636.788918</c:v>
                </c:pt>
                <c:pt idx="52820">
                  <c:v>12637.030027999999</c:v>
                </c:pt>
                <c:pt idx="52821">
                  <c:v>12637.269909000001</c:v>
                </c:pt>
                <c:pt idx="52822">
                  <c:v>12637.50902</c:v>
                </c:pt>
                <c:pt idx="52823">
                  <c:v>12637.750728999999</c:v>
                </c:pt>
                <c:pt idx="52824">
                  <c:v>12637.992622</c:v>
                </c:pt>
                <c:pt idx="52825">
                  <c:v>12638.222240999999</c:v>
                </c:pt>
                <c:pt idx="52826">
                  <c:v>12638.463371</c:v>
                </c:pt>
                <c:pt idx="52827">
                  <c:v>12638.706948999999</c:v>
                </c:pt>
                <c:pt idx="52828">
                  <c:v>12638.947040999999</c:v>
                </c:pt>
                <c:pt idx="52829">
                  <c:v>12639.177793999999</c:v>
                </c:pt>
                <c:pt idx="52830">
                  <c:v>12639.417246000001</c:v>
                </c:pt>
                <c:pt idx="52831">
                  <c:v>12639.660102</c:v>
                </c:pt>
                <c:pt idx="52832">
                  <c:v>12639.903988</c:v>
                </c:pt>
                <c:pt idx="52833">
                  <c:v>12640.142051999999</c:v>
                </c:pt>
                <c:pt idx="52834">
                  <c:v>12640.38198</c:v>
                </c:pt>
                <c:pt idx="52835">
                  <c:v>12640.610226999999</c:v>
                </c:pt>
                <c:pt idx="52836">
                  <c:v>12640.853987</c:v>
                </c:pt>
                <c:pt idx="52837">
                  <c:v>12641.094858</c:v>
                </c:pt>
                <c:pt idx="52838">
                  <c:v>12641.336616000001</c:v>
                </c:pt>
                <c:pt idx="52839">
                  <c:v>12641.577335</c:v>
                </c:pt>
                <c:pt idx="52840">
                  <c:v>12641.816405</c:v>
                </c:pt>
                <c:pt idx="52841">
                  <c:v>12642.048935999999</c:v>
                </c:pt>
                <c:pt idx="52842">
                  <c:v>12642.288133</c:v>
                </c:pt>
                <c:pt idx="52843">
                  <c:v>12642.529052</c:v>
                </c:pt>
                <c:pt idx="52844">
                  <c:v>12642.768124</c:v>
                </c:pt>
                <c:pt idx="52845">
                  <c:v>12643.009915000001</c:v>
                </c:pt>
                <c:pt idx="52846">
                  <c:v>12643.24987</c:v>
                </c:pt>
                <c:pt idx="52847">
                  <c:v>12643.48979</c:v>
                </c:pt>
                <c:pt idx="52848">
                  <c:v>12643.729888</c:v>
                </c:pt>
                <c:pt idx="52849">
                  <c:v>12643.969843999999</c:v>
                </c:pt>
                <c:pt idx="52850">
                  <c:v>12644.200615</c:v>
                </c:pt>
                <c:pt idx="52851">
                  <c:v>12644.440658</c:v>
                </c:pt>
                <c:pt idx="52852">
                  <c:v>12644.680806</c:v>
                </c:pt>
                <c:pt idx="52853">
                  <c:v>12644.920846000001</c:v>
                </c:pt>
                <c:pt idx="52854">
                  <c:v>12645.161104000001</c:v>
                </c:pt>
                <c:pt idx="52855">
                  <c:v>12645.401109</c:v>
                </c:pt>
                <c:pt idx="52856">
                  <c:v>12645.644915999999</c:v>
                </c:pt>
                <c:pt idx="52857">
                  <c:v>12645.886759000001</c:v>
                </c:pt>
                <c:pt idx="52858">
                  <c:v>12646.12688</c:v>
                </c:pt>
                <c:pt idx="52859">
                  <c:v>12646.357581</c:v>
                </c:pt>
                <c:pt idx="52860">
                  <c:v>12646.599931000001</c:v>
                </c:pt>
                <c:pt idx="52861">
                  <c:v>12646.839259</c:v>
                </c:pt>
                <c:pt idx="52862">
                  <c:v>12647.080319000001</c:v>
                </c:pt>
                <c:pt idx="52863">
                  <c:v>12647.319411</c:v>
                </c:pt>
                <c:pt idx="52864">
                  <c:v>12647.559569999999</c:v>
                </c:pt>
                <c:pt idx="52865">
                  <c:v>12647.800235000001</c:v>
                </c:pt>
                <c:pt idx="52866">
                  <c:v>12648.030075999999</c:v>
                </c:pt>
                <c:pt idx="52867">
                  <c:v>12648.269949</c:v>
                </c:pt>
                <c:pt idx="52868">
                  <c:v>12648.508823</c:v>
                </c:pt>
                <c:pt idx="52869">
                  <c:v>12648.750244999999</c:v>
                </c:pt>
                <c:pt idx="52870">
                  <c:v>12648.99279</c:v>
                </c:pt>
                <c:pt idx="52871">
                  <c:v>12649.232421000001</c:v>
                </c:pt>
                <c:pt idx="52872">
                  <c:v>12649.472127000001</c:v>
                </c:pt>
                <c:pt idx="52873">
                  <c:v>12649.713448</c:v>
                </c:pt>
                <c:pt idx="52874">
                  <c:v>12649.944659000001</c:v>
                </c:pt>
                <c:pt idx="52875">
                  <c:v>12650.184219000001</c:v>
                </c:pt>
                <c:pt idx="52876">
                  <c:v>12650.427416</c:v>
                </c:pt>
                <c:pt idx="52877">
                  <c:v>12650.669668</c:v>
                </c:pt>
                <c:pt idx="52878">
                  <c:v>12650.909185</c:v>
                </c:pt>
                <c:pt idx="52879">
                  <c:v>12651.139174</c:v>
                </c:pt>
                <c:pt idx="52880">
                  <c:v>12651.379854000001</c:v>
                </c:pt>
                <c:pt idx="52881">
                  <c:v>12651.621125</c:v>
                </c:pt>
                <c:pt idx="52882">
                  <c:v>12651.862444</c:v>
                </c:pt>
                <c:pt idx="52883">
                  <c:v>12652.09417</c:v>
                </c:pt>
                <c:pt idx="52884">
                  <c:v>12652.336604</c:v>
                </c:pt>
                <c:pt idx="52885">
                  <c:v>12652.578761999999</c:v>
                </c:pt>
                <c:pt idx="52886">
                  <c:v>12652.820900000001</c:v>
                </c:pt>
                <c:pt idx="52887">
                  <c:v>12653.062075</c:v>
                </c:pt>
                <c:pt idx="52888">
                  <c:v>12653.290994000001</c:v>
                </c:pt>
                <c:pt idx="52889">
                  <c:v>12653.531218</c:v>
                </c:pt>
                <c:pt idx="52890">
                  <c:v>12653.773596999999</c:v>
                </c:pt>
                <c:pt idx="52891">
                  <c:v>12654.015832999999</c:v>
                </c:pt>
                <c:pt idx="52892">
                  <c:v>12654.25504</c:v>
                </c:pt>
                <c:pt idx="52893">
                  <c:v>12654.49696</c:v>
                </c:pt>
                <c:pt idx="52894">
                  <c:v>12654.7287</c:v>
                </c:pt>
                <c:pt idx="52895">
                  <c:v>12654.968149</c:v>
                </c:pt>
                <c:pt idx="52896">
                  <c:v>12655.210611</c:v>
                </c:pt>
                <c:pt idx="52897">
                  <c:v>12655.450924999999</c:v>
                </c:pt>
                <c:pt idx="52898">
                  <c:v>12655.690279</c:v>
                </c:pt>
                <c:pt idx="52899">
                  <c:v>12655.93132</c:v>
                </c:pt>
                <c:pt idx="52900">
                  <c:v>12656.161368999999</c:v>
                </c:pt>
                <c:pt idx="52901">
                  <c:v>12656.402416999999</c:v>
                </c:pt>
                <c:pt idx="52902">
                  <c:v>12656.64255</c:v>
                </c:pt>
                <c:pt idx="52903">
                  <c:v>12656.883371</c:v>
                </c:pt>
                <c:pt idx="52904">
                  <c:v>12657.125577000001</c:v>
                </c:pt>
                <c:pt idx="52905">
                  <c:v>12657.365612</c:v>
                </c:pt>
                <c:pt idx="52906">
                  <c:v>12657.607614</c:v>
                </c:pt>
                <c:pt idx="52907">
                  <c:v>12657.835305000001</c:v>
                </c:pt>
                <c:pt idx="52908">
                  <c:v>12658.077574000001</c:v>
                </c:pt>
                <c:pt idx="52909">
                  <c:v>12658.318421</c:v>
                </c:pt>
                <c:pt idx="52910">
                  <c:v>12658.559276</c:v>
                </c:pt>
                <c:pt idx="52911">
                  <c:v>12658.792329</c:v>
                </c:pt>
                <c:pt idx="52912">
                  <c:v>12659.032703999999</c:v>
                </c:pt>
                <c:pt idx="52913">
                  <c:v>12659.274611999999</c:v>
                </c:pt>
                <c:pt idx="52914">
                  <c:v>12659.516732</c:v>
                </c:pt>
                <c:pt idx="52915">
                  <c:v>12659.757450999999</c:v>
                </c:pt>
                <c:pt idx="52916">
                  <c:v>12659.989822</c:v>
                </c:pt>
                <c:pt idx="52917">
                  <c:v>12660.23191</c:v>
                </c:pt>
                <c:pt idx="52918">
                  <c:v>12660.473924</c:v>
                </c:pt>
                <c:pt idx="52919">
                  <c:v>12660.714709</c:v>
                </c:pt>
                <c:pt idx="52920">
                  <c:v>12660.956897</c:v>
                </c:pt>
                <c:pt idx="52921">
                  <c:v>12661.196978</c:v>
                </c:pt>
                <c:pt idx="52922">
                  <c:v>12661.426672</c:v>
                </c:pt>
                <c:pt idx="52923">
                  <c:v>12661.668713999999</c:v>
                </c:pt>
                <c:pt idx="52924">
                  <c:v>12661.908221</c:v>
                </c:pt>
                <c:pt idx="52925">
                  <c:v>12662.148623999999</c:v>
                </c:pt>
                <c:pt idx="52926">
                  <c:v>12662.390803</c:v>
                </c:pt>
                <c:pt idx="52927">
                  <c:v>12662.632781</c:v>
                </c:pt>
                <c:pt idx="52928">
                  <c:v>12662.872939000001</c:v>
                </c:pt>
                <c:pt idx="52929">
                  <c:v>12663.103821000001</c:v>
                </c:pt>
                <c:pt idx="52930">
                  <c:v>12663.345169</c:v>
                </c:pt>
                <c:pt idx="52931">
                  <c:v>12663.588938000001</c:v>
                </c:pt>
                <c:pt idx="52932">
                  <c:v>12663.828124</c:v>
                </c:pt>
                <c:pt idx="52933">
                  <c:v>12664.069056</c:v>
                </c:pt>
                <c:pt idx="52934">
                  <c:v>12664.308056</c:v>
                </c:pt>
                <c:pt idx="52935">
                  <c:v>12664.53867</c:v>
                </c:pt>
                <c:pt idx="52936">
                  <c:v>12664.778104000001</c:v>
                </c:pt>
                <c:pt idx="52937">
                  <c:v>12665.019232000001</c:v>
                </c:pt>
                <c:pt idx="52938">
                  <c:v>12665.258383</c:v>
                </c:pt>
                <c:pt idx="52939">
                  <c:v>12665.500552</c:v>
                </c:pt>
                <c:pt idx="52940">
                  <c:v>12665.742673999999</c:v>
                </c:pt>
                <c:pt idx="52941">
                  <c:v>12665.982808000001</c:v>
                </c:pt>
                <c:pt idx="52942">
                  <c:v>12666.22299</c:v>
                </c:pt>
                <c:pt idx="52943">
                  <c:v>12666.452535</c:v>
                </c:pt>
                <c:pt idx="52944">
                  <c:v>12666.694740000001</c:v>
                </c:pt>
                <c:pt idx="52945">
                  <c:v>12666.936862</c:v>
                </c:pt>
                <c:pt idx="52946">
                  <c:v>12667.176334</c:v>
                </c:pt>
                <c:pt idx="52947">
                  <c:v>12667.417097</c:v>
                </c:pt>
                <c:pt idx="52948">
                  <c:v>12667.656187000001</c:v>
                </c:pt>
                <c:pt idx="52949">
                  <c:v>12667.888817999999</c:v>
                </c:pt>
                <c:pt idx="52950">
                  <c:v>12668.130063000001</c:v>
                </c:pt>
                <c:pt idx="52951">
                  <c:v>12668.373777000001</c:v>
                </c:pt>
                <c:pt idx="52952">
                  <c:v>12668.613887</c:v>
                </c:pt>
                <c:pt idx="52953">
                  <c:v>12668.853799</c:v>
                </c:pt>
                <c:pt idx="52954">
                  <c:v>12669.093997</c:v>
                </c:pt>
                <c:pt idx="52955">
                  <c:v>12669.334704999999</c:v>
                </c:pt>
                <c:pt idx="52956">
                  <c:v>12669.574785000001</c:v>
                </c:pt>
                <c:pt idx="52957">
                  <c:v>12669.805584</c:v>
                </c:pt>
                <c:pt idx="52958">
                  <c:v>12670.047253999999</c:v>
                </c:pt>
                <c:pt idx="52959">
                  <c:v>12670.288182</c:v>
                </c:pt>
                <c:pt idx="52960">
                  <c:v>12670.529368</c:v>
                </c:pt>
                <c:pt idx="52961">
                  <c:v>12670.761915999999</c:v>
                </c:pt>
                <c:pt idx="52962">
                  <c:v>12671.002560999999</c:v>
                </c:pt>
                <c:pt idx="52963">
                  <c:v>12671.243425000001</c:v>
                </c:pt>
                <c:pt idx="52964">
                  <c:v>12671.485801999999</c:v>
                </c:pt>
                <c:pt idx="52965">
                  <c:v>12671.725057</c:v>
                </c:pt>
                <c:pt idx="52966">
                  <c:v>12671.966312</c:v>
                </c:pt>
                <c:pt idx="52967">
                  <c:v>12672.196212000001</c:v>
                </c:pt>
                <c:pt idx="52968">
                  <c:v>12672.437372</c:v>
                </c:pt>
                <c:pt idx="52969">
                  <c:v>12672.680248000001</c:v>
                </c:pt>
                <c:pt idx="52970">
                  <c:v>12672.921402</c:v>
                </c:pt>
                <c:pt idx="52971">
                  <c:v>12673.151390000001</c:v>
                </c:pt>
                <c:pt idx="52972">
                  <c:v>12673.391004999999</c:v>
                </c:pt>
                <c:pt idx="52973">
                  <c:v>12673.632271</c:v>
                </c:pt>
                <c:pt idx="52974">
                  <c:v>12673.874532</c:v>
                </c:pt>
                <c:pt idx="52975">
                  <c:v>12674.106274</c:v>
                </c:pt>
                <c:pt idx="52976">
                  <c:v>12674.348802</c:v>
                </c:pt>
                <c:pt idx="52977">
                  <c:v>12674.590120000001</c:v>
                </c:pt>
                <c:pt idx="52978">
                  <c:v>12674.83136</c:v>
                </c:pt>
                <c:pt idx="52979">
                  <c:v>12675.073565999999</c:v>
                </c:pt>
                <c:pt idx="52980">
                  <c:v>12675.30456</c:v>
                </c:pt>
                <c:pt idx="52981">
                  <c:v>12675.546925000001</c:v>
                </c:pt>
                <c:pt idx="52982">
                  <c:v>12675.78645</c:v>
                </c:pt>
                <c:pt idx="52983">
                  <c:v>12676.02939</c:v>
                </c:pt>
                <c:pt idx="52984">
                  <c:v>12676.259069</c:v>
                </c:pt>
                <c:pt idx="52985">
                  <c:v>12676.500177</c:v>
                </c:pt>
                <c:pt idx="52986">
                  <c:v>12676.741405999999</c:v>
                </c:pt>
                <c:pt idx="52987">
                  <c:v>12676.98432</c:v>
                </c:pt>
                <c:pt idx="52988">
                  <c:v>12677.216044000001</c:v>
                </c:pt>
                <c:pt idx="52989">
                  <c:v>12677.457227000001</c:v>
                </c:pt>
                <c:pt idx="52990">
                  <c:v>12677.699570000001</c:v>
                </c:pt>
                <c:pt idx="52991">
                  <c:v>12677.939946</c:v>
                </c:pt>
                <c:pt idx="52992">
                  <c:v>12678.180200999999</c:v>
                </c:pt>
                <c:pt idx="52993">
                  <c:v>12678.410029999999</c:v>
                </c:pt>
                <c:pt idx="52994">
                  <c:v>12678.651373000001</c:v>
                </c:pt>
                <c:pt idx="52995">
                  <c:v>12678.894275000001</c:v>
                </c:pt>
                <c:pt idx="52996">
                  <c:v>12679.126</c:v>
                </c:pt>
                <c:pt idx="52997">
                  <c:v>12679.367054</c:v>
                </c:pt>
                <c:pt idx="52998">
                  <c:v>12679.610213</c:v>
                </c:pt>
                <c:pt idx="52999">
                  <c:v>12679.850548</c:v>
                </c:pt>
                <c:pt idx="53000">
                  <c:v>12680.090919</c:v>
                </c:pt>
                <c:pt idx="53001">
                  <c:v>12680.321789</c:v>
                </c:pt>
                <c:pt idx="53002">
                  <c:v>12680.562565</c:v>
                </c:pt>
                <c:pt idx="53003">
                  <c:v>12680.804706000001</c:v>
                </c:pt>
                <c:pt idx="53004">
                  <c:v>12681.044271000001</c:v>
                </c:pt>
                <c:pt idx="53005">
                  <c:v>12681.289902</c:v>
                </c:pt>
                <c:pt idx="53006">
                  <c:v>12681.521579</c:v>
                </c:pt>
                <c:pt idx="53007">
                  <c:v>12681.76107</c:v>
                </c:pt>
                <c:pt idx="53008">
                  <c:v>12682.004140999999</c:v>
                </c:pt>
                <c:pt idx="53009">
                  <c:v>12682.247593</c:v>
                </c:pt>
                <c:pt idx="53010">
                  <c:v>12682.477448</c:v>
                </c:pt>
                <c:pt idx="53011">
                  <c:v>12682.719716</c:v>
                </c:pt>
                <c:pt idx="53012">
                  <c:v>12682.961039</c:v>
                </c:pt>
                <c:pt idx="53013">
                  <c:v>12683.202058000001</c:v>
                </c:pt>
                <c:pt idx="53014">
                  <c:v>12683.43485</c:v>
                </c:pt>
                <c:pt idx="53015">
                  <c:v>12683.676237</c:v>
                </c:pt>
                <c:pt idx="53016">
                  <c:v>12683.916984</c:v>
                </c:pt>
                <c:pt idx="53017">
                  <c:v>12684.157284000001</c:v>
                </c:pt>
                <c:pt idx="53018">
                  <c:v>12684.389121</c:v>
                </c:pt>
                <c:pt idx="53019">
                  <c:v>12684.632126</c:v>
                </c:pt>
                <c:pt idx="53020">
                  <c:v>12684.873294999999</c:v>
                </c:pt>
                <c:pt idx="53021">
                  <c:v>12685.107908</c:v>
                </c:pt>
                <c:pt idx="53022">
                  <c:v>12685.349109000001</c:v>
                </c:pt>
                <c:pt idx="53023">
                  <c:v>12685.590088000001</c:v>
                </c:pt>
                <c:pt idx="53024">
                  <c:v>12685.829335</c:v>
                </c:pt>
                <c:pt idx="53025">
                  <c:v>12686.06972</c:v>
                </c:pt>
                <c:pt idx="53026">
                  <c:v>12686.309127</c:v>
                </c:pt>
                <c:pt idx="53027">
                  <c:v>12686.539035</c:v>
                </c:pt>
                <c:pt idx="53028">
                  <c:v>12686.780343</c:v>
                </c:pt>
                <c:pt idx="53029">
                  <c:v>12687.023101000001</c:v>
                </c:pt>
                <c:pt idx="53030">
                  <c:v>12687.264083</c:v>
                </c:pt>
                <c:pt idx="53031">
                  <c:v>12687.494951000001</c:v>
                </c:pt>
                <c:pt idx="53032">
                  <c:v>12687.733367999999</c:v>
                </c:pt>
                <c:pt idx="53033">
                  <c:v>12687.975554000001</c:v>
                </c:pt>
                <c:pt idx="53034">
                  <c:v>12688.216211999999</c:v>
                </c:pt>
                <c:pt idx="53035">
                  <c:v>12688.459669</c:v>
                </c:pt>
                <c:pt idx="53036">
                  <c:v>12688.698398</c:v>
                </c:pt>
                <c:pt idx="53037">
                  <c:v>12688.930587000001</c:v>
                </c:pt>
                <c:pt idx="53038">
                  <c:v>12689.172642</c:v>
                </c:pt>
                <c:pt idx="53039">
                  <c:v>12689.413184999999</c:v>
                </c:pt>
                <c:pt idx="53040">
                  <c:v>12689.652993</c:v>
                </c:pt>
                <c:pt idx="53041">
                  <c:v>12689.891727</c:v>
                </c:pt>
                <c:pt idx="53042">
                  <c:v>12690.131866</c:v>
                </c:pt>
                <c:pt idx="53043">
                  <c:v>12690.371647</c:v>
                </c:pt>
                <c:pt idx="53044">
                  <c:v>12690.612306000001</c:v>
                </c:pt>
                <c:pt idx="53045">
                  <c:v>12690.8447</c:v>
                </c:pt>
                <c:pt idx="53046">
                  <c:v>12691.086916</c:v>
                </c:pt>
                <c:pt idx="53047">
                  <c:v>12691.326053999999</c:v>
                </c:pt>
                <c:pt idx="53048">
                  <c:v>12691.567181</c:v>
                </c:pt>
                <c:pt idx="53049">
                  <c:v>12691.80818</c:v>
                </c:pt>
                <c:pt idx="53050">
                  <c:v>12692.049342</c:v>
                </c:pt>
                <c:pt idx="53051">
                  <c:v>12692.279786999999</c:v>
                </c:pt>
                <c:pt idx="53052">
                  <c:v>12692.521005000001</c:v>
                </c:pt>
                <c:pt idx="53053">
                  <c:v>12692.760157999999</c:v>
                </c:pt>
                <c:pt idx="53054">
                  <c:v>12693.001355</c:v>
                </c:pt>
                <c:pt idx="53055">
                  <c:v>12693.244672999999</c:v>
                </c:pt>
                <c:pt idx="53056">
                  <c:v>12693.484622</c:v>
                </c:pt>
                <c:pt idx="53057">
                  <c:v>12693.714072999999</c:v>
                </c:pt>
                <c:pt idx="53058">
                  <c:v>12693.954597</c:v>
                </c:pt>
                <c:pt idx="53059">
                  <c:v>12694.194006</c:v>
                </c:pt>
                <c:pt idx="53060">
                  <c:v>12694.435169</c:v>
                </c:pt>
                <c:pt idx="53061">
                  <c:v>12694.676027</c:v>
                </c:pt>
                <c:pt idx="53062">
                  <c:v>12694.917169</c:v>
                </c:pt>
                <c:pt idx="53063">
                  <c:v>12695.156156999999</c:v>
                </c:pt>
                <c:pt idx="53064">
                  <c:v>12695.386941000001</c:v>
                </c:pt>
                <c:pt idx="53065">
                  <c:v>12695.627938</c:v>
                </c:pt>
                <c:pt idx="53066">
                  <c:v>12695.869172999999</c:v>
                </c:pt>
                <c:pt idx="53067">
                  <c:v>12696.110279</c:v>
                </c:pt>
                <c:pt idx="53068">
                  <c:v>12696.351200999999</c:v>
                </c:pt>
                <c:pt idx="53069">
                  <c:v>12696.581824999999</c:v>
                </c:pt>
                <c:pt idx="53070">
                  <c:v>12696.823122</c:v>
                </c:pt>
                <c:pt idx="53071">
                  <c:v>12697.062427999999</c:v>
                </c:pt>
                <c:pt idx="53072">
                  <c:v>12697.303406000001</c:v>
                </c:pt>
                <c:pt idx="53073">
                  <c:v>12697.545550000001</c:v>
                </c:pt>
                <c:pt idx="53074">
                  <c:v>12697.786421000001</c:v>
                </c:pt>
                <c:pt idx="53075">
                  <c:v>12698.041839</c:v>
                </c:pt>
                <c:pt idx="53076">
                  <c:v>12698.2726</c:v>
                </c:pt>
                <c:pt idx="53077">
                  <c:v>12698.512901</c:v>
                </c:pt>
                <c:pt idx="53078">
                  <c:v>12698.752307999999</c:v>
                </c:pt>
                <c:pt idx="53079">
                  <c:v>12698.997058000001</c:v>
                </c:pt>
                <c:pt idx="53080">
                  <c:v>12699.229862</c:v>
                </c:pt>
                <c:pt idx="53081">
                  <c:v>12699.471009000001</c:v>
                </c:pt>
                <c:pt idx="53082">
                  <c:v>12699.712092</c:v>
                </c:pt>
                <c:pt idx="53083">
                  <c:v>12699.953976999999</c:v>
                </c:pt>
                <c:pt idx="53084">
                  <c:v>12700.192245</c:v>
                </c:pt>
                <c:pt idx="53085">
                  <c:v>12700.433174</c:v>
                </c:pt>
                <c:pt idx="53086">
                  <c:v>12700.663908</c:v>
                </c:pt>
                <c:pt idx="53087">
                  <c:v>12700.905210000001</c:v>
                </c:pt>
                <c:pt idx="53088">
                  <c:v>12701.147634000001</c:v>
                </c:pt>
                <c:pt idx="53089">
                  <c:v>12701.388539</c:v>
                </c:pt>
                <c:pt idx="53090">
                  <c:v>12701.628595</c:v>
                </c:pt>
                <c:pt idx="53091">
                  <c:v>12701.869056</c:v>
                </c:pt>
                <c:pt idx="53092">
                  <c:v>12702.099765000001</c:v>
                </c:pt>
                <c:pt idx="53093">
                  <c:v>12702.339038</c:v>
                </c:pt>
                <c:pt idx="53094">
                  <c:v>12702.578319</c:v>
                </c:pt>
                <c:pt idx="53095">
                  <c:v>12702.819256000001</c:v>
                </c:pt>
                <c:pt idx="53096">
                  <c:v>12703.06035</c:v>
                </c:pt>
                <c:pt idx="53097">
                  <c:v>12703.299271</c:v>
                </c:pt>
                <c:pt idx="53098">
                  <c:v>12703.531985</c:v>
                </c:pt>
                <c:pt idx="53099">
                  <c:v>12703.772123000001</c:v>
                </c:pt>
                <c:pt idx="53100">
                  <c:v>12704.014617999999</c:v>
                </c:pt>
                <c:pt idx="53101">
                  <c:v>12704.254707</c:v>
                </c:pt>
                <c:pt idx="53102">
                  <c:v>12704.494919999999</c:v>
                </c:pt>
                <c:pt idx="53103">
                  <c:v>12704.736015</c:v>
                </c:pt>
                <c:pt idx="53104">
                  <c:v>12704.976562</c:v>
                </c:pt>
                <c:pt idx="53105">
                  <c:v>12705.216832</c:v>
                </c:pt>
                <c:pt idx="53106">
                  <c:v>12705.447746</c:v>
                </c:pt>
                <c:pt idx="53107">
                  <c:v>12705.687281</c:v>
                </c:pt>
                <c:pt idx="53108">
                  <c:v>12705.929819000001</c:v>
                </c:pt>
                <c:pt idx="53109">
                  <c:v>12706.171200000001</c:v>
                </c:pt>
                <c:pt idx="53110">
                  <c:v>12706.412283</c:v>
                </c:pt>
                <c:pt idx="53111">
                  <c:v>12706.644896</c:v>
                </c:pt>
                <c:pt idx="53112">
                  <c:v>12706.885614000001</c:v>
                </c:pt>
                <c:pt idx="53113">
                  <c:v>12707.127920999999</c:v>
                </c:pt>
                <c:pt idx="53114">
                  <c:v>12707.369138</c:v>
                </c:pt>
                <c:pt idx="53115">
                  <c:v>12707.608217000001</c:v>
                </c:pt>
                <c:pt idx="53116">
                  <c:v>12707.849226</c:v>
                </c:pt>
                <c:pt idx="53117">
                  <c:v>12708.081899000001</c:v>
                </c:pt>
                <c:pt idx="53118">
                  <c:v>12708.323168000001</c:v>
                </c:pt>
                <c:pt idx="53119">
                  <c:v>12708.56422</c:v>
                </c:pt>
                <c:pt idx="53120">
                  <c:v>12708.805417</c:v>
                </c:pt>
                <c:pt idx="53121">
                  <c:v>12709.035365</c:v>
                </c:pt>
                <c:pt idx="53122">
                  <c:v>12709.275866</c:v>
                </c:pt>
                <c:pt idx="53123">
                  <c:v>12709.515293</c:v>
                </c:pt>
                <c:pt idx="53124">
                  <c:v>12709.757638999999</c:v>
                </c:pt>
                <c:pt idx="53125">
                  <c:v>12709.999102</c:v>
                </c:pt>
                <c:pt idx="53126">
                  <c:v>12710.238986</c:v>
                </c:pt>
                <c:pt idx="53127">
                  <c:v>12710.477957999999</c:v>
                </c:pt>
                <c:pt idx="53128">
                  <c:v>12710.708338</c:v>
                </c:pt>
                <c:pt idx="53129">
                  <c:v>12710.94931</c:v>
                </c:pt>
                <c:pt idx="53130">
                  <c:v>12711.190210999999</c:v>
                </c:pt>
                <c:pt idx="53131">
                  <c:v>12711.433736999999</c:v>
                </c:pt>
                <c:pt idx="53132">
                  <c:v>12711.663304</c:v>
                </c:pt>
                <c:pt idx="53133">
                  <c:v>12711.905546</c:v>
                </c:pt>
                <c:pt idx="53134">
                  <c:v>12712.147998</c:v>
                </c:pt>
                <c:pt idx="53135">
                  <c:v>12712.388066</c:v>
                </c:pt>
                <c:pt idx="53136">
                  <c:v>12712.627164</c:v>
                </c:pt>
                <c:pt idx="53137">
                  <c:v>12712.868852</c:v>
                </c:pt>
                <c:pt idx="53138">
                  <c:v>12713.108071000001</c:v>
                </c:pt>
                <c:pt idx="53139">
                  <c:v>12713.338602</c:v>
                </c:pt>
                <c:pt idx="53140">
                  <c:v>12713.578013</c:v>
                </c:pt>
                <c:pt idx="53141">
                  <c:v>12713.819045</c:v>
                </c:pt>
                <c:pt idx="53142">
                  <c:v>12714.060259</c:v>
                </c:pt>
                <c:pt idx="53143">
                  <c:v>12714.301207</c:v>
                </c:pt>
                <c:pt idx="53144">
                  <c:v>12714.540337</c:v>
                </c:pt>
                <c:pt idx="53145">
                  <c:v>12714.796372999999</c:v>
                </c:pt>
                <c:pt idx="53146">
                  <c:v>12715.026191000001</c:v>
                </c:pt>
                <c:pt idx="53147">
                  <c:v>12715.268948000001</c:v>
                </c:pt>
                <c:pt idx="53148">
                  <c:v>12715.509765999999</c:v>
                </c:pt>
                <c:pt idx="53149">
                  <c:v>12715.750421000001</c:v>
                </c:pt>
                <c:pt idx="53150">
                  <c:v>12715.989373</c:v>
                </c:pt>
                <c:pt idx="53151">
                  <c:v>12716.221794999999</c:v>
                </c:pt>
                <c:pt idx="53152">
                  <c:v>12716.461061</c:v>
                </c:pt>
                <c:pt idx="53153">
                  <c:v>12716.702996</c:v>
                </c:pt>
                <c:pt idx="53154">
                  <c:v>12716.943165999999</c:v>
                </c:pt>
                <c:pt idx="53155">
                  <c:v>12717.186958</c:v>
                </c:pt>
                <c:pt idx="53156">
                  <c:v>12717.416682999999</c:v>
                </c:pt>
                <c:pt idx="53157">
                  <c:v>12717.658805999999</c:v>
                </c:pt>
                <c:pt idx="53158">
                  <c:v>12717.898214999999</c:v>
                </c:pt>
                <c:pt idx="53159">
                  <c:v>12718.139186</c:v>
                </c:pt>
                <c:pt idx="53160">
                  <c:v>12718.380079</c:v>
                </c:pt>
                <c:pt idx="53161">
                  <c:v>12718.610710999999</c:v>
                </c:pt>
                <c:pt idx="53162">
                  <c:v>12718.850052</c:v>
                </c:pt>
                <c:pt idx="53163">
                  <c:v>12719.091098000001</c:v>
                </c:pt>
                <c:pt idx="53164">
                  <c:v>12719.332232999999</c:v>
                </c:pt>
                <c:pt idx="53165">
                  <c:v>12719.575831</c:v>
                </c:pt>
                <c:pt idx="53166">
                  <c:v>12719.80529</c:v>
                </c:pt>
                <c:pt idx="53167">
                  <c:v>12720.050904</c:v>
                </c:pt>
                <c:pt idx="53168">
                  <c:v>12720.292702999999</c:v>
                </c:pt>
                <c:pt idx="53169">
                  <c:v>12720.532625</c:v>
                </c:pt>
                <c:pt idx="53170">
                  <c:v>12720.77331</c:v>
                </c:pt>
                <c:pt idx="53171">
                  <c:v>12721.003000000001</c:v>
                </c:pt>
                <c:pt idx="53172">
                  <c:v>12721.244772</c:v>
                </c:pt>
                <c:pt idx="53173">
                  <c:v>12721.486691</c:v>
                </c:pt>
                <c:pt idx="53174">
                  <c:v>12721.728606000001</c:v>
                </c:pt>
                <c:pt idx="53175">
                  <c:v>12721.968626</c:v>
                </c:pt>
                <c:pt idx="53176">
                  <c:v>12722.208811</c:v>
                </c:pt>
                <c:pt idx="53177">
                  <c:v>12722.44881</c:v>
                </c:pt>
                <c:pt idx="53178">
                  <c:v>12722.68802</c:v>
                </c:pt>
                <c:pt idx="53179">
                  <c:v>12722.927073999999</c:v>
                </c:pt>
                <c:pt idx="53180">
                  <c:v>12723.157961000001</c:v>
                </c:pt>
                <c:pt idx="53181">
                  <c:v>12723.396161000001</c:v>
                </c:pt>
                <c:pt idx="53182">
                  <c:v>12723.635413</c:v>
                </c:pt>
                <c:pt idx="53183">
                  <c:v>12723.875728999999</c:v>
                </c:pt>
                <c:pt idx="53184">
                  <c:v>12724.115123</c:v>
                </c:pt>
                <c:pt idx="53185">
                  <c:v>12724.356159000001</c:v>
                </c:pt>
                <c:pt idx="53186">
                  <c:v>12724.597089999999</c:v>
                </c:pt>
                <c:pt idx="53187">
                  <c:v>12724.838938999999</c:v>
                </c:pt>
                <c:pt idx="53188">
                  <c:v>12725.078221</c:v>
                </c:pt>
                <c:pt idx="53189">
                  <c:v>12725.317147</c:v>
                </c:pt>
                <c:pt idx="53190">
                  <c:v>12725.547822</c:v>
                </c:pt>
                <c:pt idx="53191">
                  <c:v>12725.787015</c:v>
                </c:pt>
                <c:pt idx="53192">
                  <c:v>12726.026405000001</c:v>
                </c:pt>
                <c:pt idx="53193">
                  <c:v>12726.267336000001</c:v>
                </c:pt>
                <c:pt idx="53194">
                  <c:v>12726.508318</c:v>
                </c:pt>
                <c:pt idx="53195">
                  <c:v>12726.749049</c:v>
                </c:pt>
                <c:pt idx="53196">
                  <c:v>12726.981639</c:v>
                </c:pt>
                <c:pt idx="53197">
                  <c:v>12727.221006</c:v>
                </c:pt>
                <c:pt idx="53198">
                  <c:v>12727.462154999999</c:v>
                </c:pt>
                <c:pt idx="53199">
                  <c:v>12727.705819000001</c:v>
                </c:pt>
                <c:pt idx="53200">
                  <c:v>12727.945030999999</c:v>
                </c:pt>
                <c:pt idx="53201">
                  <c:v>12728.177657</c:v>
                </c:pt>
                <c:pt idx="53202">
                  <c:v>12728.419006</c:v>
                </c:pt>
                <c:pt idx="53203">
                  <c:v>12728.662719</c:v>
                </c:pt>
                <c:pt idx="53204">
                  <c:v>12728.904761</c:v>
                </c:pt>
                <c:pt idx="53205">
                  <c:v>12729.135533999999</c:v>
                </c:pt>
                <c:pt idx="53206">
                  <c:v>12729.377724</c:v>
                </c:pt>
                <c:pt idx="53207">
                  <c:v>12729.61975</c:v>
                </c:pt>
                <c:pt idx="53208">
                  <c:v>12729.85917</c:v>
                </c:pt>
                <c:pt idx="53209">
                  <c:v>12730.100111</c:v>
                </c:pt>
                <c:pt idx="53210">
                  <c:v>12730.341963999999</c:v>
                </c:pt>
                <c:pt idx="53211">
                  <c:v>12730.580841999999</c:v>
                </c:pt>
                <c:pt idx="53212">
                  <c:v>12730.820784</c:v>
                </c:pt>
                <c:pt idx="53213">
                  <c:v>12731.060858000001</c:v>
                </c:pt>
                <c:pt idx="53214">
                  <c:v>12731.289697</c:v>
                </c:pt>
                <c:pt idx="53215">
                  <c:v>12731.529941000001</c:v>
                </c:pt>
                <c:pt idx="53216">
                  <c:v>12731.770060000001</c:v>
                </c:pt>
                <c:pt idx="53217">
                  <c:v>12732.011012999999</c:v>
                </c:pt>
                <c:pt idx="53218">
                  <c:v>12732.252815</c:v>
                </c:pt>
                <c:pt idx="53219">
                  <c:v>12732.492931999999</c:v>
                </c:pt>
                <c:pt idx="53220">
                  <c:v>12732.732223000001</c:v>
                </c:pt>
                <c:pt idx="53221">
                  <c:v>12732.973243</c:v>
                </c:pt>
                <c:pt idx="53222">
                  <c:v>12733.203065</c:v>
                </c:pt>
                <c:pt idx="53223">
                  <c:v>12733.444126</c:v>
                </c:pt>
                <c:pt idx="53224">
                  <c:v>12733.685187999999</c:v>
                </c:pt>
                <c:pt idx="53225">
                  <c:v>12733.924368</c:v>
                </c:pt>
                <c:pt idx="53226">
                  <c:v>12734.164583</c:v>
                </c:pt>
                <c:pt idx="53227">
                  <c:v>12734.404748999999</c:v>
                </c:pt>
                <c:pt idx="53228">
                  <c:v>12734.646699999999</c:v>
                </c:pt>
                <c:pt idx="53229">
                  <c:v>12734.876264</c:v>
                </c:pt>
                <c:pt idx="53230">
                  <c:v>12735.119231000001</c:v>
                </c:pt>
                <c:pt idx="53231">
                  <c:v>12735.364761000001</c:v>
                </c:pt>
                <c:pt idx="53232">
                  <c:v>12735.595568000001</c:v>
                </c:pt>
                <c:pt idx="53233">
                  <c:v>12735.837740999999</c:v>
                </c:pt>
                <c:pt idx="53234">
                  <c:v>12736.079881</c:v>
                </c:pt>
                <c:pt idx="53235">
                  <c:v>12736.321791</c:v>
                </c:pt>
                <c:pt idx="53236">
                  <c:v>12736.561999</c:v>
                </c:pt>
                <c:pt idx="53237">
                  <c:v>12736.802728000001</c:v>
                </c:pt>
                <c:pt idx="53238">
                  <c:v>12737.032370000001</c:v>
                </c:pt>
                <c:pt idx="53239">
                  <c:v>12737.277747</c:v>
                </c:pt>
                <c:pt idx="53240">
                  <c:v>12737.517784</c:v>
                </c:pt>
                <c:pt idx="53241">
                  <c:v>12737.757663</c:v>
                </c:pt>
                <c:pt idx="53242">
                  <c:v>12737.999578999999</c:v>
                </c:pt>
                <c:pt idx="53243">
                  <c:v>12738.229255</c:v>
                </c:pt>
                <c:pt idx="53244">
                  <c:v>12738.470386000001</c:v>
                </c:pt>
                <c:pt idx="53245">
                  <c:v>12738.713100000001</c:v>
                </c:pt>
                <c:pt idx="53246">
                  <c:v>12738.954138999999</c:v>
                </c:pt>
                <c:pt idx="53247">
                  <c:v>12739.184713000001</c:v>
                </c:pt>
                <c:pt idx="53248">
                  <c:v>12739.426853999999</c:v>
                </c:pt>
                <c:pt idx="53249">
                  <c:v>12739.666996</c:v>
                </c:pt>
                <c:pt idx="53250">
                  <c:v>12739.907165000001</c:v>
                </c:pt>
                <c:pt idx="53251">
                  <c:v>12740.146261</c:v>
                </c:pt>
                <c:pt idx="53252">
                  <c:v>12740.385335000001</c:v>
                </c:pt>
                <c:pt idx="53253">
                  <c:v>12740.624362</c:v>
                </c:pt>
                <c:pt idx="53254">
                  <c:v>12740.865249</c:v>
                </c:pt>
                <c:pt idx="53255">
                  <c:v>12741.097771000001</c:v>
                </c:pt>
                <c:pt idx="53256">
                  <c:v>12741.337196</c:v>
                </c:pt>
                <c:pt idx="53257">
                  <c:v>12741.582308999999</c:v>
                </c:pt>
                <c:pt idx="53258">
                  <c:v>12741.814732000001</c:v>
                </c:pt>
                <c:pt idx="53259">
                  <c:v>12742.056814</c:v>
                </c:pt>
                <c:pt idx="53260">
                  <c:v>12742.296993</c:v>
                </c:pt>
                <c:pt idx="53261">
                  <c:v>12742.537784</c:v>
                </c:pt>
                <c:pt idx="53262">
                  <c:v>12742.777803999999</c:v>
                </c:pt>
                <c:pt idx="53263">
                  <c:v>12743.019774</c:v>
                </c:pt>
                <c:pt idx="53264">
                  <c:v>12743.260402</c:v>
                </c:pt>
                <c:pt idx="53265">
                  <c:v>12743.492693</c:v>
                </c:pt>
                <c:pt idx="53266">
                  <c:v>12743.734834000001</c:v>
                </c:pt>
                <c:pt idx="53267">
                  <c:v>12743.976859</c:v>
                </c:pt>
                <c:pt idx="53268">
                  <c:v>12744.218792</c:v>
                </c:pt>
                <c:pt idx="53269">
                  <c:v>12744.448286000001</c:v>
                </c:pt>
                <c:pt idx="53270">
                  <c:v>12744.689318000001</c:v>
                </c:pt>
                <c:pt idx="53271">
                  <c:v>12744.930441</c:v>
                </c:pt>
                <c:pt idx="53272">
                  <c:v>12745.172686</c:v>
                </c:pt>
                <c:pt idx="53273">
                  <c:v>12745.412630000001</c:v>
                </c:pt>
                <c:pt idx="53274">
                  <c:v>12745.652706999999</c:v>
                </c:pt>
                <c:pt idx="53275">
                  <c:v>12745.892781</c:v>
                </c:pt>
                <c:pt idx="53276">
                  <c:v>12746.132016</c:v>
                </c:pt>
                <c:pt idx="53277">
                  <c:v>12746.373852000001</c:v>
                </c:pt>
                <c:pt idx="53278">
                  <c:v>12746.604789000001</c:v>
                </c:pt>
                <c:pt idx="53279">
                  <c:v>12746.846903</c:v>
                </c:pt>
                <c:pt idx="53280">
                  <c:v>12747.088166</c:v>
                </c:pt>
                <c:pt idx="53281">
                  <c:v>12747.329954000001</c:v>
                </c:pt>
                <c:pt idx="53282">
                  <c:v>12747.570718999999</c:v>
                </c:pt>
                <c:pt idx="53283">
                  <c:v>12747.810667</c:v>
                </c:pt>
                <c:pt idx="53284">
                  <c:v>12748.050714000001</c:v>
                </c:pt>
                <c:pt idx="53285">
                  <c:v>12748.280996</c:v>
                </c:pt>
                <c:pt idx="53286">
                  <c:v>12748.519066000001</c:v>
                </c:pt>
                <c:pt idx="53287">
                  <c:v>12748.76064</c:v>
                </c:pt>
                <c:pt idx="53288">
                  <c:v>12749.000998</c:v>
                </c:pt>
                <c:pt idx="53289">
                  <c:v>12749.24173</c:v>
                </c:pt>
                <c:pt idx="53290">
                  <c:v>12749.481092</c:v>
                </c:pt>
                <c:pt idx="53291">
                  <c:v>12749.724944</c:v>
                </c:pt>
                <c:pt idx="53292">
                  <c:v>12749.952085999999</c:v>
                </c:pt>
                <c:pt idx="53293">
                  <c:v>12750.193236999999</c:v>
                </c:pt>
                <c:pt idx="53294">
                  <c:v>12750.434262999999</c:v>
                </c:pt>
                <c:pt idx="53295">
                  <c:v>12750.677017</c:v>
                </c:pt>
                <c:pt idx="53296">
                  <c:v>12750.907869999999</c:v>
                </c:pt>
                <c:pt idx="53297">
                  <c:v>12751.147297</c:v>
                </c:pt>
                <c:pt idx="53298">
                  <c:v>12751.387637</c:v>
                </c:pt>
                <c:pt idx="53299">
                  <c:v>12751.630351</c:v>
                </c:pt>
                <c:pt idx="53300">
                  <c:v>12751.872565</c:v>
                </c:pt>
                <c:pt idx="53301">
                  <c:v>12752.112598</c:v>
                </c:pt>
                <c:pt idx="53302">
                  <c:v>12752.353449</c:v>
                </c:pt>
                <c:pt idx="53303">
                  <c:v>12752.592247</c:v>
                </c:pt>
                <c:pt idx="53304">
                  <c:v>12752.822335999999</c:v>
                </c:pt>
                <c:pt idx="53305">
                  <c:v>12753.066671</c:v>
                </c:pt>
                <c:pt idx="53306">
                  <c:v>12753.306242000001</c:v>
                </c:pt>
                <c:pt idx="53307">
                  <c:v>12753.546700000001</c:v>
                </c:pt>
                <c:pt idx="53308">
                  <c:v>12753.786185000001</c:v>
                </c:pt>
                <c:pt idx="53309">
                  <c:v>12754.018059</c:v>
                </c:pt>
                <c:pt idx="53310">
                  <c:v>12754.259273</c:v>
                </c:pt>
                <c:pt idx="53311">
                  <c:v>12754.500424</c:v>
                </c:pt>
                <c:pt idx="53312">
                  <c:v>12754.742581</c:v>
                </c:pt>
                <c:pt idx="53313">
                  <c:v>12754.98295</c:v>
                </c:pt>
                <c:pt idx="53314">
                  <c:v>12755.221391999999</c:v>
                </c:pt>
                <c:pt idx="53315">
                  <c:v>12755.451222</c:v>
                </c:pt>
                <c:pt idx="53316">
                  <c:v>12755.693545</c:v>
                </c:pt>
                <c:pt idx="53317">
                  <c:v>12755.93578</c:v>
                </c:pt>
                <c:pt idx="53318">
                  <c:v>12756.175404</c:v>
                </c:pt>
                <c:pt idx="53319">
                  <c:v>12756.41639</c:v>
                </c:pt>
                <c:pt idx="53320">
                  <c:v>12756.646256</c:v>
                </c:pt>
                <c:pt idx="53321">
                  <c:v>12756.888666999999</c:v>
                </c:pt>
                <c:pt idx="53322">
                  <c:v>12757.129534</c:v>
                </c:pt>
                <c:pt idx="53323">
                  <c:v>12757.371701</c:v>
                </c:pt>
                <c:pt idx="53324">
                  <c:v>12757.613818</c:v>
                </c:pt>
                <c:pt idx="53325">
                  <c:v>12757.853891999999</c:v>
                </c:pt>
                <c:pt idx="53326">
                  <c:v>12758.086907000001</c:v>
                </c:pt>
                <c:pt idx="53327">
                  <c:v>12758.32818</c:v>
                </c:pt>
                <c:pt idx="53328">
                  <c:v>12758.569404</c:v>
                </c:pt>
                <c:pt idx="53329">
                  <c:v>12758.809703000001</c:v>
                </c:pt>
                <c:pt idx="53330">
                  <c:v>12759.049254</c:v>
                </c:pt>
                <c:pt idx="53331">
                  <c:v>12759.279987</c:v>
                </c:pt>
                <c:pt idx="53332">
                  <c:v>12759.519786999999</c:v>
                </c:pt>
                <c:pt idx="53333">
                  <c:v>12759.761141000001</c:v>
                </c:pt>
                <c:pt idx="53334">
                  <c:v>12760.003627</c:v>
                </c:pt>
                <c:pt idx="53335">
                  <c:v>12760.243702</c:v>
                </c:pt>
                <c:pt idx="53336">
                  <c:v>12760.48307</c:v>
                </c:pt>
                <c:pt idx="53337">
                  <c:v>12760.724758</c:v>
                </c:pt>
                <c:pt idx="53338">
                  <c:v>12760.955689</c:v>
                </c:pt>
                <c:pt idx="53339">
                  <c:v>12761.195141</c:v>
                </c:pt>
                <c:pt idx="53340">
                  <c:v>12761.43563</c:v>
                </c:pt>
                <c:pt idx="53341">
                  <c:v>12761.677717</c:v>
                </c:pt>
                <c:pt idx="53342">
                  <c:v>12761.919977</c:v>
                </c:pt>
                <c:pt idx="53343">
                  <c:v>12762.160771000001</c:v>
                </c:pt>
                <c:pt idx="53344">
                  <c:v>12762.400836999999</c:v>
                </c:pt>
                <c:pt idx="53345">
                  <c:v>12762.640837999999</c:v>
                </c:pt>
                <c:pt idx="53346">
                  <c:v>12762.880885</c:v>
                </c:pt>
                <c:pt idx="53347">
                  <c:v>12763.111677999999</c:v>
                </c:pt>
                <c:pt idx="53348">
                  <c:v>12763.351043999999</c:v>
                </c:pt>
                <c:pt idx="53349">
                  <c:v>12763.590259000001</c:v>
                </c:pt>
                <c:pt idx="53350">
                  <c:v>12763.831276000001</c:v>
                </c:pt>
                <c:pt idx="53351">
                  <c:v>12764.071260999999</c:v>
                </c:pt>
                <c:pt idx="53352">
                  <c:v>12764.311100999999</c:v>
                </c:pt>
                <c:pt idx="53353">
                  <c:v>12764.552173</c:v>
                </c:pt>
                <c:pt idx="53354">
                  <c:v>12764.792535</c:v>
                </c:pt>
                <c:pt idx="53355">
                  <c:v>12765.022326</c:v>
                </c:pt>
                <c:pt idx="53356">
                  <c:v>12765.263214000001</c:v>
                </c:pt>
                <c:pt idx="53357">
                  <c:v>12765.504138</c:v>
                </c:pt>
                <c:pt idx="53358">
                  <c:v>12765.743237999999</c:v>
                </c:pt>
                <c:pt idx="53359">
                  <c:v>12765.986142</c:v>
                </c:pt>
                <c:pt idx="53360">
                  <c:v>12766.216997</c:v>
                </c:pt>
                <c:pt idx="53361">
                  <c:v>12766.457194000001</c:v>
                </c:pt>
                <c:pt idx="53362">
                  <c:v>12766.697721</c:v>
                </c:pt>
                <c:pt idx="53363">
                  <c:v>12766.937067000001</c:v>
                </c:pt>
                <c:pt idx="53364">
                  <c:v>12767.177627999999</c:v>
                </c:pt>
                <c:pt idx="53365">
                  <c:v>12767.417928000001</c:v>
                </c:pt>
                <c:pt idx="53366">
                  <c:v>12767.657295999999</c:v>
                </c:pt>
                <c:pt idx="53367">
                  <c:v>12767.898397000001</c:v>
                </c:pt>
                <c:pt idx="53368">
                  <c:v>12768.140656</c:v>
                </c:pt>
                <c:pt idx="53369">
                  <c:v>12768.370389</c:v>
                </c:pt>
                <c:pt idx="53370">
                  <c:v>12768.612584</c:v>
                </c:pt>
                <c:pt idx="53371">
                  <c:v>12768.852693999999</c:v>
                </c:pt>
                <c:pt idx="53372">
                  <c:v>12769.094849999999</c:v>
                </c:pt>
                <c:pt idx="53373">
                  <c:v>12769.336737</c:v>
                </c:pt>
                <c:pt idx="53374">
                  <c:v>12769.576792</c:v>
                </c:pt>
                <c:pt idx="53375">
                  <c:v>12769.816822999999</c:v>
                </c:pt>
                <c:pt idx="53376">
                  <c:v>12770.056060999999</c:v>
                </c:pt>
                <c:pt idx="53377">
                  <c:v>12770.286538</c:v>
                </c:pt>
                <c:pt idx="53378">
                  <c:v>12770.528887</c:v>
                </c:pt>
                <c:pt idx="53379">
                  <c:v>12770.770930999999</c:v>
                </c:pt>
                <c:pt idx="53380">
                  <c:v>12771.012229</c:v>
                </c:pt>
                <c:pt idx="53381">
                  <c:v>12771.253930999999</c:v>
                </c:pt>
                <c:pt idx="53382">
                  <c:v>12771.484813999999</c:v>
                </c:pt>
                <c:pt idx="53383">
                  <c:v>12771.724980000001</c:v>
                </c:pt>
                <c:pt idx="53384">
                  <c:v>12771.96326</c:v>
                </c:pt>
                <c:pt idx="53385">
                  <c:v>12772.206033</c:v>
                </c:pt>
                <c:pt idx="53386">
                  <c:v>12772.447061999999</c:v>
                </c:pt>
                <c:pt idx="53387">
                  <c:v>12772.68865</c:v>
                </c:pt>
                <c:pt idx="53388">
                  <c:v>12772.918313</c:v>
                </c:pt>
                <c:pt idx="53389">
                  <c:v>12773.163947999999</c:v>
                </c:pt>
                <c:pt idx="53390">
                  <c:v>12773.404762</c:v>
                </c:pt>
                <c:pt idx="53391">
                  <c:v>12773.644564</c:v>
                </c:pt>
                <c:pt idx="53392">
                  <c:v>12773.874094000001</c:v>
                </c:pt>
                <c:pt idx="53393">
                  <c:v>12774.117931000001</c:v>
                </c:pt>
                <c:pt idx="53394">
                  <c:v>12774.359203</c:v>
                </c:pt>
                <c:pt idx="53395">
                  <c:v>12774.602101</c:v>
                </c:pt>
                <c:pt idx="53396">
                  <c:v>12774.834682000001</c:v>
                </c:pt>
                <c:pt idx="53397">
                  <c:v>12775.076932</c:v>
                </c:pt>
                <c:pt idx="53398">
                  <c:v>12775.317569999999</c:v>
                </c:pt>
                <c:pt idx="53399">
                  <c:v>12775.559595999999</c:v>
                </c:pt>
                <c:pt idx="53400">
                  <c:v>12775.790548999999</c:v>
                </c:pt>
                <c:pt idx="53401">
                  <c:v>12776.03296</c:v>
                </c:pt>
                <c:pt idx="53402">
                  <c:v>12776.273605</c:v>
                </c:pt>
                <c:pt idx="53403">
                  <c:v>12776.514171000001</c:v>
                </c:pt>
                <c:pt idx="53404">
                  <c:v>12776.757584999999</c:v>
                </c:pt>
                <c:pt idx="53405">
                  <c:v>12776.987408999999</c:v>
                </c:pt>
                <c:pt idx="53406">
                  <c:v>12777.227003</c:v>
                </c:pt>
                <c:pt idx="53407">
                  <c:v>12777.468996</c:v>
                </c:pt>
                <c:pt idx="53408">
                  <c:v>12777.709955</c:v>
                </c:pt>
                <c:pt idx="53409">
                  <c:v>12777.948999</c:v>
                </c:pt>
                <c:pt idx="53410">
                  <c:v>12778.189853</c:v>
                </c:pt>
                <c:pt idx="53411">
                  <c:v>12778.419421000001</c:v>
                </c:pt>
                <c:pt idx="53412">
                  <c:v>12778.661667</c:v>
                </c:pt>
                <c:pt idx="53413">
                  <c:v>12778.903877000001</c:v>
                </c:pt>
                <c:pt idx="53414">
                  <c:v>12779.14502</c:v>
                </c:pt>
                <c:pt idx="53415">
                  <c:v>12779.386786999999</c:v>
                </c:pt>
                <c:pt idx="53416">
                  <c:v>12779.626812</c:v>
                </c:pt>
                <c:pt idx="53417">
                  <c:v>12779.866849</c:v>
                </c:pt>
                <c:pt idx="53418">
                  <c:v>12780.097773</c:v>
                </c:pt>
                <c:pt idx="53419">
                  <c:v>12780.339796</c:v>
                </c:pt>
                <c:pt idx="53420">
                  <c:v>12780.581845999999</c:v>
                </c:pt>
                <c:pt idx="53421">
                  <c:v>12780.823708</c:v>
                </c:pt>
                <c:pt idx="53422">
                  <c:v>12781.065554999999</c:v>
                </c:pt>
                <c:pt idx="53423">
                  <c:v>12781.295077000001</c:v>
                </c:pt>
                <c:pt idx="53424">
                  <c:v>12781.534356</c:v>
                </c:pt>
                <c:pt idx="53425">
                  <c:v>12781.775419</c:v>
                </c:pt>
                <c:pt idx="53426">
                  <c:v>12782.015045</c:v>
                </c:pt>
                <c:pt idx="53427">
                  <c:v>12782.254058</c:v>
                </c:pt>
                <c:pt idx="53428">
                  <c:v>12782.495118999999</c:v>
                </c:pt>
                <c:pt idx="53429">
                  <c:v>12782.734243000001</c:v>
                </c:pt>
                <c:pt idx="53430">
                  <c:v>12782.974665</c:v>
                </c:pt>
                <c:pt idx="53431">
                  <c:v>12783.214986999999</c:v>
                </c:pt>
                <c:pt idx="53432">
                  <c:v>12783.455897</c:v>
                </c:pt>
                <c:pt idx="53433">
                  <c:v>12783.695949000001</c:v>
                </c:pt>
                <c:pt idx="53434">
                  <c:v>12783.923006999999</c:v>
                </c:pt>
                <c:pt idx="53435">
                  <c:v>12784.164322000001</c:v>
                </c:pt>
                <c:pt idx="53436">
                  <c:v>12784.406649</c:v>
                </c:pt>
                <c:pt idx="53437">
                  <c:v>12784.646895</c:v>
                </c:pt>
                <c:pt idx="53438">
                  <c:v>12784.886189999999</c:v>
                </c:pt>
                <c:pt idx="53439">
                  <c:v>12785.127128</c:v>
                </c:pt>
                <c:pt idx="53440">
                  <c:v>12785.368043</c:v>
                </c:pt>
                <c:pt idx="53441">
                  <c:v>12785.598722000001</c:v>
                </c:pt>
                <c:pt idx="53442">
                  <c:v>12785.840902</c:v>
                </c:pt>
                <c:pt idx="53443">
                  <c:v>12786.08208</c:v>
                </c:pt>
                <c:pt idx="53444">
                  <c:v>12786.323125999999</c:v>
                </c:pt>
                <c:pt idx="53445">
                  <c:v>12786.564050000001</c:v>
                </c:pt>
                <c:pt idx="53446">
                  <c:v>12786.792039</c:v>
                </c:pt>
                <c:pt idx="53447">
                  <c:v>12787.032561</c:v>
                </c:pt>
                <c:pt idx="53448">
                  <c:v>12787.274692999999</c:v>
                </c:pt>
                <c:pt idx="53449">
                  <c:v>12787.514949</c:v>
                </c:pt>
                <c:pt idx="53450">
                  <c:v>12787.755739</c:v>
                </c:pt>
                <c:pt idx="53451">
                  <c:v>12787.997571</c:v>
                </c:pt>
                <c:pt idx="53452">
                  <c:v>12788.23769</c:v>
                </c:pt>
                <c:pt idx="53453">
                  <c:v>12788.477577</c:v>
                </c:pt>
                <c:pt idx="53454">
                  <c:v>12788.718314</c:v>
                </c:pt>
                <c:pt idx="53455">
                  <c:v>12788.963256999999</c:v>
                </c:pt>
                <c:pt idx="53456">
                  <c:v>12789.206260999999</c:v>
                </c:pt>
                <c:pt idx="53457">
                  <c:v>12789.451778000001</c:v>
                </c:pt>
                <c:pt idx="53458">
                  <c:v>12789.681439</c:v>
                </c:pt>
                <c:pt idx="53459">
                  <c:v>12789.924125</c:v>
                </c:pt>
                <c:pt idx="53460">
                  <c:v>12790.167928000001</c:v>
                </c:pt>
                <c:pt idx="53461">
                  <c:v>12790.407894</c:v>
                </c:pt>
                <c:pt idx="53462">
                  <c:v>12790.647023</c:v>
                </c:pt>
                <c:pt idx="53463">
                  <c:v>12790.87765</c:v>
                </c:pt>
                <c:pt idx="53464">
                  <c:v>12791.119994999999</c:v>
                </c:pt>
                <c:pt idx="53465">
                  <c:v>12791.360954</c:v>
                </c:pt>
                <c:pt idx="53466">
                  <c:v>12791.599086</c:v>
                </c:pt>
                <c:pt idx="53467">
                  <c:v>12791.840951</c:v>
                </c:pt>
                <c:pt idx="53468">
                  <c:v>12792.081985000001</c:v>
                </c:pt>
                <c:pt idx="53469">
                  <c:v>12792.310441</c:v>
                </c:pt>
                <c:pt idx="53470">
                  <c:v>12792.552680999999</c:v>
                </c:pt>
                <c:pt idx="53471">
                  <c:v>12792.792826000001</c:v>
                </c:pt>
                <c:pt idx="53472">
                  <c:v>12793.032331</c:v>
                </c:pt>
                <c:pt idx="53473">
                  <c:v>12793.275937</c:v>
                </c:pt>
                <c:pt idx="53474">
                  <c:v>12793.515098</c:v>
                </c:pt>
                <c:pt idx="53475">
                  <c:v>12793.745805</c:v>
                </c:pt>
                <c:pt idx="53476">
                  <c:v>12793.986598</c:v>
                </c:pt>
                <c:pt idx="53477">
                  <c:v>12794.226175</c:v>
                </c:pt>
                <c:pt idx="53478">
                  <c:v>12794.468553000001</c:v>
                </c:pt>
                <c:pt idx="53479">
                  <c:v>12794.710564000001</c:v>
                </c:pt>
                <c:pt idx="53480">
                  <c:v>12794.950841</c:v>
                </c:pt>
                <c:pt idx="53481">
                  <c:v>12795.192897000001</c:v>
                </c:pt>
                <c:pt idx="53482">
                  <c:v>12795.423821</c:v>
                </c:pt>
                <c:pt idx="53483">
                  <c:v>12795.665032000001</c:v>
                </c:pt>
                <c:pt idx="53484">
                  <c:v>12795.904371000001</c:v>
                </c:pt>
                <c:pt idx="53485">
                  <c:v>12796.147251</c:v>
                </c:pt>
                <c:pt idx="53486">
                  <c:v>12796.388363</c:v>
                </c:pt>
                <c:pt idx="53487">
                  <c:v>12796.628624000001</c:v>
                </c:pt>
                <c:pt idx="53488">
                  <c:v>12796.859625999999</c:v>
                </c:pt>
                <c:pt idx="53489">
                  <c:v>12797.101992</c:v>
                </c:pt>
                <c:pt idx="53490">
                  <c:v>12797.342208</c:v>
                </c:pt>
                <c:pt idx="53491">
                  <c:v>12797.582009</c:v>
                </c:pt>
                <c:pt idx="53492">
                  <c:v>12797.823785</c:v>
                </c:pt>
                <c:pt idx="53493">
                  <c:v>12798.063878000001</c:v>
                </c:pt>
                <c:pt idx="53494">
                  <c:v>12798.293392</c:v>
                </c:pt>
                <c:pt idx="53495">
                  <c:v>12798.534385000001</c:v>
                </c:pt>
                <c:pt idx="53496">
                  <c:v>12798.776608</c:v>
                </c:pt>
                <c:pt idx="53497">
                  <c:v>12799.016985</c:v>
                </c:pt>
                <c:pt idx="53498">
                  <c:v>12799.257035000001</c:v>
                </c:pt>
                <c:pt idx="53499">
                  <c:v>12799.489579999999</c:v>
                </c:pt>
                <c:pt idx="53500">
                  <c:v>12799.731986000001</c:v>
                </c:pt>
                <c:pt idx="53501">
                  <c:v>12799.972243</c:v>
                </c:pt>
                <c:pt idx="53502">
                  <c:v>12800.204189</c:v>
                </c:pt>
                <c:pt idx="53503">
                  <c:v>12800.448997</c:v>
                </c:pt>
                <c:pt idx="53504">
                  <c:v>12800.689039000001</c:v>
                </c:pt>
                <c:pt idx="53505">
                  <c:v>12800.930951</c:v>
                </c:pt>
                <c:pt idx="53506">
                  <c:v>12801.160835999999</c:v>
                </c:pt>
                <c:pt idx="53507">
                  <c:v>12801.400293999999</c:v>
                </c:pt>
                <c:pt idx="53508">
                  <c:v>12801.642701000001</c:v>
                </c:pt>
                <c:pt idx="53509">
                  <c:v>12801.882025999999</c:v>
                </c:pt>
                <c:pt idx="53510">
                  <c:v>12802.123189</c:v>
                </c:pt>
                <c:pt idx="53511">
                  <c:v>12802.364167</c:v>
                </c:pt>
                <c:pt idx="53512">
                  <c:v>12802.604665000001</c:v>
                </c:pt>
                <c:pt idx="53513">
                  <c:v>12802.844019</c:v>
                </c:pt>
                <c:pt idx="53514">
                  <c:v>12803.074000000001</c:v>
                </c:pt>
                <c:pt idx="53515">
                  <c:v>12803.315069</c:v>
                </c:pt>
                <c:pt idx="53516">
                  <c:v>12803.558165</c:v>
                </c:pt>
                <c:pt idx="53517">
                  <c:v>12803.788015</c:v>
                </c:pt>
                <c:pt idx="53518">
                  <c:v>12804.032553999999</c:v>
                </c:pt>
                <c:pt idx="53519">
                  <c:v>12804.272821</c:v>
                </c:pt>
                <c:pt idx="53520">
                  <c:v>12804.512153</c:v>
                </c:pt>
                <c:pt idx="53521">
                  <c:v>12804.755805999999</c:v>
                </c:pt>
                <c:pt idx="53522">
                  <c:v>12804.986806999999</c:v>
                </c:pt>
                <c:pt idx="53523">
                  <c:v>12805.226387999999</c:v>
                </c:pt>
                <c:pt idx="53524">
                  <c:v>12805.468708</c:v>
                </c:pt>
                <c:pt idx="53525">
                  <c:v>12805.710999000001</c:v>
                </c:pt>
                <c:pt idx="53526">
                  <c:v>12805.949957000001</c:v>
                </c:pt>
                <c:pt idx="53527">
                  <c:v>12806.190763000001</c:v>
                </c:pt>
                <c:pt idx="53528">
                  <c:v>12806.431325</c:v>
                </c:pt>
                <c:pt idx="53529">
                  <c:v>12806.660425</c:v>
                </c:pt>
                <c:pt idx="53530">
                  <c:v>12806.901419</c:v>
                </c:pt>
                <c:pt idx="53531">
                  <c:v>12807.14243</c:v>
                </c:pt>
                <c:pt idx="53532">
                  <c:v>12807.384647999999</c:v>
                </c:pt>
                <c:pt idx="53533">
                  <c:v>12807.626560999999</c:v>
                </c:pt>
                <c:pt idx="53534">
                  <c:v>12807.866647000001</c:v>
                </c:pt>
                <c:pt idx="53535">
                  <c:v>12808.105421</c:v>
                </c:pt>
                <c:pt idx="53536">
                  <c:v>12808.360677999999</c:v>
                </c:pt>
                <c:pt idx="53537">
                  <c:v>12808.590259000001</c:v>
                </c:pt>
                <c:pt idx="53538">
                  <c:v>12808.831389000001</c:v>
                </c:pt>
                <c:pt idx="53539">
                  <c:v>12809.07423</c:v>
                </c:pt>
                <c:pt idx="53540">
                  <c:v>12809.306724</c:v>
                </c:pt>
                <c:pt idx="53541">
                  <c:v>12809.548669</c:v>
                </c:pt>
                <c:pt idx="53542">
                  <c:v>12809.78896</c:v>
                </c:pt>
                <c:pt idx="53543">
                  <c:v>12810.02902</c:v>
                </c:pt>
                <c:pt idx="53544">
                  <c:v>12810.270014</c:v>
                </c:pt>
                <c:pt idx="53545">
                  <c:v>12810.511909000001</c:v>
                </c:pt>
                <c:pt idx="53546">
                  <c:v>12810.742598999999</c:v>
                </c:pt>
                <c:pt idx="53547">
                  <c:v>12810.982932000001</c:v>
                </c:pt>
                <c:pt idx="53548">
                  <c:v>12811.222390999999</c:v>
                </c:pt>
                <c:pt idx="53549">
                  <c:v>12811.464679000001</c:v>
                </c:pt>
                <c:pt idx="53550">
                  <c:v>12811.704046000001</c:v>
                </c:pt>
                <c:pt idx="53551">
                  <c:v>12811.947926999999</c:v>
                </c:pt>
                <c:pt idx="53552">
                  <c:v>12812.179795</c:v>
                </c:pt>
                <c:pt idx="53553">
                  <c:v>12812.418077</c:v>
                </c:pt>
                <c:pt idx="53554">
                  <c:v>12812.659045</c:v>
                </c:pt>
                <c:pt idx="53555">
                  <c:v>12812.900925</c:v>
                </c:pt>
                <c:pt idx="53556">
                  <c:v>12813.140987999999</c:v>
                </c:pt>
                <c:pt idx="53557">
                  <c:v>12813.379844999999</c:v>
                </c:pt>
                <c:pt idx="53558">
                  <c:v>12813.619027999999</c:v>
                </c:pt>
                <c:pt idx="53559">
                  <c:v>12813.860753999999</c:v>
                </c:pt>
                <c:pt idx="53560">
                  <c:v>12814.100758</c:v>
                </c:pt>
                <c:pt idx="53561">
                  <c:v>12814.340561000001</c:v>
                </c:pt>
                <c:pt idx="53562">
                  <c:v>12814.581237</c:v>
                </c:pt>
                <c:pt idx="53563">
                  <c:v>12814.811685999999</c:v>
                </c:pt>
                <c:pt idx="53564">
                  <c:v>12815.051047000001</c:v>
                </c:pt>
                <c:pt idx="53565">
                  <c:v>12815.292761000001</c:v>
                </c:pt>
                <c:pt idx="53566">
                  <c:v>12815.532921</c:v>
                </c:pt>
                <c:pt idx="53567">
                  <c:v>12815.774646</c:v>
                </c:pt>
                <c:pt idx="53568">
                  <c:v>12816.014950999999</c:v>
                </c:pt>
                <c:pt idx="53569">
                  <c:v>12816.25376</c:v>
                </c:pt>
                <c:pt idx="53570">
                  <c:v>12816.493853</c:v>
                </c:pt>
                <c:pt idx="53571">
                  <c:v>12816.735705999999</c:v>
                </c:pt>
                <c:pt idx="53572">
                  <c:v>12816.965366</c:v>
                </c:pt>
                <c:pt idx="53573">
                  <c:v>12817.210923000001</c:v>
                </c:pt>
                <c:pt idx="53574">
                  <c:v>12817.450969</c:v>
                </c:pt>
                <c:pt idx="53575">
                  <c:v>12817.690443</c:v>
                </c:pt>
                <c:pt idx="53576">
                  <c:v>12817.924879</c:v>
                </c:pt>
                <c:pt idx="53577">
                  <c:v>12818.168905</c:v>
                </c:pt>
                <c:pt idx="53578">
                  <c:v>12818.410889000001</c:v>
                </c:pt>
                <c:pt idx="53579">
                  <c:v>12818.652736</c:v>
                </c:pt>
                <c:pt idx="53580">
                  <c:v>12818.881740000001</c:v>
                </c:pt>
                <c:pt idx="53581">
                  <c:v>12819.121077</c:v>
                </c:pt>
                <c:pt idx="53582">
                  <c:v>12819.362139000001</c:v>
                </c:pt>
                <c:pt idx="53583">
                  <c:v>12819.605799000001</c:v>
                </c:pt>
                <c:pt idx="53584">
                  <c:v>12819.847714</c:v>
                </c:pt>
                <c:pt idx="53585">
                  <c:v>12820.077409</c:v>
                </c:pt>
                <c:pt idx="53586">
                  <c:v>12820.319588</c:v>
                </c:pt>
                <c:pt idx="53587">
                  <c:v>12820.559733</c:v>
                </c:pt>
                <c:pt idx="53588">
                  <c:v>12820.799051</c:v>
                </c:pt>
                <c:pt idx="53589">
                  <c:v>12821.040955</c:v>
                </c:pt>
                <c:pt idx="53590">
                  <c:v>12821.281557</c:v>
                </c:pt>
                <c:pt idx="53591">
                  <c:v>12821.522249</c:v>
                </c:pt>
                <c:pt idx="53592">
                  <c:v>12821.761027</c:v>
                </c:pt>
                <c:pt idx="53593">
                  <c:v>12821.991582000001</c:v>
                </c:pt>
                <c:pt idx="53594">
                  <c:v>12822.233804</c:v>
                </c:pt>
                <c:pt idx="53595">
                  <c:v>12822.473899000001</c:v>
                </c:pt>
                <c:pt idx="53596">
                  <c:v>12822.713097</c:v>
                </c:pt>
                <c:pt idx="53597">
                  <c:v>12822.956776999999</c:v>
                </c:pt>
                <c:pt idx="53598">
                  <c:v>12823.198806</c:v>
                </c:pt>
                <c:pt idx="53599">
                  <c:v>12823.428266000001</c:v>
                </c:pt>
                <c:pt idx="53600">
                  <c:v>12823.671059</c:v>
                </c:pt>
                <c:pt idx="53601">
                  <c:v>12823.912007999999</c:v>
                </c:pt>
                <c:pt idx="53602">
                  <c:v>12824.151115999999</c:v>
                </c:pt>
                <c:pt idx="53603">
                  <c:v>12824.39472</c:v>
                </c:pt>
                <c:pt idx="53604">
                  <c:v>12824.623556</c:v>
                </c:pt>
                <c:pt idx="53605">
                  <c:v>12824.863793</c:v>
                </c:pt>
                <c:pt idx="53606">
                  <c:v>12825.103153</c:v>
                </c:pt>
                <c:pt idx="53607">
                  <c:v>12825.346825000001</c:v>
                </c:pt>
                <c:pt idx="53608">
                  <c:v>12825.588022</c:v>
                </c:pt>
                <c:pt idx="53609">
                  <c:v>12825.829975000001</c:v>
                </c:pt>
                <c:pt idx="53610">
                  <c:v>12826.059824</c:v>
                </c:pt>
                <c:pt idx="53611">
                  <c:v>12826.299172999999</c:v>
                </c:pt>
                <c:pt idx="53612">
                  <c:v>12826.541547999999</c:v>
                </c:pt>
                <c:pt idx="53613">
                  <c:v>12826.781886000001</c:v>
                </c:pt>
                <c:pt idx="53614">
                  <c:v>12827.022618000001</c:v>
                </c:pt>
                <c:pt idx="53615">
                  <c:v>12827.262912</c:v>
                </c:pt>
                <c:pt idx="53616">
                  <c:v>12827.502391</c:v>
                </c:pt>
                <c:pt idx="53617">
                  <c:v>12827.743449</c:v>
                </c:pt>
                <c:pt idx="53618">
                  <c:v>12827.974654</c:v>
                </c:pt>
                <c:pt idx="53619">
                  <c:v>12828.214171</c:v>
                </c:pt>
                <c:pt idx="53620">
                  <c:v>12828.456593999999</c:v>
                </c:pt>
                <c:pt idx="53621">
                  <c:v>12828.696239999999</c:v>
                </c:pt>
                <c:pt idx="53622">
                  <c:v>12828.938817</c:v>
                </c:pt>
                <c:pt idx="53623">
                  <c:v>12829.180088999999</c:v>
                </c:pt>
                <c:pt idx="53624">
                  <c:v>12829.420536</c:v>
                </c:pt>
                <c:pt idx="53625">
                  <c:v>12829.649635</c:v>
                </c:pt>
                <c:pt idx="53626">
                  <c:v>12829.891218999999</c:v>
                </c:pt>
                <c:pt idx="53627">
                  <c:v>12830.134351000001</c:v>
                </c:pt>
                <c:pt idx="53628">
                  <c:v>12830.374820000001</c:v>
                </c:pt>
                <c:pt idx="53629">
                  <c:v>12830.614174</c:v>
                </c:pt>
                <c:pt idx="53630">
                  <c:v>12830.846912000001</c:v>
                </c:pt>
                <c:pt idx="53631">
                  <c:v>12831.087729000001</c:v>
                </c:pt>
                <c:pt idx="53632">
                  <c:v>12831.327343999999</c:v>
                </c:pt>
                <c:pt idx="53633">
                  <c:v>12831.570229999999</c:v>
                </c:pt>
                <c:pt idx="53634">
                  <c:v>12831.802035000001</c:v>
                </c:pt>
                <c:pt idx="53635">
                  <c:v>12832.044739999999</c:v>
                </c:pt>
                <c:pt idx="53636">
                  <c:v>12832.286069</c:v>
                </c:pt>
                <c:pt idx="53637">
                  <c:v>12832.527297000001</c:v>
                </c:pt>
                <c:pt idx="53638">
                  <c:v>12832.75728</c:v>
                </c:pt>
                <c:pt idx="53639">
                  <c:v>12833.001552</c:v>
                </c:pt>
                <c:pt idx="53640">
                  <c:v>12833.24367</c:v>
                </c:pt>
                <c:pt idx="53641">
                  <c:v>12833.485056</c:v>
                </c:pt>
                <c:pt idx="53642">
                  <c:v>12833.715248</c:v>
                </c:pt>
                <c:pt idx="53643">
                  <c:v>12833.957772</c:v>
                </c:pt>
                <c:pt idx="53644">
                  <c:v>12834.197364</c:v>
                </c:pt>
                <c:pt idx="53645">
                  <c:v>12834.440224</c:v>
                </c:pt>
                <c:pt idx="53646">
                  <c:v>12834.670172</c:v>
                </c:pt>
                <c:pt idx="53647">
                  <c:v>12834.912858</c:v>
                </c:pt>
                <c:pt idx="53648">
                  <c:v>12835.153695999999</c:v>
                </c:pt>
                <c:pt idx="53649">
                  <c:v>12835.395965</c:v>
                </c:pt>
                <c:pt idx="53650">
                  <c:v>12835.636242</c:v>
                </c:pt>
                <c:pt idx="53651">
                  <c:v>12835.866190000001</c:v>
                </c:pt>
                <c:pt idx="53652">
                  <c:v>12836.106170999999</c:v>
                </c:pt>
                <c:pt idx="53653">
                  <c:v>12836.346641</c:v>
                </c:pt>
                <c:pt idx="53654">
                  <c:v>12836.586237</c:v>
                </c:pt>
                <c:pt idx="53655">
                  <c:v>12836.826835</c:v>
                </c:pt>
                <c:pt idx="53656">
                  <c:v>12837.069595000001</c:v>
                </c:pt>
                <c:pt idx="53657">
                  <c:v>12837.311680999999</c:v>
                </c:pt>
                <c:pt idx="53658">
                  <c:v>12837.542599</c:v>
                </c:pt>
                <c:pt idx="53659">
                  <c:v>12837.784807</c:v>
                </c:pt>
                <c:pt idx="53660">
                  <c:v>12838.02555</c:v>
                </c:pt>
                <c:pt idx="53661">
                  <c:v>12838.265976000001</c:v>
                </c:pt>
                <c:pt idx="53662">
                  <c:v>12838.505622999999</c:v>
                </c:pt>
                <c:pt idx="53663">
                  <c:v>12838.745847</c:v>
                </c:pt>
                <c:pt idx="53664">
                  <c:v>12838.987150000001</c:v>
                </c:pt>
                <c:pt idx="53665">
                  <c:v>12839.228134999999</c:v>
                </c:pt>
                <c:pt idx="53666">
                  <c:v>12839.456117</c:v>
                </c:pt>
                <c:pt idx="53667">
                  <c:v>12839.697393</c:v>
                </c:pt>
                <c:pt idx="53668">
                  <c:v>12839.939679999999</c:v>
                </c:pt>
                <c:pt idx="53669">
                  <c:v>12840.179855</c:v>
                </c:pt>
                <c:pt idx="53670">
                  <c:v>12840.419877</c:v>
                </c:pt>
                <c:pt idx="53671">
                  <c:v>12840.659908</c:v>
                </c:pt>
                <c:pt idx="53672">
                  <c:v>12840.899201</c:v>
                </c:pt>
                <c:pt idx="53673">
                  <c:v>12841.142791</c:v>
                </c:pt>
                <c:pt idx="53674">
                  <c:v>12841.382798000001</c:v>
                </c:pt>
                <c:pt idx="53675">
                  <c:v>12841.612429999999</c:v>
                </c:pt>
                <c:pt idx="53676">
                  <c:v>12841.853399</c:v>
                </c:pt>
                <c:pt idx="53677">
                  <c:v>12842.09894</c:v>
                </c:pt>
                <c:pt idx="53678">
                  <c:v>12842.327424999999</c:v>
                </c:pt>
                <c:pt idx="53679">
                  <c:v>12842.572050999999</c:v>
                </c:pt>
                <c:pt idx="53680">
                  <c:v>12842.811099</c:v>
                </c:pt>
                <c:pt idx="53681">
                  <c:v>12843.054838</c:v>
                </c:pt>
                <c:pt idx="53682">
                  <c:v>12843.294721</c:v>
                </c:pt>
                <c:pt idx="53683">
                  <c:v>12843.524069999999</c:v>
                </c:pt>
                <c:pt idx="53684">
                  <c:v>12843.765004999999</c:v>
                </c:pt>
                <c:pt idx="53685">
                  <c:v>12844.006979</c:v>
                </c:pt>
                <c:pt idx="53686">
                  <c:v>12844.245908000001</c:v>
                </c:pt>
                <c:pt idx="53687">
                  <c:v>12844.48783</c:v>
                </c:pt>
                <c:pt idx="53688">
                  <c:v>12844.729826999999</c:v>
                </c:pt>
                <c:pt idx="53689">
                  <c:v>12844.960674</c:v>
                </c:pt>
                <c:pt idx="53690">
                  <c:v>12845.20203</c:v>
                </c:pt>
                <c:pt idx="53691">
                  <c:v>12845.443901000001</c:v>
                </c:pt>
                <c:pt idx="53692">
                  <c:v>12845.683105</c:v>
                </c:pt>
                <c:pt idx="53693">
                  <c:v>12845.922236</c:v>
                </c:pt>
                <c:pt idx="53694">
                  <c:v>12846.163122</c:v>
                </c:pt>
                <c:pt idx="53695">
                  <c:v>12846.404853</c:v>
                </c:pt>
                <c:pt idx="53696">
                  <c:v>12846.635587999999</c:v>
                </c:pt>
                <c:pt idx="53697">
                  <c:v>12846.877585</c:v>
                </c:pt>
                <c:pt idx="53698">
                  <c:v>12847.119699999999</c:v>
                </c:pt>
                <c:pt idx="53699">
                  <c:v>12847.359678000001</c:v>
                </c:pt>
                <c:pt idx="53700">
                  <c:v>12847.599827</c:v>
                </c:pt>
                <c:pt idx="53701">
                  <c:v>12847.841709</c:v>
                </c:pt>
                <c:pt idx="53702">
                  <c:v>12848.072778</c:v>
                </c:pt>
                <c:pt idx="53703">
                  <c:v>12848.314947000001</c:v>
                </c:pt>
                <c:pt idx="53704">
                  <c:v>12848.555926000001</c:v>
                </c:pt>
                <c:pt idx="53705">
                  <c:v>12848.797855999999</c:v>
                </c:pt>
                <c:pt idx="53706">
                  <c:v>12849.037017000001</c:v>
                </c:pt>
                <c:pt idx="53707">
                  <c:v>12849.278552</c:v>
                </c:pt>
                <c:pt idx="53708">
                  <c:v>12849.508116999999</c:v>
                </c:pt>
                <c:pt idx="53709">
                  <c:v>12849.751716999999</c:v>
                </c:pt>
                <c:pt idx="53710">
                  <c:v>12849.991983</c:v>
                </c:pt>
                <c:pt idx="53711">
                  <c:v>12850.232961</c:v>
                </c:pt>
                <c:pt idx="53712">
                  <c:v>12850.473024000001</c:v>
                </c:pt>
                <c:pt idx="53713">
                  <c:v>12850.703595999999</c:v>
                </c:pt>
                <c:pt idx="53714">
                  <c:v>12850.945745000001</c:v>
                </c:pt>
                <c:pt idx="53715">
                  <c:v>12851.185982999999</c:v>
                </c:pt>
                <c:pt idx="53716">
                  <c:v>12851.426085999999</c:v>
                </c:pt>
                <c:pt idx="53717">
                  <c:v>12851.667783000001</c:v>
                </c:pt>
                <c:pt idx="53718">
                  <c:v>12851.907796</c:v>
                </c:pt>
                <c:pt idx="53719">
                  <c:v>12852.148348000001</c:v>
                </c:pt>
                <c:pt idx="53720">
                  <c:v>12852.379884</c:v>
                </c:pt>
                <c:pt idx="53721">
                  <c:v>12852.621123000001</c:v>
                </c:pt>
                <c:pt idx="53722">
                  <c:v>12852.862214000001</c:v>
                </c:pt>
                <c:pt idx="53723">
                  <c:v>12853.09664</c:v>
                </c:pt>
                <c:pt idx="53724">
                  <c:v>12853.336187000001</c:v>
                </c:pt>
                <c:pt idx="53725">
                  <c:v>12853.575408999999</c:v>
                </c:pt>
                <c:pt idx="53726">
                  <c:v>12853.817589</c:v>
                </c:pt>
                <c:pt idx="53727">
                  <c:v>12854.057998</c:v>
                </c:pt>
                <c:pt idx="53728">
                  <c:v>12854.296157000001</c:v>
                </c:pt>
                <c:pt idx="53729">
                  <c:v>12854.539878</c:v>
                </c:pt>
                <c:pt idx="53730">
                  <c:v>12854.779783</c:v>
                </c:pt>
                <c:pt idx="53731">
                  <c:v>12855.009318</c:v>
                </c:pt>
                <c:pt idx="53732">
                  <c:v>12855.248449999999</c:v>
                </c:pt>
                <c:pt idx="53733">
                  <c:v>12855.491237</c:v>
                </c:pt>
                <c:pt idx="53734">
                  <c:v>12855.734864</c:v>
                </c:pt>
                <c:pt idx="53735">
                  <c:v>12855.976601</c:v>
                </c:pt>
                <c:pt idx="53736">
                  <c:v>12856.20644</c:v>
                </c:pt>
                <c:pt idx="53737">
                  <c:v>12856.448646999999</c:v>
                </c:pt>
                <c:pt idx="53738">
                  <c:v>12856.688012000001</c:v>
                </c:pt>
                <c:pt idx="53739">
                  <c:v>12856.929743000001</c:v>
                </c:pt>
                <c:pt idx="53740">
                  <c:v>12857.171683</c:v>
                </c:pt>
                <c:pt idx="53741">
                  <c:v>12857.411695000001</c:v>
                </c:pt>
                <c:pt idx="53742">
                  <c:v>12857.651754</c:v>
                </c:pt>
                <c:pt idx="53743">
                  <c:v>12857.890305000001</c:v>
                </c:pt>
                <c:pt idx="53744">
                  <c:v>12858.120435999999</c:v>
                </c:pt>
                <c:pt idx="53745">
                  <c:v>12858.361987</c:v>
                </c:pt>
                <c:pt idx="53746">
                  <c:v>12858.602305</c:v>
                </c:pt>
                <c:pt idx="53747">
                  <c:v>12858.845018</c:v>
                </c:pt>
                <c:pt idx="53748">
                  <c:v>12859.075054000001</c:v>
                </c:pt>
                <c:pt idx="53749">
                  <c:v>12859.316292</c:v>
                </c:pt>
                <c:pt idx="53750">
                  <c:v>12859.559201</c:v>
                </c:pt>
                <c:pt idx="53751">
                  <c:v>12859.800246999999</c:v>
                </c:pt>
                <c:pt idx="53752">
                  <c:v>12860.030338</c:v>
                </c:pt>
                <c:pt idx="53753">
                  <c:v>12860.271311</c:v>
                </c:pt>
                <c:pt idx="53754">
                  <c:v>12860.515917999999</c:v>
                </c:pt>
                <c:pt idx="53755">
                  <c:v>12860.757858000001</c:v>
                </c:pt>
                <c:pt idx="53756">
                  <c:v>12860.997092</c:v>
                </c:pt>
                <c:pt idx="53757">
                  <c:v>12861.229800999999</c:v>
                </c:pt>
                <c:pt idx="53758">
                  <c:v>12861.471240999999</c:v>
                </c:pt>
                <c:pt idx="53759">
                  <c:v>12861.714035000001</c:v>
                </c:pt>
                <c:pt idx="53760">
                  <c:v>12861.953356</c:v>
                </c:pt>
                <c:pt idx="53761">
                  <c:v>12862.185065</c:v>
                </c:pt>
                <c:pt idx="53762">
                  <c:v>12862.425627000001</c:v>
                </c:pt>
                <c:pt idx="53763">
                  <c:v>12862.667963</c:v>
                </c:pt>
                <c:pt idx="53764">
                  <c:v>12862.908249</c:v>
                </c:pt>
                <c:pt idx="53765">
                  <c:v>12863.148566</c:v>
                </c:pt>
                <c:pt idx="53766">
                  <c:v>12863.37959</c:v>
                </c:pt>
                <c:pt idx="53767">
                  <c:v>12863.621789000001</c:v>
                </c:pt>
                <c:pt idx="53768">
                  <c:v>12863.861126</c:v>
                </c:pt>
                <c:pt idx="53769">
                  <c:v>12864.102333999999</c:v>
                </c:pt>
                <c:pt idx="53770">
                  <c:v>12864.343425999999</c:v>
                </c:pt>
                <c:pt idx="53771">
                  <c:v>12864.583576000001</c:v>
                </c:pt>
                <c:pt idx="53772">
                  <c:v>12864.813447</c:v>
                </c:pt>
                <c:pt idx="53773">
                  <c:v>12865.055901</c:v>
                </c:pt>
                <c:pt idx="53774">
                  <c:v>12865.29997</c:v>
                </c:pt>
                <c:pt idx="53775">
                  <c:v>12865.540904</c:v>
                </c:pt>
                <c:pt idx="53776">
                  <c:v>12865.771531</c:v>
                </c:pt>
                <c:pt idx="53777">
                  <c:v>12866.013567</c:v>
                </c:pt>
                <c:pt idx="53778">
                  <c:v>12866.254424000001</c:v>
                </c:pt>
                <c:pt idx="53779">
                  <c:v>12866.494565000001</c:v>
                </c:pt>
                <c:pt idx="53780">
                  <c:v>12866.734928</c:v>
                </c:pt>
                <c:pt idx="53781">
                  <c:v>12866.974125999999</c:v>
                </c:pt>
                <c:pt idx="53782">
                  <c:v>12867.215099999999</c:v>
                </c:pt>
                <c:pt idx="53783">
                  <c:v>12867.453067</c:v>
                </c:pt>
                <c:pt idx="53784">
                  <c:v>12867.694127000001</c:v>
                </c:pt>
                <c:pt idx="53785">
                  <c:v>12867.924958</c:v>
                </c:pt>
                <c:pt idx="53786">
                  <c:v>12868.165311999999</c:v>
                </c:pt>
                <c:pt idx="53787">
                  <c:v>12868.408099</c:v>
                </c:pt>
                <c:pt idx="53788">
                  <c:v>12868.649026999999</c:v>
                </c:pt>
                <c:pt idx="53789">
                  <c:v>12868.879698000001</c:v>
                </c:pt>
                <c:pt idx="53790">
                  <c:v>12869.119154</c:v>
                </c:pt>
                <c:pt idx="53791">
                  <c:v>12869.360359</c:v>
                </c:pt>
                <c:pt idx="53792">
                  <c:v>12869.600741</c:v>
                </c:pt>
                <c:pt idx="53793">
                  <c:v>12869.840942999999</c:v>
                </c:pt>
                <c:pt idx="53794">
                  <c:v>12870.081173</c:v>
                </c:pt>
                <c:pt idx="53795">
                  <c:v>12870.313773</c:v>
                </c:pt>
                <c:pt idx="53796">
                  <c:v>12870.553187</c:v>
                </c:pt>
                <c:pt idx="53797">
                  <c:v>12870.796107</c:v>
                </c:pt>
                <c:pt idx="53798">
                  <c:v>12871.037337</c:v>
                </c:pt>
                <c:pt idx="53799">
                  <c:v>12871.276287999999</c:v>
                </c:pt>
                <c:pt idx="53800">
                  <c:v>12871.515450000001</c:v>
                </c:pt>
                <c:pt idx="53801">
                  <c:v>12871.754430000001</c:v>
                </c:pt>
                <c:pt idx="53802">
                  <c:v>12871.996572</c:v>
                </c:pt>
                <c:pt idx="53803">
                  <c:v>12872.226344999999</c:v>
                </c:pt>
                <c:pt idx="53804">
                  <c:v>12872.466858</c:v>
                </c:pt>
                <c:pt idx="53805">
                  <c:v>12872.708988</c:v>
                </c:pt>
                <c:pt idx="53806">
                  <c:v>12872.947431000001</c:v>
                </c:pt>
                <c:pt idx="53807">
                  <c:v>12873.187620000001</c:v>
                </c:pt>
                <c:pt idx="53808">
                  <c:v>12873.427978</c:v>
                </c:pt>
                <c:pt idx="53809">
                  <c:v>12873.666112000001</c:v>
                </c:pt>
                <c:pt idx="53810">
                  <c:v>12873.907182999999</c:v>
                </c:pt>
                <c:pt idx="53811">
                  <c:v>12874.137929</c:v>
                </c:pt>
                <c:pt idx="53812">
                  <c:v>12874.379187</c:v>
                </c:pt>
                <c:pt idx="53813">
                  <c:v>12874.620244</c:v>
                </c:pt>
                <c:pt idx="53814">
                  <c:v>12874.861384</c:v>
                </c:pt>
                <c:pt idx="53815">
                  <c:v>12875.103542000001</c:v>
                </c:pt>
                <c:pt idx="53816">
                  <c:v>12875.343709000001</c:v>
                </c:pt>
                <c:pt idx="53817">
                  <c:v>12875.583667999999</c:v>
                </c:pt>
                <c:pt idx="53818">
                  <c:v>12875.823737999999</c:v>
                </c:pt>
                <c:pt idx="53819">
                  <c:v>12876.063806</c:v>
                </c:pt>
                <c:pt idx="53820">
                  <c:v>12876.292631</c:v>
                </c:pt>
                <c:pt idx="53821">
                  <c:v>12876.532912999999</c:v>
                </c:pt>
                <c:pt idx="53822">
                  <c:v>12876.772209000001</c:v>
                </c:pt>
                <c:pt idx="53823">
                  <c:v>12877.015119</c:v>
                </c:pt>
                <c:pt idx="53824">
                  <c:v>12877.254016999999</c:v>
                </c:pt>
                <c:pt idx="53825">
                  <c:v>12877.495772</c:v>
                </c:pt>
                <c:pt idx="53826">
                  <c:v>12877.735814</c:v>
                </c:pt>
                <c:pt idx="53827">
                  <c:v>12877.975928</c:v>
                </c:pt>
                <c:pt idx="53828">
                  <c:v>12878.215255999999</c:v>
                </c:pt>
                <c:pt idx="53829">
                  <c:v>12878.45426</c:v>
                </c:pt>
                <c:pt idx="53830">
                  <c:v>12878.695125</c:v>
                </c:pt>
                <c:pt idx="53831">
                  <c:v>12878.925768999999</c:v>
                </c:pt>
                <c:pt idx="53832">
                  <c:v>12879.165171000001</c:v>
                </c:pt>
                <c:pt idx="53833">
                  <c:v>12879.408839</c:v>
                </c:pt>
                <c:pt idx="53834">
                  <c:v>12879.648046</c:v>
                </c:pt>
                <c:pt idx="53835">
                  <c:v>12879.889859000001</c:v>
                </c:pt>
                <c:pt idx="53836">
                  <c:v>12880.129008</c:v>
                </c:pt>
                <c:pt idx="53837">
                  <c:v>12880.359645</c:v>
                </c:pt>
                <c:pt idx="53838">
                  <c:v>12880.599015</c:v>
                </c:pt>
                <c:pt idx="53839">
                  <c:v>12880.840947000001</c:v>
                </c:pt>
                <c:pt idx="53840">
                  <c:v>12881.081224</c:v>
                </c:pt>
                <c:pt idx="53841">
                  <c:v>12881.322142000001</c:v>
                </c:pt>
                <c:pt idx="53842">
                  <c:v>12881.553437</c:v>
                </c:pt>
                <c:pt idx="53843">
                  <c:v>12881.794413</c:v>
                </c:pt>
                <c:pt idx="53844">
                  <c:v>12882.036586</c:v>
                </c:pt>
                <c:pt idx="53845">
                  <c:v>12882.275256000001</c:v>
                </c:pt>
                <c:pt idx="53846">
                  <c:v>12882.516218999999</c:v>
                </c:pt>
                <c:pt idx="53847">
                  <c:v>12882.759655</c:v>
                </c:pt>
                <c:pt idx="53848">
                  <c:v>12882.989202999999</c:v>
                </c:pt>
                <c:pt idx="53849">
                  <c:v>12883.232961</c:v>
                </c:pt>
                <c:pt idx="53850">
                  <c:v>12883.473835000001</c:v>
                </c:pt>
                <c:pt idx="53851">
                  <c:v>12883.714442</c:v>
                </c:pt>
                <c:pt idx="53852">
                  <c:v>12883.954597</c:v>
                </c:pt>
                <c:pt idx="53853">
                  <c:v>12884.194733</c:v>
                </c:pt>
                <c:pt idx="53854">
                  <c:v>12884.434826000001</c:v>
                </c:pt>
                <c:pt idx="53855">
                  <c:v>12884.674793</c:v>
                </c:pt>
                <c:pt idx="53856">
                  <c:v>12884.903863</c:v>
                </c:pt>
                <c:pt idx="53857">
                  <c:v>12885.143427000001</c:v>
                </c:pt>
                <c:pt idx="53858">
                  <c:v>12885.385850000001</c:v>
                </c:pt>
                <c:pt idx="53859">
                  <c:v>12885.627898000001</c:v>
                </c:pt>
                <c:pt idx="53860">
                  <c:v>12885.867149</c:v>
                </c:pt>
                <c:pt idx="53861">
                  <c:v>12886.11095</c:v>
                </c:pt>
                <c:pt idx="53862">
                  <c:v>12886.340577000001</c:v>
                </c:pt>
                <c:pt idx="53863">
                  <c:v>12886.581426000001</c:v>
                </c:pt>
                <c:pt idx="53864">
                  <c:v>12886.820422000001</c:v>
                </c:pt>
                <c:pt idx="53865">
                  <c:v>12887.063228999999</c:v>
                </c:pt>
                <c:pt idx="53866">
                  <c:v>12887.304971</c:v>
                </c:pt>
                <c:pt idx="53867">
                  <c:v>12887.534610999999</c:v>
                </c:pt>
                <c:pt idx="53868">
                  <c:v>12887.774928000001</c:v>
                </c:pt>
                <c:pt idx="53869">
                  <c:v>12888.016137000001</c:v>
                </c:pt>
                <c:pt idx="53870">
                  <c:v>12888.255300999999</c:v>
                </c:pt>
                <c:pt idx="53871">
                  <c:v>12888.495564999999</c:v>
                </c:pt>
                <c:pt idx="53872">
                  <c:v>12888.735785999999</c:v>
                </c:pt>
                <c:pt idx="53873">
                  <c:v>12888.975103999999</c:v>
                </c:pt>
                <c:pt idx="53874">
                  <c:v>12889.218091000001</c:v>
                </c:pt>
                <c:pt idx="53875">
                  <c:v>12889.450564000001</c:v>
                </c:pt>
                <c:pt idx="53876">
                  <c:v>12889.692687999999</c:v>
                </c:pt>
                <c:pt idx="53877">
                  <c:v>12889.93298</c:v>
                </c:pt>
                <c:pt idx="53878">
                  <c:v>12890.173338000001</c:v>
                </c:pt>
                <c:pt idx="53879">
                  <c:v>12890.413769000001</c:v>
                </c:pt>
                <c:pt idx="53880">
                  <c:v>12890.653087999999</c:v>
                </c:pt>
                <c:pt idx="53881">
                  <c:v>12890.883750000001</c:v>
                </c:pt>
                <c:pt idx="53882">
                  <c:v>12891.124744999999</c:v>
                </c:pt>
                <c:pt idx="53883">
                  <c:v>12891.364369000001</c:v>
                </c:pt>
                <c:pt idx="53884">
                  <c:v>12891.606803000001</c:v>
                </c:pt>
                <c:pt idx="53885">
                  <c:v>12891.846125</c:v>
                </c:pt>
                <c:pt idx="53886">
                  <c:v>12892.087438</c:v>
                </c:pt>
                <c:pt idx="53887">
                  <c:v>12892.326561</c:v>
                </c:pt>
                <c:pt idx="53888">
                  <c:v>12892.565902</c:v>
                </c:pt>
                <c:pt idx="53889">
                  <c:v>12892.806774000001</c:v>
                </c:pt>
                <c:pt idx="53890">
                  <c:v>12893.048923</c:v>
                </c:pt>
                <c:pt idx="53891">
                  <c:v>12893.288836</c:v>
                </c:pt>
                <c:pt idx="53892">
                  <c:v>12893.528836</c:v>
                </c:pt>
                <c:pt idx="53893">
                  <c:v>12893.758250000001</c:v>
                </c:pt>
                <c:pt idx="53894">
                  <c:v>12894.000539999999</c:v>
                </c:pt>
                <c:pt idx="53895">
                  <c:v>12894.241903</c:v>
                </c:pt>
                <c:pt idx="53896">
                  <c:v>12894.483918</c:v>
                </c:pt>
                <c:pt idx="53897">
                  <c:v>12894.725933</c:v>
                </c:pt>
                <c:pt idx="53898">
                  <c:v>12894.956007999999</c:v>
                </c:pt>
                <c:pt idx="53899">
                  <c:v>12895.197327</c:v>
                </c:pt>
                <c:pt idx="53900">
                  <c:v>12895.439759000001</c:v>
                </c:pt>
                <c:pt idx="53901">
                  <c:v>12895.67995</c:v>
                </c:pt>
                <c:pt idx="53902">
                  <c:v>12895.920139</c:v>
                </c:pt>
                <c:pt idx="53903">
                  <c:v>12896.150081</c:v>
                </c:pt>
                <c:pt idx="53904">
                  <c:v>12896.392639</c:v>
                </c:pt>
                <c:pt idx="53905">
                  <c:v>12896.632954000001</c:v>
                </c:pt>
                <c:pt idx="53906">
                  <c:v>12896.873088</c:v>
                </c:pt>
                <c:pt idx="53907">
                  <c:v>12897.114232</c:v>
                </c:pt>
                <c:pt idx="53908">
                  <c:v>12897.344123999999</c:v>
                </c:pt>
                <c:pt idx="53909">
                  <c:v>12897.587981999999</c:v>
                </c:pt>
                <c:pt idx="53910">
                  <c:v>12897.828061</c:v>
                </c:pt>
                <c:pt idx="53911">
                  <c:v>12898.069358999999</c:v>
                </c:pt>
                <c:pt idx="53912">
                  <c:v>12898.299306000001</c:v>
                </c:pt>
                <c:pt idx="53913">
                  <c:v>12898.542261000001</c:v>
                </c:pt>
                <c:pt idx="53914">
                  <c:v>12898.784546999999</c:v>
                </c:pt>
                <c:pt idx="53915">
                  <c:v>12899.024036000001</c:v>
                </c:pt>
                <c:pt idx="53916">
                  <c:v>12899.265216</c:v>
                </c:pt>
                <c:pt idx="53917">
                  <c:v>12899.495210999999</c:v>
                </c:pt>
                <c:pt idx="53918">
                  <c:v>12899.737619</c:v>
                </c:pt>
                <c:pt idx="53919">
                  <c:v>12899.977589</c:v>
                </c:pt>
                <c:pt idx="53920">
                  <c:v>12900.217823000001</c:v>
                </c:pt>
                <c:pt idx="53921">
                  <c:v>12900.459553000001</c:v>
                </c:pt>
                <c:pt idx="53922">
                  <c:v>12900.698318999999</c:v>
                </c:pt>
                <c:pt idx="53923">
                  <c:v>12900.941674</c:v>
                </c:pt>
                <c:pt idx="53924">
                  <c:v>12901.181815</c:v>
                </c:pt>
                <c:pt idx="53925">
                  <c:v>12901.42196</c:v>
                </c:pt>
                <c:pt idx="53926">
                  <c:v>12901.651680999999</c:v>
                </c:pt>
                <c:pt idx="53927">
                  <c:v>12901.891842000001</c:v>
                </c:pt>
                <c:pt idx="53928">
                  <c:v>12902.133103</c:v>
                </c:pt>
                <c:pt idx="53929">
                  <c:v>12902.374019999999</c:v>
                </c:pt>
                <c:pt idx="53930">
                  <c:v>12902.615900999999</c:v>
                </c:pt>
                <c:pt idx="53931">
                  <c:v>12902.856449000001</c:v>
                </c:pt>
                <c:pt idx="53932">
                  <c:v>12903.084210999999</c:v>
                </c:pt>
                <c:pt idx="53933">
                  <c:v>12903.323248999999</c:v>
                </c:pt>
                <c:pt idx="53934">
                  <c:v>12903.566951999999</c:v>
                </c:pt>
                <c:pt idx="53935">
                  <c:v>12903.807669</c:v>
                </c:pt>
                <c:pt idx="53936">
                  <c:v>12904.047165</c:v>
                </c:pt>
                <c:pt idx="53937">
                  <c:v>12904.289371000001</c:v>
                </c:pt>
                <c:pt idx="53938">
                  <c:v>12904.528286000001</c:v>
                </c:pt>
                <c:pt idx="53939">
                  <c:v>12904.758802</c:v>
                </c:pt>
                <c:pt idx="53940">
                  <c:v>12904.998215</c:v>
                </c:pt>
                <c:pt idx="53941">
                  <c:v>12905.241086</c:v>
                </c:pt>
                <c:pt idx="53942">
                  <c:v>12905.482141</c:v>
                </c:pt>
                <c:pt idx="53943">
                  <c:v>12905.723055</c:v>
                </c:pt>
                <c:pt idx="53944">
                  <c:v>12905.951171999999</c:v>
                </c:pt>
                <c:pt idx="53945">
                  <c:v>12906.191858</c:v>
                </c:pt>
                <c:pt idx="53946">
                  <c:v>12906.433279000001</c:v>
                </c:pt>
                <c:pt idx="53947">
                  <c:v>12906.674154</c:v>
                </c:pt>
                <c:pt idx="53948">
                  <c:v>12906.915187000001</c:v>
                </c:pt>
                <c:pt idx="53949">
                  <c:v>12907.147741000001</c:v>
                </c:pt>
                <c:pt idx="53950">
                  <c:v>12907.387178999999</c:v>
                </c:pt>
                <c:pt idx="53951">
                  <c:v>12907.628194000001</c:v>
                </c:pt>
                <c:pt idx="53952">
                  <c:v>12907.869158</c:v>
                </c:pt>
                <c:pt idx="53953">
                  <c:v>12908.112966999999</c:v>
                </c:pt>
                <c:pt idx="53954">
                  <c:v>12908.342828000001</c:v>
                </c:pt>
                <c:pt idx="53955">
                  <c:v>12908.584113999999</c:v>
                </c:pt>
                <c:pt idx="53956">
                  <c:v>12908.825273</c:v>
                </c:pt>
                <c:pt idx="53957">
                  <c:v>12909.068090999999</c:v>
                </c:pt>
                <c:pt idx="53958">
                  <c:v>12909.297823999999</c:v>
                </c:pt>
                <c:pt idx="53959">
                  <c:v>12909.538192</c:v>
                </c:pt>
                <c:pt idx="53960">
                  <c:v>12909.777737</c:v>
                </c:pt>
                <c:pt idx="53961">
                  <c:v>12910.017913</c:v>
                </c:pt>
                <c:pt idx="53962">
                  <c:v>12910.25792</c:v>
                </c:pt>
                <c:pt idx="53963">
                  <c:v>12910.4979</c:v>
                </c:pt>
                <c:pt idx="53964">
                  <c:v>12910.739946</c:v>
                </c:pt>
                <c:pt idx="53965">
                  <c:v>12910.980020000001</c:v>
                </c:pt>
                <c:pt idx="53966">
                  <c:v>12911.219247000001</c:v>
                </c:pt>
                <c:pt idx="53967">
                  <c:v>12911.460955</c:v>
                </c:pt>
                <c:pt idx="53968">
                  <c:v>12911.689377999999</c:v>
                </c:pt>
                <c:pt idx="53969">
                  <c:v>12911.932140999999</c:v>
                </c:pt>
                <c:pt idx="53970">
                  <c:v>12912.171367999999</c:v>
                </c:pt>
                <c:pt idx="53971">
                  <c:v>12912.410416999999</c:v>
                </c:pt>
                <c:pt idx="53972">
                  <c:v>12912.651449000001</c:v>
                </c:pt>
                <c:pt idx="53973">
                  <c:v>12912.894850000001</c:v>
                </c:pt>
                <c:pt idx="53974">
                  <c:v>12913.134873000001</c:v>
                </c:pt>
                <c:pt idx="53975">
                  <c:v>12913.374699</c:v>
                </c:pt>
                <c:pt idx="53976">
                  <c:v>12913.603623999999</c:v>
                </c:pt>
                <c:pt idx="53977">
                  <c:v>12913.845719999999</c:v>
                </c:pt>
                <c:pt idx="53978">
                  <c:v>12914.087088</c:v>
                </c:pt>
                <c:pt idx="53979">
                  <c:v>12914.328916</c:v>
                </c:pt>
                <c:pt idx="53980">
                  <c:v>12914.568988000001</c:v>
                </c:pt>
                <c:pt idx="53981">
                  <c:v>12914.809542000001</c:v>
                </c:pt>
                <c:pt idx="53982">
                  <c:v>12915.040594</c:v>
                </c:pt>
                <c:pt idx="53983">
                  <c:v>12915.282724999999</c:v>
                </c:pt>
                <c:pt idx="53984">
                  <c:v>12915.522236000001</c:v>
                </c:pt>
                <c:pt idx="53985">
                  <c:v>12915.765114</c:v>
                </c:pt>
                <c:pt idx="53986">
                  <c:v>12916.006275</c:v>
                </c:pt>
                <c:pt idx="53987">
                  <c:v>12916.236765</c:v>
                </c:pt>
                <c:pt idx="53988">
                  <c:v>12916.476373</c:v>
                </c:pt>
                <c:pt idx="53989">
                  <c:v>12916.716967</c:v>
                </c:pt>
                <c:pt idx="53990">
                  <c:v>12916.956751</c:v>
                </c:pt>
                <c:pt idx="53991">
                  <c:v>12917.196174999999</c:v>
                </c:pt>
                <c:pt idx="53992">
                  <c:v>12917.437318</c:v>
                </c:pt>
                <c:pt idx="53993">
                  <c:v>12917.678313</c:v>
                </c:pt>
                <c:pt idx="53994">
                  <c:v>12917.918647</c:v>
                </c:pt>
                <c:pt idx="53995">
                  <c:v>12918.15804</c:v>
                </c:pt>
                <c:pt idx="53996">
                  <c:v>12918.388134000001</c:v>
                </c:pt>
                <c:pt idx="53997">
                  <c:v>12918.630572</c:v>
                </c:pt>
                <c:pt idx="53998">
                  <c:v>12918.872904</c:v>
                </c:pt>
                <c:pt idx="53999">
                  <c:v>12919.114121000001</c:v>
                </c:pt>
                <c:pt idx="54000">
                  <c:v>12919.353357</c:v>
                </c:pt>
                <c:pt idx="54001">
                  <c:v>12919.583126</c:v>
                </c:pt>
                <c:pt idx="54002">
                  <c:v>12919.825556</c:v>
                </c:pt>
                <c:pt idx="54003">
                  <c:v>12920.067875000001</c:v>
                </c:pt>
                <c:pt idx="54004">
                  <c:v>12920.309018</c:v>
                </c:pt>
                <c:pt idx="54005">
                  <c:v>12920.541305999999</c:v>
                </c:pt>
                <c:pt idx="54006">
                  <c:v>12920.783651</c:v>
                </c:pt>
                <c:pt idx="54007">
                  <c:v>12921.023117999999</c:v>
                </c:pt>
                <c:pt idx="54008">
                  <c:v>12921.264189</c:v>
                </c:pt>
                <c:pt idx="54009">
                  <c:v>12921.505216</c:v>
                </c:pt>
                <c:pt idx="54010">
                  <c:v>12921.735155</c:v>
                </c:pt>
                <c:pt idx="54011">
                  <c:v>12921.977778</c:v>
                </c:pt>
                <c:pt idx="54012">
                  <c:v>12922.218682000001</c:v>
                </c:pt>
                <c:pt idx="54013">
                  <c:v>12922.458194000001</c:v>
                </c:pt>
                <c:pt idx="54014">
                  <c:v>12922.700611</c:v>
                </c:pt>
                <c:pt idx="54015">
                  <c:v>12922.942892999999</c:v>
                </c:pt>
                <c:pt idx="54016">
                  <c:v>12923.171374</c:v>
                </c:pt>
                <c:pt idx="54017">
                  <c:v>12923.413882000001</c:v>
                </c:pt>
                <c:pt idx="54018">
                  <c:v>12923.654696</c:v>
                </c:pt>
                <c:pt idx="54019">
                  <c:v>12923.894324999999</c:v>
                </c:pt>
                <c:pt idx="54020">
                  <c:v>12924.134996999999</c:v>
                </c:pt>
                <c:pt idx="54021">
                  <c:v>12924.375199</c:v>
                </c:pt>
                <c:pt idx="54022">
                  <c:v>12924.605255</c:v>
                </c:pt>
                <c:pt idx="54023">
                  <c:v>12924.847902</c:v>
                </c:pt>
                <c:pt idx="54024">
                  <c:v>12925.090561000001</c:v>
                </c:pt>
                <c:pt idx="54025">
                  <c:v>12925.332886</c:v>
                </c:pt>
                <c:pt idx="54026">
                  <c:v>12925.572334</c:v>
                </c:pt>
                <c:pt idx="54027">
                  <c:v>12925.804077999999</c:v>
                </c:pt>
                <c:pt idx="54028">
                  <c:v>12926.046941000001</c:v>
                </c:pt>
                <c:pt idx="54029">
                  <c:v>12926.287060000001</c:v>
                </c:pt>
                <c:pt idx="54030">
                  <c:v>12926.527636999999</c:v>
                </c:pt>
                <c:pt idx="54031">
                  <c:v>12926.767178</c:v>
                </c:pt>
                <c:pt idx="54032">
                  <c:v>12927.007879000001</c:v>
                </c:pt>
                <c:pt idx="54033">
                  <c:v>12927.238936</c:v>
                </c:pt>
                <c:pt idx="54034">
                  <c:v>12927.481761999999</c:v>
                </c:pt>
                <c:pt idx="54035">
                  <c:v>12927.723231</c:v>
                </c:pt>
                <c:pt idx="54036">
                  <c:v>12927.965813000001</c:v>
                </c:pt>
                <c:pt idx="54037">
                  <c:v>12928.206581</c:v>
                </c:pt>
                <c:pt idx="54038">
                  <c:v>12928.435119</c:v>
                </c:pt>
                <c:pt idx="54039">
                  <c:v>12928.677752</c:v>
                </c:pt>
                <c:pt idx="54040">
                  <c:v>12928.918782999999</c:v>
                </c:pt>
                <c:pt idx="54041">
                  <c:v>12929.159723999999</c:v>
                </c:pt>
                <c:pt idx="54042">
                  <c:v>12929.400667</c:v>
                </c:pt>
                <c:pt idx="54043">
                  <c:v>12929.639275</c:v>
                </c:pt>
                <c:pt idx="54044">
                  <c:v>12929.881729999999</c:v>
                </c:pt>
                <c:pt idx="54045">
                  <c:v>12930.111053000001</c:v>
                </c:pt>
                <c:pt idx="54046">
                  <c:v>12930.350009</c:v>
                </c:pt>
                <c:pt idx="54047">
                  <c:v>12930.591874</c:v>
                </c:pt>
                <c:pt idx="54048">
                  <c:v>12930.831061000001</c:v>
                </c:pt>
                <c:pt idx="54049">
                  <c:v>12931.072064</c:v>
                </c:pt>
                <c:pt idx="54050">
                  <c:v>12931.313939</c:v>
                </c:pt>
                <c:pt idx="54051">
                  <c:v>12931.554671</c:v>
                </c:pt>
                <c:pt idx="54052">
                  <c:v>12931.784256999999</c:v>
                </c:pt>
                <c:pt idx="54053">
                  <c:v>12932.025261000001</c:v>
                </c:pt>
                <c:pt idx="54054">
                  <c:v>12932.266066</c:v>
                </c:pt>
                <c:pt idx="54055">
                  <c:v>12932.507874999999</c:v>
                </c:pt>
                <c:pt idx="54056">
                  <c:v>12932.749786</c:v>
                </c:pt>
                <c:pt idx="54057">
                  <c:v>12932.991647000001</c:v>
                </c:pt>
                <c:pt idx="54058">
                  <c:v>12933.221292</c:v>
                </c:pt>
                <c:pt idx="54059">
                  <c:v>12933.462126</c:v>
                </c:pt>
                <c:pt idx="54060">
                  <c:v>12933.703949999999</c:v>
                </c:pt>
                <c:pt idx="54061">
                  <c:v>12933.944855</c:v>
                </c:pt>
                <c:pt idx="54062">
                  <c:v>12934.18417</c:v>
                </c:pt>
                <c:pt idx="54063">
                  <c:v>12934.425891000001</c:v>
                </c:pt>
                <c:pt idx="54064">
                  <c:v>12934.665014</c:v>
                </c:pt>
                <c:pt idx="54065">
                  <c:v>12934.895635000001</c:v>
                </c:pt>
                <c:pt idx="54066">
                  <c:v>12935.135034999999</c:v>
                </c:pt>
                <c:pt idx="54067">
                  <c:v>12935.377036</c:v>
                </c:pt>
                <c:pt idx="54068">
                  <c:v>12935.617018999999</c:v>
                </c:pt>
                <c:pt idx="54069">
                  <c:v>12935.859656000001</c:v>
                </c:pt>
                <c:pt idx="54070">
                  <c:v>12936.100595</c:v>
                </c:pt>
                <c:pt idx="54071">
                  <c:v>12936.329844</c:v>
                </c:pt>
                <c:pt idx="54072">
                  <c:v>12936.570127000001</c:v>
                </c:pt>
                <c:pt idx="54073">
                  <c:v>12936.814569</c:v>
                </c:pt>
                <c:pt idx="54074">
                  <c:v>12937.056173999999</c:v>
                </c:pt>
                <c:pt idx="54075">
                  <c:v>12937.288936000001</c:v>
                </c:pt>
                <c:pt idx="54076">
                  <c:v>12937.531847</c:v>
                </c:pt>
                <c:pt idx="54077">
                  <c:v>12937.773433</c:v>
                </c:pt>
                <c:pt idx="54078">
                  <c:v>12938.004935000001</c:v>
                </c:pt>
                <c:pt idx="54079">
                  <c:v>12938.24619</c:v>
                </c:pt>
                <c:pt idx="54080">
                  <c:v>12938.488912999999</c:v>
                </c:pt>
                <c:pt idx="54081">
                  <c:v>12938.730362</c:v>
                </c:pt>
                <c:pt idx="54082">
                  <c:v>12938.961762999999</c:v>
                </c:pt>
                <c:pt idx="54083">
                  <c:v>12939.204675999999</c:v>
                </c:pt>
                <c:pt idx="54084">
                  <c:v>12939.446328</c:v>
                </c:pt>
                <c:pt idx="54085">
                  <c:v>12939.689139</c:v>
                </c:pt>
                <c:pt idx="54086">
                  <c:v>12939.919371</c:v>
                </c:pt>
                <c:pt idx="54087">
                  <c:v>12940.161980999999</c:v>
                </c:pt>
                <c:pt idx="54088">
                  <c:v>12940.402309999999</c:v>
                </c:pt>
                <c:pt idx="54089">
                  <c:v>12940.642680999999</c:v>
                </c:pt>
                <c:pt idx="54090">
                  <c:v>12940.882242</c:v>
                </c:pt>
                <c:pt idx="54091">
                  <c:v>12941.114124</c:v>
                </c:pt>
                <c:pt idx="54092">
                  <c:v>12941.357411999999</c:v>
                </c:pt>
                <c:pt idx="54093">
                  <c:v>12941.599768</c:v>
                </c:pt>
                <c:pt idx="54094">
                  <c:v>12941.839244999999</c:v>
                </c:pt>
                <c:pt idx="54095">
                  <c:v>12942.069368</c:v>
                </c:pt>
                <c:pt idx="54096">
                  <c:v>12942.311900000001</c:v>
                </c:pt>
                <c:pt idx="54097">
                  <c:v>12942.552672</c:v>
                </c:pt>
                <c:pt idx="54098">
                  <c:v>12942.792245000001</c:v>
                </c:pt>
                <c:pt idx="54099">
                  <c:v>12943.034632999999</c:v>
                </c:pt>
                <c:pt idx="54100">
                  <c:v>12943.274029</c:v>
                </c:pt>
                <c:pt idx="54101">
                  <c:v>12943.504967000001</c:v>
                </c:pt>
                <c:pt idx="54102">
                  <c:v>12943.745349999999</c:v>
                </c:pt>
                <c:pt idx="54103">
                  <c:v>12943.988409</c:v>
                </c:pt>
                <c:pt idx="54104">
                  <c:v>12944.230831999999</c:v>
                </c:pt>
                <c:pt idx="54105">
                  <c:v>12944.461703999999</c:v>
                </c:pt>
                <c:pt idx="54106">
                  <c:v>12944.703100999999</c:v>
                </c:pt>
                <c:pt idx="54107">
                  <c:v>12944.946107</c:v>
                </c:pt>
                <c:pt idx="54108">
                  <c:v>12945.187334</c:v>
                </c:pt>
                <c:pt idx="54109">
                  <c:v>12945.417222</c:v>
                </c:pt>
                <c:pt idx="54110">
                  <c:v>12945.658450999999</c:v>
                </c:pt>
                <c:pt idx="54111">
                  <c:v>12945.901309000001</c:v>
                </c:pt>
                <c:pt idx="54112">
                  <c:v>12946.133053</c:v>
                </c:pt>
                <c:pt idx="54113">
                  <c:v>12946.374327</c:v>
                </c:pt>
                <c:pt idx="54114">
                  <c:v>12946.616595</c:v>
                </c:pt>
                <c:pt idx="54115">
                  <c:v>12946.858706000001</c:v>
                </c:pt>
                <c:pt idx="54116">
                  <c:v>12947.098287000001</c:v>
                </c:pt>
                <c:pt idx="54117">
                  <c:v>12947.337411</c:v>
                </c:pt>
                <c:pt idx="54118">
                  <c:v>12947.567396</c:v>
                </c:pt>
                <c:pt idx="54119">
                  <c:v>12947.809743</c:v>
                </c:pt>
                <c:pt idx="54120">
                  <c:v>12948.049419000001</c:v>
                </c:pt>
                <c:pt idx="54121">
                  <c:v>12948.289639000001</c:v>
                </c:pt>
                <c:pt idx="54122">
                  <c:v>12948.531066</c:v>
                </c:pt>
                <c:pt idx="54123">
                  <c:v>12948.772172999999</c:v>
                </c:pt>
                <c:pt idx="54124">
                  <c:v>12949.00224</c:v>
                </c:pt>
                <c:pt idx="54125">
                  <c:v>12949.245080999999</c:v>
                </c:pt>
                <c:pt idx="54126">
                  <c:v>12949.486277</c:v>
                </c:pt>
                <c:pt idx="54127">
                  <c:v>12949.725365</c:v>
                </c:pt>
                <c:pt idx="54128">
                  <c:v>12949.965778</c:v>
                </c:pt>
                <c:pt idx="54129">
                  <c:v>12950.207999</c:v>
                </c:pt>
                <c:pt idx="54130">
                  <c:v>12950.437583999999</c:v>
                </c:pt>
                <c:pt idx="54131">
                  <c:v>12950.677698</c:v>
                </c:pt>
                <c:pt idx="54132">
                  <c:v>12950.91994</c:v>
                </c:pt>
                <c:pt idx="54133">
                  <c:v>12951.160734999999</c:v>
                </c:pt>
                <c:pt idx="54134">
                  <c:v>12951.400713999999</c:v>
                </c:pt>
                <c:pt idx="54135">
                  <c:v>12951.640649999999</c:v>
                </c:pt>
                <c:pt idx="54136">
                  <c:v>12951.880721</c:v>
                </c:pt>
                <c:pt idx="54137">
                  <c:v>12952.121365000001</c:v>
                </c:pt>
                <c:pt idx="54138">
                  <c:v>12952.351027000001</c:v>
                </c:pt>
                <c:pt idx="54139">
                  <c:v>12952.592073</c:v>
                </c:pt>
                <c:pt idx="54140">
                  <c:v>12952.831394000001</c:v>
                </c:pt>
                <c:pt idx="54141">
                  <c:v>12953.073571999999</c:v>
                </c:pt>
                <c:pt idx="54142">
                  <c:v>12953.315554000001</c:v>
                </c:pt>
                <c:pt idx="54143">
                  <c:v>12953.555598999999</c:v>
                </c:pt>
                <c:pt idx="54144">
                  <c:v>12953.795565</c:v>
                </c:pt>
                <c:pt idx="54145">
                  <c:v>12954.036287000001</c:v>
                </c:pt>
                <c:pt idx="54146">
                  <c:v>12954.275170000001</c:v>
                </c:pt>
                <c:pt idx="54147">
                  <c:v>12954.505773999999</c:v>
                </c:pt>
                <c:pt idx="54148">
                  <c:v>12954.74509</c:v>
                </c:pt>
                <c:pt idx="54149">
                  <c:v>12954.984308999999</c:v>
                </c:pt>
                <c:pt idx="54150">
                  <c:v>12955.223867000001</c:v>
                </c:pt>
                <c:pt idx="54151">
                  <c:v>12955.463157</c:v>
                </c:pt>
                <c:pt idx="54152">
                  <c:v>12955.704256000001</c:v>
                </c:pt>
                <c:pt idx="54153">
                  <c:v>12955.949046</c:v>
                </c:pt>
                <c:pt idx="54154">
                  <c:v>12956.177229999999</c:v>
                </c:pt>
                <c:pt idx="54155">
                  <c:v>12956.42006</c:v>
                </c:pt>
                <c:pt idx="54156">
                  <c:v>12956.661066999999</c:v>
                </c:pt>
                <c:pt idx="54157">
                  <c:v>12956.902991000001</c:v>
                </c:pt>
                <c:pt idx="54158">
                  <c:v>12957.141253</c:v>
                </c:pt>
                <c:pt idx="54159">
                  <c:v>12957.371981</c:v>
                </c:pt>
                <c:pt idx="54160">
                  <c:v>12957.612175</c:v>
                </c:pt>
                <c:pt idx="54161">
                  <c:v>12957.851361000001</c:v>
                </c:pt>
                <c:pt idx="54162">
                  <c:v>12958.091812000001</c:v>
                </c:pt>
                <c:pt idx="54163">
                  <c:v>12958.333834999999</c:v>
                </c:pt>
                <c:pt idx="54164">
                  <c:v>12958.573272</c:v>
                </c:pt>
                <c:pt idx="54165">
                  <c:v>12958.814297999999</c:v>
                </c:pt>
                <c:pt idx="54166">
                  <c:v>12959.054603</c:v>
                </c:pt>
                <c:pt idx="54167">
                  <c:v>12959.284013</c:v>
                </c:pt>
                <c:pt idx="54168">
                  <c:v>12959.525127000001</c:v>
                </c:pt>
                <c:pt idx="54169">
                  <c:v>12959.768011</c:v>
                </c:pt>
                <c:pt idx="54170">
                  <c:v>12960.009205</c:v>
                </c:pt>
                <c:pt idx="54171">
                  <c:v>12960.242272</c:v>
                </c:pt>
                <c:pt idx="54172">
                  <c:v>12960.483238999999</c:v>
                </c:pt>
                <c:pt idx="54173">
                  <c:v>12960.726733</c:v>
                </c:pt>
                <c:pt idx="54174">
                  <c:v>12960.966661</c:v>
                </c:pt>
                <c:pt idx="54175">
                  <c:v>12961.205424</c:v>
                </c:pt>
                <c:pt idx="54176">
                  <c:v>12961.444307</c:v>
                </c:pt>
                <c:pt idx="54177">
                  <c:v>12961.676641</c:v>
                </c:pt>
                <c:pt idx="54178">
                  <c:v>12961.916877</c:v>
                </c:pt>
                <c:pt idx="54179">
                  <c:v>12962.156956999999</c:v>
                </c:pt>
                <c:pt idx="54180">
                  <c:v>12962.397784000001</c:v>
                </c:pt>
                <c:pt idx="54181">
                  <c:v>12962.639580999999</c:v>
                </c:pt>
                <c:pt idx="54182">
                  <c:v>12962.8817</c:v>
                </c:pt>
                <c:pt idx="54183">
                  <c:v>12963.121786</c:v>
                </c:pt>
                <c:pt idx="54184">
                  <c:v>12963.361774999999</c:v>
                </c:pt>
                <c:pt idx="54185">
                  <c:v>12963.591073</c:v>
                </c:pt>
                <c:pt idx="54186">
                  <c:v>12963.832001999999</c:v>
                </c:pt>
                <c:pt idx="54187">
                  <c:v>12964.071051999999</c:v>
                </c:pt>
                <c:pt idx="54188">
                  <c:v>12964.312618</c:v>
                </c:pt>
                <c:pt idx="54189">
                  <c:v>12964.554918</c:v>
                </c:pt>
                <c:pt idx="54190">
                  <c:v>12964.796005</c:v>
                </c:pt>
                <c:pt idx="54191">
                  <c:v>12965.026805</c:v>
                </c:pt>
                <c:pt idx="54192">
                  <c:v>12965.266304999999</c:v>
                </c:pt>
                <c:pt idx="54193">
                  <c:v>12965.508680999999</c:v>
                </c:pt>
                <c:pt idx="54194">
                  <c:v>12965.750008000001</c:v>
                </c:pt>
                <c:pt idx="54195">
                  <c:v>12965.99114</c:v>
                </c:pt>
                <c:pt idx="54196">
                  <c:v>12966.221189</c:v>
                </c:pt>
                <c:pt idx="54197">
                  <c:v>12966.461739</c:v>
                </c:pt>
                <c:pt idx="54198">
                  <c:v>12966.701297</c:v>
                </c:pt>
                <c:pt idx="54199">
                  <c:v>12966.943664</c:v>
                </c:pt>
                <c:pt idx="54200">
                  <c:v>12967.185912000001</c:v>
                </c:pt>
                <c:pt idx="54201">
                  <c:v>12967.427104</c:v>
                </c:pt>
                <c:pt idx="54202">
                  <c:v>12967.657025</c:v>
                </c:pt>
                <c:pt idx="54203">
                  <c:v>12967.89769</c:v>
                </c:pt>
                <c:pt idx="54204">
                  <c:v>12968.139308</c:v>
                </c:pt>
                <c:pt idx="54205">
                  <c:v>12968.381689</c:v>
                </c:pt>
                <c:pt idx="54206">
                  <c:v>12968.621019</c:v>
                </c:pt>
                <c:pt idx="54207">
                  <c:v>12968.862024</c:v>
                </c:pt>
                <c:pt idx="54208">
                  <c:v>12969.092004</c:v>
                </c:pt>
                <c:pt idx="54209">
                  <c:v>12969.333172000001</c:v>
                </c:pt>
                <c:pt idx="54210">
                  <c:v>12969.574368</c:v>
                </c:pt>
                <c:pt idx="54211">
                  <c:v>12969.80882</c:v>
                </c:pt>
                <c:pt idx="54212">
                  <c:v>12970.050286</c:v>
                </c:pt>
                <c:pt idx="54213">
                  <c:v>12970.293039</c:v>
                </c:pt>
                <c:pt idx="54214">
                  <c:v>12970.525707000001</c:v>
                </c:pt>
                <c:pt idx="54215">
                  <c:v>12970.765138999999</c:v>
                </c:pt>
                <c:pt idx="54216">
                  <c:v>12971.007561</c:v>
                </c:pt>
                <c:pt idx="54217">
                  <c:v>12971.247586</c:v>
                </c:pt>
                <c:pt idx="54218">
                  <c:v>12971.487945000001</c:v>
                </c:pt>
                <c:pt idx="54219">
                  <c:v>12971.728913999999</c:v>
                </c:pt>
                <c:pt idx="54220">
                  <c:v>12971.970933000001</c:v>
                </c:pt>
                <c:pt idx="54221">
                  <c:v>12972.201682000001</c:v>
                </c:pt>
                <c:pt idx="54222">
                  <c:v>12972.441107000001</c:v>
                </c:pt>
                <c:pt idx="54223">
                  <c:v>12972.684889</c:v>
                </c:pt>
                <c:pt idx="54224">
                  <c:v>12972.923327</c:v>
                </c:pt>
                <c:pt idx="54225">
                  <c:v>12973.16336</c:v>
                </c:pt>
                <c:pt idx="54226">
                  <c:v>12973.402864</c:v>
                </c:pt>
                <c:pt idx="54227">
                  <c:v>12973.64399</c:v>
                </c:pt>
                <c:pt idx="54228">
                  <c:v>12973.884044</c:v>
                </c:pt>
                <c:pt idx="54229">
                  <c:v>12974.114014999999</c:v>
                </c:pt>
                <c:pt idx="54230">
                  <c:v>12974.356658000001</c:v>
                </c:pt>
                <c:pt idx="54231">
                  <c:v>12974.598974</c:v>
                </c:pt>
                <c:pt idx="54232">
                  <c:v>12974.839274</c:v>
                </c:pt>
                <c:pt idx="54233">
                  <c:v>12975.069375999999</c:v>
                </c:pt>
                <c:pt idx="54234">
                  <c:v>12975.311796</c:v>
                </c:pt>
                <c:pt idx="54235">
                  <c:v>12975.551259</c:v>
                </c:pt>
                <c:pt idx="54236">
                  <c:v>12975.793659999999</c:v>
                </c:pt>
                <c:pt idx="54237">
                  <c:v>12976.033046</c:v>
                </c:pt>
                <c:pt idx="54238">
                  <c:v>12976.274122000001</c:v>
                </c:pt>
                <c:pt idx="54239">
                  <c:v>12976.504967999999</c:v>
                </c:pt>
                <c:pt idx="54240">
                  <c:v>12976.744701</c:v>
                </c:pt>
                <c:pt idx="54241">
                  <c:v>12976.986234</c:v>
                </c:pt>
                <c:pt idx="54242">
                  <c:v>12977.226001000001</c:v>
                </c:pt>
                <c:pt idx="54243">
                  <c:v>12977.467299</c:v>
                </c:pt>
                <c:pt idx="54244">
                  <c:v>12977.708379</c:v>
                </c:pt>
                <c:pt idx="54245">
                  <c:v>12977.940176</c:v>
                </c:pt>
                <c:pt idx="54246">
                  <c:v>12978.182795000001</c:v>
                </c:pt>
                <c:pt idx="54247">
                  <c:v>12978.424988999999</c:v>
                </c:pt>
                <c:pt idx="54248">
                  <c:v>12978.66512</c:v>
                </c:pt>
                <c:pt idx="54249">
                  <c:v>12978.895122</c:v>
                </c:pt>
                <c:pt idx="54250">
                  <c:v>12979.135125000001</c:v>
                </c:pt>
                <c:pt idx="54251">
                  <c:v>12979.375785</c:v>
                </c:pt>
                <c:pt idx="54252">
                  <c:v>12979.616556999999</c:v>
                </c:pt>
                <c:pt idx="54253">
                  <c:v>12979.856137000001</c:v>
                </c:pt>
                <c:pt idx="54254">
                  <c:v>12980.096847999999</c:v>
                </c:pt>
                <c:pt idx="54255">
                  <c:v>12980.336169</c:v>
                </c:pt>
                <c:pt idx="54256">
                  <c:v>12980.571687</c:v>
                </c:pt>
                <c:pt idx="54257">
                  <c:v>12980.811304999999</c:v>
                </c:pt>
                <c:pt idx="54258">
                  <c:v>12981.051952</c:v>
                </c:pt>
                <c:pt idx="54259">
                  <c:v>12981.290138</c:v>
                </c:pt>
                <c:pt idx="54260">
                  <c:v>12981.530579</c:v>
                </c:pt>
                <c:pt idx="54261">
                  <c:v>12981.770869</c:v>
                </c:pt>
                <c:pt idx="54262">
                  <c:v>12982.010382</c:v>
                </c:pt>
                <c:pt idx="54263">
                  <c:v>12982.253065000001</c:v>
                </c:pt>
                <c:pt idx="54264">
                  <c:v>12982.483127</c:v>
                </c:pt>
                <c:pt idx="54265">
                  <c:v>12982.724329000001</c:v>
                </c:pt>
                <c:pt idx="54266">
                  <c:v>12982.968607999999</c:v>
                </c:pt>
                <c:pt idx="54267">
                  <c:v>12983.199826</c:v>
                </c:pt>
                <c:pt idx="54268">
                  <c:v>12983.442547000001</c:v>
                </c:pt>
                <c:pt idx="54269">
                  <c:v>12983.684886999999</c:v>
                </c:pt>
                <c:pt idx="54270">
                  <c:v>12983.926368</c:v>
                </c:pt>
                <c:pt idx="54271">
                  <c:v>12984.168593</c:v>
                </c:pt>
                <c:pt idx="54272">
                  <c:v>12984.398450000001</c:v>
                </c:pt>
                <c:pt idx="54273">
                  <c:v>12984.642587</c:v>
                </c:pt>
                <c:pt idx="54274">
                  <c:v>12984.884896</c:v>
                </c:pt>
                <c:pt idx="54275">
                  <c:v>12985.124366</c:v>
                </c:pt>
                <c:pt idx="54276">
                  <c:v>12985.364788000001</c:v>
                </c:pt>
                <c:pt idx="54277">
                  <c:v>12985.593789</c:v>
                </c:pt>
                <c:pt idx="54278">
                  <c:v>12985.835274999999</c:v>
                </c:pt>
                <c:pt idx="54279">
                  <c:v>12986.07836</c:v>
                </c:pt>
                <c:pt idx="54280">
                  <c:v>12986.318906</c:v>
                </c:pt>
                <c:pt idx="54281">
                  <c:v>12986.558300000001</c:v>
                </c:pt>
                <c:pt idx="54282">
                  <c:v>12986.798666999999</c:v>
                </c:pt>
                <c:pt idx="54283">
                  <c:v>12987.038075</c:v>
                </c:pt>
                <c:pt idx="54284">
                  <c:v>12987.277254000001</c:v>
                </c:pt>
                <c:pt idx="54285">
                  <c:v>12987.516398</c:v>
                </c:pt>
                <c:pt idx="54286">
                  <c:v>12987.756767999999</c:v>
                </c:pt>
                <c:pt idx="54287">
                  <c:v>12987.985946999999</c:v>
                </c:pt>
                <c:pt idx="54288">
                  <c:v>12988.227569000001</c:v>
                </c:pt>
                <c:pt idx="54289">
                  <c:v>12988.469875999999</c:v>
                </c:pt>
                <c:pt idx="54290">
                  <c:v>12988.708266</c:v>
                </c:pt>
                <c:pt idx="54291">
                  <c:v>12988.949581000001</c:v>
                </c:pt>
                <c:pt idx="54292">
                  <c:v>12989.190885</c:v>
                </c:pt>
                <c:pt idx="54293">
                  <c:v>12989.430079</c:v>
                </c:pt>
                <c:pt idx="54294">
                  <c:v>12989.660925</c:v>
                </c:pt>
                <c:pt idx="54295">
                  <c:v>12989.902174000001</c:v>
                </c:pt>
                <c:pt idx="54296">
                  <c:v>12990.144550999999</c:v>
                </c:pt>
                <c:pt idx="54297">
                  <c:v>12990.384724</c:v>
                </c:pt>
                <c:pt idx="54298">
                  <c:v>12990.624962</c:v>
                </c:pt>
                <c:pt idx="54299">
                  <c:v>12990.865096</c:v>
                </c:pt>
                <c:pt idx="54300">
                  <c:v>12991.09511</c:v>
                </c:pt>
                <c:pt idx="54301">
                  <c:v>12991.338132999999</c:v>
                </c:pt>
                <c:pt idx="54302">
                  <c:v>12991.579256999999</c:v>
                </c:pt>
                <c:pt idx="54303">
                  <c:v>12991.822994</c:v>
                </c:pt>
                <c:pt idx="54304">
                  <c:v>12992.054817</c:v>
                </c:pt>
                <c:pt idx="54305">
                  <c:v>12992.296892</c:v>
                </c:pt>
                <c:pt idx="54306">
                  <c:v>12992.538181</c:v>
                </c:pt>
                <c:pt idx="54307">
                  <c:v>12992.777432000001</c:v>
                </c:pt>
                <c:pt idx="54308">
                  <c:v>12993.008757</c:v>
                </c:pt>
                <c:pt idx="54309">
                  <c:v>12993.249530999999</c:v>
                </c:pt>
                <c:pt idx="54310">
                  <c:v>12993.491914</c:v>
                </c:pt>
                <c:pt idx="54311">
                  <c:v>12993.733048</c:v>
                </c:pt>
                <c:pt idx="54312">
                  <c:v>12993.972886</c:v>
                </c:pt>
                <c:pt idx="54313">
                  <c:v>12994.212649999999</c:v>
                </c:pt>
                <c:pt idx="54314">
                  <c:v>12994.452551</c:v>
                </c:pt>
                <c:pt idx="54315">
                  <c:v>12994.693171000001</c:v>
                </c:pt>
                <c:pt idx="54316">
                  <c:v>12994.934837000001</c:v>
                </c:pt>
                <c:pt idx="54317">
                  <c:v>12995.174558000001</c:v>
                </c:pt>
                <c:pt idx="54318">
                  <c:v>12995.404895</c:v>
                </c:pt>
                <c:pt idx="54319">
                  <c:v>12995.646827</c:v>
                </c:pt>
                <c:pt idx="54320">
                  <c:v>12995.886192</c:v>
                </c:pt>
                <c:pt idx="54321">
                  <c:v>12996.127224</c:v>
                </c:pt>
                <c:pt idx="54322">
                  <c:v>12996.366421000001</c:v>
                </c:pt>
                <c:pt idx="54323">
                  <c:v>12996.605334</c:v>
                </c:pt>
                <c:pt idx="54324">
                  <c:v>12996.837922000001</c:v>
                </c:pt>
                <c:pt idx="54325">
                  <c:v>12997.081912</c:v>
                </c:pt>
                <c:pt idx="54326">
                  <c:v>12997.323812000001</c:v>
                </c:pt>
                <c:pt idx="54327">
                  <c:v>12997.563802000001</c:v>
                </c:pt>
                <c:pt idx="54328">
                  <c:v>12997.805758</c:v>
                </c:pt>
                <c:pt idx="54329">
                  <c:v>12998.045859</c:v>
                </c:pt>
                <c:pt idx="54330">
                  <c:v>12998.28585</c:v>
                </c:pt>
                <c:pt idx="54331">
                  <c:v>12998.525817</c:v>
                </c:pt>
                <c:pt idx="54332">
                  <c:v>12998.755427</c:v>
                </c:pt>
                <c:pt idx="54333">
                  <c:v>12998.995629999999</c:v>
                </c:pt>
                <c:pt idx="54334">
                  <c:v>12999.235068</c:v>
                </c:pt>
                <c:pt idx="54335">
                  <c:v>12999.476928</c:v>
                </c:pt>
                <c:pt idx="54336">
                  <c:v>12999.716127</c:v>
                </c:pt>
                <c:pt idx="54337">
                  <c:v>12999.959006999999</c:v>
                </c:pt>
                <c:pt idx="54338">
                  <c:v>13000.198133</c:v>
                </c:pt>
                <c:pt idx="54339">
                  <c:v>13000.429368999999</c:v>
                </c:pt>
                <c:pt idx="54340">
                  <c:v>13000.670382</c:v>
                </c:pt>
                <c:pt idx="54341">
                  <c:v>13000.913156000001</c:v>
                </c:pt>
                <c:pt idx="54342">
                  <c:v>13001.15237</c:v>
                </c:pt>
                <c:pt idx="54343">
                  <c:v>13001.384840999999</c:v>
                </c:pt>
                <c:pt idx="54344">
                  <c:v>13001.626066999999</c:v>
                </c:pt>
                <c:pt idx="54345">
                  <c:v>13001.867007999999</c:v>
                </c:pt>
                <c:pt idx="54346">
                  <c:v>13002.108029999999</c:v>
                </c:pt>
                <c:pt idx="54347">
                  <c:v>13002.349872999999</c:v>
                </c:pt>
                <c:pt idx="54348">
                  <c:v>13002.58985</c:v>
                </c:pt>
                <c:pt idx="54349">
                  <c:v>13002.829731</c:v>
                </c:pt>
                <c:pt idx="54350">
                  <c:v>13003.060588</c:v>
                </c:pt>
                <c:pt idx="54351">
                  <c:v>13003.302624</c:v>
                </c:pt>
                <c:pt idx="54352">
                  <c:v>13003.542041000001</c:v>
                </c:pt>
                <c:pt idx="54353">
                  <c:v>13003.783923000001</c:v>
                </c:pt>
                <c:pt idx="54354">
                  <c:v>13004.025079999999</c:v>
                </c:pt>
                <c:pt idx="54355">
                  <c:v>13004.266856</c:v>
                </c:pt>
                <c:pt idx="54356">
                  <c:v>13004.506939999999</c:v>
                </c:pt>
                <c:pt idx="54357">
                  <c:v>13004.735434</c:v>
                </c:pt>
                <c:pt idx="54358">
                  <c:v>13004.977747000001</c:v>
                </c:pt>
                <c:pt idx="54359">
                  <c:v>13005.217113000001</c:v>
                </c:pt>
                <c:pt idx="54360">
                  <c:v>13005.458268</c:v>
                </c:pt>
                <c:pt idx="54361">
                  <c:v>13005.699062</c:v>
                </c:pt>
                <c:pt idx="54362">
                  <c:v>13005.938118</c:v>
                </c:pt>
                <c:pt idx="54363">
                  <c:v>13006.170587000001</c:v>
                </c:pt>
                <c:pt idx="54364">
                  <c:v>13006.412778</c:v>
                </c:pt>
                <c:pt idx="54365">
                  <c:v>13006.654877999999</c:v>
                </c:pt>
                <c:pt idx="54366">
                  <c:v>13006.893169000001</c:v>
                </c:pt>
                <c:pt idx="54367">
                  <c:v>13007.135969999999</c:v>
                </c:pt>
                <c:pt idx="54368">
                  <c:v>13007.365812</c:v>
                </c:pt>
                <c:pt idx="54369">
                  <c:v>13007.607911999999</c:v>
                </c:pt>
                <c:pt idx="54370">
                  <c:v>13007.847437</c:v>
                </c:pt>
                <c:pt idx="54371">
                  <c:v>13008.090445</c:v>
                </c:pt>
                <c:pt idx="54372">
                  <c:v>13008.331421999999</c:v>
                </c:pt>
                <c:pt idx="54373">
                  <c:v>13008.563971</c:v>
                </c:pt>
                <c:pt idx="54374">
                  <c:v>13008.802404</c:v>
                </c:pt>
                <c:pt idx="54375">
                  <c:v>13009.045391</c:v>
                </c:pt>
                <c:pt idx="54376">
                  <c:v>13009.286366</c:v>
                </c:pt>
                <c:pt idx="54377">
                  <c:v>13009.516272000001</c:v>
                </c:pt>
                <c:pt idx="54378">
                  <c:v>13009.756891000001</c:v>
                </c:pt>
                <c:pt idx="54379">
                  <c:v>13009.997606000001</c:v>
                </c:pt>
                <c:pt idx="54380">
                  <c:v>13010.237284000001</c:v>
                </c:pt>
                <c:pt idx="54381">
                  <c:v>13010.478394</c:v>
                </c:pt>
                <c:pt idx="54382">
                  <c:v>13010.720737</c:v>
                </c:pt>
                <c:pt idx="54383">
                  <c:v>13010.960019</c:v>
                </c:pt>
                <c:pt idx="54384">
                  <c:v>13011.199334999999</c:v>
                </c:pt>
                <c:pt idx="54385">
                  <c:v>13011.429232</c:v>
                </c:pt>
                <c:pt idx="54386">
                  <c:v>13011.669846000001</c:v>
                </c:pt>
                <c:pt idx="54387">
                  <c:v>13011.910588999999</c:v>
                </c:pt>
                <c:pt idx="54388">
                  <c:v>13012.152155</c:v>
                </c:pt>
                <c:pt idx="54389">
                  <c:v>13012.39596</c:v>
                </c:pt>
                <c:pt idx="54390">
                  <c:v>13012.634086</c:v>
                </c:pt>
                <c:pt idx="54391">
                  <c:v>13012.864921</c:v>
                </c:pt>
                <c:pt idx="54392">
                  <c:v>13013.106388</c:v>
                </c:pt>
                <c:pt idx="54393">
                  <c:v>13013.349217999999</c:v>
                </c:pt>
                <c:pt idx="54394">
                  <c:v>13013.590228999999</c:v>
                </c:pt>
                <c:pt idx="54395">
                  <c:v>13013.82936</c:v>
                </c:pt>
                <c:pt idx="54396">
                  <c:v>13014.058692000001</c:v>
                </c:pt>
                <c:pt idx="54397">
                  <c:v>13014.300948</c:v>
                </c:pt>
                <c:pt idx="54398">
                  <c:v>13014.540657</c:v>
                </c:pt>
                <c:pt idx="54399">
                  <c:v>13014.780042</c:v>
                </c:pt>
                <c:pt idx="54400">
                  <c:v>13015.021424</c:v>
                </c:pt>
                <c:pt idx="54401">
                  <c:v>13015.262293</c:v>
                </c:pt>
                <c:pt idx="54402">
                  <c:v>13015.492378000001</c:v>
                </c:pt>
                <c:pt idx="54403">
                  <c:v>13015.734839000001</c:v>
                </c:pt>
                <c:pt idx="54404">
                  <c:v>13015.975773</c:v>
                </c:pt>
                <c:pt idx="54405">
                  <c:v>13016.216725</c:v>
                </c:pt>
                <c:pt idx="54406">
                  <c:v>13016.458395</c:v>
                </c:pt>
                <c:pt idx="54407">
                  <c:v>13016.690354</c:v>
                </c:pt>
                <c:pt idx="54408">
                  <c:v>13016.931601</c:v>
                </c:pt>
                <c:pt idx="54409">
                  <c:v>13017.171442999999</c:v>
                </c:pt>
                <c:pt idx="54410">
                  <c:v>13017.413358</c:v>
                </c:pt>
                <c:pt idx="54411">
                  <c:v>13017.655993</c:v>
                </c:pt>
                <c:pt idx="54412">
                  <c:v>13017.885397</c:v>
                </c:pt>
                <c:pt idx="54413">
                  <c:v>13018.129993</c:v>
                </c:pt>
                <c:pt idx="54414">
                  <c:v>13018.371744</c:v>
                </c:pt>
                <c:pt idx="54415">
                  <c:v>13018.612793</c:v>
                </c:pt>
                <c:pt idx="54416">
                  <c:v>13018.842687</c:v>
                </c:pt>
                <c:pt idx="54417">
                  <c:v>13019.085732</c:v>
                </c:pt>
                <c:pt idx="54418">
                  <c:v>13019.328675999999</c:v>
                </c:pt>
                <c:pt idx="54419">
                  <c:v>13019.571555</c:v>
                </c:pt>
                <c:pt idx="54420">
                  <c:v>13019.800343000001</c:v>
                </c:pt>
                <c:pt idx="54421">
                  <c:v>13020.041655000001</c:v>
                </c:pt>
                <c:pt idx="54422">
                  <c:v>13020.282814</c:v>
                </c:pt>
                <c:pt idx="54423">
                  <c:v>13020.523918999999</c:v>
                </c:pt>
                <c:pt idx="54424">
                  <c:v>13020.764091999999</c:v>
                </c:pt>
                <c:pt idx="54425">
                  <c:v>13021.006932</c:v>
                </c:pt>
                <c:pt idx="54426">
                  <c:v>13021.247728</c:v>
                </c:pt>
                <c:pt idx="54427">
                  <c:v>13021.478137</c:v>
                </c:pt>
                <c:pt idx="54428">
                  <c:v>13021.720174</c:v>
                </c:pt>
                <c:pt idx="54429">
                  <c:v>13021.962125</c:v>
                </c:pt>
                <c:pt idx="54430">
                  <c:v>13022.202257999999</c:v>
                </c:pt>
                <c:pt idx="54431">
                  <c:v>13022.4319</c:v>
                </c:pt>
                <c:pt idx="54432">
                  <c:v>13022.672392</c:v>
                </c:pt>
                <c:pt idx="54433">
                  <c:v>13022.914396</c:v>
                </c:pt>
                <c:pt idx="54434">
                  <c:v>13023.157632</c:v>
                </c:pt>
                <c:pt idx="54435">
                  <c:v>13023.388338999999</c:v>
                </c:pt>
                <c:pt idx="54436">
                  <c:v>13023.631663</c:v>
                </c:pt>
                <c:pt idx="54437">
                  <c:v>13023.873659999999</c:v>
                </c:pt>
                <c:pt idx="54438">
                  <c:v>13024.113993000001</c:v>
                </c:pt>
                <c:pt idx="54439">
                  <c:v>13024.354336</c:v>
                </c:pt>
                <c:pt idx="54440">
                  <c:v>13024.594991</c:v>
                </c:pt>
                <c:pt idx="54441">
                  <c:v>13024.83339</c:v>
                </c:pt>
                <c:pt idx="54442">
                  <c:v>13025.077265</c:v>
                </c:pt>
                <c:pt idx="54443">
                  <c:v>13025.319882</c:v>
                </c:pt>
                <c:pt idx="54444">
                  <c:v>13025.561373</c:v>
                </c:pt>
                <c:pt idx="54445">
                  <c:v>13025.795389999999</c:v>
                </c:pt>
                <c:pt idx="54446">
                  <c:v>13026.038565000001</c:v>
                </c:pt>
                <c:pt idx="54447">
                  <c:v>13026.280049000001</c:v>
                </c:pt>
                <c:pt idx="54448">
                  <c:v>13026.512371000001</c:v>
                </c:pt>
                <c:pt idx="54449">
                  <c:v>13026.754169</c:v>
                </c:pt>
                <c:pt idx="54450">
                  <c:v>13026.99424</c:v>
                </c:pt>
                <c:pt idx="54451">
                  <c:v>13027.234337</c:v>
                </c:pt>
                <c:pt idx="54452">
                  <c:v>13027.476097999999</c:v>
                </c:pt>
                <c:pt idx="54453">
                  <c:v>13027.706255999999</c:v>
                </c:pt>
                <c:pt idx="54454">
                  <c:v>13027.950999000001</c:v>
                </c:pt>
                <c:pt idx="54455">
                  <c:v>13028.192781</c:v>
                </c:pt>
                <c:pt idx="54456">
                  <c:v>13028.433749</c:v>
                </c:pt>
                <c:pt idx="54457">
                  <c:v>13028.673389</c:v>
                </c:pt>
                <c:pt idx="54458">
                  <c:v>13028.904822</c:v>
                </c:pt>
                <c:pt idx="54459">
                  <c:v>13029.14762</c:v>
                </c:pt>
                <c:pt idx="54460">
                  <c:v>13029.389203999999</c:v>
                </c:pt>
                <c:pt idx="54461">
                  <c:v>13029.621287</c:v>
                </c:pt>
                <c:pt idx="54462">
                  <c:v>13029.861171</c:v>
                </c:pt>
                <c:pt idx="54463">
                  <c:v>13030.103829</c:v>
                </c:pt>
                <c:pt idx="54464">
                  <c:v>13030.344730000001</c:v>
                </c:pt>
                <c:pt idx="54465">
                  <c:v>13030.584421</c:v>
                </c:pt>
                <c:pt idx="54466">
                  <c:v>13030.826155999999</c:v>
                </c:pt>
                <c:pt idx="54467">
                  <c:v>13031.057667999999</c:v>
                </c:pt>
                <c:pt idx="54468">
                  <c:v>13031.298761</c:v>
                </c:pt>
                <c:pt idx="54469">
                  <c:v>13031.539922</c:v>
                </c:pt>
                <c:pt idx="54470">
                  <c:v>13031.780882999999</c:v>
                </c:pt>
                <c:pt idx="54471">
                  <c:v>13032.023596999999</c:v>
                </c:pt>
                <c:pt idx="54472">
                  <c:v>13032.263156000001</c:v>
                </c:pt>
                <c:pt idx="54473">
                  <c:v>13032.493209</c:v>
                </c:pt>
                <c:pt idx="54474">
                  <c:v>13032.735017000001</c:v>
                </c:pt>
                <c:pt idx="54475">
                  <c:v>13032.977701</c:v>
                </c:pt>
                <c:pt idx="54476">
                  <c:v>13033.218639999999</c:v>
                </c:pt>
                <c:pt idx="54477">
                  <c:v>13033.458194000001</c:v>
                </c:pt>
                <c:pt idx="54478">
                  <c:v>13033.698976</c:v>
                </c:pt>
                <c:pt idx="54479">
                  <c:v>13033.926455000001</c:v>
                </c:pt>
                <c:pt idx="54480">
                  <c:v>13034.167619</c:v>
                </c:pt>
                <c:pt idx="54481">
                  <c:v>13034.409341</c:v>
                </c:pt>
                <c:pt idx="54482">
                  <c:v>13034.649245000001</c:v>
                </c:pt>
                <c:pt idx="54483">
                  <c:v>13034.891876</c:v>
                </c:pt>
                <c:pt idx="54484">
                  <c:v>13035.132997000001</c:v>
                </c:pt>
                <c:pt idx="54485">
                  <c:v>13035.362175</c:v>
                </c:pt>
                <c:pt idx="54486">
                  <c:v>13035.604922</c:v>
                </c:pt>
                <c:pt idx="54487">
                  <c:v>13035.847608</c:v>
                </c:pt>
                <c:pt idx="54488">
                  <c:v>13036.088662</c:v>
                </c:pt>
                <c:pt idx="54489">
                  <c:v>13036.328299000001</c:v>
                </c:pt>
                <c:pt idx="54490">
                  <c:v>13036.56804</c:v>
                </c:pt>
                <c:pt idx="54491">
                  <c:v>13036.798097000001</c:v>
                </c:pt>
                <c:pt idx="54492">
                  <c:v>13037.038178000001</c:v>
                </c:pt>
                <c:pt idx="54493">
                  <c:v>13037.282571</c:v>
                </c:pt>
                <c:pt idx="54494">
                  <c:v>13037.524246000001</c:v>
                </c:pt>
                <c:pt idx="54495">
                  <c:v>13037.779106</c:v>
                </c:pt>
                <c:pt idx="54496">
                  <c:v>13038.023013</c:v>
                </c:pt>
                <c:pt idx="54497">
                  <c:v>13038.265643999999</c:v>
                </c:pt>
                <c:pt idx="54498">
                  <c:v>13038.506664</c:v>
                </c:pt>
                <c:pt idx="54499">
                  <c:v>13038.747616000001</c:v>
                </c:pt>
                <c:pt idx="54500">
                  <c:v>13038.988531000001</c:v>
                </c:pt>
                <c:pt idx="54501">
                  <c:v>13039.222447</c:v>
                </c:pt>
                <c:pt idx="54502">
                  <c:v>13039.463696000001</c:v>
                </c:pt>
                <c:pt idx="54503">
                  <c:v>13039.706598999999</c:v>
                </c:pt>
                <c:pt idx="54504">
                  <c:v>13039.947686</c:v>
                </c:pt>
                <c:pt idx="54505">
                  <c:v>13040.188534999999</c:v>
                </c:pt>
                <c:pt idx="54506">
                  <c:v>13040.423153</c:v>
                </c:pt>
                <c:pt idx="54507">
                  <c:v>13040.665698999999</c:v>
                </c:pt>
                <c:pt idx="54508">
                  <c:v>13040.906539</c:v>
                </c:pt>
                <c:pt idx="54509">
                  <c:v>13041.146671</c:v>
                </c:pt>
                <c:pt idx="54510">
                  <c:v>13041.386795</c:v>
                </c:pt>
                <c:pt idx="54511">
                  <c:v>13041.616309999999</c:v>
                </c:pt>
                <c:pt idx="54512">
                  <c:v>13041.858709</c:v>
                </c:pt>
                <c:pt idx="54513">
                  <c:v>13042.101834999999</c:v>
                </c:pt>
                <c:pt idx="54514">
                  <c:v>13042.344926</c:v>
                </c:pt>
                <c:pt idx="54515">
                  <c:v>13042.576752000001</c:v>
                </c:pt>
                <c:pt idx="54516">
                  <c:v>13042.817182999999</c:v>
                </c:pt>
                <c:pt idx="54517">
                  <c:v>13043.059105</c:v>
                </c:pt>
                <c:pt idx="54518">
                  <c:v>13043.299999000001</c:v>
                </c:pt>
                <c:pt idx="54519">
                  <c:v>13043.539935999999</c:v>
                </c:pt>
                <c:pt idx="54520">
                  <c:v>13043.780118999999</c:v>
                </c:pt>
                <c:pt idx="54521">
                  <c:v>13044.011929</c:v>
                </c:pt>
                <c:pt idx="54522">
                  <c:v>13044.254771</c:v>
                </c:pt>
                <c:pt idx="54523">
                  <c:v>13044.495648</c:v>
                </c:pt>
                <c:pt idx="54524">
                  <c:v>13044.736798</c:v>
                </c:pt>
                <c:pt idx="54525">
                  <c:v>13044.979717</c:v>
                </c:pt>
                <c:pt idx="54526">
                  <c:v>13045.210374</c:v>
                </c:pt>
                <c:pt idx="54527">
                  <c:v>13045.452241999999</c:v>
                </c:pt>
                <c:pt idx="54528">
                  <c:v>13045.696938999999</c:v>
                </c:pt>
                <c:pt idx="54529">
                  <c:v>13045.926885999999</c:v>
                </c:pt>
                <c:pt idx="54530">
                  <c:v>13046.167229999999</c:v>
                </c:pt>
                <c:pt idx="54531">
                  <c:v>13046.409126</c:v>
                </c:pt>
                <c:pt idx="54532">
                  <c:v>13046.651078000001</c:v>
                </c:pt>
                <c:pt idx="54533">
                  <c:v>13046.882598</c:v>
                </c:pt>
                <c:pt idx="54534">
                  <c:v>13047.125636999999</c:v>
                </c:pt>
                <c:pt idx="54535">
                  <c:v>13047.366574</c:v>
                </c:pt>
                <c:pt idx="54536">
                  <c:v>13047.607606</c:v>
                </c:pt>
                <c:pt idx="54537">
                  <c:v>13047.849007000001</c:v>
                </c:pt>
                <c:pt idx="54538">
                  <c:v>13048.07936</c:v>
                </c:pt>
                <c:pt idx="54539">
                  <c:v>13048.321854</c:v>
                </c:pt>
                <c:pt idx="54540">
                  <c:v>13048.562669999999</c:v>
                </c:pt>
                <c:pt idx="54541">
                  <c:v>13048.804033</c:v>
                </c:pt>
                <c:pt idx="54542">
                  <c:v>13049.045452</c:v>
                </c:pt>
                <c:pt idx="54543">
                  <c:v>13049.275105999999</c:v>
                </c:pt>
                <c:pt idx="54544">
                  <c:v>13049.515794999999</c:v>
                </c:pt>
                <c:pt idx="54545">
                  <c:v>13049.757944999999</c:v>
                </c:pt>
                <c:pt idx="54546">
                  <c:v>13049.998349</c:v>
                </c:pt>
                <c:pt idx="54547">
                  <c:v>13050.238874999999</c:v>
                </c:pt>
                <c:pt idx="54548">
                  <c:v>13050.480949999999</c:v>
                </c:pt>
                <c:pt idx="54549">
                  <c:v>13050.710725000001</c:v>
                </c:pt>
                <c:pt idx="54550">
                  <c:v>13050.951634999999</c:v>
                </c:pt>
                <c:pt idx="54551">
                  <c:v>13051.191175</c:v>
                </c:pt>
                <c:pt idx="54552">
                  <c:v>13051.431903999999</c:v>
                </c:pt>
                <c:pt idx="54553">
                  <c:v>13051.672630999999</c:v>
                </c:pt>
                <c:pt idx="54554">
                  <c:v>13051.912308999999</c:v>
                </c:pt>
                <c:pt idx="54555">
                  <c:v>13052.152697</c:v>
                </c:pt>
                <c:pt idx="54556">
                  <c:v>13052.392116000001</c:v>
                </c:pt>
                <c:pt idx="54557">
                  <c:v>13052.635928</c:v>
                </c:pt>
                <c:pt idx="54558">
                  <c:v>13052.866899000001</c:v>
                </c:pt>
                <c:pt idx="54559">
                  <c:v>13053.107623</c:v>
                </c:pt>
                <c:pt idx="54560">
                  <c:v>13053.347175000001</c:v>
                </c:pt>
                <c:pt idx="54561">
                  <c:v>13053.586444</c:v>
                </c:pt>
                <c:pt idx="54562">
                  <c:v>13053.82698</c:v>
                </c:pt>
                <c:pt idx="54563">
                  <c:v>13054.0672</c:v>
                </c:pt>
                <c:pt idx="54564">
                  <c:v>13054.301772000001</c:v>
                </c:pt>
                <c:pt idx="54565">
                  <c:v>13054.543005</c:v>
                </c:pt>
                <c:pt idx="54566">
                  <c:v>13054.786011</c:v>
                </c:pt>
                <c:pt idx="54567">
                  <c:v>13055.016947</c:v>
                </c:pt>
                <c:pt idx="54568">
                  <c:v>13055.255304</c:v>
                </c:pt>
                <c:pt idx="54569">
                  <c:v>13055.497657</c:v>
                </c:pt>
                <c:pt idx="54570">
                  <c:v>13055.739994</c:v>
                </c:pt>
                <c:pt idx="54571">
                  <c:v>13055.980353999999</c:v>
                </c:pt>
                <c:pt idx="54572">
                  <c:v>13056.210448</c:v>
                </c:pt>
                <c:pt idx="54573">
                  <c:v>13056.454599000001</c:v>
                </c:pt>
                <c:pt idx="54574">
                  <c:v>13056.695409</c:v>
                </c:pt>
                <c:pt idx="54575">
                  <c:v>13056.938937000001</c:v>
                </c:pt>
                <c:pt idx="54576">
                  <c:v>13057.178934</c:v>
                </c:pt>
                <c:pt idx="54577">
                  <c:v>13057.408380999999</c:v>
                </c:pt>
                <c:pt idx="54578">
                  <c:v>13057.649281</c:v>
                </c:pt>
                <c:pt idx="54579">
                  <c:v>13057.891976000001</c:v>
                </c:pt>
                <c:pt idx="54580">
                  <c:v>13058.129347</c:v>
                </c:pt>
                <c:pt idx="54581">
                  <c:v>13058.372914</c:v>
                </c:pt>
                <c:pt idx="54582">
                  <c:v>13058.603752999999</c:v>
                </c:pt>
                <c:pt idx="54583">
                  <c:v>13058.843183000001</c:v>
                </c:pt>
                <c:pt idx="54584">
                  <c:v>13059.083877999999</c:v>
                </c:pt>
                <c:pt idx="54585">
                  <c:v>13059.325956999999</c:v>
                </c:pt>
                <c:pt idx="54586">
                  <c:v>13059.566140000001</c:v>
                </c:pt>
                <c:pt idx="54587">
                  <c:v>13059.807148</c:v>
                </c:pt>
                <c:pt idx="54588">
                  <c:v>13060.046374</c:v>
                </c:pt>
                <c:pt idx="54589">
                  <c:v>13060.278662000001</c:v>
                </c:pt>
                <c:pt idx="54590">
                  <c:v>13060.520855999999</c:v>
                </c:pt>
                <c:pt idx="54591">
                  <c:v>13060.760038</c:v>
                </c:pt>
                <c:pt idx="54592">
                  <c:v>13061.001012999999</c:v>
                </c:pt>
                <c:pt idx="54593">
                  <c:v>13061.241341000001</c:v>
                </c:pt>
                <c:pt idx="54594">
                  <c:v>13061.471117999999</c:v>
                </c:pt>
                <c:pt idx="54595">
                  <c:v>13061.712256000001</c:v>
                </c:pt>
                <c:pt idx="54596">
                  <c:v>13061.95457</c:v>
                </c:pt>
                <c:pt idx="54597">
                  <c:v>13062.196657</c:v>
                </c:pt>
                <c:pt idx="54598">
                  <c:v>13062.438571999999</c:v>
                </c:pt>
                <c:pt idx="54599">
                  <c:v>13062.668163</c:v>
                </c:pt>
                <c:pt idx="54600">
                  <c:v>13062.909433999999</c:v>
                </c:pt>
                <c:pt idx="54601">
                  <c:v>13063.154089</c:v>
                </c:pt>
                <c:pt idx="54602">
                  <c:v>13063.386710999999</c:v>
                </c:pt>
                <c:pt idx="54603">
                  <c:v>13063.626925</c:v>
                </c:pt>
                <c:pt idx="54604">
                  <c:v>13063.866093000001</c:v>
                </c:pt>
                <c:pt idx="54605">
                  <c:v>13064.109907</c:v>
                </c:pt>
                <c:pt idx="54606">
                  <c:v>13064.349102</c:v>
                </c:pt>
                <c:pt idx="54607">
                  <c:v>13064.588215</c:v>
                </c:pt>
                <c:pt idx="54608">
                  <c:v>13064.827267999999</c:v>
                </c:pt>
                <c:pt idx="54609">
                  <c:v>13065.068164</c:v>
                </c:pt>
                <c:pt idx="54610">
                  <c:v>13065.298709000001</c:v>
                </c:pt>
                <c:pt idx="54611">
                  <c:v>13065.538968000001</c:v>
                </c:pt>
                <c:pt idx="54612">
                  <c:v>13065.779014</c:v>
                </c:pt>
                <c:pt idx="54613">
                  <c:v>13066.020016</c:v>
                </c:pt>
                <c:pt idx="54614">
                  <c:v>13066.261662000001</c:v>
                </c:pt>
                <c:pt idx="54615">
                  <c:v>13066.50237</c:v>
                </c:pt>
                <c:pt idx="54616">
                  <c:v>13066.732008000001</c:v>
                </c:pt>
                <c:pt idx="54617">
                  <c:v>13066.973956</c:v>
                </c:pt>
                <c:pt idx="54618">
                  <c:v>13067.212170000001</c:v>
                </c:pt>
                <c:pt idx="54619">
                  <c:v>13067.455807</c:v>
                </c:pt>
                <c:pt idx="54620">
                  <c:v>13067.697811</c:v>
                </c:pt>
                <c:pt idx="54621">
                  <c:v>13067.939548</c:v>
                </c:pt>
                <c:pt idx="54622">
                  <c:v>13068.169139</c:v>
                </c:pt>
                <c:pt idx="54623">
                  <c:v>13068.412689999999</c:v>
                </c:pt>
                <c:pt idx="54624">
                  <c:v>13068.652830000001</c:v>
                </c:pt>
                <c:pt idx="54625">
                  <c:v>13068.894555000001</c:v>
                </c:pt>
                <c:pt idx="54626">
                  <c:v>13069.135334000001</c:v>
                </c:pt>
                <c:pt idx="54627">
                  <c:v>13069.391157</c:v>
                </c:pt>
                <c:pt idx="54628">
                  <c:v>13069.621658</c:v>
                </c:pt>
                <c:pt idx="54629">
                  <c:v>13069.863617000001</c:v>
                </c:pt>
                <c:pt idx="54630">
                  <c:v>13070.105772000001</c:v>
                </c:pt>
                <c:pt idx="54631">
                  <c:v>13070.345638999999</c:v>
                </c:pt>
                <c:pt idx="54632">
                  <c:v>13070.584422</c:v>
                </c:pt>
                <c:pt idx="54633">
                  <c:v>13070.825225000001</c:v>
                </c:pt>
                <c:pt idx="54634">
                  <c:v>13071.064214</c:v>
                </c:pt>
                <c:pt idx="54635">
                  <c:v>13071.305655</c:v>
                </c:pt>
                <c:pt idx="54636">
                  <c:v>13071.544388</c:v>
                </c:pt>
                <c:pt idx="54637">
                  <c:v>13071.775374999999</c:v>
                </c:pt>
                <c:pt idx="54638">
                  <c:v>13072.017549</c:v>
                </c:pt>
                <c:pt idx="54639">
                  <c:v>13072.258013999999</c:v>
                </c:pt>
                <c:pt idx="54640">
                  <c:v>13072.499763</c:v>
                </c:pt>
                <c:pt idx="54641">
                  <c:v>13072.738450999999</c:v>
                </c:pt>
                <c:pt idx="54642">
                  <c:v>13072.979159</c:v>
                </c:pt>
                <c:pt idx="54643">
                  <c:v>13073.218672999999</c:v>
                </c:pt>
                <c:pt idx="54644">
                  <c:v>13073.457444</c:v>
                </c:pt>
                <c:pt idx="54645">
                  <c:v>13073.687279</c:v>
                </c:pt>
                <c:pt idx="54646">
                  <c:v>13073.928797</c:v>
                </c:pt>
                <c:pt idx="54647">
                  <c:v>13074.170212999999</c:v>
                </c:pt>
                <c:pt idx="54648">
                  <c:v>13074.412549999999</c:v>
                </c:pt>
                <c:pt idx="54649">
                  <c:v>13074.654618</c:v>
                </c:pt>
                <c:pt idx="54650">
                  <c:v>13074.883669000001</c:v>
                </c:pt>
                <c:pt idx="54651">
                  <c:v>13075.125088000001</c:v>
                </c:pt>
                <c:pt idx="54652">
                  <c:v>13075.36816</c:v>
                </c:pt>
                <c:pt idx="54653">
                  <c:v>13075.600998</c:v>
                </c:pt>
                <c:pt idx="54654">
                  <c:v>13075.842644</c:v>
                </c:pt>
                <c:pt idx="54655">
                  <c:v>13076.082349</c:v>
                </c:pt>
                <c:pt idx="54656">
                  <c:v>13076.322928</c:v>
                </c:pt>
                <c:pt idx="54657">
                  <c:v>13076.562411000001</c:v>
                </c:pt>
                <c:pt idx="54658">
                  <c:v>13076.802881</c:v>
                </c:pt>
                <c:pt idx="54659">
                  <c:v>13077.042229999999</c:v>
                </c:pt>
                <c:pt idx="54660">
                  <c:v>13077.282567</c:v>
                </c:pt>
                <c:pt idx="54661">
                  <c:v>13077.522730000001</c:v>
                </c:pt>
                <c:pt idx="54662">
                  <c:v>13077.762046</c:v>
                </c:pt>
                <c:pt idx="54663">
                  <c:v>13078.001254000001</c:v>
                </c:pt>
                <c:pt idx="54664">
                  <c:v>13078.240137999999</c:v>
                </c:pt>
                <c:pt idx="54665">
                  <c:v>13078.479235999999</c:v>
                </c:pt>
                <c:pt idx="54666">
                  <c:v>13078.718396</c:v>
                </c:pt>
                <c:pt idx="54667">
                  <c:v>13078.957447999999</c:v>
                </c:pt>
                <c:pt idx="54668">
                  <c:v>13079.197849</c:v>
                </c:pt>
                <c:pt idx="54669">
                  <c:v>13079.428647000001</c:v>
                </c:pt>
                <c:pt idx="54670">
                  <c:v>13079.670915999999</c:v>
                </c:pt>
                <c:pt idx="54671">
                  <c:v>13079.910228000001</c:v>
                </c:pt>
                <c:pt idx="54672">
                  <c:v>13080.150786</c:v>
                </c:pt>
                <c:pt idx="54673">
                  <c:v>13080.390125</c:v>
                </c:pt>
                <c:pt idx="54674">
                  <c:v>13080.629351</c:v>
                </c:pt>
                <c:pt idx="54675">
                  <c:v>13080.870124999999</c:v>
                </c:pt>
                <c:pt idx="54676">
                  <c:v>13081.109447999999</c:v>
                </c:pt>
                <c:pt idx="54677">
                  <c:v>13081.339137000001</c:v>
                </c:pt>
                <c:pt idx="54678">
                  <c:v>13081.580368999999</c:v>
                </c:pt>
                <c:pt idx="54679">
                  <c:v>13081.821384000001</c:v>
                </c:pt>
                <c:pt idx="54680">
                  <c:v>13082.063541</c:v>
                </c:pt>
                <c:pt idx="54681">
                  <c:v>13082.304243</c:v>
                </c:pt>
                <c:pt idx="54682">
                  <c:v>13082.543619</c:v>
                </c:pt>
                <c:pt idx="54683">
                  <c:v>13082.773271</c:v>
                </c:pt>
                <c:pt idx="54684">
                  <c:v>13083.015894</c:v>
                </c:pt>
                <c:pt idx="54685">
                  <c:v>13083.256141</c:v>
                </c:pt>
                <c:pt idx="54686">
                  <c:v>13083.495063</c:v>
                </c:pt>
                <c:pt idx="54687">
                  <c:v>13083.737440999999</c:v>
                </c:pt>
                <c:pt idx="54688">
                  <c:v>13083.978193000001</c:v>
                </c:pt>
                <c:pt idx="54689">
                  <c:v>13084.208767</c:v>
                </c:pt>
                <c:pt idx="54690">
                  <c:v>13084.448813999999</c:v>
                </c:pt>
                <c:pt idx="54691">
                  <c:v>13084.690548</c:v>
                </c:pt>
                <c:pt idx="54692">
                  <c:v>13084.930704</c:v>
                </c:pt>
                <c:pt idx="54693">
                  <c:v>13085.170654</c:v>
                </c:pt>
                <c:pt idx="54694">
                  <c:v>13085.410755999999</c:v>
                </c:pt>
                <c:pt idx="54695">
                  <c:v>13085.650846</c:v>
                </c:pt>
                <c:pt idx="54696">
                  <c:v>13085.890911</c:v>
                </c:pt>
                <c:pt idx="54697">
                  <c:v>13086.130154</c:v>
                </c:pt>
                <c:pt idx="54698">
                  <c:v>13086.371013</c:v>
                </c:pt>
                <c:pt idx="54699">
                  <c:v>13086.612729</c:v>
                </c:pt>
                <c:pt idx="54700">
                  <c:v>13086.852741000001</c:v>
                </c:pt>
                <c:pt idx="54701">
                  <c:v>13087.09273</c:v>
                </c:pt>
                <c:pt idx="54702">
                  <c:v>13087.332708</c:v>
                </c:pt>
                <c:pt idx="54703">
                  <c:v>13087.57142</c:v>
                </c:pt>
                <c:pt idx="54704">
                  <c:v>13087.803582</c:v>
                </c:pt>
                <c:pt idx="54705">
                  <c:v>13088.046206000001</c:v>
                </c:pt>
                <c:pt idx="54706">
                  <c:v>13088.287931000001</c:v>
                </c:pt>
                <c:pt idx="54707">
                  <c:v>13088.527785</c:v>
                </c:pt>
                <c:pt idx="54708">
                  <c:v>13088.767806</c:v>
                </c:pt>
                <c:pt idx="54709">
                  <c:v>13089.007958</c:v>
                </c:pt>
                <c:pt idx="54710">
                  <c:v>13089.24857</c:v>
                </c:pt>
                <c:pt idx="54711">
                  <c:v>13089.478101000001</c:v>
                </c:pt>
                <c:pt idx="54712">
                  <c:v>13089.719086999999</c:v>
                </c:pt>
                <c:pt idx="54713">
                  <c:v>13089.958221000001</c:v>
                </c:pt>
                <c:pt idx="54714">
                  <c:v>13090.199213</c:v>
                </c:pt>
                <c:pt idx="54715">
                  <c:v>13090.442945999999</c:v>
                </c:pt>
                <c:pt idx="54716">
                  <c:v>13090.67253</c:v>
                </c:pt>
                <c:pt idx="54717">
                  <c:v>13090.915289</c:v>
                </c:pt>
                <c:pt idx="54718">
                  <c:v>13091.156139999999</c:v>
                </c:pt>
                <c:pt idx="54719">
                  <c:v>13091.397692</c:v>
                </c:pt>
                <c:pt idx="54720">
                  <c:v>13091.637728</c:v>
                </c:pt>
                <c:pt idx="54721">
                  <c:v>13091.87765</c:v>
                </c:pt>
                <c:pt idx="54722">
                  <c:v>13092.117813000001</c:v>
                </c:pt>
                <c:pt idx="54723">
                  <c:v>13092.357832</c:v>
                </c:pt>
                <c:pt idx="54724">
                  <c:v>13092.588642999999</c:v>
                </c:pt>
                <c:pt idx="54725">
                  <c:v>13092.830641</c:v>
                </c:pt>
                <c:pt idx="54726">
                  <c:v>13093.070938999999</c:v>
                </c:pt>
                <c:pt idx="54727">
                  <c:v>13093.310004000001</c:v>
                </c:pt>
                <c:pt idx="54728">
                  <c:v>13093.551976000001</c:v>
                </c:pt>
                <c:pt idx="54729">
                  <c:v>13093.792765</c:v>
                </c:pt>
                <c:pt idx="54730">
                  <c:v>13094.032968</c:v>
                </c:pt>
                <c:pt idx="54731">
                  <c:v>13094.261345000001</c:v>
                </c:pt>
                <c:pt idx="54732">
                  <c:v>13094.501738999999</c:v>
                </c:pt>
                <c:pt idx="54733">
                  <c:v>13094.741035999999</c:v>
                </c:pt>
                <c:pt idx="54734">
                  <c:v>13094.982184</c:v>
                </c:pt>
                <c:pt idx="54735">
                  <c:v>13095.225839999999</c:v>
                </c:pt>
                <c:pt idx="54736">
                  <c:v>13095.465876</c:v>
                </c:pt>
                <c:pt idx="54737">
                  <c:v>13095.707565999999</c:v>
                </c:pt>
                <c:pt idx="54738">
                  <c:v>13095.93728</c:v>
                </c:pt>
                <c:pt idx="54739">
                  <c:v>13096.177588</c:v>
                </c:pt>
                <c:pt idx="54740">
                  <c:v>13096.419593000001</c:v>
                </c:pt>
                <c:pt idx="54741">
                  <c:v>13096.660368999999</c:v>
                </c:pt>
                <c:pt idx="54742">
                  <c:v>13096.900683</c:v>
                </c:pt>
                <c:pt idx="54743">
                  <c:v>13097.140982999999</c:v>
                </c:pt>
                <c:pt idx="54744">
                  <c:v>13097.381887</c:v>
                </c:pt>
                <c:pt idx="54745">
                  <c:v>13097.623565</c:v>
                </c:pt>
                <c:pt idx="54746">
                  <c:v>13097.853230999999</c:v>
                </c:pt>
                <c:pt idx="54747">
                  <c:v>13098.093842</c:v>
                </c:pt>
                <c:pt idx="54748">
                  <c:v>13098.33338</c:v>
                </c:pt>
                <c:pt idx="54749">
                  <c:v>13098.578011</c:v>
                </c:pt>
                <c:pt idx="54750">
                  <c:v>13098.817147</c:v>
                </c:pt>
                <c:pt idx="54751">
                  <c:v>13099.056322</c:v>
                </c:pt>
                <c:pt idx="54752">
                  <c:v>13099.286005</c:v>
                </c:pt>
                <c:pt idx="54753">
                  <c:v>13099.527133</c:v>
                </c:pt>
                <c:pt idx="54754">
                  <c:v>13099.766421</c:v>
                </c:pt>
                <c:pt idx="54755">
                  <c:v>13100.006810000001</c:v>
                </c:pt>
                <c:pt idx="54756">
                  <c:v>13100.246944</c:v>
                </c:pt>
                <c:pt idx="54757">
                  <c:v>13100.488574000001</c:v>
                </c:pt>
                <c:pt idx="54758">
                  <c:v>13100.730568999999</c:v>
                </c:pt>
                <c:pt idx="54759">
                  <c:v>13100.960384</c:v>
                </c:pt>
                <c:pt idx="54760">
                  <c:v>13101.20282</c:v>
                </c:pt>
                <c:pt idx="54761">
                  <c:v>13101.444958</c:v>
                </c:pt>
                <c:pt idx="54762">
                  <c:v>13101.684576</c:v>
                </c:pt>
                <c:pt idx="54763">
                  <c:v>13101.92403</c:v>
                </c:pt>
                <c:pt idx="54764">
                  <c:v>13102.16539</c:v>
                </c:pt>
                <c:pt idx="54765">
                  <c:v>13102.395366000001</c:v>
                </c:pt>
                <c:pt idx="54766">
                  <c:v>13102.635068</c:v>
                </c:pt>
                <c:pt idx="54767">
                  <c:v>13102.876405999999</c:v>
                </c:pt>
                <c:pt idx="54768">
                  <c:v>13103.118930000001</c:v>
                </c:pt>
                <c:pt idx="54769">
                  <c:v>13103.358399000001</c:v>
                </c:pt>
                <c:pt idx="54770">
                  <c:v>13103.599818000001</c:v>
                </c:pt>
                <c:pt idx="54771">
                  <c:v>13103.839798999999</c:v>
                </c:pt>
                <c:pt idx="54772">
                  <c:v>13104.070933999999</c:v>
                </c:pt>
                <c:pt idx="54773">
                  <c:v>13104.310393</c:v>
                </c:pt>
                <c:pt idx="54774">
                  <c:v>13104.552661</c:v>
                </c:pt>
                <c:pt idx="54775">
                  <c:v>13104.792880999999</c:v>
                </c:pt>
                <c:pt idx="54776">
                  <c:v>13105.033544</c:v>
                </c:pt>
                <c:pt idx="54777">
                  <c:v>13105.275691000001</c:v>
                </c:pt>
                <c:pt idx="54778">
                  <c:v>13105.515141</c:v>
                </c:pt>
                <c:pt idx="54779">
                  <c:v>13105.745972999999</c:v>
                </c:pt>
                <c:pt idx="54780">
                  <c:v>13105.987660000001</c:v>
                </c:pt>
                <c:pt idx="54781">
                  <c:v>13106.229019</c:v>
                </c:pt>
                <c:pt idx="54782">
                  <c:v>13106.469795999999</c:v>
                </c:pt>
                <c:pt idx="54783">
                  <c:v>13106.709214</c:v>
                </c:pt>
                <c:pt idx="54784">
                  <c:v>13106.950325</c:v>
                </c:pt>
                <c:pt idx="54785">
                  <c:v>13107.180276999999</c:v>
                </c:pt>
                <c:pt idx="54786">
                  <c:v>13107.424659</c:v>
                </c:pt>
                <c:pt idx="54787">
                  <c:v>13107.66677</c:v>
                </c:pt>
                <c:pt idx="54788">
                  <c:v>13107.908128999999</c:v>
                </c:pt>
                <c:pt idx="54789">
                  <c:v>13108.136291000001</c:v>
                </c:pt>
                <c:pt idx="54790">
                  <c:v>13108.376120999999</c:v>
                </c:pt>
                <c:pt idx="54791">
                  <c:v>13108.617279</c:v>
                </c:pt>
                <c:pt idx="54792">
                  <c:v>13108.857996000001</c:v>
                </c:pt>
                <c:pt idx="54793">
                  <c:v>13109.098295</c:v>
                </c:pt>
                <c:pt idx="54794">
                  <c:v>13109.340727999999</c:v>
                </c:pt>
                <c:pt idx="54795">
                  <c:v>13109.571778</c:v>
                </c:pt>
                <c:pt idx="54796">
                  <c:v>13109.812774</c:v>
                </c:pt>
                <c:pt idx="54797">
                  <c:v>13110.053809999999</c:v>
                </c:pt>
                <c:pt idx="54798">
                  <c:v>13110.296531</c:v>
                </c:pt>
                <c:pt idx="54799">
                  <c:v>13110.538269000001</c:v>
                </c:pt>
                <c:pt idx="54800">
                  <c:v>13110.778209</c:v>
                </c:pt>
                <c:pt idx="54801">
                  <c:v>13111.009668999999</c:v>
                </c:pt>
                <c:pt idx="54802">
                  <c:v>13111.251278</c:v>
                </c:pt>
                <c:pt idx="54803">
                  <c:v>13111.485304</c:v>
                </c:pt>
                <c:pt idx="54804">
                  <c:v>13111.725442000001</c:v>
                </c:pt>
                <c:pt idx="54805">
                  <c:v>13111.965437999999</c:v>
                </c:pt>
                <c:pt idx="54806">
                  <c:v>13112.207313999999</c:v>
                </c:pt>
                <c:pt idx="54807">
                  <c:v>13112.449909999999</c:v>
                </c:pt>
                <c:pt idx="54808">
                  <c:v>13112.680291999999</c:v>
                </c:pt>
                <c:pt idx="54809">
                  <c:v>13112.922269999999</c:v>
                </c:pt>
                <c:pt idx="54810">
                  <c:v>13113.162374</c:v>
                </c:pt>
                <c:pt idx="54811">
                  <c:v>13113.406768000001</c:v>
                </c:pt>
                <c:pt idx="54812">
                  <c:v>13113.637145999999</c:v>
                </c:pt>
                <c:pt idx="54813">
                  <c:v>13113.879972000001</c:v>
                </c:pt>
                <c:pt idx="54814">
                  <c:v>13114.121912000001</c:v>
                </c:pt>
                <c:pt idx="54815">
                  <c:v>13114.364722</c:v>
                </c:pt>
                <c:pt idx="54816">
                  <c:v>13114.595291</c:v>
                </c:pt>
                <c:pt idx="54817">
                  <c:v>13114.839875</c:v>
                </c:pt>
                <c:pt idx="54818">
                  <c:v>13115.082781999999</c:v>
                </c:pt>
                <c:pt idx="54819">
                  <c:v>13115.312534000001</c:v>
                </c:pt>
                <c:pt idx="54820">
                  <c:v>13115.555694000001</c:v>
                </c:pt>
                <c:pt idx="54821">
                  <c:v>13115.796764999999</c:v>
                </c:pt>
                <c:pt idx="54822">
                  <c:v>13116.039801000001</c:v>
                </c:pt>
                <c:pt idx="54823">
                  <c:v>13116.270173000001</c:v>
                </c:pt>
                <c:pt idx="54824">
                  <c:v>13116.510446</c:v>
                </c:pt>
                <c:pt idx="54825">
                  <c:v>13116.750384000001</c:v>
                </c:pt>
                <c:pt idx="54826">
                  <c:v>13116.994049999999</c:v>
                </c:pt>
                <c:pt idx="54827">
                  <c:v>13117.236811000001</c:v>
                </c:pt>
                <c:pt idx="54828">
                  <c:v>13117.465407</c:v>
                </c:pt>
                <c:pt idx="54829">
                  <c:v>13117.707247</c:v>
                </c:pt>
                <c:pt idx="54830">
                  <c:v>13117.951078</c:v>
                </c:pt>
                <c:pt idx="54831">
                  <c:v>13118.182842</c:v>
                </c:pt>
                <c:pt idx="54832">
                  <c:v>13118.425015999999</c:v>
                </c:pt>
                <c:pt idx="54833">
                  <c:v>13118.667853999999</c:v>
                </c:pt>
                <c:pt idx="54834">
                  <c:v>13118.910737</c:v>
                </c:pt>
                <c:pt idx="54835">
                  <c:v>13119.139401</c:v>
                </c:pt>
                <c:pt idx="54836">
                  <c:v>13119.382122999999</c:v>
                </c:pt>
                <c:pt idx="54837">
                  <c:v>13119.623998999999</c:v>
                </c:pt>
                <c:pt idx="54838">
                  <c:v>13119.865725</c:v>
                </c:pt>
                <c:pt idx="54839">
                  <c:v>13120.096093</c:v>
                </c:pt>
                <c:pt idx="54840">
                  <c:v>13120.338723999999</c:v>
                </c:pt>
                <c:pt idx="54841">
                  <c:v>13120.578055</c:v>
                </c:pt>
                <c:pt idx="54842">
                  <c:v>13120.820530999999</c:v>
                </c:pt>
                <c:pt idx="54843">
                  <c:v>13121.06019</c:v>
                </c:pt>
                <c:pt idx="54844">
                  <c:v>13121.292170999999</c:v>
                </c:pt>
                <c:pt idx="54845">
                  <c:v>13121.535443000001</c:v>
                </c:pt>
                <c:pt idx="54846">
                  <c:v>13121.7798</c:v>
                </c:pt>
                <c:pt idx="54847">
                  <c:v>13122.010088000001</c:v>
                </c:pt>
                <c:pt idx="54848">
                  <c:v>13122.252714</c:v>
                </c:pt>
                <c:pt idx="54849">
                  <c:v>13122.494312999999</c:v>
                </c:pt>
                <c:pt idx="54850">
                  <c:v>13122.736821</c:v>
                </c:pt>
                <c:pt idx="54851">
                  <c:v>13122.976446999999</c:v>
                </c:pt>
                <c:pt idx="54852">
                  <c:v>13123.205074</c:v>
                </c:pt>
                <c:pt idx="54853">
                  <c:v>13123.447770999999</c:v>
                </c:pt>
                <c:pt idx="54854">
                  <c:v>13123.688821</c:v>
                </c:pt>
                <c:pt idx="54855">
                  <c:v>13123.929561999999</c:v>
                </c:pt>
                <c:pt idx="54856">
                  <c:v>13124.173086000001</c:v>
                </c:pt>
                <c:pt idx="54857">
                  <c:v>13124.403258</c:v>
                </c:pt>
                <c:pt idx="54858">
                  <c:v>13124.647727</c:v>
                </c:pt>
                <c:pt idx="54859">
                  <c:v>13124.887409999999</c:v>
                </c:pt>
                <c:pt idx="54860">
                  <c:v>13125.118039000001</c:v>
                </c:pt>
                <c:pt idx="54861">
                  <c:v>13125.360735</c:v>
                </c:pt>
                <c:pt idx="54862">
                  <c:v>13125.602363</c:v>
                </c:pt>
                <c:pt idx="54863">
                  <c:v>13125.84677</c:v>
                </c:pt>
                <c:pt idx="54864">
                  <c:v>13126.077239</c:v>
                </c:pt>
                <c:pt idx="54865">
                  <c:v>13126.32358</c:v>
                </c:pt>
                <c:pt idx="54866">
                  <c:v>13126.554977</c:v>
                </c:pt>
                <c:pt idx="54867">
                  <c:v>13126.794787000001</c:v>
                </c:pt>
                <c:pt idx="54868">
                  <c:v>13127.035968</c:v>
                </c:pt>
                <c:pt idx="54869">
                  <c:v>13127.276356</c:v>
                </c:pt>
                <c:pt idx="54870">
                  <c:v>13127.518167</c:v>
                </c:pt>
                <c:pt idx="54871">
                  <c:v>13127.750274</c:v>
                </c:pt>
                <c:pt idx="54872">
                  <c:v>13127.994739</c:v>
                </c:pt>
                <c:pt idx="54873">
                  <c:v>13128.236279000001</c:v>
                </c:pt>
                <c:pt idx="54874">
                  <c:v>13128.476979999999</c:v>
                </c:pt>
                <c:pt idx="54875">
                  <c:v>13128.706123</c:v>
                </c:pt>
                <c:pt idx="54876">
                  <c:v>13128.948028000001</c:v>
                </c:pt>
                <c:pt idx="54877">
                  <c:v>13129.190648</c:v>
                </c:pt>
                <c:pt idx="54878">
                  <c:v>13129.430349</c:v>
                </c:pt>
                <c:pt idx="54879">
                  <c:v>13129.662254999999</c:v>
                </c:pt>
                <c:pt idx="54880">
                  <c:v>13129.908745999999</c:v>
                </c:pt>
                <c:pt idx="54881">
                  <c:v>13130.149638000001</c:v>
                </c:pt>
                <c:pt idx="54882">
                  <c:v>13130.390733</c:v>
                </c:pt>
                <c:pt idx="54883">
                  <c:v>13130.619037</c:v>
                </c:pt>
                <c:pt idx="54884">
                  <c:v>13130.863909</c:v>
                </c:pt>
                <c:pt idx="54885">
                  <c:v>13131.106905000001</c:v>
                </c:pt>
                <c:pt idx="54886">
                  <c:v>13131.338544</c:v>
                </c:pt>
                <c:pt idx="54887">
                  <c:v>13131.584901</c:v>
                </c:pt>
                <c:pt idx="54888">
                  <c:v>13131.825869</c:v>
                </c:pt>
                <c:pt idx="54889">
                  <c:v>13132.056339999999</c:v>
                </c:pt>
                <c:pt idx="54890">
                  <c:v>13132.300869999999</c:v>
                </c:pt>
                <c:pt idx="54891">
                  <c:v>13132.543639</c:v>
                </c:pt>
                <c:pt idx="54892">
                  <c:v>13132.784541999999</c:v>
                </c:pt>
                <c:pt idx="54893">
                  <c:v>13133.015024</c:v>
                </c:pt>
                <c:pt idx="54894">
                  <c:v>13133.259698</c:v>
                </c:pt>
                <c:pt idx="54895">
                  <c:v>13133.500655</c:v>
                </c:pt>
                <c:pt idx="54896">
                  <c:v>13133.741561999999</c:v>
                </c:pt>
                <c:pt idx="54897">
                  <c:v>13133.981342999999</c:v>
                </c:pt>
                <c:pt idx="54898">
                  <c:v>13134.214695000001</c:v>
                </c:pt>
                <c:pt idx="54899">
                  <c:v>13134.456172</c:v>
                </c:pt>
                <c:pt idx="54900">
                  <c:v>13134.699444</c:v>
                </c:pt>
                <c:pt idx="54901">
                  <c:v>13134.945141</c:v>
                </c:pt>
                <c:pt idx="54902">
                  <c:v>13135.187163000001</c:v>
                </c:pt>
                <c:pt idx="54903">
                  <c:v>13135.431624999999</c:v>
                </c:pt>
                <c:pt idx="54904">
                  <c:v>13135.671348</c:v>
                </c:pt>
                <c:pt idx="54905">
                  <c:v>13135.917081</c:v>
                </c:pt>
                <c:pt idx="54906">
                  <c:v>13136.159185</c:v>
                </c:pt>
                <c:pt idx="54907">
                  <c:v>13136.399099</c:v>
                </c:pt>
                <c:pt idx="54908">
                  <c:v>13136.641818</c:v>
                </c:pt>
                <c:pt idx="54909">
                  <c:v>13136.881375999999</c:v>
                </c:pt>
                <c:pt idx="54910">
                  <c:v>13137.121117000001</c:v>
                </c:pt>
                <c:pt idx="54911">
                  <c:v>13137.376001000001</c:v>
                </c:pt>
                <c:pt idx="54912">
                  <c:v>13137.605654999999</c:v>
                </c:pt>
                <c:pt idx="54913">
                  <c:v>13137.846793999999</c:v>
                </c:pt>
                <c:pt idx="54914">
                  <c:v>13138.087008</c:v>
                </c:pt>
                <c:pt idx="54915">
                  <c:v>13138.328436</c:v>
                </c:pt>
                <c:pt idx="54916">
                  <c:v>13138.568391999999</c:v>
                </c:pt>
                <c:pt idx="54917">
                  <c:v>13138.810833</c:v>
                </c:pt>
                <c:pt idx="54918">
                  <c:v>13139.041155000001</c:v>
                </c:pt>
                <c:pt idx="54919">
                  <c:v>13139.284240000001</c:v>
                </c:pt>
                <c:pt idx="54920">
                  <c:v>13139.526887</c:v>
                </c:pt>
                <c:pt idx="54921">
                  <c:v>13139.757148999999</c:v>
                </c:pt>
                <c:pt idx="54922">
                  <c:v>13140.001018000001</c:v>
                </c:pt>
                <c:pt idx="54923">
                  <c:v>13140.242272</c:v>
                </c:pt>
                <c:pt idx="54924">
                  <c:v>13140.475564</c:v>
                </c:pt>
                <c:pt idx="54925">
                  <c:v>13140.717285000001</c:v>
                </c:pt>
                <c:pt idx="54926">
                  <c:v>13140.959140999999</c:v>
                </c:pt>
                <c:pt idx="54927">
                  <c:v>13141.19137</c:v>
                </c:pt>
                <c:pt idx="54928">
                  <c:v>13141.435965999999</c:v>
                </c:pt>
                <c:pt idx="54929">
                  <c:v>13141.677577</c:v>
                </c:pt>
                <c:pt idx="54930">
                  <c:v>13141.908115</c:v>
                </c:pt>
                <c:pt idx="54931">
                  <c:v>13142.152639</c:v>
                </c:pt>
                <c:pt idx="54932">
                  <c:v>13142.392334</c:v>
                </c:pt>
                <c:pt idx="54933">
                  <c:v>13142.636737999999</c:v>
                </c:pt>
                <c:pt idx="54934">
                  <c:v>13142.867082999999</c:v>
                </c:pt>
                <c:pt idx="54935">
                  <c:v>13143.109829999999</c:v>
                </c:pt>
                <c:pt idx="54936">
                  <c:v>13143.350791000001</c:v>
                </c:pt>
                <c:pt idx="54937">
                  <c:v>13143.591571000001</c:v>
                </c:pt>
                <c:pt idx="54938">
                  <c:v>13143.83109</c:v>
                </c:pt>
                <c:pt idx="54939">
                  <c:v>13144.073666</c:v>
                </c:pt>
                <c:pt idx="54940">
                  <c:v>13144.302900999999</c:v>
                </c:pt>
                <c:pt idx="54941">
                  <c:v>13144.544288999999</c:v>
                </c:pt>
                <c:pt idx="54942">
                  <c:v>13144.786824999999</c:v>
                </c:pt>
                <c:pt idx="54943">
                  <c:v>13145.027611</c:v>
                </c:pt>
                <c:pt idx="54944">
                  <c:v>13145.26641</c:v>
                </c:pt>
                <c:pt idx="54945">
                  <c:v>13145.508005</c:v>
                </c:pt>
                <c:pt idx="54946">
                  <c:v>13145.738357</c:v>
                </c:pt>
                <c:pt idx="54947">
                  <c:v>13145.98034</c:v>
                </c:pt>
                <c:pt idx="54948">
                  <c:v>13146.222243</c:v>
                </c:pt>
                <c:pt idx="54949">
                  <c:v>13146.464744000001</c:v>
                </c:pt>
                <c:pt idx="54950">
                  <c:v>13146.695062000001</c:v>
                </c:pt>
                <c:pt idx="54951">
                  <c:v>13146.937882</c:v>
                </c:pt>
                <c:pt idx="54952">
                  <c:v>13147.178092</c:v>
                </c:pt>
                <c:pt idx="54953">
                  <c:v>13147.418076</c:v>
                </c:pt>
                <c:pt idx="54954">
                  <c:v>13147.658149000001</c:v>
                </c:pt>
                <c:pt idx="54955">
                  <c:v>13147.891577</c:v>
                </c:pt>
                <c:pt idx="54956">
                  <c:v>13148.134651</c:v>
                </c:pt>
                <c:pt idx="54957">
                  <c:v>13148.375534000001</c:v>
                </c:pt>
                <c:pt idx="54958">
                  <c:v>13148.610659</c:v>
                </c:pt>
                <c:pt idx="54959">
                  <c:v>13148.851735</c:v>
                </c:pt>
                <c:pt idx="54960">
                  <c:v>13149.094899</c:v>
                </c:pt>
                <c:pt idx="54961">
                  <c:v>13149.335842</c:v>
                </c:pt>
                <c:pt idx="54962">
                  <c:v>13149.576858</c:v>
                </c:pt>
                <c:pt idx="54963">
                  <c:v>13149.817722</c:v>
                </c:pt>
                <c:pt idx="54964">
                  <c:v>13150.049590000001</c:v>
                </c:pt>
                <c:pt idx="54965">
                  <c:v>13150.290706</c:v>
                </c:pt>
                <c:pt idx="54966">
                  <c:v>13150.531955</c:v>
                </c:pt>
                <c:pt idx="54967">
                  <c:v>13150.771113000001</c:v>
                </c:pt>
                <c:pt idx="54968">
                  <c:v>13151.011291999999</c:v>
                </c:pt>
                <c:pt idx="54969">
                  <c:v>13151.243113</c:v>
                </c:pt>
                <c:pt idx="54970">
                  <c:v>13151.487867</c:v>
                </c:pt>
                <c:pt idx="54971">
                  <c:v>13151.728819</c:v>
                </c:pt>
                <c:pt idx="54972">
                  <c:v>13151.971799999999</c:v>
                </c:pt>
                <c:pt idx="54973">
                  <c:v>13152.20234</c:v>
                </c:pt>
                <c:pt idx="54974">
                  <c:v>13152.444175000001</c:v>
                </c:pt>
                <c:pt idx="54975">
                  <c:v>13152.687452</c:v>
                </c:pt>
                <c:pt idx="54976">
                  <c:v>13152.918898</c:v>
                </c:pt>
                <c:pt idx="54977">
                  <c:v>13153.161767</c:v>
                </c:pt>
                <c:pt idx="54978">
                  <c:v>13153.404632</c:v>
                </c:pt>
                <c:pt idx="54979">
                  <c:v>13153.644388999999</c:v>
                </c:pt>
                <c:pt idx="54980">
                  <c:v>13153.884172</c:v>
                </c:pt>
                <c:pt idx="54981">
                  <c:v>13154.114285</c:v>
                </c:pt>
                <c:pt idx="54982">
                  <c:v>13154.356782999999</c:v>
                </c:pt>
                <c:pt idx="54983">
                  <c:v>13154.598133</c:v>
                </c:pt>
                <c:pt idx="54984">
                  <c:v>13154.839325999999</c:v>
                </c:pt>
                <c:pt idx="54985">
                  <c:v>13155.079771999999</c:v>
                </c:pt>
                <c:pt idx="54986">
                  <c:v>13155.31998</c:v>
                </c:pt>
                <c:pt idx="54987">
                  <c:v>13155.549688999999</c:v>
                </c:pt>
                <c:pt idx="54988">
                  <c:v>13155.789102999999</c:v>
                </c:pt>
                <c:pt idx="54989">
                  <c:v>13156.030306000001</c:v>
                </c:pt>
                <c:pt idx="54990">
                  <c:v>13156.270780000001</c:v>
                </c:pt>
                <c:pt idx="54991">
                  <c:v>13156.512001999999</c:v>
                </c:pt>
                <c:pt idx="54992">
                  <c:v>13156.753242999999</c:v>
                </c:pt>
                <c:pt idx="54993">
                  <c:v>13156.983157999999</c:v>
                </c:pt>
                <c:pt idx="54994">
                  <c:v>13157.226236</c:v>
                </c:pt>
                <c:pt idx="54995">
                  <c:v>13157.467280000001</c:v>
                </c:pt>
                <c:pt idx="54996">
                  <c:v>13157.699187</c:v>
                </c:pt>
                <c:pt idx="54997">
                  <c:v>13157.942449</c:v>
                </c:pt>
                <c:pt idx="54998">
                  <c:v>13158.184807</c:v>
                </c:pt>
                <c:pt idx="54999">
                  <c:v>13158.424123999999</c:v>
                </c:pt>
                <c:pt idx="55000">
                  <c:v>13158.66454</c:v>
                </c:pt>
                <c:pt idx="55001">
                  <c:v>13158.895646999999</c:v>
                </c:pt>
                <c:pt idx="55002">
                  <c:v>13159.137165</c:v>
                </c:pt>
                <c:pt idx="55003">
                  <c:v>13159.378314</c:v>
                </c:pt>
                <c:pt idx="55004">
                  <c:v>13159.619371000001</c:v>
                </c:pt>
                <c:pt idx="55005">
                  <c:v>13159.860256</c:v>
                </c:pt>
                <c:pt idx="55006">
                  <c:v>13160.090238999999</c:v>
                </c:pt>
                <c:pt idx="55007">
                  <c:v>13160.333126</c:v>
                </c:pt>
                <c:pt idx="55008">
                  <c:v>13160.568529</c:v>
                </c:pt>
                <c:pt idx="55009">
                  <c:v>13160.808988999999</c:v>
                </c:pt>
                <c:pt idx="55010">
                  <c:v>13161.048623999999</c:v>
                </c:pt>
                <c:pt idx="55011">
                  <c:v>13161.288859</c:v>
                </c:pt>
                <c:pt idx="55012">
                  <c:v>13161.529349</c:v>
                </c:pt>
                <c:pt idx="55013">
                  <c:v>13161.769424</c:v>
                </c:pt>
                <c:pt idx="55014">
                  <c:v>13162.009984</c:v>
                </c:pt>
                <c:pt idx="55015">
                  <c:v>13162.248163</c:v>
                </c:pt>
                <c:pt idx="55016">
                  <c:v>13162.48014</c:v>
                </c:pt>
                <c:pt idx="55017">
                  <c:v>13162.724532</c:v>
                </c:pt>
                <c:pt idx="55018">
                  <c:v>13162.966898999999</c:v>
                </c:pt>
                <c:pt idx="55019">
                  <c:v>13163.197998</c:v>
                </c:pt>
                <c:pt idx="55020">
                  <c:v>13163.437722000001</c:v>
                </c:pt>
                <c:pt idx="55021">
                  <c:v>13163.679023999999</c:v>
                </c:pt>
                <c:pt idx="55022">
                  <c:v>13163.920158000001</c:v>
                </c:pt>
                <c:pt idx="55023">
                  <c:v>13164.163968999999</c:v>
                </c:pt>
                <c:pt idx="55024">
                  <c:v>13164.402983</c:v>
                </c:pt>
                <c:pt idx="55025">
                  <c:v>13164.641879999999</c:v>
                </c:pt>
                <c:pt idx="55026">
                  <c:v>13164.872545</c:v>
                </c:pt>
                <c:pt idx="55027">
                  <c:v>13165.115419</c:v>
                </c:pt>
                <c:pt idx="55028">
                  <c:v>13165.357604000001</c:v>
                </c:pt>
                <c:pt idx="55029">
                  <c:v>13165.597711</c:v>
                </c:pt>
                <c:pt idx="55030">
                  <c:v>13165.837858000001</c:v>
                </c:pt>
                <c:pt idx="55031">
                  <c:v>13166.079804999999</c:v>
                </c:pt>
                <c:pt idx="55032">
                  <c:v>13166.309385</c:v>
                </c:pt>
                <c:pt idx="55033">
                  <c:v>13166.552157</c:v>
                </c:pt>
                <c:pt idx="55034">
                  <c:v>13166.79326</c:v>
                </c:pt>
                <c:pt idx="55035">
                  <c:v>13167.034401000001</c:v>
                </c:pt>
                <c:pt idx="55036">
                  <c:v>13167.2641</c:v>
                </c:pt>
                <c:pt idx="55037">
                  <c:v>13167.507022</c:v>
                </c:pt>
                <c:pt idx="55038">
                  <c:v>13167.746991</c:v>
                </c:pt>
                <c:pt idx="55039">
                  <c:v>13167.987755</c:v>
                </c:pt>
                <c:pt idx="55040">
                  <c:v>13168.229898</c:v>
                </c:pt>
                <c:pt idx="55041">
                  <c:v>13168.469902000001</c:v>
                </c:pt>
                <c:pt idx="55042">
                  <c:v>13168.709783</c:v>
                </c:pt>
                <c:pt idx="55043">
                  <c:v>13168.949726000001</c:v>
                </c:pt>
                <c:pt idx="55044">
                  <c:v>13169.189795</c:v>
                </c:pt>
                <c:pt idx="55045">
                  <c:v>13169.419257</c:v>
                </c:pt>
                <c:pt idx="55046">
                  <c:v>13169.662979000001</c:v>
                </c:pt>
                <c:pt idx="55047">
                  <c:v>13169.903840000001</c:v>
                </c:pt>
                <c:pt idx="55048">
                  <c:v>13170.143952</c:v>
                </c:pt>
                <c:pt idx="55049">
                  <c:v>13170.384528000001</c:v>
                </c:pt>
                <c:pt idx="55050">
                  <c:v>13170.614944000001</c:v>
                </c:pt>
                <c:pt idx="55051">
                  <c:v>13170.855845</c:v>
                </c:pt>
                <c:pt idx="55052">
                  <c:v>13171.095155000001</c:v>
                </c:pt>
                <c:pt idx="55053">
                  <c:v>13171.338795</c:v>
                </c:pt>
                <c:pt idx="55054">
                  <c:v>13171.578857</c:v>
                </c:pt>
                <c:pt idx="55055">
                  <c:v>13171.818738</c:v>
                </c:pt>
                <c:pt idx="55056">
                  <c:v>13172.058059999999</c:v>
                </c:pt>
                <c:pt idx="55057">
                  <c:v>13172.299625</c:v>
                </c:pt>
                <c:pt idx="55058">
                  <c:v>13172.529237999999</c:v>
                </c:pt>
                <c:pt idx="55059">
                  <c:v>13172.772883</c:v>
                </c:pt>
                <c:pt idx="55060">
                  <c:v>13173.012137</c:v>
                </c:pt>
                <c:pt idx="55061">
                  <c:v>13173.253774000001</c:v>
                </c:pt>
                <c:pt idx="55062">
                  <c:v>13173.493904000001</c:v>
                </c:pt>
                <c:pt idx="55063">
                  <c:v>13173.735699000001</c:v>
                </c:pt>
                <c:pt idx="55064">
                  <c:v>13173.975920999999</c:v>
                </c:pt>
                <c:pt idx="55065">
                  <c:v>13174.208602999999</c:v>
                </c:pt>
                <c:pt idx="55066">
                  <c:v>13174.450682000001</c:v>
                </c:pt>
                <c:pt idx="55067">
                  <c:v>13174.692611</c:v>
                </c:pt>
                <c:pt idx="55068">
                  <c:v>13174.934655999999</c:v>
                </c:pt>
                <c:pt idx="55069">
                  <c:v>13175.164256</c:v>
                </c:pt>
                <c:pt idx="55070">
                  <c:v>13175.407213</c:v>
                </c:pt>
                <c:pt idx="55071">
                  <c:v>13175.648046</c:v>
                </c:pt>
                <c:pt idx="55072">
                  <c:v>13175.889993999999</c:v>
                </c:pt>
                <c:pt idx="55073">
                  <c:v>13176.13083</c:v>
                </c:pt>
                <c:pt idx="55074">
                  <c:v>13176.36037</c:v>
                </c:pt>
                <c:pt idx="55075">
                  <c:v>13176.60124</c:v>
                </c:pt>
                <c:pt idx="55076">
                  <c:v>13176.842097000001</c:v>
                </c:pt>
                <c:pt idx="55077">
                  <c:v>13177.085730000001</c:v>
                </c:pt>
                <c:pt idx="55078">
                  <c:v>13177.325644</c:v>
                </c:pt>
                <c:pt idx="55079">
                  <c:v>13177.564409000001</c:v>
                </c:pt>
                <c:pt idx="55080">
                  <c:v>13177.803227</c:v>
                </c:pt>
                <c:pt idx="55081">
                  <c:v>13178.035564</c:v>
                </c:pt>
                <c:pt idx="55082">
                  <c:v>13178.275774</c:v>
                </c:pt>
                <c:pt idx="55083">
                  <c:v>13178.515069999999</c:v>
                </c:pt>
                <c:pt idx="55084">
                  <c:v>13178.754188999999</c:v>
                </c:pt>
                <c:pt idx="55085">
                  <c:v>13178.995942</c:v>
                </c:pt>
                <c:pt idx="55086">
                  <c:v>13179.236729</c:v>
                </c:pt>
                <c:pt idx="55087">
                  <c:v>13179.476678000001</c:v>
                </c:pt>
                <c:pt idx="55088">
                  <c:v>13179.716779</c:v>
                </c:pt>
                <c:pt idx="55089">
                  <c:v>13179.95688</c:v>
                </c:pt>
                <c:pt idx="55090">
                  <c:v>13180.196961</c:v>
                </c:pt>
                <c:pt idx="55091">
                  <c:v>13180.435713999999</c:v>
                </c:pt>
                <c:pt idx="55092">
                  <c:v>13180.675660000001</c:v>
                </c:pt>
                <c:pt idx="55093">
                  <c:v>13180.915607000001</c:v>
                </c:pt>
                <c:pt idx="55094">
                  <c:v>13181.155645000001</c:v>
                </c:pt>
                <c:pt idx="55095">
                  <c:v>13181.395581999999</c:v>
                </c:pt>
                <c:pt idx="55096">
                  <c:v>13181.625189</c:v>
                </c:pt>
                <c:pt idx="55097">
                  <c:v>13181.868875</c:v>
                </c:pt>
                <c:pt idx="55098">
                  <c:v>13182.108215</c:v>
                </c:pt>
                <c:pt idx="55099">
                  <c:v>13182.349189</c:v>
                </c:pt>
                <c:pt idx="55100">
                  <c:v>13182.590141999999</c:v>
                </c:pt>
                <c:pt idx="55101">
                  <c:v>13182.820680999999</c:v>
                </c:pt>
                <c:pt idx="55102">
                  <c:v>13183.062936</c:v>
                </c:pt>
                <c:pt idx="55103">
                  <c:v>13183.304579</c:v>
                </c:pt>
                <c:pt idx="55104">
                  <c:v>13183.546543</c:v>
                </c:pt>
                <c:pt idx="55105">
                  <c:v>13183.787329000001</c:v>
                </c:pt>
                <c:pt idx="55106">
                  <c:v>13184.017056999999</c:v>
                </c:pt>
                <c:pt idx="55107">
                  <c:v>13184.258784</c:v>
                </c:pt>
                <c:pt idx="55108">
                  <c:v>13184.500818</c:v>
                </c:pt>
                <c:pt idx="55109">
                  <c:v>13184.740906000001</c:v>
                </c:pt>
                <c:pt idx="55110">
                  <c:v>13184.980212</c:v>
                </c:pt>
                <c:pt idx="55111">
                  <c:v>13185.219356</c:v>
                </c:pt>
                <c:pt idx="55112">
                  <c:v>13185.460258999999</c:v>
                </c:pt>
                <c:pt idx="55113">
                  <c:v>13185.701875999999</c:v>
                </c:pt>
                <c:pt idx="55114">
                  <c:v>13185.932581999999</c:v>
                </c:pt>
                <c:pt idx="55115">
                  <c:v>13186.174714000001</c:v>
                </c:pt>
                <c:pt idx="55116">
                  <c:v>13186.416793</c:v>
                </c:pt>
                <c:pt idx="55117">
                  <c:v>13186.658657</c:v>
                </c:pt>
                <c:pt idx="55118">
                  <c:v>13186.900647</c:v>
                </c:pt>
                <c:pt idx="55119">
                  <c:v>13187.130286</c:v>
                </c:pt>
                <c:pt idx="55120">
                  <c:v>13187.370734</c:v>
                </c:pt>
                <c:pt idx="55121">
                  <c:v>13187.610959</c:v>
                </c:pt>
                <c:pt idx="55122">
                  <c:v>13187.851865000001</c:v>
                </c:pt>
                <c:pt idx="55123">
                  <c:v>13188.091941000001</c:v>
                </c:pt>
                <c:pt idx="55124">
                  <c:v>13188.332941999999</c:v>
                </c:pt>
                <c:pt idx="55125">
                  <c:v>13188.575674</c:v>
                </c:pt>
                <c:pt idx="55126">
                  <c:v>13188.805343</c:v>
                </c:pt>
                <c:pt idx="55127">
                  <c:v>13189.048196</c:v>
                </c:pt>
                <c:pt idx="55128">
                  <c:v>13189.287131999999</c:v>
                </c:pt>
                <c:pt idx="55129">
                  <c:v>13189.526136</c:v>
                </c:pt>
                <c:pt idx="55130">
                  <c:v>13189.767104</c:v>
                </c:pt>
                <c:pt idx="55131">
                  <c:v>13190.008949999999</c:v>
                </c:pt>
                <c:pt idx="55132">
                  <c:v>13190.23741</c:v>
                </c:pt>
                <c:pt idx="55133">
                  <c:v>13190.479646</c:v>
                </c:pt>
                <c:pt idx="55134">
                  <c:v>13190.719000999999</c:v>
                </c:pt>
                <c:pt idx="55135">
                  <c:v>13190.960856</c:v>
                </c:pt>
                <c:pt idx="55136">
                  <c:v>13191.202862</c:v>
                </c:pt>
                <c:pt idx="55137">
                  <c:v>13191.444622999999</c:v>
                </c:pt>
                <c:pt idx="55138">
                  <c:v>13191.683406</c:v>
                </c:pt>
                <c:pt idx="55139">
                  <c:v>13191.915779000001</c:v>
                </c:pt>
                <c:pt idx="55140">
                  <c:v>13192.157824</c:v>
                </c:pt>
                <c:pt idx="55141">
                  <c:v>13192.399544</c:v>
                </c:pt>
                <c:pt idx="55142">
                  <c:v>13192.640230000001</c:v>
                </c:pt>
                <c:pt idx="55143">
                  <c:v>13192.871408999999</c:v>
                </c:pt>
                <c:pt idx="55144">
                  <c:v>13193.113656</c:v>
                </c:pt>
                <c:pt idx="55145">
                  <c:v>13193.355694</c:v>
                </c:pt>
                <c:pt idx="55146">
                  <c:v>13193.595875999999</c:v>
                </c:pt>
                <c:pt idx="55147">
                  <c:v>13193.835877</c:v>
                </c:pt>
                <c:pt idx="55148">
                  <c:v>13194.075941999999</c:v>
                </c:pt>
                <c:pt idx="55149">
                  <c:v>13194.316704000001</c:v>
                </c:pt>
                <c:pt idx="55150">
                  <c:v>13194.556884</c:v>
                </c:pt>
                <c:pt idx="55151">
                  <c:v>13194.786400999999</c:v>
                </c:pt>
                <c:pt idx="55152">
                  <c:v>13195.026107</c:v>
                </c:pt>
                <c:pt idx="55153">
                  <c:v>13195.269989</c:v>
                </c:pt>
                <c:pt idx="55154">
                  <c:v>13195.512094</c:v>
                </c:pt>
                <c:pt idx="55155">
                  <c:v>13195.74294</c:v>
                </c:pt>
                <c:pt idx="55156">
                  <c:v>13195.982644</c:v>
                </c:pt>
                <c:pt idx="55157">
                  <c:v>13196.222216</c:v>
                </c:pt>
                <c:pt idx="55158">
                  <c:v>13196.465372000001</c:v>
                </c:pt>
                <c:pt idx="55159">
                  <c:v>13196.707585</c:v>
                </c:pt>
                <c:pt idx="55160">
                  <c:v>13196.947193</c:v>
                </c:pt>
                <c:pt idx="55161">
                  <c:v>13197.177162</c:v>
                </c:pt>
                <c:pt idx="55162">
                  <c:v>13197.420418</c:v>
                </c:pt>
                <c:pt idx="55163">
                  <c:v>13197.662791999999</c:v>
                </c:pt>
                <c:pt idx="55164">
                  <c:v>13197.902405000001</c:v>
                </c:pt>
                <c:pt idx="55165">
                  <c:v>13198.133615999999</c:v>
                </c:pt>
                <c:pt idx="55166">
                  <c:v>13198.375167</c:v>
                </c:pt>
                <c:pt idx="55167">
                  <c:v>13198.616232</c:v>
                </c:pt>
                <c:pt idx="55168">
                  <c:v>13198.857372</c:v>
                </c:pt>
                <c:pt idx="55169">
                  <c:v>13199.089228000001</c:v>
                </c:pt>
                <c:pt idx="55170">
                  <c:v>13199.331700000001</c:v>
                </c:pt>
                <c:pt idx="55171">
                  <c:v>13199.571216</c:v>
                </c:pt>
                <c:pt idx="55172">
                  <c:v>13199.813727999999</c:v>
                </c:pt>
                <c:pt idx="55173">
                  <c:v>13200.05514</c:v>
                </c:pt>
                <c:pt idx="55174">
                  <c:v>13200.285975000001</c:v>
                </c:pt>
                <c:pt idx="55175">
                  <c:v>13200.526304999999</c:v>
                </c:pt>
                <c:pt idx="55176">
                  <c:v>13200.768721</c:v>
                </c:pt>
                <c:pt idx="55177">
                  <c:v>13201.0083</c:v>
                </c:pt>
                <c:pt idx="55178">
                  <c:v>13201.247689</c:v>
                </c:pt>
                <c:pt idx="55179">
                  <c:v>13201.487746999999</c:v>
                </c:pt>
                <c:pt idx="55180">
                  <c:v>13201.729673</c:v>
                </c:pt>
                <c:pt idx="55181">
                  <c:v>13201.969856</c:v>
                </c:pt>
                <c:pt idx="55182">
                  <c:v>13202.198034999999</c:v>
                </c:pt>
                <c:pt idx="55183">
                  <c:v>13202.440716999999</c:v>
                </c:pt>
                <c:pt idx="55184">
                  <c:v>13202.680388999999</c:v>
                </c:pt>
                <c:pt idx="55185">
                  <c:v>13202.922783</c:v>
                </c:pt>
                <c:pt idx="55186">
                  <c:v>13203.163543000001</c:v>
                </c:pt>
                <c:pt idx="55187">
                  <c:v>13203.397165</c:v>
                </c:pt>
                <c:pt idx="55188">
                  <c:v>13203.637995999999</c:v>
                </c:pt>
                <c:pt idx="55189">
                  <c:v>13203.87955</c:v>
                </c:pt>
                <c:pt idx="55190">
                  <c:v>13204.121276</c:v>
                </c:pt>
                <c:pt idx="55191">
                  <c:v>13204.352612999999</c:v>
                </c:pt>
                <c:pt idx="55192">
                  <c:v>13204.593817999999</c:v>
                </c:pt>
                <c:pt idx="55193">
                  <c:v>13204.834878</c:v>
                </c:pt>
                <c:pt idx="55194">
                  <c:v>13205.075011000001</c:v>
                </c:pt>
                <c:pt idx="55195">
                  <c:v>13205.317603</c:v>
                </c:pt>
                <c:pt idx="55196">
                  <c:v>13205.559276</c:v>
                </c:pt>
                <c:pt idx="55197">
                  <c:v>13205.788834000001</c:v>
                </c:pt>
                <c:pt idx="55198">
                  <c:v>13206.031956000001</c:v>
                </c:pt>
                <c:pt idx="55199">
                  <c:v>13206.272386000001</c:v>
                </c:pt>
                <c:pt idx="55200">
                  <c:v>13206.512161000001</c:v>
                </c:pt>
                <c:pt idx="55201">
                  <c:v>13206.744092000001</c:v>
                </c:pt>
                <c:pt idx="55202">
                  <c:v>13206.988787</c:v>
                </c:pt>
                <c:pt idx="55203">
                  <c:v>13207.231535999999</c:v>
                </c:pt>
                <c:pt idx="55204">
                  <c:v>13207.471294999999</c:v>
                </c:pt>
                <c:pt idx="55205">
                  <c:v>13207.717882999999</c:v>
                </c:pt>
                <c:pt idx="55206">
                  <c:v>13207.958076999999</c:v>
                </c:pt>
                <c:pt idx="55207">
                  <c:v>13208.200870999999</c:v>
                </c:pt>
                <c:pt idx="55208">
                  <c:v>13208.443552999999</c:v>
                </c:pt>
                <c:pt idx="55209">
                  <c:v>13208.68317</c:v>
                </c:pt>
                <c:pt idx="55210">
                  <c:v>13208.9149</c:v>
                </c:pt>
                <c:pt idx="55211">
                  <c:v>13209.15792</c:v>
                </c:pt>
                <c:pt idx="55212">
                  <c:v>13209.398896000001</c:v>
                </c:pt>
                <c:pt idx="55213">
                  <c:v>13209.639590999999</c:v>
                </c:pt>
                <c:pt idx="55214">
                  <c:v>13209.881271</c:v>
                </c:pt>
                <c:pt idx="55215">
                  <c:v>13210.114744</c:v>
                </c:pt>
                <c:pt idx="55216">
                  <c:v>13210.355890999999</c:v>
                </c:pt>
                <c:pt idx="55217">
                  <c:v>13210.598623</c:v>
                </c:pt>
                <c:pt idx="55218">
                  <c:v>13210.840264</c:v>
                </c:pt>
                <c:pt idx="55219">
                  <c:v>13211.086047999999</c:v>
                </c:pt>
                <c:pt idx="55220">
                  <c:v>13211.326141</c:v>
                </c:pt>
                <c:pt idx="55221">
                  <c:v>13211.570677</c:v>
                </c:pt>
                <c:pt idx="55222">
                  <c:v>13211.812260000001</c:v>
                </c:pt>
                <c:pt idx="55223">
                  <c:v>13212.043715</c:v>
                </c:pt>
                <c:pt idx="55224">
                  <c:v>13212.284803</c:v>
                </c:pt>
                <c:pt idx="55225">
                  <c:v>13212.52644</c:v>
                </c:pt>
                <c:pt idx="55226">
                  <c:v>13212.770895</c:v>
                </c:pt>
                <c:pt idx="55227">
                  <c:v>13213.001312</c:v>
                </c:pt>
                <c:pt idx="55228">
                  <c:v>13213.241102</c:v>
                </c:pt>
                <c:pt idx="55229">
                  <c:v>13213.483856999999</c:v>
                </c:pt>
                <c:pt idx="55230">
                  <c:v>13213.72661</c:v>
                </c:pt>
                <c:pt idx="55231">
                  <c:v>13213.957178000001</c:v>
                </c:pt>
                <c:pt idx="55232">
                  <c:v>13214.199315</c:v>
                </c:pt>
                <c:pt idx="55233">
                  <c:v>13214.441940000001</c:v>
                </c:pt>
                <c:pt idx="55234">
                  <c:v>13214.683934999999</c:v>
                </c:pt>
                <c:pt idx="55235">
                  <c:v>13214.915838999999</c:v>
                </c:pt>
                <c:pt idx="55236">
                  <c:v>13215.157569000001</c:v>
                </c:pt>
                <c:pt idx="55237">
                  <c:v>13215.399625</c:v>
                </c:pt>
                <c:pt idx="55238">
                  <c:v>13215.641277000001</c:v>
                </c:pt>
                <c:pt idx="55239">
                  <c:v>13215.887929</c:v>
                </c:pt>
                <c:pt idx="55240">
                  <c:v>13216.132904</c:v>
                </c:pt>
                <c:pt idx="55241">
                  <c:v>13216.375709</c:v>
                </c:pt>
                <c:pt idx="55242">
                  <c:v>13216.606361</c:v>
                </c:pt>
                <c:pt idx="55243">
                  <c:v>13216.848282999999</c:v>
                </c:pt>
                <c:pt idx="55244">
                  <c:v>13217.090264</c:v>
                </c:pt>
                <c:pt idx="55245">
                  <c:v>13217.323555999999</c:v>
                </c:pt>
                <c:pt idx="55246">
                  <c:v>13217.566676</c:v>
                </c:pt>
                <c:pt idx="55247">
                  <c:v>13217.807650000001</c:v>
                </c:pt>
                <c:pt idx="55248">
                  <c:v>13218.048874</c:v>
                </c:pt>
                <c:pt idx="55249">
                  <c:v>13218.290424000001</c:v>
                </c:pt>
                <c:pt idx="55250">
                  <c:v>13218.521949</c:v>
                </c:pt>
                <c:pt idx="55251">
                  <c:v>13218.761019</c:v>
                </c:pt>
                <c:pt idx="55252">
                  <c:v>13219.00317</c:v>
                </c:pt>
                <c:pt idx="55253">
                  <c:v>13219.245718</c:v>
                </c:pt>
                <c:pt idx="55254">
                  <c:v>13219.479906</c:v>
                </c:pt>
                <c:pt idx="55255">
                  <c:v>13219.722967</c:v>
                </c:pt>
                <c:pt idx="55256">
                  <c:v>13219.964024999999</c:v>
                </c:pt>
                <c:pt idx="55257">
                  <c:v>13220.195688</c:v>
                </c:pt>
                <c:pt idx="55258">
                  <c:v>13220.436957</c:v>
                </c:pt>
                <c:pt idx="55259">
                  <c:v>13220.676052000001</c:v>
                </c:pt>
                <c:pt idx="55260">
                  <c:v>13220.918132999999</c:v>
                </c:pt>
                <c:pt idx="55261">
                  <c:v>13221.151658000001</c:v>
                </c:pt>
                <c:pt idx="55262">
                  <c:v>13221.394757</c:v>
                </c:pt>
                <c:pt idx="55263">
                  <c:v>13221.635865</c:v>
                </c:pt>
                <c:pt idx="55264">
                  <c:v>13221.878971</c:v>
                </c:pt>
                <c:pt idx="55265">
                  <c:v>13222.107851999999</c:v>
                </c:pt>
                <c:pt idx="55266">
                  <c:v>13222.350032</c:v>
                </c:pt>
                <c:pt idx="55267">
                  <c:v>13222.592853</c:v>
                </c:pt>
                <c:pt idx="55268">
                  <c:v>13222.835687000001</c:v>
                </c:pt>
                <c:pt idx="55269">
                  <c:v>13223.066277</c:v>
                </c:pt>
                <c:pt idx="55270">
                  <c:v>13223.308451999999</c:v>
                </c:pt>
                <c:pt idx="55271">
                  <c:v>13223.550429999999</c:v>
                </c:pt>
                <c:pt idx="55272">
                  <c:v>13223.791606000001</c:v>
                </c:pt>
                <c:pt idx="55273">
                  <c:v>13224.021640000001</c:v>
                </c:pt>
                <c:pt idx="55274">
                  <c:v>13224.262792</c:v>
                </c:pt>
                <c:pt idx="55275">
                  <c:v>13224.503694000001</c:v>
                </c:pt>
                <c:pt idx="55276">
                  <c:v>13224.746578</c:v>
                </c:pt>
                <c:pt idx="55277">
                  <c:v>13224.99014</c:v>
                </c:pt>
                <c:pt idx="55278">
                  <c:v>13225.245317999999</c:v>
                </c:pt>
                <c:pt idx="55279">
                  <c:v>13225.476615</c:v>
                </c:pt>
                <c:pt idx="55280">
                  <c:v>13225.716420999999</c:v>
                </c:pt>
                <c:pt idx="55281">
                  <c:v>13225.958165</c:v>
                </c:pt>
                <c:pt idx="55282">
                  <c:v>13226.200000999999</c:v>
                </c:pt>
                <c:pt idx="55283">
                  <c:v>13226.431557</c:v>
                </c:pt>
                <c:pt idx="55284">
                  <c:v>13226.672818999999</c:v>
                </c:pt>
                <c:pt idx="55285">
                  <c:v>13226.913979999999</c:v>
                </c:pt>
                <c:pt idx="55286">
                  <c:v>13227.155898999999</c:v>
                </c:pt>
                <c:pt idx="55287">
                  <c:v>13227.398605</c:v>
                </c:pt>
                <c:pt idx="55288">
                  <c:v>13227.629113000001</c:v>
                </c:pt>
                <c:pt idx="55289">
                  <c:v>13227.873675000001</c:v>
                </c:pt>
                <c:pt idx="55290">
                  <c:v>13228.116527</c:v>
                </c:pt>
                <c:pt idx="55291">
                  <c:v>13228.349690999999</c:v>
                </c:pt>
                <c:pt idx="55292">
                  <c:v>13228.592583</c:v>
                </c:pt>
                <c:pt idx="55293">
                  <c:v>13228.834154</c:v>
                </c:pt>
                <c:pt idx="55294">
                  <c:v>13229.066425000001</c:v>
                </c:pt>
                <c:pt idx="55295">
                  <c:v>13229.310882</c:v>
                </c:pt>
                <c:pt idx="55296">
                  <c:v>13229.553721</c:v>
                </c:pt>
                <c:pt idx="55297">
                  <c:v>13229.78407</c:v>
                </c:pt>
                <c:pt idx="55298">
                  <c:v>13230.026102</c:v>
                </c:pt>
                <c:pt idx="55299">
                  <c:v>13230.268647999999</c:v>
                </c:pt>
                <c:pt idx="55300">
                  <c:v>13230.508451</c:v>
                </c:pt>
                <c:pt idx="55301">
                  <c:v>13230.741685999999</c:v>
                </c:pt>
                <c:pt idx="55302">
                  <c:v>13230.98292</c:v>
                </c:pt>
                <c:pt idx="55303">
                  <c:v>13231.225673999999</c:v>
                </c:pt>
                <c:pt idx="55304">
                  <c:v>13231.466645</c:v>
                </c:pt>
                <c:pt idx="55305">
                  <c:v>13231.706446</c:v>
                </c:pt>
                <c:pt idx="55306">
                  <c:v>13231.962953</c:v>
                </c:pt>
                <c:pt idx="55307">
                  <c:v>13232.193573</c:v>
                </c:pt>
                <c:pt idx="55308">
                  <c:v>13232.436594999999</c:v>
                </c:pt>
                <c:pt idx="55309">
                  <c:v>13232.678313</c:v>
                </c:pt>
                <c:pt idx="55310">
                  <c:v>13232.911709</c:v>
                </c:pt>
                <c:pt idx="55311">
                  <c:v>13233.152731</c:v>
                </c:pt>
                <c:pt idx="55312">
                  <c:v>13233.395718</c:v>
                </c:pt>
                <c:pt idx="55313">
                  <c:v>13233.636667000001</c:v>
                </c:pt>
                <c:pt idx="55314">
                  <c:v>13233.877710999999</c:v>
                </c:pt>
                <c:pt idx="55315">
                  <c:v>13234.118825</c:v>
                </c:pt>
                <c:pt idx="55316">
                  <c:v>13234.348726</c:v>
                </c:pt>
                <c:pt idx="55317">
                  <c:v>13234.591569</c:v>
                </c:pt>
                <c:pt idx="55318">
                  <c:v>13234.834553000001</c:v>
                </c:pt>
                <c:pt idx="55319">
                  <c:v>13235.067046</c:v>
                </c:pt>
                <c:pt idx="55320">
                  <c:v>13235.309152</c:v>
                </c:pt>
                <c:pt idx="55321">
                  <c:v>13235.55379</c:v>
                </c:pt>
                <c:pt idx="55322">
                  <c:v>13235.794682</c:v>
                </c:pt>
                <c:pt idx="55323">
                  <c:v>13236.023386999999</c:v>
                </c:pt>
                <c:pt idx="55324">
                  <c:v>13236.267913</c:v>
                </c:pt>
                <c:pt idx="55325">
                  <c:v>13236.508839</c:v>
                </c:pt>
                <c:pt idx="55326">
                  <c:v>13236.749884000001</c:v>
                </c:pt>
                <c:pt idx="55327">
                  <c:v>13236.990914</c:v>
                </c:pt>
                <c:pt idx="55328">
                  <c:v>13237.222748</c:v>
                </c:pt>
                <c:pt idx="55329">
                  <c:v>13237.465784</c:v>
                </c:pt>
                <c:pt idx="55330">
                  <c:v>13237.708861999999</c:v>
                </c:pt>
                <c:pt idx="55331">
                  <c:v>13237.949798</c:v>
                </c:pt>
                <c:pt idx="55332">
                  <c:v>13238.190984000001</c:v>
                </c:pt>
                <c:pt idx="55333">
                  <c:v>13238.420344</c:v>
                </c:pt>
                <c:pt idx="55334">
                  <c:v>13238.664006999999</c:v>
                </c:pt>
                <c:pt idx="55335">
                  <c:v>13238.906779999999</c:v>
                </c:pt>
                <c:pt idx="55336">
                  <c:v>13239.137382999999</c:v>
                </c:pt>
                <c:pt idx="55337">
                  <c:v>13239.381898</c:v>
                </c:pt>
                <c:pt idx="55338">
                  <c:v>13239.624691999999</c:v>
                </c:pt>
                <c:pt idx="55339">
                  <c:v>13239.855235000001</c:v>
                </c:pt>
                <c:pt idx="55340">
                  <c:v>13240.099113</c:v>
                </c:pt>
                <c:pt idx="55341">
                  <c:v>13240.34174</c:v>
                </c:pt>
                <c:pt idx="55342">
                  <c:v>13240.572343</c:v>
                </c:pt>
                <c:pt idx="55343">
                  <c:v>13240.816894</c:v>
                </c:pt>
                <c:pt idx="55344">
                  <c:v>13241.057065000001</c:v>
                </c:pt>
                <c:pt idx="55345">
                  <c:v>13241.299609</c:v>
                </c:pt>
                <c:pt idx="55346">
                  <c:v>13241.530319</c:v>
                </c:pt>
                <c:pt idx="55347">
                  <c:v>13241.77411</c:v>
                </c:pt>
                <c:pt idx="55348">
                  <c:v>13242.016254</c:v>
                </c:pt>
                <c:pt idx="55349">
                  <c:v>13242.271439</c:v>
                </c:pt>
                <c:pt idx="55350">
                  <c:v>13242.502127</c:v>
                </c:pt>
                <c:pt idx="55351">
                  <c:v>13242.744067</c:v>
                </c:pt>
                <c:pt idx="55352">
                  <c:v>13242.988961999999</c:v>
                </c:pt>
                <c:pt idx="55353">
                  <c:v>13243.219553999999</c:v>
                </c:pt>
                <c:pt idx="55354">
                  <c:v>13243.462530000001</c:v>
                </c:pt>
                <c:pt idx="55355">
                  <c:v>13243.706104999999</c:v>
                </c:pt>
                <c:pt idx="55356">
                  <c:v>13243.937019000001</c:v>
                </c:pt>
                <c:pt idx="55357">
                  <c:v>13244.179173</c:v>
                </c:pt>
                <c:pt idx="55358">
                  <c:v>13244.421186</c:v>
                </c:pt>
                <c:pt idx="55359">
                  <c:v>13244.661189</c:v>
                </c:pt>
                <c:pt idx="55360">
                  <c:v>13244.892846000001</c:v>
                </c:pt>
                <c:pt idx="55361">
                  <c:v>13245.133156</c:v>
                </c:pt>
                <c:pt idx="55362">
                  <c:v>13245.373433999999</c:v>
                </c:pt>
                <c:pt idx="55363">
                  <c:v>13245.615233</c:v>
                </c:pt>
                <c:pt idx="55364">
                  <c:v>13245.84857</c:v>
                </c:pt>
                <c:pt idx="55365">
                  <c:v>13246.089819999999</c:v>
                </c:pt>
                <c:pt idx="55366">
                  <c:v>13246.332976</c:v>
                </c:pt>
                <c:pt idx="55367">
                  <c:v>13246.574815</c:v>
                </c:pt>
                <c:pt idx="55368">
                  <c:v>13246.804767</c:v>
                </c:pt>
                <c:pt idx="55369">
                  <c:v>13247.045077000001</c:v>
                </c:pt>
                <c:pt idx="55370">
                  <c:v>13247.287060000001</c:v>
                </c:pt>
                <c:pt idx="55371">
                  <c:v>13247.531819</c:v>
                </c:pt>
                <c:pt idx="55372">
                  <c:v>13247.762290999999</c:v>
                </c:pt>
                <c:pt idx="55373">
                  <c:v>13248.008688</c:v>
                </c:pt>
                <c:pt idx="55374">
                  <c:v>13248.248215</c:v>
                </c:pt>
                <c:pt idx="55375">
                  <c:v>13248.478619</c:v>
                </c:pt>
                <c:pt idx="55376">
                  <c:v>13248.718822999999</c:v>
                </c:pt>
                <c:pt idx="55377">
                  <c:v>13248.961856</c:v>
                </c:pt>
                <c:pt idx="55378">
                  <c:v>13249.204872</c:v>
                </c:pt>
                <c:pt idx="55379">
                  <c:v>13249.447538</c:v>
                </c:pt>
                <c:pt idx="55380">
                  <c:v>13249.678085</c:v>
                </c:pt>
                <c:pt idx="55381">
                  <c:v>13249.920013000001</c:v>
                </c:pt>
                <c:pt idx="55382">
                  <c:v>13250.162869</c:v>
                </c:pt>
                <c:pt idx="55383">
                  <c:v>13250.405570999999</c:v>
                </c:pt>
                <c:pt idx="55384">
                  <c:v>13250.636007999999</c:v>
                </c:pt>
                <c:pt idx="55385">
                  <c:v>13250.878799</c:v>
                </c:pt>
                <c:pt idx="55386">
                  <c:v>13251.119087999999</c:v>
                </c:pt>
                <c:pt idx="55387">
                  <c:v>13251.361682999999</c:v>
                </c:pt>
                <c:pt idx="55388">
                  <c:v>13251.592296000001</c:v>
                </c:pt>
                <c:pt idx="55389">
                  <c:v>13251.834115</c:v>
                </c:pt>
                <c:pt idx="55390">
                  <c:v>13252.076021000001</c:v>
                </c:pt>
                <c:pt idx="55391">
                  <c:v>13252.318563999999</c:v>
                </c:pt>
                <c:pt idx="55392">
                  <c:v>13252.549988999999</c:v>
                </c:pt>
                <c:pt idx="55393">
                  <c:v>13252.79176</c:v>
                </c:pt>
                <c:pt idx="55394">
                  <c:v>13253.03298</c:v>
                </c:pt>
                <c:pt idx="55395">
                  <c:v>13253.273437</c:v>
                </c:pt>
                <c:pt idx="55396">
                  <c:v>13253.504064000001</c:v>
                </c:pt>
                <c:pt idx="55397">
                  <c:v>13253.746765</c:v>
                </c:pt>
                <c:pt idx="55398">
                  <c:v>13253.987937</c:v>
                </c:pt>
                <c:pt idx="55399">
                  <c:v>13254.230834</c:v>
                </c:pt>
                <c:pt idx="55400">
                  <c:v>13254.46142</c:v>
                </c:pt>
                <c:pt idx="55401">
                  <c:v>13254.703126</c:v>
                </c:pt>
                <c:pt idx="55402">
                  <c:v>13254.945954000001</c:v>
                </c:pt>
                <c:pt idx="55403">
                  <c:v>13255.185713999999</c:v>
                </c:pt>
                <c:pt idx="55404">
                  <c:v>13255.425365999999</c:v>
                </c:pt>
                <c:pt idx="55405">
                  <c:v>13255.657281</c:v>
                </c:pt>
                <c:pt idx="55406">
                  <c:v>13255.901936</c:v>
                </c:pt>
                <c:pt idx="55407">
                  <c:v>13256.144560999999</c:v>
                </c:pt>
                <c:pt idx="55408">
                  <c:v>13256.384219</c:v>
                </c:pt>
                <c:pt idx="55409">
                  <c:v>13256.639821999999</c:v>
                </c:pt>
                <c:pt idx="55410">
                  <c:v>13256.868237000001</c:v>
                </c:pt>
                <c:pt idx="55411">
                  <c:v>13257.112891999999</c:v>
                </c:pt>
                <c:pt idx="55412">
                  <c:v>13257.35578</c:v>
                </c:pt>
                <c:pt idx="55413">
                  <c:v>13257.58611</c:v>
                </c:pt>
                <c:pt idx="55414">
                  <c:v>13257.828960000001</c:v>
                </c:pt>
                <c:pt idx="55415">
                  <c:v>13258.070835</c:v>
                </c:pt>
                <c:pt idx="55416">
                  <c:v>13258.311861</c:v>
                </c:pt>
                <c:pt idx="55417">
                  <c:v>13258.554714</c:v>
                </c:pt>
                <c:pt idx="55418">
                  <c:v>13258.783422</c:v>
                </c:pt>
                <c:pt idx="55419">
                  <c:v>13259.027165</c:v>
                </c:pt>
                <c:pt idx="55420">
                  <c:v>13259.269699</c:v>
                </c:pt>
                <c:pt idx="55421">
                  <c:v>13259.510536</c:v>
                </c:pt>
                <c:pt idx="55422">
                  <c:v>13259.741983</c:v>
                </c:pt>
                <c:pt idx="55423">
                  <c:v>13259.983828</c:v>
                </c:pt>
                <c:pt idx="55424">
                  <c:v>13260.224103</c:v>
                </c:pt>
                <c:pt idx="55425">
                  <c:v>13260.466761</c:v>
                </c:pt>
                <c:pt idx="55426">
                  <c:v>13260.707624999999</c:v>
                </c:pt>
                <c:pt idx="55427">
                  <c:v>13260.947414</c:v>
                </c:pt>
                <c:pt idx="55428">
                  <c:v>13261.176170999999</c:v>
                </c:pt>
                <c:pt idx="55429">
                  <c:v>13261.420552</c:v>
                </c:pt>
                <c:pt idx="55430">
                  <c:v>13261.662066999999</c:v>
                </c:pt>
                <c:pt idx="55431">
                  <c:v>13261.904587000001</c:v>
                </c:pt>
                <c:pt idx="55432">
                  <c:v>13262.135915000001</c:v>
                </c:pt>
                <c:pt idx="55433">
                  <c:v>13262.376759999999</c:v>
                </c:pt>
                <c:pt idx="55434">
                  <c:v>13262.618256</c:v>
                </c:pt>
                <c:pt idx="55435">
                  <c:v>13262.861091999999</c:v>
                </c:pt>
                <c:pt idx="55436">
                  <c:v>13263.091243999999</c:v>
                </c:pt>
                <c:pt idx="55437">
                  <c:v>13263.332434</c:v>
                </c:pt>
                <c:pt idx="55438">
                  <c:v>13263.574718</c:v>
                </c:pt>
                <c:pt idx="55439">
                  <c:v>13263.816710999999</c:v>
                </c:pt>
                <c:pt idx="55440">
                  <c:v>13264.056081999999</c:v>
                </c:pt>
                <c:pt idx="55441">
                  <c:v>13264.286757</c:v>
                </c:pt>
                <c:pt idx="55442">
                  <c:v>13264.527367999999</c:v>
                </c:pt>
                <c:pt idx="55443">
                  <c:v>13264.768741</c:v>
                </c:pt>
                <c:pt idx="55444">
                  <c:v>13265.009641000001</c:v>
                </c:pt>
                <c:pt idx="55445">
                  <c:v>13265.249003999999</c:v>
                </c:pt>
                <c:pt idx="55446">
                  <c:v>13265.489643999999</c:v>
                </c:pt>
                <c:pt idx="55447">
                  <c:v>13265.731871</c:v>
                </c:pt>
                <c:pt idx="55448">
                  <c:v>13265.972528</c:v>
                </c:pt>
                <c:pt idx="55449">
                  <c:v>13266.203686000001</c:v>
                </c:pt>
                <c:pt idx="55450">
                  <c:v>13266.444552999999</c:v>
                </c:pt>
                <c:pt idx="55451">
                  <c:v>13266.686126000001</c:v>
                </c:pt>
                <c:pt idx="55452">
                  <c:v>13266.928610000001</c:v>
                </c:pt>
                <c:pt idx="55453">
                  <c:v>13267.170043</c:v>
                </c:pt>
                <c:pt idx="55454">
                  <c:v>13267.400138000001</c:v>
                </c:pt>
                <c:pt idx="55455">
                  <c:v>13267.643260000001</c:v>
                </c:pt>
                <c:pt idx="55456">
                  <c:v>13267.885667</c:v>
                </c:pt>
                <c:pt idx="55457">
                  <c:v>13268.116797000001</c:v>
                </c:pt>
                <c:pt idx="55458">
                  <c:v>13268.358317</c:v>
                </c:pt>
                <c:pt idx="55459">
                  <c:v>13268.60072</c:v>
                </c:pt>
                <c:pt idx="55460">
                  <c:v>13268.840227999999</c:v>
                </c:pt>
                <c:pt idx="55461">
                  <c:v>13269.08322</c:v>
                </c:pt>
                <c:pt idx="55462">
                  <c:v>13269.313201999999</c:v>
                </c:pt>
                <c:pt idx="55463">
                  <c:v>13269.553862000001</c:v>
                </c:pt>
                <c:pt idx="55464">
                  <c:v>13269.794773</c:v>
                </c:pt>
                <c:pt idx="55465">
                  <c:v>13270.036313000001</c:v>
                </c:pt>
                <c:pt idx="55466">
                  <c:v>13270.279114000001</c:v>
                </c:pt>
                <c:pt idx="55467">
                  <c:v>13270.509022</c:v>
                </c:pt>
                <c:pt idx="55468">
                  <c:v>13270.750403</c:v>
                </c:pt>
                <c:pt idx="55469">
                  <c:v>13270.994699000001</c:v>
                </c:pt>
                <c:pt idx="55470">
                  <c:v>13271.234365</c:v>
                </c:pt>
                <c:pt idx="55471">
                  <c:v>13271.474806</c:v>
                </c:pt>
                <c:pt idx="55472">
                  <c:v>13271.703121</c:v>
                </c:pt>
                <c:pt idx="55473">
                  <c:v>13271.94389</c:v>
                </c:pt>
                <c:pt idx="55474">
                  <c:v>13272.187225</c:v>
                </c:pt>
                <c:pt idx="55475">
                  <c:v>13272.43022</c:v>
                </c:pt>
                <c:pt idx="55476">
                  <c:v>13272.660271000001</c:v>
                </c:pt>
                <c:pt idx="55477">
                  <c:v>13272.902657000001</c:v>
                </c:pt>
                <c:pt idx="55478">
                  <c:v>13273.142309999999</c:v>
                </c:pt>
                <c:pt idx="55479">
                  <c:v>13273.384539000001</c:v>
                </c:pt>
                <c:pt idx="55480">
                  <c:v>13273.625400000001</c:v>
                </c:pt>
                <c:pt idx="55481">
                  <c:v>13273.855844</c:v>
                </c:pt>
                <c:pt idx="55482">
                  <c:v>13274.095321000001</c:v>
                </c:pt>
                <c:pt idx="55483">
                  <c:v>13274.335529</c:v>
                </c:pt>
                <c:pt idx="55484">
                  <c:v>13274.575926</c:v>
                </c:pt>
                <c:pt idx="55485">
                  <c:v>13274.815124999999</c:v>
                </c:pt>
                <c:pt idx="55486">
                  <c:v>13275.056409000001</c:v>
                </c:pt>
                <c:pt idx="55487">
                  <c:v>13275.295367000001</c:v>
                </c:pt>
                <c:pt idx="55488">
                  <c:v>13275.536275</c:v>
                </c:pt>
                <c:pt idx="55489">
                  <c:v>13275.777986999999</c:v>
                </c:pt>
                <c:pt idx="55490">
                  <c:v>13276.007739000001</c:v>
                </c:pt>
                <c:pt idx="55491">
                  <c:v>13276.249688</c:v>
                </c:pt>
                <c:pt idx="55492">
                  <c:v>13276.491876</c:v>
                </c:pt>
                <c:pt idx="55493">
                  <c:v>13276.733638</c:v>
                </c:pt>
                <c:pt idx="55494">
                  <c:v>13276.975567</c:v>
                </c:pt>
                <c:pt idx="55495">
                  <c:v>13277.216261</c:v>
                </c:pt>
                <c:pt idx="55496">
                  <c:v>13277.448609999999</c:v>
                </c:pt>
                <c:pt idx="55497">
                  <c:v>13277.689356999999</c:v>
                </c:pt>
                <c:pt idx="55498">
                  <c:v>13277.930238000001</c:v>
                </c:pt>
                <c:pt idx="55499">
                  <c:v>13278.162738000001</c:v>
                </c:pt>
                <c:pt idx="55500">
                  <c:v>13278.404857</c:v>
                </c:pt>
                <c:pt idx="55501">
                  <c:v>13278.646654</c:v>
                </c:pt>
                <c:pt idx="55502">
                  <c:v>13278.888698999999</c:v>
                </c:pt>
                <c:pt idx="55503">
                  <c:v>13279.130682999999</c:v>
                </c:pt>
                <c:pt idx="55504">
                  <c:v>13279.374978</c:v>
                </c:pt>
                <c:pt idx="55505">
                  <c:v>13279.615996</c:v>
                </c:pt>
                <c:pt idx="55506">
                  <c:v>13279.856003999999</c:v>
                </c:pt>
                <c:pt idx="55507">
                  <c:v>13280.097041999999</c:v>
                </c:pt>
                <c:pt idx="55508">
                  <c:v>13280.338099000001</c:v>
                </c:pt>
                <c:pt idx="55509">
                  <c:v>13280.577119</c:v>
                </c:pt>
                <c:pt idx="55510">
                  <c:v>13280.818009000001</c:v>
                </c:pt>
                <c:pt idx="55511">
                  <c:v>13281.048671</c:v>
                </c:pt>
                <c:pt idx="55512">
                  <c:v>13281.290558999999</c:v>
                </c:pt>
                <c:pt idx="55513">
                  <c:v>13281.531387000001</c:v>
                </c:pt>
                <c:pt idx="55514">
                  <c:v>13281.771586000001</c:v>
                </c:pt>
                <c:pt idx="55515">
                  <c:v>13282.011673999999</c:v>
                </c:pt>
                <c:pt idx="55516">
                  <c:v>13282.251697</c:v>
                </c:pt>
                <c:pt idx="55517">
                  <c:v>13282.491775</c:v>
                </c:pt>
                <c:pt idx="55518">
                  <c:v>13282.731914</c:v>
                </c:pt>
                <c:pt idx="55519">
                  <c:v>13282.973877</c:v>
                </c:pt>
                <c:pt idx="55520">
                  <c:v>13283.213094999999</c:v>
                </c:pt>
                <c:pt idx="55521">
                  <c:v>13283.454841999999</c:v>
                </c:pt>
                <c:pt idx="55522">
                  <c:v>13283.683738</c:v>
                </c:pt>
                <c:pt idx="55523">
                  <c:v>13283.923061</c:v>
                </c:pt>
                <c:pt idx="55524">
                  <c:v>13284.164156999999</c:v>
                </c:pt>
                <c:pt idx="55525">
                  <c:v>13284.407811999999</c:v>
                </c:pt>
                <c:pt idx="55526">
                  <c:v>13284.647859000001</c:v>
                </c:pt>
                <c:pt idx="55527">
                  <c:v>13284.887755</c:v>
                </c:pt>
                <c:pt idx="55528">
                  <c:v>13285.129664</c:v>
                </c:pt>
                <c:pt idx="55529">
                  <c:v>13285.359409999999</c:v>
                </c:pt>
                <c:pt idx="55530">
                  <c:v>13285.599904999999</c:v>
                </c:pt>
                <c:pt idx="55531">
                  <c:v>13285.841025</c:v>
                </c:pt>
                <c:pt idx="55532">
                  <c:v>13286.08229</c:v>
                </c:pt>
                <c:pt idx="55533">
                  <c:v>13286.323211999999</c:v>
                </c:pt>
                <c:pt idx="55534">
                  <c:v>13286.562352999999</c:v>
                </c:pt>
                <c:pt idx="55535">
                  <c:v>13286.794937999999</c:v>
                </c:pt>
                <c:pt idx="55536">
                  <c:v>13287.035647999999</c:v>
                </c:pt>
                <c:pt idx="55537">
                  <c:v>13287.277684000001</c:v>
                </c:pt>
                <c:pt idx="55538">
                  <c:v>13287.519989</c:v>
                </c:pt>
                <c:pt idx="55539">
                  <c:v>13287.758179</c:v>
                </c:pt>
                <c:pt idx="55540">
                  <c:v>13287.998731</c:v>
                </c:pt>
                <c:pt idx="55541">
                  <c:v>13288.238135</c:v>
                </c:pt>
                <c:pt idx="55542">
                  <c:v>13288.468086999999</c:v>
                </c:pt>
                <c:pt idx="55543">
                  <c:v>13288.709444</c:v>
                </c:pt>
                <c:pt idx="55544">
                  <c:v>13288.951921</c:v>
                </c:pt>
                <c:pt idx="55545">
                  <c:v>13289.193302</c:v>
                </c:pt>
                <c:pt idx="55546">
                  <c:v>13289.433804</c:v>
                </c:pt>
                <c:pt idx="55547">
                  <c:v>13289.673929</c:v>
                </c:pt>
                <c:pt idx="55548">
                  <c:v>13289.913441000001</c:v>
                </c:pt>
                <c:pt idx="55549">
                  <c:v>13290.143437000001</c:v>
                </c:pt>
                <c:pt idx="55550">
                  <c:v>13290.385722999999</c:v>
                </c:pt>
                <c:pt idx="55551">
                  <c:v>13290.625065</c:v>
                </c:pt>
                <c:pt idx="55552">
                  <c:v>13290.866324000001</c:v>
                </c:pt>
                <c:pt idx="55553">
                  <c:v>13291.100066000001</c:v>
                </c:pt>
                <c:pt idx="55554">
                  <c:v>13291.342686</c:v>
                </c:pt>
                <c:pt idx="55555">
                  <c:v>13291.582263</c:v>
                </c:pt>
                <c:pt idx="55556">
                  <c:v>13291.824712</c:v>
                </c:pt>
                <c:pt idx="55557">
                  <c:v>13292.064189999999</c:v>
                </c:pt>
                <c:pt idx="55558">
                  <c:v>13292.294046999999</c:v>
                </c:pt>
                <c:pt idx="55559">
                  <c:v>13292.535454000001</c:v>
                </c:pt>
                <c:pt idx="55560">
                  <c:v>13292.777991000001</c:v>
                </c:pt>
                <c:pt idx="55561">
                  <c:v>13293.018394999999</c:v>
                </c:pt>
                <c:pt idx="55562">
                  <c:v>13293.260549000001</c:v>
                </c:pt>
                <c:pt idx="55563">
                  <c:v>13293.491549</c:v>
                </c:pt>
                <c:pt idx="55564">
                  <c:v>13293.733989</c:v>
                </c:pt>
                <c:pt idx="55565">
                  <c:v>13293.974386</c:v>
                </c:pt>
                <c:pt idx="55566">
                  <c:v>13294.214042</c:v>
                </c:pt>
                <c:pt idx="55567">
                  <c:v>13294.455045000001</c:v>
                </c:pt>
                <c:pt idx="55568">
                  <c:v>13294.685978</c:v>
                </c:pt>
                <c:pt idx="55569">
                  <c:v>13294.927578999999</c:v>
                </c:pt>
                <c:pt idx="55570">
                  <c:v>13295.169276000001</c:v>
                </c:pt>
                <c:pt idx="55571">
                  <c:v>13295.409684</c:v>
                </c:pt>
                <c:pt idx="55572">
                  <c:v>13295.65106</c:v>
                </c:pt>
                <c:pt idx="55573">
                  <c:v>13295.881138999999</c:v>
                </c:pt>
                <c:pt idx="55574">
                  <c:v>13296.121372</c:v>
                </c:pt>
                <c:pt idx="55575">
                  <c:v>13296.361124999999</c:v>
                </c:pt>
                <c:pt idx="55576">
                  <c:v>13296.605638999999</c:v>
                </c:pt>
                <c:pt idx="55577">
                  <c:v>13296.845192000001</c:v>
                </c:pt>
                <c:pt idx="55578">
                  <c:v>13297.078678</c:v>
                </c:pt>
                <c:pt idx="55579">
                  <c:v>13297.319772999999</c:v>
                </c:pt>
                <c:pt idx="55580">
                  <c:v>13297.562797000001</c:v>
                </c:pt>
                <c:pt idx="55581">
                  <c:v>13297.802784</c:v>
                </c:pt>
                <c:pt idx="55582">
                  <c:v>13298.043530000001</c:v>
                </c:pt>
                <c:pt idx="55583">
                  <c:v>13298.275272000001</c:v>
                </c:pt>
                <c:pt idx="55584">
                  <c:v>13298.517116000001</c:v>
                </c:pt>
                <c:pt idx="55585">
                  <c:v>13298.759744999999</c:v>
                </c:pt>
                <c:pt idx="55586">
                  <c:v>13298.990400999999</c:v>
                </c:pt>
                <c:pt idx="55587">
                  <c:v>13299.232387</c:v>
                </c:pt>
                <c:pt idx="55588">
                  <c:v>13299.474291</c:v>
                </c:pt>
                <c:pt idx="55589">
                  <c:v>13299.716017000001</c:v>
                </c:pt>
                <c:pt idx="55590">
                  <c:v>13299.947743999999</c:v>
                </c:pt>
                <c:pt idx="55591">
                  <c:v>13300.188877000001</c:v>
                </c:pt>
                <c:pt idx="55592">
                  <c:v>13300.429926000001</c:v>
                </c:pt>
                <c:pt idx="55593">
                  <c:v>13300.67094</c:v>
                </c:pt>
                <c:pt idx="55594">
                  <c:v>13300.912759000001</c:v>
                </c:pt>
                <c:pt idx="55595">
                  <c:v>13301.15353</c:v>
                </c:pt>
                <c:pt idx="55596">
                  <c:v>13301.384118</c:v>
                </c:pt>
                <c:pt idx="55597">
                  <c:v>13301.626958000001</c:v>
                </c:pt>
                <c:pt idx="55598">
                  <c:v>13301.866806</c:v>
                </c:pt>
                <c:pt idx="55599">
                  <c:v>13302.107797000001</c:v>
                </c:pt>
                <c:pt idx="55600">
                  <c:v>13302.348829</c:v>
                </c:pt>
                <c:pt idx="55601">
                  <c:v>13302.588392</c:v>
                </c:pt>
                <c:pt idx="55602">
                  <c:v>13302.819645</c:v>
                </c:pt>
                <c:pt idx="55603">
                  <c:v>13303.060894</c:v>
                </c:pt>
                <c:pt idx="55604">
                  <c:v>13303.303704</c:v>
                </c:pt>
                <c:pt idx="55605">
                  <c:v>13303.544562999999</c:v>
                </c:pt>
                <c:pt idx="55606">
                  <c:v>13303.786093000001</c:v>
                </c:pt>
                <c:pt idx="55607">
                  <c:v>13304.01635</c:v>
                </c:pt>
                <c:pt idx="55608">
                  <c:v>13304.260826</c:v>
                </c:pt>
                <c:pt idx="55609">
                  <c:v>13304.502262</c:v>
                </c:pt>
                <c:pt idx="55610">
                  <c:v>13304.734205000001</c:v>
                </c:pt>
                <c:pt idx="55611">
                  <c:v>13304.978749</c:v>
                </c:pt>
                <c:pt idx="55612">
                  <c:v>13305.221732</c:v>
                </c:pt>
                <c:pt idx="55613">
                  <c:v>13305.462559</c:v>
                </c:pt>
                <c:pt idx="55614">
                  <c:v>13305.693988000001</c:v>
                </c:pt>
                <c:pt idx="55615">
                  <c:v>13305.935869999999</c:v>
                </c:pt>
                <c:pt idx="55616">
                  <c:v>13306.176928999999</c:v>
                </c:pt>
                <c:pt idx="55617">
                  <c:v>13306.418254</c:v>
                </c:pt>
                <c:pt idx="55618">
                  <c:v>13306.650263</c:v>
                </c:pt>
                <c:pt idx="55619">
                  <c:v>13306.89474</c:v>
                </c:pt>
                <c:pt idx="55620">
                  <c:v>13307.135924</c:v>
                </c:pt>
                <c:pt idx="55621">
                  <c:v>13307.366407</c:v>
                </c:pt>
                <c:pt idx="55622">
                  <c:v>13307.609861000001</c:v>
                </c:pt>
                <c:pt idx="55623">
                  <c:v>13307.850120999999</c:v>
                </c:pt>
                <c:pt idx="55624">
                  <c:v>13308.094075000001</c:v>
                </c:pt>
                <c:pt idx="55625">
                  <c:v>13308.349330999999</c:v>
                </c:pt>
                <c:pt idx="55626">
                  <c:v>13308.578285</c:v>
                </c:pt>
                <c:pt idx="55627">
                  <c:v>13308.824973999999</c:v>
                </c:pt>
                <c:pt idx="55628">
                  <c:v>13309.05574</c:v>
                </c:pt>
                <c:pt idx="55629">
                  <c:v>13309.296992</c:v>
                </c:pt>
                <c:pt idx="55630">
                  <c:v>13309.538183000001</c:v>
                </c:pt>
                <c:pt idx="55631">
                  <c:v>13309.780111</c:v>
                </c:pt>
                <c:pt idx="55632">
                  <c:v>13310.011139</c:v>
                </c:pt>
                <c:pt idx="55633">
                  <c:v>13310.255852</c:v>
                </c:pt>
                <c:pt idx="55634">
                  <c:v>13310.498003000001</c:v>
                </c:pt>
                <c:pt idx="55635">
                  <c:v>13310.729831000001</c:v>
                </c:pt>
                <c:pt idx="55636">
                  <c:v>13310.970432</c:v>
                </c:pt>
                <c:pt idx="55637">
                  <c:v>13311.214271999999</c:v>
                </c:pt>
                <c:pt idx="55638">
                  <c:v>13311.445231</c:v>
                </c:pt>
                <c:pt idx="55639">
                  <c:v>13311.688556999999</c:v>
                </c:pt>
                <c:pt idx="55640">
                  <c:v>13311.929063</c:v>
                </c:pt>
                <c:pt idx="55641">
                  <c:v>13312.169565</c:v>
                </c:pt>
                <c:pt idx="55642">
                  <c:v>13312.411152000001</c:v>
                </c:pt>
                <c:pt idx="55643">
                  <c:v>13312.643102</c:v>
                </c:pt>
                <c:pt idx="55644">
                  <c:v>13312.887635999999</c:v>
                </c:pt>
                <c:pt idx="55645">
                  <c:v>13313.127420999999</c:v>
                </c:pt>
                <c:pt idx="55646">
                  <c:v>13313.360844000001</c:v>
                </c:pt>
                <c:pt idx="55647">
                  <c:v>13313.603634999999</c:v>
                </c:pt>
                <c:pt idx="55648">
                  <c:v>13313.844791</c:v>
                </c:pt>
                <c:pt idx="55649">
                  <c:v>13314.085875999999</c:v>
                </c:pt>
                <c:pt idx="55650">
                  <c:v>13314.325258999999</c:v>
                </c:pt>
                <c:pt idx="55651">
                  <c:v>13314.557874</c:v>
                </c:pt>
                <c:pt idx="55652">
                  <c:v>13314.799293</c:v>
                </c:pt>
                <c:pt idx="55653">
                  <c:v>13315.042428999999</c:v>
                </c:pt>
                <c:pt idx="55654">
                  <c:v>13315.274103</c:v>
                </c:pt>
                <c:pt idx="55655">
                  <c:v>13315.516557999999</c:v>
                </c:pt>
                <c:pt idx="55656">
                  <c:v>13315.758890999999</c:v>
                </c:pt>
                <c:pt idx="55657">
                  <c:v>13315.998351</c:v>
                </c:pt>
                <c:pt idx="55658">
                  <c:v>13316.231701000001</c:v>
                </c:pt>
                <c:pt idx="55659">
                  <c:v>13316.472702999999</c:v>
                </c:pt>
                <c:pt idx="55660">
                  <c:v>13316.713760000001</c:v>
                </c:pt>
                <c:pt idx="55661">
                  <c:v>13316.953372</c:v>
                </c:pt>
                <c:pt idx="55662">
                  <c:v>13317.197885</c:v>
                </c:pt>
                <c:pt idx="55663">
                  <c:v>13317.428168</c:v>
                </c:pt>
                <c:pt idx="55664">
                  <c:v>13317.671419</c:v>
                </c:pt>
                <c:pt idx="55665">
                  <c:v>13317.917590999999</c:v>
                </c:pt>
                <c:pt idx="55666">
                  <c:v>13318.148031000001</c:v>
                </c:pt>
                <c:pt idx="55667">
                  <c:v>13318.390807</c:v>
                </c:pt>
                <c:pt idx="55668">
                  <c:v>13318.631810000001</c:v>
                </c:pt>
                <c:pt idx="55669">
                  <c:v>13318.872558999999</c:v>
                </c:pt>
                <c:pt idx="55670">
                  <c:v>13319.11414</c:v>
                </c:pt>
                <c:pt idx="55671">
                  <c:v>13319.344141</c:v>
                </c:pt>
                <c:pt idx="55672">
                  <c:v>13319.586885999999</c:v>
                </c:pt>
                <c:pt idx="55673">
                  <c:v>13319.828412000001</c:v>
                </c:pt>
                <c:pt idx="55674">
                  <c:v>13320.061815999999</c:v>
                </c:pt>
                <c:pt idx="55675">
                  <c:v>13320.301364999999</c:v>
                </c:pt>
                <c:pt idx="55676">
                  <c:v>13320.545856000001</c:v>
                </c:pt>
                <c:pt idx="55677">
                  <c:v>13320.787181</c:v>
                </c:pt>
                <c:pt idx="55678">
                  <c:v>13321.018549</c:v>
                </c:pt>
                <c:pt idx="55679">
                  <c:v>13321.258067000001</c:v>
                </c:pt>
                <c:pt idx="55680">
                  <c:v>13321.500792999999</c:v>
                </c:pt>
                <c:pt idx="55681">
                  <c:v>13321.740335</c:v>
                </c:pt>
                <c:pt idx="55682">
                  <c:v>13321.984823000001</c:v>
                </c:pt>
                <c:pt idx="55683">
                  <c:v>13322.215307</c:v>
                </c:pt>
                <c:pt idx="55684">
                  <c:v>13322.457162999999</c:v>
                </c:pt>
                <c:pt idx="55685">
                  <c:v>13322.701536</c:v>
                </c:pt>
                <c:pt idx="55686">
                  <c:v>13322.941305</c:v>
                </c:pt>
                <c:pt idx="55687">
                  <c:v>13323.196092</c:v>
                </c:pt>
                <c:pt idx="55688">
                  <c:v>13323.451902999999</c:v>
                </c:pt>
                <c:pt idx="55689">
                  <c:v>13323.682009</c:v>
                </c:pt>
                <c:pt idx="55690">
                  <c:v>13323.926715</c:v>
                </c:pt>
                <c:pt idx="55691">
                  <c:v>13324.167571</c:v>
                </c:pt>
                <c:pt idx="55692">
                  <c:v>13324.409189</c:v>
                </c:pt>
                <c:pt idx="55693">
                  <c:v>13324.664994999999</c:v>
                </c:pt>
                <c:pt idx="55694">
                  <c:v>13324.894190999999</c:v>
                </c:pt>
                <c:pt idx="55695">
                  <c:v>13325.13855</c:v>
                </c:pt>
                <c:pt idx="55696">
                  <c:v>13325.378349000001</c:v>
                </c:pt>
                <c:pt idx="55697">
                  <c:v>13325.611551</c:v>
                </c:pt>
                <c:pt idx="55698">
                  <c:v>13325.852607999999</c:v>
                </c:pt>
                <c:pt idx="55699">
                  <c:v>13326.093558</c:v>
                </c:pt>
                <c:pt idx="55700">
                  <c:v>13326.334706</c:v>
                </c:pt>
                <c:pt idx="55701">
                  <c:v>13326.575552</c:v>
                </c:pt>
                <c:pt idx="55702">
                  <c:v>13326.817016000001</c:v>
                </c:pt>
                <c:pt idx="55703">
                  <c:v>13327.047452000001</c:v>
                </c:pt>
                <c:pt idx="55704">
                  <c:v>13327.291882</c:v>
                </c:pt>
                <c:pt idx="55705">
                  <c:v>13327.534677</c:v>
                </c:pt>
                <c:pt idx="55706">
                  <c:v>13327.774444000001</c:v>
                </c:pt>
                <c:pt idx="55707">
                  <c:v>13328.007674</c:v>
                </c:pt>
                <c:pt idx="55708">
                  <c:v>13328.248589999999</c:v>
                </c:pt>
                <c:pt idx="55709">
                  <c:v>13328.490341000001</c:v>
                </c:pt>
                <c:pt idx="55710">
                  <c:v>13328.732986999999</c:v>
                </c:pt>
                <c:pt idx="55711">
                  <c:v>13328.961615</c:v>
                </c:pt>
                <c:pt idx="55712">
                  <c:v>13329.202991</c:v>
                </c:pt>
                <c:pt idx="55713">
                  <c:v>13329.444751000001</c:v>
                </c:pt>
                <c:pt idx="55714">
                  <c:v>13329.685849</c:v>
                </c:pt>
                <c:pt idx="55715">
                  <c:v>13329.926955000001</c:v>
                </c:pt>
                <c:pt idx="55716">
                  <c:v>13330.168804999999</c:v>
                </c:pt>
                <c:pt idx="55717">
                  <c:v>13330.397413999999</c:v>
                </c:pt>
                <c:pt idx="55718">
                  <c:v>13330.638728</c:v>
                </c:pt>
                <c:pt idx="55719">
                  <c:v>13330.879969</c:v>
                </c:pt>
                <c:pt idx="55720">
                  <c:v>13331.121064000001</c:v>
                </c:pt>
                <c:pt idx="55721">
                  <c:v>13331.361002</c:v>
                </c:pt>
                <c:pt idx="55722">
                  <c:v>13331.603778999999</c:v>
                </c:pt>
                <c:pt idx="55723">
                  <c:v>13331.834063</c:v>
                </c:pt>
                <c:pt idx="55724">
                  <c:v>13332.076827000001</c:v>
                </c:pt>
                <c:pt idx="55725">
                  <c:v>13332.317757999999</c:v>
                </c:pt>
                <c:pt idx="55726">
                  <c:v>13332.558811000001</c:v>
                </c:pt>
                <c:pt idx="55727">
                  <c:v>13332.799702</c:v>
                </c:pt>
                <c:pt idx="55728">
                  <c:v>13333.040714000001</c:v>
                </c:pt>
                <c:pt idx="55729">
                  <c:v>13333.269125000001</c:v>
                </c:pt>
                <c:pt idx="55730">
                  <c:v>13333.513822000001</c:v>
                </c:pt>
                <c:pt idx="55731">
                  <c:v>13333.75477</c:v>
                </c:pt>
                <c:pt idx="55732">
                  <c:v>13333.995846</c:v>
                </c:pt>
                <c:pt idx="55733">
                  <c:v>13334.236779000001</c:v>
                </c:pt>
                <c:pt idx="55734">
                  <c:v>13334.477795000001</c:v>
                </c:pt>
                <c:pt idx="55735">
                  <c:v>13334.718604</c:v>
                </c:pt>
                <c:pt idx="55736">
                  <c:v>13334.947432999999</c:v>
                </c:pt>
                <c:pt idx="55737">
                  <c:v>13335.188604000001</c:v>
                </c:pt>
                <c:pt idx="55738">
                  <c:v>13335.429708</c:v>
                </c:pt>
                <c:pt idx="55739">
                  <c:v>13335.670827</c:v>
                </c:pt>
                <c:pt idx="55740">
                  <c:v>13335.911082000001</c:v>
                </c:pt>
                <c:pt idx="55741">
                  <c:v>13336.153893999999</c:v>
                </c:pt>
                <c:pt idx="55742">
                  <c:v>13336.394872999999</c:v>
                </c:pt>
                <c:pt idx="55743">
                  <c:v>13336.623438000001</c:v>
                </c:pt>
                <c:pt idx="55744">
                  <c:v>13336.866552</c:v>
                </c:pt>
                <c:pt idx="55745">
                  <c:v>13337.109548</c:v>
                </c:pt>
                <c:pt idx="55746">
                  <c:v>13337.351291999999</c:v>
                </c:pt>
                <c:pt idx="55747">
                  <c:v>13337.606272000001</c:v>
                </c:pt>
                <c:pt idx="55748">
                  <c:v>13337.835945000001</c:v>
                </c:pt>
                <c:pt idx="55749">
                  <c:v>13338.07789</c:v>
                </c:pt>
                <c:pt idx="55750">
                  <c:v>13338.318945999999</c:v>
                </c:pt>
                <c:pt idx="55751">
                  <c:v>13338.560729999999</c:v>
                </c:pt>
                <c:pt idx="55752">
                  <c:v>13338.803610999999</c:v>
                </c:pt>
                <c:pt idx="55753">
                  <c:v>13339.032348999999</c:v>
                </c:pt>
                <c:pt idx="55754">
                  <c:v>13339.276812</c:v>
                </c:pt>
                <c:pt idx="55755">
                  <c:v>13339.532370000001</c:v>
                </c:pt>
                <c:pt idx="55756">
                  <c:v>13339.774106999999</c:v>
                </c:pt>
                <c:pt idx="55757">
                  <c:v>13340.006264</c:v>
                </c:pt>
                <c:pt idx="55758">
                  <c:v>13340.249351</c:v>
                </c:pt>
                <c:pt idx="55759">
                  <c:v>13340.483139</c:v>
                </c:pt>
                <c:pt idx="55760">
                  <c:v>13340.727552</c:v>
                </c:pt>
                <c:pt idx="55761">
                  <c:v>13340.967280000001</c:v>
                </c:pt>
                <c:pt idx="55762">
                  <c:v>13341.207178000001</c:v>
                </c:pt>
                <c:pt idx="55763">
                  <c:v>13341.439205999999</c:v>
                </c:pt>
                <c:pt idx="55764">
                  <c:v>13341.684284999999</c:v>
                </c:pt>
                <c:pt idx="55765">
                  <c:v>13341.941011000001</c:v>
                </c:pt>
                <c:pt idx="55766">
                  <c:v>13342.171313000001</c:v>
                </c:pt>
                <c:pt idx="55767">
                  <c:v>13342.413896</c:v>
                </c:pt>
                <c:pt idx="55768">
                  <c:v>13342.654815</c:v>
                </c:pt>
                <c:pt idx="55769">
                  <c:v>13342.896368</c:v>
                </c:pt>
                <c:pt idx="55770">
                  <c:v>13343.127982</c:v>
                </c:pt>
                <c:pt idx="55771">
                  <c:v>13343.369751</c:v>
                </c:pt>
                <c:pt idx="55772">
                  <c:v>13343.610661999999</c:v>
                </c:pt>
                <c:pt idx="55773">
                  <c:v>13343.852099</c:v>
                </c:pt>
                <c:pt idx="55774">
                  <c:v>13344.094671999999</c:v>
                </c:pt>
                <c:pt idx="55775">
                  <c:v>13344.325806000001</c:v>
                </c:pt>
                <c:pt idx="55776">
                  <c:v>13344.566941999999</c:v>
                </c:pt>
                <c:pt idx="55777">
                  <c:v>13344.806602000001</c:v>
                </c:pt>
                <c:pt idx="55778">
                  <c:v>13345.046391</c:v>
                </c:pt>
                <c:pt idx="55779">
                  <c:v>13345.288719</c:v>
                </c:pt>
                <c:pt idx="55780">
                  <c:v>13345.529619999999</c:v>
                </c:pt>
                <c:pt idx="55781">
                  <c:v>13345.760813999999</c:v>
                </c:pt>
                <c:pt idx="55782">
                  <c:v>13346.003836</c:v>
                </c:pt>
                <c:pt idx="55783">
                  <c:v>13346.243369</c:v>
                </c:pt>
                <c:pt idx="55784">
                  <c:v>13346.483321</c:v>
                </c:pt>
                <c:pt idx="55785">
                  <c:v>13346.717248000001</c:v>
                </c:pt>
                <c:pt idx="55786">
                  <c:v>13346.963655</c:v>
                </c:pt>
                <c:pt idx="55787">
                  <c:v>13347.203390999999</c:v>
                </c:pt>
                <c:pt idx="55788">
                  <c:v>13347.443293</c:v>
                </c:pt>
                <c:pt idx="55789">
                  <c:v>13347.674537999999</c:v>
                </c:pt>
                <c:pt idx="55790">
                  <c:v>13347.918883</c:v>
                </c:pt>
                <c:pt idx="55791">
                  <c:v>13348.158412999999</c:v>
                </c:pt>
                <c:pt idx="55792">
                  <c:v>13348.402618</c:v>
                </c:pt>
                <c:pt idx="55793">
                  <c:v>13348.633589999999</c:v>
                </c:pt>
                <c:pt idx="55794">
                  <c:v>13348.875011</c:v>
                </c:pt>
                <c:pt idx="55795">
                  <c:v>13349.116346000001</c:v>
                </c:pt>
                <c:pt idx="55796">
                  <c:v>13349.356642000001</c:v>
                </c:pt>
                <c:pt idx="55797">
                  <c:v>13349.598338</c:v>
                </c:pt>
                <c:pt idx="55798">
                  <c:v>13349.829890999999</c:v>
                </c:pt>
                <c:pt idx="55799">
                  <c:v>13350.070076</c:v>
                </c:pt>
                <c:pt idx="55800">
                  <c:v>13350.312845</c:v>
                </c:pt>
                <c:pt idx="55801">
                  <c:v>13350.554367000001</c:v>
                </c:pt>
                <c:pt idx="55802">
                  <c:v>13350.787700999999</c:v>
                </c:pt>
                <c:pt idx="55803">
                  <c:v>13351.02881</c:v>
                </c:pt>
                <c:pt idx="55804">
                  <c:v>13351.269553</c:v>
                </c:pt>
                <c:pt idx="55805">
                  <c:v>13351.503449</c:v>
                </c:pt>
                <c:pt idx="55806">
                  <c:v>13351.745382999999</c:v>
                </c:pt>
                <c:pt idx="55807">
                  <c:v>13351.988359999999</c:v>
                </c:pt>
                <c:pt idx="55808">
                  <c:v>13352.230667</c:v>
                </c:pt>
                <c:pt idx="55809">
                  <c:v>13352.4607</c:v>
                </c:pt>
                <c:pt idx="55810">
                  <c:v>13352.703057000001</c:v>
                </c:pt>
                <c:pt idx="55811">
                  <c:v>13352.945153000001</c:v>
                </c:pt>
                <c:pt idx="55812">
                  <c:v>13353.176101999999</c:v>
                </c:pt>
                <c:pt idx="55813">
                  <c:v>13353.419554</c:v>
                </c:pt>
                <c:pt idx="55814">
                  <c:v>13353.662764000001</c:v>
                </c:pt>
                <c:pt idx="55815">
                  <c:v>13353.903120000001</c:v>
                </c:pt>
                <c:pt idx="55816">
                  <c:v>13354.144579</c:v>
                </c:pt>
                <c:pt idx="55817">
                  <c:v>13354.375264</c:v>
                </c:pt>
                <c:pt idx="55818">
                  <c:v>13354.617299</c:v>
                </c:pt>
                <c:pt idx="55819">
                  <c:v>13354.861016000001</c:v>
                </c:pt>
                <c:pt idx="55820">
                  <c:v>13355.092058</c:v>
                </c:pt>
                <c:pt idx="55821">
                  <c:v>13355.332412</c:v>
                </c:pt>
                <c:pt idx="55822">
                  <c:v>13355.574425000001</c:v>
                </c:pt>
                <c:pt idx="55823">
                  <c:v>13355.809769</c:v>
                </c:pt>
                <c:pt idx="55824">
                  <c:v>13356.050291</c:v>
                </c:pt>
                <c:pt idx="55825">
                  <c:v>13356.284387</c:v>
                </c:pt>
                <c:pt idx="55826">
                  <c:v>13356.525798999999</c:v>
                </c:pt>
                <c:pt idx="55827">
                  <c:v>13356.766034</c:v>
                </c:pt>
                <c:pt idx="55828">
                  <c:v>13357.008076</c:v>
                </c:pt>
                <c:pt idx="55829">
                  <c:v>13357.250765000001</c:v>
                </c:pt>
                <c:pt idx="55830">
                  <c:v>13357.481275</c:v>
                </c:pt>
                <c:pt idx="55831">
                  <c:v>13357.725770999999</c:v>
                </c:pt>
                <c:pt idx="55832">
                  <c:v>13357.966737000001</c:v>
                </c:pt>
                <c:pt idx="55833">
                  <c:v>13358.208253000001</c:v>
                </c:pt>
                <c:pt idx="55834">
                  <c:v>13358.463126000001</c:v>
                </c:pt>
                <c:pt idx="55835">
                  <c:v>13358.693216</c:v>
                </c:pt>
                <c:pt idx="55836">
                  <c:v>13358.935126</c:v>
                </c:pt>
                <c:pt idx="55837">
                  <c:v>13359.179655</c:v>
                </c:pt>
                <c:pt idx="55838">
                  <c:v>13359.41936</c:v>
                </c:pt>
                <c:pt idx="55839">
                  <c:v>13359.674142</c:v>
                </c:pt>
                <c:pt idx="55840">
                  <c:v>13359.918952</c:v>
                </c:pt>
                <c:pt idx="55841">
                  <c:v>13360.158853000001</c:v>
                </c:pt>
                <c:pt idx="55842">
                  <c:v>13360.401764</c:v>
                </c:pt>
                <c:pt idx="55843">
                  <c:v>13360.642675999999</c:v>
                </c:pt>
                <c:pt idx="55844">
                  <c:v>13360.883635</c:v>
                </c:pt>
                <c:pt idx="55845">
                  <c:v>13361.125354</c:v>
                </c:pt>
                <c:pt idx="55846">
                  <c:v>13361.356844</c:v>
                </c:pt>
                <c:pt idx="55847">
                  <c:v>13361.599542</c:v>
                </c:pt>
                <c:pt idx="55848">
                  <c:v>13361.841219</c:v>
                </c:pt>
                <c:pt idx="55849">
                  <c:v>13362.083902</c:v>
                </c:pt>
                <c:pt idx="55850">
                  <c:v>13362.314337</c:v>
                </c:pt>
                <c:pt idx="55851">
                  <c:v>13362.558977000001</c:v>
                </c:pt>
                <c:pt idx="55852">
                  <c:v>13362.798790000001</c:v>
                </c:pt>
                <c:pt idx="55853">
                  <c:v>13363.040373</c:v>
                </c:pt>
                <c:pt idx="55854">
                  <c:v>13363.2698</c:v>
                </c:pt>
                <c:pt idx="55855">
                  <c:v>13363.512665</c:v>
                </c:pt>
                <c:pt idx="55856">
                  <c:v>13363.753708</c:v>
                </c:pt>
                <c:pt idx="55857">
                  <c:v>13363.994789</c:v>
                </c:pt>
                <c:pt idx="55858">
                  <c:v>13364.237848999999</c:v>
                </c:pt>
                <c:pt idx="55859">
                  <c:v>13364.468316</c:v>
                </c:pt>
                <c:pt idx="55860">
                  <c:v>13364.710289000001</c:v>
                </c:pt>
                <c:pt idx="55861">
                  <c:v>13364.956813000001</c:v>
                </c:pt>
                <c:pt idx="55862">
                  <c:v>13365.186642999999</c:v>
                </c:pt>
                <c:pt idx="55863">
                  <c:v>13365.427759</c:v>
                </c:pt>
                <c:pt idx="55864">
                  <c:v>13365.670673000001</c:v>
                </c:pt>
                <c:pt idx="55865">
                  <c:v>13365.910373999999</c:v>
                </c:pt>
                <c:pt idx="55866">
                  <c:v>13366.152122</c:v>
                </c:pt>
                <c:pt idx="55867">
                  <c:v>13366.384394000001</c:v>
                </c:pt>
                <c:pt idx="55868">
                  <c:v>13366.626237</c:v>
                </c:pt>
                <c:pt idx="55869">
                  <c:v>13366.868623</c:v>
                </c:pt>
                <c:pt idx="55870">
                  <c:v>13367.099111</c:v>
                </c:pt>
                <c:pt idx="55871">
                  <c:v>13367.34186</c:v>
                </c:pt>
                <c:pt idx="55872">
                  <c:v>13367.584613999999</c:v>
                </c:pt>
                <c:pt idx="55873">
                  <c:v>13367.824592000001</c:v>
                </c:pt>
                <c:pt idx="55874">
                  <c:v>13368.065309</c:v>
                </c:pt>
                <c:pt idx="55875">
                  <c:v>13368.297234</c:v>
                </c:pt>
                <c:pt idx="55876">
                  <c:v>13368.541907999999</c:v>
                </c:pt>
                <c:pt idx="55877">
                  <c:v>13368.78283</c:v>
                </c:pt>
                <c:pt idx="55878">
                  <c:v>13369.023155999999</c:v>
                </c:pt>
                <c:pt idx="55879">
                  <c:v>13369.254793</c:v>
                </c:pt>
                <c:pt idx="55880">
                  <c:v>13369.495140999999</c:v>
                </c:pt>
                <c:pt idx="55881">
                  <c:v>13369.739858000001</c:v>
                </c:pt>
                <c:pt idx="55882">
                  <c:v>13369.980172</c:v>
                </c:pt>
                <c:pt idx="55883">
                  <c:v>13370.212371</c:v>
                </c:pt>
                <c:pt idx="55884">
                  <c:v>13370.453672</c:v>
                </c:pt>
                <c:pt idx="55885">
                  <c:v>13370.695309000001</c:v>
                </c:pt>
                <c:pt idx="55886">
                  <c:v>13370.937979</c:v>
                </c:pt>
                <c:pt idx="55887">
                  <c:v>13371.167234</c:v>
                </c:pt>
                <c:pt idx="55888">
                  <c:v>13371.409881</c:v>
                </c:pt>
                <c:pt idx="55889">
                  <c:v>13371.65055</c:v>
                </c:pt>
                <c:pt idx="55890">
                  <c:v>13371.890262000001</c:v>
                </c:pt>
                <c:pt idx="55891">
                  <c:v>13372.13293</c:v>
                </c:pt>
                <c:pt idx="55892">
                  <c:v>13372.373815000001</c:v>
                </c:pt>
                <c:pt idx="55893">
                  <c:v>13372.604939000001</c:v>
                </c:pt>
                <c:pt idx="55894">
                  <c:v>13372.847696999999</c:v>
                </c:pt>
                <c:pt idx="55895">
                  <c:v>13373.087395</c:v>
                </c:pt>
                <c:pt idx="55896">
                  <c:v>13373.327166999999</c:v>
                </c:pt>
                <c:pt idx="55897">
                  <c:v>13373.567827999999</c:v>
                </c:pt>
                <c:pt idx="55898">
                  <c:v>13373.807424000001</c:v>
                </c:pt>
                <c:pt idx="55899">
                  <c:v>13374.047989000001</c:v>
                </c:pt>
                <c:pt idx="55900">
                  <c:v>13374.277994</c:v>
                </c:pt>
                <c:pt idx="55901">
                  <c:v>13374.518431</c:v>
                </c:pt>
                <c:pt idx="55902">
                  <c:v>13374.760865</c:v>
                </c:pt>
                <c:pt idx="55903">
                  <c:v>13375.002446</c:v>
                </c:pt>
                <c:pt idx="55904">
                  <c:v>13375.232271000001</c:v>
                </c:pt>
                <c:pt idx="55905">
                  <c:v>13375.472938000001</c:v>
                </c:pt>
                <c:pt idx="55906">
                  <c:v>13375.715577999999</c:v>
                </c:pt>
                <c:pt idx="55907">
                  <c:v>13375.957082000001</c:v>
                </c:pt>
                <c:pt idx="55908">
                  <c:v>13376.19779</c:v>
                </c:pt>
                <c:pt idx="55909">
                  <c:v>13376.439155</c:v>
                </c:pt>
                <c:pt idx="55910">
                  <c:v>13376.669389999999</c:v>
                </c:pt>
                <c:pt idx="55911">
                  <c:v>13376.911123</c:v>
                </c:pt>
                <c:pt idx="55912">
                  <c:v>13377.15382</c:v>
                </c:pt>
                <c:pt idx="55913">
                  <c:v>13377.393188</c:v>
                </c:pt>
                <c:pt idx="55914">
                  <c:v>13377.634389999999</c:v>
                </c:pt>
                <c:pt idx="55915">
                  <c:v>13377.874776000001</c:v>
                </c:pt>
                <c:pt idx="55916">
                  <c:v>13378.103196</c:v>
                </c:pt>
                <c:pt idx="55917">
                  <c:v>13378.343966</c:v>
                </c:pt>
                <c:pt idx="55918">
                  <c:v>13378.583676</c:v>
                </c:pt>
                <c:pt idx="55919">
                  <c:v>13378.823326</c:v>
                </c:pt>
                <c:pt idx="55920">
                  <c:v>13379.063174999999</c:v>
                </c:pt>
                <c:pt idx="55921">
                  <c:v>13379.303610999999</c:v>
                </c:pt>
                <c:pt idx="55922">
                  <c:v>13379.543387</c:v>
                </c:pt>
                <c:pt idx="55923">
                  <c:v>13379.783804999999</c:v>
                </c:pt>
                <c:pt idx="55924">
                  <c:v>13380.023309</c:v>
                </c:pt>
                <c:pt idx="55925">
                  <c:v>13380.264357</c:v>
                </c:pt>
                <c:pt idx="55926">
                  <c:v>13380.495532000001</c:v>
                </c:pt>
                <c:pt idx="55927">
                  <c:v>13380.737974</c:v>
                </c:pt>
                <c:pt idx="55928">
                  <c:v>13380.977772</c:v>
                </c:pt>
                <c:pt idx="55929">
                  <c:v>13381.217428</c:v>
                </c:pt>
                <c:pt idx="55930">
                  <c:v>13381.457162000001</c:v>
                </c:pt>
                <c:pt idx="55931">
                  <c:v>13381.69773</c:v>
                </c:pt>
                <c:pt idx="55932">
                  <c:v>13381.937332</c:v>
                </c:pt>
                <c:pt idx="55933">
                  <c:v>13382.169228999999</c:v>
                </c:pt>
                <c:pt idx="55934">
                  <c:v>13382.411744999999</c:v>
                </c:pt>
                <c:pt idx="55935">
                  <c:v>13382.651288999999</c:v>
                </c:pt>
                <c:pt idx="55936">
                  <c:v>13382.893672</c:v>
                </c:pt>
                <c:pt idx="55937">
                  <c:v>13383.133172</c:v>
                </c:pt>
                <c:pt idx="55938">
                  <c:v>13383.363367</c:v>
                </c:pt>
                <c:pt idx="55939">
                  <c:v>13383.605019000001</c:v>
                </c:pt>
                <c:pt idx="55940">
                  <c:v>13383.845713000001</c:v>
                </c:pt>
                <c:pt idx="55941">
                  <c:v>13384.085337</c:v>
                </c:pt>
                <c:pt idx="55942">
                  <c:v>13384.325994000001</c:v>
                </c:pt>
                <c:pt idx="55943">
                  <c:v>13384.565654</c:v>
                </c:pt>
                <c:pt idx="55944">
                  <c:v>13384.805222999999</c:v>
                </c:pt>
                <c:pt idx="55945">
                  <c:v>13385.047562</c:v>
                </c:pt>
                <c:pt idx="55946">
                  <c:v>13385.287949</c:v>
                </c:pt>
                <c:pt idx="55947">
                  <c:v>13385.517964999999</c:v>
                </c:pt>
                <c:pt idx="55948">
                  <c:v>13385.75959</c:v>
                </c:pt>
                <c:pt idx="55949">
                  <c:v>13385.999413</c:v>
                </c:pt>
                <c:pt idx="55950">
                  <c:v>13386.24109</c:v>
                </c:pt>
                <c:pt idx="55951">
                  <c:v>13386.471188</c:v>
                </c:pt>
                <c:pt idx="55952">
                  <c:v>13386.713825000001</c:v>
                </c:pt>
                <c:pt idx="55953">
                  <c:v>13386.955414</c:v>
                </c:pt>
                <c:pt idx="55954">
                  <c:v>13387.199681</c:v>
                </c:pt>
                <c:pt idx="55955">
                  <c:v>13387.428937999999</c:v>
                </c:pt>
                <c:pt idx="55956">
                  <c:v>13387.669968</c:v>
                </c:pt>
                <c:pt idx="55957">
                  <c:v>13387.910365</c:v>
                </c:pt>
                <c:pt idx="55958">
                  <c:v>13388.154757</c:v>
                </c:pt>
                <c:pt idx="55959">
                  <c:v>13388.385055000001</c:v>
                </c:pt>
                <c:pt idx="55960">
                  <c:v>13388.627802999999</c:v>
                </c:pt>
                <c:pt idx="55961">
                  <c:v>13388.869273</c:v>
                </c:pt>
                <c:pt idx="55962">
                  <c:v>13389.111362</c:v>
                </c:pt>
                <c:pt idx="55963">
                  <c:v>13389.342864</c:v>
                </c:pt>
                <c:pt idx="55964">
                  <c:v>13389.585894</c:v>
                </c:pt>
                <c:pt idx="55965">
                  <c:v>13389.828659999999</c:v>
                </c:pt>
                <c:pt idx="55966">
                  <c:v>13390.069969</c:v>
                </c:pt>
                <c:pt idx="55967">
                  <c:v>13390.299335</c:v>
                </c:pt>
                <c:pt idx="55968">
                  <c:v>13390.541450000001</c:v>
                </c:pt>
                <c:pt idx="55969">
                  <c:v>13390.783307</c:v>
                </c:pt>
                <c:pt idx="55970">
                  <c:v>13391.016799999999</c:v>
                </c:pt>
                <c:pt idx="55971">
                  <c:v>13391.259751</c:v>
                </c:pt>
                <c:pt idx="55972">
                  <c:v>13391.500047</c:v>
                </c:pt>
                <c:pt idx="55973">
                  <c:v>13391.742821</c:v>
                </c:pt>
                <c:pt idx="55974">
                  <c:v>13391.974604999999</c:v>
                </c:pt>
                <c:pt idx="55975">
                  <c:v>13392.215032</c:v>
                </c:pt>
                <c:pt idx="55976">
                  <c:v>13392.457218</c:v>
                </c:pt>
                <c:pt idx="55977">
                  <c:v>13392.701014</c:v>
                </c:pt>
                <c:pt idx="55978">
                  <c:v>13392.930087000001</c:v>
                </c:pt>
                <c:pt idx="55979">
                  <c:v>13393.172258000001</c:v>
                </c:pt>
                <c:pt idx="55980">
                  <c:v>13393.414291999999</c:v>
                </c:pt>
                <c:pt idx="55981">
                  <c:v>13393.654368</c:v>
                </c:pt>
                <c:pt idx="55982">
                  <c:v>13393.894211999999</c:v>
                </c:pt>
                <c:pt idx="55983">
                  <c:v>13394.12637</c:v>
                </c:pt>
                <c:pt idx="55984">
                  <c:v>13394.367241</c:v>
                </c:pt>
                <c:pt idx="55985">
                  <c:v>13394.609527000001</c:v>
                </c:pt>
                <c:pt idx="55986">
                  <c:v>13394.851939</c:v>
                </c:pt>
                <c:pt idx="55987">
                  <c:v>13395.082125999999</c:v>
                </c:pt>
                <c:pt idx="55988">
                  <c:v>13395.325336</c:v>
                </c:pt>
                <c:pt idx="55989">
                  <c:v>13395.567790999999</c:v>
                </c:pt>
                <c:pt idx="55990">
                  <c:v>13395.808623999999</c:v>
                </c:pt>
                <c:pt idx="55991">
                  <c:v>13396.037183</c:v>
                </c:pt>
                <c:pt idx="55992">
                  <c:v>13396.279839000001</c:v>
                </c:pt>
                <c:pt idx="55993">
                  <c:v>13396.520726000001</c:v>
                </c:pt>
                <c:pt idx="55994">
                  <c:v>13396.761821</c:v>
                </c:pt>
                <c:pt idx="55995">
                  <c:v>13397.004595</c:v>
                </c:pt>
                <c:pt idx="55996">
                  <c:v>13397.244219</c:v>
                </c:pt>
                <c:pt idx="55997">
                  <c:v>13397.476355999999</c:v>
                </c:pt>
                <c:pt idx="55998">
                  <c:v>13397.718182000001</c:v>
                </c:pt>
                <c:pt idx="55999">
                  <c:v>13397.960918999999</c:v>
                </c:pt>
                <c:pt idx="56000">
                  <c:v>13398.191389</c:v>
                </c:pt>
                <c:pt idx="56001">
                  <c:v>13398.435991</c:v>
                </c:pt>
                <c:pt idx="56002">
                  <c:v>13398.675963</c:v>
                </c:pt>
                <c:pt idx="56003">
                  <c:v>13398.916439000001</c:v>
                </c:pt>
                <c:pt idx="56004">
                  <c:v>13399.149813</c:v>
                </c:pt>
                <c:pt idx="56005">
                  <c:v>13399.39545</c:v>
                </c:pt>
                <c:pt idx="56006">
                  <c:v>13399.626867999999</c:v>
                </c:pt>
                <c:pt idx="56007">
                  <c:v>13399.869538999999</c:v>
                </c:pt>
                <c:pt idx="56008">
                  <c:v>13400.111407</c:v>
                </c:pt>
                <c:pt idx="56009">
                  <c:v>13400.344808</c:v>
                </c:pt>
                <c:pt idx="56010">
                  <c:v>13400.585175</c:v>
                </c:pt>
                <c:pt idx="56011">
                  <c:v>13400.827106000001</c:v>
                </c:pt>
                <c:pt idx="56012">
                  <c:v>13401.069224999999</c:v>
                </c:pt>
                <c:pt idx="56013">
                  <c:v>13401.315141999999</c:v>
                </c:pt>
                <c:pt idx="56014">
                  <c:v>13401.556584</c:v>
                </c:pt>
                <c:pt idx="56015">
                  <c:v>13401.799532999999</c:v>
                </c:pt>
                <c:pt idx="56016">
                  <c:v>13402.042692000001</c:v>
                </c:pt>
                <c:pt idx="56017">
                  <c:v>13402.283604</c:v>
                </c:pt>
                <c:pt idx="56018">
                  <c:v>13402.514406</c:v>
                </c:pt>
                <c:pt idx="56019">
                  <c:v>13402.756245</c:v>
                </c:pt>
                <c:pt idx="56020">
                  <c:v>13403.000972</c:v>
                </c:pt>
                <c:pt idx="56021">
                  <c:v>13403.239449000001</c:v>
                </c:pt>
                <c:pt idx="56022">
                  <c:v>13403.468193999999</c:v>
                </c:pt>
                <c:pt idx="56023">
                  <c:v>13403.712959</c:v>
                </c:pt>
                <c:pt idx="56024">
                  <c:v>13403.954057999999</c:v>
                </c:pt>
                <c:pt idx="56025">
                  <c:v>13404.194258</c:v>
                </c:pt>
                <c:pt idx="56026">
                  <c:v>13404.425123000001</c:v>
                </c:pt>
                <c:pt idx="56027">
                  <c:v>13404.667085999999</c:v>
                </c:pt>
                <c:pt idx="56028">
                  <c:v>13404.909242</c:v>
                </c:pt>
                <c:pt idx="56029">
                  <c:v>13405.155099</c:v>
                </c:pt>
                <c:pt idx="56030">
                  <c:v>13405.397113000001</c:v>
                </c:pt>
                <c:pt idx="56031">
                  <c:v>13405.639013</c:v>
                </c:pt>
                <c:pt idx="56032">
                  <c:v>13405.88197</c:v>
                </c:pt>
                <c:pt idx="56033">
                  <c:v>13406.11274</c:v>
                </c:pt>
                <c:pt idx="56034">
                  <c:v>13406.354276</c:v>
                </c:pt>
                <c:pt idx="56035">
                  <c:v>13406.597378</c:v>
                </c:pt>
                <c:pt idx="56036">
                  <c:v>13406.828549</c:v>
                </c:pt>
                <c:pt idx="56037">
                  <c:v>13407.072835000001</c:v>
                </c:pt>
                <c:pt idx="56038">
                  <c:v>13407.315541</c:v>
                </c:pt>
                <c:pt idx="56039">
                  <c:v>13407.557123000001</c:v>
                </c:pt>
                <c:pt idx="56040">
                  <c:v>13407.81214</c:v>
                </c:pt>
                <c:pt idx="56041">
                  <c:v>13408.056</c:v>
                </c:pt>
                <c:pt idx="56042">
                  <c:v>13408.298752000001</c:v>
                </c:pt>
                <c:pt idx="56043">
                  <c:v>13408.539720000001</c:v>
                </c:pt>
                <c:pt idx="56044">
                  <c:v>13408.780828999999</c:v>
                </c:pt>
                <c:pt idx="56045">
                  <c:v>13409.022665</c:v>
                </c:pt>
                <c:pt idx="56046">
                  <c:v>13409.263257000001</c:v>
                </c:pt>
                <c:pt idx="56047">
                  <c:v>13409.495183999999</c:v>
                </c:pt>
                <c:pt idx="56048">
                  <c:v>13409.740358999999</c:v>
                </c:pt>
                <c:pt idx="56049">
                  <c:v>13409.972325999999</c:v>
                </c:pt>
                <c:pt idx="56050">
                  <c:v>13410.216858</c:v>
                </c:pt>
                <c:pt idx="56051">
                  <c:v>13410.458282</c:v>
                </c:pt>
                <c:pt idx="56052">
                  <c:v>13410.689655</c:v>
                </c:pt>
                <c:pt idx="56053">
                  <c:v>13410.930544999999</c:v>
                </c:pt>
                <c:pt idx="56054">
                  <c:v>13411.172420999999</c:v>
                </c:pt>
                <c:pt idx="56055">
                  <c:v>13411.414962000001</c:v>
                </c:pt>
                <c:pt idx="56056">
                  <c:v>13411.644311</c:v>
                </c:pt>
                <c:pt idx="56057">
                  <c:v>13411.888757999999</c:v>
                </c:pt>
                <c:pt idx="56058">
                  <c:v>13412.129718</c:v>
                </c:pt>
                <c:pt idx="56059">
                  <c:v>13412.369420000001</c:v>
                </c:pt>
                <c:pt idx="56060">
                  <c:v>13412.611072</c:v>
                </c:pt>
                <c:pt idx="56061">
                  <c:v>13412.841313000001</c:v>
                </c:pt>
                <c:pt idx="56062">
                  <c:v>13413.083215000001</c:v>
                </c:pt>
                <c:pt idx="56063">
                  <c:v>13413.327765</c:v>
                </c:pt>
                <c:pt idx="56064">
                  <c:v>13413.567435000001</c:v>
                </c:pt>
                <c:pt idx="56065">
                  <c:v>13413.813781999999</c:v>
                </c:pt>
                <c:pt idx="56066">
                  <c:v>13414.056688000001</c:v>
                </c:pt>
                <c:pt idx="56067">
                  <c:v>13414.296226</c:v>
                </c:pt>
                <c:pt idx="56068">
                  <c:v>13414.54061</c:v>
                </c:pt>
                <c:pt idx="56069">
                  <c:v>13414.771817999999</c:v>
                </c:pt>
                <c:pt idx="56070">
                  <c:v>13415.012924000001</c:v>
                </c:pt>
                <c:pt idx="56071">
                  <c:v>13415.253667999999</c:v>
                </c:pt>
                <c:pt idx="56072">
                  <c:v>13415.494672000001</c:v>
                </c:pt>
                <c:pt idx="56073">
                  <c:v>13415.734442999999</c:v>
                </c:pt>
                <c:pt idx="56074">
                  <c:v>13415.976264999999</c:v>
                </c:pt>
                <c:pt idx="56075">
                  <c:v>13416.208395</c:v>
                </c:pt>
                <c:pt idx="56076">
                  <c:v>13416.450140999999</c:v>
                </c:pt>
                <c:pt idx="56077">
                  <c:v>13416.69145</c:v>
                </c:pt>
                <c:pt idx="56078">
                  <c:v>13416.924833999999</c:v>
                </c:pt>
                <c:pt idx="56079">
                  <c:v>13417.165951000001</c:v>
                </c:pt>
                <c:pt idx="56080">
                  <c:v>13417.407761</c:v>
                </c:pt>
                <c:pt idx="56081">
                  <c:v>13417.649126</c:v>
                </c:pt>
                <c:pt idx="56082">
                  <c:v>13417.881277</c:v>
                </c:pt>
                <c:pt idx="56083">
                  <c:v>13418.125887</c:v>
                </c:pt>
                <c:pt idx="56084">
                  <c:v>13418.368547</c:v>
                </c:pt>
                <c:pt idx="56085">
                  <c:v>13418.599955</c:v>
                </c:pt>
                <c:pt idx="56086">
                  <c:v>13418.839895999999</c:v>
                </c:pt>
                <c:pt idx="56087">
                  <c:v>13419.082672</c:v>
                </c:pt>
                <c:pt idx="56088">
                  <c:v>13419.324293</c:v>
                </c:pt>
                <c:pt idx="56089">
                  <c:v>13419.566808</c:v>
                </c:pt>
                <c:pt idx="56090">
                  <c:v>13419.795405999999</c:v>
                </c:pt>
                <c:pt idx="56091">
                  <c:v>13420.039106</c:v>
                </c:pt>
                <c:pt idx="56092">
                  <c:v>13420.281714999999</c:v>
                </c:pt>
                <c:pt idx="56093">
                  <c:v>13420.522634999999</c:v>
                </c:pt>
                <c:pt idx="56094">
                  <c:v>13420.762342</c:v>
                </c:pt>
                <c:pt idx="56095">
                  <c:v>13421.017395000001</c:v>
                </c:pt>
                <c:pt idx="56096">
                  <c:v>13421.248822</c:v>
                </c:pt>
                <c:pt idx="56097">
                  <c:v>13421.491792999999</c:v>
                </c:pt>
                <c:pt idx="56098">
                  <c:v>13421.734788</c:v>
                </c:pt>
                <c:pt idx="56099">
                  <c:v>13421.975709</c:v>
                </c:pt>
                <c:pt idx="56100">
                  <c:v>13422.205656</c:v>
                </c:pt>
                <c:pt idx="56101">
                  <c:v>13422.446979</c:v>
                </c:pt>
                <c:pt idx="56102">
                  <c:v>13422.68821</c:v>
                </c:pt>
                <c:pt idx="56103">
                  <c:v>13422.932242000001</c:v>
                </c:pt>
                <c:pt idx="56104">
                  <c:v>13423.163173999999</c:v>
                </c:pt>
                <c:pt idx="56105">
                  <c:v>13423.407007</c:v>
                </c:pt>
                <c:pt idx="56106">
                  <c:v>13423.649948</c:v>
                </c:pt>
                <c:pt idx="56107">
                  <c:v>13423.880547000001</c:v>
                </c:pt>
                <c:pt idx="56108">
                  <c:v>13424.121056</c:v>
                </c:pt>
                <c:pt idx="56109">
                  <c:v>13424.363997</c:v>
                </c:pt>
                <c:pt idx="56110">
                  <c:v>13424.605858000001</c:v>
                </c:pt>
                <c:pt idx="56111">
                  <c:v>13424.837573000001</c:v>
                </c:pt>
                <c:pt idx="56112">
                  <c:v>13425.080018000001</c:v>
                </c:pt>
                <c:pt idx="56113">
                  <c:v>13425.322926000001</c:v>
                </c:pt>
                <c:pt idx="56114">
                  <c:v>13425.554844</c:v>
                </c:pt>
                <c:pt idx="56115">
                  <c:v>13425.797124000001</c:v>
                </c:pt>
                <c:pt idx="56116">
                  <c:v>13426.041126</c:v>
                </c:pt>
                <c:pt idx="56117">
                  <c:v>13426.296259000001</c:v>
                </c:pt>
                <c:pt idx="56118">
                  <c:v>13426.525243</c:v>
                </c:pt>
                <c:pt idx="56119">
                  <c:v>13426.769108</c:v>
                </c:pt>
                <c:pt idx="56120">
                  <c:v>13427.002904000001</c:v>
                </c:pt>
                <c:pt idx="56121">
                  <c:v>13427.245897000001</c:v>
                </c:pt>
                <c:pt idx="56122">
                  <c:v>13427.488300000001</c:v>
                </c:pt>
                <c:pt idx="56123">
                  <c:v>13427.730352</c:v>
                </c:pt>
                <c:pt idx="56124">
                  <c:v>13427.961273000001</c:v>
                </c:pt>
                <c:pt idx="56125">
                  <c:v>13428.205120000001</c:v>
                </c:pt>
                <c:pt idx="56126">
                  <c:v>13428.438795</c:v>
                </c:pt>
                <c:pt idx="56127">
                  <c:v>13428.681876000001</c:v>
                </c:pt>
                <c:pt idx="56128">
                  <c:v>13428.924152</c:v>
                </c:pt>
                <c:pt idx="56129">
                  <c:v>13429.157809</c:v>
                </c:pt>
                <c:pt idx="56130">
                  <c:v>13429.398297</c:v>
                </c:pt>
                <c:pt idx="56131">
                  <c:v>13429.640277</c:v>
                </c:pt>
                <c:pt idx="56132">
                  <c:v>13429.882191000001</c:v>
                </c:pt>
                <c:pt idx="56133">
                  <c:v>13430.113943</c:v>
                </c:pt>
                <c:pt idx="56134">
                  <c:v>13430.353338000001</c:v>
                </c:pt>
                <c:pt idx="56135">
                  <c:v>13430.59539</c:v>
                </c:pt>
                <c:pt idx="56136">
                  <c:v>13430.836708999999</c:v>
                </c:pt>
                <c:pt idx="56137">
                  <c:v>13431.068611000001</c:v>
                </c:pt>
                <c:pt idx="56138">
                  <c:v>13431.311804000001</c:v>
                </c:pt>
                <c:pt idx="56139">
                  <c:v>13431.55486</c:v>
                </c:pt>
                <c:pt idx="56140">
                  <c:v>13431.786824000001</c:v>
                </c:pt>
                <c:pt idx="56141">
                  <c:v>13432.027297000001</c:v>
                </c:pt>
                <c:pt idx="56142">
                  <c:v>13432.268714</c:v>
                </c:pt>
                <c:pt idx="56143">
                  <c:v>13432.509124</c:v>
                </c:pt>
                <c:pt idx="56144">
                  <c:v>13432.751141000001</c:v>
                </c:pt>
                <c:pt idx="56145">
                  <c:v>13432.984775000001</c:v>
                </c:pt>
                <c:pt idx="56146">
                  <c:v>13433.227177999999</c:v>
                </c:pt>
                <c:pt idx="56147">
                  <c:v>13433.469171000001</c:v>
                </c:pt>
                <c:pt idx="56148">
                  <c:v>13433.70931</c:v>
                </c:pt>
                <c:pt idx="56149">
                  <c:v>13433.938243000001</c:v>
                </c:pt>
                <c:pt idx="56150">
                  <c:v>13434.180419</c:v>
                </c:pt>
                <c:pt idx="56151">
                  <c:v>13434.424208</c:v>
                </c:pt>
                <c:pt idx="56152">
                  <c:v>13434.664444</c:v>
                </c:pt>
                <c:pt idx="56153">
                  <c:v>13434.909812</c:v>
                </c:pt>
                <c:pt idx="56154">
                  <c:v>13435.150366</c:v>
                </c:pt>
                <c:pt idx="56155">
                  <c:v>13435.393568</c:v>
                </c:pt>
                <c:pt idx="56156">
                  <c:v>13435.634926999999</c:v>
                </c:pt>
                <c:pt idx="56157">
                  <c:v>13435.877895</c:v>
                </c:pt>
                <c:pt idx="56158">
                  <c:v>13436.107004</c:v>
                </c:pt>
                <c:pt idx="56159">
                  <c:v>13436.349123</c:v>
                </c:pt>
                <c:pt idx="56160">
                  <c:v>13436.589365</c:v>
                </c:pt>
                <c:pt idx="56161">
                  <c:v>13436.833117</c:v>
                </c:pt>
                <c:pt idx="56162">
                  <c:v>13437.062271000001</c:v>
                </c:pt>
                <c:pt idx="56163">
                  <c:v>13437.304190000001</c:v>
                </c:pt>
                <c:pt idx="56164">
                  <c:v>13437.546372000001</c:v>
                </c:pt>
                <c:pt idx="56165">
                  <c:v>13437.788334999999</c:v>
                </c:pt>
                <c:pt idx="56166">
                  <c:v>13438.019307</c:v>
                </c:pt>
                <c:pt idx="56167">
                  <c:v>13438.263986</c:v>
                </c:pt>
                <c:pt idx="56168">
                  <c:v>13438.496719000001</c:v>
                </c:pt>
                <c:pt idx="56169">
                  <c:v>13438.739899</c:v>
                </c:pt>
                <c:pt idx="56170">
                  <c:v>13438.982204</c:v>
                </c:pt>
                <c:pt idx="56171">
                  <c:v>13439.213073000001</c:v>
                </c:pt>
                <c:pt idx="56172">
                  <c:v>13439.457130000001</c:v>
                </c:pt>
                <c:pt idx="56173">
                  <c:v>13439.690677000001</c:v>
                </c:pt>
                <c:pt idx="56174">
                  <c:v>13439.93396</c:v>
                </c:pt>
                <c:pt idx="56175">
                  <c:v>13440.175048999999</c:v>
                </c:pt>
                <c:pt idx="56176">
                  <c:v>13440.417901999999</c:v>
                </c:pt>
                <c:pt idx="56177">
                  <c:v>13440.648353</c:v>
                </c:pt>
                <c:pt idx="56178">
                  <c:v>13440.891637000001</c:v>
                </c:pt>
                <c:pt idx="56179">
                  <c:v>13441.132992000001</c:v>
                </c:pt>
                <c:pt idx="56180">
                  <c:v>13441.374999</c:v>
                </c:pt>
                <c:pt idx="56181">
                  <c:v>13441.605764</c:v>
                </c:pt>
                <c:pt idx="56182">
                  <c:v>13441.846127000001</c:v>
                </c:pt>
                <c:pt idx="56183">
                  <c:v>13442.088123</c:v>
                </c:pt>
                <c:pt idx="56184">
                  <c:v>13442.330993</c:v>
                </c:pt>
                <c:pt idx="56185">
                  <c:v>13442.561636</c:v>
                </c:pt>
                <c:pt idx="56186">
                  <c:v>13442.804849</c:v>
                </c:pt>
                <c:pt idx="56187">
                  <c:v>13443.045188</c:v>
                </c:pt>
                <c:pt idx="56188">
                  <c:v>13443.287903</c:v>
                </c:pt>
                <c:pt idx="56189">
                  <c:v>13443.517690000001</c:v>
                </c:pt>
                <c:pt idx="56190">
                  <c:v>13443.758239000001</c:v>
                </c:pt>
                <c:pt idx="56191">
                  <c:v>13443.998298</c:v>
                </c:pt>
                <c:pt idx="56192">
                  <c:v>13444.242050000001</c:v>
                </c:pt>
                <c:pt idx="56193">
                  <c:v>13444.484693</c:v>
                </c:pt>
                <c:pt idx="56194">
                  <c:v>13444.713238</c:v>
                </c:pt>
                <c:pt idx="56195">
                  <c:v>13444.955931</c:v>
                </c:pt>
                <c:pt idx="56196">
                  <c:v>13445.198770999999</c:v>
                </c:pt>
                <c:pt idx="56197">
                  <c:v>13445.438340999999</c:v>
                </c:pt>
                <c:pt idx="56198">
                  <c:v>13445.672089</c:v>
                </c:pt>
                <c:pt idx="56199">
                  <c:v>13445.914715000001</c:v>
                </c:pt>
                <c:pt idx="56200">
                  <c:v>13446.155765</c:v>
                </c:pt>
                <c:pt idx="56201">
                  <c:v>13446.396613999999</c:v>
                </c:pt>
                <c:pt idx="56202">
                  <c:v>13446.636332</c:v>
                </c:pt>
                <c:pt idx="56203">
                  <c:v>13446.868216999999</c:v>
                </c:pt>
                <c:pt idx="56204">
                  <c:v>13447.112783</c:v>
                </c:pt>
                <c:pt idx="56205">
                  <c:v>13447.352440000001</c:v>
                </c:pt>
                <c:pt idx="56206">
                  <c:v>13447.585595</c:v>
                </c:pt>
                <c:pt idx="56207">
                  <c:v>13447.825395</c:v>
                </c:pt>
                <c:pt idx="56208">
                  <c:v>13448.065417</c:v>
                </c:pt>
                <c:pt idx="56209">
                  <c:v>13448.309637</c:v>
                </c:pt>
                <c:pt idx="56210">
                  <c:v>13448.551213000001</c:v>
                </c:pt>
                <c:pt idx="56211">
                  <c:v>13448.806008</c:v>
                </c:pt>
                <c:pt idx="56212">
                  <c:v>13449.036354</c:v>
                </c:pt>
                <c:pt idx="56213">
                  <c:v>13449.279412</c:v>
                </c:pt>
                <c:pt idx="56214">
                  <c:v>13449.521866999999</c:v>
                </c:pt>
                <c:pt idx="56215">
                  <c:v>13449.752081000001</c:v>
                </c:pt>
                <c:pt idx="56216">
                  <c:v>13449.996663</c:v>
                </c:pt>
                <c:pt idx="56217">
                  <c:v>13450.237548999999</c:v>
                </c:pt>
                <c:pt idx="56218">
                  <c:v>13450.477255</c:v>
                </c:pt>
                <c:pt idx="56219">
                  <c:v>13450.711098</c:v>
                </c:pt>
                <c:pt idx="56220">
                  <c:v>13450.951078</c:v>
                </c:pt>
                <c:pt idx="56221">
                  <c:v>13451.193689</c:v>
                </c:pt>
                <c:pt idx="56222">
                  <c:v>13451.433424000001</c:v>
                </c:pt>
                <c:pt idx="56223">
                  <c:v>13451.665344999999</c:v>
                </c:pt>
                <c:pt idx="56224">
                  <c:v>13451.909044</c:v>
                </c:pt>
                <c:pt idx="56225">
                  <c:v>13452.151731</c:v>
                </c:pt>
                <c:pt idx="56226">
                  <c:v>13452.382154999999</c:v>
                </c:pt>
                <c:pt idx="56227">
                  <c:v>13452.625445</c:v>
                </c:pt>
                <c:pt idx="56228">
                  <c:v>13452.865078000001</c:v>
                </c:pt>
                <c:pt idx="56229">
                  <c:v>13453.107727000001</c:v>
                </c:pt>
                <c:pt idx="56230">
                  <c:v>13453.348601</c:v>
                </c:pt>
                <c:pt idx="56231">
                  <c:v>13453.577997</c:v>
                </c:pt>
                <c:pt idx="56232">
                  <c:v>13453.817841</c:v>
                </c:pt>
                <c:pt idx="56233">
                  <c:v>13454.060675999999</c:v>
                </c:pt>
                <c:pt idx="56234">
                  <c:v>13454.300311000001</c:v>
                </c:pt>
                <c:pt idx="56235">
                  <c:v>13454.543346</c:v>
                </c:pt>
                <c:pt idx="56236">
                  <c:v>13454.774427</c:v>
                </c:pt>
                <c:pt idx="56237">
                  <c:v>13455.020912</c:v>
                </c:pt>
                <c:pt idx="56238">
                  <c:v>13455.263536</c:v>
                </c:pt>
                <c:pt idx="56239">
                  <c:v>13455.492069</c:v>
                </c:pt>
                <c:pt idx="56240">
                  <c:v>13455.734872000001</c:v>
                </c:pt>
                <c:pt idx="56241">
                  <c:v>13455.977805</c:v>
                </c:pt>
                <c:pt idx="56242">
                  <c:v>13456.218868</c:v>
                </c:pt>
                <c:pt idx="56243">
                  <c:v>13456.449209</c:v>
                </c:pt>
                <c:pt idx="56244">
                  <c:v>13456.693937</c:v>
                </c:pt>
                <c:pt idx="56245">
                  <c:v>13456.936581</c:v>
                </c:pt>
                <c:pt idx="56246">
                  <c:v>13457.176319</c:v>
                </c:pt>
                <c:pt idx="56247">
                  <c:v>13457.406239</c:v>
                </c:pt>
                <c:pt idx="56248">
                  <c:v>13457.64935</c:v>
                </c:pt>
                <c:pt idx="56249">
                  <c:v>13457.892293000001</c:v>
                </c:pt>
                <c:pt idx="56250">
                  <c:v>13458.124024000001</c:v>
                </c:pt>
                <c:pt idx="56251">
                  <c:v>13458.365073999999</c:v>
                </c:pt>
                <c:pt idx="56252">
                  <c:v>13458.607085</c:v>
                </c:pt>
                <c:pt idx="56253">
                  <c:v>13458.849925</c:v>
                </c:pt>
                <c:pt idx="56254">
                  <c:v>13459.081738999999</c:v>
                </c:pt>
                <c:pt idx="56255">
                  <c:v>13459.32287</c:v>
                </c:pt>
                <c:pt idx="56256">
                  <c:v>13459.575328999999</c:v>
                </c:pt>
                <c:pt idx="56257">
                  <c:v>13459.819047000001</c:v>
                </c:pt>
                <c:pt idx="56258">
                  <c:v>13460.061857999999</c:v>
                </c:pt>
                <c:pt idx="56259">
                  <c:v>13460.301378</c:v>
                </c:pt>
                <c:pt idx="56260">
                  <c:v>13460.556438</c:v>
                </c:pt>
                <c:pt idx="56261">
                  <c:v>13460.811438000001</c:v>
                </c:pt>
                <c:pt idx="56262">
                  <c:v>13461.056721000001</c:v>
                </c:pt>
                <c:pt idx="56263">
                  <c:v>13461.297871999999</c:v>
                </c:pt>
                <c:pt idx="56264">
                  <c:v>13461.540988000001</c:v>
                </c:pt>
                <c:pt idx="56265">
                  <c:v>13461.782796</c:v>
                </c:pt>
                <c:pt idx="56266">
                  <c:v>13462.02311</c:v>
                </c:pt>
                <c:pt idx="56267">
                  <c:v>13462.263000999999</c:v>
                </c:pt>
                <c:pt idx="56268">
                  <c:v>13462.494643</c:v>
                </c:pt>
                <c:pt idx="56269">
                  <c:v>13462.735866999999</c:v>
                </c:pt>
                <c:pt idx="56270">
                  <c:v>13462.976210000001</c:v>
                </c:pt>
                <c:pt idx="56271">
                  <c:v>13463.220943</c:v>
                </c:pt>
                <c:pt idx="56272">
                  <c:v>13463.451646</c:v>
                </c:pt>
                <c:pt idx="56273">
                  <c:v>13463.694702000001</c:v>
                </c:pt>
                <c:pt idx="56274">
                  <c:v>13463.937811</c:v>
                </c:pt>
                <c:pt idx="56275">
                  <c:v>13464.178913</c:v>
                </c:pt>
                <c:pt idx="56276">
                  <c:v>13464.409425</c:v>
                </c:pt>
                <c:pt idx="56277">
                  <c:v>13464.653063</c:v>
                </c:pt>
                <c:pt idx="56278">
                  <c:v>13464.895971</c:v>
                </c:pt>
                <c:pt idx="56279">
                  <c:v>13465.126617</c:v>
                </c:pt>
                <c:pt idx="56280">
                  <c:v>13465.367783</c:v>
                </c:pt>
                <c:pt idx="56281">
                  <c:v>13465.610613999999</c:v>
                </c:pt>
                <c:pt idx="56282">
                  <c:v>13465.850426000001</c:v>
                </c:pt>
                <c:pt idx="56283">
                  <c:v>13466.092159</c:v>
                </c:pt>
                <c:pt idx="56284">
                  <c:v>13466.323571000001</c:v>
                </c:pt>
                <c:pt idx="56285">
                  <c:v>13466.564541</c:v>
                </c:pt>
                <c:pt idx="56286">
                  <c:v>13466.805559</c:v>
                </c:pt>
                <c:pt idx="56287">
                  <c:v>13467.049010999999</c:v>
                </c:pt>
                <c:pt idx="56288">
                  <c:v>13467.279156000001</c:v>
                </c:pt>
                <c:pt idx="56289">
                  <c:v>13467.522445000001</c:v>
                </c:pt>
                <c:pt idx="56290">
                  <c:v>13467.757661</c:v>
                </c:pt>
                <c:pt idx="56291">
                  <c:v>13467.999368000001</c:v>
                </c:pt>
                <c:pt idx="56292">
                  <c:v>13468.243882999999</c:v>
                </c:pt>
                <c:pt idx="56293">
                  <c:v>13468.474155</c:v>
                </c:pt>
                <c:pt idx="56294">
                  <c:v>13468.718938</c:v>
                </c:pt>
                <c:pt idx="56295">
                  <c:v>13468.959105</c:v>
                </c:pt>
                <c:pt idx="56296">
                  <c:v>13469.20103</c:v>
                </c:pt>
                <c:pt idx="56297">
                  <c:v>13469.432570000001</c:v>
                </c:pt>
                <c:pt idx="56298">
                  <c:v>13469.673572</c:v>
                </c:pt>
                <c:pt idx="56299">
                  <c:v>13469.917078</c:v>
                </c:pt>
                <c:pt idx="56300">
                  <c:v>13470.159855</c:v>
                </c:pt>
                <c:pt idx="56301">
                  <c:v>13470.390065</c:v>
                </c:pt>
                <c:pt idx="56302">
                  <c:v>13470.632691000001</c:v>
                </c:pt>
                <c:pt idx="56303">
                  <c:v>13470.872214000001</c:v>
                </c:pt>
                <c:pt idx="56304">
                  <c:v>13471.114779</c:v>
                </c:pt>
                <c:pt idx="56305">
                  <c:v>13471.354213000001</c:v>
                </c:pt>
                <c:pt idx="56306">
                  <c:v>13471.584220999999</c:v>
                </c:pt>
                <c:pt idx="56307">
                  <c:v>13471.826666000001</c:v>
                </c:pt>
                <c:pt idx="56308">
                  <c:v>13472.068391000001</c:v>
                </c:pt>
                <c:pt idx="56309">
                  <c:v>13472.311903</c:v>
                </c:pt>
                <c:pt idx="56310">
                  <c:v>13472.542643000001</c:v>
                </c:pt>
                <c:pt idx="56311">
                  <c:v>13472.782837000001</c:v>
                </c:pt>
                <c:pt idx="56312">
                  <c:v>13473.022123000001</c:v>
                </c:pt>
                <c:pt idx="56313">
                  <c:v>13473.261952000001</c:v>
                </c:pt>
                <c:pt idx="56314">
                  <c:v>13473.501050000001</c:v>
                </c:pt>
                <c:pt idx="56315">
                  <c:v>13473.742819999999</c:v>
                </c:pt>
                <c:pt idx="56316">
                  <c:v>13473.98589</c:v>
                </c:pt>
                <c:pt idx="56317">
                  <c:v>13474.217694999999</c:v>
                </c:pt>
                <c:pt idx="56318">
                  <c:v>13474.460757999999</c:v>
                </c:pt>
                <c:pt idx="56319">
                  <c:v>13474.703631</c:v>
                </c:pt>
                <c:pt idx="56320">
                  <c:v>13474.946554</c:v>
                </c:pt>
                <c:pt idx="56321">
                  <c:v>13475.202759</c:v>
                </c:pt>
                <c:pt idx="56322">
                  <c:v>13475.433389</c:v>
                </c:pt>
                <c:pt idx="56323">
                  <c:v>13475.677996</c:v>
                </c:pt>
                <c:pt idx="56324">
                  <c:v>13475.919970000001</c:v>
                </c:pt>
                <c:pt idx="56325">
                  <c:v>13476.149441</c:v>
                </c:pt>
                <c:pt idx="56326">
                  <c:v>13476.389407999999</c:v>
                </c:pt>
                <c:pt idx="56327">
                  <c:v>13476.631012</c:v>
                </c:pt>
                <c:pt idx="56328">
                  <c:v>13476.873689</c:v>
                </c:pt>
                <c:pt idx="56329">
                  <c:v>13477.114667</c:v>
                </c:pt>
                <c:pt idx="56330">
                  <c:v>13477.344571</c:v>
                </c:pt>
                <c:pt idx="56331">
                  <c:v>13477.585551</c:v>
                </c:pt>
                <c:pt idx="56332">
                  <c:v>13477.826584</c:v>
                </c:pt>
                <c:pt idx="56333">
                  <c:v>13478.068377</c:v>
                </c:pt>
                <c:pt idx="56334">
                  <c:v>13478.308182000001</c:v>
                </c:pt>
                <c:pt idx="56335">
                  <c:v>13478.540274999999</c:v>
                </c:pt>
                <c:pt idx="56336">
                  <c:v>13478.780244</c:v>
                </c:pt>
                <c:pt idx="56337">
                  <c:v>13479.024817</c:v>
                </c:pt>
                <c:pt idx="56338">
                  <c:v>13479.265772999999</c:v>
                </c:pt>
                <c:pt idx="56339">
                  <c:v>13479.506713999999</c:v>
                </c:pt>
                <c:pt idx="56340">
                  <c:v>13479.747617999999</c:v>
                </c:pt>
                <c:pt idx="56341">
                  <c:v>13479.978932</c:v>
                </c:pt>
                <c:pt idx="56342">
                  <c:v>13480.221168</c:v>
                </c:pt>
                <c:pt idx="56343">
                  <c:v>13480.465795</c:v>
                </c:pt>
                <c:pt idx="56344">
                  <c:v>13480.694385000001</c:v>
                </c:pt>
                <c:pt idx="56345">
                  <c:v>13480.940081999999</c:v>
                </c:pt>
                <c:pt idx="56346">
                  <c:v>13481.173570999999</c:v>
                </c:pt>
                <c:pt idx="56347">
                  <c:v>13481.415301999999</c:v>
                </c:pt>
                <c:pt idx="56348">
                  <c:v>13481.661813999999</c:v>
                </c:pt>
                <c:pt idx="56349">
                  <c:v>13481.892349</c:v>
                </c:pt>
                <c:pt idx="56350">
                  <c:v>13482.134351999999</c:v>
                </c:pt>
                <c:pt idx="56351">
                  <c:v>13482.368415999999</c:v>
                </c:pt>
                <c:pt idx="56352">
                  <c:v>13482.610388999999</c:v>
                </c:pt>
                <c:pt idx="56353">
                  <c:v>13482.856718999999</c:v>
                </c:pt>
                <c:pt idx="56354">
                  <c:v>13483.085451000001</c:v>
                </c:pt>
                <c:pt idx="56355">
                  <c:v>13483.329095999999</c:v>
                </c:pt>
                <c:pt idx="56356">
                  <c:v>13483.573699</c:v>
                </c:pt>
                <c:pt idx="56357">
                  <c:v>13483.80409</c:v>
                </c:pt>
                <c:pt idx="56358">
                  <c:v>13484.046214</c:v>
                </c:pt>
                <c:pt idx="56359">
                  <c:v>13484.289445</c:v>
                </c:pt>
                <c:pt idx="56360">
                  <c:v>13484.520036</c:v>
                </c:pt>
                <c:pt idx="56361">
                  <c:v>13484.762902</c:v>
                </c:pt>
                <c:pt idx="56362">
                  <c:v>13485.005917</c:v>
                </c:pt>
                <c:pt idx="56363">
                  <c:v>13485.247122000001</c:v>
                </c:pt>
                <c:pt idx="56364">
                  <c:v>13485.478551</c:v>
                </c:pt>
                <c:pt idx="56365">
                  <c:v>13485.719593</c:v>
                </c:pt>
                <c:pt idx="56366">
                  <c:v>13485.960858</c:v>
                </c:pt>
                <c:pt idx="56367">
                  <c:v>13486.201851</c:v>
                </c:pt>
                <c:pt idx="56368">
                  <c:v>13486.44275</c:v>
                </c:pt>
                <c:pt idx="56369">
                  <c:v>13486.684125</c:v>
                </c:pt>
                <c:pt idx="56370">
                  <c:v>13486.917562000001</c:v>
                </c:pt>
                <c:pt idx="56371">
                  <c:v>13487.161049</c:v>
                </c:pt>
                <c:pt idx="56372">
                  <c:v>13487.391446</c:v>
                </c:pt>
                <c:pt idx="56373">
                  <c:v>13487.635200999999</c:v>
                </c:pt>
                <c:pt idx="56374">
                  <c:v>13487.876910000001</c:v>
                </c:pt>
                <c:pt idx="56375">
                  <c:v>13488.118752</c:v>
                </c:pt>
                <c:pt idx="56376">
                  <c:v>13488.358711999999</c:v>
                </c:pt>
                <c:pt idx="56377">
                  <c:v>13488.599235</c:v>
                </c:pt>
                <c:pt idx="56378">
                  <c:v>13488.827855</c:v>
                </c:pt>
                <c:pt idx="56379">
                  <c:v>13489.070643999999</c:v>
                </c:pt>
                <c:pt idx="56380">
                  <c:v>13489.310438</c:v>
                </c:pt>
                <c:pt idx="56381">
                  <c:v>13489.552104</c:v>
                </c:pt>
                <c:pt idx="56382">
                  <c:v>13489.794599000001</c:v>
                </c:pt>
                <c:pt idx="56383">
                  <c:v>13490.025808</c:v>
                </c:pt>
                <c:pt idx="56384">
                  <c:v>13490.267314999999</c:v>
                </c:pt>
                <c:pt idx="56385">
                  <c:v>13490.511885</c:v>
                </c:pt>
                <c:pt idx="56386">
                  <c:v>13490.742387</c:v>
                </c:pt>
                <c:pt idx="56387">
                  <c:v>13490.984232000001</c:v>
                </c:pt>
                <c:pt idx="56388">
                  <c:v>13491.226092000001</c:v>
                </c:pt>
                <c:pt idx="56389">
                  <c:v>13491.468609</c:v>
                </c:pt>
                <c:pt idx="56390">
                  <c:v>13491.708194000001</c:v>
                </c:pt>
                <c:pt idx="56391">
                  <c:v>13491.940242999999</c:v>
                </c:pt>
                <c:pt idx="56392">
                  <c:v>13492.182156000001</c:v>
                </c:pt>
                <c:pt idx="56393">
                  <c:v>13492.415730000001</c:v>
                </c:pt>
                <c:pt idx="56394">
                  <c:v>13492.658923000001</c:v>
                </c:pt>
                <c:pt idx="56395">
                  <c:v>13492.903924</c:v>
                </c:pt>
                <c:pt idx="56396">
                  <c:v>13493.135774</c:v>
                </c:pt>
                <c:pt idx="56397">
                  <c:v>13493.376112</c:v>
                </c:pt>
                <c:pt idx="56398">
                  <c:v>13493.616287999999</c:v>
                </c:pt>
                <c:pt idx="56399">
                  <c:v>13493.860893999999</c:v>
                </c:pt>
                <c:pt idx="56400">
                  <c:v>13494.092656000001</c:v>
                </c:pt>
                <c:pt idx="56401">
                  <c:v>13494.335712</c:v>
                </c:pt>
                <c:pt idx="56402">
                  <c:v>13494.576896</c:v>
                </c:pt>
                <c:pt idx="56403">
                  <c:v>13494.817956000001</c:v>
                </c:pt>
                <c:pt idx="56404">
                  <c:v>13495.059934000001</c:v>
                </c:pt>
                <c:pt idx="56405">
                  <c:v>13495.290427</c:v>
                </c:pt>
                <c:pt idx="56406">
                  <c:v>13495.531842</c:v>
                </c:pt>
                <c:pt idx="56407">
                  <c:v>13495.772101</c:v>
                </c:pt>
                <c:pt idx="56408">
                  <c:v>13496.012369</c:v>
                </c:pt>
                <c:pt idx="56409">
                  <c:v>13496.254808</c:v>
                </c:pt>
                <c:pt idx="56410">
                  <c:v>13496.495817000001</c:v>
                </c:pt>
                <c:pt idx="56411">
                  <c:v>13496.725562</c:v>
                </c:pt>
                <c:pt idx="56412">
                  <c:v>13496.968878</c:v>
                </c:pt>
                <c:pt idx="56413">
                  <c:v>13497.211987000001</c:v>
                </c:pt>
                <c:pt idx="56414">
                  <c:v>13497.453962</c:v>
                </c:pt>
                <c:pt idx="56415">
                  <c:v>13497.684536999999</c:v>
                </c:pt>
                <c:pt idx="56416">
                  <c:v>13497.927817</c:v>
                </c:pt>
                <c:pt idx="56417">
                  <c:v>13498.168165999999</c:v>
                </c:pt>
                <c:pt idx="56418">
                  <c:v>13498.401671</c:v>
                </c:pt>
                <c:pt idx="56419">
                  <c:v>13498.642721</c:v>
                </c:pt>
                <c:pt idx="56420">
                  <c:v>13498.883888</c:v>
                </c:pt>
                <c:pt idx="56421">
                  <c:v>13499.126942999999</c:v>
                </c:pt>
                <c:pt idx="56422">
                  <c:v>13499.368807999999</c:v>
                </c:pt>
                <c:pt idx="56423">
                  <c:v>13499.597311</c:v>
                </c:pt>
                <c:pt idx="56424">
                  <c:v>13499.840385</c:v>
                </c:pt>
                <c:pt idx="56425">
                  <c:v>13500.083325</c:v>
                </c:pt>
                <c:pt idx="56426">
                  <c:v>13500.313289</c:v>
                </c:pt>
                <c:pt idx="56427">
                  <c:v>13500.556275999999</c:v>
                </c:pt>
                <c:pt idx="56428">
                  <c:v>13500.799379</c:v>
                </c:pt>
                <c:pt idx="56429">
                  <c:v>13501.031274999999</c:v>
                </c:pt>
                <c:pt idx="56430">
                  <c:v>13501.273719000001</c:v>
                </c:pt>
                <c:pt idx="56431">
                  <c:v>13501.513403999999</c:v>
                </c:pt>
                <c:pt idx="56432">
                  <c:v>13501.757906000001</c:v>
                </c:pt>
                <c:pt idx="56433">
                  <c:v>13501.988374</c:v>
                </c:pt>
                <c:pt idx="56434">
                  <c:v>13502.23034</c:v>
                </c:pt>
                <c:pt idx="56435">
                  <c:v>13502.474829000001</c:v>
                </c:pt>
                <c:pt idx="56436">
                  <c:v>13502.705242</c:v>
                </c:pt>
                <c:pt idx="56437">
                  <c:v>13502.951873</c:v>
                </c:pt>
                <c:pt idx="56438">
                  <c:v>13503.183601000001</c:v>
                </c:pt>
                <c:pt idx="56439">
                  <c:v>13503.424612999999</c:v>
                </c:pt>
                <c:pt idx="56440">
                  <c:v>13503.665703000001</c:v>
                </c:pt>
                <c:pt idx="56441">
                  <c:v>13503.908573999999</c:v>
                </c:pt>
                <c:pt idx="56442">
                  <c:v>13504.149622999999</c:v>
                </c:pt>
                <c:pt idx="56443">
                  <c:v>13504.389331</c:v>
                </c:pt>
                <c:pt idx="56444">
                  <c:v>13504.622566</c:v>
                </c:pt>
                <c:pt idx="56445">
                  <c:v>13504.863590000001</c:v>
                </c:pt>
                <c:pt idx="56446">
                  <c:v>13505.106680000001</c:v>
                </c:pt>
                <c:pt idx="56447">
                  <c:v>13505.347655</c:v>
                </c:pt>
                <c:pt idx="56448">
                  <c:v>13505.589367</c:v>
                </c:pt>
                <c:pt idx="56449">
                  <c:v>13505.844093</c:v>
                </c:pt>
                <c:pt idx="56450">
                  <c:v>13506.088197999999</c:v>
                </c:pt>
                <c:pt idx="56451">
                  <c:v>13506.332837</c:v>
                </c:pt>
                <c:pt idx="56452">
                  <c:v>13506.574747000001</c:v>
                </c:pt>
                <c:pt idx="56453">
                  <c:v>13506.813359</c:v>
                </c:pt>
                <c:pt idx="56454">
                  <c:v>13507.047215000001</c:v>
                </c:pt>
                <c:pt idx="56455">
                  <c:v>13507.288431999999</c:v>
                </c:pt>
                <c:pt idx="56456">
                  <c:v>13507.530847</c:v>
                </c:pt>
                <c:pt idx="56457">
                  <c:v>13507.772139999999</c:v>
                </c:pt>
                <c:pt idx="56458">
                  <c:v>13508.012951999999</c:v>
                </c:pt>
                <c:pt idx="56459">
                  <c:v>13508.242813000001</c:v>
                </c:pt>
                <c:pt idx="56460">
                  <c:v>13508.483699</c:v>
                </c:pt>
                <c:pt idx="56461">
                  <c:v>13508.7251</c:v>
                </c:pt>
                <c:pt idx="56462">
                  <c:v>13508.965106</c:v>
                </c:pt>
                <c:pt idx="56463">
                  <c:v>13509.197410999999</c:v>
                </c:pt>
                <c:pt idx="56464">
                  <c:v>13509.439141000001</c:v>
                </c:pt>
                <c:pt idx="56465">
                  <c:v>13509.680418</c:v>
                </c:pt>
                <c:pt idx="56466">
                  <c:v>13509.924927</c:v>
                </c:pt>
                <c:pt idx="56467">
                  <c:v>13510.155305</c:v>
                </c:pt>
                <c:pt idx="56468">
                  <c:v>13510.399832999999</c:v>
                </c:pt>
                <c:pt idx="56469">
                  <c:v>13510.64078</c:v>
                </c:pt>
                <c:pt idx="56470">
                  <c:v>13510.881820000001</c:v>
                </c:pt>
                <c:pt idx="56471">
                  <c:v>13511.122844</c:v>
                </c:pt>
                <c:pt idx="56472">
                  <c:v>13511.352835</c:v>
                </c:pt>
                <c:pt idx="56473">
                  <c:v>13511.593046</c:v>
                </c:pt>
                <c:pt idx="56474">
                  <c:v>13511.835099</c:v>
                </c:pt>
                <c:pt idx="56475">
                  <c:v>13512.077061</c:v>
                </c:pt>
                <c:pt idx="56476">
                  <c:v>13512.317057</c:v>
                </c:pt>
                <c:pt idx="56477">
                  <c:v>13512.547449</c:v>
                </c:pt>
                <c:pt idx="56478">
                  <c:v>13512.791294000001</c:v>
                </c:pt>
                <c:pt idx="56479">
                  <c:v>13513.024829</c:v>
                </c:pt>
                <c:pt idx="56480">
                  <c:v>13513.265094</c:v>
                </c:pt>
                <c:pt idx="56481">
                  <c:v>13513.507179</c:v>
                </c:pt>
                <c:pt idx="56482">
                  <c:v>13513.749232</c:v>
                </c:pt>
                <c:pt idx="56483">
                  <c:v>13513.982835000001</c:v>
                </c:pt>
                <c:pt idx="56484">
                  <c:v>13514.225076000001</c:v>
                </c:pt>
                <c:pt idx="56485">
                  <c:v>13514.467569</c:v>
                </c:pt>
                <c:pt idx="56486">
                  <c:v>13514.713240999999</c:v>
                </c:pt>
                <c:pt idx="56487">
                  <c:v>13514.957909000001</c:v>
                </c:pt>
                <c:pt idx="56488">
                  <c:v>13515.198992</c:v>
                </c:pt>
                <c:pt idx="56489">
                  <c:v>13515.440579</c:v>
                </c:pt>
                <c:pt idx="56490">
                  <c:v>13515.671188</c:v>
                </c:pt>
                <c:pt idx="56491">
                  <c:v>13515.915947</c:v>
                </c:pt>
                <c:pt idx="56492">
                  <c:v>13516.157093</c:v>
                </c:pt>
                <c:pt idx="56493">
                  <c:v>13516.388708</c:v>
                </c:pt>
                <c:pt idx="56494">
                  <c:v>13516.629023</c:v>
                </c:pt>
                <c:pt idx="56495">
                  <c:v>13516.871028</c:v>
                </c:pt>
                <c:pt idx="56496">
                  <c:v>13517.113240000001</c:v>
                </c:pt>
                <c:pt idx="56497">
                  <c:v>13517.343031</c:v>
                </c:pt>
                <c:pt idx="56498">
                  <c:v>13517.585748</c:v>
                </c:pt>
                <c:pt idx="56499">
                  <c:v>13517.825354000001</c:v>
                </c:pt>
                <c:pt idx="56500">
                  <c:v>13518.067066</c:v>
                </c:pt>
                <c:pt idx="56501">
                  <c:v>13518.308343000001</c:v>
                </c:pt>
                <c:pt idx="56502">
                  <c:v>13518.539709000001</c:v>
                </c:pt>
                <c:pt idx="56503">
                  <c:v>13518.780710000001</c:v>
                </c:pt>
                <c:pt idx="56504">
                  <c:v>13519.023657</c:v>
                </c:pt>
                <c:pt idx="56505">
                  <c:v>13519.265124</c:v>
                </c:pt>
                <c:pt idx="56506">
                  <c:v>13519.512683999999</c:v>
                </c:pt>
                <c:pt idx="56507">
                  <c:v>13519.753756</c:v>
                </c:pt>
                <c:pt idx="56508">
                  <c:v>13519.994905</c:v>
                </c:pt>
                <c:pt idx="56509">
                  <c:v>13520.235005</c:v>
                </c:pt>
                <c:pt idx="56510">
                  <c:v>13520.477801000001</c:v>
                </c:pt>
                <c:pt idx="56511">
                  <c:v>13520.720551</c:v>
                </c:pt>
                <c:pt idx="56512">
                  <c:v>13520.951155999999</c:v>
                </c:pt>
                <c:pt idx="56513">
                  <c:v>13521.193169</c:v>
                </c:pt>
                <c:pt idx="56514">
                  <c:v>13521.433176</c:v>
                </c:pt>
                <c:pt idx="56515">
                  <c:v>13521.675765</c:v>
                </c:pt>
                <c:pt idx="56516">
                  <c:v>13521.916856</c:v>
                </c:pt>
                <c:pt idx="56517">
                  <c:v>13522.146745</c:v>
                </c:pt>
                <c:pt idx="56518">
                  <c:v>13522.387081000001</c:v>
                </c:pt>
                <c:pt idx="56519">
                  <c:v>13522.629846</c:v>
                </c:pt>
                <c:pt idx="56520">
                  <c:v>13522.872594</c:v>
                </c:pt>
                <c:pt idx="56521">
                  <c:v>13523.103139999999</c:v>
                </c:pt>
                <c:pt idx="56522">
                  <c:v>13523.345051</c:v>
                </c:pt>
                <c:pt idx="56523">
                  <c:v>13523.586723</c:v>
                </c:pt>
                <c:pt idx="56524">
                  <c:v>13523.826749</c:v>
                </c:pt>
                <c:pt idx="56525">
                  <c:v>13524.066782</c:v>
                </c:pt>
                <c:pt idx="56526">
                  <c:v>13524.308252000001</c:v>
                </c:pt>
                <c:pt idx="56527">
                  <c:v>13524.540123000001</c:v>
                </c:pt>
                <c:pt idx="56528">
                  <c:v>13524.783389</c:v>
                </c:pt>
                <c:pt idx="56529">
                  <c:v>13525.025806</c:v>
                </c:pt>
                <c:pt idx="56530">
                  <c:v>13525.265219999999</c:v>
                </c:pt>
                <c:pt idx="56531">
                  <c:v>13525.497108</c:v>
                </c:pt>
                <c:pt idx="56532">
                  <c:v>13525.739679</c:v>
                </c:pt>
                <c:pt idx="56533">
                  <c:v>13525.979388</c:v>
                </c:pt>
                <c:pt idx="56534">
                  <c:v>13526.212743</c:v>
                </c:pt>
                <c:pt idx="56535">
                  <c:v>13526.45376</c:v>
                </c:pt>
                <c:pt idx="56536">
                  <c:v>13526.696830999999</c:v>
                </c:pt>
                <c:pt idx="56537">
                  <c:v>13526.939704</c:v>
                </c:pt>
                <c:pt idx="56538">
                  <c:v>13527.180646999999</c:v>
                </c:pt>
                <c:pt idx="56539">
                  <c:v>13527.420287000001</c:v>
                </c:pt>
                <c:pt idx="56540">
                  <c:v>13527.651733999999</c:v>
                </c:pt>
                <c:pt idx="56541">
                  <c:v>13527.892819999999</c:v>
                </c:pt>
                <c:pt idx="56542">
                  <c:v>13528.135936000001</c:v>
                </c:pt>
                <c:pt idx="56543">
                  <c:v>13528.376763</c:v>
                </c:pt>
                <c:pt idx="56544">
                  <c:v>13528.617607</c:v>
                </c:pt>
                <c:pt idx="56545">
                  <c:v>13528.848094000001</c:v>
                </c:pt>
                <c:pt idx="56546">
                  <c:v>13529.088390000001</c:v>
                </c:pt>
                <c:pt idx="56547">
                  <c:v>13529.329575</c:v>
                </c:pt>
                <c:pt idx="56548">
                  <c:v>13529.570815999999</c:v>
                </c:pt>
                <c:pt idx="56549">
                  <c:v>13529.813677</c:v>
                </c:pt>
                <c:pt idx="56550">
                  <c:v>13530.054867999999</c:v>
                </c:pt>
                <c:pt idx="56551">
                  <c:v>13530.294447</c:v>
                </c:pt>
                <c:pt idx="56552">
                  <c:v>13530.540987</c:v>
                </c:pt>
                <c:pt idx="56553">
                  <c:v>13530.782569999999</c:v>
                </c:pt>
                <c:pt idx="56554">
                  <c:v>13531.024404</c:v>
                </c:pt>
                <c:pt idx="56555">
                  <c:v>13531.258147</c:v>
                </c:pt>
                <c:pt idx="56556">
                  <c:v>13531.502714</c:v>
                </c:pt>
                <c:pt idx="56557">
                  <c:v>13531.742226</c:v>
                </c:pt>
                <c:pt idx="56558">
                  <c:v>13531.974399999999</c:v>
                </c:pt>
                <c:pt idx="56559">
                  <c:v>13532.220743</c:v>
                </c:pt>
                <c:pt idx="56560">
                  <c:v>13532.460412</c:v>
                </c:pt>
                <c:pt idx="56561">
                  <c:v>13532.694169</c:v>
                </c:pt>
                <c:pt idx="56562">
                  <c:v>13532.938749999999</c:v>
                </c:pt>
                <c:pt idx="56563">
                  <c:v>13533.179604000001</c:v>
                </c:pt>
                <c:pt idx="56564">
                  <c:v>13533.419190000001</c:v>
                </c:pt>
                <c:pt idx="56565">
                  <c:v>13533.651001</c:v>
                </c:pt>
                <c:pt idx="56566">
                  <c:v>13533.892433999999</c:v>
                </c:pt>
                <c:pt idx="56567">
                  <c:v>13534.126423</c:v>
                </c:pt>
                <c:pt idx="56568">
                  <c:v>13534.372807</c:v>
                </c:pt>
                <c:pt idx="56569">
                  <c:v>13534.61433</c:v>
                </c:pt>
                <c:pt idx="56570">
                  <c:v>13534.869271</c:v>
                </c:pt>
                <c:pt idx="56571">
                  <c:v>13535.124142999999</c:v>
                </c:pt>
                <c:pt idx="56572">
                  <c:v>13535.35439</c:v>
                </c:pt>
                <c:pt idx="56573">
                  <c:v>13535.600565000001</c:v>
                </c:pt>
                <c:pt idx="56574">
                  <c:v>13535.831023000001</c:v>
                </c:pt>
                <c:pt idx="56575">
                  <c:v>13536.07382</c:v>
                </c:pt>
                <c:pt idx="56576">
                  <c:v>13536.314579</c:v>
                </c:pt>
                <c:pt idx="56577">
                  <c:v>13536.556049999999</c:v>
                </c:pt>
                <c:pt idx="56578">
                  <c:v>13536.797442999999</c:v>
                </c:pt>
                <c:pt idx="56579">
                  <c:v>13537.037103000001</c:v>
                </c:pt>
                <c:pt idx="56580">
                  <c:v>13537.269945</c:v>
                </c:pt>
                <c:pt idx="56581">
                  <c:v>13537.509775</c:v>
                </c:pt>
                <c:pt idx="56582">
                  <c:v>13537.751354</c:v>
                </c:pt>
                <c:pt idx="56583">
                  <c:v>13537.993076000001</c:v>
                </c:pt>
                <c:pt idx="56584">
                  <c:v>13538.222814000001</c:v>
                </c:pt>
                <c:pt idx="56585">
                  <c:v>13538.463771000001</c:v>
                </c:pt>
                <c:pt idx="56586">
                  <c:v>13538.704897</c:v>
                </c:pt>
                <c:pt idx="56587">
                  <c:v>13538.945803000001</c:v>
                </c:pt>
                <c:pt idx="56588">
                  <c:v>13539.186779</c:v>
                </c:pt>
                <c:pt idx="56589">
                  <c:v>13539.428019000001</c:v>
                </c:pt>
                <c:pt idx="56590">
                  <c:v>13539.669442</c:v>
                </c:pt>
                <c:pt idx="56591">
                  <c:v>13539.924417</c:v>
                </c:pt>
                <c:pt idx="56592">
                  <c:v>13540.155862</c:v>
                </c:pt>
                <c:pt idx="56593">
                  <c:v>13540.39669</c:v>
                </c:pt>
                <c:pt idx="56594">
                  <c:v>13540.637687</c:v>
                </c:pt>
                <c:pt idx="56595">
                  <c:v>13540.877683999999</c:v>
                </c:pt>
                <c:pt idx="56596">
                  <c:v>13541.117876</c:v>
                </c:pt>
                <c:pt idx="56597">
                  <c:v>13541.360777</c:v>
                </c:pt>
                <c:pt idx="56598">
                  <c:v>13541.591434</c:v>
                </c:pt>
                <c:pt idx="56599">
                  <c:v>13541.832565999999</c:v>
                </c:pt>
                <c:pt idx="56600">
                  <c:v>13542.073816</c:v>
                </c:pt>
                <c:pt idx="56601">
                  <c:v>13542.314679999999</c:v>
                </c:pt>
                <c:pt idx="56602">
                  <c:v>13542.555818000001</c:v>
                </c:pt>
                <c:pt idx="56603">
                  <c:v>13542.798535</c:v>
                </c:pt>
                <c:pt idx="56604">
                  <c:v>13543.029154</c:v>
                </c:pt>
                <c:pt idx="56605">
                  <c:v>13543.273692000001</c:v>
                </c:pt>
                <c:pt idx="56606">
                  <c:v>13543.514741999999</c:v>
                </c:pt>
                <c:pt idx="56607">
                  <c:v>13543.756287</c:v>
                </c:pt>
                <c:pt idx="56608">
                  <c:v>13544.002156</c:v>
                </c:pt>
                <c:pt idx="56609">
                  <c:v>13544.245333000001</c:v>
                </c:pt>
                <c:pt idx="56610">
                  <c:v>13544.480584000001</c:v>
                </c:pt>
                <c:pt idx="56611">
                  <c:v>13544.722444999999</c:v>
                </c:pt>
                <c:pt idx="56612">
                  <c:v>13544.963893</c:v>
                </c:pt>
                <c:pt idx="56613">
                  <c:v>13545.20679</c:v>
                </c:pt>
                <c:pt idx="56614">
                  <c:v>13545.437265</c:v>
                </c:pt>
                <c:pt idx="56615">
                  <c:v>13545.681817000001</c:v>
                </c:pt>
                <c:pt idx="56616">
                  <c:v>13545.922001000001</c:v>
                </c:pt>
                <c:pt idx="56617">
                  <c:v>13546.162952999999</c:v>
                </c:pt>
                <c:pt idx="56618">
                  <c:v>13546.404726999999</c:v>
                </c:pt>
                <c:pt idx="56619">
                  <c:v>13546.633363000001</c:v>
                </c:pt>
                <c:pt idx="56620">
                  <c:v>13546.875172</c:v>
                </c:pt>
                <c:pt idx="56621">
                  <c:v>13547.118194999999</c:v>
                </c:pt>
                <c:pt idx="56622">
                  <c:v>13547.360535</c:v>
                </c:pt>
                <c:pt idx="56623">
                  <c:v>13547.592339000001</c:v>
                </c:pt>
                <c:pt idx="56624">
                  <c:v>13547.834851</c:v>
                </c:pt>
                <c:pt idx="56625">
                  <c:v>13548.075553999999</c:v>
                </c:pt>
                <c:pt idx="56626">
                  <c:v>13548.315062</c:v>
                </c:pt>
                <c:pt idx="56627">
                  <c:v>13548.557801999999</c:v>
                </c:pt>
                <c:pt idx="56628">
                  <c:v>13548.787549000001</c:v>
                </c:pt>
                <c:pt idx="56629">
                  <c:v>13549.02872</c:v>
                </c:pt>
                <c:pt idx="56630">
                  <c:v>13549.269735</c:v>
                </c:pt>
                <c:pt idx="56631">
                  <c:v>13549.512585</c:v>
                </c:pt>
                <c:pt idx="56632">
                  <c:v>13549.755557</c:v>
                </c:pt>
                <c:pt idx="56633">
                  <c:v>13549.986309</c:v>
                </c:pt>
                <c:pt idx="56634">
                  <c:v>13550.229676999999</c:v>
                </c:pt>
                <c:pt idx="56635">
                  <c:v>13550.470681999999</c:v>
                </c:pt>
                <c:pt idx="56636">
                  <c:v>13550.711665999999</c:v>
                </c:pt>
                <c:pt idx="56637">
                  <c:v>13550.942331</c:v>
                </c:pt>
                <c:pt idx="56638">
                  <c:v>13551.185584999999</c:v>
                </c:pt>
                <c:pt idx="56639">
                  <c:v>13551.429158999999</c:v>
                </c:pt>
                <c:pt idx="56640">
                  <c:v>13551.660725</c:v>
                </c:pt>
                <c:pt idx="56641">
                  <c:v>13551.903786000001</c:v>
                </c:pt>
                <c:pt idx="56642">
                  <c:v>13552.146894</c:v>
                </c:pt>
                <c:pt idx="56643">
                  <c:v>13552.387763999999</c:v>
                </c:pt>
                <c:pt idx="56644">
                  <c:v>13552.628875</c:v>
                </c:pt>
                <c:pt idx="56645">
                  <c:v>13552.859399999999</c:v>
                </c:pt>
                <c:pt idx="56646">
                  <c:v>13553.103388</c:v>
                </c:pt>
                <c:pt idx="56647">
                  <c:v>13553.345273999999</c:v>
                </c:pt>
                <c:pt idx="56648">
                  <c:v>13553.585214999999</c:v>
                </c:pt>
                <c:pt idx="56649">
                  <c:v>13553.840308999999</c:v>
                </c:pt>
                <c:pt idx="56650">
                  <c:v>13554.085587</c:v>
                </c:pt>
                <c:pt idx="56651">
                  <c:v>13554.326825</c:v>
                </c:pt>
                <c:pt idx="56652">
                  <c:v>13554.569</c:v>
                </c:pt>
                <c:pt idx="56653">
                  <c:v>13554.811755000001</c:v>
                </c:pt>
                <c:pt idx="56654">
                  <c:v>13555.052683</c:v>
                </c:pt>
                <c:pt idx="56655">
                  <c:v>13555.283863000001</c:v>
                </c:pt>
                <c:pt idx="56656">
                  <c:v>13555.526763</c:v>
                </c:pt>
                <c:pt idx="56657">
                  <c:v>13555.767588000001</c:v>
                </c:pt>
                <c:pt idx="56658">
                  <c:v>13556.008592</c:v>
                </c:pt>
                <c:pt idx="56659">
                  <c:v>13556.250921999999</c:v>
                </c:pt>
                <c:pt idx="56660">
                  <c:v>13556.491715</c:v>
                </c:pt>
                <c:pt idx="56661">
                  <c:v>13556.73143</c:v>
                </c:pt>
                <c:pt idx="56662">
                  <c:v>13556.962906999999</c:v>
                </c:pt>
                <c:pt idx="56663">
                  <c:v>13557.205646</c:v>
                </c:pt>
                <c:pt idx="56664">
                  <c:v>13557.445272000001</c:v>
                </c:pt>
                <c:pt idx="56665">
                  <c:v>13557.679059</c:v>
                </c:pt>
                <c:pt idx="56666">
                  <c:v>13557.920082000001</c:v>
                </c:pt>
                <c:pt idx="56667">
                  <c:v>13558.163769000001</c:v>
                </c:pt>
                <c:pt idx="56668">
                  <c:v>13558.405443</c:v>
                </c:pt>
                <c:pt idx="56669">
                  <c:v>13558.660452</c:v>
                </c:pt>
                <c:pt idx="56670">
                  <c:v>13558.891062999999</c:v>
                </c:pt>
                <c:pt idx="56671">
                  <c:v>13559.133863999999</c:v>
                </c:pt>
                <c:pt idx="56672">
                  <c:v>13559.374881</c:v>
                </c:pt>
                <c:pt idx="56673">
                  <c:v>13559.616371</c:v>
                </c:pt>
                <c:pt idx="56674">
                  <c:v>13559.849587999999</c:v>
                </c:pt>
                <c:pt idx="56675">
                  <c:v>13560.093019</c:v>
                </c:pt>
                <c:pt idx="56676">
                  <c:v>13560.334405</c:v>
                </c:pt>
                <c:pt idx="56677">
                  <c:v>13560.566258999999</c:v>
                </c:pt>
                <c:pt idx="56678">
                  <c:v>13560.810799999999</c:v>
                </c:pt>
                <c:pt idx="56679">
                  <c:v>13561.042563999999</c:v>
                </c:pt>
                <c:pt idx="56680">
                  <c:v>13561.284425</c:v>
                </c:pt>
                <c:pt idx="56681">
                  <c:v>13561.524352</c:v>
                </c:pt>
                <c:pt idx="56682">
                  <c:v>13561.75966</c:v>
                </c:pt>
                <c:pt idx="56683">
                  <c:v>13562.002861999999</c:v>
                </c:pt>
                <c:pt idx="56684">
                  <c:v>13562.244443</c:v>
                </c:pt>
                <c:pt idx="56685">
                  <c:v>13562.484245</c:v>
                </c:pt>
                <c:pt idx="56686">
                  <c:v>13562.726000000001</c:v>
                </c:pt>
                <c:pt idx="56687">
                  <c:v>13562.956308000001</c:v>
                </c:pt>
                <c:pt idx="56688">
                  <c:v>13563.198414</c:v>
                </c:pt>
                <c:pt idx="56689">
                  <c:v>13563.438351000001</c:v>
                </c:pt>
                <c:pt idx="56690">
                  <c:v>13563.678284</c:v>
                </c:pt>
                <c:pt idx="56691">
                  <c:v>13563.920915999999</c:v>
                </c:pt>
                <c:pt idx="56692">
                  <c:v>13564.151264</c:v>
                </c:pt>
                <c:pt idx="56693">
                  <c:v>13564.395646999999</c:v>
                </c:pt>
                <c:pt idx="56694">
                  <c:v>13564.637303</c:v>
                </c:pt>
                <c:pt idx="56695">
                  <c:v>13564.867436</c:v>
                </c:pt>
                <c:pt idx="56696">
                  <c:v>13565.111951000001</c:v>
                </c:pt>
                <c:pt idx="56697">
                  <c:v>13565.352276</c:v>
                </c:pt>
                <c:pt idx="56698">
                  <c:v>13565.594663</c:v>
                </c:pt>
                <c:pt idx="56699">
                  <c:v>13565.823117</c:v>
                </c:pt>
                <c:pt idx="56700">
                  <c:v>13566.065924</c:v>
                </c:pt>
                <c:pt idx="56701">
                  <c:v>13566.305375</c:v>
                </c:pt>
                <c:pt idx="56702">
                  <c:v>13566.549739</c:v>
                </c:pt>
                <c:pt idx="56703">
                  <c:v>13566.789358</c:v>
                </c:pt>
                <c:pt idx="56704">
                  <c:v>13567.020965</c:v>
                </c:pt>
                <c:pt idx="56705">
                  <c:v>13567.261097000001</c:v>
                </c:pt>
                <c:pt idx="56706">
                  <c:v>13567.504347</c:v>
                </c:pt>
                <c:pt idx="56707">
                  <c:v>13567.736126</c:v>
                </c:pt>
                <c:pt idx="56708">
                  <c:v>13567.979389</c:v>
                </c:pt>
                <c:pt idx="56709">
                  <c:v>13568.213083000001</c:v>
                </c:pt>
                <c:pt idx="56710">
                  <c:v>13568.455002000001</c:v>
                </c:pt>
                <c:pt idx="56711">
                  <c:v>13568.697786000001</c:v>
                </c:pt>
                <c:pt idx="56712">
                  <c:v>13568.940761</c:v>
                </c:pt>
                <c:pt idx="56713">
                  <c:v>13569.171213</c:v>
                </c:pt>
                <c:pt idx="56714">
                  <c:v>13569.41584</c:v>
                </c:pt>
                <c:pt idx="56715">
                  <c:v>13569.656647</c:v>
                </c:pt>
                <c:pt idx="56716">
                  <c:v>13569.887299</c:v>
                </c:pt>
                <c:pt idx="56717">
                  <c:v>13570.131996</c:v>
                </c:pt>
                <c:pt idx="56718">
                  <c:v>13570.373668</c:v>
                </c:pt>
                <c:pt idx="56719">
                  <c:v>13570.61464</c:v>
                </c:pt>
                <c:pt idx="56720">
                  <c:v>13570.855885999999</c:v>
                </c:pt>
                <c:pt idx="56721">
                  <c:v>13571.085993999999</c:v>
                </c:pt>
                <c:pt idx="56722">
                  <c:v>13571.327182000001</c:v>
                </c:pt>
                <c:pt idx="56723">
                  <c:v>13571.569024</c:v>
                </c:pt>
                <c:pt idx="56724">
                  <c:v>13571.811851</c:v>
                </c:pt>
                <c:pt idx="56725">
                  <c:v>13572.043634</c:v>
                </c:pt>
                <c:pt idx="56726">
                  <c:v>13572.286704</c:v>
                </c:pt>
                <c:pt idx="56727">
                  <c:v>13572.527812</c:v>
                </c:pt>
                <c:pt idx="56728">
                  <c:v>13572.768962</c:v>
                </c:pt>
                <c:pt idx="56729">
                  <c:v>13572.999659999999</c:v>
                </c:pt>
                <c:pt idx="56730">
                  <c:v>13573.242953999999</c:v>
                </c:pt>
                <c:pt idx="56731">
                  <c:v>13573.484920000001</c:v>
                </c:pt>
                <c:pt idx="56732">
                  <c:v>13573.72514</c:v>
                </c:pt>
                <c:pt idx="56733">
                  <c:v>13573.958761</c:v>
                </c:pt>
                <c:pt idx="56734">
                  <c:v>13574.199384</c:v>
                </c:pt>
                <c:pt idx="56735">
                  <c:v>13574.434746000001</c:v>
                </c:pt>
                <c:pt idx="56736">
                  <c:v>13574.677900000001</c:v>
                </c:pt>
                <c:pt idx="56737">
                  <c:v>13574.920074</c:v>
                </c:pt>
                <c:pt idx="56738">
                  <c:v>13575.160293000001</c:v>
                </c:pt>
                <c:pt idx="56739">
                  <c:v>13575.393642000001</c:v>
                </c:pt>
                <c:pt idx="56740">
                  <c:v>13575.636616</c:v>
                </c:pt>
                <c:pt idx="56741">
                  <c:v>13575.878282</c:v>
                </c:pt>
                <c:pt idx="56742">
                  <c:v>13576.109054</c:v>
                </c:pt>
                <c:pt idx="56743">
                  <c:v>13576.351215000001</c:v>
                </c:pt>
                <c:pt idx="56744">
                  <c:v>13576.595928000001</c:v>
                </c:pt>
                <c:pt idx="56745">
                  <c:v>13576.827573</c:v>
                </c:pt>
                <c:pt idx="56746">
                  <c:v>13577.070924</c:v>
                </c:pt>
                <c:pt idx="56747">
                  <c:v>13577.311029</c:v>
                </c:pt>
                <c:pt idx="56748">
                  <c:v>13577.553175999999</c:v>
                </c:pt>
                <c:pt idx="56749">
                  <c:v>13577.784796</c:v>
                </c:pt>
                <c:pt idx="56750">
                  <c:v>13578.025336000001</c:v>
                </c:pt>
                <c:pt idx="56751">
                  <c:v>13578.267234000001</c:v>
                </c:pt>
                <c:pt idx="56752">
                  <c:v>13578.509097</c:v>
                </c:pt>
                <c:pt idx="56753">
                  <c:v>13578.740734000001</c:v>
                </c:pt>
                <c:pt idx="56754">
                  <c:v>13578.981265</c:v>
                </c:pt>
                <c:pt idx="56755">
                  <c:v>13579.223325000001</c:v>
                </c:pt>
                <c:pt idx="56756">
                  <c:v>13579.481969</c:v>
                </c:pt>
                <c:pt idx="56757">
                  <c:v>13579.711372</c:v>
                </c:pt>
                <c:pt idx="56758">
                  <c:v>13579.954535999999</c:v>
                </c:pt>
                <c:pt idx="56759">
                  <c:v>13580.1983</c:v>
                </c:pt>
                <c:pt idx="56760">
                  <c:v>13580.431769000001</c:v>
                </c:pt>
                <c:pt idx="56761">
                  <c:v>13580.674798</c:v>
                </c:pt>
                <c:pt idx="56762">
                  <c:v>13580.917985</c:v>
                </c:pt>
                <c:pt idx="56763">
                  <c:v>13581.148777</c:v>
                </c:pt>
                <c:pt idx="56764">
                  <c:v>13581.389031000001</c:v>
                </c:pt>
                <c:pt idx="56765">
                  <c:v>13581.631769</c:v>
                </c:pt>
                <c:pt idx="56766">
                  <c:v>13581.872101999999</c:v>
                </c:pt>
                <c:pt idx="56767">
                  <c:v>13582.112353</c:v>
                </c:pt>
                <c:pt idx="56768">
                  <c:v>13582.34397</c:v>
                </c:pt>
                <c:pt idx="56769">
                  <c:v>13582.585983999999</c:v>
                </c:pt>
                <c:pt idx="56770">
                  <c:v>13582.827095000001</c:v>
                </c:pt>
                <c:pt idx="56771">
                  <c:v>13583.069982000001</c:v>
                </c:pt>
                <c:pt idx="56772">
                  <c:v>13583.300604</c:v>
                </c:pt>
                <c:pt idx="56773">
                  <c:v>13583.543642000001</c:v>
                </c:pt>
                <c:pt idx="56774">
                  <c:v>13583.786916999999</c:v>
                </c:pt>
                <c:pt idx="56775">
                  <c:v>13584.027222999999</c:v>
                </c:pt>
                <c:pt idx="56776">
                  <c:v>13584.256991</c:v>
                </c:pt>
                <c:pt idx="56777">
                  <c:v>13584.49806</c:v>
                </c:pt>
                <c:pt idx="56778">
                  <c:v>13584.740186999999</c:v>
                </c:pt>
                <c:pt idx="56779">
                  <c:v>13584.982137999999</c:v>
                </c:pt>
                <c:pt idx="56780">
                  <c:v>13585.226327</c:v>
                </c:pt>
                <c:pt idx="56781">
                  <c:v>13585.470155000001</c:v>
                </c:pt>
                <c:pt idx="56782">
                  <c:v>13585.712185</c:v>
                </c:pt>
                <c:pt idx="56783">
                  <c:v>13585.945742</c:v>
                </c:pt>
                <c:pt idx="56784">
                  <c:v>13586.188920000001</c:v>
                </c:pt>
                <c:pt idx="56785">
                  <c:v>13586.431882000001</c:v>
                </c:pt>
                <c:pt idx="56786">
                  <c:v>13586.672025</c:v>
                </c:pt>
                <c:pt idx="56787">
                  <c:v>13586.903882000001</c:v>
                </c:pt>
                <c:pt idx="56788">
                  <c:v>13587.145553</c:v>
                </c:pt>
                <c:pt idx="56789">
                  <c:v>13587.388691</c:v>
                </c:pt>
                <c:pt idx="56790">
                  <c:v>13587.631842999999</c:v>
                </c:pt>
                <c:pt idx="56791">
                  <c:v>13587.863562</c:v>
                </c:pt>
                <c:pt idx="56792">
                  <c:v>13588.106764</c:v>
                </c:pt>
                <c:pt idx="56793">
                  <c:v>13588.347872</c:v>
                </c:pt>
                <c:pt idx="56794">
                  <c:v>13588.588180999999</c:v>
                </c:pt>
                <c:pt idx="56795">
                  <c:v>13588.819765</c:v>
                </c:pt>
                <c:pt idx="56796">
                  <c:v>13589.062739000001</c:v>
                </c:pt>
                <c:pt idx="56797">
                  <c:v>13589.303613</c:v>
                </c:pt>
                <c:pt idx="56798">
                  <c:v>13589.545367000001</c:v>
                </c:pt>
                <c:pt idx="56799">
                  <c:v>13589.778569</c:v>
                </c:pt>
                <c:pt idx="56800">
                  <c:v>13590.021666000001</c:v>
                </c:pt>
                <c:pt idx="56801">
                  <c:v>13590.261277</c:v>
                </c:pt>
                <c:pt idx="56802">
                  <c:v>13590.505805999999</c:v>
                </c:pt>
                <c:pt idx="56803">
                  <c:v>13590.734447999999</c:v>
                </c:pt>
                <c:pt idx="56804">
                  <c:v>13590.975109999999</c:v>
                </c:pt>
                <c:pt idx="56805">
                  <c:v>13591.218296999999</c:v>
                </c:pt>
                <c:pt idx="56806">
                  <c:v>13591.450258000001</c:v>
                </c:pt>
                <c:pt idx="56807">
                  <c:v>13591.692798</c:v>
                </c:pt>
                <c:pt idx="56808">
                  <c:v>13591.933591000001</c:v>
                </c:pt>
                <c:pt idx="56809">
                  <c:v>13592.175958</c:v>
                </c:pt>
                <c:pt idx="56810">
                  <c:v>13592.415757999999</c:v>
                </c:pt>
                <c:pt idx="56811">
                  <c:v>13592.655387000001</c:v>
                </c:pt>
                <c:pt idx="56812">
                  <c:v>13592.888660000001</c:v>
                </c:pt>
                <c:pt idx="56813">
                  <c:v>13593.130333999999</c:v>
                </c:pt>
                <c:pt idx="56814">
                  <c:v>13593.365546000001</c:v>
                </c:pt>
                <c:pt idx="56815">
                  <c:v>13593.606672</c:v>
                </c:pt>
                <c:pt idx="56816">
                  <c:v>13593.84762</c:v>
                </c:pt>
                <c:pt idx="56817">
                  <c:v>13594.093783</c:v>
                </c:pt>
                <c:pt idx="56818">
                  <c:v>13594.333406</c:v>
                </c:pt>
                <c:pt idx="56819">
                  <c:v>13594.562873000001</c:v>
                </c:pt>
                <c:pt idx="56820">
                  <c:v>13594.803887</c:v>
                </c:pt>
                <c:pt idx="56821">
                  <c:v>13595.045434</c:v>
                </c:pt>
                <c:pt idx="56822">
                  <c:v>13595.289715999999</c:v>
                </c:pt>
                <c:pt idx="56823">
                  <c:v>13595.520138</c:v>
                </c:pt>
                <c:pt idx="56824">
                  <c:v>13595.764717</c:v>
                </c:pt>
                <c:pt idx="56825">
                  <c:v>13596.006171999999</c:v>
                </c:pt>
                <c:pt idx="56826">
                  <c:v>13596.238026999999</c:v>
                </c:pt>
                <c:pt idx="56827">
                  <c:v>13596.480724999999</c:v>
                </c:pt>
                <c:pt idx="56828">
                  <c:v>13596.722388</c:v>
                </c:pt>
                <c:pt idx="56829">
                  <c:v>13596.955624</c:v>
                </c:pt>
                <c:pt idx="56830">
                  <c:v>13597.196716</c:v>
                </c:pt>
                <c:pt idx="56831">
                  <c:v>13597.43838</c:v>
                </c:pt>
                <c:pt idx="56832">
                  <c:v>13597.680120999999</c:v>
                </c:pt>
                <c:pt idx="56833">
                  <c:v>13597.912445</c:v>
                </c:pt>
                <c:pt idx="56834">
                  <c:v>13598.1538</c:v>
                </c:pt>
                <c:pt idx="56835">
                  <c:v>13598.394748000001</c:v>
                </c:pt>
                <c:pt idx="56836">
                  <c:v>13598.637570999999</c:v>
                </c:pt>
                <c:pt idx="56837">
                  <c:v>13598.877052</c:v>
                </c:pt>
                <c:pt idx="56838">
                  <c:v>13599.119697</c:v>
                </c:pt>
                <c:pt idx="56839">
                  <c:v>13599.350053</c:v>
                </c:pt>
                <c:pt idx="56840">
                  <c:v>13599.592892000001</c:v>
                </c:pt>
                <c:pt idx="56841">
                  <c:v>13599.833831</c:v>
                </c:pt>
                <c:pt idx="56842">
                  <c:v>13600.074949</c:v>
                </c:pt>
                <c:pt idx="56843">
                  <c:v>13600.315355999999</c:v>
                </c:pt>
                <c:pt idx="56844">
                  <c:v>13600.546812000001</c:v>
                </c:pt>
                <c:pt idx="56845">
                  <c:v>13600.787822</c:v>
                </c:pt>
                <c:pt idx="56846">
                  <c:v>13601.03082</c:v>
                </c:pt>
                <c:pt idx="56847">
                  <c:v>13601.271554000001</c:v>
                </c:pt>
                <c:pt idx="56848">
                  <c:v>13601.513239</c:v>
                </c:pt>
                <c:pt idx="56849">
                  <c:v>13601.768198</c:v>
                </c:pt>
                <c:pt idx="56850">
                  <c:v>13601.999747</c:v>
                </c:pt>
                <c:pt idx="56851">
                  <c:v>13602.240911999999</c:v>
                </c:pt>
                <c:pt idx="56852">
                  <c:v>13602.483931999999</c:v>
                </c:pt>
                <c:pt idx="56853">
                  <c:v>13602.725419</c:v>
                </c:pt>
                <c:pt idx="56854">
                  <c:v>13602.971240000001</c:v>
                </c:pt>
                <c:pt idx="56855">
                  <c:v>13603.215044</c:v>
                </c:pt>
                <c:pt idx="56856">
                  <c:v>13603.457117</c:v>
                </c:pt>
                <c:pt idx="56857">
                  <c:v>13603.689560000001</c:v>
                </c:pt>
                <c:pt idx="56858">
                  <c:v>13603.932769999999</c:v>
                </c:pt>
                <c:pt idx="56859">
                  <c:v>13604.173891</c:v>
                </c:pt>
                <c:pt idx="56860">
                  <c:v>13604.416655000001</c:v>
                </c:pt>
                <c:pt idx="56861">
                  <c:v>13604.657671000001</c:v>
                </c:pt>
                <c:pt idx="56862">
                  <c:v>13604.887686</c:v>
                </c:pt>
                <c:pt idx="56863">
                  <c:v>13605.130805000001</c:v>
                </c:pt>
                <c:pt idx="56864">
                  <c:v>13605.37105</c:v>
                </c:pt>
                <c:pt idx="56865">
                  <c:v>13605.613867</c:v>
                </c:pt>
                <c:pt idx="56866">
                  <c:v>13605.844440999999</c:v>
                </c:pt>
                <c:pt idx="56867">
                  <c:v>13606.086368</c:v>
                </c:pt>
                <c:pt idx="56868">
                  <c:v>13606.330034000001</c:v>
                </c:pt>
                <c:pt idx="56869">
                  <c:v>13606.560385000001</c:v>
                </c:pt>
                <c:pt idx="56870">
                  <c:v>13606.804173</c:v>
                </c:pt>
                <c:pt idx="56871">
                  <c:v>13607.048801000001</c:v>
                </c:pt>
                <c:pt idx="56872">
                  <c:v>13607.279157999999</c:v>
                </c:pt>
                <c:pt idx="56873">
                  <c:v>13607.523737</c:v>
                </c:pt>
                <c:pt idx="56874">
                  <c:v>13607.764952</c:v>
                </c:pt>
                <c:pt idx="56875">
                  <c:v>13607.994446000001</c:v>
                </c:pt>
                <c:pt idx="56876">
                  <c:v>13608.238296</c:v>
                </c:pt>
                <c:pt idx="56877">
                  <c:v>13608.482861</c:v>
                </c:pt>
                <c:pt idx="56878">
                  <c:v>13608.713444000001</c:v>
                </c:pt>
                <c:pt idx="56879">
                  <c:v>13608.956285</c:v>
                </c:pt>
                <c:pt idx="56880">
                  <c:v>13609.200537999999</c:v>
                </c:pt>
                <c:pt idx="56881">
                  <c:v>13609.432258000001</c:v>
                </c:pt>
                <c:pt idx="56882">
                  <c:v>13609.675321999999</c:v>
                </c:pt>
                <c:pt idx="56883">
                  <c:v>13609.917625</c:v>
                </c:pt>
                <c:pt idx="56884">
                  <c:v>13610.148949</c:v>
                </c:pt>
                <c:pt idx="56885">
                  <c:v>13610.390593</c:v>
                </c:pt>
                <c:pt idx="56886">
                  <c:v>13610.630424999999</c:v>
                </c:pt>
                <c:pt idx="56887">
                  <c:v>13610.874766000001</c:v>
                </c:pt>
                <c:pt idx="56888">
                  <c:v>13611.105245000001</c:v>
                </c:pt>
                <c:pt idx="56889">
                  <c:v>13611.349725</c:v>
                </c:pt>
                <c:pt idx="56890">
                  <c:v>13611.591157999999</c:v>
                </c:pt>
                <c:pt idx="56891">
                  <c:v>13611.823055999999</c:v>
                </c:pt>
                <c:pt idx="56892">
                  <c:v>13612.067716</c:v>
                </c:pt>
                <c:pt idx="56893">
                  <c:v>13612.309141</c:v>
                </c:pt>
                <c:pt idx="56894">
                  <c:v>13612.564111</c:v>
                </c:pt>
                <c:pt idx="56895">
                  <c:v>13612.794171</c:v>
                </c:pt>
                <c:pt idx="56896">
                  <c:v>13613.03897</c:v>
                </c:pt>
                <c:pt idx="56897">
                  <c:v>13613.279387</c:v>
                </c:pt>
                <c:pt idx="56898">
                  <c:v>13613.508395000001</c:v>
                </c:pt>
                <c:pt idx="56899">
                  <c:v>13613.75037</c:v>
                </c:pt>
                <c:pt idx="56900">
                  <c:v>13613.994043000001</c:v>
                </c:pt>
                <c:pt idx="56901">
                  <c:v>13614.236815</c:v>
                </c:pt>
                <c:pt idx="56902">
                  <c:v>13614.466598000001</c:v>
                </c:pt>
                <c:pt idx="56903">
                  <c:v>13614.708322</c:v>
                </c:pt>
                <c:pt idx="56904">
                  <c:v>13614.951999999999</c:v>
                </c:pt>
                <c:pt idx="56905">
                  <c:v>13615.183583</c:v>
                </c:pt>
                <c:pt idx="56906">
                  <c:v>13615.426563999999</c:v>
                </c:pt>
                <c:pt idx="56907">
                  <c:v>13615.669533</c:v>
                </c:pt>
                <c:pt idx="56908">
                  <c:v>13615.912554</c:v>
                </c:pt>
                <c:pt idx="56909">
                  <c:v>13616.168797</c:v>
                </c:pt>
                <c:pt idx="56910">
                  <c:v>13616.399423999999</c:v>
                </c:pt>
                <c:pt idx="56911">
                  <c:v>13616.640571</c:v>
                </c:pt>
                <c:pt idx="56912">
                  <c:v>13616.882417000001</c:v>
                </c:pt>
                <c:pt idx="56913">
                  <c:v>13617.117748999999</c:v>
                </c:pt>
                <c:pt idx="56914">
                  <c:v>13617.360723</c:v>
                </c:pt>
                <c:pt idx="56915">
                  <c:v>13617.602276</c:v>
                </c:pt>
                <c:pt idx="56916">
                  <c:v>13617.834287</c:v>
                </c:pt>
                <c:pt idx="56917">
                  <c:v>13618.076084</c:v>
                </c:pt>
                <c:pt idx="56918">
                  <c:v>13618.318948</c:v>
                </c:pt>
                <c:pt idx="56919">
                  <c:v>13618.560599</c:v>
                </c:pt>
                <c:pt idx="56920">
                  <c:v>13618.789242000001</c:v>
                </c:pt>
                <c:pt idx="56921">
                  <c:v>13619.033996</c:v>
                </c:pt>
                <c:pt idx="56922">
                  <c:v>13619.27558</c:v>
                </c:pt>
                <c:pt idx="56923">
                  <c:v>13619.506917999999</c:v>
                </c:pt>
                <c:pt idx="56924">
                  <c:v>13619.748853999999</c:v>
                </c:pt>
                <c:pt idx="56925">
                  <c:v>13619.988020999999</c:v>
                </c:pt>
                <c:pt idx="56926">
                  <c:v>13620.229997</c:v>
                </c:pt>
                <c:pt idx="56927">
                  <c:v>13620.470305999999</c:v>
                </c:pt>
                <c:pt idx="56928">
                  <c:v>13620.702259</c:v>
                </c:pt>
                <c:pt idx="56929">
                  <c:v>13620.944917000001</c:v>
                </c:pt>
                <c:pt idx="56930">
                  <c:v>13621.187007</c:v>
                </c:pt>
                <c:pt idx="56931">
                  <c:v>13621.429039000001</c:v>
                </c:pt>
                <c:pt idx="56932">
                  <c:v>13621.658925</c:v>
                </c:pt>
                <c:pt idx="56933">
                  <c:v>13621.901062999999</c:v>
                </c:pt>
                <c:pt idx="56934">
                  <c:v>13622.14328</c:v>
                </c:pt>
                <c:pt idx="56935">
                  <c:v>13622.378604</c:v>
                </c:pt>
                <c:pt idx="56936">
                  <c:v>13622.621756</c:v>
                </c:pt>
                <c:pt idx="56937">
                  <c:v>13622.864750999999</c:v>
                </c:pt>
                <c:pt idx="56938">
                  <c:v>13623.094977999999</c:v>
                </c:pt>
                <c:pt idx="56939">
                  <c:v>13623.334274000001</c:v>
                </c:pt>
                <c:pt idx="56940">
                  <c:v>13623.576241000001</c:v>
                </c:pt>
                <c:pt idx="56941">
                  <c:v>13623.820736</c:v>
                </c:pt>
                <c:pt idx="56942">
                  <c:v>13624.061768</c:v>
                </c:pt>
                <c:pt idx="56943">
                  <c:v>13624.290140999999</c:v>
                </c:pt>
                <c:pt idx="56944">
                  <c:v>13624.532155999999</c:v>
                </c:pt>
                <c:pt idx="56945">
                  <c:v>13624.776744999999</c:v>
                </c:pt>
                <c:pt idx="56946">
                  <c:v>13625.017776000001</c:v>
                </c:pt>
                <c:pt idx="56947">
                  <c:v>13625.257431</c:v>
                </c:pt>
                <c:pt idx="56948">
                  <c:v>13625.501329000001</c:v>
                </c:pt>
                <c:pt idx="56949">
                  <c:v>13625.745056</c:v>
                </c:pt>
                <c:pt idx="56950">
                  <c:v>13625.98711</c:v>
                </c:pt>
                <c:pt idx="56951">
                  <c:v>13626.220608</c:v>
                </c:pt>
                <c:pt idx="56952">
                  <c:v>13626.463757</c:v>
                </c:pt>
                <c:pt idx="56953">
                  <c:v>13626.704792</c:v>
                </c:pt>
                <c:pt idx="56954">
                  <c:v>13626.947842</c:v>
                </c:pt>
                <c:pt idx="56955">
                  <c:v>13627.177766999999</c:v>
                </c:pt>
                <c:pt idx="56956">
                  <c:v>13627.418148999999</c:v>
                </c:pt>
                <c:pt idx="56957">
                  <c:v>13627.660051000001</c:v>
                </c:pt>
                <c:pt idx="56958">
                  <c:v>13627.902932000001</c:v>
                </c:pt>
                <c:pt idx="56959">
                  <c:v>13628.145768</c:v>
                </c:pt>
                <c:pt idx="56960">
                  <c:v>13628.376287999999</c:v>
                </c:pt>
                <c:pt idx="56961">
                  <c:v>13628.620945999999</c:v>
                </c:pt>
                <c:pt idx="56962">
                  <c:v>13628.860839000001</c:v>
                </c:pt>
                <c:pt idx="56963">
                  <c:v>13629.101866999999</c:v>
                </c:pt>
                <c:pt idx="56964">
                  <c:v>13629.332381</c:v>
                </c:pt>
                <c:pt idx="56965">
                  <c:v>13629.576031000001</c:v>
                </c:pt>
                <c:pt idx="56966">
                  <c:v>13629.818884</c:v>
                </c:pt>
                <c:pt idx="56967">
                  <c:v>13630.050611000001</c:v>
                </c:pt>
                <c:pt idx="56968">
                  <c:v>13630.293667</c:v>
                </c:pt>
                <c:pt idx="56969">
                  <c:v>13630.53477</c:v>
                </c:pt>
                <c:pt idx="56970">
                  <c:v>13630.775763</c:v>
                </c:pt>
                <c:pt idx="56971">
                  <c:v>13631.018604000001</c:v>
                </c:pt>
                <c:pt idx="56972">
                  <c:v>13631.264292</c:v>
                </c:pt>
                <c:pt idx="56973">
                  <c:v>13631.508044</c:v>
                </c:pt>
                <c:pt idx="56974">
                  <c:v>13631.741618</c:v>
                </c:pt>
                <c:pt idx="56975">
                  <c:v>13631.982945</c:v>
                </c:pt>
                <c:pt idx="56976">
                  <c:v>13632.222354</c:v>
                </c:pt>
                <c:pt idx="56977">
                  <c:v>13632.465527</c:v>
                </c:pt>
                <c:pt idx="56978">
                  <c:v>13632.70854</c:v>
                </c:pt>
                <c:pt idx="56979">
                  <c:v>13632.939308000001</c:v>
                </c:pt>
                <c:pt idx="56980">
                  <c:v>13633.182527999999</c:v>
                </c:pt>
                <c:pt idx="56981">
                  <c:v>13633.425577</c:v>
                </c:pt>
                <c:pt idx="56982">
                  <c:v>13633.656405</c:v>
                </c:pt>
                <c:pt idx="56983">
                  <c:v>13633.899530000001</c:v>
                </c:pt>
                <c:pt idx="56984">
                  <c:v>13634.1428</c:v>
                </c:pt>
                <c:pt idx="56985">
                  <c:v>13634.38392</c:v>
                </c:pt>
                <c:pt idx="56986">
                  <c:v>13634.624019999999</c:v>
                </c:pt>
                <c:pt idx="56987">
                  <c:v>13634.855707000001</c:v>
                </c:pt>
                <c:pt idx="56988">
                  <c:v>13635.096285</c:v>
                </c:pt>
                <c:pt idx="56989">
                  <c:v>13635.336442</c:v>
                </c:pt>
                <c:pt idx="56990">
                  <c:v>13635.577649000001</c:v>
                </c:pt>
                <c:pt idx="56991">
                  <c:v>13635.818717</c:v>
                </c:pt>
                <c:pt idx="56992">
                  <c:v>13636.059956999999</c:v>
                </c:pt>
                <c:pt idx="56993">
                  <c:v>13636.289278</c:v>
                </c:pt>
                <c:pt idx="56994">
                  <c:v>13636.531351</c:v>
                </c:pt>
                <c:pt idx="56995">
                  <c:v>13636.775933999999</c:v>
                </c:pt>
                <c:pt idx="56996">
                  <c:v>13637.007809999999</c:v>
                </c:pt>
                <c:pt idx="56997">
                  <c:v>13637.248885999999</c:v>
                </c:pt>
                <c:pt idx="56998">
                  <c:v>13637.491013999999</c:v>
                </c:pt>
                <c:pt idx="56999">
                  <c:v>13637.733871</c:v>
                </c:pt>
                <c:pt idx="57000">
                  <c:v>13637.965736</c:v>
                </c:pt>
                <c:pt idx="57001">
                  <c:v>13638.206031</c:v>
                </c:pt>
                <c:pt idx="57002">
                  <c:v>13638.448047</c:v>
                </c:pt>
                <c:pt idx="57003">
                  <c:v>13638.690823000001</c:v>
                </c:pt>
                <c:pt idx="57004">
                  <c:v>13638.931903999999</c:v>
                </c:pt>
                <c:pt idx="57005">
                  <c:v>13639.162424</c:v>
                </c:pt>
                <c:pt idx="57006">
                  <c:v>13639.408374000001</c:v>
                </c:pt>
                <c:pt idx="57007">
                  <c:v>13639.663406</c:v>
                </c:pt>
                <c:pt idx="57008">
                  <c:v>13639.91979</c:v>
                </c:pt>
                <c:pt idx="57009">
                  <c:v>13640.150201</c:v>
                </c:pt>
                <c:pt idx="57010">
                  <c:v>13640.394876</c:v>
                </c:pt>
                <c:pt idx="57011">
                  <c:v>13640.635861999999</c:v>
                </c:pt>
                <c:pt idx="57012">
                  <c:v>13640.876756</c:v>
                </c:pt>
                <c:pt idx="57013">
                  <c:v>13641.117748000001</c:v>
                </c:pt>
                <c:pt idx="57014">
                  <c:v>13641.348312</c:v>
                </c:pt>
                <c:pt idx="57015">
                  <c:v>13641.592920999999</c:v>
                </c:pt>
                <c:pt idx="57016">
                  <c:v>13641.835728</c:v>
                </c:pt>
                <c:pt idx="57017">
                  <c:v>13642.066271</c:v>
                </c:pt>
                <c:pt idx="57018">
                  <c:v>13642.310927</c:v>
                </c:pt>
                <c:pt idx="57019">
                  <c:v>13642.553703</c:v>
                </c:pt>
                <c:pt idx="57020">
                  <c:v>13642.784205</c:v>
                </c:pt>
                <c:pt idx="57021">
                  <c:v>13643.030737999999</c:v>
                </c:pt>
                <c:pt idx="57022">
                  <c:v>13643.261123</c:v>
                </c:pt>
                <c:pt idx="57023">
                  <c:v>13643.505848000001</c:v>
                </c:pt>
                <c:pt idx="57024">
                  <c:v>13643.746079</c:v>
                </c:pt>
                <c:pt idx="57025">
                  <c:v>13643.98805</c:v>
                </c:pt>
                <c:pt idx="57026">
                  <c:v>13644.219809</c:v>
                </c:pt>
                <c:pt idx="57027">
                  <c:v>13644.462554</c:v>
                </c:pt>
                <c:pt idx="57028">
                  <c:v>13644.704218999999</c:v>
                </c:pt>
                <c:pt idx="57029">
                  <c:v>13644.937615999999</c:v>
                </c:pt>
                <c:pt idx="57030">
                  <c:v>13645.178985</c:v>
                </c:pt>
                <c:pt idx="57031">
                  <c:v>13645.419024000001</c:v>
                </c:pt>
                <c:pt idx="57032">
                  <c:v>13645.658227</c:v>
                </c:pt>
                <c:pt idx="57033">
                  <c:v>13645.89104</c:v>
                </c:pt>
                <c:pt idx="57034">
                  <c:v>13646.134561000001</c:v>
                </c:pt>
                <c:pt idx="57035">
                  <c:v>13646.377648</c:v>
                </c:pt>
                <c:pt idx="57036">
                  <c:v>13646.618920999999</c:v>
                </c:pt>
                <c:pt idx="57037">
                  <c:v>13646.850698</c:v>
                </c:pt>
                <c:pt idx="57038">
                  <c:v>13647.093940000001</c:v>
                </c:pt>
                <c:pt idx="57039">
                  <c:v>13647.33589</c:v>
                </c:pt>
                <c:pt idx="57040">
                  <c:v>13647.576072</c:v>
                </c:pt>
                <c:pt idx="57041">
                  <c:v>13647.806408</c:v>
                </c:pt>
                <c:pt idx="57042">
                  <c:v>13648.050257999999</c:v>
                </c:pt>
                <c:pt idx="57043">
                  <c:v>13648.294805</c:v>
                </c:pt>
                <c:pt idx="57044">
                  <c:v>13648.539961</c:v>
                </c:pt>
                <c:pt idx="57045">
                  <c:v>13648.781786</c:v>
                </c:pt>
                <c:pt idx="57046">
                  <c:v>13649.022886000001</c:v>
                </c:pt>
                <c:pt idx="57047">
                  <c:v>13649.264319</c:v>
                </c:pt>
                <c:pt idx="57048">
                  <c:v>13649.497622000001</c:v>
                </c:pt>
                <c:pt idx="57049">
                  <c:v>13649.738732</c:v>
                </c:pt>
                <c:pt idx="57050">
                  <c:v>13649.979287</c:v>
                </c:pt>
                <c:pt idx="57051">
                  <c:v>13650.221336000001</c:v>
                </c:pt>
                <c:pt idx="57052">
                  <c:v>13650.454776</c:v>
                </c:pt>
                <c:pt idx="57053">
                  <c:v>13650.69594</c:v>
                </c:pt>
                <c:pt idx="57054">
                  <c:v>13650.937007</c:v>
                </c:pt>
                <c:pt idx="57055">
                  <c:v>13651.179942999999</c:v>
                </c:pt>
                <c:pt idx="57056">
                  <c:v>13651.410582</c:v>
                </c:pt>
                <c:pt idx="57057">
                  <c:v>13651.652321</c:v>
                </c:pt>
                <c:pt idx="57058">
                  <c:v>13651.896677999999</c:v>
                </c:pt>
                <c:pt idx="57059">
                  <c:v>13652.136367999999</c:v>
                </c:pt>
                <c:pt idx="57060">
                  <c:v>13652.369666000001</c:v>
                </c:pt>
                <c:pt idx="57061">
                  <c:v>13652.610710999999</c:v>
                </c:pt>
                <c:pt idx="57062">
                  <c:v>13652.851780000001</c:v>
                </c:pt>
                <c:pt idx="57063">
                  <c:v>13653.092642</c:v>
                </c:pt>
                <c:pt idx="57064">
                  <c:v>13653.332425000001</c:v>
                </c:pt>
                <c:pt idx="57065">
                  <c:v>13653.565672999999</c:v>
                </c:pt>
                <c:pt idx="57066">
                  <c:v>13653.806769000001</c:v>
                </c:pt>
                <c:pt idx="57067">
                  <c:v>13654.047936999999</c:v>
                </c:pt>
                <c:pt idx="57068">
                  <c:v>13654.290595</c:v>
                </c:pt>
                <c:pt idx="57069">
                  <c:v>13654.53205</c:v>
                </c:pt>
                <c:pt idx="57070">
                  <c:v>13654.762303</c:v>
                </c:pt>
                <c:pt idx="57071">
                  <c:v>13655.006917000001</c:v>
                </c:pt>
                <c:pt idx="57072">
                  <c:v>13655.248326999999</c:v>
                </c:pt>
                <c:pt idx="57073">
                  <c:v>13655.481589000001</c:v>
                </c:pt>
                <c:pt idx="57074">
                  <c:v>13655.722716</c:v>
                </c:pt>
                <c:pt idx="57075">
                  <c:v>13655.965661</c:v>
                </c:pt>
                <c:pt idx="57076">
                  <c:v>13656.208602000001</c:v>
                </c:pt>
                <c:pt idx="57077">
                  <c:v>13656.439036</c:v>
                </c:pt>
                <c:pt idx="57078">
                  <c:v>13656.681909999999</c:v>
                </c:pt>
                <c:pt idx="57079">
                  <c:v>13656.924598</c:v>
                </c:pt>
                <c:pt idx="57080">
                  <c:v>13657.164086000001</c:v>
                </c:pt>
                <c:pt idx="57081">
                  <c:v>13657.396903000001</c:v>
                </c:pt>
                <c:pt idx="57082">
                  <c:v>13657.638451999999</c:v>
                </c:pt>
                <c:pt idx="57083">
                  <c:v>13657.878755</c:v>
                </c:pt>
                <c:pt idx="57084">
                  <c:v>13658.121815</c:v>
                </c:pt>
                <c:pt idx="57085">
                  <c:v>13658.362869000001</c:v>
                </c:pt>
                <c:pt idx="57086">
                  <c:v>13658.593421</c:v>
                </c:pt>
                <c:pt idx="57087">
                  <c:v>13658.837163</c:v>
                </c:pt>
                <c:pt idx="57088">
                  <c:v>13659.079170000001</c:v>
                </c:pt>
                <c:pt idx="57089">
                  <c:v>13659.312604000001</c:v>
                </c:pt>
                <c:pt idx="57090">
                  <c:v>13659.555612</c:v>
                </c:pt>
                <c:pt idx="57091">
                  <c:v>13659.796614000001</c:v>
                </c:pt>
                <c:pt idx="57092">
                  <c:v>13660.037697</c:v>
                </c:pt>
                <c:pt idx="57093">
                  <c:v>13660.277359</c:v>
                </c:pt>
                <c:pt idx="57094">
                  <c:v>13660.517132999999</c:v>
                </c:pt>
                <c:pt idx="57095">
                  <c:v>13660.749543</c:v>
                </c:pt>
                <c:pt idx="57096">
                  <c:v>13660.991843</c:v>
                </c:pt>
                <c:pt idx="57097">
                  <c:v>13661.232114</c:v>
                </c:pt>
                <c:pt idx="57098">
                  <c:v>13661.474157000001</c:v>
                </c:pt>
                <c:pt idx="57099">
                  <c:v>13661.73054</c:v>
                </c:pt>
                <c:pt idx="57100">
                  <c:v>13661.96254</c:v>
                </c:pt>
                <c:pt idx="57101">
                  <c:v>13662.203922000001</c:v>
                </c:pt>
                <c:pt idx="57102">
                  <c:v>13662.446033</c:v>
                </c:pt>
                <c:pt idx="57103">
                  <c:v>13662.677802</c:v>
                </c:pt>
                <c:pt idx="57104">
                  <c:v>13662.918376</c:v>
                </c:pt>
                <c:pt idx="57105">
                  <c:v>13663.162405999999</c:v>
                </c:pt>
                <c:pt idx="57106">
                  <c:v>13663.405532999999</c:v>
                </c:pt>
                <c:pt idx="57107">
                  <c:v>13663.63435</c:v>
                </c:pt>
                <c:pt idx="57108">
                  <c:v>13663.877603000001</c:v>
                </c:pt>
                <c:pt idx="57109">
                  <c:v>13664.120526999999</c:v>
                </c:pt>
                <c:pt idx="57110">
                  <c:v>13664.362219000001</c:v>
                </c:pt>
                <c:pt idx="57111">
                  <c:v>13664.617192</c:v>
                </c:pt>
                <c:pt idx="57112">
                  <c:v>13664.848808999999</c:v>
                </c:pt>
                <c:pt idx="57113">
                  <c:v>13665.091865</c:v>
                </c:pt>
                <c:pt idx="57114">
                  <c:v>13665.332829999999</c:v>
                </c:pt>
                <c:pt idx="57115">
                  <c:v>13665.573547</c:v>
                </c:pt>
                <c:pt idx="57116">
                  <c:v>13665.815215000001</c:v>
                </c:pt>
                <c:pt idx="57117">
                  <c:v>13666.070404</c:v>
                </c:pt>
                <c:pt idx="57118">
                  <c:v>13666.301857</c:v>
                </c:pt>
                <c:pt idx="57119">
                  <c:v>13666.542937</c:v>
                </c:pt>
                <c:pt idx="57120">
                  <c:v>13666.783124</c:v>
                </c:pt>
                <c:pt idx="57121">
                  <c:v>13667.027834</c:v>
                </c:pt>
                <c:pt idx="57122">
                  <c:v>13667.256388</c:v>
                </c:pt>
                <c:pt idx="57123">
                  <c:v>13667.500763</c:v>
                </c:pt>
                <c:pt idx="57124">
                  <c:v>13667.740406000001</c:v>
                </c:pt>
                <c:pt idx="57125">
                  <c:v>13667.984762</c:v>
                </c:pt>
                <c:pt idx="57126">
                  <c:v>13668.213338</c:v>
                </c:pt>
                <c:pt idx="57127">
                  <c:v>13668.457843</c:v>
                </c:pt>
                <c:pt idx="57128">
                  <c:v>13668.698856000001</c:v>
                </c:pt>
                <c:pt idx="57129">
                  <c:v>13668.94159</c:v>
                </c:pt>
                <c:pt idx="57130">
                  <c:v>13669.172073</c:v>
                </c:pt>
                <c:pt idx="57131">
                  <c:v>13669.414723</c:v>
                </c:pt>
                <c:pt idx="57132">
                  <c:v>13669.655704000001</c:v>
                </c:pt>
                <c:pt idx="57133">
                  <c:v>13669.897245</c:v>
                </c:pt>
                <c:pt idx="57134">
                  <c:v>13670.129359</c:v>
                </c:pt>
                <c:pt idx="57135">
                  <c:v>13670.371929999999</c:v>
                </c:pt>
                <c:pt idx="57136">
                  <c:v>13670.614627999999</c:v>
                </c:pt>
                <c:pt idx="57137">
                  <c:v>13670.856048</c:v>
                </c:pt>
                <c:pt idx="57138">
                  <c:v>13671.087615</c:v>
                </c:pt>
                <c:pt idx="57139">
                  <c:v>13671.328549</c:v>
                </c:pt>
                <c:pt idx="57140">
                  <c:v>13671.570283999999</c:v>
                </c:pt>
                <c:pt idx="57141">
                  <c:v>13671.814678000001</c:v>
                </c:pt>
                <c:pt idx="57142">
                  <c:v>13672.045172</c:v>
                </c:pt>
                <c:pt idx="57143">
                  <c:v>13672.288361000001</c:v>
                </c:pt>
                <c:pt idx="57144">
                  <c:v>13672.532601000001</c:v>
                </c:pt>
                <c:pt idx="57145">
                  <c:v>13672.778931000001</c:v>
                </c:pt>
                <c:pt idx="57146">
                  <c:v>13673.021854000001</c:v>
                </c:pt>
                <c:pt idx="57147">
                  <c:v>13673.263338000001</c:v>
                </c:pt>
                <c:pt idx="57148">
                  <c:v>13673.496578</c:v>
                </c:pt>
                <c:pt idx="57149">
                  <c:v>13673.73828</c:v>
                </c:pt>
                <c:pt idx="57150">
                  <c:v>13673.982891</c:v>
                </c:pt>
                <c:pt idx="57151">
                  <c:v>13674.213369999999</c:v>
                </c:pt>
                <c:pt idx="57152">
                  <c:v>13674.457007000001</c:v>
                </c:pt>
                <c:pt idx="57153">
                  <c:v>13674.699575000001</c:v>
                </c:pt>
                <c:pt idx="57154">
                  <c:v>13674.941219</c:v>
                </c:pt>
                <c:pt idx="57155">
                  <c:v>13675.196124</c:v>
                </c:pt>
                <c:pt idx="57156">
                  <c:v>13675.451988000001</c:v>
                </c:pt>
                <c:pt idx="57157">
                  <c:v>13675.681091</c:v>
                </c:pt>
                <c:pt idx="57158">
                  <c:v>13675.92396</c:v>
                </c:pt>
                <c:pt idx="57159">
                  <c:v>13676.163736</c:v>
                </c:pt>
                <c:pt idx="57160">
                  <c:v>13676.404554000001</c:v>
                </c:pt>
                <c:pt idx="57161">
                  <c:v>13676.637671</c:v>
                </c:pt>
                <c:pt idx="57162">
                  <c:v>13676.878736999999</c:v>
                </c:pt>
                <c:pt idx="57163">
                  <c:v>13677.119816</c:v>
                </c:pt>
                <c:pt idx="57164">
                  <c:v>13677.360788</c:v>
                </c:pt>
                <c:pt idx="57165">
                  <c:v>13677.600350999999</c:v>
                </c:pt>
                <c:pt idx="57166">
                  <c:v>13677.843389</c:v>
                </c:pt>
                <c:pt idx="57167">
                  <c:v>13678.075387000001</c:v>
                </c:pt>
                <c:pt idx="57168">
                  <c:v>13678.319781</c:v>
                </c:pt>
                <c:pt idx="57169">
                  <c:v>13678.561183</c:v>
                </c:pt>
                <c:pt idx="57170">
                  <c:v>13678.791380999999</c:v>
                </c:pt>
                <c:pt idx="57171">
                  <c:v>13679.033014000001</c:v>
                </c:pt>
                <c:pt idx="57172">
                  <c:v>13679.273687000001</c:v>
                </c:pt>
                <c:pt idx="57173">
                  <c:v>13679.513327000001</c:v>
                </c:pt>
                <c:pt idx="57174">
                  <c:v>13679.746578</c:v>
                </c:pt>
                <c:pt idx="57175">
                  <c:v>13679.989530999999</c:v>
                </c:pt>
                <c:pt idx="57176">
                  <c:v>13680.232540000001</c:v>
                </c:pt>
                <c:pt idx="57177">
                  <c:v>13680.472169000001</c:v>
                </c:pt>
                <c:pt idx="57178">
                  <c:v>13680.712004999999</c:v>
                </c:pt>
                <c:pt idx="57179">
                  <c:v>13680.942405</c:v>
                </c:pt>
                <c:pt idx="57180">
                  <c:v>13681.186089999999</c:v>
                </c:pt>
                <c:pt idx="57181">
                  <c:v>13681.428674999999</c:v>
                </c:pt>
                <c:pt idx="57182">
                  <c:v>13681.668395999999</c:v>
                </c:pt>
                <c:pt idx="57183">
                  <c:v>13681.901678</c:v>
                </c:pt>
                <c:pt idx="57184">
                  <c:v>13682.142748</c:v>
                </c:pt>
                <c:pt idx="57185">
                  <c:v>13682.382368</c:v>
                </c:pt>
                <c:pt idx="57186">
                  <c:v>13682.626842</c:v>
                </c:pt>
                <c:pt idx="57187">
                  <c:v>13682.866443000001</c:v>
                </c:pt>
                <c:pt idx="57188">
                  <c:v>13683.09503</c:v>
                </c:pt>
                <c:pt idx="57189">
                  <c:v>13683.33772</c:v>
                </c:pt>
                <c:pt idx="57190">
                  <c:v>13683.580540999999</c:v>
                </c:pt>
                <c:pt idx="57191">
                  <c:v>13683.822190999999</c:v>
                </c:pt>
                <c:pt idx="57192">
                  <c:v>13684.062876</c:v>
                </c:pt>
                <c:pt idx="57193">
                  <c:v>13684.302274</c:v>
                </c:pt>
                <c:pt idx="57194">
                  <c:v>13684.534320999999</c:v>
                </c:pt>
                <c:pt idx="57195">
                  <c:v>13684.778667</c:v>
                </c:pt>
                <c:pt idx="57196">
                  <c:v>13685.009153999999</c:v>
                </c:pt>
                <c:pt idx="57197">
                  <c:v>13685.253556</c:v>
                </c:pt>
                <c:pt idx="57198">
                  <c:v>13685.494562</c:v>
                </c:pt>
                <c:pt idx="57199">
                  <c:v>13685.734291000001</c:v>
                </c:pt>
                <c:pt idx="57200">
                  <c:v>13685.967586999999</c:v>
                </c:pt>
                <c:pt idx="57201">
                  <c:v>13686.209406</c:v>
                </c:pt>
                <c:pt idx="57202">
                  <c:v>13686.453933999999</c:v>
                </c:pt>
                <c:pt idx="57203">
                  <c:v>13686.695424</c:v>
                </c:pt>
                <c:pt idx="57204">
                  <c:v>13686.924034</c:v>
                </c:pt>
                <c:pt idx="57205">
                  <c:v>13687.166824</c:v>
                </c:pt>
                <c:pt idx="57206">
                  <c:v>13687.407883</c:v>
                </c:pt>
                <c:pt idx="57207">
                  <c:v>13687.649289999999</c:v>
                </c:pt>
                <c:pt idx="57208">
                  <c:v>13687.881348999999</c:v>
                </c:pt>
                <c:pt idx="57209">
                  <c:v>13688.125882</c:v>
                </c:pt>
                <c:pt idx="57210">
                  <c:v>13688.366696999999</c:v>
                </c:pt>
                <c:pt idx="57211">
                  <c:v>13688.608165</c:v>
                </c:pt>
                <c:pt idx="57212">
                  <c:v>13688.840184000001</c:v>
                </c:pt>
                <c:pt idx="57213">
                  <c:v>13689.084577</c:v>
                </c:pt>
                <c:pt idx="57214">
                  <c:v>13689.324098999999</c:v>
                </c:pt>
                <c:pt idx="57215">
                  <c:v>13689.565358</c:v>
                </c:pt>
                <c:pt idx="57216">
                  <c:v>13689.811900000001</c:v>
                </c:pt>
                <c:pt idx="57217">
                  <c:v>13690.054797000001</c:v>
                </c:pt>
                <c:pt idx="57218">
                  <c:v>13690.295687</c:v>
                </c:pt>
                <c:pt idx="57219">
                  <c:v>13690.535406000001</c:v>
                </c:pt>
                <c:pt idx="57220">
                  <c:v>13690.767426</c:v>
                </c:pt>
                <c:pt idx="57221">
                  <c:v>13691.011968000001</c:v>
                </c:pt>
                <c:pt idx="57222">
                  <c:v>13691.251564</c:v>
                </c:pt>
                <c:pt idx="57223">
                  <c:v>13691.491263</c:v>
                </c:pt>
                <c:pt idx="57224">
                  <c:v>13691.723384000001</c:v>
                </c:pt>
                <c:pt idx="57225">
                  <c:v>13691.967976</c:v>
                </c:pt>
                <c:pt idx="57226">
                  <c:v>13692.207001999999</c:v>
                </c:pt>
                <c:pt idx="57227">
                  <c:v>13692.449694999999</c:v>
                </c:pt>
                <c:pt idx="57228">
                  <c:v>13692.690611</c:v>
                </c:pt>
                <c:pt idx="57229">
                  <c:v>13692.930259999999</c:v>
                </c:pt>
                <c:pt idx="57230">
                  <c:v>13693.161671</c:v>
                </c:pt>
                <c:pt idx="57231">
                  <c:v>13693.402593999999</c:v>
                </c:pt>
                <c:pt idx="57232">
                  <c:v>13693.643613</c:v>
                </c:pt>
                <c:pt idx="57233">
                  <c:v>13693.883247</c:v>
                </c:pt>
                <c:pt idx="57234">
                  <c:v>13694.127691</c:v>
                </c:pt>
                <c:pt idx="57235">
                  <c:v>13694.358811</c:v>
                </c:pt>
                <c:pt idx="57236">
                  <c:v>13694.59914</c:v>
                </c:pt>
                <c:pt idx="57237">
                  <c:v>13694.843878</c:v>
                </c:pt>
                <c:pt idx="57238">
                  <c:v>13695.075728</c:v>
                </c:pt>
                <c:pt idx="57239">
                  <c:v>13695.316898999999</c:v>
                </c:pt>
                <c:pt idx="57240">
                  <c:v>13695.559117999999</c:v>
                </c:pt>
                <c:pt idx="57241">
                  <c:v>13695.803991000001</c:v>
                </c:pt>
                <c:pt idx="57242">
                  <c:v>13696.034763</c:v>
                </c:pt>
                <c:pt idx="57243">
                  <c:v>13696.277588999999</c:v>
                </c:pt>
                <c:pt idx="57244">
                  <c:v>13696.520603000001</c:v>
                </c:pt>
                <c:pt idx="57245">
                  <c:v>13696.761648</c:v>
                </c:pt>
                <c:pt idx="57246">
                  <c:v>13696.993788</c:v>
                </c:pt>
                <c:pt idx="57247">
                  <c:v>13697.236940999999</c:v>
                </c:pt>
                <c:pt idx="57248">
                  <c:v>13697.476042</c:v>
                </c:pt>
                <c:pt idx="57249">
                  <c:v>13697.718944</c:v>
                </c:pt>
                <c:pt idx="57250">
                  <c:v>13697.949902</c:v>
                </c:pt>
                <c:pt idx="57251">
                  <c:v>13698.19212</c:v>
                </c:pt>
                <c:pt idx="57252">
                  <c:v>13698.429124</c:v>
                </c:pt>
                <c:pt idx="57253">
                  <c:v>13698.673864</c:v>
                </c:pt>
                <c:pt idx="57254">
                  <c:v>13698.905898999999</c:v>
                </c:pt>
                <c:pt idx="57255">
                  <c:v>13699.148133999999</c:v>
                </c:pt>
                <c:pt idx="57256">
                  <c:v>13699.392022</c:v>
                </c:pt>
                <c:pt idx="57257">
                  <c:v>13699.623672</c:v>
                </c:pt>
                <c:pt idx="57258">
                  <c:v>13699.86687</c:v>
                </c:pt>
                <c:pt idx="57259">
                  <c:v>13700.109032</c:v>
                </c:pt>
                <c:pt idx="57260">
                  <c:v>13700.339884000001</c:v>
                </c:pt>
                <c:pt idx="57261">
                  <c:v>13700.58137</c:v>
                </c:pt>
                <c:pt idx="57262">
                  <c:v>13700.825755</c:v>
                </c:pt>
                <c:pt idx="57263">
                  <c:v>13701.066558</c:v>
                </c:pt>
                <c:pt idx="57264">
                  <c:v>13701.307242999999</c:v>
                </c:pt>
                <c:pt idx="57265">
                  <c:v>13701.553550000001</c:v>
                </c:pt>
                <c:pt idx="57266">
                  <c:v>13701.795905000001</c:v>
                </c:pt>
                <c:pt idx="57267">
                  <c:v>13702.037407</c:v>
                </c:pt>
                <c:pt idx="57268">
                  <c:v>13702.277925</c:v>
                </c:pt>
                <c:pt idx="57269">
                  <c:v>13702.519329000001</c:v>
                </c:pt>
                <c:pt idx="57270">
                  <c:v>13702.751366</c:v>
                </c:pt>
                <c:pt idx="57271">
                  <c:v>13702.993173999999</c:v>
                </c:pt>
                <c:pt idx="57272">
                  <c:v>13703.235954</c:v>
                </c:pt>
                <c:pt idx="57273">
                  <c:v>13703.465189</c:v>
                </c:pt>
                <c:pt idx="57274">
                  <c:v>13703.707981</c:v>
                </c:pt>
                <c:pt idx="57275">
                  <c:v>13703.949793</c:v>
                </c:pt>
                <c:pt idx="57276">
                  <c:v>13704.190790000001</c:v>
                </c:pt>
                <c:pt idx="57277">
                  <c:v>13704.432171</c:v>
                </c:pt>
                <c:pt idx="57278">
                  <c:v>13704.676057000001</c:v>
                </c:pt>
                <c:pt idx="57279">
                  <c:v>13704.918943999999</c:v>
                </c:pt>
                <c:pt idx="57280">
                  <c:v>13705.160792999999</c:v>
                </c:pt>
                <c:pt idx="57281">
                  <c:v>13705.401561000001</c:v>
                </c:pt>
                <c:pt idx="57282">
                  <c:v>13705.641363999999</c:v>
                </c:pt>
                <c:pt idx="57283">
                  <c:v>13705.883841999999</c:v>
                </c:pt>
                <c:pt idx="57284">
                  <c:v>13706.114309000001</c:v>
                </c:pt>
                <c:pt idx="57285">
                  <c:v>13706.35684</c:v>
                </c:pt>
                <c:pt idx="57286">
                  <c:v>13706.597761000001</c:v>
                </c:pt>
                <c:pt idx="57287">
                  <c:v>13706.838675999999</c:v>
                </c:pt>
                <c:pt idx="57288">
                  <c:v>13707.081529999999</c:v>
                </c:pt>
                <c:pt idx="57289">
                  <c:v>13707.312832</c:v>
                </c:pt>
                <c:pt idx="57290">
                  <c:v>13707.553916999999</c:v>
                </c:pt>
                <c:pt idx="57291">
                  <c:v>13707.796813000001</c:v>
                </c:pt>
                <c:pt idx="57292">
                  <c:v>13708.039665</c:v>
                </c:pt>
                <c:pt idx="57293">
                  <c:v>13708.279037</c:v>
                </c:pt>
                <c:pt idx="57294">
                  <c:v>13708.510558</c:v>
                </c:pt>
                <c:pt idx="57295">
                  <c:v>13708.752385</c:v>
                </c:pt>
                <c:pt idx="57296">
                  <c:v>13708.992340999999</c:v>
                </c:pt>
                <c:pt idx="57297">
                  <c:v>13709.226237999999</c:v>
                </c:pt>
                <c:pt idx="57298">
                  <c:v>13709.468314</c:v>
                </c:pt>
                <c:pt idx="57299">
                  <c:v>13709.710184</c:v>
                </c:pt>
                <c:pt idx="57300">
                  <c:v>13709.943859000001</c:v>
                </c:pt>
                <c:pt idx="57301">
                  <c:v>13710.186125</c:v>
                </c:pt>
                <c:pt idx="57302">
                  <c:v>13710.428266999999</c:v>
                </c:pt>
                <c:pt idx="57303">
                  <c:v>13710.661629</c:v>
                </c:pt>
                <c:pt idx="57304">
                  <c:v>13710.902002999999</c:v>
                </c:pt>
                <c:pt idx="57305">
                  <c:v>13711.14407</c:v>
                </c:pt>
                <c:pt idx="57306">
                  <c:v>13711.386990999999</c:v>
                </c:pt>
                <c:pt idx="57307">
                  <c:v>13711.616359</c:v>
                </c:pt>
                <c:pt idx="57308">
                  <c:v>13711.860122</c:v>
                </c:pt>
                <c:pt idx="57309">
                  <c:v>13712.093790999999</c:v>
                </c:pt>
                <c:pt idx="57310">
                  <c:v>13712.334245</c:v>
                </c:pt>
                <c:pt idx="57311">
                  <c:v>13712.578740000001</c:v>
                </c:pt>
                <c:pt idx="57312">
                  <c:v>13712.821603</c:v>
                </c:pt>
                <c:pt idx="57313">
                  <c:v>13713.050424999999</c:v>
                </c:pt>
                <c:pt idx="57314">
                  <c:v>13713.293586</c:v>
                </c:pt>
                <c:pt idx="57315">
                  <c:v>13713.534596</c:v>
                </c:pt>
                <c:pt idx="57316">
                  <c:v>13713.776367</c:v>
                </c:pt>
                <c:pt idx="57317">
                  <c:v>13714.009908</c:v>
                </c:pt>
                <c:pt idx="57318">
                  <c:v>13714.252847</c:v>
                </c:pt>
                <c:pt idx="57319">
                  <c:v>13714.493033999999</c:v>
                </c:pt>
                <c:pt idx="57320">
                  <c:v>13714.735028999999</c:v>
                </c:pt>
                <c:pt idx="57321">
                  <c:v>13714.965125000001</c:v>
                </c:pt>
                <c:pt idx="57322">
                  <c:v>13715.205174000001</c:v>
                </c:pt>
                <c:pt idx="57323">
                  <c:v>13715.448383999999</c:v>
                </c:pt>
                <c:pt idx="57324">
                  <c:v>13715.680308000001</c:v>
                </c:pt>
                <c:pt idx="57325">
                  <c:v>13715.921257</c:v>
                </c:pt>
                <c:pt idx="57326">
                  <c:v>13716.163125999999</c:v>
                </c:pt>
                <c:pt idx="57327">
                  <c:v>13716.406376999999</c:v>
                </c:pt>
                <c:pt idx="57328">
                  <c:v>13716.661392</c:v>
                </c:pt>
                <c:pt idx="57329">
                  <c:v>13716.917626</c:v>
                </c:pt>
                <c:pt idx="57330">
                  <c:v>13717.148246999999</c:v>
                </c:pt>
                <c:pt idx="57331">
                  <c:v>13717.394671</c:v>
                </c:pt>
                <c:pt idx="57332">
                  <c:v>13717.63558</c:v>
                </c:pt>
                <c:pt idx="57333">
                  <c:v>13717.866898</c:v>
                </c:pt>
                <c:pt idx="57334">
                  <c:v>13718.109833</c:v>
                </c:pt>
                <c:pt idx="57335">
                  <c:v>13718.350537</c:v>
                </c:pt>
                <c:pt idx="57336">
                  <c:v>13718.592223</c:v>
                </c:pt>
                <c:pt idx="57337">
                  <c:v>13718.823682</c:v>
                </c:pt>
                <c:pt idx="57338">
                  <c:v>13719.066653</c:v>
                </c:pt>
                <c:pt idx="57339">
                  <c:v>13719.308244</c:v>
                </c:pt>
                <c:pt idx="57340">
                  <c:v>13719.540325</c:v>
                </c:pt>
                <c:pt idx="57341">
                  <c:v>13719.784712000001</c:v>
                </c:pt>
                <c:pt idx="57342">
                  <c:v>13720.026431</c:v>
                </c:pt>
                <c:pt idx="57343">
                  <c:v>13720.266974</c:v>
                </c:pt>
                <c:pt idx="57344">
                  <c:v>13720.49634</c:v>
                </c:pt>
                <c:pt idx="57345">
                  <c:v>13720.740979</c:v>
                </c:pt>
                <c:pt idx="57346">
                  <c:v>13720.980974</c:v>
                </c:pt>
                <c:pt idx="57347">
                  <c:v>13721.220659000001</c:v>
                </c:pt>
                <c:pt idx="57348">
                  <c:v>13721.462122000001</c:v>
                </c:pt>
                <c:pt idx="57349">
                  <c:v>13721.694186999999</c:v>
                </c:pt>
                <c:pt idx="57350">
                  <c:v>13721.936064</c:v>
                </c:pt>
                <c:pt idx="57351">
                  <c:v>13722.168266000001</c:v>
                </c:pt>
                <c:pt idx="57352">
                  <c:v>13722.412034000001</c:v>
                </c:pt>
                <c:pt idx="57353">
                  <c:v>13722.655371000001</c:v>
                </c:pt>
                <c:pt idx="57354">
                  <c:v>13722.901167</c:v>
                </c:pt>
                <c:pt idx="57355">
                  <c:v>13723.145818000001</c:v>
                </c:pt>
                <c:pt idx="57356">
                  <c:v>13723.388618999999</c:v>
                </c:pt>
                <c:pt idx="57357">
                  <c:v>13723.619946000001</c:v>
                </c:pt>
                <c:pt idx="57358">
                  <c:v>13723.861827999999</c:v>
                </c:pt>
                <c:pt idx="57359">
                  <c:v>13724.102897999999</c:v>
                </c:pt>
                <c:pt idx="57360">
                  <c:v>13724.343822999999</c:v>
                </c:pt>
                <c:pt idx="57361">
                  <c:v>13724.584566</c:v>
                </c:pt>
                <c:pt idx="57362">
                  <c:v>13724.826171999999</c:v>
                </c:pt>
                <c:pt idx="57363">
                  <c:v>13725.058311000001</c:v>
                </c:pt>
                <c:pt idx="57364">
                  <c:v>13725.302691000001</c:v>
                </c:pt>
                <c:pt idx="57365">
                  <c:v>13725.544233000001</c:v>
                </c:pt>
                <c:pt idx="57366">
                  <c:v>13725.799062</c:v>
                </c:pt>
                <c:pt idx="57367">
                  <c:v>13726.029334000001</c:v>
                </c:pt>
                <c:pt idx="57368">
                  <c:v>13726.271137</c:v>
                </c:pt>
                <c:pt idx="57369">
                  <c:v>13726.515590999999</c:v>
                </c:pt>
                <c:pt idx="57370">
                  <c:v>13726.746023</c:v>
                </c:pt>
                <c:pt idx="57371">
                  <c:v>13726.98885</c:v>
                </c:pt>
                <c:pt idx="57372">
                  <c:v>13727.229871</c:v>
                </c:pt>
                <c:pt idx="57373">
                  <c:v>13727.470804</c:v>
                </c:pt>
                <c:pt idx="57374">
                  <c:v>13727.711945999999</c:v>
                </c:pt>
                <c:pt idx="57375">
                  <c:v>13727.942558999999</c:v>
                </c:pt>
                <c:pt idx="57376">
                  <c:v>13728.185608</c:v>
                </c:pt>
                <c:pt idx="57377">
                  <c:v>13728.427178</c:v>
                </c:pt>
                <c:pt idx="57378">
                  <c:v>13728.669878000001</c:v>
                </c:pt>
                <c:pt idx="57379">
                  <c:v>13728.910779</c:v>
                </c:pt>
                <c:pt idx="57380">
                  <c:v>13729.139418999999</c:v>
                </c:pt>
                <c:pt idx="57381">
                  <c:v>13729.380534</c:v>
                </c:pt>
                <c:pt idx="57382">
                  <c:v>13729.622375000001</c:v>
                </c:pt>
                <c:pt idx="57383">
                  <c:v>13729.866907</c:v>
                </c:pt>
                <c:pt idx="57384">
                  <c:v>13730.096890999999</c:v>
                </c:pt>
                <c:pt idx="57385">
                  <c:v>13730.339932000001</c:v>
                </c:pt>
                <c:pt idx="57386">
                  <c:v>13730.580157</c:v>
                </c:pt>
                <c:pt idx="57387">
                  <c:v>13730.822851000001</c:v>
                </c:pt>
                <c:pt idx="57388">
                  <c:v>13731.065661000001</c:v>
                </c:pt>
                <c:pt idx="57389">
                  <c:v>13731.294112</c:v>
                </c:pt>
                <c:pt idx="57390">
                  <c:v>13731.536040000001</c:v>
                </c:pt>
                <c:pt idx="57391">
                  <c:v>13731.778955</c:v>
                </c:pt>
                <c:pt idx="57392">
                  <c:v>13732.020016</c:v>
                </c:pt>
                <c:pt idx="57393">
                  <c:v>13732.250249000001</c:v>
                </c:pt>
                <c:pt idx="57394">
                  <c:v>13732.492066999999</c:v>
                </c:pt>
                <c:pt idx="57395">
                  <c:v>13732.734662000001</c:v>
                </c:pt>
                <c:pt idx="57396">
                  <c:v>13732.975753000001</c:v>
                </c:pt>
                <c:pt idx="57397">
                  <c:v>13733.21674</c:v>
                </c:pt>
                <c:pt idx="57398">
                  <c:v>13733.447359</c:v>
                </c:pt>
                <c:pt idx="57399">
                  <c:v>13733.689138</c:v>
                </c:pt>
                <c:pt idx="57400">
                  <c:v>13733.93194</c:v>
                </c:pt>
                <c:pt idx="57401">
                  <c:v>13734.173688000001</c:v>
                </c:pt>
                <c:pt idx="57402">
                  <c:v>13734.403569</c:v>
                </c:pt>
                <c:pt idx="57403">
                  <c:v>13734.645371000001</c:v>
                </c:pt>
                <c:pt idx="57404">
                  <c:v>13734.887237000001</c:v>
                </c:pt>
                <c:pt idx="57405">
                  <c:v>13735.129013</c:v>
                </c:pt>
                <c:pt idx="57406">
                  <c:v>13735.36068</c:v>
                </c:pt>
                <c:pt idx="57407">
                  <c:v>13735.601925000001</c:v>
                </c:pt>
                <c:pt idx="57408">
                  <c:v>13735.844003</c:v>
                </c:pt>
                <c:pt idx="57409">
                  <c:v>13736.086809</c:v>
                </c:pt>
                <c:pt idx="57410">
                  <c:v>13736.317263000001</c:v>
                </c:pt>
                <c:pt idx="57411">
                  <c:v>13736.559037999999</c:v>
                </c:pt>
                <c:pt idx="57412">
                  <c:v>13736.801737</c:v>
                </c:pt>
                <c:pt idx="57413">
                  <c:v>13737.042740999999</c:v>
                </c:pt>
                <c:pt idx="57414">
                  <c:v>13737.283637</c:v>
                </c:pt>
                <c:pt idx="57415">
                  <c:v>13737.514943</c:v>
                </c:pt>
                <c:pt idx="57416">
                  <c:v>13737.754037000001</c:v>
                </c:pt>
                <c:pt idx="57417">
                  <c:v>13737.996893</c:v>
                </c:pt>
                <c:pt idx="57418">
                  <c:v>13738.237144999999</c:v>
                </c:pt>
                <c:pt idx="57419">
                  <c:v>13738.479828</c:v>
                </c:pt>
                <c:pt idx="57420">
                  <c:v>13738.709564000001</c:v>
                </c:pt>
                <c:pt idx="57421">
                  <c:v>13738.950771</c:v>
                </c:pt>
                <c:pt idx="57422">
                  <c:v>13739.191076999999</c:v>
                </c:pt>
                <c:pt idx="57423">
                  <c:v>13739.433793</c:v>
                </c:pt>
                <c:pt idx="57424">
                  <c:v>13739.674768999999</c:v>
                </c:pt>
                <c:pt idx="57425">
                  <c:v>13739.915717</c:v>
                </c:pt>
                <c:pt idx="57426">
                  <c:v>13740.156744</c:v>
                </c:pt>
                <c:pt idx="57427">
                  <c:v>13740.387968999999</c:v>
                </c:pt>
                <c:pt idx="57428">
                  <c:v>13740.62975</c:v>
                </c:pt>
                <c:pt idx="57429">
                  <c:v>13740.871335</c:v>
                </c:pt>
                <c:pt idx="57430">
                  <c:v>13741.104778999999</c:v>
                </c:pt>
                <c:pt idx="57431">
                  <c:v>13741.345018</c:v>
                </c:pt>
                <c:pt idx="57432">
                  <c:v>13741.58524</c:v>
                </c:pt>
                <c:pt idx="57433">
                  <c:v>13741.825231000001</c:v>
                </c:pt>
                <c:pt idx="57434">
                  <c:v>13742.069883</c:v>
                </c:pt>
                <c:pt idx="57435">
                  <c:v>13742.300273999999</c:v>
                </c:pt>
                <c:pt idx="57436">
                  <c:v>13742.542101999999</c:v>
                </c:pt>
                <c:pt idx="57437">
                  <c:v>13742.784711</c:v>
                </c:pt>
                <c:pt idx="57438">
                  <c:v>13743.0257</c:v>
                </c:pt>
                <c:pt idx="57439">
                  <c:v>13743.256864000001</c:v>
                </c:pt>
                <c:pt idx="57440">
                  <c:v>13743.497911</c:v>
                </c:pt>
                <c:pt idx="57441">
                  <c:v>13743.740739000001</c:v>
                </c:pt>
                <c:pt idx="57442">
                  <c:v>13743.981926</c:v>
                </c:pt>
                <c:pt idx="57443">
                  <c:v>13744.224672</c:v>
                </c:pt>
                <c:pt idx="57444">
                  <c:v>13744.464287999999</c:v>
                </c:pt>
                <c:pt idx="57445">
                  <c:v>13744.719247000001</c:v>
                </c:pt>
                <c:pt idx="57446">
                  <c:v>13744.950906</c:v>
                </c:pt>
                <c:pt idx="57447">
                  <c:v>13745.193671000001</c:v>
                </c:pt>
                <c:pt idx="57448">
                  <c:v>13745.434670000001</c:v>
                </c:pt>
                <c:pt idx="57449">
                  <c:v>13745.676341</c:v>
                </c:pt>
                <c:pt idx="57450">
                  <c:v>13745.907055</c:v>
                </c:pt>
                <c:pt idx="57451">
                  <c:v>13746.149812</c:v>
                </c:pt>
                <c:pt idx="57452">
                  <c:v>13746.390631</c:v>
                </c:pt>
                <c:pt idx="57453">
                  <c:v>13746.631557000001</c:v>
                </c:pt>
                <c:pt idx="57454">
                  <c:v>13746.873288999999</c:v>
                </c:pt>
                <c:pt idx="57455">
                  <c:v>13747.106533</c:v>
                </c:pt>
                <c:pt idx="57456">
                  <c:v>13747.348397</c:v>
                </c:pt>
                <c:pt idx="57457">
                  <c:v>13747.582420999999</c:v>
                </c:pt>
                <c:pt idx="57458">
                  <c:v>13747.828750999999</c:v>
                </c:pt>
                <c:pt idx="57459">
                  <c:v>13748.068426</c:v>
                </c:pt>
                <c:pt idx="57460">
                  <c:v>13748.308147</c:v>
                </c:pt>
                <c:pt idx="57461">
                  <c:v>13748.540009</c:v>
                </c:pt>
                <c:pt idx="57462">
                  <c:v>13748.782698999999</c:v>
                </c:pt>
                <c:pt idx="57463">
                  <c:v>13749.023671999999</c:v>
                </c:pt>
                <c:pt idx="57464">
                  <c:v>13749.264338999999</c:v>
                </c:pt>
                <c:pt idx="57465">
                  <c:v>13749.495437</c:v>
                </c:pt>
                <c:pt idx="57466">
                  <c:v>13749.739088</c:v>
                </c:pt>
                <c:pt idx="57467">
                  <c:v>13749.981828</c:v>
                </c:pt>
                <c:pt idx="57468">
                  <c:v>13750.213648000001</c:v>
                </c:pt>
                <c:pt idx="57469">
                  <c:v>13750.456544000001</c:v>
                </c:pt>
                <c:pt idx="57470">
                  <c:v>13750.699637</c:v>
                </c:pt>
                <c:pt idx="57471">
                  <c:v>13750.940531</c:v>
                </c:pt>
                <c:pt idx="57472">
                  <c:v>13751.181624999999</c:v>
                </c:pt>
                <c:pt idx="57473">
                  <c:v>13751.412974000001</c:v>
                </c:pt>
                <c:pt idx="57474">
                  <c:v>13751.654841</c:v>
                </c:pt>
                <c:pt idx="57475">
                  <c:v>13751.895772</c:v>
                </c:pt>
                <c:pt idx="57476">
                  <c:v>13752.138605</c:v>
                </c:pt>
                <c:pt idx="57477">
                  <c:v>13752.378268</c:v>
                </c:pt>
                <c:pt idx="57478">
                  <c:v>13752.610228</c:v>
                </c:pt>
                <c:pt idx="57479">
                  <c:v>13752.854558000001</c:v>
                </c:pt>
                <c:pt idx="57480">
                  <c:v>13753.085008</c:v>
                </c:pt>
                <c:pt idx="57481">
                  <c:v>13753.327133999999</c:v>
                </c:pt>
                <c:pt idx="57482">
                  <c:v>13753.569208999999</c:v>
                </c:pt>
                <c:pt idx="57483">
                  <c:v>13753.802667</c:v>
                </c:pt>
                <c:pt idx="57484">
                  <c:v>13754.045786000001</c:v>
                </c:pt>
                <c:pt idx="57485">
                  <c:v>13754.286725</c:v>
                </c:pt>
                <c:pt idx="57486">
                  <c:v>13754.529004</c:v>
                </c:pt>
                <c:pt idx="57487">
                  <c:v>13754.760666</c:v>
                </c:pt>
                <c:pt idx="57488">
                  <c:v>13755.001026</c:v>
                </c:pt>
                <c:pt idx="57489">
                  <c:v>13755.243578</c:v>
                </c:pt>
                <c:pt idx="57490">
                  <c:v>13755.486551</c:v>
                </c:pt>
                <c:pt idx="57491">
                  <c:v>13755.719851</c:v>
                </c:pt>
                <c:pt idx="57492">
                  <c:v>13755.960228</c:v>
                </c:pt>
                <c:pt idx="57493">
                  <c:v>13756.206801</c:v>
                </c:pt>
                <c:pt idx="57494">
                  <c:v>13756.436615000001</c:v>
                </c:pt>
                <c:pt idx="57495">
                  <c:v>13756.677716</c:v>
                </c:pt>
                <c:pt idx="57496">
                  <c:v>13756.920830999999</c:v>
                </c:pt>
                <c:pt idx="57497">
                  <c:v>13757.163769999999</c:v>
                </c:pt>
                <c:pt idx="57498">
                  <c:v>13757.404936999999</c:v>
                </c:pt>
                <c:pt idx="57499">
                  <c:v>13757.636579</c:v>
                </c:pt>
                <c:pt idx="57500">
                  <c:v>13757.878377000001</c:v>
                </c:pt>
                <c:pt idx="57501">
                  <c:v>13758.122012</c:v>
                </c:pt>
                <c:pt idx="57502">
                  <c:v>13758.368396</c:v>
                </c:pt>
                <c:pt idx="57503">
                  <c:v>13758.612230999999</c:v>
                </c:pt>
                <c:pt idx="57504">
                  <c:v>13758.852385</c:v>
                </c:pt>
                <c:pt idx="57505">
                  <c:v>13759.094220999999</c:v>
                </c:pt>
                <c:pt idx="57506">
                  <c:v>13759.350553</c:v>
                </c:pt>
                <c:pt idx="57507">
                  <c:v>13759.581845000001</c:v>
                </c:pt>
                <c:pt idx="57508">
                  <c:v>13759.824860000001</c:v>
                </c:pt>
                <c:pt idx="57509">
                  <c:v>13760.067843000001</c:v>
                </c:pt>
                <c:pt idx="57510">
                  <c:v>13760.298285000001</c:v>
                </c:pt>
                <c:pt idx="57511">
                  <c:v>13760.540089</c:v>
                </c:pt>
                <c:pt idx="57512">
                  <c:v>13760.782874</c:v>
                </c:pt>
                <c:pt idx="57513">
                  <c:v>13761.025556000001</c:v>
                </c:pt>
                <c:pt idx="57514">
                  <c:v>13761.265142</c:v>
                </c:pt>
                <c:pt idx="57515">
                  <c:v>13761.497178</c:v>
                </c:pt>
                <c:pt idx="57516">
                  <c:v>13761.739965999999</c:v>
                </c:pt>
                <c:pt idx="57517">
                  <c:v>13761.979733</c:v>
                </c:pt>
                <c:pt idx="57518">
                  <c:v>13762.221344</c:v>
                </c:pt>
                <c:pt idx="57519">
                  <c:v>13762.453215</c:v>
                </c:pt>
                <c:pt idx="57520">
                  <c:v>13762.695989</c:v>
                </c:pt>
                <c:pt idx="57521">
                  <c:v>13762.937706000001</c:v>
                </c:pt>
                <c:pt idx="57522">
                  <c:v>13763.168339</c:v>
                </c:pt>
                <c:pt idx="57523">
                  <c:v>13763.408170999999</c:v>
                </c:pt>
                <c:pt idx="57524">
                  <c:v>13763.652614000001</c:v>
                </c:pt>
                <c:pt idx="57525">
                  <c:v>13763.894824000001</c:v>
                </c:pt>
                <c:pt idx="57526">
                  <c:v>13764.124344</c:v>
                </c:pt>
                <c:pt idx="57527">
                  <c:v>13764.369832</c:v>
                </c:pt>
                <c:pt idx="57528">
                  <c:v>13764.612578</c:v>
                </c:pt>
                <c:pt idx="57529">
                  <c:v>13764.843997</c:v>
                </c:pt>
                <c:pt idx="57530">
                  <c:v>13765.083207</c:v>
                </c:pt>
                <c:pt idx="57531">
                  <c:v>13765.327848000001</c:v>
                </c:pt>
                <c:pt idx="57532">
                  <c:v>13765.568673</c:v>
                </c:pt>
                <c:pt idx="57533">
                  <c:v>13765.808281</c:v>
                </c:pt>
                <c:pt idx="57534">
                  <c:v>13766.039924999999</c:v>
                </c:pt>
                <c:pt idx="57535">
                  <c:v>13766.282567</c:v>
                </c:pt>
                <c:pt idx="57536">
                  <c:v>13766.525534</c:v>
                </c:pt>
                <c:pt idx="57537">
                  <c:v>13766.765289000001</c:v>
                </c:pt>
                <c:pt idx="57538">
                  <c:v>13766.996854000001</c:v>
                </c:pt>
                <c:pt idx="57539">
                  <c:v>13767.239745000001</c:v>
                </c:pt>
                <c:pt idx="57540">
                  <c:v>13767.482536</c:v>
                </c:pt>
                <c:pt idx="57541">
                  <c:v>13767.726941999999</c:v>
                </c:pt>
                <c:pt idx="57542">
                  <c:v>13767.957681</c:v>
                </c:pt>
                <c:pt idx="57543">
                  <c:v>13768.198848</c:v>
                </c:pt>
                <c:pt idx="57544">
                  <c:v>13768.441741000001</c:v>
                </c:pt>
                <c:pt idx="57545">
                  <c:v>13768.681384</c:v>
                </c:pt>
                <c:pt idx="57546">
                  <c:v>13768.914871999999</c:v>
                </c:pt>
                <c:pt idx="57547">
                  <c:v>13769.155108999999</c:v>
                </c:pt>
                <c:pt idx="57548">
                  <c:v>13769.395208</c:v>
                </c:pt>
                <c:pt idx="57549">
                  <c:v>13769.629242000001</c:v>
                </c:pt>
                <c:pt idx="57550">
                  <c:v>13769.875855</c:v>
                </c:pt>
                <c:pt idx="57551">
                  <c:v>13770.117149</c:v>
                </c:pt>
                <c:pt idx="57552">
                  <c:v>13770.349993</c:v>
                </c:pt>
                <c:pt idx="57553">
                  <c:v>13770.590305</c:v>
                </c:pt>
                <c:pt idx="57554">
                  <c:v>13770.830124</c:v>
                </c:pt>
                <c:pt idx="57555">
                  <c:v>13771.073374</c:v>
                </c:pt>
                <c:pt idx="57556">
                  <c:v>13771.328149000001</c:v>
                </c:pt>
                <c:pt idx="57557">
                  <c:v>13771.583057</c:v>
                </c:pt>
                <c:pt idx="57558">
                  <c:v>13771.813361</c:v>
                </c:pt>
                <c:pt idx="57559">
                  <c:v>13772.055998</c:v>
                </c:pt>
                <c:pt idx="57560">
                  <c:v>13772.296096</c:v>
                </c:pt>
                <c:pt idx="57561">
                  <c:v>13772.528382</c:v>
                </c:pt>
                <c:pt idx="57562">
                  <c:v>13772.772171000001</c:v>
                </c:pt>
                <c:pt idx="57563">
                  <c:v>13773.014024</c:v>
                </c:pt>
                <c:pt idx="57564">
                  <c:v>13773.254801999999</c:v>
                </c:pt>
                <c:pt idx="57565">
                  <c:v>13773.483291</c:v>
                </c:pt>
                <c:pt idx="57566">
                  <c:v>13773.727928</c:v>
                </c:pt>
                <c:pt idx="57567">
                  <c:v>13773.970781</c:v>
                </c:pt>
                <c:pt idx="57568">
                  <c:v>13774.202615</c:v>
                </c:pt>
                <c:pt idx="57569">
                  <c:v>13774.443805000001</c:v>
                </c:pt>
                <c:pt idx="57570">
                  <c:v>13774.686804000001</c:v>
                </c:pt>
                <c:pt idx="57571">
                  <c:v>13774.927089000001</c:v>
                </c:pt>
                <c:pt idx="57572">
                  <c:v>13775.167332000001</c:v>
                </c:pt>
                <c:pt idx="57573">
                  <c:v>13775.409093</c:v>
                </c:pt>
                <c:pt idx="57574">
                  <c:v>13775.640689</c:v>
                </c:pt>
                <c:pt idx="57575">
                  <c:v>13775.882371</c:v>
                </c:pt>
                <c:pt idx="57576">
                  <c:v>13776.124443000001</c:v>
                </c:pt>
                <c:pt idx="57577">
                  <c:v>13776.357849</c:v>
                </c:pt>
                <c:pt idx="57578">
                  <c:v>13776.598939</c:v>
                </c:pt>
                <c:pt idx="57579">
                  <c:v>13776.841774</c:v>
                </c:pt>
                <c:pt idx="57580">
                  <c:v>13777.084669</c:v>
                </c:pt>
                <c:pt idx="57581">
                  <c:v>13777.313226</c:v>
                </c:pt>
                <c:pt idx="57582">
                  <c:v>13777.555331</c:v>
                </c:pt>
                <c:pt idx="57583">
                  <c:v>13777.799929999999</c:v>
                </c:pt>
                <c:pt idx="57584">
                  <c:v>13778.040067</c:v>
                </c:pt>
                <c:pt idx="57585">
                  <c:v>13778.270345999999</c:v>
                </c:pt>
                <c:pt idx="57586">
                  <c:v>13778.512312000001</c:v>
                </c:pt>
                <c:pt idx="57587">
                  <c:v>13778.756744</c:v>
                </c:pt>
                <c:pt idx="57588">
                  <c:v>13778.99777</c:v>
                </c:pt>
                <c:pt idx="57589">
                  <c:v>13779.226419000001</c:v>
                </c:pt>
                <c:pt idx="57590">
                  <c:v>13779.470348999999</c:v>
                </c:pt>
                <c:pt idx="57591">
                  <c:v>13779.710446999999</c:v>
                </c:pt>
                <c:pt idx="57592">
                  <c:v>13779.953600999999</c:v>
                </c:pt>
                <c:pt idx="57593">
                  <c:v>13780.184262000001</c:v>
                </c:pt>
                <c:pt idx="57594">
                  <c:v>13780.425628999999</c:v>
                </c:pt>
                <c:pt idx="57595">
                  <c:v>13780.666659</c:v>
                </c:pt>
                <c:pt idx="57596">
                  <c:v>13780.907928000001</c:v>
                </c:pt>
                <c:pt idx="57597">
                  <c:v>13781.150723999999</c:v>
                </c:pt>
                <c:pt idx="57598">
                  <c:v>13781.391561</c:v>
                </c:pt>
                <c:pt idx="57599">
                  <c:v>13781.622968</c:v>
                </c:pt>
                <c:pt idx="57600">
                  <c:v>13781.864943</c:v>
                </c:pt>
                <c:pt idx="57601">
                  <c:v>13782.106812</c:v>
                </c:pt>
                <c:pt idx="57602">
                  <c:v>13782.338537</c:v>
                </c:pt>
                <c:pt idx="57603">
                  <c:v>13782.582262</c:v>
                </c:pt>
                <c:pt idx="57604">
                  <c:v>13782.824219</c:v>
                </c:pt>
                <c:pt idx="57605">
                  <c:v>13783.055863</c:v>
                </c:pt>
                <c:pt idx="57606">
                  <c:v>13783.296066999999</c:v>
                </c:pt>
                <c:pt idx="57607">
                  <c:v>13783.538999</c:v>
                </c:pt>
                <c:pt idx="57608">
                  <c:v>13783.778127</c:v>
                </c:pt>
                <c:pt idx="57609">
                  <c:v>13784.020945</c:v>
                </c:pt>
                <c:pt idx="57610">
                  <c:v>13784.260693</c:v>
                </c:pt>
                <c:pt idx="57611">
                  <c:v>13784.489367</c:v>
                </c:pt>
                <c:pt idx="57612">
                  <c:v>13784.732620000001</c:v>
                </c:pt>
                <c:pt idx="57613">
                  <c:v>13784.975586</c:v>
                </c:pt>
                <c:pt idx="57614">
                  <c:v>13785.217377999999</c:v>
                </c:pt>
                <c:pt idx="57615">
                  <c:v>13785.450615</c:v>
                </c:pt>
                <c:pt idx="57616">
                  <c:v>13785.693596999999</c:v>
                </c:pt>
                <c:pt idx="57617">
                  <c:v>13785.936565</c:v>
                </c:pt>
                <c:pt idx="57618">
                  <c:v>13786.165418</c:v>
                </c:pt>
                <c:pt idx="57619">
                  <c:v>13786.409228</c:v>
                </c:pt>
                <c:pt idx="57620">
                  <c:v>13786.651205</c:v>
                </c:pt>
                <c:pt idx="57621">
                  <c:v>13786.884714</c:v>
                </c:pt>
                <c:pt idx="57622">
                  <c:v>13787.125619</c:v>
                </c:pt>
                <c:pt idx="57623">
                  <c:v>13787.365172</c:v>
                </c:pt>
                <c:pt idx="57624">
                  <c:v>13787.607542</c:v>
                </c:pt>
                <c:pt idx="57625">
                  <c:v>13787.850328</c:v>
                </c:pt>
                <c:pt idx="57626">
                  <c:v>13788.105947</c:v>
                </c:pt>
                <c:pt idx="57627">
                  <c:v>13788.335000999999</c:v>
                </c:pt>
                <c:pt idx="57628">
                  <c:v>13788.577855</c:v>
                </c:pt>
                <c:pt idx="57629">
                  <c:v>13788.819396999999</c:v>
                </c:pt>
                <c:pt idx="57630">
                  <c:v>13789.059308</c:v>
                </c:pt>
                <c:pt idx="57631">
                  <c:v>13789.290567</c:v>
                </c:pt>
                <c:pt idx="57632">
                  <c:v>13789.532418000001</c:v>
                </c:pt>
                <c:pt idx="57633">
                  <c:v>13789.776859</c:v>
                </c:pt>
                <c:pt idx="57634">
                  <c:v>13790.017714</c:v>
                </c:pt>
                <c:pt idx="57635">
                  <c:v>13790.257057999999</c:v>
                </c:pt>
                <c:pt idx="57636">
                  <c:v>13790.487426</c:v>
                </c:pt>
                <c:pt idx="57637">
                  <c:v>13790.731039</c:v>
                </c:pt>
                <c:pt idx="57638">
                  <c:v>13790.973919</c:v>
                </c:pt>
                <c:pt idx="57639">
                  <c:v>13791.204447</c:v>
                </c:pt>
                <c:pt idx="57640">
                  <c:v>13791.448093000001</c:v>
                </c:pt>
                <c:pt idx="57641">
                  <c:v>13791.692595</c:v>
                </c:pt>
                <c:pt idx="57642">
                  <c:v>13791.923274000001</c:v>
                </c:pt>
                <c:pt idx="57643">
                  <c:v>13792.167963</c:v>
                </c:pt>
                <c:pt idx="57644">
                  <c:v>13792.409709</c:v>
                </c:pt>
                <c:pt idx="57645">
                  <c:v>13792.638265</c:v>
                </c:pt>
                <c:pt idx="57646">
                  <c:v>13792.880297</c:v>
                </c:pt>
                <c:pt idx="57647">
                  <c:v>13793.122141</c:v>
                </c:pt>
                <c:pt idx="57648">
                  <c:v>13793.355637000001</c:v>
                </c:pt>
                <c:pt idx="57649">
                  <c:v>13793.597390999999</c:v>
                </c:pt>
                <c:pt idx="57650">
                  <c:v>13793.839289</c:v>
                </c:pt>
                <c:pt idx="57651">
                  <c:v>13794.072717999999</c:v>
                </c:pt>
                <c:pt idx="57652">
                  <c:v>13794.313910000001</c:v>
                </c:pt>
                <c:pt idx="57653">
                  <c:v>13794.556748000001</c:v>
                </c:pt>
                <c:pt idx="57654">
                  <c:v>13794.797839999999</c:v>
                </c:pt>
                <c:pt idx="57655">
                  <c:v>13795.040714999999</c:v>
                </c:pt>
                <c:pt idx="57656">
                  <c:v>13795.280441999999</c:v>
                </c:pt>
                <c:pt idx="57657">
                  <c:v>13795.536583999999</c:v>
                </c:pt>
                <c:pt idx="57658">
                  <c:v>13795.767161</c:v>
                </c:pt>
                <c:pt idx="57659">
                  <c:v>13796.011928</c:v>
                </c:pt>
                <c:pt idx="57660">
                  <c:v>13796.254616</c:v>
                </c:pt>
                <c:pt idx="57661">
                  <c:v>13796.483295</c:v>
                </c:pt>
                <c:pt idx="57662">
                  <c:v>13796.725356000001</c:v>
                </c:pt>
                <c:pt idx="57663">
                  <c:v>13796.971955000001</c:v>
                </c:pt>
                <c:pt idx="57664">
                  <c:v>13797.202641</c:v>
                </c:pt>
                <c:pt idx="57665">
                  <c:v>13797.443370000001</c:v>
                </c:pt>
                <c:pt idx="57666">
                  <c:v>13797.683113999999</c:v>
                </c:pt>
                <c:pt idx="57667">
                  <c:v>13797.926337999999</c:v>
                </c:pt>
                <c:pt idx="57668">
                  <c:v>13798.157816000001</c:v>
                </c:pt>
                <c:pt idx="57669">
                  <c:v>13798.399353999999</c:v>
                </c:pt>
                <c:pt idx="57670">
                  <c:v>13798.641027</c:v>
                </c:pt>
                <c:pt idx="57671">
                  <c:v>13798.882422000001</c:v>
                </c:pt>
                <c:pt idx="57672">
                  <c:v>13799.113998999999</c:v>
                </c:pt>
                <c:pt idx="57673">
                  <c:v>13799.355883</c:v>
                </c:pt>
                <c:pt idx="57674">
                  <c:v>13799.598913</c:v>
                </c:pt>
                <c:pt idx="57675">
                  <c:v>13799.830653000001</c:v>
                </c:pt>
                <c:pt idx="57676">
                  <c:v>13800.071271999999</c:v>
                </c:pt>
                <c:pt idx="57677">
                  <c:v>13800.313258</c:v>
                </c:pt>
                <c:pt idx="57678">
                  <c:v>13800.554674999999</c:v>
                </c:pt>
                <c:pt idx="57679">
                  <c:v>13800.797587999999</c:v>
                </c:pt>
                <c:pt idx="57680">
                  <c:v>13801.02828</c:v>
                </c:pt>
                <c:pt idx="57681">
                  <c:v>13801.274616999999</c:v>
                </c:pt>
                <c:pt idx="57682">
                  <c:v>13801.515557000001</c:v>
                </c:pt>
                <c:pt idx="57683">
                  <c:v>13801.761242</c:v>
                </c:pt>
                <c:pt idx="57684">
                  <c:v>13802.005243</c:v>
                </c:pt>
                <c:pt idx="57685">
                  <c:v>13802.248378</c:v>
                </c:pt>
                <c:pt idx="57686">
                  <c:v>13802.479818</c:v>
                </c:pt>
                <c:pt idx="57687">
                  <c:v>13802.720848000001</c:v>
                </c:pt>
                <c:pt idx="57688">
                  <c:v>13802.961056</c:v>
                </c:pt>
                <c:pt idx="57689">
                  <c:v>13803.20304</c:v>
                </c:pt>
                <c:pt idx="57690">
                  <c:v>13803.434756000001</c:v>
                </c:pt>
                <c:pt idx="57691">
                  <c:v>13803.677862</c:v>
                </c:pt>
                <c:pt idx="57692">
                  <c:v>13803.918250999999</c:v>
                </c:pt>
                <c:pt idx="57693">
                  <c:v>13804.162979000001</c:v>
                </c:pt>
                <c:pt idx="57694">
                  <c:v>13804.393564</c:v>
                </c:pt>
                <c:pt idx="57695">
                  <c:v>13804.636687</c:v>
                </c:pt>
                <c:pt idx="57696">
                  <c:v>13804.878177000001</c:v>
                </c:pt>
                <c:pt idx="57697">
                  <c:v>13805.120547</c:v>
                </c:pt>
                <c:pt idx="57698">
                  <c:v>13805.351592999999</c:v>
                </c:pt>
                <c:pt idx="57699">
                  <c:v>13805.593922</c:v>
                </c:pt>
                <c:pt idx="57700">
                  <c:v>13805.836590000001</c:v>
                </c:pt>
                <c:pt idx="57701">
                  <c:v>13806.078196</c:v>
                </c:pt>
                <c:pt idx="57702">
                  <c:v>13806.310273999999</c:v>
                </c:pt>
                <c:pt idx="57703">
                  <c:v>13806.554685999999</c:v>
                </c:pt>
                <c:pt idx="57704">
                  <c:v>13806.796342</c:v>
                </c:pt>
                <c:pt idx="57705">
                  <c:v>13807.027786000001</c:v>
                </c:pt>
                <c:pt idx="57706">
                  <c:v>13807.268763</c:v>
                </c:pt>
                <c:pt idx="57707">
                  <c:v>13807.509681</c:v>
                </c:pt>
                <c:pt idx="57708">
                  <c:v>13807.751421999999</c:v>
                </c:pt>
                <c:pt idx="57709">
                  <c:v>13807.991289</c:v>
                </c:pt>
                <c:pt idx="57710">
                  <c:v>13808.224561999999</c:v>
                </c:pt>
                <c:pt idx="57711">
                  <c:v>13808.46437</c:v>
                </c:pt>
                <c:pt idx="57712">
                  <c:v>13808.708128</c:v>
                </c:pt>
                <c:pt idx="57713">
                  <c:v>13808.939711999999</c:v>
                </c:pt>
                <c:pt idx="57714">
                  <c:v>13809.182852</c:v>
                </c:pt>
                <c:pt idx="57715">
                  <c:v>13809.423811000001</c:v>
                </c:pt>
                <c:pt idx="57716">
                  <c:v>13809.664986</c:v>
                </c:pt>
                <c:pt idx="57717">
                  <c:v>13809.897569000001</c:v>
                </c:pt>
                <c:pt idx="57718">
                  <c:v>13810.138940000001</c:v>
                </c:pt>
                <c:pt idx="57719">
                  <c:v>13810.380696</c:v>
                </c:pt>
                <c:pt idx="57720">
                  <c:v>13810.623566</c:v>
                </c:pt>
                <c:pt idx="57721">
                  <c:v>13810.86327</c:v>
                </c:pt>
                <c:pt idx="57722">
                  <c:v>13811.096713000001</c:v>
                </c:pt>
                <c:pt idx="57723">
                  <c:v>13811.339539000001</c:v>
                </c:pt>
                <c:pt idx="57724">
                  <c:v>13811.582541</c:v>
                </c:pt>
                <c:pt idx="57725">
                  <c:v>13811.813125999999</c:v>
                </c:pt>
                <c:pt idx="57726">
                  <c:v>13812.055159</c:v>
                </c:pt>
                <c:pt idx="57727">
                  <c:v>13812.296784</c:v>
                </c:pt>
                <c:pt idx="57728">
                  <c:v>13812.53686</c:v>
                </c:pt>
                <c:pt idx="57729">
                  <c:v>13812.778254999999</c:v>
                </c:pt>
                <c:pt idx="57730">
                  <c:v>13813.018932000001</c:v>
                </c:pt>
                <c:pt idx="57731">
                  <c:v>13813.249919</c:v>
                </c:pt>
                <c:pt idx="57732">
                  <c:v>13813.490170999999</c:v>
                </c:pt>
                <c:pt idx="57733">
                  <c:v>13813.734875</c:v>
                </c:pt>
                <c:pt idx="57734">
                  <c:v>13813.977832</c:v>
                </c:pt>
                <c:pt idx="57735">
                  <c:v>13814.207587000001</c:v>
                </c:pt>
                <c:pt idx="57736">
                  <c:v>13814.450656000001</c:v>
                </c:pt>
                <c:pt idx="57737">
                  <c:v>13814.691702</c:v>
                </c:pt>
                <c:pt idx="57738">
                  <c:v>13814.932881000001</c:v>
                </c:pt>
                <c:pt idx="57739">
                  <c:v>13815.173996</c:v>
                </c:pt>
                <c:pt idx="57740">
                  <c:v>13815.404682</c:v>
                </c:pt>
                <c:pt idx="57741">
                  <c:v>13815.645882000001</c:v>
                </c:pt>
                <c:pt idx="57742">
                  <c:v>13815.888955</c:v>
                </c:pt>
                <c:pt idx="57743">
                  <c:v>13816.130937</c:v>
                </c:pt>
                <c:pt idx="57744">
                  <c:v>13816.371078</c:v>
                </c:pt>
                <c:pt idx="57745">
                  <c:v>13816.602558</c:v>
                </c:pt>
                <c:pt idx="57746">
                  <c:v>13816.844373</c:v>
                </c:pt>
                <c:pt idx="57747">
                  <c:v>13817.086370000001</c:v>
                </c:pt>
                <c:pt idx="57748">
                  <c:v>13817.328331999999</c:v>
                </c:pt>
                <c:pt idx="57749">
                  <c:v>13817.572214</c:v>
                </c:pt>
                <c:pt idx="57750">
                  <c:v>13817.814273</c:v>
                </c:pt>
                <c:pt idx="57751">
                  <c:v>13818.056359</c:v>
                </c:pt>
                <c:pt idx="57752">
                  <c:v>13818.298086000001</c:v>
                </c:pt>
                <c:pt idx="57753">
                  <c:v>13818.554582000001</c:v>
                </c:pt>
                <c:pt idx="57754">
                  <c:v>13818.783272999999</c:v>
                </c:pt>
                <c:pt idx="57755">
                  <c:v>13819.029049000001</c:v>
                </c:pt>
                <c:pt idx="57756">
                  <c:v>13819.261447999999</c:v>
                </c:pt>
                <c:pt idx="57757">
                  <c:v>13819.505277</c:v>
                </c:pt>
                <c:pt idx="57758">
                  <c:v>13819.749978</c:v>
                </c:pt>
                <c:pt idx="57759">
                  <c:v>13819.980674</c:v>
                </c:pt>
                <c:pt idx="57760">
                  <c:v>13820.223064</c:v>
                </c:pt>
                <c:pt idx="57761">
                  <c:v>13820.465013999999</c:v>
                </c:pt>
                <c:pt idx="57762">
                  <c:v>13820.70514</c:v>
                </c:pt>
                <c:pt idx="57763">
                  <c:v>13820.960929999999</c:v>
                </c:pt>
                <c:pt idx="57764">
                  <c:v>13821.190559000001</c:v>
                </c:pt>
                <c:pt idx="57765">
                  <c:v>13821.432140000001</c:v>
                </c:pt>
                <c:pt idx="57766">
                  <c:v>13821.672858</c:v>
                </c:pt>
                <c:pt idx="57767">
                  <c:v>13821.913579</c:v>
                </c:pt>
                <c:pt idx="57768">
                  <c:v>13822.155273</c:v>
                </c:pt>
                <c:pt idx="57769">
                  <c:v>13822.385338</c:v>
                </c:pt>
                <c:pt idx="57770">
                  <c:v>13822.627133</c:v>
                </c:pt>
                <c:pt idx="57771">
                  <c:v>13822.871684</c:v>
                </c:pt>
                <c:pt idx="57772">
                  <c:v>13823.112934999999</c:v>
                </c:pt>
                <c:pt idx="57773">
                  <c:v>13823.353951999999</c:v>
                </c:pt>
                <c:pt idx="57774">
                  <c:v>13823.584664</c:v>
                </c:pt>
                <c:pt idx="57775">
                  <c:v>13823.826370000001</c:v>
                </c:pt>
                <c:pt idx="57776">
                  <c:v>13824.068193999999</c:v>
                </c:pt>
                <c:pt idx="57777">
                  <c:v>13824.300141</c:v>
                </c:pt>
                <c:pt idx="57778">
                  <c:v>13824.544798999999</c:v>
                </c:pt>
                <c:pt idx="57779">
                  <c:v>13824.786260000001</c:v>
                </c:pt>
                <c:pt idx="57780">
                  <c:v>13825.019775999999</c:v>
                </c:pt>
                <c:pt idx="57781">
                  <c:v>13825.261216000001</c:v>
                </c:pt>
                <c:pt idx="57782">
                  <c:v>13825.49653</c:v>
                </c:pt>
                <c:pt idx="57783">
                  <c:v>13825.739573999999</c:v>
                </c:pt>
                <c:pt idx="57784">
                  <c:v>13825.980745000001</c:v>
                </c:pt>
                <c:pt idx="57785">
                  <c:v>13826.223588000001</c:v>
                </c:pt>
                <c:pt idx="57786">
                  <c:v>13826.454089999999</c:v>
                </c:pt>
                <c:pt idx="57787">
                  <c:v>13826.698736</c:v>
                </c:pt>
                <c:pt idx="57788">
                  <c:v>13826.939955</c:v>
                </c:pt>
                <c:pt idx="57789">
                  <c:v>13827.181822</c:v>
                </c:pt>
                <c:pt idx="57790">
                  <c:v>13827.412419</c:v>
                </c:pt>
                <c:pt idx="57791">
                  <c:v>13827.656107000001</c:v>
                </c:pt>
                <c:pt idx="57792">
                  <c:v>13827.896274999999</c:v>
                </c:pt>
                <c:pt idx="57793">
                  <c:v>13828.129669</c:v>
                </c:pt>
                <c:pt idx="57794">
                  <c:v>13828.372584000001</c:v>
                </c:pt>
                <c:pt idx="57795">
                  <c:v>13828.614431</c:v>
                </c:pt>
                <c:pt idx="57796">
                  <c:v>13828.845139999999</c:v>
                </c:pt>
                <c:pt idx="57797">
                  <c:v>13829.089968</c:v>
                </c:pt>
                <c:pt idx="57798">
                  <c:v>13829.331686</c:v>
                </c:pt>
                <c:pt idx="57799">
                  <c:v>13829.571362999999</c:v>
                </c:pt>
                <c:pt idx="57800">
                  <c:v>13829.802969</c:v>
                </c:pt>
                <c:pt idx="57801">
                  <c:v>13830.042228</c:v>
                </c:pt>
                <c:pt idx="57802">
                  <c:v>13830.284992999999</c:v>
                </c:pt>
                <c:pt idx="57803">
                  <c:v>13830.526766000001</c:v>
                </c:pt>
                <c:pt idx="57804">
                  <c:v>13830.767819999999</c:v>
                </c:pt>
                <c:pt idx="57805">
                  <c:v>13830.997557000001</c:v>
                </c:pt>
                <c:pt idx="57806">
                  <c:v>13831.242576000001</c:v>
                </c:pt>
                <c:pt idx="57807">
                  <c:v>13831.484355000001</c:v>
                </c:pt>
                <c:pt idx="57808">
                  <c:v>13831.715953000001</c:v>
                </c:pt>
                <c:pt idx="57809">
                  <c:v>13831.957146999999</c:v>
                </c:pt>
                <c:pt idx="57810">
                  <c:v>13832.200999999999</c:v>
                </c:pt>
                <c:pt idx="57811">
                  <c:v>13832.432529</c:v>
                </c:pt>
                <c:pt idx="57812">
                  <c:v>13832.675713000001</c:v>
                </c:pt>
                <c:pt idx="57813">
                  <c:v>13832.918868999999</c:v>
                </c:pt>
                <c:pt idx="57814">
                  <c:v>13833.159065</c:v>
                </c:pt>
                <c:pt idx="57815">
                  <c:v>13833.390619</c:v>
                </c:pt>
                <c:pt idx="57816">
                  <c:v>13833.633709</c:v>
                </c:pt>
                <c:pt idx="57817">
                  <c:v>13833.87673</c:v>
                </c:pt>
                <c:pt idx="57818">
                  <c:v>13834.117032</c:v>
                </c:pt>
                <c:pt idx="57819">
                  <c:v>13834.357007000001</c:v>
                </c:pt>
                <c:pt idx="57820">
                  <c:v>13834.586985</c:v>
                </c:pt>
                <c:pt idx="57821">
                  <c:v>13834.828094</c:v>
                </c:pt>
                <c:pt idx="57822">
                  <c:v>13835.069584000001</c:v>
                </c:pt>
                <c:pt idx="57823">
                  <c:v>13835.310696</c:v>
                </c:pt>
                <c:pt idx="57824">
                  <c:v>13835.551927</c:v>
                </c:pt>
                <c:pt idx="57825">
                  <c:v>13835.794637000001</c:v>
                </c:pt>
                <c:pt idx="57826">
                  <c:v>13836.025143000001</c:v>
                </c:pt>
                <c:pt idx="57827">
                  <c:v>13836.269673999999</c:v>
                </c:pt>
                <c:pt idx="57828">
                  <c:v>13836.510791000001</c:v>
                </c:pt>
                <c:pt idx="57829">
                  <c:v>13836.751629</c:v>
                </c:pt>
                <c:pt idx="57830">
                  <c:v>13836.992655</c:v>
                </c:pt>
                <c:pt idx="57831">
                  <c:v>13837.221439000001</c:v>
                </c:pt>
                <c:pt idx="57832">
                  <c:v>13837.462765</c:v>
                </c:pt>
                <c:pt idx="57833">
                  <c:v>13837.70444</c:v>
                </c:pt>
                <c:pt idx="57834">
                  <c:v>13837.939907</c:v>
                </c:pt>
                <c:pt idx="57835">
                  <c:v>13838.182953</c:v>
                </c:pt>
                <c:pt idx="57836">
                  <c:v>13838.424972000001</c:v>
                </c:pt>
                <c:pt idx="57837">
                  <c:v>13838.664847</c:v>
                </c:pt>
                <c:pt idx="57838">
                  <c:v>13838.905855999999</c:v>
                </c:pt>
                <c:pt idx="57839">
                  <c:v>13839.134356</c:v>
                </c:pt>
                <c:pt idx="57840">
                  <c:v>13839.375540999999</c:v>
                </c:pt>
                <c:pt idx="57841">
                  <c:v>13839.615372</c:v>
                </c:pt>
                <c:pt idx="57842">
                  <c:v>13839.857227</c:v>
                </c:pt>
                <c:pt idx="57843">
                  <c:v>13840.101687</c:v>
                </c:pt>
                <c:pt idx="57844">
                  <c:v>13840.332157999999</c:v>
                </c:pt>
                <c:pt idx="57845">
                  <c:v>13840.574904999999</c:v>
                </c:pt>
                <c:pt idx="57846">
                  <c:v>13840.817660999999</c:v>
                </c:pt>
                <c:pt idx="57847">
                  <c:v>13841.058616</c:v>
                </c:pt>
                <c:pt idx="57848">
                  <c:v>13841.29826</c:v>
                </c:pt>
                <c:pt idx="57849">
                  <c:v>13841.529723</c:v>
                </c:pt>
                <c:pt idx="57850">
                  <c:v>13841.770907</c:v>
                </c:pt>
                <c:pt idx="57851">
                  <c:v>13842.013940000001</c:v>
                </c:pt>
                <c:pt idx="57852">
                  <c:v>13842.255564999999</c:v>
                </c:pt>
                <c:pt idx="57853">
                  <c:v>13842.486844999999</c:v>
                </c:pt>
                <c:pt idx="57854">
                  <c:v>13842.727041</c:v>
                </c:pt>
                <c:pt idx="57855">
                  <c:v>13842.969939000001</c:v>
                </c:pt>
                <c:pt idx="57856">
                  <c:v>13843.212867</c:v>
                </c:pt>
                <c:pt idx="57857">
                  <c:v>13843.452363</c:v>
                </c:pt>
                <c:pt idx="57858">
                  <c:v>13843.68554</c:v>
                </c:pt>
                <c:pt idx="57859">
                  <c:v>13843.929228999999</c:v>
                </c:pt>
                <c:pt idx="57860">
                  <c:v>13844.171138</c:v>
                </c:pt>
                <c:pt idx="57861">
                  <c:v>13844.40258</c:v>
                </c:pt>
                <c:pt idx="57862">
                  <c:v>13844.644291000001</c:v>
                </c:pt>
                <c:pt idx="57863">
                  <c:v>13844.888648</c:v>
                </c:pt>
                <c:pt idx="57864">
                  <c:v>13845.119262</c:v>
                </c:pt>
                <c:pt idx="57865">
                  <c:v>13845.364387</c:v>
                </c:pt>
                <c:pt idx="57866">
                  <c:v>13845.606803000001</c:v>
                </c:pt>
                <c:pt idx="57867">
                  <c:v>13845.835939000001</c:v>
                </c:pt>
                <c:pt idx="57868">
                  <c:v>13846.078921</c:v>
                </c:pt>
                <c:pt idx="57869">
                  <c:v>13846.320320999999</c:v>
                </c:pt>
                <c:pt idx="57870">
                  <c:v>13846.562784</c:v>
                </c:pt>
                <c:pt idx="57871">
                  <c:v>13846.802322</c:v>
                </c:pt>
                <c:pt idx="57872">
                  <c:v>13847.042428999999</c:v>
                </c:pt>
                <c:pt idx="57873">
                  <c:v>13847.286101</c:v>
                </c:pt>
                <c:pt idx="57874">
                  <c:v>13847.5283</c:v>
                </c:pt>
                <c:pt idx="57875">
                  <c:v>13847.772983999999</c:v>
                </c:pt>
                <c:pt idx="57876">
                  <c:v>13848.003691</c:v>
                </c:pt>
                <c:pt idx="57877">
                  <c:v>13848.244529</c:v>
                </c:pt>
                <c:pt idx="57878">
                  <c:v>13848.487781</c:v>
                </c:pt>
                <c:pt idx="57879">
                  <c:v>13848.730715</c:v>
                </c:pt>
                <c:pt idx="57880">
                  <c:v>13848.971739000001</c:v>
                </c:pt>
                <c:pt idx="57881">
                  <c:v>13849.212764</c:v>
                </c:pt>
                <c:pt idx="57882">
                  <c:v>13849.443404</c:v>
                </c:pt>
                <c:pt idx="57883">
                  <c:v>13849.687180000001</c:v>
                </c:pt>
                <c:pt idx="57884">
                  <c:v>13849.92095</c:v>
                </c:pt>
                <c:pt idx="57885">
                  <c:v>13850.162087000001</c:v>
                </c:pt>
                <c:pt idx="57886">
                  <c:v>13850.406854000001</c:v>
                </c:pt>
                <c:pt idx="57887">
                  <c:v>13850.63737</c:v>
                </c:pt>
                <c:pt idx="57888">
                  <c:v>13850.879268999999</c:v>
                </c:pt>
                <c:pt idx="57889">
                  <c:v>13851.121939000001</c:v>
                </c:pt>
                <c:pt idx="57890">
                  <c:v>13851.363552000001</c:v>
                </c:pt>
                <c:pt idx="57891">
                  <c:v>13851.595812</c:v>
                </c:pt>
                <c:pt idx="57892">
                  <c:v>13851.836046</c:v>
                </c:pt>
                <c:pt idx="57893">
                  <c:v>13852.078164</c:v>
                </c:pt>
                <c:pt idx="57894">
                  <c:v>13852.309024</c:v>
                </c:pt>
                <c:pt idx="57895">
                  <c:v>13852.551335</c:v>
                </c:pt>
                <c:pt idx="57896">
                  <c:v>13852.79255</c:v>
                </c:pt>
                <c:pt idx="57897">
                  <c:v>13853.033622999999</c:v>
                </c:pt>
                <c:pt idx="57898">
                  <c:v>13853.275186000001</c:v>
                </c:pt>
                <c:pt idx="57899">
                  <c:v>13853.506695</c:v>
                </c:pt>
                <c:pt idx="57900">
                  <c:v>13853.747992000001</c:v>
                </c:pt>
                <c:pt idx="57901">
                  <c:v>13853.991915000001</c:v>
                </c:pt>
                <c:pt idx="57902">
                  <c:v>13854.232189</c:v>
                </c:pt>
                <c:pt idx="57903">
                  <c:v>13854.464406999999</c:v>
                </c:pt>
                <c:pt idx="57904">
                  <c:v>13854.706237</c:v>
                </c:pt>
                <c:pt idx="57905">
                  <c:v>13854.950901</c:v>
                </c:pt>
                <c:pt idx="57906">
                  <c:v>13855.182546</c:v>
                </c:pt>
                <c:pt idx="57907">
                  <c:v>13855.423624999999</c:v>
                </c:pt>
                <c:pt idx="57908">
                  <c:v>13855.66476</c:v>
                </c:pt>
                <c:pt idx="57909">
                  <c:v>13855.907807</c:v>
                </c:pt>
                <c:pt idx="57910">
                  <c:v>13856.14804</c:v>
                </c:pt>
                <c:pt idx="57911">
                  <c:v>13856.378347</c:v>
                </c:pt>
                <c:pt idx="57912">
                  <c:v>13856.622094</c:v>
                </c:pt>
                <c:pt idx="57913">
                  <c:v>13856.864766999999</c:v>
                </c:pt>
                <c:pt idx="57914">
                  <c:v>13857.095409</c:v>
                </c:pt>
                <c:pt idx="57915">
                  <c:v>13857.339744000001</c:v>
                </c:pt>
                <c:pt idx="57916">
                  <c:v>13857.580555</c:v>
                </c:pt>
                <c:pt idx="57917">
                  <c:v>13857.822924</c:v>
                </c:pt>
                <c:pt idx="57918">
                  <c:v>13858.053403</c:v>
                </c:pt>
                <c:pt idx="57919">
                  <c:v>13858.299588</c:v>
                </c:pt>
                <c:pt idx="57920">
                  <c:v>13858.539247000001</c:v>
                </c:pt>
                <c:pt idx="57921">
                  <c:v>13858.796956</c:v>
                </c:pt>
                <c:pt idx="57922">
                  <c:v>13859.02635</c:v>
                </c:pt>
                <c:pt idx="57923">
                  <c:v>13859.270829999999</c:v>
                </c:pt>
                <c:pt idx="57924">
                  <c:v>13859.511729</c:v>
                </c:pt>
                <c:pt idx="57925">
                  <c:v>13859.751362999999</c:v>
                </c:pt>
                <c:pt idx="57926">
                  <c:v>13859.982819999999</c:v>
                </c:pt>
                <c:pt idx="57927">
                  <c:v>13860.225598000001</c:v>
                </c:pt>
                <c:pt idx="57928">
                  <c:v>13860.467348</c:v>
                </c:pt>
                <c:pt idx="57929">
                  <c:v>13860.709956999999</c:v>
                </c:pt>
                <c:pt idx="57930">
                  <c:v>13860.939361000001</c:v>
                </c:pt>
                <c:pt idx="57931">
                  <c:v>13861.183881000001</c:v>
                </c:pt>
                <c:pt idx="57932">
                  <c:v>13861.426751999999</c:v>
                </c:pt>
                <c:pt idx="57933">
                  <c:v>13861.667543</c:v>
                </c:pt>
                <c:pt idx="57934">
                  <c:v>13861.89892</c:v>
                </c:pt>
                <c:pt idx="57935">
                  <c:v>13862.141756000001</c:v>
                </c:pt>
                <c:pt idx="57936">
                  <c:v>13862.382618</c:v>
                </c:pt>
                <c:pt idx="57937">
                  <c:v>13862.622214999999</c:v>
                </c:pt>
                <c:pt idx="57938">
                  <c:v>13862.864659000001</c:v>
                </c:pt>
                <c:pt idx="57939">
                  <c:v>13863.104142</c:v>
                </c:pt>
                <c:pt idx="57940">
                  <c:v>13863.336056</c:v>
                </c:pt>
                <c:pt idx="57941">
                  <c:v>13863.579261000001</c:v>
                </c:pt>
                <c:pt idx="57942">
                  <c:v>13863.821093</c:v>
                </c:pt>
                <c:pt idx="57943">
                  <c:v>13864.052702999999</c:v>
                </c:pt>
                <c:pt idx="57944">
                  <c:v>13864.295604000001</c:v>
                </c:pt>
                <c:pt idx="57945">
                  <c:v>13864.537270000001</c:v>
                </c:pt>
                <c:pt idx="57946">
                  <c:v>13864.770614999999</c:v>
                </c:pt>
                <c:pt idx="57947">
                  <c:v>13865.01377</c:v>
                </c:pt>
                <c:pt idx="57948">
                  <c:v>13865.256567</c:v>
                </c:pt>
                <c:pt idx="57949">
                  <c:v>13865.487145999999</c:v>
                </c:pt>
                <c:pt idx="57950">
                  <c:v>13865.731051000001</c:v>
                </c:pt>
                <c:pt idx="57951">
                  <c:v>13865.97314</c:v>
                </c:pt>
                <c:pt idx="57952">
                  <c:v>13866.206746</c:v>
                </c:pt>
                <c:pt idx="57953">
                  <c:v>13866.447871</c:v>
                </c:pt>
                <c:pt idx="57954">
                  <c:v>13866.688801</c:v>
                </c:pt>
                <c:pt idx="57955">
                  <c:v>13866.929738999999</c:v>
                </c:pt>
                <c:pt idx="57956">
                  <c:v>13867.170812</c:v>
                </c:pt>
                <c:pt idx="57957">
                  <c:v>13867.412273</c:v>
                </c:pt>
                <c:pt idx="57958">
                  <c:v>13867.667253</c:v>
                </c:pt>
                <c:pt idx="57959">
                  <c:v>13867.913914999999</c:v>
                </c:pt>
                <c:pt idx="57960">
                  <c:v>13868.155126</c:v>
                </c:pt>
                <c:pt idx="57961">
                  <c:v>13868.398703999999</c:v>
                </c:pt>
                <c:pt idx="57962">
                  <c:v>13868.638711</c:v>
                </c:pt>
                <c:pt idx="57963">
                  <c:v>13868.869427</c:v>
                </c:pt>
                <c:pt idx="57964">
                  <c:v>13869.112751000001</c:v>
                </c:pt>
                <c:pt idx="57965">
                  <c:v>13869.353999000001</c:v>
                </c:pt>
                <c:pt idx="57966">
                  <c:v>13869.595237</c:v>
                </c:pt>
                <c:pt idx="57967">
                  <c:v>13869.835395</c:v>
                </c:pt>
                <c:pt idx="57968">
                  <c:v>13870.066449</c:v>
                </c:pt>
                <c:pt idx="57969">
                  <c:v>13870.309624</c:v>
                </c:pt>
                <c:pt idx="57970">
                  <c:v>13870.552807</c:v>
                </c:pt>
                <c:pt idx="57971">
                  <c:v>13870.793024000001</c:v>
                </c:pt>
                <c:pt idx="57972">
                  <c:v>13871.024045</c:v>
                </c:pt>
                <c:pt idx="57973">
                  <c:v>13871.266036999999</c:v>
                </c:pt>
                <c:pt idx="57974">
                  <c:v>13871.508033</c:v>
                </c:pt>
                <c:pt idx="57975">
                  <c:v>13871.739579999999</c:v>
                </c:pt>
                <c:pt idx="57976">
                  <c:v>13871.982715</c:v>
                </c:pt>
                <c:pt idx="57977">
                  <c:v>13872.223794</c:v>
                </c:pt>
                <c:pt idx="57978">
                  <c:v>13872.464932999999</c:v>
                </c:pt>
                <c:pt idx="57979">
                  <c:v>13872.707641999999</c:v>
                </c:pt>
                <c:pt idx="57980">
                  <c:v>13872.938285</c:v>
                </c:pt>
                <c:pt idx="57981">
                  <c:v>13873.182000000001</c:v>
                </c:pt>
                <c:pt idx="57982">
                  <c:v>13873.424684</c:v>
                </c:pt>
                <c:pt idx="57983">
                  <c:v>13873.664434</c:v>
                </c:pt>
                <c:pt idx="57984">
                  <c:v>13873.893338</c:v>
                </c:pt>
                <c:pt idx="57985">
                  <c:v>13874.135351999999</c:v>
                </c:pt>
                <c:pt idx="57986">
                  <c:v>13874.377211000001</c:v>
                </c:pt>
                <c:pt idx="57987">
                  <c:v>13874.610581000001</c:v>
                </c:pt>
                <c:pt idx="57988">
                  <c:v>13874.853615</c:v>
                </c:pt>
                <c:pt idx="57989">
                  <c:v>13875.094719000001</c:v>
                </c:pt>
                <c:pt idx="57990">
                  <c:v>13875.335674</c:v>
                </c:pt>
                <c:pt idx="57991">
                  <c:v>13875.577252999999</c:v>
                </c:pt>
                <c:pt idx="57992">
                  <c:v>13875.823103999999</c:v>
                </c:pt>
                <c:pt idx="57993">
                  <c:v>13876.067912</c:v>
                </c:pt>
                <c:pt idx="57994">
                  <c:v>13876.301568999999</c:v>
                </c:pt>
                <c:pt idx="57995">
                  <c:v>13876.543441</c:v>
                </c:pt>
                <c:pt idx="57996">
                  <c:v>13876.78982</c:v>
                </c:pt>
                <c:pt idx="57997">
                  <c:v>13877.030825</c:v>
                </c:pt>
                <c:pt idx="57998">
                  <c:v>13877.259204</c:v>
                </c:pt>
                <c:pt idx="57999">
                  <c:v>13877.50381</c:v>
                </c:pt>
                <c:pt idx="58000">
                  <c:v>13877.744930999999</c:v>
                </c:pt>
                <c:pt idx="58001">
                  <c:v>13877.98789</c:v>
                </c:pt>
                <c:pt idx="58002">
                  <c:v>13878.219668</c:v>
                </c:pt>
                <c:pt idx="58003">
                  <c:v>13878.477078</c:v>
                </c:pt>
                <c:pt idx="58004">
                  <c:v>13878.719867</c:v>
                </c:pt>
                <c:pt idx="58005">
                  <c:v>13878.962839</c:v>
                </c:pt>
                <c:pt idx="58006">
                  <c:v>13879.194661</c:v>
                </c:pt>
                <c:pt idx="58007">
                  <c:v>13879.435657</c:v>
                </c:pt>
                <c:pt idx="58008">
                  <c:v>13879.678553</c:v>
                </c:pt>
                <c:pt idx="58009">
                  <c:v>13879.913691</c:v>
                </c:pt>
                <c:pt idx="58010">
                  <c:v>13880.156865999999</c:v>
                </c:pt>
                <c:pt idx="58011">
                  <c:v>13880.399721</c:v>
                </c:pt>
                <c:pt idx="58012">
                  <c:v>13880.640792</c:v>
                </c:pt>
                <c:pt idx="58013">
                  <c:v>13880.870579</c:v>
                </c:pt>
                <c:pt idx="58014">
                  <c:v>13881.113722</c:v>
                </c:pt>
                <c:pt idx="58015">
                  <c:v>13881.354832000001</c:v>
                </c:pt>
                <c:pt idx="58016">
                  <c:v>13881.595884</c:v>
                </c:pt>
                <c:pt idx="58017">
                  <c:v>13881.836832000001</c:v>
                </c:pt>
                <c:pt idx="58018">
                  <c:v>13882.077941</c:v>
                </c:pt>
                <c:pt idx="58019">
                  <c:v>13882.307239</c:v>
                </c:pt>
                <c:pt idx="58020">
                  <c:v>13882.551008</c:v>
                </c:pt>
                <c:pt idx="58021">
                  <c:v>13882.793822</c:v>
                </c:pt>
                <c:pt idx="58022">
                  <c:v>13883.034991</c:v>
                </c:pt>
                <c:pt idx="58023">
                  <c:v>13883.264071</c:v>
                </c:pt>
                <c:pt idx="58024">
                  <c:v>13883.508732</c:v>
                </c:pt>
                <c:pt idx="58025">
                  <c:v>13883.749776000001</c:v>
                </c:pt>
                <c:pt idx="58026">
                  <c:v>13883.990899</c:v>
                </c:pt>
                <c:pt idx="58027">
                  <c:v>13884.231823</c:v>
                </c:pt>
                <c:pt idx="58028">
                  <c:v>13884.461601999999</c:v>
                </c:pt>
                <c:pt idx="58029">
                  <c:v>13884.703426</c:v>
                </c:pt>
                <c:pt idx="58030">
                  <c:v>13884.947194</c:v>
                </c:pt>
                <c:pt idx="58031">
                  <c:v>13885.180592999999</c:v>
                </c:pt>
                <c:pt idx="58032">
                  <c:v>13885.421829000001</c:v>
                </c:pt>
                <c:pt idx="58033">
                  <c:v>13885.664728</c:v>
                </c:pt>
                <c:pt idx="58034">
                  <c:v>13885.905966</c:v>
                </c:pt>
                <c:pt idx="58035">
                  <c:v>13886.136641999999</c:v>
                </c:pt>
                <c:pt idx="58036">
                  <c:v>13886.379816999999</c:v>
                </c:pt>
                <c:pt idx="58037">
                  <c:v>13886.622721</c:v>
                </c:pt>
                <c:pt idx="58038">
                  <c:v>13886.863733</c:v>
                </c:pt>
                <c:pt idx="58039">
                  <c:v>13887.104777</c:v>
                </c:pt>
                <c:pt idx="58040">
                  <c:v>13887.345918000001</c:v>
                </c:pt>
                <c:pt idx="58041">
                  <c:v>13887.577546</c:v>
                </c:pt>
                <c:pt idx="58042">
                  <c:v>13887.819307</c:v>
                </c:pt>
                <c:pt idx="58043">
                  <c:v>13888.063873999999</c:v>
                </c:pt>
                <c:pt idx="58044">
                  <c:v>13888.295634</c:v>
                </c:pt>
                <c:pt idx="58045">
                  <c:v>13888.536067999999</c:v>
                </c:pt>
                <c:pt idx="58046">
                  <c:v>13888.780035</c:v>
                </c:pt>
                <c:pt idx="58047">
                  <c:v>13889.011888999999</c:v>
                </c:pt>
                <c:pt idx="58048">
                  <c:v>13889.254059000001</c:v>
                </c:pt>
                <c:pt idx="58049">
                  <c:v>13889.494328000001</c:v>
                </c:pt>
                <c:pt idx="58050">
                  <c:v>13889.737568</c:v>
                </c:pt>
                <c:pt idx="58051">
                  <c:v>13889.968424999999</c:v>
                </c:pt>
                <c:pt idx="58052">
                  <c:v>13890.21242</c:v>
                </c:pt>
                <c:pt idx="58053">
                  <c:v>13890.454223999999</c:v>
                </c:pt>
                <c:pt idx="58054">
                  <c:v>13890.687868999999</c:v>
                </c:pt>
                <c:pt idx="58055">
                  <c:v>13890.930031</c:v>
                </c:pt>
                <c:pt idx="58056">
                  <c:v>13891.17222</c:v>
                </c:pt>
                <c:pt idx="58057">
                  <c:v>13891.401997999999</c:v>
                </c:pt>
                <c:pt idx="58058">
                  <c:v>13891.643093000001</c:v>
                </c:pt>
                <c:pt idx="58059">
                  <c:v>13891.885055000001</c:v>
                </c:pt>
                <c:pt idx="58060">
                  <c:v>13892.127161</c:v>
                </c:pt>
                <c:pt idx="58061">
                  <c:v>13892.358817</c:v>
                </c:pt>
                <c:pt idx="58062">
                  <c:v>13892.601842</c:v>
                </c:pt>
                <c:pt idx="58063">
                  <c:v>13892.844679</c:v>
                </c:pt>
                <c:pt idx="58064">
                  <c:v>13893.085923000001</c:v>
                </c:pt>
                <c:pt idx="58065">
                  <c:v>13893.317577</c:v>
                </c:pt>
                <c:pt idx="58066">
                  <c:v>13893.560689</c:v>
                </c:pt>
                <c:pt idx="58067">
                  <c:v>13893.801801</c:v>
                </c:pt>
                <c:pt idx="58068">
                  <c:v>13894.04478</c:v>
                </c:pt>
                <c:pt idx="58069">
                  <c:v>13894.273234</c:v>
                </c:pt>
                <c:pt idx="58070">
                  <c:v>13894.516294999999</c:v>
                </c:pt>
                <c:pt idx="58071">
                  <c:v>13894.759425</c:v>
                </c:pt>
                <c:pt idx="58072">
                  <c:v>13895.016245999999</c:v>
                </c:pt>
                <c:pt idx="58073">
                  <c:v>13895.262622</c:v>
                </c:pt>
                <c:pt idx="58074">
                  <c:v>13895.502753999999</c:v>
                </c:pt>
                <c:pt idx="58075">
                  <c:v>13895.744113000001</c:v>
                </c:pt>
                <c:pt idx="58076">
                  <c:v>13895.986955</c:v>
                </c:pt>
                <c:pt idx="58077">
                  <c:v>13896.227430000001</c:v>
                </c:pt>
                <c:pt idx="58078">
                  <c:v>13896.456071000001</c:v>
                </c:pt>
                <c:pt idx="58079">
                  <c:v>13896.698908</c:v>
                </c:pt>
                <c:pt idx="58080">
                  <c:v>13896.941806999999</c:v>
                </c:pt>
                <c:pt idx="58081">
                  <c:v>13897.182709000001</c:v>
                </c:pt>
                <c:pt idx="58082">
                  <c:v>13897.424208</c:v>
                </c:pt>
                <c:pt idx="58083">
                  <c:v>13897.654294</c:v>
                </c:pt>
                <c:pt idx="58084">
                  <c:v>13897.898856</c:v>
                </c:pt>
                <c:pt idx="58085">
                  <c:v>13898.141614</c:v>
                </c:pt>
                <c:pt idx="58086">
                  <c:v>13898.381375000001</c:v>
                </c:pt>
                <c:pt idx="58087">
                  <c:v>13898.612716</c:v>
                </c:pt>
                <c:pt idx="58088">
                  <c:v>13898.853794000001</c:v>
                </c:pt>
                <c:pt idx="58089">
                  <c:v>13899.094729</c:v>
                </c:pt>
                <c:pt idx="58090">
                  <c:v>13899.335720999999</c:v>
                </c:pt>
                <c:pt idx="58091">
                  <c:v>13899.576677999999</c:v>
                </c:pt>
                <c:pt idx="58092">
                  <c:v>13899.816421</c:v>
                </c:pt>
                <c:pt idx="58093">
                  <c:v>13900.049585000001</c:v>
                </c:pt>
                <c:pt idx="58094">
                  <c:v>13900.289387999999</c:v>
                </c:pt>
                <c:pt idx="58095">
                  <c:v>13900.531218</c:v>
                </c:pt>
                <c:pt idx="58096">
                  <c:v>13900.773952</c:v>
                </c:pt>
                <c:pt idx="58097">
                  <c:v>13901.015597</c:v>
                </c:pt>
                <c:pt idx="58098">
                  <c:v>13901.246880999999</c:v>
                </c:pt>
                <c:pt idx="58099">
                  <c:v>13901.487906</c:v>
                </c:pt>
                <c:pt idx="58100">
                  <c:v>13901.730683</c:v>
                </c:pt>
                <c:pt idx="58101">
                  <c:v>13901.970440999999</c:v>
                </c:pt>
                <c:pt idx="58102">
                  <c:v>13902.203837999999</c:v>
                </c:pt>
                <c:pt idx="58103">
                  <c:v>13902.446701999999</c:v>
                </c:pt>
                <c:pt idx="58104">
                  <c:v>13902.687879999999</c:v>
                </c:pt>
                <c:pt idx="58105">
                  <c:v>13902.930861000001</c:v>
                </c:pt>
                <c:pt idx="58106">
                  <c:v>13903.17114</c:v>
                </c:pt>
                <c:pt idx="58107">
                  <c:v>13903.402749000001</c:v>
                </c:pt>
                <c:pt idx="58108">
                  <c:v>13903.643894999999</c:v>
                </c:pt>
                <c:pt idx="58109">
                  <c:v>13903.884936</c:v>
                </c:pt>
                <c:pt idx="58110">
                  <c:v>13904.125305</c:v>
                </c:pt>
                <c:pt idx="58111">
                  <c:v>13904.358835999999</c:v>
                </c:pt>
                <c:pt idx="58112">
                  <c:v>13904.599356000001</c:v>
                </c:pt>
                <c:pt idx="58113">
                  <c:v>13904.842562</c:v>
                </c:pt>
                <c:pt idx="58114">
                  <c:v>13905.085874</c:v>
                </c:pt>
                <c:pt idx="58115">
                  <c:v>13905.317744</c:v>
                </c:pt>
                <c:pt idx="58116">
                  <c:v>13905.558298</c:v>
                </c:pt>
                <c:pt idx="58117">
                  <c:v>13905.800230999999</c:v>
                </c:pt>
                <c:pt idx="58118">
                  <c:v>13906.042273999999</c:v>
                </c:pt>
                <c:pt idx="58119">
                  <c:v>13906.275632999999</c:v>
                </c:pt>
                <c:pt idx="58120">
                  <c:v>13906.516089999999</c:v>
                </c:pt>
                <c:pt idx="58121">
                  <c:v>13906.760910000001</c:v>
                </c:pt>
                <c:pt idx="58122">
                  <c:v>13906.989272999999</c:v>
                </c:pt>
                <c:pt idx="58123">
                  <c:v>13907.231078000001</c:v>
                </c:pt>
                <c:pt idx="58124">
                  <c:v>13907.473721</c:v>
                </c:pt>
                <c:pt idx="58125">
                  <c:v>13907.713368000001</c:v>
                </c:pt>
                <c:pt idx="58126">
                  <c:v>13907.955242</c:v>
                </c:pt>
                <c:pt idx="58127">
                  <c:v>13908.186882</c:v>
                </c:pt>
                <c:pt idx="58128">
                  <c:v>13908.429844</c:v>
                </c:pt>
                <c:pt idx="58129">
                  <c:v>13908.670872999999</c:v>
                </c:pt>
                <c:pt idx="58130">
                  <c:v>13908.911045999999</c:v>
                </c:pt>
                <c:pt idx="58131">
                  <c:v>13909.152658999999</c:v>
                </c:pt>
                <c:pt idx="58132">
                  <c:v>13909.392309999999</c:v>
                </c:pt>
                <c:pt idx="58133">
                  <c:v>13909.622401000001</c:v>
                </c:pt>
                <c:pt idx="58134">
                  <c:v>13909.866841999999</c:v>
                </c:pt>
                <c:pt idx="58135">
                  <c:v>13910.109549000001</c:v>
                </c:pt>
                <c:pt idx="58136">
                  <c:v>13910.350567</c:v>
                </c:pt>
                <c:pt idx="58137">
                  <c:v>13910.581034000001</c:v>
                </c:pt>
                <c:pt idx="58138">
                  <c:v>13910.823066999999</c:v>
                </c:pt>
                <c:pt idx="58139">
                  <c:v>13911.067654</c:v>
                </c:pt>
                <c:pt idx="58140">
                  <c:v>13911.298961</c:v>
                </c:pt>
                <c:pt idx="58141">
                  <c:v>13911.540673</c:v>
                </c:pt>
                <c:pt idx="58142">
                  <c:v>13911.782327999999</c:v>
                </c:pt>
                <c:pt idx="58143">
                  <c:v>13912.015691000001</c:v>
                </c:pt>
                <c:pt idx="58144">
                  <c:v>13912.257363999999</c:v>
                </c:pt>
                <c:pt idx="58145">
                  <c:v>13912.499851</c:v>
                </c:pt>
                <c:pt idx="58146">
                  <c:v>13912.741405999999</c:v>
                </c:pt>
                <c:pt idx="58147">
                  <c:v>13912.972849</c:v>
                </c:pt>
                <c:pt idx="58148">
                  <c:v>13913.213979</c:v>
                </c:pt>
                <c:pt idx="58149">
                  <c:v>13913.455588999999</c:v>
                </c:pt>
                <c:pt idx="58150">
                  <c:v>13913.696723999999</c:v>
                </c:pt>
                <c:pt idx="58151">
                  <c:v>13913.937755999999</c:v>
                </c:pt>
                <c:pt idx="58152">
                  <c:v>13914.168444000001</c:v>
                </c:pt>
                <c:pt idx="58153">
                  <c:v>13914.409645</c:v>
                </c:pt>
                <c:pt idx="58154">
                  <c:v>13914.652563</c:v>
                </c:pt>
                <c:pt idx="58155">
                  <c:v>13914.892306</c:v>
                </c:pt>
                <c:pt idx="58156">
                  <c:v>13915.136976</c:v>
                </c:pt>
                <c:pt idx="58157">
                  <c:v>13915.366125</c:v>
                </c:pt>
                <c:pt idx="58158">
                  <c:v>13915.608874</c:v>
                </c:pt>
                <c:pt idx="58159">
                  <c:v>13915.849745</c:v>
                </c:pt>
                <c:pt idx="58160">
                  <c:v>13916.092583</c:v>
                </c:pt>
                <c:pt idx="58161">
                  <c:v>13916.325719</c:v>
                </c:pt>
                <c:pt idx="58162">
                  <c:v>13916.566973000001</c:v>
                </c:pt>
                <c:pt idx="58163">
                  <c:v>13916.808663</c:v>
                </c:pt>
                <c:pt idx="58164">
                  <c:v>13917.051645</c:v>
                </c:pt>
                <c:pt idx="58165">
                  <c:v>13917.280068</c:v>
                </c:pt>
                <c:pt idx="58166">
                  <c:v>13917.52216</c:v>
                </c:pt>
                <c:pt idx="58167">
                  <c:v>13917.766729000001</c:v>
                </c:pt>
                <c:pt idx="58168">
                  <c:v>13917.998584000001</c:v>
                </c:pt>
                <c:pt idx="58169">
                  <c:v>13918.239924</c:v>
                </c:pt>
                <c:pt idx="58170">
                  <c:v>13918.482045000001</c:v>
                </c:pt>
                <c:pt idx="58171">
                  <c:v>13918.724993</c:v>
                </c:pt>
                <c:pt idx="58172">
                  <c:v>13918.955862000001</c:v>
                </c:pt>
                <c:pt idx="58173">
                  <c:v>13919.198134</c:v>
                </c:pt>
                <c:pt idx="58174">
                  <c:v>13919.438432000001</c:v>
                </c:pt>
                <c:pt idx="58175">
                  <c:v>13919.673884</c:v>
                </c:pt>
                <c:pt idx="58176">
                  <c:v>13919.916364999999</c:v>
                </c:pt>
                <c:pt idx="58177">
                  <c:v>13920.151139</c:v>
                </c:pt>
                <c:pt idx="58178">
                  <c:v>13920.393400000001</c:v>
                </c:pt>
                <c:pt idx="58179">
                  <c:v>13920.6371</c:v>
                </c:pt>
                <c:pt idx="58180">
                  <c:v>13920.868134</c:v>
                </c:pt>
                <c:pt idx="58181">
                  <c:v>13921.111537999999</c:v>
                </c:pt>
                <c:pt idx="58182">
                  <c:v>13921.354762000001</c:v>
                </c:pt>
                <c:pt idx="58183">
                  <c:v>13921.586556</c:v>
                </c:pt>
                <c:pt idx="58184">
                  <c:v>13921.827069999999</c:v>
                </c:pt>
                <c:pt idx="58185">
                  <c:v>13922.069271</c:v>
                </c:pt>
                <c:pt idx="58186">
                  <c:v>13922.311335</c:v>
                </c:pt>
                <c:pt idx="58187">
                  <c:v>13922.544849</c:v>
                </c:pt>
                <c:pt idx="58188">
                  <c:v>13922.787016</c:v>
                </c:pt>
                <c:pt idx="58189">
                  <c:v>13923.029044999999</c:v>
                </c:pt>
                <c:pt idx="58190">
                  <c:v>13923.260838</c:v>
                </c:pt>
                <c:pt idx="58191">
                  <c:v>13923.502565999999</c:v>
                </c:pt>
                <c:pt idx="58192">
                  <c:v>13923.744242999999</c:v>
                </c:pt>
                <c:pt idx="58193">
                  <c:v>13923.986569000001</c:v>
                </c:pt>
                <c:pt idx="58194">
                  <c:v>13924.217925999999</c:v>
                </c:pt>
                <c:pt idx="58195">
                  <c:v>13924.460564000001</c:v>
                </c:pt>
                <c:pt idx="58196">
                  <c:v>13924.702122999999</c:v>
                </c:pt>
                <c:pt idx="58197">
                  <c:v>13924.944711</c:v>
                </c:pt>
                <c:pt idx="58198">
                  <c:v>13925.185771</c:v>
                </c:pt>
                <c:pt idx="58199">
                  <c:v>13925.414140999999</c:v>
                </c:pt>
                <c:pt idx="58200">
                  <c:v>13925.658803</c:v>
                </c:pt>
                <c:pt idx="58201">
                  <c:v>13925.899869000001</c:v>
                </c:pt>
                <c:pt idx="58202">
                  <c:v>13926.140993999999</c:v>
                </c:pt>
                <c:pt idx="58203">
                  <c:v>13926.382705</c:v>
                </c:pt>
                <c:pt idx="58204">
                  <c:v>13926.613332999999</c:v>
                </c:pt>
                <c:pt idx="58205">
                  <c:v>13926.857918</c:v>
                </c:pt>
                <c:pt idx="58206">
                  <c:v>13927.100949</c:v>
                </c:pt>
                <c:pt idx="58207">
                  <c:v>13927.330351000001</c:v>
                </c:pt>
                <c:pt idx="58208">
                  <c:v>13927.571642999999</c:v>
                </c:pt>
                <c:pt idx="58209">
                  <c:v>13927.812673</c:v>
                </c:pt>
                <c:pt idx="58210">
                  <c:v>13928.053779</c:v>
                </c:pt>
                <c:pt idx="58211">
                  <c:v>13928.293326999999</c:v>
                </c:pt>
                <c:pt idx="58212">
                  <c:v>13928.535954000001</c:v>
                </c:pt>
                <c:pt idx="58213">
                  <c:v>13928.765168</c:v>
                </c:pt>
                <c:pt idx="58214">
                  <c:v>13929.007148999999</c:v>
                </c:pt>
                <c:pt idx="58215">
                  <c:v>13929.250423</c:v>
                </c:pt>
                <c:pt idx="58216">
                  <c:v>13929.481072</c:v>
                </c:pt>
                <c:pt idx="58217">
                  <c:v>13929.723909</c:v>
                </c:pt>
                <c:pt idx="58218">
                  <c:v>13929.964151</c:v>
                </c:pt>
                <c:pt idx="58219">
                  <c:v>13930.208882000001</c:v>
                </c:pt>
                <c:pt idx="58220">
                  <c:v>13930.440718</c:v>
                </c:pt>
                <c:pt idx="58221">
                  <c:v>13930.683757000001</c:v>
                </c:pt>
                <c:pt idx="58222">
                  <c:v>13930.924172999999</c:v>
                </c:pt>
                <c:pt idx="58223">
                  <c:v>13931.164271</c:v>
                </c:pt>
                <c:pt idx="58224">
                  <c:v>13931.404327</c:v>
                </c:pt>
                <c:pt idx="58225">
                  <c:v>13931.633926</c:v>
                </c:pt>
                <c:pt idx="58226">
                  <c:v>13931.876951</c:v>
                </c:pt>
                <c:pt idx="58227">
                  <c:v>13932.118920000001</c:v>
                </c:pt>
                <c:pt idx="58228">
                  <c:v>13932.359949</c:v>
                </c:pt>
                <c:pt idx="58229">
                  <c:v>13932.601548000001</c:v>
                </c:pt>
                <c:pt idx="58230">
                  <c:v>13932.832042</c:v>
                </c:pt>
                <c:pt idx="58231">
                  <c:v>13933.074790000001</c:v>
                </c:pt>
                <c:pt idx="58232">
                  <c:v>13933.317654</c:v>
                </c:pt>
                <c:pt idx="58233">
                  <c:v>13933.548175</c:v>
                </c:pt>
                <c:pt idx="58234">
                  <c:v>13933.788377000001</c:v>
                </c:pt>
                <c:pt idx="58235">
                  <c:v>13934.029666</c:v>
                </c:pt>
                <c:pt idx="58236">
                  <c:v>13934.270535</c:v>
                </c:pt>
                <c:pt idx="58237">
                  <c:v>13934.511596</c:v>
                </c:pt>
                <c:pt idx="58238">
                  <c:v>13934.752659</c:v>
                </c:pt>
                <c:pt idx="58239">
                  <c:v>13934.993767</c:v>
                </c:pt>
                <c:pt idx="58240">
                  <c:v>13935.234848</c:v>
                </c:pt>
                <c:pt idx="58241">
                  <c:v>13935.474446</c:v>
                </c:pt>
                <c:pt idx="58242">
                  <c:v>13935.705012</c:v>
                </c:pt>
                <c:pt idx="58243">
                  <c:v>13935.947956</c:v>
                </c:pt>
                <c:pt idx="58244">
                  <c:v>13936.189858</c:v>
                </c:pt>
                <c:pt idx="58245">
                  <c:v>13936.420306</c:v>
                </c:pt>
                <c:pt idx="58246">
                  <c:v>13936.662242</c:v>
                </c:pt>
                <c:pt idx="58247">
                  <c:v>13936.906951999999</c:v>
                </c:pt>
                <c:pt idx="58248">
                  <c:v>13937.146971</c:v>
                </c:pt>
                <c:pt idx="58249">
                  <c:v>13937.376301</c:v>
                </c:pt>
                <c:pt idx="58250">
                  <c:v>13937.617622</c:v>
                </c:pt>
                <c:pt idx="58251">
                  <c:v>13937.859331</c:v>
                </c:pt>
                <c:pt idx="58252">
                  <c:v>13938.101273</c:v>
                </c:pt>
                <c:pt idx="58253">
                  <c:v>13938.334580000001</c:v>
                </c:pt>
                <c:pt idx="58254">
                  <c:v>13938.581946</c:v>
                </c:pt>
                <c:pt idx="58255">
                  <c:v>13938.811217</c:v>
                </c:pt>
                <c:pt idx="58256">
                  <c:v>13939.051444999999</c:v>
                </c:pt>
                <c:pt idx="58257">
                  <c:v>13939.295024999999</c:v>
                </c:pt>
                <c:pt idx="58258">
                  <c:v>13939.526897</c:v>
                </c:pt>
                <c:pt idx="58259">
                  <c:v>13939.767193</c:v>
                </c:pt>
                <c:pt idx="58260">
                  <c:v>13940.011033000001</c:v>
                </c:pt>
                <c:pt idx="58261">
                  <c:v>13940.252361000001</c:v>
                </c:pt>
                <c:pt idx="58262">
                  <c:v>13940.485584</c:v>
                </c:pt>
                <c:pt idx="58263">
                  <c:v>13940.729997</c:v>
                </c:pt>
                <c:pt idx="58264">
                  <c:v>13940.960799</c:v>
                </c:pt>
                <c:pt idx="58265">
                  <c:v>13941.201229</c:v>
                </c:pt>
                <c:pt idx="58266">
                  <c:v>13941.442594</c:v>
                </c:pt>
                <c:pt idx="58267">
                  <c:v>13941.683659</c:v>
                </c:pt>
                <c:pt idx="58268">
                  <c:v>13941.926625</c:v>
                </c:pt>
                <c:pt idx="58269">
                  <c:v>13942.167568999999</c:v>
                </c:pt>
                <c:pt idx="58270">
                  <c:v>13942.398031000001</c:v>
                </c:pt>
                <c:pt idx="58271">
                  <c:v>13942.640880000001</c:v>
                </c:pt>
                <c:pt idx="58272">
                  <c:v>13942.883819999999</c:v>
                </c:pt>
                <c:pt idx="58273">
                  <c:v>13943.126729</c:v>
                </c:pt>
                <c:pt idx="58274">
                  <c:v>13943.35541</c:v>
                </c:pt>
                <c:pt idx="58275">
                  <c:v>13943.601997</c:v>
                </c:pt>
                <c:pt idx="58276">
                  <c:v>13943.834561</c:v>
                </c:pt>
                <c:pt idx="58277">
                  <c:v>13944.077584000001</c:v>
                </c:pt>
                <c:pt idx="58278">
                  <c:v>13944.318809</c:v>
                </c:pt>
                <c:pt idx="58279">
                  <c:v>13944.560402999999</c:v>
                </c:pt>
                <c:pt idx="58280">
                  <c:v>13944.793675000001</c:v>
                </c:pt>
                <c:pt idx="58281">
                  <c:v>13945.034783999999</c:v>
                </c:pt>
                <c:pt idx="58282">
                  <c:v>13945.275668</c:v>
                </c:pt>
                <c:pt idx="58283">
                  <c:v>13945.516646</c:v>
                </c:pt>
                <c:pt idx="58284">
                  <c:v>13945.758233</c:v>
                </c:pt>
                <c:pt idx="58285">
                  <c:v>13945.991663999999</c:v>
                </c:pt>
                <c:pt idx="58286">
                  <c:v>13946.232881</c:v>
                </c:pt>
                <c:pt idx="58287">
                  <c:v>13946.473878000001</c:v>
                </c:pt>
                <c:pt idx="58288">
                  <c:v>13946.716635000001</c:v>
                </c:pt>
                <c:pt idx="58289">
                  <c:v>13946.956439</c:v>
                </c:pt>
                <c:pt idx="58290">
                  <c:v>13947.187039</c:v>
                </c:pt>
                <c:pt idx="58291">
                  <c:v>13947.429658999999</c:v>
                </c:pt>
                <c:pt idx="58292">
                  <c:v>13947.670539999999</c:v>
                </c:pt>
                <c:pt idx="58293">
                  <c:v>13947.912124</c:v>
                </c:pt>
                <c:pt idx="58294">
                  <c:v>13948.154603999999</c:v>
                </c:pt>
                <c:pt idx="58295">
                  <c:v>13948.384419</c:v>
                </c:pt>
                <c:pt idx="58296">
                  <c:v>13948.626947000001</c:v>
                </c:pt>
                <c:pt idx="58297">
                  <c:v>13948.868047</c:v>
                </c:pt>
                <c:pt idx="58298">
                  <c:v>13949.110244</c:v>
                </c:pt>
                <c:pt idx="58299">
                  <c:v>13949.366599000001</c:v>
                </c:pt>
                <c:pt idx="58300">
                  <c:v>13949.596605000001</c:v>
                </c:pt>
                <c:pt idx="58301">
                  <c:v>13949.837944000001</c:v>
                </c:pt>
                <c:pt idx="58302">
                  <c:v>13950.077275</c:v>
                </c:pt>
                <c:pt idx="58303">
                  <c:v>13950.319094</c:v>
                </c:pt>
                <c:pt idx="58304">
                  <c:v>13950.561153000001</c:v>
                </c:pt>
                <c:pt idx="58305">
                  <c:v>13950.792711</c:v>
                </c:pt>
                <c:pt idx="58306">
                  <c:v>13951.035879999999</c:v>
                </c:pt>
                <c:pt idx="58307">
                  <c:v>13951.276771000001</c:v>
                </c:pt>
                <c:pt idx="58308">
                  <c:v>13951.51784</c:v>
                </c:pt>
                <c:pt idx="58309">
                  <c:v>13951.749529999999</c:v>
                </c:pt>
                <c:pt idx="58310">
                  <c:v>13951.990022</c:v>
                </c:pt>
                <c:pt idx="58311">
                  <c:v>13952.232002999999</c:v>
                </c:pt>
                <c:pt idx="58312">
                  <c:v>13952.474963000001</c:v>
                </c:pt>
                <c:pt idx="58313">
                  <c:v>13952.704331999999</c:v>
                </c:pt>
                <c:pt idx="58314">
                  <c:v>13952.946338</c:v>
                </c:pt>
                <c:pt idx="58315">
                  <c:v>13953.190169</c:v>
                </c:pt>
                <c:pt idx="58316">
                  <c:v>13953.436093</c:v>
                </c:pt>
                <c:pt idx="58317">
                  <c:v>13953.680893999999</c:v>
                </c:pt>
                <c:pt idx="58318">
                  <c:v>13953.923706</c:v>
                </c:pt>
                <c:pt idx="58319">
                  <c:v>13954.165231000001</c:v>
                </c:pt>
                <c:pt idx="58320">
                  <c:v>13954.411776000001</c:v>
                </c:pt>
                <c:pt idx="58321">
                  <c:v>13954.653211000001</c:v>
                </c:pt>
                <c:pt idx="58322">
                  <c:v>13954.895834000001</c:v>
                </c:pt>
                <c:pt idx="58323">
                  <c:v>13955.135867000001</c:v>
                </c:pt>
                <c:pt idx="58324">
                  <c:v>13955.377413</c:v>
                </c:pt>
                <c:pt idx="58325">
                  <c:v>13955.632235999999</c:v>
                </c:pt>
                <c:pt idx="58326">
                  <c:v>13955.863628999999</c:v>
                </c:pt>
                <c:pt idx="58327">
                  <c:v>13956.10684</c:v>
                </c:pt>
                <c:pt idx="58328">
                  <c:v>13956.347007</c:v>
                </c:pt>
                <c:pt idx="58329">
                  <c:v>13956.589696999999</c:v>
                </c:pt>
                <c:pt idx="58330">
                  <c:v>13956.830762</c:v>
                </c:pt>
                <c:pt idx="58331">
                  <c:v>13957.060685</c:v>
                </c:pt>
                <c:pt idx="58332">
                  <c:v>13957.301798</c:v>
                </c:pt>
                <c:pt idx="58333">
                  <c:v>13957.544688</c:v>
                </c:pt>
                <c:pt idx="58334">
                  <c:v>13957.785812</c:v>
                </c:pt>
                <c:pt idx="58335">
                  <c:v>13958.026878000001</c:v>
                </c:pt>
                <c:pt idx="58336">
                  <c:v>13958.257428000001</c:v>
                </c:pt>
                <c:pt idx="58337">
                  <c:v>13958.499398</c:v>
                </c:pt>
                <c:pt idx="58338">
                  <c:v>13958.740632999999</c:v>
                </c:pt>
                <c:pt idx="58339">
                  <c:v>13958.982356</c:v>
                </c:pt>
                <c:pt idx="58340">
                  <c:v>13959.215926000001</c:v>
                </c:pt>
                <c:pt idx="58341">
                  <c:v>13959.458015</c:v>
                </c:pt>
                <c:pt idx="58342">
                  <c:v>13959.698134</c:v>
                </c:pt>
                <c:pt idx="58343">
                  <c:v>13959.940871999999</c:v>
                </c:pt>
                <c:pt idx="58344">
                  <c:v>13960.172787</c:v>
                </c:pt>
                <c:pt idx="58345">
                  <c:v>13960.413864</c:v>
                </c:pt>
                <c:pt idx="58346">
                  <c:v>13960.654898999999</c:v>
                </c:pt>
                <c:pt idx="58347">
                  <c:v>13960.897703000001</c:v>
                </c:pt>
                <c:pt idx="58348">
                  <c:v>13961.138783</c:v>
                </c:pt>
                <c:pt idx="58349">
                  <c:v>13961.379529</c:v>
                </c:pt>
                <c:pt idx="58350">
                  <c:v>13961.610892999999</c:v>
                </c:pt>
                <c:pt idx="58351">
                  <c:v>13961.853617000001</c:v>
                </c:pt>
                <c:pt idx="58352">
                  <c:v>13962.095399</c:v>
                </c:pt>
                <c:pt idx="58353">
                  <c:v>13962.328592</c:v>
                </c:pt>
                <c:pt idx="58354">
                  <c:v>13962.570443000001</c:v>
                </c:pt>
                <c:pt idx="58355">
                  <c:v>13962.814718</c:v>
                </c:pt>
                <c:pt idx="58356">
                  <c:v>13963.054408</c:v>
                </c:pt>
                <c:pt idx="58357">
                  <c:v>13963.286141</c:v>
                </c:pt>
                <c:pt idx="58358">
                  <c:v>13963.528922</c:v>
                </c:pt>
                <c:pt idx="58359">
                  <c:v>13963.768253</c:v>
                </c:pt>
                <c:pt idx="58360">
                  <c:v>13964.010316</c:v>
                </c:pt>
                <c:pt idx="58361">
                  <c:v>13964.242372000001</c:v>
                </c:pt>
                <c:pt idx="58362">
                  <c:v>13964.483625999999</c:v>
                </c:pt>
                <c:pt idx="58363">
                  <c:v>13964.725428</c:v>
                </c:pt>
                <c:pt idx="58364">
                  <c:v>13964.958992</c:v>
                </c:pt>
                <c:pt idx="58365">
                  <c:v>13965.200049999999</c:v>
                </c:pt>
                <c:pt idx="58366">
                  <c:v>13965.440275999999</c:v>
                </c:pt>
                <c:pt idx="58367">
                  <c:v>13965.675594</c:v>
                </c:pt>
                <c:pt idx="58368">
                  <c:v>13965.918809999999</c:v>
                </c:pt>
                <c:pt idx="58369">
                  <c:v>13966.159019999999</c:v>
                </c:pt>
                <c:pt idx="58370">
                  <c:v>13966.403875</c:v>
                </c:pt>
                <c:pt idx="58371">
                  <c:v>13966.63442</c:v>
                </c:pt>
                <c:pt idx="58372">
                  <c:v>13966.876372999999</c:v>
                </c:pt>
                <c:pt idx="58373">
                  <c:v>13967.118254999999</c:v>
                </c:pt>
                <c:pt idx="58374">
                  <c:v>13967.351938</c:v>
                </c:pt>
                <c:pt idx="58375">
                  <c:v>13967.592173999999</c:v>
                </c:pt>
                <c:pt idx="58376">
                  <c:v>13967.836899</c:v>
                </c:pt>
                <c:pt idx="58377">
                  <c:v>13968.068712</c:v>
                </c:pt>
                <c:pt idx="58378">
                  <c:v>13968.311763</c:v>
                </c:pt>
                <c:pt idx="58379">
                  <c:v>13968.552926</c:v>
                </c:pt>
                <c:pt idx="58380">
                  <c:v>13968.79321</c:v>
                </c:pt>
                <c:pt idx="58381">
                  <c:v>13969.035125</c:v>
                </c:pt>
                <c:pt idx="58382">
                  <c:v>13969.264859000001</c:v>
                </c:pt>
                <c:pt idx="58383">
                  <c:v>13969.505988999999</c:v>
                </c:pt>
                <c:pt idx="58384">
                  <c:v>13969.747063999999</c:v>
                </c:pt>
                <c:pt idx="58385">
                  <c:v>13969.989062000001</c:v>
                </c:pt>
                <c:pt idx="58386">
                  <c:v>13970.220782</c:v>
                </c:pt>
                <c:pt idx="58387">
                  <c:v>13970.461072</c:v>
                </c:pt>
                <c:pt idx="58388">
                  <c:v>13970.701308</c:v>
                </c:pt>
                <c:pt idx="58389">
                  <c:v>13970.945153999999</c:v>
                </c:pt>
                <c:pt idx="58390">
                  <c:v>13971.176012</c:v>
                </c:pt>
                <c:pt idx="58391">
                  <c:v>13971.418796</c:v>
                </c:pt>
                <c:pt idx="58392">
                  <c:v>13971.661744000001</c:v>
                </c:pt>
                <c:pt idx="58393">
                  <c:v>13971.902748</c:v>
                </c:pt>
                <c:pt idx="58394">
                  <c:v>13972.143667</c:v>
                </c:pt>
                <c:pt idx="58395">
                  <c:v>13972.383352000001</c:v>
                </c:pt>
                <c:pt idx="58396">
                  <c:v>13972.612047000001</c:v>
                </c:pt>
                <c:pt idx="58397">
                  <c:v>13972.854009999999</c:v>
                </c:pt>
                <c:pt idx="58398">
                  <c:v>13973.094039</c:v>
                </c:pt>
                <c:pt idx="58399">
                  <c:v>13973.335349999999</c:v>
                </c:pt>
                <c:pt idx="58400">
                  <c:v>13973.568668</c:v>
                </c:pt>
                <c:pt idx="58401">
                  <c:v>13973.808906</c:v>
                </c:pt>
                <c:pt idx="58402">
                  <c:v>13974.050004999999</c:v>
                </c:pt>
                <c:pt idx="58403">
                  <c:v>13974.292441</c:v>
                </c:pt>
                <c:pt idx="58404">
                  <c:v>13974.533113</c:v>
                </c:pt>
                <c:pt idx="58405">
                  <c:v>13974.765289999999</c:v>
                </c:pt>
                <c:pt idx="58406">
                  <c:v>13975.009018000001</c:v>
                </c:pt>
                <c:pt idx="58407">
                  <c:v>13975.250319999999</c:v>
                </c:pt>
                <c:pt idx="58408">
                  <c:v>13975.505368</c:v>
                </c:pt>
                <c:pt idx="58409">
                  <c:v>13975.761549999999</c:v>
                </c:pt>
                <c:pt idx="58410">
                  <c:v>13975.99222</c:v>
                </c:pt>
                <c:pt idx="58411">
                  <c:v>13976.232437000001</c:v>
                </c:pt>
                <c:pt idx="58412">
                  <c:v>13976.473662</c:v>
                </c:pt>
                <c:pt idx="58413">
                  <c:v>13976.715365</c:v>
                </c:pt>
                <c:pt idx="58414">
                  <c:v>13976.946076</c:v>
                </c:pt>
                <c:pt idx="58415">
                  <c:v>13977.188043</c:v>
                </c:pt>
                <c:pt idx="58416">
                  <c:v>13977.430961</c:v>
                </c:pt>
                <c:pt idx="58417">
                  <c:v>13977.672713</c:v>
                </c:pt>
                <c:pt idx="58418">
                  <c:v>13977.902663000001</c:v>
                </c:pt>
                <c:pt idx="58419">
                  <c:v>13978.145849</c:v>
                </c:pt>
                <c:pt idx="58420">
                  <c:v>13978.386141000001</c:v>
                </c:pt>
                <c:pt idx="58421">
                  <c:v>13978.630729</c:v>
                </c:pt>
                <c:pt idx="58422">
                  <c:v>13978.860597000001</c:v>
                </c:pt>
                <c:pt idx="58423">
                  <c:v>13979.101852</c:v>
                </c:pt>
                <c:pt idx="58424">
                  <c:v>13979.342056</c:v>
                </c:pt>
                <c:pt idx="58425">
                  <c:v>13979.584959</c:v>
                </c:pt>
                <c:pt idx="58426">
                  <c:v>13979.826793</c:v>
                </c:pt>
                <c:pt idx="58427">
                  <c:v>13980.057398000001</c:v>
                </c:pt>
                <c:pt idx="58428">
                  <c:v>13980.301964</c:v>
                </c:pt>
                <c:pt idx="58429">
                  <c:v>13980.543656</c:v>
                </c:pt>
                <c:pt idx="58430">
                  <c:v>13980.784540000001</c:v>
                </c:pt>
                <c:pt idx="58431">
                  <c:v>13981.015029</c:v>
                </c:pt>
                <c:pt idx="58432">
                  <c:v>13981.257825999999</c:v>
                </c:pt>
                <c:pt idx="58433">
                  <c:v>13981.500671</c:v>
                </c:pt>
                <c:pt idx="58434">
                  <c:v>13981.741540999999</c:v>
                </c:pt>
                <c:pt idx="58435">
                  <c:v>13981.974781000001</c:v>
                </c:pt>
                <c:pt idx="58436">
                  <c:v>13982.217785000001</c:v>
                </c:pt>
                <c:pt idx="58437">
                  <c:v>13982.459406</c:v>
                </c:pt>
                <c:pt idx="58438">
                  <c:v>13982.692722</c:v>
                </c:pt>
                <c:pt idx="58439">
                  <c:v>13982.935721</c:v>
                </c:pt>
                <c:pt idx="58440">
                  <c:v>13983.178771999999</c:v>
                </c:pt>
                <c:pt idx="58441">
                  <c:v>13983.418349</c:v>
                </c:pt>
                <c:pt idx="58442">
                  <c:v>13983.650385000001</c:v>
                </c:pt>
                <c:pt idx="58443">
                  <c:v>13983.892137000001</c:v>
                </c:pt>
                <c:pt idx="58444">
                  <c:v>13984.134108</c:v>
                </c:pt>
                <c:pt idx="58445">
                  <c:v>13984.366368999999</c:v>
                </c:pt>
                <c:pt idx="58446">
                  <c:v>13984.608227999999</c:v>
                </c:pt>
                <c:pt idx="58447">
                  <c:v>13984.852615</c:v>
                </c:pt>
                <c:pt idx="58448">
                  <c:v>13985.083074</c:v>
                </c:pt>
                <c:pt idx="58449">
                  <c:v>13985.325854000001</c:v>
                </c:pt>
                <c:pt idx="58450">
                  <c:v>13985.568815000001</c:v>
                </c:pt>
                <c:pt idx="58451">
                  <c:v>13985.799426</c:v>
                </c:pt>
                <c:pt idx="58452">
                  <c:v>13986.042727</c:v>
                </c:pt>
                <c:pt idx="58453">
                  <c:v>13986.283681999999</c:v>
                </c:pt>
                <c:pt idx="58454">
                  <c:v>13986.524912000001</c:v>
                </c:pt>
                <c:pt idx="58455">
                  <c:v>13986.767792000001</c:v>
                </c:pt>
                <c:pt idx="58456">
                  <c:v>13986.999625</c:v>
                </c:pt>
                <c:pt idx="58457">
                  <c:v>13987.242555000001</c:v>
                </c:pt>
                <c:pt idx="58458">
                  <c:v>13987.48371</c:v>
                </c:pt>
                <c:pt idx="58459">
                  <c:v>13987.723676</c:v>
                </c:pt>
                <c:pt idx="58460">
                  <c:v>13987.965778</c:v>
                </c:pt>
                <c:pt idx="58461">
                  <c:v>13988.207644</c:v>
                </c:pt>
                <c:pt idx="58462">
                  <c:v>13988.447561999999</c:v>
                </c:pt>
                <c:pt idx="58463">
                  <c:v>13988.67691</c:v>
                </c:pt>
                <c:pt idx="58464">
                  <c:v>13988.917034</c:v>
                </c:pt>
                <c:pt idx="58465">
                  <c:v>13989.159754</c:v>
                </c:pt>
                <c:pt idx="58466">
                  <c:v>13989.400662</c:v>
                </c:pt>
                <c:pt idx="58467">
                  <c:v>13989.641608</c:v>
                </c:pt>
                <c:pt idx="58468">
                  <c:v>13989.882566</c:v>
                </c:pt>
                <c:pt idx="58469">
                  <c:v>13990.115884999999</c:v>
                </c:pt>
                <c:pt idx="58470">
                  <c:v>13990.358817</c:v>
                </c:pt>
                <c:pt idx="58471">
                  <c:v>13990.599797000001</c:v>
                </c:pt>
                <c:pt idx="58472">
                  <c:v>13990.84074</c:v>
                </c:pt>
                <c:pt idx="58473">
                  <c:v>13991.083637</c:v>
                </c:pt>
                <c:pt idx="58474">
                  <c:v>13991.314235</c:v>
                </c:pt>
                <c:pt idx="58475">
                  <c:v>13991.558876999999</c:v>
                </c:pt>
                <c:pt idx="58476">
                  <c:v>13991.799971</c:v>
                </c:pt>
                <c:pt idx="58477">
                  <c:v>13992.030642</c:v>
                </c:pt>
                <c:pt idx="58478">
                  <c:v>13992.271919000001</c:v>
                </c:pt>
                <c:pt idx="58479">
                  <c:v>13992.514966999999</c:v>
                </c:pt>
                <c:pt idx="58480">
                  <c:v>13992.756915</c:v>
                </c:pt>
                <c:pt idx="58481">
                  <c:v>13992.988625</c:v>
                </c:pt>
                <c:pt idx="58482">
                  <c:v>13993.23101</c:v>
                </c:pt>
                <c:pt idx="58483">
                  <c:v>13993.471172</c:v>
                </c:pt>
                <c:pt idx="58484">
                  <c:v>13993.713239999999</c:v>
                </c:pt>
                <c:pt idx="58485">
                  <c:v>13993.946827</c:v>
                </c:pt>
                <c:pt idx="58486">
                  <c:v>13994.187254</c:v>
                </c:pt>
                <c:pt idx="58487">
                  <c:v>13994.429177</c:v>
                </c:pt>
                <c:pt idx="58488">
                  <c:v>13994.662815</c:v>
                </c:pt>
                <c:pt idx="58489">
                  <c:v>13994.905022000001</c:v>
                </c:pt>
                <c:pt idx="58490">
                  <c:v>13995.147083</c:v>
                </c:pt>
                <c:pt idx="58491">
                  <c:v>13995.378817999999</c:v>
                </c:pt>
                <c:pt idx="58492">
                  <c:v>13995.619236</c:v>
                </c:pt>
                <c:pt idx="58493">
                  <c:v>13995.860423</c:v>
                </c:pt>
                <c:pt idx="58494">
                  <c:v>13996.104724999999</c:v>
                </c:pt>
                <c:pt idx="58495">
                  <c:v>13996.335743</c:v>
                </c:pt>
                <c:pt idx="58496">
                  <c:v>13996.578668</c:v>
                </c:pt>
                <c:pt idx="58497">
                  <c:v>13996.819594000001</c:v>
                </c:pt>
                <c:pt idx="58498">
                  <c:v>13997.060536999999</c:v>
                </c:pt>
                <c:pt idx="58499">
                  <c:v>13997.30291</c:v>
                </c:pt>
                <c:pt idx="58500">
                  <c:v>13997.543888</c:v>
                </c:pt>
                <c:pt idx="58501">
                  <c:v>13997.784599000001</c:v>
                </c:pt>
                <c:pt idx="58502">
                  <c:v>13998.014999999999</c:v>
                </c:pt>
                <c:pt idx="58503">
                  <c:v>13998.256425</c:v>
                </c:pt>
                <c:pt idx="58504">
                  <c:v>13998.510152000001</c:v>
                </c:pt>
                <c:pt idx="58505">
                  <c:v>13998.754790000001</c:v>
                </c:pt>
                <c:pt idx="58506">
                  <c:v>13998.995771</c:v>
                </c:pt>
                <c:pt idx="58507">
                  <c:v>13999.226215999999</c:v>
                </c:pt>
                <c:pt idx="58508">
                  <c:v>13999.467556</c:v>
                </c:pt>
                <c:pt idx="58509">
                  <c:v>13999.709408000001</c:v>
                </c:pt>
                <c:pt idx="58510">
                  <c:v>13999.951247000001</c:v>
                </c:pt>
                <c:pt idx="58511">
                  <c:v>14000.183427</c:v>
                </c:pt>
                <c:pt idx="58512">
                  <c:v>14000.427997000001</c:v>
                </c:pt>
                <c:pt idx="58513">
                  <c:v>14000.667791</c:v>
                </c:pt>
                <c:pt idx="58514">
                  <c:v>14000.898378</c:v>
                </c:pt>
                <c:pt idx="58515">
                  <c:v>14001.142137999999</c:v>
                </c:pt>
                <c:pt idx="58516">
                  <c:v>14001.382156</c:v>
                </c:pt>
                <c:pt idx="58517">
                  <c:v>14001.62479</c:v>
                </c:pt>
                <c:pt idx="58518">
                  <c:v>14001.85541</c:v>
                </c:pt>
                <c:pt idx="58519">
                  <c:v>14002.098543</c:v>
                </c:pt>
                <c:pt idx="58520">
                  <c:v>14002.340426000001</c:v>
                </c:pt>
                <c:pt idx="58521">
                  <c:v>14002.573817</c:v>
                </c:pt>
                <c:pt idx="58522">
                  <c:v>14002.814026</c:v>
                </c:pt>
                <c:pt idx="58523">
                  <c:v>14003.056976</c:v>
                </c:pt>
                <c:pt idx="58524">
                  <c:v>14003.298698000001</c:v>
                </c:pt>
                <c:pt idx="58525">
                  <c:v>14003.539694999999</c:v>
                </c:pt>
                <c:pt idx="58526">
                  <c:v>14003.770329000001</c:v>
                </c:pt>
                <c:pt idx="58527">
                  <c:v>14004.016707999999</c:v>
                </c:pt>
                <c:pt idx="58528">
                  <c:v>14004.247912000001</c:v>
                </c:pt>
                <c:pt idx="58529">
                  <c:v>14004.4889</c:v>
                </c:pt>
                <c:pt idx="58530">
                  <c:v>14004.731019000001</c:v>
                </c:pt>
                <c:pt idx="58531">
                  <c:v>14004.971358999999</c:v>
                </c:pt>
                <c:pt idx="58532">
                  <c:v>14005.214583000001</c:v>
                </c:pt>
                <c:pt idx="58533">
                  <c:v>14005.443405</c:v>
                </c:pt>
                <c:pt idx="58534">
                  <c:v>14005.686618</c:v>
                </c:pt>
                <c:pt idx="58535">
                  <c:v>14005.927986999999</c:v>
                </c:pt>
                <c:pt idx="58536">
                  <c:v>14006.169341000001</c:v>
                </c:pt>
                <c:pt idx="58537">
                  <c:v>14006.400189</c:v>
                </c:pt>
                <c:pt idx="58538">
                  <c:v>14006.641403</c:v>
                </c:pt>
                <c:pt idx="58539">
                  <c:v>14006.881369000001</c:v>
                </c:pt>
                <c:pt idx="58540">
                  <c:v>14007.125085</c:v>
                </c:pt>
                <c:pt idx="58541">
                  <c:v>14007.355369999999</c:v>
                </c:pt>
                <c:pt idx="58542">
                  <c:v>14007.59921</c:v>
                </c:pt>
                <c:pt idx="58543">
                  <c:v>14007.843854999999</c:v>
                </c:pt>
                <c:pt idx="58544">
                  <c:v>14008.075857</c:v>
                </c:pt>
                <c:pt idx="58545">
                  <c:v>14008.318889</c:v>
                </c:pt>
                <c:pt idx="58546">
                  <c:v>14008.561040000001</c:v>
                </c:pt>
                <c:pt idx="58547">
                  <c:v>14008.791841</c:v>
                </c:pt>
                <c:pt idx="58548">
                  <c:v>14009.032768999999</c:v>
                </c:pt>
                <c:pt idx="58549">
                  <c:v>14009.274029</c:v>
                </c:pt>
                <c:pt idx="58550">
                  <c:v>14009.514883</c:v>
                </c:pt>
                <c:pt idx="58551">
                  <c:v>14009.756233</c:v>
                </c:pt>
                <c:pt idx="58552">
                  <c:v>14009.987665000001</c:v>
                </c:pt>
                <c:pt idx="58553">
                  <c:v>14010.228821999999</c:v>
                </c:pt>
                <c:pt idx="58554">
                  <c:v>14010.469926</c:v>
                </c:pt>
                <c:pt idx="58555">
                  <c:v>14010.712571</c:v>
                </c:pt>
                <c:pt idx="58556">
                  <c:v>14010.953668</c:v>
                </c:pt>
                <c:pt idx="58557">
                  <c:v>14011.194549</c:v>
                </c:pt>
                <c:pt idx="58558">
                  <c:v>14011.434225000001</c:v>
                </c:pt>
                <c:pt idx="58559">
                  <c:v>14011.666123000001</c:v>
                </c:pt>
                <c:pt idx="58560">
                  <c:v>14011.908993999999</c:v>
                </c:pt>
                <c:pt idx="58561">
                  <c:v>14012.150679</c:v>
                </c:pt>
                <c:pt idx="58562">
                  <c:v>14012.381224000001</c:v>
                </c:pt>
                <c:pt idx="58563">
                  <c:v>14012.627651000001</c:v>
                </c:pt>
                <c:pt idx="58564">
                  <c:v>14012.86738</c:v>
                </c:pt>
                <c:pt idx="58565">
                  <c:v>14013.100698</c:v>
                </c:pt>
                <c:pt idx="58566">
                  <c:v>14013.341936000001</c:v>
                </c:pt>
                <c:pt idx="58567">
                  <c:v>14013.582971</c:v>
                </c:pt>
                <c:pt idx="58568">
                  <c:v>14013.824849000001</c:v>
                </c:pt>
                <c:pt idx="58569">
                  <c:v>14014.065929</c:v>
                </c:pt>
                <c:pt idx="58570">
                  <c:v>14014.296401</c:v>
                </c:pt>
                <c:pt idx="58571">
                  <c:v>14014.540059999999</c:v>
                </c:pt>
                <c:pt idx="58572">
                  <c:v>14014.782759</c:v>
                </c:pt>
                <c:pt idx="58573">
                  <c:v>14015.024246000001</c:v>
                </c:pt>
                <c:pt idx="58574">
                  <c:v>14015.268984</c:v>
                </c:pt>
                <c:pt idx="58575">
                  <c:v>14015.510777</c:v>
                </c:pt>
                <c:pt idx="58576">
                  <c:v>14015.751828</c:v>
                </c:pt>
                <c:pt idx="58577">
                  <c:v>14015.994613000001</c:v>
                </c:pt>
                <c:pt idx="58578">
                  <c:v>14016.235529</c:v>
                </c:pt>
                <c:pt idx="58579">
                  <c:v>14016.492401</c:v>
                </c:pt>
                <c:pt idx="58580">
                  <c:v>14016.721169</c:v>
                </c:pt>
                <c:pt idx="58581">
                  <c:v>14016.965125000001</c:v>
                </c:pt>
                <c:pt idx="58582">
                  <c:v>14017.198141999999</c:v>
                </c:pt>
                <c:pt idx="58583">
                  <c:v>14017.439668999999</c:v>
                </c:pt>
                <c:pt idx="58584">
                  <c:v>14017.680238999999</c:v>
                </c:pt>
                <c:pt idx="58585">
                  <c:v>14017.924290999999</c:v>
                </c:pt>
                <c:pt idx="58586">
                  <c:v>14018.165704999999</c:v>
                </c:pt>
                <c:pt idx="58587">
                  <c:v>14018.395673000001</c:v>
                </c:pt>
                <c:pt idx="58588">
                  <c:v>14018.636291999999</c:v>
                </c:pt>
                <c:pt idx="58589">
                  <c:v>14018.879531</c:v>
                </c:pt>
                <c:pt idx="58590">
                  <c:v>14019.122977999999</c:v>
                </c:pt>
                <c:pt idx="58591">
                  <c:v>14019.353869</c:v>
                </c:pt>
                <c:pt idx="58592">
                  <c:v>14019.596326999999</c:v>
                </c:pt>
                <c:pt idx="58593">
                  <c:v>14019.837622999999</c:v>
                </c:pt>
                <c:pt idx="58594">
                  <c:v>14020.080711000001</c:v>
                </c:pt>
                <c:pt idx="58595">
                  <c:v>14020.311209</c:v>
                </c:pt>
                <c:pt idx="58596">
                  <c:v>14020.555258</c:v>
                </c:pt>
                <c:pt idx="58597">
                  <c:v>14020.78887</c:v>
                </c:pt>
                <c:pt idx="58598">
                  <c:v>14021.030564999999</c:v>
                </c:pt>
                <c:pt idx="58599">
                  <c:v>14021.272419999999</c:v>
                </c:pt>
                <c:pt idx="58600">
                  <c:v>14021.515603</c:v>
                </c:pt>
                <c:pt idx="58601">
                  <c:v>14021.746186</c:v>
                </c:pt>
                <c:pt idx="58602">
                  <c:v>14021.990259</c:v>
                </c:pt>
                <c:pt idx="58603">
                  <c:v>14022.231578000001</c:v>
                </c:pt>
                <c:pt idx="58604">
                  <c:v>14022.462372</c:v>
                </c:pt>
                <c:pt idx="58605">
                  <c:v>14022.70804</c:v>
                </c:pt>
                <c:pt idx="58606">
                  <c:v>14022.94188</c:v>
                </c:pt>
                <c:pt idx="58607">
                  <c:v>14023.184228</c:v>
                </c:pt>
                <c:pt idx="58608">
                  <c:v>14023.425712</c:v>
                </c:pt>
                <c:pt idx="58609">
                  <c:v>14023.666085999999</c:v>
                </c:pt>
                <c:pt idx="58610">
                  <c:v>14023.907968</c:v>
                </c:pt>
                <c:pt idx="58611">
                  <c:v>14024.136332</c:v>
                </c:pt>
                <c:pt idx="58612">
                  <c:v>14024.377164</c:v>
                </c:pt>
                <c:pt idx="58613">
                  <c:v>14024.618773</c:v>
                </c:pt>
                <c:pt idx="58614">
                  <c:v>14024.858424</c:v>
                </c:pt>
                <c:pt idx="58615">
                  <c:v>14025.101079</c:v>
                </c:pt>
                <c:pt idx="58616">
                  <c:v>14025.331389000001</c:v>
                </c:pt>
                <c:pt idx="58617">
                  <c:v>14025.571351000001</c:v>
                </c:pt>
                <c:pt idx="58618">
                  <c:v>14025.813126999999</c:v>
                </c:pt>
                <c:pt idx="58619">
                  <c:v>14026.055673999999</c:v>
                </c:pt>
                <c:pt idx="58620">
                  <c:v>14026.28688</c:v>
                </c:pt>
                <c:pt idx="58621">
                  <c:v>14026.529823999999</c:v>
                </c:pt>
                <c:pt idx="58622">
                  <c:v>14026.770909999999</c:v>
                </c:pt>
                <c:pt idx="58623">
                  <c:v>14027.011036</c:v>
                </c:pt>
                <c:pt idx="58624">
                  <c:v>14027.253702</c:v>
                </c:pt>
                <c:pt idx="58625">
                  <c:v>14027.484184000001</c:v>
                </c:pt>
                <c:pt idx="58626">
                  <c:v>14027.726119000001</c:v>
                </c:pt>
                <c:pt idx="58627">
                  <c:v>14027.968908999999</c:v>
                </c:pt>
                <c:pt idx="58628">
                  <c:v>14028.209015</c:v>
                </c:pt>
                <c:pt idx="58629">
                  <c:v>14028.440547</c:v>
                </c:pt>
                <c:pt idx="58630">
                  <c:v>14028.683644000001</c:v>
                </c:pt>
                <c:pt idx="58631">
                  <c:v>14028.926594</c:v>
                </c:pt>
                <c:pt idx="58632">
                  <c:v>14029.167791</c:v>
                </c:pt>
                <c:pt idx="58633">
                  <c:v>14029.408587</c:v>
                </c:pt>
                <c:pt idx="58634">
                  <c:v>14029.639053000001</c:v>
                </c:pt>
                <c:pt idx="58635">
                  <c:v>14029.881729999999</c:v>
                </c:pt>
                <c:pt idx="58636">
                  <c:v>14030.122979</c:v>
                </c:pt>
                <c:pt idx="58637">
                  <c:v>14030.364745999999</c:v>
                </c:pt>
                <c:pt idx="58638">
                  <c:v>14030.605750999999</c:v>
                </c:pt>
                <c:pt idx="58639">
                  <c:v>14030.846583</c:v>
                </c:pt>
                <c:pt idx="58640">
                  <c:v>14031.075425999999</c:v>
                </c:pt>
                <c:pt idx="58641">
                  <c:v>14031.319</c:v>
                </c:pt>
                <c:pt idx="58642">
                  <c:v>14031.559939999999</c:v>
                </c:pt>
                <c:pt idx="58643">
                  <c:v>14031.799858</c:v>
                </c:pt>
                <c:pt idx="58644">
                  <c:v>14032.040005999999</c:v>
                </c:pt>
                <c:pt idx="58645">
                  <c:v>14032.280664</c:v>
                </c:pt>
                <c:pt idx="58646">
                  <c:v>14032.510566000001</c:v>
                </c:pt>
                <c:pt idx="58647">
                  <c:v>14032.751641999999</c:v>
                </c:pt>
                <c:pt idx="58648">
                  <c:v>14032.992893000001</c:v>
                </c:pt>
                <c:pt idx="58649">
                  <c:v>14033.233054</c:v>
                </c:pt>
                <c:pt idx="58650">
                  <c:v>14033.475963999999</c:v>
                </c:pt>
                <c:pt idx="58651">
                  <c:v>14033.717675</c:v>
                </c:pt>
                <c:pt idx="58652">
                  <c:v>14033.947604000001</c:v>
                </c:pt>
                <c:pt idx="58653">
                  <c:v>14034.188991999999</c:v>
                </c:pt>
                <c:pt idx="58654">
                  <c:v>14034.428266999999</c:v>
                </c:pt>
                <c:pt idx="58655">
                  <c:v>14034.67009</c:v>
                </c:pt>
                <c:pt idx="58656">
                  <c:v>14034.912125999999</c:v>
                </c:pt>
                <c:pt idx="58657">
                  <c:v>14035.143678</c:v>
                </c:pt>
                <c:pt idx="58658">
                  <c:v>14035.384830000001</c:v>
                </c:pt>
                <c:pt idx="58659">
                  <c:v>14035.627698</c:v>
                </c:pt>
                <c:pt idx="58660">
                  <c:v>14035.868761</c:v>
                </c:pt>
                <c:pt idx="58661">
                  <c:v>14036.099355</c:v>
                </c:pt>
                <c:pt idx="58662">
                  <c:v>14036.340591</c:v>
                </c:pt>
                <c:pt idx="58663">
                  <c:v>14036.582272</c:v>
                </c:pt>
                <c:pt idx="58664">
                  <c:v>14036.822244999999</c:v>
                </c:pt>
                <c:pt idx="58665">
                  <c:v>14037.062277000001</c:v>
                </c:pt>
                <c:pt idx="58666">
                  <c:v>14037.302028</c:v>
                </c:pt>
                <c:pt idx="58667">
                  <c:v>14037.542915</c:v>
                </c:pt>
                <c:pt idx="58668">
                  <c:v>14037.783701</c:v>
                </c:pt>
                <c:pt idx="58669">
                  <c:v>14038.014155999999</c:v>
                </c:pt>
                <c:pt idx="58670">
                  <c:v>14038.256814</c:v>
                </c:pt>
                <c:pt idx="58671">
                  <c:v>14038.49956</c:v>
                </c:pt>
                <c:pt idx="58672">
                  <c:v>14038.741244000001</c:v>
                </c:pt>
                <c:pt idx="58673">
                  <c:v>14038.972755999999</c:v>
                </c:pt>
                <c:pt idx="58674">
                  <c:v>14039.213035000001</c:v>
                </c:pt>
                <c:pt idx="58675">
                  <c:v>14039.455714</c:v>
                </c:pt>
                <c:pt idx="58676">
                  <c:v>14039.696609000001</c:v>
                </c:pt>
                <c:pt idx="58677">
                  <c:v>14039.936842999999</c:v>
                </c:pt>
                <c:pt idx="58678">
                  <c:v>14040.176187999999</c:v>
                </c:pt>
                <c:pt idx="58679">
                  <c:v>14040.417959</c:v>
                </c:pt>
                <c:pt idx="58680">
                  <c:v>14040.648665000001</c:v>
                </c:pt>
                <c:pt idx="58681">
                  <c:v>14040.891761999999</c:v>
                </c:pt>
                <c:pt idx="58682">
                  <c:v>14041.134797000001</c:v>
                </c:pt>
                <c:pt idx="58683">
                  <c:v>14041.365400999999</c:v>
                </c:pt>
                <c:pt idx="58684">
                  <c:v>14041.608604999999</c:v>
                </c:pt>
                <c:pt idx="58685">
                  <c:v>14041.849706999999</c:v>
                </c:pt>
                <c:pt idx="58686">
                  <c:v>14042.092569</c:v>
                </c:pt>
                <c:pt idx="58687">
                  <c:v>14042.323989</c:v>
                </c:pt>
                <c:pt idx="58688">
                  <c:v>14042.565053</c:v>
                </c:pt>
                <c:pt idx="58689">
                  <c:v>14042.80703</c:v>
                </c:pt>
                <c:pt idx="58690">
                  <c:v>14043.049046</c:v>
                </c:pt>
                <c:pt idx="58691">
                  <c:v>14043.279304</c:v>
                </c:pt>
                <c:pt idx="58692">
                  <c:v>14043.520538999999</c:v>
                </c:pt>
                <c:pt idx="58693">
                  <c:v>14043.764209999999</c:v>
                </c:pt>
                <c:pt idx="58694">
                  <c:v>14043.995080999999</c:v>
                </c:pt>
                <c:pt idx="58695">
                  <c:v>14044.237148</c:v>
                </c:pt>
                <c:pt idx="58696">
                  <c:v>14044.477183999999</c:v>
                </c:pt>
                <c:pt idx="58697">
                  <c:v>14044.721755</c:v>
                </c:pt>
                <c:pt idx="58698">
                  <c:v>14044.951891999999</c:v>
                </c:pt>
                <c:pt idx="58699">
                  <c:v>14045.194203999999</c:v>
                </c:pt>
                <c:pt idx="58700">
                  <c:v>14045.436236</c:v>
                </c:pt>
                <c:pt idx="58701">
                  <c:v>14045.669732</c:v>
                </c:pt>
                <c:pt idx="58702">
                  <c:v>14045.912061999999</c:v>
                </c:pt>
                <c:pt idx="58703">
                  <c:v>14046.152287999999</c:v>
                </c:pt>
                <c:pt idx="58704">
                  <c:v>14046.392363999999</c:v>
                </c:pt>
                <c:pt idx="58705">
                  <c:v>14046.624362</c:v>
                </c:pt>
                <c:pt idx="58706">
                  <c:v>14046.866118</c:v>
                </c:pt>
                <c:pt idx="58707">
                  <c:v>14047.108796</c:v>
                </c:pt>
                <c:pt idx="58708">
                  <c:v>14047.349633</c:v>
                </c:pt>
                <c:pt idx="58709">
                  <c:v>14047.591053</c:v>
                </c:pt>
                <c:pt idx="58710">
                  <c:v>14047.846992000001</c:v>
                </c:pt>
                <c:pt idx="58711">
                  <c:v>14048.077723</c:v>
                </c:pt>
                <c:pt idx="58712">
                  <c:v>14048.320904</c:v>
                </c:pt>
                <c:pt idx="58713">
                  <c:v>14048.563791</c:v>
                </c:pt>
                <c:pt idx="58714">
                  <c:v>14048.804907</c:v>
                </c:pt>
                <c:pt idx="58715">
                  <c:v>14049.036602</c:v>
                </c:pt>
                <c:pt idx="58716">
                  <c:v>14049.277712999999</c:v>
                </c:pt>
                <c:pt idx="58717">
                  <c:v>14049.520759999999</c:v>
                </c:pt>
                <c:pt idx="58718">
                  <c:v>14049.761035</c:v>
                </c:pt>
                <c:pt idx="58719">
                  <c:v>14049.99288</c:v>
                </c:pt>
                <c:pt idx="58720">
                  <c:v>14050.235213</c:v>
                </c:pt>
                <c:pt idx="58721">
                  <c:v>14050.479894</c:v>
                </c:pt>
                <c:pt idx="58722">
                  <c:v>14050.720969</c:v>
                </c:pt>
                <c:pt idx="58723">
                  <c:v>14050.951659</c:v>
                </c:pt>
                <c:pt idx="58724">
                  <c:v>14051.194052999999</c:v>
                </c:pt>
                <c:pt idx="58725">
                  <c:v>14051.434157</c:v>
                </c:pt>
                <c:pt idx="58726">
                  <c:v>14051.66784</c:v>
                </c:pt>
                <c:pt idx="58727">
                  <c:v>14051.90827</c:v>
                </c:pt>
                <c:pt idx="58728">
                  <c:v>14052.149737</c:v>
                </c:pt>
                <c:pt idx="58729">
                  <c:v>14052.392661</c:v>
                </c:pt>
                <c:pt idx="58730">
                  <c:v>14052.623448</c:v>
                </c:pt>
                <c:pt idx="58731">
                  <c:v>14052.866540000001</c:v>
                </c:pt>
                <c:pt idx="58732">
                  <c:v>14053.112326</c:v>
                </c:pt>
                <c:pt idx="58733">
                  <c:v>14053.341146999999</c:v>
                </c:pt>
                <c:pt idx="58734">
                  <c:v>14053.583359</c:v>
                </c:pt>
                <c:pt idx="58735">
                  <c:v>14053.825124999999</c:v>
                </c:pt>
                <c:pt idx="58736">
                  <c:v>14054.067004</c:v>
                </c:pt>
                <c:pt idx="58737">
                  <c:v>14054.297377999999</c:v>
                </c:pt>
                <c:pt idx="58738">
                  <c:v>14054.537329000001</c:v>
                </c:pt>
                <c:pt idx="58739">
                  <c:v>14054.781961000001</c:v>
                </c:pt>
                <c:pt idx="58740">
                  <c:v>14055.012799</c:v>
                </c:pt>
                <c:pt idx="58741">
                  <c:v>14055.255584</c:v>
                </c:pt>
                <c:pt idx="58742">
                  <c:v>14055.497278000001</c:v>
                </c:pt>
                <c:pt idx="58743">
                  <c:v>14055.741581</c:v>
                </c:pt>
                <c:pt idx="58744">
                  <c:v>14055.970213000001</c:v>
                </c:pt>
                <c:pt idx="58745">
                  <c:v>14056.214830999999</c:v>
                </c:pt>
                <c:pt idx="58746">
                  <c:v>14056.456343</c:v>
                </c:pt>
                <c:pt idx="58747">
                  <c:v>14056.698863</c:v>
                </c:pt>
                <c:pt idx="58748">
                  <c:v>14056.930595</c:v>
                </c:pt>
                <c:pt idx="58749">
                  <c:v>14057.171725</c:v>
                </c:pt>
                <c:pt idx="58750">
                  <c:v>14057.412834000001</c:v>
                </c:pt>
                <c:pt idx="58751">
                  <c:v>14057.654256</c:v>
                </c:pt>
                <c:pt idx="58752">
                  <c:v>14057.896819</c:v>
                </c:pt>
                <c:pt idx="58753">
                  <c:v>14058.125361</c:v>
                </c:pt>
                <c:pt idx="58754">
                  <c:v>14058.369749</c:v>
                </c:pt>
                <c:pt idx="58755">
                  <c:v>14058.612596999999</c:v>
                </c:pt>
                <c:pt idx="58756">
                  <c:v>14058.853578</c:v>
                </c:pt>
                <c:pt idx="58757">
                  <c:v>14059.086863</c:v>
                </c:pt>
                <c:pt idx="58758">
                  <c:v>14059.327808</c:v>
                </c:pt>
                <c:pt idx="58759">
                  <c:v>14059.568755</c:v>
                </c:pt>
                <c:pt idx="58760">
                  <c:v>14059.811738</c:v>
                </c:pt>
                <c:pt idx="58761">
                  <c:v>14060.052834</c:v>
                </c:pt>
                <c:pt idx="58762">
                  <c:v>14060.281446999999</c:v>
                </c:pt>
                <c:pt idx="58763">
                  <c:v>14060.523434999999</c:v>
                </c:pt>
                <c:pt idx="58764">
                  <c:v>14060.764713</c:v>
                </c:pt>
                <c:pt idx="58765">
                  <c:v>14061.007637000001</c:v>
                </c:pt>
                <c:pt idx="58766">
                  <c:v>14061.247428999999</c:v>
                </c:pt>
                <c:pt idx="58767">
                  <c:v>14061.504405</c:v>
                </c:pt>
                <c:pt idx="58768">
                  <c:v>14061.748281</c:v>
                </c:pt>
                <c:pt idx="58769">
                  <c:v>14061.994634999999</c:v>
                </c:pt>
                <c:pt idx="58770">
                  <c:v>14062.236901</c:v>
                </c:pt>
                <c:pt idx="58771">
                  <c:v>14062.468787</c:v>
                </c:pt>
                <c:pt idx="58772">
                  <c:v>14062.711141</c:v>
                </c:pt>
                <c:pt idx="58773">
                  <c:v>14062.955049</c:v>
                </c:pt>
                <c:pt idx="58774">
                  <c:v>14063.186014999999</c:v>
                </c:pt>
                <c:pt idx="58775">
                  <c:v>14063.428318</c:v>
                </c:pt>
                <c:pt idx="58776">
                  <c:v>14063.671541</c:v>
                </c:pt>
                <c:pt idx="58777">
                  <c:v>14063.912781999999</c:v>
                </c:pt>
                <c:pt idx="58778">
                  <c:v>14064.144657000001</c:v>
                </c:pt>
                <c:pt idx="58779">
                  <c:v>14064.385736</c:v>
                </c:pt>
                <c:pt idx="58780">
                  <c:v>14064.628686</c:v>
                </c:pt>
                <c:pt idx="58781">
                  <c:v>14064.869595</c:v>
                </c:pt>
                <c:pt idx="58782">
                  <c:v>14065.110790999999</c:v>
                </c:pt>
                <c:pt idx="58783">
                  <c:v>14065.340581</c:v>
                </c:pt>
                <c:pt idx="58784">
                  <c:v>14065.583677000001</c:v>
                </c:pt>
                <c:pt idx="58785">
                  <c:v>14065.824788</c:v>
                </c:pt>
                <c:pt idx="58786">
                  <c:v>14066.06702</c:v>
                </c:pt>
                <c:pt idx="58787">
                  <c:v>14066.298707</c:v>
                </c:pt>
                <c:pt idx="58788">
                  <c:v>14066.539140999999</c:v>
                </c:pt>
                <c:pt idx="58789">
                  <c:v>14066.783953</c:v>
                </c:pt>
                <c:pt idx="58790">
                  <c:v>14067.025890000001</c:v>
                </c:pt>
                <c:pt idx="58791">
                  <c:v>14067.256294000001</c:v>
                </c:pt>
                <c:pt idx="58792">
                  <c:v>14067.498229999999</c:v>
                </c:pt>
                <c:pt idx="58793">
                  <c:v>14067.742634</c:v>
                </c:pt>
                <c:pt idx="58794">
                  <c:v>14067.982308000001</c:v>
                </c:pt>
                <c:pt idx="58795">
                  <c:v>14068.237239</c:v>
                </c:pt>
                <c:pt idx="58796">
                  <c:v>14068.481125</c:v>
                </c:pt>
                <c:pt idx="58797">
                  <c:v>14068.723824999999</c:v>
                </c:pt>
                <c:pt idx="58798">
                  <c:v>14068.964908</c:v>
                </c:pt>
                <c:pt idx="58799">
                  <c:v>14069.206307</c:v>
                </c:pt>
                <c:pt idx="58800">
                  <c:v>14069.439586</c:v>
                </c:pt>
                <c:pt idx="58801">
                  <c:v>14069.682661000001</c:v>
                </c:pt>
                <c:pt idx="58802">
                  <c:v>14069.925755</c:v>
                </c:pt>
                <c:pt idx="58803">
                  <c:v>14070.166786</c:v>
                </c:pt>
                <c:pt idx="58804">
                  <c:v>14070.407872</c:v>
                </c:pt>
                <c:pt idx="58805">
                  <c:v>14070.648848999999</c:v>
                </c:pt>
                <c:pt idx="58806">
                  <c:v>14070.879353</c:v>
                </c:pt>
                <c:pt idx="58807">
                  <c:v>14071.121098</c:v>
                </c:pt>
                <c:pt idx="58808">
                  <c:v>14071.36562</c:v>
                </c:pt>
                <c:pt idx="58809">
                  <c:v>14071.596919</c:v>
                </c:pt>
                <c:pt idx="58810">
                  <c:v>14071.837121</c:v>
                </c:pt>
                <c:pt idx="58811">
                  <c:v>14072.081839</c:v>
                </c:pt>
                <c:pt idx="58812">
                  <c:v>14072.32266</c:v>
                </c:pt>
                <c:pt idx="58813">
                  <c:v>14072.553051000001</c:v>
                </c:pt>
                <c:pt idx="58814">
                  <c:v>14072.795029999999</c:v>
                </c:pt>
                <c:pt idx="58815">
                  <c:v>14073.037902</c:v>
                </c:pt>
                <c:pt idx="58816">
                  <c:v>14073.278662999999</c:v>
                </c:pt>
                <c:pt idx="58817">
                  <c:v>14073.509004</c:v>
                </c:pt>
                <c:pt idx="58818">
                  <c:v>14073.751058</c:v>
                </c:pt>
                <c:pt idx="58819">
                  <c:v>14073.991142000001</c:v>
                </c:pt>
                <c:pt idx="58820">
                  <c:v>14074.233141999999</c:v>
                </c:pt>
                <c:pt idx="58821">
                  <c:v>14074.465367000001</c:v>
                </c:pt>
                <c:pt idx="58822">
                  <c:v>14074.707316</c:v>
                </c:pt>
                <c:pt idx="58823">
                  <c:v>14074.951776</c:v>
                </c:pt>
                <c:pt idx="58824">
                  <c:v>14075.182363</c:v>
                </c:pt>
                <c:pt idx="58825">
                  <c:v>14075.424106</c:v>
                </c:pt>
                <c:pt idx="58826">
                  <c:v>14075.668712999999</c:v>
                </c:pt>
                <c:pt idx="58827">
                  <c:v>14075.90971</c:v>
                </c:pt>
                <c:pt idx="58828">
                  <c:v>14076.140353000001</c:v>
                </c:pt>
                <c:pt idx="58829">
                  <c:v>14076.384902</c:v>
                </c:pt>
                <c:pt idx="58830">
                  <c:v>14076.625859</c:v>
                </c:pt>
                <c:pt idx="58831">
                  <c:v>14076.866593999999</c:v>
                </c:pt>
                <c:pt idx="58832">
                  <c:v>14077.107626999999</c:v>
                </c:pt>
                <c:pt idx="58833">
                  <c:v>14077.336240000001</c:v>
                </c:pt>
                <c:pt idx="58834">
                  <c:v>14077.580072000001</c:v>
                </c:pt>
                <c:pt idx="58835">
                  <c:v>14077.822709</c:v>
                </c:pt>
                <c:pt idx="58836">
                  <c:v>14078.063706999999</c:v>
                </c:pt>
                <c:pt idx="58837">
                  <c:v>14078.294075</c:v>
                </c:pt>
                <c:pt idx="58838">
                  <c:v>14078.536945</c:v>
                </c:pt>
                <c:pt idx="58839">
                  <c:v>14078.778729</c:v>
                </c:pt>
                <c:pt idx="58840">
                  <c:v>14079.019788</c:v>
                </c:pt>
                <c:pt idx="58841">
                  <c:v>14079.259386</c:v>
                </c:pt>
                <c:pt idx="58842">
                  <c:v>14079.490965999999</c:v>
                </c:pt>
                <c:pt idx="58843">
                  <c:v>14079.730992000001</c:v>
                </c:pt>
                <c:pt idx="58844">
                  <c:v>14079.972951</c:v>
                </c:pt>
                <c:pt idx="58845">
                  <c:v>14080.214802</c:v>
                </c:pt>
                <c:pt idx="58846">
                  <c:v>14080.445255000001</c:v>
                </c:pt>
                <c:pt idx="58847">
                  <c:v>14080.689856999999</c:v>
                </c:pt>
                <c:pt idx="58848">
                  <c:v>14080.930893000001</c:v>
                </c:pt>
                <c:pt idx="58849">
                  <c:v>14081.171727000001</c:v>
                </c:pt>
                <c:pt idx="58850">
                  <c:v>14081.412582000001</c:v>
                </c:pt>
                <c:pt idx="58851">
                  <c:v>14081.652156</c:v>
                </c:pt>
                <c:pt idx="58852">
                  <c:v>14081.883599999999</c:v>
                </c:pt>
                <c:pt idx="58853">
                  <c:v>14082.124722</c:v>
                </c:pt>
                <c:pt idx="58854">
                  <c:v>14082.365773</c:v>
                </c:pt>
                <c:pt idx="58855">
                  <c:v>14082.607393</c:v>
                </c:pt>
                <c:pt idx="58856">
                  <c:v>14082.847195</c:v>
                </c:pt>
                <c:pt idx="58857">
                  <c:v>14083.089894999999</c:v>
                </c:pt>
                <c:pt idx="58858">
                  <c:v>14083.319534</c:v>
                </c:pt>
                <c:pt idx="58859">
                  <c:v>14083.559416</c:v>
                </c:pt>
                <c:pt idx="58860">
                  <c:v>14083.799383</c:v>
                </c:pt>
                <c:pt idx="58861">
                  <c:v>14084.041217</c:v>
                </c:pt>
                <c:pt idx="58862">
                  <c:v>14084.281999000001</c:v>
                </c:pt>
                <c:pt idx="58863">
                  <c:v>14084.523616</c:v>
                </c:pt>
                <c:pt idx="58864">
                  <c:v>14084.752447000001</c:v>
                </c:pt>
                <c:pt idx="58865">
                  <c:v>14084.993833</c:v>
                </c:pt>
                <c:pt idx="58866">
                  <c:v>14085.234213</c:v>
                </c:pt>
                <c:pt idx="58867">
                  <c:v>14085.478778999999</c:v>
                </c:pt>
                <c:pt idx="58868">
                  <c:v>14085.720445999999</c:v>
                </c:pt>
                <c:pt idx="58869">
                  <c:v>14085.964271999999</c:v>
                </c:pt>
                <c:pt idx="58870">
                  <c:v>14086.205583000001</c:v>
                </c:pt>
                <c:pt idx="58871">
                  <c:v>14086.44665</c:v>
                </c:pt>
                <c:pt idx="58872">
                  <c:v>14086.689585</c:v>
                </c:pt>
                <c:pt idx="58873">
                  <c:v>14086.931342</c:v>
                </c:pt>
                <c:pt idx="58874">
                  <c:v>14087.171242</c:v>
                </c:pt>
                <c:pt idx="58875">
                  <c:v>14087.402642999999</c:v>
                </c:pt>
                <c:pt idx="58876">
                  <c:v>14087.645630000001</c:v>
                </c:pt>
                <c:pt idx="58877">
                  <c:v>14087.887358</c:v>
                </c:pt>
                <c:pt idx="58878">
                  <c:v>14088.118149</c:v>
                </c:pt>
                <c:pt idx="58879">
                  <c:v>14088.360103000001</c:v>
                </c:pt>
                <c:pt idx="58880">
                  <c:v>14088.602886999999</c:v>
                </c:pt>
                <c:pt idx="58881">
                  <c:v>14088.84556</c:v>
                </c:pt>
                <c:pt idx="58882">
                  <c:v>14089.07602</c:v>
                </c:pt>
                <c:pt idx="58883">
                  <c:v>14089.31882</c:v>
                </c:pt>
                <c:pt idx="58884">
                  <c:v>14089.559096000001</c:v>
                </c:pt>
                <c:pt idx="58885">
                  <c:v>14089.799988000001</c:v>
                </c:pt>
                <c:pt idx="58886">
                  <c:v>14090.041724000001</c:v>
                </c:pt>
                <c:pt idx="58887">
                  <c:v>14090.272070000001</c:v>
                </c:pt>
                <c:pt idx="58888">
                  <c:v>14090.512242999999</c:v>
                </c:pt>
                <c:pt idx="58889">
                  <c:v>14090.758623</c:v>
                </c:pt>
                <c:pt idx="58890">
                  <c:v>14090.989159000001</c:v>
                </c:pt>
                <c:pt idx="58891">
                  <c:v>14091.233679999999</c:v>
                </c:pt>
                <c:pt idx="58892">
                  <c:v>14091.47466</c:v>
                </c:pt>
                <c:pt idx="58893">
                  <c:v>14091.714273</c:v>
                </c:pt>
                <c:pt idx="58894">
                  <c:v>14091.947769</c:v>
                </c:pt>
                <c:pt idx="58895">
                  <c:v>14092.188763</c:v>
                </c:pt>
                <c:pt idx="58896">
                  <c:v>14092.429566999999</c:v>
                </c:pt>
                <c:pt idx="58897">
                  <c:v>14092.673924000001</c:v>
                </c:pt>
                <c:pt idx="58898">
                  <c:v>14092.914221000001</c:v>
                </c:pt>
                <c:pt idx="58899">
                  <c:v>14093.145983</c:v>
                </c:pt>
                <c:pt idx="58900">
                  <c:v>14093.387176</c:v>
                </c:pt>
                <c:pt idx="58901">
                  <c:v>14093.627281999999</c:v>
                </c:pt>
                <c:pt idx="58902">
                  <c:v>14093.869307999999</c:v>
                </c:pt>
                <c:pt idx="58903">
                  <c:v>14094.125620000001</c:v>
                </c:pt>
                <c:pt idx="58904">
                  <c:v>14094.354418999999</c:v>
                </c:pt>
                <c:pt idx="58905">
                  <c:v>14094.598393</c:v>
                </c:pt>
                <c:pt idx="58906">
                  <c:v>14094.838403</c:v>
                </c:pt>
                <c:pt idx="58907">
                  <c:v>14095.071913</c:v>
                </c:pt>
                <c:pt idx="58908">
                  <c:v>14095.312237</c:v>
                </c:pt>
                <c:pt idx="58909">
                  <c:v>14095.558811000001</c:v>
                </c:pt>
                <c:pt idx="58910">
                  <c:v>14095.799906</c:v>
                </c:pt>
                <c:pt idx="58911">
                  <c:v>14096.031679</c:v>
                </c:pt>
                <c:pt idx="58912">
                  <c:v>14096.272078</c:v>
                </c:pt>
                <c:pt idx="58913">
                  <c:v>14096.512127</c:v>
                </c:pt>
                <c:pt idx="58914">
                  <c:v>14096.756799000001</c:v>
                </c:pt>
                <c:pt idx="58915">
                  <c:v>14096.986833000001</c:v>
                </c:pt>
                <c:pt idx="58916">
                  <c:v>14097.22926</c:v>
                </c:pt>
                <c:pt idx="58917">
                  <c:v>14097.473911999999</c:v>
                </c:pt>
                <c:pt idx="58918">
                  <c:v>14097.714045000001</c:v>
                </c:pt>
                <c:pt idx="58919">
                  <c:v>14097.945813</c:v>
                </c:pt>
                <c:pt idx="58920">
                  <c:v>14098.187221</c:v>
                </c:pt>
                <c:pt idx="58921">
                  <c:v>14098.427820999999</c:v>
                </c:pt>
                <c:pt idx="58922">
                  <c:v>14098.669392</c:v>
                </c:pt>
                <c:pt idx="58923">
                  <c:v>14098.900711</c:v>
                </c:pt>
                <c:pt idx="58924">
                  <c:v>14099.143948000001</c:v>
                </c:pt>
                <c:pt idx="58925">
                  <c:v>14099.38391</c:v>
                </c:pt>
                <c:pt idx="58926">
                  <c:v>14099.626751</c:v>
                </c:pt>
                <c:pt idx="58927">
                  <c:v>14099.866448999999</c:v>
                </c:pt>
                <c:pt idx="58928">
                  <c:v>14100.097285</c:v>
                </c:pt>
                <c:pt idx="58929">
                  <c:v>14100.341974000001</c:v>
                </c:pt>
                <c:pt idx="58930">
                  <c:v>14100.583710000001</c:v>
                </c:pt>
                <c:pt idx="58931">
                  <c:v>14100.823429</c:v>
                </c:pt>
                <c:pt idx="58932">
                  <c:v>14101.05414</c:v>
                </c:pt>
                <c:pt idx="58933">
                  <c:v>14101.296922</c:v>
                </c:pt>
                <c:pt idx="58934">
                  <c:v>14101.537025</c:v>
                </c:pt>
                <c:pt idx="58935">
                  <c:v>14101.779673999999</c:v>
                </c:pt>
                <c:pt idx="58936">
                  <c:v>14102.020657999999</c:v>
                </c:pt>
                <c:pt idx="58937">
                  <c:v>14102.249072000001</c:v>
                </c:pt>
                <c:pt idx="58938">
                  <c:v>14102.489368</c:v>
                </c:pt>
                <c:pt idx="58939">
                  <c:v>14102.731338</c:v>
                </c:pt>
                <c:pt idx="58940">
                  <c:v>14102.973368999999</c:v>
                </c:pt>
                <c:pt idx="58941">
                  <c:v>14103.204032</c:v>
                </c:pt>
                <c:pt idx="58942">
                  <c:v>14103.446075</c:v>
                </c:pt>
                <c:pt idx="58943">
                  <c:v>14103.688705</c:v>
                </c:pt>
                <c:pt idx="58944">
                  <c:v>14103.931584</c:v>
                </c:pt>
                <c:pt idx="58945">
                  <c:v>14104.171371</c:v>
                </c:pt>
                <c:pt idx="58946">
                  <c:v>14104.403813000001</c:v>
                </c:pt>
                <c:pt idx="58947">
                  <c:v>14104.645436999999</c:v>
                </c:pt>
                <c:pt idx="58948">
                  <c:v>14104.885209</c:v>
                </c:pt>
                <c:pt idx="58949">
                  <c:v>14105.117256</c:v>
                </c:pt>
                <c:pt idx="58950">
                  <c:v>14105.361187</c:v>
                </c:pt>
                <c:pt idx="58951">
                  <c:v>14105.605887</c:v>
                </c:pt>
                <c:pt idx="58952">
                  <c:v>14105.837684</c:v>
                </c:pt>
                <c:pt idx="58953">
                  <c:v>14106.078815000001</c:v>
                </c:pt>
                <c:pt idx="58954">
                  <c:v>14106.321771000001</c:v>
                </c:pt>
                <c:pt idx="58955">
                  <c:v>14106.562717000001</c:v>
                </c:pt>
                <c:pt idx="58956">
                  <c:v>14106.803712000001</c:v>
                </c:pt>
                <c:pt idx="58957">
                  <c:v>14107.035551000001</c:v>
                </c:pt>
                <c:pt idx="58958">
                  <c:v>14107.276832</c:v>
                </c:pt>
                <c:pt idx="58959">
                  <c:v>14107.519898</c:v>
                </c:pt>
                <c:pt idx="58960">
                  <c:v>14107.760155</c:v>
                </c:pt>
                <c:pt idx="58961">
                  <c:v>14107.993705999999</c:v>
                </c:pt>
                <c:pt idx="58962">
                  <c:v>14108.234156</c:v>
                </c:pt>
                <c:pt idx="58963">
                  <c:v>14108.478884</c:v>
                </c:pt>
                <c:pt idx="58964">
                  <c:v>14108.719072</c:v>
                </c:pt>
                <c:pt idx="58965">
                  <c:v>14108.949255</c:v>
                </c:pt>
                <c:pt idx="58966">
                  <c:v>14109.195604</c:v>
                </c:pt>
                <c:pt idx="58967">
                  <c:v>14109.435395</c:v>
                </c:pt>
                <c:pt idx="58968">
                  <c:v>14109.666971000001</c:v>
                </c:pt>
                <c:pt idx="58969">
                  <c:v>14109.908901000001</c:v>
                </c:pt>
                <c:pt idx="58970">
                  <c:v>14110.149137</c:v>
                </c:pt>
                <c:pt idx="58971">
                  <c:v>14110.392419</c:v>
                </c:pt>
                <c:pt idx="58972">
                  <c:v>14110.623890000001</c:v>
                </c:pt>
                <c:pt idx="58973">
                  <c:v>14110.864809999999</c:v>
                </c:pt>
                <c:pt idx="58974">
                  <c:v>14111.105082</c:v>
                </c:pt>
                <c:pt idx="58975">
                  <c:v>14111.347822</c:v>
                </c:pt>
                <c:pt idx="58976">
                  <c:v>14111.590628</c:v>
                </c:pt>
                <c:pt idx="58977">
                  <c:v>14111.819216</c:v>
                </c:pt>
                <c:pt idx="58978">
                  <c:v>14112.061451</c:v>
                </c:pt>
                <c:pt idx="58979">
                  <c:v>14112.303141</c:v>
                </c:pt>
                <c:pt idx="58980">
                  <c:v>14112.545898</c:v>
                </c:pt>
                <c:pt idx="58981">
                  <c:v>14112.777588999999</c:v>
                </c:pt>
                <c:pt idx="58982">
                  <c:v>14113.018225</c:v>
                </c:pt>
                <c:pt idx="58983">
                  <c:v>14113.258030000001</c:v>
                </c:pt>
                <c:pt idx="58984">
                  <c:v>14113.500837</c:v>
                </c:pt>
                <c:pt idx="58985">
                  <c:v>14113.743535</c:v>
                </c:pt>
                <c:pt idx="58986">
                  <c:v>14113.974248</c:v>
                </c:pt>
                <c:pt idx="58987">
                  <c:v>14114.216087000001</c:v>
                </c:pt>
                <c:pt idx="58988">
                  <c:v>14114.460732</c:v>
                </c:pt>
                <c:pt idx="58989">
                  <c:v>14114.69109</c:v>
                </c:pt>
                <c:pt idx="58990">
                  <c:v>14114.931368</c:v>
                </c:pt>
                <c:pt idx="58991">
                  <c:v>14115.173414999999</c:v>
                </c:pt>
                <c:pt idx="58992">
                  <c:v>14115.415172000001</c:v>
                </c:pt>
                <c:pt idx="58993">
                  <c:v>14115.646745</c:v>
                </c:pt>
                <c:pt idx="58994">
                  <c:v>14115.889836</c:v>
                </c:pt>
                <c:pt idx="58995">
                  <c:v>14116.130107000001</c:v>
                </c:pt>
                <c:pt idx="58996">
                  <c:v>14116.363862</c:v>
                </c:pt>
                <c:pt idx="58997">
                  <c:v>14116.606159000001</c:v>
                </c:pt>
                <c:pt idx="58998">
                  <c:v>14116.849532</c:v>
                </c:pt>
                <c:pt idx="58999">
                  <c:v>14117.081543</c:v>
                </c:pt>
                <c:pt idx="59000">
                  <c:v>14117.324811</c:v>
                </c:pt>
                <c:pt idx="59001">
                  <c:v>14117.565288</c:v>
                </c:pt>
                <c:pt idx="59002">
                  <c:v>14117.807413</c:v>
                </c:pt>
                <c:pt idx="59003">
                  <c:v>14118.054577999999</c:v>
                </c:pt>
                <c:pt idx="59004">
                  <c:v>14118.295027</c:v>
                </c:pt>
                <c:pt idx="59005">
                  <c:v>14118.538130999999</c:v>
                </c:pt>
                <c:pt idx="59006">
                  <c:v>14118.779291999999</c:v>
                </c:pt>
                <c:pt idx="59007">
                  <c:v>14119.011966</c:v>
                </c:pt>
                <c:pt idx="59008">
                  <c:v>14119.253774999999</c:v>
                </c:pt>
                <c:pt idx="59009">
                  <c:v>14119.494735</c:v>
                </c:pt>
                <c:pt idx="59010">
                  <c:v>14119.737768999999</c:v>
                </c:pt>
                <c:pt idx="59011">
                  <c:v>14119.978676999999</c:v>
                </c:pt>
                <c:pt idx="59012">
                  <c:v>14120.209274000001</c:v>
                </c:pt>
                <c:pt idx="59013">
                  <c:v>14120.453949000001</c:v>
                </c:pt>
                <c:pt idx="59014">
                  <c:v>14120.693095000001</c:v>
                </c:pt>
                <c:pt idx="59015">
                  <c:v>14120.933353</c:v>
                </c:pt>
                <c:pt idx="59016">
                  <c:v>14121.164385</c:v>
                </c:pt>
                <c:pt idx="59017">
                  <c:v>14121.407542000001</c:v>
                </c:pt>
                <c:pt idx="59018">
                  <c:v>14121.650663</c:v>
                </c:pt>
                <c:pt idx="59019">
                  <c:v>14121.890189</c:v>
                </c:pt>
                <c:pt idx="59020">
                  <c:v>14122.121579000001</c:v>
                </c:pt>
                <c:pt idx="59021">
                  <c:v>14122.363154000001</c:v>
                </c:pt>
                <c:pt idx="59022">
                  <c:v>14122.603965</c:v>
                </c:pt>
                <c:pt idx="59023">
                  <c:v>14122.844337</c:v>
                </c:pt>
                <c:pt idx="59024">
                  <c:v>14123.084371999999</c:v>
                </c:pt>
                <c:pt idx="59025">
                  <c:v>14123.324078</c:v>
                </c:pt>
                <c:pt idx="59026">
                  <c:v>14123.579229000001</c:v>
                </c:pt>
                <c:pt idx="59027">
                  <c:v>14123.81063</c:v>
                </c:pt>
                <c:pt idx="59028">
                  <c:v>14124.053824000001</c:v>
                </c:pt>
                <c:pt idx="59029">
                  <c:v>14124.295404</c:v>
                </c:pt>
                <c:pt idx="59030">
                  <c:v>14124.526925</c:v>
                </c:pt>
                <c:pt idx="59031">
                  <c:v>14124.769872000001</c:v>
                </c:pt>
                <c:pt idx="59032">
                  <c:v>14125.012836</c:v>
                </c:pt>
                <c:pt idx="59033">
                  <c:v>14125.253556</c:v>
                </c:pt>
                <c:pt idx="59034">
                  <c:v>14125.495338999999</c:v>
                </c:pt>
                <c:pt idx="59035">
                  <c:v>14125.726715999999</c:v>
                </c:pt>
                <c:pt idx="59036">
                  <c:v>14125.967951000001</c:v>
                </c:pt>
                <c:pt idx="59037">
                  <c:v>14126.207087000001</c:v>
                </c:pt>
                <c:pt idx="59038">
                  <c:v>14126.449053</c:v>
                </c:pt>
                <c:pt idx="59039">
                  <c:v>14126.691699000001</c:v>
                </c:pt>
                <c:pt idx="59040">
                  <c:v>14126.921715</c:v>
                </c:pt>
                <c:pt idx="59041">
                  <c:v>14127.162969999999</c:v>
                </c:pt>
                <c:pt idx="59042">
                  <c:v>14127.404617</c:v>
                </c:pt>
                <c:pt idx="59043">
                  <c:v>14127.646207</c:v>
                </c:pt>
                <c:pt idx="59044">
                  <c:v>14127.886021</c:v>
                </c:pt>
                <c:pt idx="59045">
                  <c:v>14128.116345</c:v>
                </c:pt>
                <c:pt idx="59046">
                  <c:v>14128.360984000001</c:v>
                </c:pt>
                <c:pt idx="59047">
                  <c:v>14128.602734</c:v>
                </c:pt>
                <c:pt idx="59048">
                  <c:v>14128.833388999999</c:v>
                </c:pt>
                <c:pt idx="59049">
                  <c:v>14129.077076</c:v>
                </c:pt>
                <c:pt idx="59050">
                  <c:v>14129.319759</c:v>
                </c:pt>
                <c:pt idx="59051">
                  <c:v>14129.550123000001</c:v>
                </c:pt>
                <c:pt idx="59052">
                  <c:v>14129.792950999999</c:v>
                </c:pt>
                <c:pt idx="59053">
                  <c:v>14130.034546000001</c:v>
                </c:pt>
                <c:pt idx="59054">
                  <c:v>14130.276108</c:v>
                </c:pt>
                <c:pt idx="59055">
                  <c:v>14130.516009999999</c:v>
                </c:pt>
                <c:pt idx="59056">
                  <c:v>14130.747622000001</c:v>
                </c:pt>
                <c:pt idx="59057">
                  <c:v>14130.988837999999</c:v>
                </c:pt>
                <c:pt idx="59058">
                  <c:v>14131.229109</c:v>
                </c:pt>
                <c:pt idx="59059">
                  <c:v>14131.473548</c:v>
                </c:pt>
                <c:pt idx="59060">
                  <c:v>14131.70494</c:v>
                </c:pt>
                <c:pt idx="59061">
                  <c:v>14131.944975</c:v>
                </c:pt>
                <c:pt idx="59062">
                  <c:v>14132.186827</c:v>
                </c:pt>
                <c:pt idx="59063">
                  <c:v>14132.427845</c:v>
                </c:pt>
                <c:pt idx="59064">
                  <c:v>14132.668935</c:v>
                </c:pt>
                <c:pt idx="59065">
                  <c:v>14132.899443</c:v>
                </c:pt>
                <c:pt idx="59066">
                  <c:v>14133.142588000001</c:v>
                </c:pt>
                <c:pt idx="59067">
                  <c:v>14133.384243</c:v>
                </c:pt>
                <c:pt idx="59068">
                  <c:v>14133.624137000001</c:v>
                </c:pt>
                <c:pt idx="59069">
                  <c:v>14133.866615999999</c:v>
                </c:pt>
                <c:pt idx="59070">
                  <c:v>14134.095310000001</c:v>
                </c:pt>
                <c:pt idx="59071">
                  <c:v>14134.337149000001</c:v>
                </c:pt>
                <c:pt idx="59072">
                  <c:v>14134.579023</c:v>
                </c:pt>
                <c:pt idx="59073">
                  <c:v>14134.821682</c:v>
                </c:pt>
                <c:pt idx="59074">
                  <c:v>14135.052353999999</c:v>
                </c:pt>
                <c:pt idx="59075">
                  <c:v>14135.294092</c:v>
                </c:pt>
                <c:pt idx="59076">
                  <c:v>14135.536853</c:v>
                </c:pt>
                <c:pt idx="59077">
                  <c:v>14135.777742</c:v>
                </c:pt>
                <c:pt idx="59078">
                  <c:v>14136.018786000001</c:v>
                </c:pt>
                <c:pt idx="59079">
                  <c:v>14136.258314999999</c:v>
                </c:pt>
                <c:pt idx="59080">
                  <c:v>14136.487985</c:v>
                </c:pt>
                <c:pt idx="59081">
                  <c:v>14136.729800999999</c:v>
                </c:pt>
                <c:pt idx="59082">
                  <c:v>14136.972684</c:v>
                </c:pt>
                <c:pt idx="59083">
                  <c:v>14137.213551000001</c:v>
                </c:pt>
                <c:pt idx="59084">
                  <c:v>14137.453427</c:v>
                </c:pt>
                <c:pt idx="59085">
                  <c:v>14137.686562999999</c:v>
                </c:pt>
                <c:pt idx="59086">
                  <c:v>14137.928373000001</c:v>
                </c:pt>
                <c:pt idx="59087">
                  <c:v>14138.172891</c:v>
                </c:pt>
                <c:pt idx="59088">
                  <c:v>14138.403386</c:v>
                </c:pt>
                <c:pt idx="59089">
                  <c:v>14138.647805000001</c:v>
                </c:pt>
                <c:pt idx="59090">
                  <c:v>14138.889367</c:v>
                </c:pt>
                <c:pt idx="59091">
                  <c:v>14139.122552999999</c:v>
                </c:pt>
                <c:pt idx="59092">
                  <c:v>14139.364423000001</c:v>
                </c:pt>
                <c:pt idx="59093">
                  <c:v>14139.606125</c:v>
                </c:pt>
                <c:pt idx="59094">
                  <c:v>14139.837648999999</c:v>
                </c:pt>
                <c:pt idx="59095">
                  <c:v>14140.078796</c:v>
                </c:pt>
                <c:pt idx="59096">
                  <c:v>14140.319842999999</c:v>
                </c:pt>
                <c:pt idx="59097">
                  <c:v>14140.560738</c:v>
                </c:pt>
                <c:pt idx="59098">
                  <c:v>14140.80183</c:v>
                </c:pt>
                <c:pt idx="59099">
                  <c:v>14141.044728999999</c:v>
                </c:pt>
                <c:pt idx="59100">
                  <c:v>14141.284390000001</c:v>
                </c:pt>
                <c:pt idx="59101">
                  <c:v>14141.516423999999</c:v>
                </c:pt>
                <c:pt idx="59102">
                  <c:v>14141.762777</c:v>
                </c:pt>
                <c:pt idx="59103">
                  <c:v>14142.003606</c:v>
                </c:pt>
                <c:pt idx="59104">
                  <c:v>14142.232049</c:v>
                </c:pt>
                <c:pt idx="59105">
                  <c:v>14142.474910999999</c:v>
                </c:pt>
                <c:pt idx="59106">
                  <c:v>14142.715052</c:v>
                </c:pt>
                <c:pt idx="59107">
                  <c:v>14142.955071</c:v>
                </c:pt>
                <c:pt idx="59108">
                  <c:v>14143.197840000001</c:v>
                </c:pt>
                <c:pt idx="59109">
                  <c:v>14143.42834</c:v>
                </c:pt>
                <c:pt idx="59110">
                  <c:v>14143.670276999999</c:v>
                </c:pt>
                <c:pt idx="59111">
                  <c:v>14143.914812999999</c:v>
                </c:pt>
                <c:pt idx="59112">
                  <c:v>14144.155777</c:v>
                </c:pt>
                <c:pt idx="59113">
                  <c:v>14144.384123</c:v>
                </c:pt>
                <c:pt idx="59114">
                  <c:v>14144.628607000001</c:v>
                </c:pt>
                <c:pt idx="59115">
                  <c:v>14144.868279</c:v>
                </c:pt>
                <c:pt idx="59116">
                  <c:v>14145.110977</c:v>
                </c:pt>
                <c:pt idx="59117">
                  <c:v>14145.35043</c:v>
                </c:pt>
                <c:pt idx="59118">
                  <c:v>14145.589311</c:v>
                </c:pt>
                <c:pt idx="59119">
                  <c:v>14145.820886</c:v>
                </c:pt>
                <c:pt idx="59120">
                  <c:v>14146.063989</c:v>
                </c:pt>
                <c:pt idx="59121">
                  <c:v>14146.303849</c:v>
                </c:pt>
                <c:pt idx="59122">
                  <c:v>14146.537573</c:v>
                </c:pt>
                <c:pt idx="59123">
                  <c:v>14146.778850000001</c:v>
                </c:pt>
                <c:pt idx="59124">
                  <c:v>14147.021887999999</c:v>
                </c:pt>
                <c:pt idx="59125">
                  <c:v>14147.263378</c:v>
                </c:pt>
                <c:pt idx="59126">
                  <c:v>14147.498565</c:v>
                </c:pt>
                <c:pt idx="59127">
                  <c:v>14147.741685999999</c:v>
                </c:pt>
                <c:pt idx="59128">
                  <c:v>14147.984872000001</c:v>
                </c:pt>
                <c:pt idx="59129">
                  <c:v>14148.214825999999</c:v>
                </c:pt>
                <c:pt idx="59130">
                  <c:v>14148.457049000001</c:v>
                </c:pt>
                <c:pt idx="59131">
                  <c:v>14148.699903999999</c:v>
                </c:pt>
                <c:pt idx="59132">
                  <c:v>14148.940923</c:v>
                </c:pt>
                <c:pt idx="59133">
                  <c:v>14149.171367999999</c:v>
                </c:pt>
                <c:pt idx="59134">
                  <c:v>14149.413172</c:v>
                </c:pt>
                <c:pt idx="59135">
                  <c:v>14149.657148</c:v>
                </c:pt>
                <c:pt idx="59136">
                  <c:v>14149.888297</c:v>
                </c:pt>
                <c:pt idx="59137">
                  <c:v>14150.131659000001</c:v>
                </c:pt>
                <c:pt idx="59138">
                  <c:v>14150.372077</c:v>
                </c:pt>
                <c:pt idx="59139">
                  <c:v>14150.614024</c:v>
                </c:pt>
                <c:pt idx="59140">
                  <c:v>14150.845928000001</c:v>
                </c:pt>
                <c:pt idx="59141">
                  <c:v>14151.090157000001</c:v>
                </c:pt>
                <c:pt idx="59142">
                  <c:v>14151.323741</c:v>
                </c:pt>
                <c:pt idx="59143">
                  <c:v>14151.566729</c:v>
                </c:pt>
                <c:pt idx="59144">
                  <c:v>14151.807838000001</c:v>
                </c:pt>
                <c:pt idx="59145">
                  <c:v>14152.050928000001</c:v>
                </c:pt>
                <c:pt idx="59146">
                  <c:v>14152.282722</c:v>
                </c:pt>
                <c:pt idx="59147">
                  <c:v>14152.52311</c:v>
                </c:pt>
                <c:pt idx="59148">
                  <c:v>14152.76514</c:v>
                </c:pt>
                <c:pt idx="59149">
                  <c:v>14153.009969000001</c:v>
                </c:pt>
                <c:pt idx="59150">
                  <c:v>14153.238708999999</c:v>
                </c:pt>
                <c:pt idx="59151">
                  <c:v>14153.481775</c:v>
                </c:pt>
                <c:pt idx="59152">
                  <c:v>14153.722126000001</c:v>
                </c:pt>
                <c:pt idx="59153">
                  <c:v>14153.964244999999</c:v>
                </c:pt>
                <c:pt idx="59154">
                  <c:v>14154.195126000001</c:v>
                </c:pt>
                <c:pt idx="59155">
                  <c:v>14154.437964000001</c:v>
                </c:pt>
                <c:pt idx="59156">
                  <c:v>14154.679703</c:v>
                </c:pt>
                <c:pt idx="59157">
                  <c:v>14154.92057</c:v>
                </c:pt>
                <c:pt idx="59158">
                  <c:v>14155.151139</c:v>
                </c:pt>
                <c:pt idx="59159">
                  <c:v>14155.391390999999</c:v>
                </c:pt>
                <c:pt idx="59160">
                  <c:v>14155.63334</c:v>
                </c:pt>
                <c:pt idx="59161">
                  <c:v>14155.877796000001</c:v>
                </c:pt>
                <c:pt idx="59162">
                  <c:v>14156.109542</c:v>
                </c:pt>
                <c:pt idx="59163">
                  <c:v>14156.351221999999</c:v>
                </c:pt>
                <c:pt idx="59164">
                  <c:v>14156.593884</c:v>
                </c:pt>
                <c:pt idx="59165">
                  <c:v>14156.835412</c:v>
                </c:pt>
                <c:pt idx="59166">
                  <c:v>14157.066865000001</c:v>
                </c:pt>
                <c:pt idx="59167">
                  <c:v>14157.309551</c:v>
                </c:pt>
                <c:pt idx="59168">
                  <c:v>14157.551175000001</c:v>
                </c:pt>
                <c:pt idx="59169">
                  <c:v>14157.783256999999</c:v>
                </c:pt>
                <c:pt idx="59170">
                  <c:v>14158.025258</c:v>
                </c:pt>
                <c:pt idx="59171">
                  <c:v>14158.267954000001</c:v>
                </c:pt>
                <c:pt idx="59172">
                  <c:v>14158.509773</c:v>
                </c:pt>
                <c:pt idx="59173">
                  <c:v>14158.739535999999</c:v>
                </c:pt>
                <c:pt idx="59174">
                  <c:v>14158.982739999999</c:v>
                </c:pt>
                <c:pt idx="59175">
                  <c:v>14159.223929</c:v>
                </c:pt>
                <c:pt idx="59176">
                  <c:v>14159.466963999999</c:v>
                </c:pt>
                <c:pt idx="59177">
                  <c:v>14159.708591000001</c:v>
                </c:pt>
                <c:pt idx="59178">
                  <c:v>14159.939944</c:v>
                </c:pt>
                <c:pt idx="59179">
                  <c:v>14160.181630999999</c:v>
                </c:pt>
                <c:pt idx="59180">
                  <c:v>14160.421425</c:v>
                </c:pt>
                <c:pt idx="59181">
                  <c:v>14160.663973999999</c:v>
                </c:pt>
                <c:pt idx="59182">
                  <c:v>14160.902051999999</c:v>
                </c:pt>
                <c:pt idx="59183">
                  <c:v>14161.132656</c:v>
                </c:pt>
                <c:pt idx="59184">
                  <c:v>14161.373025999999</c:v>
                </c:pt>
                <c:pt idx="59185">
                  <c:v>14161.613173</c:v>
                </c:pt>
                <c:pt idx="59186">
                  <c:v>14161.855867</c:v>
                </c:pt>
                <c:pt idx="59187">
                  <c:v>14162.096670999999</c:v>
                </c:pt>
                <c:pt idx="59188">
                  <c:v>14162.338254</c:v>
                </c:pt>
                <c:pt idx="59189">
                  <c:v>14162.568163</c:v>
                </c:pt>
                <c:pt idx="59190">
                  <c:v>14162.809568000001</c:v>
                </c:pt>
                <c:pt idx="59191">
                  <c:v>14163.052872</c:v>
                </c:pt>
                <c:pt idx="59192">
                  <c:v>14163.293043</c:v>
                </c:pt>
                <c:pt idx="59193">
                  <c:v>14163.526617</c:v>
                </c:pt>
                <c:pt idx="59194">
                  <c:v>14163.769775999999</c:v>
                </c:pt>
                <c:pt idx="59195">
                  <c:v>14164.010141999999</c:v>
                </c:pt>
                <c:pt idx="59196">
                  <c:v>14164.243719</c:v>
                </c:pt>
                <c:pt idx="59197">
                  <c:v>14164.486878</c:v>
                </c:pt>
                <c:pt idx="59198">
                  <c:v>14164.727247000001</c:v>
                </c:pt>
                <c:pt idx="59199">
                  <c:v>14164.97198</c:v>
                </c:pt>
                <c:pt idx="59200">
                  <c:v>14165.202942</c:v>
                </c:pt>
                <c:pt idx="59201">
                  <c:v>14165.442295999999</c:v>
                </c:pt>
                <c:pt idx="59202">
                  <c:v>14165.683634000001</c:v>
                </c:pt>
                <c:pt idx="59203">
                  <c:v>14165.926673</c:v>
                </c:pt>
                <c:pt idx="59204">
                  <c:v>14166.156872</c:v>
                </c:pt>
                <c:pt idx="59205">
                  <c:v>14166.399257999999</c:v>
                </c:pt>
                <c:pt idx="59206">
                  <c:v>14166.642535999999</c:v>
                </c:pt>
                <c:pt idx="59207">
                  <c:v>14166.883742</c:v>
                </c:pt>
                <c:pt idx="59208">
                  <c:v>14167.124141</c:v>
                </c:pt>
                <c:pt idx="59209">
                  <c:v>14167.355836000001</c:v>
                </c:pt>
                <c:pt idx="59210">
                  <c:v>14167.596944999999</c:v>
                </c:pt>
                <c:pt idx="59211">
                  <c:v>14167.836874000001</c:v>
                </c:pt>
                <c:pt idx="59212">
                  <c:v>14168.079019999999</c:v>
                </c:pt>
                <c:pt idx="59213">
                  <c:v>14168.321556999999</c:v>
                </c:pt>
                <c:pt idx="59214">
                  <c:v>14168.552895999999</c:v>
                </c:pt>
                <c:pt idx="59215">
                  <c:v>14168.795802000001</c:v>
                </c:pt>
                <c:pt idx="59216">
                  <c:v>14169.03875</c:v>
                </c:pt>
                <c:pt idx="59217">
                  <c:v>14169.278265000001</c:v>
                </c:pt>
                <c:pt idx="59218">
                  <c:v>14169.510410000001</c:v>
                </c:pt>
                <c:pt idx="59219">
                  <c:v>14169.754819</c:v>
                </c:pt>
                <c:pt idx="59220">
                  <c:v>14169.995868</c:v>
                </c:pt>
                <c:pt idx="59221">
                  <c:v>14170.226307999999</c:v>
                </c:pt>
                <c:pt idx="59222">
                  <c:v>14170.47278</c:v>
                </c:pt>
                <c:pt idx="59223">
                  <c:v>14170.713666</c:v>
                </c:pt>
                <c:pt idx="59224">
                  <c:v>14170.954777000001</c:v>
                </c:pt>
                <c:pt idx="59225">
                  <c:v>14171.185363000001</c:v>
                </c:pt>
                <c:pt idx="59226">
                  <c:v>14171.427180999999</c:v>
                </c:pt>
                <c:pt idx="59227">
                  <c:v>14171.670448999999</c:v>
                </c:pt>
                <c:pt idx="59228">
                  <c:v>14171.903753000001</c:v>
                </c:pt>
                <c:pt idx="59229">
                  <c:v>14172.144823000001</c:v>
                </c:pt>
                <c:pt idx="59230">
                  <c:v>14172.3858</c:v>
                </c:pt>
                <c:pt idx="59231">
                  <c:v>14172.627428</c:v>
                </c:pt>
                <c:pt idx="59232">
                  <c:v>14172.869086999999</c:v>
                </c:pt>
                <c:pt idx="59233">
                  <c:v>14173.113944000001</c:v>
                </c:pt>
                <c:pt idx="59234">
                  <c:v>14173.353139000001</c:v>
                </c:pt>
                <c:pt idx="59235">
                  <c:v>14173.593126</c:v>
                </c:pt>
                <c:pt idx="59236">
                  <c:v>14173.835953</c:v>
                </c:pt>
                <c:pt idx="59237">
                  <c:v>14174.077899</c:v>
                </c:pt>
                <c:pt idx="59238">
                  <c:v>14174.309622000001</c:v>
                </c:pt>
                <c:pt idx="59239">
                  <c:v>14174.550794999999</c:v>
                </c:pt>
                <c:pt idx="59240">
                  <c:v>14174.791772</c:v>
                </c:pt>
                <c:pt idx="59241">
                  <c:v>14175.034716</c:v>
                </c:pt>
                <c:pt idx="59242">
                  <c:v>14175.276327</c:v>
                </c:pt>
                <c:pt idx="59243">
                  <c:v>14175.507845</c:v>
                </c:pt>
                <c:pt idx="59244">
                  <c:v>14175.748984</c:v>
                </c:pt>
                <c:pt idx="59245">
                  <c:v>14175.990900000001</c:v>
                </c:pt>
                <c:pt idx="59246">
                  <c:v>14176.231094999999</c:v>
                </c:pt>
                <c:pt idx="59247">
                  <c:v>14176.473674000001</c:v>
                </c:pt>
                <c:pt idx="59248">
                  <c:v>14176.704075</c:v>
                </c:pt>
                <c:pt idx="59249">
                  <c:v>14176.946053</c:v>
                </c:pt>
                <c:pt idx="59250">
                  <c:v>14177.188955</c:v>
                </c:pt>
                <c:pt idx="59251">
                  <c:v>14177.42362</c:v>
                </c:pt>
                <c:pt idx="59252">
                  <c:v>14177.664607999999</c:v>
                </c:pt>
                <c:pt idx="59253">
                  <c:v>14177.906288</c:v>
                </c:pt>
                <c:pt idx="59254">
                  <c:v>14178.146226000001</c:v>
                </c:pt>
                <c:pt idx="59255">
                  <c:v>14178.376403</c:v>
                </c:pt>
                <c:pt idx="59256">
                  <c:v>14178.620892000001</c:v>
                </c:pt>
                <c:pt idx="59257">
                  <c:v>14178.863572</c:v>
                </c:pt>
                <c:pt idx="59258">
                  <c:v>14179.094085999999</c:v>
                </c:pt>
                <c:pt idx="59259">
                  <c:v>14179.336842000001</c:v>
                </c:pt>
                <c:pt idx="59260">
                  <c:v>14179.577002</c:v>
                </c:pt>
                <c:pt idx="59261">
                  <c:v>14179.819677</c:v>
                </c:pt>
                <c:pt idx="59262">
                  <c:v>14180.062615000001</c:v>
                </c:pt>
                <c:pt idx="59263">
                  <c:v>14180.291947</c:v>
                </c:pt>
                <c:pt idx="59264">
                  <c:v>14180.533766</c:v>
                </c:pt>
                <c:pt idx="59265">
                  <c:v>14180.774554</c:v>
                </c:pt>
                <c:pt idx="59266">
                  <c:v>14181.016383</c:v>
                </c:pt>
                <c:pt idx="59267">
                  <c:v>14181.249572000001</c:v>
                </c:pt>
                <c:pt idx="59268">
                  <c:v>14181.49142</c:v>
                </c:pt>
                <c:pt idx="59269">
                  <c:v>14181.735887000001</c:v>
                </c:pt>
                <c:pt idx="59270">
                  <c:v>14181.967606</c:v>
                </c:pt>
                <c:pt idx="59271">
                  <c:v>14182.208817000001</c:v>
                </c:pt>
                <c:pt idx="59272">
                  <c:v>14182.451738</c:v>
                </c:pt>
                <c:pt idx="59273">
                  <c:v>14182.692671000001</c:v>
                </c:pt>
                <c:pt idx="59274">
                  <c:v>14182.934375000001</c:v>
                </c:pt>
                <c:pt idx="59275">
                  <c:v>14183.167716</c:v>
                </c:pt>
                <c:pt idx="59276">
                  <c:v>14183.4107</c:v>
                </c:pt>
                <c:pt idx="59277">
                  <c:v>14183.6523</c:v>
                </c:pt>
                <c:pt idx="59278">
                  <c:v>14183.883777999999</c:v>
                </c:pt>
                <c:pt idx="59279">
                  <c:v>14184.126654</c:v>
                </c:pt>
                <c:pt idx="59280">
                  <c:v>14184.368391</c:v>
                </c:pt>
                <c:pt idx="59281">
                  <c:v>14184.610032000001</c:v>
                </c:pt>
                <c:pt idx="59282">
                  <c:v>14184.841686</c:v>
                </c:pt>
                <c:pt idx="59283">
                  <c:v>14185.084627</c:v>
                </c:pt>
                <c:pt idx="59284">
                  <c:v>14185.326354999999</c:v>
                </c:pt>
                <c:pt idx="59285">
                  <c:v>14185.566333999999</c:v>
                </c:pt>
                <c:pt idx="59286">
                  <c:v>14185.80624</c:v>
                </c:pt>
                <c:pt idx="59287">
                  <c:v>14186.037703</c:v>
                </c:pt>
                <c:pt idx="59288">
                  <c:v>14186.278668000001</c:v>
                </c:pt>
                <c:pt idx="59289">
                  <c:v>14186.521546</c:v>
                </c:pt>
                <c:pt idx="59290">
                  <c:v>14186.763396</c:v>
                </c:pt>
                <c:pt idx="59291">
                  <c:v>14187.003441999999</c:v>
                </c:pt>
                <c:pt idx="59292">
                  <c:v>14187.232894000001</c:v>
                </c:pt>
                <c:pt idx="59293">
                  <c:v>14187.47575</c:v>
                </c:pt>
                <c:pt idx="59294">
                  <c:v>14187.718784999999</c:v>
                </c:pt>
                <c:pt idx="59295">
                  <c:v>14187.960363</c:v>
                </c:pt>
                <c:pt idx="59296">
                  <c:v>14188.191965</c:v>
                </c:pt>
                <c:pt idx="59297">
                  <c:v>14188.431917</c:v>
                </c:pt>
                <c:pt idx="59298">
                  <c:v>14188.672098999999</c:v>
                </c:pt>
                <c:pt idx="59299">
                  <c:v>14188.914921</c:v>
                </c:pt>
                <c:pt idx="59300">
                  <c:v>14189.157811999999</c:v>
                </c:pt>
                <c:pt idx="59301">
                  <c:v>14189.387564000001</c:v>
                </c:pt>
                <c:pt idx="59302">
                  <c:v>14189.630638000001</c:v>
                </c:pt>
                <c:pt idx="59303">
                  <c:v>14189.872262999999</c:v>
                </c:pt>
                <c:pt idx="59304">
                  <c:v>14190.112142</c:v>
                </c:pt>
                <c:pt idx="59305">
                  <c:v>14190.344139000001</c:v>
                </c:pt>
                <c:pt idx="59306">
                  <c:v>14190.586929999999</c:v>
                </c:pt>
                <c:pt idx="59307">
                  <c:v>14190.828452</c:v>
                </c:pt>
                <c:pt idx="59308">
                  <c:v>14191.061857999999</c:v>
                </c:pt>
                <c:pt idx="59309">
                  <c:v>14191.304631999999</c:v>
                </c:pt>
                <c:pt idx="59310">
                  <c:v>14191.545823</c:v>
                </c:pt>
                <c:pt idx="59311">
                  <c:v>14191.788578</c:v>
                </c:pt>
                <c:pt idx="59312">
                  <c:v>14192.030339999999</c:v>
                </c:pt>
                <c:pt idx="59313">
                  <c:v>14192.262139</c:v>
                </c:pt>
                <c:pt idx="59314">
                  <c:v>14192.508791</c:v>
                </c:pt>
                <c:pt idx="59315">
                  <c:v>14192.73862</c:v>
                </c:pt>
                <c:pt idx="59316">
                  <c:v>14192.981851</c:v>
                </c:pt>
                <c:pt idx="59317">
                  <c:v>14193.224775000001</c:v>
                </c:pt>
                <c:pt idx="59318">
                  <c:v>14193.467664</c:v>
                </c:pt>
                <c:pt idx="59319">
                  <c:v>14193.696341999999</c:v>
                </c:pt>
                <c:pt idx="59320">
                  <c:v>14193.940341</c:v>
                </c:pt>
                <c:pt idx="59321">
                  <c:v>14194.184257999999</c:v>
                </c:pt>
                <c:pt idx="59322">
                  <c:v>14194.413259000001</c:v>
                </c:pt>
                <c:pt idx="59323">
                  <c:v>14194.657044</c:v>
                </c:pt>
                <c:pt idx="59324">
                  <c:v>14194.898657</c:v>
                </c:pt>
                <c:pt idx="59325">
                  <c:v>14195.130681000001</c:v>
                </c:pt>
                <c:pt idx="59326">
                  <c:v>14195.371238</c:v>
                </c:pt>
                <c:pt idx="59327">
                  <c:v>14195.615248</c:v>
                </c:pt>
                <c:pt idx="59328">
                  <c:v>14195.857410000001</c:v>
                </c:pt>
                <c:pt idx="59329">
                  <c:v>14196.087605999999</c:v>
                </c:pt>
                <c:pt idx="59330">
                  <c:v>14196.328355</c:v>
                </c:pt>
                <c:pt idx="59331">
                  <c:v>14196.571653000001</c:v>
                </c:pt>
                <c:pt idx="59332">
                  <c:v>14196.81293</c:v>
                </c:pt>
                <c:pt idx="59333">
                  <c:v>14197.044905000001</c:v>
                </c:pt>
                <c:pt idx="59334">
                  <c:v>14197.287128</c:v>
                </c:pt>
                <c:pt idx="59335">
                  <c:v>14197.531057</c:v>
                </c:pt>
                <c:pt idx="59336">
                  <c:v>14197.763226999999</c:v>
                </c:pt>
                <c:pt idx="59337">
                  <c:v>14198.009563</c:v>
                </c:pt>
                <c:pt idx="59338">
                  <c:v>14198.240694</c:v>
                </c:pt>
                <c:pt idx="59339">
                  <c:v>14198.482378999999</c:v>
                </c:pt>
                <c:pt idx="59340">
                  <c:v>14198.724329999999</c:v>
                </c:pt>
                <c:pt idx="59341">
                  <c:v>14198.957911</c:v>
                </c:pt>
                <c:pt idx="59342">
                  <c:v>14199.199535</c:v>
                </c:pt>
                <c:pt idx="59343">
                  <c:v>14199.442631</c:v>
                </c:pt>
                <c:pt idx="59344">
                  <c:v>14199.683814</c:v>
                </c:pt>
                <c:pt idx="59345">
                  <c:v>14199.924868</c:v>
                </c:pt>
                <c:pt idx="59346">
                  <c:v>14200.165166999999</c:v>
                </c:pt>
                <c:pt idx="59347">
                  <c:v>14200.420435</c:v>
                </c:pt>
                <c:pt idx="59348">
                  <c:v>14200.659333</c:v>
                </c:pt>
                <c:pt idx="59349">
                  <c:v>14200.891670999999</c:v>
                </c:pt>
                <c:pt idx="59350">
                  <c:v>14201.132922000001</c:v>
                </c:pt>
                <c:pt idx="59351">
                  <c:v>14201.37384</c:v>
                </c:pt>
                <c:pt idx="59352">
                  <c:v>14201.614834</c:v>
                </c:pt>
                <c:pt idx="59353">
                  <c:v>14201.855691999999</c:v>
                </c:pt>
                <c:pt idx="59354">
                  <c:v>14202.096753</c:v>
                </c:pt>
                <c:pt idx="59355">
                  <c:v>14202.337545</c:v>
                </c:pt>
                <c:pt idx="59356">
                  <c:v>14202.566113000001</c:v>
                </c:pt>
                <c:pt idx="59357">
                  <c:v>14202.81071</c:v>
                </c:pt>
                <c:pt idx="59358">
                  <c:v>14203.053716</c:v>
                </c:pt>
                <c:pt idx="59359">
                  <c:v>14203.293124</c:v>
                </c:pt>
                <c:pt idx="59360">
                  <c:v>14203.523442</c:v>
                </c:pt>
                <c:pt idx="59361">
                  <c:v>14203.767084999999</c:v>
                </c:pt>
                <c:pt idx="59362">
                  <c:v>14204.009855</c:v>
                </c:pt>
                <c:pt idx="59363">
                  <c:v>14204.240017</c:v>
                </c:pt>
                <c:pt idx="59364">
                  <c:v>14204.482873000001</c:v>
                </c:pt>
                <c:pt idx="59365">
                  <c:v>14204.725565000001</c:v>
                </c:pt>
                <c:pt idx="59366">
                  <c:v>14204.967357</c:v>
                </c:pt>
                <c:pt idx="59367">
                  <c:v>14205.200828999999</c:v>
                </c:pt>
                <c:pt idx="59368">
                  <c:v>14205.441117</c:v>
                </c:pt>
                <c:pt idx="59369">
                  <c:v>14205.685803</c:v>
                </c:pt>
                <c:pt idx="59370">
                  <c:v>14205.917735000001</c:v>
                </c:pt>
                <c:pt idx="59371">
                  <c:v>14206.160124</c:v>
                </c:pt>
                <c:pt idx="59372">
                  <c:v>14206.402345</c:v>
                </c:pt>
                <c:pt idx="59373">
                  <c:v>14206.642383</c:v>
                </c:pt>
                <c:pt idx="59374">
                  <c:v>14206.873077</c:v>
                </c:pt>
                <c:pt idx="59375">
                  <c:v>14207.115173</c:v>
                </c:pt>
                <c:pt idx="59376">
                  <c:v>14207.357183</c:v>
                </c:pt>
                <c:pt idx="59377">
                  <c:v>14207.590613</c:v>
                </c:pt>
                <c:pt idx="59378">
                  <c:v>14207.831974000001</c:v>
                </c:pt>
                <c:pt idx="59379">
                  <c:v>14208.073856999999</c:v>
                </c:pt>
                <c:pt idx="59380">
                  <c:v>14208.316682999999</c:v>
                </c:pt>
                <c:pt idx="59381">
                  <c:v>14208.556058</c:v>
                </c:pt>
                <c:pt idx="59382">
                  <c:v>14208.786172</c:v>
                </c:pt>
                <c:pt idx="59383">
                  <c:v>14209.029449</c:v>
                </c:pt>
                <c:pt idx="59384">
                  <c:v>14209.263440999999</c:v>
                </c:pt>
                <c:pt idx="59385">
                  <c:v>14209.505331</c:v>
                </c:pt>
                <c:pt idx="59386">
                  <c:v>14209.746650999999</c:v>
                </c:pt>
                <c:pt idx="59387">
                  <c:v>14209.987922</c:v>
                </c:pt>
                <c:pt idx="59388">
                  <c:v>14210.228058000001</c:v>
                </c:pt>
                <c:pt idx="59389">
                  <c:v>14210.459618999999</c:v>
                </c:pt>
                <c:pt idx="59390">
                  <c:v>14210.700083</c:v>
                </c:pt>
                <c:pt idx="59391">
                  <c:v>14210.942176</c:v>
                </c:pt>
                <c:pt idx="59392">
                  <c:v>14211.182348</c:v>
                </c:pt>
                <c:pt idx="59393">
                  <c:v>14211.424155999999</c:v>
                </c:pt>
                <c:pt idx="59394">
                  <c:v>14211.655747999999</c:v>
                </c:pt>
                <c:pt idx="59395">
                  <c:v>14211.898709999999</c:v>
                </c:pt>
                <c:pt idx="59396">
                  <c:v>14212.139090999999</c:v>
                </c:pt>
                <c:pt idx="59397">
                  <c:v>14212.381934999999</c:v>
                </c:pt>
                <c:pt idx="59398">
                  <c:v>14212.611783</c:v>
                </c:pt>
                <c:pt idx="59399">
                  <c:v>14212.852945000001</c:v>
                </c:pt>
                <c:pt idx="59400">
                  <c:v>14213.092294</c:v>
                </c:pt>
                <c:pt idx="59401">
                  <c:v>14213.336832000001</c:v>
                </c:pt>
                <c:pt idx="59402">
                  <c:v>14213.567359000001</c:v>
                </c:pt>
                <c:pt idx="59403">
                  <c:v>14213.811082</c:v>
                </c:pt>
                <c:pt idx="59404">
                  <c:v>14214.055893999999</c:v>
                </c:pt>
                <c:pt idx="59405">
                  <c:v>14214.286291</c:v>
                </c:pt>
                <c:pt idx="59406">
                  <c:v>14214.527591</c:v>
                </c:pt>
                <c:pt idx="59407">
                  <c:v>14214.769388000001</c:v>
                </c:pt>
                <c:pt idx="59408">
                  <c:v>14215.010251</c:v>
                </c:pt>
                <c:pt idx="59409">
                  <c:v>14215.242184000001</c:v>
                </c:pt>
                <c:pt idx="59410">
                  <c:v>14215.484017999999</c:v>
                </c:pt>
                <c:pt idx="59411">
                  <c:v>14215.726643</c:v>
                </c:pt>
                <c:pt idx="59412">
                  <c:v>14215.967884</c:v>
                </c:pt>
                <c:pt idx="59413">
                  <c:v>14216.20816</c:v>
                </c:pt>
                <c:pt idx="59414">
                  <c:v>14216.439947999999</c:v>
                </c:pt>
                <c:pt idx="59415">
                  <c:v>14216.679214</c:v>
                </c:pt>
                <c:pt idx="59416">
                  <c:v>14216.922581000001</c:v>
                </c:pt>
                <c:pt idx="59417">
                  <c:v>14217.165575000001</c:v>
                </c:pt>
                <c:pt idx="59418">
                  <c:v>14217.396258000001</c:v>
                </c:pt>
                <c:pt idx="59419">
                  <c:v>14217.640049</c:v>
                </c:pt>
                <c:pt idx="59420">
                  <c:v>14217.8802</c:v>
                </c:pt>
                <c:pt idx="59421">
                  <c:v>14218.111123999999</c:v>
                </c:pt>
                <c:pt idx="59422">
                  <c:v>14218.352778</c:v>
                </c:pt>
                <c:pt idx="59423">
                  <c:v>14218.593226999999</c:v>
                </c:pt>
                <c:pt idx="59424">
                  <c:v>14218.837240999999</c:v>
                </c:pt>
                <c:pt idx="59425">
                  <c:v>14219.082549000001</c:v>
                </c:pt>
                <c:pt idx="59426">
                  <c:v>14219.325865999999</c:v>
                </c:pt>
                <c:pt idx="59427">
                  <c:v>14219.566097999999</c:v>
                </c:pt>
                <c:pt idx="59428">
                  <c:v>14219.808161000001</c:v>
                </c:pt>
                <c:pt idx="59429">
                  <c:v>14220.049407</c:v>
                </c:pt>
                <c:pt idx="59430">
                  <c:v>14220.278673000001</c:v>
                </c:pt>
                <c:pt idx="59431">
                  <c:v>14220.51965</c:v>
                </c:pt>
                <c:pt idx="59432">
                  <c:v>14220.760678000001</c:v>
                </c:pt>
                <c:pt idx="59433">
                  <c:v>14221.002323999999</c:v>
                </c:pt>
                <c:pt idx="59434">
                  <c:v>14221.242974999999</c:v>
                </c:pt>
                <c:pt idx="59435">
                  <c:v>14221.482007000001</c:v>
                </c:pt>
                <c:pt idx="59436">
                  <c:v>14221.713824</c:v>
                </c:pt>
                <c:pt idx="59437">
                  <c:v>14221.956050000001</c:v>
                </c:pt>
                <c:pt idx="59438">
                  <c:v>14222.196389999999</c:v>
                </c:pt>
                <c:pt idx="59439">
                  <c:v>14222.438254999999</c:v>
                </c:pt>
                <c:pt idx="59440">
                  <c:v>14222.678260000001</c:v>
                </c:pt>
                <c:pt idx="59441">
                  <c:v>14222.90992</c:v>
                </c:pt>
                <c:pt idx="59442">
                  <c:v>14223.152157</c:v>
                </c:pt>
                <c:pt idx="59443">
                  <c:v>14223.392045000001</c:v>
                </c:pt>
                <c:pt idx="59444">
                  <c:v>14223.634751</c:v>
                </c:pt>
                <c:pt idx="59445">
                  <c:v>14223.874379000001</c:v>
                </c:pt>
                <c:pt idx="59446">
                  <c:v>14224.107606</c:v>
                </c:pt>
                <c:pt idx="59447">
                  <c:v>14224.353845</c:v>
                </c:pt>
                <c:pt idx="59448">
                  <c:v>14224.59482</c:v>
                </c:pt>
                <c:pt idx="59449">
                  <c:v>14224.823393999999</c:v>
                </c:pt>
                <c:pt idx="59450">
                  <c:v>14225.067193000001</c:v>
                </c:pt>
                <c:pt idx="59451">
                  <c:v>14225.311675000001</c:v>
                </c:pt>
                <c:pt idx="59452">
                  <c:v>14225.540274000001</c:v>
                </c:pt>
                <c:pt idx="59453">
                  <c:v>14225.785448000001</c:v>
                </c:pt>
                <c:pt idx="59454">
                  <c:v>14226.020766</c:v>
                </c:pt>
                <c:pt idx="59455">
                  <c:v>14226.263594</c:v>
                </c:pt>
                <c:pt idx="59456">
                  <c:v>14226.504634999999</c:v>
                </c:pt>
                <c:pt idx="59457">
                  <c:v>14226.744219</c:v>
                </c:pt>
                <c:pt idx="59458">
                  <c:v>14226.978443</c:v>
                </c:pt>
                <c:pt idx="59459">
                  <c:v>14227.220246000001</c:v>
                </c:pt>
                <c:pt idx="59460">
                  <c:v>14227.46464</c:v>
                </c:pt>
                <c:pt idx="59461">
                  <c:v>14227.695784</c:v>
                </c:pt>
                <c:pt idx="59462">
                  <c:v>14227.938759000001</c:v>
                </c:pt>
                <c:pt idx="59463">
                  <c:v>14228.179649</c:v>
                </c:pt>
                <c:pt idx="59464">
                  <c:v>14228.421356000001</c:v>
                </c:pt>
                <c:pt idx="59465">
                  <c:v>14228.654563</c:v>
                </c:pt>
                <c:pt idx="59466">
                  <c:v>14228.895716999999</c:v>
                </c:pt>
                <c:pt idx="59467">
                  <c:v>14229.136699000001</c:v>
                </c:pt>
                <c:pt idx="59468">
                  <c:v>14229.377662999999</c:v>
                </c:pt>
                <c:pt idx="59469">
                  <c:v>14229.619124000001</c:v>
                </c:pt>
                <c:pt idx="59470">
                  <c:v>14229.85074</c:v>
                </c:pt>
                <c:pt idx="59471">
                  <c:v>14230.093924999999</c:v>
                </c:pt>
                <c:pt idx="59472">
                  <c:v>14230.336856</c:v>
                </c:pt>
                <c:pt idx="59473">
                  <c:v>14230.577681999999</c:v>
                </c:pt>
                <c:pt idx="59474">
                  <c:v>14230.817376000001</c:v>
                </c:pt>
                <c:pt idx="59475">
                  <c:v>14231.050606000001</c:v>
                </c:pt>
                <c:pt idx="59476">
                  <c:v>14231.291594</c:v>
                </c:pt>
                <c:pt idx="59477">
                  <c:v>14231.533224999999</c:v>
                </c:pt>
                <c:pt idx="59478">
                  <c:v>14231.765448</c:v>
                </c:pt>
                <c:pt idx="59479">
                  <c:v>14232.009275</c:v>
                </c:pt>
                <c:pt idx="59480">
                  <c:v>14232.251955</c:v>
                </c:pt>
                <c:pt idx="59481">
                  <c:v>14232.481272999999</c:v>
                </c:pt>
                <c:pt idx="59482">
                  <c:v>14232.72255</c:v>
                </c:pt>
                <c:pt idx="59483">
                  <c:v>14232.965582000001</c:v>
                </c:pt>
                <c:pt idx="59484">
                  <c:v>14233.206747</c:v>
                </c:pt>
                <c:pt idx="59485">
                  <c:v>14233.448249999999</c:v>
                </c:pt>
                <c:pt idx="59486">
                  <c:v>14233.679714</c:v>
                </c:pt>
                <c:pt idx="59487">
                  <c:v>14233.920952</c:v>
                </c:pt>
                <c:pt idx="59488">
                  <c:v>14234.160209</c:v>
                </c:pt>
                <c:pt idx="59489">
                  <c:v>14234.4048</c:v>
                </c:pt>
                <c:pt idx="59490">
                  <c:v>14234.635322</c:v>
                </c:pt>
                <c:pt idx="59491">
                  <c:v>14234.879945000001</c:v>
                </c:pt>
                <c:pt idx="59492">
                  <c:v>14235.121835</c:v>
                </c:pt>
                <c:pt idx="59493">
                  <c:v>14235.352385</c:v>
                </c:pt>
                <c:pt idx="59494">
                  <c:v>14235.594326</c:v>
                </c:pt>
                <c:pt idx="59495">
                  <c:v>14235.838879000001</c:v>
                </c:pt>
                <c:pt idx="59496">
                  <c:v>14236.070682</c:v>
                </c:pt>
                <c:pt idx="59497">
                  <c:v>14236.312411999999</c:v>
                </c:pt>
                <c:pt idx="59498">
                  <c:v>14236.558886000001</c:v>
                </c:pt>
                <c:pt idx="59499">
                  <c:v>14236.789236000001</c:v>
                </c:pt>
                <c:pt idx="59500">
                  <c:v>14237.033051</c:v>
                </c:pt>
                <c:pt idx="59501">
                  <c:v>14237.265112999999</c:v>
                </c:pt>
                <c:pt idx="59502">
                  <c:v>14237.511311</c:v>
                </c:pt>
                <c:pt idx="59503">
                  <c:v>14237.745293</c:v>
                </c:pt>
                <c:pt idx="59504">
                  <c:v>14237.987267</c:v>
                </c:pt>
                <c:pt idx="59505">
                  <c:v>14238.221437</c:v>
                </c:pt>
                <c:pt idx="59506">
                  <c:v>14238.463346</c:v>
                </c:pt>
                <c:pt idx="59507">
                  <c:v>14238.707709</c:v>
                </c:pt>
                <c:pt idx="59508">
                  <c:v>14238.948697</c:v>
                </c:pt>
                <c:pt idx="59509">
                  <c:v>14239.179169999999</c:v>
                </c:pt>
                <c:pt idx="59510">
                  <c:v>14239.419288999999</c:v>
                </c:pt>
                <c:pt idx="59511">
                  <c:v>14239.661063</c:v>
                </c:pt>
                <c:pt idx="59512">
                  <c:v>14239.903898</c:v>
                </c:pt>
                <c:pt idx="59513">
                  <c:v>14240.134425</c:v>
                </c:pt>
                <c:pt idx="59514">
                  <c:v>14240.376383999999</c:v>
                </c:pt>
                <c:pt idx="59515">
                  <c:v>14240.616262</c:v>
                </c:pt>
                <c:pt idx="59516">
                  <c:v>14240.858037</c:v>
                </c:pt>
                <c:pt idx="59517">
                  <c:v>14241.088411000001</c:v>
                </c:pt>
                <c:pt idx="59518">
                  <c:v>14241.330356</c:v>
                </c:pt>
                <c:pt idx="59519">
                  <c:v>14241.572171</c:v>
                </c:pt>
                <c:pt idx="59520">
                  <c:v>14241.814985999999</c:v>
                </c:pt>
                <c:pt idx="59521">
                  <c:v>14242.045534000001</c:v>
                </c:pt>
                <c:pt idx="59522">
                  <c:v>14242.287358</c:v>
                </c:pt>
                <c:pt idx="59523">
                  <c:v>14242.527182</c:v>
                </c:pt>
                <c:pt idx="59524">
                  <c:v>14242.769953000001</c:v>
                </c:pt>
                <c:pt idx="59525">
                  <c:v>14243.000613</c:v>
                </c:pt>
                <c:pt idx="59526">
                  <c:v>14243.242204</c:v>
                </c:pt>
                <c:pt idx="59527">
                  <c:v>14243.484888999999</c:v>
                </c:pt>
                <c:pt idx="59528">
                  <c:v>14243.725756</c:v>
                </c:pt>
                <c:pt idx="59529">
                  <c:v>14243.967318999999</c:v>
                </c:pt>
                <c:pt idx="59530">
                  <c:v>14244.213029</c:v>
                </c:pt>
                <c:pt idx="59531">
                  <c:v>14244.455952</c:v>
                </c:pt>
                <c:pt idx="59532">
                  <c:v>14244.695946</c:v>
                </c:pt>
                <c:pt idx="59533">
                  <c:v>14244.937668</c:v>
                </c:pt>
                <c:pt idx="59534">
                  <c:v>14245.178747</c:v>
                </c:pt>
                <c:pt idx="59535">
                  <c:v>14245.409038</c:v>
                </c:pt>
                <c:pt idx="59536">
                  <c:v>14245.651694</c:v>
                </c:pt>
                <c:pt idx="59537">
                  <c:v>14245.891369000001</c:v>
                </c:pt>
                <c:pt idx="59538">
                  <c:v>14246.135141000001</c:v>
                </c:pt>
                <c:pt idx="59539">
                  <c:v>14246.366619</c:v>
                </c:pt>
                <c:pt idx="59540">
                  <c:v>14246.607904</c:v>
                </c:pt>
                <c:pt idx="59541">
                  <c:v>14246.850759999999</c:v>
                </c:pt>
                <c:pt idx="59542">
                  <c:v>14247.091826</c:v>
                </c:pt>
                <c:pt idx="59543">
                  <c:v>14247.332791000001</c:v>
                </c:pt>
                <c:pt idx="59544">
                  <c:v>14247.563340000001</c:v>
                </c:pt>
                <c:pt idx="59545">
                  <c:v>14247.807752000001</c:v>
                </c:pt>
                <c:pt idx="59546">
                  <c:v>14248.04711</c:v>
                </c:pt>
                <c:pt idx="59547">
                  <c:v>14248.287445</c:v>
                </c:pt>
                <c:pt idx="59548">
                  <c:v>14248.529102</c:v>
                </c:pt>
                <c:pt idx="59549">
                  <c:v>14248.759330000001</c:v>
                </c:pt>
                <c:pt idx="59550">
                  <c:v>14249.001141000001</c:v>
                </c:pt>
                <c:pt idx="59551">
                  <c:v>14249.245695</c:v>
                </c:pt>
                <c:pt idx="59552">
                  <c:v>14249.475954</c:v>
                </c:pt>
                <c:pt idx="59553">
                  <c:v>14249.717162000001</c:v>
                </c:pt>
                <c:pt idx="59554">
                  <c:v>14249.962535000001</c:v>
                </c:pt>
                <c:pt idx="59555">
                  <c:v>14250.192905</c:v>
                </c:pt>
                <c:pt idx="59556">
                  <c:v>14250.435328</c:v>
                </c:pt>
                <c:pt idx="59557">
                  <c:v>14250.679262</c:v>
                </c:pt>
                <c:pt idx="59558">
                  <c:v>14250.920722000001</c:v>
                </c:pt>
                <c:pt idx="59559">
                  <c:v>14251.152776999999</c:v>
                </c:pt>
                <c:pt idx="59560">
                  <c:v>14251.393313</c:v>
                </c:pt>
                <c:pt idx="59561">
                  <c:v>14251.637145999999</c:v>
                </c:pt>
                <c:pt idx="59562">
                  <c:v>14251.868134</c:v>
                </c:pt>
                <c:pt idx="59563">
                  <c:v>14252.109688</c:v>
                </c:pt>
                <c:pt idx="59564">
                  <c:v>14252.352057</c:v>
                </c:pt>
                <c:pt idx="59565">
                  <c:v>14252.594117000001</c:v>
                </c:pt>
                <c:pt idx="59566">
                  <c:v>14252.823112</c:v>
                </c:pt>
                <c:pt idx="59567">
                  <c:v>14253.067231000001</c:v>
                </c:pt>
                <c:pt idx="59568">
                  <c:v>14253.310592</c:v>
                </c:pt>
                <c:pt idx="59569">
                  <c:v>14253.542683</c:v>
                </c:pt>
                <c:pt idx="59570">
                  <c:v>14253.785062000001</c:v>
                </c:pt>
                <c:pt idx="59571">
                  <c:v>14254.027174000001</c:v>
                </c:pt>
                <c:pt idx="59572">
                  <c:v>14254.260926000001</c:v>
                </c:pt>
                <c:pt idx="59573">
                  <c:v>14254.505788</c:v>
                </c:pt>
                <c:pt idx="59574">
                  <c:v>14254.746762000001</c:v>
                </c:pt>
                <c:pt idx="59575">
                  <c:v>14254.987786</c:v>
                </c:pt>
                <c:pt idx="59576">
                  <c:v>14255.218295999999</c:v>
                </c:pt>
                <c:pt idx="59577">
                  <c:v>14255.460948</c:v>
                </c:pt>
                <c:pt idx="59578">
                  <c:v>14255.702599</c:v>
                </c:pt>
                <c:pt idx="59579">
                  <c:v>14255.933975</c:v>
                </c:pt>
                <c:pt idx="59580">
                  <c:v>14256.173355000001</c:v>
                </c:pt>
                <c:pt idx="59581">
                  <c:v>14256.415066</c:v>
                </c:pt>
                <c:pt idx="59582">
                  <c:v>14256.657891000001</c:v>
                </c:pt>
                <c:pt idx="59583">
                  <c:v>14256.900761999999</c:v>
                </c:pt>
                <c:pt idx="59584">
                  <c:v>14257.130622000001</c:v>
                </c:pt>
                <c:pt idx="59585">
                  <c:v>14257.371621</c:v>
                </c:pt>
                <c:pt idx="59586">
                  <c:v>14257.614551000001</c:v>
                </c:pt>
                <c:pt idx="59587">
                  <c:v>14257.856277000001</c:v>
                </c:pt>
                <c:pt idx="59588">
                  <c:v>14258.096084999999</c:v>
                </c:pt>
                <c:pt idx="59589">
                  <c:v>14258.326252999999</c:v>
                </c:pt>
                <c:pt idx="59590">
                  <c:v>14258.570938999999</c:v>
                </c:pt>
                <c:pt idx="59591">
                  <c:v>14258.813596</c:v>
                </c:pt>
                <c:pt idx="59592">
                  <c:v>14259.054556999999</c:v>
                </c:pt>
                <c:pt idx="59593">
                  <c:v>14259.285086</c:v>
                </c:pt>
                <c:pt idx="59594">
                  <c:v>14259.52723</c:v>
                </c:pt>
                <c:pt idx="59595">
                  <c:v>14259.769063</c:v>
                </c:pt>
                <c:pt idx="59596">
                  <c:v>14260.000770000001</c:v>
                </c:pt>
                <c:pt idx="59597">
                  <c:v>14260.241536</c:v>
                </c:pt>
                <c:pt idx="59598">
                  <c:v>14260.483448999999</c:v>
                </c:pt>
                <c:pt idx="59599">
                  <c:v>14260.727025</c:v>
                </c:pt>
                <c:pt idx="59600">
                  <c:v>14260.958839999999</c:v>
                </c:pt>
                <c:pt idx="59601">
                  <c:v>14261.201816000001</c:v>
                </c:pt>
                <c:pt idx="59602">
                  <c:v>14261.442534</c:v>
                </c:pt>
                <c:pt idx="59603">
                  <c:v>14261.686627999999</c:v>
                </c:pt>
                <c:pt idx="59604">
                  <c:v>14261.926344</c:v>
                </c:pt>
                <c:pt idx="59605">
                  <c:v>14262.18261</c:v>
                </c:pt>
                <c:pt idx="59606">
                  <c:v>14262.414573</c:v>
                </c:pt>
                <c:pt idx="59607">
                  <c:v>14262.657837000001</c:v>
                </c:pt>
                <c:pt idx="59608">
                  <c:v>14262.898118999999</c:v>
                </c:pt>
                <c:pt idx="59609">
                  <c:v>14263.131672</c:v>
                </c:pt>
                <c:pt idx="59610">
                  <c:v>14263.372155999999</c:v>
                </c:pt>
                <c:pt idx="59611">
                  <c:v>14263.616005</c:v>
                </c:pt>
                <c:pt idx="59612">
                  <c:v>14263.849698</c:v>
                </c:pt>
                <c:pt idx="59613">
                  <c:v>14264.092911</c:v>
                </c:pt>
                <c:pt idx="59614">
                  <c:v>14264.333141999999</c:v>
                </c:pt>
                <c:pt idx="59615">
                  <c:v>14264.565419</c:v>
                </c:pt>
                <c:pt idx="59616">
                  <c:v>14264.808354999999</c:v>
                </c:pt>
                <c:pt idx="59617">
                  <c:v>14265.051171999999</c:v>
                </c:pt>
                <c:pt idx="59618">
                  <c:v>14265.282832999999</c:v>
                </c:pt>
                <c:pt idx="59619">
                  <c:v>14265.525044</c:v>
                </c:pt>
                <c:pt idx="59620">
                  <c:v>14265.76542</c:v>
                </c:pt>
                <c:pt idx="59621">
                  <c:v>14265.998904</c:v>
                </c:pt>
                <c:pt idx="59622">
                  <c:v>14266.239339</c:v>
                </c:pt>
                <c:pt idx="59623">
                  <c:v>14266.481189</c:v>
                </c:pt>
                <c:pt idx="59624">
                  <c:v>14266.725775000001</c:v>
                </c:pt>
                <c:pt idx="59625">
                  <c:v>14266.966729</c:v>
                </c:pt>
                <c:pt idx="59626">
                  <c:v>14267.19743</c:v>
                </c:pt>
                <c:pt idx="59627">
                  <c:v>14267.441101</c:v>
                </c:pt>
                <c:pt idx="59628">
                  <c:v>14267.681175</c:v>
                </c:pt>
                <c:pt idx="59629">
                  <c:v>14267.914534</c:v>
                </c:pt>
                <c:pt idx="59630">
                  <c:v>14268.157609</c:v>
                </c:pt>
                <c:pt idx="59631">
                  <c:v>14268.398553000001</c:v>
                </c:pt>
                <c:pt idx="59632">
                  <c:v>14268.640353999999</c:v>
                </c:pt>
                <c:pt idx="59633">
                  <c:v>14268.886171</c:v>
                </c:pt>
                <c:pt idx="59634">
                  <c:v>14269.126312</c:v>
                </c:pt>
                <c:pt idx="59635">
                  <c:v>14269.37262</c:v>
                </c:pt>
                <c:pt idx="59636">
                  <c:v>14269.613654999999</c:v>
                </c:pt>
                <c:pt idx="59637">
                  <c:v>14269.844176000001</c:v>
                </c:pt>
                <c:pt idx="59638">
                  <c:v>14270.085682000001</c:v>
                </c:pt>
                <c:pt idx="59639">
                  <c:v>14270.328563999999</c:v>
                </c:pt>
                <c:pt idx="59640">
                  <c:v>14270.570417999999</c:v>
                </c:pt>
                <c:pt idx="59641">
                  <c:v>14270.826564000001</c:v>
                </c:pt>
                <c:pt idx="59642">
                  <c:v>14271.056551</c:v>
                </c:pt>
                <c:pt idx="59643">
                  <c:v>14271.298392999999</c:v>
                </c:pt>
                <c:pt idx="59644">
                  <c:v>14271.539752000001</c:v>
                </c:pt>
                <c:pt idx="59645">
                  <c:v>14271.782579000001</c:v>
                </c:pt>
                <c:pt idx="59646">
                  <c:v>14272.013321</c:v>
                </c:pt>
                <c:pt idx="59647">
                  <c:v>14272.257976999999</c:v>
                </c:pt>
                <c:pt idx="59648">
                  <c:v>14272.499882</c:v>
                </c:pt>
                <c:pt idx="59649">
                  <c:v>14272.730339</c:v>
                </c:pt>
                <c:pt idx="59650">
                  <c:v>14272.971626</c:v>
                </c:pt>
                <c:pt idx="59651">
                  <c:v>14273.214535999999</c:v>
                </c:pt>
                <c:pt idx="59652">
                  <c:v>14273.456281000001</c:v>
                </c:pt>
                <c:pt idx="59653">
                  <c:v>14273.698941000001</c:v>
                </c:pt>
                <c:pt idx="59654">
                  <c:v>14273.927659999999</c:v>
                </c:pt>
                <c:pt idx="59655">
                  <c:v>14274.169449999999</c:v>
                </c:pt>
                <c:pt idx="59656">
                  <c:v>14274.411386</c:v>
                </c:pt>
                <c:pt idx="59657">
                  <c:v>14274.651174000001</c:v>
                </c:pt>
                <c:pt idx="59658">
                  <c:v>14274.891142</c:v>
                </c:pt>
                <c:pt idx="59659">
                  <c:v>14275.122611999999</c:v>
                </c:pt>
                <c:pt idx="59660">
                  <c:v>14275.364293000001</c:v>
                </c:pt>
                <c:pt idx="59661">
                  <c:v>14275.609262</c:v>
                </c:pt>
                <c:pt idx="59662">
                  <c:v>14275.841116</c:v>
                </c:pt>
                <c:pt idx="59663">
                  <c:v>14276.084374</c:v>
                </c:pt>
                <c:pt idx="59664">
                  <c:v>14276.316274999999</c:v>
                </c:pt>
                <c:pt idx="59665">
                  <c:v>14276.560713999999</c:v>
                </c:pt>
                <c:pt idx="59666">
                  <c:v>14276.801820999999</c:v>
                </c:pt>
                <c:pt idx="59667">
                  <c:v>14277.042716</c:v>
                </c:pt>
                <c:pt idx="59668">
                  <c:v>14277.282276</c:v>
                </c:pt>
                <c:pt idx="59669">
                  <c:v>14277.513545</c:v>
                </c:pt>
                <c:pt idx="59670">
                  <c:v>14277.755361</c:v>
                </c:pt>
                <c:pt idx="59671">
                  <c:v>14277.997160000001</c:v>
                </c:pt>
                <c:pt idx="59672">
                  <c:v>14278.239761000001</c:v>
                </c:pt>
                <c:pt idx="59673">
                  <c:v>14278.479321000001</c:v>
                </c:pt>
                <c:pt idx="59674">
                  <c:v>14278.710564000001</c:v>
                </c:pt>
                <c:pt idx="59675">
                  <c:v>14278.951993000001</c:v>
                </c:pt>
                <c:pt idx="59676">
                  <c:v>14279.192306999999</c:v>
                </c:pt>
                <c:pt idx="59677">
                  <c:v>14279.434155000001</c:v>
                </c:pt>
                <c:pt idx="59678">
                  <c:v>14279.667616000001</c:v>
                </c:pt>
                <c:pt idx="59679">
                  <c:v>14279.908820000001</c:v>
                </c:pt>
                <c:pt idx="59680">
                  <c:v>14280.151938000001</c:v>
                </c:pt>
                <c:pt idx="59681">
                  <c:v>14280.394854</c:v>
                </c:pt>
                <c:pt idx="59682">
                  <c:v>14280.624922000001</c:v>
                </c:pt>
                <c:pt idx="59683">
                  <c:v>14280.867119</c:v>
                </c:pt>
                <c:pt idx="59684">
                  <c:v>14281.109242</c:v>
                </c:pt>
                <c:pt idx="59685">
                  <c:v>14281.342812000001</c:v>
                </c:pt>
                <c:pt idx="59686">
                  <c:v>14281.585911</c:v>
                </c:pt>
                <c:pt idx="59687">
                  <c:v>14281.82877</c:v>
                </c:pt>
                <c:pt idx="59688">
                  <c:v>14282.069987999999</c:v>
                </c:pt>
                <c:pt idx="59689">
                  <c:v>14282.300583</c:v>
                </c:pt>
                <c:pt idx="59690">
                  <c:v>14282.542740999999</c:v>
                </c:pt>
                <c:pt idx="59691">
                  <c:v>14282.783912999999</c:v>
                </c:pt>
                <c:pt idx="59692">
                  <c:v>14283.026115999999</c:v>
                </c:pt>
                <c:pt idx="59693">
                  <c:v>14283.267022</c:v>
                </c:pt>
                <c:pt idx="59694">
                  <c:v>14283.497163</c:v>
                </c:pt>
                <c:pt idx="59695">
                  <c:v>14283.740304000001</c:v>
                </c:pt>
                <c:pt idx="59696">
                  <c:v>14283.973582000001</c:v>
                </c:pt>
                <c:pt idx="59697">
                  <c:v>14284.214690000001</c:v>
                </c:pt>
                <c:pt idx="59698">
                  <c:v>14284.455673</c:v>
                </c:pt>
                <c:pt idx="59699">
                  <c:v>14284.695256000001</c:v>
                </c:pt>
                <c:pt idx="59700">
                  <c:v>14284.939589</c:v>
                </c:pt>
                <c:pt idx="59701">
                  <c:v>14285.181022999999</c:v>
                </c:pt>
                <c:pt idx="59702">
                  <c:v>14285.410776000001</c:v>
                </c:pt>
                <c:pt idx="59703">
                  <c:v>14285.651866</c:v>
                </c:pt>
                <c:pt idx="59704">
                  <c:v>14285.894754000001</c:v>
                </c:pt>
                <c:pt idx="59705">
                  <c:v>14286.137664</c:v>
                </c:pt>
                <c:pt idx="59706">
                  <c:v>14286.368281999999</c:v>
                </c:pt>
                <c:pt idx="59707">
                  <c:v>14286.609539999999</c:v>
                </c:pt>
                <c:pt idx="59708">
                  <c:v>14286.852720000001</c:v>
                </c:pt>
                <c:pt idx="59709">
                  <c:v>14287.093870000001</c:v>
                </c:pt>
                <c:pt idx="59710">
                  <c:v>14287.326171999999</c:v>
                </c:pt>
                <c:pt idx="59711">
                  <c:v>14287.570785</c:v>
                </c:pt>
                <c:pt idx="59712">
                  <c:v>14287.81367</c:v>
                </c:pt>
                <c:pt idx="59713">
                  <c:v>14288.054685999999</c:v>
                </c:pt>
                <c:pt idx="59714">
                  <c:v>14288.294408</c:v>
                </c:pt>
                <c:pt idx="59715">
                  <c:v>14288.527646</c:v>
                </c:pt>
                <c:pt idx="59716">
                  <c:v>14288.768844</c:v>
                </c:pt>
                <c:pt idx="59717">
                  <c:v>14289.009980999999</c:v>
                </c:pt>
                <c:pt idx="59718">
                  <c:v>14289.251609999999</c:v>
                </c:pt>
                <c:pt idx="59719">
                  <c:v>14289.491365</c:v>
                </c:pt>
                <c:pt idx="59720">
                  <c:v>14289.722019999999</c:v>
                </c:pt>
                <c:pt idx="59721">
                  <c:v>14289.962229999999</c:v>
                </c:pt>
                <c:pt idx="59722">
                  <c:v>14290.204349</c:v>
                </c:pt>
                <c:pt idx="59723">
                  <c:v>14290.446124</c:v>
                </c:pt>
                <c:pt idx="59724">
                  <c:v>14290.677696999999</c:v>
                </c:pt>
                <c:pt idx="59725">
                  <c:v>14290.920760000001</c:v>
                </c:pt>
                <c:pt idx="59726">
                  <c:v>14291.161905000001</c:v>
                </c:pt>
                <c:pt idx="59727">
                  <c:v>14291.404659</c:v>
                </c:pt>
                <c:pt idx="59728">
                  <c:v>14291.635215</c:v>
                </c:pt>
                <c:pt idx="59729">
                  <c:v>14291.879901</c:v>
                </c:pt>
                <c:pt idx="59730">
                  <c:v>14292.122887</c:v>
                </c:pt>
                <c:pt idx="59731">
                  <c:v>14292.363803</c:v>
                </c:pt>
                <c:pt idx="59732">
                  <c:v>14292.594235</c:v>
                </c:pt>
                <c:pt idx="59733">
                  <c:v>14292.838911999999</c:v>
                </c:pt>
                <c:pt idx="59734">
                  <c:v>14293.079138999999</c:v>
                </c:pt>
                <c:pt idx="59735">
                  <c:v>14293.311286</c:v>
                </c:pt>
                <c:pt idx="59736">
                  <c:v>14293.55791</c:v>
                </c:pt>
                <c:pt idx="59737">
                  <c:v>14293.790403000001</c:v>
                </c:pt>
                <c:pt idx="59738">
                  <c:v>14294.032440000001</c:v>
                </c:pt>
                <c:pt idx="59739">
                  <c:v>14294.276814000001</c:v>
                </c:pt>
                <c:pt idx="59740">
                  <c:v>14294.50671</c:v>
                </c:pt>
                <c:pt idx="59741">
                  <c:v>14294.747162</c:v>
                </c:pt>
                <c:pt idx="59742">
                  <c:v>14294.988816999999</c:v>
                </c:pt>
                <c:pt idx="59743">
                  <c:v>14295.229406</c:v>
                </c:pt>
                <c:pt idx="59744">
                  <c:v>14295.472704</c:v>
                </c:pt>
                <c:pt idx="59745">
                  <c:v>14295.704556000001</c:v>
                </c:pt>
                <c:pt idx="59746">
                  <c:v>14295.947917</c:v>
                </c:pt>
                <c:pt idx="59747">
                  <c:v>14296.188436</c:v>
                </c:pt>
                <c:pt idx="59748">
                  <c:v>14296.429899000001</c:v>
                </c:pt>
                <c:pt idx="59749">
                  <c:v>14296.670172</c:v>
                </c:pt>
                <c:pt idx="59750">
                  <c:v>14296.901169999999</c:v>
                </c:pt>
                <c:pt idx="59751">
                  <c:v>14297.145127</c:v>
                </c:pt>
                <c:pt idx="59752">
                  <c:v>14297.37998</c:v>
                </c:pt>
                <c:pt idx="59753">
                  <c:v>14297.618439</c:v>
                </c:pt>
                <c:pt idx="59754">
                  <c:v>14297.861677000001</c:v>
                </c:pt>
                <c:pt idx="59755">
                  <c:v>14298.102833000001</c:v>
                </c:pt>
                <c:pt idx="59756">
                  <c:v>14298.333376</c:v>
                </c:pt>
                <c:pt idx="59757">
                  <c:v>14298.573187</c:v>
                </c:pt>
                <c:pt idx="59758">
                  <c:v>14298.815924</c:v>
                </c:pt>
                <c:pt idx="59759">
                  <c:v>14299.056016</c:v>
                </c:pt>
                <c:pt idx="59760">
                  <c:v>14299.29689</c:v>
                </c:pt>
                <c:pt idx="59761">
                  <c:v>14299.539623000001</c:v>
                </c:pt>
                <c:pt idx="59762">
                  <c:v>14299.780583</c:v>
                </c:pt>
                <c:pt idx="59763">
                  <c:v>14300.011184999999</c:v>
                </c:pt>
                <c:pt idx="59764">
                  <c:v>14300.251055999999</c:v>
                </c:pt>
                <c:pt idx="59765">
                  <c:v>14300.493802999999</c:v>
                </c:pt>
                <c:pt idx="59766">
                  <c:v>14300.734807000001</c:v>
                </c:pt>
                <c:pt idx="59767">
                  <c:v>14300.965346999999</c:v>
                </c:pt>
                <c:pt idx="59768">
                  <c:v>14301.206898</c:v>
                </c:pt>
                <c:pt idx="59769">
                  <c:v>14301.447179000001</c:v>
                </c:pt>
                <c:pt idx="59770">
                  <c:v>14301.689075</c:v>
                </c:pt>
                <c:pt idx="59771">
                  <c:v>14301.921254999999</c:v>
                </c:pt>
                <c:pt idx="59772">
                  <c:v>14302.167933999999</c:v>
                </c:pt>
                <c:pt idx="59773">
                  <c:v>14302.408788999999</c:v>
                </c:pt>
                <c:pt idx="59774">
                  <c:v>14302.650398</c:v>
                </c:pt>
                <c:pt idx="59775">
                  <c:v>14302.905307999999</c:v>
                </c:pt>
                <c:pt idx="59776">
                  <c:v>14303.149239</c:v>
                </c:pt>
                <c:pt idx="59777">
                  <c:v>14303.393883000001</c:v>
                </c:pt>
                <c:pt idx="59778">
                  <c:v>14303.636812999999</c:v>
                </c:pt>
                <c:pt idx="59779">
                  <c:v>14303.877762</c:v>
                </c:pt>
                <c:pt idx="59780">
                  <c:v>14304.118807000001</c:v>
                </c:pt>
                <c:pt idx="59781">
                  <c:v>14304.349187</c:v>
                </c:pt>
                <c:pt idx="59782">
                  <c:v>14304.591188</c:v>
                </c:pt>
                <c:pt idx="59783">
                  <c:v>14304.835687999999</c:v>
                </c:pt>
                <c:pt idx="59784">
                  <c:v>14305.065612</c:v>
                </c:pt>
                <c:pt idx="59785">
                  <c:v>14305.306886</c:v>
                </c:pt>
                <c:pt idx="59786">
                  <c:v>14305.549105</c:v>
                </c:pt>
                <c:pt idx="59787">
                  <c:v>14305.791095</c:v>
                </c:pt>
                <c:pt idx="59788">
                  <c:v>14306.022089</c:v>
                </c:pt>
                <c:pt idx="59789">
                  <c:v>14306.266723000001</c:v>
                </c:pt>
                <c:pt idx="59790">
                  <c:v>14306.509781999999</c:v>
                </c:pt>
                <c:pt idx="59791">
                  <c:v>14306.750964999999</c:v>
                </c:pt>
                <c:pt idx="59792">
                  <c:v>14306.979173</c:v>
                </c:pt>
                <c:pt idx="59793">
                  <c:v>14307.222658000001</c:v>
                </c:pt>
                <c:pt idx="59794">
                  <c:v>14307.463326999999</c:v>
                </c:pt>
                <c:pt idx="59795">
                  <c:v>14307.706666</c:v>
                </c:pt>
                <c:pt idx="59796">
                  <c:v>14307.936874000001</c:v>
                </c:pt>
                <c:pt idx="59797">
                  <c:v>14308.178641</c:v>
                </c:pt>
                <c:pt idx="59798">
                  <c:v>14308.421538000001</c:v>
                </c:pt>
                <c:pt idx="59799">
                  <c:v>14308.662528000001</c:v>
                </c:pt>
                <c:pt idx="59800">
                  <c:v>14308.904337</c:v>
                </c:pt>
                <c:pt idx="59801">
                  <c:v>14309.160594999999</c:v>
                </c:pt>
                <c:pt idx="59802">
                  <c:v>14309.390565</c:v>
                </c:pt>
                <c:pt idx="59803">
                  <c:v>14309.63364</c:v>
                </c:pt>
                <c:pt idx="59804">
                  <c:v>14309.874937000001</c:v>
                </c:pt>
                <c:pt idx="59805">
                  <c:v>14310.115988</c:v>
                </c:pt>
                <c:pt idx="59806">
                  <c:v>14310.357626999999</c:v>
                </c:pt>
                <c:pt idx="59807">
                  <c:v>14310.588976999999</c:v>
                </c:pt>
                <c:pt idx="59808">
                  <c:v>14310.830721</c:v>
                </c:pt>
                <c:pt idx="59809">
                  <c:v>14311.071769</c:v>
                </c:pt>
                <c:pt idx="59810">
                  <c:v>14311.314603999999</c:v>
                </c:pt>
                <c:pt idx="59811">
                  <c:v>14311.554373000001</c:v>
                </c:pt>
                <c:pt idx="59812">
                  <c:v>14311.787824999999</c:v>
                </c:pt>
                <c:pt idx="59813">
                  <c:v>14312.028253</c:v>
                </c:pt>
                <c:pt idx="59814">
                  <c:v>14312.269238000001</c:v>
                </c:pt>
                <c:pt idx="59815">
                  <c:v>14312.508159999999</c:v>
                </c:pt>
                <c:pt idx="59816">
                  <c:v>14312.750572000001</c:v>
                </c:pt>
                <c:pt idx="59817">
                  <c:v>14312.979002</c:v>
                </c:pt>
                <c:pt idx="59818">
                  <c:v>14313.221004000001</c:v>
                </c:pt>
                <c:pt idx="59819">
                  <c:v>14313.463877</c:v>
                </c:pt>
                <c:pt idx="59820">
                  <c:v>14313.704819</c:v>
                </c:pt>
                <c:pt idx="59821">
                  <c:v>14313.945669000001</c:v>
                </c:pt>
                <c:pt idx="59822">
                  <c:v>14314.186858999999</c:v>
                </c:pt>
                <c:pt idx="59823">
                  <c:v>14314.427777000001</c:v>
                </c:pt>
                <c:pt idx="59824">
                  <c:v>14314.658265</c:v>
                </c:pt>
                <c:pt idx="59825">
                  <c:v>14314.902932999999</c:v>
                </c:pt>
                <c:pt idx="59826">
                  <c:v>14315.136721999999</c:v>
                </c:pt>
                <c:pt idx="59827">
                  <c:v>14315.377939</c:v>
                </c:pt>
                <c:pt idx="59828">
                  <c:v>14315.620115</c:v>
                </c:pt>
                <c:pt idx="59829">
                  <c:v>14315.853755</c:v>
                </c:pt>
                <c:pt idx="59830">
                  <c:v>14316.096105000001</c:v>
                </c:pt>
                <c:pt idx="59831">
                  <c:v>14316.338996</c:v>
                </c:pt>
                <c:pt idx="59832">
                  <c:v>14316.578238</c:v>
                </c:pt>
                <c:pt idx="59833">
                  <c:v>14316.809947</c:v>
                </c:pt>
                <c:pt idx="59834">
                  <c:v>14317.050621</c:v>
                </c:pt>
                <c:pt idx="59835">
                  <c:v>14317.292444999999</c:v>
                </c:pt>
                <c:pt idx="59836">
                  <c:v>14317.535537</c:v>
                </c:pt>
                <c:pt idx="59837">
                  <c:v>14317.766186999999</c:v>
                </c:pt>
                <c:pt idx="59838">
                  <c:v>14318.009722000001</c:v>
                </c:pt>
                <c:pt idx="59839">
                  <c:v>14318.250865</c:v>
                </c:pt>
                <c:pt idx="59840">
                  <c:v>14318.493007999999</c:v>
                </c:pt>
                <c:pt idx="59841">
                  <c:v>14318.733050999999</c:v>
                </c:pt>
                <c:pt idx="59842">
                  <c:v>14318.963417999999</c:v>
                </c:pt>
                <c:pt idx="59843">
                  <c:v>14319.205236</c:v>
                </c:pt>
                <c:pt idx="59844">
                  <c:v>14319.447808999999</c:v>
                </c:pt>
                <c:pt idx="59845">
                  <c:v>14319.678250000001</c:v>
                </c:pt>
                <c:pt idx="59846">
                  <c:v>14319.919712999999</c:v>
                </c:pt>
                <c:pt idx="59847">
                  <c:v>14320.160980000001</c:v>
                </c:pt>
                <c:pt idx="59848">
                  <c:v>14320.404703</c:v>
                </c:pt>
                <c:pt idx="59849">
                  <c:v>14320.644385</c:v>
                </c:pt>
                <c:pt idx="59850">
                  <c:v>14320.901126999999</c:v>
                </c:pt>
                <c:pt idx="59851">
                  <c:v>14321.145935</c:v>
                </c:pt>
                <c:pt idx="59852">
                  <c:v>14321.386295</c:v>
                </c:pt>
                <c:pt idx="59853">
                  <c:v>14321.628145000001</c:v>
                </c:pt>
                <c:pt idx="59854">
                  <c:v>14321.868232999999</c:v>
                </c:pt>
                <c:pt idx="59855">
                  <c:v>14322.108195000001</c:v>
                </c:pt>
                <c:pt idx="59856">
                  <c:v>14322.341544999999</c:v>
                </c:pt>
                <c:pt idx="59857">
                  <c:v>14322.582541</c:v>
                </c:pt>
                <c:pt idx="59858">
                  <c:v>14322.825535</c:v>
                </c:pt>
                <c:pt idx="59859">
                  <c:v>14323.067354000001</c:v>
                </c:pt>
                <c:pt idx="59860">
                  <c:v>14323.307218</c:v>
                </c:pt>
                <c:pt idx="59861">
                  <c:v>14323.539362</c:v>
                </c:pt>
                <c:pt idx="59862">
                  <c:v>14323.781139000001</c:v>
                </c:pt>
                <c:pt idx="59863">
                  <c:v>14324.015226</c:v>
                </c:pt>
                <c:pt idx="59864">
                  <c:v>14324.259855</c:v>
                </c:pt>
                <c:pt idx="59865">
                  <c:v>14324.500888</c:v>
                </c:pt>
                <c:pt idx="59866">
                  <c:v>14324.741733000001</c:v>
                </c:pt>
                <c:pt idx="59867">
                  <c:v>14324.972242</c:v>
                </c:pt>
                <c:pt idx="59868">
                  <c:v>14325.215543</c:v>
                </c:pt>
                <c:pt idx="59869">
                  <c:v>14325.457249999999</c:v>
                </c:pt>
                <c:pt idx="59870">
                  <c:v>14325.699954</c:v>
                </c:pt>
                <c:pt idx="59871">
                  <c:v>14325.931237000001</c:v>
                </c:pt>
                <c:pt idx="59872">
                  <c:v>14326.174588</c:v>
                </c:pt>
                <c:pt idx="59873">
                  <c:v>14326.415773000001</c:v>
                </c:pt>
                <c:pt idx="59874">
                  <c:v>14326.656987</c:v>
                </c:pt>
                <c:pt idx="59875">
                  <c:v>14326.887774999999</c:v>
                </c:pt>
                <c:pt idx="59876">
                  <c:v>14327.128375</c:v>
                </c:pt>
                <c:pt idx="59877">
                  <c:v>14327.369682</c:v>
                </c:pt>
                <c:pt idx="59878">
                  <c:v>14327.612784999999</c:v>
                </c:pt>
                <c:pt idx="59879">
                  <c:v>14327.845273000001</c:v>
                </c:pt>
                <c:pt idx="59880">
                  <c:v>14328.088624</c:v>
                </c:pt>
                <c:pt idx="59881">
                  <c:v>14328.332371</c:v>
                </c:pt>
                <c:pt idx="59882">
                  <c:v>14328.563040999999</c:v>
                </c:pt>
                <c:pt idx="59883">
                  <c:v>14328.803125</c:v>
                </c:pt>
                <c:pt idx="59884">
                  <c:v>14329.043255</c:v>
                </c:pt>
                <c:pt idx="59885">
                  <c:v>14329.277296</c:v>
                </c:pt>
                <c:pt idx="59886">
                  <c:v>14329.519423</c:v>
                </c:pt>
                <c:pt idx="59887">
                  <c:v>14329.76317</c:v>
                </c:pt>
                <c:pt idx="59888">
                  <c:v>14330.003414000001</c:v>
                </c:pt>
                <c:pt idx="59889">
                  <c:v>14330.234621</c:v>
                </c:pt>
                <c:pt idx="59890">
                  <c:v>14330.478429999999</c:v>
                </c:pt>
                <c:pt idx="59891">
                  <c:v>14330.720277</c:v>
                </c:pt>
                <c:pt idx="59892">
                  <c:v>14330.951074000001</c:v>
                </c:pt>
                <c:pt idx="59893">
                  <c:v>14331.195935</c:v>
                </c:pt>
                <c:pt idx="59894">
                  <c:v>14331.436188</c:v>
                </c:pt>
                <c:pt idx="59895">
                  <c:v>14331.676291</c:v>
                </c:pt>
                <c:pt idx="59896">
                  <c:v>14331.90662</c:v>
                </c:pt>
                <c:pt idx="59897">
                  <c:v>14332.149092</c:v>
                </c:pt>
                <c:pt idx="59898">
                  <c:v>14332.392588000001</c:v>
                </c:pt>
                <c:pt idx="59899">
                  <c:v>14332.624532</c:v>
                </c:pt>
                <c:pt idx="59900">
                  <c:v>14332.869623000001</c:v>
                </c:pt>
                <c:pt idx="59901">
                  <c:v>14333.114584000001</c:v>
                </c:pt>
                <c:pt idx="59902">
                  <c:v>14333.359014</c:v>
                </c:pt>
                <c:pt idx="59903">
                  <c:v>14333.603236000001</c:v>
                </c:pt>
                <c:pt idx="59904">
                  <c:v>14333.846530000001</c:v>
                </c:pt>
                <c:pt idx="59905">
                  <c:v>14334.077412000001</c:v>
                </c:pt>
                <c:pt idx="59906">
                  <c:v>14334.320829</c:v>
                </c:pt>
                <c:pt idx="59907">
                  <c:v>14334.565751</c:v>
                </c:pt>
                <c:pt idx="59908">
                  <c:v>14334.795886</c:v>
                </c:pt>
                <c:pt idx="59909">
                  <c:v>14335.038295</c:v>
                </c:pt>
                <c:pt idx="59910">
                  <c:v>14335.280371999999</c:v>
                </c:pt>
                <c:pt idx="59911">
                  <c:v>14335.511226000001</c:v>
                </c:pt>
                <c:pt idx="59912">
                  <c:v>14335.754688000001</c:v>
                </c:pt>
                <c:pt idx="59913">
                  <c:v>14335.999812</c:v>
                </c:pt>
                <c:pt idx="59914">
                  <c:v>14336.240229000001</c:v>
                </c:pt>
                <c:pt idx="59915">
                  <c:v>14336.471219999999</c:v>
                </c:pt>
                <c:pt idx="59916">
                  <c:v>14336.714531</c:v>
                </c:pt>
                <c:pt idx="59917">
                  <c:v>14336.947348</c:v>
                </c:pt>
                <c:pt idx="59918">
                  <c:v>14337.190857</c:v>
                </c:pt>
                <c:pt idx="59919">
                  <c:v>14337.431140999999</c:v>
                </c:pt>
                <c:pt idx="59920">
                  <c:v>14337.673239</c:v>
                </c:pt>
                <c:pt idx="59921">
                  <c:v>14337.90691</c:v>
                </c:pt>
                <c:pt idx="59922">
                  <c:v>14338.149175</c:v>
                </c:pt>
                <c:pt idx="59923">
                  <c:v>14338.384683</c:v>
                </c:pt>
                <c:pt idx="59924">
                  <c:v>14338.627979999999</c:v>
                </c:pt>
                <c:pt idx="59925">
                  <c:v>14338.867980999999</c:v>
                </c:pt>
                <c:pt idx="59926">
                  <c:v>14339.109864</c:v>
                </c:pt>
                <c:pt idx="59927">
                  <c:v>14339.365991999999</c:v>
                </c:pt>
                <c:pt idx="59928">
                  <c:v>14339.595391999999</c:v>
                </c:pt>
                <c:pt idx="59929">
                  <c:v>14339.839058</c:v>
                </c:pt>
                <c:pt idx="59930">
                  <c:v>14340.081017</c:v>
                </c:pt>
                <c:pt idx="59931">
                  <c:v>14340.311347999999</c:v>
                </c:pt>
                <c:pt idx="59932">
                  <c:v>14340.555071999999</c:v>
                </c:pt>
                <c:pt idx="59933">
                  <c:v>14340.79765</c:v>
                </c:pt>
                <c:pt idx="59934">
                  <c:v>14341.028329999999</c:v>
                </c:pt>
                <c:pt idx="59935">
                  <c:v>14341.270990000001</c:v>
                </c:pt>
                <c:pt idx="59936">
                  <c:v>14341.512726000001</c:v>
                </c:pt>
                <c:pt idx="59937">
                  <c:v>14341.754209000001</c:v>
                </c:pt>
                <c:pt idx="59938">
                  <c:v>14341.985552</c:v>
                </c:pt>
                <c:pt idx="59939">
                  <c:v>14342.227352</c:v>
                </c:pt>
                <c:pt idx="59940">
                  <c:v>14342.471953</c:v>
                </c:pt>
                <c:pt idx="59941">
                  <c:v>14342.711831000001</c:v>
                </c:pt>
                <c:pt idx="59942">
                  <c:v>14342.941806000001</c:v>
                </c:pt>
                <c:pt idx="59943">
                  <c:v>14343.185412000001</c:v>
                </c:pt>
                <c:pt idx="59944">
                  <c:v>14343.427299999999</c:v>
                </c:pt>
                <c:pt idx="59945">
                  <c:v>14343.66718</c:v>
                </c:pt>
                <c:pt idx="59946">
                  <c:v>14343.899452</c:v>
                </c:pt>
                <c:pt idx="59947">
                  <c:v>14344.145918</c:v>
                </c:pt>
                <c:pt idx="59948">
                  <c:v>14344.375588000001</c:v>
                </c:pt>
                <c:pt idx="59949">
                  <c:v>14344.61911</c:v>
                </c:pt>
                <c:pt idx="59950">
                  <c:v>14344.861043999999</c:v>
                </c:pt>
                <c:pt idx="59951">
                  <c:v>14345.101952999999</c:v>
                </c:pt>
                <c:pt idx="59952">
                  <c:v>14345.33304</c:v>
                </c:pt>
                <c:pt idx="59953">
                  <c:v>14345.575699999999</c:v>
                </c:pt>
                <c:pt idx="59954">
                  <c:v>14345.819294000001</c:v>
                </c:pt>
                <c:pt idx="59955">
                  <c:v>14346.074334999999</c:v>
                </c:pt>
                <c:pt idx="59956">
                  <c:v>14346.303088000001</c:v>
                </c:pt>
                <c:pt idx="59957">
                  <c:v>14346.545977</c:v>
                </c:pt>
                <c:pt idx="59958">
                  <c:v>14346.787727000001</c:v>
                </c:pt>
                <c:pt idx="59959">
                  <c:v>14347.030534</c:v>
                </c:pt>
                <c:pt idx="59960">
                  <c:v>14347.286647000001</c:v>
                </c:pt>
                <c:pt idx="59961">
                  <c:v>14347.517017</c:v>
                </c:pt>
                <c:pt idx="59962">
                  <c:v>14347.759022</c:v>
                </c:pt>
                <c:pt idx="59963">
                  <c:v>14348.003677000001</c:v>
                </c:pt>
                <c:pt idx="59964">
                  <c:v>14348.234988</c:v>
                </c:pt>
                <c:pt idx="59965">
                  <c:v>14348.476877999999</c:v>
                </c:pt>
                <c:pt idx="59966">
                  <c:v>14348.720422</c:v>
                </c:pt>
                <c:pt idx="59967">
                  <c:v>14348.951125</c:v>
                </c:pt>
                <c:pt idx="59968">
                  <c:v>14349.195082</c:v>
                </c:pt>
                <c:pt idx="59969">
                  <c:v>14349.427315999999</c:v>
                </c:pt>
                <c:pt idx="59970">
                  <c:v>14349.671104999999</c:v>
                </c:pt>
                <c:pt idx="59971">
                  <c:v>14349.913742000001</c:v>
                </c:pt>
                <c:pt idx="59972">
                  <c:v>14350.154601</c:v>
                </c:pt>
                <c:pt idx="59973">
                  <c:v>14350.387681</c:v>
                </c:pt>
                <c:pt idx="59974">
                  <c:v>14350.630939999999</c:v>
                </c:pt>
                <c:pt idx="59975">
                  <c:v>14350.862426</c:v>
                </c:pt>
                <c:pt idx="59976">
                  <c:v>14351.105876</c:v>
                </c:pt>
                <c:pt idx="59977">
                  <c:v>14351.350627</c:v>
                </c:pt>
                <c:pt idx="59978">
                  <c:v>14351.581270000001</c:v>
                </c:pt>
                <c:pt idx="59979">
                  <c:v>14351.825892000001</c:v>
                </c:pt>
                <c:pt idx="59980">
                  <c:v>14352.065226999999</c:v>
                </c:pt>
                <c:pt idx="59981">
                  <c:v>14352.308870999999</c:v>
                </c:pt>
                <c:pt idx="59982">
                  <c:v>14352.538001000001</c:v>
                </c:pt>
                <c:pt idx="59983">
                  <c:v>14352.782992</c:v>
                </c:pt>
                <c:pt idx="59984">
                  <c:v>14353.024170000001</c:v>
                </c:pt>
                <c:pt idx="59985">
                  <c:v>14353.255674</c:v>
                </c:pt>
                <c:pt idx="59986">
                  <c:v>14353.498911000001</c:v>
                </c:pt>
                <c:pt idx="59987">
                  <c:v>14353.743727999999</c:v>
                </c:pt>
                <c:pt idx="59988">
                  <c:v>14353.975747</c:v>
                </c:pt>
                <c:pt idx="59989">
                  <c:v>14354.218096000001</c:v>
                </c:pt>
                <c:pt idx="59990">
                  <c:v>14354.453756999999</c:v>
                </c:pt>
                <c:pt idx="59991">
                  <c:v>14354.696124</c:v>
                </c:pt>
                <c:pt idx="59992">
                  <c:v>14354.939607</c:v>
                </c:pt>
                <c:pt idx="59993">
                  <c:v>14355.170387</c:v>
                </c:pt>
                <c:pt idx="59994">
                  <c:v>14355.413635999999</c:v>
                </c:pt>
                <c:pt idx="59995">
                  <c:v>14355.656717</c:v>
                </c:pt>
                <c:pt idx="59996">
                  <c:v>14355.897084</c:v>
                </c:pt>
                <c:pt idx="59997">
                  <c:v>14356.128753000001</c:v>
                </c:pt>
                <c:pt idx="59998">
                  <c:v>14356.373564</c:v>
                </c:pt>
                <c:pt idx="59999">
                  <c:v>14356.615277999999</c:v>
                </c:pt>
                <c:pt idx="60000">
                  <c:v>14356.848679000001</c:v>
                </c:pt>
                <c:pt idx="60001">
                  <c:v>14357.092344999999</c:v>
                </c:pt>
                <c:pt idx="60002">
                  <c:v>14357.334987</c:v>
                </c:pt>
                <c:pt idx="60003">
                  <c:v>14357.582189000001</c:v>
                </c:pt>
                <c:pt idx="60004">
                  <c:v>14357.826689</c:v>
                </c:pt>
                <c:pt idx="60005">
                  <c:v>14358.059041</c:v>
                </c:pt>
                <c:pt idx="60006">
                  <c:v>14358.29999</c:v>
                </c:pt>
                <c:pt idx="60007">
                  <c:v>14358.542331000001</c:v>
                </c:pt>
                <c:pt idx="60008">
                  <c:v>14358.784878</c:v>
                </c:pt>
                <c:pt idx="60009">
                  <c:v>14359.014567</c:v>
                </c:pt>
                <c:pt idx="60010">
                  <c:v>14359.256355</c:v>
                </c:pt>
                <c:pt idx="60011">
                  <c:v>14359.500889000001</c:v>
                </c:pt>
                <c:pt idx="60012">
                  <c:v>14359.733087000001</c:v>
                </c:pt>
                <c:pt idx="60013">
                  <c:v>14359.977718</c:v>
                </c:pt>
                <c:pt idx="60014">
                  <c:v>14360.220759</c:v>
                </c:pt>
                <c:pt idx="60015">
                  <c:v>14360.451187999999</c:v>
                </c:pt>
                <c:pt idx="60016">
                  <c:v>14360.693173</c:v>
                </c:pt>
                <c:pt idx="60017">
                  <c:v>14360.935062</c:v>
                </c:pt>
                <c:pt idx="60018">
                  <c:v>14361.166862</c:v>
                </c:pt>
                <c:pt idx="60019">
                  <c:v>14361.409772000001</c:v>
                </c:pt>
                <c:pt idx="60020">
                  <c:v>14361.65329</c:v>
                </c:pt>
                <c:pt idx="60021">
                  <c:v>14361.885272</c:v>
                </c:pt>
                <c:pt idx="60022">
                  <c:v>14362.129304</c:v>
                </c:pt>
                <c:pt idx="60023">
                  <c:v>14362.362681000001</c:v>
                </c:pt>
                <c:pt idx="60024">
                  <c:v>14362.605038</c:v>
                </c:pt>
                <c:pt idx="60025">
                  <c:v>14362.845273999999</c:v>
                </c:pt>
                <c:pt idx="60026">
                  <c:v>14363.088587</c:v>
                </c:pt>
                <c:pt idx="60027">
                  <c:v>14363.321953000001</c:v>
                </c:pt>
                <c:pt idx="60028">
                  <c:v>14363.561046000001</c:v>
                </c:pt>
                <c:pt idx="60029">
                  <c:v>14363.805708</c:v>
                </c:pt>
                <c:pt idx="60030">
                  <c:v>14364.039575000001</c:v>
                </c:pt>
                <c:pt idx="60031">
                  <c:v>14364.283212</c:v>
                </c:pt>
                <c:pt idx="60032">
                  <c:v>14364.523209999999</c:v>
                </c:pt>
                <c:pt idx="60033">
                  <c:v>14364.756582</c:v>
                </c:pt>
                <c:pt idx="60034">
                  <c:v>14364.999851</c:v>
                </c:pt>
                <c:pt idx="60035">
                  <c:v>14365.240173</c:v>
                </c:pt>
                <c:pt idx="60036">
                  <c:v>14365.480403</c:v>
                </c:pt>
                <c:pt idx="60037">
                  <c:v>14365.711880999999</c:v>
                </c:pt>
                <c:pt idx="60038">
                  <c:v>14365.954044</c:v>
                </c:pt>
                <c:pt idx="60039">
                  <c:v>14366.196932000001</c:v>
                </c:pt>
                <c:pt idx="60040">
                  <c:v>14366.437871</c:v>
                </c:pt>
                <c:pt idx="60041">
                  <c:v>14366.668245000001</c:v>
                </c:pt>
                <c:pt idx="60042">
                  <c:v>14366.912168000001</c:v>
                </c:pt>
                <c:pt idx="60043">
                  <c:v>14367.156551</c:v>
                </c:pt>
                <c:pt idx="60044">
                  <c:v>14367.389864000001</c:v>
                </c:pt>
                <c:pt idx="60045">
                  <c:v>14367.632712000001</c:v>
                </c:pt>
                <c:pt idx="60046">
                  <c:v>14367.873634</c:v>
                </c:pt>
                <c:pt idx="60047">
                  <c:v>14368.115527</c:v>
                </c:pt>
                <c:pt idx="60048">
                  <c:v>14368.347974</c:v>
                </c:pt>
                <c:pt idx="60049">
                  <c:v>14368.591614999999</c:v>
                </c:pt>
                <c:pt idx="60050">
                  <c:v>14368.82401</c:v>
                </c:pt>
                <c:pt idx="60051">
                  <c:v>14369.064340999999</c:v>
                </c:pt>
                <c:pt idx="60052">
                  <c:v>14369.306232999999</c:v>
                </c:pt>
                <c:pt idx="60053">
                  <c:v>14369.548043000001</c:v>
                </c:pt>
                <c:pt idx="60054">
                  <c:v>14369.779696</c:v>
                </c:pt>
                <c:pt idx="60055">
                  <c:v>14370.02342</c:v>
                </c:pt>
                <c:pt idx="60056">
                  <c:v>14370.267759</c:v>
                </c:pt>
                <c:pt idx="60057">
                  <c:v>14370.498122999999</c:v>
                </c:pt>
                <c:pt idx="60058">
                  <c:v>14370.74473</c:v>
                </c:pt>
                <c:pt idx="60059">
                  <c:v>14370.975420999999</c:v>
                </c:pt>
                <c:pt idx="60060">
                  <c:v>14371.218833999999</c:v>
                </c:pt>
                <c:pt idx="60061">
                  <c:v>14371.459027000001</c:v>
                </c:pt>
                <c:pt idx="60062">
                  <c:v>14371.699172000001</c:v>
                </c:pt>
                <c:pt idx="60063">
                  <c:v>14371.932757</c:v>
                </c:pt>
                <c:pt idx="60064">
                  <c:v>14372.173276</c:v>
                </c:pt>
                <c:pt idx="60065">
                  <c:v>14372.415223</c:v>
                </c:pt>
                <c:pt idx="60066">
                  <c:v>14372.655363</c:v>
                </c:pt>
                <c:pt idx="60067">
                  <c:v>14372.890674</c:v>
                </c:pt>
                <c:pt idx="60068">
                  <c:v>14373.13384</c:v>
                </c:pt>
                <c:pt idx="60069">
                  <c:v>14373.376781000001</c:v>
                </c:pt>
                <c:pt idx="60070">
                  <c:v>14373.607341999999</c:v>
                </c:pt>
                <c:pt idx="60071">
                  <c:v>14373.853848999999</c:v>
                </c:pt>
                <c:pt idx="60072">
                  <c:v>14374.085692000001</c:v>
                </c:pt>
                <c:pt idx="60073">
                  <c:v>14374.327343000001</c:v>
                </c:pt>
                <c:pt idx="60074">
                  <c:v>14374.571894999999</c:v>
                </c:pt>
                <c:pt idx="60075">
                  <c:v>14374.812658000001</c:v>
                </c:pt>
                <c:pt idx="60076">
                  <c:v>14375.043189</c:v>
                </c:pt>
                <c:pt idx="60077">
                  <c:v>14375.286404</c:v>
                </c:pt>
                <c:pt idx="60078">
                  <c:v>14375.528114999999</c:v>
                </c:pt>
                <c:pt idx="60079">
                  <c:v>14375.770639</c:v>
                </c:pt>
                <c:pt idx="60080">
                  <c:v>14376.001061999999</c:v>
                </c:pt>
                <c:pt idx="60081">
                  <c:v>14376.2438</c:v>
                </c:pt>
                <c:pt idx="60082">
                  <c:v>14376.488009999999</c:v>
                </c:pt>
                <c:pt idx="60083">
                  <c:v>14376.719884</c:v>
                </c:pt>
                <c:pt idx="60084">
                  <c:v>14376.960373</c:v>
                </c:pt>
                <c:pt idx="60085">
                  <c:v>14377.204258</c:v>
                </c:pt>
                <c:pt idx="60086">
                  <c:v>14377.435081</c:v>
                </c:pt>
                <c:pt idx="60087">
                  <c:v>14377.677315000001</c:v>
                </c:pt>
                <c:pt idx="60088">
                  <c:v>14377.918718999999</c:v>
                </c:pt>
                <c:pt idx="60089">
                  <c:v>14378.151433999999</c:v>
                </c:pt>
                <c:pt idx="60090">
                  <c:v>14378.394792999999</c:v>
                </c:pt>
                <c:pt idx="60091">
                  <c:v>14378.639723</c:v>
                </c:pt>
                <c:pt idx="60092">
                  <c:v>14378.872385000001</c:v>
                </c:pt>
                <c:pt idx="60093">
                  <c:v>14379.116259</c:v>
                </c:pt>
                <c:pt idx="60094">
                  <c:v>14379.347014000001</c:v>
                </c:pt>
                <c:pt idx="60095">
                  <c:v>14379.591999</c:v>
                </c:pt>
                <c:pt idx="60096">
                  <c:v>14379.831279</c:v>
                </c:pt>
                <c:pt idx="60097">
                  <c:v>14380.073329999999</c:v>
                </c:pt>
                <c:pt idx="60098">
                  <c:v>14380.304088000001</c:v>
                </c:pt>
                <c:pt idx="60099">
                  <c:v>14380.546189999999</c:v>
                </c:pt>
                <c:pt idx="60100">
                  <c:v>14380.787662000001</c:v>
                </c:pt>
                <c:pt idx="60101">
                  <c:v>14381.019676</c:v>
                </c:pt>
                <c:pt idx="60102">
                  <c:v>14381.262989999999</c:v>
                </c:pt>
                <c:pt idx="60103">
                  <c:v>14381.502257</c:v>
                </c:pt>
                <c:pt idx="60104">
                  <c:v>14381.744279</c:v>
                </c:pt>
                <c:pt idx="60105">
                  <c:v>14381.975097</c:v>
                </c:pt>
                <c:pt idx="60106">
                  <c:v>14382.216795</c:v>
                </c:pt>
                <c:pt idx="60107">
                  <c:v>14382.457132</c:v>
                </c:pt>
                <c:pt idx="60108">
                  <c:v>14382.703834</c:v>
                </c:pt>
                <c:pt idx="60109">
                  <c:v>14382.935740000001</c:v>
                </c:pt>
                <c:pt idx="60110">
                  <c:v>14383.177535999999</c:v>
                </c:pt>
                <c:pt idx="60111">
                  <c:v>14383.420773</c:v>
                </c:pt>
                <c:pt idx="60112">
                  <c:v>14383.661097</c:v>
                </c:pt>
                <c:pt idx="60113">
                  <c:v>14383.892</c:v>
                </c:pt>
                <c:pt idx="60114">
                  <c:v>14384.134366</c:v>
                </c:pt>
                <c:pt idx="60115">
                  <c:v>14384.367081</c:v>
                </c:pt>
                <c:pt idx="60116">
                  <c:v>14384.610563</c:v>
                </c:pt>
                <c:pt idx="60117">
                  <c:v>14384.855657</c:v>
                </c:pt>
                <c:pt idx="60118">
                  <c:v>14385.089534999999</c:v>
                </c:pt>
                <c:pt idx="60119">
                  <c:v>14385.333285999999</c:v>
                </c:pt>
                <c:pt idx="60120">
                  <c:v>14385.575564999999</c:v>
                </c:pt>
                <c:pt idx="60121">
                  <c:v>14385.805425</c:v>
                </c:pt>
                <c:pt idx="60122">
                  <c:v>14386.049122</c:v>
                </c:pt>
                <c:pt idx="60123">
                  <c:v>14386.28104</c:v>
                </c:pt>
                <c:pt idx="60124">
                  <c:v>14386.523837999999</c:v>
                </c:pt>
                <c:pt idx="60125">
                  <c:v>14386.764761</c:v>
                </c:pt>
                <c:pt idx="60126">
                  <c:v>14387.00597</c:v>
                </c:pt>
                <c:pt idx="60127">
                  <c:v>14387.246372</c:v>
                </c:pt>
                <c:pt idx="60128">
                  <c:v>14387.479789999999</c:v>
                </c:pt>
                <c:pt idx="60129">
                  <c:v>14387.722874999999</c:v>
                </c:pt>
                <c:pt idx="60130">
                  <c:v>14387.963312</c:v>
                </c:pt>
                <c:pt idx="60131">
                  <c:v>14388.196887</c:v>
                </c:pt>
                <c:pt idx="60132">
                  <c:v>14388.437163000001</c:v>
                </c:pt>
                <c:pt idx="60133">
                  <c:v>14388.683695</c:v>
                </c:pt>
                <c:pt idx="60134">
                  <c:v>14388.916236999999</c:v>
                </c:pt>
                <c:pt idx="60135">
                  <c:v>14389.160056000001</c:v>
                </c:pt>
                <c:pt idx="60136">
                  <c:v>14389.393558</c:v>
                </c:pt>
                <c:pt idx="60137">
                  <c:v>14389.637234</c:v>
                </c:pt>
                <c:pt idx="60138">
                  <c:v>14389.879158</c:v>
                </c:pt>
                <c:pt idx="60139">
                  <c:v>14390.110768</c:v>
                </c:pt>
                <c:pt idx="60140">
                  <c:v>14390.351037</c:v>
                </c:pt>
                <c:pt idx="60141">
                  <c:v>14390.593086999999</c:v>
                </c:pt>
                <c:pt idx="60142">
                  <c:v>14390.835078</c:v>
                </c:pt>
                <c:pt idx="60143">
                  <c:v>14391.066659</c:v>
                </c:pt>
                <c:pt idx="60144">
                  <c:v>14391.309588</c:v>
                </c:pt>
                <c:pt idx="60145">
                  <c:v>14391.553007</c:v>
                </c:pt>
                <c:pt idx="60146">
                  <c:v>14391.785328</c:v>
                </c:pt>
                <c:pt idx="60147">
                  <c:v>14392.029049999999</c:v>
                </c:pt>
                <c:pt idx="60148">
                  <c:v>14392.271756</c:v>
                </c:pt>
                <c:pt idx="60149">
                  <c:v>14392.501561999999</c:v>
                </c:pt>
                <c:pt idx="60150">
                  <c:v>14392.745290999999</c:v>
                </c:pt>
                <c:pt idx="60151">
                  <c:v>14392.987128999999</c:v>
                </c:pt>
                <c:pt idx="60152">
                  <c:v>14393.21874</c:v>
                </c:pt>
                <c:pt idx="60153">
                  <c:v>14393.461740999999</c:v>
                </c:pt>
                <c:pt idx="60154">
                  <c:v>14393.705405999999</c:v>
                </c:pt>
                <c:pt idx="60155">
                  <c:v>14393.937771000001</c:v>
                </c:pt>
                <c:pt idx="60156">
                  <c:v>14394.179785</c:v>
                </c:pt>
                <c:pt idx="60157">
                  <c:v>14394.423124000001</c:v>
                </c:pt>
                <c:pt idx="60158">
                  <c:v>14394.663875</c:v>
                </c:pt>
                <c:pt idx="60159">
                  <c:v>14394.904731000001</c:v>
                </c:pt>
                <c:pt idx="60160">
                  <c:v>14395.134736</c:v>
                </c:pt>
                <c:pt idx="60161">
                  <c:v>14395.377596</c:v>
                </c:pt>
                <c:pt idx="60162">
                  <c:v>14395.620741999999</c:v>
                </c:pt>
                <c:pt idx="60163">
                  <c:v>14395.861894</c:v>
                </c:pt>
                <c:pt idx="60164">
                  <c:v>14396.093828999999</c:v>
                </c:pt>
                <c:pt idx="60165">
                  <c:v>14396.338761000001</c:v>
                </c:pt>
                <c:pt idx="60166">
                  <c:v>14396.579976999999</c:v>
                </c:pt>
                <c:pt idx="60167">
                  <c:v>14396.812613</c:v>
                </c:pt>
                <c:pt idx="60168">
                  <c:v>14397.055064</c:v>
                </c:pt>
                <c:pt idx="60169">
                  <c:v>14397.297816</c:v>
                </c:pt>
                <c:pt idx="60170">
                  <c:v>14397.538945</c:v>
                </c:pt>
                <c:pt idx="60171">
                  <c:v>14397.770399000001</c:v>
                </c:pt>
                <c:pt idx="60172">
                  <c:v>14398.013816999999</c:v>
                </c:pt>
                <c:pt idx="60173">
                  <c:v>14398.246244</c:v>
                </c:pt>
                <c:pt idx="60174">
                  <c:v>14398.489548</c:v>
                </c:pt>
                <c:pt idx="60175">
                  <c:v>14398.733410000001</c:v>
                </c:pt>
                <c:pt idx="60176">
                  <c:v>14398.964421999999</c:v>
                </c:pt>
                <c:pt idx="60177">
                  <c:v>14399.207732000001</c:v>
                </c:pt>
                <c:pt idx="60178">
                  <c:v>14399.4509</c:v>
                </c:pt>
                <c:pt idx="60179">
                  <c:v>14399.691079</c:v>
                </c:pt>
                <c:pt idx="60180">
                  <c:v>14399.923231000001</c:v>
                </c:pt>
                <c:pt idx="60181">
                  <c:v>14400.169540000001</c:v>
                </c:pt>
                <c:pt idx="60182">
                  <c:v>14400.402608</c:v>
                </c:pt>
                <c:pt idx="60183">
                  <c:v>14400.644324999999</c:v>
                </c:pt>
                <c:pt idx="60184">
                  <c:v>14400.886141000001</c:v>
                </c:pt>
                <c:pt idx="60185">
                  <c:v>14401.117715</c:v>
                </c:pt>
                <c:pt idx="60186">
                  <c:v>14401.3627</c:v>
                </c:pt>
                <c:pt idx="60187">
                  <c:v>14401.603824</c:v>
                </c:pt>
                <c:pt idx="60188">
                  <c:v>14401.836370999999</c:v>
                </c:pt>
                <c:pt idx="60189">
                  <c:v>14402.078372</c:v>
                </c:pt>
                <c:pt idx="60190">
                  <c:v>14402.322802999999</c:v>
                </c:pt>
                <c:pt idx="60191">
                  <c:v>14402.563555999999</c:v>
                </c:pt>
                <c:pt idx="60192">
                  <c:v>14402.796797000001</c:v>
                </c:pt>
                <c:pt idx="60193">
                  <c:v>14403.039589</c:v>
                </c:pt>
                <c:pt idx="60194">
                  <c:v>14403.272800000001</c:v>
                </c:pt>
                <c:pt idx="60195">
                  <c:v>14403.515584999999</c:v>
                </c:pt>
                <c:pt idx="60196">
                  <c:v>14403.757342999999</c:v>
                </c:pt>
                <c:pt idx="60197">
                  <c:v>14403.992582000001</c:v>
                </c:pt>
                <c:pt idx="60198">
                  <c:v>14404.236357</c:v>
                </c:pt>
                <c:pt idx="60199">
                  <c:v>14404.470443</c:v>
                </c:pt>
                <c:pt idx="60200">
                  <c:v>14404.712385999999</c:v>
                </c:pt>
                <c:pt idx="60201">
                  <c:v>14404.956018999999</c:v>
                </c:pt>
                <c:pt idx="60202">
                  <c:v>14405.185869000001</c:v>
                </c:pt>
                <c:pt idx="60203">
                  <c:v>14405.426073000001</c:v>
                </c:pt>
                <c:pt idx="60204">
                  <c:v>14405.666372</c:v>
                </c:pt>
                <c:pt idx="60205">
                  <c:v>14405.909530999999</c:v>
                </c:pt>
                <c:pt idx="60206">
                  <c:v>14406.142137999999</c:v>
                </c:pt>
                <c:pt idx="60207">
                  <c:v>14406.386990999999</c:v>
                </c:pt>
                <c:pt idx="60208">
                  <c:v>14406.628816</c:v>
                </c:pt>
                <c:pt idx="60209">
                  <c:v>14406.861425999999</c:v>
                </c:pt>
                <c:pt idx="60210">
                  <c:v>14407.104805999999</c:v>
                </c:pt>
                <c:pt idx="60211">
                  <c:v>14407.349715</c:v>
                </c:pt>
                <c:pt idx="60212">
                  <c:v>14407.594036</c:v>
                </c:pt>
                <c:pt idx="60213">
                  <c:v>14407.836208000001</c:v>
                </c:pt>
                <c:pt idx="60214">
                  <c:v>14408.071945</c:v>
                </c:pt>
                <c:pt idx="60215">
                  <c:v>14408.313124</c:v>
                </c:pt>
                <c:pt idx="60216">
                  <c:v>14408.555225</c:v>
                </c:pt>
                <c:pt idx="60217">
                  <c:v>14408.78883</c:v>
                </c:pt>
                <c:pt idx="60218">
                  <c:v>14409.033138000001</c:v>
                </c:pt>
                <c:pt idx="60219">
                  <c:v>14409.273364999999</c:v>
                </c:pt>
                <c:pt idx="60220">
                  <c:v>14409.516637999999</c:v>
                </c:pt>
                <c:pt idx="60221">
                  <c:v>14409.746309</c:v>
                </c:pt>
                <c:pt idx="60222">
                  <c:v>14409.98893</c:v>
                </c:pt>
                <c:pt idx="60223">
                  <c:v>14410.230326000001</c:v>
                </c:pt>
                <c:pt idx="60224">
                  <c:v>14410.463535000001</c:v>
                </c:pt>
                <c:pt idx="60225">
                  <c:v>14410.705259</c:v>
                </c:pt>
                <c:pt idx="60226">
                  <c:v>14410.945368000001</c:v>
                </c:pt>
                <c:pt idx="60227">
                  <c:v>14411.189729</c:v>
                </c:pt>
                <c:pt idx="60228">
                  <c:v>14411.420050000001</c:v>
                </c:pt>
                <c:pt idx="60229">
                  <c:v>14411.662925000001</c:v>
                </c:pt>
                <c:pt idx="60230">
                  <c:v>14411.903186</c:v>
                </c:pt>
                <c:pt idx="60231">
                  <c:v>14412.147805000001</c:v>
                </c:pt>
                <c:pt idx="60232">
                  <c:v>14412.376405999999</c:v>
                </c:pt>
                <c:pt idx="60233">
                  <c:v>14412.618297000001</c:v>
                </c:pt>
                <c:pt idx="60234">
                  <c:v>14412.860289</c:v>
                </c:pt>
                <c:pt idx="60235">
                  <c:v>14413.100211999999</c:v>
                </c:pt>
                <c:pt idx="60236">
                  <c:v>14413.332418</c:v>
                </c:pt>
                <c:pt idx="60237">
                  <c:v>14413.574277</c:v>
                </c:pt>
                <c:pt idx="60238">
                  <c:v>14413.816085</c:v>
                </c:pt>
                <c:pt idx="60239">
                  <c:v>14414.05862</c:v>
                </c:pt>
                <c:pt idx="60240">
                  <c:v>14414.314646000001</c:v>
                </c:pt>
                <c:pt idx="60241">
                  <c:v>14414.545071</c:v>
                </c:pt>
                <c:pt idx="60242">
                  <c:v>14414.787888999999</c:v>
                </c:pt>
                <c:pt idx="60243">
                  <c:v>14415.031394</c:v>
                </c:pt>
                <c:pt idx="60244">
                  <c:v>14415.264531000001</c:v>
                </c:pt>
                <c:pt idx="60245">
                  <c:v>14415.506364999999</c:v>
                </c:pt>
                <c:pt idx="60246">
                  <c:v>14415.748197000001</c:v>
                </c:pt>
                <c:pt idx="60247">
                  <c:v>14415.977279999999</c:v>
                </c:pt>
                <c:pt idx="60248">
                  <c:v>14416.220767999999</c:v>
                </c:pt>
                <c:pt idx="60249">
                  <c:v>14416.463937</c:v>
                </c:pt>
                <c:pt idx="60250">
                  <c:v>14416.704157</c:v>
                </c:pt>
                <c:pt idx="60251">
                  <c:v>14416.95019</c:v>
                </c:pt>
                <c:pt idx="60252">
                  <c:v>14417.191838999999</c:v>
                </c:pt>
                <c:pt idx="60253">
                  <c:v>14417.429749000001</c:v>
                </c:pt>
                <c:pt idx="60254">
                  <c:v>14417.672929</c:v>
                </c:pt>
                <c:pt idx="60255">
                  <c:v>14417.915111</c:v>
                </c:pt>
                <c:pt idx="60256">
                  <c:v>14418.157299</c:v>
                </c:pt>
                <c:pt idx="60257">
                  <c:v>14418.388068</c:v>
                </c:pt>
                <c:pt idx="60258">
                  <c:v>14418.629564999999</c:v>
                </c:pt>
                <c:pt idx="60259">
                  <c:v>14418.873353000001</c:v>
                </c:pt>
                <c:pt idx="60260">
                  <c:v>14419.114787</c:v>
                </c:pt>
                <c:pt idx="60261">
                  <c:v>14419.359068</c:v>
                </c:pt>
                <c:pt idx="60262">
                  <c:v>14419.601574</c:v>
                </c:pt>
                <c:pt idx="60263">
                  <c:v>14419.843121</c:v>
                </c:pt>
                <c:pt idx="60264">
                  <c:v>14420.085773000001</c:v>
                </c:pt>
                <c:pt idx="60265">
                  <c:v>14420.316897999999</c:v>
                </c:pt>
                <c:pt idx="60266">
                  <c:v>14420.557220999999</c:v>
                </c:pt>
                <c:pt idx="60267">
                  <c:v>14420.801874000001</c:v>
                </c:pt>
                <c:pt idx="60268">
                  <c:v>14421.042065</c:v>
                </c:pt>
                <c:pt idx="60269">
                  <c:v>14421.274203999999</c:v>
                </c:pt>
                <c:pt idx="60270">
                  <c:v>14421.514404</c:v>
                </c:pt>
                <c:pt idx="60271">
                  <c:v>14421.756265</c:v>
                </c:pt>
                <c:pt idx="60272">
                  <c:v>14421.989942</c:v>
                </c:pt>
                <c:pt idx="60273">
                  <c:v>14422.231985</c:v>
                </c:pt>
                <c:pt idx="60274">
                  <c:v>14422.473986999999</c:v>
                </c:pt>
                <c:pt idx="60275">
                  <c:v>14422.715668000001</c:v>
                </c:pt>
                <c:pt idx="60276">
                  <c:v>14422.946403</c:v>
                </c:pt>
                <c:pt idx="60277">
                  <c:v>14423.190285999999</c:v>
                </c:pt>
                <c:pt idx="60278">
                  <c:v>14423.432188000001</c:v>
                </c:pt>
                <c:pt idx="60279">
                  <c:v>14423.672189000001</c:v>
                </c:pt>
                <c:pt idx="60280">
                  <c:v>14423.903093999999</c:v>
                </c:pt>
                <c:pt idx="60281">
                  <c:v>14424.145140000001</c:v>
                </c:pt>
                <c:pt idx="60282">
                  <c:v>14424.387961</c:v>
                </c:pt>
                <c:pt idx="60283">
                  <c:v>14424.627869</c:v>
                </c:pt>
                <c:pt idx="60284">
                  <c:v>14424.857709</c:v>
                </c:pt>
                <c:pt idx="60285">
                  <c:v>14425.102664</c:v>
                </c:pt>
                <c:pt idx="60286">
                  <c:v>14425.345635</c:v>
                </c:pt>
                <c:pt idx="60287">
                  <c:v>14425.576155999999</c:v>
                </c:pt>
                <c:pt idx="60288">
                  <c:v>14425.818268999999</c:v>
                </c:pt>
                <c:pt idx="60289">
                  <c:v>14426.058428</c:v>
                </c:pt>
                <c:pt idx="60290">
                  <c:v>14426.3001</c:v>
                </c:pt>
                <c:pt idx="60291">
                  <c:v>14426.557169</c:v>
                </c:pt>
                <c:pt idx="60292">
                  <c:v>14426.786015</c:v>
                </c:pt>
                <c:pt idx="60293">
                  <c:v>14427.028079</c:v>
                </c:pt>
                <c:pt idx="60294">
                  <c:v>14427.270741</c:v>
                </c:pt>
                <c:pt idx="60295">
                  <c:v>14427.50308</c:v>
                </c:pt>
                <c:pt idx="60296">
                  <c:v>14427.745045</c:v>
                </c:pt>
                <c:pt idx="60297">
                  <c:v>14427.987961999999</c:v>
                </c:pt>
                <c:pt idx="60298">
                  <c:v>14428.227032999999</c:v>
                </c:pt>
                <c:pt idx="60299">
                  <c:v>14428.459226000001</c:v>
                </c:pt>
                <c:pt idx="60300">
                  <c:v>14428.701286</c:v>
                </c:pt>
                <c:pt idx="60301">
                  <c:v>14428.945054</c:v>
                </c:pt>
                <c:pt idx="60302">
                  <c:v>14429.176788999999</c:v>
                </c:pt>
                <c:pt idx="60303">
                  <c:v>14429.421550999999</c:v>
                </c:pt>
                <c:pt idx="60304">
                  <c:v>14429.664532000001</c:v>
                </c:pt>
                <c:pt idx="60305">
                  <c:v>14429.895063</c:v>
                </c:pt>
                <c:pt idx="60306">
                  <c:v>14430.137134000001</c:v>
                </c:pt>
                <c:pt idx="60307">
                  <c:v>14430.379912</c:v>
                </c:pt>
                <c:pt idx="60308">
                  <c:v>14430.611631</c:v>
                </c:pt>
                <c:pt idx="60309">
                  <c:v>14430.853367</c:v>
                </c:pt>
                <c:pt idx="60310">
                  <c:v>14431.097055</c:v>
                </c:pt>
                <c:pt idx="60311">
                  <c:v>14431.328645</c:v>
                </c:pt>
                <c:pt idx="60312">
                  <c:v>14431.571792999999</c:v>
                </c:pt>
                <c:pt idx="60313">
                  <c:v>14431.815385</c:v>
                </c:pt>
                <c:pt idx="60314">
                  <c:v>14432.048930999999</c:v>
                </c:pt>
                <c:pt idx="60315">
                  <c:v>14432.289937</c:v>
                </c:pt>
                <c:pt idx="60316">
                  <c:v>14432.530051</c:v>
                </c:pt>
                <c:pt idx="60317">
                  <c:v>14432.772674</c:v>
                </c:pt>
                <c:pt idx="60318">
                  <c:v>14433.015541999999</c:v>
                </c:pt>
                <c:pt idx="60319">
                  <c:v>14433.270278</c:v>
                </c:pt>
                <c:pt idx="60320">
                  <c:v>14433.514101000001</c:v>
                </c:pt>
                <c:pt idx="60321">
                  <c:v>14433.756950999999</c:v>
                </c:pt>
                <c:pt idx="60322">
                  <c:v>14434.000722000001</c:v>
                </c:pt>
                <c:pt idx="60323">
                  <c:v>14434.242979000001</c:v>
                </c:pt>
                <c:pt idx="60324">
                  <c:v>14434.497072</c:v>
                </c:pt>
                <c:pt idx="60325">
                  <c:v>14434.741855</c:v>
                </c:pt>
                <c:pt idx="60326">
                  <c:v>14434.984216000001</c:v>
                </c:pt>
                <c:pt idx="60327">
                  <c:v>14435.22811</c:v>
                </c:pt>
                <c:pt idx="60328">
                  <c:v>14435.459734</c:v>
                </c:pt>
                <c:pt idx="60329">
                  <c:v>14435.703271</c:v>
                </c:pt>
                <c:pt idx="60330">
                  <c:v>14435.947929</c:v>
                </c:pt>
                <c:pt idx="60331">
                  <c:v>14436.203114</c:v>
                </c:pt>
                <c:pt idx="60332">
                  <c:v>14436.432811000001</c:v>
                </c:pt>
                <c:pt idx="60333">
                  <c:v>14436.674429999999</c:v>
                </c:pt>
                <c:pt idx="60334">
                  <c:v>14436.916241999999</c:v>
                </c:pt>
                <c:pt idx="60335">
                  <c:v>14437.158962</c:v>
                </c:pt>
                <c:pt idx="60336">
                  <c:v>14437.398880000001</c:v>
                </c:pt>
                <c:pt idx="60337">
                  <c:v>14437.654904000001</c:v>
                </c:pt>
                <c:pt idx="60338">
                  <c:v>14437.899984</c:v>
                </c:pt>
                <c:pt idx="60339">
                  <c:v>14438.141142</c:v>
                </c:pt>
                <c:pt idx="60340">
                  <c:v>14438.383229999999</c:v>
                </c:pt>
                <c:pt idx="60341">
                  <c:v>14438.625044</c:v>
                </c:pt>
                <c:pt idx="60342">
                  <c:v>14438.856682</c:v>
                </c:pt>
                <c:pt idx="60343">
                  <c:v>14439.099746</c:v>
                </c:pt>
                <c:pt idx="60344">
                  <c:v>14439.343344999999</c:v>
                </c:pt>
                <c:pt idx="60345">
                  <c:v>14439.574893000001</c:v>
                </c:pt>
                <c:pt idx="60346">
                  <c:v>14439.815243999999</c:v>
                </c:pt>
                <c:pt idx="60347">
                  <c:v>14440.057161999999</c:v>
                </c:pt>
                <c:pt idx="60348">
                  <c:v>14440.297907</c:v>
                </c:pt>
                <c:pt idx="60349">
                  <c:v>14440.530187</c:v>
                </c:pt>
                <c:pt idx="60350">
                  <c:v>14440.772089</c:v>
                </c:pt>
                <c:pt idx="60351">
                  <c:v>14441.014859000001</c:v>
                </c:pt>
                <c:pt idx="60352">
                  <c:v>14441.257695</c:v>
                </c:pt>
                <c:pt idx="60353">
                  <c:v>14441.488254</c:v>
                </c:pt>
                <c:pt idx="60354">
                  <c:v>14441.729545</c:v>
                </c:pt>
                <c:pt idx="60355">
                  <c:v>14441.973361</c:v>
                </c:pt>
                <c:pt idx="60356">
                  <c:v>14442.204293999999</c:v>
                </c:pt>
                <c:pt idx="60357">
                  <c:v>14442.444374000001</c:v>
                </c:pt>
                <c:pt idx="60358">
                  <c:v>14442.688065</c:v>
                </c:pt>
                <c:pt idx="60359">
                  <c:v>14442.921546</c:v>
                </c:pt>
                <c:pt idx="60360">
                  <c:v>14443.166563000001</c:v>
                </c:pt>
                <c:pt idx="60361">
                  <c:v>14443.408298</c:v>
                </c:pt>
                <c:pt idx="60362">
                  <c:v>14443.648318</c:v>
                </c:pt>
                <c:pt idx="60363">
                  <c:v>14443.879923</c:v>
                </c:pt>
                <c:pt idx="60364">
                  <c:v>14444.120113999999</c:v>
                </c:pt>
                <c:pt idx="60365">
                  <c:v>14444.362713</c:v>
                </c:pt>
                <c:pt idx="60366">
                  <c:v>14444.605577</c:v>
                </c:pt>
                <c:pt idx="60367">
                  <c:v>14444.838691999999</c:v>
                </c:pt>
                <c:pt idx="60368">
                  <c:v>14445.081784</c:v>
                </c:pt>
                <c:pt idx="60369">
                  <c:v>14445.314139</c:v>
                </c:pt>
                <c:pt idx="60370">
                  <c:v>14445.556246</c:v>
                </c:pt>
                <c:pt idx="60371">
                  <c:v>14445.796216000001</c:v>
                </c:pt>
                <c:pt idx="60372">
                  <c:v>14446.038033000001</c:v>
                </c:pt>
                <c:pt idx="60373">
                  <c:v>14446.279262</c:v>
                </c:pt>
                <c:pt idx="60374">
                  <c:v>14446.510662999999</c:v>
                </c:pt>
                <c:pt idx="60375">
                  <c:v>14446.754208</c:v>
                </c:pt>
                <c:pt idx="60376">
                  <c:v>14446.99495</c:v>
                </c:pt>
                <c:pt idx="60377">
                  <c:v>14447.226938</c:v>
                </c:pt>
                <c:pt idx="60378">
                  <c:v>14447.470221</c:v>
                </c:pt>
                <c:pt idx="60379">
                  <c:v>14447.714946</c:v>
                </c:pt>
                <c:pt idx="60380">
                  <c:v>14447.943018</c:v>
                </c:pt>
                <c:pt idx="60381">
                  <c:v>14448.185321999999</c:v>
                </c:pt>
                <c:pt idx="60382">
                  <c:v>14448.428692</c:v>
                </c:pt>
                <c:pt idx="60383">
                  <c:v>14448.661387</c:v>
                </c:pt>
                <c:pt idx="60384">
                  <c:v>14448.904834000001</c:v>
                </c:pt>
                <c:pt idx="60385">
                  <c:v>14449.145289</c:v>
                </c:pt>
                <c:pt idx="60386">
                  <c:v>14449.388542000001</c:v>
                </c:pt>
                <c:pt idx="60387">
                  <c:v>14449.619232999999</c:v>
                </c:pt>
                <c:pt idx="60388">
                  <c:v>14449.862593</c:v>
                </c:pt>
                <c:pt idx="60389">
                  <c:v>14450.103005999999</c:v>
                </c:pt>
                <c:pt idx="60390">
                  <c:v>14450.334939</c:v>
                </c:pt>
                <c:pt idx="60391">
                  <c:v>14450.57654</c:v>
                </c:pt>
                <c:pt idx="60392">
                  <c:v>14450.821663000001</c:v>
                </c:pt>
                <c:pt idx="60393">
                  <c:v>14451.054228999999</c:v>
                </c:pt>
                <c:pt idx="60394">
                  <c:v>14451.296187</c:v>
                </c:pt>
                <c:pt idx="60395">
                  <c:v>14451.540728</c:v>
                </c:pt>
                <c:pt idx="60396">
                  <c:v>14451.771217</c:v>
                </c:pt>
                <c:pt idx="60397">
                  <c:v>14452.017594000001</c:v>
                </c:pt>
                <c:pt idx="60398">
                  <c:v>14452.250746</c:v>
                </c:pt>
                <c:pt idx="60399">
                  <c:v>14452.494387000001</c:v>
                </c:pt>
                <c:pt idx="60400">
                  <c:v>14452.736231999999</c:v>
                </c:pt>
                <c:pt idx="60401">
                  <c:v>14452.969589</c:v>
                </c:pt>
                <c:pt idx="60402">
                  <c:v>14453.214528</c:v>
                </c:pt>
                <c:pt idx="60403">
                  <c:v>14453.456172</c:v>
                </c:pt>
                <c:pt idx="60404">
                  <c:v>14453.685029</c:v>
                </c:pt>
                <c:pt idx="60405">
                  <c:v>14453.927986999999</c:v>
                </c:pt>
                <c:pt idx="60406">
                  <c:v>14454.167971000001</c:v>
                </c:pt>
                <c:pt idx="60407">
                  <c:v>14454.410212000001</c:v>
                </c:pt>
                <c:pt idx="60408">
                  <c:v>14454.640826000001</c:v>
                </c:pt>
                <c:pt idx="60409">
                  <c:v>14454.880004000001</c:v>
                </c:pt>
                <c:pt idx="60410">
                  <c:v>14455.122126</c:v>
                </c:pt>
                <c:pt idx="60411">
                  <c:v>14455.368657000001</c:v>
                </c:pt>
                <c:pt idx="60412">
                  <c:v>14455.599313000001</c:v>
                </c:pt>
                <c:pt idx="60413">
                  <c:v>14455.843945000001</c:v>
                </c:pt>
                <c:pt idx="60414">
                  <c:v>14456.085870000001</c:v>
                </c:pt>
                <c:pt idx="60415">
                  <c:v>14456.316175</c:v>
                </c:pt>
                <c:pt idx="60416">
                  <c:v>14456.562682</c:v>
                </c:pt>
                <c:pt idx="60417">
                  <c:v>14456.79314</c:v>
                </c:pt>
                <c:pt idx="60418">
                  <c:v>14457.037947000001</c:v>
                </c:pt>
                <c:pt idx="60419">
                  <c:v>14457.280247999999</c:v>
                </c:pt>
                <c:pt idx="60420">
                  <c:v>14457.511908</c:v>
                </c:pt>
                <c:pt idx="60421">
                  <c:v>14457.752801000001</c:v>
                </c:pt>
                <c:pt idx="60422">
                  <c:v>14457.997611999999</c:v>
                </c:pt>
                <c:pt idx="60423">
                  <c:v>14458.228768999999</c:v>
                </c:pt>
                <c:pt idx="60424">
                  <c:v>14458.473046999999</c:v>
                </c:pt>
                <c:pt idx="60425">
                  <c:v>14458.715141999999</c:v>
                </c:pt>
                <c:pt idx="60426">
                  <c:v>14458.956555999999</c:v>
                </c:pt>
                <c:pt idx="60427">
                  <c:v>14459.187378000001</c:v>
                </c:pt>
                <c:pt idx="60428">
                  <c:v>14459.430645</c:v>
                </c:pt>
                <c:pt idx="60429">
                  <c:v>14459.67361</c:v>
                </c:pt>
                <c:pt idx="60430">
                  <c:v>14459.905596000001</c:v>
                </c:pt>
                <c:pt idx="60431">
                  <c:v>14460.150872</c:v>
                </c:pt>
                <c:pt idx="60432">
                  <c:v>14460.393934</c:v>
                </c:pt>
                <c:pt idx="60433">
                  <c:v>14460.638054999999</c:v>
                </c:pt>
                <c:pt idx="60434">
                  <c:v>14460.878439</c:v>
                </c:pt>
                <c:pt idx="60435">
                  <c:v>14461.124185999999</c:v>
                </c:pt>
                <c:pt idx="60436">
                  <c:v>14461.355981999999</c:v>
                </c:pt>
                <c:pt idx="60437">
                  <c:v>14461.599646000001</c:v>
                </c:pt>
                <c:pt idx="60438">
                  <c:v>14461.844541</c:v>
                </c:pt>
                <c:pt idx="60439">
                  <c:v>14462.075079</c:v>
                </c:pt>
                <c:pt idx="60440">
                  <c:v>14462.317015000001</c:v>
                </c:pt>
                <c:pt idx="60441">
                  <c:v>14462.559671000001</c:v>
                </c:pt>
                <c:pt idx="60442">
                  <c:v>14462.79019</c:v>
                </c:pt>
                <c:pt idx="60443">
                  <c:v>14463.031558999999</c:v>
                </c:pt>
                <c:pt idx="60444">
                  <c:v>14463.275063999999</c:v>
                </c:pt>
                <c:pt idx="60445">
                  <c:v>14463.517807</c:v>
                </c:pt>
                <c:pt idx="60446">
                  <c:v>14463.758647000001</c:v>
                </c:pt>
                <c:pt idx="60447">
                  <c:v>14464.014599</c:v>
                </c:pt>
                <c:pt idx="60448">
                  <c:v>14464.269225</c:v>
                </c:pt>
                <c:pt idx="60449">
                  <c:v>14464.515702000001</c:v>
                </c:pt>
                <c:pt idx="60450">
                  <c:v>14464.757407999999</c:v>
                </c:pt>
                <c:pt idx="60451">
                  <c:v>14464.999104</c:v>
                </c:pt>
                <c:pt idx="60452">
                  <c:v>14465.233337</c:v>
                </c:pt>
                <c:pt idx="60453">
                  <c:v>14465.479755</c:v>
                </c:pt>
                <c:pt idx="60454">
                  <c:v>14465.712038</c:v>
                </c:pt>
                <c:pt idx="60455">
                  <c:v>14465.954785</c:v>
                </c:pt>
                <c:pt idx="60456">
                  <c:v>14466.195881</c:v>
                </c:pt>
                <c:pt idx="60457">
                  <c:v>14466.428131000001</c:v>
                </c:pt>
                <c:pt idx="60458">
                  <c:v>14466.673409000001</c:v>
                </c:pt>
                <c:pt idx="60459">
                  <c:v>14466.915988999999</c:v>
                </c:pt>
                <c:pt idx="60460">
                  <c:v>14467.146548999999</c:v>
                </c:pt>
                <c:pt idx="60461">
                  <c:v>14467.388419999999</c:v>
                </c:pt>
                <c:pt idx="60462">
                  <c:v>14467.630356</c:v>
                </c:pt>
                <c:pt idx="60463">
                  <c:v>14467.861918000001</c:v>
                </c:pt>
                <c:pt idx="60464">
                  <c:v>14468.102331</c:v>
                </c:pt>
                <c:pt idx="60465">
                  <c:v>14468.344341</c:v>
                </c:pt>
                <c:pt idx="60466">
                  <c:v>14468.586364000001</c:v>
                </c:pt>
                <c:pt idx="60467">
                  <c:v>14468.817847</c:v>
                </c:pt>
                <c:pt idx="60468">
                  <c:v>14469.058268000001</c:v>
                </c:pt>
                <c:pt idx="60469">
                  <c:v>14469.298067</c:v>
                </c:pt>
                <c:pt idx="60470">
                  <c:v>14469.543385000001</c:v>
                </c:pt>
                <c:pt idx="60471">
                  <c:v>14469.776673</c:v>
                </c:pt>
                <c:pt idx="60472">
                  <c:v>14470.017128</c:v>
                </c:pt>
                <c:pt idx="60473">
                  <c:v>14470.257828</c:v>
                </c:pt>
                <c:pt idx="60474">
                  <c:v>14470.500563</c:v>
                </c:pt>
                <c:pt idx="60475">
                  <c:v>14470.733667</c:v>
                </c:pt>
                <c:pt idx="60476">
                  <c:v>14470.975372000001</c:v>
                </c:pt>
                <c:pt idx="60477">
                  <c:v>14471.215119</c:v>
                </c:pt>
                <c:pt idx="60478">
                  <c:v>14471.457609999999</c:v>
                </c:pt>
                <c:pt idx="60479">
                  <c:v>14471.690070000001</c:v>
                </c:pt>
                <c:pt idx="60480">
                  <c:v>14471.932288</c:v>
                </c:pt>
                <c:pt idx="60481">
                  <c:v>14472.176089000001</c:v>
                </c:pt>
                <c:pt idx="60482">
                  <c:v>14472.420281000001</c:v>
                </c:pt>
                <c:pt idx="60483">
                  <c:v>14472.666862</c:v>
                </c:pt>
                <c:pt idx="60484">
                  <c:v>14472.907389</c:v>
                </c:pt>
                <c:pt idx="60485">
                  <c:v>14473.138224</c:v>
                </c:pt>
                <c:pt idx="60486">
                  <c:v>14473.379756</c:v>
                </c:pt>
                <c:pt idx="60487">
                  <c:v>14473.623390000001</c:v>
                </c:pt>
                <c:pt idx="60488">
                  <c:v>14473.865277999999</c:v>
                </c:pt>
                <c:pt idx="60489">
                  <c:v>14474.097952</c:v>
                </c:pt>
                <c:pt idx="60490">
                  <c:v>14474.336413999999</c:v>
                </c:pt>
                <c:pt idx="60491">
                  <c:v>14474.579709</c:v>
                </c:pt>
                <c:pt idx="60492">
                  <c:v>14474.820986000001</c:v>
                </c:pt>
                <c:pt idx="60493">
                  <c:v>14475.051831000001</c:v>
                </c:pt>
                <c:pt idx="60494">
                  <c:v>14475.292189</c:v>
                </c:pt>
                <c:pt idx="60495">
                  <c:v>14475.533557999999</c:v>
                </c:pt>
                <c:pt idx="60496">
                  <c:v>14475.776746</c:v>
                </c:pt>
                <c:pt idx="60497">
                  <c:v>14476.010554</c:v>
                </c:pt>
                <c:pt idx="60498">
                  <c:v>14476.255611</c:v>
                </c:pt>
                <c:pt idx="60499">
                  <c:v>14476.498747</c:v>
                </c:pt>
                <c:pt idx="60500">
                  <c:v>14476.730552999999</c:v>
                </c:pt>
                <c:pt idx="60501">
                  <c:v>14476.974448000001</c:v>
                </c:pt>
                <c:pt idx="60502">
                  <c:v>14477.205366</c:v>
                </c:pt>
                <c:pt idx="60503">
                  <c:v>14477.465955</c:v>
                </c:pt>
                <c:pt idx="60504">
                  <c:v>14477.705306</c:v>
                </c:pt>
                <c:pt idx="60505">
                  <c:v>14477.947297000001</c:v>
                </c:pt>
                <c:pt idx="60506">
                  <c:v>14478.203819</c:v>
                </c:pt>
                <c:pt idx="60507">
                  <c:v>14478.435573000001</c:v>
                </c:pt>
                <c:pt idx="60508">
                  <c:v>14478.680552</c:v>
                </c:pt>
                <c:pt idx="60509">
                  <c:v>14478.913125999999</c:v>
                </c:pt>
                <c:pt idx="60510">
                  <c:v>14479.159960999999</c:v>
                </c:pt>
                <c:pt idx="60511">
                  <c:v>14479.391368000001</c:v>
                </c:pt>
                <c:pt idx="60512">
                  <c:v>14479.635264</c:v>
                </c:pt>
                <c:pt idx="60513">
                  <c:v>14479.868801000001</c:v>
                </c:pt>
                <c:pt idx="60514">
                  <c:v>14480.113063000001</c:v>
                </c:pt>
                <c:pt idx="60515">
                  <c:v>14480.355111999999</c:v>
                </c:pt>
                <c:pt idx="60516">
                  <c:v>14480.58611</c:v>
                </c:pt>
                <c:pt idx="60517">
                  <c:v>14480.827667</c:v>
                </c:pt>
                <c:pt idx="60518">
                  <c:v>14481.070141</c:v>
                </c:pt>
                <c:pt idx="60519">
                  <c:v>14481.301991</c:v>
                </c:pt>
                <c:pt idx="60520">
                  <c:v>14481.543345</c:v>
                </c:pt>
                <c:pt idx="60521">
                  <c:v>14481.787149</c:v>
                </c:pt>
                <c:pt idx="60522">
                  <c:v>14482.028576999999</c:v>
                </c:pt>
                <c:pt idx="60523">
                  <c:v>14482.259156</c:v>
                </c:pt>
                <c:pt idx="60524">
                  <c:v>14482.50137</c:v>
                </c:pt>
                <c:pt idx="60525">
                  <c:v>14482.743442999999</c:v>
                </c:pt>
                <c:pt idx="60526">
                  <c:v>14482.975634</c:v>
                </c:pt>
                <c:pt idx="60527">
                  <c:v>14483.218986</c:v>
                </c:pt>
                <c:pt idx="60528">
                  <c:v>14483.460241000001</c:v>
                </c:pt>
                <c:pt idx="60529">
                  <c:v>14483.691003</c:v>
                </c:pt>
                <c:pt idx="60530">
                  <c:v>14483.933419999999</c:v>
                </c:pt>
                <c:pt idx="60531">
                  <c:v>14484.176597</c:v>
                </c:pt>
                <c:pt idx="60532">
                  <c:v>14484.408713000001</c:v>
                </c:pt>
                <c:pt idx="60533">
                  <c:v>14484.651962</c:v>
                </c:pt>
                <c:pt idx="60534">
                  <c:v>14484.895812999999</c:v>
                </c:pt>
                <c:pt idx="60535">
                  <c:v>14485.136227000001</c:v>
                </c:pt>
                <c:pt idx="60536">
                  <c:v>14485.365363000001</c:v>
                </c:pt>
                <c:pt idx="60537">
                  <c:v>14485.609367999999</c:v>
                </c:pt>
                <c:pt idx="60538">
                  <c:v>14485.852537000001</c:v>
                </c:pt>
                <c:pt idx="60539">
                  <c:v>14486.085399</c:v>
                </c:pt>
                <c:pt idx="60540">
                  <c:v>14486.328659999999</c:v>
                </c:pt>
                <c:pt idx="60541">
                  <c:v>14486.56126</c:v>
                </c:pt>
                <c:pt idx="60542">
                  <c:v>14486.802761000001</c:v>
                </c:pt>
                <c:pt idx="60543">
                  <c:v>14487.045958999999</c:v>
                </c:pt>
                <c:pt idx="60544">
                  <c:v>14487.289666999999</c:v>
                </c:pt>
                <c:pt idx="60545">
                  <c:v>14487.534009000001</c:v>
                </c:pt>
                <c:pt idx="60546">
                  <c:v>14487.775664000001</c:v>
                </c:pt>
                <c:pt idx="60547">
                  <c:v>14488.020891</c:v>
                </c:pt>
                <c:pt idx="60548">
                  <c:v>14488.252759000001</c:v>
                </c:pt>
                <c:pt idx="60549">
                  <c:v>14488.497862</c:v>
                </c:pt>
                <c:pt idx="60550">
                  <c:v>14488.737166000001</c:v>
                </c:pt>
                <c:pt idx="60551">
                  <c:v>14488.970004000001</c:v>
                </c:pt>
                <c:pt idx="60552">
                  <c:v>14489.213139</c:v>
                </c:pt>
                <c:pt idx="60553">
                  <c:v>14489.456037</c:v>
                </c:pt>
                <c:pt idx="60554">
                  <c:v>14489.697764</c:v>
                </c:pt>
                <c:pt idx="60555">
                  <c:v>14489.929418</c:v>
                </c:pt>
                <c:pt idx="60556">
                  <c:v>14490.17107</c:v>
                </c:pt>
                <c:pt idx="60557">
                  <c:v>14490.414188000001</c:v>
                </c:pt>
                <c:pt idx="60558">
                  <c:v>14490.644241</c:v>
                </c:pt>
                <c:pt idx="60559">
                  <c:v>14490.888767</c:v>
                </c:pt>
                <c:pt idx="60560">
                  <c:v>14491.121230000001</c:v>
                </c:pt>
                <c:pt idx="60561">
                  <c:v>14491.365911000001</c:v>
                </c:pt>
                <c:pt idx="60562">
                  <c:v>14491.606109</c:v>
                </c:pt>
                <c:pt idx="60563">
                  <c:v>14491.848914</c:v>
                </c:pt>
                <c:pt idx="60564">
                  <c:v>14492.078876</c:v>
                </c:pt>
                <c:pt idx="60565">
                  <c:v>14492.319153</c:v>
                </c:pt>
                <c:pt idx="60566">
                  <c:v>14492.559342</c:v>
                </c:pt>
                <c:pt idx="60567">
                  <c:v>14492.803818</c:v>
                </c:pt>
                <c:pt idx="60568">
                  <c:v>14493.036141</c:v>
                </c:pt>
                <c:pt idx="60569">
                  <c:v>14493.278605</c:v>
                </c:pt>
                <c:pt idx="60570">
                  <c:v>14493.522126</c:v>
                </c:pt>
                <c:pt idx="60571">
                  <c:v>14493.752386</c:v>
                </c:pt>
                <c:pt idx="60572">
                  <c:v>14493.994322</c:v>
                </c:pt>
                <c:pt idx="60573">
                  <c:v>14494.238019</c:v>
                </c:pt>
                <c:pt idx="60574">
                  <c:v>14494.469652</c:v>
                </c:pt>
                <c:pt idx="60575">
                  <c:v>14494.712579999999</c:v>
                </c:pt>
                <c:pt idx="60576">
                  <c:v>14494.955657</c:v>
                </c:pt>
                <c:pt idx="60577">
                  <c:v>14495.197429</c:v>
                </c:pt>
                <c:pt idx="60578">
                  <c:v>14495.428007</c:v>
                </c:pt>
                <c:pt idx="60579">
                  <c:v>14495.670743999999</c:v>
                </c:pt>
                <c:pt idx="60580">
                  <c:v>14495.913565999999</c:v>
                </c:pt>
                <c:pt idx="60581">
                  <c:v>14496.146957999999</c:v>
                </c:pt>
                <c:pt idx="60582">
                  <c:v>14496.388886000001</c:v>
                </c:pt>
                <c:pt idx="60583">
                  <c:v>14496.631649000001</c:v>
                </c:pt>
                <c:pt idx="60584">
                  <c:v>14496.873399</c:v>
                </c:pt>
                <c:pt idx="60585">
                  <c:v>14497.104022</c:v>
                </c:pt>
                <c:pt idx="60586">
                  <c:v>14497.344139000001</c:v>
                </c:pt>
                <c:pt idx="60587">
                  <c:v>14497.586846</c:v>
                </c:pt>
                <c:pt idx="60588">
                  <c:v>14497.827674</c:v>
                </c:pt>
                <c:pt idx="60589">
                  <c:v>14498.060255</c:v>
                </c:pt>
                <c:pt idx="60590">
                  <c:v>14498.302156</c:v>
                </c:pt>
                <c:pt idx="60591">
                  <c:v>14498.546031</c:v>
                </c:pt>
                <c:pt idx="60592">
                  <c:v>14498.775173</c:v>
                </c:pt>
                <c:pt idx="60593">
                  <c:v>14499.018561999999</c:v>
                </c:pt>
                <c:pt idx="60594">
                  <c:v>14499.261684999999</c:v>
                </c:pt>
                <c:pt idx="60595">
                  <c:v>14499.494244</c:v>
                </c:pt>
                <c:pt idx="60596">
                  <c:v>14499.737649000001</c:v>
                </c:pt>
                <c:pt idx="60597">
                  <c:v>14499.982540000001</c:v>
                </c:pt>
                <c:pt idx="60598">
                  <c:v>14500.213345</c:v>
                </c:pt>
                <c:pt idx="60599">
                  <c:v>14500.457028000001</c:v>
                </c:pt>
                <c:pt idx="60600">
                  <c:v>14500.69066</c:v>
                </c:pt>
                <c:pt idx="60601">
                  <c:v>14500.933798</c:v>
                </c:pt>
                <c:pt idx="60602">
                  <c:v>14501.178963</c:v>
                </c:pt>
                <c:pt idx="60603">
                  <c:v>14501.409895999999</c:v>
                </c:pt>
                <c:pt idx="60604">
                  <c:v>14501.652921999999</c:v>
                </c:pt>
                <c:pt idx="60605">
                  <c:v>14501.895546</c:v>
                </c:pt>
                <c:pt idx="60606">
                  <c:v>14502.13861</c:v>
                </c:pt>
                <c:pt idx="60607">
                  <c:v>14502.369852</c:v>
                </c:pt>
                <c:pt idx="60608">
                  <c:v>14502.612741000001</c:v>
                </c:pt>
                <c:pt idx="60609">
                  <c:v>14502.856229000001</c:v>
                </c:pt>
                <c:pt idx="60610">
                  <c:v>14503.089606</c:v>
                </c:pt>
                <c:pt idx="60611">
                  <c:v>14503.333323999999</c:v>
                </c:pt>
                <c:pt idx="60612">
                  <c:v>14503.57337</c:v>
                </c:pt>
                <c:pt idx="60613">
                  <c:v>14503.829567999999</c:v>
                </c:pt>
                <c:pt idx="60614">
                  <c:v>14504.085935999999</c:v>
                </c:pt>
                <c:pt idx="60615">
                  <c:v>14504.330908</c:v>
                </c:pt>
                <c:pt idx="60616">
                  <c:v>14504.573114000001</c:v>
                </c:pt>
                <c:pt idx="60617">
                  <c:v>14504.818416</c:v>
                </c:pt>
                <c:pt idx="60618">
                  <c:v>14505.049059999999</c:v>
                </c:pt>
                <c:pt idx="60619">
                  <c:v>14505.293588</c:v>
                </c:pt>
                <c:pt idx="60620">
                  <c:v>14505.535354</c:v>
                </c:pt>
                <c:pt idx="60621">
                  <c:v>14505.768732</c:v>
                </c:pt>
                <c:pt idx="60622">
                  <c:v>14506.011891</c:v>
                </c:pt>
                <c:pt idx="60623">
                  <c:v>14506.244256</c:v>
                </c:pt>
                <c:pt idx="60624">
                  <c:v>14506.485403999999</c:v>
                </c:pt>
                <c:pt idx="60625">
                  <c:v>14506.728111</c:v>
                </c:pt>
                <c:pt idx="60626">
                  <c:v>14506.970885999999</c:v>
                </c:pt>
                <c:pt idx="60627">
                  <c:v>14507.211632</c:v>
                </c:pt>
                <c:pt idx="60628">
                  <c:v>14507.442986</c:v>
                </c:pt>
                <c:pt idx="60629">
                  <c:v>14507.686661</c:v>
                </c:pt>
                <c:pt idx="60630">
                  <c:v>14507.929864</c:v>
                </c:pt>
                <c:pt idx="60631">
                  <c:v>14508.159863000001</c:v>
                </c:pt>
                <c:pt idx="60632">
                  <c:v>14508.401556999999</c:v>
                </c:pt>
                <c:pt idx="60633">
                  <c:v>14508.646658</c:v>
                </c:pt>
                <c:pt idx="60634">
                  <c:v>14508.878605</c:v>
                </c:pt>
                <c:pt idx="60635">
                  <c:v>14509.121884</c:v>
                </c:pt>
                <c:pt idx="60636">
                  <c:v>14509.366027</c:v>
                </c:pt>
                <c:pt idx="60637">
                  <c:v>14509.597820000001</c:v>
                </c:pt>
                <c:pt idx="60638">
                  <c:v>14509.83827</c:v>
                </c:pt>
                <c:pt idx="60639">
                  <c:v>14510.081597</c:v>
                </c:pt>
                <c:pt idx="60640">
                  <c:v>14510.324855000001</c:v>
                </c:pt>
                <c:pt idx="60641">
                  <c:v>14510.564382</c:v>
                </c:pt>
                <c:pt idx="60642">
                  <c:v>14510.795545999999</c:v>
                </c:pt>
                <c:pt idx="60643">
                  <c:v>14511.037061999999</c:v>
                </c:pt>
                <c:pt idx="60644">
                  <c:v>14511.279769999999</c:v>
                </c:pt>
                <c:pt idx="60645">
                  <c:v>14511.520667000001</c:v>
                </c:pt>
                <c:pt idx="60646">
                  <c:v>14511.751235</c:v>
                </c:pt>
                <c:pt idx="60647">
                  <c:v>14511.995758999999</c:v>
                </c:pt>
                <c:pt idx="60648">
                  <c:v>14512.236009</c:v>
                </c:pt>
                <c:pt idx="60649">
                  <c:v>14512.478836</c:v>
                </c:pt>
                <c:pt idx="60650">
                  <c:v>14512.711122000001</c:v>
                </c:pt>
                <c:pt idx="60651">
                  <c:v>14512.95579</c:v>
                </c:pt>
                <c:pt idx="60652">
                  <c:v>14513.188166</c:v>
                </c:pt>
                <c:pt idx="60653">
                  <c:v>14513.432752000001</c:v>
                </c:pt>
                <c:pt idx="60654">
                  <c:v>14513.673746</c:v>
                </c:pt>
                <c:pt idx="60655">
                  <c:v>14513.906175</c:v>
                </c:pt>
                <c:pt idx="60656">
                  <c:v>14514.146419000001</c:v>
                </c:pt>
                <c:pt idx="60657">
                  <c:v>14514.390891999999</c:v>
                </c:pt>
                <c:pt idx="60658">
                  <c:v>14514.623186999999</c:v>
                </c:pt>
                <c:pt idx="60659">
                  <c:v>14514.867812</c:v>
                </c:pt>
                <c:pt idx="60660">
                  <c:v>14515.10029</c:v>
                </c:pt>
                <c:pt idx="60661">
                  <c:v>14515.342128</c:v>
                </c:pt>
                <c:pt idx="60662">
                  <c:v>14515.584902000001</c:v>
                </c:pt>
                <c:pt idx="60663">
                  <c:v>14515.828266</c:v>
                </c:pt>
                <c:pt idx="60664">
                  <c:v>14516.059831</c:v>
                </c:pt>
                <c:pt idx="60665">
                  <c:v>14516.302608</c:v>
                </c:pt>
                <c:pt idx="60666">
                  <c:v>14516.547591</c:v>
                </c:pt>
                <c:pt idx="60667">
                  <c:v>14516.778183</c:v>
                </c:pt>
                <c:pt idx="60668">
                  <c:v>14517.020263</c:v>
                </c:pt>
                <c:pt idx="60669">
                  <c:v>14517.255601000001</c:v>
                </c:pt>
                <c:pt idx="60670">
                  <c:v>14517.498935</c:v>
                </c:pt>
                <c:pt idx="60671">
                  <c:v>14517.743845999999</c:v>
                </c:pt>
                <c:pt idx="60672">
                  <c:v>14517.988164</c:v>
                </c:pt>
                <c:pt idx="60673">
                  <c:v>14518.234904000001</c:v>
                </c:pt>
                <c:pt idx="60674">
                  <c:v>14518.477042</c:v>
                </c:pt>
                <c:pt idx="60675">
                  <c:v>14518.708661000001</c:v>
                </c:pt>
                <c:pt idx="60676">
                  <c:v>14518.951881999999</c:v>
                </c:pt>
                <c:pt idx="60677">
                  <c:v>14519.196714</c:v>
                </c:pt>
                <c:pt idx="60678">
                  <c:v>14519.427320999999</c:v>
                </c:pt>
                <c:pt idx="60679">
                  <c:v>14519.670357999999</c:v>
                </c:pt>
                <c:pt idx="60680">
                  <c:v>14519.910173</c:v>
                </c:pt>
                <c:pt idx="60681">
                  <c:v>14520.144058</c:v>
                </c:pt>
                <c:pt idx="60682">
                  <c:v>14520.386635999999</c:v>
                </c:pt>
                <c:pt idx="60683">
                  <c:v>14520.628397</c:v>
                </c:pt>
                <c:pt idx="60684">
                  <c:v>14520.859920000001</c:v>
                </c:pt>
                <c:pt idx="60685">
                  <c:v>14521.104574999999</c:v>
                </c:pt>
                <c:pt idx="60686">
                  <c:v>14521.348128</c:v>
                </c:pt>
                <c:pt idx="60687">
                  <c:v>14521.594954</c:v>
                </c:pt>
                <c:pt idx="60688">
                  <c:v>14521.836944000001</c:v>
                </c:pt>
                <c:pt idx="60689">
                  <c:v>14522.076048000001</c:v>
                </c:pt>
                <c:pt idx="60690">
                  <c:v>14522.318853999999</c:v>
                </c:pt>
                <c:pt idx="60691">
                  <c:v>14522.549322000001</c:v>
                </c:pt>
                <c:pt idx="60692">
                  <c:v>14522.790681</c:v>
                </c:pt>
                <c:pt idx="60693">
                  <c:v>14523.033658</c:v>
                </c:pt>
                <c:pt idx="60694">
                  <c:v>14523.275243</c:v>
                </c:pt>
                <c:pt idx="60695">
                  <c:v>14523.507565</c:v>
                </c:pt>
                <c:pt idx="60696">
                  <c:v>14523.750155</c:v>
                </c:pt>
                <c:pt idx="60697">
                  <c:v>14523.984103999999</c:v>
                </c:pt>
                <c:pt idx="60698">
                  <c:v>14524.228873</c:v>
                </c:pt>
                <c:pt idx="60699">
                  <c:v>14524.472216</c:v>
                </c:pt>
                <c:pt idx="60700">
                  <c:v>14524.712750000001</c:v>
                </c:pt>
                <c:pt idx="60701">
                  <c:v>14524.943853000001</c:v>
                </c:pt>
                <c:pt idx="60702">
                  <c:v>14525.188550000001</c:v>
                </c:pt>
                <c:pt idx="60703">
                  <c:v>14525.430015</c:v>
                </c:pt>
                <c:pt idx="60704">
                  <c:v>14525.660277999999</c:v>
                </c:pt>
                <c:pt idx="60705">
                  <c:v>14525.904775000001</c:v>
                </c:pt>
                <c:pt idx="60706">
                  <c:v>14526.147545</c:v>
                </c:pt>
                <c:pt idx="60707">
                  <c:v>14526.378763999999</c:v>
                </c:pt>
                <c:pt idx="60708">
                  <c:v>14526.62168</c:v>
                </c:pt>
                <c:pt idx="60709">
                  <c:v>14526.865175000001</c:v>
                </c:pt>
                <c:pt idx="60710">
                  <c:v>14527.09686</c:v>
                </c:pt>
                <c:pt idx="60711">
                  <c:v>14527.337084999999</c:v>
                </c:pt>
                <c:pt idx="60712">
                  <c:v>14527.579922999999</c:v>
                </c:pt>
                <c:pt idx="60713">
                  <c:v>14527.823445</c:v>
                </c:pt>
                <c:pt idx="60714">
                  <c:v>14528.054286000001</c:v>
                </c:pt>
                <c:pt idx="60715">
                  <c:v>14528.296926999999</c:v>
                </c:pt>
                <c:pt idx="60716">
                  <c:v>14528.539672999999</c:v>
                </c:pt>
                <c:pt idx="60717">
                  <c:v>14528.772942</c:v>
                </c:pt>
                <c:pt idx="60718">
                  <c:v>14529.012084</c:v>
                </c:pt>
                <c:pt idx="60719">
                  <c:v>14529.254701</c:v>
                </c:pt>
                <c:pt idx="60720">
                  <c:v>14529.496406</c:v>
                </c:pt>
                <c:pt idx="60721">
                  <c:v>14529.728451000001</c:v>
                </c:pt>
                <c:pt idx="60722">
                  <c:v>14529.970346</c:v>
                </c:pt>
                <c:pt idx="60723">
                  <c:v>14530.214044</c:v>
                </c:pt>
                <c:pt idx="60724">
                  <c:v>14530.44571</c:v>
                </c:pt>
                <c:pt idx="60725">
                  <c:v>14530.688796</c:v>
                </c:pt>
                <c:pt idx="60726">
                  <c:v>14530.929289</c:v>
                </c:pt>
                <c:pt idx="60727">
                  <c:v>14531.170538</c:v>
                </c:pt>
                <c:pt idx="60728">
                  <c:v>14531.403113</c:v>
                </c:pt>
                <c:pt idx="60729">
                  <c:v>14531.645069</c:v>
                </c:pt>
                <c:pt idx="60730">
                  <c:v>14531.887178000001</c:v>
                </c:pt>
                <c:pt idx="60731">
                  <c:v>14532.120745</c:v>
                </c:pt>
                <c:pt idx="60732">
                  <c:v>14532.365754</c:v>
                </c:pt>
                <c:pt idx="60733">
                  <c:v>14532.598266000001</c:v>
                </c:pt>
                <c:pt idx="60734">
                  <c:v>14532.840257</c:v>
                </c:pt>
                <c:pt idx="60735">
                  <c:v>14533.084868</c:v>
                </c:pt>
                <c:pt idx="60736">
                  <c:v>14533.325962000001</c:v>
                </c:pt>
                <c:pt idx="60737">
                  <c:v>14533.554824999999</c:v>
                </c:pt>
                <c:pt idx="60738">
                  <c:v>14533.795276999999</c:v>
                </c:pt>
                <c:pt idx="60739">
                  <c:v>14534.039070000001</c:v>
                </c:pt>
                <c:pt idx="60740">
                  <c:v>14534.281824</c:v>
                </c:pt>
                <c:pt idx="60741">
                  <c:v>14534.511716000001</c:v>
                </c:pt>
                <c:pt idx="60742">
                  <c:v>14534.752211000001</c:v>
                </c:pt>
                <c:pt idx="60743">
                  <c:v>14534.994188000001</c:v>
                </c:pt>
                <c:pt idx="60744">
                  <c:v>14535.236236999999</c:v>
                </c:pt>
                <c:pt idx="60745">
                  <c:v>14535.476323999999</c:v>
                </c:pt>
                <c:pt idx="60746">
                  <c:v>14535.705244000001</c:v>
                </c:pt>
                <c:pt idx="60747">
                  <c:v>14535.947425</c:v>
                </c:pt>
                <c:pt idx="60748">
                  <c:v>14536.190692</c:v>
                </c:pt>
                <c:pt idx="60749">
                  <c:v>14536.433568</c:v>
                </c:pt>
                <c:pt idx="60750">
                  <c:v>14536.664217</c:v>
                </c:pt>
                <c:pt idx="60751">
                  <c:v>14536.906242999999</c:v>
                </c:pt>
                <c:pt idx="60752">
                  <c:v>14537.150089000001</c:v>
                </c:pt>
                <c:pt idx="60753">
                  <c:v>14537.384438999999</c:v>
                </c:pt>
                <c:pt idx="60754">
                  <c:v>14537.617066000001</c:v>
                </c:pt>
                <c:pt idx="60755">
                  <c:v>14537.859211000001</c:v>
                </c:pt>
                <c:pt idx="60756">
                  <c:v>14538.101444</c:v>
                </c:pt>
                <c:pt idx="60757">
                  <c:v>14538.34331</c:v>
                </c:pt>
                <c:pt idx="60758">
                  <c:v>14538.572037</c:v>
                </c:pt>
                <c:pt idx="60759">
                  <c:v>14538.816665</c:v>
                </c:pt>
                <c:pt idx="60760">
                  <c:v>14539.061557999999</c:v>
                </c:pt>
                <c:pt idx="60761">
                  <c:v>14539.294748</c:v>
                </c:pt>
                <c:pt idx="60762">
                  <c:v>14539.53672</c:v>
                </c:pt>
                <c:pt idx="60763">
                  <c:v>14539.777199</c:v>
                </c:pt>
                <c:pt idx="60764">
                  <c:v>14540.018038</c:v>
                </c:pt>
                <c:pt idx="60765">
                  <c:v>14540.248218999999</c:v>
                </c:pt>
                <c:pt idx="60766">
                  <c:v>14540.492905999999</c:v>
                </c:pt>
                <c:pt idx="60767">
                  <c:v>14540.736386</c:v>
                </c:pt>
                <c:pt idx="60768">
                  <c:v>14540.967022999999</c:v>
                </c:pt>
                <c:pt idx="60769">
                  <c:v>14541.209061</c:v>
                </c:pt>
                <c:pt idx="60770">
                  <c:v>14541.451983000001</c:v>
                </c:pt>
                <c:pt idx="60771">
                  <c:v>14541.683174</c:v>
                </c:pt>
                <c:pt idx="60772">
                  <c:v>14541.925945000001</c:v>
                </c:pt>
                <c:pt idx="60773">
                  <c:v>14542.168417000001</c:v>
                </c:pt>
                <c:pt idx="60774">
                  <c:v>14542.399004999999</c:v>
                </c:pt>
                <c:pt idx="60775">
                  <c:v>14542.643618</c:v>
                </c:pt>
                <c:pt idx="60776">
                  <c:v>14542.876042</c:v>
                </c:pt>
                <c:pt idx="60777">
                  <c:v>14543.118971</c:v>
                </c:pt>
                <c:pt idx="60778">
                  <c:v>14543.362669</c:v>
                </c:pt>
                <c:pt idx="60779">
                  <c:v>14543.595931</c:v>
                </c:pt>
                <c:pt idx="60780">
                  <c:v>14543.840571000001</c:v>
                </c:pt>
                <c:pt idx="60781">
                  <c:v>14544.08217</c:v>
                </c:pt>
                <c:pt idx="60782">
                  <c:v>14544.328959</c:v>
                </c:pt>
                <c:pt idx="60783">
                  <c:v>14544.572756</c:v>
                </c:pt>
                <c:pt idx="60784">
                  <c:v>14544.813002000001</c:v>
                </c:pt>
                <c:pt idx="60785">
                  <c:v>14545.055801</c:v>
                </c:pt>
                <c:pt idx="60786">
                  <c:v>14545.311713999999</c:v>
                </c:pt>
                <c:pt idx="60787">
                  <c:v>14545.567883</c:v>
                </c:pt>
                <c:pt idx="60788">
                  <c:v>14545.797729</c:v>
                </c:pt>
                <c:pt idx="60789">
                  <c:v>14546.040681</c:v>
                </c:pt>
                <c:pt idx="60790">
                  <c:v>14546.282378</c:v>
                </c:pt>
                <c:pt idx="60791">
                  <c:v>14546.515659000001</c:v>
                </c:pt>
                <c:pt idx="60792">
                  <c:v>14546.758766000001</c:v>
                </c:pt>
                <c:pt idx="60793">
                  <c:v>14547.003565999999</c:v>
                </c:pt>
                <c:pt idx="60794">
                  <c:v>14547.236548999999</c:v>
                </c:pt>
                <c:pt idx="60795">
                  <c:v>14547.479588</c:v>
                </c:pt>
                <c:pt idx="60796">
                  <c:v>14547.720835</c:v>
                </c:pt>
                <c:pt idx="60797">
                  <c:v>14547.962447</c:v>
                </c:pt>
                <c:pt idx="60798">
                  <c:v>14548.193894</c:v>
                </c:pt>
                <c:pt idx="60799">
                  <c:v>14548.437168</c:v>
                </c:pt>
                <c:pt idx="60800">
                  <c:v>14548.680258</c:v>
                </c:pt>
                <c:pt idx="60801">
                  <c:v>14548.910309000001</c:v>
                </c:pt>
                <c:pt idx="60802">
                  <c:v>14549.152061999999</c:v>
                </c:pt>
                <c:pt idx="60803">
                  <c:v>14549.396565999999</c:v>
                </c:pt>
                <c:pt idx="60804">
                  <c:v>14549.627999</c:v>
                </c:pt>
                <c:pt idx="60805">
                  <c:v>14549.870448</c:v>
                </c:pt>
                <c:pt idx="60806">
                  <c:v>14550.103039</c:v>
                </c:pt>
                <c:pt idx="60807">
                  <c:v>14550.345191</c:v>
                </c:pt>
                <c:pt idx="60808">
                  <c:v>14550.586552999999</c:v>
                </c:pt>
                <c:pt idx="60809">
                  <c:v>14550.83029</c:v>
                </c:pt>
                <c:pt idx="60810">
                  <c:v>14551.059305999999</c:v>
                </c:pt>
                <c:pt idx="60811">
                  <c:v>14551.305922</c:v>
                </c:pt>
                <c:pt idx="60812">
                  <c:v>14551.546042</c:v>
                </c:pt>
                <c:pt idx="60813">
                  <c:v>14551.778249000001</c:v>
                </c:pt>
                <c:pt idx="60814">
                  <c:v>14552.021545</c:v>
                </c:pt>
                <c:pt idx="60815">
                  <c:v>14552.263188000001</c:v>
                </c:pt>
                <c:pt idx="60816">
                  <c:v>14552.494827</c:v>
                </c:pt>
                <c:pt idx="60817">
                  <c:v>14552.739587</c:v>
                </c:pt>
                <c:pt idx="60818">
                  <c:v>14552.98336</c:v>
                </c:pt>
                <c:pt idx="60819">
                  <c:v>14553.216727000001</c:v>
                </c:pt>
                <c:pt idx="60820">
                  <c:v>14553.459559999999</c:v>
                </c:pt>
                <c:pt idx="60821">
                  <c:v>14553.701913999999</c:v>
                </c:pt>
                <c:pt idx="60822">
                  <c:v>14553.942638</c:v>
                </c:pt>
                <c:pt idx="60823">
                  <c:v>14554.198785</c:v>
                </c:pt>
                <c:pt idx="60824">
                  <c:v>14554.428728999999</c:v>
                </c:pt>
                <c:pt idx="60825">
                  <c:v>14554.672304</c:v>
                </c:pt>
                <c:pt idx="60826">
                  <c:v>14554.916937</c:v>
                </c:pt>
                <c:pt idx="60827">
                  <c:v>14555.161936</c:v>
                </c:pt>
                <c:pt idx="60828">
                  <c:v>14555.402314000001</c:v>
                </c:pt>
                <c:pt idx="60829">
                  <c:v>14555.644402</c:v>
                </c:pt>
                <c:pt idx="60830">
                  <c:v>14555.885560999999</c:v>
                </c:pt>
                <c:pt idx="60831">
                  <c:v>14556.127197</c:v>
                </c:pt>
                <c:pt idx="60832">
                  <c:v>14556.358765000001</c:v>
                </c:pt>
                <c:pt idx="60833">
                  <c:v>14556.599862999999</c:v>
                </c:pt>
                <c:pt idx="60834">
                  <c:v>14556.844585000001</c:v>
                </c:pt>
                <c:pt idx="60835">
                  <c:v>14557.086206</c:v>
                </c:pt>
                <c:pt idx="60836">
                  <c:v>14557.317596999999</c:v>
                </c:pt>
                <c:pt idx="60837">
                  <c:v>14557.561138999999</c:v>
                </c:pt>
                <c:pt idx="60838">
                  <c:v>14557.804764</c:v>
                </c:pt>
                <c:pt idx="60839">
                  <c:v>14558.034373</c:v>
                </c:pt>
                <c:pt idx="60840">
                  <c:v>14558.276234000001</c:v>
                </c:pt>
                <c:pt idx="60841">
                  <c:v>14558.516372</c:v>
                </c:pt>
                <c:pt idx="60842">
                  <c:v>14558.758252</c:v>
                </c:pt>
                <c:pt idx="60843">
                  <c:v>14558.989810999999</c:v>
                </c:pt>
                <c:pt idx="60844">
                  <c:v>14559.230173</c:v>
                </c:pt>
                <c:pt idx="60845">
                  <c:v>14559.474597</c:v>
                </c:pt>
                <c:pt idx="60846">
                  <c:v>14559.707802000001</c:v>
                </c:pt>
                <c:pt idx="60847">
                  <c:v>14559.952101000001</c:v>
                </c:pt>
                <c:pt idx="60848">
                  <c:v>14560.193842999999</c:v>
                </c:pt>
                <c:pt idx="60849">
                  <c:v>14560.43426</c:v>
                </c:pt>
                <c:pt idx="60850">
                  <c:v>14560.664562</c:v>
                </c:pt>
                <c:pt idx="60851">
                  <c:v>14560.909828</c:v>
                </c:pt>
                <c:pt idx="60852">
                  <c:v>14561.151549</c:v>
                </c:pt>
                <c:pt idx="60853">
                  <c:v>14561.383576</c:v>
                </c:pt>
                <c:pt idx="60854">
                  <c:v>14561.626018000001</c:v>
                </c:pt>
                <c:pt idx="60855">
                  <c:v>14561.868095</c:v>
                </c:pt>
                <c:pt idx="60856">
                  <c:v>14562.110377000001</c:v>
                </c:pt>
                <c:pt idx="60857">
                  <c:v>14562.355702000001</c:v>
                </c:pt>
                <c:pt idx="60858">
                  <c:v>14562.598023</c:v>
                </c:pt>
                <c:pt idx="60859">
                  <c:v>14562.84289</c:v>
                </c:pt>
                <c:pt idx="60860">
                  <c:v>14563.074140999999</c:v>
                </c:pt>
                <c:pt idx="60861">
                  <c:v>14563.315551</c:v>
                </c:pt>
                <c:pt idx="60862">
                  <c:v>14563.56064</c:v>
                </c:pt>
                <c:pt idx="60863">
                  <c:v>14563.793937</c:v>
                </c:pt>
                <c:pt idx="60864">
                  <c:v>14564.03427</c:v>
                </c:pt>
                <c:pt idx="60865">
                  <c:v>14564.278709</c:v>
                </c:pt>
                <c:pt idx="60866">
                  <c:v>14564.520385</c:v>
                </c:pt>
                <c:pt idx="60867">
                  <c:v>14564.749965000001</c:v>
                </c:pt>
                <c:pt idx="60868">
                  <c:v>14564.991982</c:v>
                </c:pt>
                <c:pt idx="60869">
                  <c:v>14565.231189</c:v>
                </c:pt>
                <c:pt idx="60870">
                  <c:v>14565.473076</c:v>
                </c:pt>
                <c:pt idx="60871">
                  <c:v>14565.703358000001</c:v>
                </c:pt>
                <c:pt idx="60872">
                  <c:v>14565.946661</c:v>
                </c:pt>
                <c:pt idx="60873">
                  <c:v>14566.189621</c:v>
                </c:pt>
                <c:pt idx="60874">
                  <c:v>14566.430801</c:v>
                </c:pt>
                <c:pt idx="60875">
                  <c:v>14566.661400000001</c:v>
                </c:pt>
                <c:pt idx="60876">
                  <c:v>14566.904657999999</c:v>
                </c:pt>
                <c:pt idx="60877">
                  <c:v>14567.14759</c:v>
                </c:pt>
                <c:pt idx="60878">
                  <c:v>14567.380974</c:v>
                </c:pt>
                <c:pt idx="60879">
                  <c:v>14567.624615999999</c:v>
                </c:pt>
                <c:pt idx="60880">
                  <c:v>14567.865725</c:v>
                </c:pt>
                <c:pt idx="60881">
                  <c:v>14568.098301</c:v>
                </c:pt>
                <c:pt idx="60882">
                  <c:v>14568.340307</c:v>
                </c:pt>
                <c:pt idx="60883">
                  <c:v>14568.582052</c:v>
                </c:pt>
                <c:pt idx="60884">
                  <c:v>14568.822942999999</c:v>
                </c:pt>
                <c:pt idx="60885">
                  <c:v>14569.054324999999</c:v>
                </c:pt>
                <c:pt idx="60886">
                  <c:v>14569.294307</c:v>
                </c:pt>
                <c:pt idx="60887">
                  <c:v>14569.536102</c:v>
                </c:pt>
                <c:pt idx="60888">
                  <c:v>14569.77024</c:v>
                </c:pt>
                <c:pt idx="60889">
                  <c:v>14570.016788000001</c:v>
                </c:pt>
                <c:pt idx="60890">
                  <c:v>14570.249023</c:v>
                </c:pt>
                <c:pt idx="60891">
                  <c:v>14570.493683999999</c:v>
                </c:pt>
                <c:pt idx="60892">
                  <c:v>14570.734774</c:v>
                </c:pt>
                <c:pt idx="60893">
                  <c:v>14570.975881</c:v>
                </c:pt>
                <c:pt idx="60894">
                  <c:v>14571.216055000001</c:v>
                </c:pt>
                <c:pt idx="60895">
                  <c:v>14571.446393</c:v>
                </c:pt>
                <c:pt idx="60896">
                  <c:v>14571.688009</c:v>
                </c:pt>
                <c:pt idx="60897">
                  <c:v>14571.931262</c:v>
                </c:pt>
                <c:pt idx="60898">
                  <c:v>14572.171039999999</c:v>
                </c:pt>
                <c:pt idx="60899">
                  <c:v>14572.401186999999</c:v>
                </c:pt>
                <c:pt idx="60900">
                  <c:v>14572.643747</c:v>
                </c:pt>
                <c:pt idx="60901">
                  <c:v>14572.886662999999</c:v>
                </c:pt>
                <c:pt idx="60902">
                  <c:v>14573.118629000001</c:v>
                </c:pt>
                <c:pt idx="60903">
                  <c:v>14573.361000999999</c:v>
                </c:pt>
                <c:pt idx="60904">
                  <c:v>14573.60333</c:v>
                </c:pt>
                <c:pt idx="60905">
                  <c:v>14573.843338000001</c:v>
                </c:pt>
                <c:pt idx="60906">
                  <c:v>14574.074119999999</c:v>
                </c:pt>
                <c:pt idx="60907">
                  <c:v>14574.318033</c:v>
                </c:pt>
                <c:pt idx="60908">
                  <c:v>14574.560927</c:v>
                </c:pt>
                <c:pt idx="60909">
                  <c:v>14574.793325000001</c:v>
                </c:pt>
                <c:pt idx="60910">
                  <c:v>14575.036625999999</c:v>
                </c:pt>
                <c:pt idx="60911">
                  <c:v>14575.279549000001</c:v>
                </c:pt>
                <c:pt idx="60912">
                  <c:v>14575.510394999999</c:v>
                </c:pt>
                <c:pt idx="60913">
                  <c:v>14575.753541</c:v>
                </c:pt>
                <c:pt idx="60914">
                  <c:v>14575.997415</c:v>
                </c:pt>
                <c:pt idx="60915">
                  <c:v>14576.23</c:v>
                </c:pt>
                <c:pt idx="60916">
                  <c:v>14576.472032</c:v>
                </c:pt>
                <c:pt idx="60917">
                  <c:v>14576.714914</c:v>
                </c:pt>
                <c:pt idx="60918">
                  <c:v>14576.944141</c:v>
                </c:pt>
                <c:pt idx="60919">
                  <c:v>14577.185782</c:v>
                </c:pt>
                <c:pt idx="60920">
                  <c:v>14577.428196999999</c:v>
                </c:pt>
                <c:pt idx="60921">
                  <c:v>14577.670157</c:v>
                </c:pt>
                <c:pt idx="60922">
                  <c:v>14577.910242</c:v>
                </c:pt>
                <c:pt idx="60923">
                  <c:v>14578.155578</c:v>
                </c:pt>
                <c:pt idx="60924">
                  <c:v>14578.398958</c:v>
                </c:pt>
                <c:pt idx="60925">
                  <c:v>14578.64277</c:v>
                </c:pt>
                <c:pt idx="60926">
                  <c:v>14578.875266999999</c:v>
                </c:pt>
                <c:pt idx="60927">
                  <c:v>14579.119126</c:v>
                </c:pt>
                <c:pt idx="60928">
                  <c:v>14579.361242000001</c:v>
                </c:pt>
                <c:pt idx="60929">
                  <c:v>14579.592006000001</c:v>
                </c:pt>
                <c:pt idx="60930">
                  <c:v>14579.834140000001</c:v>
                </c:pt>
                <c:pt idx="60931">
                  <c:v>14580.067859000001</c:v>
                </c:pt>
                <c:pt idx="60932">
                  <c:v>14580.31014</c:v>
                </c:pt>
                <c:pt idx="60933">
                  <c:v>14580.55227</c:v>
                </c:pt>
                <c:pt idx="60934">
                  <c:v>14580.794356</c:v>
                </c:pt>
                <c:pt idx="60935">
                  <c:v>14581.023214999999</c:v>
                </c:pt>
                <c:pt idx="60936">
                  <c:v>14581.265239</c:v>
                </c:pt>
                <c:pt idx="60937">
                  <c:v>14581.506637</c:v>
                </c:pt>
                <c:pt idx="60938">
                  <c:v>14581.749728999999</c:v>
                </c:pt>
                <c:pt idx="60939">
                  <c:v>14581.981535999999</c:v>
                </c:pt>
                <c:pt idx="60940">
                  <c:v>14582.224947999999</c:v>
                </c:pt>
                <c:pt idx="60941">
                  <c:v>14582.468771</c:v>
                </c:pt>
                <c:pt idx="60942">
                  <c:v>14582.698920000001</c:v>
                </c:pt>
                <c:pt idx="60943">
                  <c:v>14582.940627</c:v>
                </c:pt>
                <c:pt idx="60944">
                  <c:v>14583.183111</c:v>
                </c:pt>
                <c:pt idx="60945">
                  <c:v>14583.42324</c:v>
                </c:pt>
                <c:pt idx="60946">
                  <c:v>14583.665155999999</c:v>
                </c:pt>
                <c:pt idx="60947">
                  <c:v>14583.89696</c:v>
                </c:pt>
                <c:pt idx="60948">
                  <c:v>14584.136388999999</c:v>
                </c:pt>
                <c:pt idx="60949">
                  <c:v>14584.378435000001</c:v>
                </c:pt>
                <c:pt idx="60950">
                  <c:v>14584.621531999999</c:v>
                </c:pt>
                <c:pt idx="60951">
                  <c:v>14584.866683</c:v>
                </c:pt>
                <c:pt idx="60952">
                  <c:v>14585.109156</c:v>
                </c:pt>
                <c:pt idx="60953">
                  <c:v>14585.349307</c:v>
                </c:pt>
                <c:pt idx="60954">
                  <c:v>14585.593123000001</c:v>
                </c:pt>
                <c:pt idx="60955">
                  <c:v>14585.822963000001</c:v>
                </c:pt>
                <c:pt idx="60956">
                  <c:v>14586.06423</c:v>
                </c:pt>
                <c:pt idx="60957">
                  <c:v>14586.308766</c:v>
                </c:pt>
                <c:pt idx="60958">
                  <c:v>14586.541365999999</c:v>
                </c:pt>
                <c:pt idx="60959">
                  <c:v>14586.784562999999</c:v>
                </c:pt>
                <c:pt idx="60960">
                  <c:v>14587.027878999999</c:v>
                </c:pt>
                <c:pt idx="60961">
                  <c:v>14587.268982</c:v>
                </c:pt>
                <c:pt idx="60962">
                  <c:v>14587.499717999999</c:v>
                </c:pt>
                <c:pt idx="60963">
                  <c:v>14587.744583</c:v>
                </c:pt>
                <c:pt idx="60964">
                  <c:v>14587.977349000001</c:v>
                </c:pt>
                <c:pt idx="60965">
                  <c:v>14588.219446999999</c:v>
                </c:pt>
                <c:pt idx="60966">
                  <c:v>14588.462563999999</c:v>
                </c:pt>
                <c:pt idx="60967">
                  <c:v>14588.695092</c:v>
                </c:pt>
                <c:pt idx="60968">
                  <c:v>14588.937317</c:v>
                </c:pt>
                <c:pt idx="60969">
                  <c:v>14589.178709</c:v>
                </c:pt>
                <c:pt idx="60970">
                  <c:v>14589.42014</c:v>
                </c:pt>
                <c:pt idx="60971">
                  <c:v>14589.652974000001</c:v>
                </c:pt>
                <c:pt idx="60972">
                  <c:v>14589.89465</c:v>
                </c:pt>
                <c:pt idx="60973">
                  <c:v>14590.136352</c:v>
                </c:pt>
                <c:pt idx="60974">
                  <c:v>14590.367007999999</c:v>
                </c:pt>
                <c:pt idx="60975">
                  <c:v>14590.607252</c:v>
                </c:pt>
                <c:pt idx="60976">
                  <c:v>14590.849087000001</c:v>
                </c:pt>
                <c:pt idx="60977">
                  <c:v>14591.093562</c:v>
                </c:pt>
                <c:pt idx="60978">
                  <c:v>14591.349662000001</c:v>
                </c:pt>
                <c:pt idx="60979">
                  <c:v>14591.580927000001</c:v>
                </c:pt>
                <c:pt idx="60980">
                  <c:v>14591.823957000001</c:v>
                </c:pt>
                <c:pt idx="60981">
                  <c:v>14592.067650000001</c:v>
                </c:pt>
                <c:pt idx="60982">
                  <c:v>14592.298148</c:v>
                </c:pt>
                <c:pt idx="60983">
                  <c:v>14592.542586</c:v>
                </c:pt>
                <c:pt idx="60984">
                  <c:v>14592.775817</c:v>
                </c:pt>
                <c:pt idx="60985">
                  <c:v>14593.018846999999</c:v>
                </c:pt>
                <c:pt idx="60986">
                  <c:v>14593.259783</c:v>
                </c:pt>
                <c:pt idx="60987">
                  <c:v>14593.503309</c:v>
                </c:pt>
                <c:pt idx="60988">
                  <c:v>14593.743386</c:v>
                </c:pt>
                <c:pt idx="60989">
                  <c:v>14593.974083999999</c:v>
                </c:pt>
                <c:pt idx="60990">
                  <c:v>14594.214120000001</c:v>
                </c:pt>
                <c:pt idx="60991">
                  <c:v>14594.459344000001</c:v>
                </c:pt>
                <c:pt idx="60992">
                  <c:v>14594.690908</c:v>
                </c:pt>
                <c:pt idx="60993">
                  <c:v>14594.933806999999</c:v>
                </c:pt>
                <c:pt idx="60994">
                  <c:v>14595.174961999999</c:v>
                </c:pt>
                <c:pt idx="60995">
                  <c:v>14595.406188999999</c:v>
                </c:pt>
                <c:pt idx="60996">
                  <c:v>14595.648198999999</c:v>
                </c:pt>
                <c:pt idx="60997">
                  <c:v>14595.892664000001</c:v>
                </c:pt>
                <c:pt idx="60998">
                  <c:v>14596.123334</c:v>
                </c:pt>
                <c:pt idx="60999">
                  <c:v>14596.365293000001</c:v>
                </c:pt>
                <c:pt idx="61000">
                  <c:v>14596.607145</c:v>
                </c:pt>
                <c:pt idx="61001">
                  <c:v>14596.841141999999</c:v>
                </c:pt>
                <c:pt idx="61002">
                  <c:v>14597.082772</c:v>
                </c:pt>
                <c:pt idx="61003">
                  <c:v>14597.325913000001</c:v>
                </c:pt>
                <c:pt idx="61004">
                  <c:v>14597.578352</c:v>
                </c:pt>
                <c:pt idx="61005">
                  <c:v>14597.820261999999</c:v>
                </c:pt>
                <c:pt idx="61006">
                  <c:v>14598.051372</c:v>
                </c:pt>
                <c:pt idx="61007">
                  <c:v>14598.2929</c:v>
                </c:pt>
                <c:pt idx="61008">
                  <c:v>14598.534576</c:v>
                </c:pt>
                <c:pt idx="61009">
                  <c:v>14598.778355</c:v>
                </c:pt>
                <c:pt idx="61010">
                  <c:v>14599.011227999999</c:v>
                </c:pt>
                <c:pt idx="61011">
                  <c:v>14599.255155000001</c:v>
                </c:pt>
                <c:pt idx="61012">
                  <c:v>14599.486233</c:v>
                </c:pt>
                <c:pt idx="61013">
                  <c:v>14599.72956</c:v>
                </c:pt>
                <c:pt idx="61014">
                  <c:v>14599.972096</c:v>
                </c:pt>
                <c:pt idx="61015">
                  <c:v>14600.213658999999</c:v>
                </c:pt>
                <c:pt idx="61016">
                  <c:v>14600.445587</c:v>
                </c:pt>
                <c:pt idx="61017">
                  <c:v>14600.687161</c:v>
                </c:pt>
                <c:pt idx="61018">
                  <c:v>14600.931622</c:v>
                </c:pt>
                <c:pt idx="61019">
                  <c:v>14601.162910999999</c:v>
                </c:pt>
                <c:pt idx="61020">
                  <c:v>14601.407891000001</c:v>
                </c:pt>
                <c:pt idx="61021">
                  <c:v>14601.640363</c:v>
                </c:pt>
                <c:pt idx="61022">
                  <c:v>14601.881724999999</c:v>
                </c:pt>
                <c:pt idx="61023">
                  <c:v>14602.125416000001</c:v>
                </c:pt>
                <c:pt idx="61024">
                  <c:v>14602.367285</c:v>
                </c:pt>
                <c:pt idx="61025">
                  <c:v>14602.598947</c:v>
                </c:pt>
                <c:pt idx="61026">
                  <c:v>14602.840074</c:v>
                </c:pt>
                <c:pt idx="61027">
                  <c:v>14603.082052</c:v>
                </c:pt>
                <c:pt idx="61028">
                  <c:v>14603.313762</c:v>
                </c:pt>
                <c:pt idx="61029">
                  <c:v>14603.553003999999</c:v>
                </c:pt>
                <c:pt idx="61030">
                  <c:v>14603.793046000001</c:v>
                </c:pt>
                <c:pt idx="61031">
                  <c:v>14604.035835999999</c:v>
                </c:pt>
                <c:pt idx="61032">
                  <c:v>14604.276693</c:v>
                </c:pt>
                <c:pt idx="61033">
                  <c:v>14604.519575</c:v>
                </c:pt>
                <c:pt idx="61034">
                  <c:v>14604.750212999999</c:v>
                </c:pt>
                <c:pt idx="61035">
                  <c:v>14604.992988</c:v>
                </c:pt>
                <c:pt idx="61036">
                  <c:v>14605.236693999999</c:v>
                </c:pt>
                <c:pt idx="61037">
                  <c:v>14605.467182</c:v>
                </c:pt>
                <c:pt idx="61038">
                  <c:v>14605.711905</c:v>
                </c:pt>
                <c:pt idx="61039">
                  <c:v>14605.954701000001</c:v>
                </c:pt>
                <c:pt idx="61040">
                  <c:v>14606.187999</c:v>
                </c:pt>
                <c:pt idx="61041">
                  <c:v>14606.429784</c:v>
                </c:pt>
                <c:pt idx="61042">
                  <c:v>14606.672672999999</c:v>
                </c:pt>
                <c:pt idx="61043">
                  <c:v>14606.905124999999</c:v>
                </c:pt>
                <c:pt idx="61044">
                  <c:v>14607.151927999999</c:v>
                </c:pt>
                <c:pt idx="61045">
                  <c:v>14607.384404</c:v>
                </c:pt>
                <c:pt idx="61046">
                  <c:v>14607.628251</c:v>
                </c:pt>
                <c:pt idx="61047">
                  <c:v>14607.86168</c:v>
                </c:pt>
                <c:pt idx="61048">
                  <c:v>14608.104009999999</c:v>
                </c:pt>
                <c:pt idx="61049">
                  <c:v>14608.346912999999</c:v>
                </c:pt>
                <c:pt idx="61050">
                  <c:v>14608.587100999999</c:v>
                </c:pt>
                <c:pt idx="61051">
                  <c:v>14608.818681999999</c:v>
                </c:pt>
                <c:pt idx="61052">
                  <c:v>14609.06184</c:v>
                </c:pt>
                <c:pt idx="61053">
                  <c:v>14609.30344</c:v>
                </c:pt>
                <c:pt idx="61054">
                  <c:v>14609.537095</c:v>
                </c:pt>
                <c:pt idx="61055">
                  <c:v>14609.778340999999</c:v>
                </c:pt>
                <c:pt idx="61056">
                  <c:v>14610.022851</c:v>
                </c:pt>
                <c:pt idx="61057">
                  <c:v>14610.255857</c:v>
                </c:pt>
                <c:pt idx="61058">
                  <c:v>14610.496824</c:v>
                </c:pt>
                <c:pt idx="61059">
                  <c:v>14610.740232</c:v>
                </c:pt>
                <c:pt idx="61060">
                  <c:v>14610.973587</c:v>
                </c:pt>
                <c:pt idx="61061">
                  <c:v>14611.217117</c:v>
                </c:pt>
                <c:pt idx="61062">
                  <c:v>14611.451292</c:v>
                </c:pt>
                <c:pt idx="61063">
                  <c:v>14611.693085999999</c:v>
                </c:pt>
                <c:pt idx="61064">
                  <c:v>14611.935031999999</c:v>
                </c:pt>
                <c:pt idx="61065">
                  <c:v>14612.166637</c:v>
                </c:pt>
                <c:pt idx="61066">
                  <c:v>14612.409567999999</c:v>
                </c:pt>
                <c:pt idx="61067">
                  <c:v>14612.653014</c:v>
                </c:pt>
                <c:pt idx="61068">
                  <c:v>14612.885111</c:v>
                </c:pt>
                <c:pt idx="61069">
                  <c:v>14613.129843000001</c:v>
                </c:pt>
                <c:pt idx="61070">
                  <c:v>14613.370800999999</c:v>
                </c:pt>
                <c:pt idx="61071">
                  <c:v>14613.603971</c:v>
                </c:pt>
                <c:pt idx="61072">
                  <c:v>14613.847759</c:v>
                </c:pt>
                <c:pt idx="61073">
                  <c:v>14614.090596</c:v>
                </c:pt>
                <c:pt idx="61074">
                  <c:v>14614.321045000001</c:v>
                </c:pt>
                <c:pt idx="61075">
                  <c:v>14614.565602999999</c:v>
                </c:pt>
                <c:pt idx="61076">
                  <c:v>14614.80725</c:v>
                </c:pt>
                <c:pt idx="61077">
                  <c:v>14615.038928</c:v>
                </c:pt>
                <c:pt idx="61078">
                  <c:v>14615.281138</c:v>
                </c:pt>
                <c:pt idx="61079">
                  <c:v>14615.523096999999</c:v>
                </c:pt>
                <c:pt idx="61080">
                  <c:v>14615.754052</c:v>
                </c:pt>
                <c:pt idx="61081">
                  <c:v>14615.996257999999</c:v>
                </c:pt>
                <c:pt idx="61082">
                  <c:v>14616.239648000001</c:v>
                </c:pt>
                <c:pt idx="61083">
                  <c:v>14616.480066</c:v>
                </c:pt>
                <c:pt idx="61084">
                  <c:v>14616.720372</c:v>
                </c:pt>
                <c:pt idx="61085">
                  <c:v>14616.951075000001</c:v>
                </c:pt>
                <c:pt idx="61086">
                  <c:v>14617.195835</c:v>
                </c:pt>
                <c:pt idx="61087">
                  <c:v>14617.428241</c:v>
                </c:pt>
                <c:pt idx="61088">
                  <c:v>14617.672159</c:v>
                </c:pt>
                <c:pt idx="61089">
                  <c:v>14617.907558000001</c:v>
                </c:pt>
                <c:pt idx="61090">
                  <c:v>14618.150748</c:v>
                </c:pt>
                <c:pt idx="61091">
                  <c:v>14618.392435</c:v>
                </c:pt>
                <c:pt idx="61092">
                  <c:v>14618.625049</c:v>
                </c:pt>
                <c:pt idx="61093">
                  <c:v>14618.868410999999</c:v>
                </c:pt>
                <c:pt idx="61094">
                  <c:v>14619.101306</c:v>
                </c:pt>
                <c:pt idx="61095">
                  <c:v>14619.345337999999</c:v>
                </c:pt>
                <c:pt idx="61096">
                  <c:v>14619.579905000001</c:v>
                </c:pt>
                <c:pt idx="61097">
                  <c:v>14619.825946999999</c:v>
                </c:pt>
                <c:pt idx="61098">
                  <c:v>14620.057033999999</c:v>
                </c:pt>
                <c:pt idx="61099">
                  <c:v>14620.300159</c:v>
                </c:pt>
                <c:pt idx="61100">
                  <c:v>14620.544653000001</c:v>
                </c:pt>
                <c:pt idx="61101">
                  <c:v>14620.775846</c:v>
                </c:pt>
                <c:pt idx="61102">
                  <c:v>14621.020557</c:v>
                </c:pt>
                <c:pt idx="61103">
                  <c:v>14621.264754</c:v>
                </c:pt>
                <c:pt idx="61104">
                  <c:v>14621.493254999999</c:v>
                </c:pt>
                <c:pt idx="61105">
                  <c:v>14621.737819</c:v>
                </c:pt>
                <c:pt idx="61106">
                  <c:v>14621.978864999999</c:v>
                </c:pt>
                <c:pt idx="61107">
                  <c:v>14622.211031000001</c:v>
                </c:pt>
                <c:pt idx="61108">
                  <c:v>14622.455647000001</c:v>
                </c:pt>
                <c:pt idx="61109">
                  <c:v>14622.699126</c:v>
                </c:pt>
                <c:pt idx="61110">
                  <c:v>14622.930683</c:v>
                </c:pt>
                <c:pt idx="61111">
                  <c:v>14623.174156999999</c:v>
                </c:pt>
                <c:pt idx="61112">
                  <c:v>14623.416678</c:v>
                </c:pt>
                <c:pt idx="61113">
                  <c:v>14623.647047</c:v>
                </c:pt>
                <c:pt idx="61114">
                  <c:v>14623.889794000001</c:v>
                </c:pt>
                <c:pt idx="61115">
                  <c:v>14624.131377</c:v>
                </c:pt>
                <c:pt idx="61116">
                  <c:v>14624.375876</c:v>
                </c:pt>
                <c:pt idx="61117">
                  <c:v>14624.604241999999</c:v>
                </c:pt>
                <c:pt idx="61118">
                  <c:v>14624.848977</c:v>
                </c:pt>
                <c:pt idx="61119">
                  <c:v>14625.091306</c:v>
                </c:pt>
                <c:pt idx="61120">
                  <c:v>14625.32322</c:v>
                </c:pt>
                <c:pt idx="61121">
                  <c:v>14625.566202</c:v>
                </c:pt>
                <c:pt idx="61122">
                  <c:v>14625.800117999999</c:v>
                </c:pt>
                <c:pt idx="61123">
                  <c:v>14626.046560999999</c:v>
                </c:pt>
                <c:pt idx="61124">
                  <c:v>14626.277819999999</c:v>
                </c:pt>
                <c:pt idx="61125">
                  <c:v>14626.521303</c:v>
                </c:pt>
                <c:pt idx="61126">
                  <c:v>14626.765869999999</c:v>
                </c:pt>
                <c:pt idx="61127">
                  <c:v>14626.996405</c:v>
                </c:pt>
                <c:pt idx="61128">
                  <c:v>14627.239554</c:v>
                </c:pt>
                <c:pt idx="61129">
                  <c:v>14627.483999</c:v>
                </c:pt>
                <c:pt idx="61130">
                  <c:v>14627.738219000001</c:v>
                </c:pt>
                <c:pt idx="61131">
                  <c:v>14627.984119000001</c:v>
                </c:pt>
                <c:pt idx="61132">
                  <c:v>14628.228037000001</c:v>
                </c:pt>
                <c:pt idx="61133">
                  <c:v>14628.460304</c:v>
                </c:pt>
                <c:pt idx="61134">
                  <c:v>14628.704212000001</c:v>
                </c:pt>
                <c:pt idx="61135">
                  <c:v>14628.948055000001</c:v>
                </c:pt>
                <c:pt idx="61136">
                  <c:v>14629.179743999999</c:v>
                </c:pt>
                <c:pt idx="61137">
                  <c:v>14629.423217</c:v>
                </c:pt>
                <c:pt idx="61138">
                  <c:v>14629.657337000001</c:v>
                </c:pt>
                <c:pt idx="61139">
                  <c:v>14629.901953000001</c:v>
                </c:pt>
                <c:pt idx="61140">
                  <c:v>14630.133304000001</c:v>
                </c:pt>
                <c:pt idx="61141">
                  <c:v>14630.377798</c:v>
                </c:pt>
                <c:pt idx="61142">
                  <c:v>14630.621311999999</c:v>
                </c:pt>
                <c:pt idx="61143">
                  <c:v>14630.876259000001</c:v>
                </c:pt>
                <c:pt idx="61144">
                  <c:v>14631.10785</c:v>
                </c:pt>
                <c:pt idx="61145">
                  <c:v>14631.350783</c:v>
                </c:pt>
                <c:pt idx="61146">
                  <c:v>14631.593715999999</c:v>
                </c:pt>
                <c:pt idx="61147">
                  <c:v>14631.824156000001</c:v>
                </c:pt>
                <c:pt idx="61148">
                  <c:v>14632.07085</c:v>
                </c:pt>
                <c:pt idx="61149">
                  <c:v>14632.303030999999</c:v>
                </c:pt>
                <c:pt idx="61150">
                  <c:v>14632.545033</c:v>
                </c:pt>
                <c:pt idx="61151">
                  <c:v>14632.789699999999</c:v>
                </c:pt>
                <c:pt idx="61152">
                  <c:v>14633.021645000001</c:v>
                </c:pt>
                <c:pt idx="61153">
                  <c:v>14633.264531999999</c:v>
                </c:pt>
                <c:pt idx="61154">
                  <c:v>14633.507588</c:v>
                </c:pt>
                <c:pt idx="61155">
                  <c:v>14633.740949999999</c:v>
                </c:pt>
                <c:pt idx="61156">
                  <c:v>14633.980419</c:v>
                </c:pt>
                <c:pt idx="61157">
                  <c:v>14634.221651</c:v>
                </c:pt>
                <c:pt idx="61158">
                  <c:v>14634.464561999999</c:v>
                </c:pt>
                <c:pt idx="61159">
                  <c:v>14634.706286000001</c:v>
                </c:pt>
                <c:pt idx="61160">
                  <c:v>14634.937054</c:v>
                </c:pt>
                <c:pt idx="61161">
                  <c:v>14635.179023999999</c:v>
                </c:pt>
                <c:pt idx="61162">
                  <c:v>14635.421891</c:v>
                </c:pt>
                <c:pt idx="61163">
                  <c:v>14635.662770999999</c:v>
                </c:pt>
                <c:pt idx="61164">
                  <c:v>14635.894538</c:v>
                </c:pt>
                <c:pt idx="61165">
                  <c:v>14636.137588</c:v>
                </c:pt>
                <c:pt idx="61166">
                  <c:v>14636.381262999999</c:v>
                </c:pt>
                <c:pt idx="61167">
                  <c:v>14636.637554000001</c:v>
                </c:pt>
                <c:pt idx="61168">
                  <c:v>14636.868216000001</c:v>
                </c:pt>
                <c:pt idx="61169">
                  <c:v>14637.114717</c:v>
                </c:pt>
                <c:pt idx="61170">
                  <c:v>14637.3452</c:v>
                </c:pt>
                <c:pt idx="61171">
                  <c:v>14637.591643</c:v>
                </c:pt>
                <c:pt idx="61172">
                  <c:v>14637.822271000001</c:v>
                </c:pt>
                <c:pt idx="61173">
                  <c:v>14638.066185</c:v>
                </c:pt>
                <c:pt idx="61174">
                  <c:v>14638.30802</c:v>
                </c:pt>
                <c:pt idx="61175">
                  <c:v>14638.540231999999</c:v>
                </c:pt>
                <c:pt idx="61176">
                  <c:v>14638.786744000001</c:v>
                </c:pt>
                <c:pt idx="61177">
                  <c:v>14639.019119000001</c:v>
                </c:pt>
                <c:pt idx="61178">
                  <c:v>14639.265573000001</c:v>
                </c:pt>
                <c:pt idx="61179">
                  <c:v>14639.496184</c:v>
                </c:pt>
                <c:pt idx="61180">
                  <c:v>14639.738299000001</c:v>
                </c:pt>
                <c:pt idx="61181">
                  <c:v>14639.980173</c:v>
                </c:pt>
                <c:pt idx="61182">
                  <c:v>14640.215633</c:v>
                </c:pt>
                <c:pt idx="61183">
                  <c:v>14640.457358</c:v>
                </c:pt>
                <c:pt idx="61184">
                  <c:v>14640.701036</c:v>
                </c:pt>
                <c:pt idx="61185">
                  <c:v>14640.932744</c:v>
                </c:pt>
                <c:pt idx="61186">
                  <c:v>14641.177578999999</c:v>
                </c:pt>
                <c:pt idx="61187">
                  <c:v>14641.410965999999</c:v>
                </c:pt>
                <c:pt idx="61188">
                  <c:v>14641.652061000001</c:v>
                </c:pt>
                <c:pt idx="61189">
                  <c:v>14641.894917</c:v>
                </c:pt>
                <c:pt idx="61190">
                  <c:v>14642.126779</c:v>
                </c:pt>
                <c:pt idx="61191">
                  <c:v>14642.369777</c:v>
                </c:pt>
                <c:pt idx="61192">
                  <c:v>14642.612741999999</c:v>
                </c:pt>
                <c:pt idx="61193">
                  <c:v>14642.85699</c:v>
                </c:pt>
                <c:pt idx="61194">
                  <c:v>14643.086259</c:v>
                </c:pt>
                <c:pt idx="61195">
                  <c:v>14643.328771</c:v>
                </c:pt>
                <c:pt idx="61196">
                  <c:v>14643.572083999999</c:v>
                </c:pt>
                <c:pt idx="61197">
                  <c:v>14643.804015</c:v>
                </c:pt>
                <c:pt idx="61198">
                  <c:v>14644.046929</c:v>
                </c:pt>
                <c:pt idx="61199">
                  <c:v>14644.290023</c:v>
                </c:pt>
                <c:pt idx="61200">
                  <c:v>14644.518365</c:v>
                </c:pt>
                <c:pt idx="61201">
                  <c:v>14644.762758000001</c:v>
                </c:pt>
                <c:pt idx="61202">
                  <c:v>14645.00556</c:v>
                </c:pt>
                <c:pt idx="61203">
                  <c:v>14645.248775</c:v>
                </c:pt>
                <c:pt idx="61204">
                  <c:v>14645.476449</c:v>
                </c:pt>
                <c:pt idx="61205">
                  <c:v>14645.721847999999</c:v>
                </c:pt>
                <c:pt idx="61206">
                  <c:v>14645.962084000001</c:v>
                </c:pt>
                <c:pt idx="61207">
                  <c:v>14646.195562000001</c:v>
                </c:pt>
                <c:pt idx="61208">
                  <c:v>14646.439254000001</c:v>
                </c:pt>
                <c:pt idx="61209">
                  <c:v>14646.682409999999</c:v>
                </c:pt>
                <c:pt idx="61210">
                  <c:v>14646.915698000001</c:v>
                </c:pt>
                <c:pt idx="61211">
                  <c:v>14647.158541999999</c:v>
                </c:pt>
                <c:pt idx="61212">
                  <c:v>14647.400247</c:v>
                </c:pt>
                <c:pt idx="61213">
                  <c:v>14647.631740999999</c:v>
                </c:pt>
                <c:pt idx="61214">
                  <c:v>14647.874791</c:v>
                </c:pt>
                <c:pt idx="61215">
                  <c:v>14648.117732999999</c:v>
                </c:pt>
                <c:pt idx="61216">
                  <c:v>14648.360643</c:v>
                </c:pt>
                <c:pt idx="61217">
                  <c:v>14648.591125999999</c:v>
                </c:pt>
                <c:pt idx="61218">
                  <c:v>14648.835859999999</c:v>
                </c:pt>
                <c:pt idx="61219">
                  <c:v>14649.076872</c:v>
                </c:pt>
                <c:pt idx="61220">
                  <c:v>14649.309257999999</c:v>
                </c:pt>
                <c:pt idx="61221">
                  <c:v>14649.553774</c:v>
                </c:pt>
                <c:pt idx="61222">
                  <c:v>14649.795144</c:v>
                </c:pt>
                <c:pt idx="61223">
                  <c:v>14650.041691</c:v>
                </c:pt>
                <c:pt idx="61224">
                  <c:v>14650.285438999999</c:v>
                </c:pt>
                <c:pt idx="61225">
                  <c:v>14650.529057</c:v>
                </c:pt>
                <c:pt idx="61226">
                  <c:v>14650.773067</c:v>
                </c:pt>
                <c:pt idx="61227">
                  <c:v>14651.017134</c:v>
                </c:pt>
                <c:pt idx="61228">
                  <c:v>14651.251259999999</c:v>
                </c:pt>
                <c:pt idx="61229">
                  <c:v>14651.495857</c:v>
                </c:pt>
                <c:pt idx="61230">
                  <c:v>14651.739425</c:v>
                </c:pt>
                <c:pt idx="61231">
                  <c:v>14651.984815</c:v>
                </c:pt>
                <c:pt idx="61232">
                  <c:v>14652.226597999999</c:v>
                </c:pt>
                <c:pt idx="61233">
                  <c:v>14652.469781</c:v>
                </c:pt>
                <c:pt idx="61234">
                  <c:v>14652.710069999999</c:v>
                </c:pt>
                <c:pt idx="61235">
                  <c:v>14652.952931</c:v>
                </c:pt>
                <c:pt idx="61236">
                  <c:v>14653.184808</c:v>
                </c:pt>
                <c:pt idx="61237">
                  <c:v>14653.427876</c:v>
                </c:pt>
                <c:pt idx="61238">
                  <c:v>14653.668943999999</c:v>
                </c:pt>
                <c:pt idx="61239">
                  <c:v>14653.900170999999</c:v>
                </c:pt>
                <c:pt idx="61240">
                  <c:v>14654.140359999999</c:v>
                </c:pt>
                <c:pt idx="61241">
                  <c:v>14654.386914000001</c:v>
                </c:pt>
                <c:pt idx="61242">
                  <c:v>14654.61917</c:v>
                </c:pt>
                <c:pt idx="61243">
                  <c:v>14654.863743</c:v>
                </c:pt>
                <c:pt idx="61244">
                  <c:v>14655.104828</c:v>
                </c:pt>
                <c:pt idx="61245">
                  <c:v>14655.346219999999</c:v>
                </c:pt>
                <c:pt idx="61246">
                  <c:v>14655.601085</c:v>
                </c:pt>
                <c:pt idx="61247">
                  <c:v>14655.845867</c:v>
                </c:pt>
                <c:pt idx="61248">
                  <c:v>14656.086203000001</c:v>
                </c:pt>
                <c:pt idx="61249">
                  <c:v>14656.328944000001</c:v>
                </c:pt>
                <c:pt idx="61250">
                  <c:v>14656.565836</c:v>
                </c:pt>
                <c:pt idx="61251">
                  <c:v>14656.809259</c:v>
                </c:pt>
                <c:pt idx="61252">
                  <c:v>14657.049249</c:v>
                </c:pt>
                <c:pt idx="61253">
                  <c:v>14657.281172999999</c:v>
                </c:pt>
                <c:pt idx="61254">
                  <c:v>14657.523109</c:v>
                </c:pt>
                <c:pt idx="61255">
                  <c:v>14657.765794000001</c:v>
                </c:pt>
                <c:pt idx="61256">
                  <c:v>14657.998228</c:v>
                </c:pt>
                <c:pt idx="61257">
                  <c:v>14658.244667000001</c:v>
                </c:pt>
                <c:pt idx="61258">
                  <c:v>14658.475107</c:v>
                </c:pt>
                <c:pt idx="61259">
                  <c:v>14658.719706</c:v>
                </c:pt>
                <c:pt idx="61260">
                  <c:v>14658.961189</c:v>
                </c:pt>
                <c:pt idx="61261">
                  <c:v>14659.193069000001</c:v>
                </c:pt>
                <c:pt idx="61262">
                  <c:v>14659.434015000001</c:v>
                </c:pt>
                <c:pt idx="61263">
                  <c:v>14659.678690999999</c:v>
                </c:pt>
                <c:pt idx="61264">
                  <c:v>14659.919913</c:v>
                </c:pt>
                <c:pt idx="61265">
                  <c:v>14660.15237</c:v>
                </c:pt>
                <c:pt idx="61266">
                  <c:v>14660.396088</c:v>
                </c:pt>
                <c:pt idx="61267">
                  <c:v>14660.630241999999</c:v>
                </c:pt>
                <c:pt idx="61268">
                  <c:v>14660.873185</c:v>
                </c:pt>
                <c:pt idx="61269">
                  <c:v>14661.114156</c:v>
                </c:pt>
                <c:pt idx="61270">
                  <c:v>14661.360345999999</c:v>
                </c:pt>
                <c:pt idx="61271">
                  <c:v>14661.604305999999</c:v>
                </c:pt>
                <c:pt idx="61272">
                  <c:v>14661.846353000001</c:v>
                </c:pt>
                <c:pt idx="61273">
                  <c:v>14662.077160999999</c:v>
                </c:pt>
                <c:pt idx="61274">
                  <c:v>14662.321877</c:v>
                </c:pt>
                <c:pt idx="61275">
                  <c:v>14662.562731</c:v>
                </c:pt>
                <c:pt idx="61276">
                  <c:v>14662.805708</c:v>
                </c:pt>
                <c:pt idx="61277">
                  <c:v>14663.035684</c:v>
                </c:pt>
                <c:pt idx="61278">
                  <c:v>14663.278638</c:v>
                </c:pt>
                <c:pt idx="61279">
                  <c:v>14663.521664</c:v>
                </c:pt>
                <c:pt idx="61280">
                  <c:v>14663.764563999999</c:v>
                </c:pt>
                <c:pt idx="61281">
                  <c:v>14663.99511</c:v>
                </c:pt>
                <c:pt idx="61282">
                  <c:v>14664.237195</c:v>
                </c:pt>
                <c:pt idx="61283">
                  <c:v>14664.479034</c:v>
                </c:pt>
                <c:pt idx="61284">
                  <c:v>14664.710873</c:v>
                </c:pt>
                <c:pt idx="61285">
                  <c:v>14664.953086</c:v>
                </c:pt>
                <c:pt idx="61286">
                  <c:v>14665.19536</c:v>
                </c:pt>
                <c:pt idx="61287">
                  <c:v>14665.435249</c:v>
                </c:pt>
                <c:pt idx="61288">
                  <c:v>14665.668737</c:v>
                </c:pt>
                <c:pt idx="61289">
                  <c:v>14665.911894999999</c:v>
                </c:pt>
                <c:pt idx="61290">
                  <c:v>14666.154914999999</c:v>
                </c:pt>
                <c:pt idx="61291">
                  <c:v>14666.386571999999</c:v>
                </c:pt>
                <c:pt idx="61292">
                  <c:v>14666.629677999999</c:v>
                </c:pt>
                <c:pt idx="61293">
                  <c:v>14666.873271</c:v>
                </c:pt>
                <c:pt idx="61294">
                  <c:v>14667.102218</c:v>
                </c:pt>
                <c:pt idx="61295">
                  <c:v>14667.34678</c:v>
                </c:pt>
                <c:pt idx="61296">
                  <c:v>14667.587946</c:v>
                </c:pt>
                <c:pt idx="61297">
                  <c:v>14667.830341999999</c:v>
                </c:pt>
                <c:pt idx="61298">
                  <c:v>14668.061093</c:v>
                </c:pt>
                <c:pt idx="61299">
                  <c:v>14668.304254999999</c:v>
                </c:pt>
                <c:pt idx="61300">
                  <c:v>14668.536233999999</c:v>
                </c:pt>
                <c:pt idx="61301">
                  <c:v>14668.78126</c:v>
                </c:pt>
                <c:pt idx="61302">
                  <c:v>14669.013293</c:v>
                </c:pt>
                <c:pt idx="61303">
                  <c:v>14669.259021</c:v>
                </c:pt>
                <c:pt idx="61304">
                  <c:v>14669.501257</c:v>
                </c:pt>
                <c:pt idx="61305">
                  <c:v>14669.732881</c:v>
                </c:pt>
                <c:pt idx="61306">
                  <c:v>14669.975219</c:v>
                </c:pt>
                <c:pt idx="61307">
                  <c:v>14670.216638</c:v>
                </c:pt>
                <c:pt idx="61308">
                  <c:v>14670.457892</c:v>
                </c:pt>
                <c:pt idx="61309">
                  <c:v>14670.698028000001</c:v>
                </c:pt>
                <c:pt idx="61310">
                  <c:v>14670.927148999999</c:v>
                </c:pt>
                <c:pt idx="61311">
                  <c:v>14671.171211000001</c:v>
                </c:pt>
                <c:pt idx="61312">
                  <c:v>14671.412601</c:v>
                </c:pt>
                <c:pt idx="61313">
                  <c:v>14671.643400000001</c:v>
                </c:pt>
                <c:pt idx="61314">
                  <c:v>14671.886714</c:v>
                </c:pt>
                <c:pt idx="61315">
                  <c:v>14672.12984</c:v>
                </c:pt>
                <c:pt idx="61316">
                  <c:v>14672.372891000001</c:v>
                </c:pt>
                <c:pt idx="61317">
                  <c:v>14672.604699</c:v>
                </c:pt>
                <c:pt idx="61318">
                  <c:v>14672.845056</c:v>
                </c:pt>
                <c:pt idx="61319">
                  <c:v>14673.087181000001</c:v>
                </c:pt>
                <c:pt idx="61320">
                  <c:v>14673.329172</c:v>
                </c:pt>
                <c:pt idx="61321">
                  <c:v>14673.55803</c:v>
                </c:pt>
                <c:pt idx="61322">
                  <c:v>14673.800185</c:v>
                </c:pt>
                <c:pt idx="61323">
                  <c:v>14674.04401</c:v>
                </c:pt>
                <c:pt idx="61324">
                  <c:v>14674.284879999999</c:v>
                </c:pt>
                <c:pt idx="61325">
                  <c:v>14674.515401000001</c:v>
                </c:pt>
                <c:pt idx="61326">
                  <c:v>14674.758641</c:v>
                </c:pt>
                <c:pt idx="61327">
                  <c:v>14674.999846000001</c:v>
                </c:pt>
                <c:pt idx="61328">
                  <c:v>14675.240989</c:v>
                </c:pt>
                <c:pt idx="61329">
                  <c:v>14675.480788999999</c:v>
                </c:pt>
                <c:pt idx="61330">
                  <c:v>14675.713992000001</c:v>
                </c:pt>
                <c:pt idx="61331">
                  <c:v>14675.957607</c:v>
                </c:pt>
                <c:pt idx="61332">
                  <c:v>14676.199423</c:v>
                </c:pt>
                <c:pt idx="61333">
                  <c:v>14676.44519</c:v>
                </c:pt>
                <c:pt idx="61334">
                  <c:v>14676.689883999999</c:v>
                </c:pt>
                <c:pt idx="61335">
                  <c:v>14676.932602999999</c:v>
                </c:pt>
                <c:pt idx="61336">
                  <c:v>14677.173537000001</c:v>
                </c:pt>
                <c:pt idx="61337">
                  <c:v>14677.419243</c:v>
                </c:pt>
                <c:pt idx="61338">
                  <c:v>14677.661381</c:v>
                </c:pt>
                <c:pt idx="61339">
                  <c:v>14677.903324999999</c:v>
                </c:pt>
                <c:pt idx="61340">
                  <c:v>14678.143407</c:v>
                </c:pt>
                <c:pt idx="61341">
                  <c:v>14678.374913</c:v>
                </c:pt>
                <c:pt idx="61342">
                  <c:v>14678.617195999999</c:v>
                </c:pt>
                <c:pt idx="61343">
                  <c:v>14678.859006999999</c:v>
                </c:pt>
                <c:pt idx="61344">
                  <c:v>14679.101892999999</c:v>
                </c:pt>
                <c:pt idx="61345">
                  <c:v>14679.346798</c:v>
                </c:pt>
                <c:pt idx="61346">
                  <c:v>14679.587183</c:v>
                </c:pt>
                <c:pt idx="61347">
                  <c:v>14679.827174</c:v>
                </c:pt>
                <c:pt idx="61348">
                  <c:v>14680.067408000001</c:v>
                </c:pt>
                <c:pt idx="61349">
                  <c:v>14680.311904</c:v>
                </c:pt>
                <c:pt idx="61350">
                  <c:v>14680.542418999999</c:v>
                </c:pt>
                <c:pt idx="61351">
                  <c:v>14680.786077999999</c:v>
                </c:pt>
                <c:pt idx="61352">
                  <c:v>14681.026258</c:v>
                </c:pt>
                <c:pt idx="61353">
                  <c:v>14681.266115</c:v>
                </c:pt>
                <c:pt idx="61354">
                  <c:v>14681.506106999999</c:v>
                </c:pt>
                <c:pt idx="61355">
                  <c:v>14681.737605</c:v>
                </c:pt>
                <c:pt idx="61356">
                  <c:v>14681.978102999999</c:v>
                </c:pt>
                <c:pt idx="61357">
                  <c:v>14682.219548999999</c:v>
                </c:pt>
                <c:pt idx="61358">
                  <c:v>14682.46076</c:v>
                </c:pt>
                <c:pt idx="61359">
                  <c:v>14682.701829</c:v>
                </c:pt>
                <c:pt idx="61360">
                  <c:v>14682.944858000001</c:v>
                </c:pt>
                <c:pt idx="61361">
                  <c:v>14683.189924</c:v>
                </c:pt>
                <c:pt idx="61362">
                  <c:v>14683.430139</c:v>
                </c:pt>
                <c:pt idx="61363">
                  <c:v>14683.67475</c:v>
                </c:pt>
                <c:pt idx="61364">
                  <c:v>14683.915977000001</c:v>
                </c:pt>
                <c:pt idx="61365">
                  <c:v>14684.146613000001</c:v>
                </c:pt>
                <c:pt idx="61366">
                  <c:v>14684.387901</c:v>
                </c:pt>
                <c:pt idx="61367">
                  <c:v>14684.631384</c:v>
                </c:pt>
                <c:pt idx="61368">
                  <c:v>14684.866596</c:v>
                </c:pt>
                <c:pt idx="61369">
                  <c:v>14685.109839999999</c:v>
                </c:pt>
                <c:pt idx="61370">
                  <c:v>14685.350979000001</c:v>
                </c:pt>
                <c:pt idx="61371">
                  <c:v>14685.582082999999</c:v>
                </c:pt>
                <c:pt idx="61372">
                  <c:v>14685.826918999999</c:v>
                </c:pt>
                <c:pt idx="61373">
                  <c:v>14686.071743</c:v>
                </c:pt>
                <c:pt idx="61374">
                  <c:v>14686.301847999999</c:v>
                </c:pt>
                <c:pt idx="61375">
                  <c:v>14686.542348000001</c:v>
                </c:pt>
                <c:pt idx="61376">
                  <c:v>14686.785556999999</c:v>
                </c:pt>
                <c:pt idx="61377">
                  <c:v>14687.02694</c:v>
                </c:pt>
                <c:pt idx="61378">
                  <c:v>14687.268937999999</c:v>
                </c:pt>
                <c:pt idx="61379">
                  <c:v>14687.500695000001</c:v>
                </c:pt>
                <c:pt idx="61380">
                  <c:v>14687.741953000001</c:v>
                </c:pt>
                <c:pt idx="61381">
                  <c:v>14687.983045999999</c:v>
                </c:pt>
                <c:pt idx="61382">
                  <c:v>14688.223308000001</c:v>
                </c:pt>
                <c:pt idx="61383">
                  <c:v>14688.454873999999</c:v>
                </c:pt>
                <c:pt idx="61384">
                  <c:v>14688.697079</c:v>
                </c:pt>
                <c:pt idx="61385">
                  <c:v>14688.939200000001</c:v>
                </c:pt>
                <c:pt idx="61386">
                  <c:v>14689.181288</c:v>
                </c:pt>
                <c:pt idx="61387">
                  <c:v>14689.412929</c:v>
                </c:pt>
                <c:pt idx="61388">
                  <c:v>14689.655107</c:v>
                </c:pt>
                <c:pt idx="61389">
                  <c:v>14689.897921</c:v>
                </c:pt>
                <c:pt idx="61390">
                  <c:v>14690.138195</c:v>
                </c:pt>
                <c:pt idx="61391">
                  <c:v>14690.382309000001</c:v>
                </c:pt>
                <c:pt idx="61392">
                  <c:v>14690.626246</c:v>
                </c:pt>
                <c:pt idx="61393">
                  <c:v>14690.870926</c:v>
                </c:pt>
                <c:pt idx="61394">
                  <c:v>14691.102865999999</c:v>
                </c:pt>
                <c:pt idx="61395">
                  <c:v>14691.343226999999</c:v>
                </c:pt>
                <c:pt idx="61396">
                  <c:v>14691.586546</c:v>
                </c:pt>
                <c:pt idx="61397">
                  <c:v>14691.828373</c:v>
                </c:pt>
                <c:pt idx="61398">
                  <c:v>14692.057854000001</c:v>
                </c:pt>
                <c:pt idx="61399">
                  <c:v>14692.301088</c:v>
                </c:pt>
                <c:pt idx="61400">
                  <c:v>14692.541734</c:v>
                </c:pt>
                <c:pt idx="61401">
                  <c:v>14692.783288000001</c:v>
                </c:pt>
                <c:pt idx="61402">
                  <c:v>14693.016636</c:v>
                </c:pt>
                <c:pt idx="61403">
                  <c:v>14693.260109999999</c:v>
                </c:pt>
                <c:pt idx="61404">
                  <c:v>14693.500125</c:v>
                </c:pt>
                <c:pt idx="61405">
                  <c:v>14693.732244000001</c:v>
                </c:pt>
                <c:pt idx="61406">
                  <c:v>14693.976047</c:v>
                </c:pt>
                <c:pt idx="61407">
                  <c:v>14694.218745</c:v>
                </c:pt>
                <c:pt idx="61408">
                  <c:v>14694.449239</c:v>
                </c:pt>
                <c:pt idx="61409">
                  <c:v>14694.689311</c:v>
                </c:pt>
                <c:pt idx="61410">
                  <c:v>14694.932627</c:v>
                </c:pt>
                <c:pt idx="61411">
                  <c:v>14695.175658</c:v>
                </c:pt>
                <c:pt idx="61412">
                  <c:v>14695.416798</c:v>
                </c:pt>
                <c:pt idx="61413">
                  <c:v>14695.648531000001</c:v>
                </c:pt>
                <c:pt idx="61414">
                  <c:v>14695.891811</c:v>
                </c:pt>
                <c:pt idx="61415">
                  <c:v>14696.134899999999</c:v>
                </c:pt>
                <c:pt idx="61416">
                  <c:v>14696.364912999999</c:v>
                </c:pt>
                <c:pt idx="61417">
                  <c:v>14696.607936</c:v>
                </c:pt>
                <c:pt idx="61418">
                  <c:v>14696.852653</c:v>
                </c:pt>
                <c:pt idx="61419">
                  <c:v>14697.083333</c:v>
                </c:pt>
                <c:pt idx="61420">
                  <c:v>14697.324674</c:v>
                </c:pt>
                <c:pt idx="61421">
                  <c:v>14697.56774</c:v>
                </c:pt>
                <c:pt idx="61422">
                  <c:v>14697.808083</c:v>
                </c:pt>
                <c:pt idx="61423">
                  <c:v>14698.050066</c:v>
                </c:pt>
                <c:pt idx="61424">
                  <c:v>14698.290795000001</c:v>
                </c:pt>
                <c:pt idx="61425">
                  <c:v>14698.546899999999</c:v>
                </c:pt>
                <c:pt idx="61426">
                  <c:v>14698.776824</c:v>
                </c:pt>
                <c:pt idx="61427">
                  <c:v>14699.017997000001</c:v>
                </c:pt>
                <c:pt idx="61428">
                  <c:v>14699.260447000001</c:v>
                </c:pt>
                <c:pt idx="61429">
                  <c:v>14699.501602</c:v>
                </c:pt>
                <c:pt idx="61430">
                  <c:v>14699.74266</c:v>
                </c:pt>
                <c:pt idx="61431">
                  <c:v>14699.973201000001</c:v>
                </c:pt>
                <c:pt idx="61432">
                  <c:v>14700.217301000001</c:v>
                </c:pt>
                <c:pt idx="61433">
                  <c:v>14700.458108999999</c:v>
                </c:pt>
                <c:pt idx="61434">
                  <c:v>14700.69153</c:v>
                </c:pt>
                <c:pt idx="61435">
                  <c:v>14700.935142</c:v>
                </c:pt>
                <c:pt idx="61436">
                  <c:v>14701.169288999999</c:v>
                </c:pt>
                <c:pt idx="61437">
                  <c:v>14701.413903999999</c:v>
                </c:pt>
                <c:pt idx="61438">
                  <c:v>14701.654028999999</c:v>
                </c:pt>
                <c:pt idx="61439">
                  <c:v>14701.885649</c:v>
                </c:pt>
                <c:pt idx="61440">
                  <c:v>14702.128882000001</c:v>
                </c:pt>
                <c:pt idx="61441">
                  <c:v>14702.371703999999</c:v>
                </c:pt>
                <c:pt idx="61442">
                  <c:v>14702.614584000001</c:v>
                </c:pt>
                <c:pt idx="61443">
                  <c:v>14702.860889</c:v>
                </c:pt>
                <c:pt idx="61444">
                  <c:v>14703.104307</c:v>
                </c:pt>
                <c:pt idx="61445">
                  <c:v>14703.348840000001</c:v>
                </c:pt>
                <c:pt idx="61446">
                  <c:v>14703.577429000001</c:v>
                </c:pt>
                <c:pt idx="61447">
                  <c:v>14703.821038</c:v>
                </c:pt>
                <c:pt idx="61448">
                  <c:v>14704.06379</c:v>
                </c:pt>
                <c:pt idx="61449">
                  <c:v>14704.296641999999</c:v>
                </c:pt>
                <c:pt idx="61450">
                  <c:v>14704.538350000001</c:v>
                </c:pt>
                <c:pt idx="61451">
                  <c:v>14704.78269</c:v>
                </c:pt>
                <c:pt idx="61452">
                  <c:v>14705.013254</c:v>
                </c:pt>
                <c:pt idx="61453">
                  <c:v>14705.257626000001</c:v>
                </c:pt>
                <c:pt idx="61454">
                  <c:v>14705.499288999999</c:v>
                </c:pt>
                <c:pt idx="61455">
                  <c:v>14705.732587</c:v>
                </c:pt>
                <c:pt idx="61456">
                  <c:v>14705.975676</c:v>
                </c:pt>
                <c:pt idx="61457">
                  <c:v>14706.217342</c:v>
                </c:pt>
                <c:pt idx="61458">
                  <c:v>14706.457162000001</c:v>
                </c:pt>
                <c:pt idx="61459">
                  <c:v>14706.703715</c:v>
                </c:pt>
                <c:pt idx="61460">
                  <c:v>14706.948622</c:v>
                </c:pt>
                <c:pt idx="61461">
                  <c:v>14707.192078</c:v>
                </c:pt>
                <c:pt idx="61462">
                  <c:v>14707.432873</c:v>
                </c:pt>
                <c:pt idx="61463">
                  <c:v>14707.677605999999</c:v>
                </c:pt>
                <c:pt idx="61464">
                  <c:v>14707.918828</c:v>
                </c:pt>
                <c:pt idx="61465">
                  <c:v>14708.162272</c:v>
                </c:pt>
                <c:pt idx="61466">
                  <c:v>14708.40667</c:v>
                </c:pt>
                <c:pt idx="61467">
                  <c:v>14708.637837</c:v>
                </c:pt>
                <c:pt idx="61468">
                  <c:v>14708.880931</c:v>
                </c:pt>
                <c:pt idx="61469">
                  <c:v>14709.121386000001</c:v>
                </c:pt>
                <c:pt idx="61470">
                  <c:v>14709.363402999999</c:v>
                </c:pt>
                <c:pt idx="61471">
                  <c:v>14709.619733</c:v>
                </c:pt>
                <c:pt idx="61472">
                  <c:v>14709.849607</c:v>
                </c:pt>
                <c:pt idx="61473">
                  <c:v>14710.094545</c:v>
                </c:pt>
                <c:pt idx="61474">
                  <c:v>14710.327122000001</c:v>
                </c:pt>
                <c:pt idx="61475">
                  <c:v>14710.573734</c:v>
                </c:pt>
                <c:pt idx="61476">
                  <c:v>14710.816663</c:v>
                </c:pt>
                <c:pt idx="61477">
                  <c:v>14711.072075</c:v>
                </c:pt>
                <c:pt idx="61478">
                  <c:v>14711.316309</c:v>
                </c:pt>
                <c:pt idx="61479">
                  <c:v>14711.560212</c:v>
                </c:pt>
                <c:pt idx="61480">
                  <c:v>14711.802807</c:v>
                </c:pt>
                <c:pt idx="61481">
                  <c:v>14712.035817</c:v>
                </c:pt>
                <c:pt idx="61482">
                  <c:v>14712.279355000001</c:v>
                </c:pt>
                <c:pt idx="61483">
                  <c:v>14712.521919000001</c:v>
                </c:pt>
                <c:pt idx="61484">
                  <c:v>14712.75419</c:v>
                </c:pt>
                <c:pt idx="61485">
                  <c:v>14713.000615999999</c:v>
                </c:pt>
                <c:pt idx="61486">
                  <c:v>14713.231760999999</c:v>
                </c:pt>
                <c:pt idx="61487">
                  <c:v>14713.474709</c:v>
                </c:pt>
                <c:pt idx="61488">
                  <c:v>14713.717656999999</c:v>
                </c:pt>
                <c:pt idx="61489">
                  <c:v>14713.950118000001</c:v>
                </c:pt>
                <c:pt idx="61490">
                  <c:v>14714.194</c:v>
                </c:pt>
                <c:pt idx="61491">
                  <c:v>14714.43715</c:v>
                </c:pt>
                <c:pt idx="61492">
                  <c:v>14714.68369</c:v>
                </c:pt>
                <c:pt idx="61493">
                  <c:v>14714.927409</c:v>
                </c:pt>
                <c:pt idx="61494">
                  <c:v>14715.160029000001</c:v>
                </c:pt>
                <c:pt idx="61495">
                  <c:v>14715.404789</c:v>
                </c:pt>
                <c:pt idx="61496">
                  <c:v>14715.647679</c:v>
                </c:pt>
                <c:pt idx="61497">
                  <c:v>14715.888099</c:v>
                </c:pt>
                <c:pt idx="61498">
                  <c:v>14716.119576999999</c:v>
                </c:pt>
                <c:pt idx="61499">
                  <c:v>14716.377578</c:v>
                </c:pt>
                <c:pt idx="61500">
                  <c:v>14716.619117</c:v>
                </c:pt>
                <c:pt idx="61501">
                  <c:v>14716.85397</c:v>
                </c:pt>
                <c:pt idx="61502">
                  <c:v>14717.095976000001</c:v>
                </c:pt>
                <c:pt idx="61503">
                  <c:v>14717.338162</c:v>
                </c:pt>
                <c:pt idx="61504">
                  <c:v>14717.571629</c:v>
                </c:pt>
                <c:pt idx="61505">
                  <c:v>14717.814589</c:v>
                </c:pt>
                <c:pt idx="61506">
                  <c:v>14718.057744</c:v>
                </c:pt>
                <c:pt idx="61507">
                  <c:v>14718.288162000001</c:v>
                </c:pt>
                <c:pt idx="61508">
                  <c:v>14718.530183999999</c:v>
                </c:pt>
                <c:pt idx="61509">
                  <c:v>14718.764418999999</c:v>
                </c:pt>
                <c:pt idx="61510">
                  <c:v>14719.008394</c:v>
                </c:pt>
                <c:pt idx="61511">
                  <c:v>14719.252785000001</c:v>
                </c:pt>
                <c:pt idx="61512">
                  <c:v>14719.483372000001</c:v>
                </c:pt>
                <c:pt idx="61513">
                  <c:v>14719.727016999999</c:v>
                </c:pt>
                <c:pt idx="61514">
                  <c:v>14719.960588</c:v>
                </c:pt>
                <c:pt idx="61515">
                  <c:v>14720.202423999999</c:v>
                </c:pt>
                <c:pt idx="61516">
                  <c:v>14720.448965</c:v>
                </c:pt>
                <c:pt idx="61517">
                  <c:v>14720.680206000001</c:v>
                </c:pt>
                <c:pt idx="61518">
                  <c:v>14720.923247000001</c:v>
                </c:pt>
                <c:pt idx="61519">
                  <c:v>14721.157928000001</c:v>
                </c:pt>
                <c:pt idx="61520">
                  <c:v>14721.401996000001</c:v>
                </c:pt>
                <c:pt idx="61521">
                  <c:v>14721.633959999999</c:v>
                </c:pt>
                <c:pt idx="61522">
                  <c:v>14721.87637</c:v>
                </c:pt>
                <c:pt idx="61523">
                  <c:v>14722.118071000001</c:v>
                </c:pt>
                <c:pt idx="61524">
                  <c:v>14722.358877999999</c:v>
                </c:pt>
                <c:pt idx="61525">
                  <c:v>14722.591969999999</c:v>
                </c:pt>
                <c:pt idx="61526">
                  <c:v>14722.833602000001</c:v>
                </c:pt>
                <c:pt idx="61527">
                  <c:v>14723.077880999999</c:v>
                </c:pt>
                <c:pt idx="61528">
                  <c:v>14723.310987999999</c:v>
                </c:pt>
                <c:pt idx="61529">
                  <c:v>14723.553244000001</c:v>
                </c:pt>
                <c:pt idx="61530">
                  <c:v>14723.793082</c:v>
                </c:pt>
                <c:pt idx="61531">
                  <c:v>14724.02457</c:v>
                </c:pt>
                <c:pt idx="61532">
                  <c:v>14724.266347000001</c:v>
                </c:pt>
                <c:pt idx="61533">
                  <c:v>14724.510832</c:v>
                </c:pt>
                <c:pt idx="61534">
                  <c:v>14724.751632</c:v>
                </c:pt>
                <c:pt idx="61535">
                  <c:v>14724.984818000001</c:v>
                </c:pt>
                <c:pt idx="61536">
                  <c:v>14725.227763000001</c:v>
                </c:pt>
                <c:pt idx="61537">
                  <c:v>14725.469166999999</c:v>
                </c:pt>
                <c:pt idx="61538">
                  <c:v>14725.701236000001</c:v>
                </c:pt>
                <c:pt idx="61539">
                  <c:v>14725.947582999999</c:v>
                </c:pt>
                <c:pt idx="61540">
                  <c:v>14726.180914</c:v>
                </c:pt>
                <c:pt idx="61541">
                  <c:v>14726.421813999999</c:v>
                </c:pt>
                <c:pt idx="61542">
                  <c:v>14726.664659</c:v>
                </c:pt>
                <c:pt idx="61543">
                  <c:v>14726.908015000001</c:v>
                </c:pt>
                <c:pt idx="61544">
                  <c:v>14727.152916999999</c:v>
                </c:pt>
                <c:pt idx="61545">
                  <c:v>14727.397642</c:v>
                </c:pt>
                <c:pt idx="61546">
                  <c:v>14727.638567</c:v>
                </c:pt>
                <c:pt idx="61547">
                  <c:v>14727.882997999999</c:v>
                </c:pt>
                <c:pt idx="61548">
                  <c:v>14728.111752999999</c:v>
                </c:pt>
                <c:pt idx="61549">
                  <c:v>14728.354756999999</c:v>
                </c:pt>
                <c:pt idx="61550">
                  <c:v>14728.595917000001</c:v>
                </c:pt>
                <c:pt idx="61551">
                  <c:v>14728.838619</c:v>
                </c:pt>
                <c:pt idx="61552">
                  <c:v>14729.069219000001</c:v>
                </c:pt>
                <c:pt idx="61553">
                  <c:v>14729.311057999999</c:v>
                </c:pt>
                <c:pt idx="61554">
                  <c:v>14729.553867000001</c:v>
                </c:pt>
                <c:pt idx="61555">
                  <c:v>14729.795294</c:v>
                </c:pt>
                <c:pt idx="61556">
                  <c:v>14730.028715</c:v>
                </c:pt>
                <c:pt idx="61557">
                  <c:v>14730.27037</c:v>
                </c:pt>
                <c:pt idx="61558">
                  <c:v>14730.510436</c:v>
                </c:pt>
                <c:pt idx="61559">
                  <c:v>14730.752907</c:v>
                </c:pt>
                <c:pt idx="61560">
                  <c:v>14730.983448999999</c:v>
                </c:pt>
                <c:pt idx="61561">
                  <c:v>14731.229051</c:v>
                </c:pt>
                <c:pt idx="61562">
                  <c:v>14731.46081</c:v>
                </c:pt>
                <c:pt idx="61563">
                  <c:v>14731.704081</c:v>
                </c:pt>
                <c:pt idx="61564">
                  <c:v>14731.946001</c:v>
                </c:pt>
                <c:pt idx="61565">
                  <c:v>14732.178362000001</c:v>
                </c:pt>
                <c:pt idx="61566">
                  <c:v>14732.422107</c:v>
                </c:pt>
                <c:pt idx="61567">
                  <c:v>14732.656261</c:v>
                </c:pt>
                <c:pt idx="61568">
                  <c:v>14732.900215</c:v>
                </c:pt>
                <c:pt idx="61569">
                  <c:v>14733.133657</c:v>
                </c:pt>
                <c:pt idx="61570">
                  <c:v>14733.376683</c:v>
                </c:pt>
                <c:pt idx="61571">
                  <c:v>14733.618434</c:v>
                </c:pt>
                <c:pt idx="61572">
                  <c:v>14733.853789999999</c:v>
                </c:pt>
                <c:pt idx="61573">
                  <c:v>14734.098585</c:v>
                </c:pt>
                <c:pt idx="61574">
                  <c:v>14734.34037</c:v>
                </c:pt>
                <c:pt idx="61575">
                  <c:v>14734.586087</c:v>
                </c:pt>
                <c:pt idx="61576">
                  <c:v>14734.830877</c:v>
                </c:pt>
                <c:pt idx="61577">
                  <c:v>14735.073703</c:v>
                </c:pt>
                <c:pt idx="61578">
                  <c:v>14735.304289</c:v>
                </c:pt>
                <c:pt idx="61579">
                  <c:v>14735.548887999999</c:v>
                </c:pt>
                <c:pt idx="61580">
                  <c:v>14735.781247000001</c:v>
                </c:pt>
                <c:pt idx="61581">
                  <c:v>14736.025958</c:v>
                </c:pt>
                <c:pt idx="61582">
                  <c:v>14736.268117</c:v>
                </c:pt>
                <c:pt idx="61583">
                  <c:v>14736.50029</c:v>
                </c:pt>
                <c:pt idx="61584">
                  <c:v>14736.740327</c:v>
                </c:pt>
                <c:pt idx="61585">
                  <c:v>14736.984925000001</c:v>
                </c:pt>
                <c:pt idx="61586">
                  <c:v>14737.225983</c:v>
                </c:pt>
                <c:pt idx="61587">
                  <c:v>14737.45535</c:v>
                </c:pt>
                <c:pt idx="61588">
                  <c:v>14737.697242</c:v>
                </c:pt>
                <c:pt idx="61589">
                  <c:v>14737.941746</c:v>
                </c:pt>
                <c:pt idx="61590">
                  <c:v>14738.172270999999</c:v>
                </c:pt>
                <c:pt idx="61591">
                  <c:v>14738.414008</c:v>
                </c:pt>
                <c:pt idx="61592">
                  <c:v>14738.654039999999</c:v>
                </c:pt>
                <c:pt idx="61593">
                  <c:v>14738.896650999999</c:v>
                </c:pt>
                <c:pt idx="61594">
                  <c:v>14739.129946999999</c:v>
                </c:pt>
                <c:pt idx="61595">
                  <c:v>14739.372370999999</c:v>
                </c:pt>
                <c:pt idx="61596">
                  <c:v>14739.605715</c:v>
                </c:pt>
                <c:pt idx="61597">
                  <c:v>14739.848588000001</c:v>
                </c:pt>
                <c:pt idx="61598">
                  <c:v>14740.091627</c:v>
                </c:pt>
                <c:pt idx="61599">
                  <c:v>14740.333141999999</c:v>
                </c:pt>
                <c:pt idx="61600">
                  <c:v>14740.564559</c:v>
                </c:pt>
                <c:pt idx="61601">
                  <c:v>14740.806216000001</c:v>
                </c:pt>
                <c:pt idx="61602">
                  <c:v>14741.048937</c:v>
                </c:pt>
                <c:pt idx="61603">
                  <c:v>14741.281932</c:v>
                </c:pt>
                <c:pt idx="61604">
                  <c:v>14741.522023</c:v>
                </c:pt>
                <c:pt idx="61605">
                  <c:v>14741.764798</c:v>
                </c:pt>
                <c:pt idx="61606">
                  <c:v>14742.007815999999</c:v>
                </c:pt>
                <c:pt idx="61607">
                  <c:v>14742.249261999999</c:v>
                </c:pt>
                <c:pt idx="61608">
                  <c:v>14742.480695</c:v>
                </c:pt>
                <c:pt idx="61609">
                  <c:v>14742.722306</c:v>
                </c:pt>
                <c:pt idx="61610">
                  <c:v>14742.966060000001</c:v>
                </c:pt>
                <c:pt idx="61611">
                  <c:v>14743.221231</c:v>
                </c:pt>
                <c:pt idx="61612">
                  <c:v>14743.450817000001</c:v>
                </c:pt>
                <c:pt idx="61613">
                  <c:v>14743.693681000001</c:v>
                </c:pt>
                <c:pt idx="61614">
                  <c:v>14743.934826999999</c:v>
                </c:pt>
                <c:pt idx="61615">
                  <c:v>14744.175813</c:v>
                </c:pt>
                <c:pt idx="61616">
                  <c:v>14744.416759</c:v>
                </c:pt>
                <c:pt idx="61617">
                  <c:v>14744.658297</c:v>
                </c:pt>
                <c:pt idx="61618">
                  <c:v>14744.888396</c:v>
                </c:pt>
                <c:pt idx="61619">
                  <c:v>14745.132798000001</c:v>
                </c:pt>
                <c:pt idx="61620">
                  <c:v>14745.374338</c:v>
                </c:pt>
                <c:pt idx="61621">
                  <c:v>14745.606405</c:v>
                </c:pt>
                <c:pt idx="61622">
                  <c:v>14745.846346</c:v>
                </c:pt>
                <c:pt idx="61623">
                  <c:v>14746.090802999999</c:v>
                </c:pt>
                <c:pt idx="61624">
                  <c:v>14746.331633</c:v>
                </c:pt>
                <c:pt idx="61625">
                  <c:v>14746.562846999999</c:v>
                </c:pt>
                <c:pt idx="61626">
                  <c:v>14746.804349</c:v>
                </c:pt>
                <c:pt idx="61627">
                  <c:v>14747.046447999999</c:v>
                </c:pt>
                <c:pt idx="61628">
                  <c:v>14747.288413</c:v>
                </c:pt>
                <c:pt idx="61629">
                  <c:v>14747.54329</c:v>
                </c:pt>
                <c:pt idx="61630">
                  <c:v>14747.772843999999</c:v>
                </c:pt>
                <c:pt idx="61631">
                  <c:v>14748.015066</c:v>
                </c:pt>
                <c:pt idx="61632">
                  <c:v>14748.257004999999</c:v>
                </c:pt>
                <c:pt idx="61633">
                  <c:v>14748.497012</c:v>
                </c:pt>
                <c:pt idx="61634">
                  <c:v>14748.728762000001</c:v>
                </c:pt>
                <c:pt idx="61635">
                  <c:v>14748.971025000001</c:v>
                </c:pt>
                <c:pt idx="61636">
                  <c:v>14749.212525999999</c:v>
                </c:pt>
                <c:pt idx="61637">
                  <c:v>14749.456259000001</c:v>
                </c:pt>
                <c:pt idx="61638">
                  <c:v>14749.700271</c:v>
                </c:pt>
                <c:pt idx="61639">
                  <c:v>14749.944141</c:v>
                </c:pt>
                <c:pt idx="61640">
                  <c:v>14750.179904000001</c:v>
                </c:pt>
                <c:pt idx="61641">
                  <c:v>14750.424847</c:v>
                </c:pt>
                <c:pt idx="61642">
                  <c:v>14750.665061</c:v>
                </c:pt>
                <c:pt idx="61643">
                  <c:v>14750.898805000001</c:v>
                </c:pt>
                <c:pt idx="61644">
                  <c:v>14751.139370999999</c:v>
                </c:pt>
                <c:pt idx="61645">
                  <c:v>14751.383083999999</c:v>
                </c:pt>
                <c:pt idx="61646">
                  <c:v>14751.616706000001</c:v>
                </c:pt>
                <c:pt idx="61647">
                  <c:v>14751.860291999999</c:v>
                </c:pt>
                <c:pt idx="61648">
                  <c:v>14752.093714000001</c:v>
                </c:pt>
                <c:pt idx="61649">
                  <c:v>14752.337183</c:v>
                </c:pt>
                <c:pt idx="61650">
                  <c:v>14752.581738999999</c:v>
                </c:pt>
                <c:pt idx="61651">
                  <c:v>14752.812045000001</c:v>
                </c:pt>
                <c:pt idx="61652">
                  <c:v>14753.056832</c:v>
                </c:pt>
                <c:pt idx="61653">
                  <c:v>14753.296367000001</c:v>
                </c:pt>
                <c:pt idx="61654">
                  <c:v>14753.531561</c:v>
                </c:pt>
                <c:pt idx="61655">
                  <c:v>14753.773362</c:v>
                </c:pt>
                <c:pt idx="61656">
                  <c:v>14754.015245000001</c:v>
                </c:pt>
                <c:pt idx="61657">
                  <c:v>14754.245306999999</c:v>
                </c:pt>
                <c:pt idx="61658">
                  <c:v>14754.487128999999</c:v>
                </c:pt>
                <c:pt idx="61659">
                  <c:v>14754.72971</c:v>
                </c:pt>
                <c:pt idx="61660">
                  <c:v>14754.962046000001</c:v>
                </c:pt>
                <c:pt idx="61661">
                  <c:v>14755.206647999999</c:v>
                </c:pt>
                <c:pt idx="61662">
                  <c:v>14755.449591000001</c:v>
                </c:pt>
                <c:pt idx="61663">
                  <c:v>14755.691185</c:v>
                </c:pt>
                <c:pt idx="61664">
                  <c:v>14755.935172</c:v>
                </c:pt>
                <c:pt idx="61665">
                  <c:v>14756.177072</c:v>
                </c:pt>
                <c:pt idx="61666">
                  <c:v>14756.41966</c:v>
                </c:pt>
                <c:pt idx="61667">
                  <c:v>14756.661166</c:v>
                </c:pt>
                <c:pt idx="61668">
                  <c:v>14756.892645</c:v>
                </c:pt>
                <c:pt idx="61669">
                  <c:v>14757.136123</c:v>
                </c:pt>
                <c:pt idx="61670">
                  <c:v>14757.378640999999</c:v>
                </c:pt>
                <c:pt idx="61671">
                  <c:v>14757.620777</c:v>
                </c:pt>
                <c:pt idx="61672">
                  <c:v>14757.851777</c:v>
                </c:pt>
                <c:pt idx="61673">
                  <c:v>14758.094781</c:v>
                </c:pt>
                <c:pt idx="61674">
                  <c:v>14758.337753</c:v>
                </c:pt>
                <c:pt idx="61675">
                  <c:v>14758.57014</c:v>
                </c:pt>
                <c:pt idx="61676">
                  <c:v>14758.81488</c:v>
                </c:pt>
                <c:pt idx="61677">
                  <c:v>14759.055893999999</c:v>
                </c:pt>
                <c:pt idx="61678">
                  <c:v>14759.288149</c:v>
                </c:pt>
                <c:pt idx="61679">
                  <c:v>14759.530113000001</c:v>
                </c:pt>
                <c:pt idx="61680">
                  <c:v>14759.772085000001</c:v>
                </c:pt>
                <c:pt idx="61681">
                  <c:v>14760.003796000001</c:v>
                </c:pt>
                <c:pt idx="61682">
                  <c:v>14760.246658</c:v>
                </c:pt>
                <c:pt idx="61683">
                  <c:v>14760.488437</c:v>
                </c:pt>
                <c:pt idx="61684">
                  <c:v>14760.730404</c:v>
                </c:pt>
                <c:pt idx="61685">
                  <c:v>14760.970213000001</c:v>
                </c:pt>
                <c:pt idx="61686">
                  <c:v>14761.202378</c:v>
                </c:pt>
                <c:pt idx="61687">
                  <c:v>14761.444056</c:v>
                </c:pt>
                <c:pt idx="61688">
                  <c:v>14761.686803000001</c:v>
                </c:pt>
                <c:pt idx="61689">
                  <c:v>14761.927664000001</c:v>
                </c:pt>
                <c:pt idx="61690">
                  <c:v>14762.158266</c:v>
                </c:pt>
                <c:pt idx="61691">
                  <c:v>14762.404687</c:v>
                </c:pt>
                <c:pt idx="61692">
                  <c:v>14762.635117</c:v>
                </c:pt>
                <c:pt idx="61693">
                  <c:v>14762.879713</c:v>
                </c:pt>
                <c:pt idx="61694">
                  <c:v>14763.12262</c:v>
                </c:pt>
                <c:pt idx="61695">
                  <c:v>14763.353981</c:v>
                </c:pt>
                <c:pt idx="61696">
                  <c:v>14763.595927</c:v>
                </c:pt>
                <c:pt idx="61697">
                  <c:v>14763.838685999999</c:v>
                </c:pt>
                <c:pt idx="61698">
                  <c:v>14764.079712999999</c:v>
                </c:pt>
                <c:pt idx="61699">
                  <c:v>14764.319293</c:v>
                </c:pt>
                <c:pt idx="61700">
                  <c:v>14764.550614</c:v>
                </c:pt>
                <c:pt idx="61701">
                  <c:v>14764.794018000001</c:v>
                </c:pt>
                <c:pt idx="61702">
                  <c:v>14765.035994</c:v>
                </c:pt>
                <c:pt idx="61703">
                  <c:v>14765.277243</c:v>
                </c:pt>
                <c:pt idx="61704">
                  <c:v>14765.508548</c:v>
                </c:pt>
                <c:pt idx="61705">
                  <c:v>14765.750110999999</c:v>
                </c:pt>
                <c:pt idx="61706">
                  <c:v>14765.993192</c:v>
                </c:pt>
                <c:pt idx="61707">
                  <c:v>14766.226905</c:v>
                </c:pt>
                <c:pt idx="61708">
                  <c:v>14766.469058000001</c:v>
                </c:pt>
                <c:pt idx="61709">
                  <c:v>14766.711008</c:v>
                </c:pt>
                <c:pt idx="61710">
                  <c:v>14766.944806</c:v>
                </c:pt>
                <c:pt idx="61711">
                  <c:v>14767.189705999999</c:v>
                </c:pt>
                <c:pt idx="61712">
                  <c:v>14767.421614999999</c:v>
                </c:pt>
                <c:pt idx="61713">
                  <c:v>14767.664843</c:v>
                </c:pt>
                <c:pt idx="61714">
                  <c:v>14767.90531</c:v>
                </c:pt>
                <c:pt idx="61715">
                  <c:v>14768.147364</c:v>
                </c:pt>
                <c:pt idx="61716">
                  <c:v>14768.403863</c:v>
                </c:pt>
                <c:pt idx="61717">
                  <c:v>14768.63564</c:v>
                </c:pt>
                <c:pt idx="61718">
                  <c:v>14768.878725</c:v>
                </c:pt>
                <c:pt idx="61719">
                  <c:v>14769.111344999999</c:v>
                </c:pt>
                <c:pt idx="61720">
                  <c:v>14769.354708999999</c:v>
                </c:pt>
                <c:pt idx="61721">
                  <c:v>14769.596452</c:v>
                </c:pt>
                <c:pt idx="61722">
                  <c:v>14769.829723999999</c:v>
                </c:pt>
                <c:pt idx="61723">
                  <c:v>14770.072709</c:v>
                </c:pt>
                <c:pt idx="61724">
                  <c:v>14770.317552</c:v>
                </c:pt>
                <c:pt idx="61725">
                  <c:v>14770.548086999999</c:v>
                </c:pt>
                <c:pt idx="61726">
                  <c:v>14770.788214</c:v>
                </c:pt>
                <c:pt idx="61727">
                  <c:v>14771.032896000001</c:v>
                </c:pt>
                <c:pt idx="61728">
                  <c:v>14771.275604</c:v>
                </c:pt>
                <c:pt idx="61729">
                  <c:v>14771.506912999999</c:v>
                </c:pt>
                <c:pt idx="61730">
                  <c:v>14771.749752</c:v>
                </c:pt>
                <c:pt idx="61731">
                  <c:v>14771.992775000001</c:v>
                </c:pt>
                <c:pt idx="61732">
                  <c:v>14772.235925999999</c:v>
                </c:pt>
                <c:pt idx="61733">
                  <c:v>14772.466291000001</c:v>
                </c:pt>
                <c:pt idx="61734">
                  <c:v>14772.708162999999</c:v>
                </c:pt>
                <c:pt idx="61735">
                  <c:v>14772.952918000001</c:v>
                </c:pt>
                <c:pt idx="61736">
                  <c:v>14773.184733</c:v>
                </c:pt>
                <c:pt idx="61737">
                  <c:v>14773.425909</c:v>
                </c:pt>
                <c:pt idx="61738">
                  <c:v>14773.666155000001</c:v>
                </c:pt>
                <c:pt idx="61739">
                  <c:v>14773.906271</c:v>
                </c:pt>
                <c:pt idx="61740">
                  <c:v>14774.146273</c:v>
                </c:pt>
                <c:pt idx="61741">
                  <c:v>14774.379644000001</c:v>
                </c:pt>
                <c:pt idx="61742">
                  <c:v>14774.620054999999</c:v>
                </c:pt>
                <c:pt idx="61743">
                  <c:v>14774.862064000001</c:v>
                </c:pt>
                <c:pt idx="61744">
                  <c:v>14775.104052999999</c:v>
                </c:pt>
                <c:pt idx="61745">
                  <c:v>14775.334422</c:v>
                </c:pt>
                <c:pt idx="61746">
                  <c:v>14775.576351</c:v>
                </c:pt>
                <c:pt idx="61747">
                  <c:v>14775.818056</c:v>
                </c:pt>
                <c:pt idx="61748">
                  <c:v>14776.060976000001</c:v>
                </c:pt>
                <c:pt idx="61749">
                  <c:v>14776.290155000001</c:v>
                </c:pt>
                <c:pt idx="61750">
                  <c:v>14776.533613</c:v>
                </c:pt>
                <c:pt idx="61751">
                  <c:v>14776.775168</c:v>
                </c:pt>
                <c:pt idx="61752">
                  <c:v>14777.006783000001</c:v>
                </c:pt>
                <c:pt idx="61753">
                  <c:v>14777.249571</c:v>
                </c:pt>
                <c:pt idx="61754">
                  <c:v>14777.492544000001</c:v>
                </c:pt>
                <c:pt idx="61755">
                  <c:v>14777.734210000001</c:v>
                </c:pt>
                <c:pt idx="61756">
                  <c:v>14777.965952</c:v>
                </c:pt>
                <c:pt idx="61757">
                  <c:v>14778.207909999999</c:v>
                </c:pt>
                <c:pt idx="61758">
                  <c:v>14778.450745</c:v>
                </c:pt>
                <c:pt idx="61759">
                  <c:v>14778.683901</c:v>
                </c:pt>
                <c:pt idx="61760">
                  <c:v>14778.926949999999</c:v>
                </c:pt>
                <c:pt idx="61761">
                  <c:v>14779.168736</c:v>
                </c:pt>
                <c:pt idx="61762">
                  <c:v>14779.409659000001</c:v>
                </c:pt>
                <c:pt idx="61763">
                  <c:v>14779.642760000001</c:v>
                </c:pt>
                <c:pt idx="61764">
                  <c:v>14779.883035999999</c:v>
                </c:pt>
                <c:pt idx="61765">
                  <c:v>14780.125966</c:v>
                </c:pt>
                <c:pt idx="61766">
                  <c:v>14780.367609000001</c:v>
                </c:pt>
                <c:pt idx="61767">
                  <c:v>14780.598042</c:v>
                </c:pt>
                <c:pt idx="61768">
                  <c:v>14780.838180000001</c:v>
                </c:pt>
                <c:pt idx="61769">
                  <c:v>14781.080081</c:v>
                </c:pt>
                <c:pt idx="61770">
                  <c:v>14781.320978</c:v>
                </c:pt>
                <c:pt idx="61771">
                  <c:v>14781.552122999999</c:v>
                </c:pt>
                <c:pt idx="61772">
                  <c:v>14781.792308</c:v>
                </c:pt>
                <c:pt idx="61773">
                  <c:v>14782.034141</c:v>
                </c:pt>
                <c:pt idx="61774">
                  <c:v>14782.274826000001</c:v>
                </c:pt>
                <c:pt idx="61775">
                  <c:v>14782.515659999999</c:v>
                </c:pt>
                <c:pt idx="61776">
                  <c:v>14782.757345</c:v>
                </c:pt>
                <c:pt idx="61777">
                  <c:v>14782.990631000001</c:v>
                </c:pt>
                <c:pt idx="61778">
                  <c:v>14783.233674999999</c:v>
                </c:pt>
                <c:pt idx="61779">
                  <c:v>14783.475274</c:v>
                </c:pt>
                <c:pt idx="61780">
                  <c:v>14783.715106</c:v>
                </c:pt>
                <c:pt idx="61781">
                  <c:v>14783.946656</c:v>
                </c:pt>
                <c:pt idx="61782">
                  <c:v>14784.187868000001</c:v>
                </c:pt>
                <c:pt idx="61783">
                  <c:v>14784.432562</c:v>
                </c:pt>
                <c:pt idx="61784">
                  <c:v>14784.663175</c:v>
                </c:pt>
                <c:pt idx="61785">
                  <c:v>14784.905021</c:v>
                </c:pt>
                <c:pt idx="61786">
                  <c:v>14785.147933</c:v>
                </c:pt>
                <c:pt idx="61787">
                  <c:v>14785.390601999999</c:v>
                </c:pt>
                <c:pt idx="61788">
                  <c:v>14785.621241999999</c:v>
                </c:pt>
                <c:pt idx="61789">
                  <c:v>14785.861233</c:v>
                </c:pt>
                <c:pt idx="61790">
                  <c:v>14786.105885000001</c:v>
                </c:pt>
                <c:pt idx="61791">
                  <c:v>14786.348604999999</c:v>
                </c:pt>
                <c:pt idx="61792">
                  <c:v>14786.579115</c:v>
                </c:pt>
                <c:pt idx="61793">
                  <c:v>14786.823829999999</c:v>
                </c:pt>
                <c:pt idx="61794">
                  <c:v>14787.064928</c:v>
                </c:pt>
                <c:pt idx="61795">
                  <c:v>14787.295141000001</c:v>
                </c:pt>
                <c:pt idx="61796">
                  <c:v>14787.537042</c:v>
                </c:pt>
                <c:pt idx="61797">
                  <c:v>14787.779707</c:v>
                </c:pt>
                <c:pt idx="61798">
                  <c:v>14788.021389</c:v>
                </c:pt>
                <c:pt idx="61799">
                  <c:v>14788.267852000001</c:v>
                </c:pt>
                <c:pt idx="61800">
                  <c:v>14788.508084999999</c:v>
                </c:pt>
                <c:pt idx="61801">
                  <c:v>14788.750846999999</c:v>
                </c:pt>
                <c:pt idx="61802">
                  <c:v>14788.991008999999</c:v>
                </c:pt>
                <c:pt idx="61803">
                  <c:v>14789.233812</c:v>
                </c:pt>
                <c:pt idx="61804">
                  <c:v>14789.464307</c:v>
                </c:pt>
                <c:pt idx="61805">
                  <c:v>14789.706034000001</c:v>
                </c:pt>
                <c:pt idx="61806">
                  <c:v>14789.948033999999</c:v>
                </c:pt>
                <c:pt idx="61807">
                  <c:v>14790.190798</c:v>
                </c:pt>
                <c:pt idx="61808">
                  <c:v>14790.42265</c:v>
                </c:pt>
                <c:pt idx="61809">
                  <c:v>14790.665695</c:v>
                </c:pt>
                <c:pt idx="61810">
                  <c:v>14790.908957</c:v>
                </c:pt>
                <c:pt idx="61811">
                  <c:v>14791.139687999999</c:v>
                </c:pt>
                <c:pt idx="61812">
                  <c:v>14791.382856</c:v>
                </c:pt>
                <c:pt idx="61813">
                  <c:v>14791.625724</c:v>
                </c:pt>
                <c:pt idx="61814">
                  <c:v>14791.868688</c:v>
                </c:pt>
                <c:pt idx="61815">
                  <c:v>14792.100536</c:v>
                </c:pt>
                <c:pt idx="61816">
                  <c:v>14792.341039000001</c:v>
                </c:pt>
                <c:pt idx="61817">
                  <c:v>14792.581334</c:v>
                </c:pt>
                <c:pt idx="61818">
                  <c:v>14792.825042</c:v>
                </c:pt>
                <c:pt idx="61819">
                  <c:v>14793.069256999999</c:v>
                </c:pt>
                <c:pt idx="61820">
                  <c:v>14793.312664999999</c:v>
                </c:pt>
                <c:pt idx="61821">
                  <c:v>14793.553110999999</c:v>
                </c:pt>
                <c:pt idx="61822">
                  <c:v>14793.795373999999</c:v>
                </c:pt>
                <c:pt idx="61823">
                  <c:v>14794.036697</c:v>
                </c:pt>
                <c:pt idx="61824">
                  <c:v>14794.281888</c:v>
                </c:pt>
                <c:pt idx="61825">
                  <c:v>14794.524122999999</c:v>
                </c:pt>
                <c:pt idx="61826">
                  <c:v>14794.76815</c:v>
                </c:pt>
                <c:pt idx="61827">
                  <c:v>14795.025669000001</c:v>
                </c:pt>
                <c:pt idx="61828">
                  <c:v>14795.256776</c:v>
                </c:pt>
                <c:pt idx="61829">
                  <c:v>14795.498194</c:v>
                </c:pt>
                <c:pt idx="61830">
                  <c:v>14795.741437999999</c:v>
                </c:pt>
                <c:pt idx="61831">
                  <c:v>14795.981385999999</c:v>
                </c:pt>
                <c:pt idx="61832">
                  <c:v>14796.212189</c:v>
                </c:pt>
                <c:pt idx="61833">
                  <c:v>14796.454207999999</c:v>
                </c:pt>
                <c:pt idx="61834">
                  <c:v>14796.696158000001</c:v>
                </c:pt>
                <c:pt idx="61835">
                  <c:v>14796.929733999999</c:v>
                </c:pt>
                <c:pt idx="61836">
                  <c:v>14797.171967</c:v>
                </c:pt>
                <c:pt idx="61837">
                  <c:v>14797.412759000001</c:v>
                </c:pt>
                <c:pt idx="61838">
                  <c:v>14797.654309</c:v>
                </c:pt>
                <c:pt idx="61839">
                  <c:v>14797.886223</c:v>
                </c:pt>
                <c:pt idx="61840">
                  <c:v>14798.130727</c:v>
                </c:pt>
                <c:pt idx="61841">
                  <c:v>14798.372189</c:v>
                </c:pt>
                <c:pt idx="61842">
                  <c:v>14798.603702</c:v>
                </c:pt>
                <c:pt idx="61843">
                  <c:v>14798.845343000001</c:v>
                </c:pt>
                <c:pt idx="61844">
                  <c:v>14799.089852999999</c:v>
                </c:pt>
                <c:pt idx="61845">
                  <c:v>14799.320228</c:v>
                </c:pt>
                <c:pt idx="61846">
                  <c:v>14799.566656999999</c:v>
                </c:pt>
                <c:pt idx="61847">
                  <c:v>14799.808241999999</c:v>
                </c:pt>
                <c:pt idx="61848">
                  <c:v>14800.05242</c:v>
                </c:pt>
                <c:pt idx="61849">
                  <c:v>14800.296983</c:v>
                </c:pt>
                <c:pt idx="61850">
                  <c:v>14800.538618</c:v>
                </c:pt>
                <c:pt idx="61851">
                  <c:v>14800.780101</c:v>
                </c:pt>
                <c:pt idx="61852">
                  <c:v>14801.009792999999</c:v>
                </c:pt>
                <c:pt idx="61853">
                  <c:v>14801.252581000001</c:v>
                </c:pt>
                <c:pt idx="61854">
                  <c:v>14801.493709</c:v>
                </c:pt>
                <c:pt idx="61855">
                  <c:v>14801.737997</c:v>
                </c:pt>
                <c:pt idx="61856">
                  <c:v>14801.968537999999</c:v>
                </c:pt>
                <c:pt idx="61857">
                  <c:v>14802.211719000001</c:v>
                </c:pt>
                <c:pt idx="61858">
                  <c:v>14802.454841000001</c:v>
                </c:pt>
                <c:pt idx="61859">
                  <c:v>14802.695774</c:v>
                </c:pt>
                <c:pt idx="61860">
                  <c:v>14802.927682</c:v>
                </c:pt>
                <c:pt idx="61861">
                  <c:v>14803.170915000001</c:v>
                </c:pt>
                <c:pt idx="61862">
                  <c:v>14803.413676</c:v>
                </c:pt>
                <c:pt idx="61863">
                  <c:v>14803.648714000001</c:v>
                </c:pt>
                <c:pt idx="61864">
                  <c:v>14803.89177</c:v>
                </c:pt>
                <c:pt idx="61865">
                  <c:v>14804.124239999999</c:v>
                </c:pt>
                <c:pt idx="61866">
                  <c:v>14804.368095</c:v>
                </c:pt>
                <c:pt idx="61867">
                  <c:v>14804.612556</c:v>
                </c:pt>
                <c:pt idx="61868">
                  <c:v>14804.843140000001</c:v>
                </c:pt>
                <c:pt idx="61869">
                  <c:v>14805.084000999999</c:v>
                </c:pt>
                <c:pt idx="61870">
                  <c:v>14805.327961999999</c:v>
                </c:pt>
                <c:pt idx="61871">
                  <c:v>14805.568240000001</c:v>
                </c:pt>
                <c:pt idx="61872">
                  <c:v>14805.823081</c:v>
                </c:pt>
                <c:pt idx="61873">
                  <c:v>14806.053309999999</c:v>
                </c:pt>
                <c:pt idx="61874">
                  <c:v>14806.297763</c:v>
                </c:pt>
                <c:pt idx="61875">
                  <c:v>14806.530955</c:v>
                </c:pt>
                <c:pt idx="61876">
                  <c:v>14806.772623000001</c:v>
                </c:pt>
                <c:pt idx="61877">
                  <c:v>14807.018943999999</c:v>
                </c:pt>
                <c:pt idx="61878">
                  <c:v>14807.248163</c:v>
                </c:pt>
                <c:pt idx="61879">
                  <c:v>14807.492792999999</c:v>
                </c:pt>
                <c:pt idx="61880">
                  <c:v>14807.735592999999</c:v>
                </c:pt>
                <c:pt idx="61881">
                  <c:v>14807.966039999999</c:v>
                </c:pt>
                <c:pt idx="61882">
                  <c:v>14808.208988</c:v>
                </c:pt>
                <c:pt idx="61883">
                  <c:v>14808.451424999999</c:v>
                </c:pt>
                <c:pt idx="61884">
                  <c:v>14808.684782</c:v>
                </c:pt>
                <c:pt idx="61885">
                  <c:v>14808.929572999999</c:v>
                </c:pt>
                <c:pt idx="61886">
                  <c:v>14809.171331</c:v>
                </c:pt>
                <c:pt idx="61887">
                  <c:v>14809.402529000001</c:v>
                </c:pt>
                <c:pt idx="61888">
                  <c:v>14809.646187</c:v>
                </c:pt>
                <c:pt idx="61889">
                  <c:v>14809.88012</c:v>
                </c:pt>
                <c:pt idx="61890">
                  <c:v>14810.124948999999</c:v>
                </c:pt>
                <c:pt idx="61891">
                  <c:v>14810.364826999999</c:v>
                </c:pt>
                <c:pt idx="61892">
                  <c:v>14810.596582</c:v>
                </c:pt>
                <c:pt idx="61893">
                  <c:v>14810.839786</c:v>
                </c:pt>
                <c:pt idx="61894">
                  <c:v>14811.080287000001</c:v>
                </c:pt>
                <c:pt idx="61895">
                  <c:v>14811.324155</c:v>
                </c:pt>
                <c:pt idx="61896">
                  <c:v>14811.553349</c:v>
                </c:pt>
                <c:pt idx="61897">
                  <c:v>14811.799939</c:v>
                </c:pt>
                <c:pt idx="61898">
                  <c:v>14812.033646</c:v>
                </c:pt>
                <c:pt idx="61899">
                  <c:v>14812.277391</c:v>
                </c:pt>
                <c:pt idx="61900">
                  <c:v>14812.518447</c:v>
                </c:pt>
                <c:pt idx="61901">
                  <c:v>14812.749916999999</c:v>
                </c:pt>
                <c:pt idx="61902">
                  <c:v>14812.990304999999</c:v>
                </c:pt>
                <c:pt idx="61903">
                  <c:v>14813.234012000001</c:v>
                </c:pt>
                <c:pt idx="61904">
                  <c:v>14813.475367999999</c:v>
                </c:pt>
                <c:pt idx="61905">
                  <c:v>14813.70722</c:v>
                </c:pt>
                <c:pt idx="61906">
                  <c:v>14813.951580000001</c:v>
                </c:pt>
                <c:pt idx="61907">
                  <c:v>14814.184670000001</c:v>
                </c:pt>
                <c:pt idx="61908">
                  <c:v>14814.427540000001</c:v>
                </c:pt>
                <c:pt idx="61909">
                  <c:v>14814.669169000001</c:v>
                </c:pt>
                <c:pt idx="61910">
                  <c:v>14814.902582000001</c:v>
                </c:pt>
                <c:pt idx="61911">
                  <c:v>14815.145535</c:v>
                </c:pt>
                <c:pt idx="61912">
                  <c:v>14815.387357</c:v>
                </c:pt>
                <c:pt idx="61913">
                  <c:v>14815.620563</c:v>
                </c:pt>
                <c:pt idx="61914">
                  <c:v>14815.863536000001</c:v>
                </c:pt>
                <c:pt idx="61915">
                  <c:v>14816.105382</c:v>
                </c:pt>
                <c:pt idx="61916">
                  <c:v>14816.347009999999</c:v>
                </c:pt>
                <c:pt idx="61917">
                  <c:v>14816.577385000001</c:v>
                </c:pt>
                <c:pt idx="61918">
                  <c:v>14816.818547000001</c:v>
                </c:pt>
                <c:pt idx="61919">
                  <c:v>14817.060373</c:v>
                </c:pt>
                <c:pt idx="61920">
                  <c:v>14817.302983</c:v>
                </c:pt>
                <c:pt idx="61921">
                  <c:v>14817.534077</c:v>
                </c:pt>
                <c:pt idx="61922">
                  <c:v>14817.776925</c:v>
                </c:pt>
                <c:pt idx="61923">
                  <c:v>14818.019908</c:v>
                </c:pt>
                <c:pt idx="61924">
                  <c:v>14818.260632</c:v>
                </c:pt>
                <c:pt idx="61925">
                  <c:v>14818.491905000001</c:v>
                </c:pt>
                <c:pt idx="61926">
                  <c:v>14818.734804</c:v>
                </c:pt>
                <c:pt idx="61927">
                  <c:v>14818.977754</c:v>
                </c:pt>
                <c:pt idx="61928">
                  <c:v>14819.220816999999</c:v>
                </c:pt>
                <c:pt idx="61929">
                  <c:v>14819.476932</c:v>
                </c:pt>
                <c:pt idx="61930">
                  <c:v>14819.707392</c:v>
                </c:pt>
                <c:pt idx="61931">
                  <c:v>14819.951955</c:v>
                </c:pt>
                <c:pt idx="61932">
                  <c:v>14820.183396</c:v>
                </c:pt>
                <c:pt idx="61933">
                  <c:v>14820.42793</c:v>
                </c:pt>
                <c:pt idx="61934">
                  <c:v>14820.671439</c:v>
                </c:pt>
                <c:pt idx="61935">
                  <c:v>14820.902887</c:v>
                </c:pt>
                <c:pt idx="61936">
                  <c:v>14821.143309999999</c:v>
                </c:pt>
                <c:pt idx="61937">
                  <c:v>14821.387132</c:v>
                </c:pt>
                <c:pt idx="61938">
                  <c:v>14821.618938</c:v>
                </c:pt>
                <c:pt idx="61939">
                  <c:v>14821.861940999999</c:v>
                </c:pt>
                <c:pt idx="61940">
                  <c:v>14822.103913999999</c:v>
                </c:pt>
                <c:pt idx="61941">
                  <c:v>14822.336393</c:v>
                </c:pt>
                <c:pt idx="61942">
                  <c:v>14822.577732</c:v>
                </c:pt>
                <c:pt idx="61943">
                  <c:v>14822.821425</c:v>
                </c:pt>
                <c:pt idx="61944">
                  <c:v>14823.056936000001</c:v>
                </c:pt>
                <c:pt idx="61945">
                  <c:v>14823.298175</c:v>
                </c:pt>
                <c:pt idx="61946">
                  <c:v>14823.541378</c:v>
                </c:pt>
                <c:pt idx="61947">
                  <c:v>14823.773305999999</c:v>
                </c:pt>
                <c:pt idx="61948">
                  <c:v>14824.014689</c:v>
                </c:pt>
                <c:pt idx="61949">
                  <c:v>14824.254351</c:v>
                </c:pt>
                <c:pt idx="61950">
                  <c:v>14824.498718999999</c:v>
                </c:pt>
                <c:pt idx="61951">
                  <c:v>14824.729923000001</c:v>
                </c:pt>
                <c:pt idx="61952">
                  <c:v>14824.972813</c:v>
                </c:pt>
                <c:pt idx="61953">
                  <c:v>14825.216227000001</c:v>
                </c:pt>
                <c:pt idx="61954">
                  <c:v>14825.446416999999</c:v>
                </c:pt>
                <c:pt idx="61955">
                  <c:v>14825.690664</c:v>
                </c:pt>
                <c:pt idx="61956">
                  <c:v>14825.932418</c:v>
                </c:pt>
                <c:pt idx="61957">
                  <c:v>14826.165803</c:v>
                </c:pt>
                <c:pt idx="61958">
                  <c:v>14826.408724999999</c:v>
                </c:pt>
                <c:pt idx="61959">
                  <c:v>14826.651531</c:v>
                </c:pt>
                <c:pt idx="61960">
                  <c:v>14826.882213999999</c:v>
                </c:pt>
                <c:pt idx="61961">
                  <c:v>14827.126115999999</c:v>
                </c:pt>
                <c:pt idx="61962">
                  <c:v>14827.368872999999</c:v>
                </c:pt>
                <c:pt idx="61963">
                  <c:v>14827.59914</c:v>
                </c:pt>
                <c:pt idx="61964">
                  <c:v>14827.843935999999</c:v>
                </c:pt>
                <c:pt idx="61965">
                  <c:v>14828.086803</c:v>
                </c:pt>
                <c:pt idx="61966">
                  <c:v>14828.317193000001</c:v>
                </c:pt>
                <c:pt idx="61967">
                  <c:v>14828.563598000001</c:v>
                </c:pt>
                <c:pt idx="61968">
                  <c:v>14828.805288</c:v>
                </c:pt>
                <c:pt idx="61969">
                  <c:v>14829.038704000001</c:v>
                </c:pt>
                <c:pt idx="61970">
                  <c:v>14829.280333999999</c:v>
                </c:pt>
                <c:pt idx="61971">
                  <c:v>14829.524898</c:v>
                </c:pt>
                <c:pt idx="61972">
                  <c:v>14829.754677999999</c:v>
                </c:pt>
                <c:pt idx="61973">
                  <c:v>14829.998394</c:v>
                </c:pt>
                <c:pt idx="61974">
                  <c:v>14830.239586</c:v>
                </c:pt>
                <c:pt idx="61975">
                  <c:v>14830.481170999999</c:v>
                </c:pt>
                <c:pt idx="61976">
                  <c:v>14830.736191</c:v>
                </c:pt>
                <c:pt idx="61977">
                  <c:v>14830.982989</c:v>
                </c:pt>
                <c:pt idx="61978">
                  <c:v>14831.222291</c:v>
                </c:pt>
                <c:pt idx="61979">
                  <c:v>14831.466901</c:v>
                </c:pt>
                <c:pt idx="61980">
                  <c:v>14831.709688999999</c:v>
                </c:pt>
                <c:pt idx="61981">
                  <c:v>14831.954581</c:v>
                </c:pt>
                <c:pt idx="61982">
                  <c:v>14832.197813000001</c:v>
                </c:pt>
                <c:pt idx="61983">
                  <c:v>14832.4406</c:v>
                </c:pt>
                <c:pt idx="61984">
                  <c:v>14832.682436999999</c:v>
                </c:pt>
                <c:pt idx="61985">
                  <c:v>14832.922423</c:v>
                </c:pt>
                <c:pt idx="61986">
                  <c:v>14833.151211</c:v>
                </c:pt>
                <c:pt idx="61987">
                  <c:v>14833.395944</c:v>
                </c:pt>
                <c:pt idx="61988">
                  <c:v>14833.637891</c:v>
                </c:pt>
                <c:pt idx="61989">
                  <c:v>14833.868363</c:v>
                </c:pt>
                <c:pt idx="61990">
                  <c:v>14834.112228</c:v>
                </c:pt>
                <c:pt idx="61991">
                  <c:v>14834.354898</c:v>
                </c:pt>
                <c:pt idx="61992">
                  <c:v>14834.586614</c:v>
                </c:pt>
                <c:pt idx="61993">
                  <c:v>14834.828390999999</c:v>
                </c:pt>
                <c:pt idx="61994">
                  <c:v>14835.072274</c:v>
                </c:pt>
                <c:pt idx="61995">
                  <c:v>14835.303749000001</c:v>
                </c:pt>
                <c:pt idx="61996">
                  <c:v>14835.546827</c:v>
                </c:pt>
                <c:pt idx="61997">
                  <c:v>14835.789855999999</c:v>
                </c:pt>
                <c:pt idx="61998">
                  <c:v>14836.030167999999</c:v>
                </c:pt>
                <c:pt idx="61999">
                  <c:v>14836.260330999999</c:v>
                </c:pt>
                <c:pt idx="62000">
                  <c:v>14836.499100000001</c:v>
                </c:pt>
                <c:pt idx="62001">
                  <c:v>14836.741055</c:v>
                </c:pt>
                <c:pt idx="62002">
                  <c:v>14836.983189</c:v>
                </c:pt>
                <c:pt idx="62003">
                  <c:v>14837.225125999999</c:v>
                </c:pt>
                <c:pt idx="62004">
                  <c:v>14837.456747</c:v>
                </c:pt>
                <c:pt idx="62005">
                  <c:v>14837.700402</c:v>
                </c:pt>
                <c:pt idx="62006">
                  <c:v>14837.933861</c:v>
                </c:pt>
                <c:pt idx="62007">
                  <c:v>14838.176957</c:v>
                </c:pt>
                <c:pt idx="62008">
                  <c:v>14838.416987000001</c:v>
                </c:pt>
                <c:pt idx="62009">
                  <c:v>14838.658821999999</c:v>
                </c:pt>
                <c:pt idx="62010">
                  <c:v>14838.899794999999</c:v>
                </c:pt>
                <c:pt idx="62011">
                  <c:v>14839.130042999999</c:v>
                </c:pt>
                <c:pt idx="62012">
                  <c:v>14839.372853999999</c:v>
                </c:pt>
                <c:pt idx="62013">
                  <c:v>14839.614447</c:v>
                </c:pt>
                <c:pt idx="62014">
                  <c:v>14839.84791</c:v>
                </c:pt>
                <c:pt idx="62015">
                  <c:v>14840.090889999999</c:v>
                </c:pt>
                <c:pt idx="62016">
                  <c:v>14840.333576000001</c:v>
                </c:pt>
                <c:pt idx="62017">
                  <c:v>14840.577775</c:v>
                </c:pt>
                <c:pt idx="62018">
                  <c:v>14840.822623</c:v>
                </c:pt>
                <c:pt idx="62019">
                  <c:v>14841.065558</c:v>
                </c:pt>
                <c:pt idx="62020">
                  <c:v>14841.307161999999</c:v>
                </c:pt>
                <c:pt idx="62021">
                  <c:v>14841.54105</c:v>
                </c:pt>
                <c:pt idx="62022">
                  <c:v>14841.783989</c:v>
                </c:pt>
                <c:pt idx="62023">
                  <c:v>14842.027628</c:v>
                </c:pt>
                <c:pt idx="62024">
                  <c:v>14842.267381</c:v>
                </c:pt>
                <c:pt idx="62025">
                  <c:v>14842.513041</c:v>
                </c:pt>
                <c:pt idx="62026">
                  <c:v>14842.755947</c:v>
                </c:pt>
                <c:pt idx="62027">
                  <c:v>14842.997713000001</c:v>
                </c:pt>
                <c:pt idx="62028">
                  <c:v>14843.239436</c:v>
                </c:pt>
                <c:pt idx="62029">
                  <c:v>14843.470694</c:v>
                </c:pt>
                <c:pt idx="62030">
                  <c:v>14843.713716</c:v>
                </c:pt>
                <c:pt idx="62031">
                  <c:v>14843.954541999999</c:v>
                </c:pt>
                <c:pt idx="62032">
                  <c:v>14844.196046999999</c:v>
                </c:pt>
                <c:pt idx="62033">
                  <c:v>14844.428</c:v>
                </c:pt>
                <c:pt idx="62034">
                  <c:v>14844.672547</c:v>
                </c:pt>
                <c:pt idx="62035">
                  <c:v>14844.914022999999</c:v>
                </c:pt>
                <c:pt idx="62036">
                  <c:v>14845.144238999999</c:v>
                </c:pt>
                <c:pt idx="62037">
                  <c:v>14845.386726000001</c:v>
                </c:pt>
                <c:pt idx="62038">
                  <c:v>14845.626200000001</c:v>
                </c:pt>
                <c:pt idx="62039">
                  <c:v>14845.868925999999</c:v>
                </c:pt>
                <c:pt idx="62040">
                  <c:v>14846.111994000001</c:v>
                </c:pt>
                <c:pt idx="62041">
                  <c:v>14846.355856</c:v>
                </c:pt>
                <c:pt idx="62042">
                  <c:v>14846.596215</c:v>
                </c:pt>
                <c:pt idx="62043">
                  <c:v>14846.840919</c:v>
                </c:pt>
                <c:pt idx="62044">
                  <c:v>14847.083895</c:v>
                </c:pt>
                <c:pt idx="62045">
                  <c:v>14847.31439</c:v>
                </c:pt>
                <c:pt idx="62046">
                  <c:v>14847.558252999999</c:v>
                </c:pt>
                <c:pt idx="62047">
                  <c:v>14847.792332999999</c:v>
                </c:pt>
                <c:pt idx="62048">
                  <c:v>14848.038979000001</c:v>
                </c:pt>
                <c:pt idx="62049">
                  <c:v>14848.270984999999</c:v>
                </c:pt>
                <c:pt idx="62050">
                  <c:v>14848.512014</c:v>
                </c:pt>
                <c:pt idx="62051">
                  <c:v>14848.754972999999</c:v>
                </c:pt>
                <c:pt idx="62052">
                  <c:v>14848.985703</c:v>
                </c:pt>
                <c:pt idx="62053">
                  <c:v>14849.228698999999</c:v>
                </c:pt>
                <c:pt idx="62054">
                  <c:v>14849.471775</c:v>
                </c:pt>
                <c:pt idx="62055">
                  <c:v>14849.70484</c:v>
                </c:pt>
                <c:pt idx="62056">
                  <c:v>14849.947571999999</c:v>
                </c:pt>
                <c:pt idx="62057">
                  <c:v>14850.191914000001</c:v>
                </c:pt>
                <c:pt idx="62058">
                  <c:v>14850.433422</c:v>
                </c:pt>
                <c:pt idx="62059">
                  <c:v>14850.662919</c:v>
                </c:pt>
                <c:pt idx="62060">
                  <c:v>14850.905884</c:v>
                </c:pt>
                <c:pt idx="62061">
                  <c:v>14851.146816</c:v>
                </c:pt>
                <c:pt idx="62062">
                  <c:v>14851.387586000001</c:v>
                </c:pt>
                <c:pt idx="62063">
                  <c:v>14851.629883</c:v>
                </c:pt>
                <c:pt idx="62064">
                  <c:v>14851.869618999999</c:v>
                </c:pt>
                <c:pt idx="62065">
                  <c:v>14852.110140999999</c:v>
                </c:pt>
                <c:pt idx="62066">
                  <c:v>14852.355879000001</c:v>
                </c:pt>
                <c:pt idx="62067">
                  <c:v>14852.598855</c:v>
                </c:pt>
                <c:pt idx="62068">
                  <c:v>14852.839943999999</c:v>
                </c:pt>
                <c:pt idx="62069">
                  <c:v>14853.081719</c:v>
                </c:pt>
                <c:pt idx="62070">
                  <c:v>14853.323355</c:v>
                </c:pt>
                <c:pt idx="62071">
                  <c:v>14853.554645</c:v>
                </c:pt>
                <c:pt idx="62072">
                  <c:v>14853.795791</c:v>
                </c:pt>
                <c:pt idx="62073">
                  <c:v>14854.038613000001</c:v>
                </c:pt>
                <c:pt idx="62074">
                  <c:v>14854.280118000001</c:v>
                </c:pt>
                <c:pt idx="62075">
                  <c:v>14854.526991999999</c:v>
                </c:pt>
                <c:pt idx="62076">
                  <c:v>14854.768055</c:v>
                </c:pt>
                <c:pt idx="62077">
                  <c:v>14855.010001000001</c:v>
                </c:pt>
                <c:pt idx="62078">
                  <c:v>14855.252563</c:v>
                </c:pt>
                <c:pt idx="62079">
                  <c:v>14855.484444</c:v>
                </c:pt>
                <c:pt idx="62080">
                  <c:v>14855.726806999999</c:v>
                </c:pt>
                <c:pt idx="62081">
                  <c:v>14855.969835</c:v>
                </c:pt>
                <c:pt idx="62082">
                  <c:v>14856.201711</c:v>
                </c:pt>
                <c:pt idx="62083">
                  <c:v>14856.444744</c:v>
                </c:pt>
                <c:pt idx="62084">
                  <c:v>14856.685082</c:v>
                </c:pt>
                <c:pt idx="62085">
                  <c:v>14856.929866</c:v>
                </c:pt>
                <c:pt idx="62086">
                  <c:v>14857.161746</c:v>
                </c:pt>
                <c:pt idx="62087">
                  <c:v>14857.404822</c:v>
                </c:pt>
                <c:pt idx="62088">
                  <c:v>14857.645833</c:v>
                </c:pt>
                <c:pt idx="62089">
                  <c:v>14857.878299</c:v>
                </c:pt>
                <c:pt idx="62090">
                  <c:v>14858.121765</c:v>
                </c:pt>
                <c:pt idx="62091">
                  <c:v>14858.364664999999</c:v>
                </c:pt>
                <c:pt idx="62092">
                  <c:v>14858.606121999999</c:v>
                </c:pt>
                <c:pt idx="62093">
                  <c:v>14858.836125</c:v>
                </c:pt>
                <c:pt idx="62094">
                  <c:v>14859.078031999999</c:v>
                </c:pt>
                <c:pt idx="62095">
                  <c:v>14859.320562000001</c:v>
                </c:pt>
                <c:pt idx="62096">
                  <c:v>14859.562174000001</c:v>
                </c:pt>
                <c:pt idx="62097">
                  <c:v>14859.792406</c:v>
                </c:pt>
                <c:pt idx="62098">
                  <c:v>14860.036069</c:v>
                </c:pt>
                <c:pt idx="62099">
                  <c:v>14860.277269</c:v>
                </c:pt>
                <c:pt idx="62100">
                  <c:v>14860.508581</c:v>
                </c:pt>
                <c:pt idx="62101">
                  <c:v>14860.750247</c:v>
                </c:pt>
                <c:pt idx="62102">
                  <c:v>14860.996662</c:v>
                </c:pt>
                <c:pt idx="62103">
                  <c:v>14861.227994999999</c:v>
                </c:pt>
                <c:pt idx="62104">
                  <c:v>14861.467975</c:v>
                </c:pt>
                <c:pt idx="62105">
                  <c:v>14861.710123999999</c:v>
                </c:pt>
                <c:pt idx="62106">
                  <c:v>14861.944175000001</c:v>
                </c:pt>
                <c:pt idx="62107">
                  <c:v>14862.190570999999</c:v>
                </c:pt>
                <c:pt idx="62108">
                  <c:v>14862.421992</c:v>
                </c:pt>
                <c:pt idx="62109">
                  <c:v>14862.664305</c:v>
                </c:pt>
                <c:pt idx="62110">
                  <c:v>14862.906978999999</c:v>
                </c:pt>
                <c:pt idx="62111">
                  <c:v>14863.136329999999</c:v>
                </c:pt>
                <c:pt idx="62112">
                  <c:v>14863.380897999999</c:v>
                </c:pt>
                <c:pt idx="62113">
                  <c:v>14863.624125</c:v>
                </c:pt>
                <c:pt idx="62114">
                  <c:v>14863.856272999999</c:v>
                </c:pt>
                <c:pt idx="62115">
                  <c:v>14864.099355</c:v>
                </c:pt>
                <c:pt idx="62116">
                  <c:v>14864.331271999999</c:v>
                </c:pt>
                <c:pt idx="62117">
                  <c:v>14864.573205000001</c:v>
                </c:pt>
                <c:pt idx="62118">
                  <c:v>14864.817094</c:v>
                </c:pt>
                <c:pt idx="62119">
                  <c:v>14865.050681999999</c:v>
                </c:pt>
                <c:pt idx="62120">
                  <c:v>14865.291857</c:v>
                </c:pt>
                <c:pt idx="62121">
                  <c:v>14865.534652</c:v>
                </c:pt>
                <c:pt idx="62122">
                  <c:v>14865.777534000001</c:v>
                </c:pt>
                <c:pt idx="62123">
                  <c:v>14866.024587</c:v>
                </c:pt>
                <c:pt idx="62124">
                  <c:v>14866.267705</c:v>
                </c:pt>
                <c:pt idx="62125">
                  <c:v>14866.508884999999</c:v>
                </c:pt>
                <c:pt idx="62126">
                  <c:v>14866.751875</c:v>
                </c:pt>
                <c:pt idx="62127">
                  <c:v>14866.984350000001</c:v>
                </c:pt>
                <c:pt idx="62128">
                  <c:v>14867.226289</c:v>
                </c:pt>
                <c:pt idx="62129">
                  <c:v>14867.468887000001</c:v>
                </c:pt>
                <c:pt idx="62130">
                  <c:v>14867.709887999999</c:v>
                </c:pt>
                <c:pt idx="62131">
                  <c:v>14867.940057</c:v>
                </c:pt>
                <c:pt idx="62132">
                  <c:v>14868.181065000001</c:v>
                </c:pt>
                <c:pt idx="62133">
                  <c:v>14868.422884</c:v>
                </c:pt>
                <c:pt idx="62134">
                  <c:v>14868.663069</c:v>
                </c:pt>
                <c:pt idx="62135">
                  <c:v>14868.894864</c:v>
                </c:pt>
                <c:pt idx="62136">
                  <c:v>14869.135372999999</c:v>
                </c:pt>
                <c:pt idx="62137">
                  <c:v>14869.379886000001</c:v>
                </c:pt>
                <c:pt idx="62138">
                  <c:v>14869.622571</c:v>
                </c:pt>
                <c:pt idx="62139">
                  <c:v>14869.853067</c:v>
                </c:pt>
                <c:pt idx="62140">
                  <c:v>14870.095057</c:v>
                </c:pt>
                <c:pt idx="62141">
                  <c:v>14870.339532</c:v>
                </c:pt>
                <c:pt idx="62142">
                  <c:v>14870.579444999999</c:v>
                </c:pt>
                <c:pt idx="62143">
                  <c:v>14870.835644000001</c:v>
                </c:pt>
                <c:pt idx="62144">
                  <c:v>14871.065673999999</c:v>
                </c:pt>
                <c:pt idx="62145">
                  <c:v>14871.308622</c:v>
                </c:pt>
                <c:pt idx="62146">
                  <c:v>14871.549784999999</c:v>
                </c:pt>
                <c:pt idx="62147">
                  <c:v>14871.792712</c:v>
                </c:pt>
                <c:pt idx="62148">
                  <c:v>14872.033012</c:v>
                </c:pt>
                <c:pt idx="62149">
                  <c:v>14872.263126</c:v>
                </c:pt>
                <c:pt idx="62150">
                  <c:v>14872.507922999999</c:v>
                </c:pt>
                <c:pt idx="62151">
                  <c:v>14872.750695000001</c:v>
                </c:pt>
                <c:pt idx="62152">
                  <c:v>14872.981228000001</c:v>
                </c:pt>
                <c:pt idx="62153">
                  <c:v>14873.22509</c:v>
                </c:pt>
                <c:pt idx="62154">
                  <c:v>14873.467864</c:v>
                </c:pt>
                <c:pt idx="62155">
                  <c:v>14873.698322</c:v>
                </c:pt>
                <c:pt idx="62156">
                  <c:v>14873.940341</c:v>
                </c:pt>
                <c:pt idx="62157">
                  <c:v>14874.184925</c:v>
                </c:pt>
                <c:pt idx="62158">
                  <c:v>14874.416698000001</c:v>
                </c:pt>
                <c:pt idx="62159">
                  <c:v>14874.657014</c:v>
                </c:pt>
                <c:pt idx="62160">
                  <c:v>14874.89914</c:v>
                </c:pt>
                <c:pt idx="62161">
                  <c:v>14875.141008000001</c:v>
                </c:pt>
                <c:pt idx="62162">
                  <c:v>14875.372636</c:v>
                </c:pt>
                <c:pt idx="62163">
                  <c:v>14875.614122000001</c:v>
                </c:pt>
                <c:pt idx="62164">
                  <c:v>14875.856992000001</c:v>
                </c:pt>
                <c:pt idx="62165">
                  <c:v>14876.098531</c:v>
                </c:pt>
                <c:pt idx="62166">
                  <c:v>14876.329824</c:v>
                </c:pt>
                <c:pt idx="62167">
                  <c:v>14876.571336000001</c:v>
                </c:pt>
                <c:pt idx="62168">
                  <c:v>14876.813894000001</c:v>
                </c:pt>
                <c:pt idx="62169">
                  <c:v>14877.05539</c:v>
                </c:pt>
                <c:pt idx="62170">
                  <c:v>14877.286528000001</c:v>
                </c:pt>
                <c:pt idx="62171">
                  <c:v>14877.530322000001</c:v>
                </c:pt>
                <c:pt idx="62172">
                  <c:v>14877.763983000001</c:v>
                </c:pt>
                <c:pt idx="62173">
                  <c:v>14878.007964</c:v>
                </c:pt>
                <c:pt idx="62174">
                  <c:v>14878.24792</c:v>
                </c:pt>
                <c:pt idx="62175">
                  <c:v>14878.490773</c:v>
                </c:pt>
                <c:pt idx="62176">
                  <c:v>14878.722612</c:v>
                </c:pt>
                <c:pt idx="62177">
                  <c:v>14878.965023999999</c:v>
                </c:pt>
                <c:pt idx="62178">
                  <c:v>14879.207149</c:v>
                </c:pt>
                <c:pt idx="62179">
                  <c:v>14879.453208999999</c:v>
                </c:pt>
                <c:pt idx="62180">
                  <c:v>14879.694677</c:v>
                </c:pt>
                <c:pt idx="62181">
                  <c:v>14879.937974</c:v>
                </c:pt>
                <c:pt idx="62182">
                  <c:v>14880.179260999999</c:v>
                </c:pt>
                <c:pt idx="62183">
                  <c:v>14880.41274</c:v>
                </c:pt>
                <c:pt idx="62184">
                  <c:v>14880.656421</c:v>
                </c:pt>
                <c:pt idx="62185">
                  <c:v>14880.889972000001</c:v>
                </c:pt>
                <c:pt idx="62186">
                  <c:v>14881.133881</c:v>
                </c:pt>
                <c:pt idx="62187">
                  <c:v>14881.376850000001</c:v>
                </c:pt>
                <c:pt idx="62188">
                  <c:v>14881.608742</c:v>
                </c:pt>
                <c:pt idx="62189">
                  <c:v>14881.851925999999</c:v>
                </c:pt>
                <c:pt idx="62190">
                  <c:v>14882.094101000001</c:v>
                </c:pt>
                <c:pt idx="62191">
                  <c:v>14882.325747000001</c:v>
                </c:pt>
                <c:pt idx="62192">
                  <c:v>14882.570661</c:v>
                </c:pt>
                <c:pt idx="62193">
                  <c:v>14882.81244</c:v>
                </c:pt>
                <c:pt idx="62194">
                  <c:v>14883.044437</c:v>
                </c:pt>
                <c:pt idx="62195">
                  <c:v>14883.288178999999</c:v>
                </c:pt>
                <c:pt idx="62196">
                  <c:v>14883.530187</c:v>
                </c:pt>
                <c:pt idx="62197">
                  <c:v>14883.776531</c:v>
                </c:pt>
                <c:pt idx="62198">
                  <c:v>14884.018147000001</c:v>
                </c:pt>
                <c:pt idx="62199">
                  <c:v>14884.261001000001</c:v>
                </c:pt>
                <c:pt idx="62200">
                  <c:v>14884.502096</c:v>
                </c:pt>
                <c:pt idx="62201">
                  <c:v>14884.734812999999</c:v>
                </c:pt>
                <c:pt idx="62202">
                  <c:v>14884.975748000001</c:v>
                </c:pt>
                <c:pt idx="62203">
                  <c:v>14885.217269000001</c:v>
                </c:pt>
                <c:pt idx="62204">
                  <c:v>14885.459763000001</c:v>
                </c:pt>
                <c:pt idx="62205">
                  <c:v>14885.699242999999</c:v>
                </c:pt>
                <c:pt idx="62206">
                  <c:v>14885.930731</c:v>
                </c:pt>
                <c:pt idx="62207">
                  <c:v>14886.173607000001</c:v>
                </c:pt>
                <c:pt idx="62208">
                  <c:v>14886.413361999999</c:v>
                </c:pt>
                <c:pt idx="62209">
                  <c:v>14886.655032999999</c:v>
                </c:pt>
                <c:pt idx="62210">
                  <c:v>14886.886756</c:v>
                </c:pt>
                <c:pt idx="62211">
                  <c:v>14887.129801999999</c:v>
                </c:pt>
                <c:pt idx="62212">
                  <c:v>14887.370918000001</c:v>
                </c:pt>
                <c:pt idx="62213">
                  <c:v>14887.614324</c:v>
                </c:pt>
                <c:pt idx="62214">
                  <c:v>14887.86945</c:v>
                </c:pt>
                <c:pt idx="62215">
                  <c:v>14888.113305999999</c:v>
                </c:pt>
                <c:pt idx="62216">
                  <c:v>14888.357055</c:v>
                </c:pt>
                <c:pt idx="62217">
                  <c:v>14888.599832</c:v>
                </c:pt>
                <c:pt idx="62218">
                  <c:v>14888.840821</c:v>
                </c:pt>
                <c:pt idx="62219">
                  <c:v>14889.071422999999</c:v>
                </c:pt>
                <c:pt idx="62220">
                  <c:v>14889.314581000001</c:v>
                </c:pt>
                <c:pt idx="62221">
                  <c:v>14889.555784</c:v>
                </c:pt>
                <c:pt idx="62222">
                  <c:v>14889.796007000001</c:v>
                </c:pt>
                <c:pt idx="62223">
                  <c:v>14890.038848</c:v>
                </c:pt>
                <c:pt idx="62224">
                  <c:v>14890.267237</c:v>
                </c:pt>
                <c:pt idx="62225">
                  <c:v>14890.511809</c:v>
                </c:pt>
                <c:pt idx="62226">
                  <c:v>14890.752818000001</c:v>
                </c:pt>
                <c:pt idx="62227">
                  <c:v>14890.994387999999</c:v>
                </c:pt>
                <c:pt idx="62228">
                  <c:v>14891.240357999999</c:v>
                </c:pt>
                <c:pt idx="62229">
                  <c:v>14891.484033999999</c:v>
                </c:pt>
                <c:pt idx="62230">
                  <c:v>14891.728542999999</c:v>
                </c:pt>
                <c:pt idx="62231">
                  <c:v>14891.984657000001</c:v>
                </c:pt>
                <c:pt idx="62232">
                  <c:v>14892.214550000001</c:v>
                </c:pt>
                <c:pt idx="62233">
                  <c:v>14892.456361</c:v>
                </c:pt>
                <c:pt idx="62234">
                  <c:v>14892.698299</c:v>
                </c:pt>
                <c:pt idx="62235">
                  <c:v>14892.940103999999</c:v>
                </c:pt>
                <c:pt idx="62236">
                  <c:v>14893.195405</c:v>
                </c:pt>
                <c:pt idx="62237">
                  <c:v>14893.426745000001</c:v>
                </c:pt>
                <c:pt idx="62238">
                  <c:v>14893.667030000001</c:v>
                </c:pt>
                <c:pt idx="62239">
                  <c:v>14893.909118</c:v>
                </c:pt>
                <c:pt idx="62240">
                  <c:v>14894.150044</c:v>
                </c:pt>
                <c:pt idx="62241">
                  <c:v>14894.380289999999</c:v>
                </c:pt>
                <c:pt idx="62242">
                  <c:v>14894.624172</c:v>
                </c:pt>
                <c:pt idx="62243">
                  <c:v>14894.864287</c:v>
                </c:pt>
                <c:pt idx="62244">
                  <c:v>14895.105643999999</c:v>
                </c:pt>
                <c:pt idx="62245">
                  <c:v>14895.336259</c:v>
                </c:pt>
                <c:pt idx="62246">
                  <c:v>14895.580183</c:v>
                </c:pt>
                <c:pt idx="62247">
                  <c:v>14895.815583</c:v>
                </c:pt>
                <c:pt idx="62248">
                  <c:v>14896.05617</c:v>
                </c:pt>
                <c:pt idx="62249">
                  <c:v>14896.300811999999</c:v>
                </c:pt>
                <c:pt idx="62250">
                  <c:v>14896.555657000001</c:v>
                </c:pt>
                <c:pt idx="62251">
                  <c:v>14896.797184999999</c:v>
                </c:pt>
                <c:pt idx="62252">
                  <c:v>14897.043007</c:v>
                </c:pt>
                <c:pt idx="62253">
                  <c:v>14897.287622</c:v>
                </c:pt>
                <c:pt idx="62254">
                  <c:v>14897.530703</c:v>
                </c:pt>
                <c:pt idx="62255">
                  <c:v>14897.761225</c:v>
                </c:pt>
                <c:pt idx="62256">
                  <c:v>14898.002307999999</c:v>
                </c:pt>
                <c:pt idx="62257">
                  <c:v>14898.245064999999</c:v>
                </c:pt>
                <c:pt idx="62258">
                  <c:v>14898.486364</c:v>
                </c:pt>
                <c:pt idx="62259">
                  <c:v>14898.718349999999</c:v>
                </c:pt>
                <c:pt idx="62260">
                  <c:v>14898.962933000001</c:v>
                </c:pt>
                <c:pt idx="62261">
                  <c:v>14899.19519</c:v>
                </c:pt>
                <c:pt idx="62262">
                  <c:v>14899.439679999999</c:v>
                </c:pt>
                <c:pt idx="62263">
                  <c:v>14899.683942</c:v>
                </c:pt>
                <c:pt idx="62264">
                  <c:v>14899.913305</c:v>
                </c:pt>
                <c:pt idx="62265">
                  <c:v>14900.159818</c:v>
                </c:pt>
                <c:pt idx="62266">
                  <c:v>14900.390232</c:v>
                </c:pt>
                <c:pt idx="62267">
                  <c:v>14900.635329000001</c:v>
                </c:pt>
                <c:pt idx="62268">
                  <c:v>14900.869368</c:v>
                </c:pt>
                <c:pt idx="62269">
                  <c:v>14901.11571</c:v>
                </c:pt>
                <c:pt idx="62270">
                  <c:v>14901.346207000001</c:v>
                </c:pt>
                <c:pt idx="62271">
                  <c:v>14901.590779</c:v>
                </c:pt>
                <c:pt idx="62272">
                  <c:v>14901.832412</c:v>
                </c:pt>
                <c:pt idx="62273">
                  <c:v>14902.065564</c:v>
                </c:pt>
                <c:pt idx="62274">
                  <c:v>14902.307278</c:v>
                </c:pt>
                <c:pt idx="62275">
                  <c:v>14902.549879</c:v>
                </c:pt>
                <c:pt idx="62276">
                  <c:v>14902.790612000001</c:v>
                </c:pt>
                <c:pt idx="62277">
                  <c:v>14903.021988</c:v>
                </c:pt>
                <c:pt idx="62278">
                  <c:v>14903.263725999999</c:v>
                </c:pt>
                <c:pt idx="62279">
                  <c:v>14903.504962999999</c:v>
                </c:pt>
                <c:pt idx="62280">
                  <c:v>14903.744126</c:v>
                </c:pt>
                <c:pt idx="62281">
                  <c:v>14903.988825</c:v>
                </c:pt>
                <c:pt idx="62282">
                  <c:v>14904.220583</c:v>
                </c:pt>
                <c:pt idx="62283">
                  <c:v>14904.466113</c:v>
                </c:pt>
                <c:pt idx="62284">
                  <c:v>14904.699753999999</c:v>
                </c:pt>
                <c:pt idx="62285">
                  <c:v>14904.943444</c:v>
                </c:pt>
                <c:pt idx="62286">
                  <c:v>14905.190678000001</c:v>
                </c:pt>
                <c:pt idx="62287">
                  <c:v>14905.433784999999</c:v>
                </c:pt>
                <c:pt idx="62288">
                  <c:v>14905.676809000001</c:v>
                </c:pt>
                <c:pt idx="62289">
                  <c:v>14905.919833</c:v>
                </c:pt>
                <c:pt idx="62290">
                  <c:v>14906.149029</c:v>
                </c:pt>
                <c:pt idx="62291">
                  <c:v>14906.392357999999</c:v>
                </c:pt>
                <c:pt idx="62292">
                  <c:v>14906.63472</c:v>
                </c:pt>
                <c:pt idx="62293">
                  <c:v>14906.876123</c:v>
                </c:pt>
                <c:pt idx="62294">
                  <c:v>14907.107662</c:v>
                </c:pt>
                <c:pt idx="62295">
                  <c:v>14907.348882</c:v>
                </c:pt>
                <c:pt idx="62296">
                  <c:v>14907.589991999999</c:v>
                </c:pt>
                <c:pt idx="62297">
                  <c:v>14907.832227999999</c:v>
                </c:pt>
                <c:pt idx="62298">
                  <c:v>14908.065735</c:v>
                </c:pt>
                <c:pt idx="62299">
                  <c:v>14908.308673</c:v>
                </c:pt>
                <c:pt idx="62300">
                  <c:v>14908.549805000001</c:v>
                </c:pt>
                <c:pt idx="62301">
                  <c:v>14908.791404</c:v>
                </c:pt>
                <c:pt idx="62302">
                  <c:v>14909.037426000001</c:v>
                </c:pt>
                <c:pt idx="62303">
                  <c:v>14909.282746999999</c:v>
                </c:pt>
                <c:pt idx="62304">
                  <c:v>14909.524170000001</c:v>
                </c:pt>
                <c:pt idx="62305">
                  <c:v>14909.756082</c:v>
                </c:pt>
                <c:pt idx="62306">
                  <c:v>14909.998847999999</c:v>
                </c:pt>
                <c:pt idx="62307">
                  <c:v>14910.241653999999</c:v>
                </c:pt>
                <c:pt idx="62308">
                  <c:v>14910.472232</c:v>
                </c:pt>
                <c:pt idx="62309">
                  <c:v>14910.714995</c:v>
                </c:pt>
                <c:pt idx="62310">
                  <c:v>14910.956948999999</c:v>
                </c:pt>
                <c:pt idx="62311">
                  <c:v>14911.198554000001</c:v>
                </c:pt>
                <c:pt idx="62312">
                  <c:v>14911.429275</c:v>
                </c:pt>
                <c:pt idx="62313">
                  <c:v>14911.671245</c:v>
                </c:pt>
                <c:pt idx="62314">
                  <c:v>14911.915188000001</c:v>
                </c:pt>
                <c:pt idx="62315">
                  <c:v>14912.171560000001</c:v>
                </c:pt>
                <c:pt idx="62316">
                  <c:v>14912.400444999999</c:v>
                </c:pt>
                <c:pt idx="62317">
                  <c:v>14912.644342</c:v>
                </c:pt>
                <c:pt idx="62318">
                  <c:v>14912.877914999999</c:v>
                </c:pt>
                <c:pt idx="62319">
                  <c:v>14913.120072</c:v>
                </c:pt>
                <c:pt idx="62320">
                  <c:v>14913.364938000001</c:v>
                </c:pt>
                <c:pt idx="62321">
                  <c:v>14913.596557999999</c:v>
                </c:pt>
                <c:pt idx="62322">
                  <c:v>14913.838938999999</c:v>
                </c:pt>
                <c:pt idx="62323">
                  <c:v>14914.078608</c:v>
                </c:pt>
                <c:pt idx="62324">
                  <c:v>14914.32022</c:v>
                </c:pt>
                <c:pt idx="62325">
                  <c:v>14914.562855</c:v>
                </c:pt>
                <c:pt idx="62326">
                  <c:v>14914.803676</c:v>
                </c:pt>
                <c:pt idx="62327">
                  <c:v>14915.0597</c:v>
                </c:pt>
                <c:pt idx="62328">
                  <c:v>14915.290945999999</c:v>
                </c:pt>
                <c:pt idx="62329">
                  <c:v>14915.530901</c:v>
                </c:pt>
                <c:pt idx="62330">
                  <c:v>14915.773905</c:v>
                </c:pt>
                <c:pt idx="62331">
                  <c:v>14916.016664999999</c:v>
                </c:pt>
                <c:pt idx="62332">
                  <c:v>14916.247836</c:v>
                </c:pt>
                <c:pt idx="62333">
                  <c:v>14916.489368</c:v>
                </c:pt>
                <c:pt idx="62334">
                  <c:v>14916.733831</c:v>
                </c:pt>
                <c:pt idx="62335">
                  <c:v>14916.97488</c:v>
                </c:pt>
                <c:pt idx="62336">
                  <c:v>14917.206541</c:v>
                </c:pt>
                <c:pt idx="62337">
                  <c:v>14917.452938</c:v>
                </c:pt>
                <c:pt idx="62338">
                  <c:v>14917.683403000001</c:v>
                </c:pt>
                <c:pt idx="62339">
                  <c:v>14917.929053</c:v>
                </c:pt>
                <c:pt idx="62340">
                  <c:v>14918.171999</c:v>
                </c:pt>
                <c:pt idx="62341">
                  <c:v>14918.401277000001</c:v>
                </c:pt>
                <c:pt idx="62342">
                  <c:v>14918.645966</c:v>
                </c:pt>
                <c:pt idx="62343">
                  <c:v>14918.887663</c:v>
                </c:pt>
                <c:pt idx="62344">
                  <c:v>14919.117571000001</c:v>
                </c:pt>
                <c:pt idx="62345">
                  <c:v>14919.359394999999</c:v>
                </c:pt>
                <c:pt idx="62346">
                  <c:v>14919.603987</c:v>
                </c:pt>
                <c:pt idx="62347">
                  <c:v>14919.844388</c:v>
                </c:pt>
                <c:pt idx="62348">
                  <c:v>14920.089706000001</c:v>
                </c:pt>
                <c:pt idx="62349">
                  <c:v>14920.332925000001</c:v>
                </c:pt>
                <c:pt idx="62350">
                  <c:v>14920.573387</c:v>
                </c:pt>
                <c:pt idx="62351">
                  <c:v>14920.817267</c:v>
                </c:pt>
                <c:pt idx="62352">
                  <c:v>14921.048268</c:v>
                </c:pt>
                <c:pt idx="62353">
                  <c:v>14921.290246</c:v>
                </c:pt>
                <c:pt idx="62354">
                  <c:v>14921.532292</c:v>
                </c:pt>
                <c:pt idx="62355">
                  <c:v>14921.765772999999</c:v>
                </c:pt>
                <c:pt idx="62356">
                  <c:v>14922.006213000001</c:v>
                </c:pt>
                <c:pt idx="62357">
                  <c:v>14922.250797999999</c:v>
                </c:pt>
                <c:pt idx="62358">
                  <c:v>14922.482760000001</c:v>
                </c:pt>
                <c:pt idx="62359">
                  <c:v>14922.725908</c:v>
                </c:pt>
                <c:pt idx="62360">
                  <c:v>14922.968975</c:v>
                </c:pt>
                <c:pt idx="62361">
                  <c:v>14923.201574999999</c:v>
                </c:pt>
                <c:pt idx="62362">
                  <c:v>14923.444704</c:v>
                </c:pt>
                <c:pt idx="62363">
                  <c:v>14923.687814000001</c:v>
                </c:pt>
                <c:pt idx="62364">
                  <c:v>14923.919832</c:v>
                </c:pt>
                <c:pt idx="62365">
                  <c:v>14924.162017000001</c:v>
                </c:pt>
                <c:pt idx="62366">
                  <c:v>14924.404096</c:v>
                </c:pt>
                <c:pt idx="62367">
                  <c:v>14924.637648</c:v>
                </c:pt>
                <c:pt idx="62368">
                  <c:v>14924.878626</c:v>
                </c:pt>
                <c:pt idx="62369">
                  <c:v>14925.119631</c:v>
                </c:pt>
                <c:pt idx="62370">
                  <c:v>14925.361063</c:v>
                </c:pt>
                <c:pt idx="62371">
                  <c:v>14925.602258000001</c:v>
                </c:pt>
                <c:pt idx="62372">
                  <c:v>14925.832275000001</c:v>
                </c:pt>
                <c:pt idx="62373">
                  <c:v>14926.076935999999</c:v>
                </c:pt>
                <c:pt idx="62374">
                  <c:v>14926.319896000001</c:v>
                </c:pt>
                <c:pt idx="62375">
                  <c:v>14926.550305000001</c:v>
                </c:pt>
                <c:pt idx="62376">
                  <c:v>14926.792154999999</c:v>
                </c:pt>
                <c:pt idx="62377">
                  <c:v>14927.036907</c:v>
                </c:pt>
                <c:pt idx="62378">
                  <c:v>14927.268591</c:v>
                </c:pt>
                <c:pt idx="62379">
                  <c:v>14927.509705</c:v>
                </c:pt>
                <c:pt idx="62380">
                  <c:v>14927.752705999999</c:v>
                </c:pt>
                <c:pt idx="62381">
                  <c:v>14927.995580999999</c:v>
                </c:pt>
                <c:pt idx="62382">
                  <c:v>14928.226256</c:v>
                </c:pt>
                <c:pt idx="62383">
                  <c:v>14928.468271</c:v>
                </c:pt>
                <c:pt idx="62384">
                  <c:v>14928.710227</c:v>
                </c:pt>
                <c:pt idx="62385">
                  <c:v>14928.943781</c:v>
                </c:pt>
                <c:pt idx="62386">
                  <c:v>14929.186025000001</c:v>
                </c:pt>
                <c:pt idx="62387">
                  <c:v>14929.428862999999</c:v>
                </c:pt>
                <c:pt idx="62388">
                  <c:v>14929.669824000001</c:v>
                </c:pt>
                <c:pt idx="62389">
                  <c:v>14929.910838</c:v>
                </c:pt>
                <c:pt idx="62390">
                  <c:v>14930.142707999999</c:v>
                </c:pt>
                <c:pt idx="62391">
                  <c:v>14930.385753</c:v>
                </c:pt>
                <c:pt idx="62392">
                  <c:v>14930.626947999999</c:v>
                </c:pt>
                <c:pt idx="62393">
                  <c:v>14930.86867</c:v>
                </c:pt>
                <c:pt idx="62394">
                  <c:v>14931.099372999999</c:v>
                </c:pt>
                <c:pt idx="62395">
                  <c:v>14931.343064999999</c:v>
                </c:pt>
                <c:pt idx="62396">
                  <c:v>14931.585899</c:v>
                </c:pt>
                <c:pt idx="62397">
                  <c:v>14931.816428</c:v>
                </c:pt>
                <c:pt idx="62398">
                  <c:v>14932.057628</c:v>
                </c:pt>
                <c:pt idx="62399">
                  <c:v>14932.299344999999</c:v>
                </c:pt>
                <c:pt idx="62400">
                  <c:v>14932.543941</c:v>
                </c:pt>
                <c:pt idx="62401">
                  <c:v>14932.773257000001</c:v>
                </c:pt>
                <c:pt idx="62402">
                  <c:v>14933.017223999999</c:v>
                </c:pt>
                <c:pt idx="62403">
                  <c:v>14933.259849</c:v>
                </c:pt>
                <c:pt idx="62404">
                  <c:v>14933.491533</c:v>
                </c:pt>
                <c:pt idx="62405">
                  <c:v>14933.734528999999</c:v>
                </c:pt>
                <c:pt idx="62406">
                  <c:v>14933.977666999999</c:v>
                </c:pt>
                <c:pt idx="62407">
                  <c:v>14934.218699999999</c:v>
                </c:pt>
                <c:pt idx="62408">
                  <c:v>14934.449404000001</c:v>
                </c:pt>
                <c:pt idx="62409">
                  <c:v>14934.690556</c:v>
                </c:pt>
                <c:pt idx="62410">
                  <c:v>14934.931876000001</c:v>
                </c:pt>
                <c:pt idx="62411">
                  <c:v>14935.174752000001</c:v>
                </c:pt>
                <c:pt idx="62412">
                  <c:v>14935.417589000001</c:v>
                </c:pt>
                <c:pt idx="62413">
                  <c:v>14935.648939999999</c:v>
                </c:pt>
                <c:pt idx="62414">
                  <c:v>14935.888045</c:v>
                </c:pt>
                <c:pt idx="62415">
                  <c:v>14936.13011</c:v>
                </c:pt>
                <c:pt idx="62416">
                  <c:v>14936.36369</c:v>
                </c:pt>
                <c:pt idx="62417">
                  <c:v>14936.604923000001</c:v>
                </c:pt>
                <c:pt idx="62418">
                  <c:v>14936.845222</c:v>
                </c:pt>
                <c:pt idx="62419">
                  <c:v>14937.089123</c:v>
                </c:pt>
                <c:pt idx="62420">
                  <c:v>14937.329170999999</c:v>
                </c:pt>
                <c:pt idx="62421">
                  <c:v>14937.584228</c:v>
                </c:pt>
                <c:pt idx="62422">
                  <c:v>14937.815705999999</c:v>
                </c:pt>
                <c:pt idx="62423">
                  <c:v>14938.058689</c:v>
                </c:pt>
                <c:pt idx="62424">
                  <c:v>14938.299664</c:v>
                </c:pt>
                <c:pt idx="62425">
                  <c:v>14938.540634999999</c:v>
                </c:pt>
                <c:pt idx="62426">
                  <c:v>14938.782384</c:v>
                </c:pt>
                <c:pt idx="62427">
                  <c:v>14939.026286</c:v>
                </c:pt>
                <c:pt idx="62428">
                  <c:v>14939.270982</c:v>
                </c:pt>
                <c:pt idx="62429">
                  <c:v>14939.512817000001</c:v>
                </c:pt>
                <c:pt idx="62430">
                  <c:v>14939.743382000001</c:v>
                </c:pt>
                <c:pt idx="62431">
                  <c:v>14939.989006</c:v>
                </c:pt>
                <c:pt idx="62432">
                  <c:v>14940.222597</c:v>
                </c:pt>
                <c:pt idx="62433">
                  <c:v>14940.464383</c:v>
                </c:pt>
                <c:pt idx="62434">
                  <c:v>14940.708957999999</c:v>
                </c:pt>
                <c:pt idx="62435">
                  <c:v>14940.939535</c:v>
                </c:pt>
                <c:pt idx="62436">
                  <c:v>14941.182676</c:v>
                </c:pt>
                <c:pt idx="62437">
                  <c:v>14941.42439</c:v>
                </c:pt>
                <c:pt idx="62438">
                  <c:v>14941.657767000001</c:v>
                </c:pt>
                <c:pt idx="62439">
                  <c:v>14941.899373</c:v>
                </c:pt>
                <c:pt idx="62440">
                  <c:v>14942.143883000001</c:v>
                </c:pt>
                <c:pt idx="62441">
                  <c:v>14942.385213</c:v>
                </c:pt>
                <c:pt idx="62442">
                  <c:v>14942.624141</c:v>
                </c:pt>
                <c:pt idx="62443">
                  <c:v>14942.870994999999</c:v>
                </c:pt>
                <c:pt idx="62444">
                  <c:v>14943.112376999999</c:v>
                </c:pt>
                <c:pt idx="62445">
                  <c:v>14943.356154999999</c:v>
                </c:pt>
                <c:pt idx="62446">
                  <c:v>14943.600324999999</c:v>
                </c:pt>
                <c:pt idx="62447">
                  <c:v>14943.84239</c:v>
                </c:pt>
                <c:pt idx="62448">
                  <c:v>14944.087624</c:v>
                </c:pt>
                <c:pt idx="62449">
                  <c:v>14944.318162</c:v>
                </c:pt>
                <c:pt idx="62450">
                  <c:v>14944.562037</c:v>
                </c:pt>
                <c:pt idx="62451">
                  <c:v>14944.804862000001</c:v>
                </c:pt>
                <c:pt idx="62452">
                  <c:v>14945.045083000001</c:v>
                </c:pt>
                <c:pt idx="62453">
                  <c:v>14945.27543</c:v>
                </c:pt>
                <c:pt idx="62454">
                  <c:v>14945.51686</c:v>
                </c:pt>
                <c:pt idx="62455">
                  <c:v>14945.757162</c:v>
                </c:pt>
                <c:pt idx="62456">
                  <c:v>14946.001065</c:v>
                </c:pt>
                <c:pt idx="62457">
                  <c:v>14946.231172</c:v>
                </c:pt>
                <c:pt idx="62458">
                  <c:v>14946.477833000001</c:v>
                </c:pt>
                <c:pt idx="62459">
                  <c:v>14946.708194999999</c:v>
                </c:pt>
                <c:pt idx="62460">
                  <c:v>14946.950328999999</c:v>
                </c:pt>
                <c:pt idx="62461">
                  <c:v>14947.192067</c:v>
                </c:pt>
                <c:pt idx="62462">
                  <c:v>14947.434598</c:v>
                </c:pt>
                <c:pt idx="62463">
                  <c:v>14947.665949</c:v>
                </c:pt>
                <c:pt idx="62464">
                  <c:v>14947.907866</c:v>
                </c:pt>
                <c:pt idx="62465">
                  <c:v>14948.150668</c:v>
                </c:pt>
                <c:pt idx="62466">
                  <c:v>14948.392356</c:v>
                </c:pt>
                <c:pt idx="62467">
                  <c:v>14948.625634</c:v>
                </c:pt>
                <c:pt idx="62468">
                  <c:v>14948.868532</c:v>
                </c:pt>
                <c:pt idx="62469">
                  <c:v>14949.110277</c:v>
                </c:pt>
                <c:pt idx="62470">
                  <c:v>14949.342348</c:v>
                </c:pt>
                <c:pt idx="62471">
                  <c:v>14949.586594</c:v>
                </c:pt>
                <c:pt idx="62472">
                  <c:v>14949.828235999999</c:v>
                </c:pt>
                <c:pt idx="62473">
                  <c:v>14950.059810000001</c:v>
                </c:pt>
                <c:pt idx="62474">
                  <c:v>14950.300766</c:v>
                </c:pt>
                <c:pt idx="62475">
                  <c:v>14950.542399</c:v>
                </c:pt>
                <c:pt idx="62476">
                  <c:v>14950.782244</c:v>
                </c:pt>
                <c:pt idx="62477">
                  <c:v>14951.014386999999</c:v>
                </c:pt>
                <c:pt idx="62478">
                  <c:v>14951.260765000001</c:v>
                </c:pt>
                <c:pt idx="62479">
                  <c:v>14951.502054</c:v>
                </c:pt>
                <c:pt idx="62480">
                  <c:v>14951.732307</c:v>
                </c:pt>
                <c:pt idx="62481">
                  <c:v>14951.974039999999</c:v>
                </c:pt>
                <c:pt idx="62482">
                  <c:v>14952.216141999999</c:v>
                </c:pt>
                <c:pt idx="62483">
                  <c:v>14952.458902</c:v>
                </c:pt>
                <c:pt idx="62484">
                  <c:v>14952.689365</c:v>
                </c:pt>
                <c:pt idx="62485">
                  <c:v>14952.933048999999</c:v>
                </c:pt>
                <c:pt idx="62486">
                  <c:v>14953.175171000001</c:v>
                </c:pt>
                <c:pt idx="62487">
                  <c:v>14953.406729</c:v>
                </c:pt>
                <c:pt idx="62488">
                  <c:v>14953.649718000001</c:v>
                </c:pt>
                <c:pt idx="62489">
                  <c:v>14953.892578999999</c:v>
                </c:pt>
                <c:pt idx="62490">
                  <c:v>14954.123320000001</c:v>
                </c:pt>
                <c:pt idx="62491">
                  <c:v>14954.367994</c:v>
                </c:pt>
                <c:pt idx="62492">
                  <c:v>14954.609698</c:v>
                </c:pt>
                <c:pt idx="62493">
                  <c:v>14954.842725</c:v>
                </c:pt>
                <c:pt idx="62494">
                  <c:v>14955.08459</c:v>
                </c:pt>
                <c:pt idx="62495">
                  <c:v>14955.330943999999</c:v>
                </c:pt>
                <c:pt idx="62496">
                  <c:v>14955.561581</c:v>
                </c:pt>
                <c:pt idx="62497">
                  <c:v>14955.803416999999</c:v>
                </c:pt>
                <c:pt idx="62498">
                  <c:v>14956.044789</c:v>
                </c:pt>
                <c:pt idx="62499">
                  <c:v>14956.285739999999</c:v>
                </c:pt>
                <c:pt idx="62500">
                  <c:v>14956.532327000001</c:v>
                </c:pt>
                <c:pt idx="62501">
                  <c:v>14956.774067</c:v>
                </c:pt>
                <c:pt idx="62502">
                  <c:v>14957.01606</c:v>
                </c:pt>
                <c:pt idx="62503">
                  <c:v>14957.258728999999</c:v>
                </c:pt>
                <c:pt idx="62504">
                  <c:v>14957.49987</c:v>
                </c:pt>
                <c:pt idx="62505">
                  <c:v>14957.730229999999</c:v>
                </c:pt>
                <c:pt idx="62506">
                  <c:v>14957.974961</c:v>
                </c:pt>
                <c:pt idx="62507">
                  <c:v>14958.206329000001</c:v>
                </c:pt>
                <c:pt idx="62508">
                  <c:v>14958.450142</c:v>
                </c:pt>
                <c:pt idx="62509">
                  <c:v>14958.694637000001</c:v>
                </c:pt>
                <c:pt idx="62510">
                  <c:v>14958.925246000001</c:v>
                </c:pt>
                <c:pt idx="62511">
                  <c:v>14959.16914</c:v>
                </c:pt>
                <c:pt idx="62512">
                  <c:v>14959.411760999999</c:v>
                </c:pt>
                <c:pt idx="62513">
                  <c:v>14959.642897</c:v>
                </c:pt>
                <c:pt idx="62514">
                  <c:v>14959.885043</c:v>
                </c:pt>
                <c:pt idx="62515">
                  <c:v>14960.127022999999</c:v>
                </c:pt>
                <c:pt idx="62516">
                  <c:v>14960.358801</c:v>
                </c:pt>
                <c:pt idx="62517">
                  <c:v>14960.599988</c:v>
                </c:pt>
                <c:pt idx="62518">
                  <c:v>14960.841053</c:v>
                </c:pt>
                <c:pt idx="62519">
                  <c:v>14961.083057</c:v>
                </c:pt>
                <c:pt idx="62520">
                  <c:v>14961.314666</c:v>
                </c:pt>
                <c:pt idx="62521">
                  <c:v>14961.557769999999</c:v>
                </c:pt>
                <c:pt idx="62522">
                  <c:v>14961.798853</c:v>
                </c:pt>
                <c:pt idx="62523">
                  <c:v>14962.041805999999</c:v>
                </c:pt>
                <c:pt idx="62524">
                  <c:v>14962.282961999999</c:v>
                </c:pt>
                <c:pt idx="62525">
                  <c:v>14962.512280000001</c:v>
                </c:pt>
                <c:pt idx="62526">
                  <c:v>14962.756853000001</c:v>
                </c:pt>
                <c:pt idx="62527">
                  <c:v>14962.999569</c:v>
                </c:pt>
                <c:pt idx="62528">
                  <c:v>14963.230089000001</c:v>
                </c:pt>
                <c:pt idx="62529">
                  <c:v>14963.472777000001</c:v>
                </c:pt>
                <c:pt idx="62530">
                  <c:v>14963.713594000001</c:v>
                </c:pt>
                <c:pt idx="62531">
                  <c:v>14963.959812999999</c:v>
                </c:pt>
                <c:pt idx="62532">
                  <c:v>14964.190289</c:v>
                </c:pt>
                <c:pt idx="62533">
                  <c:v>14964.436539</c:v>
                </c:pt>
                <c:pt idx="62534">
                  <c:v>14964.676323</c:v>
                </c:pt>
                <c:pt idx="62535">
                  <c:v>14964.908450000001</c:v>
                </c:pt>
                <c:pt idx="62536">
                  <c:v>14965.15027</c:v>
                </c:pt>
                <c:pt idx="62537">
                  <c:v>14965.392699</c:v>
                </c:pt>
                <c:pt idx="62538">
                  <c:v>14965.632406000001</c:v>
                </c:pt>
                <c:pt idx="62539">
                  <c:v>14965.887316</c:v>
                </c:pt>
                <c:pt idx="62540">
                  <c:v>14966.118707</c:v>
                </c:pt>
                <c:pt idx="62541">
                  <c:v>14966.360387000001</c:v>
                </c:pt>
                <c:pt idx="62542">
                  <c:v>14966.604776</c:v>
                </c:pt>
                <c:pt idx="62543">
                  <c:v>14966.835992</c:v>
                </c:pt>
                <c:pt idx="62544">
                  <c:v>14967.07785</c:v>
                </c:pt>
                <c:pt idx="62545">
                  <c:v>14967.321189</c:v>
                </c:pt>
                <c:pt idx="62546">
                  <c:v>14967.551288000001</c:v>
                </c:pt>
                <c:pt idx="62547">
                  <c:v>14967.795652999999</c:v>
                </c:pt>
                <c:pt idx="62548">
                  <c:v>14968.038729</c:v>
                </c:pt>
                <c:pt idx="62549">
                  <c:v>14968.280171</c:v>
                </c:pt>
                <c:pt idx="62550">
                  <c:v>14968.511698</c:v>
                </c:pt>
                <c:pt idx="62551">
                  <c:v>14968.753403000001</c:v>
                </c:pt>
                <c:pt idx="62552">
                  <c:v>14968.997069999999</c:v>
                </c:pt>
                <c:pt idx="62553">
                  <c:v>14969.25216</c:v>
                </c:pt>
                <c:pt idx="62554">
                  <c:v>14969.496101000001</c:v>
                </c:pt>
                <c:pt idx="62555">
                  <c:v>14969.740954999999</c:v>
                </c:pt>
                <c:pt idx="62556">
                  <c:v>14969.982797999999</c:v>
                </c:pt>
                <c:pt idx="62557">
                  <c:v>14970.214614</c:v>
                </c:pt>
                <c:pt idx="62558">
                  <c:v>14970.455246</c:v>
                </c:pt>
                <c:pt idx="62559">
                  <c:v>14970.699157999999</c:v>
                </c:pt>
                <c:pt idx="62560">
                  <c:v>14970.940576000001</c:v>
                </c:pt>
                <c:pt idx="62561">
                  <c:v>14971.171376</c:v>
                </c:pt>
                <c:pt idx="62562">
                  <c:v>14971.41266</c:v>
                </c:pt>
                <c:pt idx="62563">
                  <c:v>14971.655735</c:v>
                </c:pt>
                <c:pt idx="62564">
                  <c:v>14971.896122</c:v>
                </c:pt>
                <c:pt idx="62565">
                  <c:v>14972.136243999999</c:v>
                </c:pt>
                <c:pt idx="62566">
                  <c:v>14972.376303999999</c:v>
                </c:pt>
                <c:pt idx="62567">
                  <c:v>14972.631450000001</c:v>
                </c:pt>
                <c:pt idx="62568">
                  <c:v>14972.860006000001</c:v>
                </c:pt>
                <c:pt idx="62569">
                  <c:v>14973.101025</c:v>
                </c:pt>
                <c:pt idx="62570">
                  <c:v>14973.342107</c:v>
                </c:pt>
                <c:pt idx="62571">
                  <c:v>14973.584102000001</c:v>
                </c:pt>
                <c:pt idx="62572">
                  <c:v>14973.815876000001</c:v>
                </c:pt>
                <c:pt idx="62573">
                  <c:v>14974.058125</c:v>
                </c:pt>
                <c:pt idx="62574">
                  <c:v>14974.298237000001</c:v>
                </c:pt>
                <c:pt idx="62575">
                  <c:v>14974.542975</c:v>
                </c:pt>
                <c:pt idx="62576">
                  <c:v>14974.771752000001</c:v>
                </c:pt>
                <c:pt idx="62577">
                  <c:v>14975.014877</c:v>
                </c:pt>
                <c:pt idx="62578">
                  <c:v>14975.255909</c:v>
                </c:pt>
                <c:pt idx="62579">
                  <c:v>14975.49865</c:v>
                </c:pt>
                <c:pt idx="62580">
                  <c:v>14975.740384999999</c:v>
                </c:pt>
                <c:pt idx="62581">
                  <c:v>14975.98438</c:v>
                </c:pt>
                <c:pt idx="62582">
                  <c:v>14976.227575999999</c:v>
                </c:pt>
                <c:pt idx="62583">
                  <c:v>14976.471985</c:v>
                </c:pt>
                <c:pt idx="62584">
                  <c:v>14976.713782999999</c:v>
                </c:pt>
                <c:pt idx="62585">
                  <c:v>14976.944371</c:v>
                </c:pt>
                <c:pt idx="62586">
                  <c:v>14977.188179000001</c:v>
                </c:pt>
                <c:pt idx="62587">
                  <c:v>14977.430961</c:v>
                </c:pt>
                <c:pt idx="62588">
                  <c:v>14977.661577999999</c:v>
                </c:pt>
                <c:pt idx="62589">
                  <c:v>14977.903305</c:v>
                </c:pt>
                <c:pt idx="62590">
                  <c:v>14978.145186</c:v>
                </c:pt>
                <c:pt idx="62591">
                  <c:v>14978.378579</c:v>
                </c:pt>
                <c:pt idx="62592">
                  <c:v>14978.621655000001</c:v>
                </c:pt>
                <c:pt idx="62593">
                  <c:v>14978.862716</c:v>
                </c:pt>
                <c:pt idx="62594">
                  <c:v>14979.103901</c:v>
                </c:pt>
                <c:pt idx="62595">
                  <c:v>14979.334423</c:v>
                </c:pt>
                <c:pt idx="62596">
                  <c:v>14979.580986000001</c:v>
                </c:pt>
                <c:pt idx="62597">
                  <c:v>14979.822588999999</c:v>
                </c:pt>
                <c:pt idx="62598">
                  <c:v>14980.053330000001</c:v>
                </c:pt>
                <c:pt idx="62599">
                  <c:v>14980.299611</c:v>
                </c:pt>
                <c:pt idx="62600">
                  <c:v>14980.540621</c:v>
                </c:pt>
                <c:pt idx="62601">
                  <c:v>14980.780278</c:v>
                </c:pt>
                <c:pt idx="62602">
                  <c:v>14981.026105000001</c:v>
                </c:pt>
                <c:pt idx="62603">
                  <c:v>14981.26944</c:v>
                </c:pt>
                <c:pt idx="62604">
                  <c:v>14981.504638</c:v>
                </c:pt>
                <c:pt idx="62605">
                  <c:v>14981.74805</c:v>
                </c:pt>
                <c:pt idx="62606">
                  <c:v>14981.981637999999</c:v>
                </c:pt>
                <c:pt idx="62607">
                  <c:v>14982.222892</c:v>
                </c:pt>
                <c:pt idx="62608">
                  <c:v>14982.465945</c:v>
                </c:pt>
                <c:pt idx="62609">
                  <c:v>14982.707619999999</c:v>
                </c:pt>
                <c:pt idx="62610">
                  <c:v>14982.948587999999</c:v>
                </c:pt>
                <c:pt idx="62611">
                  <c:v>14983.179066999999</c:v>
                </c:pt>
                <c:pt idx="62612">
                  <c:v>14983.423804</c:v>
                </c:pt>
                <c:pt idx="62613">
                  <c:v>14983.6666</c:v>
                </c:pt>
                <c:pt idx="62614">
                  <c:v>14983.90776</c:v>
                </c:pt>
                <c:pt idx="62615">
                  <c:v>14984.138198000001</c:v>
                </c:pt>
                <c:pt idx="62616">
                  <c:v>14984.384763</c:v>
                </c:pt>
                <c:pt idx="62617">
                  <c:v>14984.642634</c:v>
                </c:pt>
                <c:pt idx="62618">
                  <c:v>14984.873173</c:v>
                </c:pt>
                <c:pt idx="62619">
                  <c:v>14985.119707</c:v>
                </c:pt>
                <c:pt idx="62620">
                  <c:v>14985.350232000001</c:v>
                </c:pt>
                <c:pt idx="62621">
                  <c:v>14985.592189999999</c:v>
                </c:pt>
                <c:pt idx="62622">
                  <c:v>14985.832274</c:v>
                </c:pt>
                <c:pt idx="62623">
                  <c:v>14986.076907000001</c:v>
                </c:pt>
                <c:pt idx="62624">
                  <c:v>14986.308563000001</c:v>
                </c:pt>
                <c:pt idx="62625">
                  <c:v>14986.551557999999</c:v>
                </c:pt>
                <c:pt idx="62626">
                  <c:v>14986.794545999999</c:v>
                </c:pt>
                <c:pt idx="62627">
                  <c:v>14987.025188</c:v>
                </c:pt>
                <c:pt idx="62628">
                  <c:v>14987.267092</c:v>
                </c:pt>
                <c:pt idx="62629">
                  <c:v>14987.509838</c:v>
                </c:pt>
                <c:pt idx="62630">
                  <c:v>14987.751448000001</c:v>
                </c:pt>
                <c:pt idx="62631">
                  <c:v>14987.984912</c:v>
                </c:pt>
                <c:pt idx="62632">
                  <c:v>14988.225385</c:v>
                </c:pt>
                <c:pt idx="62633">
                  <c:v>14988.469891999999</c:v>
                </c:pt>
                <c:pt idx="62634">
                  <c:v>14988.701556</c:v>
                </c:pt>
                <c:pt idx="62635">
                  <c:v>14988.944809000001</c:v>
                </c:pt>
                <c:pt idx="62636">
                  <c:v>14989.187974</c:v>
                </c:pt>
                <c:pt idx="62637">
                  <c:v>14989.418603</c:v>
                </c:pt>
                <c:pt idx="62638">
                  <c:v>14989.659224999999</c:v>
                </c:pt>
                <c:pt idx="62639">
                  <c:v>14989.90329</c:v>
                </c:pt>
                <c:pt idx="62640">
                  <c:v>14990.136101</c:v>
                </c:pt>
                <c:pt idx="62641">
                  <c:v>14990.379174</c:v>
                </c:pt>
                <c:pt idx="62642">
                  <c:v>14990.619644</c:v>
                </c:pt>
                <c:pt idx="62643">
                  <c:v>14990.860638</c:v>
                </c:pt>
                <c:pt idx="62644">
                  <c:v>14991.091367999999</c:v>
                </c:pt>
                <c:pt idx="62645">
                  <c:v>14991.335141</c:v>
                </c:pt>
                <c:pt idx="62646">
                  <c:v>14991.577197000001</c:v>
                </c:pt>
                <c:pt idx="62647">
                  <c:v>14991.808735000001</c:v>
                </c:pt>
                <c:pt idx="62648">
                  <c:v>14992.051727</c:v>
                </c:pt>
                <c:pt idx="62649">
                  <c:v>14992.293114</c:v>
                </c:pt>
                <c:pt idx="62650">
                  <c:v>14992.537639</c:v>
                </c:pt>
                <c:pt idx="62651">
                  <c:v>14992.793686000001</c:v>
                </c:pt>
                <c:pt idx="62652">
                  <c:v>14993.023572</c:v>
                </c:pt>
                <c:pt idx="62653">
                  <c:v>14993.269713</c:v>
                </c:pt>
                <c:pt idx="62654">
                  <c:v>14993.512584</c:v>
                </c:pt>
                <c:pt idx="62655">
                  <c:v>14993.743551</c:v>
                </c:pt>
                <c:pt idx="62656">
                  <c:v>14993.985274000001</c:v>
                </c:pt>
                <c:pt idx="62657">
                  <c:v>14994.228271</c:v>
                </c:pt>
                <c:pt idx="62658">
                  <c:v>14994.459564999999</c:v>
                </c:pt>
                <c:pt idx="62659">
                  <c:v>14994.703826000001</c:v>
                </c:pt>
                <c:pt idx="62660">
                  <c:v>14994.944025000001</c:v>
                </c:pt>
                <c:pt idx="62661">
                  <c:v>14995.186798999999</c:v>
                </c:pt>
                <c:pt idx="62662">
                  <c:v>14995.417299999999</c:v>
                </c:pt>
                <c:pt idx="62663">
                  <c:v>14995.661910000001</c:v>
                </c:pt>
                <c:pt idx="62664">
                  <c:v>14995.902002000001</c:v>
                </c:pt>
                <c:pt idx="62665">
                  <c:v>14996.144883999999</c:v>
                </c:pt>
                <c:pt idx="62666">
                  <c:v>14996.375384999999</c:v>
                </c:pt>
                <c:pt idx="62667">
                  <c:v>14996.619677999999</c:v>
                </c:pt>
                <c:pt idx="62668">
                  <c:v>14996.861206</c:v>
                </c:pt>
                <c:pt idx="62669">
                  <c:v>14997.093353</c:v>
                </c:pt>
                <c:pt idx="62670">
                  <c:v>14997.337901999999</c:v>
                </c:pt>
                <c:pt idx="62671">
                  <c:v>14997.579365</c:v>
                </c:pt>
                <c:pt idx="62672">
                  <c:v>14997.825059999999</c:v>
                </c:pt>
                <c:pt idx="62673">
                  <c:v>14998.067958</c:v>
                </c:pt>
                <c:pt idx="62674">
                  <c:v>14998.309755</c:v>
                </c:pt>
                <c:pt idx="62675">
                  <c:v>14998.550637</c:v>
                </c:pt>
                <c:pt idx="62676">
                  <c:v>14998.781337</c:v>
                </c:pt>
                <c:pt idx="62677">
                  <c:v>14999.025288000001</c:v>
                </c:pt>
                <c:pt idx="62678">
                  <c:v>14999.267945</c:v>
                </c:pt>
                <c:pt idx="62679">
                  <c:v>14999.497332000001</c:v>
                </c:pt>
                <c:pt idx="62680">
                  <c:v>14999.741099999999</c:v>
                </c:pt>
                <c:pt idx="62681">
                  <c:v>14999.985715999999</c:v>
                </c:pt>
                <c:pt idx="62682">
                  <c:v>15000.216420999999</c:v>
                </c:pt>
                <c:pt idx="62683">
                  <c:v>15000.460123000001</c:v>
                </c:pt>
                <c:pt idx="62684">
                  <c:v>15000.702842999999</c:v>
                </c:pt>
                <c:pt idx="62685">
                  <c:v>15000.958978000001</c:v>
                </c:pt>
                <c:pt idx="62686">
                  <c:v>15001.189852</c:v>
                </c:pt>
                <c:pt idx="62687">
                  <c:v>15001.430125000001</c:v>
                </c:pt>
                <c:pt idx="62688">
                  <c:v>15001.673358</c:v>
                </c:pt>
                <c:pt idx="62689">
                  <c:v>15001.930060999999</c:v>
                </c:pt>
                <c:pt idx="62690">
                  <c:v>15002.161661</c:v>
                </c:pt>
                <c:pt idx="62691">
                  <c:v>15002.402774</c:v>
                </c:pt>
                <c:pt idx="62692">
                  <c:v>15002.643029000001</c:v>
                </c:pt>
                <c:pt idx="62693">
                  <c:v>15002.885769</c:v>
                </c:pt>
                <c:pt idx="62694">
                  <c:v>15003.116333</c:v>
                </c:pt>
                <c:pt idx="62695">
                  <c:v>15003.360907</c:v>
                </c:pt>
                <c:pt idx="62696">
                  <c:v>15003.601784</c:v>
                </c:pt>
                <c:pt idx="62697">
                  <c:v>15003.843373</c:v>
                </c:pt>
                <c:pt idx="62698">
                  <c:v>15004.083306</c:v>
                </c:pt>
                <c:pt idx="62699">
                  <c:v>15004.338223999999</c:v>
                </c:pt>
                <c:pt idx="62700">
                  <c:v>15004.593364</c:v>
                </c:pt>
                <c:pt idx="62701">
                  <c:v>15004.837148000001</c:v>
                </c:pt>
                <c:pt idx="62702">
                  <c:v>15005.079213999999</c:v>
                </c:pt>
                <c:pt idx="62703">
                  <c:v>15005.32245</c:v>
                </c:pt>
                <c:pt idx="62704">
                  <c:v>15005.562308</c:v>
                </c:pt>
                <c:pt idx="62705">
                  <c:v>15005.808043000001</c:v>
                </c:pt>
                <c:pt idx="62706">
                  <c:v>15006.051848999999</c:v>
                </c:pt>
                <c:pt idx="62707">
                  <c:v>15006.291696</c:v>
                </c:pt>
                <c:pt idx="62708">
                  <c:v>15006.534608</c:v>
                </c:pt>
                <c:pt idx="62709">
                  <c:v>15006.776097</c:v>
                </c:pt>
                <c:pt idx="62710">
                  <c:v>15007.009545000001</c:v>
                </c:pt>
                <c:pt idx="62711">
                  <c:v>15007.25398</c:v>
                </c:pt>
                <c:pt idx="62712">
                  <c:v>15007.484667000001</c:v>
                </c:pt>
                <c:pt idx="62713">
                  <c:v>15007.727688000001</c:v>
                </c:pt>
                <c:pt idx="62714">
                  <c:v>15007.968096000001</c:v>
                </c:pt>
                <c:pt idx="62715">
                  <c:v>15008.210088</c:v>
                </c:pt>
                <c:pt idx="62716">
                  <c:v>15008.443582</c:v>
                </c:pt>
                <c:pt idx="62717">
                  <c:v>15008.685439999999</c:v>
                </c:pt>
                <c:pt idx="62718">
                  <c:v>15008.929318</c:v>
                </c:pt>
                <c:pt idx="62719">
                  <c:v>15009.185568999999</c:v>
                </c:pt>
                <c:pt idx="62720">
                  <c:v>15009.414819</c:v>
                </c:pt>
                <c:pt idx="62721">
                  <c:v>15009.655790999999</c:v>
                </c:pt>
                <c:pt idx="62722">
                  <c:v>15009.896849999999</c:v>
                </c:pt>
                <c:pt idx="62723">
                  <c:v>15010.139619</c:v>
                </c:pt>
                <c:pt idx="62724">
                  <c:v>15010.379449</c:v>
                </c:pt>
                <c:pt idx="62725">
                  <c:v>15010.619119999999</c:v>
                </c:pt>
                <c:pt idx="62726">
                  <c:v>15010.861730000001</c:v>
                </c:pt>
                <c:pt idx="62727">
                  <c:v>15011.092049999999</c:v>
                </c:pt>
                <c:pt idx="62728">
                  <c:v>15011.334851</c:v>
                </c:pt>
                <c:pt idx="62729">
                  <c:v>15011.576353</c:v>
                </c:pt>
                <c:pt idx="62730">
                  <c:v>15011.809673</c:v>
                </c:pt>
                <c:pt idx="62731">
                  <c:v>15012.051407000001</c:v>
                </c:pt>
                <c:pt idx="62732">
                  <c:v>15012.29573</c:v>
                </c:pt>
                <c:pt idx="62733">
                  <c:v>15012.526033</c:v>
                </c:pt>
                <c:pt idx="62734">
                  <c:v>15012.768665</c:v>
                </c:pt>
                <c:pt idx="62735">
                  <c:v>15013.010287999999</c:v>
                </c:pt>
                <c:pt idx="62736">
                  <c:v>15013.250018000001</c:v>
                </c:pt>
                <c:pt idx="62737">
                  <c:v>15013.491421999999</c:v>
                </c:pt>
                <c:pt idx="62738">
                  <c:v>15013.724597</c:v>
                </c:pt>
                <c:pt idx="62739">
                  <c:v>15013.966188</c:v>
                </c:pt>
                <c:pt idx="62740">
                  <c:v>15014.199618000001</c:v>
                </c:pt>
                <c:pt idx="62741">
                  <c:v>15014.440767</c:v>
                </c:pt>
                <c:pt idx="62742">
                  <c:v>15014.68123</c:v>
                </c:pt>
                <c:pt idx="62743">
                  <c:v>15014.925072</c:v>
                </c:pt>
                <c:pt idx="62744">
                  <c:v>15015.156881999999</c:v>
                </c:pt>
                <c:pt idx="62745">
                  <c:v>15015.397125</c:v>
                </c:pt>
                <c:pt idx="62746">
                  <c:v>15015.641917999999</c:v>
                </c:pt>
                <c:pt idx="62747">
                  <c:v>15015.884682</c:v>
                </c:pt>
                <c:pt idx="62748">
                  <c:v>15016.114683</c:v>
                </c:pt>
                <c:pt idx="62749">
                  <c:v>15016.373551000001</c:v>
                </c:pt>
                <c:pt idx="62750">
                  <c:v>15016.614898</c:v>
                </c:pt>
                <c:pt idx="62751">
                  <c:v>15016.857910999999</c:v>
                </c:pt>
                <c:pt idx="62752">
                  <c:v>15017.098271999999</c:v>
                </c:pt>
                <c:pt idx="62753">
                  <c:v>15017.331842</c:v>
                </c:pt>
                <c:pt idx="62754">
                  <c:v>15017.574589</c:v>
                </c:pt>
                <c:pt idx="62755">
                  <c:v>15017.816102999999</c:v>
                </c:pt>
                <c:pt idx="62756">
                  <c:v>15018.047603999999</c:v>
                </c:pt>
                <c:pt idx="62757">
                  <c:v>15018.293844</c:v>
                </c:pt>
                <c:pt idx="62758">
                  <c:v>15018.534914</c:v>
                </c:pt>
                <c:pt idx="62759">
                  <c:v>15018.765186000001</c:v>
                </c:pt>
                <c:pt idx="62760">
                  <c:v>15019.009190000001</c:v>
                </c:pt>
                <c:pt idx="62761">
                  <c:v>15019.251942000001</c:v>
                </c:pt>
                <c:pt idx="62762">
                  <c:v>15019.482671</c:v>
                </c:pt>
                <c:pt idx="62763">
                  <c:v>15019.723765999999</c:v>
                </c:pt>
                <c:pt idx="62764">
                  <c:v>15019.966786999999</c:v>
                </c:pt>
                <c:pt idx="62765">
                  <c:v>15020.207826</c:v>
                </c:pt>
                <c:pt idx="62766">
                  <c:v>15020.448853</c:v>
                </c:pt>
                <c:pt idx="62767">
                  <c:v>15020.689913</c:v>
                </c:pt>
                <c:pt idx="62768">
                  <c:v>15020.921775999999</c:v>
                </c:pt>
                <c:pt idx="62769">
                  <c:v>15021.164839999999</c:v>
                </c:pt>
                <c:pt idx="62770">
                  <c:v>15021.405886</c:v>
                </c:pt>
                <c:pt idx="62771">
                  <c:v>15021.648788</c:v>
                </c:pt>
                <c:pt idx="62772">
                  <c:v>15021.889868</c:v>
                </c:pt>
                <c:pt idx="62773">
                  <c:v>15022.120289</c:v>
                </c:pt>
                <c:pt idx="62774">
                  <c:v>15022.364065</c:v>
                </c:pt>
                <c:pt idx="62775">
                  <c:v>15022.606737</c:v>
                </c:pt>
                <c:pt idx="62776">
                  <c:v>15022.846422000001</c:v>
                </c:pt>
                <c:pt idx="62777">
                  <c:v>15023.101409000001</c:v>
                </c:pt>
                <c:pt idx="62778">
                  <c:v>15023.345187000001</c:v>
                </c:pt>
                <c:pt idx="62779">
                  <c:v>15023.587953</c:v>
                </c:pt>
                <c:pt idx="62780">
                  <c:v>15023.826988999999</c:v>
                </c:pt>
                <c:pt idx="62781">
                  <c:v>15024.068776</c:v>
                </c:pt>
                <c:pt idx="62782">
                  <c:v>15024.309372</c:v>
                </c:pt>
                <c:pt idx="62783">
                  <c:v>15024.548164</c:v>
                </c:pt>
                <c:pt idx="62784">
                  <c:v>15024.789794</c:v>
                </c:pt>
                <c:pt idx="62785">
                  <c:v>15025.020079</c:v>
                </c:pt>
                <c:pt idx="62786">
                  <c:v>15025.262536</c:v>
                </c:pt>
                <c:pt idx="62787">
                  <c:v>15025.506907000001</c:v>
                </c:pt>
                <c:pt idx="62788">
                  <c:v>15025.737412</c:v>
                </c:pt>
                <c:pt idx="62789">
                  <c:v>15025.981016</c:v>
                </c:pt>
                <c:pt idx="62790">
                  <c:v>15026.223864</c:v>
                </c:pt>
                <c:pt idx="62791">
                  <c:v>15026.464559</c:v>
                </c:pt>
                <c:pt idx="62792">
                  <c:v>15026.695092</c:v>
                </c:pt>
                <c:pt idx="62793">
                  <c:v>15026.939926999999</c:v>
                </c:pt>
                <c:pt idx="62794">
                  <c:v>15027.18023</c:v>
                </c:pt>
                <c:pt idx="62795">
                  <c:v>15027.413574</c:v>
                </c:pt>
                <c:pt idx="62796">
                  <c:v>15027.654747</c:v>
                </c:pt>
                <c:pt idx="62797">
                  <c:v>15027.896386</c:v>
                </c:pt>
                <c:pt idx="62798">
                  <c:v>15028.140224999999</c:v>
                </c:pt>
                <c:pt idx="62799">
                  <c:v>15028.384077000001</c:v>
                </c:pt>
                <c:pt idx="62800">
                  <c:v>15028.628966</c:v>
                </c:pt>
                <c:pt idx="62801">
                  <c:v>15028.870773000001</c:v>
                </c:pt>
                <c:pt idx="62802">
                  <c:v>15029.102535</c:v>
                </c:pt>
                <c:pt idx="62803">
                  <c:v>15029.34892</c:v>
                </c:pt>
                <c:pt idx="62804">
                  <c:v>15029.591761</c:v>
                </c:pt>
                <c:pt idx="62805">
                  <c:v>15029.822369</c:v>
                </c:pt>
                <c:pt idx="62806">
                  <c:v>15030.066258000001</c:v>
                </c:pt>
                <c:pt idx="62807">
                  <c:v>15030.300386999999</c:v>
                </c:pt>
                <c:pt idx="62808">
                  <c:v>15030.544201999999</c:v>
                </c:pt>
                <c:pt idx="62809">
                  <c:v>15030.777728999999</c:v>
                </c:pt>
                <c:pt idx="62810">
                  <c:v>15031.020032</c:v>
                </c:pt>
                <c:pt idx="62811">
                  <c:v>15031.262675</c:v>
                </c:pt>
                <c:pt idx="62812">
                  <c:v>15031.505533</c:v>
                </c:pt>
                <c:pt idx="62813">
                  <c:v>15031.734152999999</c:v>
                </c:pt>
                <c:pt idx="62814">
                  <c:v>15031.978197</c:v>
                </c:pt>
                <c:pt idx="62815">
                  <c:v>15032.222981000001</c:v>
                </c:pt>
                <c:pt idx="62816">
                  <c:v>15032.453573000001</c:v>
                </c:pt>
                <c:pt idx="62817">
                  <c:v>15032.696551000001</c:v>
                </c:pt>
                <c:pt idx="62818">
                  <c:v>15032.939682</c:v>
                </c:pt>
                <c:pt idx="62819">
                  <c:v>15033.180774</c:v>
                </c:pt>
                <c:pt idx="62820">
                  <c:v>15033.411446</c:v>
                </c:pt>
                <c:pt idx="62821">
                  <c:v>15033.657055</c:v>
                </c:pt>
                <c:pt idx="62822">
                  <c:v>15033.897254</c:v>
                </c:pt>
                <c:pt idx="62823">
                  <c:v>15034.143110000001</c:v>
                </c:pt>
                <c:pt idx="62824">
                  <c:v>15034.387021</c:v>
                </c:pt>
                <c:pt idx="62825">
                  <c:v>15034.62981</c:v>
                </c:pt>
                <c:pt idx="62826">
                  <c:v>15034.861599</c:v>
                </c:pt>
                <c:pt idx="62827">
                  <c:v>15035.104660999999</c:v>
                </c:pt>
                <c:pt idx="62828">
                  <c:v>15035.345963</c:v>
                </c:pt>
                <c:pt idx="62829">
                  <c:v>15035.587880999999</c:v>
                </c:pt>
                <c:pt idx="62830">
                  <c:v>15035.817827000001</c:v>
                </c:pt>
                <c:pt idx="62831">
                  <c:v>15036.058251</c:v>
                </c:pt>
                <c:pt idx="62832">
                  <c:v>15036.304776000001</c:v>
                </c:pt>
                <c:pt idx="62833">
                  <c:v>15036.545871</c:v>
                </c:pt>
                <c:pt idx="62834">
                  <c:v>15036.777631000001</c:v>
                </c:pt>
                <c:pt idx="62835">
                  <c:v>15037.018905999999</c:v>
                </c:pt>
                <c:pt idx="62836">
                  <c:v>15037.261639</c:v>
                </c:pt>
                <c:pt idx="62837">
                  <c:v>15037.501324999999</c:v>
                </c:pt>
                <c:pt idx="62838">
                  <c:v>15037.743925000001</c:v>
                </c:pt>
                <c:pt idx="62839">
                  <c:v>15037.974378000001</c:v>
                </c:pt>
                <c:pt idx="62840">
                  <c:v>15038.215700000001</c:v>
                </c:pt>
                <c:pt idx="62841">
                  <c:v>15038.457264999999</c:v>
                </c:pt>
                <c:pt idx="62842">
                  <c:v>15038.690611</c:v>
                </c:pt>
                <c:pt idx="62843">
                  <c:v>15038.932418</c:v>
                </c:pt>
                <c:pt idx="62844">
                  <c:v>15039.176331999999</c:v>
                </c:pt>
                <c:pt idx="62845">
                  <c:v>15039.407853000001</c:v>
                </c:pt>
                <c:pt idx="62846">
                  <c:v>15039.647301000001</c:v>
                </c:pt>
                <c:pt idx="62847">
                  <c:v>15039.890101000001</c:v>
                </c:pt>
                <c:pt idx="62848">
                  <c:v>15040.131184</c:v>
                </c:pt>
                <c:pt idx="62849">
                  <c:v>15040.372019</c:v>
                </c:pt>
                <c:pt idx="62850">
                  <c:v>15040.602724</c:v>
                </c:pt>
                <c:pt idx="62851">
                  <c:v>15040.845803</c:v>
                </c:pt>
                <c:pt idx="62852">
                  <c:v>15041.088979</c:v>
                </c:pt>
                <c:pt idx="62853">
                  <c:v>15041.330696000001</c:v>
                </c:pt>
                <c:pt idx="62854">
                  <c:v>15041.561389</c:v>
                </c:pt>
                <c:pt idx="62855">
                  <c:v>15041.805064</c:v>
                </c:pt>
                <c:pt idx="62856">
                  <c:v>15042.04722</c:v>
                </c:pt>
                <c:pt idx="62857">
                  <c:v>15042.278695999999</c:v>
                </c:pt>
                <c:pt idx="62858">
                  <c:v>15042.519007999999</c:v>
                </c:pt>
                <c:pt idx="62859">
                  <c:v>15042.763634000001</c:v>
                </c:pt>
                <c:pt idx="62860">
                  <c:v>15043.004685</c:v>
                </c:pt>
                <c:pt idx="62861">
                  <c:v>15043.235839000001</c:v>
                </c:pt>
                <c:pt idx="62862">
                  <c:v>15043.478905</c:v>
                </c:pt>
                <c:pt idx="62863">
                  <c:v>15043.721575</c:v>
                </c:pt>
                <c:pt idx="62864">
                  <c:v>15043.963419</c:v>
                </c:pt>
                <c:pt idx="62865">
                  <c:v>15044.219536000001</c:v>
                </c:pt>
                <c:pt idx="62866">
                  <c:v>15044.450933</c:v>
                </c:pt>
                <c:pt idx="62867">
                  <c:v>15044.693754</c:v>
                </c:pt>
                <c:pt idx="62868">
                  <c:v>15044.936534</c:v>
                </c:pt>
                <c:pt idx="62869">
                  <c:v>15045.169728999999</c:v>
                </c:pt>
                <c:pt idx="62870">
                  <c:v>15045.412623</c:v>
                </c:pt>
                <c:pt idx="62871">
                  <c:v>15045.654322</c:v>
                </c:pt>
                <c:pt idx="62872">
                  <c:v>15045.894378000001</c:v>
                </c:pt>
                <c:pt idx="62873">
                  <c:v>15046.127904999999</c:v>
                </c:pt>
                <c:pt idx="62874">
                  <c:v>15046.370943</c:v>
                </c:pt>
                <c:pt idx="62875">
                  <c:v>15046.612798</c:v>
                </c:pt>
                <c:pt idx="62876">
                  <c:v>15046.853818</c:v>
                </c:pt>
                <c:pt idx="62877">
                  <c:v>15047.084341</c:v>
                </c:pt>
                <c:pt idx="62878">
                  <c:v>15047.326206</c:v>
                </c:pt>
                <c:pt idx="62879">
                  <c:v>15047.570664000001</c:v>
                </c:pt>
                <c:pt idx="62880">
                  <c:v>15047.799335</c:v>
                </c:pt>
                <c:pt idx="62881">
                  <c:v>15048.043279</c:v>
                </c:pt>
                <c:pt idx="62882">
                  <c:v>15048.28311</c:v>
                </c:pt>
                <c:pt idx="62883">
                  <c:v>15048.525729000001</c:v>
                </c:pt>
                <c:pt idx="62884">
                  <c:v>15048.756154999999</c:v>
                </c:pt>
                <c:pt idx="62885">
                  <c:v>15049.000848</c:v>
                </c:pt>
                <c:pt idx="62886">
                  <c:v>15049.240169999999</c:v>
                </c:pt>
                <c:pt idx="62887">
                  <c:v>15049.483328</c:v>
                </c:pt>
                <c:pt idx="62888">
                  <c:v>15049.712292</c:v>
                </c:pt>
                <c:pt idx="62889">
                  <c:v>15049.956311</c:v>
                </c:pt>
                <c:pt idx="62890">
                  <c:v>15050.189985000001</c:v>
                </c:pt>
                <c:pt idx="62891">
                  <c:v>15050.431979000001</c:v>
                </c:pt>
                <c:pt idx="62892">
                  <c:v>15050.673929</c:v>
                </c:pt>
                <c:pt idx="62893">
                  <c:v>15050.906273000001</c:v>
                </c:pt>
                <c:pt idx="62894">
                  <c:v>15051.150304999999</c:v>
                </c:pt>
                <c:pt idx="62895">
                  <c:v>15051.394017000001</c:v>
                </c:pt>
                <c:pt idx="62896">
                  <c:v>15051.625668000001</c:v>
                </c:pt>
                <c:pt idx="62897">
                  <c:v>15051.86681</c:v>
                </c:pt>
                <c:pt idx="62898">
                  <c:v>15052.109219</c:v>
                </c:pt>
                <c:pt idx="62899">
                  <c:v>15052.351056</c:v>
                </c:pt>
                <c:pt idx="62900">
                  <c:v>15052.581416999999</c:v>
                </c:pt>
                <c:pt idx="62901">
                  <c:v>15052.825969</c:v>
                </c:pt>
                <c:pt idx="62902">
                  <c:v>15053.067591000001</c:v>
                </c:pt>
                <c:pt idx="62903">
                  <c:v>15053.298722</c:v>
                </c:pt>
                <c:pt idx="62904">
                  <c:v>15053.541551</c:v>
                </c:pt>
                <c:pt idx="62905">
                  <c:v>15053.782660999999</c:v>
                </c:pt>
                <c:pt idx="62906">
                  <c:v>15054.023869000001</c:v>
                </c:pt>
                <c:pt idx="62907">
                  <c:v>15054.265213999999</c:v>
                </c:pt>
                <c:pt idx="62908">
                  <c:v>15054.497241999999</c:v>
                </c:pt>
                <c:pt idx="62909">
                  <c:v>15054.741698</c:v>
                </c:pt>
                <c:pt idx="62910">
                  <c:v>15054.983448000001</c:v>
                </c:pt>
                <c:pt idx="62911">
                  <c:v>15055.238431</c:v>
                </c:pt>
                <c:pt idx="62912">
                  <c:v>15055.46794</c:v>
                </c:pt>
                <c:pt idx="62913">
                  <c:v>15055.707942999999</c:v>
                </c:pt>
                <c:pt idx="62914">
                  <c:v>15055.949767</c:v>
                </c:pt>
                <c:pt idx="62915">
                  <c:v>15056.193139000001</c:v>
                </c:pt>
                <c:pt idx="62916">
                  <c:v>15056.425321000001</c:v>
                </c:pt>
                <c:pt idx="62917">
                  <c:v>15056.667869000001</c:v>
                </c:pt>
                <c:pt idx="62918">
                  <c:v>15056.908948</c:v>
                </c:pt>
                <c:pt idx="62919">
                  <c:v>15057.149271</c:v>
                </c:pt>
                <c:pt idx="62920">
                  <c:v>15057.379271</c:v>
                </c:pt>
                <c:pt idx="62921">
                  <c:v>15057.622356</c:v>
                </c:pt>
                <c:pt idx="62922">
                  <c:v>15057.86435</c:v>
                </c:pt>
                <c:pt idx="62923">
                  <c:v>15058.105369000001</c:v>
                </c:pt>
                <c:pt idx="62924">
                  <c:v>15058.337849</c:v>
                </c:pt>
                <c:pt idx="62925">
                  <c:v>15058.580889999999</c:v>
                </c:pt>
                <c:pt idx="62926">
                  <c:v>15058.823923</c:v>
                </c:pt>
                <c:pt idx="62927">
                  <c:v>15059.055684000001</c:v>
                </c:pt>
                <c:pt idx="62928">
                  <c:v>15059.296864</c:v>
                </c:pt>
                <c:pt idx="62929">
                  <c:v>15059.539897000001</c:v>
                </c:pt>
                <c:pt idx="62930">
                  <c:v>15059.782947</c:v>
                </c:pt>
                <c:pt idx="62931">
                  <c:v>15060.013675</c:v>
                </c:pt>
                <c:pt idx="62932">
                  <c:v>15060.25482</c:v>
                </c:pt>
                <c:pt idx="62933">
                  <c:v>15060.495790000001</c:v>
                </c:pt>
                <c:pt idx="62934">
                  <c:v>15060.736016000001</c:v>
                </c:pt>
                <c:pt idx="62935">
                  <c:v>15060.97889</c:v>
                </c:pt>
                <c:pt idx="62936">
                  <c:v>15061.210582</c:v>
                </c:pt>
                <c:pt idx="62937">
                  <c:v>15061.452305999999</c:v>
                </c:pt>
                <c:pt idx="62938">
                  <c:v>15061.696062999999</c:v>
                </c:pt>
                <c:pt idx="62939">
                  <c:v>15061.927749</c:v>
                </c:pt>
                <c:pt idx="62940">
                  <c:v>15062.168056</c:v>
                </c:pt>
                <c:pt idx="62941">
                  <c:v>15062.410782000001</c:v>
                </c:pt>
                <c:pt idx="62942">
                  <c:v>15062.651814999999</c:v>
                </c:pt>
                <c:pt idx="62943">
                  <c:v>15062.893352999999</c:v>
                </c:pt>
                <c:pt idx="62944">
                  <c:v>15063.126839</c:v>
                </c:pt>
                <c:pt idx="62945">
                  <c:v>15063.367795</c:v>
                </c:pt>
                <c:pt idx="62946">
                  <c:v>15063.609425000001</c:v>
                </c:pt>
                <c:pt idx="62947">
                  <c:v>15063.843274999999</c:v>
                </c:pt>
                <c:pt idx="62948">
                  <c:v>15064.085159</c:v>
                </c:pt>
                <c:pt idx="62949">
                  <c:v>15064.328409</c:v>
                </c:pt>
                <c:pt idx="62950">
                  <c:v>15064.568072</c:v>
                </c:pt>
                <c:pt idx="62951">
                  <c:v>15064.798134000001</c:v>
                </c:pt>
                <c:pt idx="62952">
                  <c:v>15065.042926</c:v>
                </c:pt>
                <c:pt idx="62953">
                  <c:v>15065.284124</c:v>
                </c:pt>
                <c:pt idx="62954">
                  <c:v>15065.514198000001</c:v>
                </c:pt>
                <c:pt idx="62955">
                  <c:v>15065.758879999999</c:v>
                </c:pt>
                <c:pt idx="62956">
                  <c:v>15065.999065</c:v>
                </c:pt>
                <c:pt idx="62957">
                  <c:v>15066.241776000001</c:v>
                </c:pt>
                <c:pt idx="62958">
                  <c:v>15066.472307</c:v>
                </c:pt>
                <c:pt idx="62959">
                  <c:v>15066.716060000001</c:v>
                </c:pt>
                <c:pt idx="62960">
                  <c:v>15066.958145000001</c:v>
                </c:pt>
                <c:pt idx="62961">
                  <c:v>15067.189700000001</c:v>
                </c:pt>
                <c:pt idx="62962">
                  <c:v>15067.430985999999</c:v>
                </c:pt>
                <c:pt idx="62963">
                  <c:v>15067.672963000001</c:v>
                </c:pt>
                <c:pt idx="62964">
                  <c:v>15067.914881000001</c:v>
                </c:pt>
                <c:pt idx="62965">
                  <c:v>15068.146562</c:v>
                </c:pt>
                <c:pt idx="62966">
                  <c:v>15068.389607999999</c:v>
                </c:pt>
                <c:pt idx="62967">
                  <c:v>15068.631226</c:v>
                </c:pt>
                <c:pt idx="62968">
                  <c:v>15068.865247</c:v>
                </c:pt>
                <c:pt idx="62969">
                  <c:v>15069.109882999999</c:v>
                </c:pt>
                <c:pt idx="62970">
                  <c:v>15069.340259000001</c:v>
                </c:pt>
                <c:pt idx="62971">
                  <c:v>15069.586582</c:v>
                </c:pt>
                <c:pt idx="62972">
                  <c:v>15069.828219999999</c:v>
                </c:pt>
                <c:pt idx="62973">
                  <c:v>15070.06034</c:v>
                </c:pt>
                <c:pt idx="62974">
                  <c:v>15070.302788000001</c:v>
                </c:pt>
                <c:pt idx="62975">
                  <c:v>15070.544411000001</c:v>
                </c:pt>
                <c:pt idx="62976">
                  <c:v>15070.777612</c:v>
                </c:pt>
                <c:pt idx="62977">
                  <c:v>15071.020553</c:v>
                </c:pt>
                <c:pt idx="62978">
                  <c:v>15071.260238000001</c:v>
                </c:pt>
                <c:pt idx="62979">
                  <c:v>15071.503377999999</c:v>
                </c:pt>
                <c:pt idx="62980">
                  <c:v>15071.758245999999</c:v>
                </c:pt>
                <c:pt idx="62981">
                  <c:v>15071.989579999999</c:v>
                </c:pt>
                <c:pt idx="62982">
                  <c:v>15072.231444999999</c:v>
                </c:pt>
                <c:pt idx="62983">
                  <c:v>15072.47386</c:v>
                </c:pt>
                <c:pt idx="62984">
                  <c:v>15072.715257</c:v>
                </c:pt>
                <c:pt idx="62985">
                  <c:v>15072.946603</c:v>
                </c:pt>
                <c:pt idx="62986">
                  <c:v>15073.187775</c:v>
                </c:pt>
                <c:pt idx="62987">
                  <c:v>15073.429372000001</c:v>
                </c:pt>
                <c:pt idx="62988">
                  <c:v>15073.671066000001</c:v>
                </c:pt>
                <c:pt idx="62989">
                  <c:v>15073.903350000001</c:v>
                </c:pt>
                <c:pt idx="62990">
                  <c:v>15074.143338</c:v>
                </c:pt>
                <c:pt idx="62991">
                  <c:v>15074.388412</c:v>
                </c:pt>
                <c:pt idx="62992">
                  <c:v>15074.634259</c:v>
                </c:pt>
                <c:pt idx="62993">
                  <c:v>15074.880660000001</c:v>
                </c:pt>
                <c:pt idx="62994">
                  <c:v>15075.121604</c:v>
                </c:pt>
                <c:pt idx="62995">
                  <c:v>15075.352876999999</c:v>
                </c:pt>
                <c:pt idx="62996">
                  <c:v>15075.594445000001</c:v>
                </c:pt>
                <c:pt idx="62997">
                  <c:v>15075.840543</c:v>
                </c:pt>
                <c:pt idx="62998">
                  <c:v>15076.080309000001</c:v>
                </c:pt>
                <c:pt idx="62999">
                  <c:v>15076.326827999999</c:v>
                </c:pt>
                <c:pt idx="63000">
                  <c:v>15076.565369</c:v>
                </c:pt>
                <c:pt idx="63001">
                  <c:v>15076.810369999999</c:v>
                </c:pt>
                <c:pt idx="63002">
                  <c:v>15077.043706</c:v>
                </c:pt>
                <c:pt idx="63003">
                  <c:v>15077.285970000001</c:v>
                </c:pt>
                <c:pt idx="63004">
                  <c:v>15077.526408</c:v>
                </c:pt>
                <c:pt idx="63005">
                  <c:v>15077.760937999999</c:v>
                </c:pt>
                <c:pt idx="63006">
                  <c:v>15078.002363</c:v>
                </c:pt>
                <c:pt idx="63007">
                  <c:v>15078.243391</c:v>
                </c:pt>
                <c:pt idx="63008">
                  <c:v>15078.483942999999</c:v>
                </c:pt>
                <c:pt idx="63009">
                  <c:v>15078.724917</c:v>
                </c:pt>
                <c:pt idx="63010">
                  <c:v>15078.955233999999</c:v>
                </c:pt>
                <c:pt idx="63011">
                  <c:v>15079.199599</c:v>
                </c:pt>
                <c:pt idx="63012">
                  <c:v>15079.441725999999</c:v>
                </c:pt>
                <c:pt idx="63013">
                  <c:v>15079.673306000001</c:v>
                </c:pt>
                <c:pt idx="63014">
                  <c:v>15079.917645</c:v>
                </c:pt>
                <c:pt idx="63015">
                  <c:v>15080.157144999999</c:v>
                </c:pt>
                <c:pt idx="63016">
                  <c:v>15080.400106999999</c:v>
                </c:pt>
                <c:pt idx="63017">
                  <c:v>15080.630821000001</c:v>
                </c:pt>
                <c:pt idx="63018">
                  <c:v>15080.870371000001</c:v>
                </c:pt>
                <c:pt idx="63019">
                  <c:v>15081.113421</c:v>
                </c:pt>
                <c:pt idx="63020">
                  <c:v>15081.356435</c:v>
                </c:pt>
                <c:pt idx="63021">
                  <c:v>15081.588078000001</c:v>
                </c:pt>
                <c:pt idx="63022">
                  <c:v>15081.82922</c:v>
                </c:pt>
                <c:pt idx="63023">
                  <c:v>15082.070078000001</c:v>
                </c:pt>
                <c:pt idx="63024">
                  <c:v>15082.302642000001</c:v>
                </c:pt>
                <c:pt idx="63025">
                  <c:v>15082.544991999999</c:v>
                </c:pt>
                <c:pt idx="63026">
                  <c:v>15082.785242</c:v>
                </c:pt>
                <c:pt idx="63027">
                  <c:v>15083.028340999999</c:v>
                </c:pt>
                <c:pt idx="63028">
                  <c:v>15083.260917</c:v>
                </c:pt>
                <c:pt idx="63029">
                  <c:v>15083.503570000001</c:v>
                </c:pt>
                <c:pt idx="63030">
                  <c:v>15083.74323</c:v>
                </c:pt>
                <c:pt idx="63031">
                  <c:v>15083.977097999999</c:v>
                </c:pt>
                <c:pt idx="63032">
                  <c:v>15084.221729999999</c:v>
                </c:pt>
                <c:pt idx="63033">
                  <c:v>15084.463256999999</c:v>
                </c:pt>
                <c:pt idx="63034">
                  <c:v>15084.695393</c:v>
                </c:pt>
                <c:pt idx="63035">
                  <c:v>15084.941816</c:v>
                </c:pt>
                <c:pt idx="63036">
                  <c:v>15085.172418</c:v>
                </c:pt>
                <c:pt idx="63037">
                  <c:v>15085.412394000001</c:v>
                </c:pt>
                <c:pt idx="63038">
                  <c:v>15085.65878</c:v>
                </c:pt>
                <c:pt idx="63039">
                  <c:v>15085.889185</c:v>
                </c:pt>
                <c:pt idx="63040">
                  <c:v>15086.131207</c:v>
                </c:pt>
                <c:pt idx="63041">
                  <c:v>15086.37635</c:v>
                </c:pt>
                <c:pt idx="63042">
                  <c:v>15086.622001</c:v>
                </c:pt>
                <c:pt idx="63043">
                  <c:v>15086.864681999999</c:v>
                </c:pt>
                <c:pt idx="63044">
                  <c:v>15087.10637</c:v>
                </c:pt>
                <c:pt idx="63045">
                  <c:v>15087.348744999999</c:v>
                </c:pt>
                <c:pt idx="63046">
                  <c:v>15087.588358000001</c:v>
                </c:pt>
                <c:pt idx="63047">
                  <c:v>15087.820245000001</c:v>
                </c:pt>
                <c:pt idx="63048">
                  <c:v>15088.064967</c:v>
                </c:pt>
                <c:pt idx="63049">
                  <c:v>15088.294034</c:v>
                </c:pt>
                <c:pt idx="63050">
                  <c:v>15088.536876</c:v>
                </c:pt>
                <c:pt idx="63051">
                  <c:v>15088.777787999999</c:v>
                </c:pt>
                <c:pt idx="63052">
                  <c:v>15089.020683999999</c:v>
                </c:pt>
                <c:pt idx="63053">
                  <c:v>15089.262844999999</c:v>
                </c:pt>
                <c:pt idx="63054">
                  <c:v>15089.49329</c:v>
                </c:pt>
                <c:pt idx="63055">
                  <c:v>15089.737738</c:v>
                </c:pt>
                <c:pt idx="63056">
                  <c:v>15089.978655000001</c:v>
                </c:pt>
                <c:pt idx="63057">
                  <c:v>15090.220087</c:v>
                </c:pt>
                <c:pt idx="63058">
                  <c:v>15090.450405</c:v>
                </c:pt>
                <c:pt idx="63059">
                  <c:v>15090.692062</c:v>
                </c:pt>
                <c:pt idx="63060">
                  <c:v>15090.934007</c:v>
                </c:pt>
                <c:pt idx="63061">
                  <c:v>15091.176793000001</c:v>
                </c:pt>
                <c:pt idx="63062">
                  <c:v>15091.407148</c:v>
                </c:pt>
                <c:pt idx="63063">
                  <c:v>15091.651631000001</c:v>
                </c:pt>
                <c:pt idx="63064">
                  <c:v>15091.892655</c:v>
                </c:pt>
                <c:pt idx="63065">
                  <c:v>15092.12333</c:v>
                </c:pt>
                <c:pt idx="63066">
                  <c:v>15092.365338</c:v>
                </c:pt>
                <c:pt idx="63067">
                  <c:v>15092.609855000001</c:v>
                </c:pt>
                <c:pt idx="63068">
                  <c:v>15092.840311</c:v>
                </c:pt>
                <c:pt idx="63069">
                  <c:v>15093.086004000001</c:v>
                </c:pt>
                <c:pt idx="63070">
                  <c:v>15093.328783999999</c:v>
                </c:pt>
                <c:pt idx="63071">
                  <c:v>15093.561052999999</c:v>
                </c:pt>
                <c:pt idx="63072">
                  <c:v>15093.805909000001</c:v>
                </c:pt>
                <c:pt idx="63073">
                  <c:v>15094.037668000001</c:v>
                </c:pt>
                <c:pt idx="63074">
                  <c:v>15094.278700999999</c:v>
                </c:pt>
                <c:pt idx="63075">
                  <c:v>15094.522389</c:v>
                </c:pt>
                <c:pt idx="63076">
                  <c:v>15094.763786</c:v>
                </c:pt>
                <c:pt idx="63077">
                  <c:v>15095.00491</c:v>
                </c:pt>
                <c:pt idx="63078">
                  <c:v>15095.234307999999</c:v>
                </c:pt>
                <c:pt idx="63079">
                  <c:v>15095.478626</c:v>
                </c:pt>
                <c:pt idx="63080">
                  <c:v>15095.718179</c:v>
                </c:pt>
                <c:pt idx="63081">
                  <c:v>15095.962562000001</c:v>
                </c:pt>
                <c:pt idx="63082">
                  <c:v>15096.191126</c:v>
                </c:pt>
                <c:pt idx="63083">
                  <c:v>15096.433833999999</c:v>
                </c:pt>
                <c:pt idx="63084">
                  <c:v>15096.674804</c:v>
                </c:pt>
                <c:pt idx="63085">
                  <c:v>15096.917638999999</c:v>
                </c:pt>
                <c:pt idx="63086">
                  <c:v>15097.158584000001</c:v>
                </c:pt>
                <c:pt idx="63087">
                  <c:v>15097.389666999999</c:v>
                </c:pt>
                <c:pt idx="63088">
                  <c:v>15097.632677</c:v>
                </c:pt>
                <c:pt idx="63089">
                  <c:v>15097.875658999999</c:v>
                </c:pt>
                <c:pt idx="63090">
                  <c:v>15098.116878999999</c:v>
                </c:pt>
                <c:pt idx="63091">
                  <c:v>15098.359594</c:v>
                </c:pt>
                <c:pt idx="63092">
                  <c:v>15098.590957</c:v>
                </c:pt>
                <c:pt idx="63093">
                  <c:v>15098.832684999999</c:v>
                </c:pt>
                <c:pt idx="63094">
                  <c:v>15099.075728</c:v>
                </c:pt>
                <c:pt idx="63095">
                  <c:v>15099.306113000001</c:v>
                </c:pt>
                <c:pt idx="63096">
                  <c:v>15099.550923999999</c:v>
                </c:pt>
                <c:pt idx="63097">
                  <c:v>15099.793659000001</c:v>
                </c:pt>
                <c:pt idx="63098">
                  <c:v>15100.034788999999</c:v>
                </c:pt>
                <c:pt idx="63099">
                  <c:v>15100.274364000001</c:v>
                </c:pt>
                <c:pt idx="63100">
                  <c:v>15100.505864999999</c:v>
                </c:pt>
                <c:pt idx="63101">
                  <c:v>15100.748669000001</c:v>
                </c:pt>
                <c:pt idx="63102">
                  <c:v>15100.989998999999</c:v>
                </c:pt>
                <c:pt idx="63103">
                  <c:v>15101.231873999999</c:v>
                </c:pt>
                <c:pt idx="63104">
                  <c:v>15101.463628</c:v>
                </c:pt>
                <c:pt idx="63105">
                  <c:v>15101.709061</c:v>
                </c:pt>
                <c:pt idx="63106">
                  <c:v>15101.940869</c:v>
                </c:pt>
                <c:pt idx="63107">
                  <c:v>15102.183048999999</c:v>
                </c:pt>
                <c:pt idx="63108">
                  <c:v>15102.425096999999</c:v>
                </c:pt>
                <c:pt idx="63109">
                  <c:v>15102.658697999999</c:v>
                </c:pt>
                <c:pt idx="63110">
                  <c:v>15102.899261</c:v>
                </c:pt>
                <c:pt idx="63111">
                  <c:v>15103.145022000001</c:v>
                </c:pt>
                <c:pt idx="63112">
                  <c:v>15103.384034000001</c:v>
                </c:pt>
                <c:pt idx="63113">
                  <c:v>15103.614173</c:v>
                </c:pt>
                <c:pt idx="63114">
                  <c:v>15103.858835999999</c:v>
                </c:pt>
                <c:pt idx="63115">
                  <c:v>15104.100402</c:v>
                </c:pt>
                <c:pt idx="63116">
                  <c:v>15104.333737000001</c:v>
                </c:pt>
                <c:pt idx="63117">
                  <c:v>15104.576633999999</c:v>
                </c:pt>
                <c:pt idx="63118">
                  <c:v>15104.816991</c:v>
                </c:pt>
                <c:pt idx="63119">
                  <c:v>15105.057113000001</c:v>
                </c:pt>
                <c:pt idx="63120">
                  <c:v>15105.287897</c:v>
                </c:pt>
                <c:pt idx="63121">
                  <c:v>15105.528867999999</c:v>
                </c:pt>
                <c:pt idx="63122">
                  <c:v>15105.769899000001</c:v>
                </c:pt>
                <c:pt idx="63123">
                  <c:v>15106.012697</c:v>
                </c:pt>
                <c:pt idx="63124">
                  <c:v>15106.252348</c:v>
                </c:pt>
                <c:pt idx="63125">
                  <c:v>15106.485559000001</c:v>
                </c:pt>
                <c:pt idx="63126">
                  <c:v>15106.727284000001</c:v>
                </c:pt>
                <c:pt idx="63127">
                  <c:v>15106.971723000001</c:v>
                </c:pt>
                <c:pt idx="63128">
                  <c:v>15107.213392</c:v>
                </c:pt>
                <c:pt idx="63129">
                  <c:v>15107.44299</c:v>
                </c:pt>
                <c:pt idx="63130">
                  <c:v>15107.684864000001</c:v>
                </c:pt>
                <c:pt idx="63131">
                  <c:v>15107.927787000001</c:v>
                </c:pt>
                <c:pt idx="63132">
                  <c:v>15108.168838</c:v>
                </c:pt>
                <c:pt idx="63133">
                  <c:v>15108.41029</c:v>
                </c:pt>
                <c:pt idx="63134">
                  <c:v>15108.639921</c:v>
                </c:pt>
                <c:pt idx="63135">
                  <c:v>15108.882658</c:v>
                </c:pt>
                <c:pt idx="63136">
                  <c:v>15109.123895999999</c:v>
                </c:pt>
                <c:pt idx="63137">
                  <c:v>15109.366577000001</c:v>
                </c:pt>
                <c:pt idx="63138">
                  <c:v>15109.606296</c:v>
                </c:pt>
                <c:pt idx="63139">
                  <c:v>15109.838315000001</c:v>
                </c:pt>
                <c:pt idx="63140">
                  <c:v>15110.08014</c:v>
                </c:pt>
                <c:pt idx="63141">
                  <c:v>15110.322021</c:v>
                </c:pt>
                <c:pt idx="63142">
                  <c:v>15110.562093</c:v>
                </c:pt>
                <c:pt idx="63143">
                  <c:v>15110.794416999999</c:v>
                </c:pt>
                <c:pt idx="63144">
                  <c:v>15111.037616</c:v>
                </c:pt>
                <c:pt idx="63145">
                  <c:v>15111.279154</c:v>
                </c:pt>
                <c:pt idx="63146">
                  <c:v>15111.512622</c:v>
                </c:pt>
                <c:pt idx="63147">
                  <c:v>15111.755577</c:v>
                </c:pt>
                <c:pt idx="63148">
                  <c:v>15111.998664000001</c:v>
                </c:pt>
                <c:pt idx="63149">
                  <c:v>15112.228567</c:v>
                </c:pt>
                <c:pt idx="63150">
                  <c:v>15112.469939000001</c:v>
                </c:pt>
                <c:pt idx="63151">
                  <c:v>15112.71207</c:v>
                </c:pt>
                <c:pt idx="63152">
                  <c:v>15112.95456</c:v>
                </c:pt>
                <c:pt idx="63153">
                  <c:v>15113.186310999999</c:v>
                </c:pt>
                <c:pt idx="63154">
                  <c:v>15113.428179</c:v>
                </c:pt>
                <c:pt idx="63155">
                  <c:v>15113.672764999999</c:v>
                </c:pt>
                <c:pt idx="63156">
                  <c:v>15113.903337</c:v>
                </c:pt>
                <c:pt idx="63157">
                  <c:v>15114.147043000001</c:v>
                </c:pt>
                <c:pt idx="63158">
                  <c:v>15114.389835</c:v>
                </c:pt>
                <c:pt idx="63159">
                  <c:v>15114.620202</c:v>
                </c:pt>
                <c:pt idx="63160">
                  <c:v>15114.862142</c:v>
                </c:pt>
                <c:pt idx="63161">
                  <c:v>15115.106872</c:v>
                </c:pt>
                <c:pt idx="63162">
                  <c:v>15115.337438</c:v>
                </c:pt>
                <c:pt idx="63163">
                  <c:v>15115.58302</c:v>
                </c:pt>
                <c:pt idx="63164">
                  <c:v>15115.823093999999</c:v>
                </c:pt>
                <c:pt idx="63165">
                  <c:v>15116.056638</c:v>
                </c:pt>
                <c:pt idx="63166">
                  <c:v>15116.297959</c:v>
                </c:pt>
                <c:pt idx="63167">
                  <c:v>15116.541755</c:v>
                </c:pt>
                <c:pt idx="63168">
                  <c:v>15116.782807</c:v>
                </c:pt>
                <c:pt idx="63169">
                  <c:v>15117.013290000001</c:v>
                </c:pt>
                <c:pt idx="63170">
                  <c:v>15117.257802</c:v>
                </c:pt>
                <c:pt idx="63171">
                  <c:v>15117.499201000001</c:v>
                </c:pt>
                <c:pt idx="63172">
                  <c:v>15117.730549</c:v>
                </c:pt>
                <c:pt idx="63173">
                  <c:v>15117.974260000001</c:v>
                </c:pt>
                <c:pt idx="63174">
                  <c:v>15118.216402</c:v>
                </c:pt>
                <c:pt idx="63175">
                  <c:v>15118.449817999999</c:v>
                </c:pt>
                <c:pt idx="63176">
                  <c:v>15118.690127</c:v>
                </c:pt>
                <c:pt idx="63177">
                  <c:v>15118.932306000001</c:v>
                </c:pt>
                <c:pt idx="63178">
                  <c:v>15119.163309</c:v>
                </c:pt>
                <c:pt idx="63179">
                  <c:v>15119.406217</c:v>
                </c:pt>
                <c:pt idx="63180">
                  <c:v>15119.649073</c:v>
                </c:pt>
                <c:pt idx="63181">
                  <c:v>15119.891582</c:v>
                </c:pt>
                <c:pt idx="63182">
                  <c:v>15120.122208999999</c:v>
                </c:pt>
                <c:pt idx="63183">
                  <c:v>15120.364022</c:v>
                </c:pt>
                <c:pt idx="63184">
                  <c:v>15120.606845</c:v>
                </c:pt>
                <c:pt idx="63185">
                  <c:v>15120.837310999999</c:v>
                </c:pt>
                <c:pt idx="63186">
                  <c:v>15121.081275</c:v>
                </c:pt>
                <c:pt idx="63187">
                  <c:v>15121.325849000001</c:v>
                </c:pt>
                <c:pt idx="63188">
                  <c:v>15121.555689999999</c:v>
                </c:pt>
                <c:pt idx="63189">
                  <c:v>15121.796908</c:v>
                </c:pt>
                <c:pt idx="63190">
                  <c:v>15122.039083</c:v>
                </c:pt>
                <c:pt idx="63191">
                  <c:v>15122.282959</c:v>
                </c:pt>
                <c:pt idx="63192">
                  <c:v>15122.512041</c:v>
                </c:pt>
                <c:pt idx="63193">
                  <c:v>15122.754537999999</c:v>
                </c:pt>
                <c:pt idx="63194">
                  <c:v>15122.996354000001</c:v>
                </c:pt>
                <c:pt idx="63195">
                  <c:v>15123.229703000001</c:v>
                </c:pt>
                <c:pt idx="63196">
                  <c:v>15123.470904</c:v>
                </c:pt>
                <c:pt idx="63197">
                  <c:v>15123.713621000001</c:v>
                </c:pt>
                <c:pt idx="63198">
                  <c:v>15123.955443000001</c:v>
                </c:pt>
                <c:pt idx="63199">
                  <c:v>15124.195207999999</c:v>
                </c:pt>
                <c:pt idx="63200">
                  <c:v>15124.427353999999</c:v>
                </c:pt>
                <c:pt idx="63201">
                  <c:v>15124.669123</c:v>
                </c:pt>
                <c:pt idx="63202">
                  <c:v>15124.911947000001</c:v>
                </c:pt>
                <c:pt idx="63203">
                  <c:v>15125.141213000001</c:v>
                </c:pt>
                <c:pt idx="63204">
                  <c:v>15125.38582</c:v>
                </c:pt>
                <c:pt idx="63205">
                  <c:v>15125.627363</c:v>
                </c:pt>
                <c:pt idx="63206">
                  <c:v>15125.869911</c:v>
                </c:pt>
                <c:pt idx="63207">
                  <c:v>15126.100224</c:v>
                </c:pt>
                <c:pt idx="63208">
                  <c:v>15126.344881000001</c:v>
                </c:pt>
                <c:pt idx="63209">
                  <c:v>15126.584437</c:v>
                </c:pt>
                <c:pt idx="63210">
                  <c:v>15126.817663</c:v>
                </c:pt>
                <c:pt idx="63211">
                  <c:v>15127.058833999999</c:v>
                </c:pt>
                <c:pt idx="63212">
                  <c:v>15127.30035</c:v>
                </c:pt>
                <c:pt idx="63213">
                  <c:v>15127.544652</c:v>
                </c:pt>
                <c:pt idx="63214">
                  <c:v>15127.775100000001</c:v>
                </c:pt>
                <c:pt idx="63215">
                  <c:v>15128.017076</c:v>
                </c:pt>
                <c:pt idx="63216">
                  <c:v>15128.259679999999</c:v>
                </c:pt>
                <c:pt idx="63217">
                  <c:v>15128.501995000001</c:v>
                </c:pt>
                <c:pt idx="63218">
                  <c:v>15128.731229000001</c:v>
                </c:pt>
                <c:pt idx="63219">
                  <c:v>15128.975811</c:v>
                </c:pt>
                <c:pt idx="63220">
                  <c:v>15129.216710000001</c:v>
                </c:pt>
                <c:pt idx="63221">
                  <c:v>15129.456391</c:v>
                </c:pt>
                <c:pt idx="63222">
                  <c:v>15129.689558</c:v>
                </c:pt>
                <c:pt idx="63223">
                  <c:v>15129.931140000001</c:v>
                </c:pt>
                <c:pt idx="63224">
                  <c:v>15130.175573</c:v>
                </c:pt>
                <c:pt idx="63225">
                  <c:v>15130.406886999999</c:v>
                </c:pt>
                <c:pt idx="63226">
                  <c:v>15130.649824</c:v>
                </c:pt>
                <c:pt idx="63227">
                  <c:v>15130.891369999999</c:v>
                </c:pt>
                <c:pt idx="63228">
                  <c:v>15131.126546</c:v>
                </c:pt>
                <c:pt idx="63229">
                  <c:v>15131.372793</c:v>
                </c:pt>
                <c:pt idx="63230">
                  <c:v>15131.613561</c:v>
                </c:pt>
                <c:pt idx="63231">
                  <c:v>15131.844838000001</c:v>
                </c:pt>
                <c:pt idx="63232">
                  <c:v>15132.087933000001</c:v>
                </c:pt>
                <c:pt idx="63233">
                  <c:v>15132.330561999999</c:v>
                </c:pt>
                <c:pt idx="63234">
                  <c:v>15132.570341000001</c:v>
                </c:pt>
                <c:pt idx="63235">
                  <c:v>15132.802325000001</c:v>
                </c:pt>
                <c:pt idx="63236">
                  <c:v>15133.046961</c:v>
                </c:pt>
                <c:pt idx="63237">
                  <c:v>15133.286597</c:v>
                </c:pt>
                <c:pt idx="63238">
                  <c:v>15133.527603</c:v>
                </c:pt>
                <c:pt idx="63239">
                  <c:v>15133.75879</c:v>
                </c:pt>
                <c:pt idx="63240">
                  <c:v>15133.999866</c:v>
                </c:pt>
                <c:pt idx="63241">
                  <c:v>15134.240056000001</c:v>
                </c:pt>
                <c:pt idx="63242">
                  <c:v>15134.482776999999</c:v>
                </c:pt>
                <c:pt idx="63243">
                  <c:v>15134.724258</c:v>
                </c:pt>
                <c:pt idx="63244">
                  <c:v>15134.97099</c:v>
                </c:pt>
                <c:pt idx="63245">
                  <c:v>15135.212754</c:v>
                </c:pt>
                <c:pt idx="63246">
                  <c:v>15135.470138000001</c:v>
                </c:pt>
                <c:pt idx="63247">
                  <c:v>15135.713417000001</c:v>
                </c:pt>
                <c:pt idx="63248">
                  <c:v>15135.942083</c:v>
                </c:pt>
                <c:pt idx="63249">
                  <c:v>15136.186798999999</c:v>
                </c:pt>
                <c:pt idx="63250">
                  <c:v>15136.428376</c:v>
                </c:pt>
                <c:pt idx="63251">
                  <c:v>15136.662061000001</c:v>
                </c:pt>
                <c:pt idx="63252">
                  <c:v>15136.904882000001</c:v>
                </c:pt>
                <c:pt idx="63253">
                  <c:v>15137.147693999999</c:v>
                </c:pt>
                <c:pt idx="63254">
                  <c:v>15137.388534</c:v>
                </c:pt>
                <c:pt idx="63255">
                  <c:v>15137.628252</c:v>
                </c:pt>
                <c:pt idx="63256">
                  <c:v>15137.857911999999</c:v>
                </c:pt>
                <c:pt idx="63257">
                  <c:v>15138.100897</c:v>
                </c:pt>
                <c:pt idx="63258">
                  <c:v>15138.341965</c:v>
                </c:pt>
                <c:pt idx="63259">
                  <c:v>15138.582386</c:v>
                </c:pt>
                <c:pt idx="63260">
                  <c:v>15138.815658</c:v>
                </c:pt>
                <c:pt idx="63261">
                  <c:v>15139.057430999999</c:v>
                </c:pt>
                <c:pt idx="63262">
                  <c:v>15139.297280999999</c:v>
                </c:pt>
                <c:pt idx="63263">
                  <c:v>15139.541675</c:v>
                </c:pt>
                <c:pt idx="63264">
                  <c:v>15139.770168999999</c:v>
                </c:pt>
                <c:pt idx="63265">
                  <c:v>15140.012015</c:v>
                </c:pt>
                <c:pt idx="63266">
                  <c:v>15140.254580999999</c:v>
                </c:pt>
                <c:pt idx="63267">
                  <c:v>15140.494288</c:v>
                </c:pt>
                <c:pt idx="63268">
                  <c:v>15140.73696</c:v>
                </c:pt>
                <c:pt idx="63269">
                  <c:v>15140.967563</c:v>
                </c:pt>
                <c:pt idx="63270">
                  <c:v>15141.210577</c:v>
                </c:pt>
                <c:pt idx="63271">
                  <c:v>15141.452216</c:v>
                </c:pt>
                <c:pt idx="63272">
                  <c:v>15141.69497</c:v>
                </c:pt>
                <c:pt idx="63273">
                  <c:v>15141.924172999999</c:v>
                </c:pt>
                <c:pt idx="63274">
                  <c:v>15142.166007</c:v>
                </c:pt>
                <c:pt idx="63275">
                  <c:v>15142.408600999999</c:v>
                </c:pt>
                <c:pt idx="63276">
                  <c:v>15142.639319</c:v>
                </c:pt>
                <c:pt idx="63277">
                  <c:v>15142.885915999999</c:v>
                </c:pt>
                <c:pt idx="63278">
                  <c:v>15143.128001999999</c:v>
                </c:pt>
                <c:pt idx="63279">
                  <c:v>15143.359616</c:v>
                </c:pt>
                <c:pt idx="63280">
                  <c:v>15143.600813999999</c:v>
                </c:pt>
                <c:pt idx="63281">
                  <c:v>15143.843715000001</c:v>
                </c:pt>
                <c:pt idx="63282">
                  <c:v>15144.084876999999</c:v>
                </c:pt>
                <c:pt idx="63283">
                  <c:v>15144.326449</c:v>
                </c:pt>
                <c:pt idx="63284">
                  <c:v>15144.555167</c:v>
                </c:pt>
                <c:pt idx="63285">
                  <c:v>15144.799711</c:v>
                </c:pt>
                <c:pt idx="63286">
                  <c:v>15145.041837000001</c:v>
                </c:pt>
                <c:pt idx="63287">
                  <c:v>15145.283545</c:v>
                </c:pt>
                <c:pt idx="63288">
                  <c:v>15145.514291</c:v>
                </c:pt>
                <c:pt idx="63289">
                  <c:v>15145.758997999999</c:v>
                </c:pt>
                <c:pt idx="63290">
                  <c:v>15146.000034000001</c:v>
                </c:pt>
                <c:pt idx="63291">
                  <c:v>15146.230111999999</c:v>
                </c:pt>
                <c:pt idx="63292">
                  <c:v>15146.474994</c:v>
                </c:pt>
                <c:pt idx="63293">
                  <c:v>15146.716686</c:v>
                </c:pt>
                <c:pt idx="63294">
                  <c:v>15146.948559</c:v>
                </c:pt>
                <c:pt idx="63295">
                  <c:v>15147.189807000001</c:v>
                </c:pt>
                <c:pt idx="63296">
                  <c:v>15147.432865999999</c:v>
                </c:pt>
                <c:pt idx="63297">
                  <c:v>15147.673822000001</c:v>
                </c:pt>
                <c:pt idx="63298">
                  <c:v>15147.914891</c:v>
                </c:pt>
                <c:pt idx="63299">
                  <c:v>15148.147096999999</c:v>
                </c:pt>
                <c:pt idx="63300">
                  <c:v>15148.391675999999</c:v>
                </c:pt>
                <c:pt idx="63301">
                  <c:v>15148.633421</c:v>
                </c:pt>
                <c:pt idx="63302">
                  <c:v>15148.864162</c:v>
                </c:pt>
                <c:pt idx="63303">
                  <c:v>15149.106245999999</c:v>
                </c:pt>
                <c:pt idx="63304">
                  <c:v>15149.348196000001</c:v>
                </c:pt>
                <c:pt idx="63305">
                  <c:v>15149.580438000001</c:v>
                </c:pt>
                <c:pt idx="63306">
                  <c:v>15149.821760000001</c:v>
                </c:pt>
                <c:pt idx="63307">
                  <c:v>15150.062932000001</c:v>
                </c:pt>
                <c:pt idx="63308">
                  <c:v>15150.305555999999</c:v>
                </c:pt>
                <c:pt idx="63309">
                  <c:v>15150.547089</c:v>
                </c:pt>
                <c:pt idx="63310">
                  <c:v>15150.791096999999</c:v>
                </c:pt>
                <c:pt idx="63311">
                  <c:v>15151.033083</c:v>
                </c:pt>
                <c:pt idx="63312">
                  <c:v>15151.275745000001</c:v>
                </c:pt>
                <c:pt idx="63313">
                  <c:v>15151.515386999999</c:v>
                </c:pt>
                <c:pt idx="63314">
                  <c:v>15151.748637000001</c:v>
                </c:pt>
                <c:pt idx="63315">
                  <c:v>15151.990207999999</c:v>
                </c:pt>
                <c:pt idx="63316">
                  <c:v>15152.234659</c:v>
                </c:pt>
                <c:pt idx="63317">
                  <c:v>15152.465156</c:v>
                </c:pt>
                <c:pt idx="63318">
                  <c:v>15152.709053</c:v>
                </c:pt>
                <c:pt idx="63319">
                  <c:v>15152.951975</c:v>
                </c:pt>
                <c:pt idx="63320">
                  <c:v>15153.182984999999</c:v>
                </c:pt>
                <c:pt idx="63321">
                  <c:v>15153.424021999999</c:v>
                </c:pt>
                <c:pt idx="63322">
                  <c:v>15153.664279000001</c:v>
                </c:pt>
                <c:pt idx="63323">
                  <c:v>15153.906175</c:v>
                </c:pt>
                <c:pt idx="63324">
                  <c:v>15154.139981</c:v>
                </c:pt>
                <c:pt idx="63325">
                  <c:v>15154.381051</c:v>
                </c:pt>
                <c:pt idx="63326">
                  <c:v>15154.623944000001</c:v>
                </c:pt>
                <c:pt idx="63327">
                  <c:v>15154.863534</c:v>
                </c:pt>
                <c:pt idx="63328">
                  <c:v>15155.094846</c:v>
                </c:pt>
                <c:pt idx="63329">
                  <c:v>15155.335724</c:v>
                </c:pt>
                <c:pt idx="63330">
                  <c:v>15155.577450999999</c:v>
                </c:pt>
                <c:pt idx="63331">
                  <c:v>15155.821802</c:v>
                </c:pt>
                <c:pt idx="63332">
                  <c:v>15156.052188</c:v>
                </c:pt>
                <c:pt idx="63333">
                  <c:v>15156.296564</c:v>
                </c:pt>
                <c:pt idx="63334">
                  <c:v>15156.537582000001</c:v>
                </c:pt>
                <c:pt idx="63335">
                  <c:v>15156.777281999999</c:v>
                </c:pt>
                <c:pt idx="63336">
                  <c:v>15157.010532</c:v>
                </c:pt>
                <c:pt idx="63337">
                  <c:v>15157.25474</c:v>
                </c:pt>
                <c:pt idx="63338">
                  <c:v>15157.495701</c:v>
                </c:pt>
                <c:pt idx="63339">
                  <c:v>15157.736616</c:v>
                </c:pt>
                <c:pt idx="63340">
                  <c:v>15157.977693000001</c:v>
                </c:pt>
                <c:pt idx="63341">
                  <c:v>15158.208119000001</c:v>
                </c:pt>
                <c:pt idx="63342">
                  <c:v>15158.450018</c:v>
                </c:pt>
                <c:pt idx="63343">
                  <c:v>15158.692601000001</c:v>
                </c:pt>
                <c:pt idx="63344">
                  <c:v>15158.934227</c:v>
                </c:pt>
                <c:pt idx="63345">
                  <c:v>15159.189291000001</c:v>
                </c:pt>
                <c:pt idx="63346">
                  <c:v>15159.418611999999</c:v>
                </c:pt>
                <c:pt idx="63347">
                  <c:v>15159.660110999999</c:v>
                </c:pt>
                <c:pt idx="63348">
                  <c:v>15159.902156</c:v>
                </c:pt>
                <c:pt idx="63349">
                  <c:v>15160.144947999999</c:v>
                </c:pt>
                <c:pt idx="63350">
                  <c:v>15160.37471</c:v>
                </c:pt>
                <c:pt idx="63351">
                  <c:v>15160.615139</c:v>
                </c:pt>
                <c:pt idx="63352">
                  <c:v>15160.859044999999</c:v>
                </c:pt>
                <c:pt idx="63353">
                  <c:v>15161.101966</c:v>
                </c:pt>
                <c:pt idx="63354">
                  <c:v>15161.332678000001</c:v>
                </c:pt>
                <c:pt idx="63355">
                  <c:v>15161.575755</c:v>
                </c:pt>
                <c:pt idx="63356">
                  <c:v>15161.818784999999</c:v>
                </c:pt>
                <c:pt idx="63357">
                  <c:v>15162.050558999999</c:v>
                </c:pt>
                <c:pt idx="63358">
                  <c:v>15162.293745999999</c:v>
                </c:pt>
                <c:pt idx="63359">
                  <c:v>15162.536776000001</c:v>
                </c:pt>
                <c:pt idx="63360">
                  <c:v>15162.777864</c:v>
                </c:pt>
                <c:pt idx="63361">
                  <c:v>15163.008218999999</c:v>
                </c:pt>
                <c:pt idx="63362">
                  <c:v>15163.252845999999</c:v>
                </c:pt>
                <c:pt idx="63363">
                  <c:v>15163.495707</c:v>
                </c:pt>
                <c:pt idx="63364">
                  <c:v>15163.736704000001</c:v>
                </c:pt>
                <c:pt idx="63365">
                  <c:v>15163.965404</c:v>
                </c:pt>
                <c:pt idx="63366">
                  <c:v>15164.206819000001</c:v>
                </c:pt>
                <c:pt idx="63367">
                  <c:v>15164.447962</c:v>
                </c:pt>
                <c:pt idx="63368">
                  <c:v>15164.689834999999</c:v>
                </c:pt>
                <c:pt idx="63369">
                  <c:v>15164.932648</c:v>
                </c:pt>
                <c:pt idx="63370">
                  <c:v>15165.173634000001</c:v>
                </c:pt>
                <c:pt idx="63371">
                  <c:v>15165.404877000001</c:v>
                </c:pt>
                <c:pt idx="63372">
                  <c:v>15165.64789</c:v>
                </c:pt>
                <c:pt idx="63373">
                  <c:v>15165.888865000001</c:v>
                </c:pt>
                <c:pt idx="63374">
                  <c:v>15166.129932</c:v>
                </c:pt>
                <c:pt idx="63375">
                  <c:v>15166.371448</c:v>
                </c:pt>
                <c:pt idx="63376">
                  <c:v>15166.600989</c:v>
                </c:pt>
                <c:pt idx="63377">
                  <c:v>15166.842790000001</c:v>
                </c:pt>
                <c:pt idx="63378">
                  <c:v>15167.083882999999</c:v>
                </c:pt>
                <c:pt idx="63379">
                  <c:v>15167.325387999999</c:v>
                </c:pt>
                <c:pt idx="63380">
                  <c:v>15167.565210000001</c:v>
                </c:pt>
                <c:pt idx="63381">
                  <c:v>15167.797246</c:v>
                </c:pt>
                <c:pt idx="63382">
                  <c:v>15168.039183999999</c:v>
                </c:pt>
                <c:pt idx="63383">
                  <c:v>15168.283636</c:v>
                </c:pt>
                <c:pt idx="63384">
                  <c:v>15168.524616000001</c:v>
                </c:pt>
                <c:pt idx="63385">
                  <c:v>15168.753075000001</c:v>
                </c:pt>
                <c:pt idx="63386">
                  <c:v>15168.995969</c:v>
                </c:pt>
                <c:pt idx="63387">
                  <c:v>15169.236339999999</c:v>
                </c:pt>
                <c:pt idx="63388">
                  <c:v>15169.480723999999</c:v>
                </c:pt>
                <c:pt idx="63389">
                  <c:v>15169.709860000001</c:v>
                </c:pt>
                <c:pt idx="63390">
                  <c:v>15169.952569999999</c:v>
                </c:pt>
                <c:pt idx="63391">
                  <c:v>15170.194799000001</c:v>
                </c:pt>
                <c:pt idx="63392">
                  <c:v>15170.435105</c:v>
                </c:pt>
                <c:pt idx="63393">
                  <c:v>15170.668557000001</c:v>
                </c:pt>
                <c:pt idx="63394">
                  <c:v>15170.911835000001</c:v>
                </c:pt>
                <c:pt idx="63395">
                  <c:v>15171.152206000001</c:v>
                </c:pt>
                <c:pt idx="63396">
                  <c:v>15171.385780000001</c:v>
                </c:pt>
                <c:pt idx="63397">
                  <c:v>15171.62614</c:v>
                </c:pt>
                <c:pt idx="63398">
                  <c:v>15171.867601</c:v>
                </c:pt>
                <c:pt idx="63399">
                  <c:v>15172.110787</c:v>
                </c:pt>
                <c:pt idx="63400">
                  <c:v>15172.351875</c:v>
                </c:pt>
                <c:pt idx="63401">
                  <c:v>15172.594665000001</c:v>
                </c:pt>
                <c:pt idx="63402">
                  <c:v>15172.825271</c:v>
                </c:pt>
                <c:pt idx="63403">
                  <c:v>15173.071822</c:v>
                </c:pt>
                <c:pt idx="63404">
                  <c:v>15173.312843</c:v>
                </c:pt>
                <c:pt idx="63405">
                  <c:v>15173.543276</c:v>
                </c:pt>
                <c:pt idx="63406">
                  <c:v>15173.789794</c:v>
                </c:pt>
                <c:pt idx="63407">
                  <c:v>15174.030763000001</c:v>
                </c:pt>
                <c:pt idx="63408">
                  <c:v>15174.259340000001</c:v>
                </c:pt>
                <c:pt idx="63409">
                  <c:v>15174.505991</c:v>
                </c:pt>
                <c:pt idx="63410">
                  <c:v>15174.747964</c:v>
                </c:pt>
                <c:pt idx="63411">
                  <c:v>15174.978568</c:v>
                </c:pt>
                <c:pt idx="63412">
                  <c:v>15175.224259000001</c:v>
                </c:pt>
                <c:pt idx="63413">
                  <c:v>15175.457716000001</c:v>
                </c:pt>
                <c:pt idx="63414">
                  <c:v>15175.698971</c:v>
                </c:pt>
                <c:pt idx="63415">
                  <c:v>15175.940889</c:v>
                </c:pt>
                <c:pt idx="63416">
                  <c:v>15176.181065000001</c:v>
                </c:pt>
                <c:pt idx="63417">
                  <c:v>15176.412646000001</c:v>
                </c:pt>
                <c:pt idx="63418">
                  <c:v>15176.653922</c:v>
                </c:pt>
                <c:pt idx="63419">
                  <c:v>15176.896894</c:v>
                </c:pt>
                <c:pt idx="63420">
                  <c:v>15177.137194999999</c:v>
                </c:pt>
                <c:pt idx="63421">
                  <c:v>15177.369289</c:v>
                </c:pt>
                <c:pt idx="63422">
                  <c:v>15177.613807</c:v>
                </c:pt>
                <c:pt idx="63423">
                  <c:v>15177.855352</c:v>
                </c:pt>
                <c:pt idx="63424">
                  <c:v>15178.086992</c:v>
                </c:pt>
                <c:pt idx="63425">
                  <c:v>15178.3287</c:v>
                </c:pt>
                <c:pt idx="63426">
                  <c:v>15178.569740999999</c:v>
                </c:pt>
                <c:pt idx="63427">
                  <c:v>15178.811388</c:v>
                </c:pt>
                <c:pt idx="63428">
                  <c:v>15179.044894000001</c:v>
                </c:pt>
                <c:pt idx="63429">
                  <c:v>15179.287565000001</c:v>
                </c:pt>
                <c:pt idx="63430">
                  <c:v>15179.529202</c:v>
                </c:pt>
                <c:pt idx="63431">
                  <c:v>15179.763988999999</c:v>
                </c:pt>
                <c:pt idx="63432">
                  <c:v>15180.005916</c:v>
                </c:pt>
                <c:pt idx="63433">
                  <c:v>15180.247149000001</c:v>
                </c:pt>
                <c:pt idx="63434">
                  <c:v>15180.479389</c:v>
                </c:pt>
                <c:pt idx="63435">
                  <c:v>15180.723935</c:v>
                </c:pt>
                <c:pt idx="63436">
                  <c:v>15180.966780999999</c:v>
                </c:pt>
                <c:pt idx="63437">
                  <c:v>15181.207648</c:v>
                </c:pt>
                <c:pt idx="63438">
                  <c:v>15181.447399999999</c:v>
                </c:pt>
                <c:pt idx="63439">
                  <c:v>15181.691075000001</c:v>
                </c:pt>
                <c:pt idx="63440">
                  <c:v>15181.933934999999</c:v>
                </c:pt>
                <c:pt idx="63441">
                  <c:v>15182.176695</c:v>
                </c:pt>
                <c:pt idx="63442">
                  <c:v>15182.418412000001</c:v>
                </c:pt>
                <c:pt idx="63443">
                  <c:v>15182.651544</c:v>
                </c:pt>
                <c:pt idx="63444">
                  <c:v>15182.892535000001</c:v>
                </c:pt>
                <c:pt idx="63445">
                  <c:v>15183.133549</c:v>
                </c:pt>
                <c:pt idx="63446">
                  <c:v>15183.375125</c:v>
                </c:pt>
                <c:pt idx="63447">
                  <c:v>15183.607314000001</c:v>
                </c:pt>
                <c:pt idx="63448">
                  <c:v>15183.851009</c:v>
                </c:pt>
                <c:pt idx="63449">
                  <c:v>15184.093728</c:v>
                </c:pt>
                <c:pt idx="63450">
                  <c:v>15184.334712</c:v>
                </c:pt>
                <c:pt idx="63451">
                  <c:v>15184.565188</c:v>
                </c:pt>
                <c:pt idx="63452">
                  <c:v>15184.809961000001</c:v>
                </c:pt>
                <c:pt idx="63453">
                  <c:v>15185.051743</c:v>
                </c:pt>
                <c:pt idx="63454">
                  <c:v>15185.282184</c:v>
                </c:pt>
                <c:pt idx="63455">
                  <c:v>15185.524101000001</c:v>
                </c:pt>
                <c:pt idx="63456">
                  <c:v>15185.768948999999</c:v>
                </c:pt>
                <c:pt idx="63457">
                  <c:v>15185.999667</c:v>
                </c:pt>
                <c:pt idx="63458">
                  <c:v>15186.242979000001</c:v>
                </c:pt>
                <c:pt idx="63459">
                  <c:v>15186.484617</c:v>
                </c:pt>
                <c:pt idx="63460">
                  <c:v>15186.715115999999</c:v>
                </c:pt>
                <c:pt idx="63461">
                  <c:v>15186.959944</c:v>
                </c:pt>
                <c:pt idx="63462">
                  <c:v>15187.199210000001</c:v>
                </c:pt>
                <c:pt idx="63463">
                  <c:v>15187.432640999999</c:v>
                </c:pt>
                <c:pt idx="63464">
                  <c:v>15187.673795999999</c:v>
                </c:pt>
                <c:pt idx="63465">
                  <c:v>15187.916829</c:v>
                </c:pt>
                <c:pt idx="63466">
                  <c:v>15188.157251000001</c:v>
                </c:pt>
                <c:pt idx="63467">
                  <c:v>15188.390703999999</c:v>
                </c:pt>
                <c:pt idx="63468">
                  <c:v>15188.633689</c:v>
                </c:pt>
                <c:pt idx="63469">
                  <c:v>15188.87529</c:v>
                </c:pt>
                <c:pt idx="63470">
                  <c:v>15189.110572</c:v>
                </c:pt>
                <c:pt idx="63471">
                  <c:v>15189.353578</c:v>
                </c:pt>
                <c:pt idx="63472">
                  <c:v>15189.595437</c:v>
                </c:pt>
                <c:pt idx="63473">
                  <c:v>15189.852387999999</c:v>
                </c:pt>
                <c:pt idx="63474">
                  <c:v>15190.098330000001</c:v>
                </c:pt>
                <c:pt idx="63475">
                  <c:v>15190.343009</c:v>
                </c:pt>
                <c:pt idx="63476">
                  <c:v>15190.584309</c:v>
                </c:pt>
                <c:pt idx="63477">
                  <c:v>15190.816140000001</c:v>
                </c:pt>
                <c:pt idx="63478">
                  <c:v>15191.060944000001</c:v>
                </c:pt>
                <c:pt idx="63479">
                  <c:v>15191.290246</c:v>
                </c:pt>
                <c:pt idx="63480">
                  <c:v>15191.532126</c:v>
                </c:pt>
                <c:pt idx="63481">
                  <c:v>15191.775423999999</c:v>
                </c:pt>
                <c:pt idx="63482">
                  <c:v>15192.008908</c:v>
                </c:pt>
                <c:pt idx="63483">
                  <c:v>15192.250448000001</c:v>
                </c:pt>
                <c:pt idx="63484">
                  <c:v>15192.494004</c:v>
                </c:pt>
                <c:pt idx="63485">
                  <c:v>15192.724241</c:v>
                </c:pt>
                <c:pt idx="63486">
                  <c:v>15192.968937</c:v>
                </c:pt>
                <c:pt idx="63487">
                  <c:v>15193.211671999999</c:v>
                </c:pt>
                <c:pt idx="63488">
                  <c:v>15193.442115</c:v>
                </c:pt>
                <c:pt idx="63489">
                  <c:v>15193.686852000001</c:v>
                </c:pt>
                <c:pt idx="63490">
                  <c:v>15193.927007</c:v>
                </c:pt>
                <c:pt idx="63491">
                  <c:v>15194.16964</c:v>
                </c:pt>
                <c:pt idx="63492">
                  <c:v>15194.409233</c:v>
                </c:pt>
                <c:pt idx="63493">
                  <c:v>15194.641186999999</c:v>
                </c:pt>
                <c:pt idx="63494">
                  <c:v>15194.88571</c:v>
                </c:pt>
                <c:pt idx="63495">
                  <c:v>15195.126629</c:v>
                </c:pt>
                <c:pt idx="63496">
                  <c:v>15195.373598</c:v>
                </c:pt>
                <c:pt idx="63497">
                  <c:v>15195.614578999999</c:v>
                </c:pt>
                <c:pt idx="63498">
                  <c:v>15195.857620999999</c:v>
                </c:pt>
                <c:pt idx="63499">
                  <c:v>15196.09937</c:v>
                </c:pt>
                <c:pt idx="63500">
                  <c:v>15196.332804</c:v>
                </c:pt>
                <c:pt idx="63501">
                  <c:v>15196.573935</c:v>
                </c:pt>
                <c:pt idx="63502">
                  <c:v>15196.816972000001</c:v>
                </c:pt>
                <c:pt idx="63503">
                  <c:v>15197.058889</c:v>
                </c:pt>
                <c:pt idx="63504">
                  <c:v>15197.299653</c:v>
                </c:pt>
                <c:pt idx="63505">
                  <c:v>15197.528335000001</c:v>
                </c:pt>
                <c:pt idx="63506">
                  <c:v>15197.772274999999</c:v>
                </c:pt>
                <c:pt idx="63507">
                  <c:v>15198.01605</c:v>
                </c:pt>
                <c:pt idx="63508">
                  <c:v>15198.247601999999</c:v>
                </c:pt>
                <c:pt idx="63509">
                  <c:v>15198.490556999999</c:v>
                </c:pt>
                <c:pt idx="63510">
                  <c:v>15198.733689000001</c:v>
                </c:pt>
                <c:pt idx="63511">
                  <c:v>15198.974866</c:v>
                </c:pt>
                <c:pt idx="63512">
                  <c:v>15199.204919</c:v>
                </c:pt>
                <c:pt idx="63513">
                  <c:v>15199.447099999999</c:v>
                </c:pt>
                <c:pt idx="63514">
                  <c:v>15199.688644</c:v>
                </c:pt>
                <c:pt idx="63515">
                  <c:v>15199.928766999999</c:v>
                </c:pt>
                <c:pt idx="63516">
                  <c:v>15200.169551999999</c:v>
                </c:pt>
                <c:pt idx="63517">
                  <c:v>15200.403232000001</c:v>
                </c:pt>
                <c:pt idx="63518">
                  <c:v>15200.649646</c:v>
                </c:pt>
                <c:pt idx="63519">
                  <c:v>15200.889406</c:v>
                </c:pt>
                <c:pt idx="63520">
                  <c:v>15201.135306</c:v>
                </c:pt>
                <c:pt idx="63521">
                  <c:v>15201.378763999999</c:v>
                </c:pt>
                <c:pt idx="63522">
                  <c:v>15201.620142</c:v>
                </c:pt>
                <c:pt idx="63523">
                  <c:v>15201.861242000001</c:v>
                </c:pt>
                <c:pt idx="63524">
                  <c:v>15202.092833000001</c:v>
                </c:pt>
                <c:pt idx="63525">
                  <c:v>15202.335588</c:v>
                </c:pt>
                <c:pt idx="63526">
                  <c:v>15202.577298</c:v>
                </c:pt>
                <c:pt idx="63527">
                  <c:v>15202.810567</c:v>
                </c:pt>
                <c:pt idx="63528">
                  <c:v>15203.051715</c:v>
                </c:pt>
                <c:pt idx="63529">
                  <c:v>15203.293221</c:v>
                </c:pt>
                <c:pt idx="63530">
                  <c:v>15203.535883</c:v>
                </c:pt>
                <c:pt idx="63531">
                  <c:v>15203.776615999999</c:v>
                </c:pt>
                <c:pt idx="63532">
                  <c:v>15204.01757</c:v>
                </c:pt>
                <c:pt idx="63533">
                  <c:v>15204.246992</c:v>
                </c:pt>
                <c:pt idx="63534">
                  <c:v>15204.488101000001</c:v>
                </c:pt>
                <c:pt idx="63535">
                  <c:v>15204.73281</c:v>
                </c:pt>
                <c:pt idx="63536">
                  <c:v>15204.964614</c:v>
                </c:pt>
                <c:pt idx="63537">
                  <c:v>15205.207678000001</c:v>
                </c:pt>
                <c:pt idx="63538">
                  <c:v>15205.450745</c:v>
                </c:pt>
                <c:pt idx="63539">
                  <c:v>15205.693552999999</c:v>
                </c:pt>
                <c:pt idx="63540">
                  <c:v>15205.924274000001</c:v>
                </c:pt>
                <c:pt idx="63541">
                  <c:v>15206.166262999999</c:v>
                </c:pt>
                <c:pt idx="63542">
                  <c:v>15206.408160000001</c:v>
                </c:pt>
                <c:pt idx="63543">
                  <c:v>15206.639813</c:v>
                </c:pt>
                <c:pt idx="63544">
                  <c:v>15206.882122999999</c:v>
                </c:pt>
                <c:pt idx="63545">
                  <c:v>15207.125429</c:v>
                </c:pt>
                <c:pt idx="63546">
                  <c:v>15207.358604999999</c:v>
                </c:pt>
                <c:pt idx="63547">
                  <c:v>15207.604759</c:v>
                </c:pt>
                <c:pt idx="63548">
                  <c:v>15207.845584999999</c:v>
                </c:pt>
                <c:pt idx="63549">
                  <c:v>15208.085367</c:v>
                </c:pt>
                <c:pt idx="63550">
                  <c:v>15208.331184999999</c:v>
                </c:pt>
                <c:pt idx="63551">
                  <c:v>15208.575724</c:v>
                </c:pt>
                <c:pt idx="63552">
                  <c:v>15208.816699000001</c:v>
                </c:pt>
                <c:pt idx="63553">
                  <c:v>15209.057561</c:v>
                </c:pt>
                <c:pt idx="63554">
                  <c:v>15209.297347</c:v>
                </c:pt>
                <c:pt idx="63555">
                  <c:v>15209.528910999999</c:v>
                </c:pt>
                <c:pt idx="63556">
                  <c:v>15209.771914000001</c:v>
                </c:pt>
                <c:pt idx="63557">
                  <c:v>15210.012172000001</c:v>
                </c:pt>
                <c:pt idx="63558">
                  <c:v>15210.256611999999</c:v>
                </c:pt>
                <c:pt idx="63559">
                  <c:v>15210.487064000001</c:v>
                </c:pt>
                <c:pt idx="63560">
                  <c:v>15210.729932</c:v>
                </c:pt>
                <c:pt idx="63561">
                  <c:v>15210.972675000001</c:v>
                </c:pt>
                <c:pt idx="63562">
                  <c:v>15211.203219999999</c:v>
                </c:pt>
                <c:pt idx="63563">
                  <c:v>15211.447096</c:v>
                </c:pt>
                <c:pt idx="63564">
                  <c:v>15211.687377</c:v>
                </c:pt>
                <c:pt idx="63565">
                  <c:v>15211.922999</c:v>
                </c:pt>
                <c:pt idx="63566">
                  <c:v>15212.166155000001</c:v>
                </c:pt>
                <c:pt idx="63567">
                  <c:v>15212.423309</c:v>
                </c:pt>
                <c:pt idx="63568">
                  <c:v>15212.667362</c:v>
                </c:pt>
                <c:pt idx="63569">
                  <c:v>15212.910685000001</c:v>
                </c:pt>
                <c:pt idx="63570">
                  <c:v>15213.153888000001</c:v>
                </c:pt>
                <c:pt idx="63571">
                  <c:v>15213.396686</c:v>
                </c:pt>
                <c:pt idx="63572">
                  <c:v>15213.627345000001</c:v>
                </c:pt>
                <c:pt idx="63573">
                  <c:v>15213.869825</c:v>
                </c:pt>
                <c:pt idx="63574">
                  <c:v>15214.110708</c:v>
                </c:pt>
                <c:pt idx="63575">
                  <c:v>15214.352386</c:v>
                </c:pt>
                <c:pt idx="63576">
                  <c:v>15214.585703999999</c:v>
                </c:pt>
                <c:pt idx="63577">
                  <c:v>15214.827609</c:v>
                </c:pt>
                <c:pt idx="63578">
                  <c:v>15215.069401000001</c:v>
                </c:pt>
                <c:pt idx="63579">
                  <c:v>15215.302599000001</c:v>
                </c:pt>
                <c:pt idx="63580">
                  <c:v>15215.543781</c:v>
                </c:pt>
                <c:pt idx="63581">
                  <c:v>15215.784824</c:v>
                </c:pt>
                <c:pt idx="63582">
                  <c:v>15216.025036000001</c:v>
                </c:pt>
                <c:pt idx="63583">
                  <c:v>15216.265911</c:v>
                </c:pt>
                <c:pt idx="63584">
                  <c:v>15216.499571</c:v>
                </c:pt>
                <c:pt idx="63585">
                  <c:v>15216.741259</c:v>
                </c:pt>
                <c:pt idx="63586">
                  <c:v>15216.985714</c:v>
                </c:pt>
                <c:pt idx="63587">
                  <c:v>15217.227144</c:v>
                </c:pt>
                <c:pt idx="63588">
                  <c:v>15217.457345999999</c:v>
                </c:pt>
                <c:pt idx="63589">
                  <c:v>15217.701797</c:v>
                </c:pt>
                <c:pt idx="63590">
                  <c:v>15217.942794000001</c:v>
                </c:pt>
                <c:pt idx="63591">
                  <c:v>15218.184243</c:v>
                </c:pt>
                <c:pt idx="63592">
                  <c:v>15218.415598</c:v>
                </c:pt>
                <c:pt idx="63593">
                  <c:v>15218.657249</c:v>
                </c:pt>
                <c:pt idx="63594">
                  <c:v>15218.899108</c:v>
                </c:pt>
                <c:pt idx="63595">
                  <c:v>15219.132568999999</c:v>
                </c:pt>
                <c:pt idx="63596">
                  <c:v>15219.373745000001</c:v>
                </c:pt>
                <c:pt idx="63597">
                  <c:v>15219.614551999999</c:v>
                </c:pt>
                <c:pt idx="63598">
                  <c:v>15219.856427000001</c:v>
                </c:pt>
                <c:pt idx="63599">
                  <c:v>15220.098266999999</c:v>
                </c:pt>
                <c:pt idx="63600">
                  <c:v>15220.353445000001</c:v>
                </c:pt>
                <c:pt idx="63601">
                  <c:v>15220.597448</c:v>
                </c:pt>
                <c:pt idx="63602">
                  <c:v>15220.838922999999</c:v>
                </c:pt>
                <c:pt idx="63603">
                  <c:v>15221.081095</c:v>
                </c:pt>
                <c:pt idx="63604">
                  <c:v>15221.325844000001</c:v>
                </c:pt>
                <c:pt idx="63605">
                  <c:v>15221.557546</c:v>
                </c:pt>
                <c:pt idx="63606">
                  <c:v>15221.800692999999</c:v>
                </c:pt>
                <c:pt idx="63607">
                  <c:v>15222.043782999999</c:v>
                </c:pt>
                <c:pt idx="63608">
                  <c:v>15222.284969</c:v>
                </c:pt>
                <c:pt idx="63609">
                  <c:v>15222.515697000001</c:v>
                </c:pt>
                <c:pt idx="63610">
                  <c:v>15222.756073</c:v>
                </c:pt>
                <c:pt idx="63611">
                  <c:v>15222.998099</c:v>
                </c:pt>
                <c:pt idx="63612">
                  <c:v>15223.238373</c:v>
                </c:pt>
                <c:pt idx="63613">
                  <c:v>15223.471911000001</c:v>
                </c:pt>
                <c:pt idx="63614">
                  <c:v>15223.714045000001</c:v>
                </c:pt>
                <c:pt idx="63615">
                  <c:v>15223.956017</c:v>
                </c:pt>
                <c:pt idx="63616">
                  <c:v>15224.187953000001</c:v>
                </c:pt>
                <c:pt idx="63617">
                  <c:v>15224.429972</c:v>
                </c:pt>
                <c:pt idx="63618">
                  <c:v>15224.671125000001</c:v>
                </c:pt>
                <c:pt idx="63619">
                  <c:v>15224.91253</c:v>
                </c:pt>
                <c:pt idx="63620">
                  <c:v>15225.14302</c:v>
                </c:pt>
                <c:pt idx="63621">
                  <c:v>15225.385636000001</c:v>
                </c:pt>
                <c:pt idx="63622">
                  <c:v>15225.625287999999</c:v>
                </c:pt>
                <c:pt idx="63623">
                  <c:v>15225.867623</c:v>
                </c:pt>
                <c:pt idx="63624">
                  <c:v>15226.107376</c:v>
                </c:pt>
                <c:pt idx="63625">
                  <c:v>15226.338589000001</c:v>
                </c:pt>
                <c:pt idx="63626">
                  <c:v>15226.581553</c:v>
                </c:pt>
                <c:pt idx="63627">
                  <c:v>15226.823066999999</c:v>
                </c:pt>
                <c:pt idx="63628">
                  <c:v>15227.063047</c:v>
                </c:pt>
                <c:pt idx="63629">
                  <c:v>15227.304348</c:v>
                </c:pt>
                <c:pt idx="63630">
                  <c:v>15227.54429</c:v>
                </c:pt>
                <c:pt idx="63631">
                  <c:v>15227.774393</c:v>
                </c:pt>
                <c:pt idx="63632">
                  <c:v>15228.018043</c:v>
                </c:pt>
                <c:pt idx="63633">
                  <c:v>15228.259400999999</c:v>
                </c:pt>
                <c:pt idx="63634">
                  <c:v>15228.490014000001</c:v>
                </c:pt>
                <c:pt idx="63635">
                  <c:v>15228.732911999999</c:v>
                </c:pt>
                <c:pt idx="63636">
                  <c:v>15228.975993</c:v>
                </c:pt>
                <c:pt idx="63637">
                  <c:v>15229.206638</c:v>
                </c:pt>
                <c:pt idx="63638">
                  <c:v>15229.447912</c:v>
                </c:pt>
                <c:pt idx="63639">
                  <c:v>15229.690739</c:v>
                </c:pt>
                <c:pt idx="63640">
                  <c:v>15229.931864</c:v>
                </c:pt>
                <c:pt idx="63641">
                  <c:v>15230.174617000001</c:v>
                </c:pt>
                <c:pt idx="63642">
                  <c:v>15230.414386</c:v>
                </c:pt>
                <c:pt idx="63643">
                  <c:v>15230.647627</c:v>
                </c:pt>
                <c:pt idx="63644">
                  <c:v>15230.888704000001</c:v>
                </c:pt>
                <c:pt idx="63645">
                  <c:v>15231.129641</c:v>
                </c:pt>
                <c:pt idx="63646">
                  <c:v>15231.370566</c:v>
                </c:pt>
                <c:pt idx="63647">
                  <c:v>15231.612064000001</c:v>
                </c:pt>
                <c:pt idx="63648">
                  <c:v>15231.842409999999</c:v>
                </c:pt>
                <c:pt idx="63649">
                  <c:v>15232.086126</c:v>
                </c:pt>
                <c:pt idx="63650">
                  <c:v>15232.328008</c:v>
                </c:pt>
                <c:pt idx="63651">
                  <c:v>15232.568756000001</c:v>
                </c:pt>
                <c:pt idx="63652">
                  <c:v>15232.797253000001</c:v>
                </c:pt>
                <c:pt idx="63653">
                  <c:v>15233.039186</c:v>
                </c:pt>
                <c:pt idx="63654">
                  <c:v>15233.279189000001</c:v>
                </c:pt>
                <c:pt idx="63655">
                  <c:v>15233.519972</c:v>
                </c:pt>
                <c:pt idx="63656">
                  <c:v>15233.761653</c:v>
                </c:pt>
                <c:pt idx="63657">
                  <c:v>15233.992834000001</c:v>
                </c:pt>
                <c:pt idx="63658">
                  <c:v>15234.23378</c:v>
                </c:pt>
                <c:pt idx="63659">
                  <c:v>15234.475291999999</c:v>
                </c:pt>
                <c:pt idx="63660">
                  <c:v>15234.717741</c:v>
                </c:pt>
                <c:pt idx="63661">
                  <c:v>15234.959104</c:v>
                </c:pt>
                <c:pt idx="63662">
                  <c:v>15235.191192</c:v>
                </c:pt>
                <c:pt idx="63663">
                  <c:v>15235.432424000001</c:v>
                </c:pt>
                <c:pt idx="63664">
                  <c:v>15235.673685</c:v>
                </c:pt>
                <c:pt idx="63665">
                  <c:v>15235.916626</c:v>
                </c:pt>
                <c:pt idx="63666">
                  <c:v>15236.147437</c:v>
                </c:pt>
                <c:pt idx="63667">
                  <c:v>15236.391141</c:v>
                </c:pt>
                <c:pt idx="63668">
                  <c:v>15236.624739999999</c:v>
                </c:pt>
                <c:pt idx="63669">
                  <c:v>15236.865969</c:v>
                </c:pt>
                <c:pt idx="63670">
                  <c:v>15237.107083999999</c:v>
                </c:pt>
                <c:pt idx="63671">
                  <c:v>15237.349026</c:v>
                </c:pt>
                <c:pt idx="63672">
                  <c:v>15237.580769</c:v>
                </c:pt>
                <c:pt idx="63673">
                  <c:v>15237.823579</c:v>
                </c:pt>
                <c:pt idx="63674">
                  <c:v>15238.064847</c:v>
                </c:pt>
                <c:pt idx="63675">
                  <c:v>15238.307595</c:v>
                </c:pt>
                <c:pt idx="63676">
                  <c:v>15238.548903999999</c:v>
                </c:pt>
                <c:pt idx="63677">
                  <c:v>15238.780579</c:v>
                </c:pt>
                <c:pt idx="63678">
                  <c:v>15239.021119999999</c:v>
                </c:pt>
                <c:pt idx="63679">
                  <c:v>15239.263042</c:v>
                </c:pt>
                <c:pt idx="63680">
                  <c:v>15239.503258000001</c:v>
                </c:pt>
                <c:pt idx="63681">
                  <c:v>15239.738622999999</c:v>
                </c:pt>
                <c:pt idx="63682">
                  <c:v>15239.97906</c:v>
                </c:pt>
                <c:pt idx="63683">
                  <c:v>15240.221077</c:v>
                </c:pt>
                <c:pt idx="63684">
                  <c:v>15240.452945000001</c:v>
                </c:pt>
                <c:pt idx="63685">
                  <c:v>15240.69404</c:v>
                </c:pt>
                <c:pt idx="63686">
                  <c:v>15240.934345</c:v>
                </c:pt>
                <c:pt idx="63687">
                  <c:v>15241.178291</c:v>
                </c:pt>
                <c:pt idx="63688">
                  <c:v>15241.409116000001</c:v>
                </c:pt>
                <c:pt idx="63689">
                  <c:v>15241.651032</c:v>
                </c:pt>
                <c:pt idx="63690">
                  <c:v>15241.893897</c:v>
                </c:pt>
                <c:pt idx="63691">
                  <c:v>15242.134663999999</c:v>
                </c:pt>
                <c:pt idx="63692">
                  <c:v>15242.365997000001</c:v>
                </c:pt>
                <c:pt idx="63693">
                  <c:v>15242.607733000001</c:v>
                </c:pt>
                <c:pt idx="63694">
                  <c:v>15242.849391</c:v>
                </c:pt>
                <c:pt idx="63695">
                  <c:v>15243.08144</c:v>
                </c:pt>
                <c:pt idx="63696">
                  <c:v>15243.321354</c:v>
                </c:pt>
                <c:pt idx="63697">
                  <c:v>15243.565788</c:v>
                </c:pt>
                <c:pt idx="63698">
                  <c:v>15243.806541</c:v>
                </c:pt>
                <c:pt idx="63699">
                  <c:v>15244.039718</c:v>
                </c:pt>
                <c:pt idx="63700">
                  <c:v>15244.280696</c:v>
                </c:pt>
                <c:pt idx="63701">
                  <c:v>15244.521653</c:v>
                </c:pt>
                <c:pt idx="63702">
                  <c:v>15244.763439</c:v>
                </c:pt>
                <c:pt idx="63703">
                  <c:v>15244.996728</c:v>
                </c:pt>
                <c:pt idx="63704">
                  <c:v>15245.239812</c:v>
                </c:pt>
                <c:pt idx="63705">
                  <c:v>15245.481339</c:v>
                </c:pt>
                <c:pt idx="63706">
                  <c:v>15245.714561999999</c:v>
                </c:pt>
                <c:pt idx="63707">
                  <c:v>15245.957667000001</c:v>
                </c:pt>
                <c:pt idx="63708">
                  <c:v>15246.198902</c:v>
                </c:pt>
                <c:pt idx="63709">
                  <c:v>15246.441556</c:v>
                </c:pt>
                <c:pt idx="63710">
                  <c:v>15246.683191</c:v>
                </c:pt>
                <c:pt idx="63711">
                  <c:v>15246.938022</c:v>
                </c:pt>
                <c:pt idx="63712">
                  <c:v>15247.168283000001</c:v>
                </c:pt>
                <c:pt idx="63713">
                  <c:v>15247.412851999999</c:v>
                </c:pt>
                <c:pt idx="63714">
                  <c:v>15247.654710999999</c:v>
                </c:pt>
                <c:pt idx="63715">
                  <c:v>15247.885909000001</c:v>
                </c:pt>
                <c:pt idx="63716">
                  <c:v>15248.125217999999</c:v>
                </c:pt>
                <c:pt idx="63717">
                  <c:v>15248.369812999999</c:v>
                </c:pt>
                <c:pt idx="63718">
                  <c:v>15248.61097</c:v>
                </c:pt>
                <c:pt idx="63719">
                  <c:v>15248.852709999999</c:v>
                </c:pt>
                <c:pt idx="63720">
                  <c:v>15249.082608000001</c:v>
                </c:pt>
                <c:pt idx="63721">
                  <c:v>15249.325584</c:v>
                </c:pt>
                <c:pt idx="63722">
                  <c:v>15249.567247000001</c:v>
                </c:pt>
                <c:pt idx="63723">
                  <c:v>15249.809737</c:v>
                </c:pt>
                <c:pt idx="63724">
                  <c:v>15250.040155999999</c:v>
                </c:pt>
                <c:pt idx="63725">
                  <c:v>15250.284914</c:v>
                </c:pt>
                <c:pt idx="63726">
                  <c:v>15250.525232</c:v>
                </c:pt>
                <c:pt idx="63727">
                  <c:v>15250.758677</c:v>
                </c:pt>
                <c:pt idx="63728">
                  <c:v>15250.999123</c:v>
                </c:pt>
                <c:pt idx="63729">
                  <c:v>15251.243022000001</c:v>
                </c:pt>
                <c:pt idx="63730">
                  <c:v>15251.474956</c:v>
                </c:pt>
                <c:pt idx="63731">
                  <c:v>15251.71608</c:v>
                </c:pt>
                <c:pt idx="63732">
                  <c:v>15251.960138</c:v>
                </c:pt>
                <c:pt idx="63733">
                  <c:v>15252.193821999999</c:v>
                </c:pt>
                <c:pt idx="63734">
                  <c:v>15252.434155000001</c:v>
                </c:pt>
                <c:pt idx="63735">
                  <c:v>15252.678002000001</c:v>
                </c:pt>
                <c:pt idx="63736">
                  <c:v>15252.909025999999</c:v>
                </c:pt>
                <c:pt idx="63737">
                  <c:v>15253.151201000001</c:v>
                </c:pt>
                <c:pt idx="63738">
                  <c:v>15253.393136999999</c:v>
                </c:pt>
                <c:pt idx="63739">
                  <c:v>15253.626544999999</c:v>
                </c:pt>
                <c:pt idx="63740">
                  <c:v>15253.870140000001</c:v>
                </c:pt>
                <c:pt idx="63741">
                  <c:v>15254.112864000001</c:v>
                </c:pt>
                <c:pt idx="63742">
                  <c:v>15254.353732</c:v>
                </c:pt>
                <c:pt idx="63743">
                  <c:v>15254.58403</c:v>
                </c:pt>
                <c:pt idx="63744">
                  <c:v>15254.826825</c:v>
                </c:pt>
                <c:pt idx="63745">
                  <c:v>15255.069711</c:v>
                </c:pt>
                <c:pt idx="63746">
                  <c:v>15255.309417</c:v>
                </c:pt>
                <c:pt idx="63747">
                  <c:v>15255.565187</c:v>
                </c:pt>
                <c:pt idx="63748">
                  <c:v>15255.796715</c:v>
                </c:pt>
                <c:pt idx="63749">
                  <c:v>15256.039679</c:v>
                </c:pt>
                <c:pt idx="63750">
                  <c:v>15256.279423</c:v>
                </c:pt>
                <c:pt idx="63751">
                  <c:v>15256.521153</c:v>
                </c:pt>
                <c:pt idx="63752">
                  <c:v>15256.752823000001</c:v>
                </c:pt>
                <c:pt idx="63753">
                  <c:v>15256.99566</c:v>
                </c:pt>
                <c:pt idx="63754">
                  <c:v>15257.236805</c:v>
                </c:pt>
                <c:pt idx="63755">
                  <c:v>15257.477798</c:v>
                </c:pt>
                <c:pt idx="63756">
                  <c:v>15257.718749</c:v>
                </c:pt>
                <c:pt idx="63757">
                  <c:v>15257.959685</c:v>
                </c:pt>
                <c:pt idx="63758">
                  <c:v>15258.190305</c:v>
                </c:pt>
                <c:pt idx="63759">
                  <c:v>15258.434872</c:v>
                </c:pt>
                <c:pt idx="63760">
                  <c:v>15258.676357</c:v>
                </c:pt>
                <c:pt idx="63761">
                  <c:v>15258.906123999999</c:v>
                </c:pt>
                <c:pt idx="63762">
                  <c:v>15259.150188</c:v>
                </c:pt>
                <c:pt idx="63763">
                  <c:v>15259.394909000001</c:v>
                </c:pt>
                <c:pt idx="63764">
                  <c:v>15259.62666</c:v>
                </c:pt>
                <c:pt idx="63765">
                  <c:v>15259.869588</c:v>
                </c:pt>
                <c:pt idx="63766">
                  <c:v>15260.112697</c:v>
                </c:pt>
                <c:pt idx="63767">
                  <c:v>15260.343290000001</c:v>
                </c:pt>
                <c:pt idx="63768">
                  <c:v>15260.585333999999</c:v>
                </c:pt>
                <c:pt idx="63769">
                  <c:v>15260.831699</c:v>
                </c:pt>
                <c:pt idx="63770">
                  <c:v>15261.062347999999</c:v>
                </c:pt>
                <c:pt idx="63771">
                  <c:v>15261.304099999999</c:v>
                </c:pt>
                <c:pt idx="63772">
                  <c:v>15261.548951999999</c:v>
                </c:pt>
                <c:pt idx="63773">
                  <c:v>15261.778219</c:v>
                </c:pt>
                <c:pt idx="63774">
                  <c:v>15262.022856</c:v>
                </c:pt>
                <c:pt idx="63775">
                  <c:v>15262.264047999999</c:v>
                </c:pt>
                <c:pt idx="63776">
                  <c:v>15262.495564999999</c:v>
                </c:pt>
                <c:pt idx="63777">
                  <c:v>15262.737343000001</c:v>
                </c:pt>
                <c:pt idx="63778">
                  <c:v>15262.979206</c:v>
                </c:pt>
                <c:pt idx="63779">
                  <c:v>15263.221767000001</c:v>
                </c:pt>
                <c:pt idx="63780">
                  <c:v>15263.461189</c:v>
                </c:pt>
                <c:pt idx="63781">
                  <c:v>15263.693971000001</c:v>
                </c:pt>
                <c:pt idx="63782">
                  <c:v>15263.93584</c:v>
                </c:pt>
                <c:pt idx="63783">
                  <c:v>15264.177691000001</c:v>
                </c:pt>
                <c:pt idx="63784">
                  <c:v>15264.417281</c:v>
                </c:pt>
                <c:pt idx="63785">
                  <c:v>15264.648369</c:v>
                </c:pt>
                <c:pt idx="63786">
                  <c:v>15264.8897</c:v>
                </c:pt>
                <c:pt idx="63787">
                  <c:v>15265.13097</c:v>
                </c:pt>
                <c:pt idx="63788">
                  <c:v>15265.37004</c:v>
                </c:pt>
                <c:pt idx="63789">
                  <c:v>15265.612541</c:v>
                </c:pt>
                <c:pt idx="63790">
                  <c:v>15265.852308</c:v>
                </c:pt>
                <c:pt idx="63791">
                  <c:v>15266.107431</c:v>
                </c:pt>
                <c:pt idx="63792">
                  <c:v>15266.363617999999</c:v>
                </c:pt>
                <c:pt idx="63793">
                  <c:v>15266.592035</c:v>
                </c:pt>
                <c:pt idx="63794">
                  <c:v>15266.834811999999</c:v>
                </c:pt>
                <c:pt idx="63795">
                  <c:v>15267.075000000001</c:v>
                </c:pt>
                <c:pt idx="63796">
                  <c:v>15267.317553000001</c:v>
                </c:pt>
                <c:pt idx="63797">
                  <c:v>15267.559899</c:v>
                </c:pt>
                <c:pt idx="63798">
                  <c:v>15267.790208</c:v>
                </c:pt>
                <c:pt idx="63799">
                  <c:v>15268.033176000001</c:v>
                </c:pt>
                <c:pt idx="63800">
                  <c:v>15268.275967</c:v>
                </c:pt>
                <c:pt idx="63801">
                  <c:v>15268.506745999999</c:v>
                </c:pt>
                <c:pt idx="63802">
                  <c:v>15268.747133000001</c:v>
                </c:pt>
                <c:pt idx="63803">
                  <c:v>15268.989276</c:v>
                </c:pt>
                <c:pt idx="63804">
                  <c:v>15269.231308</c:v>
                </c:pt>
                <c:pt idx="63805">
                  <c:v>15269.464731</c:v>
                </c:pt>
                <c:pt idx="63806">
                  <c:v>15269.707055000001</c:v>
                </c:pt>
                <c:pt idx="63807">
                  <c:v>15269.949906</c:v>
                </c:pt>
                <c:pt idx="63808">
                  <c:v>15270.181691</c:v>
                </c:pt>
                <c:pt idx="63809">
                  <c:v>15270.422916</c:v>
                </c:pt>
                <c:pt idx="63810">
                  <c:v>15270.665064000001</c:v>
                </c:pt>
                <c:pt idx="63811">
                  <c:v>15270.907148</c:v>
                </c:pt>
                <c:pt idx="63812">
                  <c:v>15271.152531</c:v>
                </c:pt>
                <c:pt idx="63813">
                  <c:v>15271.39825</c:v>
                </c:pt>
                <c:pt idx="63814">
                  <c:v>15271.633694</c:v>
                </c:pt>
                <c:pt idx="63815">
                  <c:v>15271.875378000001</c:v>
                </c:pt>
                <c:pt idx="63816">
                  <c:v>15272.115308</c:v>
                </c:pt>
                <c:pt idx="63817">
                  <c:v>15272.347432</c:v>
                </c:pt>
                <c:pt idx="63818">
                  <c:v>15272.588830999999</c:v>
                </c:pt>
                <c:pt idx="63819">
                  <c:v>15272.831687</c:v>
                </c:pt>
                <c:pt idx="63820">
                  <c:v>15273.072832</c:v>
                </c:pt>
                <c:pt idx="63821">
                  <c:v>15273.314259999999</c:v>
                </c:pt>
                <c:pt idx="63822">
                  <c:v>15273.546442999999</c:v>
                </c:pt>
                <c:pt idx="63823">
                  <c:v>15273.78644</c:v>
                </c:pt>
                <c:pt idx="63824">
                  <c:v>15274.030124999999</c:v>
                </c:pt>
                <c:pt idx="63825">
                  <c:v>15274.271242000001</c:v>
                </c:pt>
                <c:pt idx="63826">
                  <c:v>15274.526121999999</c:v>
                </c:pt>
                <c:pt idx="63827">
                  <c:v>15274.756327999999</c:v>
                </c:pt>
                <c:pt idx="63828">
                  <c:v>15275.000110999999</c:v>
                </c:pt>
                <c:pt idx="63829">
                  <c:v>15275.24106</c:v>
                </c:pt>
                <c:pt idx="63830">
                  <c:v>15275.471428000001</c:v>
                </c:pt>
                <c:pt idx="63831">
                  <c:v>15275.715818999999</c:v>
                </c:pt>
                <c:pt idx="63832">
                  <c:v>15275.956862999999</c:v>
                </c:pt>
                <c:pt idx="63833">
                  <c:v>15276.198396</c:v>
                </c:pt>
                <c:pt idx="63834">
                  <c:v>15276.430442999999</c:v>
                </c:pt>
                <c:pt idx="63835">
                  <c:v>15276.67477</c:v>
                </c:pt>
                <c:pt idx="63836">
                  <c:v>15276.915779999999</c:v>
                </c:pt>
                <c:pt idx="63837">
                  <c:v>15277.156687000001</c:v>
                </c:pt>
                <c:pt idx="63838">
                  <c:v>15277.39638</c:v>
                </c:pt>
                <c:pt idx="63839">
                  <c:v>15277.640079000001</c:v>
                </c:pt>
                <c:pt idx="63840">
                  <c:v>15277.88207</c:v>
                </c:pt>
                <c:pt idx="63841">
                  <c:v>15278.12486</c:v>
                </c:pt>
                <c:pt idx="63842">
                  <c:v>15278.365863999999</c:v>
                </c:pt>
                <c:pt idx="63843">
                  <c:v>15278.605421</c:v>
                </c:pt>
                <c:pt idx="63844">
                  <c:v>15278.836697999999</c:v>
                </c:pt>
                <c:pt idx="63845">
                  <c:v>15279.07956</c:v>
                </c:pt>
                <c:pt idx="63846">
                  <c:v>15279.319387</c:v>
                </c:pt>
                <c:pt idx="63847">
                  <c:v>15279.563733000001</c:v>
                </c:pt>
                <c:pt idx="63848">
                  <c:v>15279.803323</c:v>
                </c:pt>
                <c:pt idx="63849">
                  <c:v>15280.035427999999</c:v>
                </c:pt>
                <c:pt idx="63850">
                  <c:v>15280.279729</c:v>
                </c:pt>
                <c:pt idx="63851">
                  <c:v>15280.521140999999</c:v>
                </c:pt>
                <c:pt idx="63852">
                  <c:v>15280.753295</c:v>
                </c:pt>
                <c:pt idx="63853">
                  <c:v>15280.997901000001</c:v>
                </c:pt>
                <c:pt idx="63854">
                  <c:v>15281.228338000001</c:v>
                </c:pt>
                <c:pt idx="63855">
                  <c:v>15281.472900000001</c:v>
                </c:pt>
                <c:pt idx="63856">
                  <c:v>15281.713991000001</c:v>
                </c:pt>
                <c:pt idx="63857">
                  <c:v>15281.955784</c:v>
                </c:pt>
                <c:pt idx="63858">
                  <c:v>15282.196882</c:v>
                </c:pt>
                <c:pt idx="63859">
                  <c:v>15282.427180000001</c:v>
                </c:pt>
                <c:pt idx="63860">
                  <c:v>15282.671818999999</c:v>
                </c:pt>
                <c:pt idx="63861">
                  <c:v>15282.914572</c:v>
                </c:pt>
                <c:pt idx="63862">
                  <c:v>15283.145141999999</c:v>
                </c:pt>
                <c:pt idx="63863">
                  <c:v>15283.389725000001</c:v>
                </c:pt>
                <c:pt idx="63864">
                  <c:v>15283.631391999999</c:v>
                </c:pt>
                <c:pt idx="63865">
                  <c:v>15283.864530000001</c:v>
                </c:pt>
                <c:pt idx="63866">
                  <c:v>15284.107554</c:v>
                </c:pt>
                <c:pt idx="63867">
                  <c:v>15284.347395000001</c:v>
                </c:pt>
                <c:pt idx="63868">
                  <c:v>15284.587347999999</c:v>
                </c:pt>
                <c:pt idx="63869">
                  <c:v>15284.819407999999</c:v>
                </c:pt>
                <c:pt idx="63870">
                  <c:v>15285.063038</c:v>
                </c:pt>
                <c:pt idx="63871">
                  <c:v>15285.304335999999</c:v>
                </c:pt>
                <c:pt idx="63872">
                  <c:v>15285.535766999999</c:v>
                </c:pt>
                <c:pt idx="63873">
                  <c:v>15285.777400999999</c:v>
                </c:pt>
                <c:pt idx="63874">
                  <c:v>15286.019967</c:v>
                </c:pt>
                <c:pt idx="63875">
                  <c:v>15286.262977</c:v>
                </c:pt>
                <c:pt idx="63876">
                  <c:v>15286.492262</c:v>
                </c:pt>
                <c:pt idx="63877">
                  <c:v>15286.736639000001</c:v>
                </c:pt>
                <c:pt idx="63878">
                  <c:v>15286.977596999999</c:v>
                </c:pt>
                <c:pt idx="63879">
                  <c:v>15287.210804</c:v>
                </c:pt>
                <c:pt idx="63880">
                  <c:v>15287.453806</c:v>
                </c:pt>
                <c:pt idx="63881">
                  <c:v>15287.696533</c:v>
                </c:pt>
                <c:pt idx="63882">
                  <c:v>15287.937540999999</c:v>
                </c:pt>
                <c:pt idx="63883">
                  <c:v>15288.177358000001</c:v>
                </c:pt>
                <c:pt idx="63884">
                  <c:v>15288.410572999999</c:v>
                </c:pt>
                <c:pt idx="63885">
                  <c:v>15288.654949</c:v>
                </c:pt>
                <c:pt idx="63886">
                  <c:v>15288.896561</c:v>
                </c:pt>
                <c:pt idx="63887">
                  <c:v>15289.152565</c:v>
                </c:pt>
                <c:pt idx="63888">
                  <c:v>15289.383005</c:v>
                </c:pt>
                <c:pt idx="63889">
                  <c:v>15289.625593999999</c:v>
                </c:pt>
                <c:pt idx="63890">
                  <c:v>15289.86537</c:v>
                </c:pt>
                <c:pt idx="63891">
                  <c:v>15290.099308999999</c:v>
                </c:pt>
                <c:pt idx="63892">
                  <c:v>15290.34556</c:v>
                </c:pt>
                <c:pt idx="63893">
                  <c:v>15290.576969</c:v>
                </c:pt>
                <c:pt idx="63894">
                  <c:v>15290.816115</c:v>
                </c:pt>
                <c:pt idx="63895">
                  <c:v>15291.058072</c:v>
                </c:pt>
                <c:pt idx="63896">
                  <c:v>15291.298042</c:v>
                </c:pt>
                <c:pt idx="63897">
                  <c:v>15291.542599</c:v>
                </c:pt>
                <c:pt idx="63898">
                  <c:v>15291.773141</c:v>
                </c:pt>
                <c:pt idx="63899">
                  <c:v>15292.019861999999</c:v>
                </c:pt>
                <c:pt idx="63900">
                  <c:v>15292.251598000001</c:v>
                </c:pt>
                <c:pt idx="63901">
                  <c:v>15292.495343000001</c:v>
                </c:pt>
                <c:pt idx="63902">
                  <c:v>15292.728045</c:v>
                </c:pt>
                <c:pt idx="63903">
                  <c:v>15292.970309</c:v>
                </c:pt>
                <c:pt idx="63904">
                  <c:v>15293.214281</c:v>
                </c:pt>
                <c:pt idx="63905">
                  <c:v>15293.447738000001</c:v>
                </c:pt>
                <c:pt idx="63906">
                  <c:v>15293.690745</c:v>
                </c:pt>
                <c:pt idx="63907">
                  <c:v>15293.931068</c:v>
                </c:pt>
                <c:pt idx="63908">
                  <c:v>15294.172581000001</c:v>
                </c:pt>
                <c:pt idx="63909">
                  <c:v>15294.403342</c:v>
                </c:pt>
                <c:pt idx="63910">
                  <c:v>15294.644826</c:v>
                </c:pt>
                <c:pt idx="63911">
                  <c:v>15294.887938</c:v>
                </c:pt>
                <c:pt idx="63912">
                  <c:v>15295.128377999999</c:v>
                </c:pt>
                <c:pt idx="63913">
                  <c:v>15295.359046</c:v>
                </c:pt>
                <c:pt idx="63914">
                  <c:v>15295.600404000001</c:v>
                </c:pt>
                <c:pt idx="63915">
                  <c:v>15295.840189</c:v>
                </c:pt>
                <c:pt idx="63916">
                  <c:v>15296.084631</c:v>
                </c:pt>
                <c:pt idx="63917">
                  <c:v>15296.326082</c:v>
                </c:pt>
                <c:pt idx="63918">
                  <c:v>15296.581044</c:v>
                </c:pt>
                <c:pt idx="63919">
                  <c:v>15296.811275</c:v>
                </c:pt>
                <c:pt idx="63920">
                  <c:v>15297.057938</c:v>
                </c:pt>
                <c:pt idx="63921">
                  <c:v>15297.288318999999</c:v>
                </c:pt>
                <c:pt idx="63922">
                  <c:v>15297.529209</c:v>
                </c:pt>
                <c:pt idx="63923">
                  <c:v>15297.770981</c:v>
                </c:pt>
                <c:pt idx="63924">
                  <c:v>15298.011979999999</c:v>
                </c:pt>
                <c:pt idx="63925">
                  <c:v>15298.252204</c:v>
                </c:pt>
                <c:pt idx="63926">
                  <c:v>15298.48429</c:v>
                </c:pt>
                <c:pt idx="63927">
                  <c:v>15298.728708000001</c:v>
                </c:pt>
                <c:pt idx="63928">
                  <c:v>15298.969655000001</c:v>
                </c:pt>
                <c:pt idx="63929">
                  <c:v>15299.20939</c:v>
                </c:pt>
                <c:pt idx="63930">
                  <c:v>15299.464368999999</c:v>
                </c:pt>
                <c:pt idx="63931">
                  <c:v>15299.696371</c:v>
                </c:pt>
                <c:pt idx="63932">
                  <c:v>15299.937658999999</c:v>
                </c:pt>
                <c:pt idx="63933">
                  <c:v>15300.179346999999</c:v>
                </c:pt>
                <c:pt idx="63934">
                  <c:v>15300.411387</c:v>
                </c:pt>
                <c:pt idx="63935">
                  <c:v>15300.655667000001</c:v>
                </c:pt>
                <c:pt idx="63936">
                  <c:v>15300.896839000001</c:v>
                </c:pt>
                <c:pt idx="63937">
                  <c:v>15301.139606999999</c:v>
                </c:pt>
                <c:pt idx="63938">
                  <c:v>15301.368366000001</c:v>
                </c:pt>
                <c:pt idx="63939">
                  <c:v>15301.610312000001</c:v>
                </c:pt>
                <c:pt idx="63940">
                  <c:v>15301.852169</c:v>
                </c:pt>
                <c:pt idx="63941">
                  <c:v>15302.085596999999</c:v>
                </c:pt>
                <c:pt idx="63942">
                  <c:v>15302.328734000001</c:v>
                </c:pt>
                <c:pt idx="63943">
                  <c:v>15302.569061</c:v>
                </c:pt>
                <c:pt idx="63944">
                  <c:v>15302.809241999999</c:v>
                </c:pt>
                <c:pt idx="63945">
                  <c:v>15303.051361</c:v>
                </c:pt>
                <c:pt idx="63946">
                  <c:v>15303.281349999999</c:v>
                </c:pt>
                <c:pt idx="63947">
                  <c:v>15303.523676000001</c:v>
                </c:pt>
                <c:pt idx="63948">
                  <c:v>15303.765321999999</c:v>
                </c:pt>
                <c:pt idx="63949">
                  <c:v>15303.998677</c:v>
                </c:pt>
                <c:pt idx="63950">
                  <c:v>15304.239043</c:v>
                </c:pt>
                <c:pt idx="63951">
                  <c:v>15304.48193</c:v>
                </c:pt>
                <c:pt idx="63952">
                  <c:v>15304.724839</c:v>
                </c:pt>
                <c:pt idx="63953">
                  <c:v>15304.966404000001</c:v>
                </c:pt>
                <c:pt idx="63954">
                  <c:v>15305.212113</c:v>
                </c:pt>
                <c:pt idx="63955">
                  <c:v>15305.454806</c:v>
                </c:pt>
                <c:pt idx="63956">
                  <c:v>15305.695728999999</c:v>
                </c:pt>
                <c:pt idx="63957">
                  <c:v>15305.938569</c:v>
                </c:pt>
                <c:pt idx="63958">
                  <c:v>15306.179641999999</c:v>
                </c:pt>
                <c:pt idx="63959">
                  <c:v>15306.408353999999</c:v>
                </c:pt>
                <c:pt idx="63960">
                  <c:v>15306.649584000001</c:v>
                </c:pt>
                <c:pt idx="63961">
                  <c:v>15306.891369000001</c:v>
                </c:pt>
                <c:pt idx="63962">
                  <c:v>15307.133448</c:v>
                </c:pt>
                <c:pt idx="63963">
                  <c:v>15307.373398</c:v>
                </c:pt>
                <c:pt idx="63964">
                  <c:v>15307.613325</c:v>
                </c:pt>
                <c:pt idx="63965">
                  <c:v>15307.868264999999</c:v>
                </c:pt>
                <c:pt idx="63966">
                  <c:v>15308.113648</c:v>
                </c:pt>
                <c:pt idx="63967">
                  <c:v>15308.354993999999</c:v>
                </c:pt>
                <c:pt idx="63968">
                  <c:v>15308.596240000001</c:v>
                </c:pt>
                <c:pt idx="63969">
                  <c:v>15308.840217999999</c:v>
                </c:pt>
                <c:pt idx="63970">
                  <c:v>15309.085662</c:v>
                </c:pt>
                <c:pt idx="63971">
                  <c:v>15309.330572999999</c:v>
                </c:pt>
                <c:pt idx="63972">
                  <c:v>15309.573804</c:v>
                </c:pt>
                <c:pt idx="63973">
                  <c:v>15309.814935</c:v>
                </c:pt>
                <c:pt idx="63974">
                  <c:v>15310.044077</c:v>
                </c:pt>
                <c:pt idx="63975">
                  <c:v>15310.286835000001</c:v>
                </c:pt>
                <c:pt idx="63976">
                  <c:v>15310.528267</c:v>
                </c:pt>
                <c:pt idx="63977">
                  <c:v>15310.771366000001</c:v>
                </c:pt>
                <c:pt idx="63978">
                  <c:v>15311.027623</c:v>
                </c:pt>
                <c:pt idx="63979">
                  <c:v>15311.256112999999</c:v>
                </c:pt>
                <c:pt idx="63980">
                  <c:v>15311.498165000001</c:v>
                </c:pt>
                <c:pt idx="63981">
                  <c:v>15311.742915999999</c:v>
                </c:pt>
                <c:pt idx="63982">
                  <c:v>15311.974760999999</c:v>
                </c:pt>
                <c:pt idx="63983">
                  <c:v>15312.214040000001</c:v>
                </c:pt>
                <c:pt idx="63984">
                  <c:v>15312.456832</c:v>
                </c:pt>
                <c:pt idx="63985">
                  <c:v>15312.698344</c:v>
                </c:pt>
                <c:pt idx="63986">
                  <c:v>15312.93237</c:v>
                </c:pt>
                <c:pt idx="63987">
                  <c:v>15313.176006</c:v>
                </c:pt>
                <c:pt idx="63988">
                  <c:v>15313.408246000001</c:v>
                </c:pt>
                <c:pt idx="63989">
                  <c:v>15313.652655</c:v>
                </c:pt>
                <c:pt idx="63990">
                  <c:v>15313.893692</c:v>
                </c:pt>
                <c:pt idx="63991">
                  <c:v>15314.135327</c:v>
                </c:pt>
                <c:pt idx="63992">
                  <c:v>15314.368710000001</c:v>
                </c:pt>
                <c:pt idx="63993">
                  <c:v>15314.609713</c:v>
                </c:pt>
                <c:pt idx="63994">
                  <c:v>15314.851384</c:v>
                </c:pt>
                <c:pt idx="63995">
                  <c:v>15315.084720000001</c:v>
                </c:pt>
                <c:pt idx="63996">
                  <c:v>15315.325790000001</c:v>
                </c:pt>
                <c:pt idx="63997">
                  <c:v>15315.565567</c:v>
                </c:pt>
                <c:pt idx="63998">
                  <c:v>15315.808736999999</c:v>
                </c:pt>
                <c:pt idx="63999">
                  <c:v>15316.049886999999</c:v>
                </c:pt>
                <c:pt idx="64000">
                  <c:v>15316.292724999999</c:v>
                </c:pt>
                <c:pt idx="64001">
                  <c:v>15316.523435999999</c:v>
                </c:pt>
                <c:pt idx="64002">
                  <c:v>15316.764870000001</c:v>
                </c:pt>
                <c:pt idx="64003">
                  <c:v>15317.007858000001</c:v>
                </c:pt>
                <c:pt idx="64004">
                  <c:v>15317.250696999999</c:v>
                </c:pt>
                <c:pt idx="64005">
                  <c:v>15317.479377</c:v>
                </c:pt>
                <c:pt idx="64006">
                  <c:v>15317.723225</c:v>
                </c:pt>
                <c:pt idx="64007">
                  <c:v>15317.958656999999</c:v>
                </c:pt>
                <c:pt idx="64008">
                  <c:v>15318.199173000001</c:v>
                </c:pt>
                <c:pt idx="64009">
                  <c:v>15318.444271</c:v>
                </c:pt>
                <c:pt idx="64010">
                  <c:v>15318.674277</c:v>
                </c:pt>
                <c:pt idx="64011">
                  <c:v>15318.918791</c:v>
                </c:pt>
                <c:pt idx="64012">
                  <c:v>15319.159061</c:v>
                </c:pt>
                <c:pt idx="64013">
                  <c:v>15319.401755999999</c:v>
                </c:pt>
                <c:pt idx="64014">
                  <c:v>15319.632310999999</c:v>
                </c:pt>
                <c:pt idx="64015">
                  <c:v>15319.876851999999</c:v>
                </c:pt>
                <c:pt idx="64016">
                  <c:v>15320.117962</c:v>
                </c:pt>
                <c:pt idx="64017">
                  <c:v>15320.358346000001</c:v>
                </c:pt>
                <c:pt idx="64018">
                  <c:v>15320.589673</c:v>
                </c:pt>
                <c:pt idx="64019">
                  <c:v>15320.831369</c:v>
                </c:pt>
                <c:pt idx="64020">
                  <c:v>15321.074597000001</c:v>
                </c:pt>
                <c:pt idx="64021">
                  <c:v>15321.305227000001</c:v>
                </c:pt>
                <c:pt idx="64022">
                  <c:v>15321.547210999999</c:v>
                </c:pt>
                <c:pt idx="64023">
                  <c:v>15321.790449</c:v>
                </c:pt>
                <c:pt idx="64024">
                  <c:v>15322.030357</c:v>
                </c:pt>
                <c:pt idx="64025">
                  <c:v>15322.262172000001</c:v>
                </c:pt>
                <c:pt idx="64026">
                  <c:v>15322.506733</c:v>
                </c:pt>
                <c:pt idx="64027">
                  <c:v>15322.748057999999</c:v>
                </c:pt>
                <c:pt idx="64028">
                  <c:v>15322.980319</c:v>
                </c:pt>
                <c:pt idx="64029">
                  <c:v>15323.226717</c:v>
                </c:pt>
                <c:pt idx="64030">
                  <c:v>15323.467606</c:v>
                </c:pt>
                <c:pt idx="64031">
                  <c:v>15323.713139</c:v>
                </c:pt>
                <c:pt idx="64032">
                  <c:v>15323.959752000001</c:v>
                </c:pt>
                <c:pt idx="64033">
                  <c:v>15324.190227999999</c:v>
                </c:pt>
                <c:pt idx="64034">
                  <c:v>15324.432296000001</c:v>
                </c:pt>
                <c:pt idx="64035">
                  <c:v>15324.678544</c:v>
                </c:pt>
                <c:pt idx="64036">
                  <c:v>15324.924274999999</c:v>
                </c:pt>
                <c:pt idx="64037">
                  <c:v>15325.170802000001</c:v>
                </c:pt>
                <c:pt idx="64038">
                  <c:v>15325.413667000001</c:v>
                </c:pt>
                <c:pt idx="64039">
                  <c:v>15325.642309999999</c:v>
                </c:pt>
                <c:pt idx="64040">
                  <c:v>15325.888875000001</c:v>
                </c:pt>
                <c:pt idx="64041">
                  <c:v>15326.131705</c:v>
                </c:pt>
                <c:pt idx="64042">
                  <c:v>15326.362096000001</c:v>
                </c:pt>
                <c:pt idx="64043">
                  <c:v>15326.604818</c:v>
                </c:pt>
                <c:pt idx="64044">
                  <c:v>15326.845871</c:v>
                </c:pt>
                <c:pt idx="64045">
                  <c:v>15327.088594000001</c:v>
                </c:pt>
                <c:pt idx="64046">
                  <c:v>15327.319137</c:v>
                </c:pt>
                <c:pt idx="64047">
                  <c:v>15327.563770000001</c:v>
                </c:pt>
                <c:pt idx="64048">
                  <c:v>15327.806596</c:v>
                </c:pt>
                <c:pt idx="64049">
                  <c:v>15328.037161</c:v>
                </c:pt>
                <c:pt idx="64050">
                  <c:v>15328.277332</c:v>
                </c:pt>
                <c:pt idx="64051">
                  <c:v>15328.51914</c:v>
                </c:pt>
                <c:pt idx="64052">
                  <c:v>15328.763698999999</c:v>
                </c:pt>
                <c:pt idx="64053">
                  <c:v>15328.994070000001</c:v>
                </c:pt>
                <c:pt idx="64054">
                  <c:v>15329.236140999999</c:v>
                </c:pt>
                <c:pt idx="64055">
                  <c:v>15329.478768000001</c:v>
                </c:pt>
                <c:pt idx="64056">
                  <c:v>15329.719037000001</c:v>
                </c:pt>
                <c:pt idx="64057">
                  <c:v>15329.950781</c:v>
                </c:pt>
                <c:pt idx="64058">
                  <c:v>15330.193235999999</c:v>
                </c:pt>
                <c:pt idx="64059">
                  <c:v>15330.437166</c:v>
                </c:pt>
                <c:pt idx="64060">
                  <c:v>15330.668027</c:v>
                </c:pt>
                <c:pt idx="64061">
                  <c:v>15330.910393</c:v>
                </c:pt>
                <c:pt idx="64062">
                  <c:v>15331.151892</c:v>
                </c:pt>
                <c:pt idx="64063">
                  <c:v>15331.383890999999</c:v>
                </c:pt>
                <c:pt idx="64064">
                  <c:v>15331.625668000001</c:v>
                </c:pt>
                <c:pt idx="64065">
                  <c:v>15331.866076</c:v>
                </c:pt>
                <c:pt idx="64066">
                  <c:v>15332.110108000001</c:v>
                </c:pt>
                <c:pt idx="64067">
                  <c:v>15332.343741000001</c:v>
                </c:pt>
                <c:pt idx="64068">
                  <c:v>15332.586944999999</c:v>
                </c:pt>
                <c:pt idx="64069">
                  <c:v>15332.828919</c:v>
                </c:pt>
                <c:pt idx="64070">
                  <c:v>15333.060031999999</c:v>
                </c:pt>
                <c:pt idx="64071">
                  <c:v>15333.302035000001</c:v>
                </c:pt>
                <c:pt idx="64072">
                  <c:v>15333.544243</c:v>
                </c:pt>
                <c:pt idx="64073">
                  <c:v>15333.777910999999</c:v>
                </c:pt>
                <c:pt idx="64074">
                  <c:v>15334.020382000001</c:v>
                </c:pt>
                <c:pt idx="64075">
                  <c:v>15334.253929</c:v>
                </c:pt>
                <c:pt idx="64076">
                  <c:v>15334.494451</c:v>
                </c:pt>
                <c:pt idx="64077">
                  <c:v>15334.738253</c:v>
                </c:pt>
                <c:pt idx="64078">
                  <c:v>15334.971122000001</c:v>
                </c:pt>
                <c:pt idx="64079">
                  <c:v>15335.215217000001</c:v>
                </c:pt>
                <c:pt idx="64080">
                  <c:v>15335.457355</c:v>
                </c:pt>
                <c:pt idx="64081">
                  <c:v>15335.69089</c:v>
                </c:pt>
                <c:pt idx="64082">
                  <c:v>15335.932682000001</c:v>
                </c:pt>
                <c:pt idx="64083">
                  <c:v>15336.173158</c:v>
                </c:pt>
                <c:pt idx="64084">
                  <c:v>15336.406864</c:v>
                </c:pt>
                <c:pt idx="64085">
                  <c:v>15336.649946</c:v>
                </c:pt>
                <c:pt idx="64086">
                  <c:v>15336.891960000001</c:v>
                </c:pt>
                <c:pt idx="64087">
                  <c:v>15337.133857999999</c:v>
                </c:pt>
                <c:pt idx="64088">
                  <c:v>15337.363789999999</c:v>
                </c:pt>
                <c:pt idx="64089">
                  <c:v>15337.604878</c:v>
                </c:pt>
                <c:pt idx="64090">
                  <c:v>15337.845116</c:v>
                </c:pt>
                <c:pt idx="64091">
                  <c:v>15338.089843</c:v>
                </c:pt>
                <c:pt idx="64092">
                  <c:v>15338.320325999999</c:v>
                </c:pt>
                <c:pt idx="64093">
                  <c:v>15338.566738</c:v>
                </c:pt>
                <c:pt idx="64094">
                  <c:v>15338.808440999999</c:v>
                </c:pt>
                <c:pt idx="64095">
                  <c:v>15339.037995000001</c:v>
                </c:pt>
                <c:pt idx="64096">
                  <c:v>15339.279734</c:v>
                </c:pt>
                <c:pt idx="64097">
                  <c:v>15339.522536</c:v>
                </c:pt>
                <c:pt idx="64098">
                  <c:v>15339.762387000001</c:v>
                </c:pt>
                <c:pt idx="64099">
                  <c:v>15339.997737</c:v>
                </c:pt>
                <c:pt idx="64100">
                  <c:v>15340.240863000001</c:v>
                </c:pt>
                <c:pt idx="64101">
                  <c:v>15340.48164</c:v>
                </c:pt>
                <c:pt idx="64102">
                  <c:v>15340.721341</c:v>
                </c:pt>
                <c:pt idx="64103">
                  <c:v>15340.954679</c:v>
                </c:pt>
                <c:pt idx="64104">
                  <c:v>15341.196443000001</c:v>
                </c:pt>
                <c:pt idx="64105">
                  <c:v>15341.441387999999</c:v>
                </c:pt>
                <c:pt idx="64106">
                  <c:v>15341.672826</c:v>
                </c:pt>
                <c:pt idx="64107">
                  <c:v>15341.913868</c:v>
                </c:pt>
                <c:pt idx="64108">
                  <c:v>15342.156786</c:v>
                </c:pt>
                <c:pt idx="64109">
                  <c:v>15342.397537000001</c:v>
                </c:pt>
                <c:pt idx="64110">
                  <c:v>15342.639085999999</c:v>
                </c:pt>
                <c:pt idx="64111">
                  <c:v>15342.869239</c:v>
                </c:pt>
                <c:pt idx="64112">
                  <c:v>15343.110529</c:v>
                </c:pt>
                <c:pt idx="64113">
                  <c:v>15343.352244</c:v>
                </c:pt>
                <c:pt idx="64114">
                  <c:v>15343.585557</c:v>
                </c:pt>
                <c:pt idx="64115">
                  <c:v>15343.829038</c:v>
                </c:pt>
                <c:pt idx="64116">
                  <c:v>15344.071725</c:v>
                </c:pt>
                <c:pt idx="64117">
                  <c:v>15344.313184000001</c:v>
                </c:pt>
                <c:pt idx="64118">
                  <c:v>15344.557119999999</c:v>
                </c:pt>
                <c:pt idx="64119">
                  <c:v>15344.801740000001</c:v>
                </c:pt>
                <c:pt idx="64120">
                  <c:v>15345.042982000001</c:v>
                </c:pt>
                <c:pt idx="64121">
                  <c:v>15345.284535999999</c:v>
                </c:pt>
                <c:pt idx="64122">
                  <c:v>15345.515089</c:v>
                </c:pt>
                <c:pt idx="64123">
                  <c:v>15345.759854</c:v>
                </c:pt>
                <c:pt idx="64124">
                  <c:v>15346.00006</c:v>
                </c:pt>
                <c:pt idx="64125">
                  <c:v>15346.241991999999</c:v>
                </c:pt>
                <c:pt idx="64126">
                  <c:v>15346.472605000001</c:v>
                </c:pt>
                <c:pt idx="64127">
                  <c:v>15346.713621999999</c:v>
                </c:pt>
                <c:pt idx="64128">
                  <c:v>15346.955242</c:v>
                </c:pt>
                <c:pt idx="64129">
                  <c:v>15347.197716999999</c:v>
                </c:pt>
                <c:pt idx="64130">
                  <c:v>15347.439082000001</c:v>
                </c:pt>
                <c:pt idx="64131">
                  <c:v>15347.670577999999</c:v>
                </c:pt>
                <c:pt idx="64132">
                  <c:v>15347.913758000001</c:v>
                </c:pt>
                <c:pt idx="64133">
                  <c:v>15348.154963999999</c:v>
                </c:pt>
                <c:pt idx="64134">
                  <c:v>15348.396989999999</c:v>
                </c:pt>
                <c:pt idx="64135">
                  <c:v>15348.627547</c:v>
                </c:pt>
                <c:pt idx="64136">
                  <c:v>15348.87066</c:v>
                </c:pt>
                <c:pt idx="64137">
                  <c:v>15349.111881000001</c:v>
                </c:pt>
                <c:pt idx="64138">
                  <c:v>15349.354902999999</c:v>
                </c:pt>
                <c:pt idx="64139">
                  <c:v>15349.586542999999</c:v>
                </c:pt>
                <c:pt idx="64140">
                  <c:v>15349.829567999999</c:v>
                </c:pt>
                <c:pt idx="64141">
                  <c:v>15350.072581</c:v>
                </c:pt>
                <c:pt idx="64142">
                  <c:v>15350.303302</c:v>
                </c:pt>
                <c:pt idx="64143">
                  <c:v>15350.547133</c:v>
                </c:pt>
                <c:pt idx="64144">
                  <c:v>15350.791870999999</c:v>
                </c:pt>
                <c:pt idx="64145">
                  <c:v>15351.022344000001</c:v>
                </c:pt>
                <c:pt idx="64146">
                  <c:v>15351.267399</c:v>
                </c:pt>
                <c:pt idx="64147">
                  <c:v>15351.52414</c:v>
                </c:pt>
                <c:pt idx="64148">
                  <c:v>15351.753766</c:v>
                </c:pt>
                <c:pt idx="64149">
                  <c:v>15351.996553000001</c:v>
                </c:pt>
                <c:pt idx="64150">
                  <c:v>15352.236773000001</c:v>
                </c:pt>
                <c:pt idx="64151">
                  <c:v>15352.476827</c:v>
                </c:pt>
                <c:pt idx="64152">
                  <c:v>15352.717948</c:v>
                </c:pt>
                <c:pt idx="64153">
                  <c:v>15352.957918</c:v>
                </c:pt>
                <c:pt idx="64154">
                  <c:v>15353.200905</c:v>
                </c:pt>
                <c:pt idx="64155">
                  <c:v>15353.431318999999</c:v>
                </c:pt>
                <c:pt idx="64156">
                  <c:v>15353.672531</c:v>
                </c:pt>
                <c:pt idx="64157">
                  <c:v>15353.916245</c:v>
                </c:pt>
                <c:pt idx="64158">
                  <c:v>15354.156362</c:v>
                </c:pt>
                <c:pt idx="64159">
                  <c:v>15354.389653</c:v>
                </c:pt>
                <c:pt idx="64160">
                  <c:v>15354.632629</c:v>
                </c:pt>
                <c:pt idx="64161">
                  <c:v>15354.872411</c:v>
                </c:pt>
                <c:pt idx="64162">
                  <c:v>15355.105829</c:v>
                </c:pt>
                <c:pt idx="64163">
                  <c:v>15355.348801</c:v>
                </c:pt>
                <c:pt idx="64164">
                  <c:v>15355.591736</c:v>
                </c:pt>
                <c:pt idx="64165">
                  <c:v>15355.832727000001</c:v>
                </c:pt>
                <c:pt idx="64166">
                  <c:v>15356.073748000001</c:v>
                </c:pt>
                <c:pt idx="64167">
                  <c:v>15356.304947000001</c:v>
                </c:pt>
                <c:pt idx="64168">
                  <c:v>15356.546562</c:v>
                </c:pt>
                <c:pt idx="64169">
                  <c:v>15356.790125</c:v>
                </c:pt>
                <c:pt idx="64170">
                  <c:v>15357.021928</c:v>
                </c:pt>
                <c:pt idx="64171">
                  <c:v>15357.264924999999</c:v>
                </c:pt>
                <c:pt idx="64172">
                  <c:v>15357.50526</c:v>
                </c:pt>
                <c:pt idx="64173">
                  <c:v>15357.738866</c:v>
                </c:pt>
                <c:pt idx="64174">
                  <c:v>15357.979407999999</c:v>
                </c:pt>
                <c:pt idx="64175">
                  <c:v>15358.223376</c:v>
                </c:pt>
                <c:pt idx="64176">
                  <c:v>15358.465295</c:v>
                </c:pt>
                <c:pt idx="64177">
                  <c:v>15358.721561</c:v>
                </c:pt>
                <c:pt idx="64178">
                  <c:v>15358.951564000001</c:v>
                </c:pt>
                <c:pt idx="64179">
                  <c:v>15359.194803</c:v>
                </c:pt>
                <c:pt idx="64180">
                  <c:v>15359.437612</c:v>
                </c:pt>
                <c:pt idx="64181">
                  <c:v>15359.679066000001</c:v>
                </c:pt>
                <c:pt idx="64182">
                  <c:v>15359.934186</c:v>
                </c:pt>
                <c:pt idx="64183">
                  <c:v>15360.189316</c:v>
                </c:pt>
                <c:pt idx="64184">
                  <c:v>15360.418824</c:v>
                </c:pt>
                <c:pt idx="64185">
                  <c:v>15360.659691000001</c:v>
                </c:pt>
                <c:pt idx="64186">
                  <c:v>15360.902759000001</c:v>
                </c:pt>
                <c:pt idx="64187">
                  <c:v>15361.145637</c:v>
                </c:pt>
                <c:pt idx="64188">
                  <c:v>15361.385386</c:v>
                </c:pt>
                <c:pt idx="64189">
                  <c:v>15361.61735</c:v>
                </c:pt>
                <c:pt idx="64190">
                  <c:v>15361.859216000001</c:v>
                </c:pt>
                <c:pt idx="64191">
                  <c:v>15362.10195</c:v>
                </c:pt>
                <c:pt idx="64192">
                  <c:v>15362.331243000001</c:v>
                </c:pt>
                <c:pt idx="64193">
                  <c:v>15362.575883</c:v>
                </c:pt>
                <c:pt idx="64194">
                  <c:v>15362.81869</c:v>
                </c:pt>
                <c:pt idx="64195">
                  <c:v>15363.059587</c:v>
                </c:pt>
                <c:pt idx="64196">
                  <c:v>15363.290878</c:v>
                </c:pt>
                <c:pt idx="64197">
                  <c:v>15363.531969</c:v>
                </c:pt>
                <c:pt idx="64198">
                  <c:v>15363.773843000001</c:v>
                </c:pt>
                <c:pt idx="64199">
                  <c:v>15364.016565</c:v>
                </c:pt>
                <c:pt idx="64200">
                  <c:v>15364.256959</c:v>
                </c:pt>
                <c:pt idx="64201">
                  <c:v>15364.497958</c:v>
                </c:pt>
                <c:pt idx="64202">
                  <c:v>15364.728756</c:v>
                </c:pt>
                <c:pt idx="64203">
                  <c:v>15364.971858000001</c:v>
                </c:pt>
                <c:pt idx="64204">
                  <c:v>15365.214948999999</c:v>
                </c:pt>
                <c:pt idx="64205">
                  <c:v>15365.445610999999</c:v>
                </c:pt>
                <c:pt idx="64206">
                  <c:v>15365.686046999999</c:v>
                </c:pt>
                <c:pt idx="64207">
                  <c:v>15365.928132999999</c:v>
                </c:pt>
                <c:pt idx="64208">
                  <c:v>15366.161792999999</c:v>
                </c:pt>
                <c:pt idx="64209">
                  <c:v>15366.402989</c:v>
                </c:pt>
                <c:pt idx="64210">
                  <c:v>15366.644065</c:v>
                </c:pt>
                <c:pt idx="64211">
                  <c:v>15366.88694</c:v>
                </c:pt>
                <c:pt idx="64212">
                  <c:v>15367.117613</c:v>
                </c:pt>
                <c:pt idx="64213">
                  <c:v>15367.358763</c:v>
                </c:pt>
                <c:pt idx="64214">
                  <c:v>15367.599978</c:v>
                </c:pt>
                <c:pt idx="64215">
                  <c:v>15367.841611</c:v>
                </c:pt>
                <c:pt idx="64216">
                  <c:v>15368.082560000001</c:v>
                </c:pt>
                <c:pt idx="64217">
                  <c:v>15368.323093999999</c:v>
                </c:pt>
                <c:pt idx="64218">
                  <c:v>15368.564655</c:v>
                </c:pt>
                <c:pt idx="64219">
                  <c:v>15368.795998</c:v>
                </c:pt>
                <c:pt idx="64220">
                  <c:v>15369.035448000001</c:v>
                </c:pt>
                <c:pt idx="64221">
                  <c:v>15369.277193</c:v>
                </c:pt>
                <c:pt idx="64222">
                  <c:v>15369.510706999999</c:v>
                </c:pt>
                <c:pt idx="64223">
                  <c:v>15369.751867999999</c:v>
                </c:pt>
                <c:pt idx="64224">
                  <c:v>15369.994006000001</c:v>
                </c:pt>
                <c:pt idx="64225">
                  <c:v>15370.23697</c:v>
                </c:pt>
                <c:pt idx="64226">
                  <c:v>15370.467624999999</c:v>
                </c:pt>
                <c:pt idx="64227">
                  <c:v>15370.710558000001</c:v>
                </c:pt>
                <c:pt idx="64228">
                  <c:v>15370.953707000001</c:v>
                </c:pt>
                <c:pt idx="64229">
                  <c:v>15371.194846</c:v>
                </c:pt>
                <c:pt idx="64230">
                  <c:v>15371.426530999999</c:v>
                </c:pt>
                <c:pt idx="64231">
                  <c:v>15371.668409</c:v>
                </c:pt>
                <c:pt idx="64232">
                  <c:v>15371.91036</c:v>
                </c:pt>
                <c:pt idx="64233">
                  <c:v>15372.152206999999</c:v>
                </c:pt>
                <c:pt idx="64234">
                  <c:v>15372.381981</c:v>
                </c:pt>
                <c:pt idx="64235">
                  <c:v>15372.623825000001</c:v>
                </c:pt>
                <c:pt idx="64236">
                  <c:v>15372.864903</c:v>
                </c:pt>
                <c:pt idx="64237">
                  <c:v>15373.107776000001</c:v>
                </c:pt>
                <c:pt idx="64238">
                  <c:v>15373.348703</c:v>
                </c:pt>
                <c:pt idx="64239">
                  <c:v>15373.579906999999</c:v>
                </c:pt>
                <c:pt idx="64240">
                  <c:v>15373.822839</c:v>
                </c:pt>
                <c:pt idx="64241">
                  <c:v>15374.063853</c:v>
                </c:pt>
                <c:pt idx="64242">
                  <c:v>15374.304832</c:v>
                </c:pt>
                <c:pt idx="64243">
                  <c:v>15374.546232000001</c:v>
                </c:pt>
                <c:pt idx="64244">
                  <c:v>15374.788651999999</c:v>
                </c:pt>
                <c:pt idx="64245">
                  <c:v>15375.017081</c:v>
                </c:pt>
                <c:pt idx="64246">
                  <c:v>15375.260407</c:v>
                </c:pt>
                <c:pt idx="64247">
                  <c:v>15375.510993</c:v>
                </c:pt>
                <c:pt idx="64248">
                  <c:v>15375.752669</c:v>
                </c:pt>
                <c:pt idx="64249">
                  <c:v>15375.99302</c:v>
                </c:pt>
                <c:pt idx="64250">
                  <c:v>15376.235274999999</c:v>
                </c:pt>
                <c:pt idx="64251">
                  <c:v>15376.468729</c:v>
                </c:pt>
                <c:pt idx="64252">
                  <c:v>15376.709919999999</c:v>
                </c:pt>
                <c:pt idx="64253">
                  <c:v>15376.950224</c:v>
                </c:pt>
                <c:pt idx="64254">
                  <c:v>15377.192187000001</c:v>
                </c:pt>
                <c:pt idx="64255">
                  <c:v>15377.449968000001</c:v>
                </c:pt>
                <c:pt idx="64256">
                  <c:v>15377.68058</c:v>
                </c:pt>
                <c:pt idx="64257">
                  <c:v>15377.921944</c:v>
                </c:pt>
                <c:pt idx="64258">
                  <c:v>15378.161255999999</c:v>
                </c:pt>
                <c:pt idx="64259">
                  <c:v>15378.395404999999</c:v>
                </c:pt>
                <c:pt idx="64260">
                  <c:v>15378.639160999999</c:v>
                </c:pt>
                <c:pt idx="64261">
                  <c:v>15378.883768</c:v>
                </c:pt>
                <c:pt idx="64262">
                  <c:v>15379.113715</c:v>
                </c:pt>
                <c:pt idx="64263">
                  <c:v>15379.356785</c:v>
                </c:pt>
                <c:pt idx="64264">
                  <c:v>15379.599721</c:v>
                </c:pt>
                <c:pt idx="64265">
                  <c:v>15379.841275000001</c:v>
                </c:pt>
                <c:pt idx="64266">
                  <c:v>15380.07466</c:v>
                </c:pt>
                <c:pt idx="64267">
                  <c:v>15380.316287</c:v>
                </c:pt>
                <c:pt idx="64268">
                  <c:v>15380.550395</c:v>
                </c:pt>
                <c:pt idx="64269">
                  <c:v>15380.796829999999</c:v>
                </c:pt>
                <c:pt idx="64270">
                  <c:v>15381.028528000001</c:v>
                </c:pt>
                <c:pt idx="64271">
                  <c:v>15381.274094</c:v>
                </c:pt>
                <c:pt idx="64272">
                  <c:v>15381.507647</c:v>
                </c:pt>
                <c:pt idx="64273">
                  <c:v>15381.748936</c:v>
                </c:pt>
                <c:pt idx="64274">
                  <c:v>15381.991190000001</c:v>
                </c:pt>
                <c:pt idx="64275">
                  <c:v>15382.224824999999</c:v>
                </c:pt>
                <c:pt idx="64276">
                  <c:v>15382.467059000001</c:v>
                </c:pt>
                <c:pt idx="64277">
                  <c:v>15382.709994999999</c:v>
                </c:pt>
                <c:pt idx="64278">
                  <c:v>15382.951126</c:v>
                </c:pt>
                <c:pt idx="64279">
                  <c:v>15383.207678000001</c:v>
                </c:pt>
                <c:pt idx="64280">
                  <c:v>15383.438414</c:v>
                </c:pt>
                <c:pt idx="64281">
                  <c:v>15383.682070999999</c:v>
                </c:pt>
                <c:pt idx="64282">
                  <c:v>15383.914933</c:v>
                </c:pt>
                <c:pt idx="64283">
                  <c:v>15384.157709999999</c:v>
                </c:pt>
                <c:pt idx="64284">
                  <c:v>15384.398648</c:v>
                </c:pt>
                <c:pt idx="64285">
                  <c:v>15384.638246</c:v>
                </c:pt>
                <c:pt idx="64286">
                  <c:v>15384.882589000001</c:v>
                </c:pt>
                <c:pt idx="64287">
                  <c:v>15385.113869000001</c:v>
                </c:pt>
                <c:pt idx="64288">
                  <c:v>15385.35419</c:v>
                </c:pt>
                <c:pt idx="64289">
                  <c:v>15385.596006</c:v>
                </c:pt>
                <c:pt idx="64290">
                  <c:v>15385.838745999999</c:v>
                </c:pt>
                <c:pt idx="64291">
                  <c:v>15386.069240999999</c:v>
                </c:pt>
                <c:pt idx="64292">
                  <c:v>15386.313043</c:v>
                </c:pt>
                <c:pt idx="64293">
                  <c:v>15386.555702</c:v>
                </c:pt>
                <c:pt idx="64294">
                  <c:v>15386.796596</c:v>
                </c:pt>
                <c:pt idx="64295">
                  <c:v>15387.027097</c:v>
                </c:pt>
                <c:pt idx="64296">
                  <c:v>15387.269914</c:v>
                </c:pt>
                <c:pt idx="64297">
                  <c:v>15387.512658</c:v>
                </c:pt>
                <c:pt idx="64298">
                  <c:v>15387.752433</c:v>
                </c:pt>
                <c:pt idx="64299">
                  <c:v>15387.985785999999</c:v>
                </c:pt>
                <c:pt idx="64300">
                  <c:v>15388.226896</c:v>
                </c:pt>
                <c:pt idx="64301">
                  <c:v>15388.469603</c:v>
                </c:pt>
                <c:pt idx="64302">
                  <c:v>15388.709403999999</c:v>
                </c:pt>
                <c:pt idx="64303">
                  <c:v>15388.942931</c:v>
                </c:pt>
                <c:pt idx="64304">
                  <c:v>15389.185205</c:v>
                </c:pt>
                <c:pt idx="64305">
                  <c:v>15389.429899000001</c:v>
                </c:pt>
                <c:pt idx="64306">
                  <c:v>15389.661556999999</c:v>
                </c:pt>
                <c:pt idx="64307">
                  <c:v>15389.903387</c:v>
                </c:pt>
                <c:pt idx="64308">
                  <c:v>15390.144587999999</c:v>
                </c:pt>
                <c:pt idx="64309">
                  <c:v>15390.386256</c:v>
                </c:pt>
                <c:pt idx="64310">
                  <c:v>15390.615</c:v>
                </c:pt>
                <c:pt idx="64311">
                  <c:v>15390.857899000001</c:v>
                </c:pt>
                <c:pt idx="64312">
                  <c:v>15391.100152000001</c:v>
                </c:pt>
                <c:pt idx="64313">
                  <c:v>15391.332423</c:v>
                </c:pt>
                <c:pt idx="64314">
                  <c:v>15391.575599</c:v>
                </c:pt>
                <c:pt idx="64315">
                  <c:v>15391.817341</c:v>
                </c:pt>
                <c:pt idx="64316">
                  <c:v>15392.050859000001</c:v>
                </c:pt>
                <c:pt idx="64317">
                  <c:v>15392.293653999999</c:v>
                </c:pt>
                <c:pt idx="64318">
                  <c:v>15392.536622</c:v>
                </c:pt>
                <c:pt idx="64319">
                  <c:v>15392.776395000001</c:v>
                </c:pt>
                <c:pt idx="64320">
                  <c:v>15393.017544</c:v>
                </c:pt>
                <c:pt idx="64321">
                  <c:v>15393.258094000001</c:v>
                </c:pt>
                <c:pt idx="64322">
                  <c:v>15393.488621</c:v>
                </c:pt>
                <c:pt idx="64323">
                  <c:v>15393.730342999999</c:v>
                </c:pt>
                <c:pt idx="64324">
                  <c:v>15393.972186999999</c:v>
                </c:pt>
                <c:pt idx="64325">
                  <c:v>15394.205594999999</c:v>
                </c:pt>
                <c:pt idx="64326">
                  <c:v>15394.446830999999</c:v>
                </c:pt>
                <c:pt idx="64327">
                  <c:v>15394.689718</c:v>
                </c:pt>
                <c:pt idx="64328">
                  <c:v>15394.930961</c:v>
                </c:pt>
                <c:pt idx="64329">
                  <c:v>15395.172653</c:v>
                </c:pt>
                <c:pt idx="64330">
                  <c:v>15395.401416999999</c:v>
                </c:pt>
                <c:pt idx="64331">
                  <c:v>15395.643453999999</c:v>
                </c:pt>
                <c:pt idx="64332">
                  <c:v>15395.887215000001</c:v>
                </c:pt>
                <c:pt idx="64333">
                  <c:v>15396.120792</c:v>
                </c:pt>
                <c:pt idx="64334">
                  <c:v>15396.363977000001</c:v>
                </c:pt>
                <c:pt idx="64335">
                  <c:v>15396.605783000001</c:v>
                </c:pt>
                <c:pt idx="64336">
                  <c:v>15396.836926</c:v>
                </c:pt>
                <c:pt idx="64337">
                  <c:v>15397.078390999999</c:v>
                </c:pt>
                <c:pt idx="64338">
                  <c:v>15397.322984</c:v>
                </c:pt>
                <c:pt idx="64339">
                  <c:v>15397.554225</c:v>
                </c:pt>
                <c:pt idx="64340">
                  <c:v>15397.799446000001</c:v>
                </c:pt>
                <c:pt idx="64341">
                  <c:v>15398.041993999999</c:v>
                </c:pt>
                <c:pt idx="64342">
                  <c:v>15398.271156000001</c:v>
                </c:pt>
                <c:pt idx="64343">
                  <c:v>15398.513994000001</c:v>
                </c:pt>
                <c:pt idx="64344">
                  <c:v>15398.755881999999</c:v>
                </c:pt>
                <c:pt idx="64345">
                  <c:v>15398.997429999999</c:v>
                </c:pt>
                <c:pt idx="64346">
                  <c:v>15399.253535</c:v>
                </c:pt>
                <c:pt idx="64347">
                  <c:v>15399.497378</c:v>
                </c:pt>
                <c:pt idx="64348">
                  <c:v>15399.738622000001</c:v>
                </c:pt>
                <c:pt idx="64349">
                  <c:v>15399.980401000001</c:v>
                </c:pt>
                <c:pt idx="64350">
                  <c:v>15400.221670999999</c:v>
                </c:pt>
                <c:pt idx="64351">
                  <c:v>15400.463384999999</c:v>
                </c:pt>
                <c:pt idx="64352">
                  <c:v>15400.695373</c:v>
                </c:pt>
                <c:pt idx="64353">
                  <c:v>15400.939718</c:v>
                </c:pt>
                <c:pt idx="64354">
                  <c:v>15401.180532</c:v>
                </c:pt>
                <c:pt idx="64355">
                  <c:v>15401.414291999999</c:v>
                </c:pt>
                <c:pt idx="64356">
                  <c:v>15401.66056</c:v>
                </c:pt>
                <c:pt idx="64357">
                  <c:v>15401.893618</c:v>
                </c:pt>
                <c:pt idx="64358">
                  <c:v>15402.135260999999</c:v>
                </c:pt>
                <c:pt idx="64359">
                  <c:v>15402.377049999999</c:v>
                </c:pt>
                <c:pt idx="64360">
                  <c:v>15402.608622</c:v>
                </c:pt>
                <c:pt idx="64361">
                  <c:v>15402.851622</c:v>
                </c:pt>
                <c:pt idx="64362">
                  <c:v>15403.094682999999</c:v>
                </c:pt>
                <c:pt idx="64363">
                  <c:v>15403.336372</c:v>
                </c:pt>
                <c:pt idx="64364">
                  <c:v>15403.569819</c:v>
                </c:pt>
                <c:pt idx="64365">
                  <c:v>15403.810864999999</c:v>
                </c:pt>
                <c:pt idx="64366">
                  <c:v>15404.051351</c:v>
                </c:pt>
                <c:pt idx="64367">
                  <c:v>15404.284985</c:v>
                </c:pt>
                <c:pt idx="64368">
                  <c:v>15404.526241</c:v>
                </c:pt>
                <c:pt idx="64369">
                  <c:v>15404.768099000001</c:v>
                </c:pt>
                <c:pt idx="64370">
                  <c:v>15405.009066000001</c:v>
                </c:pt>
                <c:pt idx="64371">
                  <c:v>15405.239888</c:v>
                </c:pt>
                <c:pt idx="64372">
                  <c:v>15405.480036000001</c:v>
                </c:pt>
                <c:pt idx="64373">
                  <c:v>15405.722808</c:v>
                </c:pt>
                <c:pt idx="64374">
                  <c:v>15405.965812</c:v>
                </c:pt>
                <c:pt idx="64375">
                  <c:v>15406.206745</c:v>
                </c:pt>
                <c:pt idx="64376">
                  <c:v>15406.44778</c:v>
                </c:pt>
                <c:pt idx="64377">
                  <c:v>15406.678298000001</c:v>
                </c:pt>
                <c:pt idx="64378">
                  <c:v>15406.920209</c:v>
                </c:pt>
                <c:pt idx="64379">
                  <c:v>15407.164672999999</c:v>
                </c:pt>
                <c:pt idx="64380">
                  <c:v>15407.393371</c:v>
                </c:pt>
                <c:pt idx="64381">
                  <c:v>15407.637945</c:v>
                </c:pt>
                <c:pt idx="64382">
                  <c:v>15407.879743</c:v>
                </c:pt>
                <c:pt idx="64383">
                  <c:v>15408.119434</c:v>
                </c:pt>
                <c:pt idx="64384">
                  <c:v>15408.352789</c:v>
                </c:pt>
                <c:pt idx="64385">
                  <c:v>15408.593736000001</c:v>
                </c:pt>
                <c:pt idx="64386">
                  <c:v>15408.836746999999</c:v>
                </c:pt>
                <c:pt idx="64387">
                  <c:v>15409.078450000001</c:v>
                </c:pt>
                <c:pt idx="64388">
                  <c:v>15409.310681999999</c:v>
                </c:pt>
                <c:pt idx="64389">
                  <c:v>15409.552309000001</c:v>
                </c:pt>
                <c:pt idx="64390">
                  <c:v>15409.79414</c:v>
                </c:pt>
                <c:pt idx="64391">
                  <c:v>15410.026446</c:v>
                </c:pt>
                <c:pt idx="64392">
                  <c:v>15410.268177</c:v>
                </c:pt>
                <c:pt idx="64393">
                  <c:v>15410.512710000001</c:v>
                </c:pt>
                <c:pt idx="64394">
                  <c:v>15410.753753999999</c:v>
                </c:pt>
                <c:pt idx="64395">
                  <c:v>15410.983666</c:v>
                </c:pt>
                <c:pt idx="64396">
                  <c:v>15411.226833000001</c:v>
                </c:pt>
                <c:pt idx="64397">
                  <c:v>15411.467784</c:v>
                </c:pt>
                <c:pt idx="64398">
                  <c:v>15411.708780000001</c:v>
                </c:pt>
                <c:pt idx="64399">
                  <c:v>15411.951802</c:v>
                </c:pt>
                <c:pt idx="64400">
                  <c:v>15412.183708</c:v>
                </c:pt>
                <c:pt idx="64401">
                  <c:v>15412.424868</c:v>
                </c:pt>
                <c:pt idx="64402">
                  <c:v>15412.66756</c:v>
                </c:pt>
                <c:pt idx="64403">
                  <c:v>15412.909030999999</c:v>
                </c:pt>
                <c:pt idx="64404">
                  <c:v>15413.140613</c:v>
                </c:pt>
                <c:pt idx="64405">
                  <c:v>15413.381654999999</c:v>
                </c:pt>
                <c:pt idx="64406">
                  <c:v>15413.623369999999</c:v>
                </c:pt>
                <c:pt idx="64407">
                  <c:v>15413.867939</c:v>
                </c:pt>
                <c:pt idx="64408">
                  <c:v>15414.097906000001</c:v>
                </c:pt>
                <c:pt idx="64409">
                  <c:v>15414.340699</c:v>
                </c:pt>
                <c:pt idx="64410">
                  <c:v>15414.583613999999</c:v>
                </c:pt>
                <c:pt idx="64411">
                  <c:v>15414.824645000001</c:v>
                </c:pt>
                <c:pt idx="64412">
                  <c:v>15415.055275999999</c:v>
                </c:pt>
                <c:pt idx="64413">
                  <c:v>15415.299702</c:v>
                </c:pt>
                <c:pt idx="64414">
                  <c:v>15415.540590000001</c:v>
                </c:pt>
                <c:pt idx="64415">
                  <c:v>15415.784833</c:v>
                </c:pt>
                <c:pt idx="64416">
                  <c:v>15416.014585000001</c:v>
                </c:pt>
                <c:pt idx="64417">
                  <c:v>15416.254376999999</c:v>
                </c:pt>
                <c:pt idx="64418">
                  <c:v>15416.498011</c:v>
                </c:pt>
                <c:pt idx="64419">
                  <c:v>15416.738789000001</c:v>
                </c:pt>
                <c:pt idx="64420">
                  <c:v>15416.981543</c:v>
                </c:pt>
                <c:pt idx="64421">
                  <c:v>15417.210123999999</c:v>
                </c:pt>
                <c:pt idx="64422">
                  <c:v>15417.452004999999</c:v>
                </c:pt>
                <c:pt idx="64423">
                  <c:v>15417.694767999999</c:v>
                </c:pt>
                <c:pt idx="64424">
                  <c:v>15417.935874999999</c:v>
                </c:pt>
                <c:pt idx="64425">
                  <c:v>15418.176061</c:v>
                </c:pt>
                <c:pt idx="64426">
                  <c:v>15418.407809</c:v>
                </c:pt>
                <c:pt idx="64427">
                  <c:v>15418.650979</c:v>
                </c:pt>
                <c:pt idx="64428">
                  <c:v>15418.892949999999</c:v>
                </c:pt>
                <c:pt idx="64429">
                  <c:v>15419.134732</c:v>
                </c:pt>
                <c:pt idx="64430">
                  <c:v>15419.364705</c:v>
                </c:pt>
                <c:pt idx="64431">
                  <c:v>15419.605928000001</c:v>
                </c:pt>
                <c:pt idx="64432">
                  <c:v>15419.848065</c:v>
                </c:pt>
                <c:pt idx="64433">
                  <c:v>15420.092083</c:v>
                </c:pt>
                <c:pt idx="64434">
                  <c:v>15420.336335</c:v>
                </c:pt>
                <c:pt idx="64435">
                  <c:v>15420.578347999999</c:v>
                </c:pt>
                <c:pt idx="64436">
                  <c:v>15420.822276000001</c:v>
                </c:pt>
                <c:pt idx="64437">
                  <c:v>15421.055853</c:v>
                </c:pt>
                <c:pt idx="64438">
                  <c:v>15421.298014</c:v>
                </c:pt>
                <c:pt idx="64439">
                  <c:v>15421.540077</c:v>
                </c:pt>
                <c:pt idx="64440">
                  <c:v>15421.771939</c:v>
                </c:pt>
                <c:pt idx="64441">
                  <c:v>15422.014223</c:v>
                </c:pt>
                <c:pt idx="64442">
                  <c:v>15422.256665999999</c:v>
                </c:pt>
                <c:pt idx="64443">
                  <c:v>15422.498038</c:v>
                </c:pt>
                <c:pt idx="64444">
                  <c:v>15422.728284000001</c:v>
                </c:pt>
                <c:pt idx="64445">
                  <c:v>15422.970125</c:v>
                </c:pt>
                <c:pt idx="64446">
                  <c:v>15423.212872</c:v>
                </c:pt>
                <c:pt idx="64447">
                  <c:v>15423.4539</c:v>
                </c:pt>
                <c:pt idx="64448">
                  <c:v>15423.694095999999</c:v>
                </c:pt>
                <c:pt idx="64449">
                  <c:v>15423.938311</c:v>
                </c:pt>
                <c:pt idx="64450">
                  <c:v>15424.179732000001</c:v>
                </c:pt>
                <c:pt idx="64451">
                  <c:v>15424.420892</c:v>
                </c:pt>
                <c:pt idx="64452">
                  <c:v>15424.66387</c:v>
                </c:pt>
                <c:pt idx="64453">
                  <c:v>15424.906897999999</c:v>
                </c:pt>
                <c:pt idx="64454">
                  <c:v>15425.136021</c:v>
                </c:pt>
                <c:pt idx="64455">
                  <c:v>15425.378121</c:v>
                </c:pt>
                <c:pt idx="64456">
                  <c:v>15425.620203</c:v>
                </c:pt>
                <c:pt idx="64457">
                  <c:v>15425.862943</c:v>
                </c:pt>
                <c:pt idx="64458">
                  <c:v>15426.093648</c:v>
                </c:pt>
                <c:pt idx="64459">
                  <c:v>15426.335442</c:v>
                </c:pt>
                <c:pt idx="64460">
                  <c:v>15426.570669000001</c:v>
                </c:pt>
                <c:pt idx="64461">
                  <c:v>15426.811824</c:v>
                </c:pt>
                <c:pt idx="64462">
                  <c:v>15427.052073000001</c:v>
                </c:pt>
                <c:pt idx="64463">
                  <c:v>15427.294684</c:v>
                </c:pt>
                <c:pt idx="64464">
                  <c:v>15427.536405000001</c:v>
                </c:pt>
                <c:pt idx="64465">
                  <c:v>15427.768421000001</c:v>
                </c:pt>
                <c:pt idx="64466">
                  <c:v>15428.009683</c:v>
                </c:pt>
                <c:pt idx="64467">
                  <c:v>15428.250582000001</c:v>
                </c:pt>
                <c:pt idx="64468">
                  <c:v>15428.492308999999</c:v>
                </c:pt>
                <c:pt idx="64469">
                  <c:v>15428.726349</c:v>
                </c:pt>
                <c:pt idx="64470">
                  <c:v>15428.972911000001</c:v>
                </c:pt>
                <c:pt idx="64471">
                  <c:v>15429.204659000001</c:v>
                </c:pt>
                <c:pt idx="64472">
                  <c:v>15429.445948</c:v>
                </c:pt>
                <c:pt idx="64473">
                  <c:v>15429.687809999999</c:v>
                </c:pt>
                <c:pt idx="64474">
                  <c:v>15429.930783</c:v>
                </c:pt>
                <c:pt idx="64475">
                  <c:v>15430.162568</c:v>
                </c:pt>
                <c:pt idx="64476">
                  <c:v>15430.405581000001</c:v>
                </c:pt>
                <c:pt idx="64477">
                  <c:v>15430.640636</c:v>
                </c:pt>
                <c:pt idx="64478">
                  <c:v>15430.88197</c:v>
                </c:pt>
                <c:pt idx="64479">
                  <c:v>15431.123170000001</c:v>
                </c:pt>
                <c:pt idx="64480">
                  <c:v>15431.363412000001</c:v>
                </c:pt>
                <c:pt idx="64481">
                  <c:v>15431.596629</c:v>
                </c:pt>
                <c:pt idx="64482">
                  <c:v>15431.83792</c:v>
                </c:pt>
                <c:pt idx="64483">
                  <c:v>15432.080117</c:v>
                </c:pt>
                <c:pt idx="64484">
                  <c:v>15432.320293000001</c:v>
                </c:pt>
                <c:pt idx="64485">
                  <c:v>15432.553647000001</c:v>
                </c:pt>
                <c:pt idx="64486">
                  <c:v>15432.794876</c:v>
                </c:pt>
                <c:pt idx="64487">
                  <c:v>15433.035024000001</c:v>
                </c:pt>
                <c:pt idx="64488">
                  <c:v>15433.277805</c:v>
                </c:pt>
                <c:pt idx="64489">
                  <c:v>15433.520597999999</c:v>
                </c:pt>
                <c:pt idx="64490">
                  <c:v>15433.751157999999</c:v>
                </c:pt>
                <c:pt idx="64491">
                  <c:v>15433.995945999999</c:v>
                </c:pt>
                <c:pt idx="64492">
                  <c:v>15434.228698000001</c:v>
                </c:pt>
                <c:pt idx="64493">
                  <c:v>15434.469956000001</c:v>
                </c:pt>
                <c:pt idx="64494">
                  <c:v>15434.713761000001</c:v>
                </c:pt>
                <c:pt idx="64495">
                  <c:v>15434.954598</c:v>
                </c:pt>
                <c:pt idx="64496">
                  <c:v>15435.19636</c:v>
                </c:pt>
                <c:pt idx="64497">
                  <c:v>15435.446362000001</c:v>
                </c:pt>
                <c:pt idx="64498">
                  <c:v>15435.688239999999</c:v>
                </c:pt>
                <c:pt idx="64499">
                  <c:v>15435.934123000001</c:v>
                </c:pt>
                <c:pt idx="64500">
                  <c:v>15436.178174000001</c:v>
                </c:pt>
                <c:pt idx="64501">
                  <c:v>15436.422769000001</c:v>
                </c:pt>
                <c:pt idx="64502">
                  <c:v>15436.651329</c:v>
                </c:pt>
                <c:pt idx="64503">
                  <c:v>15436.895078</c:v>
                </c:pt>
                <c:pt idx="64504">
                  <c:v>15437.137194999999</c:v>
                </c:pt>
                <c:pt idx="64505">
                  <c:v>15437.383069</c:v>
                </c:pt>
                <c:pt idx="64506">
                  <c:v>15437.627928</c:v>
                </c:pt>
                <c:pt idx="64507">
                  <c:v>15437.87069</c:v>
                </c:pt>
                <c:pt idx="64508">
                  <c:v>15438.11184</c:v>
                </c:pt>
                <c:pt idx="64509">
                  <c:v>15438.352831</c:v>
                </c:pt>
                <c:pt idx="64510">
                  <c:v>15438.58267</c:v>
                </c:pt>
                <c:pt idx="64511">
                  <c:v>15438.823743999999</c:v>
                </c:pt>
                <c:pt idx="64512">
                  <c:v>15439.064021</c:v>
                </c:pt>
                <c:pt idx="64513">
                  <c:v>15439.306764000001</c:v>
                </c:pt>
                <c:pt idx="64514">
                  <c:v>15439.547936000001</c:v>
                </c:pt>
                <c:pt idx="64515">
                  <c:v>15439.790707</c:v>
                </c:pt>
                <c:pt idx="64516">
                  <c:v>15440.020709</c:v>
                </c:pt>
                <c:pt idx="64517">
                  <c:v>15440.261571999999</c:v>
                </c:pt>
                <c:pt idx="64518">
                  <c:v>15440.503347</c:v>
                </c:pt>
                <c:pt idx="64519">
                  <c:v>15440.747686000001</c:v>
                </c:pt>
                <c:pt idx="64520">
                  <c:v>15440.978376999999</c:v>
                </c:pt>
                <c:pt idx="64521">
                  <c:v>15441.22219</c:v>
                </c:pt>
                <c:pt idx="64522">
                  <c:v>15441.455715</c:v>
                </c:pt>
                <c:pt idx="64523">
                  <c:v>15441.696997999999</c:v>
                </c:pt>
                <c:pt idx="64524">
                  <c:v>15441.936425</c:v>
                </c:pt>
                <c:pt idx="64525">
                  <c:v>15442.180259000001</c:v>
                </c:pt>
                <c:pt idx="64526">
                  <c:v>15442.420989</c:v>
                </c:pt>
                <c:pt idx="64527">
                  <c:v>15442.650025999999</c:v>
                </c:pt>
                <c:pt idx="64528">
                  <c:v>15442.892610999999</c:v>
                </c:pt>
                <c:pt idx="64529">
                  <c:v>15443.135677</c:v>
                </c:pt>
                <c:pt idx="64530">
                  <c:v>15443.37694</c:v>
                </c:pt>
                <c:pt idx="64531">
                  <c:v>15443.616909</c:v>
                </c:pt>
                <c:pt idx="64532">
                  <c:v>15443.84888</c:v>
                </c:pt>
                <c:pt idx="64533">
                  <c:v>15444.091125000001</c:v>
                </c:pt>
                <c:pt idx="64534">
                  <c:v>15444.335098</c:v>
                </c:pt>
                <c:pt idx="64535">
                  <c:v>15444.581125000001</c:v>
                </c:pt>
                <c:pt idx="64536">
                  <c:v>15444.825978000001</c:v>
                </c:pt>
                <c:pt idx="64537">
                  <c:v>15445.067832999999</c:v>
                </c:pt>
                <c:pt idx="64538">
                  <c:v>15445.299673</c:v>
                </c:pt>
                <c:pt idx="64539">
                  <c:v>15445.540916</c:v>
                </c:pt>
                <c:pt idx="64540">
                  <c:v>15445.783124</c:v>
                </c:pt>
                <c:pt idx="64541">
                  <c:v>15446.025105000001</c:v>
                </c:pt>
                <c:pt idx="64542">
                  <c:v>15446.269082999999</c:v>
                </c:pt>
                <c:pt idx="64543">
                  <c:v>15446.5111</c:v>
                </c:pt>
                <c:pt idx="64544">
                  <c:v>15446.755810000001</c:v>
                </c:pt>
                <c:pt idx="64545">
                  <c:v>15446.997362</c:v>
                </c:pt>
                <c:pt idx="64546">
                  <c:v>15447.24134</c:v>
                </c:pt>
                <c:pt idx="64547">
                  <c:v>15447.485000000001</c:v>
                </c:pt>
                <c:pt idx="64548">
                  <c:v>15447.725775999999</c:v>
                </c:pt>
                <c:pt idx="64549">
                  <c:v>15447.96667</c:v>
                </c:pt>
                <c:pt idx="64550">
                  <c:v>15448.207618</c:v>
                </c:pt>
                <c:pt idx="64551">
                  <c:v>15448.447279</c:v>
                </c:pt>
                <c:pt idx="64552">
                  <c:v>15448.679373999999</c:v>
                </c:pt>
                <c:pt idx="64553">
                  <c:v>15448.921012999999</c:v>
                </c:pt>
                <c:pt idx="64554">
                  <c:v>15449.163791999999</c:v>
                </c:pt>
                <c:pt idx="64555">
                  <c:v>15449.394112</c:v>
                </c:pt>
                <c:pt idx="64556">
                  <c:v>15449.638912</c:v>
                </c:pt>
                <c:pt idx="64557">
                  <c:v>15449.881554</c:v>
                </c:pt>
                <c:pt idx="64558">
                  <c:v>15450.123261000001</c:v>
                </c:pt>
                <c:pt idx="64559">
                  <c:v>15450.354689</c:v>
                </c:pt>
                <c:pt idx="64560">
                  <c:v>15450.595837000001</c:v>
                </c:pt>
                <c:pt idx="64561">
                  <c:v>15450.836762999999</c:v>
                </c:pt>
                <c:pt idx="64562">
                  <c:v>15451.079729999999</c:v>
                </c:pt>
                <c:pt idx="64563">
                  <c:v>15451.310124</c:v>
                </c:pt>
                <c:pt idx="64564">
                  <c:v>15451.552992999999</c:v>
                </c:pt>
                <c:pt idx="64565">
                  <c:v>15451.79319</c:v>
                </c:pt>
                <c:pt idx="64566">
                  <c:v>15452.035848</c:v>
                </c:pt>
                <c:pt idx="64567">
                  <c:v>15452.266337999999</c:v>
                </c:pt>
                <c:pt idx="64568">
                  <c:v>15452.510203</c:v>
                </c:pt>
                <c:pt idx="64569">
                  <c:v>15452.754836</c:v>
                </c:pt>
                <c:pt idx="64570">
                  <c:v>15452.986711</c:v>
                </c:pt>
                <c:pt idx="64571">
                  <c:v>15453.227005000001</c:v>
                </c:pt>
                <c:pt idx="64572">
                  <c:v>15453.469994999999</c:v>
                </c:pt>
                <c:pt idx="64573">
                  <c:v>15453.711599</c:v>
                </c:pt>
                <c:pt idx="64574">
                  <c:v>15453.942244</c:v>
                </c:pt>
                <c:pt idx="64575">
                  <c:v>15454.186099</c:v>
                </c:pt>
                <c:pt idx="64576">
                  <c:v>15454.418384000001</c:v>
                </c:pt>
                <c:pt idx="64577">
                  <c:v>15454.660185999999</c:v>
                </c:pt>
                <c:pt idx="64578">
                  <c:v>15454.904833000001</c:v>
                </c:pt>
                <c:pt idx="64579">
                  <c:v>15455.145408</c:v>
                </c:pt>
                <c:pt idx="64580">
                  <c:v>15455.384171</c:v>
                </c:pt>
                <c:pt idx="64581">
                  <c:v>15455.616349</c:v>
                </c:pt>
                <c:pt idx="64582">
                  <c:v>15455.860059000001</c:v>
                </c:pt>
                <c:pt idx="64583">
                  <c:v>15456.0916</c:v>
                </c:pt>
                <c:pt idx="64584">
                  <c:v>15456.334559999999</c:v>
                </c:pt>
                <c:pt idx="64585">
                  <c:v>15456.576219</c:v>
                </c:pt>
                <c:pt idx="64586">
                  <c:v>15456.818853999999</c:v>
                </c:pt>
                <c:pt idx="64587">
                  <c:v>15457.059782</c:v>
                </c:pt>
                <c:pt idx="64588">
                  <c:v>15457.290018</c:v>
                </c:pt>
                <c:pt idx="64589">
                  <c:v>15457.532797</c:v>
                </c:pt>
                <c:pt idx="64590">
                  <c:v>15457.773843999999</c:v>
                </c:pt>
                <c:pt idx="64591">
                  <c:v>15458.014912000001</c:v>
                </c:pt>
                <c:pt idx="64592">
                  <c:v>15458.257575</c:v>
                </c:pt>
                <c:pt idx="64593">
                  <c:v>15458.488942</c:v>
                </c:pt>
                <c:pt idx="64594">
                  <c:v>15458.730835</c:v>
                </c:pt>
                <c:pt idx="64595">
                  <c:v>15458.971872</c:v>
                </c:pt>
                <c:pt idx="64596">
                  <c:v>15459.213291</c:v>
                </c:pt>
                <c:pt idx="64597">
                  <c:v>15459.443173</c:v>
                </c:pt>
                <c:pt idx="64598">
                  <c:v>15459.685262000001</c:v>
                </c:pt>
                <c:pt idx="64599">
                  <c:v>15459.929190000001</c:v>
                </c:pt>
                <c:pt idx="64600">
                  <c:v>15460.162914</c:v>
                </c:pt>
                <c:pt idx="64601">
                  <c:v>15460.405923</c:v>
                </c:pt>
                <c:pt idx="64602">
                  <c:v>15460.648939999999</c:v>
                </c:pt>
                <c:pt idx="64603">
                  <c:v>15460.878425999999</c:v>
                </c:pt>
                <c:pt idx="64604">
                  <c:v>15461.119817000001</c:v>
                </c:pt>
                <c:pt idx="64605">
                  <c:v>15461.360998</c:v>
                </c:pt>
                <c:pt idx="64606">
                  <c:v>15461.602097000001</c:v>
                </c:pt>
                <c:pt idx="64607">
                  <c:v>15461.843432</c:v>
                </c:pt>
                <c:pt idx="64608">
                  <c:v>15462.076749</c:v>
                </c:pt>
                <c:pt idx="64609">
                  <c:v>15462.316430999999</c:v>
                </c:pt>
                <c:pt idx="64610">
                  <c:v>15462.562669999999</c:v>
                </c:pt>
                <c:pt idx="64611">
                  <c:v>15462.791034</c:v>
                </c:pt>
                <c:pt idx="64612">
                  <c:v>15463.035760000001</c:v>
                </c:pt>
                <c:pt idx="64613">
                  <c:v>15463.277149</c:v>
                </c:pt>
                <c:pt idx="64614">
                  <c:v>15463.517995</c:v>
                </c:pt>
                <c:pt idx="64615">
                  <c:v>15463.747273000001</c:v>
                </c:pt>
                <c:pt idx="64616">
                  <c:v>15463.989259</c:v>
                </c:pt>
                <c:pt idx="64617">
                  <c:v>15464.23389</c:v>
                </c:pt>
                <c:pt idx="64618">
                  <c:v>15464.474996000001</c:v>
                </c:pt>
                <c:pt idx="64619">
                  <c:v>15464.704320999999</c:v>
                </c:pt>
                <c:pt idx="64620">
                  <c:v>15464.946260999999</c:v>
                </c:pt>
                <c:pt idx="64621">
                  <c:v>15465.190923</c:v>
                </c:pt>
                <c:pt idx="64622">
                  <c:v>15465.421388000001</c:v>
                </c:pt>
                <c:pt idx="64623">
                  <c:v>15465.663076000001</c:v>
                </c:pt>
                <c:pt idx="64624">
                  <c:v>15465.905961</c:v>
                </c:pt>
                <c:pt idx="64625">
                  <c:v>15466.147602999999</c:v>
                </c:pt>
                <c:pt idx="64626">
                  <c:v>15466.378697</c:v>
                </c:pt>
                <c:pt idx="64627">
                  <c:v>15466.618107</c:v>
                </c:pt>
                <c:pt idx="64628">
                  <c:v>15466.860290000001</c:v>
                </c:pt>
                <c:pt idx="64629">
                  <c:v>15467.101527999999</c:v>
                </c:pt>
                <c:pt idx="64630">
                  <c:v>15467.344562</c:v>
                </c:pt>
                <c:pt idx="64631">
                  <c:v>15467.573273</c:v>
                </c:pt>
                <c:pt idx="64632">
                  <c:v>15467.819785</c:v>
                </c:pt>
                <c:pt idx="64633">
                  <c:v>15468.062672</c:v>
                </c:pt>
                <c:pt idx="64634">
                  <c:v>15468.292554</c:v>
                </c:pt>
                <c:pt idx="64635">
                  <c:v>15468.534449999999</c:v>
                </c:pt>
                <c:pt idx="64636">
                  <c:v>15468.775750999999</c:v>
                </c:pt>
                <c:pt idx="64637">
                  <c:v>15469.016851</c:v>
                </c:pt>
                <c:pt idx="64638">
                  <c:v>15469.259674000001</c:v>
                </c:pt>
                <c:pt idx="64639">
                  <c:v>15469.500612</c:v>
                </c:pt>
                <c:pt idx="64640">
                  <c:v>15469.731186999999</c:v>
                </c:pt>
                <c:pt idx="64641">
                  <c:v>15469.975043</c:v>
                </c:pt>
                <c:pt idx="64642">
                  <c:v>15470.217877999999</c:v>
                </c:pt>
                <c:pt idx="64643">
                  <c:v>15470.448042</c:v>
                </c:pt>
                <c:pt idx="64644">
                  <c:v>15470.690785999999</c:v>
                </c:pt>
                <c:pt idx="64645">
                  <c:v>15470.933567</c:v>
                </c:pt>
                <c:pt idx="64646">
                  <c:v>15471.164906</c:v>
                </c:pt>
                <c:pt idx="64647">
                  <c:v>15471.405938</c:v>
                </c:pt>
                <c:pt idx="64648">
                  <c:v>15471.646185</c:v>
                </c:pt>
                <c:pt idx="64649">
                  <c:v>15471.886021</c:v>
                </c:pt>
                <c:pt idx="64650">
                  <c:v>15472.12873</c:v>
                </c:pt>
                <c:pt idx="64651">
                  <c:v>15472.370051</c:v>
                </c:pt>
                <c:pt idx="64652">
                  <c:v>15472.611634999999</c:v>
                </c:pt>
                <c:pt idx="64653">
                  <c:v>15472.841974000001</c:v>
                </c:pt>
                <c:pt idx="64654">
                  <c:v>15473.082967</c:v>
                </c:pt>
                <c:pt idx="64655">
                  <c:v>15473.323697</c:v>
                </c:pt>
                <c:pt idx="64656">
                  <c:v>15473.564858</c:v>
                </c:pt>
                <c:pt idx="64657">
                  <c:v>15473.805754000001</c:v>
                </c:pt>
                <c:pt idx="64658">
                  <c:v>15474.046850000001</c:v>
                </c:pt>
                <c:pt idx="64659">
                  <c:v>15474.277242</c:v>
                </c:pt>
                <c:pt idx="64660">
                  <c:v>15474.519188</c:v>
                </c:pt>
                <c:pt idx="64661">
                  <c:v>15474.763736999999</c:v>
                </c:pt>
                <c:pt idx="64662">
                  <c:v>15474.994435000001</c:v>
                </c:pt>
                <c:pt idx="64663">
                  <c:v>15475.240887</c:v>
                </c:pt>
                <c:pt idx="64664">
                  <c:v>15475.481779</c:v>
                </c:pt>
                <c:pt idx="64665">
                  <c:v>15475.712244</c:v>
                </c:pt>
                <c:pt idx="64666">
                  <c:v>15475.956042</c:v>
                </c:pt>
                <c:pt idx="64667">
                  <c:v>15476.198783</c:v>
                </c:pt>
                <c:pt idx="64668">
                  <c:v>15476.439718</c:v>
                </c:pt>
                <c:pt idx="64669">
                  <c:v>15476.680582000001</c:v>
                </c:pt>
                <c:pt idx="64670">
                  <c:v>15476.909422000001</c:v>
                </c:pt>
                <c:pt idx="64671">
                  <c:v>15477.150680999999</c:v>
                </c:pt>
                <c:pt idx="64672">
                  <c:v>15477.391944000001</c:v>
                </c:pt>
                <c:pt idx="64673">
                  <c:v>15477.631885999999</c:v>
                </c:pt>
                <c:pt idx="64674">
                  <c:v>15477.874777999999</c:v>
                </c:pt>
                <c:pt idx="64675">
                  <c:v>15478.106540000001</c:v>
                </c:pt>
                <c:pt idx="64676">
                  <c:v>15478.349597</c:v>
                </c:pt>
                <c:pt idx="64677">
                  <c:v>15478.591256</c:v>
                </c:pt>
                <c:pt idx="64678">
                  <c:v>15478.824581000001</c:v>
                </c:pt>
                <c:pt idx="64679">
                  <c:v>15479.065791000001</c:v>
                </c:pt>
                <c:pt idx="64680">
                  <c:v>15479.306946000001</c:v>
                </c:pt>
                <c:pt idx="64681">
                  <c:v>15479.548642</c:v>
                </c:pt>
                <c:pt idx="64682">
                  <c:v>15479.789790999999</c:v>
                </c:pt>
                <c:pt idx="64683">
                  <c:v>15480.032755</c:v>
                </c:pt>
                <c:pt idx="64684">
                  <c:v>15480.262557</c:v>
                </c:pt>
                <c:pt idx="64685">
                  <c:v>15480.504337</c:v>
                </c:pt>
                <c:pt idx="64686">
                  <c:v>15480.748847000001</c:v>
                </c:pt>
                <c:pt idx="64687">
                  <c:v>15480.989740000001</c:v>
                </c:pt>
                <c:pt idx="64688">
                  <c:v>15481.220334</c:v>
                </c:pt>
                <c:pt idx="64689">
                  <c:v>15481.464003999999</c:v>
                </c:pt>
                <c:pt idx="64690">
                  <c:v>15481.706929</c:v>
                </c:pt>
                <c:pt idx="64691">
                  <c:v>15481.938636000001</c:v>
                </c:pt>
                <c:pt idx="64692">
                  <c:v>15482.179040999999</c:v>
                </c:pt>
                <c:pt idx="64693">
                  <c:v>15482.421818999999</c:v>
                </c:pt>
                <c:pt idx="64694">
                  <c:v>15482.662824999999</c:v>
                </c:pt>
                <c:pt idx="64695">
                  <c:v>15482.903681</c:v>
                </c:pt>
                <c:pt idx="64696">
                  <c:v>15483.13414</c:v>
                </c:pt>
                <c:pt idx="64697">
                  <c:v>15483.378860999999</c:v>
                </c:pt>
                <c:pt idx="64698">
                  <c:v>15483.619956</c:v>
                </c:pt>
                <c:pt idx="64699">
                  <c:v>15483.859729</c:v>
                </c:pt>
                <c:pt idx="64700">
                  <c:v>15484.100920000001</c:v>
                </c:pt>
                <c:pt idx="64701">
                  <c:v>15484.331405999999</c:v>
                </c:pt>
                <c:pt idx="64702">
                  <c:v>15484.573383000001</c:v>
                </c:pt>
                <c:pt idx="64703">
                  <c:v>15484.817876999999</c:v>
                </c:pt>
                <c:pt idx="64704">
                  <c:v>15485.049652</c:v>
                </c:pt>
                <c:pt idx="64705">
                  <c:v>15485.291351</c:v>
                </c:pt>
                <c:pt idx="64706">
                  <c:v>15485.531403000001</c:v>
                </c:pt>
                <c:pt idx="64707">
                  <c:v>15485.775865</c:v>
                </c:pt>
                <c:pt idx="64708">
                  <c:v>15486.007696000001</c:v>
                </c:pt>
                <c:pt idx="64709">
                  <c:v>15486.248594000001</c:v>
                </c:pt>
                <c:pt idx="64710">
                  <c:v>15486.490399</c:v>
                </c:pt>
                <c:pt idx="64711">
                  <c:v>15486.732091</c:v>
                </c:pt>
                <c:pt idx="64712">
                  <c:v>15486.965698</c:v>
                </c:pt>
                <c:pt idx="64713">
                  <c:v>15487.208817000001</c:v>
                </c:pt>
                <c:pt idx="64714">
                  <c:v>15487.449026</c:v>
                </c:pt>
                <c:pt idx="64715">
                  <c:v>15487.682584</c:v>
                </c:pt>
                <c:pt idx="64716">
                  <c:v>15487.925767000001</c:v>
                </c:pt>
                <c:pt idx="64717">
                  <c:v>15488.168717</c:v>
                </c:pt>
                <c:pt idx="64718">
                  <c:v>15488.409664000001</c:v>
                </c:pt>
                <c:pt idx="64719">
                  <c:v>15488.642807</c:v>
                </c:pt>
                <c:pt idx="64720">
                  <c:v>15488.883843</c:v>
                </c:pt>
                <c:pt idx="64721">
                  <c:v>15489.126554</c:v>
                </c:pt>
                <c:pt idx="64722">
                  <c:v>15489.369059000001</c:v>
                </c:pt>
                <c:pt idx="64723">
                  <c:v>15489.599555000001</c:v>
                </c:pt>
                <c:pt idx="64724">
                  <c:v>15489.841386</c:v>
                </c:pt>
                <c:pt idx="64725">
                  <c:v>15490.085004</c:v>
                </c:pt>
                <c:pt idx="64726">
                  <c:v>15490.316643</c:v>
                </c:pt>
                <c:pt idx="64727">
                  <c:v>15490.559775</c:v>
                </c:pt>
                <c:pt idx="64728">
                  <c:v>15490.802771000001</c:v>
                </c:pt>
                <c:pt idx="64729">
                  <c:v>15491.043861</c:v>
                </c:pt>
                <c:pt idx="64730">
                  <c:v>15491.274303</c:v>
                </c:pt>
                <c:pt idx="64731">
                  <c:v>15491.518081</c:v>
                </c:pt>
                <c:pt idx="64732">
                  <c:v>15491.762863</c:v>
                </c:pt>
                <c:pt idx="64733">
                  <c:v>15491.992855</c:v>
                </c:pt>
                <c:pt idx="64734">
                  <c:v>15492.235106</c:v>
                </c:pt>
                <c:pt idx="64735">
                  <c:v>15492.479789000001</c:v>
                </c:pt>
                <c:pt idx="64736">
                  <c:v>15492.719035</c:v>
                </c:pt>
                <c:pt idx="64737">
                  <c:v>15492.949102</c:v>
                </c:pt>
                <c:pt idx="64738">
                  <c:v>15493.191878</c:v>
                </c:pt>
                <c:pt idx="64739">
                  <c:v>15493.432677000001</c:v>
                </c:pt>
                <c:pt idx="64740">
                  <c:v>15493.673618000001</c:v>
                </c:pt>
                <c:pt idx="64741">
                  <c:v>15493.913419</c:v>
                </c:pt>
                <c:pt idx="64742">
                  <c:v>15494.146839999999</c:v>
                </c:pt>
                <c:pt idx="64743">
                  <c:v>15494.38956</c:v>
                </c:pt>
                <c:pt idx="64744">
                  <c:v>15494.631309</c:v>
                </c:pt>
                <c:pt idx="64745">
                  <c:v>15494.865233</c:v>
                </c:pt>
                <c:pt idx="64746">
                  <c:v>15495.109968000001</c:v>
                </c:pt>
                <c:pt idx="64747">
                  <c:v>15495.366123</c:v>
                </c:pt>
                <c:pt idx="64748">
                  <c:v>15495.598323</c:v>
                </c:pt>
                <c:pt idx="64749">
                  <c:v>15495.840961</c:v>
                </c:pt>
                <c:pt idx="64750">
                  <c:v>15496.082732000001</c:v>
                </c:pt>
                <c:pt idx="64751">
                  <c:v>15496.322287000001</c:v>
                </c:pt>
                <c:pt idx="64752">
                  <c:v>15496.553773</c:v>
                </c:pt>
                <c:pt idx="64753">
                  <c:v>15496.794941</c:v>
                </c:pt>
                <c:pt idx="64754">
                  <c:v>15497.036738000001</c:v>
                </c:pt>
                <c:pt idx="64755">
                  <c:v>15497.278179000001</c:v>
                </c:pt>
                <c:pt idx="64756">
                  <c:v>15497.509665</c:v>
                </c:pt>
                <c:pt idx="64757">
                  <c:v>15497.751377000001</c:v>
                </c:pt>
                <c:pt idx="64758">
                  <c:v>15497.995885</c:v>
                </c:pt>
                <c:pt idx="64759">
                  <c:v>15498.236697</c:v>
                </c:pt>
                <c:pt idx="64760">
                  <c:v>15498.477767</c:v>
                </c:pt>
                <c:pt idx="64761">
                  <c:v>15498.708255</c:v>
                </c:pt>
                <c:pt idx="64762">
                  <c:v>15498.952262999999</c:v>
                </c:pt>
                <c:pt idx="64763">
                  <c:v>15499.187674000001</c:v>
                </c:pt>
                <c:pt idx="64764">
                  <c:v>15499.4308</c:v>
                </c:pt>
                <c:pt idx="64765">
                  <c:v>15499.671714</c:v>
                </c:pt>
                <c:pt idx="64766">
                  <c:v>15499.903564</c:v>
                </c:pt>
                <c:pt idx="64767">
                  <c:v>15500.146841</c:v>
                </c:pt>
                <c:pt idx="64768">
                  <c:v>15500.387056</c:v>
                </c:pt>
                <c:pt idx="64769">
                  <c:v>15500.629062</c:v>
                </c:pt>
                <c:pt idx="64770">
                  <c:v>15500.860762</c:v>
                </c:pt>
                <c:pt idx="64771">
                  <c:v>15501.101076999999</c:v>
                </c:pt>
                <c:pt idx="64772">
                  <c:v>15501.343652</c:v>
                </c:pt>
                <c:pt idx="64773">
                  <c:v>15501.585074000001</c:v>
                </c:pt>
                <c:pt idx="64774">
                  <c:v>15501.827821999999</c:v>
                </c:pt>
                <c:pt idx="64775">
                  <c:v>15502.0576</c:v>
                </c:pt>
                <c:pt idx="64776">
                  <c:v>15502.298578</c:v>
                </c:pt>
                <c:pt idx="64777">
                  <c:v>15502.544844</c:v>
                </c:pt>
                <c:pt idx="64778">
                  <c:v>15502.787565000001</c:v>
                </c:pt>
                <c:pt idx="64779">
                  <c:v>15503.016307</c:v>
                </c:pt>
                <c:pt idx="64780">
                  <c:v>15503.257584000001</c:v>
                </c:pt>
                <c:pt idx="64781">
                  <c:v>15503.500603</c:v>
                </c:pt>
                <c:pt idx="64782">
                  <c:v>15503.741615999999</c:v>
                </c:pt>
                <c:pt idx="64783">
                  <c:v>15503.983383999999</c:v>
                </c:pt>
                <c:pt idx="64784">
                  <c:v>15504.214979</c:v>
                </c:pt>
                <c:pt idx="64785">
                  <c:v>15504.456818000001</c:v>
                </c:pt>
                <c:pt idx="64786">
                  <c:v>15504.697832</c:v>
                </c:pt>
                <c:pt idx="64787">
                  <c:v>15504.940578</c:v>
                </c:pt>
                <c:pt idx="64788">
                  <c:v>15505.171109999999</c:v>
                </c:pt>
                <c:pt idx="64789">
                  <c:v>15505.413850999999</c:v>
                </c:pt>
                <c:pt idx="64790">
                  <c:v>15505.654022999999</c:v>
                </c:pt>
                <c:pt idx="64791">
                  <c:v>15505.896796999999</c:v>
                </c:pt>
                <c:pt idx="64792">
                  <c:v>15506.128852</c:v>
                </c:pt>
                <c:pt idx="64793">
                  <c:v>15506.368248000001</c:v>
                </c:pt>
                <c:pt idx="64794">
                  <c:v>15506.611037999999</c:v>
                </c:pt>
                <c:pt idx="64795">
                  <c:v>15506.853542999999</c:v>
                </c:pt>
                <c:pt idx="64796">
                  <c:v>15507.094660999999</c:v>
                </c:pt>
                <c:pt idx="64797">
                  <c:v>15507.325084</c:v>
                </c:pt>
                <c:pt idx="64798">
                  <c:v>15507.569056</c:v>
                </c:pt>
                <c:pt idx="64799">
                  <c:v>15507.811895000001</c:v>
                </c:pt>
                <c:pt idx="64800">
                  <c:v>15508.041025</c:v>
                </c:pt>
                <c:pt idx="64801">
                  <c:v>15508.283939999999</c:v>
                </c:pt>
                <c:pt idx="64802">
                  <c:v>15508.524353000001</c:v>
                </c:pt>
                <c:pt idx="64803">
                  <c:v>15508.766813</c:v>
                </c:pt>
                <c:pt idx="64804">
                  <c:v>15509.007798000001</c:v>
                </c:pt>
                <c:pt idx="64805">
                  <c:v>15509.238092</c:v>
                </c:pt>
                <c:pt idx="64806">
                  <c:v>15509.480175000001</c:v>
                </c:pt>
                <c:pt idx="64807">
                  <c:v>15509.720985</c:v>
                </c:pt>
                <c:pt idx="64808">
                  <c:v>15509.962677</c:v>
                </c:pt>
                <c:pt idx="64809">
                  <c:v>15510.193175</c:v>
                </c:pt>
                <c:pt idx="64810">
                  <c:v>15510.435267999999</c:v>
                </c:pt>
                <c:pt idx="64811">
                  <c:v>15510.675185</c:v>
                </c:pt>
                <c:pt idx="64812">
                  <c:v>15510.919682</c:v>
                </c:pt>
                <c:pt idx="64813">
                  <c:v>15511.150029</c:v>
                </c:pt>
                <c:pt idx="64814">
                  <c:v>15511.394703</c:v>
                </c:pt>
                <c:pt idx="64815">
                  <c:v>15511.635563</c:v>
                </c:pt>
                <c:pt idx="64816">
                  <c:v>15511.875387</c:v>
                </c:pt>
                <c:pt idx="64817">
                  <c:v>15512.108742</c:v>
                </c:pt>
                <c:pt idx="64818">
                  <c:v>15512.349088000001</c:v>
                </c:pt>
                <c:pt idx="64819">
                  <c:v>15512.591753000001</c:v>
                </c:pt>
                <c:pt idx="64820">
                  <c:v>15512.832895</c:v>
                </c:pt>
                <c:pt idx="64821">
                  <c:v>15513.073053</c:v>
                </c:pt>
                <c:pt idx="64822">
                  <c:v>15513.313989</c:v>
                </c:pt>
                <c:pt idx="64823">
                  <c:v>15513.544598</c:v>
                </c:pt>
                <c:pt idx="64824">
                  <c:v>15513.785003000001</c:v>
                </c:pt>
                <c:pt idx="64825">
                  <c:v>15514.027957</c:v>
                </c:pt>
                <c:pt idx="64826">
                  <c:v>15514.269691</c:v>
                </c:pt>
                <c:pt idx="64827">
                  <c:v>15514.500259</c:v>
                </c:pt>
                <c:pt idx="64828">
                  <c:v>15514.742369</c:v>
                </c:pt>
                <c:pt idx="64829">
                  <c:v>15514.986123999999</c:v>
                </c:pt>
                <c:pt idx="64830">
                  <c:v>15515.242636000001</c:v>
                </c:pt>
                <c:pt idx="64831">
                  <c:v>15515.471636</c:v>
                </c:pt>
                <c:pt idx="64832">
                  <c:v>15515.713382</c:v>
                </c:pt>
                <c:pt idx="64833">
                  <c:v>15515.957183</c:v>
                </c:pt>
                <c:pt idx="64834">
                  <c:v>15516.197335000001</c:v>
                </c:pt>
                <c:pt idx="64835">
                  <c:v>15516.430664</c:v>
                </c:pt>
                <c:pt idx="64836">
                  <c:v>15516.673777</c:v>
                </c:pt>
                <c:pt idx="64837">
                  <c:v>15516.914036</c:v>
                </c:pt>
                <c:pt idx="64838">
                  <c:v>15517.154155</c:v>
                </c:pt>
                <c:pt idx="64839">
                  <c:v>15517.386439</c:v>
                </c:pt>
                <c:pt idx="64840">
                  <c:v>15517.627745</c:v>
                </c:pt>
                <c:pt idx="64841">
                  <c:v>15517.869446000001</c:v>
                </c:pt>
                <c:pt idx="64842">
                  <c:v>15518.111338000001</c:v>
                </c:pt>
                <c:pt idx="64843">
                  <c:v>15518.366357000001</c:v>
                </c:pt>
                <c:pt idx="64844">
                  <c:v>15518.610274000001</c:v>
                </c:pt>
                <c:pt idx="64845">
                  <c:v>15518.854057</c:v>
                </c:pt>
                <c:pt idx="64846">
                  <c:v>15519.096167</c:v>
                </c:pt>
                <c:pt idx="64847">
                  <c:v>15519.336058000001</c:v>
                </c:pt>
                <c:pt idx="64848">
                  <c:v>15519.569539</c:v>
                </c:pt>
                <c:pt idx="64849">
                  <c:v>15519.810679</c:v>
                </c:pt>
                <c:pt idx="64850">
                  <c:v>15520.053766999999</c:v>
                </c:pt>
                <c:pt idx="64851">
                  <c:v>15520.294633</c:v>
                </c:pt>
                <c:pt idx="64852">
                  <c:v>15520.525247</c:v>
                </c:pt>
                <c:pt idx="64853">
                  <c:v>15520.771806999999</c:v>
                </c:pt>
                <c:pt idx="64854">
                  <c:v>15521.003747000001</c:v>
                </c:pt>
                <c:pt idx="64855">
                  <c:v>15521.244912</c:v>
                </c:pt>
                <c:pt idx="64856">
                  <c:v>15521.48537</c:v>
                </c:pt>
                <c:pt idx="64857">
                  <c:v>15521.727266</c:v>
                </c:pt>
                <c:pt idx="64858">
                  <c:v>15521.96</c:v>
                </c:pt>
                <c:pt idx="64859">
                  <c:v>15522.202249</c:v>
                </c:pt>
                <c:pt idx="64860">
                  <c:v>15522.444223</c:v>
                </c:pt>
                <c:pt idx="64861">
                  <c:v>15522.686114</c:v>
                </c:pt>
                <c:pt idx="64862">
                  <c:v>15522.916834</c:v>
                </c:pt>
                <c:pt idx="64863">
                  <c:v>15523.156078</c:v>
                </c:pt>
                <c:pt idx="64864">
                  <c:v>15523.397981</c:v>
                </c:pt>
                <c:pt idx="64865">
                  <c:v>15523.639273999999</c:v>
                </c:pt>
                <c:pt idx="64866">
                  <c:v>15523.880706</c:v>
                </c:pt>
                <c:pt idx="64867">
                  <c:v>15524.112674</c:v>
                </c:pt>
                <c:pt idx="64868">
                  <c:v>15524.355272999999</c:v>
                </c:pt>
                <c:pt idx="64869">
                  <c:v>15524.599326</c:v>
                </c:pt>
                <c:pt idx="64870">
                  <c:v>15524.829669000001</c:v>
                </c:pt>
                <c:pt idx="64871">
                  <c:v>15525.071572999999</c:v>
                </c:pt>
                <c:pt idx="64872">
                  <c:v>15525.314958000001</c:v>
                </c:pt>
                <c:pt idx="64873">
                  <c:v>15525.556051</c:v>
                </c:pt>
                <c:pt idx="64874">
                  <c:v>15525.787163999999</c:v>
                </c:pt>
                <c:pt idx="64875">
                  <c:v>15526.032631</c:v>
                </c:pt>
                <c:pt idx="64876">
                  <c:v>15526.264617000001</c:v>
                </c:pt>
                <c:pt idx="64877">
                  <c:v>15526.507191999999</c:v>
                </c:pt>
                <c:pt idx="64878">
                  <c:v>15526.750774</c:v>
                </c:pt>
                <c:pt idx="64879">
                  <c:v>15526.982953000001</c:v>
                </c:pt>
                <c:pt idx="64880">
                  <c:v>15527.224716999999</c:v>
                </c:pt>
                <c:pt idx="64881">
                  <c:v>15527.467063</c:v>
                </c:pt>
                <c:pt idx="64882">
                  <c:v>15527.708236</c:v>
                </c:pt>
                <c:pt idx="64883">
                  <c:v>15527.941853</c:v>
                </c:pt>
                <c:pt idx="64884">
                  <c:v>15528.18355</c:v>
                </c:pt>
                <c:pt idx="64885">
                  <c:v>15528.424787</c:v>
                </c:pt>
                <c:pt idx="64886">
                  <c:v>15528.667804999999</c:v>
                </c:pt>
                <c:pt idx="64887">
                  <c:v>15528.908944000001</c:v>
                </c:pt>
                <c:pt idx="64888">
                  <c:v>15529.139757999999</c:v>
                </c:pt>
                <c:pt idx="64889">
                  <c:v>15529.380956000001</c:v>
                </c:pt>
                <c:pt idx="64890">
                  <c:v>15529.622977000001</c:v>
                </c:pt>
                <c:pt idx="64891">
                  <c:v>15529.864003999999</c:v>
                </c:pt>
                <c:pt idx="64892">
                  <c:v>15530.109707</c:v>
                </c:pt>
                <c:pt idx="64893">
                  <c:v>15530.352096000001</c:v>
                </c:pt>
                <c:pt idx="64894">
                  <c:v>15530.596089999999</c:v>
                </c:pt>
                <c:pt idx="64895">
                  <c:v>15530.829873000001</c:v>
                </c:pt>
                <c:pt idx="64896">
                  <c:v>15531.071840000001</c:v>
                </c:pt>
                <c:pt idx="64897">
                  <c:v>15531.314096</c:v>
                </c:pt>
                <c:pt idx="64898">
                  <c:v>15531.544169000001</c:v>
                </c:pt>
                <c:pt idx="64899">
                  <c:v>15531.788606</c:v>
                </c:pt>
                <c:pt idx="64900">
                  <c:v>15532.029833000001</c:v>
                </c:pt>
                <c:pt idx="64901">
                  <c:v>15532.270617</c:v>
                </c:pt>
                <c:pt idx="64902">
                  <c:v>15532.510424</c:v>
                </c:pt>
                <c:pt idx="64903">
                  <c:v>15532.750117</c:v>
                </c:pt>
                <c:pt idx="64904">
                  <c:v>15532.979895</c:v>
                </c:pt>
                <c:pt idx="64905">
                  <c:v>15533.222941</c:v>
                </c:pt>
                <c:pt idx="64906">
                  <c:v>15533.464846000001</c:v>
                </c:pt>
                <c:pt idx="64907">
                  <c:v>15533.705735</c:v>
                </c:pt>
                <c:pt idx="64908">
                  <c:v>15533.946873999999</c:v>
                </c:pt>
                <c:pt idx="64909">
                  <c:v>15534.187817</c:v>
                </c:pt>
                <c:pt idx="64910">
                  <c:v>15534.417587</c:v>
                </c:pt>
                <c:pt idx="64911">
                  <c:v>15534.658691000001</c:v>
                </c:pt>
                <c:pt idx="64912">
                  <c:v>15534.901856</c:v>
                </c:pt>
                <c:pt idx="64913">
                  <c:v>15535.14471</c:v>
                </c:pt>
                <c:pt idx="64914">
                  <c:v>15535.386086</c:v>
                </c:pt>
                <c:pt idx="64915">
                  <c:v>15535.630305000001</c:v>
                </c:pt>
                <c:pt idx="64916">
                  <c:v>15535.873677</c:v>
                </c:pt>
                <c:pt idx="64917">
                  <c:v>15536.114125</c:v>
                </c:pt>
                <c:pt idx="64918">
                  <c:v>15536.355807</c:v>
                </c:pt>
                <c:pt idx="64919">
                  <c:v>15536.596170999999</c:v>
                </c:pt>
                <c:pt idx="64920">
                  <c:v>15536.827144999999</c:v>
                </c:pt>
                <c:pt idx="64921">
                  <c:v>15537.071330999999</c:v>
                </c:pt>
                <c:pt idx="64922">
                  <c:v>15537.314618</c:v>
                </c:pt>
                <c:pt idx="64923">
                  <c:v>15537.544733000001</c:v>
                </c:pt>
                <c:pt idx="64924">
                  <c:v>15537.785330000001</c:v>
                </c:pt>
                <c:pt idx="64925">
                  <c:v>15538.029331</c:v>
                </c:pt>
                <c:pt idx="64926">
                  <c:v>15538.262977</c:v>
                </c:pt>
                <c:pt idx="64927">
                  <c:v>15538.506042000001</c:v>
                </c:pt>
                <c:pt idx="64928">
                  <c:v>15538.739071</c:v>
                </c:pt>
                <c:pt idx="64929">
                  <c:v>15538.983185999999</c:v>
                </c:pt>
                <c:pt idx="64930">
                  <c:v>15539.218938</c:v>
                </c:pt>
                <c:pt idx="64931">
                  <c:v>15539.46387</c:v>
                </c:pt>
                <c:pt idx="64932">
                  <c:v>15539.706878999999</c:v>
                </c:pt>
                <c:pt idx="64933">
                  <c:v>15539.93881</c:v>
                </c:pt>
                <c:pt idx="64934">
                  <c:v>15540.179327</c:v>
                </c:pt>
                <c:pt idx="64935">
                  <c:v>15540.423111</c:v>
                </c:pt>
                <c:pt idx="64936">
                  <c:v>15540.653205000001</c:v>
                </c:pt>
                <c:pt idx="64937">
                  <c:v>15540.893808999999</c:v>
                </c:pt>
                <c:pt idx="64938">
                  <c:v>15541.134692</c:v>
                </c:pt>
                <c:pt idx="64939">
                  <c:v>15541.375367000001</c:v>
                </c:pt>
                <c:pt idx="64940">
                  <c:v>15541.616012</c:v>
                </c:pt>
                <c:pt idx="64941">
                  <c:v>15541.858291</c:v>
                </c:pt>
                <c:pt idx="64942">
                  <c:v>15542.103005999999</c:v>
                </c:pt>
                <c:pt idx="64943">
                  <c:v>15542.345396000001</c:v>
                </c:pt>
                <c:pt idx="64944">
                  <c:v>15542.59065</c:v>
                </c:pt>
                <c:pt idx="64945">
                  <c:v>15542.820949000001</c:v>
                </c:pt>
                <c:pt idx="64946">
                  <c:v>15543.063717000001</c:v>
                </c:pt>
                <c:pt idx="64947">
                  <c:v>15543.304856000001</c:v>
                </c:pt>
                <c:pt idx="64948">
                  <c:v>15543.547005</c:v>
                </c:pt>
                <c:pt idx="64949">
                  <c:v>15543.787397</c:v>
                </c:pt>
                <c:pt idx="64950">
                  <c:v>15544.019576999999</c:v>
                </c:pt>
                <c:pt idx="64951">
                  <c:v>15544.259351999999</c:v>
                </c:pt>
                <c:pt idx="64952">
                  <c:v>15544.503108000001</c:v>
                </c:pt>
                <c:pt idx="64953">
                  <c:v>15544.734611</c:v>
                </c:pt>
                <c:pt idx="64954">
                  <c:v>15544.977795999999</c:v>
                </c:pt>
                <c:pt idx="64955">
                  <c:v>15545.218042</c:v>
                </c:pt>
                <c:pt idx="64956">
                  <c:v>15545.462704</c:v>
                </c:pt>
                <c:pt idx="64957">
                  <c:v>15545.691331</c:v>
                </c:pt>
                <c:pt idx="64958">
                  <c:v>15545.937108</c:v>
                </c:pt>
                <c:pt idx="64959">
                  <c:v>15546.170855</c:v>
                </c:pt>
                <c:pt idx="64960">
                  <c:v>15546.411161</c:v>
                </c:pt>
                <c:pt idx="64961">
                  <c:v>15546.655847</c:v>
                </c:pt>
                <c:pt idx="64962">
                  <c:v>15546.898836</c:v>
                </c:pt>
                <c:pt idx="64963">
                  <c:v>15547.128580000001</c:v>
                </c:pt>
                <c:pt idx="64964">
                  <c:v>15547.371529</c:v>
                </c:pt>
                <c:pt idx="64965">
                  <c:v>15547.612625</c:v>
                </c:pt>
                <c:pt idx="64966">
                  <c:v>15547.853805000001</c:v>
                </c:pt>
                <c:pt idx="64967">
                  <c:v>15548.096820999999</c:v>
                </c:pt>
                <c:pt idx="64968">
                  <c:v>15548.326714999999</c:v>
                </c:pt>
                <c:pt idx="64969">
                  <c:v>15548.567779000001</c:v>
                </c:pt>
                <c:pt idx="64970">
                  <c:v>15548.808841</c:v>
                </c:pt>
                <c:pt idx="64971">
                  <c:v>15549.049306999999</c:v>
                </c:pt>
                <c:pt idx="64972">
                  <c:v>15549.293083</c:v>
                </c:pt>
                <c:pt idx="64973">
                  <c:v>15549.524883</c:v>
                </c:pt>
                <c:pt idx="64974">
                  <c:v>15549.767051999999</c:v>
                </c:pt>
                <c:pt idx="64975">
                  <c:v>15550.011898999999</c:v>
                </c:pt>
                <c:pt idx="64976">
                  <c:v>15550.242388999999</c:v>
                </c:pt>
                <c:pt idx="64977">
                  <c:v>15550.486187</c:v>
                </c:pt>
                <c:pt idx="64978">
                  <c:v>15550.728217</c:v>
                </c:pt>
                <c:pt idx="64979">
                  <c:v>15550.98465</c:v>
                </c:pt>
                <c:pt idx="64980">
                  <c:v>15551.215158000001</c:v>
                </c:pt>
                <c:pt idx="64981">
                  <c:v>15551.459683999999</c:v>
                </c:pt>
                <c:pt idx="64982">
                  <c:v>15551.701437</c:v>
                </c:pt>
                <c:pt idx="64983">
                  <c:v>15551.957606</c:v>
                </c:pt>
                <c:pt idx="64984">
                  <c:v>15552.188011</c:v>
                </c:pt>
                <c:pt idx="64985">
                  <c:v>15552.43067</c:v>
                </c:pt>
                <c:pt idx="64986">
                  <c:v>15552.672262</c:v>
                </c:pt>
                <c:pt idx="64987">
                  <c:v>15552.906278</c:v>
                </c:pt>
                <c:pt idx="64988">
                  <c:v>15553.150713000001</c:v>
                </c:pt>
                <c:pt idx="64989">
                  <c:v>15553.392173</c:v>
                </c:pt>
                <c:pt idx="64990">
                  <c:v>15553.621805999999</c:v>
                </c:pt>
                <c:pt idx="64991">
                  <c:v>15553.864740000001</c:v>
                </c:pt>
                <c:pt idx="64992">
                  <c:v>15554.105949999999</c:v>
                </c:pt>
                <c:pt idx="64993">
                  <c:v>15554.345588</c:v>
                </c:pt>
                <c:pt idx="64994">
                  <c:v>15554.587023</c:v>
                </c:pt>
                <c:pt idx="64995">
                  <c:v>15554.817223</c:v>
                </c:pt>
                <c:pt idx="64996">
                  <c:v>15555.06064</c:v>
                </c:pt>
                <c:pt idx="64997">
                  <c:v>15555.302436</c:v>
                </c:pt>
                <c:pt idx="64998">
                  <c:v>15555.555693</c:v>
                </c:pt>
                <c:pt idx="64999">
                  <c:v>15555.798589</c:v>
                </c:pt>
                <c:pt idx="65000">
                  <c:v>15556.030531</c:v>
                </c:pt>
                <c:pt idx="65001">
                  <c:v>15556.274235999999</c:v>
                </c:pt>
                <c:pt idx="65002">
                  <c:v>15556.515622000001</c:v>
                </c:pt>
                <c:pt idx="65003">
                  <c:v>15556.756719999999</c:v>
                </c:pt>
                <c:pt idx="65004">
                  <c:v>15556.997541999999</c:v>
                </c:pt>
                <c:pt idx="65005">
                  <c:v>15557.254056</c:v>
                </c:pt>
                <c:pt idx="65006">
                  <c:v>15557.484075</c:v>
                </c:pt>
                <c:pt idx="65007">
                  <c:v>15557.725871000001</c:v>
                </c:pt>
                <c:pt idx="65008">
                  <c:v>15557.965205</c:v>
                </c:pt>
                <c:pt idx="65009">
                  <c:v>15558.209923</c:v>
                </c:pt>
                <c:pt idx="65010">
                  <c:v>15558.441567</c:v>
                </c:pt>
                <c:pt idx="65011">
                  <c:v>15558.682611</c:v>
                </c:pt>
                <c:pt idx="65012">
                  <c:v>15558.923988</c:v>
                </c:pt>
                <c:pt idx="65013">
                  <c:v>15559.165986</c:v>
                </c:pt>
                <c:pt idx="65014">
                  <c:v>15559.405016999999</c:v>
                </c:pt>
                <c:pt idx="65015">
                  <c:v>15559.636581000001</c:v>
                </c:pt>
                <c:pt idx="65016">
                  <c:v>15559.879671999999</c:v>
                </c:pt>
                <c:pt idx="65017">
                  <c:v>15560.120782</c:v>
                </c:pt>
                <c:pt idx="65018">
                  <c:v>15560.361954</c:v>
                </c:pt>
                <c:pt idx="65019">
                  <c:v>15560.602448</c:v>
                </c:pt>
                <c:pt idx="65020">
                  <c:v>15560.842285000001</c:v>
                </c:pt>
                <c:pt idx="65021">
                  <c:v>15561.088769</c:v>
                </c:pt>
                <c:pt idx="65022">
                  <c:v>15561.329608</c:v>
                </c:pt>
                <c:pt idx="65023">
                  <c:v>15561.571023</c:v>
                </c:pt>
                <c:pt idx="65024">
                  <c:v>15561.813075</c:v>
                </c:pt>
                <c:pt idx="65025">
                  <c:v>15562.044877</c:v>
                </c:pt>
                <c:pt idx="65026">
                  <c:v>15562.287951</c:v>
                </c:pt>
                <c:pt idx="65027">
                  <c:v>15562.529108000001</c:v>
                </c:pt>
                <c:pt idx="65028">
                  <c:v>15562.771046</c:v>
                </c:pt>
                <c:pt idx="65029">
                  <c:v>15563.002627</c:v>
                </c:pt>
                <c:pt idx="65030">
                  <c:v>15563.243614999999</c:v>
                </c:pt>
                <c:pt idx="65031">
                  <c:v>15563.486596999999</c:v>
                </c:pt>
                <c:pt idx="65032">
                  <c:v>15563.727618999999</c:v>
                </c:pt>
                <c:pt idx="65033">
                  <c:v>15563.969327000001</c:v>
                </c:pt>
                <c:pt idx="65034">
                  <c:v>15564.200966</c:v>
                </c:pt>
                <c:pt idx="65035">
                  <c:v>15564.44276</c:v>
                </c:pt>
                <c:pt idx="65036">
                  <c:v>15564.683779000001</c:v>
                </c:pt>
                <c:pt idx="65037">
                  <c:v>15564.924546</c:v>
                </c:pt>
                <c:pt idx="65038">
                  <c:v>15565.164288</c:v>
                </c:pt>
                <c:pt idx="65039">
                  <c:v>15565.410779</c:v>
                </c:pt>
                <c:pt idx="65040">
                  <c:v>15565.651782999999</c:v>
                </c:pt>
                <c:pt idx="65041">
                  <c:v>15565.891401999999</c:v>
                </c:pt>
                <c:pt idx="65042">
                  <c:v>15566.135933</c:v>
                </c:pt>
                <c:pt idx="65043">
                  <c:v>15566.377361999999</c:v>
                </c:pt>
                <c:pt idx="65044">
                  <c:v>15566.609347</c:v>
                </c:pt>
                <c:pt idx="65045">
                  <c:v>15566.853781</c:v>
                </c:pt>
                <c:pt idx="65046">
                  <c:v>15567.094992</c:v>
                </c:pt>
                <c:pt idx="65047">
                  <c:v>15567.32437</c:v>
                </c:pt>
                <c:pt idx="65048">
                  <c:v>15567.565665</c:v>
                </c:pt>
                <c:pt idx="65049">
                  <c:v>15567.806845999999</c:v>
                </c:pt>
                <c:pt idx="65050">
                  <c:v>15568.047102</c:v>
                </c:pt>
                <c:pt idx="65051">
                  <c:v>15568.288436999999</c:v>
                </c:pt>
                <c:pt idx="65052">
                  <c:v>15568.530273</c:v>
                </c:pt>
                <c:pt idx="65053">
                  <c:v>15568.761630999999</c:v>
                </c:pt>
                <c:pt idx="65054">
                  <c:v>15569.002785000001</c:v>
                </c:pt>
                <c:pt idx="65055">
                  <c:v>15569.242256</c:v>
                </c:pt>
                <c:pt idx="65056">
                  <c:v>15569.486741000001</c:v>
                </c:pt>
                <c:pt idx="65057">
                  <c:v>15569.726301999999</c:v>
                </c:pt>
                <c:pt idx="65058">
                  <c:v>15569.955114</c:v>
                </c:pt>
                <c:pt idx="65059">
                  <c:v>15570.197146</c:v>
                </c:pt>
                <c:pt idx="65060">
                  <c:v>15570.43902</c:v>
                </c:pt>
                <c:pt idx="65061">
                  <c:v>15570.681673999999</c:v>
                </c:pt>
                <c:pt idx="65062">
                  <c:v>15570.922640000001</c:v>
                </c:pt>
                <c:pt idx="65063">
                  <c:v>15571.153109000001</c:v>
                </c:pt>
                <c:pt idx="65064">
                  <c:v>15571.395936999999</c:v>
                </c:pt>
                <c:pt idx="65065">
                  <c:v>15571.637429</c:v>
                </c:pt>
                <c:pt idx="65066">
                  <c:v>15571.877243000001</c:v>
                </c:pt>
                <c:pt idx="65067">
                  <c:v>15572.134023000001</c:v>
                </c:pt>
                <c:pt idx="65068">
                  <c:v>15572.378885</c:v>
                </c:pt>
                <c:pt idx="65069">
                  <c:v>15572.621653</c:v>
                </c:pt>
                <c:pt idx="65070">
                  <c:v>15572.861273</c:v>
                </c:pt>
                <c:pt idx="65071">
                  <c:v>15573.105595999999</c:v>
                </c:pt>
                <c:pt idx="65072">
                  <c:v>15573.33685</c:v>
                </c:pt>
                <c:pt idx="65073">
                  <c:v>15573.577730000001</c:v>
                </c:pt>
                <c:pt idx="65074">
                  <c:v>15573.81841</c:v>
                </c:pt>
                <c:pt idx="65075">
                  <c:v>15574.061581</c:v>
                </c:pt>
                <c:pt idx="65076">
                  <c:v>15574.303368000001</c:v>
                </c:pt>
                <c:pt idx="65077">
                  <c:v>15574.543261000001</c:v>
                </c:pt>
                <c:pt idx="65078">
                  <c:v>15574.774745000001</c:v>
                </c:pt>
                <c:pt idx="65079">
                  <c:v>15575.015042000001</c:v>
                </c:pt>
                <c:pt idx="65080">
                  <c:v>15575.257976000001</c:v>
                </c:pt>
                <c:pt idx="65081">
                  <c:v>15575.499693</c:v>
                </c:pt>
                <c:pt idx="65082">
                  <c:v>15575.729587</c:v>
                </c:pt>
                <c:pt idx="65083">
                  <c:v>15575.972844</c:v>
                </c:pt>
                <c:pt idx="65084">
                  <c:v>15576.213378</c:v>
                </c:pt>
                <c:pt idx="65085">
                  <c:v>15576.455264</c:v>
                </c:pt>
                <c:pt idx="65086">
                  <c:v>15576.688878999999</c:v>
                </c:pt>
                <c:pt idx="65087">
                  <c:v>15576.931909999999</c:v>
                </c:pt>
                <c:pt idx="65088">
                  <c:v>15577.17498</c:v>
                </c:pt>
                <c:pt idx="65089">
                  <c:v>15577.405636</c:v>
                </c:pt>
                <c:pt idx="65090">
                  <c:v>15577.646123</c:v>
                </c:pt>
                <c:pt idx="65091">
                  <c:v>15577.888962000001</c:v>
                </c:pt>
                <c:pt idx="65092">
                  <c:v>15578.130950999999</c:v>
                </c:pt>
                <c:pt idx="65093">
                  <c:v>15578.360366999999</c:v>
                </c:pt>
                <c:pt idx="65094">
                  <c:v>15578.604116</c:v>
                </c:pt>
                <c:pt idx="65095">
                  <c:v>15578.846882</c:v>
                </c:pt>
                <c:pt idx="65096">
                  <c:v>15579.078878</c:v>
                </c:pt>
                <c:pt idx="65097">
                  <c:v>15579.321903</c:v>
                </c:pt>
                <c:pt idx="65098">
                  <c:v>15579.564893000001</c:v>
                </c:pt>
                <c:pt idx="65099">
                  <c:v>15579.807798</c:v>
                </c:pt>
                <c:pt idx="65100">
                  <c:v>15580.037861000001</c:v>
                </c:pt>
                <c:pt idx="65101">
                  <c:v>15580.278978</c:v>
                </c:pt>
                <c:pt idx="65102">
                  <c:v>15580.520982</c:v>
                </c:pt>
                <c:pt idx="65103">
                  <c:v>15580.762875</c:v>
                </c:pt>
                <c:pt idx="65104">
                  <c:v>15580.994758999999</c:v>
                </c:pt>
                <c:pt idx="65105">
                  <c:v>15581.235189999999</c:v>
                </c:pt>
                <c:pt idx="65106">
                  <c:v>15581.477298</c:v>
                </c:pt>
                <c:pt idx="65107">
                  <c:v>15581.721793000001</c:v>
                </c:pt>
                <c:pt idx="65108">
                  <c:v>15581.95354</c:v>
                </c:pt>
                <c:pt idx="65109">
                  <c:v>15582.197355</c:v>
                </c:pt>
                <c:pt idx="65110">
                  <c:v>15582.430939</c:v>
                </c:pt>
                <c:pt idx="65111">
                  <c:v>15582.673935000001</c:v>
                </c:pt>
                <c:pt idx="65112">
                  <c:v>15582.916017</c:v>
                </c:pt>
                <c:pt idx="65113">
                  <c:v>15583.147906</c:v>
                </c:pt>
                <c:pt idx="65114">
                  <c:v>15583.388317999999</c:v>
                </c:pt>
                <c:pt idx="65115">
                  <c:v>15583.630246000001</c:v>
                </c:pt>
                <c:pt idx="65116">
                  <c:v>15583.87487</c:v>
                </c:pt>
                <c:pt idx="65117">
                  <c:v>15584.106615999999</c:v>
                </c:pt>
                <c:pt idx="65118">
                  <c:v>15584.349866</c:v>
                </c:pt>
                <c:pt idx="65119">
                  <c:v>15584.592737999999</c:v>
                </c:pt>
                <c:pt idx="65120">
                  <c:v>15584.833721000001</c:v>
                </c:pt>
                <c:pt idx="65121">
                  <c:v>15585.074784</c:v>
                </c:pt>
                <c:pt idx="65122">
                  <c:v>15585.304760000001</c:v>
                </c:pt>
                <c:pt idx="65123">
                  <c:v>15585.545136999999</c:v>
                </c:pt>
                <c:pt idx="65124">
                  <c:v>15585.78917</c:v>
                </c:pt>
                <c:pt idx="65125">
                  <c:v>15586.020939</c:v>
                </c:pt>
                <c:pt idx="65126">
                  <c:v>15586.261210000001</c:v>
                </c:pt>
                <c:pt idx="65127">
                  <c:v>15586.505955000001</c:v>
                </c:pt>
                <c:pt idx="65128">
                  <c:v>15586.747894</c:v>
                </c:pt>
                <c:pt idx="65129">
                  <c:v>15586.979735000001</c:v>
                </c:pt>
                <c:pt idx="65130">
                  <c:v>15587.220093</c:v>
                </c:pt>
                <c:pt idx="65131">
                  <c:v>15587.464919</c:v>
                </c:pt>
                <c:pt idx="65132">
                  <c:v>15587.696864</c:v>
                </c:pt>
                <c:pt idx="65133">
                  <c:v>15587.93923</c:v>
                </c:pt>
                <c:pt idx="65134">
                  <c:v>15588.181376</c:v>
                </c:pt>
                <c:pt idx="65135">
                  <c:v>15588.416612999999</c:v>
                </c:pt>
                <c:pt idx="65136">
                  <c:v>15588.656088</c:v>
                </c:pt>
                <c:pt idx="65137">
                  <c:v>15588.899264</c:v>
                </c:pt>
                <c:pt idx="65138">
                  <c:v>15589.133082</c:v>
                </c:pt>
                <c:pt idx="65139">
                  <c:v>15589.376211999999</c:v>
                </c:pt>
                <c:pt idx="65140">
                  <c:v>15589.610079</c:v>
                </c:pt>
                <c:pt idx="65141">
                  <c:v>15589.853413000001</c:v>
                </c:pt>
                <c:pt idx="65142">
                  <c:v>15590.086862</c:v>
                </c:pt>
                <c:pt idx="65143">
                  <c:v>15590.329698</c:v>
                </c:pt>
                <c:pt idx="65144">
                  <c:v>15590.570741</c:v>
                </c:pt>
                <c:pt idx="65145">
                  <c:v>15590.811583000001</c:v>
                </c:pt>
                <c:pt idx="65146">
                  <c:v>15591.052705</c:v>
                </c:pt>
                <c:pt idx="65147">
                  <c:v>15591.292321000001</c:v>
                </c:pt>
                <c:pt idx="65148">
                  <c:v>15591.52377</c:v>
                </c:pt>
                <c:pt idx="65149">
                  <c:v>15591.76469</c:v>
                </c:pt>
                <c:pt idx="65150">
                  <c:v>15592.005859000001</c:v>
                </c:pt>
                <c:pt idx="65151">
                  <c:v>15592.247165999999</c:v>
                </c:pt>
                <c:pt idx="65152">
                  <c:v>15592.489014999999</c:v>
                </c:pt>
                <c:pt idx="65153">
                  <c:v>15592.719392000001</c:v>
                </c:pt>
                <c:pt idx="65154">
                  <c:v>15592.962532</c:v>
                </c:pt>
                <c:pt idx="65155">
                  <c:v>15593.205575</c:v>
                </c:pt>
                <c:pt idx="65156">
                  <c:v>15593.447384999999</c:v>
                </c:pt>
                <c:pt idx="65157">
                  <c:v>15593.678760999999</c:v>
                </c:pt>
                <c:pt idx="65158">
                  <c:v>15593.921992</c:v>
                </c:pt>
                <c:pt idx="65159">
                  <c:v>15594.163943</c:v>
                </c:pt>
                <c:pt idx="65160">
                  <c:v>15594.393432000001</c:v>
                </c:pt>
                <c:pt idx="65161">
                  <c:v>15594.637819</c:v>
                </c:pt>
                <c:pt idx="65162">
                  <c:v>15594.879369</c:v>
                </c:pt>
                <c:pt idx="65163">
                  <c:v>15595.112702</c:v>
                </c:pt>
                <c:pt idx="65164">
                  <c:v>15595.354411</c:v>
                </c:pt>
                <c:pt idx="65165">
                  <c:v>15595.600648</c:v>
                </c:pt>
                <c:pt idx="65166">
                  <c:v>15595.831964000001</c:v>
                </c:pt>
                <c:pt idx="65167">
                  <c:v>15596.073569</c:v>
                </c:pt>
                <c:pt idx="65168">
                  <c:v>15596.313448999999</c:v>
                </c:pt>
                <c:pt idx="65169">
                  <c:v>15596.546850999999</c:v>
                </c:pt>
                <c:pt idx="65170">
                  <c:v>15596.787179999999</c:v>
                </c:pt>
                <c:pt idx="65171">
                  <c:v>15597.031074</c:v>
                </c:pt>
                <c:pt idx="65172">
                  <c:v>15597.2739</c:v>
                </c:pt>
                <c:pt idx="65173">
                  <c:v>15597.505579000001</c:v>
                </c:pt>
                <c:pt idx="65174">
                  <c:v>15597.747411</c:v>
                </c:pt>
                <c:pt idx="65175">
                  <c:v>15597.989372</c:v>
                </c:pt>
                <c:pt idx="65176">
                  <c:v>15598.222127000001</c:v>
                </c:pt>
                <c:pt idx="65177">
                  <c:v>15598.466</c:v>
                </c:pt>
                <c:pt idx="65178">
                  <c:v>15598.708923</c:v>
                </c:pt>
                <c:pt idx="65179">
                  <c:v>15598.940785000001</c:v>
                </c:pt>
                <c:pt idx="65180">
                  <c:v>15599.183072</c:v>
                </c:pt>
                <c:pt idx="65181">
                  <c:v>15599.425549</c:v>
                </c:pt>
                <c:pt idx="65182">
                  <c:v>15599.656808</c:v>
                </c:pt>
                <c:pt idx="65183">
                  <c:v>15599.897825</c:v>
                </c:pt>
                <c:pt idx="65184">
                  <c:v>15600.140058999999</c:v>
                </c:pt>
                <c:pt idx="65185">
                  <c:v>15600.384672</c:v>
                </c:pt>
                <c:pt idx="65186">
                  <c:v>15600.615226</c:v>
                </c:pt>
                <c:pt idx="65187">
                  <c:v>15600.859818000001</c:v>
                </c:pt>
                <c:pt idx="65188">
                  <c:v>15601.100043</c:v>
                </c:pt>
                <c:pt idx="65189">
                  <c:v>15601.342809</c:v>
                </c:pt>
                <c:pt idx="65190">
                  <c:v>15601.572784</c:v>
                </c:pt>
                <c:pt idx="65191">
                  <c:v>15601.813925</c:v>
                </c:pt>
                <c:pt idx="65192">
                  <c:v>15602.05682</c:v>
                </c:pt>
                <c:pt idx="65193">
                  <c:v>15602.297543000001</c:v>
                </c:pt>
                <c:pt idx="65194">
                  <c:v>15602.538649</c:v>
                </c:pt>
                <c:pt idx="65195">
                  <c:v>15602.779697</c:v>
                </c:pt>
                <c:pt idx="65196">
                  <c:v>15603.020705000001</c:v>
                </c:pt>
                <c:pt idx="65197">
                  <c:v>15603.250888</c:v>
                </c:pt>
                <c:pt idx="65198">
                  <c:v>15603.492794</c:v>
                </c:pt>
                <c:pt idx="65199">
                  <c:v>15603.732305</c:v>
                </c:pt>
                <c:pt idx="65200">
                  <c:v>15603.976757</c:v>
                </c:pt>
                <c:pt idx="65201">
                  <c:v>15604.216420000001</c:v>
                </c:pt>
                <c:pt idx="65202">
                  <c:v>15604.447979</c:v>
                </c:pt>
                <c:pt idx="65203">
                  <c:v>15604.688356000001</c:v>
                </c:pt>
                <c:pt idx="65204">
                  <c:v>15604.932137</c:v>
                </c:pt>
                <c:pt idx="65205">
                  <c:v>15605.165601000001</c:v>
                </c:pt>
                <c:pt idx="65206">
                  <c:v>15605.406797</c:v>
                </c:pt>
                <c:pt idx="65207">
                  <c:v>15605.647972999999</c:v>
                </c:pt>
                <c:pt idx="65208">
                  <c:v>15605.889056</c:v>
                </c:pt>
                <c:pt idx="65209">
                  <c:v>15606.120897000001</c:v>
                </c:pt>
                <c:pt idx="65210">
                  <c:v>15606.361387999999</c:v>
                </c:pt>
                <c:pt idx="65211">
                  <c:v>15606.60514</c:v>
                </c:pt>
                <c:pt idx="65212">
                  <c:v>15606.84708</c:v>
                </c:pt>
                <c:pt idx="65213">
                  <c:v>15607.07872</c:v>
                </c:pt>
                <c:pt idx="65214">
                  <c:v>15607.319097</c:v>
                </c:pt>
                <c:pt idx="65215">
                  <c:v>15607.562373000001</c:v>
                </c:pt>
                <c:pt idx="65216">
                  <c:v>15607.793820000001</c:v>
                </c:pt>
                <c:pt idx="65217">
                  <c:v>15608.036743000001</c:v>
                </c:pt>
                <c:pt idx="65218">
                  <c:v>15608.279562</c:v>
                </c:pt>
                <c:pt idx="65219">
                  <c:v>15608.519409</c:v>
                </c:pt>
                <c:pt idx="65220">
                  <c:v>15608.76108</c:v>
                </c:pt>
                <c:pt idx="65221">
                  <c:v>15609.005036</c:v>
                </c:pt>
                <c:pt idx="65222">
                  <c:v>15609.247842000001</c:v>
                </c:pt>
                <c:pt idx="65223">
                  <c:v>15609.490717000001</c:v>
                </c:pt>
                <c:pt idx="65224">
                  <c:v>15609.732305</c:v>
                </c:pt>
                <c:pt idx="65225">
                  <c:v>15609.965577999999</c:v>
                </c:pt>
                <c:pt idx="65226">
                  <c:v>15610.207410999999</c:v>
                </c:pt>
                <c:pt idx="65227">
                  <c:v>15610.451787</c:v>
                </c:pt>
                <c:pt idx="65228">
                  <c:v>15610.68209</c:v>
                </c:pt>
                <c:pt idx="65229">
                  <c:v>15610.924869</c:v>
                </c:pt>
                <c:pt idx="65230">
                  <c:v>15611.165819</c:v>
                </c:pt>
                <c:pt idx="65231">
                  <c:v>15611.406595</c:v>
                </c:pt>
                <c:pt idx="65232">
                  <c:v>15611.646289</c:v>
                </c:pt>
                <c:pt idx="65233">
                  <c:v>15611.878344000001</c:v>
                </c:pt>
                <c:pt idx="65234">
                  <c:v>15612.122385000001</c:v>
                </c:pt>
                <c:pt idx="65235">
                  <c:v>15612.362306999999</c:v>
                </c:pt>
                <c:pt idx="65236">
                  <c:v>15612.604125</c:v>
                </c:pt>
                <c:pt idx="65237">
                  <c:v>15612.848078999999</c:v>
                </c:pt>
                <c:pt idx="65238">
                  <c:v>15613.092106</c:v>
                </c:pt>
                <c:pt idx="65239">
                  <c:v>15613.336786</c:v>
                </c:pt>
                <c:pt idx="65240">
                  <c:v>15613.568546</c:v>
                </c:pt>
                <c:pt idx="65241">
                  <c:v>15613.811564</c:v>
                </c:pt>
                <c:pt idx="65242">
                  <c:v>15614.054913</c:v>
                </c:pt>
                <c:pt idx="65243">
                  <c:v>15614.286704</c:v>
                </c:pt>
                <c:pt idx="65244">
                  <c:v>15614.533847000001</c:v>
                </c:pt>
                <c:pt idx="65245">
                  <c:v>15614.773389</c:v>
                </c:pt>
                <c:pt idx="65246">
                  <c:v>15615.004241000001</c:v>
                </c:pt>
                <c:pt idx="65247">
                  <c:v>15615.248782000001</c:v>
                </c:pt>
                <c:pt idx="65248">
                  <c:v>15615.48992</c:v>
                </c:pt>
                <c:pt idx="65249">
                  <c:v>15615.732824000001</c:v>
                </c:pt>
                <c:pt idx="65250">
                  <c:v>15615.964628</c:v>
                </c:pt>
                <c:pt idx="65251">
                  <c:v>15616.205819999999</c:v>
                </c:pt>
                <c:pt idx="65252">
                  <c:v>15616.446911999999</c:v>
                </c:pt>
                <c:pt idx="65253">
                  <c:v>15616.689646999999</c:v>
                </c:pt>
                <c:pt idx="65254">
                  <c:v>15616.93072</c:v>
                </c:pt>
                <c:pt idx="65255">
                  <c:v>15617.159444000001</c:v>
                </c:pt>
                <c:pt idx="65256">
                  <c:v>15617.400883</c:v>
                </c:pt>
                <c:pt idx="65257">
                  <c:v>15617.643905000001</c:v>
                </c:pt>
                <c:pt idx="65258">
                  <c:v>15617.886791000001</c:v>
                </c:pt>
                <c:pt idx="65259">
                  <c:v>15618.127773</c:v>
                </c:pt>
                <c:pt idx="65260">
                  <c:v>15618.358294</c:v>
                </c:pt>
                <c:pt idx="65261">
                  <c:v>15618.604769</c:v>
                </c:pt>
                <c:pt idx="65262">
                  <c:v>15618.845888</c:v>
                </c:pt>
                <c:pt idx="65263">
                  <c:v>15619.077681000001</c:v>
                </c:pt>
                <c:pt idx="65264">
                  <c:v>15619.320868999999</c:v>
                </c:pt>
                <c:pt idx="65265">
                  <c:v>15619.563822</c:v>
                </c:pt>
                <c:pt idx="65266">
                  <c:v>15619.804103</c:v>
                </c:pt>
                <c:pt idx="65267">
                  <c:v>15620.036672</c:v>
                </c:pt>
                <c:pt idx="65268">
                  <c:v>15620.278661</c:v>
                </c:pt>
                <c:pt idx="65269">
                  <c:v>15620.519125999999</c:v>
                </c:pt>
                <c:pt idx="65270">
                  <c:v>15620.761307000001</c:v>
                </c:pt>
                <c:pt idx="65271">
                  <c:v>15621.017054</c:v>
                </c:pt>
                <c:pt idx="65272">
                  <c:v>15621.246241999999</c:v>
                </c:pt>
                <c:pt idx="65273">
                  <c:v>15621.487145999999</c:v>
                </c:pt>
                <c:pt idx="65274">
                  <c:v>15621.730809999999</c:v>
                </c:pt>
                <c:pt idx="65275">
                  <c:v>15621.97136</c:v>
                </c:pt>
                <c:pt idx="65276">
                  <c:v>15622.203796</c:v>
                </c:pt>
                <c:pt idx="65277">
                  <c:v>15622.444559</c:v>
                </c:pt>
                <c:pt idx="65278">
                  <c:v>15622.686973</c:v>
                </c:pt>
                <c:pt idx="65279">
                  <c:v>15622.927226</c:v>
                </c:pt>
                <c:pt idx="65280">
                  <c:v>15623.160171</c:v>
                </c:pt>
                <c:pt idx="65281">
                  <c:v>15623.404807000001</c:v>
                </c:pt>
                <c:pt idx="65282">
                  <c:v>15623.645806</c:v>
                </c:pt>
                <c:pt idx="65283">
                  <c:v>15623.886791000001</c:v>
                </c:pt>
                <c:pt idx="65284">
                  <c:v>15624.127133</c:v>
                </c:pt>
                <c:pt idx="65285">
                  <c:v>15624.373987999999</c:v>
                </c:pt>
                <c:pt idx="65286">
                  <c:v>15624.615964000001</c:v>
                </c:pt>
                <c:pt idx="65287">
                  <c:v>15624.857612</c:v>
                </c:pt>
                <c:pt idx="65288">
                  <c:v>15625.09881</c:v>
                </c:pt>
                <c:pt idx="65289">
                  <c:v>15625.33977</c:v>
                </c:pt>
                <c:pt idx="65290">
                  <c:v>15625.570307</c:v>
                </c:pt>
                <c:pt idx="65291">
                  <c:v>15625.812174000001</c:v>
                </c:pt>
                <c:pt idx="65292">
                  <c:v>15626.056968000001</c:v>
                </c:pt>
                <c:pt idx="65293">
                  <c:v>15626.286141</c:v>
                </c:pt>
                <c:pt idx="65294">
                  <c:v>15626.530967000001</c:v>
                </c:pt>
                <c:pt idx="65295">
                  <c:v>15626.770957000001</c:v>
                </c:pt>
                <c:pt idx="65296">
                  <c:v>15627.010123</c:v>
                </c:pt>
                <c:pt idx="65297">
                  <c:v>15627.242142999999</c:v>
                </c:pt>
                <c:pt idx="65298">
                  <c:v>15627.48422</c:v>
                </c:pt>
                <c:pt idx="65299">
                  <c:v>15627.728899</c:v>
                </c:pt>
                <c:pt idx="65300">
                  <c:v>15627.960762000001</c:v>
                </c:pt>
                <c:pt idx="65301">
                  <c:v>15628.201026999999</c:v>
                </c:pt>
                <c:pt idx="65302">
                  <c:v>15628.443793</c:v>
                </c:pt>
                <c:pt idx="65303">
                  <c:v>15628.685418999999</c:v>
                </c:pt>
                <c:pt idx="65304">
                  <c:v>15628.91437</c:v>
                </c:pt>
                <c:pt idx="65305">
                  <c:v>15629.158285</c:v>
                </c:pt>
                <c:pt idx="65306">
                  <c:v>15629.40026</c:v>
                </c:pt>
                <c:pt idx="65307">
                  <c:v>15629.646022999999</c:v>
                </c:pt>
                <c:pt idx="65308">
                  <c:v>15629.888225000001</c:v>
                </c:pt>
                <c:pt idx="65309">
                  <c:v>15630.134926000001</c:v>
                </c:pt>
                <c:pt idx="65310">
                  <c:v>15630.366652999999</c:v>
                </c:pt>
                <c:pt idx="65311">
                  <c:v>15630.609567</c:v>
                </c:pt>
                <c:pt idx="65312">
                  <c:v>15630.850700000001</c:v>
                </c:pt>
                <c:pt idx="65313">
                  <c:v>15631.091702</c:v>
                </c:pt>
                <c:pt idx="65314">
                  <c:v>15631.332836</c:v>
                </c:pt>
                <c:pt idx="65315">
                  <c:v>15631.563364</c:v>
                </c:pt>
                <c:pt idx="65316">
                  <c:v>15631.809993000001</c:v>
                </c:pt>
                <c:pt idx="65317">
                  <c:v>15632.040754</c:v>
                </c:pt>
                <c:pt idx="65318">
                  <c:v>15632.281014</c:v>
                </c:pt>
                <c:pt idx="65319">
                  <c:v>15632.523125</c:v>
                </c:pt>
                <c:pt idx="65320">
                  <c:v>15632.758646</c:v>
                </c:pt>
                <c:pt idx="65321">
                  <c:v>15632.999965999999</c:v>
                </c:pt>
                <c:pt idx="65322">
                  <c:v>15633.241188</c:v>
                </c:pt>
                <c:pt idx="65323">
                  <c:v>15633.4859</c:v>
                </c:pt>
                <c:pt idx="65324">
                  <c:v>15633.717651999999</c:v>
                </c:pt>
                <c:pt idx="65325">
                  <c:v>15633.958892000001</c:v>
                </c:pt>
                <c:pt idx="65326">
                  <c:v>15634.201993000001</c:v>
                </c:pt>
                <c:pt idx="65327">
                  <c:v>15634.443712</c:v>
                </c:pt>
                <c:pt idx="65328">
                  <c:v>15634.674421</c:v>
                </c:pt>
                <c:pt idx="65329">
                  <c:v>15634.917724999999</c:v>
                </c:pt>
                <c:pt idx="65330">
                  <c:v>15635.160834</c:v>
                </c:pt>
                <c:pt idx="65331">
                  <c:v>15635.401690999999</c:v>
                </c:pt>
                <c:pt idx="65332">
                  <c:v>15635.632245000001</c:v>
                </c:pt>
                <c:pt idx="65333">
                  <c:v>15635.878857</c:v>
                </c:pt>
                <c:pt idx="65334">
                  <c:v>15636.110788</c:v>
                </c:pt>
                <c:pt idx="65335">
                  <c:v>15636.351114999999</c:v>
                </c:pt>
                <c:pt idx="65336">
                  <c:v>15636.593059000001</c:v>
                </c:pt>
                <c:pt idx="65337">
                  <c:v>15636.835784000001</c:v>
                </c:pt>
                <c:pt idx="65338">
                  <c:v>15637.067653</c:v>
                </c:pt>
                <c:pt idx="65339">
                  <c:v>15637.310699</c:v>
                </c:pt>
                <c:pt idx="65340">
                  <c:v>15637.553875</c:v>
                </c:pt>
                <c:pt idx="65341">
                  <c:v>15637.785566</c:v>
                </c:pt>
                <c:pt idx="65342">
                  <c:v>15638.026258</c:v>
                </c:pt>
                <c:pt idx="65343">
                  <c:v>15638.266426</c:v>
                </c:pt>
                <c:pt idx="65344">
                  <c:v>15638.510312</c:v>
                </c:pt>
                <c:pt idx="65345">
                  <c:v>15638.743683000001</c:v>
                </c:pt>
                <c:pt idx="65346">
                  <c:v>15638.984172</c:v>
                </c:pt>
                <c:pt idx="65347">
                  <c:v>15639.228015000001</c:v>
                </c:pt>
                <c:pt idx="65348">
                  <c:v>15639.459769999999</c:v>
                </c:pt>
                <c:pt idx="65349">
                  <c:v>15639.700091000001</c:v>
                </c:pt>
                <c:pt idx="65350">
                  <c:v>15639.942271</c:v>
                </c:pt>
                <c:pt idx="65351">
                  <c:v>15640.175902999999</c:v>
                </c:pt>
                <c:pt idx="65352">
                  <c:v>15640.418178</c:v>
                </c:pt>
                <c:pt idx="65353">
                  <c:v>15640.660173</c:v>
                </c:pt>
                <c:pt idx="65354">
                  <c:v>15640.900404</c:v>
                </c:pt>
                <c:pt idx="65355">
                  <c:v>15641.133830999999</c:v>
                </c:pt>
                <c:pt idx="65356">
                  <c:v>15641.374186999999</c:v>
                </c:pt>
                <c:pt idx="65357">
                  <c:v>15641.618978</c:v>
                </c:pt>
                <c:pt idx="65358">
                  <c:v>15641.849568</c:v>
                </c:pt>
                <c:pt idx="65359">
                  <c:v>15642.093274000001</c:v>
                </c:pt>
                <c:pt idx="65360">
                  <c:v>15642.337872</c:v>
                </c:pt>
                <c:pt idx="65361">
                  <c:v>15642.567675</c:v>
                </c:pt>
                <c:pt idx="65362">
                  <c:v>15642.810858999999</c:v>
                </c:pt>
                <c:pt idx="65363">
                  <c:v>15643.051038</c:v>
                </c:pt>
                <c:pt idx="65364">
                  <c:v>15643.293702000001</c:v>
                </c:pt>
                <c:pt idx="65365">
                  <c:v>15643.534602</c:v>
                </c:pt>
                <c:pt idx="65366">
                  <c:v>15643.765063000001</c:v>
                </c:pt>
                <c:pt idx="65367">
                  <c:v>15644.009786000001</c:v>
                </c:pt>
                <c:pt idx="65368">
                  <c:v>15644.251412</c:v>
                </c:pt>
                <c:pt idx="65369">
                  <c:v>15644.485127</c:v>
                </c:pt>
                <c:pt idx="65370">
                  <c:v>15644.726629999999</c:v>
                </c:pt>
                <c:pt idx="65371">
                  <c:v>15644.969757999999</c:v>
                </c:pt>
                <c:pt idx="65372">
                  <c:v>15645.210010000001</c:v>
                </c:pt>
                <c:pt idx="65373">
                  <c:v>15645.441713</c:v>
                </c:pt>
                <c:pt idx="65374">
                  <c:v>15645.681385</c:v>
                </c:pt>
                <c:pt idx="65375">
                  <c:v>15645.925535</c:v>
                </c:pt>
                <c:pt idx="65376">
                  <c:v>15646.167884</c:v>
                </c:pt>
                <c:pt idx="65377">
                  <c:v>15646.397048999999</c:v>
                </c:pt>
                <c:pt idx="65378">
                  <c:v>15646.640702999999</c:v>
                </c:pt>
                <c:pt idx="65379">
                  <c:v>15646.883125</c:v>
                </c:pt>
                <c:pt idx="65380">
                  <c:v>15647.116157</c:v>
                </c:pt>
                <c:pt idx="65381">
                  <c:v>15647.360375</c:v>
                </c:pt>
                <c:pt idx="65382">
                  <c:v>15647.593312999999</c:v>
                </c:pt>
                <c:pt idx="65383">
                  <c:v>15647.837450999999</c:v>
                </c:pt>
                <c:pt idx="65384">
                  <c:v>15648.076451000001</c:v>
                </c:pt>
                <c:pt idx="65385">
                  <c:v>15648.309767000001</c:v>
                </c:pt>
                <c:pt idx="65386">
                  <c:v>15648.550291</c:v>
                </c:pt>
                <c:pt idx="65387">
                  <c:v>15648.792291</c:v>
                </c:pt>
                <c:pt idx="65388">
                  <c:v>15649.033681000001</c:v>
                </c:pt>
                <c:pt idx="65389">
                  <c:v>15649.274579000001</c:v>
                </c:pt>
                <c:pt idx="65390">
                  <c:v>15649.505257000001</c:v>
                </c:pt>
                <c:pt idx="65391">
                  <c:v>15649.751795</c:v>
                </c:pt>
                <c:pt idx="65392">
                  <c:v>15649.994761</c:v>
                </c:pt>
                <c:pt idx="65393">
                  <c:v>15650.22473</c:v>
                </c:pt>
                <c:pt idx="65394">
                  <c:v>15650.465925</c:v>
                </c:pt>
                <c:pt idx="65395">
                  <c:v>15650.708834999999</c:v>
                </c:pt>
                <c:pt idx="65396">
                  <c:v>15650.951988000001</c:v>
                </c:pt>
                <c:pt idx="65397">
                  <c:v>15651.182640999999</c:v>
                </c:pt>
                <c:pt idx="65398">
                  <c:v>15651.423793</c:v>
                </c:pt>
                <c:pt idx="65399">
                  <c:v>15651.664835</c:v>
                </c:pt>
                <c:pt idx="65400">
                  <c:v>15651.907927</c:v>
                </c:pt>
                <c:pt idx="65401">
                  <c:v>15652.150894</c:v>
                </c:pt>
                <c:pt idx="65402">
                  <c:v>15652.380617999999</c:v>
                </c:pt>
                <c:pt idx="65403">
                  <c:v>15652.623632999999</c:v>
                </c:pt>
                <c:pt idx="65404">
                  <c:v>15652.866644</c:v>
                </c:pt>
                <c:pt idx="65405">
                  <c:v>15653.108146</c:v>
                </c:pt>
                <c:pt idx="65406">
                  <c:v>15653.347379000001</c:v>
                </c:pt>
                <c:pt idx="65407">
                  <c:v>15653.580784</c:v>
                </c:pt>
                <c:pt idx="65408">
                  <c:v>15653.821089999999</c:v>
                </c:pt>
                <c:pt idx="65409">
                  <c:v>15654.063006</c:v>
                </c:pt>
                <c:pt idx="65410">
                  <c:v>15654.294593000001</c:v>
                </c:pt>
                <c:pt idx="65411">
                  <c:v>15654.537784</c:v>
                </c:pt>
                <c:pt idx="65412">
                  <c:v>15654.780783</c:v>
                </c:pt>
                <c:pt idx="65413">
                  <c:v>15655.023712</c:v>
                </c:pt>
                <c:pt idx="65414">
                  <c:v>15655.254246</c:v>
                </c:pt>
                <c:pt idx="65415">
                  <c:v>15655.496923000001</c:v>
                </c:pt>
                <c:pt idx="65416">
                  <c:v>15655.739764</c:v>
                </c:pt>
                <c:pt idx="65417">
                  <c:v>15655.981451</c:v>
                </c:pt>
                <c:pt idx="65418">
                  <c:v>15656.212049</c:v>
                </c:pt>
                <c:pt idx="65419">
                  <c:v>15656.45658</c:v>
                </c:pt>
                <c:pt idx="65420">
                  <c:v>15656.696354</c:v>
                </c:pt>
                <c:pt idx="65421">
                  <c:v>15656.929608</c:v>
                </c:pt>
                <c:pt idx="65422">
                  <c:v>15657.172602000001</c:v>
                </c:pt>
                <c:pt idx="65423">
                  <c:v>15657.41237</c:v>
                </c:pt>
                <c:pt idx="65424">
                  <c:v>15657.656848000001</c:v>
                </c:pt>
                <c:pt idx="65425">
                  <c:v>15657.885405999999</c:v>
                </c:pt>
                <c:pt idx="65426">
                  <c:v>15658.126811</c:v>
                </c:pt>
                <c:pt idx="65427">
                  <c:v>15658.367944</c:v>
                </c:pt>
                <c:pt idx="65428">
                  <c:v>15658.609822</c:v>
                </c:pt>
                <c:pt idx="65429">
                  <c:v>15658.850614999999</c:v>
                </c:pt>
                <c:pt idx="65430">
                  <c:v>15659.092259999999</c:v>
                </c:pt>
                <c:pt idx="65431">
                  <c:v>15659.321683</c:v>
                </c:pt>
                <c:pt idx="65432">
                  <c:v>15659.564999</c:v>
                </c:pt>
                <c:pt idx="65433">
                  <c:v>15659.806982</c:v>
                </c:pt>
                <c:pt idx="65434">
                  <c:v>15660.046270000001</c:v>
                </c:pt>
                <c:pt idx="65435">
                  <c:v>15660.303168</c:v>
                </c:pt>
                <c:pt idx="65436">
                  <c:v>15660.534589000001</c:v>
                </c:pt>
                <c:pt idx="65437">
                  <c:v>15660.776304000001</c:v>
                </c:pt>
                <c:pt idx="65438">
                  <c:v>15661.019246</c:v>
                </c:pt>
                <c:pt idx="65439">
                  <c:v>15661.252683000001</c:v>
                </c:pt>
                <c:pt idx="65440">
                  <c:v>15661.495005000001</c:v>
                </c:pt>
                <c:pt idx="65441">
                  <c:v>15661.737080999999</c:v>
                </c:pt>
                <c:pt idx="65442">
                  <c:v>15661.968628000001</c:v>
                </c:pt>
                <c:pt idx="65443">
                  <c:v>15662.210440999999</c:v>
                </c:pt>
                <c:pt idx="65444">
                  <c:v>15662.454051999999</c:v>
                </c:pt>
                <c:pt idx="65445">
                  <c:v>15662.684422</c:v>
                </c:pt>
                <c:pt idx="65446">
                  <c:v>15662.928249000001</c:v>
                </c:pt>
                <c:pt idx="65447">
                  <c:v>15663.161598000001</c:v>
                </c:pt>
                <c:pt idx="65448">
                  <c:v>15663.402814999999</c:v>
                </c:pt>
                <c:pt idx="65449">
                  <c:v>15663.643866</c:v>
                </c:pt>
                <c:pt idx="65450">
                  <c:v>15663.886753999999</c:v>
                </c:pt>
                <c:pt idx="65451">
                  <c:v>15664.127850999999</c:v>
                </c:pt>
                <c:pt idx="65452">
                  <c:v>15664.368928</c:v>
                </c:pt>
                <c:pt idx="65453">
                  <c:v>15664.600554000001</c:v>
                </c:pt>
                <c:pt idx="65454">
                  <c:v>15664.841786000001</c:v>
                </c:pt>
                <c:pt idx="65455">
                  <c:v>15665.082028999999</c:v>
                </c:pt>
                <c:pt idx="65456">
                  <c:v>15665.324962000001</c:v>
                </c:pt>
                <c:pt idx="65457">
                  <c:v>15665.566554000001</c:v>
                </c:pt>
                <c:pt idx="65458">
                  <c:v>15665.806243999999</c:v>
                </c:pt>
                <c:pt idx="65459">
                  <c:v>15666.050184</c:v>
                </c:pt>
                <c:pt idx="65460">
                  <c:v>15666.294947</c:v>
                </c:pt>
                <c:pt idx="65461">
                  <c:v>15666.534573999999</c:v>
                </c:pt>
                <c:pt idx="65462">
                  <c:v>15666.776056999999</c:v>
                </c:pt>
                <c:pt idx="65463">
                  <c:v>15667.017414</c:v>
                </c:pt>
                <c:pt idx="65464">
                  <c:v>15667.272816000001</c:v>
                </c:pt>
                <c:pt idx="65465">
                  <c:v>15667.502565999999</c:v>
                </c:pt>
                <c:pt idx="65466">
                  <c:v>15667.745645000001</c:v>
                </c:pt>
                <c:pt idx="65467">
                  <c:v>15667.986870000001</c:v>
                </c:pt>
                <c:pt idx="65468">
                  <c:v>15668.229912999999</c:v>
                </c:pt>
                <c:pt idx="65469">
                  <c:v>15668.460449</c:v>
                </c:pt>
                <c:pt idx="65470">
                  <c:v>15668.701695</c:v>
                </c:pt>
                <c:pt idx="65471">
                  <c:v>15668.942988999999</c:v>
                </c:pt>
                <c:pt idx="65472">
                  <c:v>15669.184958</c:v>
                </c:pt>
                <c:pt idx="65473">
                  <c:v>15669.426734000001</c:v>
                </c:pt>
                <c:pt idx="65474">
                  <c:v>15669.656698000001</c:v>
                </c:pt>
                <c:pt idx="65475">
                  <c:v>15669.897149</c:v>
                </c:pt>
                <c:pt idx="65476">
                  <c:v>15670.139319</c:v>
                </c:pt>
                <c:pt idx="65477">
                  <c:v>15670.374596</c:v>
                </c:pt>
                <c:pt idx="65478">
                  <c:v>15670.617794</c:v>
                </c:pt>
                <c:pt idx="65479">
                  <c:v>15670.858878999999</c:v>
                </c:pt>
                <c:pt idx="65480">
                  <c:v>15671.101089</c:v>
                </c:pt>
                <c:pt idx="65481">
                  <c:v>15671.332655</c:v>
                </c:pt>
                <c:pt idx="65482">
                  <c:v>15671.573075</c:v>
                </c:pt>
                <c:pt idx="65483">
                  <c:v>15671.815033999999</c:v>
                </c:pt>
                <c:pt idx="65484">
                  <c:v>15672.057841</c:v>
                </c:pt>
                <c:pt idx="65485">
                  <c:v>15672.297275999999</c:v>
                </c:pt>
                <c:pt idx="65486">
                  <c:v>15672.529258</c:v>
                </c:pt>
                <c:pt idx="65487">
                  <c:v>15672.773615</c:v>
                </c:pt>
                <c:pt idx="65488">
                  <c:v>15673.014642</c:v>
                </c:pt>
                <c:pt idx="65489">
                  <c:v>15673.256017</c:v>
                </c:pt>
                <c:pt idx="65490">
                  <c:v>15673.486274000001</c:v>
                </c:pt>
                <c:pt idx="65491">
                  <c:v>15673.730815000001</c:v>
                </c:pt>
                <c:pt idx="65492">
                  <c:v>15673.971797</c:v>
                </c:pt>
                <c:pt idx="65493">
                  <c:v>15674.212616000001</c:v>
                </c:pt>
                <c:pt idx="65494">
                  <c:v>15674.468978000001</c:v>
                </c:pt>
                <c:pt idx="65495">
                  <c:v>15674.707423</c:v>
                </c:pt>
                <c:pt idx="65496">
                  <c:v>15674.962363000001</c:v>
                </c:pt>
                <c:pt idx="65497">
                  <c:v>15675.217132</c:v>
                </c:pt>
                <c:pt idx="65498">
                  <c:v>15675.472958</c:v>
                </c:pt>
                <c:pt idx="65499">
                  <c:v>15675.700257</c:v>
                </c:pt>
                <c:pt idx="65500">
                  <c:v>15675.942142</c:v>
                </c:pt>
                <c:pt idx="65501">
                  <c:v>15676.186669999999</c:v>
                </c:pt>
                <c:pt idx="65502">
                  <c:v>15676.427561</c:v>
                </c:pt>
                <c:pt idx="65503">
                  <c:v>15676.658928999999</c:v>
                </c:pt>
                <c:pt idx="65504">
                  <c:v>15676.899271</c:v>
                </c:pt>
                <c:pt idx="65505">
                  <c:v>15677.141154999999</c:v>
                </c:pt>
                <c:pt idx="65506">
                  <c:v>15677.381121</c:v>
                </c:pt>
                <c:pt idx="65507">
                  <c:v>15677.613353000001</c:v>
                </c:pt>
                <c:pt idx="65508">
                  <c:v>15677.85529</c:v>
                </c:pt>
                <c:pt idx="65509">
                  <c:v>15678.097107</c:v>
                </c:pt>
                <c:pt idx="65510">
                  <c:v>15678.337013</c:v>
                </c:pt>
                <c:pt idx="65511">
                  <c:v>15678.57964</c:v>
                </c:pt>
                <c:pt idx="65512">
                  <c:v>15678.808392999999</c:v>
                </c:pt>
                <c:pt idx="65513">
                  <c:v>15679.051600000001</c:v>
                </c:pt>
                <c:pt idx="65514">
                  <c:v>15679.292589999999</c:v>
                </c:pt>
                <c:pt idx="65515">
                  <c:v>15679.533715</c:v>
                </c:pt>
                <c:pt idx="65516">
                  <c:v>15679.774574999999</c:v>
                </c:pt>
                <c:pt idx="65517">
                  <c:v>15680.005224</c:v>
                </c:pt>
                <c:pt idx="65518">
                  <c:v>15680.245398999999</c:v>
                </c:pt>
                <c:pt idx="65519">
                  <c:v>15680.486547</c:v>
                </c:pt>
                <c:pt idx="65520">
                  <c:v>15680.728367</c:v>
                </c:pt>
                <c:pt idx="65521">
                  <c:v>15680.970246000001</c:v>
                </c:pt>
                <c:pt idx="65522">
                  <c:v>15681.21019</c:v>
                </c:pt>
                <c:pt idx="65523">
                  <c:v>15681.443535</c:v>
                </c:pt>
                <c:pt idx="65524">
                  <c:v>15681.685276</c:v>
                </c:pt>
                <c:pt idx="65525">
                  <c:v>15681.917331000001</c:v>
                </c:pt>
                <c:pt idx="65526">
                  <c:v>15682.161996999999</c:v>
                </c:pt>
                <c:pt idx="65527">
                  <c:v>15682.401662</c:v>
                </c:pt>
                <c:pt idx="65528">
                  <c:v>15682.641363999999</c:v>
                </c:pt>
                <c:pt idx="65529">
                  <c:v>15682.885601</c:v>
                </c:pt>
                <c:pt idx="65530">
                  <c:v>15683.116959999999</c:v>
                </c:pt>
                <c:pt idx="65531">
                  <c:v>15683.357394000001</c:v>
                </c:pt>
                <c:pt idx="65532">
                  <c:v>15683.599827</c:v>
                </c:pt>
                <c:pt idx="65533">
                  <c:v>15683.839295</c:v>
                </c:pt>
                <c:pt idx="65534">
                  <c:v>15684.07141</c:v>
                </c:pt>
                <c:pt idx="65535">
                  <c:v>15684.315787</c:v>
                </c:pt>
                <c:pt idx="65536">
                  <c:v>15684.556685</c:v>
                </c:pt>
                <c:pt idx="65537">
                  <c:v>15684.797624000001</c:v>
                </c:pt>
                <c:pt idx="65538">
                  <c:v>15685.037447999999</c:v>
                </c:pt>
                <c:pt idx="65539">
                  <c:v>15685.269355</c:v>
                </c:pt>
                <c:pt idx="65540">
                  <c:v>15685.513806000001</c:v>
                </c:pt>
                <c:pt idx="65541">
                  <c:v>15685.755185</c:v>
                </c:pt>
                <c:pt idx="65542">
                  <c:v>15685.999978</c:v>
                </c:pt>
                <c:pt idx="65543">
                  <c:v>15686.24163</c:v>
                </c:pt>
                <c:pt idx="65544">
                  <c:v>15686.481441</c:v>
                </c:pt>
                <c:pt idx="65545">
                  <c:v>15686.725816</c:v>
                </c:pt>
                <c:pt idx="65546">
                  <c:v>15686.966898000001</c:v>
                </c:pt>
                <c:pt idx="65547">
                  <c:v>15687.198630999999</c:v>
                </c:pt>
                <c:pt idx="65548">
                  <c:v>15687.441577</c:v>
                </c:pt>
                <c:pt idx="65549">
                  <c:v>15687.682558</c:v>
                </c:pt>
                <c:pt idx="65550">
                  <c:v>15687.925708000001</c:v>
                </c:pt>
                <c:pt idx="65551">
                  <c:v>15688.156402000001</c:v>
                </c:pt>
                <c:pt idx="65552">
                  <c:v>15688.397788</c:v>
                </c:pt>
                <c:pt idx="65553">
                  <c:v>15688.640826999999</c:v>
                </c:pt>
                <c:pt idx="65554">
                  <c:v>15688.881006</c:v>
                </c:pt>
                <c:pt idx="65555">
                  <c:v>15689.123825999999</c:v>
                </c:pt>
                <c:pt idx="65556">
                  <c:v>15689.353720999999</c:v>
                </c:pt>
                <c:pt idx="65557">
                  <c:v>15689.594107000001</c:v>
                </c:pt>
                <c:pt idx="65558">
                  <c:v>15689.834255</c:v>
                </c:pt>
                <c:pt idx="65559">
                  <c:v>15690.078964</c:v>
                </c:pt>
                <c:pt idx="65560">
                  <c:v>15690.309579000001</c:v>
                </c:pt>
                <c:pt idx="65561">
                  <c:v>15690.555974000001</c:v>
                </c:pt>
                <c:pt idx="65562">
                  <c:v>15690.797672000001</c:v>
                </c:pt>
                <c:pt idx="65563">
                  <c:v>15691.02641</c:v>
                </c:pt>
                <c:pt idx="65564">
                  <c:v>15691.266115</c:v>
                </c:pt>
                <c:pt idx="65565">
                  <c:v>15691.50923</c:v>
                </c:pt>
                <c:pt idx="65566">
                  <c:v>15691.753703</c:v>
                </c:pt>
                <c:pt idx="65567">
                  <c:v>15691.984997</c:v>
                </c:pt>
                <c:pt idx="65568">
                  <c:v>15692.226946000001</c:v>
                </c:pt>
                <c:pt idx="65569">
                  <c:v>15692.468626</c:v>
                </c:pt>
                <c:pt idx="65570">
                  <c:v>15692.709568</c:v>
                </c:pt>
                <c:pt idx="65571">
                  <c:v>15692.940067</c:v>
                </c:pt>
                <c:pt idx="65572">
                  <c:v>15693.182161000001</c:v>
                </c:pt>
                <c:pt idx="65573">
                  <c:v>15693.426777999999</c:v>
                </c:pt>
                <c:pt idx="65574">
                  <c:v>15693.657311000001</c:v>
                </c:pt>
                <c:pt idx="65575">
                  <c:v>15693.899155999999</c:v>
                </c:pt>
                <c:pt idx="65576">
                  <c:v>15694.141172</c:v>
                </c:pt>
                <c:pt idx="65577">
                  <c:v>15694.383881</c:v>
                </c:pt>
                <c:pt idx="65578">
                  <c:v>15694.614275</c:v>
                </c:pt>
                <c:pt idx="65579">
                  <c:v>15694.856239999999</c:v>
                </c:pt>
                <c:pt idx="65580">
                  <c:v>15695.098319000001</c:v>
                </c:pt>
                <c:pt idx="65581">
                  <c:v>15695.331552</c:v>
                </c:pt>
                <c:pt idx="65582">
                  <c:v>15695.572744999999</c:v>
                </c:pt>
                <c:pt idx="65583">
                  <c:v>15695.814420000001</c:v>
                </c:pt>
                <c:pt idx="65584">
                  <c:v>15696.047882999999</c:v>
                </c:pt>
                <c:pt idx="65585">
                  <c:v>15696.28888</c:v>
                </c:pt>
                <c:pt idx="65586">
                  <c:v>15696.531895</c:v>
                </c:pt>
                <c:pt idx="65587">
                  <c:v>15696.772803</c:v>
                </c:pt>
                <c:pt idx="65588">
                  <c:v>15697.013858</c:v>
                </c:pt>
                <c:pt idx="65589">
                  <c:v>15697.255370999999</c:v>
                </c:pt>
                <c:pt idx="65590">
                  <c:v>15697.501365</c:v>
                </c:pt>
                <c:pt idx="65591">
                  <c:v>15697.743444</c:v>
                </c:pt>
                <c:pt idx="65592">
                  <c:v>15697.987424000001</c:v>
                </c:pt>
                <c:pt idx="65593">
                  <c:v>15698.220125</c:v>
                </c:pt>
                <c:pt idx="65594">
                  <c:v>15698.464123</c:v>
                </c:pt>
                <c:pt idx="65595">
                  <c:v>15698.697727000001</c:v>
                </c:pt>
                <c:pt idx="65596">
                  <c:v>15698.940106</c:v>
                </c:pt>
                <c:pt idx="65597">
                  <c:v>15699.182307999999</c:v>
                </c:pt>
                <c:pt idx="65598">
                  <c:v>15699.413186</c:v>
                </c:pt>
                <c:pt idx="65599">
                  <c:v>15699.655306000001</c:v>
                </c:pt>
                <c:pt idx="65600">
                  <c:v>15699.899794999999</c:v>
                </c:pt>
                <c:pt idx="65601">
                  <c:v>15700.140633999999</c:v>
                </c:pt>
                <c:pt idx="65602">
                  <c:v>15700.368398000001</c:v>
                </c:pt>
                <c:pt idx="65603">
                  <c:v>15700.611156000001</c:v>
                </c:pt>
                <c:pt idx="65604">
                  <c:v>15700.855740999999</c:v>
                </c:pt>
                <c:pt idx="65605">
                  <c:v>15701.095445999999</c:v>
                </c:pt>
                <c:pt idx="65606">
                  <c:v>15701.335155000001</c:v>
                </c:pt>
                <c:pt idx="65607">
                  <c:v>15701.590123</c:v>
                </c:pt>
                <c:pt idx="65608">
                  <c:v>15701.834989999999</c:v>
                </c:pt>
                <c:pt idx="65609">
                  <c:v>15702.078809000001</c:v>
                </c:pt>
                <c:pt idx="65610">
                  <c:v>15702.319814</c:v>
                </c:pt>
                <c:pt idx="65611">
                  <c:v>15702.560837999999</c:v>
                </c:pt>
                <c:pt idx="65612">
                  <c:v>15702.801968</c:v>
                </c:pt>
                <c:pt idx="65613">
                  <c:v>15703.032589</c:v>
                </c:pt>
                <c:pt idx="65614">
                  <c:v>15703.274309</c:v>
                </c:pt>
                <c:pt idx="65615">
                  <c:v>15703.518822</c:v>
                </c:pt>
                <c:pt idx="65616">
                  <c:v>15703.759620999999</c:v>
                </c:pt>
                <c:pt idx="65617">
                  <c:v>15703.999258</c:v>
                </c:pt>
                <c:pt idx="65618">
                  <c:v>15704.230804000001</c:v>
                </c:pt>
                <c:pt idx="65619">
                  <c:v>15704.471724000001</c:v>
                </c:pt>
                <c:pt idx="65620">
                  <c:v>15704.714774</c:v>
                </c:pt>
                <c:pt idx="65621">
                  <c:v>15704.955110000001</c:v>
                </c:pt>
                <c:pt idx="65622">
                  <c:v>15705.195361</c:v>
                </c:pt>
                <c:pt idx="65623">
                  <c:v>15705.441175</c:v>
                </c:pt>
                <c:pt idx="65624">
                  <c:v>15705.685031999999</c:v>
                </c:pt>
                <c:pt idx="65625">
                  <c:v>15705.927963</c:v>
                </c:pt>
                <c:pt idx="65626">
                  <c:v>15706.158727</c:v>
                </c:pt>
                <c:pt idx="65627">
                  <c:v>15706.399952</c:v>
                </c:pt>
                <c:pt idx="65628">
                  <c:v>15706.641016</c:v>
                </c:pt>
                <c:pt idx="65629">
                  <c:v>15706.883974</c:v>
                </c:pt>
                <c:pt idx="65630">
                  <c:v>15707.113245</c:v>
                </c:pt>
                <c:pt idx="65631">
                  <c:v>15707.357967</c:v>
                </c:pt>
                <c:pt idx="65632">
                  <c:v>15707.599853</c:v>
                </c:pt>
                <c:pt idx="65633">
                  <c:v>15707.840679000001</c:v>
                </c:pt>
                <c:pt idx="65634">
                  <c:v>15708.071323</c:v>
                </c:pt>
                <c:pt idx="65635">
                  <c:v>15708.313026</c:v>
                </c:pt>
                <c:pt idx="65636">
                  <c:v>15708.554423</c:v>
                </c:pt>
                <c:pt idx="65637">
                  <c:v>15708.787555000001</c:v>
                </c:pt>
                <c:pt idx="65638">
                  <c:v>15709.030638</c:v>
                </c:pt>
                <c:pt idx="65639">
                  <c:v>15709.270385</c:v>
                </c:pt>
                <c:pt idx="65640">
                  <c:v>15709.512094</c:v>
                </c:pt>
                <c:pt idx="65641">
                  <c:v>15709.744257</c:v>
                </c:pt>
                <c:pt idx="65642">
                  <c:v>15709.98818</c:v>
                </c:pt>
                <c:pt idx="65643">
                  <c:v>15710.223609999999</c:v>
                </c:pt>
                <c:pt idx="65644">
                  <c:v>15710.464915</c:v>
                </c:pt>
                <c:pt idx="65645">
                  <c:v>15710.707828000001</c:v>
                </c:pt>
                <c:pt idx="65646">
                  <c:v>15710.950913000001</c:v>
                </c:pt>
                <c:pt idx="65647">
                  <c:v>15711.18139</c:v>
                </c:pt>
                <c:pt idx="65648">
                  <c:v>15711.425203000001</c:v>
                </c:pt>
                <c:pt idx="65649">
                  <c:v>15711.667183</c:v>
                </c:pt>
                <c:pt idx="65650">
                  <c:v>15711.912656</c:v>
                </c:pt>
                <c:pt idx="65651">
                  <c:v>15712.153226</c:v>
                </c:pt>
                <c:pt idx="65652">
                  <c:v>15712.396541</c:v>
                </c:pt>
                <c:pt idx="65653">
                  <c:v>15712.640289999999</c:v>
                </c:pt>
                <c:pt idx="65654">
                  <c:v>15712.871123999999</c:v>
                </c:pt>
                <c:pt idx="65655">
                  <c:v>15713.113368</c:v>
                </c:pt>
                <c:pt idx="65656">
                  <c:v>15713.354812</c:v>
                </c:pt>
                <c:pt idx="65657">
                  <c:v>15713.586767999999</c:v>
                </c:pt>
                <c:pt idx="65658">
                  <c:v>15713.827379</c:v>
                </c:pt>
                <c:pt idx="65659">
                  <c:v>15714.068021999999</c:v>
                </c:pt>
                <c:pt idx="65660">
                  <c:v>15714.312651</c:v>
                </c:pt>
                <c:pt idx="65661">
                  <c:v>15714.543032</c:v>
                </c:pt>
                <c:pt idx="65662">
                  <c:v>15714.785244999999</c:v>
                </c:pt>
                <c:pt idx="65663">
                  <c:v>15715.025417000001</c:v>
                </c:pt>
                <c:pt idx="65664">
                  <c:v>15715.269727999999</c:v>
                </c:pt>
                <c:pt idx="65665">
                  <c:v>15715.508096</c:v>
                </c:pt>
                <c:pt idx="65666">
                  <c:v>15715.7484</c:v>
                </c:pt>
                <c:pt idx="65667">
                  <c:v>15715.993692</c:v>
                </c:pt>
                <c:pt idx="65668">
                  <c:v>15716.23431</c:v>
                </c:pt>
                <c:pt idx="65669">
                  <c:v>15716.478148</c:v>
                </c:pt>
                <c:pt idx="65670">
                  <c:v>15716.720325</c:v>
                </c:pt>
                <c:pt idx="65671">
                  <c:v>15716.965677</c:v>
                </c:pt>
                <c:pt idx="65672">
                  <c:v>15717.206355</c:v>
                </c:pt>
                <c:pt idx="65673">
                  <c:v>15717.450126</c:v>
                </c:pt>
                <c:pt idx="65674">
                  <c:v>15717.691139</c:v>
                </c:pt>
                <c:pt idx="65675">
                  <c:v>15717.923438</c:v>
                </c:pt>
                <c:pt idx="65676">
                  <c:v>15718.167359999999</c:v>
                </c:pt>
                <c:pt idx="65677">
                  <c:v>15718.424368</c:v>
                </c:pt>
                <c:pt idx="65678">
                  <c:v>15718.655789</c:v>
                </c:pt>
                <c:pt idx="65679">
                  <c:v>15718.896946000001</c:v>
                </c:pt>
                <c:pt idx="65680">
                  <c:v>15719.138038999999</c:v>
                </c:pt>
                <c:pt idx="65681">
                  <c:v>15719.380881999999</c:v>
                </c:pt>
                <c:pt idx="65682">
                  <c:v>15719.612698000001</c:v>
                </c:pt>
                <c:pt idx="65683">
                  <c:v>15719.853977999999</c:v>
                </c:pt>
                <c:pt idx="65684">
                  <c:v>15720.095229</c:v>
                </c:pt>
                <c:pt idx="65685">
                  <c:v>15720.328761000001</c:v>
                </c:pt>
                <c:pt idx="65686">
                  <c:v>15720.569068000001</c:v>
                </c:pt>
                <c:pt idx="65687">
                  <c:v>15720.811926</c:v>
                </c:pt>
                <c:pt idx="65688">
                  <c:v>15721.054227000001</c:v>
                </c:pt>
                <c:pt idx="65689">
                  <c:v>15721.285814999999</c:v>
                </c:pt>
                <c:pt idx="65690">
                  <c:v>15721.526189</c:v>
                </c:pt>
                <c:pt idx="65691">
                  <c:v>15721.770687</c:v>
                </c:pt>
                <c:pt idx="65692">
                  <c:v>15722.011949</c:v>
                </c:pt>
                <c:pt idx="65693">
                  <c:v>15722.241419</c:v>
                </c:pt>
                <c:pt idx="65694">
                  <c:v>15722.486562</c:v>
                </c:pt>
                <c:pt idx="65695">
                  <c:v>15722.729846</c:v>
                </c:pt>
                <c:pt idx="65696">
                  <c:v>15722.959242999999</c:v>
                </c:pt>
                <c:pt idx="65697">
                  <c:v>15723.202646</c:v>
                </c:pt>
                <c:pt idx="65698">
                  <c:v>15723.443159</c:v>
                </c:pt>
                <c:pt idx="65699">
                  <c:v>15723.68706</c:v>
                </c:pt>
                <c:pt idx="65700">
                  <c:v>15723.932586999999</c:v>
                </c:pt>
                <c:pt idx="65701">
                  <c:v>15724.175039</c:v>
                </c:pt>
                <c:pt idx="65702">
                  <c:v>15724.419312</c:v>
                </c:pt>
                <c:pt idx="65703">
                  <c:v>15724.648370000001</c:v>
                </c:pt>
                <c:pt idx="65704">
                  <c:v>15724.891820999999</c:v>
                </c:pt>
                <c:pt idx="65705">
                  <c:v>15725.132412999999</c:v>
                </c:pt>
                <c:pt idx="65706">
                  <c:v>15725.375797000001</c:v>
                </c:pt>
                <c:pt idx="65707">
                  <c:v>15725.607813000001</c:v>
                </c:pt>
                <c:pt idx="65708">
                  <c:v>15725.849625000001</c:v>
                </c:pt>
                <c:pt idx="65709">
                  <c:v>15726.09203</c:v>
                </c:pt>
                <c:pt idx="65710">
                  <c:v>15726.334242999999</c:v>
                </c:pt>
                <c:pt idx="65711">
                  <c:v>15726.579736</c:v>
                </c:pt>
                <c:pt idx="65712">
                  <c:v>15726.820395000001</c:v>
                </c:pt>
                <c:pt idx="65713">
                  <c:v>15727.064388999999</c:v>
                </c:pt>
                <c:pt idx="65714">
                  <c:v>15727.297149</c:v>
                </c:pt>
                <c:pt idx="65715">
                  <c:v>15727.540578</c:v>
                </c:pt>
                <c:pt idx="65716">
                  <c:v>15727.781127</c:v>
                </c:pt>
                <c:pt idx="65717">
                  <c:v>15728.023224</c:v>
                </c:pt>
                <c:pt idx="65718">
                  <c:v>15728.267393</c:v>
                </c:pt>
                <c:pt idx="65719">
                  <c:v>15728.512595</c:v>
                </c:pt>
                <c:pt idx="65720">
                  <c:v>15728.753188000001</c:v>
                </c:pt>
                <c:pt idx="65721">
                  <c:v>15728.986203</c:v>
                </c:pt>
                <c:pt idx="65722">
                  <c:v>15729.229799000001</c:v>
                </c:pt>
                <c:pt idx="65723">
                  <c:v>15729.470273999999</c:v>
                </c:pt>
                <c:pt idx="65724">
                  <c:v>15729.713555</c:v>
                </c:pt>
                <c:pt idx="65725">
                  <c:v>15729.945616000001</c:v>
                </c:pt>
                <c:pt idx="65726">
                  <c:v>15730.188174999999</c:v>
                </c:pt>
                <c:pt idx="65727">
                  <c:v>15730.421037</c:v>
                </c:pt>
                <c:pt idx="65728">
                  <c:v>15730.662785</c:v>
                </c:pt>
                <c:pt idx="65729">
                  <c:v>15730.903292999999</c:v>
                </c:pt>
                <c:pt idx="65730">
                  <c:v>15731.146753999999</c:v>
                </c:pt>
                <c:pt idx="65731">
                  <c:v>15731.387054000001</c:v>
                </c:pt>
                <c:pt idx="65732">
                  <c:v>15731.618003</c:v>
                </c:pt>
                <c:pt idx="65733">
                  <c:v>15731.860306</c:v>
                </c:pt>
                <c:pt idx="65734">
                  <c:v>15732.103669</c:v>
                </c:pt>
                <c:pt idx="65735">
                  <c:v>15732.344948</c:v>
                </c:pt>
                <c:pt idx="65736">
                  <c:v>15732.575881000001</c:v>
                </c:pt>
                <c:pt idx="65737">
                  <c:v>15732.816341</c:v>
                </c:pt>
                <c:pt idx="65738">
                  <c:v>15733.060434000001</c:v>
                </c:pt>
                <c:pt idx="65739">
                  <c:v>15733.289350999999</c:v>
                </c:pt>
                <c:pt idx="65740">
                  <c:v>15733.530052</c:v>
                </c:pt>
                <c:pt idx="65741">
                  <c:v>15733.772254</c:v>
                </c:pt>
                <c:pt idx="65742">
                  <c:v>15734.014429000001</c:v>
                </c:pt>
                <c:pt idx="65743">
                  <c:v>15734.24798</c:v>
                </c:pt>
                <c:pt idx="65744">
                  <c:v>15734.490111999999</c:v>
                </c:pt>
                <c:pt idx="65745">
                  <c:v>15734.723873999999</c:v>
                </c:pt>
                <c:pt idx="65746">
                  <c:v>15734.964422999999</c:v>
                </c:pt>
                <c:pt idx="65747">
                  <c:v>15735.208374</c:v>
                </c:pt>
                <c:pt idx="65748">
                  <c:v>15735.439275999999</c:v>
                </c:pt>
                <c:pt idx="65749">
                  <c:v>15735.682602999999</c:v>
                </c:pt>
                <c:pt idx="65750">
                  <c:v>15735.92504</c:v>
                </c:pt>
                <c:pt idx="65751">
                  <c:v>15736.156188999999</c:v>
                </c:pt>
                <c:pt idx="65752">
                  <c:v>15736.399755</c:v>
                </c:pt>
                <c:pt idx="65753">
                  <c:v>15736.640256000001</c:v>
                </c:pt>
                <c:pt idx="65754">
                  <c:v>15736.881821999999</c:v>
                </c:pt>
                <c:pt idx="65755">
                  <c:v>15737.122174</c:v>
                </c:pt>
                <c:pt idx="65756">
                  <c:v>15737.353121</c:v>
                </c:pt>
                <c:pt idx="65757">
                  <c:v>15737.597124</c:v>
                </c:pt>
                <c:pt idx="65758">
                  <c:v>15737.830919</c:v>
                </c:pt>
                <c:pt idx="65759">
                  <c:v>15738.073270999999</c:v>
                </c:pt>
                <c:pt idx="65760">
                  <c:v>15738.317231000001</c:v>
                </c:pt>
                <c:pt idx="65761">
                  <c:v>15738.550786</c:v>
                </c:pt>
                <c:pt idx="65762">
                  <c:v>15738.792552999999</c:v>
                </c:pt>
                <c:pt idx="65763">
                  <c:v>15739.033154000001</c:v>
                </c:pt>
                <c:pt idx="65764">
                  <c:v>15739.274534</c:v>
                </c:pt>
                <c:pt idx="65765">
                  <c:v>15739.507177</c:v>
                </c:pt>
                <c:pt idx="65766">
                  <c:v>15739.751308999999</c:v>
                </c:pt>
                <c:pt idx="65767">
                  <c:v>15739.984246</c:v>
                </c:pt>
                <c:pt idx="65768">
                  <c:v>15740.227794</c:v>
                </c:pt>
                <c:pt idx="65769">
                  <c:v>15740.468148</c:v>
                </c:pt>
                <c:pt idx="65770">
                  <c:v>15740.710273999999</c:v>
                </c:pt>
                <c:pt idx="65771">
                  <c:v>15740.95577</c:v>
                </c:pt>
                <c:pt idx="65772">
                  <c:v>15741.197619</c:v>
                </c:pt>
                <c:pt idx="65773">
                  <c:v>15741.440975</c:v>
                </c:pt>
                <c:pt idx="65774">
                  <c:v>15741.673923</c:v>
                </c:pt>
                <c:pt idx="65775">
                  <c:v>15741.916069999999</c:v>
                </c:pt>
                <c:pt idx="65776">
                  <c:v>15742.160995</c:v>
                </c:pt>
                <c:pt idx="65777">
                  <c:v>15742.391588</c:v>
                </c:pt>
                <c:pt idx="65778">
                  <c:v>15742.634609999999</c:v>
                </c:pt>
                <c:pt idx="65779">
                  <c:v>15742.877605</c:v>
                </c:pt>
                <c:pt idx="65780">
                  <c:v>15743.118006999999</c:v>
                </c:pt>
                <c:pt idx="65781">
                  <c:v>15743.349714</c:v>
                </c:pt>
                <c:pt idx="65782">
                  <c:v>15743.590141999999</c:v>
                </c:pt>
                <c:pt idx="65783">
                  <c:v>15743.834908000001</c:v>
                </c:pt>
                <c:pt idx="65784">
                  <c:v>15744.077024</c:v>
                </c:pt>
                <c:pt idx="65785">
                  <c:v>15744.308564999999</c:v>
                </c:pt>
                <c:pt idx="65786">
                  <c:v>15744.551724999999</c:v>
                </c:pt>
                <c:pt idx="65787">
                  <c:v>15744.792866</c:v>
                </c:pt>
                <c:pt idx="65788">
                  <c:v>15745.033101000001</c:v>
                </c:pt>
                <c:pt idx="65789">
                  <c:v>15745.265289999999</c:v>
                </c:pt>
                <c:pt idx="65790">
                  <c:v>15745.507428000001</c:v>
                </c:pt>
                <c:pt idx="65791">
                  <c:v>15745.748556</c:v>
                </c:pt>
                <c:pt idx="65792">
                  <c:v>15745.991543</c:v>
                </c:pt>
                <c:pt idx="65793">
                  <c:v>15746.247944999999</c:v>
                </c:pt>
                <c:pt idx="65794">
                  <c:v>15746.478622000001</c:v>
                </c:pt>
                <c:pt idx="65795">
                  <c:v>15746.720364000001</c:v>
                </c:pt>
                <c:pt idx="65796">
                  <c:v>15746.962201</c:v>
                </c:pt>
                <c:pt idx="65797">
                  <c:v>15747.195807</c:v>
                </c:pt>
                <c:pt idx="65798">
                  <c:v>15747.436152</c:v>
                </c:pt>
                <c:pt idx="65799">
                  <c:v>15747.680682</c:v>
                </c:pt>
                <c:pt idx="65800">
                  <c:v>15747.921754000001</c:v>
                </c:pt>
                <c:pt idx="65801">
                  <c:v>15748.152188</c:v>
                </c:pt>
                <c:pt idx="65802">
                  <c:v>15748.395015</c:v>
                </c:pt>
                <c:pt idx="65803">
                  <c:v>15748.63689</c:v>
                </c:pt>
                <c:pt idx="65804">
                  <c:v>15748.868784</c:v>
                </c:pt>
                <c:pt idx="65805">
                  <c:v>15749.111923</c:v>
                </c:pt>
                <c:pt idx="65806">
                  <c:v>15749.354052000001</c:v>
                </c:pt>
                <c:pt idx="65807">
                  <c:v>15749.596906999999</c:v>
                </c:pt>
                <c:pt idx="65808">
                  <c:v>15749.826987</c:v>
                </c:pt>
                <c:pt idx="65809">
                  <c:v>15750.068103</c:v>
                </c:pt>
                <c:pt idx="65810">
                  <c:v>15750.310917000001</c:v>
                </c:pt>
                <c:pt idx="65811">
                  <c:v>15750.551173</c:v>
                </c:pt>
                <c:pt idx="65812">
                  <c:v>15750.792982000001</c:v>
                </c:pt>
                <c:pt idx="65813">
                  <c:v>15751.023870999999</c:v>
                </c:pt>
                <c:pt idx="65814">
                  <c:v>15751.26619</c:v>
                </c:pt>
                <c:pt idx="65815">
                  <c:v>15751.508239000001</c:v>
                </c:pt>
                <c:pt idx="65816">
                  <c:v>15751.764809</c:v>
                </c:pt>
                <c:pt idx="65817">
                  <c:v>15751.996682999999</c:v>
                </c:pt>
                <c:pt idx="65818">
                  <c:v>15752.237198000001</c:v>
                </c:pt>
                <c:pt idx="65819">
                  <c:v>15752.479257999999</c:v>
                </c:pt>
                <c:pt idx="65820">
                  <c:v>15752.737609</c:v>
                </c:pt>
                <c:pt idx="65821">
                  <c:v>15752.968416</c:v>
                </c:pt>
                <c:pt idx="65822">
                  <c:v>15753.209036</c:v>
                </c:pt>
                <c:pt idx="65823">
                  <c:v>15753.451075000001</c:v>
                </c:pt>
                <c:pt idx="65824">
                  <c:v>15753.69305</c:v>
                </c:pt>
                <c:pt idx="65825">
                  <c:v>15753.924865999999</c:v>
                </c:pt>
                <c:pt idx="65826">
                  <c:v>15754.16517</c:v>
                </c:pt>
                <c:pt idx="65827">
                  <c:v>15754.409978</c:v>
                </c:pt>
                <c:pt idx="65828">
                  <c:v>15754.640733</c:v>
                </c:pt>
                <c:pt idx="65829">
                  <c:v>15754.883761999999</c:v>
                </c:pt>
                <c:pt idx="65830">
                  <c:v>15755.124027</c:v>
                </c:pt>
                <c:pt idx="65831">
                  <c:v>15755.36665</c:v>
                </c:pt>
                <c:pt idx="65832">
                  <c:v>15755.606422000001</c:v>
                </c:pt>
                <c:pt idx="65833">
                  <c:v>15755.852140999999</c:v>
                </c:pt>
                <c:pt idx="65834">
                  <c:v>15756.098792000001</c:v>
                </c:pt>
                <c:pt idx="65835">
                  <c:v>15756.340292999999</c:v>
                </c:pt>
                <c:pt idx="65836">
                  <c:v>15756.56986</c:v>
                </c:pt>
                <c:pt idx="65837">
                  <c:v>15756.810667</c:v>
                </c:pt>
                <c:pt idx="65838">
                  <c:v>15757.053559</c:v>
                </c:pt>
                <c:pt idx="65839">
                  <c:v>15757.295124</c:v>
                </c:pt>
                <c:pt idx="65840">
                  <c:v>15757.53788</c:v>
                </c:pt>
                <c:pt idx="65841">
                  <c:v>15757.768223999999</c:v>
                </c:pt>
                <c:pt idx="65842">
                  <c:v>15758.010037</c:v>
                </c:pt>
                <c:pt idx="65843">
                  <c:v>15758.251914</c:v>
                </c:pt>
                <c:pt idx="65844">
                  <c:v>15758.494848</c:v>
                </c:pt>
                <c:pt idx="65845">
                  <c:v>15758.724711000001</c:v>
                </c:pt>
                <c:pt idx="65846">
                  <c:v>15758.9678</c:v>
                </c:pt>
                <c:pt idx="65847">
                  <c:v>15759.210744</c:v>
                </c:pt>
                <c:pt idx="65848">
                  <c:v>15759.453696</c:v>
                </c:pt>
                <c:pt idx="65849">
                  <c:v>15759.684294999999</c:v>
                </c:pt>
                <c:pt idx="65850">
                  <c:v>15759.92633</c:v>
                </c:pt>
                <c:pt idx="65851">
                  <c:v>15760.170877</c:v>
                </c:pt>
                <c:pt idx="65852">
                  <c:v>15760.401405000001</c:v>
                </c:pt>
                <c:pt idx="65853">
                  <c:v>15760.645882000001</c:v>
                </c:pt>
                <c:pt idx="65854">
                  <c:v>15760.888589</c:v>
                </c:pt>
                <c:pt idx="65855">
                  <c:v>15761.119047</c:v>
                </c:pt>
                <c:pt idx="65856">
                  <c:v>15761.361863</c:v>
                </c:pt>
                <c:pt idx="65857">
                  <c:v>15761.602616</c:v>
                </c:pt>
                <c:pt idx="65858">
                  <c:v>15761.844335</c:v>
                </c:pt>
                <c:pt idx="65859">
                  <c:v>15762.077668</c:v>
                </c:pt>
                <c:pt idx="65860">
                  <c:v>15762.318821999999</c:v>
                </c:pt>
                <c:pt idx="65861">
                  <c:v>15762.55976</c:v>
                </c:pt>
                <c:pt idx="65862">
                  <c:v>15762.801389</c:v>
                </c:pt>
                <c:pt idx="65863">
                  <c:v>15763.036645</c:v>
                </c:pt>
                <c:pt idx="65864">
                  <c:v>15763.278227999999</c:v>
                </c:pt>
                <c:pt idx="65865">
                  <c:v>15763.521275999999</c:v>
                </c:pt>
                <c:pt idx="65866">
                  <c:v>15763.753225</c:v>
                </c:pt>
                <c:pt idx="65867">
                  <c:v>15763.997637</c:v>
                </c:pt>
                <c:pt idx="65868">
                  <c:v>15764.237786</c:v>
                </c:pt>
                <c:pt idx="65869">
                  <c:v>15764.478445999999</c:v>
                </c:pt>
                <c:pt idx="65870">
                  <c:v>15764.733393</c:v>
                </c:pt>
                <c:pt idx="65871">
                  <c:v>15764.977231000001</c:v>
                </c:pt>
                <c:pt idx="65872">
                  <c:v>15765.2189</c:v>
                </c:pt>
                <c:pt idx="65873">
                  <c:v>15765.461977000001</c:v>
                </c:pt>
                <c:pt idx="65874">
                  <c:v>15765.701273999999</c:v>
                </c:pt>
                <c:pt idx="65875">
                  <c:v>15765.942703999999</c:v>
                </c:pt>
                <c:pt idx="65876">
                  <c:v>15766.183230000001</c:v>
                </c:pt>
                <c:pt idx="65877">
                  <c:v>15766.41496</c:v>
                </c:pt>
                <c:pt idx="65878">
                  <c:v>15766.656008</c:v>
                </c:pt>
                <c:pt idx="65879">
                  <c:v>15766.898164</c:v>
                </c:pt>
                <c:pt idx="65880">
                  <c:v>15767.139660000001</c:v>
                </c:pt>
                <c:pt idx="65881">
                  <c:v>15767.369615</c:v>
                </c:pt>
                <c:pt idx="65882">
                  <c:v>15767.612932</c:v>
                </c:pt>
                <c:pt idx="65883">
                  <c:v>15767.855981000001</c:v>
                </c:pt>
                <c:pt idx="65884">
                  <c:v>15768.088809000001</c:v>
                </c:pt>
                <c:pt idx="65885">
                  <c:v>15768.329698</c:v>
                </c:pt>
                <c:pt idx="65886">
                  <c:v>15768.572568</c:v>
                </c:pt>
                <c:pt idx="65887">
                  <c:v>15768.812384999999</c:v>
                </c:pt>
                <c:pt idx="65888">
                  <c:v>15769.045962</c:v>
                </c:pt>
                <c:pt idx="65889">
                  <c:v>15769.285866</c:v>
                </c:pt>
                <c:pt idx="65890">
                  <c:v>15769.52893</c:v>
                </c:pt>
                <c:pt idx="65891">
                  <c:v>15769.771640999999</c:v>
                </c:pt>
                <c:pt idx="65892">
                  <c:v>15770.002317</c:v>
                </c:pt>
                <c:pt idx="65893">
                  <c:v>15770.246674</c:v>
                </c:pt>
                <c:pt idx="65894">
                  <c:v>15770.489582</c:v>
                </c:pt>
                <c:pt idx="65895">
                  <c:v>15770.72932</c:v>
                </c:pt>
                <c:pt idx="65896">
                  <c:v>15770.962701</c:v>
                </c:pt>
                <c:pt idx="65897">
                  <c:v>15771.203618</c:v>
                </c:pt>
                <c:pt idx="65898">
                  <c:v>15771.444565</c:v>
                </c:pt>
                <c:pt idx="65899">
                  <c:v>15771.686215</c:v>
                </c:pt>
                <c:pt idx="65900">
                  <c:v>15771.917936</c:v>
                </c:pt>
                <c:pt idx="65901">
                  <c:v>15772.160872</c:v>
                </c:pt>
                <c:pt idx="65902">
                  <c:v>15772.40171</c:v>
                </c:pt>
                <c:pt idx="65903">
                  <c:v>15772.643244000001</c:v>
                </c:pt>
                <c:pt idx="65904">
                  <c:v>15772.876668999999</c:v>
                </c:pt>
                <c:pt idx="65905">
                  <c:v>15773.117939</c:v>
                </c:pt>
                <c:pt idx="65906">
                  <c:v>15773.358135</c:v>
                </c:pt>
                <c:pt idx="65907">
                  <c:v>15773.600725</c:v>
                </c:pt>
                <c:pt idx="65908">
                  <c:v>15773.841613000001</c:v>
                </c:pt>
                <c:pt idx="65909">
                  <c:v>15774.083169</c:v>
                </c:pt>
                <c:pt idx="65910">
                  <c:v>15774.315189000001</c:v>
                </c:pt>
                <c:pt idx="65911">
                  <c:v>15774.55962</c:v>
                </c:pt>
                <c:pt idx="65912">
                  <c:v>15774.801242</c:v>
                </c:pt>
                <c:pt idx="65913">
                  <c:v>15775.045096</c:v>
                </c:pt>
                <c:pt idx="65914">
                  <c:v>15775.287799</c:v>
                </c:pt>
                <c:pt idx="65915">
                  <c:v>15775.528780000001</c:v>
                </c:pt>
                <c:pt idx="65916">
                  <c:v>15775.769797999999</c:v>
                </c:pt>
                <c:pt idx="65917">
                  <c:v>15776.012628</c:v>
                </c:pt>
                <c:pt idx="65918">
                  <c:v>15776.243818999999</c:v>
                </c:pt>
                <c:pt idx="65919">
                  <c:v>15776.484710999999</c:v>
                </c:pt>
                <c:pt idx="65920">
                  <c:v>15776.725657000001</c:v>
                </c:pt>
                <c:pt idx="65921">
                  <c:v>15776.965346000001</c:v>
                </c:pt>
                <c:pt idx="65922">
                  <c:v>15777.207065000001</c:v>
                </c:pt>
                <c:pt idx="65923">
                  <c:v>15777.448258</c:v>
                </c:pt>
                <c:pt idx="65924">
                  <c:v>15777.705813</c:v>
                </c:pt>
                <c:pt idx="65925">
                  <c:v>15777.934187000001</c:v>
                </c:pt>
                <c:pt idx="65926">
                  <c:v>15778.176047999999</c:v>
                </c:pt>
                <c:pt idx="65927">
                  <c:v>15778.417399</c:v>
                </c:pt>
                <c:pt idx="65928">
                  <c:v>15778.661618</c:v>
                </c:pt>
                <c:pt idx="65929">
                  <c:v>15778.89256</c:v>
                </c:pt>
                <c:pt idx="65930">
                  <c:v>15779.134893</c:v>
                </c:pt>
                <c:pt idx="65931">
                  <c:v>15779.377844000001</c:v>
                </c:pt>
                <c:pt idx="65932">
                  <c:v>15779.618148</c:v>
                </c:pt>
                <c:pt idx="65933">
                  <c:v>15779.851594</c:v>
                </c:pt>
                <c:pt idx="65934">
                  <c:v>15780.093933</c:v>
                </c:pt>
                <c:pt idx="65935">
                  <c:v>15780.33677</c:v>
                </c:pt>
                <c:pt idx="65936">
                  <c:v>15780.57619</c:v>
                </c:pt>
                <c:pt idx="65937">
                  <c:v>15780.808932</c:v>
                </c:pt>
                <c:pt idx="65938">
                  <c:v>15781.051740999999</c:v>
                </c:pt>
                <c:pt idx="65939">
                  <c:v>15781.293897</c:v>
                </c:pt>
                <c:pt idx="65940">
                  <c:v>15781.533441</c:v>
                </c:pt>
                <c:pt idx="65941">
                  <c:v>15781.773782</c:v>
                </c:pt>
                <c:pt idx="65942">
                  <c:v>15782.013271</c:v>
                </c:pt>
                <c:pt idx="65943">
                  <c:v>15782.270656999999</c:v>
                </c:pt>
                <c:pt idx="65944">
                  <c:v>15782.49905</c:v>
                </c:pt>
                <c:pt idx="65945">
                  <c:v>15782.741582000001</c:v>
                </c:pt>
                <c:pt idx="65946">
                  <c:v>15782.983013999999</c:v>
                </c:pt>
                <c:pt idx="65947">
                  <c:v>15783.224307</c:v>
                </c:pt>
                <c:pt idx="65948">
                  <c:v>15783.456216</c:v>
                </c:pt>
                <c:pt idx="65949">
                  <c:v>15783.701254</c:v>
                </c:pt>
                <c:pt idx="65950">
                  <c:v>15783.935106999999</c:v>
                </c:pt>
                <c:pt idx="65951">
                  <c:v>15784.178313</c:v>
                </c:pt>
                <c:pt idx="65952">
                  <c:v>15784.410204</c:v>
                </c:pt>
                <c:pt idx="65953">
                  <c:v>15784.654597000001</c:v>
                </c:pt>
                <c:pt idx="65954">
                  <c:v>15784.896253000001</c:v>
                </c:pt>
                <c:pt idx="65955">
                  <c:v>15785.128434</c:v>
                </c:pt>
                <c:pt idx="65956">
                  <c:v>15785.369650000001</c:v>
                </c:pt>
                <c:pt idx="65957">
                  <c:v>15785.610565000001</c:v>
                </c:pt>
                <c:pt idx="65958">
                  <c:v>15785.850337</c:v>
                </c:pt>
                <c:pt idx="65959">
                  <c:v>15786.084451000001</c:v>
                </c:pt>
                <c:pt idx="65960">
                  <c:v>15786.326387999999</c:v>
                </c:pt>
                <c:pt idx="65961">
                  <c:v>15786.567544</c:v>
                </c:pt>
                <c:pt idx="65962">
                  <c:v>15786.809452</c:v>
                </c:pt>
                <c:pt idx="65963">
                  <c:v>15787.066389</c:v>
                </c:pt>
                <c:pt idx="65964">
                  <c:v>15787.295977</c:v>
                </c:pt>
                <c:pt idx="65965">
                  <c:v>15787.537826</c:v>
                </c:pt>
                <c:pt idx="65966">
                  <c:v>15787.778928</c:v>
                </c:pt>
                <c:pt idx="65967">
                  <c:v>15788.021717</c:v>
                </c:pt>
                <c:pt idx="65968">
                  <c:v>15788.263245</c:v>
                </c:pt>
                <c:pt idx="65969">
                  <c:v>15788.494535</c:v>
                </c:pt>
                <c:pt idx="65970">
                  <c:v>15788.736319</c:v>
                </c:pt>
                <c:pt idx="65971">
                  <c:v>15788.978161999999</c:v>
                </c:pt>
                <c:pt idx="65972">
                  <c:v>15789.209881999999</c:v>
                </c:pt>
                <c:pt idx="65973">
                  <c:v>15789.452862</c:v>
                </c:pt>
                <c:pt idx="65974">
                  <c:v>15789.693883</c:v>
                </c:pt>
                <c:pt idx="65975">
                  <c:v>15789.934746999999</c:v>
                </c:pt>
                <c:pt idx="65976">
                  <c:v>15790.17757</c:v>
                </c:pt>
                <c:pt idx="65977">
                  <c:v>15790.417199</c:v>
                </c:pt>
                <c:pt idx="65978">
                  <c:v>15790.64942</c:v>
                </c:pt>
                <c:pt idx="65979">
                  <c:v>15790.893892</c:v>
                </c:pt>
                <c:pt idx="65980">
                  <c:v>15791.125582999999</c:v>
                </c:pt>
                <c:pt idx="65981">
                  <c:v>15791.367392</c:v>
                </c:pt>
                <c:pt idx="65982">
                  <c:v>15791.611949</c:v>
                </c:pt>
                <c:pt idx="65983">
                  <c:v>15791.853563999999</c:v>
                </c:pt>
                <c:pt idx="65984">
                  <c:v>15792.083537</c:v>
                </c:pt>
                <c:pt idx="65985">
                  <c:v>15792.325373</c:v>
                </c:pt>
                <c:pt idx="65986">
                  <c:v>15792.567376999999</c:v>
                </c:pt>
                <c:pt idx="65987">
                  <c:v>15792.800003</c:v>
                </c:pt>
                <c:pt idx="65988">
                  <c:v>15793.042369000001</c:v>
                </c:pt>
                <c:pt idx="65989">
                  <c:v>15793.284222</c:v>
                </c:pt>
                <c:pt idx="65990">
                  <c:v>15793.515155999999</c:v>
                </c:pt>
                <c:pt idx="65991">
                  <c:v>15793.759246</c:v>
                </c:pt>
                <c:pt idx="65992">
                  <c:v>15794.00064</c:v>
                </c:pt>
                <c:pt idx="65993">
                  <c:v>15794.242832</c:v>
                </c:pt>
                <c:pt idx="65994">
                  <c:v>15794.490744999999</c:v>
                </c:pt>
                <c:pt idx="65995">
                  <c:v>15794.733047</c:v>
                </c:pt>
                <c:pt idx="65996">
                  <c:v>15794.97539</c:v>
                </c:pt>
                <c:pt idx="65997">
                  <c:v>15795.208079</c:v>
                </c:pt>
                <c:pt idx="65998">
                  <c:v>15795.448939</c:v>
                </c:pt>
                <c:pt idx="65999">
                  <c:v>15795.689331</c:v>
                </c:pt>
                <c:pt idx="66000">
                  <c:v>15795.922823999999</c:v>
                </c:pt>
                <c:pt idx="66001">
                  <c:v>15796.163047</c:v>
                </c:pt>
                <c:pt idx="66002">
                  <c:v>15796.405174</c:v>
                </c:pt>
                <c:pt idx="66003">
                  <c:v>15796.649985</c:v>
                </c:pt>
                <c:pt idx="66004">
                  <c:v>15796.880863</c:v>
                </c:pt>
                <c:pt idx="66005">
                  <c:v>15797.121273999999</c:v>
                </c:pt>
                <c:pt idx="66006">
                  <c:v>15797.363305000001</c:v>
                </c:pt>
                <c:pt idx="66007">
                  <c:v>15797.606593</c:v>
                </c:pt>
                <c:pt idx="66008">
                  <c:v>15797.837777000001</c:v>
                </c:pt>
                <c:pt idx="66009">
                  <c:v>15798.078767000001</c:v>
                </c:pt>
                <c:pt idx="66010">
                  <c:v>15798.320259</c:v>
                </c:pt>
                <c:pt idx="66011">
                  <c:v>15798.564633</c:v>
                </c:pt>
                <c:pt idx="66012">
                  <c:v>15798.795045999999</c:v>
                </c:pt>
                <c:pt idx="66013">
                  <c:v>15799.039825</c:v>
                </c:pt>
                <c:pt idx="66014">
                  <c:v>15799.279422</c:v>
                </c:pt>
                <c:pt idx="66015">
                  <c:v>15799.519174999999</c:v>
                </c:pt>
                <c:pt idx="66016">
                  <c:v>15799.750746</c:v>
                </c:pt>
                <c:pt idx="66017">
                  <c:v>15799.993551</c:v>
                </c:pt>
                <c:pt idx="66018">
                  <c:v>15800.237315</c:v>
                </c:pt>
                <c:pt idx="66019">
                  <c:v>15800.470738</c:v>
                </c:pt>
                <c:pt idx="66020">
                  <c:v>15800.711141</c:v>
                </c:pt>
                <c:pt idx="66021">
                  <c:v>15800.955926000001</c:v>
                </c:pt>
                <c:pt idx="66022">
                  <c:v>15801.187925</c:v>
                </c:pt>
                <c:pt idx="66023">
                  <c:v>15801.430096</c:v>
                </c:pt>
                <c:pt idx="66024">
                  <c:v>15801.6721</c:v>
                </c:pt>
                <c:pt idx="66025">
                  <c:v>15801.905708</c:v>
                </c:pt>
                <c:pt idx="66026">
                  <c:v>15802.146307999999</c:v>
                </c:pt>
                <c:pt idx="66027">
                  <c:v>15802.388375</c:v>
                </c:pt>
                <c:pt idx="66028">
                  <c:v>15802.622104</c:v>
                </c:pt>
                <c:pt idx="66029">
                  <c:v>15802.865308</c:v>
                </c:pt>
                <c:pt idx="66030">
                  <c:v>15803.107112</c:v>
                </c:pt>
                <c:pt idx="66031">
                  <c:v>15803.339317</c:v>
                </c:pt>
                <c:pt idx="66032">
                  <c:v>15803.583011000001</c:v>
                </c:pt>
                <c:pt idx="66033">
                  <c:v>15803.824404000001</c:v>
                </c:pt>
                <c:pt idx="66034">
                  <c:v>15804.068427</c:v>
                </c:pt>
                <c:pt idx="66035">
                  <c:v>15804.309581</c:v>
                </c:pt>
                <c:pt idx="66036">
                  <c:v>15804.550625</c:v>
                </c:pt>
                <c:pt idx="66037">
                  <c:v>15804.792289999999</c:v>
                </c:pt>
                <c:pt idx="66038">
                  <c:v>15805.036996999999</c:v>
                </c:pt>
                <c:pt idx="66039">
                  <c:v>15805.266141</c:v>
                </c:pt>
                <c:pt idx="66040">
                  <c:v>15805.508943999999</c:v>
                </c:pt>
                <c:pt idx="66041">
                  <c:v>15805.750561000001</c:v>
                </c:pt>
                <c:pt idx="66042">
                  <c:v>15805.991529000001</c:v>
                </c:pt>
                <c:pt idx="66043">
                  <c:v>15806.237196</c:v>
                </c:pt>
                <c:pt idx="66044">
                  <c:v>15806.483792999999</c:v>
                </c:pt>
                <c:pt idx="66045">
                  <c:v>15806.724674999999</c:v>
                </c:pt>
                <c:pt idx="66046">
                  <c:v>15806.965899999999</c:v>
                </c:pt>
                <c:pt idx="66047">
                  <c:v>15807.197885</c:v>
                </c:pt>
                <c:pt idx="66048">
                  <c:v>15807.440259000001</c:v>
                </c:pt>
                <c:pt idx="66049">
                  <c:v>15807.68417</c:v>
                </c:pt>
                <c:pt idx="66050">
                  <c:v>15807.915228</c:v>
                </c:pt>
                <c:pt idx="66051">
                  <c:v>15808.157378</c:v>
                </c:pt>
                <c:pt idx="66052">
                  <c:v>15808.398755</c:v>
                </c:pt>
                <c:pt idx="66053">
                  <c:v>15808.639954</c:v>
                </c:pt>
                <c:pt idx="66054">
                  <c:v>15808.879224</c:v>
                </c:pt>
                <c:pt idx="66055">
                  <c:v>15809.124559</c:v>
                </c:pt>
                <c:pt idx="66056">
                  <c:v>15809.367971</c:v>
                </c:pt>
                <c:pt idx="66057">
                  <c:v>15809.609114999999</c:v>
                </c:pt>
                <c:pt idx="66058">
                  <c:v>15809.849935</c:v>
                </c:pt>
                <c:pt idx="66059">
                  <c:v>15810.080356</c:v>
                </c:pt>
                <c:pt idx="66060">
                  <c:v>15810.323558</c:v>
                </c:pt>
                <c:pt idx="66061">
                  <c:v>15810.566558</c:v>
                </c:pt>
                <c:pt idx="66062">
                  <c:v>15810.808445999999</c:v>
                </c:pt>
                <c:pt idx="66063">
                  <c:v>15811.054244999999</c:v>
                </c:pt>
                <c:pt idx="66064">
                  <c:v>15811.298783</c:v>
                </c:pt>
                <c:pt idx="66065">
                  <c:v>15811.539851</c:v>
                </c:pt>
                <c:pt idx="66066">
                  <c:v>15811.780951000001</c:v>
                </c:pt>
                <c:pt idx="66067">
                  <c:v>15812.011583</c:v>
                </c:pt>
                <c:pt idx="66068">
                  <c:v>15812.251606</c:v>
                </c:pt>
                <c:pt idx="66069">
                  <c:v>15812.494578</c:v>
                </c:pt>
                <c:pt idx="66070">
                  <c:v>15812.735237000001</c:v>
                </c:pt>
                <c:pt idx="66071">
                  <c:v>15812.979041000001</c:v>
                </c:pt>
                <c:pt idx="66072">
                  <c:v>15813.210894</c:v>
                </c:pt>
                <c:pt idx="66073">
                  <c:v>15813.451139999999</c:v>
                </c:pt>
                <c:pt idx="66074">
                  <c:v>15813.695984</c:v>
                </c:pt>
                <c:pt idx="66075">
                  <c:v>15813.935111999999</c:v>
                </c:pt>
                <c:pt idx="66076">
                  <c:v>15814.166058000001</c:v>
                </c:pt>
                <c:pt idx="66077">
                  <c:v>15814.408164</c:v>
                </c:pt>
                <c:pt idx="66078">
                  <c:v>15814.641884000001</c:v>
                </c:pt>
                <c:pt idx="66079">
                  <c:v>15814.881157</c:v>
                </c:pt>
                <c:pt idx="66080">
                  <c:v>15815.12414</c:v>
                </c:pt>
                <c:pt idx="66081">
                  <c:v>15815.368639</c:v>
                </c:pt>
                <c:pt idx="66082">
                  <c:v>15815.599242</c:v>
                </c:pt>
                <c:pt idx="66083">
                  <c:v>15815.845656</c:v>
                </c:pt>
                <c:pt idx="66084">
                  <c:v>15816.086945999999</c:v>
                </c:pt>
                <c:pt idx="66085">
                  <c:v>15816.317591000001</c:v>
                </c:pt>
                <c:pt idx="66086">
                  <c:v>15816.558182000001</c:v>
                </c:pt>
                <c:pt idx="66087">
                  <c:v>15816.802172</c:v>
                </c:pt>
                <c:pt idx="66088">
                  <c:v>15817.034561</c:v>
                </c:pt>
                <c:pt idx="66089">
                  <c:v>15817.277903</c:v>
                </c:pt>
                <c:pt idx="66090">
                  <c:v>15817.518416999999</c:v>
                </c:pt>
                <c:pt idx="66091">
                  <c:v>15817.751018999999</c:v>
                </c:pt>
                <c:pt idx="66092">
                  <c:v>15817.993424</c:v>
                </c:pt>
                <c:pt idx="66093">
                  <c:v>15818.23864</c:v>
                </c:pt>
                <c:pt idx="66094">
                  <c:v>15818.468969</c:v>
                </c:pt>
                <c:pt idx="66095">
                  <c:v>15818.710236000001</c:v>
                </c:pt>
                <c:pt idx="66096">
                  <c:v>15818.954435</c:v>
                </c:pt>
                <c:pt idx="66097">
                  <c:v>15819.195878</c:v>
                </c:pt>
                <c:pt idx="66098">
                  <c:v>15819.425155999999</c:v>
                </c:pt>
                <c:pt idx="66099">
                  <c:v>15819.669136</c:v>
                </c:pt>
                <c:pt idx="66100">
                  <c:v>15819.904956</c:v>
                </c:pt>
                <c:pt idx="66101">
                  <c:v>15820.147557</c:v>
                </c:pt>
                <c:pt idx="66102">
                  <c:v>15820.388287</c:v>
                </c:pt>
                <c:pt idx="66103">
                  <c:v>15820.619529</c:v>
                </c:pt>
                <c:pt idx="66104">
                  <c:v>15820.861405</c:v>
                </c:pt>
                <c:pt idx="66105">
                  <c:v>15821.105707999999</c:v>
                </c:pt>
                <c:pt idx="66106">
                  <c:v>15821.346629</c:v>
                </c:pt>
                <c:pt idx="66107">
                  <c:v>15821.5779</c:v>
                </c:pt>
                <c:pt idx="66108">
                  <c:v>15821.820745999999</c:v>
                </c:pt>
                <c:pt idx="66109">
                  <c:v>15822.062443999999</c:v>
                </c:pt>
                <c:pt idx="66110">
                  <c:v>15822.295636000001</c:v>
                </c:pt>
                <c:pt idx="66111">
                  <c:v>15822.537367000001</c:v>
                </c:pt>
                <c:pt idx="66112">
                  <c:v>15822.779075</c:v>
                </c:pt>
                <c:pt idx="66113">
                  <c:v>15823.021733</c:v>
                </c:pt>
                <c:pt idx="66114">
                  <c:v>15823.261243000001</c:v>
                </c:pt>
                <c:pt idx="66115">
                  <c:v>15823.493258</c:v>
                </c:pt>
                <c:pt idx="66116">
                  <c:v>15823.737800000001</c:v>
                </c:pt>
                <c:pt idx="66117">
                  <c:v>15823.978964</c:v>
                </c:pt>
                <c:pt idx="66118">
                  <c:v>15824.209804</c:v>
                </c:pt>
                <c:pt idx="66119">
                  <c:v>15824.452853999999</c:v>
                </c:pt>
                <c:pt idx="66120">
                  <c:v>15824.695801</c:v>
                </c:pt>
                <c:pt idx="66121">
                  <c:v>15824.936782999999</c:v>
                </c:pt>
                <c:pt idx="66122">
                  <c:v>15825.168689</c:v>
                </c:pt>
                <c:pt idx="66123">
                  <c:v>15825.411746</c:v>
                </c:pt>
                <c:pt idx="66124">
                  <c:v>15825.654844000001</c:v>
                </c:pt>
                <c:pt idx="66125">
                  <c:v>15825.897768000001</c:v>
                </c:pt>
                <c:pt idx="66126">
                  <c:v>15826.129712</c:v>
                </c:pt>
                <c:pt idx="66127">
                  <c:v>15826.372952</c:v>
                </c:pt>
                <c:pt idx="66128">
                  <c:v>15826.614942</c:v>
                </c:pt>
                <c:pt idx="66129">
                  <c:v>15826.845638000001</c:v>
                </c:pt>
                <c:pt idx="66130">
                  <c:v>15827.086294000001</c:v>
                </c:pt>
                <c:pt idx="66131">
                  <c:v>15827.330261999999</c:v>
                </c:pt>
                <c:pt idx="66132">
                  <c:v>15827.561186000001</c:v>
                </c:pt>
                <c:pt idx="66133">
                  <c:v>15827.805974000001</c:v>
                </c:pt>
                <c:pt idx="66134">
                  <c:v>15828.047067</c:v>
                </c:pt>
                <c:pt idx="66135">
                  <c:v>15828.278549000001</c:v>
                </c:pt>
                <c:pt idx="66136">
                  <c:v>15828.519958000001</c:v>
                </c:pt>
                <c:pt idx="66137">
                  <c:v>15828.761988</c:v>
                </c:pt>
                <c:pt idx="66138">
                  <c:v>15829.003119000001</c:v>
                </c:pt>
                <c:pt idx="66139">
                  <c:v>15829.234562</c:v>
                </c:pt>
                <c:pt idx="66140">
                  <c:v>15829.475026</c:v>
                </c:pt>
                <c:pt idx="66141">
                  <c:v>15829.717130000001</c:v>
                </c:pt>
                <c:pt idx="66142">
                  <c:v>15829.950959</c:v>
                </c:pt>
                <c:pt idx="66143">
                  <c:v>15830.192191</c:v>
                </c:pt>
                <c:pt idx="66144">
                  <c:v>15830.434359999999</c:v>
                </c:pt>
                <c:pt idx="66145">
                  <c:v>15830.667926</c:v>
                </c:pt>
                <c:pt idx="66146">
                  <c:v>15830.909738</c:v>
                </c:pt>
                <c:pt idx="66147">
                  <c:v>15831.150175999999</c:v>
                </c:pt>
                <c:pt idx="66148">
                  <c:v>15831.394123</c:v>
                </c:pt>
                <c:pt idx="66149">
                  <c:v>15831.649416</c:v>
                </c:pt>
                <c:pt idx="66150">
                  <c:v>15831.905720999999</c:v>
                </c:pt>
                <c:pt idx="66151">
                  <c:v>15832.136361999999</c:v>
                </c:pt>
                <c:pt idx="66152">
                  <c:v>15832.379541</c:v>
                </c:pt>
                <c:pt idx="66153">
                  <c:v>15832.612118999999</c:v>
                </c:pt>
                <c:pt idx="66154">
                  <c:v>15832.855576</c:v>
                </c:pt>
                <c:pt idx="66155">
                  <c:v>15833.098886</c:v>
                </c:pt>
                <c:pt idx="66156">
                  <c:v>15833.341106</c:v>
                </c:pt>
                <c:pt idx="66157">
                  <c:v>15833.572704</c:v>
                </c:pt>
                <c:pt idx="66158">
                  <c:v>15833.813101</c:v>
                </c:pt>
                <c:pt idx="66159">
                  <c:v>15834.055155</c:v>
                </c:pt>
                <c:pt idx="66160">
                  <c:v>15834.288726000001</c:v>
                </c:pt>
                <c:pt idx="66161">
                  <c:v>15834.529108000001</c:v>
                </c:pt>
                <c:pt idx="66162">
                  <c:v>15834.771226999999</c:v>
                </c:pt>
                <c:pt idx="66163">
                  <c:v>15835.004917</c:v>
                </c:pt>
                <c:pt idx="66164">
                  <c:v>15835.247931</c:v>
                </c:pt>
                <c:pt idx="66165">
                  <c:v>15835.490124</c:v>
                </c:pt>
                <c:pt idx="66166">
                  <c:v>15835.732445</c:v>
                </c:pt>
                <c:pt idx="66167">
                  <c:v>15835.977907</c:v>
                </c:pt>
                <c:pt idx="66168">
                  <c:v>15836.220275</c:v>
                </c:pt>
                <c:pt idx="66169">
                  <c:v>15836.464088999999</c:v>
                </c:pt>
                <c:pt idx="66170">
                  <c:v>15836.697829000001</c:v>
                </c:pt>
                <c:pt idx="66171">
                  <c:v>15836.938227000001</c:v>
                </c:pt>
                <c:pt idx="66172">
                  <c:v>15837.182226000001</c:v>
                </c:pt>
                <c:pt idx="66173">
                  <c:v>15837.438658999999</c:v>
                </c:pt>
                <c:pt idx="66174">
                  <c:v>15837.670574</c:v>
                </c:pt>
                <c:pt idx="66175">
                  <c:v>15837.913886</c:v>
                </c:pt>
                <c:pt idx="66176">
                  <c:v>15838.154436999999</c:v>
                </c:pt>
                <c:pt idx="66177">
                  <c:v>15838.387954</c:v>
                </c:pt>
                <c:pt idx="66178">
                  <c:v>15838.629123000001</c:v>
                </c:pt>
                <c:pt idx="66179">
                  <c:v>15838.871961999999</c:v>
                </c:pt>
                <c:pt idx="66180">
                  <c:v>15839.102835</c:v>
                </c:pt>
                <c:pt idx="66181">
                  <c:v>15839.343094</c:v>
                </c:pt>
                <c:pt idx="66182">
                  <c:v>15839.587095999999</c:v>
                </c:pt>
                <c:pt idx="66183">
                  <c:v>15839.820725</c:v>
                </c:pt>
                <c:pt idx="66184">
                  <c:v>15840.063243000001</c:v>
                </c:pt>
                <c:pt idx="66185">
                  <c:v>15840.298570999999</c:v>
                </c:pt>
                <c:pt idx="66186">
                  <c:v>15840.541804</c:v>
                </c:pt>
                <c:pt idx="66187">
                  <c:v>15840.784970999999</c:v>
                </c:pt>
                <c:pt idx="66188">
                  <c:v>15841.026092</c:v>
                </c:pt>
                <c:pt idx="66189">
                  <c:v>15841.281048999999</c:v>
                </c:pt>
                <c:pt idx="66190">
                  <c:v>15841.512706</c:v>
                </c:pt>
                <c:pt idx="66191">
                  <c:v>15841.753968000001</c:v>
                </c:pt>
                <c:pt idx="66192">
                  <c:v>15841.995025</c:v>
                </c:pt>
                <c:pt idx="66193">
                  <c:v>15842.237048000001</c:v>
                </c:pt>
                <c:pt idx="66194">
                  <c:v>15842.468860000001</c:v>
                </c:pt>
                <c:pt idx="66195">
                  <c:v>15842.709108999999</c:v>
                </c:pt>
                <c:pt idx="66196">
                  <c:v>15842.950613999999</c:v>
                </c:pt>
                <c:pt idx="66197">
                  <c:v>15843.193636</c:v>
                </c:pt>
                <c:pt idx="66198">
                  <c:v>15843.42554</c:v>
                </c:pt>
                <c:pt idx="66199">
                  <c:v>15843.668642000001</c:v>
                </c:pt>
                <c:pt idx="66200">
                  <c:v>15843.909158</c:v>
                </c:pt>
                <c:pt idx="66201">
                  <c:v>15844.149385999999</c:v>
                </c:pt>
                <c:pt idx="66202">
                  <c:v>15844.389358</c:v>
                </c:pt>
                <c:pt idx="66203">
                  <c:v>15844.622783000001</c:v>
                </c:pt>
                <c:pt idx="66204">
                  <c:v>15844.865875</c:v>
                </c:pt>
                <c:pt idx="66205">
                  <c:v>15845.106008000001</c:v>
                </c:pt>
                <c:pt idx="66206">
                  <c:v>15845.348953999999</c:v>
                </c:pt>
                <c:pt idx="66207">
                  <c:v>15845.578396000001</c:v>
                </c:pt>
                <c:pt idx="66208">
                  <c:v>15845.819793999999</c:v>
                </c:pt>
                <c:pt idx="66209">
                  <c:v>15846.062918</c:v>
                </c:pt>
                <c:pt idx="66210">
                  <c:v>15846.29658</c:v>
                </c:pt>
                <c:pt idx="66211">
                  <c:v>15846.537966</c:v>
                </c:pt>
                <c:pt idx="66212">
                  <c:v>15846.781003</c:v>
                </c:pt>
                <c:pt idx="66213">
                  <c:v>15847.012841</c:v>
                </c:pt>
                <c:pt idx="66214">
                  <c:v>15847.253275999999</c:v>
                </c:pt>
                <c:pt idx="66215">
                  <c:v>15847.495274999999</c:v>
                </c:pt>
                <c:pt idx="66216">
                  <c:v>15847.739996</c:v>
                </c:pt>
                <c:pt idx="66217">
                  <c:v>15847.970644999999</c:v>
                </c:pt>
                <c:pt idx="66218">
                  <c:v>15848.213830000001</c:v>
                </c:pt>
                <c:pt idx="66219">
                  <c:v>15848.454787000001</c:v>
                </c:pt>
                <c:pt idx="66220">
                  <c:v>15848.697598999999</c:v>
                </c:pt>
                <c:pt idx="66221">
                  <c:v>15848.927537</c:v>
                </c:pt>
                <c:pt idx="66222">
                  <c:v>15849.170840999999</c:v>
                </c:pt>
                <c:pt idx="66223">
                  <c:v>15849.411932999999</c:v>
                </c:pt>
                <c:pt idx="66224">
                  <c:v>15849.654221000001</c:v>
                </c:pt>
                <c:pt idx="66225">
                  <c:v>15849.885921999999</c:v>
                </c:pt>
                <c:pt idx="66226">
                  <c:v>15850.128181</c:v>
                </c:pt>
                <c:pt idx="66227">
                  <c:v>15850.37004</c:v>
                </c:pt>
                <c:pt idx="66228">
                  <c:v>15850.612847</c:v>
                </c:pt>
                <c:pt idx="66229">
                  <c:v>15850.842656999999</c:v>
                </c:pt>
                <c:pt idx="66230">
                  <c:v>15851.083046</c:v>
                </c:pt>
                <c:pt idx="66231">
                  <c:v>15851.32444</c:v>
                </c:pt>
                <c:pt idx="66232">
                  <c:v>15851.569342999999</c:v>
                </c:pt>
                <c:pt idx="66233">
                  <c:v>15851.815365</c:v>
                </c:pt>
                <c:pt idx="66234">
                  <c:v>15852.057111</c:v>
                </c:pt>
                <c:pt idx="66235">
                  <c:v>15852.299207</c:v>
                </c:pt>
                <c:pt idx="66236">
                  <c:v>15852.532036000001</c:v>
                </c:pt>
                <c:pt idx="66237">
                  <c:v>15852.774373</c:v>
                </c:pt>
                <c:pt idx="66238">
                  <c:v>15853.015078</c:v>
                </c:pt>
                <c:pt idx="66239">
                  <c:v>15853.248841000001</c:v>
                </c:pt>
                <c:pt idx="66240">
                  <c:v>15853.490905000001</c:v>
                </c:pt>
                <c:pt idx="66241">
                  <c:v>15853.732770000001</c:v>
                </c:pt>
                <c:pt idx="66242">
                  <c:v>15853.973239999999</c:v>
                </c:pt>
                <c:pt idx="66243">
                  <c:v>15854.206962</c:v>
                </c:pt>
                <c:pt idx="66244">
                  <c:v>15854.452232</c:v>
                </c:pt>
                <c:pt idx="66245">
                  <c:v>15854.683795999999</c:v>
                </c:pt>
                <c:pt idx="66246">
                  <c:v>15854.924290999999</c:v>
                </c:pt>
                <c:pt idx="66247">
                  <c:v>15855.170779</c:v>
                </c:pt>
                <c:pt idx="66248">
                  <c:v>15855.411754999999</c:v>
                </c:pt>
                <c:pt idx="66249">
                  <c:v>15855.640307</c:v>
                </c:pt>
                <c:pt idx="66250">
                  <c:v>15855.886888999999</c:v>
                </c:pt>
                <c:pt idx="66251">
                  <c:v>15856.127844000001</c:v>
                </c:pt>
                <c:pt idx="66252">
                  <c:v>15856.368823999999</c:v>
                </c:pt>
                <c:pt idx="66253">
                  <c:v>15856.599275</c:v>
                </c:pt>
                <c:pt idx="66254">
                  <c:v>15856.841324999999</c:v>
                </c:pt>
                <c:pt idx="66255">
                  <c:v>15857.085141</c:v>
                </c:pt>
                <c:pt idx="66256">
                  <c:v>15857.316682000001</c:v>
                </c:pt>
                <c:pt idx="66257">
                  <c:v>15857.55845</c:v>
                </c:pt>
                <c:pt idx="66258">
                  <c:v>15857.802126</c:v>
                </c:pt>
                <c:pt idx="66259">
                  <c:v>15858.035633</c:v>
                </c:pt>
                <c:pt idx="66260">
                  <c:v>15858.276736</c:v>
                </c:pt>
                <c:pt idx="66261">
                  <c:v>15858.518398</c:v>
                </c:pt>
                <c:pt idx="66262">
                  <c:v>15858.759575</c:v>
                </c:pt>
                <c:pt idx="66263">
                  <c:v>15859.000682</c:v>
                </c:pt>
                <c:pt idx="66264">
                  <c:v>15859.229259</c:v>
                </c:pt>
                <c:pt idx="66265">
                  <c:v>15859.473329</c:v>
                </c:pt>
                <c:pt idx="66266">
                  <c:v>15859.715446</c:v>
                </c:pt>
                <c:pt idx="66267">
                  <c:v>15859.962546999999</c:v>
                </c:pt>
                <c:pt idx="66268">
                  <c:v>15860.203108</c:v>
                </c:pt>
                <c:pt idx="66269">
                  <c:v>15860.443372</c:v>
                </c:pt>
                <c:pt idx="66270">
                  <c:v>15860.68535</c:v>
                </c:pt>
                <c:pt idx="66271">
                  <c:v>15860.927078999999</c:v>
                </c:pt>
                <c:pt idx="66272">
                  <c:v>15861.158939000001</c:v>
                </c:pt>
                <c:pt idx="66273">
                  <c:v>15861.401846000001</c:v>
                </c:pt>
                <c:pt idx="66274">
                  <c:v>15861.644611</c:v>
                </c:pt>
                <c:pt idx="66275">
                  <c:v>15861.88622</c:v>
                </c:pt>
                <c:pt idx="66276">
                  <c:v>15862.117799</c:v>
                </c:pt>
                <c:pt idx="66277">
                  <c:v>15862.359439</c:v>
                </c:pt>
                <c:pt idx="66278">
                  <c:v>15862.594719999999</c:v>
                </c:pt>
                <c:pt idx="66279">
                  <c:v>15862.837675000001</c:v>
                </c:pt>
                <c:pt idx="66280">
                  <c:v>15863.078912000001</c:v>
                </c:pt>
                <c:pt idx="66281">
                  <c:v>15863.321610999999</c:v>
                </c:pt>
                <c:pt idx="66282">
                  <c:v>15863.561387</c:v>
                </c:pt>
                <c:pt idx="66283">
                  <c:v>15863.792863999999</c:v>
                </c:pt>
                <c:pt idx="66284">
                  <c:v>15864.035942</c:v>
                </c:pt>
                <c:pt idx="66285">
                  <c:v>15864.276335</c:v>
                </c:pt>
                <c:pt idx="66286">
                  <c:v>15864.516925</c:v>
                </c:pt>
                <c:pt idx="66287">
                  <c:v>15864.747088</c:v>
                </c:pt>
                <c:pt idx="66288">
                  <c:v>15864.989326000001</c:v>
                </c:pt>
                <c:pt idx="66289">
                  <c:v>15865.233361000001</c:v>
                </c:pt>
                <c:pt idx="66290">
                  <c:v>15865.474557</c:v>
                </c:pt>
                <c:pt idx="66291">
                  <c:v>15865.703240999999</c:v>
                </c:pt>
                <c:pt idx="66292">
                  <c:v>15865.946706000001</c:v>
                </c:pt>
                <c:pt idx="66293">
                  <c:v>15866.187096</c:v>
                </c:pt>
                <c:pt idx="66294">
                  <c:v>15866.431811</c:v>
                </c:pt>
                <c:pt idx="66295">
                  <c:v>15866.660403</c:v>
                </c:pt>
                <c:pt idx="66296">
                  <c:v>15866.905549999999</c:v>
                </c:pt>
                <c:pt idx="66297">
                  <c:v>15867.14085</c:v>
                </c:pt>
                <c:pt idx="66298">
                  <c:v>15867.381073</c:v>
                </c:pt>
                <c:pt idx="66299">
                  <c:v>15867.623643000001</c:v>
                </c:pt>
                <c:pt idx="66300">
                  <c:v>15867.86519</c:v>
                </c:pt>
                <c:pt idx="66301">
                  <c:v>15868.096380000001</c:v>
                </c:pt>
                <c:pt idx="66302">
                  <c:v>15868.337366</c:v>
                </c:pt>
                <c:pt idx="66303">
                  <c:v>15868.579217</c:v>
                </c:pt>
                <c:pt idx="66304">
                  <c:v>15868.823902</c:v>
                </c:pt>
                <c:pt idx="66305">
                  <c:v>15869.055593999999</c:v>
                </c:pt>
                <c:pt idx="66306">
                  <c:v>15869.297435</c:v>
                </c:pt>
                <c:pt idx="66307">
                  <c:v>15869.537393000001</c:v>
                </c:pt>
                <c:pt idx="66308">
                  <c:v>15869.779140000001</c:v>
                </c:pt>
                <c:pt idx="66309">
                  <c:v>15870.034158</c:v>
                </c:pt>
                <c:pt idx="66310">
                  <c:v>15870.289140999999</c:v>
                </c:pt>
                <c:pt idx="66311">
                  <c:v>15870.544161</c:v>
                </c:pt>
                <c:pt idx="66312">
                  <c:v>15870.788078</c:v>
                </c:pt>
                <c:pt idx="66313">
                  <c:v>15871.032061</c:v>
                </c:pt>
                <c:pt idx="66314">
                  <c:v>15871.274802</c:v>
                </c:pt>
                <c:pt idx="66315">
                  <c:v>15871.515853000001</c:v>
                </c:pt>
                <c:pt idx="66316">
                  <c:v>15871.747748</c:v>
                </c:pt>
                <c:pt idx="66317">
                  <c:v>15871.988069000001</c:v>
                </c:pt>
                <c:pt idx="66318">
                  <c:v>15872.228314</c:v>
                </c:pt>
                <c:pt idx="66319">
                  <c:v>15872.47286</c:v>
                </c:pt>
                <c:pt idx="66320">
                  <c:v>15872.71307</c:v>
                </c:pt>
                <c:pt idx="66321">
                  <c:v>15872.944817</c:v>
                </c:pt>
                <c:pt idx="66322">
                  <c:v>15873.187056999999</c:v>
                </c:pt>
                <c:pt idx="66323">
                  <c:v>15873.420564</c:v>
                </c:pt>
                <c:pt idx="66324">
                  <c:v>15873.663799</c:v>
                </c:pt>
                <c:pt idx="66325">
                  <c:v>15873.904124999999</c:v>
                </c:pt>
                <c:pt idx="66326">
                  <c:v>15874.148906</c:v>
                </c:pt>
                <c:pt idx="66327">
                  <c:v>15874.380531999999</c:v>
                </c:pt>
                <c:pt idx="66328">
                  <c:v>15874.623693</c:v>
                </c:pt>
                <c:pt idx="66329">
                  <c:v>15874.863422</c:v>
                </c:pt>
                <c:pt idx="66330">
                  <c:v>15875.096750000001</c:v>
                </c:pt>
                <c:pt idx="66331">
                  <c:v>15875.337704</c:v>
                </c:pt>
                <c:pt idx="66332">
                  <c:v>15875.579288000001</c:v>
                </c:pt>
                <c:pt idx="66333">
                  <c:v>15875.822243000001</c:v>
                </c:pt>
                <c:pt idx="66334">
                  <c:v>15876.053291</c:v>
                </c:pt>
                <c:pt idx="66335">
                  <c:v>15876.297097999999</c:v>
                </c:pt>
                <c:pt idx="66336">
                  <c:v>15876.539295</c:v>
                </c:pt>
                <c:pt idx="66337">
                  <c:v>15876.772916</c:v>
                </c:pt>
                <c:pt idx="66338">
                  <c:v>15877.015273000001</c:v>
                </c:pt>
                <c:pt idx="66339">
                  <c:v>15877.257953</c:v>
                </c:pt>
                <c:pt idx="66340">
                  <c:v>15877.488751999999</c:v>
                </c:pt>
                <c:pt idx="66341">
                  <c:v>15877.731852000001</c:v>
                </c:pt>
                <c:pt idx="66342">
                  <c:v>15877.974190000001</c:v>
                </c:pt>
                <c:pt idx="66343">
                  <c:v>15878.20514</c:v>
                </c:pt>
                <c:pt idx="66344">
                  <c:v>15878.449262</c:v>
                </c:pt>
                <c:pt idx="66345">
                  <c:v>15878.693977999999</c:v>
                </c:pt>
                <c:pt idx="66346">
                  <c:v>15878.924918000001</c:v>
                </c:pt>
                <c:pt idx="66347">
                  <c:v>15879.167197000001</c:v>
                </c:pt>
                <c:pt idx="66348">
                  <c:v>15879.409202999999</c:v>
                </c:pt>
                <c:pt idx="66349">
                  <c:v>15879.665580999999</c:v>
                </c:pt>
                <c:pt idx="66350">
                  <c:v>15879.89579</c:v>
                </c:pt>
                <c:pt idx="66351">
                  <c:v>15880.136286999999</c:v>
                </c:pt>
                <c:pt idx="66352">
                  <c:v>15880.380273999999</c:v>
                </c:pt>
                <c:pt idx="66353">
                  <c:v>15880.613872</c:v>
                </c:pt>
                <c:pt idx="66354">
                  <c:v>15880.856126000001</c:v>
                </c:pt>
                <c:pt idx="66355">
                  <c:v>15881.100985999999</c:v>
                </c:pt>
                <c:pt idx="66356">
                  <c:v>15881.331749000001</c:v>
                </c:pt>
                <c:pt idx="66357">
                  <c:v>15881.574790000001</c:v>
                </c:pt>
                <c:pt idx="66358">
                  <c:v>15881.815172000001</c:v>
                </c:pt>
                <c:pt idx="66359">
                  <c:v>15882.057235</c:v>
                </c:pt>
                <c:pt idx="66360">
                  <c:v>15882.288746</c:v>
                </c:pt>
                <c:pt idx="66361">
                  <c:v>15882.529053</c:v>
                </c:pt>
                <c:pt idx="66362">
                  <c:v>15882.771158</c:v>
                </c:pt>
                <c:pt idx="66363">
                  <c:v>15883.004801999999</c:v>
                </c:pt>
                <c:pt idx="66364">
                  <c:v>15883.247829</c:v>
                </c:pt>
                <c:pt idx="66365">
                  <c:v>15883.488066</c:v>
                </c:pt>
                <c:pt idx="66366">
                  <c:v>15883.730117999999</c:v>
                </c:pt>
                <c:pt idx="66367">
                  <c:v>15883.961062</c:v>
                </c:pt>
                <c:pt idx="66368">
                  <c:v>15884.203367</c:v>
                </c:pt>
                <c:pt idx="66369">
                  <c:v>15884.446293000001</c:v>
                </c:pt>
                <c:pt idx="66370">
                  <c:v>15884.678017</c:v>
                </c:pt>
                <c:pt idx="66371">
                  <c:v>15884.920700000001</c:v>
                </c:pt>
                <c:pt idx="66372">
                  <c:v>15885.162415000001</c:v>
                </c:pt>
                <c:pt idx="66373">
                  <c:v>15885.402999</c:v>
                </c:pt>
                <c:pt idx="66374">
                  <c:v>15885.632272000001</c:v>
                </c:pt>
                <c:pt idx="66375">
                  <c:v>15885.876882</c:v>
                </c:pt>
                <c:pt idx="66376">
                  <c:v>15886.117242</c:v>
                </c:pt>
                <c:pt idx="66377">
                  <c:v>15886.359838</c:v>
                </c:pt>
                <c:pt idx="66378">
                  <c:v>15886.600710000001</c:v>
                </c:pt>
                <c:pt idx="66379">
                  <c:v>15886.831045999999</c:v>
                </c:pt>
                <c:pt idx="66380">
                  <c:v>15887.073985000001</c:v>
                </c:pt>
                <c:pt idx="66381">
                  <c:v>15887.313747</c:v>
                </c:pt>
                <c:pt idx="66382">
                  <c:v>15887.554867000001</c:v>
                </c:pt>
                <c:pt idx="66383">
                  <c:v>15887.797549000001</c:v>
                </c:pt>
                <c:pt idx="66384">
                  <c:v>15888.028128</c:v>
                </c:pt>
                <c:pt idx="66385">
                  <c:v>15888.272561</c:v>
                </c:pt>
                <c:pt idx="66386">
                  <c:v>15888.51442</c:v>
                </c:pt>
                <c:pt idx="66387">
                  <c:v>15888.743191</c:v>
                </c:pt>
                <c:pt idx="66388">
                  <c:v>15888.989030000001</c:v>
                </c:pt>
                <c:pt idx="66389">
                  <c:v>15889.231011</c:v>
                </c:pt>
                <c:pt idx="66390">
                  <c:v>15889.462668</c:v>
                </c:pt>
                <c:pt idx="66391">
                  <c:v>15889.705699</c:v>
                </c:pt>
                <c:pt idx="66392">
                  <c:v>15889.946909</c:v>
                </c:pt>
                <c:pt idx="66393">
                  <c:v>15890.189768</c:v>
                </c:pt>
                <c:pt idx="66394">
                  <c:v>15890.419607</c:v>
                </c:pt>
                <c:pt idx="66395">
                  <c:v>15890.661423</c:v>
                </c:pt>
                <c:pt idx="66396">
                  <c:v>15890.905102000001</c:v>
                </c:pt>
                <c:pt idx="66397">
                  <c:v>15891.136597000001</c:v>
                </c:pt>
                <c:pt idx="66398">
                  <c:v>15891.377768</c:v>
                </c:pt>
                <c:pt idx="66399">
                  <c:v>15891.620703000001</c:v>
                </c:pt>
                <c:pt idx="66400">
                  <c:v>15891.861790999999</c:v>
                </c:pt>
                <c:pt idx="66401">
                  <c:v>15892.104599</c:v>
                </c:pt>
                <c:pt idx="66402">
                  <c:v>15892.345649000001</c:v>
                </c:pt>
                <c:pt idx="66403">
                  <c:v>15892.576021999999</c:v>
                </c:pt>
                <c:pt idx="66404">
                  <c:v>15892.818982000001</c:v>
                </c:pt>
                <c:pt idx="66405">
                  <c:v>15893.060726</c:v>
                </c:pt>
                <c:pt idx="66406">
                  <c:v>15893.301604</c:v>
                </c:pt>
                <c:pt idx="66407">
                  <c:v>15893.532064000001</c:v>
                </c:pt>
                <c:pt idx="66408">
                  <c:v>15893.77326</c:v>
                </c:pt>
                <c:pt idx="66409">
                  <c:v>15894.01562</c:v>
                </c:pt>
                <c:pt idx="66410">
                  <c:v>15894.255848999999</c:v>
                </c:pt>
                <c:pt idx="66411">
                  <c:v>15894.498621999999</c:v>
                </c:pt>
                <c:pt idx="66412">
                  <c:v>15894.7291</c:v>
                </c:pt>
                <c:pt idx="66413">
                  <c:v>15894.973953000001</c:v>
                </c:pt>
                <c:pt idx="66414">
                  <c:v>15895.213057000001</c:v>
                </c:pt>
                <c:pt idx="66415">
                  <c:v>15895.455854</c:v>
                </c:pt>
                <c:pt idx="66416">
                  <c:v>15895.685814</c:v>
                </c:pt>
                <c:pt idx="66417">
                  <c:v>15895.926151</c:v>
                </c:pt>
                <c:pt idx="66418">
                  <c:v>15896.168362</c:v>
                </c:pt>
                <c:pt idx="66419">
                  <c:v>15896.401904</c:v>
                </c:pt>
                <c:pt idx="66420">
                  <c:v>15896.642373999999</c:v>
                </c:pt>
                <c:pt idx="66421">
                  <c:v>15896.886587000001</c:v>
                </c:pt>
                <c:pt idx="66422">
                  <c:v>15897.128133</c:v>
                </c:pt>
                <c:pt idx="66423">
                  <c:v>15897.360339999999</c:v>
                </c:pt>
                <c:pt idx="66424">
                  <c:v>15897.602172000001</c:v>
                </c:pt>
                <c:pt idx="66425">
                  <c:v>15897.846734999999</c:v>
                </c:pt>
                <c:pt idx="66426">
                  <c:v>15898.076566</c:v>
                </c:pt>
                <c:pt idx="66427">
                  <c:v>15898.318431</c:v>
                </c:pt>
                <c:pt idx="66428">
                  <c:v>15898.560245000001</c:v>
                </c:pt>
                <c:pt idx="66429">
                  <c:v>15898.792305999999</c:v>
                </c:pt>
                <c:pt idx="66430">
                  <c:v>15899.034342999999</c:v>
                </c:pt>
                <c:pt idx="66431">
                  <c:v>15899.278806</c:v>
                </c:pt>
                <c:pt idx="66432">
                  <c:v>15899.519765999999</c:v>
                </c:pt>
                <c:pt idx="66433">
                  <c:v>15899.759352999999</c:v>
                </c:pt>
                <c:pt idx="66434">
                  <c:v>15900.015719000001</c:v>
                </c:pt>
                <c:pt idx="66435">
                  <c:v>15900.244224</c:v>
                </c:pt>
                <c:pt idx="66436">
                  <c:v>15900.486204999999</c:v>
                </c:pt>
                <c:pt idx="66437">
                  <c:v>15900.728950999999</c:v>
                </c:pt>
                <c:pt idx="66438">
                  <c:v>15900.970867</c:v>
                </c:pt>
                <c:pt idx="66439">
                  <c:v>15901.201449</c:v>
                </c:pt>
                <c:pt idx="66440">
                  <c:v>15901.443384</c:v>
                </c:pt>
                <c:pt idx="66441">
                  <c:v>15901.687877</c:v>
                </c:pt>
                <c:pt idx="66442">
                  <c:v>15901.928215</c:v>
                </c:pt>
                <c:pt idx="66443">
                  <c:v>15902.159892</c:v>
                </c:pt>
                <c:pt idx="66444">
                  <c:v>15902.400422999999</c:v>
                </c:pt>
                <c:pt idx="66445">
                  <c:v>15902.641632999999</c:v>
                </c:pt>
                <c:pt idx="66446">
                  <c:v>15902.884603</c:v>
                </c:pt>
                <c:pt idx="66447">
                  <c:v>15903.125856000001</c:v>
                </c:pt>
                <c:pt idx="66448">
                  <c:v>15903.355702000001</c:v>
                </c:pt>
                <c:pt idx="66449">
                  <c:v>15903.598677</c:v>
                </c:pt>
                <c:pt idx="66450">
                  <c:v>15903.841725</c:v>
                </c:pt>
                <c:pt idx="66451">
                  <c:v>15904.08293</c:v>
                </c:pt>
                <c:pt idx="66452">
                  <c:v>15904.313239999999</c:v>
                </c:pt>
                <c:pt idx="66453">
                  <c:v>15904.555350000001</c:v>
                </c:pt>
                <c:pt idx="66454">
                  <c:v>15904.796625999999</c:v>
                </c:pt>
                <c:pt idx="66455">
                  <c:v>15905.038414000001</c:v>
                </c:pt>
                <c:pt idx="66456">
                  <c:v>15905.271721999999</c:v>
                </c:pt>
                <c:pt idx="66457">
                  <c:v>15905.512992</c:v>
                </c:pt>
                <c:pt idx="66458">
                  <c:v>15905.754007</c:v>
                </c:pt>
                <c:pt idx="66459">
                  <c:v>15905.996824</c:v>
                </c:pt>
                <c:pt idx="66460">
                  <c:v>15906.227445</c:v>
                </c:pt>
                <c:pt idx="66461">
                  <c:v>15906.468569000001</c:v>
                </c:pt>
                <c:pt idx="66462">
                  <c:v>15906.709835</c:v>
                </c:pt>
                <c:pt idx="66463">
                  <c:v>15906.952681999999</c:v>
                </c:pt>
                <c:pt idx="66464">
                  <c:v>15907.19389</c:v>
                </c:pt>
                <c:pt idx="66465">
                  <c:v>15907.425542999999</c:v>
                </c:pt>
                <c:pt idx="66466">
                  <c:v>15907.666826999999</c:v>
                </c:pt>
                <c:pt idx="66467">
                  <c:v>15907.907064000001</c:v>
                </c:pt>
                <c:pt idx="66468">
                  <c:v>15908.149057000001</c:v>
                </c:pt>
                <c:pt idx="66469">
                  <c:v>15908.391678</c:v>
                </c:pt>
                <c:pt idx="66470">
                  <c:v>15908.621815</c:v>
                </c:pt>
                <c:pt idx="66471">
                  <c:v>15908.862351</c:v>
                </c:pt>
                <c:pt idx="66472">
                  <c:v>15909.105921</c:v>
                </c:pt>
                <c:pt idx="66473">
                  <c:v>15909.34786</c:v>
                </c:pt>
                <c:pt idx="66474">
                  <c:v>15909.587981000001</c:v>
                </c:pt>
                <c:pt idx="66475">
                  <c:v>15909.818037999999</c:v>
                </c:pt>
                <c:pt idx="66476">
                  <c:v>15910.061657</c:v>
                </c:pt>
                <c:pt idx="66477">
                  <c:v>15910.304742</c:v>
                </c:pt>
                <c:pt idx="66478">
                  <c:v>15910.545275</c:v>
                </c:pt>
                <c:pt idx="66479">
                  <c:v>15910.776245999999</c:v>
                </c:pt>
                <c:pt idx="66480">
                  <c:v>15911.019074</c:v>
                </c:pt>
                <c:pt idx="66481">
                  <c:v>15911.261691</c:v>
                </c:pt>
                <c:pt idx="66482">
                  <c:v>15911.500410000001</c:v>
                </c:pt>
                <c:pt idx="66483">
                  <c:v>15911.73926</c:v>
                </c:pt>
                <c:pt idx="66484">
                  <c:v>15911.979155000001</c:v>
                </c:pt>
                <c:pt idx="66485">
                  <c:v>15912.234214</c:v>
                </c:pt>
                <c:pt idx="66486">
                  <c:v>15912.48006</c:v>
                </c:pt>
                <c:pt idx="66487">
                  <c:v>15912.722089000001</c:v>
                </c:pt>
                <c:pt idx="66488">
                  <c:v>15912.962425</c:v>
                </c:pt>
                <c:pt idx="66489">
                  <c:v>15913.195968</c:v>
                </c:pt>
                <c:pt idx="66490">
                  <c:v>15913.437242</c:v>
                </c:pt>
                <c:pt idx="66491">
                  <c:v>15913.679262</c:v>
                </c:pt>
                <c:pt idx="66492">
                  <c:v>15913.912963000001</c:v>
                </c:pt>
                <c:pt idx="66493">
                  <c:v>15914.154243999999</c:v>
                </c:pt>
                <c:pt idx="66494">
                  <c:v>15914.389233</c:v>
                </c:pt>
                <c:pt idx="66495">
                  <c:v>15914.631358000001</c:v>
                </c:pt>
                <c:pt idx="66496">
                  <c:v>15914.874556999999</c:v>
                </c:pt>
                <c:pt idx="66497">
                  <c:v>15915.115809000001</c:v>
                </c:pt>
                <c:pt idx="66498">
                  <c:v>15915.347696999999</c:v>
                </c:pt>
                <c:pt idx="66499">
                  <c:v>15915.588409</c:v>
                </c:pt>
                <c:pt idx="66500">
                  <c:v>15915.829959000001</c:v>
                </c:pt>
                <c:pt idx="66501">
                  <c:v>15916.071259</c:v>
                </c:pt>
                <c:pt idx="66502">
                  <c:v>15916.302170999999</c:v>
                </c:pt>
                <c:pt idx="66503">
                  <c:v>15916.546383000001</c:v>
                </c:pt>
                <c:pt idx="66504">
                  <c:v>15916.787941000001</c:v>
                </c:pt>
                <c:pt idx="66505">
                  <c:v>15917.027297000001</c:v>
                </c:pt>
                <c:pt idx="66506">
                  <c:v>15917.260987</c:v>
                </c:pt>
                <c:pt idx="66507">
                  <c:v>15917.502309</c:v>
                </c:pt>
                <c:pt idx="66508">
                  <c:v>15917.742306</c:v>
                </c:pt>
                <c:pt idx="66509">
                  <c:v>15917.974391</c:v>
                </c:pt>
                <c:pt idx="66510">
                  <c:v>15918.218375</c:v>
                </c:pt>
                <c:pt idx="66511">
                  <c:v>15918.460174</c:v>
                </c:pt>
                <c:pt idx="66512">
                  <c:v>15918.691903000001</c:v>
                </c:pt>
                <c:pt idx="66513">
                  <c:v>15918.9341</c:v>
                </c:pt>
                <c:pt idx="66514">
                  <c:v>15919.178983</c:v>
                </c:pt>
                <c:pt idx="66515">
                  <c:v>15919.409589000001</c:v>
                </c:pt>
                <c:pt idx="66516">
                  <c:v>15919.650097</c:v>
                </c:pt>
                <c:pt idx="66517">
                  <c:v>15919.89496</c:v>
                </c:pt>
                <c:pt idx="66518">
                  <c:v>15920.134156</c:v>
                </c:pt>
                <c:pt idx="66519">
                  <c:v>15920.36579</c:v>
                </c:pt>
                <c:pt idx="66520">
                  <c:v>15920.606169000001</c:v>
                </c:pt>
                <c:pt idx="66521">
                  <c:v>15920.850001999999</c:v>
                </c:pt>
                <c:pt idx="66522">
                  <c:v>15921.081029999999</c:v>
                </c:pt>
                <c:pt idx="66523">
                  <c:v>15921.323324000001</c:v>
                </c:pt>
                <c:pt idx="66524">
                  <c:v>15921.564813000001</c:v>
                </c:pt>
                <c:pt idx="66525">
                  <c:v>15921.805972</c:v>
                </c:pt>
                <c:pt idx="66526">
                  <c:v>15922.036118</c:v>
                </c:pt>
                <c:pt idx="66527">
                  <c:v>15922.278317</c:v>
                </c:pt>
                <c:pt idx="66528">
                  <c:v>15922.519726</c:v>
                </c:pt>
                <c:pt idx="66529">
                  <c:v>15922.760018999999</c:v>
                </c:pt>
                <c:pt idx="66530">
                  <c:v>15923.002424</c:v>
                </c:pt>
                <c:pt idx="66531">
                  <c:v>15923.233904000001</c:v>
                </c:pt>
                <c:pt idx="66532">
                  <c:v>15923.476123</c:v>
                </c:pt>
                <c:pt idx="66533">
                  <c:v>15923.718086000001</c:v>
                </c:pt>
                <c:pt idx="66534">
                  <c:v>15923.949172000001</c:v>
                </c:pt>
                <c:pt idx="66535">
                  <c:v>15924.192615</c:v>
                </c:pt>
                <c:pt idx="66536">
                  <c:v>15924.433987</c:v>
                </c:pt>
                <c:pt idx="66537">
                  <c:v>15924.675809</c:v>
                </c:pt>
                <c:pt idx="66538">
                  <c:v>15924.907743</c:v>
                </c:pt>
                <c:pt idx="66539">
                  <c:v>15925.150960999999</c:v>
                </c:pt>
                <c:pt idx="66540">
                  <c:v>15925.394893999999</c:v>
                </c:pt>
                <c:pt idx="66541">
                  <c:v>15925.626716000001</c:v>
                </c:pt>
                <c:pt idx="66542">
                  <c:v>15925.869049999999</c:v>
                </c:pt>
                <c:pt idx="66543">
                  <c:v>15926.102828999999</c:v>
                </c:pt>
                <c:pt idx="66544">
                  <c:v>15926.343357</c:v>
                </c:pt>
                <c:pt idx="66545">
                  <c:v>15926.589069</c:v>
                </c:pt>
                <c:pt idx="66546">
                  <c:v>15926.820944999999</c:v>
                </c:pt>
                <c:pt idx="66547">
                  <c:v>15927.06222</c:v>
                </c:pt>
                <c:pt idx="66548">
                  <c:v>15927.304173</c:v>
                </c:pt>
                <c:pt idx="66549">
                  <c:v>15927.537818999999</c:v>
                </c:pt>
                <c:pt idx="66550">
                  <c:v>15927.778414</c:v>
                </c:pt>
                <c:pt idx="66551">
                  <c:v>15928.022341</c:v>
                </c:pt>
                <c:pt idx="66552">
                  <c:v>15928.253221000001</c:v>
                </c:pt>
                <c:pt idx="66553">
                  <c:v>15928.494747000001</c:v>
                </c:pt>
                <c:pt idx="66554">
                  <c:v>15928.737037999999</c:v>
                </c:pt>
                <c:pt idx="66555">
                  <c:v>15928.979187999999</c:v>
                </c:pt>
                <c:pt idx="66556">
                  <c:v>15929.209531</c:v>
                </c:pt>
                <c:pt idx="66557">
                  <c:v>15929.450889</c:v>
                </c:pt>
                <c:pt idx="66558">
                  <c:v>15929.693359999999</c:v>
                </c:pt>
                <c:pt idx="66559">
                  <c:v>15929.937314000001</c:v>
                </c:pt>
                <c:pt idx="66560">
                  <c:v>15930.182806000001</c:v>
                </c:pt>
                <c:pt idx="66561">
                  <c:v>15930.423279000001</c:v>
                </c:pt>
                <c:pt idx="66562">
                  <c:v>15930.666576</c:v>
                </c:pt>
                <c:pt idx="66563">
                  <c:v>15930.907956999999</c:v>
                </c:pt>
                <c:pt idx="66564">
                  <c:v>15931.148588</c:v>
                </c:pt>
                <c:pt idx="66565">
                  <c:v>15931.389848999999</c:v>
                </c:pt>
                <c:pt idx="66566">
                  <c:v>15931.619855000001</c:v>
                </c:pt>
                <c:pt idx="66567">
                  <c:v>15931.860347</c:v>
                </c:pt>
                <c:pt idx="66568">
                  <c:v>15932.103804</c:v>
                </c:pt>
                <c:pt idx="66569">
                  <c:v>15932.346947</c:v>
                </c:pt>
                <c:pt idx="66570">
                  <c:v>15932.577912999999</c:v>
                </c:pt>
                <c:pt idx="66571">
                  <c:v>15932.820245999999</c:v>
                </c:pt>
                <c:pt idx="66572">
                  <c:v>15933.065677000001</c:v>
                </c:pt>
                <c:pt idx="66573">
                  <c:v>15933.295695999999</c:v>
                </c:pt>
                <c:pt idx="66574">
                  <c:v>15933.539551</c:v>
                </c:pt>
                <c:pt idx="66575">
                  <c:v>15933.782026000001</c:v>
                </c:pt>
                <c:pt idx="66576">
                  <c:v>15934.013363</c:v>
                </c:pt>
                <c:pt idx="66577">
                  <c:v>15934.257133999999</c:v>
                </c:pt>
                <c:pt idx="66578">
                  <c:v>15934.490957</c:v>
                </c:pt>
                <c:pt idx="66579">
                  <c:v>15934.732273</c:v>
                </c:pt>
                <c:pt idx="66580">
                  <c:v>15934.973964999999</c:v>
                </c:pt>
                <c:pt idx="66581">
                  <c:v>15935.213336999999</c:v>
                </c:pt>
                <c:pt idx="66582">
                  <c:v>15935.446051000001</c:v>
                </c:pt>
                <c:pt idx="66583">
                  <c:v>15935.6883</c:v>
                </c:pt>
                <c:pt idx="66584">
                  <c:v>15935.931843</c:v>
                </c:pt>
                <c:pt idx="66585">
                  <c:v>15936.163885</c:v>
                </c:pt>
                <c:pt idx="66586">
                  <c:v>15936.406234</c:v>
                </c:pt>
                <c:pt idx="66587">
                  <c:v>15936.650157</c:v>
                </c:pt>
                <c:pt idx="66588">
                  <c:v>15936.879258999999</c:v>
                </c:pt>
                <c:pt idx="66589">
                  <c:v>15937.125241</c:v>
                </c:pt>
                <c:pt idx="66590">
                  <c:v>15937.366550000001</c:v>
                </c:pt>
                <c:pt idx="66591">
                  <c:v>15937.597283999999</c:v>
                </c:pt>
                <c:pt idx="66592">
                  <c:v>15937.841356999999</c:v>
                </c:pt>
                <c:pt idx="66593">
                  <c:v>15938.074139</c:v>
                </c:pt>
                <c:pt idx="66594">
                  <c:v>15938.315562</c:v>
                </c:pt>
                <c:pt idx="66595">
                  <c:v>15938.556955</c:v>
                </c:pt>
                <c:pt idx="66596">
                  <c:v>15938.796359</c:v>
                </c:pt>
                <c:pt idx="66597">
                  <c:v>15939.037856999999</c:v>
                </c:pt>
                <c:pt idx="66598">
                  <c:v>15939.280852</c:v>
                </c:pt>
                <c:pt idx="66599">
                  <c:v>15939.510936999999</c:v>
                </c:pt>
                <c:pt idx="66600">
                  <c:v>15939.751436</c:v>
                </c:pt>
                <c:pt idx="66601">
                  <c:v>15939.994640999999</c:v>
                </c:pt>
                <c:pt idx="66602">
                  <c:v>15940.237917</c:v>
                </c:pt>
                <c:pt idx="66603">
                  <c:v>15940.469730999999</c:v>
                </c:pt>
                <c:pt idx="66604">
                  <c:v>15940.710273999999</c:v>
                </c:pt>
                <c:pt idx="66605">
                  <c:v>15940.952422</c:v>
                </c:pt>
                <c:pt idx="66606">
                  <c:v>15941.185259</c:v>
                </c:pt>
                <c:pt idx="66607">
                  <c:v>15941.429980999999</c:v>
                </c:pt>
                <c:pt idx="66608">
                  <c:v>15941.671947999999</c:v>
                </c:pt>
                <c:pt idx="66609">
                  <c:v>15941.902727999999</c:v>
                </c:pt>
                <c:pt idx="66610">
                  <c:v>15942.143321</c:v>
                </c:pt>
                <c:pt idx="66611">
                  <c:v>15942.38732</c:v>
                </c:pt>
                <c:pt idx="66612">
                  <c:v>15942.618117</c:v>
                </c:pt>
                <c:pt idx="66613">
                  <c:v>15942.86022</c:v>
                </c:pt>
                <c:pt idx="66614">
                  <c:v>15943.103563999999</c:v>
                </c:pt>
                <c:pt idx="66615">
                  <c:v>15943.346599</c:v>
                </c:pt>
                <c:pt idx="66616">
                  <c:v>15943.576596000001</c:v>
                </c:pt>
                <c:pt idx="66617">
                  <c:v>15943.81702</c:v>
                </c:pt>
                <c:pt idx="66618">
                  <c:v>15944.061243</c:v>
                </c:pt>
                <c:pt idx="66619">
                  <c:v>15944.295432000001</c:v>
                </c:pt>
                <c:pt idx="66620">
                  <c:v>15944.538579</c:v>
                </c:pt>
                <c:pt idx="66621">
                  <c:v>15944.780307000001</c:v>
                </c:pt>
                <c:pt idx="66622">
                  <c:v>15945.013929000001</c:v>
                </c:pt>
                <c:pt idx="66623">
                  <c:v>15945.256801</c:v>
                </c:pt>
                <c:pt idx="66624">
                  <c:v>15945.497960000001</c:v>
                </c:pt>
                <c:pt idx="66625">
                  <c:v>15945.72745</c:v>
                </c:pt>
                <c:pt idx="66626">
                  <c:v>15945.972566</c:v>
                </c:pt>
                <c:pt idx="66627">
                  <c:v>15946.21578</c:v>
                </c:pt>
                <c:pt idx="66628">
                  <c:v>15946.456012000001</c:v>
                </c:pt>
                <c:pt idx="66629">
                  <c:v>15946.687556000001</c:v>
                </c:pt>
                <c:pt idx="66630">
                  <c:v>15946.928749999999</c:v>
                </c:pt>
                <c:pt idx="66631">
                  <c:v>15947.169792000001</c:v>
                </c:pt>
                <c:pt idx="66632">
                  <c:v>15947.410234000001</c:v>
                </c:pt>
                <c:pt idx="66633">
                  <c:v>15947.643886</c:v>
                </c:pt>
                <c:pt idx="66634">
                  <c:v>15947.886288</c:v>
                </c:pt>
                <c:pt idx="66635">
                  <c:v>15948.131611999999</c:v>
                </c:pt>
                <c:pt idx="66636">
                  <c:v>15948.361895</c:v>
                </c:pt>
                <c:pt idx="66637">
                  <c:v>15948.604276</c:v>
                </c:pt>
                <c:pt idx="66638">
                  <c:v>15948.847652</c:v>
                </c:pt>
                <c:pt idx="66639">
                  <c:v>15949.088255999999</c:v>
                </c:pt>
                <c:pt idx="66640">
                  <c:v>15949.329734999999</c:v>
                </c:pt>
                <c:pt idx="66641">
                  <c:v>15949.559834</c:v>
                </c:pt>
                <c:pt idx="66642">
                  <c:v>15949.802291</c:v>
                </c:pt>
                <c:pt idx="66643">
                  <c:v>15950.04637</c:v>
                </c:pt>
                <c:pt idx="66644">
                  <c:v>15950.293643000001</c:v>
                </c:pt>
                <c:pt idx="66645">
                  <c:v>15950.536801</c:v>
                </c:pt>
                <c:pt idx="66646">
                  <c:v>15950.777124</c:v>
                </c:pt>
                <c:pt idx="66647">
                  <c:v>15951.010742</c:v>
                </c:pt>
                <c:pt idx="66648">
                  <c:v>15951.253672000001</c:v>
                </c:pt>
                <c:pt idx="66649">
                  <c:v>15951.49474</c:v>
                </c:pt>
                <c:pt idx="66650">
                  <c:v>15951.737573</c:v>
                </c:pt>
                <c:pt idx="66651">
                  <c:v>15951.968217</c:v>
                </c:pt>
                <c:pt idx="66652">
                  <c:v>15952.212373</c:v>
                </c:pt>
                <c:pt idx="66653">
                  <c:v>15952.454352999999</c:v>
                </c:pt>
                <c:pt idx="66654">
                  <c:v>15952.694417000001</c:v>
                </c:pt>
                <c:pt idx="66655">
                  <c:v>15952.950817000001</c:v>
                </c:pt>
                <c:pt idx="66656">
                  <c:v>15953.180934</c:v>
                </c:pt>
                <c:pt idx="66657">
                  <c:v>15953.423966</c:v>
                </c:pt>
                <c:pt idx="66658">
                  <c:v>15953.665031</c:v>
                </c:pt>
                <c:pt idx="66659">
                  <c:v>15953.907034</c:v>
                </c:pt>
                <c:pt idx="66660">
                  <c:v>15954.151137000001</c:v>
                </c:pt>
                <c:pt idx="66661">
                  <c:v>15954.395947000001</c:v>
                </c:pt>
                <c:pt idx="66662">
                  <c:v>15954.637779999999</c:v>
                </c:pt>
                <c:pt idx="66663">
                  <c:v>15954.877848</c:v>
                </c:pt>
                <c:pt idx="66664">
                  <c:v>15955.119016000001</c:v>
                </c:pt>
                <c:pt idx="66665">
                  <c:v>15955.349373999999</c:v>
                </c:pt>
                <c:pt idx="66666">
                  <c:v>15955.592887999999</c:v>
                </c:pt>
                <c:pt idx="66667">
                  <c:v>15955.83519</c:v>
                </c:pt>
                <c:pt idx="66668">
                  <c:v>15956.066389</c:v>
                </c:pt>
                <c:pt idx="66669">
                  <c:v>15956.311541999999</c:v>
                </c:pt>
                <c:pt idx="66670">
                  <c:v>15956.552089999999</c:v>
                </c:pt>
                <c:pt idx="66671">
                  <c:v>15956.782663</c:v>
                </c:pt>
                <c:pt idx="66672">
                  <c:v>15957.024729000001</c:v>
                </c:pt>
                <c:pt idx="66673">
                  <c:v>15957.267703</c:v>
                </c:pt>
                <c:pt idx="66674">
                  <c:v>15957.508100999999</c:v>
                </c:pt>
                <c:pt idx="66675">
                  <c:v>15957.750923</c:v>
                </c:pt>
                <c:pt idx="66676">
                  <c:v>15957.982856000001</c:v>
                </c:pt>
                <c:pt idx="66677">
                  <c:v>15958.223048</c:v>
                </c:pt>
                <c:pt idx="66678">
                  <c:v>15958.467831</c:v>
                </c:pt>
                <c:pt idx="66679">
                  <c:v>15958.69843</c:v>
                </c:pt>
                <c:pt idx="66680">
                  <c:v>15958.939770000001</c:v>
                </c:pt>
                <c:pt idx="66681">
                  <c:v>15959.180888000001</c:v>
                </c:pt>
                <c:pt idx="66682">
                  <c:v>15959.423819</c:v>
                </c:pt>
                <c:pt idx="66683">
                  <c:v>15959.666546</c:v>
                </c:pt>
                <c:pt idx="66684">
                  <c:v>15959.89537</c:v>
                </c:pt>
                <c:pt idx="66685">
                  <c:v>15960.139292</c:v>
                </c:pt>
                <c:pt idx="66686">
                  <c:v>15960.383889999999</c:v>
                </c:pt>
                <c:pt idx="66687">
                  <c:v>15960.614411</c:v>
                </c:pt>
                <c:pt idx="66688">
                  <c:v>15960.856372</c:v>
                </c:pt>
                <c:pt idx="66689">
                  <c:v>15961.100928</c:v>
                </c:pt>
                <c:pt idx="66690">
                  <c:v>15961.332598000001</c:v>
                </c:pt>
                <c:pt idx="66691">
                  <c:v>15961.573635999999</c:v>
                </c:pt>
                <c:pt idx="66692">
                  <c:v>15961.814700999999</c:v>
                </c:pt>
                <c:pt idx="66693">
                  <c:v>15962.055748999999</c:v>
                </c:pt>
                <c:pt idx="66694">
                  <c:v>15962.297012999999</c:v>
                </c:pt>
                <c:pt idx="66695">
                  <c:v>15962.538001000001</c:v>
                </c:pt>
                <c:pt idx="66696">
                  <c:v>15962.767851000001</c:v>
                </c:pt>
                <c:pt idx="66697">
                  <c:v>15963.008329</c:v>
                </c:pt>
                <c:pt idx="66698">
                  <c:v>15963.248450999999</c:v>
                </c:pt>
                <c:pt idx="66699">
                  <c:v>15963.489815999999</c:v>
                </c:pt>
                <c:pt idx="66700">
                  <c:v>15963.730213000001</c:v>
                </c:pt>
                <c:pt idx="66701">
                  <c:v>15963.972212000001</c:v>
                </c:pt>
                <c:pt idx="66702">
                  <c:v>15964.203116999999</c:v>
                </c:pt>
                <c:pt idx="66703">
                  <c:v>15964.445124</c:v>
                </c:pt>
                <c:pt idx="66704">
                  <c:v>15964.689770000001</c:v>
                </c:pt>
                <c:pt idx="66705">
                  <c:v>15964.920386</c:v>
                </c:pt>
                <c:pt idx="66706">
                  <c:v>15965.162425</c:v>
                </c:pt>
                <c:pt idx="66707">
                  <c:v>15965.406897999999</c:v>
                </c:pt>
                <c:pt idx="66708">
                  <c:v>15965.637316</c:v>
                </c:pt>
                <c:pt idx="66709">
                  <c:v>15965.879975</c:v>
                </c:pt>
                <c:pt idx="66710">
                  <c:v>15966.121827000001</c:v>
                </c:pt>
                <c:pt idx="66711">
                  <c:v>15966.364572</c:v>
                </c:pt>
                <c:pt idx="66712">
                  <c:v>15966.595187000001</c:v>
                </c:pt>
                <c:pt idx="66713">
                  <c:v>15966.83704</c:v>
                </c:pt>
                <c:pt idx="66714">
                  <c:v>15967.079847999999</c:v>
                </c:pt>
                <c:pt idx="66715">
                  <c:v>15967.310239</c:v>
                </c:pt>
                <c:pt idx="66716">
                  <c:v>15967.552213000001</c:v>
                </c:pt>
                <c:pt idx="66717">
                  <c:v>15967.796856999999</c:v>
                </c:pt>
                <c:pt idx="66718">
                  <c:v>15968.037037</c:v>
                </c:pt>
                <c:pt idx="66719">
                  <c:v>15968.267377</c:v>
                </c:pt>
                <c:pt idx="66720">
                  <c:v>15968.507382</c:v>
                </c:pt>
                <c:pt idx="66721">
                  <c:v>15968.751713</c:v>
                </c:pt>
                <c:pt idx="66722">
                  <c:v>15968.994801999999</c:v>
                </c:pt>
                <c:pt idx="66723">
                  <c:v>15969.224643</c:v>
                </c:pt>
                <c:pt idx="66724">
                  <c:v>15969.465044</c:v>
                </c:pt>
                <c:pt idx="66725">
                  <c:v>15969.707936000001</c:v>
                </c:pt>
                <c:pt idx="66726">
                  <c:v>15969.950987</c:v>
                </c:pt>
                <c:pt idx="66727">
                  <c:v>15970.181837</c:v>
                </c:pt>
                <c:pt idx="66728">
                  <c:v>15970.422409999999</c:v>
                </c:pt>
                <c:pt idx="66729">
                  <c:v>15970.666052</c:v>
                </c:pt>
                <c:pt idx="66730">
                  <c:v>15970.897945999999</c:v>
                </c:pt>
                <c:pt idx="66731">
                  <c:v>15971.139013</c:v>
                </c:pt>
                <c:pt idx="66732">
                  <c:v>15971.381933000001</c:v>
                </c:pt>
                <c:pt idx="66733">
                  <c:v>15971.614320999999</c:v>
                </c:pt>
                <c:pt idx="66734">
                  <c:v>15971.858149</c:v>
                </c:pt>
                <c:pt idx="66735">
                  <c:v>15972.102789</c:v>
                </c:pt>
                <c:pt idx="66736">
                  <c:v>15972.333975</c:v>
                </c:pt>
                <c:pt idx="66737">
                  <c:v>15972.5749</c:v>
                </c:pt>
                <c:pt idx="66738">
                  <c:v>15972.814114999999</c:v>
                </c:pt>
                <c:pt idx="66739">
                  <c:v>15973.058843000001</c:v>
                </c:pt>
                <c:pt idx="66740">
                  <c:v>15973.299711</c:v>
                </c:pt>
                <c:pt idx="66741">
                  <c:v>15973.530067</c:v>
                </c:pt>
                <c:pt idx="66742">
                  <c:v>15973.772922</c:v>
                </c:pt>
                <c:pt idx="66743">
                  <c:v>15974.015748</c:v>
                </c:pt>
                <c:pt idx="66744">
                  <c:v>15974.256568999999</c:v>
                </c:pt>
                <c:pt idx="66745">
                  <c:v>15974.510152000001</c:v>
                </c:pt>
                <c:pt idx="66746">
                  <c:v>15974.752957000001</c:v>
                </c:pt>
                <c:pt idx="66747">
                  <c:v>15974.982344</c:v>
                </c:pt>
                <c:pt idx="66748">
                  <c:v>15975.226089</c:v>
                </c:pt>
                <c:pt idx="66749">
                  <c:v>15975.468824</c:v>
                </c:pt>
                <c:pt idx="66750">
                  <c:v>15975.698710999999</c:v>
                </c:pt>
                <c:pt idx="66751">
                  <c:v>15975.941717</c:v>
                </c:pt>
                <c:pt idx="66752">
                  <c:v>15976.182951000001</c:v>
                </c:pt>
                <c:pt idx="66753">
                  <c:v>15976.424612999999</c:v>
                </c:pt>
                <c:pt idx="66754">
                  <c:v>15976.655226000001</c:v>
                </c:pt>
                <c:pt idx="66755">
                  <c:v>15976.899015999999</c:v>
                </c:pt>
                <c:pt idx="66756">
                  <c:v>15977.141034</c:v>
                </c:pt>
                <c:pt idx="66757">
                  <c:v>15977.371418000001</c:v>
                </c:pt>
                <c:pt idx="66758">
                  <c:v>15977.612555</c:v>
                </c:pt>
                <c:pt idx="66759">
                  <c:v>15977.85614</c:v>
                </c:pt>
                <c:pt idx="66760">
                  <c:v>15978.098085</c:v>
                </c:pt>
                <c:pt idx="66761">
                  <c:v>15978.328267999999</c:v>
                </c:pt>
                <c:pt idx="66762">
                  <c:v>15978.57286</c:v>
                </c:pt>
                <c:pt idx="66763">
                  <c:v>15978.813784</c:v>
                </c:pt>
                <c:pt idx="66764">
                  <c:v>15979.054823</c:v>
                </c:pt>
                <c:pt idx="66765">
                  <c:v>15979.296074</c:v>
                </c:pt>
                <c:pt idx="66766">
                  <c:v>15979.526341999999</c:v>
                </c:pt>
                <c:pt idx="66767">
                  <c:v>15979.770897</c:v>
                </c:pt>
                <c:pt idx="66768">
                  <c:v>15980.013844999999</c:v>
                </c:pt>
                <c:pt idx="66769">
                  <c:v>15980.244038000001</c:v>
                </c:pt>
                <c:pt idx="66770">
                  <c:v>15980.486025</c:v>
                </c:pt>
                <c:pt idx="66771">
                  <c:v>15980.728609</c:v>
                </c:pt>
                <c:pt idx="66772">
                  <c:v>15980.970241000001</c:v>
                </c:pt>
                <c:pt idx="66773">
                  <c:v>15981.201542999999</c:v>
                </c:pt>
                <c:pt idx="66774">
                  <c:v>15981.443341</c:v>
                </c:pt>
                <c:pt idx="66775">
                  <c:v>15981.687871</c:v>
                </c:pt>
                <c:pt idx="66776">
                  <c:v>15981.919597</c:v>
                </c:pt>
                <c:pt idx="66777">
                  <c:v>15982.162645</c:v>
                </c:pt>
                <c:pt idx="66778">
                  <c:v>15982.405649</c:v>
                </c:pt>
                <c:pt idx="66779">
                  <c:v>15982.636189999999</c:v>
                </c:pt>
                <c:pt idx="66780">
                  <c:v>15982.878247000001</c:v>
                </c:pt>
                <c:pt idx="66781">
                  <c:v>15983.122782</c:v>
                </c:pt>
                <c:pt idx="66782">
                  <c:v>15983.363740999999</c:v>
                </c:pt>
                <c:pt idx="66783">
                  <c:v>15983.604599</c:v>
                </c:pt>
                <c:pt idx="66784">
                  <c:v>15983.83596</c:v>
                </c:pt>
                <c:pt idx="66785">
                  <c:v>15984.077826000001</c:v>
                </c:pt>
                <c:pt idx="66786">
                  <c:v>15984.320631000001</c:v>
                </c:pt>
                <c:pt idx="66787">
                  <c:v>15984.551095999999</c:v>
                </c:pt>
                <c:pt idx="66788">
                  <c:v>15984.793959000001</c:v>
                </c:pt>
                <c:pt idx="66789">
                  <c:v>15985.035624</c:v>
                </c:pt>
                <c:pt idx="66790">
                  <c:v>15985.275387</c:v>
                </c:pt>
                <c:pt idx="66791">
                  <c:v>15985.508758</c:v>
                </c:pt>
                <c:pt idx="66792">
                  <c:v>15985.749027</c:v>
                </c:pt>
                <c:pt idx="66793">
                  <c:v>15985.991958000001</c:v>
                </c:pt>
                <c:pt idx="66794">
                  <c:v>15986.233788</c:v>
                </c:pt>
                <c:pt idx="66795">
                  <c:v>15986.473419</c:v>
                </c:pt>
                <c:pt idx="66796">
                  <c:v>15986.706831</c:v>
                </c:pt>
                <c:pt idx="66797">
                  <c:v>15986.947158000001</c:v>
                </c:pt>
                <c:pt idx="66798">
                  <c:v>15987.189291999999</c:v>
                </c:pt>
                <c:pt idx="66799">
                  <c:v>15987.422659</c:v>
                </c:pt>
                <c:pt idx="66800">
                  <c:v>15987.663879</c:v>
                </c:pt>
                <c:pt idx="66801">
                  <c:v>15987.904052</c:v>
                </c:pt>
                <c:pt idx="66802">
                  <c:v>15988.146013</c:v>
                </c:pt>
                <c:pt idx="66803">
                  <c:v>15988.388762</c:v>
                </c:pt>
                <c:pt idx="66804">
                  <c:v>15988.619322</c:v>
                </c:pt>
                <c:pt idx="66805">
                  <c:v>15988.861095</c:v>
                </c:pt>
                <c:pt idx="66806">
                  <c:v>15989.105951</c:v>
                </c:pt>
                <c:pt idx="66807">
                  <c:v>15989.334529</c:v>
                </c:pt>
                <c:pt idx="66808">
                  <c:v>15989.576422</c:v>
                </c:pt>
                <c:pt idx="66809">
                  <c:v>15989.819960000001</c:v>
                </c:pt>
                <c:pt idx="66810">
                  <c:v>15990.060833</c:v>
                </c:pt>
                <c:pt idx="66811">
                  <c:v>15990.300262000001</c:v>
                </c:pt>
                <c:pt idx="66812">
                  <c:v>15990.532370999999</c:v>
                </c:pt>
                <c:pt idx="66813">
                  <c:v>15990.776838</c:v>
                </c:pt>
                <c:pt idx="66814">
                  <c:v>15991.008602</c:v>
                </c:pt>
                <c:pt idx="66815">
                  <c:v>15991.254041</c:v>
                </c:pt>
                <c:pt idx="66816">
                  <c:v>15991.496037000001</c:v>
                </c:pt>
                <c:pt idx="66817">
                  <c:v>15991.727551</c:v>
                </c:pt>
                <c:pt idx="66818">
                  <c:v>15991.970826000001</c:v>
                </c:pt>
                <c:pt idx="66819">
                  <c:v>15992.211037999999</c:v>
                </c:pt>
                <c:pt idx="66820">
                  <c:v>15992.453845</c:v>
                </c:pt>
                <c:pt idx="66821">
                  <c:v>15992.683693000001</c:v>
                </c:pt>
                <c:pt idx="66822">
                  <c:v>15992.924209999999</c:v>
                </c:pt>
                <c:pt idx="66823">
                  <c:v>15993.168011</c:v>
                </c:pt>
                <c:pt idx="66824">
                  <c:v>15993.410059</c:v>
                </c:pt>
                <c:pt idx="66825">
                  <c:v>15993.641775</c:v>
                </c:pt>
                <c:pt idx="66826">
                  <c:v>15993.882122999999</c:v>
                </c:pt>
                <c:pt idx="66827">
                  <c:v>15994.126016</c:v>
                </c:pt>
                <c:pt idx="66828">
                  <c:v>15994.356188</c:v>
                </c:pt>
                <c:pt idx="66829">
                  <c:v>15994.598830000001</c:v>
                </c:pt>
                <c:pt idx="66830">
                  <c:v>15994.841969999999</c:v>
                </c:pt>
                <c:pt idx="66831">
                  <c:v>15995.083936999999</c:v>
                </c:pt>
                <c:pt idx="66832">
                  <c:v>15995.324823999999</c:v>
                </c:pt>
                <c:pt idx="66833">
                  <c:v>15995.553416000001</c:v>
                </c:pt>
                <c:pt idx="66834">
                  <c:v>15995.794618</c:v>
                </c:pt>
                <c:pt idx="66835">
                  <c:v>15996.036391</c:v>
                </c:pt>
                <c:pt idx="66836">
                  <c:v>15996.27039</c:v>
                </c:pt>
                <c:pt idx="66837">
                  <c:v>15996.516897</c:v>
                </c:pt>
                <c:pt idx="66838">
                  <c:v>15996.757868000001</c:v>
                </c:pt>
                <c:pt idx="66839">
                  <c:v>15996.998733</c:v>
                </c:pt>
                <c:pt idx="66840">
                  <c:v>15997.229407999999</c:v>
                </c:pt>
                <c:pt idx="66841">
                  <c:v>15997.473091</c:v>
                </c:pt>
                <c:pt idx="66842">
                  <c:v>15997.715858</c:v>
                </c:pt>
                <c:pt idx="66843">
                  <c:v>15997.956716000001</c:v>
                </c:pt>
                <c:pt idx="66844">
                  <c:v>15998.186747</c:v>
                </c:pt>
                <c:pt idx="66845">
                  <c:v>15998.427023</c:v>
                </c:pt>
                <c:pt idx="66846">
                  <c:v>15998.667378</c:v>
                </c:pt>
                <c:pt idx="66847">
                  <c:v>15998.911203</c:v>
                </c:pt>
                <c:pt idx="66848">
                  <c:v>15999.144877000001</c:v>
                </c:pt>
                <c:pt idx="66849">
                  <c:v>15999.387971</c:v>
                </c:pt>
                <c:pt idx="66850">
                  <c:v>15999.62903</c:v>
                </c:pt>
                <c:pt idx="66851">
                  <c:v>15999.860884</c:v>
                </c:pt>
                <c:pt idx="66852">
                  <c:v>16000.1026</c:v>
                </c:pt>
                <c:pt idx="66853">
                  <c:v>16000.3444</c:v>
                </c:pt>
                <c:pt idx="66854">
                  <c:v>16000.586289999999</c:v>
                </c:pt>
                <c:pt idx="66855">
                  <c:v>16000.83114</c:v>
                </c:pt>
                <c:pt idx="66856">
                  <c:v>16001.073023999999</c:v>
                </c:pt>
                <c:pt idx="66857">
                  <c:v>16001.315947999999</c:v>
                </c:pt>
                <c:pt idx="66858">
                  <c:v>16001.557849000001</c:v>
                </c:pt>
                <c:pt idx="66859">
                  <c:v>16001.798638</c:v>
                </c:pt>
                <c:pt idx="66860">
                  <c:v>16002.027367000001</c:v>
                </c:pt>
                <c:pt idx="66861">
                  <c:v>16002.271832</c:v>
                </c:pt>
                <c:pt idx="66862">
                  <c:v>16002.512924000001</c:v>
                </c:pt>
                <c:pt idx="66863">
                  <c:v>16002.755727</c:v>
                </c:pt>
                <c:pt idx="66864">
                  <c:v>16002.996837999999</c:v>
                </c:pt>
                <c:pt idx="66865">
                  <c:v>16003.226682</c:v>
                </c:pt>
                <c:pt idx="66866">
                  <c:v>16003.467892000001</c:v>
                </c:pt>
                <c:pt idx="66867">
                  <c:v>16003.710767</c:v>
                </c:pt>
                <c:pt idx="66868">
                  <c:v>16003.951032000001</c:v>
                </c:pt>
                <c:pt idx="66869">
                  <c:v>16004.193769</c:v>
                </c:pt>
                <c:pt idx="66870">
                  <c:v>16004.424241999999</c:v>
                </c:pt>
                <c:pt idx="66871">
                  <c:v>16004.668857000001</c:v>
                </c:pt>
                <c:pt idx="66872">
                  <c:v>16004.911962</c:v>
                </c:pt>
                <c:pt idx="66873">
                  <c:v>16005.142706000001</c:v>
                </c:pt>
                <c:pt idx="66874">
                  <c:v>16005.383205</c:v>
                </c:pt>
                <c:pt idx="66875">
                  <c:v>16005.627038000001</c:v>
                </c:pt>
                <c:pt idx="66876">
                  <c:v>16005.858963000001</c:v>
                </c:pt>
                <c:pt idx="66877">
                  <c:v>16006.10039</c:v>
                </c:pt>
                <c:pt idx="66878">
                  <c:v>16006.340749999999</c:v>
                </c:pt>
                <c:pt idx="66879">
                  <c:v>16006.580812</c:v>
                </c:pt>
                <c:pt idx="66880">
                  <c:v>16006.823564</c:v>
                </c:pt>
                <c:pt idx="66881">
                  <c:v>16007.064619999999</c:v>
                </c:pt>
                <c:pt idx="66882">
                  <c:v>16007.295291</c:v>
                </c:pt>
                <c:pt idx="66883">
                  <c:v>16007.539202</c:v>
                </c:pt>
                <c:pt idx="66884">
                  <c:v>16007.781143</c:v>
                </c:pt>
                <c:pt idx="66885">
                  <c:v>16008.013563</c:v>
                </c:pt>
                <c:pt idx="66886">
                  <c:v>16008.255273999999</c:v>
                </c:pt>
                <c:pt idx="66887">
                  <c:v>16008.489368</c:v>
                </c:pt>
                <c:pt idx="66888">
                  <c:v>16008.733069</c:v>
                </c:pt>
                <c:pt idx="66889">
                  <c:v>16008.977720000001</c:v>
                </c:pt>
                <c:pt idx="66890">
                  <c:v>16009.207885</c:v>
                </c:pt>
                <c:pt idx="66891">
                  <c:v>16009.450036</c:v>
                </c:pt>
                <c:pt idx="66892">
                  <c:v>16009.692997</c:v>
                </c:pt>
                <c:pt idx="66893">
                  <c:v>16009.934950000001</c:v>
                </c:pt>
                <c:pt idx="66894">
                  <c:v>16010.165863</c:v>
                </c:pt>
                <c:pt idx="66895">
                  <c:v>16010.406222</c:v>
                </c:pt>
                <c:pt idx="66896">
                  <c:v>16010.647552</c:v>
                </c:pt>
                <c:pt idx="66897">
                  <c:v>16010.890712</c:v>
                </c:pt>
                <c:pt idx="66898">
                  <c:v>16011.120204999999</c:v>
                </c:pt>
                <c:pt idx="66899">
                  <c:v>16011.363713000001</c:v>
                </c:pt>
                <c:pt idx="66900">
                  <c:v>16011.604413999999</c:v>
                </c:pt>
                <c:pt idx="66901">
                  <c:v>16011.847637000001</c:v>
                </c:pt>
                <c:pt idx="66902">
                  <c:v>16012.0798</c:v>
                </c:pt>
                <c:pt idx="66903">
                  <c:v>16012.322088999999</c:v>
                </c:pt>
                <c:pt idx="66904">
                  <c:v>16012.563787999999</c:v>
                </c:pt>
                <c:pt idx="66905">
                  <c:v>16012.805176</c:v>
                </c:pt>
                <c:pt idx="66906">
                  <c:v>16013.034818</c:v>
                </c:pt>
                <c:pt idx="66907">
                  <c:v>16013.277679000001</c:v>
                </c:pt>
                <c:pt idx="66908">
                  <c:v>16013.520912</c:v>
                </c:pt>
                <c:pt idx="66909">
                  <c:v>16013.763790999999</c:v>
                </c:pt>
                <c:pt idx="66910">
                  <c:v>16013.995559000001</c:v>
                </c:pt>
                <c:pt idx="66911">
                  <c:v>16014.238896999999</c:v>
                </c:pt>
                <c:pt idx="66912">
                  <c:v>16014.479271</c:v>
                </c:pt>
                <c:pt idx="66913">
                  <c:v>16014.721141</c:v>
                </c:pt>
                <c:pt idx="66914">
                  <c:v>16014.950274000001</c:v>
                </c:pt>
                <c:pt idx="66915">
                  <c:v>16015.192370999999</c:v>
                </c:pt>
                <c:pt idx="66916">
                  <c:v>16015.436236</c:v>
                </c:pt>
                <c:pt idx="66917">
                  <c:v>16015.682111</c:v>
                </c:pt>
                <c:pt idx="66918">
                  <c:v>16015.92614</c:v>
                </c:pt>
                <c:pt idx="66919">
                  <c:v>16016.170024999999</c:v>
                </c:pt>
                <c:pt idx="66920">
                  <c:v>16016.399890999999</c:v>
                </c:pt>
                <c:pt idx="66921">
                  <c:v>16016.640142</c:v>
                </c:pt>
                <c:pt idx="66922">
                  <c:v>16016.882208000001</c:v>
                </c:pt>
                <c:pt idx="66923">
                  <c:v>16017.126052</c:v>
                </c:pt>
                <c:pt idx="66924">
                  <c:v>16017.357183</c:v>
                </c:pt>
                <c:pt idx="66925">
                  <c:v>16017.601247000001</c:v>
                </c:pt>
                <c:pt idx="66926">
                  <c:v>16017.834105</c:v>
                </c:pt>
                <c:pt idx="66927">
                  <c:v>16018.078353999999</c:v>
                </c:pt>
                <c:pt idx="66928">
                  <c:v>16018.319925</c:v>
                </c:pt>
                <c:pt idx="66929">
                  <c:v>16018.551068999999</c:v>
                </c:pt>
                <c:pt idx="66930">
                  <c:v>16018.794647000001</c:v>
                </c:pt>
                <c:pt idx="66931">
                  <c:v>16019.03716</c:v>
                </c:pt>
                <c:pt idx="66932">
                  <c:v>16019.268104999999</c:v>
                </c:pt>
                <c:pt idx="66933">
                  <c:v>16019.510318000001</c:v>
                </c:pt>
                <c:pt idx="66934">
                  <c:v>16019.754391</c:v>
                </c:pt>
                <c:pt idx="66935">
                  <c:v>16020.001778</c:v>
                </c:pt>
                <c:pt idx="66936">
                  <c:v>16020.242292000001</c:v>
                </c:pt>
                <c:pt idx="66937">
                  <c:v>16020.486357</c:v>
                </c:pt>
                <c:pt idx="66938">
                  <c:v>16020.733856000001</c:v>
                </c:pt>
                <c:pt idx="66939">
                  <c:v>16020.976348</c:v>
                </c:pt>
                <c:pt idx="66940">
                  <c:v>16021.21991</c:v>
                </c:pt>
                <c:pt idx="66941">
                  <c:v>16021.451982</c:v>
                </c:pt>
                <c:pt idx="66942">
                  <c:v>16021.694579000001</c:v>
                </c:pt>
                <c:pt idx="66943">
                  <c:v>16021.936421</c:v>
                </c:pt>
                <c:pt idx="66944">
                  <c:v>16022.16901</c:v>
                </c:pt>
                <c:pt idx="66945">
                  <c:v>16022.411001</c:v>
                </c:pt>
                <c:pt idx="66946">
                  <c:v>16022.651094999999</c:v>
                </c:pt>
                <c:pt idx="66947">
                  <c:v>16022.893884999999</c:v>
                </c:pt>
                <c:pt idx="66948">
                  <c:v>16023.134156</c:v>
                </c:pt>
                <c:pt idx="66949">
                  <c:v>16023.364243</c:v>
                </c:pt>
                <c:pt idx="66950">
                  <c:v>16023.608835999999</c:v>
                </c:pt>
                <c:pt idx="66951">
                  <c:v>16023.850245</c:v>
                </c:pt>
                <c:pt idx="66952">
                  <c:v>16024.081695000001</c:v>
                </c:pt>
                <c:pt idx="66953">
                  <c:v>16024.323216000001</c:v>
                </c:pt>
                <c:pt idx="66954">
                  <c:v>16024.567627</c:v>
                </c:pt>
                <c:pt idx="66955">
                  <c:v>16024.807349999999</c:v>
                </c:pt>
                <c:pt idx="66956">
                  <c:v>16025.047341</c:v>
                </c:pt>
                <c:pt idx="66957">
                  <c:v>16025.291139999999</c:v>
                </c:pt>
                <c:pt idx="66958">
                  <c:v>16025.533395</c:v>
                </c:pt>
                <c:pt idx="66959">
                  <c:v>16025.777980000001</c:v>
                </c:pt>
                <c:pt idx="66960">
                  <c:v>16026.008782000001</c:v>
                </c:pt>
                <c:pt idx="66961">
                  <c:v>16026.251709</c:v>
                </c:pt>
                <c:pt idx="66962">
                  <c:v>16026.492859</c:v>
                </c:pt>
                <c:pt idx="66963">
                  <c:v>16026.733928</c:v>
                </c:pt>
                <c:pt idx="66964">
                  <c:v>16026.976085</c:v>
                </c:pt>
                <c:pt idx="66965">
                  <c:v>16027.207883999999</c:v>
                </c:pt>
                <c:pt idx="66966">
                  <c:v>16027.450113000001</c:v>
                </c:pt>
                <c:pt idx="66967">
                  <c:v>16027.694799000001</c:v>
                </c:pt>
                <c:pt idx="66968">
                  <c:v>16027.924142</c:v>
                </c:pt>
                <c:pt idx="66969">
                  <c:v>16028.166259</c:v>
                </c:pt>
                <c:pt idx="66970">
                  <c:v>16028.408251000001</c:v>
                </c:pt>
                <c:pt idx="66971">
                  <c:v>16028.650005</c:v>
                </c:pt>
                <c:pt idx="66972">
                  <c:v>16028.881746999999</c:v>
                </c:pt>
                <c:pt idx="66973">
                  <c:v>16029.122158</c:v>
                </c:pt>
                <c:pt idx="66974">
                  <c:v>16029.364261000001</c:v>
                </c:pt>
                <c:pt idx="66975">
                  <c:v>16029.597683</c:v>
                </c:pt>
                <c:pt idx="66976">
                  <c:v>16029.840821</c:v>
                </c:pt>
                <c:pt idx="66977">
                  <c:v>16030.083922</c:v>
                </c:pt>
                <c:pt idx="66978">
                  <c:v>16030.324063</c:v>
                </c:pt>
                <c:pt idx="66979">
                  <c:v>16030.555845999999</c:v>
                </c:pt>
                <c:pt idx="66980">
                  <c:v>16030.796333</c:v>
                </c:pt>
                <c:pt idx="66981">
                  <c:v>16031.037700999999</c:v>
                </c:pt>
                <c:pt idx="66982">
                  <c:v>16031.278879</c:v>
                </c:pt>
                <c:pt idx="66983">
                  <c:v>16031.519128</c:v>
                </c:pt>
                <c:pt idx="66984">
                  <c:v>16031.761055000001</c:v>
                </c:pt>
                <c:pt idx="66985">
                  <c:v>16031.992807000001</c:v>
                </c:pt>
                <c:pt idx="66986">
                  <c:v>16032.233389000001</c:v>
                </c:pt>
                <c:pt idx="66987">
                  <c:v>16032.477134999999</c:v>
                </c:pt>
                <c:pt idx="66988">
                  <c:v>16032.708929</c:v>
                </c:pt>
                <c:pt idx="66989">
                  <c:v>16032.949293</c:v>
                </c:pt>
                <c:pt idx="66990">
                  <c:v>16033.193273000001</c:v>
                </c:pt>
                <c:pt idx="66991">
                  <c:v>16033.430063</c:v>
                </c:pt>
                <c:pt idx="66992">
                  <c:v>16033.67208</c:v>
                </c:pt>
                <c:pt idx="66993">
                  <c:v>16033.903865</c:v>
                </c:pt>
                <c:pt idx="66994">
                  <c:v>16034.144447999999</c:v>
                </c:pt>
                <c:pt idx="66995">
                  <c:v>16034.38766</c:v>
                </c:pt>
                <c:pt idx="66996">
                  <c:v>16034.628935999999</c:v>
                </c:pt>
                <c:pt idx="66997">
                  <c:v>16034.860637</c:v>
                </c:pt>
                <c:pt idx="66998">
                  <c:v>16035.101325</c:v>
                </c:pt>
                <c:pt idx="66999">
                  <c:v>16035.343368</c:v>
                </c:pt>
                <c:pt idx="67000">
                  <c:v>16035.585391000001</c:v>
                </c:pt>
                <c:pt idx="67001">
                  <c:v>16035.818961000001</c:v>
                </c:pt>
                <c:pt idx="67002">
                  <c:v>16036.060219999999</c:v>
                </c:pt>
                <c:pt idx="67003">
                  <c:v>16036.304811</c:v>
                </c:pt>
                <c:pt idx="67004">
                  <c:v>16036.534858000001</c:v>
                </c:pt>
                <c:pt idx="67005">
                  <c:v>16036.775170000001</c:v>
                </c:pt>
                <c:pt idx="67006">
                  <c:v>16037.017411999999</c:v>
                </c:pt>
                <c:pt idx="67007">
                  <c:v>16037.257283999999</c:v>
                </c:pt>
                <c:pt idx="67008">
                  <c:v>16037.497428000001</c:v>
                </c:pt>
                <c:pt idx="67009">
                  <c:v>16037.738565</c:v>
                </c:pt>
                <c:pt idx="67010">
                  <c:v>16037.968535</c:v>
                </c:pt>
                <c:pt idx="67011">
                  <c:v>16038.211740000001</c:v>
                </c:pt>
                <c:pt idx="67012">
                  <c:v>16038.454898</c:v>
                </c:pt>
                <c:pt idx="67013">
                  <c:v>16038.697673000001</c:v>
                </c:pt>
                <c:pt idx="67014">
                  <c:v>16038.927673</c:v>
                </c:pt>
                <c:pt idx="67015">
                  <c:v>16039.168897</c:v>
                </c:pt>
                <c:pt idx="67016">
                  <c:v>16039.411993</c:v>
                </c:pt>
                <c:pt idx="67017">
                  <c:v>16039.653847</c:v>
                </c:pt>
                <c:pt idx="67018">
                  <c:v>16039.88558</c:v>
                </c:pt>
                <c:pt idx="67019">
                  <c:v>16040.128939</c:v>
                </c:pt>
                <c:pt idx="67020">
                  <c:v>16040.36825</c:v>
                </c:pt>
                <c:pt idx="67021">
                  <c:v>16040.612089</c:v>
                </c:pt>
                <c:pt idx="67022">
                  <c:v>16040.843049999999</c:v>
                </c:pt>
                <c:pt idx="67023">
                  <c:v>16041.0846</c:v>
                </c:pt>
                <c:pt idx="67024">
                  <c:v>16041.325943</c:v>
                </c:pt>
                <c:pt idx="67025">
                  <c:v>16041.567872</c:v>
                </c:pt>
                <c:pt idx="67026">
                  <c:v>16041.799919999999</c:v>
                </c:pt>
                <c:pt idx="67027">
                  <c:v>16042.041539</c:v>
                </c:pt>
                <c:pt idx="67028">
                  <c:v>16042.284636</c:v>
                </c:pt>
                <c:pt idx="67029">
                  <c:v>16042.525729999999</c:v>
                </c:pt>
                <c:pt idx="67030">
                  <c:v>16042.756405</c:v>
                </c:pt>
                <c:pt idx="67031">
                  <c:v>16042.997300999999</c:v>
                </c:pt>
                <c:pt idx="67032">
                  <c:v>16043.238112999999</c:v>
                </c:pt>
                <c:pt idx="67033">
                  <c:v>16043.482212999999</c:v>
                </c:pt>
                <c:pt idx="67034">
                  <c:v>16043.713326999999</c:v>
                </c:pt>
                <c:pt idx="67035">
                  <c:v>16043.958607</c:v>
                </c:pt>
                <c:pt idx="67036">
                  <c:v>16044.199226999999</c:v>
                </c:pt>
                <c:pt idx="67037">
                  <c:v>16044.455833</c:v>
                </c:pt>
                <c:pt idx="67038">
                  <c:v>16044.685129</c:v>
                </c:pt>
                <c:pt idx="67039">
                  <c:v>16044.930608999999</c:v>
                </c:pt>
                <c:pt idx="67040">
                  <c:v>16045.171349</c:v>
                </c:pt>
                <c:pt idx="67041">
                  <c:v>16045.404141999999</c:v>
                </c:pt>
                <c:pt idx="67042">
                  <c:v>16045.647752000001</c:v>
                </c:pt>
                <c:pt idx="67043">
                  <c:v>16045.888198000001</c:v>
                </c:pt>
                <c:pt idx="67044">
                  <c:v>16046.119371999999</c:v>
                </c:pt>
                <c:pt idx="67045">
                  <c:v>16046.362744</c:v>
                </c:pt>
                <c:pt idx="67046">
                  <c:v>16046.603078</c:v>
                </c:pt>
                <c:pt idx="67047">
                  <c:v>16046.845090000001</c:v>
                </c:pt>
                <c:pt idx="67048">
                  <c:v>16047.076109</c:v>
                </c:pt>
                <c:pt idx="67049">
                  <c:v>16047.318219000001</c:v>
                </c:pt>
                <c:pt idx="67050">
                  <c:v>16047.562242</c:v>
                </c:pt>
                <c:pt idx="67051">
                  <c:v>16047.818551</c:v>
                </c:pt>
                <c:pt idx="67052">
                  <c:v>16048.048702</c:v>
                </c:pt>
                <c:pt idx="67053">
                  <c:v>16048.289814</c:v>
                </c:pt>
                <c:pt idx="67054">
                  <c:v>16048.532003</c:v>
                </c:pt>
                <c:pt idx="67055">
                  <c:v>16048.774928999999</c:v>
                </c:pt>
                <c:pt idx="67056">
                  <c:v>16049.015174</c:v>
                </c:pt>
                <c:pt idx="67057">
                  <c:v>16049.247346</c:v>
                </c:pt>
                <c:pt idx="67058">
                  <c:v>16049.489385999999</c:v>
                </c:pt>
                <c:pt idx="67059">
                  <c:v>16049.722952</c:v>
                </c:pt>
                <c:pt idx="67060">
                  <c:v>16049.964153999999</c:v>
                </c:pt>
                <c:pt idx="67061">
                  <c:v>16050.206125000001</c:v>
                </c:pt>
                <c:pt idx="67062">
                  <c:v>16050.439662999999</c:v>
                </c:pt>
                <c:pt idx="67063">
                  <c:v>16050.682558</c:v>
                </c:pt>
                <c:pt idx="67064">
                  <c:v>16050.923843</c:v>
                </c:pt>
                <c:pt idx="67065">
                  <c:v>16051.164987</c:v>
                </c:pt>
                <c:pt idx="67066">
                  <c:v>16051.406659</c:v>
                </c:pt>
                <c:pt idx="67067">
                  <c:v>16051.636309</c:v>
                </c:pt>
                <c:pt idx="67068">
                  <c:v>16051.880297</c:v>
                </c:pt>
                <c:pt idx="67069">
                  <c:v>16052.122169</c:v>
                </c:pt>
                <c:pt idx="67070">
                  <c:v>16052.355874999999</c:v>
                </c:pt>
                <c:pt idx="67071">
                  <c:v>16052.598147999999</c:v>
                </c:pt>
                <c:pt idx="67072">
                  <c:v>16052.831963000001</c:v>
                </c:pt>
                <c:pt idx="67073">
                  <c:v>16053.073275999999</c:v>
                </c:pt>
                <c:pt idx="67074">
                  <c:v>16053.308886000001</c:v>
                </c:pt>
                <c:pt idx="67075">
                  <c:v>16053.551174</c:v>
                </c:pt>
                <c:pt idx="67076">
                  <c:v>16053.792672</c:v>
                </c:pt>
                <c:pt idx="67077">
                  <c:v>16054.033802</c:v>
                </c:pt>
                <c:pt idx="67078">
                  <c:v>16054.276537</c:v>
                </c:pt>
                <c:pt idx="67079">
                  <c:v>16054.507132999999</c:v>
                </c:pt>
                <c:pt idx="67080">
                  <c:v>16054.751861999999</c:v>
                </c:pt>
                <c:pt idx="67081">
                  <c:v>16054.992925</c:v>
                </c:pt>
                <c:pt idx="67082">
                  <c:v>16055.224899000001</c:v>
                </c:pt>
                <c:pt idx="67083">
                  <c:v>16055.467047</c:v>
                </c:pt>
                <c:pt idx="67084">
                  <c:v>16055.709154</c:v>
                </c:pt>
                <c:pt idx="67085">
                  <c:v>16055.951123999999</c:v>
                </c:pt>
                <c:pt idx="67086">
                  <c:v>16056.180065</c:v>
                </c:pt>
                <c:pt idx="67087">
                  <c:v>16056.422035</c:v>
                </c:pt>
                <c:pt idx="67088">
                  <c:v>16056.664059000001</c:v>
                </c:pt>
                <c:pt idx="67089">
                  <c:v>16056.906913999999</c:v>
                </c:pt>
                <c:pt idx="67090">
                  <c:v>16057.137441999999</c:v>
                </c:pt>
                <c:pt idx="67091">
                  <c:v>16057.38356</c:v>
                </c:pt>
                <c:pt idx="67092">
                  <c:v>16057.618664</c:v>
                </c:pt>
                <c:pt idx="67093">
                  <c:v>16057.86061</c:v>
                </c:pt>
                <c:pt idx="67094">
                  <c:v>16058.100594</c:v>
                </c:pt>
                <c:pt idx="67095">
                  <c:v>16058.341122</c:v>
                </c:pt>
                <c:pt idx="67096">
                  <c:v>16058.572405000001</c:v>
                </c:pt>
                <c:pt idx="67097">
                  <c:v>16058.815004</c:v>
                </c:pt>
                <c:pt idx="67098">
                  <c:v>16059.058701</c:v>
                </c:pt>
                <c:pt idx="67099">
                  <c:v>16059.301826999999</c:v>
                </c:pt>
                <c:pt idx="67100">
                  <c:v>16059.531080999999</c:v>
                </c:pt>
                <c:pt idx="67101">
                  <c:v>16059.772838999999</c:v>
                </c:pt>
                <c:pt idx="67102">
                  <c:v>16060.014805000001</c:v>
                </c:pt>
                <c:pt idx="67103">
                  <c:v>16060.257662</c:v>
                </c:pt>
                <c:pt idx="67104">
                  <c:v>16060.498842999999</c:v>
                </c:pt>
                <c:pt idx="67105">
                  <c:v>16060.728789000001</c:v>
                </c:pt>
                <c:pt idx="67106">
                  <c:v>16060.971896999999</c:v>
                </c:pt>
                <c:pt idx="67107">
                  <c:v>16061.214816</c:v>
                </c:pt>
                <c:pt idx="67108">
                  <c:v>16061.455889000001</c:v>
                </c:pt>
                <c:pt idx="67109">
                  <c:v>16061.68642</c:v>
                </c:pt>
                <c:pt idx="67110">
                  <c:v>16061.932343</c:v>
                </c:pt>
                <c:pt idx="67111">
                  <c:v>16062.174370999999</c:v>
                </c:pt>
                <c:pt idx="67112">
                  <c:v>16062.403102</c:v>
                </c:pt>
                <c:pt idx="67113">
                  <c:v>16062.645904999999</c:v>
                </c:pt>
                <c:pt idx="67114">
                  <c:v>16062.888832000001</c:v>
                </c:pt>
                <c:pt idx="67115">
                  <c:v>16063.129922</c:v>
                </c:pt>
                <c:pt idx="67116">
                  <c:v>16063.372735999999</c:v>
                </c:pt>
                <c:pt idx="67117">
                  <c:v>16063.601379</c:v>
                </c:pt>
                <c:pt idx="67118">
                  <c:v>16063.845974</c:v>
                </c:pt>
                <c:pt idx="67119">
                  <c:v>16064.087606999999</c:v>
                </c:pt>
                <c:pt idx="67120">
                  <c:v>16064.318055</c:v>
                </c:pt>
                <c:pt idx="67121">
                  <c:v>16064.560751000001</c:v>
                </c:pt>
                <c:pt idx="67122">
                  <c:v>16064.801158</c:v>
                </c:pt>
                <c:pt idx="67123">
                  <c:v>16065.045075</c:v>
                </c:pt>
                <c:pt idx="67124">
                  <c:v>16065.276690999999</c:v>
                </c:pt>
                <c:pt idx="67125">
                  <c:v>16065.517124</c:v>
                </c:pt>
                <c:pt idx="67126">
                  <c:v>16065.761049000001</c:v>
                </c:pt>
                <c:pt idx="67127">
                  <c:v>16065.99476</c:v>
                </c:pt>
                <c:pt idx="67128">
                  <c:v>16066.237078</c:v>
                </c:pt>
                <c:pt idx="67129">
                  <c:v>16066.479944000001</c:v>
                </c:pt>
                <c:pt idx="67130">
                  <c:v>16066.709287</c:v>
                </c:pt>
                <c:pt idx="67131">
                  <c:v>16066.953813</c:v>
                </c:pt>
                <c:pt idx="67132">
                  <c:v>16067.196819000001</c:v>
                </c:pt>
                <c:pt idx="67133">
                  <c:v>16067.427269</c:v>
                </c:pt>
                <c:pt idx="67134">
                  <c:v>16067.667359999999</c:v>
                </c:pt>
                <c:pt idx="67135">
                  <c:v>16067.909088</c:v>
                </c:pt>
                <c:pt idx="67136">
                  <c:v>16068.151927999999</c:v>
                </c:pt>
                <c:pt idx="67137">
                  <c:v>16068.394593000001</c:v>
                </c:pt>
                <c:pt idx="67138">
                  <c:v>16068.625927999999</c:v>
                </c:pt>
                <c:pt idx="67139">
                  <c:v>16068.868581000001</c:v>
                </c:pt>
                <c:pt idx="67140">
                  <c:v>16069.111602000001</c:v>
                </c:pt>
                <c:pt idx="67141">
                  <c:v>16069.342022000001</c:v>
                </c:pt>
                <c:pt idx="67142">
                  <c:v>16069.584048000001</c:v>
                </c:pt>
                <c:pt idx="67143">
                  <c:v>16069.826904</c:v>
                </c:pt>
                <c:pt idx="67144">
                  <c:v>16070.069776</c:v>
                </c:pt>
                <c:pt idx="67145">
                  <c:v>16070.310554</c:v>
                </c:pt>
                <c:pt idx="67146">
                  <c:v>16070.541001</c:v>
                </c:pt>
                <c:pt idx="67147">
                  <c:v>16070.782338999999</c:v>
                </c:pt>
                <c:pt idx="67148">
                  <c:v>16071.024659999999</c:v>
                </c:pt>
                <c:pt idx="67149">
                  <c:v>16071.265664</c:v>
                </c:pt>
                <c:pt idx="67150">
                  <c:v>16071.506794000001</c:v>
                </c:pt>
                <c:pt idx="67151">
                  <c:v>16071.736564000001</c:v>
                </c:pt>
                <c:pt idx="67152">
                  <c:v>16071.979851</c:v>
                </c:pt>
                <c:pt idx="67153">
                  <c:v>16072.220095999999</c:v>
                </c:pt>
                <c:pt idx="67154">
                  <c:v>16072.462007</c:v>
                </c:pt>
                <c:pt idx="67155">
                  <c:v>16072.693642</c:v>
                </c:pt>
                <c:pt idx="67156">
                  <c:v>16072.934036000001</c:v>
                </c:pt>
                <c:pt idx="67157">
                  <c:v>16073.176119</c:v>
                </c:pt>
                <c:pt idx="67158">
                  <c:v>16073.418164000001</c:v>
                </c:pt>
                <c:pt idx="67159">
                  <c:v>16073.649670999999</c:v>
                </c:pt>
                <c:pt idx="67160">
                  <c:v>16073.892782000001</c:v>
                </c:pt>
                <c:pt idx="67161">
                  <c:v>16074.133996</c:v>
                </c:pt>
                <c:pt idx="67162">
                  <c:v>16074.37593</c:v>
                </c:pt>
                <c:pt idx="67163">
                  <c:v>16074.606174</c:v>
                </c:pt>
                <c:pt idx="67164">
                  <c:v>16074.850901</c:v>
                </c:pt>
                <c:pt idx="67165">
                  <c:v>16075.091801</c:v>
                </c:pt>
                <c:pt idx="67166">
                  <c:v>16075.334527000001</c:v>
                </c:pt>
                <c:pt idx="67167">
                  <c:v>16075.574038999999</c:v>
                </c:pt>
                <c:pt idx="67168">
                  <c:v>16075.804306</c:v>
                </c:pt>
                <c:pt idx="67169">
                  <c:v>16076.048905</c:v>
                </c:pt>
                <c:pt idx="67170">
                  <c:v>16076.289733</c:v>
                </c:pt>
                <c:pt idx="67171">
                  <c:v>16076.531172000001</c:v>
                </c:pt>
                <c:pt idx="67172">
                  <c:v>16076.762828999999</c:v>
                </c:pt>
                <c:pt idx="67173">
                  <c:v>16077.003000999999</c:v>
                </c:pt>
                <c:pt idx="67174">
                  <c:v>16077.244418</c:v>
                </c:pt>
                <c:pt idx="67175">
                  <c:v>16077.48883</c:v>
                </c:pt>
                <c:pt idx="67176">
                  <c:v>16077.718658</c:v>
                </c:pt>
                <c:pt idx="67177">
                  <c:v>16077.95991</c:v>
                </c:pt>
                <c:pt idx="67178">
                  <c:v>16078.202015999999</c:v>
                </c:pt>
                <c:pt idx="67179">
                  <c:v>16078.44479</c:v>
                </c:pt>
                <c:pt idx="67180">
                  <c:v>16078.675205</c:v>
                </c:pt>
                <c:pt idx="67181">
                  <c:v>16078.921673000001</c:v>
                </c:pt>
                <c:pt idx="67182">
                  <c:v>16079.163412</c:v>
                </c:pt>
                <c:pt idx="67183">
                  <c:v>16079.409099</c:v>
                </c:pt>
                <c:pt idx="67184">
                  <c:v>16079.653587999999</c:v>
                </c:pt>
                <c:pt idx="67185">
                  <c:v>16079.893114</c:v>
                </c:pt>
                <c:pt idx="67186">
                  <c:v>16080.13754</c:v>
                </c:pt>
                <c:pt idx="67187">
                  <c:v>16080.366905000001</c:v>
                </c:pt>
                <c:pt idx="67188">
                  <c:v>16080.609753000001</c:v>
                </c:pt>
                <c:pt idx="67189">
                  <c:v>16080.849225</c:v>
                </c:pt>
                <c:pt idx="67190">
                  <c:v>16081.09361</c:v>
                </c:pt>
                <c:pt idx="67191">
                  <c:v>16081.333053</c:v>
                </c:pt>
                <c:pt idx="67192">
                  <c:v>16081.5651</c:v>
                </c:pt>
                <c:pt idx="67193">
                  <c:v>16081.808327999999</c:v>
                </c:pt>
                <c:pt idx="67194">
                  <c:v>16082.041678</c:v>
                </c:pt>
                <c:pt idx="67195">
                  <c:v>16082.283224000001</c:v>
                </c:pt>
                <c:pt idx="67196">
                  <c:v>16082.523272</c:v>
                </c:pt>
                <c:pt idx="67197">
                  <c:v>16082.765934999999</c:v>
                </c:pt>
                <c:pt idx="67198">
                  <c:v>16083.006939999999</c:v>
                </c:pt>
                <c:pt idx="67199">
                  <c:v>16083.23609</c:v>
                </c:pt>
                <c:pt idx="67200">
                  <c:v>16083.478977999999</c:v>
                </c:pt>
                <c:pt idx="67201">
                  <c:v>16083.720681000001</c:v>
                </c:pt>
                <c:pt idx="67202">
                  <c:v>16083.961708999999</c:v>
                </c:pt>
                <c:pt idx="67203">
                  <c:v>16084.201337</c:v>
                </c:pt>
                <c:pt idx="67204">
                  <c:v>16084.433336</c:v>
                </c:pt>
                <c:pt idx="67205">
                  <c:v>16084.677624</c:v>
                </c:pt>
                <c:pt idx="67206">
                  <c:v>16084.919257</c:v>
                </c:pt>
                <c:pt idx="67207">
                  <c:v>16085.150659000001</c:v>
                </c:pt>
                <c:pt idx="67208">
                  <c:v>16085.391796</c:v>
                </c:pt>
                <c:pt idx="67209">
                  <c:v>16085.632766999999</c:v>
                </c:pt>
                <c:pt idx="67210">
                  <c:v>16085.874347999999</c:v>
                </c:pt>
                <c:pt idx="67211">
                  <c:v>16086.116894000001</c:v>
                </c:pt>
                <c:pt idx="67212">
                  <c:v>16086.35779</c:v>
                </c:pt>
                <c:pt idx="67213">
                  <c:v>16086.588960999999</c:v>
                </c:pt>
                <c:pt idx="67214">
                  <c:v>16086.830813</c:v>
                </c:pt>
                <c:pt idx="67215">
                  <c:v>16087.071119</c:v>
                </c:pt>
                <c:pt idx="67216">
                  <c:v>16087.313027</c:v>
                </c:pt>
                <c:pt idx="67217">
                  <c:v>16087.544615999999</c:v>
                </c:pt>
                <c:pt idx="67218">
                  <c:v>16087.785137999999</c:v>
                </c:pt>
                <c:pt idx="67219">
                  <c:v>16088.027281000001</c:v>
                </c:pt>
                <c:pt idx="67220">
                  <c:v>16088.260645</c:v>
                </c:pt>
                <c:pt idx="67221">
                  <c:v>16088.503556</c:v>
                </c:pt>
                <c:pt idx="67222">
                  <c:v>16088.744762</c:v>
                </c:pt>
                <c:pt idx="67223">
                  <c:v>16088.987852</c:v>
                </c:pt>
                <c:pt idx="67224">
                  <c:v>16089.228042000001</c:v>
                </c:pt>
                <c:pt idx="67225">
                  <c:v>16089.459686</c:v>
                </c:pt>
                <c:pt idx="67226">
                  <c:v>16089.700917</c:v>
                </c:pt>
                <c:pt idx="67227">
                  <c:v>16089.943945000001</c:v>
                </c:pt>
                <c:pt idx="67228">
                  <c:v>16090.183005000001</c:v>
                </c:pt>
                <c:pt idx="67229">
                  <c:v>16090.425567</c:v>
                </c:pt>
                <c:pt idx="67230">
                  <c:v>16090.656241999999</c:v>
                </c:pt>
                <c:pt idx="67231">
                  <c:v>16090.900170999999</c:v>
                </c:pt>
                <c:pt idx="67232">
                  <c:v>16091.141019999999</c:v>
                </c:pt>
                <c:pt idx="67233">
                  <c:v>16091.371139000001</c:v>
                </c:pt>
                <c:pt idx="67234">
                  <c:v>16091.613029</c:v>
                </c:pt>
                <c:pt idx="67235">
                  <c:v>16091.855594000001</c:v>
                </c:pt>
                <c:pt idx="67236">
                  <c:v>16092.097252</c:v>
                </c:pt>
                <c:pt idx="67237">
                  <c:v>16092.328670999999</c:v>
                </c:pt>
                <c:pt idx="67238">
                  <c:v>16092.569014999999</c:v>
                </c:pt>
                <c:pt idx="67239">
                  <c:v>16092.81358</c:v>
                </c:pt>
                <c:pt idx="67240">
                  <c:v>16093.044067999999</c:v>
                </c:pt>
                <c:pt idx="67241">
                  <c:v>16093.286613</c:v>
                </c:pt>
                <c:pt idx="67242">
                  <c:v>16093.533629</c:v>
                </c:pt>
                <c:pt idx="67243">
                  <c:v>16093.766675999999</c:v>
                </c:pt>
                <c:pt idx="67244">
                  <c:v>16094.007901000001</c:v>
                </c:pt>
                <c:pt idx="67245">
                  <c:v>16094.249367</c:v>
                </c:pt>
                <c:pt idx="67246">
                  <c:v>16094.489272000001</c:v>
                </c:pt>
                <c:pt idx="67247">
                  <c:v>16094.721388</c:v>
                </c:pt>
                <c:pt idx="67248">
                  <c:v>16094.965155</c:v>
                </c:pt>
                <c:pt idx="67249">
                  <c:v>16095.198667000001</c:v>
                </c:pt>
                <c:pt idx="67250">
                  <c:v>16095.439901</c:v>
                </c:pt>
                <c:pt idx="67251">
                  <c:v>16095.680027</c:v>
                </c:pt>
                <c:pt idx="67252">
                  <c:v>16095.922138</c:v>
                </c:pt>
                <c:pt idx="67253">
                  <c:v>16096.155658</c:v>
                </c:pt>
                <c:pt idx="67254">
                  <c:v>16096.396091000001</c:v>
                </c:pt>
                <c:pt idx="67255">
                  <c:v>16096.640832999999</c:v>
                </c:pt>
                <c:pt idx="67256">
                  <c:v>16096.881165999999</c:v>
                </c:pt>
                <c:pt idx="67257">
                  <c:v>16097.127181</c:v>
                </c:pt>
                <c:pt idx="67258">
                  <c:v>16097.371069999999</c:v>
                </c:pt>
                <c:pt idx="67259">
                  <c:v>16097.615905000001</c:v>
                </c:pt>
                <c:pt idx="67260">
                  <c:v>16097.847609</c:v>
                </c:pt>
                <c:pt idx="67261">
                  <c:v>16098.090886</c:v>
                </c:pt>
                <c:pt idx="67262">
                  <c:v>16098.332232000001</c:v>
                </c:pt>
                <c:pt idx="67263">
                  <c:v>16098.563611</c:v>
                </c:pt>
                <c:pt idx="67264">
                  <c:v>16098.804824999999</c:v>
                </c:pt>
                <c:pt idx="67265">
                  <c:v>16099.047116</c:v>
                </c:pt>
                <c:pt idx="67266">
                  <c:v>16099.287256</c:v>
                </c:pt>
                <c:pt idx="67267">
                  <c:v>16099.529114999999</c:v>
                </c:pt>
                <c:pt idx="67268">
                  <c:v>16099.760838</c:v>
                </c:pt>
                <c:pt idx="67269">
                  <c:v>16100.001079</c:v>
                </c:pt>
                <c:pt idx="67270">
                  <c:v>16100.243649</c:v>
                </c:pt>
                <c:pt idx="67271">
                  <c:v>16100.485360000001</c:v>
                </c:pt>
                <c:pt idx="67272">
                  <c:v>16100.71694</c:v>
                </c:pt>
                <c:pt idx="67273">
                  <c:v>16100.958683999999</c:v>
                </c:pt>
                <c:pt idx="67274">
                  <c:v>16101.199907</c:v>
                </c:pt>
                <c:pt idx="67275">
                  <c:v>16101.442698999999</c:v>
                </c:pt>
                <c:pt idx="67276">
                  <c:v>16101.683720999999</c:v>
                </c:pt>
                <c:pt idx="67277">
                  <c:v>16101.924795000001</c:v>
                </c:pt>
                <c:pt idx="67278">
                  <c:v>16102.154809</c:v>
                </c:pt>
                <c:pt idx="67279">
                  <c:v>16102.395920999999</c:v>
                </c:pt>
                <c:pt idx="67280">
                  <c:v>16102.63888</c:v>
                </c:pt>
                <c:pt idx="67281">
                  <c:v>16102.878739</c:v>
                </c:pt>
                <c:pt idx="67282">
                  <c:v>16103.121192000001</c:v>
                </c:pt>
                <c:pt idx="67283">
                  <c:v>16103.354042999999</c:v>
                </c:pt>
                <c:pt idx="67284">
                  <c:v>16103.596269</c:v>
                </c:pt>
                <c:pt idx="67285">
                  <c:v>16103.829957</c:v>
                </c:pt>
                <c:pt idx="67286">
                  <c:v>16104.0708</c:v>
                </c:pt>
                <c:pt idx="67287">
                  <c:v>16104.313208</c:v>
                </c:pt>
                <c:pt idx="67288">
                  <c:v>16104.556156000001</c:v>
                </c:pt>
                <c:pt idx="67289">
                  <c:v>16104.811616000001</c:v>
                </c:pt>
                <c:pt idx="67290">
                  <c:v>16105.041816999999</c:v>
                </c:pt>
                <c:pt idx="67291">
                  <c:v>16105.283307</c:v>
                </c:pt>
                <c:pt idx="67292">
                  <c:v>16105.525965999999</c:v>
                </c:pt>
                <c:pt idx="67293">
                  <c:v>16105.767586</c:v>
                </c:pt>
                <c:pt idx="67294">
                  <c:v>16105.998244</c:v>
                </c:pt>
                <c:pt idx="67295">
                  <c:v>16106.242141000001</c:v>
                </c:pt>
                <c:pt idx="67296">
                  <c:v>16106.484141999999</c:v>
                </c:pt>
                <c:pt idx="67297">
                  <c:v>16106.717567</c:v>
                </c:pt>
                <c:pt idx="67298">
                  <c:v>16106.960809</c:v>
                </c:pt>
                <c:pt idx="67299">
                  <c:v>16107.201867</c:v>
                </c:pt>
                <c:pt idx="67300">
                  <c:v>16107.442859999999</c:v>
                </c:pt>
                <c:pt idx="67301">
                  <c:v>16107.674553999999</c:v>
                </c:pt>
                <c:pt idx="67302">
                  <c:v>16107.915939</c:v>
                </c:pt>
                <c:pt idx="67303">
                  <c:v>16108.158128999999</c:v>
                </c:pt>
                <c:pt idx="67304">
                  <c:v>16108.398381000001</c:v>
                </c:pt>
                <c:pt idx="67305">
                  <c:v>16108.656547000001</c:v>
                </c:pt>
                <c:pt idx="67306">
                  <c:v>16108.8873</c:v>
                </c:pt>
                <c:pt idx="67307">
                  <c:v>16109.131159</c:v>
                </c:pt>
                <c:pt idx="67308">
                  <c:v>16109.362411</c:v>
                </c:pt>
                <c:pt idx="67309">
                  <c:v>16109.60756</c:v>
                </c:pt>
                <c:pt idx="67310">
                  <c:v>16109.850812000001</c:v>
                </c:pt>
                <c:pt idx="67311">
                  <c:v>16110.091211000001</c:v>
                </c:pt>
                <c:pt idx="67312">
                  <c:v>16110.322244999999</c:v>
                </c:pt>
                <c:pt idx="67313">
                  <c:v>16110.567563000001</c:v>
                </c:pt>
                <c:pt idx="67314">
                  <c:v>16110.799623999999</c:v>
                </c:pt>
                <c:pt idx="67315">
                  <c:v>16111.042044</c:v>
                </c:pt>
                <c:pt idx="67316">
                  <c:v>16111.284664999999</c:v>
                </c:pt>
                <c:pt idx="67317">
                  <c:v>16111.525662</c:v>
                </c:pt>
                <c:pt idx="67318">
                  <c:v>16111.766683</c:v>
                </c:pt>
                <c:pt idx="67319">
                  <c:v>16111.998568000001</c:v>
                </c:pt>
                <c:pt idx="67320">
                  <c:v>16112.239125</c:v>
                </c:pt>
                <c:pt idx="67321">
                  <c:v>16112.481023</c:v>
                </c:pt>
                <c:pt idx="67322">
                  <c:v>16112.723916000001</c:v>
                </c:pt>
                <c:pt idx="67323">
                  <c:v>16112.979369999999</c:v>
                </c:pt>
                <c:pt idx="67324">
                  <c:v>16113.224655</c:v>
                </c:pt>
                <c:pt idx="67325">
                  <c:v>16113.467734</c:v>
                </c:pt>
                <c:pt idx="67326">
                  <c:v>16113.708162000001</c:v>
                </c:pt>
                <c:pt idx="67327">
                  <c:v>16113.952012</c:v>
                </c:pt>
                <c:pt idx="67328">
                  <c:v>16114.183897000001</c:v>
                </c:pt>
                <c:pt idx="67329">
                  <c:v>16114.426052000001</c:v>
                </c:pt>
                <c:pt idx="67330">
                  <c:v>16114.668012</c:v>
                </c:pt>
                <c:pt idx="67331">
                  <c:v>16114.899968</c:v>
                </c:pt>
                <c:pt idx="67332">
                  <c:v>16115.142598</c:v>
                </c:pt>
                <c:pt idx="67333">
                  <c:v>16115.383287000001</c:v>
                </c:pt>
                <c:pt idx="67334">
                  <c:v>16115.626758</c:v>
                </c:pt>
                <c:pt idx="67335">
                  <c:v>16115.858821</c:v>
                </c:pt>
                <c:pt idx="67336">
                  <c:v>16116.100795</c:v>
                </c:pt>
                <c:pt idx="67337">
                  <c:v>16116.343188999999</c:v>
                </c:pt>
                <c:pt idx="67338">
                  <c:v>16116.574372999999</c:v>
                </c:pt>
                <c:pt idx="67339">
                  <c:v>16116.815101</c:v>
                </c:pt>
                <c:pt idx="67340">
                  <c:v>16117.059427</c:v>
                </c:pt>
                <c:pt idx="67341">
                  <c:v>16117.306560999999</c:v>
                </c:pt>
                <c:pt idx="67342">
                  <c:v>16117.549058000001</c:v>
                </c:pt>
                <c:pt idx="67343">
                  <c:v>16117.791336</c:v>
                </c:pt>
                <c:pt idx="67344">
                  <c:v>16118.023823</c:v>
                </c:pt>
                <c:pt idx="67345">
                  <c:v>16118.264965</c:v>
                </c:pt>
                <c:pt idx="67346">
                  <c:v>16118.506718000001</c:v>
                </c:pt>
                <c:pt idx="67347">
                  <c:v>16118.747809</c:v>
                </c:pt>
                <c:pt idx="67348">
                  <c:v>16118.990030999999</c:v>
                </c:pt>
                <c:pt idx="67349">
                  <c:v>16119.221748</c:v>
                </c:pt>
                <c:pt idx="67350">
                  <c:v>16119.462081</c:v>
                </c:pt>
                <c:pt idx="67351">
                  <c:v>16119.704947</c:v>
                </c:pt>
                <c:pt idx="67352">
                  <c:v>16119.946918</c:v>
                </c:pt>
                <c:pt idx="67353">
                  <c:v>16120.178715</c:v>
                </c:pt>
                <c:pt idx="67354">
                  <c:v>16120.419019999999</c:v>
                </c:pt>
                <c:pt idx="67355">
                  <c:v>16120.661942000001</c:v>
                </c:pt>
                <c:pt idx="67356">
                  <c:v>16120.903914</c:v>
                </c:pt>
                <c:pt idx="67357">
                  <c:v>16121.144141999999</c:v>
                </c:pt>
                <c:pt idx="67358">
                  <c:v>16121.375996000001</c:v>
                </c:pt>
                <c:pt idx="67359">
                  <c:v>16121.617902</c:v>
                </c:pt>
                <c:pt idx="67360">
                  <c:v>16121.860862</c:v>
                </c:pt>
                <c:pt idx="67361">
                  <c:v>16122.101092999999</c:v>
                </c:pt>
                <c:pt idx="67362">
                  <c:v>16122.332909999999</c:v>
                </c:pt>
                <c:pt idx="67363">
                  <c:v>16122.575005999999</c:v>
                </c:pt>
                <c:pt idx="67364">
                  <c:v>16122.80868</c:v>
                </c:pt>
                <c:pt idx="67365">
                  <c:v>16123.051888</c:v>
                </c:pt>
                <c:pt idx="67366">
                  <c:v>16123.292020000001</c:v>
                </c:pt>
                <c:pt idx="67367">
                  <c:v>16123.534892</c:v>
                </c:pt>
                <c:pt idx="67368">
                  <c:v>16123.775141</c:v>
                </c:pt>
                <c:pt idx="67369">
                  <c:v>16124.008733000001</c:v>
                </c:pt>
                <c:pt idx="67370">
                  <c:v>16124.251668000001</c:v>
                </c:pt>
                <c:pt idx="67371">
                  <c:v>16124.494538999999</c:v>
                </c:pt>
                <c:pt idx="67372">
                  <c:v>16124.725327</c:v>
                </c:pt>
                <c:pt idx="67373">
                  <c:v>16124.969306000001</c:v>
                </c:pt>
                <c:pt idx="67374">
                  <c:v>16125.212616000001</c:v>
                </c:pt>
                <c:pt idx="67375">
                  <c:v>16125.443259</c:v>
                </c:pt>
                <c:pt idx="67376">
                  <c:v>16125.685261000001</c:v>
                </c:pt>
                <c:pt idx="67377">
                  <c:v>16125.927248</c:v>
                </c:pt>
                <c:pt idx="67378">
                  <c:v>16126.168755000001</c:v>
                </c:pt>
                <c:pt idx="67379">
                  <c:v>16126.398766</c:v>
                </c:pt>
                <c:pt idx="67380">
                  <c:v>16126.641102</c:v>
                </c:pt>
                <c:pt idx="67381">
                  <c:v>16126.885877000001</c:v>
                </c:pt>
                <c:pt idx="67382">
                  <c:v>16127.11787</c:v>
                </c:pt>
                <c:pt idx="67383">
                  <c:v>16127.360984000001</c:v>
                </c:pt>
                <c:pt idx="67384">
                  <c:v>16127.602945000001</c:v>
                </c:pt>
                <c:pt idx="67385">
                  <c:v>16127.842987</c:v>
                </c:pt>
                <c:pt idx="67386">
                  <c:v>16128.073924</c:v>
                </c:pt>
                <c:pt idx="67387">
                  <c:v>16128.316897000001</c:v>
                </c:pt>
                <c:pt idx="67388">
                  <c:v>16128.559904</c:v>
                </c:pt>
                <c:pt idx="67389">
                  <c:v>16128.791756000001</c:v>
                </c:pt>
                <c:pt idx="67390">
                  <c:v>16129.033536999999</c:v>
                </c:pt>
                <c:pt idx="67391">
                  <c:v>16129.274584000001</c:v>
                </c:pt>
                <c:pt idx="67392">
                  <c:v>16129.517738</c:v>
                </c:pt>
                <c:pt idx="67393">
                  <c:v>16129.760768</c:v>
                </c:pt>
                <c:pt idx="67394">
                  <c:v>16129.99085</c:v>
                </c:pt>
                <c:pt idx="67395">
                  <c:v>16130.233177</c:v>
                </c:pt>
                <c:pt idx="67396">
                  <c:v>16130.474694</c:v>
                </c:pt>
                <c:pt idx="67397">
                  <c:v>16130.715925</c:v>
                </c:pt>
                <c:pt idx="67398">
                  <c:v>16130.956306</c:v>
                </c:pt>
                <c:pt idx="67399">
                  <c:v>16131.187228000001</c:v>
                </c:pt>
                <c:pt idx="67400">
                  <c:v>16131.431124000001</c:v>
                </c:pt>
                <c:pt idx="67401">
                  <c:v>16131.664562</c:v>
                </c:pt>
                <c:pt idx="67402">
                  <c:v>16131.907987000001</c:v>
                </c:pt>
                <c:pt idx="67403">
                  <c:v>16132.149171999999</c:v>
                </c:pt>
                <c:pt idx="67404">
                  <c:v>16132.391347000001</c:v>
                </c:pt>
                <c:pt idx="67405">
                  <c:v>16132.622063999999</c:v>
                </c:pt>
                <c:pt idx="67406">
                  <c:v>16132.864168</c:v>
                </c:pt>
                <c:pt idx="67407">
                  <c:v>16133.108037</c:v>
                </c:pt>
                <c:pt idx="67408">
                  <c:v>16133.339932000001</c:v>
                </c:pt>
                <c:pt idx="67409">
                  <c:v>16133.582009</c:v>
                </c:pt>
                <c:pt idx="67410">
                  <c:v>16133.824076999999</c:v>
                </c:pt>
                <c:pt idx="67411">
                  <c:v>16134.055840999999</c:v>
                </c:pt>
                <c:pt idx="67412">
                  <c:v>16134.296219</c:v>
                </c:pt>
                <c:pt idx="67413">
                  <c:v>16134.540118000001</c:v>
                </c:pt>
                <c:pt idx="67414">
                  <c:v>16134.771876000001</c:v>
                </c:pt>
                <c:pt idx="67415">
                  <c:v>16135.012371000001</c:v>
                </c:pt>
                <c:pt idx="67416">
                  <c:v>16135.254445</c:v>
                </c:pt>
                <c:pt idx="67417">
                  <c:v>16135.495781</c:v>
                </c:pt>
                <c:pt idx="67418">
                  <c:v>16135.736118999999</c:v>
                </c:pt>
                <c:pt idx="67419">
                  <c:v>16135.976373</c:v>
                </c:pt>
                <c:pt idx="67420">
                  <c:v>16136.22184</c:v>
                </c:pt>
                <c:pt idx="67421">
                  <c:v>16136.462275</c:v>
                </c:pt>
                <c:pt idx="67422">
                  <c:v>16136.706141000001</c:v>
                </c:pt>
                <c:pt idx="67423">
                  <c:v>16136.948254000001</c:v>
                </c:pt>
                <c:pt idx="67424">
                  <c:v>16137.177266999999</c:v>
                </c:pt>
                <c:pt idx="67425">
                  <c:v>16137.419344</c:v>
                </c:pt>
                <c:pt idx="67426">
                  <c:v>16137.661418</c:v>
                </c:pt>
                <c:pt idx="67427">
                  <c:v>16137.894978</c:v>
                </c:pt>
                <c:pt idx="67428">
                  <c:v>16138.136189999999</c:v>
                </c:pt>
                <c:pt idx="67429">
                  <c:v>16138.378001999999</c:v>
                </c:pt>
                <c:pt idx="67430">
                  <c:v>16138.620032000001</c:v>
                </c:pt>
                <c:pt idx="67431">
                  <c:v>16138.851591000001</c:v>
                </c:pt>
                <c:pt idx="67432">
                  <c:v>16139.094794000001</c:v>
                </c:pt>
                <c:pt idx="67433">
                  <c:v>16139.335835</c:v>
                </c:pt>
                <c:pt idx="67434">
                  <c:v>16139.576843000001</c:v>
                </c:pt>
                <c:pt idx="67435">
                  <c:v>16139.809141</c:v>
                </c:pt>
                <c:pt idx="67436">
                  <c:v>16140.055124</c:v>
                </c:pt>
                <c:pt idx="67437">
                  <c:v>16140.287399000001</c:v>
                </c:pt>
                <c:pt idx="67438">
                  <c:v>16140.528797999999</c:v>
                </c:pt>
                <c:pt idx="67439">
                  <c:v>16140.771753999999</c:v>
                </c:pt>
                <c:pt idx="67440">
                  <c:v>16141.012986</c:v>
                </c:pt>
                <c:pt idx="67441">
                  <c:v>16141.242447000001</c:v>
                </c:pt>
                <c:pt idx="67442">
                  <c:v>16141.483903</c:v>
                </c:pt>
                <c:pt idx="67443">
                  <c:v>16141.726027999999</c:v>
                </c:pt>
                <c:pt idx="67444">
                  <c:v>16141.966322</c:v>
                </c:pt>
                <c:pt idx="67445">
                  <c:v>16142.199957999999</c:v>
                </c:pt>
                <c:pt idx="67446">
                  <c:v>16142.441988</c:v>
                </c:pt>
                <c:pt idx="67447">
                  <c:v>16142.683897999999</c:v>
                </c:pt>
                <c:pt idx="67448">
                  <c:v>16142.924155999999</c:v>
                </c:pt>
                <c:pt idx="67449">
                  <c:v>16143.157768999999</c:v>
                </c:pt>
                <c:pt idx="67450">
                  <c:v>16143.39899</c:v>
                </c:pt>
                <c:pt idx="67451">
                  <c:v>16143.640796</c:v>
                </c:pt>
                <c:pt idx="67452">
                  <c:v>16143.881948</c:v>
                </c:pt>
                <c:pt idx="67453">
                  <c:v>16144.121945000001</c:v>
                </c:pt>
                <c:pt idx="67454">
                  <c:v>16144.351173999999</c:v>
                </c:pt>
                <c:pt idx="67455">
                  <c:v>16144.595638999999</c:v>
                </c:pt>
                <c:pt idx="67456">
                  <c:v>16144.835381999999</c:v>
                </c:pt>
                <c:pt idx="67457">
                  <c:v>16145.069565</c:v>
                </c:pt>
                <c:pt idx="67458">
                  <c:v>16145.310273999999</c:v>
                </c:pt>
                <c:pt idx="67459">
                  <c:v>16145.554351999999</c:v>
                </c:pt>
                <c:pt idx="67460">
                  <c:v>16145.795837</c:v>
                </c:pt>
                <c:pt idx="67461">
                  <c:v>16146.025228</c:v>
                </c:pt>
                <c:pt idx="67462">
                  <c:v>16146.268620999999</c:v>
                </c:pt>
                <c:pt idx="67463">
                  <c:v>16146.511838</c:v>
                </c:pt>
                <c:pt idx="67464">
                  <c:v>16146.743983</c:v>
                </c:pt>
                <c:pt idx="67465">
                  <c:v>16146.986665</c:v>
                </c:pt>
                <c:pt idx="67466">
                  <c:v>16147.229233</c:v>
                </c:pt>
                <c:pt idx="67467">
                  <c:v>16147.462968</c:v>
                </c:pt>
                <c:pt idx="67468">
                  <c:v>16147.704307</c:v>
                </c:pt>
                <c:pt idx="67469">
                  <c:v>16147.937285</c:v>
                </c:pt>
                <c:pt idx="67470">
                  <c:v>16148.179550999999</c:v>
                </c:pt>
                <c:pt idx="67471">
                  <c:v>16148.422791000001</c:v>
                </c:pt>
                <c:pt idx="67472">
                  <c:v>16148.66311</c:v>
                </c:pt>
                <c:pt idx="67473">
                  <c:v>16148.894088999999</c:v>
                </c:pt>
                <c:pt idx="67474">
                  <c:v>16149.137677000001</c:v>
                </c:pt>
                <c:pt idx="67475">
                  <c:v>16149.378957000001</c:v>
                </c:pt>
                <c:pt idx="67476">
                  <c:v>16149.620002</c:v>
                </c:pt>
                <c:pt idx="67477">
                  <c:v>16149.851721000001</c:v>
                </c:pt>
                <c:pt idx="67478">
                  <c:v>16150.094171999999</c:v>
                </c:pt>
                <c:pt idx="67479">
                  <c:v>16150.338908</c:v>
                </c:pt>
                <c:pt idx="67480">
                  <c:v>16150.570659999999</c:v>
                </c:pt>
                <c:pt idx="67481">
                  <c:v>16150.813722999999</c:v>
                </c:pt>
                <c:pt idx="67482">
                  <c:v>16151.054269</c:v>
                </c:pt>
                <c:pt idx="67483">
                  <c:v>16151.287743000001</c:v>
                </c:pt>
                <c:pt idx="67484">
                  <c:v>16151.530016999999</c:v>
                </c:pt>
                <c:pt idx="67485">
                  <c:v>16151.774847999999</c:v>
                </c:pt>
                <c:pt idx="67486">
                  <c:v>16152.015083</c:v>
                </c:pt>
                <c:pt idx="67487">
                  <c:v>16152.245333000001</c:v>
                </c:pt>
                <c:pt idx="67488">
                  <c:v>16152.487313</c:v>
                </c:pt>
                <c:pt idx="67489">
                  <c:v>16152.722615999999</c:v>
                </c:pt>
                <c:pt idx="67490">
                  <c:v>16152.965979000001</c:v>
                </c:pt>
                <c:pt idx="67491">
                  <c:v>16153.207656</c:v>
                </c:pt>
                <c:pt idx="67492">
                  <c:v>16153.440439</c:v>
                </c:pt>
                <c:pt idx="67493">
                  <c:v>16153.684374</c:v>
                </c:pt>
                <c:pt idx="67494">
                  <c:v>16153.917409</c:v>
                </c:pt>
                <c:pt idx="67495">
                  <c:v>16154.162652999999</c:v>
                </c:pt>
                <c:pt idx="67496">
                  <c:v>16154.405923</c:v>
                </c:pt>
                <c:pt idx="67497">
                  <c:v>16154.637955</c:v>
                </c:pt>
                <c:pt idx="67498">
                  <c:v>16154.879306000001</c:v>
                </c:pt>
                <c:pt idx="67499">
                  <c:v>16155.112331</c:v>
                </c:pt>
                <c:pt idx="67500">
                  <c:v>16155.355836000001</c:v>
                </c:pt>
                <c:pt idx="67501">
                  <c:v>16155.598049</c:v>
                </c:pt>
                <c:pt idx="67502">
                  <c:v>16155.840125000001</c:v>
                </c:pt>
                <c:pt idx="67503">
                  <c:v>16156.095383</c:v>
                </c:pt>
                <c:pt idx="67504">
                  <c:v>16156.341316</c:v>
                </c:pt>
                <c:pt idx="67505">
                  <c:v>16156.585155000001</c:v>
                </c:pt>
                <c:pt idx="67506">
                  <c:v>16156.827179</c:v>
                </c:pt>
                <c:pt idx="67507">
                  <c:v>16157.056095</c:v>
                </c:pt>
                <c:pt idx="67508">
                  <c:v>16157.300864000001</c:v>
                </c:pt>
                <c:pt idx="67509">
                  <c:v>16157.541944000001</c:v>
                </c:pt>
                <c:pt idx="67510">
                  <c:v>16157.783867</c:v>
                </c:pt>
                <c:pt idx="67511">
                  <c:v>16158.013763999999</c:v>
                </c:pt>
                <c:pt idx="67512">
                  <c:v>16158.254166000001</c:v>
                </c:pt>
                <c:pt idx="67513">
                  <c:v>16158.495553999999</c:v>
                </c:pt>
                <c:pt idx="67514">
                  <c:v>16158.738676999999</c:v>
                </c:pt>
                <c:pt idx="67515">
                  <c:v>16158.981599999999</c:v>
                </c:pt>
                <c:pt idx="67516">
                  <c:v>16159.211552000001</c:v>
                </c:pt>
                <c:pt idx="67517">
                  <c:v>16159.455357000001</c:v>
                </c:pt>
                <c:pt idx="67518">
                  <c:v>16159.699210000001</c:v>
                </c:pt>
                <c:pt idx="67519">
                  <c:v>16159.930818000001</c:v>
                </c:pt>
                <c:pt idx="67520">
                  <c:v>16160.17391</c:v>
                </c:pt>
                <c:pt idx="67521">
                  <c:v>16160.415209999999</c:v>
                </c:pt>
                <c:pt idx="67522">
                  <c:v>16160.649939000001</c:v>
                </c:pt>
                <c:pt idx="67523">
                  <c:v>16160.890085999999</c:v>
                </c:pt>
                <c:pt idx="67524">
                  <c:v>16161.131814</c:v>
                </c:pt>
                <c:pt idx="67525">
                  <c:v>16161.372271</c:v>
                </c:pt>
                <c:pt idx="67526">
                  <c:v>16161.605158</c:v>
                </c:pt>
                <c:pt idx="67527">
                  <c:v>16161.849292000001</c:v>
                </c:pt>
                <c:pt idx="67528">
                  <c:v>16162.081636000001</c:v>
                </c:pt>
                <c:pt idx="67529">
                  <c:v>16162.324021</c:v>
                </c:pt>
                <c:pt idx="67530">
                  <c:v>16162.566358</c:v>
                </c:pt>
                <c:pt idx="67531">
                  <c:v>16162.807054000001</c:v>
                </c:pt>
                <c:pt idx="67532">
                  <c:v>16163.037795</c:v>
                </c:pt>
                <c:pt idx="67533">
                  <c:v>16163.278982</c:v>
                </c:pt>
                <c:pt idx="67534">
                  <c:v>16163.520124999999</c:v>
                </c:pt>
                <c:pt idx="67535">
                  <c:v>16163.764714000001</c:v>
                </c:pt>
                <c:pt idx="67536">
                  <c:v>16163.994683000001</c:v>
                </c:pt>
                <c:pt idx="67537">
                  <c:v>16164.235876000001</c:v>
                </c:pt>
                <c:pt idx="67538">
                  <c:v>16164.476037</c:v>
                </c:pt>
                <c:pt idx="67539">
                  <c:v>16164.718924000001</c:v>
                </c:pt>
                <c:pt idx="67540">
                  <c:v>16164.952740999999</c:v>
                </c:pt>
                <c:pt idx="67541">
                  <c:v>16165.193171999999</c:v>
                </c:pt>
                <c:pt idx="67542">
                  <c:v>16165.437995</c:v>
                </c:pt>
                <c:pt idx="67543">
                  <c:v>16165.679706000001</c:v>
                </c:pt>
                <c:pt idx="67544">
                  <c:v>16165.909603</c:v>
                </c:pt>
                <c:pt idx="67545">
                  <c:v>16166.152598999999</c:v>
                </c:pt>
                <c:pt idx="67546">
                  <c:v>16166.395583</c:v>
                </c:pt>
                <c:pt idx="67547">
                  <c:v>16166.635419</c:v>
                </c:pt>
                <c:pt idx="67548">
                  <c:v>16166.875173</c:v>
                </c:pt>
                <c:pt idx="67549">
                  <c:v>16167.106722</c:v>
                </c:pt>
                <c:pt idx="67550">
                  <c:v>16167.349608</c:v>
                </c:pt>
                <c:pt idx="67551">
                  <c:v>16167.59114</c:v>
                </c:pt>
                <c:pt idx="67552">
                  <c:v>16167.833659</c:v>
                </c:pt>
                <c:pt idx="67553">
                  <c:v>16168.073226</c:v>
                </c:pt>
                <c:pt idx="67554">
                  <c:v>16168.303319000001</c:v>
                </c:pt>
                <c:pt idx="67555">
                  <c:v>16168.54637</c:v>
                </c:pt>
                <c:pt idx="67556">
                  <c:v>16168.789529</c:v>
                </c:pt>
                <c:pt idx="67557">
                  <c:v>16169.019643</c:v>
                </c:pt>
                <c:pt idx="67558">
                  <c:v>16169.262809</c:v>
                </c:pt>
                <c:pt idx="67559">
                  <c:v>16169.5039</c:v>
                </c:pt>
                <c:pt idx="67560">
                  <c:v>16169.746947</c:v>
                </c:pt>
                <c:pt idx="67561">
                  <c:v>16169.977806000001</c:v>
                </c:pt>
                <c:pt idx="67562">
                  <c:v>16170.218428</c:v>
                </c:pt>
                <c:pt idx="67563">
                  <c:v>16170.464045000001</c:v>
                </c:pt>
                <c:pt idx="67564">
                  <c:v>16170.695858999999</c:v>
                </c:pt>
                <c:pt idx="67565">
                  <c:v>16170.936274</c:v>
                </c:pt>
                <c:pt idx="67566">
                  <c:v>16171.179571000001</c:v>
                </c:pt>
                <c:pt idx="67567">
                  <c:v>16171.421184999999</c:v>
                </c:pt>
                <c:pt idx="67568">
                  <c:v>16171.653388999999</c:v>
                </c:pt>
                <c:pt idx="67569">
                  <c:v>16171.897034</c:v>
                </c:pt>
                <c:pt idx="67570">
                  <c:v>16172.139913000001</c:v>
                </c:pt>
                <c:pt idx="67571">
                  <c:v>16172.370156000001</c:v>
                </c:pt>
                <c:pt idx="67572">
                  <c:v>16172.614826999999</c:v>
                </c:pt>
                <c:pt idx="67573">
                  <c:v>16172.855598</c:v>
                </c:pt>
                <c:pt idx="67574">
                  <c:v>16173.086096000001</c:v>
                </c:pt>
                <c:pt idx="67575">
                  <c:v>16173.330719</c:v>
                </c:pt>
                <c:pt idx="67576">
                  <c:v>16173.571808000001</c:v>
                </c:pt>
                <c:pt idx="67577">
                  <c:v>16173.812769</c:v>
                </c:pt>
                <c:pt idx="67578">
                  <c:v>16174.053105999999</c:v>
                </c:pt>
                <c:pt idx="67579">
                  <c:v>16174.285153999999</c:v>
                </c:pt>
                <c:pt idx="67580">
                  <c:v>16174.52709</c:v>
                </c:pt>
                <c:pt idx="67581">
                  <c:v>16174.769700000001</c:v>
                </c:pt>
                <c:pt idx="67582">
                  <c:v>16175.00014</c:v>
                </c:pt>
                <c:pt idx="67583">
                  <c:v>16175.243221999999</c:v>
                </c:pt>
                <c:pt idx="67584">
                  <c:v>16175.483106</c:v>
                </c:pt>
                <c:pt idx="67585">
                  <c:v>16175.725635999999</c:v>
                </c:pt>
                <c:pt idx="67586">
                  <c:v>16175.956243000001</c:v>
                </c:pt>
                <c:pt idx="67587">
                  <c:v>16176.200096</c:v>
                </c:pt>
                <c:pt idx="67588">
                  <c:v>16176.44002</c:v>
                </c:pt>
                <c:pt idx="67589">
                  <c:v>16176.681396</c:v>
                </c:pt>
                <c:pt idx="67590">
                  <c:v>16176.914722</c:v>
                </c:pt>
                <c:pt idx="67591">
                  <c:v>16177.157723</c:v>
                </c:pt>
                <c:pt idx="67592">
                  <c:v>16177.398858</c:v>
                </c:pt>
                <c:pt idx="67593">
                  <c:v>16177.63984</c:v>
                </c:pt>
                <c:pt idx="67594">
                  <c:v>16177.880655999999</c:v>
                </c:pt>
                <c:pt idx="67595">
                  <c:v>16178.111231999999</c:v>
                </c:pt>
                <c:pt idx="67596">
                  <c:v>16178.353272</c:v>
                </c:pt>
                <c:pt idx="67597">
                  <c:v>16178.597793999999</c:v>
                </c:pt>
                <c:pt idx="67598">
                  <c:v>16178.838559</c:v>
                </c:pt>
                <c:pt idx="67599">
                  <c:v>16179.084304</c:v>
                </c:pt>
                <c:pt idx="67600">
                  <c:v>16179.326257000001</c:v>
                </c:pt>
                <c:pt idx="67601">
                  <c:v>16179.570788000001</c:v>
                </c:pt>
                <c:pt idx="67602">
                  <c:v>16179.810425</c:v>
                </c:pt>
                <c:pt idx="67603">
                  <c:v>16180.050009000001</c:v>
                </c:pt>
                <c:pt idx="67604">
                  <c:v>16180.280977</c:v>
                </c:pt>
                <c:pt idx="67605">
                  <c:v>16180.521274000001</c:v>
                </c:pt>
                <c:pt idx="67606">
                  <c:v>16180.765565</c:v>
                </c:pt>
                <c:pt idx="67607">
                  <c:v>16180.996847</c:v>
                </c:pt>
                <c:pt idx="67608">
                  <c:v>16181.237036</c:v>
                </c:pt>
                <c:pt idx="67609">
                  <c:v>16181.479622000001</c:v>
                </c:pt>
                <c:pt idx="67610">
                  <c:v>16181.719278</c:v>
                </c:pt>
                <c:pt idx="67611">
                  <c:v>16181.963537</c:v>
                </c:pt>
                <c:pt idx="67612">
                  <c:v>16182.194852000001</c:v>
                </c:pt>
                <c:pt idx="67613">
                  <c:v>16182.435727</c:v>
                </c:pt>
                <c:pt idx="67614">
                  <c:v>16182.677312</c:v>
                </c:pt>
                <c:pt idx="67615">
                  <c:v>16182.911205</c:v>
                </c:pt>
                <c:pt idx="67616">
                  <c:v>16183.155708</c:v>
                </c:pt>
                <c:pt idx="67617">
                  <c:v>16183.395307999999</c:v>
                </c:pt>
                <c:pt idx="67618">
                  <c:v>16183.627296000001</c:v>
                </c:pt>
                <c:pt idx="67619">
                  <c:v>16183.869895</c:v>
                </c:pt>
                <c:pt idx="67620">
                  <c:v>16184.110218</c:v>
                </c:pt>
                <c:pt idx="67621">
                  <c:v>16184.354832000001</c:v>
                </c:pt>
                <c:pt idx="67622">
                  <c:v>16184.595707</c:v>
                </c:pt>
                <c:pt idx="67623">
                  <c:v>16184.824067</c:v>
                </c:pt>
                <c:pt idx="67624">
                  <c:v>16185.068861</c:v>
                </c:pt>
                <c:pt idx="67625">
                  <c:v>16185.309654999999</c:v>
                </c:pt>
                <c:pt idx="67626">
                  <c:v>16185.551346</c:v>
                </c:pt>
                <c:pt idx="67627">
                  <c:v>16185.784529</c:v>
                </c:pt>
                <c:pt idx="67628">
                  <c:v>16186.027754000001</c:v>
                </c:pt>
                <c:pt idx="67629">
                  <c:v>16186.270563</c:v>
                </c:pt>
                <c:pt idx="67630">
                  <c:v>16186.511560999999</c:v>
                </c:pt>
                <c:pt idx="67631">
                  <c:v>16186.742917</c:v>
                </c:pt>
                <c:pt idx="67632">
                  <c:v>16186.983392</c:v>
                </c:pt>
                <c:pt idx="67633">
                  <c:v>16187.225366000001</c:v>
                </c:pt>
                <c:pt idx="67634">
                  <c:v>16187.465221</c:v>
                </c:pt>
                <c:pt idx="67635">
                  <c:v>16187.699221999999</c:v>
                </c:pt>
                <c:pt idx="67636">
                  <c:v>16187.943862</c:v>
                </c:pt>
                <c:pt idx="67637">
                  <c:v>16188.184803</c:v>
                </c:pt>
                <c:pt idx="67638">
                  <c:v>16188.415273000001</c:v>
                </c:pt>
                <c:pt idx="67639">
                  <c:v>16188.659865</c:v>
                </c:pt>
                <c:pt idx="67640">
                  <c:v>16188.900028</c:v>
                </c:pt>
                <c:pt idx="67641">
                  <c:v>16189.142696000001</c:v>
                </c:pt>
                <c:pt idx="67642">
                  <c:v>16189.371230999999</c:v>
                </c:pt>
                <c:pt idx="67643">
                  <c:v>16189.615788999999</c:v>
                </c:pt>
                <c:pt idx="67644">
                  <c:v>16189.857383</c:v>
                </c:pt>
                <c:pt idx="67645">
                  <c:v>16190.099005</c:v>
                </c:pt>
                <c:pt idx="67646">
                  <c:v>16190.329367</c:v>
                </c:pt>
                <c:pt idx="67647">
                  <c:v>16190.569305000001</c:v>
                </c:pt>
                <c:pt idx="67648">
                  <c:v>16190.813802999999</c:v>
                </c:pt>
                <c:pt idx="67649">
                  <c:v>16191.054665</c:v>
                </c:pt>
                <c:pt idx="67650">
                  <c:v>16191.294330000001</c:v>
                </c:pt>
                <c:pt idx="67651">
                  <c:v>16191.526399</c:v>
                </c:pt>
                <c:pt idx="67652">
                  <c:v>16191.767671</c:v>
                </c:pt>
                <c:pt idx="67653">
                  <c:v>16192.010579</c:v>
                </c:pt>
                <c:pt idx="67654">
                  <c:v>16192.252114000001</c:v>
                </c:pt>
                <c:pt idx="67655">
                  <c:v>16192.483636999999</c:v>
                </c:pt>
                <c:pt idx="67656">
                  <c:v>16192.726649</c:v>
                </c:pt>
                <c:pt idx="67657">
                  <c:v>16192.967798</c:v>
                </c:pt>
                <c:pt idx="67658">
                  <c:v>16193.208224</c:v>
                </c:pt>
                <c:pt idx="67659">
                  <c:v>16193.44195</c:v>
                </c:pt>
                <c:pt idx="67660">
                  <c:v>16193.685937</c:v>
                </c:pt>
                <c:pt idx="67661">
                  <c:v>16193.917948</c:v>
                </c:pt>
                <c:pt idx="67662">
                  <c:v>16194.159208999999</c:v>
                </c:pt>
                <c:pt idx="67663">
                  <c:v>16194.403936999999</c:v>
                </c:pt>
                <c:pt idx="67664">
                  <c:v>16194.635584</c:v>
                </c:pt>
                <c:pt idx="67665">
                  <c:v>16194.879407</c:v>
                </c:pt>
                <c:pt idx="67666">
                  <c:v>16195.121867</c:v>
                </c:pt>
                <c:pt idx="67667">
                  <c:v>16195.362557</c:v>
                </c:pt>
                <c:pt idx="67668">
                  <c:v>16195.603674</c:v>
                </c:pt>
                <c:pt idx="67669">
                  <c:v>16195.834223</c:v>
                </c:pt>
                <c:pt idx="67670">
                  <c:v>16196.076289000001</c:v>
                </c:pt>
                <c:pt idx="67671">
                  <c:v>16196.318861</c:v>
                </c:pt>
                <c:pt idx="67672">
                  <c:v>16196.559784999999</c:v>
                </c:pt>
                <c:pt idx="67673">
                  <c:v>16196.790241999999</c:v>
                </c:pt>
                <c:pt idx="67674">
                  <c:v>16197.032295000001</c:v>
                </c:pt>
                <c:pt idx="67675">
                  <c:v>16197.276610999999</c:v>
                </c:pt>
                <c:pt idx="67676">
                  <c:v>16197.507132000001</c:v>
                </c:pt>
                <c:pt idx="67677">
                  <c:v>16197.749999</c:v>
                </c:pt>
                <c:pt idx="67678">
                  <c:v>16197.993843</c:v>
                </c:pt>
                <c:pt idx="67679">
                  <c:v>16198.224437999999</c:v>
                </c:pt>
                <c:pt idx="67680">
                  <c:v>16198.470123999999</c:v>
                </c:pt>
                <c:pt idx="67681">
                  <c:v>16198.702405</c:v>
                </c:pt>
                <c:pt idx="67682">
                  <c:v>16198.943773999999</c:v>
                </c:pt>
                <c:pt idx="67683">
                  <c:v>16199.184911</c:v>
                </c:pt>
                <c:pt idx="67684">
                  <c:v>16199.427855</c:v>
                </c:pt>
                <c:pt idx="67685">
                  <c:v>16199.668809999999</c:v>
                </c:pt>
                <c:pt idx="67686">
                  <c:v>16199.909229000001</c:v>
                </c:pt>
                <c:pt idx="67687">
                  <c:v>16200.154696</c:v>
                </c:pt>
                <c:pt idx="67688">
                  <c:v>16200.397182000001</c:v>
                </c:pt>
                <c:pt idx="67689">
                  <c:v>16200.640724000001</c:v>
                </c:pt>
                <c:pt idx="67690">
                  <c:v>16200.88114</c:v>
                </c:pt>
                <c:pt idx="67691">
                  <c:v>16201.137887000001</c:v>
                </c:pt>
                <c:pt idx="67692">
                  <c:v>16201.369898000001</c:v>
                </c:pt>
                <c:pt idx="67693">
                  <c:v>16201.612293</c:v>
                </c:pt>
                <c:pt idx="67694">
                  <c:v>16201.855680999999</c:v>
                </c:pt>
                <c:pt idx="67695">
                  <c:v>16202.085039</c:v>
                </c:pt>
                <c:pt idx="67696">
                  <c:v>16202.326993000001</c:v>
                </c:pt>
                <c:pt idx="67697">
                  <c:v>16202.567564000001</c:v>
                </c:pt>
                <c:pt idx="67698">
                  <c:v>16202.809361</c:v>
                </c:pt>
                <c:pt idx="67699">
                  <c:v>16203.042882</c:v>
                </c:pt>
                <c:pt idx="67700">
                  <c:v>16203.285961</c:v>
                </c:pt>
                <c:pt idx="67701">
                  <c:v>16203.525167</c:v>
                </c:pt>
                <c:pt idx="67702">
                  <c:v>16203.765304</c:v>
                </c:pt>
                <c:pt idx="67703">
                  <c:v>16204.007094000001</c:v>
                </c:pt>
                <c:pt idx="67704">
                  <c:v>16204.238563000001</c:v>
                </c:pt>
                <c:pt idx="67705">
                  <c:v>16204.481647000001</c:v>
                </c:pt>
                <c:pt idx="67706">
                  <c:v>16204.724789</c:v>
                </c:pt>
                <c:pt idx="67707">
                  <c:v>16204.956700999999</c:v>
                </c:pt>
                <c:pt idx="67708">
                  <c:v>16205.197278</c:v>
                </c:pt>
                <c:pt idx="67709">
                  <c:v>16205.441124999999</c:v>
                </c:pt>
                <c:pt idx="67710">
                  <c:v>16205.672882000001</c:v>
                </c:pt>
                <c:pt idx="67711">
                  <c:v>16205.91596</c:v>
                </c:pt>
                <c:pt idx="67712">
                  <c:v>16206.157281</c:v>
                </c:pt>
                <c:pt idx="67713">
                  <c:v>16206.39934</c:v>
                </c:pt>
                <c:pt idx="67714">
                  <c:v>16206.630245</c:v>
                </c:pt>
                <c:pt idx="67715">
                  <c:v>16206.874059</c:v>
                </c:pt>
                <c:pt idx="67716">
                  <c:v>16207.105188</c:v>
                </c:pt>
                <c:pt idx="67717">
                  <c:v>16207.349356000001</c:v>
                </c:pt>
                <c:pt idx="67718">
                  <c:v>16207.592594</c:v>
                </c:pt>
                <c:pt idx="67719">
                  <c:v>16207.824537</c:v>
                </c:pt>
                <c:pt idx="67720">
                  <c:v>16208.065922</c:v>
                </c:pt>
                <c:pt idx="67721">
                  <c:v>16208.308714999999</c:v>
                </c:pt>
                <c:pt idx="67722">
                  <c:v>16208.549875999999</c:v>
                </c:pt>
                <c:pt idx="67723">
                  <c:v>16208.790792</c:v>
                </c:pt>
                <c:pt idx="67724">
                  <c:v>16209.022580000001</c:v>
                </c:pt>
                <c:pt idx="67725">
                  <c:v>16209.264440000001</c:v>
                </c:pt>
                <c:pt idx="67726">
                  <c:v>16209.510009</c:v>
                </c:pt>
                <c:pt idx="67727">
                  <c:v>16209.741538</c:v>
                </c:pt>
                <c:pt idx="67728">
                  <c:v>16209.984719</c:v>
                </c:pt>
                <c:pt idx="67729">
                  <c:v>16210.227719</c:v>
                </c:pt>
                <c:pt idx="67730">
                  <c:v>16210.468752999999</c:v>
                </c:pt>
                <c:pt idx="67731">
                  <c:v>16210.697448999999</c:v>
                </c:pt>
                <c:pt idx="67732">
                  <c:v>16210.940979000001</c:v>
                </c:pt>
                <c:pt idx="67733">
                  <c:v>16211.182124999999</c:v>
                </c:pt>
                <c:pt idx="67734">
                  <c:v>16211.424370000001</c:v>
                </c:pt>
                <c:pt idx="67735">
                  <c:v>16211.669916000001</c:v>
                </c:pt>
                <c:pt idx="67736">
                  <c:v>16211.913746</c:v>
                </c:pt>
                <c:pt idx="67737">
                  <c:v>16212.156343000001</c:v>
                </c:pt>
                <c:pt idx="67738">
                  <c:v>16212.388878</c:v>
                </c:pt>
                <c:pt idx="67739">
                  <c:v>16212.630783000001</c:v>
                </c:pt>
                <c:pt idx="67740">
                  <c:v>16212.87329</c:v>
                </c:pt>
                <c:pt idx="67741">
                  <c:v>16213.106222</c:v>
                </c:pt>
                <c:pt idx="67742">
                  <c:v>16213.366099999999</c:v>
                </c:pt>
                <c:pt idx="67743">
                  <c:v>16213.607293999999</c:v>
                </c:pt>
                <c:pt idx="67744">
                  <c:v>16213.840620999999</c:v>
                </c:pt>
                <c:pt idx="67745">
                  <c:v>16214.083866000001</c:v>
                </c:pt>
                <c:pt idx="67746">
                  <c:v>16214.326897999999</c:v>
                </c:pt>
                <c:pt idx="67747">
                  <c:v>16214.558773999999</c:v>
                </c:pt>
                <c:pt idx="67748">
                  <c:v>16214.799306000001</c:v>
                </c:pt>
                <c:pt idx="67749">
                  <c:v>16215.043342999999</c:v>
                </c:pt>
                <c:pt idx="67750">
                  <c:v>16215.284568999999</c:v>
                </c:pt>
                <c:pt idx="67751">
                  <c:v>16215.515138000001</c:v>
                </c:pt>
                <c:pt idx="67752">
                  <c:v>16215.757033</c:v>
                </c:pt>
                <c:pt idx="67753">
                  <c:v>16215.999997999999</c:v>
                </c:pt>
                <c:pt idx="67754">
                  <c:v>16216.230788000001</c:v>
                </c:pt>
                <c:pt idx="67755">
                  <c:v>16216.473653999999</c:v>
                </c:pt>
                <c:pt idx="67756">
                  <c:v>16216.714894000001</c:v>
                </c:pt>
                <c:pt idx="67757">
                  <c:v>16216.957042</c:v>
                </c:pt>
                <c:pt idx="67758">
                  <c:v>16217.188925</c:v>
                </c:pt>
                <c:pt idx="67759">
                  <c:v>16217.431127</c:v>
                </c:pt>
                <c:pt idx="67760">
                  <c:v>16217.67785</c:v>
                </c:pt>
                <c:pt idx="67761">
                  <c:v>16217.909658</c:v>
                </c:pt>
                <c:pt idx="67762">
                  <c:v>16218.150044</c:v>
                </c:pt>
                <c:pt idx="67763">
                  <c:v>16218.394786000001</c:v>
                </c:pt>
                <c:pt idx="67764">
                  <c:v>16218.635869</c:v>
                </c:pt>
                <c:pt idx="67765">
                  <c:v>16218.865534</c:v>
                </c:pt>
                <c:pt idx="67766">
                  <c:v>16219.108726</c:v>
                </c:pt>
                <c:pt idx="67767">
                  <c:v>16219.35173</c:v>
                </c:pt>
                <c:pt idx="67768">
                  <c:v>16219.594800999999</c:v>
                </c:pt>
                <c:pt idx="67769">
                  <c:v>16219.824694000001</c:v>
                </c:pt>
                <c:pt idx="67770">
                  <c:v>16220.067048000001</c:v>
                </c:pt>
                <c:pt idx="67771">
                  <c:v>16220.309018</c:v>
                </c:pt>
                <c:pt idx="67772">
                  <c:v>16220.549386000001</c:v>
                </c:pt>
                <c:pt idx="67773">
                  <c:v>16220.789296999999</c:v>
                </c:pt>
                <c:pt idx="67774">
                  <c:v>16221.034890999999</c:v>
                </c:pt>
                <c:pt idx="67775">
                  <c:v>16221.275401000001</c:v>
                </c:pt>
                <c:pt idx="67776">
                  <c:v>16221.518931000001</c:v>
                </c:pt>
                <c:pt idx="67777">
                  <c:v>16221.761210000001</c:v>
                </c:pt>
                <c:pt idx="67778">
                  <c:v>16222.002791999999</c:v>
                </c:pt>
                <c:pt idx="67779">
                  <c:v>16222.232703</c:v>
                </c:pt>
                <c:pt idx="67780">
                  <c:v>16222.474609999999</c:v>
                </c:pt>
                <c:pt idx="67781">
                  <c:v>16222.717962999999</c:v>
                </c:pt>
                <c:pt idx="67782">
                  <c:v>16222.958714</c:v>
                </c:pt>
                <c:pt idx="67783">
                  <c:v>16223.199286999999</c:v>
                </c:pt>
                <c:pt idx="67784">
                  <c:v>16223.430315</c:v>
                </c:pt>
                <c:pt idx="67785">
                  <c:v>16223.676911</c:v>
                </c:pt>
                <c:pt idx="67786">
                  <c:v>16223.908861</c:v>
                </c:pt>
                <c:pt idx="67787">
                  <c:v>16224.151169000001</c:v>
                </c:pt>
                <c:pt idx="67788">
                  <c:v>16224.386780999999</c:v>
                </c:pt>
                <c:pt idx="67789">
                  <c:v>16224.627133</c:v>
                </c:pt>
                <c:pt idx="67790">
                  <c:v>16224.873100999999</c:v>
                </c:pt>
                <c:pt idx="67791">
                  <c:v>16225.129752999999</c:v>
                </c:pt>
                <c:pt idx="67792">
                  <c:v>16225.359922</c:v>
                </c:pt>
                <c:pt idx="67793">
                  <c:v>16225.602175</c:v>
                </c:pt>
                <c:pt idx="67794">
                  <c:v>16225.84607</c:v>
                </c:pt>
                <c:pt idx="67795">
                  <c:v>16226.077936</c:v>
                </c:pt>
                <c:pt idx="67796">
                  <c:v>16226.320213000001</c:v>
                </c:pt>
                <c:pt idx="67797">
                  <c:v>16226.562260999999</c:v>
                </c:pt>
                <c:pt idx="67798">
                  <c:v>16226.795124</c:v>
                </c:pt>
                <c:pt idx="67799">
                  <c:v>16227.039215999999</c:v>
                </c:pt>
                <c:pt idx="67800">
                  <c:v>16227.272959</c:v>
                </c:pt>
                <c:pt idx="67801">
                  <c:v>16227.514107000001</c:v>
                </c:pt>
                <c:pt idx="67802">
                  <c:v>16227.756234</c:v>
                </c:pt>
                <c:pt idx="67803">
                  <c:v>16227.987261</c:v>
                </c:pt>
                <c:pt idx="67804">
                  <c:v>16228.232722000001</c:v>
                </c:pt>
                <c:pt idx="67805">
                  <c:v>16228.473156</c:v>
                </c:pt>
                <c:pt idx="67806">
                  <c:v>16228.704125</c:v>
                </c:pt>
                <c:pt idx="67807">
                  <c:v>16228.948280000001</c:v>
                </c:pt>
                <c:pt idx="67808">
                  <c:v>16229.181140000001</c:v>
                </c:pt>
                <c:pt idx="67809">
                  <c:v>16229.425008</c:v>
                </c:pt>
                <c:pt idx="67810">
                  <c:v>16229.667197000001</c:v>
                </c:pt>
                <c:pt idx="67811">
                  <c:v>16229.898252000001</c:v>
                </c:pt>
                <c:pt idx="67812">
                  <c:v>16230.141834</c:v>
                </c:pt>
                <c:pt idx="67813">
                  <c:v>16230.38402</c:v>
                </c:pt>
                <c:pt idx="67814">
                  <c:v>16230.615011</c:v>
                </c:pt>
                <c:pt idx="67815">
                  <c:v>16230.857362000001</c:v>
                </c:pt>
                <c:pt idx="67816">
                  <c:v>16231.098117</c:v>
                </c:pt>
                <c:pt idx="67817">
                  <c:v>16231.331074</c:v>
                </c:pt>
                <c:pt idx="67818">
                  <c:v>16231.574685</c:v>
                </c:pt>
                <c:pt idx="67819">
                  <c:v>16231.817913999999</c:v>
                </c:pt>
                <c:pt idx="67820">
                  <c:v>16232.059545</c:v>
                </c:pt>
                <c:pt idx="67821">
                  <c:v>16232.299771</c:v>
                </c:pt>
                <c:pt idx="67822">
                  <c:v>16232.528296</c:v>
                </c:pt>
                <c:pt idx="67823">
                  <c:v>16232.772903999999</c:v>
                </c:pt>
                <c:pt idx="67824">
                  <c:v>16233.013916</c:v>
                </c:pt>
                <c:pt idx="67825">
                  <c:v>16233.256810000001</c:v>
                </c:pt>
                <c:pt idx="67826">
                  <c:v>16233.497753</c:v>
                </c:pt>
                <c:pt idx="67827">
                  <c:v>16233.726242999999</c:v>
                </c:pt>
                <c:pt idx="67828">
                  <c:v>16233.970090000001</c:v>
                </c:pt>
                <c:pt idx="67829">
                  <c:v>16234.212551000001</c:v>
                </c:pt>
                <c:pt idx="67830">
                  <c:v>16234.454261000001</c:v>
                </c:pt>
                <c:pt idx="67831">
                  <c:v>16234.698071999999</c:v>
                </c:pt>
                <c:pt idx="67832">
                  <c:v>16234.940173999999</c:v>
                </c:pt>
                <c:pt idx="67833">
                  <c:v>16235.184934999999</c:v>
                </c:pt>
                <c:pt idx="67834">
                  <c:v>16235.425873</c:v>
                </c:pt>
                <c:pt idx="67835">
                  <c:v>16235.666571</c:v>
                </c:pt>
                <c:pt idx="67836">
                  <c:v>16235.897278</c:v>
                </c:pt>
                <c:pt idx="67837">
                  <c:v>16236.139104</c:v>
                </c:pt>
                <c:pt idx="67838">
                  <c:v>16236.381590999999</c:v>
                </c:pt>
                <c:pt idx="67839">
                  <c:v>16236.622820000001</c:v>
                </c:pt>
                <c:pt idx="67840">
                  <c:v>16236.854671999999</c:v>
                </c:pt>
                <c:pt idx="67841">
                  <c:v>16237.097916999999</c:v>
                </c:pt>
                <c:pt idx="67842">
                  <c:v>16237.340260999999</c:v>
                </c:pt>
                <c:pt idx="67843">
                  <c:v>16237.571153999999</c:v>
                </c:pt>
                <c:pt idx="67844">
                  <c:v>16237.815151999999</c:v>
                </c:pt>
                <c:pt idx="67845">
                  <c:v>16238.048843</c:v>
                </c:pt>
                <c:pt idx="67846">
                  <c:v>16238.291046</c:v>
                </c:pt>
                <c:pt idx="67847">
                  <c:v>16238.535121999999</c:v>
                </c:pt>
                <c:pt idx="67848">
                  <c:v>16238.781407</c:v>
                </c:pt>
                <c:pt idx="67849">
                  <c:v>16239.027413</c:v>
                </c:pt>
                <c:pt idx="67850">
                  <c:v>16239.285689</c:v>
                </c:pt>
                <c:pt idx="67851">
                  <c:v>16239.516371</c:v>
                </c:pt>
                <c:pt idx="67852">
                  <c:v>16239.760396</c:v>
                </c:pt>
                <c:pt idx="67853">
                  <c:v>16239.995107999999</c:v>
                </c:pt>
                <c:pt idx="67854">
                  <c:v>16240.239369999999</c:v>
                </c:pt>
                <c:pt idx="67855">
                  <c:v>16240.472156</c:v>
                </c:pt>
                <c:pt idx="67856">
                  <c:v>16240.715636999999</c:v>
                </c:pt>
                <c:pt idx="67857">
                  <c:v>16240.958809</c:v>
                </c:pt>
                <c:pt idx="67858">
                  <c:v>16241.190903000001</c:v>
                </c:pt>
                <c:pt idx="67859">
                  <c:v>16241.433241000001</c:v>
                </c:pt>
                <c:pt idx="67860">
                  <c:v>16241.6754</c:v>
                </c:pt>
                <c:pt idx="67861">
                  <c:v>16241.906371999999</c:v>
                </c:pt>
                <c:pt idx="67862">
                  <c:v>16242.149948</c:v>
                </c:pt>
                <c:pt idx="67863">
                  <c:v>16242.391105999999</c:v>
                </c:pt>
                <c:pt idx="67864">
                  <c:v>16242.624913</c:v>
                </c:pt>
                <c:pt idx="67865">
                  <c:v>16242.867146000001</c:v>
                </c:pt>
                <c:pt idx="67866">
                  <c:v>16243.100016</c:v>
                </c:pt>
                <c:pt idx="67867">
                  <c:v>16243.342138</c:v>
                </c:pt>
                <c:pt idx="67868">
                  <c:v>16243.584402</c:v>
                </c:pt>
                <c:pt idx="67869">
                  <c:v>16243.817099</c:v>
                </c:pt>
                <c:pt idx="67870">
                  <c:v>16244.061283999999</c:v>
                </c:pt>
                <c:pt idx="67871">
                  <c:v>16244.294695000001</c:v>
                </c:pt>
                <c:pt idx="67872">
                  <c:v>16244.535372</c:v>
                </c:pt>
                <c:pt idx="67873">
                  <c:v>16244.778764000001</c:v>
                </c:pt>
                <c:pt idx="67874">
                  <c:v>16245.019404000001</c:v>
                </c:pt>
                <c:pt idx="67875">
                  <c:v>16245.262644</c:v>
                </c:pt>
                <c:pt idx="67876">
                  <c:v>16245.494804</c:v>
                </c:pt>
                <c:pt idx="67877">
                  <c:v>16245.73796</c:v>
                </c:pt>
                <c:pt idx="67878">
                  <c:v>16245.970810000001</c:v>
                </c:pt>
                <c:pt idx="67879">
                  <c:v>16246.213170000001</c:v>
                </c:pt>
                <c:pt idx="67880">
                  <c:v>16246.455062999999</c:v>
                </c:pt>
                <c:pt idx="67881">
                  <c:v>16246.697834000001</c:v>
                </c:pt>
                <c:pt idx="67882">
                  <c:v>16246.929690000001</c:v>
                </c:pt>
                <c:pt idx="67883">
                  <c:v>16247.172599</c:v>
                </c:pt>
                <c:pt idx="67884">
                  <c:v>16247.413659</c:v>
                </c:pt>
                <c:pt idx="67885">
                  <c:v>16247.655387999999</c:v>
                </c:pt>
                <c:pt idx="67886">
                  <c:v>16247.911838</c:v>
                </c:pt>
                <c:pt idx="67887">
                  <c:v>16248.143554</c:v>
                </c:pt>
                <c:pt idx="67888">
                  <c:v>16248.384636999999</c:v>
                </c:pt>
                <c:pt idx="67889">
                  <c:v>16248.625916999999</c:v>
                </c:pt>
                <c:pt idx="67890">
                  <c:v>16248.866190000001</c:v>
                </c:pt>
                <c:pt idx="67891">
                  <c:v>16249.099937000001</c:v>
                </c:pt>
                <c:pt idx="67892">
                  <c:v>16249.341552</c:v>
                </c:pt>
                <c:pt idx="67893">
                  <c:v>16249.584812999999</c:v>
                </c:pt>
                <c:pt idx="67894">
                  <c:v>16249.827958</c:v>
                </c:pt>
                <c:pt idx="67895">
                  <c:v>16250.058869</c:v>
                </c:pt>
                <c:pt idx="67896">
                  <c:v>16250.299156999999</c:v>
                </c:pt>
                <c:pt idx="67897">
                  <c:v>16250.545705</c:v>
                </c:pt>
                <c:pt idx="67898">
                  <c:v>16250.776017</c:v>
                </c:pt>
                <c:pt idx="67899">
                  <c:v>16251.018007999999</c:v>
                </c:pt>
                <c:pt idx="67900">
                  <c:v>16251.260189000001</c:v>
                </c:pt>
                <c:pt idx="67901">
                  <c:v>16251.493854</c:v>
                </c:pt>
                <c:pt idx="67902">
                  <c:v>16251.734406</c:v>
                </c:pt>
                <c:pt idx="67903">
                  <c:v>16251.979735999999</c:v>
                </c:pt>
                <c:pt idx="67904">
                  <c:v>16252.20931</c:v>
                </c:pt>
                <c:pt idx="67905">
                  <c:v>16252.454572000001</c:v>
                </c:pt>
                <c:pt idx="67906">
                  <c:v>16252.697859</c:v>
                </c:pt>
                <c:pt idx="67907">
                  <c:v>16252.929866</c:v>
                </c:pt>
                <c:pt idx="67908">
                  <c:v>16253.172382999999</c:v>
                </c:pt>
                <c:pt idx="67909">
                  <c:v>16253.405224</c:v>
                </c:pt>
                <c:pt idx="67910">
                  <c:v>16253.648955000001</c:v>
                </c:pt>
                <c:pt idx="67911">
                  <c:v>16253.890099</c:v>
                </c:pt>
                <c:pt idx="67912">
                  <c:v>16254.121187000001</c:v>
                </c:pt>
                <c:pt idx="67913">
                  <c:v>16254.363409</c:v>
                </c:pt>
                <c:pt idx="67914">
                  <c:v>16254.606669999999</c:v>
                </c:pt>
                <c:pt idx="67915">
                  <c:v>16254.847989</c:v>
                </c:pt>
                <c:pt idx="67916">
                  <c:v>16255.080865</c:v>
                </c:pt>
                <c:pt idx="67917">
                  <c:v>16255.323789</c:v>
                </c:pt>
                <c:pt idx="67918">
                  <c:v>16255.566768999999</c:v>
                </c:pt>
                <c:pt idx="67919">
                  <c:v>16255.797341</c:v>
                </c:pt>
                <c:pt idx="67920">
                  <c:v>16256.040799</c:v>
                </c:pt>
                <c:pt idx="67921">
                  <c:v>16256.281779999999</c:v>
                </c:pt>
                <c:pt idx="67922">
                  <c:v>16256.522069000001</c:v>
                </c:pt>
                <c:pt idx="67923">
                  <c:v>16256.754429000001</c:v>
                </c:pt>
                <c:pt idx="67924">
                  <c:v>16256.995824</c:v>
                </c:pt>
                <c:pt idx="67925">
                  <c:v>16257.236080999999</c:v>
                </c:pt>
                <c:pt idx="67926">
                  <c:v>16257.480880999999</c:v>
                </c:pt>
                <c:pt idx="67927">
                  <c:v>16257.721573999999</c:v>
                </c:pt>
                <c:pt idx="67928">
                  <c:v>16257.953616999999</c:v>
                </c:pt>
                <c:pt idx="67929">
                  <c:v>16258.196746</c:v>
                </c:pt>
                <c:pt idx="67930">
                  <c:v>16258.437148000001</c:v>
                </c:pt>
                <c:pt idx="67931">
                  <c:v>16258.678647999999</c:v>
                </c:pt>
                <c:pt idx="67932">
                  <c:v>16258.910841000001</c:v>
                </c:pt>
                <c:pt idx="67933">
                  <c:v>16259.152585</c:v>
                </c:pt>
                <c:pt idx="67934">
                  <c:v>16259.395097000001</c:v>
                </c:pt>
                <c:pt idx="67935">
                  <c:v>16259.628832</c:v>
                </c:pt>
                <c:pt idx="67936">
                  <c:v>16259.871326</c:v>
                </c:pt>
                <c:pt idx="67937">
                  <c:v>16260.115033</c:v>
                </c:pt>
                <c:pt idx="67938">
                  <c:v>16260.348571</c:v>
                </c:pt>
                <c:pt idx="67939">
                  <c:v>16260.591598999999</c:v>
                </c:pt>
                <c:pt idx="67940">
                  <c:v>16260.832947000001</c:v>
                </c:pt>
                <c:pt idx="67941">
                  <c:v>16261.063668000001</c:v>
                </c:pt>
                <c:pt idx="67942">
                  <c:v>16261.304914</c:v>
                </c:pt>
                <c:pt idx="67943">
                  <c:v>16261.547001999999</c:v>
                </c:pt>
                <c:pt idx="67944">
                  <c:v>16261.789075000001</c:v>
                </c:pt>
                <c:pt idx="67945">
                  <c:v>16262.020828000001</c:v>
                </c:pt>
                <c:pt idx="67946">
                  <c:v>16262.263725000001</c:v>
                </c:pt>
                <c:pt idx="67947">
                  <c:v>16262.504937</c:v>
                </c:pt>
                <c:pt idx="67948">
                  <c:v>16262.747778000001</c:v>
                </c:pt>
                <c:pt idx="67949">
                  <c:v>16262.988789000001</c:v>
                </c:pt>
                <c:pt idx="67950">
                  <c:v>16263.218853</c:v>
                </c:pt>
                <c:pt idx="67951">
                  <c:v>16263.459113000001</c:v>
                </c:pt>
                <c:pt idx="67952">
                  <c:v>16263.701963</c:v>
                </c:pt>
                <c:pt idx="67953">
                  <c:v>16263.943821999999</c:v>
                </c:pt>
                <c:pt idx="67954">
                  <c:v>16264.186763</c:v>
                </c:pt>
                <c:pt idx="67955">
                  <c:v>16264.425381999999</c:v>
                </c:pt>
                <c:pt idx="67956">
                  <c:v>16264.670061000001</c:v>
                </c:pt>
                <c:pt idx="67957">
                  <c:v>16264.913592000001</c:v>
                </c:pt>
                <c:pt idx="67958">
                  <c:v>16265.154288</c:v>
                </c:pt>
                <c:pt idx="67959">
                  <c:v>16265.387145999999</c:v>
                </c:pt>
                <c:pt idx="67960">
                  <c:v>16265.630725999999</c:v>
                </c:pt>
                <c:pt idx="67961">
                  <c:v>16265.871241000001</c:v>
                </c:pt>
                <c:pt idx="67962">
                  <c:v>16266.114804999999</c:v>
                </c:pt>
                <c:pt idx="67963">
                  <c:v>16266.346761999999</c:v>
                </c:pt>
                <c:pt idx="67964">
                  <c:v>16266.587418999999</c:v>
                </c:pt>
                <c:pt idx="67965">
                  <c:v>16266.830927000001</c:v>
                </c:pt>
                <c:pt idx="67966">
                  <c:v>16267.072915000001</c:v>
                </c:pt>
                <c:pt idx="67967">
                  <c:v>16267.304592</c:v>
                </c:pt>
                <c:pt idx="67968">
                  <c:v>16267.545719</c:v>
                </c:pt>
                <c:pt idx="67969">
                  <c:v>16267.788568</c:v>
                </c:pt>
                <c:pt idx="67970">
                  <c:v>16268.0298</c:v>
                </c:pt>
                <c:pt idx="67971">
                  <c:v>16268.270602000001</c:v>
                </c:pt>
                <c:pt idx="67972">
                  <c:v>16268.50117</c:v>
                </c:pt>
                <c:pt idx="67973">
                  <c:v>16268.745787</c:v>
                </c:pt>
                <c:pt idx="67974">
                  <c:v>16268.98605</c:v>
                </c:pt>
                <c:pt idx="67975">
                  <c:v>16269.22897</c:v>
                </c:pt>
                <c:pt idx="67976">
                  <c:v>16269.483232</c:v>
                </c:pt>
                <c:pt idx="67977">
                  <c:v>16269.72992</c:v>
                </c:pt>
                <c:pt idx="67978">
                  <c:v>16269.972027</c:v>
                </c:pt>
                <c:pt idx="67979">
                  <c:v>16270.216788</c:v>
                </c:pt>
                <c:pt idx="67980">
                  <c:v>16270.447278</c:v>
                </c:pt>
                <c:pt idx="67981">
                  <c:v>16270.691842</c:v>
                </c:pt>
                <c:pt idx="67982">
                  <c:v>16270.934877</c:v>
                </c:pt>
                <c:pt idx="67983">
                  <c:v>16271.165376999999</c:v>
                </c:pt>
                <c:pt idx="67984">
                  <c:v>16271.407176999999</c:v>
                </c:pt>
                <c:pt idx="67985">
                  <c:v>16271.651624</c:v>
                </c:pt>
                <c:pt idx="67986">
                  <c:v>16271.891426</c:v>
                </c:pt>
                <c:pt idx="67987">
                  <c:v>16272.122812</c:v>
                </c:pt>
                <c:pt idx="67988">
                  <c:v>16272.365763</c:v>
                </c:pt>
                <c:pt idx="67989">
                  <c:v>16272.606750999999</c:v>
                </c:pt>
                <c:pt idx="67990">
                  <c:v>16272.848266999999</c:v>
                </c:pt>
                <c:pt idx="67991">
                  <c:v>16273.079661</c:v>
                </c:pt>
                <c:pt idx="67992">
                  <c:v>16273.320075</c:v>
                </c:pt>
                <c:pt idx="67993">
                  <c:v>16273.576991</c:v>
                </c:pt>
                <c:pt idx="67994">
                  <c:v>16273.816398999999</c:v>
                </c:pt>
                <c:pt idx="67995">
                  <c:v>16274.057683000001</c:v>
                </c:pt>
                <c:pt idx="67996">
                  <c:v>16274.298552</c:v>
                </c:pt>
                <c:pt idx="67997">
                  <c:v>16274.531849000001</c:v>
                </c:pt>
                <c:pt idx="67998">
                  <c:v>16274.772166000001</c:v>
                </c:pt>
                <c:pt idx="67999">
                  <c:v>16275.014241999999</c:v>
                </c:pt>
                <c:pt idx="68000">
                  <c:v>16275.247707</c:v>
                </c:pt>
                <c:pt idx="68001">
                  <c:v>16275.490755999999</c:v>
                </c:pt>
                <c:pt idx="68002">
                  <c:v>16275.731113</c:v>
                </c:pt>
                <c:pt idx="68003">
                  <c:v>16275.966643</c:v>
                </c:pt>
                <c:pt idx="68004">
                  <c:v>16276.207116</c:v>
                </c:pt>
                <c:pt idx="68005">
                  <c:v>16276.451555</c:v>
                </c:pt>
                <c:pt idx="68006">
                  <c:v>16276.691360000001</c:v>
                </c:pt>
                <c:pt idx="68007">
                  <c:v>16276.924703999999</c:v>
                </c:pt>
                <c:pt idx="68008">
                  <c:v>16277.165007</c:v>
                </c:pt>
                <c:pt idx="68009">
                  <c:v>16277.407738</c:v>
                </c:pt>
                <c:pt idx="68010">
                  <c:v>16277.649291</c:v>
                </c:pt>
                <c:pt idx="68011">
                  <c:v>16277.882581</c:v>
                </c:pt>
                <c:pt idx="68012">
                  <c:v>16278.123702000001</c:v>
                </c:pt>
                <c:pt idx="68013">
                  <c:v>16278.365384999999</c:v>
                </c:pt>
                <c:pt idx="68014">
                  <c:v>16278.605169</c:v>
                </c:pt>
                <c:pt idx="68015">
                  <c:v>16278.837183</c:v>
                </c:pt>
                <c:pt idx="68016">
                  <c:v>16279.081813999999</c:v>
                </c:pt>
                <c:pt idx="68017">
                  <c:v>16279.322657000001</c:v>
                </c:pt>
                <c:pt idx="68018">
                  <c:v>16279.563732000001</c:v>
                </c:pt>
                <c:pt idx="68019">
                  <c:v>16279.803441</c:v>
                </c:pt>
                <c:pt idx="68020">
                  <c:v>16280.034170999999</c:v>
                </c:pt>
                <c:pt idx="68021">
                  <c:v>16280.276829</c:v>
                </c:pt>
                <c:pt idx="68022">
                  <c:v>16280.519623</c:v>
                </c:pt>
                <c:pt idx="68023">
                  <c:v>16280.759351999999</c:v>
                </c:pt>
                <c:pt idx="68024">
                  <c:v>16280.990099000001</c:v>
                </c:pt>
                <c:pt idx="68025">
                  <c:v>16281.232035999999</c:v>
                </c:pt>
                <c:pt idx="68026">
                  <c:v>16281.474029999999</c:v>
                </c:pt>
                <c:pt idx="68027">
                  <c:v>16281.716786000001</c:v>
                </c:pt>
                <c:pt idx="68028">
                  <c:v>16281.946748</c:v>
                </c:pt>
                <c:pt idx="68029">
                  <c:v>16282.189796000001</c:v>
                </c:pt>
                <c:pt idx="68030">
                  <c:v>16282.430876</c:v>
                </c:pt>
                <c:pt idx="68031">
                  <c:v>16282.671679999999</c:v>
                </c:pt>
                <c:pt idx="68032">
                  <c:v>16282.912818999999</c:v>
                </c:pt>
                <c:pt idx="68033">
                  <c:v>16283.155573</c:v>
                </c:pt>
                <c:pt idx="68034">
                  <c:v>16283.384109000001</c:v>
                </c:pt>
                <c:pt idx="68035">
                  <c:v>16283.626772</c:v>
                </c:pt>
                <c:pt idx="68036">
                  <c:v>16283.867743999999</c:v>
                </c:pt>
                <c:pt idx="68037">
                  <c:v>16284.108919</c:v>
                </c:pt>
                <c:pt idx="68038">
                  <c:v>16284.351632</c:v>
                </c:pt>
                <c:pt idx="68039">
                  <c:v>16284.591159</c:v>
                </c:pt>
                <c:pt idx="68040">
                  <c:v>16284.822645</c:v>
                </c:pt>
                <c:pt idx="68041">
                  <c:v>16285.063682</c:v>
                </c:pt>
                <c:pt idx="68042">
                  <c:v>16285.305324000001</c:v>
                </c:pt>
                <c:pt idx="68043">
                  <c:v>16285.547838</c:v>
                </c:pt>
                <c:pt idx="68044">
                  <c:v>16285.788667000001</c:v>
                </c:pt>
                <c:pt idx="68045">
                  <c:v>16286.019955</c:v>
                </c:pt>
                <c:pt idx="68046">
                  <c:v>16286.261606</c:v>
                </c:pt>
                <c:pt idx="68047">
                  <c:v>16286.503309</c:v>
                </c:pt>
                <c:pt idx="68048">
                  <c:v>16286.745072</c:v>
                </c:pt>
                <c:pt idx="68049">
                  <c:v>16286.975351999999</c:v>
                </c:pt>
                <c:pt idx="68050">
                  <c:v>16287.217427</c:v>
                </c:pt>
                <c:pt idx="68051">
                  <c:v>16287.459306000001</c:v>
                </c:pt>
                <c:pt idx="68052">
                  <c:v>16287.701073</c:v>
                </c:pt>
                <c:pt idx="68053">
                  <c:v>16287.932548000001</c:v>
                </c:pt>
                <c:pt idx="68054">
                  <c:v>16288.175577</c:v>
                </c:pt>
                <c:pt idx="68055">
                  <c:v>16288.416574000001</c:v>
                </c:pt>
                <c:pt idx="68056">
                  <c:v>16288.658286</c:v>
                </c:pt>
                <c:pt idx="68057">
                  <c:v>16288.904205000001</c:v>
                </c:pt>
                <c:pt idx="68058">
                  <c:v>16289.145689000001</c:v>
                </c:pt>
                <c:pt idx="68059">
                  <c:v>16289.386831</c:v>
                </c:pt>
                <c:pt idx="68060">
                  <c:v>16289.629906</c:v>
                </c:pt>
                <c:pt idx="68061">
                  <c:v>16289.872791</c:v>
                </c:pt>
                <c:pt idx="68062">
                  <c:v>16290.102924000001</c:v>
                </c:pt>
                <c:pt idx="68063">
                  <c:v>16290.345997</c:v>
                </c:pt>
                <c:pt idx="68064">
                  <c:v>16290.587106999999</c:v>
                </c:pt>
                <c:pt idx="68065">
                  <c:v>16290.820680000001</c:v>
                </c:pt>
                <c:pt idx="68066">
                  <c:v>16291.061170000001</c:v>
                </c:pt>
                <c:pt idx="68067">
                  <c:v>16291.305854</c:v>
                </c:pt>
                <c:pt idx="68068">
                  <c:v>16291.546261</c:v>
                </c:pt>
                <c:pt idx="68069">
                  <c:v>16291.777569</c:v>
                </c:pt>
                <c:pt idx="68070">
                  <c:v>16292.019429</c:v>
                </c:pt>
                <c:pt idx="68071">
                  <c:v>16292.263905</c:v>
                </c:pt>
                <c:pt idx="68072">
                  <c:v>16292.50491</c:v>
                </c:pt>
                <c:pt idx="68073">
                  <c:v>16292.735099</c:v>
                </c:pt>
                <c:pt idx="68074">
                  <c:v>16292.97791</c:v>
                </c:pt>
                <c:pt idx="68075">
                  <c:v>16293.218808</c:v>
                </c:pt>
                <c:pt idx="68076">
                  <c:v>16293.461781</c:v>
                </c:pt>
                <c:pt idx="68077">
                  <c:v>16293.702569999999</c:v>
                </c:pt>
                <c:pt idx="68078">
                  <c:v>16293.933224</c:v>
                </c:pt>
                <c:pt idx="68079">
                  <c:v>16294.177097</c:v>
                </c:pt>
                <c:pt idx="68080">
                  <c:v>16294.410698</c:v>
                </c:pt>
                <c:pt idx="68081">
                  <c:v>16294.653609999999</c:v>
                </c:pt>
                <c:pt idx="68082">
                  <c:v>16294.894597</c:v>
                </c:pt>
                <c:pt idx="68083">
                  <c:v>16295.129712</c:v>
                </c:pt>
                <c:pt idx="68084">
                  <c:v>16295.370919000001</c:v>
                </c:pt>
                <c:pt idx="68085">
                  <c:v>16295.613921</c:v>
                </c:pt>
                <c:pt idx="68086">
                  <c:v>16295.858768</c:v>
                </c:pt>
                <c:pt idx="68087">
                  <c:v>16296.088545000001</c:v>
                </c:pt>
                <c:pt idx="68088">
                  <c:v>16296.329747</c:v>
                </c:pt>
                <c:pt idx="68089">
                  <c:v>16296.570872</c:v>
                </c:pt>
                <c:pt idx="68090">
                  <c:v>16296.811441</c:v>
                </c:pt>
                <c:pt idx="68091">
                  <c:v>16297.055365</c:v>
                </c:pt>
                <c:pt idx="68092">
                  <c:v>16297.28429</c:v>
                </c:pt>
                <c:pt idx="68093">
                  <c:v>16297.525126</c:v>
                </c:pt>
                <c:pt idx="68094">
                  <c:v>16297.768672</c:v>
                </c:pt>
                <c:pt idx="68095">
                  <c:v>16298.009441</c:v>
                </c:pt>
                <c:pt idx="68096">
                  <c:v>16298.241540999999</c:v>
                </c:pt>
                <c:pt idx="68097">
                  <c:v>16298.482242</c:v>
                </c:pt>
                <c:pt idx="68098">
                  <c:v>16298.726973000001</c:v>
                </c:pt>
                <c:pt idx="68099">
                  <c:v>16298.968774999999</c:v>
                </c:pt>
                <c:pt idx="68100">
                  <c:v>16299.200788</c:v>
                </c:pt>
                <c:pt idx="68101">
                  <c:v>16299.440126</c:v>
                </c:pt>
                <c:pt idx="68102">
                  <c:v>16299.683975</c:v>
                </c:pt>
                <c:pt idx="68103">
                  <c:v>16299.925771</c:v>
                </c:pt>
                <c:pt idx="68104">
                  <c:v>16300.156387999999</c:v>
                </c:pt>
                <c:pt idx="68105">
                  <c:v>16300.40011</c:v>
                </c:pt>
                <c:pt idx="68106">
                  <c:v>16300.633738</c:v>
                </c:pt>
                <c:pt idx="68107">
                  <c:v>16300.874073999999</c:v>
                </c:pt>
                <c:pt idx="68108">
                  <c:v>16301.11555</c:v>
                </c:pt>
                <c:pt idx="68109">
                  <c:v>16301.356582</c:v>
                </c:pt>
                <c:pt idx="68110">
                  <c:v>16301.597813</c:v>
                </c:pt>
                <c:pt idx="68111">
                  <c:v>16301.84058</c:v>
                </c:pt>
                <c:pt idx="68112">
                  <c:v>16302.071244999999</c:v>
                </c:pt>
                <c:pt idx="68113">
                  <c:v>16302.315936000001</c:v>
                </c:pt>
                <c:pt idx="68114">
                  <c:v>16302.558951999999</c:v>
                </c:pt>
                <c:pt idx="68115">
                  <c:v>16302.787977</c:v>
                </c:pt>
                <c:pt idx="68116">
                  <c:v>16303.028749999999</c:v>
                </c:pt>
                <c:pt idx="68117">
                  <c:v>16303.269216000001</c:v>
                </c:pt>
                <c:pt idx="68118">
                  <c:v>16303.513360999999</c:v>
                </c:pt>
                <c:pt idx="68119">
                  <c:v>16303.744322</c:v>
                </c:pt>
                <c:pt idx="68120">
                  <c:v>16303.987714999999</c:v>
                </c:pt>
                <c:pt idx="68121">
                  <c:v>16304.22709</c:v>
                </c:pt>
                <c:pt idx="68122">
                  <c:v>16304.469698000001</c:v>
                </c:pt>
                <c:pt idx="68123">
                  <c:v>16304.700217</c:v>
                </c:pt>
                <c:pt idx="68124">
                  <c:v>16304.944321000001</c:v>
                </c:pt>
                <c:pt idx="68125">
                  <c:v>16305.177075</c:v>
                </c:pt>
                <c:pt idx="68126">
                  <c:v>16305.418659999999</c:v>
                </c:pt>
                <c:pt idx="68127">
                  <c:v>16305.65994</c:v>
                </c:pt>
                <c:pt idx="68128">
                  <c:v>16305.901097</c:v>
                </c:pt>
                <c:pt idx="68129">
                  <c:v>16306.134694</c:v>
                </c:pt>
                <c:pt idx="68130">
                  <c:v>16306.375037</c:v>
                </c:pt>
                <c:pt idx="68131">
                  <c:v>16306.619763000001</c:v>
                </c:pt>
                <c:pt idx="68132">
                  <c:v>16306.860916</c:v>
                </c:pt>
                <c:pt idx="68133">
                  <c:v>16307.092794</c:v>
                </c:pt>
                <c:pt idx="68134">
                  <c:v>16307.333052</c:v>
                </c:pt>
                <c:pt idx="68135">
                  <c:v>16307.575382000001</c:v>
                </c:pt>
                <c:pt idx="68136">
                  <c:v>16307.816059000001</c:v>
                </c:pt>
                <c:pt idx="68137">
                  <c:v>16308.047219</c:v>
                </c:pt>
                <c:pt idx="68138">
                  <c:v>16308.291406</c:v>
                </c:pt>
                <c:pt idx="68139">
                  <c:v>16308.534836999999</c:v>
                </c:pt>
                <c:pt idx="68140">
                  <c:v>16308.775368000001</c:v>
                </c:pt>
                <c:pt idx="68141">
                  <c:v>16309.020952000001</c:v>
                </c:pt>
                <c:pt idx="68142">
                  <c:v>16309.26166</c:v>
                </c:pt>
                <c:pt idx="68143">
                  <c:v>16309.503336</c:v>
                </c:pt>
                <c:pt idx="68144">
                  <c:v>16309.74785</c:v>
                </c:pt>
                <c:pt idx="68145">
                  <c:v>16309.979699</c:v>
                </c:pt>
                <c:pt idx="68146">
                  <c:v>16310.220257000001</c:v>
                </c:pt>
                <c:pt idx="68147">
                  <c:v>16310.464069</c:v>
                </c:pt>
                <c:pt idx="68148">
                  <c:v>16310.6958</c:v>
                </c:pt>
                <c:pt idx="68149">
                  <c:v>16310.938252</c:v>
                </c:pt>
                <c:pt idx="68150">
                  <c:v>16311.181686</c:v>
                </c:pt>
                <c:pt idx="68151">
                  <c:v>16311.422766</c:v>
                </c:pt>
                <c:pt idx="68152">
                  <c:v>16311.652812</c:v>
                </c:pt>
                <c:pt idx="68153">
                  <c:v>16311.89335</c:v>
                </c:pt>
                <c:pt idx="68154">
                  <c:v>16312.13537</c:v>
                </c:pt>
                <c:pt idx="68155">
                  <c:v>16312.379138</c:v>
                </c:pt>
                <c:pt idx="68156">
                  <c:v>16312.610669</c:v>
                </c:pt>
                <c:pt idx="68157">
                  <c:v>16312.851839000001</c:v>
                </c:pt>
                <c:pt idx="68158">
                  <c:v>16313.092355000001</c:v>
                </c:pt>
                <c:pt idx="68159">
                  <c:v>16313.33419</c:v>
                </c:pt>
                <c:pt idx="68160">
                  <c:v>16313.567967999999</c:v>
                </c:pt>
                <c:pt idx="68161">
                  <c:v>16313.809240000001</c:v>
                </c:pt>
                <c:pt idx="68162">
                  <c:v>16314.052813</c:v>
                </c:pt>
                <c:pt idx="68163">
                  <c:v>16314.282800999999</c:v>
                </c:pt>
                <c:pt idx="68164">
                  <c:v>16314.523413999999</c:v>
                </c:pt>
                <c:pt idx="68165">
                  <c:v>16314.768644</c:v>
                </c:pt>
                <c:pt idx="68166">
                  <c:v>16315.009137999999</c:v>
                </c:pt>
                <c:pt idx="68167">
                  <c:v>16315.241421000001</c:v>
                </c:pt>
                <c:pt idx="68168">
                  <c:v>16315.484746</c:v>
                </c:pt>
                <c:pt idx="68169">
                  <c:v>16315.725882999999</c:v>
                </c:pt>
                <c:pt idx="68170">
                  <c:v>16315.968193999999</c:v>
                </c:pt>
                <c:pt idx="68171">
                  <c:v>16316.213566</c:v>
                </c:pt>
                <c:pt idx="68172">
                  <c:v>16316.45419</c:v>
                </c:pt>
                <c:pt idx="68173">
                  <c:v>16316.698125000001</c:v>
                </c:pt>
                <c:pt idx="68174">
                  <c:v>16316.929126000001</c:v>
                </c:pt>
                <c:pt idx="68175">
                  <c:v>16317.171582999999</c:v>
                </c:pt>
                <c:pt idx="68176">
                  <c:v>16317.413323999999</c:v>
                </c:pt>
                <c:pt idx="68177">
                  <c:v>16317.657735999999</c:v>
                </c:pt>
                <c:pt idx="68178">
                  <c:v>16317.888099</c:v>
                </c:pt>
                <c:pt idx="68179">
                  <c:v>16318.130802</c:v>
                </c:pt>
                <c:pt idx="68180">
                  <c:v>16318.371779999999</c:v>
                </c:pt>
                <c:pt idx="68181">
                  <c:v>16318.61455</c:v>
                </c:pt>
                <c:pt idx="68182">
                  <c:v>16318.845262000001</c:v>
                </c:pt>
                <c:pt idx="68183">
                  <c:v>16319.086845</c:v>
                </c:pt>
                <c:pt idx="68184">
                  <c:v>16319.327297</c:v>
                </c:pt>
                <c:pt idx="68185">
                  <c:v>16319.571114</c:v>
                </c:pt>
                <c:pt idx="68186">
                  <c:v>16319.811188</c:v>
                </c:pt>
                <c:pt idx="68187">
                  <c:v>16320.056532000001</c:v>
                </c:pt>
                <c:pt idx="68188">
                  <c:v>16320.299647</c:v>
                </c:pt>
                <c:pt idx="68189">
                  <c:v>16320.542663</c:v>
                </c:pt>
                <c:pt idx="68190">
                  <c:v>16320.783880000001</c:v>
                </c:pt>
                <c:pt idx="68191">
                  <c:v>16321.015702999999</c:v>
                </c:pt>
                <c:pt idx="68192">
                  <c:v>16321.258884000001</c:v>
                </c:pt>
                <c:pt idx="68193">
                  <c:v>16321.501877000001</c:v>
                </c:pt>
                <c:pt idx="68194">
                  <c:v>16321.742081</c:v>
                </c:pt>
                <c:pt idx="68195">
                  <c:v>16321.975666</c:v>
                </c:pt>
                <c:pt idx="68196">
                  <c:v>16322.216172</c:v>
                </c:pt>
                <c:pt idx="68197">
                  <c:v>16322.460003</c:v>
                </c:pt>
                <c:pt idx="68198">
                  <c:v>16322.700049999999</c:v>
                </c:pt>
                <c:pt idx="68199">
                  <c:v>16322.931661000001</c:v>
                </c:pt>
                <c:pt idx="68200">
                  <c:v>16323.172204</c:v>
                </c:pt>
                <c:pt idx="68201">
                  <c:v>16323.416831</c:v>
                </c:pt>
                <c:pt idx="68202">
                  <c:v>16323.657864000001</c:v>
                </c:pt>
                <c:pt idx="68203">
                  <c:v>16323.887693999999</c:v>
                </c:pt>
                <c:pt idx="68204">
                  <c:v>16324.128988</c:v>
                </c:pt>
                <c:pt idx="68205">
                  <c:v>16324.370059000001</c:v>
                </c:pt>
                <c:pt idx="68206">
                  <c:v>16324.612127</c:v>
                </c:pt>
                <c:pt idx="68207">
                  <c:v>16324.843804</c:v>
                </c:pt>
                <c:pt idx="68208">
                  <c:v>16325.086104</c:v>
                </c:pt>
                <c:pt idx="68209">
                  <c:v>16325.328025999999</c:v>
                </c:pt>
                <c:pt idx="68210">
                  <c:v>16325.57094</c:v>
                </c:pt>
                <c:pt idx="68211">
                  <c:v>16325.801544</c:v>
                </c:pt>
                <c:pt idx="68212">
                  <c:v>16326.044812</c:v>
                </c:pt>
                <c:pt idx="68213">
                  <c:v>16326.285916000001</c:v>
                </c:pt>
                <c:pt idx="68214">
                  <c:v>16326.526215</c:v>
                </c:pt>
                <c:pt idx="68215">
                  <c:v>16326.759752</c:v>
                </c:pt>
                <c:pt idx="68216">
                  <c:v>16327.000228999999</c:v>
                </c:pt>
                <c:pt idx="68217">
                  <c:v>16327.244644</c:v>
                </c:pt>
                <c:pt idx="68218">
                  <c:v>16327.485871999999</c:v>
                </c:pt>
                <c:pt idx="68219">
                  <c:v>16327.717715000001</c:v>
                </c:pt>
                <c:pt idx="68220">
                  <c:v>16327.960155000001</c:v>
                </c:pt>
                <c:pt idx="68221">
                  <c:v>16328.193094</c:v>
                </c:pt>
                <c:pt idx="68222">
                  <c:v>16328.435294000001</c:v>
                </c:pt>
                <c:pt idx="68223">
                  <c:v>16328.681901</c:v>
                </c:pt>
                <c:pt idx="68224">
                  <c:v>16328.913801999999</c:v>
                </c:pt>
                <c:pt idx="68225">
                  <c:v>16329.156954</c:v>
                </c:pt>
                <c:pt idx="68226">
                  <c:v>16329.398954</c:v>
                </c:pt>
                <c:pt idx="68227">
                  <c:v>16329.629727</c:v>
                </c:pt>
                <c:pt idx="68228">
                  <c:v>16329.870188999999</c:v>
                </c:pt>
                <c:pt idx="68229">
                  <c:v>16330.112386999999</c:v>
                </c:pt>
                <c:pt idx="68230">
                  <c:v>16330.35369</c:v>
                </c:pt>
                <c:pt idx="68231">
                  <c:v>16330.594937</c:v>
                </c:pt>
                <c:pt idx="68232">
                  <c:v>16330.824982</c:v>
                </c:pt>
                <c:pt idx="68233">
                  <c:v>16331.066280999999</c:v>
                </c:pt>
                <c:pt idx="68234">
                  <c:v>16331.307757</c:v>
                </c:pt>
                <c:pt idx="68235">
                  <c:v>16331.550926</c:v>
                </c:pt>
                <c:pt idx="68236">
                  <c:v>16331.782793</c:v>
                </c:pt>
                <c:pt idx="68237">
                  <c:v>16332.025245000001</c:v>
                </c:pt>
                <c:pt idx="68238">
                  <c:v>16332.266589999999</c:v>
                </c:pt>
                <c:pt idx="68239">
                  <c:v>16332.509703</c:v>
                </c:pt>
                <c:pt idx="68240">
                  <c:v>16332.741673</c:v>
                </c:pt>
                <c:pt idx="68241">
                  <c:v>16332.982260999999</c:v>
                </c:pt>
                <c:pt idx="68242">
                  <c:v>16333.225725</c:v>
                </c:pt>
                <c:pt idx="68243">
                  <c:v>16333.48265</c:v>
                </c:pt>
                <c:pt idx="68244">
                  <c:v>16333.714539000001</c:v>
                </c:pt>
                <c:pt idx="68245">
                  <c:v>16333.95592</c:v>
                </c:pt>
                <c:pt idx="68246">
                  <c:v>16334.198295</c:v>
                </c:pt>
                <c:pt idx="68247">
                  <c:v>16334.439596</c:v>
                </c:pt>
                <c:pt idx="68248">
                  <c:v>16334.680952999999</c:v>
                </c:pt>
                <c:pt idx="68249">
                  <c:v>16334.911947000001</c:v>
                </c:pt>
                <c:pt idx="68250">
                  <c:v>16335.155348</c:v>
                </c:pt>
                <c:pt idx="68251">
                  <c:v>16335.396713</c:v>
                </c:pt>
                <c:pt idx="68252">
                  <c:v>16335.637962000001</c:v>
                </c:pt>
                <c:pt idx="68253">
                  <c:v>16335.868623</c:v>
                </c:pt>
                <c:pt idx="68254">
                  <c:v>16336.109268</c:v>
                </c:pt>
                <c:pt idx="68255">
                  <c:v>16336.355057000001</c:v>
                </c:pt>
                <c:pt idx="68256">
                  <c:v>16336.584052</c:v>
                </c:pt>
                <c:pt idx="68257">
                  <c:v>16336.826257999999</c:v>
                </c:pt>
                <c:pt idx="68258">
                  <c:v>16337.067046</c:v>
                </c:pt>
                <c:pt idx="68259">
                  <c:v>16337.309052000001</c:v>
                </c:pt>
                <c:pt idx="68260">
                  <c:v>16337.565619999999</c:v>
                </c:pt>
                <c:pt idx="68261">
                  <c:v>16337.795565</c:v>
                </c:pt>
                <c:pt idx="68262">
                  <c:v>16338.038860000001</c:v>
                </c:pt>
                <c:pt idx="68263">
                  <c:v>16338.279992</c:v>
                </c:pt>
                <c:pt idx="68264">
                  <c:v>16338.521188999999</c:v>
                </c:pt>
                <c:pt idx="68265">
                  <c:v>16338.754691</c:v>
                </c:pt>
                <c:pt idx="68266">
                  <c:v>16338.997885999999</c:v>
                </c:pt>
                <c:pt idx="68267">
                  <c:v>16339.240806</c:v>
                </c:pt>
                <c:pt idx="68268">
                  <c:v>16339.471407999999</c:v>
                </c:pt>
                <c:pt idx="68269">
                  <c:v>16339.715103</c:v>
                </c:pt>
                <c:pt idx="68270">
                  <c:v>16339.94879</c:v>
                </c:pt>
                <c:pt idx="68271">
                  <c:v>16340.191027000001</c:v>
                </c:pt>
                <c:pt idx="68272">
                  <c:v>16340.431388999999</c:v>
                </c:pt>
                <c:pt idx="68273">
                  <c:v>16340.675041</c:v>
                </c:pt>
                <c:pt idx="68274">
                  <c:v>16340.906767</c:v>
                </c:pt>
                <c:pt idx="68275">
                  <c:v>16341.149842000001</c:v>
                </c:pt>
                <c:pt idx="68276">
                  <c:v>16341.392938999999</c:v>
                </c:pt>
                <c:pt idx="68277">
                  <c:v>16341.624786</c:v>
                </c:pt>
                <c:pt idx="68278">
                  <c:v>16341.867872999999</c:v>
                </c:pt>
                <c:pt idx="68279">
                  <c:v>16342.110715000001</c:v>
                </c:pt>
                <c:pt idx="68280">
                  <c:v>16342.353580999999</c:v>
                </c:pt>
                <c:pt idx="68281">
                  <c:v>16342.584999000001</c:v>
                </c:pt>
                <c:pt idx="68282">
                  <c:v>16342.826951999999</c:v>
                </c:pt>
                <c:pt idx="68283">
                  <c:v>16343.068843999999</c:v>
                </c:pt>
                <c:pt idx="68284">
                  <c:v>16343.309015000001</c:v>
                </c:pt>
                <c:pt idx="68285">
                  <c:v>16343.540772</c:v>
                </c:pt>
                <c:pt idx="68286">
                  <c:v>16343.783750000001</c:v>
                </c:pt>
                <c:pt idx="68287">
                  <c:v>16344.024812</c:v>
                </c:pt>
                <c:pt idx="68288">
                  <c:v>16344.266374999999</c:v>
                </c:pt>
                <c:pt idx="68289">
                  <c:v>16344.522921</c:v>
                </c:pt>
                <c:pt idx="68290">
                  <c:v>16344.754745</c:v>
                </c:pt>
                <c:pt idx="68291">
                  <c:v>16344.995269999999</c:v>
                </c:pt>
                <c:pt idx="68292">
                  <c:v>16345.238587</c:v>
                </c:pt>
                <c:pt idx="68293">
                  <c:v>16345.481619</c:v>
                </c:pt>
                <c:pt idx="68294">
                  <c:v>16345.711783000001</c:v>
                </c:pt>
                <c:pt idx="68295">
                  <c:v>16345.95357</c:v>
                </c:pt>
                <c:pt idx="68296">
                  <c:v>16346.196155</c:v>
                </c:pt>
                <c:pt idx="68297">
                  <c:v>16346.438316</c:v>
                </c:pt>
                <c:pt idx="68298">
                  <c:v>16346.66914</c:v>
                </c:pt>
                <c:pt idx="68299">
                  <c:v>16346.913393999999</c:v>
                </c:pt>
                <c:pt idx="68300">
                  <c:v>16347.154047</c:v>
                </c:pt>
                <c:pt idx="68301">
                  <c:v>16347.385937999999</c:v>
                </c:pt>
                <c:pt idx="68302">
                  <c:v>16347.626388999999</c:v>
                </c:pt>
                <c:pt idx="68303">
                  <c:v>16347.867684000001</c:v>
                </c:pt>
                <c:pt idx="68304">
                  <c:v>16348.108097</c:v>
                </c:pt>
                <c:pt idx="68305">
                  <c:v>16348.341700999999</c:v>
                </c:pt>
                <c:pt idx="68306">
                  <c:v>16348.58203</c:v>
                </c:pt>
                <c:pt idx="68307">
                  <c:v>16348.824908000001</c:v>
                </c:pt>
                <c:pt idx="68308">
                  <c:v>16349.069960999999</c:v>
                </c:pt>
                <c:pt idx="68309">
                  <c:v>16349.300579000001</c:v>
                </c:pt>
                <c:pt idx="68310">
                  <c:v>16349.543856</c:v>
                </c:pt>
                <c:pt idx="68311">
                  <c:v>16349.784917999999</c:v>
                </c:pt>
                <c:pt idx="68312">
                  <c:v>16350.027081</c:v>
                </c:pt>
                <c:pt idx="68313">
                  <c:v>16350.282074000001</c:v>
                </c:pt>
                <c:pt idx="68314">
                  <c:v>16350.512436999999</c:v>
                </c:pt>
                <c:pt idx="68315">
                  <c:v>16350.756020000001</c:v>
                </c:pt>
                <c:pt idx="68316">
                  <c:v>16350.998893</c:v>
                </c:pt>
                <c:pt idx="68317">
                  <c:v>16351.230718000001</c:v>
                </c:pt>
                <c:pt idx="68318">
                  <c:v>16351.471928999999</c:v>
                </c:pt>
                <c:pt idx="68319">
                  <c:v>16351.71493</c:v>
                </c:pt>
                <c:pt idx="68320">
                  <c:v>16351.957949</c:v>
                </c:pt>
                <c:pt idx="68321">
                  <c:v>16352.188654</c:v>
                </c:pt>
                <c:pt idx="68322">
                  <c:v>16352.429749999999</c:v>
                </c:pt>
                <c:pt idx="68323">
                  <c:v>16352.672237000001</c:v>
                </c:pt>
                <c:pt idx="68324">
                  <c:v>16352.905276</c:v>
                </c:pt>
                <c:pt idx="68325">
                  <c:v>16353.149444000001</c:v>
                </c:pt>
                <c:pt idx="68326">
                  <c:v>16353.384032</c:v>
                </c:pt>
                <c:pt idx="68327">
                  <c:v>16353.626361000001</c:v>
                </c:pt>
                <c:pt idx="68328">
                  <c:v>16353.869803</c:v>
                </c:pt>
                <c:pt idx="68329">
                  <c:v>16354.10188</c:v>
                </c:pt>
                <c:pt idx="68330">
                  <c:v>16354.342446000001</c:v>
                </c:pt>
                <c:pt idx="68331">
                  <c:v>16354.587603</c:v>
                </c:pt>
                <c:pt idx="68332">
                  <c:v>16354.819657</c:v>
                </c:pt>
                <c:pt idx="68333">
                  <c:v>16355.060031999999</c:v>
                </c:pt>
                <c:pt idx="68334">
                  <c:v>16355.302983</c:v>
                </c:pt>
                <c:pt idx="68335">
                  <c:v>16355.544071</c:v>
                </c:pt>
                <c:pt idx="68336">
                  <c:v>16355.773048999999</c:v>
                </c:pt>
                <c:pt idx="68337">
                  <c:v>16356.015167</c:v>
                </c:pt>
                <c:pt idx="68338">
                  <c:v>16356.259977</c:v>
                </c:pt>
                <c:pt idx="68339">
                  <c:v>16356.490707999999</c:v>
                </c:pt>
                <c:pt idx="68340">
                  <c:v>16356.73372</c:v>
                </c:pt>
                <c:pt idx="68341">
                  <c:v>16356.976858</c:v>
                </c:pt>
                <c:pt idx="68342">
                  <c:v>16357.217135000001</c:v>
                </c:pt>
                <c:pt idx="68343">
                  <c:v>16357.45059</c:v>
                </c:pt>
                <c:pt idx="68344">
                  <c:v>16357.693869000001</c:v>
                </c:pt>
                <c:pt idx="68345">
                  <c:v>16357.936882</c:v>
                </c:pt>
                <c:pt idx="68346">
                  <c:v>16358.168605999999</c:v>
                </c:pt>
                <c:pt idx="68347">
                  <c:v>16358.414075000001</c:v>
                </c:pt>
                <c:pt idx="68348">
                  <c:v>16358.646443</c:v>
                </c:pt>
                <c:pt idx="68349">
                  <c:v>16358.890090999999</c:v>
                </c:pt>
                <c:pt idx="68350">
                  <c:v>16359.132001</c:v>
                </c:pt>
                <c:pt idx="68351">
                  <c:v>16359.362171000001</c:v>
                </c:pt>
                <c:pt idx="68352">
                  <c:v>16359.604996</c:v>
                </c:pt>
                <c:pt idx="68353">
                  <c:v>16359.846157</c:v>
                </c:pt>
                <c:pt idx="68354">
                  <c:v>16360.077160000001</c:v>
                </c:pt>
                <c:pt idx="68355">
                  <c:v>16360.321275</c:v>
                </c:pt>
                <c:pt idx="68356">
                  <c:v>16360.564654</c:v>
                </c:pt>
                <c:pt idx="68357">
                  <c:v>16360.796692</c:v>
                </c:pt>
                <c:pt idx="68358">
                  <c:v>16361.039391</c:v>
                </c:pt>
                <c:pt idx="68359">
                  <c:v>16361.280753999999</c:v>
                </c:pt>
                <c:pt idx="68360">
                  <c:v>16361.521102000001</c:v>
                </c:pt>
                <c:pt idx="68361">
                  <c:v>16361.752925000001</c:v>
                </c:pt>
                <c:pt idx="68362">
                  <c:v>16361.994782</c:v>
                </c:pt>
                <c:pt idx="68363">
                  <c:v>16362.237951999999</c:v>
                </c:pt>
                <c:pt idx="68364">
                  <c:v>16362.477027000001</c:v>
                </c:pt>
                <c:pt idx="68365">
                  <c:v>16362.710539</c:v>
                </c:pt>
                <c:pt idx="68366">
                  <c:v>16362.953890000001</c:v>
                </c:pt>
                <c:pt idx="68367">
                  <c:v>16363.196919</c:v>
                </c:pt>
                <c:pt idx="68368">
                  <c:v>16363.4287</c:v>
                </c:pt>
                <c:pt idx="68369">
                  <c:v>16363.669972</c:v>
                </c:pt>
                <c:pt idx="68370">
                  <c:v>16363.911400999999</c:v>
                </c:pt>
                <c:pt idx="68371">
                  <c:v>16364.155277</c:v>
                </c:pt>
                <c:pt idx="68372">
                  <c:v>16364.386943</c:v>
                </c:pt>
                <c:pt idx="68373">
                  <c:v>16364.626894000001</c:v>
                </c:pt>
                <c:pt idx="68374">
                  <c:v>16364.869849000001</c:v>
                </c:pt>
                <c:pt idx="68375">
                  <c:v>16365.112724000001</c:v>
                </c:pt>
                <c:pt idx="68376">
                  <c:v>16365.342618000001</c:v>
                </c:pt>
                <c:pt idx="68377">
                  <c:v>16365.583923</c:v>
                </c:pt>
                <c:pt idx="68378">
                  <c:v>16365.824375</c:v>
                </c:pt>
                <c:pt idx="68379">
                  <c:v>16366.068329</c:v>
                </c:pt>
                <c:pt idx="68380">
                  <c:v>16366.308343000001</c:v>
                </c:pt>
                <c:pt idx="68381">
                  <c:v>16366.539911</c:v>
                </c:pt>
                <c:pt idx="68382">
                  <c:v>16366.782218</c:v>
                </c:pt>
                <c:pt idx="68383">
                  <c:v>16367.026878999999</c:v>
                </c:pt>
                <c:pt idx="68384">
                  <c:v>16367.257197000001</c:v>
                </c:pt>
                <c:pt idx="68385">
                  <c:v>16367.501549000001</c:v>
                </c:pt>
                <c:pt idx="68386">
                  <c:v>16367.742861999999</c:v>
                </c:pt>
                <c:pt idx="68387">
                  <c:v>16367.983165</c:v>
                </c:pt>
                <c:pt idx="68388">
                  <c:v>16368.216139</c:v>
                </c:pt>
                <c:pt idx="68389">
                  <c:v>16368.46096</c:v>
                </c:pt>
                <c:pt idx="68390">
                  <c:v>16368.701045</c:v>
                </c:pt>
                <c:pt idx="68391">
                  <c:v>16368.956717999999</c:v>
                </c:pt>
                <c:pt idx="68392">
                  <c:v>16369.186119</c:v>
                </c:pt>
                <c:pt idx="68393">
                  <c:v>16369.430206999999</c:v>
                </c:pt>
                <c:pt idx="68394">
                  <c:v>16369.663081000001</c:v>
                </c:pt>
                <c:pt idx="68395">
                  <c:v>16369.906655999999</c:v>
                </c:pt>
                <c:pt idx="68396">
                  <c:v>16370.14926</c:v>
                </c:pt>
                <c:pt idx="68397">
                  <c:v>16370.380277</c:v>
                </c:pt>
                <c:pt idx="68398">
                  <c:v>16370.623755000001</c:v>
                </c:pt>
                <c:pt idx="68399">
                  <c:v>16370.864927000001</c:v>
                </c:pt>
                <c:pt idx="68400">
                  <c:v>16371.107244000001</c:v>
                </c:pt>
                <c:pt idx="68401">
                  <c:v>16371.336329</c:v>
                </c:pt>
                <c:pt idx="68402">
                  <c:v>16371.577182999999</c:v>
                </c:pt>
                <c:pt idx="68403">
                  <c:v>16371.816121</c:v>
                </c:pt>
                <c:pt idx="68404">
                  <c:v>16372.058333999999</c:v>
                </c:pt>
                <c:pt idx="68405">
                  <c:v>16372.300150999999</c:v>
                </c:pt>
                <c:pt idx="68406">
                  <c:v>16372.531829</c:v>
                </c:pt>
                <c:pt idx="68407">
                  <c:v>16372.772907</c:v>
                </c:pt>
                <c:pt idx="68408">
                  <c:v>16373.015966000001</c:v>
                </c:pt>
                <c:pt idx="68409">
                  <c:v>16373.256324</c:v>
                </c:pt>
                <c:pt idx="68410">
                  <c:v>16373.489587</c:v>
                </c:pt>
                <c:pt idx="68411">
                  <c:v>16373.731387</c:v>
                </c:pt>
                <c:pt idx="68412">
                  <c:v>16373.973306</c:v>
                </c:pt>
                <c:pt idx="68413">
                  <c:v>16374.208734</c:v>
                </c:pt>
                <c:pt idx="68414">
                  <c:v>16374.449060000001</c:v>
                </c:pt>
                <c:pt idx="68415">
                  <c:v>16374.693684</c:v>
                </c:pt>
                <c:pt idx="68416">
                  <c:v>16374.934689</c:v>
                </c:pt>
                <c:pt idx="68417">
                  <c:v>16375.165094</c:v>
                </c:pt>
                <c:pt idx="68418">
                  <c:v>16375.409787000001</c:v>
                </c:pt>
                <c:pt idx="68419">
                  <c:v>16375.651390000001</c:v>
                </c:pt>
                <c:pt idx="68420">
                  <c:v>16375.907601000001</c:v>
                </c:pt>
                <c:pt idx="68421">
                  <c:v>16376.138054999999</c:v>
                </c:pt>
                <c:pt idx="68422">
                  <c:v>16376.380759</c:v>
                </c:pt>
                <c:pt idx="68423">
                  <c:v>16376.622288</c:v>
                </c:pt>
                <c:pt idx="68424">
                  <c:v>16376.855632999999</c:v>
                </c:pt>
                <c:pt idx="68425">
                  <c:v>16377.098749000001</c:v>
                </c:pt>
                <c:pt idx="68426">
                  <c:v>16377.339989</c:v>
                </c:pt>
                <c:pt idx="68427">
                  <c:v>16377.581528999999</c:v>
                </c:pt>
                <c:pt idx="68428">
                  <c:v>16377.812078999999</c:v>
                </c:pt>
                <c:pt idx="68429">
                  <c:v>16378.054988</c:v>
                </c:pt>
                <c:pt idx="68430">
                  <c:v>16378.295048</c:v>
                </c:pt>
                <c:pt idx="68431">
                  <c:v>16378.535429</c:v>
                </c:pt>
                <c:pt idx="68432">
                  <c:v>16378.776919</c:v>
                </c:pt>
                <c:pt idx="68433">
                  <c:v>16379.008946</c:v>
                </c:pt>
                <c:pt idx="68434">
                  <c:v>16379.248194</c:v>
                </c:pt>
                <c:pt idx="68435">
                  <c:v>16379.490357999999</c:v>
                </c:pt>
                <c:pt idx="68436">
                  <c:v>16379.733584</c:v>
                </c:pt>
                <c:pt idx="68437">
                  <c:v>16379.964411000001</c:v>
                </c:pt>
                <c:pt idx="68438">
                  <c:v>16380.207823999999</c:v>
                </c:pt>
                <c:pt idx="68439">
                  <c:v>16380.448050000001</c:v>
                </c:pt>
                <c:pt idx="68440">
                  <c:v>16380.688267</c:v>
                </c:pt>
                <c:pt idx="68441">
                  <c:v>16380.91914</c:v>
                </c:pt>
                <c:pt idx="68442">
                  <c:v>16381.164583</c:v>
                </c:pt>
                <c:pt idx="68443">
                  <c:v>16381.405884</c:v>
                </c:pt>
                <c:pt idx="68444">
                  <c:v>16381.637885</c:v>
                </c:pt>
                <c:pt idx="68445">
                  <c:v>16381.878298</c:v>
                </c:pt>
                <c:pt idx="68446">
                  <c:v>16382.121566</c:v>
                </c:pt>
                <c:pt idx="68447">
                  <c:v>16382.362939000001</c:v>
                </c:pt>
                <c:pt idx="68448">
                  <c:v>16382.603369</c:v>
                </c:pt>
                <c:pt idx="68449">
                  <c:v>16382.844633000001</c:v>
                </c:pt>
                <c:pt idx="68450">
                  <c:v>16383.074865000001</c:v>
                </c:pt>
                <c:pt idx="68451">
                  <c:v>16383.315322</c:v>
                </c:pt>
                <c:pt idx="68452">
                  <c:v>16383.557422</c:v>
                </c:pt>
                <c:pt idx="68453">
                  <c:v>16383.790097999999</c:v>
                </c:pt>
                <c:pt idx="68454">
                  <c:v>16384.033579999999</c:v>
                </c:pt>
                <c:pt idx="68455">
                  <c:v>16384.276529999999</c:v>
                </c:pt>
                <c:pt idx="68456">
                  <c:v>16384.519758999999</c:v>
                </c:pt>
                <c:pt idx="68457">
                  <c:v>16384.751647000001</c:v>
                </c:pt>
                <c:pt idx="68458">
                  <c:v>16384.992369</c:v>
                </c:pt>
                <c:pt idx="68459">
                  <c:v>16385.235550000001</c:v>
                </c:pt>
                <c:pt idx="68460">
                  <c:v>16385.466398</c:v>
                </c:pt>
                <c:pt idx="68461">
                  <c:v>16385.709784999999</c:v>
                </c:pt>
                <c:pt idx="68462">
                  <c:v>16385.952008</c:v>
                </c:pt>
                <c:pt idx="68463">
                  <c:v>16386.194960000001</c:v>
                </c:pt>
                <c:pt idx="68464">
                  <c:v>16386.425756000001</c:v>
                </c:pt>
                <c:pt idx="68465">
                  <c:v>16386.666052</c:v>
                </c:pt>
                <c:pt idx="68466">
                  <c:v>16386.908392000001</c:v>
                </c:pt>
                <c:pt idx="68467">
                  <c:v>16387.141124999998</c:v>
                </c:pt>
                <c:pt idx="68468">
                  <c:v>16387.384547000001</c:v>
                </c:pt>
                <c:pt idx="68469">
                  <c:v>16387.627592000001</c:v>
                </c:pt>
                <c:pt idx="68470">
                  <c:v>16387.858606000002</c:v>
                </c:pt>
                <c:pt idx="68471">
                  <c:v>16388.099688999999</c:v>
                </c:pt>
                <c:pt idx="68472">
                  <c:v>16388.341311</c:v>
                </c:pt>
                <c:pt idx="68473">
                  <c:v>16388.58583</c:v>
                </c:pt>
                <c:pt idx="68474">
                  <c:v>16388.826983999999</c:v>
                </c:pt>
                <c:pt idx="68475">
                  <c:v>16389.057661999999</c:v>
                </c:pt>
                <c:pt idx="68476">
                  <c:v>16389.298723</c:v>
                </c:pt>
                <c:pt idx="68477">
                  <c:v>16389.540442000001</c:v>
                </c:pt>
                <c:pt idx="68478">
                  <c:v>16389.780275000001</c:v>
                </c:pt>
                <c:pt idx="68479">
                  <c:v>16390.014386999999</c:v>
                </c:pt>
                <c:pt idx="68480">
                  <c:v>16390.254289</c:v>
                </c:pt>
                <c:pt idx="68481">
                  <c:v>16390.500691000001</c:v>
                </c:pt>
                <c:pt idx="68482">
                  <c:v>16390.729170999999</c:v>
                </c:pt>
                <c:pt idx="68483">
                  <c:v>16390.973916999999</c:v>
                </c:pt>
                <c:pt idx="68484">
                  <c:v>16391.216840000001</c:v>
                </c:pt>
                <c:pt idx="68485">
                  <c:v>16391.449155999999</c:v>
                </c:pt>
                <c:pt idx="68486">
                  <c:v>16391.691941000001</c:v>
                </c:pt>
                <c:pt idx="68487">
                  <c:v>16391.933704999999</c:v>
                </c:pt>
                <c:pt idx="68488">
                  <c:v>16392.174733</c:v>
                </c:pt>
                <c:pt idx="68489">
                  <c:v>16392.405111</c:v>
                </c:pt>
                <c:pt idx="68490">
                  <c:v>16392.647024999998</c:v>
                </c:pt>
                <c:pt idx="68491">
                  <c:v>16392.889786</c:v>
                </c:pt>
                <c:pt idx="68492">
                  <c:v>16393.1309</c:v>
                </c:pt>
                <c:pt idx="68493">
                  <c:v>16393.377769999999</c:v>
                </c:pt>
                <c:pt idx="68494">
                  <c:v>16393.620993</c:v>
                </c:pt>
                <c:pt idx="68495">
                  <c:v>16393.859864999999</c:v>
                </c:pt>
                <c:pt idx="68496">
                  <c:v>16394.101691</c:v>
                </c:pt>
                <c:pt idx="68497">
                  <c:v>16394.344763000001</c:v>
                </c:pt>
                <c:pt idx="68498">
                  <c:v>16394.585223999999</c:v>
                </c:pt>
                <c:pt idx="68499">
                  <c:v>16394.816117999999</c:v>
                </c:pt>
                <c:pt idx="68500">
                  <c:v>16395.060419000001</c:v>
                </c:pt>
                <c:pt idx="68501">
                  <c:v>16395.293883999999</c:v>
                </c:pt>
                <c:pt idx="68502">
                  <c:v>16395.535614</c:v>
                </c:pt>
                <c:pt idx="68503">
                  <c:v>16395.778831</c:v>
                </c:pt>
                <c:pt idx="68504">
                  <c:v>16396.019369000001</c:v>
                </c:pt>
                <c:pt idx="68505">
                  <c:v>16396.252025999998</c:v>
                </c:pt>
                <c:pt idx="68506">
                  <c:v>16396.496074999999</c:v>
                </c:pt>
                <c:pt idx="68507">
                  <c:v>16396.729642999999</c:v>
                </c:pt>
                <c:pt idx="68508">
                  <c:v>16396.970325999999</c:v>
                </c:pt>
                <c:pt idx="68509">
                  <c:v>16397.213582</c:v>
                </c:pt>
                <c:pt idx="68510">
                  <c:v>16397.455234000001</c:v>
                </c:pt>
                <c:pt idx="68511">
                  <c:v>16397.710258999999</c:v>
                </c:pt>
                <c:pt idx="68512">
                  <c:v>16397.954357999999</c:v>
                </c:pt>
                <c:pt idx="68513">
                  <c:v>16398.198247</c:v>
                </c:pt>
                <c:pt idx="68514">
                  <c:v>16398.442956999999</c:v>
                </c:pt>
                <c:pt idx="68515">
                  <c:v>16398.672405000001</c:v>
                </c:pt>
                <c:pt idx="68516">
                  <c:v>16398.916378000002</c:v>
                </c:pt>
                <c:pt idx="68517">
                  <c:v>16399.149950999999</c:v>
                </c:pt>
                <c:pt idx="68518">
                  <c:v>16399.391909999998</c:v>
                </c:pt>
                <c:pt idx="68519">
                  <c:v>16399.634798999999</c:v>
                </c:pt>
                <c:pt idx="68520">
                  <c:v>16399.875968</c:v>
                </c:pt>
                <c:pt idx="68521">
                  <c:v>16400.106574000001</c:v>
                </c:pt>
                <c:pt idx="68522">
                  <c:v>16400.349665999998</c:v>
                </c:pt>
                <c:pt idx="68523">
                  <c:v>16400.592602000001</c:v>
                </c:pt>
                <c:pt idx="68524">
                  <c:v>16400.835604</c:v>
                </c:pt>
                <c:pt idx="68525">
                  <c:v>16401.067561</c:v>
                </c:pt>
                <c:pt idx="68526">
                  <c:v>16401.308061</c:v>
                </c:pt>
                <c:pt idx="68527">
                  <c:v>16401.550171999999</c:v>
                </c:pt>
                <c:pt idx="68528">
                  <c:v>16401.783989</c:v>
                </c:pt>
                <c:pt idx="68529">
                  <c:v>16402.025335999999</c:v>
                </c:pt>
                <c:pt idx="68530">
                  <c:v>16402.267354</c:v>
                </c:pt>
                <c:pt idx="68531">
                  <c:v>16402.500857999999</c:v>
                </c:pt>
                <c:pt idx="68532">
                  <c:v>16402.743612999999</c:v>
                </c:pt>
                <c:pt idx="68533">
                  <c:v>16402.986598</c:v>
                </c:pt>
                <c:pt idx="68534">
                  <c:v>16403.227790000001</c:v>
                </c:pt>
                <c:pt idx="68535">
                  <c:v>16403.456450000001</c:v>
                </c:pt>
                <c:pt idx="68536">
                  <c:v>16403.700438</c:v>
                </c:pt>
                <c:pt idx="68537">
                  <c:v>16403.935829999999</c:v>
                </c:pt>
                <c:pt idx="68538">
                  <c:v>16404.178269</c:v>
                </c:pt>
                <c:pt idx="68539">
                  <c:v>16404.420158000001</c:v>
                </c:pt>
                <c:pt idx="68540">
                  <c:v>16404.662888999999</c:v>
                </c:pt>
                <c:pt idx="68541">
                  <c:v>16404.892918000001</c:v>
                </c:pt>
                <c:pt idx="68542">
                  <c:v>16405.133450000001</c:v>
                </c:pt>
                <c:pt idx="68543">
                  <c:v>16405.377411000001</c:v>
                </c:pt>
                <c:pt idx="68544">
                  <c:v>16405.608296999999</c:v>
                </c:pt>
                <c:pt idx="68545">
                  <c:v>16405.852294</c:v>
                </c:pt>
                <c:pt idx="68546">
                  <c:v>16406.096447</c:v>
                </c:pt>
                <c:pt idx="68547">
                  <c:v>16406.341963999999</c:v>
                </c:pt>
                <c:pt idx="68548">
                  <c:v>16406.584674000002</c:v>
                </c:pt>
                <c:pt idx="68549">
                  <c:v>16406.827926999998</c:v>
                </c:pt>
                <c:pt idx="68550">
                  <c:v>16407.059032000001</c:v>
                </c:pt>
                <c:pt idx="68551">
                  <c:v>16407.303083999999</c:v>
                </c:pt>
                <c:pt idx="68552">
                  <c:v>16407.543076999998</c:v>
                </c:pt>
                <c:pt idx="68553">
                  <c:v>16407.785914</c:v>
                </c:pt>
                <c:pt idx="68554">
                  <c:v>16408.015112000001</c:v>
                </c:pt>
                <c:pt idx="68555">
                  <c:v>16408.257106000001</c:v>
                </c:pt>
                <c:pt idx="68556">
                  <c:v>16408.497426999998</c:v>
                </c:pt>
                <c:pt idx="68557">
                  <c:v>16408.741171999998</c:v>
                </c:pt>
                <c:pt idx="68558">
                  <c:v>16408.972651</c:v>
                </c:pt>
                <c:pt idx="68559">
                  <c:v>16409.215562000001</c:v>
                </c:pt>
                <c:pt idx="68560">
                  <c:v>16409.458535999998</c:v>
                </c:pt>
                <c:pt idx="68561">
                  <c:v>16409.689156</c:v>
                </c:pt>
                <c:pt idx="68562">
                  <c:v>16409.932572999998</c:v>
                </c:pt>
                <c:pt idx="68563">
                  <c:v>16410.173997999998</c:v>
                </c:pt>
                <c:pt idx="68564">
                  <c:v>16410.413285999999</c:v>
                </c:pt>
                <c:pt idx="68565">
                  <c:v>16410.648636999998</c:v>
                </c:pt>
                <c:pt idx="68566">
                  <c:v>16410.889068</c:v>
                </c:pt>
                <c:pt idx="68567">
                  <c:v>16411.133943000001</c:v>
                </c:pt>
                <c:pt idx="68568">
                  <c:v>16411.373273000001</c:v>
                </c:pt>
                <c:pt idx="68569">
                  <c:v>16411.618627</c:v>
                </c:pt>
                <c:pt idx="68570">
                  <c:v>16411.861052</c:v>
                </c:pt>
                <c:pt idx="68571">
                  <c:v>16412.103141</c:v>
                </c:pt>
                <c:pt idx="68572">
                  <c:v>16412.336683000001</c:v>
                </c:pt>
                <c:pt idx="68573">
                  <c:v>16412.577098999998</c:v>
                </c:pt>
                <c:pt idx="68574">
                  <c:v>16412.821139</c:v>
                </c:pt>
                <c:pt idx="68575">
                  <c:v>16413.054929000002</c:v>
                </c:pt>
                <c:pt idx="68576">
                  <c:v>16413.297128999999</c:v>
                </c:pt>
                <c:pt idx="68577">
                  <c:v>16413.541990000002</c:v>
                </c:pt>
                <c:pt idx="68578">
                  <c:v>16413.771345000001</c:v>
                </c:pt>
                <c:pt idx="68579">
                  <c:v>16414.015863000001</c:v>
                </c:pt>
                <c:pt idx="68580">
                  <c:v>16414.258686000001</c:v>
                </c:pt>
                <c:pt idx="68581">
                  <c:v>16414.488570000001</c:v>
                </c:pt>
                <c:pt idx="68582">
                  <c:v>16414.73172</c:v>
                </c:pt>
                <c:pt idx="68583">
                  <c:v>16414.974891000002</c:v>
                </c:pt>
                <c:pt idx="68584">
                  <c:v>16415.215190999999</c:v>
                </c:pt>
                <c:pt idx="68585">
                  <c:v>16415.447340999999</c:v>
                </c:pt>
                <c:pt idx="68586">
                  <c:v>16415.693939000001</c:v>
                </c:pt>
                <c:pt idx="68587">
                  <c:v>16415.927604</c:v>
                </c:pt>
                <c:pt idx="68588">
                  <c:v>16416.170727000001</c:v>
                </c:pt>
                <c:pt idx="68589">
                  <c:v>16416.413551000001</c:v>
                </c:pt>
                <c:pt idx="68590">
                  <c:v>16416.644173000001</c:v>
                </c:pt>
                <c:pt idx="68591">
                  <c:v>16416.888817999999</c:v>
                </c:pt>
                <c:pt idx="68592">
                  <c:v>16417.129003999999</c:v>
                </c:pt>
                <c:pt idx="68593">
                  <c:v>16417.371809</c:v>
                </c:pt>
                <c:pt idx="68594">
                  <c:v>16417.601806999999</c:v>
                </c:pt>
                <c:pt idx="68595">
                  <c:v>16417.842175999998</c:v>
                </c:pt>
                <c:pt idx="68596">
                  <c:v>16418.086050000002</c:v>
                </c:pt>
                <c:pt idx="68597">
                  <c:v>16418.328876</c:v>
                </c:pt>
                <c:pt idx="68598">
                  <c:v>16418.558824</c:v>
                </c:pt>
                <c:pt idx="68599">
                  <c:v>16418.799011999999</c:v>
                </c:pt>
                <c:pt idx="68600">
                  <c:v>16419.041041</c:v>
                </c:pt>
                <c:pt idx="68601">
                  <c:v>16419.283802999998</c:v>
                </c:pt>
                <c:pt idx="68602">
                  <c:v>16419.524749</c:v>
                </c:pt>
                <c:pt idx="68603">
                  <c:v>16419.75531</c:v>
                </c:pt>
                <c:pt idx="68604">
                  <c:v>16419.996884</c:v>
                </c:pt>
                <c:pt idx="68605">
                  <c:v>16420.237318</c:v>
                </c:pt>
                <c:pt idx="68606">
                  <c:v>16420.481064</c:v>
                </c:pt>
                <c:pt idx="68607">
                  <c:v>16420.712769999998</c:v>
                </c:pt>
                <c:pt idx="68608">
                  <c:v>16420.953358999999</c:v>
                </c:pt>
                <c:pt idx="68609">
                  <c:v>16421.197281000001</c:v>
                </c:pt>
                <c:pt idx="68610">
                  <c:v>16421.430990000001</c:v>
                </c:pt>
                <c:pt idx="68611">
                  <c:v>16421.674951000001</c:v>
                </c:pt>
                <c:pt idx="68612">
                  <c:v>16421.914334000001</c:v>
                </c:pt>
                <c:pt idx="68613">
                  <c:v>16422.170913000002</c:v>
                </c:pt>
                <c:pt idx="68614">
                  <c:v>16422.400989000002</c:v>
                </c:pt>
                <c:pt idx="68615">
                  <c:v>16422.642154000001</c:v>
                </c:pt>
                <c:pt idx="68616">
                  <c:v>16422.886215999999</c:v>
                </c:pt>
                <c:pt idx="68617">
                  <c:v>16423.117124</c:v>
                </c:pt>
                <c:pt idx="68618">
                  <c:v>16423.361171</c:v>
                </c:pt>
                <c:pt idx="68619">
                  <c:v>16423.603123000001</c:v>
                </c:pt>
                <c:pt idx="68620">
                  <c:v>16423.832198</c:v>
                </c:pt>
                <c:pt idx="68621">
                  <c:v>16424.076241999999</c:v>
                </c:pt>
                <c:pt idx="68622">
                  <c:v>16424.309883999998</c:v>
                </c:pt>
                <c:pt idx="68623">
                  <c:v>16424.55226</c:v>
                </c:pt>
                <c:pt idx="68624">
                  <c:v>16424.793713999999</c:v>
                </c:pt>
                <c:pt idx="68625">
                  <c:v>16425.034173</c:v>
                </c:pt>
                <c:pt idx="68626">
                  <c:v>16425.276126000001</c:v>
                </c:pt>
                <c:pt idx="68627">
                  <c:v>16425.507922000001</c:v>
                </c:pt>
                <c:pt idx="68628">
                  <c:v>16425.749574000001</c:v>
                </c:pt>
                <c:pt idx="68629">
                  <c:v>16425.992943000001</c:v>
                </c:pt>
                <c:pt idx="68630">
                  <c:v>16426.232435999998</c:v>
                </c:pt>
                <c:pt idx="68631">
                  <c:v>16426.488970999999</c:v>
                </c:pt>
                <c:pt idx="68632">
                  <c:v>16426.719988000001</c:v>
                </c:pt>
                <c:pt idx="68633">
                  <c:v>16426.959352000002</c:v>
                </c:pt>
                <c:pt idx="68634">
                  <c:v>16427.204577</c:v>
                </c:pt>
                <c:pt idx="68635">
                  <c:v>16427.436582999999</c:v>
                </c:pt>
                <c:pt idx="68636">
                  <c:v>16427.679021</c:v>
                </c:pt>
                <c:pt idx="68637">
                  <c:v>16427.922559999999</c:v>
                </c:pt>
                <c:pt idx="68638">
                  <c:v>16428.154910000001</c:v>
                </c:pt>
                <c:pt idx="68639">
                  <c:v>16428.397377000001</c:v>
                </c:pt>
                <c:pt idx="68640">
                  <c:v>16428.642537</c:v>
                </c:pt>
                <c:pt idx="68641">
                  <c:v>16428.872555000002</c:v>
                </c:pt>
                <c:pt idx="68642">
                  <c:v>16429.113246000001</c:v>
                </c:pt>
                <c:pt idx="68643">
                  <c:v>16429.357275999999</c:v>
                </c:pt>
                <c:pt idx="68644">
                  <c:v>16429.588397</c:v>
                </c:pt>
                <c:pt idx="68645">
                  <c:v>16429.832406000001</c:v>
                </c:pt>
                <c:pt idx="68646">
                  <c:v>16430.066526999999</c:v>
                </c:pt>
                <c:pt idx="68647">
                  <c:v>16430.311680999999</c:v>
                </c:pt>
                <c:pt idx="68648">
                  <c:v>16430.554044</c:v>
                </c:pt>
                <c:pt idx="68649">
                  <c:v>16430.785103999999</c:v>
                </c:pt>
                <c:pt idx="68650">
                  <c:v>16431.028815999998</c:v>
                </c:pt>
                <c:pt idx="68651">
                  <c:v>16431.269359000002</c:v>
                </c:pt>
                <c:pt idx="68652">
                  <c:v>16431.510955999998</c:v>
                </c:pt>
                <c:pt idx="68653">
                  <c:v>16431.741973</c:v>
                </c:pt>
                <c:pt idx="68654">
                  <c:v>16431.984604000001</c:v>
                </c:pt>
                <c:pt idx="68655">
                  <c:v>16432.227912999999</c:v>
                </c:pt>
                <c:pt idx="68656">
                  <c:v>16432.459911000002</c:v>
                </c:pt>
                <c:pt idx="68657">
                  <c:v>16432.702293999999</c:v>
                </c:pt>
                <c:pt idx="68658">
                  <c:v>16432.945713000001</c:v>
                </c:pt>
                <c:pt idx="68659">
                  <c:v>16433.186263</c:v>
                </c:pt>
                <c:pt idx="68660">
                  <c:v>16433.417430000001</c:v>
                </c:pt>
                <c:pt idx="68661">
                  <c:v>16433.658060999998</c:v>
                </c:pt>
                <c:pt idx="68662">
                  <c:v>16433.900423999999</c:v>
                </c:pt>
                <c:pt idx="68663">
                  <c:v>16434.131443999999</c:v>
                </c:pt>
                <c:pt idx="68664">
                  <c:v>16434.372094999999</c:v>
                </c:pt>
                <c:pt idx="68665">
                  <c:v>16434.614429000001</c:v>
                </c:pt>
                <c:pt idx="68666">
                  <c:v>16434.857940000002</c:v>
                </c:pt>
                <c:pt idx="68667">
                  <c:v>16435.086275000001</c:v>
                </c:pt>
                <c:pt idx="68668">
                  <c:v>16435.329785000002</c:v>
                </c:pt>
                <c:pt idx="68669">
                  <c:v>16435.570231000002</c:v>
                </c:pt>
                <c:pt idx="68670">
                  <c:v>16435.803186000001</c:v>
                </c:pt>
                <c:pt idx="68671">
                  <c:v>16436.048589999999</c:v>
                </c:pt>
                <c:pt idx="68672">
                  <c:v>16436.291899</c:v>
                </c:pt>
                <c:pt idx="68673">
                  <c:v>16436.52303</c:v>
                </c:pt>
                <c:pt idx="68674">
                  <c:v>16436.764888999998</c:v>
                </c:pt>
                <c:pt idx="68675">
                  <c:v>16437.007283999999</c:v>
                </c:pt>
                <c:pt idx="68676">
                  <c:v>16437.249421</c:v>
                </c:pt>
                <c:pt idx="68677">
                  <c:v>16437.481599999999</c:v>
                </c:pt>
                <c:pt idx="68678">
                  <c:v>16437.722354000001</c:v>
                </c:pt>
                <c:pt idx="68679">
                  <c:v>16437.967647000001</c:v>
                </c:pt>
                <c:pt idx="68680">
                  <c:v>16438.197057000001</c:v>
                </c:pt>
                <c:pt idx="68681">
                  <c:v>16438.440564</c:v>
                </c:pt>
                <c:pt idx="68682">
                  <c:v>16438.681271000001</c:v>
                </c:pt>
                <c:pt idx="68683">
                  <c:v>16438.924642999998</c:v>
                </c:pt>
                <c:pt idx="68684">
                  <c:v>16439.154183999999</c:v>
                </c:pt>
                <c:pt idx="68685">
                  <c:v>16439.398351</c:v>
                </c:pt>
                <c:pt idx="68686">
                  <c:v>16439.631173999998</c:v>
                </c:pt>
                <c:pt idx="68687">
                  <c:v>16439.875205</c:v>
                </c:pt>
                <c:pt idx="68688">
                  <c:v>16440.118683000001</c:v>
                </c:pt>
                <c:pt idx="68689">
                  <c:v>16440.348847000001</c:v>
                </c:pt>
                <c:pt idx="68690">
                  <c:v>16440.591370999999</c:v>
                </c:pt>
                <c:pt idx="68691">
                  <c:v>16440.836582</c:v>
                </c:pt>
                <c:pt idx="68692">
                  <c:v>16441.066058</c:v>
                </c:pt>
                <c:pt idx="68693">
                  <c:v>16441.308289000001</c:v>
                </c:pt>
                <c:pt idx="68694">
                  <c:v>16441.552258</c:v>
                </c:pt>
                <c:pt idx="68695">
                  <c:v>16441.783997999999</c:v>
                </c:pt>
                <c:pt idx="68696">
                  <c:v>16442.025448</c:v>
                </c:pt>
                <c:pt idx="68697">
                  <c:v>16442.269059999999</c:v>
                </c:pt>
                <c:pt idx="68698">
                  <c:v>16442.502681000002</c:v>
                </c:pt>
                <c:pt idx="68699">
                  <c:v>16442.745696999998</c:v>
                </c:pt>
                <c:pt idx="68700">
                  <c:v>16442.986203</c:v>
                </c:pt>
                <c:pt idx="68701">
                  <c:v>16443.244616</c:v>
                </c:pt>
                <c:pt idx="68702">
                  <c:v>16443.474689999999</c:v>
                </c:pt>
                <c:pt idx="68703">
                  <c:v>16443.715095</c:v>
                </c:pt>
                <c:pt idx="68704">
                  <c:v>16443.957335999999</c:v>
                </c:pt>
                <c:pt idx="68705">
                  <c:v>16444.19094</c:v>
                </c:pt>
                <c:pt idx="68706">
                  <c:v>16444.430259000001</c:v>
                </c:pt>
                <c:pt idx="68707">
                  <c:v>16444.674062999999</c:v>
                </c:pt>
                <c:pt idx="68708">
                  <c:v>16444.916140000001</c:v>
                </c:pt>
                <c:pt idx="68709">
                  <c:v>16445.171445</c:v>
                </c:pt>
                <c:pt idx="68710">
                  <c:v>16445.416608</c:v>
                </c:pt>
                <c:pt idx="68711">
                  <c:v>16445.659664999999</c:v>
                </c:pt>
                <c:pt idx="68712">
                  <c:v>16445.900968999998</c:v>
                </c:pt>
                <c:pt idx="68713">
                  <c:v>16446.142909999999</c:v>
                </c:pt>
                <c:pt idx="68714">
                  <c:v>16446.383124</c:v>
                </c:pt>
                <c:pt idx="68715">
                  <c:v>16446.616703</c:v>
                </c:pt>
                <c:pt idx="68716">
                  <c:v>16446.859786000001</c:v>
                </c:pt>
                <c:pt idx="68717">
                  <c:v>16447.100882999999</c:v>
                </c:pt>
                <c:pt idx="68718">
                  <c:v>16447.332803000001</c:v>
                </c:pt>
                <c:pt idx="68719">
                  <c:v>16447.573063</c:v>
                </c:pt>
                <c:pt idx="68720">
                  <c:v>16447.813321000001</c:v>
                </c:pt>
                <c:pt idx="68721">
                  <c:v>16448.057769999999</c:v>
                </c:pt>
                <c:pt idx="68722">
                  <c:v>16448.297375999999</c:v>
                </c:pt>
                <c:pt idx="68723">
                  <c:v>16448.554139</c:v>
                </c:pt>
                <c:pt idx="68724">
                  <c:v>16448.809820999999</c:v>
                </c:pt>
                <c:pt idx="68725">
                  <c:v>16449.039074</c:v>
                </c:pt>
                <c:pt idx="68726">
                  <c:v>16449.281417999999</c:v>
                </c:pt>
                <c:pt idx="68727">
                  <c:v>16449.524690999999</c:v>
                </c:pt>
                <c:pt idx="68728">
                  <c:v>16449.756597</c:v>
                </c:pt>
                <c:pt idx="68729">
                  <c:v>16449.997025000001</c:v>
                </c:pt>
                <c:pt idx="68730">
                  <c:v>16450.239444999999</c:v>
                </c:pt>
                <c:pt idx="68731">
                  <c:v>16450.483327000002</c:v>
                </c:pt>
                <c:pt idx="68732">
                  <c:v>16450.714254999999</c:v>
                </c:pt>
                <c:pt idx="68733">
                  <c:v>16450.955991999999</c:v>
                </c:pt>
                <c:pt idx="68734">
                  <c:v>16451.195368000001</c:v>
                </c:pt>
                <c:pt idx="68735">
                  <c:v>16451.428854000002</c:v>
                </c:pt>
                <c:pt idx="68736">
                  <c:v>16451.671892999999</c:v>
                </c:pt>
                <c:pt idx="68737">
                  <c:v>16451.914933</c:v>
                </c:pt>
                <c:pt idx="68738">
                  <c:v>16452.157147999998</c:v>
                </c:pt>
                <c:pt idx="68739">
                  <c:v>16452.388841</c:v>
                </c:pt>
                <c:pt idx="68740">
                  <c:v>16452.629229999999</c:v>
                </c:pt>
                <c:pt idx="68741">
                  <c:v>16452.873090000001</c:v>
                </c:pt>
                <c:pt idx="68742">
                  <c:v>16453.104109</c:v>
                </c:pt>
                <c:pt idx="68743">
                  <c:v>16453.364556</c:v>
                </c:pt>
                <c:pt idx="68744">
                  <c:v>16453.605576000002</c:v>
                </c:pt>
                <c:pt idx="68745">
                  <c:v>16453.847302999999</c:v>
                </c:pt>
                <c:pt idx="68746">
                  <c:v>16454.078217999999</c:v>
                </c:pt>
                <c:pt idx="68747">
                  <c:v>16454.320142</c:v>
                </c:pt>
                <c:pt idx="68748">
                  <c:v>16454.562054000002</c:v>
                </c:pt>
                <c:pt idx="68749">
                  <c:v>16454.793530999999</c:v>
                </c:pt>
                <c:pt idx="68750">
                  <c:v>16455.033407999999</c:v>
                </c:pt>
                <c:pt idx="68751">
                  <c:v>16455.275874999999</c:v>
                </c:pt>
                <c:pt idx="68752">
                  <c:v>16455.517555999999</c:v>
                </c:pt>
                <c:pt idx="68753">
                  <c:v>16455.758881000002</c:v>
                </c:pt>
                <c:pt idx="68754">
                  <c:v>16455.990156</c:v>
                </c:pt>
                <c:pt idx="68755">
                  <c:v>16456.235551999998</c:v>
                </c:pt>
                <c:pt idx="68756">
                  <c:v>16456.478834000001</c:v>
                </c:pt>
                <c:pt idx="68757">
                  <c:v>16456.708221000001</c:v>
                </c:pt>
                <c:pt idx="68758">
                  <c:v>16456.949421000001</c:v>
                </c:pt>
                <c:pt idx="68759">
                  <c:v>16457.192985999998</c:v>
                </c:pt>
                <c:pt idx="68760">
                  <c:v>16457.434855</c:v>
                </c:pt>
                <c:pt idx="68761">
                  <c:v>16457.666688000001</c:v>
                </c:pt>
                <c:pt idx="68762">
                  <c:v>16457.909115999999</c:v>
                </c:pt>
                <c:pt idx="68763">
                  <c:v>16458.153903999999</c:v>
                </c:pt>
                <c:pt idx="68764">
                  <c:v>16458.385837999998</c:v>
                </c:pt>
                <c:pt idx="68765">
                  <c:v>16458.626272000001</c:v>
                </c:pt>
                <c:pt idx="68766">
                  <c:v>16458.868353000002</c:v>
                </c:pt>
                <c:pt idx="68767">
                  <c:v>16459.111534</c:v>
                </c:pt>
                <c:pt idx="68768">
                  <c:v>16459.343613000001</c:v>
                </c:pt>
                <c:pt idx="68769">
                  <c:v>16459.586727000002</c:v>
                </c:pt>
                <c:pt idx="68770">
                  <c:v>16459.827098999998</c:v>
                </c:pt>
                <c:pt idx="68771">
                  <c:v>16460.060863999999</c:v>
                </c:pt>
                <c:pt idx="68772">
                  <c:v>16460.301931000002</c:v>
                </c:pt>
                <c:pt idx="68773">
                  <c:v>16460.544791</c:v>
                </c:pt>
                <c:pt idx="68774">
                  <c:v>16460.787552000002</c:v>
                </c:pt>
                <c:pt idx="68775">
                  <c:v>16461.016245999999</c:v>
                </c:pt>
                <c:pt idx="68776">
                  <c:v>16461.260598000001</c:v>
                </c:pt>
                <c:pt idx="68777">
                  <c:v>16461.506634000001</c:v>
                </c:pt>
                <c:pt idx="68778">
                  <c:v>16461.736852000002</c:v>
                </c:pt>
                <c:pt idx="68779">
                  <c:v>16461.97738</c:v>
                </c:pt>
                <c:pt idx="68780">
                  <c:v>16462.221450000001</c:v>
                </c:pt>
                <c:pt idx="68781">
                  <c:v>16462.454151999998</c:v>
                </c:pt>
                <c:pt idx="68782">
                  <c:v>16462.695784</c:v>
                </c:pt>
                <c:pt idx="68783">
                  <c:v>16462.936335999999</c:v>
                </c:pt>
                <c:pt idx="68784">
                  <c:v>16463.179656</c:v>
                </c:pt>
                <c:pt idx="68785">
                  <c:v>16463.410347000001</c:v>
                </c:pt>
                <c:pt idx="68786">
                  <c:v>16463.655587000001</c:v>
                </c:pt>
                <c:pt idx="68787">
                  <c:v>16463.897410000001</c:v>
                </c:pt>
                <c:pt idx="68788">
                  <c:v>16464.153757</c:v>
                </c:pt>
                <c:pt idx="68789">
                  <c:v>16464.384212000001</c:v>
                </c:pt>
                <c:pt idx="68790">
                  <c:v>16464.626279</c:v>
                </c:pt>
                <c:pt idx="68791">
                  <c:v>16464.868000999999</c:v>
                </c:pt>
                <c:pt idx="68792">
                  <c:v>16465.099763999999</c:v>
                </c:pt>
                <c:pt idx="68793">
                  <c:v>16465.340905000001</c:v>
                </c:pt>
                <c:pt idx="68794">
                  <c:v>16465.583997000002</c:v>
                </c:pt>
                <c:pt idx="68795">
                  <c:v>16465.825703999999</c:v>
                </c:pt>
                <c:pt idx="68796">
                  <c:v>16466.056420000001</c:v>
                </c:pt>
                <c:pt idx="68797">
                  <c:v>16466.302954999999</c:v>
                </c:pt>
                <c:pt idx="68798">
                  <c:v>16466.544921000001</c:v>
                </c:pt>
                <c:pt idx="68799">
                  <c:v>16466.776596</c:v>
                </c:pt>
                <c:pt idx="68800">
                  <c:v>16467.019907999998</c:v>
                </c:pt>
                <c:pt idx="68801">
                  <c:v>16467.262748000001</c:v>
                </c:pt>
                <c:pt idx="68802">
                  <c:v>16467.503991000001</c:v>
                </c:pt>
                <c:pt idx="68803">
                  <c:v>16467.73344</c:v>
                </c:pt>
                <c:pt idx="68804">
                  <c:v>16467.976785999999</c:v>
                </c:pt>
                <c:pt idx="68805">
                  <c:v>16468.217755999998</c:v>
                </c:pt>
                <c:pt idx="68806">
                  <c:v>16468.459335</c:v>
                </c:pt>
                <c:pt idx="68807">
                  <c:v>16468.715901</c:v>
                </c:pt>
                <c:pt idx="68808">
                  <c:v>16468.945254999999</c:v>
                </c:pt>
                <c:pt idx="68809">
                  <c:v>16469.189416000001</c:v>
                </c:pt>
                <c:pt idx="68810">
                  <c:v>16469.430841000001</c:v>
                </c:pt>
                <c:pt idx="68811">
                  <c:v>16469.66274</c:v>
                </c:pt>
                <c:pt idx="68812">
                  <c:v>16469.905294</c:v>
                </c:pt>
                <c:pt idx="68813">
                  <c:v>16470.14919</c:v>
                </c:pt>
                <c:pt idx="68814">
                  <c:v>16470.382812</c:v>
                </c:pt>
                <c:pt idx="68815">
                  <c:v>16470.623306000001</c:v>
                </c:pt>
                <c:pt idx="68816">
                  <c:v>16470.866553</c:v>
                </c:pt>
                <c:pt idx="68817">
                  <c:v>16471.097394</c:v>
                </c:pt>
                <c:pt idx="68818">
                  <c:v>16471.341399000001</c:v>
                </c:pt>
                <c:pt idx="68819">
                  <c:v>16471.585075999999</c:v>
                </c:pt>
                <c:pt idx="68820">
                  <c:v>16471.840366</c:v>
                </c:pt>
                <c:pt idx="68821">
                  <c:v>16472.08639</c:v>
                </c:pt>
                <c:pt idx="68822">
                  <c:v>16472.326852999999</c:v>
                </c:pt>
                <c:pt idx="68823">
                  <c:v>16472.568008999999</c:v>
                </c:pt>
                <c:pt idx="68824">
                  <c:v>16472.811795000001</c:v>
                </c:pt>
                <c:pt idx="68825">
                  <c:v>16473.043609</c:v>
                </c:pt>
                <c:pt idx="68826">
                  <c:v>16473.284928000001</c:v>
                </c:pt>
                <c:pt idx="68827">
                  <c:v>16473.527942000001</c:v>
                </c:pt>
                <c:pt idx="68828">
                  <c:v>16473.769039999999</c:v>
                </c:pt>
                <c:pt idx="68829">
                  <c:v>16474.000964999999</c:v>
                </c:pt>
                <c:pt idx="68830">
                  <c:v>16474.242870999999</c:v>
                </c:pt>
                <c:pt idx="68831">
                  <c:v>16474.485087000001</c:v>
                </c:pt>
                <c:pt idx="68832">
                  <c:v>16474.726567000002</c:v>
                </c:pt>
                <c:pt idx="68833">
                  <c:v>16474.956584</c:v>
                </c:pt>
                <c:pt idx="68834">
                  <c:v>16475.197123000002</c:v>
                </c:pt>
                <c:pt idx="68835">
                  <c:v>16475.439186</c:v>
                </c:pt>
                <c:pt idx="68836">
                  <c:v>16475.683051</c:v>
                </c:pt>
                <c:pt idx="68837">
                  <c:v>16475.914816</c:v>
                </c:pt>
                <c:pt idx="68838">
                  <c:v>16476.157113000001</c:v>
                </c:pt>
                <c:pt idx="68839">
                  <c:v>16476.399063000001</c:v>
                </c:pt>
                <c:pt idx="68840">
                  <c:v>16476.639190000002</c:v>
                </c:pt>
                <c:pt idx="68841">
                  <c:v>16476.894402000002</c:v>
                </c:pt>
                <c:pt idx="68842">
                  <c:v>16477.139863</c:v>
                </c:pt>
                <c:pt idx="68843">
                  <c:v>16477.380247000001</c:v>
                </c:pt>
                <c:pt idx="68844">
                  <c:v>16477.623618000001</c:v>
                </c:pt>
                <c:pt idx="68845">
                  <c:v>16477.864796999998</c:v>
                </c:pt>
                <c:pt idx="68846">
                  <c:v>16478.105210000002</c:v>
                </c:pt>
                <c:pt idx="68847">
                  <c:v>16478.346560000002</c:v>
                </c:pt>
                <c:pt idx="68848">
                  <c:v>16478.585159999999</c:v>
                </c:pt>
                <c:pt idx="68849">
                  <c:v>16478.816101</c:v>
                </c:pt>
                <c:pt idx="68850">
                  <c:v>16479.059830999999</c:v>
                </c:pt>
                <c:pt idx="68851">
                  <c:v>16479.300171999999</c:v>
                </c:pt>
                <c:pt idx="68852">
                  <c:v>16479.531434</c:v>
                </c:pt>
                <c:pt idx="68853">
                  <c:v>16479.771573000002</c:v>
                </c:pt>
                <c:pt idx="68854">
                  <c:v>16480.011773999999</c:v>
                </c:pt>
                <c:pt idx="68855">
                  <c:v>16480.252651999999</c:v>
                </c:pt>
                <c:pt idx="68856">
                  <c:v>16480.491305</c:v>
                </c:pt>
                <c:pt idx="68857">
                  <c:v>16480.734558</c:v>
                </c:pt>
                <c:pt idx="68858">
                  <c:v>16480.975623999999</c:v>
                </c:pt>
                <c:pt idx="68859">
                  <c:v>16481.21716</c:v>
                </c:pt>
                <c:pt idx="68860">
                  <c:v>16481.447414999999</c:v>
                </c:pt>
                <c:pt idx="68861">
                  <c:v>16481.691923999999</c:v>
                </c:pt>
                <c:pt idx="68862">
                  <c:v>16481.934862999999</c:v>
                </c:pt>
                <c:pt idx="68863">
                  <c:v>16482.165426</c:v>
                </c:pt>
                <c:pt idx="68864">
                  <c:v>16482.40914</c:v>
                </c:pt>
                <c:pt idx="68865">
                  <c:v>16482.641387</c:v>
                </c:pt>
                <c:pt idx="68866">
                  <c:v>16482.885326</c:v>
                </c:pt>
                <c:pt idx="68867">
                  <c:v>16483.129968000001</c:v>
                </c:pt>
                <c:pt idx="68868">
                  <c:v>16483.359407</c:v>
                </c:pt>
                <c:pt idx="68869">
                  <c:v>16483.600532</c:v>
                </c:pt>
                <c:pt idx="68870">
                  <c:v>16483.844152000001</c:v>
                </c:pt>
                <c:pt idx="68871">
                  <c:v>16484.07762</c:v>
                </c:pt>
                <c:pt idx="68872">
                  <c:v>16484.318716000002</c:v>
                </c:pt>
                <c:pt idx="68873">
                  <c:v>16484.559585999999</c:v>
                </c:pt>
                <c:pt idx="68874">
                  <c:v>16484.801309999999</c:v>
                </c:pt>
                <c:pt idx="68875">
                  <c:v>16485.034677</c:v>
                </c:pt>
                <c:pt idx="68876">
                  <c:v>16485.275785000002</c:v>
                </c:pt>
                <c:pt idx="68877">
                  <c:v>16485.518783</c:v>
                </c:pt>
                <c:pt idx="68878">
                  <c:v>16485.759891999998</c:v>
                </c:pt>
                <c:pt idx="68879">
                  <c:v>16486.000792999999</c:v>
                </c:pt>
                <c:pt idx="68880">
                  <c:v>16486.240386000001</c:v>
                </c:pt>
                <c:pt idx="68881">
                  <c:v>16486.473706000001</c:v>
                </c:pt>
                <c:pt idx="68882">
                  <c:v>16486.714854000002</c:v>
                </c:pt>
                <c:pt idx="68883">
                  <c:v>16486.955996000001</c:v>
                </c:pt>
                <c:pt idx="68884">
                  <c:v>16487.197897999999</c:v>
                </c:pt>
                <c:pt idx="68885">
                  <c:v>16487.440532000001</c:v>
                </c:pt>
                <c:pt idx="68886">
                  <c:v>16487.671052000002</c:v>
                </c:pt>
                <c:pt idx="68887">
                  <c:v>16487.913954</c:v>
                </c:pt>
                <c:pt idx="68888">
                  <c:v>16488.155894</c:v>
                </c:pt>
                <c:pt idx="68889">
                  <c:v>16488.396752000001</c:v>
                </c:pt>
                <c:pt idx="68890">
                  <c:v>16488.626047999998</c:v>
                </c:pt>
                <c:pt idx="68891">
                  <c:v>16488.867730999998</c:v>
                </c:pt>
                <c:pt idx="68892">
                  <c:v>16489.107820000001</c:v>
                </c:pt>
                <c:pt idx="68893">
                  <c:v>16489.346355999998</c:v>
                </c:pt>
                <c:pt idx="68894">
                  <c:v>16489.589655</c:v>
                </c:pt>
                <c:pt idx="68895">
                  <c:v>16489.830886</c:v>
                </c:pt>
                <c:pt idx="68896">
                  <c:v>16490.071120000001</c:v>
                </c:pt>
                <c:pt idx="68897">
                  <c:v>16490.302604</c:v>
                </c:pt>
                <c:pt idx="68898">
                  <c:v>16490.545859000002</c:v>
                </c:pt>
                <c:pt idx="68899">
                  <c:v>16490.786035000001</c:v>
                </c:pt>
                <c:pt idx="68900">
                  <c:v>16491.028088999999</c:v>
                </c:pt>
                <c:pt idx="68901">
                  <c:v>16491.258311000001</c:v>
                </c:pt>
                <c:pt idx="68902">
                  <c:v>16491.504044000001</c:v>
                </c:pt>
                <c:pt idx="68903">
                  <c:v>16491.744172999999</c:v>
                </c:pt>
                <c:pt idx="68904">
                  <c:v>16491.977897000001</c:v>
                </c:pt>
                <c:pt idx="68905">
                  <c:v>16492.220051</c:v>
                </c:pt>
                <c:pt idx="68906">
                  <c:v>16492.463835999999</c:v>
                </c:pt>
                <c:pt idx="68907">
                  <c:v>16492.703783000001</c:v>
                </c:pt>
                <c:pt idx="68908">
                  <c:v>16492.934410999998</c:v>
                </c:pt>
                <c:pt idx="68909">
                  <c:v>16493.180225</c:v>
                </c:pt>
                <c:pt idx="68910">
                  <c:v>16493.411077000001</c:v>
                </c:pt>
                <c:pt idx="68911">
                  <c:v>16493.653138999998</c:v>
                </c:pt>
                <c:pt idx="68912">
                  <c:v>16493.895274999999</c:v>
                </c:pt>
                <c:pt idx="68913">
                  <c:v>16494.126325000001</c:v>
                </c:pt>
                <c:pt idx="68914">
                  <c:v>16494.369723</c:v>
                </c:pt>
                <c:pt idx="68915">
                  <c:v>16494.612885999999</c:v>
                </c:pt>
                <c:pt idx="68916">
                  <c:v>16494.855166000001</c:v>
                </c:pt>
                <c:pt idx="68917">
                  <c:v>16495.100677999999</c:v>
                </c:pt>
                <c:pt idx="68918">
                  <c:v>16495.343596999999</c:v>
                </c:pt>
                <c:pt idx="68919">
                  <c:v>16495.585068</c:v>
                </c:pt>
                <c:pt idx="68920">
                  <c:v>16495.827828000001</c:v>
                </c:pt>
                <c:pt idx="68921">
                  <c:v>16496.058413999999</c:v>
                </c:pt>
                <c:pt idx="68922">
                  <c:v>16496.302172</c:v>
                </c:pt>
                <c:pt idx="68923">
                  <c:v>16496.535650000002</c:v>
                </c:pt>
                <c:pt idx="68924">
                  <c:v>16496.776903000002</c:v>
                </c:pt>
                <c:pt idx="68925">
                  <c:v>16497.019982000002</c:v>
                </c:pt>
                <c:pt idx="68926">
                  <c:v>16497.261942000001</c:v>
                </c:pt>
                <c:pt idx="68927">
                  <c:v>16497.492802000001</c:v>
                </c:pt>
                <c:pt idx="68928">
                  <c:v>16497.733173000001</c:v>
                </c:pt>
                <c:pt idx="68929">
                  <c:v>16497.977107999999</c:v>
                </c:pt>
                <c:pt idx="68930">
                  <c:v>16498.210858999999</c:v>
                </c:pt>
                <c:pt idx="68931">
                  <c:v>16498.451175999999</c:v>
                </c:pt>
                <c:pt idx="68932">
                  <c:v>16498.693170999999</c:v>
                </c:pt>
                <c:pt idx="68933">
                  <c:v>16498.937110999999</c:v>
                </c:pt>
                <c:pt idx="68934">
                  <c:v>16499.182596999999</c:v>
                </c:pt>
                <c:pt idx="68935">
                  <c:v>16499.425934999999</c:v>
                </c:pt>
                <c:pt idx="68936">
                  <c:v>16499.667649999999</c:v>
                </c:pt>
                <c:pt idx="68937">
                  <c:v>16499.908028999998</c:v>
                </c:pt>
                <c:pt idx="68938">
                  <c:v>16500.148394</c:v>
                </c:pt>
                <c:pt idx="68939">
                  <c:v>16500.395532999999</c:v>
                </c:pt>
                <c:pt idx="68940">
                  <c:v>16500.637297000001</c:v>
                </c:pt>
                <c:pt idx="68941">
                  <c:v>16500.883817999998</c:v>
                </c:pt>
                <c:pt idx="68942">
                  <c:v>16501.115687000001</c:v>
                </c:pt>
                <c:pt idx="68943">
                  <c:v>16501.356968</c:v>
                </c:pt>
                <c:pt idx="68944">
                  <c:v>16501.596246000001</c:v>
                </c:pt>
                <c:pt idx="68945">
                  <c:v>16501.838960000001</c:v>
                </c:pt>
                <c:pt idx="68946">
                  <c:v>16502.069684999999</c:v>
                </c:pt>
                <c:pt idx="68947">
                  <c:v>16502.310015999999</c:v>
                </c:pt>
                <c:pt idx="68948">
                  <c:v>16502.552113999998</c:v>
                </c:pt>
                <c:pt idx="68949">
                  <c:v>16502.796837999998</c:v>
                </c:pt>
                <c:pt idx="68950">
                  <c:v>16503.028794000002</c:v>
                </c:pt>
                <c:pt idx="68951">
                  <c:v>16503.269875999998</c:v>
                </c:pt>
                <c:pt idx="68952">
                  <c:v>16503.512016000001</c:v>
                </c:pt>
                <c:pt idx="68953">
                  <c:v>16503.754187999999</c:v>
                </c:pt>
                <c:pt idx="68954">
                  <c:v>16503.984681999998</c:v>
                </c:pt>
                <c:pt idx="68955">
                  <c:v>16504.225394000001</c:v>
                </c:pt>
                <c:pt idx="68956">
                  <c:v>16504.466062</c:v>
                </c:pt>
                <c:pt idx="68957">
                  <c:v>16504.708280999999</c:v>
                </c:pt>
                <c:pt idx="68958">
                  <c:v>16504.939399999999</c:v>
                </c:pt>
                <c:pt idx="68959">
                  <c:v>16505.184710000001</c:v>
                </c:pt>
                <c:pt idx="68960">
                  <c:v>16505.425289999999</c:v>
                </c:pt>
                <c:pt idx="68961">
                  <c:v>16505.658727000002</c:v>
                </c:pt>
                <c:pt idx="68962">
                  <c:v>16505.899105</c:v>
                </c:pt>
                <c:pt idx="68963">
                  <c:v>16506.141025000001</c:v>
                </c:pt>
                <c:pt idx="68964">
                  <c:v>16506.383039</c:v>
                </c:pt>
                <c:pt idx="68965">
                  <c:v>16506.613399999998</c:v>
                </c:pt>
                <c:pt idx="68966">
                  <c:v>16506.857175000001</c:v>
                </c:pt>
                <c:pt idx="68967">
                  <c:v>16507.099066999999</c:v>
                </c:pt>
                <c:pt idx="68968">
                  <c:v>16507.330741999998</c:v>
                </c:pt>
                <c:pt idx="68969">
                  <c:v>16507.571928000001</c:v>
                </c:pt>
                <c:pt idx="68970">
                  <c:v>16507.812258000002</c:v>
                </c:pt>
                <c:pt idx="68971">
                  <c:v>16508.056141000001</c:v>
                </c:pt>
                <c:pt idx="68972">
                  <c:v>16508.302942999999</c:v>
                </c:pt>
                <c:pt idx="68973">
                  <c:v>16508.544965000001</c:v>
                </c:pt>
                <c:pt idx="68974">
                  <c:v>16508.786906000001</c:v>
                </c:pt>
                <c:pt idx="68975">
                  <c:v>16509.018803999999</c:v>
                </c:pt>
                <c:pt idx="68976">
                  <c:v>16509.261169000001</c:v>
                </c:pt>
                <c:pt idx="68977">
                  <c:v>16509.504531999999</c:v>
                </c:pt>
                <c:pt idx="68978">
                  <c:v>16509.745073999999</c:v>
                </c:pt>
                <c:pt idx="68979">
                  <c:v>16509.976208</c:v>
                </c:pt>
                <c:pt idx="68980">
                  <c:v>16510.219799999999</c:v>
                </c:pt>
                <c:pt idx="68981">
                  <c:v>16510.460157000001</c:v>
                </c:pt>
                <c:pt idx="68982">
                  <c:v>16510.693998999999</c:v>
                </c:pt>
                <c:pt idx="68983">
                  <c:v>16510.93535</c:v>
                </c:pt>
                <c:pt idx="68984">
                  <c:v>16511.176009999999</c:v>
                </c:pt>
                <c:pt idx="68985">
                  <c:v>16511.418083</c:v>
                </c:pt>
                <c:pt idx="68986">
                  <c:v>16511.648405</c:v>
                </c:pt>
                <c:pt idx="68987">
                  <c:v>16511.89401</c:v>
                </c:pt>
                <c:pt idx="68988">
                  <c:v>16512.125998</c:v>
                </c:pt>
                <c:pt idx="68989">
                  <c:v>16512.371052999999</c:v>
                </c:pt>
                <c:pt idx="68990">
                  <c:v>16512.611142999998</c:v>
                </c:pt>
                <c:pt idx="68991">
                  <c:v>16512.843388000001</c:v>
                </c:pt>
                <c:pt idx="68992">
                  <c:v>16513.087352999999</c:v>
                </c:pt>
                <c:pt idx="68993">
                  <c:v>16513.329170000001</c:v>
                </c:pt>
                <c:pt idx="68994">
                  <c:v>16513.558969000002</c:v>
                </c:pt>
                <c:pt idx="68995">
                  <c:v>16513.800759999998</c:v>
                </c:pt>
                <c:pt idx="68996">
                  <c:v>16514.043841999999</c:v>
                </c:pt>
                <c:pt idx="68997">
                  <c:v>16514.285443000001</c:v>
                </c:pt>
                <c:pt idx="68998">
                  <c:v>16514.516141</c:v>
                </c:pt>
                <c:pt idx="68999">
                  <c:v>16514.760966000002</c:v>
                </c:pt>
                <c:pt idx="69000">
                  <c:v>16515.002060999999</c:v>
                </c:pt>
                <c:pt idx="69001">
                  <c:v>16515.232171</c:v>
                </c:pt>
                <c:pt idx="69002">
                  <c:v>16515.476170000002</c:v>
                </c:pt>
                <c:pt idx="69003">
                  <c:v>16515.718194000001</c:v>
                </c:pt>
                <c:pt idx="69004">
                  <c:v>16515.949017999999</c:v>
                </c:pt>
                <c:pt idx="69005">
                  <c:v>16516.191156000001</c:v>
                </c:pt>
                <c:pt idx="69006">
                  <c:v>16516.433405</c:v>
                </c:pt>
                <c:pt idx="69007">
                  <c:v>16516.666093</c:v>
                </c:pt>
                <c:pt idx="69008">
                  <c:v>16516.909736000001</c:v>
                </c:pt>
                <c:pt idx="69009">
                  <c:v>16517.152029000001</c:v>
                </c:pt>
                <c:pt idx="69010">
                  <c:v>16517.397657000001</c:v>
                </c:pt>
                <c:pt idx="69011">
                  <c:v>16517.638305</c:v>
                </c:pt>
                <c:pt idx="69012">
                  <c:v>16517.879975</c:v>
                </c:pt>
                <c:pt idx="69013">
                  <c:v>16518.121247999999</c:v>
                </c:pt>
                <c:pt idx="69014">
                  <c:v>16518.354066</c:v>
                </c:pt>
                <c:pt idx="69015">
                  <c:v>16518.596332000001</c:v>
                </c:pt>
                <c:pt idx="69016">
                  <c:v>16518.839905000001</c:v>
                </c:pt>
                <c:pt idx="69017">
                  <c:v>16519.07113</c:v>
                </c:pt>
                <c:pt idx="69018">
                  <c:v>16519.312845</c:v>
                </c:pt>
                <c:pt idx="69019">
                  <c:v>16519.553411000001</c:v>
                </c:pt>
                <c:pt idx="69020">
                  <c:v>16519.796901000002</c:v>
                </c:pt>
                <c:pt idx="69021">
                  <c:v>16520.028087999999</c:v>
                </c:pt>
                <c:pt idx="69022">
                  <c:v>16520.270419</c:v>
                </c:pt>
                <c:pt idx="69023">
                  <c:v>16520.511096999999</c:v>
                </c:pt>
                <c:pt idx="69024">
                  <c:v>16520.754572999998</c:v>
                </c:pt>
                <c:pt idx="69025">
                  <c:v>16520.986647999998</c:v>
                </c:pt>
                <c:pt idx="69026">
                  <c:v>16521.229293</c:v>
                </c:pt>
                <c:pt idx="69027">
                  <c:v>16521.462286999998</c:v>
                </c:pt>
                <c:pt idx="69028">
                  <c:v>16521.703157</c:v>
                </c:pt>
                <c:pt idx="69029">
                  <c:v>16521.948615000001</c:v>
                </c:pt>
                <c:pt idx="69030">
                  <c:v>16522.178198000001</c:v>
                </c:pt>
                <c:pt idx="69031">
                  <c:v>16522.419921000001</c:v>
                </c:pt>
                <c:pt idx="69032">
                  <c:v>16522.661657000001</c:v>
                </c:pt>
                <c:pt idx="69033">
                  <c:v>16522.902269999999</c:v>
                </c:pt>
                <c:pt idx="69034">
                  <c:v>16523.145821999999</c:v>
                </c:pt>
                <c:pt idx="69035">
                  <c:v>16523.376125999999</c:v>
                </c:pt>
                <c:pt idx="69036">
                  <c:v>16523.620749999998</c:v>
                </c:pt>
                <c:pt idx="69037">
                  <c:v>16523.860422000002</c:v>
                </c:pt>
                <c:pt idx="69038">
                  <c:v>16524.095614000002</c:v>
                </c:pt>
                <c:pt idx="69039">
                  <c:v>16524.336673999998</c:v>
                </c:pt>
                <c:pt idx="69040">
                  <c:v>16524.577749</c:v>
                </c:pt>
                <c:pt idx="69041">
                  <c:v>16524.819243000002</c:v>
                </c:pt>
                <c:pt idx="69042">
                  <c:v>16525.061887</c:v>
                </c:pt>
                <c:pt idx="69043">
                  <c:v>16525.290270000001</c:v>
                </c:pt>
                <c:pt idx="69044">
                  <c:v>16525.532421</c:v>
                </c:pt>
                <c:pt idx="69045">
                  <c:v>16525.773681999999</c:v>
                </c:pt>
                <c:pt idx="69046">
                  <c:v>16526.014061000002</c:v>
                </c:pt>
                <c:pt idx="69047">
                  <c:v>16526.256594999999</c:v>
                </c:pt>
                <c:pt idx="69048">
                  <c:v>16526.497794999999</c:v>
                </c:pt>
                <c:pt idx="69049">
                  <c:v>16526.727825000002</c:v>
                </c:pt>
                <c:pt idx="69050">
                  <c:v>16526.968368000002</c:v>
                </c:pt>
                <c:pt idx="69051">
                  <c:v>16527.212241000001</c:v>
                </c:pt>
                <c:pt idx="69052">
                  <c:v>16527.443033</c:v>
                </c:pt>
                <c:pt idx="69053">
                  <c:v>16527.685126</c:v>
                </c:pt>
                <c:pt idx="69054">
                  <c:v>16527.929118</c:v>
                </c:pt>
                <c:pt idx="69055">
                  <c:v>16528.162787000001</c:v>
                </c:pt>
                <c:pt idx="69056">
                  <c:v>16528.403243000001</c:v>
                </c:pt>
                <c:pt idx="69057">
                  <c:v>16528.645209999999</c:v>
                </c:pt>
                <c:pt idx="69058">
                  <c:v>16528.887178000001</c:v>
                </c:pt>
                <c:pt idx="69059">
                  <c:v>16529.131356000002</c:v>
                </c:pt>
                <c:pt idx="69060">
                  <c:v>16529.374595000001</c:v>
                </c:pt>
                <c:pt idx="69061">
                  <c:v>16529.617779</c:v>
                </c:pt>
                <c:pt idx="69062">
                  <c:v>16529.860912</c:v>
                </c:pt>
                <c:pt idx="69063">
                  <c:v>16530.092650999999</c:v>
                </c:pt>
                <c:pt idx="69064">
                  <c:v>16530.335738999998</c:v>
                </c:pt>
                <c:pt idx="69065">
                  <c:v>16530.576955</c:v>
                </c:pt>
                <c:pt idx="69066">
                  <c:v>16530.81883</c:v>
                </c:pt>
                <c:pt idx="69067">
                  <c:v>16531.048838999999</c:v>
                </c:pt>
                <c:pt idx="69068">
                  <c:v>16531.291886999999</c:v>
                </c:pt>
                <c:pt idx="69069">
                  <c:v>16531.534911999999</c:v>
                </c:pt>
                <c:pt idx="69070">
                  <c:v>16531.777882999999</c:v>
                </c:pt>
                <c:pt idx="69071">
                  <c:v>16532.009644999998</c:v>
                </c:pt>
                <c:pt idx="69072">
                  <c:v>16532.252727999999</c:v>
                </c:pt>
                <c:pt idx="69073">
                  <c:v>16532.495797</c:v>
                </c:pt>
                <c:pt idx="69074">
                  <c:v>16532.727705000001</c:v>
                </c:pt>
                <c:pt idx="69075">
                  <c:v>16532.970931</c:v>
                </c:pt>
                <c:pt idx="69076">
                  <c:v>16533.213102999998</c:v>
                </c:pt>
                <c:pt idx="69077">
                  <c:v>16533.455797999999</c:v>
                </c:pt>
                <c:pt idx="69078">
                  <c:v>16533.687586</c:v>
                </c:pt>
                <c:pt idx="69079">
                  <c:v>16533.930783</c:v>
                </c:pt>
                <c:pt idx="69080">
                  <c:v>16534.173010999999</c:v>
                </c:pt>
                <c:pt idx="69081">
                  <c:v>16534.404837999999</c:v>
                </c:pt>
                <c:pt idx="69082">
                  <c:v>16534.645173000001</c:v>
                </c:pt>
                <c:pt idx="69083">
                  <c:v>16534.889959</c:v>
                </c:pt>
                <c:pt idx="69084">
                  <c:v>16535.120846999998</c:v>
                </c:pt>
                <c:pt idx="69085">
                  <c:v>16535.363977000001</c:v>
                </c:pt>
                <c:pt idx="69086">
                  <c:v>16535.603121</c:v>
                </c:pt>
                <c:pt idx="69087">
                  <c:v>16535.845037999999</c:v>
                </c:pt>
                <c:pt idx="69088">
                  <c:v>16536.076783</c:v>
                </c:pt>
                <c:pt idx="69089">
                  <c:v>16536.317086999999</c:v>
                </c:pt>
                <c:pt idx="69090">
                  <c:v>16536.559153999999</c:v>
                </c:pt>
                <c:pt idx="69091">
                  <c:v>16536.803905000001</c:v>
                </c:pt>
                <c:pt idx="69092">
                  <c:v>16537.035669000001</c:v>
                </c:pt>
                <c:pt idx="69093">
                  <c:v>16537.278600000001</c:v>
                </c:pt>
                <c:pt idx="69094">
                  <c:v>16537.519953999999</c:v>
                </c:pt>
                <c:pt idx="69095">
                  <c:v>16537.761756</c:v>
                </c:pt>
                <c:pt idx="69096">
                  <c:v>16537.991772000001</c:v>
                </c:pt>
                <c:pt idx="69097">
                  <c:v>16538.234828000001</c:v>
                </c:pt>
                <c:pt idx="69098">
                  <c:v>16538.477862</c:v>
                </c:pt>
                <c:pt idx="69099">
                  <c:v>16538.718849000001</c:v>
                </c:pt>
                <c:pt idx="69100">
                  <c:v>16538.959034</c:v>
                </c:pt>
                <c:pt idx="69101">
                  <c:v>16539.190676999999</c:v>
                </c:pt>
                <c:pt idx="69102">
                  <c:v>16539.431951999999</c:v>
                </c:pt>
                <c:pt idx="69103">
                  <c:v>16539.671903999999</c:v>
                </c:pt>
                <c:pt idx="69104">
                  <c:v>16539.914924000001</c:v>
                </c:pt>
                <c:pt idx="69105">
                  <c:v>16540.157727000002</c:v>
                </c:pt>
                <c:pt idx="69106">
                  <c:v>16540.387870999999</c:v>
                </c:pt>
                <c:pt idx="69107">
                  <c:v>16540.630073</c:v>
                </c:pt>
                <c:pt idx="69108">
                  <c:v>16540.872188000001</c:v>
                </c:pt>
                <c:pt idx="69109">
                  <c:v>16541.105701</c:v>
                </c:pt>
                <c:pt idx="69110">
                  <c:v>16541.348764999999</c:v>
                </c:pt>
                <c:pt idx="69111">
                  <c:v>16541.589748999999</c:v>
                </c:pt>
                <c:pt idx="69112">
                  <c:v>16541.830837000001</c:v>
                </c:pt>
                <c:pt idx="69113">
                  <c:v>16542.072359000002</c:v>
                </c:pt>
                <c:pt idx="69114">
                  <c:v>16542.304616000001</c:v>
                </c:pt>
                <c:pt idx="69115">
                  <c:v>16542.545398999999</c:v>
                </c:pt>
                <c:pt idx="69116">
                  <c:v>16542.786064</c:v>
                </c:pt>
                <c:pt idx="69117">
                  <c:v>16543.028418000002</c:v>
                </c:pt>
                <c:pt idx="69118">
                  <c:v>16543.259273</c:v>
                </c:pt>
                <c:pt idx="69119">
                  <c:v>16543.502729</c:v>
                </c:pt>
                <c:pt idx="69120">
                  <c:v>16543.743326</c:v>
                </c:pt>
                <c:pt idx="69121">
                  <c:v>16543.97623</c:v>
                </c:pt>
                <c:pt idx="69122">
                  <c:v>16544.221613000002</c:v>
                </c:pt>
                <c:pt idx="69123">
                  <c:v>16544.453634000001</c:v>
                </c:pt>
                <c:pt idx="69124">
                  <c:v>16544.694226</c:v>
                </c:pt>
                <c:pt idx="69125">
                  <c:v>16544.938421999999</c:v>
                </c:pt>
                <c:pt idx="69126">
                  <c:v>16545.179102999999</c:v>
                </c:pt>
                <c:pt idx="69127">
                  <c:v>16545.410231999998</c:v>
                </c:pt>
                <c:pt idx="69128">
                  <c:v>16545.653767</c:v>
                </c:pt>
                <c:pt idx="69129">
                  <c:v>16545.894305000002</c:v>
                </c:pt>
                <c:pt idx="69130">
                  <c:v>16546.126713000001</c:v>
                </c:pt>
                <c:pt idx="69131">
                  <c:v>16546.367310000001</c:v>
                </c:pt>
                <c:pt idx="69132">
                  <c:v>16546.612602000001</c:v>
                </c:pt>
                <c:pt idx="69133">
                  <c:v>16546.855535999999</c:v>
                </c:pt>
                <c:pt idx="69134">
                  <c:v>16547.085789000001</c:v>
                </c:pt>
                <c:pt idx="69135">
                  <c:v>16547.326116</c:v>
                </c:pt>
                <c:pt idx="69136">
                  <c:v>16547.568176000001</c:v>
                </c:pt>
                <c:pt idx="69137">
                  <c:v>16547.812881999998</c:v>
                </c:pt>
                <c:pt idx="69138">
                  <c:v>16548.042062</c:v>
                </c:pt>
                <c:pt idx="69139">
                  <c:v>16548.284941000002</c:v>
                </c:pt>
                <c:pt idx="69140">
                  <c:v>16548.526984</c:v>
                </c:pt>
                <c:pt idx="69141">
                  <c:v>16548.768773</c:v>
                </c:pt>
                <c:pt idx="69142">
                  <c:v>16549.000530000001</c:v>
                </c:pt>
                <c:pt idx="69143">
                  <c:v>16549.244784999999</c:v>
                </c:pt>
                <c:pt idx="69144">
                  <c:v>16549.485965</c:v>
                </c:pt>
                <c:pt idx="69145">
                  <c:v>16549.715390000001</c:v>
                </c:pt>
                <c:pt idx="69146">
                  <c:v>16549.958613999999</c:v>
                </c:pt>
                <c:pt idx="69147">
                  <c:v>16550.199969000001</c:v>
                </c:pt>
                <c:pt idx="69148">
                  <c:v>16550.441963000001</c:v>
                </c:pt>
                <c:pt idx="69149">
                  <c:v>16550.671361000001</c:v>
                </c:pt>
                <c:pt idx="69150">
                  <c:v>16550.914633</c:v>
                </c:pt>
                <c:pt idx="69151">
                  <c:v>16551.157813000002</c:v>
                </c:pt>
                <c:pt idx="69152">
                  <c:v>16551.398064000001</c:v>
                </c:pt>
                <c:pt idx="69153">
                  <c:v>16551.631537000001</c:v>
                </c:pt>
                <c:pt idx="69154">
                  <c:v>16551.873297999999</c:v>
                </c:pt>
                <c:pt idx="69155">
                  <c:v>16552.117703</c:v>
                </c:pt>
                <c:pt idx="69156">
                  <c:v>16552.349621000001</c:v>
                </c:pt>
                <c:pt idx="69157">
                  <c:v>16552.592742000001</c:v>
                </c:pt>
                <c:pt idx="69158">
                  <c:v>16552.833187</c:v>
                </c:pt>
                <c:pt idx="69159">
                  <c:v>16553.075274999999</c:v>
                </c:pt>
                <c:pt idx="69160">
                  <c:v>16553.306976</c:v>
                </c:pt>
                <c:pt idx="69161">
                  <c:v>16553.548038000001</c:v>
                </c:pt>
                <c:pt idx="69162">
                  <c:v>16553.790188999999</c:v>
                </c:pt>
                <c:pt idx="69163">
                  <c:v>16554.021060999999</c:v>
                </c:pt>
                <c:pt idx="69164">
                  <c:v>16554.263211000001</c:v>
                </c:pt>
                <c:pt idx="69165">
                  <c:v>16554.507280999998</c:v>
                </c:pt>
                <c:pt idx="69166">
                  <c:v>16554.738068999999</c:v>
                </c:pt>
                <c:pt idx="69167">
                  <c:v>16554.980243999998</c:v>
                </c:pt>
                <c:pt idx="69168">
                  <c:v>16555.223651</c:v>
                </c:pt>
                <c:pt idx="69169">
                  <c:v>16555.454369999999</c:v>
                </c:pt>
                <c:pt idx="69170">
                  <c:v>16555.697662999999</c:v>
                </c:pt>
                <c:pt idx="69171">
                  <c:v>16555.938969999999</c:v>
                </c:pt>
                <c:pt idx="69172">
                  <c:v>16556.180004999998</c:v>
                </c:pt>
                <c:pt idx="69173">
                  <c:v>16556.41042</c:v>
                </c:pt>
                <c:pt idx="69174">
                  <c:v>16556.651741000001</c:v>
                </c:pt>
                <c:pt idx="69175">
                  <c:v>16556.892800000001</c:v>
                </c:pt>
                <c:pt idx="69176">
                  <c:v>16557.133053000001</c:v>
                </c:pt>
                <c:pt idx="69177">
                  <c:v>16557.375844999999</c:v>
                </c:pt>
                <c:pt idx="69178">
                  <c:v>16557.616944000001</c:v>
                </c:pt>
                <c:pt idx="69179">
                  <c:v>16557.845706</c:v>
                </c:pt>
                <c:pt idx="69180">
                  <c:v>16558.086241000001</c:v>
                </c:pt>
                <c:pt idx="69181">
                  <c:v>16558.330011999999</c:v>
                </c:pt>
                <c:pt idx="69182">
                  <c:v>16558.570188000002</c:v>
                </c:pt>
                <c:pt idx="69183">
                  <c:v>16558.803940000002</c:v>
                </c:pt>
                <c:pt idx="69184">
                  <c:v>16559.045372</c:v>
                </c:pt>
                <c:pt idx="69185">
                  <c:v>16559.278117999998</c:v>
                </c:pt>
                <c:pt idx="69186">
                  <c:v>16559.521699000001</c:v>
                </c:pt>
                <c:pt idx="69187">
                  <c:v>16559.762175</c:v>
                </c:pt>
                <c:pt idx="69188">
                  <c:v>16559.997192999999</c:v>
                </c:pt>
                <c:pt idx="69189">
                  <c:v>16560.244553</c:v>
                </c:pt>
                <c:pt idx="69190">
                  <c:v>16560.476801000001</c:v>
                </c:pt>
                <c:pt idx="69191">
                  <c:v>16560.717391999999</c:v>
                </c:pt>
                <c:pt idx="69192">
                  <c:v>16560.962642999999</c:v>
                </c:pt>
                <c:pt idx="69193">
                  <c:v>16561.194562000001</c:v>
                </c:pt>
                <c:pt idx="69194">
                  <c:v>16561.437943000001</c:v>
                </c:pt>
                <c:pt idx="69195">
                  <c:v>16561.677360999998</c:v>
                </c:pt>
                <c:pt idx="69196">
                  <c:v>16561.918825000001</c:v>
                </c:pt>
                <c:pt idx="69197">
                  <c:v>16562.159874000001</c:v>
                </c:pt>
                <c:pt idx="69198">
                  <c:v>16562.391761999999</c:v>
                </c:pt>
                <c:pt idx="69199">
                  <c:v>16562.634856000001</c:v>
                </c:pt>
                <c:pt idx="69200">
                  <c:v>16562.875104999999</c:v>
                </c:pt>
                <c:pt idx="69201">
                  <c:v>16563.117033999999</c:v>
                </c:pt>
                <c:pt idx="69202">
                  <c:v>16563.348715</c:v>
                </c:pt>
                <c:pt idx="69203">
                  <c:v>16563.591684999999</c:v>
                </c:pt>
                <c:pt idx="69204">
                  <c:v>16563.832868000001</c:v>
                </c:pt>
                <c:pt idx="69205">
                  <c:v>16564.073069999999</c:v>
                </c:pt>
                <c:pt idx="69206">
                  <c:v>16564.305442000001</c:v>
                </c:pt>
                <c:pt idx="69207">
                  <c:v>16564.551914</c:v>
                </c:pt>
                <c:pt idx="69208">
                  <c:v>16564.783620999999</c:v>
                </c:pt>
                <c:pt idx="69209">
                  <c:v>16565.025366999998</c:v>
                </c:pt>
                <c:pt idx="69210">
                  <c:v>16565.270422000001</c:v>
                </c:pt>
                <c:pt idx="69211">
                  <c:v>16565.517645</c:v>
                </c:pt>
                <c:pt idx="69212">
                  <c:v>16565.758194999999</c:v>
                </c:pt>
                <c:pt idx="69213">
                  <c:v>16566.002258</c:v>
                </c:pt>
                <c:pt idx="69214">
                  <c:v>16566.242301999999</c:v>
                </c:pt>
                <c:pt idx="69215">
                  <c:v>16566.473156</c:v>
                </c:pt>
                <c:pt idx="69216">
                  <c:v>16566.716573999998</c:v>
                </c:pt>
                <c:pt idx="69217">
                  <c:v>16566.959934999999</c:v>
                </c:pt>
                <c:pt idx="69218">
                  <c:v>16567.201559000001</c:v>
                </c:pt>
                <c:pt idx="69219">
                  <c:v>16567.432259000001</c:v>
                </c:pt>
                <c:pt idx="69220">
                  <c:v>16567.676326000001</c:v>
                </c:pt>
                <c:pt idx="69221">
                  <c:v>16567.917867</c:v>
                </c:pt>
                <c:pt idx="69222">
                  <c:v>16568.147969000001</c:v>
                </c:pt>
                <c:pt idx="69223">
                  <c:v>16568.389115000002</c:v>
                </c:pt>
                <c:pt idx="69224">
                  <c:v>16568.631184999998</c:v>
                </c:pt>
                <c:pt idx="69225">
                  <c:v>16568.864634000001</c:v>
                </c:pt>
                <c:pt idx="69226">
                  <c:v>16569.10511</c:v>
                </c:pt>
                <c:pt idx="69227">
                  <c:v>16569.349858000001</c:v>
                </c:pt>
                <c:pt idx="69228">
                  <c:v>16569.590862000001</c:v>
                </c:pt>
                <c:pt idx="69229">
                  <c:v>16569.821422000001</c:v>
                </c:pt>
                <c:pt idx="69230">
                  <c:v>16570.062931</c:v>
                </c:pt>
                <c:pt idx="69231">
                  <c:v>16570.305927000001</c:v>
                </c:pt>
                <c:pt idx="69232">
                  <c:v>16570.546280999999</c:v>
                </c:pt>
                <c:pt idx="69233">
                  <c:v>16570.779944000002</c:v>
                </c:pt>
                <c:pt idx="69234">
                  <c:v>16571.021257</c:v>
                </c:pt>
                <c:pt idx="69235">
                  <c:v>16571.265854000001</c:v>
                </c:pt>
                <c:pt idx="69236">
                  <c:v>16571.506838000001</c:v>
                </c:pt>
                <c:pt idx="69237">
                  <c:v>16571.737294999999</c:v>
                </c:pt>
                <c:pt idx="69238">
                  <c:v>16571.980630999999</c:v>
                </c:pt>
                <c:pt idx="69239">
                  <c:v>16572.223655000002</c:v>
                </c:pt>
                <c:pt idx="69240">
                  <c:v>16572.470066999998</c:v>
                </c:pt>
                <c:pt idx="69241">
                  <c:v>16572.712005000001</c:v>
                </c:pt>
                <c:pt idx="69242">
                  <c:v>16572.952310000001</c:v>
                </c:pt>
                <c:pt idx="69243">
                  <c:v>16573.196027000002</c:v>
                </c:pt>
                <c:pt idx="69244">
                  <c:v>16573.427689</c:v>
                </c:pt>
                <c:pt idx="69245">
                  <c:v>16573.668811</c:v>
                </c:pt>
                <c:pt idx="69246">
                  <c:v>16573.911027999999</c:v>
                </c:pt>
                <c:pt idx="69247">
                  <c:v>16574.153878000001</c:v>
                </c:pt>
                <c:pt idx="69248">
                  <c:v>16574.385581999999</c:v>
                </c:pt>
                <c:pt idx="69249">
                  <c:v>16574.626735999998</c:v>
                </c:pt>
                <c:pt idx="69250">
                  <c:v>16574.86794</c:v>
                </c:pt>
                <c:pt idx="69251">
                  <c:v>16575.109572000001</c:v>
                </c:pt>
                <c:pt idx="69252">
                  <c:v>16575.351997999998</c:v>
                </c:pt>
                <c:pt idx="69253">
                  <c:v>16575.579256000001</c:v>
                </c:pt>
                <c:pt idx="69254">
                  <c:v>16575.823798000001</c:v>
                </c:pt>
                <c:pt idx="69255">
                  <c:v>16576.064200000001</c:v>
                </c:pt>
                <c:pt idx="69256">
                  <c:v>16576.306369000002</c:v>
                </c:pt>
                <c:pt idx="69257">
                  <c:v>16576.537351999999</c:v>
                </c:pt>
                <c:pt idx="69258">
                  <c:v>16576.780939</c:v>
                </c:pt>
                <c:pt idx="69259">
                  <c:v>16577.023335000002</c:v>
                </c:pt>
                <c:pt idx="69260">
                  <c:v>16577.254231999999</c:v>
                </c:pt>
                <c:pt idx="69261">
                  <c:v>16577.49769</c:v>
                </c:pt>
                <c:pt idx="69262">
                  <c:v>16577.738147</c:v>
                </c:pt>
                <c:pt idx="69263">
                  <c:v>16577.980272000001</c:v>
                </c:pt>
                <c:pt idx="69264">
                  <c:v>16578.225730999999</c:v>
                </c:pt>
                <c:pt idx="69265">
                  <c:v>16578.466174000001</c:v>
                </c:pt>
                <c:pt idx="69266">
                  <c:v>16578.707775999999</c:v>
                </c:pt>
                <c:pt idx="69267">
                  <c:v>16578.950238000001</c:v>
                </c:pt>
                <c:pt idx="69268">
                  <c:v>16579.181445999999</c:v>
                </c:pt>
                <c:pt idx="69269">
                  <c:v>16579.426669</c:v>
                </c:pt>
                <c:pt idx="69270">
                  <c:v>16579.667164999999</c:v>
                </c:pt>
                <c:pt idx="69271">
                  <c:v>16579.900033999998</c:v>
                </c:pt>
                <c:pt idx="69272">
                  <c:v>16580.143641999999</c:v>
                </c:pt>
                <c:pt idx="69273">
                  <c:v>16580.384082</c:v>
                </c:pt>
                <c:pt idx="69274">
                  <c:v>16580.626107</c:v>
                </c:pt>
                <c:pt idx="69275">
                  <c:v>16580.857739999999</c:v>
                </c:pt>
                <c:pt idx="69276">
                  <c:v>16581.099733999999</c:v>
                </c:pt>
                <c:pt idx="69277">
                  <c:v>16581.340248</c:v>
                </c:pt>
                <c:pt idx="69278">
                  <c:v>16581.582369</c:v>
                </c:pt>
                <c:pt idx="69279">
                  <c:v>16581.838796</c:v>
                </c:pt>
                <c:pt idx="69280">
                  <c:v>16582.068975999999</c:v>
                </c:pt>
                <c:pt idx="69281">
                  <c:v>16582.310089999999</c:v>
                </c:pt>
                <c:pt idx="69282">
                  <c:v>16582.552389</c:v>
                </c:pt>
                <c:pt idx="69283">
                  <c:v>16582.785048000002</c:v>
                </c:pt>
                <c:pt idx="69284">
                  <c:v>16583.027266000001</c:v>
                </c:pt>
                <c:pt idx="69285">
                  <c:v>16583.271124999999</c:v>
                </c:pt>
                <c:pt idx="69286">
                  <c:v>16583.500423000001</c:v>
                </c:pt>
                <c:pt idx="69287">
                  <c:v>16583.743826000002</c:v>
                </c:pt>
                <c:pt idx="69288">
                  <c:v>16583.985666</c:v>
                </c:pt>
                <c:pt idx="69289">
                  <c:v>16584.228026000001</c:v>
                </c:pt>
                <c:pt idx="69290">
                  <c:v>16584.457284</c:v>
                </c:pt>
                <c:pt idx="69291">
                  <c:v>16584.702562999999</c:v>
                </c:pt>
                <c:pt idx="69292">
                  <c:v>16584.943306000001</c:v>
                </c:pt>
                <c:pt idx="69293">
                  <c:v>16585.175349000001</c:v>
                </c:pt>
                <c:pt idx="69294">
                  <c:v>16585.419734999999</c:v>
                </c:pt>
                <c:pt idx="69295">
                  <c:v>16585.661174000001</c:v>
                </c:pt>
                <c:pt idx="69296">
                  <c:v>16585.901045999999</c:v>
                </c:pt>
                <c:pt idx="69297">
                  <c:v>16586.131348999999</c:v>
                </c:pt>
                <c:pt idx="69298">
                  <c:v>16586.375157999999</c:v>
                </c:pt>
                <c:pt idx="69299">
                  <c:v>16586.617987000001</c:v>
                </c:pt>
                <c:pt idx="69300">
                  <c:v>16586.848728000001</c:v>
                </c:pt>
                <c:pt idx="69301">
                  <c:v>16587.089081999999</c:v>
                </c:pt>
                <c:pt idx="69302">
                  <c:v>16587.331974000001</c:v>
                </c:pt>
                <c:pt idx="69303">
                  <c:v>16587.573711000001</c:v>
                </c:pt>
                <c:pt idx="69304">
                  <c:v>16587.814749000001</c:v>
                </c:pt>
                <c:pt idx="69305">
                  <c:v>16588.044560999999</c:v>
                </c:pt>
                <c:pt idx="69306">
                  <c:v>16588.285707999999</c:v>
                </c:pt>
                <c:pt idx="69307">
                  <c:v>16588.526966000001</c:v>
                </c:pt>
                <c:pt idx="69308">
                  <c:v>16588.768938000001</c:v>
                </c:pt>
                <c:pt idx="69309">
                  <c:v>16589.011747</c:v>
                </c:pt>
                <c:pt idx="69310">
                  <c:v>16589.242214999998</c:v>
                </c:pt>
                <c:pt idx="69311">
                  <c:v>16589.484209999999</c:v>
                </c:pt>
                <c:pt idx="69312">
                  <c:v>16589.728035</c:v>
                </c:pt>
                <c:pt idx="69313">
                  <c:v>16589.959748000001</c:v>
                </c:pt>
                <c:pt idx="69314">
                  <c:v>16590.200272999999</c:v>
                </c:pt>
                <c:pt idx="69315">
                  <c:v>16590.446758999999</c:v>
                </c:pt>
                <c:pt idx="69316">
                  <c:v>16590.676745000001</c:v>
                </c:pt>
                <c:pt idx="69317">
                  <c:v>16590.917130000002</c:v>
                </c:pt>
                <c:pt idx="69318">
                  <c:v>16591.163848</c:v>
                </c:pt>
                <c:pt idx="69319">
                  <c:v>16591.404816999999</c:v>
                </c:pt>
                <c:pt idx="69320">
                  <c:v>16591.636548999999</c:v>
                </c:pt>
                <c:pt idx="69321">
                  <c:v>16591.878410000001</c:v>
                </c:pt>
                <c:pt idx="69322">
                  <c:v>16592.119768</c:v>
                </c:pt>
                <c:pt idx="69323">
                  <c:v>16592.360916000001</c:v>
                </c:pt>
                <c:pt idx="69324">
                  <c:v>16592.601986999998</c:v>
                </c:pt>
                <c:pt idx="69325">
                  <c:v>16592.831418999998</c:v>
                </c:pt>
                <c:pt idx="69326">
                  <c:v>16593.072158999999</c:v>
                </c:pt>
                <c:pt idx="69327">
                  <c:v>16593.316139999999</c:v>
                </c:pt>
                <c:pt idx="69328">
                  <c:v>16593.557601</c:v>
                </c:pt>
                <c:pt idx="69329">
                  <c:v>16593.788412999998</c:v>
                </c:pt>
                <c:pt idx="69330">
                  <c:v>16594.033728999999</c:v>
                </c:pt>
                <c:pt idx="69331">
                  <c:v>16594.265536999999</c:v>
                </c:pt>
                <c:pt idx="69332">
                  <c:v>16594.508030000001</c:v>
                </c:pt>
                <c:pt idx="69333">
                  <c:v>16594.750220000002</c:v>
                </c:pt>
                <c:pt idx="69334">
                  <c:v>16594.991750000001</c:v>
                </c:pt>
                <c:pt idx="69335">
                  <c:v>16595.223993</c:v>
                </c:pt>
                <c:pt idx="69336">
                  <c:v>16595.466621</c:v>
                </c:pt>
                <c:pt idx="69337">
                  <c:v>16595.709739000002</c:v>
                </c:pt>
                <c:pt idx="69338">
                  <c:v>16595.941765</c:v>
                </c:pt>
                <c:pt idx="69339">
                  <c:v>16596.182660999999</c:v>
                </c:pt>
                <c:pt idx="69340">
                  <c:v>16596.423814999998</c:v>
                </c:pt>
                <c:pt idx="69341">
                  <c:v>16596.666810999999</c:v>
                </c:pt>
                <c:pt idx="69342">
                  <c:v>16596.907210000001</c:v>
                </c:pt>
                <c:pt idx="69343">
                  <c:v>16597.140834000002</c:v>
                </c:pt>
                <c:pt idx="69344">
                  <c:v>16597.381120999999</c:v>
                </c:pt>
                <c:pt idx="69345">
                  <c:v>16597.623016000001</c:v>
                </c:pt>
                <c:pt idx="69346">
                  <c:v>16597.865887</c:v>
                </c:pt>
                <c:pt idx="69347">
                  <c:v>16598.097744999999</c:v>
                </c:pt>
                <c:pt idx="69348">
                  <c:v>16598.340999</c:v>
                </c:pt>
                <c:pt idx="69349">
                  <c:v>16598.582031000002</c:v>
                </c:pt>
                <c:pt idx="69350">
                  <c:v>16598.822366</c:v>
                </c:pt>
                <c:pt idx="69351">
                  <c:v>16599.067695999998</c:v>
                </c:pt>
                <c:pt idx="69352">
                  <c:v>16599.310098000002</c:v>
                </c:pt>
                <c:pt idx="69353">
                  <c:v>16599.554972999998</c:v>
                </c:pt>
                <c:pt idx="69354">
                  <c:v>16599.785821000001</c:v>
                </c:pt>
                <c:pt idx="69355">
                  <c:v>16600.026387000002</c:v>
                </c:pt>
                <c:pt idx="69356">
                  <c:v>16600.267811999998</c:v>
                </c:pt>
                <c:pt idx="69357">
                  <c:v>16600.510988999999</c:v>
                </c:pt>
                <c:pt idx="69358">
                  <c:v>16600.74122</c:v>
                </c:pt>
                <c:pt idx="69359">
                  <c:v>16600.986733999998</c:v>
                </c:pt>
                <c:pt idx="69360">
                  <c:v>16601.229370000001</c:v>
                </c:pt>
                <c:pt idx="69361">
                  <c:v>16601.476923999999</c:v>
                </c:pt>
                <c:pt idx="69362">
                  <c:v>16601.718810999999</c:v>
                </c:pt>
                <c:pt idx="69363">
                  <c:v>16601.959339000001</c:v>
                </c:pt>
                <c:pt idx="69364">
                  <c:v>16602.200068999999</c:v>
                </c:pt>
                <c:pt idx="69365">
                  <c:v>16602.442198000001</c:v>
                </c:pt>
                <c:pt idx="69366">
                  <c:v>16602.686892000002</c:v>
                </c:pt>
                <c:pt idx="69367">
                  <c:v>16602.927264999998</c:v>
                </c:pt>
                <c:pt idx="69368">
                  <c:v>16603.170732999999</c:v>
                </c:pt>
                <c:pt idx="69369">
                  <c:v>16603.412402999998</c:v>
                </c:pt>
                <c:pt idx="69370">
                  <c:v>16603.643155000002</c:v>
                </c:pt>
                <c:pt idx="69371">
                  <c:v>16603.883399999999</c:v>
                </c:pt>
                <c:pt idx="69372">
                  <c:v>16604.124897999998</c:v>
                </c:pt>
                <c:pt idx="69373">
                  <c:v>16604.36508</c:v>
                </c:pt>
                <c:pt idx="69374">
                  <c:v>16604.609735999999</c:v>
                </c:pt>
                <c:pt idx="69375">
                  <c:v>16604.840258</c:v>
                </c:pt>
                <c:pt idx="69376">
                  <c:v>16605.086964999999</c:v>
                </c:pt>
                <c:pt idx="69377">
                  <c:v>16605.316427000002</c:v>
                </c:pt>
                <c:pt idx="69378">
                  <c:v>16605.559738</c:v>
                </c:pt>
                <c:pt idx="69379">
                  <c:v>16605.800030999999</c:v>
                </c:pt>
                <c:pt idx="69380">
                  <c:v>16606.040419000001</c:v>
                </c:pt>
                <c:pt idx="69381">
                  <c:v>16606.273966000001</c:v>
                </c:pt>
                <c:pt idx="69382">
                  <c:v>16606.515157999998</c:v>
                </c:pt>
                <c:pt idx="69383">
                  <c:v>16606.759123</c:v>
                </c:pt>
                <c:pt idx="69384">
                  <c:v>16606.990289000001</c:v>
                </c:pt>
                <c:pt idx="69385">
                  <c:v>16607.234445999999</c:v>
                </c:pt>
                <c:pt idx="69386">
                  <c:v>16607.467223</c:v>
                </c:pt>
                <c:pt idx="69387">
                  <c:v>16607.711139999999</c:v>
                </c:pt>
                <c:pt idx="69388">
                  <c:v>16607.944093999999</c:v>
                </c:pt>
                <c:pt idx="69389">
                  <c:v>16608.18821</c:v>
                </c:pt>
                <c:pt idx="69390">
                  <c:v>16608.421077999999</c:v>
                </c:pt>
                <c:pt idx="69391">
                  <c:v>16608.665175999999</c:v>
                </c:pt>
                <c:pt idx="69392">
                  <c:v>16608.908380000001</c:v>
                </c:pt>
                <c:pt idx="69393">
                  <c:v>16609.141600999999</c:v>
                </c:pt>
                <c:pt idx="69394">
                  <c:v>16609.382777999999</c:v>
                </c:pt>
                <c:pt idx="69395">
                  <c:v>16609.623790000001</c:v>
                </c:pt>
                <c:pt idx="69396">
                  <c:v>16609.864984</c:v>
                </c:pt>
                <c:pt idx="69397">
                  <c:v>16610.106675999999</c:v>
                </c:pt>
                <c:pt idx="69398">
                  <c:v>16610.337361000002</c:v>
                </c:pt>
                <c:pt idx="69399">
                  <c:v>16610.579312000002</c:v>
                </c:pt>
                <c:pt idx="69400">
                  <c:v>16610.821312</c:v>
                </c:pt>
                <c:pt idx="69401">
                  <c:v>16611.052104999999</c:v>
                </c:pt>
                <c:pt idx="69402">
                  <c:v>16611.296942000001</c:v>
                </c:pt>
                <c:pt idx="69403">
                  <c:v>16611.538830000001</c:v>
                </c:pt>
                <c:pt idx="69404">
                  <c:v>16611.779719999999</c:v>
                </c:pt>
                <c:pt idx="69405">
                  <c:v>16612.01038</c:v>
                </c:pt>
                <c:pt idx="69406">
                  <c:v>16612.252388000001</c:v>
                </c:pt>
                <c:pt idx="69407">
                  <c:v>16612.496014</c:v>
                </c:pt>
                <c:pt idx="69408">
                  <c:v>16612.727715000001</c:v>
                </c:pt>
                <c:pt idx="69409">
                  <c:v>16612.968236000001</c:v>
                </c:pt>
                <c:pt idx="69410">
                  <c:v>16613.209126000002</c:v>
                </c:pt>
                <c:pt idx="69411">
                  <c:v>16613.442965999999</c:v>
                </c:pt>
                <c:pt idx="69412">
                  <c:v>16613.684440000001</c:v>
                </c:pt>
                <c:pt idx="69413">
                  <c:v>16613.930272000001</c:v>
                </c:pt>
                <c:pt idx="69414">
                  <c:v>16614.161227000001</c:v>
                </c:pt>
                <c:pt idx="69415">
                  <c:v>16614.405337</c:v>
                </c:pt>
                <c:pt idx="69416">
                  <c:v>16614.636422</c:v>
                </c:pt>
                <c:pt idx="69417">
                  <c:v>16614.881720000001</c:v>
                </c:pt>
                <c:pt idx="69418">
                  <c:v>16615.123599999999</c:v>
                </c:pt>
                <c:pt idx="69419">
                  <c:v>16615.355872</c:v>
                </c:pt>
                <c:pt idx="69420">
                  <c:v>16615.597793000001</c:v>
                </c:pt>
                <c:pt idx="69421">
                  <c:v>16615.838929000001</c:v>
                </c:pt>
                <c:pt idx="69422">
                  <c:v>16616.081016</c:v>
                </c:pt>
                <c:pt idx="69423">
                  <c:v>16616.312968999999</c:v>
                </c:pt>
                <c:pt idx="69424">
                  <c:v>16616.554276999999</c:v>
                </c:pt>
                <c:pt idx="69425">
                  <c:v>16616.798006000001</c:v>
                </c:pt>
                <c:pt idx="69426">
                  <c:v>16617.029963000001</c:v>
                </c:pt>
                <c:pt idx="69427">
                  <c:v>16617.271927000002</c:v>
                </c:pt>
                <c:pt idx="69428">
                  <c:v>16617.514051999999</c:v>
                </c:pt>
                <c:pt idx="69429">
                  <c:v>16617.756887</c:v>
                </c:pt>
                <c:pt idx="69430">
                  <c:v>16617.988979999998</c:v>
                </c:pt>
                <c:pt idx="69431">
                  <c:v>16618.230155000001</c:v>
                </c:pt>
                <c:pt idx="69432">
                  <c:v>16618.463937</c:v>
                </c:pt>
                <c:pt idx="69433">
                  <c:v>16618.706125000001</c:v>
                </c:pt>
                <c:pt idx="69434">
                  <c:v>16618.949606999999</c:v>
                </c:pt>
                <c:pt idx="69435">
                  <c:v>16619.190792000001</c:v>
                </c:pt>
                <c:pt idx="69436">
                  <c:v>16619.422598000001</c:v>
                </c:pt>
                <c:pt idx="69437">
                  <c:v>16619.665661999999</c:v>
                </c:pt>
                <c:pt idx="69438">
                  <c:v>16619.906025</c:v>
                </c:pt>
                <c:pt idx="69439">
                  <c:v>16620.14889</c:v>
                </c:pt>
                <c:pt idx="69440">
                  <c:v>16620.380728</c:v>
                </c:pt>
                <c:pt idx="69441">
                  <c:v>16620.621016000001</c:v>
                </c:pt>
                <c:pt idx="69442">
                  <c:v>16620.863152000002</c:v>
                </c:pt>
                <c:pt idx="69443">
                  <c:v>16621.105220000001</c:v>
                </c:pt>
                <c:pt idx="69444">
                  <c:v>16621.33699</c:v>
                </c:pt>
                <c:pt idx="69445">
                  <c:v>16621.578113</c:v>
                </c:pt>
                <c:pt idx="69446">
                  <c:v>16621.818432</c:v>
                </c:pt>
                <c:pt idx="69447">
                  <c:v>16622.059686000001</c:v>
                </c:pt>
                <c:pt idx="69448">
                  <c:v>16622.30083</c:v>
                </c:pt>
                <c:pt idx="69449">
                  <c:v>16622.541915999998</c:v>
                </c:pt>
                <c:pt idx="69450">
                  <c:v>16622.771816</c:v>
                </c:pt>
                <c:pt idx="69451">
                  <c:v>16623.01223</c:v>
                </c:pt>
                <c:pt idx="69452">
                  <c:v>16623.252433000001</c:v>
                </c:pt>
                <c:pt idx="69453">
                  <c:v>16623.495642000002</c:v>
                </c:pt>
                <c:pt idx="69454">
                  <c:v>16623.736925000001</c:v>
                </c:pt>
                <c:pt idx="69455">
                  <c:v>16623.968859000001</c:v>
                </c:pt>
                <c:pt idx="69456">
                  <c:v>16624.210556999999</c:v>
                </c:pt>
                <c:pt idx="69457">
                  <c:v>16624.453700999999</c:v>
                </c:pt>
                <c:pt idx="69458">
                  <c:v>16624.694933999999</c:v>
                </c:pt>
                <c:pt idx="69459">
                  <c:v>16624.937986000001</c:v>
                </c:pt>
                <c:pt idx="69460">
                  <c:v>16625.166079999999</c:v>
                </c:pt>
                <c:pt idx="69461">
                  <c:v>16625.408004000001</c:v>
                </c:pt>
                <c:pt idx="69462">
                  <c:v>16625.648281000002</c:v>
                </c:pt>
                <c:pt idx="69463">
                  <c:v>16625.892049999999</c:v>
                </c:pt>
                <c:pt idx="69464">
                  <c:v>16626.121210000001</c:v>
                </c:pt>
                <c:pt idx="69465">
                  <c:v>16626.362684</c:v>
                </c:pt>
                <c:pt idx="69466">
                  <c:v>16626.603104000002</c:v>
                </c:pt>
                <c:pt idx="69467">
                  <c:v>16626.847854</c:v>
                </c:pt>
                <c:pt idx="69468">
                  <c:v>16627.079860999998</c:v>
                </c:pt>
                <c:pt idx="69469">
                  <c:v>16627.322009</c:v>
                </c:pt>
                <c:pt idx="69470">
                  <c:v>16627.562225999998</c:v>
                </c:pt>
                <c:pt idx="69471">
                  <c:v>16627.795747</c:v>
                </c:pt>
                <c:pt idx="69472">
                  <c:v>16628.038092999999</c:v>
                </c:pt>
                <c:pt idx="69473">
                  <c:v>16628.282711</c:v>
                </c:pt>
                <c:pt idx="69474">
                  <c:v>16628.523784000001</c:v>
                </c:pt>
                <c:pt idx="69475">
                  <c:v>16628.754295999999</c:v>
                </c:pt>
                <c:pt idx="69476">
                  <c:v>16628.995918000001</c:v>
                </c:pt>
                <c:pt idx="69477">
                  <c:v>16629.236270000001</c:v>
                </c:pt>
                <c:pt idx="69478">
                  <c:v>16629.478341999999</c:v>
                </c:pt>
                <c:pt idx="69479">
                  <c:v>16629.711882</c:v>
                </c:pt>
                <c:pt idx="69480">
                  <c:v>16629.954271999999</c:v>
                </c:pt>
                <c:pt idx="69481">
                  <c:v>16630.197547</c:v>
                </c:pt>
                <c:pt idx="69482">
                  <c:v>16630.427672999998</c:v>
                </c:pt>
                <c:pt idx="69483">
                  <c:v>16630.668054000002</c:v>
                </c:pt>
                <c:pt idx="69484">
                  <c:v>16630.909630999999</c:v>
                </c:pt>
                <c:pt idx="69485">
                  <c:v>16631.150067999999</c:v>
                </c:pt>
                <c:pt idx="69486">
                  <c:v>16631.391631999999</c:v>
                </c:pt>
                <c:pt idx="69487">
                  <c:v>16631.632766999999</c:v>
                </c:pt>
                <c:pt idx="69488">
                  <c:v>16631.873936</c:v>
                </c:pt>
                <c:pt idx="69489">
                  <c:v>16632.105836999999</c:v>
                </c:pt>
                <c:pt idx="69490">
                  <c:v>16632.362977000001</c:v>
                </c:pt>
                <c:pt idx="69491">
                  <c:v>16632.604953999999</c:v>
                </c:pt>
                <c:pt idx="69492">
                  <c:v>16632.846970999999</c:v>
                </c:pt>
                <c:pt idx="69493">
                  <c:v>16633.077696</c:v>
                </c:pt>
                <c:pt idx="69494">
                  <c:v>16633.318284000001</c:v>
                </c:pt>
                <c:pt idx="69495">
                  <c:v>16633.561547000001</c:v>
                </c:pt>
                <c:pt idx="69496">
                  <c:v>16633.802908000001</c:v>
                </c:pt>
                <c:pt idx="69497">
                  <c:v>16634.034686999999</c:v>
                </c:pt>
                <c:pt idx="69498">
                  <c:v>16634.277623999998</c:v>
                </c:pt>
                <c:pt idx="69499">
                  <c:v>16634.520647000001</c:v>
                </c:pt>
                <c:pt idx="69500">
                  <c:v>16634.763737000001</c:v>
                </c:pt>
                <c:pt idx="69501">
                  <c:v>16634.995643999999</c:v>
                </c:pt>
                <c:pt idx="69502">
                  <c:v>16635.238104</c:v>
                </c:pt>
                <c:pt idx="69503">
                  <c:v>16635.471715</c:v>
                </c:pt>
                <c:pt idx="69504">
                  <c:v>16635.712238</c:v>
                </c:pt>
                <c:pt idx="69505">
                  <c:v>16635.954331000001</c:v>
                </c:pt>
                <c:pt idx="69506">
                  <c:v>16636.195674999999</c:v>
                </c:pt>
                <c:pt idx="69507">
                  <c:v>16636.438748</c:v>
                </c:pt>
                <c:pt idx="69508">
                  <c:v>16636.668942</c:v>
                </c:pt>
                <c:pt idx="69509">
                  <c:v>16636.908395999999</c:v>
                </c:pt>
                <c:pt idx="69510">
                  <c:v>16637.151851999999</c:v>
                </c:pt>
                <c:pt idx="69511">
                  <c:v>16637.394850000001</c:v>
                </c:pt>
                <c:pt idx="69512">
                  <c:v>16637.635030000001</c:v>
                </c:pt>
                <c:pt idx="69513">
                  <c:v>16637.866636999999</c:v>
                </c:pt>
                <c:pt idx="69514">
                  <c:v>16638.109954</c:v>
                </c:pt>
                <c:pt idx="69515">
                  <c:v>16638.351854</c:v>
                </c:pt>
                <c:pt idx="69516">
                  <c:v>16638.592038999999</c:v>
                </c:pt>
                <c:pt idx="69517">
                  <c:v>16638.836125000002</c:v>
                </c:pt>
                <c:pt idx="69518">
                  <c:v>16639.078396000001</c:v>
                </c:pt>
                <c:pt idx="69519">
                  <c:v>16639.324982999999</c:v>
                </c:pt>
                <c:pt idx="69520">
                  <c:v>16639.555738999999</c:v>
                </c:pt>
                <c:pt idx="69521">
                  <c:v>16639.796010999999</c:v>
                </c:pt>
                <c:pt idx="69522">
                  <c:v>16640.038360999999</c:v>
                </c:pt>
                <c:pt idx="69523">
                  <c:v>16640.271731000001</c:v>
                </c:pt>
                <c:pt idx="69524">
                  <c:v>16640.512290999999</c:v>
                </c:pt>
                <c:pt idx="69525">
                  <c:v>16640.754406</c:v>
                </c:pt>
                <c:pt idx="69526">
                  <c:v>16640.995757000001</c:v>
                </c:pt>
                <c:pt idx="69527">
                  <c:v>16641.226387999999</c:v>
                </c:pt>
                <c:pt idx="69528">
                  <c:v>16641.470245</c:v>
                </c:pt>
                <c:pt idx="69529">
                  <c:v>16641.714929999998</c:v>
                </c:pt>
                <c:pt idx="69530">
                  <c:v>16641.944998999999</c:v>
                </c:pt>
                <c:pt idx="69531">
                  <c:v>16642.186108999998</c:v>
                </c:pt>
                <c:pt idx="69532">
                  <c:v>16642.430929999999</c:v>
                </c:pt>
                <c:pt idx="69533">
                  <c:v>16642.662612</c:v>
                </c:pt>
                <c:pt idx="69534">
                  <c:v>16642.905853</c:v>
                </c:pt>
                <c:pt idx="69535">
                  <c:v>16643.146826</c:v>
                </c:pt>
                <c:pt idx="69536">
                  <c:v>16643.387641000001</c:v>
                </c:pt>
                <c:pt idx="69537">
                  <c:v>16643.627406</c:v>
                </c:pt>
                <c:pt idx="69538">
                  <c:v>16643.869339000001</c:v>
                </c:pt>
                <c:pt idx="69539">
                  <c:v>16644.100068</c:v>
                </c:pt>
                <c:pt idx="69540">
                  <c:v>16644.340411000001</c:v>
                </c:pt>
                <c:pt idx="69541">
                  <c:v>16644.584219</c:v>
                </c:pt>
                <c:pt idx="69542">
                  <c:v>16644.815353000002</c:v>
                </c:pt>
                <c:pt idx="69543">
                  <c:v>16645.062588000001</c:v>
                </c:pt>
                <c:pt idx="69544">
                  <c:v>16645.294564</c:v>
                </c:pt>
                <c:pt idx="69545">
                  <c:v>16645.537959000001</c:v>
                </c:pt>
                <c:pt idx="69546">
                  <c:v>16645.779256999998</c:v>
                </c:pt>
                <c:pt idx="69547">
                  <c:v>16646.012142</c:v>
                </c:pt>
                <c:pt idx="69548">
                  <c:v>16646.253809999998</c:v>
                </c:pt>
                <c:pt idx="69549">
                  <c:v>16646.494450999999</c:v>
                </c:pt>
                <c:pt idx="69550">
                  <c:v>16646.727212999998</c:v>
                </c:pt>
                <c:pt idx="69551">
                  <c:v>16646.970668999998</c:v>
                </c:pt>
                <c:pt idx="69552">
                  <c:v>16647.212564000001</c:v>
                </c:pt>
                <c:pt idx="69553">
                  <c:v>16647.453769</c:v>
                </c:pt>
                <c:pt idx="69554">
                  <c:v>16647.696011</c:v>
                </c:pt>
                <c:pt idx="69555">
                  <c:v>16647.927790000002</c:v>
                </c:pt>
                <c:pt idx="69556">
                  <c:v>16648.168354000001</c:v>
                </c:pt>
                <c:pt idx="69557">
                  <c:v>16648.412241999999</c:v>
                </c:pt>
                <c:pt idx="69558">
                  <c:v>16648.643082999999</c:v>
                </c:pt>
                <c:pt idx="69559">
                  <c:v>16648.885119999999</c:v>
                </c:pt>
                <c:pt idx="69560">
                  <c:v>16649.129095</c:v>
                </c:pt>
                <c:pt idx="69561">
                  <c:v>16649.373307999998</c:v>
                </c:pt>
                <c:pt idx="69562">
                  <c:v>16649.614942</c:v>
                </c:pt>
                <c:pt idx="69563">
                  <c:v>16649.856026000001</c:v>
                </c:pt>
                <c:pt idx="69564">
                  <c:v>16650.100998999998</c:v>
                </c:pt>
                <c:pt idx="69565">
                  <c:v>16650.330437000001</c:v>
                </c:pt>
                <c:pt idx="69566">
                  <c:v>16650.573641999999</c:v>
                </c:pt>
                <c:pt idx="69567">
                  <c:v>16650.816610000002</c:v>
                </c:pt>
                <c:pt idx="69568">
                  <c:v>16651.047430999999</c:v>
                </c:pt>
                <c:pt idx="69569">
                  <c:v>16651.291918999999</c:v>
                </c:pt>
                <c:pt idx="69570">
                  <c:v>16651.532841</c:v>
                </c:pt>
                <c:pt idx="69571">
                  <c:v>16651.772209999999</c:v>
                </c:pt>
                <c:pt idx="69572">
                  <c:v>16652.005028</c:v>
                </c:pt>
                <c:pt idx="69573">
                  <c:v>16652.247694000002</c:v>
                </c:pt>
                <c:pt idx="69574">
                  <c:v>16652.488111999999</c:v>
                </c:pt>
                <c:pt idx="69575">
                  <c:v>16652.73012</c:v>
                </c:pt>
                <c:pt idx="69576">
                  <c:v>16652.961156000001</c:v>
                </c:pt>
                <c:pt idx="69577">
                  <c:v>16653.205338</c:v>
                </c:pt>
                <c:pt idx="69578">
                  <c:v>16653.447429</c:v>
                </c:pt>
                <c:pt idx="69579">
                  <c:v>16653.678194</c:v>
                </c:pt>
                <c:pt idx="69580">
                  <c:v>16653.919034999999</c:v>
                </c:pt>
                <c:pt idx="69581">
                  <c:v>16654.163128</c:v>
                </c:pt>
                <c:pt idx="69582">
                  <c:v>16654.394011</c:v>
                </c:pt>
                <c:pt idx="69583">
                  <c:v>16654.636173999999</c:v>
                </c:pt>
                <c:pt idx="69584">
                  <c:v>16654.877670000002</c:v>
                </c:pt>
                <c:pt idx="69585">
                  <c:v>16655.118973000001</c:v>
                </c:pt>
                <c:pt idx="69586">
                  <c:v>16655.349898</c:v>
                </c:pt>
                <c:pt idx="69587">
                  <c:v>16655.592105</c:v>
                </c:pt>
                <c:pt idx="69588">
                  <c:v>16655.83239</c:v>
                </c:pt>
                <c:pt idx="69589">
                  <c:v>16656.074401000002</c:v>
                </c:pt>
                <c:pt idx="69590">
                  <c:v>16656.307958000001</c:v>
                </c:pt>
                <c:pt idx="69591">
                  <c:v>16656.549913999999</c:v>
                </c:pt>
                <c:pt idx="69592">
                  <c:v>16656.792061</c:v>
                </c:pt>
                <c:pt idx="69593">
                  <c:v>16657.023958999998</c:v>
                </c:pt>
                <c:pt idx="69594">
                  <c:v>16657.263261</c:v>
                </c:pt>
                <c:pt idx="69595">
                  <c:v>16657.505329</c:v>
                </c:pt>
                <c:pt idx="69596">
                  <c:v>16657.747200999998</c:v>
                </c:pt>
                <c:pt idx="69597">
                  <c:v>16657.980604</c:v>
                </c:pt>
                <c:pt idx="69598">
                  <c:v>16658.221861000002</c:v>
                </c:pt>
                <c:pt idx="69599">
                  <c:v>16658.463331999999</c:v>
                </c:pt>
                <c:pt idx="69600">
                  <c:v>16658.696960000001</c:v>
                </c:pt>
                <c:pt idx="69601">
                  <c:v>16658.938249999999</c:v>
                </c:pt>
                <c:pt idx="69602">
                  <c:v>16659.179858</c:v>
                </c:pt>
                <c:pt idx="69603">
                  <c:v>16659.420173999999</c:v>
                </c:pt>
                <c:pt idx="69604">
                  <c:v>16659.651304999999</c:v>
                </c:pt>
                <c:pt idx="69605">
                  <c:v>16659.894671999999</c:v>
                </c:pt>
                <c:pt idx="69606">
                  <c:v>16660.137033999999</c:v>
                </c:pt>
                <c:pt idx="69607">
                  <c:v>16660.379088999998</c:v>
                </c:pt>
                <c:pt idx="69608">
                  <c:v>16660.608161</c:v>
                </c:pt>
                <c:pt idx="69609">
                  <c:v>16660.852814000002</c:v>
                </c:pt>
                <c:pt idx="69610">
                  <c:v>16661.095055999998</c:v>
                </c:pt>
                <c:pt idx="69611">
                  <c:v>16661.326853999999</c:v>
                </c:pt>
                <c:pt idx="69612">
                  <c:v>16661.568568999999</c:v>
                </c:pt>
                <c:pt idx="69613">
                  <c:v>16661.811610000001</c:v>
                </c:pt>
                <c:pt idx="69614">
                  <c:v>16662.052038000002</c:v>
                </c:pt>
                <c:pt idx="69615">
                  <c:v>16662.283692000001</c:v>
                </c:pt>
                <c:pt idx="69616">
                  <c:v>16662.526995</c:v>
                </c:pt>
                <c:pt idx="69617">
                  <c:v>16662.768064</c:v>
                </c:pt>
                <c:pt idx="69618">
                  <c:v>16663.008427000001</c:v>
                </c:pt>
                <c:pt idx="69619">
                  <c:v>16663.241834</c:v>
                </c:pt>
                <c:pt idx="69620">
                  <c:v>16663.484096</c:v>
                </c:pt>
                <c:pt idx="69621">
                  <c:v>16663.717816</c:v>
                </c:pt>
                <c:pt idx="69622">
                  <c:v>16663.960292</c:v>
                </c:pt>
                <c:pt idx="69623">
                  <c:v>16664.204368999999</c:v>
                </c:pt>
                <c:pt idx="69624">
                  <c:v>16664.445663999999</c:v>
                </c:pt>
                <c:pt idx="69625">
                  <c:v>16664.676190999999</c:v>
                </c:pt>
                <c:pt idx="69626">
                  <c:v>16664.916321000001</c:v>
                </c:pt>
                <c:pt idx="69627">
                  <c:v>16665.160886000001</c:v>
                </c:pt>
                <c:pt idx="69628">
                  <c:v>16665.392036000001</c:v>
                </c:pt>
                <c:pt idx="69629">
                  <c:v>16665.634188</c:v>
                </c:pt>
                <c:pt idx="69630">
                  <c:v>16665.878328999999</c:v>
                </c:pt>
                <c:pt idx="69631">
                  <c:v>16666.108681999998</c:v>
                </c:pt>
                <c:pt idx="69632">
                  <c:v>16666.350581999999</c:v>
                </c:pt>
                <c:pt idx="69633">
                  <c:v>16666.593838000001</c:v>
                </c:pt>
                <c:pt idx="69634">
                  <c:v>16666.834258999999</c:v>
                </c:pt>
                <c:pt idx="69635">
                  <c:v>16667.077571000002</c:v>
                </c:pt>
                <c:pt idx="69636">
                  <c:v>16667.309763000001</c:v>
                </c:pt>
                <c:pt idx="69637">
                  <c:v>16667.552035000001</c:v>
                </c:pt>
                <c:pt idx="69638">
                  <c:v>16667.794260999999</c:v>
                </c:pt>
                <c:pt idx="69639">
                  <c:v>16668.039568</c:v>
                </c:pt>
                <c:pt idx="69640">
                  <c:v>16668.280889000001</c:v>
                </c:pt>
                <c:pt idx="69641">
                  <c:v>16668.521099000001</c:v>
                </c:pt>
                <c:pt idx="69642">
                  <c:v>16668.765074999999</c:v>
                </c:pt>
                <c:pt idx="69643">
                  <c:v>16668.998739999999</c:v>
                </c:pt>
                <c:pt idx="69644">
                  <c:v>16669.239219999999</c:v>
                </c:pt>
                <c:pt idx="69645">
                  <c:v>16669.483957</c:v>
                </c:pt>
                <c:pt idx="69646">
                  <c:v>16669.714618000002</c:v>
                </c:pt>
                <c:pt idx="69647">
                  <c:v>16669.955029000001</c:v>
                </c:pt>
                <c:pt idx="69648">
                  <c:v>16670.197379000001</c:v>
                </c:pt>
                <c:pt idx="69649">
                  <c:v>16670.430987</c:v>
                </c:pt>
                <c:pt idx="69650">
                  <c:v>16670.67037</c:v>
                </c:pt>
                <c:pt idx="69651">
                  <c:v>16670.914272000002</c:v>
                </c:pt>
                <c:pt idx="69652">
                  <c:v>16671.155556999998</c:v>
                </c:pt>
                <c:pt idx="69653">
                  <c:v>16671.388954999999</c:v>
                </c:pt>
                <c:pt idx="69654">
                  <c:v>16671.630088999998</c:v>
                </c:pt>
                <c:pt idx="69655">
                  <c:v>16671.874737999999</c:v>
                </c:pt>
                <c:pt idx="69656">
                  <c:v>16672.106555999999</c:v>
                </c:pt>
                <c:pt idx="69657">
                  <c:v>16672.347609</c:v>
                </c:pt>
                <c:pt idx="69658">
                  <c:v>16672.588856999999</c:v>
                </c:pt>
                <c:pt idx="69659">
                  <c:v>16672.829826000001</c:v>
                </c:pt>
                <c:pt idx="69660">
                  <c:v>16673.070961000001</c:v>
                </c:pt>
                <c:pt idx="69661">
                  <c:v>16673.312714</c:v>
                </c:pt>
                <c:pt idx="69662">
                  <c:v>16673.541405</c:v>
                </c:pt>
                <c:pt idx="69663">
                  <c:v>16673.785048999998</c:v>
                </c:pt>
                <c:pt idx="69664">
                  <c:v>16674.027827999998</c:v>
                </c:pt>
                <c:pt idx="69665">
                  <c:v>16674.267167000002</c:v>
                </c:pt>
                <c:pt idx="69666">
                  <c:v>16674.499209000001</c:v>
                </c:pt>
                <c:pt idx="69667">
                  <c:v>16674.743676999999</c:v>
                </c:pt>
                <c:pt idx="69668">
                  <c:v>16674.983407</c:v>
                </c:pt>
                <c:pt idx="69669">
                  <c:v>16675.216324000001</c:v>
                </c:pt>
                <c:pt idx="69670">
                  <c:v>16675.460413000001</c:v>
                </c:pt>
                <c:pt idx="69671">
                  <c:v>16675.701724999999</c:v>
                </c:pt>
                <c:pt idx="69672">
                  <c:v>16675.931096</c:v>
                </c:pt>
                <c:pt idx="69673">
                  <c:v>16676.174533000001</c:v>
                </c:pt>
                <c:pt idx="69674">
                  <c:v>16676.415013000002</c:v>
                </c:pt>
                <c:pt idx="69675">
                  <c:v>16676.657158000002</c:v>
                </c:pt>
                <c:pt idx="69676">
                  <c:v>16676.890243000002</c:v>
                </c:pt>
                <c:pt idx="69677">
                  <c:v>16677.136152999999</c:v>
                </c:pt>
                <c:pt idx="69678">
                  <c:v>16677.382439000001</c:v>
                </c:pt>
                <c:pt idx="69679">
                  <c:v>16677.623041999999</c:v>
                </c:pt>
                <c:pt idx="69680">
                  <c:v>16677.867281999999</c:v>
                </c:pt>
                <c:pt idx="69681">
                  <c:v>16678.100140999999</c:v>
                </c:pt>
                <c:pt idx="69682">
                  <c:v>16678.344313000001</c:v>
                </c:pt>
                <c:pt idx="69683">
                  <c:v>16678.577037999999</c:v>
                </c:pt>
                <c:pt idx="69684">
                  <c:v>16678.821156999998</c:v>
                </c:pt>
                <c:pt idx="69685">
                  <c:v>16679.054862000001</c:v>
                </c:pt>
                <c:pt idx="69686">
                  <c:v>16679.295257000002</c:v>
                </c:pt>
                <c:pt idx="69687">
                  <c:v>16679.539172000001</c:v>
                </c:pt>
                <c:pt idx="69688">
                  <c:v>16679.780572</c:v>
                </c:pt>
                <c:pt idx="69689">
                  <c:v>16680.012556000001</c:v>
                </c:pt>
                <c:pt idx="69690">
                  <c:v>16680.253852999998</c:v>
                </c:pt>
                <c:pt idx="69691">
                  <c:v>16680.496036</c:v>
                </c:pt>
                <c:pt idx="69692">
                  <c:v>16680.736381999999</c:v>
                </c:pt>
                <c:pt idx="69693">
                  <c:v>16680.969140000001</c:v>
                </c:pt>
                <c:pt idx="69694">
                  <c:v>16681.21256</c:v>
                </c:pt>
                <c:pt idx="69695">
                  <c:v>16681.455602999999</c:v>
                </c:pt>
                <c:pt idx="69696">
                  <c:v>16681.687567000001</c:v>
                </c:pt>
                <c:pt idx="69697">
                  <c:v>16681.928145000002</c:v>
                </c:pt>
                <c:pt idx="69698">
                  <c:v>16682.172354999999</c:v>
                </c:pt>
                <c:pt idx="69699">
                  <c:v>16682.428809000001</c:v>
                </c:pt>
                <c:pt idx="69700">
                  <c:v>16682.658817</c:v>
                </c:pt>
                <c:pt idx="69701">
                  <c:v>16682.899407000001</c:v>
                </c:pt>
                <c:pt idx="69702">
                  <c:v>16683.145420000001</c:v>
                </c:pt>
                <c:pt idx="69703">
                  <c:v>16683.375536</c:v>
                </c:pt>
                <c:pt idx="69704">
                  <c:v>16683.616171999998</c:v>
                </c:pt>
                <c:pt idx="69705">
                  <c:v>16683.860223</c:v>
                </c:pt>
                <c:pt idx="69706">
                  <c:v>16684.095120999998</c:v>
                </c:pt>
                <c:pt idx="69707">
                  <c:v>16684.339126999999</c:v>
                </c:pt>
                <c:pt idx="69708">
                  <c:v>16684.571277999999</c:v>
                </c:pt>
                <c:pt idx="69709">
                  <c:v>16684.815665999999</c:v>
                </c:pt>
                <c:pt idx="69710">
                  <c:v>16685.057252999999</c:v>
                </c:pt>
                <c:pt idx="69711">
                  <c:v>16685.287264999999</c:v>
                </c:pt>
                <c:pt idx="69712">
                  <c:v>16685.527279000002</c:v>
                </c:pt>
                <c:pt idx="69713">
                  <c:v>16685.771711000001</c:v>
                </c:pt>
                <c:pt idx="69714">
                  <c:v>16686.014679</c:v>
                </c:pt>
                <c:pt idx="69715">
                  <c:v>16686.25433</c:v>
                </c:pt>
                <c:pt idx="69716">
                  <c:v>16686.485874999998</c:v>
                </c:pt>
                <c:pt idx="69717">
                  <c:v>16686.726968999999</c:v>
                </c:pt>
                <c:pt idx="69718">
                  <c:v>16686.968120000001</c:v>
                </c:pt>
                <c:pt idx="69719">
                  <c:v>16687.210187000001</c:v>
                </c:pt>
                <c:pt idx="69720">
                  <c:v>16687.441943000002</c:v>
                </c:pt>
                <c:pt idx="69721">
                  <c:v>16687.681090999999</c:v>
                </c:pt>
                <c:pt idx="69722">
                  <c:v>16687.923126000002</c:v>
                </c:pt>
                <c:pt idx="69723">
                  <c:v>16688.156620000002</c:v>
                </c:pt>
                <c:pt idx="69724">
                  <c:v>16688.397936000001</c:v>
                </c:pt>
                <c:pt idx="69725">
                  <c:v>16688.640751999999</c:v>
                </c:pt>
                <c:pt idx="69726">
                  <c:v>16688.881953</c:v>
                </c:pt>
                <c:pt idx="69727">
                  <c:v>16689.123855000002</c:v>
                </c:pt>
                <c:pt idx="69728">
                  <c:v>16689.355577999999</c:v>
                </c:pt>
                <c:pt idx="69729">
                  <c:v>16689.597409999998</c:v>
                </c:pt>
                <c:pt idx="69730">
                  <c:v>16689.841259000001</c:v>
                </c:pt>
                <c:pt idx="69731">
                  <c:v>16690.072971000001</c:v>
                </c:pt>
                <c:pt idx="69732">
                  <c:v>16690.312239999999</c:v>
                </c:pt>
                <c:pt idx="69733">
                  <c:v>16690.556094</c:v>
                </c:pt>
                <c:pt idx="69734">
                  <c:v>16690.789733000001</c:v>
                </c:pt>
                <c:pt idx="69735">
                  <c:v>16691.030155</c:v>
                </c:pt>
                <c:pt idx="69736">
                  <c:v>16691.272056999998</c:v>
                </c:pt>
                <c:pt idx="69737">
                  <c:v>16691.504420000001</c:v>
                </c:pt>
                <c:pt idx="69738">
                  <c:v>16691.746343999999</c:v>
                </c:pt>
                <c:pt idx="69739">
                  <c:v>16691.981681000001</c:v>
                </c:pt>
                <c:pt idx="69740">
                  <c:v>16692.224965000001</c:v>
                </c:pt>
                <c:pt idx="69741">
                  <c:v>16692.482661999999</c:v>
                </c:pt>
                <c:pt idx="69742">
                  <c:v>16692.725692</c:v>
                </c:pt>
                <c:pt idx="69743">
                  <c:v>16692.955846000001</c:v>
                </c:pt>
                <c:pt idx="69744">
                  <c:v>16693.199591000001</c:v>
                </c:pt>
                <c:pt idx="69745">
                  <c:v>16693.442846999998</c:v>
                </c:pt>
                <c:pt idx="69746">
                  <c:v>16693.683229999999</c:v>
                </c:pt>
                <c:pt idx="69747">
                  <c:v>16693.914325000002</c:v>
                </c:pt>
                <c:pt idx="69748">
                  <c:v>16694.157878999999</c:v>
                </c:pt>
                <c:pt idx="69749">
                  <c:v>16694.398213</c:v>
                </c:pt>
                <c:pt idx="69750">
                  <c:v>16694.641566999999</c:v>
                </c:pt>
                <c:pt idx="69751">
                  <c:v>16694.873640000002</c:v>
                </c:pt>
                <c:pt idx="69752">
                  <c:v>16695.116221</c:v>
                </c:pt>
                <c:pt idx="69753">
                  <c:v>16695.349064999999</c:v>
                </c:pt>
                <c:pt idx="69754">
                  <c:v>16695.591429</c:v>
                </c:pt>
                <c:pt idx="69755">
                  <c:v>16695.836558999999</c:v>
                </c:pt>
                <c:pt idx="69756">
                  <c:v>16696.067163</c:v>
                </c:pt>
                <c:pt idx="69757">
                  <c:v>16696.309067999999</c:v>
                </c:pt>
                <c:pt idx="69758">
                  <c:v>16696.55114</c:v>
                </c:pt>
                <c:pt idx="69759">
                  <c:v>16696.784825999999</c:v>
                </c:pt>
                <c:pt idx="69760">
                  <c:v>16697.025405</c:v>
                </c:pt>
                <c:pt idx="69761">
                  <c:v>16697.269186000001</c:v>
                </c:pt>
                <c:pt idx="69762">
                  <c:v>16697.500087</c:v>
                </c:pt>
                <c:pt idx="69763">
                  <c:v>16697.742269999999</c:v>
                </c:pt>
                <c:pt idx="69764">
                  <c:v>16697.986346000002</c:v>
                </c:pt>
                <c:pt idx="69765">
                  <c:v>16698.242958999999</c:v>
                </c:pt>
                <c:pt idx="69766">
                  <c:v>16698.473797999999</c:v>
                </c:pt>
                <c:pt idx="69767">
                  <c:v>16698.714292000001</c:v>
                </c:pt>
                <c:pt idx="69768">
                  <c:v>16698.955851999999</c:v>
                </c:pt>
                <c:pt idx="69769">
                  <c:v>16699.198951999999</c:v>
                </c:pt>
                <c:pt idx="69770">
                  <c:v>16699.429724000001</c:v>
                </c:pt>
                <c:pt idx="69771">
                  <c:v>16699.672944000002</c:v>
                </c:pt>
                <c:pt idx="69772">
                  <c:v>16699.914389000001</c:v>
                </c:pt>
                <c:pt idx="69773">
                  <c:v>16700.145385</c:v>
                </c:pt>
                <c:pt idx="69774">
                  <c:v>16700.386961</c:v>
                </c:pt>
                <c:pt idx="69775">
                  <c:v>16700.628358000002</c:v>
                </c:pt>
                <c:pt idx="69776">
                  <c:v>16700.871585000001</c:v>
                </c:pt>
                <c:pt idx="69777">
                  <c:v>16701.102406000002</c:v>
                </c:pt>
                <c:pt idx="69778">
                  <c:v>16701.346398999998</c:v>
                </c:pt>
                <c:pt idx="69779">
                  <c:v>16701.579041000001</c:v>
                </c:pt>
                <c:pt idx="69780">
                  <c:v>16701.820619999999</c:v>
                </c:pt>
                <c:pt idx="69781">
                  <c:v>16702.061021000001</c:v>
                </c:pt>
                <c:pt idx="69782">
                  <c:v>16702.303081999999</c:v>
                </c:pt>
                <c:pt idx="69783">
                  <c:v>16702.536802999999</c:v>
                </c:pt>
                <c:pt idx="69784">
                  <c:v>16702.779704</c:v>
                </c:pt>
                <c:pt idx="69785">
                  <c:v>16703.020676</c:v>
                </c:pt>
                <c:pt idx="69786">
                  <c:v>16703.262420999999</c:v>
                </c:pt>
                <c:pt idx="69787">
                  <c:v>16703.495789000001</c:v>
                </c:pt>
                <c:pt idx="69788">
                  <c:v>16703.736009</c:v>
                </c:pt>
                <c:pt idx="69789">
                  <c:v>16703.978070000001</c:v>
                </c:pt>
                <c:pt idx="69790">
                  <c:v>16704.209096999999</c:v>
                </c:pt>
                <c:pt idx="69791">
                  <c:v>16704.450551999998</c:v>
                </c:pt>
                <c:pt idx="69792">
                  <c:v>16704.691029000001</c:v>
                </c:pt>
                <c:pt idx="69793">
                  <c:v>16704.933122999999</c:v>
                </c:pt>
                <c:pt idx="69794">
                  <c:v>16705.173257999999</c:v>
                </c:pt>
                <c:pt idx="69795">
                  <c:v>16705.404859999999</c:v>
                </c:pt>
                <c:pt idx="69796">
                  <c:v>16705.647234</c:v>
                </c:pt>
                <c:pt idx="69797">
                  <c:v>16705.891141</c:v>
                </c:pt>
                <c:pt idx="69798">
                  <c:v>16706.132529999999</c:v>
                </c:pt>
                <c:pt idx="69799">
                  <c:v>16706.363290000001</c:v>
                </c:pt>
                <c:pt idx="69800">
                  <c:v>16706.606743</c:v>
                </c:pt>
                <c:pt idx="69801">
                  <c:v>16706.847199</c:v>
                </c:pt>
                <c:pt idx="69802">
                  <c:v>16707.088856999999</c:v>
                </c:pt>
                <c:pt idx="69803">
                  <c:v>16707.318929000001</c:v>
                </c:pt>
                <c:pt idx="69804">
                  <c:v>16707.560618</c:v>
                </c:pt>
                <c:pt idx="69805">
                  <c:v>16707.803948000001</c:v>
                </c:pt>
                <c:pt idx="69806">
                  <c:v>16708.045323999999</c:v>
                </c:pt>
                <c:pt idx="69807">
                  <c:v>16708.278996000001</c:v>
                </c:pt>
                <c:pt idx="69808">
                  <c:v>16708.520387</c:v>
                </c:pt>
                <c:pt idx="69809">
                  <c:v>16708.753580000001</c:v>
                </c:pt>
                <c:pt idx="69810">
                  <c:v>16708.996556999999</c:v>
                </c:pt>
                <c:pt idx="69811">
                  <c:v>16709.237807000001</c:v>
                </c:pt>
                <c:pt idx="69812">
                  <c:v>16709.478010999999</c:v>
                </c:pt>
                <c:pt idx="69813">
                  <c:v>16709.720903000001</c:v>
                </c:pt>
                <c:pt idx="69814">
                  <c:v>16709.950175000002</c:v>
                </c:pt>
                <c:pt idx="69815">
                  <c:v>16710.196153000001</c:v>
                </c:pt>
                <c:pt idx="69816">
                  <c:v>16710.429909999999</c:v>
                </c:pt>
                <c:pt idx="69817">
                  <c:v>16710.672157000001</c:v>
                </c:pt>
                <c:pt idx="69818">
                  <c:v>16710.914421000001</c:v>
                </c:pt>
                <c:pt idx="69819">
                  <c:v>16711.147229999999</c:v>
                </c:pt>
                <c:pt idx="69820">
                  <c:v>16711.391141</c:v>
                </c:pt>
                <c:pt idx="69821">
                  <c:v>16711.624849</c:v>
                </c:pt>
                <c:pt idx="69822">
                  <c:v>16711.866535000001</c:v>
                </c:pt>
                <c:pt idx="69823">
                  <c:v>16712.109696</c:v>
                </c:pt>
                <c:pt idx="69824">
                  <c:v>16712.352696999998</c:v>
                </c:pt>
                <c:pt idx="69825">
                  <c:v>16712.581388999999</c:v>
                </c:pt>
                <c:pt idx="69826">
                  <c:v>16712.826798999999</c:v>
                </c:pt>
                <c:pt idx="69827">
                  <c:v>16713.067445000001</c:v>
                </c:pt>
                <c:pt idx="69828">
                  <c:v>16713.308996</c:v>
                </c:pt>
                <c:pt idx="69829">
                  <c:v>16713.539806000001</c:v>
                </c:pt>
                <c:pt idx="69830">
                  <c:v>16713.781614</c:v>
                </c:pt>
                <c:pt idx="69831">
                  <c:v>16714.024290000001</c:v>
                </c:pt>
                <c:pt idx="69832">
                  <c:v>16714.267656</c:v>
                </c:pt>
                <c:pt idx="69833">
                  <c:v>16714.497882</c:v>
                </c:pt>
                <c:pt idx="69834">
                  <c:v>16714.740408000001</c:v>
                </c:pt>
                <c:pt idx="69835">
                  <c:v>16714.985594000002</c:v>
                </c:pt>
                <c:pt idx="69836">
                  <c:v>16715.216370999999</c:v>
                </c:pt>
                <c:pt idx="69837">
                  <c:v>16715.458078</c:v>
                </c:pt>
                <c:pt idx="69838">
                  <c:v>16715.702735999999</c:v>
                </c:pt>
                <c:pt idx="69839">
                  <c:v>16715.931377000001</c:v>
                </c:pt>
                <c:pt idx="69840">
                  <c:v>16716.175370000001</c:v>
                </c:pt>
                <c:pt idx="69841">
                  <c:v>16716.419140999998</c:v>
                </c:pt>
                <c:pt idx="69842">
                  <c:v>16716.648093</c:v>
                </c:pt>
                <c:pt idx="69843">
                  <c:v>16716.892041999999</c:v>
                </c:pt>
                <c:pt idx="69844">
                  <c:v>16717.134245000001</c:v>
                </c:pt>
                <c:pt idx="69845">
                  <c:v>16717.367839999999</c:v>
                </c:pt>
                <c:pt idx="69846">
                  <c:v>16717.608301</c:v>
                </c:pt>
                <c:pt idx="69847">
                  <c:v>16717.850257999999</c:v>
                </c:pt>
                <c:pt idx="69848">
                  <c:v>16718.081234000001</c:v>
                </c:pt>
                <c:pt idx="69849">
                  <c:v>16718.325124999999</c:v>
                </c:pt>
                <c:pt idx="69850">
                  <c:v>16718.566548999999</c:v>
                </c:pt>
                <c:pt idx="69851">
                  <c:v>16718.808315999999</c:v>
                </c:pt>
                <c:pt idx="69852">
                  <c:v>16719.064831</c:v>
                </c:pt>
                <c:pt idx="69853">
                  <c:v>16719.294782000001</c:v>
                </c:pt>
                <c:pt idx="69854">
                  <c:v>16719.537284000002</c:v>
                </c:pt>
                <c:pt idx="69855">
                  <c:v>16719.778603999999</c:v>
                </c:pt>
                <c:pt idx="69856">
                  <c:v>16720.019962999999</c:v>
                </c:pt>
                <c:pt idx="69857">
                  <c:v>16720.261708999999</c:v>
                </c:pt>
                <c:pt idx="69858">
                  <c:v>16720.491664000001</c:v>
                </c:pt>
                <c:pt idx="69859">
                  <c:v>16720.734654</c:v>
                </c:pt>
                <c:pt idx="69860">
                  <c:v>16720.975205999999</c:v>
                </c:pt>
                <c:pt idx="69861">
                  <c:v>16721.208905</c:v>
                </c:pt>
                <c:pt idx="69862">
                  <c:v>16721.451169</c:v>
                </c:pt>
                <c:pt idx="69863">
                  <c:v>16721.69599</c:v>
                </c:pt>
                <c:pt idx="69864">
                  <c:v>16721.926797</c:v>
                </c:pt>
                <c:pt idx="69865">
                  <c:v>16722.169089999999</c:v>
                </c:pt>
                <c:pt idx="69866">
                  <c:v>16722.409424000001</c:v>
                </c:pt>
                <c:pt idx="69867">
                  <c:v>16722.653242</c:v>
                </c:pt>
                <c:pt idx="69868">
                  <c:v>16722.884078999999</c:v>
                </c:pt>
                <c:pt idx="69869">
                  <c:v>16723.125642999999</c:v>
                </c:pt>
                <c:pt idx="69870">
                  <c:v>16723.366007000001</c:v>
                </c:pt>
                <c:pt idx="69871">
                  <c:v>16723.608950000002</c:v>
                </c:pt>
                <c:pt idx="69872">
                  <c:v>16723.839733000001</c:v>
                </c:pt>
                <c:pt idx="69873">
                  <c:v>16724.082709999999</c:v>
                </c:pt>
                <c:pt idx="69874">
                  <c:v>16724.325650999999</c:v>
                </c:pt>
                <c:pt idx="69875">
                  <c:v>16724.565435</c:v>
                </c:pt>
                <c:pt idx="69876">
                  <c:v>16724.798726000001</c:v>
                </c:pt>
                <c:pt idx="69877">
                  <c:v>16725.041612000001</c:v>
                </c:pt>
                <c:pt idx="69878">
                  <c:v>16725.282708999999</c:v>
                </c:pt>
                <c:pt idx="69879">
                  <c:v>16725.523740000001</c:v>
                </c:pt>
                <c:pt idx="69880">
                  <c:v>16725.764898000001</c:v>
                </c:pt>
                <c:pt idx="69881">
                  <c:v>16725.996665999999</c:v>
                </c:pt>
                <c:pt idx="69882">
                  <c:v>16726.237134999999</c:v>
                </c:pt>
                <c:pt idx="69883">
                  <c:v>16726.479004000001</c:v>
                </c:pt>
                <c:pt idx="69884">
                  <c:v>16726.721839000002</c:v>
                </c:pt>
                <c:pt idx="69885">
                  <c:v>16726.952421999998</c:v>
                </c:pt>
                <c:pt idx="69886">
                  <c:v>16727.193823000001</c:v>
                </c:pt>
                <c:pt idx="69887">
                  <c:v>16727.434886999999</c:v>
                </c:pt>
                <c:pt idx="69888">
                  <c:v>16727.677888999999</c:v>
                </c:pt>
                <c:pt idx="69889">
                  <c:v>16727.918054999998</c:v>
                </c:pt>
                <c:pt idx="69890">
                  <c:v>16728.149958999998</c:v>
                </c:pt>
                <c:pt idx="69891">
                  <c:v>16728.391018999999</c:v>
                </c:pt>
                <c:pt idx="69892">
                  <c:v>16728.633039</c:v>
                </c:pt>
                <c:pt idx="69893">
                  <c:v>16728.875727999999</c:v>
                </c:pt>
                <c:pt idx="69894">
                  <c:v>16729.106445000001</c:v>
                </c:pt>
                <c:pt idx="69895">
                  <c:v>16729.352938</c:v>
                </c:pt>
                <c:pt idx="69896">
                  <c:v>16729.586552000001</c:v>
                </c:pt>
                <c:pt idx="69897">
                  <c:v>16729.829560999999</c:v>
                </c:pt>
                <c:pt idx="69898">
                  <c:v>16730.072670000001</c:v>
                </c:pt>
                <c:pt idx="69899">
                  <c:v>16730.303171</c:v>
                </c:pt>
                <c:pt idx="69900">
                  <c:v>16730.549720999999</c:v>
                </c:pt>
                <c:pt idx="69901">
                  <c:v>16730.790567</c:v>
                </c:pt>
                <c:pt idx="69902">
                  <c:v>16731.021453000001</c:v>
                </c:pt>
                <c:pt idx="69903">
                  <c:v>16731.26799</c:v>
                </c:pt>
                <c:pt idx="69904">
                  <c:v>16731.500626000001</c:v>
                </c:pt>
                <c:pt idx="69905">
                  <c:v>16731.741848000001</c:v>
                </c:pt>
                <c:pt idx="69906">
                  <c:v>16731.982356</c:v>
                </c:pt>
                <c:pt idx="69907">
                  <c:v>16732.225564</c:v>
                </c:pt>
                <c:pt idx="69908">
                  <c:v>16732.466713999998</c:v>
                </c:pt>
                <c:pt idx="69909">
                  <c:v>16732.695388</c:v>
                </c:pt>
                <c:pt idx="69910">
                  <c:v>16732.936782000001</c:v>
                </c:pt>
                <c:pt idx="69911">
                  <c:v>16733.177081999998</c:v>
                </c:pt>
                <c:pt idx="69912">
                  <c:v>16733.418561999999</c:v>
                </c:pt>
                <c:pt idx="69913">
                  <c:v>16733.659732</c:v>
                </c:pt>
                <c:pt idx="69914">
                  <c:v>16733.900936999999</c:v>
                </c:pt>
                <c:pt idx="69915">
                  <c:v>16734.132666000001</c:v>
                </c:pt>
                <c:pt idx="69916">
                  <c:v>16734.373124000002</c:v>
                </c:pt>
                <c:pt idx="69917">
                  <c:v>16734.617010000002</c:v>
                </c:pt>
                <c:pt idx="69918">
                  <c:v>16734.850619000001</c:v>
                </c:pt>
                <c:pt idx="69919">
                  <c:v>16735.093685</c:v>
                </c:pt>
                <c:pt idx="69920">
                  <c:v>16735.336705000002</c:v>
                </c:pt>
                <c:pt idx="69921">
                  <c:v>16735.577879</c:v>
                </c:pt>
                <c:pt idx="69922">
                  <c:v>16735.818986999999</c:v>
                </c:pt>
                <c:pt idx="69923">
                  <c:v>16736.049536999999</c:v>
                </c:pt>
                <c:pt idx="69924">
                  <c:v>16736.295058</c:v>
                </c:pt>
                <c:pt idx="69925">
                  <c:v>16736.535124000002</c:v>
                </c:pt>
                <c:pt idx="69926">
                  <c:v>16736.764996999998</c:v>
                </c:pt>
                <c:pt idx="69927">
                  <c:v>16737.006390999999</c:v>
                </c:pt>
                <c:pt idx="69928">
                  <c:v>16737.248237</c:v>
                </c:pt>
                <c:pt idx="69929">
                  <c:v>16737.490216999999</c:v>
                </c:pt>
                <c:pt idx="69930">
                  <c:v>16737.719215000001</c:v>
                </c:pt>
                <c:pt idx="69931">
                  <c:v>16737.963258</c:v>
                </c:pt>
                <c:pt idx="69932">
                  <c:v>16738.206533</c:v>
                </c:pt>
                <c:pt idx="69933">
                  <c:v>16738.437193999998</c:v>
                </c:pt>
                <c:pt idx="69934">
                  <c:v>16738.678699</c:v>
                </c:pt>
                <c:pt idx="69935">
                  <c:v>16738.921879000001</c:v>
                </c:pt>
                <c:pt idx="69936">
                  <c:v>16739.162388000001</c:v>
                </c:pt>
                <c:pt idx="69937">
                  <c:v>16739.403565000001</c:v>
                </c:pt>
                <c:pt idx="69938">
                  <c:v>16739.644704999999</c:v>
                </c:pt>
                <c:pt idx="69939">
                  <c:v>16739.874638000001</c:v>
                </c:pt>
                <c:pt idx="69940">
                  <c:v>16740.115308</c:v>
                </c:pt>
                <c:pt idx="69941">
                  <c:v>16740.359191</c:v>
                </c:pt>
                <c:pt idx="69942">
                  <c:v>16740.6011</c:v>
                </c:pt>
                <c:pt idx="69943">
                  <c:v>16740.832702</c:v>
                </c:pt>
                <c:pt idx="69944">
                  <c:v>16741.073230000002</c:v>
                </c:pt>
                <c:pt idx="69945">
                  <c:v>16741.315202000002</c:v>
                </c:pt>
                <c:pt idx="69946">
                  <c:v>16741.557191</c:v>
                </c:pt>
                <c:pt idx="69947">
                  <c:v>16741.801273000001</c:v>
                </c:pt>
                <c:pt idx="69948">
                  <c:v>16742.042824</c:v>
                </c:pt>
                <c:pt idx="69949">
                  <c:v>16742.285769999999</c:v>
                </c:pt>
                <c:pt idx="69950">
                  <c:v>16742.526103</c:v>
                </c:pt>
                <c:pt idx="69951">
                  <c:v>16742.768</c:v>
                </c:pt>
                <c:pt idx="69952">
                  <c:v>16742.997895</c:v>
                </c:pt>
                <c:pt idx="69953">
                  <c:v>16743.240030000001</c:v>
                </c:pt>
                <c:pt idx="69954">
                  <c:v>16743.484837</c:v>
                </c:pt>
                <c:pt idx="69955">
                  <c:v>16743.725783000002</c:v>
                </c:pt>
                <c:pt idx="69956">
                  <c:v>16743.966754000001</c:v>
                </c:pt>
                <c:pt idx="69957">
                  <c:v>16744.195445000001</c:v>
                </c:pt>
                <c:pt idx="69958">
                  <c:v>16744.43722</c:v>
                </c:pt>
                <c:pt idx="69959">
                  <c:v>16744.680536</c:v>
                </c:pt>
                <c:pt idx="69960">
                  <c:v>16744.912768999999</c:v>
                </c:pt>
                <c:pt idx="69961">
                  <c:v>16745.153424</c:v>
                </c:pt>
                <c:pt idx="69962">
                  <c:v>16745.398657000002</c:v>
                </c:pt>
                <c:pt idx="69963">
                  <c:v>16745.641857999999</c:v>
                </c:pt>
                <c:pt idx="69964">
                  <c:v>16745.871072999998</c:v>
                </c:pt>
                <c:pt idx="69965">
                  <c:v>16746.113436</c:v>
                </c:pt>
                <c:pt idx="69966">
                  <c:v>16746.354983000001</c:v>
                </c:pt>
                <c:pt idx="69967">
                  <c:v>16746.596120999999</c:v>
                </c:pt>
                <c:pt idx="69968">
                  <c:v>16746.825256</c:v>
                </c:pt>
                <c:pt idx="69969">
                  <c:v>16747.069405999999</c:v>
                </c:pt>
                <c:pt idx="69970">
                  <c:v>16747.310815000001</c:v>
                </c:pt>
                <c:pt idx="69971">
                  <c:v>16747.551033</c:v>
                </c:pt>
                <c:pt idx="69972">
                  <c:v>16747.782658</c:v>
                </c:pt>
                <c:pt idx="69973">
                  <c:v>16748.023036999999</c:v>
                </c:pt>
                <c:pt idx="69974">
                  <c:v>16748.267972000001</c:v>
                </c:pt>
                <c:pt idx="69975">
                  <c:v>16748.498786</c:v>
                </c:pt>
                <c:pt idx="69976">
                  <c:v>16748.739389999999</c:v>
                </c:pt>
                <c:pt idx="69977">
                  <c:v>16748.984693999999</c:v>
                </c:pt>
                <c:pt idx="69978">
                  <c:v>16749.225258999999</c:v>
                </c:pt>
                <c:pt idx="69979">
                  <c:v>16749.458833000001</c:v>
                </c:pt>
                <c:pt idx="69980">
                  <c:v>16749.699260000001</c:v>
                </c:pt>
                <c:pt idx="69981">
                  <c:v>16749.943234999999</c:v>
                </c:pt>
                <c:pt idx="69982">
                  <c:v>16750.174238</c:v>
                </c:pt>
                <c:pt idx="69983">
                  <c:v>16750.416374</c:v>
                </c:pt>
                <c:pt idx="69984">
                  <c:v>16750.659546999999</c:v>
                </c:pt>
                <c:pt idx="69985">
                  <c:v>16750.892187000001</c:v>
                </c:pt>
                <c:pt idx="69986">
                  <c:v>16751.136241</c:v>
                </c:pt>
                <c:pt idx="69987">
                  <c:v>16751.367926999999</c:v>
                </c:pt>
                <c:pt idx="69988">
                  <c:v>16751.610257</c:v>
                </c:pt>
                <c:pt idx="69989">
                  <c:v>16751.853533000001</c:v>
                </c:pt>
                <c:pt idx="69990">
                  <c:v>16752.096962</c:v>
                </c:pt>
                <c:pt idx="69991">
                  <c:v>16752.327740000001</c:v>
                </c:pt>
                <c:pt idx="69992">
                  <c:v>16752.567655999999</c:v>
                </c:pt>
                <c:pt idx="69993">
                  <c:v>16752.809384</c:v>
                </c:pt>
                <c:pt idx="69994">
                  <c:v>16753.053746000001</c:v>
                </c:pt>
                <c:pt idx="69995">
                  <c:v>16753.283632999999</c:v>
                </c:pt>
                <c:pt idx="69996">
                  <c:v>16753.526094000001</c:v>
                </c:pt>
                <c:pt idx="69997">
                  <c:v>16753.770240000002</c:v>
                </c:pt>
                <c:pt idx="69998">
                  <c:v>16754.001244999999</c:v>
                </c:pt>
                <c:pt idx="69999">
                  <c:v>16754.245949</c:v>
                </c:pt>
                <c:pt idx="70000">
                  <c:v>16754.487063</c:v>
                </c:pt>
                <c:pt idx="70001">
                  <c:v>16754.718766000002</c:v>
                </c:pt>
                <c:pt idx="70002">
                  <c:v>16754.959157000001</c:v>
                </c:pt>
                <c:pt idx="70003">
                  <c:v>16755.203185999999</c:v>
                </c:pt>
                <c:pt idx="70004">
                  <c:v>16755.434287</c:v>
                </c:pt>
                <c:pt idx="70005">
                  <c:v>16755.678211999999</c:v>
                </c:pt>
                <c:pt idx="70006">
                  <c:v>16755.920270999999</c:v>
                </c:pt>
                <c:pt idx="70007">
                  <c:v>16756.176787</c:v>
                </c:pt>
                <c:pt idx="70008">
                  <c:v>16756.406816999999</c:v>
                </c:pt>
                <c:pt idx="70009">
                  <c:v>16756.649031000001</c:v>
                </c:pt>
                <c:pt idx="70010">
                  <c:v>16756.891037000001</c:v>
                </c:pt>
                <c:pt idx="70011">
                  <c:v>16757.133912000001</c:v>
                </c:pt>
                <c:pt idx="70012">
                  <c:v>16757.365659999999</c:v>
                </c:pt>
                <c:pt idx="70013">
                  <c:v>16757.606844999998</c:v>
                </c:pt>
                <c:pt idx="70014">
                  <c:v>16757.849826000001</c:v>
                </c:pt>
                <c:pt idx="70015">
                  <c:v>16758.092898999999</c:v>
                </c:pt>
                <c:pt idx="70016">
                  <c:v>16758.322949000001</c:v>
                </c:pt>
                <c:pt idx="70017">
                  <c:v>16758.564050000001</c:v>
                </c:pt>
                <c:pt idx="70018">
                  <c:v>16758.806238000001</c:v>
                </c:pt>
                <c:pt idx="70019">
                  <c:v>16759.039879</c:v>
                </c:pt>
                <c:pt idx="70020">
                  <c:v>16759.282012</c:v>
                </c:pt>
                <c:pt idx="70021">
                  <c:v>16759.522067000002</c:v>
                </c:pt>
                <c:pt idx="70022">
                  <c:v>16759.754347999999</c:v>
                </c:pt>
                <c:pt idx="70023">
                  <c:v>16759.995112000001</c:v>
                </c:pt>
                <c:pt idx="70024">
                  <c:v>16760.240535000001</c:v>
                </c:pt>
                <c:pt idx="70025">
                  <c:v>16760.472698000001</c:v>
                </c:pt>
                <c:pt idx="70026">
                  <c:v>16760.714583000001</c:v>
                </c:pt>
                <c:pt idx="70027">
                  <c:v>16760.955256000001</c:v>
                </c:pt>
                <c:pt idx="70028">
                  <c:v>16761.199439</c:v>
                </c:pt>
                <c:pt idx="70029">
                  <c:v>16761.432226000001</c:v>
                </c:pt>
                <c:pt idx="70030">
                  <c:v>16761.675730999999</c:v>
                </c:pt>
                <c:pt idx="70031">
                  <c:v>16761.918046999999</c:v>
                </c:pt>
                <c:pt idx="70032">
                  <c:v>16762.147334000001</c:v>
                </c:pt>
                <c:pt idx="70033">
                  <c:v>16762.391046000001</c:v>
                </c:pt>
                <c:pt idx="70034">
                  <c:v>16762.633057999999</c:v>
                </c:pt>
                <c:pt idx="70035">
                  <c:v>16762.864699000002</c:v>
                </c:pt>
                <c:pt idx="70036">
                  <c:v>16763.105960000001</c:v>
                </c:pt>
                <c:pt idx="70037">
                  <c:v>16763.345851999999</c:v>
                </c:pt>
                <c:pt idx="70038">
                  <c:v>16763.586950000001</c:v>
                </c:pt>
                <c:pt idx="70039">
                  <c:v>16763.828663</c:v>
                </c:pt>
                <c:pt idx="70040">
                  <c:v>16764.069942999999</c:v>
                </c:pt>
                <c:pt idx="70041">
                  <c:v>16764.309925000001</c:v>
                </c:pt>
                <c:pt idx="70042">
                  <c:v>16764.541727</c:v>
                </c:pt>
                <c:pt idx="70043">
                  <c:v>16764.78486</c:v>
                </c:pt>
                <c:pt idx="70044">
                  <c:v>16765.027193999998</c:v>
                </c:pt>
                <c:pt idx="70045">
                  <c:v>16765.283556999999</c:v>
                </c:pt>
                <c:pt idx="70046">
                  <c:v>16765.514448000002</c:v>
                </c:pt>
                <c:pt idx="70047">
                  <c:v>16765.755781</c:v>
                </c:pt>
                <c:pt idx="70048">
                  <c:v>16765.996287000002</c:v>
                </c:pt>
                <c:pt idx="70049">
                  <c:v>16766.231875000001</c:v>
                </c:pt>
                <c:pt idx="70050">
                  <c:v>16766.474928</c:v>
                </c:pt>
                <c:pt idx="70051">
                  <c:v>16766.719636999998</c:v>
                </c:pt>
                <c:pt idx="70052">
                  <c:v>16766.948145999999</c:v>
                </c:pt>
                <c:pt idx="70053">
                  <c:v>16767.193529</c:v>
                </c:pt>
                <c:pt idx="70054">
                  <c:v>16767.436914000002</c:v>
                </c:pt>
                <c:pt idx="70055">
                  <c:v>16767.677088</c:v>
                </c:pt>
                <c:pt idx="70056">
                  <c:v>16767.922696000001</c:v>
                </c:pt>
                <c:pt idx="70057">
                  <c:v>16768.165291000001</c:v>
                </c:pt>
                <c:pt idx="70058">
                  <c:v>16768.408821000001</c:v>
                </c:pt>
                <c:pt idx="70059">
                  <c:v>16768.649292999999</c:v>
                </c:pt>
                <c:pt idx="70060">
                  <c:v>16768.879764000001</c:v>
                </c:pt>
                <c:pt idx="70061">
                  <c:v>16769.121595000001</c:v>
                </c:pt>
                <c:pt idx="70062">
                  <c:v>16769.364053000001</c:v>
                </c:pt>
                <c:pt idx="70063">
                  <c:v>16769.606221999999</c:v>
                </c:pt>
                <c:pt idx="70064">
                  <c:v>16769.862905999998</c:v>
                </c:pt>
                <c:pt idx="70065">
                  <c:v>16770.094104</c:v>
                </c:pt>
                <c:pt idx="70066">
                  <c:v>16770.336239</c:v>
                </c:pt>
                <c:pt idx="70067">
                  <c:v>16770.578163999999</c:v>
                </c:pt>
                <c:pt idx="70068">
                  <c:v>16770.809917999999</c:v>
                </c:pt>
                <c:pt idx="70069">
                  <c:v>16771.052175000001</c:v>
                </c:pt>
                <c:pt idx="70070">
                  <c:v>16771.296021999999</c:v>
                </c:pt>
                <c:pt idx="70071">
                  <c:v>16771.527779</c:v>
                </c:pt>
                <c:pt idx="70072">
                  <c:v>16771.768176000001</c:v>
                </c:pt>
                <c:pt idx="70073">
                  <c:v>16772.012140999999</c:v>
                </c:pt>
                <c:pt idx="70074">
                  <c:v>16772.243762999999</c:v>
                </c:pt>
                <c:pt idx="70075">
                  <c:v>16772.484139</c:v>
                </c:pt>
                <c:pt idx="70076">
                  <c:v>16772.726306</c:v>
                </c:pt>
                <c:pt idx="70077">
                  <c:v>16772.970125</c:v>
                </c:pt>
                <c:pt idx="70078">
                  <c:v>16773.214416999999</c:v>
                </c:pt>
                <c:pt idx="70079">
                  <c:v>16773.455698999998</c:v>
                </c:pt>
                <c:pt idx="70080">
                  <c:v>16773.698783</c:v>
                </c:pt>
                <c:pt idx="70081">
                  <c:v>16773.939986000001</c:v>
                </c:pt>
                <c:pt idx="70082">
                  <c:v>16774.181125999999</c:v>
                </c:pt>
                <c:pt idx="70083">
                  <c:v>16774.436308</c:v>
                </c:pt>
                <c:pt idx="70084">
                  <c:v>16774.682229999999</c:v>
                </c:pt>
                <c:pt idx="70085">
                  <c:v>16774.926125000002</c:v>
                </c:pt>
                <c:pt idx="70086">
                  <c:v>16775.159795</c:v>
                </c:pt>
                <c:pt idx="70087">
                  <c:v>16775.400902000001</c:v>
                </c:pt>
                <c:pt idx="70088">
                  <c:v>16775.643886000002</c:v>
                </c:pt>
                <c:pt idx="70089">
                  <c:v>16775.886750000001</c:v>
                </c:pt>
                <c:pt idx="70090">
                  <c:v>16776.12788</c:v>
                </c:pt>
                <c:pt idx="70091">
                  <c:v>16776.358321</c:v>
                </c:pt>
                <c:pt idx="70092">
                  <c:v>16776.602274000001</c:v>
                </c:pt>
                <c:pt idx="70093">
                  <c:v>16776.835583</c:v>
                </c:pt>
                <c:pt idx="70094">
                  <c:v>16777.076056000002</c:v>
                </c:pt>
                <c:pt idx="70095">
                  <c:v>16777.320821000001</c:v>
                </c:pt>
                <c:pt idx="70096">
                  <c:v>16777.561063000001</c:v>
                </c:pt>
                <c:pt idx="70097">
                  <c:v>16777.792647999999</c:v>
                </c:pt>
                <c:pt idx="70098">
                  <c:v>16778.033045</c:v>
                </c:pt>
                <c:pt idx="70099">
                  <c:v>16778.275876</c:v>
                </c:pt>
                <c:pt idx="70100">
                  <c:v>16778.516157999999</c:v>
                </c:pt>
                <c:pt idx="70101">
                  <c:v>16778.749744000001</c:v>
                </c:pt>
                <c:pt idx="70102">
                  <c:v>16778.990298000001</c:v>
                </c:pt>
                <c:pt idx="70103">
                  <c:v>16779.234069999999</c:v>
                </c:pt>
                <c:pt idx="70104">
                  <c:v>16779.476865000001</c:v>
                </c:pt>
                <c:pt idx="70105">
                  <c:v>16779.707119999999</c:v>
                </c:pt>
                <c:pt idx="70106">
                  <c:v>16779.951850000001</c:v>
                </c:pt>
                <c:pt idx="70107">
                  <c:v>16780.192748000001</c:v>
                </c:pt>
                <c:pt idx="70108">
                  <c:v>16780.433647000002</c:v>
                </c:pt>
                <c:pt idx="70109">
                  <c:v>16780.673186</c:v>
                </c:pt>
                <c:pt idx="70110">
                  <c:v>16780.904639</c:v>
                </c:pt>
                <c:pt idx="70111">
                  <c:v>16781.146387000001</c:v>
                </c:pt>
                <c:pt idx="70112">
                  <c:v>16781.390876000001</c:v>
                </c:pt>
                <c:pt idx="70113">
                  <c:v>16781.621088</c:v>
                </c:pt>
                <c:pt idx="70114">
                  <c:v>16781.863804000001</c:v>
                </c:pt>
                <c:pt idx="70115">
                  <c:v>16782.104734</c:v>
                </c:pt>
                <c:pt idx="70116">
                  <c:v>16782.344452000001</c:v>
                </c:pt>
                <c:pt idx="70117">
                  <c:v>16782.584049000001</c:v>
                </c:pt>
                <c:pt idx="70118">
                  <c:v>16782.826562999999</c:v>
                </c:pt>
                <c:pt idx="70119">
                  <c:v>16783.057912</c:v>
                </c:pt>
                <c:pt idx="70120">
                  <c:v>16783.300770999998</c:v>
                </c:pt>
                <c:pt idx="70121">
                  <c:v>16783.541867</c:v>
                </c:pt>
                <c:pt idx="70122">
                  <c:v>16783.784867999999</c:v>
                </c:pt>
                <c:pt idx="70123">
                  <c:v>16784.016578999999</c:v>
                </c:pt>
                <c:pt idx="70124">
                  <c:v>16784.257795000001</c:v>
                </c:pt>
                <c:pt idx="70125">
                  <c:v>16784.498011</c:v>
                </c:pt>
                <c:pt idx="70126">
                  <c:v>16784.738327999999</c:v>
                </c:pt>
                <c:pt idx="70127">
                  <c:v>16784.979581</c:v>
                </c:pt>
                <c:pt idx="70128">
                  <c:v>16785.222568000001</c:v>
                </c:pt>
                <c:pt idx="70129">
                  <c:v>16785.453078999999</c:v>
                </c:pt>
                <c:pt idx="70130">
                  <c:v>16785.697932999999</c:v>
                </c:pt>
                <c:pt idx="70131">
                  <c:v>16785.940809</c:v>
                </c:pt>
                <c:pt idx="70132">
                  <c:v>16786.172564</c:v>
                </c:pt>
                <c:pt idx="70133">
                  <c:v>16786.418044999999</c:v>
                </c:pt>
                <c:pt idx="70134">
                  <c:v>16786.650451000001</c:v>
                </c:pt>
                <c:pt idx="70135">
                  <c:v>16786.896075000001</c:v>
                </c:pt>
                <c:pt idx="70136">
                  <c:v>16787.127947000001</c:v>
                </c:pt>
                <c:pt idx="70137">
                  <c:v>16787.369796999999</c:v>
                </c:pt>
                <c:pt idx="70138">
                  <c:v>16787.612734999999</c:v>
                </c:pt>
                <c:pt idx="70139">
                  <c:v>16787.853578999999</c:v>
                </c:pt>
                <c:pt idx="70140">
                  <c:v>16788.084305</c:v>
                </c:pt>
                <c:pt idx="70141">
                  <c:v>16788.328020000001</c:v>
                </c:pt>
                <c:pt idx="70142">
                  <c:v>16788.570992000001</c:v>
                </c:pt>
                <c:pt idx="70143">
                  <c:v>16788.801656</c:v>
                </c:pt>
                <c:pt idx="70144">
                  <c:v>16789.044843</c:v>
                </c:pt>
                <c:pt idx="70145">
                  <c:v>16789.287596999999</c:v>
                </c:pt>
                <c:pt idx="70146">
                  <c:v>16789.530618000001</c:v>
                </c:pt>
                <c:pt idx="70147">
                  <c:v>16789.761172999999</c:v>
                </c:pt>
                <c:pt idx="70148">
                  <c:v>16790.005289000001</c:v>
                </c:pt>
                <c:pt idx="70149">
                  <c:v>16790.238584999999</c:v>
                </c:pt>
                <c:pt idx="70150">
                  <c:v>16790.479068000001</c:v>
                </c:pt>
                <c:pt idx="70151">
                  <c:v>16790.721108000002</c:v>
                </c:pt>
                <c:pt idx="70152">
                  <c:v>16790.963274999998</c:v>
                </c:pt>
                <c:pt idx="70153">
                  <c:v>16791.219802</c:v>
                </c:pt>
                <c:pt idx="70154">
                  <c:v>16791.449028999999</c:v>
                </c:pt>
                <c:pt idx="70155">
                  <c:v>16791.691221000001</c:v>
                </c:pt>
                <c:pt idx="70156">
                  <c:v>16791.933428</c:v>
                </c:pt>
                <c:pt idx="70157">
                  <c:v>16792.166042000001</c:v>
                </c:pt>
                <c:pt idx="70158">
                  <c:v>16792.409726999998</c:v>
                </c:pt>
                <c:pt idx="70159">
                  <c:v>16792.652043999999</c:v>
                </c:pt>
                <c:pt idx="70160">
                  <c:v>16792.883158000001</c:v>
                </c:pt>
                <c:pt idx="70161">
                  <c:v>16793.128532999999</c:v>
                </c:pt>
                <c:pt idx="70162">
                  <c:v>16793.371873</c:v>
                </c:pt>
                <c:pt idx="70163">
                  <c:v>16793.601983</c:v>
                </c:pt>
                <c:pt idx="70164">
                  <c:v>16793.843348999999</c:v>
                </c:pt>
                <c:pt idx="70165">
                  <c:v>16794.078265</c:v>
                </c:pt>
                <c:pt idx="70166">
                  <c:v>16794.319217</c:v>
                </c:pt>
                <c:pt idx="70167">
                  <c:v>16794.565353000002</c:v>
                </c:pt>
                <c:pt idx="70168">
                  <c:v>16794.797553</c:v>
                </c:pt>
                <c:pt idx="70169">
                  <c:v>16795.042751000001</c:v>
                </c:pt>
                <c:pt idx="70170">
                  <c:v>16795.274745999999</c:v>
                </c:pt>
                <c:pt idx="70171">
                  <c:v>16795.515820000001</c:v>
                </c:pt>
                <c:pt idx="70172">
                  <c:v>16795.758742000002</c:v>
                </c:pt>
                <c:pt idx="70173">
                  <c:v>16795.999080000001</c:v>
                </c:pt>
                <c:pt idx="70174">
                  <c:v>16796.241127000001</c:v>
                </c:pt>
                <c:pt idx="70175">
                  <c:v>16796.472744999999</c:v>
                </c:pt>
                <c:pt idx="70176">
                  <c:v>16796.715981000001</c:v>
                </c:pt>
                <c:pt idx="70177">
                  <c:v>16796.957192000002</c:v>
                </c:pt>
                <c:pt idx="70178">
                  <c:v>16797.19873</c:v>
                </c:pt>
                <c:pt idx="70179">
                  <c:v>16797.429175000001</c:v>
                </c:pt>
                <c:pt idx="70180">
                  <c:v>16797.671076999999</c:v>
                </c:pt>
                <c:pt idx="70181">
                  <c:v>16797.915953</c:v>
                </c:pt>
                <c:pt idx="70182">
                  <c:v>16798.144993000002</c:v>
                </c:pt>
                <c:pt idx="70183">
                  <c:v>16798.386756</c:v>
                </c:pt>
                <c:pt idx="70184">
                  <c:v>16798.629813</c:v>
                </c:pt>
                <c:pt idx="70185">
                  <c:v>16798.872635</c:v>
                </c:pt>
                <c:pt idx="70186">
                  <c:v>16799.102610999998</c:v>
                </c:pt>
                <c:pt idx="70187">
                  <c:v>16799.345657999998</c:v>
                </c:pt>
                <c:pt idx="70188">
                  <c:v>16799.586931000002</c:v>
                </c:pt>
                <c:pt idx="70189">
                  <c:v>16799.829958999999</c:v>
                </c:pt>
                <c:pt idx="70190">
                  <c:v>16800.060775999998</c:v>
                </c:pt>
                <c:pt idx="70191">
                  <c:v>16800.303971000001</c:v>
                </c:pt>
                <c:pt idx="70192">
                  <c:v>16800.544689999999</c:v>
                </c:pt>
                <c:pt idx="70193">
                  <c:v>16800.787815</c:v>
                </c:pt>
                <c:pt idx="70194">
                  <c:v>16801.019961000002</c:v>
                </c:pt>
                <c:pt idx="70195">
                  <c:v>16801.261052999998</c:v>
                </c:pt>
                <c:pt idx="70196">
                  <c:v>16801.503273999999</c:v>
                </c:pt>
                <c:pt idx="70197">
                  <c:v>16801.734063</c:v>
                </c:pt>
                <c:pt idx="70198">
                  <c:v>16801.977559999999</c:v>
                </c:pt>
                <c:pt idx="70199">
                  <c:v>16802.222586</c:v>
                </c:pt>
                <c:pt idx="70200">
                  <c:v>16802.462423000001</c:v>
                </c:pt>
                <c:pt idx="70201">
                  <c:v>16802.717397</c:v>
                </c:pt>
                <c:pt idx="70202">
                  <c:v>16802.948337999998</c:v>
                </c:pt>
                <c:pt idx="70203">
                  <c:v>16803.192157000001</c:v>
                </c:pt>
                <c:pt idx="70204">
                  <c:v>16803.425919000001</c:v>
                </c:pt>
                <c:pt idx="70205">
                  <c:v>16803.668064000001</c:v>
                </c:pt>
                <c:pt idx="70206">
                  <c:v>16803.910116999999</c:v>
                </c:pt>
                <c:pt idx="70207">
                  <c:v>16804.143731</c:v>
                </c:pt>
                <c:pt idx="70208">
                  <c:v>16804.386891999999</c:v>
                </c:pt>
                <c:pt idx="70209">
                  <c:v>16804.629854999999</c:v>
                </c:pt>
                <c:pt idx="70210">
                  <c:v>16804.870996000001</c:v>
                </c:pt>
                <c:pt idx="70211">
                  <c:v>16805.101674000001</c:v>
                </c:pt>
                <c:pt idx="70212">
                  <c:v>16805.344869</c:v>
                </c:pt>
                <c:pt idx="70213">
                  <c:v>16805.587882</c:v>
                </c:pt>
                <c:pt idx="70214">
                  <c:v>16805.819764</c:v>
                </c:pt>
                <c:pt idx="70215">
                  <c:v>16806.060244</c:v>
                </c:pt>
                <c:pt idx="70216">
                  <c:v>16806.300335</c:v>
                </c:pt>
                <c:pt idx="70217">
                  <c:v>16806.54406</c:v>
                </c:pt>
                <c:pt idx="70218">
                  <c:v>16806.775998000001</c:v>
                </c:pt>
                <c:pt idx="70219">
                  <c:v>16807.017314000001</c:v>
                </c:pt>
                <c:pt idx="70220">
                  <c:v>16807.258909</c:v>
                </c:pt>
                <c:pt idx="70221">
                  <c:v>16807.500659000001</c:v>
                </c:pt>
                <c:pt idx="70222">
                  <c:v>16807.741042000001</c:v>
                </c:pt>
                <c:pt idx="70223">
                  <c:v>16807.972956000001</c:v>
                </c:pt>
                <c:pt idx="70224">
                  <c:v>16808.215552000001</c:v>
                </c:pt>
                <c:pt idx="70225">
                  <c:v>16808.458761000002</c:v>
                </c:pt>
                <c:pt idx="70226">
                  <c:v>16808.690885</c:v>
                </c:pt>
                <c:pt idx="70227">
                  <c:v>16808.931107</c:v>
                </c:pt>
                <c:pt idx="70228">
                  <c:v>16809.173061000001</c:v>
                </c:pt>
                <c:pt idx="70229">
                  <c:v>16809.415010000001</c:v>
                </c:pt>
                <c:pt idx="70230">
                  <c:v>16809.646615000001</c:v>
                </c:pt>
                <c:pt idx="70231">
                  <c:v>16809.887858999999</c:v>
                </c:pt>
                <c:pt idx="70232">
                  <c:v>16810.130185000002</c:v>
                </c:pt>
                <c:pt idx="70233">
                  <c:v>16810.363754999998</c:v>
                </c:pt>
                <c:pt idx="70234">
                  <c:v>16810.604326000001</c:v>
                </c:pt>
                <c:pt idx="70235">
                  <c:v>16810.847608</c:v>
                </c:pt>
                <c:pt idx="70236">
                  <c:v>16811.088212999999</c:v>
                </c:pt>
                <c:pt idx="70237">
                  <c:v>16811.321683999999</c:v>
                </c:pt>
                <c:pt idx="70238">
                  <c:v>16811.564725</c:v>
                </c:pt>
                <c:pt idx="70239">
                  <c:v>16811.805847</c:v>
                </c:pt>
                <c:pt idx="70240">
                  <c:v>16812.046187</c:v>
                </c:pt>
                <c:pt idx="70241">
                  <c:v>16812.279536999999</c:v>
                </c:pt>
                <c:pt idx="70242">
                  <c:v>16812.534930000002</c:v>
                </c:pt>
                <c:pt idx="70243">
                  <c:v>16812.77996</c:v>
                </c:pt>
                <c:pt idx="70244">
                  <c:v>16813.021109000001</c:v>
                </c:pt>
                <c:pt idx="70245">
                  <c:v>16813.276275</c:v>
                </c:pt>
                <c:pt idx="70246">
                  <c:v>16813.507224000001</c:v>
                </c:pt>
                <c:pt idx="70247">
                  <c:v>16813.751107</c:v>
                </c:pt>
                <c:pt idx="70248">
                  <c:v>16813.984871000001</c:v>
                </c:pt>
                <c:pt idx="70249">
                  <c:v>16814.225351000001</c:v>
                </c:pt>
                <c:pt idx="70250">
                  <c:v>16814.469342</c:v>
                </c:pt>
                <c:pt idx="70251">
                  <c:v>16814.700185000002</c:v>
                </c:pt>
                <c:pt idx="70252">
                  <c:v>16814.942909000001</c:v>
                </c:pt>
                <c:pt idx="70253">
                  <c:v>16815.185791</c:v>
                </c:pt>
                <c:pt idx="70254">
                  <c:v>16815.426059000001</c:v>
                </c:pt>
                <c:pt idx="70255">
                  <c:v>16815.657786</c:v>
                </c:pt>
                <c:pt idx="70256">
                  <c:v>16815.900126</c:v>
                </c:pt>
                <c:pt idx="70257">
                  <c:v>16816.144029999999</c:v>
                </c:pt>
                <c:pt idx="70258">
                  <c:v>16816.375961999998</c:v>
                </c:pt>
                <c:pt idx="70259">
                  <c:v>16816.617926999999</c:v>
                </c:pt>
                <c:pt idx="70260">
                  <c:v>16816.860968000001</c:v>
                </c:pt>
                <c:pt idx="70261">
                  <c:v>16817.091836</c:v>
                </c:pt>
                <c:pt idx="70262">
                  <c:v>16817.332329000001</c:v>
                </c:pt>
                <c:pt idx="70263">
                  <c:v>16817.574441000001</c:v>
                </c:pt>
                <c:pt idx="70264">
                  <c:v>16817.816406000002</c:v>
                </c:pt>
                <c:pt idx="70265">
                  <c:v>16818.049864000001</c:v>
                </c:pt>
                <c:pt idx="70266">
                  <c:v>16818.292898</c:v>
                </c:pt>
                <c:pt idx="70267">
                  <c:v>16818.533243000002</c:v>
                </c:pt>
                <c:pt idx="70268">
                  <c:v>16818.775314999999</c:v>
                </c:pt>
                <c:pt idx="70269">
                  <c:v>16819.020607999999</c:v>
                </c:pt>
                <c:pt idx="70270">
                  <c:v>16819.263804999999</c:v>
                </c:pt>
                <c:pt idx="70271">
                  <c:v>16819.504078999998</c:v>
                </c:pt>
                <c:pt idx="70272">
                  <c:v>16819.746899999998</c:v>
                </c:pt>
                <c:pt idx="70273">
                  <c:v>16819.978623999999</c:v>
                </c:pt>
                <c:pt idx="70274">
                  <c:v>16820.219172000001</c:v>
                </c:pt>
                <c:pt idx="70275">
                  <c:v>16820.463993000001</c:v>
                </c:pt>
                <c:pt idx="70276">
                  <c:v>16820.705837000001</c:v>
                </c:pt>
                <c:pt idx="70277">
                  <c:v>16820.935810999999</c:v>
                </c:pt>
                <c:pt idx="70278">
                  <c:v>16821.176452</c:v>
                </c:pt>
                <c:pt idx="70279">
                  <c:v>16821.422245999998</c:v>
                </c:pt>
                <c:pt idx="70280">
                  <c:v>16821.655948</c:v>
                </c:pt>
                <c:pt idx="70281">
                  <c:v>16821.897353</c:v>
                </c:pt>
                <c:pt idx="70282">
                  <c:v>16822.13809</c:v>
                </c:pt>
                <c:pt idx="70283">
                  <c:v>16822.369105000002</c:v>
                </c:pt>
                <c:pt idx="70284">
                  <c:v>16822.611357999998</c:v>
                </c:pt>
                <c:pt idx="70285">
                  <c:v>16822.85455</c:v>
                </c:pt>
                <c:pt idx="70286">
                  <c:v>16823.086649000001</c:v>
                </c:pt>
                <c:pt idx="70287">
                  <c:v>16823.327229999999</c:v>
                </c:pt>
                <c:pt idx="70288">
                  <c:v>16823.568912999999</c:v>
                </c:pt>
                <c:pt idx="70289">
                  <c:v>16823.811093</c:v>
                </c:pt>
                <c:pt idx="70290">
                  <c:v>16824.044121999999</c:v>
                </c:pt>
                <c:pt idx="70291">
                  <c:v>16824.288132999998</c:v>
                </c:pt>
                <c:pt idx="70292">
                  <c:v>16824.530258999999</c:v>
                </c:pt>
                <c:pt idx="70293">
                  <c:v>16824.786687</c:v>
                </c:pt>
                <c:pt idx="70294">
                  <c:v>16825.018935</c:v>
                </c:pt>
                <c:pt idx="70295">
                  <c:v>16825.261233000001</c:v>
                </c:pt>
                <c:pt idx="70296">
                  <c:v>16825.504539000001</c:v>
                </c:pt>
                <c:pt idx="70297">
                  <c:v>16825.749940000002</c:v>
                </c:pt>
                <c:pt idx="70298">
                  <c:v>16825.992689999999</c:v>
                </c:pt>
                <c:pt idx="70299">
                  <c:v>16826.235224</c:v>
                </c:pt>
                <c:pt idx="70300">
                  <c:v>16826.466306999999</c:v>
                </c:pt>
                <c:pt idx="70301">
                  <c:v>16826.710372000001</c:v>
                </c:pt>
                <c:pt idx="70302">
                  <c:v>16826.943402000001</c:v>
                </c:pt>
                <c:pt idx="70303">
                  <c:v>16827.184108000001</c:v>
                </c:pt>
                <c:pt idx="70304">
                  <c:v>16827.428443000001</c:v>
                </c:pt>
                <c:pt idx="70305">
                  <c:v>16827.661409</c:v>
                </c:pt>
                <c:pt idx="70306">
                  <c:v>16827.904256000002</c:v>
                </c:pt>
                <c:pt idx="70307">
                  <c:v>16828.137424</c:v>
                </c:pt>
                <c:pt idx="70308">
                  <c:v>16828.380966000001</c:v>
                </c:pt>
                <c:pt idx="70309">
                  <c:v>16828.622169999999</c:v>
                </c:pt>
                <c:pt idx="70310">
                  <c:v>16828.864404</c:v>
                </c:pt>
                <c:pt idx="70311">
                  <c:v>16829.109977</c:v>
                </c:pt>
                <c:pt idx="70312">
                  <c:v>16829.351444</c:v>
                </c:pt>
                <c:pt idx="70313">
                  <c:v>16829.596595999999</c:v>
                </c:pt>
                <c:pt idx="70314">
                  <c:v>16829.826839000001</c:v>
                </c:pt>
                <c:pt idx="70315">
                  <c:v>16830.069353999999</c:v>
                </c:pt>
                <c:pt idx="70316">
                  <c:v>16830.314630000001</c:v>
                </c:pt>
                <c:pt idx="70317">
                  <c:v>16830.546726</c:v>
                </c:pt>
                <c:pt idx="70318">
                  <c:v>16830.788623</c:v>
                </c:pt>
                <c:pt idx="70319">
                  <c:v>16831.029274</c:v>
                </c:pt>
                <c:pt idx="70320">
                  <c:v>16831.272642</c:v>
                </c:pt>
                <c:pt idx="70321">
                  <c:v>16831.502885999998</c:v>
                </c:pt>
                <c:pt idx="70322">
                  <c:v>16831.746605</c:v>
                </c:pt>
                <c:pt idx="70323">
                  <c:v>16831.989189</c:v>
                </c:pt>
                <c:pt idx="70324">
                  <c:v>16832.222425</c:v>
                </c:pt>
                <c:pt idx="70325">
                  <c:v>16832.467734999998</c:v>
                </c:pt>
                <c:pt idx="70326">
                  <c:v>16832.699019</c:v>
                </c:pt>
                <c:pt idx="70327">
                  <c:v>16832.942814000002</c:v>
                </c:pt>
                <c:pt idx="70328">
                  <c:v>16833.186537000001</c:v>
                </c:pt>
                <c:pt idx="70329">
                  <c:v>16833.418725</c:v>
                </c:pt>
                <c:pt idx="70330">
                  <c:v>16833.661360999999</c:v>
                </c:pt>
                <c:pt idx="70331">
                  <c:v>16833.906558999999</c:v>
                </c:pt>
                <c:pt idx="70332">
                  <c:v>16834.138857000002</c:v>
                </c:pt>
                <c:pt idx="70333">
                  <c:v>16834.381342000001</c:v>
                </c:pt>
                <c:pt idx="70334">
                  <c:v>16834.624727999999</c:v>
                </c:pt>
                <c:pt idx="70335">
                  <c:v>16834.854986999999</c:v>
                </c:pt>
                <c:pt idx="70336">
                  <c:v>16835.095820999999</c:v>
                </c:pt>
                <c:pt idx="70337">
                  <c:v>16835.336324</c:v>
                </c:pt>
                <c:pt idx="70338">
                  <c:v>16835.579783000001</c:v>
                </c:pt>
                <c:pt idx="70339">
                  <c:v>16835.820207000001</c:v>
                </c:pt>
                <c:pt idx="70340">
                  <c:v>16836.076121999999</c:v>
                </c:pt>
                <c:pt idx="70341">
                  <c:v>16836.321604000001</c:v>
                </c:pt>
                <c:pt idx="70342">
                  <c:v>16836.562247000002</c:v>
                </c:pt>
                <c:pt idx="70343">
                  <c:v>16836.806256</c:v>
                </c:pt>
                <c:pt idx="70344">
                  <c:v>16837.038628999999</c:v>
                </c:pt>
                <c:pt idx="70345">
                  <c:v>16837.281014</c:v>
                </c:pt>
                <c:pt idx="70346">
                  <c:v>16837.524534</c:v>
                </c:pt>
                <c:pt idx="70347">
                  <c:v>16837.755389000002</c:v>
                </c:pt>
                <c:pt idx="70348">
                  <c:v>16838.000817</c:v>
                </c:pt>
                <c:pt idx="70349">
                  <c:v>16838.241095000001</c:v>
                </c:pt>
                <c:pt idx="70350">
                  <c:v>16838.484548</c:v>
                </c:pt>
                <c:pt idx="70351">
                  <c:v>16838.714602</c:v>
                </c:pt>
                <c:pt idx="70352">
                  <c:v>16838.957149000002</c:v>
                </c:pt>
                <c:pt idx="70353">
                  <c:v>16839.201231999999</c:v>
                </c:pt>
                <c:pt idx="70354">
                  <c:v>16839.457824000001</c:v>
                </c:pt>
                <c:pt idx="70355">
                  <c:v>16839.687871999999</c:v>
                </c:pt>
                <c:pt idx="70356">
                  <c:v>16839.930391000002</c:v>
                </c:pt>
                <c:pt idx="70357">
                  <c:v>16840.17555</c:v>
                </c:pt>
                <c:pt idx="70358">
                  <c:v>16840.407640000001</c:v>
                </c:pt>
                <c:pt idx="70359">
                  <c:v>16840.650855</c:v>
                </c:pt>
                <c:pt idx="70360">
                  <c:v>16840.891013</c:v>
                </c:pt>
                <c:pt idx="70361">
                  <c:v>16841.133904999999</c:v>
                </c:pt>
                <c:pt idx="70362">
                  <c:v>16841.365547000001</c:v>
                </c:pt>
                <c:pt idx="70363">
                  <c:v>16841.608598999999</c:v>
                </c:pt>
                <c:pt idx="70364">
                  <c:v>16841.849876</c:v>
                </c:pt>
                <c:pt idx="70365">
                  <c:v>16842.092853999999</c:v>
                </c:pt>
                <c:pt idx="70366">
                  <c:v>16842.322776000001</c:v>
                </c:pt>
                <c:pt idx="70367">
                  <c:v>16842.565091</c:v>
                </c:pt>
                <c:pt idx="70368">
                  <c:v>16842.807387000001</c:v>
                </c:pt>
                <c:pt idx="70369">
                  <c:v>16843.048785999999</c:v>
                </c:pt>
                <c:pt idx="70370">
                  <c:v>16843.280578999998</c:v>
                </c:pt>
                <c:pt idx="70371">
                  <c:v>16843.523849000001</c:v>
                </c:pt>
                <c:pt idx="70372">
                  <c:v>16843.766070000001</c:v>
                </c:pt>
                <c:pt idx="70373">
                  <c:v>16844.006272999999</c:v>
                </c:pt>
                <c:pt idx="70374">
                  <c:v>16844.237836</c:v>
                </c:pt>
                <c:pt idx="70375">
                  <c:v>16844.480008999999</c:v>
                </c:pt>
                <c:pt idx="70376">
                  <c:v>16844.722086000002</c:v>
                </c:pt>
                <c:pt idx="70377">
                  <c:v>16844.953989000001</c:v>
                </c:pt>
                <c:pt idx="70378">
                  <c:v>16845.195293000001</c:v>
                </c:pt>
                <c:pt idx="70379">
                  <c:v>16845.439107999999</c:v>
                </c:pt>
                <c:pt idx="70380">
                  <c:v>16845.670997000001</c:v>
                </c:pt>
                <c:pt idx="70381">
                  <c:v>16845.912271000001</c:v>
                </c:pt>
                <c:pt idx="70382">
                  <c:v>16846.155565000001</c:v>
                </c:pt>
                <c:pt idx="70383">
                  <c:v>16846.396756999999</c:v>
                </c:pt>
                <c:pt idx="70384">
                  <c:v>16846.626791999999</c:v>
                </c:pt>
                <c:pt idx="70385">
                  <c:v>16846.869054999999</c:v>
                </c:pt>
                <c:pt idx="70386">
                  <c:v>16847.111156999999</c:v>
                </c:pt>
                <c:pt idx="70387">
                  <c:v>16847.344636999998</c:v>
                </c:pt>
                <c:pt idx="70388">
                  <c:v>16847.587567999999</c:v>
                </c:pt>
                <c:pt idx="70389">
                  <c:v>16847.829259999999</c:v>
                </c:pt>
                <c:pt idx="70390">
                  <c:v>16848.071833999998</c:v>
                </c:pt>
                <c:pt idx="70391">
                  <c:v>16848.301981000001</c:v>
                </c:pt>
                <c:pt idx="70392">
                  <c:v>16848.544611000001</c:v>
                </c:pt>
                <c:pt idx="70393">
                  <c:v>16848.787839000001</c:v>
                </c:pt>
                <c:pt idx="70394">
                  <c:v>16849.019036000002</c:v>
                </c:pt>
                <c:pt idx="70395">
                  <c:v>16849.261263</c:v>
                </c:pt>
                <c:pt idx="70396">
                  <c:v>16849.506602000001</c:v>
                </c:pt>
                <c:pt idx="70397">
                  <c:v>16849.747952000002</c:v>
                </c:pt>
                <c:pt idx="70398">
                  <c:v>16849.978060000001</c:v>
                </c:pt>
                <c:pt idx="70399">
                  <c:v>16850.220405</c:v>
                </c:pt>
                <c:pt idx="70400">
                  <c:v>16850.453228999999</c:v>
                </c:pt>
                <c:pt idx="70401">
                  <c:v>16850.697905000001</c:v>
                </c:pt>
                <c:pt idx="70402">
                  <c:v>16850.940952000001</c:v>
                </c:pt>
                <c:pt idx="70403">
                  <c:v>16851.171654000002</c:v>
                </c:pt>
                <c:pt idx="70404">
                  <c:v>16851.414731000001</c:v>
                </c:pt>
                <c:pt idx="70405">
                  <c:v>16851.655159000002</c:v>
                </c:pt>
                <c:pt idx="70406">
                  <c:v>16851.897343000001</c:v>
                </c:pt>
                <c:pt idx="70407">
                  <c:v>16852.130042000001</c:v>
                </c:pt>
                <c:pt idx="70408">
                  <c:v>16852.372232000002</c:v>
                </c:pt>
                <c:pt idx="70409">
                  <c:v>16852.605750999999</c:v>
                </c:pt>
                <c:pt idx="70410">
                  <c:v>16852.848008000001</c:v>
                </c:pt>
                <c:pt idx="70411">
                  <c:v>16853.09014</c:v>
                </c:pt>
                <c:pt idx="70412">
                  <c:v>16853.332259999999</c:v>
                </c:pt>
                <c:pt idx="70413">
                  <c:v>16853.588772999999</c:v>
                </c:pt>
                <c:pt idx="70414">
                  <c:v>16853.820684999999</c:v>
                </c:pt>
                <c:pt idx="70415">
                  <c:v>16854.061156</c:v>
                </c:pt>
                <c:pt idx="70416">
                  <c:v>16854.305960999998</c:v>
                </c:pt>
                <c:pt idx="70417">
                  <c:v>16854.536652999999</c:v>
                </c:pt>
                <c:pt idx="70418">
                  <c:v>16854.777052000001</c:v>
                </c:pt>
                <c:pt idx="70419">
                  <c:v>16855.019307999999</c:v>
                </c:pt>
                <c:pt idx="70420">
                  <c:v>16855.261124000001</c:v>
                </c:pt>
                <c:pt idx="70421">
                  <c:v>16855.491348</c:v>
                </c:pt>
                <c:pt idx="70422">
                  <c:v>16855.733961000002</c:v>
                </c:pt>
                <c:pt idx="70423">
                  <c:v>16855.974603999999</c:v>
                </c:pt>
                <c:pt idx="70424">
                  <c:v>16856.215402000002</c:v>
                </c:pt>
                <c:pt idx="70425">
                  <c:v>16856.462701</c:v>
                </c:pt>
                <c:pt idx="70426">
                  <c:v>16856.705115000001</c:v>
                </c:pt>
                <c:pt idx="70427">
                  <c:v>16856.949186000002</c:v>
                </c:pt>
                <c:pt idx="70428">
                  <c:v>16857.182032000001</c:v>
                </c:pt>
                <c:pt idx="70429">
                  <c:v>16857.424141</c:v>
                </c:pt>
                <c:pt idx="70430">
                  <c:v>16857.665724999999</c:v>
                </c:pt>
                <c:pt idx="70431">
                  <c:v>16857.906015</c:v>
                </c:pt>
                <c:pt idx="70432">
                  <c:v>16858.137976000002</c:v>
                </c:pt>
                <c:pt idx="70433">
                  <c:v>16858.379081999999</c:v>
                </c:pt>
                <c:pt idx="70434">
                  <c:v>16858.619383000001</c:v>
                </c:pt>
                <c:pt idx="70435">
                  <c:v>16858.860551999998</c:v>
                </c:pt>
                <c:pt idx="70436">
                  <c:v>16859.101879999998</c:v>
                </c:pt>
                <c:pt idx="70437">
                  <c:v>16859.331633999998</c:v>
                </c:pt>
                <c:pt idx="70438">
                  <c:v>16859.572026999998</c:v>
                </c:pt>
                <c:pt idx="70439">
                  <c:v>16859.814175</c:v>
                </c:pt>
                <c:pt idx="70440">
                  <c:v>16860.055662999999</c:v>
                </c:pt>
                <c:pt idx="70441">
                  <c:v>16860.296612999999</c:v>
                </c:pt>
                <c:pt idx="70442">
                  <c:v>16860.537874000001</c:v>
                </c:pt>
                <c:pt idx="70443">
                  <c:v>16860.769698</c:v>
                </c:pt>
                <c:pt idx="70444">
                  <c:v>16861.010408999999</c:v>
                </c:pt>
                <c:pt idx="70445">
                  <c:v>16861.25157</c:v>
                </c:pt>
                <c:pt idx="70446">
                  <c:v>16861.494737000001</c:v>
                </c:pt>
                <c:pt idx="70447">
                  <c:v>16861.735854999999</c:v>
                </c:pt>
                <c:pt idx="70448">
                  <c:v>16861.976919000001</c:v>
                </c:pt>
                <c:pt idx="70449">
                  <c:v>16862.207071000001</c:v>
                </c:pt>
                <c:pt idx="70450">
                  <c:v>16862.449186000002</c:v>
                </c:pt>
                <c:pt idx="70451">
                  <c:v>16862.693062999999</c:v>
                </c:pt>
                <c:pt idx="70452">
                  <c:v>16862.924172999999</c:v>
                </c:pt>
                <c:pt idx="70453">
                  <c:v>16863.166359999999</c:v>
                </c:pt>
                <c:pt idx="70454">
                  <c:v>16863.399245000001</c:v>
                </c:pt>
                <c:pt idx="70455">
                  <c:v>16863.642651999999</c:v>
                </c:pt>
                <c:pt idx="70456">
                  <c:v>16863.885945999999</c:v>
                </c:pt>
                <c:pt idx="70457">
                  <c:v>16864.116126000001</c:v>
                </c:pt>
                <c:pt idx="70458">
                  <c:v>16864.357868999999</c:v>
                </c:pt>
                <c:pt idx="70459">
                  <c:v>16864.598039</c:v>
                </c:pt>
                <c:pt idx="70460">
                  <c:v>16864.840183</c:v>
                </c:pt>
                <c:pt idx="70461">
                  <c:v>16865.082192000002</c:v>
                </c:pt>
                <c:pt idx="70462">
                  <c:v>16865.328183000001</c:v>
                </c:pt>
                <c:pt idx="70463">
                  <c:v>16865.574916000001</c:v>
                </c:pt>
                <c:pt idx="70464">
                  <c:v>16865.808663</c:v>
                </c:pt>
                <c:pt idx="70465">
                  <c:v>16866.049895</c:v>
                </c:pt>
                <c:pt idx="70466">
                  <c:v>16866.292781</c:v>
                </c:pt>
                <c:pt idx="70467">
                  <c:v>16866.533861</c:v>
                </c:pt>
                <c:pt idx="70468">
                  <c:v>16866.774921</c:v>
                </c:pt>
                <c:pt idx="70469">
                  <c:v>16867.006537000001</c:v>
                </c:pt>
                <c:pt idx="70470">
                  <c:v>16867.246446000001</c:v>
                </c:pt>
                <c:pt idx="70471">
                  <c:v>16867.490124</c:v>
                </c:pt>
                <c:pt idx="70472">
                  <c:v>16867.723531</c:v>
                </c:pt>
                <c:pt idx="70473">
                  <c:v>16867.967227000001</c:v>
                </c:pt>
                <c:pt idx="70474">
                  <c:v>16868.209448000001</c:v>
                </c:pt>
                <c:pt idx="70475">
                  <c:v>16868.465815</c:v>
                </c:pt>
                <c:pt idx="70476">
                  <c:v>16868.697819000001</c:v>
                </c:pt>
                <c:pt idx="70477">
                  <c:v>16868.940886</c:v>
                </c:pt>
                <c:pt idx="70478">
                  <c:v>16869.181950999999</c:v>
                </c:pt>
                <c:pt idx="70479">
                  <c:v>16869.423051000002</c:v>
                </c:pt>
                <c:pt idx="70480">
                  <c:v>16869.654998999998</c:v>
                </c:pt>
                <c:pt idx="70481">
                  <c:v>16869.896307999999</c:v>
                </c:pt>
                <c:pt idx="70482">
                  <c:v>16870.137035</c:v>
                </c:pt>
                <c:pt idx="70483">
                  <c:v>16870.368161999999</c:v>
                </c:pt>
                <c:pt idx="70484">
                  <c:v>16870.609095</c:v>
                </c:pt>
                <c:pt idx="70485">
                  <c:v>16870.851355999999</c:v>
                </c:pt>
                <c:pt idx="70486">
                  <c:v>16871.085579999999</c:v>
                </c:pt>
                <c:pt idx="70487">
                  <c:v>16871.328132999999</c:v>
                </c:pt>
                <c:pt idx="70488">
                  <c:v>16871.563064000002</c:v>
                </c:pt>
                <c:pt idx="70489">
                  <c:v>16871.807350999999</c:v>
                </c:pt>
                <c:pt idx="70490">
                  <c:v>16872.040406</c:v>
                </c:pt>
                <c:pt idx="70491">
                  <c:v>16872.286900999999</c:v>
                </c:pt>
                <c:pt idx="70492">
                  <c:v>16872.545914999999</c:v>
                </c:pt>
                <c:pt idx="70493">
                  <c:v>16872.776393</c:v>
                </c:pt>
                <c:pt idx="70494">
                  <c:v>16873.020452000001</c:v>
                </c:pt>
                <c:pt idx="70495">
                  <c:v>16873.261599000001</c:v>
                </c:pt>
                <c:pt idx="70496">
                  <c:v>16873.493536999998</c:v>
                </c:pt>
                <c:pt idx="70497">
                  <c:v>16873.736862999998</c:v>
                </c:pt>
                <c:pt idx="70498">
                  <c:v>16873.977395000002</c:v>
                </c:pt>
                <c:pt idx="70499">
                  <c:v>16874.220541999999</c:v>
                </c:pt>
                <c:pt idx="70500">
                  <c:v>16874.451430000001</c:v>
                </c:pt>
                <c:pt idx="70501">
                  <c:v>16874.6947</c:v>
                </c:pt>
                <c:pt idx="70502">
                  <c:v>16874.935151999998</c:v>
                </c:pt>
                <c:pt idx="70503">
                  <c:v>16875.168882000002</c:v>
                </c:pt>
                <c:pt idx="70504">
                  <c:v>16875.411118</c:v>
                </c:pt>
                <c:pt idx="70505">
                  <c:v>16875.655971</c:v>
                </c:pt>
                <c:pt idx="70506">
                  <c:v>16875.884037</c:v>
                </c:pt>
                <c:pt idx="70507">
                  <c:v>16876.126274999999</c:v>
                </c:pt>
                <c:pt idx="70508">
                  <c:v>16876.368393000001</c:v>
                </c:pt>
                <c:pt idx="70509">
                  <c:v>16876.600999999999</c:v>
                </c:pt>
                <c:pt idx="70510">
                  <c:v>16876.842546</c:v>
                </c:pt>
                <c:pt idx="70511">
                  <c:v>16877.083019000002</c:v>
                </c:pt>
                <c:pt idx="70512">
                  <c:v>16877.325045000001</c:v>
                </c:pt>
                <c:pt idx="70513">
                  <c:v>16877.567002</c:v>
                </c:pt>
                <c:pt idx="70514">
                  <c:v>16877.798835000001</c:v>
                </c:pt>
                <c:pt idx="70515">
                  <c:v>16878.039270000001</c:v>
                </c:pt>
                <c:pt idx="70516">
                  <c:v>16878.283035</c:v>
                </c:pt>
                <c:pt idx="70517">
                  <c:v>16878.514766</c:v>
                </c:pt>
                <c:pt idx="70518">
                  <c:v>16878.755209999999</c:v>
                </c:pt>
                <c:pt idx="70519">
                  <c:v>16878.997315000001</c:v>
                </c:pt>
                <c:pt idx="70520">
                  <c:v>16879.238769</c:v>
                </c:pt>
                <c:pt idx="70521">
                  <c:v>16879.470667000001</c:v>
                </c:pt>
                <c:pt idx="70522">
                  <c:v>16879.713098</c:v>
                </c:pt>
                <c:pt idx="70523">
                  <c:v>16879.955205999999</c:v>
                </c:pt>
                <c:pt idx="70524">
                  <c:v>16880.186228999999</c:v>
                </c:pt>
                <c:pt idx="70525">
                  <c:v>16880.430282000001</c:v>
                </c:pt>
                <c:pt idx="70526">
                  <c:v>16880.671595</c:v>
                </c:pt>
                <c:pt idx="70527">
                  <c:v>16880.914658000002</c:v>
                </c:pt>
                <c:pt idx="70528">
                  <c:v>16881.144762</c:v>
                </c:pt>
                <c:pt idx="70529">
                  <c:v>16881.385053999998</c:v>
                </c:pt>
                <c:pt idx="70530">
                  <c:v>16881.627254999999</c:v>
                </c:pt>
                <c:pt idx="70531">
                  <c:v>16881.869373000001</c:v>
                </c:pt>
                <c:pt idx="70532">
                  <c:v>16882.100305</c:v>
                </c:pt>
                <c:pt idx="70533">
                  <c:v>16882.344239999999</c:v>
                </c:pt>
                <c:pt idx="70534">
                  <c:v>16882.577889</c:v>
                </c:pt>
                <c:pt idx="70535">
                  <c:v>16882.820237</c:v>
                </c:pt>
                <c:pt idx="70536">
                  <c:v>16883.061863999999</c:v>
                </c:pt>
                <c:pt idx="70537">
                  <c:v>16883.302991</c:v>
                </c:pt>
                <c:pt idx="70538">
                  <c:v>16883.542308</c:v>
                </c:pt>
                <c:pt idx="70539">
                  <c:v>16883.773061</c:v>
                </c:pt>
                <c:pt idx="70540">
                  <c:v>16884.015368</c:v>
                </c:pt>
                <c:pt idx="70541">
                  <c:v>16884.259115000001</c:v>
                </c:pt>
                <c:pt idx="70542">
                  <c:v>16884.499355</c:v>
                </c:pt>
                <c:pt idx="70543">
                  <c:v>16884.743425000001</c:v>
                </c:pt>
                <c:pt idx="70544">
                  <c:v>16884.988646000002</c:v>
                </c:pt>
                <c:pt idx="70545">
                  <c:v>16885.22999</c:v>
                </c:pt>
                <c:pt idx="70546">
                  <c:v>16885.471160000001</c:v>
                </c:pt>
                <c:pt idx="70547">
                  <c:v>16885.727583</c:v>
                </c:pt>
                <c:pt idx="70548">
                  <c:v>16885.957852</c:v>
                </c:pt>
                <c:pt idx="70549">
                  <c:v>16886.199563999999</c:v>
                </c:pt>
                <c:pt idx="70550">
                  <c:v>16886.442698999999</c:v>
                </c:pt>
                <c:pt idx="70551">
                  <c:v>16886.685739</c:v>
                </c:pt>
                <c:pt idx="70552">
                  <c:v>16886.915851999998</c:v>
                </c:pt>
                <c:pt idx="70553">
                  <c:v>16887.158960000001</c:v>
                </c:pt>
                <c:pt idx="70554">
                  <c:v>16887.400154999999</c:v>
                </c:pt>
                <c:pt idx="70555">
                  <c:v>16887.640335</c:v>
                </c:pt>
                <c:pt idx="70556">
                  <c:v>16887.873058000001</c:v>
                </c:pt>
                <c:pt idx="70557">
                  <c:v>16888.115226000002</c:v>
                </c:pt>
                <c:pt idx="70558">
                  <c:v>16888.348925999999</c:v>
                </c:pt>
                <c:pt idx="70559">
                  <c:v>16888.591075</c:v>
                </c:pt>
                <c:pt idx="70560">
                  <c:v>16888.833156000001</c:v>
                </c:pt>
                <c:pt idx="70561">
                  <c:v>16889.066806999999</c:v>
                </c:pt>
                <c:pt idx="70562">
                  <c:v>16889.308599</c:v>
                </c:pt>
                <c:pt idx="70563">
                  <c:v>16889.549041999999</c:v>
                </c:pt>
                <c:pt idx="70564">
                  <c:v>16889.791212</c:v>
                </c:pt>
                <c:pt idx="70565">
                  <c:v>16890.024038</c:v>
                </c:pt>
                <c:pt idx="70566">
                  <c:v>16890.268179999999</c:v>
                </c:pt>
                <c:pt idx="70567">
                  <c:v>16890.501042</c:v>
                </c:pt>
                <c:pt idx="70568">
                  <c:v>16890.745407999999</c:v>
                </c:pt>
                <c:pt idx="70569">
                  <c:v>16890.988969000002</c:v>
                </c:pt>
                <c:pt idx="70570">
                  <c:v>16891.219100999999</c:v>
                </c:pt>
                <c:pt idx="70571">
                  <c:v>16891.463233999999</c:v>
                </c:pt>
                <c:pt idx="70572">
                  <c:v>16891.6944</c:v>
                </c:pt>
                <c:pt idx="70573">
                  <c:v>16891.939880000002</c:v>
                </c:pt>
                <c:pt idx="70574">
                  <c:v>16892.181715999999</c:v>
                </c:pt>
                <c:pt idx="70575">
                  <c:v>16892.422065999999</c:v>
                </c:pt>
                <c:pt idx="70576">
                  <c:v>16892.653536999998</c:v>
                </c:pt>
                <c:pt idx="70577">
                  <c:v>16892.897127</c:v>
                </c:pt>
                <c:pt idx="70578">
                  <c:v>16893.139016000001</c:v>
                </c:pt>
                <c:pt idx="70579">
                  <c:v>16893.370669</c:v>
                </c:pt>
                <c:pt idx="70580">
                  <c:v>16893.613969000002</c:v>
                </c:pt>
                <c:pt idx="70581">
                  <c:v>16893.855702000001</c:v>
                </c:pt>
                <c:pt idx="70582">
                  <c:v>16894.096728</c:v>
                </c:pt>
                <c:pt idx="70583">
                  <c:v>16894.337652999999</c:v>
                </c:pt>
                <c:pt idx="70584">
                  <c:v>16894.566379</c:v>
                </c:pt>
                <c:pt idx="70585">
                  <c:v>16894.808196999998</c:v>
                </c:pt>
                <c:pt idx="70586">
                  <c:v>16895.050259</c:v>
                </c:pt>
                <c:pt idx="70587">
                  <c:v>16895.283651999998</c:v>
                </c:pt>
                <c:pt idx="70588">
                  <c:v>16895.524968999998</c:v>
                </c:pt>
                <c:pt idx="70589">
                  <c:v>16895.766721</c:v>
                </c:pt>
                <c:pt idx="70590">
                  <c:v>16896.009765999999</c:v>
                </c:pt>
                <c:pt idx="70591">
                  <c:v>16896.250553000002</c:v>
                </c:pt>
                <c:pt idx="70592">
                  <c:v>16896.481093999999</c:v>
                </c:pt>
                <c:pt idx="70593">
                  <c:v>16896.725963000001</c:v>
                </c:pt>
                <c:pt idx="70594">
                  <c:v>16896.965187999998</c:v>
                </c:pt>
                <c:pt idx="70595">
                  <c:v>16897.198727999999</c:v>
                </c:pt>
                <c:pt idx="70596">
                  <c:v>16897.439031999998</c:v>
                </c:pt>
                <c:pt idx="70597">
                  <c:v>16897.681258000001</c:v>
                </c:pt>
                <c:pt idx="70598">
                  <c:v>16897.924638</c:v>
                </c:pt>
                <c:pt idx="70599">
                  <c:v>16898.156663999998</c:v>
                </c:pt>
                <c:pt idx="70600">
                  <c:v>16898.399088999999</c:v>
                </c:pt>
                <c:pt idx="70601">
                  <c:v>16898.632979000002</c:v>
                </c:pt>
                <c:pt idx="70602">
                  <c:v>16898.874423000001</c:v>
                </c:pt>
                <c:pt idx="70603">
                  <c:v>16899.118374999998</c:v>
                </c:pt>
                <c:pt idx="70604">
                  <c:v>16899.374952999999</c:v>
                </c:pt>
                <c:pt idx="70605">
                  <c:v>16899.603985000002</c:v>
                </c:pt>
                <c:pt idx="70606">
                  <c:v>16899.845866</c:v>
                </c:pt>
                <c:pt idx="70607">
                  <c:v>16900.088721</c:v>
                </c:pt>
                <c:pt idx="70608">
                  <c:v>16900.331776999999</c:v>
                </c:pt>
                <c:pt idx="70609">
                  <c:v>16900.562366999999</c:v>
                </c:pt>
                <c:pt idx="70610">
                  <c:v>16900.808058999999</c:v>
                </c:pt>
                <c:pt idx="70611">
                  <c:v>16901.039852000002</c:v>
                </c:pt>
                <c:pt idx="70612">
                  <c:v>16901.280188000001</c:v>
                </c:pt>
                <c:pt idx="70613">
                  <c:v>16901.522186999999</c:v>
                </c:pt>
                <c:pt idx="70614">
                  <c:v>16901.764219000001</c:v>
                </c:pt>
                <c:pt idx="70615">
                  <c:v>16901.997837999999</c:v>
                </c:pt>
                <c:pt idx="70616">
                  <c:v>16902.240172000002</c:v>
                </c:pt>
                <c:pt idx="70617">
                  <c:v>16902.473677999998</c:v>
                </c:pt>
                <c:pt idx="70618">
                  <c:v>16902.714120000001</c:v>
                </c:pt>
                <c:pt idx="70619">
                  <c:v>16902.958179000001</c:v>
                </c:pt>
                <c:pt idx="70620">
                  <c:v>16903.200239000002</c:v>
                </c:pt>
                <c:pt idx="70621">
                  <c:v>16903.455295</c:v>
                </c:pt>
                <c:pt idx="70622">
                  <c:v>16903.70075</c:v>
                </c:pt>
                <c:pt idx="70623">
                  <c:v>16903.943276000002</c:v>
                </c:pt>
                <c:pt idx="70624">
                  <c:v>16904.186751000001</c:v>
                </c:pt>
                <c:pt idx="70625">
                  <c:v>16904.427135999998</c:v>
                </c:pt>
                <c:pt idx="70626">
                  <c:v>16904.683833999999</c:v>
                </c:pt>
                <c:pt idx="70627">
                  <c:v>16904.915001000001</c:v>
                </c:pt>
                <c:pt idx="70628">
                  <c:v>16905.157395999999</c:v>
                </c:pt>
                <c:pt idx="70629">
                  <c:v>16905.390124000001</c:v>
                </c:pt>
                <c:pt idx="70630">
                  <c:v>16905.634785999999</c:v>
                </c:pt>
                <c:pt idx="70631">
                  <c:v>16905.875728999999</c:v>
                </c:pt>
                <c:pt idx="70632">
                  <c:v>16906.116123</c:v>
                </c:pt>
                <c:pt idx="70633">
                  <c:v>16906.347979999999</c:v>
                </c:pt>
                <c:pt idx="70634">
                  <c:v>16906.588587999999</c:v>
                </c:pt>
                <c:pt idx="70635">
                  <c:v>16906.829817000002</c:v>
                </c:pt>
                <c:pt idx="70636">
                  <c:v>16907.070310999999</c:v>
                </c:pt>
                <c:pt idx="70637">
                  <c:v>16907.314126000001</c:v>
                </c:pt>
                <c:pt idx="70638">
                  <c:v>16907.558347999999</c:v>
                </c:pt>
                <c:pt idx="70639">
                  <c:v>16907.802404999999</c:v>
                </c:pt>
                <c:pt idx="70640">
                  <c:v>16908.043063000001</c:v>
                </c:pt>
                <c:pt idx="70641">
                  <c:v>16908.285867999999</c:v>
                </c:pt>
                <c:pt idx="70642">
                  <c:v>16908.515927</c:v>
                </c:pt>
                <c:pt idx="70643">
                  <c:v>16908.760044999999</c:v>
                </c:pt>
                <c:pt idx="70644">
                  <c:v>16908.993025</c:v>
                </c:pt>
                <c:pt idx="70645">
                  <c:v>16909.235259000001</c:v>
                </c:pt>
                <c:pt idx="70646">
                  <c:v>16909.477246999999</c:v>
                </c:pt>
                <c:pt idx="70647">
                  <c:v>16909.710857999999</c:v>
                </c:pt>
                <c:pt idx="70648">
                  <c:v>16909.953291000002</c:v>
                </c:pt>
                <c:pt idx="70649">
                  <c:v>16910.197408</c:v>
                </c:pt>
                <c:pt idx="70650">
                  <c:v>16910.428413000001</c:v>
                </c:pt>
                <c:pt idx="70651">
                  <c:v>16910.669935999998</c:v>
                </c:pt>
                <c:pt idx="70652">
                  <c:v>16910.911617999998</c:v>
                </c:pt>
                <c:pt idx="70653">
                  <c:v>16911.154805999999</c:v>
                </c:pt>
                <c:pt idx="70654">
                  <c:v>16911.395125999999</c:v>
                </c:pt>
                <c:pt idx="70655">
                  <c:v>16911.650941</c:v>
                </c:pt>
                <c:pt idx="70656">
                  <c:v>16911.880233</c:v>
                </c:pt>
                <c:pt idx="70657">
                  <c:v>16912.124057000001</c:v>
                </c:pt>
                <c:pt idx="70658">
                  <c:v>16912.366232</c:v>
                </c:pt>
                <c:pt idx="70659">
                  <c:v>16912.597899</c:v>
                </c:pt>
                <c:pt idx="70660">
                  <c:v>16912.840990000001</c:v>
                </c:pt>
                <c:pt idx="70661">
                  <c:v>16913.082047</c:v>
                </c:pt>
                <c:pt idx="70662">
                  <c:v>16913.322276999999</c:v>
                </c:pt>
                <c:pt idx="70663">
                  <c:v>16913.567544000001</c:v>
                </c:pt>
                <c:pt idx="70664">
                  <c:v>16913.808080999999</c:v>
                </c:pt>
                <c:pt idx="70665">
                  <c:v>16914.050347</c:v>
                </c:pt>
                <c:pt idx="70666">
                  <c:v>16914.294987000001</c:v>
                </c:pt>
                <c:pt idx="70667">
                  <c:v>16914.524357999999</c:v>
                </c:pt>
                <c:pt idx="70668">
                  <c:v>16914.765686999999</c:v>
                </c:pt>
                <c:pt idx="70669">
                  <c:v>16915.006157</c:v>
                </c:pt>
                <c:pt idx="70670">
                  <c:v>16915.246104000002</c:v>
                </c:pt>
                <c:pt idx="70671">
                  <c:v>16915.479587999998</c:v>
                </c:pt>
                <c:pt idx="70672">
                  <c:v>16915.720996</c:v>
                </c:pt>
                <c:pt idx="70673">
                  <c:v>16915.962155000001</c:v>
                </c:pt>
                <c:pt idx="70674">
                  <c:v>16916.206115000001</c:v>
                </c:pt>
                <c:pt idx="70675">
                  <c:v>16916.461295000001</c:v>
                </c:pt>
                <c:pt idx="70676">
                  <c:v>16916.692941000001</c:v>
                </c:pt>
                <c:pt idx="70677">
                  <c:v>16916.934964</c:v>
                </c:pt>
                <c:pt idx="70678">
                  <c:v>16917.176187000001</c:v>
                </c:pt>
                <c:pt idx="70679">
                  <c:v>16917.432706</c:v>
                </c:pt>
                <c:pt idx="70680">
                  <c:v>16917.662799000002</c:v>
                </c:pt>
                <c:pt idx="70681">
                  <c:v>16917.904629000001</c:v>
                </c:pt>
                <c:pt idx="70682">
                  <c:v>16918.145421000001</c:v>
                </c:pt>
                <c:pt idx="70683">
                  <c:v>16918.389370000001</c:v>
                </c:pt>
                <c:pt idx="70684">
                  <c:v>16918.620391</c:v>
                </c:pt>
                <c:pt idx="70685">
                  <c:v>16918.864407000001</c:v>
                </c:pt>
                <c:pt idx="70686">
                  <c:v>16919.105834999998</c:v>
                </c:pt>
                <c:pt idx="70687">
                  <c:v>16919.34606</c:v>
                </c:pt>
                <c:pt idx="70688">
                  <c:v>16919.577936000002</c:v>
                </c:pt>
                <c:pt idx="70689">
                  <c:v>16919.820170999999</c:v>
                </c:pt>
                <c:pt idx="70690">
                  <c:v>16920.053259</c:v>
                </c:pt>
                <c:pt idx="70691">
                  <c:v>16920.297342000002</c:v>
                </c:pt>
                <c:pt idx="70692">
                  <c:v>16920.540725999999</c:v>
                </c:pt>
                <c:pt idx="70693">
                  <c:v>16920.772679000002</c:v>
                </c:pt>
                <c:pt idx="70694">
                  <c:v>16921.014652000002</c:v>
                </c:pt>
                <c:pt idx="70695">
                  <c:v>16921.257926999999</c:v>
                </c:pt>
                <c:pt idx="70696">
                  <c:v>16921.498436000002</c:v>
                </c:pt>
                <c:pt idx="70697">
                  <c:v>16921.739815000001</c:v>
                </c:pt>
                <c:pt idx="70698">
                  <c:v>16921.969213</c:v>
                </c:pt>
                <c:pt idx="70699">
                  <c:v>16922.214683999999</c:v>
                </c:pt>
                <c:pt idx="70700">
                  <c:v>16922.446045000001</c:v>
                </c:pt>
                <c:pt idx="70701">
                  <c:v>16922.689607</c:v>
                </c:pt>
                <c:pt idx="70702">
                  <c:v>16922.930382999999</c:v>
                </c:pt>
                <c:pt idx="70703">
                  <c:v>16923.165107000001</c:v>
                </c:pt>
                <c:pt idx="70704">
                  <c:v>16923.409366</c:v>
                </c:pt>
                <c:pt idx="70705">
                  <c:v>16923.644053</c:v>
                </c:pt>
                <c:pt idx="70706">
                  <c:v>16923.888285000001</c:v>
                </c:pt>
                <c:pt idx="70707">
                  <c:v>16924.135837999998</c:v>
                </c:pt>
                <c:pt idx="70708">
                  <c:v>16924.377769999999</c:v>
                </c:pt>
                <c:pt idx="70709">
                  <c:v>16924.618296000001</c:v>
                </c:pt>
                <c:pt idx="70710">
                  <c:v>16924.861841999998</c:v>
                </c:pt>
                <c:pt idx="70711">
                  <c:v>16925.093138</c:v>
                </c:pt>
                <c:pt idx="70712">
                  <c:v>16925.334992</c:v>
                </c:pt>
                <c:pt idx="70713">
                  <c:v>16925.577567</c:v>
                </c:pt>
                <c:pt idx="70714">
                  <c:v>16925.820583000001</c:v>
                </c:pt>
                <c:pt idx="70715">
                  <c:v>16926.051306000001</c:v>
                </c:pt>
                <c:pt idx="70716">
                  <c:v>16926.293111999999</c:v>
                </c:pt>
                <c:pt idx="70717">
                  <c:v>16926.537668000001</c:v>
                </c:pt>
                <c:pt idx="70718">
                  <c:v>16926.768316000002</c:v>
                </c:pt>
                <c:pt idx="70719">
                  <c:v>16927.010138000001</c:v>
                </c:pt>
                <c:pt idx="70720">
                  <c:v>16927.253402999999</c:v>
                </c:pt>
                <c:pt idx="70721">
                  <c:v>16927.493208</c:v>
                </c:pt>
                <c:pt idx="70722">
                  <c:v>16927.749546999999</c:v>
                </c:pt>
                <c:pt idx="70723">
                  <c:v>16927.980159999999</c:v>
                </c:pt>
                <c:pt idx="70724">
                  <c:v>16928.22493</c:v>
                </c:pt>
                <c:pt idx="70725">
                  <c:v>16928.467556</c:v>
                </c:pt>
                <c:pt idx="70726">
                  <c:v>16928.698882000001</c:v>
                </c:pt>
                <c:pt idx="70727">
                  <c:v>16928.939900000001</c:v>
                </c:pt>
                <c:pt idx="70728">
                  <c:v>16929.182918999999</c:v>
                </c:pt>
                <c:pt idx="70729">
                  <c:v>16929.425876000001</c:v>
                </c:pt>
                <c:pt idx="70730">
                  <c:v>16929.657822000001</c:v>
                </c:pt>
                <c:pt idx="70731">
                  <c:v>16929.898352</c:v>
                </c:pt>
                <c:pt idx="70732">
                  <c:v>16930.141718999999</c:v>
                </c:pt>
                <c:pt idx="70733">
                  <c:v>16930.382915999999</c:v>
                </c:pt>
                <c:pt idx="70734">
                  <c:v>16930.614794000001</c:v>
                </c:pt>
                <c:pt idx="70735">
                  <c:v>16930.855060000002</c:v>
                </c:pt>
                <c:pt idx="70736">
                  <c:v>16931.097372</c:v>
                </c:pt>
                <c:pt idx="70737">
                  <c:v>16931.33007</c:v>
                </c:pt>
                <c:pt idx="70738">
                  <c:v>16931.577752000001</c:v>
                </c:pt>
                <c:pt idx="70739">
                  <c:v>16931.809539000002</c:v>
                </c:pt>
                <c:pt idx="70740">
                  <c:v>16932.052219000001</c:v>
                </c:pt>
                <c:pt idx="70741">
                  <c:v>16932.294209</c:v>
                </c:pt>
                <c:pt idx="70742">
                  <c:v>16932.527018000001</c:v>
                </c:pt>
                <c:pt idx="70743">
                  <c:v>16932.769305999998</c:v>
                </c:pt>
                <c:pt idx="70744">
                  <c:v>16933.010020999998</c:v>
                </c:pt>
                <c:pt idx="70745">
                  <c:v>16933.252874999998</c:v>
                </c:pt>
                <c:pt idx="70746">
                  <c:v>16933.48475</c:v>
                </c:pt>
                <c:pt idx="70747">
                  <c:v>16933.727943999998</c:v>
                </c:pt>
                <c:pt idx="70748">
                  <c:v>16933.969217999998</c:v>
                </c:pt>
                <c:pt idx="70749">
                  <c:v>16934.202043000001</c:v>
                </c:pt>
                <c:pt idx="70750">
                  <c:v>16934.444254999999</c:v>
                </c:pt>
                <c:pt idx="70751">
                  <c:v>16934.677737000002</c:v>
                </c:pt>
                <c:pt idx="70752">
                  <c:v>16934.918366000002</c:v>
                </c:pt>
                <c:pt idx="70753">
                  <c:v>16935.161659000001</c:v>
                </c:pt>
                <c:pt idx="70754">
                  <c:v>16935.402013999999</c:v>
                </c:pt>
                <c:pt idx="70755">
                  <c:v>16935.644914</c:v>
                </c:pt>
                <c:pt idx="70756">
                  <c:v>16935.876647000001</c:v>
                </c:pt>
                <c:pt idx="70757">
                  <c:v>16936.117071000001</c:v>
                </c:pt>
                <c:pt idx="70758">
                  <c:v>16936.357372999999</c:v>
                </c:pt>
                <c:pt idx="70759">
                  <c:v>16936.599204999999</c:v>
                </c:pt>
                <c:pt idx="70760">
                  <c:v>16936.830913999998</c:v>
                </c:pt>
                <c:pt idx="70761">
                  <c:v>16937.073979000001</c:v>
                </c:pt>
                <c:pt idx="70762">
                  <c:v>16937.313157000001</c:v>
                </c:pt>
                <c:pt idx="70763">
                  <c:v>16937.557774000001</c:v>
                </c:pt>
                <c:pt idx="70764">
                  <c:v>16937.788253999999</c:v>
                </c:pt>
                <c:pt idx="70765">
                  <c:v>16938.03354</c:v>
                </c:pt>
                <c:pt idx="70766">
                  <c:v>16938.275122999999</c:v>
                </c:pt>
                <c:pt idx="70767">
                  <c:v>16938.520908999999</c:v>
                </c:pt>
                <c:pt idx="70768">
                  <c:v>16938.766578999999</c:v>
                </c:pt>
                <c:pt idx="70769">
                  <c:v>16939.007266000001</c:v>
                </c:pt>
                <c:pt idx="70770">
                  <c:v>16939.265703000001</c:v>
                </c:pt>
                <c:pt idx="70771">
                  <c:v>16939.495860999999</c:v>
                </c:pt>
                <c:pt idx="70772">
                  <c:v>16939.739635000002</c:v>
                </c:pt>
                <c:pt idx="70773">
                  <c:v>16939.982155999998</c:v>
                </c:pt>
                <c:pt idx="70774">
                  <c:v>16940.223894999999</c:v>
                </c:pt>
                <c:pt idx="70775">
                  <c:v>16940.455805000001</c:v>
                </c:pt>
                <c:pt idx="70776">
                  <c:v>16940.697561000001</c:v>
                </c:pt>
                <c:pt idx="70777">
                  <c:v>16940.938130999999</c:v>
                </c:pt>
                <c:pt idx="70778">
                  <c:v>16941.171257999998</c:v>
                </c:pt>
                <c:pt idx="70779">
                  <c:v>16941.416709000001</c:v>
                </c:pt>
                <c:pt idx="70780">
                  <c:v>16941.657427999999</c:v>
                </c:pt>
                <c:pt idx="70781">
                  <c:v>16941.890389</c:v>
                </c:pt>
                <c:pt idx="70782">
                  <c:v>16942.133077999999</c:v>
                </c:pt>
                <c:pt idx="70783">
                  <c:v>16942.375275999999</c:v>
                </c:pt>
                <c:pt idx="70784">
                  <c:v>16942.606388</c:v>
                </c:pt>
                <c:pt idx="70785">
                  <c:v>16942.847983</c:v>
                </c:pt>
                <c:pt idx="70786">
                  <c:v>16943.089171</c:v>
                </c:pt>
                <c:pt idx="70787">
                  <c:v>16943.322806</c:v>
                </c:pt>
                <c:pt idx="70788">
                  <c:v>16943.564548999999</c:v>
                </c:pt>
                <c:pt idx="70789">
                  <c:v>16943.807618999999</c:v>
                </c:pt>
                <c:pt idx="70790">
                  <c:v>16944.048881999999</c:v>
                </c:pt>
                <c:pt idx="70791">
                  <c:v>16944.289653</c:v>
                </c:pt>
                <c:pt idx="70792">
                  <c:v>16944.519603000001</c:v>
                </c:pt>
                <c:pt idx="70793">
                  <c:v>16944.762622999999</c:v>
                </c:pt>
                <c:pt idx="70794">
                  <c:v>16945.003094</c:v>
                </c:pt>
                <c:pt idx="70795">
                  <c:v>16945.247813000002</c:v>
                </c:pt>
                <c:pt idx="70796">
                  <c:v>16945.477966999999</c:v>
                </c:pt>
                <c:pt idx="70797">
                  <c:v>16945.719069999999</c:v>
                </c:pt>
                <c:pt idx="70798">
                  <c:v>16945.961271</c:v>
                </c:pt>
                <c:pt idx="70799">
                  <c:v>16946.194823999998</c:v>
                </c:pt>
                <c:pt idx="70800">
                  <c:v>16946.435322000001</c:v>
                </c:pt>
                <c:pt idx="70801">
                  <c:v>16946.677312</c:v>
                </c:pt>
                <c:pt idx="70802">
                  <c:v>16946.920541</c:v>
                </c:pt>
                <c:pt idx="70803">
                  <c:v>16947.151307</c:v>
                </c:pt>
                <c:pt idx="70804">
                  <c:v>16947.394663999999</c:v>
                </c:pt>
                <c:pt idx="70805">
                  <c:v>16947.637590999999</c:v>
                </c:pt>
                <c:pt idx="70806">
                  <c:v>16947.868338</c:v>
                </c:pt>
                <c:pt idx="70807">
                  <c:v>16948.112358999999</c:v>
                </c:pt>
                <c:pt idx="70808">
                  <c:v>16948.354386999999</c:v>
                </c:pt>
                <c:pt idx="70809">
                  <c:v>16948.587912999999</c:v>
                </c:pt>
                <c:pt idx="70810">
                  <c:v>16948.828162999998</c:v>
                </c:pt>
                <c:pt idx="70811">
                  <c:v>16949.072035000001</c:v>
                </c:pt>
                <c:pt idx="70812">
                  <c:v>16949.303878999999</c:v>
                </c:pt>
                <c:pt idx="70813">
                  <c:v>16949.546794000002</c:v>
                </c:pt>
                <c:pt idx="70814">
                  <c:v>16949.787841000001</c:v>
                </c:pt>
                <c:pt idx="70815">
                  <c:v>16950.029278999998</c:v>
                </c:pt>
                <c:pt idx="70816">
                  <c:v>16950.287723000001</c:v>
                </c:pt>
                <c:pt idx="70817">
                  <c:v>16950.517875000001</c:v>
                </c:pt>
                <c:pt idx="70818">
                  <c:v>16950.760353999998</c:v>
                </c:pt>
                <c:pt idx="70819">
                  <c:v>16951.004441000001</c:v>
                </c:pt>
                <c:pt idx="70820">
                  <c:v>16951.235159</c:v>
                </c:pt>
                <c:pt idx="70821">
                  <c:v>16951.476719999999</c:v>
                </c:pt>
                <c:pt idx="70822">
                  <c:v>16951.717379000002</c:v>
                </c:pt>
                <c:pt idx="70823">
                  <c:v>16951.960704000001</c:v>
                </c:pt>
                <c:pt idx="70824">
                  <c:v>16952.192706999998</c:v>
                </c:pt>
                <c:pt idx="70825">
                  <c:v>16952.433991999998</c:v>
                </c:pt>
                <c:pt idx="70826">
                  <c:v>16952.675181999999</c:v>
                </c:pt>
                <c:pt idx="70827">
                  <c:v>16952.908775</c:v>
                </c:pt>
                <c:pt idx="70828">
                  <c:v>16953.149394</c:v>
                </c:pt>
                <c:pt idx="70829">
                  <c:v>16953.393248</c:v>
                </c:pt>
                <c:pt idx="70830">
                  <c:v>16953.624893</c:v>
                </c:pt>
                <c:pt idx="70831">
                  <c:v>16953.867762999998</c:v>
                </c:pt>
                <c:pt idx="70832">
                  <c:v>16954.108970000001</c:v>
                </c:pt>
                <c:pt idx="70833">
                  <c:v>16954.350723</c:v>
                </c:pt>
                <c:pt idx="70834">
                  <c:v>16954.591005999999</c:v>
                </c:pt>
                <c:pt idx="70835">
                  <c:v>16954.822803999999</c:v>
                </c:pt>
                <c:pt idx="70836">
                  <c:v>16955.064576000001</c:v>
                </c:pt>
                <c:pt idx="70837">
                  <c:v>16955.307603000001</c:v>
                </c:pt>
                <c:pt idx="70838">
                  <c:v>16955.550673000002</c:v>
                </c:pt>
                <c:pt idx="70839">
                  <c:v>16955.780638</c:v>
                </c:pt>
                <c:pt idx="70840">
                  <c:v>16956.021273999999</c:v>
                </c:pt>
                <c:pt idx="70841">
                  <c:v>16956.265050000002</c:v>
                </c:pt>
                <c:pt idx="70842">
                  <c:v>16956.507113</c:v>
                </c:pt>
                <c:pt idx="70843">
                  <c:v>16956.739223</c:v>
                </c:pt>
                <c:pt idx="70844">
                  <c:v>16956.983091999999</c:v>
                </c:pt>
                <c:pt idx="70845">
                  <c:v>16957.214722000001</c:v>
                </c:pt>
                <c:pt idx="70846">
                  <c:v>16957.457112</c:v>
                </c:pt>
                <c:pt idx="70847">
                  <c:v>16957.701096000001</c:v>
                </c:pt>
                <c:pt idx="70848">
                  <c:v>16957.932700000001</c:v>
                </c:pt>
                <c:pt idx="70849">
                  <c:v>16958.173212999998</c:v>
                </c:pt>
                <c:pt idx="70850">
                  <c:v>16958.418544</c:v>
                </c:pt>
                <c:pt idx="70851">
                  <c:v>16958.676918000001</c:v>
                </c:pt>
                <c:pt idx="70852">
                  <c:v>16958.908125000002</c:v>
                </c:pt>
                <c:pt idx="70853">
                  <c:v>16959.153558999998</c:v>
                </c:pt>
                <c:pt idx="70854">
                  <c:v>16959.385731999999</c:v>
                </c:pt>
                <c:pt idx="70855">
                  <c:v>16959.626273000002</c:v>
                </c:pt>
                <c:pt idx="70856">
                  <c:v>16959.869752999999</c:v>
                </c:pt>
                <c:pt idx="70857">
                  <c:v>16960.112960999999</c:v>
                </c:pt>
                <c:pt idx="70858">
                  <c:v>16960.343646000001</c:v>
                </c:pt>
                <c:pt idx="70859">
                  <c:v>16960.584878000001</c:v>
                </c:pt>
                <c:pt idx="70860">
                  <c:v>16960.827958000002</c:v>
                </c:pt>
                <c:pt idx="70861">
                  <c:v>16961.069985999999</c:v>
                </c:pt>
                <c:pt idx="70862">
                  <c:v>16961.298975000002</c:v>
                </c:pt>
                <c:pt idx="70863">
                  <c:v>16961.540233</c:v>
                </c:pt>
                <c:pt idx="70864">
                  <c:v>16961.782287000002</c:v>
                </c:pt>
                <c:pt idx="70865">
                  <c:v>16962.024237000001</c:v>
                </c:pt>
                <c:pt idx="70866">
                  <c:v>16962.255849000001</c:v>
                </c:pt>
                <c:pt idx="70867">
                  <c:v>16962.498881</c:v>
                </c:pt>
                <c:pt idx="70868">
                  <c:v>16962.739089999999</c:v>
                </c:pt>
                <c:pt idx="70869">
                  <c:v>16962.981099000001</c:v>
                </c:pt>
                <c:pt idx="70870">
                  <c:v>16963.212936</c:v>
                </c:pt>
                <c:pt idx="70871">
                  <c:v>16963.455071</c:v>
                </c:pt>
                <c:pt idx="70872">
                  <c:v>16963.697070999999</c:v>
                </c:pt>
                <c:pt idx="70873">
                  <c:v>16963.928839</c:v>
                </c:pt>
                <c:pt idx="70874">
                  <c:v>16964.169336999999</c:v>
                </c:pt>
                <c:pt idx="70875">
                  <c:v>16964.415916999998</c:v>
                </c:pt>
                <c:pt idx="70876">
                  <c:v>16964.671151999999</c:v>
                </c:pt>
                <c:pt idx="70877">
                  <c:v>16964.926158999999</c:v>
                </c:pt>
                <c:pt idx="70878">
                  <c:v>16965.158146999998</c:v>
                </c:pt>
                <c:pt idx="70879">
                  <c:v>16965.402072000001</c:v>
                </c:pt>
                <c:pt idx="70880">
                  <c:v>16965.633140999998</c:v>
                </c:pt>
                <c:pt idx="70881">
                  <c:v>16965.874709</c:v>
                </c:pt>
                <c:pt idx="70882">
                  <c:v>16966.117131999999</c:v>
                </c:pt>
                <c:pt idx="70883">
                  <c:v>16966.350834000001</c:v>
                </c:pt>
                <c:pt idx="70884">
                  <c:v>16966.592547</c:v>
                </c:pt>
                <c:pt idx="70885">
                  <c:v>16966.835811000001</c:v>
                </c:pt>
                <c:pt idx="70886">
                  <c:v>16967.078262999999</c:v>
                </c:pt>
                <c:pt idx="70887">
                  <c:v>16967.334971</c:v>
                </c:pt>
                <c:pt idx="70888">
                  <c:v>16967.563204999999</c:v>
                </c:pt>
                <c:pt idx="70889">
                  <c:v>16967.805219999998</c:v>
                </c:pt>
                <c:pt idx="70890">
                  <c:v>16968.047377999999</c:v>
                </c:pt>
                <c:pt idx="70891">
                  <c:v>16968.280679</c:v>
                </c:pt>
                <c:pt idx="70892">
                  <c:v>16968.523848000001</c:v>
                </c:pt>
                <c:pt idx="70893">
                  <c:v>16968.766750999999</c:v>
                </c:pt>
                <c:pt idx="70894">
                  <c:v>16969.007088999999</c:v>
                </c:pt>
                <c:pt idx="70895">
                  <c:v>16969.238721999998</c:v>
                </c:pt>
                <c:pt idx="70896">
                  <c:v>16969.479087</c:v>
                </c:pt>
                <c:pt idx="70897">
                  <c:v>16969.721135</c:v>
                </c:pt>
                <c:pt idx="70898">
                  <c:v>16969.963262000001</c:v>
                </c:pt>
                <c:pt idx="70899">
                  <c:v>16970.196741</c:v>
                </c:pt>
                <c:pt idx="70900">
                  <c:v>16970.437015</c:v>
                </c:pt>
                <c:pt idx="70901">
                  <c:v>16970.681608999999</c:v>
                </c:pt>
                <c:pt idx="70902">
                  <c:v>16970.911593000001</c:v>
                </c:pt>
                <c:pt idx="70903">
                  <c:v>16971.152908</c:v>
                </c:pt>
                <c:pt idx="70904">
                  <c:v>16971.395991000001</c:v>
                </c:pt>
                <c:pt idx="70905">
                  <c:v>16971.63769</c:v>
                </c:pt>
                <c:pt idx="70906">
                  <c:v>16971.868434</c:v>
                </c:pt>
                <c:pt idx="70907">
                  <c:v>16972.112219999999</c:v>
                </c:pt>
                <c:pt idx="70908">
                  <c:v>16972.355421</c:v>
                </c:pt>
                <c:pt idx="70909">
                  <c:v>16972.588843000001</c:v>
                </c:pt>
                <c:pt idx="70910">
                  <c:v>16972.829188</c:v>
                </c:pt>
                <c:pt idx="70911">
                  <c:v>16973.073015999998</c:v>
                </c:pt>
                <c:pt idx="70912">
                  <c:v>16973.304861000001</c:v>
                </c:pt>
                <c:pt idx="70913">
                  <c:v>16973.545443999999</c:v>
                </c:pt>
                <c:pt idx="70914">
                  <c:v>16973.786998</c:v>
                </c:pt>
                <c:pt idx="70915">
                  <c:v>16974.028018000001</c:v>
                </c:pt>
                <c:pt idx="70916">
                  <c:v>16974.268316999998</c:v>
                </c:pt>
                <c:pt idx="70917">
                  <c:v>16974.499082999999</c:v>
                </c:pt>
                <c:pt idx="70918">
                  <c:v>16974.742666999999</c:v>
                </c:pt>
                <c:pt idx="70919">
                  <c:v>16974.985123999999</c:v>
                </c:pt>
                <c:pt idx="70920">
                  <c:v>16975.216273999999</c:v>
                </c:pt>
                <c:pt idx="70921">
                  <c:v>16975.46154</c:v>
                </c:pt>
                <c:pt idx="70922">
                  <c:v>16975.693800000001</c:v>
                </c:pt>
                <c:pt idx="70923">
                  <c:v>16975.935582999999</c:v>
                </c:pt>
                <c:pt idx="70924">
                  <c:v>16976.178115999999</c:v>
                </c:pt>
                <c:pt idx="70925">
                  <c:v>16976.411005000002</c:v>
                </c:pt>
                <c:pt idx="70926">
                  <c:v>16976.652833</c:v>
                </c:pt>
                <c:pt idx="70927">
                  <c:v>16976.895938000001</c:v>
                </c:pt>
                <c:pt idx="70928">
                  <c:v>16977.138165</c:v>
                </c:pt>
                <c:pt idx="70929">
                  <c:v>16977.371883</c:v>
                </c:pt>
                <c:pt idx="70930">
                  <c:v>16977.613584999999</c:v>
                </c:pt>
                <c:pt idx="70931">
                  <c:v>16977.854941000001</c:v>
                </c:pt>
                <c:pt idx="70932">
                  <c:v>16978.094427</c:v>
                </c:pt>
                <c:pt idx="70933">
                  <c:v>16978.327996</c:v>
                </c:pt>
                <c:pt idx="70934">
                  <c:v>16978.567413000001</c:v>
                </c:pt>
                <c:pt idx="70935">
                  <c:v>16978.808761</c:v>
                </c:pt>
                <c:pt idx="70936">
                  <c:v>16979.049243000001</c:v>
                </c:pt>
                <c:pt idx="70937">
                  <c:v>16979.282685999999</c:v>
                </c:pt>
                <c:pt idx="70938">
                  <c:v>16979.525000000001</c:v>
                </c:pt>
                <c:pt idx="70939">
                  <c:v>16979.767968</c:v>
                </c:pt>
                <c:pt idx="70940">
                  <c:v>16980.009139000002</c:v>
                </c:pt>
                <c:pt idx="70941">
                  <c:v>16980.253213</c:v>
                </c:pt>
                <c:pt idx="70942">
                  <c:v>16980.497326000001</c:v>
                </c:pt>
                <c:pt idx="70943">
                  <c:v>16980.732705999999</c:v>
                </c:pt>
                <c:pt idx="70944">
                  <c:v>16980.975287000001</c:v>
                </c:pt>
                <c:pt idx="70945">
                  <c:v>16981.210037000001</c:v>
                </c:pt>
                <c:pt idx="70946">
                  <c:v>16981.454099999999</c:v>
                </c:pt>
                <c:pt idx="70947">
                  <c:v>16981.687752000002</c:v>
                </c:pt>
                <c:pt idx="70948">
                  <c:v>16981.928435999998</c:v>
                </c:pt>
                <c:pt idx="70949">
                  <c:v>16982.169892999998</c:v>
                </c:pt>
                <c:pt idx="70950">
                  <c:v>16982.412074</c:v>
                </c:pt>
                <c:pt idx="70951">
                  <c:v>16982.645851000001</c:v>
                </c:pt>
                <c:pt idx="70952">
                  <c:v>16982.888148999999</c:v>
                </c:pt>
                <c:pt idx="70953">
                  <c:v>16983.130341</c:v>
                </c:pt>
                <c:pt idx="70954">
                  <c:v>16983.361323000001</c:v>
                </c:pt>
                <c:pt idx="70955">
                  <c:v>16983.607147999999</c:v>
                </c:pt>
                <c:pt idx="70956">
                  <c:v>16983.840912</c:v>
                </c:pt>
                <c:pt idx="70957">
                  <c:v>16984.083287000001</c:v>
                </c:pt>
                <c:pt idx="70958">
                  <c:v>16984.324777000002</c:v>
                </c:pt>
                <c:pt idx="70959">
                  <c:v>16984.565155</c:v>
                </c:pt>
                <c:pt idx="70960">
                  <c:v>16984.805393999999</c:v>
                </c:pt>
                <c:pt idx="70961">
                  <c:v>16985.061916999999</c:v>
                </c:pt>
                <c:pt idx="70962">
                  <c:v>16985.293738</c:v>
                </c:pt>
                <c:pt idx="70963">
                  <c:v>16985.536059999999</c:v>
                </c:pt>
                <c:pt idx="70964">
                  <c:v>16985.778200000001</c:v>
                </c:pt>
                <c:pt idx="70965">
                  <c:v>16986.011693</c:v>
                </c:pt>
                <c:pt idx="70966">
                  <c:v>16986.254603000001</c:v>
                </c:pt>
                <c:pt idx="70967">
                  <c:v>16986.495808</c:v>
                </c:pt>
                <c:pt idx="70968">
                  <c:v>16986.736026999999</c:v>
                </c:pt>
                <c:pt idx="70969">
                  <c:v>16986.967820999998</c:v>
                </c:pt>
                <c:pt idx="70970">
                  <c:v>16987.208349</c:v>
                </c:pt>
                <c:pt idx="70971">
                  <c:v>16987.452277</c:v>
                </c:pt>
                <c:pt idx="70972">
                  <c:v>16987.68331</c:v>
                </c:pt>
                <c:pt idx="70973">
                  <c:v>16987.924818</c:v>
                </c:pt>
                <c:pt idx="70974">
                  <c:v>16988.165333000001</c:v>
                </c:pt>
                <c:pt idx="70975">
                  <c:v>16988.407329000001</c:v>
                </c:pt>
                <c:pt idx="70976">
                  <c:v>16988.639621999999</c:v>
                </c:pt>
                <c:pt idx="70977">
                  <c:v>16988.882156</c:v>
                </c:pt>
                <c:pt idx="70978">
                  <c:v>16989.123023</c:v>
                </c:pt>
                <c:pt idx="70979">
                  <c:v>16989.365202000001</c:v>
                </c:pt>
                <c:pt idx="70980">
                  <c:v>16989.596289000001</c:v>
                </c:pt>
                <c:pt idx="70981">
                  <c:v>16989.839891</c:v>
                </c:pt>
                <c:pt idx="70982">
                  <c:v>16990.082391</c:v>
                </c:pt>
                <c:pt idx="70983">
                  <c:v>16990.315869999999</c:v>
                </c:pt>
                <c:pt idx="70984">
                  <c:v>16990.558118000001</c:v>
                </c:pt>
                <c:pt idx="70985">
                  <c:v>16990.791684</c:v>
                </c:pt>
                <c:pt idx="70986">
                  <c:v>16991.034170999999</c:v>
                </c:pt>
                <c:pt idx="70987">
                  <c:v>16991.278805999998</c:v>
                </c:pt>
                <c:pt idx="70988">
                  <c:v>16991.533793999999</c:v>
                </c:pt>
                <c:pt idx="70989">
                  <c:v>16991.774000000001</c:v>
                </c:pt>
                <c:pt idx="70990">
                  <c:v>16992.004112999999</c:v>
                </c:pt>
                <c:pt idx="70991">
                  <c:v>16992.24725</c:v>
                </c:pt>
                <c:pt idx="70992">
                  <c:v>16992.481323</c:v>
                </c:pt>
                <c:pt idx="70993">
                  <c:v>16992.727708999999</c:v>
                </c:pt>
                <c:pt idx="70994">
                  <c:v>16992.970756999999</c:v>
                </c:pt>
                <c:pt idx="70995">
                  <c:v>16993.200616999999</c:v>
                </c:pt>
                <c:pt idx="70996">
                  <c:v>16993.441873</c:v>
                </c:pt>
                <c:pt idx="70997">
                  <c:v>16993.684724999999</c:v>
                </c:pt>
                <c:pt idx="70998">
                  <c:v>16993.925018000002</c:v>
                </c:pt>
                <c:pt idx="70999">
                  <c:v>16994.167915000002</c:v>
                </c:pt>
                <c:pt idx="71000">
                  <c:v>16994.399699000001</c:v>
                </c:pt>
                <c:pt idx="71001">
                  <c:v>16994.642829</c:v>
                </c:pt>
                <c:pt idx="71002">
                  <c:v>16994.883989999998</c:v>
                </c:pt>
                <c:pt idx="71003">
                  <c:v>16995.125777000001</c:v>
                </c:pt>
                <c:pt idx="71004">
                  <c:v>16995.355565999998</c:v>
                </c:pt>
                <c:pt idx="71005">
                  <c:v>16995.599308000001</c:v>
                </c:pt>
                <c:pt idx="71006">
                  <c:v>16995.843199999999</c:v>
                </c:pt>
                <c:pt idx="71007">
                  <c:v>16996.099732999999</c:v>
                </c:pt>
                <c:pt idx="71008">
                  <c:v>16996.330354000002</c:v>
                </c:pt>
                <c:pt idx="71009">
                  <c:v>16996.574066000001</c:v>
                </c:pt>
                <c:pt idx="71010">
                  <c:v>16996.805007999999</c:v>
                </c:pt>
                <c:pt idx="71011">
                  <c:v>16997.048546999999</c:v>
                </c:pt>
                <c:pt idx="71012">
                  <c:v>16997.289048999999</c:v>
                </c:pt>
                <c:pt idx="71013">
                  <c:v>16997.530599999998</c:v>
                </c:pt>
                <c:pt idx="71014">
                  <c:v>16997.771022000001</c:v>
                </c:pt>
                <c:pt idx="71015">
                  <c:v>16998.002960000002</c:v>
                </c:pt>
                <c:pt idx="71016">
                  <c:v>16998.244081000001</c:v>
                </c:pt>
                <c:pt idx="71017">
                  <c:v>16998.488100999999</c:v>
                </c:pt>
                <c:pt idx="71018">
                  <c:v>16998.721936999998</c:v>
                </c:pt>
                <c:pt idx="71019">
                  <c:v>16998.962172</c:v>
                </c:pt>
                <c:pt idx="71020">
                  <c:v>16999.204419999998</c:v>
                </c:pt>
                <c:pt idx="71021">
                  <c:v>16999.437827000002</c:v>
                </c:pt>
                <c:pt idx="71022">
                  <c:v>16999.680058000002</c:v>
                </c:pt>
                <c:pt idx="71023">
                  <c:v>16999.913937000001</c:v>
                </c:pt>
                <c:pt idx="71024">
                  <c:v>17000.155685999998</c:v>
                </c:pt>
                <c:pt idx="71025">
                  <c:v>17000.396967000001</c:v>
                </c:pt>
                <c:pt idx="71026">
                  <c:v>17000.636173999999</c:v>
                </c:pt>
                <c:pt idx="71027">
                  <c:v>17000.880834</c:v>
                </c:pt>
                <c:pt idx="71028">
                  <c:v>17001.1126</c:v>
                </c:pt>
                <c:pt idx="71029">
                  <c:v>17001.355538</c:v>
                </c:pt>
                <c:pt idx="71030">
                  <c:v>17001.598626999999</c:v>
                </c:pt>
                <c:pt idx="71031">
                  <c:v>17001.839569</c:v>
                </c:pt>
                <c:pt idx="71032">
                  <c:v>17002.069845000002</c:v>
                </c:pt>
                <c:pt idx="71033">
                  <c:v>17002.310387000001</c:v>
                </c:pt>
                <c:pt idx="71034">
                  <c:v>17002.551992000001</c:v>
                </c:pt>
                <c:pt idx="71035">
                  <c:v>17002.793236000001</c:v>
                </c:pt>
                <c:pt idx="71036">
                  <c:v>17003.034688</c:v>
                </c:pt>
                <c:pt idx="71037">
                  <c:v>17003.275059</c:v>
                </c:pt>
                <c:pt idx="71038">
                  <c:v>17003.504394</c:v>
                </c:pt>
                <c:pt idx="71039">
                  <c:v>17003.745070000001</c:v>
                </c:pt>
                <c:pt idx="71040">
                  <c:v>17003.988655000001</c:v>
                </c:pt>
                <c:pt idx="71041">
                  <c:v>17004.229229</c:v>
                </c:pt>
                <c:pt idx="71042">
                  <c:v>17004.460341000002</c:v>
                </c:pt>
                <c:pt idx="71043">
                  <c:v>17004.703715</c:v>
                </c:pt>
                <c:pt idx="71044">
                  <c:v>17004.944649000001</c:v>
                </c:pt>
                <c:pt idx="71045">
                  <c:v>17005.185670999999</c:v>
                </c:pt>
                <c:pt idx="71046">
                  <c:v>17005.428802999999</c:v>
                </c:pt>
                <c:pt idx="71047">
                  <c:v>17005.660576999999</c:v>
                </c:pt>
                <c:pt idx="71048">
                  <c:v>17005.902999999998</c:v>
                </c:pt>
                <c:pt idx="71049">
                  <c:v>17006.136843</c:v>
                </c:pt>
                <c:pt idx="71050">
                  <c:v>17006.378623000001</c:v>
                </c:pt>
                <c:pt idx="71051">
                  <c:v>17006.620379</c:v>
                </c:pt>
                <c:pt idx="71052">
                  <c:v>17006.862287</c:v>
                </c:pt>
                <c:pt idx="71053">
                  <c:v>17007.095754999998</c:v>
                </c:pt>
                <c:pt idx="71054">
                  <c:v>17007.338887999998</c:v>
                </c:pt>
                <c:pt idx="71055">
                  <c:v>17007.581716000001</c:v>
                </c:pt>
                <c:pt idx="71056">
                  <c:v>17007.822727999999</c:v>
                </c:pt>
                <c:pt idx="71057">
                  <c:v>17008.053418</c:v>
                </c:pt>
                <c:pt idx="71058">
                  <c:v>17008.297146000001</c:v>
                </c:pt>
                <c:pt idx="71059">
                  <c:v>17008.530631000001</c:v>
                </c:pt>
                <c:pt idx="71060">
                  <c:v>17008.773861999998</c:v>
                </c:pt>
                <c:pt idx="71061">
                  <c:v>17009.016126999999</c:v>
                </c:pt>
                <c:pt idx="71062">
                  <c:v>17009.249773</c:v>
                </c:pt>
                <c:pt idx="71063">
                  <c:v>17009.492109999999</c:v>
                </c:pt>
                <c:pt idx="71064">
                  <c:v>17009.736154999999</c:v>
                </c:pt>
                <c:pt idx="71065">
                  <c:v>17009.967095</c:v>
                </c:pt>
                <c:pt idx="71066">
                  <c:v>17010.212585000001</c:v>
                </c:pt>
                <c:pt idx="71067">
                  <c:v>17010.444532000001</c:v>
                </c:pt>
                <c:pt idx="71068">
                  <c:v>17010.687953000001</c:v>
                </c:pt>
                <c:pt idx="71069">
                  <c:v>17010.929308999999</c:v>
                </c:pt>
                <c:pt idx="71070">
                  <c:v>17011.169437</c:v>
                </c:pt>
                <c:pt idx="71071">
                  <c:v>17011.402631000001</c:v>
                </c:pt>
                <c:pt idx="71072">
                  <c:v>17011.643069000002</c:v>
                </c:pt>
                <c:pt idx="71073">
                  <c:v>17011.885907</c:v>
                </c:pt>
                <c:pt idx="71074">
                  <c:v>17012.128009</c:v>
                </c:pt>
                <c:pt idx="71075">
                  <c:v>17012.359702000002</c:v>
                </c:pt>
                <c:pt idx="71076">
                  <c:v>17012.600987000002</c:v>
                </c:pt>
                <c:pt idx="71077">
                  <c:v>17012.842916000001</c:v>
                </c:pt>
                <c:pt idx="71078">
                  <c:v>17013.085983000001</c:v>
                </c:pt>
                <c:pt idx="71079">
                  <c:v>17013.315391</c:v>
                </c:pt>
                <c:pt idx="71080">
                  <c:v>17013.558755999999</c:v>
                </c:pt>
                <c:pt idx="71081">
                  <c:v>17013.799937</c:v>
                </c:pt>
                <c:pt idx="71082">
                  <c:v>17014.033823999998</c:v>
                </c:pt>
                <c:pt idx="71083">
                  <c:v>17014.276978999998</c:v>
                </c:pt>
                <c:pt idx="71084">
                  <c:v>17014.518133000001</c:v>
                </c:pt>
                <c:pt idx="71085">
                  <c:v>17014.751672999999</c:v>
                </c:pt>
                <c:pt idx="71086">
                  <c:v>17014.992339</c:v>
                </c:pt>
                <c:pt idx="71087">
                  <c:v>17015.235583000001</c:v>
                </c:pt>
                <c:pt idx="71088">
                  <c:v>17015.478587000001</c:v>
                </c:pt>
                <c:pt idx="71089">
                  <c:v>17015.709229</c:v>
                </c:pt>
                <c:pt idx="71090">
                  <c:v>17015.952764000001</c:v>
                </c:pt>
                <c:pt idx="71091">
                  <c:v>17016.193154000001</c:v>
                </c:pt>
                <c:pt idx="71092">
                  <c:v>17016.426002</c:v>
                </c:pt>
                <c:pt idx="71093">
                  <c:v>17016.669539999999</c:v>
                </c:pt>
                <c:pt idx="71094">
                  <c:v>17016.91203</c:v>
                </c:pt>
                <c:pt idx="71095">
                  <c:v>17017.143243999999</c:v>
                </c:pt>
                <c:pt idx="71096">
                  <c:v>17017.386865</c:v>
                </c:pt>
                <c:pt idx="71097">
                  <c:v>17017.627250000001</c:v>
                </c:pt>
                <c:pt idx="71098">
                  <c:v>17017.860140000001</c:v>
                </c:pt>
                <c:pt idx="71099">
                  <c:v>17018.105548</c:v>
                </c:pt>
                <c:pt idx="71100">
                  <c:v>17018.346258000001</c:v>
                </c:pt>
                <c:pt idx="71101">
                  <c:v>17018.579225000001</c:v>
                </c:pt>
                <c:pt idx="71102">
                  <c:v>17018.822810000001</c:v>
                </c:pt>
                <c:pt idx="71103">
                  <c:v>17019.063386000002</c:v>
                </c:pt>
                <c:pt idx="71104">
                  <c:v>17019.295548999999</c:v>
                </c:pt>
                <c:pt idx="71105">
                  <c:v>17019.538243999999</c:v>
                </c:pt>
                <c:pt idx="71106">
                  <c:v>17019.782961000001</c:v>
                </c:pt>
                <c:pt idx="71107">
                  <c:v>17020.011624999999</c:v>
                </c:pt>
                <c:pt idx="71108">
                  <c:v>17020.252605000001</c:v>
                </c:pt>
                <c:pt idx="71109">
                  <c:v>17020.494449000002</c:v>
                </c:pt>
                <c:pt idx="71110">
                  <c:v>17020.735975</c:v>
                </c:pt>
                <c:pt idx="71111">
                  <c:v>17020.977014</c:v>
                </c:pt>
                <c:pt idx="71112">
                  <c:v>17021.208918</c:v>
                </c:pt>
                <c:pt idx="71113">
                  <c:v>17021.451994999999</c:v>
                </c:pt>
                <c:pt idx="71114">
                  <c:v>17021.693984000001</c:v>
                </c:pt>
                <c:pt idx="71115">
                  <c:v>17021.924824000002</c:v>
                </c:pt>
                <c:pt idx="71116">
                  <c:v>17022.167313000002</c:v>
                </c:pt>
                <c:pt idx="71117">
                  <c:v>17022.411246</c:v>
                </c:pt>
                <c:pt idx="71118">
                  <c:v>17022.644965</c:v>
                </c:pt>
                <c:pt idx="71119">
                  <c:v>17022.886138999998</c:v>
                </c:pt>
                <c:pt idx="71120">
                  <c:v>17023.126188999999</c:v>
                </c:pt>
                <c:pt idx="71121">
                  <c:v>17023.368052000002</c:v>
                </c:pt>
                <c:pt idx="71122">
                  <c:v>17023.597987000001</c:v>
                </c:pt>
                <c:pt idx="71123">
                  <c:v>17023.839853000001</c:v>
                </c:pt>
                <c:pt idx="71124">
                  <c:v>17024.082992</c:v>
                </c:pt>
                <c:pt idx="71125">
                  <c:v>17024.324724999999</c:v>
                </c:pt>
                <c:pt idx="71126">
                  <c:v>17024.555326999998</c:v>
                </c:pt>
                <c:pt idx="71127">
                  <c:v>17024.799040999998</c:v>
                </c:pt>
                <c:pt idx="71128">
                  <c:v>17025.039411000002</c:v>
                </c:pt>
                <c:pt idx="71129">
                  <c:v>17025.279140999999</c:v>
                </c:pt>
                <c:pt idx="71130">
                  <c:v>17025.535542000001</c:v>
                </c:pt>
                <c:pt idx="71131">
                  <c:v>17025.766943999999</c:v>
                </c:pt>
                <c:pt idx="71132">
                  <c:v>17026.006385000001</c:v>
                </c:pt>
                <c:pt idx="71133">
                  <c:v>17026.246341999999</c:v>
                </c:pt>
                <c:pt idx="71134">
                  <c:v>17026.489527999998</c:v>
                </c:pt>
                <c:pt idx="71135">
                  <c:v>17026.730667</c:v>
                </c:pt>
                <c:pt idx="71136">
                  <c:v>17026.960809</c:v>
                </c:pt>
                <c:pt idx="71137">
                  <c:v>17027.201188999999</c:v>
                </c:pt>
                <c:pt idx="71138">
                  <c:v>17027.447012000001</c:v>
                </c:pt>
                <c:pt idx="71139">
                  <c:v>17027.680668000001</c:v>
                </c:pt>
                <c:pt idx="71140">
                  <c:v>17027.923046</c:v>
                </c:pt>
                <c:pt idx="71141">
                  <c:v>17028.165173000001</c:v>
                </c:pt>
                <c:pt idx="71142">
                  <c:v>17028.394098000001</c:v>
                </c:pt>
                <c:pt idx="71143">
                  <c:v>17028.638945999999</c:v>
                </c:pt>
                <c:pt idx="71144">
                  <c:v>17028.880992999999</c:v>
                </c:pt>
                <c:pt idx="71145">
                  <c:v>17029.111765000001</c:v>
                </c:pt>
                <c:pt idx="71146">
                  <c:v>17029.352346</c:v>
                </c:pt>
                <c:pt idx="71147">
                  <c:v>17029.594422999999</c:v>
                </c:pt>
                <c:pt idx="71148">
                  <c:v>17029.836404000001</c:v>
                </c:pt>
                <c:pt idx="71149">
                  <c:v>17030.069955999999</c:v>
                </c:pt>
                <c:pt idx="71150">
                  <c:v>17030.311988000001</c:v>
                </c:pt>
                <c:pt idx="71151">
                  <c:v>17030.553807</c:v>
                </c:pt>
                <c:pt idx="71152">
                  <c:v>17030.785799000001</c:v>
                </c:pt>
                <c:pt idx="71153">
                  <c:v>17031.028253</c:v>
                </c:pt>
                <c:pt idx="71154">
                  <c:v>17031.2683</c:v>
                </c:pt>
                <c:pt idx="71155">
                  <c:v>17031.501929999999</c:v>
                </c:pt>
                <c:pt idx="71156">
                  <c:v>17031.744189000001</c:v>
                </c:pt>
                <c:pt idx="71157">
                  <c:v>17031.988075000001</c:v>
                </c:pt>
                <c:pt idx="71158">
                  <c:v>17032.219974</c:v>
                </c:pt>
                <c:pt idx="71159">
                  <c:v>17032.461037000001</c:v>
                </c:pt>
                <c:pt idx="71160">
                  <c:v>17032.703015999999</c:v>
                </c:pt>
                <c:pt idx="71161">
                  <c:v>17032.945997999999</c:v>
                </c:pt>
                <c:pt idx="71162">
                  <c:v>17033.176866999998</c:v>
                </c:pt>
                <c:pt idx="71163">
                  <c:v>17033.417947999998</c:v>
                </c:pt>
                <c:pt idx="71164">
                  <c:v>17033.659903</c:v>
                </c:pt>
                <c:pt idx="71165">
                  <c:v>17033.902885</c:v>
                </c:pt>
                <c:pt idx="71166">
                  <c:v>17034.134817999999</c:v>
                </c:pt>
                <c:pt idx="71167">
                  <c:v>17034.375085</c:v>
                </c:pt>
                <c:pt idx="71168">
                  <c:v>17034.617914999999</c:v>
                </c:pt>
                <c:pt idx="71169">
                  <c:v>17034.860798999998</c:v>
                </c:pt>
                <c:pt idx="71170">
                  <c:v>17035.092775000001</c:v>
                </c:pt>
                <c:pt idx="71171">
                  <c:v>17035.333068</c:v>
                </c:pt>
                <c:pt idx="71172">
                  <c:v>17035.575126</c:v>
                </c:pt>
                <c:pt idx="71173">
                  <c:v>17035.807442000001</c:v>
                </c:pt>
                <c:pt idx="71174">
                  <c:v>17036.053263000002</c:v>
                </c:pt>
                <c:pt idx="71175">
                  <c:v>17036.286751</c:v>
                </c:pt>
                <c:pt idx="71176">
                  <c:v>17036.527011999999</c:v>
                </c:pt>
                <c:pt idx="71177">
                  <c:v>17036.769929999999</c:v>
                </c:pt>
                <c:pt idx="71178">
                  <c:v>17037.003809000002</c:v>
                </c:pt>
                <c:pt idx="71179">
                  <c:v>17037.244847000002</c:v>
                </c:pt>
                <c:pt idx="71180">
                  <c:v>17037.485361999999</c:v>
                </c:pt>
                <c:pt idx="71181">
                  <c:v>17037.726780000001</c:v>
                </c:pt>
                <c:pt idx="71182">
                  <c:v>17037.969066000001</c:v>
                </c:pt>
                <c:pt idx="71183">
                  <c:v>17038.202700000002</c:v>
                </c:pt>
                <c:pt idx="71184">
                  <c:v>17038.443190000002</c:v>
                </c:pt>
                <c:pt idx="71185">
                  <c:v>17038.687749000001</c:v>
                </c:pt>
                <c:pt idx="71186">
                  <c:v>17038.918247000001</c:v>
                </c:pt>
                <c:pt idx="71187">
                  <c:v>17039.162726999999</c:v>
                </c:pt>
                <c:pt idx="71188">
                  <c:v>17039.403600000001</c:v>
                </c:pt>
                <c:pt idx="71189">
                  <c:v>17039.645014999998</c:v>
                </c:pt>
                <c:pt idx="71190">
                  <c:v>17039.876153000001</c:v>
                </c:pt>
                <c:pt idx="71191">
                  <c:v>17040.119586000001</c:v>
                </c:pt>
                <c:pt idx="71192">
                  <c:v>17040.362782</c:v>
                </c:pt>
                <c:pt idx="71193">
                  <c:v>17040.603708999999</c:v>
                </c:pt>
                <c:pt idx="71194">
                  <c:v>17040.833058</c:v>
                </c:pt>
                <c:pt idx="71195">
                  <c:v>17041.076703999999</c:v>
                </c:pt>
                <c:pt idx="71196">
                  <c:v>17041.317364999999</c:v>
                </c:pt>
                <c:pt idx="71197">
                  <c:v>17041.558976</c:v>
                </c:pt>
                <c:pt idx="71198">
                  <c:v>17041.789056000001</c:v>
                </c:pt>
                <c:pt idx="71199">
                  <c:v>17042.032652000002</c:v>
                </c:pt>
                <c:pt idx="71200">
                  <c:v>17042.275935000001</c:v>
                </c:pt>
                <c:pt idx="71201">
                  <c:v>17042.507126</c:v>
                </c:pt>
                <c:pt idx="71202">
                  <c:v>17042.748933999999</c:v>
                </c:pt>
                <c:pt idx="71203">
                  <c:v>17042.991357999999</c:v>
                </c:pt>
                <c:pt idx="71204">
                  <c:v>17043.225569999999</c:v>
                </c:pt>
                <c:pt idx="71205">
                  <c:v>17043.468016999999</c:v>
                </c:pt>
                <c:pt idx="71206">
                  <c:v>17043.712244999999</c:v>
                </c:pt>
                <c:pt idx="71207">
                  <c:v>17043.958381</c:v>
                </c:pt>
                <c:pt idx="71208">
                  <c:v>17044.203642</c:v>
                </c:pt>
                <c:pt idx="71209">
                  <c:v>17044.444793999999</c:v>
                </c:pt>
                <c:pt idx="71210">
                  <c:v>17044.676738999999</c:v>
                </c:pt>
                <c:pt idx="71211">
                  <c:v>17044.919121999999</c:v>
                </c:pt>
                <c:pt idx="71212">
                  <c:v>17045.160662999999</c:v>
                </c:pt>
                <c:pt idx="71213">
                  <c:v>17045.401974</c:v>
                </c:pt>
                <c:pt idx="71214">
                  <c:v>17045.643096</c:v>
                </c:pt>
                <c:pt idx="71215">
                  <c:v>17045.887381</c:v>
                </c:pt>
                <c:pt idx="71216">
                  <c:v>17046.13089</c:v>
                </c:pt>
                <c:pt idx="71217">
                  <c:v>17046.373156000001</c:v>
                </c:pt>
                <c:pt idx="71218">
                  <c:v>17046.615362</c:v>
                </c:pt>
                <c:pt idx="71219">
                  <c:v>17046.846271999999</c:v>
                </c:pt>
                <c:pt idx="71220">
                  <c:v>17047.087920000002</c:v>
                </c:pt>
                <c:pt idx="71221">
                  <c:v>17047.330884999999</c:v>
                </c:pt>
                <c:pt idx="71222">
                  <c:v>17047.562701999999</c:v>
                </c:pt>
                <c:pt idx="71223">
                  <c:v>17047.803118</c:v>
                </c:pt>
                <c:pt idx="71224">
                  <c:v>17048.045418000002</c:v>
                </c:pt>
                <c:pt idx="71225">
                  <c:v>17048.285216</c:v>
                </c:pt>
                <c:pt idx="71226">
                  <c:v>17048.520587999999</c:v>
                </c:pt>
                <c:pt idx="71227">
                  <c:v>17048.763719999999</c:v>
                </c:pt>
                <c:pt idx="71228">
                  <c:v>17049.004004999999</c:v>
                </c:pt>
                <c:pt idx="71229">
                  <c:v>17049.245201999998</c:v>
                </c:pt>
                <c:pt idx="71230">
                  <c:v>17049.476339000001</c:v>
                </c:pt>
                <c:pt idx="71231">
                  <c:v>17049.717927000002</c:v>
                </c:pt>
                <c:pt idx="71232">
                  <c:v>17049.961566000002</c:v>
                </c:pt>
                <c:pt idx="71233">
                  <c:v>17050.204785000002</c:v>
                </c:pt>
                <c:pt idx="71234">
                  <c:v>17050.434879</c:v>
                </c:pt>
                <c:pt idx="71235">
                  <c:v>17050.677210999998</c:v>
                </c:pt>
                <c:pt idx="71236">
                  <c:v>17050.92253</c:v>
                </c:pt>
                <c:pt idx="71237">
                  <c:v>17051.154568999998</c:v>
                </c:pt>
                <c:pt idx="71238">
                  <c:v>17051.40191</c:v>
                </c:pt>
                <c:pt idx="71239">
                  <c:v>17051.633806000002</c:v>
                </c:pt>
                <c:pt idx="71240">
                  <c:v>17051.874174</c:v>
                </c:pt>
                <c:pt idx="71241">
                  <c:v>17052.1181</c:v>
                </c:pt>
                <c:pt idx="71242">
                  <c:v>17052.35168</c:v>
                </c:pt>
                <c:pt idx="71243">
                  <c:v>17052.594722999998</c:v>
                </c:pt>
                <c:pt idx="71244">
                  <c:v>17052.835034</c:v>
                </c:pt>
                <c:pt idx="71245">
                  <c:v>17053.066873</c:v>
                </c:pt>
                <c:pt idx="71246">
                  <c:v>17053.309158</c:v>
                </c:pt>
                <c:pt idx="71247">
                  <c:v>17053.551094999999</c:v>
                </c:pt>
                <c:pt idx="71248">
                  <c:v>17053.784643999999</c:v>
                </c:pt>
                <c:pt idx="71249">
                  <c:v>17054.027845000001</c:v>
                </c:pt>
                <c:pt idx="71250">
                  <c:v>17054.268072999999</c:v>
                </c:pt>
                <c:pt idx="71251">
                  <c:v>17054.510085000002</c:v>
                </c:pt>
                <c:pt idx="71252">
                  <c:v>17054.741026</c:v>
                </c:pt>
                <c:pt idx="71253">
                  <c:v>17054.983109000001</c:v>
                </c:pt>
                <c:pt idx="71254">
                  <c:v>17055.225308000001</c:v>
                </c:pt>
                <c:pt idx="71255">
                  <c:v>17055.458791000001</c:v>
                </c:pt>
                <c:pt idx="71256">
                  <c:v>17055.69916</c:v>
                </c:pt>
                <c:pt idx="71257">
                  <c:v>17055.943955999999</c:v>
                </c:pt>
                <c:pt idx="71258">
                  <c:v>17056.17483</c:v>
                </c:pt>
                <c:pt idx="71259">
                  <c:v>17056.415169</c:v>
                </c:pt>
                <c:pt idx="71260">
                  <c:v>17056.657299999999</c:v>
                </c:pt>
                <c:pt idx="71261">
                  <c:v>17056.901188</c:v>
                </c:pt>
                <c:pt idx="71262">
                  <c:v>17057.157635</c:v>
                </c:pt>
                <c:pt idx="71263">
                  <c:v>17057.386261</c:v>
                </c:pt>
                <c:pt idx="71264">
                  <c:v>17057.631651</c:v>
                </c:pt>
                <c:pt idx="71265">
                  <c:v>17057.872139999999</c:v>
                </c:pt>
                <c:pt idx="71266">
                  <c:v>17058.105187000001</c:v>
                </c:pt>
                <c:pt idx="71267">
                  <c:v>17058.349378999999</c:v>
                </c:pt>
                <c:pt idx="71268">
                  <c:v>17058.590871</c:v>
                </c:pt>
                <c:pt idx="71269">
                  <c:v>17058.820989</c:v>
                </c:pt>
                <c:pt idx="71270">
                  <c:v>17059.062446</c:v>
                </c:pt>
                <c:pt idx="71271">
                  <c:v>17059.306357000001</c:v>
                </c:pt>
                <c:pt idx="71272">
                  <c:v>17059.539087000001</c:v>
                </c:pt>
                <c:pt idx="71273">
                  <c:v>17059.781427999998</c:v>
                </c:pt>
                <c:pt idx="71274">
                  <c:v>17060.024000000001</c:v>
                </c:pt>
                <c:pt idx="71275">
                  <c:v>17060.255706</c:v>
                </c:pt>
                <c:pt idx="71276">
                  <c:v>17060.496358</c:v>
                </c:pt>
                <c:pt idx="71277">
                  <c:v>17060.740288000001</c:v>
                </c:pt>
                <c:pt idx="71278">
                  <c:v>17060.972538000002</c:v>
                </c:pt>
                <c:pt idx="71279">
                  <c:v>17061.215028999999</c:v>
                </c:pt>
                <c:pt idx="71280">
                  <c:v>17061.457221000001</c:v>
                </c:pt>
                <c:pt idx="71281">
                  <c:v>17061.690907</c:v>
                </c:pt>
                <c:pt idx="71282">
                  <c:v>17061.934681999999</c:v>
                </c:pt>
                <c:pt idx="71283">
                  <c:v>17062.175352999999</c:v>
                </c:pt>
                <c:pt idx="71284">
                  <c:v>17062.407621999999</c:v>
                </c:pt>
                <c:pt idx="71285">
                  <c:v>17062.650001000002</c:v>
                </c:pt>
                <c:pt idx="71286">
                  <c:v>17062.892345</c:v>
                </c:pt>
                <c:pt idx="71287">
                  <c:v>17063.123210999998</c:v>
                </c:pt>
                <c:pt idx="71288">
                  <c:v>17063.36738</c:v>
                </c:pt>
                <c:pt idx="71289">
                  <c:v>17063.609401999998</c:v>
                </c:pt>
                <c:pt idx="71290">
                  <c:v>17063.840246</c:v>
                </c:pt>
                <c:pt idx="71291">
                  <c:v>17064.084185</c:v>
                </c:pt>
                <c:pt idx="71292">
                  <c:v>17064.325529000002</c:v>
                </c:pt>
                <c:pt idx="71293">
                  <c:v>17064.566602999999</c:v>
                </c:pt>
                <c:pt idx="71294">
                  <c:v>17064.807643</c:v>
                </c:pt>
                <c:pt idx="71295">
                  <c:v>17065.038371999999</c:v>
                </c:pt>
                <c:pt idx="71296">
                  <c:v>17065.279583</c:v>
                </c:pt>
                <c:pt idx="71297">
                  <c:v>17065.522708</c:v>
                </c:pt>
                <c:pt idx="71298">
                  <c:v>17065.763941000001</c:v>
                </c:pt>
                <c:pt idx="71299">
                  <c:v>17065.994682</c:v>
                </c:pt>
                <c:pt idx="71300">
                  <c:v>17066.237893000001</c:v>
                </c:pt>
                <c:pt idx="71301">
                  <c:v>17066.478848999999</c:v>
                </c:pt>
                <c:pt idx="71302">
                  <c:v>17066.721694</c:v>
                </c:pt>
                <c:pt idx="71303">
                  <c:v>17066.962582</c:v>
                </c:pt>
                <c:pt idx="71304">
                  <c:v>17067.193231000001</c:v>
                </c:pt>
                <c:pt idx="71305">
                  <c:v>17067.437254</c:v>
                </c:pt>
                <c:pt idx="71306">
                  <c:v>17067.670905999999</c:v>
                </c:pt>
                <c:pt idx="71307">
                  <c:v>17067.913264999999</c:v>
                </c:pt>
                <c:pt idx="71308">
                  <c:v>17068.156787</c:v>
                </c:pt>
                <c:pt idx="71309">
                  <c:v>17068.397164999998</c:v>
                </c:pt>
                <c:pt idx="71310">
                  <c:v>17068.628084</c:v>
                </c:pt>
                <c:pt idx="71311">
                  <c:v>17068.872155000001</c:v>
                </c:pt>
                <c:pt idx="71312">
                  <c:v>17069.105167999998</c:v>
                </c:pt>
                <c:pt idx="71313">
                  <c:v>17069.349122</c:v>
                </c:pt>
                <c:pt idx="71314">
                  <c:v>17069.582007000001</c:v>
                </c:pt>
                <c:pt idx="71315">
                  <c:v>17069.824395</c:v>
                </c:pt>
                <c:pt idx="71316">
                  <c:v>17070.067900999999</c:v>
                </c:pt>
                <c:pt idx="71317">
                  <c:v>17070.299892999999</c:v>
                </c:pt>
                <c:pt idx="71318">
                  <c:v>17070.542055000002</c:v>
                </c:pt>
                <c:pt idx="71319">
                  <c:v>17070.784885000001</c:v>
                </c:pt>
                <c:pt idx="71320">
                  <c:v>17071.027019000001</c:v>
                </c:pt>
                <c:pt idx="71321">
                  <c:v>17071.257346999999</c:v>
                </c:pt>
                <c:pt idx="71322">
                  <c:v>17071.499318999999</c:v>
                </c:pt>
                <c:pt idx="71323">
                  <c:v>17071.743998999998</c:v>
                </c:pt>
                <c:pt idx="71324">
                  <c:v>17071.974753999999</c:v>
                </c:pt>
                <c:pt idx="71325">
                  <c:v>17072.217001000001</c:v>
                </c:pt>
                <c:pt idx="71326">
                  <c:v>17072.457224999998</c:v>
                </c:pt>
                <c:pt idx="71327">
                  <c:v>17072.690673000001</c:v>
                </c:pt>
                <c:pt idx="71328">
                  <c:v>17072.931033000001</c:v>
                </c:pt>
                <c:pt idx="71329">
                  <c:v>17073.173081000001</c:v>
                </c:pt>
                <c:pt idx="71330">
                  <c:v>17073.415074</c:v>
                </c:pt>
                <c:pt idx="71331">
                  <c:v>17073.648623000001</c:v>
                </c:pt>
                <c:pt idx="71332">
                  <c:v>17073.889072000002</c:v>
                </c:pt>
                <c:pt idx="71333">
                  <c:v>17074.131154999999</c:v>
                </c:pt>
                <c:pt idx="71334">
                  <c:v>17074.373032</c:v>
                </c:pt>
                <c:pt idx="71335">
                  <c:v>17074.604649000001</c:v>
                </c:pt>
                <c:pt idx="71336">
                  <c:v>17074.845139000001</c:v>
                </c:pt>
                <c:pt idx="71337">
                  <c:v>17075.087194</c:v>
                </c:pt>
                <c:pt idx="71338">
                  <c:v>17075.329153999999</c:v>
                </c:pt>
                <c:pt idx="71339">
                  <c:v>17075.560756999999</c:v>
                </c:pt>
                <c:pt idx="71340">
                  <c:v>17075.803905000001</c:v>
                </c:pt>
                <c:pt idx="71341">
                  <c:v>17076.046742999999</c:v>
                </c:pt>
                <c:pt idx="71342">
                  <c:v>17076.287777000001</c:v>
                </c:pt>
                <c:pt idx="71343">
                  <c:v>17076.518378000001</c:v>
                </c:pt>
                <c:pt idx="71344">
                  <c:v>17076.760439999998</c:v>
                </c:pt>
                <c:pt idx="71345">
                  <c:v>17077.001678000001</c:v>
                </c:pt>
                <c:pt idx="71346">
                  <c:v>17077.243329000001</c:v>
                </c:pt>
                <c:pt idx="71347">
                  <c:v>17077.499692000001</c:v>
                </c:pt>
                <c:pt idx="71348">
                  <c:v>17077.728414000001</c:v>
                </c:pt>
                <c:pt idx="71349">
                  <c:v>17077.968411999998</c:v>
                </c:pt>
                <c:pt idx="71350">
                  <c:v>17078.209602999999</c:v>
                </c:pt>
                <c:pt idx="71351">
                  <c:v>17078.451101999999</c:v>
                </c:pt>
                <c:pt idx="71352">
                  <c:v>17078.694389</c:v>
                </c:pt>
                <c:pt idx="71353">
                  <c:v>17078.940041000002</c:v>
                </c:pt>
                <c:pt idx="71354">
                  <c:v>17079.182999000001</c:v>
                </c:pt>
                <c:pt idx="71355">
                  <c:v>17079.423406000002</c:v>
                </c:pt>
                <c:pt idx="71356">
                  <c:v>17079.663090999999</c:v>
                </c:pt>
                <c:pt idx="71357">
                  <c:v>17079.894934</c:v>
                </c:pt>
                <c:pt idx="71358">
                  <c:v>17080.138593</c:v>
                </c:pt>
                <c:pt idx="71359">
                  <c:v>17080.381793</c:v>
                </c:pt>
                <c:pt idx="71360">
                  <c:v>17080.613766999999</c:v>
                </c:pt>
                <c:pt idx="71361">
                  <c:v>17080.856001</c:v>
                </c:pt>
                <c:pt idx="71362">
                  <c:v>17081.099566000001</c:v>
                </c:pt>
                <c:pt idx="71363">
                  <c:v>17081.342675</c:v>
                </c:pt>
                <c:pt idx="71364">
                  <c:v>17081.572877999999</c:v>
                </c:pt>
                <c:pt idx="71365">
                  <c:v>17081.815213999998</c:v>
                </c:pt>
                <c:pt idx="71366">
                  <c:v>17082.059310000001</c:v>
                </c:pt>
                <c:pt idx="71367">
                  <c:v>17082.315745</c:v>
                </c:pt>
                <c:pt idx="71368">
                  <c:v>17082.545931000001</c:v>
                </c:pt>
                <c:pt idx="71369">
                  <c:v>17082.788031</c:v>
                </c:pt>
                <c:pt idx="71370">
                  <c:v>17083.030295</c:v>
                </c:pt>
                <c:pt idx="71371">
                  <c:v>17083.287380999998</c:v>
                </c:pt>
                <c:pt idx="71372">
                  <c:v>17083.532673000002</c:v>
                </c:pt>
                <c:pt idx="71373">
                  <c:v>17083.774189</c:v>
                </c:pt>
                <c:pt idx="71374">
                  <c:v>17084.016048000001</c:v>
                </c:pt>
                <c:pt idx="71375">
                  <c:v>17084.257312999998</c:v>
                </c:pt>
                <c:pt idx="71376">
                  <c:v>17084.514219000001</c:v>
                </c:pt>
                <c:pt idx="71377">
                  <c:v>17084.7608</c:v>
                </c:pt>
                <c:pt idx="71378">
                  <c:v>17085.003706</c:v>
                </c:pt>
                <c:pt idx="71379">
                  <c:v>17085.243205999999</c:v>
                </c:pt>
                <c:pt idx="71380">
                  <c:v>17085.485915000001</c:v>
                </c:pt>
                <c:pt idx="71381">
                  <c:v>17085.716271000001</c:v>
                </c:pt>
                <c:pt idx="71382">
                  <c:v>17085.962062999999</c:v>
                </c:pt>
                <c:pt idx="71383">
                  <c:v>17086.195552000001</c:v>
                </c:pt>
                <c:pt idx="71384">
                  <c:v>17086.438708000001</c:v>
                </c:pt>
                <c:pt idx="71385">
                  <c:v>17086.679839</c:v>
                </c:pt>
                <c:pt idx="71386">
                  <c:v>17086.92008</c:v>
                </c:pt>
                <c:pt idx="71387">
                  <c:v>17087.162054</c:v>
                </c:pt>
                <c:pt idx="71388">
                  <c:v>17087.393764</c:v>
                </c:pt>
                <c:pt idx="71389">
                  <c:v>17087.634990999999</c:v>
                </c:pt>
                <c:pt idx="71390">
                  <c:v>17087.876918000002</c:v>
                </c:pt>
                <c:pt idx="71391">
                  <c:v>17088.119876000001</c:v>
                </c:pt>
                <c:pt idx="71392">
                  <c:v>17088.351686999998</c:v>
                </c:pt>
                <c:pt idx="71393">
                  <c:v>17088.592976</c:v>
                </c:pt>
                <c:pt idx="71394">
                  <c:v>17088.834117999999</c:v>
                </c:pt>
                <c:pt idx="71395">
                  <c:v>17089.076009</c:v>
                </c:pt>
                <c:pt idx="71396">
                  <c:v>17089.307757999999</c:v>
                </c:pt>
                <c:pt idx="71397">
                  <c:v>17089.548288999998</c:v>
                </c:pt>
                <c:pt idx="71398">
                  <c:v>17089.790446999999</c:v>
                </c:pt>
                <c:pt idx="71399">
                  <c:v>17090.031750999999</c:v>
                </c:pt>
                <c:pt idx="71400">
                  <c:v>17090.262351000001</c:v>
                </c:pt>
                <c:pt idx="71401">
                  <c:v>17090.504271000002</c:v>
                </c:pt>
                <c:pt idx="71402">
                  <c:v>17090.748061999999</c:v>
                </c:pt>
                <c:pt idx="71403">
                  <c:v>17090.979782999999</c:v>
                </c:pt>
                <c:pt idx="71404">
                  <c:v>17091.222151999998</c:v>
                </c:pt>
                <c:pt idx="71405">
                  <c:v>17091.464037000002</c:v>
                </c:pt>
                <c:pt idx="71406">
                  <c:v>17091.706026</c:v>
                </c:pt>
                <c:pt idx="71407">
                  <c:v>17091.937695000001</c:v>
                </c:pt>
                <c:pt idx="71408">
                  <c:v>17092.180883000001</c:v>
                </c:pt>
                <c:pt idx="71409">
                  <c:v>17092.42395</c:v>
                </c:pt>
                <c:pt idx="71410">
                  <c:v>17092.663125999999</c:v>
                </c:pt>
                <c:pt idx="71411">
                  <c:v>17092.907406999999</c:v>
                </c:pt>
                <c:pt idx="71412">
                  <c:v>17093.148225000001</c:v>
                </c:pt>
                <c:pt idx="71413">
                  <c:v>17093.394072999999</c:v>
                </c:pt>
                <c:pt idx="71414">
                  <c:v>17093.627920999999</c:v>
                </c:pt>
                <c:pt idx="71415">
                  <c:v>17093.870353999999</c:v>
                </c:pt>
                <c:pt idx="71416">
                  <c:v>17094.113932</c:v>
                </c:pt>
                <c:pt idx="71417">
                  <c:v>17094.345803</c:v>
                </c:pt>
                <c:pt idx="71418">
                  <c:v>17094.586434000001</c:v>
                </c:pt>
                <c:pt idx="71419">
                  <c:v>17094.827898</c:v>
                </c:pt>
                <c:pt idx="71420">
                  <c:v>17095.070245999999</c:v>
                </c:pt>
                <c:pt idx="71421">
                  <c:v>17095.326822999999</c:v>
                </c:pt>
                <c:pt idx="71422">
                  <c:v>17095.556995999999</c:v>
                </c:pt>
                <c:pt idx="71423">
                  <c:v>17095.798101</c:v>
                </c:pt>
                <c:pt idx="71424">
                  <c:v>17096.042781</c:v>
                </c:pt>
                <c:pt idx="71425">
                  <c:v>17096.282447000001</c:v>
                </c:pt>
                <c:pt idx="71426">
                  <c:v>17096.51137</c:v>
                </c:pt>
                <c:pt idx="71427">
                  <c:v>17096.755155999999</c:v>
                </c:pt>
                <c:pt idx="71428">
                  <c:v>17096.997313</c:v>
                </c:pt>
                <c:pt idx="71429">
                  <c:v>17097.22825</c:v>
                </c:pt>
                <c:pt idx="71430">
                  <c:v>17097.469832999999</c:v>
                </c:pt>
                <c:pt idx="71431">
                  <c:v>17097.712920999998</c:v>
                </c:pt>
                <c:pt idx="71432">
                  <c:v>17097.953391999999</c:v>
                </c:pt>
                <c:pt idx="71433">
                  <c:v>17098.186062000001</c:v>
                </c:pt>
                <c:pt idx="71434">
                  <c:v>17098.428238</c:v>
                </c:pt>
                <c:pt idx="71435">
                  <c:v>17098.663692999999</c:v>
                </c:pt>
                <c:pt idx="71436">
                  <c:v>17098.904374000002</c:v>
                </c:pt>
                <c:pt idx="71437">
                  <c:v>17099.147746999999</c:v>
                </c:pt>
                <c:pt idx="71438">
                  <c:v>17099.390922999999</c:v>
                </c:pt>
                <c:pt idx="71439">
                  <c:v>17099.622897000001</c:v>
                </c:pt>
                <c:pt idx="71440">
                  <c:v>17099.863450000001</c:v>
                </c:pt>
                <c:pt idx="71441">
                  <c:v>17100.107446000002</c:v>
                </c:pt>
                <c:pt idx="71442">
                  <c:v>17100.338358000001</c:v>
                </c:pt>
                <c:pt idx="71443">
                  <c:v>17100.581612000002</c:v>
                </c:pt>
                <c:pt idx="71444">
                  <c:v>17100.824928999999</c:v>
                </c:pt>
                <c:pt idx="71445">
                  <c:v>17101.066588999998</c:v>
                </c:pt>
                <c:pt idx="71446">
                  <c:v>17101.296944999998</c:v>
                </c:pt>
                <c:pt idx="71447">
                  <c:v>17101.539588</c:v>
                </c:pt>
                <c:pt idx="71448">
                  <c:v>17101.782029000002</c:v>
                </c:pt>
                <c:pt idx="71449">
                  <c:v>17102.013945999999</c:v>
                </c:pt>
                <c:pt idx="71450">
                  <c:v>17102.255125</c:v>
                </c:pt>
                <c:pt idx="71451">
                  <c:v>17102.499191999999</c:v>
                </c:pt>
                <c:pt idx="71452">
                  <c:v>17102.730304000001</c:v>
                </c:pt>
                <c:pt idx="71453">
                  <c:v>17102.975598000001</c:v>
                </c:pt>
                <c:pt idx="71454">
                  <c:v>17103.217419000001</c:v>
                </c:pt>
                <c:pt idx="71455">
                  <c:v>17103.473561999999</c:v>
                </c:pt>
                <c:pt idx="71456">
                  <c:v>17103.704331000001</c:v>
                </c:pt>
                <c:pt idx="71457">
                  <c:v>17103.950271999998</c:v>
                </c:pt>
                <c:pt idx="71458">
                  <c:v>17104.179188999999</c:v>
                </c:pt>
                <c:pt idx="71459">
                  <c:v>17104.423051000002</c:v>
                </c:pt>
                <c:pt idx="71460">
                  <c:v>17104.663220999999</c:v>
                </c:pt>
                <c:pt idx="71461">
                  <c:v>17104.896702999999</c:v>
                </c:pt>
                <c:pt idx="71462">
                  <c:v>17105.139930000001</c:v>
                </c:pt>
                <c:pt idx="71463">
                  <c:v>17105.382905999999</c:v>
                </c:pt>
                <c:pt idx="71464">
                  <c:v>17105.623223999999</c:v>
                </c:pt>
                <c:pt idx="71465">
                  <c:v>17105.854001</c:v>
                </c:pt>
                <c:pt idx="71466">
                  <c:v>17106.096419000001</c:v>
                </c:pt>
                <c:pt idx="71467">
                  <c:v>17106.340133999998</c:v>
                </c:pt>
                <c:pt idx="71468">
                  <c:v>17106.571931999999</c:v>
                </c:pt>
                <c:pt idx="71469">
                  <c:v>17106.812354999998</c:v>
                </c:pt>
                <c:pt idx="71470">
                  <c:v>17107.055938000001</c:v>
                </c:pt>
                <c:pt idx="71471">
                  <c:v>17107.298927</c:v>
                </c:pt>
                <c:pt idx="71472">
                  <c:v>17107.530140999999</c:v>
                </c:pt>
                <c:pt idx="71473">
                  <c:v>17107.774154999999</c:v>
                </c:pt>
                <c:pt idx="71474">
                  <c:v>17108.007991999999</c:v>
                </c:pt>
                <c:pt idx="71475">
                  <c:v>17108.247059000001</c:v>
                </c:pt>
                <c:pt idx="71476">
                  <c:v>17108.489389999999</c:v>
                </c:pt>
                <c:pt idx="71477">
                  <c:v>17108.730868999999</c:v>
                </c:pt>
                <c:pt idx="71478">
                  <c:v>17108.971924000001</c:v>
                </c:pt>
                <c:pt idx="71479">
                  <c:v>17109.203721000002</c:v>
                </c:pt>
                <c:pt idx="71480">
                  <c:v>17109.444234999999</c:v>
                </c:pt>
                <c:pt idx="71481">
                  <c:v>17109.686171000001</c:v>
                </c:pt>
                <c:pt idx="71482">
                  <c:v>17109.926382000001</c:v>
                </c:pt>
                <c:pt idx="71483">
                  <c:v>17110.159962999998</c:v>
                </c:pt>
                <c:pt idx="71484">
                  <c:v>17110.401056999999</c:v>
                </c:pt>
                <c:pt idx="71485">
                  <c:v>17110.643996999999</c:v>
                </c:pt>
                <c:pt idx="71486">
                  <c:v>17110.874948000001</c:v>
                </c:pt>
                <c:pt idx="71487">
                  <c:v>17111.116288000001</c:v>
                </c:pt>
                <c:pt idx="71488">
                  <c:v>17111.366290000002</c:v>
                </c:pt>
                <c:pt idx="71489">
                  <c:v>17111.610186999998</c:v>
                </c:pt>
                <c:pt idx="71490">
                  <c:v>17111.852372000001</c:v>
                </c:pt>
                <c:pt idx="71491">
                  <c:v>17112.093730000001</c:v>
                </c:pt>
                <c:pt idx="71492">
                  <c:v>17112.324401999998</c:v>
                </c:pt>
                <c:pt idx="71493">
                  <c:v>17112.568162</c:v>
                </c:pt>
                <c:pt idx="71494">
                  <c:v>17112.801083999999</c:v>
                </c:pt>
                <c:pt idx="71495">
                  <c:v>17113.044625999999</c:v>
                </c:pt>
                <c:pt idx="71496">
                  <c:v>17113.285233999999</c:v>
                </c:pt>
                <c:pt idx="71497">
                  <c:v>17113.526801</c:v>
                </c:pt>
                <c:pt idx="71498">
                  <c:v>17113.758067999999</c:v>
                </c:pt>
                <c:pt idx="71499">
                  <c:v>17114.001757999999</c:v>
                </c:pt>
                <c:pt idx="71500">
                  <c:v>17114.242269999999</c:v>
                </c:pt>
                <c:pt idx="71501">
                  <c:v>17114.48559</c:v>
                </c:pt>
                <c:pt idx="71502">
                  <c:v>17114.717853999999</c:v>
                </c:pt>
                <c:pt idx="71503">
                  <c:v>17114.959676999999</c:v>
                </c:pt>
                <c:pt idx="71504">
                  <c:v>17115.201551999999</c:v>
                </c:pt>
                <c:pt idx="71505">
                  <c:v>17115.443216</c:v>
                </c:pt>
                <c:pt idx="71506">
                  <c:v>17115.675405000002</c:v>
                </c:pt>
                <c:pt idx="71507">
                  <c:v>17115.921020999998</c:v>
                </c:pt>
                <c:pt idx="71508">
                  <c:v>17116.150312000002</c:v>
                </c:pt>
                <c:pt idx="71509">
                  <c:v>17116.393617000002</c:v>
                </c:pt>
                <c:pt idx="71510">
                  <c:v>17116.634982</c:v>
                </c:pt>
                <c:pt idx="71511">
                  <c:v>17116.876037999999</c:v>
                </c:pt>
                <c:pt idx="71512">
                  <c:v>17117.117568000001</c:v>
                </c:pt>
                <c:pt idx="71513">
                  <c:v>17117.348394000001</c:v>
                </c:pt>
                <c:pt idx="71514">
                  <c:v>17117.591661999999</c:v>
                </c:pt>
                <c:pt idx="71515">
                  <c:v>17117.832738000001</c:v>
                </c:pt>
                <c:pt idx="71516">
                  <c:v>17118.063999999998</c:v>
                </c:pt>
                <c:pt idx="71517">
                  <c:v>17118.306079000002</c:v>
                </c:pt>
                <c:pt idx="71518">
                  <c:v>17118.548864</c:v>
                </c:pt>
                <c:pt idx="71519">
                  <c:v>17118.789661999999</c:v>
                </c:pt>
                <c:pt idx="71520">
                  <c:v>17119.031369</c:v>
                </c:pt>
                <c:pt idx="71521">
                  <c:v>17119.262714</c:v>
                </c:pt>
                <c:pt idx="71522">
                  <c:v>17119.503081999999</c:v>
                </c:pt>
                <c:pt idx="71523">
                  <c:v>17119.745053999999</c:v>
                </c:pt>
                <c:pt idx="71524">
                  <c:v>17119.987126</c:v>
                </c:pt>
                <c:pt idx="71525">
                  <c:v>17120.243625999999</c:v>
                </c:pt>
                <c:pt idx="71526">
                  <c:v>17120.475549999999</c:v>
                </c:pt>
                <c:pt idx="71527">
                  <c:v>17120.71859</c:v>
                </c:pt>
                <c:pt idx="71528">
                  <c:v>17120.961761999999</c:v>
                </c:pt>
                <c:pt idx="71529">
                  <c:v>17121.193631999999</c:v>
                </c:pt>
                <c:pt idx="71530">
                  <c:v>17121.436851999999</c:v>
                </c:pt>
                <c:pt idx="71531">
                  <c:v>17121.679778000002</c:v>
                </c:pt>
                <c:pt idx="71532">
                  <c:v>17121.920125000001</c:v>
                </c:pt>
                <c:pt idx="71533">
                  <c:v>17122.151913999998</c:v>
                </c:pt>
                <c:pt idx="71534">
                  <c:v>17122.394093999999</c:v>
                </c:pt>
                <c:pt idx="71535">
                  <c:v>17122.638873</c:v>
                </c:pt>
                <c:pt idx="71536">
                  <c:v>17122.870668</c:v>
                </c:pt>
                <c:pt idx="71537">
                  <c:v>17123.113923000001</c:v>
                </c:pt>
                <c:pt idx="71538">
                  <c:v>17123.356125999999</c:v>
                </c:pt>
                <c:pt idx="71539">
                  <c:v>17123.611379000002</c:v>
                </c:pt>
                <c:pt idx="71540">
                  <c:v>17123.844924000001</c:v>
                </c:pt>
                <c:pt idx="71541">
                  <c:v>17124.087195</c:v>
                </c:pt>
                <c:pt idx="71542">
                  <c:v>17124.329289000001</c:v>
                </c:pt>
                <c:pt idx="71543">
                  <c:v>17124.573389000001</c:v>
                </c:pt>
                <c:pt idx="71544">
                  <c:v>17124.816779000001</c:v>
                </c:pt>
                <c:pt idx="71545">
                  <c:v>17125.05731</c:v>
                </c:pt>
                <c:pt idx="71546">
                  <c:v>17125.299271</c:v>
                </c:pt>
                <c:pt idx="71547">
                  <c:v>17125.530891999999</c:v>
                </c:pt>
                <c:pt idx="71548">
                  <c:v>17125.773120999998</c:v>
                </c:pt>
                <c:pt idx="71549">
                  <c:v>17126.017110000001</c:v>
                </c:pt>
                <c:pt idx="71550">
                  <c:v>17126.257111999999</c:v>
                </c:pt>
                <c:pt idx="71551">
                  <c:v>17126.488898</c:v>
                </c:pt>
                <c:pt idx="71552">
                  <c:v>17126.730528</c:v>
                </c:pt>
                <c:pt idx="71553">
                  <c:v>17126.971839000002</c:v>
                </c:pt>
                <c:pt idx="71554">
                  <c:v>17127.214953999999</c:v>
                </c:pt>
                <c:pt idx="71555">
                  <c:v>17127.445618000002</c:v>
                </c:pt>
                <c:pt idx="71556">
                  <c:v>17127.688855</c:v>
                </c:pt>
                <c:pt idx="71557">
                  <c:v>17127.931865999999</c:v>
                </c:pt>
                <c:pt idx="71558">
                  <c:v>17128.172093000001</c:v>
                </c:pt>
                <c:pt idx="71559">
                  <c:v>17128.403678999999</c:v>
                </c:pt>
                <c:pt idx="71560">
                  <c:v>17128.644043</c:v>
                </c:pt>
                <c:pt idx="71561">
                  <c:v>17128.886974000001</c:v>
                </c:pt>
                <c:pt idx="71562">
                  <c:v>17129.128088000001</c:v>
                </c:pt>
                <c:pt idx="71563">
                  <c:v>17129.359713999998</c:v>
                </c:pt>
                <c:pt idx="71564">
                  <c:v>17129.602806999999</c:v>
                </c:pt>
                <c:pt idx="71565">
                  <c:v>17129.845566</c:v>
                </c:pt>
                <c:pt idx="71566">
                  <c:v>17130.086841</c:v>
                </c:pt>
                <c:pt idx="71567">
                  <c:v>17130.318568999999</c:v>
                </c:pt>
                <c:pt idx="71568">
                  <c:v>17130.561807999999</c:v>
                </c:pt>
                <c:pt idx="71569">
                  <c:v>17130.804717999999</c:v>
                </c:pt>
                <c:pt idx="71570">
                  <c:v>17131.04594</c:v>
                </c:pt>
                <c:pt idx="71571">
                  <c:v>17131.275277000001</c:v>
                </c:pt>
                <c:pt idx="71572">
                  <c:v>17131.521954</c:v>
                </c:pt>
                <c:pt idx="71573">
                  <c:v>17131.763855000001</c:v>
                </c:pt>
                <c:pt idx="71574">
                  <c:v>17131.993925999999</c:v>
                </c:pt>
                <c:pt idx="71575">
                  <c:v>17132.238108000001</c:v>
                </c:pt>
                <c:pt idx="71576">
                  <c:v>17132.478315</c:v>
                </c:pt>
                <c:pt idx="71577">
                  <c:v>17132.713618000002</c:v>
                </c:pt>
                <c:pt idx="71578">
                  <c:v>17132.954985</c:v>
                </c:pt>
                <c:pt idx="71579">
                  <c:v>17133.196993000001</c:v>
                </c:pt>
                <c:pt idx="71580">
                  <c:v>17133.427889999999</c:v>
                </c:pt>
                <c:pt idx="71581">
                  <c:v>17133.670017</c:v>
                </c:pt>
                <c:pt idx="71582">
                  <c:v>17133.912207000001</c:v>
                </c:pt>
                <c:pt idx="71583">
                  <c:v>17134.154231</c:v>
                </c:pt>
                <c:pt idx="71584">
                  <c:v>17134.385018000001</c:v>
                </c:pt>
                <c:pt idx="71585">
                  <c:v>17134.627989000001</c:v>
                </c:pt>
                <c:pt idx="71586">
                  <c:v>17134.869001999999</c:v>
                </c:pt>
                <c:pt idx="71587">
                  <c:v>17135.100848999999</c:v>
                </c:pt>
                <c:pt idx="71588">
                  <c:v>17135.341197000002</c:v>
                </c:pt>
                <c:pt idx="71589">
                  <c:v>17135.583187</c:v>
                </c:pt>
                <c:pt idx="71590">
                  <c:v>17135.825121000002</c:v>
                </c:pt>
                <c:pt idx="71591">
                  <c:v>17136.058792</c:v>
                </c:pt>
                <c:pt idx="71592">
                  <c:v>17136.299996000002</c:v>
                </c:pt>
                <c:pt idx="71593">
                  <c:v>17136.541762000001</c:v>
                </c:pt>
                <c:pt idx="71594">
                  <c:v>17136.784661999998</c:v>
                </c:pt>
                <c:pt idx="71595">
                  <c:v>17137.014596000001</c:v>
                </c:pt>
                <c:pt idx="71596">
                  <c:v>17137.257590000001</c:v>
                </c:pt>
                <c:pt idx="71597">
                  <c:v>17137.498726999998</c:v>
                </c:pt>
                <c:pt idx="71598">
                  <c:v>17137.739066999999</c:v>
                </c:pt>
                <c:pt idx="71599">
                  <c:v>17137.981093999999</c:v>
                </c:pt>
                <c:pt idx="71600">
                  <c:v>17138.21297</c:v>
                </c:pt>
                <c:pt idx="71601">
                  <c:v>17138.454837000001</c:v>
                </c:pt>
                <c:pt idx="71602">
                  <c:v>17138.697882</c:v>
                </c:pt>
                <c:pt idx="71603">
                  <c:v>17138.938994</c:v>
                </c:pt>
                <c:pt idx="71604">
                  <c:v>17139.167915000002</c:v>
                </c:pt>
                <c:pt idx="71605">
                  <c:v>17139.410916000001</c:v>
                </c:pt>
                <c:pt idx="71606">
                  <c:v>17139.653017000001</c:v>
                </c:pt>
                <c:pt idx="71607">
                  <c:v>17139.895802999999</c:v>
                </c:pt>
                <c:pt idx="71608">
                  <c:v>17140.127715999999</c:v>
                </c:pt>
                <c:pt idx="71609">
                  <c:v>17140.368083000001</c:v>
                </c:pt>
                <c:pt idx="71610">
                  <c:v>17140.612960999999</c:v>
                </c:pt>
                <c:pt idx="71611">
                  <c:v>17140.843547</c:v>
                </c:pt>
                <c:pt idx="71612">
                  <c:v>17141.086974999998</c:v>
                </c:pt>
                <c:pt idx="71613">
                  <c:v>17141.326158</c:v>
                </c:pt>
                <c:pt idx="71614">
                  <c:v>17141.566447000001</c:v>
                </c:pt>
                <c:pt idx="71615">
                  <c:v>17141.807539000001</c:v>
                </c:pt>
                <c:pt idx="71616">
                  <c:v>17142.039531999999</c:v>
                </c:pt>
                <c:pt idx="71617">
                  <c:v>17142.280761000002</c:v>
                </c:pt>
                <c:pt idx="71618">
                  <c:v>17142.523915999998</c:v>
                </c:pt>
                <c:pt idx="71619">
                  <c:v>17142.766943999999</c:v>
                </c:pt>
                <c:pt idx="71620">
                  <c:v>17143.006277</c:v>
                </c:pt>
                <c:pt idx="71621">
                  <c:v>17143.237569000001</c:v>
                </c:pt>
                <c:pt idx="71622">
                  <c:v>17143.480738999999</c:v>
                </c:pt>
                <c:pt idx="71623">
                  <c:v>17143.723560999999</c:v>
                </c:pt>
                <c:pt idx="71624">
                  <c:v>17143.954275</c:v>
                </c:pt>
                <c:pt idx="71625">
                  <c:v>17144.198248000001</c:v>
                </c:pt>
                <c:pt idx="71626">
                  <c:v>17144.440233000001</c:v>
                </c:pt>
                <c:pt idx="71627">
                  <c:v>17144.671699999999</c:v>
                </c:pt>
                <c:pt idx="71628">
                  <c:v>17144.912017999999</c:v>
                </c:pt>
                <c:pt idx="71629">
                  <c:v>17145.154234000001</c:v>
                </c:pt>
                <c:pt idx="71630">
                  <c:v>17145.387053999999</c:v>
                </c:pt>
                <c:pt idx="71631">
                  <c:v>17145.629406</c:v>
                </c:pt>
                <c:pt idx="71632">
                  <c:v>17145.870885</c:v>
                </c:pt>
                <c:pt idx="71633">
                  <c:v>17146.113710000001</c:v>
                </c:pt>
                <c:pt idx="71634">
                  <c:v>17146.354598000002</c:v>
                </c:pt>
                <c:pt idx="71635">
                  <c:v>17146.586616000001</c:v>
                </c:pt>
                <c:pt idx="71636">
                  <c:v>17146.829236000001</c:v>
                </c:pt>
                <c:pt idx="71637">
                  <c:v>17147.062309000001</c:v>
                </c:pt>
                <c:pt idx="71638">
                  <c:v>17147.305882000001</c:v>
                </c:pt>
                <c:pt idx="71639">
                  <c:v>17147.548391</c:v>
                </c:pt>
                <c:pt idx="71640">
                  <c:v>17147.780819</c:v>
                </c:pt>
                <c:pt idx="71641">
                  <c:v>17148.024567</c:v>
                </c:pt>
                <c:pt idx="71642">
                  <c:v>17148.267941999999</c:v>
                </c:pt>
                <c:pt idx="71643">
                  <c:v>17148.498025000001</c:v>
                </c:pt>
                <c:pt idx="71644">
                  <c:v>17148.741610000001</c:v>
                </c:pt>
                <c:pt idx="71645">
                  <c:v>17148.984949000002</c:v>
                </c:pt>
                <c:pt idx="71646">
                  <c:v>17149.215273999998</c:v>
                </c:pt>
                <c:pt idx="71647">
                  <c:v>17149.458575000001</c:v>
                </c:pt>
                <c:pt idx="71648">
                  <c:v>17149.701809999999</c:v>
                </c:pt>
                <c:pt idx="71649">
                  <c:v>17149.942056</c:v>
                </c:pt>
                <c:pt idx="71650">
                  <c:v>17150.173040000001</c:v>
                </c:pt>
                <c:pt idx="71651">
                  <c:v>17150.415346999998</c:v>
                </c:pt>
                <c:pt idx="71652">
                  <c:v>17150.658775</c:v>
                </c:pt>
                <c:pt idx="71653">
                  <c:v>17150.899239999999</c:v>
                </c:pt>
                <c:pt idx="71654">
                  <c:v>17151.130127</c:v>
                </c:pt>
                <c:pt idx="71655">
                  <c:v>17151.374969</c:v>
                </c:pt>
                <c:pt idx="71656">
                  <c:v>17151.616064000002</c:v>
                </c:pt>
                <c:pt idx="71657">
                  <c:v>17151.847765999999</c:v>
                </c:pt>
                <c:pt idx="71658">
                  <c:v>17152.088311</c:v>
                </c:pt>
                <c:pt idx="71659">
                  <c:v>17152.332016</c:v>
                </c:pt>
                <c:pt idx="71660">
                  <c:v>17152.564418000002</c:v>
                </c:pt>
                <c:pt idx="71661">
                  <c:v>17152.810836000001</c:v>
                </c:pt>
                <c:pt idx="71662">
                  <c:v>17153.051059000001</c:v>
                </c:pt>
                <c:pt idx="71663">
                  <c:v>17153.281405000002</c:v>
                </c:pt>
                <c:pt idx="71664">
                  <c:v>17153.524562999999</c:v>
                </c:pt>
                <c:pt idx="71665">
                  <c:v>17153.764431</c:v>
                </c:pt>
                <c:pt idx="71666">
                  <c:v>17154.005593000002</c:v>
                </c:pt>
                <c:pt idx="71667">
                  <c:v>17154.246626</c:v>
                </c:pt>
                <c:pt idx="71668">
                  <c:v>17154.476838999999</c:v>
                </c:pt>
                <c:pt idx="71669">
                  <c:v>17154.719160000001</c:v>
                </c:pt>
                <c:pt idx="71670">
                  <c:v>17154.961424000001</c:v>
                </c:pt>
                <c:pt idx="71671">
                  <c:v>17155.204601000001</c:v>
                </c:pt>
                <c:pt idx="71672">
                  <c:v>17155.434884999999</c:v>
                </c:pt>
                <c:pt idx="71673">
                  <c:v>17155.677315000001</c:v>
                </c:pt>
                <c:pt idx="71674">
                  <c:v>17155.922609000001</c:v>
                </c:pt>
                <c:pt idx="71675">
                  <c:v>17156.152754999999</c:v>
                </c:pt>
                <c:pt idx="71676">
                  <c:v>17156.395108000001</c:v>
                </c:pt>
                <c:pt idx="71677">
                  <c:v>17156.639985999998</c:v>
                </c:pt>
                <c:pt idx="71678">
                  <c:v>17156.879185999998</c:v>
                </c:pt>
                <c:pt idx="71679">
                  <c:v>17157.123259</c:v>
                </c:pt>
                <c:pt idx="71680">
                  <c:v>17157.366564</c:v>
                </c:pt>
                <c:pt idx="71681">
                  <c:v>17157.609593000001</c:v>
                </c:pt>
                <c:pt idx="71682">
                  <c:v>17157.850643999998</c:v>
                </c:pt>
                <c:pt idx="71683">
                  <c:v>17158.091646000001</c:v>
                </c:pt>
                <c:pt idx="71684">
                  <c:v>17158.322370000002</c:v>
                </c:pt>
                <c:pt idx="71685">
                  <c:v>17158.566284</c:v>
                </c:pt>
                <c:pt idx="71686">
                  <c:v>17158.806403999999</c:v>
                </c:pt>
                <c:pt idx="71687">
                  <c:v>17159.037070999999</c:v>
                </c:pt>
                <c:pt idx="71688">
                  <c:v>17159.279139999999</c:v>
                </c:pt>
                <c:pt idx="71689">
                  <c:v>17159.523899</c:v>
                </c:pt>
                <c:pt idx="71690">
                  <c:v>17159.755666000001</c:v>
                </c:pt>
                <c:pt idx="71691">
                  <c:v>17159.998779000001</c:v>
                </c:pt>
                <c:pt idx="71692">
                  <c:v>17160.241884999999</c:v>
                </c:pt>
                <c:pt idx="71693">
                  <c:v>17160.481387</c:v>
                </c:pt>
                <c:pt idx="71694">
                  <c:v>17160.71458</c:v>
                </c:pt>
                <c:pt idx="71695">
                  <c:v>17160.957961</c:v>
                </c:pt>
                <c:pt idx="71696">
                  <c:v>17161.199363</c:v>
                </c:pt>
                <c:pt idx="71697">
                  <c:v>17161.446681000001</c:v>
                </c:pt>
                <c:pt idx="71698">
                  <c:v>17161.688543</c:v>
                </c:pt>
                <c:pt idx="71699">
                  <c:v>17161.929228000001</c:v>
                </c:pt>
                <c:pt idx="71700">
                  <c:v>17162.174545999998</c:v>
                </c:pt>
                <c:pt idx="71701">
                  <c:v>17162.404788</c:v>
                </c:pt>
                <c:pt idx="71702">
                  <c:v>17162.646795000001</c:v>
                </c:pt>
                <c:pt idx="71703">
                  <c:v>17162.888552</c:v>
                </c:pt>
                <c:pt idx="71704">
                  <c:v>17163.131984</c:v>
                </c:pt>
                <c:pt idx="71705">
                  <c:v>17163.362822999999</c:v>
                </c:pt>
                <c:pt idx="71706">
                  <c:v>17163.603425000001</c:v>
                </c:pt>
                <c:pt idx="71707">
                  <c:v>17163.847378999999</c:v>
                </c:pt>
                <c:pt idx="71708">
                  <c:v>17164.090778000002</c:v>
                </c:pt>
                <c:pt idx="71709">
                  <c:v>17164.320844000002</c:v>
                </c:pt>
                <c:pt idx="71710">
                  <c:v>17164.562876</c:v>
                </c:pt>
                <c:pt idx="71711">
                  <c:v>17164.803313</c:v>
                </c:pt>
                <c:pt idx="71712">
                  <c:v>17165.046704</c:v>
                </c:pt>
                <c:pt idx="71713">
                  <c:v>17165.277429999998</c:v>
                </c:pt>
                <c:pt idx="71714">
                  <c:v>17165.520862000001</c:v>
                </c:pt>
                <c:pt idx="71715">
                  <c:v>17165.761205999999</c:v>
                </c:pt>
                <c:pt idx="71716">
                  <c:v>17165.996862</c:v>
                </c:pt>
                <c:pt idx="71717">
                  <c:v>17166.239233</c:v>
                </c:pt>
                <c:pt idx="71718">
                  <c:v>17166.481340999999</c:v>
                </c:pt>
                <c:pt idx="71719">
                  <c:v>17166.714032</c:v>
                </c:pt>
                <c:pt idx="71720">
                  <c:v>17166.955881999998</c:v>
                </c:pt>
                <c:pt idx="71721">
                  <c:v>17167.198023000001</c:v>
                </c:pt>
                <c:pt idx="71722">
                  <c:v>17167.429777000001</c:v>
                </c:pt>
                <c:pt idx="71723">
                  <c:v>17167.670947999999</c:v>
                </c:pt>
                <c:pt idx="71724">
                  <c:v>17167.912942999999</c:v>
                </c:pt>
                <c:pt idx="71725">
                  <c:v>17168.153558000002</c:v>
                </c:pt>
                <c:pt idx="71726">
                  <c:v>17168.396782</c:v>
                </c:pt>
                <c:pt idx="71727">
                  <c:v>17168.628623000001</c:v>
                </c:pt>
                <c:pt idx="71728">
                  <c:v>17168.869123</c:v>
                </c:pt>
                <c:pt idx="71729">
                  <c:v>17169.113140000001</c:v>
                </c:pt>
                <c:pt idx="71730">
                  <c:v>17169.346892000001</c:v>
                </c:pt>
                <c:pt idx="71731">
                  <c:v>17169.587340999999</c:v>
                </c:pt>
                <c:pt idx="71732">
                  <c:v>17169.831420999999</c:v>
                </c:pt>
                <c:pt idx="71733">
                  <c:v>17170.061710000002</c:v>
                </c:pt>
                <c:pt idx="71734">
                  <c:v>17170.302207000001</c:v>
                </c:pt>
                <c:pt idx="71735">
                  <c:v>17170.546273</c:v>
                </c:pt>
                <c:pt idx="71736">
                  <c:v>17170.777314999999</c:v>
                </c:pt>
                <c:pt idx="71737">
                  <c:v>17171.021388000001</c:v>
                </c:pt>
                <c:pt idx="71738">
                  <c:v>17171.262547999999</c:v>
                </c:pt>
                <c:pt idx="71739">
                  <c:v>17171.511140999999</c:v>
                </c:pt>
                <c:pt idx="71740">
                  <c:v>17171.753321</c:v>
                </c:pt>
                <c:pt idx="71741">
                  <c:v>17171.995324</c:v>
                </c:pt>
                <c:pt idx="71742">
                  <c:v>17172.238563999999</c:v>
                </c:pt>
                <c:pt idx="71743">
                  <c:v>17172.467267</c:v>
                </c:pt>
                <c:pt idx="71744">
                  <c:v>17172.713023</c:v>
                </c:pt>
                <c:pt idx="71745">
                  <c:v>17172.946704000002</c:v>
                </c:pt>
                <c:pt idx="71746">
                  <c:v>17173.187134</c:v>
                </c:pt>
                <c:pt idx="71747">
                  <c:v>17173.431868</c:v>
                </c:pt>
                <c:pt idx="71748">
                  <c:v>17173.663633</c:v>
                </c:pt>
                <c:pt idx="71749">
                  <c:v>17173.904976999998</c:v>
                </c:pt>
                <c:pt idx="71750">
                  <c:v>17174.146059999999</c:v>
                </c:pt>
                <c:pt idx="71751">
                  <c:v>17174.388117999999</c:v>
                </c:pt>
                <c:pt idx="71752">
                  <c:v>17174.619030000002</c:v>
                </c:pt>
                <c:pt idx="71753">
                  <c:v>17174.861201</c:v>
                </c:pt>
                <c:pt idx="71754">
                  <c:v>17175.105090000001</c:v>
                </c:pt>
                <c:pt idx="71755">
                  <c:v>17175.336719999999</c:v>
                </c:pt>
                <c:pt idx="71756">
                  <c:v>17175.579927999999</c:v>
                </c:pt>
                <c:pt idx="71757">
                  <c:v>17175.822759999999</c:v>
                </c:pt>
                <c:pt idx="71758">
                  <c:v>17176.063988999998</c:v>
                </c:pt>
                <c:pt idx="71759">
                  <c:v>17176.293430999998</c:v>
                </c:pt>
                <c:pt idx="71760">
                  <c:v>17176.536649999998</c:v>
                </c:pt>
                <c:pt idx="71761">
                  <c:v>17176.778291999999</c:v>
                </c:pt>
                <c:pt idx="71762">
                  <c:v>17177.011920000001</c:v>
                </c:pt>
                <c:pt idx="71763">
                  <c:v>17177.254786000001</c:v>
                </c:pt>
                <c:pt idx="71764">
                  <c:v>17177.495948</c:v>
                </c:pt>
                <c:pt idx="71765">
                  <c:v>17177.737800999999</c:v>
                </c:pt>
                <c:pt idx="71766">
                  <c:v>17177.978042999999</c:v>
                </c:pt>
                <c:pt idx="71767">
                  <c:v>17178.209924999999</c:v>
                </c:pt>
                <c:pt idx="71768">
                  <c:v>17178.452966000001</c:v>
                </c:pt>
                <c:pt idx="71769">
                  <c:v>17178.694736000001</c:v>
                </c:pt>
                <c:pt idx="71770">
                  <c:v>17178.926599999999</c:v>
                </c:pt>
                <c:pt idx="71771">
                  <c:v>17179.169763000002</c:v>
                </c:pt>
                <c:pt idx="71772">
                  <c:v>17179.410036000001</c:v>
                </c:pt>
                <c:pt idx="71773">
                  <c:v>17179.652941</c:v>
                </c:pt>
                <c:pt idx="71774">
                  <c:v>17179.883652</c:v>
                </c:pt>
                <c:pt idx="71775">
                  <c:v>17180.126796</c:v>
                </c:pt>
                <c:pt idx="71776">
                  <c:v>17180.369951000001</c:v>
                </c:pt>
                <c:pt idx="71777">
                  <c:v>17180.611762</c:v>
                </c:pt>
                <c:pt idx="71778">
                  <c:v>17180.842417</c:v>
                </c:pt>
                <c:pt idx="71779">
                  <c:v>17181.086354999999</c:v>
                </c:pt>
                <c:pt idx="71780">
                  <c:v>17181.32761</c:v>
                </c:pt>
                <c:pt idx="71781">
                  <c:v>17181.568691</c:v>
                </c:pt>
                <c:pt idx="71782">
                  <c:v>17181.798558999999</c:v>
                </c:pt>
                <c:pt idx="71783">
                  <c:v>17182.039889</c:v>
                </c:pt>
                <c:pt idx="71784">
                  <c:v>17182.282070000001</c:v>
                </c:pt>
                <c:pt idx="71785">
                  <c:v>17182.524099999999</c:v>
                </c:pt>
                <c:pt idx="71786">
                  <c:v>17182.756447</c:v>
                </c:pt>
                <c:pt idx="71787">
                  <c:v>17183.000291</c:v>
                </c:pt>
                <c:pt idx="71788">
                  <c:v>17183.232242999999</c:v>
                </c:pt>
                <c:pt idx="71789">
                  <c:v>17183.476061000001</c:v>
                </c:pt>
                <c:pt idx="71790">
                  <c:v>17183.718066000001</c:v>
                </c:pt>
                <c:pt idx="71791">
                  <c:v>17183.949873000001</c:v>
                </c:pt>
                <c:pt idx="71792">
                  <c:v>17184.192204999999</c:v>
                </c:pt>
                <c:pt idx="71793">
                  <c:v>17184.434952</c:v>
                </c:pt>
                <c:pt idx="71794">
                  <c:v>17184.676783999999</c:v>
                </c:pt>
                <c:pt idx="71795">
                  <c:v>17184.907408999999</c:v>
                </c:pt>
                <c:pt idx="71796">
                  <c:v>17185.151390999999</c:v>
                </c:pt>
                <c:pt idx="71797">
                  <c:v>17185.392533999999</c:v>
                </c:pt>
                <c:pt idx="71798">
                  <c:v>17185.633696000001</c:v>
                </c:pt>
                <c:pt idx="71799">
                  <c:v>17185.863560000002</c:v>
                </c:pt>
                <c:pt idx="71800">
                  <c:v>17186.106914</c:v>
                </c:pt>
                <c:pt idx="71801">
                  <c:v>17186.349955999998</c:v>
                </c:pt>
                <c:pt idx="71802">
                  <c:v>17186.589123000002</c:v>
                </c:pt>
                <c:pt idx="71803">
                  <c:v>17186.820677</c:v>
                </c:pt>
                <c:pt idx="71804">
                  <c:v>17187.061098999999</c:v>
                </c:pt>
                <c:pt idx="71805">
                  <c:v>17187.303947</c:v>
                </c:pt>
                <c:pt idx="71806">
                  <c:v>17187.543113</c:v>
                </c:pt>
                <c:pt idx="71807">
                  <c:v>17187.785016000002</c:v>
                </c:pt>
                <c:pt idx="71808">
                  <c:v>17188.016953999999</c:v>
                </c:pt>
                <c:pt idx="71809">
                  <c:v>17188.258823</c:v>
                </c:pt>
                <c:pt idx="71810">
                  <c:v>17188.499187000001</c:v>
                </c:pt>
                <c:pt idx="71811">
                  <c:v>17188.732588999999</c:v>
                </c:pt>
                <c:pt idx="71812">
                  <c:v>17188.973006</c:v>
                </c:pt>
                <c:pt idx="71813">
                  <c:v>17189.215028999999</c:v>
                </c:pt>
                <c:pt idx="71814">
                  <c:v>17189.459783999999</c:v>
                </c:pt>
                <c:pt idx="71815">
                  <c:v>17189.689563</c:v>
                </c:pt>
                <c:pt idx="71816">
                  <c:v>17189.932991999998</c:v>
                </c:pt>
                <c:pt idx="71817">
                  <c:v>17190.174041999999</c:v>
                </c:pt>
                <c:pt idx="71818">
                  <c:v>17190.416915000002</c:v>
                </c:pt>
                <c:pt idx="71819">
                  <c:v>17190.647428</c:v>
                </c:pt>
                <c:pt idx="71820">
                  <c:v>17190.888587000001</c:v>
                </c:pt>
                <c:pt idx="71821">
                  <c:v>17191.131773000001</c:v>
                </c:pt>
                <c:pt idx="71822">
                  <c:v>17191.372876000001</c:v>
                </c:pt>
                <c:pt idx="71823">
                  <c:v>17191.603404000001</c:v>
                </c:pt>
                <c:pt idx="71824">
                  <c:v>17191.844075000001</c:v>
                </c:pt>
                <c:pt idx="71825">
                  <c:v>17192.086308999998</c:v>
                </c:pt>
                <c:pt idx="71826">
                  <c:v>17192.33035</c:v>
                </c:pt>
                <c:pt idx="71827">
                  <c:v>17192.575646000001</c:v>
                </c:pt>
                <c:pt idx="71828">
                  <c:v>17192.816413</c:v>
                </c:pt>
                <c:pt idx="71829">
                  <c:v>17193.059025999999</c:v>
                </c:pt>
                <c:pt idx="71830">
                  <c:v>17193.301243999998</c:v>
                </c:pt>
                <c:pt idx="71831">
                  <c:v>17193.532059000001</c:v>
                </c:pt>
                <c:pt idx="71832">
                  <c:v>17193.774286</c:v>
                </c:pt>
                <c:pt idx="71833">
                  <c:v>17194.018268</c:v>
                </c:pt>
                <c:pt idx="71834">
                  <c:v>17194.247406999999</c:v>
                </c:pt>
                <c:pt idx="71835">
                  <c:v>17194.490784000001</c:v>
                </c:pt>
                <c:pt idx="71836">
                  <c:v>17194.730169999999</c:v>
                </c:pt>
                <c:pt idx="71837">
                  <c:v>17194.974918</c:v>
                </c:pt>
                <c:pt idx="71838">
                  <c:v>17195.219140000001</c:v>
                </c:pt>
                <c:pt idx="71839">
                  <c:v>17195.460681</c:v>
                </c:pt>
                <c:pt idx="71840">
                  <c:v>17195.701173000001</c:v>
                </c:pt>
                <c:pt idx="71841">
                  <c:v>17195.947100000001</c:v>
                </c:pt>
                <c:pt idx="71842">
                  <c:v>17196.178013000001</c:v>
                </c:pt>
                <c:pt idx="71843">
                  <c:v>17196.420246000001</c:v>
                </c:pt>
                <c:pt idx="71844">
                  <c:v>17196.661742</c:v>
                </c:pt>
                <c:pt idx="71845">
                  <c:v>17196.902095000001</c:v>
                </c:pt>
                <c:pt idx="71846">
                  <c:v>17197.133140000002</c:v>
                </c:pt>
                <c:pt idx="71847">
                  <c:v>17197.375166000002</c:v>
                </c:pt>
                <c:pt idx="71848">
                  <c:v>17197.61724</c:v>
                </c:pt>
                <c:pt idx="71849">
                  <c:v>17197.850902999999</c:v>
                </c:pt>
                <c:pt idx="71850">
                  <c:v>17198.092710000001</c:v>
                </c:pt>
                <c:pt idx="71851">
                  <c:v>17198.333069</c:v>
                </c:pt>
                <c:pt idx="71852">
                  <c:v>17198.573329999999</c:v>
                </c:pt>
                <c:pt idx="71853">
                  <c:v>17198.806785000001</c:v>
                </c:pt>
                <c:pt idx="71854">
                  <c:v>17199.048535000002</c:v>
                </c:pt>
                <c:pt idx="71855">
                  <c:v>17199.289927000002</c:v>
                </c:pt>
                <c:pt idx="71856">
                  <c:v>17199.531642999998</c:v>
                </c:pt>
                <c:pt idx="71857">
                  <c:v>17199.772059999999</c:v>
                </c:pt>
                <c:pt idx="71858">
                  <c:v>17200.013770000001</c:v>
                </c:pt>
                <c:pt idx="71859">
                  <c:v>17200.243933999998</c:v>
                </c:pt>
                <c:pt idx="71860">
                  <c:v>17200.485892000001</c:v>
                </c:pt>
                <c:pt idx="71861">
                  <c:v>17200.728299999999</c:v>
                </c:pt>
                <c:pt idx="71862">
                  <c:v>17200.969056000002</c:v>
                </c:pt>
                <c:pt idx="71863">
                  <c:v>17201.202064000001</c:v>
                </c:pt>
                <c:pt idx="71864">
                  <c:v>17201.445577999999</c:v>
                </c:pt>
                <c:pt idx="71865">
                  <c:v>17201.687333999998</c:v>
                </c:pt>
                <c:pt idx="71866">
                  <c:v>17201.919402</c:v>
                </c:pt>
                <c:pt idx="71867">
                  <c:v>17202.161187000002</c:v>
                </c:pt>
                <c:pt idx="71868">
                  <c:v>17202.394662999999</c:v>
                </c:pt>
                <c:pt idx="71869">
                  <c:v>17202.63507</c:v>
                </c:pt>
                <c:pt idx="71870">
                  <c:v>17202.877181</c:v>
                </c:pt>
                <c:pt idx="71871">
                  <c:v>17203.121905</c:v>
                </c:pt>
                <c:pt idx="71872">
                  <c:v>17203.353633999999</c:v>
                </c:pt>
                <c:pt idx="71873">
                  <c:v>17203.594881000001</c:v>
                </c:pt>
                <c:pt idx="71874">
                  <c:v>17203.837998999999</c:v>
                </c:pt>
                <c:pt idx="71875">
                  <c:v>17204.079769</c:v>
                </c:pt>
                <c:pt idx="71876">
                  <c:v>17204.310335999999</c:v>
                </c:pt>
                <c:pt idx="71877">
                  <c:v>17204.554077000001</c:v>
                </c:pt>
                <c:pt idx="71878">
                  <c:v>17204.796109999999</c:v>
                </c:pt>
                <c:pt idx="71879">
                  <c:v>17205.029713</c:v>
                </c:pt>
                <c:pt idx="71880">
                  <c:v>17205.272582000001</c:v>
                </c:pt>
                <c:pt idx="71881">
                  <c:v>17205.507081</c:v>
                </c:pt>
                <c:pt idx="71882">
                  <c:v>17205.748811000001</c:v>
                </c:pt>
                <c:pt idx="71883">
                  <c:v>17205.989348999999</c:v>
                </c:pt>
                <c:pt idx="71884">
                  <c:v>17206.232585999998</c:v>
                </c:pt>
                <c:pt idx="71885">
                  <c:v>17206.463368000001</c:v>
                </c:pt>
                <c:pt idx="71886">
                  <c:v>17206.708629000001</c:v>
                </c:pt>
                <c:pt idx="71887">
                  <c:v>17206.949186999998</c:v>
                </c:pt>
                <c:pt idx="71888">
                  <c:v>17207.180897999999</c:v>
                </c:pt>
                <c:pt idx="71889">
                  <c:v>17207.423054999999</c:v>
                </c:pt>
                <c:pt idx="71890">
                  <c:v>17207.665171000001</c:v>
                </c:pt>
                <c:pt idx="71891">
                  <c:v>17207.898926000002</c:v>
                </c:pt>
                <c:pt idx="71892">
                  <c:v>17208.139443</c:v>
                </c:pt>
                <c:pt idx="71893">
                  <c:v>17208.385969999999</c:v>
                </c:pt>
                <c:pt idx="71894">
                  <c:v>17208.614834</c:v>
                </c:pt>
                <c:pt idx="71895">
                  <c:v>17208.855055</c:v>
                </c:pt>
                <c:pt idx="71896">
                  <c:v>17209.097331000001</c:v>
                </c:pt>
                <c:pt idx="71897">
                  <c:v>17209.341087000001</c:v>
                </c:pt>
                <c:pt idx="71898">
                  <c:v>17209.572891</c:v>
                </c:pt>
                <c:pt idx="71899">
                  <c:v>17209.813037</c:v>
                </c:pt>
                <c:pt idx="71900">
                  <c:v>17210.055292000001</c:v>
                </c:pt>
                <c:pt idx="71901">
                  <c:v>17210.288786000001</c:v>
                </c:pt>
                <c:pt idx="71902">
                  <c:v>17210.530591999999</c:v>
                </c:pt>
                <c:pt idx="71903">
                  <c:v>17210.773024999999</c:v>
                </c:pt>
                <c:pt idx="71904">
                  <c:v>17211.016544999999</c:v>
                </c:pt>
                <c:pt idx="71905">
                  <c:v>17211.247415999998</c:v>
                </c:pt>
                <c:pt idx="71906">
                  <c:v>17211.490975000001</c:v>
                </c:pt>
                <c:pt idx="71907">
                  <c:v>17211.732275999999</c:v>
                </c:pt>
                <c:pt idx="71908">
                  <c:v>17211.964614</c:v>
                </c:pt>
                <c:pt idx="71909">
                  <c:v>17212.205903999999</c:v>
                </c:pt>
                <c:pt idx="71910">
                  <c:v>17212.450804</c:v>
                </c:pt>
                <c:pt idx="71911">
                  <c:v>17212.680829000001</c:v>
                </c:pt>
                <c:pt idx="71912">
                  <c:v>17212.922534000001</c:v>
                </c:pt>
                <c:pt idx="71913">
                  <c:v>17213.163017999999</c:v>
                </c:pt>
                <c:pt idx="71914">
                  <c:v>17213.404644999999</c:v>
                </c:pt>
                <c:pt idx="71915">
                  <c:v>17213.645860000001</c:v>
                </c:pt>
                <c:pt idx="71916">
                  <c:v>17213.888995000001</c:v>
                </c:pt>
                <c:pt idx="71917">
                  <c:v>17214.119827999999</c:v>
                </c:pt>
                <c:pt idx="71918">
                  <c:v>17214.360420000001</c:v>
                </c:pt>
                <c:pt idx="71919">
                  <c:v>17214.602137999998</c:v>
                </c:pt>
                <c:pt idx="71920">
                  <c:v>17214.834435000001</c:v>
                </c:pt>
                <c:pt idx="71921">
                  <c:v>17215.077611000001</c:v>
                </c:pt>
                <c:pt idx="71922">
                  <c:v>17215.318886000001</c:v>
                </c:pt>
                <c:pt idx="71923">
                  <c:v>17215.561847000001</c:v>
                </c:pt>
                <c:pt idx="71924">
                  <c:v>17215.802863000001</c:v>
                </c:pt>
                <c:pt idx="71925">
                  <c:v>17216.03456</c:v>
                </c:pt>
                <c:pt idx="71926">
                  <c:v>17216.275709000001</c:v>
                </c:pt>
                <c:pt idx="71927">
                  <c:v>17216.516865000001</c:v>
                </c:pt>
                <c:pt idx="71928">
                  <c:v>17216.759866</c:v>
                </c:pt>
                <c:pt idx="71929">
                  <c:v>17217.000920999999</c:v>
                </c:pt>
                <c:pt idx="71930">
                  <c:v>17217.231209000001</c:v>
                </c:pt>
                <c:pt idx="71931">
                  <c:v>17217.475092000001</c:v>
                </c:pt>
                <c:pt idx="71932">
                  <c:v>17217.717078000001</c:v>
                </c:pt>
                <c:pt idx="71933">
                  <c:v>17217.948703999999</c:v>
                </c:pt>
                <c:pt idx="71934">
                  <c:v>17218.189138000002</c:v>
                </c:pt>
                <c:pt idx="71935">
                  <c:v>17218.431054000001</c:v>
                </c:pt>
                <c:pt idx="71936">
                  <c:v>17218.673052999999</c:v>
                </c:pt>
                <c:pt idx="71937">
                  <c:v>17218.904740999998</c:v>
                </c:pt>
                <c:pt idx="71938">
                  <c:v>17219.145326000002</c:v>
                </c:pt>
                <c:pt idx="71939">
                  <c:v>17219.387343999999</c:v>
                </c:pt>
                <c:pt idx="71940">
                  <c:v>17219.629351</c:v>
                </c:pt>
                <c:pt idx="71941">
                  <c:v>17219.860055000001</c:v>
                </c:pt>
                <c:pt idx="71942">
                  <c:v>17220.102446000001</c:v>
                </c:pt>
                <c:pt idx="71943">
                  <c:v>17220.346122999999</c:v>
                </c:pt>
                <c:pt idx="71944">
                  <c:v>17220.602655999999</c:v>
                </c:pt>
                <c:pt idx="71945">
                  <c:v>17220.834642000002</c:v>
                </c:pt>
                <c:pt idx="71946">
                  <c:v>17221.077357999999</c:v>
                </c:pt>
                <c:pt idx="71947">
                  <c:v>17221.320609999999</c:v>
                </c:pt>
                <c:pt idx="71948">
                  <c:v>17221.550883</c:v>
                </c:pt>
                <c:pt idx="71949">
                  <c:v>17221.791314999999</c:v>
                </c:pt>
                <c:pt idx="71950">
                  <c:v>17222.037327999999</c:v>
                </c:pt>
                <c:pt idx="71951">
                  <c:v>17222.293720000001</c:v>
                </c:pt>
                <c:pt idx="71952">
                  <c:v>17222.523983999999</c:v>
                </c:pt>
                <c:pt idx="71953">
                  <c:v>17222.767119</c:v>
                </c:pt>
                <c:pt idx="71954">
                  <c:v>17223.009419000002</c:v>
                </c:pt>
                <c:pt idx="71955">
                  <c:v>17223.265856000002</c:v>
                </c:pt>
                <c:pt idx="71956">
                  <c:v>17223.495153</c:v>
                </c:pt>
                <c:pt idx="71957">
                  <c:v>17223.738623000001</c:v>
                </c:pt>
                <c:pt idx="71958">
                  <c:v>17223.979175</c:v>
                </c:pt>
                <c:pt idx="71959">
                  <c:v>17224.212079000001</c:v>
                </c:pt>
                <c:pt idx="71960">
                  <c:v>17224.453852999999</c:v>
                </c:pt>
                <c:pt idx="71961">
                  <c:v>17224.694402000001</c:v>
                </c:pt>
                <c:pt idx="71962">
                  <c:v>17224.937128000001</c:v>
                </c:pt>
                <c:pt idx="71963">
                  <c:v>17225.168237999998</c:v>
                </c:pt>
                <c:pt idx="71964">
                  <c:v>17225.411706999999</c:v>
                </c:pt>
                <c:pt idx="71965">
                  <c:v>17225.652139999998</c:v>
                </c:pt>
                <c:pt idx="71966">
                  <c:v>17225.894358000001</c:v>
                </c:pt>
                <c:pt idx="71967">
                  <c:v>17226.125327000002</c:v>
                </c:pt>
                <c:pt idx="71968">
                  <c:v>17226.370593</c:v>
                </c:pt>
                <c:pt idx="71969">
                  <c:v>17226.611117</c:v>
                </c:pt>
                <c:pt idx="71970">
                  <c:v>17226.841564999999</c:v>
                </c:pt>
                <c:pt idx="71971">
                  <c:v>17227.08237</c:v>
                </c:pt>
                <c:pt idx="71972">
                  <c:v>17227.325937000001</c:v>
                </c:pt>
                <c:pt idx="71973">
                  <c:v>17227.568095999999</c:v>
                </c:pt>
                <c:pt idx="71974">
                  <c:v>17227.799995000001</c:v>
                </c:pt>
                <c:pt idx="71975">
                  <c:v>17228.041389999999</c:v>
                </c:pt>
                <c:pt idx="71976">
                  <c:v>17228.284660000001</c:v>
                </c:pt>
                <c:pt idx="71977">
                  <c:v>17228.515432</c:v>
                </c:pt>
                <c:pt idx="71978">
                  <c:v>17228.760679999999</c:v>
                </c:pt>
                <c:pt idx="71979">
                  <c:v>17229.003950999999</c:v>
                </c:pt>
                <c:pt idx="71980">
                  <c:v>17229.232911999999</c:v>
                </c:pt>
                <c:pt idx="71981">
                  <c:v>17229.475322999999</c:v>
                </c:pt>
                <c:pt idx="71982">
                  <c:v>17229.719418000001</c:v>
                </c:pt>
                <c:pt idx="71983">
                  <c:v>17229.952354000001</c:v>
                </c:pt>
                <c:pt idx="71984">
                  <c:v>17230.195871</c:v>
                </c:pt>
                <c:pt idx="71985">
                  <c:v>17230.438054999999</c:v>
                </c:pt>
                <c:pt idx="71986">
                  <c:v>17230.66776</c:v>
                </c:pt>
                <c:pt idx="71987">
                  <c:v>17230.910229000001</c:v>
                </c:pt>
                <c:pt idx="71988">
                  <c:v>17231.152259999999</c:v>
                </c:pt>
                <c:pt idx="71989">
                  <c:v>17231.387900999998</c:v>
                </c:pt>
                <c:pt idx="71990">
                  <c:v>17231.630945000001</c:v>
                </c:pt>
                <c:pt idx="71991">
                  <c:v>17231.872582</c:v>
                </c:pt>
                <c:pt idx="71992">
                  <c:v>17232.11362</c:v>
                </c:pt>
                <c:pt idx="71993">
                  <c:v>17232.342123999999</c:v>
                </c:pt>
                <c:pt idx="71994">
                  <c:v>17232.586807</c:v>
                </c:pt>
                <c:pt idx="71995">
                  <c:v>17232.827775000002</c:v>
                </c:pt>
                <c:pt idx="71996">
                  <c:v>17233.068906</c:v>
                </c:pt>
                <c:pt idx="71997">
                  <c:v>17233.309804</c:v>
                </c:pt>
                <c:pt idx="71998">
                  <c:v>17233.540368999998</c:v>
                </c:pt>
                <c:pt idx="71999">
                  <c:v>17233.782300999999</c:v>
                </c:pt>
                <c:pt idx="72000">
                  <c:v>17234.024406</c:v>
                </c:pt>
                <c:pt idx="72001">
                  <c:v>17234.266087</c:v>
                </c:pt>
                <c:pt idx="72002">
                  <c:v>17234.497656</c:v>
                </c:pt>
                <c:pt idx="72003">
                  <c:v>17234.740578000001</c:v>
                </c:pt>
                <c:pt idx="72004">
                  <c:v>17234.983773</c:v>
                </c:pt>
                <c:pt idx="72005">
                  <c:v>17235.224789</c:v>
                </c:pt>
                <c:pt idx="72006">
                  <c:v>17235.454652</c:v>
                </c:pt>
                <c:pt idx="72007">
                  <c:v>17235.697694999999</c:v>
                </c:pt>
                <c:pt idx="72008">
                  <c:v>17235.938040000001</c:v>
                </c:pt>
                <c:pt idx="72009">
                  <c:v>17236.180016999999</c:v>
                </c:pt>
                <c:pt idx="72010">
                  <c:v>17236.420955000001</c:v>
                </c:pt>
                <c:pt idx="72011">
                  <c:v>17236.650064000001</c:v>
                </c:pt>
                <c:pt idx="72012">
                  <c:v>17236.892059000002</c:v>
                </c:pt>
                <c:pt idx="72013">
                  <c:v>17237.133712999999</c:v>
                </c:pt>
                <c:pt idx="72014">
                  <c:v>17237.374099000001</c:v>
                </c:pt>
                <c:pt idx="72015">
                  <c:v>17237.616211</c:v>
                </c:pt>
                <c:pt idx="72016">
                  <c:v>17237.845714999999</c:v>
                </c:pt>
                <c:pt idx="72017">
                  <c:v>17238.086397999999</c:v>
                </c:pt>
                <c:pt idx="72018">
                  <c:v>17238.330009000001</c:v>
                </c:pt>
                <c:pt idx="72019">
                  <c:v>17238.572811999999</c:v>
                </c:pt>
                <c:pt idx="72020">
                  <c:v>17238.802763</c:v>
                </c:pt>
                <c:pt idx="72021">
                  <c:v>17239.04304</c:v>
                </c:pt>
                <c:pt idx="72022">
                  <c:v>17239.285842000001</c:v>
                </c:pt>
                <c:pt idx="72023">
                  <c:v>17239.526786999999</c:v>
                </c:pt>
                <c:pt idx="72024">
                  <c:v>17239.767943999999</c:v>
                </c:pt>
                <c:pt idx="72025">
                  <c:v>17240.009623999998</c:v>
                </c:pt>
                <c:pt idx="72026">
                  <c:v>17240.238120999999</c:v>
                </c:pt>
                <c:pt idx="72027">
                  <c:v>17240.482779999998</c:v>
                </c:pt>
                <c:pt idx="72028">
                  <c:v>17240.723722999999</c:v>
                </c:pt>
                <c:pt idx="72029">
                  <c:v>17240.965439</c:v>
                </c:pt>
                <c:pt idx="72030">
                  <c:v>17241.205320000001</c:v>
                </c:pt>
                <c:pt idx="72031">
                  <c:v>17241.452613000001</c:v>
                </c:pt>
                <c:pt idx="72032">
                  <c:v>17241.693340000002</c:v>
                </c:pt>
                <c:pt idx="72033">
                  <c:v>17241.934022000001</c:v>
                </c:pt>
                <c:pt idx="72034">
                  <c:v>17242.176360000001</c:v>
                </c:pt>
                <c:pt idx="72035">
                  <c:v>17242.407382000001</c:v>
                </c:pt>
                <c:pt idx="72036">
                  <c:v>17242.650975</c:v>
                </c:pt>
                <c:pt idx="72037">
                  <c:v>17242.892190999999</c:v>
                </c:pt>
                <c:pt idx="72038">
                  <c:v>17243.125108</c:v>
                </c:pt>
                <c:pt idx="72039">
                  <c:v>17243.369244000001</c:v>
                </c:pt>
                <c:pt idx="72040">
                  <c:v>17243.601557000002</c:v>
                </c:pt>
                <c:pt idx="72041">
                  <c:v>17243.842187999999</c:v>
                </c:pt>
                <c:pt idx="72042">
                  <c:v>17244.087559</c:v>
                </c:pt>
                <c:pt idx="72043">
                  <c:v>17244.318422</c:v>
                </c:pt>
                <c:pt idx="72044">
                  <c:v>17244.561838000001</c:v>
                </c:pt>
                <c:pt idx="72045">
                  <c:v>17244.804014000001</c:v>
                </c:pt>
                <c:pt idx="72046">
                  <c:v>17245.044420999999</c:v>
                </c:pt>
                <c:pt idx="72047">
                  <c:v>17245.277773999998</c:v>
                </c:pt>
                <c:pt idx="72048">
                  <c:v>17245.518263000002</c:v>
                </c:pt>
                <c:pt idx="72049">
                  <c:v>17245.760016</c:v>
                </c:pt>
                <c:pt idx="72050">
                  <c:v>17245.991877</c:v>
                </c:pt>
                <c:pt idx="72051">
                  <c:v>17246.234141000001</c:v>
                </c:pt>
                <c:pt idx="72052">
                  <c:v>17246.478969</c:v>
                </c:pt>
                <c:pt idx="72053">
                  <c:v>17246.709604</c:v>
                </c:pt>
                <c:pt idx="72054">
                  <c:v>17246.950120000001</c:v>
                </c:pt>
                <c:pt idx="72055">
                  <c:v>17247.194142</c:v>
                </c:pt>
                <c:pt idx="72056">
                  <c:v>17247.425168999998</c:v>
                </c:pt>
                <c:pt idx="72057">
                  <c:v>17247.667262999999</c:v>
                </c:pt>
                <c:pt idx="72058">
                  <c:v>17247.911263999998</c:v>
                </c:pt>
                <c:pt idx="72059">
                  <c:v>17248.142092999999</c:v>
                </c:pt>
                <c:pt idx="72060">
                  <c:v>17248.382260999999</c:v>
                </c:pt>
                <c:pt idx="72061">
                  <c:v>17248.626883000001</c:v>
                </c:pt>
                <c:pt idx="72062">
                  <c:v>17248.867267000001</c:v>
                </c:pt>
                <c:pt idx="72063">
                  <c:v>17249.100008000001</c:v>
                </c:pt>
                <c:pt idx="72064">
                  <c:v>17249.342334000001</c:v>
                </c:pt>
                <c:pt idx="72065">
                  <c:v>17249.575035000002</c:v>
                </c:pt>
                <c:pt idx="72066">
                  <c:v>17249.817336</c:v>
                </c:pt>
                <c:pt idx="72067">
                  <c:v>17250.061226000002</c:v>
                </c:pt>
                <c:pt idx="72068">
                  <c:v>17250.292925000002</c:v>
                </c:pt>
                <c:pt idx="72069">
                  <c:v>17250.533399</c:v>
                </c:pt>
                <c:pt idx="72070">
                  <c:v>17250.777115000001</c:v>
                </c:pt>
                <c:pt idx="72071">
                  <c:v>17251.019947000001</c:v>
                </c:pt>
                <c:pt idx="72072">
                  <c:v>17251.250885000001</c:v>
                </c:pt>
                <c:pt idx="72073">
                  <c:v>17251.492681</c:v>
                </c:pt>
                <c:pt idx="72074">
                  <c:v>17251.735106</c:v>
                </c:pt>
                <c:pt idx="72075">
                  <c:v>17251.968990000001</c:v>
                </c:pt>
                <c:pt idx="72076">
                  <c:v>17252.209977999999</c:v>
                </c:pt>
                <c:pt idx="72077">
                  <c:v>17252.449374</c:v>
                </c:pt>
                <c:pt idx="72078">
                  <c:v>17252.682218999998</c:v>
                </c:pt>
                <c:pt idx="72079">
                  <c:v>17252.926382000001</c:v>
                </c:pt>
                <c:pt idx="72080">
                  <c:v>17253.167249999999</c:v>
                </c:pt>
                <c:pt idx="72081">
                  <c:v>17253.408762999999</c:v>
                </c:pt>
                <c:pt idx="72082">
                  <c:v>17253.638837999999</c:v>
                </c:pt>
                <c:pt idx="72083">
                  <c:v>17253.879324000001</c:v>
                </c:pt>
                <c:pt idx="72084">
                  <c:v>17254.123368</c:v>
                </c:pt>
                <c:pt idx="72085">
                  <c:v>17254.356123000001</c:v>
                </c:pt>
                <c:pt idx="72086">
                  <c:v>17254.598351000001</c:v>
                </c:pt>
                <c:pt idx="72087">
                  <c:v>17254.842034000001</c:v>
                </c:pt>
                <c:pt idx="72088">
                  <c:v>17255.071141</c:v>
                </c:pt>
                <c:pt idx="72089">
                  <c:v>17255.315126000001</c:v>
                </c:pt>
                <c:pt idx="72090">
                  <c:v>17255.556642</c:v>
                </c:pt>
                <c:pt idx="72091">
                  <c:v>17255.797837999999</c:v>
                </c:pt>
                <c:pt idx="72092">
                  <c:v>17256.029966999999</c:v>
                </c:pt>
                <c:pt idx="72093">
                  <c:v>17256.271807000001</c:v>
                </c:pt>
                <c:pt idx="72094">
                  <c:v>17256.514950000001</c:v>
                </c:pt>
                <c:pt idx="72095">
                  <c:v>17256.756531999999</c:v>
                </c:pt>
                <c:pt idx="72096">
                  <c:v>17256.987396</c:v>
                </c:pt>
                <c:pt idx="72097">
                  <c:v>17257.231175000001</c:v>
                </c:pt>
                <c:pt idx="72098">
                  <c:v>17257.473751000001</c:v>
                </c:pt>
                <c:pt idx="72099">
                  <c:v>17257.705717000001</c:v>
                </c:pt>
                <c:pt idx="72100">
                  <c:v>17257.946435999998</c:v>
                </c:pt>
                <c:pt idx="72101">
                  <c:v>17258.191650000001</c:v>
                </c:pt>
                <c:pt idx="72102">
                  <c:v>17258.421002999999</c:v>
                </c:pt>
                <c:pt idx="72103">
                  <c:v>17258.663318999999</c:v>
                </c:pt>
                <c:pt idx="72104">
                  <c:v>17258.908608999998</c:v>
                </c:pt>
                <c:pt idx="72105">
                  <c:v>17259.149932</c:v>
                </c:pt>
                <c:pt idx="72106">
                  <c:v>17259.381767999999</c:v>
                </c:pt>
                <c:pt idx="72107">
                  <c:v>17259.622013</c:v>
                </c:pt>
                <c:pt idx="72108">
                  <c:v>17259.864156</c:v>
                </c:pt>
                <c:pt idx="72109">
                  <c:v>17260.099620000001</c:v>
                </c:pt>
                <c:pt idx="72110">
                  <c:v>17260.342736999999</c:v>
                </c:pt>
                <c:pt idx="72111">
                  <c:v>17260.585566000002</c:v>
                </c:pt>
                <c:pt idx="72112">
                  <c:v>17260.815553</c:v>
                </c:pt>
                <c:pt idx="72113">
                  <c:v>17261.056045000001</c:v>
                </c:pt>
                <c:pt idx="72114">
                  <c:v>17261.296188</c:v>
                </c:pt>
                <c:pt idx="72115">
                  <c:v>17261.540846</c:v>
                </c:pt>
                <c:pt idx="72116">
                  <c:v>17261.78181</c:v>
                </c:pt>
                <c:pt idx="72117">
                  <c:v>17262.022751</c:v>
                </c:pt>
                <c:pt idx="72118">
                  <c:v>17262.251373999999</c:v>
                </c:pt>
                <c:pt idx="72119">
                  <c:v>17262.493241</c:v>
                </c:pt>
                <c:pt idx="72120">
                  <c:v>17262.735229000002</c:v>
                </c:pt>
                <c:pt idx="72121">
                  <c:v>17262.968896999999</c:v>
                </c:pt>
                <c:pt idx="72122">
                  <c:v>17263.209143</c:v>
                </c:pt>
                <c:pt idx="72123">
                  <c:v>17263.452377000001</c:v>
                </c:pt>
                <c:pt idx="72124">
                  <c:v>17263.694286000002</c:v>
                </c:pt>
                <c:pt idx="72125">
                  <c:v>17263.927587999999</c:v>
                </c:pt>
                <c:pt idx="72126">
                  <c:v>17264.170651</c:v>
                </c:pt>
                <c:pt idx="72127">
                  <c:v>17264.411896000001</c:v>
                </c:pt>
                <c:pt idx="72128">
                  <c:v>17264.643821000001</c:v>
                </c:pt>
                <c:pt idx="72129">
                  <c:v>17264.884982</c:v>
                </c:pt>
                <c:pt idx="72130">
                  <c:v>17265.127649999999</c:v>
                </c:pt>
                <c:pt idx="72131">
                  <c:v>17265.370921000002</c:v>
                </c:pt>
                <c:pt idx="72132">
                  <c:v>17265.602019000002</c:v>
                </c:pt>
                <c:pt idx="72133">
                  <c:v>17265.844327999999</c:v>
                </c:pt>
                <c:pt idx="72134">
                  <c:v>17266.089603</c:v>
                </c:pt>
                <c:pt idx="72135">
                  <c:v>17266.321547</c:v>
                </c:pt>
                <c:pt idx="72136">
                  <c:v>17266.564052000002</c:v>
                </c:pt>
                <c:pt idx="72137">
                  <c:v>17266.806023000001</c:v>
                </c:pt>
                <c:pt idx="72138">
                  <c:v>17267.037012000001</c:v>
                </c:pt>
                <c:pt idx="72139">
                  <c:v>17267.279019000001</c:v>
                </c:pt>
                <c:pt idx="72140">
                  <c:v>17267.521229000002</c:v>
                </c:pt>
                <c:pt idx="72141">
                  <c:v>17267.754870000001</c:v>
                </c:pt>
                <c:pt idx="72142">
                  <c:v>17267.996649000001</c:v>
                </c:pt>
                <c:pt idx="72143">
                  <c:v>17268.237127</c:v>
                </c:pt>
                <c:pt idx="72144">
                  <c:v>17268.470824</c:v>
                </c:pt>
                <c:pt idx="72145">
                  <c:v>17268.713928000001</c:v>
                </c:pt>
                <c:pt idx="72146">
                  <c:v>17268.956310000001</c:v>
                </c:pt>
                <c:pt idx="72147">
                  <c:v>17269.189063000002</c:v>
                </c:pt>
                <c:pt idx="72148">
                  <c:v>17269.431344000001</c:v>
                </c:pt>
                <c:pt idx="72149">
                  <c:v>17269.673444</c:v>
                </c:pt>
                <c:pt idx="72150">
                  <c:v>17269.906276999998</c:v>
                </c:pt>
                <c:pt idx="72151">
                  <c:v>17270.152192000001</c:v>
                </c:pt>
                <c:pt idx="72152">
                  <c:v>17270.393538</c:v>
                </c:pt>
                <c:pt idx="72153">
                  <c:v>17270.624176000001</c:v>
                </c:pt>
                <c:pt idx="72154">
                  <c:v>17270.870884</c:v>
                </c:pt>
                <c:pt idx="72155">
                  <c:v>17271.102812000001</c:v>
                </c:pt>
                <c:pt idx="72156">
                  <c:v>17271.345751000001</c:v>
                </c:pt>
                <c:pt idx="72157">
                  <c:v>17271.586681000001</c:v>
                </c:pt>
                <c:pt idx="72158">
                  <c:v>17271.827668999998</c:v>
                </c:pt>
                <c:pt idx="72159">
                  <c:v>17272.068214999999</c:v>
                </c:pt>
                <c:pt idx="72160">
                  <c:v>17272.309571999998</c:v>
                </c:pt>
                <c:pt idx="72161">
                  <c:v>17272.540244</c:v>
                </c:pt>
                <c:pt idx="72162">
                  <c:v>17272.783672000001</c:v>
                </c:pt>
                <c:pt idx="72163">
                  <c:v>17273.026989000002</c:v>
                </c:pt>
                <c:pt idx="72164">
                  <c:v>17273.257742999998</c:v>
                </c:pt>
                <c:pt idx="72165">
                  <c:v>17273.498183</c:v>
                </c:pt>
                <c:pt idx="72166">
                  <c:v>17273.741556000001</c:v>
                </c:pt>
                <c:pt idx="72167">
                  <c:v>17273.974403</c:v>
                </c:pt>
                <c:pt idx="72168">
                  <c:v>17274.219774000001</c:v>
                </c:pt>
                <c:pt idx="72169">
                  <c:v>17274.460034</c:v>
                </c:pt>
                <c:pt idx="72170">
                  <c:v>17274.700402999999</c:v>
                </c:pt>
                <c:pt idx="72171">
                  <c:v>17274.956976000001</c:v>
                </c:pt>
                <c:pt idx="72172">
                  <c:v>17275.187953000001</c:v>
                </c:pt>
                <c:pt idx="72173">
                  <c:v>17275.429112999998</c:v>
                </c:pt>
                <c:pt idx="72174">
                  <c:v>17275.671327</c:v>
                </c:pt>
                <c:pt idx="72175">
                  <c:v>17275.902402</c:v>
                </c:pt>
                <c:pt idx="72176">
                  <c:v>17276.143189999999</c:v>
                </c:pt>
                <c:pt idx="72177">
                  <c:v>17276.387192999999</c:v>
                </c:pt>
                <c:pt idx="72178">
                  <c:v>17276.618148000001</c:v>
                </c:pt>
                <c:pt idx="72179">
                  <c:v>17276.862172000001</c:v>
                </c:pt>
                <c:pt idx="72180">
                  <c:v>17277.103869999999</c:v>
                </c:pt>
                <c:pt idx="72181">
                  <c:v>17277.335831</c:v>
                </c:pt>
                <c:pt idx="72182">
                  <c:v>17277.576446999999</c:v>
                </c:pt>
                <c:pt idx="72183">
                  <c:v>17277.817733</c:v>
                </c:pt>
                <c:pt idx="72184">
                  <c:v>17278.058271999998</c:v>
                </c:pt>
                <c:pt idx="72185">
                  <c:v>17278.291756999999</c:v>
                </c:pt>
                <c:pt idx="72186">
                  <c:v>17278.534100000001</c:v>
                </c:pt>
                <c:pt idx="72187">
                  <c:v>17278.776003999999</c:v>
                </c:pt>
                <c:pt idx="72188">
                  <c:v>17279.018147999999</c:v>
                </c:pt>
                <c:pt idx="72189">
                  <c:v>17279.273198999999</c:v>
                </c:pt>
                <c:pt idx="72190">
                  <c:v>17279.517322</c:v>
                </c:pt>
                <c:pt idx="72191">
                  <c:v>17279.761139999999</c:v>
                </c:pt>
                <c:pt idx="72192">
                  <c:v>17280.005374</c:v>
                </c:pt>
                <c:pt idx="72193">
                  <c:v>17280.260358</c:v>
                </c:pt>
                <c:pt idx="72194">
                  <c:v>17280.505849000001</c:v>
                </c:pt>
                <c:pt idx="72195">
                  <c:v>17280.748894</c:v>
                </c:pt>
                <c:pt idx="72196">
                  <c:v>17280.991300999998</c:v>
                </c:pt>
                <c:pt idx="72197">
                  <c:v>17281.224257000002</c:v>
                </c:pt>
                <c:pt idx="72198">
                  <c:v>17281.465982999998</c:v>
                </c:pt>
                <c:pt idx="72199">
                  <c:v>17281.707249999999</c:v>
                </c:pt>
                <c:pt idx="72200">
                  <c:v>17281.940273</c:v>
                </c:pt>
                <c:pt idx="72201">
                  <c:v>17282.186315999999</c:v>
                </c:pt>
                <c:pt idx="72202">
                  <c:v>17282.433787000002</c:v>
                </c:pt>
                <c:pt idx="72203">
                  <c:v>17282.674229</c:v>
                </c:pt>
                <c:pt idx="72204">
                  <c:v>17282.920365999998</c:v>
                </c:pt>
                <c:pt idx="72205">
                  <c:v>17283.150632000001</c:v>
                </c:pt>
                <c:pt idx="72206">
                  <c:v>17283.391277999999</c:v>
                </c:pt>
                <c:pt idx="72207">
                  <c:v>17283.635291999999</c:v>
                </c:pt>
                <c:pt idx="72208">
                  <c:v>17283.868317</c:v>
                </c:pt>
                <c:pt idx="72209">
                  <c:v>17284.109154999998</c:v>
                </c:pt>
                <c:pt idx="72210">
                  <c:v>17284.352583</c:v>
                </c:pt>
                <c:pt idx="72211">
                  <c:v>17284.595595999999</c:v>
                </c:pt>
                <c:pt idx="72212">
                  <c:v>17284.825546</c:v>
                </c:pt>
                <c:pt idx="72213">
                  <c:v>17285.070624</c:v>
                </c:pt>
                <c:pt idx="72214">
                  <c:v>17285.311992999999</c:v>
                </c:pt>
                <c:pt idx="72215">
                  <c:v>17285.553910999999</c:v>
                </c:pt>
                <c:pt idx="72216">
                  <c:v>17285.785834999999</c:v>
                </c:pt>
                <c:pt idx="72217">
                  <c:v>17286.027550999999</c:v>
                </c:pt>
                <c:pt idx="72218">
                  <c:v>17286.270820999998</c:v>
                </c:pt>
                <c:pt idx="72219">
                  <c:v>17286.511050000001</c:v>
                </c:pt>
                <c:pt idx="72220">
                  <c:v>17286.741387999999</c:v>
                </c:pt>
                <c:pt idx="72221">
                  <c:v>17286.982540000001</c:v>
                </c:pt>
                <c:pt idx="72222">
                  <c:v>17287.225559999999</c:v>
                </c:pt>
                <c:pt idx="72223">
                  <c:v>17287.467314000001</c:v>
                </c:pt>
                <c:pt idx="72224">
                  <c:v>17287.698228000001</c:v>
                </c:pt>
                <c:pt idx="72225">
                  <c:v>17287.942170999999</c:v>
                </c:pt>
                <c:pt idx="72226">
                  <c:v>17288.175986999999</c:v>
                </c:pt>
                <c:pt idx="72227">
                  <c:v>17288.417954</c:v>
                </c:pt>
                <c:pt idx="72228">
                  <c:v>17288.659070000002</c:v>
                </c:pt>
                <c:pt idx="72229">
                  <c:v>17288.899321000001</c:v>
                </c:pt>
                <c:pt idx="72230">
                  <c:v>17289.132820999999</c:v>
                </c:pt>
                <c:pt idx="72231">
                  <c:v>17289.373049000002</c:v>
                </c:pt>
                <c:pt idx="72232">
                  <c:v>17289.615223000001</c:v>
                </c:pt>
                <c:pt idx="72233">
                  <c:v>17289.848847000001</c:v>
                </c:pt>
                <c:pt idx="72234">
                  <c:v>17290.090542000002</c:v>
                </c:pt>
                <c:pt idx="72235">
                  <c:v>17290.332351000001</c:v>
                </c:pt>
                <c:pt idx="72236">
                  <c:v>17290.576099000002</c:v>
                </c:pt>
                <c:pt idx="72237">
                  <c:v>17290.820240000001</c:v>
                </c:pt>
                <c:pt idx="72238">
                  <c:v>17291.063569999998</c:v>
                </c:pt>
                <c:pt idx="72239">
                  <c:v>17291.304683999999</c:v>
                </c:pt>
                <c:pt idx="72240">
                  <c:v>17291.555411000001</c:v>
                </c:pt>
                <c:pt idx="72241">
                  <c:v>17291.799304</c:v>
                </c:pt>
                <c:pt idx="72242">
                  <c:v>17292.032076</c:v>
                </c:pt>
                <c:pt idx="72243">
                  <c:v>17292.276806000002</c:v>
                </c:pt>
                <c:pt idx="72244">
                  <c:v>17292.517231000002</c:v>
                </c:pt>
                <c:pt idx="72245">
                  <c:v>17292.750742</c:v>
                </c:pt>
                <c:pt idx="72246">
                  <c:v>17292.992612999999</c:v>
                </c:pt>
                <c:pt idx="72247">
                  <c:v>17293.233358000001</c:v>
                </c:pt>
                <c:pt idx="72248">
                  <c:v>17293.474168000001</c:v>
                </c:pt>
                <c:pt idx="72249">
                  <c:v>17293.707014</c:v>
                </c:pt>
                <c:pt idx="72250">
                  <c:v>17293.950781</c:v>
                </c:pt>
                <c:pt idx="72251">
                  <c:v>17294.191323999999</c:v>
                </c:pt>
                <c:pt idx="72252">
                  <c:v>17294.424212000002</c:v>
                </c:pt>
                <c:pt idx="72253">
                  <c:v>17294.668339</c:v>
                </c:pt>
                <c:pt idx="72254">
                  <c:v>17294.911907000002</c:v>
                </c:pt>
                <c:pt idx="72255">
                  <c:v>17295.143060999999</c:v>
                </c:pt>
                <c:pt idx="72256">
                  <c:v>17295.385058</c:v>
                </c:pt>
                <c:pt idx="72257">
                  <c:v>17295.625372999999</c:v>
                </c:pt>
                <c:pt idx="72258">
                  <c:v>17295.858045000001</c:v>
                </c:pt>
                <c:pt idx="72259">
                  <c:v>17296.100394000001</c:v>
                </c:pt>
                <c:pt idx="72260">
                  <c:v>17296.343667000001</c:v>
                </c:pt>
                <c:pt idx="72261">
                  <c:v>17296.584641000001</c:v>
                </c:pt>
                <c:pt idx="72262">
                  <c:v>17296.825763000001</c:v>
                </c:pt>
                <c:pt idx="72263">
                  <c:v>17297.055823999999</c:v>
                </c:pt>
                <c:pt idx="72264">
                  <c:v>17297.296208</c:v>
                </c:pt>
                <c:pt idx="72265">
                  <c:v>17297.540919999999</c:v>
                </c:pt>
                <c:pt idx="72266">
                  <c:v>17297.772687000001</c:v>
                </c:pt>
                <c:pt idx="72267">
                  <c:v>17298.01397</c:v>
                </c:pt>
                <c:pt idx="72268">
                  <c:v>17298.255868</c:v>
                </c:pt>
                <c:pt idx="72269">
                  <c:v>17298.498906000001</c:v>
                </c:pt>
                <c:pt idx="72270">
                  <c:v>17298.730705999998</c:v>
                </c:pt>
                <c:pt idx="72271">
                  <c:v>17298.971170000001</c:v>
                </c:pt>
                <c:pt idx="72272">
                  <c:v>17299.214746000001</c:v>
                </c:pt>
                <c:pt idx="72273">
                  <c:v>17299.45795</c:v>
                </c:pt>
                <c:pt idx="72274">
                  <c:v>17299.688912000001</c:v>
                </c:pt>
                <c:pt idx="72275">
                  <c:v>17299.931187999999</c:v>
                </c:pt>
                <c:pt idx="72276">
                  <c:v>17300.175321999999</c:v>
                </c:pt>
                <c:pt idx="72277">
                  <c:v>17300.431885000002</c:v>
                </c:pt>
                <c:pt idx="72278">
                  <c:v>17300.663855999999</c:v>
                </c:pt>
                <c:pt idx="72279">
                  <c:v>17300.906261</c:v>
                </c:pt>
                <c:pt idx="72280">
                  <c:v>17301.148054000001</c:v>
                </c:pt>
                <c:pt idx="72281">
                  <c:v>17301.379566</c:v>
                </c:pt>
                <c:pt idx="72282">
                  <c:v>17301.620057</c:v>
                </c:pt>
                <c:pt idx="72283">
                  <c:v>17301.862044000001</c:v>
                </c:pt>
                <c:pt idx="72284">
                  <c:v>17302.102261</c:v>
                </c:pt>
                <c:pt idx="72285">
                  <c:v>17302.335665999999</c:v>
                </c:pt>
                <c:pt idx="72286">
                  <c:v>17302.576015999999</c:v>
                </c:pt>
                <c:pt idx="72287">
                  <c:v>17302.818038000001</c:v>
                </c:pt>
                <c:pt idx="72288">
                  <c:v>17303.059530999999</c:v>
                </c:pt>
                <c:pt idx="72289">
                  <c:v>17303.300619000001</c:v>
                </c:pt>
                <c:pt idx="72290">
                  <c:v>17303.541795000001</c:v>
                </c:pt>
                <c:pt idx="72291">
                  <c:v>17303.771707</c:v>
                </c:pt>
                <c:pt idx="72292">
                  <c:v>17304.014261</c:v>
                </c:pt>
                <c:pt idx="72293">
                  <c:v>17304.254208999999</c:v>
                </c:pt>
                <c:pt idx="72294">
                  <c:v>17304.496141</c:v>
                </c:pt>
                <c:pt idx="72295">
                  <c:v>17304.752682999999</c:v>
                </c:pt>
                <c:pt idx="72296">
                  <c:v>17304.982957</c:v>
                </c:pt>
                <c:pt idx="72297">
                  <c:v>17305.224426000001</c:v>
                </c:pt>
                <c:pt idx="72298">
                  <c:v>17305.465872000001</c:v>
                </c:pt>
                <c:pt idx="72299">
                  <c:v>17305.708974000001</c:v>
                </c:pt>
                <c:pt idx="72300">
                  <c:v>17305.939124</c:v>
                </c:pt>
                <c:pt idx="72301">
                  <c:v>17306.183259000001</c:v>
                </c:pt>
                <c:pt idx="72302">
                  <c:v>17306.41619</c:v>
                </c:pt>
                <c:pt idx="72303">
                  <c:v>17306.660551000001</c:v>
                </c:pt>
                <c:pt idx="72304">
                  <c:v>17306.903580999999</c:v>
                </c:pt>
                <c:pt idx="72305">
                  <c:v>17307.144930999999</c:v>
                </c:pt>
                <c:pt idx="72306">
                  <c:v>17307.374016000002</c:v>
                </c:pt>
                <c:pt idx="72307">
                  <c:v>17307.616032999998</c:v>
                </c:pt>
                <c:pt idx="72308">
                  <c:v>17307.858177999999</c:v>
                </c:pt>
                <c:pt idx="72309">
                  <c:v>17308.089244999999</c:v>
                </c:pt>
                <c:pt idx="72310">
                  <c:v>17308.332695000001</c:v>
                </c:pt>
                <c:pt idx="72311">
                  <c:v>17308.575819999998</c:v>
                </c:pt>
                <c:pt idx="72312">
                  <c:v>17308.818058000001</c:v>
                </c:pt>
                <c:pt idx="72313">
                  <c:v>17309.062404</c:v>
                </c:pt>
                <c:pt idx="72314">
                  <c:v>17309.305766000001</c:v>
                </c:pt>
                <c:pt idx="72315">
                  <c:v>17309.546038</c:v>
                </c:pt>
                <c:pt idx="72316">
                  <c:v>17309.788183000001</c:v>
                </c:pt>
                <c:pt idx="72317">
                  <c:v>17310.021057000002</c:v>
                </c:pt>
                <c:pt idx="72318">
                  <c:v>17310.261257999999</c:v>
                </c:pt>
                <c:pt idx="72319">
                  <c:v>17310.505155999999</c:v>
                </c:pt>
                <c:pt idx="72320">
                  <c:v>17310.736360999999</c:v>
                </c:pt>
                <c:pt idx="72321">
                  <c:v>17310.979102000001</c:v>
                </c:pt>
                <c:pt idx="72322">
                  <c:v>17311.222634000002</c:v>
                </c:pt>
                <c:pt idx="72323">
                  <c:v>17311.451411999999</c:v>
                </c:pt>
                <c:pt idx="72324">
                  <c:v>17311.692733</c:v>
                </c:pt>
                <c:pt idx="72325">
                  <c:v>17311.935000000001</c:v>
                </c:pt>
                <c:pt idx="72326">
                  <c:v>17312.177228</c:v>
                </c:pt>
                <c:pt idx="72327">
                  <c:v>17312.410898999999</c:v>
                </c:pt>
                <c:pt idx="72328">
                  <c:v>17312.652613999999</c:v>
                </c:pt>
                <c:pt idx="72329">
                  <c:v>17312.893553999998</c:v>
                </c:pt>
                <c:pt idx="72330">
                  <c:v>17313.136622000002</c:v>
                </c:pt>
                <c:pt idx="72331">
                  <c:v>17313.377815</c:v>
                </c:pt>
                <c:pt idx="72332">
                  <c:v>17313.607846999999</c:v>
                </c:pt>
                <c:pt idx="72333">
                  <c:v>17313.848247000002</c:v>
                </c:pt>
                <c:pt idx="72334">
                  <c:v>17314.091789999999</c:v>
                </c:pt>
                <c:pt idx="72335">
                  <c:v>17314.332171999999</c:v>
                </c:pt>
                <c:pt idx="72336">
                  <c:v>17314.573676</c:v>
                </c:pt>
                <c:pt idx="72337">
                  <c:v>17314.814760000001</c:v>
                </c:pt>
                <c:pt idx="72338">
                  <c:v>17315.044017</c:v>
                </c:pt>
                <c:pt idx="72339">
                  <c:v>17315.286099000001</c:v>
                </c:pt>
                <c:pt idx="72340">
                  <c:v>17315.528096999999</c:v>
                </c:pt>
                <c:pt idx="72341">
                  <c:v>17315.770754000001</c:v>
                </c:pt>
                <c:pt idx="72342">
                  <c:v>17316.000791999999</c:v>
                </c:pt>
                <c:pt idx="72343">
                  <c:v>17316.241797999999</c:v>
                </c:pt>
                <c:pt idx="72344">
                  <c:v>17316.482185000001</c:v>
                </c:pt>
                <c:pt idx="72345">
                  <c:v>17316.726984000001</c:v>
                </c:pt>
                <c:pt idx="72346">
                  <c:v>17316.957784999999</c:v>
                </c:pt>
                <c:pt idx="72347">
                  <c:v>17317.2009</c:v>
                </c:pt>
                <c:pt idx="72348">
                  <c:v>17317.443942999998</c:v>
                </c:pt>
                <c:pt idx="72349">
                  <c:v>17317.685775999998</c:v>
                </c:pt>
                <c:pt idx="72350">
                  <c:v>17317.916404</c:v>
                </c:pt>
                <c:pt idx="72351">
                  <c:v>17318.160222999999</c:v>
                </c:pt>
                <c:pt idx="72352">
                  <c:v>17318.393187000001</c:v>
                </c:pt>
                <c:pt idx="72353">
                  <c:v>17318.636569999999</c:v>
                </c:pt>
                <c:pt idx="72354">
                  <c:v>17318.879751</c:v>
                </c:pt>
                <c:pt idx="72355">
                  <c:v>17319.120069000001</c:v>
                </c:pt>
                <c:pt idx="72356">
                  <c:v>17319.351916</c:v>
                </c:pt>
                <c:pt idx="72357">
                  <c:v>17319.594141000001</c:v>
                </c:pt>
                <c:pt idx="72358">
                  <c:v>17319.827047999999</c:v>
                </c:pt>
                <c:pt idx="72359">
                  <c:v>17320.069444000001</c:v>
                </c:pt>
                <c:pt idx="72360">
                  <c:v>17320.313386000002</c:v>
                </c:pt>
                <c:pt idx="72361">
                  <c:v>17320.546953000001</c:v>
                </c:pt>
                <c:pt idx="72362">
                  <c:v>17320.788333</c:v>
                </c:pt>
                <c:pt idx="72363">
                  <c:v>17321.031767</c:v>
                </c:pt>
                <c:pt idx="72364">
                  <c:v>17321.261988999999</c:v>
                </c:pt>
                <c:pt idx="72365">
                  <c:v>17321.503238000001</c:v>
                </c:pt>
                <c:pt idx="72366">
                  <c:v>17321.747276999999</c:v>
                </c:pt>
                <c:pt idx="72367">
                  <c:v>17321.980088</c:v>
                </c:pt>
                <c:pt idx="72368">
                  <c:v>17322.224389999999</c:v>
                </c:pt>
                <c:pt idx="72369">
                  <c:v>17322.457161999999</c:v>
                </c:pt>
                <c:pt idx="72370">
                  <c:v>17322.700678000001</c:v>
                </c:pt>
                <c:pt idx="72371">
                  <c:v>17322.943861</c:v>
                </c:pt>
                <c:pt idx="72372">
                  <c:v>17323.175028000001</c:v>
                </c:pt>
                <c:pt idx="72373">
                  <c:v>17323.417196999999</c:v>
                </c:pt>
                <c:pt idx="72374">
                  <c:v>17323.650086000001</c:v>
                </c:pt>
                <c:pt idx="72375">
                  <c:v>17323.894232999999</c:v>
                </c:pt>
                <c:pt idx="72376">
                  <c:v>17324.129172000001</c:v>
                </c:pt>
                <c:pt idx="72377">
                  <c:v>17324.373188000001</c:v>
                </c:pt>
                <c:pt idx="72378">
                  <c:v>17324.608863000001</c:v>
                </c:pt>
                <c:pt idx="72379">
                  <c:v>17324.851213999998</c:v>
                </c:pt>
                <c:pt idx="72380">
                  <c:v>17325.086125000002</c:v>
                </c:pt>
                <c:pt idx="72381">
                  <c:v>17325.330223000001</c:v>
                </c:pt>
                <c:pt idx="72382">
                  <c:v>17325.563217999999</c:v>
                </c:pt>
                <c:pt idx="72383">
                  <c:v>17325.806746999999</c:v>
                </c:pt>
                <c:pt idx="72384">
                  <c:v>17326.048650000001</c:v>
                </c:pt>
                <c:pt idx="72385">
                  <c:v>17326.289979000001</c:v>
                </c:pt>
                <c:pt idx="72386">
                  <c:v>17326.518195000001</c:v>
                </c:pt>
                <c:pt idx="72387">
                  <c:v>17326.762411</c:v>
                </c:pt>
                <c:pt idx="72388">
                  <c:v>17327.006913000001</c:v>
                </c:pt>
                <c:pt idx="72389">
                  <c:v>17327.2389</c:v>
                </c:pt>
                <c:pt idx="72390">
                  <c:v>17327.480776</c:v>
                </c:pt>
                <c:pt idx="72391">
                  <c:v>17327.722527000002</c:v>
                </c:pt>
                <c:pt idx="72392">
                  <c:v>17327.965553999999</c:v>
                </c:pt>
                <c:pt idx="72393">
                  <c:v>17328.206546000001</c:v>
                </c:pt>
                <c:pt idx="72394">
                  <c:v>17328.437097000002</c:v>
                </c:pt>
                <c:pt idx="72395">
                  <c:v>17328.681744000001</c:v>
                </c:pt>
                <c:pt idx="72396">
                  <c:v>17328.922911000001</c:v>
                </c:pt>
                <c:pt idx="72397">
                  <c:v>17329.154542</c:v>
                </c:pt>
                <c:pt idx="72398">
                  <c:v>17329.397589</c:v>
                </c:pt>
                <c:pt idx="72399">
                  <c:v>17329.638659</c:v>
                </c:pt>
                <c:pt idx="72400">
                  <c:v>17329.879749</c:v>
                </c:pt>
                <c:pt idx="72401">
                  <c:v>17330.120944999999</c:v>
                </c:pt>
                <c:pt idx="72402">
                  <c:v>17330.360981000002</c:v>
                </c:pt>
                <c:pt idx="72403">
                  <c:v>17330.600930000001</c:v>
                </c:pt>
                <c:pt idx="72404">
                  <c:v>17330.830857000001</c:v>
                </c:pt>
                <c:pt idx="72405">
                  <c:v>17331.071126999999</c:v>
                </c:pt>
                <c:pt idx="72406">
                  <c:v>17331.313112</c:v>
                </c:pt>
                <c:pt idx="72407">
                  <c:v>17331.557803</c:v>
                </c:pt>
                <c:pt idx="72408">
                  <c:v>17331.787732000001</c:v>
                </c:pt>
                <c:pt idx="72409">
                  <c:v>17332.028045999999</c:v>
                </c:pt>
                <c:pt idx="72410">
                  <c:v>17332.27</c:v>
                </c:pt>
                <c:pt idx="72411">
                  <c:v>17332.512672000001</c:v>
                </c:pt>
                <c:pt idx="72412">
                  <c:v>17332.753616999998</c:v>
                </c:pt>
                <c:pt idx="72413">
                  <c:v>17332.99454</c:v>
                </c:pt>
                <c:pt idx="72414">
                  <c:v>17333.224538999999</c:v>
                </c:pt>
                <c:pt idx="72415">
                  <c:v>17333.467573000002</c:v>
                </c:pt>
                <c:pt idx="72416">
                  <c:v>17333.708756</c:v>
                </c:pt>
                <c:pt idx="72417">
                  <c:v>17333.949963999999</c:v>
                </c:pt>
                <c:pt idx="72418">
                  <c:v>17334.191821</c:v>
                </c:pt>
                <c:pt idx="72419">
                  <c:v>17334.422189000001</c:v>
                </c:pt>
                <c:pt idx="72420">
                  <c:v>17334.664213</c:v>
                </c:pt>
                <c:pt idx="72421">
                  <c:v>17334.906244000002</c:v>
                </c:pt>
                <c:pt idx="72422">
                  <c:v>17335.147538000001</c:v>
                </c:pt>
                <c:pt idx="72423">
                  <c:v>17335.378971999999</c:v>
                </c:pt>
                <c:pt idx="72424">
                  <c:v>17335.620883</c:v>
                </c:pt>
                <c:pt idx="72425">
                  <c:v>17335.861419000001</c:v>
                </c:pt>
                <c:pt idx="72426">
                  <c:v>17336.095689000002</c:v>
                </c:pt>
                <c:pt idx="72427">
                  <c:v>17336.336427999999</c:v>
                </c:pt>
                <c:pt idx="72428">
                  <c:v>17336.577182000001</c:v>
                </c:pt>
                <c:pt idx="72429">
                  <c:v>17336.821358000001</c:v>
                </c:pt>
                <c:pt idx="72430">
                  <c:v>17337.053746000001</c:v>
                </c:pt>
                <c:pt idx="72431">
                  <c:v>17337.294126000001</c:v>
                </c:pt>
                <c:pt idx="72432">
                  <c:v>17337.535809000001</c:v>
                </c:pt>
                <c:pt idx="72433">
                  <c:v>17337.778102</c:v>
                </c:pt>
                <c:pt idx="72434">
                  <c:v>17338.02389</c:v>
                </c:pt>
                <c:pt idx="72435">
                  <c:v>17338.266220000001</c:v>
                </c:pt>
                <c:pt idx="72436">
                  <c:v>17338.507899</c:v>
                </c:pt>
                <c:pt idx="72437">
                  <c:v>17338.752906999998</c:v>
                </c:pt>
                <c:pt idx="72438">
                  <c:v>17338.984950999999</c:v>
                </c:pt>
                <c:pt idx="72439">
                  <c:v>17339.226293</c:v>
                </c:pt>
                <c:pt idx="72440">
                  <c:v>17339.467906999998</c:v>
                </c:pt>
                <c:pt idx="72441">
                  <c:v>17339.699930999999</c:v>
                </c:pt>
                <c:pt idx="72442">
                  <c:v>17339.943728999999</c:v>
                </c:pt>
                <c:pt idx="72443">
                  <c:v>17340.184380999999</c:v>
                </c:pt>
                <c:pt idx="72444">
                  <c:v>17340.427659000001</c:v>
                </c:pt>
                <c:pt idx="72445">
                  <c:v>17340.65769</c:v>
                </c:pt>
                <c:pt idx="72446">
                  <c:v>17340.900236000001</c:v>
                </c:pt>
                <c:pt idx="72447">
                  <c:v>17341.144350999999</c:v>
                </c:pt>
                <c:pt idx="72448">
                  <c:v>17341.400011999998</c:v>
                </c:pt>
                <c:pt idx="72449">
                  <c:v>17341.631691999999</c:v>
                </c:pt>
                <c:pt idx="72450">
                  <c:v>17341.872977999999</c:v>
                </c:pt>
                <c:pt idx="72451">
                  <c:v>17342.114844</c:v>
                </c:pt>
                <c:pt idx="72452">
                  <c:v>17342.355078000001</c:v>
                </c:pt>
                <c:pt idx="72453">
                  <c:v>17342.586701</c:v>
                </c:pt>
                <c:pt idx="72454">
                  <c:v>17342.827995</c:v>
                </c:pt>
                <c:pt idx="72455">
                  <c:v>17343.069039000002</c:v>
                </c:pt>
                <c:pt idx="72456">
                  <c:v>17343.311078999999</c:v>
                </c:pt>
                <c:pt idx="72457">
                  <c:v>17343.542731000001</c:v>
                </c:pt>
                <c:pt idx="72458">
                  <c:v>17343.785750999999</c:v>
                </c:pt>
                <c:pt idx="72459">
                  <c:v>17344.028709999999</c:v>
                </c:pt>
                <c:pt idx="72460">
                  <c:v>17344.270389000001</c:v>
                </c:pt>
                <c:pt idx="72461">
                  <c:v>17344.499384999999</c:v>
                </c:pt>
                <c:pt idx="72462">
                  <c:v>17344.742819999999</c:v>
                </c:pt>
                <c:pt idx="72463">
                  <c:v>17344.985060999999</c:v>
                </c:pt>
                <c:pt idx="72464">
                  <c:v>17345.218933</c:v>
                </c:pt>
                <c:pt idx="72465">
                  <c:v>17345.463999</c:v>
                </c:pt>
                <c:pt idx="72466">
                  <c:v>17345.696607000002</c:v>
                </c:pt>
                <c:pt idx="72467">
                  <c:v>17345.93982</c:v>
                </c:pt>
                <c:pt idx="72468">
                  <c:v>17346.180258</c:v>
                </c:pt>
                <c:pt idx="72469">
                  <c:v>17346.422127000002</c:v>
                </c:pt>
                <c:pt idx="72470">
                  <c:v>17346.655740999999</c:v>
                </c:pt>
                <c:pt idx="72471">
                  <c:v>17346.898691999999</c:v>
                </c:pt>
                <c:pt idx="72472">
                  <c:v>17347.139768000001</c:v>
                </c:pt>
                <c:pt idx="72473">
                  <c:v>17347.382983</c:v>
                </c:pt>
                <c:pt idx="72474">
                  <c:v>17347.613915000002</c:v>
                </c:pt>
                <c:pt idx="72475">
                  <c:v>17347.856227</c:v>
                </c:pt>
                <c:pt idx="72476">
                  <c:v>17348.089275999999</c:v>
                </c:pt>
                <c:pt idx="72477">
                  <c:v>17348.330826000001</c:v>
                </c:pt>
                <c:pt idx="72478">
                  <c:v>17348.572674999999</c:v>
                </c:pt>
                <c:pt idx="72479">
                  <c:v>17348.813303999999</c:v>
                </c:pt>
                <c:pt idx="72480">
                  <c:v>17349.056908999999</c:v>
                </c:pt>
                <c:pt idx="72481">
                  <c:v>17349.288804</c:v>
                </c:pt>
                <c:pt idx="72482">
                  <c:v>17349.530566000001</c:v>
                </c:pt>
                <c:pt idx="72483">
                  <c:v>17349.773660999999</c:v>
                </c:pt>
                <c:pt idx="72484">
                  <c:v>17350.014857999999</c:v>
                </c:pt>
                <c:pt idx="72485">
                  <c:v>17350.255706</c:v>
                </c:pt>
                <c:pt idx="72486">
                  <c:v>17350.500212999999</c:v>
                </c:pt>
                <c:pt idx="72487">
                  <c:v>17350.744740999999</c:v>
                </c:pt>
                <c:pt idx="72488">
                  <c:v>17350.987690999998</c:v>
                </c:pt>
                <c:pt idx="72489">
                  <c:v>17351.219714999999</c:v>
                </c:pt>
                <c:pt idx="72490">
                  <c:v>17351.461552000001</c:v>
                </c:pt>
                <c:pt idx="72491">
                  <c:v>17351.704852999999</c:v>
                </c:pt>
                <c:pt idx="72492">
                  <c:v>17351.947134999999</c:v>
                </c:pt>
                <c:pt idx="72493">
                  <c:v>17352.178922999999</c:v>
                </c:pt>
                <c:pt idx="72494">
                  <c:v>17352.420676000002</c:v>
                </c:pt>
                <c:pt idx="72495">
                  <c:v>17352.663755000001</c:v>
                </c:pt>
                <c:pt idx="72496">
                  <c:v>17352.906039000001</c:v>
                </c:pt>
                <c:pt idx="72497">
                  <c:v>17353.135258999999</c:v>
                </c:pt>
                <c:pt idx="72498">
                  <c:v>17353.378728</c:v>
                </c:pt>
                <c:pt idx="72499">
                  <c:v>17353.619006000001</c:v>
                </c:pt>
                <c:pt idx="72500">
                  <c:v>17353.861919999999</c:v>
                </c:pt>
                <c:pt idx="72501">
                  <c:v>17354.092444999998</c:v>
                </c:pt>
                <c:pt idx="72502">
                  <c:v>17354.338917000001</c:v>
                </c:pt>
                <c:pt idx="72503">
                  <c:v>17354.570864000001</c:v>
                </c:pt>
                <c:pt idx="72504">
                  <c:v>17354.812677000002</c:v>
                </c:pt>
                <c:pt idx="72505">
                  <c:v>17355.053446999998</c:v>
                </c:pt>
                <c:pt idx="72506">
                  <c:v>17355.298655999999</c:v>
                </c:pt>
                <c:pt idx="72507">
                  <c:v>17355.530943999998</c:v>
                </c:pt>
                <c:pt idx="72508">
                  <c:v>17355.772407</c:v>
                </c:pt>
                <c:pt idx="72509">
                  <c:v>17356.013040000002</c:v>
                </c:pt>
                <c:pt idx="72510">
                  <c:v>17356.244243000001</c:v>
                </c:pt>
                <c:pt idx="72511">
                  <c:v>17356.489678999998</c:v>
                </c:pt>
                <c:pt idx="72512">
                  <c:v>17356.732003000001</c:v>
                </c:pt>
                <c:pt idx="72513">
                  <c:v>17356.963796</c:v>
                </c:pt>
                <c:pt idx="72514">
                  <c:v>17357.204311000001</c:v>
                </c:pt>
                <c:pt idx="72515">
                  <c:v>17357.448959000001</c:v>
                </c:pt>
                <c:pt idx="72516">
                  <c:v>17357.679783</c:v>
                </c:pt>
                <c:pt idx="72517">
                  <c:v>17357.920434</c:v>
                </c:pt>
                <c:pt idx="72518">
                  <c:v>17358.163979000001</c:v>
                </c:pt>
                <c:pt idx="72519">
                  <c:v>17358.405008000002</c:v>
                </c:pt>
                <c:pt idx="72520">
                  <c:v>17358.636815000002</c:v>
                </c:pt>
                <c:pt idx="72521">
                  <c:v>17358.877148</c:v>
                </c:pt>
                <c:pt idx="72522">
                  <c:v>17359.123035000001</c:v>
                </c:pt>
                <c:pt idx="72523">
                  <c:v>17359.378261999998</c:v>
                </c:pt>
                <c:pt idx="72524">
                  <c:v>17359.634693</c:v>
                </c:pt>
                <c:pt idx="72525">
                  <c:v>17359.865304999999</c:v>
                </c:pt>
                <c:pt idx="72526">
                  <c:v>17360.107397</c:v>
                </c:pt>
                <c:pt idx="72527">
                  <c:v>17360.340947000001</c:v>
                </c:pt>
                <c:pt idx="72528">
                  <c:v>17360.582105000001</c:v>
                </c:pt>
                <c:pt idx="72529">
                  <c:v>17360.824139</c:v>
                </c:pt>
                <c:pt idx="72530">
                  <c:v>17361.064245000001</c:v>
                </c:pt>
                <c:pt idx="72531">
                  <c:v>17361.306895000002</c:v>
                </c:pt>
                <c:pt idx="72532">
                  <c:v>17361.536646</c:v>
                </c:pt>
                <c:pt idx="72533">
                  <c:v>17361.777134</c:v>
                </c:pt>
                <c:pt idx="72534">
                  <c:v>17362.021443000001</c:v>
                </c:pt>
                <c:pt idx="72535">
                  <c:v>17362.254942</c:v>
                </c:pt>
                <c:pt idx="72536">
                  <c:v>17362.496272</c:v>
                </c:pt>
                <c:pt idx="72537">
                  <c:v>17362.737819999998</c:v>
                </c:pt>
                <c:pt idx="72538">
                  <c:v>17362.979538</c:v>
                </c:pt>
                <c:pt idx="72539">
                  <c:v>17363.211618000001</c:v>
                </c:pt>
                <c:pt idx="72540">
                  <c:v>17363.452126</c:v>
                </c:pt>
                <c:pt idx="72541">
                  <c:v>17363.696158999999</c:v>
                </c:pt>
                <c:pt idx="72542">
                  <c:v>17363.929074</c:v>
                </c:pt>
                <c:pt idx="72543">
                  <c:v>17364.173097999999</c:v>
                </c:pt>
                <c:pt idx="72544">
                  <c:v>17364.406655999999</c:v>
                </c:pt>
                <c:pt idx="72545">
                  <c:v>17364.647976</c:v>
                </c:pt>
                <c:pt idx="72546">
                  <c:v>17364.889154</c:v>
                </c:pt>
                <c:pt idx="72547">
                  <c:v>17365.131305999999</c:v>
                </c:pt>
                <c:pt idx="72548">
                  <c:v>17365.362004999999</c:v>
                </c:pt>
                <c:pt idx="72549">
                  <c:v>17365.604981</c:v>
                </c:pt>
                <c:pt idx="72550">
                  <c:v>17365.846090999999</c:v>
                </c:pt>
                <c:pt idx="72551">
                  <c:v>17366.077810999999</c:v>
                </c:pt>
                <c:pt idx="72552">
                  <c:v>17366.318045</c:v>
                </c:pt>
                <c:pt idx="72553">
                  <c:v>17366.560051</c:v>
                </c:pt>
                <c:pt idx="72554">
                  <c:v>17366.802114999999</c:v>
                </c:pt>
                <c:pt idx="72555">
                  <c:v>17367.035618000002</c:v>
                </c:pt>
                <c:pt idx="72556">
                  <c:v>17367.278593999999</c:v>
                </c:pt>
                <c:pt idx="72557">
                  <c:v>17367.519649999998</c:v>
                </c:pt>
                <c:pt idx="72558">
                  <c:v>17367.760816000002</c:v>
                </c:pt>
                <c:pt idx="72559">
                  <c:v>17367.992608</c:v>
                </c:pt>
                <c:pt idx="72560">
                  <c:v>17368.233974999999</c:v>
                </c:pt>
                <c:pt idx="72561">
                  <c:v>17368.475865</c:v>
                </c:pt>
                <c:pt idx="72562">
                  <c:v>17368.718769999999</c:v>
                </c:pt>
                <c:pt idx="72563">
                  <c:v>17368.959857999998</c:v>
                </c:pt>
                <c:pt idx="72564">
                  <c:v>17369.191706000001</c:v>
                </c:pt>
                <c:pt idx="72565">
                  <c:v>17369.434185999999</c:v>
                </c:pt>
                <c:pt idx="72566">
                  <c:v>17369.678245999999</c:v>
                </c:pt>
                <c:pt idx="72567">
                  <c:v>17369.923686999999</c:v>
                </c:pt>
                <c:pt idx="72568">
                  <c:v>17370.165574999999</c:v>
                </c:pt>
                <c:pt idx="72569">
                  <c:v>17370.40886</c:v>
                </c:pt>
                <c:pt idx="72570">
                  <c:v>17370.651081</c:v>
                </c:pt>
                <c:pt idx="72571">
                  <c:v>17370.884796999999</c:v>
                </c:pt>
                <c:pt idx="72572">
                  <c:v>17371.126528000001</c:v>
                </c:pt>
                <c:pt idx="72573">
                  <c:v>17371.370443</c:v>
                </c:pt>
                <c:pt idx="72574">
                  <c:v>17371.600590999999</c:v>
                </c:pt>
                <c:pt idx="72575">
                  <c:v>17371.843955</c:v>
                </c:pt>
                <c:pt idx="72576">
                  <c:v>17372.084804999999</c:v>
                </c:pt>
                <c:pt idx="72577">
                  <c:v>17372.326547000001</c:v>
                </c:pt>
                <c:pt idx="72578">
                  <c:v>17372.567147999998</c:v>
                </c:pt>
                <c:pt idx="72579">
                  <c:v>17372.798225999999</c:v>
                </c:pt>
                <c:pt idx="72580">
                  <c:v>17373.039901</c:v>
                </c:pt>
                <c:pt idx="72581">
                  <c:v>17373.282008999999</c:v>
                </c:pt>
                <c:pt idx="72582">
                  <c:v>17373.522390999999</c:v>
                </c:pt>
                <c:pt idx="72583">
                  <c:v>17373.778896</c:v>
                </c:pt>
                <c:pt idx="72584">
                  <c:v>17374.008249999999</c:v>
                </c:pt>
                <c:pt idx="72585">
                  <c:v>17374.249608999999</c:v>
                </c:pt>
                <c:pt idx="72586">
                  <c:v>17374.492912999998</c:v>
                </c:pt>
                <c:pt idx="72587">
                  <c:v>17374.735013000001</c:v>
                </c:pt>
                <c:pt idx="72588">
                  <c:v>17374.966078000001</c:v>
                </c:pt>
                <c:pt idx="72589">
                  <c:v>17375.209681</c:v>
                </c:pt>
                <c:pt idx="72590">
                  <c:v>17375.450185999998</c:v>
                </c:pt>
                <c:pt idx="72591">
                  <c:v>17375.683922</c:v>
                </c:pt>
                <c:pt idx="72592">
                  <c:v>17375.927621999999</c:v>
                </c:pt>
                <c:pt idx="72593">
                  <c:v>17376.170966999998</c:v>
                </c:pt>
                <c:pt idx="72594">
                  <c:v>17376.401860999998</c:v>
                </c:pt>
                <c:pt idx="72595">
                  <c:v>17376.642367</c:v>
                </c:pt>
                <c:pt idx="72596">
                  <c:v>17376.883824</c:v>
                </c:pt>
                <c:pt idx="72597">
                  <c:v>17377.126974999999</c:v>
                </c:pt>
                <c:pt idx="72598">
                  <c:v>17377.357021</c:v>
                </c:pt>
                <c:pt idx="72599">
                  <c:v>17377.599232</c:v>
                </c:pt>
                <c:pt idx="72600">
                  <c:v>17377.841388000001</c:v>
                </c:pt>
                <c:pt idx="72601">
                  <c:v>17378.074140000001</c:v>
                </c:pt>
                <c:pt idx="72602">
                  <c:v>17378.318193999999</c:v>
                </c:pt>
                <c:pt idx="72603">
                  <c:v>17378.560115</c:v>
                </c:pt>
                <c:pt idx="72604">
                  <c:v>17378.791889</c:v>
                </c:pt>
                <c:pt idx="72605">
                  <c:v>17379.034058000001</c:v>
                </c:pt>
                <c:pt idx="72606">
                  <c:v>17379.276792000001</c:v>
                </c:pt>
                <c:pt idx="72607">
                  <c:v>17379.508691999999</c:v>
                </c:pt>
                <c:pt idx="72608">
                  <c:v>17379.751120000001</c:v>
                </c:pt>
                <c:pt idx="72609">
                  <c:v>17379.995210000001</c:v>
                </c:pt>
                <c:pt idx="72610">
                  <c:v>17380.226372000001</c:v>
                </c:pt>
                <c:pt idx="72611">
                  <c:v>17380.470258000001</c:v>
                </c:pt>
                <c:pt idx="72612">
                  <c:v>17380.703957000002</c:v>
                </c:pt>
                <c:pt idx="72613">
                  <c:v>17380.945066</c:v>
                </c:pt>
                <c:pt idx="72614">
                  <c:v>17381.189966000002</c:v>
                </c:pt>
                <c:pt idx="72615">
                  <c:v>17381.42901</c:v>
                </c:pt>
                <c:pt idx="72616">
                  <c:v>17381.660806</c:v>
                </c:pt>
                <c:pt idx="72617">
                  <c:v>17381.901227999999</c:v>
                </c:pt>
                <c:pt idx="72618">
                  <c:v>17382.145166999999</c:v>
                </c:pt>
                <c:pt idx="72619">
                  <c:v>17382.378749</c:v>
                </c:pt>
                <c:pt idx="72620">
                  <c:v>17382.619207</c:v>
                </c:pt>
                <c:pt idx="72621">
                  <c:v>17382.863958999998</c:v>
                </c:pt>
                <c:pt idx="72622">
                  <c:v>17383.094761</c:v>
                </c:pt>
                <c:pt idx="72623">
                  <c:v>17383.337854000001</c:v>
                </c:pt>
                <c:pt idx="72624">
                  <c:v>17383.578179</c:v>
                </c:pt>
                <c:pt idx="72625">
                  <c:v>17383.811669999999</c:v>
                </c:pt>
                <c:pt idx="72626">
                  <c:v>17384.052291</c:v>
                </c:pt>
                <c:pt idx="72627">
                  <c:v>17384.294356999999</c:v>
                </c:pt>
                <c:pt idx="72628">
                  <c:v>17384.535704000002</c:v>
                </c:pt>
                <c:pt idx="72629">
                  <c:v>17384.778623999999</c:v>
                </c:pt>
                <c:pt idx="72630">
                  <c:v>17385.010662000001</c:v>
                </c:pt>
                <c:pt idx="72631">
                  <c:v>17385.251746000002</c:v>
                </c:pt>
                <c:pt idx="72632">
                  <c:v>17385.494885</c:v>
                </c:pt>
                <c:pt idx="72633">
                  <c:v>17385.737858</c:v>
                </c:pt>
                <c:pt idx="72634">
                  <c:v>17385.969899</c:v>
                </c:pt>
                <c:pt idx="72635">
                  <c:v>17386.212168999999</c:v>
                </c:pt>
                <c:pt idx="72636">
                  <c:v>17386.454228999999</c:v>
                </c:pt>
                <c:pt idx="72637">
                  <c:v>17386.710749000002</c:v>
                </c:pt>
                <c:pt idx="72638">
                  <c:v>17386.940973000001</c:v>
                </c:pt>
                <c:pt idx="72639">
                  <c:v>17387.182138</c:v>
                </c:pt>
                <c:pt idx="72640">
                  <c:v>17387.426027000001</c:v>
                </c:pt>
                <c:pt idx="72641">
                  <c:v>17387.657853000001</c:v>
                </c:pt>
                <c:pt idx="72642">
                  <c:v>17387.898440000001</c:v>
                </c:pt>
                <c:pt idx="72643">
                  <c:v>17388.142308999999</c:v>
                </c:pt>
                <c:pt idx="72644">
                  <c:v>17388.373345</c:v>
                </c:pt>
                <c:pt idx="72645">
                  <c:v>17388.616704</c:v>
                </c:pt>
                <c:pt idx="72646">
                  <c:v>17388.859957000001</c:v>
                </c:pt>
                <c:pt idx="72647">
                  <c:v>17389.099139999998</c:v>
                </c:pt>
                <c:pt idx="72648">
                  <c:v>17389.330956000002</c:v>
                </c:pt>
                <c:pt idx="72649">
                  <c:v>17389.572123999998</c:v>
                </c:pt>
                <c:pt idx="72650">
                  <c:v>17389.816308000001</c:v>
                </c:pt>
                <c:pt idx="72651">
                  <c:v>17390.047414000001</c:v>
                </c:pt>
                <c:pt idx="72652">
                  <c:v>17390.290039</c:v>
                </c:pt>
                <c:pt idx="72653">
                  <c:v>17390.531698999999</c:v>
                </c:pt>
                <c:pt idx="72654">
                  <c:v>17390.772239999998</c:v>
                </c:pt>
                <c:pt idx="72655">
                  <c:v>17391.028829999999</c:v>
                </c:pt>
                <c:pt idx="72656">
                  <c:v>17391.258938999999</c:v>
                </c:pt>
                <c:pt idx="72657">
                  <c:v>17391.503188999999</c:v>
                </c:pt>
                <c:pt idx="72658">
                  <c:v>17391.738916999999</c:v>
                </c:pt>
                <c:pt idx="72659">
                  <c:v>17391.981404999999</c:v>
                </c:pt>
                <c:pt idx="72660">
                  <c:v>17392.222140000002</c:v>
                </c:pt>
                <c:pt idx="72661">
                  <c:v>17392.455911000001</c:v>
                </c:pt>
                <c:pt idx="72662">
                  <c:v>17392.699748999999</c:v>
                </c:pt>
                <c:pt idx="72663">
                  <c:v>17392.942207</c:v>
                </c:pt>
                <c:pt idx="72664">
                  <c:v>17393.19744</c:v>
                </c:pt>
                <c:pt idx="72665">
                  <c:v>17393.441307000001</c:v>
                </c:pt>
                <c:pt idx="72666">
                  <c:v>17393.685903000001</c:v>
                </c:pt>
                <c:pt idx="72667">
                  <c:v>17393.926072999999</c:v>
                </c:pt>
                <c:pt idx="72668">
                  <c:v>17394.168978000002</c:v>
                </c:pt>
                <c:pt idx="72669">
                  <c:v>17394.398248000001</c:v>
                </c:pt>
                <c:pt idx="72670">
                  <c:v>17394.640137999999</c:v>
                </c:pt>
                <c:pt idx="72671">
                  <c:v>17394.884783000001</c:v>
                </c:pt>
                <c:pt idx="72672">
                  <c:v>17395.116563</c:v>
                </c:pt>
                <c:pt idx="72673">
                  <c:v>17395.36032</c:v>
                </c:pt>
                <c:pt idx="72674">
                  <c:v>17395.604077</c:v>
                </c:pt>
                <c:pt idx="72675">
                  <c:v>17395.835793999999</c:v>
                </c:pt>
                <c:pt idx="72676">
                  <c:v>17396.078212</c:v>
                </c:pt>
                <c:pt idx="72677">
                  <c:v>17396.311707000001</c:v>
                </c:pt>
                <c:pt idx="72678">
                  <c:v>17396.552313</c:v>
                </c:pt>
                <c:pt idx="72679">
                  <c:v>17396.794397000001</c:v>
                </c:pt>
                <c:pt idx="72680">
                  <c:v>17397.035670000001</c:v>
                </c:pt>
                <c:pt idx="72681">
                  <c:v>17397.277375999998</c:v>
                </c:pt>
                <c:pt idx="72682">
                  <c:v>17397.508162999999</c:v>
                </c:pt>
                <c:pt idx="72683">
                  <c:v>17397.752958000001</c:v>
                </c:pt>
                <c:pt idx="72684">
                  <c:v>17397.992362000001</c:v>
                </c:pt>
                <c:pt idx="72685">
                  <c:v>17398.223172000002</c:v>
                </c:pt>
                <c:pt idx="72686">
                  <c:v>17398.467132999998</c:v>
                </c:pt>
                <c:pt idx="72687">
                  <c:v>17398.711877999998</c:v>
                </c:pt>
                <c:pt idx="72688">
                  <c:v>17398.943107999999</c:v>
                </c:pt>
                <c:pt idx="72689">
                  <c:v>17399.187248999999</c:v>
                </c:pt>
                <c:pt idx="72690">
                  <c:v>17399.420937999999</c:v>
                </c:pt>
                <c:pt idx="72691">
                  <c:v>17399.663240999998</c:v>
                </c:pt>
                <c:pt idx="72692">
                  <c:v>17399.906615</c:v>
                </c:pt>
                <c:pt idx="72693">
                  <c:v>17400.138665999999</c:v>
                </c:pt>
                <c:pt idx="72694">
                  <c:v>17400.379272999999</c:v>
                </c:pt>
                <c:pt idx="72695">
                  <c:v>17400.621243000001</c:v>
                </c:pt>
                <c:pt idx="72696">
                  <c:v>17400.863387000001</c:v>
                </c:pt>
                <c:pt idx="72697">
                  <c:v>17401.108838</c:v>
                </c:pt>
                <c:pt idx="72698">
                  <c:v>17401.351907</c:v>
                </c:pt>
                <c:pt idx="72699">
                  <c:v>17401.592213</c:v>
                </c:pt>
                <c:pt idx="72700">
                  <c:v>17401.833551</c:v>
                </c:pt>
                <c:pt idx="72701">
                  <c:v>17402.074725999999</c:v>
                </c:pt>
                <c:pt idx="72702">
                  <c:v>17402.315885</c:v>
                </c:pt>
                <c:pt idx="72703">
                  <c:v>17402.547693</c:v>
                </c:pt>
                <c:pt idx="72704">
                  <c:v>17402.788073</c:v>
                </c:pt>
                <c:pt idx="72705">
                  <c:v>17403.030189000001</c:v>
                </c:pt>
                <c:pt idx="72706">
                  <c:v>17403.272172000001</c:v>
                </c:pt>
                <c:pt idx="72707">
                  <c:v>17403.505573999999</c:v>
                </c:pt>
                <c:pt idx="72708">
                  <c:v>17403.748738999999</c:v>
                </c:pt>
                <c:pt idx="72709">
                  <c:v>17403.989140999998</c:v>
                </c:pt>
                <c:pt idx="72710">
                  <c:v>17404.220245</c:v>
                </c:pt>
                <c:pt idx="72711">
                  <c:v>17404.461851</c:v>
                </c:pt>
                <c:pt idx="72712">
                  <c:v>17404.702344000001</c:v>
                </c:pt>
                <c:pt idx="72713">
                  <c:v>17404.946328000002</c:v>
                </c:pt>
                <c:pt idx="72714">
                  <c:v>17405.178732</c:v>
                </c:pt>
                <c:pt idx="72715">
                  <c:v>17405.421322999999</c:v>
                </c:pt>
                <c:pt idx="72716">
                  <c:v>17405.662058000002</c:v>
                </c:pt>
                <c:pt idx="72717">
                  <c:v>17405.893221999999</c:v>
                </c:pt>
                <c:pt idx="72718">
                  <c:v>17406.139279999999</c:v>
                </c:pt>
                <c:pt idx="72719">
                  <c:v>17406.374994999998</c:v>
                </c:pt>
                <c:pt idx="72720">
                  <c:v>17406.618268999999</c:v>
                </c:pt>
                <c:pt idx="72721">
                  <c:v>17406.851211000001</c:v>
                </c:pt>
                <c:pt idx="72722">
                  <c:v>17407.093422000002</c:v>
                </c:pt>
                <c:pt idx="72723">
                  <c:v>17407.335308000002</c:v>
                </c:pt>
                <c:pt idx="72724">
                  <c:v>17407.564447000001</c:v>
                </c:pt>
                <c:pt idx="72725">
                  <c:v>17407.805905000001</c:v>
                </c:pt>
                <c:pt idx="72726">
                  <c:v>17408.048331000002</c:v>
                </c:pt>
                <c:pt idx="72727">
                  <c:v>17408.292021000001</c:v>
                </c:pt>
                <c:pt idx="72728">
                  <c:v>17408.521964</c:v>
                </c:pt>
                <c:pt idx="72729">
                  <c:v>17408.763125000001</c:v>
                </c:pt>
                <c:pt idx="72730">
                  <c:v>17409.007208999999</c:v>
                </c:pt>
                <c:pt idx="72731">
                  <c:v>17409.237346999998</c:v>
                </c:pt>
                <c:pt idx="72732">
                  <c:v>17409.478655999999</c:v>
                </c:pt>
                <c:pt idx="72733">
                  <c:v>17409.71989</c:v>
                </c:pt>
                <c:pt idx="72734">
                  <c:v>17409.960228</c:v>
                </c:pt>
                <c:pt idx="72735">
                  <c:v>17410.195725000001</c:v>
                </c:pt>
                <c:pt idx="72736">
                  <c:v>17410.440302999999</c:v>
                </c:pt>
                <c:pt idx="72737">
                  <c:v>17410.682264999999</c:v>
                </c:pt>
                <c:pt idx="72738">
                  <c:v>17410.913172</c:v>
                </c:pt>
                <c:pt idx="72739">
                  <c:v>17411.157371000001</c:v>
                </c:pt>
                <c:pt idx="72740">
                  <c:v>17411.398649999999</c:v>
                </c:pt>
                <c:pt idx="72741">
                  <c:v>17411.639770999998</c:v>
                </c:pt>
                <c:pt idx="72742">
                  <c:v>17411.869948</c:v>
                </c:pt>
                <c:pt idx="72743">
                  <c:v>17412.111290000001</c:v>
                </c:pt>
                <c:pt idx="72744">
                  <c:v>17412.354765</c:v>
                </c:pt>
                <c:pt idx="72745">
                  <c:v>17412.595185999999</c:v>
                </c:pt>
                <c:pt idx="72746">
                  <c:v>17412.826186999999</c:v>
                </c:pt>
                <c:pt idx="72747">
                  <c:v>17413.070426999999</c:v>
                </c:pt>
                <c:pt idx="72748">
                  <c:v>17413.310366000002</c:v>
                </c:pt>
                <c:pt idx="72749">
                  <c:v>17413.541792</c:v>
                </c:pt>
                <c:pt idx="72750">
                  <c:v>17413.784138999999</c:v>
                </c:pt>
                <c:pt idx="72751">
                  <c:v>17414.028053999999</c:v>
                </c:pt>
                <c:pt idx="72752">
                  <c:v>17414.259013999999</c:v>
                </c:pt>
                <c:pt idx="72753">
                  <c:v>17414.500536</c:v>
                </c:pt>
                <c:pt idx="72754">
                  <c:v>17414.741988999998</c:v>
                </c:pt>
                <c:pt idx="72755">
                  <c:v>17414.983037000002</c:v>
                </c:pt>
                <c:pt idx="72756">
                  <c:v>17415.214875000001</c:v>
                </c:pt>
                <c:pt idx="72757">
                  <c:v>17415.457871999999</c:v>
                </c:pt>
                <c:pt idx="72758">
                  <c:v>17415.700044000001</c:v>
                </c:pt>
                <c:pt idx="72759">
                  <c:v>17415.942101000001</c:v>
                </c:pt>
                <c:pt idx="72760">
                  <c:v>17416.171259999999</c:v>
                </c:pt>
                <c:pt idx="72761">
                  <c:v>17416.415835</c:v>
                </c:pt>
                <c:pt idx="72762">
                  <c:v>17416.656852</c:v>
                </c:pt>
                <c:pt idx="72763">
                  <c:v>17416.897026999999</c:v>
                </c:pt>
                <c:pt idx="72764">
                  <c:v>17417.128887999999</c:v>
                </c:pt>
                <c:pt idx="72765">
                  <c:v>17417.369222000001</c:v>
                </c:pt>
                <c:pt idx="72766">
                  <c:v>17417.609420000001</c:v>
                </c:pt>
                <c:pt idx="72767">
                  <c:v>17417.853948</c:v>
                </c:pt>
                <c:pt idx="72768">
                  <c:v>17418.084853</c:v>
                </c:pt>
                <c:pt idx="72769">
                  <c:v>17418.325420000001</c:v>
                </c:pt>
                <c:pt idx="72770">
                  <c:v>17418.568878999999</c:v>
                </c:pt>
                <c:pt idx="72771">
                  <c:v>17418.809203000001</c:v>
                </c:pt>
                <c:pt idx="72772">
                  <c:v>17419.040401999999</c:v>
                </c:pt>
                <c:pt idx="72773">
                  <c:v>17419.286243999999</c:v>
                </c:pt>
                <c:pt idx="72774">
                  <c:v>17419.519086</c:v>
                </c:pt>
                <c:pt idx="72775">
                  <c:v>17419.763140999999</c:v>
                </c:pt>
                <c:pt idx="72776">
                  <c:v>17419.996288999999</c:v>
                </c:pt>
                <c:pt idx="72777">
                  <c:v>17420.241634000002</c:v>
                </c:pt>
                <c:pt idx="72778">
                  <c:v>17420.482242999999</c:v>
                </c:pt>
                <c:pt idx="72779">
                  <c:v>17420.715142000001</c:v>
                </c:pt>
                <c:pt idx="72780">
                  <c:v>17420.958702</c:v>
                </c:pt>
                <c:pt idx="72781">
                  <c:v>17421.199212</c:v>
                </c:pt>
                <c:pt idx="72782">
                  <c:v>17421.430278</c:v>
                </c:pt>
                <c:pt idx="72783">
                  <c:v>17421.674304</c:v>
                </c:pt>
                <c:pt idx="72784">
                  <c:v>17421.907356</c:v>
                </c:pt>
                <c:pt idx="72785">
                  <c:v>17422.152719999998</c:v>
                </c:pt>
                <c:pt idx="72786">
                  <c:v>17422.395123999999</c:v>
                </c:pt>
                <c:pt idx="72787">
                  <c:v>17422.626023000001</c:v>
                </c:pt>
                <c:pt idx="72788">
                  <c:v>17422.868403</c:v>
                </c:pt>
                <c:pt idx="72789">
                  <c:v>17423.113567</c:v>
                </c:pt>
                <c:pt idx="72790">
                  <c:v>17423.345605999999</c:v>
                </c:pt>
                <c:pt idx="72791">
                  <c:v>17423.588897000001</c:v>
                </c:pt>
                <c:pt idx="72792">
                  <c:v>17423.831155</c:v>
                </c:pt>
                <c:pt idx="72793">
                  <c:v>17424.087129</c:v>
                </c:pt>
                <c:pt idx="72794">
                  <c:v>17424.341193</c:v>
                </c:pt>
                <c:pt idx="72795">
                  <c:v>17424.597774999998</c:v>
                </c:pt>
                <c:pt idx="72796">
                  <c:v>17424.827058999999</c:v>
                </c:pt>
                <c:pt idx="72797">
                  <c:v>17425.070742</c:v>
                </c:pt>
                <c:pt idx="72798">
                  <c:v>17425.313171999998</c:v>
                </c:pt>
                <c:pt idx="72799">
                  <c:v>17425.546977999998</c:v>
                </c:pt>
                <c:pt idx="72800">
                  <c:v>17425.788367000001</c:v>
                </c:pt>
                <c:pt idx="72801">
                  <c:v>17426.023067999999</c:v>
                </c:pt>
                <c:pt idx="72802">
                  <c:v>17426.267107</c:v>
                </c:pt>
                <c:pt idx="72803">
                  <c:v>17426.500950000001</c:v>
                </c:pt>
                <c:pt idx="72804">
                  <c:v>17426.742382</c:v>
                </c:pt>
                <c:pt idx="72805">
                  <c:v>17426.977342999999</c:v>
                </c:pt>
                <c:pt idx="72806">
                  <c:v>17427.223794000001</c:v>
                </c:pt>
                <c:pt idx="72807">
                  <c:v>17427.464653999999</c:v>
                </c:pt>
                <c:pt idx="72808">
                  <c:v>17427.694563000001</c:v>
                </c:pt>
                <c:pt idx="72809">
                  <c:v>17427.937806000002</c:v>
                </c:pt>
                <c:pt idx="72810">
                  <c:v>17428.180086</c:v>
                </c:pt>
                <c:pt idx="72811">
                  <c:v>17428.412401000001</c:v>
                </c:pt>
                <c:pt idx="72812">
                  <c:v>17428.658092000001</c:v>
                </c:pt>
                <c:pt idx="72813">
                  <c:v>17428.890426000002</c:v>
                </c:pt>
                <c:pt idx="72814">
                  <c:v>17429.131775000002</c:v>
                </c:pt>
                <c:pt idx="72815">
                  <c:v>17429.372729999999</c:v>
                </c:pt>
                <c:pt idx="72816">
                  <c:v>17429.613202</c:v>
                </c:pt>
                <c:pt idx="72817">
                  <c:v>17429.855099</c:v>
                </c:pt>
                <c:pt idx="72818">
                  <c:v>17430.088789000001</c:v>
                </c:pt>
                <c:pt idx="72819">
                  <c:v>17430.32993</c:v>
                </c:pt>
                <c:pt idx="72820">
                  <c:v>17430.572957</c:v>
                </c:pt>
                <c:pt idx="72821">
                  <c:v>17430.812957999999</c:v>
                </c:pt>
                <c:pt idx="72822">
                  <c:v>17431.052942999999</c:v>
                </c:pt>
                <c:pt idx="72823">
                  <c:v>17431.282246999999</c:v>
                </c:pt>
                <c:pt idx="72824">
                  <c:v>17431.524256000001</c:v>
                </c:pt>
                <c:pt idx="72825">
                  <c:v>17431.768823999999</c:v>
                </c:pt>
                <c:pt idx="72826">
                  <c:v>17432.009955000001</c:v>
                </c:pt>
                <c:pt idx="72827">
                  <c:v>17432.239260999999</c:v>
                </c:pt>
                <c:pt idx="72828">
                  <c:v>17432.483878999999</c:v>
                </c:pt>
                <c:pt idx="72829">
                  <c:v>17432.726258999999</c:v>
                </c:pt>
                <c:pt idx="72830">
                  <c:v>17432.958531</c:v>
                </c:pt>
                <c:pt idx="72831">
                  <c:v>17433.199288</c:v>
                </c:pt>
                <c:pt idx="72832">
                  <c:v>17433.444564000001</c:v>
                </c:pt>
                <c:pt idx="72833">
                  <c:v>17433.675442</c:v>
                </c:pt>
                <c:pt idx="72834">
                  <c:v>17433.922684000001</c:v>
                </c:pt>
                <c:pt idx="72835">
                  <c:v>17434.154847999998</c:v>
                </c:pt>
                <c:pt idx="72836">
                  <c:v>17434.397428</c:v>
                </c:pt>
                <c:pt idx="72837">
                  <c:v>17434.638815999999</c:v>
                </c:pt>
                <c:pt idx="72838">
                  <c:v>17434.879285999999</c:v>
                </c:pt>
                <c:pt idx="72839">
                  <c:v>17435.126765000001</c:v>
                </c:pt>
                <c:pt idx="72840">
                  <c:v>17435.367410999999</c:v>
                </c:pt>
                <c:pt idx="72841">
                  <c:v>17435.612529999999</c:v>
                </c:pt>
                <c:pt idx="72842">
                  <c:v>17435.853055</c:v>
                </c:pt>
                <c:pt idx="72843">
                  <c:v>17436.084156000001</c:v>
                </c:pt>
                <c:pt idx="72844">
                  <c:v>17436.328362</c:v>
                </c:pt>
                <c:pt idx="72845">
                  <c:v>17436.561088999999</c:v>
                </c:pt>
                <c:pt idx="72846">
                  <c:v>17436.803373999999</c:v>
                </c:pt>
                <c:pt idx="72847">
                  <c:v>17437.037541999998</c:v>
                </c:pt>
                <c:pt idx="72848">
                  <c:v>17437.28009</c:v>
                </c:pt>
                <c:pt idx="72849">
                  <c:v>17437.523624000001</c:v>
                </c:pt>
                <c:pt idx="72850">
                  <c:v>17437.755931</c:v>
                </c:pt>
                <c:pt idx="72851">
                  <c:v>17437.999589999999</c:v>
                </c:pt>
                <c:pt idx="72852">
                  <c:v>17438.242183999999</c:v>
                </c:pt>
                <c:pt idx="72853">
                  <c:v>17438.473258000002</c:v>
                </c:pt>
                <c:pt idx="72854">
                  <c:v>17438.716933</c:v>
                </c:pt>
                <c:pt idx="72855">
                  <c:v>17438.960545999998</c:v>
                </c:pt>
                <c:pt idx="72856">
                  <c:v>17439.201305999999</c:v>
                </c:pt>
                <c:pt idx="72857">
                  <c:v>17439.446862000001</c:v>
                </c:pt>
                <c:pt idx="72858">
                  <c:v>17439.688789</c:v>
                </c:pt>
                <c:pt idx="72859">
                  <c:v>17439.930532999999</c:v>
                </c:pt>
                <c:pt idx="72860">
                  <c:v>17440.173869999999</c:v>
                </c:pt>
                <c:pt idx="72861">
                  <c:v>17440.405685000002</c:v>
                </c:pt>
                <c:pt idx="72862">
                  <c:v>17440.648832999999</c:v>
                </c:pt>
                <c:pt idx="72863">
                  <c:v>17440.889930000001</c:v>
                </c:pt>
                <c:pt idx="72864">
                  <c:v>17441.132292999999</c:v>
                </c:pt>
                <c:pt idx="72865">
                  <c:v>17441.389347</c:v>
                </c:pt>
                <c:pt idx="72866">
                  <c:v>17441.635248999999</c:v>
                </c:pt>
                <c:pt idx="72867">
                  <c:v>17441.881727</c:v>
                </c:pt>
                <c:pt idx="72868">
                  <c:v>17442.122939000001</c:v>
                </c:pt>
                <c:pt idx="72869">
                  <c:v>17442.378263999999</c:v>
                </c:pt>
                <c:pt idx="72870">
                  <c:v>17442.622449999999</c:v>
                </c:pt>
                <c:pt idx="72871">
                  <c:v>17442.863657999998</c:v>
                </c:pt>
                <c:pt idx="72872">
                  <c:v>17443.104128999999</c:v>
                </c:pt>
                <c:pt idx="72873">
                  <c:v>17443.348924000002</c:v>
                </c:pt>
                <c:pt idx="72874">
                  <c:v>17443.580558000001</c:v>
                </c:pt>
                <c:pt idx="72875">
                  <c:v>17443.824305999999</c:v>
                </c:pt>
                <c:pt idx="72876">
                  <c:v>17444.067553000001</c:v>
                </c:pt>
                <c:pt idx="72877">
                  <c:v>17444.298236999999</c:v>
                </c:pt>
                <c:pt idx="72878">
                  <c:v>17444.539008</c:v>
                </c:pt>
                <c:pt idx="72879">
                  <c:v>17444.781209000001</c:v>
                </c:pt>
                <c:pt idx="72880">
                  <c:v>17445.022689000001</c:v>
                </c:pt>
                <c:pt idx="72881">
                  <c:v>17445.263709999999</c:v>
                </c:pt>
                <c:pt idx="72882">
                  <c:v>17445.495644999999</c:v>
                </c:pt>
                <c:pt idx="72883">
                  <c:v>17445.736078000002</c:v>
                </c:pt>
                <c:pt idx="72884">
                  <c:v>17445.977798</c:v>
                </c:pt>
                <c:pt idx="72885">
                  <c:v>17446.218196000002</c:v>
                </c:pt>
                <c:pt idx="72886">
                  <c:v>17446.451822999999</c:v>
                </c:pt>
                <c:pt idx="72887">
                  <c:v>17446.692242000001</c:v>
                </c:pt>
                <c:pt idx="72888">
                  <c:v>17446.933906999999</c:v>
                </c:pt>
                <c:pt idx="72889">
                  <c:v>17447.176155000001</c:v>
                </c:pt>
                <c:pt idx="72890">
                  <c:v>17447.416344000001</c:v>
                </c:pt>
                <c:pt idx="72891">
                  <c:v>17447.647744000002</c:v>
                </c:pt>
                <c:pt idx="72892">
                  <c:v>17447.890608000002</c:v>
                </c:pt>
                <c:pt idx="72893">
                  <c:v>17448.131781</c:v>
                </c:pt>
                <c:pt idx="72894">
                  <c:v>17448.372360000001</c:v>
                </c:pt>
                <c:pt idx="72895">
                  <c:v>17448.607012</c:v>
                </c:pt>
                <c:pt idx="72896">
                  <c:v>17448.851257999999</c:v>
                </c:pt>
                <c:pt idx="72897">
                  <c:v>17449.098664000001</c:v>
                </c:pt>
                <c:pt idx="72898">
                  <c:v>17449.341224</c:v>
                </c:pt>
                <c:pt idx="72899">
                  <c:v>17449.584674999998</c:v>
                </c:pt>
                <c:pt idx="72900">
                  <c:v>17449.82533</c:v>
                </c:pt>
                <c:pt idx="72901">
                  <c:v>17450.055684999999</c:v>
                </c:pt>
                <c:pt idx="72902">
                  <c:v>17450.296157000001</c:v>
                </c:pt>
                <c:pt idx="72903">
                  <c:v>17450.540365000001</c:v>
                </c:pt>
                <c:pt idx="72904">
                  <c:v>17450.78196</c:v>
                </c:pt>
                <c:pt idx="72905">
                  <c:v>17451.012035</c:v>
                </c:pt>
                <c:pt idx="72906">
                  <c:v>17451.254305999999</c:v>
                </c:pt>
                <c:pt idx="72907">
                  <c:v>17451.496075999999</c:v>
                </c:pt>
                <c:pt idx="72908">
                  <c:v>17451.727846999998</c:v>
                </c:pt>
                <c:pt idx="72909">
                  <c:v>17451.970116</c:v>
                </c:pt>
                <c:pt idx="72910">
                  <c:v>17452.212340999999</c:v>
                </c:pt>
                <c:pt idx="72911">
                  <c:v>17452.454306</c:v>
                </c:pt>
                <c:pt idx="72912">
                  <c:v>17452.685986</c:v>
                </c:pt>
                <c:pt idx="72913">
                  <c:v>17452.927032</c:v>
                </c:pt>
                <c:pt idx="72914">
                  <c:v>17453.168548000001</c:v>
                </c:pt>
                <c:pt idx="72915">
                  <c:v>17453.409598999999</c:v>
                </c:pt>
                <c:pt idx="72916">
                  <c:v>17453.640273000001</c:v>
                </c:pt>
                <c:pt idx="72917">
                  <c:v>17453.886966999999</c:v>
                </c:pt>
                <c:pt idx="72918">
                  <c:v>17454.126370999998</c:v>
                </c:pt>
                <c:pt idx="72919">
                  <c:v>17454.372446000001</c:v>
                </c:pt>
                <c:pt idx="72920">
                  <c:v>17454.613818000002</c:v>
                </c:pt>
                <c:pt idx="72921">
                  <c:v>17454.854050999998</c:v>
                </c:pt>
                <c:pt idx="72922">
                  <c:v>17455.095571000002</c:v>
                </c:pt>
                <c:pt idx="72923">
                  <c:v>17455.335405999998</c:v>
                </c:pt>
                <c:pt idx="72924">
                  <c:v>17455.579700999999</c:v>
                </c:pt>
                <c:pt idx="72925">
                  <c:v>17455.810214000001</c:v>
                </c:pt>
                <c:pt idx="72926">
                  <c:v>17456.051229000001</c:v>
                </c:pt>
                <c:pt idx="72927">
                  <c:v>17456.294585</c:v>
                </c:pt>
                <c:pt idx="72928">
                  <c:v>17456.535306000002</c:v>
                </c:pt>
                <c:pt idx="72929">
                  <c:v>17456.780798</c:v>
                </c:pt>
                <c:pt idx="72930">
                  <c:v>17457.02475</c:v>
                </c:pt>
                <c:pt idx="72931">
                  <c:v>17457.265427999999</c:v>
                </c:pt>
                <c:pt idx="72932">
                  <c:v>17457.506098999998</c:v>
                </c:pt>
                <c:pt idx="72933">
                  <c:v>17457.737085000001</c:v>
                </c:pt>
                <c:pt idx="72934">
                  <c:v>17457.980722</c:v>
                </c:pt>
                <c:pt idx="72935">
                  <c:v>17458.221099999999</c:v>
                </c:pt>
                <c:pt idx="72936">
                  <c:v>17458.465058000002</c:v>
                </c:pt>
                <c:pt idx="72937">
                  <c:v>17458.70924</c:v>
                </c:pt>
                <c:pt idx="72938">
                  <c:v>17458.950886999999</c:v>
                </c:pt>
                <c:pt idx="72939">
                  <c:v>17459.193174</c:v>
                </c:pt>
                <c:pt idx="72940">
                  <c:v>17459.437129999998</c:v>
                </c:pt>
                <c:pt idx="72941">
                  <c:v>17459.681344000001</c:v>
                </c:pt>
                <c:pt idx="72942">
                  <c:v>17459.924784999999</c:v>
                </c:pt>
                <c:pt idx="72943">
                  <c:v>17460.167081</c:v>
                </c:pt>
                <c:pt idx="72944">
                  <c:v>17460.407332999999</c:v>
                </c:pt>
                <c:pt idx="72945">
                  <c:v>17460.638094999998</c:v>
                </c:pt>
                <c:pt idx="72946">
                  <c:v>17460.882222</c:v>
                </c:pt>
                <c:pt idx="72947">
                  <c:v>17461.124295000001</c:v>
                </c:pt>
                <c:pt idx="72948">
                  <c:v>17461.355958</c:v>
                </c:pt>
                <c:pt idx="72949">
                  <c:v>17461.595878</c:v>
                </c:pt>
                <c:pt idx="72950">
                  <c:v>17461.838820000001</c:v>
                </c:pt>
                <c:pt idx="72951">
                  <c:v>17462.081109999999</c:v>
                </c:pt>
                <c:pt idx="72952">
                  <c:v>17462.31482</c:v>
                </c:pt>
                <c:pt idx="72953">
                  <c:v>17462.557177999999</c:v>
                </c:pt>
                <c:pt idx="72954">
                  <c:v>17462.790872000001</c:v>
                </c:pt>
                <c:pt idx="72955">
                  <c:v>17463.031391</c:v>
                </c:pt>
                <c:pt idx="72956">
                  <c:v>17463.274581000001</c:v>
                </c:pt>
                <c:pt idx="72957">
                  <c:v>17463.515791000002</c:v>
                </c:pt>
                <c:pt idx="72958">
                  <c:v>17463.756155999999</c:v>
                </c:pt>
                <c:pt idx="72959">
                  <c:v>17463.989025999999</c:v>
                </c:pt>
                <c:pt idx="72960">
                  <c:v>17464.231367</c:v>
                </c:pt>
                <c:pt idx="72961">
                  <c:v>17464.464995999999</c:v>
                </c:pt>
                <c:pt idx="72962">
                  <c:v>17464.706269999999</c:v>
                </c:pt>
                <c:pt idx="72963">
                  <c:v>17464.948312</c:v>
                </c:pt>
                <c:pt idx="72964">
                  <c:v>17465.181956</c:v>
                </c:pt>
                <c:pt idx="72965">
                  <c:v>17465.423064999999</c:v>
                </c:pt>
                <c:pt idx="72966">
                  <c:v>17465.665201</c:v>
                </c:pt>
                <c:pt idx="72967">
                  <c:v>17465.896002000001</c:v>
                </c:pt>
                <c:pt idx="72968">
                  <c:v>17466.138166000001</c:v>
                </c:pt>
                <c:pt idx="72969">
                  <c:v>17466.382996</c:v>
                </c:pt>
                <c:pt idx="72970">
                  <c:v>17466.622082000002</c:v>
                </c:pt>
                <c:pt idx="72971">
                  <c:v>17466.853720999999</c:v>
                </c:pt>
                <c:pt idx="72972">
                  <c:v>17467.09431</c:v>
                </c:pt>
                <c:pt idx="72973">
                  <c:v>17467.338045</c:v>
                </c:pt>
                <c:pt idx="72974">
                  <c:v>17467.571549</c:v>
                </c:pt>
                <c:pt idx="72975">
                  <c:v>17467.817071000001</c:v>
                </c:pt>
                <c:pt idx="72976">
                  <c:v>17468.048041999999</c:v>
                </c:pt>
                <c:pt idx="72977">
                  <c:v>17468.292756999999</c:v>
                </c:pt>
                <c:pt idx="72978">
                  <c:v>17468.533871</c:v>
                </c:pt>
                <c:pt idx="72979">
                  <c:v>17468.764411</c:v>
                </c:pt>
                <c:pt idx="72980">
                  <c:v>17469.005677000001</c:v>
                </c:pt>
                <c:pt idx="72981">
                  <c:v>17469.245881999999</c:v>
                </c:pt>
                <c:pt idx="72982">
                  <c:v>17469.488178</c:v>
                </c:pt>
                <c:pt idx="72983">
                  <c:v>17469.732954999999</c:v>
                </c:pt>
                <c:pt idx="72984">
                  <c:v>17469.96384</c:v>
                </c:pt>
                <c:pt idx="72985">
                  <c:v>17470.206966000002</c:v>
                </c:pt>
                <c:pt idx="72986">
                  <c:v>17470.441273</c:v>
                </c:pt>
                <c:pt idx="72987">
                  <c:v>17470.685237000002</c:v>
                </c:pt>
                <c:pt idx="72988">
                  <c:v>17470.916309</c:v>
                </c:pt>
                <c:pt idx="72989">
                  <c:v>17471.159753</c:v>
                </c:pt>
                <c:pt idx="72990">
                  <c:v>17471.402959999999</c:v>
                </c:pt>
                <c:pt idx="72991">
                  <c:v>17471.64214</c:v>
                </c:pt>
                <c:pt idx="72992">
                  <c:v>17471.873184</c:v>
                </c:pt>
                <c:pt idx="72993">
                  <c:v>17472.114855</c:v>
                </c:pt>
                <c:pt idx="72994">
                  <c:v>17472.355428999999</c:v>
                </c:pt>
                <c:pt idx="72995">
                  <c:v>17472.596570000002</c:v>
                </c:pt>
                <c:pt idx="72996">
                  <c:v>17472.838316000001</c:v>
                </c:pt>
                <c:pt idx="72997">
                  <c:v>17473.071007999999</c:v>
                </c:pt>
                <c:pt idx="72998">
                  <c:v>17473.313367999999</c:v>
                </c:pt>
                <c:pt idx="72999">
                  <c:v>17473.555423000002</c:v>
                </c:pt>
                <c:pt idx="73000">
                  <c:v>17473.786260000001</c:v>
                </c:pt>
                <c:pt idx="73001">
                  <c:v>17474.030312999999</c:v>
                </c:pt>
                <c:pt idx="73002">
                  <c:v>17474.272276</c:v>
                </c:pt>
                <c:pt idx="73003">
                  <c:v>17474.518162</c:v>
                </c:pt>
                <c:pt idx="73004">
                  <c:v>17474.764005000001</c:v>
                </c:pt>
                <c:pt idx="73005">
                  <c:v>17474.997798</c:v>
                </c:pt>
                <c:pt idx="73006">
                  <c:v>17475.240346999999</c:v>
                </c:pt>
                <c:pt idx="73007">
                  <c:v>17475.481637000001</c:v>
                </c:pt>
                <c:pt idx="73008">
                  <c:v>17475.722946000002</c:v>
                </c:pt>
                <c:pt idx="73009">
                  <c:v>17475.953774000001</c:v>
                </c:pt>
                <c:pt idx="73010">
                  <c:v>17476.194391000001</c:v>
                </c:pt>
                <c:pt idx="73011">
                  <c:v>17476.437673</c:v>
                </c:pt>
                <c:pt idx="73012">
                  <c:v>17476.680704999999</c:v>
                </c:pt>
                <c:pt idx="73013">
                  <c:v>17476.910768000002</c:v>
                </c:pt>
                <c:pt idx="73014">
                  <c:v>17477.152730999998</c:v>
                </c:pt>
                <c:pt idx="73015">
                  <c:v>17477.393215</c:v>
                </c:pt>
                <c:pt idx="73016">
                  <c:v>17477.635423</c:v>
                </c:pt>
                <c:pt idx="73017">
                  <c:v>17477.86637</c:v>
                </c:pt>
                <c:pt idx="73018">
                  <c:v>17478.107164000001</c:v>
                </c:pt>
                <c:pt idx="73019">
                  <c:v>17478.351175</c:v>
                </c:pt>
                <c:pt idx="73020">
                  <c:v>17478.592567</c:v>
                </c:pt>
                <c:pt idx="73021">
                  <c:v>17478.823370999999</c:v>
                </c:pt>
                <c:pt idx="73022">
                  <c:v>17479.067405999998</c:v>
                </c:pt>
                <c:pt idx="73023">
                  <c:v>17479.300958</c:v>
                </c:pt>
                <c:pt idx="73024">
                  <c:v>17479.542186999999</c:v>
                </c:pt>
                <c:pt idx="73025">
                  <c:v>17479.784112000001</c:v>
                </c:pt>
                <c:pt idx="73026">
                  <c:v>17480.026375000001</c:v>
                </c:pt>
                <c:pt idx="73027">
                  <c:v>17480.257955000001</c:v>
                </c:pt>
                <c:pt idx="73028">
                  <c:v>17480.499086</c:v>
                </c:pt>
                <c:pt idx="73029">
                  <c:v>17480.741227999999</c:v>
                </c:pt>
                <c:pt idx="73030">
                  <c:v>17480.97207</c:v>
                </c:pt>
                <c:pt idx="73031">
                  <c:v>17481.214274999998</c:v>
                </c:pt>
                <c:pt idx="73032">
                  <c:v>17481.457553</c:v>
                </c:pt>
                <c:pt idx="73033">
                  <c:v>17481.688251</c:v>
                </c:pt>
                <c:pt idx="73034">
                  <c:v>17481.932276</c:v>
                </c:pt>
                <c:pt idx="73035">
                  <c:v>17482.176240000001</c:v>
                </c:pt>
                <c:pt idx="73036">
                  <c:v>17482.407072000002</c:v>
                </c:pt>
                <c:pt idx="73037">
                  <c:v>17482.649290000001</c:v>
                </c:pt>
                <c:pt idx="73038">
                  <c:v>17482.891305000001</c:v>
                </c:pt>
                <c:pt idx="73039">
                  <c:v>17483.122171999999</c:v>
                </c:pt>
                <c:pt idx="73040">
                  <c:v>17483.366276000001</c:v>
                </c:pt>
                <c:pt idx="73041">
                  <c:v>17483.599908</c:v>
                </c:pt>
                <c:pt idx="73042">
                  <c:v>17483.842169</c:v>
                </c:pt>
                <c:pt idx="73043">
                  <c:v>17484.086987999999</c:v>
                </c:pt>
                <c:pt idx="73044">
                  <c:v>17484.317822000001</c:v>
                </c:pt>
                <c:pt idx="73045">
                  <c:v>17484.560065999998</c:v>
                </c:pt>
                <c:pt idx="73046">
                  <c:v>17484.802087</c:v>
                </c:pt>
                <c:pt idx="73047">
                  <c:v>17485.035824999999</c:v>
                </c:pt>
                <c:pt idx="73048">
                  <c:v>17485.276289000001</c:v>
                </c:pt>
                <c:pt idx="73049">
                  <c:v>17485.517727999999</c:v>
                </c:pt>
                <c:pt idx="73050">
                  <c:v>17485.758163999999</c:v>
                </c:pt>
                <c:pt idx="73051">
                  <c:v>17485.991935999999</c:v>
                </c:pt>
                <c:pt idx="73052">
                  <c:v>17486.236235</c:v>
                </c:pt>
                <c:pt idx="73053">
                  <c:v>17486.478147000002</c:v>
                </c:pt>
                <c:pt idx="73054">
                  <c:v>17486.709063999999</c:v>
                </c:pt>
                <c:pt idx="73055">
                  <c:v>17486.953192000001</c:v>
                </c:pt>
                <c:pt idx="73056">
                  <c:v>17487.194614</c:v>
                </c:pt>
                <c:pt idx="73057">
                  <c:v>17487.435835</c:v>
                </c:pt>
                <c:pt idx="73058">
                  <c:v>17487.667755999999</c:v>
                </c:pt>
                <c:pt idx="73059">
                  <c:v>17487.910004000001</c:v>
                </c:pt>
                <c:pt idx="73060">
                  <c:v>17488.151591999998</c:v>
                </c:pt>
                <c:pt idx="73061">
                  <c:v>17488.383576</c:v>
                </c:pt>
                <c:pt idx="73062">
                  <c:v>17488.625680000001</c:v>
                </c:pt>
                <c:pt idx="73063">
                  <c:v>17488.868133</c:v>
                </c:pt>
                <c:pt idx="73064">
                  <c:v>17489.111664</c:v>
                </c:pt>
                <c:pt idx="73065">
                  <c:v>17489.343771</c:v>
                </c:pt>
                <c:pt idx="73066">
                  <c:v>17489.585594</c:v>
                </c:pt>
                <c:pt idx="73067">
                  <c:v>17489.828649999999</c:v>
                </c:pt>
                <c:pt idx="73068">
                  <c:v>17490.060730000001</c:v>
                </c:pt>
                <c:pt idx="73069">
                  <c:v>17490.301940000001</c:v>
                </c:pt>
                <c:pt idx="73070">
                  <c:v>17490.543108999998</c:v>
                </c:pt>
                <c:pt idx="73071">
                  <c:v>17490.787994999999</c:v>
                </c:pt>
                <c:pt idx="73072">
                  <c:v>17491.018016000002</c:v>
                </c:pt>
                <c:pt idx="73073">
                  <c:v>17491.260903999999</c:v>
                </c:pt>
                <c:pt idx="73074">
                  <c:v>17491.503123999999</c:v>
                </c:pt>
                <c:pt idx="73075">
                  <c:v>17491.736763000001</c:v>
                </c:pt>
                <c:pt idx="73076">
                  <c:v>17491.977711</c:v>
                </c:pt>
                <c:pt idx="73077">
                  <c:v>17492.219428</c:v>
                </c:pt>
                <c:pt idx="73078">
                  <c:v>17492.452591000001</c:v>
                </c:pt>
                <c:pt idx="73079">
                  <c:v>17492.696319999999</c:v>
                </c:pt>
                <c:pt idx="73080">
                  <c:v>17492.937692</c:v>
                </c:pt>
                <c:pt idx="73081">
                  <c:v>17493.180606000002</c:v>
                </c:pt>
                <c:pt idx="73082">
                  <c:v>17493.410586000002</c:v>
                </c:pt>
                <c:pt idx="73083">
                  <c:v>17493.651871999999</c:v>
                </c:pt>
                <c:pt idx="73084">
                  <c:v>17493.892122000001</c:v>
                </c:pt>
                <c:pt idx="73085">
                  <c:v>17494.136949</c:v>
                </c:pt>
                <c:pt idx="73086">
                  <c:v>17494.367706000001</c:v>
                </c:pt>
                <c:pt idx="73087">
                  <c:v>17494.608014000001</c:v>
                </c:pt>
                <c:pt idx="73088">
                  <c:v>17494.850170000002</c:v>
                </c:pt>
                <c:pt idx="73089">
                  <c:v>17495.094895999999</c:v>
                </c:pt>
                <c:pt idx="73090">
                  <c:v>17495.326592000001</c:v>
                </c:pt>
                <c:pt idx="73091">
                  <c:v>17495.567875000001</c:v>
                </c:pt>
                <c:pt idx="73092">
                  <c:v>17495.80818</c:v>
                </c:pt>
                <c:pt idx="73093">
                  <c:v>17496.052071999999</c:v>
                </c:pt>
                <c:pt idx="73094">
                  <c:v>17496.283831000001</c:v>
                </c:pt>
                <c:pt idx="73095">
                  <c:v>17496.526820999999</c:v>
                </c:pt>
                <c:pt idx="73096">
                  <c:v>17496.767162</c:v>
                </c:pt>
                <c:pt idx="73097">
                  <c:v>17497.000908000002</c:v>
                </c:pt>
                <c:pt idx="73098">
                  <c:v>17497.243036</c:v>
                </c:pt>
                <c:pt idx="73099">
                  <c:v>17497.485302000001</c:v>
                </c:pt>
                <c:pt idx="73100">
                  <c:v>17497.726748000001</c:v>
                </c:pt>
                <c:pt idx="73101">
                  <c:v>17497.958832</c:v>
                </c:pt>
                <c:pt idx="73102">
                  <c:v>17498.201407</c:v>
                </c:pt>
                <c:pt idx="73103">
                  <c:v>17498.434096000001</c:v>
                </c:pt>
                <c:pt idx="73104">
                  <c:v>17498.677403999998</c:v>
                </c:pt>
                <c:pt idx="73105">
                  <c:v>17498.91273</c:v>
                </c:pt>
                <c:pt idx="73106">
                  <c:v>17499.15321</c:v>
                </c:pt>
                <c:pt idx="73107">
                  <c:v>17499.39529</c:v>
                </c:pt>
                <c:pt idx="73108">
                  <c:v>17499.636720999999</c:v>
                </c:pt>
                <c:pt idx="73109">
                  <c:v>17499.879719</c:v>
                </c:pt>
                <c:pt idx="73110">
                  <c:v>17500.111678000001</c:v>
                </c:pt>
                <c:pt idx="73111">
                  <c:v>17500.354702000001</c:v>
                </c:pt>
                <c:pt idx="73112">
                  <c:v>17500.597749</c:v>
                </c:pt>
                <c:pt idx="73113">
                  <c:v>17500.829624999998</c:v>
                </c:pt>
                <c:pt idx="73114">
                  <c:v>17501.070329999999</c:v>
                </c:pt>
                <c:pt idx="73115">
                  <c:v>17501.314208</c:v>
                </c:pt>
                <c:pt idx="73116">
                  <c:v>17501.545082000001</c:v>
                </c:pt>
                <c:pt idx="73117">
                  <c:v>17501.787211999999</c:v>
                </c:pt>
                <c:pt idx="73118">
                  <c:v>17502.029437000001</c:v>
                </c:pt>
                <c:pt idx="73119">
                  <c:v>17502.262998999999</c:v>
                </c:pt>
                <c:pt idx="73120">
                  <c:v>17502.503546</c:v>
                </c:pt>
                <c:pt idx="73121">
                  <c:v>17502.749023</c:v>
                </c:pt>
                <c:pt idx="73122">
                  <c:v>17502.980938000001</c:v>
                </c:pt>
                <c:pt idx="73123">
                  <c:v>17503.223404</c:v>
                </c:pt>
                <c:pt idx="73124">
                  <c:v>17503.458193999999</c:v>
                </c:pt>
                <c:pt idx="73125">
                  <c:v>17503.702440000001</c:v>
                </c:pt>
                <c:pt idx="73126">
                  <c:v>17503.945997999999</c:v>
                </c:pt>
                <c:pt idx="73127">
                  <c:v>17504.176041999999</c:v>
                </c:pt>
                <c:pt idx="73128">
                  <c:v>17504.419617</c:v>
                </c:pt>
                <c:pt idx="73129">
                  <c:v>17504.660015000001</c:v>
                </c:pt>
                <c:pt idx="73130">
                  <c:v>17504.891272000001</c:v>
                </c:pt>
                <c:pt idx="73131">
                  <c:v>17505.134975000001</c:v>
                </c:pt>
                <c:pt idx="73132">
                  <c:v>17505.376811999999</c:v>
                </c:pt>
                <c:pt idx="73133">
                  <c:v>17505.619576000001</c:v>
                </c:pt>
                <c:pt idx="73134">
                  <c:v>17505.85037</c:v>
                </c:pt>
                <c:pt idx="73135">
                  <c:v>17506.094369999999</c:v>
                </c:pt>
                <c:pt idx="73136">
                  <c:v>17506.327565</c:v>
                </c:pt>
                <c:pt idx="73137">
                  <c:v>17506.56856</c:v>
                </c:pt>
                <c:pt idx="73138">
                  <c:v>17506.80977</c:v>
                </c:pt>
                <c:pt idx="73139">
                  <c:v>17507.052842000001</c:v>
                </c:pt>
                <c:pt idx="73140">
                  <c:v>17507.293905999999</c:v>
                </c:pt>
                <c:pt idx="73141">
                  <c:v>17507.526419000002</c:v>
                </c:pt>
                <c:pt idx="73142">
                  <c:v>17507.772118000001</c:v>
                </c:pt>
                <c:pt idx="73143">
                  <c:v>17508.003074</c:v>
                </c:pt>
                <c:pt idx="73144">
                  <c:v>17508.245994000001</c:v>
                </c:pt>
                <c:pt idx="73145">
                  <c:v>17508.487707</c:v>
                </c:pt>
                <c:pt idx="73146">
                  <c:v>17508.728766</c:v>
                </c:pt>
                <c:pt idx="73147">
                  <c:v>17508.969026999999</c:v>
                </c:pt>
                <c:pt idx="73148">
                  <c:v>17509.198426999999</c:v>
                </c:pt>
                <c:pt idx="73149">
                  <c:v>17509.443744</c:v>
                </c:pt>
                <c:pt idx="73150">
                  <c:v>17509.684139000001</c:v>
                </c:pt>
                <c:pt idx="73151">
                  <c:v>17509.917796999998</c:v>
                </c:pt>
                <c:pt idx="73152">
                  <c:v>17510.158391000001</c:v>
                </c:pt>
                <c:pt idx="73153">
                  <c:v>17510.401812</c:v>
                </c:pt>
                <c:pt idx="73154">
                  <c:v>17510.642304000001</c:v>
                </c:pt>
                <c:pt idx="73155">
                  <c:v>17510.898924000001</c:v>
                </c:pt>
                <c:pt idx="73156">
                  <c:v>17511.130260000002</c:v>
                </c:pt>
                <c:pt idx="73157">
                  <c:v>17511.376125999999</c:v>
                </c:pt>
                <c:pt idx="73158">
                  <c:v>17511.622001</c:v>
                </c:pt>
                <c:pt idx="73159">
                  <c:v>17511.866677000002</c:v>
                </c:pt>
                <c:pt idx="73160">
                  <c:v>17512.107014000001</c:v>
                </c:pt>
                <c:pt idx="73161">
                  <c:v>17512.338706999999</c:v>
                </c:pt>
                <c:pt idx="73162">
                  <c:v>17512.579227999999</c:v>
                </c:pt>
                <c:pt idx="73163">
                  <c:v>17512.823061999999</c:v>
                </c:pt>
                <c:pt idx="73164">
                  <c:v>17513.065229</c:v>
                </c:pt>
                <c:pt idx="73165">
                  <c:v>17513.294088999999</c:v>
                </c:pt>
                <c:pt idx="73166">
                  <c:v>17513.535701000001</c:v>
                </c:pt>
                <c:pt idx="73167">
                  <c:v>17513.776898</c:v>
                </c:pt>
                <c:pt idx="73168">
                  <c:v>17514.019928000002</c:v>
                </c:pt>
                <c:pt idx="73169">
                  <c:v>17514.261403</c:v>
                </c:pt>
                <c:pt idx="73170">
                  <c:v>17514.490297</c:v>
                </c:pt>
                <c:pt idx="73171">
                  <c:v>17514.734242999999</c:v>
                </c:pt>
                <c:pt idx="73172">
                  <c:v>17514.978198000001</c:v>
                </c:pt>
                <c:pt idx="73173">
                  <c:v>17515.233418</c:v>
                </c:pt>
                <c:pt idx="73174">
                  <c:v>17515.4787</c:v>
                </c:pt>
                <c:pt idx="73175">
                  <c:v>17515.719023000001</c:v>
                </c:pt>
                <c:pt idx="73176">
                  <c:v>17515.963971000001</c:v>
                </c:pt>
                <c:pt idx="73177">
                  <c:v>17516.205330000001</c:v>
                </c:pt>
                <c:pt idx="73178">
                  <c:v>17516.43634</c:v>
                </c:pt>
                <c:pt idx="73179">
                  <c:v>17516.679617999998</c:v>
                </c:pt>
                <c:pt idx="73180">
                  <c:v>17516.920322999998</c:v>
                </c:pt>
                <c:pt idx="73181">
                  <c:v>17517.153278000002</c:v>
                </c:pt>
                <c:pt idx="73182">
                  <c:v>17517.396801999999</c:v>
                </c:pt>
                <c:pt idx="73183">
                  <c:v>17517.637355999999</c:v>
                </c:pt>
                <c:pt idx="73184">
                  <c:v>17517.878992000002</c:v>
                </c:pt>
                <c:pt idx="73185">
                  <c:v>17518.109077000001</c:v>
                </c:pt>
                <c:pt idx="73186">
                  <c:v>17518.351393000001</c:v>
                </c:pt>
                <c:pt idx="73187">
                  <c:v>17518.595291000001</c:v>
                </c:pt>
                <c:pt idx="73188">
                  <c:v>17518.840669000001</c:v>
                </c:pt>
                <c:pt idx="73189">
                  <c:v>17519.083216999999</c:v>
                </c:pt>
                <c:pt idx="73190">
                  <c:v>17519.326701999998</c:v>
                </c:pt>
                <c:pt idx="73191">
                  <c:v>17519.567147999998</c:v>
                </c:pt>
                <c:pt idx="73192">
                  <c:v>17519.798651000001</c:v>
                </c:pt>
                <c:pt idx="73193">
                  <c:v>17520.039873000002</c:v>
                </c:pt>
                <c:pt idx="73194">
                  <c:v>17520.280957999999</c:v>
                </c:pt>
                <c:pt idx="73195">
                  <c:v>17520.522789999999</c:v>
                </c:pt>
                <c:pt idx="73196">
                  <c:v>17520.765701</c:v>
                </c:pt>
                <c:pt idx="73197">
                  <c:v>17520.996330000002</c:v>
                </c:pt>
                <c:pt idx="73198">
                  <c:v>17521.239721999998</c:v>
                </c:pt>
                <c:pt idx="73199">
                  <c:v>17521.480846999999</c:v>
                </c:pt>
                <c:pt idx="73200">
                  <c:v>17521.723913999998</c:v>
                </c:pt>
                <c:pt idx="73201">
                  <c:v>17521.955761000001</c:v>
                </c:pt>
                <c:pt idx="73202">
                  <c:v>17522.198132000001</c:v>
                </c:pt>
                <c:pt idx="73203">
                  <c:v>17522.431735999999</c:v>
                </c:pt>
                <c:pt idx="73204">
                  <c:v>17522.67223</c:v>
                </c:pt>
                <c:pt idx="73205">
                  <c:v>17522.916215000001</c:v>
                </c:pt>
                <c:pt idx="73206">
                  <c:v>17523.149071</c:v>
                </c:pt>
                <c:pt idx="73207">
                  <c:v>17523.39114</c:v>
                </c:pt>
                <c:pt idx="73208">
                  <c:v>17523.635116000001</c:v>
                </c:pt>
                <c:pt idx="73209">
                  <c:v>17523.867412</c:v>
                </c:pt>
                <c:pt idx="73210">
                  <c:v>17524.108735999998</c:v>
                </c:pt>
                <c:pt idx="73211">
                  <c:v>17524.349847000001</c:v>
                </c:pt>
                <c:pt idx="73212">
                  <c:v>17524.590037999998</c:v>
                </c:pt>
                <c:pt idx="73213">
                  <c:v>17524.832710999999</c:v>
                </c:pt>
                <c:pt idx="73214">
                  <c:v>17525.062628</c:v>
                </c:pt>
                <c:pt idx="73215">
                  <c:v>17525.303567999999</c:v>
                </c:pt>
                <c:pt idx="73216">
                  <c:v>17525.546651000001</c:v>
                </c:pt>
                <c:pt idx="73217">
                  <c:v>17525.788393999999</c:v>
                </c:pt>
                <c:pt idx="73218">
                  <c:v>17526.021175000002</c:v>
                </c:pt>
                <c:pt idx="73219">
                  <c:v>17526.263101</c:v>
                </c:pt>
                <c:pt idx="73220">
                  <c:v>17526.505201</c:v>
                </c:pt>
                <c:pt idx="73221">
                  <c:v>17526.736841999998</c:v>
                </c:pt>
                <c:pt idx="73222">
                  <c:v>17526.977298000002</c:v>
                </c:pt>
                <c:pt idx="73223">
                  <c:v>17527.221272999999</c:v>
                </c:pt>
                <c:pt idx="73224">
                  <c:v>17527.463294000001</c:v>
                </c:pt>
                <c:pt idx="73225">
                  <c:v>17527.707278000002</c:v>
                </c:pt>
                <c:pt idx="73226">
                  <c:v>17527.948766000001</c:v>
                </c:pt>
                <c:pt idx="73227">
                  <c:v>17528.189057</c:v>
                </c:pt>
                <c:pt idx="73228">
                  <c:v>17528.431987</c:v>
                </c:pt>
                <c:pt idx="73229">
                  <c:v>17528.673664999998</c:v>
                </c:pt>
                <c:pt idx="73230">
                  <c:v>17528.904406000001</c:v>
                </c:pt>
                <c:pt idx="73231">
                  <c:v>17529.148329</c:v>
                </c:pt>
                <c:pt idx="73232">
                  <c:v>17529.381965</c:v>
                </c:pt>
                <c:pt idx="73233">
                  <c:v>17529.623843000001</c:v>
                </c:pt>
                <c:pt idx="73234">
                  <c:v>17529.864204000001</c:v>
                </c:pt>
                <c:pt idx="73235">
                  <c:v>17530.106357000001</c:v>
                </c:pt>
                <c:pt idx="73236">
                  <c:v>17530.337278999999</c:v>
                </c:pt>
                <c:pt idx="73237">
                  <c:v>17530.584826999999</c:v>
                </c:pt>
                <c:pt idx="73238">
                  <c:v>17530.825107000001</c:v>
                </c:pt>
                <c:pt idx="73239">
                  <c:v>17531.056832999999</c:v>
                </c:pt>
                <c:pt idx="73240">
                  <c:v>17531.297040000001</c:v>
                </c:pt>
                <c:pt idx="73241">
                  <c:v>17531.539000000001</c:v>
                </c:pt>
                <c:pt idx="73242">
                  <c:v>17531.781977999999</c:v>
                </c:pt>
                <c:pt idx="73243">
                  <c:v>17532.010911000001</c:v>
                </c:pt>
                <c:pt idx="73244">
                  <c:v>17532.253868</c:v>
                </c:pt>
                <c:pt idx="73245">
                  <c:v>17532.496747000001</c:v>
                </c:pt>
                <c:pt idx="73246">
                  <c:v>17532.739708000001</c:v>
                </c:pt>
                <c:pt idx="73247">
                  <c:v>17532.9696</c:v>
                </c:pt>
                <c:pt idx="73248">
                  <c:v>17533.212843000001</c:v>
                </c:pt>
                <c:pt idx="73249">
                  <c:v>17533.453289000001</c:v>
                </c:pt>
                <c:pt idx="73250">
                  <c:v>17533.695393999998</c:v>
                </c:pt>
                <c:pt idx="73251">
                  <c:v>17533.928962999998</c:v>
                </c:pt>
                <c:pt idx="73252">
                  <c:v>17534.170116000001</c:v>
                </c:pt>
                <c:pt idx="73253">
                  <c:v>17534.414795000001</c:v>
                </c:pt>
                <c:pt idx="73254">
                  <c:v>17534.644645</c:v>
                </c:pt>
                <c:pt idx="73255">
                  <c:v>17534.885922000001</c:v>
                </c:pt>
                <c:pt idx="73256">
                  <c:v>17535.128196000001</c:v>
                </c:pt>
                <c:pt idx="73257">
                  <c:v>17535.372084999999</c:v>
                </c:pt>
                <c:pt idx="73258">
                  <c:v>17535.603933999999</c:v>
                </c:pt>
                <c:pt idx="73259">
                  <c:v>17535.846065000002</c:v>
                </c:pt>
                <c:pt idx="73260">
                  <c:v>17536.088148999999</c:v>
                </c:pt>
                <c:pt idx="73261">
                  <c:v>17536.32043</c:v>
                </c:pt>
                <c:pt idx="73262">
                  <c:v>17536.561710000002</c:v>
                </c:pt>
                <c:pt idx="73263">
                  <c:v>17536.802804999999</c:v>
                </c:pt>
                <c:pt idx="73264">
                  <c:v>17537.045880999998</c:v>
                </c:pt>
                <c:pt idx="73265">
                  <c:v>17537.276346999999</c:v>
                </c:pt>
                <c:pt idx="73266">
                  <c:v>17537.518397</c:v>
                </c:pt>
                <c:pt idx="73267">
                  <c:v>17537.760007000001</c:v>
                </c:pt>
                <c:pt idx="73268">
                  <c:v>17538.002954</c:v>
                </c:pt>
                <c:pt idx="73269">
                  <c:v>17538.232981000001</c:v>
                </c:pt>
                <c:pt idx="73270">
                  <c:v>17538.474937999999</c:v>
                </c:pt>
                <c:pt idx="73271">
                  <c:v>17538.716394999999</c:v>
                </c:pt>
                <c:pt idx="73272">
                  <c:v>17538.949676</c:v>
                </c:pt>
                <c:pt idx="73273">
                  <c:v>17539.190547999999</c:v>
                </c:pt>
                <c:pt idx="73274">
                  <c:v>17539.432108000001</c:v>
                </c:pt>
                <c:pt idx="73275">
                  <c:v>17539.674027000001</c:v>
                </c:pt>
                <c:pt idx="73276">
                  <c:v>17539.905968999999</c:v>
                </c:pt>
                <c:pt idx="73277">
                  <c:v>17540.148537000001</c:v>
                </c:pt>
                <c:pt idx="73278">
                  <c:v>17540.391952999998</c:v>
                </c:pt>
                <c:pt idx="73279">
                  <c:v>17540.622979</c:v>
                </c:pt>
                <c:pt idx="73280">
                  <c:v>17540.865543</c:v>
                </c:pt>
                <c:pt idx="73281">
                  <c:v>17541.106032</c:v>
                </c:pt>
                <c:pt idx="73282">
                  <c:v>17541.350155</c:v>
                </c:pt>
                <c:pt idx="73283">
                  <c:v>17541.595634000001</c:v>
                </c:pt>
                <c:pt idx="73284">
                  <c:v>17541.838266999999</c:v>
                </c:pt>
                <c:pt idx="73285">
                  <c:v>17542.081907</c:v>
                </c:pt>
                <c:pt idx="73286">
                  <c:v>17542.313225000002</c:v>
                </c:pt>
                <c:pt idx="73287">
                  <c:v>17542.558567</c:v>
                </c:pt>
                <c:pt idx="73288">
                  <c:v>17542.801964999999</c:v>
                </c:pt>
                <c:pt idx="73289">
                  <c:v>17543.032112000001</c:v>
                </c:pt>
                <c:pt idx="73290">
                  <c:v>17543.274388000002</c:v>
                </c:pt>
                <c:pt idx="73291">
                  <c:v>17543.516436999998</c:v>
                </c:pt>
                <c:pt idx="73292">
                  <c:v>17543.749050999999</c:v>
                </c:pt>
                <c:pt idx="73293">
                  <c:v>17543.991187</c:v>
                </c:pt>
                <c:pt idx="73294">
                  <c:v>17544.224085999998</c:v>
                </c:pt>
                <c:pt idx="73295">
                  <c:v>17544.466278</c:v>
                </c:pt>
                <c:pt idx="73296">
                  <c:v>17544.708360000001</c:v>
                </c:pt>
                <c:pt idx="73297">
                  <c:v>17544.941945999999</c:v>
                </c:pt>
                <c:pt idx="73298">
                  <c:v>17545.183079999999</c:v>
                </c:pt>
                <c:pt idx="73299">
                  <c:v>17545.425945999999</c:v>
                </c:pt>
                <c:pt idx="73300">
                  <c:v>17545.667072</c:v>
                </c:pt>
                <c:pt idx="73301">
                  <c:v>17545.898784000001</c:v>
                </c:pt>
                <c:pt idx="73302">
                  <c:v>17546.139228</c:v>
                </c:pt>
                <c:pt idx="73303">
                  <c:v>17546.381259000002</c:v>
                </c:pt>
                <c:pt idx="73304">
                  <c:v>17546.614021000001</c:v>
                </c:pt>
                <c:pt idx="73305">
                  <c:v>17546.855641999999</c:v>
                </c:pt>
                <c:pt idx="73306">
                  <c:v>17547.096205000002</c:v>
                </c:pt>
                <c:pt idx="73307">
                  <c:v>17547.331598000001</c:v>
                </c:pt>
                <c:pt idx="73308">
                  <c:v>17547.572115999999</c:v>
                </c:pt>
                <c:pt idx="73309">
                  <c:v>17547.816986999998</c:v>
                </c:pt>
                <c:pt idx="73310">
                  <c:v>17548.047798</c:v>
                </c:pt>
                <c:pt idx="73311">
                  <c:v>17548.290774000001</c:v>
                </c:pt>
                <c:pt idx="73312">
                  <c:v>17548.531311999999</c:v>
                </c:pt>
                <c:pt idx="73313">
                  <c:v>17548.772701999998</c:v>
                </c:pt>
                <c:pt idx="73314">
                  <c:v>17549.015958</c:v>
                </c:pt>
                <c:pt idx="73315">
                  <c:v>17549.245186</c:v>
                </c:pt>
                <c:pt idx="73316">
                  <c:v>17549.489982999999</c:v>
                </c:pt>
                <c:pt idx="73317">
                  <c:v>17549.731156000002</c:v>
                </c:pt>
                <c:pt idx="73318">
                  <c:v>17549.962276999999</c:v>
                </c:pt>
                <c:pt idx="73319">
                  <c:v>17550.206412</c:v>
                </c:pt>
                <c:pt idx="73320">
                  <c:v>17550.447928000001</c:v>
                </c:pt>
                <c:pt idx="73321">
                  <c:v>17550.677058000001</c:v>
                </c:pt>
                <c:pt idx="73322">
                  <c:v>17550.920675000001</c:v>
                </c:pt>
                <c:pt idx="73323">
                  <c:v>17551.163981000002</c:v>
                </c:pt>
                <c:pt idx="73324">
                  <c:v>17551.394011</c:v>
                </c:pt>
                <c:pt idx="73325">
                  <c:v>17551.635678999999</c:v>
                </c:pt>
                <c:pt idx="73326">
                  <c:v>17551.876274999999</c:v>
                </c:pt>
                <c:pt idx="73327">
                  <c:v>17552.120438000002</c:v>
                </c:pt>
                <c:pt idx="73328">
                  <c:v>17552.35139</c:v>
                </c:pt>
                <c:pt idx="73329">
                  <c:v>17552.592876999999</c:v>
                </c:pt>
                <c:pt idx="73330">
                  <c:v>17552.835061999998</c:v>
                </c:pt>
                <c:pt idx="73331">
                  <c:v>17553.068813999998</c:v>
                </c:pt>
                <c:pt idx="73332">
                  <c:v>17553.309275</c:v>
                </c:pt>
                <c:pt idx="73333">
                  <c:v>17553.551338000001</c:v>
                </c:pt>
                <c:pt idx="73334">
                  <c:v>17553.795193999998</c:v>
                </c:pt>
                <c:pt idx="73335">
                  <c:v>17554.039441000001</c:v>
                </c:pt>
                <c:pt idx="73336">
                  <c:v>17554.280730999999</c:v>
                </c:pt>
                <c:pt idx="73337">
                  <c:v>17554.521156999999</c:v>
                </c:pt>
                <c:pt idx="73338">
                  <c:v>17554.763384999998</c:v>
                </c:pt>
                <c:pt idx="73339">
                  <c:v>17554.996142</c:v>
                </c:pt>
                <c:pt idx="73340">
                  <c:v>17555.238443999999</c:v>
                </c:pt>
                <c:pt idx="73341">
                  <c:v>17555.482081999999</c:v>
                </c:pt>
                <c:pt idx="73342">
                  <c:v>17555.722074000001</c:v>
                </c:pt>
                <c:pt idx="73343">
                  <c:v>17555.953838000001</c:v>
                </c:pt>
                <c:pt idx="73344">
                  <c:v>17556.19558</c:v>
                </c:pt>
                <c:pt idx="73345">
                  <c:v>17556.436663</c:v>
                </c:pt>
                <c:pt idx="73346">
                  <c:v>17556.677691000001</c:v>
                </c:pt>
                <c:pt idx="73347">
                  <c:v>17556.920964000001</c:v>
                </c:pt>
                <c:pt idx="73348">
                  <c:v>17557.165557</c:v>
                </c:pt>
                <c:pt idx="73349">
                  <c:v>17557.411284999998</c:v>
                </c:pt>
                <c:pt idx="73350">
                  <c:v>17557.644028999999</c:v>
                </c:pt>
                <c:pt idx="73351">
                  <c:v>17557.886061000001</c:v>
                </c:pt>
                <c:pt idx="73352">
                  <c:v>17558.128126</c:v>
                </c:pt>
                <c:pt idx="73353">
                  <c:v>17558.361580000001</c:v>
                </c:pt>
                <c:pt idx="73354">
                  <c:v>17558.604997999999</c:v>
                </c:pt>
                <c:pt idx="73355">
                  <c:v>17558.846062000001</c:v>
                </c:pt>
                <c:pt idx="73356">
                  <c:v>17559.077013999999</c:v>
                </c:pt>
                <c:pt idx="73357">
                  <c:v>17559.319103000002</c:v>
                </c:pt>
                <c:pt idx="73358">
                  <c:v>17559.561291000002</c:v>
                </c:pt>
                <c:pt idx="73359">
                  <c:v>17559.794886</c:v>
                </c:pt>
                <c:pt idx="73360">
                  <c:v>17560.037437999999</c:v>
                </c:pt>
                <c:pt idx="73361">
                  <c:v>17560.280590999999</c:v>
                </c:pt>
                <c:pt idx="73362">
                  <c:v>17560.521017999999</c:v>
                </c:pt>
                <c:pt idx="73363">
                  <c:v>17560.752853000002</c:v>
                </c:pt>
                <c:pt idx="73364">
                  <c:v>17560.994729999999</c:v>
                </c:pt>
                <c:pt idx="73365">
                  <c:v>17561.237150000001</c:v>
                </c:pt>
                <c:pt idx="73366">
                  <c:v>17561.46818</c:v>
                </c:pt>
                <c:pt idx="73367">
                  <c:v>17561.714979</c:v>
                </c:pt>
                <c:pt idx="73368">
                  <c:v>17561.945963999999</c:v>
                </c:pt>
                <c:pt idx="73369">
                  <c:v>17562.187302999999</c:v>
                </c:pt>
                <c:pt idx="73370">
                  <c:v>17562.431242999999</c:v>
                </c:pt>
                <c:pt idx="73371">
                  <c:v>17562.664777000002</c:v>
                </c:pt>
                <c:pt idx="73372">
                  <c:v>17562.907004000001</c:v>
                </c:pt>
                <c:pt idx="73373">
                  <c:v>17563.149882999998</c:v>
                </c:pt>
                <c:pt idx="73374">
                  <c:v>17563.381125</c:v>
                </c:pt>
                <c:pt idx="73375">
                  <c:v>17563.624798000001</c:v>
                </c:pt>
                <c:pt idx="73376">
                  <c:v>17563.866561999999</c:v>
                </c:pt>
                <c:pt idx="73377">
                  <c:v>17564.10786</c:v>
                </c:pt>
                <c:pt idx="73378">
                  <c:v>17564.348248999999</c:v>
                </c:pt>
                <c:pt idx="73379">
                  <c:v>17564.592410000001</c:v>
                </c:pt>
                <c:pt idx="73380">
                  <c:v>17564.837683999998</c:v>
                </c:pt>
                <c:pt idx="73381">
                  <c:v>17565.080986000001</c:v>
                </c:pt>
                <c:pt idx="73382">
                  <c:v>17565.311933000001</c:v>
                </c:pt>
                <c:pt idx="73383">
                  <c:v>17565.554014000001</c:v>
                </c:pt>
                <c:pt idx="73384">
                  <c:v>17565.798748000001</c:v>
                </c:pt>
                <c:pt idx="73385">
                  <c:v>17566.039723000002</c:v>
                </c:pt>
                <c:pt idx="73386">
                  <c:v>17566.270156999999</c:v>
                </c:pt>
                <c:pt idx="73387">
                  <c:v>17566.514827999999</c:v>
                </c:pt>
                <c:pt idx="73388">
                  <c:v>17566.757716</c:v>
                </c:pt>
                <c:pt idx="73389">
                  <c:v>17566.987698000001</c:v>
                </c:pt>
                <c:pt idx="73390">
                  <c:v>17567.22824</c:v>
                </c:pt>
                <c:pt idx="73391">
                  <c:v>17567.472018</c:v>
                </c:pt>
                <c:pt idx="73392">
                  <c:v>17567.714940000002</c:v>
                </c:pt>
                <c:pt idx="73393">
                  <c:v>17567.945628000001</c:v>
                </c:pt>
                <c:pt idx="73394">
                  <c:v>17568.188893999999</c:v>
                </c:pt>
                <c:pt idx="73395">
                  <c:v>17568.429946</c:v>
                </c:pt>
                <c:pt idx="73396">
                  <c:v>17568.671900000001</c:v>
                </c:pt>
                <c:pt idx="73397">
                  <c:v>17568.903722999999</c:v>
                </c:pt>
                <c:pt idx="73398">
                  <c:v>17569.144085</c:v>
                </c:pt>
                <c:pt idx="73399">
                  <c:v>17569.386908</c:v>
                </c:pt>
                <c:pt idx="73400">
                  <c:v>17569.629787000002</c:v>
                </c:pt>
                <c:pt idx="73401">
                  <c:v>17569.859562000001</c:v>
                </c:pt>
                <c:pt idx="73402">
                  <c:v>17570.102793999999</c:v>
                </c:pt>
                <c:pt idx="73403">
                  <c:v>17570.345595999999</c:v>
                </c:pt>
                <c:pt idx="73404">
                  <c:v>17570.587168999999</c:v>
                </c:pt>
                <c:pt idx="73405">
                  <c:v>17570.842421000001</c:v>
                </c:pt>
                <c:pt idx="73406">
                  <c:v>17571.087907000001</c:v>
                </c:pt>
                <c:pt idx="73407">
                  <c:v>17571.330094000001</c:v>
                </c:pt>
                <c:pt idx="73408">
                  <c:v>17571.574080999999</c:v>
                </c:pt>
                <c:pt idx="73409">
                  <c:v>17571.805816</c:v>
                </c:pt>
                <c:pt idx="73410">
                  <c:v>17572.047610000001</c:v>
                </c:pt>
                <c:pt idx="73411">
                  <c:v>17572.290714999999</c:v>
                </c:pt>
                <c:pt idx="73412">
                  <c:v>17572.533060999998</c:v>
                </c:pt>
                <c:pt idx="73413">
                  <c:v>17572.766683999998</c:v>
                </c:pt>
                <c:pt idx="73414">
                  <c:v>17573.007184999999</c:v>
                </c:pt>
                <c:pt idx="73415">
                  <c:v>17573.25174</c:v>
                </c:pt>
                <c:pt idx="73416">
                  <c:v>17573.483563999998</c:v>
                </c:pt>
                <c:pt idx="73417">
                  <c:v>17573.727268999999</c:v>
                </c:pt>
                <c:pt idx="73418">
                  <c:v>17573.970579000001</c:v>
                </c:pt>
                <c:pt idx="73419">
                  <c:v>17574.202616999999</c:v>
                </c:pt>
                <c:pt idx="73420">
                  <c:v>17574.443244999999</c:v>
                </c:pt>
                <c:pt idx="73421">
                  <c:v>17574.687318</c:v>
                </c:pt>
                <c:pt idx="73422">
                  <c:v>17574.919725</c:v>
                </c:pt>
                <c:pt idx="73423">
                  <c:v>17575.160209000001</c:v>
                </c:pt>
                <c:pt idx="73424">
                  <c:v>17575.402334999999</c:v>
                </c:pt>
                <c:pt idx="73425">
                  <c:v>17575.635791000001</c:v>
                </c:pt>
                <c:pt idx="73426">
                  <c:v>17575.876232999999</c:v>
                </c:pt>
                <c:pt idx="73427">
                  <c:v>17576.120080000001</c:v>
                </c:pt>
                <c:pt idx="73428">
                  <c:v>17576.351812000001</c:v>
                </c:pt>
                <c:pt idx="73429">
                  <c:v>17576.594914000001</c:v>
                </c:pt>
                <c:pt idx="73430">
                  <c:v>17576.837996999999</c:v>
                </c:pt>
                <c:pt idx="73431">
                  <c:v>17577.079889000001</c:v>
                </c:pt>
                <c:pt idx="73432">
                  <c:v>17577.309850000001</c:v>
                </c:pt>
                <c:pt idx="73433">
                  <c:v>17577.550102000001</c:v>
                </c:pt>
                <c:pt idx="73434">
                  <c:v>17577.792140000001</c:v>
                </c:pt>
                <c:pt idx="73435">
                  <c:v>17578.036998</c:v>
                </c:pt>
                <c:pt idx="73436">
                  <c:v>17578.267689</c:v>
                </c:pt>
                <c:pt idx="73437">
                  <c:v>17578.508057999999</c:v>
                </c:pt>
                <c:pt idx="73438">
                  <c:v>17578.748333</c:v>
                </c:pt>
                <c:pt idx="73439">
                  <c:v>17578.992216999999</c:v>
                </c:pt>
                <c:pt idx="73440">
                  <c:v>17579.223078999999</c:v>
                </c:pt>
                <c:pt idx="73441">
                  <c:v>17579.467025999998</c:v>
                </c:pt>
                <c:pt idx="73442">
                  <c:v>17579.698958000001</c:v>
                </c:pt>
                <c:pt idx="73443">
                  <c:v>17579.940191000002</c:v>
                </c:pt>
                <c:pt idx="73444">
                  <c:v>17580.181615000001</c:v>
                </c:pt>
                <c:pt idx="73445">
                  <c:v>17580.422578000002</c:v>
                </c:pt>
                <c:pt idx="73446">
                  <c:v>17580.663715999999</c:v>
                </c:pt>
                <c:pt idx="73447">
                  <c:v>17580.906780000001</c:v>
                </c:pt>
                <c:pt idx="73448">
                  <c:v>17581.136957999999</c:v>
                </c:pt>
                <c:pt idx="73449">
                  <c:v>17581.378980000001</c:v>
                </c:pt>
                <c:pt idx="73450">
                  <c:v>17581.620829</c:v>
                </c:pt>
                <c:pt idx="73451">
                  <c:v>17581.863759</c:v>
                </c:pt>
                <c:pt idx="73452">
                  <c:v>17582.095739</c:v>
                </c:pt>
                <c:pt idx="73453">
                  <c:v>17582.336834999998</c:v>
                </c:pt>
                <c:pt idx="73454">
                  <c:v>17582.579883999999</c:v>
                </c:pt>
                <c:pt idx="73455">
                  <c:v>17582.820868999999</c:v>
                </c:pt>
                <c:pt idx="73456">
                  <c:v>17583.061139000001</c:v>
                </c:pt>
                <c:pt idx="73457">
                  <c:v>17583.316220000001</c:v>
                </c:pt>
                <c:pt idx="73458">
                  <c:v>17583.560344000001</c:v>
                </c:pt>
                <c:pt idx="73459">
                  <c:v>17583.804272000001</c:v>
                </c:pt>
                <c:pt idx="73460">
                  <c:v>17584.047552</c:v>
                </c:pt>
                <c:pt idx="73461">
                  <c:v>17584.287412000001</c:v>
                </c:pt>
                <c:pt idx="73462">
                  <c:v>17584.518126999999</c:v>
                </c:pt>
                <c:pt idx="73463">
                  <c:v>17584.762964000001</c:v>
                </c:pt>
                <c:pt idx="73464">
                  <c:v>17585.004005999999</c:v>
                </c:pt>
                <c:pt idx="73465">
                  <c:v>17585.234206000001</c:v>
                </c:pt>
                <c:pt idx="73466">
                  <c:v>17585.477554000001</c:v>
                </c:pt>
                <c:pt idx="73467">
                  <c:v>17585.720699000001</c:v>
                </c:pt>
                <c:pt idx="73468">
                  <c:v>17585.961066</c:v>
                </c:pt>
                <c:pt idx="73469">
                  <c:v>17586.192783999999</c:v>
                </c:pt>
                <c:pt idx="73470">
                  <c:v>17586.433216000001</c:v>
                </c:pt>
                <c:pt idx="73471">
                  <c:v>17586.677894</c:v>
                </c:pt>
                <c:pt idx="73472">
                  <c:v>17586.918165999999</c:v>
                </c:pt>
                <c:pt idx="73473">
                  <c:v>17587.162351999999</c:v>
                </c:pt>
                <c:pt idx="73474">
                  <c:v>17587.405713</c:v>
                </c:pt>
                <c:pt idx="73475">
                  <c:v>17587.646083</c:v>
                </c:pt>
                <c:pt idx="73476">
                  <c:v>17587.888190999998</c:v>
                </c:pt>
                <c:pt idx="73477">
                  <c:v>17588.121847999999</c:v>
                </c:pt>
                <c:pt idx="73478">
                  <c:v>17588.362368999999</c:v>
                </c:pt>
                <c:pt idx="73479">
                  <c:v>17588.604346</c:v>
                </c:pt>
                <c:pt idx="73480">
                  <c:v>17588.837119</c:v>
                </c:pt>
                <c:pt idx="73481">
                  <c:v>17589.081126000001</c:v>
                </c:pt>
                <c:pt idx="73482">
                  <c:v>17589.323259000001</c:v>
                </c:pt>
                <c:pt idx="73483">
                  <c:v>17589.579975000001</c:v>
                </c:pt>
                <c:pt idx="73484">
                  <c:v>17589.808177999999</c:v>
                </c:pt>
                <c:pt idx="73485">
                  <c:v>17590.051787</c:v>
                </c:pt>
                <c:pt idx="73486">
                  <c:v>17590.292088999999</c:v>
                </c:pt>
                <c:pt idx="73487">
                  <c:v>17590.535813999999</c:v>
                </c:pt>
                <c:pt idx="73488">
                  <c:v>17590.765912999999</c:v>
                </c:pt>
                <c:pt idx="73489">
                  <c:v>17591.008268000001</c:v>
                </c:pt>
                <c:pt idx="73490">
                  <c:v>17591.243858000002</c:v>
                </c:pt>
                <c:pt idx="73491">
                  <c:v>17591.484443000001</c:v>
                </c:pt>
                <c:pt idx="73492">
                  <c:v>17591.725930000001</c:v>
                </c:pt>
                <c:pt idx="73493">
                  <c:v>17591.968298</c:v>
                </c:pt>
                <c:pt idx="73494">
                  <c:v>17592.201725999999</c:v>
                </c:pt>
                <c:pt idx="73495">
                  <c:v>17592.442598000001</c:v>
                </c:pt>
                <c:pt idx="73496">
                  <c:v>17592.684367999998</c:v>
                </c:pt>
                <c:pt idx="73497">
                  <c:v>17592.926229000001</c:v>
                </c:pt>
                <c:pt idx="73498">
                  <c:v>17593.159804999999</c:v>
                </c:pt>
                <c:pt idx="73499">
                  <c:v>17593.400140000002</c:v>
                </c:pt>
                <c:pt idx="73500">
                  <c:v>17593.642189999999</c:v>
                </c:pt>
                <c:pt idx="73501">
                  <c:v>17593.875806</c:v>
                </c:pt>
                <c:pt idx="73502">
                  <c:v>17594.116156</c:v>
                </c:pt>
                <c:pt idx="73503">
                  <c:v>17594.360846</c:v>
                </c:pt>
                <c:pt idx="73504">
                  <c:v>17594.601025</c:v>
                </c:pt>
                <c:pt idx="73505">
                  <c:v>17594.832714</c:v>
                </c:pt>
                <c:pt idx="73506">
                  <c:v>17595.073220999999</c:v>
                </c:pt>
                <c:pt idx="73507">
                  <c:v>17595.317975999998</c:v>
                </c:pt>
                <c:pt idx="73508">
                  <c:v>17595.55989</c:v>
                </c:pt>
                <c:pt idx="73509">
                  <c:v>17595.791558000001</c:v>
                </c:pt>
                <c:pt idx="73510">
                  <c:v>17596.032020999999</c:v>
                </c:pt>
                <c:pt idx="73511">
                  <c:v>17596.274859000001</c:v>
                </c:pt>
                <c:pt idx="73512">
                  <c:v>17596.506786000002</c:v>
                </c:pt>
                <c:pt idx="73513">
                  <c:v>17596.747278999999</c:v>
                </c:pt>
                <c:pt idx="73514">
                  <c:v>17596.988098000002</c:v>
                </c:pt>
                <c:pt idx="73515">
                  <c:v>17597.230305000001</c:v>
                </c:pt>
                <c:pt idx="73516">
                  <c:v>17597.472441999998</c:v>
                </c:pt>
                <c:pt idx="73517">
                  <c:v>17597.717674</c:v>
                </c:pt>
                <c:pt idx="73518">
                  <c:v>17597.958436000001</c:v>
                </c:pt>
                <c:pt idx="73519">
                  <c:v>17598.203718000001</c:v>
                </c:pt>
                <c:pt idx="73520">
                  <c:v>17598.44414</c:v>
                </c:pt>
                <c:pt idx="73521">
                  <c:v>17598.675275000001</c:v>
                </c:pt>
                <c:pt idx="73522">
                  <c:v>17598.916168</c:v>
                </c:pt>
                <c:pt idx="73523">
                  <c:v>17599.160854000002</c:v>
                </c:pt>
                <c:pt idx="73524">
                  <c:v>17599.392621999999</c:v>
                </c:pt>
                <c:pt idx="73525">
                  <c:v>17599.633029000001</c:v>
                </c:pt>
                <c:pt idx="73526">
                  <c:v>17599.875276999999</c:v>
                </c:pt>
                <c:pt idx="73527">
                  <c:v>17600.119153</c:v>
                </c:pt>
                <c:pt idx="73528">
                  <c:v>17600.363358999999</c:v>
                </c:pt>
                <c:pt idx="73529">
                  <c:v>17600.60914</c:v>
                </c:pt>
                <c:pt idx="73530">
                  <c:v>17600.842970999998</c:v>
                </c:pt>
                <c:pt idx="73531">
                  <c:v>17601.084208</c:v>
                </c:pt>
                <c:pt idx="73532">
                  <c:v>17601.328892000001</c:v>
                </c:pt>
                <c:pt idx="73533">
                  <c:v>17601.560731000001</c:v>
                </c:pt>
                <c:pt idx="73534">
                  <c:v>17601.801276999999</c:v>
                </c:pt>
                <c:pt idx="73535">
                  <c:v>17602.045327</c:v>
                </c:pt>
                <c:pt idx="73536">
                  <c:v>17602.278793000001</c:v>
                </c:pt>
                <c:pt idx="73537">
                  <c:v>17602.519893000001</c:v>
                </c:pt>
                <c:pt idx="73538">
                  <c:v>17602.762320000002</c:v>
                </c:pt>
                <c:pt idx="73539">
                  <c:v>17602.995294</c:v>
                </c:pt>
                <c:pt idx="73540">
                  <c:v>17603.238960999999</c:v>
                </c:pt>
                <c:pt idx="73541">
                  <c:v>17603.480880999999</c:v>
                </c:pt>
                <c:pt idx="73542">
                  <c:v>17603.721088999999</c:v>
                </c:pt>
                <c:pt idx="73543">
                  <c:v>17603.952909</c:v>
                </c:pt>
                <c:pt idx="73544">
                  <c:v>17604.195324</c:v>
                </c:pt>
                <c:pt idx="73545">
                  <c:v>17604.437372</c:v>
                </c:pt>
                <c:pt idx="73546">
                  <c:v>17604.667616999999</c:v>
                </c:pt>
                <c:pt idx="73547">
                  <c:v>17604.910734000001</c:v>
                </c:pt>
                <c:pt idx="73548">
                  <c:v>17605.153801</c:v>
                </c:pt>
                <c:pt idx="73549">
                  <c:v>17605.394907999998</c:v>
                </c:pt>
                <c:pt idx="73550">
                  <c:v>17605.635010999998</c:v>
                </c:pt>
                <c:pt idx="73551">
                  <c:v>17605.866591999998</c:v>
                </c:pt>
                <c:pt idx="73552">
                  <c:v>17606.107072999999</c:v>
                </c:pt>
                <c:pt idx="73553">
                  <c:v>17606.349117999998</c:v>
                </c:pt>
                <c:pt idx="73554">
                  <c:v>17606.589322</c:v>
                </c:pt>
                <c:pt idx="73555">
                  <c:v>17606.831176</c:v>
                </c:pt>
                <c:pt idx="73556">
                  <c:v>17607.062171000001</c:v>
                </c:pt>
                <c:pt idx="73557">
                  <c:v>17607.302404999999</c:v>
                </c:pt>
                <c:pt idx="73558">
                  <c:v>17607.543867</c:v>
                </c:pt>
                <c:pt idx="73559">
                  <c:v>17607.786709</c:v>
                </c:pt>
                <c:pt idx="73560">
                  <c:v>17608.018673999999</c:v>
                </c:pt>
                <c:pt idx="73561">
                  <c:v>17608.259916999999</c:v>
                </c:pt>
                <c:pt idx="73562">
                  <c:v>17608.504240999999</c:v>
                </c:pt>
                <c:pt idx="73563">
                  <c:v>17608.735158</c:v>
                </c:pt>
                <c:pt idx="73564">
                  <c:v>17608.978819</c:v>
                </c:pt>
                <c:pt idx="73565">
                  <c:v>17609.220635999998</c:v>
                </c:pt>
                <c:pt idx="73566">
                  <c:v>17609.463012</c:v>
                </c:pt>
                <c:pt idx="73567">
                  <c:v>17609.694960000001</c:v>
                </c:pt>
                <c:pt idx="73568">
                  <c:v>17609.937570999999</c:v>
                </c:pt>
                <c:pt idx="73569">
                  <c:v>17610.180903</c:v>
                </c:pt>
                <c:pt idx="73570">
                  <c:v>17610.411436999999</c:v>
                </c:pt>
                <c:pt idx="73571">
                  <c:v>17610.655407999999</c:v>
                </c:pt>
                <c:pt idx="73572">
                  <c:v>17610.898707</c:v>
                </c:pt>
                <c:pt idx="73573">
                  <c:v>17611.130564999999</c:v>
                </c:pt>
                <c:pt idx="73574">
                  <c:v>17611.373694000002</c:v>
                </c:pt>
                <c:pt idx="73575">
                  <c:v>17611.614869000001</c:v>
                </c:pt>
                <c:pt idx="73576">
                  <c:v>17611.857915000001</c:v>
                </c:pt>
                <c:pt idx="73577">
                  <c:v>17612.087906000001</c:v>
                </c:pt>
                <c:pt idx="73578">
                  <c:v>17612.330236000002</c:v>
                </c:pt>
                <c:pt idx="73579">
                  <c:v>17612.574124999999</c:v>
                </c:pt>
                <c:pt idx="73580">
                  <c:v>17612.80759</c:v>
                </c:pt>
                <c:pt idx="73581">
                  <c:v>17613.050852</c:v>
                </c:pt>
                <c:pt idx="73582">
                  <c:v>17613.291873999999</c:v>
                </c:pt>
                <c:pt idx="73583">
                  <c:v>17613.523534</c:v>
                </c:pt>
                <c:pt idx="73584">
                  <c:v>17613.764004000001</c:v>
                </c:pt>
                <c:pt idx="73585">
                  <c:v>17614.006215000001</c:v>
                </c:pt>
                <c:pt idx="73586">
                  <c:v>17614.248104999999</c:v>
                </c:pt>
                <c:pt idx="73587">
                  <c:v>17614.481760999999</c:v>
                </c:pt>
                <c:pt idx="73588">
                  <c:v>17614.723662</c:v>
                </c:pt>
                <c:pt idx="73589">
                  <c:v>17614.966111999998</c:v>
                </c:pt>
                <c:pt idx="73590">
                  <c:v>17615.197327000002</c:v>
                </c:pt>
                <c:pt idx="73591">
                  <c:v>17615.442686999999</c:v>
                </c:pt>
                <c:pt idx="73592">
                  <c:v>17615.685125</c:v>
                </c:pt>
                <c:pt idx="73593">
                  <c:v>17615.916184000002</c:v>
                </c:pt>
                <c:pt idx="73594">
                  <c:v>17616.160424999998</c:v>
                </c:pt>
                <c:pt idx="73595">
                  <c:v>17616.418956000001</c:v>
                </c:pt>
                <c:pt idx="73596">
                  <c:v>17616.649045999999</c:v>
                </c:pt>
                <c:pt idx="73597">
                  <c:v>17616.893173</c:v>
                </c:pt>
                <c:pt idx="73598">
                  <c:v>17617.140801000001</c:v>
                </c:pt>
                <c:pt idx="73599">
                  <c:v>17617.38391</c:v>
                </c:pt>
                <c:pt idx="73600">
                  <c:v>17617.628693999999</c:v>
                </c:pt>
                <c:pt idx="73601">
                  <c:v>17617.868397999999</c:v>
                </c:pt>
                <c:pt idx="73602">
                  <c:v>17618.101992</c:v>
                </c:pt>
                <c:pt idx="73603">
                  <c:v>17618.343809999998</c:v>
                </c:pt>
                <c:pt idx="73604">
                  <c:v>17618.584827999999</c:v>
                </c:pt>
                <c:pt idx="73605">
                  <c:v>17618.825701000002</c:v>
                </c:pt>
                <c:pt idx="73606">
                  <c:v>17619.056393999999</c:v>
                </c:pt>
                <c:pt idx="73607">
                  <c:v>17619.300018999998</c:v>
                </c:pt>
                <c:pt idx="73608">
                  <c:v>17619.542978000001</c:v>
                </c:pt>
                <c:pt idx="73609">
                  <c:v>17619.772422999999</c:v>
                </c:pt>
                <c:pt idx="73610">
                  <c:v>17620.016424000001</c:v>
                </c:pt>
                <c:pt idx="73611">
                  <c:v>17620.260824000001</c:v>
                </c:pt>
                <c:pt idx="73612">
                  <c:v>17620.490680999999</c:v>
                </c:pt>
                <c:pt idx="73613">
                  <c:v>17620.733767999998</c:v>
                </c:pt>
                <c:pt idx="73614">
                  <c:v>17620.974246000002</c:v>
                </c:pt>
                <c:pt idx="73615">
                  <c:v>17621.216240999998</c:v>
                </c:pt>
                <c:pt idx="73616">
                  <c:v>17621.449809999998</c:v>
                </c:pt>
                <c:pt idx="73617">
                  <c:v>17621.690064999999</c:v>
                </c:pt>
                <c:pt idx="73618">
                  <c:v>17621.932151000001</c:v>
                </c:pt>
                <c:pt idx="73619">
                  <c:v>17622.165813</c:v>
                </c:pt>
                <c:pt idx="73620">
                  <c:v>17622.408195</c:v>
                </c:pt>
                <c:pt idx="73621">
                  <c:v>17622.648445999999</c:v>
                </c:pt>
                <c:pt idx="73622">
                  <c:v>17622.889660000001</c:v>
                </c:pt>
                <c:pt idx="73623">
                  <c:v>17623.130746999999</c:v>
                </c:pt>
                <c:pt idx="73624">
                  <c:v>17623.371987999999</c:v>
                </c:pt>
                <c:pt idx="73625">
                  <c:v>17623.615185999999</c:v>
                </c:pt>
                <c:pt idx="73626">
                  <c:v>17623.859336000001</c:v>
                </c:pt>
                <c:pt idx="73627">
                  <c:v>17624.102586000001</c:v>
                </c:pt>
                <c:pt idx="73628">
                  <c:v>17624.343666000001</c:v>
                </c:pt>
                <c:pt idx="73629">
                  <c:v>17624.572286999999</c:v>
                </c:pt>
                <c:pt idx="73630">
                  <c:v>17624.816258999999</c:v>
                </c:pt>
                <c:pt idx="73631">
                  <c:v>17625.060111999999</c:v>
                </c:pt>
                <c:pt idx="73632">
                  <c:v>17625.315245999998</c:v>
                </c:pt>
                <c:pt idx="73633">
                  <c:v>17625.559140000001</c:v>
                </c:pt>
                <c:pt idx="73634">
                  <c:v>17625.803943999999</c:v>
                </c:pt>
                <c:pt idx="73635">
                  <c:v>17626.045978999999</c:v>
                </c:pt>
                <c:pt idx="73636">
                  <c:v>17626.275452000002</c:v>
                </c:pt>
                <c:pt idx="73637">
                  <c:v>17626.519139</c:v>
                </c:pt>
                <c:pt idx="73638">
                  <c:v>17626.763766</c:v>
                </c:pt>
                <c:pt idx="73639">
                  <c:v>17626.993560999999</c:v>
                </c:pt>
                <c:pt idx="73640">
                  <c:v>17627.238597</c:v>
                </c:pt>
                <c:pt idx="73641">
                  <c:v>17627.481623</c:v>
                </c:pt>
                <c:pt idx="73642">
                  <c:v>17627.712361000002</c:v>
                </c:pt>
                <c:pt idx="73643">
                  <c:v>17627.955548999998</c:v>
                </c:pt>
                <c:pt idx="73644">
                  <c:v>17628.198745000002</c:v>
                </c:pt>
                <c:pt idx="73645">
                  <c:v>17628.439710999999</c:v>
                </c:pt>
                <c:pt idx="73646">
                  <c:v>17628.680721000001</c:v>
                </c:pt>
                <c:pt idx="73647">
                  <c:v>17628.911242999999</c:v>
                </c:pt>
                <c:pt idx="73648">
                  <c:v>17629.15526</c:v>
                </c:pt>
                <c:pt idx="73649">
                  <c:v>17629.395352</c:v>
                </c:pt>
                <c:pt idx="73650">
                  <c:v>17629.62889</c:v>
                </c:pt>
                <c:pt idx="73651">
                  <c:v>17629.871034</c:v>
                </c:pt>
                <c:pt idx="73652">
                  <c:v>17630.113170000001</c:v>
                </c:pt>
                <c:pt idx="73653">
                  <c:v>17630.346651</c:v>
                </c:pt>
                <c:pt idx="73654">
                  <c:v>17630.589893</c:v>
                </c:pt>
                <c:pt idx="73655">
                  <c:v>17630.832880000002</c:v>
                </c:pt>
                <c:pt idx="73656">
                  <c:v>17631.064822</c:v>
                </c:pt>
                <c:pt idx="73657">
                  <c:v>17631.307927000002</c:v>
                </c:pt>
                <c:pt idx="73658">
                  <c:v>17631.548251</c:v>
                </c:pt>
                <c:pt idx="73659">
                  <c:v>17631.790097000001</c:v>
                </c:pt>
                <c:pt idx="73660">
                  <c:v>17632.021112999999</c:v>
                </c:pt>
                <c:pt idx="73661">
                  <c:v>17632.265931000002</c:v>
                </c:pt>
                <c:pt idx="73662">
                  <c:v>17632.508941</c:v>
                </c:pt>
                <c:pt idx="73663">
                  <c:v>17632.739562999999</c:v>
                </c:pt>
                <c:pt idx="73664">
                  <c:v>17632.982960000001</c:v>
                </c:pt>
                <c:pt idx="73665">
                  <c:v>17633.224049</c:v>
                </c:pt>
                <c:pt idx="73666">
                  <c:v>17633.464176000001</c:v>
                </c:pt>
                <c:pt idx="73667">
                  <c:v>17633.720643000001</c:v>
                </c:pt>
                <c:pt idx="73668">
                  <c:v>17633.952762000001</c:v>
                </c:pt>
                <c:pt idx="73669">
                  <c:v>17634.195976999999</c:v>
                </c:pt>
                <c:pt idx="73670">
                  <c:v>17634.437956999998</c:v>
                </c:pt>
                <c:pt idx="73671">
                  <c:v>17634.667379999999</c:v>
                </c:pt>
                <c:pt idx="73672">
                  <c:v>17634.911306000002</c:v>
                </c:pt>
                <c:pt idx="73673">
                  <c:v>17635.144894000001</c:v>
                </c:pt>
                <c:pt idx="73674">
                  <c:v>17635.387122</c:v>
                </c:pt>
                <c:pt idx="73675">
                  <c:v>17635.631753000001</c:v>
                </c:pt>
                <c:pt idx="73676">
                  <c:v>17635.872847999999</c:v>
                </c:pt>
                <c:pt idx="73677">
                  <c:v>17636.102791000001</c:v>
                </c:pt>
                <c:pt idx="73678">
                  <c:v>17636.343390000002</c:v>
                </c:pt>
                <c:pt idx="73679">
                  <c:v>17636.585418999999</c:v>
                </c:pt>
                <c:pt idx="73680">
                  <c:v>17636.829243</c:v>
                </c:pt>
                <c:pt idx="73681">
                  <c:v>17637.073385</c:v>
                </c:pt>
                <c:pt idx="73682">
                  <c:v>17637.317330000002</c:v>
                </c:pt>
                <c:pt idx="73683">
                  <c:v>17637.561977000001</c:v>
                </c:pt>
                <c:pt idx="73684">
                  <c:v>17637.790837</c:v>
                </c:pt>
                <c:pt idx="73685">
                  <c:v>17638.031105999999</c:v>
                </c:pt>
                <c:pt idx="73686">
                  <c:v>17638.273024999999</c:v>
                </c:pt>
                <c:pt idx="73687">
                  <c:v>17638.515869999999</c:v>
                </c:pt>
                <c:pt idx="73688">
                  <c:v>17638.756986</c:v>
                </c:pt>
                <c:pt idx="73689">
                  <c:v>17638.987717</c:v>
                </c:pt>
                <c:pt idx="73690">
                  <c:v>17639.230003000001</c:v>
                </c:pt>
                <c:pt idx="73691">
                  <c:v>17639.472817000002</c:v>
                </c:pt>
                <c:pt idx="73692">
                  <c:v>17639.704611000001</c:v>
                </c:pt>
                <c:pt idx="73693">
                  <c:v>17639.947780999999</c:v>
                </c:pt>
                <c:pt idx="73694">
                  <c:v>17640.190882999999</c:v>
                </c:pt>
                <c:pt idx="73695">
                  <c:v>17640.431952999999</c:v>
                </c:pt>
                <c:pt idx="73696">
                  <c:v>17640.662784</c:v>
                </c:pt>
                <c:pt idx="73697">
                  <c:v>17640.903140999999</c:v>
                </c:pt>
                <c:pt idx="73698">
                  <c:v>17641.145393999999</c:v>
                </c:pt>
                <c:pt idx="73699">
                  <c:v>17641.389115000002</c:v>
                </c:pt>
                <c:pt idx="73700">
                  <c:v>17641.620843000001</c:v>
                </c:pt>
                <c:pt idx="73701">
                  <c:v>17641.863803</c:v>
                </c:pt>
                <c:pt idx="73702">
                  <c:v>17642.104235999999</c:v>
                </c:pt>
                <c:pt idx="73703">
                  <c:v>17642.337779000001</c:v>
                </c:pt>
                <c:pt idx="73704">
                  <c:v>17642.578162999998</c:v>
                </c:pt>
                <c:pt idx="73705">
                  <c:v>17642.822791999999</c:v>
                </c:pt>
                <c:pt idx="73706">
                  <c:v>17643.063977000002</c:v>
                </c:pt>
                <c:pt idx="73707">
                  <c:v>17643.293246000001</c:v>
                </c:pt>
                <c:pt idx="73708">
                  <c:v>17643.535173</c:v>
                </c:pt>
                <c:pt idx="73709">
                  <c:v>17643.779594</c:v>
                </c:pt>
                <c:pt idx="73710">
                  <c:v>17644.020084</c:v>
                </c:pt>
                <c:pt idx="73711">
                  <c:v>17644.251559</c:v>
                </c:pt>
                <c:pt idx="73712">
                  <c:v>17644.492056999999</c:v>
                </c:pt>
                <c:pt idx="73713">
                  <c:v>17644.734102999999</c:v>
                </c:pt>
                <c:pt idx="73714">
                  <c:v>17644.967144999999</c:v>
                </c:pt>
                <c:pt idx="73715">
                  <c:v>17645.210629000001</c:v>
                </c:pt>
                <c:pt idx="73716">
                  <c:v>17645.451304999999</c:v>
                </c:pt>
                <c:pt idx="73717">
                  <c:v>17645.694679</c:v>
                </c:pt>
                <c:pt idx="73718">
                  <c:v>17645.924282</c:v>
                </c:pt>
                <c:pt idx="73719">
                  <c:v>17646.171546000001</c:v>
                </c:pt>
                <c:pt idx="73720">
                  <c:v>17646.412022</c:v>
                </c:pt>
                <c:pt idx="73721">
                  <c:v>17646.643936</c:v>
                </c:pt>
                <c:pt idx="73722">
                  <c:v>17646.884386000002</c:v>
                </c:pt>
                <c:pt idx="73723">
                  <c:v>17647.119041000002</c:v>
                </c:pt>
                <c:pt idx="73724">
                  <c:v>17647.361257</c:v>
                </c:pt>
                <c:pt idx="73725">
                  <c:v>17647.603289999999</c:v>
                </c:pt>
                <c:pt idx="73726">
                  <c:v>17647.836010999999</c:v>
                </c:pt>
                <c:pt idx="73727">
                  <c:v>17648.078313999998</c:v>
                </c:pt>
                <c:pt idx="73728">
                  <c:v>17648.322172</c:v>
                </c:pt>
                <c:pt idx="73729">
                  <c:v>17648.555666</c:v>
                </c:pt>
                <c:pt idx="73730">
                  <c:v>17648.796114000001</c:v>
                </c:pt>
                <c:pt idx="73731">
                  <c:v>17649.039529000001</c:v>
                </c:pt>
                <c:pt idx="73732">
                  <c:v>17649.270385</c:v>
                </c:pt>
                <c:pt idx="73733">
                  <c:v>17649.515759999998</c:v>
                </c:pt>
                <c:pt idx="73734">
                  <c:v>17649.756345000002</c:v>
                </c:pt>
                <c:pt idx="73735">
                  <c:v>17649.989201</c:v>
                </c:pt>
                <c:pt idx="73736">
                  <c:v>17650.232759999999</c:v>
                </c:pt>
                <c:pt idx="73737">
                  <c:v>17650.489717</c:v>
                </c:pt>
                <c:pt idx="73738">
                  <c:v>17650.730071999998</c:v>
                </c:pt>
                <c:pt idx="73739">
                  <c:v>17650.962353999999</c:v>
                </c:pt>
                <c:pt idx="73740">
                  <c:v>17651.204410999999</c:v>
                </c:pt>
                <c:pt idx="73741">
                  <c:v>17651.445944999999</c:v>
                </c:pt>
                <c:pt idx="73742">
                  <c:v>17651.687179</c:v>
                </c:pt>
                <c:pt idx="73743">
                  <c:v>17651.932676</c:v>
                </c:pt>
                <c:pt idx="73744">
                  <c:v>17652.174584</c:v>
                </c:pt>
                <c:pt idx="73745">
                  <c:v>17652.415104</c:v>
                </c:pt>
                <c:pt idx="73746">
                  <c:v>17652.657341999999</c:v>
                </c:pt>
                <c:pt idx="73747">
                  <c:v>17652.890082999998</c:v>
                </c:pt>
                <c:pt idx="73748">
                  <c:v>17653.133626999999</c:v>
                </c:pt>
                <c:pt idx="73749">
                  <c:v>17653.376601</c:v>
                </c:pt>
                <c:pt idx="73750">
                  <c:v>17653.607230000001</c:v>
                </c:pt>
                <c:pt idx="73751">
                  <c:v>17653.851929</c:v>
                </c:pt>
                <c:pt idx="73752">
                  <c:v>17654.094042000001</c:v>
                </c:pt>
                <c:pt idx="73753">
                  <c:v>17654.325803</c:v>
                </c:pt>
                <c:pt idx="73754">
                  <c:v>17654.567587000001</c:v>
                </c:pt>
                <c:pt idx="73755">
                  <c:v>17654.808966000001</c:v>
                </c:pt>
                <c:pt idx="73756">
                  <c:v>17655.050033</c:v>
                </c:pt>
                <c:pt idx="73757">
                  <c:v>17655.282418999999</c:v>
                </c:pt>
                <c:pt idx="73758">
                  <c:v>17655.525803</c:v>
                </c:pt>
                <c:pt idx="73759">
                  <c:v>17655.768785</c:v>
                </c:pt>
                <c:pt idx="73760">
                  <c:v>17656.009052000001</c:v>
                </c:pt>
                <c:pt idx="73761">
                  <c:v>17656.239382</c:v>
                </c:pt>
                <c:pt idx="73762">
                  <c:v>17656.484539000001</c:v>
                </c:pt>
                <c:pt idx="73763">
                  <c:v>17656.726187</c:v>
                </c:pt>
                <c:pt idx="73764">
                  <c:v>17656.957707000001</c:v>
                </c:pt>
                <c:pt idx="73765">
                  <c:v>17657.200052</c:v>
                </c:pt>
                <c:pt idx="73766">
                  <c:v>17657.442308999998</c:v>
                </c:pt>
                <c:pt idx="73767">
                  <c:v>17657.6751</c:v>
                </c:pt>
                <c:pt idx="73768">
                  <c:v>17657.918682</c:v>
                </c:pt>
                <c:pt idx="73769">
                  <c:v>17658.161935</c:v>
                </c:pt>
                <c:pt idx="73770">
                  <c:v>17658.393988</c:v>
                </c:pt>
                <c:pt idx="73771">
                  <c:v>17658.635154</c:v>
                </c:pt>
                <c:pt idx="73772">
                  <c:v>17658.877371999999</c:v>
                </c:pt>
                <c:pt idx="73773">
                  <c:v>17659.117394000001</c:v>
                </c:pt>
                <c:pt idx="73774">
                  <c:v>17659.363322000001</c:v>
                </c:pt>
                <c:pt idx="73775">
                  <c:v>17659.609826</c:v>
                </c:pt>
                <c:pt idx="73776">
                  <c:v>17659.841677</c:v>
                </c:pt>
                <c:pt idx="73777">
                  <c:v>17660.084942000001</c:v>
                </c:pt>
                <c:pt idx="73778">
                  <c:v>17660.324969000001</c:v>
                </c:pt>
                <c:pt idx="73779">
                  <c:v>17660.566659</c:v>
                </c:pt>
                <c:pt idx="73780">
                  <c:v>17660.807546</c:v>
                </c:pt>
                <c:pt idx="73781">
                  <c:v>17661.038412000002</c:v>
                </c:pt>
                <c:pt idx="73782">
                  <c:v>17661.282343999999</c:v>
                </c:pt>
                <c:pt idx="73783">
                  <c:v>17661.523727</c:v>
                </c:pt>
                <c:pt idx="73784">
                  <c:v>17661.764067</c:v>
                </c:pt>
                <c:pt idx="73785">
                  <c:v>17661.995964999998</c:v>
                </c:pt>
                <c:pt idx="73786">
                  <c:v>17662.237378999998</c:v>
                </c:pt>
                <c:pt idx="73787">
                  <c:v>17662.470141000002</c:v>
                </c:pt>
                <c:pt idx="73788">
                  <c:v>17662.711897000001</c:v>
                </c:pt>
                <c:pt idx="73789">
                  <c:v>17662.954254</c:v>
                </c:pt>
                <c:pt idx="73790">
                  <c:v>17663.196257</c:v>
                </c:pt>
                <c:pt idx="73791">
                  <c:v>17663.429059999999</c:v>
                </c:pt>
                <c:pt idx="73792">
                  <c:v>17663.671395000001</c:v>
                </c:pt>
                <c:pt idx="73793">
                  <c:v>17663.906239</c:v>
                </c:pt>
                <c:pt idx="73794">
                  <c:v>17664.147213</c:v>
                </c:pt>
                <c:pt idx="73795">
                  <c:v>17664.391304000001</c:v>
                </c:pt>
                <c:pt idx="73796">
                  <c:v>17664.63695</c:v>
                </c:pt>
                <c:pt idx="73797">
                  <c:v>17664.878335000001</c:v>
                </c:pt>
                <c:pt idx="73798">
                  <c:v>17665.123755000001</c:v>
                </c:pt>
                <c:pt idx="73799">
                  <c:v>17665.355849</c:v>
                </c:pt>
                <c:pt idx="73800">
                  <c:v>17665.598367999999</c:v>
                </c:pt>
                <c:pt idx="73801">
                  <c:v>17665.842374</c:v>
                </c:pt>
                <c:pt idx="73802">
                  <c:v>17666.07331</c:v>
                </c:pt>
                <c:pt idx="73803">
                  <c:v>17666.317247999999</c:v>
                </c:pt>
                <c:pt idx="73804">
                  <c:v>17666.548132</c:v>
                </c:pt>
                <c:pt idx="73805">
                  <c:v>17666.792138000001</c:v>
                </c:pt>
                <c:pt idx="73806">
                  <c:v>17667.034189000002</c:v>
                </c:pt>
                <c:pt idx="73807">
                  <c:v>17667.265564000001</c:v>
                </c:pt>
                <c:pt idx="73808">
                  <c:v>17667.506947999998</c:v>
                </c:pt>
                <c:pt idx="73809">
                  <c:v>17667.748024</c:v>
                </c:pt>
                <c:pt idx="73810">
                  <c:v>17667.989590000001</c:v>
                </c:pt>
                <c:pt idx="73811">
                  <c:v>17668.232619999999</c:v>
                </c:pt>
                <c:pt idx="73812">
                  <c:v>17668.461371000001</c:v>
                </c:pt>
                <c:pt idx="73813">
                  <c:v>17668.704543</c:v>
                </c:pt>
                <c:pt idx="73814">
                  <c:v>17668.947769999999</c:v>
                </c:pt>
                <c:pt idx="73815">
                  <c:v>17669.188865</c:v>
                </c:pt>
                <c:pt idx="73816">
                  <c:v>17669.419435</c:v>
                </c:pt>
                <c:pt idx="73817">
                  <c:v>17669.665948999998</c:v>
                </c:pt>
                <c:pt idx="73818">
                  <c:v>17669.907891999999</c:v>
                </c:pt>
                <c:pt idx="73819">
                  <c:v>17670.139541</c:v>
                </c:pt>
                <c:pt idx="73820">
                  <c:v>17670.383365000002</c:v>
                </c:pt>
                <c:pt idx="73821">
                  <c:v>17670.616812</c:v>
                </c:pt>
                <c:pt idx="73822">
                  <c:v>17670.857134000002</c:v>
                </c:pt>
                <c:pt idx="73823">
                  <c:v>17671.101959</c:v>
                </c:pt>
                <c:pt idx="73824">
                  <c:v>17671.343901</c:v>
                </c:pt>
                <c:pt idx="73825">
                  <c:v>17671.573532999999</c:v>
                </c:pt>
                <c:pt idx="73826">
                  <c:v>17671.815354999999</c:v>
                </c:pt>
                <c:pt idx="73827">
                  <c:v>17672.058729</c:v>
                </c:pt>
                <c:pt idx="73828">
                  <c:v>17672.30169</c:v>
                </c:pt>
                <c:pt idx="73829">
                  <c:v>17672.532406999999</c:v>
                </c:pt>
                <c:pt idx="73830">
                  <c:v>17672.776403</c:v>
                </c:pt>
                <c:pt idx="73831">
                  <c:v>17673.009224000001</c:v>
                </c:pt>
                <c:pt idx="73832">
                  <c:v>17673.251411000001</c:v>
                </c:pt>
                <c:pt idx="73833">
                  <c:v>17673.495417999999</c:v>
                </c:pt>
                <c:pt idx="73834">
                  <c:v>17673.726434</c:v>
                </c:pt>
                <c:pt idx="73835">
                  <c:v>17673.971635000002</c:v>
                </c:pt>
                <c:pt idx="73836">
                  <c:v>17674.212173</c:v>
                </c:pt>
                <c:pt idx="73837">
                  <c:v>17674.443861</c:v>
                </c:pt>
                <c:pt idx="73838">
                  <c:v>17674.686151999998</c:v>
                </c:pt>
                <c:pt idx="73839">
                  <c:v>17674.928298999999</c:v>
                </c:pt>
                <c:pt idx="73840">
                  <c:v>17675.159273000001</c:v>
                </c:pt>
                <c:pt idx="73841">
                  <c:v>17675.403126000001</c:v>
                </c:pt>
                <c:pt idx="73842">
                  <c:v>17675.636785999999</c:v>
                </c:pt>
                <c:pt idx="73843">
                  <c:v>17675.877297999999</c:v>
                </c:pt>
                <c:pt idx="73844">
                  <c:v>17676.118065999999</c:v>
                </c:pt>
                <c:pt idx="73845">
                  <c:v>17676.360403999999</c:v>
                </c:pt>
                <c:pt idx="73846">
                  <c:v>17676.603896000001</c:v>
                </c:pt>
                <c:pt idx="73847">
                  <c:v>17676.833190000001</c:v>
                </c:pt>
                <c:pt idx="73848">
                  <c:v>17677.076825</c:v>
                </c:pt>
                <c:pt idx="73849">
                  <c:v>17677.319082000002</c:v>
                </c:pt>
                <c:pt idx="73850">
                  <c:v>17677.550173</c:v>
                </c:pt>
                <c:pt idx="73851">
                  <c:v>17677.794289000001</c:v>
                </c:pt>
                <c:pt idx="73852">
                  <c:v>17678.035743</c:v>
                </c:pt>
                <c:pt idx="73853">
                  <c:v>17678.266217</c:v>
                </c:pt>
                <c:pt idx="73854">
                  <c:v>17678.509585</c:v>
                </c:pt>
                <c:pt idx="73855">
                  <c:v>17678.750936</c:v>
                </c:pt>
                <c:pt idx="73856">
                  <c:v>17678.993140999999</c:v>
                </c:pt>
                <c:pt idx="73857">
                  <c:v>17679.226857000001</c:v>
                </c:pt>
                <c:pt idx="73858">
                  <c:v>17679.467243999999</c:v>
                </c:pt>
                <c:pt idx="73859">
                  <c:v>17679.708600999998</c:v>
                </c:pt>
                <c:pt idx="73860">
                  <c:v>17679.951736999999</c:v>
                </c:pt>
                <c:pt idx="73861">
                  <c:v>17680.183545</c:v>
                </c:pt>
                <c:pt idx="73862">
                  <c:v>17680.426633999999</c:v>
                </c:pt>
                <c:pt idx="73863">
                  <c:v>17680.667586</c:v>
                </c:pt>
                <c:pt idx="73864">
                  <c:v>17680.909371000002</c:v>
                </c:pt>
                <c:pt idx="73865">
                  <c:v>17681.140941000001</c:v>
                </c:pt>
                <c:pt idx="73866">
                  <c:v>17681.380212</c:v>
                </c:pt>
                <c:pt idx="73867">
                  <c:v>17681.622243000002</c:v>
                </c:pt>
                <c:pt idx="73868">
                  <c:v>17681.864272999999</c:v>
                </c:pt>
                <c:pt idx="73869">
                  <c:v>17682.097802</c:v>
                </c:pt>
                <c:pt idx="73870">
                  <c:v>17682.340950999998</c:v>
                </c:pt>
                <c:pt idx="73871">
                  <c:v>17682.582832</c:v>
                </c:pt>
                <c:pt idx="73872">
                  <c:v>17682.823936000001</c:v>
                </c:pt>
                <c:pt idx="73873">
                  <c:v>17683.054443000001</c:v>
                </c:pt>
                <c:pt idx="73874">
                  <c:v>17683.298223999998</c:v>
                </c:pt>
                <c:pt idx="73875">
                  <c:v>17683.540239000002</c:v>
                </c:pt>
                <c:pt idx="73876">
                  <c:v>17683.771092999999</c:v>
                </c:pt>
                <c:pt idx="73877">
                  <c:v>17684.013111</c:v>
                </c:pt>
                <c:pt idx="73878">
                  <c:v>17684.257560999999</c:v>
                </c:pt>
                <c:pt idx="73879">
                  <c:v>17684.513719999999</c:v>
                </c:pt>
                <c:pt idx="73880">
                  <c:v>17684.745598000001</c:v>
                </c:pt>
                <c:pt idx="73881">
                  <c:v>17684.986992999999</c:v>
                </c:pt>
                <c:pt idx="73882">
                  <c:v>17685.228104999998</c:v>
                </c:pt>
                <c:pt idx="73883">
                  <c:v>17685.461653999999</c:v>
                </c:pt>
                <c:pt idx="73884">
                  <c:v>17685.702108000001</c:v>
                </c:pt>
                <c:pt idx="73885">
                  <c:v>17685.946953999999</c:v>
                </c:pt>
                <c:pt idx="73886">
                  <c:v>17686.177824999999</c:v>
                </c:pt>
                <c:pt idx="73887">
                  <c:v>17686.420968999999</c:v>
                </c:pt>
                <c:pt idx="73888">
                  <c:v>17686.660208000001</c:v>
                </c:pt>
                <c:pt idx="73889">
                  <c:v>17686.893169999999</c:v>
                </c:pt>
                <c:pt idx="73890">
                  <c:v>17687.136886</c:v>
                </c:pt>
                <c:pt idx="73891">
                  <c:v>17687.379169</c:v>
                </c:pt>
                <c:pt idx="73892">
                  <c:v>17687.622562</c:v>
                </c:pt>
                <c:pt idx="73893">
                  <c:v>17687.876380999998</c:v>
                </c:pt>
                <c:pt idx="73894">
                  <c:v>17688.106822000002</c:v>
                </c:pt>
                <c:pt idx="73895">
                  <c:v>17688.348601999998</c:v>
                </c:pt>
                <c:pt idx="73896">
                  <c:v>17688.591047000002</c:v>
                </c:pt>
                <c:pt idx="73897">
                  <c:v>17688.833004</c:v>
                </c:pt>
                <c:pt idx="73898">
                  <c:v>17689.064059</c:v>
                </c:pt>
                <c:pt idx="73899">
                  <c:v>17689.306918999999</c:v>
                </c:pt>
                <c:pt idx="73900">
                  <c:v>17689.549242000001</c:v>
                </c:pt>
                <c:pt idx="73901">
                  <c:v>17689.782934999999</c:v>
                </c:pt>
                <c:pt idx="73902">
                  <c:v>17690.026532</c:v>
                </c:pt>
                <c:pt idx="73903">
                  <c:v>17690.267687</c:v>
                </c:pt>
                <c:pt idx="73904">
                  <c:v>17690.499653999999</c:v>
                </c:pt>
                <c:pt idx="73905">
                  <c:v>17690.742037</c:v>
                </c:pt>
                <c:pt idx="73906">
                  <c:v>17690.984346000001</c:v>
                </c:pt>
                <c:pt idx="73907">
                  <c:v>17691.217935000001</c:v>
                </c:pt>
                <c:pt idx="73908">
                  <c:v>17691.460660000001</c:v>
                </c:pt>
                <c:pt idx="73909">
                  <c:v>17691.700387000001</c:v>
                </c:pt>
                <c:pt idx="73910">
                  <c:v>17691.935922000001</c:v>
                </c:pt>
                <c:pt idx="73911">
                  <c:v>17692.180945</c:v>
                </c:pt>
                <c:pt idx="73912">
                  <c:v>17692.422933000002</c:v>
                </c:pt>
                <c:pt idx="73913">
                  <c:v>17692.656557999999</c:v>
                </c:pt>
                <c:pt idx="73914">
                  <c:v>17692.899882000002</c:v>
                </c:pt>
                <c:pt idx="73915">
                  <c:v>17693.140005000001</c:v>
                </c:pt>
                <c:pt idx="73916">
                  <c:v>17693.371588000002</c:v>
                </c:pt>
                <c:pt idx="73917">
                  <c:v>17693.615260999999</c:v>
                </c:pt>
                <c:pt idx="73918">
                  <c:v>17693.859037999999</c:v>
                </c:pt>
                <c:pt idx="73919">
                  <c:v>17694.090820000001</c:v>
                </c:pt>
                <c:pt idx="73920">
                  <c:v>17694.333143</c:v>
                </c:pt>
                <c:pt idx="73921">
                  <c:v>17694.577931</c:v>
                </c:pt>
                <c:pt idx="73922">
                  <c:v>17694.809742000001</c:v>
                </c:pt>
                <c:pt idx="73923">
                  <c:v>17695.05097</c:v>
                </c:pt>
                <c:pt idx="73924">
                  <c:v>17695.292984</c:v>
                </c:pt>
                <c:pt idx="73925">
                  <c:v>17695.534048000001</c:v>
                </c:pt>
                <c:pt idx="73926">
                  <c:v>17695.765887000001</c:v>
                </c:pt>
                <c:pt idx="73927">
                  <c:v>17696.008178</c:v>
                </c:pt>
                <c:pt idx="73928">
                  <c:v>17696.241791</c:v>
                </c:pt>
                <c:pt idx="73929">
                  <c:v>17696.482241000002</c:v>
                </c:pt>
                <c:pt idx="73930">
                  <c:v>17696.723067999999</c:v>
                </c:pt>
                <c:pt idx="73931">
                  <c:v>17696.965304000001</c:v>
                </c:pt>
                <c:pt idx="73932">
                  <c:v>17697.199552999999</c:v>
                </c:pt>
                <c:pt idx="73933">
                  <c:v>17697.442024</c:v>
                </c:pt>
                <c:pt idx="73934">
                  <c:v>17697.684348999999</c:v>
                </c:pt>
                <c:pt idx="73935">
                  <c:v>17697.931852000002</c:v>
                </c:pt>
                <c:pt idx="73936">
                  <c:v>17698.175643999999</c:v>
                </c:pt>
                <c:pt idx="73937">
                  <c:v>17698.416157</c:v>
                </c:pt>
                <c:pt idx="73938">
                  <c:v>17698.649141999998</c:v>
                </c:pt>
                <c:pt idx="73939">
                  <c:v>17698.891083999999</c:v>
                </c:pt>
                <c:pt idx="73940">
                  <c:v>17699.133156</c:v>
                </c:pt>
                <c:pt idx="73941">
                  <c:v>17699.366873999999</c:v>
                </c:pt>
                <c:pt idx="73942">
                  <c:v>17699.609257</c:v>
                </c:pt>
                <c:pt idx="73943">
                  <c:v>17699.853072999998</c:v>
                </c:pt>
                <c:pt idx="73944">
                  <c:v>17700.086847999999</c:v>
                </c:pt>
                <c:pt idx="73945">
                  <c:v>17700.327217999999</c:v>
                </c:pt>
                <c:pt idx="73946">
                  <c:v>17700.569421</c:v>
                </c:pt>
                <c:pt idx="73947">
                  <c:v>17700.801437999999</c:v>
                </c:pt>
                <c:pt idx="73948">
                  <c:v>17701.045223000001</c:v>
                </c:pt>
                <c:pt idx="73949">
                  <c:v>17701.277375000001</c:v>
                </c:pt>
                <c:pt idx="73950">
                  <c:v>17701.520547</c:v>
                </c:pt>
                <c:pt idx="73951">
                  <c:v>17701.763546999999</c:v>
                </c:pt>
                <c:pt idx="73952">
                  <c:v>17702.006737</c:v>
                </c:pt>
                <c:pt idx="73953">
                  <c:v>17702.235335000001</c:v>
                </c:pt>
                <c:pt idx="73954">
                  <c:v>17702.478813999998</c:v>
                </c:pt>
                <c:pt idx="73955">
                  <c:v>17702.721004999999</c:v>
                </c:pt>
                <c:pt idx="73956">
                  <c:v>17702.952158</c:v>
                </c:pt>
                <c:pt idx="73957">
                  <c:v>17703.196272000001</c:v>
                </c:pt>
                <c:pt idx="73958">
                  <c:v>17703.439605</c:v>
                </c:pt>
                <c:pt idx="73959">
                  <c:v>17703.680887999999</c:v>
                </c:pt>
                <c:pt idx="73960">
                  <c:v>17703.912011</c:v>
                </c:pt>
                <c:pt idx="73961">
                  <c:v>17704.154290999999</c:v>
                </c:pt>
                <c:pt idx="73962">
                  <c:v>17704.395176999999</c:v>
                </c:pt>
                <c:pt idx="73963">
                  <c:v>17704.626604000001</c:v>
                </c:pt>
                <c:pt idx="73964">
                  <c:v>17704.867920000001</c:v>
                </c:pt>
                <c:pt idx="73965">
                  <c:v>17705.110246</c:v>
                </c:pt>
                <c:pt idx="73966">
                  <c:v>17705.352364999999</c:v>
                </c:pt>
                <c:pt idx="73967">
                  <c:v>17705.592388000001</c:v>
                </c:pt>
                <c:pt idx="73968">
                  <c:v>17705.821241000001</c:v>
                </c:pt>
                <c:pt idx="73969">
                  <c:v>17706.067145000001</c:v>
                </c:pt>
                <c:pt idx="73970">
                  <c:v>17706.307427</c:v>
                </c:pt>
                <c:pt idx="73971">
                  <c:v>17706.538132999998</c:v>
                </c:pt>
                <c:pt idx="73972">
                  <c:v>17706.778343999998</c:v>
                </c:pt>
                <c:pt idx="73973">
                  <c:v>17707.020154999998</c:v>
                </c:pt>
                <c:pt idx="73974">
                  <c:v>17707.264775</c:v>
                </c:pt>
                <c:pt idx="73975">
                  <c:v>17707.494576000001</c:v>
                </c:pt>
                <c:pt idx="73976">
                  <c:v>17707.737918999999</c:v>
                </c:pt>
                <c:pt idx="73977">
                  <c:v>17707.980349000001</c:v>
                </c:pt>
                <c:pt idx="73978">
                  <c:v>17708.212583</c:v>
                </c:pt>
                <c:pt idx="73979">
                  <c:v>17708.453125</c:v>
                </c:pt>
                <c:pt idx="73980">
                  <c:v>17708.696674999999</c:v>
                </c:pt>
                <c:pt idx="73981">
                  <c:v>17708.937345999999</c:v>
                </c:pt>
                <c:pt idx="73982">
                  <c:v>17709.178097</c:v>
                </c:pt>
                <c:pt idx="73983">
                  <c:v>17709.409078000001</c:v>
                </c:pt>
                <c:pt idx="73984">
                  <c:v>17709.653125000001</c:v>
                </c:pt>
                <c:pt idx="73985">
                  <c:v>17709.885332999998</c:v>
                </c:pt>
                <c:pt idx="73986">
                  <c:v>17710.128952999999</c:v>
                </c:pt>
                <c:pt idx="73987">
                  <c:v>17710.374245999999</c:v>
                </c:pt>
                <c:pt idx="73988">
                  <c:v>17710.603297000001</c:v>
                </c:pt>
                <c:pt idx="73989">
                  <c:v>17710.847279000001</c:v>
                </c:pt>
                <c:pt idx="73990">
                  <c:v>17711.090758999999</c:v>
                </c:pt>
                <c:pt idx="73991">
                  <c:v>17711.322737999999</c:v>
                </c:pt>
                <c:pt idx="73992">
                  <c:v>17711.563407000001</c:v>
                </c:pt>
                <c:pt idx="73993">
                  <c:v>17711.806593000001</c:v>
                </c:pt>
                <c:pt idx="73994">
                  <c:v>17712.038657000001</c:v>
                </c:pt>
                <c:pt idx="73995">
                  <c:v>17712.279924999999</c:v>
                </c:pt>
                <c:pt idx="73996">
                  <c:v>17712.520303000001</c:v>
                </c:pt>
                <c:pt idx="73997">
                  <c:v>17712.764028000001</c:v>
                </c:pt>
                <c:pt idx="73998">
                  <c:v>17712.995956999999</c:v>
                </c:pt>
                <c:pt idx="73999">
                  <c:v>17713.237324999998</c:v>
                </c:pt>
                <c:pt idx="74000">
                  <c:v>17713.480610999999</c:v>
                </c:pt>
                <c:pt idx="74001">
                  <c:v>17713.712568999999</c:v>
                </c:pt>
                <c:pt idx="74002">
                  <c:v>17713.955328</c:v>
                </c:pt>
                <c:pt idx="74003">
                  <c:v>17714.198670000002</c:v>
                </c:pt>
                <c:pt idx="74004">
                  <c:v>17714.439246000002</c:v>
                </c:pt>
                <c:pt idx="74005">
                  <c:v>17714.684850000001</c:v>
                </c:pt>
                <c:pt idx="74006">
                  <c:v>17714.926669</c:v>
                </c:pt>
                <c:pt idx="74007">
                  <c:v>17715.167227999998</c:v>
                </c:pt>
                <c:pt idx="74008">
                  <c:v>17715.411201999999</c:v>
                </c:pt>
                <c:pt idx="74009">
                  <c:v>17715.64473</c:v>
                </c:pt>
                <c:pt idx="74010">
                  <c:v>17715.885157000001</c:v>
                </c:pt>
                <c:pt idx="74011">
                  <c:v>17716.129045000001</c:v>
                </c:pt>
                <c:pt idx="74012">
                  <c:v>17716.369805999999</c:v>
                </c:pt>
                <c:pt idx="74013">
                  <c:v>17716.598133</c:v>
                </c:pt>
                <c:pt idx="74014">
                  <c:v>17716.840210999999</c:v>
                </c:pt>
                <c:pt idx="74015">
                  <c:v>17717.084059000001</c:v>
                </c:pt>
                <c:pt idx="74016">
                  <c:v>17717.317675999999</c:v>
                </c:pt>
                <c:pt idx="74017">
                  <c:v>17717.560726</c:v>
                </c:pt>
                <c:pt idx="74018">
                  <c:v>17717.803842000001</c:v>
                </c:pt>
                <c:pt idx="74019">
                  <c:v>17718.035696999999</c:v>
                </c:pt>
                <c:pt idx="74020">
                  <c:v>17718.276030000001</c:v>
                </c:pt>
                <c:pt idx="74021">
                  <c:v>17718.520895000001</c:v>
                </c:pt>
                <c:pt idx="74022">
                  <c:v>17718.763869999999</c:v>
                </c:pt>
                <c:pt idx="74023">
                  <c:v>17718.995780000001</c:v>
                </c:pt>
                <c:pt idx="74024">
                  <c:v>17719.236414999999</c:v>
                </c:pt>
                <c:pt idx="74025">
                  <c:v>17719.471890000001</c:v>
                </c:pt>
                <c:pt idx="74026">
                  <c:v>17719.712296999998</c:v>
                </c:pt>
                <c:pt idx="74027">
                  <c:v>17719.956176</c:v>
                </c:pt>
                <c:pt idx="74028">
                  <c:v>17720.189827999999</c:v>
                </c:pt>
                <c:pt idx="74029">
                  <c:v>17720.432724999999</c:v>
                </c:pt>
                <c:pt idx="74030">
                  <c:v>17720.673828999999</c:v>
                </c:pt>
                <c:pt idx="74031">
                  <c:v>17720.916924000001</c:v>
                </c:pt>
                <c:pt idx="74032">
                  <c:v>17721.157196</c:v>
                </c:pt>
                <c:pt idx="74033">
                  <c:v>17721.388791000001</c:v>
                </c:pt>
                <c:pt idx="74034">
                  <c:v>17721.631861999998</c:v>
                </c:pt>
                <c:pt idx="74035">
                  <c:v>17721.874668</c:v>
                </c:pt>
                <c:pt idx="74036">
                  <c:v>17722.106653999999</c:v>
                </c:pt>
                <c:pt idx="74037">
                  <c:v>17722.347086000002</c:v>
                </c:pt>
                <c:pt idx="74038">
                  <c:v>17722.591995999999</c:v>
                </c:pt>
                <c:pt idx="74039">
                  <c:v>17722.833993</c:v>
                </c:pt>
                <c:pt idx="74040">
                  <c:v>17723.064951</c:v>
                </c:pt>
                <c:pt idx="74041">
                  <c:v>17723.306860000001</c:v>
                </c:pt>
                <c:pt idx="74042">
                  <c:v>17723.549900000002</c:v>
                </c:pt>
                <c:pt idx="74043">
                  <c:v>17723.781556999998</c:v>
                </c:pt>
                <c:pt idx="74044">
                  <c:v>17724.022099000002</c:v>
                </c:pt>
                <c:pt idx="74045">
                  <c:v>17724.264051999999</c:v>
                </c:pt>
                <c:pt idx="74046">
                  <c:v>17724.506923000001</c:v>
                </c:pt>
                <c:pt idx="74047">
                  <c:v>17724.737438</c:v>
                </c:pt>
                <c:pt idx="74048">
                  <c:v>17724.978249</c:v>
                </c:pt>
                <c:pt idx="74049">
                  <c:v>17725.219816000001</c:v>
                </c:pt>
                <c:pt idx="74050">
                  <c:v>17725.460969</c:v>
                </c:pt>
                <c:pt idx="74051">
                  <c:v>17725.702649999999</c:v>
                </c:pt>
                <c:pt idx="74052">
                  <c:v>17725.934707</c:v>
                </c:pt>
                <c:pt idx="74053">
                  <c:v>17726.175246999999</c:v>
                </c:pt>
                <c:pt idx="74054">
                  <c:v>17726.421109999999</c:v>
                </c:pt>
                <c:pt idx="74055">
                  <c:v>17726.650072</c:v>
                </c:pt>
                <c:pt idx="74056">
                  <c:v>17726.894042</c:v>
                </c:pt>
                <c:pt idx="74057">
                  <c:v>17727.127638000002</c:v>
                </c:pt>
                <c:pt idx="74058">
                  <c:v>17727.370881999999</c:v>
                </c:pt>
                <c:pt idx="74059">
                  <c:v>17727.613943</c:v>
                </c:pt>
                <c:pt idx="74060">
                  <c:v>17727.855907000001</c:v>
                </c:pt>
                <c:pt idx="74061">
                  <c:v>17728.087757000001</c:v>
                </c:pt>
                <c:pt idx="74062">
                  <c:v>17728.330937999999</c:v>
                </c:pt>
                <c:pt idx="74063">
                  <c:v>17728.573898999999</c:v>
                </c:pt>
                <c:pt idx="74064">
                  <c:v>17728.805721000001</c:v>
                </c:pt>
                <c:pt idx="74065">
                  <c:v>17729.046050000001</c:v>
                </c:pt>
                <c:pt idx="74066">
                  <c:v>17729.28803</c:v>
                </c:pt>
                <c:pt idx="74067">
                  <c:v>17729.530963000001</c:v>
                </c:pt>
                <c:pt idx="74068">
                  <c:v>17729.770045000001</c:v>
                </c:pt>
                <c:pt idx="74069">
                  <c:v>17730.001852000001</c:v>
                </c:pt>
                <c:pt idx="74070">
                  <c:v>17730.242044999999</c:v>
                </c:pt>
                <c:pt idx="74071">
                  <c:v>17730.484026999999</c:v>
                </c:pt>
                <c:pt idx="74072">
                  <c:v>17730.72694</c:v>
                </c:pt>
                <c:pt idx="74073">
                  <c:v>17730.957705000001</c:v>
                </c:pt>
                <c:pt idx="74074">
                  <c:v>17731.198165000002</c:v>
                </c:pt>
                <c:pt idx="74075">
                  <c:v>17731.440187</c:v>
                </c:pt>
                <c:pt idx="74076">
                  <c:v>17731.682207999998</c:v>
                </c:pt>
                <c:pt idx="74077">
                  <c:v>17731.913916000001</c:v>
                </c:pt>
                <c:pt idx="74078">
                  <c:v>17732.155630000001</c:v>
                </c:pt>
                <c:pt idx="74079">
                  <c:v>17732.396994999999</c:v>
                </c:pt>
                <c:pt idx="74080">
                  <c:v>17732.636306</c:v>
                </c:pt>
                <c:pt idx="74081">
                  <c:v>17732.869984000001</c:v>
                </c:pt>
                <c:pt idx="74082">
                  <c:v>17733.110582000001</c:v>
                </c:pt>
                <c:pt idx="74083">
                  <c:v>17733.353616</c:v>
                </c:pt>
                <c:pt idx="74084">
                  <c:v>17733.596676000001</c:v>
                </c:pt>
                <c:pt idx="74085">
                  <c:v>17733.827344000001</c:v>
                </c:pt>
                <c:pt idx="74086">
                  <c:v>17734.071403000002</c:v>
                </c:pt>
                <c:pt idx="74087">
                  <c:v>17734.306700000001</c:v>
                </c:pt>
                <c:pt idx="74088">
                  <c:v>17734.547041999998</c:v>
                </c:pt>
                <c:pt idx="74089">
                  <c:v>17734.789961999999</c:v>
                </c:pt>
                <c:pt idx="74090">
                  <c:v>17735.031053999999</c:v>
                </c:pt>
                <c:pt idx="74091">
                  <c:v>17735.286247</c:v>
                </c:pt>
                <c:pt idx="74092">
                  <c:v>17735.530439999999</c:v>
                </c:pt>
                <c:pt idx="74093">
                  <c:v>17735.776172000002</c:v>
                </c:pt>
                <c:pt idx="74094">
                  <c:v>17736.017574000001</c:v>
                </c:pt>
                <c:pt idx="74095">
                  <c:v>17736.248062999999</c:v>
                </c:pt>
                <c:pt idx="74096">
                  <c:v>17736.49034</c:v>
                </c:pt>
                <c:pt idx="74097">
                  <c:v>17736.732292000001</c:v>
                </c:pt>
                <c:pt idx="74098">
                  <c:v>17736.967816</c:v>
                </c:pt>
                <c:pt idx="74099">
                  <c:v>17737.210053999999</c:v>
                </c:pt>
                <c:pt idx="74100">
                  <c:v>17737.452971999999</c:v>
                </c:pt>
                <c:pt idx="74101">
                  <c:v>17737.692878000002</c:v>
                </c:pt>
                <c:pt idx="74102">
                  <c:v>17737.924752999999</c:v>
                </c:pt>
                <c:pt idx="74103">
                  <c:v>17738.167956000001</c:v>
                </c:pt>
                <c:pt idx="74104">
                  <c:v>17738.409887000002</c:v>
                </c:pt>
                <c:pt idx="74105">
                  <c:v>17738.641677</c:v>
                </c:pt>
                <c:pt idx="74106">
                  <c:v>17738.882170000001</c:v>
                </c:pt>
                <c:pt idx="74107">
                  <c:v>17739.126960000001</c:v>
                </c:pt>
                <c:pt idx="74108">
                  <c:v>17739.357670000001</c:v>
                </c:pt>
                <c:pt idx="74109">
                  <c:v>17739.598935000002</c:v>
                </c:pt>
                <c:pt idx="74110">
                  <c:v>17739.841168999999</c:v>
                </c:pt>
                <c:pt idx="74111">
                  <c:v>17740.085002</c:v>
                </c:pt>
                <c:pt idx="74112">
                  <c:v>17740.316718999999</c:v>
                </c:pt>
                <c:pt idx="74113">
                  <c:v>17740.557965</c:v>
                </c:pt>
                <c:pt idx="74114">
                  <c:v>17740.799872</c:v>
                </c:pt>
                <c:pt idx="74115">
                  <c:v>17741.042734999999</c:v>
                </c:pt>
                <c:pt idx="74116">
                  <c:v>17741.271429</c:v>
                </c:pt>
                <c:pt idx="74117">
                  <c:v>17741.51526</c:v>
                </c:pt>
                <c:pt idx="74118">
                  <c:v>17741.756599</c:v>
                </c:pt>
                <c:pt idx="74119">
                  <c:v>17741.997944999999</c:v>
                </c:pt>
                <c:pt idx="74120">
                  <c:v>17742.237252999999</c:v>
                </c:pt>
                <c:pt idx="74121">
                  <c:v>17742.470793</c:v>
                </c:pt>
                <c:pt idx="74122">
                  <c:v>17742.711238</c:v>
                </c:pt>
                <c:pt idx="74123">
                  <c:v>17742.953423999999</c:v>
                </c:pt>
                <c:pt idx="74124">
                  <c:v>17743.186046999999</c:v>
                </c:pt>
                <c:pt idx="74125">
                  <c:v>17743.428992000001</c:v>
                </c:pt>
                <c:pt idx="74126">
                  <c:v>17743.670609000001</c:v>
                </c:pt>
                <c:pt idx="74127">
                  <c:v>17743.910422000001</c:v>
                </c:pt>
                <c:pt idx="74128">
                  <c:v>17744.166302000001</c:v>
                </c:pt>
                <c:pt idx="74129">
                  <c:v>17744.395395</c:v>
                </c:pt>
                <c:pt idx="74130">
                  <c:v>17744.641209000001</c:v>
                </c:pt>
                <c:pt idx="74131">
                  <c:v>17744.874796</c:v>
                </c:pt>
                <c:pt idx="74132">
                  <c:v>17745.116647999999</c:v>
                </c:pt>
                <c:pt idx="74133">
                  <c:v>17745.357182</c:v>
                </c:pt>
                <c:pt idx="74134">
                  <c:v>17745.590039999999</c:v>
                </c:pt>
                <c:pt idx="74135">
                  <c:v>17745.832338</c:v>
                </c:pt>
                <c:pt idx="74136">
                  <c:v>17746.075778999999</c:v>
                </c:pt>
                <c:pt idx="74137">
                  <c:v>17746.318673000002</c:v>
                </c:pt>
                <c:pt idx="74138">
                  <c:v>17746.548733</c:v>
                </c:pt>
                <c:pt idx="74139">
                  <c:v>17746.791960999999</c:v>
                </c:pt>
                <c:pt idx="74140">
                  <c:v>17747.033235999999</c:v>
                </c:pt>
                <c:pt idx="74141">
                  <c:v>17747.265257999999</c:v>
                </c:pt>
                <c:pt idx="74142">
                  <c:v>17747.509116000001</c:v>
                </c:pt>
                <c:pt idx="74143">
                  <c:v>17747.751220999999</c:v>
                </c:pt>
                <c:pt idx="74144">
                  <c:v>17747.982276999999</c:v>
                </c:pt>
                <c:pt idx="74145">
                  <c:v>17748.226258999999</c:v>
                </c:pt>
                <c:pt idx="74146">
                  <c:v>17748.468252999999</c:v>
                </c:pt>
                <c:pt idx="74147">
                  <c:v>17748.724716000001</c:v>
                </c:pt>
                <c:pt idx="74148">
                  <c:v>17748.954948999999</c:v>
                </c:pt>
                <c:pt idx="74149">
                  <c:v>17749.196173</c:v>
                </c:pt>
                <c:pt idx="74150">
                  <c:v>17749.440125000001</c:v>
                </c:pt>
                <c:pt idx="74151">
                  <c:v>17749.69671</c:v>
                </c:pt>
                <c:pt idx="74152">
                  <c:v>17749.951697</c:v>
                </c:pt>
                <c:pt idx="74153">
                  <c:v>17750.181046999998</c:v>
                </c:pt>
                <c:pt idx="74154">
                  <c:v>17750.424584</c:v>
                </c:pt>
                <c:pt idx="74155">
                  <c:v>17750.665045000002</c:v>
                </c:pt>
                <c:pt idx="74156">
                  <c:v>17750.907332999999</c:v>
                </c:pt>
                <c:pt idx="74157">
                  <c:v>17751.163818000001</c:v>
                </c:pt>
                <c:pt idx="74158">
                  <c:v>17751.393967</c:v>
                </c:pt>
                <c:pt idx="74159">
                  <c:v>17751.635104000001</c:v>
                </c:pt>
                <c:pt idx="74160">
                  <c:v>17751.877380000002</c:v>
                </c:pt>
                <c:pt idx="74161">
                  <c:v>17752.119266999998</c:v>
                </c:pt>
                <c:pt idx="74162">
                  <c:v>17752.363304999999</c:v>
                </c:pt>
                <c:pt idx="74163">
                  <c:v>17752.607059000002</c:v>
                </c:pt>
                <c:pt idx="74164">
                  <c:v>17752.849668999999</c:v>
                </c:pt>
                <c:pt idx="74165">
                  <c:v>17753.081947999999</c:v>
                </c:pt>
                <c:pt idx="74166">
                  <c:v>17753.324732000001</c:v>
                </c:pt>
                <c:pt idx="74167">
                  <c:v>17753.565435</c:v>
                </c:pt>
                <c:pt idx="74168">
                  <c:v>17753.808936000001</c:v>
                </c:pt>
                <c:pt idx="74169">
                  <c:v>17754.054601</c:v>
                </c:pt>
                <c:pt idx="74170">
                  <c:v>17754.295153999999</c:v>
                </c:pt>
                <c:pt idx="74171">
                  <c:v>17754.539326999999</c:v>
                </c:pt>
                <c:pt idx="74172">
                  <c:v>17754.780875</c:v>
                </c:pt>
                <c:pt idx="74173">
                  <c:v>17755.021167999999</c:v>
                </c:pt>
                <c:pt idx="74174">
                  <c:v>17755.252859</c:v>
                </c:pt>
                <c:pt idx="74175">
                  <c:v>17755.495909000001</c:v>
                </c:pt>
                <c:pt idx="74176">
                  <c:v>17755.738947000002</c:v>
                </c:pt>
                <c:pt idx="74177">
                  <c:v>17755.969703999999</c:v>
                </c:pt>
                <c:pt idx="74178">
                  <c:v>17756.210156000001</c:v>
                </c:pt>
                <c:pt idx="74179">
                  <c:v>17756.454838000001</c:v>
                </c:pt>
                <c:pt idx="74180">
                  <c:v>17756.695082999999</c:v>
                </c:pt>
                <c:pt idx="74181">
                  <c:v>17756.926996999999</c:v>
                </c:pt>
                <c:pt idx="74182">
                  <c:v>17757.168334000002</c:v>
                </c:pt>
                <c:pt idx="74183">
                  <c:v>17757.412995999999</c:v>
                </c:pt>
                <c:pt idx="74184">
                  <c:v>17757.643864000001</c:v>
                </c:pt>
                <c:pt idx="74185">
                  <c:v>17757.884187</c:v>
                </c:pt>
                <c:pt idx="74186">
                  <c:v>17758.126407</c:v>
                </c:pt>
                <c:pt idx="74187">
                  <c:v>17758.368281999999</c:v>
                </c:pt>
                <c:pt idx="74188">
                  <c:v>17758.624734000001</c:v>
                </c:pt>
                <c:pt idx="74189">
                  <c:v>17758.855258</c:v>
                </c:pt>
                <c:pt idx="74190">
                  <c:v>17759.099215999999</c:v>
                </c:pt>
                <c:pt idx="74191">
                  <c:v>17759.331404</c:v>
                </c:pt>
                <c:pt idx="74192">
                  <c:v>17759.575896999999</c:v>
                </c:pt>
                <c:pt idx="74193">
                  <c:v>17759.818213999999</c:v>
                </c:pt>
                <c:pt idx="74194">
                  <c:v>17760.049379</c:v>
                </c:pt>
                <c:pt idx="74195">
                  <c:v>17760.293274</c:v>
                </c:pt>
                <c:pt idx="74196">
                  <c:v>17760.534737000002</c:v>
                </c:pt>
                <c:pt idx="74197">
                  <c:v>17760.775889</c:v>
                </c:pt>
                <c:pt idx="74198">
                  <c:v>17761.007839999998</c:v>
                </c:pt>
                <c:pt idx="74199">
                  <c:v>17761.250832999998</c:v>
                </c:pt>
                <c:pt idx="74200">
                  <c:v>17761.491308000001</c:v>
                </c:pt>
                <c:pt idx="74201">
                  <c:v>17761.724028000001</c:v>
                </c:pt>
                <c:pt idx="74202">
                  <c:v>17761.966136999999</c:v>
                </c:pt>
                <c:pt idx="74203">
                  <c:v>17762.208048</c:v>
                </c:pt>
                <c:pt idx="74204">
                  <c:v>17762.448149</c:v>
                </c:pt>
                <c:pt idx="74205">
                  <c:v>17762.681722000001</c:v>
                </c:pt>
                <c:pt idx="74206">
                  <c:v>17762.924123000001</c:v>
                </c:pt>
                <c:pt idx="74207">
                  <c:v>17763.157874</c:v>
                </c:pt>
                <c:pt idx="74208">
                  <c:v>17763.400189</c:v>
                </c:pt>
                <c:pt idx="74209">
                  <c:v>17763.646663</c:v>
                </c:pt>
                <c:pt idx="74210">
                  <c:v>17763.876538</c:v>
                </c:pt>
                <c:pt idx="74211">
                  <c:v>17764.122189000002</c:v>
                </c:pt>
                <c:pt idx="74212">
                  <c:v>17764.357583000001</c:v>
                </c:pt>
                <c:pt idx="74213">
                  <c:v>17764.600815999998</c:v>
                </c:pt>
                <c:pt idx="74214">
                  <c:v>17764.843733999998</c:v>
                </c:pt>
                <c:pt idx="74215">
                  <c:v>17765.073676</c:v>
                </c:pt>
                <c:pt idx="74216">
                  <c:v>17765.314772000002</c:v>
                </c:pt>
                <c:pt idx="74217">
                  <c:v>17765.557538000001</c:v>
                </c:pt>
                <c:pt idx="74218">
                  <c:v>17765.800601999999</c:v>
                </c:pt>
                <c:pt idx="74219">
                  <c:v>17766.032792000002</c:v>
                </c:pt>
                <c:pt idx="74220">
                  <c:v>17766.275233</c:v>
                </c:pt>
                <c:pt idx="74221">
                  <c:v>17766.518654</c:v>
                </c:pt>
                <c:pt idx="74222">
                  <c:v>17766.759081</c:v>
                </c:pt>
                <c:pt idx="74223">
                  <c:v>17767.015992000001</c:v>
                </c:pt>
                <c:pt idx="74224">
                  <c:v>17767.246987999999</c:v>
                </c:pt>
                <c:pt idx="74225">
                  <c:v>17767.488318</c:v>
                </c:pt>
                <c:pt idx="74226">
                  <c:v>17767.731763</c:v>
                </c:pt>
                <c:pt idx="74227">
                  <c:v>17767.961141</c:v>
                </c:pt>
                <c:pt idx="74228">
                  <c:v>17768.206632000001</c:v>
                </c:pt>
                <c:pt idx="74229">
                  <c:v>17768.447845999999</c:v>
                </c:pt>
                <c:pt idx="74230">
                  <c:v>17768.688227999999</c:v>
                </c:pt>
                <c:pt idx="74231">
                  <c:v>17768.934442999998</c:v>
                </c:pt>
                <c:pt idx="74232">
                  <c:v>17769.177959000001</c:v>
                </c:pt>
                <c:pt idx="74233">
                  <c:v>17769.412933</c:v>
                </c:pt>
                <c:pt idx="74234">
                  <c:v>17769.655352999998</c:v>
                </c:pt>
                <c:pt idx="74235">
                  <c:v>17769.899207999999</c:v>
                </c:pt>
                <c:pt idx="74236">
                  <c:v>17770.130173000001</c:v>
                </c:pt>
                <c:pt idx="74237">
                  <c:v>17770.372243000002</c:v>
                </c:pt>
                <c:pt idx="74238">
                  <c:v>17770.616172999999</c:v>
                </c:pt>
                <c:pt idx="74239">
                  <c:v>17770.860379000002</c:v>
                </c:pt>
                <c:pt idx="74240">
                  <c:v>17771.101067</c:v>
                </c:pt>
                <c:pt idx="74241">
                  <c:v>17771.343271999998</c:v>
                </c:pt>
                <c:pt idx="74242">
                  <c:v>17771.584814999998</c:v>
                </c:pt>
                <c:pt idx="74243">
                  <c:v>17771.825263999999</c:v>
                </c:pt>
                <c:pt idx="74244">
                  <c:v>17772.057626999998</c:v>
                </c:pt>
                <c:pt idx="74245">
                  <c:v>17772.300875000001</c:v>
                </c:pt>
                <c:pt idx="74246">
                  <c:v>17772.541258000001</c:v>
                </c:pt>
                <c:pt idx="74247">
                  <c:v>17772.785551000001</c:v>
                </c:pt>
                <c:pt idx="74248">
                  <c:v>17773.014244000002</c:v>
                </c:pt>
                <c:pt idx="74249">
                  <c:v>17773.258575</c:v>
                </c:pt>
                <c:pt idx="74250">
                  <c:v>17773.498162</c:v>
                </c:pt>
                <c:pt idx="74251">
                  <c:v>17773.731916000001</c:v>
                </c:pt>
                <c:pt idx="74252">
                  <c:v>17773.974429000002</c:v>
                </c:pt>
                <c:pt idx="74253">
                  <c:v>17774.218444999999</c:v>
                </c:pt>
                <c:pt idx="74254">
                  <c:v>17774.448737999999</c:v>
                </c:pt>
                <c:pt idx="74255">
                  <c:v>17774.689263</c:v>
                </c:pt>
                <c:pt idx="74256">
                  <c:v>17774.932644</c:v>
                </c:pt>
                <c:pt idx="74257">
                  <c:v>17775.173046</c:v>
                </c:pt>
                <c:pt idx="74258">
                  <c:v>17775.415260999998</c:v>
                </c:pt>
                <c:pt idx="74259">
                  <c:v>17775.659371999998</c:v>
                </c:pt>
                <c:pt idx="74260">
                  <c:v>17775.904600000002</c:v>
                </c:pt>
                <c:pt idx="74261">
                  <c:v>17776.147618999999</c:v>
                </c:pt>
                <c:pt idx="74262">
                  <c:v>17776.378282000001</c:v>
                </c:pt>
                <c:pt idx="74263">
                  <c:v>17776.622308000002</c:v>
                </c:pt>
                <c:pt idx="74264">
                  <c:v>17776.866404</c:v>
                </c:pt>
                <c:pt idx="74265">
                  <c:v>17777.097328</c:v>
                </c:pt>
                <c:pt idx="74266">
                  <c:v>17777.341383999999</c:v>
                </c:pt>
                <c:pt idx="74267">
                  <c:v>17777.582703</c:v>
                </c:pt>
                <c:pt idx="74268">
                  <c:v>17777.814723</c:v>
                </c:pt>
                <c:pt idx="74269">
                  <c:v>17778.05531</c:v>
                </c:pt>
                <c:pt idx="74270">
                  <c:v>17778.299293</c:v>
                </c:pt>
                <c:pt idx="74271">
                  <c:v>17778.530041999999</c:v>
                </c:pt>
                <c:pt idx="74272">
                  <c:v>17778.771699000001</c:v>
                </c:pt>
                <c:pt idx="74273">
                  <c:v>17779.012169000001</c:v>
                </c:pt>
                <c:pt idx="74274">
                  <c:v>17779.252275999999</c:v>
                </c:pt>
                <c:pt idx="74275">
                  <c:v>17779.485775000001</c:v>
                </c:pt>
                <c:pt idx="74276">
                  <c:v>17779.728984000001</c:v>
                </c:pt>
                <c:pt idx="74277">
                  <c:v>17779.970154999999</c:v>
                </c:pt>
                <c:pt idx="74278">
                  <c:v>17780.212384999999</c:v>
                </c:pt>
                <c:pt idx="74279">
                  <c:v>17780.45768</c:v>
                </c:pt>
                <c:pt idx="74280">
                  <c:v>17780.698297999999</c:v>
                </c:pt>
                <c:pt idx="74281">
                  <c:v>17780.941650000001</c:v>
                </c:pt>
                <c:pt idx="74282">
                  <c:v>17781.182099000001</c:v>
                </c:pt>
                <c:pt idx="74283">
                  <c:v>17781.415714999999</c:v>
                </c:pt>
                <c:pt idx="74284">
                  <c:v>17781.656123000001</c:v>
                </c:pt>
                <c:pt idx="74285">
                  <c:v>17781.900989000002</c:v>
                </c:pt>
                <c:pt idx="74286">
                  <c:v>17782.131907999999</c:v>
                </c:pt>
                <c:pt idx="74287">
                  <c:v>17782.374244999999</c:v>
                </c:pt>
                <c:pt idx="74288">
                  <c:v>17782.616333000002</c:v>
                </c:pt>
                <c:pt idx="74289">
                  <c:v>17782.849802000001</c:v>
                </c:pt>
                <c:pt idx="74290">
                  <c:v>17783.092083</c:v>
                </c:pt>
                <c:pt idx="74291">
                  <c:v>17783.336902999999</c:v>
                </c:pt>
                <c:pt idx="74292">
                  <c:v>17783.568746000001</c:v>
                </c:pt>
                <c:pt idx="74293">
                  <c:v>17783.809975</c:v>
                </c:pt>
                <c:pt idx="74294">
                  <c:v>17784.051424000001</c:v>
                </c:pt>
                <c:pt idx="74295">
                  <c:v>17784.284125999999</c:v>
                </c:pt>
                <c:pt idx="74296">
                  <c:v>17784.527864</c:v>
                </c:pt>
                <c:pt idx="74297">
                  <c:v>17784.768445000002</c:v>
                </c:pt>
                <c:pt idx="74298">
                  <c:v>17785.011928</c:v>
                </c:pt>
                <c:pt idx="74299">
                  <c:v>17785.243804999998</c:v>
                </c:pt>
                <c:pt idx="74300">
                  <c:v>17785.485529000001</c:v>
                </c:pt>
                <c:pt idx="74301">
                  <c:v>17785.731125999999</c:v>
                </c:pt>
                <c:pt idx="74302">
                  <c:v>17785.976555000001</c:v>
                </c:pt>
                <c:pt idx="74303">
                  <c:v>17786.219917999999</c:v>
                </c:pt>
                <c:pt idx="74304">
                  <c:v>17786.462230000001</c:v>
                </c:pt>
                <c:pt idx="74305">
                  <c:v>17786.695992000001</c:v>
                </c:pt>
                <c:pt idx="74306">
                  <c:v>17786.93737</c:v>
                </c:pt>
                <c:pt idx="74307">
                  <c:v>17787.172912999999</c:v>
                </c:pt>
                <c:pt idx="74308">
                  <c:v>17787.415158</c:v>
                </c:pt>
                <c:pt idx="74309">
                  <c:v>17787.659885000001</c:v>
                </c:pt>
                <c:pt idx="74310">
                  <c:v>17787.900111999999</c:v>
                </c:pt>
                <c:pt idx="74311">
                  <c:v>17788.144370000002</c:v>
                </c:pt>
                <c:pt idx="74312">
                  <c:v>17788.390289999999</c:v>
                </c:pt>
                <c:pt idx="74313">
                  <c:v>17788.623013</c:v>
                </c:pt>
                <c:pt idx="74314">
                  <c:v>17788.865390999999</c:v>
                </c:pt>
                <c:pt idx="74315">
                  <c:v>17789.110538000001</c:v>
                </c:pt>
                <c:pt idx="74316">
                  <c:v>17789.341451</c:v>
                </c:pt>
                <c:pt idx="74317">
                  <c:v>17789.58541</c:v>
                </c:pt>
                <c:pt idx="74318">
                  <c:v>17789.827251999999</c:v>
                </c:pt>
                <c:pt idx="74319">
                  <c:v>17790.058797000002</c:v>
                </c:pt>
                <c:pt idx="74320">
                  <c:v>17790.301922999999</c:v>
                </c:pt>
                <c:pt idx="74321">
                  <c:v>17790.544910000001</c:v>
                </c:pt>
                <c:pt idx="74322">
                  <c:v>17790.785012</c:v>
                </c:pt>
                <c:pt idx="74323">
                  <c:v>17791.016716999999</c:v>
                </c:pt>
                <c:pt idx="74324">
                  <c:v>17791.257979999998</c:v>
                </c:pt>
                <c:pt idx="74325">
                  <c:v>17791.499927000001</c:v>
                </c:pt>
                <c:pt idx="74326">
                  <c:v>17791.742125000001</c:v>
                </c:pt>
                <c:pt idx="74327">
                  <c:v>17791.973947999999</c:v>
                </c:pt>
                <c:pt idx="74328">
                  <c:v>17792.215158999999</c:v>
                </c:pt>
                <c:pt idx="74329">
                  <c:v>17792.448809000001</c:v>
                </c:pt>
                <c:pt idx="74330">
                  <c:v>17792.690542</c:v>
                </c:pt>
                <c:pt idx="74331">
                  <c:v>17792.931088000001</c:v>
                </c:pt>
                <c:pt idx="74332">
                  <c:v>17793.173308000001</c:v>
                </c:pt>
                <c:pt idx="74333">
                  <c:v>17793.406967999999</c:v>
                </c:pt>
                <c:pt idx="74334">
                  <c:v>17793.648235000001</c:v>
                </c:pt>
                <c:pt idx="74335">
                  <c:v>17793.892111000001</c:v>
                </c:pt>
                <c:pt idx="74336">
                  <c:v>17794.123263000001</c:v>
                </c:pt>
                <c:pt idx="74337">
                  <c:v>17794.366644000002</c:v>
                </c:pt>
                <c:pt idx="74338">
                  <c:v>17794.607969000001</c:v>
                </c:pt>
                <c:pt idx="74339">
                  <c:v>17794.849021000002</c:v>
                </c:pt>
                <c:pt idx="74340">
                  <c:v>17795.080374000001</c:v>
                </c:pt>
                <c:pt idx="74341">
                  <c:v>17795.325594999998</c:v>
                </c:pt>
                <c:pt idx="74342">
                  <c:v>17795.566067</c:v>
                </c:pt>
                <c:pt idx="74343">
                  <c:v>17795.797956999999</c:v>
                </c:pt>
                <c:pt idx="74344">
                  <c:v>17796.039385</c:v>
                </c:pt>
                <c:pt idx="74345">
                  <c:v>17796.272072</c:v>
                </c:pt>
                <c:pt idx="74346">
                  <c:v>17796.515622999999</c:v>
                </c:pt>
                <c:pt idx="74347">
                  <c:v>17796.758016</c:v>
                </c:pt>
                <c:pt idx="74348">
                  <c:v>17796.989374000001</c:v>
                </c:pt>
                <c:pt idx="74349">
                  <c:v>17797.23329</c:v>
                </c:pt>
                <c:pt idx="74350">
                  <c:v>17797.474563</c:v>
                </c:pt>
                <c:pt idx="74351">
                  <c:v>17797.716159</c:v>
                </c:pt>
                <c:pt idx="74352">
                  <c:v>17797.947961000002</c:v>
                </c:pt>
                <c:pt idx="74353">
                  <c:v>17798.189079</c:v>
                </c:pt>
                <c:pt idx="74354">
                  <c:v>17798.431052</c:v>
                </c:pt>
                <c:pt idx="74355">
                  <c:v>17798.662595000002</c:v>
                </c:pt>
                <c:pt idx="74356">
                  <c:v>17798.905956999999</c:v>
                </c:pt>
                <c:pt idx="74357">
                  <c:v>17799.147023000001</c:v>
                </c:pt>
                <c:pt idx="74358">
                  <c:v>17799.387214999999</c:v>
                </c:pt>
                <c:pt idx="74359">
                  <c:v>17799.620754</c:v>
                </c:pt>
                <c:pt idx="74360">
                  <c:v>17799.863028</c:v>
                </c:pt>
                <c:pt idx="74361">
                  <c:v>17800.105991</c:v>
                </c:pt>
                <c:pt idx="74362">
                  <c:v>17800.336684999998</c:v>
                </c:pt>
                <c:pt idx="74363">
                  <c:v>17800.577068999999</c:v>
                </c:pt>
                <c:pt idx="74364">
                  <c:v>17800.819122000001</c:v>
                </c:pt>
                <c:pt idx="74365">
                  <c:v>17801.052789000001</c:v>
                </c:pt>
                <c:pt idx="74366">
                  <c:v>17801.293264</c:v>
                </c:pt>
                <c:pt idx="74367">
                  <c:v>17801.537393999999</c:v>
                </c:pt>
                <c:pt idx="74368">
                  <c:v>17801.778994</c:v>
                </c:pt>
                <c:pt idx="74369">
                  <c:v>17802.009883999999</c:v>
                </c:pt>
                <c:pt idx="74370">
                  <c:v>17802.252139</c:v>
                </c:pt>
                <c:pt idx="74371">
                  <c:v>17802.496123000001</c:v>
                </c:pt>
                <c:pt idx="74372">
                  <c:v>17802.72712</c:v>
                </c:pt>
                <c:pt idx="74373">
                  <c:v>17802.970611000001</c:v>
                </c:pt>
                <c:pt idx="74374">
                  <c:v>17803.21182</c:v>
                </c:pt>
                <c:pt idx="74375">
                  <c:v>17803.454712999999</c:v>
                </c:pt>
                <c:pt idx="74376">
                  <c:v>17803.684645000001</c:v>
                </c:pt>
                <c:pt idx="74377">
                  <c:v>17803.925959</c:v>
                </c:pt>
                <c:pt idx="74378">
                  <c:v>17804.167130999998</c:v>
                </c:pt>
                <c:pt idx="74379">
                  <c:v>17804.411881</c:v>
                </c:pt>
                <c:pt idx="74380">
                  <c:v>17804.643754000001</c:v>
                </c:pt>
                <c:pt idx="74381">
                  <c:v>17804.884063000001</c:v>
                </c:pt>
                <c:pt idx="74382">
                  <c:v>17805.126284999998</c:v>
                </c:pt>
                <c:pt idx="74383">
                  <c:v>17805.368149000002</c:v>
                </c:pt>
                <c:pt idx="74384">
                  <c:v>17805.612367999998</c:v>
                </c:pt>
                <c:pt idx="74385">
                  <c:v>17805.855565000002</c:v>
                </c:pt>
                <c:pt idx="74386">
                  <c:v>17806.098918</c:v>
                </c:pt>
                <c:pt idx="74387">
                  <c:v>17806.341120000001</c:v>
                </c:pt>
                <c:pt idx="74388">
                  <c:v>17806.570371000002</c:v>
                </c:pt>
                <c:pt idx="74389">
                  <c:v>17806.815638</c:v>
                </c:pt>
                <c:pt idx="74390">
                  <c:v>17807.058251999999</c:v>
                </c:pt>
                <c:pt idx="74391">
                  <c:v>17807.303687</c:v>
                </c:pt>
                <c:pt idx="74392">
                  <c:v>17807.545692</c:v>
                </c:pt>
                <c:pt idx="74393">
                  <c:v>17807.786692999998</c:v>
                </c:pt>
                <c:pt idx="74394">
                  <c:v>17808.027163999999</c:v>
                </c:pt>
                <c:pt idx="74395">
                  <c:v>17808.271999000001</c:v>
                </c:pt>
                <c:pt idx="74396">
                  <c:v>17808.502868</c:v>
                </c:pt>
                <c:pt idx="74397">
                  <c:v>17808.745126000002</c:v>
                </c:pt>
                <c:pt idx="74398">
                  <c:v>17808.986712000002</c:v>
                </c:pt>
                <c:pt idx="74399">
                  <c:v>17809.227129999999</c:v>
                </c:pt>
                <c:pt idx="74400">
                  <c:v>17809.458130999999</c:v>
                </c:pt>
                <c:pt idx="74401">
                  <c:v>17809.699739</c:v>
                </c:pt>
                <c:pt idx="74402">
                  <c:v>17809.940422</c:v>
                </c:pt>
                <c:pt idx="74403">
                  <c:v>17810.181666</c:v>
                </c:pt>
                <c:pt idx="74404">
                  <c:v>17810.422789</c:v>
                </c:pt>
                <c:pt idx="74405">
                  <c:v>17810.654644999999</c:v>
                </c:pt>
                <c:pt idx="74406">
                  <c:v>17810.895156999999</c:v>
                </c:pt>
                <c:pt idx="74407">
                  <c:v>17811.137332999999</c:v>
                </c:pt>
                <c:pt idx="74408">
                  <c:v>17811.378918999999</c:v>
                </c:pt>
                <c:pt idx="74409">
                  <c:v>17811.621910999998</c:v>
                </c:pt>
                <c:pt idx="74410">
                  <c:v>17811.851025</c:v>
                </c:pt>
                <c:pt idx="74411">
                  <c:v>17812.093229999999</c:v>
                </c:pt>
                <c:pt idx="74412">
                  <c:v>17812.337104999999</c:v>
                </c:pt>
                <c:pt idx="74413">
                  <c:v>17812.568925</c:v>
                </c:pt>
                <c:pt idx="74414">
                  <c:v>17812.811277000001</c:v>
                </c:pt>
                <c:pt idx="74415">
                  <c:v>17813.055383999999</c:v>
                </c:pt>
                <c:pt idx="74416">
                  <c:v>17813.300651000001</c:v>
                </c:pt>
                <c:pt idx="74417">
                  <c:v>17813.541127</c:v>
                </c:pt>
                <c:pt idx="74418">
                  <c:v>17813.781158999998</c:v>
                </c:pt>
                <c:pt idx="74419">
                  <c:v>17814.025824</c:v>
                </c:pt>
                <c:pt idx="74420">
                  <c:v>17814.266552000001</c:v>
                </c:pt>
                <c:pt idx="74421">
                  <c:v>17814.497230000001</c:v>
                </c:pt>
                <c:pt idx="74422">
                  <c:v>17814.741274</c:v>
                </c:pt>
                <c:pt idx="74423">
                  <c:v>17814.983122000001</c:v>
                </c:pt>
                <c:pt idx="74424">
                  <c:v>17815.214026000001</c:v>
                </c:pt>
                <c:pt idx="74425">
                  <c:v>17815.456010000002</c:v>
                </c:pt>
                <c:pt idx="74426">
                  <c:v>17815.698064</c:v>
                </c:pt>
                <c:pt idx="74427">
                  <c:v>17815.929920999999</c:v>
                </c:pt>
                <c:pt idx="74428">
                  <c:v>17816.170345999999</c:v>
                </c:pt>
                <c:pt idx="74429">
                  <c:v>17816.414142000001</c:v>
                </c:pt>
                <c:pt idx="74430">
                  <c:v>17816.656101</c:v>
                </c:pt>
                <c:pt idx="74431">
                  <c:v>17816.887857999998</c:v>
                </c:pt>
                <c:pt idx="74432">
                  <c:v>17817.128363</c:v>
                </c:pt>
                <c:pt idx="74433">
                  <c:v>17817.372168999998</c:v>
                </c:pt>
                <c:pt idx="74434">
                  <c:v>17817.603831</c:v>
                </c:pt>
                <c:pt idx="74435">
                  <c:v>17817.844143999999</c:v>
                </c:pt>
                <c:pt idx="74436">
                  <c:v>17818.088051999999</c:v>
                </c:pt>
                <c:pt idx="74437">
                  <c:v>17818.330749000001</c:v>
                </c:pt>
                <c:pt idx="74438">
                  <c:v>17818.561344999998</c:v>
                </c:pt>
                <c:pt idx="74439">
                  <c:v>17818.805171</c:v>
                </c:pt>
                <c:pt idx="74440">
                  <c:v>17819.047311999999</c:v>
                </c:pt>
                <c:pt idx="74441">
                  <c:v>17819.291215000001</c:v>
                </c:pt>
                <c:pt idx="74442">
                  <c:v>17819.535319999999</c:v>
                </c:pt>
                <c:pt idx="74443">
                  <c:v>17819.770860000001</c:v>
                </c:pt>
                <c:pt idx="74444">
                  <c:v>17820.013255999998</c:v>
                </c:pt>
                <c:pt idx="74445">
                  <c:v>17820.257878</c:v>
                </c:pt>
                <c:pt idx="74446">
                  <c:v>17820.489743999999</c:v>
                </c:pt>
                <c:pt idx="74447">
                  <c:v>17820.730063999999</c:v>
                </c:pt>
                <c:pt idx="74448">
                  <c:v>17820.972331000001</c:v>
                </c:pt>
                <c:pt idx="74449">
                  <c:v>17821.205033999999</c:v>
                </c:pt>
                <c:pt idx="74450">
                  <c:v>17821.447220999999</c:v>
                </c:pt>
                <c:pt idx="74451">
                  <c:v>17821.689111</c:v>
                </c:pt>
                <c:pt idx="74452">
                  <c:v>17821.929402000002</c:v>
                </c:pt>
                <c:pt idx="74453">
                  <c:v>17822.162945</c:v>
                </c:pt>
                <c:pt idx="74454">
                  <c:v>17822.404066999999</c:v>
                </c:pt>
                <c:pt idx="74455">
                  <c:v>17822.646976</c:v>
                </c:pt>
                <c:pt idx="74456">
                  <c:v>17822.877584000002</c:v>
                </c:pt>
                <c:pt idx="74457">
                  <c:v>17823.120706000002</c:v>
                </c:pt>
                <c:pt idx="74458">
                  <c:v>17823.363786000002</c:v>
                </c:pt>
                <c:pt idx="74459">
                  <c:v>17823.606675999999</c:v>
                </c:pt>
                <c:pt idx="74460">
                  <c:v>17823.836561</c:v>
                </c:pt>
                <c:pt idx="74461">
                  <c:v>17824.079858000001</c:v>
                </c:pt>
                <c:pt idx="74462">
                  <c:v>17824.320322</c:v>
                </c:pt>
                <c:pt idx="74463">
                  <c:v>17824.562322000002</c:v>
                </c:pt>
                <c:pt idx="74464">
                  <c:v>17824.793189</c:v>
                </c:pt>
                <c:pt idx="74465">
                  <c:v>17825.036620999999</c:v>
                </c:pt>
                <c:pt idx="74466">
                  <c:v>17825.279664000002</c:v>
                </c:pt>
                <c:pt idx="74467">
                  <c:v>17825.510371</c:v>
                </c:pt>
                <c:pt idx="74468">
                  <c:v>17825.753527000001</c:v>
                </c:pt>
                <c:pt idx="74469">
                  <c:v>17825.994859999999</c:v>
                </c:pt>
                <c:pt idx="74470">
                  <c:v>17826.236658000002</c:v>
                </c:pt>
                <c:pt idx="74471">
                  <c:v>17826.479821000001</c:v>
                </c:pt>
                <c:pt idx="74472">
                  <c:v>17826.709185</c:v>
                </c:pt>
                <c:pt idx="74473">
                  <c:v>17826.950014999999</c:v>
                </c:pt>
                <c:pt idx="74474">
                  <c:v>17827.193652000002</c:v>
                </c:pt>
                <c:pt idx="74475">
                  <c:v>17827.434028</c:v>
                </c:pt>
                <c:pt idx="74476">
                  <c:v>17827.665258000001</c:v>
                </c:pt>
                <c:pt idx="74477">
                  <c:v>17827.910719</c:v>
                </c:pt>
                <c:pt idx="74478">
                  <c:v>17828.142125999999</c:v>
                </c:pt>
                <c:pt idx="74479">
                  <c:v>17828.386386999999</c:v>
                </c:pt>
                <c:pt idx="74480">
                  <c:v>17828.629809999999</c:v>
                </c:pt>
                <c:pt idx="74481">
                  <c:v>17828.861836</c:v>
                </c:pt>
                <c:pt idx="74482">
                  <c:v>17829.105727999999</c:v>
                </c:pt>
                <c:pt idx="74483">
                  <c:v>17829.364728</c:v>
                </c:pt>
                <c:pt idx="74484">
                  <c:v>17829.596936999998</c:v>
                </c:pt>
                <c:pt idx="74485">
                  <c:v>17829.839365</c:v>
                </c:pt>
                <c:pt idx="74486">
                  <c:v>17830.082087999999</c:v>
                </c:pt>
                <c:pt idx="74487">
                  <c:v>17830.313190000001</c:v>
                </c:pt>
                <c:pt idx="74488">
                  <c:v>17830.554172</c:v>
                </c:pt>
                <c:pt idx="74489">
                  <c:v>17830.799585000001</c:v>
                </c:pt>
                <c:pt idx="74490">
                  <c:v>17831.031039000001</c:v>
                </c:pt>
                <c:pt idx="74491">
                  <c:v>17831.273370999999</c:v>
                </c:pt>
                <c:pt idx="74492">
                  <c:v>17831.514040999999</c:v>
                </c:pt>
                <c:pt idx="74493">
                  <c:v>17831.756318</c:v>
                </c:pt>
                <c:pt idx="74494">
                  <c:v>17831.986747999999</c:v>
                </c:pt>
                <c:pt idx="74495">
                  <c:v>17832.228572</c:v>
                </c:pt>
                <c:pt idx="74496">
                  <c:v>17832.469216000001</c:v>
                </c:pt>
                <c:pt idx="74497">
                  <c:v>17832.712658</c:v>
                </c:pt>
                <c:pt idx="74498">
                  <c:v>17832.942169000002</c:v>
                </c:pt>
                <c:pt idx="74499">
                  <c:v>17833.187652000001</c:v>
                </c:pt>
                <c:pt idx="74500">
                  <c:v>17833.430184000001</c:v>
                </c:pt>
                <c:pt idx="74501">
                  <c:v>17833.661287999999</c:v>
                </c:pt>
                <c:pt idx="74502">
                  <c:v>17833.904167000001</c:v>
                </c:pt>
                <c:pt idx="74503">
                  <c:v>17834.145979000001</c:v>
                </c:pt>
                <c:pt idx="74504">
                  <c:v>17834.385416000001</c:v>
                </c:pt>
                <c:pt idx="74505">
                  <c:v>17834.615611000001</c:v>
                </c:pt>
                <c:pt idx="74506">
                  <c:v>17834.856390000001</c:v>
                </c:pt>
                <c:pt idx="74507">
                  <c:v>17835.099932000001</c:v>
                </c:pt>
                <c:pt idx="74508">
                  <c:v>17835.341637000001</c:v>
                </c:pt>
                <c:pt idx="74509">
                  <c:v>17835.573741</c:v>
                </c:pt>
                <c:pt idx="74510">
                  <c:v>17835.814448000001</c:v>
                </c:pt>
                <c:pt idx="74511">
                  <c:v>17836.059699000001</c:v>
                </c:pt>
                <c:pt idx="74512">
                  <c:v>17836.302843000001</c:v>
                </c:pt>
                <c:pt idx="74513">
                  <c:v>17836.532819</c:v>
                </c:pt>
                <c:pt idx="74514">
                  <c:v>17836.773334000001</c:v>
                </c:pt>
                <c:pt idx="74515">
                  <c:v>17837.017220999998</c:v>
                </c:pt>
                <c:pt idx="74516">
                  <c:v>17837.250619999999</c:v>
                </c:pt>
                <c:pt idx="74517">
                  <c:v>17837.493696000001</c:v>
                </c:pt>
                <c:pt idx="74518">
                  <c:v>17837.736905000002</c:v>
                </c:pt>
                <c:pt idx="74519">
                  <c:v>17837.968735999999</c:v>
                </c:pt>
                <c:pt idx="74520">
                  <c:v>17838.209289999999</c:v>
                </c:pt>
                <c:pt idx="74521">
                  <c:v>17838.453017</c:v>
                </c:pt>
                <c:pt idx="74522">
                  <c:v>17838.695943999999</c:v>
                </c:pt>
                <c:pt idx="74523">
                  <c:v>17838.926728999999</c:v>
                </c:pt>
                <c:pt idx="74524">
                  <c:v>17839.167195999999</c:v>
                </c:pt>
                <c:pt idx="74525">
                  <c:v>17839.411972999998</c:v>
                </c:pt>
                <c:pt idx="74526">
                  <c:v>17839.642682999998</c:v>
                </c:pt>
                <c:pt idx="74527">
                  <c:v>17839.883018</c:v>
                </c:pt>
                <c:pt idx="74528">
                  <c:v>17840.125284000002</c:v>
                </c:pt>
                <c:pt idx="74529">
                  <c:v>17840.367007000001</c:v>
                </c:pt>
                <c:pt idx="74530">
                  <c:v>17840.598762000001</c:v>
                </c:pt>
                <c:pt idx="74531">
                  <c:v>17840.839155999998</c:v>
                </c:pt>
                <c:pt idx="74532">
                  <c:v>17841.083276000001</c:v>
                </c:pt>
                <c:pt idx="74533">
                  <c:v>17841.313999999998</c:v>
                </c:pt>
                <c:pt idx="74534">
                  <c:v>17841.556187999999</c:v>
                </c:pt>
                <c:pt idx="74535">
                  <c:v>17841.796431999999</c:v>
                </c:pt>
                <c:pt idx="74536">
                  <c:v>17842.037899999999</c:v>
                </c:pt>
                <c:pt idx="74537">
                  <c:v>17842.278962</c:v>
                </c:pt>
                <c:pt idx="74538">
                  <c:v>17842.509884999999</c:v>
                </c:pt>
                <c:pt idx="74539">
                  <c:v>17842.75202</c:v>
                </c:pt>
                <c:pt idx="74540">
                  <c:v>17842.996102000001</c:v>
                </c:pt>
                <c:pt idx="74541">
                  <c:v>17843.229837999999</c:v>
                </c:pt>
                <c:pt idx="74542">
                  <c:v>17843.472125</c:v>
                </c:pt>
                <c:pt idx="74543">
                  <c:v>17843.714157999999</c:v>
                </c:pt>
                <c:pt idx="74544">
                  <c:v>17843.943319000002</c:v>
                </c:pt>
                <c:pt idx="74545">
                  <c:v>17844.188531</c:v>
                </c:pt>
                <c:pt idx="74546">
                  <c:v>17844.429052</c:v>
                </c:pt>
                <c:pt idx="74547">
                  <c:v>17844.671011999999</c:v>
                </c:pt>
                <c:pt idx="74548">
                  <c:v>17844.902945999998</c:v>
                </c:pt>
                <c:pt idx="74549">
                  <c:v>17845.144154000001</c:v>
                </c:pt>
                <c:pt idx="74550">
                  <c:v>17845.384290000002</c:v>
                </c:pt>
                <c:pt idx="74551">
                  <c:v>17845.617589000001</c:v>
                </c:pt>
                <c:pt idx="74552">
                  <c:v>17845.858776000001</c:v>
                </c:pt>
                <c:pt idx="74553">
                  <c:v>17846.099445</c:v>
                </c:pt>
                <c:pt idx="74554">
                  <c:v>17846.340001</c:v>
                </c:pt>
                <c:pt idx="74555">
                  <c:v>17846.582042999999</c:v>
                </c:pt>
                <c:pt idx="74556">
                  <c:v>17846.813959999999</c:v>
                </c:pt>
                <c:pt idx="74557">
                  <c:v>17847.055405999999</c:v>
                </c:pt>
                <c:pt idx="74558">
                  <c:v>17847.296891999998</c:v>
                </c:pt>
                <c:pt idx="74559">
                  <c:v>17847.539090999999</c:v>
                </c:pt>
                <c:pt idx="74560">
                  <c:v>17847.770982999999</c:v>
                </c:pt>
                <c:pt idx="74561">
                  <c:v>17848.012289999999</c:v>
                </c:pt>
                <c:pt idx="74562">
                  <c:v>17848.24597</c:v>
                </c:pt>
                <c:pt idx="74563">
                  <c:v>17848.487164999999</c:v>
                </c:pt>
                <c:pt idx="74564">
                  <c:v>17848.733047000002</c:v>
                </c:pt>
                <c:pt idx="74565">
                  <c:v>17848.978586000001</c:v>
                </c:pt>
                <c:pt idx="74566">
                  <c:v>17849.219188999999</c:v>
                </c:pt>
                <c:pt idx="74567">
                  <c:v>17849.463904</c:v>
                </c:pt>
                <c:pt idx="74568">
                  <c:v>17849.706881999999</c:v>
                </c:pt>
                <c:pt idx="74569">
                  <c:v>17849.938701999999</c:v>
                </c:pt>
                <c:pt idx="74570">
                  <c:v>17850.181980000001</c:v>
                </c:pt>
                <c:pt idx="74571">
                  <c:v>17850.423806999999</c:v>
                </c:pt>
                <c:pt idx="74572">
                  <c:v>17850.654287000001</c:v>
                </c:pt>
                <c:pt idx="74573">
                  <c:v>17850.896014000002</c:v>
                </c:pt>
                <c:pt idx="74574">
                  <c:v>17851.138014</c:v>
                </c:pt>
                <c:pt idx="74575">
                  <c:v>17851.380953</c:v>
                </c:pt>
                <c:pt idx="74576">
                  <c:v>17851.610447999999</c:v>
                </c:pt>
                <c:pt idx="74577">
                  <c:v>17851.85441</c:v>
                </c:pt>
                <c:pt idx="74578">
                  <c:v>17852.095092</c:v>
                </c:pt>
                <c:pt idx="74579">
                  <c:v>17852.326940999999</c:v>
                </c:pt>
                <c:pt idx="74580">
                  <c:v>17852.568294000001</c:v>
                </c:pt>
                <c:pt idx="74581">
                  <c:v>17852.812126000001</c:v>
                </c:pt>
                <c:pt idx="74582">
                  <c:v>17853.043277000001</c:v>
                </c:pt>
                <c:pt idx="74583">
                  <c:v>17853.283350000002</c:v>
                </c:pt>
                <c:pt idx="74584">
                  <c:v>17853.525336999999</c:v>
                </c:pt>
                <c:pt idx="74585">
                  <c:v>17853.760087999999</c:v>
                </c:pt>
                <c:pt idx="74586">
                  <c:v>17854.001015999998</c:v>
                </c:pt>
                <c:pt idx="74587">
                  <c:v>17854.243138000002</c:v>
                </c:pt>
                <c:pt idx="74588">
                  <c:v>17854.474405000001</c:v>
                </c:pt>
                <c:pt idx="74589">
                  <c:v>17854.719829999998</c:v>
                </c:pt>
                <c:pt idx="74590">
                  <c:v>17854.963566999999</c:v>
                </c:pt>
                <c:pt idx="74591">
                  <c:v>17855.193940000001</c:v>
                </c:pt>
                <c:pt idx="74592">
                  <c:v>17855.436705</c:v>
                </c:pt>
                <c:pt idx="74593">
                  <c:v>17855.677370000001</c:v>
                </c:pt>
                <c:pt idx="74594">
                  <c:v>17855.92092</c:v>
                </c:pt>
                <c:pt idx="74595">
                  <c:v>17856.152123</c:v>
                </c:pt>
                <c:pt idx="74596">
                  <c:v>17856.396172000001</c:v>
                </c:pt>
                <c:pt idx="74597">
                  <c:v>17856.627090999998</c:v>
                </c:pt>
                <c:pt idx="74598">
                  <c:v>17856.871068</c:v>
                </c:pt>
                <c:pt idx="74599">
                  <c:v>17857.113063000001</c:v>
                </c:pt>
                <c:pt idx="74600">
                  <c:v>17857.34491</c:v>
                </c:pt>
                <c:pt idx="74601">
                  <c:v>17857.589947</c:v>
                </c:pt>
                <c:pt idx="74602">
                  <c:v>17857.822534999999</c:v>
                </c:pt>
                <c:pt idx="74603">
                  <c:v>17858.065767</c:v>
                </c:pt>
                <c:pt idx="74604">
                  <c:v>17858.308940999999</c:v>
                </c:pt>
                <c:pt idx="74605">
                  <c:v>17858.550919000001</c:v>
                </c:pt>
                <c:pt idx="74606">
                  <c:v>17858.780036</c:v>
                </c:pt>
                <c:pt idx="74607">
                  <c:v>17859.022217000002</c:v>
                </c:pt>
                <c:pt idx="74608">
                  <c:v>17859.26411</c:v>
                </c:pt>
                <c:pt idx="74609">
                  <c:v>17859.497715000001</c:v>
                </c:pt>
                <c:pt idx="74610">
                  <c:v>17859.738992999999</c:v>
                </c:pt>
                <c:pt idx="74611">
                  <c:v>17859.980737000002</c:v>
                </c:pt>
                <c:pt idx="74612">
                  <c:v>17860.221409000002</c:v>
                </c:pt>
                <c:pt idx="74613">
                  <c:v>17860.454292999999</c:v>
                </c:pt>
                <c:pt idx="74614">
                  <c:v>17860.697949000001</c:v>
                </c:pt>
                <c:pt idx="74615">
                  <c:v>17860.939218</c:v>
                </c:pt>
                <c:pt idx="74616">
                  <c:v>17861.170420999999</c:v>
                </c:pt>
                <c:pt idx="74617">
                  <c:v>17861.411204</c:v>
                </c:pt>
                <c:pt idx="74618">
                  <c:v>17861.654620000001</c:v>
                </c:pt>
                <c:pt idx="74619">
                  <c:v>17861.895075</c:v>
                </c:pt>
                <c:pt idx="74620">
                  <c:v>17862.128992999998</c:v>
                </c:pt>
                <c:pt idx="74621">
                  <c:v>17862.370171999999</c:v>
                </c:pt>
                <c:pt idx="74622">
                  <c:v>17862.605665999999</c:v>
                </c:pt>
                <c:pt idx="74623">
                  <c:v>17862.84679</c:v>
                </c:pt>
                <c:pt idx="74624">
                  <c:v>17863.087330999999</c:v>
                </c:pt>
                <c:pt idx="74625">
                  <c:v>17863.329308</c:v>
                </c:pt>
                <c:pt idx="74626">
                  <c:v>17863.562897</c:v>
                </c:pt>
                <c:pt idx="74627">
                  <c:v>17863.805</c:v>
                </c:pt>
                <c:pt idx="74628">
                  <c:v>17864.045169000001</c:v>
                </c:pt>
                <c:pt idx="74629">
                  <c:v>17864.278622999998</c:v>
                </c:pt>
                <c:pt idx="74630">
                  <c:v>17864.519021</c:v>
                </c:pt>
                <c:pt idx="74631">
                  <c:v>17864.761833</c:v>
                </c:pt>
                <c:pt idx="74632">
                  <c:v>17865.002355000001</c:v>
                </c:pt>
                <c:pt idx="74633">
                  <c:v>17865.235545</c:v>
                </c:pt>
                <c:pt idx="74634">
                  <c:v>17865.476041000002</c:v>
                </c:pt>
                <c:pt idx="74635">
                  <c:v>17865.718070999999</c:v>
                </c:pt>
                <c:pt idx="74636">
                  <c:v>17865.960138999999</c:v>
                </c:pt>
                <c:pt idx="74637">
                  <c:v>17866.193770000002</c:v>
                </c:pt>
                <c:pt idx="74638">
                  <c:v>17866.434246000001</c:v>
                </c:pt>
                <c:pt idx="74639">
                  <c:v>17866.676274000001</c:v>
                </c:pt>
                <c:pt idx="74640">
                  <c:v>17866.909572</c:v>
                </c:pt>
                <c:pt idx="74641">
                  <c:v>17867.152919</c:v>
                </c:pt>
                <c:pt idx="74642">
                  <c:v>17867.393418</c:v>
                </c:pt>
                <c:pt idx="74643">
                  <c:v>17867.628876999999</c:v>
                </c:pt>
                <c:pt idx="74644">
                  <c:v>17867.871997999999</c:v>
                </c:pt>
                <c:pt idx="74645">
                  <c:v>17868.113961999999</c:v>
                </c:pt>
                <c:pt idx="74646">
                  <c:v>17868.344810999999</c:v>
                </c:pt>
                <c:pt idx="74647">
                  <c:v>17868.587918000001</c:v>
                </c:pt>
                <c:pt idx="74648">
                  <c:v>17868.829772000001</c:v>
                </c:pt>
                <c:pt idx="74649">
                  <c:v>17869.072274999999</c:v>
                </c:pt>
                <c:pt idx="74650">
                  <c:v>17869.302661999998</c:v>
                </c:pt>
                <c:pt idx="74651">
                  <c:v>17869.543444999999</c:v>
                </c:pt>
                <c:pt idx="74652">
                  <c:v>17869.786031</c:v>
                </c:pt>
                <c:pt idx="74653">
                  <c:v>17870.028315</c:v>
                </c:pt>
                <c:pt idx="74654">
                  <c:v>17870.283406999999</c:v>
                </c:pt>
                <c:pt idx="74655">
                  <c:v>17870.512337</c:v>
                </c:pt>
                <c:pt idx="74656">
                  <c:v>17870.755642</c:v>
                </c:pt>
                <c:pt idx="74657">
                  <c:v>17870.998884000001</c:v>
                </c:pt>
                <c:pt idx="74658">
                  <c:v>17871.239308</c:v>
                </c:pt>
                <c:pt idx="74659">
                  <c:v>17871.472921</c:v>
                </c:pt>
                <c:pt idx="74660">
                  <c:v>17871.715122000001</c:v>
                </c:pt>
                <c:pt idx="74661">
                  <c:v>17871.957209</c:v>
                </c:pt>
                <c:pt idx="74662">
                  <c:v>17872.202705</c:v>
                </c:pt>
                <c:pt idx="74663">
                  <c:v>17872.445007999999</c:v>
                </c:pt>
                <c:pt idx="74664">
                  <c:v>17872.687193999998</c:v>
                </c:pt>
                <c:pt idx="74665">
                  <c:v>17872.929254999999</c:v>
                </c:pt>
                <c:pt idx="74666">
                  <c:v>17873.174730999999</c:v>
                </c:pt>
                <c:pt idx="74667">
                  <c:v>17873.415153999998</c:v>
                </c:pt>
                <c:pt idx="74668">
                  <c:v>17873.659234999999</c:v>
                </c:pt>
                <c:pt idx="74669">
                  <c:v>17873.892908999998</c:v>
                </c:pt>
                <c:pt idx="74670">
                  <c:v>17874.135372000001</c:v>
                </c:pt>
                <c:pt idx="74671">
                  <c:v>17874.370105000002</c:v>
                </c:pt>
                <c:pt idx="74672">
                  <c:v>17874.611822999999</c:v>
                </c:pt>
                <c:pt idx="74673">
                  <c:v>17874.854025000001</c:v>
                </c:pt>
                <c:pt idx="74674">
                  <c:v>17875.096203000001</c:v>
                </c:pt>
                <c:pt idx="74675">
                  <c:v>17875.329719000001</c:v>
                </c:pt>
                <c:pt idx="74676">
                  <c:v>17875.572898999999</c:v>
                </c:pt>
                <c:pt idx="74677">
                  <c:v>17875.815871999999</c:v>
                </c:pt>
                <c:pt idx="74678">
                  <c:v>17876.047954999998</c:v>
                </c:pt>
                <c:pt idx="74679">
                  <c:v>17876.289602000001</c:v>
                </c:pt>
                <c:pt idx="74680">
                  <c:v>17876.530697999999</c:v>
                </c:pt>
                <c:pt idx="74681">
                  <c:v>17876.772375</c:v>
                </c:pt>
                <c:pt idx="74682">
                  <c:v>17877.005818000001</c:v>
                </c:pt>
                <c:pt idx="74683">
                  <c:v>17877.247281</c:v>
                </c:pt>
                <c:pt idx="74684">
                  <c:v>17877.489171000001</c:v>
                </c:pt>
                <c:pt idx="74685">
                  <c:v>17877.721311000001</c:v>
                </c:pt>
                <c:pt idx="74686">
                  <c:v>17877.96514</c:v>
                </c:pt>
                <c:pt idx="74687">
                  <c:v>17878.198628999999</c:v>
                </c:pt>
                <c:pt idx="74688">
                  <c:v>17878.439697999998</c:v>
                </c:pt>
                <c:pt idx="74689">
                  <c:v>17878.67945</c:v>
                </c:pt>
                <c:pt idx="74690">
                  <c:v>17878.920172999999</c:v>
                </c:pt>
                <c:pt idx="74691">
                  <c:v>17879.164153999998</c:v>
                </c:pt>
                <c:pt idx="74692">
                  <c:v>17879.409689</c:v>
                </c:pt>
                <c:pt idx="74693">
                  <c:v>17879.650261999999</c:v>
                </c:pt>
                <c:pt idx="74694">
                  <c:v>17879.89431</c:v>
                </c:pt>
                <c:pt idx="74695">
                  <c:v>17880.127263999999</c:v>
                </c:pt>
                <c:pt idx="74696">
                  <c:v>17880.371403000001</c:v>
                </c:pt>
                <c:pt idx="74697">
                  <c:v>17880.604168000002</c:v>
                </c:pt>
                <c:pt idx="74698">
                  <c:v>17880.849547999998</c:v>
                </c:pt>
                <c:pt idx="74699">
                  <c:v>17881.082289999998</c:v>
                </c:pt>
                <c:pt idx="74700">
                  <c:v>17881.325762</c:v>
                </c:pt>
                <c:pt idx="74701">
                  <c:v>17881.568974000002</c:v>
                </c:pt>
                <c:pt idx="74702">
                  <c:v>17881.799021999999</c:v>
                </c:pt>
                <c:pt idx="74703">
                  <c:v>17882.042665000001</c:v>
                </c:pt>
                <c:pt idx="74704">
                  <c:v>17882.285934</c:v>
                </c:pt>
                <c:pt idx="74705">
                  <c:v>17882.526275</c:v>
                </c:pt>
                <c:pt idx="74706">
                  <c:v>17882.759072000001</c:v>
                </c:pt>
                <c:pt idx="74707">
                  <c:v>17883.002606999999</c:v>
                </c:pt>
                <c:pt idx="74708">
                  <c:v>17883.243907</c:v>
                </c:pt>
                <c:pt idx="74709">
                  <c:v>17883.475073000001</c:v>
                </c:pt>
                <c:pt idx="74710">
                  <c:v>17883.718741000001</c:v>
                </c:pt>
                <c:pt idx="74711">
                  <c:v>17883.961202999999</c:v>
                </c:pt>
                <c:pt idx="74712">
                  <c:v>17884.194261000001</c:v>
                </c:pt>
                <c:pt idx="74713">
                  <c:v>17884.439542</c:v>
                </c:pt>
                <c:pt idx="74714">
                  <c:v>17884.680947000001</c:v>
                </c:pt>
                <c:pt idx="74715">
                  <c:v>17884.911900999999</c:v>
                </c:pt>
                <c:pt idx="74716">
                  <c:v>17885.155564000001</c:v>
                </c:pt>
                <c:pt idx="74717">
                  <c:v>17885.396806000001</c:v>
                </c:pt>
                <c:pt idx="74718">
                  <c:v>17885.637305</c:v>
                </c:pt>
                <c:pt idx="74719">
                  <c:v>17885.870067</c:v>
                </c:pt>
                <c:pt idx="74720">
                  <c:v>17886.112895999999</c:v>
                </c:pt>
                <c:pt idx="74721">
                  <c:v>17886.354326000001</c:v>
                </c:pt>
                <c:pt idx="74722">
                  <c:v>17886.587591</c:v>
                </c:pt>
                <c:pt idx="74723">
                  <c:v>17886.830711999999</c:v>
                </c:pt>
                <c:pt idx="74724">
                  <c:v>17887.071112000001</c:v>
                </c:pt>
                <c:pt idx="74725">
                  <c:v>17887.313977999998</c:v>
                </c:pt>
                <c:pt idx="74726">
                  <c:v>17887.544762000001</c:v>
                </c:pt>
                <c:pt idx="74727">
                  <c:v>17887.785072999999</c:v>
                </c:pt>
                <c:pt idx="74728">
                  <c:v>17888.027351000001</c:v>
                </c:pt>
                <c:pt idx="74729">
                  <c:v>17888.258118999998</c:v>
                </c:pt>
                <c:pt idx="74730">
                  <c:v>17888.500360999999</c:v>
                </c:pt>
                <c:pt idx="74731">
                  <c:v>17888.742381</c:v>
                </c:pt>
                <c:pt idx="74732">
                  <c:v>17888.975236999999</c:v>
                </c:pt>
                <c:pt idx="74733">
                  <c:v>17889.219295999999</c:v>
                </c:pt>
                <c:pt idx="74734">
                  <c:v>17889.470539000002</c:v>
                </c:pt>
                <c:pt idx="74735">
                  <c:v>17889.711985999998</c:v>
                </c:pt>
                <c:pt idx="74736">
                  <c:v>17889.953259000002</c:v>
                </c:pt>
                <c:pt idx="74737">
                  <c:v>17890.188860999999</c:v>
                </c:pt>
                <c:pt idx="74738">
                  <c:v>17890.431058999999</c:v>
                </c:pt>
                <c:pt idx="74739">
                  <c:v>17890.673019999998</c:v>
                </c:pt>
                <c:pt idx="74740">
                  <c:v>17890.904138999998</c:v>
                </c:pt>
                <c:pt idx="74741">
                  <c:v>17891.145767000002</c:v>
                </c:pt>
                <c:pt idx="74742">
                  <c:v>17891.386245000002</c:v>
                </c:pt>
                <c:pt idx="74743">
                  <c:v>17891.630080999999</c:v>
                </c:pt>
                <c:pt idx="74744">
                  <c:v>17891.861948999998</c:v>
                </c:pt>
                <c:pt idx="74745">
                  <c:v>17892.103233000002</c:v>
                </c:pt>
                <c:pt idx="74746">
                  <c:v>17892.344965</c:v>
                </c:pt>
                <c:pt idx="74747">
                  <c:v>17892.575830999998</c:v>
                </c:pt>
                <c:pt idx="74748">
                  <c:v>17892.818391000001</c:v>
                </c:pt>
                <c:pt idx="74749">
                  <c:v>17893.063750000001</c:v>
                </c:pt>
                <c:pt idx="74750">
                  <c:v>17893.293185999999</c:v>
                </c:pt>
                <c:pt idx="74751">
                  <c:v>17893.534952999998</c:v>
                </c:pt>
                <c:pt idx="74752">
                  <c:v>17893.777657999999</c:v>
                </c:pt>
                <c:pt idx="74753">
                  <c:v>17894.018250000001</c:v>
                </c:pt>
                <c:pt idx="74754">
                  <c:v>17894.249881</c:v>
                </c:pt>
                <c:pt idx="74755">
                  <c:v>17894.490447</c:v>
                </c:pt>
                <c:pt idx="74756">
                  <c:v>17894.733843000002</c:v>
                </c:pt>
                <c:pt idx="74757">
                  <c:v>17894.974773999998</c:v>
                </c:pt>
                <c:pt idx="74758">
                  <c:v>17895.217067000001</c:v>
                </c:pt>
                <c:pt idx="74759">
                  <c:v>17895.472367999999</c:v>
                </c:pt>
                <c:pt idx="74760">
                  <c:v>17895.717603000001</c:v>
                </c:pt>
                <c:pt idx="74761">
                  <c:v>17895.960881999999</c:v>
                </c:pt>
                <c:pt idx="74762">
                  <c:v>17896.201335999998</c:v>
                </c:pt>
                <c:pt idx="74763">
                  <c:v>17896.445909999999</c:v>
                </c:pt>
                <c:pt idx="74764">
                  <c:v>17896.677628000001</c:v>
                </c:pt>
                <c:pt idx="74765">
                  <c:v>17896.918042000001</c:v>
                </c:pt>
                <c:pt idx="74766">
                  <c:v>17897.160221999999</c:v>
                </c:pt>
                <c:pt idx="74767">
                  <c:v>17897.402291999999</c:v>
                </c:pt>
                <c:pt idx="74768">
                  <c:v>17897.633157</c:v>
                </c:pt>
                <c:pt idx="74769">
                  <c:v>17897.875326000001</c:v>
                </c:pt>
                <c:pt idx="74770">
                  <c:v>17898.116869000001</c:v>
                </c:pt>
                <c:pt idx="74771">
                  <c:v>17898.34864</c:v>
                </c:pt>
                <c:pt idx="74772">
                  <c:v>17898.589125999999</c:v>
                </c:pt>
                <c:pt idx="74773">
                  <c:v>17898.833153</c:v>
                </c:pt>
                <c:pt idx="74774">
                  <c:v>17899.066224999999</c:v>
                </c:pt>
                <c:pt idx="74775">
                  <c:v>17899.312075999998</c:v>
                </c:pt>
                <c:pt idx="74776">
                  <c:v>17899.545963</c:v>
                </c:pt>
                <c:pt idx="74777">
                  <c:v>17899.787026999998</c:v>
                </c:pt>
                <c:pt idx="74778">
                  <c:v>17900.029356999999</c:v>
                </c:pt>
                <c:pt idx="74779">
                  <c:v>17900.262049000001</c:v>
                </c:pt>
                <c:pt idx="74780">
                  <c:v>17900.505614000002</c:v>
                </c:pt>
                <c:pt idx="74781">
                  <c:v>17900.746911999999</c:v>
                </c:pt>
                <c:pt idx="74782">
                  <c:v>17900.977382000001</c:v>
                </c:pt>
                <c:pt idx="74783">
                  <c:v>17901.221959999999</c:v>
                </c:pt>
                <c:pt idx="74784">
                  <c:v>17901.463083999999</c:v>
                </c:pt>
                <c:pt idx="74785">
                  <c:v>17901.694758000001</c:v>
                </c:pt>
                <c:pt idx="74786">
                  <c:v>17901.937179</c:v>
                </c:pt>
                <c:pt idx="74787">
                  <c:v>17902.181224</c:v>
                </c:pt>
                <c:pt idx="74788">
                  <c:v>17902.412054</c:v>
                </c:pt>
                <c:pt idx="74789">
                  <c:v>17902.654256000002</c:v>
                </c:pt>
                <c:pt idx="74790">
                  <c:v>17902.895809000001</c:v>
                </c:pt>
                <c:pt idx="74791">
                  <c:v>17903.138992</c:v>
                </c:pt>
                <c:pt idx="74792">
                  <c:v>17903.367027</c:v>
                </c:pt>
                <c:pt idx="74793">
                  <c:v>17903.609254999999</c:v>
                </c:pt>
                <c:pt idx="74794">
                  <c:v>17903.852570999999</c:v>
                </c:pt>
                <c:pt idx="74795">
                  <c:v>17904.093917999999</c:v>
                </c:pt>
                <c:pt idx="74796">
                  <c:v>17904.325851000001</c:v>
                </c:pt>
                <c:pt idx="74797">
                  <c:v>17904.568195</c:v>
                </c:pt>
                <c:pt idx="74798">
                  <c:v>17904.811796999998</c:v>
                </c:pt>
                <c:pt idx="74799">
                  <c:v>17905.053558</c:v>
                </c:pt>
                <c:pt idx="74800">
                  <c:v>17905.283819</c:v>
                </c:pt>
                <c:pt idx="74801">
                  <c:v>17905.526419000002</c:v>
                </c:pt>
                <c:pt idx="74802">
                  <c:v>17905.771743000001</c:v>
                </c:pt>
                <c:pt idx="74803">
                  <c:v>17906.003955</c:v>
                </c:pt>
                <c:pt idx="74804">
                  <c:v>17906.245296000001</c:v>
                </c:pt>
                <c:pt idx="74805">
                  <c:v>17906.478262000001</c:v>
                </c:pt>
                <c:pt idx="74806">
                  <c:v>17906.723666000002</c:v>
                </c:pt>
                <c:pt idx="74807">
                  <c:v>17906.964305000001</c:v>
                </c:pt>
                <c:pt idx="74808">
                  <c:v>17907.205585</c:v>
                </c:pt>
                <c:pt idx="74809">
                  <c:v>17907.436308</c:v>
                </c:pt>
                <c:pt idx="74810">
                  <c:v>17907.679659000001</c:v>
                </c:pt>
                <c:pt idx="74811">
                  <c:v>17907.920209</c:v>
                </c:pt>
                <c:pt idx="74812">
                  <c:v>17908.161980000001</c:v>
                </c:pt>
                <c:pt idx="74813">
                  <c:v>17908.390073999999</c:v>
                </c:pt>
                <c:pt idx="74814">
                  <c:v>17908.631530999999</c:v>
                </c:pt>
                <c:pt idx="74815">
                  <c:v>17908.874619999999</c:v>
                </c:pt>
                <c:pt idx="74816">
                  <c:v>17909.117788</c:v>
                </c:pt>
                <c:pt idx="74817">
                  <c:v>17909.358029999999</c:v>
                </c:pt>
                <c:pt idx="74818">
                  <c:v>17909.598112</c:v>
                </c:pt>
                <c:pt idx="74819">
                  <c:v>17909.842099000001</c:v>
                </c:pt>
                <c:pt idx="74820">
                  <c:v>17910.084338000001</c:v>
                </c:pt>
                <c:pt idx="74821">
                  <c:v>17910.328982999999</c:v>
                </c:pt>
                <c:pt idx="74822">
                  <c:v>17910.559601000001</c:v>
                </c:pt>
                <c:pt idx="74823">
                  <c:v>17910.802728999999</c:v>
                </c:pt>
                <c:pt idx="74824">
                  <c:v>17911.043225000001</c:v>
                </c:pt>
                <c:pt idx="74825">
                  <c:v>17911.287950999998</c:v>
                </c:pt>
                <c:pt idx="74826">
                  <c:v>17911.518899999999</c:v>
                </c:pt>
                <c:pt idx="74827">
                  <c:v>17911.761259999999</c:v>
                </c:pt>
                <c:pt idx="74828">
                  <c:v>17911.994243000001</c:v>
                </c:pt>
                <c:pt idx="74829">
                  <c:v>17912.239696000001</c:v>
                </c:pt>
                <c:pt idx="74830">
                  <c:v>17912.482006999999</c:v>
                </c:pt>
                <c:pt idx="74831">
                  <c:v>17912.713898999998</c:v>
                </c:pt>
                <c:pt idx="74832">
                  <c:v>17912.956364000001</c:v>
                </c:pt>
                <c:pt idx="74833">
                  <c:v>17913.189261</c:v>
                </c:pt>
                <c:pt idx="74834">
                  <c:v>17913.430154999998</c:v>
                </c:pt>
                <c:pt idx="74835">
                  <c:v>17913.672369</c:v>
                </c:pt>
                <c:pt idx="74836">
                  <c:v>17913.916654000001</c:v>
                </c:pt>
                <c:pt idx="74837">
                  <c:v>17914.145274999999</c:v>
                </c:pt>
                <c:pt idx="74838">
                  <c:v>17914.387235999999</c:v>
                </c:pt>
                <c:pt idx="74839">
                  <c:v>17914.629214000001</c:v>
                </c:pt>
                <c:pt idx="74840">
                  <c:v>17914.862765999998</c:v>
                </c:pt>
                <c:pt idx="74841">
                  <c:v>17915.103186</c:v>
                </c:pt>
                <c:pt idx="74842">
                  <c:v>17915.344656000001</c:v>
                </c:pt>
                <c:pt idx="74843">
                  <c:v>17915.585909000001</c:v>
                </c:pt>
                <c:pt idx="74844">
                  <c:v>17915.828996</c:v>
                </c:pt>
                <c:pt idx="74845">
                  <c:v>17916.059698000001</c:v>
                </c:pt>
                <c:pt idx="74846">
                  <c:v>17916.300116999999</c:v>
                </c:pt>
                <c:pt idx="74847">
                  <c:v>17916.544153999999</c:v>
                </c:pt>
                <c:pt idx="74848">
                  <c:v>17916.777731999999</c:v>
                </c:pt>
                <c:pt idx="74849">
                  <c:v>17917.020882000001</c:v>
                </c:pt>
                <c:pt idx="74850">
                  <c:v>17917.261878000001</c:v>
                </c:pt>
                <c:pt idx="74851">
                  <c:v>17917.50203</c:v>
                </c:pt>
                <c:pt idx="74852">
                  <c:v>17917.74221</c:v>
                </c:pt>
                <c:pt idx="74853">
                  <c:v>17917.975785999999</c:v>
                </c:pt>
                <c:pt idx="74854">
                  <c:v>17918.218144999999</c:v>
                </c:pt>
                <c:pt idx="74855">
                  <c:v>17918.460093999998</c:v>
                </c:pt>
                <c:pt idx="74856">
                  <c:v>17918.693641000002</c:v>
                </c:pt>
                <c:pt idx="74857">
                  <c:v>17918.936752000001</c:v>
                </c:pt>
                <c:pt idx="74858">
                  <c:v>17919.177090000001</c:v>
                </c:pt>
                <c:pt idx="74859">
                  <c:v>17919.408920000002</c:v>
                </c:pt>
                <c:pt idx="74860">
                  <c:v>17919.651332000001</c:v>
                </c:pt>
                <c:pt idx="74861">
                  <c:v>17919.893332</c:v>
                </c:pt>
                <c:pt idx="74862">
                  <c:v>17920.12614</c:v>
                </c:pt>
                <c:pt idx="74863">
                  <c:v>17920.370051000002</c:v>
                </c:pt>
                <c:pt idx="74864">
                  <c:v>17920.612117000001</c:v>
                </c:pt>
                <c:pt idx="74865">
                  <c:v>17920.843817000001</c:v>
                </c:pt>
                <c:pt idx="74866">
                  <c:v>17921.084187</c:v>
                </c:pt>
                <c:pt idx="74867">
                  <c:v>17921.328955000001</c:v>
                </c:pt>
                <c:pt idx="74868">
                  <c:v>17921.559794000001</c:v>
                </c:pt>
                <c:pt idx="74869">
                  <c:v>17921.802122000001</c:v>
                </c:pt>
                <c:pt idx="74870">
                  <c:v>17922.046235000002</c:v>
                </c:pt>
                <c:pt idx="74871">
                  <c:v>17922.279664000002</c:v>
                </c:pt>
                <c:pt idx="74872">
                  <c:v>17922.520051</c:v>
                </c:pt>
                <c:pt idx="74873">
                  <c:v>17922.764898000001</c:v>
                </c:pt>
                <c:pt idx="74874">
                  <c:v>17923.005174000002</c:v>
                </c:pt>
                <c:pt idx="74875">
                  <c:v>17923.260053000002</c:v>
                </c:pt>
                <c:pt idx="74876">
                  <c:v>17923.491899000001</c:v>
                </c:pt>
                <c:pt idx="74877">
                  <c:v>17923.734037999999</c:v>
                </c:pt>
                <c:pt idx="74878">
                  <c:v>17923.976257999999</c:v>
                </c:pt>
                <c:pt idx="74879">
                  <c:v>17924.232891</c:v>
                </c:pt>
                <c:pt idx="74880">
                  <c:v>17924.464734000001</c:v>
                </c:pt>
                <c:pt idx="74881">
                  <c:v>17924.705053000001</c:v>
                </c:pt>
                <c:pt idx="74882">
                  <c:v>17924.947276999999</c:v>
                </c:pt>
                <c:pt idx="74883">
                  <c:v>17925.178109</c:v>
                </c:pt>
                <c:pt idx="74884">
                  <c:v>17925.42153</c:v>
                </c:pt>
                <c:pt idx="74885">
                  <c:v>17925.664912</c:v>
                </c:pt>
                <c:pt idx="74886">
                  <c:v>17925.896270000001</c:v>
                </c:pt>
                <c:pt idx="74887">
                  <c:v>17926.139995000001</c:v>
                </c:pt>
                <c:pt idx="74888">
                  <c:v>17926.381292999999</c:v>
                </c:pt>
                <c:pt idx="74889">
                  <c:v>17926.624599999999</c:v>
                </c:pt>
                <c:pt idx="74890">
                  <c:v>17926.854024</c:v>
                </c:pt>
                <c:pt idx="74891">
                  <c:v>17927.097641</c:v>
                </c:pt>
                <c:pt idx="74892">
                  <c:v>17927.340110000001</c:v>
                </c:pt>
                <c:pt idx="74893">
                  <c:v>17927.571175000001</c:v>
                </c:pt>
                <c:pt idx="74894">
                  <c:v>17927.812988999998</c:v>
                </c:pt>
                <c:pt idx="74895">
                  <c:v>17928.054445999998</c:v>
                </c:pt>
                <c:pt idx="74896">
                  <c:v>17928.297854</c:v>
                </c:pt>
                <c:pt idx="74897">
                  <c:v>17928.529035</c:v>
                </c:pt>
                <c:pt idx="74898">
                  <c:v>17928.772548000001</c:v>
                </c:pt>
                <c:pt idx="74899">
                  <c:v>17929.013171999999</c:v>
                </c:pt>
                <c:pt idx="74900">
                  <c:v>17929.246974999998</c:v>
                </c:pt>
                <c:pt idx="74901">
                  <c:v>17929.488423999999</c:v>
                </c:pt>
                <c:pt idx="74902">
                  <c:v>17929.731972000001</c:v>
                </c:pt>
                <c:pt idx="74903">
                  <c:v>17929.962126999999</c:v>
                </c:pt>
                <c:pt idx="74904">
                  <c:v>17930.205772000001</c:v>
                </c:pt>
                <c:pt idx="74905">
                  <c:v>17930.446120000001</c:v>
                </c:pt>
                <c:pt idx="74906">
                  <c:v>17930.677124999998</c:v>
                </c:pt>
                <c:pt idx="74907">
                  <c:v>17930.920655999998</c:v>
                </c:pt>
                <c:pt idx="74908">
                  <c:v>17931.163272999998</c:v>
                </c:pt>
                <c:pt idx="74909">
                  <c:v>17931.404704</c:v>
                </c:pt>
                <c:pt idx="74910">
                  <c:v>17931.634942000001</c:v>
                </c:pt>
                <c:pt idx="74911">
                  <c:v>17931.876325000001</c:v>
                </c:pt>
                <c:pt idx="74912">
                  <c:v>17932.121706000002</c:v>
                </c:pt>
                <c:pt idx="74913">
                  <c:v>17932.353819</c:v>
                </c:pt>
                <c:pt idx="74914">
                  <c:v>17932.597540999999</c:v>
                </c:pt>
                <c:pt idx="74915">
                  <c:v>17932.840795</c:v>
                </c:pt>
                <c:pt idx="74916">
                  <c:v>17933.070123000001</c:v>
                </c:pt>
                <c:pt idx="74917">
                  <c:v>17933.314270999999</c:v>
                </c:pt>
                <c:pt idx="74918">
                  <c:v>17933.547283</c:v>
                </c:pt>
                <c:pt idx="74919">
                  <c:v>17933.790902000001</c:v>
                </c:pt>
                <c:pt idx="74920">
                  <c:v>17934.034562000001</c:v>
                </c:pt>
                <c:pt idx="74921">
                  <c:v>17934.265421</c:v>
                </c:pt>
                <c:pt idx="74922">
                  <c:v>17934.510754999999</c:v>
                </c:pt>
                <c:pt idx="74923">
                  <c:v>17934.753111000002</c:v>
                </c:pt>
                <c:pt idx="74924">
                  <c:v>17934.986228999998</c:v>
                </c:pt>
                <c:pt idx="74925">
                  <c:v>17935.231616000001</c:v>
                </c:pt>
                <c:pt idx="74926">
                  <c:v>17935.463772999999</c:v>
                </c:pt>
                <c:pt idx="74927">
                  <c:v>17935.704444999999</c:v>
                </c:pt>
                <c:pt idx="74928">
                  <c:v>17935.949928999999</c:v>
                </c:pt>
                <c:pt idx="74929">
                  <c:v>17936.181098000001</c:v>
                </c:pt>
                <c:pt idx="74930">
                  <c:v>17936.424745</c:v>
                </c:pt>
                <c:pt idx="74931">
                  <c:v>17936.665181</c:v>
                </c:pt>
                <c:pt idx="74932">
                  <c:v>17936.898233</c:v>
                </c:pt>
                <c:pt idx="74933">
                  <c:v>17937.141933999999</c:v>
                </c:pt>
                <c:pt idx="74934">
                  <c:v>17937.385535000001</c:v>
                </c:pt>
                <c:pt idx="74935">
                  <c:v>17937.616450000001</c:v>
                </c:pt>
                <c:pt idx="74936">
                  <c:v>17937.861720000001</c:v>
                </c:pt>
                <c:pt idx="74937">
                  <c:v>17938.104063999999</c:v>
                </c:pt>
                <c:pt idx="74938">
                  <c:v>17938.335122</c:v>
                </c:pt>
                <c:pt idx="74939">
                  <c:v>17938.578570999998</c:v>
                </c:pt>
                <c:pt idx="74940">
                  <c:v>17938.819173</c:v>
                </c:pt>
                <c:pt idx="74941">
                  <c:v>17939.052261000001</c:v>
                </c:pt>
                <c:pt idx="74942">
                  <c:v>17939.295833</c:v>
                </c:pt>
                <c:pt idx="74943">
                  <c:v>17939.538178999999</c:v>
                </c:pt>
                <c:pt idx="74944">
                  <c:v>17939.769389000001</c:v>
                </c:pt>
                <c:pt idx="74945">
                  <c:v>17940.010869000002</c:v>
                </c:pt>
                <c:pt idx="74946">
                  <c:v>17940.251115999999</c:v>
                </c:pt>
                <c:pt idx="74947">
                  <c:v>17940.493121</c:v>
                </c:pt>
                <c:pt idx="74948">
                  <c:v>17940.724922000001</c:v>
                </c:pt>
                <c:pt idx="74949">
                  <c:v>17940.967245</c:v>
                </c:pt>
                <c:pt idx="74950">
                  <c:v>17941.208882999999</c:v>
                </c:pt>
                <c:pt idx="74951">
                  <c:v>17941.451969999998</c:v>
                </c:pt>
                <c:pt idx="74952">
                  <c:v>17941.680047000002</c:v>
                </c:pt>
                <c:pt idx="74953">
                  <c:v>17941.924212999998</c:v>
                </c:pt>
                <c:pt idx="74954">
                  <c:v>17942.165807000001</c:v>
                </c:pt>
                <c:pt idx="74955">
                  <c:v>17942.408981</c:v>
                </c:pt>
                <c:pt idx="74956">
                  <c:v>17942.65222</c:v>
                </c:pt>
                <c:pt idx="74957">
                  <c:v>17942.896234</c:v>
                </c:pt>
                <c:pt idx="74958">
                  <c:v>17943.138450999999</c:v>
                </c:pt>
                <c:pt idx="74959">
                  <c:v>17943.371969</c:v>
                </c:pt>
                <c:pt idx="74960">
                  <c:v>17943.613106000001</c:v>
                </c:pt>
                <c:pt idx="74961">
                  <c:v>17943.857972000002</c:v>
                </c:pt>
                <c:pt idx="74962">
                  <c:v>17944.088821000001</c:v>
                </c:pt>
                <c:pt idx="74963">
                  <c:v>17944.331861999999</c:v>
                </c:pt>
                <c:pt idx="74964">
                  <c:v>17944.572368000001</c:v>
                </c:pt>
                <c:pt idx="74965">
                  <c:v>17944.805807000001</c:v>
                </c:pt>
                <c:pt idx="74966">
                  <c:v>17945.048057</c:v>
                </c:pt>
                <c:pt idx="74967">
                  <c:v>17945.290847</c:v>
                </c:pt>
                <c:pt idx="74968">
                  <c:v>17945.522613000001</c:v>
                </c:pt>
                <c:pt idx="74969">
                  <c:v>17945.763728999998</c:v>
                </c:pt>
                <c:pt idx="74970">
                  <c:v>17946.006985</c:v>
                </c:pt>
                <c:pt idx="74971">
                  <c:v>17946.247352999999</c:v>
                </c:pt>
                <c:pt idx="74972">
                  <c:v>17946.480725000001</c:v>
                </c:pt>
                <c:pt idx="74973">
                  <c:v>17946.723583999999</c:v>
                </c:pt>
                <c:pt idx="74974">
                  <c:v>17946.964257</c:v>
                </c:pt>
                <c:pt idx="74975">
                  <c:v>17947.199988</c:v>
                </c:pt>
                <c:pt idx="74976">
                  <c:v>17947.443117999999</c:v>
                </c:pt>
                <c:pt idx="74977">
                  <c:v>17947.676873</c:v>
                </c:pt>
                <c:pt idx="74978">
                  <c:v>17947.919213000001</c:v>
                </c:pt>
                <c:pt idx="74979">
                  <c:v>17948.163187999999</c:v>
                </c:pt>
                <c:pt idx="74980">
                  <c:v>17948.408809</c:v>
                </c:pt>
                <c:pt idx="74981">
                  <c:v>17948.649346999999</c:v>
                </c:pt>
                <c:pt idx="74982">
                  <c:v>17948.893436999999</c:v>
                </c:pt>
                <c:pt idx="74983">
                  <c:v>17949.126101000002</c:v>
                </c:pt>
                <c:pt idx="74984">
                  <c:v>17949.370402</c:v>
                </c:pt>
                <c:pt idx="74985">
                  <c:v>17949.603712</c:v>
                </c:pt>
                <c:pt idx="74986">
                  <c:v>17949.844043000001</c:v>
                </c:pt>
                <c:pt idx="74987">
                  <c:v>17950.086050000002</c:v>
                </c:pt>
                <c:pt idx="74988">
                  <c:v>17950.328871999998</c:v>
                </c:pt>
                <c:pt idx="74989">
                  <c:v>17950.569771999999</c:v>
                </c:pt>
                <c:pt idx="74990">
                  <c:v>17950.810864999999</c:v>
                </c:pt>
                <c:pt idx="74991">
                  <c:v>17951.040969999998</c:v>
                </c:pt>
                <c:pt idx="74992">
                  <c:v>17951.281597000001</c:v>
                </c:pt>
                <c:pt idx="74993">
                  <c:v>17951.522055000001</c:v>
                </c:pt>
                <c:pt idx="74994">
                  <c:v>17951.766049000002</c:v>
                </c:pt>
                <c:pt idx="74995">
                  <c:v>17952.010367999999</c:v>
                </c:pt>
                <c:pt idx="74996">
                  <c:v>17952.253755000002</c:v>
                </c:pt>
                <c:pt idx="74997">
                  <c:v>17952.494210000001</c:v>
                </c:pt>
                <c:pt idx="74998">
                  <c:v>17952.736389999998</c:v>
                </c:pt>
                <c:pt idx="74999">
                  <c:v>17952.967143999998</c:v>
                </c:pt>
                <c:pt idx="75000">
                  <c:v>17953.210919000001</c:v>
                </c:pt>
                <c:pt idx="75001">
                  <c:v>17953.453186999999</c:v>
                </c:pt>
                <c:pt idx="75002">
                  <c:v>17953.694829</c:v>
                </c:pt>
                <c:pt idx="75003">
                  <c:v>17953.924098</c:v>
                </c:pt>
                <c:pt idx="75004">
                  <c:v>17954.165883999998</c:v>
                </c:pt>
                <c:pt idx="75005">
                  <c:v>17954.408105999999</c:v>
                </c:pt>
                <c:pt idx="75006">
                  <c:v>17954.650157</c:v>
                </c:pt>
                <c:pt idx="75007">
                  <c:v>17954.881012000002</c:v>
                </c:pt>
                <c:pt idx="75008">
                  <c:v>17955.122759000002</c:v>
                </c:pt>
                <c:pt idx="75009">
                  <c:v>17955.363276</c:v>
                </c:pt>
                <c:pt idx="75010">
                  <c:v>17955.606559</c:v>
                </c:pt>
                <c:pt idx="75011">
                  <c:v>17955.847702999999</c:v>
                </c:pt>
                <c:pt idx="75012">
                  <c:v>17956.077803</c:v>
                </c:pt>
                <c:pt idx="75013">
                  <c:v>17956.318087</c:v>
                </c:pt>
                <c:pt idx="75014">
                  <c:v>17956.562140000002</c:v>
                </c:pt>
                <c:pt idx="75015">
                  <c:v>17956.797730999999</c:v>
                </c:pt>
                <c:pt idx="75016">
                  <c:v>17957.040138</c:v>
                </c:pt>
                <c:pt idx="75017">
                  <c:v>17957.2736</c:v>
                </c:pt>
                <c:pt idx="75018">
                  <c:v>17957.514228</c:v>
                </c:pt>
                <c:pt idx="75019">
                  <c:v>17957.756421999999</c:v>
                </c:pt>
                <c:pt idx="75020">
                  <c:v>17957.999842000001</c:v>
                </c:pt>
                <c:pt idx="75021">
                  <c:v>17958.231910999999</c:v>
                </c:pt>
                <c:pt idx="75022">
                  <c:v>17958.474031000002</c:v>
                </c:pt>
                <c:pt idx="75023">
                  <c:v>17958.715421000001</c:v>
                </c:pt>
                <c:pt idx="75024">
                  <c:v>17958.947887999999</c:v>
                </c:pt>
                <c:pt idx="75025">
                  <c:v>17959.191546999999</c:v>
                </c:pt>
                <c:pt idx="75026">
                  <c:v>17959.434955000001</c:v>
                </c:pt>
                <c:pt idx="75027">
                  <c:v>17959.665990000001</c:v>
                </c:pt>
                <c:pt idx="75028">
                  <c:v>17959.908641999999</c:v>
                </c:pt>
                <c:pt idx="75029">
                  <c:v>17960.151066999999</c:v>
                </c:pt>
                <c:pt idx="75030">
                  <c:v>17960.384032000002</c:v>
                </c:pt>
                <c:pt idx="75031">
                  <c:v>17960.628112999999</c:v>
                </c:pt>
                <c:pt idx="75032">
                  <c:v>17960.870139999999</c:v>
                </c:pt>
                <c:pt idx="75033">
                  <c:v>17961.114342000001</c:v>
                </c:pt>
                <c:pt idx="75034">
                  <c:v>17961.357591</c:v>
                </c:pt>
                <c:pt idx="75035">
                  <c:v>17961.600640000001</c:v>
                </c:pt>
                <c:pt idx="75036">
                  <c:v>17961.841901</c:v>
                </c:pt>
                <c:pt idx="75037">
                  <c:v>17962.073735999998</c:v>
                </c:pt>
                <c:pt idx="75038">
                  <c:v>17962.316901999999</c:v>
                </c:pt>
                <c:pt idx="75039">
                  <c:v>17962.559852999999</c:v>
                </c:pt>
                <c:pt idx="75040">
                  <c:v>17962.802890999999</c:v>
                </c:pt>
                <c:pt idx="75041">
                  <c:v>17963.034678</c:v>
                </c:pt>
                <c:pt idx="75042">
                  <c:v>17963.275828000002</c:v>
                </c:pt>
                <c:pt idx="75043">
                  <c:v>17963.516</c:v>
                </c:pt>
                <c:pt idx="75044">
                  <c:v>17963.758979999999</c:v>
                </c:pt>
                <c:pt idx="75045">
                  <c:v>17963.989730000001</c:v>
                </c:pt>
                <c:pt idx="75046">
                  <c:v>17964.232017999999</c:v>
                </c:pt>
                <c:pt idx="75047">
                  <c:v>17964.474711999999</c:v>
                </c:pt>
                <c:pt idx="75048">
                  <c:v>17964.715731</c:v>
                </c:pt>
                <c:pt idx="75049">
                  <c:v>17964.956228999999</c:v>
                </c:pt>
                <c:pt idx="75050">
                  <c:v>17965.201988000001</c:v>
                </c:pt>
                <c:pt idx="75051">
                  <c:v>17965.445122000001</c:v>
                </c:pt>
                <c:pt idx="75052">
                  <c:v>17965.689116000001</c:v>
                </c:pt>
                <c:pt idx="75053">
                  <c:v>17965.934529999999</c:v>
                </c:pt>
                <c:pt idx="75054">
                  <c:v>17966.175293</c:v>
                </c:pt>
                <c:pt idx="75055">
                  <c:v>17966.419261999999</c:v>
                </c:pt>
                <c:pt idx="75056">
                  <c:v>17966.652921000001</c:v>
                </c:pt>
                <c:pt idx="75057">
                  <c:v>17966.895039999999</c:v>
                </c:pt>
                <c:pt idx="75058">
                  <c:v>17967.137297000001</c:v>
                </c:pt>
                <c:pt idx="75059">
                  <c:v>17967.368042999999</c:v>
                </c:pt>
                <c:pt idx="75060">
                  <c:v>17967.610208999999</c:v>
                </c:pt>
                <c:pt idx="75061">
                  <c:v>17967.854012</c:v>
                </c:pt>
                <c:pt idx="75062">
                  <c:v>17968.08598</c:v>
                </c:pt>
                <c:pt idx="75063">
                  <c:v>17968.327034000002</c:v>
                </c:pt>
                <c:pt idx="75064">
                  <c:v>17968.569961000001</c:v>
                </c:pt>
                <c:pt idx="75065">
                  <c:v>17968.811758</c:v>
                </c:pt>
                <c:pt idx="75066">
                  <c:v>17969.043633000001</c:v>
                </c:pt>
                <c:pt idx="75067">
                  <c:v>17969.285328999998</c:v>
                </c:pt>
                <c:pt idx="75068">
                  <c:v>17969.526561999999</c:v>
                </c:pt>
                <c:pt idx="75069">
                  <c:v>17969.768347000001</c:v>
                </c:pt>
                <c:pt idx="75070">
                  <c:v>17970.013748000001</c:v>
                </c:pt>
                <c:pt idx="75071">
                  <c:v>17970.256763000001</c:v>
                </c:pt>
                <c:pt idx="75072">
                  <c:v>17970.497063999999</c:v>
                </c:pt>
                <c:pt idx="75073">
                  <c:v>17970.741814000001</c:v>
                </c:pt>
                <c:pt idx="75074">
                  <c:v>17970.971835</c:v>
                </c:pt>
                <c:pt idx="75075">
                  <c:v>17971.212137999999</c:v>
                </c:pt>
                <c:pt idx="75076">
                  <c:v>17971.458619000001</c:v>
                </c:pt>
                <c:pt idx="75077">
                  <c:v>17971.698245</c:v>
                </c:pt>
                <c:pt idx="75078">
                  <c:v>17971.931680000002</c:v>
                </c:pt>
                <c:pt idx="75079">
                  <c:v>17972.172816999999</c:v>
                </c:pt>
                <c:pt idx="75080">
                  <c:v>17972.413920999999</c:v>
                </c:pt>
                <c:pt idx="75081">
                  <c:v>17972.656554000001</c:v>
                </c:pt>
                <c:pt idx="75082">
                  <c:v>17972.896366000001</c:v>
                </c:pt>
                <c:pt idx="75083">
                  <c:v>17973.127380000002</c:v>
                </c:pt>
                <c:pt idx="75084">
                  <c:v>17973.370835000002</c:v>
                </c:pt>
                <c:pt idx="75085">
                  <c:v>17973.611089000002</c:v>
                </c:pt>
                <c:pt idx="75086">
                  <c:v>17973.851395000002</c:v>
                </c:pt>
                <c:pt idx="75087">
                  <c:v>17974.082900000001</c:v>
                </c:pt>
                <c:pt idx="75088">
                  <c:v>17974.323273000002</c:v>
                </c:pt>
                <c:pt idx="75089">
                  <c:v>17974.565930000001</c:v>
                </c:pt>
                <c:pt idx="75090">
                  <c:v>17974.808679999998</c:v>
                </c:pt>
                <c:pt idx="75091">
                  <c:v>17975.049660000001</c:v>
                </c:pt>
                <c:pt idx="75092">
                  <c:v>17975.289784000001</c:v>
                </c:pt>
                <c:pt idx="75093">
                  <c:v>17975.521766999998</c:v>
                </c:pt>
                <c:pt idx="75094">
                  <c:v>17975.763571</c:v>
                </c:pt>
                <c:pt idx="75095">
                  <c:v>17976.008709000002</c:v>
                </c:pt>
                <c:pt idx="75096">
                  <c:v>17976.249041999999</c:v>
                </c:pt>
                <c:pt idx="75097">
                  <c:v>17976.480028000002</c:v>
                </c:pt>
                <c:pt idx="75098">
                  <c:v>17976.723551999999</c:v>
                </c:pt>
                <c:pt idx="75099">
                  <c:v>17976.966796000001</c:v>
                </c:pt>
                <c:pt idx="75100">
                  <c:v>17977.198907999998</c:v>
                </c:pt>
                <c:pt idx="75101">
                  <c:v>17977.441255999998</c:v>
                </c:pt>
                <c:pt idx="75102">
                  <c:v>17977.674245999999</c:v>
                </c:pt>
                <c:pt idx="75103">
                  <c:v>17977.919725</c:v>
                </c:pt>
                <c:pt idx="75104">
                  <c:v>17978.161541000001</c:v>
                </c:pt>
                <c:pt idx="75105">
                  <c:v>17978.402888000001</c:v>
                </c:pt>
                <c:pt idx="75106">
                  <c:v>17978.634962</c:v>
                </c:pt>
                <c:pt idx="75107">
                  <c:v>17978.874403000002</c:v>
                </c:pt>
                <c:pt idx="75108">
                  <c:v>17979.115158000001</c:v>
                </c:pt>
                <c:pt idx="75109">
                  <c:v>17979.358552000002</c:v>
                </c:pt>
                <c:pt idx="75110">
                  <c:v>17979.590869</c:v>
                </c:pt>
                <c:pt idx="75111">
                  <c:v>17979.832622000002</c:v>
                </c:pt>
                <c:pt idx="75112">
                  <c:v>17980.074602000001</c:v>
                </c:pt>
                <c:pt idx="75113">
                  <c:v>17980.317765</c:v>
                </c:pt>
                <c:pt idx="75114">
                  <c:v>17980.547078</c:v>
                </c:pt>
                <c:pt idx="75115">
                  <c:v>17980.790562999999</c:v>
                </c:pt>
                <c:pt idx="75116">
                  <c:v>17981.033114000002</c:v>
                </c:pt>
                <c:pt idx="75117">
                  <c:v>17981.266874000001</c:v>
                </c:pt>
                <c:pt idx="75118">
                  <c:v>17981.510624999999</c:v>
                </c:pt>
                <c:pt idx="75119">
                  <c:v>17981.753991000001</c:v>
                </c:pt>
                <c:pt idx="75120">
                  <c:v>17981.984168999999</c:v>
                </c:pt>
                <c:pt idx="75121">
                  <c:v>17982.227819</c:v>
                </c:pt>
                <c:pt idx="75122">
                  <c:v>17982.469568</c:v>
                </c:pt>
                <c:pt idx="75123">
                  <c:v>17982.710061999998</c:v>
                </c:pt>
                <c:pt idx="75124">
                  <c:v>17982.941421</c:v>
                </c:pt>
                <c:pt idx="75125">
                  <c:v>17983.182127</c:v>
                </c:pt>
                <c:pt idx="75126">
                  <c:v>17983.425611999999</c:v>
                </c:pt>
                <c:pt idx="75127">
                  <c:v>17983.666023999998</c:v>
                </c:pt>
                <c:pt idx="75128">
                  <c:v>17983.897043000001</c:v>
                </c:pt>
                <c:pt idx="75129">
                  <c:v>17984.140595000001</c:v>
                </c:pt>
                <c:pt idx="75130">
                  <c:v>17984.381544</c:v>
                </c:pt>
                <c:pt idx="75131">
                  <c:v>17984.622960000001</c:v>
                </c:pt>
                <c:pt idx="75132">
                  <c:v>17984.862639999999</c:v>
                </c:pt>
                <c:pt idx="75133">
                  <c:v>17985.093312000001</c:v>
                </c:pt>
                <c:pt idx="75134">
                  <c:v>17985.335359000001</c:v>
                </c:pt>
                <c:pt idx="75135">
                  <c:v>17985.579213000001</c:v>
                </c:pt>
                <c:pt idx="75136">
                  <c:v>17985.812981999999</c:v>
                </c:pt>
                <c:pt idx="75137">
                  <c:v>17986.054272000001</c:v>
                </c:pt>
                <c:pt idx="75138">
                  <c:v>17986.296103000001</c:v>
                </c:pt>
                <c:pt idx="75139">
                  <c:v>17986.552563000001</c:v>
                </c:pt>
                <c:pt idx="75140">
                  <c:v>17986.782755</c:v>
                </c:pt>
                <c:pt idx="75141">
                  <c:v>17987.023375000001</c:v>
                </c:pt>
                <c:pt idx="75142">
                  <c:v>17987.267164000001</c:v>
                </c:pt>
                <c:pt idx="75143">
                  <c:v>17987.498962999998</c:v>
                </c:pt>
                <c:pt idx="75144">
                  <c:v>17987.740258999998</c:v>
                </c:pt>
                <c:pt idx="75145">
                  <c:v>17987.984108000001</c:v>
                </c:pt>
                <c:pt idx="75146">
                  <c:v>17988.217864999999</c:v>
                </c:pt>
                <c:pt idx="75147">
                  <c:v>17988.458353999999</c:v>
                </c:pt>
                <c:pt idx="75148">
                  <c:v>17988.700207000002</c:v>
                </c:pt>
                <c:pt idx="75149">
                  <c:v>17988.942864000001</c:v>
                </c:pt>
                <c:pt idx="75150">
                  <c:v>17989.172545000001</c:v>
                </c:pt>
                <c:pt idx="75151">
                  <c:v>17989.418027</c:v>
                </c:pt>
                <c:pt idx="75152">
                  <c:v>17989.660922999999</c:v>
                </c:pt>
                <c:pt idx="75153">
                  <c:v>17989.891451</c:v>
                </c:pt>
                <c:pt idx="75154">
                  <c:v>17990.137179000001</c:v>
                </c:pt>
                <c:pt idx="75155">
                  <c:v>17990.370620999998</c:v>
                </c:pt>
                <c:pt idx="75156">
                  <c:v>17990.611903000001</c:v>
                </c:pt>
                <c:pt idx="75157">
                  <c:v>17990.854060000001</c:v>
                </c:pt>
                <c:pt idx="75158">
                  <c:v>17991.096185999999</c:v>
                </c:pt>
                <c:pt idx="75159">
                  <c:v>17991.340219999998</c:v>
                </c:pt>
                <c:pt idx="75160">
                  <c:v>17991.584202999999</c:v>
                </c:pt>
                <c:pt idx="75161">
                  <c:v>17991.828986</c:v>
                </c:pt>
                <c:pt idx="75162">
                  <c:v>17992.057278</c:v>
                </c:pt>
                <c:pt idx="75163">
                  <c:v>17992.301239</c:v>
                </c:pt>
                <c:pt idx="75164">
                  <c:v>17992.543448</c:v>
                </c:pt>
                <c:pt idx="75165">
                  <c:v>17992.776097999998</c:v>
                </c:pt>
                <c:pt idx="75166">
                  <c:v>17993.020402999999</c:v>
                </c:pt>
                <c:pt idx="75167">
                  <c:v>17993.261600000002</c:v>
                </c:pt>
                <c:pt idx="75168">
                  <c:v>17993.491836000001</c:v>
                </c:pt>
                <c:pt idx="75169">
                  <c:v>17993.732201999999</c:v>
                </c:pt>
                <c:pt idx="75170">
                  <c:v>17993.975759000001</c:v>
                </c:pt>
                <c:pt idx="75171">
                  <c:v>17994.216407</c:v>
                </c:pt>
                <c:pt idx="75172">
                  <c:v>17994.447412000001</c:v>
                </c:pt>
                <c:pt idx="75173">
                  <c:v>17994.687448000001</c:v>
                </c:pt>
                <c:pt idx="75174">
                  <c:v>17994.928959000001</c:v>
                </c:pt>
                <c:pt idx="75175">
                  <c:v>17995.170096000002</c:v>
                </c:pt>
                <c:pt idx="75176">
                  <c:v>17995.412185000001</c:v>
                </c:pt>
                <c:pt idx="75177">
                  <c:v>17995.658124000001</c:v>
                </c:pt>
                <c:pt idx="75178">
                  <c:v>17995.904909000001</c:v>
                </c:pt>
                <c:pt idx="75179">
                  <c:v>17996.136729000002</c:v>
                </c:pt>
                <c:pt idx="75180">
                  <c:v>17996.377213</c:v>
                </c:pt>
                <c:pt idx="75181">
                  <c:v>17996.621996000002</c:v>
                </c:pt>
                <c:pt idx="75182">
                  <c:v>17996.863975</c:v>
                </c:pt>
                <c:pt idx="75183">
                  <c:v>17997.094810999999</c:v>
                </c:pt>
                <c:pt idx="75184">
                  <c:v>17997.337014000001</c:v>
                </c:pt>
                <c:pt idx="75185">
                  <c:v>17997.579990999999</c:v>
                </c:pt>
                <c:pt idx="75186">
                  <c:v>17997.819125000002</c:v>
                </c:pt>
                <c:pt idx="75187">
                  <c:v>17998.064538999999</c:v>
                </c:pt>
                <c:pt idx="75188">
                  <c:v>17998.307809000002</c:v>
                </c:pt>
                <c:pt idx="75189">
                  <c:v>17998.548987999999</c:v>
                </c:pt>
                <c:pt idx="75190">
                  <c:v>17998.790875999999</c:v>
                </c:pt>
                <c:pt idx="75191">
                  <c:v>17999.031365999999</c:v>
                </c:pt>
                <c:pt idx="75192">
                  <c:v>17999.262257999999</c:v>
                </c:pt>
                <c:pt idx="75193">
                  <c:v>17999.506416</c:v>
                </c:pt>
                <c:pt idx="75194">
                  <c:v>17999.738580000001</c:v>
                </c:pt>
                <c:pt idx="75195">
                  <c:v>17999.981986999999</c:v>
                </c:pt>
                <c:pt idx="75196">
                  <c:v>18000.223366999999</c:v>
                </c:pt>
                <c:pt idx="75197">
                  <c:v>18000.456951</c:v>
                </c:pt>
                <c:pt idx="75198">
                  <c:v>18000.698369999998</c:v>
                </c:pt>
                <c:pt idx="75199">
                  <c:v>18000.938391</c:v>
                </c:pt>
                <c:pt idx="75200">
                  <c:v>18001.179834999999</c:v>
                </c:pt>
                <c:pt idx="75201">
                  <c:v>18001.420093000001</c:v>
                </c:pt>
                <c:pt idx="75202">
                  <c:v>18001.660322</c:v>
                </c:pt>
                <c:pt idx="75203">
                  <c:v>18001.905594</c:v>
                </c:pt>
                <c:pt idx="75204">
                  <c:v>18002.148988000001</c:v>
                </c:pt>
                <c:pt idx="75205">
                  <c:v>18002.390006000001</c:v>
                </c:pt>
                <c:pt idx="75206">
                  <c:v>18002.632893999998</c:v>
                </c:pt>
                <c:pt idx="75207">
                  <c:v>18002.862647999998</c:v>
                </c:pt>
                <c:pt idx="75208">
                  <c:v>18003.105011</c:v>
                </c:pt>
                <c:pt idx="75209">
                  <c:v>18003.347197999999</c:v>
                </c:pt>
                <c:pt idx="75210">
                  <c:v>18003.589429</c:v>
                </c:pt>
                <c:pt idx="75211">
                  <c:v>18003.818345</c:v>
                </c:pt>
                <c:pt idx="75212">
                  <c:v>18004.063676999998</c:v>
                </c:pt>
                <c:pt idx="75213">
                  <c:v>18004.304753</c:v>
                </c:pt>
                <c:pt idx="75214">
                  <c:v>18004.54506</c:v>
                </c:pt>
                <c:pt idx="75215">
                  <c:v>18004.778705000001</c:v>
                </c:pt>
                <c:pt idx="75216">
                  <c:v>18005.021343</c:v>
                </c:pt>
                <c:pt idx="75217">
                  <c:v>18005.254041</c:v>
                </c:pt>
                <c:pt idx="75218">
                  <c:v>18005.496424000001</c:v>
                </c:pt>
                <c:pt idx="75219">
                  <c:v>18005.739722999999</c:v>
                </c:pt>
                <c:pt idx="75220">
                  <c:v>18005.980351999999</c:v>
                </c:pt>
                <c:pt idx="75221">
                  <c:v>18006.236894000001</c:v>
                </c:pt>
                <c:pt idx="75222">
                  <c:v>18006.466058000002</c:v>
                </c:pt>
                <c:pt idx="75223">
                  <c:v>18006.708316</c:v>
                </c:pt>
                <c:pt idx="75224">
                  <c:v>18006.949980000001</c:v>
                </c:pt>
                <c:pt idx="75225">
                  <c:v>18007.191664000002</c:v>
                </c:pt>
                <c:pt idx="75226">
                  <c:v>18007.423580999999</c:v>
                </c:pt>
                <c:pt idx="75227">
                  <c:v>18007.666655000001</c:v>
                </c:pt>
                <c:pt idx="75228">
                  <c:v>18007.909069000001</c:v>
                </c:pt>
                <c:pt idx="75229">
                  <c:v>18008.140893</c:v>
                </c:pt>
                <c:pt idx="75230">
                  <c:v>18008.381421999999</c:v>
                </c:pt>
                <c:pt idx="75231">
                  <c:v>18008.624601</c:v>
                </c:pt>
                <c:pt idx="75232">
                  <c:v>18008.867571999999</c:v>
                </c:pt>
                <c:pt idx="75233">
                  <c:v>18009.098425</c:v>
                </c:pt>
                <c:pt idx="75234">
                  <c:v>18009.341810999998</c:v>
                </c:pt>
                <c:pt idx="75235">
                  <c:v>18009.579804000001</c:v>
                </c:pt>
                <c:pt idx="75236">
                  <c:v>18009.820913</c:v>
                </c:pt>
                <c:pt idx="75237">
                  <c:v>18010.061849999998</c:v>
                </c:pt>
                <c:pt idx="75238">
                  <c:v>18010.304616000001</c:v>
                </c:pt>
                <c:pt idx="75239">
                  <c:v>18010.535172</c:v>
                </c:pt>
                <c:pt idx="75240">
                  <c:v>18010.777296</c:v>
                </c:pt>
                <c:pt idx="75241">
                  <c:v>18011.021339999999</c:v>
                </c:pt>
                <c:pt idx="75242">
                  <c:v>18011.262615</c:v>
                </c:pt>
                <c:pt idx="75243">
                  <c:v>18011.494585</c:v>
                </c:pt>
                <c:pt idx="75244">
                  <c:v>18011.737002999998</c:v>
                </c:pt>
                <c:pt idx="75245">
                  <c:v>18011.979188000001</c:v>
                </c:pt>
                <c:pt idx="75246">
                  <c:v>18012.224781000001</c:v>
                </c:pt>
                <c:pt idx="75247">
                  <c:v>18012.465305000002</c:v>
                </c:pt>
                <c:pt idx="75248">
                  <c:v>18012.708714</c:v>
                </c:pt>
                <c:pt idx="75249">
                  <c:v>18012.949214</c:v>
                </c:pt>
                <c:pt idx="75250">
                  <c:v>18013.182088000001</c:v>
                </c:pt>
                <c:pt idx="75251">
                  <c:v>18013.426704000001</c:v>
                </c:pt>
                <c:pt idx="75252">
                  <c:v>18013.668342000001</c:v>
                </c:pt>
                <c:pt idx="75253">
                  <c:v>18013.914248000001</c:v>
                </c:pt>
                <c:pt idx="75254">
                  <c:v>18014.158327000001</c:v>
                </c:pt>
                <c:pt idx="75255">
                  <c:v>18014.400184999999</c:v>
                </c:pt>
                <c:pt idx="75256">
                  <c:v>18014.640226</c:v>
                </c:pt>
                <c:pt idx="75257">
                  <c:v>18014.896586999999</c:v>
                </c:pt>
                <c:pt idx="75258">
                  <c:v>18015.126609999999</c:v>
                </c:pt>
                <c:pt idx="75259">
                  <c:v>18015.369629000001</c:v>
                </c:pt>
                <c:pt idx="75260">
                  <c:v>18015.610812999999</c:v>
                </c:pt>
                <c:pt idx="75261">
                  <c:v>18015.851930000001</c:v>
                </c:pt>
                <c:pt idx="75262">
                  <c:v>18016.094991000002</c:v>
                </c:pt>
                <c:pt idx="75263">
                  <c:v>18016.324388000001</c:v>
                </c:pt>
                <c:pt idx="75264">
                  <c:v>18016.565875</c:v>
                </c:pt>
                <c:pt idx="75265">
                  <c:v>18016.808874999999</c:v>
                </c:pt>
                <c:pt idx="75266">
                  <c:v>18017.051101000001</c:v>
                </c:pt>
                <c:pt idx="75267">
                  <c:v>18017.306293000001</c:v>
                </c:pt>
                <c:pt idx="75268">
                  <c:v>18017.537982999998</c:v>
                </c:pt>
                <c:pt idx="75269">
                  <c:v>18017.779074999999</c:v>
                </c:pt>
                <c:pt idx="75270">
                  <c:v>18018.012807999999</c:v>
                </c:pt>
                <c:pt idx="75271">
                  <c:v>18018.253044000001</c:v>
                </c:pt>
                <c:pt idx="75272">
                  <c:v>18018.497019999999</c:v>
                </c:pt>
                <c:pt idx="75273">
                  <c:v>18018.739121999999</c:v>
                </c:pt>
                <c:pt idx="75274">
                  <c:v>18018.970219999999</c:v>
                </c:pt>
                <c:pt idx="75275">
                  <c:v>18019.213554999998</c:v>
                </c:pt>
                <c:pt idx="75276">
                  <c:v>18019.456887</c:v>
                </c:pt>
                <c:pt idx="75277">
                  <c:v>18019.686172000002</c:v>
                </c:pt>
                <c:pt idx="75278">
                  <c:v>18019.929929999998</c:v>
                </c:pt>
                <c:pt idx="75279">
                  <c:v>18020.173558999999</c:v>
                </c:pt>
                <c:pt idx="75280">
                  <c:v>18020.414084</c:v>
                </c:pt>
                <c:pt idx="75281">
                  <c:v>18020.645042</c:v>
                </c:pt>
                <c:pt idx="75282">
                  <c:v>18020.887424</c:v>
                </c:pt>
                <c:pt idx="75283">
                  <c:v>18021.132652</c:v>
                </c:pt>
                <c:pt idx="75284">
                  <c:v>18021.362034000002</c:v>
                </c:pt>
                <c:pt idx="75285">
                  <c:v>18021.605592</c:v>
                </c:pt>
                <c:pt idx="75286">
                  <c:v>18021.846096000001</c:v>
                </c:pt>
                <c:pt idx="75287">
                  <c:v>18022.088265999999</c:v>
                </c:pt>
                <c:pt idx="75288">
                  <c:v>18022.333852</c:v>
                </c:pt>
                <c:pt idx="75289">
                  <c:v>18022.576367999998</c:v>
                </c:pt>
                <c:pt idx="75290">
                  <c:v>18022.817040000002</c:v>
                </c:pt>
                <c:pt idx="75291">
                  <c:v>18023.059436</c:v>
                </c:pt>
                <c:pt idx="75292">
                  <c:v>18023.291643</c:v>
                </c:pt>
                <c:pt idx="75293">
                  <c:v>18023.532349000001</c:v>
                </c:pt>
                <c:pt idx="75294">
                  <c:v>18023.775833</c:v>
                </c:pt>
                <c:pt idx="75295">
                  <c:v>18024.007722999999</c:v>
                </c:pt>
                <c:pt idx="75296">
                  <c:v>18024.248071000002</c:v>
                </c:pt>
                <c:pt idx="75297">
                  <c:v>18024.490362</c:v>
                </c:pt>
                <c:pt idx="75298">
                  <c:v>18024.733692999998</c:v>
                </c:pt>
                <c:pt idx="75299">
                  <c:v>18024.965617999998</c:v>
                </c:pt>
                <c:pt idx="75300">
                  <c:v>18025.206212000001</c:v>
                </c:pt>
                <c:pt idx="75301">
                  <c:v>18025.452858000001</c:v>
                </c:pt>
                <c:pt idx="75302">
                  <c:v>18025.684691999999</c:v>
                </c:pt>
                <c:pt idx="75303">
                  <c:v>18025.927055</c:v>
                </c:pt>
                <c:pt idx="75304">
                  <c:v>18026.169408999998</c:v>
                </c:pt>
                <c:pt idx="75305">
                  <c:v>18026.410800000001</c:v>
                </c:pt>
                <c:pt idx="75306">
                  <c:v>18026.64201</c:v>
                </c:pt>
                <c:pt idx="75307">
                  <c:v>18026.884222000001</c:v>
                </c:pt>
                <c:pt idx="75308">
                  <c:v>18027.117351000001</c:v>
                </c:pt>
                <c:pt idx="75309">
                  <c:v>18027.360956</c:v>
                </c:pt>
                <c:pt idx="75310">
                  <c:v>18027.602367</c:v>
                </c:pt>
                <c:pt idx="75311">
                  <c:v>18027.835104000002</c:v>
                </c:pt>
                <c:pt idx="75312">
                  <c:v>18028.079635999999</c:v>
                </c:pt>
                <c:pt idx="75313">
                  <c:v>18028.319361000002</c:v>
                </c:pt>
                <c:pt idx="75314">
                  <c:v>18028.550925</c:v>
                </c:pt>
                <c:pt idx="75315">
                  <c:v>18028.79393</c:v>
                </c:pt>
                <c:pt idx="75316">
                  <c:v>18029.034303</c:v>
                </c:pt>
                <c:pt idx="75317">
                  <c:v>18029.278663000001</c:v>
                </c:pt>
                <c:pt idx="75318">
                  <c:v>18029.519589</c:v>
                </c:pt>
                <c:pt idx="75319">
                  <c:v>18029.748238</c:v>
                </c:pt>
                <c:pt idx="75320">
                  <c:v>18029.989767999999</c:v>
                </c:pt>
                <c:pt idx="75321">
                  <c:v>18030.230986999999</c:v>
                </c:pt>
                <c:pt idx="75322">
                  <c:v>18030.472983</c:v>
                </c:pt>
                <c:pt idx="75323">
                  <c:v>18030.714657</c:v>
                </c:pt>
                <c:pt idx="75324">
                  <c:v>18030.946657</c:v>
                </c:pt>
                <c:pt idx="75325">
                  <c:v>18031.189949</c:v>
                </c:pt>
                <c:pt idx="75326">
                  <c:v>18031.429124999999</c:v>
                </c:pt>
                <c:pt idx="75327">
                  <c:v>18031.671009000002</c:v>
                </c:pt>
                <c:pt idx="75328">
                  <c:v>18031.900153999999</c:v>
                </c:pt>
                <c:pt idx="75329">
                  <c:v>18032.144239000001</c:v>
                </c:pt>
                <c:pt idx="75330">
                  <c:v>18032.385612999999</c:v>
                </c:pt>
                <c:pt idx="75331">
                  <c:v>18032.626894000001</c:v>
                </c:pt>
                <c:pt idx="75332">
                  <c:v>18032.867117000002</c:v>
                </c:pt>
                <c:pt idx="75333">
                  <c:v>18033.111258000001</c:v>
                </c:pt>
                <c:pt idx="75334">
                  <c:v>18033.35468</c:v>
                </c:pt>
                <c:pt idx="75335">
                  <c:v>18033.597967000002</c:v>
                </c:pt>
                <c:pt idx="75336">
                  <c:v>18033.837164</c:v>
                </c:pt>
                <c:pt idx="75337">
                  <c:v>18034.070786</c:v>
                </c:pt>
                <c:pt idx="75338">
                  <c:v>18034.313031000002</c:v>
                </c:pt>
                <c:pt idx="75339">
                  <c:v>18034.555780999999</c:v>
                </c:pt>
                <c:pt idx="75340">
                  <c:v>18034.787659000001</c:v>
                </c:pt>
                <c:pt idx="75341">
                  <c:v>18035.030744</c:v>
                </c:pt>
                <c:pt idx="75342">
                  <c:v>18035.271601</c:v>
                </c:pt>
                <c:pt idx="75343">
                  <c:v>18035.513275000001</c:v>
                </c:pt>
                <c:pt idx="75344">
                  <c:v>18035.744822000001</c:v>
                </c:pt>
                <c:pt idx="75345">
                  <c:v>18035.985077000001</c:v>
                </c:pt>
                <c:pt idx="75346">
                  <c:v>18036.227192999999</c:v>
                </c:pt>
                <c:pt idx="75347">
                  <c:v>18036.469934000001</c:v>
                </c:pt>
                <c:pt idx="75348">
                  <c:v>18036.701674</c:v>
                </c:pt>
                <c:pt idx="75349">
                  <c:v>18036.944791999998</c:v>
                </c:pt>
                <c:pt idx="75350">
                  <c:v>18037.185742000001</c:v>
                </c:pt>
                <c:pt idx="75351">
                  <c:v>18037.428023</c:v>
                </c:pt>
                <c:pt idx="75352">
                  <c:v>18037.659049000002</c:v>
                </c:pt>
                <c:pt idx="75353">
                  <c:v>18037.901398000002</c:v>
                </c:pt>
                <c:pt idx="75354">
                  <c:v>18038.146708</c:v>
                </c:pt>
                <c:pt idx="75355">
                  <c:v>18038.376876999999</c:v>
                </c:pt>
                <c:pt idx="75356">
                  <c:v>18038.619372000001</c:v>
                </c:pt>
                <c:pt idx="75357">
                  <c:v>18038.863397000001</c:v>
                </c:pt>
                <c:pt idx="75358">
                  <c:v>18039.095560000002</c:v>
                </c:pt>
                <c:pt idx="75359">
                  <c:v>18039.338872</c:v>
                </c:pt>
                <c:pt idx="75360">
                  <c:v>18039.581158000001</c:v>
                </c:pt>
                <c:pt idx="75361">
                  <c:v>18039.827192000001</c:v>
                </c:pt>
                <c:pt idx="75362">
                  <c:v>18040.073235</c:v>
                </c:pt>
                <c:pt idx="75363">
                  <c:v>18040.306929999999</c:v>
                </c:pt>
                <c:pt idx="75364">
                  <c:v>18040.549338000001</c:v>
                </c:pt>
                <c:pt idx="75365">
                  <c:v>18040.793183999998</c:v>
                </c:pt>
                <c:pt idx="75366">
                  <c:v>18041.025602000002</c:v>
                </c:pt>
                <c:pt idx="75367">
                  <c:v>18041.266061999999</c:v>
                </c:pt>
                <c:pt idx="75368">
                  <c:v>18041.510203999998</c:v>
                </c:pt>
                <c:pt idx="75369">
                  <c:v>18041.743000999999</c:v>
                </c:pt>
                <c:pt idx="75370">
                  <c:v>18041.986733000002</c:v>
                </c:pt>
                <c:pt idx="75371">
                  <c:v>18042.218044000001</c:v>
                </c:pt>
                <c:pt idx="75372">
                  <c:v>18042.459650000001</c:v>
                </c:pt>
                <c:pt idx="75373">
                  <c:v>18042.700929999999</c:v>
                </c:pt>
                <c:pt idx="75374">
                  <c:v>18042.943308000002</c:v>
                </c:pt>
                <c:pt idx="75375">
                  <c:v>18043.176095999999</c:v>
                </c:pt>
                <c:pt idx="75376">
                  <c:v>18043.418356999999</c:v>
                </c:pt>
                <c:pt idx="75377">
                  <c:v>18043.662123999999</c:v>
                </c:pt>
                <c:pt idx="75378">
                  <c:v>18043.893139</c:v>
                </c:pt>
                <c:pt idx="75379">
                  <c:v>18044.137223999998</c:v>
                </c:pt>
                <c:pt idx="75380">
                  <c:v>18044.378629999999</c:v>
                </c:pt>
                <c:pt idx="75381">
                  <c:v>18044.619702</c:v>
                </c:pt>
                <c:pt idx="75382">
                  <c:v>18044.850448000001</c:v>
                </c:pt>
                <c:pt idx="75383">
                  <c:v>18045.095634000001</c:v>
                </c:pt>
                <c:pt idx="75384">
                  <c:v>18045.338721</c:v>
                </c:pt>
                <c:pt idx="75385">
                  <c:v>18045.569441</c:v>
                </c:pt>
                <c:pt idx="75386">
                  <c:v>18045.812825000001</c:v>
                </c:pt>
                <c:pt idx="75387">
                  <c:v>18046.05514</c:v>
                </c:pt>
                <c:pt idx="75388">
                  <c:v>18046.311554</c:v>
                </c:pt>
                <c:pt idx="75389">
                  <c:v>18046.542227000002</c:v>
                </c:pt>
                <c:pt idx="75390">
                  <c:v>18046.786203</c:v>
                </c:pt>
                <c:pt idx="75391">
                  <c:v>18047.019001000001</c:v>
                </c:pt>
                <c:pt idx="75392">
                  <c:v>18047.261052000002</c:v>
                </c:pt>
                <c:pt idx="75393">
                  <c:v>18047.503945</c:v>
                </c:pt>
                <c:pt idx="75394">
                  <c:v>18047.733371999999</c:v>
                </c:pt>
                <c:pt idx="75395">
                  <c:v>18047.977642999998</c:v>
                </c:pt>
                <c:pt idx="75396">
                  <c:v>18048.218265</c:v>
                </c:pt>
                <c:pt idx="75397">
                  <c:v>18048.451945000001</c:v>
                </c:pt>
                <c:pt idx="75398">
                  <c:v>18048.693243999998</c:v>
                </c:pt>
                <c:pt idx="75399">
                  <c:v>18048.937285</c:v>
                </c:pt>
                <c:pt idx="75400">
                  <c:v>18049.168299000001</c:v>
                </c:pt>
                <c:pt idx="75401">
                  <c:v>18049.412294000002</c:v>
                </c:pt>
                <c:pt idx="75402">
                  <c:v>18049.654446</c:v>
                </c:pt>
                <c:pt idx="75403">
                  <c:v>18049.884613999999</c:v>
                </c:pt>
                <c:pt idx="75404">
                  <c:v>18050.125381999998</c:v>
                </c:pt>
                <c:pt idx="75405">
                  <c:v>18050.369225999999</c:v>
                </c:pt>
                <c:pt idx="75406">
                  <c:v>18050.602966999999</c:v>
                </c:pt>
                <c:pt idx="75407">
                  <c:v>18050.844019</c:v>
                </c:pt>
                <c:pt idx="75408">
                  <c:v>18051.086221000001</c:v>
                </c:pt>
                <c:pt idx="75409">
                  <c:v>18051.3197</c:v>
                </c:pt>
                <c:pt idx="75410">
                  <c:v>18051.560023999999</c:v>
                </c:pt>
                <c:pt idx="75411">
                  <c:v>18051.802938000001</c:v>
                </c:pt>
                <c:pt idx="75412">
                  <c:v>18052.045064000002</c:v>
                </c:pt>
                <c:pt idx="75413">
                  <c:v>18052.275289000001</c:v>
                </c:pt>
                <c:pt idx="75414">
                  <c:v>18052.519104999999</c:v>
                </c:pt>
                <c:pt idx="75415">
                  <c:v>18052.761108999999</c:v>
                </c:pt>
                <c:pt idx="75416">
                  <c:v>18052.992955999998</c:v>
                </c:pt>
                <c:pt idx="75417">
                  <c:v>18053.234155999999</c:v>
                </c:pt>
                <c:pt idx="75418">
                  <c:v>18053.476341000001</c:v>
                </c:pt>
                <c:pt idx="75419">
                  <c:v>18053.716449</c:v>
                </c:pt>
                <c:pt idx="75420">
                  <c:v>18053.947283000001</c:v>
                </c:pt>
                <c:pt idx="75421">
                  <c:v>18054.189124</c:v>
                </c:pt>
                <c:pt idx="75422">
                  <c:v>18054.433664</c:v>
                </c:pt>
                <c:pt idx="75423">
                  <c:v>18054.663722000001</c:v>
                </c:pt>
                <c:pt idx="75424">
                  <c:v>18054.905615</c:v>
                </c:pt>
                <c:pt idx="75425">
                  <c:v>18055.14759</c:v>
                </c:pt>
                <c:pt idx="75426">
                  <c:v>18055.388247999999</c:v>
                </c:pt>
                <c:pt idx="75427">
                  <c:v>18055.623995999998</c:v>
                </c:pt>
                <c:pt idx="75428">
                  <c:v>18055.865392</c:v>
                </c:pt>
                <c:pt idx="75429">
                  <c:v>18056.098195999999</c:v>
                </c:pt>
                <c:pt idx="75430">
                  <c:v>18056.342435999999</c:v>
                </c:pt>
                <c:pt idx="75431">
                  <c:v>18056.583579999999</c:v>
                </c:pt>
                <c:pt idx="75432">
                  <c:v>18056.824766000002</c:v>
                </c:pt>
                <c:pt idx="75433">
                  <c:v>18057.065683000001</c:v>
                </c:pt>
                <c:pt idx="75434">
                  <c:v>18057.306583000001</c:v>
                </c:pt>
                <c:pt idx="75435">
                  <c:v>18057.537075</c:v>
                </c:pt>
                <c:pt idx="75436">
                  <c:v>18057.779374000002</c:v>
                </c:pt>
                <c:pt idx="75437">
                  <c:v>18058.020653</c:v>
                </c:pt>
                <c:pt idx="75438">
                  <c:v>18058.262434</c:v>
                </c:pt>
                <c:pt idx="75439">
                  <c:v>18058.507781</c:v>
                </c:pt>
                <c:pt idx="75440">
                  <c:v>18058.750185000001</c:v>
                </c:pt>
                <c:pt idx="75441">
                  <c:v>18058.994060000001</c:v>
                </c:pt>
                <c:pt idx="75442">
                  <c:v>18059.227903999999</c:v>
                </c:pt>
                <c:pt idx="75443">
                  <c:v>18059.470155999999</c:v>
                </c:pt>
                <c:pt idx="75444">
                  <c:v>18059.712345</c:v>
                </c:pt>
                <c:pt idx="75445">
                  <c:v>18059.959599000002</c:v>
                </c:pt>
                <c:pt idx="75446">
                  <c:v>18060.200959000002</c:v>
                </c:pt>
                <c:pt idx="75447">
                  <c:v>18060.442227</c:v>
                </c:pt>
                <c:pt idx="75448">
                  <c:v>18060.685711999999</c:v>
                </c:pt>
                <c:pt idx="75449">
                  <c:v>18060.915122999999</c:v>
                </c:pt>
                <c:pt idx="75450">
                  <c:v>18061.158841</c:v>
                </c:pt>
                <c:pt idx="75451">
                  <c:v>18061.401172999998</c:v>
                </c:pt>
                <c:pt idx="75452">
                  <c:v>18061.63407</c:v>
                </c:pt>
                <c:pt idx="75453">
                  <c:v>18061.876293000001</c:v>
                </c:pt>
                <c:pt idx="75454">
                  <c:v>18062.119763999999</c:v>
                </c:pt>
                <c:pt idx="75455">
                  <c:v>18062.349945999998</c:v>
                </c:pt>
                <c:pt idx="75456">
                  <c:v>18062.591289</c:v>
                </c:pt>
                <c:pt idx="75457">
                  <c:v>18062.835031999999</c:v>
                </c:pt>
                <c:pt idx="75458">
                  <c:v>18063.066884</c:v>
                </c:pt>
                <c:pt idx="75459">
                  <c:v>18063.309141000002</c:v>
                </c:pt>
                <c:pt idx="75460">
                  <c:v>18063.551103999998</c:v>
                </c:pt>
                <c:pt idx="75461">
                  <c:v>18063.784561</c:v>
                </c:pt>
                <c:pt idx="75462">
                  <c:v>18064.027811</c:v>
                </c:pt>
                <c:pt idx="75463">
                  <c:v>18064.268787000001</c:v>
                </c:pt>
                <c:pt idx="75464">
                  <c:v>18064.509028</c:v>
                </c:pt>
                <c:pt idx="75465">
                  <c:v>18064.751989</c:v>
                </c:pt>
                <c:pt idx="75466">
                  <c:v>18064.98288</c:v>
                </c:pt>
                <c:pt idx="75467">
                  <c:v>18065.225213000002</c:v>
                </c:pt>
                <c:pt idx="75468">
                  <c:v>18065.465411000001</c:v>
                </c:pt>
                <c:pt idx="75469">
                  <c:v>18065.698808000001</c:v>
                </c:pt>
                <c:pt idx="75470">
                  <c:v>18065.941111</c:v>
                </c:pt>
                <c:pt idx="75471">
                  <c:v>18066.185839000002</c:v>
                </c:pt>
                <c:pt idx="75472">
                  <c:v>18066.416367000002</c:v>
                </c:pt>
                <c:pt idx="75473">
                  <c:v>18066.660044</c:v>
                </c:pt>
                <c:pt idx="75474">
                  <c:v>18066.900397000001</c:v>
                </c:pt>
                <c:pt idx="75475">
                  <c:v>18067.133675000001</c:v>
                </c:pt>
                <c:pt idx="75476">
                  <c:v>18067.375324000001</c:v>
                </c:pt>
                <c:pt idx="75477">
                  <c:v>18067.619257999999</c:v>
                </c:pt>
                <c:pt idx="75478">
                  <c:v>18067.850340000001</c:v>
                </c:pt>
                <c:pt idx="75479">
                  <c:v>18068.094309</c:v>
                </c:pt>
                <c:pt idx="75480">
                  <c:v>18068.336351999998</c:v>
                </c:pt>
                <c:pt idx="75481">
                  <c:v>18068.581773000002</c:v>
                </c:pt>
                <c:pt idx="75482">
                  <c:v>18068.824378000001</c:v>
                </c:pt>
                <c:pt idx="75483">
                  <c:v>18069.067798</c:v>
                </c:pt>
                <c:pt idx="75484">
                  <c:v>18069.308085000001</c:v>
                </c:pt>
                <c:pt idx="75485">
                  <c:v>18069.555971999998</c:v>
                </c:pt>
                <c:pt idx="75486">
                  <c:v>18069.796564</c:v>
                </c:pt>
                <c:pt idx="75487">
                  <c:v>18070.039911</c:v>
                </c:pt>
                <c:pt idx="75488">
                  <c:v>18070.280350000001</c:v>
                </c:pt>
                <c:pt idx="75489">
                  <c:v>18070.511117999999</c:v>
                </c:pt>
                <c:pt idx="75490">
                  <c:v>18070.752714999999</c:v>
                </c:pt>
                <c:pt idx="75491">
                  <c:v>18070.995954999999</c:v>
                </c:pt>
                <c:pt idx="75492">
                  <c:v>18071.237088000002</c:v>
                </c:pt>
                <c:pt idx="75493">
                  <c:v>18071.492405000001</c:v>
                </c:pt>
                <c:pt idx="75494">
                  <c:v>18071.723204000002</c:v>
                </c:pt>
                <c:pt idx="75495">
                  <c:v>18071.967251999999</c:v>
                </c:pt>
                <c:pt idx="75496">
                  <c:v>18072.198248000001</c:v>
                </c:pt>
                <c:pt idx="75497">
                  <c:v>18072.440356999999</c:v>
                </c:pt>
                <c:pt idx="75498">
                  <c:v>18072.682369999999</c:v>
                </c:pt>
                <c:pt idx="75499">
                  <c:v>18072.915036999999</c:v>
                </c:pt>
                <c:pt idx="75500">
                  <c:v>18073.156627</c:v>
                </c:pt>
                <c:pt idx="75501">
                  <c:v>18073.399606999999</c:v>
                </c:pt>
                <c:pt idx="75502">
                  <c:v>18073.640869999999</c:v>
                </c:pt>
                <c:pt idx="75503">
                  <c:v>18073.881941</c:v>
                </c:pt>
                <c:pt idx="75504">
                  <c:v>18074.121124000001</c:v>
                </c:pt>
                <c:pt idx="75505">
                  <c:v>18074.354566999998</c:v>
                </c:pt>
                <c:pt idx="75506">
                  <c:v>18074.597618</c:v>
                </c:pt>
                <c:pt idx="75507">
                  <c:v>18074.838780999999</c:v>
                </c:pt>
                <c:pt idx="75508">
                  <c:v>18075.079106000001</c:v>
                </c:pt>
                <c:pt idx="75509">
                  <c:v>18075.311403</c:v>
                </c:pt>
                <c:pt idx="75510">
                  <c:v>18075.555161</c:v>
                </c:pt>
                <c:pt idx="75511">
                  <c:v>18075.787407</c:v>
                </c:pt>
                <c:pt idx="75512">
                  <c:v>18076.031293</c:v>
                </c:pt>
                <c:pt idx="75513">
                  <c:v>18076.264571</c:v>
                </c:pt>
                <c:pt idx="75514">
                  <c:v>18076.505945000001</c:v>
                </c:pt>
                <c:pt idx="75515">
                  <c:v>18076.747787</c:v>
                </c:pt>
                <c:pt idx="75516">
                  <c:v>18076.990835000001</c:v>
                </c:pt>
                <c:pt idx="75517">
                  <c:v>18077.222647999999</c:v>
                </c:pt>
                <c:pt idx="75518">
                  <c:v>18077.465752</c:v>
                </c:pt>
                <c:pt idx="75519">
                  <c:v>18077.708578999998</c:v>
                </c:pt>
                <c:pt idx="75520">
                  <c:v>18077.949863999998</c:v>
                </c:pt>
                <c:pt idx="75521">
                  <c:v>18078.190838999999</c:v>
                </c:pt>
                <c:pt idx="75522">
                  <c:v>18078.431947000001</c:v>
                </c:pt>
                <c:pt idx="75523">
                  <c:v>18078.661387</c:v>
                </c:pt>
                <c:pt idx="75524">
                  <c:v>18078.903406000001</c:v>
                </c:pt>
                <c:pt idx="75525">
                  <c:v>18079.145306999999</c:v>
                </c:pt>
                <c:pt idx="75526">
                  <c:v>18079.378811999999</c:v>
                </c:pt>
                <c:pt idx="75527">
                  <c:v>18079.621669</c:v>
                </c:pt>
                <c:pt idx="75528">
                  <c:v>18079.862894999998</c:v>
                </c:pt>
                <c:pt idx="75529">
                  <c:v>18080.105906000001</c:v>
                </c:pt>
                <c:pt idx="75530">
                  <c:v>18080.337599999999</c:v>
                </c:pt>
                <c:pt idx="75531">
                  <c:v>18080.579368999999</c:v>
                </c:pt>
                <c:pt idx="75532">
                  <c:v>18080.814606</c:v>
                </c:pt>
                <c:pt idx="75533">
                  <c:v>18081.055920999999</c:v>
                </c:pt>
                <c:pt idx="75534">
                  <c:v>18081.298886</c:v>
                </c:pt>
                <c:pt idx="75535">
                  <c:v>18081.541867</c:v>
                </c:pt>
                <c:pt idx="75536">
                  <c:v>18081.773711000002</c:v>
                </c:pt>
                <c:pt idx="75537">
                  <c:v>18082.014223999999</c:v>
                </c:pt>
                <c:pt idx="75538">
                  <c:v>18082.258008000001</c:v>
                </c:pt>
                <c:pt idx="75539">
                  <c:v>18082.500768999998</c:v>
                </c:pt>
                <c:pt idx="75540">
                  <c:v>18082.731303</c:v>
                </c:pt>
                <c:pt idx="75541">
                  <c:v>18082.977919000001</c:v>
                </c:pt>
                <c:pt idx="75542">
                  <c:v>18083.209846999998</c:v>
                </c:pt>
                <c:pt idx="75543">
                  <c:v>18083.452891000001</c:v>
                </c:pt>
                <c:pt idx="75544">
                  <c:v>18083.695919999998</c:v>
                </c:pt>
                <c:pt idx="75545">
                  <c:v>18083.927765</c:v>
                </c:pt>
                <c:pt idx="75546">
                  <c:v>18084.170054999999</c:v>
                </c:pt>
                <c:pt idx="75547">
                  <c:v>18084.414937000001</c:v>
                </c:pt>
                <c:pt idx="75548">
                  <c:v>18084.646818000001</c:v>
                </c:pt>
                <c:pt idx="75549">
                  <c:v>18084.889985000002</c:v>
                </c:pt>
                <c:pt idx="75550">
                  <c:v>18085.129365000001</c:v>
                </c:pt>
                <c:pt idx="75551">
                  <c:v>18085.373028999998</c:v>
                </c:pt>
                <c:pt idx="75552">
                  <c:v>18085.604785</c:v>
                </c:pt>
                <c:pt idx="75553">
                  <c:v>18085.845222</c:v>
                </c:pt>
                <c:pt idx="75554">
                  <c:v>18086.085424000001</c:v>
                </c:pt>
                <c:pt idx="75555">
                  <c:v>18086.329000000002</c:v>
                </c:pt>
                <c:pt idx="75556">
                  <c:v>18086.558668999998</c:v>
                </c:pt>
                <c:pt idx="75557">
                  <c:v>18086.799943999999</c:v>
                </c:pt>
                <c:pt idx="75558">
                  <c:v>18087.04117</c:v>
                </c:pt>
                <c:pt idx="75559">
                  <c:v>18087.285712000001</c:v>
                </c:pt>
                <c:pt idx="75560">
                  <c:v>18087.517565999999</c:v>
                </c:pt>
                <c:pt idx="75561">
                  <c:v>18087.760544000001</c:v>
                </c:pt>
                <c:pt idx="75562">
                  <c:v>18088.001808000001</c:v>
                </c:pt>
                <c:pt idx="75563">
                  <c:v>18088.243294</c:v>
                </c:pt>
                <c:pt idx="75564">
                  <c:v>18088.499788000001</c:v>
                </c:pt>
                <c:pt idx="75565">
                  <c:v>18088.729857999999</c:v>
                </c:pt>
                <c:pt idx="75566">
                  <c:v>18088.972331000001</c:v>
                </c:pt>
                <c:pt idx="75567">
                  <c:v>18089.214446999998</c:v>
                </c:pt>
                <c:pt idx="75568">
                  <c:v>18089.445297999999</c:v>
                </c:pt>
                <c:pt idx="75569">
                  <c:v>18089.687342000001</c:v>
                </c:pt>
                <c:pt idx="75570">
                  <c:v>18089.931168999999</c:v>
                </c:pt>
                <c:pt idx="75571">
                  <c:v>18090.162049999999</c:v>
                </c:pt>
                <c:pt idx="75572">
                  <c:v>18090.405598000001</c:v>
                </c:pt>
                <c:pt idx="75573">
                  <c:v>18090.646925000001</c:v>
                </c:pt>
                <c:pt idx="75574">
                  <c:v>18090.889136999998</c:v>
                </c:pt>
                <c:pt idx="75575">
                  <c:v>18091.122872</c:v>
                </c:pt>
                <c:pt idx="75576">
                  <c:v>18091.364562999999</c:v>
                </c:pt>
                <c:pt idx="75577">
                  <c:v>18091.607045000001</c:v>
                </c:pt>
                <c:pt idx="75578">
                  <c:v>18091.848597</c:v>
                </c:pt>
                <c:pt idx="75579">
                  <c:v>18092.078732999998</c:v>
                </c:pt>
                <c:pt idx="75580">
                  <c:v>18092.319220000001</c:v>
                </c:pt>
                <c:pt idx="75581">
                  <c:v>18092.563171999998</c:v>
                </c:pt>
                <c:pt idx="75582">
                  <c:v>18092.796044999999</c:v>
                </c:pt>
                <c:pt idx="75583">
                  <c:v>18093.039618999999</c:v>
                </c:pt>
                <c:pt idx="75584">
                  <c:v>18093.279363000001</c:v>
                </c:pt>
                <c:pt idx="75585">
                  <c:v>18093.521939999999</c:v>
                </c:pt>
                <c:pt idx="75586">
                  <c:v>18093.752602</c:v>
                </c:pt>
                <c:pt idx="75587">
                  <c:v>18093.993123</c:v>
                </c:pt>
                <c:pt idx="75588">
                  <c:v>18094.235389000001</c:v>
                </c:pt>
                <c:pt idx="75589">
                  <c:v>18094.468951999999</c:v>
                </c:pt>
                <c:pt idx="75590">
                  <c:v>18094.708436000001</c:v>
                </c:pt>
                <c:pt idx="75591">
                  <c:v>18094.949819000001</c:v>
                </c:pt>
                <c:pt idx="75592">
                  <c:v>18095.192919000001</c:v>
                </c:pt>
                <c:pt idx="75593">
                  <c:v>18095.424788</c:v>
                </c:pt>
                <c:pt idx="75594">
                  <c:v>18095.666536000001</c:v>
                </c:pt>
                <c:pt idx="75595">
                  <c:v>18095.909875000001</c:v>
                </c:pt>
                <c:pt idx="75596">
                  <c:v>18096.150314999999</c:v>
                </c:pt>
                <c:pt idx="75597">
                  <c:v>18096.383926999999</c:v>
                </c:pt>
                <c:pt idx="75598">
                  <c:v>18096.624426999999</c:v>
                </c:pt>
                <c:pt idx="75599">
                  <c:v>18096.865843</c:v>
                </c:pt>
                <c:pt idx="75600">
                  <c:v>18097.107696999999</c:v>
                </c:pt>
                <c:pt idx="75601">
                  <c:v>18097.348028</c:v>
                </c:pt>
                <c:pt idx="75602">
                  <c:v>18097.581578000001</c:v>
                </c:pt>
                <c:pt idx="75603">
                  <c:v>18097.824708</c:v>
                </c:pt>
                <c:pt idx="75604">
                  <c:v>18098.065362000001</c:v>
                </c:pt>
                <c:pt idx="75605">
                  <c:v>18098.306700000001</c:v>
                </c:pt>
                <c:pt idx="75606">
                  <c:v>18098.538895000002</c:v>
                </c:pt>
                <c:pt idx="75607">
                  <c:v>18098.782631999999</c:v>
                </c:pt>
                <c:pt idx="75608">
                  <c:v>18099.024631</c:v>
                </c:pt>
                <c:pt idx="75609">
                  <c:v>18099.265920000002</c:v>
                </c:pt>
                <c:pt idx="75610">
                  <c:v>18099.497162</c:v>
                </c:pt>
                <c:pt idx="75611">
                  <c:v>18099.741419000002</c:v>
                </c:pt>
                <c:pt idx="75612">
                  <c:v>18099.974952</c:v>
                </c:pt>
                <c:pt idx="75613">
                  <c:v>18100.216974999999</c:v>
                </c:pt>
                <c:pt idx="75614">
                  <c:v>18100.458116000002</c:v>
                </c:pt>
                <c:pt idx="75615">
                  <c:v>18100.691800000001</c:v>
                </c:pt>
                <c:pt idx="75616">
                  <c:v>18100.933584999999</c:v>
                </c:pt>
                <c:pt idx="75617">
                  <c:v>18101.176914</c:v>
                </c:pt>
                <c:pt idx="75618">
                  <c:v>18101.417267000001</c:v>
                </c:pt>
                <c:pt idx="75619">
                  <c:v>18101.675598000002</c:v>
                </c:pt>
                <c:pt idx="75620">
                  <c:v>18101.905798</c:v>
                </c:pt>
                <c:pt idx="75621">
                  <c:v>18102.146347999998</c:v>
                </c:pt>
                <c:pt idx="75622">
                  <c:v>18102.389769000001</c:v>
                </c:pt>
                <c:pt idx="75623">
                  <c:v>18102.63291</c:v>
                </c:pt>
                <c:pt idx="75624">
                  <c:v>18102.86493</c:v>
                </c:pt>
                <c:pt idx="75625">
                  <c:v>18103.107221999999</c:v>
                </c:pt>
                <c:pt idx="75626">
                  <c:v>18103.340872000001</c:v>
                </c:pt>
                <c:pt idx="75627">
                  <c:v>18103.583046</c:v>
                </c:pt>
                <c:pt idx="75628">
                  <c:v>18103.825289</c:v>
                </c:pt>
                <c:pt idx="75629">
                  <c:v>18104.058034999998</c:v>
                </c:pt>
                <c:pt idx="75630">
                  <c:v>18104.300209000001</c:v>
                </c:pt>
                <c:pt idx="75631">
                  <c:v>18104.543564</c:v>
                </c:pt>
                <c:pt idx="75632">
                  <c:v>18104.775691999999</c:v>
                </c:pt>
                <c:pt idx="75633">
                  <c:v>18105.016369000001</c:v>
                </c:pt>
                <c:pt idx="75634">
                  <c:v>18105.259758</c:v>
                </c:pt>
                <c:pt idx="75635">
                  <c:v>18105.500812999999</c:v>
                </c:pt>
                <c:pt idx="75636">
                  <c:v>18105.741955000001</c:v>
                </c:pt>
                <c:pt idx="75637">
                  <c:v>18105.972720000002</c:v>
                </c:pt>
                <c:pt idx="75638">
                  <c:v>18106.213393999999</c:v>
                </c:pt>
                <c:pt idx="75639">
                  <c:v>18106.456544000001</c:v>
                </c:pt>
                <c:pt idx="75640">
                  <c:v>18106.697866999999</c:v>
                </c:pt>
                <c:pt idx="75641">
                  <c:v>18106.940953000001</c:v>
                </c:pt>
                <c:pt idx="75642">
                  <c:v>18107.169209</c:v>
                </c:pt>
                <c:pt idx="75643">
                  <c:v>18107.411404999999</c:v>
                </c:pt>
                <c:pt idx="75644">
                  <c:v>18107.654644999999</c:v>
                </c:pt>
                <c:pt idx="75645">
                  <c:v>18107.895751</c:v>
                </c:pt>
                <c:pt idx="75646">
                  <c:v>18108.136990999999</c:v>
                </c:pt>
                <c:pt idx="75647">
                  <c:v>18108.366406000001</c:v>
                </c:pt>
                <c:pt idx="75648">
                  <c:v>18108.607604000001</c:v>
                </c:pt>
                <c:pt idx="75649">
                  <c:v>18108.84866</c:v>
                </c:pt>
                <c:pt idx="75650">
                  <c:v>18109.089876999999</c:v>
                </c:pt>
                <c:pt idx="75651">
                  <c:v>18109.330946999999</c:v>
                </c:pt>
                <c:pt idx="75652">
                  <c:v>18109.561730000001</c:v>
                </c:pt>
                <c:pt idx="75653">
                  <c:v>18109.804905000001</c:v>
                </c:pt>
                <c:pt idx="75654">
                  <c:v>18110.049244000002</c:v>
                </c:pt>
                <c:pt idx="75655">
                  <c:v>18110.282958</c:v>
                </c:pt>
                <c:pt idx="75656">
                  <c:v>18110.523660999999</c:v>
                </c:pt>
                <c:pt idx="75657">
                  <c:v>18110.766896000001</c:v>
                </c:pt>
                <c:pt idx="75658">
                  <c:v>18110.998127999999</c:v>
                </c:pt>
                <c:pt idx="75659">
                  <c:v>18111.241755999999</c:v>
                </c:pt>
                <c:pt idx="75660">
                  <c:v>18111.484036999998</c:v>
                </c:pt>
                <c:pt idx="75661">
                  <c:v>18111.715931999999</c:v>
                </c:pt>
                <c:pt idx="75662">
                  <c:v>18111.958821</c:v>
                </c:pt>
                <c:pt idx="75663">
                  <c:v>18112.199924</c:v>
                </c:pt>
                <c:pt idx="75664">
                  <c:v>18112.442953999998</c:v>
                </c:pt>
                <c:pt idx="75665">
                  <c:v>18112.682031</c:v>
                </c:pt>
                <c:pt idx="75666">
                  <c:v>18112.911068000001</c:v>
                </c:pt>
                <c:pt idx="75667">
                  <c:v>18113.153258999999</c:v>
                </c:pt>
                <c:pt idx="75668">
                  <c:v>18113.39734</c:v>
                </c:pt>
                <c:pt idx="75669">
                  <c:v>18113.628118000001</c:v>
                </c:pt>
                <c:pt idx="75670">
                  <c:v>18113.869780000001</c:v>
                </c:pt>
                <c:pt idx="75671">
                  <c:v>18114.110226000001</c:v>
                </c:pt>
                <c:pt idx="75672">
                  <c:v>18114.354922999999</c:v>
                </c:pt>
                <c:pt idx="75673">
                  <c:v>18114.586877000002</c:v>
                </c:pt>
                <c:pt idx="75674">
                  <c:v>18114.831973</c:v>
                </c:pt>
                <c:pt idx="75675">
                  <c:v>18115.073811999999</c:v>
                </c:pt>
                <c:pt idx="75676">
                  <c:v>18115.303743</c:v>
                </c:pt>
                <c:pt idx="75677">
                  <c:v>18115.546928</c:v>
                </c:pt>
                <c:pt idx="75678">
                  <c:v>18115.7886</c:v>
                </c:pt>
                <c:pt idx="75679">
                  <c:v>18116.029069</c:v>
                </c:pt>
                <c:pt idx="75680">
                  <c:v>18116.271916000002</c:v>
                </c:pt>
                <c:pt idx="75681">
                  <c:v>18116.50375</c:v>
                </c:pt>
                <c:pt idx="75682">
                  <c:v>18116.744138999999</c:v>
                </c:pt>
                <c:pt idx="75683">
                  <c:v>18116.988167</c:v>
                </c:pt>
                <c:pt idx="75684">
                  <c:v>18117.218803</c:v>
                </c:pt>
                <c:pt idx="75685">
                  <c:v>18117.461391000001</c:v>
                </c:pt>
                <c:pt idx="75686">
                  <c:v>18117.702138000001</c:v>
                </c:pt>
                <c:pt idx="75687">
                  <c:v>18117.935307</c:v>
                </c:pt>
                <c:pt idx="75688">
                  <c:v>18118.178249000001</c:v>
                </c:pt>
                <c:pt idx="75689">
                  <c:v>18118.422338</c:v>
                </c:pt>
                <c:pt idx="75690">
                  <c:v>18118.654543000001</c:v>
                </c:pt>
                <c:pt idx="75691">
                  <c:v>18118.897007</c:v>
                </c:pt>
                <c:pt idx="75692">
                  <c:v>18119.130018</c:v>
                </c:pt>
                <c:pt idx="75693">
                  <c:v>18119.372103000002</c:v>
                </c:pt>
                <c:pt idx="75694">
                  <c:v>18119.616226999999</c:v>
                </c:pt>
                <c:pt idx="75695">
                  <c:v>18119.862347999999</c:v>
                </c:pt>
                <c:pt idx="75696">
                  <c:v>18120.103019999999</c:v>
                </c:pt>
                <c:pt idx="75697">
                  <c:v>18120.345259000002</c:v>
                </c:pt>
                <c:pt idx="75698">
                  <c:v>18120.588603</c:v>
                </c:pt>
                <c:pt idx="75699">
                  <c:v>18120.820657</c:v>
                </c:pt>
                <c:pt idx="75700">
                  <c:v>18121.062544</c:v>
                </c:pt>
                <c:pt idx="75701">
                  <c:v>18121.305710000001</c:v>
                </c:pt>
                <c:pt idx="75702">
                  <c:v>18121.548946999999</c:v>
                </c:pt>
                <c:pt idx="75703">
                  <c:v>18121.779685000001</c:v>
                </c:pt>
                <c:pt idx="75704">
                  <c:v>18122.020451</c:v>
                </c:pt>
                <c:pt idx="75705">
                  <c:v>18122.261718999998</c:v>
                </c:pt>
                <c:pt idx="75706">
                  <c:v>18122.502191</c:v>
                </c:pt>
                <c:pt idx="75707">
                  <c:v>18122.733078000001</c:v>
                </c:pt>
                <c:pt idx="75708">
                  <c:v>18122.973244000001</c:v>
                </c:pt>
                <c:pt idx="75709">
                  <c:v>18123.217001000001</c:v>
                </c:pt>
                <c:pt idx="75710">
                  <c:v>18123.457981</c:v>
                </c:pt>
                <c:pt idx="75711">
                  <c:v>18123.699664</c:v>
                </c:pt>
                <c:pt idx="75712">
                  <c:v>18123.929926000001</c:v>
                </c:pt>
                <c:pt idx="75713">
                  <c:v>18124.172124000001</c:v>
                </c:pt>
                <c:pt idx="75714">
                  <c:v>18124.412403999999</c:v>
                </c:pt>
                <c:pt idx="75715">
                  <c:v>18124.645120000001</c:v>
                </c:pt>
                <c:pt idx="75716">
                  <c:v>18124.887371000001</c:v>
                </c:pt>
                <c:pt idx="75717">
                  <c:v>18125.130574999999</c:v>
                </c:pt>
                <c:pt idx="75718">
                  <c:v>18125.373533999998</c:v>
                </c:pt>
                <c:pt idx="75719">
                  <c:v>18125.603551</c:v>
                </c:pt>
                <c:pt idx="75720">
                  <c:v>18125.846808999999</c:v>
                </c:pt>
                <c:pt idx="75721">
                  <c:v>18126.089915</c:v>
                </c:pt>
                <c:pt idx="75722">
                  <c:v>18126.332052000002</c:v>
                </c:pt>
                <c:pt idx="75723">
                  <c:v>18126.563925999999</c:v>
                </c:pt>
                <c:pt idx="75724">
                  <c:v>18126.804361999999</c:v>
                </c:pt>
                <c:pt idx="75725">
                  <c:v>18127.048127999999</c:v>
                </c:pt>
                <c:pt idx="75726">
                  <c:v>18127.28153</c:v>
                </c:pt>
                <c:pt idx="75727">
                  <c:v>18127.527180000001</c:v>
                </c:pt>
                <c:pt idx="75728">
                  <c:v>18127.758956999998</c:v>
                </c:pt>
                <c:pt idx="75729">
                  <c:v>18128.000090000001</c:v>
                </c:pt>
                <c:pt idx="75730">
                  <c:v>18128.244563</c:v>
                </c:pt>
                <c:pt idx="75731">
                  <c:v>18128.473274</c:v>
                </c:pt>
                <c:pt idx="75732">
                  <c:v>18128.719988000001</c:v>
                </c:pt>
                <c:pt idx="75733">
                  <c:v>18128.961890999999</c:v>
                </c:pt>
                <c:pt idx="75734">
                  <c:v>18129.193760999999</c:v>
                </c:pt>
                <c:pt idx="75735">
                  <c:v>18129.440108999999</c:v>
                </c:pt>
                <c:pt idx="75736">
                  <c:v>18129.673605</c:v>
                </c:pt>
                <c:pt idx="75737">
                  <c:v>18129.91675</c:v>
                </c:pt>
                <c:pt idx="75738">
                  <c:v>18130.157093999998</c:v>
                </c:pt>
                <c:pt idx="75739">
                  <c:v>18130.390549</c:v>
                </c:pt>
                <c:pt idx="75740">
                  <c:v>18130.633726</c:v>
                </c:pt>
                <c:pt idx="75741">
                  <c:v>18130.876618999999</c:v>
                </c:pt>
                <c:pt idx="75742">
                  <c:v>18131.117705000001</c:v>
                </c:pt>
                <c:pt idx="75743">
                  <c:v>18131.346415</c:v>
                </c:pt>
                <c:pt idx="75744">
                  <c:v>18131.591636000001</c:v>
                </c:pt>
                <c:pt idx="75745">
                  <c:v>18131.832855000001</c:v>
                </c:pt>
                <c:pt idx="75746">
                  <c:v>18132.073122000002</c:v>
                </c:pt>
                <c:pt idx="75747">
                  <c:v>18132.305426999999</c:v>
                </c:pt>
                <c:pt idx="75748">
                  <c:v>18132.54681</c:v>
                </c:pt>
                <c:pt idx="75749">
                  <c:v>18132.787056000001</c:v>
                </c:pt>
                <c:pt idx="75750">
                  <c:v>18133.029276000001</c:v>
                </c:pt>
                <c:pt idx="75751">
                  <c:v>18133.262641000001</c:v>
                </c:pt>
                <c:pt idx="75752">
                  <c:v>18133.505853999999</c:v>
                </c:pt>
                <c:pt idx="75753">
                  <c:v>18133.748780999998</c:v>
                </c:pt>
                <c:pt idx="75754">
                  <c:v>18133.989995</c:v>
                </c:pt>
                <c:pt idx="75755">
                  <c:v>18134.220622000001</c:v>
                </c:pt>
                <c:pt idx="75756">
                  <c:v>18134.463779000002</c:v>
                </c:pt>
                <c:pt idx="75757">
                  <c:v>18134.706665000002</c:v>
                </c:pt>
                <c:pt idx="75758">
                  <c:v>18134.938571999999</c:v>
                </c:pt>
                <c:pt idx="75759">
                  <c:v>18135.181833999999</c:v>
                </c:pt>
                <c:pt idx="75760">
                  <c:v>18135.424941000001</c:v>
                </c:pt>
                <c:pt idx="75761">
                  <c:v>18135.666727</c:v>
                </c:pt>
                <c:pt idx="75762">
                  <c:v>18135.896799999999</c:v>
                </c:pt>
                <c:pt idx="75763">
                  <c:v>18136.137179000001</c:v>
                </c:pt>
                <c:pt idx="75764">
                  <c:v>18136.383882999999</c:v>
                </c:pt>
                <c:pt idx="75765">
                  <c:v>18136.61563</c:v>
                </c:pt>
                <c:pt idx="75766">
                  <c:v>18136.856972000001</c:v>
                </c:pt>
                <c:pt idx="75767">
                  <c:v>18137.098063000001</c:v>
                </c:pt>
                <c:pt idx="75768">
                  <c:v>18137.331693</c:v>
                </c:pt>
                <c:pt idx="75769">
                  <c:v>18137.572122000001</c:v>
                </c:pt>
                <c:pt idx="75770">
                  <c:v>18137.814387999999</c:v>
                </c:pt>
                <c:pt idx="75771">
                  <c:v>18138.049827999999</c:v>
                </c:pt>
                <c:pt idx="75772">
                  <c:v>18138.290989000001</c:v>
                </c:pt>
                <c:pt idx="75773">
                  <c:v>18138.532822000001</c:v>
                </c:pt>
                <c:pt idx="75774">
                  <c:v>18138.775870000001</c:v>
                </c:pt>
                <c:pt idx="75775">
                  <c:v>18139.007824</c:v>
                </c:pt>
                <c:pt idx="75776">
                  <c:v>18139.248024</c:v>
                </c:pt>
                <c:pt idx="75777">
                  <c:v>18139.490906999999</c:v>
                </c:pt>
                <c:pt idx="75778">
                  <c:v>18139.73302</c:v>
                </c:pt>
                <c:pt idx="75779">
                  <c:v>18139.964736000002</c:v>
                </c:pt>
                <c:pt idx="75780">
                  <c:v>18140.207887</c:v>
                </c:pt>
                <c:pt idx="75781">
                  <c:v>18140.450873000002</c:v>
                </c:pt>
                <c:pt idx="75782">
                  <c:v>18140.693986999999</c:v>
                </c:pt>
                <c:pt idx="75783">
                  <c:v>18140.924894</c:v>
                </c:pt>
                <c:pt idx="75784">
                  <c:v>18141.165407</c:v>
                </c:pt>
                <c:pt idx="75785">
                  <c:v>18141.408693000001</c:v>
                </c:pt>
                <c:pt idx="75786">
                  <c:v>18141.649126</c:v>
                </c:pt>
                <c:pt idx="75787">
                  <c:v>18141.880671999999</c:v>
                </c:pt>
                <c:pt idx="75788">
                  <c:v>18142.121039000001</c:v>
                </c:pt>
                <c:pt idx="75789">
                  <c:v>18142.361029</c:v>
                </c:pt>
                <c:pt idx="75790">
                  <c:v>18142.603783999999</c:v>
                </c:pt>
                <c:pt idx="75791">
                  <c:v>18142.844082</c:v>
                </c:pt>
                <c:pt idx="75792">
                  <c:v>18143.075224</c:v>
                </c:pt>
                <c:pt idx="75793">
                  <c:v>18143.319438999999</c:v>
                </c:pt>
                <c:pt idx="75794">
                  <c:v>18143.562864</c:v>
                </c:pt>
                <c:pt idx="75795">
                  <c:v>18143.794840999999</c:v>
                </c:pt>
                <c:pt idx="75796">
                  <c:v>18144.036755000001</c:v>
                </c:pt>
                <c:pt idx="75797">
                  <c:v>18144.277053999998</c:v>
                </c:pt>
                <c:pt idx="75798">
                  <c:v>18144.510866000001</c:v>
                </c:pt>
                <c:pt idx="75799">
                  <c:v>18144.753122999999</c:v>
                </c:pt>
                <c:pt idx="75800">
                  <c:v>18144.997104999999</c:v>
                </c:pt>
                <c:pt idx="75801">
                  <c:v>18145.253047999999</c:v>
                </c:pt>
                <c:pt idx="75802">
                  <c:v>18145.484229999998</c:v>
                </c:pt>
                <c:pt idx="75803">
                  <c:v>18145.726259999999</c:v>
                </c:pt>
                <c:pt idx="75804">
                  <c:v>18145.959168000001</c:v>
                </c:pt>
                <c:pt idx="75805">
                  <c:v>18146.203227000002</c:v>
                </c:pt>
                <c:pt idx="75806">
                  <c:v>18146.447123999998</c:v>
                </c:pt>
                <c:pt idx="75807">
                  <c:v>18146.678778000001</c:v>
                </c:pt>
                <c:pt idx="75808">
                  <c:v>18146.919377999999</c:v>
                </c:pt>
                <c:pt idx="75809">
                  <c:v>18147.1633</c:v>
                </c:pt>
                <c:pt idx="75810">
                  <c:v>18147.394231999999</c:v>
                </c:pt>
                <c:pt idx="75811">
                  <c:v>18147.638233999998</c:v>
                </c:pt>
                <c:pt idx="75812">
                  <c:v>18147.880140000001</c:v>
                </c:pt>
                <c:pt idx="75813">
                  <c:v>18148.111755000002</c:v>
                </c:pt>
                <c:pt idx="75814">
                  <c:v>18148.352083000002</c:v>
                </c:pt>
                <c:pt idx="75815">
                  <c:v>18148.594072</c:v>
                </c:pt>
                <c:pt idx="75816">
                  <c:v>18148.836168000002</c:v>
                </c:pt>
                <c:pt idx="75817">
                  <c:v>18149.082188</c:v>
                </c:pt>
                <c:pt idx="75818">
                  <c:v>18149.328985</c:v>
                </c:pt>
                <c:pt idx="75819">
                  <c:v>18149.558451000001</c:v>
                </c:pt>
                <c:pt idx="75820">
                  <c:v>18149.799774999999</c:v>
                </c:pt>
                <c:pt idx="75821">
                  <c:v>18150.041691999999</c:v>
                </c:pt>
                <c:pt idx="75822">
                  <c:v>18150.282304</c:v>
                </c:pt>
                <c:pt idx="75823">
                  <c:v>18150.525564</c:v>
                </c:pt>
                <c:pt idx="75824">
                  <c:v>18150.766866000002</c:v>
                </c:pt>
                <c:pt idx="75825">
                  <c:v>18150.996028000001</c:v>
                </c:pt>
                <c:pt idx="75826">
                  <c:v>18151.239731000001</c:v>
                </c:pt>
                <c:pt idx="75827">
                  <c:v>18151.480255999999</c:v>
                </c:pt>
                <c:pt idx="75828">
                  <c:v>18151.723601999998</c:v>
                </c:pt>
                <c:pt idx="75829">
                  <c:v>18151.954218999999</c:v>
                </c:pt>
                <c:pt idx="75830">
                  <c:v>18152.198111000002</c:v>
                </c:pt>
                <c:pt idx="75831">
                  <c:v>18152.431604000001</c:v>
                </c:pt>
                <c:pt idx="75832">
                  <c:v>18152.674591999999</c:v>
                </c:pt>
                <c:pt idx="75833">
                  <c:v>18152.917660999999</c:v>
                </c:pt>
                <c:pt idx="75834">
                  <c:v>18153.149552999999</c:v>
                </c:pt>
                <c:pt idx="75835">
                  <c:v>18153.392680000001</c:v>
                </c:pt>
                <c:pt idx="75836">
                  <c:v>18153.635851999999</c:v>
                </c:pt>
                <c:pt idx="75837">
                  <c:v>18153.878962999999</c:v>
                </c:pt>
                <c:pt idx="75838">
                  <c:v>18154.109016999999</c:v>
                </c:pt>
                <c:pt idx="75839">
                  <c:v>18154.351056</c:v>
                </c:pt>
                <c:pt idx="75840">
                  <c:v>18154.593112999999</c:v>
                </c:pt>
                <c:pt idx="75841">
                  <c:v>18154.826622</c:v>
                </c:pt>
                <c:pt idx="75842">
                  <c:v>18155.067251</c:v>
                </c:pt>
                <c:pt idx="75843">
                  <c:v>18155.307241999999</c:v>
                </c:pt>
                <c:pt idx="75844">
                  <c:v>18155.547729000002</c:v>
                </c:pt>
                <c:pt idx="75845">
                  <c:v>18155.788085</c:v>
                </c:pt>
                <c:pt idx="75846">
                  <c:v>18156.019172</c:v>
                </c:pt>
                <c:pt idx="75847">
                  <c:v>18156.263142</c:v>
                </c:pt>
                <c:pt idx="75848">
                  <c:v>18156.505348999999</c:v>
                </c:pt>
                <c:pt idx="75849">
                  <c:v>18156.752615000001</c:v>
                </c:pt>
                <c:pt idx="75850">
                  <c:v>18156.995310999999</c:v>
                </c:pt>
                <c:pt idx="75851">
                  <c:v>18157.240566</c:v>
                </c:pt>
                <c:pt idx="75852">
                  <c:v>18157.472661</c:v>
                </c:pt>
                <c:pt idx="75853">
                  <c:v>18157.715756000001</c:v>
                </c:pt>
                <c:pt idx="75854">
                  <c:v>18157.958918</c:v>
                </c:pt>
                <c:pt idx="75855">
                  <c:v>18158.19081</c:v>
                </c:pt>
                <c:pt idx="75856">
                  <c:v>18158.431272999998</c:v>
                </c:pt>
                <c:pt idx="75857">
                  <c:v>18158.675060000001</c:v>
                </c:pt>
                <c:pt idx="75858">
                  <c:v>18158.908760999999</c:v>
                </c:pt>
                <c:pt idx="75859">
                  <c:v>18159.149094</c:v>
                </c:pt>
                <c:pt idx="75860">
                  <c:v>18159.391088</c:v>
                </c:pt>
                <c:pt idx="75861">
                  <c:v>18159.631045999999</c:v>
                </c:pt>
                <c:pt idx="75862">
                  <c:v>18159.871997999999</c:v>
                </c:pt>
                <c:pt idx="75863">
                  <c:v>18160.102713</c:v>
                </c:pt>
                <c:pt idx="75864">
                  <c:v>18160.343035000002</c:v>
                </c:pt>
                <c:pt idx="75865">
                  <c:v>18160.585232000001</c:v>
                </c:pt>
                <c:pt idx="75866">
                  <c:v>18160.828551999999</c:v>
                </c:pt>
                <c:pt idx="75867">
                  <c:v>18161.060622000001</c:v>
                </c:pt>
                <c:pt idx="75868">
                  <c:v>18161.303929999998</c:v>
                </c:pt>
                <c:pt idx="75869">
                  <c:v>18161.546685000001</c:v>
                </c:pt>
                <c:pt idx="75870">
                  <c:v>18161.778832</c:v>
                </c:pt>
                <c:pt idx="75871">
                  <c:v>18162.020633</c:v>
                </c:pt>
                <c:pt idx="75872">
                  <c:v>18162.261273</c:v>
                </c:pt>
                <c:pt idx="75873">
                  <c:v>18162.496090000001</c:v>
                </c:pt>
                <c:pt idx="75874">
                  <c:v>18162.741543</c:v>
                </c:pt>
                <c:pt idx="75875">
                  <c:v>18162.984968000001</c:v>
                </c:pt>
                <c:pt idx="75876">
                  <c:v>18163.215225</c:v>
                </c:pt>
                <c:pt idx="75877">
                  <c:v>18163.4594</c:v>
                </c:pt>
                <c:pt idx="75878">
                  <c:v>18163.692328000001</c:v>
                </c:pt>
                <c:pt idx="75879">
                  <c:v>18163.935955000001</c:v>
                </c:pt>
                <c:pt idx="75880">
                  <c:v>18164.177145000001</c:v>
                </c:pt>
                <c:pt idx="75881">
                  <c:v>18164.432414999999</c:v>
                </c:pt>
                <c:pt idx="75882">
                  <c:v>18164.677772999999</c:v>
                </c:pt>
                <c:pt idx="75883">
                  <c:v>18164.920036</c:v>
                </c:pt>
                <c:pt idx="75884">
                  <c:v>18165.162364</c:v>
                </c:pt>
                <c:pt idx="75885">
                  <c:v>18165.395954</c:v>
                </c:pt>
                <c:pt idx="75886">
                  <c:v>18165.636595</c:v>
                </c:pt>
                <c:pt idx="75887">
                  <c:v>18165.877939999998</c:v>
                </c:pt>
                <c:pt idx="75888">
                  <c:v>18166.119102000001</c:v>
                </c:pt>
                <c:pt idx="75889">
                  <c:v>18166.350866000001</c:v>
                </c:pt>
                <c:pt idx="75890">
                  <c:v>18166.592545</c:v>
                </c:pt>
                <c:pt idx="75891">
                  <c:v>18166.835881999999</c:v>
                </c:pt>
                <c:pt idx="75892">
                  <c:v>18167.076424999999</c:v>
                </c:pt>
                <c:pt idx="75893">
                  <c:v>18167.317566000002</c:v>
                </c:pt>
                <c:pt idx="75894">
                  <c:v>18167.548351000001</c:v>
                </c:pt>
                <c:pt idx="75895">
                  <c:v>18167.794049</c:v>
                </c:pt>
                <c:pt idx="75896">
                  <c:v>18168.036134999998</c:v>
                </c:pt>
                <c:pt idx="75897">
                  <c:v>18168.280943999998</c:v>
                </c:pt>
                <c:pt idx="75898">
                  <c:v>18168.522214000001</c:v>
                </c:pt>
                <c:pt idx="75899">
                  <c:v>18168.764186</c:v>
                </c:pt>
                <c:pt idx="75900">
                  <c:v>18169.006963</c:v>
                </c:pt>
                <c:pt idx="75901">
                  <c:v>18169.237584999999</c:v>
                </c:pt>
                <c:pt idx="75902">
                  <c:v>18169.480003000001</c:v>
                </c:pt>
                <c:pt idx="75903">
                  <c:v>18169.722098999999</c:v>
                </c:pt>
                <c:pt idx="75904">
                  <c:v>18169.955066999999</c:v>
                </c:pt>
                <c:pt idx="75905">
                  <c:v>18170.198591</c:v>
                </c:pt>
                <c:pt idx="75906">
                  <c:v>18170.439188</c:v>
                </c:pt>
                <c:pt idx="75907">
                  <c:v>18170.672943000001</c:v>
                </c:pt>
                <c:pt idx="75908">
                  <c:v>18170.913743000001</c:v>
                </c:pt>
                <c:pt idx="75909">
                  <c:v>18171.156066</c:v>
                </c:pt>
                <c:pt idx="75910">
                  <c:v>18171.387018000001</c:v>
                </c:pt>
                <c:pt idx="75911">
                  <c:v>18171.629093</c:v>
                </c:pt>
                <c:pt idx="75912">
                  <c:v>18171.871383000002</c:v>
                </c:pt>
                <c:pt idx="75913">
                  <c:v>18172.104217</c:v>
                </c:pt>
                <c:pt idx="75914">
                  <c:v>18172.347583999999</c:v>
                </c:pt>
                <c:pt idx="75915">
                  <c:v>18172.589447999999</c:v>
                </c:pt>
                <c:pt idx="75916">
                  <c:v>18172.820293000001</c:v>
                </c:pt>
                <c:pt idx="75917">
                  <c:v>18173.064322999999</c:v>
                </c:pt>
                <c:pt idx="75918">
                  <c:v>18173.306256</c:v>
                </c:pt>
                <c:pt idx="75919">
                  <c:v>18173.537006999999</c:v>
                </c:pt>
                <c:pt idx="75920">
                  <c:v>18173.779188</c:v>
                </c:pt>
                <c:pt idx="75921">
                  <c:v>18174.023020000001</c:v>
                </c:pt>
                <c:pt idx="75922">
                  <c:v>18174.254564999999</c:v>
                </c:pt>
                <c:pt idx="75923">
                  <c:v>18174.497724000001</c:v>
                </c:pt>
                <c:pt idx="75924">
                  <c:v>18174.738058999999</c:v>
                </c:pt>
                <c:pt idx="75925">
                  <c:v>18174.980200000002</c:v>
                </c:pt>
                <c:pt idx="75926">
                  <c:v>18175.221563999999</c:v>
                </c:pt>
                <c:pt idx="75927">
                  <c:v>18175.452062</c:v>
                </c:pt>
                <c:pt idx="75928">
                  <c:v>18175.696924</c:v>
                </c:pt>
                <c:pt idx="75929">
                  <c:v>18175.930736999999</c:v>
                </c:pt>
                <c:pt idx="75930">
                  <c:v>18176.173096999999</c:v>
                </c:pt>
                <c:pt idx="75931">
                  <c:v>18176.417844</c:v>
                </c:pt>
                <c:pt idx="75932">
                  <c:v>18176.647843999999</c:v>
                </c:pt>
                <c:pt idx="75933">
                  <c:v>18176.890955999999</c:v>
                </c:pt>
                <c:pt idx="75934">
                  <c:v>18177.130244</c:v>
                </c:pt>
                <c:pt idx="75935">
                  <c:v>18177.365663</c:v>
                </c:pt>
                <c:pt idx="75936">
                  <c:v>18177.606008999999</c:v>
                </c:pt>
                <c:pt idx="75937">
                  <c:v>18177.846066999999</c:v>
                </c:pt>
                <c:pt idx="75938">
                  <c:v>18178.090157999999</c:v>
                </c:pt>
                <c:pt idx="75939">
                  <c:v>18178.321881</c:v>
                </c:pt>
                <c:pt idx="75940">
                  <c:v>18178.564033999999</c:v>
                </c:pt>
                <c:pt idx="75941">
                  <c:v>18178.808771</c:v>
                </c:pt>
                <c:pt idx="75942">
                  <c:v>18179.03887</c:v>
                </c:pt>
                <c:pt idx="75943">
                  <c:v>18179.281878999998</c:v>
                </c:pt>
                <c:pt idx="75944">
                  <c:v>18179.524082</c:v>
                </c:pt>
                <c:pt idx="75945">
                  <c:v>18179.766967</c:v>
                </c:pt>
                <c:pt idx="75946">
                  <c:v>18179.997714000001</c:v>
                </c:pt>
                <c:pt idx="75947">
                  <c:v>18180.240851999999</c:v>
                </c:pt>
                <c:pt idx="75948">
                  <c:v>18180.481089000001</c:v>
                </c:pt>
                <c:pt idx="75949">
                  <c:v>18180.713408</c:v>
                </c:pt>
                <c:pt idx="75950">
                  <c:v>18180.954859000001</c:v>
                </c:pt>
                <c:pt idx="75951">
                  <c:v>18181.195173</c:v>
                </c:pt>
                <c:pt idx="75952">
                  <c:v>18181.439065999999</c:v>
                </c:pt>
                <c:pt idx="75953">
                  <c:v>18181.672535000002</c:v>
                </c:pt>
                <c:pt idx="75954">
                  <c:v>18181.915701999998</c:v>
                </c:pt>
                <c:pt idx="75955">
                  <c:v>18182.156982</c:v>
                </c:pt>
                <c:pt idx="75956">
                  <c:v>18182.398108000001</c:v>
                </c:pt>
                <c:pt idx="75957">
                  <c:v>18182.642241000001</c:v>
                </c:pt>
                <c:pt idx="75958">
                  <c:v>18182.884367999999</c:v>
                </c:pt>
                <c:pt idx="75959">
                  <c:v>18183.130918999999</c:v>
                </c:pt>
                <c:pt idx="75960">
                  <c:v>18183.362659999999</c:v>
                </c:pt>
                <c:pt idx="75961">
                  <c:v>18183.605597000002</c:v>
                </c:pt>
                <c:pt idx="75962">
                  <c:v>18183.846842999999</c:v>
                </c:pt>
                <c:pt idx="75963">
                  <c:v>18184.087952000002</c:v>
                </c:pt>
                <c:pt idx="75964">
                  <c:v>18184.317401</c:v>
                </c:pt>
                <c:pt idx="75965">
                  <c:v>18184.563005</c:v>
                </c:pt>
                <c:pt idx="75966">
                  <c:v>18184.805899999999</c:v>
                </c:pt>
                <c:pt idx="75967">
                  <c:v>18185.037767000002</c:v>
                </c:pt>
                <c:pt idx="75968">
                  <c:v>18185.278079</c:v>
                </c:pt>
                <c:pt idx="75969">
                  <c:v>18185.520127</c:v>
                </c:pt>
                <c:pt idx="75970">
                  <c:v>18185.753807000001</c:v>
                </c:pt>
                <c:pt idx="75971">
                  <c:v>18185.996016000001</c:v>
                </c:pt>
                <c:pt idx="75972">
                  <c:v>18186.240032999998</c:v>
                </c:pt>
                <c:pt idx="75973">
                  <c:v>18186.495346</c:v>
                </c:pt>
                <c:pt idx="75974">
                  <c:v>18186.741404</c:v>
                </c:pt>
                <c:pt idx="75975">
                  <c:v>18186.986539000001</c:v>
                </c:pt>
                <c:pt idx="75976">
                  <c:v>18187.227953000001</c:v>
                </c:pt>
                <c:pt idx="75977">
                  <c:v>18187.458622999999</c:v>
                </c:pt>
                <c:pt idx="75978">
                  <c:v>18187.699097000001</c:v>
                </c:pt>
                <c:pt idx="75979">
                  <c:v>18187.943080000001</c:v>
                </c:pt>
                <c:pt idx="75980">
                  <c:v>18188.183389000002</c:v>
                </c:pt>
                <c:pt idx="75981">
                  <c:v>18188.417619</c:v>
                </c:pt>
                <c:pt idx="75982">
                  <c:v>18188.660800000001</c:v>
                </c:pt>
                <c:pt idx="75983">
                  <c:v>18188.901169000001</c:v>
                </c:pt>
                <c:pt idx="75984">
                  <c:v>18189.132108999998</c:v>
                </c:pt>
                <c:pt idx="75985">
                  <c:v>18189.376995999999</c:v>
                </c:pt>
                <c:pt idx="75986">
                  <c:v>18189.618087999999</c:v>
                </c:pt>
                <c:pt idx="75987">
                  <c:v>18189.849813000001</c:v>
                </c:pt>
                <c:pt idx="75988">
                  <c:v>18190.090402000002</c:v>
                </c:pt>
                <c:pt idx="75989">
                  <c:v>18190.331858000001</c:v>
                </c:pt>
                <c:pt idx="75990">
                  <c:v>18190.574141000001</c:v>
                </c:pt>
                <c:pt idx="75991">
                  <c:v>18190.805960000002</c:v>
                </c:pt>
                <c:pt idx="75992">
                  <c:v>18191.047374999998</c:v>
                </c:pt>
                <c:pt idx="75993">
                  <c:v>18191.289374</c:v>
                </c:pt>
                <c:pt idx="75994">
                  <c:v>18191.532619000001</c:v>
                </c:pt>
                <c:pt idx="75995">
                  <c:v>18191.762599999998</c:v>
                </c:pt>
                <c:pt idx="75996">
                  <c:v>18192.005263999999</c:v>
                </c:pt>
                <c:pt idx="75997">
                  <c:v>18192.247198000001</c:v>
                </c:pt>
                <c:pt idx="75998">
                  <c:v>18192.478279999999</c:v>
                </c:pt>
                <c:pt idx="75999">
                  <c:v>18192.723580999998</c:v>
                </c:pt>
                <c:pt idx="76000">
                  <c:v>18192.964169999999</c:v>
                </c:pt>
                <c:pt idx="76001">
                  <c:v>18193.197133000001</c:v>
                </c:pt>
                <c:pt idx="76002">
                  <c:v>18193.440663000001</c:v>
                </c:pt>
                <c:pt idx="76003">
                  <c:v>18193.681595999999</c:v>
                </c:pt>
                <c:pt idx="76004">
                  <c:v>18193.922727000001</c:v>
                </c:pt>
                <c:pt idx="76005">
                  <c:v>18194.154665999999</c:v>
                </c:pt>
                <c:pt idx="76006">
                  <c:v>18194.395172</c:v>
                </c:pt>
                <c:pt idx="76007">
                  <c:v>18194.639045</c:v>
                </c:pt>
                <c:pt idx="76008">
                  <c:v>18194.881074000001</c:v>
                </c:pt>
                <c:pt idx="76009">
                  <c:v>18195.112989000001</c:v>
                </c:pt>
                <c:pt idx="76010">
                  <c:v>18195.353575000001</c:v>
                </c:pt>
                <c:pt idx="76011">
                  <c:v>18195.594916999999</c:v>
                </c:pt>
                <c:pt idx="76012">
                  <c:v>18195.837181999999</c:v>
                </c:pt>
                <c:pt idx="76013">
                  <c:v>18196.068162</c:v>
                </c:pt>
                <c:pt idx="76014">
                  <c:v>18196.311576</c:v>
                </c:pt>
                <c:pt idx="76015">
                  <c:v>18196.552001</c:v>
                </c:pt>
                <c:pt idx="76016">
                  <c:v>18196.792304999999</c:v>
                </c:pt>
                <c:pt idx="76017">
                  <c:v>18197.023137</c:v>
                </c:pt>
                <c:pt idx="76018">
                  <c:v>18197.264655999999</c:v>
                </c:pt>
                <c:pt idx="76019">
                  <c:v>18197.50793</c:v>
                </c:pt>
                <c:pt idx="76020">
                  <c:v>18197.750919999999</c:v>
                </c:pt>
                <c:pt idx="76021">
                  <c:v>18197.982839</c:v>
                </c:pt>
                <c:pt idx="76022">
                  <c:v>18198.224657999999</c:v>
                </c:pt>
                <c:pt idx="76023">
                  <c:v>18198.465157999999</c:v>
                </c:pt>
                <c:pt idx="76024">
                  <c:v>18198.700080999999</c:v>
                </c:pt>
                <c:pt idx="76025">
                  <c:v>18198.945596000001</c:v>
                </c:pt>
                <c:pt idx="76026">
                  <c:v>18199.186260999999</c:v>
                </c:pt>
                <c:pt idx="76027">
                  <c:v>18199.433607999999</c:v>
                </c:pt>
                <c:pt idx="76028">
                  <c:v>18199.674357</c:v>
                </c:pt>
                <c:pt idx="76029">
                  <c:v>18199.917934000001</c:v>
                </c:pt>
                <c:pt idx="76030">
                  <c:v>18200.158163</c:v>
                </c:pt>
                <c:pt idx="76031">
                  <c:v>18200.391774</c:v>
                </c:pt>
                <c:pt idx="76032">
                  <c:v>18200.632076999998</c:v>
                </c:pt>
                <c:pt idx="76033">
                  <c:v>18200.874925</c:v>
                </c:pt>
                <c:pt idx="76034">
                  <c:v>18201.117826000002</c:v>
                </c:pt>
                <c:pt idx="76035">
                  <c:v>18201.348329</c:v>
                </c:pt>
                <c:pt idx="76036">
                  <c:v>18201.589618999998</c:v>
                </c:pt>
                <c:pt idx="76037">
                  <c:v>18201.830717000001</c:v>
                </c:pt>
                <c:pt idx="76038">
                  <c:v>18202.071099000001</c:v>
                </c:pt>
                <c:pt idx="76039">
                  <c:v>18202.313907</c:v>
                </c:pt>
                <c:pt idx="76040">
                  <c:v>18202.554156999999</c:v>
                </c:pt>
                <c:pt idx="76041">
                  <c:v>18202.798146000001</c:v>
                </c:pt>
                <c:pt idx="76042">
                  <c:v>18203.042260999999</c:v>
                </c:pt>
                <c:pt idx="76043">
                  <c:v>18203.276416000001</c:v>
                </c:pt>
                <c:pt idx="76044">
                  <c:v>18203.519039999999</c:v>
                </c:pt>
                <c:pt idx="76045">
                  <c:v>18203.760625999999</c:v>
                </c:pt>
                <c:pt idx="76046">
                  <c:v>18204.001292000001</c:v>
                </c:pt>
                <c:pt idx="76047">
                  <c:v>18204.232068000001</c:v>
                </c:pt>
                <c:pt idx="76048">
                  <c:v>18204.473935999999</c:v>
                </c:pt>
                <c:pt idx="76049">
                  <c:v>18204.716122999998</c:v>
                </c:pt>
                <c:pt idx="76050">
                  <c:v>18204.949176999999</c:v>
                </c:pt>
                <c:pt idx="76051">
                  <c:v>18205.192781999998</c:v>
                </c:pt>
                <c:pt idx="76052">
                  <c:v>18205.433988000001</c:v>
                </c:pt>
                <c:pt idx="76053">
                  <c:v>18205.675958</c:v>
                </c:pt>
                <c:pt idx="76054">
                  <c:v>18205.915367000001</c:v>
                </c:pt>
                <c:pt idx="76055">
                  <c:v>18206.145616000002</c:v>
                </c:pt>
                <c:pt idx="76056">
                  <c:v>18206.388134000001</c:v>
                </c:pt>
                <c:pt idx="76057">
                  <c:v>18206.630255</c:v>
                </c:pt>
                <c:pt idx="76058">
                  <c:v>18206.861138</c:v>
                </c:pt>
                <c:pt idx="76059">
                  <c:v>18207.104557999999</c:v>
                </c:pt>
                <c:pt idx="76060">
                  <c:v>18207.34504</c:v>
                </c:pt>
                <c:pt idx="76061">
                  <c:v>18207.589759999999</c:v>
                </c:pt>
                <c:pt idx="76062">
                  <c:v>18207.819697999999</c:v>
                </c:pt>
                <c:pt idx="76063">
                  <c:v>18208.060153999999</c:v>
                </c:pt>
                <c:pt idx="76064">
                  <c:v>18208.300358</c:v>
                </c:pt>
                <c:pt idx="76065">
                  <c:v>18208.544188</c:v>
                </c:pt>
                <c:pt idx="76066">
                  <c:v>18208.777717000001</c:v>
                </c:pt>
                <c:pt idx="76067">
                  <c:v>18209.018233999999</c:v>
                </c:pt>
                <c:pt idx="76068">
                  <c:v>18209.262176</c:v>
                </c:pt>
                <c:pt idx="76069">
                  <c:v>18209.495952000001</c:v>
                </c:pt>
                <c:pt idx="76070">
                  <c:v>18209.737377000001</c:v>
                </c:pt>
                <c:pt idx="76071">
                  <c:v>18209.970202</c:v>
                </c:pt>
                <c:pt idx="76072">
                  <c:v>18210.215660000002</c:v>
                </c:pt>
                <c:pt idx="76073">
                  <c:v>18210.458815000002</c:v>
                </c:pt>
                <c:pt idx="76074">
                  <c:v>18210.688589000001</c:v>
                </c:pt>
                <c:pt idx="76075">
                  <c:v>18210.931775000001</c:v>
                </c:pt>
                <c:pt idx="76076">
                  <c:v>18211.174138999999</c:v>
                </c:pt>
                <c:pt idx="76077">
                  <c:v>18211.407719999999</c:v>
                </c:pt>
                <c:pt idx="76078">
                  <c:v>18211.650997000001</c:v>
                </c:pt>
                <c:pt idx="76079">
                  <c:v>18211.892043</c:v>
                </c:pt>
                <c:pt idx="76080">
                  <c:v>18212.123081000002</c:v>
                </c:pt>
                <c:pt idx="76081">
                  <c:v>18212.365140000002</c:v>
                </c:pt>
                <c:pt idx="76082">
                  <c:v>18212.609969000001</c:v>
                </c:pt>
                <c:pt idx="76083">
                  <c:v>18212.849901000001</c:v>
                </c:pt>
                <c:pt idx="76084">
                  <c:v>18213.081907</c:v>
                </c:pt>
                <c:pt idx="76085">
                  <c:v>18213.324102999999</c:v>
                </c:pt>
                <c:pt idx="76086">
                  <c:v>18213.566369</c:v>
                </c:pt>
                <c:pt idx="76087">
                  <c:v>18213.799959</c:v>
                </c:pt>
                <c:pt idx="76088">
                  <c:v>18214.041240999999</c:v>
                </c:pt>
                <c:pt idx="76089">
                  <c:v>18214.27478</c:v>
                </c:pt>
                <c:pt idx="76090">
                  <c:v>18214.516565000002</c:v>
                </c:pt>
                <c:pt idx="76091">
                  <c:v>18214.757049</c:v>
                </c:pt>
                <c:pt idx="76092">
                  <c:v>18215.000605000001</c:v>
                </c:pt>
                <c:pt idx="76093">
                  <c:v>18215.240310000001</c:v>
                </c:pt>
                <c:pt idx="76094">
                  <c:v>18215.481635</c:v>
                </c:pt>
                <c:pt idx="76095">
                  <c:v>18215.712272000001</c:v>
                </c:pt>
                <c:pt idx="76096">
                  <c:v>18215.955010000001</c:v>
                </c:pt>
                <c:pt idx="76097">
                  <c:v>18216.197398</c:v>
                </c:pt>
                <c:pt idx="76098">
                  <c:v>18216.429649000002</c:v>
                </c:pt>
                <c:pt idx="76099">
                  <c:v>18216.670269999999</c:v>
                </c:pt>
                <c:pt idx="76100">
                  <c:v>18216.913797000001</c:v>
                </c:pt>
                <c:pt idx="76101">
                  <c:v>18217.154327</c:v>
                </c:pt>
                <c:pt idx="76102">
                  <c:v>18217.384546000001</c:v>
                </c:pt>
                <c:pt idx="76103">
                  <c:v>18217.628123999999</c:v>
                </c:pt>
                <c:pt idx="76104">
                  <c:v>18217.868165</c:v>
                </c:pt>
                <c:pt idx="76105">
                  <c:v>18218.112745999999</c:v>
                </c:pt>
                <c:pt idx="76106">
                  <c:v>18218.342745000002</c:v>
                </c:pt>
                <c:pt idx="76107">
                  <c:v>18218.585947</c:v>
                </c:pt>
                <c:pt idx="76108">
                  <c:v>18218.825244</c:v>
                </c:pt>
                <c:pt idx="76109">
                  <c:v>18219.058983999999</c:v>
                </c:pt>
                <c:pt idx="76110">
                  <c:v>18219.298182999999</c:v>
                </c:pt>
                <c:pt idx="76111">
                  <c:v>18219.542186999999</c:v>
                </c:pt>
                <c:pt idx="76112">
                  <c:v>18219.784239000001</c:v>
                </c:pt>
                <c:pt idx="76113">
                  <c:v>18220.015975999999</c:v>
                </c:pt>
                <c:pt idx="76114">
                  <c:v>18220.257767999999</c:v>
                </c:pt>
                <c:pt idx="76115">
                  <c:v>18220.500587999999</c:v>
                </c:pt>
                <c:pt idx="76116">
                  <c:v>18220.731237</c:v>
                </c:pt>
                <c:pt idx="76117">
                  <c:v>18220.975109999999</c:v>
                </c:pt>
                <c:pt idx="76118">
                  <c:v>18221.216664</c:v>
                </c:pt>
                <c:pt idx="76119">
                  <c:v>18221.45781</c:v>
                </c:pt>
                <c:pt idx="76120">
                  <c:v>18221.689613999999</c:v>
                </c:pt>
                <c:pt idx="76121">
                  <c:v>18221.930065</c:v>
                </c:pt>
                <c:pt idx="76122">
                  <c:v>18222.172243000001</c:v>
                </c:pt>
                <c:pt idx="76123">
                  <c:v>18222.416727</c:v>
                </c:pt>
                <c:pt idx="76124">
                  <c:v>18222.647392999999</c:v>
                </c:pt>
                <c:pt idx="76125">
                  <c:v>18222.891144000001</c:v>
                </c:pt>
                <c:pt idx="76126">
                  <c:v>18223.133055999999</c:v>
                </c:pt>
                <c:pt idx="76127">
                  <c:v>18223.364727</c:v>
                </c:pt>
                <c:pt idx="76128">
                  <c:v>18223.605070000001</c:v>
                </c:pt>
                <c:pt idx="76129">
                  <c:v>18223.847083000001</c:v>
                </c:pt>
                <c:pt idx="76130">
                  <c:v>18224.089231000002</c:v>
                </c:pt>
                <c:pt idx="76131">
                  <c:v>18224.333234999998</c:v>
                </c:pt>
                <c:pt idx="76132">
                  <c:v>18224.575368999998</c:v>
                </c:pt>
                <c:pt idx="76133">
                  <c:v>18224.819004000001</c:v>
                </c:pt>
                <c:pt idx="76134">
                  <c:v>18225.050024</c:v>
                </c:pt>
                <c:pt idx="76135">
                  <c:v>18225.292888</c:v>
                </c:pt>
                <c:pt idx="76136">
                  <c:v>18225.535994000002</c:v>
                </c:pt>
                <c:pt idx="76137">
                  <c:v>18225.777786999999</c:v>
                </c:pt>
                <c:pt idx="76138">
                  <c:v>18226.007868000001</c:v>
                </c:pt>
                <c:pt idx="76139">
                  <c:v>18226.248075</c:v>
                </c:pt>
                <c:pt idx="76140">
                  <c:v>18226.494923999999</c:v>
                </c:pt>
                <c:pt idx="76141">
                  <c:v>18226.726640000001</c:v>
                </c:pt>
                <c:pt idx="76142">
                  <c:v>18226.967108000001</c:v>
                </c:pt>
                <c:pt idx="76143">
                  <c:v>18227.209099</c:v>
                </c:pt>
                <c:pt idx="76144">
                  <c:v>18227.453999000001</c:v>
                </c:pt>
                <c:pt idx="76145">
                  <c:v>18227.683384</c:v>
                </c:pt>
                <c:pt idx="76146">
                  <c:v>18227.924786</c:v>
                </c:pt>
                <c:pt idx="76147">
                  <c:v>18228.165138</c:v>
                </c:pt>
                <c:pt idx="76148">
                  <c:v>18228.407181999999</c:v>
                </c:pt>
                <c:pt idx="76149">
                  <c:v>18228.640616000001</c:v>
                </c:pt>
                <c:pt idx="76150">
                  <c:v>18228.881980999999</c:v>
                </c:pt>
                <c:pt idx="76151">
                  <c:v>18229.123036000001</c:v>
                </c:pt>
                <c:pt idx="76152">
                  <c:v>18229.365065999998</c:v>
                </c:pt>
                <c:pt idx="76153">
                  <c:v>18229.596686000001</c:v>
                </c:pt>
                <c:pt idx="76154">
                  <c:v>18229.83986</c:v>
                </c:pt>
                <c:pt idx="76155">
                  <c:v>18230.08293</c:v>
                </c:pt>
                <c:pt idx="76156">
                  <c:v>18230.323210999999</c:v>
                </c:pt>
                <c:pt idx="76157">
                  <c:v>18230.554913</c:v>
                </c:pt>
                <c:pt idx="76158">
                  <c:v>18230.795241</c:v>
                </c:pt>
                <c:pt idx="76159">
                  <c:v>18231.039052</c:v>
                </c:pt>
                <c:pt idx="76160">
                  <c:v>18231.279036</c:v>
                </c:pt>
                <c:pt idx="76161">
                  <c:v>18231.508034999999</c:v>
                </c:pt>
                <c:pt idx="76162">
                  <c:v>18231.749648000001</c:v>
                </c:pt>
                <c:pt idx="76163">
                  <c:v>18231.990099999999</c:v>
                </c:pt>
                <c:pt idx="76164">
                  <c:v>18232.231670000001</c:v>
                </c:pt>
                <c:pt idx="76165">
                  <c:v>18232.474756</c:v>
                </c:pt>
                <c:pt idx="76166">
                  <c:v>18232.706565</c:v>
                </c:pt>
                <c:pt idx="76167">
                  <c:v>18232.949862000001</c:v>
                </c:pt>
                <c:pt idx="76168">
                  <c:v>18233.192189000001</c:v>
                </c:pt>
                <c:pt idx="76169">
                  <c:v>18233.425786</c:v>
                </c:pt>
                <c:pt idx="76170">
                  <c:v>18233.670821</c:v>
                </c:pt>
                <c:pt idx="76171">
                  <c:v>18233.911021</c:v>
                </c:pt>
                <c:pt idx="76172">
                  <c:v>18234.142927000001</c:v>
                </c:pt>
                <c:pt idx="76173">
                  <c:v>18234.385986000001</c:v>
                </c:pt>
                <c:pt idx="76174">
                  <c:v>18234.627871000001</c:v>
                </c:pt>
                <c:pt idx="76175">
                  <c:v>18234.859548</c:v>
                </c:pt>
                <c:pt idx="76176">
                  <c:v>18235.102000999999</c:v>
                </c:pt>
                <c:pt idx="76177">
                  <c:v>18235.344056000002</c:v>
                </c:pt>
                <c:pt idx="76178">
                  <c:v>18235.584340000001</c:v>
                </c:pt>
                <c:pt idx="76179">
                  <c:v>18235.815151999999</c:v>
                </c:pt>
                <c:pt idx="76180">
                  <c:v>18236.058666000001</c:v>
                </c:pt>
                <c:pt idx="76181">
                  <c:v>18236.299813000001</c:v>
                </c:pt>
                <c:pt idx="76182">
                  <c:v>18236.544746</c:v>
                </c:pt>
                <c:pt idx="76183">
                  <c:v>18236.775308</c:v>
                </c:pt>
                <c:pt idx="76184">
                  <c:v>18237.019245</c:v>
                </c:pt>
                <c:pt idx="76185">
                  <c:v>18237.261961</c:v>
                </c:pt>
                <c:pt idx="76186">
                  <c:v>18237.490935999998</c:v>
                </c:pt>
                <c:pt idx="76187">
                  <c:v>18237.733102999999</c:v>
                </c:pt>
                <c:pt idx="76188">
                  <c:v>18237.977052999999</c:v>
                </c:pt>
                <c:pt idx="76189">
                  <c:v>18238.208789</c:v>
                </c:pt>
                <c:pt idx="76190">
                  <c:v>18238.449238000001</c:v>
                </c:pt>
                <c:pt idx="76191">
                  <c:v>18238.69312</c:v>
                </c:pt>
                <c:pt idx="76192">
                  <c:v>18238.924184</c:v>
                </c:pt>
                <c:pt idx="76193">
                  <c:v>18239.166335999998</c:v>
                </c:pt>
                <c:pt idx="76194">
                  <c:v>18239.410206</c:v>
                </c:pt>
                <c:pt idx="76195">
                  <c:v>18239.643736999999</c:v>
                </c:pt>
                <c:pt idx="76196">
                  <c:v>18239.886825000001</c:v>
                </c:pt>
                <c:pt idx="76197">
                  <c:v>18240.127991000001</c:v>
                </c:pt>
                <c:pt idx="76198">
                  <c:v>18240.369920000001</c:v>
                </c:pt>
                <c:pt idx="76199">
                  <c:v>18240.601664999998</c:v>
                </c:pt>
                <c:pt idx="76200">
                  <c:v>18240.844832999999</c:v>
                </c:pt>
                <c:pt idx="76201">
                  <c:v>18241.085089</c:v>
                </c:pt>
                <c:pt idx="76202">
                  <c:v>18241.327922</c:v>
                </c:pt>
                <c:pt idx="76203">
                  <c:v>18241.559566</c:v>
                </c:pt>
                <c:pt idx="76204">
                  <c:v>18241.804652999999</c:v>
                </c:pt>
                <c:pt idx="76205">
                  <c:v>18242.036624</c:v>
                </c:pt>
                <c:pt idx="76206">
                  <c:v>18242.281598000001</c:v>
                </c:pt>
                <c:pt idx="76207">
                  <c:v>18242.524784000001</c:v>
                </c:pt>
                <c:pt idx="76208">
                  <c:v>18242.756711999999</c:v>
                </c:pt>
                <c:pt idx="76209">
                  <c:v>18242.999774</c:v>
                </c:pt>
                <c:pt idx="76210">
                  <c:v>18243.240788999999</c:v>
                </c:pt>
                <c:pt idx="76211">
                  <c:v>18243.483898999999</c:v>
                </c:pt>
                <c:pt idx="76212">
                  <c:v>18243.715972999998</c:v>
                </c:pt>
                <c:pt idx="76213">
                  <c:v>18243.959084999999</c:v>
                </c:pt>
                <c:pt idx="76214">
                  <c:v>18244.201272999999</c:v>
                </c:pt>
                <c:pt idx="76215">
                  <c:v>18244.432067999998</c:v>
                </c:pt>
                <c:pt idx="76216">
                  <c:v>18244.674309000002</c:v>
                </c:pt>
                <c:pt idx="76217">
                  <c:v>18244.918357999999</c:v>
                </c:pt>
                <c:pt idx="76218">
                  <c:v>18245.172334999999</c:v>
                </c:pt>
                <c:pt idx="76219">
                  <c:v>18245.403190000001</c:v>
                </c:pt>
                <c:pt idx="76220">
                  <c:v>18245.647421000001</c:v>
                </c:pt>
                <c:pt idx="76221">
                  <c:v>18245.880260000002</c:v>
                </c:pt>
                <c:pt idx="76222">
                  <c:v>18246.122399</c:v>
                </c:pt>
                <c:pt idx="76223">
                  <c:v>18246.366067999999</c:v>
                </c:pt>
                <c:pt idx="76224">
                  <c:v>18246.597752000001</c:v>
                </c:pt>
                <c:pt idx="76225">
                  <c:v>18246.841365</c:v>
                </c:pt>
                <c:pt idx="76226">
                  <c:v>18247.074975</c:v>
                </c:pt>
                <c:pt idx="76227">
                  <c:v>18247.316935999999</c:v>
                </c:pt>
                <c:pt idx="76228">
                  <c:v>18247.561899</c:v>
                </c:pt>
                <c:pt idx="76229">
                  <c:v>18247.792335999999</c:v>
                </c:pt>
                <c:pt idx="76230">
                  <c:v>18248.036168999999</c:v>
                </c:pt>
                <c:pt idx="76231">
                  <c:v>18248.280774999999</c:v>
                </c:pt>
                <c:pt idx="76232">
                  <c:v>18248.533078</c:v>
                </c:pt>
                <c:pt idx="76233">
                  <c:v>18248.766819</c:v>
                </c:pt>
                <c:pt idx="76234">
                  <c:v>18249.011087999999</c:v>
                </c:pt>
                <c:pt idx="76235">
                  <c:v>18249.253952999999</c:v>
                </c:pt>
                <c:pt idx="76236">
                  <c:v>18249.484708</c:v>
                </c:pt>
                <c:pt idx="76237">
                  <c:v>18249.727918</c:v>
                </c:pt>
                <c:pt idx="76238">
                  <c:v>18249.969567</c:v>
                </c:pt>
                <c:pt idx="76239">
                  <c:v>18250.202009000001</c:v>
                </c:pt>
                <c:pt idx="76240">
                  <c:v>18250.444973999998</c:v>
                </c:pt>
                <c:pt idx="76241">
                  <c:v>18250.688042000002</c:v>
                </c:pt>
                <c:pt idx="76242">
                  <c:v>18250.919193000002</c:v>
                </c:pt>
                <c:pt idx="76243">
                  <c:v>18251.163444999998</c:v>
                </c:pt>
                <c:pt idx="76244">
                  <c:v>18251.396412999999</c:v>
                </c:pt>
                <c:pt idx="76245">
                  <c:v>18251.640445000001</c:v>
                </c:pt>
                <c:pt idx="76246">
                  <c:v>18251.881891000001</c:v>
                </c:pt>
                <c:pt idx="76247">
                  <c:v>18252.138674000002</c:v>
                </c:pt>
                <c:pt idx="76248">
                  <c:v>18252.368046</c:v>
                </c:pt>
                <c:pt idx="76249">
                  <c:v>18252.612303999998</c:v>
                </c:pt>
                <c:pt idx="76250">
                  <c:v>18252.854352999999</c:v>
                </c:pt>
                <c:pt idx="76251">
                  <c:v>18253.110879</c:v>
                </c:pt>
                <c:pt idx="76252">
                  <c:v>18253.355038000002</c:v>
                </c:pt>
                <c:pt idx="76253">
                  <c:v>18253.597160000001</c:v>
                </c:pt>
                <c:pt idx="76254">
                  <c:v>18253.839108</c:v>
                </c:pt>
                <c:pt idx="76255">
                  <c:v>18254.081897</c:v>
                </c:pt>
                <c:pt idx="76256">
                  <c:v>18254.314331000001</c:v>
                </c:pt>
                <c:pt idx="76257">
                  <c:v>18254.558174999998</c:v>
                </c:pt>
                <c:pt idx="76258">
                  <c:v>18254.789064000001</c:v>
                </c:pt>
                <c:pt idx="76259">
                  <c:v>18255.031405999998</c:v>
                </c:pt>
                <c:pt idx="76260">
                  <c:v>18255.273444999999</c:v>
                </c:pt>
                <c:pt idx="76261">
                  <c:v>18255.514713</c:v>
                </c:pt>
                <c:pt idx="76262">
                  <c:v>18255.755922</c:v>
                </c:pt>
                <c:pt idx="76263">
                  <c:v>18256.000071999999</c:v>
                </c:pt>
                <c:pt idx="76264">
                  <c:v>18256.244579999999</c:v>
                </c:pt>
                <c:pt idx="76265">
                  <c:v>18256.488411999999</c:v>
                </c:pt>
                <c:pt idx="76266">
                  <c:v>18256.71902</c:v>
                </c:pt>
                <c:pt idx="76267">
                  <c:v>18256.962618000001</c:v>
                </c:pt>
                <c:pt idx="76268">
                  <c:v>18257.205074000001</c:v>
                </c:pt>
                <c:pt idx="76269">
                  <c:v>18257.436017</c:v>
                </c:pt>
                <c:pt idx="76270">
                  <c:v>18257.679671999998</c:v>
                </c:pt>
                <c:pt idx="76271">
                  <c:v>18257.922036</c:v>
                </c:pt>
                <c:pt idx="76272">
                  <c:v>18258.153190000001</c:v>
                </c:pt>
                <c:pt idx="76273">
                  <c:v>18258.397362</c:v>
                </c:pt>
                <c:pt idx="76274">
                  <c:v>18258.640648000001</c:v>
                </c:pt>
                <c:pt idx="76275">
                  <c:v>18258.872568999999</c:v>
                </c:pt>
                <c:pt idx="76276">
                  <c:v>18259.117978999999</c:v>
                </c:pt>
                <c:pt idx="76277">
                  <c:v>18259.359851000001</c:v>
                </c:pt>
                <c:pt idx="76278">
                  <c:v>18259.589773</c:v>
                </c:pt>
                <c:pt idx="76279">
                  <c:v>18259.832848999999</c:v>
                </c:pt>
                <c:pt idx="76280">
                  <c:v>18260.073272000001</c:v>
                </c:pt>
                <c:pt idx="76281">
                  <c:v>18260.317901999999</c:v>
                </c:pt>
                <c:pt idx="76282">
                  <c:v>18260.549751999999</c:v>
                </c:pt>
                <c:pt idx="76283">
                  <c:v>18260.794687000001</c:v>
                </c:pt>
                <c:pt idx="76284">
                  <c:v>18261.026726</c:v>
                </c:pt>
                <c:pt idx="76285">
                  <c:v>18261.267003000001</c:v>
                </c:pt>
                <c:pt idx="76286">
                  <c:v>18261.511958999999</c:v>
                </c:pt>
                <c:pt idx="76287">
                  <c:v>18261.753048999999</c:v>
                </c:pt>
                <c:pt idx="76288">
                  <c:v>18261.984110000001</c:v>
                </c:pt>
                <c:pt idx="76289">
                  <c:v>18262.226271</c:v>
                </c:pt>
                <c:pt idx="76290">
                  <c:v>18262.468175000002</c:v>
                </c:pt>
                <c:pt idx="76291">
                  <c:v>18262.701595999999</c:v>
                </c:pt>
                <c:pt idx="76292">
                  <c:v>18262.944831000001</c:v>
                </c:pt>
                <c:pt idx="76293">
                  <c:v>18263.185648999999</c:v>
                </c:pt>
                <c:pt idx="76294">
                  <c:v>18263.427971000001</c:v>
                </c:pt>
                <c:pt idx="76295">
                  <c:v>18263.656018999998</c:v>
                </c:pt>
                <c:pt idx="76296">
                  <c:v>18263.899606999999</c:v>
                </c:pt>
                <c:pt idx="76297">
                  <c:v>18264.142882</c:v>
                </c:pt>
                <c:pt idx="76298">
                  <c:v>18264.374961000001</c:v>
                </c:pt>
                <c:pt idx="76299">
                  <c:v>18264.614437</c:v>
                </c:pt>
                <c:pt idx="76300">
                  <c:v>18264.857059999998</c:v>
                </c:pt>
                <c:pt idx="76301">
                  <c:v>18265.100578000001</c:v>
                </c:pt>
                <c:pt idx="76302">
                  <c:v>18265.334543000001</c:v>
                </c:pt>
                <c:pt idx="76303">
                  <c:v>18265.577958999998</c:v>
                </c:pt>
                <c:pt idx="76304">
                  <c:v>18265.819952000002</c:v>
                </c:pt>
                <c:pt idx="76305">
                  <c:v>18266.050675999999</c:v>
                </c:pt>
                <c:pt idx="76306">
                  <c:v>18266.295696000001</c:v>
                </c:pt>
                <c:pt idx="76307">
                  <c:v>18266.527862999999</c:v>
                </c:pt>
                <c:pt idx="76308">
                  <c:v>18266.768452</c:v>
                </c:pt>
                <c:pt idx="76309">
                  <c:v>18267.014309999999</c:v>
                </c:pt>
                <c:pt idx="76310">
                  <c:v>18267.245095999999</c:v>
                </c:pt>
                <c:pt idx="76311">
                  <c:v>18267.489078999999</c:v>
                </c:pt>
                <c:pt idx="76312">
                  <c:v>18267.722707000001</c:v>
                </c:pt>
                <c:pt idx="76313">
                  <c:v>18267.967831999998</c:v>
                </c:pt>
                <c:pt idx="76314">
                  <c:v>18268.208283</c:v>
                </c:pt>
                <c:pt idx="76315">
                  <c:v>18268.441902999999</c:v>
                </c:pt>
                <c:pt idx="76316">
                  <c:v>18268.684158</c:v>
                </c:pt>
                <c:pt idx="76317">
                  <c:v>18268.926330999999</c:v>
                </c:pt>
                <c:pt idx="76318">
                  <c:v>18269.159174</c:v>
                </c:pt>
                <c:pt idx="76319">
                  <c:v>18269.403227999999</c:v>
                </c:pt>
                <c:pt idx="76320">
                  <c:v>18269.644604000001</c:v>
                </c:pt>
                <c:pt idx="76321">
                  <c:v>18269.876595999998</c:v>
                </c:pt>
                <c:pt idx="76322">
                  <c:v>18270.121733</c:v>
                </c:pt>
                <c:pt idx="76323">
                  <c:v>18270.362867</c:v>
                </c:pt>
                <c:pt idx="76324">
                  <c:v>18270.594096000001</c:v>
                </c:pt>
                <c:pt idx="76325">
                  <c:v>18270.837585000001</c:v>
                </c:pt>
                <c:pt idx="76326">
                  <c:v>18271.080307</c:v>
                </c:pt>
                <c:pt idx="76327">
                  <c:v>18271.313101</c:v>
                </c:pt>
                <c:pt idx="76328">
                  <c:v>18271.556672999999</c:v>
                </c:pt>
                <c:pt idx="76329">
                  <c:v>18271.799924999999</c:v>
                </c:pt>
                <c:pt idx="76330">
                  <c:v>18272.029383000001</c:v>
                </c:pt>
                <c:pt idx="76331">
                  <c:v>18272.273258000001</c:v>
                </c:pt>
                <c:pt idx="76332">
                  <c:v>18272.517268</c:v>
                </c:pt>
                <c:pt idx="76333">
                  <c:v>18272.763348</c:v>
                </c:pt>
                <c:pt idx="76334">
                  <c:v>18273.006857</c:v>
                </c:pt>
                <c:pt idx="76335">
                  <c:v>18273.249856999999</c:v>
                </c:pt>
                <c:pt idx="76336">
                  <c:v>18273.481846999999</c:v>
                </c:pt>
                <c:pt idx="76337">
                  <c:v>18273.724185999999</c:v>
                </c:pt>
                <c:pt idx="76338">
                  <c:v>18273.959877000001</c:v>
                </c:pt>
                <c:pt idx="76339">
                  <c:v>18274.201531999999</c:v>
                </c:pt>
                <c:pt idx="76340">
                  <c:v>18274.444769999998</c:v>
                </c:pt>
                <c:pt idx="76341">
                  <c:v>18274.685866</c:v>
                </c:pt>
                <c:pt idx="76342">
                  <c:v>18274.926176000001</c:v>
                </c:pt>
                <c:pt idx="76343">
                  <c:v>18275.159783999999</c:v>
                </c:pt>
                <c:pt idx="76344">
                  <c:v>18275.402828999999</c:v>
                </c:pt>
                <c:pt idx="76345">
                  <c:v>18275.643064</c:v>
                </c:pt>
                <c:pt idx="76346">
                  <c:v>18275.874906000001</c:v>
                </c:pt>
                <c:pt idx="76347">
                  <c:v>18276.117215999999</c:v>
                </c:pt>
                <c:pt idx="76348">
                  <c:v>18276.361105</c:v>
                </c:pt>
                <c:pt idx="76349">
                  <c:v>18276.592724999999</c:v>
                </c:pt>
                <c:pt idx="76350">
                  <c:v>18276.835978999999</c:v>
                </c:pt>
                <c:pt idx="76351">
                  <c:v>18277.077935000001</c:v>
                </c:pt>
                <c:pt idx="76352">
                  <c:v>18277.320875000001</c:v>
                </c:pt>
                <c:pt idx="76353">
                  <c:v>18277.550685999999</c:v>
                </c:pt>
                <c:pt idx="76354">
                  <c:v>18277.795773000002</c:v>
                </c:pt>
                <c:pt idx="76355">
                  <c:v>18278.038777000002</c:v>
                </c:pt>
                <c:pt idx="76356">
                  <c:v>18278.279836999998</c:v>
                </c:pt>
                <c:pt idx="76357">
                  <c:v>18278.524036999999</c:v>
                </c:pt>
                <c:pt idx="76358">
                  <c:v>18278.766336000001</c:v>
                </c:pt>
                <c:pt idx="76359">
                  <c:v>18279.010273</c:v>
                </c:pt>
                <c:pt idx="76360">
                  <c:v>18279.241913000002</c:v>
                </c:pt>
                <c:pt idx="76361">
                  <c:v>18279.486727</c:v>
                </c:pt>
                <c:pt idx="76362">
                  <c:v>18279.729649000001</c:v>
                </c:pt>
                <c:pt idx="76363">
                  <c:v>18279.960363999999</c:v>
                </c:pt>
                <c:pt idx="76364">
                  <c:v>18280.203681999999</c:v>
                </c:pt>
                <c:pt idx="76365">
                  <c:v>18280.446642999999</c:v>
                </c:pt>
                <c:pt idx="76366">
                  <c:v>18280.689684000001</c:v>
                </c:pt>
                <c:pt idx="76367">
                  <c:v>18280.934000000001</c:v>
                </c:pt>
                <c:pt idx="76368">
                  <c:v>18281.176189999998</c:v>
                </c:pt>
                <c:pt idx="76369">
                  <c:v>18281.420934999998</c:v>
                </c:pt>
                <c:pt idx="76370">
                  <c:v>18281.652684000001</c:v>
                </c:pt>
                <c:pt idx="76371">
                  <c:v>18281.897566</c:v>
                </c:pt>
                <c:pt idx="76372">
                  <c:v>18282.141402000001</c:v>
                </c:pt>
                <c:pt idx="76373">
                  <c:v>18282.385366999999</c:v>
                </c:pt>
                <c:pt idx="76374">
                  <c:v>18282.627435999999</c:v>
                </c:pt>
                <c:pt idx="76375">
                  <c:v>18282.871991</c:v>
                </c:pt>
                <c:pt idx="76376">
                  <c:v>18283.102873</c:v>
                </c:pt>
                <c:pt idx="76377">
                  <c:v>18283.347813</c:v>
                </c:pt>
                <c:pt idx="76378">
                  <c:v>18283.592686</c:v>
                </c:pt>
                <c:pt idx="76379">
                  <c:v>18283.837835999999</c:v>
                </c:pt>
                <c:pt idx="76380">
                  <c:v>18284.078391999999</c:v>
                </c:pt>
                <c:pt idx="76381">
                  <c:v>18284.322122000001</c:v>
                </c:pt>
                <c:pt idx="76382">
                  <c:v>18284.555786000001</c:v>
                </c:pt>
                <c:pt idx="76383">
                  <c:v>18284.796171000002</c:v>
                </c:pt>
                <c:pt idx="76384">
                  <c:v>18285.038390000002</c:v>
                </c:pt>
                <c:pt idx="76385">
                  <c:v>18285.280125000001</c:v>
                </c:pt>
                <c:pt idx="76386">
                  <c:v>18285.511998000002</c:v>
                </c:pt>
                <c:pt idx="76387">
                  <c:v>18285.753119000001</c:v>
                </c:pt>
                <c:pt idx="76388">
                  <c:v>18285.995244999998</c:v>
                </c:pt>
                <c:pt idx="76389">
                  <c:v>18286.228874</c:v>
                </c:pt>
                <c:pt idx="76390">
                  <c:v>18286.47395</c:v>
                </c:pt>
                <c:pt idx="76391">
                  <c:v>18286.715859</c:v>
                </c:pt>
                <c:pt idx="76392">
                  <c:v>18286.945039999999</c:v>
                </c:pt>
                <c:pt idx="76393">
                  <c:v>18287.187254</c:v>
                </c:pt>
                <c:pt idx="76394">
                  <c:v>18287.429274999999</c:v>
                </c:pt>
                <c:pt idx="76395">
                  <c:v>18287.664712999998</c:v>
                </c:pt>
                <c:pt idx="76396">
                  <c:v>18287.907938</c:v>
                </c:pt>
                <c:pt idx="76397">
                  <c:v>18288.141556999999</c:v>
                </c:pt>
                <c:pt idx="76398">
                  <c:v>18288.384894999999</c:v>
                </c:pt>
                <c:pt idx="76399">
                  <c:v>18288.625142000001</c:v>
                </c:pt>
                <c:pt idx="76400">
                  <c:v>18288.860618999999</c:v>
                </c:pt>
                <c:pt idx="76401">
                  <c:v>18289.103718999999</c:v>
                </c:pt>
                <c:pt idx="76402">
                  <c:v>18289.347366999998</c:v>
                </c:pt>
                <c:pt idx="76403">
                  <c:v>18289.580794000001</c:v>
                </c:pt>
                <c:pt idx="76404">
                  <c:v>18289.821236</c:v>
                </c:pt>
                <c:pt idx="76405">
                  <c:v>18290.064552</c:v>
                </c:pt>
                <c:pt idx="76406">
                  <c:v>18290.297396000002</c:v>
                </c:pt>
                <c:pt idx="76407">
                  <c:v>18290.540767999999</c:v>
                </c:pt>
                <c:pt idx="76408">
                  <c:v>18290.783028999998</c:v>
                </c:pt>
                <c:pt idx="76409">
                  <c:v>18291.014261</c:v>
                </c:pt>
                <c:pt idx="76410">
                  <c:v>18291.257822</c:v>
                </c:pt>
                <c:pt idx="76411">
                  <c:v>18291.491838999998</c:v>
                </c:pt>
                <c:pt idx="76412">
                  <c:v>18291.736230999999</c:v>
                </c:pt>
                <c:pt idx="76413">
                  <c:v>18291.969134999999</c:v>
                </c:pt>
                <c:pt idx="76414">
                  <c:v>18292.214526</c:v>
                </c:pt>
                <c:pt idx="76415">
                  <c:v>18292.457805999999</c:v>
                </c:pt>
                <c:pt idx="76416">
                  <c:v>18292.691880999999</c:v>
                </c:pt>
                <c:pt idx="76417">
                  <c:v>18292.934404</c:v>
                </c:pt>
                <c:pt idx="76418">
                  <c:v>18293.177981000001</c:v>
                </c:pt>
                <c:pt idx="76419">
                  <c:v>18293.422562</c:v>
                </c:pt>
                <c:pt idx="76420">
                  <c:v>18293.665636999998</c:v>
                </c:pt>
                <c:pt idx="76421">
                  <c:v>18293.909373999999</c:v>
                </c:pt>
                <c:pt idx="76422">
                  <c:v>18294.142190999999</c:v>
                </c:pt>
                <c:pt idx="76423">
                  <c:v>18294.384228999999</c:v>
                </c:pt>
                <c:pt idx="76424">
                  <c:v>18294.626421000001</c:v>
                </c:pt>
                <c:pt idx="76425">
                  <c:v>18294.855310999999</c:v>
                </c:pt>
                <c:pt idx="76426">
                  <c:v>18295.096096000001</c:v>
                </c:pt>
                <c:pt idx="76427">
                  <c:v>18295.340135999999</c:v>
                </c:pt>
                <c:pt idx="76428">
                  <c:v>18295.573887999999</c:v>
                </c:pt>
                <c:pt idx="76429">
                  <c:v>18295.818966999999</c:v>
                </c:pt>
                <c:pt idx="76430">
                  <c:v>18296.060156</c:v>
                </c:pt>
                <c:pt idx="76431">
                  <c:v>18296.291755999999</c:v>
                </c:pt>
                <c:pt idx="76432">
                  <c:v>18296.536923</c:v>
                </c:pt>
                <c:pt idx="76433">
                  <c:v>18296.779964000001</c:v>
                </c:pt>
                <c:pt idx="76434">
                  <c:v>18297.010994</c:v>
                </c:pt>
                <c:pt idx="76435">
                  <c:v>18297.252746999999</c:v>
                </c:pt>
                <c:pt idx="76436">
                  <c:v>18297.493949</c:v>
                </c:pt>
                <c:pt idx="76437">
                  <c:v>18297.733058000002</c:v>
                </c:pt>
                <c:pt idx="76438">
                  <c:v>18297.964008999999</c:v>
                </c:pt>
                <c:pt idx="76439">
                  <c:v>18298.206001999999</c:v>
                </c:pt>
                <c:pt idx="76440">
                  <c:v>18298.450736999999</c:v>
                </c:pt>
                <c:pt idx="76441">
                  <c:v>18298.681099000001</c:v>
                </c:pt>
                <c:pt idx="76442">
                  <c:v>18298.924632999999</c:v>
                </c:pt>
                <c:pt idx="76443">
                  <c:v>18299.167891000001</c:v>
                </c:pt>
                <c:pt idx="76444">
                  <c:v>18299.399079999999</c:v>
                </c:pt>
                <c:pt idx="76445">
                  <c:v>18299.641341999999</c:v>
                </c:pt>
                <c:pt idx="76446">
                  <c:v>18299.876084</c:v>
                </c:pt>
                <c:pt idx="76447">
                  <c:v>18300.120320000002</c:v>
                </c:pt>
                <c:pt idx="76448">
                  <c:v>18300.364366999998</c:v>
                </c:pt>
                <c:pt idx="76449">
                  <c:v>18300.595402999999</c:v>
                </c:pt>
                <c:pt idx="76450">
                  <c:v>18300.837302</c:v>
                </c:pt>
                <c:pt idx="76451">
                  <c:v>18301.08178</c:v>
                </c:pt>
                <c:pt idx="76452">
                  <c:v>18301.326959000002</c:v>
                </c:pt>
                <c:pt idx="76453">
                  <c:v>18301.570753</c:v>
                </c:pt>
                <c:pt idx="76454">
                  <c:v>18301.814419999999</c:v>
                </c:pt>
                <c:pt idx="76455">
                  <c:v>18302.070852000001</c:v>
                </c:pt>
                <c:pt idx="76456">
                  <c:v>18302.300756000001</c:v>
                </c:pt>
                <c:pt idx="76457">
                  <c:v>18302.545768</c:v>
                </c:pt>
                <c:pt idx="76458">
                  <c:v>18302.786101999998</c:v>
                </c:pt>
                <c:pt idx="76459">
                  <c:v>18303.026246000001</c:v>
                </c:pt>
                <c:pt idx="76460">
                  <c:v>18303.259707000001</c:v>
                </c:pt>
                <c:pt idx="76461">
                  <c:v>18303.502882000001</c:v>
                </c:pt>
                <c:pt idx="76462">
                  <c:v>18303.745000999999</c:v>
                </c:pt>
                <c:pt idx="76463">
                  <c:v>18303.976781000001</c:v>
                </c:pt>
                <c:pt idx="76464">
                  <c:v>18304.221942</c:v>
                </c:pt>
                <c:pt idx="76465">
                  <c:v>18304.461383000002</c:v>
                </c:pt>
                <c:pt idx="76466">
                  <c:v>18304.693578999999</c:v>
                </c:pt>
                <c:pt idx="76467">
                  <c:v>18304.938945000002</c:v>
                </c:pt>
                <c:pt idx="76468">
                  <c:v>18305.179591</c:v>
                </c:pt>
                <c:pt idx="76469">
                  <c:v>18305.410386</c:v>
                </c:pt>
                <c:pt idx="76470">
                  <c:v>18305.651089999999</c:v>
                </c:pt>
                <c:pt idx="76471">
                  <c:v>18305.894563999998</c:v>
                </c:pt>
                <c:pt idx="76472">
                  <c:v>18306.136118999999</c:v>
                </c:pt>
                <c:pt idx="76473">
                  <c:v>18306.366426000001</c:v>
                </c:pt>
                <c:pt idx="76474">
                  <c:v>18306.609713999998</c:v>
                </c:pt>
                <c:pt idx="76475">
                  <c:v>18306.854647</c:v>
                </c:pt>
                <c:pt idx="76476">
                  <c:v>18307.086785</c:v>
                </c:pt>
                <c:pt idx="76477">
                  <c:v>18307.331048</c:v>
                </c:pt>
                <c:pt idx="76478">
                  <c:v>18307.562206999999</c:v>
                </c:pt>
                <c:pt idx="76479">
                  <c:v>18307.805675</c:v>
                </c:pt>
                <c:pt idx="76480">
                  <c:v>18308.048057</c:v>
                </c:pt>
                <c:pt idx="76481">
                  <c:v>18308.281566000001</c:v>
                </c:pt>
                <c:pt idx="76482">
                  <c:v>18308.521763000001</c:v>
                </c:pt>
                <c:pt idx="76483">
                  <c:v>18308.764743</c:v>
                </c:pt>
                <c:pt idx="76484">
                  <c:v>18309.007912000001</c:v>
                </c:pt>
                <c:pt idx="76485">
                  <c:v>18309.239552999999</c:v>
                </c:pt>
                <c:pt idx="76486">
                  <c:v>18309.482881</c:v>
                </c:pt>
                <c:pt idx="76487">
                  <c:v>18309.727843000001</c:v>
                </c:pt>
                <c:pt idx="76488">
                  <c:v>18309.961694000001</c:v>
                </c:pt>
                <c:pt idx="76489">
                  <c:v>18310.206974000001</c:v>
                </c:pt>
                <c:pt idx="76490">
                  <c:v>18310.439874</c:v>
                </c:pt>
                <c:pt idx="76491">
                  <c:v>18310.681630999999</c:v>
                </c:pt>
                <c:pt idx="76492">
                  <c:v>18310.924155000001</c:v>
                </c:pt>
                <c:pt idx="76493">
                  <c:v>18311.157282</c:v>
                </c:pt>
                <c:pt idx="76494">
                  <c:v>18311.400954000001</c:v>
                </c:pt>
                <c:pt idx="76495">
                  <c:v>18311.633872999999</c:v>
                </c:pt>
                <c:pt idx="76496">
                  <c:v>18311.875671999998</c:v>
                </c:pt>
                <c:pt idx="76497">
                  <c:v>18312.118721999999</c:v>
                </c:pt>
                <c:pt idx="76498">
                  <c:v>18312.359584000002</c:v>
                </c:pt>
                <c:pt idx="76499">
                  <c:v>18312.592734000002</c:v>
                </c:pt>
                <c:pt idx="76500">
                  <c:v>18312.835977999999</c:v>
                </c:pt>
                <c:pt idx="76501">
                  <c:v>18313.079774000002</c:v>
                </c:pt>
                <c:pt idx="76502">
                  <c:v>18313.312155</c:v>
                </c:pt>
                <c:pt idx="76503">
                  <c:v>18313.558786000001</c:v>
                </c:pt>
                <c:pt idx="76504">
                  <c:v>18313.788831999998</c:v>
                </c:pt>
                <c:pt idx="76505">
                  <c:v>18314.031991</c:v>
                </c:pt>
                <c:pt idx="76506">
                  <c:v>18314.275716</c:v>
                </c:pt>
                <c:pt idx="76507">
                  <c:v>18314.506420000002</c:v>
                </c:pt>
                <c:pt idx="76508">
                  <c:v>18314.749571</c:v>
                </c:pt>
                <c:pt idx="76509">
                  <c:v>18314.992621000001</c:v>
                </c:pt>
                <c:pt idx="76510">
                  <c:v>18315.235755999998</c:v>
                </c:pt>
                <c:pt idx="76511">
                  <c:v>18315.466273999999</c:v>
                </c:pt>
                <c:pt idx="76512">
                  <c:v>18315.710187000001</c:v>
                </c:pt>
                <c:pt idx="76513">
                  <c:v>18315.952173000001</c:v>
                </c:pt>
                <c:pt idx="76514">
                  <c:v>18316.183111999999</c:v>
                </c:pt>
                <c:pt idx="76515">
                  <c:v>18316.427196000001</c:v>
                </c:pt>
                <c:pt idx="76516">
                  <c:v>18316.660125999999</c:v>
                </c:pt>
                <c:pt idx="76517">
                  <c:v>18316.901933000001</c:v>
                </c:pt>
                <c:pt idx="76518">
                  <c:v>18317.146175000002</c:v>
                </c:pt>
                <c:pt idx="76519">
                  <c:v>18317.392306000002</c:v>
                </c:pt>
                <c:pt idx="76520">
                  <c:v>18317.633989999998</c:v>
                </c:pt>
                <c:pt idx="76521">
                  <c:v>18317.877963999999</c:v>
                </c:pt>
                <c:pt idx="76522">
                  <c:v>18318.110691000002</c:v>
                </c:pt>
                <c:pt idx="76523">
                  <c:v>18318.355721</c:v>
                </c:pt>
                <c:pt idx="76524">
                  <c:v>18318.596183000001</c:v>
                </c:pt>
                <c:pt idx="76525">
                  <c:v>18318.829892000002</c:v>
                </c:pt>
                <c:pt idx="76526">
                  <c:v>18319.073541999998</c:v>
                </c:pt>
                <c:pt idx="76527">
                  <c:v>18319.306419</c:v>
                </c:pt>
                <c:pt idx="76528">
                  <c:v>18319.550062999999</c:v>
                </c:pt>
                <c:pt idx="76529">
                  <c:v>18319.792717</c:v>
                </c:pt>
                <c:pt idx="76530">
                  <c:v>18320.026572999999</c:v>
                </c:pt>
                <c:pt idx="76531">
                  <c:v>18320.26957</c:v>
                </c:pt>
                <c:pt idx="76532">
                  <c:v>18320.502254999999</c:v>
                </c:pt>
                <c:pt idx="76533">
                  <c:v>18320.744305</c:v>
                </c:pt>
                <c:pt idx="76534">
                  <c:v>18320.987621</c:v>
                </c:pt>
                <c:pt idx="76535">
                  <c:v>18321.220141999998</c:v>
                </c:pt>
                <c:pt idx="76536">
                  <c:v>18321.464284999998</c:v>
                </c:pt>
                <c:pt idx="76537">
                  <c:v>18321.706331000001</c:v>
                </c:pt>
                <c:pt idx="76538">
                  <c:v>18321.937161999998</c:v>
                </c:pt>
                <c:pt idx="76539">
                  <c:v>18322.181940999999</c:v>
                </c:pt>
                <c:pt idx="76540">
                  <c:v>18322.413443000001</c:v>
                </c:pt>
                <c:pt idx="76541">
                  <c:v>18322.659141</c:v>
                </c:pt>
                <c:pt idx="76542">
                  <c:v>18322.894566999999</c:v>
                </c:pt>
                <c:pt idx="76543">
                  <c:v>18323.137664999998</c:v>
                </c:pt>
                <c:pt idx="76544">
                  <c:v>18323.380698000001</c:v>
                </c:pt>
                <c:pt idx="76545">
                  <c:v>18323.611355000001</c:v>
                </c:pt>
                <c:pt idx="76546">
                  <c:v>18323.854598000002</c:v>
                </c:pt>
                <c:pt idx="76547">
                  <c:v>18324.097583999999</c:v>
                </c:pt>
                <c:pt idx="76548">
                  <c:v>18324.330972</c:v>
                </c:pt>
                <c:pt idx="76549">
                  <c:v>18324.574682999999</c:v>
                </c:pt>
                <c:pt idx="76550">
                  <c:v>18324.817608000001</c:v>
                </c:pt>
                <c:pt idx="76551">
                  <c:v>18325.050139999999</c:v>
                </c:pt>
                <c:pt idx="76552">
                  <c:v>18325.29219</c:v>
                </c:pt>
                <c:pt idx="76553">
                  <c:v>18325.53241</c:v>
                </c:pt>
                <c:pt idx="76554">
                  <c:v>18325.76339</c:v>
                </c:pt>
                <c:pt idx="76555">
                  <c:v>18326.004919999999</c:v>
                </c:pt>
                <c:pt idx="76556">
                  <c:v>18326.247943999999</c:v>
                </c:pt>
                <c:pt idx="76557">
                  <c:v>18326.491898</c:v>
                </c:pt>
                <c:pt idx="76558">
                  <c:v>18326.723746</c:v>
                </c:pt>
                <c:pt idx="76559">
                  <c:v>18326.966025999998</c:v>
                </c:pt>
                <c:pt idx="76560">
                  <c:v>18327.206366999999</c:v>
                </c:pt>
                <c:pt idx="76561">
                  <c:v>18327.439975000001</c:v>
                </c:pt>
                <c:pt idx="76562">
                  <c:v>18327.681127</c:v>
                </c:pt>
                <c:pt idx="76563">
                  <c:v>18327.916638999999</c:v>
                </c:pt>
                <c:pt idx="76564">
                  <c:v>18328.159216</c:v>
                </c:pt>
                <c:pt idx="76565">
                  <c:v>18328.399372</c:v>
                </c:pt>
                <c:pt idx="76566">
                  <c:v>18328.632068999999</c:v>
                </c:pt>
                <c:pt idx="76567">
                  <c:v>18328.874256999999</c:v>
                </c:pt>
                <c:pt idx="76568">
                  <c:v>18329.115892000002</c:v>
                </c:pt>
                <c:pt idx="76569">
                  <c:v>18329.360875999999</c:v>
                </c:pt>
                <c:pt idx="76570">
                  <c:v>18329.592728</c:v>
                </c:pt>
                <c:pt idx="76571">
                  <c:v>18329.837606000001</c:v>
                </c:pt>
                <c:pt idx="76572">
                  <c:v>18330.069608000002</c:v>
                </c:pt>
                <c:pt idx="76573">
                  <c:v>18330.314644999999</c:v>
                </c:pt>
                <c:pt idx="76574">
                  <c:v>18330.548647</c:v>
                </c:pt>
                <c:pt idx="76575">
                  <c:v>18330.793799999999</c:v>
                </c:pt>
                <c:pt idx="76576">
                  <c:v>18331.038931999999</c:v>
                </c:pt>
                <c:pt idx="76577">
                  <c:v>18331.270641999999</c:v>
                </c:pt>
                <c:pt idx="76578">
                  <c:v>18331.513823000001</c:v>
                </c:pt>
                <c:pt idx="76579">
                  <c:v>18331.756720000001</c:v>
                </c:pt>
                <c:pt idx="76580">
                  <c:v>18331.988743000002</c:v>
                </c:pt>
                <c:pt idx="76581">
                  <c:v>18332.23101</c:v>
                </c:pt>
                <c:pt idx="76582">
                  <c:v>18332.473152999999</c:v>
                </c:pt>
                <c:pt idx="76583">
                  <c:v>18332.706667999999</c:v>
                </c:pt>
                <c:pt idx="76584">
                  <c:v>18332.949063</c:v>
                </c:pt>
                <c:pt idx="76585">
                  <c:v>18333.191143</c:v>
                </c:pt>
                <c:pt idx="76586">
                  <c:v>18333.422953000001</c:v>
                </c:pt>
                <c:pt idx="76587">
                  <c:v>18333.662246</c:v>
                </c:pt>
                <c:pt idx="76588">
                  <c:v>18333.905628</c:v>
                </c:pt>
                <c:pt idx="76589">
                  <c:v>18334.148894999998</c:v>
                </c:pt>
                <c:pt idx="76590">
                  <c:v>18334.378131000001</c:v>
                </c:pt>
                <c:pt idx="76591">
                  <c:v>18334.622141</c:v>
                </c:pt>
                <c:pt idx="76592">
                  <c:v>18334.863531999999</c:v>
                </c:pt>
                <c:pt idx="76593">
                  <c:v>18335.106736000002</c:v>
                </c:pt>
                <c:pt idx="76594">
                  <c:v>18335.33698</c:v>
                </c:pt>
                <c:pt idx="76595">
                  <c:v>18335.578267000001</c:v>
                </c:pt>
                <c:pt idx="76596">
                  <c:v>18335.821592</c:v>
                </c:pt>
                <c:pt idx="76597">
                  <c:v>18336.053540000001</c:v>
                </c:pt>
                <c:pt idx="76598">
                  <c:v>18336.297353000002</c:v>
                </c:pt>
                <c:pt idx="76599">
                  <c:v>18336.541160000001</c:v>
                </c:pt>
                <c:pt idx="76600">
                  <c:v>18336.772991000002</c:v>
                </c:pt>
                <c:pt idx="76601">
                  <c:v>18337.016919000002</c:v>
                </c:pt>
                <c:pt idx="76602">
                  <c:v>18337.257113</c:v>
                </c:pt>
                <c:pt idx="76603">
                  <c:v>18337.488905999999</c:v>
                </c:pt>
                <c:pt idx="76604">
                  <c:v>18337.731287999999</c:v>
                </c:pt>
                <c:pt idx="76605">
                  <c:v>18337.975216999999</c:v>
                </c:pt>
                <c:pt idx="76606">
                  <c:v>18338.231704999998</c:v>
                </c:pt>
                <c:pt idx="76607">
                  <c:v>18338.462286999998</c:v>
                </c:pt>
                <c:pt idx="76608">
                  <c:v>18338.706059</c:v>
                </c:pt>
                <c:pt idx="76609">
                  <c:v>18338.948129</c:v>
                </c:pt>
                <c:pt idx="76610">
                  <c:v>18339.179008999999</c:v>
                </c:pt>
                <c:pt idx="76611">
                  <c:v>18339.423879999998</c:v>
                </c:pt>
                <c:pt idx="76612">
                  <c:v>18339.657558999999</c:v>
                </c:pt>
                <c:pt idx="76613">
                  <c:v>18339.902614999999</c:v>
                </c:pt>
                <c:pt idx="76614">
                  <c:v>18340.134744999999</c:v>
                </c:pt>
                <c:pt idx="76615">
                  <c:v>18340.375006999999</c:v>
                </c:pt>
                <c:pt idx="76616">
                  <c:v>18340.617954000001</c:v>
                </c:pt>
                <c:pt idx="76617">
                  <c:v>18340.86017</c:v>
                </c:pt>
                <c:pt idx="76618">
                  <c:v>18341.091291000001</c:v>
                </c:pt>
                <c:pt idx="76619">
                  <c:v>18341.33541</c:v>
                </c:pt>
                <c:pt idx="76620">
                  <c:v>18341.578801</c:v>
                </c:pt>
                <c:pt idx="76621">
                  <c:v>18341.823382999999</c:v>
                </c:pt>
                <c:pt idx="76622">
                  <c:v>18342.066237999999</c:v>
                </c:pt>
                <c:pt idx="76623">
                  <c:v>18342.310184999998</c:v>
                </c:pt>
                <c:pt idx="76624">
                  <c:v>18342.543968999998</c:v>
                </c:pt>
                <c:pt idx="76625">
                  <c:v>18342.787989</c:v>
                </c:pt>
                <c:pt idx="76626">
                  <c:v>18343.028570999999</c:v>
                </c:pt>
                <c:pt idx="76627">
                  <c:v>18343.259296</c:v>
                </c:pt>
                <c:pt idx="76628">
                  <c:v>18343.502798000001</c:v>
                </c:pt>
                <c:pt idx="76629">
                  <c:v>18343.736657000001</c:v>
                </c:pt>
                <c:pt idx="76630">
                  <c:v>18343.979139999999</c:v>
                </c:pt>
                <c:pt idx="76631">
                  <c:v>18344.223237999999</c:v>
                </c:pt>
                <c:pt idx="76632">
                  <c:v>18344.454211</c:v>
                </c:pt>
                <c:pt idx="76633">
                  <c:v>18344.696258</c:v>
                </c:pt>
                <c:pt idx="76634">
                  <c:v>18344.940170000002</c:v>
                </c:pt>
                <c:pt idx="76635">
                  <c:v>18345.169217999999</c:v>
                </c:pt>
                <c:pt idx="76636">
                  <c:v>18345.413175000002</c:v>
                </c:pt>
                <c:pt idx="76637">
                  <c:v>18345.657803999999</c:v>
                </c:pt>
                <c:pt idx="76638">
                  <c:v>18345.887908000001</c:v>
                </c:pt>
                <c:pt idx="76639">
                  <c:v>18346.132831999999</c:v>
                </c:pt>
                <c:pt idx="76640">
                  <c:v>18346.365387999998</c:v>
                </c:pt>
                <c:pt idx="76641">
                  <c:v>18346.609439</c:v>
                </c:pt>
                <c:pt idx="76642">
                  <c:v>18346.852618000001</c:v>
                </c:pt>
                <c:pt idx="76643">
                  <c:v>18347.085174</c:v>
                </c:pt>
                <c:pt idx="76644">
                  <c:v>18347.329067999999</c:v>
                </c:pt>
                <c:pt idx="76645">
                  <c:v>18347.571820000001</c:v>
                </c:pt>
                <c:pt idx="76646">
                  <c:v>18347.801759000002</c:v>
                </c:pt>
                <c:pt idx="76647">
                  <c:v>18348.044916999999</c:v>
                </c:pt>
                <c:pt idx="76648">
                  <c:v>18348.287895000001</c:v>
                </c:pt>
                <c:pt idx="76649">
                  <c:v>18348.520451</c:v>
                </c:pt>
                <c:pt idx="76650">
                  <c:v>18348.763750999999</c:v>
                </c:pt>
                <c:pt idx="76651">
                  <c:v>18349.006947000002</c:v>
                </c:pt>
                <c:pt idx="76652">
                  <c:v>18349.237641</c:v>
                </c:pt>
                <c:pt idx="76653">
                  <c:v>18349.480597999998</c:v>
                </c:pt>
                <c:pt idx="76654">
                  <c:v>18349.724018000001</c:v>
                </c:pt>
                <c:pt idx="76655">
                  <c:v>18349.955107999998</c:v>
                </c:pt>
                <c:pt idx="76656">
                  <c:v>18350.198688</c:v>
                </c:pt>
                <c:pt idx="76657">
                  <c:v>18350.441760999998</c:v>
                </c:pt>
                <c:pt idx="76658">
                  <c:v>18350.674422</c:v>
                </c:pt>
                <c:pt idx="76659">
                  <c:v>18350.920221</c:v>
                </c:pt>
                <c:pt idx="76660">
                  <c:v>18351.153924999999</c:v>
                </c:pt>
                <c:pt idx="76661">
                  <c:v>18351.398194000001</c:v>
                </c:pt>
                <c:pt idx="76662">
                  <c:v>18351.629351</c:v>
                </c:pt>
                <c:pt idx="76663">
                  <c:v>18351.874566999999</c:v>
                </c:pt>
                <c:pt idx="76664">
                  <c:v>18352.117751000002</c:v>
                </c:pt>
                <c:pt idx="76665">
                  <c:v>18352.350365999999</c:v>
                </c:pt>
                <c:pt idx="76666">
                  <c:v>18352.591856999999</c:v>
                </c:pt>
                <c:pt idx="76667">
                  <c:v>18352.832154</c:v>
                </c:pt>
                <c:pt idx="76668">
                  <c:v>18353.074242999999</c:v>
                </c:pt>
                <c:pt idx="76669">
                  <c:v>18353.330554</c:v>
                </c:pt>
                <c:pt idx="76670">
                  <c:v>18353.586934999999</c:v>
                </c:pt>
                <c:pt idx="76671">
                  <c:v>18353.818693000001</c:v>
                </c:pt>
                <c:pt idx="76672">
                  <c:v>18354.063928</c:v>
                </c:pt>
                <c:pt idx="76673">
                  <c:v>18354.295878000001</c:v>
                </c:pt>
                <c:pt idx="76674">
                  <c:v>18354.539670999999</c:v>
                </c:pt>
                <c:pt idx="76675">
                  <c:v>18354.780189000001</c:v>
                </c:pt>
                <c:pt idx="76676">
                  <c:v>18355.021667000001</c:v>
                </c:pt>
                <c:pt idx="76677">
                  <c:v>18355.252291000001</c:v>
                </c:pt>
                <c:pt idx="76678">
                  <c:v>18355.497555999998</c:v>
                </c:pt>
                <c:pt idx="76679">
                  <c:v>18355.741270999999</c:v>
                </c:pt>
                <c:pt idx="76680">
                  <c:v>18355.970209999999</c:v>
                </c:pt>
                <c:pt idx="76681">
                  <c:v>18356.212066</c:v>
                </c:pt>
                <c:pt idx="76682">
                  <c:v>18356.455576</c:v>
                </c:pt>
                <c:pt idx="76683">
                  <c:v>18356.688443999999</c:v>
                </c:pt>
                <c:pt idx="76684">
                  <c:v>18356.931155999999</c:v>
                </c:pt>
                <c:pt idx="76685">
                  <c:v>18357.164187999999</c:v>
                </c:pt>
                <c:pt idx="76686">
                  <c:v>18357.405998999999</c:v>
                </c:pt>
                <c:pt idx="76687">
                  <c:v>18357.647271000002</c:v>
                </c:pt>
                <c:pt idx="76688">
                  <c:v>18357.888848999999</c:v>
                </c:pt>
                <c:pt idx="76689">
                  <c:v>18358.129269000001</c:v>
                </c:pt>
                <c:pt idx="76690">
                  <c:v>18358.360421000001</c:v>
                </c:pt>
                <c:pt idx="76691">
                  <c:v>18358.603983000001</c:v>
                </c:pt>
                <c:pt idx="76692">
                  <c:v>18358.845013999999</c:v>
                </c:pt>
                <c:pt idx="76693">
                  <c:v>18359.076894999998</c:v>
                </c:pt>
                <c:pt idx="76694">
                  <c:v>18359.319318999998</c:v>
                </c:pt>
                <c:pt idx="76695">
                  <c:v>18359.560581000002</c:v>
                </c:pt>
                <c:pt idx="76696">
                  <c:v>18359.79322</c:v>
                </c:pt>
                <c:pt idx="76697">
                  <c:v>18360.039207000002</c:v>
                </c:pt>
                <c:pt idx="76698">
                  <c:v>18360.279347</c:v>
                </c:pt>
                <c:pt idx="76699">
                  <c:v>18360.510994</c:v>
                </c:pt>
                <c:pt idx="76700">
                  <c:v>18360.752080999999</c:v>
                </c:pt>
                <c:pt idx="76701">
                  <c:v>18360.994211000001</c:v>
                </c:pt>
                <c:pt idx="76702">
                  <c:v>18361.236422000002</c:v>
                </c:pt>
                <c:pt idx="76703">
                  <c:v>18361.467242999999</c:v>
                </c:pt>
                <c:pt idx="76704">
                  <c:v>18361.708796999999</c:v>
                </c:pt>
                <c:pt idx="76705">
                  <c:v>18361.949219999999</c:v>
                </c:pt>
                <c:pt idx="76706">
                  <c:v>18362.190653000001</c:v>
                </c:pt>
                <c:pt idx="76707">
                  <c:v>18362.433659999999</c:v>
                </c:pt>
                <c:pt idx="76708">
                  <c:v>18362.678027999998</c:v>
                </c:pt>
                <c:pt idx="76709">
                  <c:v>18362.920158000001</c:v>
                </c:pt>
                <c:pt idx="76710">
                  <c:v>18363.164798999998</c:v>
                </c:pt>
                <c:pt idx="76711">
                  <c:v>18363.397872000001</c:v>
                </c:pt>
                <c:pt idx="76712">
                  <c:v>18363.642087</c:v>
                </c:pt>
                <c:pt idx="76713">
                  <c:v>18363.883529999999</c:v>
                </c:pt>
                <c:pt idx="76714">
                  <c:v>18364.139437999998</c:v>
                </c:pt>
                <c:pt idx="76715">
                  <c:v>18364.386669</c:v>
                </c:pt>
                <c:pt idx="76716">
                  <c:v>18364.629154999999</c:v>
                </c:pt>
                <c:pt idx="76717">
                  <c:v>18364.864872999999</c:v>
                </c:pt>
                <c:pt idx="76718">
                  <c:v>18365.109187999999</c:v>
                </c:pt>
                <c:pt idx="76719">
                  <c:v>18365.344832999999</c:v>
                </c:pt>
                <c:pt idx="76720">
                  <c:v>18365.586587000002</c:v>
                </c:pt>
                <c:pt idx="76721">
                  <c:v>18365.830121999999</c:v>
                </c:pt>
                <c:pt idx="76722">
                  <c:v>18366.076258000001</c:v>
                </c:pt>
                <c:pt idx="76723">
                  <c:v>18366.318431</c:v>
                </c:pt>
                <c:pt idx="76724">
                  <c:v>18366.561634999998</c:v>
                </c:pt>
                <c:pt idx="76725">
                  <c:v>18366.794215999998</c:v>
                </c:pt>
                <c:pt idx="76726">
                  <c:v>18367.037587999999</c:v>
                </c:pt>
                <c:pt idx="76727">
                  <c:v>18367.27939</c:v>
                </c:pt>
                <c:pt idx="76728">
                  <c:v>18367.510170000001</c:v>
                </c:pt>
                <c:pt idx="76729">
                  <c:v>18367.752063</c:v>
                </c:pt>
                <c:pt idx="76730">
                  <c:v>18367.994094999998</c:v>
                </c:pt>
                <c:pt idx="76731">
                  <c:v>18368.236126</c:v>
                </c:pt>
                <c:pt idx="76732">
                  <c:v>18368.490126000001</c:v>
                </c:pt>
                <c:pt idx="76733">
                  <c:v>18368.736142000002</c:v>
                </c:pt>
                <c:pt idx="76734">
                  <c:v>18368.981618999998</c:v>
                </c:pt>
                <c:pt idx="76735">
                  <c:v>18369.224847000001</c:v>
                </c:pt>
                <c:pt idx="76736">
                  <c:v>18369.456770000001</c:v>
                </c:pt>
                <c:pt idx="76737">
                  <c:v>18369.699917000002</c:v>
                </c:pt>
                <c:pt idx="76738">
                  <c:v>18369.933860000001</c:v>
                </c:pt>
                <c:pt idx="76739">
                  <c:v>18370.176286000002</c:v>
                </c:pt>
                <c:pt idx="76740">
                  <c:v>18370.420308000001</c:v>
                </c:pt>
                <c:pt idx="76741">
                  <c:v>18370.653021999999</c:v>
                </c:pt>
                <c:pt idx="76742">
                  <c:v>18370.893356</c:v>
                </c:pt>
                <c:pt idx="76743">
                  <c:v>18371.128939999999</c:v>
                </c:pt>
                <c:pt idx="76744">
                  <c:v>18371.368219</c:v>
                </c:pt>
                <c:pt idx="76745">
                  <c:v>18371.612023999998</c:v>
                </c:pt>
                <c:pt idx="76746">
                  <c:v>18371.854974000002</c:v>
                </c:pt>
                <c:pt idx="76747">
                  <c:v>18372.085294</c:v>
                </c:pt>
                <c:pt idx="76748">
                  <c:v>18372.326099000002</c:v>
                </c:pt>
                <c:pt idx="76749">
                  <c:v>18372.561839999998</c:v>
                </c:pt>
                <c:pt idx="76750">
                  <c:v>18372.803577999999</c:v>
                </c:pt>
                <c:pt idx="76751">
                  <c:v>18373.046171999998</c:v>
                </c:pt>
                <c:pt idx="76752">
                  <c:v>18373.288399000001</c:v>
                </c:pt>
                <c:pt idx="76753">
                  <c:v>18373.521166999999</c:v>
                </c:pt>
                <c:pt idx="76754">
                  <c:v>18373.762953000001</c:v>
                </c:pt>
                <c:pt idx="76755">
                  <c:v>18373.995078</c:v>
                </c:pt>
                <c:pt idx="76756">
                  <c:v>18374.236087000001</c:v>
                </c:pt>
                <c:pt idx="76757">
                  <c:v>18374.482174000001</c:v>
                </c:pt>
                <c:pt idx="76758">
                  <c:v>18374.727907</c:v>
                </c:pt>
                <c:pt idx="76759">
                  <c:v>18374.971551999999</c:v>
                </c:pt>
                <c:pt idx="76760">
                  <c:v>18375.214011</c:v>
                </c:pt>
                <c:pt idx="76761">
                  <c:v>18375.447866999999</c:v>
                </c:pt>
                <c:pt idx="76762">
                  <c:v>18375.692217</c:v>
                </c:pt>
                <c:pt idx="76763">
                  <c:v>18375.93562</c:v>
                </c:pt>
                <c:pt idx="76764">
                  <c:v>18376.167815000001</c:v>
                </c:pt>
                <c:pt idx="76765">
                  <c:v>18376.412865999999</c:v>
                </c:pt>
                <c:pt idx="76766">
                  <c:v>18376.653382</c:v>
                </c:pt>
                <c:pt idx="76767">
                  <c:v>18376.909669000001</c:v>
                </c:pt>
                <c:pt idx="76768">
                  <c:v>18377.154911000001</c:v>
                </c:pt>
                <c:pt idx="76769">
                  <c:v>18377.399928999999</c:v>
                </c:pt>
                <c:pt idx="76770">
                  <c:v>18377.641606000001</c:v>
                </c:pt>
                <c:pt idx="76771">
                  <c:v>18377.874189999999</c:v>
                </c:pt>
                <c:pt idx="76772">
                  <c:v>18378.117822</c:v>
                </c:pt>
                <c:pt idx="76773">
                  <c:v>18378.362881000001</c:v>
                </c:pt>
                <c:pt idx="76774">
                  <c:v>18378.594872000001</c:v>
                </c:pt>
                <c:pt idx="76775">
                  <c:v>18378.835358</c:v>
                </c:pt>
                <c:pt idx="76776">
                  <c:v>18379.078687000001</c:v>
                </c:pt>
                <c:pt idx="76777">
                  <c:v>18379.311276</c:v>
                </c:pt>
                <c:pt idx="76778">
                  <c:v>18379.554659000001</c:v>
                </c:pt>
                <c:pt idx="76779">
                  <c:v>18379.797802000001</c:v>
                </c:pt>
                <c:pt idx="76780">
                  <c:v>18380.038278</c:v>
                </c:pt>
                <c:pt idx="76781">
                  <c:v>18380.282292</c:v>
                </c:pt>
                <c:pt idx="76782">
                  <c:v>18380.523977000001</c:v>
                </c:pt>
                <c:pt idx="76783">
                  <c:v>18380.765171999999</c:v>
                </c:pt>
                <c:pt idx="76784">
                  <c:v>18381.007356999999</c:v>
                </c:pt>
                <c:pt idx="76785">
                  <c:v>18381.240564</c:v>
                </c:pt>
                <c:pt idx="76786">
                  <c:v>18381.483648000001</c:v>
                </c:pt>
                <c:pt idx="76787">
                  <c:v>18381.727439999999</c:v>
                </c:pt>
                <c:pt idx="76788">
                  <c:v>18381.958316</c:v>
                </c:pt>
                <c:pt idx="76789">
                  <c:v>18382.202125</c:v>
                </c:pt>
                <c:pt idx="76790">
                  <c:v>18382.435899</c:v>
                </c:pt>
                <c:pt idx="76791">
                  <c:v>18382.678250000001</c:v>
                </c:pt>
                <c:pt idx="76792">
                  <c:v>18382.921783999998</c:v>
                </c:pt>
                <c:pt idx="76793">
                  <c:v>18383.155788</c:v>
                </c:pt>
                <c:pt idx="76794">
                  <c:v>18383.397692999999</c:v>
                </c:pt>
                <c:pt idx="76795">
                  <c:v>18383.640045</c:v>
                </c:pt>
                <c:pt idx="76796">
                  <c:v>18383.871207</c:v>
                </c:pt>
                <c:pt idx="76797">
                  <c:v>18384.116539999999</c:v>
                </c:pt>
                <c:pt idx="76798">
                  <c:v>18384.359866999999</c:v>
                </c:pt>
                <c:pt idx="76799">
                  <c:v>18384.589141</c:v>
                </c:pt>
                <c:pt idx="76800">
                  <c:v>18384.833404000001</c:v>
                </c:pt>
                <c:pt idx="76801">
                  <c:v>18385.066350000001</c:v>
                </c:pt>
                <c:pt idx="76802">
                  <c:v>18385.311712999999</c:v>
                </c:pt>
                <c:pt idx="76803">
                  <c:v>18385.554121000001</c:v>
                </c:pt>
                <c:pt idx="76804">
                  <c:v>18385.799804999999</c:v>
                </c:pt>
                <c:pt idx="76805">
                  <c:v>18386.044288000001</c:v>
                </c:pt>
                <c:pt idx="76806">
                  <c:v>18386.277162999999</c:v>
                </c:pt>
                <c:pt idx="76807">
                  <c:v>18386.518996999999</c:v>
                </c:pt>
                <c:pt idx="76808">
                  <c:v>18386.760320000001</c:v>
                </c:pt>
                <c:pt idx="76809">
                  <c:v>18387.004369999999</c:v>
                </c:pt>
                <c:pt idx="76810">
                  <c:v>18387.233359999998</c:v>
                </c:pt>
                <c:pt idx="76811">
                  <c:v>18387.474273</c:v>
                </c:pt>
                <c:pt idx="76812">
                  <c:v>18387.715120000001</c:v>
                </c:pt>
                <c:pt idx="76813">
                  <c:v>18387.950014999999</c:v>
                </c:pt>
                <c:pt idx="76814">
                  <c:v>18388.193705999998</c:v>
                </c:pt>
                <c:pt idx="76815">
                  <c:v>18388.438837000002</c:v>
                </c:pt>
                <c:pt idx="76816">
                  <c:v>18388.683273999999</c:v>
                </c:pt>
                <c:pt idx="76817">
                  <c:v>18388.925243000002</c:v>
                </c:pt>
                <c:pt idx="76818">
                  <c:v>18389.167390999999</c:v>
                </c:pt>
                <c:pt idx="76819">
                  <c:v>18389.407380000001</c:v>
                </c:pt>
                <c:pt idx="76820">
                  <c:v>18389.638373000002</c:v>
                </c:pt>
                <c:pt idx="76821">
                  <c:v>18389.882349</c:v>
                </c:pt>
                <c:pt idx="76822">
                  <c:v>18390.125576999999</c:v>
                </c:pt>
                <c:pt idx="76823">
                  <c:v>18390.358282000001</c:v>
                </c:pt>
                <c:pt idx="76824">
                  <c:v>18390.601751999999</c:v>
                </c:pt>
                <c:pt idx="76825">
                  <c:v>18390.835696999999</c:v>
                </c:pt>
                <c:pt idx="76826">
                  <c:v>18391.077702999999</c:v>
                </c:pt>
                <c:pt idx="76827">
                  <c:v>18391.322930999999</c:v>
                </c:pt>
                <c:pt idx="76828">
                  <c:v>18391.564554</c:v>
                </c:pt>
                <c:pt idx="76829">
                  <c:v>18391.811564</c:v>
                </c:pt>
                <c:pt idx="76830">
                  <c:v>18392.054927000001</c:v>
                </c:pt>
                <c:pt idx="76831">
                  <c:v>18392.297053999999</c:v>
                </c:pt>
                <c:pt idx="76832">
                  <c:v>18392.528043999999</c:v>
                </c:pt>
                <c:pt idx="76833">
                  <c:v>18392.770157999999</c:v>
                </c:pt>
                <c:pt idx="76834">
                  <c:v>18393.014184</c:v>
                </c:pt>
                <c:pt idx="76835">
                  <c:v>18393.247661000001</c:v>
                </c:pt>
                <c:pt idx="76836">
                  <c:v>18393.490204999998</c:v>
                </c:pt>
                <c:pt idx="76837">
                  <c:v>18393.732232999999</c:v>
                </c:pt>
                <c:pt idx="76838">
                  <c:v>18393.963957</c:v>
                </c:pt>
                <c:pt idx="76839">
                  <c:v>18394.205832</c:v>
                </c:pt>
                <c:pt idx="76840">
                  <c:v>18394.450559000001</c:v>
                </c:pt>
                <c:pt idx="76841">
                  <c:v>18394.681257</c:v>
                </c:pt>
                <c:pt idx="76842">
                  <c:v>18394.924629000001</c:v>
                </c:pt>
                <c:pt idx="76843">
                  <c:v>18395.158619000002</c:v>
                </c:pt>
                <c:pt idx="76844">
                  <c:v>18395.403985000001</c:v>
                </c:pt>
                <c:pt idx="76845">
                  <c:v>18395.645189999999</c:v>
                </c:pt>
                <c:pt idx="76846">
                  <c:v>18395.87801</c:v>
                </c:pt>
                <c:pt idx="76847">
                  <c:v>18396.120395999998</c:v>
                </c:pt>
                <c:pt idx="76848">
                  <c:v>18396.353241000001</c:v>
                </c:pt>
                <c:pt idx="76849">
                  <c:v>18396.599256000001</c:v>
                </c:pt>
                <c:pt idx="76850">
                  <c:v>18396.840908999999</c:v>
                </c:pt>
                <c:pt idx="76851">
                  <c:v>18397.072597999999</c:v>
                </c:pt>
                <c:pt idx="76852">
                  <c:v>18397.315760000001</c:v>
                </c:pt>
                <c:pt idx="76853">
                  <c:v>18397.558843999999</c:v>
                </c:pt>
                <c:pt idx="76854">
                  <c:v>18397.790863999999</c:v>
                </c:pt>
                <c:pt idx="76855">
                  <c:v>18398.033288999999</c:v>
                </c:pt>
                <c:pt idx="76856">
                  <c:v>18398.275308</c:v>
                </c:pt>
                <c:pt idx="76857">
                  <c:v>18398.506076999998</c:v>
                </c:pt>
                <c:pt idx="76858">
                  <c:v>18398.746437999998</c:v>
                </c:pt>
                <c:pt idx="76859">
                  <c:v>18398.989672</c:v>
                </c:pt>
                <c:pt idx="76860">
                  <c:v>18399.232899999999</c:v>
                </c:pt>
                <c:pt idx="76861">
                  <c:v>18399.466539000001</c:v>
                </c:pt>
                <c:pt idx="76862">
                  <c:v>18399.711576000002</c:v>
                </c:pt>
                <c:pt idx="76863">
                  <c:v>18399.944309999999</c:v>
                </c:pt>
                <c:pt idx="76864">
                  <c:v>18400.189554</c:v>
                </c:pt>
                <c:pt idx="76865">
                  <c:v>18400.422095000002</c:v>
                </c:pt>
                <c:pt idx="76866">
                  <c:v>18400.666118000001</c:v>
                </c:pt>
                <c:pt idx="76867">
                  <c:v>18400.901944000001</c:v>
                </c:pt>
                <c:pt idx="76868">
                  <c:v>18401.143354</c:v>
                </c:pt>
                <c:pt idx="76869">
                  <c:v>18401.378004999999</c:v>
                </c:pt>
                <c:pt idx="76870">
                  <c:v>18401.622243999998</c:v>
                </c:pt>
                <c:pt idx="76871">
                  <c:v>18401.855059000001</c:v>
                </c:pt>
                <c:pt idx="76872">
                  <c:v>18402.098695000001</c:v>
                </c:pt>
                <c:pt idx="76873">
                  <c:v>18402.341054</c:v>
                </c:pt>
                <c:pt idx="76874">
                  <c:v>18402.572243999999</c:v>
                </c:pt>
                <c:pt idx="76875">
                  <c:v>18402.815637</c:v>
                </c:pt>
                <c:pt idx="76876">
                  <c:v>18403.058087000001</c:v>
                </c:pt>
                <c:pt idx="76877">
                  <c:v>18403.288178999999</c:v>
                </c:pt>
                <c:pt idx="76878">
                  <c:v>18403.530142</c:v>
                </c:pt>
                <c:pt idx="76879">
                  <c:v>18403.772185000002</c:v>
                </c:pt>
                <c:pt idx="76880">
                  <c:v>18404.013733</c:v>
                </c:pt>
                <c:pt idx="76881">
                  <c:v>18404.254819999998</c:v>
                </c:pt>
                <c:pt idx="76882">
                  <c:v>18404.484896000002</c:v>
                </c:pt>
                <c:pt idx="76883">
                  <c:v>18404.727234000002</c:v>
                </c:pt>
                <c:pt idx="76884">
                  <c:v>18404.970590000001</c:v>
                </c:pt>
                <c:pt idx="76885">
                  <c:v>18405.204580000001</c:v>
                </c:pt>
                <c:pt idx="76886">
                  <c:v>18405.445306000001</c:v>
                </c:pt>
                <c:pt idx="76887">
                  <c:v>18405.686819999999</c:v>
                </c:pt>
                <c:pt idx="76888">
                  <c:v>18405.92914</c:v>
                </c:pt>
                <c:pt idx="76889">
                  <c:v>18406.160902</c:v>
                </c:pt>
                <c:pt idx="76890">
                  <c:v>18406.401367999999</c:v>
                </c:pt>
                <c:pt idx="76891">
                  <c:v>18406.643422000001</c:v>
                </c:pt>
                <c:pt idx="76892">
                  <c:v>18406.886532</c:v>
                </c:pt>
                <c:pt idx="76893">
                  <c:v>18407.118664000001</c:v>
                </c:pt>
                <c:pt idx="76894">
                  <c:v>18407.361173000001</c:v>
                </c:pt>
                <c:pt idx="76895">
                  <c:v>18407.605138999999</c:v>
                </c:pt>
                <c:pt idx="76896">
                  <c:v>18407.851448000001</c:v>
                </c:pt>
                <c:pt idx="76897">
                  <c:v>18408.096824</c:v>
                </c:pt>
                <c:pt idx="76898">
                  <c:v>18408.337282</c:v>
                </c:pt>
                <c:pt idx="76899">
                  <c:v>18408.593010000001</c:v>
                </c:pt>
                <c:pt idx="76900">
                  <c:v>18408.822345</c:v>
                </c:pt>
                <c:pt idx="76901">
                  <c:v>18409.069543000001</c:v>
                </c:pt>
                <c:pt idx="76902">
                  <c:v>18409.300030999999</c:v>
                </c:pt>
                <c:pt idx="76903">
                  <c:v>18409.544698000002</c:v>
                </c:pt>
                <c:pt idx="76904">
                  <c:v>18409.786435999999</c:v>
                </c:pt>
                <c:pt idx="76905">
                  <c:v>18410.019762</c:v>
                </c:pt>
                <c:pt idx="76906">
                  <c:v>18410.264681000001</c:v>
                </c:pt>
                <c:pt idx="76907">
                  <c:v>18410.497196</c:v>
                </c:pt>
                <c:pt idx="76908">
                  <c:v>18410.739355000002</c:v>
                </c:pt>
                <c:pt idx="76909">
                  <c:v>18410.983176999998</c:v>
                </c:pt>
                <c:pt idx="76910">
                  <c:v>18411.216787000001</c:v>
                </c:pt>
                <c:pt idx="76911">
                  <c:v>18411.459679</c:v>
                </c:pt>
                <c:pt idx="76912">
                  <c:v>18411.702580000001</c:v>
                </c:pt>
                <c:pt idx="76913">
                  <c:v>18411.933287</c:v>
                </c:pt>
                <c:pt idx="76914">
                  <c:v>18412.176688</c:v>
                </c:pt>
                <c:pt idx="76915">
                  <c:v>18412.41963</c:v>
                </c:pt>
                <c:pt idx="76916">
                  <c:v>18412.652123</c:v>
                </c:pt>
                <c:pt idx="76917">
                  <c:v>18412.896043000001</c:v>
                </c:pt>
                <c:pt idx="76918">
                  <c:v>18413.138428999999</c:v>
                </c:pt>
                <c:pt idx="76919">
                  <c:v>18413.369395000002</c:v>
                </c:pt>
                <c:pt idx="76920">
                  <c:v>18413.615270999999</c:v>
                </c:pt>
                <c:pt idx="76921">
                  <c:v>18413.861419000001</c:v>
                </c:pt>
                <c:pt idx="76922">
                  <c:v>18414.104941000001</c:v>
                </c:pt>
                <c:pt idx="76923">
                  <c:v>18414.348966000001</c:v>
                </c:pt>
                <c:pt idx="76924">
                  <c:v>18414.579962</c:v>
                </c:pt>
                <c:pt idx="76925">
                  <c:v>18414.823080999999</c:v>
                </c:pt>
                <c:pt idx="76926">
                  <c:v>18415.054821000002</c:v>
                </c:pt>
                <c:pt idx="76927">
                  <c:v>18415.299735000001</c:v>
                </c:pt>
                <c:pt idx="76928">
                  <c:v>18415.544715</c:v>
                </c:pt>
                <c:pt idx="76929">
                  <c:v>18415.775372</c:v>
                </c:pt>
                <c:pt idx="76930">
                  <c:v>18416.018926000001</c:v>
                </c:pt>
                <c:pt idx="76931">
                  <c:v>18416.259139999998</c:v>
                </c:pt>
                <c:pt idx="76932">
                  <c:v>18416.499137999999</c:v>
                </c:pt>
                <c:pt idx="76933">
                  <c:v>18416.745000999999</c:v>
                </c:pt>
                <c:pt idx="76934">
                  <c:v>18416.987265</c:v>
                </c:pt>
                <c:pt idx="76935">
                  <c:v>18417.229242000001</c:v>
                </c:pt>
                <c:pt idx="76936">
                  <c:v>18417.462914</c:v>
                </c:pt>
                <c:pt idx="76937">
                  <c:v>18417.705031000001</c:v>
                </c:pt>
                <c:pt idx="76938">
                  <c:v>18417.947264999999</c:v>
                </c:pt>
                <c:pt idx="76939">
                  <c:v>18418.180929999999</c:v>
                </c:pt>
                <c:pt idx="76940">
                  <c:v>18418.425014</c:v>
                </c:pt>
                <c:pt idx="76941">
                  <c:v>18418.658625</c:v>
                </c:pt>
                <c:pt idx="76942">
                  <c:v>18418.903624999999</c:v>
                </c:pt>
                <c:pt idx="76943">
                  <c:v>18419.146595999999</c:v>
                </c:pt>
                <c:pt idx="76944">
                  <c:v>18419.379116</c:v>
                </c:pt>
                <c:pt idx="76945">
                  <c:v>18419.621228</c:v>
                </c:pt>
                <c:pt idx="76946">
                  <c:v>18419.863126</c:v>
                </c:pt>
                <c:pt idx="76947">
                  <c:v>18420.109305999998</c:v>
                </c:pt>
                <c:pt idx="76948">
                  <c:v>18420.353365999999</c:v>
                </c:pt>
                <c:pt idx="76949">
                  <c:v>18420.586079000001</c:v>
                </c:pt>
                <c:pt idx="76950">
                  <c:v>18420.828429000001</c:v>
                </c:pt>
                <c:pt idx="76951">
                  <c:v>18421.072404999999</c:v>
                </c:pt>
                <c:pt idx="76952">
                  <c:v>18421.305143000001</c:v>
                </c:pt>
                <c:pt idx="76953">
                  <c:v>18421.546630000001</c:v>
                </c:pt>
                <c:pt idx="76954">
                  <c:v>18421.791708000001</c:v>
                </c:pt>
                <c:pt idx="76955">
                  <c:v>18422.036157999999</c:v>
                </c:pt>
                <c:pt idx="76956">
                  <c:v>18422.279587000001</c:v>
                </c:pt>
                <c:pt idx="76957">
                  <c:v>18422.524644000001</c:v>
                </c:pt>
                <c:pt idx="76958">
                  <c:v>18422.756706</c:v>
                </c:pt>
                <c:pt idx="76959">
                  <c:v>18422.999123000001</c:v>
                </c:pt>
                <c:pt idx="76960">
                  <c:v>18423.234050999999</c:v>
                </c:pt>
                <c:pt idx="76961">
                  <c:v>18423.477578999999</c:v>
                </c:pt>
                <c:pt idx="76962">
                  <c:v>18423.722691999999</c:v>
                </c:pt>
                <c:pt idx="76963">
                  <c:v>18423.954817000002</c:v>
                </c:pt>
                <c:pt idx="76964">
                  <c:v>18424.196866999999</c:v>
                </c:pt>
                <c:pt idx="76965">
                  <c:v>18424.441187</c:v>
                </c:pt>
                <c:pt idx="76966">
                  <c:v>18424.671641000001</c:v>
                </c:pt>
                <c:pt idx="76967">
                  <c:v>18424.914302000001</c:v>
                </c:pt>
                <c:pt idx="76968">
                  <c:v>18425.157062999999</c:v>
                </c:pt>
                <c:pt idx="76969">
                  <c:v>18425.388177000001</c:v>
                </c:pt>
                <c:pt idx="76970">
                  <c:v>18425.634274</c:v>
                </c:pt>
                <c:pt idx="76971">
                  <c:v>18425.867149999998</c:v>
                </c:pt>
                <c:pt idx="76972">
                  <c:v>18426.110698</c:v>
                </c:pt>
                <c:pt idx="76973">
                  <c:v>18426.353015000001</c:v>
                </c:pt>
                <c:pt idx="76974">
                  <c:v>18426.598726</c:v>
                </c:pt>
                <c:pt idx="76975">
                  <c:v>18426.841205000001</c:v>
                </c:pt>
                <c:pt idx="76976">
                  <c:v>18427.086617000001</c:v>
                </c:pt>
                <c:pt idx="76977">
                  <c:v>18427.31871</c:v>
                </c:pt>
                <c:pt idx="76978">
                  <c:v>18427.561309000001</c:v>
                </c:pt>
                <c:pt idx="76979">
                  <c:v>18427.796157000001</c:v>
                </c:pt>
                <c:pt idx="76980">
                  <c:v>18428.037183</c:v>
                </c:pt>
                <c:pt idx="76981">
                  <c:v>18428.272837</c:v>
                </c:pt>
                <c:pt idx="76982">
                  <c:v>18428.516153</c:v>
                </c:pt>
                <c:pt idx="76983">
                  <c:v>18428.751928000001</c:v>
                </c:pt>
                <c:pt idx="76984">
                  <c:v>18428.995729999999</c:v>
                </c:pt>
                <c:pt idx="76985">
                  <c:v>18429.240020000001</c:v>
                </c:pt>
                <c:pt idx="76986">
                  <c:v>18429.471071</c:v>
                </c:pt>
                <c:pt idx="76987">
                  <c:v>18429.713307000002</c:v>
                </c:pt>
                <c:pt idx="76988">
                  <c:v>18429.956896</c:v>
                </c:pt>
                <c:pt idx="76989">
                  <c:v>18430.213932999999</c:v>
                </c:pt>
                <c:pt idx="76990">
                  <c:v>18430.445081999998</c:v>
                </c:pt>
                <c:pt idx="76991">
                  <c:v>18430.688591999999</c:v>
                </c:pt>
                <c:pt idx="76992">
                  <c:v>18430.922807999999</c:v>
                </c:pt>
                <c:pt idx="76993">
                  <c:v>18431.164707</c:v>
                </c:pt>
                <c:pt idx="76994">
                  <c:v>18431.407285000001</c:v>
                </c:pt>
                <c:pt idx="76995">
                  <c:v>18431.640171999999</c:v>
                </c:pt>
                <c:pt idx="76996">
                  <c:v>18431.885563</c:v>
                </c:pt>
                <c:pt idx="76997">
                  <c:v>18432.119704000001</c:v>
                </c:pt>
                <c:pt idx="76998">
                  <c:v>18432.362354000001</c:v>
                </c:pt>
                <c:pt idx="76999">
                  <c:v>18432.605684999999</c:v>
                </c:pt>
                <c:pt idx="77000">
                  <c:v>18432.835153</c:v>
                </c:pt>
                <c:pt idx="77001">
                  <c:v>18433.078778999999</c:v>
                </c:pt>
                <c:pt idx="77002">
                  <c:v>18433.321242999999</c:v>
                </c:pt>
                <c:pt idx="77003">
                  <c:v>18433.554194</c:v>
                </c:pt>
                <c:pt idx="77004">
                  <c:v>18433.797832</c:v>
                </c:pt>
                <c:pt idx="77005">
                  <c:v>18434.038444000002</c:v>
                </c:pt>
                <c:pt idx="77006">
                  <c:v>18434.281664999999</c:v>
                </c:pt>
                <c:pt idx="77007">
                  <c:v>18434.526049</c:v>
                </c:pt>
                <c:pt idx="77008">
                  <c:v>18434.769679000001</c:v>
                </c:pt>
                <c:pt idx="77009">
                  <c:v>18435.012291999999</c:v>
                </c:pt>
                <c:pt idx="77010">
                  <c:v>18435.244597000001</c:v>
                </c:pt>
                <c:pt idx="77011">
                  <c:v>18435.487193000001</c:v>
                </c:pt>
                <c:pt idx="77012">
                  <c:v>18435.731406999999</c:v>
                </c:pt>
                <c:pt idx="77013">
                  <c:v>18435.961828</c:v>
                </c:pt>
                <c:pt idx="77014">
                  <c:v>18436.203840999999</c:v>
                </c:pt>
                <c:pt idx="77015">
                  <c:v>18436.448132000001</c:v>
                </c:pt>
                <c:pt idx="77016">
                  <c:v>18436.681064</c:v>
                </c:pt>
                <c:pt idx="77017">
                  <c:v>18436.925404000001</c:v>
                </c:pt>
                <c:pt idx="77018">
                  <c:v>18437.157912999999</c:v>
                </c:pt>
                <c:pt idx="77019">
                  <c:v>18437.402208</c:v>
                </c:pt>
                <c:pt idx="77020">
                  <c:v>18437.645682999999</c:v>
                </c:pt>
                <c:pt idx="77021">
                  <c:v>18437.877777999998</c:v>
                </c:pt>
                <c:pt idx="77022">
                  <c:v>18438.119778</c:v>
                </c:pt>
                <c:pt idx="77023">
                  <c:v>18438.362169</c:v>
                </c:pt>
                <c:pt idx="77024">
                  <c:v>18438.593342</c:v>
                </c:pt>
                <c:pt idx="77025">
                  <c:v>18438.838725000001</c:v>
                </c:pt>
                <c:pt idx="77026">
                  <c:v>18439.072069000002</c:v>
                </c:pt>
                <c:pt idx="77027">
                  <c:v>18439.315572</c:v>
                </c:pt>
                <c:pt idx="77028">
                  <c:v>18439.560948999999</c:v>
                </c:pt>
                <c:pt idx="77029">
                  <c:v>18439.791062</c:v>
                </c:pt>
                <c:pt idx="77030">
                  <c:v>18440.034716999999</c:v>
                </c:pt>
                <c:pt idx="77031">
                  <c:v>18440.267414000002</c:v>
                </c:pt>
                <c:pt idx="77032">
                  <c:v>18440.512782000002</c:v>
                </c:pt>
                <c:pt idx="77033">
                  <c:v>18440.755859000001</c:v>
                </c:pt>
                <c:pt idx="77034">
                  <c:v>18440.987916999999</c:v>
                </c:pt>
                <c:pt idx="77035">
                  <c:v>18441.232975999999</c:v>
                </c:pt>
                <c:pt idx="77036">
                  <c:v>18441.474069</c:v>
                </c:pt>
                <c:pt idx="77037">
                  <c:v>18441.705804000001</c:v>
                </c:pt>
                <c:pt idx="77038">
                  <c:v>18441.948176999998</c:v>
                </c:pt>
                <c:pt idx="77039">
                  <c:v>18442.181968000001</c:v>
                </c:pt>
                <c:pt idx="77040">
                  <c:v>18442.423275000001</c:v>
                </c:pt>
                <c:pt idx="77041">
                  <c:v>18442.665241999999</c:v>
                </c:pt>
                <c:pt idx="77042">
                  <c:v>18442.898044000001</c:v>
                </c:pt>
                <c:pt idx="77043">
                  <c:v>18443.140226</c:v>
                </c:pt>
                <c:pt idx="77044">
                  <c:v>18443.382332000001</c:v>
                </c:pt>
                <c:pt idx="77045">
                  <c:v>18443.615877</c:v>
                </c:pt>
                <c:pt idx="77046">
                  <c:v>18443.86089</c:v>
                </c:pt>
                <c:pt idx="77047">
                  <c:v>18444.101083000001</c:v>
                </c:pt>
                <c:pt idx="77048">
                  <c:v>18444.334650000001</c:v>
                </c:pt>
                <c:pt idx="77049">
                  <c:v>18444.577648999999</c:v>
                </c:pt>
                <c:pt idx="77050">
                  <c:v>18444.821286999999</c:v>
                </c:pt>
                <c:pt idx="77051">
                  <c:v>18445.077722999999</c:v>
                </c:pt>
                <c:pt idx="77052">
                  <c:v>18445.307725999999</c:v>
                </c:pt>
                <c:pt idx="77053">
                  <c:v>18445.550675999999</c:v>
                </c:pt>
                <c:pt idx="77054">
                  <c:v>18445.793750000001</c:v>
                </c:pt>
                <c:pt idx="77055">
                  <c:v>18446.034016000001</c:v>
                </c:pt>
                <c:pt idx="77056">
                  <c:v>18446.274107000001</c:v>
                </c:pt>
                <c:pt idx="77057">
                  <c:v>18446.50576</c:v>
                </c:pt>
                <c:pt idx="77058">
                  <c:v>18446.746029000002</c:v>
                </c:pt>
                <c:pt idx="77059">
                  <c:v>18446.988815000001</c:v>
                </c:pt>
                <c:pt idx="77060">
                  <c:v>18447.221221</c:v>
                </c:pt>
                <c:pt idx="77061">
                  <c:v>18447.465336000001</c:v>
                </c:pt>
                <c:pt idx="77062">
                  <c:v>18447.708566000001</c:v>
                </c:pt>
                <c:pt idx="77063">
                  <c:v>18447.964223999999</c:v>
                </c:pt>
                <c:pt idx="77064">
                  <c:v>18448.195295000001</c:v>
                </c:pt>
                <c:pt idx="77065">
                  <c:v>18448.438664000001</c:v>
                </c:pt>
                <c:pt idx="77066">
                  <c:v>18448.679135999999</c:v>
                </c:pt>
                <c:pt idx="77067">
                  <c:v>18448.912058999998</c:v>
                </c:pt>
                <c:pt idx="77068">
                  <c:v>18449.155710999999</c:v>
                </c:pt>
                <c:pt idx="77069">
                  <c:v>18449.398977000001</c:v>
                </c:pt>
                <c:pt idx="77070">
                  <c:v>18449.631731000001</c:v>
                </c:pt>
                <c:pt idx="77071">
                  <c:v>18449.874746000001</c:v>
                </c:pt>
                <c:pt idx="77072">
                  <c:v>18450.108724999998</c:v>
                </c:pt>
                <c:pt idx="77073">
                  <c:v>18450.349117999998</c:v>
                </c:pt>
                <c:pt idx="77074">
                  <c:v>18450.593989000001</c:v>
                </c:pt>
                <c:pt idx="77075">
                  <c:v>18450.825296999999</c:v>
                </c:pt>
                <c:pt idx="77076">
                  <c:v>18451.066719999999</c:v>
                </c:pt>
                <c:pt idx="77077">
                  <c:v>18451.309621</c:v>
                </c:pt>
                <c:pt idx="77078">
                  <c:v>18451.552596000001</c:v>
                </c:pt>
                <c:pt idx="77079">
                  <c:v>18451.785015000001</c:v>
                </c:pt>
                <c:pt idx="77080">
                  <c:v>18452.027267000001</c:v>
                </c:pt>
                <c:pt idx="77081">
                  <c:v>18452.260690999999</c:v>
                </c:pt>
                <c:pt idx="77082">
                  <c:v>18452.503911</c:v>
                </c:pt>
                <c:pt idx="77083">
                  <c:v>18452.746895</c:v>
                </c:pt>
                <c:pt idx="77084">
                  <c:v>18452.989032000001</c:v>
                </c:pt>
                <c:pt idx="77085">
                  <c:v>18453.220809999999</c:v>
                </c:pt>
                <c:pt idx="77086">
                  <c:v>18453.461141</c:v>
                </c:pt>
                <c:pt idx="77087">
                  <c:v>18453.705834</c:v>
                </c:pt>
                <c:pt idx="77088">
                  <c:v>18453.938013999999</c:v>
                </c:pt>
                <c:pt idx="77089">
                  <c:v>18454.178147999999</c:v>
                </c:pt>
                <c:pt idx="77090">
                  <c:v>18454.422237999999</c:v>
                </c:pt>
                <c:pt idx="77091">
                  <c:v>18454.655852</c:v>
                </c:pt>
                <c:pt idx="77092">
                  <c:v>18454.899621</c:v>
                </c:pt>
                <c:pt idx="77093">
                  <c:v>18455.142980000001</c:v>
                </c:pt>
                <c:pt idx="77094">
                  <c:v>18455.386345999999</c:v>
                </c:pt>
                <c:pt idx="77095">
                  <c:v>18455.631657000002</c:v>
                </c:pt>
                <c:pt idx="77096">
                  <c:v>18455.874016000002</c:v>
                </c:pt>
                <c:pt idx="77097">
                  <c:v>18456.107816</c:v>
                </c:pt>
                <c:pt idx="77098">
                  <c:v>18456.350225999999</c:v>
                </c:pt>
                <c:pt idx="77099">
                  <c:v>18456.5838</c:v>
                </c:pt>
                <c:pt idx="77100">
                  <c:v>18456.824271000001</c:v>
                </c:pt>
                <c:pt idx="77101">
                  <c:v>18457.068229</c:v>
                </c:pt>
                <c:pt idx="77102">
                  <c:v>18457.301695999999</c:v>
                </c:pt>
                <c:pt idx="77103">
                  <c:v>18457.546569999999</c:v>
                </c:pt>
                <c:pt idx="77104">
                  <c:v>18457.788393999999</c:v>
                </c:pt>
                <c:pt idx="77105">
                  <c:v>18458.019206000001</c:v>
                </c:pt>
                <c:pt idx="77106">
                  <c:v>18458.263222000001</c:v>
                </c:pt>
                <c:pt idx="77107">
                  <c:v>18458.503444999998</c:v>
                </c:pt>
                <c:pt idx="77108">
                  <c:v>18458.734357000001</c:v>
                </c:pt>
                <c:pt idx="77109">
                  <c:v>18458.977912999999</c:v>
                </c:pt>
                <c:pt idx="77110">
                  <c:v>18459.219671999999</c:v>
                </c:pt>
                <c:pt idx="77111">
                  <c:v>18459.462785</c:v>
                </c:pt>
                <c:pt idx="77112">
                  <c:v>18459.70305</c:v>
                </c:pt>
                <c:pt idx="77113">
                  <c:v>18459.934686000001</c:v>
                </c:pt>
                <c:pt idx="77114">
                  <c:v>18460.177994000001</c:v>
                </c:pt>
                <c:pt idx="77115">
                  <c:v>18460.419309000001</c:v>
                </c:pt>
                <c:pt idx="77116">
                  <c:v>18460.650279000001</c:v>
                </c:pt>
                <c:pt idx="77117">
                  <c:v>18460.894452</c:v>
                </c:pt>
                <c:pt idx="77118">
                  <c:v>18461.126810000002</c:v>
                </c:pt>
                <c:pt idx="77119">
                  <c:v>18461.36738</c:v>
                </c:pt>
                <c:pt idx="77120">
                  <c:v>18461.610874000002</c:v>
                </c:pt>
                <c:pt idx="77121">
                  <c:v>18461.855914</c:v>
                </c:pt>
                <c:pt idx="77122">
                  <c:v>18462.110941999999</c:v>
                </c:pt>
                <c:pt idx="77123">
                  <c:v>18462.365397000001</c:v>
                </c:pt>
                <c:pt idx="77124">
                  <c:v>18462.610714999999</c:v>
                </c:pt>
                <c:pt idx="77125">
                  <c:v>18462.853867000002</c:v>
                </c:pt>
                <c:pt idx="77126">
                  <c:v>18463.094323000001</c:v>
                </c:pt>
                <c:pt idx="77127">
                  <c:v>18463.338090000001</c:v>
                </c:pt>
                <c:pt idx="77128">
                  <c:v>18463.569863000001</c:v>
                </c:pt>
                <c:pt idx="77129">
                  <c:v>18463.810271999999</c:v>
                </c:pt>
                <c:pt idx="77130">
                  <c:v>18464.053661000002</c:v>
                </c:pt>
                <c:pt idx="77131">
                  <c:v>18464.286174000001</c:v>
                </c:pt>
                <c:pt idx="77132">
                  <c:v>18464.528381</c:v>
                </c:pt>
                <c:pt idx="77133">
                  <c:v>18464.770241999999</c:v>
                </c:pt>
                <c:pt idx="77134">
                  <c:v>18465.001187000002</c:v>
                </c:pt>
                <c:pt idx="77135">
                  <c:v>18465.245695000001</c:v>
                </c:pt>
                <c:pt idx="77136">
                  <c:v>18465.488721000002</c:v>
                </c:pt>
                <c:pt idx="77137">
                  <c:v>18465.719193000001</c:v>
                </c:pt>
                <c:pt idx="77138">
                  <c:v>18465.963284000001</c:v>
                </c:pt>
                <c:pt idx="77139">
                  <c:v>18466.207179000001</c:v>
                </c:pt>
                <c:pt idx="77140">
                  <c:v>18466.438962</c:v>
                </c:pt>
                <c:pt idx="77141">
                  <c:v>18466.682699000001</c:v>
                </c:pt>
                <c:pt idx="77142">
                  <c:v>18466.923042999999</c:v>
                </c:pt>
                <c:pt idx="77143">
                  <c:v>18467.153441999999</c:v>
                </c:pt>
                <c:pt idx="77144">
                  <c:v>18467.395353</c:v>
                </c:pt>
                <c:pt idx="77145">
                  <c:v>18467.639443</c:v>
                </c:pt>
                <c:pt idx="77146">
                  <c:v>18467.871584</c:v>
                </c:pt>
                <c:pt idx="77147">
                  <c:v>18468.114022999998</c:v>
                </c:pt>
                <c:pt idx="77148">
                  <c:v>18468.355566999999</c:v>
                </c:pt>
                <c:pt idx="77149">
                  <c:v>18468.598755999999</c:v>
                </c:pt>
                <c:pt idx="77150">
                  <c:v>18468.828936999998</c:v>
                </c:pt>
                <c:pt idx="77151">
                  <c:v>18469.073045000001</c:v>
                </c:pt>
                <c:pt idx="77152">
                  <c:v>18469.306852000002</c:v>
                </c:pt>
                <c:pt idx="77153">
                  <c:v>18469.551853000001</c:v>
                </c:pt>
                <c:pt idx="77154">
                  <c:v>18469.796611000002</c:v>
                </c:pt>
                <c:pt idx="77155">
                  <c:v>18470.027331000001</c:v>
                </c:pt>
                <c:pt idx="77156">
                  <c:v>18470.271840000001</c:v>
                </c:pt>
                <c:pt idx="77157">
                  <c:v>18470.50433</c:v>
                </c:pt>
                <c:pt idx="77158">
                  <c:v>18470.745749000002</c:v>
                </c:pt>
                <c:pt idx="77159">
                  <c:v>18470.986078999998</c:v>
                </c:pt>
                <c:pt idx="77160">
                  <c:v>18471.226418999999</c:v>
                </c:pt>
                <c:pt idx="77161">
                  <c:v>18471.459930000001</c:v>
                </c:pt>
                <c:pt idx="77162">
                  <c:v>18471.700389000001</c:v>
                </c:pt>
                <c:pt idx="77163">
                  <c:v>18471.942421</c:v>
                </c:pt>
                <c:pt idx="77164">
                  <c:v>18472.186156</c:v>
                </c:pt>
                <c:pt idx="77165">
                  <c:v>18472.432990000001</c:v>
                </c:pt>
                <c:pt idx="77166">
                  <c:v>18472.672308000001</c:v>
                </c:pt>
                <c:pt idx="77167">
                  <c:v>18472.916386000001</c:v>
                </c:pt>
                <c:pt idx="77168">
                  <c:v>18473.147293000002</c:v>
                </c:pt>
                <c:pt idx="77169">
                  <c:v>18473.391345</c:v>
                </c:pt>
                <c:pt idx="77170">
                  <c:v>18473.634689999999</c:v>
                </c:pt>
                <c:pt idx="77171">
                  <c:v>18473.867397000002</c:v>
                </c:pt>
                <c:pt idx="77172">
                  <c:v>18474.110809999998</c:v>
                </c:pt>
                <c:pt idx="77173">
                  <c:v>18474.343419000001</c:v>
                </c:pt>
                <c:pt idx="77174">
                  <c:v>18474.586854000001</c:v>
                </c:pt>
                <c:pt idx="77175">
                  <c:v>18474.829124</c:v>
                </c:pt>
                <c:pt idx="77176">
                  <c:v>18475.071371999999</c:v>
                </c:pt>
                <c:pt idx="77177">
                  <c:v>18475.302937</c:v>
                </c:pt>
                <c:pt idx="77178">
                  <c:v>18475.543345999999</c:v>
                </c:pt>
                <c:pt idx="77179">
                  <c:v>18475.786767000001</c:v>
                </c:pt>
                <c:pt idx="77180">
                  <c:v>18476.028553</c:v>
                </c:pt>
                <c:pt idx="77181">
                  <c:v>18476.260547000002</c:v>
                </c:pt>
                <c:pt idx="77182">
                  <c:v>18476.503166999999</c:v>
                </c:pt>
                <c:pt idx="77183">
                  <c:v>18476.736095</c:v>
                </c:pt>
                <c:pt idx="77184">
                  <c:v>18476.981576999999</c:v>
                </c:pt>
                <c:pt idx="77185">
                  <c:v>18477.224874</c:v>
                </c:pt>
                <c:pt idx="77186">
                  <c:v>18477.481767000001</c:v>
                </c:pt>
                <c:pt idx="77187">
                  <c:v>18477.713920999999</c:v>
                </c:pt>
                <c:pt idx="77188">
                  <c:v>18477.955984</c:v>
                </c:pt>
                <c:pt idx="77189">
                  <c:v>18478.197356000001</c:v>
                </c:pt>
                <c:pt idx="77190">
                  <c:v>18478.44485</c:v>
                </c:pt>
                <c:pt idx="77191">
                  <c:v>18478.686593999999</c:v>
                </c:pt>
                <c:pt idx="77192">
                  <c:v>18478.929123000002</c:v>
                </c:pt>
                <c:pt idx="77193">
                  <c:v>18479.162241999999</c:v>
                </c:pt>
                <c:pt idx="77194">
                  <c:v>18479.403012999999</c:v>
                </c:pt>
                <c:pt idx="77195">
                  <c:v>18479.647056000002</c:v>
                </c:pt>
                <c:pt idx="77196">
                  <c:v>18479.878303000001</c:v>
                </c:pt>
                <c:pt idx="77197">
                  <c:v>18480.121112000001</c:v>
                </c:pt>
                <c:pt idx="77198">
                  <c:v>18480.362805000001</c:v>
                </c:pt>
                <c:pt idx="77199">
                  <c:v>18480.605972000001</c:v>
                </c:pt>
                <c:pt idx="77200">
                  <c:v>18480.849430999999</c:v>
                </c:pt>
                <c:pt idx="77201">
                  <c:v>18481.096579000001</c:v>
                </c:pt>
                <c:pt idx="77202">
                  <c:v>18481.330551999999</c:v>
                </c:pt>
                <c:pt idx="77203">
                  <c:v>18481.573886999999</c:v>
                </c:pt>
                <c:pt idx="77204">
                  <c:v>18481.818077</c:v>
                </c:pt>
                <c:pt idx="77205">
                  <c:v>18482.049293</c:v>
                </c:pt>
                <c:pt idx="77206">
                  <c:v>18482.290967000001</c:v>
                </c:pt>
                <c:pt idx="77207">
                  <c:v>18482.532329999998</c:v>
                </c:pt>
                <c:pt idx="77208">
                  <c:v>18482.763448000002</c:v>
                </c:pt>
                <c:pt idx="77209">
                  <c:v>18483.010859999999</c:v>
                </c:pt>
                <c:pt idx="77210">
                  <c:v>18483.251216000001</c:v>
                </c:pt>
                <c:pt idx="77211">
                  <c:v>18483.498593</c:v>
                </c:pt>
                <c:pt idx="77212">
                  <c:v>18483.741862999999</c:v>
                </c:pt>
                <c:pt idx="77213">
                  <c:v>18483.984939999998</c:v>
                </c:pt>
                <c:pt idx="77214">
                  <c:v>18484.215800999998</c:v>
                </c:pt>
                <c:pt idx="77215">
                  <c:v>18484.458951000001</c:v>
                </c:pt>
                <c:pt idx="77216">
                  <c:v>18484.700048999999</c:v>
                </c:pt>
                <c:pt idx="77217">
                  <c:v>18484.942987999999</c:v>
                </c:pt>
                <c:pt idx="77218">
                  <c:v>18485.173925999999</c:v>
                </c:pt>
                <c:pt idx="77219">
                  <c:v>18485.416098999998</c:v>
                </c:pt>
                <c:pt idx="77220">
                  <c:v>18485.649869000001</c:v>
                </c:pt>
                <c:pt idx="77221">
                  <c:v>18485.890330999999</c:v>
                </c:pt>
                <c:pt idx="77222">
                  <c:v>18486.133710999999</c:v>
                </c:pt>
                <c:pt idx="77223">
                  <c:v>18486.376799000001</c:v>
                </c:pt>
                <c:pt idx="77224">
                  <c:v>18486.617254000001</c:v>
                </c:pt>
                <c:pt idx="77225">
                  <c:v>18486.862567</c:v>
                </c:pt>
                <c:pt idx="77226">
                  <c:v>18487.105024</c:v>
                </c:pt>
                <c:pt idx="77227">
                  <c:v>18487.347108999998</c:v>
                </c:pt>
                <c:pt idx="77228">
                  <c:v>18487.580993</c:v>
                </c:pt>
                <c:pt idx="77229">
                  <c:v>18487.822206000001</c:v>
                </c:pt>
                <c:pt idx="77230">
                  <c:v>18488.066271</c:v>
                </c:pt>
                <c:pt idx="77231">
                  <c:v>18488.299559999999</c:v>
                </c:pt>
                <c:pt idx="77232">
                  <c:v>18488.556596999999</c:v>
                </c:pt>
                <c:pt idx="77233">
                  <c:v>18488.800257999999</c:v>
                </c:pt>
                <c:pt idx="77234">
                  <c:v>18489.056745000002</c:v>
                </c:pt>
                <c:pt idx="77235">
                  <c:v>18489.286544999999</c:v>
                </c:pt>
                <c:pt idx="77236">
                  <c:v>18489.529804000002</c:v>
                </c:pt>
                <c:pt idx="77237">
                  <c:v>18489.770933</c:v>
                </c:pt>
                <c:pt idx="77238">
                  <c:v>18490.013082000001</c:v>
                </c:pt>
                <c:pt idx="77239">
                  <c:v>18490.259000999999</c:v>
                </c:pt>
                <c:pt idx="77240">
                  <c:v>18490.49941</c:v>
                </c:pt>
                <c:pt idx="77241">
                  <c:v>18490.743257999999</c:v>
                </c:pt>
                <c:pt idx="77242">
                  <c:v>18490.985403999999</c:v>
                </c:pt>
                <c:pt idx="77243">
                  <c:v>18491.230957</c:v>
                </c:pt>
                <c:pt idx="77244">
                  <c:v>18491.472383</c:v>
                </c:pt>
                <c:pt idx="77245">
                  <c:v>18491.716325000001</c:v>
                </c:pt>
                <c:pt idx="77246">
                  <c:v>18491.963776000001</c:v>
                </c:pt>
                <c:pt idx="77247">
                  <c:v>18492.206223000001</c:v>
                </c:pt>
                <c:pt idx="77248">
                  <c:v>18492.441041999999</c:v>
                </c:pt>
                <c:pt idx="77249">
                  <c:v>18492.685055000002</c:v>
                </c:pt>
                <c:pt idx="77250">
                  <c:v>18492.927428999999</c:v>
                </c:pt>
                <c:pt idx="77251">
                  <c:v>18493.160444000001</c:v>
                </c:pt>
                <c:pt idx="77252">
                  <c:v>18493.403907</c:v>
                </c:pt>
                <c:pt idx="77253">
                  <c:v>18493.646184000001</c:v>
                </c:pt>
                <c:pt idx="77254">
                  <c:v>18493.875423000001</c:v>
                </c:pt>
                <c:pt idx="77255">
                  <c:v>18494.119095999999</c:v>
                </c:pt>
                <c:pt idx="77256">
                  <c:v>18494.363615999999</c:v>
                </c:pt>
                <c:pt idx="77257">
                  <c:v>18494.594108000001</c:v>
                </c:pt>
                <c:pt idx="77258">
                  <c:v>18494.838919999998</c:v>
                </c:pt>
                <c:pt idx="77259">
                  <c:v>18495.07144</c:v>
                </c:pt>
                <c:pt idx="77260">
                  <c:v>18495.315384000001</c:v>
                </c:pt>
                <c:pt idx="77261">
                  <c:v>18495.548838999999</c:v>
                </c:pt>
                <c:pt idx="77262">
                  <c:v>18495.789221999999</c:v>
                </c:pt>
                <c:pt idx="77263">
                  <c:v>18496.033217</c:v>
                </c:pt>
                <c:pt idx="77264">
                  <c:v>18496.275126</c:v>
                </c:pt>
                <c:pt idx="77265">
                  <c:v>18496.506791</c:v>
                </c:pt>
                <c:pt idx="77266">
                  <c:v>18496.747196</c:v>
                </c:pt>
                <c:pt idx="77267">
                  <c:v>18496.993909000001</c:v>
                </c:pt>
                <c:pt idx="77268">
                  <c:v>18497.238389999999</c:v>
                </c:pt>
                <c:pt idx="77269">
                  <c:v>18497.480449999999</c:v>
                </c:pt>
                <c:pt idx="77270">
                  <c:v>18497.726111</c:v>
                </c:pt>
                <c:pt idx="77271">
                  <c:v>18497.970099999999</c:v>
                </c:pt>
                <c:pt idx="77272">
                  <c:v>18498.216985999999</c:v>
                </c:pt>
                <c:pt idx="77273">
                  <c:v>18498.448356000001</c:v>
                </c:pt>
                <c:pt idx="77274">
                  <c:v>18498.693619999998</c:v>
                </c:pt>
                <c:pt idx="77275">
                  <c:v>18498.936955000001</c:v>
                </c:pt>
                <c:pt idx="77276">
                  <c:v>18499.167110999999</c:v>
                </c:pt>
                <c:pt idx="77277">
                  <c:v>18499.411206000001</c:v>
                </c:pt>
                <c:pt idx="77278">
                  <c:v>18499.642291</c:v>
                </c:pt>
                <c:pt idx="77279">
                  <c:v>18499.887588000001</c:v>
                </c:pt>
                <c:pt idx="77280">
                  <c:v>18500.130154999999</c:v>
                </c:pt>
                <c:pt idx="77281">
                  <c:v>18500.363002999999</c:v>
                </c:pt>
                <c:pt idx="77282">
                  <c:v>18500.60542</c:v>
                </c:pt>
                <c:pt idx="77283">
                  <c:v>18500.838133000001</c:v>
                </c:pt>
                <c:pt idx="77284">
                  <c:v>18501.082815999998</c:v>
                </c:pt>
                <c:pt idx="77285">
                  <c:v>18501.326218999999</c:v>
                </c:pt>
                <c:pt idx="77286">
                  <c:v>18501.557081999999</c:v>
                </c:pt>
                <c:pt idx="77287">
                  <c:v>18501.801004000001</c:v>
                </c:pt>
                <c:pt idx="77288">
                  <c:v>18502.032141</c:v>
                </c:pt>
                <c:pt idx="77289">
                  <c:v>18502.276209</c:v>
                </c:pt>
                <c:pt idx="77290">
                  <c:v>18502.517666</c:v>
                </c:pt>
                <c:pt idx="77291">
                  <c:v>18502.760724</c:v>
                </c:pt>
                <c:pt idx="77292">
                  <c:v>18502.992811</c:v>
                </c:pt>
                <c:pt idx="77293">
                  <c:v>18503.237870000001</c:v>
                </c:pt>
                <c:pt idx="77294">
                  <c:v>18503.478225999999</c:v>
                </c:pt>
                <c:pt idx="77295">
                  <c:v>18503.707127000001</c:v>
                </c:pt>
                <c:pt idx="77296">
                  <c:v>18503.949406</c:v>
                </c:pt>
                <c:pt idx="77297">
                  <c:v>18504.190811</c:v>
                </c:pt>
                <c:pt idx="77298">
                  <c:v>18504.431184000001</c:v>
                </c:pt>
                <c:pt idx="77299">
                  <c:v>18504.664736999999</c:v>
                </c:pt>
                <c:pt idx="77300">
                  <c:v>18504.907124000001</c:v>
                </c:pt>
                <c:pt idx="77301">
                  <c:v>18505.142731</c:v>
                </c:pt>
                <c:pt idx="77302">
                  <c:v>18505.387165</c:v>
                </c:pt>
                <c:pt idx="77303">
                  <c:v>18505.622889999999</c:v>
                </c:pt>
                <c:pt idx="77304">
                  <c:v>18505.864681999999</c:v>
                </c:pt>
                <c:pt idx="77305">
                  <c:v>18506.107094999999</c:v>
                </c:pt>
                <c:pt idx="77306">
                  <c:v>18506.340928000001</c:v>
                </c:pt>
                <c:pt idx="77307">
                  <c:v>18506.583018000001</c:v>
                </c:pt>
                <c:pt idx="77308">
                  <c:v>18506.825142999998</c:v>
                </c:pt>
                <c:pt idx="77309">
                  <c:v>18507.058001000001</c:v>
                </c:pt>
                <c:pt idx="77310">
                  <c:v>18507.300738999998</c:v>
                </c:pt>
                <c:pt idx="77311">
                  <c:v>18507.544276000001</c:v>
                </c:pt>
                <c:pt idx="77312">
                  <c:v>18507.775870000001</c:v>
                </c:pt>
                <c:pt idx="77313">
                  <c:v>18508.020820999998</c:v>
                </c:pt>
                <c:pt idx="77314">
                  <c:v>18508.261764999999</c:v>
                </c:pt>
                <c:pt idx="77315">
                  <c:v>18508.492388999999</c:v>
                </c:pt>
                <c:pt idx="77316">
                  <c:v>18508.735798999998</c:v>
                </c:pt>
                <c:pt idx="77317">
                  <c:v>18508.980957</c:v>
                </c:pt>
                <c:pt idx="77318">
                  <c:v>18509.211818</c:v>
                </c:pt>
                <c:pt idx="77319">
                  <c:v>18509.456612999998</c:v>
                </c:pt>
                <c:pt idx="77320">
                  <c:v>18509.699573999998</c:v>
                </c:pt>
                <c:pt idx="77321">
                  <c:v>18509.930286999999</c:v>
                </c:pt>
                <c:pt idx="77322">
                  <c:v>18510.176275999998</c:v>
                </c:pt>
                <c:pt idx="77323">
                  <c:v>18510.416260999998</c:v>
                </c:pt>
                <c:pt idx="77324">
                  <c:v>18510.647853999999</c:v>
                </c:pt>
                <c:pt idx="77325">
                  <c:v>18510.892788000001</c:v>
                </c:pt>
                <c:pt idx="77326">
                  <c:v>18511.135260999999</c:v>
                </c:pt>
                <c:pt idx="77327">
                  <c:v>18511.380592000001</c:v>
                </c:pt>
                <c:pt idx="77328">
                  <c:v>18511.623067</c:v>
                </c:pt>
                <c:pt idx="77329">
                  <c:v>18511.865231</c:v>
                </c:pt>
                <c:pt idx="77330">
                  <c:v>18512.098288000001</c:v>
                </c:pt>
                <c:pt idx="77331">
                  <c:v>18512.343594000002</c:v>
                </c:pt>
                <c:pt idx="77332">
                  <c:v>18512.584139999999</c:v>
                </c:pt>
                <c:pt idx="77333">
                  <c:v>18512.815101</c:v>
                </c:pt>
                <c:pt idx="77334">
                  <c:v>18513.056904000001</c:v>
                </c:pt>
                <c:pt idx="77335">
                  <c:v>18513.300142</c:v>
                </c:pt>
                <c:pt idx="77336">
                  <c:v>18513.532371000001</c:v>
                </c:pt>
                <c:pt idx="77337">
                  <c:v>18513.776123</c:v>
                </c:pt>
                <c:pt idx="77338">
                  <c:v>18514.018243999999</c:v>
                </c:pt>
                <c:pt idx="77339">
                  <c:v>18514.249909999999</c:v>
                </c:pt>
                <c:pt idx="77340">
                  <c:v>18514.491563</c:v>
                </c:pt>
                <c:pt idx="77341">
                  <c:v>18514.734656000001</c:v>
                </c:pt>
                <c:pt idx="77342">
                  <c:v>18514.977665999999</c:v>
                </c:pt>
                <c:pt idx="77343">
                  <c:v>18515.233041</c:v>
                </c:pt>
                <c:pt idx="77344">
                  <c:v>18515.464992000001</c:v>
                </c:pt>
                <c:pt idx="77345">
                  <c:v>18515.706948999999</c:v>
                </c:pt>
                <c:pt idx="77346">
                  <c:v>18515.939764999999</c:v>
                </c:pt>
                <c:pt idx="77347">
                  <c:v>18516.182175000002</c:v>
                </c:pt>
                <c:pt idx="77348">
                  <c:v>18516.424361000001</c:v>
                </c:pt>
                <c:pt idx="77349">
                  <c:v>18516.666324999998</c:v>
                </c:pt>
                <c:pt idx="77350">
                  <c:v>18516.911754000001</c:v>
                </c:pt>
                <c:pt idx="77351">
                  <c:v>18517.154064999999</c:v>
                </c:pt>
                <c:pt idx="77352">
                  <c:v>18517.396258000001</c:v>
                </c:pt>
                <c:pt idx="77353">
                  <c:v>18517.638038000001</c:v>
                </c:pt>
                <c:pt idx="77354">
                  <c:v>18517.871615</c:v>
                </c:pt>
                <c:pt idx="77355">
                  <c:v>18518.114973</c:v>
                </c:pt>
                <c:pt idx="77356">
                  <c:v>18518.345012000002</c:v>
                </c:pt>
                <c:pt idx="77357">
                  <c:v>18518.589060999999</c:v>
                </c:pt>
                <c:pt idx="77358">
                  <c:v>18518.831287000001</c:v>
                </c:pt>
                <c:pt idx="77359">
                  <c:v>18519.062436</c:v>
                </c:pt>
                <c:pt idx="77360">
                  <c:v>18519.309606999999</c:v>
                </c:pt>
                <c:pt idx="77361">
                  <c:v>18519.543604999999</c:v>
                </c:pt>
                <c:pt idx="77362">
                  <c:v>18519.786974999999</c:v>
                </c:pt>
                <c:pt idx="77363">
                  <c:v>18520.019917000001</c:v>
                </c:pt>
                <c:pt idx="77364">
                  <c:v>18520.264158999998</c:v>
                </c:pt>
                <c:pt idx="77365">
                  <c:v>18520.497080000001</c:v>
                </c:pt>
                <c:pt idx="77366">
                  <c:v>18520.740599000001</c:v>
                </c:pt>
                <c:pt idx="77367">
                  <c:v>18520.985708</c:v>
                </c:pt>
                <c:pt idx="77368">
                  <c:v>18521.217043000001</c:v>
                </c:pt>
                <c:pt idx="77369">
                  <c:v>18521.459308000001</c:v>
                </c:pt>
                <c:pt idx="77370">
                  <c:v>18521.702669999999</c:v>
                </c:pt>
                <c:pt idx="77371">
                  <c:v>18521.934872999998</c:v>
                </c:pt>
                <c:pt idx="77372">
                  <c:v>18522.176851</c:v>
                </c:pt>
                <c:pt idx="77373">
                  <c:v>18522.41862</c:v>
                </c:pt>
                <c:pt idx="77374">
                  <c:v>18522.652826000001</c:v>
                </c:pt>
                <c:pt idx="77375">
                  <c:v>18522.894736999999</c:v>
                </c:pt>
                <c:pt idx="77376">
                  <c:v>18523.139308000002</c:v>
                </c:pt>
                <c:pt idx="77377">
                  <c:v>18523.370432</c:v>
                </c:pt>
                <c:pt idx="77378">
                  <c:v>18523.614420000002</c:v>
                </c:pt>
                <c:pt idx="77379">
                  <c:v>18523.856371999998</c:v>
                </c:pt>
                <c:pt idx="77380">
                  <c:v>18524.087392000001</c:v>
                </c:pt>
                <c:pt idx="77381">
                  <c:v>18524.330736</c:v>
                </c:pt>
                <c:pt idx="77382">
                  <c:v>18524.571109</c:v>
                </c:pt>
                <c:pt idx="77383">
                  <c:v>18524.813097999999</c:v>
                </c:pt>
                <c:pt idx="77384">
                  <c:v>18525.044276000001</c:v>
                </c:pt>
                <c:pt idx="77385">
                  <c:v>18525.288082999999</c:v>
                </c:pt>
                <c:pt idx="77386">
                  <c:v>18525.528430999999</c:v>
                </c:pt>
                <c:pt idx="77387">
                  <c:v>18525.761860999999</c:v>
                </c:pt>
                <c:pt idx="77388">
                  <c:v>18526.004348999999</c:v>
                </c:pt>
                <c:pt idx="77389">
                  <c:v>18526.237799999999</c:v>
                </c:pt>
                <c:pt idx="77390">
                  <c:v>18526.478383999998</c:v>
                </c:pt>
                <c:pt idx="77391">
                  <c:v>18526.723572999999</c:v>
                </c:pt>
                <c:pt idx="77392">
                  <c:v>18526.955952</c:v>
                </c:pt>
                <c:pt idx="77393">
                  <c:v>18527.197791999999</c:v>
                </c:pt>
                <c:pt idx="77394">
                  <c:v>18527.438048</c:v>
                </c:pt>
                <c:pt idx="77395">
                  <c:v>18527.680752</c:v>
                </c:pt>
                <c:pt idx="77396">
                  <c:v>18527.923645999999</c:v>
                </c:pt>
                <c:pt idx="77397">
                  <c:v>18528.154138999998</c:v>
                </c:pt>
                <c:pt idx="77398">
                  <c:v>18528.398926999998</c:v>
                </c:pt>
                <c:pt idx="77399">
                  <c:v>18528.641638000001</c:v>
                </c:pt>
                <c:pt idx="77400">
                  <c:v>18528.872079000001</c:v>
                </c:pt>
                <c:pt idx="77401">
                  <c:v>18529.116784999998</c:v>
                </c:pt>
                <c:pt idx="77402">
                  <c:v>18529.359660999999</c:v>
                </c:pt>
                <c:pt idx="77403">
                  <c:v>18529.592904000001</c:v>
                </c:pt>
                <c:pt idx="77404">
                  <c:v>18529.83308</c:v>
                </c:pt>
                <c:pt idx="77405">
                  <c:v>18530.075990000001</c:v>
                </c:pt>
                <c:pt idx="77406">
                  <c:v>18530.317572</c:v>
                </c:pt>
                <c:pt idx="77407">
                  <c:v>18530.548963000001</c:v>
                </c:pt>
                <c:pt idx="77408">
                  <c:v>18530.790947000001</c:v>
                </c:pt>
                <c:pt idx="77409">
                  <c:v>18531.032736000001</c:v>
                </c:pt>
                <c:pt idx="77410">
                  <c:v>18531.273584999999</c:v>
                </c:pt>
                <c:pt idx="77411">
                  <c:v>18531.504083</c:v>
                </c:pt>
                <c:pt idx="77412">
                  <c:v>18531.748819</c:v>
                </c:pt>
                <c:pt idx="77413">
                  <c:v>18531.981362999999</c:v>
                </c:pt>
                <c:pt idx="77414">
                  <c:v>18532.224647999999</c:v>
                </c:pt>
                <c:pt idx="77415">
                  <c:v>18532.468240999999</c:v>
                </c:pt>
                <c:pt idx="77416">
                  <c:v>18532.708247999999</c:v>
                </c:pt>
                <c:pt idx="77417">
                  <c:v>18532.939935999999</c:v>
                </c:pt>
                <c:pt idx="77418">
                  <c:v>18533.180242999999</c:v>
                </c:pt>
                <c:pt idx="77419">
                  <c:v>18533.424831</c:v>
                </c:pt>
                <c:pt idx="77420">
                  <c:v>18533.657197</c:v>
                </c:pt>
                <c:pt idx="77421">
                  <c:v>18533.901980999999</c:v>
                </c:pt>
                <c:pt idx="77422">
                  <c:v>18534.143014000001</c:v>
                </c:pt>
                <c:pt idx="77423">
                  <c:v>18534.374532000002</c:v>
                </c:pt>
                <c:pt idx="77424">
                  <c:v>18534.616339</c:v>
                </c:pt>
                <c:pt idx="77425">
                  <c:v>18534.860657000001</c:v>
                </c:pt>
                <c:pt idx="77426">
                  <c:v>18535.091420000001</c:v>
                </c:pt>
                <c:pt idx="77427">
                  <c:v>18535.336626</c:v>
                </c:pt>
                <c:pt idx="77428">
                  <c:v>18535.579972</c:v>
                </c:pt>
                <c:pt idx="77429">
                  <c:v>18535.823338999999</c:v>
                </c:pt>
                <c:pt idx="77430">
                  <c:v>18536.066143</c:v>
                </c:pt>
                <c:pt idx="77431">
                  <c:v>18536.308249999998</c:v>
                </c:pt>
                <c:pt idx="77432">
                  <c:v>18536.541208999999</c:v>
                </c:pt>
                <c:pt idx="77433">
                  <c:v>18536.785225</c:v>
                </c:pt>
                <c:pt idx="77434">
                  <c:v>18537.028793000001</c:v>
                </c:pt>
                <c:pt idx="77435">
                  <c:v>18537.27304</c:v>
                </c:pt>
                <c:pt idx="77436">
                  <c:v>18537.515406999999</c:v>
                </c:pt>
                <c:pt idx="77437">
                  <c:v>18537.759371</c:v>
                </c:pt>
                <c:pt idx="77438">
                  <c:v>18537.990368999999</c:v>
                </c:pt>
                <c:pt idx="77439">
                  <c:v>18538.235556</c:v>
                </c:pt>
                <c:pt idx="77440">
                  <c:v>18538.478887000001</c:v>
                </c:pt>
                <c:pt idx="77441">
                  <c:v>18538.708974000001</c:v>
                </c:pt>
                <c:pt idx="77442">
                  <c:v>18538.952120999998</c:v>
                </c:pt>
                <c:pt idx="77443">
                  <c:v>18539.194189999998</c:v>
                </c:pt>
                <c:pt idx="77444">
                  <c:v>18539.434289000001</c:v>
                </c:pt>
                <c:pt idx="77445">
                  <c:v>18539.678266999999</c:v>
                </c:pt>
                <c:pt idx="77446">
                  <c:v>18539.921600999998</c:v>
                </c:pt>
                <c:pt idx="77447">
                  <c:v>18540.166004999999</c:v>
                </c:pt>
                <c:pt idx="77448">
                  <c:v>18540.397265</c:v>
                </c:pt>
                <c:pt idx="77449">
                  <c:v>18540.640828</c:v>
                </c:pt>
                <c:pt idx="77450">
                  <c:v>18540.881438</c:v>
                </c:pt>
                <c:pt idx="77451">
                  <c:v>18541.114116000001</c:v>
                </c:pt>
                <c:pt idx="77452">
                  <c:v>18541.358285999999</c:v>
                </c:pt>
                <c:pt idx="77453">
                  <c:v>18541.600369</c:v>
                </c:pt>
                <c:pt idx="77454">
                  <c:v>18541.831377999999</c:v>
                </c:pt>
                <c:pt idx="77455">
                  <c:v>18542.074594999998</c:v>
                </c:pt>
                <c:pt idx="77456">
                  <c:v>18542.317744</c:v>
                </c:pt>
                <c:pt idx="77457">
                  <c:v>18542.550331999999</c:v>
                </c:pt>
                <c:pt idx="77458">
                  <c:v>18542.794258999998</c:v>
                </c:pt>
                <c:pt idx="77459">
                  <c:v>18543.052557999999</c:v>
                </c:pt>
                <c:pt idx="77460">
                  <c:v>18543.283068000001</c:v>
                </c:pt>
                <c:pt idx="77461">
                  <c:v>18543.52505</c:v>
                </c:pt>
                <c:pt idx="77462">
                  <c:v>18543.767133000001</c:v>
                </c:pt>
                <c:pt idx="77463">
                  <c:v>18544.013256999999</c:v>
                </c:pt>
                <c:pt idx="77464">
                  <c:v>18544.257249999999</c:v>
                </c:pt>
                <c:pt idx="77465">
                  <c:v>18544.501899999999</c:v>
                </c:pt>
                <c:pt idx="77466">
                  <c:v>18544.746244999998</c:v>
                </c:pt>
                <c:pt idx="77467">
                  <c:v>18544.988377999998</c:v>
                </c:pt>
                <c:pt idx="77468">
                  <c:v>18545.233561000001</c:v>
                </c:pt>
                <c:pt idx="77469">
                  <c:v>18545.464306000002</c:v>
                </c:pt>
                <c:pt idx="77470">
                  <c:v>18545.707843</c:v>
                </c:pt>
                <c:pt idx="77471">
                  <c:v>18545.948359999999</c:v>
                </c:pt>
                <c:pt idx="77472">
                  <c:v>18546.190306</c:v>
                </c:pt>
                <c:pt idx="77473">
                  <c:v>18546.423567999998</c:v>
                </c:pt>
                <c:pt idx="77474">
                  <c:v>18546.667431999998</c:v>
                </c:pt>
                <c:pt idx="77475">
                  <c:v>18546.908099</c:v>
                </c:pt>
                <c:pt idx="77476">
                  <c:v>18547.13939</c:v>
                </c:pt>
                <c:pt idx="77477">
                  <c:v>18547.383387999998</c:v>
                </c:pt>
                <c:pt idx="77478">
                  <c:v>18547.614342000001</c:v>
                </c:pt>
                <c:pt idx="77479">
                  <c:v>18547.858312</c:v>
                </c:pt>
                <c:pt idx="77480">
                  <c:v>18548.101671</c:v>
                </c:pt>
                <c:pt idx="77481">
                  <c:v>18548.334369</c:v>
                </c:pt>
                <c:pt idx="77482">
                  <c:v>18548.572805</c:v>
                </c:pt>
                <c:pt idx="77483">
                  <c:v>18548.817958</c:v>
                </c:pt>
                <c:pt idx="77484">
                  <c:v>18549.050898000001</c:v>
                </c:pt>
                <c:pt idx="77485">
                  <c:v>18549.295996000001</c:v>
                </c:pt>
                <c:pt idx="77486">
                  <c:v>18549.535101000001</c:v>
                </c:pt>
                <c:pt idx="77487">
                  <c:v>18549.766757000001</c:v>
                </c:pt>
                <c:pt idx="77488">
                  <c:v>18550.009206999999</c:v>
                </c:pt>
                <c:pt idx="77489">
                  <c:v>18550.253809999998</c:v>
                </c:pt>
                <c:pt idx="77490">
                  <c:v>18550.485635000001</c:v>
                </c:pt>
                <c:pt idx="77491">
                  <c:v>18550.728805999999</c:v>
                </c:pt>
                <c:pt idx="77492">
                  <c:v>18550.973942000001</c:v>
                </c:pt>
                <c:pt idx="77493">
                  <c:v>18551.205424</c:v>
                </c:pt>
                <c:pt idx="77494">
                  <c:v>18551.447425999999</c:v>
                </c:pt>
                <c:pt idx="77495">
                  <c:v>18551.691022999999</c:v>
                </c:pt>
                <c:pt idx="77496">
                  <c:v>18551.922866000001</c:v>
                </c:pt>
                <c:pt idx="77497">
                  <c:v>18552.163296999999</c:v>
                </c:pt>
                <c:pt idx="77498">
                  <c:v>18552.404665999999</c:v>
                </c:pt>
                <c:pt idx="77499">
                  <c:v>18552.646441000001</c:v>
                </c:pt>
                <c:pt idx="77500">
                  <c:v>18552.879903000001</c:v>
                </c:pt>
                <c:pt idx="77501">
                  <c:v>18553.120881999999</c:v>
                </c:pt>
                <c:pt idx="77502">
                  <c:v>18553.362665000001</c:v>
                </c:pt>
                <c:pt idx="77503">
                  <c:v>18553.605812000002</c:v>
                </c:pt>
                <c:pt idx="77504">
                  <c:v>18553.839678</c:v>
                </c:pt>
                <c:pt idx="77505">
                  <c:v>18554.084889000002</c:v>
                </c:pt>
                <c:pt idx="77506">
                  <c:v>18554.318722</c:v>
                </c:pt>
                <c:pt idx="77507">
                  <c:v>18554.561086000002</c:v>
                </c:pt>
                <c:pt idx="77508">
                  <c:v>18554.803383999999</c:v>
                </c:pt>
                <c:pt idx="77509">
                  <c:v>18555.035577999999</c:v>
                </c:pt>
                <c:pt idx="77510">
                  <c:v>18555.280726000001</c:v>
                </c:pt>
                <c:pt idx="77511">
                  <c:v>18555.511257999999</c:v>
                </c:pt>
                <c:pt idx="77512">
                  <c:v>18555.755189</c:v>
                </c:pt>
                <c:pt idx="77513">
                  <c:v>18555.997246999999</c:v>
                </c:pt>
                <c:pt idx="77514">
                  <c:v>18556.228080000001</c:v>
                </c:pt>
                <c:pt idx="77515">
                  <c:v>18556.470064000001</c:v>
                </c:pt>
                <c:pt idx="77516">
                  <c:v>18556.712918000001</c:v>
                </c:pt>
                <c:pt idx="77517">
                  <c:v>18556.946658000001</c:v>
                </c:pt>
                <c:pt idx="77518">
                  <c:v>18557.187428000001</c:v>
                </c:pt>
                <c:pt idx="77519">
                  <c:v>18557.43059</c:v>
                </c:pt>
                <c:pt idx="77520">
                  <c:v>18557.673597000001</c:v>
                </c:pt>
                <c:pt idx="77521">
                  <c:v>18557.904289999999</c:v>
                </c:pt>
                <c:pt idx="77522">
                  <c:v>18558.147641</c:v>
                </c:pt>
                <c:pt idx="77523">
                  <c:v>18558.390731</c:v>
                </c:pt>
                <c:pt idx="77524">
                  <c:v>18558.624543000002</c:v>
                </c:pt>
                <c:pt idx="77525">
                  <c:v>18558.867926999999</c:v>
                </c:pt>
                <c:pt idx="77526">
                  <c:v>18559.110234</c:v>
                </c:pt>
                <c:pt idx="77527">
                  <c:v>18559.341410000001</c:v>
                </c:pt>
                <c:pt idx="77528">
                  <c:v>18559.584094000002</c:v>
                </c:pt>
                <c:pt idx="77529">
                  <c:v>18559.827559000001</c:v>
                </c:pt>
                <c:pt idx="77530">
                  <c:v>18560.057219999999</c:v>
                </c:pt>
                <c:pt idx="77531">
                  <c:v>18560.301426000002</c:v>
                </c:pt>
                <c:pt idx="77532">
                  <c:v>18560.544910000001</c:v>
                </c:pt>
                <c:pt idx="77533">
                  <c:v>18560.77607</c:v>
                </c:pt>
                <c:pt idx="77534">
                  <c:v>18561.019646000001</c:v>
                </c:pt>
                <c:pt idx="77535">
                  <c:v>18561.262699999999</c:v>
                </c:pt>
                <c:pt idx="77536">
                  <c:v>18561.492836000001</c:v>
                </c:pt>
                <c:pt idx="77537">
                  <c:v>18561.735006999999</c:v>
                </c:pt>
                <c:pt idx="77538">
                  <c:v>18561.977277000002</c:v>
                </c:pt>
                <c:pt idx="77539">
                  <c:v>18562.212955999999</c:v>
                </c:pt>
                <c:pt idx="77540">
                  <c:v>18562.454351</c:v>
                </c:pt>
                <c:pt idx="77541">
                  <c:v>18562.695672999998</c:v>
                </c:pt>
                <c:pt idx="77542">
                  <c:v>18562.927862</c:v>
                </c:pt>
                <c:pt idx="77543">
                  <c:v>18563.170255000001</c:v>
                </c:pt>
                <c:pt idx="77544">
                  <c:v>18563.411606000001</c:v>
                </c:pt>
                <c:pt idx="77545">
                  <c:v>18563.654569999999</c:v>
                </c:pt>
                <c:pt idx="77546">
                  <c:v>18563.887093000001</c:v>
                </c:pt>
                <c:pt idx="77547">
                  <c:v>18564.129215000001</c:v>
                </c:pt>
                <c:pt idx="77548">
                  <c:v>18564.371233000002</c:v>
                </c:pt>
                <c:pt idx="77549">
                  <c:v>18564.604772999999</c:v>
                </c:pt>
                <c:pt idx="77550">
                  <c:v>18564.845797000002</c:v>
                </c:pt>
                <c:pt idx="77551">
                  <c:v>18565.089125999999</c:v>
                </c:pt>
                <c:pt idx="77552">
                  <c:v>18565.319017999998</c:v>
                </c:pt>
                <c:pt idx="77553">
                  <c:v>18565.561349</c:v>
                </c:pt>
                <c:pt idx="77554">
                  <c:v>18565.805433000001</c:v>
                </c:pt>
                <c:pt idx="77555">
                  <c:v>18566.038396</c:v>
                </c:pt>
                <c:pt idx="77556">
                  <c:v>18566.282433</c:v>
                </c:pt>
                <c:pt idx="77557">
                  <c:v>18566.513343999999</c:v>
                </c:pt>
                <c:pt idx="77558">
                  <c:v>18566.758602999998</c:v>
                </c:pt>
                <c:pt idx="77559">
                  <c:v>18566.992657999999</c:v>
                </c:pt>
                <c:pt idx="77560">
                  <c:v>18567.234653</c:v>
                </c:pt>
                <c:pt idx="77561">
                  <c:v>18567.477912999999</c:v>
                </c:pt>
                <c:pt idx="77562">
                  <c:v>18567.711862</c:v>
                </c:pt>
                <c:pt idx="77563">
                  <c:v>18567.95621</c:v>
                </c:pt>
                <c:pt idx="77564">
                  <c:v>18568.197745000001</c:v>
                </c:pt>
                <c:pt idx="77565">
                  <c:v>18568.440639</c:v>
                </c:pt>
                <c:pt idx="77566">
                  <c:v>18568.671329000001</c:v>
                </c:pt>
                <c:pt idx="77567">
                  <c:v>18568.915260999998</c:v>
                </c:pt>
                <c:pt idx="77568">
                  <c:v>18569.146218000002</c:v>
                </c:pt>
                <c:pt idx="77569">
                  <c:v>18569.390203999999</c:v>
                </c:pt>
                <c:pt idx="77570">
                  <c:v>18569.632367999999</c:v>
                </c:pt>
                <c:pt idx="77571">
                  <c:v>18569.865806000002</c:v>
                </c:pt>
                <c:pt idx="77572">
                  <c:v>18570.106441</c:v>
                </c:pt>
                <c:pt idx="77573">
                  <c:v>18570.349574</c:v>
                </c:pt>
                <c:pt idx="77574">
                  <c:v>18570.580304999999</c:v>
                </c:pt>
                <c:pt idx="77575">
                  <c:v>18570.824124999999</c:v>
                </c:pt>
                <c:pt idx="77576">
                  <c:v>18571.068071999998</c:v>
                </c:pt>
                <c:pt idx="77577">
                  <c:v>18571.299777</c:v>
                </c:pt>
                <c:pt idx="77578">
                  <c:v>18571.540137</c:v>
                </c:pt>
                <c:pt idx="77579">
                  <c:v>18571.786606000001</c:v>
                </c:pt>
                <c:pt idx="77580">
                  <c:v>18572.017359000001</c:v>
                </c:pt>
                <c:pt idx="77581">
                  <c:v>18572.259239999999</c:v>
                </c:pt>
                <c:pt idx="77582">
                  <c:v>18572.501339999999</c:v>
                </c:pt>
                <c:pt idx="77583">
                  <c:v>18572.734906000002</c:v>
                </c:pt>
                <c:pt idx="77584">
                  <c:v>18572.976601999999</c:v>
                </c:pt>
                <c:pt idx="77585">
                  <c:v>18573.220260999999</c:v>
                </c:pt>
                <c:pt idx="77586">
                  <c:v>18573.453581000002</c:v>
                </c:pt>
                <c:pt idx="77587">
                  <c:v>18573.697867999999</c:v>
                </c:pt>
                <c:pt idx="77588">
                  <c:v>18573.931833999999</c:v>
                </c:pt>
                <c:pt idx="77589">
                  <c:v>18574.176226</c:v>
                </c:pt>
                <c:pt idx="77590">
                  <c:v>18574.417816000001</c:v>
                </c:pt>
                <c:pt idx="77591">
                  <c:v>18574.651592999999</c:v>
                </c:pt>
                <c:pt idx="77592">
                  <c:v>18574.894058999998</c:v>
                </c:pt>
                <c:pt idx="77593">
                  <c:v>18575.127995999999</c:v>
                </c:pt>
                <c:pt idx="77594">
                  <c:v>18575.369363000002</c:v>
                </c:pt>
                <c:pt idx="77595">
                  <c:v>18575.604948</c:v>
                </c:pt>
                <c:pt idx="77596">
                  <c:v>18575.845621</c:v>
                </c:pt>
                <c:pt idx="77597">
                  <c:v>18576.090936000001</c:v>
                </c:pt>
                <c:pt idx="77598">
                  <c:v>18576.322942999999</c:v>
                </c:pt>
                <c:pt idx="77599">
                  <c:v>18576.562275</c:v>
                </c:pt>
                <c:pt idx="77600">
                  <c:v>18576.805725999999</c:v>
                </c:pt>
                <c:pt idx="77601">
                  <c:v>18577.050919000001</c:v>
                </c:pt>
                <c:pt idx="77602">
                  <c:v>18577.282822000001</c:v>
                </c:pt>
                <c:pt idx="77603">
                  <c:v>18577.525953</c:v>
                </c:pt>
                <c:pt idx="77604">
                  <c:v>18577.758803000001</c:v>
                </c:pt>
                <c:pt idx="77605">
                  <c:v>18577.999421</c:v>
                </c:pt>
                <c:pt idx="77606">
                  <c:v>18578.244619000001</c:v>
                </c:pt>
                <c:pt idx="77607">
                  <c:v>18578.477329000001</c:v>
                </c:pt>
                <c:pt idx="77608">
                  <c:v>18578.721366000002</c:v>
                </c:pt>
                <c:pt idx="77609">
                  <c:v>18578.954125</c:v>
                </c:pt>
                <c:pt idx="77610">
                  <c:v>18579.198219000002</c:v>
                </c:pt>
                <c:pt idx="77611">
                  <c:v>18579.440171999999</c:v>
                </c:pt>
                <c:pt idx="77612">
                  <c:v>18579.696695999999</c:v>
                </c:pt>
                <c:pt idx="77613">
                  <c:v>18579.928619999999</c:v>
                </c:pt>
                <c:pt idx="77614">
                  <c:v>18580.169364000001</c:v>
                </c:pt>
                <c:pt idx="77615">
                  <c:v>18580.412561000001</c:v>
                </c:pt>
                <c:pt idx="77616">
                  <c:v>18580.643421000001</c:v>
                </c:pt>
                <c:pt idx="77617">
                  <c:v>18580.886766</c:v>
                </c:pt>
                <c:pt idx="77618">
                  <c:v>18581.127424999999</c:v>
                </c:pt>
                <c:pt idx="77619">
                  <c:v>18581.371114000001</c:v>
                </c:pt>
                <c:pt idx="77620">
                  <c:v>18581.617129999999</c:v>
                </c:pt>
                <c:pt idx="77621">
                  <c:v>18581.863759</c:v>
                </c:pt>
                <c:pt idx="77622">
                  <c:v>18582.097596</c:v>
                </c:pt>
                <c:pt idx="77623">
                  <c:v>18582.342560000001</c:v>
                </c:pt>
                <c:pt idx="77624">
                  <c:v>18582.575237000001</c:v>
                </c:pt>
                <c:pt idx="77625">
                  <c:v>18582.819124000001</c:v>
                </c:pt>
                <c:pt idx="77626">
                  <c:v>18583.052970000001</c:v>
                </c:pt>
                <c:pt idx="77627">
                  <c:v>18583.296805999998</c:v>
                </c:pt>
                <c:pt idx="77628">
                  <c:v>18583.530744</c:v>
                </c:pt>
                <c:pt idx="77629">
                  <c:v>18583.775787999999</c:v>
                </c:pt>
                <c:pt idx="77630">
                  <c:v>18584.016240000001</c:v>
                </c:pt>
                <c:pt idx="77631">
                  <c:v>18584.249687</c:v>
                </c:pt>
                <c:pt idx="77632">
                  <c:v>18584.492049</c:v>
                </c:pt>
                <c:pt idx="77633">
                  <c:v>18584.734188999999</c:v>
                </c:pt>
                <c:pt idx="77634">
                  <c:v>18584.975794999998</c:v>
                </c:pt>
                <c:pt idx="77635">
                  <c:v>18585.205905999999</c:v>
                </c:pt>
                <c:pt idx="77636">
                  <c:v>18585.448377000001</c:v>
                </c:pt>
                <c:pt idx="77637">
                  <c:v>18585.692378</c:v>
                </c:pt>
                <c:pt idx="77638">
                  <c:v>18585.925288999999</c:v>
                </c:pt>
                <c:pt idx="77639">
                  <c:v>18586.170560999999</c:v>
                </c:pt>
                <c:pt idx="77640">
                  <c:v>18586.401426</c:v>
                </c:pt>
                <c:pt idx="77641">
                  <c:v>18586.647193000001</c:v>
                </c:pt>
                <c:pt idx="77642">
                  <c:v>18586.880905000002</c:v>
                </c:pt>
                <c:pt idx="77643">
                  <c:v>18587.121384999999</c:v>
                </c:pt>
                <c:pt idx="77644">
                  <c:v>18587.365440000001</c:v>
                </c:pt>
                <c:pt idx="77645">
                  <c:v>18587.612563999999</c:v>
                </c:pt>
                <c:pt idx="77646">
                  <c:v>18587.857798000001</c:v>
                </c:pt>
                <c:pt idx="77647">
                  <c:v>18588.100568000002</c:v>
                </c:pt>
                <c:pt idx="77648">
                  <c:v>18588.333890000002</c:v>
                </c:pt>
                <c:pt idx="77649">
                  <c:v>18588.577410000002</c:v>
                </c:pt>
                <c:pt idx="77650">
                  <c:v>18588.812829999999</c:v>
                </c:pt>
                <c:pt idx="77651">
                  <c:v>18589.055025000001</c:v>
                </c:pt>
                <c:pt idx="77652">
                  <c:v>18589.299737000001</c:v>
                </c:pt>
                <c:pt idx="77653">
                  <c:v>18589.53038</c:v>
                </c:pt>
                <c:pt idx="77654">
                  <c:v>18589.771849000001</c:v>
                </c:pt>
                <c:pt idx="77655">
                  <c:v>18590.016750999999</c:v>
                </c:pt>
                <c:pt idx="77656">
                  <c:v>18590.247345</c:v>
                </c:pt>
                <c:pt idx="77657">
                  <c:v>18590.491182999998</c:v>
                </c:pt>
                <c:pt idx="77658">
                  <c:v>18590.733120000001</c:v>
                </c:pt>
                <c:pt idx="77659">
                  <c:v>18590.979104999999</c:v>
                </c:pt>
                <c:pt idx="77660">
                  <c:v>18591.225011999999</c:v>
                </c:pt>
                <c:pt idx="77661">
                  <c:v>18591.456722999999</c:v>
                </c:pt>
                <c:pt idx="77662">
                  <c:v>18591.699005999999</c:v>
                </c:pt>
                <c:pt idx="77663">
                  <c:v>18591.943943999999</c:v>
                </c:pt>
                <c:pt idx="77664">
                  <c:v>18592.174995000001</c:v>
                </c:pt>
                <c:pt idx="77665">
                  <c:v>18592.416187999999</c:v>
                </c:pt>
                <c:pt idx="77666">
                  <c:v>18592.658403000001</c:v>
                </c:pt>
                <c:pt idx="77667">
                  <c:v>18592.889201999998</c:v>
                </c:pt>
                <c:pt idx="77668">
                  <c:v>18593.133358999999</c:v>
                </c:pt>
                <c:pt idx="77669">
                  <c:v>18593.377133000002</c:v>
                </c:pt>
                <c:pt idx="77670">
                  <c:v>18593.621439999999</c:v>
                </c:pt>
                <c:pt idx="77671">
                  <c:v>18593.866597</c:v>
                </c:pt>
                <c:pt idx="77672">
                  <c:v>18594.109045000001</c:v>
                </c:pt>
                <c:pt idx="77673">
                  <c:v>18594.349406000001</c:v>
                </c:pt>
                <c:pt idx="77674">
                  <c:v>18594.596699000002</c:v>
                </c:pt>
                <c:pt idx="77675">
                  <c:v>18594.839141</c:v>
                </c:pt>
                <c:pt idx="77676">
                  <c:v>18595.080837000001</c:v>
                </c:pt>
                <c:pt idx="77677">
                  <c:v>18595.314611999998</c:v>
                </c:pt>
                <c:pt idx="77678">
                  <c:v>18595.559584999999</c:v>
                </c:pt>
                <c:pt idx="77679">
                  <c:v>18595.801278999999</c:v>
                </c:pt>
                <c:pt idx="77680">
                  <c:v>18596.032020999999</c:v>
                </c:pt>
                <c:pt idx="77681">
                  <c:v>18596.276527999999</c:v>
                </c:pt>
                <c:pt idx="77682">
                  <c:v>18596.518412000001</c:v>
                </c:pt>
                <c:pt idx="77683">
                  <c:v>18596.747147999999</c:v>
                </c:pt>
                <c:pt idx="77684">
                  <c:v>18596.990532</c:v>
                </c:pt>
                <c:pt idx="77685">
                  <c:v>18597.233713000001</c:v>
                </c:pt>
                <c:pt idx="77686">
                  <c:v>18597.466367000001</c:v>
                </c:pt>
                <c:pt idx="77687">
                  <c:v>18597.710351000002</c:v>
                </c:pt>
                <c:pt idx="77688">
                  <c:v>18597.953654000001</c:v>
                </c:pt>
                <c:pt idx="77689">
                  <c:v>18598.209295000001</c:v>
                </c:pt>
                <c:pt idx="77690">
                  <c:v>18598.440184999999</c:v>
                </c:pt>
                <c:pt idx="77691">
                  <c:v>18598.686952</c:v>
                </c:pt>
                <c:pt idx="77692">
                  <c:v>18598.917871000001</c:v>
                </c:pt>
                <c:pt idx="77693">
                  <c:v>18599.160142000001</c:v>
                </c:pt>
                <c:pt idx="77694">
                  <c:v>18599.404041999998</c:v>
                </c:pt>
                <c:pt idx="77695">
                  <c:v>18599.635866000001</c:v>
                </c:pt>
                <c:pt idx="77696">
                  <c:v>18599.879634000001</c:v>
                </c:pt>
                <c:pt idx="77697">
                  <c:v>18600.120222000001</c:v>
                </c:pt>
                <c:pt idx="77698">
                  <c:v>18600.353009999999</c:v>
                </c:pt>
                <c:pt idx="77699">
                  <c:v>18600.595283999999</c:v>
                </c:pt>
                <c:pt idx="77700">
                  <c:v>18600.838851</c:v>
                </c:pt>
                <c:pt idx="77701">
                  <c:v>18601.068305000001</c:v>
                </c:pt>
                <c:pt idx="77702">
                  <c:v>18601.311891000001</c:v>
                </c:pt>
                <c:pt idx="77703">
                  <c:v>18601.556085</c:v>
                </c:pt>
                <c:pt idx="77704">
                  <c:v>18601.787241999999</c:v>
                </c:pt>
                <c:pt idx="77705">
                  <c:v>18602.031058</c:v>
                </c:pt>
                <c:pt idx="77706">
                  <c:v>18602.273128000001</c:v>
                </c:pt>
                <c:pt idx="77707">
                  <c:v>18602.504943</c:v>
                </c:pt>
                <c:pt idx="77708">
                  <c:v>18602.748960000001</c:v>
                </c:pt>
                <c:pt idx="77709">
                  <c:v>18602.979942000002</c:v>
                </c:pt>
                <c:pt idx="77710">
                  <c:v>18603.223203000001</c:v>
                </c:pt>
                <c:pt idx="77711">
                  <c:v>18603.467056000001</c:v>
                </c:pt>
                <c:pt idx="77712">
                  <c:v>18603.711443</c:v>
                </c:pt>
                <c:pt idx="77713">
                  <c:v>18603.957219</c:v>
                </c:pt>
                <c:pt idx="77714">
                  <c:v>18604.199327999999</c:v>
                </c:pt>
                <c:pt idx="77715">
                  <c:v>18604.454344000002</c:v>
                </c:pt>
                <c:pt idx="77716">
                  <c:v>18604.698346000001</c:v>
                </c:pt>
                <c:pt idx="77717">
                  <c:v>18604.942246999999</c:v>
                </c:pt>
                <c:pt idx="77718">
                  <c:v>18605.186115</c:v>
                </c:pt>
                <c:pt idx="77719">
                  <c:v>18605.432057999999</c:v>
                </c:pt>
                <c:pt idx="77720">
                  <c:v>18605.675598000002</c:v>
                </c:pt>
                <c:pt idx="77721">
                  <c:v>18605.920854</c:v>
                </c:pt>
                <c:pt idx="77722">
                  <c:v>18606.152978999999</c:v>
                </c:pt>
                <c:pt idx="77723">
                  <c:v>18606.392244999999</c:v>
                </c:pt>
                <c:pt idx="77724">
                  <c:v>18606.634398999999</c:v>
                </c:pt>
                <c:pt idx="77725">
                  <c:v>18606.867086999999</c:v>
                </c:pt>
                <c:pt idx="77726">
                  <c:v>18607.110657000001</c:v>
                </c:pt>
                <c:pt idx="77727">
                  <c:v>18607.370717000002</c:v>
                </c:pt>
                <c:pt idx="77728">
                  <c:v>18607.601259999999</c:v>
                </c:pt>
                <c:pt idx="77729">
                  <c:v>18607.845152000002</c:v>
                </c:pt>
                <c:pt idx="77730">
                  <c:v>18608.085448000002</c:v>
                </c:pt>
                <c:pt idx="77731">
                  <c:v>18608.318863</c:v>
                </c:pt>
                <c:pt idx="77732">
                  <c:v>18608.563717000001</c:v>
                </c:pt>
                <c:pt idx="77733">
                  <c:v>18608.796245000001</c:v>
                </c:pt>
                <c:pt idx="77734">
                  <c:v>18609.039570000001</c:v>
                </c:pt>
                <c:pt idx="77735">
                  <c:v>18609.281172999999</c:v>
                </c:pt>
                <c:pt idx="77736">
                  <c:v>18609.523078999999</c:v>
                </c:pt>
                <c:pt idx="77737">
                  <c:v>18609.754604999998</c:v>
                </c:pt>
                <c:pt idx="77738">
                  <c:v>18609.999553000001</c:v>
                </c:pt>
                <c:pt idx="77739">
                  <c:v>18610.230286999998</c:v>
                </c:pt>
                <c:pt idx="77740">
                  <c:v>18610.473588000001</c:v>
                </c:pt>
                <c:pt idx="77741">
                  <c:v>18610.717357000001</c:v>
                </c:pt>
                <c:pt idx="77742">
                  <c:v>18610.949618999999</c:v>
                </c:pt>
                <c:pt idx="77743">
                  <c:v>18611.192139999999</c:v>
                </c:pt>
                <c:pt idx="77744">
                  <c:v>18611.435626999999</c:v>
                </c:pt>
                <c:pt idx="77745">
                  <c:v>18611.667787999999</c:v>
                </c:pt>
                <c:pt idx="77746">
                  <c:v>18611.90958</c:v>
                </c:pt>
                <c:pt idx="77747">
                  <c:v>18612.152890000001</c:v>
                </c:pt>
                <c:pt idx="77748">
                  <c:v>18612.395273999999</c:v>
                </c:pt>
                <c:pt idx="77749">
                  <c:v>18612.651905999999</c:v>
                </c:pt>
                <c:pt idx="77750">
                  <c:v>18612.881643000001</c:v>
                </c:pt>
                <c:pt idx="77751">
                  <c:v>18613.124664999999</c:v>
                </c:pt>
                <c:pt idx="77752">
                  <c:v>18613.367878000001</c:v>
                </c:pt>
                <c:pt idx="77753">
                  <c:v>18613.601714</c:v>
                </c:pt>
                <c:pt idx="77754">
                  <c:v>18613.844171000001</c:v>
                </c:pt>
                <c:pt idx="77755">
                  <c:v>18614.088178999998</c:v>
                </c:pt>
                <c:pt idx="77756">
                  <c:v>18614.317112000001</c:v>
                </c:pt>
                <c:pt idx="77757">
                  <c:v>18614.559122999999</c:v>
                </c:pt>
                <c:pt idx="77758">
                  <c:v>18614.803006999999</c:v>
                </c:pt>
                <c:pt idx="77759">
                  <c:v>18615.036733000001</c:v>
                </c:pt>
                <c:pt idx="77760">
                  <c:v>18615.279952000001</c:v>
                </c:pt>
                <c:pt idx="77761">
                  <c:v>18615.512556999998</c:v>
                </c:pt>
                <c:pt idx="77762">
                  <c:v>18615.755813</c:v>
                </c:pt>
                <c:pt idx="77763">
                  <c:v>18616.000747999999</c:v>
                </c:pt>
                <c:pt idx="77764">
                  <c:v>18616.231199000002</c:v>
                </c:pt>
                <c:pt idx="77765">
                  <c:v>18616.473307</c:v>
                </c:pt>
                <c:pt idx="77766">
                  <c:v>18616.714596999998</c:v>
                </c:pt>
                <c:pt idx="77767">
                  <c:v>18616.947264999999</c:v>
                </c:pt>
                <c:pt idx="77768">
                  <c:v>18617.192564000001</c:v>
                </c:pt>
                <c:pt idx="77769">
                  <c:v>18617.435729000001</c:v>
                </c:pt>
                <c:pt idx="77770">
                  <c:v>18617.669569999998</c:v>
                </c:pt>
                <c:pt idx="77771">
                  <c:v>18617.912025000001</c:v>
                </c:pt>
                <c:pt idx="77772">
                  <c:v>18618.153869999998</c:v>
                </c:pt>
                <c:pt idx="77773">
                  <c:v>18618.387938</c:v>
                </c:pt>
                <c:pt idx="77774">
                  <c:v>18618.630412999999</c:v>
                </c:pt>
                <c:pt idx="77775">
                  <c:v>18618.870448000001</c:v>
                </c:pt>
                <c:pt idx="77776">
                  <c:v>18619.102653000002</c:v>
                </c:pt>
                <c:pt idx="77777">
                  <c:v>18619.345890000001</c:v>
                </c:pt>
                <c:pt idx="77778">
                  <c:v>18619.588196000001</c:v>
                </c:pt>
                <c:pt idx="77779">
                  <c:v>18619.83008</c:v>
                </c:pt>
                <c:pt idx="77780">
                  <c:v>18620.061038</c:v>
                </c:pt>
                <c:pt idx="77781">
                  <c:v>18620.303275999999</c:v>
                </c:pt>
                <c:pt idx="77782">
                  <c:v>18620.544757</c:v>
                </c:pt>
                <c:pt idx="77783">
                  <c:v>18620.776548000002</c:v>
                </c:pt>
                <c:pt idx="77784">
                  <c:v>18621.021970000002</c:v>
                </c:pt>
                <c:pt idx="77785">
                  <c:v>18621.263096999999</c:v>
                </c:pt>
                <c:pt idx="77786">
                  <c:v>18621.504709000001</c:v>
                </c:pt>
                <c:pt idx="77787">
                  <c:v>18621.736701999998</c:v>
                </c:pt>
                <c:pt idx="77788">
                  <c:v>18621.979189999998</c:v>
                </c:pt>
                <c:pt idx="77789">
                  <c:v>18622.214825999999</c:v>
                </c:pt>
                <c:pt idx="77790">
                  <c:v>18622.455417000001</c:v>
                </c:pt>
                <c:pt idx="77791">
                  <c:v>18622.690189000001</c:v>
                </c:pt>
                <c:pt idx="77792">
                  <c:v>18622.933711999998</c:v>
                </c:pt>
                <c:pt idx="77793">
                  <c:v>18623.178922999999</c:v>
                </c:pt>
                <c:pt idx="77794">
                  <c:v>18623.410067000001</c:v>
                </c:pt>
                <c:pt idx="77795">
                  <c:v>18623.652290000002</c:v>
                </c:pt>
                <c:pt idx="77796">
                  <c:v>18623.895639999999</c:v>
                </c:pt>
                <c:pt idx="77797">
                  <c:v>18624.126101000002</c:v>
                </c:pt>
                <c:pt idx="77798">
                  <c:v>18624.370728000002</c:v>
                </c:pt>
                <c:pt idx="77799">
                  <c:v>18624.614291999998</c:v>
                </c:pt>
                <c:pt idx="77800">
                  <c:v>18624.845871000001</c:v>
                </c:pt>
                <c:pt idx="77801">
                  <c:v>18625.086084999999</c:v>
                </c:pt>
                <c:pt idx="77802">
                  <c:v>18625.328165999999</c:v>
                </c:pt>
                <c:pt idx="77803">
                  <c:v>18625.561840999999</c:v>
                </c:pt>
                <c:pt idx="77804">
                  <c:v>18625.802359000001</c:v>
                </c:pt>
                <c:pt idx="77805">
                  <c:v>18626.043753999998</c:v>
                </c:pt>
                <c:pt idx="77806">
                  <c:v>18626.285401000001</c:v>
                </c:pt>
                <c:pt idx="77807">
                  <c:v>18626.518697</c:v>
                </c:pt>
                <c:pt idx="77808">
                  <c:v>18626.761738000001</c:v>
                </c:pt>
                <c:pt idx="77809">
                  <c:v>18627.006582000002</c:v>
                </c:pt>
                <c:pt idx="77810">
                  <c:v>18627.237228999998</c:v>
                </c:pt>
                <c:pt idx="77811">
                  <c:v>18627.479261</c:v>
                </c:pt>
                <c:pt idx="77812">
                  <c:v>18627.723140999999</c:v>
                </c:pt>
                <c:pt idx="77813">
                  <c:v>18627.95678</c:v>
                </c:pt>
                <c:pt idx="77814">
                  <c:v>18628.199083</c:v>
                </c:pt>
                <c:pt idx="77815">
                  <c:v>18628.441897000001</c:v>
                </c:pt>
                <c:pt idx="77816">
                  <c:v>18628.673650000001</c:v>
                </c:pt>
                <c:pt idx="77817">
                  <c:v>18628.918689999999</c:v>
                </c:pt>
                <c:pt idx="77818">
                  <c:v>18629.159030999999</c:v>
                </c:pt>
                <c:pt idx="77819">
                  <c:v>18629.391377</c:v>
                </c:pt>
                <c:pt idx="77820">
                  <c:v>18629.635139999999</c:v>
                </c:pt>
                <c:pt idx="77821">
                  <c:v>18629.870615</c:v>
                </c:pt>
                <c:pt idx="77822">
                  <c:v>18630.111101999999</c:v>
                </c:pt>
                <c:pt idx="77823">
                  <c:v>18630.353042999999</c:v>
                </c:pt>
                <c:pt idx="77824">
                  <c:v>18630.584942000001</c:v>
                </c:pt>
                <c:pt idx="77825">
                  <c:v>18630.828903000001</c:v>
                </c:pt>
                <c:pt idx="77826">
                  <c:v>18631.071185000001</c:v>
                </c:pt>
                <c:pt idx="77827">
                  <c:v>18631.302993000001</c:v>
                </c:pt>
                <c:pt idx="77828">
                  <c:v>18631.544140000002</c:v>
                </c:pt>
                <c:pt idx="77829">
                  <c:v>18631.788862000001</c:v>
                </c:pt>
                <c:pt idx="77830">
                  <c:v>18632.029170000002</c:v>
                </c:pt>
                <c:pt idx="77831">
                  <c:v>18632.260612999999</c:v>
                </c:pt>
                <c:pt idx="77832">
                  <c:v>18632.503788999999</c:v>
                </c:pt>
                <c:pt idx="77833">
                  <c:v>18632.74856</c:v>
                </c:pt>
                <c:pt idx="77834">
                  <c:v>18632.980556999999</c:v>
                </c:pt>
                <c:pt idx="77835">
                  <c:v>18633.225565000001</c:v>
                </c:pt>
                <c:pt idx="77836">
                  <c:v>18633.456419999999</c:v>
                </c:pt>
                <c:pt idx="77837">
                  <c:v>18633.700331</c:v>
                </c:pt>
                <c:pt idx="77838">
                  <c:v>18633.944089000001</c:v>
                </c:pt>
                <c:pt idx="77839">
                  <c:v>18634.175778000001</c:v>
                </c:pt>
                <c:pt idx="77840">
                  <c:v>18634.418912000001</c:v>
                </c:pt>
                <c:pt idx="77841">
                  <c:v>18634.663673999999</c:v>
                </c:pt>
                <c:pt idx="77842">
                  <c:v>18634.895678000001</c:v>
                </c:pt>
                <c:pt idx="77843">
                  <c:v>18635.138929000001</c:v>
                </c:pt>
                <c:pt idx="77844">
                  <c:v>18635.379215000001</c:v>
                </c:pt>
                <c:pt idx="77845">
                  <c:v>18635.610859</c:v>
                </c:pt>
                <c:pt idx="77846">
                  <c:v>18635.853136999998</c:v>
                </c:pt>
                <c:pt idx="77847">
                  <c:v>18636.095273999999</c:v>
                </c:pt>
                <c:pt idx="77848">
                  <c:v>18636.337181999999</c:v>
                </c:pt>
                <c:pt idx="77849">
                  <c:v>18636.592390000002</c:v>
                </c:pt>
                <c:pt idx="77850">
                  <c:v>18636.837734000001</c:v>
                </c:pt>
                <c:pt idx="77851">
                  <c:v>18637.080008000001</c:v>
                </c:pt>
                <c:pt idx="77852">
                  <c:v>18637.322074</c:v>
                </c:pt>
                <c:pt idx="77853">
                  <c:v>18637.555584000002</c:v>
                </c:pt>
                <c:pt idx="77854">
                  <c:v>18637.798768000001</c:v>
                </c:pt>
                <c:pt idx="77855">
                  <c:v>18638.039187999999</c:v>
                </c:pt>
                <c:pt idx="77856">
                  <c:v>18638.281083999998</c:v>
                </c:pt>
                <c:pt idx="77857">
                  <c:v>18638.512867000001</c:v>
                </c:pt>
                <c:pt idx="77858">
                  <c:v>18638.753109000001</c:v>
                </c:pt>
                <c:pt idx="77859">
                  <c:v>18638.995777</c:v>
                </c:pt>
                <c:pt idx="77860">
                  <c:v>18639.240548000002</c:v>
                </c:pt>
                <c:pt idx="77861">
                  <c:v>18639.471077999999</c:v>
                </c:pt>
                <c:pt idx="77862">
                  <c:v>18639.711186</c:v>
                </c:pt>
                <c:pt idx="77863">
                  <c:v>18639.955343000001</c:v>
                </c:pt>
                <c:pt idx="77864">
                  <c:v>18640.187731000002</c:v>
                </c:pt>
                <c:pt idx="77865">
                  <c:v>18640.432991999998</c:v>
                </c:pt>
                <c:pt idx="77866">
                  <c:v>18640.674125000001</c:v>
                </c:pt>
                <c:pt idx="77867">
                  <c:v>18640.905038000001</c:v>
                </c:pt>
                <c:pt idx="77868">
                  <c:v>18641.147412999999</c:v>
                </c:pt>
                <c:pt idx="77869">
                  <c:v>18641.388817999999</c:v>
                </c:pt>
                <c:pt idx="77870">
                  <c:v>18641.629289</c:v>
                </c:pt>
                <c:pt idx="77871">
                  <c:v>18641.885828999999</c:v>
                </c:pt>
                <c:pt idx="77872">
                  <c:v>18642.117033999999</c:v>
                </c:pt>
                <c:pt idx="77873">
                  <c:v>18642.359187999999</c:v>
                </c:pt>
                <c:pt idx="77874">
                  <c:v>18642.592089000002</c:v>
                </c:pt>
                <c:pt idx="77875">
                  <c:v>18642.835554000001</c:v>
                </c:pt>
                <c:pt idx="77876">
                  <c:v>18643.078959999999</c:v>
                </c:pt>
                <c:pt idx="77877">
                  <c:v>18643.311693</c:v>
                </c:pt>
                <c:pt idx="77878">
                  <c:v>18643.552291</c:v>
                </c:pt>
                <c:pt idx="77879">
                  <c:v>18643.796001999999</c:v>
                </c:pt>
                <c:pt idx="77880">
                  <c:v>18644.027827999998</c:v>
                </c:pt>
                <c:pt idx="77881">
                  <c:v>18644.270615000001</c:v>
                </c:pt>
                <c:pt idx="77882">
                  <c:v>18644.513566000001</c:v>
                </c:pt>
                <c:pt idx="77883">
                  <c:v>18644.746345</c:v>
                </c:pt>
                <c:pt idx="77884">
                  <c:v>18644.991617</c:v>
                </c:pt>
                <c:pt idx="77885">
                  <c:v>18645.225621000001</c:v>
                </c:pt>
                <c:pt idx="77886">
                  <c:v>18645.468279000001</c:v>
                </c:pt>
                <c:pt idx="77887">
                  <c:v>18645.709535999998</c:v>
                </c:pt>
                <c:pt idx="77888">
                  <c:v>18645.942243000001</c:v>
                </c:pt>
                <c:pt idx="77889">
                  <c:v>18646.185557000001</c:v>
                </c:pt>
                <c:pt idx="77890">
                  <c:v>18646.428834999999</c:v>
                </c:pt>
                <c:pt idx="77891">
                  <c:v>18646.661369000001</c:v>
                </c:pt>
                <c:pt idx="77892">
                  <c:v>18646.906553000001</c:v>
                </c:pt>
                <c:pt idx="77893">
                  <c:v>18647.149590000001</c:v>
                </c:pt>
                <c:pt idx="77894">
                  <c:v>18647.405243000001</c:v>
                </c:pt>
                <c:pt idx="77895">
                  <c:v>18647.636066999999</c:v>
                </c:pt>
                <c:pt idx="77896">
                  <c:v>18647.878070999999</c:v>
                </c:pt>
                <c:pt idx="77897">
                  <c:v>18648.122791999998</c:v>
                </c:pt>
                <c:pt idx="77898">
                  <c:v>18648.352272</c:v>
                </c:pt>
                <c:pt idx="77899">
                  <c:v>18648.595850999998</c:v>
                </c:pt>
                <c:pt idx="77900">
                  <c:v>18648.837654999999</c:v>
                </c:pt>
                <c:pt idx="77901">
                  <c:v>18649.069022</c:v>
                </c:pt>
                <c:pt idx="77902">
                  <c:v>18649.310958999999</c:v>
                </c:pt>
                <c:pt idx="77903">
                  <c:v>18649.553540000001</c:v>
                </c:pt>
                <c:pt idx="77904">
                  <c:v>18649.796963000001</c:v>
                </c:pt>
                <c:pt idx="77905">
                  <c:v>18650.027016</c:v>
                </c:pt>
                <c:pt idx="77906">
                  <c:v>18650.269336000001</c:v>
                </c:pt>
                <c:pt idx="77907">
                  <c:v>18650.514587000001</c:v>
                </c:pt>
                <c:pt idx="77908">
                  <c:v>18650.746544000001</c:v>
                </c:pt>
                <c:pt idx="77909">
                  <c:v>18650.989740000001</c:v>
                </c:pt>
                <c:pt idx="77910">
                  <c:v>18651.232887999999</c:v>
                </c:pt>
                <c:pt idx="77911">
                  <c:v>18651.462632999999</c:v>
                </c:pt>
                <c:pt idx="77912">
                  <c:v>18651.707695000001</c:v>
                </c:pt>
                <c:pt idx="77913">
                  <c:v>18651.952595999999</c:v>
                </c:pt>
                <c:pt idx="77914">
                  <c:v>18652.197884000001</c:v>
                </c:pt>
                <c:pt idx="77915">
                  <c:v>18652.44281</c:v>
                </c:pt>
                <c:pt idx="77916">
                  <c:v>18652.683959000002</c:v>
                </c:pt>
                <c:pt idx="77917">
                  <c:v>18652.915424999999</c:v>
                </c:pt>
                <c:pt idx="77918">
                  <c:v>18653.160545999999</c:v>
                </c:pt>
                <c:pt idx="77919">
                  <c:v>18653.404329000001</c:v>
                </c:pt>
                <c:pt idx="77920">
                  <c:v>18653.635087999999</c:v>
                </c:pt>
                <c:pt idx="77921">
                  <c:v>18653.881799999999</c:v>
                </c:pt>
                <c:pt idx="77922">
                  <c:v>18654.111873000002</c:v>
                </c:pt>
                <c:pt idx="77923">
                  <c:v>18654.356635</c:v>
                </c:pt>
                <c:pt idx="77924">
                  <c:v>18654.598361</c:v>
                </c:pt>
                <c:pt idx="77925">
                  <c:v>18654.829259999999</c:v>
                </c:pt>
                <c:pt idx="77926">
                  <c:v>18655.070114999999</c:v>
                </c:pt>
                <c:pt idx="77927">
                  <c:v>18655.312352000001</c:v>
                </c:pt>
                <c:pt idx="77928">
                  <c:v>18655.556305999999</c:v>
                </c:pt>
                <c:pt idx="77929">
                  <c:v>18655.801641999999</c:v>
                </c:pt>
                <c:pt idx="77930">
                  <c:v>18656.044284</c:v>
                </c:pt>
                <c:pt idx="77931">
                  <c:v>18656.279785999999</c:v>
                </c:pt>
                <c:pt idx="77932">
                  <c:v>18656.521548000001</c:v>
                </c:pt>
                <c:pt idx="77933">
                  <c:v>18656.764735000001</c:v>
                </c:pt>
                <c:pt idx="77934">
                  <c:v>18657.007882000002</c:v>
                </c:pt>
                <c:pt idx="77935">
                  <c:v>18657.240128000001</c:v>
                </c:pt>
                <c:pt idx="77936">
                  <c:v>18657.484980000001</c:v>
                </c:pt>
                <c:pt idx="77937">
                  <c:v>18657.716206000001</c:v>
                </c:pt>
                <c:pt idx="77938">
                  <c:v>18657.958358</c:v>
                </c:pt>
                <c:pt idx="77939">
                  <c:v>18658.202244</c:v>
                </c:pt>
                <c:pt idx="77940">
                  <c:v>18658.435753999998</c:v>
                </c:pt>
                <c:pt idx="77941">
                  <c:v>18658.678971000001</c:v>
                </c:pt>
                <c:pt idx="77942">
                  <c:v>18658.919605999999</c:v>
                </c:pt>
                <c:pt idx="77943">
                  <c:v>18659.160889999999</c:v>
                </c:pt>
                <c:pt idx="77944">
                  <c:v>18659.392666</c:v>
                </c:pt>
                <c:pt idx="77945">
                  <c:v>18659.637574</c:v>
                </c:pt>
                <c:pt idx="77946">
                  <c:v>18659.879369999999</c:v>
                </c:pt>
                <c:pt idx="77947">
                  <c:v>18660.135721999999</c:v>
                </c:pt>
                <c:pt idx="77948">
                  <c:v>18660.36634</c:v>
                </c:pt>
                <c:pt idx="77949">
                  <c:v>18660.612646000001</c:v>
                </c:pt>
                <c:pt idx="77950">
                  <c:v>18660.843223</c:v>
                </c:pt>
                <c:pt idx="77951">
                  <c:v>18661.088618000002</c:v>
                </c:pt>
                <c:pt idx="77952">
                  <c:v>18661.331103</c:v>
                </c:pt>
                <c:pt idx="77953">
                  <c:v>18661.576702999999</c:v>
                </c:pt>
                <c:pt idx="77954">
                  <c:v>18661.819406999999</c:v>
                </c:pt>
                <c:pt idx="77955">
                  <c:v>18662.064778</c:v>
                </c:pt>
                <c:pt idx="77956">
                  <c:v>18662.294967000002</c:v>
                </c:pt>
                <c:pt idx="77957">
                  <c:v>18662.535601</c:v>
                </c:pt>
                <c:pt idx="77958">
                  <c:v>18662.776345999999</c:v>
                </c:pt>
                <c:pt idx="77959">
                  <c:v>18663.021755000002</c:v>
                </c:pt>
                <c:pt idx="77960">
                  <c:v>18663.253850000001</c:v>
                </c:pt>
                <c:pt idx="77961">
                  <c:v>18663.496889999999</c:v>
                </c:pt>
                <c:pt idx="77962">
                  <c:v>18663.737177999999</c:v>
                </c:pt>
                <c:pt idx="77963">
                  <c:v>18663.979255999999</c:v>
                </c:pt>
                <c:pt idx="77964">
                  <c:v>18664.21026</c:v>
                </c:pt>
                <c:pt idx="77965">
                  <c:v>18664.454979999999</c:v>
                </c:pt>
                <c:pt idx="77966">
                  <c:v>18664.687783000001</c:v>
                </c:pt>
                <c:pt idx="77967">
                  <c:v>18664.928424999998</c:v>
                </c:pt>
                <c:pt idx="77968">
                  <c:v>18665.173685999998</c:v>
                </c:pt>
                <c:pt idx="77969">
                  <c:v>18665.406288999999</c:v>
                </c:pt>
                <c:pt idx="77970">
                  <c:v>18665.649604999999</c:v>
                </c:pt>
                <c:pt idx="77971">
                  <c:v>18665.882232</c:v>
                </c:pt>
                <c:pt idx="77972">
                  <c:v>18666.123048000001</c:v>
                </c:pt>
                <c:pt idx="77973">
                  <c:v>18666.365100999999</c:v>
                </c:pt>
                <c:pt idx="77974">
                  <c:v>18666.607218000001</c:v>
                </c:pt>
                <c:pt idx="77975">
                  <c:v>18666.838938000001</c:v>
                </c:pt>
                <c:pt idx="77976">
                  <c:v>18667.081412</c:v>
                </c:pt>
                <c:pt idx="77977">
                  <c:v>18667.324612</c:v>
                </c:pt>
                <c:pt idx="77978">
                  <c:v>18667.577023000002</c:v>
                </c:pt>
                <c:pt idx="77979">
                  <c:v>18667.819106999999</c:v>
                </c:pt>
                <c:pt idx="77980">
                  <c:v>18668.050141</c:v>
                </c:pt>
                <c:pt idx="77981">
                  <c:v>18668.294645999998</c:v>
                </c:pt>
                <c:pt idx="77982">
                  <c:v>18668.536350999999</c:v>
                </c:pt>
                <c:pt idx="77983">
                  <c:v>18668.767769999999</c:v>
                </c:pt>
                <c:pt idx="77984">
                  <c:v>18669.010402</c:v>
                </c:pt>
                <c:pt idx="77985">
                  <c:v>18669.254288</c:v>
                </c:pt>
                <c:pt idx="77986">
                  <c:v>18669.484641999999</c:v>
                </c:pt>
                <c:pt idx="77987">
                  <c:v>18669.729816999999</c:v>
                </c:pt>
                <c:pt idx="77988">
                  <c:v>18669.972279000001</c:v>
                </c:pt>
                <c:pt idx="77989">
                  <c:v>18670.228034</c:v>
                </c:pt>
                <c:pt idx="77990">
                  <c:v>18670.459026</c:v>
                </c:pt>
                <c:pt idx="77991">
                  <c:v>18670.701213</c:v>
                </c:pt>
                <c:pt idx="77992">
                  <c:v>18670.944646</c:v>
                </c:pt>
                <c:pt idx="77993">
                  <c:v>18671.200347000002</c:v>
                </c:pt>
                <c:pt idx="77994">
                  <c:v>18671.431326999998</c:v>
                </c:pt>
                <c:pt idx="77995">
                  <c:v>18671.675338000001</c:v>
                </c:pt>
                <c:pt idx="77996">
                  <c:v>18671.908230000001</c:v>
                </c:pt>
                <c:pt idx="77997">
                  <c:v>18672.154227999999</c:v>
                </c:pt>
                <c:pt idx="77998">
                  <c:v>18672.410564000002</c:v>
                </c:pt>
                <c:pt idx="77999">
                  <c:v>18672.666818000002</c:v>
                </c:pt>
                <c:pt idx="78000">
                  <c:v>18672.896859</c:v>
                </c:pt>
                <c:pt idx="78001">
                  <c:v>18673.138556000002</c:v>
                </c:pt>
                <c:pt idx="78002">
                  <c:v>18673.379207999998</c:v>
                </c:pt>
                <c:pt idx="78003">
                  <c:v>18673.623092999998</c:v>
                </c:pt>
                <c:pt idx="78004">
                  <c:v>18673.854046</c:v>
                </c:pt>
                <c:pt idx="78005">
                  <c:v>18674.096189</c:v>
                </c:pt>
                <c:pt idx="78006">
                  <c:v>18674.338233999999</c:v>
                </c:pt>
                <c:pt idx="78007">
                  <c:v>18674.569873</c:v>
                </c:pt>
                <c:pt idx="78008">
                  <c:v>18674.812189</c:v>
                </c:pt>
                <c:pt idx="78009">
                  <c:v>18675.056153000001</c:v>
                </c:pt>
                <c:pt idx="78010">
                  <c:v>18675.296126000001</c:v>
                </c:pt>
                <c:pt idx="78011">
                  <c:v>18675.527803000001</c:v>
                </c:pt>
                <c:pt idx="78012">
                  <c:v>18675.770012000001</c:v>
                </c:pt>
                <c:pt idx="78013">
                  <c:v>18676.012929</c:v>
                </c:pt>
                <c:pt idx="78014">
                  <c:v>18676.244600000002</c:v>
                </c:pt>
                <c:pt idx="78015">
                  <c:v>18676.489715</c:v>
                </c:pt>
                <c:pt idx="78016">
                  <c:v>18676.730101000001</c:v>
                </c:pt>
                <c:pt idx="78017">
                  <c:v>18676.987315999999</c:v>
                </c:pt>
                <c:pt idx="78018">
                  <c:v>18677.231451</c:v>
                </c:pt>
                <c:pt idx="78019">
                  <c:v>18677.476538999999</c:v>
                </c:pt>
                <c:pt idx="78020">
                  <c:v>18677.719779999999</c:v>
                </c:pt>
                <c:pt idx="78021">
                  <c:v>18677.951861000001</c:v>
                </c:pt>
                <c:pt idx="78022">
                  <c:v>18678.194384999999</c:v>
                </c:pt>
                <c:pt idx="78023">
                  <c:v>18678.438163999999</c:v>
                </c:pt>
                <c:pt idx="78024">
                  <c:v>18678.669833</c:v>
                </c:pt>
                <c:pt idx="78025">
                  <c:v>18678.914849000001</c:v>
                </c:pt>
                <c:pt idx="78026">
                  <c:v>18679.157133000001</c:v>
                </c:pt>
                <c:pt idx="78027">
                  <c:v>18679.388953000001</c:v>
                </c:pt>
                <c:pt idx="78028">
                  <c:v>18679.630228000002</c:v>
                </c:pt>
                <c:pt idx="78029">
                  <c:v>18679.872170999999</c:v>
                </c:pt>
                <c:pt idx="78030">
                  <c:v>18680.103046</c:v>
                </c:pt>
                <c:pt idx="78031">
                  <c:v>18680.345158</c:v>
                </c:pt>
                <c:pt idx="78032">
                  <c:v>18680.587265999999</c:v>
                </c:pt>
                <c:pt idx="78033">
                  <c:v>18680.828558000001</c:v>
                </c:pt>
                <c:pt idx="78034">
                  <c:v>18681.060534</c:v>
                </c:pt>
                <c:pt idx="78035">
                  <c:v>18681.302271</c:v>
                </c:pt>
                <c:pt idx="78036">
                  <c:v>18681.546972</c:v>
                </c:pt>
                <c:pt idx="78037">
                  <c:v>18681.801320999999</c:v>
                </c:pt>
                <c:pt idx="78038">
                  <c:v>18682.03226</c:v>
                </c:pt>
                <c:pt idx="78039">
                  <c:v>18682.276941</c:v>
                </c:pt>
                <c:pt idx="78040">
                  <c:v>18682.516100000001</c:v>
                </c:pt>
                <c:pt idx="78041">
                  <c:v>18682.747748000002</c:v>
                </c:pt>
                <c:pt idx="78042">
                  <c:v>18682.988344000001</c:v>
                </c:pt>
                <c:pt idx="78043">
                  <c:v>18683.232244999999</c:v>
                </c:pt>
                <c:pt idx="78044">
                  <c:v>18683.472448</c:v>
                </c:pt>
                <c:pt idx="78045">
                  <c:v>18683.703140000001</c:v>
                </c:pt>
                <c:pt idx="78046">
                  <c:v>18683.946556999999</c:v>
                </c:pt>
                <c:pt idx="78047">
                  <c:v>18684.189777</c:v>
                </c:pt>
                <c:pt idx="78048">
                  <c:v>18684.430077000001</c:v>
                </c:pt>
                <c:pt idx="78049">
                  <c:v>18684.661700000001</c:v>
                </c:pt>
                <c:pt idx="78050">
                  <c:v>18684.904997000001</c:v>
                </c:pt>
                <c:pt idx="78051">
                  <c:v>18685.146124999999</c:v>
                </c:pt>
                <c:pt idx="78052">
                  <c:v>18685.386245000002</c:v>
                </c:pt>
                <c:pt idx="78053">
                  <c:v>18685.630329</c:v>
                </c:pt>
                <c:pt idx="78054">
                  <c:v>18685.873725000001</c:v>
                </c:pt>
                <c:pt idx="78055">
                  <c:v>18686.114329</c:v>
                </c:pt>
                <c:pt idx="78056">
                  <c:v>18686.357577999999</c:v>
                </c:pt>
                <c:pt idx="78057">
                  <c:v>18686.590985999999</c:v>
                </c:pt>
                <c:pt idx="78058">
                  <c:v>18686.834789</c:v>
                </c:pt>
                <c:pt idx="78059">
                  <c:v>18687.077625999998</c:v>
                </c:pt>
                <c:pt idx="78060">
                  <c:v>18687.308226000001</c:v>
                </c:pt>
                <c:pt idx="78061">
                  <c:v>18687.550154</c:v>
                </c:pt>
                <c:pt idx="78062">
                  <c:v>18687.794152999999</c:v>
                </c:pt>
                <c:pt idx="78063">
                  <c:v>18688.039572999998</c:v>
                </c:pt>
                <c:pt idx="78064">
                  <c:v>18688.284667</c:v>
                </c:pt>
                <c:pt idx="78065">
                  <c:v>18688.527825000001</c:v>
                </c:pt>
                <c:pt idx="78066">
                  <c:v>18688.759021000002</c:v>
                </c:pt>
                <c:pt idx="78067">
                  <c:v>18689.002530999998</c:v>
                </c:pt>
                <c:pt idx="78068">
                  <c:v>18689.245622999999</c:v>
                </c:pt>
                <c:pt idx="78069">
                  <c:v>18689.477582</c:v>
                </c:pt>
                <c:pt idx="78070">
                  <c:v>18689.720088999999</c:v>
                </c:pt>
                <c:pt idx="78071">
                  <c:v>18689.964220000002</c:v>
                </c:pt>
                <c:pt idx="78072">
                  <c:v>18690.211610999999</c:v>
                </c:pt>
                <c:pt idx="78073">
                  <c:v>18690.452186999999</c:v>
                </c:pt>
                <c:pt idx="78074">
                  <c:v>18690.696243999999</c:v>
                </c:pt>
                <c:pt idx="78075">
                  <c:v>18690.943673000002</c:v>
                </c:pt>
                <c:pt idx="78076">
                  <c:v>18691.186412999999</c:v>
                </c:pt>
                <c:pt idx="78077">
                  <c:v>18691.427592</c:v>
                </c:pt>
                <c:pt idx="78078">
                  <c:v>18691.670632000001</c:v>
                </c:pt>
                <c:pt idx="78079">
                  <c:v>18691.903188</c:v>
                </c:pt>
                <c:pt idx="78080">
                  <c:v>18692.144745000001</c:v>
                </c:pt>
                <c:pt idx="78081">
                  <c:v>18692.387752999999</c:v>
                </c:pt>
                <c:pt idx="78082">
                  <c:v>18692.619584</c:v>
                </c:pt>
                <c:pt idx="78083">
                  <c:v>18692.862822999999</c:v>
                </c:pt>
                <c:pt idx="78084">
                  <c:v>18693.103319999998</c:v>
                </c:pt>
                <c:pt idx="78085">
                  <c:v>18693.345308</c:v>
                </c:pt>
                <c:pt idx="78086">
                  <c:v>18693.578981999999</c:v>
                </c:pt>
                <c:pt idx="78087">
                  <c:v>18693.820154000001</c:v>
                </c:pt>
                <c:pt idx="78088">
                  <c:v>18694.061667000002</c:v>
                </c:pt>
                <c:pt idx="78089">
                  <c:v>18694.304579</c:v>
                </c:pt>
                <c:pt idx="78090">
                  <c:v>18694.534677</c:v>
                </c:pt>
                <c:pt idx="78091">
                  <c:v>18694.779567000001</c:v>
                </c:pt>
                <c:pt idx="78092">
                  <c:v>18695.02289</c:v>
                </c:pt>
                <c:pt idx="78093">
                  <c:v>18695.253421000001</c:v>
                </c:pt>
                <c:pt idx="78094">
                  <c:v>18695.496812000001</c:v>
                </c:pt>
                <c:pt idx="78095">
                  <c:v>18695.739863999999</c:v>
                </c:pt>
                <c:pt idx="78096">
                  <c:v>18695.971186999999</c:v>
                </c:pt>
                <c:pt idx="78097">
                  <c:v>18696.216668000001</c:v>
                </c:pt>
                <c:pt idx="78098">
                  <c:v>18696.459096999999</c:v>
                </c:pt>
                <c:pt idx="78099">
                  <c:v>18696.690256999998</c:v>
                </c:pt>
                <c:pt idx="78100">
                  <c:v>18696.931114999999</c:v>
                </c:pt>
                <c:pt idx="78101">
                  <c:v>18697.166103</c:v>
                </c:pt>
                <c:pt idx="78102">
                  <c:v>18697.409948</c:v>
                </c:pt>
                <c:pt idx="78103">
                  <c:v>18697.651258000002</c:v>
                </c:pt>
                <c:pt idx="78104">
                  <c:v>18697.884277000001</c:v>
                </c:pt>
                <c:pt idx="78105">
                  <c:v>18698.128181</c:v>
                </c:pt>
                <c:pt idx="78106">
                  <c:v>18698.368296000001</c:v>
                </c:pt>
                <c:pt idx="78107">
                  <c:v>18698.599231</c:v>
                </c:pt>
                <c:pt idx="78108">
                  <c:v>18698.842686</c:v>
                </c:pt>
                <c:pt idx="78109">
                  <c:v>18699.085025</c:v>
                </c:pt>
                <c:pt idx="78110">
                  <c:v>18699.316035</c:v>
                </c:pt>
                <c:pt idx="78111">
                  <c:v>18699.558431000001</c:v>
                </c:pt>
                <c:pt idx="78112">
                  <c:v>18699.799086999999</c:v>
                </c:pt>
                <c:pt idx="78113">
                  <c:v>18700.042530999999</c:v>
                </c:pt>
                <c:pt idx="78114">
                  <c:v>18700.273125</c:v>
                </c:pt>
                <c:pt idx="78115">
                  <c:v>18700.517842000001</c:v>
                </c:pt>
                <c:pt idx="78116">
                  <c:v>18700.750254999999</c:v>
                </c:pt>
                <c:pt idx="78117">
                  <c:v>18700.994965999998</c:v>
                </c:pt>
                <c:pt idx="78118">
                  <c:v>18701.234993999999</c:v>
                </c:pt>
                <c:pt idx="78119">
                  <c:v>18701.466306999999</c:v>
                </c:pt>
                <c:pt idx="78120">
                  <c:v>18701.709548999999</c:v>
                </c:pt>
                <c:pt idx="78121">
                  <c:v>18701.952877</c:v>
                </c:pt>
                <c:pt idx="78122">
                  <c:v>18702.193360000001</c:v>
                </c:pt>
                <c:pt idx="78123">
                  <c:v>18702.449980000001</c:v>
                </c:pt>
                <c:pt idx="78124">
                  <c:v>18702.678124999999</c:v>
                </c:pt>
                <c:pt idx="78125">
                  <c:v>18702.924225999999</c:v>
                </c:pt>
                <c:pt idx="78126">
                  <c:v>18703.165831999999</c:v>
                </c:pt>
                <c:pt idx="78127">
                  <c:v>18703.397660999999</c:v>
                </c:pt>
                <c:pt idx="78128">
                  <c:v>18703.640154000001</c:v>
                </c:pt>
                <c:pt idx="78129">
                  <c:v>18703.882721999998</c:v>
                </c:pt>
                <c:pt idx="78130">
                  <c:v>18704.115277000001</c:v>
                </c:pt>
                <c:pt idx="78131">
                  <c:v>18704.361851000001</c:v>
                </c:pt>
                <c:pt idx="78132">
                  <c:v>18704.593594999998</c:v>
                </c:pt>
                <c:pt idx="78133">
                  <c:v>18704.836716000002</c:v>
                </c:pt>
                <c:pt idx="78134">
                  <c:v>18705.079977000001</c:v>
                </c:pt>
                <c:pt idx="78135">
                  <c:v>18705.311274</c:v>
                </c:pt>
                <c:pt idx="78136">
                  <c:v>18705.554566999999</c:v>
                </c:pt>
                <c:pt idx="78137">
                  <c:v>18705.797646999999</c:v>
                </c:pt>
                <c:pt idx="78138">
                  <c:v>18706.03889</c:v>
                </c:pt>
                <c:pt idx="78139">
                  <c:v>18706.26859</c:v>
                </c:pt>
                <c:pt idx="78140">
                  <c:v>18706.511896</c:v>
                </c:pt>
                <c:pt idx="78141">
                  <c:v>18706.756870000001</c:v>
                </c:pt>
                <c:pt idx="78142">
                  <c:v>18706.997179000002</c:v>
                </c:pt>
                <c:pt idx="78143">
                  <c:v>18707.228034</c:v>
                </c:pt>
                <c:pt idx="78144">
                  <c:v>18707.470449</c:v>
                </c:pt>
                <c:pt idx="78145">
                  <c:v>18707.713818</c:v>
                </c:pt>
                <c:pt idx="78146">
                  <c:v>18707.943241000001</c:v>
                </c:pt>
                <c:pt idx="78147">
                  <c:v>18708.187376000002</c:v>
                </c:pt>
                <c:pt idx="78148">
                  <c:v>18708.428891</c:v>
                </c:pt>
                <c:pt idx="78149">
                  <c:v>18708.671125000001</c:v>
                </c:pt>
                <c:pt idx="78150">
                  <c:v>18708.916816000001</c:v>
                </c:pt>
                <c:pt idx="78151">
                  <c:v>18709.159854000001</c:v>
                </c:pt>
                <c:pt idx="78152">
                  <c:v>18709.402972</c:v>
                </c:pt>
                <c:pt idx="78153">
                  <c:v>18709.635552</c:v>
                </c:pt>
                <c:pt idx="78154">
                  <c:v>18709.878000000001</c:v>
                </c:pt>
                <c:pt idx="78155">
                  <c:v>18710.12299</c:v>
                </c:pt>
                <c:pt idx="78156">
                  <c:v>18710.351000999999</c:v>
                </c:pt>
                <c:pt idx="78157">
                  <c:v>18710.595806000001</c:v>
                </c:pt>
                <c:pt idx="78158">
                  <c:v>18710.838004000001</c:v>
                </c:pt>
                <c:pt idx="78159">
                  <c:v>18711.069993000001</c:v>
                </c:pt>
                <c:pt idx="78160">
                  <c:v>18711.311326999999</c:v>
                </c:pt>
                <c:pt idx="78161">
                  <c:v>18711.555240000002</c:v>
                </c:pt>
                <c:pt idx="78162">
                  <c:v>18711.786112000002</c:v>
                </c:pt>
                <c:pt idx="78163">
                  <c:v>18712.032030999999</c:v>
                </c:pt>
                <c:pt idx="78164">
                  <c:v>18712.263952000001</c:v>
                </c:pt>
                <c:pt idx="78165">
                  <c:v>18712.504563999999</c:v>
                </c:pt>
                <c:pt idx="78166">
                  <c:v>18712.745934999999</c:v>
                </c:pt>
                <c:pt idx="78167">
                  <c:v>18712.990892999998</c:v>
                </c:pt>
                <c:pt idx="78168">
                  <c:v>18713.222292999999</c:v>
                </c:pt>
                <c:pt idx="78169">
                  <c:v>18713.465821000002</c:v>
                </c:pt>
                <c:pt idx="78170">
                  <c:v>18713.708320000002</c:v>
                </c:pt>
                <c:pt idx="78171">
                  <c:v>18713.953997000001</c:v>
                </c:pt>
                <c:pt idx="78172">
                  <c:v>18714.1967</c:v>
                </c:pt>
                <c:pt idx="78173">
                  <c:v>18714.441833000001</c:v>
                </c:pt>
                <c:pt idx="78174">
                  <c:v>18714.671259999999</c:v>
                </c:pt>
                <c:pt idx="78175">
                  <c:v>18714.914871000001</c:v>
                </c:pt>
                <c:pt idx="78176">
                  <c:v>18715.155340000001</c:v>
                </c:pt>
                <c:pt idx="78177">
                  <c:v>18715.399075000001</c:v>
                </c:pt>
                <c:pt idx="78178">
                  <c:v>18715.630926999998</c:v>
                </c:pt>
                <c:pt idx="78179">
                  <c:v>18715.873244999999</c:v>
                </c:pt>
                <c:pt idx="78180">
                  <c:v>18716.114898</c:v>
                </c:pt>
                <c:pt idx="78181">
                  <c:v>18716.34879</c:v>
                </c:pt>
                <c:pt idx="78182">
                  <c:v>18716.590528000001</c:v>
                </c:pt>
                <c:pt idx="78183">
                  <c:v>18716.833920000001</c:v>
                </c:pt>
                <c:pt idx="78184">
                  <c:v>18717.074141000001</c:v>
                </c:pt>
                <c:pt idx="78185">
                  <c:v>18717.306275999999</c:v>
                </c:pt>
                <c:pt idx="78186">
                  <c:v>18717.552781999999</c:v>
                </c:pt>
                <c:pt idx="78187">
                  <c:v>18717.783289999999</c:v>
                </c:pt>
                <c:pt idx="78188">
                  <c:v>18718.027118000002</c:v>
                </c:pt>
                <c:pt idx="78189">
                  <c:v>18718.260702</c:v>
                </c:pt>
                <c:pt idx="78190">
                  <c:v>18718.501262999998</c:v>
                </c:pt>
                <c:pt idx="78191">
                  <c:v>18718.745139999999</c:v>
                </c:pt>
                <c:pt idx="78192">
                  <c:v>18718.987411999999</c:v>
                </c:pt>
                <c:pt idx="78193">
                  <c:v>18719.231401000001</c:v>
                </c:pt>
                <c:pt idx="78194">
                  <c:v>18719.475176</c:v>
                </c:pt>
                <c:pt idx="78195">
                  <c:v>18719.709387999999</c:v>
                </c:pt>
                <c:pt idx="78196">
                  <c:v>18719.952797999998</c:v>
                </c:pt>
                <c:pt idx="78197">
                  <c:v>18720.193076</c:v>
                </c:pt>
                <c:pt idx="78198">
                  <c:v>18720.435999000001</c:v>
                </c:pt>
                <c:pt idx="78199">
                  <c:v>18720.667348999999</c:v>
                </c:pt>
                <c:pt idx="78200">
                  <c:v>18720.911402999998</c:v>
                </c:pt>
                <c:pt idx="78201">
                  <c:v>18721.142302</c:v>
                </c:pt>
                <c:pt idx="78202">
                  <c:v>18721.38567</c:v>
                </c:pt>
                <c:pt idx="78203">
                  <c:v>18721.630539000002</c:v>
                </c:pt>
                <c:pt idx="78204">
                  <c:v>18721.871681000001</c:v>
                </c:pt>
                <c:pt idx="78205">
                  <c:v>18722.102418999999</c:v>
                </c:pt>
                <c:pt idx="78206">
                  <c:v>18722.345658999999</c:v>
                </c:pt>
                <c:pt idx="78207">
                  <c:v>18722.586899999998</c:v>
                </c:pt>
                <c:pt idx="78208">
                  <c:v>18722.827224000001</c:v>
                </c:pt>
                <c:pt idx="78209">
                  <c:v>18723.060869000001</c:v>
                </c:pt>
                <c:pt idx="78210">
                  <c:v>18723.303951999998</c:v>
                </c:pt>
                <c:pt idx="78211">
                  <c:v>18723.547846000001</c:v>
                </c:pt>
                <c:pt idx="78212">
                  <c:v>18723.779659</c:v>
                </c:pt>
                <c:pt idx="78213">
                  <c:v>18724.024660999999</c:v>
                </c:pt>
                <c:pt idx="78214">
                  <c:v>18724.265762999999</c:v>
                </c:pt>
                <c:pt idx="78215">
                  <c:v>18724.506928999999</c:v>
                </c:pt>
                <c:pt idx="78216">
                  <c:v>18724.751248</c:v>
                </c:pt>
                <c:pt idx="78217">
                  <c:v>18724.995370000001</c:v>
                </c:pt>
                <c:pt idx="78218">
                  <c:v>18725.238572999999</c:v>
                </c:pt>
                <c:pt idx="78219">
                  <c:v>18725.469228999998</c:v>
                </c:pt>
                <c:pt idx="78220">
                  <c:v>18725.711388</c:v>
                </c:pt>
                <c:pt idx="78221">
                  <c:v>18725.955307</c:v>
                </c:pt>
                <c:pt idx="78222">
                  <c:v>18726.186290000001</c:v>
                </c:pt>
                <c:pt idx="78223">
                  <c:v>18726.428432000001</c:v>
                </c:pt>
                <c:pt idx="78224">
                  <c:v>18726.671666999999</c:v>
                </c:pt>
                <c:pt idx="78225">
                  <c:v>18726.903777</c:v>
                </c:pt>
                <c:pt idx="78226">
                  <c:v>18727.146230999999</c:v>
                </c:pt>
                <c:pt idx="78227">
                  <c:v>18727.381926999999</c:v>
                </c:pt>
                <c:pt idx="78228">
                  <c:v>18727.624167999998</c:v>
                </c:pt>
                <c:pt idx="78229">
                  <c:v>18727.866260999999</c:v>
                </c:pt>
                <c:pt idx="78230">
                  <c:v>18728.107689</c:v>
                </c:pt>
                <c:pt idx="78231">
                  <c:v>18728.338329999999</c:v>
                </c:pt>
                <c:pt idx="78232">
                  <c:v>18728.581568000001</c:v>
                </c:pt>
                <c:pt idx="78233">
                  <c:v>18728.824691999998</c:v>
                </c:pt>
                <c:pt idx="78234">
                  <c:v>18729.065992</c:v>
                </c:pt>
                <c:pt idx="78235">
                  <c:v>18729.297354999999</c:v>
                </c:pt>
                <c:pt idx="78236">
                  <c:v>18729.540583000002</c:v>
                </c:pt>
                <c:pt idx="78237">
                  <c:v>18729.783679</c:v>
                </c:pt>
                <c:pt idx="78238">
                  <c:v>18730.013872</c:v>
                </c:pt>
                <c:pt idx="78239">
                  <c:v>18730.254095</c:v>
                </c:pt>
                <c:pt idx="78240">
                  <c:v>18730.495596000001</c:v>
                </c:pt>
                <c:pt idx="78241">
                  <c:v>18730.738721999998</c:v>
                </c:pt>
                <c:pt idx="78242">
                  <c:v>18730.981965999999</c:v>
                </c:pt>
                <c:pt idx="78243">
                  <c:v>18731.212872</c:v>
                </c:pt>
                <c:pt idx="78244">
                  <c:v>18731.453353000001</c:v>
                </c:pt>
                <c:pt idx="78245">
                  <c:v>18731.697088000001</c:v>
                </c:pt>
                <c:pt idx="78246">
                  <c:v>18731.937343000001</c:v>
                </c:pt>
                <c:pt idx="78247">
                  <c:v>18732.182755999998</c:v>
                </c:pt>
                <c:pt idx="78248">
                  <c:v>18732.425107999999</c:v>
                </c:pt>
                <c:pt idx="78249">
                  <c:v>18732.669954000001</c:v>
                </c:pt>
                <c:pt idx="78250">
                  <c:v>18732.909204</c:v>
                </c:pt>
                <c:pt idx="78251">
                  <c:v>18733.153406000001</c:v>
                </c:pt>
                <c:pt idx="78252">
                  <c:v>18733.396777999998</c:v>
                </c:pt>
                <c:pt idx="78253">
                  <c:v>18733.639921000002</c:v>
                </c:pt>
                <c:pt idx="78254">
                  <c:v>18733.882922000001</c:v>
                </c:pt>
                <c:pt idx="78255">
                  <c:v>18734.127214</c:v>
                </c:pt>
                <c:pt idx="78256">
                  <c:v>18734.369449999998</c:v>
                </c:pt>
                <c:pt idx="78257">
                  <c:v>18734.613157</c:v>
                </c:pt>
                <c:pt idx="78258">
                  <c:v>18734.84678</c:v>
                </c:pt>
                <c:pt idx="78259">
                  <c:v>18735.089038999999</c:v>
                </c:pt>
                <c:pt idx="78260">
                  <c:v>18735.331112</c:v>
                </c:pt>
                <c:pt idx="78261">
                  <c:v>18735.562829999999</c:v>
                </c:pt>
                <c:pt idx="78262">
                  <c:v>18735.805883000001</c:v>
                </c:pt>
                <c:pt idx="78263">
                  <c:v>18736.050780000001</c:v>
                </c:pt>
                <c:pt idx="78264">
                  <c:v>18736.283141</c:v>
                </c:pt>
                <c:pt idx="78265">
                  <c:v>18736.525205000002</c:v>
                </c:pt>
                <c:pt idx="78266">
                  <c:v>18736.767284000001</c:v>
                </c:pt>
                <c:pt idx="78267">
                  <c:v>18737.023748</c:v>
                </c:pt>
                <c:pt idx="78268">
                  <c:v>18737.255547000001</c:v>
                </c:pt>
                <c:pt idx="78269">
                  <c:v>18737.496986999999</c:v>
                </c:pt>
                <c:pt idx="78270">
                  <c:v>18737.736214</c:v>
                </c:pt>
                <c:pt idx="78271">
                  <c:v>18737.980018999999</c:v>
                </c:pt>
                <c:pt idx="78272">
                  <c:v>18738.211906</c:v>
                </c:pt>
                <c:pt idx="78273">
                  <c:v>18738.456727000001</c:v>
                </c:pt>
                <c:pt idx="78274">
                  <c:v>18738.687425</c:v>
                </c:pt>
                <c:pt idx="78275">
                  <c:v>18738.932583000002</c:v>
                </c:pt>
                <c:pt idx="78276">
                  <c:v>18739.175009999999</c:v>
                </c:pt>
                <c:pt idx="78277">
                  <c:v>18739.408583</c:v>
                </c:pt>
                <c:pt idx="78278">
                  <c:v>18739.651796999999</c:v>
                </c:pt>
                <c:pt idx="78279">
                  <c:v>18739.894749999999</c:v>
                </c:pt>
                <c:pt idx="78280">
                  <c:v>18740.126643</c:v>
                </c:pt>
                <c:pt idx="78281">
                  <c:v>18740.369838999999</c:v>
                </c:pt>
                <c:pt idx="78282">
                  <c:v>18740.610279</c:v>
                </c:pt>
                <c:pt idx="78283">
                  <c:v>18740.852243000001</c:v>
                </c:pt>
                <c:pt idx="78284">
                  <c:v>18741.085591999999</c:v>
                </c:pt>
                <c:pt idx="78285">
                  <c:v>18741.329158</c:v>
                </c:pt>
                <c:pt idx="78286">
                  <c:v>18741.569188000001</c:v>
                </c:pt>
                <c:pt idx="78287">
                  <c:v>18741.800089</c:v>
                </c:pt>
                <c:pt idx="78288">
                  <c:v>18742.043538999998</c:v>
                </c:pt>
                <c:pt idx="78289">
                  <c:v>18742.286708</c:v>
                </c:pt>
                <c:pt idx="78290">
                  <c:v>18742.527118000002</c:v>
                </c:pt>
                <c:pt idx="78291">
                  <c:v>18742.773247000001</c:v>
                </c:pt>
                <c:pt idx="78292">
                  <c:v>18743.016826999999</c:v>
                </c:pt>
                <c:pt idx="78293">
                  <c:v>18743.257063000001</c:v>
                </c:pt>
                <c:pt idx="78294">
                  <c:v>18743.490989000002</c:v>
                </c:pt>
                <c:pt idx="78295">
                  <c:v>18743.734100999998</c:v>
                </c:pt>
                <c:pt idx="78296">
                  <c:v>18743.977567000002</c:v>
                </c:pt>
                <c:pt idx="78297">
                  <c:v>18744.209637</c:v>
                </c:pt>
                <c:pt idx="78298">
                  <c:v>18744.450388000001</c:v>
                </c:pt>
                <c:pt idx="78299">
                  <c:v>18744.694308999999</c:v>
                </c:pt>
                <c:pt idx="78300">
                  <c:v>18744.925189000001</c:v>
                </c:pt>
                <c:pt idx="78301">
                  <c:v>18745.167345999998</c:v>
                </c:pt>
                <c:pt idx="78302">
                  <c:v>18745.411167999999</c:v>
                </c:pt>
                <c:pt idx="78303">
                  <c:v>18745.642793999999</c:v>
                </c:pt>
                <c:pt idx="78304">
                  <c:v>18745.885043999999</c:v>
                </c:pt>
                <c:pt idx="78305">
                  <c:v>18746.118710999999</c:v>
                </c:pt>
                <c:pt idx="78306">
                  <c:v>18746.359226</c:v>
                </c:pt>
                <c:pt idx="78307">
                  <c:v>18746.605890999999</c:v>
                </c:pt>
                <c:pt idx="78308">
                  <c:v>18746.846106000001</c:v>
                </c:pt>
                <c:pt idx="78309">
                  <c:v>18747.092256</c:v>
                </c:pt>
                <c:pt idx="78310">
                  <c:v>18747.336275000001</c:v>
                </c:pt>
                <c:pt idx="78311">
                  <c:v>18747.569584000001</c:v>
                </c:pt>
                <c:pt idx="78312">
                  <c:v>18747.812677999998</c:v>
                </c:pt>
                <c:pt idx="78313">
                  <c:v>18748.053886999998</c:v>
                </c:pt>
                <c:pt idx="78314">
                  <c:v>18748.298533000001</c:v>
                </c:pt>
                <c:pt idx="78315">
                  <c:v>18748.529882999999</c:v>
                </c:pt>
                <c:pt idx="78316">
                  <c:v>18748.774583999999</c:v>
                </c:pt>
                <c:pt idx="78317">
                  <c:v>18749.017904</c:v>
                </c:pt>
                <c:pt idx="78318">
                  <c:v>18749.249820000001</c:v>
                </c:pt>
                <c:pt idx="78319">
                  <c:v>18749.492095000001</c:v>
                </c:pt>
                <c:pt idx="78320">
                  <c:v>18749.732372999999</c:v>
                </c:pt>
                <c:pt idx="78321">
                  <c:v>18749.965727999999</c:v>
                </c:pt>
                <c:pt idx="78322">
                  <c:v>18750.208447000001</c:v>
                </c:pt>
                <c:pt idx="78323">
                  <c:v>18750.453636999999</c:v>
                </c:pt>
                <c:pt idx="78324">
                  <c:v>18750.683125</c:v>
                </c:pt>
                <c:pt idx="78325">
                  <c:v>18750.926865000001</c:v>
                </c:pt>
                <c:pt idx="78326">
                  <c:v>18751.168775999999</c:v>
                </c:pt>
                <c:pt idx="78327">
                  <c:v>18751.402741999998</c:v>
                </c:pt>
                <c:pt idx="78328">
                  <c:v>18751.645366000001</c:v>
                </c:pt>
                <c:pt idx="78329">
                  <c:v>18751.890611999999</c:v>
                </c:pt>
                <c:pt idx="78330">
                  <c:v>18752.120158999998</c:v>
                </c:pt>
                <c:pt idx="78331">
                  <c:v>18752.362404</c:v>
                </c:pt>
                <c:pt idx="78332">
                  <c:v>18752.606331999999</c:v>
                </c:pt>
                <c:pt idx="78333">
                  <c:v>18752.862708000001</c:v>
                </c:pt>
                <c:pt idx="78334">
                  <c:v>18753.094682999999</c:v>
                </c:pt>
                <c:pt idx="78335">
                  <c:v>18753.337738999999</c:v>
                </c:pt>
                <c:pt idx="78336">
                  <c:v>18753.578162000002</c:v>
                </c:pt>
                <c:pt idx="78337">
                  <c:v>18753.809921</c:v>
                </c:pt>
                <c:pt idx="78338">
                  <c:v>18754.052344</c:v>
                </c:pt>
                <c:pt idx="78339">
                  <c:v>18754.296158000001</c:v>
                </c:pt>
                <c:pt idx="78340">
                  <c:v>18754.527881000002</c:v>
                </c:pt>
                <c:pt idx="78341">
                  <c:v>18754.771438</c:v>
                </c:pt>
                <c:pt idx="78342">
                  <c:v>18755.015308999999</c:v>
                </c:pt>
                <c:pt idx="78343">
                  <c:v>18755.259322000002</c:v>
                </c:pt>
                <c:pt idx="78344">
                  <c:v>18755.500833999999</c:v>
                </c:pt>
                <c:pt idx="78345">
                  <c:v>18755.741975000001</c:v>
                </c:pt>
                <c:pt idx="78346">
                  <c:v>18755.985644</c:v>
                </c:pt>
                <c:pt idx="78347">
                  <c:v>18756.217719</c:v>
                </c:pt>
                <c:pt idx="78348">
                  <c:v>18756.460113000001</c:v>
                </c:pt>
                <c:pt idx="78349">
                  <c:v>18756.706832</c:v>
                </c:pt>
                <c:pt idx="78350">
                  <c:v>18756.951271999998</c:v>
                </c:pt>
                <c:pt idx="78351">
                  <c:v>18757.19657</c:v>
                </c:pt>
                <c:pt idx="78352">
                  <c:v>18757.437163999999</c:v>
                </c:pt>
                <c:pt idx="78353">
                  <c:v>18757.668071</c:v>
                </c:pt>
                <c:pt idx="78354">
                  <c:v>18757.912272000001</c:v>
                </c:pt>
                <c:pt idx="78355">
                  <c:v>18758.156174</c:v>
                </c:pt>
                <c:pt idx="78356">
                  <c:v>18758.400260999999</c:v>
                </c:pt>
                <c:pt idx="78357">
                  <c:v>18758.642211999999</c:v>
                </c:pt>
                <c:pt idx="78358">
                  <c:v>18758.886868000001</c:v>
                </c:pt>
                <c:pt idx="78359">
                  <c:v>18759.127874999998</c:v>
                </c:pt>
                <c:pt idx="78360">
                  <c:v>18759.368875</c:v>
                </c:pt>
                <c:pt idx="78361">
                  <c:v>18759.598621000001</c:v>
                </c:pt>
                <c:pt idx="78362">
                  <c:v>18759.842390999998</c:v>
                </c:pt>
                <c:pt idx="78363">
                  <c:v>18760.077848000001</c:v>
                </c:pt>
                <c:pt idx="78364">
                  <c:v>18760.318242000001</c:v>
                </c:pt>
                <c:pt idx="78365">
                  <c:v>18760.559621</c:v>
                </c:pt>
                <c:pt idx="78366">
                  <c:v>18760.800923999999</c:v>
                </c:pt>
                <c:pt idx="78367">
                  <c:v>18761.043062000001</c:v>
                </c:pt>
                <c:pt idx="78368">
                  <c:v>18761.274730000001</c:v>
                </c:pt>
                <c:pt idx="78369">
                  <c:v>18761.517885000001</c:v>
                </c:pt>
                <c:pt idx="78370">
                  <c:v>18761.760106999998</c:v>
                </c:pt>
                <c:pt idx="78371">
                  <c:v>18762.000358000001</c:v>
                </c:pt>
                <c:pt idx="78372">
                  <c:v>18762.240892000002</c:v>
                </c:pt>
                <c:pt idx="78373">
                  <c:v>18762.471051</c:v>
                </c:pt>
                <c:pt idx="78374">
                  <c:v>18762.714633</c:v>
                </c:pt>
                <c:pt idx="78375">
                  <c:v>18762.957936999999</c:v>
                </c:pt>
                <c:pt idx="78376">
                  <c:v>18763.189125000001</c:v>
                </c:pt>
                <c:pt idx="78377">
                  <c:v>18763.430584000002</c:v>
                </c:pt>
                <c:pt idx="78378">
                  <c:v>18763.671036</c:v>
                </c:pt>
                <c:pt idx="78379">
                  <c:v>18763.913293000001</c:v>
                </c:pt>
                <c:pt idx="78380">
                  <c:v>18764.146408000001</c:v>
                </c:pt>
                <c:pt idx="78381">
                  <c:v>18764.392315000001</c:v>
                </c:pt>
                <c:pt idx="78382">
                  <c:v>18764.639842</c:v>
                </c:pt>
                <c:pt idx="78383">
                  <c:v>18764.882174999999</c:v>
                </c:pt>
                <c:pt idx="78384">
                  <c:v>18765.124355</c:v>
                </c:pt>
                <c:pt idx="78385">
                  <c:v>18765.357959000001</c:v>
                </c:pt>
                <c:pt idx="78386">
                  <c:v>18765.601816999999</c:v>
                </c:pt>
                <c:pt idx="78387">
                  <c:v>18765.842917999998</c:v>
                </c:pt>
                <c:pt idx="78388">
                  <c:v>18766.074814</c:v>
                </c:pt>
                <c:pt idx="78389">
                  <c:v>18766.317904</c:v>
                </c:pt>
                <c:pt idx="78390">
                  <c:v>18766.560053000001</c:v>
                </c:pt>
                <c:pt idx="78391">
                  <c:v>18766.791731000001</c:v>
                </c:pt>
                <c:pt idx="78392">
                  <c:v>18767.034189999998</c:v>
                </c:pt>
                <c:pt idx="78393">
                  <c:v>18767.278969999999</c:v>
                </c:pt>
                <c:pt idx="78394">
                  <c:v>18767.509880000001</c:v>
                </c:pt>
                <c:pt idx="78395">
                  <c:v>18767.750246</c:v>
                </c:pt>
                <c:pt idx="78396">
                  <c:v>18767.991839999999</c:v>
                </c:pt>
                <c:pt idx="78397">
                  <c:v>18768.232292000001</c:v>
                </c:pt>
                <c:pt idx="78398">
                  <c:v>18768.474404000001</c:v>
                </c:pt>
                <c:pt idx="78399">
                  <c:v>18768.730973000002</c:v>
                </c:pt>
                <c:pt idx="78400">
                  <c:v>18768.959139999999</c:v>
                </c:pt>
                <c:pt idx="78401">
                  <c:v>18769.205881000002</c:v>
                </c:pt>
                <c:pt idx="78402">
                  <c:v>18769.437859999998</c:v>
                </c:pt>
                <c:pt idx="78403">
                  <c:v>18769.680869</c:v>
                </c:pt>
                <c:pt idx="78404">
                  <c:v>18769.922999999999</c:v>
                </c:pt>
                <c:pt idx="78405">
                  <c:v>18770.155083000001</c:v>
                </c:pt>
                <c:pt idx="78406">
                  <c:v>18770.400562999999</c:v>
                </c:pt>
                <c:pt idx="78407">
                  <c:v>18770.643844999999</c:v>
                </c:pt>
                <c:pt idx="78408">
                  <c:v>18770.875983000002</c:v>
                </c:pt>
                <c:pt idx="78409">
                  <c:v>18771.119190000001</c:v>
                </c:pt>
                <c:pt idx="78410">
                  <c:v>18771.350423</c:v>
                </c:pt>
                <c:pt idx="78411">
                  <c:v>18771.591928999998</c:v>
                </c:pt>
                <c:pt idx="78412">
                  <c:v>18771.834364999999</c:v>
                </c:pt>
                <c:pt idx="78413">
                  <c:v>18772.077810999999</c:v>
                </c:pt>
                <c:pt idx="78414">
                  <c:v>18772.309818000002</c:v>
                </c:pt>
                <c:pt idx="78415">
                  <c:v>18772.554938000001</c:v>
                </c:pt>
                <c:pt idx="78416">
                  <c:v>18772.797205999999</c:v>
                </c:pt>
                <c:pt idx="78417">
                  <c:v>18773.042751000001</c:v>
                </c:pt>
                <c:pt idx="78418">
                  <c:v>18773.285023</c:v>
                </c:pt>
                <c:pt idx="78419">
                  <c:v>18773.527146</c:v>
                </c:pt>
                <c:pt idx="78420">
                  <c:v>18773.769328999999</c:v>
                </c:pt>
                <c:pt idx="78421">
                  <c:v>18774.01485</c:v>
                </c:pt>
                <c:pt idx="78422">
                  <c:v>18774.255128000001</c:v>
                </c:pt>
                <c:pt idx="78423">
                  <c:v>18774.499968</c:v>
                </c:pt>
                <c:pt idx="78424">
                  <c:v>18774.731438999999</c:v>
                </c:pt>
                <c:pt idx="78425">
                  <c:v>18774.974627</c:v>
                </c:pt>
                <c:pt idx="78426">
                  <c:v>18775.217814</c:v>
                </c:pt>
                <c:pt idx="78427">
                  <c:v>18775.450246</c:v>
                </c:pt>
                <c:pt idx="78428">
                  <c:v>18775.694104999999</c:v>
                </c:pt>
                <c:pt idx="78429">
                  <c:v>18775.936043000002</c:v>
                </c:pt>
                <c:pt idx="78430">
                  <c:v>18776.167033000002</c:v>
                </c:pt>
                <c:pt idx="78431">
                  <c:v>18776.40929</c:v>
                </c:pt>
                <c:pt idx="78432">
                  <c:v>18776.652572999999</c:v>
                </c:pt>
                <c:pt idx="78433">
                  <c:v>18776.883419999998</c:v>
                </c:pt>
                <c:pt idx="78434">
                  <c:v>18777.126849</c:v>
                </c:pt>
                <c:pt idx="78435">
                  <c:v>18777.369986999998</c:v>
                </c:pt>
                <c:pt idx="78436">
                  <c:v>18777.611046999999</c:v>
                </c:pt>
                <c:pt idx="78437">
                  <c:v>18777.842814</c:v>
                </c:pt>
                <c:pt idx="78438">
                  <c:v>18778.083365999999</c:v>
                </c:pt>
                <c:pt idx="78439">
                  <c:v>18778.324626000001</c:v>
                </c:pt>
                <c:pt idx="78440">
                  <c:v>18778.565932000001</c:v>
                </c:pt>
                <c:pt idx="78441">
                  <c:v>18778.808943</c:v>
                </c:pt>
                <c:pt idx="78442">
                  <c:v>18779.039839000001</c:v>
                </c:pt>
                <c:pt idx="78443">
                  <c:v>18779.284681000001</c:v>
                </c:pt>
                <c:pt idx="78444">
                  <c:v>18779.525955000001</c:v>
                </c:pt>
                <c:pt idx="78445">
                  <c:v>18779.756657000002</c:v>
                </c:pt>
                <c:pt idx="78446">
                  <c:v>18779.999993000001</c:v>
                </c:pt>
                <c:pt idx="78447">
                  <c:v>18780.241976000001</c:v>
                </c:pt>
                <c:pt idx="78448">
                  <c:v>18780.472807999999</c:v>
                </c:pt>
                <c:pt idx="78449">
                  <c:v>18780.715851000001</c:v>
                </c:pt>
                <c:pt idx="78450">
                  <c:v>18780.95623</c:v>
                </c:pt>
                <c:pt idx="78451">
                  <c:v>18781.198419</c:v>
                </c:pt>
                <c:pt idx="78452">
                  <c:v>18781.429327000002</c:v>
                </c:pt>
                <c:pt idx="78453">
                  <c:v>18781.673138999999</c:v>
                </c:pt>
                <c:pt idx="78454">
                  <c:v>18781.906039000001</c:v>
                </c:pt>
                <c:pt idx="78455">
                  <c:v>18782.148378999998</c:v>
                </c:pt>
                <c:pt idx="78456">
                  <c:v>18782.392371999998</c:v>
                </c:pt>
                <c:pt idx="78457">
                  <c:v>18782.633579000001</c:v>
                </c:pt>
                <c:pt idx="78458">
                  <c:v>18782.863665000001</c:v>
                </c:pt>
                <c:pt idx="78459">
                  <c:v>18783.106882</c:v>
                </c:pt>
                <c:pt idx="78460">
                  <c:v>18783.349958999999</c:v>
                </c:pt>
                <c:pt idx="78461">
                  <c:v>18783.581391</c:v>
                </c:pt>
                <c:pt idx="78462">
                  <c:v>18783.824768999999</c:v>
                </c:pt>
                <c:pt idx="78463">
                  <c:v>18784.067950000001</c:v>
                </c:pt>
                <c:pt idx="78464">
                  <c:v>18784.298730999999</c:v>
                </c:pt>
                <c:pt idx="78465">
                  <c:v>18784.541917999999</c:v>
                </c:pt>
                <c:pt idx="78466">
                  <c:v>18784.78414</c:v>
                </c:pt>
                <c:pt idx="78467">
                  <c:v>18785.017764</c:v>
                </c:pt>
                <c:pt idx="78468">
                  <c:v>18785.260777</c:v>
                </c:pt>
                <c:pt idx="78469">
                  <c:v>18785.501039999999</c:v>
                </c:pt>
                <c:pt idx="78470">
                  <c:v>18785.743064999999</c:v>
                </c:pt>
                <c:pt idx="78471">
                  <c:v>18785.974007000001</c:v>
                </c:pt>
                <c:pt idx="78472">
                  <c:v>18786.217586999999</c:v>
                </c:pt>
                <c:pt idx="78473">
                  <c:v>18786.460814999999</c:v>
                </c:pt>
                <c:pt idx="78474">
                  <c:v>18786.692695999998</c:v>
                </c:pt>
                <c:pt idx="78475">
                  <c:v>18786.935107000001</c:v>
                </c:pt>
                <c:pt idx="78476">
                  <c:v>18787.176599999999</c:v>
                </c:pt>
                <c:pt idx="78477">
                  <c:v>18787.412622</c:v>
                </c:pt>
                <c:pt idx="78478">
                  <c:v>18787.653156</c:v>
                </c:pt>
                <c:pt idx="78479">
                  <c:v>18787.897977000001</c:v>
                </c:pt>
                <c:pt idx="78480">
                  <c:v>18788.128829000001</c:v>
                </c:pt>
                <c:pt idx="78481">
                  <c:v>18788.369117999999</c:v>
                </c:pt>
                <c:pt idx="78482">
                  <c:v>18788.613077000002</c:v>
                </c:pt>
                <c:pt idx="78483">
                  <c:v>18788.844024999999</c:v>
                </c:pt>
                <c:pt idx="78484">
                  <c:v>18789.087586000001</c:v>
                </c:pt>
                <c:pt idx="78485">
                  <c:v>18789.330852999999</c:v>
                </c:pt>
                <c:pt idx="78486">
                  <c:v>18789.573136999999</c:v>
                </c:pt>
                <c:pt idx="78487">
                  <c:v>18789.81926</c:v>
                </c:pt>
                <c:pt idx="78488">
                  <c:v>18790.062873999999</c:v>
                </c:pt>
                <c:pt idx="78489">
                  <c:v>18790.303093999999</c:v>
                </c:pt>
                <c:pt idx="78490">
                  <c:v>18790.534210000002</c:v>
                </c:pt>
                <c:pt idx="78491">
                  <c:v>18790.778429000002</c:v>
                </c:pt>
                <c:pt idx="78492">
                  <c:v>18791.021984999999</c:v>
                </c:pt>
                <c:pt idx="78493">
                  <c:v>18791.252727999999</c:v>
                </c:pt>
                <c:pt idx="78494">
                  <c:v>18791.494534000001</c:v>
                </c:pt>
                <c:pt idx="78495">
                  <c:v>18791.737000000001</c:v>
                </c:pt>
                <c:pt idx="78496">
                  <c:v>18791.977089</c:v>
                </c:pt>
                <c:pt idx="78497">
                  <c:v>18792.210615</c:v>
                </c:pt>
                <c:pt idx="78498">
                  <c:v>18792.451042000001</c:v>
                </c:pt>
                <c:pt idx="78499">
                  <c:v>18792.693182999999</c:v>
                </c:pt>
                <c:pt idx="78500">
                  <c:v>18792.934682999999</c:v>
                </c:pt>
                <c:pt idx="78501">
                  <c:v>18793.167253</c:v>
                </c:pt>
                <c:pt idx="78502">
                  <c:v>18793.411156999999</c:v>
                </c:pt>
                <c:pt idx="78503">
                  <c:v>18793.653995000001</c:v>
                </c:pt>
                <c:pt idx="78504">
                  <c:v>18793.897089999999</c:v>
                </c:pt>
                <c:pt idx="78505">
                  <c:v>18794.139393000001</c:v>
                </c:pt>
                <c:pt idx="78506">
                  <c:v>18794.382698000001</c:v>
                </c:pt>
                <c:pt idx="78507">
                  <c:v>18794.625669000001</c:v>
                </c:pt>
                <c:pt idx="78508">
                  <c:v>18794.857612</c:v>
                </c:pt>
                <c:pt idx="78509">
                  <c:v>18795.100869000002</c:v>
                </c:pt>
                <c:pt idx="78510">
                  <c:v>18795.341194000001</c:v>
                </c:pt>
                <c:pt idx="78511">
                  <c:v>18795.574943</c:v>
                </c:pt>
                <c:pt idx="78512">
                  <c:v>18795.816306000001</c:v>
                </c:pt>
                <c:pt idx="78513">
                  <c:v>18796.060245000001</c:v>
                </c:pt>
                <c:pt idx="78514">
                  <c:v>18796.305630999999</c:v>
                </c:pt>
                <c:pt idx="78515">
                  <c:v>18796.546343999998</c:v>
                </c:pt>
                <c:pt idx="78516">
                  <c:v>18796.789022000001</c:v>
                </c:pt>
                <c:pt idx="78517">
                  <c:v>18797.022239000002</c:v>
                </c:pt>
                <c:pt idx="78518">
                  <c:v>18797.265856999999</c:v>
                </c:pt>
                <c:pt idx="78519">
                  <c:v>18797.508298000001</c:v>
                </c:pt>
                <c:pt idx="78520">
                  <c:v>18797.740740000001</c:v>
                </c:pt>
                <c:pt idx="78521">
                  <c:v>18797.983187000002</c:v>
                </c:pt>
                <c:pt idx="78522">
                  <c:v>18798.226564000001</c:v>
                </c:pt>
                <c:pt idx="78523">
                  <c:v>18798.468133999999</c:v>
                </c:pt>
                <c:pt idx="78524">
                  <c:v>18798.697699</c:v>
                </c:pt>
                <c:pt idx="78525">
                  <c:v>18798.940020999999</c:v>
                </c:pt>
                <c:pt idx="78526">
                  <c:v>18799.18158</c:v>
                </c:pt>
                <c:pt idx="78527">
                  <c:v>18799.422676999999</c:v>
                </c:pt>
                <c:pt idx="78528">
                  <c:v>18799.663914000001</c:v>
                </c:pt>
                <c:pt idx="78529">
                  <c:v>18799.895845999999</c:v>
                </c:pt>
                <c:pt idx="78530">
                  <c:v>18800.137706000001</c:v>
                </c:pt>
                <c:pt idx="78531">
                  <c:v>18800.378116</c:v>
                </c:pt>
                <c:pt idx="78532">
                  <c:v>18800.620271</c:v>
                </c:pt>
                <c:pt idx="78533">
                  <c:v>18800.853652999998</c:v>
                </c:pt>
                <c:pt idx="78534">
                  <c:v>18801.096805000001</c:v>
                </c:pt>
                <c:pt idx="78535">
                  <c:v>18801.340294000001</c:v>
                </c:pt>
                <c:pt idx="78536">
                  <c:v>18801.573613</c:v>
                </c:pt>
                <c:pt idx="78537">
                  <c:v>18801.817433</c:v>
                </c:pt>
                <c:pt idx="78538">
                  <c:v>18802.058947000001</c:v>
                </c:pt>
                <c:pt idx="78539">
                  <c:v>18802.313245000001</c:v>
                </c:pt>
                <c:pt idx="78540">
                  <c:v>18802.544244000001</c:v>
                </c:pt>
                <c:pt idx="78541">
                  <c:v>18802.788132999998</c:v>
                </c:pt>
                <c:pt idx="78542">
                  <c:v>18803.021988</c:v>
                </c:pt>
                <c:pt idx="78543">
                  <c:v>18803.265863000001</c:v>
                </c:pt>
                <c:pt idx="78544">
                  <c:v>18803.506272999999</c:v>
                </c:pt>
                <c:pt idx="78545">
                  <c:v>18803.738347999999</c:v>
                </c:pt>
                <c:pt idx="78546">
                  <c:v>18803.981754</c:v>
                </c:pt>
                <c:pt idx="78547">
                  <c:v>18804.214384999999</c:v>
                </c:pt>
                <c:pt idx="78548">
                  <c:v>18804.455994</c:v>
                </c:pt>
                <c:pt idx="78549">
                  <c:v>18804.695307000002</c:v>
                </c:pt>
                <c:pt idx="78550">
                  <c:v>18804.938549999999</c:v>
                </c:pt>
                <c:pt idx="78551">
                  <c:v>18805.173787</c:v>
                </c:pt>
                <c:pt idx="78552">
                  <c:v>18805.416842999999</c:v>
                </c:pt>
                <c:pt idx="78553">
                  <c:v>18805.659838</c:v>
                </c:pt>
                <c:pt idx="78554">
                  <c:v>18805.900087999999</c:v>
                </c:pt>
                <c:pt idx="78555">
                  <c:v>18806.131796000001</c:v>
                </c:pt>
                <c:pt idx="78556">
                  <c:v>18806.372071000002</c:v>
                </c:pt>
                <c:pt idx="78557">
                  <c:v>18806.614235000001</c:v>
                </c:pt>
                <c:pt idx="78558">
                  <c:v>18806.846646000002</c:v>
                </c:pt>
                <c:pt idx="78559">
                  <c:v>18807.089241999998</c:v>
                </c:pt>
                <c:pt idx="78560">
                  <c:v>18807.333363999998</c:v>
                </c:pt>
                <c:pt idx="78561">
                  <c:v>18807.566174</c:v>
                </c:pt>
                <c:pt idx="78562">
                  <c:v>18807.807967000001</c:v>
                </c:pt>
                <c:pt idx="78563">
                  <c:v>18808.049419999999</c:v>
                </c:pt>
                <c:pt idx="78564">
                  <c:v>18808.281595</c:v>
                </c:pt>
                <c:pt idx="78565">
                  <c:v>18808.523333000001</c:v>
                </c:pt>
                <c:pt idx="78566">
                  <c:v>18808.767373999999</c:v>
                </c:pt>
                <c:pt idx="78567">
                  <c:v>18808.998315000001</c:v>
                </c:pt>
                <c:pt idx="78568">
                  <c:v>18809.244306000001</c:v>
                </c:pt>
                <c:pt idx="78569">
                  <c:v>18809.477811000001</c:v>
                </c:pt>
                <c:pt idx="78570">
                  <c:v>18809.720022000001</c:v>
                </c:pt>
                <c:pt idx="78571">
                  <c:v>18809.962155000001</c:v>
                </c:pt>
                <c:pt idx="78572">
                  <c:v>18810.193061000002</c:v>
                </c:pt>
                <c:pt idx="78573">
                  <c:v>18810.435212</c:v>
                </c:pt>
                <c:pt idx="78574">
                  <c:v>18810.679083999999</c:v>
                </c:pt>
                <c:pt idx="78575">
                  <c:v>18810.924551</c:v>
                </c:pt>
                <c:pt idx="78576">
                  <c:v>18811.165333000001</c:v>
                </c:pt>
                <c:pt idx="78577">
                  <c:v>18811.409921999999</c:v>
                </c:pt>
                <c:pt idx="78578">
                  <c:v>18811.652732999999</c:v>
                </c:pt>
                <c:pt idx="78579">
                  <c:v>18811.883247000002</c:v>
                </c:pt>
                <c:pt idx="78580">
                  <c:v>18812.125306999998</c:v>
                </c:pt>
                <c:pt idx="78581">
                  <c:v>18812.367281999999</c:v>
                </c:pt>
                <c:pt idx="78582">
                  <c:v>18812.598180000001</c:v>
                </c:pt>
                <c:pt idx="78583">
                  <c:v>18812.842238000001</c:v>
                </c:pt>
                <c:pt idx="78584">
                  <c:v>18813.077085000001</c:v>
                </c:pt>
                <c:pt idx="78585">
                  <c:v>18813.321225</c:v>
                </c:pt>
                <c:pt idx="78586">
                  <c:v>18813.552378</c:v>
                </c:pt>
                <c:pt idx="78587">
                  <c:v>18813.799539</c:v>
                </c:pt>
                <c:pt idx="78588">
                  <c:v>18814.031883</c:v>
                </c:pt>
                <c:pt idx="78589">
                  <c:v>18814.272274999999</c:v>
                </c:pt>
                <c:pt idx="78590">
                  <c:v>18814.517601</c:v>
                </c:pt>
                <c:pt idx="78591">
                  <c:v>18814.760788</c:v>
                </c:pt>
                <c:pt idx="78592">
                  <c:v>18814.990684</c:v>
                </c:pt>
                <c:pt idx="78593">
                  <c:v>18815.23373</c:v>
                </c:pt>
                <c:pt idx="78594">
                  <c:v>18815.474870999999</c:v>
                </c:pt>
                <c:pt idx="78595">
                  <c:v>18815.719700000001</c:v>
                </c:pt>
                <c:pt idx="78596">
                  <c:v>18815.949805</c:v>
                </c:pt>
                <c:pt idx="78597">
                  <c:v>18816.192909000001</c:v>
                </c:pt>
                <c:pt idx="78598">
                  <c:v>18816.435173000002</c:v>
                </c:pt>
                <c:pt idx="78599">
                  <c:v>18816.675327000001</c:v>
                </c:pt>
                <c:pt idx="78600">
                  <c:v>18816.906303</c:v>
                </c:pt>
                <c:pt idx="78601">
                  <c:v>18817.147815</c:v>
                </c:pt>
                <c:pt idx="78602">
                  <c:v>18817.388179000001</c:v>
                </c:pt>
                <c:pt idx="78603">
                  <c:v>18817.632895999999</c:v>
                </c:pt>
                <c:pt idx="78604">
                  <c:v>18817.864761000001</c:v>
                </c:pt>
                <c:pt idx="78605">
                  <c:v>18818.107896000001</c:v>
                </c:pt>
                <c:pt idx="78606">
                  <c:v>18818.350039000001</c:v>
                </c:pt>
                <c:pt idx="78607">
                  <c:v>18818.583645999999</c:v>
                </c:pt>
                <c:pt idx="78608">
                  <c:v>18818.824968000001</c:v>
                </c:pt>
                <c:pt idx="78609">
                  <c:v>18819.068739999999</c:v>
                </c:pt>
                <c:pt idx="78610">
                  <c:v>18819.300536999999</c:v>
                </c:pt>
                <c:pt idx="78611">
                  <c:v>18819.543652</c:v>
                </c:pt>
                <c:pt idx="78612">
                  <c:v>18819.784041999999</c:v>
                </c:pt>
                <c:pt idx="78613">
                  <c:v>18820.026127000001</c:v>
                </c:pt>
                <c:pt idx="78614">
                  <c:v>18820.257841999999</c:v>
                </c:pt>
                <c:pt idx="78615">
                  <c:v>18820.498303</c:v>
                </c:pt>
                <c:pt idx="78616">
                  <c:v>18820.739744999999</c:v>
                </c:pt>
                <c:pt idx="78617">
                  <c:v>18820.980152</c:v>
                </c:pt>
                <c:pt idx="78618">
                  <c:v>18821.222291999999</c:v>
                </c:pt>
                <c:pt idx="78619">
                  <c:v>18821.455784000002</c:v>
                </c:pt>
                <c:pt idx="78620">
                  <c:v>18821.696156999998</c:v>
                </c:pt>
                <c:pt idx="78621">
                  <c:v>18821.940048</c:v>
                </c:pt>
                <c:pt idx="78622">
                  <c:v>18822.171921000001</c:v>
                </c:pt>
                <c:pt idx="78623">
                  <c:v>18822.414083</c:v>
                </c:pt>
                <c:pt idx="78624">
                  <c:v>18822.656276999998</c:v>
                </c:pt>
                <c:pt idx="78625">
                  <c:v>18822.889951000001</c:v>
                </c:pt>
                <c:pt idx="78626">
                  <c:v>18823.131244</c:v>
                </c:pt>
                <c:pt idx="78627">
                  <c:v>18823.37314</c:v>
                </c:pt>
                <c:pt idx="78628">
                  <c:v>18823.604002</c:v>
                </c:pt>
                <c:pt idx="78629">
                  <c:v>18823.846279000001</c:v>
                </c:pt>
                <c:pt idx="78630">
                  <c:v>18824.087820000001</c:v>
                </c:pt>
                <c:pt idx="78631">
                  <c:v>18824.330723999999</c:v>
                </c:pt>
                <c:pt idx="78632">
                  <c:v>18824.56091</c:v>
                </c:pt>
                <c:pt idx="78633">
                  <c:v>18824.803185000001</c:v>
                </c:pt>
                <c:pt idx="78634">
                  <c:v>18825.047391</c:v>
                </c:pt>
                <c:pt idx="78635">
                  <c:v>18825.276345999999</c:v>
                </c:pt>
                <c:pt idx="78636">
                  <c:v>18825.519929999999</c:v>
                </c:pt>
                <c:pt idx="78637">
                  <c:v>18825.764036</c:v>
                </c:pt>
                <c:pt idx="78638">
                  <c:v>18825.997191999999</c:v>
                </c:pt>
                <c:pt idx="78639">
                  <c:v>18826.240768</c:v>
                </c:pt>
                <c:pt idx="78640">
                  <c:v>18826.481292</c:v>
                </c:pt>
                <c:pt idx="78641">
                  <c:v>18826.714089000001</c:v>
                </c:pt>
                <c:pt idx="78642">
                  <c:v>18826.959564000001</c:v>
                </c:pt>
                <c:pt idx="78643">
                  <c:v>18827.191756</c:v>
                </c:pt>
                <c:pt idx="78644">
                  <c:v>18827.434275</c:v>
                </c:pt>
                <c:pt idx="78645">
                  <c:v>18827.678301</c:v>
                </c:pt>
                <c:pt idx="78646">
                  <c:v>18827.923988999999</c:v>
                </c:pt>
                <c:pt idx="78647">
                  <c:v>18828.166783000001</c:v>
                </c:pt>
                <c:pt idx="78648">
                  <c:v>18828.408609999999</c:v>
                </c:pt>
                <c:pt idx="78649">
                  <c:v>18828.651953000001</c:v>
                </c:pt>
                <c:pt idx="78650">
                  <c:v>18828.880174999998</c:v>
                </c:pt>
                <c:pt idx="78651">
                  <c:v>18829.125606000001</c:v>
                </c:pt>
                <c:pt idx="78652">
                  <c:v>18829.366172999999</c:v>
                </c:pt>
                <c:pt idx="78653">
                  <c:v>18829.599170000001</c:v>
                </c:pt>
                <c:pt idx="78654">
                  <c:v>18829.842776000001</c:v>
                </c:pt>
                <c:pt idx="78655">
                  <c:v>18830.085169999998</c:v>
                </c:pt>
                <c:pt idx="78656">
                  <c:v>18830.316188000001</c:v>
                </c:pt>
                <c:pt idx="78657">
                  <c:v>18830.560420999998</c:v>
                </c:pt>
                <c:pt idx="78658">
                  <c:v>18830.792882000002</c:v>
                </c:pt>
                <c:pt idx="78659">
                  <c:v>18831.036603</c:v>
                </c:pt>
                <c:pt idx="78660">
                  <c:v>18831.279871999999</c:v>
                </c:pt>
                <c:pt idx="78661">
                  <c:v>18831.513869999999</c:v>
                </c:pt>
                <c:pt idx="78662">
                  <c:v>18831.757590000001</c:v>
                </c:pt>
                <c:pt idx="78663">
                  <c:v>18832.00014</c:v>
                </c:pt>
                <c:pt idx="78664">
                  <c:v>18832.231967</c:v>
                </c:pt>
                <c:pt idx="78665">
                  <c:v>18832.472755999999</c:v>
                </c:pt>
                <c:pt idx="78666">
                  <c:v>18832.714692000001</c:v>
                </c:pt>
                <c:pt idx="78667">
                  <c:v>18832.957109999999</c:v>
                </c:pt>
                <c:pt idx="78668">
                  <c:v>18833.189543</c:v>
                </c:pt>
                <c:pt idx="78669">
                  <c:v>18833.432828000001</c:v>
                </c:pt>
                <c:pt idx="78670">
                  <c:v>18833.673223000002</c:v>
                </c:pt>
                <c:pt idx="78671">
                  <c:v>18833.915290000001</c:v>
                </c:pt>
                <c:pt idx="78672">
                  <c:v>18834.160787000001</c:v>
                </c:pt>
                <c:pt idx="78673">
                  <c:v>18834.401378999999</c:v>
                </c:pt>
                <c:pt idx="78674">
                  <c:v>18834.644722000001</c:v>
                </c:pt>
                <c:pt idx="78675">
                  <c:v>18834.885002999999</c:v>
                </c:pt>
                <c:pt idx="78676">
                  <c:v>18835.126594000001</c:v>
                </c:pt>
                <c:pt idx="78677">
                  <c:v>18835.358562000001</c:v>
                </c:pt>
                <c:pt idx="78678">
                  <c:v>18835.601005</c:v>
                </c:pt>
                <c:pt idx="78679">
                  <c:v>18835.843138</c:v>
                </c:pt>
                <c:pt idx="78680">
                  <c:v>18836.076778999999</c:v>
                </c:pt>
                <c:pt idx="78681">
                  <c:v>18836.319869999999</c:v>
                </c:pt>
                <c:pt idx="78682">
                  <c:v>18836.562189</c:v>
                </c:pt>
                <c:pt idx="78683">
                  <c:v>18836.808234</c:v>
                </c:pt>
                <c:pt idx="78684">
                  <c:v>18837.054220000002</c:v>
                </c:pt>
                <c:pt idx="78685">
                  <c:v>18837.287839000001</c:v>
                </c:pt>
                <c:pt idx="78686">
                  <c:v>18837.530273</c:v>
                </c:pt>
                <c:pt idx="78687">
                  <c:v>18837.765874000001</c:v>
                </c:pt>
                <c:pt idx="78688">
                  <c:v>18838.007753999998</c:v>
                </c:pt>
                <c:pt idx="78689">
                  <c:v>18838.250857999999</c:v>
                </c:pt>
                <c:pt idx="78690">
                  <c:v>18838.491155</c:v>
                </c:pt>
                <c:pt idx="78691">
                  <c:v>18838.724595</c:v>
                </c:pt>
                <c:pt idx="78692">
                  <c:v>18838.967777999998</c:v>
                </c:pt>
                <c:pt idx="78693">
                  <c:v>18839.208125000001</c:v>
                </c:pt>
                <c:pt idx="78694">
                  <c:v>18839.448393999999</c:v>
                </c:pt>
                <c:pt idx="78695">
                  <c:v>18839.681911</c:v>
                </c:pt>
                <c:pt idx="78696">
                  <c:v>18839.922417999998</c:v>
                </c:pt>
                <c:pt idx="78697">
                  <c:v>18840.166294999999</c:v>
                </c:pt>
                <c:pt idx="78698">
                  <c:v>18840.407586000001</c:v>
                </c:pt>
                <c:pt idx="78699">
                  <c:v>18840.652725</c:v>
                </c:pt>
                <c:pt idx="78700">
                  <c:v>18840.895971999998</c:v>
                </c:pt>
                <c:pt idx="78701">
                  <c:v>18841.139863</c:v>
                </c:pt>
                <c:pt idx="78702">
                  <c:v>18841.371770999998</c:v>
                </c:pt>
                <c:pt idx="78703">
                  <c:v>18841.614824</c:v>
                </c:pt>
                <c:pt idx="78704">
                  <c:v>18841.855038000002</c:v>
                </c:pt>
                <c:pt idx="78705">
                  <c:v>18842.097872999999</c:v>
                </c:pt>
                <c:pt idx="78706">
                  <c:v>18842.328452000002</c:v>
                </c:pt>
                <c:pt idx="78707">
                  <c:v>18842.570229000001</c:v>
                </c:pt>
                <c:pt idx="78708">
                  <c:v>18842.815580999999</c:v>
                </c:pt>
                <c:pt idx="78709">
                  <c:v>18843.047842</c:v>
                </c:pt>
                <c:pt idx="78710">
                  <c:v>18843.289551000002</c:v>
                </c:pt>
                <c:pt idx="78711">
                  <c:v>18843.530031999999</c:v>
                </c:pt>
                <c:pt idx="78712">
                  <c:v>18843.772260999998</c:v>
                </c:pt>
                <c:pt idx="78713">
                  <c:v>18844.005112999999</c:v>
                </c:pt>
                <c:pt idx="78714">
                  <c:v>18844.249037000001</c:v>
                </c:pt>
                <c:pt idx="78715">
                  <c:v>18844.480063999999</c:v>
                </c:pt>
                <c:pt idx="78716">
                  <c:v>18844.723578000001</c:v>
                </c:pt>
                <c:pt idx="78717">
                  <c:v>18844.966783</c:v>
                </c:pt>
                <c:pt idx="78718">
                  <c:v>18845.207310999998</c:v>
                </c:pt>
                <c:pt idx="78719">
                  <c:v>18845.440986000001</c:v>
                </c:pt>
                <c:pt idx="78720">
                  <c:v>18845.682062</c:v>
                </c:pt>
                <c:pt idx="78721">
                  <c:v>18845.922420999999</c:v>
                </c:pt>
                <c:pt idx="78722">
                  <c:v>18846.153291999999</c:v>
                </c:pt>
                <c:pt idx="78723">
                  <c:v>18846.397970999999</c:v>
                </c:pt>
                <c:pt idx="78724">
                  <c:v>18846.641677</c:v>
                </c:pt>
                <c:pt idx="78725">
                  <c:v>18846.872185</c:v>
                </c:pt>
                <c:pt idx="78726">
                  <c:v>18847.116204999998</c:v>
                </c:pt>
                <c:pt idx="78727">
                  <c:v>18847.364269999998</c:v>
                </c:pt>
                <c:pt idx="78728">
                  <c:v>18847.608179999999</c:v>
                </c:pt>
                <c:pt idx="78729">
                  <c:v>18847.852941000001</c:v>
                </c:pt>
                <c:pt idx="78730">
                  <c:v>18848.083858000002</c:v>
                </c:pt>
                <c:pt idx="78731">
                  <c:v>18848.324065000001</c:v>
                </c:pt>
                <c:pt idx="78732">
                  <c:v>18848.566137999998</c:v>
                </c:pt>
                <c:pt idx="78733">
                  <c:v>18848.799746000001</c:v>
                </c:pt>
                <c:pt idx="78734">
                  <c:v>18849.042232</c:v>
                </c:pt>
                <c:pt idx="78735">
                  <c:v>18849.286854000002</c:v>
                </c:pt>
                <c:pt idx="78736">
                  <c:v>18849.516936</c:v>
                </c:pt>
                <c:pt idx="78737">
                  <c:v>18849.761906</c:v>
                </c:pt>
                <c:pt idx="78738">
                  <c:v>18850.006969999999</c:v>
                </c:pt>
                <c:pt idx="78739">
                  <c:v>18850.236395</c:v>
                </c:pt>
                <c:pt idx="78740">
                  <c:v>18850.478350000001</c:v>
                </c:pt>
                <c:pt idx="78741">
                  <c:v>18850.722824</c:v>
                </c:pt>
                <c:pt idx="78742">
                  <c:v>18850.954021000001</c:v>
                </c:pt>
                <c:pt idx="78743">
                  <c:v>18851.195531000001</c:v>
                </c:pt>
                <c:pt idx="78744">
                  <c:v>18851.436850999999</c:v>
                </c:pt>
                <c:pt idx="78745">
                  <c:v>18851.679939000001</c:v>
                </c:pt>
                <c:pt idx="78746">
                  <c:v>18851.911287999999</c:v>
                </c:pt>
                <c:pt idx="78747">
                  <c:v>18852.156766</c:v>
                </c:pt>
                <c:pt idx="78748">
                  <c:v>18852.398545</c:v>
                </c:pt>
                <c:pt idx="78749">
                  <c:v>18852.630596999999</c:v>
                </c:pt>
                <c:pt idx="78750">
                  <c:v>18852.871413000001</c:v>
                </c:pt>
                <c:pt idx="78751">
                  <c:v>18853.114538000002</c:v>
                </c:pt>
                <c:pt idx="78752">
                  <c:v>18853.357585000002</c:v>
                </c:pt>
                <c:pt idx="78753">
                  <c:v>18853.588314000001</c:v>
                </c:pt>
                <c:pt idx="78754">
                  <c:v>18853.831596</c:v>
                </c:pt>
                <c:pt idx="78755">
                  <c:v>18854.074818000001</c:v>
                </c:pt>
                <c:pt idx="78756">
                  <c:v>18854.306788999998</c:v>
                </c:pt>
                <c:pt idx="78757">
                  <c:v>18854.547092000001</c:v>
                </c:pt>
                <c:pt idx="78758">
                  <c:v>18854.791980000002</c:v>
                </c:pt>
                <c:pt idx="78759">
                  <c:v>18855.024689999998</c:v>
                </c:pt>
                <c:pt idx="78760">
                  <c:v>18855.265211000002</c:v>
                </c:pt>
                <c:pt idx="78761">
                  <c:v>18855.508534000001</c:v>
                </c:pt>
                <c:pt idx="78762">
                  <c:v>18855.749769999999</c:v>
                </c:pt>
                <c:pt idx="78763">
                  <c:v>18855.981627000001</c:v>
                </c:pt>
                <c:pt idx="78764">
                  <c:v>18856.224977999998</c:v>
                </c:pt>
                <c:pt idx="78765">
                  <c:v>18856.467427</c:v>
                </c:pt>
                <c:pt idx="78766">
                  <c:v>18856.699744000001</c:v>
                </c:pt>
                <c:pt idx="78767">
                  <c:v>18856.942126000002</c:v>
                </c:pt>
                <c:pt idx="78768">
                  <c:v>18857.175218</c:v>
                </c:pt>
                <c:pt idx="78769">
                  <c:v>18857.418625999999</c:v>
                </c:pt>
                <c:pt idx="78770">
                  <c:v>18857.659154000001</c:v>
                </c:pt>
                <c:pt idx="78771">
                  <c:v>18857.892064</c:v>
                </c:pt>
                <c:pt idx="78772">
                  <c:v>18858.133826000001</c:v>
                </c:pt>
                <c:pt idx="78773">
                  <c:v>18858.376124999999</c:v>
                </c:pt>
                <c:pt idx="78774">
                  <c:v>18858.617678999999</c:v>
                </c:pt>
                <c:pt idx="78775">
                  <c:v>18858.860561000001</c:v>
                </c:pt>
                <c:pt idx="78776">
                  <c:v>18859.091294000002</c:v>
                </c:pt>
                <c:pt idx="78777">
                  <c:v>18859.335023</c:v>
                </c:pt>
                <c:pt idx="78778">
                  <c:v>18859.577084</c:v>
                </c:pt>
                <c:pt idx="78779">
                  <c:v>18859.80862</c:v>
                </c:pt>
                <c:pt idx="78780">
                  <c:v>18860.051749999999</c:v>
                </c:pt>
                <c:pt idx="78781">
                  <c:v>18860.295215999999</c:v>
                </c:pt>
                <c:pt idx="78782">
                  <c:v>18860.524332000001</c:v>
                </c:pt>
                <c:pt idx="78783">
                  <c:v>18860.765770000002</c:v>
                </c:pt>
                <c:pt idx="78784">
                  <c:v>18861.007661</c:v>
                </c:pt>
                <c:pt idx="78785">
                  <c:v>18861.248912999999</c:v>
                </c:pt>
                <c:pt idx="78786">
                  <c:v>18861.491990999999</c:v>
                </c:pt>
                <c:pt idx="78787">
                  <c:v>18861.723374000001</c:v>
                </c:pt>
                <c:pt idx="78788">
                  <c:v>18861.966786000001</c:v>
                </c:pt>
                <c:pt idx="78789">
                  <c:v>18862.207145</c:v>
                </c:pt>
                <c:pt idx="78790">
                  <c:v>18862.438679999999</c:v>
                </c:pt>
                <c:pt idx="78791">
                  <c:v>18862.681622</c:v>
                </c:pt>
                <c:pt idx="78792">
                  <c:v>18862.922305</c:v>
                </c:pt>
                <c:pt idx="78793">
                  <c:v>18863.166401999999</c:v>
                </c:pt>
                <c:pt idx="78794">
                  <c:v>18863.411021</c:v>
                </c:pt>
                <c:pt idx="78795">
                  <c:v>18863.654578000001</c:v>
                </c:pt>
                <c:pt idx="78796">
                  <c:v>18863.895307999999</c:v>
                </c:pt>
                <c:pt idx="78797">
                  <c:v>18864.128419000001</c:v>
                </c:pt>
                <c:pt idx="78798">
                  <c:v>18864.371157000001</c:v>
                </c:pt>
                <c:pt idx="78799">
                  <c:v>18864.614554</c:v>
                </c:pt>
                <c:pt idx="78800">
                  <c:v>18864.846674</c:v>
                </c:pt>
                <c:pt idx="78801">
                  <c:v>18865.091924</c:v>
                </c:pt>
                <c:pt idx="78802">
                  <c:v>18865.334900999998</c:v>
                </c:pt>
                <c:pt idx="78803">
                  <c:v>18865.566742999999</c:v>
                </c:pt>
                <c:pt idx="78804">
                  <c:v>18865.807217000001</c:v>
                </c:pt>
                <c:pt idx="78805">
                  <c:v>18866.051208000001</c:v>
                </c:pt>
                <c:pt idx="78806">
                  <c:v>18866.284599999999</c:v>
                </c:pt>
                <c:pt idx="78807">
                  <c:v>18866.528427000001</c:v>
                </c:pt>
                <c:pt idx="78808">
                  <c:v>18866.761039000001</c:v>
                </c:pt>
                <c:pt idx="78809">
                  <c:v>18867.002584999998</c:v>
                </c:pt>
                <c:pt idx="78810">
                  <c:v>18867.243762999999</c:v>
                </c:pt>
                <c:pt idx="78811">
                  <c:v>18867.484015000002</c:v>
                </c:pt>
                <c:pt idx="78812">
                  <c:v>18867.726008000001</c:v>
                </c:pt>
                <c:pt idx="78813">
                  <c:v>18867.957876</c:v>
                </c:pt>
                <c:pt idx="78814">
                  <c:v>18868.200424999999</c:v>
                </c:pt>
                <c:pt idx="78815">
                  <c:v>18868.435928999999</c:v>
                </c:pt>
                <c:pt idx="78816">
                  <c:v>18868.680907999998</c:v>
                </c:pt>
                <c:pt idx="78817">
                  <c:v>18868.925853000001</c:v>
                </c:pt>
                <c:pt idx="78818">
                  <c:v>18869.155156000001</c:v>
                </c:pt>
                <c:pt idx="78819">
                  <c:v>18869.397411000002</c:v>
                </c:pt>
                <c:pt idx="78820">
                  <c:v>18869.641362999999</c:v>
                </c:pt>
                <c:pt idx="78821">
                  <c:v>18869.897853999999</c:v>
                </c:pt>
                <c:pt idx="78822">
                  <c:v>18870.127130000001</c:v>
                </c:pt>
                <c:pt idx="78823">
                  <c:v>18870.371088</c:v>
                </c:pt>
                <c:pt idx="78824">
                  <c:v>18870.611406</c:v>
                </c:pt>
                <c:pt idx="78825">
                  <c:v>18870.844711000002</c:v>
                </c:pt>
                <c:pt idx="78826">
                  <c:v>18871.087957</c:v>
                </c:pt>
                <c:pt idx="78827">
                  <c:v>18871.329420999999</c:v>
                </c:pt>
                <c:pt idx="78828">
                  <c:v>18871.570173</c:v>
                </c:pt>
                <c:pt idx="78829">
                  <c:v>18871.801274000001</c:v>
                </c:pt>
                <c:pt idx="78830">
                  <c:v>18872.044884999999</c:v>
                </c:pt>
                <c:pt idx="78831">
                  <c:v>18872.278740000002</c:v>
                </c:pt>
                <c:pt idx="78832">
                  <c:v>18872.520675</c:v>
                </c:pt>
                <c:pt idx="78833">
                  <c:v>18872.763105000002</c:v>
                </c:pt>
                <c:pt idx="78834">
                  <c:v>18873.006685</c:v>
                </c:pt>
                <c:pt idx="78835">
                  <c:v>18873.238590000001</c:v>
                </c:pt>
                <c:pt idx="78836">
                  <c:v>18873.481058000001</c:v>
                </c:pt>
                <c:pt idx="78837">
                  <c:v>18873.723185999999</c:v>
                </c:pt>
                <c:pt idx="78838">
                  <c:v>18873.954304999999</c:v>
                </c:pt>
                <c:pt idx="78839">
                  <c:v>18874.199769999999</c:v>
                </c:pt>
                <c:pt idx="78840">
                  <c:v>18874.441565000001</c:v>
                </c:pt>
                <c:pt idx="78841">
                  <c:v>18874.686960999999</c:v>
                </c:pt>
                <c:pt idx="78842">
                  <c:v>18874.929751</c:v>
                </c:pt>
                <c:pt idx="78843">
                  <c:v>18875.174017000001</c:v>
                </c:pt>
                <c:pt idx="78844">
                  <c:v>18875.405994000001</c:v>
                </c:pt>
                <c:pt idx="78845">
                  <c:v>18875.649025999999</c:v>
                </c:pt>
                <c:pt idx="78846">
                  <c:v>18875.882926999999</c:v>
                </c:pt>
                <c:pt idx="78847">
                  <c:v>18876.127004999998</c:v>
                </c:pt>
                <c:pt idx="78848">
                  <c:v>18876.369985000001</c:v>
                </c:pt>
                <c:pt idx="78849">
                  <c:v>18876.60067</c:v>
                </c:pt>
                <c:pt idx="78850">
                  <c:v>18876.843852000002</c:v>
                </c:pt>
                <c:pt idx="78851">
                  <c:v>18877.084123000001</c:v>
                </c:pt>
                <c:pt idx="78852">
                  <c:v>18877.318335</c:v>
                </c:pt>
                <c:pt idx="78853">
                  <c:v>18877.562264</c:v>
                </c:pt>
                <c:pt idx="78854">
                  <c:v>18877.803919000002</c:v>
                </c:pt>
                <c:pt idx="78855">
                  <c:v>18878.044356999999</c:v>
                </c:pt>
                <c:pt idx="78856">
                  <c:v>18878.275157</c:v>
                </c:pt>
                <c:pt idx="78857">
                  <c:v>18878.517337000001</c:v>
                </c:pt>
                <c:pt idx="78858">
                  <c:v>18878.758774999998</c:v>
                </c:pt>
                <c:pt idx="78859">
                  <c:v>18878.999013000001</c:v>
                </c:pt>
                <c:pt idx="78860">
                  <c:v>18879.230995999998</c:v>
                </c:pt>
                <c:pt idx="78861">
                  <c:v>18879.472215999998</c:v>
                </c:pt>
                <c:pt idx="78862">
                  <c:v>18879.715612</c:v>
                </c:pt>
                <c:pt idx="78863">
                  <c:v>18879.947733000001</c:v>
                </c:pt>
                <c:pt idx="78864">
                  <c:v>18880.190373000001</c:v>
                </c:pt>
                <c:pt idx="78865">
                  <c:v>18880.433566</c:v>
                </c:pt>
                <c:pt idx="78866">
                  <c:v>18880.674904</c:v>
                </c:pt>
                <c:pt idx="78867">
                  <c:v>18880.906754</c:v>
                </c:pt>
                <c:pt idx="78868">
                  <c:v>18881.147249000001</c:v>
                </c:pt>
                <c:pt idx="78869">
                  <c:v>18881.391058000001</c:v>
                </c:pt>
                <c:pt idx="78870">
                  <c:v>18881.624779000002</c:v>
                </c:pt>
                <c:pt idx="78871">
                  <c:v>18881.867965000001</c:v>
                </c:pt>
                <c:pt idx="78872">
                  <c:v>18882.109097</c:v>
                </c:pt>
                <c:pt idx="78873">
                  <c:v>18882.364447</c:v>
                </c:pt>
                <c:pt idx="78874">
                  <c:v>18882.593410000001</c:v>
                </c:pt>
                <c:pt idx="78875">
                  <c:v>18882.837391000001</c:v>
                </c:pt>
                <c:pt idx="78876">
                  <c:v>18883.078919</c:v>
                </c:pt>
                <c:pt idx="78877">
                  <c:v>18883.321946</c:v>
                </c:pt>
                <c:pt idx="78878">
                  <c:v>18883.550996000002</c:v>
                </c:pt>
                <c:pt idx="78879">
                  <c:v>18883.792034999999</c:v>
                </c:pt>
                <c:pt idx="78880">
                  <c:v>18884.036217000001</c:v>
                </c:pt>
                <c:pt idx="78881">
                  <c:v>18884.28224</c:v>
                </c:pt>
                <c:pt idx="78882">
                  <c:v>18884.523871000001</c:v>
                </c:pt>
                <c:pt idx="78883">
                  <c:v>18884.766188000001</c:v>
                </c:pt>
                <c:pt idx="78884">
                  <c:v>18885.009565</c:v>
                </c:pt>
                <c:pt idx="78885">
                  <c:v>18885.240126000001</c:v>
                </c:pt>
                <c:pt idx="78886">
                  <c:v>18885.482423000001</c:v>
                </c:pt>
                <c:pt idx="78887">
                  <c:v>18885.726372000001</c:v>
                </c:pt>
                <c:pt idx="78888">
                  <c:v>18885.971835</c:v>
                </c:pt>
                <c:pt idx="78889">
                  <c:v>18886.216879</c:v>
                </c:pt>
                <c:pt idx="78890">
                  <c:v>18886.459064999999</c:v>
                </c:pt>
                <c:pt idx="78891">
                  <c:v>18886.690642000001</c:v>
                </c:pt>
                <c:pt idx="78892">
                  <c:v>18886.931186000002</c:v>
                </c:pt>
                <c:pt idx="78893">
                  <c:v>18887.175342999999</c:v>
                </c:pt>
                <c:pt idx="78894">
                  <c:v>18887.408148999999</c:v>
                </c:pt>
                <c:pt idx="78895">
                  <c:v>18887.654115000001</c:v>
                </c:pt>
                <c:pt idx="78896">
                  <c:v>18887.883331000001</c:v>
                </c:pt>
                <c:pt idx="78897">
                  <c:v>18888.128631</c:v>
                </c:pt>
                <c:pt idx="78898">
                  <c:v>18888.371964000002</c:v>
                </c:pt>
                <c:pt idx="78899">
                  <c:v>18888.604753</c:v>
                </c:pt>
                <c:pt idx="78900">
                  <c:v>18888.847266000001</c:v>
                </c:pt>
                <c:pt idx="78901">
                  <c:v>18889.090542000002</c:v>
                </c:pt>
                <c:pt idx="78902">
                  <c:v>18889.322663999999</c:v>
                </c:pt>
                <c:pt idx="78903">
                  <c:v>18889.565081000001</c:v>
                </c:pt>
                <c:pt idx="78904">
                  <c:v>18889.798197</c:v>
                </c:pt>
                <c:pt idx="78905">
                  <c:v>18890.041886999999</c:v>
                </c:pt>
                <c:pt idx="78906">
                  <c:v>18890.284245999999</c:v>
                </c:pt>
                <c:pt idx="78907">
                  <c:v>18890.525785999998</c:v>
                </c:pt>
                <c:pt idx="78908">
                  <c:v>18890.755204000001</c:v>
                </c:pt>
                <c:pt idx="78909">
                  <c:v>18890.998955999999</c:v>
                </c:pt>
                <c:pt idx="78910">
                  <c:v>18891.240959999999</c:v>
                </c:pt>
                <c:pt idx="78911">
                  <c:v>18891.472097999998</c:v>
                </c:pt>
                <c:pt idx="78912">
                  <c:v>18891.714274000002</c:v>
                </c:pt>
                <c:pt idx="78913">
                  <c:v>18891.958133</c:v>
                </c:pt>
                <c:pt idx="78914">
                  <c:v>18892.214743</c:v>
                </c:pt>
                <c:pt idx="78915">
                  <c:v>18892.446676</c:v>
                </c:pt>
                <c:pt idx="78916">
                  <c:v>18892.687245000001</c:v>
                </c:pt>
                <c:pt idx="78917">
                  <c:v>18892.931048999999</c:v>
                </c:pt>
                <c:pt idx="78918">
                  <c:v>18893.162842000002</c:v>
                </c:pt>
                <c:pt idx="78919">
                  <c:v>18893.407747000001</c:v>
                </c:pt>
                <c:pt idx="78920">
                  <c:v>18893.648283999999</c:v>
                </c:pt>
                <c:pt idx="78921">
                  <c:v>18893.881721999998</c:v>
                </c:pt>
                <c:pt idx="78922">
                  <c:v>18894.122222999998</c:v>
                </c:pt>
                <c:pt idx="78923">
                  <c:v>18894.364139000001</c:v>
                </c:pt>
                <c:pt idx="78924">
                  <c:v>18894.604326000001</c:v>
                </c:pt>
                <c:pt idx="78925">
                  <c:v>18894.835169999998</c:v>
                </c:pt>
                <c:pt idx="78926">
                  <c:v>18895.078659999999</c:v>
                </c:pt>
                <c:pt idx="78927">
                  <c:v>18895.321694999999</c:v>
                </c:pt>
                <c:pt idx="78928">
                  <c:v>18895.562892999998</c:v>
                </c:pt>
                <c:pt idx="78929">
                  <c:v>18895.794632000001</c:v>
                </c:pt>
                <c:pt idx="78930">
                  <c:v>18896.037015000002</c:v>
                </c:pt>
                <c:pt idx="78931">
                  <c:v>18896.279158000001</c:v>
                </c:pt>
                <c:pt idx="78932">
                  <c:v>18896.520668000001</c:v>
                </c:pt>
                <c:pt idx="78933">
                  <c:v>18896.750789999998</c:v>
                </c:pt>
                <c:pt idx="78934">
                  <c:v>18896.994567999998</c:v>
                </c:pt>
                <c:pt idx="78935">
                  <c:v>18897.237130000001</c:v>
                </c:pt>
                <c:pt idx="78936">
                  <c:v>18897.468282000002</c:v>
                </c:pt>
                <c:pt idx="78937">
                  <c:v>18897.712357</c:v>
                </c:pt>
                <c:pt idx="78938">
                  <c:v>18897.953025999999</c:v>
                </c:pt>
                <c:pt idx="78939">
                  <c:v>18898.186093</c:v>
                </c:pt>
                <c:pt idx="78940">
                  <c:v>18898.430612</c:v>
                </c:pt>
                <c:pt idx="78941">
                  <c:v>18898.673589999999</c:v>
                </c:pt>
                <c:pt idx="78942">
                  <c:v>18898.903925999999</c:v>
                </c:pt>
                <c:pt idx="78943">
                  <c:v>18899.146417</c:v>
                </c:pt>
                <c:pt idx="78944">
                  <c:v>18899.387911000002</c:v>
                </c:pt>
                <c:pt idx="78945">
                  <c:v>18899.630871000001</c:v>
                </c:pt>
                <c:pt idx="78946">
                  <c:v>18899.860881000001</c:v>
                </c:pt>
                <c:pt idx="78947">
                  <c:v>18900.105018999999</c:v>
                </c:pt>
                <c:pt idx="78948">
                  <c:v>18900.345440000001</c:v>
                </c:pt>
                <c:pt idx="78949">
                  <c:v>18900.585351000002</c:v>
                </c:pt>
                <c:pt idx="78950">
                  <c:v>18900.81697</c:v>
                </c:pt>
                <c:pt idx="78951">
                  <c:v>18901.056328999999</c:v>
                </c:pt>
                <c:pt idx="78952">
                  <c:v>18901.297557000002</c:v>
                </c:pt>
                <c:pt idx="78953">
                  <c:v>18901.539420000001</c:v>
                </c:pt>
                <c:pt idx="78954">
                  <c:v>18901.772907999999</c:v>
                </c:pt>
                <c:pt idx="78955">
                  <c:v>18902.015141</c:v>
                </c:pt>
                <c:pt idx="78956">
                  <c:v>18902.261915999999</c:v>
                </c:pt>
                <c:pt idx="78957">
                  <c:v>18902.493831</c:v>
                </c:pt>
                <c:pt idx="78958">
                  <c:v>18902.736204000001</c:v>
                </c:pt>
                <c:pt idx="78959">
                  <c:v>18902.969999000001</c:v>
                </c:pt>
                <c:pt idx="78960">
                  <c:v>18903.211307000001</c:v>
                </c:pt>
                <c:pt idx="78961">
                  <c:v>18903.455258999998</c:v>
                </c:pt>
                <c:pt idx="78962">
                  <c:v>18903.68808</c:v>
                </c:pt>
                <c:pt idx="78963">
                  <c:v>18903.930443000001</c:v>
                </c:pt>
                <c:pt idx="78964">
                  <c:v>18904.163941999999</c:v>
                </c:pt>
                <c:pt idx="78965">
                  <c:v>18904.405842</c:v>
                </c:pt>
                <c:pt idx="78966">
                  <c:v>18904.648163999998</c:v>
                </c:pt>
                <c:pt idx="78967">
                  <c:v>18904.881844</c:v>
                </c:pt>
                <c:pt idx="78968">
                  <c:v>18905.12427</c:v>
                </c:pt>
                <c:pt idx="78969">
                  <c:v>18905.368078</c:v>
                </c:pt>
                <c:pt idx="78970">
                  <c:v>18905.599967999999</c:v>
                </c:pt>
                <c:pt idx="78971">
                  <c:v>18905.841152000001</c:v>
                </c:pt>
                <c:pt idx="78972">
                  <c:v>18906.076937999998</c:v>
                </c:pt>
                <c:pt idx="78973">
                  <c:v>18906.318551</c:v>
                </c:pt>
                <c:pt idx="78974">
                  <c:v>18906.561726</c:v>
                </c:pt>
                <c:pt idx="78975">
                  <c:v>18906.794201000001</c:v>
                </c:pt>
                <c:pt idx="78976">
                  <c:v>18907.038371999999</c:v>
                </c:pt>
                <c:pt idx="78977">
                  <c:v>18907.282934999999</c:v>
                </c:pt>
                <c:pt idx="78978">
                  <c:v>18907.533288999999</c:v>
                </c:pt>
                <c:pt idx="78979">
                  <c:v>18907.766775</c:v>
                </c:pt>
                <c:pt idx="78980">
                  <c:v>18908.009430999999</c:v>
                </c:pt>
                <c:pt idx="78981">
                  <c:v>18908.253361999999</c:v>
                </c:pt>
                <c:pt idx="78982">
                  <c:v>18908.485579</c:v>
                </c:pt>
                <c:pt idx="78983">
                  <c:v>18908.730782999999</c:v>
                </c:pt>
                <c:pt idx="78984">
                  <c:v>18908.973322000002</c:v>
                </c:pt>
                <c:pt idx="78985">
                  <c:v>18909.218548000001</c:v>
                </c:pt>
                <c:pt idx="78986">
                  <c:v>18909.461807</c:v>
                </c:pt>
                <c:pt idx="78987">
                  <c:v>18909.706709999999</c:v>
                </c:pt>
                <c:pt idx="78988">
                  <c:v>18909.937205999999</c:v>
                </c:pt>
                <c:pt idx="78989">
                  <c:v>18910.181847</c:v>
                </c:pt>
                <c:pt idx="78990">
                  <c:v>18910.422140999999</c:v>
                </c:pt>
                <c:pt idx="78991">
                  <c:v>18910.655799</c:v>
                </c:pt>
                <c:pt idx="78992">
                  <c:v>18910.896444999998</c:v>
                </c:pt>
                <c:pt idx="78993">
                  <c:v>18911.140386999999</c:v>
                </c:pt>
                <c:pt idx="78994">
                  <c:v>18911.373959</c:v>
                </c:pt>
                <c:pt idx="78995">
                  <c:v>18911.613052000001</c:v>
                </c:pt>
                <c:pt idx="78996">
                  <c:v>18911.855071999998</c:v>
                </c:pt>
                <c:pt idx="78997">
                  <c:v>18912.097001999999</c:v>
                </c:pt>
                <c:pt idx="78998">
                  <c:v>18912.328812</c:v>
                </c:pt>
                <c:pt idx="78999">
                  <c:v>18912.571027000002</c:v>
                </c:pt>
                <c:pt idx="79000">
                  <c:v>18912.813108999999</c:v>
                </c:pt>
                <c:pt idx="79001">
                  <c:v>18913.070169999999</c:v>
                </c:pt>
                <c:pt idx="79002">
                  <c:v>18913.316995000001</c:v>
                </c:pt>
                <c:pt idx="79003">
                  <c:v>18913.560712999999</c:v>
                </c:pt>
                <c:pt idx="79004">
                  <c:v>18913.793238999999</c:v>
                </c:pt>
                <c:pt idx="79005">
                  <c:v>18914.037249000001</c:v>
                </c:pt>
                <c:pt idx="79006">
                  <c:v>18914.279368</c:v>
                </c:pt>
                <c:pt idx="79007">
                  <c:v>18914.510201000001</c:v>
                </c:pt>
                <c:pt idx="79008">
                  <c:v>18914.753617999999</c:v>
                </c:pt>
                <c:pt idx="79009">
                  <c:v>18914.996888000001</c:v>
                </c:pt>
                <c:pt idx="79010">
                  <c:v>18915.228050000002</c:v>
                </c:pt>
                <c:pt idx="79011">
                  <c:v>18915.472186999999</c:v>
                </c:pt>
                <c:pt idx="79012">
                  <c:v>18915.705981999999</c:v>
                </c:pt>
                <c:pt idx="79013">
                  <c:v>18915.949069999999</c:v>
                </c:pt>
                <c:pt idx="79014">
                  <c:v>18916.191449999998</c:v>
                </c:pt>
                <c:pt idx="79015">
                  <c:v>18916.423642999998</c:v>
                </c:pt>
                <c:pt idx="79016">
                  <c:v>18916.665062</c:v>
                </c:pt>
                <c:pt idx="79017">
                  <c:v>18916.907894</c:v>
                </c:pt>
                <c:pt idx="79018">
                  <c:v>18917.148161000001</c:v>
                </c:pt>
                <c:pt idx="79019">
                  <c:v>18917.381755999999</c:v>
                </c:pt>
                <c:pt idx="79020">
                  <c:v>18917.624125999999</c:v>
                </c:pt>
                <c:pt idx="79021">
                  <c:v>18917.866944000001</c:v>
                </c:pt>
                <c:pt idx="79022">
                  <c:v>18918.097868000001</c:v>
                </c:pt>
                <c:pt idx="79023">
                  <c:v>18918.340135999999</c:v>
                </c:pt>
                <c:pt idx="79024">
                  <c:v>18918.582242</c:v>
                </c:pt>
                <c:pt idx="79025">
                  <c:v>18918.815792000001</c:v>
                </c:pt>
                <c:pt idx="79026">
                  <c:v>18919.056241999999</c:v>
                </c:pt>
                <c:pt idx="79027">
                  <c:v>18919.300897000001</c:v>
                </c:pt>
                <c:pt idx="79028">
                  <c:v>18919.541118000001</c:v>
                </c:pt>
                <c:pt idx="79029">
                  <c:v>18919.796355999999</c:v>
                </c:pt>
                <c:pt idx="79030">
                  <c:v>18920.026594999999</c:v>
                </c:pt>
                <c:pt idx="79031">
                  <c:v>18920.269786000001</c:v>
                </c:pt>
                <c:pt idx="79032">
                  <c:v>18920.512140999999</c:v>
                </c:pt>
                <c:pt idx="79033">
                  <c:v>18920.758333000002</c:v>
                </c:pt>
                <c:pt idx="79034">
                  <c:v>18920.999978</c:v>
                </c:pt>
                <c:pt idx="79035">
                  <c:v>18921.243935999999</c:v>
                </c:pt>
                <c:pt idx="79036">
                  <c:v>18921.486245</c:v>
                </c:pt>
                <c:pt idx="79037">
                  <c:v>18921.731612</c:v>
                </c:pt>
                <c:pt idx="79038">
                  <c:v>18921.972441999998</c:v>
                </c:pt>
                <c:pt idx="79039">
                  <c:v>18922.21759</c:v>
                </c:pt>
                <c:pt idx="79040">
                  <c:v>18922.449702000002</c:v>
                </c:pt>
                <c:pt idx="79041">
                  <c:v>18922.692058000001</c:v>
                </c:pt>
                <c:pt idx="79042">
                  <c:v>18922.934379999999</c:v>
                </c:pt>
                <c:pt idx="79043">
                  <c:v>18923.175961000001</c:v>
                </c:pt>
                <c:pt idx="79044">
                  <c:v>18923.406946999999</c:v>
                </c:pt>
                <c:pt idx="79045">
                  <c:v>18923.650936999999</c:v>
                </c:pt>
                <c:pt idx="79046">
                  <c:v>18923.893137999999</c:v>
                </c:pt>
                <c:pt idx="79047">
                  <c:v>18924.124016000002</c:v>
                </c:pt>
                <c:pt idx="79048">
                  <c:v>18924.366307</c:v>
                </c:pt>
                <c:pt idx="79049">
                  <c:v>18924.610062</c:v>
                </c:pt>
                <c:pt idx="79050">
                  <c:v>18924.841834999999</c:v>
                </c:pt>
                <c:pt idx="79051">
                  <c:v>18925.082407000002</c:v>
                </c:pt>
                <c:pt idx="79052">
                  <c:v>18925.325629999999</c:v>
                </c:pt>
                <c:pt idx="79053">
                  <c:v>18925.557626000002</c:v>
                </c:pt>
                <c:pt idx="79054">
                  <c:v>18925.79825</c:v>
                </c:pt>
                <c:pt idx="79055">
                  <c:v>18926.040388000001</c:v>
                </c:pt>
                <c:pt idx="79056">
                  <c:v>18926.284188000001</c:v>
                </c:pt>
                <c:pt idx="79057">
                  <c:v>18926.515210000001</c:v>
                </c:pt>
                <c:pt idx="79058">
                  <c:v>18926.757409999998</c:v>
                </c:pt>
                <c:pt idx="79059">
                  <c:v>18926.990425</c:v>
                </c:pt>
                <c:pt idx="79060">
                  <c:v>18927.231347000001</c:v>
                </c:pt>
                <c:pt idx="79061">
                  <c:v>18927.474862999999</c:v>
                </c:pt>
                <c:pt idx="79062">
                  <c:v>18927.716659999998</c:v>
                </c:pt>
                <c:pt idx="79063">
                  <c:v>18927.950789999999</c:v>
                </c:pt>
                <c:pt idx="79064">
                  <c:v>18928.194780000002</c:v>
                </c:pt>
                <c:pt idx="79065">
                  <c:v>18928.435444999999</c:v>
                </c:pt>
                <c:pt idx="79066">
                  <c:v>18928.667781</c:v>
                </c:pt>
                <c:pt idx="79067">
                  <c:v>18928.909753</c:v>
                </c:pt>
                <c:pt idx="79068">
                  <c:v>18929.151752999998</c:v>
                </c:pt>
                <c:pt idx="79069">
                  <c:v>18929.394082999999</c:v>
                </c:pt>
                <c:pt idx="79070">
                  <c:v>18929.639813999998</c:v>
                </c:pt>
                <c:pt idx="79071">
                  <c:v>18929.881680999999</c:v>
                </c:pt>
                <c:pt idx="79072">
                  <c:v>18930.124372999999</c:v>
                </c:pt>
                <c:pt idx="79073">
                  <c:v>18930.357380000001</c:v>
                </c:pt>
                <c:pt idx="79074">
                  <c:v>18930.598148000001</c:v>
                </c:pt>
                <c:pt idx="79075">
                  <c:v>18930.844155999999</c:v>
                </c:pt>
                <c:pt idx="79076">
                  <c:v>18931.075338999999</c:v>
                </c:pt>
                <c:pt idx="79077">
                  <c:v>18931.321384999999</c:v>
                </c:pt>
                <c:pt idx="79078">
                  <c:v>18931.568972000001</c:v>
                </c:pt>
                <c:pt idx="79079">
                  <c:v>18931.811535000001</c:v>
                </c:pt>
                <c:pt idx="79080">
                  <c:v>18932.052441</c:v>
                </c:pt>
                <c:pt idx="79081">
                  <c:v>18932.287011</c:v>
                </c:pt>
                <c:pt idx="79082">
                  <c:v>18932.530739999998</c:v>
                </c:pt>
                <c:pt idx="79083">
                  <c:v>18932.773239999999</c:v>
                </c:pt>
                <c:pt idx="79084">
                  <c:v>18933.003928999999</c:v>
                </c:pt>
                <c:pt idx="79085">
                  <c:v>18933.246276000002</c:v>
                </c:pt>
                <c:pt idx="79086">
                  <c:v>18933.489989999998</c:v>
                </c:pt>
                <c:pt idx="79087">
                  <c:v>18933.720140000001</c:v>
                </c:pt>
                <c:pt idx="79088">
                  <c:v>18933.963865000002</c:v>
                </c:pt>
                <c:pt idx="79089">
                  <c:v>18934.205699999999</c:v>
                </c:pt>
                <c:pt idx="79090">
                  <c:v>18934.446387</c:v>
                </c:pt>
                <c:pt idx="79091">
                  <c:v>18934.687881000002</c:v>
                </c:pt>
                <c:pt idx="79092">
                  <c:v>18934.919155</c:v>
                </c:pt>
                <c:pt idx="79093">
                  <c:v>18935.162772</c:v>
                </c:pt>
                <c:pt idx="79094">
                  <c:v>18935.403404000001</c:v>
                </c:pt>
                <c:pt idx="79095">
                  <c:v>18935.636203999999</c:v>
                </c:pt>
                <c:pt idx="79096">
                  <c:v>18935.879827000001</c:v>
                </c:pt>
                <c:pt idx="79097">
                  <c:v>18936.122363999999</c:v>
                </c:pt>
                <c:pt idx="79098">
                  <c:v>18936.354684999998</c:v>
                </c:pt>
                <c:pt idx="79099">
                  <c:v>18936.597893999999</c:v>
                </c:pt>
                <c:pt idx="79100">
                  <c:v>18936.838387</c:v>
                </c:pt>
                <c:pt idx="79101">
                  <c:v>18937.079828000002</c:v>
                </c:pt>
                <c:pt idx="79102">
                  <c:v>18937.309980000002</c:v>
                </c:pt>
                <c:pt idx="79103">
                  <c:v>18937.551167000001</c:v>
                </c:pt>
                <c:pt idx="79104">
                  <c:v>18937.79264</c:v>
                </c:pt>
                <c:pt idx="79105">
                  <c:v>18938.035757000001</c:v>
                </c:pt>
                <c:pt idx="79106">
                  <c:v>18938.267639999998</c:v>
                </c:pt>
                <c:pt idx="79107">
                  <c:v>18938.508228999999</c:v>
                </c:pt>
                <c:pt idx="79108">
                  <c:v>18938.749713000001</c:v>
                </c:pt>
                <c:pt idx="79109">
                  <c:v>18938.992081</c:v>
                </c:pt>
                <c:pt idx="79110">
                  <c:v>18939.223292999999</c:v>
                </c:pt>
                <c:pt idx="79111">
                  <c:v>18939.466633</c:v>
                </c:pt>
                <c:pt idx="79112">
                  <c:v>18939.707177</c:v>
                </c:pt>
                <c:pt idx="79113">
                  <c:v>18939.949377000001</c:v>
                </c:pt>
                <c:pt idx="79114">
                  <c:v>18940.180414999999</c:v>
                </c:pt>
                <c:pt idx="79115">
                  <c:v>18940.421865</c:v>
                </c:pt>
                <c:pt idx="79116">
                  <c:v>18940.662445999998</c:v>
                </c:pt>
                <c:pt idx="79117">
                  <c:v>18940.905785999999</c:v>
                </c:pt>
                <c:pt idx="79118">
                  <c:v>18941.146306999999</c:v>
                </c:pt>
                <c:pt idx="79119">
                  <c:v>18941.391578999999</c:v>
                </c:pt>
                <c:pt idx="79120">
                  <c:v>18941.632108000002</c:v>
                </c:pt>
                <c:pt idx="79121">
                  <c:v>18941.876113999999</c:v>
                </c:pt>
                <c:pt idx="79122">
                  <c:v>18942.117571999999</c:v>
                </c:pt>
                <c:pt idx="79123">
                  <c:v>18942.348408000002</c:v>
                </c:pt>
                <c:pt idx="79124">
                  <c:v>18942.591904000001</c:v>
                </c:pt>
                <c:pt idx="79125">
                  <c:v>18942.836965999999</c:v>
                </c:pt>
                <c:pt idx="79126">
                  <c:v>18943.067074999999</c:v>
                </c:pt>
                <c:pt idx="79127">
                  <c:v>18943.311109999999</c:v>
                </c:pt>
                <c:pt idx="79128">
                  <c:v>18943.551402000001</c:v>
                </c:pt>
                <c:pt idx="79129">
                  <c:v>18943.791310000001</c:v>
                </c:pt>
                <c:pt idx="79130">
                  <c:v>18944.036912</c:v>
                </c:pt>
                <c:pt idx="79131">
                  <c:v>18944.279159000002</c:v>
                </c:pt>
                <c:pt idx="79132">
                  <c:v>18944.520744000001</c:v>
                </c:pt>
                <c:pt idx="79133">
                  <c:v>18944.763878000002</c:v>
                </c:pt>
                <c:pt idx="79134">
                  <c:v>18944.995144</c:v>
                </c:pt>
                <c:pt idx="79135">
                  <c:v>18945.238861000002</c:v>
                </c:pt>
                <c:pt idx="79136">
                  <c:v>18945.479423000001</c:v>
                </c:pt>
                <c:pt idx="79137">
                  <c:v>18945.712218000001</c:v>
                </c:pt>
                <c:pt idx="79138">
                  <c:v>18945.955740000001</c:v>
                </c:pt>
                <c:pt idx="79139">
                  <c:v>18946.198073</c:v>
                </c:pt>
                <c:pt idx="79140">
                  <c:v>18946.431990000001</c:v>
                </c:pt>
                <c:pt idx="79141">
                  <c:v>18946.673962000001</c:v>
                </c:pt>
                <c:pt idx="79142">
                  <c:v>18946.913286999999</c:v>
                </c:pt>
                <c:pt idx="79143">
                  <c:v>18947.14402</c:v>
                </c:pt>
                <c:pt idx="79144">
                  <c:v>18947.386171999999</c:v>
                </c:pt>
                <c:pt idx="79145">
                  <c:v>18947.630972999999</c:v>
                </c:pt>
                <c:pt idx="79146">
                  <c:v>18947.870125000001</c:v>
                </c:pt>
                <c:pt idx="79147">
                  <c:v>18948.101846000001</c:v>
                </c:pt>
                <c:pt idx="79148">
                  <c:v>18948.344016999999</c:v>
                </c:pt>
                <c:pt idx="79149">
                  <c:v>18948.586071999998</c:v>
                </c:pt>
                <c:pt idx="79150">
                  <c:v>18948.817057</c:v>
                </c:pt>
                <c:pt idx="79151">
                  <c:v>18949.059420000001</c:v>
                </c:pt>
                <c:pt idx="79152">
                  <c:v>18949.301286999998</c:v>
                </c:pt>
                <c:pt idx="79153">
                  <c:v>18949.536561000001</c:v>
                </c:pt>
                <c:pt idx="79154">
                  <c:v>18949.779567000001</c:v>
                </c:pt>
                <c:pt idx="79155">
                  <c:v>18950.012243000001</c:v>
                </c:pt>
                <c:pt idx="79156">
                  <c:v>18950.253617999999</c:v>
                </c:pt>
                <c:pt idx="79157">
                  <c:v>18950.494886</c:v>
                </c:pt>
                <c:pt idx="79158">
                  <c:v>18950.737745999999</c:v>
                </c:pt>
                <c:pt idx="79159">
                  <c:v>18950.980637000001</c:v>
                </c:pt>
                <c:pt idx="79160">
                  <c:v>18951.212888999999</c:v>
                </c:pt>
                <c:pt idx="79161">
                  <c:v>18951.455155</c:v>
                </c:pt>
                <c:pt idx="79162">
                  <c:v>18951.697381000002</c:v>
                </c:pt>
                <c:pt idx="79163">
                  <c:v>18951.938739000001</c:v>
                </c:pt>
                <c:pt idx="79164">
                  <c:v>18952.16804</c:v>
                </c:pt>
                <c:pt idx="79165">
                  <c:v>18952.410292</c:v>
                </c:pt>
                <c:pt idx="79166">
                  <c:v>18952.654235999998</c:v>
                </c:pt>
                <c:pt idx="79167">
                  <c:v>18952.910779999998</c:v>
                </c:pt>
                <c:pt idx="79168">
                  <c:v>18953.142940999998</c:v>
                </c:pt>
                <c:pt idx="79169">
                  <c:v>18953.385409999999</c:v>
                </c:pt>
                <c:pt idx="79170">
                  <c:v>18953.626706999999</c:v>
                </c:pt>
                <c:pt idx="79171">
                  <c:v>18953.867882999999</c:v>
                </c:pt>
                <c:pt idx="79172">
                  <c:v>18954.097025999999</c:v>
                </c:pt>
                <c:pt idx="79173">
                  <c:v>18954.339942999999</c:v>
                </c:pt>
                <c:pt idx="79174">
                  <c:v>18954.581828999999</c:v>
                </c:pt>
                <c:pt idx="79175">
                  <c:v>18954.822884000001</c:v>
                </c:pt>
                <c:pt idx="79176">
                  <c:v>18955.053400000001</c:v>
                </c:pt>
                <c:pt idx="79177">
                  <c:v>18955.297339000001</c:v>
                </c:pt>
                <c:pt idx="79178">
                  <c:v>18955.538769999999</c:v>
                </c:pt>
                <c:pt idx="79179">
                  <c:v>18955.781852</c:v>
                </c:pt>
                <c:pt idx="79180">
                  <c:v>18956.01123</c:v>
                </c:pt>
                <c:pt idx="79181">
                  <c:v>18956.25506</c:v>
                </c:pt>
                <c:pt idx="79182">
                  <c:v>18956.497880999999</c:v>
                </c:pt>
                <c:pt idx="79183">
                  <c:v>18956.727078</c:v>
                </c:pt>
                <c:pt idx="79184">
                  <c:v>18956.968073</c:v>
                </c:pt>
                <c:pt idx="79185">
                  <c:v>18957.211673999998</c:v>
                </c:pt>
                <c:pt idx="79186">
                  <c:v>18957.452286</c:v>
                </c:pt>
                <c:pt idx="79187">
                  <c:v>18957.687904999999</c:v>
                </c:pt>
                <c:pt idx="79188">
                  <c:v>18957.931538000001</c:v>
                </c:pt>
                <c:pt idx="79189">
                  <c:v>18958.174836999999</c:v>
                </c:pt>
                <c:pt idx="79190">
                  <c:v>18958.404886</c:v>
                </c:pt>
                <c:pt idx="79191">
                  <c:v>18958.649794000001</c:v>
                </c:pt>
                <c:pt idx="79192">
                  <c:v>18958.890189999998</c:v>
                </c:pt>
                <c:pt idx="79193">
                  <c:v>18959.121139999999</c:v>
                </c:pt>
                <c:pt idx="79194">
                  <c:v>18959.363361</c:v>
                </c:pt>
                <c:pt idx="79195">
                  <c:v>18959.605212999999</c:v>
                </c:pt>
                <c:pt idx="79196">
                  <c:v>18959.847132999999</c:v>
                </c:pt>
                <c:pt idx="79197">
                  <c:v>18960.078022999998</c:v>
                </c:pt>
                <c:pt idx="79198">
                  <c:v>18960.320365</c:v>
                </c:pt>
                <c:pt idx="79199">
                  <c:v>18960.561652</c:v>
                </c:pt>
                <c:pt idx="79200">
                  <c:v>18960.802995999999</c:v>
                </c:pt>
                <c:pt idx="79201">
                  <c:v>18961.033904</c:v>
                </c:pt>
                <c:pt idx="79202">
                  <c:v>18961.276062000001</c:v>
                </c:pt>
                <c:pt idx="79203">
                  <c:v>18961.520873000001</c:v>
                </c:pt>
                <c:pt idx="79204">
                  <c:v>18961.752802999999</c:v>
                </c:pt>
                <c:pt idx="79205">
                  <c:v>18961.995793999999</c:v>
                </c:pt>
                <c:pt idx="79206">
                  <c:v>18962.236832999999</c:v>
                </c:pt>
                <c:pt idx="79207">
                  <c:v>18962.477318000001</c:v>
                </c:pt>
                <c:pt idx="79208">
                  <c:v>18962.718870000001</c:v>
                </c:pt>
                <c:pt idx="79209">
                  <c:v>18962.950110999998</c:v>
                </c:pt>
                <c:pt idx="79210">
                  <c:v>18963.191041999999</c:v>
                </c:pt>
                <c:pt idx="79211">
                  <c:v>18963.432657000001</c:v>
                </c:pt>
                <c:pt idx="79212">
                  <c:v>18963.675050000002</c:v>
                </c:pt>
                <c:pt idx="79213">
                  <c:v>18963.906224999999</c:v>
                </c:pt>
                <c:pt idx="79214">
                  <c:v>18964.149751000001</c:v>
                </c:pt>
                <c:pt idx="79215">
                  <c:v>18964.392709</c:v>
                </c:pt>
                <c:pt idx="79216">
                  <c:v>18964.623371000001</c:v>
                </c:pt>
                <c:pt idx="79217">
                  <c:v>18964.867182000002</c:v>
                </c:pt>
                <c:pt idx="79218">
                  <c:v>18965.109122999998</c:v>
                </c:pt>
                <c:pt idx="79219">
                  <c:v>18965.340682999999</c:v>
                </c:pt>
                <c:pt idx="79220">
                  <c:v>18965.581170000001</c:v>
                </c:pt>
                <c:pt idx="79221">
                  <c:v>18965.825926000001</c:v>
                </c:pt>
                <c:pt idx="79222">
                  <c:v>18966.057913000001</c:v>
                </c:pt>
                <c:pt idx="79223">
                  <c:v>18966.300941000001</c:v>
                </c:pt>
                <c:pt idx="79224">
                  <c:v>18966.542980999999</c:v>
                </c:pt>
                <c:pt idx="79225">
                  <c:v>18966.784796</c:v>
                </c:pt>
                <c:pt idx="79226">
                  <c:v>18967.014008999999</c:v>
                </c:pt>
                <c:pt idx="79227">
                  <c:v>18967.256949999999</c:v>
                </c:pt>
                <c:pt idx="79228">
                  <c:v>18967.51297</c:v>
                </c:pt>
                <c:pt idx="79229">
                  <c:v>18967.754018</c:v>
                </c:pt>
                <c:pt idx="79230">
                  <c:v>18967.996893</c:v>
                </c:pt>
                <c:pt idx="79231">
                  <c:v>18968.227369</c:v>
                </c:pt>
                <c:pt idx="79232">
                  <c:v>18968.470944000001</c:v>
                </c:pt>
                <c:pt idx="79233">
                  <c:v>18968.712189000002</c:v>
                </c:pt>
                <c:pt idx="79234">
                  <c:v>18968.943361000001</c:v>
                </c:pt>
                <c:pt idx="79235">
                  <c:v>18969.188704</c:v>
                </c:pt>
                <c:pt idx="79236">
                  <c:v>18969.429172</c:v>
                </c:pt>
                <c:pt idx="79237">
                  <c:v>18969.675235999999</c:v>
                </c:pt>
                <c:pt idx="79238">
                  <c:v>18969.918995</c:v>
                </c:pt>
                <c:pt idx="79239">
                  <c:v>18970.160311</c:v>
                </c:pt>
                <c:pt idx="79240">
                  <c:v>18970.401895999999</c:v>
                </c:pt>
                <c:pt idx="79241">
                  <c:v>18970.633970999999</c:v>
                </c:pt>
                <c:pt idx="79242">
                  <c:v>18970.875201999999</c:v>
                </c:pt>
                <c:pt idx="79243">
                  <c:v>18971.11738</c:v>
                </c:pt>
                <c:pt idx="79244">
                  <c:v>18971.373951000001</c:v>
                </c:pt>
                <c:pt idx="79245">
                  <c:v>18971.604652000002</c:v>
                </c:pt>
                <c:pt idx="79246">
                  <c:v>18971.847045999999</c:v>
                </c:pt>
                <c:pt idx="79247">
                  <c:v>18972.080190000001</c:v>
                </c:pt>
                <c:pt idx="79248">
                  <c:v>18972.325575999999</c:v>
                </c:pt>
                <c:pt idx="79249">
                  <c:v>18972.568899999998</c:v>
                </c:pt>
                <c:pt idx="79250">
                  <c:v>18972.800787</c:v>
                </c:pt>
                <c:pt idx="79251">
                  <c:v>18973.043099999999</c:v>
                </c:pt>
                <c:pt idx="79252">
                  <c:v>18973.287874000001</c:v>
                </c:pt>
                <c:pt idx="79253">
                  <c:v>18973.519722000001</c:v>
                </c:pt>
                <c:pt idx="79254">
                  <c:v>18973.762910000001</c:v>
                </c:pt>
                <c:pt idx="79255">
                  <c:v>18974.005946000001</c:v>
                </c:pt>
                <c:pt idx="79256">
                  <c:v>18974.236543999999</c:v>
                </c:pt>
                <c:pt idx="79257">
                  <c:v>18974.479888999998</c:v>
                </c:pt>
                <c:pt idx="79258">
                  <c:v>18974.722138000001</c:v>
                </c:pt>
                <c:pt idx="79259">
                  <c:v>18974.955816999998</c:v>
                </c:pt>
                <c:pt idx="79260">
                  <c:v>18975.197624</c:v>
                </c:pt>
                <c:pt idx="79261">
                  <c:v>18975.438043999999</c:v>
                </c:pt>
                <c:pt idx="79262">
                  <c:v>18975.68014</c:v>
                </c:pt>
                <c:pt idx="79263">
                  <c:v>18975.911096</c:v>
                </c:pt>
                <c:pt idx="79264">
                  <c:v>18976.154672000001</c:v>
                </c:pt>
                <c:pt idx="79265">
                  <c:v>18976.397991000002</c:v>
                </c:pt>
                <c:pt idx="79266">
                  <c:v>18976.628916000001</c:v>
                </c:pt>
                <c:pt idx="79267">
                  <c:v>18976.871118999999</c:v>
                </c:pt>
                <c:pt idx="79268">
                  <c:v>18977.112776000002</c:v>
                </c:pt>
                <c:pt idx="79269">
                  <c:v>18977.355904</c:v>
                </c:pt>
                <c:pt idx="79270">
                  <c:v>18977.585093000002</c:v>
                </c:pt>
                <c:pt idx="79271">
                  <c:v>18977.829259999999</c:v>
                </c:pt>
                <c:pt idx="79272">
                  <c:v>18978.072722000001</c:v>
                </c:pt>
                <c:pt idx="79273">
                  <c:v>18978.313968999999</c:v>
                </c:pt>
                <c:pt idx="79274">
                  <c:v>18978.544937999999</c:v>
                </c:pt>
                <c:pt idx="79275">
                  <c:v>18978.787071999999</c:v>
                </c:pt>
                <c:pt idx="79276">
                  <c:v>18979.029354999999</c:v>
                </c:pt>
                <c:pt idx="79277">
                  <c:v>18979.285693000002</c:v>
                </c:pt>
                <c:pt idx="79278">
                  <c:v>18979.517639999998</c:v>
                </c:pt>
                <c:pt idx="79279">
                  <c:v>18979.758148000001</c:v>
                </c:pt>
                <c:pt idx="79280">
                  <c:v>18979.999879999999</c:v>
                </c:pt>
                <c:pt idx="79281">
                  <c:v>18980.242273</c:v>
                </c:pt>
                <c:pt idx="79282">
                  <c:v>18980.473291999999</c:v>
                </c:pt>
                <c:pt idx="79283">
                  <c:v>18980.717333000001</c:v>
                </c:pt>
                <c:pt idx="79284">
                  <c:v>18980.949584000002</c:v>
                </c:pt>
                <c:pt idx="79285">
                  <c:v>18981.192094999999</c:v>
                </c:pt>
                <c:pt idx="79286">
                  <c:v>18981.433765000002</c:v>
                </c:pt>
                <c:pt idx="79287">
                  <c:v>18981.676926</c:v>
                </c:pt>
                <c:pt idx="79288">
                  <c:v>18981.917364000001</c:v>
                </c:pt>
                <c:pt idx="79289">
                  <c:v>18982.148311000001</c:v>
                </c:pt>
                <c:pt idx="79290">
                  <c:v>18982.391650000001</c:v>
                </c:pt>
                <c:pt idx="79291">
                  <c:v>18982.634662</c:v>
                </c:pt>
                <c:pt idx="79292">
                  <c:v>18982.864775999999</c:v>
                </c:pt>
                <c:pt idx="79293">
                  <c:v>18983.107098</c:v>
                </c:pt>
                <c:pt idx="79294">
                  <c:v>18983.351244000001</c:v>
                </c:pt>
                <c:pt idx="79295">
                  <c:v>18983.582109999999</c:v>
                </c:pt>
                <c:pt idx="79296">
                  <c:v>18983.825550000001</c:v>
                </c:pt>
                <c:pt idx="79297">
                  <c:v>18984.066047</c:v>
                </c:pt>
                <c:pt idx="79298">
                  <c:v>18984.308239000002</c:v>
                </c:pt>
                <c:pt idx="79299">
                  <c:v>18984.539184000001</c:v>
                </c:pt>
                <c:pt idx="79300">
                  <c:v>18984.782555999998</c:v>
                </c:pt>
                <c:pt idx="79301">
                  <c:v>18985.025815000001</c:v>
                </c:pt>
                <c:pt idx="79302">
                  <c:v>18985.266948</c:v>
                </c:pt>
                <c:pt idx="79303">
                  <c:v>18985.495845000001</c:v>
                </c:pt>
                <c:pt idx="79304">
                  <c:v>18985.736396</c:v>
                </c:pt>
                <c:pt idx="79305">
                  <c:v>18985.980425999998</c:v>
                </c:pt>
                <c:pt idx="79306">
                  <c:v>18986.221701999999</c:v>
                </c:pt>
                <c:pt idx="79307">
                  <c:v>18986.454420999999</c:v>
                </c:pt>
                <c:pt idx="79308">
                  <c:v>18986.697983999999</c:v>
                </c:pt>
                <c:pt idx="79309">
                  <c:v>18986.939403</c:v>
                </c:pt>
                <c:pt idx="79310">
                  <c:v>18987.184154999999</c:v>
                </c:pt>
                <c:pt idx="79311">
                  <c:v>18987.428272000001</c:v>
                </c:pt>
                <c:pt idx="79312">
                  <c:v>18987.661203</c:v>
                </c:pt>
                <c:pt idx="79313">
                  <c:v>18987.907365999999</c:v>
                </c:pt>
                <c:pt idx="79314">
                  <c:v>18988.165259000001</c:v>
                </c:pt>
                <c:pt idx="79315">
                  <c:v>18988.410895000001</c:v>
                </c:pt>
                <c:pt idx="79316">
                  <c:v>18988.654536999999</c:v>
                </c:pt>
                <c:pt idx="79317">
                  <c:v>18988.889246999999</c:v>
                </c:pt>
                <c:pt idx="79318">
                  <c:v>18989.135424</c:v>
                </c:pt>
                <c:pt idx="79319">
                  <c:v>18989.376743000001</c:v>
                </c:pt>
                <c:pt idx="79320">
                  <c:v>18989.608660999998</c:v>
                </c:pt>
                <c:pt idx="79321">
                  <c:v>18989.849172999999</c:v>
                </c:pt>
                <c:pt idx="79322">
                  <c:v>18990.092612</c:v>
                </c:pt>
                <c:pt idx="79323">
                  <c:v>18990.333914999999</c:v>
                </c:pt>
                <c:pt idx="79324">
                  <c:v>18990.574232999999</c:v>
                </c:pt>
                <c:pt idx="79325">
                  <c:v>18990.806347000002</c:v>
                </c:pt>
                <c:pt idx="79326">
                  <c:v>18991.048376999999</c:v>
                </c:pt>
                <c:pt idx="79327">
                  <c:v>18991.281878000002</c:v>
                </c:pt>
                <c:pt idx="79328">
                  <c:v>18991.522408000001</c:v>
                </c:pt>
                <c:pt idx="79329">
                  <c:v>18991.76367</c:v>
                </c:pt>
                <c:pt idx="79330">
                  <c:v>18992.006937999999</c:v>
                </c:pt>
                <c:pt idx="79331">
                  <c:v>18992.249715999998</c:v>
                </c:pt>
                <c:pt idx="79332">
                  <c:v>18992.479713000001</c:v>
                </c:pt>
                <c:pt idx="79333">
                  <c:v>18992.722839999999</c:v>
                </c:pt>
                <c:pt idx="79334">
                  <c:v>18992.965232999999</c:v>
                </c:pt>
                <c:pt idx="79335">
                  <c:v>18993.198910999999</c:v>
                </c:pt>
                <c:pt idx="79336">
                  <c:v>18993.440565000001</c:v>
                </c:pt>
                <c:pt idx="79337">
                  <c:v>18993.683659999999</c:v>
                </c:pt>
                <c:pt idx="79338">
                  <c:v>18993.926898000002</c:v>
                </c:pt>
                <c:pt idx="79339">
                  <c:v>18994.158896000001</c:v>
                </c:pt>
                <c:pt idx="79340">
                  <c:v>18994.399374000001</c:v>
                </c:pt>
                <c:pt idx="79341">
                  <c:v>18994.634722999999</c:v>
                </c:pt>
                <c:pt idx="79342">
                  <c:v>18994.875361999999</c:v>
                </c:pt>
                <c:pt idx="79343">
                  <c:v>18995.116838000002</c:v>
                </c:pt>
                <c:pt idx="79344">
                  <c:v>18995.358531999998</c:v>
                </c:pt>
                <c:pt idx="79345">
                  <c:v>18995.601791000001</c:v>
                </c:pt>
                <c:pt idx="79346">
                  <c:v>18995.833949</c:v>
                </c:pt>
                <c:pt idx="79347">
                  <c:v>18996.075439</c:v>
                </c:pt>
                <c:pt idx="79348">
                  <c:v>18996.318837999999</c:v>
                </c:pt>
                <c:pt idx="79349">
                  <c:v>18996.550900999999</c:v>
                </c:pt>
                <c:pt idx="79350">
                  <c:v>18996.792913000001</c:v>
                </c:pt>
                <c:pt idx="79351">
                  <c:v>18997.034728999999</c:v>
                </c:pt>
                <c:pt idx="79352">
                  <c:v>18997.275258999998</c:v>
                </c:pt>
                <c:pt idx="79353">
                  <c:v>18997.517871</c:v>
                </c:pt>
                <c:pt idx="79354">
                  <c:v>18997.747646</c:v>
                </c:pt>
                <c:pt idx="79355">
                  <c:v>18997.988216999998</c:v>
                </c:pt>
                <c:pt idx="79356">
                  <c:v>18998.229877000002</c:v>
                </c:pt>
                <c:pt idx="79357">
                  <c:v>18998.472061</c:v>
                </c:pt>
                <c:pt idx="79358">
                  <c:v>18998.714172</c:v>
                </c:pt>
                <c:pt idx="79359">
                  <c:v>18998.959694000001</c:v>
                </c:pt>
                <c:pt idx="79360">
                  <c:v>18999.202122999999</c:v>
                </c:pt>
                <c:pt idx="79361">
                  <c:v>18999.446929000002</c:v>
                </c:pt>
                <c:pt idx="79362">
                  <c:v>18999.678863000001</c:v>
                </c:pt>
                <c:pt idx="79363">
                  <c:v>18999.919424</c:v>
                </c:pt>
                <c:pt idx="79364">
                  <c:v>19000.163415999999</c:v>
                </c:pt>
                <c:pt idx="79365">
                  <c:v>19000.396563999999</c:v>
                </c:pt>
                <c:pt idx="79366">
                  <c:v>19000.63956</c:v>
                </c:pt>
                <c:pt idx="79367">
                  <c:v>19000.883118999998</c:v>
                </c:pt>
                <c:pt idx="79368">
                  <c:v>19001.114020000001</c:v>
                </c:pt>
                <c:pt idx="79369">
                  <c:v>19001.35758</c:v>
                </c:pt>
                <c:pt idx="79370">
                  <c:v>19001.598146</c:v>
                </c:pt>
                <c:pt idx="79371">
                  <c:v>19001.831029000001</c:v>
                </c:pt>
                <c:pt idx="79372">
                  <c:v>19002.074702000002</c:v>
                </c:pt>
                <c:pt idx="79373">
                  <c:v>19002.317163</c:v>
                </c:pt>
                <c:pt idx="79374">
                  <c:v>19002.547585</c:v>
                </c:pt>
                <c:pt idx="79375">
                  <c:v>19002.790019</c:v>
                </c:pt>
                <c:pt idx="79376">
                  <c:v>19003.033588999999</c:v>
                </c:pt>
                <c:pt idx="79377">
                  <c:v>19003.275957999998</c:v>
                </c:pt>
                <c:pt idx="79378">
                  <c:v>19003.530287000001</c:v>
                </c:pt>
                <c:pt idx="79379">
                  <c:v>19003.776259999999</c:v>
                </c:pt>
                <c:pt idx="79380">
                  <c:v>19004.019639999999</c:v>
                </c:pt>
                <c:pt idx="79381">
                  <c:v>19004.262536999999</c:v>
                </c:pt>
                <c:pt idx="79382">
                  <c:v>19004.5039</c:v>
                </c:pt>
                <c:pt idx="79383">
                  <c:v>19004.735786000001</c:v>
                </c:pt>
                <c:pt idx="79384">
                  <c:v>19004.976348</c:v>
                </c:pt>
                <c:pt idx="79385">
                  <c:v>19005.218423999999</c:v>
                </c:pt>
                <c:pt idx="79386">
                  <c:v>19005.459812000001</c:v>
                </c:pt>
                <c:pt idx="79387">
                  <c:v>19005.690441999999</c:v>
                </c:pt>
                <c:pt idx="79388">
                  <c:v>19005.934138000001</c:v>
                </c:pt>
                <c:pt idx="79389">
                  <c:v>19006.178817</c:v>
                </c:pt>
                <c:pt idx="79390">
                  <c:v>19006.409294000001</c:v>
                </c:pt>
                <c:pt idx="79391">
                  <c:v>19006.653772000001</c:v>
                </c:pt>
                <c:pt idx="79392">
                  <c:v>19006.894886999999</c:v>
                </c:pt>
                <c:pt idx="79393">
                  <c:v>19007.126761</c:v>
                </c:pt>
                <c:pt idx="79394">
                  <c:v>19007.369288000002</c:v>
                </c:pt>
                <c:pt idx="79395">
                  <c:v>19007.604093000002</c:v>
                </c:pt>
                <c:pt idx="79396">
                  <c:v>19007.847590000001</c:v>
                </c:pt>
                <c:pt idx="79397">
                  <c:v>19008.088179999999</c:v>
                </c:pt>
                <c:pt idx="79398">
                  <c:v>19008.330420999999</c:v>
                </c:pt>
                <c:pt idx="79399">
                  <c:v>19008.586902999999</c:v>
                </c:pt>
                <c:pt idx="79400">
                  <c:v>19008.816207</c:v>
                </c:pt>
                <c:pt idx="79401">
                  <c:v>19009.061598</c:v>
                </c:pt>
                <c:pt idx="79402">
                  <c:v>19009.303141</c:v>
                </c:pt>
                <c:pt idx="79403">
                  <c:v>19009.535350999999</c:v>
                </c:pt>
                <c:pt idx="79404">
                  <c:v>19009.779139999999</c:v>
                </c:pt>
                <c:pt idx="79405">
                  <c:v>19010.010047</c:v>
                </c:pt>
                <c:pt idx="79406">
                  <c:v>19010.252272000002</c:v>
                </c:pt>
                <c:pt idx="79407">
                  <c:v>19010.496084999999</c:v>
                </c:pt>
                <c:pt idx="79408">
                  <c:v>19010.727718999999</c:v>
                </c:pt>
                <c:pt idx="79409">
                  <c:v>19010.970816000001</c:v>
                </c:pt>
                <c:pt idx="79410">
                  <c:v>19011.213081999998</c:v>
                </c:pt>
                <c:pt idx="79411">
                  <c:v>19011.455011999999</c:v>
                </c:pt>
                <c:pt idx="79412">
                  <c:v>19011.684937000002</c:v>
                </c:pt>
                <c:pt idx="79413">
                  <c:v>19011.929064</c:v>
                </c:pt>
                <c:pt idx="79414">
                  <c:v>19012.162699</c:v>
                </c:pt>
                <c:pt idx="79415">
                  <c:v>19012.405890999999</c:v>
                </c:pt>
                <c:pt idx="79416">
                  <c:v>19012.646304000002</c:v>
                </c:pt>
                <c:pt idx="79417">
                  <c:v>19012.890007999998</c:v>
                </c:pt>
                <c:pt idx="79418">
                  <c:v>19013.121834000001</c:v>
                </c:pt>
                <c:pt idx="79419">
                  <c:v>19013.364011999998</c:v>
                </c:pt>
                <c:pt idx="79420">
                  <c:v>19013.606263999998</c:v>
                </c:pt>
                <c:pt idx="79421">
                  <c:v>19013.839776000001</c:v>
                </c:pt>
                <c:pt idx="79422">
                  <c:v>19014.082190000001</c:v>
                </c:pt>
                <c:pt idx="79423">
                  <c:v>19014.315963000001</c:v>
                </c:pt>
                <c:pt idx="79424">
                  <c:v>19014.558625000001</c:v>
                </c:pt>
                <c:pt idx="79425">
                  <c:v>19014.799155000001</c:v>
                </c:pt>
                <c:pt idx="79426">
                  <c:v>19015.042570000001</c:v>
                </c:pt>
                <c:pt idx="79427">
                  <c:v>19015.271403999999</c:v>
                </c:pt>
                <c:pt idx="79428">
                  <c:v>19015.512122</c:v>
                </c:pt>
                <c:pt idx="79429">
                  <c:v>19015.756283999999</c:v>
                </c:pt>
                <c:pt idx="79430">
                  <c:v>19015.998223999999</c:v>
                </c:pt>
                <c:pt idx="79431">
                  <c:v>19016.229691</c:v>
                </c:pt>
                <c:pt idx="79432">
                  <c:v>19016.472936999999</c:v>
                </c:pt>
                <c:pt idx="79433">
                  <c:v>19016.717927999998</c:v>
                </c:pt>
                <c:pt idx="79434">
                  <c:v>19016.962447000002</c:v>
                </c:pt>
                <c:pt idx="79435">
                  <c:v>19017.205922000001</c:v>
                </c:pt>
                <c:pt idx="79436">
                  <c:v>19017.446446000002</c:v>
                </c:pt>
                <c:pt idx="79437">
                  <c:v>19017.687743999999</c:v>
                </c:pt>
                <c:pt idx="79438">
                  <c:v>19017.919782000001</c:v>
                </c:pt>
                <c:pt idx="79439">
                  <c:v>19018.162098000001</c:v>
                </c:pt>
                <c:pt idx="79440">
                  <c:v>19018.406061000002</c:v>
                </c:pt>
                <c:pt idx="79441">
                  <c:v>19018.637717000001</c:v>
                </c:pt>
                <c:pt idx="79442">
                  <c:v>19018.878194000001</c:v>
                </c:pt>
                <c:pt idx="79443">
                  <c:v>19019.122205</c:v>
                </c:pt>
                <c:pt idx="79444">
                  <c:v>19019.355928000001</c:v>
                </c:pt>
                <c:pt idx="79445">
                  <c:v>19019.598196999999</c:v>
                </c:pt>
                <c:pt idx="79446">
                  <c:v>19019.841542999999</c:v>
                </c:pt>
                <c:pt idx="79447">
                  <c:v>19020.073595000002</c:v>
                </c:pt>
                <c:pt idx="79448">
                  <c:v>19020.316004</c:v>
                </c:pt>
                <c:pt idx="79449">
                  <c:v>19020.558075000001</c:v>
                </c:pt>
                <c:pt idx="79450">
                  <c:v>19020.789870000001</c:v>
                </c:pt>
                <c:pt idx="79451">
                  <c:v>19021.032205</c:v>
                </c:pt>
                <c:pt idx="79452">
                  <c:v>19021.274154999999</c:v>
                </c:pt>
                <c:pt idx="79453">
                  <c:v>19021.509661</c:v>
                </c:pt>
                <c:pt idx="79454">
                  <c:v>19021.75014</c:v>
                </c:pt>
                <c:pt idx="79455">
                  <c:v>19021.994156000001</c:v>
                </c:pt>
                <c:pt idx="79456">
                  <c:v>19022.225232000001</c:v>
                </c:pt>
                <c:pt idx="79457">
                  <c:v>19022.466729</c:v>
                </c:pt>
                <c:pt idx="79458">
                  <c:v>19022.707296</c:v>
                </c:pt>
                <c:pt idx="79459">
                  <c:v>19022.951373</c:v>
                </c:pt>
                <c:pt idx="79460">
                  <c:v>19023.196882</c:v>
                </c:pt>
                <c:pt idx="79461">
                  <c:v>19023.439243000001</c:v>
                </c:pt>
                <c:pt idx="79462">
                  <c:v>19023.681210999999</c:v>
                </c:pt>
                <c:pt idx="79463">
                  <c:v>19023.914846</c:v>
                </c:pt>
                <c:pt idx="79464">
                  <c:v>19024.157314</c:v>
                </c:pt>
                <c:pt idx="79465">
                  <c:v>19024.399159000001</c:v>
                </c:pt>
                <c:pt idx="79466">
                  <c:v>19024.630786999998</c:v>
                </c:pt>
                <c:pt idx="79467">
                  <c:v>19024.871924999999</c:v>
                </c:pt>
                <c:pt idx="79468">
                  <c:v>19025.114154999999</c:v>
                </c:pt>
                <c:pt idx="79469">
                  <c:v>19025.358898999999</c:v>
                </c:pt>
                <c:pt idx="79470">
                  <c:v>19025.590944</c:v>
                </c:pt>
                <c:pt idx="79471">
                  <c:v>19025.832170000001</c:v>
                </c:pt>
                <c:pt idx="79472">
                  <c:v>19026.076237000001</c:v>
                </c:pt>
                <c:pt idx="79473">
                  <c:v>19026.321688</c:v>
                </c:pt>
                <c:pt idx="79474">
                  <c:v>19026.576381999999</c:v>
                </c:pt>
                <c:pt idx="79475">
                  <c:v>19026.820422000001</c:v>
                </c:pt>
                <c:pt idx="79476">
                  <c:v>19027.061992999999</c:v>
                </c:pt>
                <c:pt idx="79477">
                  <c:v>19027.303045000001</c:v>
                </c:pt>
                <c:pt idx="79478">
                  <c:v>19027.534253999998</c:v>
                </c:pt>
                <c:pt idx="79479">
                  <c:v>19027.778369</c:v>
                </c:pt>
                <c:pt idx="79480">
                  <c:v>19028.019004000002</c:v>
                </c:pt>
                <c:pt idx="79481">
                  <c:v>19028.248039999999</c:v>
                </c:pt>
                <c:pt idx="79482">
                  <c:v>19028.490425</c:v>
                </c:pt>
                <c:pt idx="79483">
                  <c:v>19028.734354</c:v>
                </c:pt>
                <c:pt idx="79484">
                  <c:v>19028.990186999999</c:v>
                </c:pt>
                <c:pt idx="79485">
                  <c:v>19029.235797000001</c:v>
                </c:pt>
                <c:pt idx="79486">
                  <c:v>19029.477808</c:v>
                </c:pt>
                <c:pt idx="79487">
                  <c:v>19029.7196</c:v>
                </c:pt>
                <c:pt idx="79488">
                  <c:v>19029.962123000001</c:v>
                </c:pt>
                <c:pt idx="79489">
                  <c:v>19030.195032</c:v>
                </c:pt>
                <c:pt idx="79490">
                  <c:v>19030.437399999999</c:v>
                </c:pt>
                <c:pt idx="79491">
                  <c:v>19030.670243</c:v>
                </c:pt>
                <c:pt idx="79492">
                  <c:v>19030.913914000001</c:v>
                </c:pt>
                <c:pt idx="79493">
                  <c:v>19031.156374999999</c:v>
                </c:pt>
                <c:pt idx="79494">
                  <c:v>19031.388671000001</c:v>
                </c:pt>
                <c:pt idx="79495">
                  <c:v>19031.629443999998</c:v>
                </c:pt>
                <c:pt idx="79496">
                  <c:v>19031.872982000001</c:v>
                </c:pt>
                <c:pt idx="79497">
                  <c:v>19032.114343000001</c:v>
                </c:pt>
                <c:pt idx="79498">
                  <c:v>19032.344684</c:v>
                </c:pt>
                <c:pt idx="79499">
                  <c:v>19032.587183</c:v>
                </c:pt>
                <c:pt idx="79500">
                  <c:v>19032.830635999999</c:v>
                </c:pt>
                <c:pt idx="79501">
                  <c:v>19033.062791</c:v>
                </c:pt>
                <c:pt idx="79502">
                  <c:v>19033.303259</c:v>
                </c:pt>
                <c:pt idx="79503">
                  <c:v>19033.546598000001</c:v>
                </c:pt>
                <c:pt idx="79504">
                  <c:v>19033.787088000001</c:v>
                </c:pt>
                <c:pt idx="79505">
                  <c:v>19034.018199999999</c:v>
                </c:pt>
                <c:pt idx="79506">
                  <c:v>19034.261583</c:v>
                </c:pt>
                <c:pt idx="79507">
                  <c:v>19034.504916999998</c:v>
                </c:pt>
                <c:pt idx="79508">
                  <c:v>19034.747131</c:v>
                </c:pt>
                <c:pt idx="79509">
                  <c:v>19034.992677999999</c:v>
                </c:pt>
                <c:pt idx="79510">
                  <c:v>19035.233400000001</c:v>
                </c:pt>
                <c:pt idx="79511">
                  <c:v>19035.478574000001</c:v>
                </c:pt>
                <c:pt idx="79512">
                  <c:v>19035.710940000001</c:v>
                </c:pt>
                <c:pt idx="79513">
                  <c:v>19035.952356999998</c:v>
                </c:pt>
                <c:pt idx="79514">
                  <c:v>19036.195892</c:v>
                </c:pt>
                <c:pt idx="79515">
                  <c:v>19036.427758999998</c:v>
                </c:pt>
                <c:pt idx="79516">
                  <c:v>19036.668181000001</c:v>
                </c:pt>
                <c:pt idx="79517">
                  <c:v>19036.910360000002</c:v>
                </c:pt>
                <c:pt idx="79518">
                  <c:v>19037.154278999998</c:v>
                </c:pt>
                <c:pt idx="79519">
                  <c:v>19037.410595000001</c:v>
                </c:pt>
                <c:pt idx="79520">
                  <c:v>19037.640532000001</c:v>
                </c:pt>
                <c:pt idx="79521">
                  <c:v>19037.882429000001</c:v>
                </c:pt>
                <c:pt idx="79522">
                  <c:v>19038.126184000001</c:v>
                </c:pt>
                <c:pt idx="79523">
                  <c:v>19038.357655</c:v>
                </c:pt>
                <c:pt idx="79524">
                  <c:v>19038.598030000001</c:v>
                </c:pt>
                <c:pt idx="79525">
                  <c:v>19038.840022</c:v>
                </c:pt>
                <c:pt idx="79526">
                  <c:v>19039.082330000001</c:v>
                </c:pt>
                <c:pt idx="79527">
                  <c:v>19039.315951</c:v>
                </c:pt>
                <c:pt idx="79528">
                  <c:v>19039.559990999998</c:v>
                </c:pt>
                <c:pt idx="79529">
                  <c:v>19039.790712999999</c:v>
                </c:pt>
                <c:pt idx="79530">
                  <c:v>19040.032646</c:v>
                </c:pt>
                <c:pt idx="79531">
                  <c:v>19040.273953</c:v>
                </c:pt>
                <c:pt idx="79532">
                  <c:v>19040.515213999999</c:v>
                </c:pt>
                <c:pt idx="79533">
                  <c:v>19040.756544</c:v>
                </c:pt>
                <c:pt idx="79534">
                  <c:v>19040.997148999999</c:v>
                </c:pt>
                <c:pt idx="79535">
                  <c:v>19041.226300999999</c:v>
                </c:pt>
                <c:pt idx="79536">
                  <c:v>19041.467927000002</c:v>
                </c:pt>
                <c:pt idx="79537">
                  <c:v>19041.710064999999</c:v>
                </c:pt>
                <c:pt idx="79538">
                  <c:v>19041.951679999998</c:v>
                </c:pt>
                <c:pt idx="79539">
                  <c:v>19042.183802</c:v>
                </c:pt>
                <c:pt idx="79540">
                  <c:v>19042.425554000001</c:v>
                </c:pt>
                <c:pt idx="79541">
                  <c:v>19042.668871999998</c:v>
                </c:pt>
                <c:pt idx="79542">
                  <c:v>19042.909423000001</c:v>
                </c:pt>
                <c:pt idx="79543">
                  <c:v>19043.142107</c:v>
                </c:pt>
                <c:pt idx="79544">
                  <c:v>19043.386106999998</c:v>
                </c:pt>
                <c:pt idx="79545">
                  <c:v>19043.619760000001</c:v>
                </c:pt>
                <c:pt idx="79546">
                  <c:v>19043.861711000001</c:v>
                </c:pt>
                <c:pt idx="79547">
                  <c:v>19044.104310999999</c:v>
                </c:pt>
                <c:pt idx="79548">
                  <c:v>19044.344343000001</c:v>
                </c:pt>
                <c:pt idx="79549">
                  <c:v>19044.576401999999</c:v>
                </c:pt>
                <c:pt idx="79550">
                  <c:v>19044.821668</c:v>
                </c:pt>
                <c:pt idx="79551">
                  <c:v>19045.053904</c:v>
                </c:pt>
                <c:pt idx="79552">
                  <c:v>19045.296367999999</c:v>
                </c:pt>
                <c:pt idx="79553">
                  <c:v>19045.541598</c:v>
                </c:pt>
                <c:pt idx="79554">
                  <c:v>19045.782173</c:v>
                </c:pt>
                <c:pt idx="79555">
                  <c:v>19046.013384000002</c:v>
                </c:pt>
                <c:pt idx="79556">
                  <c:v>19046.254994999999</c:v>
                </c:pt>
                <c:pt idx="79557">
                  <c:v>19046.496324</c:v>
                </c:pt>
                <c:pt idx="79558">
                  <c:v>19046.729239</c:v>
                </c:pt>
                <c:pt idx="79559">
                  <c:v>19046.975344999999</c:v>
                </c:pt>
                <c:pt idx="79560">
                  <c:v>19047.207770000001</c:v>
                </c:pt>
                <c:pt idx="79561">
                  <c:v>19047.448301</c:v>
                </c:pt>
                <c:pt idx="79562">
                  <c:v>19047.692445000001</c:v>
                </c:pt>
                <c:pt idx="79563">
                  <c:v>19047.937869000001</c:v>
                </c:pt>
                <c:pt idx="79564">
                  <c:v>19048.179725999998</c:v>
                </c:pt>
                <c:pt idx="79565">
                  <c:v>19048.420088999999</c:v>
                </c:pt>
                <c:pt idx="79566">
                  <c:v>19048.664955</c:v>
                </c:pt>
                <c:pt idx="79567">
                  <c:v>19048.896349999999</c:v>
                </c:pt>
                <c:pt idx="79568">
                  <c:v>19049.137880999999</c:v>
                </c:pt>
                <c:pt idx="79569">
                  <c:v>19049.380862999998</c:v>
                </c:pt>
                <c:pt idx="79570">
                  <c:v>19049.621046</c:v>
                </c:pt>
                <c:pt idx="79571">
                  <c:v>19049.852772999999</c:v>
                </c:pt>
                <c:pt idx="79572">
                  <c:v>19050.093336999998</c:v>
                </c:pt>
                <c:pt idx="79573">
                  <c:v>19050.337047000001</c:v>
                </c:pt>
                <c:pt idx="79574">
                  <c:v>19050.579116000001</c:v>
                </c:pt>
                <c:pt idx="79575">
                  <c:v>19050.823215</c:v>
                </c:pt>
                <c:pt idx="79576">
                  <c:v>19051.066598000001</c:v>
                </c:pt>
                <c:pt idx="79577">
                  <c:v>19051.307051</c:v>
                </c:pt>
                <c:pt idx="79578">
                  <c:v>19051.547339000001</c:v>
                </c:pt>
                <c:pt idx="79579">
                  <c:v>19051.780917</c:v>
                </c:pt>
                <c:pt idx="79580">
                  <c:v>19052.021323000001</c:v>
                </c:pt>
                <c:pt idx="79581">
                  <c:v>19052.267742</c:v>
                </c:pt>
                <c:pt idx="79582">
                  <c:v>19052.499957</c:v>
                </c:pt>
                <c:pt idx="79583">
                  <c:v>19052.741365000002</c:v>
                </c:pt>
                <c:pt idx="79584">
                  <c:v>19052.982018999999</c:v>
                </c:pt>
                <c:pt idx="79585">
                  <c:v>19053.224339</c:v>
                </c:pt>
                <c:pt idx="79586">
                  <c:v>19053.456550999999</c:v>
                </c:pt>
                <c:pt idx="79587">
                  <c:v>19053.697091999999</c:v>
                </c:pt>
                <c:pt idx="79588">
                  <c:v>19053.941322999999</c:v>
                </c:pt>
                <c:pt idx="79589">
                  <c:v>19054.186823</c:v>
                </c:pt>
                <c:pt idx="79590">
                  <c:v>19054.429445999998</c:v>
                </c:pt>
                <c:pt idx="79591">
                  <c:v>19054.673309000002</c:v>
                </c:pt>
                <c:pt idx="79592">
                  <c:v>19054.906095999999</c:v>
                </c:pt>
                <c:pt idx="79593">
                  <c:v>19055.150946000002</c:v>
                </c:pt>
                <c:pt idx="79594">
                  <c:v>19055.390957</c:v>
                </c:pt>
                <c:pt idx="79595">
                  <c:v>19055.621598000002</c:v>
                </c:pt>
                <c:pt idx="79596">
                  <c:v>19055.864787999999</c:v>
                </c:pt>
                <c:pt idx="79597">
                  <c:v>19056.107909999999</c:v>
                </c:pt>
                <c:pt idx="79598">
                  <c:v>19056.341650999999</c:v>
                </c:pt>
                <c:pt idx="79599">
                  <c:v>19056.584705000001</c:v>
                </c:pt>
                <c:pt idx="79600">
                  <c:v>19056.827800999999</c:v>
                </c:pt>
                <c:pt idx="79601">
                  <c:v>19057.059775000002</c:v>
                </c:pt>
                <c:pt idx="79602">
                  <c:v>19057.302844000002</c:v>
                </c:pt>
                <c:pt idx="79603">
                  <c:v>19057.545803000001</c:v>
                </c:pt>
                <c:pt idx="79604">
                  <c:v>19057.786808000001</c:v>
                </c:pt>
                <c:pt idx="79605">
                  <c:v>19058.017046000001</c:v>
                </c:pt>
                <c:pt idx="79606">
                  <c:v>19058.259849999999</c:v>
                </c:pt>
                <c:pt idx="79607">
                  <c:v>19058.501731</c:v>
                </c:pt>
                <c:pt idx="79608">
                  <c:v>19058.74422</c:v>
                </c:pt>
                <c:pt idx="79609">
                  <c:v>19058.977194999999</c:v>
                </c:pt>
                <c:pt idx="79610">
                  <c:v>19059.222609</c:v>
                </c:pt>
                <c:pt idx="79611">
                  <c:v>19059.454607</c:v>
                </c:pt>
                <c:pt idx="79612">
                  <c:v>19059.695391000001</c:v>
                </c:pt>
                <c:pt idx="79613">
                  <c:v>19059.940671</c:v>
                </c:pt>
                <c:pt idx="79614">
                  <c:v>19060.172029000001</c:v>
                </c:pt>
                <c:pt idx="79615">
                  <c:v>19060.416418000001</c:v>
                </c:pt>
                <c:pt idx="79616">
                  <c:v>19060.659538</c:v>
                </c:pt>
                <c:pt idx="79617">
                  <c:v>19060.906724</c:v>
                </c:pt>
                <c:pt idx="79618">
                  <c:v>19061.149076000002</c:v>
                </c:pt>
                <c:pt idx="79619">
                  <c:v>19061.393784</c:v>
                </c:pt>
                <c:pt idx="79620">
                  <c:v>19061.623791000002</c:v>
                </c:pt>
                <c:pt idx="79621">
                  <c:v>19061.866912000001</c:v>
                </c:pt>
                <c:pt idx="79622">
                  <c:v>19062.109166999999</c:v>
                </c:pt>
                <c:pt idx="79623">
                  <c:v>19062.342912</c:v>
                </c:pt>
                <c:pt idx="79624">
                  <c:v>19062.586615</c:v>
                </c:pt>
                <c:pt idx="79625">
                  <c:v>19062.827990000002</c:v>
                </c:pt>
                <c:pt idx="79626">
                  <c:v>19063.069232000002</c:v>
                </c:pt>
                <c:pt idx="79627">
                  <c:v>19063.300082999998</c:v>
                </c:pt>
                <c:pt idx="79628">
                  <c:v>19063.54232</c:v>
                </c:pt>
                <c:pt idx="79629">
                  <c:v>19063.784271</c:v>
                </c:pt>
                <c:pt idx="79630">
                  <c:v>19064.02564</c:v>
                </c:pt>
                <c:pt idx="79631">
                  <c:v>19064.254139000001</c:v>
                </c:pt>
                <c:pt idx="79632">
                  <c:v>19064.498842000001</c:v>
                </c:pt>
                <c:pt idx="79633">
                  <c:v>19064.741174999999</c:v>
                </c:pt>
                <c:pt idx="79634">
                  <c:v>19064.974152999999</c:v>
                </c:pt>
                <c:pt idx="79635">
                  <c:v>19065.218314999998</c:v>
                </c:pt>
                <c:pt idx="79636">
                  <c:v>19065.459821</c:v>
                </c:pt>
                <c:pt idx="79637">
                  <c:v>19065.689126000001</c:v>
                </c:pt>
                <c:pt idx="79638">
                  <c:v>19065.932873999998</c:v>
                </c:pt>
                <c:pt idx="79639">
                  <c:v>19066.175367</c:v>
                </c:pt>
                <c:pt idx="79640">
                  <c:v>19066.408264999998</c:v>
                </c:pt>
                <c:pt idx="79641">
                  <c:v>19066.651634999998</c:v>
                </c:pt>
                <c:pt idx="79642">
                  <c:v>19066.894920999999</c:v>
                </c:pt>
                <c:pt idx="79643">
                  <c:v>19067.126731</c:v>
                </c:pt>
                <c:pt idx="79644">
                  <c:v>19067.369927</c:v>
                </c:pt>
                <c:pt idx="79645">
                  <c:v>19067.612949999999</c:v>
                </c:pt>
                <c:pt idx="79646">
                  <c:v>19067.843723000002</c:v>
                </c:pt>
                <c:pt idx="79647">
                  <c:v>19068.086958</c:v>
                </c:pt>
                <c:pt idx="79648">
                  <c:v>19068.32893</c:v>
                </c:pt>
                <c:pt idx="79649">
                  <c:v>19068.571107</c:v>
                </c:pt>
                <c:pt idx="79650">
                  <c:v>19068.802949000001</c:v>
                </c:pt>
                <c:pt idx="79651">
                  <c:v>19069.044076999999</c:v>
                </c:pt>
                <c:pt idx="79652">
                  <c:v>19069.276443999999</c:v>
                </c:pt>
                <c:pt idx="79653">
                  <c:v>19069.520423999998</c:v>
                </c:pt>
                <c:pt idx="79654">
                  <c:v>19069.763599999998</c:v>
                </c:pt>
                <c:pt idx="79655">
                  <c:v>19069.994449999998</c:v>
                </c:pt>
                <c:pt idx="79656">
                  <c:v>19070.237007</c:v>
                </c:pt>
                <c:pt idx="79657">
                  <c:v>19070.479974000002</c:v>
                </c:pt>
                <c:pt idx="79658">
                  <c:v>19070.721974</c:v>
                </c:pt>
                <c:pt idx="79659">
                  <c:v>19070.952702999999</c:v>
                </c:pt>
                <c:pt idx="79660">
                  <c:v>19071.193263000001</c:v>
                </c:pt>
                <c:pt idx="79661">
                  <c:v>19071.437945999998</c:v>
                </c:pt>
                <c:pt idx="79662">
                  <c:v>19071.667283999999</c:v>
                </c:pt>
                <c:pt idx="79663">
                  <c:v>19071.909125999999</c:v>
                </c:pt>
                <c:pt idx="79664">
                  <c:v>19072.153563</c:v>
                </c:pt>
                <c:pt idx="79665">
                  <c:v>19072.394923</c:v>
                </c:pt>
                <c:pt idx="79666">
                  <c:v>19072.626065</c:v>
                </c:pt>
                <c:pt idx="79667">
                  <c:v>19072.868394000001</c:v>
                </c:pt>
                <c:pt idx="79668">
                  <c:v>19073.109047000002</c:v>
                </c:pt>
                <c:pt idx="79669">
                  <c:v>19073.340996999999</c:v>
                </c:pt>
                <c:pt idx="79670">
                  <c:v>19073.582338</c:v>
                </c:pt>
                <c:pt idx="79671">
                  <c:v>19073.826384</c:v>
                </c:pt>
                <c:pt idx="79672">
                  <c:v>19074.056829000001</c:v>
                </c:pt>
                <c:pt idx="79673">
                  <c:v>19074.29999</c:v>
                </c:pt>
                <c:pt idx="79674">
                  <c:v>19074.541272999999</c:v>
                </c:pt>
                <c:pt idx="79675">
                  <c:v>19074.783286000002</c:v>
                </c:pt>
                <c:pt idx="79676">
                  <c:v>19075.028891000002</c:v>
                </c:pt>
                <c:pt idx="79677">
                  <c:v>19075.271153000002</c:v>
                </c:pt>
                <c:pt idx="79678">
                  <c:v>19075.512758000001</c:v>
                </c:pt>
                <c:pt idx="79679">
                  <c:v>19075.755888</c:v>
                </c:pt>
                <c:pt idx="79680">
                  <c:v>19075.987057999999</c:v>
                </c:pt>
                <c:pt idx="79681">
                  <c:v>19076.230551000001</c:v>
                </c:pt>
                <c:pt idx="79682">
                  <c:v>19076.471159000001</c:v>
                </c:pt>
                <c:pt idx="79683">
                  <c:v>19076.704953</c:v>
                </c:pt>
                <c:pt idx="79684">
                  <c:v>19076.946382999999</c:v>
                </c:pt>
                <c:pt idx="79685">
                  <c:v>19077.189621000001</c:v>
                </c:pt>
                <c:pt idx="79686">
                  <c:v>19077.430895000001</c:v>
                </c:pt>
                <c:pt idx="79687">
                  <c:v>19077.662796000001</c:v>
                </c:pt>
                <c:pt idx="79688">
                  <c:v>19077.905269999999</c:v>
                </c:pt>
                <c:pt idx="79689">
                  <c:v>19078.149152999998</c:v>
                </c:pt>
                <c:pt idx="79690">
                  <c:v>19078.380825</c:v>
                </c:pt>
                <c:pt idx="79691">
                  <c:v>19078.621838999999</c:v>
                </c:pt>
                <c:pt idx="79692">
                  <c:v>19078.862025999999</c:v>
                </c:pt>
                <c:pt idx="79693">
                  <c:v>19079.104793999999</c:v>
                </c:pt>
                <c:pt idx="79694">
                  <c:v>19079.345781</c:v>
                </c:pt>
                <c:pt idx="79695">
                  <c:v>19079.576304999999</c:v>
                </c:pt>
                <c:pt idx="79696">
                  <c:v>19079.817595</c:v>
                </c:pt>
                <c:pt idx="79697">
                  <c:v>19080.058840000002</c:v>
                </c:pt>
                <c:pt idx="79698">
                  <c:v>19080.301599999999</c:v>
                </c:pt>
                <c:pt idx="79699">
                  <c:v>19080.543215000002</c:v>
                </c:pt>
                <c:pt idx="79700">
                  <c:v>19080.775291000002</c:v>
                </c:pt>
                <c:pt idx="79701">
                  <c:v>19081.019869</c:v>
                </c:pt>
                <c:pt idx="79702">
                  <c:v>19081.250322</c:v>
                </c:pt>
                <c:pt idx="79703">
                  <c:v>19081.494273</c:v>
                </c:pt>
                <c:pt idx="79704">
                  <c:v>19081.736382999999</c:v>
                </c:pt>
                <c:pt idx="79705">
                  <c:v>19081.969882000001</c:v>
                </c:pt>
                <c:pt idx="79706">
                  <c:v>19082.210325</c:v>
                </c:pt>
                <c:pt idx="79707">
                  <c:v>19082.451529999998</c:v>
                </c:pt>
                <c:pt idx="79708">
                  <c:v>19082.696592</c:v>
                </c:pt>
                <c:pt idx="79709">
                  <c:v>19082.928620999999</c:v>
                </c:pt>
                <c:pt idx="79710">
                  <c:v>19083.171138999998</c:v>
                </c:pt>
                <c:pt idx="79711">
                  <c:v>19083.413238000001</c:v>
                </c:pt>
                <c:pt idx="79712">
                  <c:v>19083.658832000001</c:v>
                </c:pt>
                <c:pt idx="79713">
                  <c:v>19083.900631</c:v>
                </c:pt>
                <c:pt idx="79714">
                  <c:v>19084.14126</c:v>
                </c:pt>
                <c:pt idx="79715">
                  <c:v>19084.385211000001</c:v>
                </c:pt>
                <c:pt idx="79716">
                  <c:v>19084.618938</c:v>
                </c:pt>
                <c:pt idx="79717">
                  <c:v>19084.861401999999</c:v>
                </c:pt>
                <c:pt idx="79718">
                  <c:v>19085.102140999999</c:v>
                </c:pt>
                <c:pt idx="79719">
                  <c:v>19085.335875000001</c:v>
                </c:pt>
                <c:pt idx="79720">
                  <c:v>19085.578283999999</c:v>
                </c:pt>
                <c:pt idx="79721">
                  <c:v>19085.811980999999</c:v>
                </c:pt>
                <c:pt idx="79722">
                  <c:v>19086.054596999998</c:v>
                </c:pt>
                <c:pt idx="79723">
                  <c:v>19086.297573</c:v>
                </c:pt>
                <c:pt idx="79724">
                  <c:v>19086.555400000001</c:v>
                </c:pt>
                <c:pt idx="79725">
                  <c:v>19086.786195000001</c:v>
                </c:pt>
                <c:pt idx="79726">
                  <c:v>19087.029756</c:v>
                </c:pt>
                <c:pt idx="79727">
                  <c:v>19087.272878</c:v>
                </c:pt>
                <c:pt idx="79728">
                  <c:v>19087.502347000001</c:v>
                </c:pt>
                <c:pt idx="79729">
                  <c:v>19087.745897000001</c:v>
                </c:pt>
                <c:pt idx="79730">
                  <c:v>19087.988356000002</c:v>
                </c:pt>
                <c:pt idx="79731">
                  <c:v>19088.221734999999</c:v>
                </c:pt>
                <c:pt idx="79732">
                  <c:v>19088.462914</c:v>
                </c:pt>
                <c:pt idx="79733">
                  <c:v>19088.705566000001</c:v>
                </c:pt>
                <c:pt idx="79734">
                  <c:v>19088.946773</c:v>
                </c:pt>
                <c:pt idx="79735">
                  <c:v>19089.189797999999</c:v>
                </c:pt>
                <c:pt idx="79736">
                  <c:v>19089.419819999999</c:v>
                </c:pt>
                <c:pt idx="79737">
                  <c:v>19089.662847</c:v>
                </c:pt>
                <c:pt idx="79738">
                  <c:v>19089.903307</c:v>
                </c:pt>
                <c:pt idx="79739">
                  <c:v>19090.138864</c:v>
                </c:pt>
                <c:pt idx="79740">
                  <c:v>19090.379407</c:v>
                </c:pt>
                <c:pt idx="79741">
                  <c:v>19090.623125999999</c:v>
                </c:pt>
                <c:pt idx="79742">
                  <c:v>19090.863257000001</c:v>
                </c:pt>
                <c:pt idx="79743">
                  <c:v>19091.119728999998</c:v>
                </c:pt>
                <c:pt idx="79744">
                  <c:v>19091.351585</c:v>
                </c:pt>
                <c:pt idx="79745">
                  <c:v>19091.592875999999</c:v>
                </c:pt>
                <c:pt idx="79746">
                  <c:v>19091.833205999999</c:v>
                </c:pt>
                <c:pt idx="79747">
                  <c:v>19092.077136</c:v>
                </c:pt>
                <c:pt idx="79748">
                  <c:v>19092.308026999999</c:v>
                </c:pt>
                <c:pt idx="79749">
                  <c:v>19092.550061000002</c:v>
                </c:pt>
                <c:pt idx="79750">
                  <c:v>19092.792977000001</c:v>
                </c:pt>
                <c:pt idx="79751">
                  <c:v>19093.023638999999</c:v>
                </c:pt>
                <c:pt idx="79752">
                  <c:v>19093.266651999998</c:v>
                </c:pt>
                <c:pt idx="79753">
                  <c:v>19093.509655999998</c:v>
                </c:pt>
                <c:pt idx="79754">
                  <c:v>19093.750727999999</c:v>
                </c:pt>
                <c:pt idx="79755">
                  <c:v>19093.982619999999</c:v>
                </c:pt>
                <c:pt idx="79756">
                  <c:v>19094.223417000001</c:v>
                </c:pt>
                <c:pt idx="79757">
                  <c:v>19094.464070999999</c:v>
                </c:pt>
                <c:pt idx="79758">
                  <c:v>19094.707601999999</c:v>
                </c:pt>
                <c:pt idx="79759">
                  <c:v>19094.948084</c:v>
                </c:pt>
                <c:pt idx="79760">
                  <c:v>19095.177409</c:v>
                </c:pt>
                <c:pt idx="79761">
                  <c:v>19095.420926999999</c:v>
                </c:pt>
                <c:pt idx="79762">
                  <c:v>19095.663444000002</c:v>
                </c:pt>
                <c:pt idx="79763">
                  <c:v>19095.895719</c:v>
                </c:pt>
                <c:pt idx="79764">
                  <c:v>19096.137558999999</c:v>
                </c:pt>
                <c:pt idx="79765">
                  <c:v>19096.380843999999</c:v>
                </c:pt>
                <c:pt idx="79766">
                  <c:v>19096.622385999999</c:v>
                </c:pt>
                <c:pt idx="79767">
                  <c:v>19096.855528</c:v>
                </c:pt>
                <c:pt idx="79768">
                  <c:v>19097.098901000001</c:v>
                </c:pt>
                <c:pt idx="79769">
                  <c:v>19097.341959000001</c:v>
                </c:pt>
                <c:pt idx="79770">
                  <c:v>19097.570940000001</c:v>
                </c:pt>
                <c:pt idx="79771">
                  <c:v>19097.812046999999</c:v>
                </c:pt>
                <c:pt idx="79772">
                  <c:v>19098.054405999999</c:v>
                </c:pt>
                <c:pt idx="79773">
                  <c:v>19098.287968000001</c:v>
                </c:pt>
                <c:pt idx="79774">
                  <c:v>19098.528547000002</c:v>
                </c:pt>
                <c:pt idx="79775">
                  <c:v>19098.769004000002</c:v>
                </c:pt>
                <c:pt idx="79776">
                  <c:v>19099.010584</c:v>
                </c:pt>
                <c:pt idx="79777">
                  <c:v>19099.243889000001</c:v>
                </c:pt>
                <c:pt idx="79778">
                  <c:v>19099.486219999999</c:v>
                </c:pt>
                <c:pt idx="79779">
                  <c:v>19099.730082999999</c:v>
                </c:pt>
                <c:pt idx="79780">
                  <c:v>19099.963931999999</c:v>
                </c:pt>
                <c:pt idx="79781">
                  <c:v>19100.206258999999</c:v>
                </c:pt>
                <c:pt idx="79782">
                  <c:v>19100.447736999999</c:v>
                </c:pt>
                <c:pt idx="79783">
                  <c:v>19100.679585999998</c:v>
                </c:pt>
                <c:pt idx="79784">
                  <c:v>19100.922387999999</c:v>
                </c:pt>
                <c:pt idx="79785">
                  <c:v>19101.157395999999</c:v>
                </c:pt>
                <c:pt idx="79786">
                  <c:v>19101.398198999999</c:v>
                </c:pt>
                <c:pt idx="79787">
                  <c:v>19101.642340999999</c:v>
                </c:pt>
                <c:pt idx="79788">
                  <c:v>19101.874548</c:v>
                </c:pt>
                <c:pt idx="79789">
                  <c:v>19102.115244000001</c:v>
                </c:pt>
                <c:pt idx="79790">
                  <c:v>19102.358647000001</c:v>
                </c:pt>
                <c:pt idx="79791">
                  <c:v>19102.600343999999</c:v>
                </c:pt>
                <c:pt idx="79792">
                  <c:v>19102.833789</c:v>
                </c:pt>
                <c:pt idx="79793">
                  <c:v>19103.076102999999</c:v>
                </c:pt>
                <c:pt idx="79794">
                  <c:v>19103.318163</c:v>
                </c:pt>
                <c:pt idx="79795">
                  <c:v>19103.550304</c:v>
                </c:pt>
                <c:pt idx="79796">
                  <c:v>19103.791539000002</c:v>
                </c:pt>
                <c:pt idx="79797">
                  <c:v>19104.032782999999</c:v>
                </c:pt>
                <c:pt idx="79798">
                  <c:v>19104.273872999998</c:v>
                </c:pt>
                <c:pt idx="79799">
                  <c:v>19104.516724000001</c:v>
                </c:pt>
                <c:pt idx="79800">
                  <c:v>19104.747426999998</c:v>
                </c:pt>
                <c:pt idx="79801">
                  <c:v>19104.993097999999</c:v>
                </c:pt>
                <c:pt idx="79802">
                  <c:v>19105.239334999998</c:v>
                </c:pt>
                <c:pt idx="79803">
                  <c:v>19105.483155999998</c:v>
                </c:pt>
                <c:pt idx="79804">
                  <c:v>19105.727940000001</c:v>
                </c:pt>
                <c:pt idx="79805">
                  <c:v>19105.958900000001</c:v>
                </c:pt>
                <c:pt idx="79806">
                  <c:v>19106.202685</c:v>
                </c:pt>
                <c:pt idx="79807">
                  <c:v>19106.443239</c:v>
                </c:pt>
                <c:pt idx="79808">
                  <c:v>19106.674401</c:v>
                </c:pt>
                <c:pt idx="79809">
                  <c:v>19106.919699999999</c:v>
                </c:pt>
                <c:pt idx="79810">
                  <c:v>19107.160347000001</c:v>
                </c:pt>
                <c:pt idx="79811">
                  <c:v>19107.391292</c:v>
                </c:pt>
                <c:pt idx="79812">
                  <c:v>19107.634757</c:v>
                </c:pt>
                <c:pt idx="79813">
                  <c:v>19107.877967</c:v>
                </c:pt>
                <c:pt idx="79814">
                  <c:v>19108.119809</c:v>
                </c:pt>
                <c:pt idx="79815">
                  <c:v>19108.349859999998</c:v>
                </c:pt>
                <c:pt idx="79816">
                  <c:v>19108.592171</c:v>
                </c:pt>
                <c:pt idx="79817">
                  <c:v>19108.827707</c:v>
                </c:pt>
                <c:pt idx="79818">
                  <c:v>19109.070092000002</c:v>
                </c:pt>
                <c:pt idx="79819">
                  <c:v>19109.31295</c:v>
                </c:pt>
                <c:pt idx="79820">
                  <c:v>19109.554958000001</c:v>
                </c:pt>
                <c:pt idx="79821">
                  <c:v>19109.784436000002</c:v>
                </c:pt>
                <c:pt idx="79822">
                  <c:v>19110.028410999999</c:v>
                </c:pt>
                <c:pt idx="79823">
                  <c:v>19110.268301</c:v>
                </c:pt>
                <c:pt idx="79824">
                  <c:v>19110.499018999999</c:v>
                </c:pt>
                <c:pt idx="79825">
                  <c:v>19110.741912000001</c:v>
                </c:pt>
                <c:pt idx="79826">
                  <c:v>19110.984245</c:v>
                </c:pt>
                <c:pt idx="79827">
                  <c:v>19111.226265000001</c:v>
                </c:pt>
                <c:pt idx="79828">
                  <c:v>19111.470429000001</c:v>
                </c:pt>
                <c:pt idx="79829">
                  <c:v>19111.714403999998</c:v>
                </c:pt>
                <c:pt idx="79830">
                  <c:v>19111.955093</c:v>
                </c:pt>
                <c:pt idx="79831">
                  <c:v>19112.196596999998</c:v>
                </c:pt>
                <c:pt idx="79832">
                  <c:v>19112.428696999999</c:v>
                </c:pt>
                <c:pt idx="79833">
                  <c:v>19112.669367999999</c:v>
                </c:pt>
                <c:pt idx="79834">
                  <c:v>19112.912052</c:v>
                </c:pt>
                <c:pt idx="79835">
                  <c:v>19113.145118</c:v>
                </c:pt>
                <c:pt idx="79836">
                  <c:v>19113.390755</c:v>
                </c:pt>
                <c:pt idx="79837">
                  <c:v>19113.633074000001</c:v>
                </c:pt>
                <c:pt idx="79838">
                  <c:v>19113.864125</c:v>
                </c:pt>
                <c:pt idx="79839">
                  <c:v>19114.107717999999</c:v>
                </c:pt>
                <c:pt idx="79840">
                  <c:v>19114.348007000001</c:v>
                </c:pt>
                <c:pt idx="79841">
                  <c:v>19114.588947</c:v>
                </c:pt>
                <c:pt idx="79842">
                  <c:v>19114.819814999999</c:v>
                </c:pt>
                <c:pt idx="79843">
                  <c:v>19115.060366000002</c:v>
                </c:pt>
                <c:pt idx="79844">
                  <c:v>19115.304166999998</c:v>
                </c:pt>
                <c:pt idx="79845">
                  <c:v>19115.537767000002</c:v>
                </c:pt>
                <c:pt idx="79846">
                  <c:v>19115.778300000002</c:v>
                </c:pt>
                <c:pt idx="79847">
                  <c:v>19116.022385</c:v>
                </c:pt>
                <c:pt idx="79848">
                  <c:v>19116.253201</c:v>
                </c:pt>
                <c:pt idx="79849">
                  <c:v>19116.495336</c:v>
                </c:pt>
                <c:pt idx="79850">
                  <c:v>19116.739218999999</c:v>
                </c:pt>
                <c:pt idx="79851">
                  <c:v>19116.969529999998</c:v>
                </c:pt>
                <c:pt idx="79852">
                  <c:v>19117.212961000001</c:v>
                </c:pt>
                <c:pt idx="79853">
                  <c:v>19117.454086000002</c:v>
                </c:pt>
                <c:pt idx="79854">
                  <c:v>19117.685970999999</c:v>
                </c:pt>
                <c:pt idx="79855">
                  <c:v>19117.927299999999</c:v>
                </c:pt>
                <c:pt idx="79856">
                  <c:v>19118.172563</c:v>
                </c:pt>
                <c:pt idx="79857">
                  <c:v>19118.403332999998</c:v>
                </c:pt>
                <c:pt idx="79858">
                  <c:v>19118.649247000001</c:v>
                </c:pt>
                <c:pt idx="79859">
                  <c:v>19118.882059</c:v>
                </c:pt>
                <c:pt idx="79860">
                  <c:v>19119.125688</c:v>
                </c:pt>
                <c:pt idx="79861">
                  <c:v>19119.368682</c:v>
                </c:pt>
                <c:pt idx="79862">
                  <c:v>19119.609736999999</c:v>
                </c:pt>
                <c:pt idx="79863">
                  <c:v>19119.838426999999</c:v>
                </c:pt>
                <c:pt idx="79864">
                  <c:v>19120.081729000001</c:v>
                </c:pt>
                <c:pt idx="79865">
                  <c:v>19120.325247000001</c:v>
                </c:pt>
                <c:pt idx="79866">
                  <c:v>19120.565190000001</c:v>
                </c:pt>
                <c:pt idx="79867">
                  <c:v>19120.796651000001</c:v>
                </c:pt>
                <c:pt idx="79868">
                  <c:v>19121.039075000001</c:v>
                </c:pt>
                <c:pt idx="79869">
                  <c:v>19121.281971</c:v>
                </c:pt>
                <c:pt idx="79870">
                  <c:v>19121.521117</c:v>
                </c:pt>
                <c:pt idx="79871">
                  <c:v>19121.752640999999</c:v>
                </c:pt>
                <c:pt idx="79872">
                  <c:v>19121.995975000002</c:v>
                </c:pt>
                <c:pt idx="79873">
                  <c:v>19122.237127</c:v>
                </c:pt>
                <c:pt idx="79874">
                  <c:v>19122.478689</c:v>
                </c:pt>
                <c:pt idx="79875">
                  <c:v>19122.708836000002</c:v>
                </c:pt>
                <c:pt idx="79876">
                  <c:v>19122.952554</c:v>
                </c:pt>
                <c:pt idx="79877">
                  <c:v>19123.195109</c:v>
                </c:pt>
                <c:pt idx="79878">
                  <c:v>19123.426326000001</c:v>
                </c:pt>
                <c:pt idx="79879">
                  <c:v>19123.671535000001</c:v>
                </c:pt>
                <c:pt idx="79880">
                  <c:v>19123.914124999999</c:v>
                </c:pt>
                <c:pt idx="79881">
                  <c:v>19124.145291000001</c:v>
                </c:pt>
                <c:pt idx="79882">
                  <c:v>19124.386115000001</c:v>
                </c:pt>
                <c:pt idx="79883">
                  <c:v>19124.627802999999</c:v>
                </c:pt>
                <c:pt idx="79884">
                  <c:v>19124.870063999999</c:v>
                </c:pt>
                <c:pt idx="79885">
                  <c:v>19125.101074999999</c:v>
                </c:pt>
                <c:pt idx="79886">
                  <c:v>19125.345386000001</c:v>
                </c:pt>
                <c:pt idx="79887">
                  <c:v>19125.603965999999</c:v>
                </c:pt>
                <c:pt idx="79888">
                  <c:v>19125.832387999999</c:v>
                </c:pt>
                <c:pt idx="79889">
                  <c:v>19126.073259000001</c:v>
                </c:pt>
                <c:pt idx="79890">
                  <c:v>19126.317315</c:v>
                </c:pt>
                <c:pt idx="79891">
                  <c:v>19126.550126999999</c:v>
                </c:pt>
                <c:pt idx="79892">
                  <c:v>19126.791872000002</c:v>
                </c:pt>
                <c:pt idx="79893">
                  <c:v>19127.035550000001</c:v>
                </c:pt>
                <c:pt idx="79894">
                  <c:v>19127.267615000001</c:v>
                </c:pt>
                <c:pt idx="79895">
                  <c:v>19127.510017000001</c:v>
                </c:pt>
                <c:pt idx="79896">
                  <c:v>19127.751597999999</c:v>
                </c:pt>
                <c:pt idx="79897">
                  <c:v>19127.992183999999</c:v>
                </c:pt>
                <c:pt idx="79898">
                  <c:v>19128.224544000001</c:v>
                </c:pt>
                <c:pt idx="79899">
                  <c:v>19128.467069999999</c:v>
                </c:pt>
                <c:pt idx="79900">
                  <c:v>19128.711240000001</c:v>
                </c:pt>
                <c:pt idx="79901">
                  <c:v>19128.942329000001</c:v>
                </c:pt>
                <c:pt idx="79902">
                  <c:v>19129.185154999999</c:v>
                </c:pt>
                <c:pt idx="79903">
                  <c:v>19129.418165999999</c:v>
                </c:pt>
                <c:pt idx="79904">
                  <c:v>19129.661734000001</c:v>
                </c:pt>
                <c:pt idx="79905">
                  <c:v>19129.904623999999</c:v>
                </c:pt>
                <c:pt idx="79906">
                  <c:v>19130.145703999999</c:v>
                </c:pt>
                <c:pt idx="79907">
                  <c:v>19130.376920999999</c:v>
                </c:pt>
                <c:pt idx="79908">
                  <c:v>19130.619798</c:v>
                </c:pt>
                <c:pt idx="79909">
                  <c:v>19130.862656000001</c:v>
                </c:pt>
                <c:pt idx="79910">
                  <c:v>19131.103743</c:v>
                </c:pt>
                <c:pt idx="79911">
                  <c:v>19131.334065999999</c:v>
                </c:pt>
                <c:pt idx="79912">
                  <c:v>19131.578893999998</c:v>
                </c:pt>
                <c:pt idx="79913">
                  <c:v>19131.820373999999</c:v>
                </c:pt>
                <c:pt idx="79914">
                  <c:v>19132.053742</c:v>
                </c:pt>
                <c:pt idx="79915">
                  <c:v>19132.295187</c:v>
                </c:pt>
                <c:pt idx="79916">
                  <c:v>19132.539838000001</c:v>
                </c:pt>
                <c:pt idx="79917">
                  <c:v>19132.780662000001</c:v>
                </c:pt>
                <c:pt idx="79918">
                  <c:v>19133.009387999999</c:v>
                </c:pt>
                <c:pt idx="79919">
                  <c:v>19133.253889</c:v>
                </c:pt>
                <c:pt idx="79920">
                  <c:v>19133.496738000002</c:v>
                </c:pt>
                <c:pt idx="79921">
                  <c:v>19133.738298</c:v>
                </c:pt>
                <c:pt idx="79922">
                  <c:v>19133.969955</c:v>
                </c:pt>
                <c:pt idx="79923">
                  <c:v>19134.211443</c:v>
                </c:pt>
                <c:pt idx="79924">
                  <c:v>19134.453064000001</c:v>
                </c:pt>
                <c:pt idx="79925">
                  <c:v>19134.683271999998</c:v>
                </c:pt>
                <c:pt idx="79926">
                  <c:v>19134.924249</c:v>
                </c:pt>
                <c:pt idx="79927">
                  <c:v>19135.169655000002</c:v>
                </c:pt>
                <c:pt idx="79928">
                  <c:v>19135.401924000002</c:v>
                </c:pt>
                <c:pt idx="79929">
                  <c:v>19135.644383999999</c:v>
                </c:pt>
                <c:pt idx="79930">
                  <c:v>19135.88798</c:v>
                </c:pt>
                <c:pt idx="79931">
                  <c:v>19136.118215999999</c:v>
                </c:pt>
                <c:pt idx="79932">
                  <c:v>19136.361832999999</c:v>
                </c:pt>
                <c:pt idx="79933">
                  <c:v>19136.603533000001</c:v>
                </c:pt>
                <c:pt idx="79934">
                  <c:v>19136.844270000001</c:v>
                </c:pt>
                <c:pt idx="79935">
                  <c:v>19137.077166999999</c:v>
                </c:pt>
                <c:pt idx="79936">
                  <c:v>19137.320799000001</c:v>
                </c:pt>
                <c:pt idx="79937">
                  <c:v>19137.561369999999</c:v>
                </c:pt>
                <c:pt idx="79938">
                  <c:v>19137.793651</c:v>
                </c:pt>
                <c:pt idx="79939">
                  <c:v>19138.034414999998</c:v>
                </c:pt>
                <c:pt idx="79940">
                  <c:v>19138.277739000001</c:v>
                </c:pt>
                <c:pt idx="79941">
                  <c:v>19138.518220999998</c:v>
                </c:pt>
                <c:pt idx="79942">
                  <c:v>19138.751061999999</c:v>
                </c:pt>
                <c:pt idx="79943">
                  <c:v>19138.995282</c:v>
                </c:pt>
                <c:pt idx="79944">
                  <c:v>19139.228284000001</c:v>
                </c:pt>
                <c:pt idx="79945">
                  <c:v>19139.473598</c:v>
                </c:pt>
                <c:pt idx="79946">
                  <c:v>19139.714110000001</c:v>
                </c:pt>
                <c:pt idx="79947">
                  <c:v>19139.970003999999</c:v>
                </c:pt>
                <c:pt idx="79948">
                  <c:v>19140.201926000002</c:v>
                </c:pt>
                <c:pt idx="79949">
                  <c:v>19140.444993000001</c:v>
                </c:pt>
                <c:pt idx="79950">
                  <c:v>19140.686963</c:v>
                </c:pt>
                <c:pt idx="79951">
                  <c:v>19140.917719000001</c:v>
                </c:pt>
                <c:pt idx="79952">
                  <c:v>19141.160013000001</c:v>
                </c:pt>
                <c:pt idx="79953">
                  <c:v>19141.402019000001</c:v>
                </c:pt>
                <c:pt idx="79954">
                  <c:v>19141.633988000001</c:v>
                </c:pt>
                <c:pt idx="79955">
                  <c:v>19141.875005000002</c:v>
                </c:pt>
                <c:pt idx="79956">
                  <c:v>19142.117212000001</c:v>
                </c:pt>
                <c:pt idx="79957">
                  <c:v>19142.350856000001</c:v>
                </c:pt>
                <c:pt idx="79958">
                  <c:v>19142.591358000001</c:v>
                </c:pt>
                <c:pt idx="79959">
                  <c:v>19142.835213999999</c:v>
                </c:pt>
                <c:pt idx="79960">
                  <c:v>19143.066155</c:v>
                </c:pt>
                <c:pt idx="79961">
                  <c:v>19143.308377000001</c:v>
                </c:pt>
                <c:pt idx="79962">
                  <c:v>19143.551595000001</c:v>
                </c:pt>
                <c:pt idx="79963">
                  <c:v>19143.793372</c:v>
                </c:pt>
                <c:pt idx="79964">
                  <c:v>19144.022328999999</c:v>
                </c:pt>
                <c:pt idx="79965">
                  <c:v>19144.266089000001</c:v>
                </c:pt>
                <c:pt idx="79966">
                  <c:v>19144.508064000001</c:v>
                </c:pt>
                <c:pt idx="79967">
                  <c:v>19144.739624000002</c:v>
                </c:pt>
                <c:pt idx="79968">
                  <c:v>19144.980074999999</c:v>
                </c:pt>
                <c:pt idx="79969">
                  <c:v>19145.222323999998</c:v>
                </c:pt>
                <c:pt idx="79970">
                  <c:v>19145.464260000001</c:v>
                </c:pt>
                <c:pt idx="79971">
                  <c:v>19145.696405999999</c:v>
                </c:pt>
                <c:pt idx="79972">
                  <c:v>19145.937414</c:v>
                </c:pt>
                <c:pt idx="79973">
                  <c:v>19146.182939999999</c:v>
                </c:pt>
                <c:pt idx="79974">
                  <c:v>19146.417382</c:v>
                </c:pt>
                <c:pt idx="79975">
                  <c:v>19146.650237999998</c:v>
                </c:pt>
                <c:pt idx="79976">
                  <c:v>19146.893949000001</c:v>
                </c:pt>
                <c:pt idx="79977">
                  <c:v>19147.135442999999</c:v>
                </c:pt>
                <c:pt idx="79978">
                  <c:v>19147.376962999999</c:v>
                </c:pt>
                <c:pt idx="79979">
                  <c:v>19147.607906000001</c:v>
                </c:pt>
                <c:pt idx="79980">
                  <c:v>19147.850373000001</c:v>
                </c:pt>
                <c:pt idx="79981">
                  <c:v>19148.083158000001</c:v>
                </c:pt>
                <c:pt idx="79982">
                  <c:v>19148.325434999999</c:v>
                </c:pt>
                <c:pt idx="79983">
                  <c:v>19148.566726000001</c:v>
                </c:pt>
                <c:pt idx="79984">
                  <c:v>19148.807143000002</c:v>
                </c:pt>
                <c:pt idx="79985">
                  <c:v>19149.040058999999</c:v>
                </c:pt>
                <c:pt idx="79986">
                  <c:v>19149.282393000001</c:v>
                </c:pt>
                <c:pt idx="79987">
                  <c:v>19149.523751000001</c:v>
                </c:pt>
                <c:pt idx="79988">
                  <c:v>19149.764175</c:v>
                </c:pt>
                <c:pt idx="79989">
                  <c:v>19150.022733000002</c:v>
                </c:pt>
                <c:pt idx="79990">
                  <c:v>19150.252744000001</c:v>
                </c:pt>
                <c:pt idx="79991">
                  <c:v>19150.493222000001</c:v>
                </c:pt>
                <c:pt idx="79992">
                  <c:v>19150.737163000002</c:v>
                </c:pt>
                <c:pt idx="79993">
                  <c:v>19150.970690999999</c:v>
                </c:pt>
                <c:pt idx="79994">
                  <c:v>19151.213994999998</c:v>
                </c:pt>
                <c:pt idx="79995">
                  <c:v>19151.453297</c:v>
                </c:pt>
                <c:pt idx="79996">
                  <c:v>19151.694799000001</c:v>
                </c:pt>
                <c:pt idx="79997">
                  <c:v>19151.935949999999</c:v>
                </c:pt>
                <c:pt idx="79998">
                  <c:v>19152.165445999999</c:v>
                </c:pt>
                <c:pt idx="79999">
                  <c:v>19152.406054999999</c:v>
                </c:pt>
                <c:pt idx="80000">
                  <c:v>19152.647847</c:v>
                </c:pt>
                <c:pt idx="80001">
                  <c:v>19152.888352000002</c:v>
                </c:pt>
                <c:pt idx="80002">
                  <c:v>19153.121330999998</c:v>
                </c:pt>
                <c:pt idx="80003">
                  <c:v>19153.365383</c:v>
                </c:pt>
                <c:pt idx="80004">
                  <c:v>19153.598239999999</c:v>
                </c:pt>
                <c:pt idx="80005">
                  <c:v>19153.841571000001</c:v>
                </c:pt>
                <c:pt idx="80006">
                  <c:v>19154.082263</c:v>
                </c:pt>
                <c:pt idx="80007">
                  <c:v>19154.324346000001</c:v>
                </c:pt>
                <c:pt idx="80008">
                  <c:v>19154.571722000001</c:v>
                </c:pt>
                <c:pt idx="80009">
                  <c:v>19154.8148</c:v>
                </c:pt>
                <c:pt idx="80010">
                  <c:v>19155.055274999999</c:v>
                </c:pt>
                <c:pt idx="80011">
                  <c:v>19155.288791999999</c:v>
                </c:pt>
                <c:pt idx="80012">
                  <c:v>19155.531211000001</c:v>
                </c:pt>
                <c:pt idx="80013">
                  <c:v>19155.775039</c:v>
                </c:pt>
                <c:pt idx="80014">
                  <c:v>19156.006818000002</c:v>
                </c:pt>
                <c:pt idx="80015">
                  <c:v>19156.249698</c:v>
                </c:pt>
                <c:pt idx="80016">
                  <c:v>19156.490086999998</c:v>
                </c:pt>
                <c:pt idx="80017">
                  <c:v>19156.732060999999</c:v>
                </c:pt>
                <c:pt idx="80018">
                  <c:v>19156.972390999999</c:v>
                </c:pt>
                <c:pt idx="80019">
                  <c:v>19157.217637999998</c:v>
                </c:pt>
                <c:pt idx="80020">
                  <c:v>19157.458148000002</c:v>
                </c:pt>
                <c:pt idx="80021">
                  <c:v>19157.700357999998</c:v>
                </c:pt>
                <c:pt idx="80022">
                  <c:v>19157.943551</c:v>
                </c:pt>
                <c:pt idx="80023">
                  <c:v>19158.176737000002</c:v>
                </c:pt>
                <c:pt idx="80024">
                  <c:v>19158.417369999999</c:v>
                </c:pt>
                <c:pt idx="80025">
                  <c:v>19158.652086999999</c:v>
                </c:pt>
                <c:pt idx="80026">
                  <c:v>19158.896379000002</c:v>
                </c:pt>
                <c:pt idx="80027">
                  <c:v>19159.131088999999</c:v>
                </c:pt>
                <c:pt idx="80028">
                  <c:v>19159.375152000001</c:v>
                </c:pt>
                <c:pt idx="80029">
                  <c:v>19159.608834999999</c:v>
                </c:pt>
                <c:pt idx="80030">
                  <c:v>19159.849386000002</c:v>
                </c:pt>
                <c:pt idx="80031">
                  <c:v>19160.093425999999</c:v>
                </c:pt>
                <c:pt idx="80032">
                  <c:v>19160.324280000001</c:v>
                </c:pt>
                <c:pt idx="80033">
                  <c:v>19160.568962000001</c:v>
                </c:pt>
                <c:pt idx="80034">
                  <c:v>19160.810633000001</c:v>
                </c:pt>
                <c:pt idx="80035">
                  <c:v>19161.041420000001</c:v>
                </c:pt>
                <c:pt idx="80036">
                  <c:v>19161.285324</c:v>
                </c:pt>
                <c:pt idx="80037">
                  <c:v>19161.529141999999</c:v>
                </c:pt>
                <c:pt idx="80038">
                  <c:v>19161.760900000001</c:v>
                </c:pt>
                <c:pt idx="80039">
                  <c:v>19162.003169</c:v>
                </c:pt>
                <c:pt idx="80040">
                  <c:v>19162.243324999999</c:v>
                </c:pt>
                <c:pt idx="80041">
                  <c:v>19162.484801999999</c:v>
                </c:pt>
                <c:pt idx="80042">
                  <c:v>19162.72523</c:v>
                </c:pt>
                <c:pt idx="80043">
                  <c:v>19162.971352</c:v>
                </c:pt>
                <c:pt idx="80044">
                  <c:v>19163.212992000001</c:v>
                </c:pt>
                <c:pt idx="80045">
                  <c:v>19163.454076000002</c:v>
                </c:pt>
                <c:pt idx="80046">
                  <c:v>19163.687934000001</c:v>
                </c:pt>
                <c:pt idx="80047">
                  <c:v>19163.93043</c:v>
                </c:pt>
                <c:pt idx="80048">
                  <c:v>19164.171112</c:v>
                </c:pt>
                <c:pt idx="80049">
                  <c:v>19164.413944</c:v>
                </c:pt>
                <c:pt idx="80050">
                  <c:v>19164.644614000001</c:v>
                </c:pt>
                <c:pt idx="80051">
                  <c:v>19164.887160999999</c:v>
                </c:pt>
                <c:pt idx="80052">
                  <c:v>19165.120332999999</c:v>
                </c:pt>
                <c:pt idx="80053">
                  <c:v>19165.363986</c:v>
                </c:pt>
                <c:pt idx="80054">
                  <c:v>19165.605448999999</c:v>
                </c:pt>
                <c:pt idx="80055">
                  <c:v>19165.846999000001</c:v>
                </c:pt>
                <c:pt idx="80056">
                  <c:v>19166.075368000002</c:v>
                </c:pt>
                <c:pt idx="80057">
                  <c:v>19166.320556999999</c:v>
                </c:pt>
                <c:pt idx="80058">
                  <c:v>19166.561238999999</c:v>
                </c:pt>
                <c:pt idx="80059">
                  <c:v>19166.794044999999</c:v>
                </c:pt>
                <c:pt idx="80060">
                  <c:v>19167.035895000001</c:v>
                </c:pt>
                <c:pt idx="80061">
                  <c:v>19167.278062000001</c:v>
                </c:pt>
                <c:pt idx="80062">
                  <c:v>19167.520369000002</c:v>
                </c:pt>
                <c:pt idx="80063">
                  <c:v>19167.750552000001</c:v>
                </c:pt>
                <c:pt idx="80064">
                  <c:v>19167.993729000002</c:v>
                </c:pt>
                <c:pt idx="80065">
                  <c:v>19168.234023000001</c:v>
                </c:pt>
                <c:pt idx="80066">
                  <c:v>19168.478795999999</c:v>
                </c:pt>
                <c:pt idx="80067">
                  <c:v>19168.708622999999</c:v>
                </c:pt>
                <c:pt idx="80068">
                  <c:v>19168.951034999998</c:v>
                </c:pt>
                <c:pt idx="80069">
                  <c:v>19169.195884000001</c:v>
                </c:pt>
                <c:pt idx="80070">
                  <c:v>19169.427722</c:v>
                </c:pt>
                <c:pt idx="80071">
                  <c:v>19169.670934999998</c:v>
                </c:pt>
                <c:pt idx="80072">
                  <c:v>19169.913332</c:v>
                </c:pt>
                <c:pt idx="80073">
                  <c:v>19170.144207000001</c:v>
                </c:pt>
                <c:pt idx="80074">
                  <c:v>19170.387611999999</c:v>
                </c:pt>
                <c:pt idx="80075">
                  <c:v>19170.630678000001</c:v>
                </c:pt>
                <c:pt idx="80076">
                  <c:v>19170.871768000001</c:v>
                </c:pt>
                <c:pt idx="80077">
                  <c:v>19171.103815999999</c:v>
                </c:pt>
                <c:pt idx="80078">
                  <c:v>19171.344400999998</c:v>
                </c:pt>
                <c:pt idx="80079">
                  <c:v>19171.588195</c:v>
                </c:pt>
                <c:pt idx="80080">
                  <c:v>19171.819049000002</c:v>
                </c:pt>
                <c:pt idx="80081">
                  <c:v>19172.061397000001</c:v>
                </c:pt>
                <c:pt idx="80082">
                  <c:v>19172.303258</c:v>
                </c:pt>
                <c:pt idx="80083">
                  <c:v>19172.536819000001</c:v>
                </c:pt>
                <c:pt idx="80084">
                  <c:v>19172.777316</c:v>
                </c:pt>
                <c:pt idx="80085">
                  <c:v>19173.019443000001</c:v>
                </c:pt>
                <c:pt idx="80086">
                  <c:v>19173.25937</c:v>
                </c:pt>
                <c:pt idx="80087">
                  <c:v>19173.492976000001</c:v>
                </c:pt>
                <c:pt idx="80088">
                  <c:v>19173.734295999999</c:v>
                </c:pt>
                <c:pt idx="80089">
                  <c:v>19173.975924999999</c:v>
                </c:pt>
                <c:pt idx="80090">
                  <c:v>19174.218251999999</c:v>
                </c:pt>
                <c:pt idx="80091">
                  <c:v>19174.451671999999</c:v>
                </c:pt>
                <c:pt idx="80092">
                  <c:v>19174.692939</c:v>
                </c:pt>
                <c:pt idx="80093">
                  <c:v>19174.935055000002</c:v>
                </c:pt>
                <c:pt idx="80094">
                  <c:v>19175.166712999999</c:v>
                </c:pt>
                <c:pt idx="80095">
                  <c:v>19175.407782999999</c:v>
                </c:pt>
                <c:pt idx="80096">
                  <c:v>19175.650562999999</c:v>
                </c:pt>
                <c:pt idx="80097">
                  <c:v>19175.892231999998</c:v>
                </c:pt>
                <c:pt idx="80098">
                  <c:v>19176.134157</c:v>
                </c:pt>
                <c:pt idx="80099">
                  <c:v>19176.37801</c:v>
                </c:pt>
                <c:pt idx="80100">
                  <c:v>19176.620126000002</c:v>
                </c:pt>
                <c:pt idx="80101">
                  <c:v>19176.860120000001</c:v>
                </c:pt>
                <c:pt idx="80102">
                  <c:v>19177.104888999998</c:v>
                </c:pt>
                <c:pt idx="80103">
                  <c:v>19177.336544000002</c:v>
                </c:pt>
                <c:pt idx="80104">
                  <c:v>19177.579557000001</c:v>
                </c:pt>
                <c:pt idx="80105">
                  <c:v>19177.822940999999</c:v>
                </c:pt>
                <c:pt idx="80106">
                  <c:v>19178.063542</c:v>
                </c:pt>
                <c:pt idx="80107">
                  <c:v>19178.292422999999</c:v>
                </c:pt>
                <c:pt idx="80108">
                  <c:v>19178.535049999999</c:v>
                </c:pt>
                <c:pt idx="80109">
                  <c:v>19178.77936</c:v>
                </c:pt>
                <c:pt idx="80110">
                  <c:v>19179.009002999999</c:v>
                </c:pt>
                <c:pt idx="80111">
                  <c:v>19179.251441</c:v>
                </c:pt>
                <c:pt idx="80112">
                  <c:v>19179.492171999998</c:v>
                </c:pt>
                <c:pt idx="80113">
                  <c:v>19179.733764000001</c:v>
                </c:pt>
                <c:pt idx="80114">
                  <c:v>19179.975554000001</c:v>
                </c:pt>
                <c:pt idx="80115">
                  <c:v>19180.207728000001</c:v>
                </c:pt>
                <c:pt idx="80116">
                  <c:v>19180.44843</c:v>
                </c:pt>
                <c:pt idx="80117">
                  <c:v>19180.689944000002</c:v>
                </c:pt>
                <c:pt idx="80118">
                  <c:v>19180.932565999999</c:v>
                </c:pt>
                <c:pt idx="80119">
                  <c:v>19181.164852999998</c:v>
                </c:pt>
                <c:pt idx="80120">
                  <c:v>19181.40581</c:v>
                </c:pt>
                <c:pt idx="80121">
                  <c:v>19181.646422000002</c:v>
                </c:pt>
                <c:pt idx="80122">
                  <c:v>19181.890141</c:v>
                </c:pt>
                <c:pt idx="80123">
                  <c:v>19182.121829</c:v>
                </c:pt>
                <c:pt idx="80124">
                  <c:v>19182.364700999999</c:v>
                </c:pt>
                <c:pt idx="80125">
                  <c:v>19182.608021</c:v>
                </c:pt>
                <c:pt idx="80126">
                  <c:v>19182.838389</c:v>
                </c:pt>
                <c:pt idx="80127">
                  <c:v>19183.082156</c:v>
                </c:pt>
                <c:pt idx="80128">
                  <c:v>19183.315579999999</c:v>
                </c:pt>
                <c:pt idx="80129">
                  <c:v>19183.557301000001</c:v>
                </c:pt>
                <c:pt idx="80130">
                  <c:v>19183.799330000002</c:v>
                </c:pt>
                <c:pt idx="80131">
                  <c:v>19184.032862</c:v>
                </c:pt>
                <c:pt idx="80132">
                  <c:v>19184.273141000001</c:v>
                </c:pt>
                <c:pt idx="80133">
                  <c:v>19184.517914</c:v>
                </c:pt>
                <c:pt idx="80134">
                  <c:v>19184.760955000002</c:v>
                </c:pt>
                <c:pt idx="80135">
                  <c:v>19184.991667999999</c:v>
                </c:pt>
                <c:pt idx="80136">
                  <c:v>19185.232111000001</c:v>
                </c:pt>
                <c:pt idx="80137">
                  <c:v>19185.476804000002</c:v>
                </c:pt>
                <c:pt idx="80138">
                  <c:v>19185.708601999999</c:v>
                </c:pt>
                <c:pt idx="80139">
                  <c:v>19185.949828000001</c:v>
                </c:pt>
                <c:pt idx="80140">
                  <c:v>19186.19023</c:v>
                </c:pt>
                <c:pt idx="80141">
                  <c:v>19186.434125</c:v>
                </c:pt>
                <c:pt idx="80142">
                  <c:v>19186.663094</c:v>
                </c:pt>
                <c:pt idx="80143">
                  <c:v>19186.905311999999</c:v>
                </c:pt>
                <c:pt idx="80144">
                  <c:v>19187.148648999999</c:v>
                </c:pt>
                <c:pt idx="80145">
                  <c:v>19187.391577999999</c:v>
                </c:pt>
                <c:pt idx="80146">
                  <c:v>19187.622361999998</c:v>
                </c:pt>
                <c:pt idx="80147">
                  <c:v>19187.864408000001</c:v>
                </c:pt>
                <c:pt idx="80148">
                  <c:v>19188.107829</c:v>
                </c:pt>
                <c:pt idx="80149">
                  <c:v>19188.348031000001</c:v>
                </c:pt>
                <c:pt idx="80150">
                  <c:v>19188.579845</c:v>
                </c:pt>
                <c:pt idx="80151">
                  <c:v>19188.82288</c:v>
                </c:pt>
                <c:pt idx="80152">
                  <c:v>19189.065075999999</c:v>
                </c:pt>
                <c:pt idx="80153">
                  <c:v>19189.297413</c:v>
                </c:pt>
                <c:pt idx="80154">
                  <c:v>19189.540591000001</c:v>
                </c:pt>
                <c:pt idx="80155">
                  <c:v>19189.782407999999</c:v>
                </c:pt>
                <c:pt idx="80156">
                  <c:v>19190.023649999999</c:v>
                </c:pt>
                <c:pt idx="80157">
                  <c:v>19190.254903000001</c:v>
                </c:pt>
                <c:pt idx="80158">
                  <c:v>19190.497972000001</c:v>
                </c:pt>
                <c:pt idx="80159">
                  <c:v>19190.739076999998</c:v>
                </c:pt>
                <c:pt idx="80160">
                  <c:v>19190.970140000001</c:v>
                </c:pt>
                <c:pt idx="80161">
                  <c:v>19191.212371000001</c:v>
                </c:pt>
                <c:pt idx="80162">
                  <c:v>19191.454422999999</c:v>
                </c:pt>
                <c:pt idx="80163">
                  <c:v>19191.695767000001</c:v>
                </c:pt>
                <c:pt idx="80164">
                  <c:v>19191.927924</c:v>
                </c:pt>
                <c:pt idx="80165">
                  <c:v>19192.170289999998</c:v>
                </c:pt>
                <c:pt idx="80166">
                  <c:v>19192.411692000001</c:v>
                </c:pt>
                <c:pt idx="80167">
                  <c:v>19192.654875</c:v>
                </c:pt>
                <c:pt idx="80168">
                  <c:v>19192.886964000001</c:v>
                </c:pt>
                <c:pt idx="80169">
                  <c:v>19193.128298</c:v>
                </c:pt>
                <c:pt idx="80170">
                  <c:v>19193.369929</c:v>
                </c:pt>
                <c:pt idx="80171">
                  <c:v>19193.601006000001</c:v>
                </c:pt>
                <c:pt idx="80172">
                  <c:v>19193.842855999999</c:v>
                </c:pt>
                <c:pt idx="80173">
                  <c:v>19194.086531000001</c:v>
                </c:pt>
                <c:pt idx="80174">
                  <c:v>19194.327129000001</c:v>
                </c:pt>
                <c:pt idx="80175">
                  <c:v>19194.560632000001</c:v>
                </c:pt>
                <c:pt idx="80176">
                  <c:v>19194.801818</c:v>
                </c:pt>
                <c:pt idx="80177">
                  <c:v>19195.042125</c:v>
                </c:pt>
                <c:pt idx="80178">
                  <c:v>19195.284326000001</c:v>
                </c:pt>
                <c:pt idx="80179">
                  <c:v>19195.515259</c:v>
                </c:pt>
                <c:pt idx="80180">
                  <c:v>19195.759366999999</c:v>
                </c:pt>
                <c:pt idx="80181">
                  <c:v>19196.00258</c:v>
                </c:pt>
                <c:pt idx="80182">
                  <c:v>19196.243579000002</c:v>
                </c:pt>
                <c:pt idx="80183">
                  <c:v>19196.475551</c:v>
                </c:pt>
                <c:pt idx="80184">
                  <c:v>19196.718078000002</c:v>
                </c:pt>
                <c:pt idx="80185">
                  <c:v>19196.960357</c:v>
                </c:pt>
                <c:pt idx="80186">
                  <c:v>19197.190589000002</c:v>
                </c:pt>
                <c:pt idx="80187">
                  <c:v>19197.433778999999</c:v>
                </c:pt>
                <c:pt idx="80188">
                  <c:v>19197.676051999999</c:v>
                </c:pt>
                <c:pt idx="80189">
                  <c:v>19197.909812999998</c:v>
                </c:pt>
                <c:pt idx="80190">
                  <c:v>19198.150355000002</c:v>
                </c:pt>
                <c:pt idx="80191">
                  <c:v>19198.394203</c:v>
                </c:pt>
                <c:pt idx="80192">
                  <c:v>19198.627978</c:v>
                </c:pt>
                <c:pt idx="80193">
                  <c:v>19198.869076999999</c:v>
                </c:pt>
                <c:pt idx="80194">
                  <c:v>19199.102245999999</c:v>
                </c:pt>
                <c:pt idx="80195">
                  <c:v>19199.347721999999</c:v>
                </c:pt>
                <c:pt idx="80196">
                  <c:v>19199.58841</c:v>
                </c:pt>
                <c:pt idx="80197">
                  <c:v>19199.829812</c:v>
                </c:pt>
                <c:pt idx="80198">
                  <c:v>19200.059217000002</c:v>
                </c:pt>
                <c:pt idx="80199">
                  <c:v>19200.303124999999</c:v>
                </c:pt>
                <c:pt idx="80200">
                  <c:v>19200.547775999999</c:v>
                </c:pt>
                <c:pt idx="80201">
                  <c:v>19200.777779</c:v>
                </c:pt>
                <c:pt idx="80202">
                  <c:v>19201.019638999998</c:v>
                </c:pt>
                <c:pt idx="80203">
                  <c:v>19201.259259999999</c:v>
                </c:pt>
                <c:pt idx="80204">
                  <c:v>19201.501224</c:v>
                </c:pt>
                <c:pt idx="80205">
                  <c:v>19201.734843999999</c:v>
                </c:pt>
                <c:pt idx="80206">
                  <c:v>19201.977056</c:v>
                </c:pt>
                <c:pt idx="80207">
                  <c:v>19202.219077999998</c:v>
                </c:pt>
                <c:pt idx="80208">
                  <c:v>19202.452765000002</c:v>
                </c:pt>
                <c:pt idx="80209">
                  <c:v>19202.695894</c:v>
                </c:pt>
                <c:pt idx="80210">
                  <c:v>19202.936306</c:v>
                </c:pt>
                <c:pt idx="80211">
                  <c:v>19203.169759</c:v>
                </c:pt>
                <c:pt idx="80212">
                  <c:v>19203.410175000001</c:v>
                </c:pt>
                <c:pt idx="80213">
                  <c:v>19203.652140999999</c:v>
                </c:pt>
                <c:pt idx="80214">
                  <c:v>19203.894292000001</c:v>
                </c:pt>
                <c:pt idx="80215">
                  <c:v>19204.127785000001</c:v>
                </c:pt>
                <c:pt idx="80216">
                  <c:v>19204.368073000001</c:v>
                </c:pt>
                <c:pt idx="80217">
                  <c:v>19204.610005999999</c:v>
                </c:pt>
                <c:pt idx="80218">
                  <c:v>19204.852921000002</c:v>
                </c:pt>
                <c:pt idx="80219">
                  <c:v>19205.084916</c:v>
                </c:pt>
                <c:pt idx="80220">
                  <c:v>19205.327238000002</c:v>
                </c:pt>
                <c:pt idx="80221">
                  <c:v>19205.569219000001</c:v>
                </c:pt>
                <c:pt idx="80222">
                  <c:v>19205.802913</c:v>
                </c:pt>
                <c:pt idx="80223">
                  <c:v>19206.045346999999</c:v>
                </c:pt>
                <c:pt idx="80224">
                  <c:v>19206.288562999998</c:v>
                </c:pt>
                <c:pt idx="80225">
                  <c:v>19206.534926</c:v>
                </c:pt>
                <c:pt idx="80226">
                  <c:v>19206.775205999998</c:v>
                </c:pt>
                <c:pt idx="80227">
                  <c:v>19207.021702999999</c:v>
                </c:pt>
                <c:pt idx="80228">
                  <c:v>19207.262848999999</c:v>
                </c:pt>
                <c:pt idx="80229">
                  <c:v>19207.492818999999</c:v>
                </c:pt>
                <c:pt idx="80230">
                  <c:v>19207.733294000001</c:v>
                </c:pt>
                <c:pt idx="80231">
                  <c:v>19207.975245000001</c:v>
                </c:pt>
                <c:pt idx="80232">
                  <c:v>19208.219009</c:v>
                </c:pt>
                <c:pt idx="80233">
                  <c:v>19208.450623000001</c:v>
                </c:pt>
                <c:pt idx="80234">
                  <c:v>19208.691920000001</c:v>
                </c:pt>
                <c:pt idx="80235">
                  <c:v>19208.934088999998</c:v>
                </c:pt>
                <c:pt idx="80236">
                  <c:v>19209.174337</c:v>
                </c:pt>
                <c:pt idx="80237">
                  <c:v>19209.407716999998</c:v>
                </c:pt>
                <c:pt idx="80238">
                  <c:v>19209.650772000001</c:v>
                </c:pt>
                <c:pt idx="80239">
                  <c:v>19209.893537</c:v>
                </c:pt>
                <c:pt idx="80240">
                  <c:v>19210.134782000001</c:v>
                </c:pt>
                <c:pt idx="80241">
                  <c:v>19210.365373000001</c:v>
                </c:pt>
                <c:pt idx="80242">
                  <c:v>19210.606107</c:v>
                </c:pt>
                <c:pt idx="80243">
                  <c:v>19210.848413</c:v>
                </c:pt>
                <c:pt idx="80244">
                  <c:v>19211.081438000001</c:v>
                </c:pt>
                <c:pt idx="80245">
                  <c:v>19211.322189999999</c:v>
                </c:pt>
                <c:pt idx="80246">
                  <c:v>19211.563005</c:v>
                </c:pt>
                <c:pt idx="80247">
                  <c:v>19211.805164000001</c:v>
                </c:pt>
                <c:pt idx="80248">
                  <c:v>19212.061115</c:v>
                </c:pt>
                <c:pt idx="80249">
                  <c:v>19212.291237000001</c:v>
                </c:pt>
                <c:pt idx="80250">
                  <c:v>19212.53254</c:v>
                </c:pt>
                <c:pt idx="80251">
                  <c:v>19212.775849000001</c:v>
                </c:pt>
                <c:pt idx="80252">
                  <c:v>19213.007164999999</c:v>
                </c:pt>
                <c:pt idx="80253">
                  <c:v>19213.249382999998</c:v>
                </c:pt>
                <c:pt idx="80254">
                  <c:v>19213.492740000002</c:v>
                </c:pt>
                <c:pt idx="80255">
                  <c:v>19213.735817000001</c:v>
                </c:pt>
                <c:pt idx="80256">
                  <c:v>19213.965092999999</c:v>
                </c:pt>
                <c:pt idx="80257">
                  <c:v>19214.20923</c:v>
                </c:pt>
                <c:pt idx="80258">
                  <c:v>19214.442137999999</c:v>
                </c:pt>
                <c:pt idx="80259">
                  <c:v>19214.686258999998</c:v>
                </c:pt>
                <c:pt idx="80260">
                  <c:v>19214.929788000001</c:v>
                </c:pt>
                <c:pt idx="80261">
                  <c:v>19215.159780000002</c:v>
                </c:pt>
                <c:pt idx="80262">
                  <c:v>19215.400097000002</c:v>
                </c:pt>
                <c:pt idx="80263">
                  <c:v>19215.642033</c:v>
                </c:pt>
                <c:pt idx="80264">
                  <c:v>19215.884174999999</c:v>
                </c:pt>
                <c:pt idx="80265">
                  <c:v>19216.115066999999</c:v>
                </c:pt>
                <c:pt idx="80266">
                  <c:v>19216.359154000002</c:v>
                </c:pt>
                <c:pt idx="80267">
                  <c:v>19216.601064999999</c:v>
                </c:pt>
                <c:pt idx="80268">
                  <c:v>19216.834746</c:v>
                </c:pt>
                <c:pt idx="80269">
                  <c:v>19217.076571000001</c:v>
                </c:pt>
                <c:pt idx="80270">
                  <c:v>19217.319909000002</c:v>
                </c:pt>
                <c:pt idx="80271">
                  <c:v>19217.551944999999</c:v>
                </c:pt>
                <c:pt idx="80272">
                  <c:v>19217.794548999998</c:v>
                </c:pt>
                <c:pt idx="80273">
                  <c:v>19218.037179999999</c:v>
                </c:pt>
                <c:pt idx="80274">
                  <c:v>19218.268164000001</c:v>
                </c:pt>
                <c:pt idx="80275">
                  <c:v>19218.514113000001</c:v>
                </c:pt>
                <c:pt idx="80276">
                  <c:v>19218.747131</c:v>
                </c:pt>
                <c:pt idx="80277">
                  <c:v>19218.992590000002</c:v>
                </c:pt>
                <c:pt idx="80278">
                  <c:v>19219.233258</c:v>
                </c:pt>
                <c:pt idx="80279">
                  <c:v>19219.480579999999</c:v>
                </c:pt>
                <c:pt idx="80280">
                  <c:v>19219.721173000002</c:v>
                </c:pt>
                <c:pt idx="80281">
                  <c:v>19219.965338000002</c:v>
                </c:pt>
                <c:pt idx="80282">
                  <c:v>19220.198376</c:v>
                </c:pt>
                <c:pt idx="80283">
                  <c:v>19220.441759000001</c:v>
                </c:pt>
                <c:pt idx="80284">
                  <c:v>19220.682287</c:v>
                </c:pt>
                <c:pt idx="80285">
                  <c:v>19220.915244</c:v>
                </c:pt>
                <c:pt idx="80286">
                  <c:v>19221.156126000002</c:v>
                </c:pt>
                <c:pt idx="80287">
                  <c:v>19221.40021</c:v>
                </c:pt>
                <c:pt idx="80288">
                  <c:v>19221.631258000001</c:v>
                </c:pt>
                <c:pt idx="80289">
                  <c:v>19221.872802999998</c:v>
                </c:pt>
                <c:pt idx="80290">
                  <c:v>19222.112401999999</c:v>
                </c:pt>
                <c:pt idx="80291">
                  <c:v>19222.352314</c:v>
                </c:pt>
                <c:pt idx="80292">
                  <c:v>19222.596775999998</c:v>
                </c:pt>
                <c:pt idx="80293">
                  <c:v>19222.825218000002</c:v>
                </c:pt>
                <c:pt idx="80294">
                  <c:v>19223.069843000001</c:v>
                </c:pt>
                <c:pt idx="80295">
                  <c:v>19223.311347999999</c:v>
                </c:pt>
                <c:pt idx="80296">
                  <c:v>19223.553030999999</c:v>
                </c:pt>
                <c:pt idx="80297">
                  <c:v>19223.783401000001</c:v>
                </c:pt>
                <c:pt idx="80298">
                  <c:v>19224.027373000001</c:v>
                </c:pt>
                <c:pt idx="80299">
                  <c:v>19224.267207000001</c:v>
                </c:pt>
                <c:pt idx="80300">
                  <c:v>19224.498935</c:v>
                </c:pt>
                <c:pt idx="80301">
                  <c:v>19224.741881999998</c:v>
                </c:pt>
                <c:pt idx="80302">
                  <c:v>19224.984948000001</c:v>
                </c:pt>
                <c:pt idx="80303">
                  <c:v>19225.226693000001</c:v>
                </c:pt>
                <c:pt idx="80304">
                  <c:v>19225.456651</c:v>
                </c:pt>
                <c:pt idx="80305">
                  <c:v>19225.697056000001</c:v>
                </c:pt>
                <c:pt idx="80306">
                  <c:v>19225.941019999998</c:v>
                </c:pt>
                <c:pt idx="80307">
                  <c:v>19226.183936000001</c:v>
                </c:pt>
                <c:pt idx="80308">
                  <c:v>19226.428164000001</c:v>
                </c:pt>
                <c:pt idx="80309">
                  <c:v>19226.67498</c:v>
                </c:pt>
                <c:pt idx="80310">
                  <c:v>19226.907755</c:v>
                </c:pt>
                <c:pt idx="80311">
                  <c:v>19227.150988000001</c:v>
                </c:pt>
                <c:pt idx="80312">
                  <c:v>19227.394934</c:v>
                </c:pt>
                <c:pt idx="80313">
                  <c:v>19227.627360999999</c:v>
                </c:pt>
                <c:pt idx="80314">
                  <c:v>19227.869302999999</c:v>
                </c:pt>
                <c:pt idx="80315">
                  <c:v>19228.104615</c:v>
                </c:pt>
                <c:pt idx="80316">
                  <c:v>19228.347742000002</c:v>
                </c:pt>
                <c:pt idx="80317">
                  <c:v>19228.588754</c:v>
                </c:pt>
                <c:pt idx="80318">
                  <c:v>19228.829836000001</c:v>
                </c:pt>
                <c:pt idx="80319">
                  <c:v>19229.061579000001</c:v>
                </c:pt>
                <c:pt idx="80320">
                  <c:v>19229.30342</c:v>
                </c:pt>
                <c:pt idx="80321">
                  <c:v>19229.543451000001</c:v>
                </c:pt>
                <c:pt idx="80322">
                  <c:v>19229.787297999999</c:v>
                </c:pt>
                <c:pt idx="80323">
                  <c:v>19230.018026999998</c:v>
                </c:pt>
                <c:pt idx="80324">
                  <c:v>19230.260036</c:v>
                </c:pt>
                <c:pt idx="80325">
                  <c:v>19230.502991000001</c:v>
                </c:pt>
                <c:pt idx="80326">
                  <c:v>19230.744953000001</c:v>
                </c:pt>
                <c:pt idx="80327">
                  <c:v>19230.973769</c:v>
                </c:pt>
                <c:pt idx="80328">
                  <c:v>19231.214263999998</c:v>
                </c:pt>
                <c:pt idx="80329">
                  <c:v>19231.457539999999</c:v>
                </c:pt>
                <c:pt idx="80330">
                  <c:v>19231.698840000001</c:v>
                </c:pt>
                <c:pt idx="80331">
                  <c:v>19231.939911000001</c:v>
                </c:pt>
                <c:pt idx="80332">
                  <c:v>19232.171885</c:v>
                </c:pt>
                <c:pt idx="80333">
                  <c:v>19232.414984999999</c:v>
                </c:pt>
                <c:pt idx="80334">
                  <c:v>19232.654288999998</c:v>
                </c:pt>
                <c:pt idx="80335">
                  <c:v>19232.887882999999</c:v>
                </c:pt>
                <c:pt idx="80336">
                  <c:v>19233.130245</c:v>
                </c:pt>
                <c:pt idx="80337">
                  <c:v>19233.374924</c:v>
                </c:pt>
                <c:pt idx="80338">
                  <c:v>19233.606685999999</c:v>
                </c:pt>
                <c:pt idx="80339">
                  <c:v>19233.84979</c:v>
                </c:pt>
                <c:pt idx="80340">
                  <c:v>19234.090176000002</c:v>
                </c:pt>
                <c:pt idx="80341">
                  <c:v>19234.33484</c:v>
                </c:pt>
                <c:pt idx="80342">
                  <c:v>19234.579246000001</c:v>
                </c:pt>
                <c:pt idx="80343">
                  <c:v>19234.825932</c:v>
                </c:pt>
                <c:pt idx="80344">
                  <c:v>19235.059922</c:v>
                </c:pt>
                <c:pt idx="80345">
                  <c:v>19235.302960000001</c:v>
                </c:pt>
                <c:pt idx="80346">
                  <c:v>19235.546867000001</c:v>
                </c:pt>
                <c:pt idx="80347">
                  <c:v>19235.778590000002</c:v>
                </c:pt>
                <c:pt idx="80348">
                  <c:v>19236.019981000001</c:v>
                </c:pt>
                <c:pt idx="80349">
                  <c:v>19236.261708999999</c:v>
                </c:pt>
                <c:pt idx="80350">
                  <c:v>19236.504696</c:v>
                </c:pt>
                <c:pt idx="80351">
                  <c:v>19236.735382999999</c:v>
                </c:pt>
                <c:pt idx="80352">
                  <c:v>19236.976946999999</c:v>
                </c:pt>
                <c:pt idx="80353">
                  <c:v>19237.218928999999</c:v>
                </c:pt>
                <c:pt idx="80354">
                  <c:v>19237.461004000001</c:v>
                </c:pt>
                <c:pt idx="80355">
                  <c:v>19237.691395000002</c:v>
                </c:pt>
                <c:pt idx="80356">
                  <c:v>19237.937869000001</c:v>
                </c:pt>
                <c:pt idx="80357">
                  <c:v>19238.169586</c:v>
                </c:pt>
                <c:pt idx="80358">
                  <c:v>19238.412692999998</c:v>
                </c:pt>
                <c:pt idx="80359">
                  <c:v>19238.653383000001</c:v>
                </c:pt>
                <c:pt idx="80360">
                  <c:v>19238.896823999999</c:v>
                </c:pt>
                <c:pt idx="80361">
                  <c:v>19239.126093999999</c:v>
                </c:pt>
                <c:pt idx="80362">
                  <c:v>19239.367922000001</c:v>
                </c:pt>
                <c:pt idx="80363">
                  <c:v>19239.610304999998</c:v>
                </c:pt>
                <c:pt idx="80364">
                  <c:v>19239.854446000001</c:v>
                </c:pt>
                <c:pt idx="80365">
                  <c:v>19240.099122</c:v>
                </c:pt>
                <c:pt idx="80366">
                  <c:v>19240.342714999999</c:v>
                </c:pt>
                <c:pt idx="80367">
                  <c:v>19240.583245999998</c:v>
                </c:pt>
                <c:pt idx="80368">
                  <c:v>19240.826612000001</c:v>
                </c:pt>
                <c:pt idx="80369">
                  <c:v>19241.056861000001</c:v>
                </c:pt>
                <c:pt idx="80370">
                  <c:v>19241.299153</c:v>
                </c:pt>
                <c:pt idx="80371">
                  <c:v>19241.543024999999</c:v>
                </c:pt>
                <c:pt idx="80372">
                  <c:v>19241.774990000002</c:v>
                </c:pt>
                <c:pt idx="80373">
                  <c:v>19242.016366</c:v>
                </c:pt>
                <c:pt idx="80374">
                  <c:v>19242.259549999999</c:v>
                </c:pt>
                <c:pt idx="80375">
                  <c:v>19242.490355000002</c:v>
                </c:pt>
                <c:pt idx="80376">
                  <c:v>19242.733616000001</c:v>
                </c:pt>
                <c:pt idx="80377">
                  <c:v>19242.974061000001</c:v>
                </c:pt>
                <c:pt idx="80378">
                  <c:v>19243.216367000001</c:v>
                </c:pt>
                <c:pt idx="80379">
                  <c:v>19243.457729999998</c:v>
                </c:pt>
                <c:pt idx="80380">
                  <c:v>19243.689777</c:v>
                </c:pt>
                <c:pt idx="80381">
                  <c:v>19243.932958000001</c:v>
                </c:pt>
                <c:pt idx="80382">
                  <c:v>19244.174086999999</c:v>
                </c:pt>
                <c:pt idx="80383">
                  <c:v>19244.429399000001</c:v>
                </c:pt>
                <c:pt idx="80384">
                  <c:v>19244.658269</c:v>
                </c:pt>
                <c:pt idx="80385">
                  <c:v>19244.904930000001</c:v>
                </c:pt>
                <c:pt idx="80386">
                  <c:v>19245.147068999999</c:v>
                </c:pt>
                <c:pt idx="80387">
                  <c:v>19245.378693999999</c:v>
                </c:pt>
                <c:pt idx="80388">
                  <c:v>19245.621917</c:v>
                </c:pt>
                <c:pt idx="80389">
                  <c:v>19245.864908</c:v>
                </c:pt>
                <c:pt idx="80390">
                  <c:v>19246.096794000001</c:v>
                </c:pt>
                <c:pt idx="80391">
                  <c:v>19246.339789000001</c:v>
                </c:pt>
                <c:pt idx="80392">
                  <c:v>19246.582929</c:v>
                </c:pt>
                <c:pt idx="80393">
                  <c:v>19246.813344999999</c:v>
                </c:pt>
                <c:pt idx="80394">
                  <c:v>19247.056928999998</c:v>
                </c:pt>
                <c:pt idx="80395">
                  <c:v>19247.299091000001</c:v>
                </c:pt>
                <c:pt idx="80396">
                  <c:v>19247.540595999999</c:v>
                </c:pt>
                <c:pt idx="80397">
                  <c:v>19247.772727</c:v>
                </c:pt>
                <c:pt idx="80398">
                  <c:v>19248.014697999999</c:v>
                </c:pt>
                <c:pt idx="80399">
                  <c:v>19248.257179</c:v>
                </c:pt>
                <c:pt idx="80400">
                  <c:v>19248.500604000001</c:v>
                </c:pt>
                <c:pt idx="80401">
                  <c:v>19248.731394999999</c:v>
                </c:pt>
                <c:pt idx="80402">
                  <c:v>19248.976912999999</c:v>
                </c:pt>
                <c:pt idx="80403">
                  <c:v>19249.218704999999</c:v>
                </c:pt>
                <c:pt idx="80404">
                  <c:v>19249.448853000002</c:v>
                </c:pt>
                <c:pt idx="80405">
                  <c:v>19249.691204999999</c:v>
                </c:pt>
                <c:pt idx="80406">
                  <c:v>19249.932801999999</c:v>
                </c:pt>
                <c:pt idx="80407">
                  <c:v>19250.173245999998</c:v>
                </c:pt>
                <c:pt idx="80408">
                  <c:v>19250.406987999999</c:v>
                </c:pt>
                <c:pt idx="80409">
                  <c:v>19250.648042000001</c:v>
                </c:pt>
                <c:pt idx="80410">
                  <c:v>19250.890153</c:v>
                </c:pt>
                <c:pt idx="80411">
                  <c:v>19251.123896000001</c:v>
                </c:pt>
                <c:pt idx="80412">
                  <c:v>19251.366149000001</c:v>
                </c:pt>
                <c:pt idx="80413">
                  <c:v>19251.59964</c:v>
                </c:pt>
                <c:pt idx="80414">
                  <c:v>19251.840113999999</c:v>
                </c:pt>
                <c:pt idx="80415">
                  <c:v>19252.082421999999</c:v>
                </c:pt>
                <c:pt idx="80416">
                  <c:v>19252.326367999998</c:v>
                </c:pt>
                <c:pt idx="80417">
                  <c:v>19252.57173</c:v>
                </c:pt>
                <c:pt idx="80418">
                  <c:v>19252.812304999999</c:v>
                </c:pt>
                <c:pt idx="80419">
                  <c:v>19253.055687</c:v>
                </c:pt>
                <c:pt idx="80420">
                  <c:v>19253.296837999998</c:v>
                </c:pt>
                <c:pt idx="80421">
                  <c:v>19253.539100999998</c:v>
                </c:pt>
                <c:pt idx="80422">
                  <c:v>19253.794437</c:v>
                </c:pt>
                <c:pt idx="80423">
                  <c:v>19254.041690999999</c:v>
                </c:pt>
                <c:pt idx="80424">
                  <c:v>19254.284041999999</c:v>
                </c:pt>
                <c:pt idx="80425">
                  <c:v>19254.525582999999</c:v>
                </c:pt>
                <c:pt idx="80426">
                  <c:v>19254.766095999999</c:v>
                </c:pt>
                <c:pt idx="80427">
                  <c:v>19254.999940999998</c:v>
                </c:pt>
                <c:pt idx="80428">
                  <c:v>19255.241333000002</c:v>
                </c:pt>
                <c:pt idx="80429">
                  <c:v>19255.474996000001</c:v>
                </c:pt>
                <c:pt idx="80430">
                  <c:v>19255.716957000001</c:v>
                </c:pt>
                <c:pt idx="80431">
                  <c:v>19255.958031999999</c:v>
                </c:pt>
                <c:pt idx="80432">
                  <c:v>19256.189939</c:v>
                </c:pt>
                <c:pt idx="80433">
                  <c:v>19256.432172000001</c:v>
                </c:pt>
                <c:pt idx="80434">
                  <c:v>19256.674287999998</c:v>
                </c:pt>
                <c:pt idx="80435">
                  <c:v>19256.907900999999</c:v>
                </c:pt>
                <c:pt idx="80436">
                  <c:v>19257.150214000001</c:v>
                </c:pt>
                <c:pt idx="80437">
                  <c:v>19257.385675000001</c:v>
                </c:pt>
                <c:pt idx="80438">
                  <c:v>19257.628022000001</c:v>
                </c:pt>
                <c:pt idx="80439">
                  <c:v>19257.870972000001</c:v>
                </c:pt>
                <c:pt idx="80440">
                  <c:v>19258.110139</c:v>
                </c:pt>
                <c:pt idx="80441">
                  <c:v>19258.343577</c:v>
                </c:pt>
                <c:pt idx="80442">
                  <c:v>19258.58671</c:v>
                </c:pt>
                <c:pt idx="80443">
                  <c:v>19258.829753999999</c:v>
                </c:pt>
                <c:pt idx="80444">
                  <c:v>19259.070879999999</c:v>
                </c:pt>
                <c:pt idx="80445">
                  <c:v>19259.311806000002</c:v>
                </c:pt>
                <c:pt idx="80446">
                  <c:v>19259.542254</c:v>
                </c:pt>
                <c:pt idx="80447">
                  <c:v>19259.784952000002</c:v>
                </c:pt>
                <c:pt idx="80448">
                  <c:v>19260.026361</c:v>
                </c:pt>
                <c:pt idx="80449">
                  <c:v>19260.257128000001</c:v>
                </c:pt>
                <c:pt idx="80450">
                  <c:v>19260.501371999999</c:v>
                </c:pt>
                <c:pt idx="80451">
                  <c:v>19260.734046000001</c:v>
                </c:pt>
                <c:pt idx="80452">
                  <c:v>19260.977574</c:v>
                </c:pt>
                <c:pt idx="80453">
                  <c:v>19261.218048999999</c:v>
                </c:pt>
                <c:pt idx="80454">
                  <c:v>19261.460287000002</c:v>
                </c:pt>
                <c:pt idx="80455">
                  <c:v>19261.693879999999</c:v>
                </c:pt>
                <c:pt idx="80456">
                  <c:v>19261.936342000001</c:v>
                </c:pt>
                <c:pt idx="80457">
                  <c:v>19262.171949</c:v>
                </c:pt>
                <c:pt idx="80458">
                  <c:v>19262.413031</c:v>
                </c:pt>
                <c:pt idx="80459">
                  <c:v>19262.646540999998</c:v>
                </c:pt>
                <c:pt idx="80460">
                  <c:v>19262.88954</c:v>
                </c:pt>
                <c:pt idx="80461">
                  <c:v>19263.13078</c:v>
                </c:pt>
                <c:pt idx="80462">
                  <c:v>19263.373565000002</c:v>
                </c:pt>
                <c:pt idx="80463">
                  <c:v>19263.615020000001</c:v>
                </c:pt>
                <c:pt idx="80464">
                  <c:v>19263.845170000001</c:v>
                </c:pt>
                <c:pt idx="80465">
                  <c:v>19264.087940000001</c:v>
                </c:pt>
                <c:pt idx="80466">
                  <c:v>19264.329053000001</c:v>
                </c:pt>
                <c:pt idx="80467">
                  <c:v>19264.569331999999</c:v>
                </c:pt>
                <c:pt idx="80468">
                  <c:v>19264.798445</c:v>
                </c:pt>
                <c:pt idx="80469">
                  <c:v>19265.043652</c:v>
                </c:pt>
                <c:pt idx="80470">
                  <c:v>19265.284919000002</c:v>
                </c:pt>
                <c:pt idx="80471">
                  <c:v>19265.525292999999</c:v>
                </c:pt>
                <c:pt idx="80472">
                  <c:v>19265.756309</c:v>
                </c:pt>
                <c:pt idx="80473">
                  <c:v>19265.999605000001</c:v>
                </c:pt>
                <c:pt idx="80474">
                  <c:v>19266.24021</c:v>
                </c:pt>
                <c:pt idx="80475">
                  <c:v>19266.489976000001</c:v>
                </c:pt>
                <c:pt idx="80476">
                  <c:v>19266.731421</c:v>
                </c:pt>
                <c:pt idx="80477">
                  <c:v>19266.973437000001</c:v>
                </c:pt>
                <c:pt idx="80478">
                  <c:v>19267.206120999999</c:v>
                </c:pt>
                <c:pt idx="80479">
                  <c:v>19267.446381000002</c:v>
                </c:pt>
                <c:pt idx="80480">
                  <c:v>19267.686306</c:v>
                </c:pt>
                <c:pt idx="80481">
                  <c:v>19267.921345999999</c:v>
                </c:pt>
                <c:pt idx="80482">
                  <c:v>19268.164171</c:v>
                </c:pt>
                <c:pt idx="80483">
                  <c:v>19268.408386999999</c:v>
                </c:pt>
                <c:pt idx="80484">
                  <c:v>19268.640696999999</c:v>
                </c:pt>
                <c:pt idx="80485">
                  <c:v>19268.882558000001</c:v>
                </c:pt>
                <c:pt idx="80486">
                  <c:v>19269.125287999999</c:v>
                </c:pt>
                <c:pt idx="80487">
                  <c:v>19269.366939</c:v>
                </c:pt>
                <c:pt idx="80488">
                  <c:v>19269.596308</c:v>
                </c:pt>
                <c:pt idx="80489">
                  <c:v>19269.840413000002</c:v>
                </c:pt>
                <c:pt idx="80490">
                  <c:v>19270.083047</c:v>
                </c:pt>
                <c:pt idx="80491">
                  <c:v>19270.314189000001</c:v>
                </c:pt>
                <c:pt idx="80492">
                  <c:v>19270.555047999998</c:v>
                </c:pt>
                <c:pt idx="80493">
                  <c:v>19270.797371000001</c:v>
                </c:pt>
                <c:pt idx="80494">
                  <c:v>19271.029827999999</c:v>
                </c:pt>
                <c:pt idx="80495">
                  <c:v>19271.272849000001</c:v>
                </c:pt>
                <c:pt idx="80496">
                  <c:v>19271.513292</c:v>
                </c:pt>
                <c:pt idx="80497">
                  <c:v>19271.755378999998</c:v>
                </c:pt>
                <c:pt idx="80498">
                  <c:v>19272.011976000002</c:v>
                </c:pt>
                <c:pt idx="80499">
                  <c:v>19272.241428000001</c:v>
                </c:pt>
                <c:pt idx="80500">
                  <c:v>19272.482835999999</c:v>
                </c:pt>
                <c:pt idx="80501">
                  <c:v>19272.723997000001</c:v>
                </c:pt>
                <c:pt idx="80502">
                  <c:v>19272.965048999999</c:v>
                </c:pt>
                <c:pt idx="80503">
                  <c:v>19273.196852000001</c:v>
                </c:pt>
                <c:pt idx="80504">
                  <c:v>19273.437354000002</c:v>
                </c:pt>
                <c:pt idx="80505">
                  <c:v>19273.681303000001</c:v>
                </c:pt>
                <c:pt idx="80506">
                  <c:v>19273.922777</c:v>
                </c:pt>
                <c:pt idx="80507">
                  <c:v>19274.154735</c:v>
                </c:pt>
                <c:pt idx="80508">
                  <c:v>19274.397064000001</c:v>
                </c:pt>
                <c:pt idx="80509">
                  <c:v>19274.639954999999</c:v>
                </c:pt>
                <c:pt idx="80510">
                  <c:v>19274.870663000002</c:v>
                </c:pt>
                <c:pt idx="80511">
                  <c:v>19275.113948999999</c:v>
                </c:pt>
                <c:pt idx="80512">
                  <c:v>19275.355899999999</c:v>
                </c:pt>
                <c:pt idx="80513">
                  <c:v>19275.598832</c:v>
                </c:pt>
                <c:pt idx="80514">
                  <c:v>19275.828722999999</c:v>
                </c:pt>
                <c:pt idx="80515">
                  <c:v>19276.071996999999</c:v>
                </c:pt>
                <c:pt idx="80516">
                  <c:v>19276.315841</c:v>
                </c:pt>
                <c:pt idx="80517">
                  <c:v>19276.547649</c:v>
                </c:pt>
                <c:pt idx="80518">
                  <c:v>19276.788990000001</c:v>
                </c:pt>
                <c:pt idx="80519">
                  <c:v>19277.030948</c:v>
                </c:pt>
                <c:pt idx="80520">
                  <c:v>19277.270828000001</c:v>
                </c:pt>
                <c:pt idx="80521">
                  <c:v>19277.513716000001</c:v>
                </c:pt>
                <c:pt idx="80522">
                  <c:v>19277.744373000001</c:v>
                </c:pt>
                <c:pt idx="80523">
                  <c:v>19277.988251999999</c:v>
                </c:pt>
                <c:pt idx="80524">
                  <c:v>19278.221987000001</c:v>
                </c:pt>
                <c:pt idx="80525">
                  <c:v>19278.463119</c:v>
                </c:pt>
                <c:pt idx="80526">
                  <c:v>19278.705239999999</c:v>
                </c:pt>
                <c:pt idx="80527">
                  <c:v>19278.938896</c:v>
                </c:pt>
                <c:pt idx="80528">
                  <c:v>19279.181291000001</c:v>
                </c:pt>
                <c:pt idx="80529">
                  <c:v>19279.421359</c:v>
                </c:pt>
                <c:pt idx="80530">
                  <c:v>19279.663388000001</c:v>
                </c:pt>
                <c:pt idx="80531">
                  <c:v>19279.892275999999</c:v>
                </c:pt>
                <c:pt idx="80532">
                  <c:v>19280.136227999999</c:v>
                </c:pt>
                <c:pt idx="80533">
                  <c:v>19280.378164999998</c:v>
                </c:pt>
                <c:pt idx="80534">
                  <c:v>19280.609815</c:v>
                </c:pt>
                <c:pt idx="80535">
                  <c:v>19280.85022</c:v>
                </c:pt>
                <c:pt idx="80536">
                  <c:v>19281.093675</c:v>
                </c:pt>
                <c:pt idx="80537">
                  <c:v>19281.336696999999</c:v>
                </c:pt>
                <c:pt idx="80538">
                  <c:v>19281.577907999999</c:v>
                </c:pt>
                <c:pt idx="80539">
                  <c:v>19281.808448</c:v>
                </c:pt>
                <c:pt idx="80540">
                  <c:v>19282.049910999998</c:v>
                </c:pt>
                <c:pt idx="80541">
                  <c:v>19282.292716</c:v>
                </c:pt>
                <c:pt idx="80542">
                  <c:v>19282.533925</c:v>
                </c:pt>
                <c:pt idx="80543">
                  <c:v>19282.765611999999</c:v>
                </c:pt>
                <c:pt idx="80544">
                  <c:v>19283.008215999998</c:v>
                </c:pt>
                <c:pt idx="80545">
                  <c:v>19283.252797000001</c:v>
                </c:pt>
                <c:pt idx="80546">
                  <c:v>19283.48342</c:v>
                </c:pt>
                <c:pt idx="80547">
                  <c:v>19283.727315</c:v>
                </c:pt>
                <c:pt idx="80548">
                  <c:v>19283.969357000002</c:v>
                </c:pt>
                <c:pt idx="80549">
                  <c:v>19284.202010000001</c:v>
                </c:pt>
                <c:pt idx="80550">
                  <c:v>19284.444070000001</c:v>
                </c:pt>
                <c:pt idx="80551">
                  <c:v>19284.677679</c:v>
                </c:pt>
                <c:pt idx="80552">
                  <c:v>19284.918194999998</c:v>
                </c:pt>
                <c:pt idx="80553">
                  <c:v>19285.164046999998</c:v>
                </c:pt>
                <c:pt idx="80554">
                  <c:v>19285.404124000001</c:v>
                </c:pt>
                <c:pt idx="80555">
                  <c:v>19285.659242999998</c:v>
                </c:pt>
                <c:pt idx="80556">
                  <c:v>19285.888297000001</c:v>
                </c:pt>
                <c:pt idx="80557">
                  <c:v>19286.133527999998</c:v>
                </c:pt>
                <c:pt idx="80558">
                  <c:v>19286.376711000001</c:v>
                </c:pt>
                <c:pt idx="80559">
                  <c:v>19286.606712000001</c:v>
                </c:pt>
                <c:pt idx="80560">
                  <c:v>19286.847283999999</c:v>
                </c:pt>
                <c:pt idx="80561">
                  <c:v>19287.091138</c:v>
                </c:pt>
                <c:pt idx="80562">
                  <c:v>19287.333075999999</c:v>
                </c:pt>
                <c:pt idx="80563">
                  <c:v>19287.564835000001</c:v>
                </c:pt>
                <c:pt idx="80564">
                  <c:v>19287.805156999999</c:v>
                </c:pt>
                <c:pt idx="80565">
                  <c:v>19288.049039000001</c:v>
                </c:pt>
                <c:pt idx="80566">
                  <c:v>19288.280617</c:v>
                </c:pt>
                <c:pt idx="80567">
                  <c:v>19288.523709000001</c:v>
                </c:pt>
                <c:pt idx="80568">
                  <c:v>19288.764995000001</c:v>
                </c:pt>
                <c:pt idx="80569">
                  <c:v>19289.006834</c:v>
                </c:pt>
                <c:pt idx="80570">
                  <c:v>19289.247769000001</c:v>
                </c:pt>
                <c:pt idx="80571">
                  <c:v>19289.477744</c:v>
                </c:pt>
                <c:pt idx="80572">
                  <c:v>19289.719534</c:v>
                </c:pt>
                <c:pt idx="80573">
                  <c:v>19289.962947</c:v>
                </c:pt>
                <c:pt idx="80574">
                  <c:v>19290.205529999999</c:v>
                </c:pt>
                <c:pt idx="80575">
                  <c:v>19290.437669999999</c:v>
                </c:pt>
                <c:pt idx="80576">
                  <c:v>19290.680242999999</c:v>
                </c:pt>
                <c:pt idx="80577">
                  <c:v>19290.923637</c:v>
                </c:pt>
                <c:pt idx="80578">
                  <c:v>19291.155956999999</c:v>
                </c:pt>
                <c:pt idx="80579">
                  <c:v>19291.397192</c:v>
                </c:pt>
                <c:pt idx="80580">
                  <c:v>19291.641291</c:v>
                </c:pt>
                <c:pt idx="80581">
                  <c:v>19291.886782000001</c:v>
                </c:pt>
                <c:pt idx="80582">
                  <c:v>19292.128872000001</c:v>
                </c:pt>
                <c:pt idx="80583">
                  <c:v>19292.369449999998</c:v>
                </c:pt>
                <c:pt idx="80584">
                  <c:v>19292.612986</c:v>
                </c:pt>
                <c:pt idx="80585">
                  <c:v>19292.842423999999</c:v>
                </c:pt>
                <c:pt idx="80586">
                  <c:v>19293.083964000001</c:v>
                </c:pt>
                <c:pt idx="80587">
                  <c:v>19293.325979000001</c:v>
                </c:pt>
                <c:pt idx="80588">
                  <c:v>19293.567227</c:v>
                </c:pt>
                <c:pt idx="80589">
                  <c:v>19293.800929000001</c:v>
                </c:pt>
                <c:pt idx="80590">
                  <c:v>19294.043444999999</c:v>
                </c:pt>
                <c:pt idx="80591">
                  <c:v>19294.284535999999</c:v>
                </c:pt>
                <c:pt idx="80592">
                  <c:v>19294.525828999998</c:v>
                </c:pt>
                <c:pt idx="80593">
                  <c:v>19294.757717</c:v>
                </c:pt>
                <c:pt idx="80594">
                  <c:v>19295.000231999999</c:v>
                </c:pt>
                <c:pt idx="80595">
                  <c:v>19295.244825000002</c:v>
                </c:pt>
                <c:pt idx="80596">
                  <c:v>19295.474021000002</c:v>
                </c:pt>
                <c:pt idx="80597">
                  <c:v>19295.716041</c:v>
                </c:pt>
                <c:pt idx="80598">
                  <c:v>19295.958308000001</c:v>
                </c:pt>
                <c:pt idx="80599">
                  <c:v>19296.191935999999</c:v>
                </c:pt>
                <c:pt idx="80600">
                  <c:v>19296.434243</c:v>
                </c:pt>
                <c:pt idx="80601">
                  <c:v>19296.678145999998</c:v>
                </c:pt>
                <c:pt idx="80602">
                  <c:v>19296.934777999999</c:v>
                </c:pt>
                <c:pt idx="80603">
                  <c:v>19297.164137</c:v>
                </c:pt>
                <c:pt idx="80604">
                  <c:v>19297.407870999999</c:v>
                </c:pt>
                <c:pt idx="80605">
                  <c:v>19297.650258999998</c:v>
                </c:pt>
                <c:pt idx="80606">
                  <c:v>19297.883082</c:v>
                </c:pt>
                <c:pt idx="80607">
                  <c:v>19298.125370999998</c:v>
                </c:pt>
                <c:pt idx="80608">
                  <c:v>19298.358908999999</c:v>
                </c:pt>
                <c:pt idx="80609">
                  <c:v>19298.601084999998</c:v>
                </c:pt>
                <c:pt idx="80610">
                  <c:v>19298.843272999999</c:v>
                </c:pt>
                <c:pt idx="80611">
                  <c:v>19299.076663</c:v>
                </c:pt>
                <c:pt idx="80612">
                  <c:v>19299.317181999999</c:v>
                </c:pt>
                <c:pt idx="80613">
                  <c:v>19299.563829999999</c:v>
                </c:pt>
                <c:pt idx="80614">
                  <c:v>19299.79391</c:v>
                </c:pt>
                <c:pt idx="80615">
                  <c:v>19300.036203</c:v>
                </c:pt>
                <c:pt idx="80616">
                  <c:v>19300.278213000001</c:v>
                </c:pt>
                <c:pt idx="80617">
                  <c:v>19300.520119000001</c:v>
                </c:pt>
                <c:pt idx="80618">
                  <c:v>19300.753631</c:v>
                </c:pt>
                <c:pt idx="80619">
                  <c:v>19300.996805999999</c:v>
                </c:pt>
                <c:pt idx="80620">
                  <c:v>19301.239959999999</c:v>
                </c:pt>
                <c:pt idx="80621">
                  <c:v>19301.470627999999</c:v>
                </c:pt>
                <c:pt idx="80622">
                  <c:v>19301.711954999999</c:v>
                </c:pt>
                <c:pt idx="80623">
                  <c:v>19301.951188999999</c:v>
                </c:pt>
                <c:pt idx="80624">
                  <c:v>19302.192612999999</c:v>
                </c:pt>
                <c:pt idx="80625">
                  <c:v>19302.433948000002</c:v>
                </c:pt>
                <c:pt idx="80626">
                  <c:v>19302.664841999998</c:v>
                </c:pt>
                <c:pt idx="80627">
                  <c:v>19302.907302</c:v>
                </c:pt>
                <c:pt idx="80628">
                  <c:v>19303.152612999998</c:v>
                </c:pt>
                <c:pt idx="80629">
                  <c:v>19303.382753999998</c:v>
                </c:pt>
                <c:pt idx="80630">
                  <c:v>19303.623442</c:v>
                </c:pt>
                <c:pt idx="80631">
                  <c:v>19303.867806999999</c:v>
                </c:pt>
                <c:pt idx="80632">
                  <c:v>19304.108978</c:v>
                </c:pt>
                <c:pt idx="80633">
                  <c:v>19304.339608999999</c:v>
                </c:pt>
                <c:pt idx="80634">
                  <c:v>19304.582955000002</c:v>
                </c:pt>
                <c:pt idx="80635">
                  <c:v>19304.824994999999</c:v>
                </c:pt>
                <c:pt idx="80636">
                  <c:v>19305.066028000001</c:v>
                </c:pt>
                <c:pt idx="80637">
                  <c:v>19305.297687999999</c:v>
                </c:pt>
                <c:pt idx="80638">
                  <c:v>19305.538</c:v>
                </c:pt>
                <c:pt idx="80639">
                  <c:v>19305.780886</c:v>
                </c:pt>
                <c:pt idx="80640">
                  <c:v>19306.021307999999</c:v>
                </c:pt>
                <c:pt idx="80641">
                  <c:v>19306.254730000001</c:v>
                </c:pt>
                <c:pt idx="80642">
                  <c:v>19306.497905</c:v>
                </c:pt>
                <c:pt idx="80643">
                  <c:v>19306.740957999998</c:v>
                </c:pt>
                <c:pt idx="80644">
                  <c:v>19306.980210999998</c:v>
                </c:pt>
                <c:pt idx="80645">
                  <c:v>19307.227622999999</c:v>
                </c:pt>
                <c:pt idx="80646">
                  <c:v>19307.468371999999</c:v>
                </c:pt>
                <c:pt idx="80647">
                  <c:v>19307.709937</c:v>
                </c:pt>
                <c:pt idx="80648">
                  <c:v>19307.952292000002</c:v>
                </c:pt>
                <c:pt idx="80649">
                  <c:v>19308.183373</c:v>
                </c:pt>
                <c:pt idx="80650">
                  <c:v>19308.424083999998</c:v>
                </c:pt>
                <c:pt idx="80651">
                  <c:v>19308.666361</c:v>
                </c:pt>
                <c:pt idx="80652">
                  <c:v>19308.899958999998</c:v>
                </c:pt>
                <c:pt idx="80653">
                  <c:v>19309.141223999999</c:v>
                </c:pt>
                <c:pt idx="80654">
                  <c:v>19309.383425</c:v>
                </c:pt>
                <c:pt idx="80655">
                  <c:v>19309.616030000001</c:v>
                </c:pt>
                <c:pt idx="80656">
                  <c:v>19309.858383999999</c:v>
                </c:pt>
                <c:pt idx="80657">
                  <c:v>19310.102436000001</c:v>
                </c:pt>
                <c:pt idx="80658">
                  <c:v>19310.333366999999</c:v>
                </c:pt>
                <c:pt idx="80659">
                  <c:v>19310.577266</c:v>
                </c:pt>
                <c:pt idx="80660">
                  <c:v>19310.810952</c:v>
                </c:pt>
                <c:pt idx="80661">
                  <c:v>19311.052242000002</c:v>
                </c:pt>
                <c:pt idx="80662">
                  <c:v>19311.296188</c:v>
                </c:pt>
                <c:pt idx="80663">
                  <c:v>19311.541595999999</c:v>
                </c:pt>
                <c:pt idx="80664">
                  <c:v>19311.784729999999</c:v>
                </c:pt>
                <c:pt idx="80665">
                  <c:v>19312.027792000001</c:v>
                </c:pt>
                <c:pt idx="80666">
                  <c:v>19312.270618999999</c:v>
                </c:pt>
                <c:pt idx="80667">
                  <c:v>19312.500676</c:v>
                </c:pt>
                <c:pt idx="80668">
                  <c:v>19312.741408999998</c:v>
                </c:pt>
                <c:pt idx="80669">
                  <c:v>19312.982229000001</c:v>
                </c:pt>
                <c:pt idx="80670">
                  <c:v>19313.225889000001</c:v>
                </c:pt>
                <c:pt idx="80671">
                  <c:v>19313.466417</c:v>
                </c:pt>
                <c:pt idx="80672">
                  <c:v>19313.696797000001</c:v>
                </c:pt>
                <c:pt idx="80673">
                  <c:v>19313.938664000001</c:v>
                </c:pt>
                <c:pt idx="80674">
                  <c:v>19314.181403999999</c:v>
                </c:pt>
                <c:pt idx="80675">
                  <c:v>19314.424776</c:v>
                </c:pt>
                <c:pt idx="80676">
                  <c:v>19314.654048</c:v>
                </c:pt>
                <c:pt idx="80677">
                  <c:v>19314.89832</c:v>
                </c:pt>
                <c:pt idx="80678">
                  <c:v>19315.141982000001</c:v>
                </c:pt>
                <c:pt idx="80679">
                  <c:v>19315.373937</c:v>
                </c:pt>
                <c:pt idx="80680">
                  <c:v>19315.61681</c:v>
                </c:pt>
                <c:pt idx="80681">
                  <c:v>19315.858192</c:v>
                </c:pt>
                <c:pt idx="80682">
                  <c:v>19316.091746999999</c:v>
                </c:pt>
                <c:pt idx="80683">
                  <c:v>19316.334699999999</c:v>
                </c:pt>
                <c:pt idx="80684">
                  <c:v>19316.575961999999</c:v>
                </c:pt>
                <c:pt idx="80685">
                  <c:v>19316.817725000001</c:v>
                </c:pt>
                <c:pt idx="80686">
                  <c:v>19317.048353999999</c:v>
                </c:pt>
                <c:pt idx="80687">
                  <c:v>19317.290110999998</c:v>
                </c:pt>
                <c:pt idx="80688">
                  <c:v>19317.532142</c:v>
                </c:pt>
                <c:pt idx="80689">
                  <c:v>19317.765671000001</c:v>
                </c:pt>
                <c:pt idx="80690">
                  <c:v>19318.006246000001</c:v>
                </c:pt>
                <c:pt idx="80691">
                  <c:v>19318.250684999999</c:v>
                </c:pt>
                <c:pt idx="80692">
                  <c:v>19318.491715</c:v>
                </c:pt>
                <c:pt idx="80693">
                  <c:v>19318.721549999998</c:v>
                </c:pt>
                <c:pt idx="80694">
                  <c:v>19318.964846999999</c:v>
                </c:pt>
                <c:pt idx="80695">
                  <c:v>19319.205069</c:v>
                </c:pt>
                <c:pt idx="80696">
                  <c:v>19319.449960000002</c:v>
                </c:pt>
                <c:pt idx="80697">
                  <c:v>19319.680721000001</c:v>
                </c:pt>
                <c:pt idx="80698">
                  <c:v>19319.921276000001</c:v>
                </c:pt>
                <c:pt idx="80699">
                  <c:v>19320.165086000001</c:v>
                </c:pt>
                <c:pt idx="80700">
                  <c:v>19320.398667000001</c:v>
                </c:pt>
                <c:pt idx="80701">
                  <c:v>19320.639945999999</c:v>
                </c:pt>
                <c:pt idx="80702">
                  <c:v>19320.881975</c:v>
                </c:pt>
                <c:pt idx="80703">
                  <c:v>19321.112576</c:v>
                </c:pt>
                <c:pt idx="80704">
                  <c:v>19321.355787</c:v>
                </c:pt>
                <c:pt idx="80705">
                  <c:v>19321.598698000002</c:v>
                </c:pt>
                <c:pt idx="80706">
                  <c:v>19321.839047000001</c:v>
                </c:pt>
                <c:pt idx="80707">
                  <c:v>19322.070815999999</c:v>
                </c:pt>
                <c:pt idx="80708">
                  <c:v>19322.313984</c:v>
                </c:pt>
                <c:pt idx="80709">
                  <c:v>19322.555942999999</c:v>
                </c:pt>
                <c:pt idx="80710">
                  <c:v>19322.797879000002</c:v>
                </c:pt>
                <c:pt idx="80711">
                  <c:v>19323.029698999999</c:v>
                </c:pt>
                <c:pt idx="80712">
                  <c:v>19323.272885999999</c:v>
                </c:pt>
                <c:pt idx="80713">
                  <c:v>19323.515799000001</c:v>
                </c:pt>
                <c:pt idx="80714">
                  <c:v>19323.756075000001</c:v>
                </c:pt>
                <c:pt idx="80715">
                  <c:v>19323.987958000002</c:v>
                </c:pt>
                <c:pt idx="80716">
                  <c:v>19324.227430999999</c:v>
                </c:pt>
                <c:pt idx="80717">
                  <c:v>19324.468722000001</c:v>
                </c:pt>
                <c:pt idx="80718">
                  <c:v>19324.709257999999</c:v>
                </c:pt>
                <c:pt idx="80719">
                  <c:v>19324.952681999999</c:v>
                </c:pt>
                <c:pt idx="80720">
                  <c:v>19325.182105</c:v>
                </c:pt>
                <c:pt idx="80721">
                  <c:v>19325.425665999999</c:v>
                </c:pt>
                <c:pt idx="80722">
                  <c:v>19325.666307</c:v>
                </c:pt>
                <c:pt idx="80723">
                  <c:v>19325.899412999999</c:v>
                </c:pt>
                <c:pt idx="80724">
                  <c:v>19326.144953999999</c:v>
                </c:pt>
                <c:pt idx="80725">
                  <c:v>19326.379009</c:v>
                </c:pt>
                <c:pt idx="80726">
                  <c:v>19326.620778</c:v>
                </c:pt>
                <c:pt idx="80727">
                  <c:v>19326.861452000001</c:v>
                </c:pt>
                <c:pt idx="80728">
                  <c:v>19327.102310999999</c:v>
                </c:pt>
                <c:pt idx="80729">
                  <c:v>19327.358977</c:v>
                </c:pt>
                <c:pt idx="80730">
                  <c:v>19327.589983000002</c:v>
                </c:pt>
                <c:pt idx="80731">
                  <c:v>19327.831323999999</c:v>
                </c:pt>
                <c:pt idx="80732">
                  <c:v>19328.072083999999</c:v>
                </c:pt>
                <c:pt idx="80733">
                  <c:v>19328.303155000001</c:v>
                </c:pt>
                <c:pt idx="80734">
                  <c:v>19328.546956999999</c:v>
                </c:pt>
                <c:pt idx="80735">
                  <c:v>19328.787572000001</c:v>
                </c:pt>
                <c:pt idx="80736">
                  <c:v>19329.030139999999</c:v>
                </c:pt>
                <c:pt idx="80737">
                  <c:v>19329.275529999999</c:v>
                </c:pt>
                <c:pt idx="80738">
                  <c:v>19329.518182</c:v>
                </c:pt>
                <c:pt idx="80739">
                  <c:v>19329.761546999998</c:v>
                </c:pt>
                <c:pt idx="80740">
                  <c:v>19330.002186000002</c:v>
                </c:pt>
                <c:pt idx="80741">
                  <c:v>19330.233864999998</c:v>
                </c:pt>
                <c:pt idx="80742">
                  <c:v>19330.477539</c:v>
                </c:pt>
                <c:pt idx="80743">
                  <c:v>19330.718119000001</c:v>
                </c:pt>
                <c:pt idx="80744">
                  <c:v>19330.951305999999</c:v>
                </c:pt>
                <c:pt idx="80745">
                  <c:v>19331.196806</c:v>
                </c:pt>
                <c:pt idx="80746">
                  <c:v>19331.437408000002</c:v>
                </c:pt>
                <c:pt idx="80747">
                  <c:v>19331.670241</c:v>
                </c:pt>
                <c:pt idx="80748">
                  <c:v>19331.913938999998</c:v>
                </c:pt>
                <c:pt idx="80749">
                  <c:v>19332.157609000002</c:v>
                </c:pt>
                <c:pt idx="80750">
                  <c:v>19332.387047</c:v>
                </c:pt>
                <c:pt idx="80751">
                  <c:v>19332.630637999999</c:v>
                </c:pt>
                <c:pt idx="80752">
                  <c:v>19332.871256999999</c:v>
                </c:pt>
                <c:pt idx="80753">
                  <c:v>19333.104353999999</c:v>
                </c:pt>
                <c:pt idx="80754">
                  <c:v>19333.347901000001</c:v>
                </c:pt>
                <c:pt idx="80755">
                  <c:v>19333.59031</c:v>
                </c:pt>
                <c:pt idx="80756">
                  <c:v>19333.822593000001</c:v>
                </c:pt>
                <c:pt idx="80757">
                  <c:v>19334.065170999998</c:v>
                </c:pt>
                <c:pt idx="80758">
                  <c:v>19334.308560000001</c:v>
                </c:pt>
                <c:pt idx="80759">
                  <c:v>19334.540777999999</c:v>
                </c:pt>
                <c:pt idx="80760">
                  <c:v>19334.782686999999</c:v>
                </c:pt>
                <c:pt idx="80761">
                  <c:v>19335.025274</c:v>
                </c:pt>
                <c:pt idx="80762">
                  <c:v>19335.258149000001</c:v>
                </c:pt>
                <c:pt idx="80763">
                  <c:v>19335.501869</c:v>
                </c:pt>
                <c:pt idx="80764">
                  <c:v>19335.743718999998</c:v>
                </c:pt>
                <c:pt idx="80765">
                  <c:v>19335.984325000001</c:v>
                </c:pt>
                <c:pt idx="80766">
                  <c:v>19336.216568</c:v>
                </c:pt>
                <c:pt idx="80767">
                  <c:v>19336.459140999999</c:v>
                </c:pt>
                <c:pt idx="80768">
                  <c:v>19336.702732999998</c:v>
                </c:pt>
                <c:pt idx="80769">
                  <c:v>19336.932078999998</c:v>
                </c:pt>
                <c:pt idx="80770">
                  <c:v>19337.177586999998</c:v>
                </c:pt>
                <c:pt idx="80771">
                  <c:v>19337.420894999999</c:v>
                </c:pt>
                <c:pt idx="80772">
                  <c:v>19337.652086999999</c:v>
                </c:pt>
                <c:pt idx="80773">
                  <c:v>19337.896214</c:v>
                </c:pt>
                <c:pt idx="80774">
                  <c:v>19338.129122999999</c:v>
                </c:pt>
                <c:pt idx="80775">
                  <c:v>19338.370626</c:v>
                </c:pt>
                <c:pt idx="80776">
                  <c:v>19338.613933000001</c:v>
                </c:pt>
                <c:pt idx="80777">
                  <c:v>19338.856108</c:v>
                </c:pt>
                <c:pt idx="80778">
                  <c:v>19339.101882999999</c:v>
                </c:pt>
                <c:pt idx="80779">
                  <c:v>19339.344422999999</c:v>
                </c:pt>
                <c:pt idx="80780">
                  <c:v>19339.587545999999</c:v>
                </c:pt>
                <c:pt idx="80781">
                  <c:v>19339.829429000001</c:v>
                </c:pt>
                <c:pt idx="80782">
                  <c:v>19340.058445999999</c:v>
                </c:pt>
                <c:pt idx="80783">
                  <c:v>19340.302138999999</c:v>
                </c:pt>
                <c:pt idx="80784">
                  <c:v>19340.535738999999</c:v>
                </c:pt>
                <c:pt idx="80785">
                  <c:v>19340.776034999999</c:v>
                </c:pt>
                <c:pt idx="80786">
                  <c:v>19341.018318999999</c:v>
                </c:pt>
                <c:pt idx="80787">
                  <c:v>19341.262782999998</c:v>
                </c:pt>
                <c:pt idx="80788">
                  <c:v>19341.492745</c:v>
                </c:pt>
                <c:pt idx="80789">
                  <c:v>19341.73317</c:v>
                </c:pt>
                <c:pt idx="80790">
                  <c:v>19341.978544000001</c:v>
                </c:pt>
                <c:pt idx="80791">
                  <c:v>19342.219874999999</c:v>
                </c:pt>
                <c:pt idx="80792">
                  <c:v>19342.451755999999</c:v>
                </c:pt>
                <c:pt idx="80793">
                  <c:v>19342.692198000001</c:v>
                </c:pt>
                <c:pt idx="80794">
                  <c:v>19342.935618</c:v>
                </c:pt>
                <c:pt idx="80795">
                  <c:v>19343.176901999999</c:v>
                </c:pt>
                <c:pt idx="80796">
                  <c:v>19343.419865</c:v>
                </c:pt>
                <c:pt idx="80797">
                  <c:v>19343.649803</c:v>
                </c:pt>
                <c:pt idx="80798">
                  <c:v>19343.892219000001</c:v>
                </c:pt>
                <c:pt idx="80799">
                  <c:v>19344.136118999999</c:v>
                </c:pt>
                <c:pt idx="80800">
                  <c:v>19344.367905999999</c:v>
                </c:pt>
                <c:pt idx="80801">
                  <c:v>19344.610036999999</c:v>
                </c:pt>
                <c:pt idx="80802">
                  <c:v>19344.852971</c:v>
                </c:pt>
                <c:pt idx="80803">
                  <c:v>19345.083578000002</c:v>
                </c:pt>
                <c:pt idx="80804">
                  <c:v>19345.325371999999</c:v>
                </c:pt>
                <c:pt idx="80805">
                  <c:v>19345.567934999999</c:v>
                </c:pt>
                <c:pt idx="80806">
                  <c:v>19345.810373</c:v>
                </c:pt>
                <c:pt idx="80807">
                  <c:v>19346.042572999999</c:v>
                </c:pt>
                <c:pt idx="80808">
                  <c:v>19346.283156000001</c:v>
                </c:pt>
                <c:pt idx="80809">
                  <c:v>19346.524579000001</c:v>
                </c:pt>
                <c:pt idx="80810">
                  <c:v>19346.767829</c:v>
                </c:pt>
                <c:pt idx="80811">
                  <c:v>19346.997114999998</c:v>
                </c:pt>
                <c:pt idx="80812">
                  <c:v>19347.240897</c:v>
                </c:pt>
                <c:pt idx="80813">
                  <c:v>19347.483403999999</c:v>
                </c:pt>
                <c:pt idx="80814">
                  <c:v>19347.715629999999</c:v>
                </c:pt>
                <c:pt idx="80815">
                  <c:v>19347.956051000001</c:v>
                </c:pt>
                <c:pt idx="80816">
                  <c:v>19348.200304999998</c:v>
                </c:pt>
                <c:pt idx="80817">
                  <c:v>19348.44154</c:v>
                </c:pt>
                <c:pt idx="80818">
                  <c:v>19348.672373000001</c:v>
                </c:pt>
                <c:pt idx="80819">
                  <c:v>19348.913989000001</c:v>
                </c:pt>
                <c:pt idx="80820">
                  <c:v>19349.155137999998</c:v>
                </c:pt>
                <c:pt idx="80821">
                  <c:v>19349.388735</c:v>
                </c:pt>
                <c:pt idx="80822">
                  <c:v>19349.631086000001</c:v>
                </c:pt>
                <c:pt idx="80823">
                  <c:v>19349.873026000001</c:v>
                </c:pt>
                <c:pt idx="80824">
                  <c:v>19350.115276</c:v>
                </c:pt>
                <c:pt idx="80825">
                  <c:v>19350.346935000001</c:v>
                </c:pt>
                <c:pt idx="80826">
                  <c:v>19350.589080999998</c:v>
                </c:pt>
                <c:pt idx="80827">
                  <c:v>19350.833839999999</c:v>
                </c:pt>
                <c:pt idx="80828">
                  <c:v>19351.063865</c:v>
                </c:pt>
                <c:pt idx="80829">
                  <c:v>19351.304994999999</c:v>
                </c:pt>
                <c:pt idx="80830">
                  <c:v>19351.544053000001</c:v>
                </c:pt>
                <c:pt idx="80831">
                  <c:v>19351.786208000001</c:v>
                </c:pt>
                <c:pt idx="80832">
                  <c:v>19352.027065999999</c:v>
                </c:pt>
                <c:pt idx="80833">
                  <c:v>19352.258107000001</c:v>
                </c:pt>
                <c:pt idx="80834">
                  <c:v>19352.502396</c:v>
                </c:pt>
                <c:pt idx="80835">
                  <c:v>19352.737034999998</c:v>
                </c:pt>
                <c:pt idx="80836">
                  <c:v>19352.978854000001</c:v>
                </c:pt>
                <c:pt idx="80837">
                  <c:v>19353.221351</c:v>
                </c:pt>
                <c:pt idx="80838">
                  <c:v>19353.462929000001</c:v>
                </c:pt>
                <c:pt idx="80839">
                  <c:v>19353.694954999999</c:v>
                </c:pt>
                <c:pt idx="80840">
                  <c:v>19353.936346999999</c:v>
                </c:pt>
                <c:pt idx="80841">
                  <c:v>19354.169140000002</c:v>
                </c:pt>
                <c:pt idx="80842">
                  <c:v>19354.413217000001</c:v>
                </c:pt>
                <c:pt idx="80843">
                  <c:v>19354.655190000001</c:v>
                </c:pt>
                <c:pt idx="80844">
                  <c:v>19354.886116000001</c:v>
                </c:pt>
                <c:pt idx="80845">
                  <c:v>19355.130223</c:v>
                </c:pt>
                <c:pt idx="80846">
                  <c:v>19355.372399</c:v>
                </c:pt>
                <c:pt idx="80847">
                  <c:v>19355.628936000001</c:v>
                </c:pt>
                <c:pt idx="80848">
                  <c:v>19355.860709</c:v>
                </c:pt>
                <c:pt idx="80849">
                  <c:v>19356.103835999998</c:v>
                </c:pt>
                <c:pt idx="80850">
                  <c:v>19356.344159</c:v>
                </c:pt>
                <c:pt idx="80851">
                  <c:v>19356.575965</c:v>
                </c:pt>
                <c:pt idx="80852">
                  <c:v>19356.817395999999</c:v>
                </c:pt>
                <c:pt idx="80853">
                  <c:v>19357.058622</c:v>
                </c:pt>
                <c:pt idx="80854">
                  <c:v>19357.299222000001</c:v>
                </c:pt>
                <c:pt idx="80855">
                  <c:v>19357.534910999999</c:v>
                </c:pt>
                <c:pt idx="80856">
                  <c:v>19357.777334999999</c:v>
                </c:pt>
                <c:pt idx="80857">
                  <c:v>19358.010289999998</c:v>
                </c:pt>
                <c:pt idx="80858">
                  <c:v>19358.251092999999</c:v>
                </c:pt>
                <c:pt idx="80859">
                  <c:v>19358.495261</c:v>
                </c:pt>
                <c:pt idx="80860">
                  <c:v>19358.726233000001</c:v>
                </c:pt>
                <c:pt idx="80861">
                  <c:v>19358.969849000001</c:v>
                </c:pt>
                <c:pt idx="80862">
                  <c:v>19359.210351000002</c:v>
                </c:pt>
                <c:pt idx="80863">
                  <c:v>19359.452264</c:v>
                </c:pt>
                <c:pt idx="80864">
                  <c:v>19359.683002999998</c:v>
                </c:pt>
                <c:pt idx="80865">
                  <c:v>19359.92527</c:v>
                </c:pt>
                <c:pt idx="80866">
                  <c:v>19360.168564</c:v>
                </c:pt>
                <c:pt idx="80867">
                  <c:v>19360.409534999999</c:v>
                </c:pt>
                <c:pt idx="80868">
                  <c:v>19360.650644000001</c:v>
                </c:pt>
                <c:pt idx="80869">
                  <c:v>19360.881101999999</c:v>
                </c:pt>
                <c:pt idx="80870">
                  <c:v>19361.123249</c:v>
                </c:pt>
                <c:pt idx="80871">
                  <c:v>19361.35873</c:v>
                </c:pt>
                <c:pt idx="80872">
                  <c:v>19361.599299000001</c:v>
                </c:pt>
                <c:pt idx="80873">
                  <c:v>19361.845968000001</c:v>
                </c:pt>
                <c:pt idx="80874">
                  <c:v>19362.074043000001</c:v>
                </c:pt>
                <c:pt idx="80875">
                  <c:v>19362.316089</c:v>
                </c:pt>
                <c:pt idx="80876">
                  <c:v>19362.560905999999</c:v>
                </c:pt>
                <c:pt idx="80877">
                  <c:v>19362.801211000002</c:v>
                </c:pt>
                <c:pt idx="80878">
                  <c:v>19363.032191999999</c:v>
                </c:pt>
                <c:pt idx="80879">
                  <c:v>19363.276951</c:v>
                </c:pt>
                <c:pt idx="80880">
                  <c:v>19363.507082</c:v>
                </c:pt>
                <c:pt idx="80881">
                  <c:v>19363.749254999999</c:v>
                </c:pt>
                <c:pt idx="80882">
                  <c:v>19363.994557000002</c:v>
                </c:pt>
                <c:pt idx="80883">
                  <c:v>19364.235031</c:v>
                </c:pt>
                <c:pt idx="80884">
                  <c:v>19364.46427</c:v>
                </c:pt>
                <c:pt idx="80885">
                  <c:v>19364.706278000001</c:v>
                </c:pt>
                <c:pt idx="80886">
                  <c:v>19364.948268</c:v>
                </c:pt>
                <c:pt idx="80887">
                  <c:v>19365.190141999999</c:v>
                </c:pt>
                <c:pt idx="80888">
                  <c:v>19365.434098000002</c:v>
                </c:pt>
                <c:pt idx="80889">
                  <c:v>19365.676124000001</c:v>
                </c:pt>
                <c:pt idx="80890">
                  <c:v>19365.918313999999</c:v>
                </c:pt>
                <c:pt idx="80891">
                  <c:v>19366.153763999999</c:v>
                </c:pt>
                <c:pt idx="80892">
                  <c:v>19366.396797000001</c:v>
                </c:pt>
                <c:pt idx="80893">
                  <c:v>19366.637956999999</c:v>
                </c:pt>
                <c:pt idx="80894">
                  <c:v>19366.879879</c:v>
                </c:pt>
                <c:pt idx="80895">
                  <c:v>19367.111715999999</c:v>
                </c:pt>
                <c:pt idx="80896">
                  <c:v>19367.352029999998</c:v>
                </c:pt>
                <c:pt idx="80897">
                  <c:v>19367.594963</c:v>
                </c:pt>
                <c:pt idx="80898">
                  <c:v>19367.836030999999</c:v>
                </c:pt>
                <c:pt idx="80899">
                  <c:v>19368.067932000002</c:v>
                </c:pt>
                <c:pt idx="80900">
                  <c:v>19368.310366999998</c:v>
                </c:pt>
                <c:pt idx="80901">
                  <c:v>19368.552215</c:v>
                </c:pt>
                <c:pt idx="80902">
                  <c:v>19368.785747000002</c:v>
                </c:pt>
                <c:pt idx="80903">
                  <c:v>19369.026140999998</c:v>
                </c:pt>
                <c:pt idx="80904">
                  <c:v>19369.269649999998</c:v>
                </c:pt>
                <c:pt idx="80905">
                  <c:v>19369.510066999999</c:v>
                </c:pt>
                <c:pt idx="80906">
                  <c:v>19369.741161999998</c:v>
                </c:pt>
                <c:pt idx="80907">
                  <c:v>19369.985444000002</c:v>
                </c:pt>
                <c:pt idx="80908">
                  <c:v>19370.219625000002</c:v>
                </c:pt>
                <c:pt idx="80909">
                  <c:v>19370.462136999999</c:v>
                </c:pt>
                <c:pt idx="80910">
                  <c:v>19370.705591999998</c:v>
                </c:pt>
                <c:pt idx="80911">
                  <c:v>19370.937909</c:v>
                </c:pt>
                <c:pt idx="80912">
                  <c:v>19371.179859</c:v>
                </c:pt>
                <c:pt idx="80913">
                  <c:v>19371.420400999999</c:v>
                </c:pt>
                <c:pt idx="80914">
                  <c:v>19371.661006999999</c:v>
                </c:pt>
                <c:pt idx="80915">
                  <c:v>19371.892294000001</c:v>
                </c:pt>
                <c:pt idx="80916">
                  <c:v>19372.133383</c:v>
                </c:pt>
                <c:pt idx="80917">
                  <c:v>19372.374122000001</c:v>
                </c:pt>
                <c:pt idx="80918">
                  <c:v>19372.616429000002</c:v>
                </c:pt>
                <c:pt idx="80919">
                  <c:v>19372.857623</c:v>
                </c:pt>
                <c:pt idx="80920">
                  <c:v>19373.089638000001</c:v>
                </c:pt>
                <c:pt idx="80921">
                  <c:v>19373.330031000001</c:v>
                </c:pt>
                <c:pt idx="80922">
                  <c:v>19373.570417999999</c:v>
                </c:pt>
                <c:pt idx="80923">
                  <c:v>19373.814155</c:v>
                </c:pt>
                <c:pt idx="80924">
                  <c:v>19374.059548000001</c:v>
                </c:pt>
                <c:pt idx="80925">
                  <c:v>19374.300808</c:v>
                </c:pt>
                <c:pt idx="80926">
                  <c:v>19374.541439000001</c:v>
                </c:pt>
                <c:pt idx="80927">
                  <c:v>19374.784714000001</c:v>
                </c:pt>
                <c:pt idx="80928">
                  <c:v>19375.027912000001</c:v>
                </c:pt>
                <c:pt idx="80929">
                  <c:v>19375.256441000001</c:v>
                </c:pt>
                <c:pt idx="80930">
                  <c:v>19375.497734</c:v>
                </c:pt>
                <c:pt idx="80931">
                  <c:v>19375.740937999999</c:v>
                </c:pt>
                <c:pt idx="80932">
                  <c:v>19375.98331</c:v>
                </c:pt>
                <c:pt idx="80933">
                  <c:v>19376.216050999999</c:v>
                </c:pt>
                <c:pt idx="80934">
                  <c:v>19376.458316</c:v>
                </c:pt>
                <c:pt idx="80935">
                  <c:v>19376.691988999999</c:v>
                </c:pt>
                <c:pt idx="80936">
                  <c:v>19376.932787999998</c:v>
                </c:pt>
                <c:pt idx="80937">
                  <c:v>19377.175071000001</c:v>
                </c:pt>
                <c:pt idx="80938">
                  <c:v>19377.417130999998</c:v>
                </c:pt>
                <c:pt idx="80939">
                  <c:v>19377.650766999999</c:v>
                </c:pt>
                <c:pt idx="80940">
                  <c:v>19377.89329</c:v>
                </c:pt>
                <c:pt idx="80941">
                  <c:v>19378.136563</c:v>
                </c:pt>
                <c:pt idx="80942">
                  <c:v>19378.368585</c:v>
                </c:pt>
                <c:pt idx="80943">
                  <c:v>19378.611841999998</c:v>
                </c:pt>
                <c:pt idx="80944">
                  <c:v>19378.852405000001</c:v>
                </c:pt>
                <c:pt idx="80945">
                  <c:v>19379.085241000001</c:v>
                </c:pt>
                <c:pt idx="80946">
                  <c:v>19379.328605999999</c:v>
                </c:pt>
                <c:pt idx="80947">
                  <c:v>19379.569926</c:v>
                </c:pt>
                <c:pt idx="80948">
                  <c:v>19379.812038</c:v>
                </c:pt>
                <c:pt idx="80949">
                  <c:v>19380.043935999998</c:v>
                </c:pt>
                <c:pt idx="80950">
                  <c:v>19380.284239000001</c:v>
                </c:pt>
                <c:pt idx="80951">
                  <c:v>19380.526312999998</c:v>
                </c:pt>
                <c:pt idx="80952">
                  <c:v>19380.767605000001</c:v>
                </c:pt>
                <c:pt idx="80953">
                  <c:v>19380.999649000001</c:v>
                </c:pt>
                <c:pt idx="80954">
                  <c:v>19381.240354000001</c:v>
                </c:pt>
                <c:pt idx="80955">
                  <c:v>19381.484431000001</c:v>
                </c:pt>
                <c:pt idx="80956">
                  <c:v>19381.715338000002</c:v>
                </c:pt>
                <c:pt idx="80957">
                  <c:v>19381.959405000001</c:v>
                </c:pt>
                <c:pt idx="80958">
                  <c:v>19382.192371000001</c:v>
                </c:pt>
                <c:pt idx="80959">
                  <c:v>19382.435795000001</c:v>
                </c:pt>
                <c:pt idx="80960">
                  <c:v>19382.676307000002</c:v>
                </c:pt>
                <c:pt idx="80961">
                  <c:v>19382.919537000002</c:v>
                </c:pt>
                <c:pt idx="80962">
                  <c:v>19383.151571999999</c:v>
                </c:pt>
                <c:pt idx="80963">
                  <c:v>19383.392089000001</c:v>
                </c:pt>
                <c:pt idx="80964">
                  <c:v>19383.633699999998</c:v>
                </c:pt>
                <c:pt idx="80965">
                  <c:v>19383.874099000001</c:v>
                </c:pt>
                <c:pt idx="80966">
                  <c:v>19384.107048999998</c:v>
                </c:pt>
                <c:pt idx="80967">
                  <c:v>19384.349375999998</c:v>
                </c:pt>
                <c:pt idx="80968">
                  <c:v>19384.592755000001</c:v>
                </c:pt>
                <c:pt idx="80969">
                  <c:v>19384.833897</c:v>
                </c:pt>
                <c:pt idx="80970">
                  <c:v>19385.065868000002</c:v>
                </c:pt>
                <c:pt idx="80971">
                  <c:v>19385.308144999999</c:v>
                </c:pt>
                <c:pt idx="80972">
                  <c:v>19385.549547999999</c:v>
                </c:pt>
                <c:pt idx="80973">
                  <c:v>19385.792554</c:v>
                </c:pt>
                <c:pt idx="80974">
                  <c:v>19386.022906999999</c:v>
                </c:pt>
                <c:pt idx="80975">
                  <c:v>19386.265079000001</c:v>
                </c:pt>
                <c:pt idx="80976">
                  <c:v>19386.50042</c:v>
                </c:pt>
                <c:pt idx="80977">
                  <c:v>19386.744449999998</c:v>
                </c:pt>
                <c:pt idx="80978">
                  <c:v>19386.987988000001</c:v>
                </c:pt>
                <c:pt idx="80979">
                  <c:v>19387.218893000001</c:v>
                </c:pt>
                <c:pt idx="80980">
                  <c:v>19387.462588999999</c:v>
                </c:pt>
                <c:pt idx="80981">
                  <c:v>19387.703234000001</c:v>
                </c:pt>
                <c:pt idx="80982">
                  <c:v>19387.935587</c:v>
                </c:pt>
                <c:pt idx="80983">
                  <c:v>19388.178249000001</c:v>
                </c:pt>
                <c:pt idx="80984">
                  <c:v>19388.423640000001</c:v>
                </c:pt>
                <c:pt idx="80985">
                  <c:v>19388.653998999998</c:v>
                </c:pt>
                <c:pt idx="80986">
                  <c:v>19388.898571000002</c:v>
                </c:pt>
                <c:pt idx="80987">
                  <c:v>19389.139185</c:v>
                </c:pt>
                <c:pt idx="80988">
                  <c:v>19389.372307000001</c:v>
                </c:pt>
                <c:pt idx="80989">
                  <c:v>19389.615974</c:v>
                </c:pt>
                <c:pt idx="80990">
                  <c:v>19389.857349999998</c:v>
                </c:pt>
                <c:pt idx="80991">
                  <c:v>19390.102933999999</c:v>
                </c:pt>
                <c:pt idx="80992">
                  <c:v>19390.346556</c:v>
                </c:pt>
                <c:pt idx="80993">
                  <c:v>19390.589980000001</c:v>
                </c:pt>
                <c:pt idx="80994">
                  <c:v>19390.829065999998</c:v>
                </c:pt>
                <c:pt idx="80995">
                  <c:v>19391.060892000001</c:v>
                </c:pt>
                <c:pt idx="80996">
                  <c:v>19391.303221999999</c:v>
                </c:pt>
                <c:pt idx="80997">
                  <c:v>19391.545356999999</c:v>
                </c:pt>
                <c:pt idx="80998">
                  <c:v>19391.776442999999</c:v>
                </c:pt>
                <c:pt idx="80999">
                  <c:v>19392.021595999999</c:v>
                </c:pt>
                <c:pt idx="81000">
                  <c:v>19392.264601999999</c:v>
                </c:pt>
                <c:pt idx="81001">
                  <c:v>19392.495382000001</c:v>
                </c:pt>
                <c:pt idx="81002">
                  <c:v>19392.736069999999</c:v>
                </c:pt>
                <c:pt idx="81003">
                  <c:v>19392.980255999999</c:v>
                </c:pt>
                <c:pt idx="81004">
                  <c:v>19393.21139</c:v>
                </c:pt>
                <c:pt idx="81005">
                  <c:v>19393.451443000002</c:v>
                </c:pt>
                <c:pt idx="81006">
                  <c:v>19393.692618000001</c:v>
                </c:pt>
                <c:pt idx="81007">
                  <c:v>19393.933981999999</c:v>
                </c:pt>
                <c:pt idx="81008">
                  <c:v>19394.173115000001</c:v>
                </c:pt>
                <c:pt idx="81009">
                  <c:v>19394.405332999999</c:v>
                </c:pt>
                <c:pt idx="81010">
                  <c:v>19394.649153999999</c:v>
                </c:pt>
                <c:pt idx="81011">
                  <c:v>19394.893892</c:v>
                </c:pt>
                <c:pt idx="81012">
                  <c:v>19395.149293999999</c:v>
                </c:pt>
                <c:pt idx="81013">
                  <c:v>19395.393187999998</c:v>
                </c:pt>
                <c:pt idx="81014">
                  <c:v>19395.637119999999</c:v>
                </c:pt>
                <c:pt idx="81015">
                  <c:v>19395.879915000001</c:v>
                </c:pt>
                <c:pt idx="81016">
                  <c:v>19396.111068999999</c:v>
                </c:pt>
                <c:pt idx="81017">
                  <c:v>19396.353440999999</c:v>
                </c:pt>
                <c:pt idx="81018">
                  <c:v>19396.59676</c:v>
                </c:pt>
                <c:pt idx="81019">
                  <c:v>19396.828658999999</c:v>
                </c:pt>
                <c:pt idx="81020">
                  <c:v>19397.071183</c:v>
                </c:pt>
                <c:pt idx="81021">
                  <c:v>19397.315184999999</c:v>
                </c:pt>
                <c:pt idx="81022">
                  <c:v>19397.548102000001</c:v>
                </c:pt>
                <c:pt idx="81023">
                  <c:v>19397.790338999999</c:v>
                </c:pt>
                <c:pt idx="81024">
                  <c:v>19398.031023</c:v>
                </c:pt>
                <c:pt idx="81025">
                  <c:v>19398.261309000001</c:v>
                </c:pt>
                <c:pt idx="81026">
                  <c:v>19398.502707</c:v>
                </c:pt>
                <c:pt idx="81027">
                  <c:v>19398.745805999999</c:v>
                </c:pt>
                <c:pt idx="81028">
                  <c:v>19398.986245</c:v>
                </c:pt>
                <c:pt idx="81029">
                  <c:v>19399.219953</c:v>
                </c:pt>
                <c:pt idx="81030">
                  <c:v>19399.461155000001</c:v>
                </c:pt>
                <c:pt idx="81031">
                  <c:v>19399.705904999999</c:v>
                </c:pt>
                <c:pt idx="81032">
                  <c:v>19399.946340999999</c:v>
                </c:pt>
                <c:pt idx="81033">
                  <c:v>19400.177251000001</c:v>
                </c:pt>
                <c:pt idx="81034">
                  <c:v>19400.421102</c:v>
                </c:pt>
                <c:pt idx="81035">
                  <c:v>19400.66374</c:v>
                </c:pt>
                <c:pt idx="81036">
                  <c:v>19400.894382999999</c:v>
                </c:pt>
                <c:pt idx="81037">
                  <c:v>19401.138197</c:v>
                </c:pt>
                <c:pt idx="81038">
                  <c:v>19401.371756</c:v>
                </c:pt>
                <c:pt idx="81039">
                  <c:v>19401.614806000001</c:v>
                </c:pt>
                <c:pt idx="81040">
                  <c:v>19401.857950000001</c:v>
                </c:pt>
                <c:pt idx="81041">
                  <c:v>19402.088039999999</c:v>
                </c:pt>
                <c:pt idx="81042">
                  <c:v>19402.331656999999</c:v>
                </c:pt>
                <c:pt idx="81043">
                  <c:v>19402.574011000001</c:v>
                </c:pt>
                <c:pt idx="81044">
                  <c:v>19402.805035000001</c:v>
                </c:pt>
                <c:pt idx="81045">
                  <c:v>19403.047446</c:v>
                </c:pt>
                <c:pt idx="81046">
                  <c:v>19403.290652</c:v>
                </c:pt>
                <c:pt idx="81047">
                  <c:v>19403.531034</c:v>
                </c:pt>
                <c:pt idx="81048">
                  <c:v>19403.772534</c:v>
                </c:pt>
                <c:pt idx="81049">
                  <c:v>19404.001343</c:v>
                </c:pt>
                <c:pt idx="81050">
                  <c:v>19404.244666999999</c:v>
                </c:pt>
                <c:pt idx="81051">
                  <c:v>19404.485304000002</c:v>
                </c:pt>
                <c:pt idx="81052">
                  <c:v>19404.726791000001</c:v>
                </c:pt>
                <c:pt idx="81053">
                  <c:v>19404.967120000001</c:v>
                </c:pt>
                <c:pt idx="81054">
                  <c:v>19405.200774000001</c:v>
                </c:pt>
                <c:pt idx="81055">
                  <c:v>19405.441008999998</c:v>
                </c:pt>
                <c:pt idx="81056">
                  <c:v>19405.683032000001</c:v>
                </c:pt>
                <c:pt idx="81057">
                  <c:v>19405.914916000002</c:v>
                </c:pt>
                <c:pt idx="81058">
                  <c:v>19406.156674999998</c:v>
                </c:pt>
                <c:pt idx="81059">
                  <c:v>19406.397116</c:v>
                </c:pt>
                <c:pt idx="81060">
                  <c:v>19406.639232000001</c:v>
                </c:pt>
                <c:pt idx="81061">
                  <c:v>19406.881272999999</c:v>
                </c:pt>
                <c:pt idx="81062">
                  <c:v>19407.126770999999</c:v>
                </c:pt>
                <c:pt idx="81063">
                  <c:v>19407.369151999999</c:v>
                </c:pt>
                <c:pt idx="81064">
                  <c:v>19407.612805000001</c:v>
                </c:pt>
                <c:pt idx="81065">
                  <c:v>19407.844894000002</c:v>
                </c:pt>
                <c:pt idx="81066">
                  <c:v>19408.088597999998</c:v>
                </c:pt>
                <c:pt idx="81067">
                  <c:v>19408.331934000002</c:v>
                </c:pt>
                <c:pt idx="81068">
                  <c:v>19408.563125000001</c:v>
                </c:pt>
                <c:pt idx="81069">
                  <c:v>19408.808529999998</c:v>
                </c:pt>
                <c:pt idx="81070">
                  <c:v>19409.049943999999</c:v>
                </c:pt>
                <c:pt idx="81071">
                  <c:v>19409.289122999999</c:v>
                </c:pt>
                <c:pt idx="81072">
                  <c:v>19409.529890999998</c:v>
                </c:pt>
                <c:pt idx="81073">
                  <c:v>19409.760189000001</c:v>
                </c:pt>
                <c:pt idx="81074">
                  <c:v>19410.003685</c:v>
                </c:pt>
                <c:pt idx="81075">
                  <c:v>19410.245419999999</c:v>
                </c:pt>
                <c:pt idx="81076">
                  <c:v>19410.486570000001</c:v>
                </c:pt>
                <c:pt idx="81077">
                  <c:v>19410.717195000001</c:v>
                </c:pt>
                <c:pt idx="81078">
                  <c:v>19410.961156000001</c:v>
                </c:pt>
                <c:pt idx="81079">
                  <c:v>19411.194789000001</c:v>
                </c:pt>
                <c:pt idx="81080">
                  <c:v>19411.437023999999</c:v>
                </c:pt>
                <c:pt idx="81081">
                  <c:v>19411.679979</c:v>
                </c:pt>
                <c:pt idx="81082">
                  <c:v>19411.921140999999</c:v>
                </c:pt>
                <c:pt idx="81083">
                  <c:v>19412.167311000001</c:v>
                </c:pt>
                <c:pt idx="81084">
                  <c:v>19412.410597999999</c:v>
                </c:pt>
                <c:pt idx="81085">
                  <c:v>19412.651894999999</c:v>
                </c:pt>
                <c:pt idx="81086">
                  <c:v>19412.892229000001</c:v>
                </c:pt>
                <c:pt idx="81087">
                  <c:v>19413.123973999998</c:v>
                </c:pt>
                <c:pt idx="81088">
                  <c:v>19413.366580000002</c:v>
                </c:pt>
                <c:pt idx="81089">
                  <c:v>19413.609915000001</c:v>
                </c:pt>
                <c:pt idx="81090">
                  <c:v>19413.841168999999</c:v>
                </c:pt>
                <c:pt idx="81091">
                  <c:v>19414.084782000002</c:v>
                </c:pt>
                <c:pt idx="81092">
                  <c:v>19414.325400000002</c:v>
                </c:pt>
                <c:pt idx="81093">
                  <c:v>19414.568668</c:v>
                </c:pt>
                <c:pt idx="81094">
                  <c:v>19414.800730999999</c:v>
                </c:pt>
                <c:pt idx="81095">
                  <c:v>19415.043289000001</c:v>
                </c:pt>
                <c:pt idx="81096">
                  <c:v>19415.286539000001</c:v>
                </c:pt>
                <c:pt idx="81097">
                  <c:v>19415.516806</c:v>
                </c:pt>
                <c:pt idx="81098">
                  <c:v>19415.758829999999</c:v>
                </c:pt>
                <c:pt idx="81099">
                  <c:v>19416.000803999999</c:v>
                </c:pt>
                <c:pt idx="81100">
                  <c:v>19416.240419000002</c:v>
                </c:pt>
                <c:pt idx="81101">
                  <c:v>19416.475739000001</c:v>
                </c:pt>
                <c:pt idx="81102">
                  <c:v>19416.718862999998</c:v>
                </c:pt>
                <c:pt idx="81103">
                  <c:v>19416.961039999998</c:v>
                </c:pt>
                <c:pt idx="81104">
                  <c:v>19417.194738999999</c:v>
                </c:pt>
                <c:pt idx="81105">
                  <c:v>19417.437861999999</c:v>
                </c:pt>
                <c:pt idx="81106">
                  <c:v>19417.678226</c:v>
                </c:pt>
                <c:pt idx="81107">
                  <c:v>19417.911862000001</c:v>
                </c:pt>
                <c:pt idx="81108">
                  <c:v>19418.154188</c:v>
                </c:pt>
                <c:pt idx="81109">
                  <c:v>19418.396014999998</c:v>
                </c:pt>
                <c:pt idx="81110">
                  <c:v>19418.638797</c:v>
                </c:pt>
                <c:pt idx="81111">
                  <c:v>19418.868712</c:v>
                </c:pt>
                <c:pt idx="81112">
                  <c:v>19419.111074</c:v>
                </c:pt>
                <c:pt idx="81113">
                  <c:v>19419.353928</c:v>
                </c:pt>
                <c:pt idx="81114">
                  <c:v>19419.596960999999</c:v>
                </c:pt>
                <c:pt idx="81115">
                  <c:v>19419.827572999999</c:v>
                </c:pt>
                <c:pt idx="81116">
                  <c:v>19420.070916000001</c:v>
                </c:pt>
                <c:pt idx="81117">
                  <c:v>19420.313861999999</c:v>
                </c:pt>
                <c:pt idx="81118">
                  <c:v>19420.554236</c:v>
                </c:pt>
                <c:pt idx="81119">
                  <c:v>19420.798449999998</c:v>
                </c:pt>
                <c:pt idx="81120">
                  <c:v>19421.043793000001</c:v>
                </c:pt>
                <c:pt idx="81121">
                  <c:v>19421.284017999998</c:v>
                </c:pt>
                <c:pt idx="81122">
                  <c:v>19421.526175999999</c:v>
                </c:pt>
                <c:pt idx="81123">
                  <c:v>19421.757957000002</c:v>
                </c:pt>
                <c:pt idx="81124">
                  <c:v>19421.999373999999</c:v>
                </c:pt>
                <c:pt idx="81125">
                  <c:v>19422.232173</c:v>
                </c:pt>
                <c:pt idx="81126">
                  <c:v>19422.476273</c:v>
                </c:pt>
                <c:pt idx="81127">
                  <c:v>19422.711884</c:v>
                </c:pt>
                <c:pt idx="81128">
                  <c:v>19422.953598</c:v>
                </c:pt>
                <c:pt idx="81129">
                  <c:v>19423.196876999998</c:v>
                </c:pt>
                <c:pt idx="81130">
                  <c:v>19423.439233000001</c:v>
                </c:pt>
                <c:pt idx="81131">
                  <c:v>19423.685345000002</c:v>
                </c:pt>
                <c:pt idx="81132">
                  <c:v>19423.928945</c:v>
                </c:pt>
                <c:pt idx="81133">
                  <c:v>19424.170211000001</c:v>
                </c:pt>
                <c:pt idx="81134">
                  <c:v>19424.403263</c:v>
                </c:pt>
                <c:pt idx="81135">
                  <c:v>19424.649242</c:v>
                </c:pt>
                <c:pt idx="81136">
                  <c:v>19424.879664</c:v>
                </c:pt>
                <c:pt idx="81137">
                  <c:v>19425.120444</c:v>
                </c:pt>
                <c:pt idx="81138">
                  <c:v>19425.363023999998</c:v>
                </c:pt>
                <c:pt idx="81139">
                  <c:v>19425.605170999999</c:v>
                </c:pt>
                <c:pt idx="81140">
                  <c:v>19425.850721999999</c:v>
                </c:pt>
                <c:pt idx="81141">
                  <c:v>19426.093370999999</c:v>
                </c:pt>
                <c:pt idx="81142">
                  <c:v>19426.334073999999</c:v>
                </c:pt>
                <c:pt idx="81143">
                  <c:v>19426.576292000002</c:v>
                </c:pt>
                <c:pt idx="81144">
                  <c:v>19426.808560000001</c:v>
                </c:pt>
                <c:pt idx="81145">
                  <c:v>19427.049303</c:v>
                </c:pt>
                <c:pt idx="81146">
                  <c:v>19427.292754999999</c:v>
                </c:pt>
                <c:pt idx="81147">
                  <c:v>19427.533300999999</c:v>
                </c:pt>
                <c:pt idx="81148">
                  <c:v>19427.765608999998</c:v>
                </c:pt>
                <c:pt idx="81149">
                  <c:v>19428.007548000001</c:v>
                </c:pt>
                <c:pt idx="81150">
                  <c:v>19428.250867999999</c:v>
                </c:pt>
                <c:pt idx="81151">
                  <c:v>19428.482994999998</c:v>
                </c:pt>
                <c:pt idx="81152">
                  <c:v>19428.723921000001</c:v>
                </c:pt>
                <c:pt idx="81153">
                  <c:v>19428.967588</c:v>
                </c:pt>
                <c:pt idx="81154">
                  <c:v>19429.210170999999</c:v>
                </c:pt>
                <c:pt idx="81155">
                  <c:v>19429.455941</c:v>
                </c:pt>
                <c:pt idx="81156">
                  <c:v>19429.696017999999</c:v>
                </c:pt>
                <c:pt idx="81157">
                  <c:v>19429.937814000001</c:v>
                </c:pt>
                <c:pt idx="81158">
                  <c:v>19430.179725999998</c:v>
                </c:pt>
                <c:pt idx="81159">
                  <c:v>19430.420428000001</c:v>
                </c:pt>
                <c:pt idx="81160">
                  <c:v>19430.652779</c:v>
                </c:pt>
                <c:pt idx="81161">
                  <c:v>19430.895304000001</c:v>
                </c:pt>
                <c:pt idx="81162">
                  <c:v>19431.138728000002</c:v>
                </c:pt>
                <c:pt idx="81163">
                  <c:v>19431.379093</c:v>
                </c:pt>
                <c:pt idx="81164">
                  <c:v>19431.610075000001</c:v>
                </c:pt>
                <c:pt idx="81165">
                  <c:v>19431.853541</c:v>
                </c:pt>
                <c:pt idx="81166">
                  <c:v>19432.096052000001</c:v>
                </c:pt>
                <c:pt idx="81167">
                  <c:v>19432.327054000001</c:v>
                </c:pt>
                <c:pt idx="81168">
                  <c:v>19432.572575999999</c:v>
                </c:pt>
                <c:pt idx="81169">
                  <c:v>19432.813944000001</c:v>
                </c:pt>
                <c:pt idx="81170">
                  <c:v>19433.044089999999</c:v>
                </c:pt>
                <c:pt idx="81171">
                  <c:v>19433.286216</c:v>
                </c:pt>
                <c:pt idx="81172">
                  <c:v>19433.528376999999</c:v>
                </c:pt>
                <c:pt idx="81173">
                  <c:v>19433.761112</c:v>
                </c:pt>
                <c:pt idx="81174">
                  <c:v>19434.006569000001</c:v>
                </c:pt>
                <c:pt idx="81175">
                  <c:v>19434.238589000001</c:v>
                </c:pt>
                <c:pt idx="81176">
                  <c:v>19434.480534999999</c:v>
                </c:pt>
                <c:pt idx="81177">
                  <c:v>19434.723118999998</c:v>
                </c:pt>
                <c:pt idx="81178">
                  <c:v>19434.964897000002</c:v>
                </c:pt>
                <c:pt idx="81179">
                  <c:v>19435.196155000001</c:v>
                </c:pt>
                <c:pt idx="81180">
                  <c:v>19435.441545000001</c:v>
                </c:pt>
                <c:pt idx="81181">
                  <c:v>19435.682076000001</c:v>
                </c:pt>
                <c:pt idx="81182">
                  <c:v>19435.912598999999</c:v>
                </c:pt>
                <c:pt idx="81183">
                  <c:v>19436.155289999999</c:v>
                </c:pt>
                <c:pt idx="81184">
                  <c:v>19436.398797000002</c:v>
                </c:pt>
                <c:pt idx="81185">
                  <c:v>19436.639216</c:v>
                </c:pt>
                <c:pt idx="81186">
                  <c:v>19436.87039</c:v>
                </c:pt>
                <c:pt idx="81187">
                  <c:v>19437.115795999998</c:v>
                </c:pt>
                <c:pt idx="81188">
                  <c:v>19437.357592</c:v>
                </c:pt>
                <c:pt idx="81189">
                  <c:v>19437.587909000002</c:v>
                </c:pt>
                <c:pt idx="81190">
                  <c:v>19437.829902000001</c:v>
                </c:pt>
                <c:pt idx="81191">
                  <c:v>19438.073544999999</c:v>
                </c:pt>
                <c:pt idx="81192">
                  <c:v>19438.314222000001</c:v>
                </c:pt>
                <c:pt idx="81193">
                  <c:v>19438.547988999999</c:v>
                </c:pt>
                <c:pt idx="81194">
                  <c:v>19438.789388000001</c:v>
                </c:pt>
                <c:pt idx="81195">
                  <c:v>19439.022371999999</c:v>
                </c:pt>
                <c:pt idx="81196">
                  <c:v>19439.266443</c:v>
                </c:pt>
                <c:pt idx="81197">
                  <c:v>19439.510420999999</c:v>
                </c:pt>
                <c:pt idx="81198">
                  <c:v>19439.739419000001</c:v>
                </c:pt>
                <c:pt idx="81199">
                  <c:v>19439.984648000001</c:v>
                </c:pt>
                <c:pt idx="81200">
                  <c:v>19440.227013</c:v>
                </c:pt>
                <c:pt idx="81201">
                  <c:v>19440.482403000002</c:v>
                </c:pt>
                <c:pt idx="81202">
                  <c:v>19440.711385999999</c:v>
                </c:pt>
                <c:pt idx="81203">
                  <c:v>19440.957165</c:v>
                </c:pt>
                <c:pt idx="81204">
                  <c:v>19441.190069</c:v>
                </c:pt>
                <c:pt idx="81205">
                  <c:v>19441.432326999999</c:v>
                </c:pt>
                <c:pt idx="81206">
                  <c:v>19441.675693000001</c:v>
                </c:pt>
                <c:pt idx="81207">
                  <c:v>19441.907771999999</c:v>
                </c:pt>
                <c:pt idx="81208">
                  <c:v>19442.150258000001</c:v>
                </c:pt>
                <c:pt idx="81209">
                  <c:v>19442.392311</c:v>
                </c:pt>
                <c:pt idx="81210">
                  <c:v>19442.625038999999</c:v>
                </c:pt>
                <c:pt idx="81211">
                  <c:v>19442.867182000002</c:v>
                </c:pt>
                <c:pt idx="81212">
                  <c:v>19443.108723000001</c:v>
                </c:pt>
                <c:pt idx="81213">
                  <c:v>19443.351662000001</c:v>
                </c:pt>
                <c:pt idx="81214">
                  <c:v>19443.582449000001</c:v>
                </c:pt>
                <c:pt idx="81215">
                  <c:v>19443.826226000001</c:v>
                </c:pt>
                <c:pt idx="81216">
                  <c:v>19444.057194000001</c:v>
                </c:pt>
                <c:pt idx="81217">
                  <c:v>19444.301005000001</c:v>
                </c:pt>
                <c:pt idx="81218">
                  <c:v>19444.541247000001</c:v>
                </c:pt>
                <c:pt idx="81219">
                  <c:v>19444.784342999999</c:v>
                </c:pt>
                <c:pt idx="81220">
                  <c:v>19445.028404000001</c:v>
                </c:pt>
                <c:pt idx="81221">
                  <c:v>19445.271916000002</c:v>
                </c:pt>
                <c:pt idx="81222">
                  <c:v>19445.513310999999</c:v>
                </c:pt>
                <c:pt idx="81223">
                  <c:v>19445.748016000001</c:v>
                </c:pt>
                <c:pt idx="81224">
                  <c:v>19445.993576000001</c:v>
                </c:pt>
                <c:pt idx="81225">
                  <c:v>19446.234167999999</c:v>
                </c:pt>
                <c:pt idx="81226">
                  <c:v>19446.463358000001</c:v>
                </c:pt>
                <c:pt idx="81227">
                  <c:v>19446.709363999998</c:v>
                </c:pt>
                <c:pt idx="81228">
                  <c:v>19446.941851</c:v>
                </c:pt>
                <c:pt idx="81229">
                  <c:v>19447.184423999999</c:v>
                </c:pt>
                <c:pt idx="81230">
                  <c:v>19447.429701000001</c:v>
                </c:pt>
                <c:pt idx="81231">
                  <c:v>19447.659704999998</c:v>
                </c:pt>
                <c:pt idx="81232">
                  <c:v>19447.900275</c:v>
                </c:pt>
                <c:pt idx="81233">
                  <c:v>19448.144229000001</c:v>
                </c:pt>
                <c:pt idx="81234">
                  <c:v>19448.386152999999</c:v>
                </c:pt>
                <c:pt idx="81235">
                  <c:v>19448.617720999999</c:v>
                </c:pt>
                <c:pt idx="81236">
                  <c:v>19448.858246</c:v>
                </c:pt>
                <c:pt idx="81237">
                  <c:v>19449.102287000002</c:v>
                </c:pt>
                <c:pt idx="81238">
                  <c:v>19449.333055999999</c:v>
                </c:pt>
                <c:pt idx="81239">
                  <c:v>19449.575089999998</c:v>
                </c:pt>
                <c:pt idx="81240">
                  <c:v>19449.819028999998</c:v>
                </c:pt>
                <c:pt idx="81241">
                  <c:v>19450.050953999998</c:v>
                </c:pt>
                <c:pt idx="81242">
                  <c:v>19450.292039</c:v>
                </c:pt>
                <c:pt idx="81243">
                  <c:v>19450.536756000001</c:v>
                </c:pt>
                <c:pt idx="81244">
                  <c:v>19450.766726999998</c:v>
                </c:pt>
                <c:pt idx="81245">
                  <c:v>19451.007093</c:v>
                </c:pt>
                <c:pt idx="81246">
                  <c:v>19451.251786000001</c:v>
                </c:pt>
                <c:pt idx="81247">
                  <c:v>19451.494832</c:v>
                </c:pt>
                <c:pt idx="81248">
                  <c:v>19451.724739000001</c:v>
                </c:pt>
                <c:pt idx="81249">
                  <c:v>19451.965713000001</c:v>
                </c:pt>
                <c:pt idx="81250">
                  <c:v>19452.207584</c:v>
                </c:pt>
                <c:pt idx="81251">
                  <c:v>19452.448101000002</c:v>
                </c:pt>
                <c:pt idx="81252">
                  <c:v>19452.692228</c:v>
                </c:pt>
                <c:pt idx="81253">
                  <c:v>19452.937739000001</c:v>
                </c:pt>
                <c:pt idx="81254">
                  <c:v>19453.179618999999</c:v>
                </c:pt>
                <c:pt idx="81255">
                  <c:v>19453.420103</c:v>
                </c:pt>
                <c:pt idx="81256">
                  <c:v>19453.661752</c:v>
                </c:pt>
                <c:pt idx="81257">
                  <c:v>19453.902155</c:v>
                </c:pt>
                <c:pt idx="81258">
                  <c:v>19454.133272999999</c:v>
                </c:pt>
                <c:pt idx="81259">
                  <c:v>19454.377408</c:v>
                </c:pt>
                <c:pt idx="81260">
                  <c:v>19454.620568999999</c:v>
                </c:pt>
                <c:pt idx="81261">
                  <c:v>19454.867665000002</c:v>
                </c:pt>
                <c:pt idx="81262">
                  <c:v>19455.110261999998</c:v>
                </c:pt>
                <c:pt idx="81263">
                  <c:v>19455.345834</c:v>
                </c:pt>
                <c:pt idx="81264">
                  <c:v>19455.58639</c:v>
                </c:pt>
                <c:pt idx="81265">
                  <c:v>19455.827782</c:v>
                </c:pt>
                <c:pt idx="81266">
                  <c:v>19456.068416999999</c:v>
                </c:pt>
                <c:pt idx="81267">
                  <c:v>19456.311614999999</c:v>
                </c:pt>
                <c:pt idx="81268">
                  <c:v>19456.543539999999</c:v>
                </c:pt>
                <c:pt idx="81269">
                  <c:v>19456.786668000001</c:v>
                </c:pt>
                <c:pt idx="81270">
                  <c:v>19457.027294</c:v>
                </c:pt>
                <c:pt idx="81271">
                  <c:v>19457.260698999999</c:v>
                </c:pt>
                <c:pt idx="81272">
                  <c:v>19457.501208000001</c:v>
                </c:pt>
                <c:pt idx="81273">
                  <c:v>19457.745229</c:v>
                </c:pt>
                <c:pt idx="81274">
                  <c:v>19457.988658999999</c:v>
                </c:pt>
                <c:pt idx="81275">
                  <c:v>19458.218563999999</c:v>
                </c:pt>
                <c:pt idx="81276">
                  <c:v>19458.461696999999</c:v>
                </c:pt>
                <c:pt idx="81277">
                  <c:v>19458.702278000001</c:v>
                </c:pt>
                <c:pt idx="81278">
                  <c:v>19458.935449000001</c:v>
                </c:pt>
                <c:pt idx="81279">
                  <c:v>19459.178241000001</c:v>
                </c:pt>
                <c:pt idx="81280">
                  <c:v>19459.421719000002</c:v>
                </c:pt>
                <c:pt idx="81281">
                  <c:v>19459.653846000001</c:v>
                </c:pt>
                <c:pt idx="81282">
                  <c:v>19459.897621</c:v>
                </c:pt>
                <c:pt idx="81283">
                  <c:v>19460.138282</c:v>
                </c:pt>
                <c:pt idx="81284">
                  <c:v>19460.381804000001</c:v>
                </c:pt>
                <c:pt idx="81285">
                  <c:v>19460.611875999999</c:v>
                </c:pt>
                <c:pt idx="81286">
                  <c:v>19460.854405999999</c:v>
                </c:pt>
                <c:pt idx="81287">
                  <c:v>19461.098368999999</c:v>
                </c:pt>
                <c:pt idx="81288">
                  <c:v>19461.327367999998</c:v>
                </c:pt>
                <c:pt idx="81289">
                  <c:v>19461.568789000001</c:v>
                </c:pt>
                <c:pt idx="81290">
                  <c:v>19461.80917</c:v>
                </c:pt>
                <c:pt idx="81291">
                  <c:v>19462.053965999999</c:v>
                </c:pt>
                <c:pt idx="81292">
                  <c:v>19462.284693000001</c:v>
                </c:pt>
                <c:pt idx="81293">
                  <c:v>19462.527814000001</c:v>
                </c:pt>
                <c:pt idx="81294">
                  <c:v>19462.768103999999</c:v>
                </c:pt>
                <c:pt idx="81295">
                  <c:v>19463.012887000001</c:v>
                </c:pt>
                <c:pt idx="81296">
                  <c:v>19463.243254000001</c:v>
                </c:pt>
                <c:pt idx="81297">
                  <c:v>19463.487131000002</c:v>
                </c:pt>
                <c:pt idx="81298">
                  <c:v>19463.727348</c:v>
                </c:pt>
                <c:pt idx="81299">
                  <c:v>19463.958159000002</c:v>
                </c:pt>
                <c:pt idx="81300">
                  <c:v>19464.201555</c:v>
                </c:pt>
                <c:pt idx="81301">
                  <c:v>19464.444544000002</c:v>
                </c:pt>
                <c:pt idx="81302">
                  <c:v>19464.686354000001</c:v>
                </c:pt>
                <c:pt idx="81303">
                  <c:v>19464.941261</c:v>
                </c:pt>
                <c:pt idx="81304">
                  <c:v>19465.187112</c:v>
                </c:pt>
                <c:pt idx="81305">
                  <c:v>19465.431261000002</c:v>
                </c:pt>
                <c:pt idx="81306">
                  <c:v>19465.664069999999</c:v>
                </c:pt>
                <c:pt idx="81307">
                  <c:v>19465.908286999998</c:v>
                </c:pt>
                <c:pt idx="81308">
                  <c:v>19466.151646999999</c:v>
                </c:pt>
                <c:pt idx="81309">
                  <c:v>19466.381731000001</c:v>
                </c:pt>
                <c:pt idx="81310">
                  <c:v>19466.622222999998</c:v>
                </c:pt>
                <c:pt idx="81311">
                  <c:v>19466.866171000001</c:v>
                </c:pt>
                <c:pt idx="81312">
                  <c:v>19467.099990999999</c:v>
                </c:pt>
                <c:pt idx="81313">
                  <c:v>19467.341144000002</c:v>
                </c:pt>
                <c:pt idx="81314">
                  <c:v>19467.582704</c:v>
                </c:pt>
                <c:pt idx="81315">
                  <c:v>19467.825584999999</c:v>
                </c:pt>
                <c:pt idx="81316">
                  <c:v>19468.066669</c:v>
                </c:pt>
                <c:pt idx="81317">
                  <c:v>19468.297976999998</c:v>
                </c:pt>
                <c:pt idx="81318">
                  <c:v>19468.539951999999</c:v>
                </c:pt>
                <c:pt idx="81319">
                  <c:v>19468.779990999999</c:v>
                </c:pt>
                <c:pt idx="81320">
                  <c:v>19469.021804</c:v>
                </c:pt>
                <c:pt idx="81321">
                  <c:v>19469.252086</c:v>
                </c:pt>
                <c:pt idx="81322">
                  <c:v>19469.494079</c:v>
                </c:pt>
                <c:pt idx="81323">
                  <c:v>19469.738804000001</c:v>
                </c:pt>
                <c:pt idx="81324">
                  <c:v>19469.970633000001</c:v>
                </c:pt>
                <c:pt idx="81325">
                  <c:v>19470.213922999999</c:v>
                </c:pt>
                <c:pt idx="81326">
                  <c:v>19470.456349</c:v>
                </c:pt>
                <c:pt idx="81327">
                  <c:v>19470.697606000002</c:v>
                </c:pt>
                <c:pt idx="81328">
                  <c:v>19470.927861</c:v>
                </c:pt>
                <c:pt idx="81329">
                  <c:v>19471.170274</c:v>
                </c:pt>
                <c:pt idx="81330">
                  <c:v>19471.411628999998</c:v>
                </c:pt>
                <c:pt idx="81331">
                  <c:v>19471.654656999999</c:v>
                </c:pt>
                <c:pt idx="81332">
                  <c:v>19471.895850000001</c:v>
                </c:pt>
                <c:pt idx="81333">
                  <c:v>19472.127593000001</c:v>
                </c:pt>
                <c:pt idx="81334">
                  <c:v>19472.368984000001</c:v>
                </c:pt>
                <c:pt idx="81335">
                  <c:v>19472.610648000002</c:v>
                </c:pt>
                <c:pt idx="81336">
                  <c:v>19472.852373000002</c:v>
                </c:pt>
                <c:pt idx="81337">
                  <c:v>19473.107370999998</c:v>
                </c:pt>
                <c:pt idx="81338">
                  <c:v>19473.338767000001</c:v>
                </c:pt>
                <c:pt idx="81339">
                  <c:v>19473.579141999999</c:v>
                </c:pt>
                <c:pt idx="81340">
                  <c:v>19473.823031</c:v>
                </c:pt>
                <c:pt idx="81341">
                  <c:v>19474.054799000001</c:v>
                </c:pt>
                <c:pt idx="81342">
                  <c:v>19474.295108999999</c:v>
                </c:pt>
                <c:pt idx="81343">
                  <c:v>19474.538607999999</c:v>
                </c:pt>
                <c:pt idx="81344">
                  <c:v>19474.781212999998</c:v>
                </c:pt>
                <c:pt idx="81345">
                  <c:v>19475.013602999999</c:v>
                </c:pt>
                <c:pt idx="81346">
                  <c:v>19475.256215000001</c:v>
                </c:pt>
                <c:pt idx="81347">
                  <c:v>19475.499608999999</c:v>
                </c:pt>
                <c:pt idx="81348">
                  <c:v>19475.731726000002</c:v>
                </c:pt>
                <c:pt idx="81349">
                  <c:v>19475.973560999999</c:v>
                </c:pt>
                <c:pt idx="81350">
                  <c:v>19476.214330999999</c:v>
                </c:pt>
                <c:pt idx="81351">
                  <c:v>19476.447182</c:v>
                </c:pt>
                <c:pt idx="81352">
                  <c:v>19476.692595</c:v>
                </c:pt>
                <c:pt idx="81353">
                  <c:v>19476.933201</c:v>
                </c:pt>
                <c:pt idx="81354">
                  <c:v>19477.165550000002</c:v>
                </c:pt>
                <c:pt idx="81355">
                  <c:v>19477.408995000002</c:v>
                </c:pt>
                <c:pt idx="81356">
                  <c:v>19477.650390999999</c:v>
                </c:pt>
                <c:pt idx="81357">
                  <c:v>19477.883312000002</c:v>
                </c:pt>
                <c:pt idx="81358">
                  <c:v>19478.124155000001</c:v>
                </c:pt>
                <c:pt idx="81359">
                  <c:v>19478.368283</c:v>
                </c:pt>
                <c:pt idx="81360">
                  <c:v>19478.599442999999</c:v>
                </c:pt>
                <c:pt idx="81361">
                  <c:v>19478.844817000001</c:v>
                </c:pt>
                <c:pt idx="81362">
                  <c:v>19479.086739999999</c:v>
                </c:pt>
                <c:pt idx="81363">
                  <c:v>19479.316897000001</c:v>
                </c:pt>
                <c:pt idx="81364">
                  <c:v>19479.559305999999</c:v>
                </c:pt>
                <c:pt idx="81365">
                  <c:v>19479.803333</c:v>
                </c:pt>
                <c:pt idx="81366">
                  <c:v>19480.034307999998</c:v>
                </c:pt>
                <c:pt idx="81367">
                  <c:v>19480.278102</c:v>
                </c:pt>
                <c:pt idx="81368">
                  <c:v>19480.520186000002</c:v>
                </c:pt>
                <c:pt idx="81369">
                  <c:v>19480.776568000001</c:v>
                </c:pt>
                <c:pt idx="81370">
                  <c:v>19481.008654000001</c:v>
                </c:pt>
                <c:pt idx="81371">
                  <c:v>19481.251635000001</c:v>
                </c:pt>
                <c:pt idx="81372">
                  <c:v>19481.494905</c:v>
                </c:pt>
                <c:pt idx="81373">
                  <c:v>19481.726781000001</c:v>
                </c:pt>
                <c:pt idx="81374">
                  <c:v>19481.969270000001</c:v>
                </c:pt>
                <c:pt idx="81375">
                  <c:v>19482.212578999999</c:v>
                </c:pt>
                <c:pt idx="81376">
                  <c:v>19482.444618000001</c:v>
                </c:pt>
                <c:pt idx="81377">
                  <c:v>19482.685085000001</c:v>
                </c:pt>
                <c:pt idx="81378">
                  <c:v>19482.930542999999</c:v>
                </c:pt>
                <c:pt idx="81379">
                  <c:v>19483.162872000001</c:v>
                </c:pt>
                <c:pt idx="81380">
                  <c:v>19483.406562</c:v>
                </c:pt>
                <c:pt idx="81381">
                  <c:v>19483.649847000001</c:v>
                </c:pt>
                <c:pt idx="81382">
                  <c:v>19483.879259000001</c:v>
                </c:pt>
                <c:pt idx="81383">
                  <c:v>19484.124782999999</c:v>
                </c:pt>
                <c:pt idx="81384">
                  <c:v>19484.367268999998</c:v>
                </c:pt>
                <c:pt idx="81385">
                  <c:v>19484.598301000002</c:v>
                </c:pt>
                <c:pt idx="81386">
                  <c:v>19484.843626999998</c:v>
                </c:pt>
                <c:pt idx="81387">
                  <c:v>19485.084257999999</c:v>
                </c:pt>
                <c:pt idx="81388">
                  <c:v>19485.316649</c:v>
                </c:pt>
                <c:pt idx="81389">
                  <c:v>19485.558545</c:v>
                </c:pt>
                <c:pt idx="81390">
                  <c:v>19485.799293</c:v>
                </c:pt>
                <c:pt idx="81391">
                  <c:v>19486.042831999999</c:v>
                </c:pt>
                <c:pt idx="81392">
                  <c:v>19486.274815000001</c:v>
                </c:pt>
                <c:pt idx="81393">
                  <c:v>19486.515372999998</c:v>
                </c:pt>
                <c:pt idx="81394">
                  <c:v>19486.758915999999</c:v>
                </c:pt>
                <c:pt idx="81395">
                  <c:v>19486.990068999999</c:v>
                </c:pt>
                <c:pt idx="81396">
                  <c:v>19487.233850000001</c:v>
                </c:pt>
                <c:pt idx="81397">
                  <c:v>19487.476353999999</c:v>
                </c:pt>
                <c:pt idx="81398">
                  <c:v>19487.717107</c:v>
                </c:pt>
                <c:pt idx="81399">
                  <c:v>19487.948296999999</c:v>
                </c:pt>
                <c:pt idx="81400">
                  <c:v>19488.191954000002</c:v>
                </c:pt>
                <c:pt idx="81401">
                  <c:v>19488.433364</c:v>
                </c:pt>
                <c:pt idx="81402">
                  <c:v>19488.673900999998</c:v>
                </c:pt>
                <c:pt idx="81403">
                  <c:v>19488.905647</c:v>
                </c:pt>
                <c:pt idx="81404">
                  <c:v>19489.14674</c:v>
                </c:pt>
                <c:pt idx="81405">
                  <c:v>19489.388344999999</c:v>
                </c:pt>
                <c:pt idx="81406">
                  <c:v>19489.630988000001</c:v>
                </c:pt>
                <c:pt idx="81407">
                  <c:v>19489.861594000002</c:v>
                </c:pt>
                <c:pt idx="81408">
                  <c:v>19490.104895</c:v>
                </c:pt>
                <c:pt idx="81409">
                  <c:v>19490.347820999999</c:v>
                </c:pt>
                <c:pt idx="81410">
                  <c:v>19490.579613999998</c:v>
                </c:pt>
                <c:pt idx="81411">
                  <c:v>19490.820812999998</c:v>
                </c:pt>
                <c:pt idx="81412">
                  <c:v>19491.061206999999</c:v>
                </c:pt>
                <c:pt idx="81413">
                  <c:v>19491.305063</c:v>
                </c:pt>
                <c:pt idx="81414">
                  <c:v>19491.546531</c:v>
                </c:pt>
                <c:pt idx="81415">
                  <c:v>19491.777340000001</c:v>
                </c:pt>
                <c:pt idx="81416">
                  <c:v>19492.018981000001</c:v>
                </c:pt>
                <c:pt idx="81417">
                  <c:v>19492.260604999999</c:v>
                </c:pt>
                <c:pt idx="81418">
                  <c:v>19492.503601</c:v>
                </c:pt>
                <c:pt idx="81419">
                  <c:v>19492.734039999999</c:v>
                </c:pt>
                <c:pt idx="81420">
                  <c:v>19492.976183999999</c:v>
                </c:pt>
                <c:pt idx="81421">
                  <c:v>19493.220952</c:v>
                </c:pt>
                <c:pt idx="81422">
                  <c:v>19493.449777000002</c:v>
                </c:pt>
                <c:pt idx="81423">
                  <c:v>19493.692886000001</c:v>
                </c:pt>
                <c:pt idx="81424">
                  <c:v>19493.935049</c:v>
                </c:pt>
                <c:pt idx="81425">
                  <c:v>19494.177251000001</c:v>
                </c:pt>
                <c:pt idx="81426">
                  <c:v>19494.406402000001</c:v>
                </c:pt>
                <c:pt idx="81427">
                  <c:v>19494.649689999998</c:v>
                </c:pt>
                <c:pt idx="81428">
                  <c:v>19494.892033</c:v>
                </c:pt>
                <c:pt idx="81429">
                  <c:v>19495.123118</c:v>
                </c:pt>
                <c:pt idx="81430">
                  <c:v>19495.366585</c:v>
                </c:pt>
                <c:pt idx="81431">
                  <c:v>19495.607959000001</c:v>
                </c:pt>
                <c:pt idx="81432">
                  <c:v>19495.849235999998</c:v>
                </c:pt>
                <c:pt idx="81433">
                  <c:v>19496.080344000002</c:v>
                </c:pt>
                <c:pt idx="81434">
                  <c:v>19496.324970000001</c:v>
                </c:pt>
                <c:pt idx="81435">
                  <c:v>19496.566564000001</c:v>
                </c:pt>
                <c:pt idx="81436">
                  <c:v>19496.797391</c:v>
                </c:pt>
                <c:pt idx="81437">
                  <c:v>19497.043211</c:v>
                </c:pt>
                <c:pt idx="81438">
                  <c:v>19497.274829000002</c:v>
                </c:pt>
                <c:pt idx="81439">
                  <c:v>19497.517957</c:v>
                </c:pt>
                <c:pt idx="81440">
                  <c:v>19497.759118999998</c:v>
                </c:pt>
                <c:pt idx="81441">
                  <c:v>19497.992717000001</c:v>
                </c:pt>
                <c:pt idx="81442">
                  <c:v>19498.235947000001</c:v>
                </c:pt>
                <c:pt idx="81443">
                  <c:v>19498.477823000001</c:v>
                </c:pt>
                <c:pt idx="81444">
                  <c:v>19498.720901000001</c:v>
                </c:pt>
                <c:pt idx="81445">
                  <c:v>19498.952752000001</c:v>
                </c:pt>
                <c:pt idx="81446">
                  <c:v>19499.195973999998</c:v>
                </c:pt>
                <c:pt idx="81447">
                  <c:v>19499.437821</c:v>
                </c:pt>
                <c:pt idx="81448">
                  <c:v>19499.669550999999</c:v>
                </c:pt>
                <c:pt idx="81449">
                  <c:v>19499.912034000001</c:v>
                </c:pt>
                <c:pt idx="81450">
                  <c:v>19500.155604</c:v>
                </c:pt>
                <c:pt idx="81451">
                  <c:v>19500.387577000001</c:v>
                </c:pt>
                <c:pt idx="81452">
                  <c:v>19500.630062</c:v>
                </c:pt>
                <c:pt idx="81453">
                  <c:v>19500.871641000002</c:v>
                </c:pt>
                <c:pt idx="81454">
                  <c:v>19501.113563999999</c:v>
                </c:pt>
                <c:pt idx="81455">
                  <c:v>19501.354009999999</c:v>
                </c:pt>
                <c:pt idx="81456">
                  <c:v>19501.585620000002</c:v>
                </c:pt>
                <c:pt idx="81457">
                  <c:v>19501.826831999999</c:v>
                </c:pt>
                <c:pt idx="81458">
                  <c:v>19502.069289999999</c:v>
                </c:pt>
                <c:pt idx="81459">
                  <c:v>19502.302883</c:v>
                </c:pt>
                <c:pt idx="81460">
                  <c:v>19502.545117999998</c:v>
                </c:pt>
                <c:pt idx="81461">
                  <c:v>19502.789914000001</c:v>
                </c:pt>
                <c:pt idx="81462">
                  <c:v>19503.02101</c:v>
                </c:pt>
                <c:pt idx="81463">
                  <c:v>19503.263113000001</c:v>
                </c:pt>
                <c:pt idx="81464">
                  <c:v>19503.504571000001</c:v>
                </c:pt>
                <c:pt idx="81465">
                  <c:v>19503.747635</c:v>
                </c:pt>
                <c:pt idx="81466">
                  <c:v>19503.979683000001</c:v>
                </c:pt>
                <c:pt idx="81467">
                  <c:v>19504.222817999998</c:v>
                </c:pt>
                <c:pt idx="81468">
                  <c:v>19504.465984999999</c:v>
                </c:pt>
                <c:pt idx="81469">
                  <c:v>19504.696725999998</c:v>
                </c:pt>
                <c:pt idx="81470">
                  <c:v>19504.937354000002</c:v>
                </c:pt>
                <c:pt idx="81471">
                  <c:v>19505.178007999999</c:v>
                </c:pt>
                <c:pt idx="81472">
                  <c:v>19505.415199999999</c:v>
                </c:pt>
                <c:pt idx="81473">
                  <c:v>19505.659253000002</c:v>
                </c:pt>
                <c:pt idx="81474">
                  <c:v>19505.890407999999</c:v>
                </c:pt>
                <c:pt idx="81475">
                  <c:v>19506.135813000001</c:v>
                </c:pt>
                <c:pt idx="81476">
                  <c:v>19506.378066000001</c:v>
                </c:pt>
                <c:pt idx="81477">
                  <c:v>19506.609039999999</c:v>
                </c:pt>
                <c:pt idx="81478">
                  <c:v>19506.851880999999</c:v>
                </c:pt>
                <c:pt idx="81479">
                  <c:v>19507.094899</c:v>
                </c:pt>
                <c:pt idx="81480">
                  <c:v>19507.326786000001</c:v>
                </c:pt>
                <c:pt idx="81481">
                  <c:v>19507.567133</c:v>
                </c:pt>
                <c:pt idx="81482">
                  <c:v>19507.809307</c:v>
                </c:pt>
                <c:pt idx="81483">
                  <c:v>19508.05142</c:v>
                </c:pt>
                <c:pt idx="81484">
                  <c:v>19508.282071000001</c:v>
                </c:pt>
                <c:pt idx="81485">
                  <c:v>19508.524186999999</c:v>
                </c:pt>
                <c:pt idx="81486">
                  <c:v>19508.768947</c:v>
                </c:pt>
                <c:pt idx="81487">
                  <c:v>19508.999675999999</c:v>
                </c:pt>
                <c:pt idx="81488">
                  <c:v>19509.242156</c:v>
                </c:pt>
                <c:pt idx="81489">
                  <c:v>19509.475927</c:v>
                </c:pt>
                <c:pt idx="81490">
                  <c:v>19509.718253999999</c:v>
                </c:pt>
                <c:pt idx="81491">
                  <c:v>19509.960230000001</c:v>
                </c:pt>
                <c:pt idx="81492">
                  <c:v>19510.203618</c:v>
                </c:pt>
                <c:pt idx="81493">
                  <c:v>19510.433905000002</c:v>
                </c:pt>
                <c:pt idx="81494">
                  <c:v>19510.675790000001</c:v>
                </c:pt>
                <c:pt idx="81495">
                  <c:v>19510.917711999999</c:v>
                </c:pt>
                <c:pt idx="81496">
                  <c:v>19511.159543999998</c:v>
                </c:pt>
                <c:pt idx="81497">
                  <c:v>19511.400978999998</c:v>
                </c:pt>
                <c:pt idx="81498">
                  <c:v>19511.631126</c:v>
                </c:pt>
                <c:pt idx="81499">
                  <c:v>19511.873442</c:v>
                </c:pt>
                <c:pt idx="81500">
                  <c:v>19512.114234000001</c:v>
                </c:pt>
                <c:pt idx="81501">
                  <c:v>19512.356058000001</c:v>
                </c:pt>
                <c:pt idx="81502">
                  <c:v>19512.587603</c:v>
                </c:pt>
                <c:pt idx="81503">
                  <c:v>19512.830666999998</c:v>
                </c:pt>
                <c:pt idx="81504">
                  <c:v>19513.071123000002</c:v>
                </c:pt>
                <c:pt idx="81505">
                  <c:v>19513.304676</c:v>
                </c:pt>
                <c:pt idx="81506">
                  <c:v>19513.545102</c:v>
                </c:pt>
                <c:pt idx="81507">
                  <c:v>19513.789850000001</c:v>
                </c:pt>
                <c:pt idx="81508">
                  <c:v>19514.030000999999</c:v>
                </c:pt>
                <c:pt idx="81509">
                  <c:v>19514.260366999999</c:v>
                </c:pt>
                <c:pt idx="81510">
                  <c:v>19514.503567</c:v>
                </c:pt>
                <c:pt idx="81511">
                  <c:v>19514.747230000001</c:v>
                </c:pt>
                <c:pt idx="81512">
                  <c:v>19514.978180999999</c:v>
                </c:pt>
                <c:pt idx="81513">
                  <c:v>19515.221544</c:v>
                </c:pt>
                <c:pt idx="81514">
                  <c:v>19515.462904</c:v>
                </c:pt>
                <c:pt idx="81515">
                  <c:v>19515.705859999998</c:v>
                </c:pt>
                <c:pt idx="81516">
                  <c:v>19515.946143000001</c:v>
                </c:pt>
                <c:pt idx="81517">
                  <c:v>19516.190269999999</c:v>
                </c:pt>
                <c:pt idx="81518">
                  <c:v>19516.434389999999</c:v>
                </c:pt>
                <c:pt idx="81519">
                  <c:v>19516.675654999999</c:v>
                </c:pt>
                <c:pt idx="81520">
                  <c:v>19516.916370999999</c:v>
                </c:pt>
                <c:pt idx="81521">
                  <c:v>19517.146866999999</c:v>
                </c:pt>
                <c:pt idx="81522">
                  <c:v>19517.390721</c:v>
                </c:pt>
                <c:pt idx="81523">
                  <c:v>19517.631258000001</c:v>
                </c:pt>
                <c:pt idx="81524">
                  <c:v>19517.864188</c:v>
                </c:pt>
                <c:pt idx="81525">
                  <c:v>19518.109571000001</c:v>
                </c:pt>
                <c:pt idx="81526">
                  <c:v>19518.352121</c:v>
                </c:pt>
                <c:pt idx="81527">
                  <c:v>19518.585017000001</c:v>
                </c:pt>
                <c:pt idx="81528">
                  <c:v>19518.829357999999</c:v>
                </c:pt>
                <c:pt idx="81529">
                  <c:v>19519.076944</c:v>
                </c:pt>
                <c:pt idx="81530">
                  <c:v>19519.319621999999</c:v>
                </c:pt>
                <c:pt idx="81531">
                  <c:v>19519.560404</c:v>
                </c:pt>
                <c:pt idx="81532">
                  <c:v>19519.801229000001</c:v>
                </c:pt>
                <c:pt idx="81533">
                  <c:v>19520.034188000001</c:v>
                </c:pt>
                <c:pt idx="81534">
                  <c:v>19520.278106999998</c:v>
                </c:pt>
                <c:pt idx="81535">
                  <c:v>19520.509040000001</c:v>
                </c:pt>
                <c:pt idx="81536">
                  <c:v>19520.752602</c:v>
                </c:pt>
                <c:pt idx="81537">
                  <c:v>19520.993791000001</c:v>
                </c:pt>
                <c:pt idx="81538">
                  <c:v>19521.234100000001</c:v>
                </c:pt>
                <c:pt idx="81539">
                  <c:v>19521.467562999998</c:v>
                </c:pt>
                <c:pt idx="81540">
                  <c:v>19521.710908000001</c:v>
                </c:pt>
                <c:pt idx="81541">
                  <c:v>19521.953126</c:v>
                </c:pt>
                <c:pt idx="81542">
                  <c:v>19522.184157</c:v>
                </c:pt>
                <c:pt idx="81543">
                  <c:v>19522.428218000001</c:v>
                </c:pt>
                <c:pt idx="81544">
                  <c:v>19522.669662</c:v>
                </c:pt>
                <c:pt idx="81545">
                  <c:v>19522.910109</c:v>
                </c:pt>
                <c:pt idx="81546">
                  <c:v>19523.141213999999</c:v>
                </c:pt>
                <c:pt idx="81547">
                  <c:v>19523.385124</c:v>
                </c:pt>
                <c:pt idx="81548">
                  <c:v>19523.627145999999</c:v>
                </c:pt>
                <c:pt idx="81549">
                  <c:v>19523.860636000001</c:v>
                </c:pt>
                <c:pt idx="81550">
                  <c:v>19524.103619000001</c:v>
                </c:pt>
                <c:pt idx="81551">
                  <c:v>19524.345141999998</c:v>
                </c:pt>
                <c:pt idx="81552">
                  <c:v>19524.577279000001</c:v>
                </c:pt>
                <c:pt idx="81553">
                  <c:v>19524.822448999999</c:v>
                </c:pt>
                <c:pt idx="81554">
                  <c:v>19525.063665000001</c:v>
                </c:pt>
                <c:pt idx="81555">
                  <c:v>19525.292141000002</c:v>
                </c:pt>
                <c:pt idx="81556">
                  <c:v>19525.536945</c:v>
                </c:pt>
                <c:pt idx="81557">
                  <c:v>19525.776007</c:v>
                </c:pt>
                <c:pt idx="81558">
                  <c:v>19526.009934999998</c:v>
                </c:pt>
                <c:pt idx="81559">
                  <c:v>19526.252925000001</c:v>
                </c:pt>
                <c:pt idx="81560">
                  <c:v>19526.497825999999</c:v>
                </c:pt>
                <c:pt idx="81561">
                  <c:v>19526.729601999999</c:v>
                </c:pt>
                <c:pt idx="81562">
                  <c:v>19526.970948999999</c:v>
                </c:pt>
                <c:pt idx="81563">
                  <c:v>19527.210190000002</c:v>
                </c:pt>
                <c:pt idx="81564">
                  <c:v>19527.45493</c:v>
                </c:pt>
                <c:pt idx="81565">
                  <c:v>19527.685275</c:v>
                </c:pt>
                <c:pt idx="81566">
                  <c:v>19527.929141000001</c:v>
                </c:pt>
                <c:pt idx="81567">
                  <c:v>19528.173745</c:v>
                </c:pt>
                <c:pt idx="81568">
                  <c:v>19528.404309000001</c:v>
                </c:pt>
                <c:pt idx="81569">
                  <c:v>19528.648107000001</c:v>
                </c:pt>
                <c:pt idx="81570">
                  <c:v>19528.888147000001</c:v>
                </c:pt>
                <c:pt idx="81571">
                  <c:v>19529.119889000001</c:v>
                </c:pt>
                <c:pt idx="81572">
                  <c:v>19529.360342</c:v>
                </c:pt>
                <c:pt idx="81573">
                  <c:v>19529.604082000002</c:v>
                </c:pt>
                <c:pt idx="81574">
                  <c:v>19529.837651000002</c:v>
                </c:pt>
                <c:pt idx="81575">
                  <c:v>19530.0789</c:v>
                </c:pt>
                <c:pt idx="81576">
                  <c:v>19530.321910999999</c:v>
                </c:pt>
                <c:pt idx="81577">
                  <c:v>19530.564747</c:v>
                </c:pt>
                <c:pt idx="81578">
                  <c:v>19530.796536000002</c:v>
                </c:pt>
                <c:pt idx="81579">
                  <c:v>19531.039757999999</c:v>
                </c:pt>
                <c:pt idx="81580">
                  <c:v>19531.280965000002</c:v>
                </c:pt>
                <c:pt idx="81581">
                  <c:v>19531.522548000001</c:v>
                </c:pt>
                <c:pt idx="81582">
                  <c:v>19531.755830999999</c:v>
                </c:pt>
                <c:pt idx="81583">
                  <c:v>19531.996969</c:v>
                </c:pt>
                <c:pt idx="81584">
                  <c:v>19532.238913000001</c:v>
                </c:pt>
                <c:pt idx="81585">
                  <c:v>19532.481758000002</c:v>
                </c:pt>
                <c:pt idx="81586">
                  <c:v>19532.711582</c:v>
                </c:pt>
                <c:pt idx="81587">
                  <c:v>19532.954702999999</c:v>
                </c:pt>
                <c:pt idx="81588">
                  <c:v>19533.197940999999</c:v>
                </c:pt>
                <c:pt idx="81589">
                  <c:v>19533.439859999999</c:v>
                </c:pt>
                <c:pt idx="81590">
                  <c:v>19533.67165</c:v>
                </c:pt>
                <c:pt idx="81591">
                  <c:v>19533.912960000001</c:v>
                </c:pt>
                <c:pt idx="81592">
                  <c:v>19534.154918</c:v>
                </c:pt>
                <c:pt idx="81593">
                  <c:v>19534.397777999999</c:v>
                </c:pt>
                <c:pt idx="81594">
                  <c:v>19534.626402000002</c:v>
                </c:pt>
                <c:pt idx="81595">
                  <c:v>19534.870016000001</c:v>
                </c:pt>
                <c:pt idx="81596">
                  <c:v>19535.112958999998</c:v>
                </c:pt>
                <c:pt idx="81597">
                  <c:v>19535.342306999999</c:v>
                </c:pt>
                <c:pt idx="81598">
                  <c:v>19535.586203999999</c:v>
                </c:pt>
                <c:pt idx="81599">
                  <c:v>19535.830856</c:v>
                </c:pt>
                <c:pt idx="81600">
                  <c:v>19536.062683</c:v>
                </c:pt>
                <c:pt idx="81601">
                  <c:v>19536.303598999999</c:v>
                </c:pt>
                <c:pt idx="81602">
                  <c:v>19536.544772000001</c:v>
                </c:pt>
                <c:pt idx="81603">
                  <c:v>19536.78643</c:v>
                </c:pt>
                <c:pt idx="81604">
                  <c:v>19537.019155999998</c:v>
                </c:pt>
                <c:pt idx="81605">
                  <c:v>19537.263789000001</c:v>
                </c:pt>
                <c:pt idx="81606">
                  <c:v>19537.506609</c:v>
                </c:pt>
                <c:pt idx="81607">
                  <c:v>19537.746425000001</c:v>
                </c:pt>
                <c:pt idx="81608">
                  <c:v>19537.975371</c:v>
                </c:pt>
                <c:pt idx="81609">
                  <c:v>19538.221075000001</c:v>
                </c:pt>
                <c:pt idx="81610">
                  <c:v>19538.454569000001</c:v>
                </c:pt>
                <c:pt idx="81611">
                  <c:v>19538.696230000001</c:v>
                </c:pt>
                <c:pt idx="81612">
                  <c:v>19538.940922999998</c:v>
                </c:pt>
                <c:pt idx="81613">
                  <c:v>19539.172565000001</c:v>
                </c:pt>
                <c:pt idx="81614">
                  <c:v>19539.415893000001</c:v>
                </c:pt>
                <c:pt idx="81615">
                  <c:v>19539.658579999999</c:v>
                </c:pt>
                <c:pt idx="81616">
                  <c:v>19539.901699999999</c:v>
                </c:pt>
                <c:pt idx="81617">
                  <c:v>19540.131773000001</c:v>
                </c:pt>
                <c:pt idx="81618">
                  <c:v>19540.374092999999</c:v>
                </c:pt>
                <c:pt idx="81619">
                  <c:v>19540.616204000002</c:v>
                </c:pt>
                <c:pt idx="81620">
                  <c:v>19540.849945000002</c:v>
                </c:pt>
                <c:pt idx="81621">
                  <c:v>19541.091289</c:v>
                </c:pt>
                <c:pt idx="81622">
                  <c:v>19541.333307000001</c:v>
                </c:pt>
                <c:pt idx="81623">
                  <c:v>19541.564982</c:v>
                </c:pt>
                <c:pt idx="81624">
                  <c:v>19541.806101999999</c:v>
                </c:pt>
                <c:pt idx="81625">
                  <c:v>19542.050326</c:v>
                </c:pt>
                <c:pt idx="81626">
                  <c:v>19542.28139</c:v>
                </c:pt>
                <c:pt idx="81627">
                  <c:v>19542.524019</c:v>
                </c:pt>
                <c:pt idx="81628">
                  <c:v>19542.767715999998</c:v>
                </c:pt>
                <c:pt idx="81629">
                  <c:v>19542.997223999999</c:v>
                </c:pt>
                <c:pt idx="81630">
                  <c:v>19543.240117000001</c:v>
                </c:pt>
                <c:pt idx="81631">
                  <c:v>19543.484257</c:v>
                </c:pt>
                <c:pt idx="81632">
                  <c:v>19543.714679000001</c:v>
                </c:pt>
                <c:pt idx="81633">
                  <c:v>19543.957414</c:v>
                </c:pt>
                <c:pt idx="81634">
                  <c:v>19544.200097000001</c:v>
                </c:pt>
                <c:pt idx="81635">
                  <c:v>19544.431973999999</c:v>
                </c:pt>
                <c:pt idx="81636">
                  <c:v>19544.673101</c:v>
                </c:pt>
                <c:pt idx="81637">
                  <c:v>19544.917119000002</c:v>
                </c:pt>
                <c:pt idx="81638">
                  <c:v>19545.148148</c:v>
                </c:pt>
                <c:pt idx="81639">
                  <c:v>19545.392124999998</c:v>
                </c:pt>
                <c:pt idx="81640">
                  <c:v>19545.625035000001</c:v>
                </c:pt>
                <c:pt idx="81641">
                  <c:v>19545.866539999999</c:v>
                </c:pt>
                <c:pt idx="81642">
                  <c:v>19546.109955</c:v>
                </c:pt>
                <c:pt idx="81643">
                  <c:v>19546.351920000001</c:v>
                </c:pt>
                <c:pt idx="81644">
                  <c:v>19546.581140999999</c:v>
                </c:pt>
                <c:pt idx="81645">
                  <c:v>19546.823342</c:v>
                </c:pt>
                <c:pt idx="81646">
                  <c:v>19547.068556999999</c:v>
                </c:pt>
                <c:pt idx="81647">
                  <c:v>19547.309614000002</c:v>
                </c:pt>
                <c:pt idx="81648">
                  <c:v>19547.539551000002</c:v>
                </c:pt>
                <c:pt idx="81649">
                  <c:v>19547.780756</c:v>
                </c:pt>
                <c:pt idx="81650">
                  <c:v>19548.021966</c:v>
                </c:pt>
                <c:pt idx="81651">
                  <c:v>19548.263140999999</c:v>
                </c:pt>
                <c:pt idx="81652">
                  <c:v>19548.504948000002</c:v>
                </c:pt>
                <c:pt idx="81653">
                  <c:v>19548.735960000002</c:v>
                </c:pt>
                <c:pt idx="81654">
                  <c:v>19548.978588000002</c:v>
                </c:pt>
                <c:pt idx="81655">
                  <c:v>19549.221936999998</c:v>
                </c:pt>
                <c:pt idx="81656">
                  <c:v>19549.462370000001</c:v>
                </c:pt>
                <c:pt idx="81657">
                  <c:v>19549.693307000001</c:v>
                </c:pt>
                <c:pt idx="81658">
                  <c:v>19549.934219999999</c:v>
                </c:pt>
                <c:pt idx="81659">
                  <c:v>19550.177568999999</c:v>
                </c:pt>
                <c:pt idx="81660">
                  <c:v>19550.41893</c:v>
                </c:pt>
                <c:pt idx="81661">
                  <c:v>19550.651425</c:v>
                </c:pt>
                <c:pt idx="81662">
                  <c:v>19550.894645</c:v>
                </c:pt>
                <c:pt idx="81663">
                  <c:v>19551.135750000001</c:v>
                </c:pt>
                <c:pt idx="81664">
                  <c:v>19551.376944</c:v>
                </c:pt>
                <c:pt idx="81665">
                  <c:v>19551.607726999999</c:v>
                </c:pt>
                <c:pt idx="81666">
                  <c:v>19551.848376999998</c:v>
                </c:pt>
                <c:pt idx="81667">
                  <c:v>19552.089843999998</c:v>
                </c:pt>
                <c:pt idx="81668">
                  <c:v>19552.330054999999</c:v>
                </c:pt>
                <c:pt idx="81669">
                  <c:v>19552.572885000001</c:v>
                </c:pt>
                <c:pt idx="81670">
                  <c:v>19552.804611</c:v>
                </c:pt>
                <c:pt idx="81671">
                  <c:v>19553.047893999999</c:v>
                </c:pt>
                <c:pt idx="81672">
                  <c:v>19553.290708</c:v>
                </c:pt>
                <c:pt idx="81673">
                  <c:v>19553.522724999999</c:v>
                </c:pt>
                <c:pt idx="81674">
                  <c:v>19553.764595000001</c:v>
                </c:pt>
                <c:pt idx="81675">
                  <c:v>19554.005315999999</c:v>
                </c:pt>
                <c:pt idx="81676">
                  <c:v>19554.249220999998</c:v>
                </c:pt>
                <c:pt idx="81677">
                  <c:v>19554.479663999999</c:v>
                </c:pt>
                <c:pt idx="81678">
                  <c:v>19554.722303999999</c:v>
                </c:pt>
                <c:pt idx="81679">
                  <c:v>19554.957976999998</c:v>
                </c:pt>
                <c:pt idx="81680">
                  <c:v>19555.199122999999</c:v>
                </c:pt>
                <c:pt idx="81681">
                  <c:v>19555.443995000001</c:v>
                </c:pt>
                <c:pt idx="81682">
                  <c:v>19555.683106</c:v>
                </c:pt>
                <c:pt idx="81683">
                  <c:v>19555.914970999998</c:v>
                </c:pt>
                <c:pt idx="81684">
                  <c:v>19556.156083000002</c:v>
                </c:pt>
                <c:pt idx="81685">
                  <c:v>19556.398942</c:v>
                </c:pt>
                <c:pt idx="81686">
                  <c:v>19556.629583999998</c:v>
                </c:pt>
                <c:pt idx="81687">
                  <c:v>19556.871353999999</c:v>
                </c:pt>
                <c:pt idx="81688">
                  <c:v>19557.115204000002</c:v>
                </c:pt>
                <c:pt idx="81689">
                  <c:v>19557.348531</c:v>
                </c:pt>
                <c:pt idx="81690">
                  <c:v>19557.591739</c:v>
                </c:pt>
                <c:pt idx="81691">
                  <c:v>19557.832184999999</c:v>
                </c:pt>
                <c:pt idx="81692">
                  <c:v>19558.074212</c:v>
                </c:pt>
                <c:pt idx="81693">
                  <c:v>19558.305275999999</c:v>
                </c:pt>
                <c:pt idx="81694">
                  <c:v>19558.546020000002</c:v>
                </c:pt>
                <c:pt idx="81695">
                  <c:v>19558.790295999999</c:v>
                </c:pt>
                <c:pt idx="81696">
                  <c:v>19559.022574999999</c:v>
                </c:pt>
                <c:pt idx="81697">
                  <c:v>19559.265753</c:v>
                </c:pt>
                <c:pt idx="81698">
                  <c:v>19559.506377000002</c:v>
                </c:pt>
                <c:pt idx="81699">
                  <c:v>19559.739215000001</c:v>
                </c:pt>
                <c:pt idx="81700">
                  <c:v>19559.982972000002</c:v>
                </c:pt>
                <c:pt idx="81701">
                  <c:v>19560.224154</c:v>
                </c:pt>
                <c:pt idx="81702">
                  <c:v>19560.455126000001</c:v>
                </c:pt>
                <c:pt idx="81703">
                  <c:v>19560.699933</c:v>
                </c:pt>
                <c:pt idx="81704">
                  <c:v>19560.942138999999</c:v>
                </c:pt>
                <c:pt idx="81705">
                  <c:v>19561.173925999999</c:v>
                </c:pt>
                <c:pt idx="81706">
                  <c:v>19561.416209999999</c:v>
                </c:pt>
                <c:pt idx="81707">
                  <c:v>19561.658289999999</c:v>
                </c:pt>
                <c:pt idx="81708">
                  <c:v>19561.889244999998</c:v>
                </c:pt>
                <c:pt idx="81709">
                  <c:v>19562.133258999998</c:v>
                </c:pt>
                <c:pt idx="81710">
                  <c:v>19562.366944000001</c:v>
                </c:pt>
                <c:pt idx="81711">
                  <c:v>19562.608146999999</c:v>
                </c:pt>
                <c:pt idx="81712">
                  <c:v>19562.852054999999</c:v>
                </c:pt>
                <c:pt idx="81713">
                  <c:v>19563.083987999998</c:v>
                </c:pt>
                <c:pt idx="81714">
                  <c:v>19563.325055000001</c:v>
                </c:pt>
                <c:pt idx="81715">
                  <c:v>19563.569530000001</c:v>
                </c:pt>
                <c:pt idx="81716">
                  <c:v>19563.798316</c:v>
                </c:pt>
                <c:pt idx="81717">
                  <c:v>19564.041883000002</c:v>
                </c:pt>
                <c:pt idx="81718">
                  <c:v>19564.284092000002</c:v>
                </c:pt>
                <c:pt idx="81719">
                  <c:v>19564.526118999998</c:v>
                </c:pt>
                <c:pt idx="81720">
                  <c:v>19564.771536</c:v>
                </c:pt>
                <c:pt idx="81721">
                  <c:v>19565.016675999999</c:v>
                </c:pt>
                <c:pt idx="81722">
                  <c:v>19565.257848000001</c:v>
                </c:pt>
                <c:pt idx="81723">
                  <c:v>19565.512746</c:v>
                </c:pt>
                <c:pt idx="81724">
                  <c:v>19565.755690999998</c:v>
                </c:pt>
                <c:pt idx="81725">
                  <c:v>19565.987590000001</c:v>
                </c:pt>
                <c:pt idx="81726">
                  <c:v>19566.228368</c:v>
                </c:pt>
                <c:pt idx="81727">
                  <c:v>19566.472431999999</c:v>
                </c:pt>
                <c:pt idx="81728">
                  <c:v>19566.705797999999</c:v>
                </c:pt>
                <c:pt idx="81729">
                  <c:v>19566.948833999999</c:v>
                </c:pt>
                <c:pt idx="81730">
                  <c:v>19567.191917</c:v>
                </c:pt>
                <c:pt idx="81731">
                  <c:v>19567.423695000001</c:v>
                </c:pt>
                <c:pt idx="81732">
                  <c:v>19567.664186999998</c:v>
                </c:pt>
                <c:pt idx="81733">
                  <c:v>19567.908123000001</c:v>
                </c:pt>
                <c:pt idx="81734">
                  <c:v>19568.139020999999</c:v>
                </c:pt>
                <c:pt idx="81735">
                  <c:v>19568.381997</c:v>
                </c:pt>
                <c:pt idx="81736">
                  <c:v>19568.623028999998</c:v>
                </c:pt>
                <c:pt idx="81737">
                  <c:v>19568.85684</c:v>
                </c:pt>
                <c:pt idx="81738">
                  <c:v>19569.098603999999</c:v>
                </c:pt>
                <c:pt idx="81739">
                  <c:v>19569.34174</c:v>
                </c:pt>
                <c:pt idx="81740">
                  <c:v>19569.582052999998</c:v>
                </c:pt>
                <c:pt idx="81741">
                  <c:v>19569.824992000002</c:v>
                </c:pt>
                <c:pt idx="81742">
                  <c:v>19570.055906000001</c:v>
                </c:pt>
                <c:pt idx="81743">
                  <c:v>19570.298976999999</c:v>
                </c:pt>
                <c:pt idx="81744">
                  <c:v>19570.538163000001</c:v>
                </c:pt>
                <c:pt idx="81745">
                  <c:v>19570.77159</c:v>
                </c:pt>
                <c:pt idx="81746">
                  <c:v>19571.012123</c:v>
                </c:pt>
                <c:pt idx="81747">
                  <c:v>19571.256914000001</c:v>
                </c:pt>
                <c:pt idx="81748">
                  <c:v>19571.497134000001</c:v>
                </c:pt>
                <c:pt idx="81749">
                  <c:v>19571.729329999998</c:v>
                </c:pt>
                <c:pt idx="81750">
                  <c:v>19571.970589</c:v>
                </c:pt>
                <c:pt idx="81751">
                  <c:v>19572.212320999999</c:v>
                </c:pt>
                <c:pt idx="81752">
                  <c:v>19572.454674000001</c:v>
                </c:pt>
                <c:pt idx="81753">
                  <c:v>19572.684841999999</c:v>
                </c:pt>
                <c:pt idx="81754">
                  <c:v>19572.926705999998</c:v>
                </c:pt>
                <c:pt idx="81755">
                  <c:v>19573.169127000001</c:v>
                </c:pt>
                <c:pt idx="81756">
                  <c:v>19573.402998000001</c:v>
                </c:pt>
                <c:pt idx="81757">
                  <c:v>19573.644405999999</c:v>
                </c:pt>
                <c:pt idx="81758">
                  <c:v>19573.887853</c:v>
                </c:pt>
                <c:pt idx="81759">
                  <c:v>19574.128251999999</c:v>
                </c:pt>
                <c:pt idx="81760">
                  <c:v>19574.358547</c:v>
                </c:pt>
                <c:pt idx="81761">
                  <c:v>19574.601933000002</c:v>
                </c:pt>
                <c:pt idx="81762">
                  <c:v>19574.844288</c:v>
                </c:pt>
                <c:pt idx="81763">
                  <c:v>19575.077338999999</c:v>
                </c:pt>
                <c:pt idx="81764">
                  <c:v>19575.318045</c:v>
                </c:pt>
                <c:pt idx="81765">
                  <c:v>19575.560290000001</c:v>
                </c:pt>
                <c:pt idx="81766">
                  <c:v>19575.802425999998</c:v>
                </c:pt>
                <c:pt idx="81767">
                  <c:v>19576.047912999999</c:v>
                </c:pt>
                <c:pt idx="81768">
                  <c:v>19576.288424999999</c:v>
                </c:pt>
                <c:pt idx="81769">
                  <c:v>19576.529936999999</c:v>
                </c:pt>
                <c:pt idx="81770">
                  <c:v>19576.772338999999</c:v>
                </c:pt>
                <c:pt idx="81771">
                  <c:v>19577.015626</c:v>
                </c:pt>
                <c:pt idx="81772">
                  <c:v>19577.247538</c:v>
                </c:pt>
                <c:pt idx="81773">
                  <c:v>19577.490863999999</c:v>
                </c:pt>
                <c:pt idx="81774">
                  <c:v>19577.732532000002</c:v>
                </c:pt>
                <c:pt idx="81775">
                  <c:v>19577.973173999999</c:v>
                </c:pt>
                <c:pt idx="81776">
                  <c:v>19578.203744999999</c:v>
                </c:pt>
                <c:pt idx="81777">
                  <c:v>19578.446263000002</c:v>
                </c:pt>
                <c:pt idx="81778">
                  <c:v>19578.689789</c:v>
                </c:pt>
                <c:pt idx="81779">
                  <c:v>19578.930230999998</c:v>
                </c:pt>
                <c:pt idx="81780">
                  <c:v>19579.175885000001</c:v>
                </c:pt>
                <c:pt idx="81781">
                  <c:v>19579.418056999999</c:v>
                </c:pt>
                <c:pt idx="81782">
                  <c:v>19579.660173</c:v>
                </c:pt>
                <c:pt idx="81783">
                  <c:v>19579.893771999999</c:v>
                </c:pt>
                <c:pt idx="81784">
                  <c:v>19580.136964000001</c:v>
                </c:pt>
                <c:pt idx="81785">
                  <c:v>19580.378841999998</c:v>
                </c:pt>
                <c:pt idx="81786">
                  <c:v>19580.621896000001</c:v>
                </c:pt>
                <c:pt idx="81787">
                  <c:v>19580.853555000002</c:v>
                </c:pt>
                <c:pt idx="81788">
                  <c:v>19581.096842999999</c:v>
                </c:pt>
                <c:pt idx="81789">
                  <c:v>19581.339726999999</c:v>
                </c:pt>
                <c:pt idx="81790">
                  <c:v>19581.571674999999</c:v>
                </c:pt>
                <c:pt idx="81791">
                  <c:v>19581.814865</c:v>
                </c:pt>
                <c:pt idx="81792">
                  <c:v>19582.057026999999</c:v>
                </c:pt>
                <c:pt idx="81793">
                  <c:v>19582.288541000002</c:v>
                </c:pt>
                <c:pt idx="81794">
                  <c:v>19582.529207</c:v>
                </c:pt>
                <c:pt idx="81795">
                  <c:v>19582.773335999998</c:v>
                </c:pt>
                <c:pt idx="81796">
                  <c:v>19583.005708000001</c:v>
                </c:pt>
                <c:pt idx="81797">
                  <c:v>19583.246104000002</c:v>
                </c:pt>
                <c:pt idx="81798">
                  <c:v>19583.490389999999</c:v>
                </c:pt>
                <c:pt idx="81799">
                  <c:v>19583.723273</c:v>
                </c:pt>
                <c:pt idx="81800">
                  <c:v>19583.964276999999</c:v>
                </c:pt>
                <c:pt idx="81801">
                  <c:v>19584.205065999999</c:v>
                </c:pt>
                <c:pt idx="81802">
                  <c:v>19584.449243999999</c:v>
                </c:pt>
                <c:pt idx="81803">
                  <c:v>19584.694598999999</c:v>
                </c:pt>
                <c:pt idx="81804">
                  <c:v>19584.937081</c:v>
                </c:pt>
                <c:pt idx="81805">
                  <c:v>19585.181326999998</c:v>
                </c:pt>
                <c:pt idx="81806">
                  <c:v>19585.437125</c:v>
                </c:pt>
                <c:pt idx="81807">
                  <c:v>19585.668130999999</c:v>
                </c:pt>
                <c:pt idx="81808">
                  <c:v>19585.911756000001</c:v>
                </c:pt>
                <c:pt idx="81809">
                  <c:v>19586.154229</c:v>
                </c:pt>
                <c:pt idx="81810">
                  <c:v>19586.384614999999</c:v>
                </c:pt>
                <c:pt idx="81811">
                  <c:v>19586.625189999999</c:v>
                </c:pt>
                <c:pt idx="81812">
                  <c:v>19586.869386999999</c:v>
                </c:pt>
                <c:pt idx="81813">
                  <c:v>19587.102287999998</c:v>
                </c:pt>
                <c:pt idx="81814">
                  <c:v>19587.343013999998</c:v>
                </c:pt>
                <c:pt idx="81815">
                  <c:v>19587.585171999999</c:v>
                </c:pt>
                <c:pt idx="81816">
                  <c:v>19587.826693999999</c:v>
                </c:pt>
                <c:pt idx="81817">
                  <c:v>19588.056979000001</c:v>
                </c:pt>
                <c:pt idx="81818">
                  <c:v>19588.298193999999</c:v>
                </c:pt>
                <c:pt idx="81819">
                  <c:v>19588.542208999999</c:v>
                </c:pt>
                <c:pt idx="81820">
                  <c:v>19588.798959</c:v>
                </c:pt>
                <c:pt idx="81821">
                  <c:v>19589.037348999998</c:v>
                </c:pt>
                <c:pt idx="81822">
                  <c:v>19589.29233</c:v>
                </c:pt>
                <c:pt idx="81823">
                  <c:v>19589.521993999999</c:v>
                </c:pt>
                <c:pt idx="81824">
                  <c:v>19589.763172999999</c:v>
                </c:pt>
                <c:pt idx="81825">
                  <c:v>19590.007119000002</c:v>
                </c:pt>
                <c:pt idx="81826">
                  <c:v>19590.238817000001</c:v>
                </c:pt>
                <c:pt idx="81827">
                  <c:v>19590.479370000001</c:v>
                </c:pt>
                <c:pt idx="81828">
                  <c:v>19590.722634000002</c:v>
                </c:pt>
                <c:pt idx="81829">
                  <c:v>19590.963908000002</c:v>
                </c:pt>
                <c:pt idx="81830">
                  <c:v>19591.204389999999</c:v>
                </c:pt>
                <c:pt idx="81831">
                  <c:v>19591.460831</c:v>
                </c:pt>
                <c:pt idx="81832">
                  <c:v>19591.692672000001</c:v>
                </c:pt>
                <c:pt idx="81833">
                  <c:v>19591.933967000001</c:v>
                </c:pt>
                <c:pt idx="81834">
                  <c:v>19592.175170999999</c:v>
                </c:pt>
                <c:pt idx="81835">
                  <c:v>19592.408808</c:v>
                </c:pt>
                <c:pt idx="81836">
                  <c:v>19592.649973</c:v>
                </c:pt>
                <c:pt idx="81837">
                  <c:v>19592.891825999999</c:v>
                </c:pt>
                <c:pt idx="81838">
                  <c:v>19593.132110999999</c:v>
                </c:pt>
                <c:pt idx="81839">
                  <c:v>19593.374806</c:v>
                </c:pt>
                <c:pt idx="81840">
                  <c:v>19593.604652999999</c:v>
                </c:pt>
                <c:pt idx="81841">
                  <c:v>19593.847741000001</c:v>
                </c:pt>
                <c:pt idx="81842">
                  <c:v>19594.088165000001</c:v>
                </c:pt>
                <c:pt idx="81843">
                  <c:v>19594.330963</c:v>
                </c:pt>
                <c:pt idx="81844">
                  <c:v>19594.561856</c:v>
                </c:pt>
                <c:pt idx="81845">
                  <c:v>19594.804068000001</c:v>
                </c:pt>
                <c:pt idx="81846">
                  <c:v>19595.046386999999</c:v>
                </c:pt>
                <c:pt idx="81847">
                  <c:v>19595.279922999998</c:v>
                </c:pt>
                <c:pt idx="81848">
                  <c:v>19595.521645000001</c:v>
                </c:pt>
                <c:pt idx="81849">
                  <c:v>19595.764877000001</c:v>
                </c:pt>
                <c:pt idx="81850">
                  <c:v>19596.007119999998</c:v>
                </c:pt>
                <c:pt idx="81851">
                  <c:v>19596.251125999999</c:v>
                </c:pt>
                <c:pt idx="81852">
                  <c:v>19596.495290999999</c:v>
                </c:pt>
                <c:pt idx="81853">
                  <c:v>19596.739336999999</c:v>
                </c:pt>
                <c:pt idx="81854">
                  <c:v>19596.968162000001</c:v>
                </c:pt>
                <c:pt idx="81855">
                  <c:v>19597.210083000002</c:v>
                </c:pt>
                <c:pt idx="81856">
                  <c:v>19597.450293999998</c:v>
                </c:pt>
                <c:pt idx="81857">
                  <c:v>19597.694943999999</c:v>
                </c:pt>
                <c:pt idx="81858">
                  <c:v>19597.925834000001</c:v>
                </c:pt>
                <c:pt idx="81859">
                  <c:v>19598.168150000001</c:v>
                </c:pt>
                <c:pt idx="81860">
                  <c:v>19598.401937999999</c:v>
                </c:pt>
                <c:pt idx="81861">
                  <c:v>19598.644235</c:v>
                </c:pt>
                <c:pt idx="81862">
                  <c:v>19598.885857000001</c:v>
                </c:pt>
                <c:pt idx="81863">
                  <c:v>19599.126348999998</c:v>
                </c:pt>
                <c:pt idx="81864">
                  <c:v>19599.369655999999</c:v>
                </c:pt>
                <c:pt idx="81865">
                  <c:v>19599.599728000001</c:v>
                </c:pt>
                <c:pt idx="81866">
                  <c:v>19599.842214</c:v>
                </c:pt>
                <c:pt idx="81867">
                  <c:v>19600.086207</c:v>
                </c:pt>
                <c:pt idx="81868">
                  <c:v>19600.342676</c:v>
                </c:pt>
                <c:pt idx="81869">
                  <c:v>19600.572853000001</c:v>
                </c:pt>
                <c:pt idx="81870">
                  <c:v>19600.815424</c:v>
                </c:pt>
                <c:pt idx="81871">
                  <c:v>19601.060692999999</c:v>
                </c:pt>
                <c:pt idx="81872">
                  <c:v>19601.290817000001</c:v>
                </c:pt>
                <c:pt idx="81873">
                  <c:v>19601.532652999998</c:v>
                </c:pt>
                <c:pt idx="81874">
                  <c:v>19601.775228999999</c:v>
                </c:pt>
                <c:pt idx="81875">
                  <c:v>19602.010192000002</c:v>
                </c:pt>
                <c:pt idx="81876">
                  <c:v>19602.253649999999</c:v>
                </c:pt>
                <c:pt idx="81877">
                  <c:v>19602.496001</c:v>
                </c:pt>
                <c:pt idx="81878">
                  <c:v>19602.727609000001</c:v>
                </c:pt>
                <c:pt idx="81879">
                  <c:v>19602.968798999998</c:v>
                </c:pt>
                <c:pt idx="81880">
                  <c:v>19603.209287000001</c:v>
                </c:pt>
                <c:pt idx="81881">
                  <c:v>19603.450534</c:v>
                </c:pt>
                <c:pt idx="81882">
                  <c:v>19603.691716000001</c:v>
                </c:pt>
                <c:pt idx="81883">
                  <c:v>19603.932635000001</c:v>
                </c:pt>
                <c:pt idx="81884">
                  <c:v>19604.173655999999</c:v>
                </c:pt>
                <c:pt idx="81885">
                  <c:v>19604.402416000001</c:v>
                </c:pt>
                <c:pt idx="81886">
                  <c:v>19604.643768999998</c:v>
                </c:pt>
                <c:pt idx="81887">
                  <c:v>19604.884086999999</c:v>
                </c:pt>
                <c:pt idx="81888">
                  <c:v>19605.126242999999</c:v>
                </c:pt>
                <c:pt idx="81889">
                  <c:v>19605.368160999999</c:v>
                </c:pt>
                <c:pt idx="81890">
                  <c:v>19605.599058</c:v>
                </c:pt>
                <c:pt idx="81891">
                  <c:v>19605.841118</c:v>
                </c:pt>
                <c:pt idx="81892">
                  <c:v>19606.085959</c:v>
                </c:pt>
                <c:pt idx="81893">
                  <c:v>19606.316729999999</c:v>
                </c:pt>
                <c:pt idx="81894">
                  <c:v>19606.557356000001</c:v>
                </c:pt>
                <c:pt idx="81895">
                  <c:v>19606.800628000001</c:v>
                </c:pt>
                <c:pt idx="81896">
                  <c:v>19607.032794999999</c:v>
                </c:pt>
                <c:pt idx="81897">
                  <c:v>19607.275906999999</c:v>
                </c:pt>
                <c:pt idx="81898">
                  <c:v>19607.517680000001</c:v>
                </c:pt>
                <c:pt idx="81899">
                  <c:v>19607.758149000001</c:v>
                </c:pt>
                <c:pt idx="81900">
                  <c:v>19607.999846999999</c:v>
                </c:pt>
                <c:pt idx="81901">
                  <c:v>19608.231178000002</c:v>
                </c:pt>
                <c:pt idx="81902">
                  <c:v>19608.471277000001</c:v>
                </c:pt>
                <c:pt idx="81903">
                  <c:v>19608.715063</c:v>
                </c:pt>
                <c:pt idx="81904">
                  <c:v>19608.946080000002</c:v>
                </c:pt>
                <c:pt idx="81905">
                  <c:v>19609.190983</c:v>
                </c:pt>
                <c:pt idx="81906">
                  <c:v>19609.432878</c:v>
                </c:pt>
                <c:pt idx="81907">
                  <c:v>19609.664612</c:v>
                </c:pt>
                <c:pt idx="81908">
                  <c:v>19609.907975999999</c:v>
                </c:pt>
                <c:pt idx="81909">
                  <c:v>19610.149078999999</c:v>
                </c:pt>
                <c:pt idx="81910">
                  <c:v>19610.382693</c:v>
                </c:pt>
                <c:pt idx="81911">
                  <c:v>19610.625910999999</c:v>
                </c:pt>
                <c:pt idx="81912">
                  <c:v>19610.870895</c:v>
                </c:pt>
                <c:pt idx="81913">
                  <c:v>19611.102706000001</c:v>
                </c:pt>
                <c:pt idx="81914">
                  <c:v>19611.345880000001</c:v>
                </c:pt>
                <c:pt idx="81915">
                  <c:v>19611.588715000002</c:v>
                </c:pt>
                <c:pt idx="81916">
                  <c:v>19611.820928000001</c:v>
                </c:pt>
                <c:pt idx="81917">
                  <c:v>19612.063441999999</c:v>
                </c:pt>
                <c:pt idx="81918">
                  <c:v>19612.304949000001</c:v>
                </c:pt>
                <c:pt idx="81919">
                  <c:v>19612.54609</c:v>
                </c:pt>
                <c:pt idx="81920">
                  <c:v>19612.791674</c:v>
                </c:pt>
                <c:pt idx="81921">
                  <c:v>19613.034259</c:v>
                </c:pt>
                <c:pt idx="81922">
                  <c:v>19613.276446</c:v>
                </c:pt>
                <c:pt idx="81923">
                  <c:v>19613.509345999999</c:v>
                </c:pt>
                <c:pt idx="81924">
                  <c:v>19613.752013000001</c:v>
                </c:pt>
                <c:pt idx="81925">
                  <c:v>19613.99209</c:v>
                </c:pt>
                <c:pt idx="81926">
                  <c:v>19614.234795</c:v>
                </c:pt>
                <c:pt idx="81927">
                  <c:v>19614.465367000001</c:v>
                </c:pt>
                <c:pt idx="81928">
                  <c:v>19614.711234999999</c:v>
                </c:pt>
                <c:pt idx="81929">
                  <c:v>19614.957428999998</c:v>
                </c:pt>
                <c:pt idx="81930">
                  <c:v>19615.200068999999</c:v>
                </c:pt>
                <c:pt idx="81931">
                  <c:v>19615.442185</c:v>
                </c:pt>
                <c:pt idx="81932">
                  <c:v>19615.684208999999</c:v>
                </c:pt>
                <c:pt idx="81933">
                  <c:v>19615.915980000002</c:v>
                </c:pt>
                <c:pt idx="81934">
                  <c:v>19616.157214999999</c:v>
                </c:pt>
                <c:pt idx="81935">
                  <c:v>19616.390818</c:v>
                </c:pt>
                <c:pt idx="81936">
                  <c:v>19616.631376000001</c:v>
                </c:pt>
                <c:pt idx="81937">
                  <c:v>19616.872769000001</c:v>
                </c:pt>
                <c:pt idx="81938">
                  <c:v>19617.115089999999</c:v>
                </c:pt>
                <c:pt idx="81939">
                  <c:v>19617.357113999999</c:v>
                </c:pt>
                <c:pt idx="81940">
                  <c:v>19617.588013000001</c:v>
                </c:pt>
                <c:pt idx="81941">
                  <c:v>19617.830224000001</c:v>
                </c:pt>
                <c:pt idx="81942">
                  <c:v>19618.071865000002</c:v>
                </c:pt>
                <c:pt idx="81943">
                  <c:v>19618.303125999999</c:v>
                </c:pt>
                <c:pt idx="81944">
                  <c:v>19618.544087999999</c:v>
                </c:pt>
                <c:pt idx="81945">
                  <c:v>19618.788343</c:v>
                </c:pt>
                <c:pt idx="81946">
                  <c:v>19619.022580000001</c:v>
                </c:pt>
                <c:pt idx="81947">
                  <c:v>19619.265691000001</c:v>
                </c:pt>
                <c:pt idx="81948">
                  <c:v>19619.508850999999</c:v>
                </c:pt>
                <c:pt idx="81949">
                  <c:v>19619.740600000001</c:v>
                </c:pt>
                <c:pt idx="81950">
                  <c:v>19619.981314000001</c:v>
                </c:pt>
                <c:pt idx="81951">
                  <c:v>19620.224771000001</c:v>
                </c:pt>
                <c:pt idx="81952">
                  <c:v>19620.467087000001</c:v>
                </c:pt>
                <c:pt idx="81953">
                  <c:v>19620.722160000001</c:v>
                </c:pt>
                <c:pt idx="81954">
                  <c:v>19620.951896999999</c:v>
                </c:pt>
                <c:pt idx="81955">
                  <c:v>19621.194880999999</c:v>
                </c:pt>
                <c:pt idx="81956">
                  <c:v>19621.437175999999</c:v>
                </c:pt>
                <c:pt idx="81957">
                  <c:v>19621.679998</c:v>
                </c:pt>
                <c:pt idx="81958">
                  <c:v>19621.910940999998</c:v>
                </c:pt>
                <c:pt idx="81959">
                  <c:v>19622.152122</c:v>
                </c:pt>
                <c:pt idx="81960">
                  <c:v>19622.394123999999</c:v>
                </c:pt>
                <c:pt idx="81961">
                  <c:v>19622.625610999999</c:v>
                </c:pt>
                <c:pt idx="81962">
                  <c:v>19622.866793000001</c:v>
                </c:pt>
                <c:pt idx="81963">
                  <c:v>19623.109813999999</c:v>
                </c:pt>
                <c:pt idx="81964">
                  <c:v>19623.350933000002</c:v>
                </c:pt>
                <c:pt idx="81965">
                  <c:v>19623.593654</c:v>
                </c:pt>
                <c:pt idx="81966">
                  <c:v>19623.824111999998</c:v>
                </c:pt>
                <c:pt idx="81967">
                  <c:v>19624.066029000001</c:v>
                </c:pt>
                <c:pt idx="81968">
                  <c:v>19624.308954</c:v>
                </c:pt>
                <c:pt idx="81969">
                  <c:v>19624.539644</c:v>
                </c:pt>
                <c:pt idx="81970">
                  <c:v>19624.780036</c:v>
                </c:pt>
                <c:pt idx="81971">
                  <c:v>19625.022173000001</c:v>
                </c:pt>
                <c:pt idx="81972">
                  <c:v>19625.266574000001</c:v>
                </c:pt>
                <c:pt idx="81973">
                  <c:v>19625.512999999999</c:v>
                </c:pt>
                <c:pt idx="81974">
                  <c:v>19625.755035999999</c:v>
                </c:pt>
                <c:pt idx="81975">
                  <c:v>19625.997124000001</c:v>
                </c:pt>
                <c:pt idx="81976">
                  <c:v>19626.230782999999</c:v>
                </c:pt>
                <c:pt idx="81977">
                  <c:v>19626.473751000001</c:v>
                </c:pt>
                <c:pt idx="81978">
                  <c:v>19626.71487</c:v>
                </c:pt>
                <c:pt idx="81979">
                  <c:v>19626.957757</c:v>
                </c:pt>
                <c:pt idx="81980">
                  <c:v>19627.189578000001</c:v>
                </c:pt>
                <c:pt idx="81981">
                  <c:v>19627.432593000001</c:v>
                </c:pt>
                <c:pt idx="81982">
                  <c:v>19627.673681</c:v>
                </c:pt>
                <c:pt idx="81983">
                  <c:v>19627.916587</c:v>
                </c:pt>
                <c:pt idx="81984">
                  <c:v>19628.146562000002</c:v>
                </c:pt>
                <c:pt idx="81985">
                  <c:v>19628.387740999999</c:v>
                </c:pt>
                <c:pt idx="81986">
                  <c:v>19628.628957000001</c:v>
                </c:pt>
                <c:pt idx="81987">
                  <c:v>19628.870695000001</c:v>
                </c:pt>
                <c:pt idx="81988">
                  <c:v>19629.111999000001</c:v>
                </c:pt>
                <c:pt idx="81989">
                  <c:v>19629.353808</c:v>
                </c:pt>
                <c:pt idx="81990">
                  <c:v>19629.585541</c:v>
                </c:pt>
                <c:pt idx="81991">
                  <c:v>19629.827422999999</c:v>
                </c:pt>
                <c:pt idx="81992">
                  <c:v>19630.068769000001</c:v>
                </c:pt>
                <c:pt idx="81993">
                  <c:v>19630.309794000001</c:v>
                </c:pt>
                <c:pt idx="81994">
                  <c:v>19630.550985999998</c:v>
                </c:pt>
                <c:pt idx="81995">
                  <c:v>19630.780425000001</c:v>
                </c:pt>
                <c:pt idx="81996">
                  <c:v>19631.024279000001</c:v>
                </c:pt>
                <c:pt idx="81997">
                  <c:v>19631.256344000001</c:v>
                </c:pt>
                <c:pt idx="81998">
                  <c:v>19631.500208000001</c:v>
                </c:pt>
                <c:pt idx="81999">
                  <c:v>19631.744764999999</c:v>
                </c:pt>
                <c:pt idx="82000">
                  <c:v>19631.974726</c:v>
                </c:pt>
                <c:pt idx="82001">
                  <c:v>19632.215123999998</c:v>
                </c:pt>
                <c:pt idx="82002">
                  <c:v>19632.459906</c:v>
                </c:pt>
                <c:pt idx="82003">
                  <c:v>19632.702615999999</c:v>
                </c:pt>
                <c:pt idx="82004">
                  <c:v>19632.932553999999</c:v>
                </c:pt>
                <c:pt idx="82005">
                  <c:v>19633.173940000001</c:v>
                </c:pt>
                <c:pt idx="82006">
                  <c:v>19633.415034000001</c:v>
                </c:pt>
                <c:pt idx="82007">
                  <c:v>19633.657908000001</c:v>
                </c:pt>
                <c:pt idx="82008">
                  <c:v>19633.889777</c:v>
                </c:pt>
                <c:pt idx="82009">
                  <c:v>19634.130077999998</c:v>
                </c:pt>
                <c:pt idx="82010">
                  <c:v>19634.374842000001</c:v>
                </c:pt>
                <c:pt idx="82011">
                  <c:v>19634.615944000001</c:v>
                </c:pt>
                <c:pt idx="82012">
                  <c:v>19634.857842000001</c:v>
                </c:pt>
                <c:pt idx="82013">
                  <c:v>19635.087598999999</c:v>
                </c:pt>
                <c:pt idx="82014">
                  <c:v>19635.330580999998</c:v>
                </c:pt>
                <c:pt idx="82015">
                  <c:v>19635.571875000001</c:v>
                </c:pt>
                <c:pt idx="82016">
                  <c:v>19635.812091</c:v>
                </c:pt>
                <c:pt idx="82017">
                  <c:v>19636.045661</c:v>
                </c:pt>
                <c:pt idx="82018">
                  <c:v>19636.286897999998</c:v>
                </c:pt>
                <c:pt idx="82019">
                  <c:v>19636.529834000001</c:v>
                </c:pt>
                <c:pt idx="82020">
                  <c:v>19636.772830000002</c:v>
                </c:pt>
                <c:pt idx="82021">
                  <c:v>19637.013951000001</c:v>
                </c:pt>
                <c:pt idx="82022">
                  <c:v>19637.242565</c:v>
                </c:pt>
                <c:pt idx="82023">
                  <c:v>19637.483678000001</c:v>
                </c:pt>
                <c:pt idx="82024">
                  <c:v>19637.726833000001</c:v>
                </c:pt>
                <c:pt idx="82025">
                  <c:v>19637.967919999999</c:v>
                </c:pt>
                <c:pt idx="82026">
                  <c:v>19638.210921999998</c:v>
                </c:pt>
                <c:pt idx="82027">
                  <c:v>19638.442610999999</c:v>
                </c:pt>
                <c:pt idx="82028">
                  <c:v>19638.683218999999</c:v>
                </c:pt>
                <c:pt idx="82029">
                  <c:v>19638.925405999998</c:v>
                </c:pt>
                <c:pt idx="82030">
                  <c:v>19639.168611000001</c:v>
                </c:pt>
                <c:pt idx="82031">
                  <c:v>19639.397048999999</c:v>
                </c:pt>
                <c:pt idx="82032">
                  <c:v>19639.639928000001</c:v>
                </c:pt>
                <c:pt idx="82033">
                  <c:v>19639.881333000001</c:v>
                </c:pt>
                <c:pt idx="82034">
                  <c:v>19640.114405</c:v>
                </c:pt>
                <c:pt idx="82035">
                  <c:v>19640.359634</c:v>
                </c:pt>
                <c:pt idx="82036">
                  <c:v>19640.602945999999</c:v>
                </c:pt>
                <c:pt idx="82037">
                  <c:v>19640.833964000001</c:v>
                </c:pt>
                <c:pt idx="82038">
                  <c:v>19641.07545</c:v>
                </c:pt>
                <c:pt idx="82039">
                  <c:v>19641.319308999999</c:v>
                </c:pt>
                <c:pt idx="82040">
                  <c:v>19641.55039</c:v>
                </c:pt>
                <c:pt idx="82041">
                  <c:v>19641.791958999998</c:v>
                </c:pt>
                <c:pt idx="82042">
                  <c:v>19642.033325</c:v>
                </c:pt>
                <c:pt idx="82043">
                  <c:v>19642.266866000002</c:v>
                </c:pt>
                <c:pt idx="82044">
                  <c:v>19642.509119999999</c:v>
                </c:pt>
                <c:pt idx="82045">
                  <c:v>19642.753902</c:v>
                </c:pt>
                <c:pt idx="82046">
                  <c:v>19642.985699000001</c:v>
                </c:pt>
                <c:pt idx="82047">
                  <c:v>19643.228718999999</c:v>
                </c:pt>
                <c:pt idx="82048">
                  <c:v>19643.471863999999</c:v>
                </c:pt>
                <c:pt idx="82049">
                  <c:v>19643.703552999999</c:v>
                </c:pt>
                <c:pt idx="82050">
                  <c:v>19643.946742</c:v>
                </c:pt>
                <c:pt idx="82051">
                  <c:v>19644.189554</c:v>
                </c:pt>
                <c:pt idx="82052">
                  <c:v>19644.431231999999</c:v>
                </c:pt>
                <c:pt idx="82053">
                  <c:v>19644.687626999999</c:v>
                </c:pt>
                <c:pt idx="82054">
                  <c:v>19644.91963</c:v>
                </c:pt>
                <c:pt idx="82055">
                  <c:v>19645.160199000002</c:v>
                </c:pt>
                <c:pt idx="82056">
                  <c:v>19645.401648999999</c:v>
                </c:pt>
                <c:pt idx="82057">
                  <c:v>19645.642689</c:v>
                </c:pt>
                <c:pt idx="82058">
                  <c:v>19645.883711999999</c:v>
                </c:pt>
                <c:pt idx="82059">
                  <c:v>19646.124206</c:v>
                </c:pt>
                <c:pt idx="82060">
                  <c:v>19646.354719999999</c:v>
                </c:pt>
                <c:pt idx="82061">
                  <c:v>19646.595387000001</c:v>
                </c:pt>
                <c:pt idx="82062">
                  <c:v>19646.838904</c:v>
                </c:pt>
                <c:pt idx="82063">
                  <c:v>19647.081291999999</c:v>
                </c:pt>
                <c:pt idx="82064">
                  <c:v>19647.326057999999</c:v>
                </c:pt>
                <c:pt idx="82065">
                  <c:v>19647.569813999999</c:v>
                </c:pt>
                <c:pt idx="82066">
                  <c:v>19647.812387999998</c:v>
                </c:pt>
                <c:pt idx="82067">
                  <c:v>19648.045238999999</c:v>
                </c:pt>
                <c:pt idx="82068">
                  <c:v>19648.287429</c:v>
                </c:pt>
                <c:pt idx="82069">
                  <c:v>19648.529386999999</c:v>
                </c:pt>
                <c:pt idx="82070">
                  <c:v>19648.776655999998</c:v>
                </c:pt>
                <c:pt idx="82071">
                  <c:v>19649.019121000001</c:v>
                </c:pt>
                <c:pt idx="82072">
                  <c:v>19649.263969</c:v>
                </c:pt>
                <c:pt idx="82073">
                  <c:v>19649.494774999999</c:v>
                </c:pt>
                <c:pt idx="82074">
                  <c:v>19649.735306999999</c:v>
                </c:pt>
                <c:pt idx="82075">
                  <c:v>19649.981205</c:v>
                </c:pt>
                <c:pt idx="82076">
                  <c:v>19650.212395999999</c:v>
                </c:pt>
                <c:pt idx="82077">
                  <c:v>19650.456349</c:v>
                </c:pt>
                <c:pt idx="82078">
                  <c:v>19650.689989999999</c:v>
                </c:pt>
                <c:pt idx="82079">
                  <c:v>19650.931067000001</c:v>
                </c:pt>
                <c:pt idx="82080">
                  <c:v>19651.173139999999</c:v>
                </c:pt>
                <c:pt idx="82081">
                  <c:v>19651.406706000002</c:v>
                </c:pt>
                <c:pt idx="82082">
                  <c:v>19651.649796999998</c:v>
                </c:pt>
                <c:pt idx="82083">
                  <c:v>19651.889380000001</c:v>
                </c:pt>
                <c:pt idx="82084">
                  <c:v>19652.130977000001</c:v>
                </c:pt>
                <c:pt idx="82085">
                  <c:v>19652.361872000001</c:v>
                </c:pt>
                <c:pt idx="82086">
                  <c:v>19652.603665999999</c:v>
                </c:pt>
                <c:pt idx="82087">
                  <c:v>19652.846051</c:v>
                </c:pt>
                <c:pt idx="82088">
                  <c:v>19653.089596999998</c:v>
                </c:pt>
                <c:pt idx="82089">
                  <c:v>19653.320445000001</c:v>
                </c:pt>
                <c:pt idx="82090">
                  <c:v>19653.565734</c:v>
                </c:pt>
                <c:pt idx="82091">
                  <c:v>19653.797548999999</c:v>
                </c:pt>
                <c:pt idx="82092">
                  <c:v>19654.040916000002</c:v>
                </c:pt>
                <c:pt idx="82093">
                  <c:v>19654.283868999999</c:v>
                </c:pt>
                <c:pt idx="82094">
                  <c:v>19654.524191</c:v>
                </c:pt>
                <c:pt idx="82095">
                  <c:v>19654.755014999999</c:v>
                </c:pt>
                <c:pt idx="82096">
                  <c:v>19654.997276999999</c:v>
                </c:pt>
                <c:pt idx="82097">
                  <c:v>19655.241172999999</c:v>
                </c:pt>
                <c:pt idx="82098">
                  <c:v>19655.474741999999</c:v>
                </c:pt>
                <c:pt idx="82099">
                  <c:v>19655.717685</c:v>
                </c:pt>
                <c:pt idx="82100">
                  <c:v>19655.960777</c:v>
                </c:pt>
                <c:pt idx="82101">
                  <c:v>19656.192626</c:v>
                </c:pt>
                <c:pt idx="82102">
                  <c:v>19656.433140000001</c:v>
                </c:pt>
                <c:pt idx="82103">
                  <c:v>19656.675217</c:v>
                </c:pt>
                <c:pt idx="82104">
                  <c:v>19656.917414</c:v>
                </c:pt>
                <c:pt idx="82105">
                  <c:v>19657.173973000001</c:v>
                </c:pt>
                <c:pt idx="82106">
                  <c:v>19657.417948999999</c:v>
                </c:pt>
                <c:pt idx="82107">
                  <c:v>19657.659230000001</c:v>
                </c:pt>
                <c:pt idx="82108">
                  <c:v>19657.904580999999</c:v>
                </c:pt>
                <c:pt idx="82109">
                  <c:v>19658.145054000001</c:v>
                </c:pt>
                <c:pt idx="82110">
                  <c:v>19658.376068000001</c:v>
                </c:pt>
                <c:pt idx="82111">
                  <c:v>19658.618162999999</c:v>
                </c:pt>
                <c:pt idx="82112">
                  <c:v>19658.851126000001</c:v>
                </c:pt>
                <c:pt idx="82113">
                  <c:v>19659.095367999998</c:v>
                </c:pt>
                <c:pt idx="82114">
                  <c:v>19659.328285</c:v>
                </c:pt>
                <c:pt idx="82115">
                  <c:v>19659.572336000001</c:v>
                </c:pt>
                <c:pt idx="82116">
                  <c:v>19659.814140999999</c:v>
                </c:pt>
                <c:pt idx="82117">
                  <c:v>19660.046404000001</c:v>
                </c:pt>
                <c:pt idx="82118">
                  <c:v>19660.286353</c:v>
                </c:pt>
                <c:pt idx="82119">
                  <c:v>19660.530945999999</c:v>
                </c:pt>
                <c:pt idx="82120">
                  <c:v>19660.761835000001</c:v>
                </c:pt>
                <c:pt idx="82121">
                  <c:v>19661.004217000002</c:v>
                </c:pt>
                <c:pt idx="82122">
                  <c:v>19661.244354999999</c:v>
                </c:pt>
                <c:pt idx="82123">
                  <c:v>19661.488195999998</c:v>
                </c:pt>
                <c:pt idx="82124">
                  <c:v>19661.719907999999</c:v>
                </c:pt>
                <c:pt idx="82125">
                  <c:v>19661.960167000001</c:v>
                </c:pt>
                <c:pt idx="82126">
                  <c:v>19662.204240999999</c:v>
                </c:pt>
                <c:pt idx="82127">
                  <c:v>19662.437873999999</c:v>
                </c:pt>
                <c:pt idx="82128">
                  <c:v>19662.680268</c:v>
                </c:pt>
                <c:pt idx="82129">
                  <c:v>19662.922405000001</c:v>
                </c:pt>
                <c:pt idx="82130">
                  <c:v>19663.152596</c:v>
                </c:pt>
                <c:pt idx="82131">
                  <c:v>19663.393007999999</c:v>
                </c:pt>
                <c:pt idx="82132">
                  <c:v>19663.635953000001</c:v>
                </c:pt>
                <c:pt idx="82133">
                  <c:v>19663.877568</c:v>
                </c:pt>
                <c:pt idx="82134">
                  <c:v>19664.11822</c:v>
                </c:pt>
                <c:pt idx="82135">
                  <c:v>19664.374713000001</c:v>
                </c:pt>
                <c:pt idx="82136">
                  <c:v>19664.604947</c:v>
                </c:pt>
                <c:pt idx="82137">
                  <c:v>19664.846403</c:v>
                </c:pt>
                <c:pt idx="82138">
                  <c:v>19665.089155000001</c:v>
                </c:pt>
                <c:pt idx="82139">
                  <c:v>19665.330674000001</c:v>
                </c:pt>
                <c:pt idx="82140">
                  <c:v>19665.560067999999</c:v>
                </c:pt>
                <c:pt idx="82141">
                  <c:v>19665.803657</c:v>
                </c:pt>
                <c:pt idx="82142">
                  <c:v>19666.046257999998</c:v>
                </c:pt>
                <c:pt idx="82143">
                  <c:v>19666.279784999999</c:v>
                </c:pt>
                <c:pt idx="82144">
                  <c:v>19666.520419</c:v>
                </c:pt>
                <c:pt idx="82145">
                  <c:v>19666.764244999998</c:v>
                </c:pt>
                <c:pt idx="82146">
                  <c:v>19667.010253</c:v>
                </c:pt>
                <c:pt idx="82147">
                  <c:v>19667.256566</c:v>
                </c:pt>
                <c:pt idx="82148">
                  <c:v>19667.498285000001</c:v>
                </c:pt>
                <c:pt idx="82149">
                  <c:v>19667.744089</c:v>
                </c:pt>
                <c:pt idx="82150">
                  <c:v>19667.986370999999</c:v>
                </c:pt>
                <c:pt idx="82151">
                  <c:v>19668.230202999999</c:v>
                </c:pt>
                <c:pt idx="82152">
                  <c:v>19668.461957</c:v>
                </c:pt>
                <c:pt idx="82153">
                  <c:v>19668.703980999999</c:v>
                </c:pt>
                <c:pt idx="82154">
                  <c:v>19668.945231000002</c:v>
                </c:pt>
                <c:pt idx="82155">
                  <c:v>19669.176200999998</c:v>
                </c:pt>
                <c:pt idx="82156">
                  <c:v>19669.419691999999</c:v>
                </c:pt>
                <c:pt idx="82157">
                  <c:v>19669.662752</c:v>
                </c:pt>
                <c:pt idx="82158">
                  <c:v>19669.903221</c:v>
                </c:pt>
                <c:pt idx="82159">
                  <c:v>19670.159871</c:v>
                </c:pt>
                <c:pt idx="82160">
                  <c:v>19670.391874000001</c:v>
                </c:pt>
                <c:pt idx="82161">
                  <c:v>19670.634030000001</c:v>
                </c:pt>
                <c:pt idx="82162">
                  <c:v>19670.874291</c:v>
                </c:pt>
                <c:pt idx="82163">
                  <c:v>19671.107134000002</c:v>
                </c:pt>
                <c:pt idx="82164">
                  <c:v>19671.348784000002</c:v>
                </c:pt>
                <c:pt idx="82165">
                  <c:v>19671.591951999999</c:v>
                </c:pt>
                <c:pt idx="82166">
                  <c:v>19671.833009000002</c:v>
                </c:pt>
                <c:pt idx="82167">
                  <c:v>19672.064602999999</c:v>
                </c:pt>
                <c:pt idx="82168">
                  <c:v>19672.305655</c:v>
                </c:pt>
                <c:pt idx="82169">
                  <c:v>19672.545405000001</c:v>
                </c:pt>
                <c:pt idx="82170">
                  <c:v>19672.788906999998</c:v>
                </c:pt>
                <c:pt idx="82171">
                  <c:v>19673.020154999998</c:v>
                </c:pt>
                <c:pt idx="82172">
                  <c:v>19673.263643999999</c:v>
                </c:pt>
                <c:pt idx="82173">
                  <c:v>19673.504207999998</c:v>
                </c:pt>
                <c:pt idx="82174">
                  <c:v>19673.746446000001</c:v>
                </c:pt>
                <c:pt idx="82175">
                  <c:v>19673.991086000002</c:v>
                </c:pt>
                <c:pt idx="82176">
                  <c:v>19674.232</c:v>
                </c:pt>
                <c:pt idx="82177">
                  <c:v>19674.474303999999</c:v>
                </c:pt>
                <c:pt idx="82178">
                  <c:v>19674.707295</c:v>
                </c:pt>
                <c:pt idx="82179">
                  <c:v>19674.952830999999</c:v>
                </c:pt>
                <c:pt idx="82180">
                  <c:v>19675.194642999999</c:v>
                </c:pt>
                <c:pt idx="82181">
                  <c:v>19675.435975</c:v>
                </c:pt>
                <c:pt idx="82182">
                  <c:v>19675.691792000001</c:v>
                </c:pt>
                <c:pt idx="82183">
                  <c:v>19675.923767</c:v>
                </c:pt>
                <c:pt idx="82184">
                  <c:v>19676.166257000001</c:v>
                </c:pt>
                <c:pt idx="82185">
                  <c:v>19676.401009000001</c:v>
                </c:pt>
                <c:pt idx="82186">
                  <c:v>19676.644555999999</c:v>
                </c:pt>
                <c:pt idx="82187">
                  <c:v>19676.885678999999</c:v>
                </c:pt>
                <c:pt idx="82188">
                  <c:v>19677.126017999999</c:v>
                </c:pt>
                <c:pt idx="82189">
                  <c:v>19677.357792999999</c:v>
                </c:pt>
                <c:pt idx="82190">
                  <c:v>19677.600019000001</c:v>
                </c:pt>
                <c:pt idx="82191">
                  <c:v>19677.842014999998</c:v>
                </c:pt>
                <c:pt idx="82192">
                  <c:v>19678.082383000001</c:v>
                </c:pt>
                <c:pt idx="82193">
                  <c:v>19678.313075999999</c:v>
                </c:pt>
                <c:pt idx="82194">
                  <c:v>19678.554680000001</c:v>
                </c:pt>
                <c:pt idx="82195">
                  <c:v>19678.797805999999</c:v>
                </c:pt>
                <c:pt idx="82196">
                  <c:v>19679.038297999999</c:v>
                </c:pt>
                <c:pt idx="82197">
                  <c:v>19679.269944</c:v>
                </c:pt>
                <c:pt idx="82198">
                  <c:v>19679.509373000001</c:v>
                </c:pt>
                <c:pt idx="82199">
                  <c:v>19679.750845999999</c:v>
                </c:pt>
                <c:pt idx="82200">
                  <c:v>19679.991290999998</c:v>
                </c:pt>
                <c:pt idx="82201">
                  <c:v>19680.235970999998</c:v>
                </c:pt>
                <c:pt idx="82202">
                  <c:v>19680.465386</c:v>
                </c:pt>
                <c:pt idx="82203">
                  <c:v>19680.707345999999</c:v>
                </c:pt>
                <c:pt idx="82204">
                  <c:v>19680.951228000002</c:v>
                </c:pt>
                <c:pt idx="82205">
                  <c:v>19681.206419999999</c:v>
                </c:pt>
                <c:pt idx="82206">
                  <c:v>19681.45162</c:v>
                </c:pt>
                <c:pt idx="82207">
                  <c:v>19681.694716000002</c:v>
                </c:pt>
                <c:pt idx="82208">
                  <c:v>19681.935167</c:v>
                </c:pt>
                <c:pt idx="82209">
                  <c:v>19682.177093999999</c:v>
                </c:pt>
                <c:pt idx="82210">
                  <c:v>19682.408914</c:v>
                </c:pt>
                <c:pt idx="82211">
                  <c:v>19682.651120999999</c:v>
                </c:pt>
                <c:pt idx="82212">
                  <c:v>19682.893232999999</c:v>
                </c:pt>
                <c:pt idx="82213">
                  <c:v>19683.126945</c:v>
                </c:pt>
                <c:pt idx="82214">
                  <c:v>19683.368085999999</c:v>
                </c:pt>
                <c:pt idx="82215">
                  <c:v>19683.610945</c:v>
                </c:pt>
                <c:pt idx="82216">
                  <c:v>19683.852859999999</c:v>
                </c:pt>
                <c:pt idx="82217">
                  <c:v>19684.084647</c:v>
                </c:pt>
                <c:pt idx="82218">
                  <c:v>19684.327803</c:v>
                </c:pt>
                <c:pt idx="82219">
                  <c:v>19684.568754</c:v>
                </c:pt>
                <c:pt idx="82220">
                  <c:v>19684.80919</c:v>
                </c:pt>
                <c:pt idx="82221">
                  <c:v>19685.040368999998</c:v>
                </c:pt>
                <c:pt idx="82222">
                  <c:v>19685.283824999999</c:v>
                </c:pt>
                <c:pt idx="82223">
                  <c:v>19685.544988000001</c:v>
                </c:pt>
                <c:pt idx="82224">
                  <c:v>19685.775894999999</c:v>
                </c:pt>
                <c:pt idx="82225">
                  <c:v>19686.018314000001</c:v>
                </c:pt>
                <c:pt idx="82226">
                  <c:v>19686.259729000001</c:v>
                </c:pt>
                <c:pt idx="82227">
                  <c:v>19686.491746</c:v>
                </c:pt>
                <c:pt idx="82228">
                  <c:v>19686.732343</c:v>
                </c:pt>
                <c:pt idx="82229">
                  <c:v>19686.977698999999</c:v>
                </c:pt>
                <c:pt idx="82230">
                  <c:v>19687.209998999999</c:v>
                </c:pt>
                <c:pt idx="82231">
                  <c:v>19687.453289000001</c:v>
                </c:pt>
                <c:pt idx="82232">
                  <c:v>19687.696744000001</c:v>
                </c:pt>
                <c:pt idx="82233">
                  <c:v>19687.926044</c:v>
                </c:pt>
                <c:pt idx="82234">
                  <c:v>19688.169688000002</c:v>
                </c:pt>
                <c:pt idx="82235">
                  <c:v>19688.412888999999</c:v>
                </c:pt>
                <c:pt idx="82236">
                  <c:v>19688.644189999999</c:v>
                </c:pt>
                <c:pt idx="82237">
                  <c:v>19688.886405000001</c:v>
                </c:pt>
                <c:pt idx="82238">
                  <c:v>19689.131597</c:v>
                </c:pt>
                <c:pt idx="82239">
                  <c:v>19689.36205</c:v>
                </c:pt>
                <c:pt idx="82240">
                  <c:v>19689.604971000001</c:v>
                </c:pt>
                <c:pt idx="82241">
                  <c:v>19689.846023999999</c:v>
                </c:pt>
                <c:pt idx="82242">
                  <c:v>19690.088145000002</c:v>
                </c:pt>
                <c:pt idx="82243">
                  <c:v>19690.319812000002</c:v>
                </c:pt>
                <c:pt idx="82244">
                  <c:v>19690.560339</c:v>
                </c:pt>
                <c:pt idx="82245">
                  <c:v>19690.80414</c:v>
                </c:pt>
                <c:pt idx="82246">
                  <c:v>19691.035081999999</c:v>
                </c:pt>
                <c:pt idx="82247">
                  <c:v>19691.279947999999</c:v>
                </c:pt>
                <c:pt idx="82248">
                  <c:v>19691.521004999999</c:v>
                </c:pt>
                <c:pt idx="82249">
                  <c:v>19691.752851000001</c:v>
                </c:pt>
                <c:pt idx="82250">
                  <c:v>19691.994734</c:v>
                </c:pt>
                <c:pt idx="82251">
                  <c:v>19692.237848000001</c:v>
                </c:pt>
                <c:pt idx="82252">
                  <c:v>19692.478964000002</c:v>
                </c:pt>
                <c:pt idx="82253">
                  <c:v>19692.708450999999</c:v>
                </c:pt>
                <c:pt idx="82254">
                  <c:v>19692.949874999998</c:v>
                </c:pt>
                <c:pt idx="82255">
                  <c:v>19693.192910000002</c:v>
                </c:pt>
                <c:pt idx="82256">
                  <c:v>19693.435915999999</c:v>
                </c:pt>
                <c:pt idx="82257">
                  <c:v>19693.667642</c:v>
                </c:pt>
                <c:pt idx="82258">
                  <c:v>19693.908234999999</c:v>
                </c:pt>
                <c:pt idx="82259">
                  <c:v>19694.152404</c:v>
                </c:pt>
                <c:pt idx="82260">
                  <c:v>19694.393834999999</c:v>
                </c:pt>
                <c:pt idx="82261">
                  <c:v>19694.625754000001</c:v>
                </c:pt>
                <c:pt idx="82262">
                  <c:v>19694.868134</c:v>
                </c:pt>
                <c:pt idx="82263">
                  <c:v>19695.112367999998</c:v>
                </c:pt>
                <c:pt idx="82264">
                  <c:v>19695.342729</c:v>
                </c:pt>
                <c:pt idx="82265">
                  <c:v>19695.583385999998</c:v>
                </c:pt>
                <c:pt idx="82266">
                  <c:v>19695.828609</c:v>
                </c:pt>
                <c:pt idx="82267">
                  <c:v>19696.060729000001</c:v>
                </c:pt>
                <c:pt idx="82268">
                  <c:v>19696.302189999999</c:v>
                </c:pt>
                <c:pt idx="82269">
                  <c:v>19696.546891999998</c:v>
                </c:pt>
                <c:pt idx="82270">
                  <c:v>19696.787091999999</c:v>
                </c:pt>
                <c:pt idx="82271">
                  <c:v>19697.018914</c:v>
                </c:pt>
                <c:pt idx="82272">
                  <c:v>19697.25937</c:v>
                </c:pt>
                <c:pt idx="82273">
                  <c:v>19697.502679000001</c:v>
                </c:pt>
                <c:pt idx="82274">
                  <c:v>19697.743987999998</c:v>
                </c:pt>
                <c:pt idx="82275">
                  <c:v>19697.974015</c:v>
                </c:pt>
                <c:pt idx="82276">
                  <c:v>19698.216253999999</c:v>
                </c:pt>
                <c:pt idx="82277">
                  <c:v>19698.460962000001</c:v>
                </c:pt>
                <c:pt idx="82278">
                  <c:v>19698.691806999999</c:v>
                </c:pt>
                <c:pt idx="82279">
                  <c:v>19698.934174000002</c:v>
                </c:pt>
                <c:pt idx="82280">
                  <c:v>19699.167094</c:v>
                </c:pt>
                <c:pt idx="82281">
                  <c:v>19699.413081999999</c:v>
                </c:pt>
                <c:pt idx="82282">
                  <c:v>19699.655139999999</c:v>
                </c:pt>
                <c:pt idx="82283">
                  <c:v>19699.910374999999</c:v>
                </c:pt>
                <c:pt idx="82284">
                  <c:v>19700.142690000001</c:v>
                </c:pt>
                <c:pt idx="82285">
                  <c:v>19700.383054000002</c:v>
                </c:pt>
                <c:pt idx="82286">
                  <c:v>19700.625258</c:v>
                </c:pt>
                <c:pt idx="82287">
                  <c:v>19700.856083999999</c:v>
                </c:pt>
                <c:pt idx="82288">
                  <c:v>19701.09777</c:v>
                </c:pt>
                <c:pt idx="82289">
                  <c:v>19701.338075</c:v>
                </c:pt>
                <c:pt idx="82290">
                  <c:v>19701.582189000001</c:v>
                </c:pt>
                <c:pt idx="82291">
                  <c:v>19701.814047</c:v>
                </c:pt>
                <c:pt idx="82292">
                  <c:v>19702.056036999998</c:v>
                </c:pt>
                <c:pt idx="82293">
                  <c:v>19702.298838999999</c:v>
                </c:pt>
                <c:pt idx="82294">
                  <c:v>19702.539153999998</c:v>
                </c:pt>
                <c:pt idx="82295">
                  <c:v>19702.770949000002</c:v>
                </c:pt>
                <c:pt idx="82296">
                  <c:v>19703.014048000001</c:v>
                </c:pt>
                <c:pt idx="82297">
                  <c:v>19703.256655000001</c:v>
                </c:pt>
                <c:pt idx="82298">
                  <c:v>19703.486676</c:v>
                </c:pt>
                <c:pt idx="82299">
                  <c:v>19703.727946999999</c:v>
                </c:pt>
                <c:pt idx="82300">
                  <c:v>19703.969079999999</c:v>
                </c:pt>
                <c:pt idx="82301">
                  <c:v>19704.211006000001</c:v>
                </c:pt>
                <c:pt idx="82302">
                  <c:v>19704.442599000002</c:v>
                </c:pt>
                <c:pt idx="82303">
                  <c:v>19704.685758</c:v>
                </c:pt>
                <c:pt idx="82304">
                  <c:v>19704.926344</c:v>
                </c:pt>
                <c:pt idx="82305">
                  <c:v>19705.167782</c:v>
                </c:pt>
                <c:pt idx="82306">
                  <c:v>19705.408987999999</c:v>
                </c:pt>
                <c:pt idx="82307">
                  <c:v>19705.63996</c:v>
                </c:pt>
                <c:pt idx="82308">
                  <c:v>19705.882614999999</c:v>
                </c:pt>
                <c:pt idx="82309">
                  <c:v>19706.125964999999</c:v>
                </c:pt>
                <c:pt idx="82310">
                  <c:v>19706.356038999998</c:v>
                </c:pt>
                <c:pt idx="82311">
                  <c:v>19706.599561999999</c:v>
                </c:pt>
                <c:pt idx="82312">
                  <c:v>19706.842892000001</c:v>
                </c:pt>
                <c:pt idx="82313">
                  <c:v>19707.074005999999</c:v>
                </c:pt>
                <c:pt idx="82314">
                  <c:v>19707.318299999999</c:v>
                </c:pt>
                <c:pt idx="82315">
                  <c:v>19707.562789</c:v>
                </c:pt>
                <c:pt idx="82316">
                  <c:v>19707.792873999999</c:v>
                </c:pt>
                <c:pt idx="82317">
                  <c:v>19708.035156000002</c:v>
                </c:pt>
                <c:pt idx="82318">
                  <c:v>19708.277065999999</c:v>
                </c:pt>
                <c:pt idx="82319">
                  <c:v>19708.508825000001</c:v>
                </c:pt>
                <c:pt idx="82320">
                  <c:v>19708.749243999999</c:v>
                </c:pt>
                <c:pt idx="82321">
                  <c:v>19708.992577000001</c:v>
                </c:pt>
                <c:pt idx="82322">
                  <c:v>19709.235875999999</c:v>
                </c:pt>
                <c:pt idx="82323">
                  <c:v>19709.476996000001</c:v>
                </c:pt>
                <c:pt idx="82324">
                  <c:v>19709.707780000001</c:v>
                </c:pt>
                <c:pt idx="82325">
                  <c:v>19709.948315000001</c:v>
                </c:pt>
                <c:pt idx="82326">
                  <c:v>19710.189984000001</c:v>
                </c:pt>
                <c:pt idx="82327">
                  <c:v>19710.429368000001</c:v>
                </c:pt>
                <c:pt idx="82328">
                  <c:v>19710.6708</c:v>
                </c:pt>
                <c:pt idx="82329">
                  <c:v>19710.900339</c:v>
                </c:pt>
                <c:pt idx="82330">
                  <c:v>19711.141372999999</c:v>
                </c:pt>
                <c:pt idx="82331">
                  <c:v>19711.382224000001</c:v>
                </c:pt>
                <c:pt idx="82332">
                  <c:v>19711.623121000001</c:v>
                </c:pt>
                <c:pt idx="82333">
                  <c:v>19711.866609000001</c:v>
                </c:pt>
                <c:pt idx="82334">
                  <c:v>19712.096139000001</c:v>
                </c:pt>
                <c:pt idx="82335">
                  <c:v>19712.341617999999</c:v>
                </c:pt>
                <c:pt idx="82336">
                  <c:v>19712.584125000001</c:v>
                </c:pt>
                <c:pt idx="82337">
                  <c:v>19712.828114</c:v>
                </c:pt>
                <c:pt idx="82338">
                  <c:v>19713.070389</c:v>
                </c:pt>
                <c:pt idx="82339">
                  <c:v>19713.314063000002</c:v>
                </c:pt>
                <c:pt idx="82340">
                  <c:v>19713.547871999999</c:v>
                </c:pt>
                <c:pt idx="82341">
                  <c:v>19713.790037999999</c:v>
                </c:pt>
                <c:pt idx="82342">
                  <c:v>19714.032232000001</c:v>
                </c:pt>
                <c:pt idx="82343">
                  <c:v>19714.265800000001</c:v>
                </c:pt>
                <c:pt idx="82344">
                  <c:v>19714.506325999999</c:v>
                </c:pt>
                <c:pt idx="82345">
                  <c:v>19714.750123999998</c:v>
                </c:pt>
                <c:pt idx="82346">
                  <c:v>19714.981110000001</c:v>
                </c:pt>
                <c:pt idx="82347">
                  <c:v>19715.225213000002</c:v>
                </c:pt>
                <c:pt idx="82348">
                  <c:v>19715.467094</c:v>
                </c:pt>
                <c:pt idx="82349">
                  <c:v>19715.722127000001</c:v>
                </c:pt>
                <c:pt idx="82350">
                  <c:v>19715.966154000002</c:v>
                </c:pt>
                <c:pt idx="82351">
                  <c:v>19716.210143</c:v>
                </c:pt>
                <c:pt idx="82352">
                  <c:v>19716.454968999999</c:v>
                </c:pt>
                <c:pt idx="82353">
                  <c:v>19716.685562999999</c:v>
                </c:pt>
                <c:pt idx="82354">
                  <c:v>19716.928058000001</c:v>
                </c:pt>
                <c:pt idx="82355">
                  <c:v>19717.170325999999</c:v>
                </c:pt>
                <c:pt idx="82356">
                  <c:v>19717.403118999999</c:v>
                </c:pt>
                <c:pt idx="82357">
                  <c:v>19717.647197999999</c:v>
                </c:pt>
                <c:pt idx="82358">
                  <c:v>19717.878194000001</c:v>
                </c:pt>
                <c:pt idx="82359">
                  <c:v>19718.121577999998</c:v>
                </c:pt>
                <c:pt idx="82360">
                  <c:v>19718.364777999999</c:v>
                </c:pt>
                <c:pt idx="82361">
                  <c:v>19718.605054</c:v>
                </c:pt>
                <c:pt idx="82362">
                  <c:v>19718.836257999999</c:v>
                </c:pt>
                <c:pt idx="82363">
                  <c:v>19719.081576</c:v>
                </c:pt>
                <c:pt idx="82364">
                  <c:v>19719.313732999999</c:v>
                </c:pt>
                <c:pt idx="82365">
                  <c:v>19719.554244999999</c:v>
                </c:pt>
                <c:pt idx="82366">
                  <c:v>19719.798417999998</c:v>
                </c:pt>
                <c:pt idx="82367">
                  <c:v>19720.039849000001</c:v>
                </c:pt>
                <c:pt idx="82368">
                  <c:v>19720.270123999999</c:v>
                </c:pt>
                <c:pt idx="82369">
                  <c:v>19720.512966999999</c:v>
                </c:pt>
                <c:pt idx="82370">
                  <c:v>19720.754067000002</c:v>
                </c:pt>
                <c:pt idx="82371">
                  <c:v>19720.996087</c:v>
                </c:pt>
                <c:pt idx="82372">
                  <c:v>19721.241601000002</c:v>
                </c:pt>
                <c:pt idx="82373">
                  <c:v>19721.482932999999</c:v>
                </c:pt>
                <c:pt idx="82374">
                  <c:v>19721.727048000001</c:v>
                </c:pt>
                <c:pt idx="82375">
                  <c:v>19721.960793999999</c:v>
                </c:pt>
                <c:pt idx="82376">
                  <c:v>19722.201290000001</c:v>
                </c:pt>
                <c:pt idx="82377">
                  <c:v>19722.447732000001</c:v>
                </c:pt>
                <c:pt idx="82378">
                  <c:v>19722.688837999998</c:v>
                </c:pt>
                <c:pt idx="82379">
                  <c:v>19722.920593999999</c:v>
                </c:pt>
                <c:pt idx="82380">
                  <c:v>19723.161948000001</c:v>
                </c:pt>
                <c:pt idx="82381">
                  <c:v>19723.401900000001</c:v>
                </c:pt>
                <c:pt idx="82382">
                  <c:v>19723.644976</c:v>
                </c:pt>
                <c:pt idx="82383">
                  <c:v>19723.875577999999</c:v>
                </c:pt>
                <c:pt idx="82384">
                  <c:v>19724.116095000001</c:v>
                </c:pt>
                <c:pt idx="82385">
                  <c:v>19724.360915000001</c:v>
                </c:pt>
                <c:pt idx="82386">
                  <c:v>19724.603826999999</c:v>
                </c:pt>
                <c:pt idx="82387">
                  <c:v>19724.833590999999</c:v>
                </c:pt>
                <c:pt idx="82388">
                  <c:v>19725.076911</c:v>
                </c:pt>
                <c:pt idx="82389">
                  <c:v>19725.31986</c:v>
                </c:pt>
                <c:pt idx="82390">
                  <c:v>19725.56292</c:v>
                </c:pt>
                <c:pt idx="82391">
                  <c:v>19725.793291000002</c:v>
                </c:pt>
                <c:pt idx="82392">
                  <c:v>19726.037923</c:v>
                </c:pt>
                <c:pt idx="82393">
                  <c:v>19726.280594</c:v>
                </c:pt>
                <c:pt idx="82394">
                  <c:v>19726.509344999999</c:v>
                </c:pt>
                <c:pt idx="82395">
                  <c:v>19726.75304</c:v>
                </c:pt>
                <c:pt idx="82396">
                  <c:v>19726.995019999998</c:v>
                </c:pt>
                <c:pt idx="82397">
                  <c:v>19727.226692</c:v>
                </c:pt>
                <c:pt idx="82398">
                  <c:v>19727.467982999999</c:v>
                </c:pt>
                <c:pt idx="82399">
                  <c:v>19727.709911999998</c:v>
                </c:pt>
                <c:pt idx="82400">
                  <c:v>19727.952989000001</c:v>
                </c:pt>
                <c:pt idx="82401">
                  <c:v>19728.183682999999</c:v>
                </c:pt>
                <c:pt idx="82402">
                  <c:v>19728.426791000002</c:v>
                </c:pt>
                <c:pt idx="82403">
                  <c:v>19728.667915000002</c:v>
                </c:pt>
                <c:pt idx="82404">
                  <c:v>19728.910978</c:v>
                </c:pt>
                <c:pt idx="82405">
                  <c:v>19729.141669000001</c:v>
                </c:pt>
                <c:pt idx="82406">
                  <c:v>19729.382046999999</c:v>
                </c:pt>
                <c:pt idx="82407">
                  <c:v>19729.624107</c:v>
                </c:pt>
                <c:pt idx="82408">
                  <c:v>19729.866903999999</c:v>
                </c:pt>
                <c:pt idx="82409">
                  <c:v>19730.107759999999</c:v>
                </c:pt>
                <c:pt idx="82410">
                  <c:v>19730.348935999999</c:v>
                </c:pt>
                <c:pt idx="82411">
                  <c:v>19730.579440000001</c:v>
                </c:pt>
                <c:pt idx="82412">
                  <c:v>19730.823076000001</c:v>
                </c:pt>
                <c:pt idx="82413">
                  <c:v>19731.065863</c:v>
                </c:pt>
                <c:pt idx="82414">
                  <c:v>19731.295137000001</c:v>
                </c:pt>
                <c:pt idx="82415">
                  <c:v>19731.536725000002</c:v>
                </c:pt>
                <c:pt idx="82416">
                  <c:v>19731.777214999998</c:v>
                </c:pt>
                <c:pt idx="82417">
                  <c:v>19732.019385</c:v>
                </c:pt>
                <c:pt idx="82418">
                  <c:v>19732.252956</c:v>
                </c:pt>
                <c:pt idx="82419">
                  <c:v>19732.494154</c:v>
                </c:pt>
                <c:pt idx="82420">
                  <c:v>19732.736445999999</c:v>
                </c:pt>
                <c:pt idx="82421">
                  <c:v>19732.969107000001</c:v>
                </c:pt>
                <c:pt idx="82422">
                  <c:v>19733.212573000001</c:v>
                </c:pt>
                <c:pt idx="82423">
                  <c:v>19733.455634999998</c:v>
                </c:pt>
                <c:pt idx="82424">
                  <c:v>19733.696736000002</c:v>
                </c:pt>
                <c:pt idx="82425">
                  <c:v>19733.926565999998</c:v>
                </c:pt>
                <c:pt idx="82426">
                  <c:v>19734.169754999999</c:v>
                </c:pt>
                <c:pt idx="82427">
                  <c:v>19734.410044</c:v>
                </c:pt>
                <c:pt idx="82428">
                  <c:v>19734.652964000001</c:v>
                </c:pt>
                <c:pt idx="82429">
                  <c:v>19734.883571999999</c:v>
                </c:pt>
                <c:pt idx="82430">
                  <c:v>19735.126741</c:v>
                </c:pt>
                <c:pt idx="82431">
                  <c:v>19735.367721999999</c:v>
                </c:pt>
                <c:pt idx="82432">
                  <c:v>19735.608924</c:v>
                </c:pt>
                <c:pt idx="82433">
                  <c:v>19735.851778</c:v>
                </c:pt>
                <c:pt idx="82434">
                  <c:v>19736.083651000001</c:v>
                </c:pt>
                <c:pt idx="82435">
                  <c:v>19736.324682999999</c:v>
                </c:pt>
                <c:pt idx="82436">
                  <c:v>19736.565857000001</c:v>
                </c:pt>
                <c:pt idx="82437">
                  <c:v>19736.808765999998</c:v>
                </c:pt>
                <c:pt idx="82438">
                  <c:v>19737.049973000001</c:v>
                </c:pt>
                <c:pt idx="82439">
                  <c:v>19737.279242000001</c:v>
                </c:pt>
                <c:pt idx="82440">
                  <c:v>19737.523089999999</c:v>
                </c:pt>
                <c:pt idx="82441">
                  <c:v>19737.765871</c:v>
                </c:pt>
                <c:pt idx="82442">
                  <c:v>19738.006956000001</c:v>
                </c:pt>
                <c:pt idx="82443">
                  <c:v>19738.236140000001</c:v>
                </c:pt>
                <c:pt idx="82444">
                  <c:v>19738.478112000001</c:v>
                </c:pt>
                <c:pt idx="82445">
                  <c:v>19738.720836</c:v>
                </c:pt>
                <c:pt idx="82446">
                  <c:v>19738.952742000001</c:v>
                </c:pt>
                <c:pt idx="82447">
                  <c:v>19739.193041999999</c:v>
                </c:pt>
                <c:pt idx="82448">
                  <c:v>19739.435032000001</c:v>
                </c:pt>
                <c:pt idx="82449">
                  <c:v>19739.677831000001</c:v>
                </c:pt>
                <c:pt idx="82450">
                  <c:v>19739.918986000001</c:v>
                </c:pt>
                <c:pt idx="82451">
                  <c:v>19740.149543</c:v>
                </c:pt>
                <c:pt idx="82452">
                  <c:v>19740.39327</c:v>
                </c:pt>
                <c:pt idx="82453">
                  <c:v>19740.626602</c:v>
                </c:pt>
                <c:pt idx="82454">
                  <c:v>19740.867986000001</c:v>
                </c:pt>
                <c:pt idx="82455">
                  <c:v>19741.109962999999</c:v>
                </c:pt>
                <c:pt idx="82456">
                  <c:v>19741.349139999998</c:v>
                </c:pt>
                <c:pt idx="82457">
                  <c:v>19741.582770000001</c:v>
                </c:pt>
                <c:pt idx="82458">
                  <c:v>19741.825986</c:v>
                </c:pt>
                <c:pt idx="82459">
                  <c:v>19742.067804999999</c:v>
                </c:pt>
                <c:pt idx="82460">
                  <c:v>19742.310533</c:v>
                </c:pt>
                <c:pt idx="82461">
                  <c:v>19742.541405</c:v>
                </c:pt>
                <c:pt idx="82462">
                  <c:v>19742.784843000001</c:v>
                </c:pt>
                <c:pt idx="82463">
                  <c:v>19743.027215999999</c:v>
                </c:pt>
                <c:pt idx="82464">
                  <c:v>19743.258192000001</c:v>
                </c:pt>
                <c:pt idx="82465">
                  <c:v>19743.504155999999</c:v>
                </c:pt>
                <c:pt idx="82466">
                  <c:v>19743.735205000001</c:v>
                </c:pt>
                <c:pt idx="82467">
                  <c:v>19743.978879999999</c:v>
                </c:pt>
                <c:pt idx="82468">
                  <c:v>19744.220734999999</c:v>
                </c:pt>
                <c:pt idx="82469">
                  <c:v>19744.461014</c:v>
                </c:pt>
                <c:pt idx="82470">
                  <c:v>19744.692052999999</c:v>
                </c:pt>
                <c:pt idx="82471">
                  <c:v>19744.934291000001</c:v>
                </c:pt>
                <c:pt idx="82472">
                  <c:v>19745.175773999999</c:v>
                </c:pt>
                <c:pt idx="82473">
                  <c:v>19745.411755000001</c:v>
                </c:pt>
                <c:pt idx="82474">
                  <c:v>19745.652991999999</c:v>
                </c:pt>
                <c:pt idx="82475">
                  <c:v>19745.894031</c:v>
                </c:pt>
                <c:pt idx="82476">
                  <c:v>19746.134451999998</c:v>
                </c:pt>
                <c:pt idx="82477">
                  <c:v>19746.374408</c:v>
                </c:pt>
                <c:pt idx="82478">
                  <c:v>19746.6034</c:v>
                </c:pt>
                <c:pt idx="82479">
                  <c:v>19746.844868</c:v>
                </c:pt>
                <c:pt idx="82480">
                  <c:v>19747.085351000002</c:v>
                </c:pt>
                <c:pt idx="82481">
                  <c:v>19747.329996</c:v>
                </c:pt>
                <c:pt idx="82482">
                  <c:v>19747.560635000002</c:v>
                </c:pt>
                <c:pt idx="82483">
                  <c:v>19747.801814999999</c:v>
                </c:pt>
                <c:pt idx="82484">
                  <c:v>19748.044576</c:v>
                </c:pt>
                <c:pt idx="82485">
                  <c:v>19748.279869999998</c:v>
                </c:pt>
                <c:pt idx="82486">
                  <c:v>19748.521618999999</c:v>
                </c:pt>
                <c:pt idx="82487">
                  <c:v>19748.764125000002</c:v>
                </c:pt>
                <c:pt idx="82488">
                  <c:v>19749.007857000001</c:v>
                </c:pt>
                <c:pt idx="82489">
                  <c:v>19749.239796000002</c:v>
                </c:pt>
                <c:pt idx="82490">
                  <c:v>19749.481779999998</c:v>
                </c:pt>
                <c:pt idx="82491">
                  <c:v>19749.722332000001</c:v>
                </c:pt>
                <c:pt idx="82492">
                  <c:v>19749.955172000002</c:v>
                </c:pt>
                <c:pt idx="82493">
                  <c:v>19750.19745</c:v>
                </c:pt>
                <c:pt idx="82494">
                  <c:v>19750.438913000002</c:v>
                </c:pt>
                <c:pt idx="82495">
                  <c:v>19750.681111000002</c:v>
                </c:pt>
                <c:pt idx="82496">
                  <c:v>19750.912192</c:v>
                </c:pt>
                <c:pt idx="82497">
                  <c:v>19751.157536999999</c:v>
                </c:pt>
                <c:pt idx="82498">
                  <c:v>19751.400761000001</c:v>
                </c:pt>
                <c:pt idx="82499">
                  <c:v>19751.632593999999</c:v>
                </c:pt>
                <c:pt idx="82500">
                  <c:v>19751.873188000001</c:v>
                </c:pt>
                <c:pt idx="82501">
                  <c:v>19752.117245000001</c:v>
                </c:pt>
                <c:pt idx="82502">
                  <c:v>19752.350943000001</c:v>
                </c:pt>
                <c:pt idx="82503">
                  <c:v>19752.592828000001</c:v>
                </c:pt>
                <c:pt idx="82504">
                  <c:v>19752.835870999999</c:v>
                </c:pt>
                <c:pt idx="82505">
                  <c:v>19753.067588999998</c:v>
                </c:pt>
                <c:pt idx="82506">
                  <c:v>19753.309563999999</c:v>
                </c:pt>
                <c:pt idx="82507">
                  <c:v>19753.552985999999</c:v>
                </c:pt>
                <c:pt idx="82508">
                  <c:v>19753.793570999998</c:v>
                </c:pt>
                <c:pt idx="82509">
                  <c:v>19754.025669999999</c:v>
                </c:pt>
                <c:pt idx="82510">
                  <c:v>19754.268132000001</c:v>
                </c:pt>
                <c:pt idx="82511">
                  <c:v>19754.510272</c:v>
                </c:pt>
                <c:pt idx="82512">
                  <c:v>19754.743020000002</c:v>
                </c:pt>
                <c:pt idx="82513">
                  <c:v>19754.985305999999</c:v>
                </c:pt>
                <c:pt idx="82514">
                  <c:v>19755.228565000001</c:v>
                </c:pt>
                <c:pt idx="82515">
                  <c:v>19755.457393000001</c:v>
                </c:pt>
                <c:pt idx="82516">
                  <c:v>19755.701401999999</c:v>
                </c:pt>
                <c:pt idx="82517">
                  <c:v>19755.945187000001</c:v>
                </c:pt>
                <c:pt idx="82518">
                  <c:v>19756.189449000001</c:v>
                </c:pt>
                <c:pt idx="82519">
                  <c:v>19756.430863000001</c:v>
                </c:pt>
                <c:pt idx="82520">
                  <c:v>19756.67122</c:v>
                </c:pt>
                <c:pt idx="82521">
                  <c:v>19756.915122999999</c:v>
                </c:pt>
                <c:pt idx="82522">
                  <c:v>19757.148711000002</c:v>
                </c:pt>
                <c:pt idx="82523">
                  <c:v>19757.389019999999</c:v>
                </c:pt>
                <c:pt idx="82524">
                  <c:v>19757.631237000001</c:v>
                </c:pt>
                <c:pt idx="82525">
                  <c:v>19757.864968999998</c:v>
                </c:pt>
                <c:pt idx="82526">
                  <c:v>19758.106049000002</c:v>
                </c:pt>
                <c:pt idx="82527">
                  <c:v>19758.348287000001</c:v>
                </c:pt>
                <c:pt idx="82528">
                  <c:v>19758.579372</c:v>
                </c:pt>
                <c:pt idx="82529">
                  <c:v>19758.823404999999</c:v>
                </c:pt>
                <c:pt idx="82530">
                  <c:v>19759.064030000001</c:v>
                </c:pt>
                <c:pt idx="82531">
                  <c:v>19759.306014999998</c:v>
                </c:pt>
                <c:pt idx="82532">
                  <c:v>19759.537055000001</c:v>
                </c:pt>
                <c:pt idx="82533">
                  <c:v>19759.779358</c:v>
                </c:pt>
                <c:pt idx="82534">
                  <c:v>19760.012187</c:v>
                </c:pt>
                <c:pt idx="82535">
                  <c:v>19760.254085</c:v>
                </c:pt>
                <c:pt idx="82536">
                  <c:v>19760.498771999999</c:v>
                </c:pt>
                <c:pt idx="82537">
                  <c:v>19760.729254000002</c:v>
                </c:pt>
                <c:pt idx="82538">
                  <c:v>19760.975093000001</c:v>
                </c:pt>
                <c:pt idx="82539">
                  <c:v>19761.208697999999</c:v>
                </c:pt>
                <c:pt idx="82540">
                  <c:v>19761.449141000001</c:v>
                </c:pt>
                <c:pt idx="82541">
                  <c:v>19761.691169999998</c:v>
                </c:pt>
                <c:pt idx="82542">
                  <c:v>19761.924867000002</c:v>
                </c:pt>
                <c:pt idx="82543">
                  <c:v>19762.167133999999</c:v>
                </c:pt>
                <c:pt idx="82544">
                  <c:v>19762.411988</c:v>
                </c:pt>
                <c:pt idx="82545">
                  <c:v>19762.642583000001</c:v>
                </c:pt>
                <c:pt idx="82546">
                  <c:v>19762.885912999998</c:v>
                </c:pt>
                <c:pt idx="82547">
                  <c:v>19763.128938000002</c:v>
                </c:pt>
                <c:pt idx="82548">
                  <c:v>19763.369858999999</c:v>
                </c:pt>
                <c:pt idx="82549">
                  <c:v>19763.61001</c:v>
                </c:pt>
                <c:pt idx="82550">
                  <c:v>19763.841856999999</c:v>
                </c:pt>
                <c:pt idx="82551">
                  <c:v>19764.082440999999</c:v>
                </c:pt>
                <c:pt idx="82552">
                  <c:v>19764.327700000002</c:v>
                </c:pt>
                <c:pt idx="82553">
                  <c:v>19764.557923</c:v>
                </c:pt>
                <c:pt idx="82554">
                  <c:v>19764.801625</c:v>
                </c:pt>
                <c:pt idx="82555">
                  <c:v>19765.044091</c:v>
                </c:pt>
                <c:pt idx="82556">
                  <c:v>19765.275095000001</c:v>
                </c:pt>
                <c:pt idx="82557">
                  <c:v>19765.519168999999</c:v>
                </c:pt>
                <c:pt idx="82558">
                  <c:v>19765.763121</c:v>
                </c:pt>
                <c:pt idx="82559">
                  <c:v>19766.007450000001</c:v>
                </c:pt>
                <c:pt idx="82560">
                  <c:v>19766.251410000001</c:v>
                </c:pt>
                <c:pt idx="82561">
                  <c:v>19766.495278999999</c:v>
                </c:pt>
                <c:pt idx="82562">
                  <c:v>19766.726052999999</c:v>
                </c:pt>
                <c:pt idx="82563">
                  <c:v>19766.968113999999</c:v>
                </c:pt>
                <c:pt idx="82564">
                  <c:v>19767.201867</c:v>
                </c:pt>
                <c:pt idx="82565">
                  <c:v>19767.444243000002</c:v>
                </c:pt>
                <c:pt idx="82566">
                  <c:v>19767.685851999999</c:v>
                </c:pt>
                <c:pt idx="82567">
                  <c:v>19767.926287999999</c:v>
                </c:pt>
                <c:pt idx="82568">
                  <c:v>19768.159221000002</c:v>
                </c:pt>
                <c:pt idx="82569">
                  <c:v>19768.403258999999</c:v>
                </c:pt>
                <c:pt idx="82570">
                  <c:v>19768.645426999999</c:v>
                </c:pt>
                <c:pt idx="82571">
                  <c:v>19768.878074</c:v>
                </c:pt>
                <c:pt idx="82572">
                  <c:v>19769.120347</c:v>
                </c:pt>
                <c:pt idx="82573">
                  <c:v>19769.353049000001</c:v>
                </c:pt>
                <c:pt idx="82574">
                  <c:v>19769.595431999998</c:v>
                </c:pt>
                <c:pt idx="82575">
                  <c:v>19769.839344</c:v>
                </c:pt>
                <c:pt idx="82576">
                  <c:v>19770.070238</c:v>
                </c:pt>
                <c:pt idx="82577">
                  <c:v>19770.314914999999</c:v>
                </c:pt>
                <c:pt idx="82578">
                  <c:v>19770.557839000001</c:v>
                </c:pt>
                <c:pt idx="82579">
                  <c:v>19770.788655</c:v>
                </c:pt>
                <c:pt idx="82580">
                  <c:v>19771.030547999999</c:v>
                </c:pt>
                <c:pt idx="82581">
                  <c:v>19771.273670999999</c:v>
                </c:pt>
                <c:pt idx="82582">
                  <c:v>19771.514191999999</c:v>
                </c:pt>
                <c:pt idx="82583">
                  <c:v>19771.747059000001</c:v>
                </c:pt>
                <c:pt idx="82584">
                  <c:v>19771.988902000001</c:v>
                </c:pt>
                <c:pt idx="82585">
                  <c:v>19772.231334</c:v>
                </c:pt>
                <c:pt idx="82586">
                  <c:v>19772.472972</c:v>
                </c:pt>
                <c:pt idx="82587">
                  <c:v>19772.703954000001</c:v>
                </c:pt>
                <c:pt idx="82588">
                  <c:v>19772.944802999999</c:v>
                </c:pt>
                <c:pt idx="82589">
                  <c:v>19773.187212000001</c:v>
                </c:pt>
                <c:pt idx="82590">
                  <c:v>19773.420126000001</c:v>
                </c:pt>
                <c:pt idx="82591">
                  <c:v>19773.663614000001</c:v>
                </c:pt>
                <c:pt idx="82592">
                  <c:v>19773.906140999999</c:v>
                </c:pt>
                <c:pt idx="82593">
                  <c:v>19774.151889000001</c:v>
                </c:pt>
                <c:pt idx="82594">
                  <c:v>19774.393927000001</c:v>
                </c:pt>
                <c:pt idx="82595">
                  <c:v>19774.637567999998</c:v>
                </c:pt>
                <c:pt idx="82596">
                  <c:v>19774.878227000001</c:v>
                </c:pt>
                <c:pt idx="82597">
                  <c:v>19775.109238000001</c:v>
                </c:pt>
                <c:pt idx="82598">
                  <c:v>19775.352835000002</c:v>
                </c:pt>
                <c:pt idx="82599">
                  <c:v>19775.595189</c:v>
                </c:pt>
                <c:pt idx="82600">
                  <c:v>19775.828020000001</c:v>
                </c:pt>
                <c:pt idx="82601">
                  <c:v>19776.070414999998</c:v>
                </c:pt>
                <c:pt idx="82602">
                  <c:v>19776.315697999999</c:v>
                </c:pt>
                <c:pt idx="82603">
                  <c:v>19776.545962</c:v>
                </c:pt>
                <c:pt idx="82604">
                  <c:v>19776.788642</c:v>
                </c:pt>
                <c:pt idx="82605">
                  <c:v>19777.029311999999</c:v>
                </c:pt>
                <c:pt idx="82606">
                  <c:v>19777.272606999999</c:v>
                </c:pt>
                <c:pt idx="82607">
                  <c:v>19777.502585999999</c:v>
                </c:pt>
                <c:pt idx="82608">
                  <c:v>19777.745002</c:v>
                </c:pt>
                <c:pt idx="82609">
                  <c:v>19777.987332000001</c:v>
                </c:pt>
                <c:pt idx="82610">
                  <c:v>19778.220341</c:v>
                </c:pt>
                <c:pt idx="82611">
                  <c:v>19778.463674999999</c:v>
                </c:pt>
                <c:pt idx="82612">
                  <c:v>19778.704227999999</c:v>
                </c:pt>
                <c:pt idx="82613">
                  <c:v>19778.935364000001</c:v>
                </c:pt>
                <c:pt idx="82614">
                  <c:v>19779.180763</c:v>
                </c:pt>
                <c:pt idx="82615">
                  <c:v>19779.421159000001</c:v>
                </c:pt>
                <c:pt idx="82616">
                  <c:v>19779.652371</c:v>
                </c:pt>
                <c:pt idx="82617">
                  <c:v>19779.895853999999</c:v>
                </c:pt>
                <c:pt idx="82618">
                  <c:v>19780.138314</c:v>
                </c:pt>
                <c:pt idx="82619">
                  <c:v>19780.371126999999</c:v>
                </c:pt>
                <c:pt idx="82620">
                  <c:v>19780.614634000001</c:v>
                </c:pt>
                <c:pt idx="82621">
                  <c:v>19780.855136999999</c:v>
                </c:pt>
                <c:pt idx="82622">
                  <c:v>19781.096744999999</c:v>
                </c:pt>
                <c:pt idx="82623">
                  <c:v>19781.337071999998</c:v>
                </c:pt>
                <c:pt idx="82624">
                  <c:v>19781.566320999998</c:v>
                </c:pt>
                <c:pt idx="82625">
                  <c:v>19781.810374000001</c:v>
                </c:pt>
                <c:pt idx="82626">
                  <c:v>19782.053800000002</c:v>
                </c:pt>
                <c:pt idx="82627">
                  <c:v>19782.285661000002</c:v>
                </c:pt>
                <c:pt idx="82628">
                  <c:v>19782.528353999998</c:v>
                </c:pt>
                <c:pt idx="82629">
                  <c:v>19782.761170999998</c:v>
                </c:pt>
                <c:pt idx="82630">
                  <c:v>19783.002097000001</c:v>
                </c:pt>
                <c:pt idx="82631">
                  <c:v>19783.246993000001</c:v>
                </c:pt>
                <c:pt idx="82632">
                  <c:v>19783.488176999999</c:v>
                </c:pt>
                <c:pt idx="82633">
                  <c:v>19783.719086000001</c:v>
                </c:pt>
                <c:pt idx="82634">
                  <c:v>19783.962685999999</c:v>
                </c:pt>
                <c:pt idx="82635">
                  <c:v>19784.205062000001</c:v>
                </c:pt>
                <c:pt idx="82636">
                  <c:v>19784.450629999999</c:v>
                </c:pt>
                <c:pt idx="82637">
                  <c:v>19784.693167000001</c:v>
                </c:pt>
                <c:pt idx="82638">
                  <c:v>19784.934098999998</c:v>
                </c:pt>
                <c:pt idx="82639">
                  <c:v>19785.167149000001</c:v>
                </c:pt>
                <c:pt idx="82640">
                  <c:v>19785.410741</c:v>
                </c:pt>
                <c:pt idx="82641">
                  <c:v>19785.653118999999</c:v>
                </c:pt>
                <c:pt idx="82642">
                  <c:v>19785.884113</c:v>
                </c:pt>
                <c:pt idx="82643">
                  <c:v>19786.129535</c:v>
                </c:pt>
                <c:pt idx="82644">
                  <c:v>19786.370758000001</c:v>
                </c:pt>
                <c:pt idx="82645">
                  <c:v>19786.613617999999</c:v>
                </c:pt>
                <c:pt idx="82646">
                  <c:v>19786.843840000001</c:v>
                </c:pt>
                <c:pt idx="82647">
                  <c:v>19787.086205</c:v>
                </c:pt>
                <c:pt idx="82648">
                  <c:v>19787.329548000002</c:v>
                </c:pt>
                <c:pt idx="82649">
                  <c:v>19787.570755000001</c:v>
                </c:pt>
                <c:pt idx="82650">
                  <c:v>19787.802768000001</c:v>
                </c:pt>
                <c:pt idx="82651">
                  <c:v>19788.043233</c:v>
                </c:pt>
                <c:pt idx="82652">
                  <c:v>19788.285230000001</c:v>
                </c:pt>
                <c:pt idx="82653">
                  <c:v>19788.527253</c:v>
                </c:pt>
                <c:pt idx="82654">
                  <c:v>19788.756216999998</c:v>
                </c:pt>
                <c:pt idx="82655">
                  <c:v>19789.002992999998</c:v>
                </c:pt>
                <c:pt idx="82656">
                  <c:v>19789.234360999999</c:v>
                </c:pt>
                <c:pt idx="82657">
                  <c:v>19789.477645999999</c:v>
                </c:pt>
                <c:pt idx="82658">
                  <c:v>19789.718986</c:v>
                </c:pt>
                <c:pt idx="82659">
                  <c:v>19789.958162999999</c:v>
                </c:pt>
                <c:pt idx="82660">
                  <c:v>19790.191021999999</c:v>
                </c:pt>
                <c:pt idx="82661">
                  <c:v>19790.433093</c:v>
                </c:pt>
                <c:pt idx="82662">
                  <c:v>19790.677013</c:v>
                </c:pt>
                <c:pt idx="82663">
                  <c:v>19790.908769000001</c:v>
                </c:pt>
                <c:pt idx="82664">
                  <c:v>19791.149308</c:v>
                </c:pt>
                <c:pt idx="82665">
                  <c:v>19791.391398</c:v>
                </c:pt>
                <c:pt idx="82666">
                  <c:v>19791.634843</c:v>
                </c:pt>
                <c:pt idx="82667">
                  <c:v>19791.866847000001</c:v>
                </c:pt>
                <c:pt idx="82668">
                  <c:v>19792.108682999999</c:v>
                </c:pt>
                <c:pt idx="82669">
                  <c:v>19792.349173999999</c:v>
                </c:pt>
                <c:pt idx="82670">
                  <c:v>19792.592537</c:v>
                </c:pt>
                <c:pt idx="82671">
                  <c:v>19792.837005000001</c:v>
                </c:pt>
                <c:pt idx="82672">
                  <c:v>19793.080704</c:v>
                </c:pt>
                <c:pt idx="82673">
                  <c:v>19793.321989</c:v>
                </c:pt>
                <c:pt idx="82674">
                  <c:v>19793.563354000002</c:v>
                </c:pt>
                <c:pt idx="82675">
                  <c:v>19793.819234999999</c:v>
                </c:pt>
                <c:pt idx="82676">
                  <c:v>19794.063409999999</c:v>
                </c:pt>
                <c:pt idx="82677">
                  <c:v>19794.304731</c:v>
                </c:pt>
                <c:pt idx="82678">
                  <c:v>19794.547059</c:v>
                </c:pt>
                <c:pt idx="82679">
                  <c:v>19794.791969000002</c:v>
                </c:pt>
                <c:pt idx="82680">
                  <c:v>19795.036595000001</c:v>
                </c:pt>
                <c:pt idx="82681">
                  <c:v>19795.277993</c:v>
                </c:pt>
                <c:pt idx="82682">
                  <c:v>19795.519293000001</c:v>
                </c:pt>
                <c:pt idx="82683">
                  <c:v>19795.763032999999</c:v>
                </c:pt>
                <c:pt idx="82684">
                  <c:v>19795.994938</c:v>
                </c:pt>
                <c:pt idx="82685">
                  <c:v>19796.237391999999</c:v>
                </c:pt>
                <c:pt idx="82686">
                  <c:v>19796.479288999999</c:v>
                </c:pt>
                <c:pt idx="82687">
                  <c:v>19796.712596000001</c:v>
                </c:pt>
                <c:pt idx="82688">
                  <c:v>19796.953923000001</c:v>
                </c:pt>
                <c:pt idx="82689">
                  <c:v>19797.196882</c:v>
                </c:pt>
                <c:pt idx="82690">
                  <c:v>19797.439743999999</c:v>
                </c:pt>
                <c:pt idx="82691">
                  <c:v>19797.668433999999</c:v>
                </c:pt>
                <c:pt idx="82692">
                  <c:v>19797.909081999998</c:v>
                </c:pt>
                <c:pt idx="82693">
                  <c:v>19798.150828999998</c:v>
                </c:pt>
                <c:pt idx="82694">
                  <c:v>19798.392531000001</c:v>
                </c:pt>
                <c:pt idx="82695">
                  <c:v>19798.635768</c:v>
                </c:pt>
                <c:pt idx="82696">
                  <c:v>19798.865872999999</c:v>
                </c:pt>
                <c:pt idx="82697">
                  <c:v>19799.107584000001</c:v>
                </c:pt>
                <c:pt idx="82698">
                  <c:v>19799.350111</c:v>
                </c:pt>
                <c:pt idx="82699">
                  <c:v>19799.583031999999</c:v>
                </c:pt>
                <c:pt idx="82700">
                  <c:v>19799.826732000001</c:v>
                </c:pt>
                <c:pt idx="82701">
                  <c:v>19800.067816999999</c:v>
                </c:pt>
                <c:pt idx="82702">
                  <c:v>19800.308894999998</c:v>
                </c:pt>
                <c:pt idx="82703">
                  <c:v>19800.551910999999</c:v>
                </c:pt>
                <c:pt idx="82704">
                  <c:v>19800.78385</c:v>
                </c:pt>
                <c:pt idx="82705">
                  <c:v>19801.026113</c:v>
                </c:pt>
                <c:pt idx="82706">
                  <c:v>19801.270838</c:v>
                </c:pt>
                <c:pt idx="82707">
                  <c:v>19801.500691000001</c:v>
                </c:pt>
                <c:pt idx="82708">
                  <c:v>19801.741899000001</c:v>
                </c:pt>
                <c:pt idx="82709">
                  <c:v>19801.982206000001</c:v>
                </c:pt>
                <c:pt idx="82710">
                  <c:v>19802.225535000001</c:v>
                </c:pt>
                <c:pt idx="82711">
                  <c:v>19802.466800999999</c:v>
                </c:pt>
                <c:pt idx="82712">
                  <c:v>19802.698673999999</c:v>
                </c:pt>
                <c:pt idx="82713">
                  <c:v>19802.941837999999</c:v>
                </c:pt>
                <c:pt idx="82714">
                  <c:v>19803.182213</c:v>
                </c:pt>
                <c:pt idx="82715">
                  <c:v>19803.417617999999</c:v>
                </c:pt>
                <c:pt idx="82716">
                  <c:v>19803.658196</c:v>
                </c:pt>
                <c:pt idx="82717">
                  <c:v>19803.902073000001</c:v>
                </c:pt>
                <c:pt idx="82718">
                  <c:v>19804.135815000001</c:v>
                </c:pt>
                <c:pt idx="82719">
                  <c:v>19804.378193</c:v>
                </c:pt>
                <c:pt idx="82720">
                  <c:v>19804.620438999998</c:v>
                </c:pt>
                <c:pt idx="82721">
                  <c:v>19804.876079999998</c:v>
                </c:pt>
                <c:pt idx="82722">
                  <c:v>19805.105383999999</c:v>
                </c:pt>
                <c:pt idx="82723">
                  <c:v>19805.365214000001</c:v>
                </c:pt>
                <c:pt idx="82724">
                  <c:v>19805.606657</c:v>
                </c:pt>
                <c:pt idx="82725">
                  <c:v>19805.838623</c:v>
                </c:pt>
                <c:pt idx="82726">
                  <c:v>19806.081209</c:v>
                </c:pt>
                <c:pt idx="82727">
                  <c:v>19806.325271000002</c:v>
                </c:pt>
                <c:pt idx="82728">
                  <c:v>19806.565140999999</c:v>
                </c:pt>
                <c:pt idx="82729">
                  <c:v>19806.809155999999</c:v>
                </c:pt>
                <c:pt idx="82730">
                  <c:v>19807.052813999999</c:v>
                </c:pt>
                <c:pt idx="82731">
                  <c:v>19807.293125</c:v>
                </c:pt>
                <c:pt idx="82732">
                  <c:v>19807.534598999999</c:v>
                </c:pt>
                <c:pt idx="82733">
                  <c:v>19807.775802</c:v>
                </c:pt>
                <c:pt idx="82734">
                  <c:v>19808.007860000002</c:v>
                </c:pt>
                <c:pt idx="82735">
                  <c:v>19808.250960000001</c:v>
                </c:pt>
                <c:pt idx="82736">
                  <c:v>19808.494976999998</c:v>
                </c:pt>
                <c:pt idx="82737">
                  <c:v>19808.725842</c:v>
                </c:pt>
                <c:pt idx="82738">
                  <c:v>19808.967619999999</c:v>
                </c:pt>
                <c:pt idx="82739">
                  <c:v>19809.210905</c:v>
                </c:pt>
                <c:pt idx="82740">
                  <c:v>19809.451247000001</c:v>
                </c:pt>
                <c:pt idx="82741">
                  <c:v>19809.684917999999</c:v>
                </c:pt>
                <c:pt idx="82742">
                  <c:v>19809.927423000001</c:v>
                </c:pt>
                <c:pt idx="82743">
                  <c:v>19810.160341999999</c:v>
                </c:pt>
                <c:pt idx="82744">
                  <c:v>19810.4038</c:v>
                </c:pt>
                <c:pt idx="82745">
                  <c:v>19810.644114999999</c:v>
                </c:pt>
                <c:pt idx="82746">
                  <c:v>19810.88623</c:v>
                </c:pt>
                <c:pt idx="82747">
                  <c:v>19811.119377999999</c:v>
                </c:pt>
                <c:pt idx="82748">
                  <c:v>19811.360118000001</c:v>
                </c:pt>
                <c:pt idx="82749">
                  <c:v>19811.602448000001</c:v>
                </c:pt>
                <c:pt idx="82750">
                  <c:v>19811.832984000001</c:v>
                </c:pt>
                <c:pt idx="82751">
                  <c:v>19812.075765000001</c:v>
                </c:pt>
                <c:pt idx="82752">
                  <c:v>19812.317674999998</c:v>
                </c:pt>
                <c:pt idx="82753">
                  <c:v>19812.558980999998</c:v>
                </c:pt>
                <c:pt idx="82754">
                  <c:v>19812.791858000001</c:v>
                </c:pt>
                <c:pt idx="82755">
                  <c:v>19813.032877000001</c:v>
                </c:pt>
                <c:pt idx="82756">
                  <c:v>19813.273853999999</c:v>
                </c:pt>
                <c:pt idx="82757">
                  <c:v>19813.514124000001</c:v>
                </c:pt>
                <c:pt idx="82758">
                  <c:v>19813.756141000002</c:v>
                </c:pt>
                <c:pt idx="82759">
                  <c:v>19813.989710000002</c:v>
                </c:pt>
                <c:pt idx="82760">
                  <c:v>19814.230137999999</c:v>
                </c:pt>
                <c:pt idx="82761">
                  <c:v>19814.474719999998</c:v>
                </c:pt>
                <c:pt idx="82762">
                  <c:v>19814.705406000001</c:v>
                </c:pt>
                <c:pt idx="82763">
                  <c:v>19814.950615000002</c:v>
                </c:pt>
                <c:pt idx="82764">
                  <c:v>19815.191096999999</c:v>
                </c:pt>
                <c:pt idx="82765">
                  <c:v>19815.422874</c:v>
                </c:pt>
                <c:pt idx="82766">
                  <c:v>19815.665983999999</c:v>
                </c:pt>
                <c:pt idx="82767">
                  <c:v>19815.907981</c:v>
                </c:pt>
                <c:pt idx="82768">
                  <c:v>19816.149047999999</c:v>
                </c:pt>
                <c:pt idx="82769">
                  <c:v>19816.393304000001</c:v>
                </c:pt>
                <c:pt idx="82770">
                  <c:v>19816.634752000002</c:v>
                </c:pt>
                <c:pt idx="82771">
                  <c:v>19816.877047999998</c:v>
                </c:pt>
                <c:pt idx="82772">
                  <c:v>19817.119351000001</c:v>
                </c:pt>
                <c:pt idx="82773">
                  <c:v>19817.366553</c:v>
                </c:pt>
                <c:pt idx="82774">
                  <c:v>19817.609995999999</c:v>
                </c:pt>
                <c:pt idx="82775">
                  <c:v>19817.851089</c:v>
                </c:pt>
                <c:pt idx="82776">
                  <c:v>19818.084241</c:v>
                </c:pt>
                <c:pt idx="82777">
                  <c:v>19818.325987</c:v>
                </c:pt>
                <c:pt idx="82778">
                  <c:v>19818.566750999998</c:v>
                </c:pt>
                <c:pt idx="82779">
                  <c:v>19818.809045000002</c:v>
                </c:pt>
                <c:pt idx="82780">
                  <c:v>19819.040269000001</c:v>
                </c:pt>
                <c:pt idx="82781">
                  <c:v>19819.283559</c:v>
                </c:pt>
                <c:pt idx="82782">
                  <c:v>19819.525309000001</c:v>
                </c:pt>
                <c:pt idx="82783">
                  <c:v>19819.767862000001</c:v>
                </c:pt>
                <c:pt idx="82784">
                  <c:v>19819.999800000001</c:v>
                </c:pt>
                <c:pt idx="82785">
                  <c:v>19820.240227999999</c:v>
                </c:pt>
                <c:pt idx="82786">
                  <c:v>19820.482332</c:v>
                </c:pt>
                <c:pt idx="82787">
                  <c:v>19820.715956</c:v>
                </c:pt>
                <c:pt idx="82788">
                  <c:v>19820.956597</c:v>
                </c:pt>
                <c:pt idx="82789">
                  <c:v>19821.197237</c:v>
                </c:pt>
                <c:pt idx="82790">
                  <c:v>19821.437385000001</c:v>
                </c:pt>
                <c:pt idx="82791">
                  <c:v>19821.669446</c:v>
                </c:pt>
                <c:pt idx="82792">
                  <c:v>19821.912581000001</c:v>
                </c:pt>
                <c:pt idx="82793">
                  <c:v>19822.153762000002</c:v>
                </c:pt>
                <c:pt idx="82794">
                  <c:v>19822.396692999999</c:v>
                </c:pt>
                <c:pt idx="82795">
                  <c:v>19822.627275999999</c:v>
                </c:pt>
                <c:pt idx="82796">
                  <c:v>19822.871271</c:v>
                </c:pt>
                <c:pt idx="82797">
                  <c:v>19823.115035999999</c:v>
                </c:pt>
                <c:pt idx="82798">
                  <c:v>19823.359224</c:v>
                </c:pt>
                <c:pt idx="82799">
                  <c:v>19823.605971000001</c:v>
                </c:pt>
                <c:pt idx="82800">
                  <c:v>19823.847849000002</c:v>
                </c:pt>
                <c:pt idx="82801">
                  <c:v>19824.079686000001</c:v>
                </c:pt>
                <c:pt idx="82802">
                  <c:v>19824.320094999999</c:v>
                </c:pt>
                <c:pt idx="82803">
                  <c:v>19824.564004</c:v>
                </c:pt>
                <c:pt idx="82804">
                  <c:v>19824.795737</c:v>
                </c:pt>
                <c:pt idx="82805">
                  <c:v>19825.036952999999</c:v>
                </c:pt>
                <c:pt idx="82806">
                  <c:v>19825.278788</c:v>
                </c:pt>
                <c:pt idx="82807">
                  <c:v>19825.521696</c:v>
                </c:pt>
                <c:pt idx="82808">
                  <c:v>19825.762731999999</c:v>
                </c:pt>
                <c:pt idx="82809">
                  <c:v>19825.991420999999</c:v>
                </c:pt>
                <c:pt idx="82810">
                  <c:v>19826.235402999999</c:v>
                </c:pt>
                <c:pt idx="82811">
                  <c:v>19826.479103000001</c:v>
                </c:pt>
                <c:pt idx="82812">
                  <c:v>19826.734358999998</c:v>
                </c:pt>
                <c:pt idx="82813">
                  <c:v>19826.965053</c:v>
                </c:pt>
                <c:pt idx="82814">
                  <c:v>19827.207248999999</c:v>
                </c:pt>
                <c:pt idx="82815">
                  <c:v>19827.451056999998</c:v>
                </c:pt>
                <c:pt idx="82816">
                  <c:v>19827.682884999998</c:v>
                </c:pt>
                <c:pt idx="82817">
                  <c:v>19827.923318000001</c:v>
                </c:pt>
                <c:pt idx="82818">
                  <c:v>19828.167351</c:v>
                </c:pt>
                <c:pt idx="82819">
                  <c:v>19828.423672000001</c:v>
                </c:pt>
                <c:pt idx="82820">
                  <c:v>19828.653687000002</c:v>
                </c:pt>
                <c:pt idx="82821">
                  <c:v>19828.894124999999</c:v>
                </c:pt>
                <c:pt idx="82822">
                  <c:v>19829.136426000001</c:v>
                </c:pt>
                <c:pt idx="82823">
                  <c:v>19829.369021999999</c:v>
                </c:pt>
                <c:pt idx="82824">
                  <c:v>19829.611185999998</c:v>
                </c:pt>
                <c:pt idx="82825">
                  <c:v>19829.855834999998</c:v>
                </c:pt>
                <c:pt idx="82826">
                  <c:v>19830.087011</c:v>
                </c:pt>
                <c:pt idx="82827">
                  <c:v>19830.329042000001</c:v>
                </c:pt>
                <c:pt idx="82828">
                  <c:v>19830.571092999999</c:v>
                </c:pt>
                <c:pt idx="82829">
                  <c:v>19830.813899000001</c:v>
                </c:pt>
                <c:pt idx="82830">
                  <c:v>19831.045942000001</c:v>
                </c:pt>
                <c:pt idx="82831">
                  <c:v>19831.287861000001</c:v>
                </c:pt>
                <c:pt idx="82832">
                  <c:v>19831.528095000001</c:v>
                </c:pt>
                <c:pt idx="82833">
                  <c:v>19831.770958000001</c:v>
                </c:pt>
                <c:pt idx="82834">
                  <c:v>19832.001916000001</c:v>
                </c:pt>
                <c:pt idx="82835">
                  <c:v>19832.244819</c:v>
                </c:pt>
                <c:pt idx="82836">
                  <c:v>19832.485238000001</c:v>
                </c:pt>
                <c:pt idx="82837">
                  <c:v>19832.727134000001</c:v>
                </c:pt>
                <c:pt idx="82838">
                  <c:v>19832.958105999998</c:v>
                </c:pt>
                <c:pt idx="82839">
                  <c:v>19833.200169</c:v>
                </c:pt>
                <c:pt idx="82840">
                  <c:v>19833.433948000002</c:v>
                </c:pt>
                <c:pt idx="82841">
                  <c:v>19833.675085999999</c:v>
                </c:pt>
                <c:pt idx="82842">
                  <c:v>19833.919150999998</c:v>
                </c:pt>
                <c:pt idx="82843">
                  <c:v>19834.150913000001</c:v>
                </c:pt>
                <c:pt idx="82844">
                  <c:v>19834.39314</c:v>
                </c:pt>
                <c:pt idx="82845">
                  <c:v>19834.637912999999</c:v>
                </c:pt>
                <c:pt idx="82846">
                  <c:v>19834.878225</c:v>
                </c:pt>
                <c:pt idx="82847">
                  <c:v>19835.123546999999</c:v>
                </c:pt>
                <c:pt idx="82848">
                  <c:v>19835.366911000001</c:v>
                </c:pt>
                <c:pt idx="82849">
                  <c:v>19835.609955</c:v>
                </c:pt>
                <c:pt idx="82850">
                  <c:v>19835.851847000002</c:v>
                </c:pt>
                <c:pt idx="82851">
                  <c:v>19836.083618000001</c:v>
                </c:pt>
                <c:pt idx="82852">
                  <c:v>19836.324946000001</c:v>
                </c:pt>
                <c:pt idx="82853">
                  <c:v>19836.566021999999</c:v>
                </c:pt>
                <c:pt idx="82854">
                  <c:v>19836.808997</c:v>
                </c:pt>
                <c:pt idx="82855">
                  <c:v>19837.039736999999</c:v>
                </c:pt>
                <c:pt idx="82856">
                  <c:v>19837.282837999999</c:v>
                </c:pt>
                <c:pt idx="82857">
                  <c:v>19837.523126</c:v>
                </c:pt>
                <c:pt idx="82858">
                  <c:v>19837.765105999999</c:v>
                </c:pt>
                <c:pt idx="82859">
                  <c:v>19838.009371</c:v>
                </c:pt>
                <c:pt idx="82860">
                  <c:v>19838.253379999998</c:v>
                </c:pt>
                <c:pt idx="82861">
                  <c:v>19838.497074999999</c:v>
                </c:pt>
                <c:pt idx="82862">
                  <c:v>19838.728706000002</c:v>
                </c:pt>
                <c:pt idx="82863">
                  <c:v>19838.969036999999</c:v>
                </c:pt>
                <c:pt idx="82864">
                  <c:v>19839.211307000001</c:v>
                </c:pt>
                <c:pt idx="82865">
                  <c:v>19839.453365000001</c:v>
                </c:pt>
                <c:pt idx="82866">
                  <c:v>19839.682452000001</c:v>
                </c:pt>
                <c:pt idx="82867">
                  <c:v>19839.923617</c:v>
                </c:pt>
                <c:pt idx="82868">
                  <c:v>19840.166662</c:v>
                </c:pt>
                <c:pt idx="82869">
                  <c:v>19840.407049000001</c:v>
                </c:pt>
                <c:pt idx="82870">
                  <c:v>19840.640852</c:v>
                </c:pt>
                <c:pt idx="82871">
                  <c:v>19840.883172999998</c:v>
                </c:pt>
                <c:pt idx="82872">
                  <c:v>19841.128531999999</c:v>
                </c:pt>
                <c:pt idx="82873">
                  <c:v>19841.358671000002</c:v>
                </c:pt>
                <c:pt idx="82874">
                  <c:v>19841.599257999998</c:v>
                </c:pt>
                <c:pt idx="82875">
                  <c:v>19841.843390999999</c:v>
                </c:pt>
                <c:pt idx="82876">
                  <c:v>19842.075807000001</c:v>
                </c:pt>
                <c:pt idx="82877">
                  <c:v>19842.316241</c:v>
                </c:pt>
                <c:pt idx="82878">
                  <c:v>19842.559601000001</c:v>
                </c:pt>
                <c:pt idx="82879">
                  <c:v>19842.800859999999</c:v>
                </c:pt>
                <c:pt idx="82880">
                  <c:v>19843.041288</c:v>
                </c:pt>
                <c:pt idx="82881">
                  <c:v>19843.274543</c:v>
                </c:pt>
                <c:pt idx="82882">
                  <c:v>19843.517825999999</c:v>
                </c:pt>
                <c:pt idx="82883">
                  <c:v>19843.760687000002</c:v>
                </c:pt>
                <c:pt idx="82884">
                  <c:v>19843.992575</c:v>
                </c:pt>
                <c:pt idx="82885">
                  <c:v>19844.235875999999</c:v>
                </c:pt>
                <c:pt idx="82886">
                  <c:v>19844.47899</c:v>
                </c:pt>
                <c:pt idx="82887">
                  <c:v>19844.720645000001</c:v>
                </c:pt>
                <c:pt idx="82888">
                  <c:v>19844.949419</c:v>
                </c:pt>
                <c:pt idx="82889">
                  <c:v>19845.193257999999</c:v>
                </c:pt>
                <c:pt idx="82890">
                  <c:v>19845.426848999999</c:v>
                </c:pt>
                <c:pt idx="82891">
                  <c:v>19845.669970999999</c:v>
                </c:pt>
                <c:pt idx="82892">
                  <c:v>19845.911155999998</c:v>
                </c:pt>
                <c:pt idx="82893">
                  <c:v>19846.144658000001</c:v>
                </c:pt>
                <c:pt idx="82894">
                  <c:v>19846.386418999999</c:v>
                </c:pt>
                <c:pt idx="82895">
                  <c:v>19846.632351</c:v>
                </c:pt>
                <c:pt idx="82896">
                  <c:v>19846.863448</c:v>
                </c:pt>
                <c:pt idx="82897">
                  <c:v>19847.108872000001</c:v>
                </c:pt>
                <c:pt idx="82898">
                  <c:v>19847.350533000001</c:v>
                </c:pt>
                <c:pt idx="82899">
                  <c:v>19847.580720999998</c:v>
                </c:pt>
                <c:pt idx="82900">
                  <c:v>19847.823171</c:v>
                </c:pt>
                <c:pt idx="82901">
                  <c:v>19848.067387999999</c:v>
                </c:pt>
                <c:pt idx="82902">
                  <c:v>19848.323836</c:v>
                </c:pt>
                <c:pt idx="82903">
                  <c:v>19848.555669000001</c:v>
                </c:pt>
                <c:pt idx="82904">
                  <c:v>19848.796138000002</c:v>
                </c:pt>
                <c:pt idx="82905">
                  <c:v>19849.038163000001</c:v>
                </c:pt>
                <c:pt idx="82906">
                  <c:v>19849.280995000001</c:v>
                </c:pt>
                <c:pt idx="82907">
                  <c:v>19849.511643000002</c:v>
                </c:pt>
                <c:pt idx="82908">
                  <c:v>19849.7549</c:v>
                </c:pt>
                <c:pt idx="82909">
                  <c:v>19849.997937</c:v>
                </c:pt>
                <c:pt idx="82910">
                  <c:v>19850.229778000001</c:v>
                </c:pt>
                <c:pt idx="82911">
                  <c:v>19850.470173000002</c:v>
                </c:pt>
                <c:pt idx="82912">
                  <c:v>19850.716830000001</c:v>
                </c:pt>
                <c:pt idx="82913">
                  <c:v>19850.946641999999</c:v>
                </c:pt>
                <c:pt idx="82914">
                  <c:v>19851.187832</c:v>
                </c:pt>
                <c:pt idx="82915">
                  <c:v>19851.427365</c:v>
                </c:pt>
                <c:pt idx="82916">
                  <c:v>19851.668299000001</c:v>
                </c:pt>
                <c:pt idx="82917">
                  <c:v>19851.911827</c:v>
                </c:pt>
                <c:pt idx="82918">
                  <c:v>19852.152429999998</c:v>
                </c:pt>
                <c:pt idx="82919">
                  <c:v>19852.397843999999</c:v>
                </c:pt>
                <c:pt idx="82920">
                  <c:v>19852.640438999999</c:v>
                </c:pt>
                <c:pt idx="82921">
                  <c:v>19852.884423</c:v>
                </c:pt>
                <c:pt idx="82922">
                  <c:v>19853.116768</c:v>
                </c:pt>
                <c:pt idx="82923">
                  <c:v>19853.358530000001</c:v>
                </c:pt>
                <c:pt idx="82924">
                  <c:v>19853.601799</c:v>
                </c:pt>
                <c:pt idx="82925">
                  <c:v>19853.842951999999</c:v>
                </c:pt>
                <c:pt idx="82926">
                  <c:v>19854.073047999998</c:v>
                </c:pt>
                <c:pt idx="82927">
                  <c:v>19854.315293</c:v>
                </c:pt>
                <c:pt idx="82928">
                  <c:v>19854.556794</c:v>
                </c:pt>
                <c:pt idx="82929">
                  <c:v>19854.79725</c:v>
                </c:pt>
                <c:pt idx="82930">
                  <c:v>19855.028426000001</c:v>
                </c:pt>
                <c:pt idx="82931">
                  <c:v>19855.274065000001</c:v>
                </c:pt>
                <c:pt idx="82932">
                  <c:v>19855.507916999999</c:v>
                </c:pt>
                <c:pt idx="82933">
                  <c:v>19855.750173</c:v>
                </c:pt>
                <c:pt idx="82934">
                  <c:v>19855.994351000001</c:v>
                </c:pt>
                <c:pt idx="82935">
                  <c:v>19856.23992</c:v>
                </c:pt>
                <c:pt idx="82936">
                  <c:v>19856.482258</c:v>
                </c:pt>
                <c:pt idx="82937">
                  <c:v>19856.726041999998</c:v>
                </c:pt>
                <c:pt idx="82938">
                  <c:v>19856.967719</c:v>
                </c:pt>
                <c:pt idx="82939">
                  <c:v>19857.197055000001</c:v>
                </c:pt>
                <c:pt idx="82940">
                  <c:v>19857.440712</c:v>
                </c:pt>
                <c:pt idx="82941">
                  <c:v>19857.681229000002</c:v>
                </c:pt>
                <c:pt idx="82942">
                  <c:v>19857.914175000002</c:v>
                </c:pt>
                <c:pt idx="82943">
                  <c:v>19858.158364999999</c:v>
                </c:pt>
                <c:pt idx="82944">
                  <c:v>19858.391217</c:v>
                </c:pt>
                <c:pt idx="82945">
                  <c:v>19858.634812</c:v>
                </c:pt>
                <c:pt idx="82946">
                  <c:v>19858.877297999999</c:v>
                </c:pt>
                <c:pt idx="82947">
                  <c:v>19859.110894000001</c:v>
                </c:pt>
                <c:pt idx="82948">
                  <c:v>19859.353083000002</c:v>
                </c:pt>
                <c:pt idx="82949">
                  <c:v>19859.597837000001</c:v>
                </c:pt>
                <c:pt idx="82950">
                  <c:v>19859.827782</c:v>
                </c:pt>
                <c:pt idx="82951">
                  <c:v>19860.070030999999</c:v>
                </c:pt>
                <c:pt idx="82952">
                  <c:v>19860.312105000001</c:v>
                </c:pt>
                <c:pt idx="82953">
                  <c:v>19860.545724</c:v>
                </c:pt>
                <c:pt idx="82954">
                  <c:v>19860.786190999999</c:v>
                </c:pt>
                <c:pt idx="82955">
                  <c:v>19861.028238999999</c:v>
                </c:pt>
                <c:pt idx="82956">
                  <c:v>19861.270059999999</c:v>
                </c:pt>
                <c:pt idx="82957">
                  <c:v>19861.501757999999</c:v>
                </c:pt>
                <c:pt idx="82958">
                  <c:v>19861.742139000002</c:v>
                </c:pt>
                <c:pt idx="82959">
                  <c:v>19861.986123999999</c:v>
                </c:pt>
                <c:pt idx="82960">
                  <c:v>19862.217250999998</c:v>
                </c:pt>
                <c:pt idx="82961">
                  <c:v>19862.461034</c:v>
                </c:pt>
                <c:pt idx="82962">
                  <c:v>19862.701171000001</c:v>
                </c:pt>
                <c:pt idx="82963">
                  <c:v>19862.943426000002</c:v>
                </c:pt>
                <c:pt idx="82964">
                  <c:v>19863.188059</c:v>
                </c:pt>
                <c:pt idx="82965">
                  <c:v>19863.43028</c:v>
                </c:pt>
                <c:pt idx="82966">
                  <c:v>19863.674275000001</c:v>
                </c:pt>
                <c:pt idx="82967">
                  <c:v>19863.921573</c:v>
                </c:pt>
                <c:pt idx="82968">
                  <c:v>19864.164159</c:v>
                </c:pt>
                <c:pt idx="82969">
                  <c:v>19864.401934000001</c:v>
                </c:pt>
                <c:pt idx="82970">
                  <c:v>19864.646124999999</c:v>
                </c:pt>
                <c:pt idx="82971">
                  <c:v>19864.877022000001</c:v>
                </c:pt>
                <c:pt idx="82972">
                  <c:v>19865.119245000002</c:v>
                </c:pt>
                <c:pt idx="82973">
                  <c:v>19865.363106000001</c:v>
                </c:pt>
                <c:pt idx="82974">
                  <c:v>19865.603244000002</c:v>
                </c:pt>
                <c:pt idx="82975">
                  <c:v>19865.836596000001</c:v>
                </c:pt>
                <c:pt idx="82976">
                  <c:v>19866.077054000001</c:v>
                </c:pt>
                <c:pt idx="82977">
                  <c:v>19866.319638000001</c:v>
                </c:pt>
                <c:pt idx="82978">
                  <c:v>19866.550243999998</c:v>
                </c:pt>
                <c:pt idx="82979">
                  <c:v>19866.794020000001</c:v>
                </c:pt>
                <c:pt idx="82980">
                  <c:v>19867.036995999999</c:v>
                </c:pt>
                <c:pt idx="82981">
                  <c:v>19867.266371999998</c:v>
                </c:pt>
                <c:pt idx="82982">
                  <c:v>19867.510365999999</c:v>
                </c:pt>
                <c:pt idx="82983">
                  <c:v>19867.751774</c:v>
                </c:pt>
                <c:pt idx="82984">
                  <c:v>19867.99224</c:v>
                </c:pt>
                <c:pt idx="82985">
                  <c:v>19868.223263</c:v>
                </c:pt>
                <c:pt idx="82986">
                  <c:v>19868.466617999999</c:v>
                </c:pt>
                <c:pt idx="82987">
                  <c:v>19868.70983</c:v>
                </c:pt>
                <c:pt idx="82988">
                  <c:v>19868.941039000001</c:v>
                </c:pt>
                <c:pt idx="82989">
                  <c:v>19869.183202</c:v>
                </c:pt>
                <c:pt idx="82990">
                  <c:v>19869.427068000001</c:v>
                </c:pt>
                <c:pt idx="82991">
                  <c:v>19869.660109</c:v>
                </c:pt>
                <c:pt idx="82992">
                  <c:v>19869.901116000001</c:v>
                </c:pt>
                <c:pt idx="82993">
                  <c:v>19870.145436999999</c:v>
                </c:pt>
                <c:pt idx="82994">
                  <c:v>19870.375959000001</c:v>
                </c:pt>
                <c:pt idx="82995">
                  <c:v>19870.617428000001</c:v>
                </c:pt>
                <c:pt idx="82996">
                  <c:v>19870.858093999999</c:v>
                </c:pt>
                <c:pt idx="82997">
                  <c:v>19871.101585</c:v>
                </c:pt>
                <c:pt idx="82998">
                  <c:v>19871.33381</c:v>
                </c:pt>
                <c:pt idx="82999">
                  <c:v>19871.575615999998</c:v>
                </c:pt>
                <c:pt idx="83000">
                  <c:v>19871.818060000001</c:v>
                </c:pt>
                <c:pt idx="83001">
                  <c:v>19872.049139999999</c:v>
                </c:pt>
                <c:pt idx="83002">
                  <c:v>19872.293236000001</c:v>
                </c:pt>
                <c:pt idx="83003">
                  <c:v>19872.526117000001</c:v>
                </c:pt>
                <c:pt idx="83004">
                  <c:v>19872.769822999999</c:v>
                </c:pt>
                <c:pt idx="83005">
                  <c:v>19873.012125000001</c:v>
                </c:pt>
                <c:pt idx="83006">
                  <c:v>19873.243030000001</c:v>
                </c:pt>
                <c:pt idx="83007">
                  <c:v>19873.485288</c:v>
                </c:pt>
                <c:pt idx="83008">
                  <c:v>19873.728789000001</c:v>
                </c:pt>
                <c:pt idx="83009">
                  <c:v>19873.969218999999</c:v>
                </c:pt>
                <c:pt idx="83010">
                  <c:v>19874.202972999999</c:v>
                </c:pt>
                <c:pt idx="83011">
                  <c:v>19874.442346</c:v>
                </c:pt>
                <c:pt idx="83012">
                  <c:v>19874.683836</c:v>
                </c:pt>
                <c:pt idx="83013">
                  <c:v>19874.926961000001</c:v>
                </c:pt>
                <c:pt idx="83014">
                  <c:v>19875.157867000002</c:v>
                </c:pt>
                <c:pt idx="83015">
                  <c:v>19875.400986000001</c:v>
                </c:pt>
                <c:pt idx="83016">
                  <c:v>19875.642234999999</c:v>
                </c:pt>
                <c:pt idx="83017">
                  <c:v>19875.882449000001</c:v>
                </c:pt>
                <c:pt idx="83018">
                  <c:v>19876.112643</c:v>
                </c:pt>
                <c:pt idx="83019">
                  <c:v>19876.353081000001</c:v>
                </c:pt>
                <c:pt idx="83020">
                  <c:v>19876.595364000001</c:v>
                </c:pt>
                <c:pt idx="83021">
                  <c:v>19876.828130999998</c:v>
                </c:pt>
                <c:pt idx="83022">
                  <c:v>19877.071717999999</c:v>
                </c:pt>
                <c:pt idx="83023">
                  <c:v>19877.312069</c:v>
                </c:pt>
                <c:pt idx="83024">
                  <c:v>19877.554306000002</c:v>
                </c:pt>
                <c:pt idx="83025">
                  <c:v>19877.787033000001</c:v>
                </c:pt>
                <c:pt idx="83026">
                  <c:v>19878.030616</c:v>
                </c:pt>
                <c:pt idx="83027">
                  <c:v>19878.271766999998</c:v>
                </c:pt>
                <c:pt idx="83028">
                  <c:v>19878.512156000001</c:v>
                </c:pt>
                <c:pt idx="83029">
                  <c:v>19878.741171000001</c:v>
                </c:pt>
                <c:pt idx="83030">
                  <c:v>19878.984719</c:v>
                </c:pt>
                <c:pt idx="83031">
                  <c:v>19879.225274</c:v>
                </c:pt>
                <c:pt idx="83032">
                  <c:v>19879.466714999999</c:v>
                </c:pt>
                <c:pt idx="83033">
                  <c:v>19879.707022999999</c:v>
                </c:pt>
                <c:pt idx="83034">
                  <c:v>19879.938147000001</c:v>
                </c:pt>
                <c:pt idx="83035">
                  <c:v>19880.182221999999</c:v>
                </c:pt>
                <c:pt idx="83036">
                  <c:v>19880.424344999999</c:v>
                </c:pt>
                <c:pt idx="83037">
                  <c:v>19880.680832999999</c:v>
                </c:pt>
                <c:pt idx="83038">
                  <c:v>19880.912024000001</c:v>
                </c:pt>
                <c:pt idx="83039">
                  <c:v>19881.154351000001</c:v>
                </c:pt>
                <c:pt idx="83040">
                  <c:v>19881.397667000001</c:v>
                </c:pt>
                <c:pt idx="83041">
                  <c:v>19881.627675</c:v>
                </c:pt>
                <c:pt idx="83042">
                  <c:v>19881.868267999998</c:v>
                </c:pt>
                <c:pt idx="83043">
                  <c:v>19882.111789999999</c:v>
                </c:pt>
                <c:pt idx="83044">
                  <c:v>19882.354212999999</c:v>
                </c:pt>
                <c:pt idx="83045">
                  <c:v>19882.5851</c:v>
                </c:pt>
                <c:pt idx="83046">
                  <c:v>19882.827348999999</c:v>
                </c:pt>
                <c:pt idx="83047">
                  <c:v>19883.071442</c:v>
                </c:pt>
                <c:pt idx="83048">
                  <c:v>19883.301662999998</c:v>
                </c:pt>
                <c:pt idx="83049">
                  <c:v>19883.542119999998</c:v>
                </c:pt>
                <c:pt idx="83050">
                  <c:v>19883.786189999999</c:v>
                </c:pt>
                <c:pt idx="83051">
                  <c:v>19884.017239000001</c:v>
                </c:pt>
                <c:pt idx="83052">
                  <c:v>19884.261338</c:v>
                </c:pt>
                <c:pt idx="83053">
                  <c:v>19884.504539000001</c:v>
                </c:pt>
                <c:pt idx="83054">
                  <c:v>19884.735451</c:v>
                </c:pt>
                <c:pt idx="83055">
                  <c:v>19884.976942000001</c:v>
                </c:pt>
                <c:pt idx="83056">
                  <c:v>19885.218236000001</c:v>
                </c:pt>
                <c:pt idx="83057">
                  <c:v>19885.451863999999</c:v>
                </c:pt>
                <c:pt idx="83058">
                  <c:v>19885.692404000001</c:v>
                </c:pt>
                <c:pt idx="83059">
                  <c:v>19885.933916999998</c:v>
                </c:pt>
                <c:pt idx="83060">
                  <c:v>19886.176234999999</c:v>
                </c:pt>
                <c:pt idx="83061">
                  <c:v>19886.409964999999</c:v>
                </c:pt>
                <c:pt idx="83062">
                  <c:v>19886.649443999999</c:v>
                </c:pt>
                <c:pt idx="83063">
                  <c:v>19886.893407</c:v>
                </c:pt>
                <c:pt idx="83064">
                  <c:v>19887.134787999999</c:v>
                </c:pt>
                <c:pt idx="83065">
                  <c:v>19887.366545000001</c:v>
                </c:pt>
                <c:pt idx="83066">
                  <c:v>19887.609909999999</c:v>
                </c:pt>
                <c:pt idx="83067">
                  <c:v>19887.852401</c:v>
                </c:pt>
                <c:pt idx="83068">
                  <c:v>19888.082019000001</c:v>
                </c:pt>
                <c:pt idx="83069">
                  <c:v>19888.325558</c:v>
                </c:pt>
                <c:pt idx="83070">
                  <c:v>19888.566171999999</c:v>
                </c:pt>
                <c:pt idx="83071">
                  <c:v>19888.799125000001</c:v>
                </c:pt>
                <c:pt idx="83072">
                  <c:v>19889.040140000001</c:v>
                </c:pt>
                <c:pt idx="83073">
                  <c:v>19889.284231000001</c:v>
                </c:pt>
                <c:pt idx="83074">
                  <c:v>19889.525794000001</c:v>
                </c:pt>
                <c:pt idx="83075">
                  <c:v>19889.757955000001</c:v>
                </c:pt>
                <c:pt idx="83076">
                  <c:v>19890.000684999999</c:v>
                </c:pt>
                <c:pt idx="83077">
                  <c:v>19890.243747</c:v>
                </c:pt>
                <c:pt idx="83078">
                  <c:v>19890.473045999999</c:v>
                </c:pt>
                <c:pt idx="83079">
                  <c:v>19890.716558</c:v>
                </c:pt>
                <c:pt idx="83080">
                  <c:v>19890.959258999999</c:v>
                </c:pt>
                <c:pt idx="83081">
                  <c:v>19891.191714000001</c:v>
                </c:pt>
                <c:pt idx="83082">
                  <c:v>19891.434015999999</c:v>
                </c:pt>
                <c:pt idx="83083">
                  <c:v>19891.674219</c:v>
                </c:pt>
                <c:pt idx="83084">
                  <c:v>19891.917625999999</c:v>
                </c:pt>
                <c:pt idx="83085">
                  <c:v>19892.158982000001</c:v>
                </c:pt>
                <c:pt idx="83086">
                  <c:v>19892.389866000001</c:v>
                </c:pt>
                <c:pt idx="83087">
                  <c:v>19892.632014999999</c:v>
                </c:pt>
                <c:pt idx="83088">
                  <c:v>19892.874184</c:v>
                </c:pt>
                <c:pt idx="83089">
                  <c:v>19893.103394000002</c:v>
                </c:pt>
                <c:pt idx="83090">
                  <c:v>19893.344057999999</c:v>
                </c:pt>
                <c:pt idx="83091">
                  <c:v>19893.586249</c:v>
                </c:pt>
                <c:pt idx="83092">
                  <c:v>19893.830020000001</c:v>
                </c:pt>
                <c:pt idx="83093">
                  <c:v>19894.061804000001</c:v>
                </c:pt>
                <c:pt idx="83094">
                  <c:v>19894.304765000001</c:v>
                </c:pt>
                <c:pt idx="83095">
                  <c:v>19894.545792000001</c:v>
                </c:pt>
                <c:pt idx="83096">
                  <c:v>19894.786939000001</c:v>
                </c:pt>
                <c:pt idx="83097">
                  <c:v>19895.018601</c:v>
                </c:pt>
                <c:pt idx="83098">
                  <c:v>19895.261601999999</c:v>
                </c:pt>
                <c:pt idx="83099">
                  <c:v>19895.504633</c:v>
                </c:pt>
                <c:pt idx="83100">
                  <c:v>19895.74756</c:v>
                </c:pt>
                <c:pt idx="83101">
                  <c:v>19895.994881999999</c:v>
                </c:pt>
                <c:pt idx="83102">
                  <c:v>19896.238545</c:v>
                </c:pt>
                <c:pt idx="83103">
                  <c:v>19896.483558</c:v>
                </c:pt>
                <c:pt idx="83104">
                  <c:v>19896.7156</c:v>
                </c:pt>
                <c:pt idx="83105">
                  <c:v>19896.956289000002</c:v>
                </c:pt>
                <c:pt idx="83106">
                  <c:v>19897.191237999999</c:v>
                </c:pt>
                <c:pt idx="83107">
                  <c:v>19897.43722</c:v>
                </c:pt>
                <c:pt idx="83108">
                  <c:v>19897.670118999999</c:v>
                </c:pt>
                <c:pt idx="83109">
                  <c:v>19897.914847</c:v>
                </c:pt>
                <c:pt idx="83110">
                  <c:v>19898.155013</c:v>
                </c:pt>
                <c:pt idx="83111">
                  <c:v>19898.386632999998</c:v>
                </c:pt>
                <c:pt idx="83112">
                  <c:v>19898.629959999998</c:v>
                </c:pt>
                <c:pt idx="83113">
                  <c:v>19898.871901999999</c:v>
                </c:pt>
                <c:pt idx="83114">
                  <c:v>19899.114171000001</c:v>
                </c:pt>
                <c:pt idx="83115">
                  <c:v>19899.358370000002</c:v>
                </c:pt>
                <c:pt idx="83116">
                  <c:v>19899.602370000001</c:v>
                </c:pt>
                <c:pt idx="83117">
                  <c:v>19899.846088999999</c:v>
                </c:pt>
                <c:pt idx="83118">
                  <c:v>19900.090434999998</c:v>
                </c:pt>
                <c:pt idx="83119">
                  <c:v>19900.334341999998</c:v>
                </c:pt>
                <c:pt idx="83120">
                  <c:v>19900.576389000002</c:v>
                </c:pt>
                <c:pt idx="83121">
                  <c:v>19900.809824</c:v>
                </c:pt>
                <c:pt idx="83122">
                  <c:v>19901.052138999999</c:v>
                </c:pt>
                <c:pt idx="83123">
                  <c:v>19901.296803000001</c:v>
                </c:pt>
                <c:pt idx="83124">
                  <c:v>19901.528009000001</c:v>
                </c:pt>
                <c:pt idx="83125">
                  <c:v>19901.770381999999</c:v>
                </c:pt>
                <c:pt idx="83126">
                  <c:v>19902.013838999999</c:v>
                </c:pt>
                <c:pt idx="83127">
                  <c:v>19902.243847999998</c:v>
                </c:pt>
                <c:pt idx="83128">
                  <c:v>19902.486378000001</c:v>
                </c:pt>
                <c:pt idx="83129">
                  <c:v>19902.730331999999</c:v>
                </c:pt>
                <c:pt idx="83130">
                  <c:v>19902.961405999999</c:v>
                </c:pt>
                <c:pt idx="83131">
                  <c:v>19903.206706000001</c:v>
                </c:pt>
                <c:pt idx="83132">
                  <c:v>19903.447835999999</c:v>
                </c:pt>
                <c:pt idx="83133">
                  <c:v>19903.678219000001</c:v>
                </c:pt>
                <c:pt idx="83134">
                  <c:v>19903.921702</c:v>
                </c:pt>
                <c:pt idx="83135">
                  <c:v>19904.162222999999</c:v>
                </c:pt>
                <c:pt idx="83136">
                  <c:v>19904.404327</c:v>
                </c:pt>
                <c:pt idx="83137">
                  <c:v>19904.650246000001</c:v>
                </c:pt>
                <c:pt idx="83138">
                  <c:v>19904.896158</c:v>
                </c:pt>
                <c:pt idx="83139">
                  <c:v>19905.131681999999</c:v>
                </c:pt>
                <c:pt idx="83140">
                  <c:v>19905.372228</c:v>
                </c:pt>
                <c:pt idx="83141">
                  <c:v>19905.616157</c:v>
                </c:pt>
                <c:pt idx="83142">
                  <c:v>19905.861538000001</c:v>
                </c:pt>
                <c:pt idx="83143">
                  <c:v>19906.104942000002</c:v>
                </c:pt>
                <c:pt idx="83144">
                  <c:v>19906.346173000002</c:v>
                </c:pt>
                <c:pt idx="83145">
                  <c:v>19906.579846000001</c:v>
                </c:pt>
                <c:pt idx="83146">
                  <c:v>19906.820424000001</c:v>
                </c:pt>
                <c:pt idx="83147">
                  <c:v>19907.061124</c:v>
                </c:pt>
                <c:pt idx="83148">
                  <c:v>19907.302835999999</c:v>
                </c:pt>
                <c:pt idx="83149">
                  <c:v>19907.543304999999</c:v>
                </c:pt>
                <c:pt idx="83150">
                  <c:v>19907.774389999999</c:v>
                </c:pt>
                <c:pt idx="83151">
                  <c:v>19908.019910999999</c:v>
                </c:pt>
                <c:pt idx="83152">
                  <c:v>19908.262307000001</c:v>
                </c:pt>
                <c:pt idx="83153">
                  <c:v>19908.494573</c:v>
                </c:pt>
                <c:pt idx="83154">
                  <c:v>19908.735377000001</c:v>
                </c:pt>
                <c:pt idx="83155">
                  <c:v>19908.979405999999</c:v>
                </c:pt>
                <c:pt idx="83156">
                  <c:v>19909.210978999999</c:v>
                </c:pt>
                <c:pt idx="83157">
                  <c:v>19909.452633000001</c:v>
                </c:pt>
                <c:pt idx="83158">
                  <c:v>19909.693171999999</c:v>
                </c:pt>
                <c:pt idx="83159">
                  <c:v>19909.933423999999</c:v>
                </c:pt>
                <c:pt idx="83160">
                  <c:v>19910.166110999999</c:v>
                </c:pt>
                <c:pt idx="83161">
                  <c:v>19910.410940999998</c:v>
                </c:pt>
                <c:pt idx="83162">
                  <c:v>19910.652049</c:v>
                </c:pt>
                <c:pt idx="83163">
                  <c:v>19910.883913999998</c:v>
                </c:pt>
                <c:pt idx="83164">
                  <c:v>19911.126187000002</c:v>
                </c:pt>
                <c:pt idx="83165">
                  <c:v>19911.359606000002</c:v>
                </c:pt>
                <c:pt idx="83166">
                  <c:v>19911.600159000001</c:v>
                </c:pt>
                <c:pt idx="83167">
                  <c:v>19911.844171000001</c:v>
                </c:pt>
                <c:pt idx="83168">
                  <c:v>19912.085672000001</c:v>
                </c:pt>
                <c:pt idx="83169">
                  <c:v>19912.326879</c:v>
                </c:pt>
                <c:pt idx="83170">
                  <c:v>19912.556939999999</c:v>
                </c:pt>
                <c:pt idx="83171">
                  <c:v>19912.798891999999</c:v>
                </c:pt>
                <c:pt idx="83172">
                  <c:v>19913.042546000001</c:v>
                </c:pt>
                <c:pt idx="83173">
                  <c:v>19913.283882</c:v>
                </c:pt>
                <c:pt idx="83174">
                  <c:v>19913.524438</c:v>
                </c:pt>
                <c:pt idx="83175">
                  <c:v>19913.771615000001</c:v>
                </c:pt>
                <c:pt idx="83176">
                  <c:v>19914.012383000001</c:v>
                </c:pt>
                <c:pt idx="83177">
                  <c:v>19914.247094999999</c:v>
                </c:pt>
                <c:pt idx="83178">
                  <c:v>19914.490774000002</c:v>
                </c:pt>
                <c:pt idx="83179">
                  <c:v>19914.731694999999</c:v>
                </c:pt>
                <c:pt idx="83180">
                  <c:v>19914.974774999999</c:v>
                </c:pt>
                <c:pt idx="83181">
                  <c:v>19915.215908999999</c:v>
                </c:pt>
                <c:pt idx="83182">
                  <c:v>19915.447666</c:v>
                </c:pt>
                <c:pt idx="83183">
                  <c:v>19915.690639</c:v>
                </c:pt>
                <c:pt idx="83184">
                  <c:v>19915.931021</c:v>
                </c:pt>
                <c:pt idx="83185">
                  <c:v>19916.173036</c:v>
                </c:pt>
                <c:pt idx="83186">
                  <c:v>19916.404899000001</c:v>
                </c:pt>
                <c:pt idx="83187">
                  <c:v>19916.647038999999</c:v>
                </c:pt>
                <c:pt idx="83188">
                  <c:v>19916.889050000002</c:v>
                </c:pt>
                <c:pt idx="83189">
                  <c:v>19917.120877000001</c:v>
                </c:pt>
                <c:pt idx="83190">
                  <c:v>19917.363017</c:v>
                </c:pt>
                <c:pt idx="83191">
                  <c:v>19917.605767000001</c:v>
                </c:pt>
                <c:pt idx="83192">
                  <c:v>19917.848678999999</c:v>
                </c:pt>
                <c:pt idx="83193">
                  <c:v>19918.078659999999</c:v>
                </c:pt>
                <c:pt idx="83194">
                  <c:v>19918.319126999999</c:v>
                </c:pt>
                <c:pt idx="83195">
                  <c:v>19918.563945000002</c:v>
                </c:pt>
                <c:pt idx="83196">
                  <c:v>19918.794981999999</c:v>
                </c:pt>
                <c:pt idx="83197">
                  <c:v>19919.036421000001</c:v>
                </c:pt>
                <c:pt idx="83198">
                  <c:v>19919.277900000001</c:v>
                </c:pt>
                <c:pt idx="83199">
                  <c:v>19919.520254999999</c:v>
                </c:pt>
                <c:pt idx="83200">
                  <c:v>19919.761850999999</c:v>
                </c:pt>
                <c:pt idx="83201">
                  <c:v>19919.993027</c:v>
                </c:pt>
                <c:pt idx="83202">
                  <c:v>19920.236858</c:v>
                </c:pt>
                <c:pt idx="83203">
                  <c:v>19920.477425000001</c:v>
                </c:pt>
                <c:pt idx="83204">
                  <c:v>19920.709881999999</c:v>
                </c:pt>
                <c:pt idx="83205">
                  <c:v>19920.951831999999</c:v>
                </c:pt>
                <c:pt idx="83206">
                  <c:v>19921.193671000001</c:v>
                </c:pt>
                <c:pt idx="83207">
                  <c:v>19921.434068999999</c:v>
                </c:pt>
                <c:pt idx="83208">
                  <c:v>19921.667023999998</c:v>
                </c:pt>
                <c:pt idx="83209">
                  <c:v>19921.909975999999</c:v>
                </c:pt>
                <c:pt idx="83210">
                  <c:v>19922.151126000001</c:v>
                </c:pt>
                <c:pt idx="83211">
                  <c:v>19922.384804000001</c:v>
                </c:pt>
                <c:pt idx="83212">
                  <c:v>19922.625216</c:v>
                </c:pt>
                <c:pt idx="83213">
                  <c:v>19922.867366999999</c:v>
                </c:pt>
                <c:pt idx="83214">
                  <c:v>19923.110723000002</c:v>
                </c:pt>
                <c:pt idx="83215">
                  <c:v>19923.341434000002</c:v>
                </c:pt>
                <c:pt idx="83216">
                  <c:v>19923.582028000001</c:v>
                </c:pt>
                <c:pt idx="83217">
                  <c:v>19923.824238000001</c:v>
                </c:pt>
                <c:pt idx="83218">
                  <c:v>19924.057145999999</c:v>
                </c:pt>
                <c:pt idx="83219">
                  <c:v>19924.299997999999</c:v>
                </c:pt>
                <c:pt idx="83220">
                  <c:v>19924.555828</c:v>
                </c:pt>
                <c:pt idx="83221">
                  <c:v>19924.798745</c:v>
                </c:pt>
                <c:pt idx="83222">
                  <c:v>19925.028775999999</c:v>
                </c:pt>
                <c:pt idx="83223">
                  <c:v>19925.269811999999</c:v>
                </c:pt>
                <c:pt idx="83224">
                  <c:v>19925.512983000001</c:v>
                </c:pt>
                <c:pt idx="83225">
                  <c:v>19925.754785000001</c:v>
                </c:pt>
                <c:pt idx="83226">
                  <c:v>19925.995014</c:v>
                </c:pt>
                <c:pt idx="83227">
                  <c:v>19926.226819</c:v>
                </c:pt>
                <c:pt idx="83228">
                  <c:v>19926.467214</c:v>
                </c:pt>
                <c:pt idx="83229">
                  <c:v>19926.711899000002</c:v>
                </c:pt>
                <c:pt idx="83230">
                  <c:v>19926.943859999999</c:v>
                </c:pt>
                <c:pt idx="83231">
                  <c:v>19927.184289000001</c:v>
                </c:pt>
                <c:pt idx="83232">
                  <c:v>19927.430087000001</c:v>
                </c:pt>
                <c:pt idx="83233">
                  <c:v>19927.663664</c:v>
                </c:pt>
                <c:pt idx="83234">
                  <c:v>19927.906025</c:v>
                </c:pt>
                <c:pt idx="83235">
                  <c:v>19928.148056000002</c:v>
                </c:pt>
                <c:pt idx="83236">
                  <c:v>19928.381726</c:v>
                </c:pt>
                <c:pt idx="83237">
                  <c:v>19928.624806</c:v>
                </c:pt>
                <c:pt idx="83238">
                  <c:v>19928.865092</c:v>
                </c:pt>
                <c:pt idx="83239">
                  <c:v>19929.096973</c:v>
                </c:pt>
                <c:pt idx="83240">
                  <c:v>19929.338287999999</c:v>
                </c:pt>
                <c:pt idx="83241">
                  <c:v>19929.580316</c:v>
                </c:pt>
                <c:pt idx="83242">
                  <c:v>19929.813977999998</c:v>
                </c:pt>
                <c:pt idx="83243">
                  <c:v>19930.055167999999</c:v>
                </c:pt>
                <c:pt idx="83244">
                  <c:v>19930.299832000001</c:v>
                </c:pt>
                <c:pt idx="83245">
                  <c:v>19930.531722</c:v>
                </c:pt>
                <c:pt idx="83246">
                  <c:v>19930.774036999999</c:v>
                </c:pt>
                <c:pt idx="83247">
                  <c:v>19931.016047000001</c:v>
                </c:pt>
                <c:pt idx="83248">
                  <c:v>19931.247842000001</c:v>
                </c:pt>
                <c:pt idx="83249">
                  <c:v>19931.490171000001</c:v>
                </c:pt>
                <c:pt idx="83250">
                  <c:v>19931.734046000001</c:v>
                </c:pt>
                <c:pt idx="83251">
                  <c:v>19931.965752</c:v>
                </c:pt>
                <c:pt idx="83252">
                  <c:v>19932.208193999999</c:v>
                </c:pt>
                <c:pt idx="83253">
                  <c:v>19932.452996</c:v>
                </c:pt>
                <c:pt idx="83254">
                  <c:v>19932.683736999999</c:v>
                </c:pt>
                <c:pt idx="83255">
                  <c:v>19932.926057000001</c:v>
                </c:pt>
                <c:pt idx="83256">
                  <c:v>19933.168174999999</c:v>
                </c:pt>
                <c:pt idx="83257">
                  <c:v>19933.401602000002</c:v>
                </c:pt>
                <c:pt idx="83258">
                  <c:v>19933.644681000002</c:v>
                </c:pt>
                <c:pt idx="83259">
                  <c:v>19933.885762999998</c:v>
                </c:pt>
                <c:pt idx="83260">
                  <c:v>19934.126065</c:v>
                </c:pt>
                <c:pt idx="83261">
                  <c:v>19934.357773</c:v>
                </c:pt>
                <c:pt idx="83262">
                  <c:v>19934.598145</c:v>
                </c:pt>
                <c:pt idx="83263">
                  <c:v>19934.840069000002</c:v>
                </c:pt>
                <c:pt idx="83264">
                  <c:v>19935.084062999998</c:v>
                </c:pt>
                <c:pt idx="83265">
                  <c:v>19935.315640000001</c:v>
                </c:pt>
                <c:pt idx="83266">
                  <c:v>19935.556098000001</c:v>
                </c:pt>
                <c:pt idx="83267">
                  <c:v>19935.800899000002</c:v>
                </c:pt>
                <c:pt idx="83268">
                  <c:v>19936.032861</c:v>
                </c:pt>
                <c:pt idx="83269">
                  <c:v>19936.275847000001</c:v>
                </c:pt>
                <c:pt idx="83270">
                  <c:v>19936.518034000001</c:v>
                </c:pt>
                <c:pt idx="83271">
                  <c:v>19936.749688</c:v>
                </c:pt>
                <c:pt idx="83272">
                  <c:v>19936.992155</c:v>
                </c:pt>
                <c:pt idx="83273">
                  <c:v>19937.236218999999</c:v>
                </c:pt>
                <c:pt idx="83274">
                  <c:v>19937.467250000002</c:v>
                </c:pt>
                <c:pt idx="83275">
                  <c:v>19937.710689</c:v>
                </c:pt>
                <c:pt idx="83276">
                  <c:v>19937.951271000002</c:v>
                </c:pt>
                <c:pt idx="83277">
                  <c:v>19938.184152000002</c:v>
                </c:pt>
                <c:pt idx="83278">
                  <c:v>19938.426335</c:v>
                </c:pt>
                <c:pt idx="83279">
                  <c:v>19938.668215999998</c:v>
                </c:pt>
                <c:pt idx="83280">
                  <c:v>19938.910119</c:v>
                </c:pt>
                <c:pt idx="83281">
                  <c:v>19939.165990000001</c:v>
                </c:pt>
                <c:pt idx="83282">
                  <c:v>19939.396155999999</c:v>
                </c:pt>
                <c:pt idx="83283">
                  <c:v>19939.640380000001</c:v>
                </c:pt>
                <c:pt idx="83284">
                  <c:v>19939.873154000001</c:v>
                </c:pt>
                <c:pt idx="83285">
                  <c:v>19940.118574</c:v>
                </c:pt>
                <c:pt idx="83286">
                  <c:v>19940.359401000002</c:v>
                </c:pt>
                <c:pt idx="83287">
                  <c:v>19940.604962000001</c:v>
                </c:pt>
                <c:pt idx="83288">
                  <c:v>19940.845959999999</c:v>
                </c:pt>
                <c:pt idx="83289">
                  <c:v>19941.088549</c:v>
                </c:pt>
                <c:pt idx="83290">
                  <c:v>19941.331925999999</c:v>
                </c:pt>
                <c:pt idx="83291">
                  <c:v>19941.563038</c:v>
                </c:pt>
                <c:pt idx="83292">
                  <c:v>19941.804975999999</c:v>
                </c:pt>
                <c:pt idx="83293">
                  <c:v>19942.045633000002</c:v>
                </c:pt>
                <c:pt idx="83294">
                  <c:v>19942.288757999999</c:v>
                </c:pt>
                <c:pt idx="83295">
                  <c:v>19942.518974999999</c:v>
                </c:pt>
                <c:pt idx="83296">
                  <c:v>19942.761579000002</c:v>
                </c:pt>
                <c:pt idx="83297">
                  <c:v>19943.004776000002</c:v>
                </c:pt>
                <c:pt idx="83298">
                  <c:v>19943.247637</c:v>
                </c:pt>
                <c:pt idx="83299">
                  <c:v>19943.478304</c:v>
                </c:pt>
                <c:pt idx="83300">
                  <c:v>19943.722279000001</c:v>
                </c:pt>
                <c:pt idx="83301">
                  <c:v>19943.955961</c:v>
                </c:pt>
                <c:pt idx="83302">
                  <c:v>19944.196575999998</c:v>
                </c:pt>
                <c:pt idx="83303">
                  <c:v>19944.437938999999</c:v>
                </c:pt>
                <c:pt idx="83304">
                  <c:v>19944.678368000001</c:v>
                </c:pt>
                <c:pt idx="83305">
                  <c:v>19944.911077000001</c:v>
                </c:pt>
                <c:pt idx="83306">
                  <c:v>19945.152688999999</c:v>
                </c:pt>
                <c:pt idx="83307">
                  <c:v>19945.393780999999</c:v>
                </c:pt>
                <c:pt idx="83308">
                  <c:v>19945.634997000001</c:v>
                </c:pt>
                <c:pt idx="83309">
                  <c:v>19945.876753</c:v>
                </c:pt>
                <c:pt idx="83310">
                  <c:v>19946.117805999998</c:v>
                </c:pt>
                <c:pt idx="83311">
                  <c:v>19946.348345999999</c:v>
                </c:pt>
                <c:pt idx="83312">
                  <c:v>19946.592349999999</c:v>
                </c:pt>
                <c:pt idx="83313">
                  <c:v>19946.834273</c:v>
                </c:pt>
                <c:pt idx="83314">
                  <c:v>19947.067069000001</c:v>
                </c:pt>
                <c:pt idx="83315">
                  <c:v>19947.307162000001</c:v>
                </c:pt>
                <c:pt idx="83316">
                  <c:v>19947.550370000001</c:v>
                </c:pt>
                <c:pt idx="83317">
                  <c:v>19947.782994000001</c:v>
                </c:pt>
                <c:pt idx="83318">
                  <c:v>19948.025631</c:v>
                </c:pt>
                <c:pt idx="83319">
                  <c:v>19948.266041999999</c:v>
                </c:pt>
                <c:pt idx="83320">
                  <c:v>19948.497267999999</c:v>
                </c:pt>
                <c:pt idx="83321">
                  <c:v>19948.740753999999</c:v>
                </c:pt>
                <c:pt idx="83322">
                  <c:v>19948.983168999999</c:v>
                </c:pt>
                <c:pt idx="83323">
                  <c:v>19949.216027999999</c:v>
                </c:pt>
                <c:pt idx="83324">
                  <c:v>19949.460348000001</c:v>
                </c:pt>
                <c:pt idx="83325">
                  <c:v>19949.695114999999</c:v>
                </c:pt>
                <c:pt idx="83326">
                  <c:v>19949.938662</c:v>
                </c:pt>
                <c:pt idx="83327">
                  <c:v>19950.181775000001</c:v>
                </c:pt>
                <c:pt idx="83328">
                  <c:v>19950.411865999999</c:v>
                </c:pt>
                <c:pt idx="83329">
                  <c:v>19950.652171000002</c:v>
                </c:pt>
                <c:pt idx="83330">
                  <c:v>19950.896172000001</c:v>
                </c:pt>
                <c:pt idx="83331">
                  <c:v>19951.127096</c:v>
                </c:pt>
                <c:pt idx="83332">
                  <c:v>19951.369429999999</c:v>
                </c:pt>
                <c:pt idx="83333">
                  <c:v>19951.613286</c:v>
                </c:pt>
                <c:pt idx="83334">
                  <c:v>19951.844152000001</c:v>
                </c:pt>
                <c:pt idx="83335">
                  <c:v>19952.088329999999</c:v>
                </c:pt>
                <c:pt idx="83336">
                  <c:v>19952.330344999998</c:v>
                </c:pt>
                <c:pt idx="83337">
                  <c:v>19952.563887</c:v>
                </c:pt>
                <c:pt idx="83338">
                  <c:v>19952.806154999998</c:v>
                </c:pt>
                <c:pt idx="83339">
                  <c:v>19953.048282</c:v>
                </c:pt>
                <c:pt idx="83340">
                  <c:v>19953.279691</c:v>
                </c:pt>
                <c:pt idx="83341">
                  <c:v>19953.520836</c:v>
                </c:pt>
                <c:pt idx="83342">
                  <c:v>19953.761392</c:v>
                </c:pt>
                <c:pt idx="83343">
                  <c:v>19954.002933</c:v>
                </c:pt>
                <c:pt idx="83344">
                  <c:v>19954.245943000002</c:v>
                </c:pt>
                <c:pt idx="83345">
                  <c:v>19954.476691</c:v>
                </c:pt>
                <c:pt idx="83346">
                  <c:v>19954.717282000001</c:v>
                </c:pt>
                <c:pt idx="83347">
                  <c:v>19954.962679</c:v>
                </c:pt>
              </c:numCache>
            </c:numRef>
          </c:xVal>
          <c:yVal>
            <c:numRef>
              <c:f>Sheet1!$E$2:$E$83349</c:f>
              <c:numCache>
                <c:formatCode>General</c:formatCode>
                <c:ptCount val="83348"/>
                <c:pt idx="0">
                  <c:v>81.400000000000006</c:v>
                </c:pt>
                <c:pt idx="1">
                  <c:v>81.3</c:v>
                </c:pt>
                <c:pt idx="2">
                  <c:v>81.3</c:v>
                </c:pt>
                <c:pt idx="3">
                  <c:v>81.2</c:v>
                </c:pt>
                <c:pt idx="4">
                  <c:v>81.2</c:v>
                </c:pt>
                <c:pt idx="5">
                  <c:v>81.099999999999994</c:v>
                </c:pt>
                <c:pt idx="6">
                  <c:v>81</c:v>
                </c:pt>
                <c:pt idx="7">
                  <c:v>81</c:v>
                </c:pt>
                <c:pt idx="8">
                  <c:v>80.900000000000006</c:v>
                </c:pt>
                <c:pt idx="9">
                  <c:v>80.900000000000006</c:v>
                </c:pt>
                <c:pt idx="10">
                  <c:v>80.8</c:v>
                </c:pt>
                <c:pt idx="11">
                  <c:v>80.8</c:v>
                </c:pt>
                <c:pt idx="12">
                  <c:v>80.7</c:v>
                </c:pt>
                <c:pt idx="13">
                  <c:v>80.7</c:v>
                </c:pt>
                <c:pt idx="14">
                  <c:v>80.599999999999994</c:v>
                </c:pt>
                <c:pt idx="15">
                  <c:v>80.599999999999994</c:v>
                </c:pt>
                <c:pt idx="16">
                  <c:v>80.5</c:v>
                </c:pt>
                <c:pt idx="17">
                  <c:v>80.5</c:v>
                </c:pt>
                <c:pt idx="18">
                  <c:v>80.400000000000006</c:v>
                </c:pt>
                <c:pt idx="19">
                  <c:v>80.400000000000006</c:v>
                </c:pt>
                <c:pt idx="20">
                  <c:v>80.3</c:v>
                </c:pt>
                <c:pt idx="21">
                  <c:v>80.3</c:v>
                </c:pt>
                <c:pt idx="22">
                  <c:v>80.2</c:v>
                </c:pt>
                <c:pt idx="23">
                  <c:v>80.2</c:v>
                </c:pt>
                <c:pt idx="24">
                  <c:v>80.2</c:v>
                </c:pt>
                <c:pt idx="25">
                  <c:v>80.099999999999994</c:v>
                </c:pt>
                <c:pt idx="26">
                  <c:v>80.099999999999994</c:v>
                </c:pt>
                <c:pt idx="27">
                  <c:v>80.099999999999994</c:v>
                </c:pt>
                <c:pt idx="28">
                  <c:v>80</c:v>
                </c:pt>
                <c:pt idx="29">
                  <c:v>80</c:v>
                </c:pt>
                <c:pt idx="30">
                  <c:v>80</c:v>
                </c:pt>
                <c:pt idx="31">
                  <c:v>80</c:v>
                </c:pt>
                <c:pt idx="32">
                  <c:v>80</c:v>
                </c:pt>
                <c:pt idx="33">
                  <c:v>79.900000000000006</c:v>
                </c:pt>
                <c:pt idx="34">
                  <c:v>79.900000000000006</c:v>
                </c:pt>
                <c:pt idx="35">
                  <c:v>79.900000000000006</c:v>
                </c:pt>
                <c:pt idx="36">
                  <c:v>79.900000000000006</c:v>
                </c:pt>
                <c:pt idx="37">
                  <c:v>79.900000000000006</c:v>
                </c:pt>
                <c:pt idx="38">
                  <c:v>79.900000000000006</c:v>
                </c:pt>
                <c:pt idx="39">
                  <c:v>79.8</c:v>
                </c:pt>
                <c:pt idx="40">
                  <c:v>79.8</c:v>
                </c:pt>
                <c:pt idx="41">
                  <c:v>79.8</c:v>
                </c:pt>
                <c:pt idx="42">
                  <c:v>79.8</c:v>
                </c:pt>
                <c:pt idx="43">
                  <c:v>79.8</c:v>
                </c:pt>
                <c:pt idx="44">
                  <c:v>79.8</c:v>
                </c:pt>
                <c:pt idx="45">
                  <c:v>79.8</c:v>
                </c:pt>
                <c:pt idx="46">
                  <c:v>79.8</c:v>
                </c:pt>
                <c:pt idx="47">
                  <c:v>79.8</c:v>
                </c:pt>
                <c:pt idx="48">
                  <c:v>79.900000000000006</c:v>
                </c:pt>
                <c:pt idx="49">
                  <c:v>79.900000000000006</c:v>
                </c:pt>
                <c:pt idx="50">
                  <c:v>79.900000000000006</c:v>
                </c:pt>
                <c:pt idx="51">
                  <c:v>79.900000000000006</c:v>
                </c:pt>
                <c:pt idx="52">
                  <c:v>79.900000000000006</c:v>
                </c:pt>
                <c:pt idx="53">
                  <c:v>79.900000000000006</c:v>
                </c:pt>
                <c:pt idx="54">
                  <c:v>79.900000000000006</c:v>
                </c:pt>
                <c:pt idx="55">
                  <c:v>79.900000000000006</c:v>
                </c:pt>
                <c:pt idx="56">
                  <c:v>79.900000000000006</c:v>
                </c:pt>
                <c:pt idx="57">
                  <c:v>79.900000000000006</c:v>
                </c:pt>
                <c:pt idx="58">
                  <c:v>80</c:v>
                </c:pt>
                <c:pt idx="59">
                  <c:v>80</c:v>
                </c:pt>
                <c:pt idx="60">
                  <c:v>80</c:v>
                </c:pt>
                <c:pt idx="61">
                  <c:v>80</c:v>
                </c:pt>
                <c:pt idx="62">
                  <c:v>80</c:v>
                </c:pt>
                <c:pt idx="63">
                  <c:v>80</c:v>
                </c:pt>
                <c:pt idx="64">
                  <c:v>80.099999999999994</c:v>
                </c:pt>
                <c:pt idx="65">
                  <c:v>80.099999999999994</c:v>
                </c:pt>
                <c:pt idx="66">
                  <c:v>80.099999999999994</c:v>
                </c:pt>
                <c:pt idx="67">
                  <c:v>80.099999999999994</c:v>
                </c:pt>
                <c:pt idx="68">
                  <c:v>80.2</c:v>
                </c:pt>
                <c:pt idx="69">
                  <c:v>80.2</c:v>
                </c:pt>
                <c:pt idx="70">
                  <c:v>80.2</c:v>
                </c:pt>
                <c:pt idx="71">
                  <c:v>80.2</c:v>
                </c:pt>
                <c:pt idx="72">
                  <c:v>80.3</c:v>
                </c:pt>
                <c:pt idx="73">
                  <c:v>80.3</c:v>
                </c:pt>
                <c:pt idx="74">
                  <c:v>80.3</c:v>
                </c:pt>
                <c:pt idx="75">
                  <c:v>80.3</c:v>
                </c:pt>
                <c:pt idx="76">
                  <c:v>80.400000000000006</c:v>
                </c:pt>
                <c:pt idx="77">
                  <c:v>80.400000000000006</c:v>
                </c:pt>
                <c:pt idx="78">
                  <c:v>80.400000000000006</c:v>
                </c:pt>
                <c:pt idx="79">
                  <c:v>80.400000000000006</c:v>
                </c:pt>
                <c:pt idx="80">
                  <c:v>80.5</c:v>
                </c:pt>
                <c:pt idx="81">
                  <c:v>80.5</c:v>
                </c:pt>
                <c:pt idx="82">
                  <c:v>80.5</c:v>
                </c:pt>
                <c:pt idx="83">
                  <c:v>80.5</c:v>
                </c:pt>
                <c:pt idx="84">
                  <c:v>80.5</c:v>
                </c:pt>
                <c:pt idx="85">
                  <c:v>80.599999999999994</c:v>
                </c:pt>
                <c:pt idx="86">
                  <c:v>80.599999999999994</c:v>
                </c:pt>
                <c:pt idx="87">
                  <c:v>80.599999999999994</c:v>
                </c:pt>
                <c:pt idx="88">
                  <c:v>80.599999999999994</c:v>
                </c:pt>
                <c:pt idx="89">
                  <c:v>80.7</c:v>
                </c:pt>
                <c:pt idx="90">
                  <c:v>80.7</c:v>
                </c:pt>
                <c:pt idx="91">
                  <c:v>80.7</c:v>
                </c:pt>
                <c:pt idx="92">
                  <c:v>80.7</c:v>
                </c:pt>
                <c:pt idx="93">
                  <c:v>80.7</c:v>
                </c:pt>
                <c:pt idx="94">
                  <c:v>80.7</c:v>
                </c:pt>
                <c:pt idx="95">
                  <c:v>80.8</c:v>
                </c:pt>
                <c:pt idx="96">
                  <c:v>80.8</c:v>
                </c:pt>
                <c:pt idx="97">
                  <c:v>80.8</c:v>
                </c:pt>
                <c:pt idx="98">
                  <c:v>80.8</c:v>
                </c:pt>
                <c:pt idx="99">
                  <c:v>80.8</c:v>
                </c:pt>
                <c:pt idx="100">
                  <c:v>80.8</c:v>
                </c:pt>
                <c:pt idx="101">
                  <c:v>80.900000000000006</c:v>
                </c:pt>
                <c:pt idx="102">
                  <c:v>80.900000000000006</c:v>
                </c:pt>
                <c:pt idx="103">
                  <c:v>80.900000000000006</c:v>
                </c:pt>
                <c:pt idx="104">
                  <c:v>80.900000000000006</c:v>
                </c:pt>
                <c:pt idx="105">
                  <c:v>80.900000000000006</c:v>
                </c:pt>
                <c:pt idx="106">
                  <c:v>80.900000000000006</c:v>
                </c:pt>
                <c:pt idx="107">
                  <c:v>80.900000000000006</c:v>
                </c:pt>
                <c:pt idx="108">
                  <c:v>81</c:v>
                </c:pt>
                <c:pt idx="109">
                  <c:v>81</c:v>
                </c:pt>
                <c:pt idx="110">
                  <c:v>81</c:v>
                </c:pt>
                <c:pt idx="111">
                  <c:v>81</c:v>
                </c:pt>
                <c:pt idx="112">
                  <c:v>81</c:v>
                </c:pt>
                <c:pt idx="113">
                  <c:v>81</c:v>
                </c:pt>
                <c:pt idx="114">
                  <c:v>81</c:v>
                </c:pt>
                <c:pt idx="115">
                  <c:v>81</c:v>
                </c:pt>
                <c:pt idx="116">
                  <c:v>81</c:v>
                </c:pt>
                <c:pt idx="117">
                  <c:v>81.099999999999994</c:v>
                </c:pt>
                <c:pt idx="118">
                  <c:v>81.099999999999994</c:v>
                </c:pt>
                <c:pt idx="119">
                  <c:v>81.099999999999994</c:v>
                </c:pt>
                <c:pt idx="120">
                  <c:v>81.099999999999994</c:v>
                </c:pt>
                <c:pt idx="121">
                  <c:v>81.099999999999994</c:v>
                </c:pt>
                <c:pt idx="122">
                  <c:v>81.099999999999994</c:v>
                </c:pt>
                <c:pt idx="123">
                  <c:v>81.099999999999994</c:v>
                </c:pt>
                <c:pt idx="124">
                  <c:v>81.099999999999994</c:v>
                </c:pt>
                <c:pt idx="125">
                  <c:v>81.099999999999994</c:v>
                </c:pt>
                <c:pt idx="126">
                  <c:v>81.099999999999994</c:v>
                </c:pt>
                <c:pt idx="127">
                  <c:v>81.099999999999994</c:v>
                </c:pt>
                <c:pt idx="128">
                  <c:v>81.099999999999994</c:v>
                </c:pt>
                <c:pt idx="129">
                  <c:v>81.099999999999994</c:v>
                </c:pt>
                <c:pt idx="130">
                  <c:v>81.099999999999994</c:v>
                </c:pt>
                <c:pt idx="131">
                  <c:v>81.099999999999994</c:v>
                </c:pt>
                <c:pt idx="132">
                  <c:v>81.099999999999994</c:v>
                </c:pt>
                <c:pt idx="133">
                  <c:v>81.099999999999994</c:v>
                </c:pt>
                <c:pt idx="134">
                  <c:v>81.099999999999994</c:v>
                </c:pt>
                <c:pt idx="135">
                  <c:v>81.099999999999994</c:v>
                </c:pt>
                <c:pt idx="136">
                  <c:v>81.099999999999994</c:v>
                </c:pt>
                <c:pt idx="137">
                  <c:v>81.099999999999994</c:v>
                </c:pt>
                <c:pt idx="138">
                  <c:v>81.099999999999994</c:v>
                </c:pt>
                <c:pt idx="139">
                  <c:v>81.099999999999994</c:v>
                </c:pt>
                <c:pt idx="140">
                  <c:v>81.099999999999994</c:v>
                </c:pt>
                <c:pt idx="141">
                  <c:v>81.099999999999994</c:v>
                </c:pt>
                <c:pt idx="142">
                  <c:v>81.099999999999994</c:v>
                </c:pt>
                <c:pt idx="143">
                  <c:v>81.099999999999994</c:v>
                </c:pt>
                <c:pt idx="144">
                  <c:v>81.099999999999994</c:v>
                </c:pt>
                <c:pt idx="145">
                  <c:v>81.099999999999994</c:v>
                </c:pt>
                <c:pt idx="146">
                  <c:v>81.099999999999994</c:v>
                </c:pt>
                <c:pt idx="147">
                  <c:v>81.099999999999994</c:v>
                </c:pt>
                <c:pt idx="148">
                  <c:v>81.099999999999994</c:v>
                </c:pt>
                <c:pt idx="149">
                  <c:v>81.099999999999994</c:v>
                </c:pt>
                <c:pt idx="150">
                  <c:v>81.099999999999994</c:v>
                </c:pt>
                <c:pt idx="151">
                  <c:v>81.099999999999994</c:v>
                </c:pt>
                <c:pt idx="152">
                  <c:v>81.099999999999994</c:v>
                </c:pt>
                <c:pt idx="153">
                  <c:v>81.099999999999994</c:v>
                </c:pt>
                <c:pt idx="154">
                  <c:v>81.099999999999994</c:v>
                </c:pt>
                <c:pt idx="155">
                  <c:v>81.099999999999994</c:v>
                </c:pt>
                <c:pt idx="156">
                  <c:v>81.099999999999994</c:v>
                </c:pt>
                <c:pt idx="157">
                  <c:v>81</c:v>
                </c:pt>
                <c:pt idx="158">
                  <c:v>81</c:v>
                </c:pt>
                <c:pt idx="159">
                  <c:v>81</c:v>
                </c:pt>
                <c:pt idx="160">
                  <c:v>81</c:v>
                </c:pt>
                <c:pt idx="161">
                  <c:v>81</c:v>
                </c:pt>
                <c:pt idx="162">
                  <c:v>81</c:v>
                </c:pt>
                <c:pt idx="163">
                  <c:v>81</c:v>
                </c:pt>
                <c:pt idx="164">
                  <c:v>81</c:v>
                </c:pt>
                <c:pt idx="165">
                  <c:v>81</c:v>
                </c:pt>
                <c:pt idx="166">
                  <c:v>81</c:v>
                </c:pt>
                <c:pt idx="167">
                  <c:v>81</c:v>
                </c:pt>
                <c:pt idx="168">
                  <c:v>81</c:v>
                </c:pt>
                <c:pt idx="169">
                  <c:v>81</c:v>
                </c:pt>
                <c:pt idx="170">
                  <c:v>80.900000000000006</c:v>
                </c:pt>
                <c:pt idx="171">
                  <c:v>80.900000000000006</c:v>
                </c:pt>
                <c:pt idx="172">
                  <c:v>80.900000000000006</c:v>
                </c:pt>
                <c:pt idx="173">
                  <c:v>80.900000000000006</c:v>
                </c:pt>
                <c:pt idx="174">
                  <c:v>80.900000000000006</c:v>
                </c:pt>
                <c:pt idx="175">
                  <c:v>80.900000000000006</c:v>
                </c:pt>
                <c:pt idx="176">
                  <c:v>80.900000000000006</c:v>
                </c:pt>
                <c:pt idx="177">
                  <c:v>80.900000000000006</c:v>
                </c:pt>
                <c:pt idx="178">
                  <c:v>80.900000000000006</c:v>
                </c:pt>
                <c:pt idx="179">
                  <c:v>80.900000000000006</c:v>
                </c:pt>
                <c:pt idx="180">
                  <c:v>80.900000000000006</c:v>
                </c:pt>
                <c:pt idx="181">
                  <c:v>80.8</c:v>
                </c:pt>
                <c:pt idx="182">
                  <c:v>80.8</c:v>
                </c:pt>
                <c:pt idx="183">
                  <c:v>80.8</c:v>
                </c:pt>
                <c:pt idx="184">
                  <c:v>80.8</c:v>
                </c:pt>
                <c:pt idx="185">
                  <c:v>80.8</c:v>
                </c:pt>
                <c:pt idx="186">
                  <c:v>80.8</c:v>
                </c:pt>
                <c:pt idx="187">
                  <c:v>80.8</c:v>
                </c:pt>
                <c:pt idx="188">
                  <c:v>80.8</c:v>
                </c:pt>
                <c:pt idx="189">
                  <c:v>80.7</c:v>
                </c:pt>
                <c:pt idx="190">
                  <c:v>80.7</c:v>
                </c:pt>
                <c:pt idx="191">
                  <c:v>80.7</c:v>
                </c:pt>
                <c:pt idx="192">
                  <c:v>80.7</c:v>
                </c:pt>
                <c:pt idx="193">
                  <c:v>80.7</c:v>
                </c:pt>
                <c:pt idx="194">
                  <c:v>80.7</c:v>
                </c:pt>
                <c:pt idx="195">
                  <c:v>80.7</c:v>
                </c:pt>
                <c:pt idx="196">
                  <c:v>80.7</c:v>
                </c:pt>
                <c:pt idx="197">
                  <c:v>80.7</c:v>
                </c:pt>
                <c:pt idx="198">
                  <c:v>80.599999999999994</c:v>
                </c:pt>
                <c:pt idx="199">
                  <c:v>80.599999999999994</c:v>
                </c:pt>
                <c:pt idx="200">
                  <c:v>80.599999999999994</c:v>
                </c:pt>
                <c:pt idx="201">
                  <c:v>80.599999999999994</c:v>
                </c:pt>
                <c:pt idx="202">
                  <c:v>80.599999999999994</c:v>
                </c:pt>
                <c:pt idx="203">
                  <c:v>80.599999999999994</c:v>
                </c:pt>
                <c:pt idx="204">
                  <c:v>80.5</c:v>
                </c:pt>
                <c:pt idx="205">
                  <c:v>80.5</c:v>
                </c:pt>
                <c:pt idx="206">
                  <c:v>80.5</c:v>
                </c:pt>
                <c:pt idx="207">
                  <c:v>80.5</c:v>
                </c:pt>
                <c:pt idx="208">
                  <c:v>80.5</c:v>
                </c:pt>
                <c:pt idx="209">
                  <c:v>80.5</c:v>
                </c:pt>
                <c:pt idx="210">
                  <c:v>80.400000000000006</c:v>
                </c:pt>
                <c:pt idx="211">
                  <c:v>80.400000000000006</c:v>
                </c:pt>
                <c:pt idx="212">
                  <c:v>80.400000000000006</c:v>
                </c:pt>
                <c:pt idx="213">
                  <c:v>80.400000000000006</c:v>
                </c:pt>
                <c:pt idx="214">
                  <c:v>80.400000000000006</c:v>
                </c:pt>
                <c:pt idx="215">
                  <c:v>80.400000000000006</c:v>
                </c:pt>
                <c:pt idx="216">
                  <c:v>80.3</c:v>
                </c:pt>
                <c:pt idx="217">
                  <c:v>80.3</c:v>
                </c:pt>
                <c:pt idx="218">
                  <c:v>80.3</c:v>
                </c:pt>
                <c:pt idx="219">
                  <c:v>80.3</c:v>
                </c:pt>
                <c:pt idx="220">
                  <c:v>80.3</c:v>
                </c:pt>
                <c:pt idx="221">
                  <c:v>80.3</c:v>
                </c:pt>
                <c:pt idx="222">
                  <c:v>80.2</c:v>
                </c:pt>
                <c:pt idx="223">
                  <c:v>80.2</c:v>
                </c:pt>
                <c:pt idx="224">
                  <c:v>80.2</c:v>
                </c:pt>
                <c:pt idx="225">
                  <c:v>80.2</c:v>
                </c:pt>
                <c:pt idx="226">
                  <c:v>80.2</c:v>
                </c:pt>
                <c:pt idx="227">
                  <c:v>80.2</c:v>
                </c:pt>
                <c:pt idx="228">
                  <c:v>80.2</c:v>
                </c:pt>
                <c:pt idx="229">
                  <c:v>80.099999999999994</c:v>
                </c:pt>
                <c:pt idx="230">
                  <c:v>80.099999999999994</c:v>
                </c:pt>
                <c:pt idx="231">
                  <c:v>80.099999999999994</c:v>
                </c:pt>
                <c:pt idx="232">
                  <c:v>80.099999999999994</c:v>
                </c:pt>
                <c:pt idx="233">
                  <c:v>80.099999999999994</c:v>
                </c:pt>
                <c:pt idx="234">
                  <c:v>80.099999999999994</c:v>
                </c:pt>
                <c:pt idx="235">
                  <c:v>80</c:v>
                </c:pt>
                <c:pt idx="236">
                  <c:v>80</c:v>
                </c:pt>
                <c:pt idx="237">
                  <c:v>80</c:v>
                </c:pt>
                <c:pt idx="238">
                  <c:v>80</c:v>
                </c:pt>
                <c:pt idx="239">
                  <c:v>80</c:v>
                </c:pt>
                <c:pt idx="240">
                  <c:v>80</c:v>
                </c:pt>
                <c:pt idx="241">
                  <c:v>80</c:v>
                </c:pt>
                <c:pt idx="242">
                  <c:v>80</c:v>
                </c:pt>
                <c:pt idx="243">
                  <c:v>79.900000000000006</c:v>
                </c:pt>
                <c:pt idx="244">
                  <c:v>79.900000000000006</c:v>
                </c:pt>
                <c:pt idx="245">
                  <c:v>79.900000000000006</c:v>
                </c:pt>
                <c:pt idx="246">
                  <c:v>79.900000000000006</c:v>
                </c:pt>
                <c:pt idx="247">
                  <c:v>79.900000000000006</c:v>
                </c:pt>
                <c:pt idx="248">
                  <c:v>79.900000000000006</c:v>
                </c:pt>
                <c:pt idx="249">
                  <c:v>79.8</c:v>
                </c:pt>
                <c:pt idx="250">
                  <c:v>79.8</c:v>
                </c:pt>
                <c:pt idx="251">
                  <c:v>79.8</c:v>
                </c:pt>
                <c:pt idx="252">
                  <c:v>79.8</c:v>
                </c:pt>
                <c:pt idx="253">
                  <c:v>79.8</c:v>
                </c:pt>
                <c:pt idx="254">
                  <c:v>79.8</c:v>
                </c:pt>
                <c:pt idx="255">
                  <c:v>79.8</c:v>
                </c:pt>
                <c:pt idx="256">
                  <c:v>79.7</c:v>
                </c:pt>
                <c:pt idx="257">
                  <c:v>79.7</c:v>
                </c:pt>
                <c:pt idx="258">
                  <c:v>79.7</c:v>
                </c:pt>
                <c:pt idx="259">
                  <c:v>79.7</c:v>
                </c:pt>
                <c:pt idx="260">
                  <c:v>79.7</c:v>
                </c:pt>
                <c:pt idx="261">
                  <c:v>79.7</c:v>
                </c:pt>
                <c:pt idx="262">
                  <c:v>79.599999999999994</c:v>
                </c:pt>
                <c:pt idx="263">
                  <c:v>79.599999999999994</c:v>
                </c:pt>
                <c:pt idx="264">
                  <c:v>79.599999999999994</c:v>
                </c:pt>
                <c:pt idx="265">
                  <c:v>79.599999999999994</c:v>
                </c:pt>
                <c:pt idx="266">
                  <c:v>79.599999999999994</c:v>
                </c:pt>
                <c:pt idx="267">
                  <c:v>79.599999999999994</c:v>
                </c:pt>
                <c:pt idx="268">
                  <c:v>79.599999999999994</c:v>
                </c:pt>
                <c:pt idx="269">
                  <c:v>79.5</c:v>
                </c:pt>
                <c:pt idx="270">
                  <c:v>79.5</c:v>
                </c:pt>
                <c:pt idx="271">
                  <c:v>79.5</c:v>
                </c:pt>
                <c:pt idx="272">
                  <c:v>79.5</c:v>
                </c:pt>
                <c:pt idx="273">
                  <c:v>79.5</c:v>
                </c:pt>
                <c:pt idx="274">
                  <c:v>79.5</c:v>
                </c:pt>
                <c:pt idx="275">
                  <c:v>79.5</c:v>
                </c:pt>
                <c:pt idx="276">
                  <c:v>79.400000000000006</c:v>
                </c:pt>
                <c:pt idx="277">
                  <c:v>79.400000000000006</c:v>
                </c:pt>
                <c:pt idx="278">
                  <c:v>79.400000000000006</c:v>
                </c:pt>
                <c:pt idx="279">
                  <c:v>79.400000000000006</c:v>
                </c:pt>
                <c:pt idx="280">
                  <c:v>79.400000000000006</c:v>
                </c:pt>
                <c:pt idx="281">
                  <c:v>79.400000000000006</c:v>
                </c:pt>
                <c:pt idx="282">
                  <c:v>79.400000000000006</c:v>
                </c:pt>
                <c:pt idx="283">
                  <c:v>79.400000000000006</c:v>
                </c:pt>
                <c:pt idx="284">
                  <c:v>79.400000000000006</c:v>
                </c:pt>
                <c:pt idx="285">
                  <c:v>79.3</c:v>
                </c:pt>
                <c:pt idx="286">
                  <c:v>79.3</c:v>
                </c:pt>
                <c:pt idx="287">
                  <c:v>79.3</c:v>
                </c:pt>
                <c:pt idx="288">
                  <c:v>79.3</c:v>
                </c:pt>
                <c:pt idx="289">
                  <c:v>79.3</c:v>
                </c:pt>
                <c:pt idx="290">
                  <c:v>79.3</c:v>
                </c:pt>
                <c:pt idx="291">
                  <c:v>79.3</c:v>
                </c:pt>
                <c:pt idx="292">
                  <c:v>79.3</c:v>
                </c:pt>
                <c:pt idx="293">
                  <c:v>79.3</c:v>
                </c:pt>
                <c:pt idx="294">
                  <c:v>79.3</c:v>
                </c:pt>
                <c:pt idx="295">
                  <c:v>79.3</c:v>
                </c:pt>
                <c:pt idx="296">
                  <c:v>79.2</c:v>
                </c:pt>
                <c:pt idx="297">
                  <c:v>79.2</c:v>
                </c:pt>
                <c:pt idx="298">
                  <c:v>79.2</c:v>
                </c:pt>
                <c:pt idx="299">
                  <c:v>79.2</c:v>
                </c:pt>
                <c:pt idx="300">
                  <c:v>79.2</c:v>
                </c:pt>
                <c:pt idx="301">
                  <c:v>79.2</c:v>
                </c:pt>
                <c:pt idx="302">
                  <c:v>79.2</c:v>
                </c:pt>
                <c:pt idx="303">
                  <c:v>79.2</c:v>
                </c:pt>
                <c:pt idx="304">
                  <c:v>79.2</c:v>
                </c:pt>
                <c:pt idx="305">
                  <c:v>79.2</c:v>
                </c:pt>
                <c:pt idx="306">
                  <c:v>79.2</c:v>
                </c:pt>
                <c:pt idx="307">
                  <c:v>79.2</c:v>
                </c:pt>
                <c:pt idx="308">
                  <c:v>79.2</c:v>
                </c:pt>
                <c:pt idx="309">
                  <c:v>79.099999999999994</c:v>
                </c:pt>
                <c:pt idx="310">
                  <c:v>79.099999999999994</c:v>
                </c:pt>
                <c:pt idx="311">
                  <c:v>79.099999999999994</c:v>
                </c:pt>
                <c:pt idx="312">
                  <c:v>79.099999999999994</c:v>
                </c:pt>
                <c:pt idx="313">
                  <c:v>79.099999999999994</c:v>
                </c:pt>
                <c:pt idx="314">
                  <c:v>79.099999999999994</c:v>
                </c:pt>
                <c:pt idx="315">
                  <c:v>79.099999999999994</c:v>
                </c:pt>
                <c:pt idx="316">
                  <c:v>79.099999999999994</c:v>
                </c:pt>
                <c:pt idx="317">
                  <c:v>79.099999999999994</c:v>
                </c:pt>
                <c:pt idx="318">
                  <c:v>79.099999999999994</c:v>
                </c:pt>
                <c:pt idx="319">
                  <c:v>79.099999999999994</c:v>
                </c:pt>
                <c:pt idx="320">
                  <c:v>79.099999999999994</c:v>
                </c:pt>
                <c:pt idx="321">
                  <c:v>79.099999999999994</c:v>
                </c:pt>
                <c:pt idx="322">
                  <c:v>79.099999999999994</c:v>
                </c:pt>
                <c:pt idx="323">
                  <c:v>79.099999999999994</c:v>
                </c:pt>
                <c:pt idx="324">
                  <c:v>79.099999999999994</c:v>
                </c:pt>
                <c:pt idx="325">
                  <c:v>79.099999999999994</c:v>
                </c:pt>
                <c:pt idx="326">
                  <c:v>79.099999999999994</c:v>
                </c:pt>
                <c:pt idx="327">
                  <c:v>79.099999999999994</c:v>
                </c:pt>
                <c:pt idx="328">
                  <c:v>79.099999999999994</c:v>
                </c:pt>
                <c:pt idx="329">
                  <c:v>79.099999999999994</c:v>
                </c:pt>
                <c:pt idx="330">
                  <c:v>79.099999999999994</c:v>
                </c:pt>
                <c:pt idx="331">
                  <c:v>79.099999999999994</c:v>
                </c:pt>
                <c:pt idx="332">
                  <c:v>79.099999999999994</c:v>
                </c:pt>
                <c:pt idx="333">
                  <c:v>79.099999999999994</c:v>
                </c:pt>
                <c:pt idx="334">
                  <c:v>79.099999999999994</c:v>
                </c:pt>
                <c:pt idx="335">
                  <c:v>79.099999999999994</c:v>
                </c:pt>
                <c:pt idx="336">
                  <c:v>79.099999999999994</c:v>
                </c:pt>
                <c:pt idx="337">
                  <c:v>79.099999999999994</c:v>
                </c:pt>
                <c:pt idx="338">
                  <c:v>79.099999999999994</c:v>
                </c:pt>
                <c:pt idx="339">
                  <c:v>79.099999999999994</c:v>
                </c:pt>
                <c:pt idx="340">
                  <c:v>79.099999999999994</c:v>
                </c:pt>
                <c:pt idx="341">
                  <c:v>79.099999999999994</c:v>
                </c:pt>
                <c:pt idx="342">
                  <c:v>79.099999999999994</c:v>
                </c:pt>
                <c:pt idx="343">
                  <c:v>79.099999999999994</c:v>
                </c:pt>
                <c:pt idx="344">
                  <c:v>79.099999999999994</c:v>
                </c:pt>
                <c:pt idx="345">
                  <c:v>79.099999999999994</c:v>
                </c:pt>
                <c:pt idx="346">
                  <c:v>79.099999999999994</c:v>
                </c:pt>
                <c:pt idx="347">
                  <c:v>79.099999999999994</c:v>
                </c:pt>
                <c:pt idx="348">
                  <c:v>79.099999999999994</c:v>
                </c:pt>
                <c:pt idx="349">
                  <c:v>79.099999999999994</c:v>
                </c:pt>
                <c:pt idx="350">
                  <c:v>79.099999999999994</c:v>
                </c:pt>
                <c:pt idx="351">
                  <c:v>79.099999999999994</c:v>
                </c:pt>
                <c:pt idx="352">
                  <c:v>79.099999999999994</c:v>
                </c:pt>
                <c:pt idx="353">
                  <c:v>79.099999999999994</c:v>
                </c:pt>
                <c:pt idx="354">
                  <c:v>79.099999999999994</c:v>
                </c:pt>
                <c:pt idx="355">
                  <c:v>79.099999999999994</c:v>
                </c:pt>
                <c:pt idx="356">
                  <c:v>79.099999999999994</c:v>
                </c:pt>
                <c:pt idx="357">
                  <c:v>79.099999999999994</c:v>
                </c:pt>
                <c:pt idx="358">
                  <c:v>79.099999999999994</c:v>
                </c:pt>
                <c:pt idx="359">
                  <c:v>79.099999999999994</c:v>
                </c:pt>
                <c:pt idx="360">
                  <c:v>79.099999999999994</c:v>
                </c:pt>
                <c:pt idx="361">
                  <c:v>79.099999999999994</c:v>
                </c:pt>
                <c:pt idx="362">
                  <c:v>79.099999999999994</c:v>
                </c:pt>
                <c:pt idx="363">
                  <c:v>79.2</c:v>
                </c:pt>
                <c:pt idx="364">
                  <c:v>79.2</c:v>
                </c:pt>
                <c:pt idx="365">
                  <c:v>79.2</c:v>
                </c:pt>
                <c:pt idx="366">
                  <c:v>79.2</c:v>
                </c:pt>
                <c:pt idx="367">
                  <c:v>79.2</c:v>
                </c:pt>
                <c:pt idx="368">
                  <c:v>79.2</c:v>
                </c:pt>
                <c:pt idx="369">
                  <c:v>79.2</c:v>
                </c:pt>
                <c:pt idx="370">
                  <c:v>79.2</c:v>
                </c:pt>
                <c:pt idx="371">
                  <c:v>79.2</c:v>
                </c:pt>
                <c:pt idx="372">
                  <c:v>79.2</c:v>
                </c:pt>
                <c:pt idx="373">
                  <c:v>79.2</c:v>
                </c:pt>
                <c:pt idx="374">
                  <c:v>79.3</c:v>
                </c:pt>
                <c:pt idx="375">
                  <c:v>79.3</c:v>
                </c:pt>
                <c:pt idx="376">
                  <c:v>79.3</c:v>
                </c:pt>
                <c:pt idx="377">
                  <c:v>79.3</c:v>
                </c:pt>
                <c:pt idx="378">
                  <c:v>79.3</c:v>
                </c:pt>
                <c:pt idx="379">
                  <c:v>79.3</c:v>
                </c:pt>
                <c:pt idx="380">
                  <c:v>79.3</c:v>
                </c:pt>
                <c:pt idx="381">
                  <c:v>79.3</c:v>
                </c:pt>
                <c:pt idx="382">
                  <c:v>79.3</c:v>
                </c:pt>
                <c:pt idx="383">
                  <c:v>79.3</c:v>
                </c:pt>
                <c:pt idx="384">
                  <c:v>79.3</c:v>
                </c:pt>
                <c:pt idx="385">
                  <c:v>79.3</c:v>
                </c:pt>
                <c:pt idx="386">
                  <c:v>79.400000000000006</c:v>
                </c:pt>
                <c:pt idx="387">
                  <c:v>79.400000000000006</c:v>
                </c:pt>
                <c:pt idx="388">
                  <c:v>79.400000000000006</c:v>
                </c:pt>
                <c:pt idx="389">
                  <c:v>79.400000000000006</c:v>
                </c:pt>
                <c:pt idx="390">
                  <c:v>79.400000000000006</c:v>
                </c:pt>
                <c:pt idx="391">
                  <c:v>79.400000000000006</c:v>
                </c:pt>
                <c:pt idx="392">
                  <c:v>79.5</c:v>
                </c:pt>
                <c:pt idx="393">
                  <c:v>79.5</c:v>
                </c:pt>
                <c:pt idx="394">
                  <c:v>79.5</c:v>
                </c:pt>
                <c:pt idx="395">
                  <c:v>79.5</c:v>
                </c:pt>
                <c:pt idx="396">
                  <c:v>79.5</c:v>
                </c:pt>
                <c:pt idx="397">
                  <c:v>79.5</c:v>
                </c:pt>
                <c:pt idx="398">
                  <c:v>79.5</c:v>
                </c:pt>
                <c:pt idx="399">
                  <c:v>79.599999999999994</c:v>
                </c:pt>
                <c:pt idx="400">
                  <c:v>79.599999999999994</c:v>
                </c:pt>
                <c:pt idx="401">
                  <c:v>79.599999999999994</c:v>
                </c:pt>
                <c:pt idx="402">
                  <c:v>79.599999999999994</c:v>
                </c:pt>
                <c:pt idx="403">
                  <c:v>79.599999999999994</c:v>
                </c:pt>
                <c:pt idx="404">
                  <c:v>79.599999999999994</c:v>
                </c:pt>
                <c:pt idx="405">
                  <c:v>79.599999999999994</c:v>
                </c:pt>
                <c:pt idx="406">
                  <c:v>79.599999999999994</c:v>
                </c:pt>
                <c:pt idx="407">
                  <c:v>79.599999999999994</c:v>
                </c:pt>
                <c:pt idx="408">
                  <c:v>79.7</c:v>
                </c:pt>
                <c:pt idx="409">
                  <c:v>79.7</c:v>
                </c:pt>
                <c:pt idx="410">
                  <c:v>79.7</c:v>
                </c:pt>
                <c:pt idx="411">
                  <c:v>79.7</c:v>
                </c:pt>
                <c:pt idx="412">
                  <c:v>79.7</c:v>
                </c:pt>
                <c:pt idx="413">
                  <c:v>79.7</c:v>
                </c:pt>
                <c:pt idx="414">
                  <c:v>79.7</c:v>
                </c:pt>
                <c:pt idx="415">
                  <c:v>79.8</c:v>
                </c:pt>
                <c:pt idx="416">
                  <c:v>79.8</c:v>
                </c:pt>
                <c:pt idx="417">
                  <c:v>79.8</c:v>
                </c:pt>
                <c:pt idx="418">
                  <c:v>79.8</c:v>
                </c:pt>
                <c:pt idx="419">
                  <c:v>79.8</c:v>
                </c:pt>
                <c:pt idx="420">
                  <c:v>79.8</c:v>
                </c:pt>
                <c:pt idx="421">
                  <c:v>79.900000000000006</c:v>
                </c:pt>
                <c:pt idx="422">
                  <c:v>79.900000000000006</c:v>
                </c:pt>
                <c:pt idx="423">
                  <c:v>79.900000000000006</c:v>
                </c:pt>
                <c:pt idx="424">
                  <c:v>79.900000000000006</c:v>
                </c:pt>
                <c:pt idx="425">
                  <c:v>79.900000000000006</c:v>
                </c:pt>
                <c:pt idx="426">
                  <c:v>79.900000000000006</c:v>
                </c:pt>
                <c:pt idx="427">
                  <c:v>80</c:v>
                </c:pt>
                <c:pt idx="428">
                  <c:v>80</c:v>
                </c:pt>
                <c:pt idx="429">
                  <c:v>80</c:v>
                </c:pt>
                <c:pt idx="430">
                  <c:v>80</c:v>
                </c:pt>
                <c:pt idx="431">
                  <c:v>80</c:v>
                </c:pt>
                <c:pt idx="432">
                  <c:v>80</c:v>
                </c:pt>
                <c:pt idx="433">
                  <c:v>80</c:v>
                </c:pt>
                <c:pt idx="434">
                  <c:v>80</c:v>
                </c:pt>
                <c:pt idx="435">
                  <c:v>80</c:v>
                </c:pt>
                <c:pt idx="436">
                  <c:v>80.099999999999994</c:v>
                </c:pt>
                <c:pt idx="437">
                  <c:v>80.099999999999994</c:v>
                </c:pt>
                <c:pt idx="438">
                  <c:v>80.099999999999994</c:v>
                </c:pt>
                <c:pt idx="439">
                  <c:v>80.099999999999994</c:v>
                </c:pt>
                <c:pt idx="440">
                  <c:v>80.099999999999994</c:v>
                </c:pt>
                <c:pt idx="441">
                  <c:v>80.099999999999994</c:v>
                </c:pt>
                <c:pt idx="442">
                  <c:v>80.099999999999994</c:v>
                </c:pt>
                <c:pt idx="443">
                  <c:v>80.2</c:v>
                </c:pt>
                <c:pt idx="444">
                  <c:v>80.2</c:v>
                </c:pt>
                <c:pt idx="445">
                  <c:v>80.2</c:v>
                </c:pt>
                <c:pt idx="446">
                  <c:v>80.2</c:v>
                </c:pt>
                <c:pt idx="447">
                  <c:v>80.2</c:v>
                </c:pt>
                <c:pt idx="448">
                  <c:v>80.3</c:v>
                </c:pt>
                <c:pt idx="449">
                  <c:v>80.3</c:v>
                </c:pt>
                <c:pt idx="450">
                  <c:v>80.3</c:v>
                </c:pt>
                <c:pt idx="451">
                  <c:v>80.3</c:v>
                </c:pt>
                <c:pt idx="452">
                  <c:v>80.3</c:v>
                </c:pt>
                <c:pt idx="453">
                  <c:v>80.3</c:v>
                </c:pt>
                <c:pt idx="454">
                  <c:v>80.400000000000006</c:v>
                </c:pt>
                <c:pt idx="455">
                  <c:v>80.400000000000006</c:v>
                </c:pt>
                <c:pt idx="456">
                  <c:v>80.400000000000006</c:v>
                </c:pt>
                <c:pt idx="457">
                  <c:v>80.400000000000006</c:v>
                </c:pt>
                <c:pt idx="458">
                  <c:v>80.400000000000006</c:v>
                </c:pt>
                <c:pt idx="459">
                  <c:v>80.400000000000006</c:v>
                </c:pt>
                <c:pt idx="460">
                  <c:v>80.400000000000006</c:v>
                </c:pt>
                <c:pt idx="461">
                  <c:v>80.5</c:v>
                </c:pt>
                <c:pt idx="462">
                  <c:v>80.5</c:v>
                </c:pt>
                <c:pt idx="463">
                  <c:v>80.5</c:v>
                </c:pt>
                <c:pt idx="464">
                  <c:v>80.5</c:v>
                </c:pt>
                <c:pt idx="465">
                  <c:v>80.5</c:v>
                </c:pt>
                <c:pt idx="466">
                  <c:v>80.5</c:v>
                </c:pt>
                <c:pt idx="467">
                  <c:v>80.599999999999994</c:v>
                </c:pt>
                <c:pt idx="468">
                  <c:v>80.599999999999994</c:v>
                </c:pt>
                <c:pt idx="469">
                  <c:v>80.599999999999994</c:v>
                </c:pt>
                <c:pt idx="470">
                  <c:v>80.599999999999994</c:v>
                </c:pt>
                <c:pt idx="471">
                  <c:v>80.599999999999994</c:v>
                </c:pt>
                <c:pt idx="472">
                  <c:v>80.599999999999994</c:v>
                </c:pt>
                <c:pt idx="473">
                  <c:v>80.7</c:v>
                </c:pt>
                <c:pt idx="474">
                  <c:v>80.7</c:v>
                </c:pt>
                <c:pt idx="475">
                  <c:v>80.7</c:v>
                </c:pt>
                <c:pt idx="476">
                  <c:v>80.7</c:v>
                </c:pt>
                <c:pt idx="477">
                  <c:v>80.7</c:v>
                </c:pt>
                <c:pt idx="478">
                  <c:v>80.7</c:v>
                </c:pt>
                <c:pt idx="479">
                  <c:v>80.7</c:v>
                </c:pt>
                <c:pt idx="480">
                  <c:v>80.7</c:v>
                </c:pt>
                <c:pt idx="481">
                  <c:v>80.7</c:v>
                </c:pt>
                <c:pt idx="482">
                  <c:v>80.8</c:v>
                </c:pt>
                <c:pt idx="483">
                  <c:v>80.8</c:v>
                </c:pt>
                <c:pt idx="484">
                  <c:v>80.8</c:v>
                </c:pt>
                <c:pt idx="485">
                  <c:v>80.8</c:v>
                </c:pt>
                <c:pt idx="486">
                  <c:v>80.8</c:v>
                </c:pt>
                <c:pt idx="487">
                  <c:v>80.8</c:v>
                </c:pt>
                <c:pt idx="488">
                  <c:v>80.8</c:v>
                </c:pt>
                <c:pt idx="489">
                  <c:v>80.900000000000006</c:v>
                </c:pt>
                <c:pt idx="490">
                  <c:v>80.900000000000006</c:v>
                </c:pt>
                <c:pt idx="491">
                  <c:v>80.900000000000006</c:v>
                </c:pt>
                <c:pt idx="492">
                  <c:v>80.900000000000006</c:v>
                </c:pt>
                <c:pt idx="493">
                  <c:v>80.900000000000006</c:v>
                </c:pt>
                <c:pt idx="494">
                  <c:v>80.900000000000006</c:v>
                </c:pt>
                <c:pt idx="495">
                  <c:v>80.900000000000006</c:v>
                </c:pt>
                <c:pt idx="496">
                  <c:v>81</c:v>
                </c:pt>
                <c:pt idx="497">
                  <c:v>81</c:v>
                </c:pt>
                <c:pt idx="498">
                  <c:v>81</c:v>
                </c:pt>
                <c:pt idx="499">
                  <c:v>81</c:v>
                </c:pt>
                <c:pt idx="500">
                  <c:v>81</c:v>
                </c:pt>
                <c:pt idx="501">
                  <c:v>81</c:v>
                </c:pt>
                <c:pt idx="502">
                  <c:v>81</c:v>
                </c:pt>
                <c:pt idx="503">
                  <c:v>81</c:v>
                </c:pt>
                <c:pt idx="504">
                  <c:v>81</c:v>
                </c:pt>
                <c:pt idx="505">
                  <c:v>81.099999999999994</c:v>
                </c:pt>
                <c:pt idx="506">
                  <c:v>81.099999999999994</c:v>
                </c:pt>
                <c:pt idx="507">
                  <c:v>81.099999999999994</c:v>
                </c:pt>
                <c:pt idx="508">
                  <c:v>81.099999999999994</c:v>
                </c:pt>
                <c:pt idx="509">
                  <c:v>81.099999999999994</c:v>
                </c:pt>
                <c:pt idx="510">
                  <c:v>81.099999999999994</c:v>
                </c:pt>
                <c:pt idx="511">
                  <c:v>81.099999999999994</c:v>
                </c:pt>
                <c:pt idx="512">
                  <c:v>81.099999999999994</c:v>
                </c:pt>
                <c:pt idx="513">
                  <c:v>81.099999999999994</c:v>
                </c:pt>
                <c:pt idx="514">
                  <c:v>81.2</c:v>
                </c:pt>
                <c:pt idx="515">
                  <c:v>81.2</c:v>
                </c:pt>
                <c:pt idx="516">
                  <c:v>81.2</c:v>
                </c:pt>
                <c:pt idx="517">
                  <c:v>81.2</c:v>
                </c:pt>
                <c:pt idx="518">
                  <c:v>81.2</c:v>
                </c:pt>
                <c:pt idx="519">
                  <c:v>81.2</c:v>
                </c:pt>
                <c:pt idx="520">
                  <c:v>81.2</c:v>
                </c:pt>
                <c:pt idx="521">
                  <c:v>81.2</c:v>
                </c:pt>
                <c:pt idx="522">
                  <c:v>81.2</c:v>
                </c:pt>
                <c:pt idx="523">
                  <c:v>81.2</c:v>
                </c:pt>
                <c:pt idx="524">
                  <c:v>81.2</c:v>
                </c:pt>
                <c:pt idx="525">
                  <c:v>81.2</c:v>
                </c:pt>
                <c:pt idx="526">
                  <c:v>81.3</c:v>
                </c:pt>
                <c:pt idx="527">
                  <c:v>81.3</c:v>
                </c:pt>
                <c:pt idx="528">
                  <c:v>81.3</c:v>
                </c:pt>
                <c:pt idx="529">
                  <c:v>81.3</c:v>
                </c:pt>
                <c:pt idx="530">
                  <c:v>81.3</c:v>
                </c:pt>
                <c:pt idx="531">
                  <c:v>81.3</c:v>
                </c:pt>
                <c:pt idx="532">
                  <c:v>81.3</c:v>
                </c:pt>
                <c:pt idx="533">
                  <c:v>81.3</c:v>
                </c:pt>
                <c:pt idx="534">
                  <c:v>81.3</c:v>
                </c:pt>
                <c:pt idx="535">
                  <c:v>81.3</c:v>
                </c:pt>
                <c:pt idx="536">
                  <c:v>81.3</c:v>
                </c:pt>
                <c:pt idx="537">
                  <c:v>81.3</c:v>
                </c:pt>
                <c:pt idx="538">
                  <c:v>81.3</c:v>
                </c:pt>
                <c:pt idx="539">
                  <c:v>81.3</c:v>
                </c:pt>
                <c:pt idx="540">
                  <c:v>81.3</c:v>
                </c:pt>
                <c:pt idx="541">
                  <c:v>81.3</c:v>
                </c:pt>
                <c:pt idx="542">
                  <c:v>81.3</c:v>
                </c:pt>
                <c:pt idx="543">
                  <c:v>81.3</c:v>
                </c:pt>
                <c:pt idx="544">
                  <c:v>81.3</c:v>
                </c:pt>
                <c:pt idx="545">
                  <c:v>81.3</c:v>
                </c:pt>
                <c:pt idx="546">
                  <c:v>81.3</c:v>
                </c:pt>
                <c:pt idx="547">
                  <c:v>81.3</c:v>
                </c:pt>
                <c:pt idx="548">
                  <c:v>81.3</c:v>
                </c:pt>
                <c:pt idx="549">
                  <c:v>81.3</c:v>
                </c:pt>
                <c:pt idx="550">
                  <c:v>81.400000000000006</c:v>
                </c:pt>
                <c:pt idx="551">
                  <c:v>81.400000000000006</c:v>
                </c:pt>
                <c:pt idx="552">
                  <c:v>81.400000000000006</c:v>
                </c:pt>
                <c:pt idx="553">
                  <c:v>81.400000000000006</c:v>
                </c:pt>
                <c:pt idx="554">
                  <c:v>81.400000000000006</c:v>
                </c:pt>
                <c:pt idx="555">
                  <c:v>81.400000000000006</c:v>
                </c:pt>
                <c:pt idx="556">
                  <c:v>81.400000000000006</c:v>
                </c:pt>
                <c:pt idx="557">
                  <c:v>81.400000000000006</c:v>
                </c:pt>
                <c:pt idx="558">
                  <c:v>81.400000000000006</c:v>
                </c:pt>
                <c:pt idx="559">
                  <c:v>81.400000000000006</c:v>
                </c:pt>
                <c:pt idx="560">
                  <c:v>81.400000000000006</c:v>
                </c:pt>
                <c:pt idx="561">
                  <c:v>81.400000000000006</c:v>
                </c:pt>
                <c:pt idx="562">
                  <c:v>81.3</c:v>
                </c:pt>
                <c:pt idx="563">
                  <c:v>81.400000000000006</c:v>
                </c:pt>
                <c:pt idx="564">
                  <c:v>81.3</c:v>
                </c:pt>
                <c:pt idx="565">
                  <c:v>81.3</c:v>
                </c:pt>
                <c:pt idx="566">
                  <c:v>81.3</c:v>
                </c:pt>
                <c:pt idx="567">
                  <c:v>81.3</c:v>
                </c:pt>
                <c:pt idx="568">
                  <c:v>81.3</c:v>
                </c:pt>
                <c:pt idx="569">
                  <c:v>81.3</c:v>
                </c:pt>
                <c:pt idx="570">
                  <c:v>81.3</c:v>
                </c:pt>
                <c:pt idx="571">
                  <c:v>81.3</c:v>
                </c:pt>
                <c:pt idx="572">
                  <c:v>81.3</c:v>
                </c:pt>
                <c:pt idx="573">
                  <c:v>81.3</c:v>
                </c:pt>
                <c:pt idx="574">
                  <c:v>81.3</c:v>
                </c:pt>
                <c:pt idx="575">
                  <c:v>81.3</c:v>
                </c:pt>
                <c:pt idx="576">
                  <c:v>81.3</c:v>
                </c:pt>
                <c:pt idx="577">
                  <c:v>81.3</c:v>
                </c:pt>
                <c:pt idx="578">
                  <c:v>81.3</c:v>
                </c:pt>
                <c:pt idx="579">
                  <c:v>81.3</c:v>
                </c:pt>
                <c:pt idx="580">
                  <c:v>81.3</c:v>
                </c:pt>
                <c:pt idx="581">
                  <c:v>81.3</c:v>
                </c:pt>
                <c:pt idx="582">
                  <c:v>81.3</c:v>
                </c:pt>
                <c:pt idx="583">
                  <c:v>81.3</c:v>
                </c:pt>
                <c:pt idx="584">
                  <c:v>81.3</c:v>
                </c:pt>
                <c:pt idx="585">
                  <c:v>81.3</c:v>
                </c:pt>
                <c:pt idx="586">
                  <c:v>81.3</c:v>
                </c:pt>
                <c:pt idx="587">
                  <c:v>81.3</c:v>
                </c:pt>
                <c:pt idx="588">
                  <c:v>81.3</c:v>
                </c:pt>
                <c:pt idx="589">
                  <c:v>81.2</c:v>
                </c:pt>
                <c:pt idx="590">
                  <c:v>81.2</c:v>
                </c:pt>
                <c:pt idx="591">
                  <c:v>81.2</c:v>
                </c:pt>
                <c:pt idx="592">
                  <c:v>81.2</c:v>
                </c:pt>
                <c:pt idx="593">
                  <c:v>81.2</c:v>
                </c:pt>
                <c:pt idx="594">
                  <c:v>81.2</c:v>
                </c:pt>
                <c:pt idx="595">
                  <c:v>81.2</c:v>
                </c:pt>
                <c:pt idx="596">
                  <c:v>81.2</c:v>
                </c:pt>
                <c:pt idx="597">
                  <c:v>81.2</c:v>
                </c:pt>
                <c:pt idx="598">
                  <c:v>81.099999999999994</c:v>
                </c:pt>
                <c:pt idx="599">
                  <c:v>81.099999999999994</c:v>
                </c:pt>
                <c:pt idx="600">
                  <c:v>81.099999999999994</c:v>
                </c:pt>
                <c:pt idx="601">
                  <c:v>81.099999999999994</c:v>
                </c:pt>
                <c:pt idx="602">
                  <c:v>81.099999999999994</c:v>
                </c:pt>
                <c:pt idx="603">
                  <c:v>81.099999999999994</c:v>
                </c:pt>
                <c:pt idx="604">
                  <c:v>81.099999999999994</c:v>
                </c:pt>
                <c:pt idx="605">
                  <c:v>81.099999999999994</c:v>
                </c:pt>
                <c:pt idx="606">
                  <c:v>81.099999999999994</c:v>
                </c:pt>
                <c:pt idx="607">
                  <c:v>81</c:v>
                </c:pt>
                <c:pt idx="608">
                  <c:v>81</c:v>
                </c:pt>
                <c:pt idx="609">
                  <c:v>81</c:v>
                </c:pt>
                <c:pt idx="610">
                  <c:v>81</c:v>
                </c:pt>
                <c:pt idx="611">
                  <c:v>81</c:v>
                </c:pt>
                <c:pt idx="612">
                  <c:v>81</c:v>
                </c:pt>
                <c:pt idx="613">
                  <c:v>81</c:v>
                </c:pt>
                <c:pt idx="614">
                  <c:v>80.900000000000006</c:v>
                </c:pt>
                <c:pt idx="615">
                  <c:v>80.900000000000006</c:v>
                </c:pt>
                <c:pt idx="616">
                  <c:v>80.900000000000006</c:v>
                </c:pt>
                <c:pt idx="617">
                  <c:v>80.900000000000006</c:v>
                </c:pt>
                <c:pt idx="618">
                  <c:v>80.900000000000006</c:v>
                </c:pt>
                <c:pt idx="619">
                  <c:v>80.900000000000006</c:v>
                </c:pt>
                <c:pt idx="620">
                  <c:v>80.900000000000006</c:v>
                </c:pt>
                <c:pt idx="621">
                  <c:v>80.8</c:v>
                </c:pt>
                <c:pt idx="622">
                  <c:v>80.8</c:v>
                </c:pt>
                <c:pt idx="623">
                  <c:v>80.8</c:v>
                </c:pt>
                <c:pt idx="624">
                  <c:v>80.8</c:v>
                </c:pt>
                <c:pt idx="625">
                  <c:v>80.8</c:v>
                </c:pt>
                <c:pt idx="626">
                  <c:v>80.7</c:v>
                </c:pt>
                <c:pt idx="627">
                  <c:v>80.7</c:v>
                </c:pt>
                <c:pt idx="628">
                  <c:v>80.7</c:v>
                </c:pt>
                <c:pt idx="629">
                  <c:v>80.7</c:v>
                </c:pt>
                <c:pt idx="630">
                  <c:v>80.7</c:v>
                </c:pt>
                <c:pt idx="631">
                  <c:v>80.7</c:v>
                </c:pt>
                <c:pt idx="632">
                  <c:v>80.7</c:v>
                </c:pt>
                <c:pt idx="633">
                  <c:v>80.599999999999994</c:v>
                </c:pt>
                <c:pt idx="634">
                  <c:v>80.599999999999994</c:v>
                </c:pt>
                <c:pt idx="635">
                  <c:v>80.599999999999994</c:v>
                </c:pt>
                <c:pt idx="636">
                  <c:v>80.599999999999994</c:v>
                </c:pt>
                <c:pt idx="637">
                  <c:v>80.599999999999994</c:v>
                </c:pt>
                <c:pt idx="638">
                  <c:v>80.599999999999994</c:v>
                </c:pt>
                <c:pt idx="639">
                  <c:v>80.5</c:v>
                </c:pt>
                <c:pt idx="640">
                  <c:v>80.5</c:v>
                </c:pt>
                <c:pt idx="641">
                  <c:v>80.5</c:v>
                </c:pt>
                <c:pt idx="642">
                  <c:v>80.5</c:v>
                </c:pt>
                <c:pt idx="643">
                  <c:v>80.5</c:v>
                </c:pt>
                <c:pt idx="644">
                  <c:v>80.400000000000006</c:v>
                </c:pt>
                <c:pt idx="645">
                  <c:v>80.400000000000006</c:v>
                </c:pt>
                <c:pt idx="646">
                  <c:v>80.400000000000006</c:v>
                </c:pt>
                <c:pt idx="647">
                  <c:v>80.400000000000006</c:v>
                </c:pt>
                <c:pt idx="648">
                  <c:v>80.400000000000006</c:v>
                </c:pt>
                <c:pt idx="649">
                  <c:v>80.400000000000006</c:v>
                </c:pt>
                <c:pt idx="650">
                  <c:v>80.3</c:v>
                </c:pt>
                <c:pt idx="651">
                  <c:v>80.3</c:v>
                </c:pt>
                <c:pt idx="652">
                  <c:v>80.3</c:v>
                </c:pt>
                <c:pt idx="653">
                  <c:v>80.3</c:v>
                </c:pt>
                <c:pt idx="654">
                  <c:v>80.3</c:v>
                </c:pt>
                <c:pt idx="655">
                  <c:v>80.2</c:v>
                </c:pt>
                <c:pt idx="656">
                  <c:v>80.2</c:v>
                </c:pt>
                <c:pt idx="657">
                  <c:v>80.2</c:v>
                </c:pt>
                <c:pt idx="658">
                  <c:v>80.2</c:v>
                </c:pt>
                <c:pt idx="659">
                  <c:v>80.2</c:v>
                </c:pt>
                <c:pt idx="660">
                  <c:v>80.2</c:v>
                </c:pt>
                <c:pt idx="661">
                  <c:v>80.099999999999994</c:v>
                </c:pt>
                <c:pt idx="662">
                  <c:v>80.099999999999994</c:v>
                </c:pt>
                <c:pt idx="663">
                  <c:v>80.099999999999994</c:v>
                </c:pt>
                <c:pt idx="664">
                  <c:v>80.099999999999994</c:v>
                </c:pt>
                <c:pt idx="665">
                  <c:v>80.099999999999994</c:v>
                </c:pt>
                <c:pt idx="666">
                  <c:v>80.099999999999994</c:v>
                </c:pt>
                <c:pt idx="667">
                  <c:v>80</c:v>
                </c:pt>
                <c:pt idx="668">
                  <c:v>80</c:v>
                </c:pt>
                <c:pt idx="669">
                  <c:v>80</c:v>
                </c:pt>
                <c:pt idx="670">
                  <c:v>80</c:v>
                </c:pt>
                <c:pt idx="671">
                  <c:v>80</c:v>
                </c:pt>
                <c:pt idx="672">
                  <c:v>80</c:v>
                </c:pt>
                <c:pt idx="673">
                  <c:v>80</c:v>
                </c:pt>
                <c:pt idx="674">
                  <c:v>80</c:v>
                </c:pt>
                <c:pt idx="675">
                  <c:v>79.900000000000006</c:v>
                </c:pt>
                <c:pt idx="676">
                  <c:v>79.900000000000006</c:v>
                </c:pt>
                <c:pt idx="677">
                  <c:v>79.900000000000006</c:v>
                </c:pt>
                <c:pt idx="678">
                  <c:v>79.900000000000006</c:v>
                </c:pt>
                <c:pt idx="679">
                  <c:v>79.900000000000006</c:v>
                </c:pt>
                <c:pt idx="680">
                  <c:v>79.900000000000006</c:v>
                </c:pt>
                <c:pt idx="681">
                  <c:v>79.900000000000006</c:v>
                </c:pt>
                <c:pt idx="682">
                  <c:v>79.8</c:v>
                </c:pt>
                <c:pt idx="683">
                  <c:v>79.8</c:v>
                </c:pt>
                <c:pt idx="684">
                  <c:v>79.8</c:v>
                </c:pt>
                <c:pt idx="685">
                  <c:v>79.8</c:v>
                </c:pt>
                <c:pt idx="686">
                  <c:v>79.8</c:v>
                </c:pt>
                <c:pt idx="687">
                  <c:v>79.8</c:v>
                </c:pt>
                <c:pt idx="688">
                  <c:v>79.7</c:v>
                </c:pt>
                <c:pt idx="689">
                  <c:v>79.7</c:v>
                </c:pt>
                <c:pt idx="690">
                  <c:v>79.7</c:v>
                </c:pt>
                <c:pt idx="691">
                  <c:v>79.7</c:v>
                </c:pt>
                <c:pt idx="692">
                  <c:v>79.7</c:v>
                </c:pt>
                <c:pt idx="693">
                  <c:v>79.7</c:v>
                </c:pt>
                <c:pt idx="694">
                  <c:v>79.599999999999994</c:v>
                </c:pt>
                <c:pt idx="695">
                  <c:v>79.599999999999994</c:v>
                </c:pt>
                <c:pt idx="696">
                  <c:v>79.599999999999994</c:v>
                </c:pt>
                <c:pt idx="697">
                  <c:v>79.599999999999994</c:v>
                </c:pt>
                <c:pt idx="698">
                  <c:v>79.599999999999994</c:v>
                </c:pt>
                <c:pt idx="699">
                  <c:v>79.599999999999994</c:v>
                </c:pt>
                <c:pt idx="700">
                  <c:v>79.5</c:v>
                </c:pt>
                <c:pt idx="701">
                  <c:v>79.5</c:v>
                </c:pt>
                <c:pt idx="702">
                  <c:v>79.5</c:v>
                </c:pt>
                <c:pt idx="703">
                  <c:v>79.5</c:v>
                </c:pt>
                <c:pt idx="704">
                  <c:v>79.5</c:v>
                </c:pt>
                <c:pt idx="705">
                  <c:v>79.5</c:v>
                </c:pt>
                <c:pt idx="706">
                  <c:v>79.5</c:v>
                </c:pt>
                <c:pt idx="707">
                  <c:v>79.5</c:v>
                </c:pt>
                <c:pt idx="708">
                  <c:v>79.5</c:v>
                </c:pt>
                <c:pt idx="709">
                  <c:v>79.5</c:v>
                </c:pt>
                <c:pt idx="710">
                  <c:v>79.5</c:v>
                </c:pt>
                <c:pt idx="711">
                  <c:v>79.400000000000006</c:v>
                </c:pt>
                <c:pt idx="712">
                  <c:v>79.400000000000006</c:v>
                </c:pt>
                <c:pt idx="713">
                  <c:v>79.400000000000006</c:v>
                </c:pt>
                <c:pt idx="714">
                  <c:v>79.400000000000006</c:v>
                </c:pt>
                <c:pt idx="715">
                  <c:v>79.400000000000006</c:v>
                </c:pt>
                <c:pt idx="716">
                  <c:v>79.400000000000006</c:v>
                </c:pt>
                <c:pt idx="717">
                  <c:v>79.400000000000006</c:v>
                </c:pt>
                <c:pt idx="718">
                  <c:v>79.400000000000006</c:v>
                </c:pt>
                <c:pt idx="719">
                  <c:v>79.400000000000006</c:v>
                </c:pt>
                <c:pt idx="720">
                  <c:v>79.400000000000006</c:v>
                </c:pt>
                <c:pt idx="721">
                  <c:v>79.400000000000006</c:v>
                </c:pt>
                <c:pt idx="722">
                  <c:v>79.400000000000006</c:v>
                </c:pt>
                <c:pt idx="723">
                  <c:v>79.400000000000006</c:v>
                </c:pt>
                <c:pt idx="724">
                  <c:v>79.400000000000006</c:v>
                </c:pt>
                <c:pt idx="725">
                  <c:v>79.3</c:v>
                </c:pt>
                <c:pt idx="726">
                  <c:v>79.3</c:v>
                </c:pt>
                <c:pt idx="727">
                  <c:v>79.3</c:v>
                </c:pt>
                <c:pt idx="728">
                  <c:v>79.3</c:v>
                </c:pt>
                <c:pt idx="729">
                  <c:v>79.3</c:v>
                </c:pt>
                <c:pt idx="730">
                  <c:v>79.3</c:v>
                </c:pt>
                <c:pt idx="731">
                  <c:v>79.3</c:v>
                </c:pt>
                <c:pt idx="732">
                  <c:v>79.3</c:v>
                </c:pt>
                <c:pt idx="733">
                  <c:v>79.3</c:v>
                </c:pt>
                <c:pt idx="734">
                  <c:v>79.3</c:v>
                </c:pt>
                <c:pt idx="735">
                  <c:v>79.3</c:v>
                </c:pt>
                <c:pt idx="736">
                  <c:v>79.3</c:v>
                </c:pt>
                <c:pt idx="737">
                  <c:v>79.3</c:v>
                </c:pt>
                <c:pt idx="738">
                  <c:v>79.3</c:v>
                </c:pt>
                <c:pt idx="739">
                  <c:v>79.3</c:v>
                </c:pt>
                <c:pt idx="740">
                  <c:v>79.3</c:v>
                </c:pt>
                <c:pt idx="741">
                  <c:v>79.3</c:v>
                </c:pt>
                <c:pt idx="742">
                  <c:v>79.3</c:v>
                </c:pt>
                <c:pt idx="743">
                  <c:v>79.3</c:v>
                </c:pt>
                <c:pt idx="744">
                  <c:v>79.3</c:v>
                </c:pt>
                <c:pt idx="745">
                  <c:v>79.3</c:v>
                </c:pt>
                <c:pt idx="746">
                  <c:v>79.3</c:v>
                </c:pt>
                <c:pt idx="747">
                  <c:v>79.3</c:v>
                </c:pt>
                <c:pt idx="748">
                  <c:v>79.3</c:v>
                </c:pt>
                <c:pt idx="749">
                  <c:v>79.3</c:v>
                </c:pt>
                <c:pt idx="750">
                  <c:v>79.3</c:v>
                </c:pt>
                <c:pt idx="751">
                  <c:v>79.3</c:v>
                </c:pt>
                <c:pt idx="752">
                  <c:v>79.3</c:v>
                </c:pt>
                <c:pt idx="753">
                  <c:v>79.3</c:v>
                </c:pt>
                <c:pt idx="754">
                  <c:v>79.3</c:v>
                </c:pt>
                <c:pt idx="755">
                  <c:v>79.3</c:v>
                </c:pt>
                <c:pt idx="756">
                  <c:v>79.3</c:v>
                </c:pt>
                <c:pt idx="757">
                  <c:v>79.3</c:v>
                </c:pt>
                <c:pt idx="758">
                  <c:v>79.3</c:v>
                </c:pt>
                <c:pt idx="759">
                  <c:v>79.3</c:v>
                </c:pt>
                <c:pt idx="760">
                  <c:v>79.3</c:v>
                </c:pt>
                <c:pt idx="761">
                  <c:v>79.3</c:v>
                </c:pt>
                <c:pt idx="762">
                  <c:v>79.3</c:v>
                </c:pt>
                <c:pt idx="763">
                  <c:v>79.3</c:v>
                </c:pt>
                <c:pt idx="764">
                  <c:v>79.3</c:v>
                </c:pt>
                <c:pt idx="765">
                  <c:v>79.3</c:v>
                </c:pt>
                <c:pt idx="766">
                  <c:v>79.3</c:v>
                </c:pt>
                <c:pt idx="767">
                  <c:v>79.3</c:v>
                </c:pt>
                <c:pt idx="768">
                  <c:v>79.3</c:v>
                </c:pt>
                <c:pt idx="769">
                  <c:v>79.3</c:v>
                </c:pt>
                <c:pt idx="770">
                  <c:v>79.3</c:v>
                </c:pt>
                <c:pt idx="771">
                  <c:v>79.3</c:v>
                </c:pt>
                <c:pt idx="772">
                  <c:v>79.3</c:v>
                </c:pt>
                <c:pt idx="773">
                  <c:v>79.3</c:v>
                </c:pt>
                <c:pt idx="774">
                  <c:v>79.400000000000006</c:v>
                </c:pt>
                <c:pt idx="775">
                  <c:v>79.400000000000006</c:v>
                </c:pt>
                <c:pt idx="776">
                  <c:v>79.400000000000006</c:v>
                </c:pt>
                <c:pt idx="777">
                  <c:v>79.400000000000006</c:v>
                </c:pt>
                <c:pt idx="778">
                  <c:v>79.400000000000006</c:v>
                </c:pt>
                <c:pt idx="779">
                  <c:v>79.400000000000006</c:v>
                </c:pt>
                <c:pt idx="780">
                  <c:v>79.400000000000006</c:v>
                </c:pt>
                <c:pt idx="781">
                  <c:v>79.400000000000006</c:v>
                </c:pt>
                <c:pt idx="782">
                  <c:v>79.400000000000006</c:v>
                </c:pt>
                <c:pt idx="783">
                  <c:v>79.400000000000006</c:v>
                </c:pt>
                <c:pt idx="784">
                  <c:v>79.400000000000006</c:v>
                </c:pt>
                <c:pt idx="785">
                  <c:v>79.400000000000006</c:v>
                </c:pt>
                <c:pt idx="786">
                  <c:v>79.400000000000006</c:v>
                </c:pt>
                <c:pt idx="787">
                  <c:v>79.400000000000006</c:v>
                </c:pt>
                <c:pt idx="788">
                  <c:v>79.400000000000006</c:v>
                </c:pt>
                <c:pt idx="789">
                  <c:v>79.5</c:v>
                </c:pt>
                <c:pt idx="790">
                  <c:v>79.5</c:v>
                </c:pt>
                <c:pt idx="791">
                  <c:v>79.5</c:v>
                </c:pt>
                <c:pt idx="792">
                  <c:v>79.5</c:v>
                </c:pt>
                <c:pt idx="793">
                  <c:v>79.5</c:v>
                </c:pt>
                <c:pt idx="794">
                  <c:v>79.5</c:v>
                </c:pt>
                <c:pt idx="795">
                  <c:v>79.5</c:v>
                </c:pt>
                <c:pt idx="796">
                  <c:v>79.5</c:v>
                </c:pt>
                <c:pt idx="797">
                  <c:v>79.5</c:v>
                </c:pt>
                <c:pt idx="798">
                  <c:v>79.5</c:v>
                </c:pt>
                <c:pt idx="799">
                  <c:v>79.599999999999994</c:v>
                </c:pt>
                <c:pt idx="800">
                  <c:v>79.599999999999994</c:v>
                </c:pt>
                <c:pt idx="801">
                  <c:v>79.599999999999994</c:v>
                </c:pt>
                <c:pt idx="802">
                  <c:v>79.599999999999994</c:v>
                </c:pt>
                <c:pt idx="803">
                  <c:v>79.599999999999994</c:v>
                </c:pt>
                <c:pt idx="804">
                  <c:v>79.599999999999994</c:v>
                </c:pt>
                <c:pt idx="805">
                  <c:v>79.599999999999994</c:v>
                </c:pt>
                <c:pt idx="806">
                  <c:v>79.599999999999994</c:v>
                </c:pt>
                <c:pt idx="807">
                  <c:v>79.7</c:v>
                </c:pt>
                <c:pt idx="808">
                  <c:v>79.7</c:v>
                </c:pt>
                <c:pt idx="809">
                  <c:v>79.7</c:v>
                </c:pt>
                <c:pt idx="810">
                  <c:v>79.7</c:v>
                </c:pt>
                <c:pt idx="811">
                  <c:v>79.7</c:v>
                </c:pt>
                <c:pt idx="812">
                  <c:v>79.7</c:v>
                </c:pt>
                <c:pt idx="813">
                  <c:v>79.7</c:v>
                </c:pt>
                <c:pt idx="814">
                  <c:v>79.7</c:v>
                </c:pt>
                <c:pt idx="815">
                  <c:v>79.8</c:v>
                </c:pt>
                <c:pt idx="816">
                  <c:v>79.8</c:v>
                </c:pt>
                <c:pt idx="817">
                  <c:v>79.8</c:v>
                </c:pt>
                <c:pt idx="818">
                  <c:v>79.8</c:v>
                </c:pt>
                <c:pt idx="819">
                  <c:v>79.8</c:v>
                </c:pt>
                <c:pt idx="820">
                  <c:v>79.8</c:v>
                </c:pt>
                <c:pt idx="821">
                  <c:v>79.8</c:v>
                </c:pt>
                <c:pt idx="822">
                  <c:v>79.8</c:v>
                </c:pt>
                <c:pt idx="823">
                  <c:v>79.900000000000006</c:v>
                </c:pt>
                <c:pt idx="824">
                  <c:v>79.900000000000006</c:v>
                </c:pt>
                <c:pt idx="825">
                  <c:v>79.900000000000006</c:v>
                </c:pt>
                <c:pt idx="826">
                  <c:v>79.900000000000006</c:v>
                </c:pt>
                <c:pt idx="827">
                  <c:v>79.900000000000006</c:v>
                </c:pt>
                <c:pt idx="828">
                  <c:v>79.900000000000006</c:v>
                </c:pt>
                <c:pt idx="829">
                  <c:v>79.900000000000006</c:v>
                </c:pt>
                <c:pt idx="830">
                  <c:v>79.900000000000006</c:v>
                </c:pt>
                <c:pt idx="831">
                  <c:v>80</c:v>
                </c:pt>
                <c:pt idx="832">
                  <c:v>80</c:v>
                </c:pt>
                <c:pt idx="833">
                  <c:v>80</c:v>
                </c:pt>
                <c:pt idx="834">
                  <c:v>80</c:v>
                </c:pt>
                <c:pt idx="835">
                  <c:v>80</c:v>
                </c:pt>
                <c:pt idx="836">
                  <c:v>80</c:v>
                </c:pt>
                <c:pt idx="837">
                  <c:v>80</c:v>
                </c:pt>
                <c:pt idx="838">
                  <c:v>80</c:v>
                </c:pt>
                <c:pt idx="839">
                  <c:v>80</c:v>
                </c:pt>
                <c:pt idx="840">
                  <c:v>80.099999999999994</c:v>
                </c:pt>
                <c:pt idx="841">
                  <c:v>80.099999999999994</c:v>
                </c:pt>
                <c:pt idx="842">
                  <c:v>80.099999999999994</c:v>
                </c:pt>
                <c:pt idx="843">
                  <c:v>80.099999999999994</c:v>
                </c:pt>
                <c:pt idx="844">
                  <c:v>80.099999999999994</c:v>
                </c:pt>
                <c:pt idx="845">
                  <c:v>80.099999999999994</c:v>
                </c:pt>
                <c:pt idx="846">
                  <c:v>80.099999999999994</c:v>
                </c:pt>
                <c:pt idx="847">
                  <c:v>80.2</c:v>
                </c:pt>
                <c:pt idx="848">
                  <c:v>80.2</c:v>
                </c:pt>
                <c:pt idx="849">
                  <c:v>80.2</c:v>
                </c:pt>
                <c:pt idx="850">
                  <c:v>80.2</c:v>
                </c:pt>
                <c:pt idx="851">
                  <c:v>80.2</c:v>
                </c:pt>
                <c:pt idx="852">
                  <c:v>80.2</c:v>
                </c:pt>
                <c:pt idx="853">
                  <c:v>80.3</c:v>
                </c:pt>
                <c:pt idx="854">
                  <c:v>80.3</c:v>
                </c:pt>
                <c:pt idx="855">
                  <c:v>80.3</c:v>
                </c:pt>
                <c:pt idx="856">
                  <c:v>80.3</c:v>
                </c:pt>
                <c:pt idx="857">
                  <c:v>80.3</c:v>
                </c:pt>
                <c:pt idx="858">
                  <c:v>80.3</c:v>
                </c:pt>
                <c:pt idx="859">
                  <c:v>80.3</c:v>
                </c:pt>
                <c:pt idx="860">
                  <c:v>80.400000000000006</c:v>
                </c:pt>
                <c:pt idx="861">
                  <c:v>80.400000000000006</c:v>
                </c:pt>
                <c:pt idx="862">
                  <c:v>80.400000000000006</c:v>
                </c:pt>
                <c:pt idx="863">
                  <c:v>80.400000000000006</c:v>
                </c:pt>
                <c:pt idx="864">
                  <c:v>80.400000000000006</c:v>
                </c:pt>
                <c:pt idx="865">
                  <c:v>80.400000000000006</c:v>
                </c:pt>
                <c:pt idx="866">
                  <c:v>80.5</c:v>
                </c:pt>
                <c:pt idx="867">
                  <c:v>80.5</c:v>
                </c:pt>
                <c:pt idx="868">
                  <c:v>80.5</c:v>
                </c:pt>
                <c:pt idx="869">
                  <c:v>80.5</c:v>
                </c:pt>
                <c:pt idx="870">
                  <c:v>80.5</c:v>
                </c:pt>
                <c:pt idx="871">
                  <c:v>80.5</c:v>
                </c:pt>
                <c:pt idx="872">
                  <c:v>80.599999999999994</c:v>
                </c:pt>
                <c:pt idx="873">
                  <c:v>80.599999999999994</c:v>
                </c:pt>
                <c:pt idx="874">
                  <c:v>80.599999999999994</c:v>
                </c:pt>
                <c:pt idx="875">
                  <c:v>80.599999999999994</c:v>
                </c:pt>
                <c:pt idx="876">
                  <c:v>80.599999999999994</c:v>
                </c:pt>
                <c:pt idx="877">
                  <c:v>80.599999999999994</c:v>
                </c:pt>
                <c:pt idx="878">
                  <c:v>80.7</c:v>
                </c:pt>
                <c:pt idx="879">
                  <c:v>80.7</c:v>
                </c:pt>
                <c:pt idx="880">
                  <c:v>80.7</c:v>
                </c:pt>
                <c:pt idx="881">
                  <c:v>80.7</c:v>
                </c:pt>
                <c:pt idx="882">
                  <c:v>80.7</c:v>
                </c:pt>
                <c:pt idx="883">
                  <c:v>80.7</c:v>
                </c:pt>
                <c:pt idx="884">
                  <c:v>80.7</c:v>
                </c:pt>
                <c:pt idx="885">
                  <c:v>80.8</c:v>
                </c:pt>
                <c:pt idx="886">
                  <c:v>80.8</c:v>
                </c:pt>
                <c:pt idx="887">
                  <c:v>80.8</c:v>
                </c:pt>
                <c:pt idx="888">
                  <c:v>80.8</c:v>
                </c:pt>
                <c:pt idx="889">
                  <c:v>80.8</c:v>
                </c:pt>
                <c:pt idx="890">
                  <c:v>80.8</c:v>
                </c:pt>
                <c:pt idx="891">
                  <c:v>80.8</c:v>
                </c:pt>
                <c:pt idx="892">
                  <c:v>80.900000000000006</c:v>
                </c:pt>
                <c:pt idx="893">
                  <c:v>80.900000000000006</c:v>
                </c:pt>
                <c:pt idx="894">
                  <c:v>80.900000000000006</c:v>
                </c:pt>
                <c:pt idx="895">
                  <c:v>80.900000000000006</c:v>
                </c:pt>
                <c:pt idx="896">
                  <c:v>80.900000000000006</c:v>
                </c:pt>
                <c:pt idx="897">
                  <c:v>80.900000000000006</c:v>
                </c:pt>
                <c:pt idx="898">
                  <c:v>81</c:v>
                </c:pt>
                <c:pt idx="899">
                  <c:v>81</c:v>
                </c:pt>
                <c:pt idx="900">
                  <c:v>81</c:v>
                </c:pt>
                <c:pt idx="901">
                  <c:v>81</c:v>
                </c:pt>
                <c:pt idx="902">
                  <c:v>81</c:v>
                </c:pt>
                <c:pt idx="903">
                  <c:v>81</c:v>
                </c:pt>
                <c:pt idx="904">
                  <c:v>81</c:v>
                </c:pt>
                <c:pt idx="905">
                  <c:v>81</c:v>
                </c:pt>
                <c:pt idx="906">
                  <c:v>81.099999999999994</c:v>
                </c:pt>
                <c:pt idx="907">
                  <c:v>81.099999999999994</c:v>
                </c:pt>
                <c:pt idx="908">
                  <c:v>81.099999999999994</c:v>
                </c:pt>
                <c:pt idx="909">
                  <c:v>81.099999999999994</c:v>
                </c:pt>
                <c:pt idx="910">
                  <c:v>81.099999999999994</c:v>
                </c:pt>
                <c:pt idx="911">
                  <c:v>81.099999999999994</c:v>
                </c:pt>
                <c:pt idx="912">
                  <c:v>81.099999999999994</c:v>
                </c:pt>
                <c:pt idx="913">
                  <c:v>81.099999999999994</c:v>
                </c:pt>
                <c:pt idx="914">
                  <c:v>81.2</c:v>
                </c:pt>
                <c:pt idx="915">
                  <c:v>81.2</c:v>
                </c:pt>
                <c:pt idx="916">
                  <c:v>81.2</c:v>
                </c:pt>
                <c:pt idx="917">
                  <c:v>81.2</c:v>
                </c:pt>
                <c:pt idx="918">
                  <c:v>81.2</c:v>
                </c:pt>
                <c:pt idx="919">
                  <c:v>81.2</c:v>
                </c:pt>
                <c:pt idx="920">
                  <c:v>81.2</c:v>
                </c:pt>
                <c:pt idx="921">
                  <c:v>81.2</c:v>
                </c:pt>
                <c:pt idx="922">
                  <c:v>81.3</c:v>
                </c:pt>
                <c:pt idx="923">
                  <c:v>81.3</c:v>
                </c:pt>
                <c:pt idx="924">
                  <c:v>81.3</c:v>
                </c:pt>
                <c:pt idx="925">
                  <c:v>81.3</c:v>
                </c:pt>
                <c:pt idx="926">
                  <c:v>81.3</c:v>
                </c:pt>
                <c:pt idx="927">
                  <c:v>81.3</c:v>
                </c:pt>
                <c:pt idx="928">
                  <c:v>81.3</c:v>
                </c:pt>
                <c:pt idx="929">
                  <c:v>81.3</c:v>
                </c:pt>
                <c:pt idx="930">
                  <c:v>81.3</c:v>
                </c:pt>
                <c:pt idx="931">
                  <c:v>81.3</c:v>
                </c:pt>
                <c:pt idx="932">
                  <c:v>81.3</c:v>
                </c:pt>
                <c:pt idx="933">
                  <c:v>81.400000000000006</c:v>
                </c:pt>
                <c:pt idx="934">
                  <c:v>81.400000000000006</c:v>
                </c:pt>
                <c:pt idx="935">
                  <c:v>81.400000000000006</c:v>
                </c:pt>
                <c:pt idx="936">
                  <c:v>81.400000000000006</c:v>
                </c:pt>
                <c:pt idx="937">
                  <c:v>81.400000000000006</c:v>
                </c:pt>
                <c:pt idx="938">
                  <c:v>81.400000000000006</c:v>
                </c:pt>
                <c:pt idx="939">
                  <c:v>81.400000000000006</c:v>
                </c:pt>
                <c:pt idx="940">
                  <c:v>81.400000000000006</c:v>
                </c:pt>
                <c:pt idx="941">
                  <c:v>81.400000000000006</c:v>
                </c:pt>
                <c:pt idx="942">
                  <c:v>81.400000000000006</c:v>
                </c:pt>
                <c:pt idx="943">
                  <c:v>81.400000000000006</c:v>
                </c:pt>
                <c:pt idx="944">
                  <c:v>81.400000000000006</c:v>
                </c:pt>
                <c:pt idx="945">
                  <c:v>81.5</c:v>
                </c:pt>
                <c:pt idx="946">
                  <c:v>81.5</c:v>
                </c:pt>
                <c:pt idx="947">
                  <c:v>81.5</c:v>
                </c:pt>
                <c:pt idx="948">
                  <c:v>81.5</c:v>
                </c:pt>
                <c:pt idx="949">
                  <c:v>81.5</c:v>
                </c:pt>
                <c:pt idx="950">
                  <c:v>81.5</c:v>
                </c:pt>
                <c:pt idx="951">
                  <c:v>81.5</c:v>
                </c:pt>
                <c:pt idx="952">
                  <c:v>81.5</c:v>
                </c:pt>
                <c:pt idx="953">
                  <c:v>81.5</c:v>
                </c:pt>
                <c:pt idx="954">
                  <c:v>81.5</c:v>
                </c:pt>
                <c:pt idx="955">
                  <c:v>81.5</c:v>
                </c:pt>
                <c:pt idx="956">
                  <c:v>81.5</c:v>
                </c:pt>
                <c:pt idx="957">
                  <c:v>81.5</c:v>
                </c:pt>
                <c:pt idx="958">
                  <c:v>81.5</c:v>
                </c:pt>
                <c:pt idx="959">
                  <c:v>81.5</c:v>
                </c:pt>
                <c:pt idx="960">
                  <c:v>81.5</c:v>
                </c:pt>
                <c:pt idx="961">
                  <c:v>81.5</c:v>
                </c:pt>
                <c:pt idx="962">
                  <c:v>81.5</c:v>
                </c:pt>
                <c:pt idx="963">
                  <c:v>81.5</c:v>
                </c:pt>
                <c:pt idx="964">
                  <c:v>81.5</c:v>
                </c:pt>
                <c:pt idx="965">
                  <c:v>81.5</c:v>
                </c:pt>
                <c:pt idx="966">
                  <c:v>81.5</c:v>
                </c:pt>
                <c:pt idx="967">
                  <c:v>81.5</c:v>
                </c:pt>
                <c:pt idx="968">
                  <c:v>81.599999999999994</c:v>
                </c:pt>
                <c:pt idx="969">
                  <c:v>81.599999999999994</c:v>
                </c:pt>
                <c:pt idx="970">
                  <c:v>81.5</c:v>
                </c:pt>
                <c:pt idx="971">
                  <c:v>81.599999999999994</c:v>
                </c:pt>
                <c:pt idx="972">
                  <c:v>81.599999999999994</c:v>
                </c:pt>
                <c:pt idx="973">
                  <c:v>81.599999999999994</c:v>
                </c:pt>
                <c:pt idx="974">
                  <c:v>81.599999999999994</c:v>
                </c:pt>
                <c:pt idx="975">
                  <c:v>81.599999999999994</c:v>
                </c:pt>
                <c:pt idx="976">
                  <c:v>81.599999999999994</c:v>
                </c:pt>
                <c:pt idx="977">
                  <c:v>81.599999999999994</c:v>
                </c:pt>
                <c:pt idx="978">
                  <c:v>81.599999999999994</c:v>
                </c:pt>
                <c:pt idx="979">
                  <c:v>81.599999999999994</c:v>
                </c:pt>
                <c:pt idx="980">
                  <c:v>81.5</c:v>
                </c:pt>
                <c:pt idx="981">
                  <c:v>81.599999999999994</c:v>
                </c:pt>
                <c:pt idx="982">
                  <c:v>81.5</c:v>
                </c:pt>
                <c:pt idx="983">
                  <c:v>81.5</c:v>
                </c:pt>
                <c:pt idx="984">
                  <c:v>81.5</c:v>
                </c:pt>
                <c:pt idx="985">
                  <c:v>81.5</c:v>
                </c:pt>
                <c:pt idx="986">
                  <c:v>81.5</c:v>
                </c:pt>
                <c:pt idx="987">
                  <c:v>81.5</c:v>
                </c:pt>
                <c:pt idx="988">
                  <c:v>81.5</c:v>
                </c:pt>
                <c:pt idx="989">
                  <c:v>81.5</c:v>
                </c:pt>
                <c:pt idx="990">
                  <c:v>81.5</c:v>
                </c:pt>
                <c:pt idx="991">
                  <c:v>81.5</c:v>
                </c:pt>
                <c:pt idx="992">
                  <c:v>81.5</c:v>
                </c:pt>
                <c:pt idx="993">
                  <c:v>81.5</c:v>
                </c:pt>
                <c:pt idx="994">
                  <c:v>81.5</c:v>
                </c:pt>
                <c:pt idx="995">
                  <c:v>81.5</c:v>
                </c:pt>
                <c:pt idx="996">
                  <c:v>81.5</c:v>
                </c:pt>
                <c:pt idx="997">
                  <c:v>81.5</c:v>
                </c:pt>
                <c:pt idx="998">
                  <c:v>81.5</c:v>
                </c:pt>
                <c:pt idx="999">
                  <c:v>81.5</c:v>
                </c:pt>
                <c:pt idx="1000">
                  <c:v>81.5</c:v>
                </c:pt>
                <c:pt idx="1001">
                  <c:v>81.5</c:v>
                </c:pt>
                <c:pt idx="1002">
                  <c:v>81.5</c:v>
                </c:pt>
                <c:pt idx="1003">
                  <c:v>81.5</c:v>
                </c:pt>
                <c:pt idx="1004">
                  <c:v>81.5</c:v>
                </c:pt>
                <c:pt idx="1005">
                  <c:v>81.400000000000006</c:v>
                </c:pt>
                <c:pt idx="1006">
                  <c:v>81.400000000000006</c:v>
                </c:pt>
                <c:pt idx="1007">
                  <c:v>81.400000000000006</c:v>
                </c:pt>
                <c:pt idx="1008">
                  <c:v>81.400000000000006</c:v>
                </c:pt>
                <c:pt idx="1009">
                  <c:v>81.400000000000006</c:v>
                </c:pt>
                <c:pt idx="1010">
                  <c:v>81.400000000000006</c:v>
                </c:pt>
                <c:pt idx="1011">
                  <c:v>81.400000000000006</c:v>
                </c:pt>
                <c:pt idx="1012">
                  <c:v>81.400000000000006</c:v>
                </c:pt>
                <c:pt idx="1013">
                  <c:v>81.400000000000006</c:v>
                </c:pt>
                <c:pt idx="1014">
                  <c:v>81.400000000000006</c:v>
                </c:pt>
                <c:pt idx="1015">
                  <c:v>81.3</c:v>
                </c:pt>
                <c:pt idx="1016">
                  <c:v>81.3</c:v>
                </c:pt>
                <c:pt idx="1017">
                  <c:v>81.3</c:v>
                </c:pt>
                <c:pt idx="1018">
                  <c:v>81.3</c:v>
                </c:pt>
                <c:pt idx="1019">
                  <c:v>81.3</c:v>
                </c:pt>
                <c:pt idx="1020">
                  <c:v>81.3</c:v>
                </c:pt>
                <c:pt idx="1021">
                  <c:v>81.3</c:v>
                </c:pt>
                <c:pt idx="1022">
                  <c:v>81.3</c:v>
                </c:pt>
                <c:pt idx="1023">
                  <c:v>81.3</c:v>
                </c:pt>
                <c:pt idx="1024">
                  <c:v>81.3</c:v>
                </c:pt>
                <c:pt idx="1025">
                  <c:v>81.3</c:v>
                </c:pt>
                <c:pt idx="1026">
                  <c:v>81.2</c:v>
                </c:pt>
                <c:pt idx="1027">
                  <c:v>81.2</c:v>
                </c:pt>
                <c:pt idx="1028">
                  <c:v>81.2</c:v>
                </c:pt>
                <c:pt idx="1029">
                  <c:v>81.2</c:v>
                </c:pt>
                <c:pt idx="1030">
                  <c:v>81.2</c:v>
                </c:pt>
                <c:pt idx="1031">
                  <c:v>81.2</c:v>
                </c:pt>
                <c:pt idx="1032">
                  <c:v>81.2</c:v>
                </c:pt>
                <c:pt idx="1033">
                  <c:v>81.099999999999994</c:v>
                </c:pt>
                <c:pt idx="1034">
                  <c:v>81.099999999999994</c:v>
                </c:pt>
                <c:pt idx="1035">
                  <c:v>81.099999999999994</c:v>
                </c:pt>
                <c:pt idx="1036">
                  <c:v>81.099999999999994</c:v>
                </c:pt>
                <c:pt idx="1037">
                  <c:v>81.099999999999994</c:v>
                </c:pt>
                <c:pt idx="1038">
                  <c:v>81.099999999999994</c:v>
                </c:pt>
                <c:pt idx="1039">
                  <c:v>81</c:v>
                </c:pt>
                <c:pt idx="1040">
                  <c:v>81</c:v>
                </c:pt>
                <c:pt idx="1041">
                  <c:v>81</c:v>
                </c:pt>
                <c:pt idx="1042">
                  <c:v>81</c:v>
                </c:pt>
                <c:pt idx="1043">
                  <c:v>81</c:v>
                </c:pt>
                <c:pt idx="1044">
                  <c:v>81</c:v>
                </c:pt>
                <c:pt idx="1045">
                  <c:v>80.900000000000006</c:v>
                </c:pt>
                <c:pt idx="1046">
                  <c:v>80.900000000000006</c:v>
                </c:pt>
                <c:pt idx="1047">
                  <c:v>80.900000000000006</c:v>
                </c:pt>
                <c:pt idx="1048">
                  <c:v>80.900000000000006</c:v>
                </c:pt>
                <c:pt idx="1049">
                  <c:v>80.900000000000006</c:v>
                </c:pt>
                <c:pt idx="1050">
                  <c:v>80.900000000000006</c:v>
                </c:pt>
                <c:pt idx="1051">
                  <c:v>80.8</c:v>
                </c:pt>
                <c:pt idx="1052">
                  <c:v>80.8</c:v>
                </c:pt>
                <c:pt idx="1053">
                  <c:v>80.8</c:v>
                </c:pt>
                <c:pt idx="1054">
                  <c:v>80.8</c:v>
                </c:pt>
                <c:pt idx="1055">
                  <c:v>80.8</c:v>
                </c:pt>
                <c:pt idx="1056">
                  <c:v>80.8</c:v>
                </c:pt>
                <c:pt idx="1057">
                  <c:v>80.7</c:v>
                </c:pt>
                <c:pt idx="1058">
                  <c:v>80.7</c:v>
                </c:pt>
                <c:pt idx="1059">
                  <c:v>80.7</c:v>
                </c:pt>
                <c:pt idx="1060">
                  <c:v>80.7</c:v>
                </c:pt>
                <c:pt idx="1061">
                  <c:v>80.7</c:v>
                </c:pt>
                <c:pt idx="1062">
                  <c:v>80.7</c:v>
                </c:pt>
                <c:pt idx="1063">
                  <c:v>80.599999999999994</c:v>
                </c:pt>
                <c:pt idx="1064">
                  <c:v>80.599999999999994</c:v>
                </c:pt>
                <c:pt idx="1065">
                  <c:v>80.599999999999994</c:v>
                </c:pt>
                <c:pt idx="1066">
                  <c:v>80.599999999999994</c:v>
                </c:pt>
                <c:pt idx="1067">
                  <c:v>80.599999999999994</c:v>
                </c:pt>
                <c:pt idx="1068">
                  <c:v>80.599999999999994</c:v>
                </c:pt>
                <c:pt idx="1069">
                  <c:v>80.5</c:v>
                </c:pt>
                <c:pt idx="1070">
                  <c:v>80.5</c:v>
                </c:pt>
                <c:pt idx="1071">
                  <c:v>80.5</c:v>
                </c:pt>
                <c:pt idx="1072">
                  <c:v>80.5</c:v>
                </c:pt>
                <c:pt idx="1073">
                  <c:v>80.5</c:v>
                </c:pt>
                <c:pt idx="1074">
                  <c:v>80.400000000000006</c:v>
                </c:pt>
                <c:pt idx="1075">
                  <c:v>80.400000000000006</c:v>
                </c:pt>
                <c:pt idx="1076">
                  <c:v>80.400000000000006</c:v>
                </c:pt>
                <c:pt idx="1077">
                  <c:v>80.400000000000006</c:v>
                </c:pt>
                <c:pt idx="1078">
                  <c:v>80.400000000000006</c:v>
                </c:pt>
                <c:pt idx="1079">
                  <c:v>80.3</c:v>
                </c:pt>
                <c:pt idx="1080">
                  <c:v>80.3</c:v>
                </c:pt>
                <c:pt idx="1081">
                  <c:v>80.3</c:v>
                </c:pt>
                <c:pt idx="1082">
                  <c:v>80.3</c:v>
                </c:pt>
                <c:pt idx="1083">
                  <c:v>80.3</c:v>
                </c:pt>
                <c:pt idx="1084">
                  <c:v>80.3</c:v>
                </c:pt>
                <c:pt idx="1085">
                  <c:v>80.2</c:v>
                </c:pt>
                <c:pt idx="1086">
                  <c:v>80.2</c:v>
                </c:pt>
                <c:pt idx="1087">
                  <c:v>80.2</c:v>
                </c:pt>
                <c:pt idx="1088">
                  <c:v>80.2</c:v>
                </c:pt>
                <c:pt idx="1089">
                  <c:v>80.2</c:v>
                </c:pt>
                <c:pt idx="1090">
                  <c:v>80.2</c:v>
                </c:pt>
                <c:pt idx="1091">
                  <c:v>80.099999999999994</c:v>
                </c:pt>
                <c:pt idx="1092">
                  <c:v>80.099999999999994</c:v>
                </c:pt>
                <c:pt idx="1093">
                  <c:v>80.099999999999994</c:v>
                </c:pt>
                <c:pt idx="1094">
                  <c:v>80.099999999999994</c:v>
                </c:pt>
                <c:pt idx="1095">
                  <c:v>80.099999999999994</c:v>
                </c:pt>
                <c:pt idx="1096">
                  <c:v>80.099999999999994</c:v>
                </c:pt>
                <c:pt idx="1097">
                  <c:v>80</c:v>
                </c:pt>
                <c:pt idx="1098">
                  <c:v>80</c:v>
                </c:pt>
                <c:pt idx="1099">
                  <c:v>80</c:v>
                </c:pt>
                <c:pt idx="1100">
                  <c:v>80</c:v>
                </c:pt>
                <c:pt idx="1101">
                  <c:v>80</c:v>
                </c:pt>
                <c:pt idx="1102">
                  <c:v>80</c:v>
                </c:pt>
                <c:pt idx="1103">
                  <c:v>80</c:v>
                </c:pt>
                <c:pt idx="1104">
                  <c:v>79.900000000000006</c:v>
                </c:pt>
                <c:pt idx="1105">
                  <c:v>79.900000000000006</c:v>
                </c:pt>
                <c:pt idx="1106">
                  <c:v>79.900000000000006</c:v>
                </c:pt>
                <c:pt idx="1107">
                  <c:v>79.900000000000006</c:v>
                </c:pt>
                <c:pt idx="1108">
                  <c:v>79.900000000000006</c:v>
                </c:pt>
                <c:pt idx="1109">
                  <c:v>79.900000000000006</c:v>
                </c:pt>
                <c:pt idx="1110">
                  <c:v>79.900000000000006</c:v>
                </c:pt>
                <c:pt idx="1111">
                  <c:v>79.8</c:v>
                </c:pt>
                <c:pt idx="1112">
                  <c:v>79.8</c:v>
                </c:pt>
                <c:pt idx="1113">
                  <c:v>79.8</c:v>
                </c:pt>
                <c:pt idx="1114">
                  <c:v>79.8</c:v>
                </c:pt>
                <c:pt idx="1115">
                  <c:v>79.8</c:v>
                </c:pt>
                <c:pt idx="1116">
                  <c:v>79.8</c:v>
                </c:pt>
                <c:pt idx="1117">
                  <c:v>79.8</c:v>
                </c:pt>
                <c:pt idx="1118">
                  <c:v>79.8</c:v>
                </c:pt>
                <c:pt idx="1119">
                  <c:v>79.8</c:v>
                </c:pt>
                <c:pt idx="1120">
                  <c:v>79.7</c:v>
                </c:pt>
                <c:pt idx="1121">
                  <c:v>79.7</c:v>
                </c:pt>
                <c:pt idx="1122">
                  <c:v>79.7</c:v>
                </c:pt>
                <c:pt idx="1123">
                  <c:v>79.7</c:v>
                </c:pt>
                <c:pt idx="1124">
                  <c:v>79.7</c:v>
                </c:pt>
                <c:pt idx="1125">
                  <c:v>79.7</c:v>
                </c:pt>
                <c:pt idx="1126">
                  <c:v>79.7</c:v>
                </c:pt>
                <c:pt idx="1127">
                  <c:v>79.7</c:v>
                </c:pt>
                <c:pt idx="1128">
                  <c:v>79.7</c:v>
                </c:pt>
                <c:pt idx="1129">
                  <c:v>79.7</c:v>
                </c:pt>
                <c:pt idx="1130">
                  <c:v>79.7</c:v>
                </c:pt>
                <c:pt idx="1131">
                  <c:v>79.7</c:v>
                </c:pt>
                <c:pt idx="1132">
                  <c:v>79.599999999999994</c:v>
                </c:pt>
                <c:pt idx="1133">
                  <c:v>79.599999999999994</c:v>
                </c:pt>
                <c:pt idx="1134">
                  <c:v>79.599999999999994</c:v>
                </c:pt>
                <c:pt idx="1135">
                  <c:v>79.599999999999994</c:v>
                </c:pt>
                <c:pt idx="1136">
                  <c:v>79.599999999999994</c:v>
                </c:pt>
                <c:pt idx="1137">
                  <c:v>79.599999999999994</c:v>
                </c:pt>
                <c:pt idx="1138">
                  <c:v>79.599999999999994</c:v>
                </c:pt>
                <c:pt idx="1139">
                  <c:v>79.599999999999994</c:v>
                </c:pt>
                <c:pt idx="1140">
                  <c:v>79.599999999999994</c:v>
                </c:pt>
                <c:pt idx="1141">
                  <c:v>79.599999999999994</c:v>
                </c:pt>
                <c:pt idx="1142">
                  <c:v>79.599999999999994</c:v>
                </c:pt>
                <c:pt idx="1143">
                  <c:v>79.599999999999994</c:v>
                </c:pt>
                <c:pt idx="1144">
                  <c:v>79.599999999999994</c:v>
                </c:pt>
                <c:pt idx="1145">
                  <c:v>79.5</c:v>
                </c:pt>
                <c:pt idx="1146">
                  <c:v>79.5</c:v>
                </c:pt>
                <c:pt idx="1147">
                  <c:v>79.5</c:v>
                </c:pt>
                <c:pt idx="1148">
                  <c:v>79.5</c:v>
                </c:pt>
                <c:pt idx="1149">
                  <c:v>79.5</c:v>
                </c:pt>
                <c:pt idx="1150">
                  <c:v>79.5</c:v>
                </c:pt>
                <c:pt idx="1151">
                  <c:v>79.5</c:v>
                </c:pt>
                <c:pt idx="1152">
                  <c:v>79.5</c:v>
                </c:pt>
                <c:pt idx="1153">
                  <c:v>79.5</c:v>
                </c:pt>
                <c:pt idx="1154">
                  <c:v>79.5</c:v>
                </c:pt>
                <c:pt idx="1155">
                  <c:v>79.5</c:v>
                </c:pt>
                <c:pt idx="1156">
                  <c:v>79.5</c:v>
                </c:pt>
                <c:pt idx="1157">
                  <c:v>79.5</c:v>
                </c:pt>
                <c:pt idx="1158">
                  <c:v>79.5</c:v>
                </c:pt>
                <c:pt idx="1159">
                  <c:v>79.5</c:v>
                </c:pt>
                <c:pt idx="1160">
                  <c:v>79.5</c:v>
                </c:pt>
                <c:pt idx="1161">
                  <c:v>79.5</c:v>
                </c:pt>
                <c:pt idx="1162">
                  <c:v>79.5</c:v>
                </c:pt>
                <c:pt idx="1163">
                  <c:v>79.5</c:v>
                </c:pt>
                <c:pt idx="1164">
                  <c:v>79.5</c:v>
                </c:pt>
                <c:pt idx="1165">
                  <c:v>79.5</c:v>
                </c:pt>
                <c:pt idx="1166">
                  <c:v>79.5</c:v>
                </c:pt>
                <c:pt idx="1167">
                  <c:v>79.5</c:v>
                </c:pt>
                <c:pt idx="1168">
                  <c:v>79.5</c:v>
                </c:pt>
                <c:pt idx="1169">
                  <c:v>79.5</c:v>
                </c:pt>
                <c:pt idx="1170">
                  <c:v>79.5</c:v>
                </c:pt>
                <c:pt idx="1171">
                  <c:v>79.5</c:v>
                </c:pt>
                <c:pt idx="1172">
                  <c:v>79.5</c:v>
                </c:pt>
                <c:pt idx="1173">
                  <c:v>79.5</c:v>
                </c:pt>
                <c:pt idx="1174">
                  <c:v>79.5</c:v>
                </c:pt>
                <c:pt idx="1175">
                  <c:v>79.5</c:v>
                </c:pt>
                <c:pt idx="1176">
                  <c:v>79.5</c:v>
                </c:pt>
                <c:pt idx="1177">
                  <c:v>79.5</c:v>
                </c:pt>
                <c:pt idx="1178">
                  <c:v>79.5</c:v>
                </c:pt>
                <c:pt idx="1179">
                  <c:v>79.5</c:v>
                </c:pt>
                <c:pt idx="1180">
                  <c:v>79.5</c:v>
                </c:pt>
                <c:pt idx="1181">
                  <c:v>79.5</c:v>
                </c:pt>
                <c:pt idx="1182">
                  <c:v>79.5</c:v>
                </c:pt>
                <c:pt idx="1183">
                  <c:v>79.5</c:v>
                </c:pt>
                <c:pt idx="1184">
                  <c:v>79.5</c:v>
                </c:pt>
                <c:pt idx="1185">
                  <c:v>79.5</c:v>
                </c:pt>
                <c:pt idx="1186">
                  <c:v>79.5</c:v>
                </c:pt>
                <c:pt idx="1187">
                  <c:v>79.5</c:v>
                </c:pt>
                <c:pt idx="1188">
                  <c:v>79.599999999999994</c:v>
                </c:pt>
                <c:pt idx="1189">
                  <c:v>79.5</c:v>
                </c:pt>
                <c:pt idx="1190">
                  <c:v>79.599999999999994</c:v>
                </c:pt>
                <c:pt idx="1191">
                  <c:v>79.599999999999994</c:v>
                </c:pt>
                <c:pt idx="1192">
                  <c:v>79.599999999999994</c:v>
                </c:pt>
                <c:pt idx="1193">
                  <c:v>79.599999999999994</c:v>
                </c:pt>
                <c:pt idx="1194">
                  <c:v>79.599999999999994</c:v>
                </c:pt>
                <c:pt idx="1195">
                  <c:v>79.599999999999994</c:v>
                </c:pt>
                <c:pt idx="1196">
                  <c:v>79.599999999999994</c:v>
                </c:pt>
                <c:pt idx="1197">
                  <c:v>79.599999999999994</c:v>
                </c:pt>
                <c:pt idx="1198">
                  <c:v>79.599999999999994</c:v>
                </c:pt>
                <c:pt idx="1199">
                  <c:v>79.599999999999994</c:v>
                </c:pt>
                <c:pt idx="1200">
                  <c:v>79.599999999999994</c:v>
                </c:pt>
                <c:pt idx="1201">
                  <c:v>79.599999999999994</c:v>
                </c:pt>
                <c:pt idx="1202">
                  <c:v>79.599999999999994</c:v>
                </c:pt>
                <c:pt idx="1203">
                  <c:v>79.7</c:v>
                </c:pt>
                <c:pt idx="1204">
                  <c:v>79.7</c:v>
                </c:pt>
                <c:pt idx="1205">
                  <c:v>79.7</c:v>
                </c:pt>
                <c:pt idx="1206">
                  <c:v>79.7</c:v>
                </c:pt>
                <c:pt idx="1207">
                  <c:v>79.7</c:v>
                </c:pt>
                <c:pt idx="1208">
                  <c:v>79.7</c:v>
                </c:pt>
                <c:pt idx="1209">
                  <c:v>79.7</c:v>
                </c:pt>
                <c:pt idx="1210">
                  <c:v>79.7</c:v>
                </c:pt>
                <c:pt idx="1211">
                  <c:v>79.7</c:v>
                </c:pt>
                <c:pt idx="1212">
                  <c:v>79.7</c:v>
                </c:pt>
                <c:pt idx="1213">
                  <c:v>79.7</c:v>
                </c:pt>
                <c:pt idx="1214">
                  <c:v>79.8</c:v>
                </c:pt>
                <c:pt idx="1215">
                  <c:v>79.8</c:v>
                </c:pt>
                <c:pt idx="1216">
                  <c:v>79.8</c:v>
                </c:pt>
                <c:pt idx="1217">
                  <c:v>79.8</c:v>
                </c:pt>
                <c:pt idx="1218">
                  <c:v>79.8</c:v>
                </c:pt>
                <c:pt idx="1219">
                  <c:v>79.8</c:v>
                </c:pt>
                <c:pt idx="1220">
                  <c:v>79.8</c:v>
                </c:pt>
                <c:pt idx="1221">
                  <c:v>79.8</c:v>
                </c:pt>
                <c:pt idx="1222">
                  <c:v>79.8</c:v>
                </c:pt>
                <c:pt idx="1223">
                  <c:v>79.8</c:v>
                </c:pt>
                <c:pt idx="1224">
                  <c:v>79.8</c:v>
                </c:pt>
                <c:pt idx="1225">
                  <c:v>79.900000000000006</c:v>
                </c:pt>
                <c:pt idx="1226">
                  <c:v>79.900000000000006</c:v>
                </c:pt>
                <c:pt idx="1227">
                  <c:v>79.900000000000006</c:v>
                </c:pt>
                <c:pt idx="1228">
                  <c:v>79.900000000000006</c:v>
                </c:pt>
                <c:pt idx="1229">
                  <c:v>79.900000000000006</c:v>
                </c:pt>
                <c:pt idx="1230">
                  <c:v>79.900000000000006</c:v>
                </c:pt>
                <c:pt idx="1231">
                  <c:v>79.900000000000006</c:v>
                </c:pt>
                <c:pt idx="1232">
                  <c:v>79.900000000000006</c:v>
                </c:pt>
                <c:pt idx="1233">
                  <c:v>79.900000000000006</c:v>
                </c:pt>
                <c:pt idx="1234">
                  <c:v>80</c:v>
                </c:pt>
                <c:pt idx="1235">
                  <c:v>80</c:v>
                </c:pt>
                <c:pt idx="1236">
                  <c:v>80</c:v>
                </c:pt>
                <c:pt idx="1237">
                  <c:v>80</c:v>
                </c:pt>
                <c:pt idx="1238">
                  <c:v>80</c:v>
                </c:pt>
                <c:pt idx="1239">
                  <c:v>80</c:v>
                </c:pt>
                <c:pt idx="1240">
                  <c:v>80</c:v>
                </c:pt>
                <c:pt idx="1241">
                  <c:v>80</c:v>
                </c:pt>
                <c:pt idx="1242">
                  <c:v>80</c:v>
                </c:pt>
                <c:pt idx="1243">
                  <c:v>80</c:v>
                </c:pt>
                <c:pt idx="1244">
                  <c:v>80</c:v>
                </c:pt>
                <c:pt idx="1245">
                  <c:v>80.099999999999994</c:v>
                </c:pt>
                <c:pt idx="1246">
                  <c:v>80.099999999999994</c:v>
                </c:pt>
                <c:pt idx="1247">
                  <c:v>80.099999999999994</c:v>
                </c:pt>
                <c:pt idx="1248">
                  <c:v>80.099999999999994</c:v>
                </c:pt>
                <c:pt idx="1249">
                  <c:v>80.099999999999994</c:v>
                </c:pt>
                <c:pt idx="1250">
                  <c:v>80.099999999999994</c:v>
                </c:pt>
                <c:pt idx="1251">
                  <c:v>80.099999999999994</c:v>
                </c:pt>
                <c:pt idx="1252">
                  <c:v>80.2</c:v>
                </c:pt>
                <c:pt idx="1253">
                  <c:v>80.2</c:v>
                </c:pt>
                <c:pt idx="1254">
                  <c:v>80.2</c:v>
                </c:pt>
                <c:pt idx="1255">
                  <c:v>80.2</c:v>
                </c:pt>
                <c:pt idx="1256">
                  <c:v>80.2</c:v>
                </c:pt>
                <c:pt idx="1257">
                  <c:v>80.2</c:v>
                </c:pt>
                <c:pt idx="1258">
                  <c:v>80.3</c:v>
                </c:pt>
                <c:pt idx="1259">
                  <c:v>80.3</c:v>
                </c:pt>
                <c:pt idx="1260">
                  <c:v>80.3</c:v>
                </c:pt>
                <c:pt idx="1261">
                  <c:v>80.3</c:v>
                </c:pt>
                <c:pt idx="1262">
                  <c:v>80.3</c:v>
                </c:pt>
                <c:pt idx="1263">
                  <c:v>80.3</c:v>
                </c:pt>
                <c:pt idx="1264">
                  <c:v>80.3</c:v>
                </c:pt>
                <c:pt idx="1265">
                  <c:v>80.3</c:v>
                </c:pt>
                <c:pt idx="1266">
                  <c:v>80.400000000000006</c:v>
                </c:pt>
                <c:pt idx="1267">
                  <c:v>80.400000000000006</c:v>
                </c:pt>
                <c:pt idx="1268">
                  <c:v>80.400000000000006</c:v>
                </c:pt>
                <c:pt idx="1269">
                  <c:v>80.400000000000006</c:v>
                </c:pt>
                <c:pt idx="1270">
                  <c:v>80.400000000000006</c:v>
                </c:pt>
                <c:pt idx="1271">
                  <c:v>80.400000000000006</c:v>
                </c:pt>
                <c:pt idx="1272">
                  <c:v>80.400000000000006</c:v>
                </c:pt>
                <c:pt idx="1273">
                  <c:v>80.5</c:v>
                </c:pt>
                <c:pt idx="1274">
                  <c:v>80.5</c:v>
                </c:pt>
                <c:pt idx="1275">
                  <c:v>80.5</c:v>
                </c:pt>
                <c:pt idx="1276">
                  <c:v>80.5</c:v>
                </c:pt>
                <c:pt idx="1277">
                  <c:v>80.5</c:v>
                </c:pt>
                <c:pt idx="1278">
                  <c:v>80.5</c:v>
                </c:pt>
                <c:pt idx="1279">
                  <c:v>80.599999999999994</c:v>
                </c:pt>
                <c:pt idx="1280">
                  <c:v>80.599999999999994</c:v>
                </c:pt>
                <c:pt idx="1281">
                  <c:v>80.599999999999994</c:v>
                </c:pt>
                <c:pt idx="1282">
                  <c:v>80.599999999999994</c:v>
                </c:pt>
                <c:pt idx="1283">
                  <c:v>80.599999999999994</c:v>
                </c:pt>
                <c:pt idx="1284">
                  <c:v>80.599999999999994</c:v>
                </c:pt>
                <c:pt idx="1285">
                  <c:v>80.7</c:v>
                </c:pt>
                <c:pt idx="1286">
                  <c:v>80.7</c:v>
                </c:pt>
                <c:pt idx="1287">
                  <c:v>80.7</c:v>
                </c:pt>
                <c:pt idx="1288">
                  <c:v>80.7</c:v>
                </c:pt>
                <c:pt idx="1289">
                  <c:v>80.7</c:v>
                </c:pt>
                <c:pt idx="1290">
                  <c:v>80.7</c:v>
                </c:pt>
                <c:pt idx="1291">
                  <c:v>80.7</c:v>
                </c:pt>
                <c:pt idx="1292">
                  <c:v>80.7</c:v>
                </c:pt>
                <c:pt idx="1293">
                  <c:v>80.8</c:v>
                </c:pt>
                <c:pt idx="1294">
                  <c:v>80.8</c:v>
                </c:pt>
                <c:pt idx="1295">
                  <c:v>80.8</c:v>
                </c:pt>
                <c:pt idx="1296">
                  <c:v>80.8</c:v>
                </c:pt>
                <c:pt idx="1297">
                  <c:v>80.8</c:v>
                </c:pt>
                <c:pt idx="1298">
                  <c:v>80.8</c:v>
                </c:pt>
                <c:pt idx="1299">
                  <c:v>80.900000000000006</c:v>
                </c:pt>
                <c:pt idx="1300">
                  <c:v>80.900000000000006</c:v>
                </c:pt>
                <c:pt idx="1301">
                  <c:v>80.900000000000006</c:v>
                </c:pt>
                <c:pt idx="1302">
                  <c:v>80.900000000000006</c:v>
                </c:pt>
                <c:pt idx="1303">
                  <c:v>80.900000000000006</c:v>
                </c:pt>
                <c:pt idx="1304">
                  <c:v>81</c:v>
                </c:pt>
                <c:pt idx="1305">
                  <c:v>81</c:v>
                </c:pt>
                <c:pt idx="1306">
                  <c:v>81</c:v>
                </c:pt>
                <c:pt idx="1307">
                  <c:v>81</c:v>
                </c:pt>
                <c:pt idx="1308">
                  <c:v>81</c:v>
                </c:pt>
                <c:pt idx="1309">
                  <c:v>81</c:v>
                </c:pt>
                <c:pt idx="1310">
                  <c:v>81</c:v>
                </c:pt>
                <c:pt idx="1311">
                  <c:v>81.099999999999994</c:v>
                </c:pt>
                <c:pt idx="1312">
                  <c:v>81.099999999999994</c:v>
                </c:pt>
                <c:pt idx="1313">
                  <c:v>81.099999999999994</c:v>
                </c:pt>
                <c:pt idx="1314">
                  <c:v>81.099999999999994</c:v>
                </c:pt>
                <c:pt idx="1315">
                  <c:v>81.099999999999994</c:v>
                </c:pt>
                <c:pt idx="1316">
                  <c:v>81.099999999999994</c:v>
                </c:pt>
                <c:pt idx="1317">
                  <c:v>81.099999999999994</c:v>
                </c:pt>
                <c:pt idx="1318">
                  <c:v>81.2</c:v>
                </c:pt>
                <c:pt idx="1319">
                  <c:v>81.2</c:v>
                </c:pt>
                <c:pt idx="1320">
                  <c:v>81.2</c:v>
                </c:pt>
                <c:pt idx="1321">
                  <c:v>81.2</c:v>
                </c:pt>
                <c:pt idx="1322">
                  <c:v>81.2</c:v>
                </c:pt>
                <c:pt idx="1323">
                  <c:v>81.2</c:v>
                </c:pt>
                <c:pt idx="1324">
                  <c:v>81.3</c:v>
                </c:pt>
                <c:pt idx="1325">
                  <c:v>81.3</c:v>
                </c:pt>
                <c:pt idx="1326">
                  <c:v>81.3</c:v>
                </c:pt>
                <c:pt idx="1327">
                  <c:v>81.3</c:v>
                </c:pt>
                <c:pt idx="1328">
                  <c:v>81.3</c:v>
                </c:pt>
                <c:pt idx="1329">
                  <c:v>81.3</c:v>
                </c:pt>
                <c:pt idx="1330">
                  <c:v>81.3</c:v>
                </c:pt>
                <c:pt idx="1331">
                  <c:v>81.3</c:v>
                </c:pt>
                <c:pt idx="1332">
                  <c:v>81.3</c:v>
                </c:pt>
                <c:pt idx="1333">
                  <c:v>81.3</c:v>
                </c:pt>
                <c:pt idx="1334">
                  <c:v>81.400000000000006</c:v>
                </c:pt>
                <c:pt idx="1335">
                  <c:v>81.400000000000006</c:v>
                </c:pt>
                <c:pt idx="1336">
                  <c:v>81.400000000000006</c:v>
                </c:pt>
                <c:pt idx="1337">
                  <c:v>81.400000000000006</c:v>
                </c:pt>
                <c:pt idx="1338">
                  <c:v>81.400000000000006</c:v>
                </c:pt>
                <c:pt idx="1339">
                  <c:v>81.400000000000006</c:v>
                </c:pt>
                <c:pt idx="1340">
                  <c:v>81.400000000000006</c:v>
                </c:pt>
                <c:pt idx="1341">
                  <c:v>81.400000000000006</c:v>
                </c:pt>
                <c:pt idx="1342">
                  <c:v>81.5</c:v>
                </c:pt>
                <c:pt idx="1343">
                  <c:v>81.5</c:v>
                </c:pt>
                <c:pt idx="1344">
                  <c:v>81.5</c:v>
                </c:pt>
                <c:pt idx="1345">
                  <c:v>81.5</c:v>
                </c:pt>
                <c:pt idx="1346">
                  <c:v>81.5</c:v>
                </c:pt>
                <c:pt idx="1347">
                  <c:v>81.5</c:v>
                </c:pt>
                <c:pt idx="1348">
                  <c:v>81.5</c:v>
                </c:pt>
                <c:pt idx="1349">
                  <c:v>81.5</c:v>
                </c:pt>
                <c:pt idx="1350">
                  <c:v>81.599999999999994</c:v>
                </c:pt>
                <c:pt idx="1351">
                  <c:v>81.599999999999994</c:v>
                </c:pt>
                <c:pt idx="1352">
                  <c:v>81.599999999999994</c:v>
                </c:pt>
                <c:pt idx="1353">
                  <c:v>81.599999999999994</c:v>
                </c:pt>
                <c:pt idx="1354">
                  <c:v>81.599999999999994</c:v>
                </c:pt>
                <c:pt idx="1355">
                  <c:v>81.599999999999994</c:v>
                </c:pt>
                <c:pt idx="1356">
                  <c:v>81.599999999999994</c:v>
                </c:pt>
                <c:pt idx="1357">
                  <c:v>81.599999999999994</c:v>
                </c:pt>
                <c:pt idx="1358">
                  <c:v>81.599999999999994</c:v>
                </c:pt>
                <c:pt idx="1359">
                  <c:v>81.7</c:v>
                </c:pt>
                <c:pt idx="1360">
                  <c:v>81.7</c:v>
                </c:pt>
                <c:pt idx="1361">
                  <c:v>81.7</c:v>
                </c:pt>
                <c:pt idx="1362">
                  <c:v>81.7</c:v>
                </c:pt>
                <c:pt idx="1363">
                  <c:v>81.7</c:v>
                </c:pt>
                <c:pt idx="1364">
                  <c:v>81.7</c:v>
                </c:pt>
                <c:pt idx="1365">
                  <c:v>81.7</c:v>
                </c:pt>
                <c:pt idx="1366">
                  <c:v>81.7</c:v>
                </c:pt>
                <c:pt idx="1367">
                  <c:v>81.7</c:v>
                </c:pt>
                <c:pt idx="1368">
                  <c:v>81.7</c:v>
                </c:pt>
                <c:pt idx="1369">
                  <c:v>81.7</c:v>
                </c:pt>
                <c:pt idx="1370">
                  <c:v>81.7</c:v>
                </c:pt>
                <c:pt idx="1371">
                  <c:v>81.7</c:v>
                </c:pt>
                <c:pt idx="1372">
                  <c:v>81.8</c:v>
                </c:pt>
                <c:pt idx="1373">
                  <c:v>81.7</c:v>
                </c:pt>
                <c:pt idx="1374">
                  <c:v>81.8</c:v>
                </c:pt>
                <c:pt idx="1375">
                  <c:v>81.8</c:v>
                </c:pt>
                <c:pt idx="1376">
                  <c:v>81.8</c:v>
                </c:pt>
                <c:pt idx="1377">
                  <c:v>81.8</c:v>
                </c:pt>
                <c:pt idx="1378">
                  <c:v>81.8</c:v>
                </c:pt>
                <c:pt idx="1379">
                  <c:v>81.8</c:v>
                </c:pt>
                <c:pt idx="1380">
                  <c:v>81.8</c:v>
                </c:pt>
                <c:pt idx="1381">
                  <c:v>81.8</c:v>
                </c:pt>
                <c:pt idx="1382">
                  <c:v>81.8</c:v>
                </c:pt>
                <c:pt idx="1383">
                  <c:v>81.8</c:v>
                </c:pt>
                <c:pt idx="1384">
                  <c:v>81.8</c:v>
                </c:pt>
                <c:pt idx="1385">
                  <c:v>81.8</c:v>
                </c:pt>
                <c:pt idx="1386">
                  <c:v>81.8</c:v>
                </c:pt>
                <c:pt idx="1387">
                  <c:v>81.8</c:v>
                </c:pt>
                <c:pt idx="1388">
                  <c:v>81.8</c:v>
                </c:pt>
                <c:pt idx="1389">
                  <c:v>81.8</c:v>
                </c:pt>
                <c:pt idx="1390">
                  <c:v>81.8</c:v>
                </c:pt>
                <c:pt idx="1391">
                  <c:v>81.8</c:v>
                </c:pt>
                <c:pt idx="1392">
                  <c:v>81.8</c:v>
                </c:pt>
                <c:pt idx="1393">
                  <c:v>81.8</c:v>
                </c:pt>
                <c:pt idx="1394">
                  <c:v>81.8</c:v>
                </c:pt>
                <c:pt idx="1395">
                  <c:v>81.8</c:v>
                </c:pt>
                <c:pt idx="1396">
                  <c:v>81.7</c:v>
                </c:pt>
                <c:pt idx="1397">
                  <c:v>81.8</c:v>
                </c:pt>
                <c:pt idx="1398">
                  <c:v>81.8</c:v>
                </c:pt>
                <c:pt idx="1399">
                  <c:v>81.8</c:v>
                </c:pt>
                <c:pt idx="1400">
                  <c:v>81.7</c:v>
                </c:pt>
                <c:pt idx="1401">
                  <c:v>81.7</c:v>
                </c:pt>
                <c:pt idx="1402">
                  <c:v>81.7</c:v>
                </c:pt>
                <c:pt idx="1403">
                  <c:v>81.7</c:v>
                </c:pt>
                <c:pt idx="1404">
                  <c:v>81.7</c:v>
                </c:pt>
                <c:pt idx="1405">
                  <c:v>81.7</c:v>
                </c:pt>
                <c:pt idx="1406">
                  <c:v>81.7</c:v>
                </c:pt>
                <c:pt idx="1407">
                  <c:v>81.8</c:v>
                </c:pt>
                <c:pt idx="1408">
                  <c:v>81.7</c:v>
                </c:pt>
                <c:pt idx="1409">
                  <c:v>81.7</c:v>
                </c:pt>
                <c:pt idx="1410">
                  <c:v>81.7</c:v>
                </c:pt>
                <c:pt idx="1411">
                  <c:v>81.7</c:v>
                </c:pt>
                <c:pt idx="1412">
                  <c:v>81.7</c:v>
                </c:pt>
                <c:pt idx="1413">
                  <c:v>81.7</c:v>
                </c:pt>
                <c:pt idx="1414">
                  <c:v>81.7</c:v>
                </c:pt>
                <c:pt idx="1415">
                  <c:v>81.7</c:v>
                </c:pt>
                <c:pt idx="1416">
                  <c:v>81.7</c:v>
                </c:pt>
                <c:pt idx="1417">
                  <c:v>81.7</c:v>
                </c:pt>
                <c:pt idx="1418">
                  <c:v>81.7</c:v>
                </c:pt>
                <c:pt idx="1419">
                  <c:v>81.7</c:v>
                </c:pt>
                <c:pt idx="1420">
                  <c:v>81.7</c:v>
                </c:pt>
                <c:pt idx="1421">
                  <c:v>81.599999999999994</c:v>
                </c:pt>
                <c:pt idx="1422">
                  <c:v>81.599999999999994</c:v>
                </c:pt>
                <c:pt idx="1423">
                  <c:v>81.599999999999994</c:v>
                </c:pt>
                <c:pt idx="1424">
                  <c:v>81.599999999999994</c:v>
                </c:pt>
                <c:pt idx="1425">
                  <c:v>81.599999999999994</c:v>
                </c:pt>
                <c:pt idx="1426">
                  <c:v>81.599999999999994</c:v>
                </c:pt>
                <c:pt idx="1427">
                  <c:v>81.599999999999994</c:v>
                </c:pt>
                <c:pt idx="1428">
                  <c:v>81.599999999999994</c:v>
                </c:pt>
                <c:pt idx="1429">
                  <c:v>81.599999999999994</c:v>
                </c:pt>
                <c:pt idx="1430">
                  <c:v>81.599999999999994</c:v>
                </c:pt>
                <c:pt idx="1431">
                  <c:v>81.5</c:v>
                </c:pt>
                <c:pt idx="1432">
                  <c:v>81.5</c:v>
                </c:pt>
                <c:pt idx="1433">
                  <c:v>81.5</c:v>
                </c:pt>
                <c:pt idx="1434">
                  <c:v>81.5</c:v>
                </c:pt>
                <c:pt idx="1435">
                  <c:v>81.5</c:v>
                </c:pt>
                <c:pt idx="1436">
                  <c:v>81.5</c:v>
                </c:pt>
                <c:pt idx="1437">
                  <c:v>81.5</c:v>
                </c:pt>
                <c:pt idx="1438">
                  <c:v>81.5</c:v>
                </c:pt>
                <c:pt idx="1439">
                  <c:v>81.5</c:v>
                </c:pt>
                <c:pt idx="1440">
                  <c:v>81.5</c:v>
                </c:pt>
                <c:pt idx="1441">
                  <c:v>81.5</c:v>
                </c:pt>
                <c:pt idx="1442">
                  <c:v>81.400000000000006</c:v>
                </c:pt>
                <c:pt idx="1443">
                  <c:v>81.400000000000006</c:v>
                </c:pt>
                <c:pt idx="1444">
                  <c:v>81.400000000000006</c:v>
                </c:pt>
                <c:pt idx="1445">
                  <c:v>81.400000000000006</c:v>
                </c:pt>
                <c:pt idx="1446">
                  <c:v>81.400000000000006</c:v>
                </c:pt>
                <c:pt idx="1447">
                  <c:v>81.400000000000006</c:v>
                </c:pt>
                <c:pt idx="1448">
                  <c:v>81.400000000000006</c:v>
                </c:pt>
                <c:pt idx="1449">
                  <c:v>81.3</c:v>
                </c:pt>
                <c:pt idx="1450">
                  <c:v>81.3</c:v>
                </c:pt>
                <c:pt idx="1451">
                  <c:v>81.3</c:v>
                </c:pt>
                <c:pt idx="1452">
                  <c:v>81.3</c:v>
                </c:pt>
                <c:pt idx="1453">
                  <c:v>81.3</c:v>
                </c:pt>
                <c:pt idx="1454">
                  <c:v>81.3</c:v>
                </c:pt>
                <c:pt idx="1455">
                  <c:v>81.3</c:v>
                </c:pt>
                <c:pt idx="1456">
                  <c:v>81.3</c:v>
                </c:pt>
                <c:pt idx="1457">
                  <c:v>81.3</c:v>
                </c:pt>
                <c:pt idx="1458">
                  <c:v>81.2</c:v>
                </c:pt>
                <c:pt idx="1459">
                  <c:v>81.2</c:v>
                </c:pt>
                <c:pt idx="1460">
                  <c:v>81.2</c:v>
                </c:pt>
                <c:pt idx="1461">
                  <c:v>81.2</c:v>
                </c:pt>
                <c:pt idx="1462">
                  <c:v>81.2</c:v>
                </c:pt>
                <c:pt idx="1463">
                  <c:v>81.2</c:v>
                </c:pt>
                <c:pt idx="1464">
                  <c:v>81.2</c:v>
                </c:pt>
                <c:pt idx="1465">
                  <c:v>81.099999999999994</c:v>
                </c:pt>
                <c:pt idx="1466">
                  <c:v>81.099999999999994</c:v>
                </c:pt>
                <c:pt idx="1467">
                  <c:v>81.099999999999994</c:v>
                </c:pt>
                <c:pt idx="1468">
                  <c:v>81.099999999999994</c:v>
                </c:pt>
                <c:pt idx="1469">
                  <c:v>81.099999999999994</c:v>
                </c:pt>
                <c:pt idx="1470">
                  <c:v>81</c:v>
                </c:pt>
                <c:pt idx="1471">
                  <c:v>81</c:v>
                </c:pt>
                <c:pt idx="1472">
                  <c:v>81</c:v>
                </c:pt>
                <c:pt idx="1473">
                  <c:v>81</c:v>
                </c:pt>
                <c:pt idx="1474">
                  <c:v>81</c:v>
                </c:pt>
                <c:pt idx="1475">
                  <c:v>80.900000000000006</c:v>
                </c:pt>
                <c:pt idx="1476">
                  <c:v>80.900000000000006</c:v>
                </c:pt>
                <c:pt idx="1477">
                  <c:v>80.900000000000006</c:v>
                </c:pt>
                <c:pt idx="1478">
                  <c:v>80.900000000000006</c:v>
                </c:pt>
                <c:pt idx="1479">
                  <c:v>80.900000000000006</c:v>
                </c:pt>
                <c:pt idx="1480">
                  <c:v>80.900000000000006</c:v>
                </c:pt>
                <c:pt idx="1481">
                  <c:v>80.900000000000006</c:v>
                </c:pt>
                <c:pt idx="1482">
                  <c:v>80.8</c:v>
                </c:pt>
                <c:pt idx="1483">
                  <c:v>80.8</c:v>
                </c:pt>
                <c:pt idx="1484">
                  <c:v>80.8</c:v>
                </c:pt>
                <c:pt idx="1485">
                  <c:v>80.8</c:v>
                </c:pt>
                <c:pt idx="1486">
                  <c:v>80.7</c:v>
                </c:pt>
                <c:pt idx="1487">
                  <c:v>80.7</c:v>
                </c:pt>
                <c:pt idx="1488">
                  <c:v>80.7</c:v>
                </c:pt>
                <c:pt idx="1489">
                  <c:v>80.7</c:v>
                </c:pt>
                <c:pt idx="1490">
                  <c:v>80.7</c:v>
                </c:pt>
                <c:pt idx="1491">
                  <c:v>80.7</c:v>
                </c:pt>
                <c:pt idx="1492">
                  <c:v>80.7</c:v>
                </c:pt>
                <c:pt idx="1493">
                  <c:v>80.599999999999994</c:v>
                </c:pt>
                <c:pt idx="1494">
                  <c:v>80.599999999999994</c:v>
                </c:pt>
                <c:pt idx="1495">
                  <c:v>80.599999999999994</c:v>
                </c:pt>
                <c:pt idx="1496">
                  <c:v>80.599999999999994</c:v>
                </c:pt>
                <c:pt idx="1497">
                  <c:v>80.599999999999994</c:v>
                </c:pt>
                <c:pt idx="1498">
                  <c:v>80.5</c:v>
                </c:pt>
                <c:pt idx="1499">
                  <c:v>80.5</c:v>
                </c:pt>
                <c:pt idx="1500">
                  <c:v>80.5</c:v>
                </c:pt>
                <c:pt idx="1501">
                  <c:v>80.5</c:v>
                </c:pt>
                <c:pt idx="1502">
                  <c:v>80.5</c:v>
                </c:pt>
                <c:pt idx="1503">
                  <c:v>80.5</c:v>
                </c:pt>
                <c:pt idx="1504">
                  <c:v>80.400000000000006</c:v>
                </c:pt>
                <c:pt idx="1505">
                  <c:v>80.400000000000006</c:v>
                </c:pt>
                <c:pt idx="1506">
                  <c:v>80.400000000000006</c:v>
                </c:pt>
                <c:pt idx="1507">
                  <c:v>80.400000000000006</c:v>
                </c:pt>
                <c:pt idx="1508">
                  <c:v>80.400000000000006</c:v>
                </c:pt>
                <c:pt idx="1509">
                  <c:v>80.400000000000006</c:v>
                </c:pt>
                <c:pt idx="1510">
                  <c:v>80.3</c:v>
                </c:pt>
                <c:pt idx="1511">
                  <c:v>80.3</c:v>
                </c:pt>
                <c:pt idx="1512">
                  <c:v>80.3</c:v>
                </c:pt>
                <c:pt idx="1513">
                  <c:v>80.3</c:v>
                </c:pt>
                <c:pt idx="1514">
                  <c:v>80.3</c:v>
                </c:pt>
                <c:pt idx="1515">
                  <c:v>80.3</c:v>
                </c:pt>
                <c:pt idx="1516">
                  <c:v>80.2</c:v>
                </c:pt>
                <c:pt idx="1517">
                  <c:v>80.2</c:v>
                </c:pt>
                <c:pt idx="1518">
                  <c:v>80.2</c:v>
                </c:pt>
                <c:pt idx="1519">
                  <c:v>80.2</c:v>
                </c:pt>
                <c:pt idx="1520">
                  <c:v>80.2</c:v>
                </c:pt>
                <c:pt idx="1521">
                  <c:v>80.2</c:v>
                </c:pt>
                <c:pt idx="1522">
                  <c:v>80.099999999999994</c:v>
                </c:pt>
                <c:pt idx="1523">
                  <c:v>80.099999999999994</c:v>
                </c:pt>
                <c:pt idx="1524">
                  <c:v>80.099999999999994</c:v>
                </c:pt>
                <c:pt idx="1525">
                  <c:v>80.099999999999994</c:v>
                </c:pt>
                <c:pt idx="1526">
                  <c:v>80.099999999999994</c:v>
                </c:pt>
                <c:pt idx="1527">
                  <c:v>80.099999999999994</c:v>
                </c:pt>
                <c:pt idx="1528">
                  <c:v>80.099999999999994</c:v>
                </c:pt>
                <c:pt idx="1529">
                  <c:v>80.099999999999994</c:v>
                </c:pt>
                <c:pt idx="1530">
                  <c:v>80</c:v>
                </c:pt>
                <c:pt idx="1531">
                  <c:v>80</c:v>
                </c:pt>
                <c:pt idx="1532">
                  <c:v>80</c:v>
                </c:pt>
                <c:pt idx="1533">
                  <c:v>80</c:v>
                </c:pt>
                <c:pt idx="1534">
                  <c:v>80</c:v>
                </c:pt>
                <c:pt idx="1535">
                  <c:v>80</c:v>
                </c:pt>
                <c:pt idx="1536">
                  <c:v>80</c:v>
                </c:pt>
                <c:pt idx="1537">
                  <c:v>80</c:v>
                </c:pt>
                <c:pt idx="1538">
                  <c:v>80</c:v>
                </c:pt>
                <c:pt idx="1539">
                  <c:v>80</c:v>
                </c:pt>
                <c:pt idx="1540">
                  <c:v>79.900000000000006</c:v>
                </c:pt>
                <c:pt idx="1541">
                  <c:v>80</c:v>
                </c:pt>
                <c:pt idx="1542">
                  <c:v>79.900000000000006</c:v>
                </c:pt>
                <c:pt idx="1543">
                  <c:v>79.900000000000006</c:v>
                </c:pt>
                <c:pt idx="1544">
                  <c:v>79.900000000000006</c:v>
                </c:pt>
                <c:pt idx="1545">
                  <c:v>79.900000000000006</c:v>
                </c:pt>
                <c:pt idx="1546">
                  <c:v>79.900000000000006</c:v>
                </c:pt>
                <c:pt idx="1547">
                  <c:v>79.900000000000006</c:v>
                </c:pt>
                <c:pt idx="1548">
                  <c:v>79.900000000000006</c:v>
                </c:pt>
                <c:pt idx="1549">
                  <c:v>79.900000000000006</c:v>
                </c:pt>
                <c:pt idx="1550">
                  <c:v>79.900000000000006</c:v>
                </c:pt>
                <c:pt idx="1551">
                  <c:v>79.900000000000006</c:v>
                </c:pt>
                <c:pt idx="1552">
                  <c:v>79.900000000000006</c:v>
                </c:pt>
                <c:pt idx="1553">
                  <c:v>79.900000000000006</c:v>
                </c:pt>
                <c:pt idx="1554">
                  <c:v>79.8</c:v>
                </c:pt>
                <c:pt idx="1555">
                  <c:v>79.8</c:v>
                </c:pt>
                <c:pt idx="1556">
                  <c:v>79.8</c:v>
                </c:pt>
                <c:pt idx="1557">
                  <c:v>79.8</c:v>
                </c:pt>
                <c:pt idx="1558">
                  <c:v>79.8</c:v>
                </c:pt>
                <c:pt idx="1559">
                  <c:v>79.8</c:v>
                </c:pt>
                <c:pt idx="1560">
                  <c:v>79.8</c:v>
                </c:pt>
                <c:pt idx="1561">
                  <c:v>79.8</c:v>
                </c:pt>
                <c:pt idx="1562">
                  <c:v>79.8</c:v>
                </c:pt>
                <c:pt idx="1563">
                  <c:v>79.8</c:v>
                </c:pt>
                <c:pt idx="1564">
                  <c:v>79.8</c:v>
                </c:pt>
                <c:pt idx="1565">
                  <c:v>79.8</c:v>
                </c:pt>
                <c:pt idx="1566">
                  <c:v>79.8</c:v>
                </c:pt>
                <c:pt idx="1567">
                  <c:v>79.8</c:v>
                </c:pt>
                <c:pt idx="1568">
                  <c:v>79.8</c:v>
                </c:pt>
                <c:pt idx="1569">
                  <c:v>79.8</c:v>
                </c:pt>
                <c:pt idx="1570">
                  <c:v>79.7</c:v>
                </c:pt>
                <c:pt idx="1571">
                  <c:v>79.7</c:v>
                </c:pt>
                <c:pt idx="1572">
                  <c:v>79.7</c:v>
                </c:pt>
                <c:pt idx="1573">
                  <c:v>79.7</c:v>
                </c:pt>
                <c:pt idx="1574">
                  <c:v>79.7</c:v>
                </c:pt>
                <c:pt idx="1575">
                  <c:v>79.7</c:v>
                </c:pt>
                <c:pt idx="1576">
                  <c:v>79.7</c:v>
                </c:pt>
                <c:pt idx="1577">
                  <c:v>79.7</c:v>
                </c:pt>
                <c:pt idx="1578">
                  <c:v>79.7</c:v>
                </c:pt>
                <c:pt idx="1579">
                  <c:v>79.7</c:v>
                </c:pt>
                <c:pt idx="1580">
                  <c:v>79.7</c:v>
                </c:pt>
                <c:pt idx="1581">
                  <c:v>79.7</c:v>
                </c:pt>
                <c:pt idx="1582">
                  <c:v>79.7</c:v>
                </c:pt>
                <c:pt idx="1583">
                  <c:v>79.7</c:v>
                </c:pt>
                <c:pt idx="1584">
                  <c:v>79.7</c:v>
                </c:pt>
                <c:pt idx="1585">
                  <c:v>79.7</c:v>
                </c:pt>
                <c:pt idx="1586">
                  <c:v>79.7</c:v>
                </c:pt>
                <c:pt idx="1587">
                  <c:v>79.7</c:v>
                </c:pt>
                <c:pt idx="1588">
                  <c:v>79.7</c:v>
                </c:pt>
                <c:pt idx="1589">
                  <c:v>79.7</c:v>
                </c:pt>
                <c:pt idx="1590">
                  <c:v>79.7</c:v>
                </c:pt>
                <c:pt idx="1591">
                  <c:v>79.7</c:v>
                </c:pt>
                <c:pt idx="1592">
                  <c:v>79.7</c:v>
                </c:pt>
                <c:pt idx="1593">
                  <c:v>79.7</c:v>
                </c:pt>
                <c:pt idx="1594">
                  <c:v>79.7</c:v>
                </c:pt>
                <c:pt idx="1595">
                  <c:v>79.7</c:v>
                </c:pt>
                <c:pt idx="1596">
                  <c:v>79.7</c:v>
                </c:pt>
                <c:pt idx="1597">
                  <c:v>79.7</c:v>
                </c:pt>
                <c:pt idx="1598">
                  <c:v>79.7</c:v>
                </c:pt>
                <c:pt idx="1599">
                  <c:v>79.7</c:v>
                </c:pt>
                <c:pt idx="1600">
                  <c:v>79.7</c:v>
                </c:pt>
                <c:pt idx="1601">
                  <c:v>79.7</c:v>
                </c:pt>
                <c:pt idx="1602">
                  <c:v>79.7</c:v>
                </c:pt>
                <c:pt idx="1603">
                  <c:v>79.7</c:v>
                </c:pt>
                <c:pt idx="1604">
                  <c:v>79.7</c:v>
                </c:pt>
                <c:pt idx="1605">
                  <c:v>79.7</c:v>
                </c:pt>
                <c:pt idx="1606">
                  <c:v>79.7</c:v>
                </c:pt>
                <c:pt idx="1607">
                  <c:v>79.7</c:v>
                </c:pt>
                <c:pt idx="1608">
                  <c:v>79.7</c:v>
                </c:pt>
                <c:pt idx="1609">
                  <c:v>79.7</c:v>
                </c:pt>
                <c:pt idx="1610">
                  <c:v>79.8</c:v>
                </c:pt>
                <c:pt idx="1611">
                  <c:v>79.8</c:v>
                </c:pt>
                <c:pt idx="1612">
                  <c:v>79.8</c:v>
                </c:pt>
                <c:pt idx="1613">
                  <c:v>79.8</c:v>
                </c:pt>
                <c:pt idx="1614">
                  <c:v>79.8</c:v>
                </c:pt>
                <c:pt idx="1615">
                  <c:v>79.8</c:v>
                </c:pt>
                <c:pt idx="1616">
                  <c:v>79.8</c:v>
                </c:pt>
                <c:pt idx="1617">
                  <c:v>79.8</c:v>
                </c:pt>
                <c:pt idx="1618">
                  <c:v>79.8</c:v>
                </c:pt>
                <c:pt idx="1619">
                  <c:v>79.8</c:v>
                </c:pt>
                <c:pt idx="1620">
                  <c:v>79.8</c:v>
                </c:pt>
                <c:pt idx="1621">
                  <c:v>79.8</c:v>
                </c:pt>
                <c:pt idx="1622">
                  <c:v>79.8</c:v>
                </c:pt>
                <c:pt idx="1623">
                  <c:v>79.900000000000006</c:v>
                </c:pt>
                <c:pt idx="1624">
                  <c:v>79.900000000000006</c:v>
                </c:pt>
                <c:pt idx="1625">
                  <c:v>79.900000000000006</c:v>
                </c:pt>
                <c:pt idx="1626">
                  <c:v>79.900000000000006</c:v>
                </c:pt>
                <c:pt idx="1627">
                  <c:v>79.900000000000006</c:v>
                </c:pt>
                <c:pt idx="1628">
                  <c:v>79.900000000000006</c:v>
                </c:pt>
                <c:pt idx="1629">
                  <c:v>79.900000000000006</c:v>
                </c:pt>
                <c:pt idx="1630">
                  <c:v>79.900000000000006</c:v>
                </c:pt>
                <c:pt idx="1631">
                  <c:v>79.900000000000006</c:v>
                </c:pt>
                <c:pt idx="1632">
                  <c:v>79.900000000000006</c:v>
                </c:pt>
                <c:pt idx="1633">
                  <c:v>80</c:v>
                </c:pt>
                <c:pt idx="1634">
                  <c:v>80</c:v>
                </c:pt>
                <c:pt idx="1635">
                  <c:v>80</c:v>
                </c:pt>
                <c:pt idx="1636">
                  <c:v>80</c:v>
                </c:pt>
                <c:pt idx="1637">
                  <c:v>80</c:v>
                </c:pt>
                <c:pt idx="1638">
                  <c:v>80</c:v>
                </c:pt>
                <c:pt idx="1639">
                  <c:v>80</c:v>
                </c:pt>
                <c:pt idx="1640">
                  <c:v>80</c:v>
                </c:pt>
                <c:pt idx="1641">
                  <c:v>80</c:v>
                </c:pt>
                <c:pt idx="1642">
                  <c:v>80</c:v>
                </c:pt>
                <c:pt idx="1643">
                  <c:v>80</c:v>
                </c:pt>
                <c:pt idx="1644">
                  <c:v>80</c:v>
                </c:pt>
                <c:pt idx="1645">
                  <c:v>80.099999999999994</c:v>
                </c:pt>
                <c:pt idx="1646">
                  <c:v>80.099999999999994</c:v>
                </c:pt>
                <c:pt idx="1647">
                  <c:v>80.099999999999994</c:v>
                </c:pt>
                <c:pt idx="1648">
                  <c:v>80.099999999999994</c:v>
                </c:pt>
                <c:pt idx="1649">
                  <c:v>80.099999999999994</c:v>
                </c:pt>
                <c:pt idx="1650">
                  <c:v>80.099999999999994</c:v>
                </c:pt>
                <c:pt idx="1651">
                  <c:v>80.099999999999994</c:v>
                </c:pt>
                <c:pt idx="1652">
                  <c:v>80.099999999999994</c:v>
                </c:pt>
                <c:pt idx="1653">
                  <c:v>80.099999999999994</c:v>
                </c:pt>
                <c:pt idx="1654">
                  <c:v>80.2</c:v>
                </c:pt>
                <c:pt idx="1655">
                  <c:v>80.2</c:v>
                </c:pt>
                <c:pt idx="1656">
                  <c:v>80.2</c:v>
                </c:pt>
                <c:pt idx="1657">
                  <c:v>80.2</c:v>
                </c:pt>
                <c:pt idx="1658">
                  <c:v>80.2</c:v>
                </c:pt>
                <c:pt idx="1659">
                  <c:v>80.2</c:v>
                </c:pt>
                <c:pt idx="1660">
                  <c:v>80.2</c:v>
                </c:pt>
                <c:pt idx="1661">
                  <c:v>80.2</c:v>
                </c:pt>
                <c:pt idx="1662">
                  <c:v>80.2</c:v>
                </c:pt>
                <c:pt idx="1663">
                  <c:v>80.3</c:v>
                </c:pt>
                <c:pt idx="1664">
                  <c:v>80.3</c:v>
                </c:pt>
                <c:pt idx="1665">
                  <c:v>80.3</c:v>
                </c:pt>
                <c:pt idx="1666">
                  <c:v>80.3</c:v>
                </c:pt>
                <c:pt idx="1667">
                  <c:v>80.3</c:v>
                </c:pt>
                <c:pt idx="1668">
                  <c:v>80.3</c:v>
                </c:pt>
                <c:pt idx="1669">
                  <c:v>80.3</c:v>
                </c:pt>
                <c:pt idx="1670">
                  <c:v>80.400000000000006</c:v>
                </c:pt>
                <c:pt idx="1671">
                  <c:v>80.400000000000006</c:v>
                </c:pt>
                <c:pt idx="1672">
                  <c:v>80.400000000000006</c:v>
                </c:pt>
                <c:pt idx="1673">
                  <c:v>80.400000000000006</c:v>
                </c:pt>
                <c:pt idx="1674">
                  <c:v>80.400000000000006</c:v>
                </c:pt>
                <c:pt idx="1675">
                  <c:v>80.400000000000006</c:v>
                </c:pt>
                <c:pt idx="1676">
                  <c:v>80.400000000000006</c:v>
                </c:pt>
                <c:pt idx="1677">
                  <c:v>80.5</c:v>
                </c:pt>
                <c:pt idx="1678">
                  <c:v>80.5</c:v>
                </c:pt>
                <c:pt idx="1679">
                  <c:v>80.5</c:v>
                </c:pt>
                <c:pt idx="1680">
                  <c:v>80.5</c:v>
                </c:pt>
                <c:pt idx="1681">
                  <c:v>80.5</c:v>
                </c:pt>
                <c:pt idx="1682">
                  <c:v>80.5</c:v>
                </c:pt>
                <c:pt idx="1683">
                  <c:v>80.5</c:v>
                </c:pt>
                <c:pt idx="1684">
                  <c:v>80.599999999999994</c:v>
                </c:pt>
                <c:pt idx="1685">
                  <c:v>80.599999999999994</c:v>
                </c:pt>
                <c:pt idx="1686">
                  <c:v>80.599999999999994</c:v>
                </c:pt>
                <c:pt idx="1687">
                  <c:v>80.599999999999994</c:v>
                </c:pt>
                <c:pt idx="1688">
                  <c:v>80.599999999999994</c:v>
                </c:pt>
                <c:pt idx="1689">
                  <c:v>80.599999999999994</c:v>
                </c:pt>
                <c:pt idx="1690">
                  <c:v>80.599999999999994</c:v>
                </c:pt>
                <c:pt idx="1691">
                  <c:v>80.7</c:v>
                </c:pt>
                <c:pt idx="1692">
                  <c:v>80.7</c:v>
                </c:pt>
                <c:pt idx="1693">
                  <c:v>80.7</c:v>
                </c:pt>
                <c:pt idx="1694">
                  <c:v>80.7</c:v>
                </c:pt>
                <c:pt idx="1695">
                  <c:v>80.7</c:v>
                </c:pt>
                <c:pt idx="1696">
                  <c:v>80.7</c:v>
                </c:pt>
                <c:pt idx="1697">
                  <c:v>80.7</c:v>
                </c:pt>
                <c:pt idx="1698">
                  <c:v>80.7</c:v>
                </c:pt>
                <c:pt idx="1699">
                  <c:v>80.8</c:v>
                </c:pt>
                <c:pt idx="1700">
                  <c:v>80.8</c:v>
                </c:pt>
                <c:pt idx="1701">
                  <c:v>80.8</c:v>
                </c:pt>
                <c:pt idx="1702">
                  <c:v>80.8</c:v>
                </c:pt>
                <c:pt idx="1703">
                  <c:v>80.8</c:v>
                </c:pt>
                <c:pt idx="1704">
                  <c:v>80.8</c:v>
                </c:pt>
                <c:pt idx="1705">
                  <c:v>80.900000000000006</c:v>
                </c:pt>
                <c:pt idx="1706">
                  <c:v>80.900000000000006</c:v>
                </c:pt>
                <c:pt idx="1707">
                  <c:v>80.900000000000006</c:v>
                </c:pt>
                <c:pt idx="1708">
                  <c:v>80.900000000000006</c:v>
                </c:pt>
                <c:pt idx="1709">
                  <c:v>80.900000000000006</c:v>
                </c:pt>
                <c:pt idx="1710">
                  <c:v>80.900000000000006</c:v>
                </c:pt>
                <c:pt idx="1711">
                  <c:v>81</c:v>
                </c:pt>
                <c:pt idx="1712">
                  <c:v>81</c:v>
                </c:pt>
                <c:pt idx="1713">
                  <c:v>81</c:v>
                </c:pt>
                <c:pt idx="1714">
                  <c:v>81</c:v>
                </c:pt>
                <c:pt idx="1715">
                  <c:v>81</c:v>
                </c:pt>
                <c:pt idx="1716">
                  <c:v>81.099999999999994</c:v>
                </c:pt>
                <c:pt idx="1717">
                  <c:v>81.099999999999994</c:v>
                </c:pt>
                <c:pt idx="1718">
                  <c:v>81.099999999999994</c:v>
                </c:pt>
                <c:pt idx="1719">
                  <c:v>81.099999999999994</c:v>
                </c:pt>
                <c:pt idx="1720">
                  <c:v>81.099999999999994</c:v>
                </c:pt>
                <c:pt idx="1721">
                  <c:v>81.099999999999994</c:v>
                </c:pt>
                <c:pt idx="1722">
                  <c:v>81.099999999999994</c:v>
                </c:pt>
                <c:pt idx="1723">
                  <c:v>81.2</c:v>
                </c:pt>
                <c:pt idx="1724">
                  <c:v>81.2</c:v>
                </c:pt>
                <c:pt idx="1725">
                  <c:v>81.2</c:v>
                </c:pt>
                <c:pt idx="1726">
                  <c:v>81.2</c:v>
                </c:pt>
                <c:pt idx="1727">
                  <c:v>81.2</c:v>
                </c:pt>
                <c:pt idx="1728">
                  <c:v>81.3</c:v>
                </c:pt>
                <c:pt idx="1729">
                  <c:v>81.3</c:v>
                </c:pt>
                <c:pt idx="1730">
                  <c:v>81.3</c:v>
                </c:pt>
                <c:pt idx="1731">
                  <c:v>81.3</c:v>
                </c:pt>
                <c:pt idx="1732">
                  <c:v>81.3</c:v>
                </c:pt>
                <c:pt idx="1733">
                  <c:v>81.3</c:v>
                </c:pt>
                <c:pt idx="1734">
                  <c:v>81.3</c:v>
                </c:pt>
                <c:pt idx="1735">
                  <c:v>81.3</c:v>
                </c:pt>
                <c:pt idx="1736">
                  <c:v>81.3</c:v>
                </c:pt>
                <c:pt idx="1737">
                  <c:v>81.400000000000006</c:v>
                </c:pt>
                <c:pt idx="1738">
                  <c:v>81.400000000000006</c:v>
                </c:pt>
                <c:pt idx="1739">
                  <c:v>81.400000000000006</c:v>
                </c:pt>
                <c:pt idx="1740">
                  <c:v>81.400000000000006</c:v>
                </c:pt>
                <c:pt idx="1741">
                  <c:v>81.400000000000006</c:v>
                </c:pt>
                <c:pt idx="1742">
                  <c:v>81.400000000000006</c:v>
                </c:pt>
                <c:pt idx="1743">
                  <c:v>81.5</c:v>
                </c:pt>
                <c:pt idx="1744">
                  <c:v>81.5</c:v>
                </c:pt>
                <c:pt idx="1745">
                  <c:v>81.5</c:v>
                </c:pt>
                <c:pt idx="1746">
                  <c:v>81.5</c:v>
                </c:pt>
                <c:pt idx="1747">
                  <c:v>81.5</c:v>
                </c:pt>
                <c:pt idx="1748">
                  <c:v>81.5</c:v>
                </c:pt>
                <c:pt idx="1749">
                  <c:v>81.599999999999994</c:v>
                </c:pt>
                <c:pt idx="1750">
                  <c:v>81.599999999999994</c:v>
                </c:pt>
                <c:pt idx="1751">
                  <c:v>81.599999999999994</c:v>
                </c:pt>
                <c:pt idx="1752">
                  <c:v>81.599999999999994</c:v>
                </c:pt>
                <c:pt idx="1753">
                  <c:v>81.599999999999994</c:v>
                </c:pt>
                <c:pt idx="1754">
                  <c:v>81.599999999999994</c:v>
                </c:pt>
                <c:pt idx="1755">
                  <c:v>81.599999999999994</c:v>
                </c:pt>
                <c:pt idx="1756">
                  <c:v>81.599999999999994</c:v>
                </c:pt>
                <c:pt idx="1757">
                  <c:v>81.599999999999994</c:v>
                </c:pt>
                <c:pt idx="1758">
                  <c:v>81.7</c:v>
                </c:pt>
                <c:pt idx="1759">
                  <c:v>81.7</c:v>
                </c:pt>
                <c:pt idx="1760">
                  <c:v>81.7</c:v>
                </c:pt>
                <c:pt idx="1761">
                  <c:v>81.7</c:v>
                </c:pt>
                <c:pt idx="1762">
                  <c:v>81.7</c:v>
                </c:pt>
                <c:pt idx="1763">
                  <c:v>81.7</c:v>
                </c:pt>
                <c:pt idx="1764">
                  <c:v>81.7</c:v>
                </c:pt>
                <c:pt idx="1765">
                  <c:v>81.7</c:v>
                </c:pt>
                <c:pt idx="1766">
                  <c:v>81.8</c:v>
                </c:pt>
                <c:pt idx="1767">
                  <c:v>81.8</c:v>
                </c:pt>
                <c:pt idx="1768">
                  <c:v>81.8</c:v>
                </c:pt>
                <c:pt idx="1769">
                  <c:v>81.8</c:v>
                </c:pt>
                <c:pt idx="1770">
                  <c:v>81.8</c:v>
                </c:pt>
                <c:pt idx="1771">
                  <c:v>81.8</c:v>
                </c:pt>
                <c:pt idx="1772">
                  <c:v>81.8</c:v>
                </c:pt>
                <c:pt idx="1773">
                  <c:v>81.8</c:v>
                </c:pt>
                <c:pt idx="1774">
                  <c:v>81.8</c:v>
                </c:pt>
                <c:pt idx="1775">
                  <c:v>81.8</c:v>
                </c:pt>
                <c:pt idx="1776">
                  <c:v>81.8</c:v>
                </c:pt>
                <c:pt idx="1777">
                  <c:v>81.900000000000006</c:v>
                </c:pt>
                <c:pt idx="1778">
                  <c:v>81.900000000000006</c:v>
                </c:pt>
                <c:pt idx="1779">
                  <c:v>81.900000000000006</c:v>
                </c:pt>
                <c:pt idx="1780">
                  <c:v>81.900000000000006</c:v>
                </c:pt>
                <c:pt idx="1781">
                  <c:v>81.900000000000006</c:v>
                </c:pt>
                <c:pt idx="1782">
                  <c:v>81.900000000000006</c:v>
                </c:pt>
                <c:pt idx="1783">
                  <c:v>81.900000000000006</c:v>
                </c:pt>
                <c:pt idx="1784">
                  <c:v>81.900000000000006</c:v>
                </c:pt>
                <c:pt idx="1785">
                  <c:v>81.900000000000006</c:v>
                </c:pt>
                <c:pt idx="1786">
                  <c:v>81.900000000000006</c:v>
                </c:pt>
                <c:pt idx="1787">
                  <c:v>81.900000000000006</c:v>
                </c:pt>
                <c:pt idx="1788">
                  <c:v>81.900000000000006</c:v>
                </c:pt>
                <c:pt idx="1789">
                  <c:v>81.900000000000006</c:v>
                </c:pt>
                <c:pt idx="1790">
                  <c:v>82</c:v>
                </c:pt>
                <c:pt idx="1791">
                  <c:v>82</c:v>
                </c:pt>
                <c:pt idx="1792">
                  <c:v>82</c:v>
                </c:pt>
                <c:pt idx="1793">
                  <c:v>82</c:v>
                </c:pt>
                <c:pt idx="1794">
                  <c:v>82</c:v>
                </c:pt>
                <c:pt idx="1795">
                  <c:v>82</c:v>
                </c:pt>
                <c:pt idx="1796">
                  <c:v>82</c:v>
                </c:pt>
                <c:pt idx="1797">
                  <c:v>82</c:v>
                </c:pt>
                <c:pt idx="1798">
                  <c:v>82</c:v>
                </c:pt>
                <c:pt idx="1799">
                  <c:v>82</c:v>
                </c:pt>
                <c:pt idx="1800">
                  <c:v>82</c:v>
                </c:pt>
                <c:pt idx="1801">
                  <c:v>82</c:v>
                </c:pt>
                <c:pt idx="1802">
                  <c:v>82</c:v>
                </c:pt>
                <c:pt idx="1803">
                  <c:v>82</c:v>
                </c:pt>
                <c:pt idx="1804">
                  <c:v>82</c:v>
                </c:pt>
                <c:pt idx="1805">
                  <c:v>82</c:v>
                </c:pt>
                <c:pt idx="1806">
                  <c:v>82</c:v>
                </c:pt>
                <c:pt idx="1807">
                  <c:v>82</c:v>
                </c:pt>
                <c:pt idx="1808">
                  <c:v>82</c:v>
                </c:pt>
                <c:pt idx="1809">
                  <c:v>82</c:v>
                </c:pt>
                <c:pt idx="1810">
                  <c:v>82</c:v>
                </c:pt>
                <c:pt idx="1811">
                  <c:v>82</c:v>
                </c:pt>
                <c:pt idx="1812">
                  <c:v>82</c:v>
                </c:pt>
                <c:pt idx="1813">
                  <c:v>82</c:v>
                </c:pt>
                <c:pt idx="1814">
                  <c:v>82</c:v>
                </c:pt>
                <c:pt idx="1815">
                  <c:v>82</c:v>
                </c:pt>
                <c:pt idx="1816">
                  <c:v>82</c:v>
                </c:pt>
                <c:pt idx="1817">
                  <c:v>82</c:v>
                </c:pt>
                <c:pt idx="1818">
                  <c:v>82</c:v>
                </c:pt>
                <c:pt idx="1819">
                  <c:v>82</c:v>
                </c:pt>
                <c:pt idx="1820">
                  <c:v>82</c:v>
                </c:pt>
                <c:pt idx="1821">
                  <c:v>82</c:v>
                </c:pt>
                <c:pt idx="1822">
                  <c:v>81.900000000000006</c:v>
                </c:pt>
                <c:pt idx="1823">
                  <c:v>81.900000000000006</c:v>
                </c:pt>
                <c:pt idx="1824">
                  <c:v>81.900000000000006</c:v>
                </c:pt>
                <c:pt idx="1825">
                  <c:v>81.900000000000006</c:v>
                </c:pt>
                <c:pt idx="1826">
                  <c:v>81.900000000000006</c:v>
                </c:pt>
                <c:pt idx="1827">
                  <c:v>81.900000000000006</c:v>
                </c:pt>
                <c:pt idx="1828">
                  <c:v>81.900000000000006</c:v>
                </c:pt>
                <c:pt idx="1829">
                  <c:v>81.900000000000006</c:v>
                </c:pt>
                <c:pt idx="1830">
                  <c:v>81.900000000000006</c:v>
                </c:pt>
                <c:pt idx="1831">
                  <c:v>81.900000000000006</c:v>
                </c:pt>
                <c:pt idx="1832">
                  <c:v>81.900000000000006</c:v>
                </c:pt>
                <c:pt idx="1833">
                  <c:v>81.900000000000006</c:v>
                </c:pt>
                <c:pt idx="1834">
                  <c:v>81.900000000000006</c:v>
                </c:pt>
                <c:pt idx="1835">
                  <c:v>81.900000000000006</c:v>
                </c:pt>
                <c:pt idx="1836">
                  <c:v>81.900000000000006</c:v>
                </c:pt>
                <c:pt idx="1837">
                  <c:v>81.8</c:v>
                </c:pt>
                <c:pt idx="1838">
                  <c:v>81.8</c:v>
                </c:pt>
                <c:pt idx="1839">
                  <c:v>81.8</c:v>
                </c:pt>
                <c:pt idx="1840">
                  <c:v>81.8</c:v>
                </c:pt>
                <c:pt idx="1841">
                  <c:v>81.8</c:v>
                </c:pt>
                <c:pt idx="1842">
                  <c:v>81.8</c:v>
                </c:pt>
                <c:pt idx="1843">
                  <c:v>81.8</c:v>
                </c:pt>
                <c:pt idx="1844">
                  <c:v>81.8</c:v>
                </c:pt>
                <c:pt idx="1845">
                  <c:v>81.8</c:v>
                </c:pt>
                <c:pt idx="1846">
                  <c:v>81.8</c:v>
                </c:pt>
                <c:pt idx="1847">
                  <c:v>81.8</c:v>
                </c:pt>
                <c:pt idx="1848">
                  <c:v>81.8</c:v>
                </c:pt>
                <c:pt idx="1849">
                  <c:v>81.8</c:v>
                </c:pt>
                <c:pt idx="1850">
                  <c:v>81.7</c:v>
                </c:pt>
                <c:pt idx="1851">
                  <c:v>81.7</c:v>
                </c:pt>
                <c:pt idx="1852">
                  <c:v>81.7</c:v>
                </c:pt>
                <c:pt idx="1853">
                  <c:v>81.7</c:v>
                </c:pt>
                <c:pt idx="1854">
                  <c:v>81.7</c:v>
                </c:pt>
                <c:pt idx="1855">
                  <c:v>81.7</c:v>
                </c:pt>
                <c:pt idx="1856">
                  <c:v>81.7</c:v>
                </c:pt>
                <c:pt idx="1857">
                  <c:v>81.7</c:v>
                </c:pt>
                <c:pt idx="1858">
                  <c:v>81.7</c:v>
                </c:pt>
                <c:pt idx="1859">
                  <c:v>81.599999999999994</c:v>
                </c:pt>
                <c:pt idx="1860">
                  <c:v>81.599999999999994</c:v>
                </c:pt>
                <c:pt idx="1861">
                  <c:v>81.599999999999994</c:v>
                </c:pt>
                <c:pt idx="1862">
                  <c:v>81.599999999999994</c:v>
                </c:pt>
                <c:pt idx="1863">
                  <c:v>81.599999999999994</c:v>
                </c:pt>
                <c:pt idx="1864">
                  <c:v>81.599999999999994</c:v>
                </c:pt>
                <c:pt idx="1865">
                  <c:v>81.5</c:v>
                </c:pt>
                <c:pt idx="1866">
                  <c:v>81.5</c:v>
                </c:pt>
                <c:pt idx="1867">
                  <c:v>81.5</c:v>
                </c:pt>
                <c:pt idx="1868">
                  <c:v>81.5</c:v>
                </c:pt>
                <c:pt idx="1869">
                  <c:v>81.5</c:v>
                </c:pt>
                <c:pt idx="1870">
                  <c:v>81.5</c:v>
                </c:pt>
                <c:pt idx="1871">
                  <c:v>81.5</c:v>
                </c:pt>
                <c:pt idx="1872">
                  <c:v>81.400000000000006</c:v>
                </c:pt>
                <c:pt idx="1873">
                  <c:v>81.400000000000006</c:v>
                </c:pt>
                <c:pt idx="1874">
                  <c:v>81.400000000000006</c:v>
                </c:pt>
                <c:pt idx="1875">
                  <c:v>81.400000000000006</c:v>
                </c:pt>
                <c:pt idx="1876">
                  <c:v>81.400000000000006</c:v>
                </c:pt>
                <c:pt idx="1877">
                  <c:v>81.400000000000006</c:v>
                </c:pt>
                <c:pt idx="1878">
                  <c:v>81.400000000000006</c:v>
                </c:pt>
                <c:pt idx="1879">
                  <c:v>81.3</c:v>
                </c:pt>
                <c:pt idx="1880">
                  <c:v>81.3</c:v>
                </c:pt>
                <c:pt idx="1881">
                  <c:v>81.3</c:v>
                </c:pt>
                <c:pt idx="1882">
                  <c:v>81.3</c:v>
                </c:pt>
                <c:pt idx="1883">
                  <c:v>81.3</c:v>
                </c:pt>
                <c:pt idx="1884">
                  <c:v>81.3</c:v>
                </c:pt>
                <c:pt idx="1885">
                  <c:v>81.3</c:v>
                </c:pt>
                <c:pt idx="1886">
                  <c:v>81.2</c:v>
                </c:pt>
                <c:pt idx="1887">
                  <c:v>81.2</c:v>
                </c:pt>
                <c:pt idx="1888">
                  <c:v>81.2</c:v>
                </c:pt>
                <c:pt idx="1889">
                  <c:v>81.2</c:v>
                </c:pt>
                <c:pt idx="1890">
                  <c:v>81.2</c:v>
                </c:pt>
                <c:pt idx="1891">
                  <c:v>81.2</c:v>
                </c:pt>
                <c:pt idx="1892">
                  <c:v>81.2</c:v>
                </c:pt>
                <c:pt idx="1893">
                  <c:v>81.099999999999994</c:v>
                </c:pt>
                <c:pt idx="1894">
                  <c:v>81.099999999999994</c:v>
                </c:pt>
                <c:pt idx="1895">
                  <c:v>81.099999999999994</c:v>
                </c:pt>
                <c:pt idx="1896">
                  <c:v>81.099999999999994</c:v>
                </c:pt>
                <c:pt idx="1897">
                  <c:v>81.099999999999994</c:v>
                </c:pt>
                <c:pt idx="1898">
                  <c:v>81.099999999999994</c:v>
                </c:pt>
                <c:pt idx="1899">
                  <c:v>81</c:v>
                </c:pt>
                <c:pt idx="1900">
                  <c:v>81</c:v>
                </c:pt>
                <c:pt idx="1901">
                  <c:v>81</c:v>
                </c:pt>
                <c:pt idx="1902">
                  <c:v>81</c:v>
                </c:pt>
                <c:pt idx="1903">
                  <c:v>81</c:v>
                </c:pt>
                <c:pt idx="1904">
                  <c:v>81</c:v>
                </c:pt>
                <c:pt idx="1905">
                  <c:v>80.900000000000006</c:v>
                </c:pt>
                <c:pt idx="1906">
                  <c:v>80.900000000000006</c:v>
                </c:pt>
                <c:pt idx="1907">
                  <c:v>80.900000000000006</c:v>
                </c:pt>
                <c:pt idx="1908">
                  <c:v>80.900000000000006</c:v>
                </c:pt>
                <c:pt idx="1909">
                  <c:v>80.900000000000006</c:v>
                </c:pt>
                <c:pt idx="1910">
                  <c:v>80.8</c:v>
                </c:pt>
                <c:pt idx="1911">
                  <c:v>80.8</c:v>
                </c:pt>
                <c:pt idx="1912">
                  <c:v>80.8</c:v>
                </c:pt>
                <c:pt idx="1913">
                  <c:v>80.8</c:v>
                </c:pt>
                <c:pt idx="1914">
                  <c:v>80.8</c:v>
                </c:pt>
                <c:pt idx="1915">
                  <c:v>80.8</c:v>
                </c:pt>
                <c:pt idx="1916">
                  <c:v>80.7</c:v>
                </c:pt>
                <c:pt idx="1917">
                  <c:v>80.7</c:v>
                </c:pt>
                <c:pt idx="1918">
                  <c:v>80.7</c:v>
                </c:pt>
                <c:pt idx="1919">
                  <c:v>80.7</c:v>
                </c:pt>
                <c:pt idx="1920">
                  <c:v>80.7</c:v>
                </c:pt>
                <c:pt idx="1921">
                  <c:v>80.7</c:v>
                </c:pt>
                <c:pt idx="1922">
                  <c:v>80.7</c:v>
                </c:pt>
                <c:pt idx="1923">
                  <c:v>80.599999999999994</c:v>
                </c:pt>
                <c:pt idx="1924">
                  <c:v>80.599999999999994</c:v>
                </c:pt>
                <c:pt idx="1925">
                  <c:v>80.599999999999994</c:v>
                </c:pt>
                <c:pt idx="1926">
                  <c:v>80.599999999999994</c:v>
                </c:pt>
                <c:pt idx="1927">
                  <c:v>80.599999999999994</c:v>
                </c:pt>
                <c:pt idx="1928">
                  <c:v>80.599999999999994</c:v>
                </c:pt>
                <c:pt idx="1929">
                  <c:v>80.599999999999994</c:v>
                </c:pt>
                <c:pt idx="1930">
                  <c:v>80.5</c:v>
                </c:pt>
                <c:pt idx="1931">
                  <c:v>80.5</c:v>
                </c:pt>
                <c:pt idx="1932">
                  <c:v>80.5</c:v>
                </c:pt>
                <c:pt idx="1933">
                  <c:v>80.5</c:v>
                </c:pt>
                <c:pt idx="1934">
                  <c:v>80.5</c:v>
                </c:pt>
                <c:pt idx="1935">
                  <c:v>80.5</c:v>
                </c:pt>
                <c:pt idx="1936">
                  <c:v>80.400000000000006</c:v>
                </c:pt>
                <c:pt idx="1937">
                  <c:v>80.400000000000006</c:v>
                </c:pt>
                <c:pt idx="1938">
                  <c:v>80.400000000000006</c:v>
                </c:pt>
                <c:pt idx="1939">
                  <c:v>80.400000000000006</c:v>
                </c:pt>
                <c:pt idx="1940">
                  <c:v>80.400000000000006</c:v>
                </c:pt>
                <c:pt idx="1941">
                  <c:v>80.400000000000006</c:v>
                </c:pt>
                <c:pt idx="1942">
                  <c:v>80.3</c:v>
                </c:pt>
                <c:pt idx="1943">
                  <c:v>80.3</c:v>
                </c:pt>
                <c:pt idx="1944">
                  <c:v>80.3</c:v>
                </c:pt>
                <c:pt idx="1945">
                  <c:v>80.3</c:v>
                </c:pt>
                <c:pt idx="1946">
                  <c:v>80.3</c:v>
                </c:pt>
                <c:pt idx="1947">
                  <c:v>80.3</c:v>
                </c:pt>
                <c:pt idx="1948">
                  <c:v>80.3</c:v>
                </c:pt>
                <c:pt idx="1949">
                  <c:v>80.3</c:v>
                </c:pt>
                <c:pt idx="1950">
                  <c:v>80.2</c:v>
                </c:pt>
                <c:pt idx="1951">
                  <c:v>80.2</c:v>
                </c:pt>
                <c:pt idx="1952">
                  <c:v>80.2</c:v>
                </c:pt>
                <c:pt idx="1953">
                  <c:v>80.2</c:v>
                </c:pt>
                <c:pt idx="1954">
                  <c:v>80.2</c:v>
                </c:pt>
                <c:pt idx="1955">
                  <c:v>80.2</c:v>
                </c:pt>
                <c:pt idx="1956">
                  <c:v>80.2</c:v>
                </c:pt>
                <c:pt idx="1957">
                  <c:v>80.099999999999994</c:v>
                </c:pt>
                <c:pt idx="1958">
                  <c:v>80.099999999999994</c:v>
                </c:pt>
                <c:pt idx="1959">
                  <c:v>80.099999999999994</c:v>
                </c:pt>
                <c:pt idx="1960">
                  <c:v>80.099999999999994</c:v>
                </c:pt>
                <c:pt idx="1961">
                  <c:v>80.099999999999994</c:v>
                </c:pt>
                <c:pt idx="1962">
                  <c:v>80.099999999999994</c:v>
                </c:pt>
                <c:pt idx="1963">
                  <c:v>80.099999999999994</c:v>
                </c:pt>
                <c:pt idx="1964">
                  <c:v>80.099999999999994</c:v>
                </c:pt>
                <c:pt idx="1965">
                  <c:v>80.099999999999994</c:v>
                </c:pt>
                <c:pt idx="1966">
                  <c:v>80.099999999999994</c:v>
                </c:pt>
                <c:pt idx="1967">
                  <c:v>80</c:v>
                </c:pt>
                <c:pt idx="1968">
                  <c:v>80</c:v>
                </c:pt>
                <c:pt idx="1969">
                  <c:v>80</c:v>
                </c:pt>
                <c:pt idx="1970">
                  <c:v>80</c:v>
                </c:pt>
                <c:pt idx="1971">
                  <c:v>80</c:v>
                </c:pt>
                <c:pt idx="1972">
                  <c:v>80</c:v>
                </c:pt>
                <c:pt idx="1973">
                  <c:v>80</c:v>
                </c:pt>
                <c:pt idx="1974">
                  <c:v>80</c:v>
                </c:pt>
                <c:pt idx="1975">
                  <c:v>80</c:v>
                </c:pt>
                <c:pt idx="1976">
                  <c:v>80</c:v>
                </c:pt>
                <c:pt idx="1977">
                  <c:v>80</c:v>
                </c:pt>
                <c:pt idx="1978">
                  <c:v>80</c:v>
                </c:pt>
                <c:pt idx="1979">
                  <c:v>80</c:v>
                </c:pt>
                <c:pt idx="1980">
                  <c:v>80</c:v>
                </c:pt>
                <c:pt idx="1981">
                  <c:v>80</c:v>
                </c:pt>
                <c:pt idx="1982">
                  <c:v>80</c:v>
                </c:pt>
                <c:pt idx="1983">
                  <c:v>80</c:v>
                </c:pt>
                <c:pt idx="1984">
                  <c:v>80</c:v>
                </c:pt>
                <c:pt idx="1985">
                  <c:v>79.900000000000006</c:v>
                </c:pt>
                <c:pt idx="1986">
                  <c:v>79.900000000000006</c:v>
                </c:pt>
                <c:pt idx="1987">
                  <c:v>79.900000000000006</c:v>
                </c:pt>
                <c:pt idx="1988">
                  <c:v>79.900000000000006</c:v>
                </c:pt>
                <c:pt idx="1989">
                  <c:v>79.900000000000006</c:v>
                </c:pt>
                <c:pt idx="1990">
                  <c:v>79.900000000000006</c:v>
                </c:pt>
                <c:pt idx="1991">
                  <c:v>79.900000000000006</c:v>
                </c:pt>
                <c:pt idx="1992">
                  <c:v>79.900000000000006</c:v>
                </c:pt>
                <c:pt idx="1993">
                  <c:v>79.900000000000006</c:v>
                </c:pt>
                <c:pt idx="1994">
                  <c:v>79.900000000000006</c:v>
                </c:pt>
                <c:pt idx="1995">
                  <c:v>79.900000000000006</c:v>
                </c:pt>
                <c:pt idx="1996">
                  <c:v>79.900000000000006</c:v>
                </c:pt>
                <c:pt idx="1997">
                  <c:v>79.900000000000006</c:v>
                </c:pt>
                <c:pt idx="1998">
                  <c:v>79.900000000000006</c:v>
                </c:pt>
                <c:pt idx="1999">
                  <c:v>79.900000000000006</c:v>
                </c:pt>
                <c:pt idx="2000">
                  <c:v>79.900000000000006</c:v>
                </c:pt>
                <c:pt idx="2001">
                  <c:v>79.900000000000006</c:v>
                </c:pt>
                <c:pt idx="2002">
                  <c:v>79.900000000000006</c:v>
                </c:pt>
                <c:pt idx="2003">
                  <c:v>79.900000000000006</c:v>
                </c:pt>
                <c:pt idx="2004">
                  <c:v>79.900000000000006</c:v>
                </c:pt>
                <c:pt idx="2005">
                  <c:v>79.900000000000006</c:v>
                </c:pt>
                <c:pt idx="2006">
                  <c:v>79.900000000000006</c:v>
                </c:pt>
                <c:pt idx="2007">
                  <c:v>79.900000000000006</c:v>
                </c:pt>
                <c:pt idx="2008">
                  <c:v>79.900000000000006</c:v>
                </c:pt>
                <c:pt idx="2009">
                  <c:v>79.900000000000006</c:v>
                </c:pt>
                <c:pt idx="2010">
                  <c:v>79.900000000000006</c:v>
                </c:pt>
                <c:pt idx="2011">
                  <c:v>79.900000000000006</c:v>
                </c:pt>
                <c:pt idx="2012">
                  <c:v>79.900000000000006</c:v>
                </c:pt>
                <c:pt idx="2013">
                  <c:v>79.900000000000006</c:v>
                </c:pt>
                <c:pt idx="2014">
                  <c:v>79.900000000000006</c:v>
                </c:pt>
                <c:pt idx="2015">
                  <c:v>79.900000000000006</c:v>
                </c:pt>
                <c:pt idx="2016">
                  <c:v>79.900000000000006</c:v>
                </c:pt>
                <c:pt idx="2017">
                  <c:v>79.900000000000006</c:v>
                </c:pt>
                <c:pt idx="2018">
                  <c:v>79.900000000000006</c:v>
                </c:pt>
                <c:pt idx="2019">
                  <c:v>79.900000000000006</c:v>
                </c:pt>
                <c:pt idx="2020">
                  <c:v>79.900000000000006</c:v>
                </c:pt>
                <c:pt idx="2021">
                  <c:v>79.900000000000006</c:v>
                </c:pt>
                <c:pt idx="2022">
                  <c:v>79.900000000000006</c:v>
                </c:pt>
                <c:pt idx="2023">
                  <c:v>80</c:v>
                </c:pt>
                <c:pt idx="2024">
                  <c:v>80</c:v>
                </c:pt>
                <c:pt idx="2025">
                  <c:v>80</c:v>
                </c:pt>
                <c:pt idx="2026">
                  <c:v>80</c:v>
                </c:pt>
                <c:pt idx="2027">
                  <c:v>80</c:v>
                </c:pt>
                <c:pt idx="2028">
                  <c:v>80</c:v>
                </c:pt>
                <c:pt idx="2029">
                  <c:v>80</c:v>
                </c:pt>
                <c:pt idx="2030">
                  <c:v>80</c:v>
                </c:pt>
                <c:pt idx="2031">
                  <c:v>80</c:v>
                </c:pt>
                <c:pt idx="2032">
                  <c:v>80</c:v>
                </c:pt>
                <c:pt idx="2033">
                  <c:v>80</c:v>
                </c:pt>
                <c:pt idx="2034">
                  <c:v>80</c:v>
                </c:pt>
                <c:pt idx="2035">
                  <c:v>80</c:v>
                </c:pt>
                <c:pt idx="2036">
                  <c:v>80</c:v>
                </c:pt>
                <c:pt idx="2037">
                  <c:v>80</c:v>
                </c:pt>
                <c:pt idx="2038">
                  <c:v>80</c:v>
                </c:pt>
                <c:pt idx="2039">
                  <c:v>80</c:v>
                </c:pt>
                <c:pt idx="2040">
                  <c:v>80</c:v>
                </c:pt>
                <c:pt idx="2041">
                  <c:v>80</c:v>
                </c:pt>
                <c:pt idx="2042">
                  <c:v>80</c:v>
                </c:pt>
                <c:pt idx="2043">
                  <c:v>80</c:v>
                </c:pt>
                <c:pt idx="2044">
                  <c:v>80.099999999999994</c:v>
                </c:pt>
                <c:pt idx="2045">
                  <c:v>80.099999999999994</c:v>
                </c:pt>
                <c:pt idx="2046">
                  <c:v>80.099999999999994</c:v>
                </c:pt>
                <c:pt idx="2047">
                  <c:v>80.099999999999994</c:v>
                </c:pt>
                <c:pt idx="2048">
                  <c:v>80.099999999999994</c:v>
                </c:pt>
                <c:pt idx="2049">
                  <c:v>80.099999999999994</c:v>
                </c:pt>
                <c:pt idx="2050">
                  <c:v>80.099999999999994</c:v>
                </c:pt>
                <c:pt idx="2051">
                  <c:v>80.099999999999994</c:v>
                </c:pt>
                <c:pt idx="2052">
                  <c:v>80.099999999999994</c:v>
                </c:pt>
                <c:pt idx="2053">
                  <c:v>80.2</c:v>
                </c:pt>
                <c:pt idx="2054">
                  <c:v>80.2</c:v>
                </c:pt>
                <c:pt idx="2055">
                  <c:v>80.2</c:v>
                </c:pt>
                <c:pt idx="2056">
                  <c:v>80.2</c:v>
                </c:pt>
                <c:pt idx="2057">
                  <c:v>80.2</c:v>
                </c:pt>
                <c:pt idx="2058">
                  <c:v>80.2</c:v>
                </c:pt>
                <c:pt idx="2059">
                  <c:v>80.2</c:v>
                </c:pt>
                <c:pt idx="2060">
                  <c:v>80.2</c:v>
                </c:pt>
                <c:pt idx="2061">
                  <c:v>80.2</c:v>
                </c:pt>
                <c:pt idx="2062">
                  <c:v>80.3</c:v>
                </c:pt>
                <c:pt idx="2063">
                  <c:v>80.3</c:v>
                </c:pt>
                <c:pt idx="2064">
                  <c:v>80.3</c:v>
                </c:pt>
                <c:pt idx="2065">
                  <c:v>80.3</c:v>
                </c:pt>
                <c:pt idx="2066">
                  <c:v>80.3</c:v>
                </c:pt>
                <c:pt idx="2067">
                  <c:v>80.3</c:v>
                </c:pt>
                <c:pt idx="2068">
                  <c:v>80.3</c:v>
                </c:pt>
                <c:pt idx="2069">
                  <c:v>80.3</c:v>
                </c:pt>
                <c:pt idx="2070">
                  <c:v>80.3</c:v>
                </c:pt>
                <c:pt idx="2071">
                  <c:v>80.400000000000006</c:v>
                </c:pt>
                <c:pt idx="2072">
                  <c:v>80.400000000000006</c:v>
                </c:pt>
                <c:pt idx="2073">
                  <c:v>80.400000000000006</c:v>
                </c:pt>
                <c:pt idx="2074">
                  <c:v>80.400000000000006</c:v>
                </c:pt>
                <c:pt idx="2075">
                  <c:v>80.400000000000006</c:v>
                </c:pt>
                <c:pt idx="2076">
                  <c:v>80.400000000000006</c:v>
                </c:pt>
                <c:pt idx="2077">
                  <c:v>80.400000000000006</c:v>
                </c:pt>
                <c:pt idx="2078">
                  <c:v>80.400000000000006</c:v>
                </c:pt>
                <c:pt idx="2079">
                  <c:v>80.5</c:v>
                </c:pt>
                <c:pt idx="2080">
                  <c:v>80.5</c:v>
                </c:pt>
                <c:pt idx="2081">
                  <c:v>80.5</c:v>
                </c:pt>
                <c:pt idx="2082">
                  <c:v>80.5</c:v>
                </c:pt>
                <c:pt idx="2083">
                  <c:v>80.5</c:v>
                </c:pt>
                <c:pt idx="2084">
                  <c:v>80.5</c:v>
                </c:pt>
                <c:pt idx="2085">
                  <c:v>80.5</c:v>
                </c:pt>
                <c:pt idx="2086">
                  <c:v>80.599999999999994</c:v>
                </c:pt>
                <c:pt idx="2087">
                  <c:v>80.599999999999994</c:v>
                </c:pt>
                <c:pt idx="2088">
                  <c:v>80.599999999999994</c:v>
                </c:pt>
                <c:pt idx="2089">
                  <c:v>80.599999999999994</c:v>
                </c:pt>
                <c:pt idx="2090">
                  <c:v>80.599999999999994</c:v>
                </c:pt>
                <c:pt idx="2091">
                  <c:v>80.599999999999994</c:v>
                </c:pt>
                <c:pt idx="2092">
                  <c:v>80.599999999999994</c:v>
                </c:pt>
                <c:pt idx="2093">
                  <c:v>80.7</c:v>
                </c:pt>
                <c:pt idx="2094">
                  <c:v>80.7</c:v>
                </c:pt>
                <c:pt idx="2095">
                  <c:v>80.7</c:v>
                </c:pt>
                <c:pt idx="2096">
                  <c:v>80.7</c:v>
                </c:pt>
                <c:pt idx="2097">
                  <c:v>80.7</c:v>
                </c:pt>
                <c:pt idx="2098">
                  <c:v>80.7</c:v>
                </c:pt>
                <c:pt idx="2099">
                  <c:v>80.7</c:v>
                </c:pt>
                <c:pt idx="2100">
                  <c:v>80.8</c:v>
                </c:pt>
                <c:pt idx="2101">
                  <c:v>80.8</c:v>
                </c:pt>
                <c:pt idx="2102">
                  <c:v>80.8</c:v>
                </c:pt>
                <c:pt idx="2103">
                  <c:v>80.8</c:v>
                </c:pt>
                <c:pt idx="2104">
                  <c:v>80.8</c:v>
                </c:pt>
                <c:pt idx="2105">
                  <c:v>80.8</c:v>
                </c:pt>
                <c:pt idx="2106">
                  <c:v>80.8</c:v>
                </c:pt>
                <c:pt idx="2107">
                  <c:v>80.8</c:v>
                </c:pt>
                <c:pt idx="2108">
                  <c:v>80.8</c:v>
                </c:pt>
                <c:pt idx="2109">
                  <c:v>80.900000000000006</c:v>
                </c:pt>
                <c:pt idx="2110">
                  <c:v>80.900000000000006</c:v>
                </c:pt>
                <c:pt idx="2111">
                  <c:v>80.900000000000006</c:v>
                </c:pt>
                <c:pt idx="2112">
                  <c:v>80.900000000000006</c:v>
                </c:pt>
                <c:pt idx="2113">
                  <c:v>80.900000000000006</c:v>
                </c:pt>
                <c:pt idx="2114">
                  <c:v>80.900000000000006</c:v>
                </c:pt>
                <c:pt idx="2115">
                  <c:v>81</c:v>
                </c:pt>
                <c:pt idx="2116">
                  <c:v>81</c:v>
                </c:pt>
                <c:pt idx="2117">
                  <c:v>81</c:v>
                </c:pt>
                <c:pt idx="2118">
                  <c:v>81</c:v>
                </c:pt>
                <c:pt idx="2119">
                  <c:v>81</c:v>
                </c:pt>
                <c:pt idx="2120">
                  <c:v>81</c:v>
                </c:pt>
                <c:pt idx="2121">
                  <c:v>81.099999999999994</c:v>
                </c:pt>
                <c:pt idx="2122">
                  <c:v>81.099999999999994</c:v>
                </c:pt>
                <c:pt idx="2123">
                  <c:v>81.099999999999994</c:v>
                </c:pt>
                <c:pt idx="2124">
                  <c:v>81.099999999999994</c:v>
                </c:pt>
                <c:pt idx="2125">
                  <c:v>81.099999999999994</c:v>
                </c:pt>
                <c:pt idx="2126">
                  <c:v>81.099999999999994</c:v>
                </c:pt>
                <c:pt idx="2127">
                  <c:v>81.099999999999994</c:v>
                </c:pt>
                <c:pt idx="2128">
                  <c:v>81.2</c:v>
                </c:pt>
                <c:pt idx="2129">
                  <c:v>81.2</c:v>
                </c:pt>
                <c:pt idx="2130">
                  <c:v>81.2</c:v>
                </c:pt>
                <c:pt idx="2131">
                  <c:v>81.2</c:v>
                </c:pt>
                <c:pt idx="2132">
                  <c:v>81.2</c:v>
                </c:pt>
                <c:pt idx="2133">
                  <c:v>81.2</c:v>
                </c:pt>
                <c:pt idx="2134">
                  <c:v>81.3</c:v>
                </c:pt>
                <c:pt idx="2135">
                  <c:v>81.3</c:v>
                </c:pt>
                <c:pt idx="2136">
                  <c:v>81.3</c:v>
                </c:pt>
                <c:pt idx="2137">
                  <c:v>81.3</c:v>
                </c:pt>
                <c:pt idx="2138">
                  <c:v>81.3</c:v>
                </c:pt>
                <c:pt idx="2139">
                  <c:v>81.3</c:v>
                </c:pt>
                <c:pt idx="2140">
                  <c:v>81.3</c:v>
                </c:pt>
                <c:pt idx="2141">
                  <c:v>81.3</c:v>
                </c:pt>
                <c:pt idx="2142">
                  <c:v>81.400000000000006</c:v>
                </c:pt>
                <c:pt idx="2143">
                  <c:v>81.400000000000006</c:v>
                </c:pt>
                <c:pt idx="2144">
                  <c:v>81.400000000000006</c:v>
                </c:pt>
                <c:pt idx="2145">
                  <c:v>81.400000000000006</c:v>
                </c:pt>
                <c:pt idx="2146">
                  <c:v>81.400000000000006</c:v>
                </c:pt>
                <c:pt idx="2147">
                  <c:v>81.400000000000006</c:v>
                </c:pt>
                <c:pt idx="2148">
                  <c:v>81.5</c:v>
                </c:pt>
                <c:pt idx="2149">
                  <c:v>81.5</c:v>
                </c:pt>
                <c:pt idx="2150">
                  <c:v>81.5</c:v>
                </c:pt>
                <c:pt idx="2151">
                  <c:v>81.5</c:v>
                </c:pt>
                <c:pt idx="2152">
                  <c:v>81.5</c:v>
                </c:pt>
                <c:pt idx="2153">
                  <c:v>81.5</c:v>
                </c:pt>
                <c:pt idx="2154">
                  <c:v>81.599999999999994</c:v>
                </c:pt>
                <c:pt idx="2155">
                  <c:v>81.599999999999994</c:v>
                </c:pt>
                <c:pt idx="2156">
                  <c:v>81.599999999999994</c:v>
                </c:pt>
                <c:pt idx="2157">
                  <c:v>81.599999999999994</c:v>
                </c:pt>
                <c:pt idx="2158">
                  <c:v>81.599999999999994</c:v>
                </c:pt>
                <c:pt idx="2159">
                  <c:v>81.599999999999994</c:v>
                </c:pt>
                <c:pt idx="2160">
                  <c:v>81.7</c:v>
                </c:pt>
                <c:pt idx="2161">
                  <c:v>81.7</c:v>
                </c:pt>
                <c:pt idx="2162">
                  <c:v>81.7</c:v>
                </c:pt>
                <c:pt idx="2163">
                  <c:v>81.7</c:v>
                </c:pt>
                <c:pt idx="2164">
                  <c:v>81.7</c:v>
                </c:pt>
                <c:pt idx="2165">
                  <c:v>81.7</c:v>
                </c:pt>
                <c:pt idx="2166">
                  <c:v>81.7</c:v>
                </c:pt>
                <c:pt idx="2167">
                  <c:v>81.8</c:v>
                </c:pt>
                <c:pt idx="2168">
                  <c:v>81.8</c:v>
                </c:pt>
                <c:pt idx="2169">
                  <c:v>81.8</c:v>
                </c:pt>
                <c:pt idx="2170">
                  <c:v>81.8</c:v>
                </c:pt>
                <c:pt idx="2171">
                  <c:v>81.8</c:v>
                </c:pt>
                <c:pt idx="2172">
                  <c:v>81.8</c:v>
                </c:pt>
                <c:pt idx="2173">
                  <c:v>81.8</c:v>
                </c:pt>
                <c:pt idx="2174">
                  <c:v>81.8</c:v>
                </c:pt>
                <c:pt idx="2175">
                  <c:v>81.900000000000006</c:v>
                </c:pt>
                <c:pt idx="2176">
                  <c:v>81.900000000000006</c:v>
                </c:pt>
                <c:pt idx="2177">
                  <c:v>81.900000000000006</c:v>
                </c:pt>
                <c:pt idx="2178">
                  <c:v>81.900000000000006</c:v>
                </c:pt>
                <c:pt idx="2179">
                  <c:v>81.900000000000006</c:v>
                </c:pt>
                <c:pt idx="2180">
                  <c:v>81.900000000000006</c:v>
                </c:pt>
                <c:pt idx="2181">
                  <c:v>81.900000000000006</c:v>
                </c:pt>
                <c:pt idx="2182">
                  <c:v>81.900000000000006</c:v>
                </c:pt>
                <c:pt idx="2183">
                  <c:v>81.900000000000006</c:v>
                </c:pt>
                <c:pt idx="2184">
                  <c:v>82</c:v>
                </c:pt>
                <c:pt idx="2185">
                  <c:v>82</c:v>
                </c:pt>
                <c:pt idx="2186">
                  <c:v>82</c:v>
                </c:pt>
                <c:pt idx="2187">
                  <c:v>82</c:v>
                </c:pt>
                <c:pt idx="2188">
                  <c:v>82</c:v>
                </c:pt>
                <c:pt idx="2189">
                  <c:v>82</c:v>
                </c:pt>
                <c:pt idx="2190">
                  <c:v>82</c:v>
                </c:pt>
                <c:pt idx="2191">
                  <c:v>82</c:v>
                </c:pt>
                <c:pt idx="2192">
                  <c:v>82</c:v>
                </c:pt>
                <c:pt idx="2193">
                  <c:v>82</c:v>
                </c:pt>
                <c:pt idx="2194">
                  <c:v>82</c:v>
                </c:pt>
                <c:pt idx="2195">
                  <c:v>82</c:v>
                </c:pt>
                <c:pt idx="2196">
                  <c:v>82</c:v>
                </c:pt>
                <c:pt idx="2197">
                  <c:v>82</c:v>
                </c:pt>
                <c:pt idx="2198">
                  <c:v>82.1</c:v>
                </c:pt>
                <c:pt idx="2199">
                  <c:v>82.1</c:v>
                </c:pt>
                <c:pt idx="2200">
                  <c:v>82.1</c:v>
                </c:pt>
                <c:pt idx="2201">
                  <c:v>82.1</c:v>
                </c:pt>
                <c:pt idx="2202">
                  <c:v>82.1</c:v>
                </c:pt>
                <c:pt idx="2203">
                  <c:v>82.1</c:v>
                </c:pt>
                <c:pt idx="2204">
                  <c:v>82.1</c:v>
                </c:pt>
                <c:pt idx="2205">
                  <c:v>82.1</c:v>
                </c:pt>
                <c:pt idx="2206">
                  <c:v>82.1</c:v>
                </c:pt>
                <c:pt idx="2207">
                  <c:v>82.1</c:v>
                </c:pt>
                <c:pt idx="2208">
                  <c:v>82.1</c:v>
                </c:pt>
                <c:pt idx="2209">
                  <c:v>82.1</c:v>
                </c:pt>
                <c:pt idx="2210">
                  <c:v>82.1</c:v>
                </c:pt>
                <c:pt idx="2211">
                  <c:v>82.1</c:v>
                </c:pt>
                <c:pt idx="2212">
                  <c:v>82.1</c:v>
                </c:pt>
                <c:pt idx="2213">
                  <c:v>82.1</c:v>
                </c:pt>
                <c:pt idx="2214">
                  <c:v>82.1</c:v>
                </c:pt>
                <c:pt idx="2215">
                  <c:v>82.1</c:v>
                </c:pt>
                <c:pt idx="2216">
                  <c:v>82.2</c:v>
                </c:pt>
                <c:pt idx="2217">
                  <c:v>82.2</c:v>
                </c:pt>
                <c:pt idx="2218">
                  <c:v>82.2</c:v>
                </c:pt>
                <c:pt idx="2219">
                  <c:v>82.2</c:v>
                </c:pt>
                <c:pt idx="2220">
                  <c:v>82.2</c:v>
                </c:pt>
                <c:pt idx="2221">
                  <c:v>82.2</c:v>
                </c:pt>
                <c:pt idx="2222">
                  <c:v>82.2</c:v>
                </c:pt>
                <c:pt idx="2223">
                  <c:v>82.2</c:v>
                </c:pt>
                <c:pt idx="2224">
                  <c:v>82.2</c:v>
                </c:pt>
                <c:pt idx="2225">
                  <c:v>82.2</c:v>
                </c:pt>
                <c:pt idx="2226">
                  <c:v>82.2</c:v>
                </c:pt>
                <c:pt idx="2227">
                  <c:v>82.2</c:v>
                </c:pt>
                <c:pt idx="2228">
                  <c:v>82.2</c:v>
                </c:pt>
                <c:pt idx="2229">
                  <c:v>82.2</c:v>
                </c:pt>
                <c:pt idx="2230">
                  <c:v>82.2</c:v>
                </c:pt>
                <c:pt idx="2231">
                  <c:v>82.2</c:v>
                </c:pt>
                <c:pt idx="2232">
                  <c:v>82.2</c:v>
                </c:pt>
                <c:pt idx="2233">
                  <c:v>82.2</c:v>
                </c:pt>
                <c:pt idx="2234">
                  <c:v>82.2</c:v>
                </c:pt>
                <c:pt idx="2235">
                  <c:v>82.2</c:v>
                </c:pt>
                <c:pt idx="2236">
                  <c:v>82.2</c:v>
                </c:pt>
                <c:pt idx="2237">
                  <c:v>82.2</c:v>
                </c:pt>
                <c:pt idx="2238">
                  <c:v>82.2</c:v>
                </c:pt>
                <c:pt idx="2239">
                  <c:v>82.2</c:v>
                </c:pt>
                <c:pt idx="2240">
                  <c:v>82.2</c:v>
                </c:pt>
                <c:pt idx="2241">
                  <c:v>82.1</c:v>
                </c:pt>
                <c:pt idx="2242">
                  <c:v>82.1</c:v>
                </c:pt>
                <c:pt idx="2243">
                  <c:v>82.1</c:v>
                </c:pt>
                <c:pt idx="2244">
                  <c:v>82.1</c:v>
                </c:pt>
                <c:pt idx="2245">
                  <c:v>82.1</c:v>
                </c:pt>
                <c:pt idx="2246">
                  <c:v>82.1</c:v>
                </c:pt>
                <c:pt idx="2247">
                  <c:v>82.1</c:v>
                </c:pt>
                <c:pt idx="2248">
                  <c:v>82.1</c:v>
                </c:pt>
                <c:pt idx="2249">
                  <c:v>82.1</c:v>
                </c:pt>
                <c:pt idx="2250">
                  <c:v>82.1</c:v>
                </c:pt>
                <c:pt idx="2251">
                  <c:v>82.1</c:v>
                </c:pt>
                <c:pt idx="2252">
                  <c:v>82.1</c:v>
                </c:pt>
                <c:pt idx="2253">
                  <c:v>82.1</c:v>
                </c:pt>
                <c:pt idx="2254">
                  <c:v>82.1</c:v>
                </c:pt>
                <c:pt idx="2255">
                  <c:v>82</c:v>
                </c:pt>
                <c:pt idx="2256">
                  <c:v>82.1</c:v>
                </c:pt>
                <c:pt idx="2257">
                  <c:v>82</c:v>
                </c:pt>
                <c:pt idx="2258">
                  <c:v>82</c:v>
                </c:pt>
                <c:pt idx="2259">
                  <c:v>82</c:v>
                </c:pt>
                <c:pt idx="2260">
                  <c:v>82</c:v>
                </c:pt>
                <c:pt idx="2261">
                  <c:v>82</c:v>
                </c:pt>
                <c:pt idx="2262">
                  <c:v>82</c:v>
                </c:pt>
                <c:pt idx="2263">
                  <c:v>82</c:v>
                </c:pt>
                <c:pt idx="2264">
                  <c:v>82</c:v>
                </c:pt>
                <c:pt idx="2265">
                  <c:v>82</c:v>
                </c:pt>
                <c:pt idx="2266">
                  <c:v>82</c:v>
                </c:pt>
                <c:pt idx="2267">
                  <c:v>82</c:v>
                </c:pt>
                <c:pt idx="2268">
                  <c:v>82</c:v>
                </c:pt>
                <c:pt idx="2269">
                  <c:v>82</c:v>
                </c:pt>
                <c:pt idx="2270">
                  <c:v>81.900000000000006</c:v>
                </c:pt>
                <c:pt idx="2271">
                  <c:v>81.900000000000006</c:v>
                </c:pt>
                <c:pt idx="2272">
                  <c:v>81.900000000000006</c:v>
                </c:pt>
                <c:pt idx="2273">
                  <c:v>81.900000000000006</c:v>
                </c:pt>
                <c:pt idx="2274">
                  <c:v>81.900000000000006</c:v>
                </c:pt>
                <c:pt idx="2275">
                  <c:v>81.900000000000006</c:v>
                </c:pt>
                <c:pt idx="2276">
                  <c:v>81.900000000000006</c:v>
                </c:pt>
                <c:pt idx="2277">
                  <c:v>81.900000000000006</c:v>
                </c:pt>
                <c:pt idx="2278">
                  <c:v>81.8</c:v>
                </c:pt>
                <c:pt idx="2279">
                  <c:v>81.8</c:v>
                </c:pt>
                <c:pt idx="2280">
                  <c:v>81.8</c:v>
                </c:pt>
                <c:pt idx="2281">
                  <c:v>81.8</c:v>
                </c:pt>
                <c:pt idx="2282">
                  <c:v>81.8</c:v>
                </c:pt>
                <c:pt idx="2283">
                  <c:v>81.8</c:v>
                </c:pt>
                <c:pt idx="2284">
                  <c:v>81.8</c:v>
                </c:pt>
                <c:pt idx="2285">
                  <c:v>81.8</c:v>
                </c:pt>
                <c:pt idx="2286">
                  <c:v>81.7</c:v>
                </c:pt>
                <c:pt idx="2287">
                  <c:v>81.7</c:v>
                </c:pt>
                <c:pt idx="2288">
                  <c:v>81.7</c:v>
                </c:pt>
                <c:pt idx="2289">
                  <c:v>81.7</c:v>
                </c:pt>
                <c:pt idx="2290">
                  <c:v>81.7</c:v>
                </c:pt>
                <c:pt idx="2291">
                  <c:v>81.7</c:v>
                </c:pt>
                <c:pt idx="2292">
                  <c:v>81.599999999999994</c:v>
                </c:pt>
                <c:pt idx="2293">
                  <c:v>81.599999999999994</c:v>
                </c:pt>
                <c:pt idx="2294">
                  <c:v>81.599999999999994</c:v>
                </c:pt>
                <c:pt idx="2295">
                  <c:v>81.599999999999994</c:v>
                </c:pt>
                <c:pt idx="2296">
                  <c:v>81.599999999999994</c:v>
                </c:pt>
                <c:pt idx="2297">
                  <c:v>81.599999999999994</c:v>
                </c:pt>
                <c:pt idx="2298">
                  <c:v>81.5</c:v>
                </c:pt>
                <c:pt idx="2299">
                  <c:v>81.5</c:v>
                </c:pt>
                <c:pt idx="2300">
                  <c:v>81.5</c:v>
                </c:pt>
                <c:pt idx="2301">
                  <c:v>81.5</c:v>
                </c:pt>
                <c:pt idx="2302">
                  <c:v>81.5</c:v>
                </c:pt>
                <c:pt idx="2303">
                  <c:v>81.400000000000006</c:v>
                </c:pt>
                <c:pt idx="2304">
                  <c:v>81.400000000000006</c:v>
                </c:pt>
                <c:pt idx="2305">
                  <c:v>81.400000000000006</c:v>
                </c:pt>
                <c:pt idx="2306">
                  <c:v>81.400000000000006</c:v>
                </c:pt>
                <c:pt idx="2307">
                  <c:v>81.400000000000006</c:v>
                </c:pt>
                <c:pt idx="2308">
                  <c:v>81.400000000000006</c:v>
                </c:pt>
                <c:pt idx="2309">
                  <c:v>81.3</c:v>
                </c:pt>
                <c:pt idx="2310">
                  <c:v>81.3</c:v>
                </c:pt>
                <c:pt idx="2311">
                  <c:v>81.3</c:v>
                </c:pt>
                <c:pt idx="2312">
                  <c:v>81.3</c:v>
                </c:pt>
                <c:pt idx="2313">
                  <c:v>81.3</c:v>
                </c:pt>
                <c:pt idx="2314">
                  <c:v>81.3</c:v>
                </c:pt>
                <c:pt idx="2315">
                  <c:v>81.3</c:v>
                </c:pt>
                <c:pt idx="2316">
                  <c:v>81.2</c:v>
                </c:pt>
                <c:pt idx="2317">
                  <c:v>81.2</c:v>
                </c:pt>
                <c:pt idx="2318">
                  <c:v>81.2</c:v>
                </c:pt>
                <c:pt idx="2319">
                  <c:v>81.2</c:v>
                </c:pt>
                <c:pt idx="2320">
                  <c:v>81.2</c:v>
                </c:pt>
                <c:pt idx="2321">
                  <c:v>81.2</c:v>
                </c:pt>
                <c:pt idx="2322">
                  <c:v>81.099999999999994</c:v>
                </c:pt>
                <c:pt idx="2323">
                  <c:v>81.099999999999994</c:v>
                </c:pt>
                <c:pt idx="2324">
                  <c:v>81.099999999999994</c:v>
                </c:pt>
                <c:pt idx="2325">
                  <c:v>81.099999999999994</c:v>
                </c:pt>
                <c:pt idx="2326">
                  <c:v>81.099999999999994</c:v>
                </c:pt>
                <c:pt idx="2327">
                  <c:v>81.099999999999994</c:v>
                </c:pt>
                <c:pt idx="2328">
                  <c:v>81</c:v>
                </c:pt>
                <c:pt idx="2329">
                  <c:v>81</c:v>
                </c:pt>
                <c:pt idx="2330">
                  <c:v>81</c:v>
                </c:pt>
                <c:pt idx="2331">
                  <c:v>81</c:v>
                </c:pt>
                <c:pt idx="2332">
                  <c:v>81</c:v>
                </c:pt>
                <c:pt idx="2333">
                  <c:v>81</c:v>
                </c:pt>
                <c:pt idx="2334">
                  <c:v>80.900000000000006</c:v>
                </c:pt>
                <c:pt idx="2335">
                  <c:v>80.900000000000006</c:v>
                </c:pt>
                <c:pt idx="2336">
                  <c:v>80.900000000000006</c:v>
                </c:pt>
                <c:pt idx="2337">
                  <c:v>80.900000000000006</c:v>
                </c:pt>
                <c:pt idx="2338">
                  <c:v>80.900000000000006</c:v>
                </c:pt>
                <c:pt idx="2339">
                  <c:v>80.8</c:v>
                </c:pt>
                <c:pt idx="2340">
                  <c:v>80.8</c:v>
                </c:pt>
                <c:pt idx="2341">
                  <c:v>80.8</c:v>
                </c:pt>
                <c:pt idx="2342">
                  <c:v>80.8</c:v>
                </c:pt>
                <c:pt idx="2343">
                  <c:v>80.8</c:v>
                </c:pt>
                <c:pt idx="2344">
                  <c:v>80.8</c:v>
                </c:pt>
                <c:pt idx="2345">
                  <c:v>80.7</c:v>
                </c:pt>
                <c:pt idx="2346">
                  <c:v>80.7</c:v>
                </c:pt>
                <c:pt idx="2347">
                  <c:v>80.7</c:v>
                </c:pt>
                <c:pt idx="2348">
                  <c:v>80.7</c:v>
                </c:pt>
                <c:pt idx="2349">
                  <c:v>80.7</c:v>
                </c:pt>
                <c:pt idx="2350">
                  <c:v>80.7</c:v>
                </c:pt>
                <c:pt idx="2351">
                  <c:v>80.7</c:v>
                </c:pt>
                <c:pt idx="2352">
                  <c:v>80.7</c:v>
                </c:pt>
                <c:pt idx="2353">
                  <c:v>80.7</c:v>
                </c:pt>
                <c:pt idx="2354">
                  <c:v>80.7</c:v>
                </c:pt>
                <c:pt idx="2355">
                  <c:v>80.599999999999994</c:v>
                </c:pt>
                <c:pt idx="2356">
                  <c:v>80.599999999999994</c:v>
                </c:pt>
                <c:pt idx="2357">
                  <c:v>80.599999999999994</c:v>
                </c:pt>
                <c:pt idx="2358">
                  <c:v>80.599999999999994</c:v>
                </c:pt>
                <c:pt idx="2359">
                  <c:v>80.599999999999994</c:v>
                </c:pt>
                <c:pt idx="2360">
                  <c:v>80.599999999999994</c:v>
                </c:pt>
                <c:pt idx="2361">
                  <c:v>80.5</c:v>
                </c:pt>
                <c:pt idx="2362">
                  <c:v>80.5</c:v>
                </c:pt>
                <c:pt idx="2363">
                  <c:v>80.5</c:v>
                </c:pt>
                <c:pt idx="2364">
                  <c:v>80.5</c:v>
                </c:pt>
                <c:pt idx="2365">
                  <c:v>80.5</c:v>
                </c:pt>
                <c:pt idx="2366">
                  <c:v>80.5</c:v>
                </c:pt>
                <c:pt idx="2367">
                  <c:v>80.5</c:v>
                </c:pt>
                <c:pt idx="2368">
                  <c:v>80.400000000000006</c:v>
                </c:pt>
                <c:pt idx="2369">
                  <c:v>80.400000000000006</c:v>
                </c:pt>
                <c:pt idx="2370">
                  <c:v>80.400000000000006</c:v>
                </c:pt>
                <c:pt idx="2371">
                  <c:v>80.400000000000006</c:v>
                </c:pt>
                <c:pt idx="2372">
                  <c:v>80.400000000000006</c:v>
                </c:pt>
                <c:pt idx="2373">
                  <c:v>80.400000000000006</c:v>
                </c:pt>
                <c:pt idx="2374">
                  <c:v>80.400000000000006</c:v>
                </c:pt>
                <c:pt idx="2375">
                  <c:v>80.400000000000006</c:v>
                </c:pt>
                <c:pt idx="2376">
                  <c:v>80.400000000000006</c:v>
                </c:pt>
                <c:pt idx="2377">
                  <c:v>80.3</c:v>
                </c:pt>
                <c:pt idx="2378">
                  <c:v>80.3</c:v>
                </c:pt>
                <c:pt idx="2379">
                  <c:v>80.3</c:v>
                </c:pt>
                <c:pt idx="2380">
                  <c:v>80.3</c:v>
                </c:pt>
                <c:pt idx="2381">
                  <c:v>80.3</c:v>
                </c:pt>
                <c:pt idx="2382">
                  <c:v>80.3</c:v>
                </c:pt>
                <c:pt idx="2383">
                  <c:v>80.3</c:v>
                </c:pt>
                <c:pt idx="2384">
                  <c:v>80.3</c:v>
                </c:pt>
                <c:pt idx="2385">
                  <c:v>80.3</c:v>
                </c:pt>
                <c:pt idx="2386">
                  <c:v>80.3</c:v>
                </c:pt>
                <c:pt idx="2387">
                  <c:v>80.2</c:v>
                </c:pt>
                <c:pt idx="2388">
                  <c:v>80.2</c:v>
                </c:pt>
                <c:pt idx="2389">
                  <c:v>80.2</c:v>
                </c:pt>
                <c:pt idx="2390">
                  <c:v>80.2</c:v>
                </c:pt>
                <c:pt idx="2391">
                  <c:v>80.2</c:v>
                </c:pt>
                <c:pt idx="2392">
                  <c:v>80.2</c:v>
                </c:pt>
                <c:pt idx="2393">
                  <c:v>80.2</c:v>
                </c:pt>
                <c:pt idx="2394">
                  <c:v>80.2</c:v>
                </c:pt>
                <c:pt idx="2395">
                  <c:v>80.2</c:v>
                </c:pt>
                <c:pt idx="2396">
                  <c:v>80.2</c:v>
                </c:pt>
                <c:pt idx="2397">
                  <c:v>80.2</c:v>
                </c:pt>
                <c:pt idx="2398">
                  <c:v>80.2</c:v>
                </c:pt>
                <c:pt idx="2399">
                  <c:v>80.2</c:v>
                </c:pt>
                <c:pt idx="2400">
                  <c:v>80.2</c:v>
                </c:pt>
                <c:pt idx="2401">
                  <c:v>80.099999999999994</c:v>
                </c:pt>
                <c:pt idx="2402">
                  <c:v>80.099999999999994</c:v>
                </c:pt>
                <c:pt idx="2403">
                  <c:v>80.099999999999994</c:v>
                </c:pt>
                <c:pt idx="2404">
                  <c:v>80.099999999999994</c:v>
                </c:pt>
                <c:pt idx="2405">
                  <c:v>80.099999999999994</c:v>
                </c:pt>
                <c:pt idx="2406">
                  <c:v>80.099999999999994</c:v>
                </c:pt>
                <c:pt idx="2407">
                  <c:v>80.099999999999994</c:v>
                </c:pt>
                <c:pt idx="2408">
                  <c:v>80.099999999999994</c:v>
                </c:pt>
                <c:pt idx="2409">
                  <c:v>80.099999999999994</c:v>
                </c:pt>
                <c:pt idx="2410">
                  <c:v>80.099999999999994</c:v>
                </c:pt>
                <c:pt idx="2411">
                  <c:v>80.099999999999994</c:v>
                </c:pt>
                <c:pt idx="2412">
                  <c:v>80.099999999999994</c:v>
                </c:pt>
                <c:pt idx="2413">
                  <c:v>80.099999999999994</c:v>
                </c:pt>
                <c:pt idx="2414">
                  <c:v>80.099999999999994</c:v>
                </c:pt>
                <c:pt idx="2415">
                  <c:v>80.099999999999994</c:v>
                </c:pt>
                <c:pt idx="2416">
                  <c:v>80.099999999999994</c:v>
                </c:pt>
                <c:pt idx="2417">
                  <c:v>80.099999999999994</c:v>
                </c:pt>
                <c:pt idx="2418">
                  <c:v>80.099999999999994</c:v>
                </c:pt>
                <c:pt idx="2419">
                  <c:v>80.099999999999994</c:v>
                </c:pt>
                <c:pt idx="2420">
                  <c:v>80.099999999999994</c:v>
                </c:pt>
                <c:pt idx="2421">
                  <c:v>80.099999999999994</c:v>
                </c:pt>
                <c:pt idx="2422">
                  <c:v>80.099999999999994</c:v>
                </c:pt>
                <c:pt idx="2423">
                  <c:v>80.099999999999994</c:v>
                </c:pt>
                <c:pt idx="2424">
                  <c:v>80.099999999999994</c:v>
                </c:pt>
                <c:pt idx="2425">
                  <c:v>80.099999999999994</c:v>
                </c:pt>
                <c:pt idx="2426">
                  <c:v>80.099999999999994</c:v>
                </c:pt>
                <c:pt idx="2427">
                  <c:v>80.099999999999994</c:v>
                </c:pt>
                <c:pt idx="2428">
                  <c:v>80.099999999999994</c:v>
                </c:pt>
                <c:pt idx="2429">
                  <c:v>80.099999999999994</c:v>
                </c:pt>
                <c:pt idx="2430">
                  <c:v>80.099999999999994</c:v>
                </c:pt>
                <c:pt idx="2431">
                  <c:v>80.099999999999994</c:v>
                </c:pt>
                <c:pt idx="2432">
                  <c:v>80.099999999999994</c:v>
                </c:pt>
                <c:pt idx="2433">
                  <c:v>80.099999999999994</c:v>
                </c:pt>
                <c:pt idx="2434">
                  <c:v>80.099999999999994</c:v>
                </c:pt>
                <c:pt idx="2435">
                  <c:v>80.099999999999994</c:v>
                </c:pt>
                <c:pt idx="2436">
                  <c:v>80.099999999999994</c:v>
                </c:pt>
                <c:pt idx="2437">
                  <c:v>80.099999999999994</c:v>
                </c:pt>
                <c:pt idx="2438">
                  <c:v>80.099999999999994</c:v>
                </c:pt>
                <c:pt idx="2439">
                  <c:v>80.099999999999994</c:v>
                </c:pt>
                <c:pt idx="2440">
                  <c:v>80.099999999999994</c:v>
                </c:pt>
                <c:pt idx="2441">
                  <c:v>80.099999999999994</c:v>
                </c:pt>
                <c:pt idx="2442">
                  <c:v>80.099999999999994</c:v>
                </c:pt>
                <c:pt idx="2443">
                  <c:v>80.099999999999994</c:v>
                </c:pt>
                <c:pt idx="2444">
                  <c:v>80.099999999999994</c:v>
                </c:pt>
                <c:pt idx="2445">
                  <c:v>80.099999999999994</c:v>
                </c:pt>
                <c:pt idx="2446">
                  <c:v>80.099999999999994</c:v>
                </c:pt>
                <c:pt idx="2447">
                  <c:v>80.099999999999994</c:v>
                </c:pt>
                <c:pt idx="2448">
                  <c:v>80.099999999999994</c:v>
                </c:pt>
                <c:pt idx="2449">
                  <c:v>80.099999999999994</c:v>
                </c:pt>
                <c:pt idx="2450">
                  <c:v>80.2</c:v>
                </c:pt>
                <c:pt idx="2451">
                  <c:v>80.2</c:v>
                </c:pt>
                <c:pt idx="2452">
                  <c:v>80.2</c:v>
                </c:pt>
                <c:pt idx="2453">
                  <c:v>80.2</c:v>
                </c:pt>
                <c:pt idx="2454">
                  <c:v>80.2</c:v>
                </c:pt>
                <c:pt idx="2455">
                  <c:v>80.2</c:v>
                </c:pt>
                <c:pt idx="2456">
                  <c:v>80.2</c:v>
                </c:pt>
                <c:pt idx="2457">
                  <c:v>80.2</c:v>
                </c:pt>
                <c:pt idx="2458">
                  <c:v>80.2</c:v>
                </c:pt>
                <c:pt idx="2459">
                  <c:v>80.2</c:v>
                </c:pt>
                <c:pt idx="2460">
                  <c:v>80.2</c:v>
                </c:pt>
                <c:pt idx="2461">
                  <c:v>80.3</c:v>
                </c:pt>
                <c:pt idx="2462">
                  <c:v>80.3</c:v>
                </c:pt>
                <c:pt idx="2463">
                  <c:v>80.3</c:v>
                </c:pt>
                <c:pt idx="2464">
                  <c:v>80.3</c:v>
                </c:pt>
                <c:pt idx="2465">
                  <c:v>80.3</c:v>
                </c:pt>
                <c:pt idx="2466">
                  <c:v>80.3</c:v>
                </c:pt>
                <c:pt idx="2467">
                  <c:v>80.3</c:v>
                </c:pt>
                <c:pt idx="2468">
                  <c:v>80.3</c:v>
                </c:pt>
                <c:pt idx="2469">
                  <c:v>80.3</c:v>
                </c:pt>
                <c:pt idx="2470">
                  <c:v>80.3</c:v>
                </c:pt>
                <c:pt idx="2471">
                  <c:v>80.400000000000006</c:v>
                </c:pt>
                <c:pt idx="2472">
                  <c:v>80.400000000000006</c:v>
                </c:pt>
                <c:pt idx="2473">
                  <c:v>80.400000000000006</c:v>
                </c:pt>
                <c:pt idx="2474">
                  <c:v>80.400000000000006</c:v>
                </c:pt>
                <c:pt idx="2475">
                  <c:v>80.400000000000006</c:v>
                </c:pt>
                <c:pt idx="2476">
                  <c:v>80.400000000000006</c:v>
                </c:pt>
                <c:pt idx="2477">
                  <c:v>80.400000000000006</c:v>
                </c:pt>
                <c:pt idx="2478">
                  <c:v>80.400000000000006</c:v>
                </c:pt>
                <c:pt idx="2479">
                  <c:v>80.400000000000006</c:v>
                </c:pt>
                <c:pt idx="2480">
                  <c:v>80.400000000000006</c:v>
                </c:pt>
                <c:pt idx="2481">
                  <c:v>80.5</c:v>
                </c:pt>
                <c:pt idx="2482">
                  <c:v>80.5</c:v>
                </c:pt>
                <c:pt idx="2483">
                  <c:v>80.5</c:v>
                </c:pt>
                <c:pt idx="2484">
                  <c:v>80.5</c:v>
                </c:pt>
                <c:pt idx="2485">
                  <c:v>80.5</c:v>
                </c:pt>
                <c:pt idx="2486">
                  <c:v>80.5</c:v>
                </c:pt>
                <c:pt idx="2487">
                  <c:v>80.5</c:v>
                </c:pt>
                <c:pt idx="2488">
                  <c:v>80.5</c:v>
                </c:pt>
                <c:pt idx="2489">
                  <c:v>80.5</c:v>
                </c:pt>
                <c:pt idx="2490">
                  <c:v>80.599999999999994</c:v>
                </c:pt>
                <c:pt idx="2491">
                  <c:v>80.599999999999994</c:v>
                </c:pt>
                <c:pt idx="2492">
                  <c:v>80.599999999999994</c:v>
                </c:pt>
                <c:pt idx="2493">
                  <c:v>80.599999999999994</c:v>
                </c:pt>
                <c:pt idx="2494">
                  <c:v>80.599999999999994</c:v>
                </c:pt>
                <c:pt idx="2495">
                  <c:v>80.599999999999994</c:v>
                </c:pt>
                <c:pt idx="2496">
                  <c:v>80.599999999999994</c:v>
                </c:pt>
                <c:pt idx="2497">
                  <c:v>80.599999999999994</c:v>
                </c:pt>
                <c:pt idx="2498">
                  <c:v>80.7</c:v>
                </c:pt>
                <c:pt idx="2499">
                  <c:v>80.7</c:v>
                </c:pt>
                <c:pt idx="2500">
                  <c:v>80.7</c:v>
                </c:pt>
                <c:pt idx="2501">
                  <c:v>80.7</c:v>
                </c:pt>
                <c:pt idx="2502">
                  <c:v>80.7</c:v>
                </c:pt>
                <c:pt idx="2503">
                  <c:v>80.7</c:v>
                </c:pt>
                <c:pt idx="2504">
                  <c:v>80.7</c:v>
                </c:pt>
                <c:pt idx="2505">
                  <c:v>80.7</c:v>
                </c:pt>
                <c:pt idx="2506">
                  <c:v>80.8</c:v>
                </c:pt>
                <c:pt idx="2507">
                  <c:v>80.8</c:v>
                </c:pt>
                <c:pt idx="2508">
                  <c:v>80.8</c:v>
                </c:pt>
                <c:pt idx="2509">
                  <c:v>80.8</c:v>
                </c:pt>
                <c:pt idx="2510">
                  <c:v>80.8</c:v>
                </c:pt>
                <c:pt idx="2511">
                  <c:v>80.8</c:v>
                </c:pt>
                <c:pt idx="2512">
                  <c:v>80.8</c:v>
                </c:pt>
                <c:pt idx="2513">
                  <c:v>80.8</c:v>
                </c:pt>
                <c:pt idx="2514">
                  <c:v>80.900000000000006</c:v>
                </c:pt>
                <c:pt idx="2515">
                  <c:v>80.900000000000006</c:v>
                </c:pt>
                <c:pt idx="2516">
                  <c:v>80.900000000000006</c:v>
                </c:pt>
                <c:pt idx="2517">
                  <c:v>80.900000000000006</c:v>
                </c:pt>
                <c:pt idx="2518">
                  <c:v>80.900000000000006</c:v>
                </c:pt>
                <c:pt idx="2519">
                  <c:v>81</c:v>
                </c:pt>
                <c:pt idx="2520">
                  <c:v>81</c:v>
                </c:pt>
                <c:pt idx="2521">
                  <c:v>81</c:v>
                </c:pt>
                <c:pt idx="2522">
                  <c:v>81</c:v>
                </c:pt>
                <c:pt idx="2523">
                  <c:v>81</c:v>
                </c:pt>
                <c:pt idx="2524">
                  <c:v>81</c:v>
                </c:pt>
                <c:pt idx="2525">
                  <c:v>81</c:v>
                </c:pt>
                <c:pt idx="2526">
                  <c:v>81.099999999999994</c:v>
                </c:pt>
                <c:pt idx="2527">
                  <c:v>81.099999999999994</c:v>
                </c:pt>
                <c:pt idx="2528">
                  <c:v>81.099999999999994</c:v>
                </c:pt>
                <c:pt idx="2529">
                  <c:v>81.099999999999994</c:v>
                </c:pt>
                <c:pt idx="2530">
                  <c:v>81.099999999999994</c:v>
                </c:pt>
                <c:pt idx="2531">
                  <c:v>81.099999999999994</c:v>
                </c:pt>
                <c:pt idx="2532">
                  <c:v>81.2</c:v>
                </c:pt>
                <c:pt idx="2533">
                  <c:v>81.2</c:v>
                </c:pt>
                <c:pt idx="2534">
                  <c:v>81.2</c:v>
                </c:pt>
                <c:pt idx="2535">
                  <c:v>81.2</c:v>
                </c:pt>
                <c:pt idx="2536">
                  <c:v>81.2</c:v>
                </c:pt>
                <c:pt idx="2537">
                  <c:v>81.2</c:v>
                </c:pt>
                <c:pt idx="2538">
                  <c:v>81.3</c:v>
                </c:pt>
                <c:pt idx="2539">
                  <c:v>81.3</c:v>
                </c:pt>
                <c:pt idx="2540">
                  <c:v>81.3</c:v>
                </c:pt>
                <c:pt idx="2541">
                  <c:v>81.3</c:v>
                </c:pt>
                <c:pt idx="2542">
                  <c:v>81.3</c:v>
                </c:pt>
                <c:pt idx="2543">
                  <c:v>81.3</c:v>
                </c:pt>
                <c:pt idx="2544">
                  <c:v>81.3</c:v>
                </c:pt>
                <c:pt idx="2545">
                  <c:v>81.3</c:v>
                </c:pt>
                <c:pt idx="2546">
                  <c:v>81.3</c:v>
                </c:pt>
                <c:pt idx="2547">
                  <c:v>81.400000000000006</c:v>
                </c:pt>
                <c:pt idx="2548">
                  <c:v>81.400000000000006</c:v>
                </c:pt>
                <c:pt idx="2549">
                  <c:v>81.400000000000006</c:v>
                </c:pt>
                <c:pt idx="2550">
                  <c:v>81.400000000000006</c:v>
                </c:pt>
                <c:pt idx="2551">
                  <c:v>81.400000000000006</c:v>
                </c:pt>
                <c:pt idx="2552">
                  <c:v>81.400000000000006</c:v>
                </c:pt>
                <c:pt idx="2553">
                  <c:v>81.5</c:v>
                </c:pt>
                <c:pt idx="2554">
                  <c:v>81.5</c:v>
                </c:pt>
                <c:pt idx="2555">
                  <c:v>81.5</c:v>
                </c:pt>
                <c:pt idx="2556">
                  <c:v>81.5</c:v>
                </c:pt>
                <c:pt idx="2557">
                  <c:v>81.5</c:v>
                </c:pt>
                <c:pt idx="2558">
                  <c:v>81.5</c:v>
                </c:pt>
                <c:pt idx="2559">
                  <c:v>81.599999999999994</c:v>
                </c:pt>
                <c:pt idx="2560">
                  <c:v>81.599999999999994</c:v>
                </c:pt>
                <c:pt idx="2561">
                  <c:v>81.599999999999994</c:v>
                </c:pt>
                <c:pt idx="2562">
                  <c:v>81.599999999999994</c:v>
                </c:pt>
                <c:pt idx="2563">
                  <c:v>81.599999999999994</c:v>
                </c:pt>
                <c:pt idx="2564">
                  <c:v>81.599999999999994</c:v>
                </c:pt>
                <c:pt idx="2565">
                  <c:v>81.7</c:v>
                </c:pt>
                <c:pt idx="2566">
                  <c:v>81.7</c:v>
                </c:pt>
                <c:pt idx="2567">
                  <c:v>81.7</c:v>
                </c:pt>
                <c:pt idx="2568">
                  <c:v>81.7</c:v>
                </c:pt>
                <c:pt idx="2569">
                  <c:v>81.7</c:v>
                </c:pt>
                <c:pt idx="2570">
                  <c:v>81.7</c:v>
                </c:pt>
                <c:pt idx="2571">
                  <c:v>81.7</c:v>
                </c:pt>
                <c:pt idx="2572">
                  <c:v>81.8</c:v>
                </c:pt>
                <c:pt idx="2573">
                  <c:v>81.8</c:v>
                </c:pt>
                <c:pt idx="2574">
                  <c:v>81.8</c:v>
                </c:pt>
                <c:pt idx="2575">
                  <c:v>81.8</c:v>
                </c:pt>
                <c:pt idx="2576">
                  <c:v>81.8</c:v>
                </c:pt>
                <c:pt idx="2577">
                  <c:v>81.8</c:v>
                </c:pt>
                <c:pt idx="2578">
                  <c:v>81.8</c:v>
                </c:pt>
                <c:pt idx="2579">
                  <c:v>81.900000000000006</c:v>
                </c:pt>
                <c:pt idx="2580">
                  <c:v>81.900000000000006</c:v>
                </c:pt>
                <c:pt idx="2581">
                  <c:v>81.900000000000006</c:v>
                </c:pt>
                <c:pt idx="2582">
                  <c:v>81.900000000000006</c:v>
                </c:pt>
                <c:pt idx="2583">
                  <c:v>81.900000000000006</c:v>
                </c:pt>
                <c:pt idx="2584">
                  <c:v>81.900000000000006</c:v>
                </c:pt>
                <c:pt idx="2585">
                  <c:v>81.900000000000006</c:v>
                </c:pt>
                <c:pt idx="2586">
                  <c:v>81.900000000000006</c:v>
                </c:pt>
                <c:pt idx="2587">
                  <c:v>82</c:v>
                </c:pt>
                <c:pt idx="2588">
                  <c:v>82</c:v>
                </c:pt>
                <c:pt idx="2589">
                  <c:v>82</c:v>
                </c:pt>
                <c:pt idx="2590">
                  <c:v>82</c:v>
                </c:pt>
                <c:pt idx="2591">
                  <c:v>82</c:v>
                </c:pt>
                <c:pt idx="2592">
                  <c:v>82</c:v>
                </c:pt>
                <c:pt idx="2593">
                  <c:v>82</c:v>
                </c:pt>
                <c:pt idx="2594">
                  <c:v>82</c:v>
                </c:pt>
                <c:pt idx="2595">
                  <c:v>82</c:v>
                </c:pt>
                <c:pt idx="2596">
                  <c:v>82</c:v>
                </c:pt>
                <c:pt idx="2597">
                  <c:v>82.1</c:v>
                </c:pt>
                <c:pt idx="2598">
                  <c:v>82.1</c:v>
                </c:pt>
                <c:pt idx="2599">
                  <c:v>82.1</c:v>
                </c:pt>
                <c:pt idx="2600">
                  <c:v>82.1</c:v>
                </c:pt>
                <c:pt idx="2601">
                  <c:v>82.1</c:v>
                </c:pt>
                <c:pt idx="2602">
                  <c:v>82.1</c:v>
                </c:pt>
                <c:pt idx="2603">
                  <c:v>82.1</c:v>
                </c:pt>
                <c:pt idx="2604">
                  <c:v>82.1</c:v>
                </c:pt>
                <c:pt idx="2605">
                  <c:v>82.2</c:v>
                </c:pt>
                <c:pt idx="2606">
                  <c:v>82.2</c:v>
                </c:pt>
                <c:pt idx="2607">
                  <c:v>82.2</c:v>
                </c:pt>
                <c:pt idx="2608">
                  <c:v>82.2</c:v>
                </c:pt>
                <c:pt idx="2609">
                  <c:v>82.2</c:v>
                </c:pt>
                <c:pt idx="2610">
                  <c:v>82.2</c:v>
                </c:pt>
                <c:pt idx="2611">
                  <c:v>82.2</c:v>
                </c:pt>
                <c:pt idx="2612">
                  <c:v>82.2</c:v>
                </c:pt>
                <c:pt idx="2613">
                  <c:v>82.2</c:v>
                </c:pt>
                <c:pt idx="2614">
                  <c:v>82.2</c:v>
                </c:pt>
                <c:pt idx="2615">
                  <c:v>82.2</c:v>
                </c:pt>
                <c:pt idx="2616">
                  <c:v>82.3</c:v>
                </c:pt>
                <c:pt idx="2617">
                  <c:v>82.3</c:v>
                </c:pt>
                <c:pt idx="2618">
                  <c:v>82.3</c:v>
                </c:pt>
                <c:pt idx="2619">
                  <c:v>82.3</c:v>
                </c:pt>
                <c:pt idx="2620">
                  <c:v>82.3</c:v>
                </c:pt>
                <c:pt idx="2621">
                  <c:v>82.3</c:v>
                </c:pt>
                <c:pt idx="2622">
                  <c:v>82.3</c:v>
                </c:pt>
                <c:pt idx="2623">
                  <c:v>82.3</c:v>
                </c:pt>
                <c:pt idx="2624">
                  <c:v>82.3</c:v>
                </c:pt>
                <c:pt idx="2625">
                  <c:v>82.3</c:v>
                </c:pt>
                <c:pt idx="2626">
                  <c:v>82.3</c:v>
                </c:pt>
                <c:pt idx="2627">
                  <c:v>82.3</c:v>
                </c:pt>
                <c:pt idx="2628">
                  <c:v>82.3</c:v>
                </c:pt>
                <c:pt idx="2629">
                  <c:v>82.3</c:v>
                </c:pt>
                <c:pt idx="2630">
                  <c:v>82.3</c:v>
                </c:pt>
                <c:pt idx="2631">
                  <c:v>82.3</c:v>
                </c:pt>
                <c:pt idx="2632">
                  <c:v>82.3</c:v>
                </c:pt>
                <c:pt idx="2633">
                  <c:v>82.3</c:v>
                </c:pt>
                <c:pt idx="2634">
                  <c:v>82.3</c:v>
                </c:pt>
                <c:pt idx="2635">
                  <c:v>82.3</c:v>
                </c:pt>
                <c:pt idx="2636">
                  <c:v>82.3</c:v>
                </c:pt>
                <c:pt idx="2637">
                  <c:v>82.4</c:v>
                </c:pt>
                <c:pt idx="2638">
                  <c:v>82.4</c:v>
                </c:pt>
                <c:pt idx="2639">
                  <c:v>82.4</c:v>
                </c:pt>
                <c:pt idx="2640">
                  <c:v>82.4</c:v>
                </c:pt>
                <c:pt idx="2641">
                  <c:v>82.4</c:v>
                </c:pt>
                <c:pt idx="2642">
                  <c:v>82.4</c:v>
                </c:pt>
                <c:pt idx="2643">
                  <c:v>82.4</c:v>
                </c:pt>
                <c:pt idx="2644">
                  <c:v>82.4</c:v>
                </c:pt>
                <c:pt idx="2645">
                  <c:v>82.4</c:v>
                </c:pt>
                <c:pt idx="2646">
                  <c:v>82.4</c:v>
                </c:pt>
                <c:pt idx="2647">
                  <c:v>82.4</c:v>
                </c:pt>
                <c:pt idx="2648">
                  <c:v>82.4</c:v>
                </c:pt>
                <c:pt idx="2649">
                  <c:v>82.4</c:v>
                </c:pt>
                <c:pt idx="2650">
                  <c:v>82.4</c:v>
                </c:pt>
                <c:pt idx="2651">
                  <c:v>82.4</c:v>
                </c:pt>
                <c:pt idx="2652">
                  <c:v>82.4</c:v>
                </c:pt>
                <c:pt idx="2653">
                  <c:v>82.4</c:v>
                </c:pt>
                <c:pt idx="2654">
                  <c:v>82.4</c:v>
                </c:pt>
                <c:pt idx="2655">
                  <c:v>82.4</c:v>
                </c:pt>
                <c:pt idx="2656">
                  <c:v>82.4</c:v>
                </c:pt>
                <c:pt idx="2657">
                  <c:v>82.4</c:v>
                </c:pt>
                <c:pt idx="2658">
                  <c:v>82.4</c:v>
                </c:pt>
                <c:pt idx="2659">
                  <c:v>82.3</c:v>
                </c:pt>
                <c:pt idx="2660">
                  <c:v>82.3</c:v>
                </c:pt>
                <c:pt idx="2661">
                  <c:v>82.3</c:v>
                </c:pt>
                <c:pt idx="2662">
                  <c:v>82.3</c:v>
                </c:pt>
                <c:pt idx="2663">
                  <c:v>82.3</c:v>
                </c:pt>
                <c:pt idx="2664">
                  <c:v>82.3</c:v>
                </c:pt>
                <c:pt idx="2665">
                  <c:v>82.3</c:v>
                </c:pt>
                <c:pt idx="2666">
                  <c:v>82.3</c:v>
                </c:pt>
                <c:pt idx="2667">
                  <c:v>82.3</c:v>
                </c:pt>
                <c:pt idx="2668">
                  <c:v>82.3</c:v>
                </c:pt>
                <c:pt idx="2669">
                  <c:v>82.3</c:v>
                </c:pt>
                <c:pt idx="2670">
                  <c:v>82.3</c:v>
                </c:pt>
                <c:pt idx="2671">
                  <c:v>82.3</c:v>
                </c:pt>
                <c:pt idx="2672">
                  <c:v>82.3</c:v>
                </c:pt>
                <c:pt idx="2673">
                  <c:v>82.3</c:v>
                </c:pt>
                <c:pt idx="2674">
                  <c:v>82.3</c:v>
                </c:pt>
                <c:pt idx="2675">
                  <c:v>82.3</c:v>
                </c:pt>
                <c:pt idx="2676">
                  <c:v>82.3</c:v>
                </c:pt>
                <c:pt idx="2677">
                  <c:v>82.2</c:v>
                </c:pt>
                <c:pt idx="2678">
                  <c:v>82.2</c:v>
                </c:pt>
                <c:pt idx="2679">
                  <c:v>82.2</c:v>
                </c:pt>
                <c:pt idx="2680">
                  <c:v>82.2</c:v>
                </c:pt>
                <c:pt idx="2681">
                  <c:v>82.2</c:v>
                </c:pt>
                <c:pt idx="2682">
                  <c:v>82.2</c:v>
                </c:pt>
                <c:pt idx="2683">
                  <c:v>82.2</c:v>
                </c:pt>
                <c:pt idx="2684">
                  <c:v>82.2</c:v>
                </c:pt>
                <c:pt idx="2685">
                  <c:v>82.2</c:v>
                </c:pt>
                <c:pt idx="2686">
                  <c:v>82.2</c:v>
                </c:pt>
                <c:pt idx="2687">
                  <c:v>82.2</c:v>
                </c:pt>
                <c:pt idx="2688">
                  <c:v>82.1</c:v>
                </c:pt>
                <c:pt idx="2689">
                  <c:v>82.1</c:v>
                </c:pt>
                <c:pt idx="2690">
                  <c:v>82.1</c:v>
                </c:pt>
                <c:pt idx="2691">
                  <c:v>82.1</c:v>
                </c:pt>
                <c:pt idx="2692">
                  <c:v>82.1</c:v>
                </c:pt>
                <c:pt idx="2693">
                  <c:v>82.1</c:v>
                </c:pt>
                <c:pt idx="2694">
                  <c:v>82.1</c:v>
                </c:pt>
                <c:pt idx="2695">
                  <c:v>82.1</c:v>
                </c:pt>
                <c:pt idx="2696">
                  <c:v>82.1</c:v>
                </c:pt>
                <c:pt idx="2697">
                  <c:v>82</c:v>
                </c:pt>
                <c:pt idx="2698">
                  <c:v>82</c:v>
                </c:pt>
                <c:pt idx="2699">
                  <c:v>82</c:v>
                </c:pt>
                <c:pt idx="2700">
                  <c:v>82</c:v>
                </c:pt>
                <c:pt idx="2701">
                  <c:v>82</c:v>
                </c:pt>
                <c:pt idx="2702">
                  <c:v>82</c:v>
                </c:pt>
                <c:pt idx="2703">
                  <c:v>82</c:v>
                </c:pt>
                <c:pt idx="2704">
                  <c:v>82</c:v>
                </c:pt>
                <c:pt idx="2705">
                  <c:v>81.900000000000006</c:v>
                </c:pt>
                <c:pt idx="2706">
                  <c:v>81.900000000000006</c:v>
                </c:pt>
                <c:pt idx="2707">
                  <c:v>81.900000000000006</c:v>
                </c:pt>
                <c:pt idx="2708">
                  <c:v>81.900000000000006</c:v>
                </c:pt>
                <c:pt idx="2709">
                  <c:v>81.900000000000006</c:v>
                </c:pt>
                <c:pt idx="2710">
                  <c:v>81.900000000000006</c:v>
                </c:pt>
                <c:pt idx="2711">
                  <c:v>81.900000000000006</c:v>
                </c:pt>
                <c:pt idx="2712">
                  <c:v>81.900000000000006</c:v>
                </c:pt>
                <c:pt idx="2713">
                  <c:v>81.8</c:v>
                </c:pt>
                <c:pt idx="2714">
                  <c:v>81.8</c:v>
                </c:pt>
                <c:pt idx="2715">
                  <c:v>81.8</c:v>
                </c:pt>
                <c:pt idx="2716">
                  <c:v>81.8</c:v>
                </c:pt>
                <c:pt idx="2717">
                  <c:v>81.8</c:v>
                </c:pt>
                <c:pt idx="2718">
                  <c:v>81.8</c:v>
                </c:pt>
                <c:pt idx="2719">
                  <c:v>81.7</c:v>
                </c:pt>
                <c:pt idx="2720">
                  <c:v>81.7</c:v>
                </c:pt>
                <c:pt idx="2721">
                  <c:v>81.7</c:v>
                </c:pt>
                <c:pt idx="2722">
                  <c:v>81.7</c:v>
                </c:pt>
                <c:pt idx="2723">
                  <c:v>81.7</c:v>
                </c:pt>
                <c:pt idx="2724">
                  <c:v>81.7</c:v>
                </c:pt>
                <c:pt idx="2725">
                  <c:v>81.599999999999994</c:v>
                </c:pt>
                <c:pt idx="2726">
                  <c:v>81.599999999999994</c:v>
                </c:pt>
                <c:pt idx="2727">
                  <c:v>81.599999999999994</c:v>
                </c:pt>
                <c:pt idx="2728">
                  <c:v>81.599999999999994</c:v>
                </c:pt>
                <c:pt idx="2729">
                  <c:v>81.599999999999994</c:v>
                </c:pt>
                <c:pt idx="2730">
                  <c:v>81.5</c:v>
                </c:pt>
                <c:pt idx="2731">
                  <c:v>81.5</c:v>
                </c:pt>
                <c:pt idx="2732">
                  <c:v>81.5</c:v>
                </c:pt>
                <c:pt idx="2733">
                  <c:v>81.5</c:v>
                </c:pt>
                <c:pt idx="2734">
                  <c:v>81.5</c:v>
                </c:pt>
                <c:pt idx="2735">
                  <c:v>81.5</c:v>
                </c:pt>
                <c:pt idx="2736">
                  <c:v>81.400000000000006</c:v>
                </c:pt>
                <c:pt idx="2737">
                  <c:v>81.400000000000006</c:v>
                </c:pt>
                <c:pt idx="2738">
                  <c:v>81.400000000000006</c:v>
                </c:pt>
                <c:pt idx="2739">
                  <c:v>81.400000000000006</c:v>
                </c:pt>
                <c:pt idx="2740">
                  <c:v>81.400000000000006</c:v>
                </c:pt>
                <c:pt idx="2741">
                  <c:v>81.3</c:v>
                </c:pt>
                <c:pt idx="2742">
                  <c:v>81.3</c:v>
                </c:pt>
                <c:pt idx="2743">
                  <c:v>81.3</c:v>
                </c:pt>
                <c:pt idx="2744">
                  <c:v>81.3</c:v>
                </c:pt>
                <c:pt idx="2745">
                  <c:v>81.3</c:v>
                </c:pt>
                <c:pt idx="2746">
                  <c:v>81.3</c:v>
                </c:pt>
                <c:pt idx="2747">
                  <c:v>81.2</c:v>
                </c:pt>
                <c:pt idx="2748">
                  <c:v>81.2</c:v>
                </c:pt>
                <c:pt idx="2749">
                  <c:v>81.2</c:v>
                </c:pt>
                <c:pt idx="2750">
                  <c:v>81.2</c:v>
                </c:pt>
                <c:pt idx="2751">
                  <c:v>81.2</c:v>
                </c:pt>
                <c:pt idx="2752">
                  <c:v>81.2</c:v>
                </c:pt>
                <c:pt idx="2753">
                  <c:v>81.099999999999994</c:v>
                </c:pt>
                <c:pt idx="2754">
                  <c:v>81.099999999999994</c:v>
                </c:pt>
                <c:pt idx="2755">
                  <c:v>81.099999999999994</c:v>
                </c:pt>
                <c:pt idx="2756">
                  <c:v>81.099999999999994</c:v>
                </c:pt>
                <c:pt idx="2757">
                  <c:v>81.099999999999994</c:v>
                </c:pt>
                <c:pt idx="2758">
                  <c:v>81.099999999999994</c:v>
                </c:pt>
                <c:pt idx="2759">
                  <c:v>81</c:v>
                </c:pt>
                <c:pt idx="2760">
                  <c:v>81</c:v>
                </c:pt>
                <c:pt idx="2761">
                  <c:v>81</c:v>
                </c:pt>
                <c:pt idx="2762">
                  <c:v>81</c:v>
                </c:pt>
                <c:pt idx="2763">
                  <c:v>81</c:v>
                </c:pt>
                <c:pt idx="2764">
                  <c:v>80.900000000000006</c:v>
                </c:pt>
                <c:pt idx="2765">
                  <c:v>80.900000000000006</c:v>
                </c:pt>
                <c:pt idx="2766">
                  <c:v>80.900000000000006</c:v>
                </c:pt>
                <c:pt idx="2767">
                  <c:v>80.900000000000006</c:v>
                </c:pt>
                <c:pt idx="2768">
                  <c:v>80.900000000000006</c:v>
                </c:pt>
                <c:pt idx="2769">
                  <c:v>80.900000000000006</c:v>
                </c:pt>
                <c:pt idx="2770">
                  <c:v>80.8</c:v>
                </c:pt>
                <c:pt idx="2771">
                  <c:v>80.8</c:v>
                </c:pt>
                <c:pt idx="2772">
                  <c:v>80.8</c:v>
                </c:pt>
                <c:pt idx="2773">
                  <c:v>80.8</c:v>
                </c:pt>
                <c:pt idx="2774">
                  <c:v>80.8</c:v>
                </c:pt>
                <c:pt idx="2775">
                  <c:v>80.8</c:v>
                </c:pt>
                <c:pt idx="2776">
                  <c:v>80.8</c:v>
                </c:pt>
                <c:pt idx="2777">
                  <c:v>80.7</c:v>
                </c:pt>
                <c:pt idx="2778">
                  <c:v>80.7</c:v>
                </c:pt>
                <c:pt idx="2779">
                  <c:v>80.7</c:v>
                </c:pt>
                <c:pt idx="2780">
                  <c:v>80.7</c:v>
                </c:pt>
                <c:pt idx="2781">
                  <c:v>80.7</c:v>
                </c:pt>
                <c:pt idx="2782">
                  <c:v>80.7</c:v>
                </c:pt>
                <c:pt idx="2783">
                  <c:v>80.7</c:v>
                </c:pt>
                <c:pt idx="2784">
                  <c:v>80.7</c:v>
                </c:pt>
                <c:pt idx="2785">
                  <c:v>80.7</c:v>
                </c:pt>
                <c:pt idx="2786">
                  <c:v>80.7</c:v>
                </c:pt>
                <c:pt idx="2787">
                  <c:v>80.599999999999994</c:v>
                </c:pt>
                <c:pt idx="2788">
                  <c:v>80.599999999999994</c:v>
                </c:pt>
                <c:pt idx="2789">
                  <c:v>80.599999999999994</c:v>
                </c:pt>
                <c:pt idx="2790">
                  <c:v>80.599999999999994</c:v>
                </c:pt>
                <c:pt idx="2791">
                  <c:v>80.599999999999994</c:v>
                </c:pt>
                <c:pt idx="2792">
                  <c:v>80.599999999999994</c:v>
                </c:pt>
                <c:pt idx="2793">
                  <c:v>80.599999999999994</c:v>
                </c:pt>
                <c:pt idx="2794">
                  <c:v>80.599999999999994</c:v>
                </c:pt>
                <c:pt idx="2795">
                  <c:v>80.5</c:v>
                </c:pt>
                <c:pt idx="2796">
                  <c:v>80.5</c:v>
                </c:pt>
                <c:pt idx="2797">
                  <c:v>80.5</c:v>
                </c:pt>
                <c:pt idx="2798">
                  <c:v>80.5</c:v>
                </c:pt>
                <c:pt idx="2799">
                  <c:v>80.5</c:v>
                </c:pt>
                <c:pt idx="2800">
                  <c:v>80.5</c:v>
                </c:pt>
                <c:pt idx="2801">
                  <c:v>80.5</c:v>
                </c:pt>
                <c:pt idx="2802">
                  <c:v>80.5</c:v>
                </c:pt>
                <c:pt idx="2803">
                  <c:v>80.5</c:v>
                </c:pt>
                <c:pt idx="2804">
                  <c:v>80.5</c:v>
                </c:pt>
                <c:pt idx="2805">
                  <c:v>80.5</c:v>
                </c:pt>
                <c:pt idx="2806">
                  <c:v>80.400000000000006</c:v>
                </c:pt>
                <c:pt idx="2807">
                  <c:v>80.400000000000006</c:v>
                </c:pt>
                <c:pt idx="2808">
                  <c:v>80.400000000000006</c:v>
                </c:pt>
                <c:pt idx="2809">
                  <c:v>80.400000000000006</c:v>
                </c:pt>
                <c:pt idx="2810">
                  <c:v>80.400000000000006</c:v>
                </c:pt>
                <c:pt idx="2811">
                  <c:v>80.400000000000006</c:v>
                </c:pt>
                <c:pt idx="2812">
                  <c:v>80.400000000000006</c:v>
                </c:pt>
                <c:pt idx="2813">
                  <c:v>80.400000000000006</c:v>
                </c:pt>
                <c:pt idx="2814">
                  <c:v>80.400000000000006</c:v>
                </c:pt>
                <c:pt idx="2815">
                  <c:v>80.400000000000006</c:v>
                </c:pt>
                <c:pt idx="2816">
                  <c:v>80.400000000000006</c:v>
                </c:pt>
                <c:pt idx="2817">
                  <c:v>80.3</c:v>
                </c:pt>
                <c:pt idx="2818">
                  <c:v>80.3</c:v>
                </c:pt>
                <c:pt idx="2819">
                  <c:v>80.3</c:v>
                </c:pt>
                <c:pt idx="2820">
                  <c:v>80.3</c:v>
                </c:pt>
                <c:pt idx="2821">
                  <c:v>80.3</c:v>
                </c:pt>
                <c:pt idx="2822">
                  <c:v>80.3</c:v>
                </c:pt>
                <c:pt idx="2823">
                  <c:v>80.3</c:v>
                </c:pt>
                <c:pt idx="2824">
                  <c:v>80.3</c:v>
                </c:pt>
                <c:pt idx="2825">
                  <c:v>80.3</c:v>
                </c:pt>
                <c:pt idx="2826">
                  <c:v>80.3</c:v>
                </c:pt>
                <c:pt idx="2827">
                  <c:v>80.3</c:v>
                </c:pt>
                <c:pt idx="2828">
                  <c:v>80.3</c:v>
                </c:pt>
                <c:pt idx="2829">
                  <c:v>80.3</c:v>
                </c:pt>
                <c:pt idx="2830">
                  <c:v>80.3</c:v>
                </c:pt>
                <c:pt idx="2831">
                  <c:v>80.3</c:v>
                </c:pt>
                <c:pt idx="2832">
                  <c:v>80.3</c:v>
                </c:pt>
                <c:pt idx="2833">
                  <c:v>80.3</c:v>
                </c:pt>
                <c:pt idx="2834">
                  <c:v>80.3</c:v>
                </c:pt>
                <c:pt idx="2835">
                  <c:v>80.3</c:v>
                </c:pt>
                <c:pt idx="2836">
                  <c:v>80.3</c:v>
                </c:pt>
                <c:pt idx="2837">
                  <c:v>80.3</c:v>
                </c:pt>
                <c:pt idx="2838">
                  <c:v>80.3</c:v>
                </c:pt>
                <c:pt idx="2839">
                  <c:v>80.3</c:v>
                </c:pt>
                <c:pt idx="2840">
                  <c:v>80.3</c:v>
                </c:pt>
                <c:pt idx="2841">
                  <c:v>80.3</c:v>
                </c:pt>
                <c:pt idx="2842">
                  <c:v>80.3</c:v>
                </c:pt>
                <c:pt idx="2843">
                  <c:v>80.3</c:v>
                </c:pt>
                <c:pt idx="2844">
                  <c:v>80.3</c:v>
                </c:pt>
                <c:pt idx="2845">
                  <c:v>80.3</c:v>
                </c:pt>
                <c:pt idx="2846">
                  <c:v>80.3</c:v>
                </c:pt>
                <c:pt idx="2847">
                  <c:v>80.3</c:v>
                </c:pt>
                <c:pt idx="2848">
                  <c:v>80.3</c:v>
                </c:pt>
                <c:pt idx="2849">
                  <c:v>80.3</c:v>
                </c:pt>
                <c:pt idx="2850">
                  <c:v>80.3</c:v>
                </c:pt>
                <c:pt idx="2851">
                  <c:v>80.3</c:v>
                </c:pt>
                <c:pt idx="2852">
                  <c:v>80.3</c:v>
                </c:pt>
                <c:pt idx="2853">
                  <c:v>80.3</c:v>
                </c:pt>
                <c:pt idx="2854">
                  <c:v>80.3</c:v>
                </c:pt>
                <c:pt idx="2855">
                  <c:v>80.3</c:v>
                </c:pt>
                <c:pt idx="2856">
                  <c:v>80.3</c:v>
                </c:pt>
                <c:pt idx="2857">
                  <c:v>80.3</c:v>
                </c:pt>
                <c:pt idx="2858">
                  <c:v>80.3</c:v>
                </c:pt>
                <c:pt idx="2859">
                  <c:v>80.3</c:v>
                </c:pt>
                <c:pt idx="2860">
                  <c:v>80.3</c:v>
                </c:pt>
                <c:pt idx="2861">
                  <c:v>80.3</c:v>
                </c:pt>
                <c:pt idx="2862">
                  <c:v>80.3</c:v>
                </c:pt>
                <c:pt idx="2863">
                  <c:v>80.3</c:v>
                </c:pt>
                <c:pt idx="2864">
                  <c:v>80.3</c:v>
                </c:pt>
                <c:pt idx="2865">
                  <c:v>80.3</c:v>
                </c:pt>
                <c:pt idx="2866">
                  <c:v>80.3</c:v>
                </c:pt>
                <c:pt idx="2867">
                  <c:v>80.3</c:v>
                </c:pt>
                <c:pt idx="2868">
                  <c:v>80.3</c:v>
                </c:pt>
                <c:pt idx="2869">
                  <c:v>80.3</c:v>
                </c:pt>
                <c:pt idx="2870">
                  <c:v>80.400000000000006</c:v>
                </c:pt>
                <c:pt idx="2871">
                  <c:v>80.400000000000006</c:v>
                </c:pt>
                <c:pt idx="2872">
                  <c:v>80.400000000000006</c:v>
                </c:pt>
                <c:pt idx="2873">
                  <c:v>80.400000000000006</c:v>
                </c:pt>
                <c:pt idx="2874">
                  <c:v>80.400000000000006</c:v>
                </c:pt>
                <c:pt idx="2875">
                  <c:v>80.400000000000006</c:v>
                </c:pt>
                <c:pt idx="2876">
                  <c:v>80.400000000000006</c:v>
                </c:pt>
                <c:pt idx="2877">
                  <c:v>80.400000000000006</c:v>
                </c:pt>
                <c:pt idx="2878">
                  <c:v>80.400000000000006</c:v>
                </c:pt>
                <c:pt idx="2879">
                  <c:v>80.5</c:v>
                </c:pt>
                <c:pt idx="2880">
                  <c:v>80.5</c:v>
                </c:pt>
                <c:pt idx="2881">
                  <c:v>80.5</c:v>
                </c:pt>
                <c:pt idx="2882">
                  <c:v>80.5</c:v>
                </c:pt>
                <c:pt idx="2883">
                  <c:v>80.5</c:v>
                </c:pt>
                <c:pt idx="2884">
                  <c:v>80.5</c:v>
                </c:pt>
                <c:pt idx="2885">
                  <c:v>80.5</c:v>
                </c:pt>
                <c:pt idx="2886">
                  <c:v>80.5</c:v>
                </c:pt>
                <c:pt idx="2887">
                  <c:v>80.5</c:v>
                </c:pt>
                <c:pt idx="2888">
                  <c:v>80.5</c:v>
                </c:pt>
                <c:pt idx="2889">
                  <c:v>80.599999999999994</c:v>
                </c:pt>
                <c:pt idx="2890">
                  <c:v>80.599999999999994</c:v>
                </c:pt>
                <c:pt idx="2891">
                  <c:v>80.599999999999994</c:v>
                </c:pt>
                <c:pt idx="2892">
                  <c:v>80.599999999999994</c:v>
                </c:pt>
                <c:pt idx="2893">
                  <c:v>80.599999999999994</c:v>
                </c:pt>
                <c:pt idx="2894">
                  <c:v>80.599999999999994</c:v>
                </c:pt>
                <c:pt idx="2895">
                  <c:v>80.599999999999994</c:v>
                </c:pt>
                <c:pt idx="2896">
                  <c:v>80.599999999999994</c:v>
                </c:pt>
                <c:pt idx="2897">
                  <c:v>80.599999999999994</c:v>
                </c:pt>
                <c:pt idx="2898">
                  <c:v>80.7</c:v>
                </c:pt>
                <c:pt idx="2899">
                  <c:v>80.7</c:v>
                </c:pt>
                <c:pt idx="2900">
                  <c:v>80.7</c:v>
                </c:pt>
                <c:pt idx="2901">
                  <c:v>80.7</c:v>
                </c:pt>
                <c:pt idx="2902">
                  <c:v>80.7</c:v>
                </c:pt>
                <c:pt idx="2903">
                  <c:v>80.7</c:v>
                </c:pt>
                <c:pt idx="2904">
                  <c:v>80.7</c:v>
                </c:pt>
                <c:pt idx="2905">
                  <c:v>80.7</c:v>
                </c:pt>
                <c:pt idx="2906">
                  <c:v>80.7</c:v>
                </c:pt>
                <c:pt idx="2907">
                  <c:v>80.7</c:v>
                </c:pt>
                <c:pt idx="2908">
                  <c:v>80.8</c:v>
                </c:pt>
                <c:pt idx="2909">
                  <c:v>80.8</c:v>
                </c:pt>
                <c:pt idx="2910">
                  <c:v>80.8</c:v>
                </c:pt>
                <c:pt idx="2911">
                  <c:v>80.8</c:v>
                </c:pt>
                <c:pt idx="2912">
                  <c:v>80.8</c:v>
                </c:pt>
                <c:pt idx="2913">
                  <c:v>80.8</c:v>
                </c:pt>
                <c:pt idx="2914">
                  <c:v>80.8</c:v>
                </c:pt>
                <c:pt idx="2915">
                  <c:v>80.8</c:v>
                </c:pt>
                <c:pt idx="2916">
                  <c:v>80.900000000000006</c:v>
                </c:pt>
                <c:pt idx="2917">
                  <c:v>80.900000000000006</c:v>
                </c:pt>
                <c:pt idx="2918">
                  <c:v>80.900000000000006</c:v>
                </c:pt>
                <c:pt idx="2919">
                  <c:v>80.900000000000006</c:v>
                </c:pt>
                <c:pt idx="2920">
                  <c:v>80.900000000000006</c:v>
                </c:pt>
                <c:pt idx="2921">
                  <c:v>80.900000000000006</c:v>
                </c:pt>
                <c:pt idx="2922">
                  <c:v>80.900000000000006</c:v>
                </c:pt>
                <c:pt idx="2923">
                  <c:v>81</c:v>
                </c:pt>
                <c:pt idx="2924">
                  <c:v>81</c:v>
                </c:pt>
                <c:pt idx="2925">
                  <c:v>81</c:v>
                </c:pt>
                <c:pt idx="2926">
                  <c:v>81</c:v>
                </c:pt>
                <c:pt idx="2927">
                  <c:v>81</c:v>
                </c:pt>
                <c:pt idx="2928">
                  <c:v>81</c:v>
                </c:pt>
                <c:pt idx="2929">
                  <c:v>81</c:v>
                </c:pt>
                <c:pt idx="2930">
                  <c:v>81.099999999999994</c:v>
                </c:pt>
                <c:pt idx="2931">
                  <c:v>81.099999999999994</c:v>
                </c:pt>
                <c:pt idx="2932">
                  <c:v>81.099999999999994</c:v>
                </c:pt>
                <c:pt idx="2933">
                  <c:v>81.099999999999994</c:v>
                </c:pt>
                <c:pt idx="2934">
                  <c:v>81.099999999999994</c:v>
                </c:pt>
                <c:pt idx="2935">
                  <c:v>81.099999999999994</c:v>
                </c:pt>
                <c:pt idx="2936">
                  <c:v>81.2</c:v>
                </c:pt>
                <c:pt idx="2937">
                  <c:v>81.2</c:v>
                </c:pt>
                <c:pt idx="2938">
                  <c:v>81.2</c:v>
                </c:pt>
                <c:pt idx="2939">
                  <c:v>81.2</c:v>
                </c:pt>
                <c:pt idx="2940">
                  <c:v>81.2</c:v>
                </c:pt>
                <c:pt idx="2941">
                  <c:v>81.2</c:v>
                </c:pt>
                <c:pt idx="2942">
                  <c:v>81.2</c:v>
                </c:pt>
                <c:pt idx="2943">
                  <c:v>81.3</c:v>
                </c:pt>
                <c:pt idx="2944">
                  <c:v>81.3</c:v>
                </c:pt>
                <c:pt idx="2945">
                  <c:v>81.3</c:v>
                </c:pt>
                <c:pt idx="2946">
                  <c:v>81.3</c:v>
                </c:pt>
                <c:pt idx="2947">
                  <c:v>81.3</c:v>
                </c:pt>
                <c:pt idx="2948">
                  <c:v>81.3</c:v>
                </c:pt>
                <c:pt idx="2949">
                  <c:v>81.3</c:v>
                </c:pt>
                <c:pt idx="2950">
                  <c:v>81.400000000000006</c:v>
                </c:pt>
                <c:pt idx="2951">
                  <c:v>81.400000000000006</c:v>
                </c:pt>
                <c:pt idx="2952">
                  <c:v>81.400000000000006</c:v>
                </c:pt>
                <c:pt idx="2953">
                  <c:v>81.400000000000006</c:v>
                </c:pt>
                <c:pt idx="2954">
                  <c:v>81.400000000000006</c:v>
                </c:pt>
                <c:pt idx="2955">
                  <c:v>81.400000000000006</c:v>
                </c:pt>
                <c:pt idx="2956">
                  <c:v>81.400000000000006</c:v>
                </c:pt>
                <c:pt idx="2957">
                  <c:v>81.5</c:v>
                </c:pt>
                <c:pt idx="2958">
                  <c:v>81.5</c:v>
                </c:pt>
                <c:pt idx="2959">
                  <c:v>81.5</c:v>
                </c:pt>
                <c:pt idx="2960">
                  <c:v>81.5</c:v>
                </c:pt>
                <c:pt idx="2961">
                  <c:v>81.5</c:v>
                </c:pt>
                <c:pt idx="2962">
                  <c:v>81.5</c:v>
                </c:pt>
                <c:pt idx="2963">
                  <c:v>81.599999999999994</c:v>
                </c:pt>
                <c:pt idx="2964">
                  <c:v>81.599999999999994</c:v>
                </c:pt>
                <c:pt idx="2965">
                  <c:v>81.599999999999994</c:v>
                </c:pt>
                <c:pt idx="2966">
                  <c:v>81.599999999999994</c:v>
                </c:pt>
                <c:pt idx="2967">
                  <c:v>81.599999999999994</c:v>
                </c:pt>
                <c:pt idx="2968">
                  <c:v>81.599999999999994</c:v>
                </c:pt>
                <c:pt idx="2969">
                  <c:v>81.599999999999994</c:v>
                </c:pt>
                <c:pt idx="2970">
                  <c:v>81.7</c:v>
                </c:pt>
                <c:pt idx="2971">
                  <c:v>81.7</c:v>
                </c:pt>
                <c:pt idx="2972">
                  <c:v>81.7</c:v>
                </c:pt>
                <c:pt idx="2973">
                  <c:v>81.7</c:v>
                </c:pt>
                <c:pt idx="2974">
                  <c:v>81.7</c:v>
                </c:pt>
                <c:pt idx="2975">
                  <c:v>81.7</c:v>
                </c:pt>
                <c:pt idx="2976">
                  <c:v>81.8</c:v>
                </c:pt>
                <c:pt idx="2977">
                  <c:v>81.8</c:v>
                </c:pt>
                <c:pt idx="2978">
                  <c:v>81.8</c:v>
                </c:pt>
                <c:pt idx="2979">
                  <c:v>81.8</c:v>
                </c:pt>
                <c:pt idx="2980">
                  <c:v>81.8</c:v>
                </c:pt>
                <c:pt idx="2981">
                  <c:v>81.8</c:v>
                </c:pt>
                <c:pt idx="2982">
                  <c:v>81.8</c:v>
                </c:pt>
                <c:pt idx="2983">
                  <c:v>81.8</c:v>
                </c:pt>
                <c:pt idx="2984">
                  <c:v>81.900000000000006</c:v>
                </c:pt>
                <c:pt idx="2985">
                  <c:v>81.900000000000006</c:v>
                </c:pt>
                <c:pt idx="2986">
                  <c:v>81.900000000000006</c:v>
                </c:pt>
                <c:pt idx="2987">
                  <c:v>81.900000000000006</c:v>
                </c:pt>
                <c:pt idx="2988">
                  <c:v>81.900000000000006</c:v>
                </c:pt>
                <c:pt idx="2989">
                  <c:v>81.900000000000006</c:v>
                </c:pt>
                <c:pt idx="2990">
                  <c:v>82</c:v>
                </c:pt>
                <c:pt idx="2991">
                  <c:v>82</c:v>
                </c:pt>
                <c:pt idx="2992">
                  <c:v>82</c:v>
                </c:pt>
                <c:pt idx="2993">
                  <c:v>82</c:v>
                </c:pt>
                <c:pt idx="2994">
                  <c:v>82</c:v>
                </c:pt>
                <c:pt idx="2995">
                  <c:v>82</c:v>
                </c:pt>
                <c:pt idx="2996">
                  <c:v>82</c:v>
                </c:pt>
                <c:pt idx="2997">
                  <c:v>82</c:v>
                </c:pt>
                <c:pt idx="2998">
                  <c:v>82</c:v>
                </c:pt>
                <c:pt idx="2999">
                  <c:v>82</c:v>
                </c:pt>
                <c:pt idx="3000">
                  <c:v>82.1</c:v>
                </c:pt>
                <c:pt idx="3001">
                  <c:v>82.1</c:v>
                </c:pt>
                <c:pt idx="3002">
                  <c:v>82.1</c:v>
                </c:pt>
                <c:pt idx="3003">
                  <c:v>82.1</c:v>
                </c:pt>
                <c:pt idx="3004">
                  <c:v>82.1</c:v>
                </c:pt>
                <c:pt idx="3005">
                  <c:v>82.1</c:v>
                </c:pt>
                <c:pt idx="3006">
                  <c:v>82.1</c:v>
                </c:pt>
                <c:pt idx="3007">
                  <c:v>82.2</c:v>
                </c:pt>
                <c:pt idx="3008">
                  <c:v>82.2</c:v>
                </c:pt>
                <c:pt idx="3009">
                  <c:v>82.2</c:v>
                </c:pt>
                <c:pt idx="3010">
                  <c:v>82.2</c:v>
                </c:pt>
                <c:pt idx="3011">
                  <c:v>82.2</c:v>
                </c:pt>
                <c:pt idx="3012">
                  <c:v>82.2</c:v>
                </c:pt>
                <c:pt idx="3013">
                  <c:v>82.2</c:v>
                </c:pt>
                <c:pt idx="3014">
                  <c:v>82.3</c:v>
                </c:pt>
                <c:pt idx="3015">
                  <c:v>82.3</c:v>
                </c:pt>
                <c:pt idx="3016">
                  <c:v>82.3</c:v>
                </c:pt>
                <c:pt idx="3017">
                  <c:v>82.3</c:v>
                </c:pt>
                <c:pt idx="3018">
                  <c:v>82.3</c:v>
                </c:pt>
                <c:pt idx="3019">
                  <c:v>82.3</c:v>
                </c:pt>
                <c:pt idx="3020">
                  <c:v>82.3</c:v>
                </c:pt>
                <c:pt idx="3021">
                  <c:v>82.3</c:v>
                </c:pt>
                <c:pt idx="3022">
                  <c:v>82.3</c:v>
                </c:pt>
                <c:pt idx="3023">
                  <c:v>82.3</c:v>
                </c:pt>
                <c:pt idx="3024">
                  <c:v>82.4</c:v>
                </c:pt>
                <c:pt idx="3025">
                  <c:v>82.4</c:v>
                </c:pt>
                <c:pt idx="3026">
                  <c:v>82.4</c:v>
                </c:pt>
                <c:pt idx="3027">
                  <c:v>82.4</c:v>
                </c:pt>
                <c:pt idx="3028">
                  <c:v>82.4</c:v>
                </c:pt>
                <c:pt idx="3029">
                  <c:v>82.4</c:v>
                </c:pt>
                <c:pt idx="3030">
                  <c:v>82.4</c:v>
                </c:pt>
                <c:pt idx="3031">
                  <c:v>82.4</c:v>
                </c:pt>
                <c:pt idx="3032">
                  <c:v>82.4</c:v>
                </c:pt>
                <c:pt idx="3033">
                  <c:v>82.5</c:v>
                </c:pt>
                <c:pt idx="3034">
                  <c:v>82.5</c:v>
                </c:pt>
                <c:pt idx="3035">
                  <c:v>82.5</c:v>
                </c:pt>
                <c:pt idx="3036">
                  <c:v>82.5</c:v>
                </c:pt>
                <c:pt idx="3037">
                  <c:v>82.5</c:v>
                </c:pt>
                <c:pt idx="3038">
                  <c:v>82.5</c:v>
                </c:pt>
                <c:pt idx="3039">
                  <c:v>82.5</c:v>
                </c:pt>
                <c:pt idx="3040">
                  <c:v>82.5</c:v>
                </c:pt>
                <c:pt idx="3041">
                  <c:v>82.5</c:v>
                </c:pt>
                <c:pt idx="3042">
                  <c:v>82.5</c:v>
                </c:pt>
                <c:pt idx="3043">
                  <c:v>82.5</c:v>
                </c:pt>
                <c:pt idx="3044">
                  <c:v>82.5</c:v>
                </c:pt>
                <c:pt idx="3045">
                  <c:v>82.5</c:v>
                </c:pt>
                <c:pt idx="3046">
                  <c:v>82.5</c:v>
                </c:pt>
                <c:pt idx="3047">
                  <c:v>82.5</c:v>
                </c:pt>
                <c:pt idx="3048">
                  <c:v>82.5</c:v>
                </c:pt>
                <c:pt idx="3049">
                  <c:v>82.5</c:v>
                </c:pt>
                <c:pt idx="3050">
                  <c:v>82.5</c:v>
                </c:pt>
                <c:pt idx="3051">
                  <c:v>82.5</c:v>
                </c:pt>
                <c:pt idx="3052">
                  <c:v>82.6</c:v>
                </c:pt>
                <c:pt idx="3053">
                  <c:v>82.6</c:v>
                </c:pt>
                <c:pt idx="3054">
                  <c:v>82.6</c:v>
                </c:pt>
                <c:pt idx="3055">
                  <c:v>82.6</c:v>
                </c:pt>
                <c:pt idx="3056">
                  <c:v>82.6</c:v>
                </c:pt>
                <c:pt idx="3057">
                  <c:v>82.6</c:v>
                </c:pt>
                <c:pt idx="3058">
                  <c:v>82.6</c:v>
                </c:pt>
                <c:pt idx="3059">
                  <c:v>82.6</c:v>
                </c:pt>
                <c:pt idx="3060">
                  <c:v>82.6</c:v>
                </c:pt>
                <c:pt idx="3061">
                  <c:v>82.6</c:v>
                </c:pt>
                <c:pt idx="3062">
                  <c:v>82.6</c:v>
                </c:pt>
                <c:pt idx="3063">
                  <c:v>82.6</c:v>
                </c:pt>
                <c:pt idx="3064">
                  <c:v>82.6</c:v>
                </c:pt>
                <c:pt idx="3065">
                  <c:v>82.6</c:v>
                </c:pt>
                <c:pt idx="3066">
                  <c:v>82.6</c:v>
                </c:pt>
                <c:pt idx="3067">
                  <c:v>82.6</c:v>
                </c:pt>
                <c:pt idx="3068">
                  <c:v>82.6</c:v>
                </c:pt>
                <c:pt idx="3069">
                  <c:v>82.6</c:v>
                </c:pt>
                <c:pt idx="3070">
                  <c:v>82.6</c:v>
                </c:pt>
                <c:pt idx="3071">
                  <c:v>82.6</c:v>
                </c:pt>
                <c:pt idx="3072">
                  <c:v>82.6</c:v>
                </c:pt>
                <c:pt idx="3073">
                  <c:v>82.5</c:v>
                </c:pt>
                <c:pt idx="3074">
                  <c:v>82.6</c:v>
                </c:pt>
                <c:pt idx="3075">
                  <c:v>82.6</c:v>
                </c:pt>
                <c:pt idx="3076">
                  <c:v>82.6</c:v>
                </c:pt>
                <c:pt idx="3077">
                  <c:v>82.6</c:v>
                </c:pt>
                <c:pt idx="3078">
                  <c:v>82.6</c:v>
                </c:pt>
                <c:pt idx="3079">
                  <c:v>82.5</c:v>
                </c:pt>
                <c:pt idx="3080">
                  <c:v>82.5</c:v>
                </c:pt>
                <c:pt idx="3081">
                  <c:v>82.5</c:v>
                </c:pt>
                <c:pt idx="3082">
                  <c:v>82.5</c:v>
                </c:pt>
                <c:pt idx="3083">
                  <c:v>82.5</c:v>
                </c:pt>
                <c:pt idx="3084">
                  <c:v>82.5</c:v>
                </c:pt>
                <c:pt idx="3085">
                  <c:v>82.5</c:v>
                </c:pt>
                <c:pt idx="3086">
                  <c:v>82.5</c:v>
                </c:pt>
                <c:pt idx="3087">
                  <c:v>82.5</c:v>
                </c:pt>
                <c:pt idx="3088">
                  <c:v>82.5</c:v>
                </c:pt>
                <c:pt idx="3089">
                  <c:v>82.5</c:v>
                </c:pt>
                <c:pt idx="3090">
                  <c:v>82.5</c:v>
                </c:pt>
                <c:pt idx="3091">
                  <c:v>82.5</c:v>
                </c:pt>
                <c:pt idx="3092">
                  <c:v>82.5</c:v>
                </c:pt>
                <c:pt idx="3093">
                  <c:v>82.5</c:v>
                </c:pt>
                <c:pt idx="3094">
                  <c:v>82.4</c:v>
                </c:pt>
                <c:pt idx="3095">
                  <c:v>82.4</c:v>
                </c:pt>
                <c:pt idx="3096">
                  <c:v>82.4</c:v>
                </c:pt>
                <c:pt idx="3097">
                  <c:v>82.4</c:v>
                </c:pt>
                <c:pt idx="3098">
                  <c:v>82.4</c:v>
                </c:pt>
                <c:pt idx="3099">
                  <c:v>82.4</c:v>
                </c:pt>
                <c:pt idx="3100">
                  <c:v>82.4</c:v>
                </c:pt>
                <c:pt idx="3101">
                  <c:v>82.4</c:v>
                </c:pt>
                <c:pt idx="3102">
                  <c:v>82.4</c:v>
                </c:pt>
                <c:pt idx="3103">
                  <c:v>82.4</c:v>
                </c:pt>
                <c:pt idx="3104">
                  <c:v>82.3</c:v>
                </c:pt>
                <c:pt idx="3105">
                  <c:v>82.3</c:v>
                </c:pt>
                <c:pt idx="3106">
                  <c:v>82.3</c:v>
                </c:pt>
                <c:pt idx="3107">
                  <c:v>82.3</c:v>
                </c:pt>
                <c:pt idx="3108">
                  <c:v>82.3</c:v>
                </c:pt>
                <c:pt idx="3109">
                  <c:v>82.3</c:v>
                </c:pt>
                <c:pt idx="3110">
                  <c:v>82.3</c:v>
                </c:pt>
                <c:pt idx="3111">
                  <c:v>82.3</c:v>
                </c:pt>
                <c:pt idx="3112">
                  <c:v>82.3</c:v>
                </c:pt>
                <c:pt idx="3113">
                  <c:v>82.2</c:v>
                </c:pt>
                <c:pt idx="3114">
                  <c:v>82.2</c:v>
                </c:pt>
                <c:pt idx="3115">
                  <c:v>82.2</c:v>
                </c:pt>
                <c:pt idx="3116">
                  <c:v>82.2</c:v>
                </c:pt>
                <c:pt idx="3117">
                  <c:v>82.2</c:v>
                </c:pt>
                <c:pt idx="3118">
                  <c:v>82.2</c:v>
                </c:pt>
                <c:pt idx="3119">
                  <c:v>82.2</c:v>
                </c:pt>
                <c:pt idx="3120">
                  <c:v>82.2</c:v>
                </c:pt>
                <c:pt idx="3121">
                  <c:v>82.2</c:v>
                </c:pt>
                <c:pt idx="3122">
                  <c:v>82.1</c:v>
                </c:pt>
                <c:pt idx="3123">
                  <c:v>82.1</c:v>
                </c:pt>
                <c:pt idx="3124">
                  <c:v>82.1</c:v>
                </c:pt>
                <c:pt idx="3125">
                  <c:v>82.1</c:v>
                </c:pt>
                <c:pt idx="3126">
                  <c:v>82.1</c:v>
                </c:pt>
                <c:pt idx="3127">
                  <c:v>82.1</c:v>
                </c:pt>
                <c:pt idx="3128">
                  <c:v>82.1</c:v>
                </c:pt>
                <c:pt idx="3129">
                  <c:v>82</c:v>
                </c:pt>
                <c:pt idx="3130">
                  <c:v>82</c:v>
                </c:pt>
                <c:pt idx="3131">
                  <c:v>82</c:v>
                </c:pt>
                <c:pt idx="3132">
                  <c:v>82</c:v>
                </c:pt>
                <c:pt idx="3133">
                  <c:v>82</c:v>
                </c:pt>
                <c:pt idx="3134">
                  <c:v>82</c:v>
                </c:pt>
                <c:pt idx="3135">
                  <c:v>82</c:v>
                </c:pt>
                <c:pt idx="3136">
                  <c:v>82</c:v>
                </c:pt>
                <c:pt idx="3137">
                  <c:v>81.900000000000006</c:v>
                </c:pt>
                <c:pt idx="3138">
                  <c:v>81.900000000000006</c:v>
                </c:pt>
                <c:pt idx="3139">
                  <c:v>81.900000000000006</c:v>
                </c:pt>
                <c:pt idx="3140">
                  <c:v>81.900000000000006</c:v>
                </c:pt>
                <c:pt idx="3141">
                  <c:v>81.900000000000006</c:v>
                </c:pt>
                <c:pt idx="3142">
                  <c:v>81.900000000000006</c:v>
                </c:pt>
                <c:pt idx="3143">
                  <c:v>81.8</c:v>
                </c:pt>
                <c:pt idx="3144">
                  <c:v>81.8</c:v>
                </c:pt>
                <c:pt idx="3145">
                  <c:v>81.8</c:v>
                </c:pt>
                <c:pt idx="3146">
                  <c:v>81.8</c:v>
                </c:pt>
                <c:pt idx="3147">
                  <c:v>81.8</c:v>
                </c:pt>
                <c:pt idx="3148">
                  <c:v>81.7</c:v>
                </c:pt>
                <c:pt idx="3149">
                  <c:v>81.7</c:v>
                </c:pt>
                <c:pt idx="3150">
                  <c:v>81.7</c:v>
                </c:pt>
                <c:pt idx="3151">
                  <c:v>81.7</c:v>
                </c:pt>
                <c:pt idx="3152">
                  <c:v>81.7</c:v>
                </c:pt>
                <c:pt idx="3153">
                  <c:v>81.7</c:v>
                </c:pt>
                <c:pt idx="3154">
                  <c:v>81.599999999999994</c:v>
                </c:pt>
                <c:pt idx="3155">
                  <c:v>81.599999999999994</c:v>
                </c:pt>
                <c:pt idx="3156">
                  <c:v>81.599999999999994</c:v>
                </c:pt>
                <c:pt idx="3157">
                  <c:v>81.599999999999994</c:v>
                </c:pt>
                <c:pt idx="3158">
                  <c:v>81.599999999999994</c:v>
                </c:pt>
                <c:pt idx="3159">
                  <c:v>81.599999999999994</c:v>
                </c:pt>
                <c:pt idx="3160">
                  <c:v>81.5</c:v>
                </c:pt>
                <c:pt idx="3161">
                  <c:v>81.5</c:v>
                </c:pt>
                <c:pt idx="3162">
                  <c:v>81.5</c:v>
                </c:pt>
                <c:pt idx="3163">
                  <c:v>81.5</c:v>
                </c:pt>
                <c:pt idx="3164">
                  <c:v>81.5</c:v>
                </c:pt>
                <c:pt idx="3165">
                  <c:v>81.400000000000006</c:v>
                </c:pt>
                <c:pt idx="3166">
                  <c:v>81.400000000000006</c:v>
                </c:pt>
                <c:pt idx="3167">
                  <c:v>81.400000000000006</c:v>
                </c:pt>
                <c:pt idx="3168">
                  <c:v>81.400000000000006</c:v>
                </c:pt>
                <c:pt idx="3169">
                  <c:v>81.400000000000006</c:v>
                </c:pt>
                <c:pt idx="3170">
                  <c:v>81.3</c:v>
                </c:pt>
                <c:pt idx="3171">
                  <c:v>81.3</c:v>
                </c:pt>
                <c:pt idx="3172">
                  <c:v>81.3</c:v>
                </c:pt>
                <c:pt idx="3173">
                  <c:v>81.3</c:v>
                </c:pt>
                <c:pt idx="3174">
                  <c:v>81.3</c:v>
                </c:pt>
                <c:pt idx="3175">
                  <c:v>81.3</c:v>
                </c:pt>
                <c:pt idx="3176">
                  <c:v>81.3</c:v>
                </c:pt>
                <c:pt idx="3177">
                  <c:v>81.3</c:v>
                </c:pt>
                <c:pt idx="3178">
                  <c:v>81.2</c:v>
                </c:pt>
                <c:pt idx="3179">
                  <c:v>81.2</c:v>
                </c:pt>
                <c:pt idx="3180">
                  <c:v>81.2</c:v>
                </c:pt>
                <c:pt idx="3181">
                  <c:v>81.2</c:v>
                </c:pt>
                <c:pt idx="3182">
                  <c:v>81.2</c:v>
                </c:pt>
                <c:pt idx="3183">
                  <c:v>81.2</c:v>
                </c:pt>
                <c:pt idx="3184">
                  <c:v>81.099999999999994</c:v>
                </c:pt>
                <c:pt idx="3185">
                  <c:v>81.099999999999994</c:v>
                </c:pt>
                <c:pt idx="3186">
                  <c:v>81.099999999999994</c:v>
                </c:pt>
                <c:pt idx="3187">
                  <c:v>81.099999999999994</c:v>
                </c:pt>
                <c:pt idx="3188">
                  <c:v>81.099999999999994</c:v>
                </c:pt>
                <c:pt idx="3189">
                  <c:v>81.099999999999994</c:v>
                </c:pt>
                <c:pt idx="3190">
                  <c:v>81</c:v>
                </c:pt>
                <c:pt idx="3191">
                  <c:v>81</c:v>
                </c:pt>
                <c:pt idx="3192">
                  <c:v>81</c:v>
                </c:pt>
                <c:pt idx="3193">
                  <c:v>81</c:v>
                </c:pt>
                <c:pt idx="3194">
                  <c:v>81</c:v>
                </c:pt>
                <c:pt idx="3195">
                  <c:v>81</c:v>
                </c:pt>
                <c:pt idx="3196">
                  <c:v>81</c:v>
                </c:pt>
                <c:pt idx="3197">
                  <c:v>80.900000000000006</c:v>
                </c:pt>
                <c:pt idx="3198">
                  <c:v>80.900000000000006</c:v>
                </c:pt>
                <c:pt idx="3199">
                  <c:v>80.900000000000006</c:v>
                </c:pt>
                <c:pt idx="3200">
                  <c:v>80.900000000000006</c:v>
                </c:pt>
                <c:pt idx="3201">
                  <c:v>80.900000000000006</c:v>
                </c:pt>
                <c:pt idx="3202">
                  <c:v>80.900000000000006</c:v>
                </c:pt>
                <c:pt idx="3203">
                  <c:v>80.900000000000006</c:v>
                </c:pt>
                <c:pt idx="3204">
                  <c:v>80.8</c:v>
                </c:pt>
                <c:pt idx="3205">
                  <c:v>80.8</c:v>
                </c:pt>
                <c:pt idx="3206">
                  <c:v>80.8</c:v>
                </c:pt>
                <c:pt idx="3207">
                  <c:v>80.8</c:v>
                </c:pt>
                <c:pt idx="3208">
                  <c:v>80.8</c:v>
                </c:pt>
                <c:pt idx="3209">
                  <c:v>80.8</c:v>
                </c:pt>
                <c:pt idx="3210">
                  <c:v>80.8</c:v>
                </c:pt>
                <c:pt idx="3211">
                  <c:v>80.8</c:v>
                </c:pt>
                <c:pt idx="3212">
                  <c:v>80.8</c:v>
                </c:pt>
                <c:pt idx="3213">
                  <c:v>80.7</c:v>
                </c:pt>
                <c:pt idx="3214">
                  <c:v>80.7</c:v>
                </c:pt>
                <c:pt idx="3215">
                  <c:v>80.7</c:v>
                </c:pt>
                <c:pt idx="3216">
                  <c:v>80.7</c:v>
                </c:pt>
                <c:pt idx="3217">
                  <c:v>80.7</c:v>
                </c:pt>
                <c:pt idx="3218">
                  <c:v>80.7</c:v>
                </c:pt>
                <c:pt idx="3219">
                  <c:v>80.7</c:v>
                </c:pt>
                <c:pt idx="3220">
                  <c:v>80.7</c:v>
                </c:pt>
                <c:pt idx="3221">
                  <c:v>80.7</c:v>
                </c:pt>
                <c:pt idx="3222">
                  <c:v>80.7</c:v>
                </c:pt>
                <c:pt idx="3223">
                  <c:v>80.7</c:v>
                </c:pt>
                <c:pt idx="3224">
                  <c:v>80.7</c:v>
                </c:pt>
                <c:pt idx="3225">
                  <c:v>80.7</c:v>
                </c:pt>
                <c:pt idx="3226">
                  <c:v>80.7</c:v>
                </c:pt>
                <c:pt idx="3227">
                  <c:v>80.599999999999994</c:v>
                </c:pt>
                <c:pt idx="3228">
                  <c:v>80.599999999999994</c:v>
                </c:pt>
                <c:pt idx="3229">
                  <c:v>80.599999999999994</c:v>
                </c:pt>
                <c:pt idx="3230">
                  <c:v>80.599999999999994</c:v>
                </c:pt>
                <c:pt idx="3231">
                  <c:v>80.599999999999994</c:v>
                </c:pt>
                <c:pt idx="3232">
                  <c:v>80.599999999999994</c:v>
                </c:pt>
                <c:pt idx="3233">
                  <c:v>80.599999999999994</c:v>
                </c:pt>
                <c:pt idx="3234">
                  <c:v>80.599999999999994</c:v>
                </c:pt>
                <c:pt idx="3235">
                  <c:v>80.599999999999994</c:v>
                </c:pt>
                <c:pt idx="3236">
                  <c:v>80.599999999999994</c:v>
                </c:pt>
                <c:pt idx="3237">
                  <c:v>80.599999999999994</c:v>
                </c:pt>
                <c:pt idx="3238">
                  <c:v>80.599999999999994</c:v>
                </c:pt>
                <c:pt idx="3239">
                  <c:v>80.599999999999994</c:v>
                </c:pt>
                <c:pt idx="3240">
                  <c:v>80.599999999999994</c:v>
                </c:pt>
                <c:pt idx="3241">
                  <c:v>80.599999999999994</c:v>
                </c:pt>
                <c:pt idx="3242">
                  <c:v>80.599999999999994</c:v>
                </c:pt>
                <c:pt idx="3243">
                  <c:v>80.599999999999994</c:v>
                </c:pt>
                <c:pt idx="3244">
                  <c:v>80.5</c:v>
                </c:pt>
                <c:pt idx="3245">
                  <c:v>80.5</c:v>
                </c:pt>
                <c:pt idx="3246">
                  <c:v>80.5</c:v>
                </c:pt>
                <c:pt idx="3247">
                  <c:v>80.5</c:v>
                </c:pt>
                <c:pt idx="3248">
                  <c:v>80.5</c:v>
                </c:pt>
                <c:pt idx="3249">
                  <c:v>80.5</c:v>
                </c:pt>
                <c:pt idx="3250">
                  <c:v>80.5</c:v>
                </c:pt>
                <c:pt idx="3251">
                  <c:v>80.5</c:v>
                </c:pt>
                <c:pt idx="3252">
                  <c:v>80.5</c:v>
                </c:pt>
                <c:pt idx="3253">
                  <c:v>80.5</c:v>
                </c:pt>
                <c:pt idx="3254">
                  <c:v>80.5</c:v>
                </c:pt>
                <c:pt idx="3255">
                  <c:v>80.5</c:v>
                </c:pt>
                <c:pt idx="3256">
                  <c:v>80.5</c:v>
                </c:pt>
                <c:pt idx="3257">
                  <c:v>80.5</c:v>
                </c:pt>
                <c:pt idx="3258">
                  <c:v>80.5</c:v>
                </c:pt>
                <c:pt idx="3259">
                  <c:v>80.5</c:v>
                </c:pt>
                <c:pt idx="3260">
                  <c:v>80.5</c:v>
                </c:pt>
                <c:pt idx="3261">
                  <c:v>80.5</c:v>
                </c:pt>
                <c:pt idx="3262">
                  <c:v>80.5</c:v>
                </c:pt>
                <c:pt idx="3263">
                  <c:v>80.5</c:v>
                </c:pt>
                <c:pt idx="3264">
                  <c:v>80.5</c:v>
                </c:pt>
                <c:pt idx="3265">
                  <c:v>80.5</c:v>
                </c:pt>
                <c:pt idx="3266">
                  <c:v>80.5</c:v>
                </c:pt>
                <c:pt idx="3267">
                  <c:v>80.5</c:v>
                </c:pt>
                <c:pt idx="3268">
                  <c:v>80.5</c:v>
                </c:pt>
                <c:pt idx="3269">
                  <c:v>80.5</c:v>
                </c:pt>
                <c:pt idx="3270">
                  <c:v>80.5</c:v>
                </c:pt>
                <c:pt idx="3271">
                  <c:v>80.5</c:v>
                </c:pt>
                <c:pt idx="3272">
                  <c:v>80.5</c:v>
                </c:pt>
                <c:pt idx="3273">
                  <c:v>80.5</c:v>
                </c:pt>
                <c:pt idx="3274">
                  <c:v>80.5</c:v>
                </c:pt>
                <c:pt idx="3275">
                  <c:v>80.5</c:v>
                </c:pt>
                <c:pt idx="3276">
                  <c:v>80.5</c:v>
                </c:pt>
                <c:pt idx="3277">
                  <c:v>80.5</c:v>
                </c:pt>
                <c:pt idx="3278">
                  <c:v>80.5</c:v>
                </c:pt>
                <c:pt idx="3279">
                  <c:v>80.5</c:v>
                </c:pt>
                <c:pt idx="3280">
                  <c:v>80.5</c:v>
                </c:pt>
                <c:pt idx="3281">
                  <c:v>80.599999999999994</c:v>
                </c:pt>
                <c:pt idx="3282">
                  <c:v>80.599999999999994</c:v>
                </c:pt>
                <c:pt idx="3283">
                  <c:v>80.599999999999994</c:v>
                </c:pt>
                <c:pt idx="3284">
                  <c:v>80.599999999999994</c:v>
                </c:pt>
                <c:pt idx="3285">
                  <c:v>80.599999999999994</c:v>
                </c:pt>
                <c:pt idx="3286">
                  <c:v>80.599999999999994</c:v>
                </c:pt>
                <c:pt idx="3287">
                  <c:v>80.599999999999994</c:v>
                </c:pt>
                <c:pt idx="3288">
                  <c:v>80.599999999999994</c:v>
                </c:pt>
                <c:pt idx="3289">
                  <c:v>80.599999999999994</c:v>
                </c:pt>
                <c:pt idx="3290">
                  <c:v>80.599999999999994</c:v>
                </c:pt>
                <c:pt idx="3291">
                  <c:v>80.599999999999994</c:v>
                </c:pt>
                <c:pt idx="3292">
                  <c:v>80.599999999999994</c:v>
                </c:pt>
                <c:pt idx="3293">
                  <c:v>80.599999999999994</c:v>
                </c:pt>
                <c:pt idx="3294">
                  <c:v>80.599999999999994</c:v>
                </c:pt>
                <c:pt idx="3295">
                  <c:v>80.599999999999994</c:v>
                </c:pt>
                <c:pt idx="3296">
                  <c:v>80.7</c:v>
                </c:pt>
                <c:pt idx="3297">
                  <c:v>80.7</c:v>
                </c:pt>
                <c:pt idx="3298">
                  <c:v>80.7</c:v>
                </c:pt>
                <c:pt idx="3299">
                  <c:v>80.7</c:v>
                </c:pt>
                <c:pt idx="3300">
                  <c:v>80.7</c:v>
                </c:pt>
                <c:pt idx="3301">
                  <c:v>80.7</c:v>
                </c:pt>
                <c:pt idx="3302">
                  <c:v>80.7</c:v>
                </c:pt>
                <c:pt idx="3303">
                  <c:v>80.7</c:v>
                </c:pt>
                <c:pt idx="3304">
                  <c:v>80.7</c:v>
                </c:pt>
                <c:pt idx="3305">
                  <c:v>80.7</c:v>
                </c:pt>
                <c:pt idx="3306">
                  <c:v>80.7</c:v>
                </c:pt>
                <c:pt idx="3307">
                  <c:v>80.7</c:v>
                </c:pt>
                <c:pt idx="3308">
                  <c:v>80.7</c:v>
                </c:pt>
                <c:pt idx="3309">
                  <c:v>80.7</c:v>
                </c:pt>
                <c:pt idx="3310">
                  <c:v>80.8</c:v>
                </c:pt>
                <c:pt idx="3311">
                  <c:v>80.8</c:v>
                </c:pt>
                <c:pt idx="3312">
                  <c:v>80.8</c:v>
                </c:pt>
                <c:pt idx="3313">
                  <c:v>80.8</c:v>
                </c:pt>
                <c:pt idx="3314">
                  <c:v>80.8</c:v>
                </c:pt>
                <c:pt idx="3315">
                  <c:v>80.8</c:v>
                </c:pt>
                <c:pt idx="3316">
                  <c:v>80.8</c:v>
                </c:pt>
                <c:pt idx="3317">
                  <c:v>80.8</c:v>
                </c:pt>
                <c:pt idx="3318">
                  <c:v>80.8</c:v>
                </c:pt>
                <c:pt idx="3319">
                  <c:v>80.8</c:v>
                </c:pt>
                <c:pt idx="3320">
                  <c:v>80.8</c:v>
                </c:pt>
                <c:pt idx="3321">
                  <c:v>80.900000000000006</c:v>
                </c:pt>
                <c:pt idx="3322">
                  <c:v>80.900000000000006</c:v>
                </c:pt>
                <c:pt idx="3323">
                  <c:v>80.900000000000006</c:v>
                </c:pt>
                <c:pt idx="3324">
                  <c:v>80.900000000000006</c:v>
                </c:pt>
                <c:pt idx="3325">
                  <c:v>80.900000000000006</c:v>
                </c:pt>
                <c:pt idx="3326">
                  <c:v>80.900000000000006</c:v>
                </c:pt>
                <c:pt idx="3327">
                  <c:v>80.900000000000006</c:v>
                </c:pt>
                <c:pt idx="3328">
                  <c:v>80.900000000000006</c:v>
                </c:pt>
                <c:pt idx="3329">
                  <c:v>81</c:v>
                </c:pt>
                <c:pt idx="3330">
                  <c:v>81</c:v>
                </c:pt>
                <c:pt idx="3331">
                  <c:v>81</c:v>
                </c:pt>
                <c:pt idx="3332">
                  <c:v>81</c:v>
                </c:pt>
                <c:pt idx="3333">
                  <c:v>81</c:v>
                </c:pt>
                <c:pt idx="3334">
                  <c:v>81</c:v>
                </c:pt>
                <c:pt idx="3335">
                  <c:v>81.099999999999994</c:v>
                </c:pt>
                <c:pt idx="3336">
                  <c:v>81.099999999999994</c:v>
                </c:pt>
                <c:pt idx="3337">
                  <c:v>81.099999999999994</c:v>
                </c:pt>
                <c:pt idx="3338">
                  <c:v>81.099999999999994</c:v>
                </c:pt>
                <c:pt idx="3339">
                  <c:v>81.099999999999994</c:v>
                </c:pt>
                <c:pt idx="3340">
                  <c:v>81.099999999999994</c:v>
                </c:pt>
                <c:pt idx="3341">
                  <c:v>81.099999999999994</c:v>
                </c:pt>
                <c:pt idx="3342">
                  <c:v>81.2</c:v>
                </c:pt>
                <c:pt idx="3343">
                  <c:v>81.2</c:v>
                </c:pt>
                <c:pt idx="3344">
                  <c:v>81.2</c:v>
                </c:pt>
                <c:pt idx="3345">
                  <c:v>81.2</c:v>
                </c:pt>
                <c:pt idx="3346">
                  <c:v>81.2</c:v>
                </c:pt>
                <c:pt idx="3347">
                  <c:v>81.2</c:v>
                </c:pt>
                <c:pt idx="3348">
                  <c:v>81.2</c:v>
                </c:pt>
                <c:pt idx="3349">
                  <c:v>81.3</c:v>
                </c:pt>
                <c:pt idx="3350">
                  <c:v>81.3</c:v>
                </c:pt>
                <c:pt idx="3351">
                  <c:v>81.3</c:v>
                </c:pt>
                <c:pt idx="3352">
                  <c:v>81.3</c:v>
                </c:pt>
                <c:pt idx="3353">
                  <c:v>81.3</c:v>
                </c:pt>
                <c:pt idx="3354">
                  <c:v>81.3</c:v>
                </c:pt>
                <c:pt idx="3355">
                  <c:v>81.3</c:v>
                </c:pt>
                <c:pt idx="3356">
                  <c:v>81.3</c:v>
                </c:pt>
                <c:pt idx="3357">
                  <c:v>81.3</c:v>
                </c:pt>
                <c:pt idx="3358">
                  <c:v>81.400000000000006</c:v>
                </c:pt>
                <c:pt idx="3359">
                  <c:v>81.400000000000006</c:v>
                </c:pt>
                <c:pt idx="3360">
                  <c:v>81.400000000000006</c:v>
                </c:pt>
                <c:pt idx="3361">
                  <c:v>81.400000000000006</c:v>
                </c:pt>
                <c:pt idx="3362">
                  <c:v>81.400000000000006</c:v>
                </c:pt>
                <c:pt idx="3363">
                  <c:v>81.5</c:v>
                </c:pt>
                <c:pt idx="3364">
                  <c:v>81.5</c:v>
                </c:pt>
                <c:pt idx="3365">
                  <c:v>81.5</c:v>
                </c:pt>
                <c:pt idx="3366">
                  <c:v>81.5</c:v>
                </c:pt>
                <c:pt idx="3367">
                  <c:v>81.5</c:v>
                </c:pt>
                <c:pt idx="3368">
                  <c:v>81.5</c:v>
                </c:pt>
                <c:pt idx="3369">
                  <c:v>81.599999999999994</c:v>
                </c:pt>
                <c:pt idx="3370">
                  <c:v>81.599999999999994</c:v>
                </c:pt>
                <c:pt idx="3371">
                  <c:v>81.599999999999994</c:v>
                </c:pt>
                <c:pt idx="3372">
                  <c:v>81.599999999999994</c:v>
                </c:pt>
                <c:pt idx="3373">
                  <c:v>81.599999999999994</c:v>
                </c:pt>
                <c:pt idx="3374">
                  <c:v>81.599999999999994</c:v>
                </c:pt>
                <c:pt idx="3375">
                  <c:v>81.599999999999994</c:v>
                </c:pt>
                <c:pt idx="3376">
                  <c:v>81.7</c:v>
                </c:pt>
                <c:pt idx="3377">
                  <c:v>81.7</c:v>
                </c:pt>
                <c:pt idx="3378">
                  <c:v>81.7</c:v>
                </c:pt>
                <c:pt idx="3379">
                  <c:v>81.7</c:v>
                </c:pt>
                <c:pt idx="3380">
                  <c:v>81.7</c:v>
                </c:pt>
                <c:pt idx="3381">
                  <c:v>81.7</c:v>
                </c:pt>
                <c:pt idx="3382">
                  <c:v>81.7</c:v>
                </c:pt>
                <c:pt idx="3383">
                  <c:v>81.8</c:v>
                </c:pt>
                <c:pt idx="3384">
                  <c:v>81.8</c:v>
                </c:pt>
                <c:pt idx="3385">
                  <c:v>81.8</c:v>
                </c:pt>
                <c:pt idx="3386">
                  <c:v>81.8</c:v>
                </c:pt>
                <c:pt idx="3387">
                  <c:v>81.8</c:v>
                </c:pt>
                <c:pt idx="3388">
                  <c:v>81.900000000000006</c:v>
                </c:pt>
                <c:pt idx="3389">
                  <c:v>81.900000000000006</c:v>
                </c:pt>
                <c:pt idx="3390">
                  <c:v>81.900000000000006</c:v>
                </c:pt>
                <c:pt idx="3391">
                  <c:v>81.900000000000006</c:v>
                </c:pt>
                <c:pt idx="3392">
                  <c:v>81.900000000000006</c:v>
                </c:pt>
                <c:pt idx="3393">
                  <c:v>81.900000000000006</c:v>
                </c:pt>
                <c:pt idx="3394">
                  <c:v>81.900000000000006</c:v>
                </c:pt>
                <c:pt idx="3395">
                  <c:v>81.900000000000006</c:v>
                </c:pt>
                <c:pt idx="3396">
                  <c:v>82</c:v>
                </c:pt>
                <c:pt idx="3397">
                  <c:v>82</c:v>
                </c:pt>
                <c:pt idx="3398">
                  <c:v>82</c:v>
                </c:pt>
                <c:pt idx="3399">
                  <c:v>82</c:v>
                </c:pt>
                <c:pt idx="3400">
                  <c:v>82</c:v>
                </c:pt>
                <c:pt idx="3401">
                  <c:v>82</c:v>
                </c:pt>
                <c:pt idx="3402">
                  <c:v>82</c:v>
                </c:pt>
                <c:pt idx="3403">
                  <c:v>82</c:v>
                </c:pt>
                <c:pt idx="3404">
                  <c:v>82.1</c:v>
                </c:pt>
                <c:pt idx="3405">
                  <c:v>82.1</c:v>
                </c:pt>
                <c:pt idx="3406">
                  <c:v>82.1</c:v>
                </c:pt>
                <c:pt idx="3407">
                  <c:v>82.1</c:v>
                </c:pt>
                <c:pt idx="3408">
                  <c:v>82.1</c:v>
                </c:pt>
                <c:pt idx="3409">
                  <c:v>82.1</c:v>
                </c:pt>
                <c:pt idx="3410">
                  <c:v>82.2</c:v>
                </c:pt>
                <c:pt idx="3411">
                  <c:v>82.2</c:v>
                </c:pt>
                <c:pt idx="3412">
                  <c:v>82.2</c:v>
                </c:pt>
                <c:pt idx="3413">
                  <c:v>82.2</c:v>
                </c:pt>
                <c:pt idx="3414">
                  <c:v>82.2</c:v>
                </c:pt>
                <c:pt idx="3415">
                  <c:v>82.2</c:v>
                </c:pt>
                <c:pt idx="3416">
                  <c:v>82.3</c:v>
                </c:pt>
                <c:pt idx="3417">
                  <c:v>82.3</c:v>
                </c:pt>
                <c:pt idx="3418">
                  <c:v>82.3</c:v>
                </c:pt>
                <c:pt idx="3419">
                  <c:v>82.3</c:v>
                </c:pt>
                <c:pt idx="3420">
                  <c:v>82.3</c:v>
                </c:pt>
                <c:pt idx="3421">
                  <c:v>82.3</c:v>
                </c:pt>
                <c:pt idx="3422">
                  <c:v>82.3</c:v>
                </c:pt>
                <c:pt idx="3423">
                  <c:v>82.4</c:v>
                </c:pt>
                <c:pt idx="3424">
                  <c:v>82.4</c:v>
                </c:pt>
                <c:pt idx="3425">
                  <c:v>82.4</c:v>
                </c:pt>
                <c:pt idx="3426">
                  <c:v>82.4</c:v>
                </c:pt>
                <c:pt idx="3427">
                  <c:v>82.4</c:v>
                </c:pt>
                <c:pt idx="3428">
                  <c:v>82.4</c:v>
                </c:pt>
                <c:pt idx="3429">
                  <c:v>82.4</c:v>
                </c:pt>
                <c:pt idx="3430">
                  <c:v>82.4</c:v>
                </c:pt>
                <c:pt idx="3431">
                  <c:v>82.5</c:v>
                </c:pt>
                <c:pt idx="3432">
                  <c:v>82.5</c:v>
                </c:pt>
                <c:pt idx="3433">
                  <c:v>82.5</c:v>
                </c:pt>
                <c:pt idx="3434">
                  <c:v>82.5</c:v>
                </c:pt>
                <c:pt idx="3435">
                  <c:v>82.5</c:v>
                </c:pt>
                <c:pt idx="3436">
                  <c:v>82.5</c:v>
                </c:pt>
                <c:pt idx="3437">
                  <c:v>82.5</c:v>
                </c:pt>
                <c:pt idx="3438">
                  <c:v>82.5</c:v>
                </c:pt>
                <c:pt idx="3439">
                  <c:v>82.5</c:v>
                </c:pt>
                <c:pt idx="3440">
                  <c:v>82.6</c:v>
                </c:pt>
                <c:pt idx="3441">
                  <c:v>82.6</c:v>
                </c:pt>
                <c:pt idx="3442">
                  <c:v>82.6</c:v>
                </c:pt>
                <c:pt idx="3443">
                  <c:v>82.6</c:v>
                </c:pt>
                <c:pt idx="3444">
                  <c:v>82.6</c:v>
                </c:pt>
                <c:pt idx="3445">
                  <c:v>82.6</c:v>
                </c:pt>
                <c:pt idx="3446">
                  <c:v>82.6</c:v>
                </c:pt>
                <c:pt idx="3447">
                  <c:v>82.6</c:v>
                </c:pt>
                <c:pt idx="3448">
                  <c:v>82.6</c:v>
                </c:pt>
                <c:pt idx="3449">
                  <c:v>82.6</c:v>
                </c:pt>
                <c:pt idx="3450">
                  <c:v>82.6</c:v>
                </c:pt>
                <c:pt idx="3451">
                  <c:v>82.7</c:v>
                </c:pt>
                <c:pt idx="3452">
                  <c:v>82.7</c:v>
                </c:pt>
                <c:pt idx="3453">
                  <c:v>82.7</c:v>
                </c:pt>
                <c:pt idx="3454">
                  <c:v>82.7</c:v>
                </c:pt>
                <c:pt idx="3455">
                  <c:v>82.7</c:v>
                </c:pt>
                <c:pt idx="3456">
                  <c:v>82.7</c:v>
                </c:pt>
                <c:pt idx="3457">
                  <c:v>82.7</c:v>
                </c:pt>
                <c:pt idx="3458">
                  <c:v>82.7</c:v>
                </c:pt>
                <c:pt idx="3459">
                  <c:v>82.7</c:v>
                </c:pt>
                <c:pt idx="3460">
                  <c:v>82.7</c:v>
                </c:pt>
                <c:pt idx="3461">
                  <c:v>82.7</c:v>
                </c:pt>
                <c:pt idx="3462">
                  <c:v>82.7</c:v>
                </c:pt>
                <c:pt idx="3463">
                  <c:v>82.7</c:v>
                </c:pt>
                <c:pt idx="3464">
                  <c:v>82.7</c:v>
                </c:pt>
                <c:pt idx="3465">
                  <c:v>82.7</c:v>
                </c:pt>
                <c:pt idx="3466">
                  <c:v>82.7</c:v>
                </c:pt>
                <c:pt idx="3467">
                  <c:v>82.7</c:v>
                </c:pt>
                <c:pt idx="3468">
                  <c:v>82.7</c:v>
                </c:pt>
                <c:pt idx="3469">
                  <c:v>82.7</c:v>
                </c:pt>
                <c:pt idx="3470">
                  <c:v>82.7</c:v>
                </c:pt>
                <c:pt idx="3471">
                  <c:v>82.7</c:v>
                </c:pt>
                <c:pt idx="3472">
                  <c:v>82.7</c:v>
                </c:pt>
                <c:pt idx="3473">
                  <c:v>82.7</c:v>
                </c:pt>
                <c:pt idx="3474">
                  <c:v>82.7</c:v>
                </c:pt>
                <c:pt idx="3475">
                  <c:v>82.7</c:v>
                </c:pt>
                <c:pt idx="3476">
                  <c:v>82.7</c:v>
                </c:pt>
                <c:pt idx="3477">
                  <c:v>82.7</c:v>
                </c:pt>
                <c:pt idx="3478">
                  <c:v>82.7</c:v>
                </c:pt>
                <c:pt idx="3479">
                  <c:v>82.7</c:v>
                </c:pt>
                <c:pt idx="3480">
                  <c:v>82.7</c:v>
                </c:pt>
                <c:pt idx="3481">
                  <c:v>82.7</c:v>
                </c:pt>
                <c:pt idx="3482">
                  <c:v>82.7</c:v>
                </c:pt>
                <c:pt idx="3483">
                  <c:v>82.7</c:v>
                </c:pt>
                <c:pt idx="3484">
                  <c:v>82.7</c:v>
                </c:pt>
                <c:pt idx="3485">
                  <c:v>82.7</c:v>
                </c:pt>
                <c:pt idx="3486">
                  <c:v>82.7</c:v>
                </c:pt>
                <c:pt idx="3487">
                  <c:v>82.7</c:v>
                </c:pt>
                <c:pt idx="3488">
                  <c:v>82.7</c:v>
                </c:pt>
                <c:pt idx="3489">
                  <c:v>82.7</c:v>
                </c:pt>
                <c:pt idx="3490">
                  <c:v>82.7</c:v>
                </c:pt>
                <c:pt idx="3491">
                  <c:v>82.7</c:v>
                </c:pt>
                <c:pt idx="3492">
                  <c:v>82.7</c:v>
                </c:pt>
                <c:pt idx="3493">
                  <c:v>82.7</c:v>
                </c:pt>
                <c:pt idx="3494">
                  <c:v>82.7</c:v>
                </c:pt>
                <c:pt idx="3495">
                  <c:v>82.7</c:v>
                </c:pt>
                <c:pt idx="3496">
                  <c:v>82.7</c:v>
                </c:pt>
                <c:pt idx="3497">
                  <c:v>82.7</c:v>
                </c:pt>
                <c:pt idx="3498">
                  <c:v>82.7</c:v>
                </c:pt>
                <c:pt idx="3499">
                  <c:v>82.7</c:v>
                </c:pt>
                <c:pt idx="3500">
                  <c:v>82.7</c:v>
                </c:pt>
                <c:pt idx="3501">
                  <c:v>82.7</c:v>
                </c:pt>
                <c:pt idx="3502">
                  <c:v>82.7</c:v>
                </c:pt>
                <c:pt idx="3503">
                  <c:v>82.7</c:v>
                </c:pt>
                <c:pt idx="3504">
                  <c:v>82.7</c:v>
                </c:pt>
                <c:pt idx="3505">
                  <c:v>82.7</c:v>
                </c:pt>
                <c:pt idx="3506">
                  <c:v>82.7</c:v>
                </c:pt>
                <c:pt idx="3507">
                  <c:v>82.7</c:v>
                </c:pt>
                <c:pt idx="3508">
                  <c:v>82.7</c:v>
                </c:pt>
                <c:pt idx="3509">
                  <c:v>82.7</c:v>
                </c:pt>
                <c:pt idx="3510">
                  <c:v>82.7</c:v>
                </c:pt>
                <c:pt idx="3511">
                  <c:v>82.7</c:v>
                </c:pt>
                <c:pt idx="3512">
                  <c:v>82.7</c:v>
                </c:pt>
                <c:pt idx="3513">
                  <c:v>82.7</c:v>
                </c:pt>
                <c:pt idx="3514">
                  <c:v>82.7</c:v>
                </c:pt>
                <c:pt idx="3515">
                  <c:v>82.7</c:v>
                </c:pt>
                <c:pt idx="3516">
                  <c:v>82.7</c:v>
                </c:pt>
                <c:pt idx="3517">
                  <c:v>82.7</c:v>
                </c:pt>
                <c:pt idx="3518">
                  <c:v>82.7</c:v>
                </c:pt>
                <c:pt idx="3519">
                  <c:v>82.6</c:v>
                </c:pt>
                <c:pt idx="3520">
                  <c:v>82.6</c:v>
                </c:pt>
                <c:pt idx="3521">
                  <c:v>82.6</c:v>
                </c:pt>
                <c:pt idx="3522">
                  <c:v>82.6</c:v>
                </c:pt>
                <c:pt idx="3523">
                  <c:v>82.6</c:v>
                </c:pt>
                <c:pt idx="3524">
                  <c:v>82.6</c:v>
                </c:pt>
                <c:pt idx="3525">
                  <c:v>82.6</c:v>
                </c:pt>
                <c:pt idx="3526">
                  <c:v>82.6</c:v>
                </c:pt>
                <c:pt idx="3527">
                  <c:v>82.6</c:v>
                </c:pt>
                <c:pt idx="3528">
                  <c:v>82.6</c:v>
                </c:pt>
                <c:pt idx="3529">
                  <c:v>82.5</c:v>
                </c:pt>
                <c:pt idx="3530">
                  <c:v>82.5</c:v>
                </c:pt>
                <c:pt idx="3531">
                  <c:v>82.5</c:v>
                </c:pt>
                <c:pt idx="3532">
                  <c:v>82.5</c:v>
                </c:pt>
                <c:pt idx="3533">
                  <c:v>82.5</c:v>
                </c:pt>
                <c:pt idx="3534">
                  <c:v>82.5</c:v>
                </c:pt>
                <c:pt idx="3535">
                  <c:v>82.5</c:v>
                </c:pt>
                <c:pt idx="3536">
                  <c:v>82.5</c:v>
                </c:pt>
                <c:pt idx="3537">
                  <c:v>82.4</c:v>
                </c:pt>
                <c:pt idx="3538">
                  <c:v>82.4</c:v>
                </c:pt>
                <c:pt idx="3539">
                  <c:v>82.4</c:v>
                </c:pt>
                <c:pt idx="3540">
                  <c:v>82.4</c:v>
                </c:pt>
                <c:pt idx="3541">
                  <c:v>82.4</c:v>
                </c:pt>
                <c:pt idx="3542">
                  <c:v>82.4</c:v>
                </c:pt>
                <c:pt idx="3543">
                  <c:v>82.3</c:v>
                </c:pt>
                <c:pt idx="3544">
                  <c:v>82.3</c:v>
                </c:pt>
                <c:pt idx="3545">
                  <c:v>82.3</c:v>
                </c:pt>
                <c:pt idx="3546">
                  <c:v>82.3</c:v>
                </c:pt>
                <c:pt idx="3547">
                  <c:v>82.3</c:v>
                </c:pt>
                <c:pt idx="3548">
                  <c:v>82.3</c:v>
                </c:pt>
                <c:pt idx="3549">
                  <c:v>82.3</c:v>
                </c:pt>
                <c:pt idx="3550">
                  <c:v>82.2</c:v>
                </c:pt>
                <c:pt idx="3551">
                  <c:v>82.2</c:v>
                </c:pt>
                <c:pt idx="3552">
                  <c:v>82.2</c:v>
                </c:pt>
                <c:pt idx="3553">
                  <c:v>82.2</c:v>
                </c:pt>
                <c:pt idx="3554">
                  <c:v>82.2</c:v>
                </c:pt>
                <c:pt idx="3555">
                  <c:v>82.2</c:v>
                </c:pt>
                <c:pt idx="3556">
                  <c:v>82.1</c:v>
                </c:pt>
                <c:pt idx="3557">
                  <c:v>82.1</c:v>
                </c:pt>
                <c:pt idx="3558">
                  <c:v>82.1</c:v>
                </c:pt>
                <c:pt idx="3559">
                  <c:v>82.1</c:v>
                </c:pt>
                <c:pt idx="3560">
                  <c:v>82.1</c:v>
                </c:pt>
                <c:pt idx="3561">
                  <c:v>82.1</c:v>
                </c:pt>
                <c:pt idx="3562">
                  <c:v>82</c:v>
                </c:pt>
                <c:pt idx="3563">
                  <c:v>82</c:v>
                </c:pt>
                <c:pt idx="3564">
                  <c:v>82</c:v>
                </c:pt>
                <c:pt idx="3565">
                  <c:v>82</c:v>
                </c:pt>
                <c:pt idx="3566">
                  <c:v>82</c:v>
                </c:pt>
                <c:pt idx="3567">
                  <c:v>82</c:v>
                </c:pt>
                <c:pt idx="3568">
                  <c:v>81.900000000000006</c:v>
                </c:pt>
                <c:pt idx="3569">
                  <c:v>81.900000000000006</c:v>
                </c:pt>
                <c:pt idx="3570">
                  <c:v>81.900000000000006</c:v>
                </c:pt>
                <c:pt idx="3571">
                  <c:v>81.900000000000006</c:v>
                </c:pt>
                <c:pt idx="3572">
                  <c:v>81.900000000000006</c:v>
                </c:pt>
                <c:pt idx="3573">
                  <c:v>81.900000000000006</c:v>
                </c:pt>
                <c:pt idx="3574">
                  <c:v>81.8</c:v>
                </c:pt>
                <c:pt idx="3575">
                  <c:v>81.8</c:v>
                </c:pt>
                <c:pt idx="3576">
                  <c:v>81.8</c:v>
                </c:pt>
                <c:pt idx="3577">
                  <c:v>81.8</c:v>
                </c:pt>
                <c:pt idx="3578">
                  <c:v>81.8</c:v>
                </c:pt>
                <c:pt idx="3579">
                  <c:v>81.7</c:v>
                </c:pt>
                <c:pt idx="3580">
                  <c:v>81.7</c:v>
                </c:pt>
                <c:pt idx="3581">
                  <c:v>81.7</c:v>
                </c:pt>
                <c:pt idx="3582">
                  <c:v>81.7</c:v>
                </c:pt>
                <c:pt idx="3583">
                  <c:v>81.7</c:v>
                </c:pt>
                <c:pt idx="3584">
                  <c:v>81.7</c:v>
                </c:pt>
                <c:pt idx="3585">
                  <c:v>81.599999999999994</c:v>
                </c:pt>
                <c:pt idx="3586">
                  <c:v>81.599999999999994</c:v>
                </c:pt>
                <c:pt idx="3587">
                  <c:v>81.599999999999994</c:v>
                </c:pt>
                <c:pt idx="3588">
                  <c:v>81.599999999999994</c:v>
                </c:pt>
                <c:pt idx="3589">
                  <c:v>81.599999999999994</c:v>
                </c:pt>
                <c:pt idx="3590">
                  <c:v>81.5</c:v>
                </c:pt>
                <c:pt idx="3591">
                  <c:v>81.5</c:v>
                </c:pt>
                <c:pt idx="3592">
                  <c:v>81.5</c:v>
                </c:pt>
                <c:pt idx="3593">
                  <c:v>81.5</c:v>
                </c:pt>
                <c:pt idx="3594">
                  <c:v>81.5</c:v>
                </c:pt>
                <c:pt idx="3595">
                  <c:v>81.5</c:v>
                </c:pt>
                <c:pt idx="3596">
                  <c:v>81.400000000000006</c:v>
                </c:pt>
                <c:pt idx="3597">
                  <c:v>81.400000000000006</c:v>
                </c:pt>
                <c:pt idx="3598">
                  <c:v>81.400000000000006</c:v>
                </c:pt>
                <c:pt idx="3599">
                  <c:v>81.400000000000006</c:v>
                </c:pt>
                <c:pt idx="3600">
                  <c:v>81.400000000000006</c:v>
                </c:pt>
                <c:pt idx="3601">
                  <c:v>81.400000000000006</c:v>
                </c:pt>
                <c:pt idx="3602">
                  <c:v>81.3</c:v>
                </c:pt>
                <c:pt idx="3603">
                  <c:v>81.3</c:v>
                </c:pt>
                <c:pt idx="3604">
                  <c:v>81.3</c:v>
                </c:pt>
                <c:pt idx="3605">
                  <c:v>81.3</c:v>
                </c:pt>
                <c:pt idx="3606">
                  <c:v>81.3</c:v>
                </c:pt>
                <c:pt idx="3607">
                  <c:v>81.3</c:v>
                </c:pt>
                <c:pt idx="3608">
                  <c:v>81.3</c:v>
                </c:pt>
                <c:pt idx="3609">
                  <c:v>81.3</c:v>
                </c:pt>
                <c:pt idx="3610">
                  <c:v>81.2</c:v>
                </c:pt>
                <c:pt idx="3611">
                  <c:v>81.2</c:v>
                </c:pt>
                <c:pt idx="3612">
                  <c:v>81.2</c:v>
                </c:pt>
                <c:pt idx="3613">
                  <c:v>81.2</c:v>
                </c:pt>
                <c:pt idx="3614">
                  <c:v>81.2</c:v>
                </c:pt>
                <c:pt idx="3615">
                  <c:v>81.2</c:v>
                </c:pt>
                <c:pt idx="3616">
                  <c:v>81.099999999999994</c:v>
                </c:pt>
                <c:pt idx="3617">
                  <c:v>81.099999999999994</c:v>
                </c:pt>
                <c:pt idx="3618">
                  <c:v>81.099999999999994</c:v>
                </c:pt>
                <c:pt idx="3619">
                  <c:v>81.099999999999994</c:v>
                </c:pt>
                <c:pt idx="3620">
                  <c:v>81.099999999999994</c:v>
                </c:pt>
                <c:pt idx="3621">
                  <c:v>81.099999999999994</c:v>
                </c:pt>
                <c:pt idx="3622">
                  <c:v>81.099999999999994</c:v>
                </c:pt>
                <c:pt idx="3623">
                  <c:v>81.099999999999994</c:v>
                </c:pt>
                <c:pt idx="3624">
                  <c:v>81</c:v>
                </c:pt>
                <c:pt idx="3625">
                  <c:v>81</c:v>
                </c:pt>
                <c:pt idx="3626">
                  <c:v>81</c:v>
                </c:pt>
                <c:pt idx="3627">
                  <c:v>81</c:v>
                </c:pt>
                <c:pt idx="3628">
                  <c:v>81</c:v>
                </c:pt>
                <c:pt idx="3629">
                  <c:v>81</c:v>
                </c:pt>
                <c:pt idx="3630">
                  <c:v>81</c:v>
                </c:pt>
                <c:pt idx="3631">
                  <c:v>81</c:v>
                </c:pt>
                <c:pt idx="3632">
                  <c:v>80.900000000000006</c:v>
                </c:pt>
                <c:pt idx="3633">
                  <c:v>80.900000000000006</c:v>
                </c:pt>
                <c:pt idx="3634">
                  <c:v>80.900000000000006</c:v>
                </c:pt>
                <c:pt idx="3635">
                  <c:v>80.900000000000006</c:v>
                </c:pt>
                <c:pt idx="3636">
                  <c:v>80.900000000000006</c:v>
                </c:pt>
                <c:pt idx="3637">
                  <c:v>80.900000000000006</c:v>
                </c:pt>
                <c:pt idx="3638">
                  <c:v>80.900000000000006</c:v>
                </c:pt>
                <c:pt idx="3639">
                  <c:v>80.900000000000006</c:v>
                </c:pt>
                <c:pt idx="3640">
                  <c:v>80.900000000000006</c:v>
                </c:pt>
                <c:pt idx="3641">
                  <c:v>80.900000000000006</c:v>
                </c:pt>
                <c:pt idx="3642">
                  <c:v>80.8</c:v>
                </c:pt>
                <c:pt idx="3643">
                  <c:v>80.8</c:v>
                </c:pt>
                <c:pt idx="3644">
                  <c:v>80.8</c:v>
                </c:pt>
                <c:pt idx="3645">
                  <c:v>80.8</c:v>
                </c:pt>
                <c:pt idx="3646">
                  <c:v>80.8</c:v>
                </c:pt>
                <c:pt idx="3647">
                  <c:v>80.8</c:v>
                </c:pt>
                <c:pt idx="3648">
                  <c:v>80.8</c:v>
                </c:pt>
                <c:pt idx="3649">
                  <c:v>80.8</c:v>
                </c:pt>
                <c:pt idx="3650">
                  <c:v>80.8</c:v>
                </c:pt>
                <c:pt idx="3651">
                  <c:v>80.8</c:v>
                </c:pt>
                <c:pt idx="3652">
                  <c:v>80.8</c:v>
                </c:pt>
                <c:pt idx="3653">
                  <c:v>80.8</c:v>
                </c:pt>
                <c:pt idx="3654">
                  <c:v>80.7</c:v>
                </c:pt>
                <c:pt idx="3655">
                  <c:v>80.7</c:v>
                </c:pt>
                <c:pt idx="3656">
                  <c:v>80.7</c:v>
                </c:pt>
                <c:pt idx="3657">
                  <c:v>80.7</c:v>
                </c:pt>
                <c:pt idx="3658">
                  <c:v>80.7</c:v>
                </c:pt>
                <c:pt idx="3659">
                  <c:v>80.7</c:v>
                </c:pt>
                <c:pt idx="3660">
                  <c:v>80.7</c:v>
                </c:pt>
                <c:pt idx="3661">
                  <c:v>80.7</c:v>
                </c:pt>
                <c:pt idx="3662">
                  <c:v>80.7</c:v>
                </c:pt>
                <c:pt idx="3663">
                  <c:v>80.7</c:v>
                </c:pt>
                <c:pt idx="3664">
                  <c:v>80.7</c:v>
                </c:pt>
                <c:pt idx="3665">
                  <c:v>80.7</c:v>
                </c:pt>
                <c:pt idx="3666">
                  <c:v>80.7</c:v>
                </c:pt>
                <c:pt idx="3667">
                  <c:v>80.7</c:v>
                </c:pt>
                <c:pt idx="3668">
                  <c:v>80.7</c:v>
                </c:pt>
                <c:pt idx="3669">
                  <c:v>80.7</c:v>
                </c:pt>
                <c:pt idx="3670">
                  <c:v>80.7</c:v>
                </c:pt>
                <c:pt idx="3671">
                  <c:v>80.7</c:v>
                </c:pt>
                <c:pt idx="3672">
                  <c:v>80.7</c:v>
                </c:pt>
                <c:pt idx="3673">
                  <c:v>80.7</c:v>
                </c:pt>
                <c:pt idx="3674">
                  <c:v>80.7</c:v>
                </c:pt>
                <c:pt idx="3675">
                  <c:v>80.7</c:v>
                </c:pt>
                <c:pt idx="3676">
                  <c:v>80.7</c:v>
                </c:pt>
                <c:pt idx="3677">
                  <c:v>80.7</c:v>
                </c:pt>
                <c:pt idx="3678">
                  <c:v>80.7</c:v>
                </c:pt>
                <c:pt idx="3679">
                  <c:v>80.7</c:v>
                </c:pt>
                <c:pt idx="3680">
                  <c:v>80.7</c:v>
                </c:pt>
                <c:pt idx="3681">
                  <c:v>80.7</c:v>
                </c:pt>
                <c:pt idx="3682">
                  <c:v>80.7</c:v>
                </c:pt>
                <c:pt idx="3683">
                  <c:v>80.7</c:v>
                </c:pt>
                <c:pt idx="3684">
                  <c:v>80.7</c:v>
                </c:pt>
                <c:pt idx="3685">
                  <c:v>80.7</c:v>
                </c:pt>
                <c:pt idx="3686">
                  <c:v>80.7</c:v>
                </c:pt>
                <c:pt idx="3687">
                  <c:v>80.7</c:v>
                </c:pt>
                <c:pt idx="3688">
                  <c:v>80.7</c:v>
                </c:pt>
                <c:pt idx="3689">
                  <c:v>80.7</c:v>
                </c:pt>
                <c:pt idx="3690">
                  <c:v>80.7</c:v>
                </c:pt>
                <c:pt idx="3691">
                  <c:v>80.7</c:v>
                </c:pt>
                <c:pt idx="3692">
                  <c:v>80.7</c:v>
                </c:pt>
                <c:pt idx="3693">
                  <c:v>80.7</c:v>
                </c:pt>
                <c:pt idx="3694">
                  <c:v>80.7</c:v>
                </c:pt>
                <c:pt idx="3695">
                  <c:v>80.7</c:v>
                </c:pt>
                <c:pt idx="3696">
                  <c:v>80.7</c:v>
                </c:pt>
                <c:pt idx="3697">
                  <c:v>80.7</c:v>
                </c:pt>
                <c:pt idx="3698">
                  <c:v>80.7</c:v>
                </c:pt>
                <c:pt idx="3699">
                  <c:v>80.7</c:v>
                </c:pt>
                <c:pt idx="3700">
                  <c:v>80.7</c:v>
                </c:pt>
                <c:pt idx="3701">
                  <c:v>80.7</c:v>
                </c:pt>
                <c:pt idx="3702">
                  <c:v>80.7</c:v>
                </c:pt>
                <c:pt idx="3703">
                  <c:v>80.7</c:v>
                </c:pt>
                <c:pt idx="3704">
                  <c:v>80.7</c:v>
                </c:pt>
                <c:pt idx="3705">
                  <c:v>80.8</c:v>
                </c:pt>
                <c:pt idx="3706">
                  <c:v>80.8</c:v>
                </c:pt>
                <c:pt idx="3707">
                  <c:v>80.8</c:v>
                </c:pt>
                <c:pt idx="3708">
                  <c:v>80.8</c:v>
                </c:pt>
                <c:pt idx="3709">
                  <c:v>80.8</c:v>
                </c:pt>
                <c:pt idx="3710">
                  <c:v>80.8</c:v>
                </c:pt>
                <c:pt idx="3711">
                  <c:v>80.8</c:v>
                </c:pt>
                <c:pt idx="3712">
                  <c:v>80.8</c:v>
                </c:pt>
                <c:pt idx="3713">
                  <c:v>80.8</c:v>
                </c:pt>
                <c:pt idx="3714">
                  <c:v>80.8</c:v>
                </c:pt>
                <c:pt idx="3715">
                  <c:v>80.8</c:v>
                </c:pt>
                <c:pt idx="3716">
                  <c:v>80.8</c:v>
                </c:pt>
                <c:pt idx="3717">
                  <c:v>80.8</c:v>
                </c:pt>
                <c:pt idx="3718">
                  <c:v>80.900000000000006</c:v>
                </c:pt>
                <c:pt idx="3719">
                  <c:v>80.900000000000006</c:v>
                </c:pt>
                <c:pt idx="3720">
                  <c:v>80.900000000000006</c:v>
                </c:pt>
                <c:pt idx="3721">
                  <c:v>80.900000000000006</c:v>
                </c:pt>
                <c:pt idx="3722">
                  <c:v>80.900000000000006</c:v>
                </c:pt>
                <c:pt idx="3723">
                  <c:v>80.900000000000006</c:v>
                </c:pt>
                <c:pt idx="3724">
                  <c:v>80.900000000000006</c:v>
                </c:pt>
                <c:pt idx="3725">
                  <c:v>80.900000000000006</c:v>
                </c:pt>
                <c:pt idx="3726">
                  <c:v>80.900000000000006</c:v>
                </c:pt>
                <c:pt idx="3727">
                  <c:v>80.900000000000006</c:v>
                </c:pt>
                <c:pt idx="3728">
                  <c:v>81</c:v>
                </c:pt>
                <c:pt idx="3729">
                  <c:v>81</c:v>
                </c:pt>
                <c:pt idx="3730">
                  <c:v>81</c:v>
                </c:pt>
                <c:pt idx="3731">
                  <c:v>81</c:v>
                </c:pt>
                <c:pt idx="3732">
                  <c:v>81</c:v>
                </c:pt>
                <c:pt idx="3733">
                  <c:v>81</c:v>
                </c:pt>
                <c:pt idx="3734">
                  <c:v>81</c:v>
                </c:pt>
                <c:pt idx="3735">
                  <c:v>81</c:v>
                </c:pt>
                <c:pt idx="3736">
                  <c:v>81</c:v>
                </c:pt>
                <c:pt idx="3737">
                  <c:v>81.099999999999994</c:v>
                </c:pt>
                <c:pt idx="3738">
                  <c:v>81.099999999999994</c:v>
                </c:pt>
                <c:pt idx="3739">
                  <c:v>81.099999999999994</c:v>
                </c:pt>
                <c:pt idx="3740">
                  <c:v>81.099999999999994</c:v>
                </c:pt>
                <c:pt idx="3741">
                  <c:v>81.099999999999994</c:v>
                </c:pt>
                <c:pt idx="3742">
                  <c:v>81.099999999999994</c:v>
                </c:pt>
                <c:pt idx="3743">
                  <c:v>81.099999999999994</c:v>
                </c:pt>
                <c:pt idx="3744">
                  <c:v>81.099999999999994</c:v>
                </c:pt>
                <c:pt idx="3745">
                  <c:v>81.2</c:v>
                </c:pt>
                <c:pt idx="3746">
                  <c:v>81.2</c:v>
                </c:pt>
                <c:pt idx="3747">
                  <c:v>81.2</c:v>
                </c:pt>
                <c:pt idx="3748">
                  <c:v>81.2</c:v>
                </c:pt>
                <c:pt idx="3749">
                  <c:v>81.2</c:v>
                </c:pt>
                <c:pt idx="3750">
                  <c:v>81.2</c:v>
                </c:pt>
                <c:pt idx="3751">
                  <c:v>81.2</c:v>
                </c:pt>
                <c:pt idx="3752">
                  <c:v>81.3</c:v>
                </c:pt>
                <c:pt idx="3753">
                  <c:v>81.3</c:v>
                </c:pt>
                <c:pt idx="3754">
                  <c:v>81.3</c:v>
                </c:pt>
                <c:pt idx="3755">
                  <c:v>81.3</c:v>
                </c:pt>
                <c:pt idx="3756">
                  <c:v>81.3</c:v>
                </c:pt>
                <c:pt idx="3757">
                  <c:v>81.3</c:v>
                </c:pt>
                <c:pt idx="3758">
                  <c:v>81.3</c:v>
                </c:pt>
                <c:pt idx="3759">
                  <c:v>81.3</c:v>
                </c:pt>
                <c:pt idx="3760">
                  <c:v>81.3</c:v>
                </c:pt>
                <c:pt idx="3761">
                  <c:v>81.400000000000006</c:v>
                </c:pt>
                <c:pt idx="3762">
                  <c:v>81.400000000000006</c:v>
                </c:pt>
                <c:pt idx="3763">
                  <c:v>81.400000000000006</c:v>
                </c:pt>
                <c:pt idx="3764">
                  <c:v>81.400000000000006</c:v>
                </c:pt>
                <c:pt idx="3765">
                  <c:v>81.400000000000006</c:v>
                </c:pt>
                <c:pt idx="3766">
                  <c:v>81.400000000000006</c:v>
                </c:pt>
                <c:pt idx="3767">
                  <c:v>81.400000000000006</c:v>
                </c:pt>
                <c:pt idx="3768">
                  <c:v>81.5</c:v>
                </c:pt>
                <c:pt idx="3769">
                  <c:v>81.5</c:v>
                </c:pt>
                <c:pt idx="3770">
                  <c:v>81.5</c:v>
                </c:pt>
                <c:pt idx="3771">
                  <c:v>81.5</c:v>
                </c:pt>
                <c:pt idx="3772">
                  <c:v>81.5</c:v>
                </c:pt>
                <c:pt idx="3773">
                  <c:v>81.5</c:v>
                </c:pt>
                <c:pt idx="3774">
                  <c:v>81.5</c:v>
                </c:pt>
                <c:pt idx="3775">
                  <c:v>81.599999999999994</c:v>
                </c:pt>
                <c:pt idx="3776">
                  <c:v>81.599999999999994</c:v>
                </c:pt>
                <c:pt idx="3777">
                  <c:v>81.599999999999994</c:v>
                </c:pt>
                <c:pt idx="3778">
                  <c:v>81.599999999999994</c:v>
                </c:pt>
                <c:pt idx="3779">
                  <c:v>81.599999999999994</c:v>
                </c:pt>
                <c:pt idx="3780">
                  <c:v>81.599999999999994</c:v>
                </c:pt>
                <c:pt idx="3781">
                  <c:v>81.599999999999994</c:v>
                </c:pt>
                <c:pt idx="3782">
                  <c:v>81.7</c:v>
                </c:pt>
                <c:pt idx="3783">
                  <c:v>81.7</c:v>
                </c:pt>
                <c:pt idx="3784">
                  <c:v>81.7</c:v>
                </c:pt>
                <c:pt idx="3785">
                  <c:v>81.7</c:v>
                </c:pt>
                <c:pt idx="3786">
                  <c:v>81.7</c:v>
                </c:pt>
                <c:pt idx="3787">
                  <c:v>81.8</c:v>
                </c:pt>
                <c:pt idx="3788">
                  <c:v>81.8</c:v>
                </c:pt>
                <c:pt idx="3789">
                  <c:v>81.8</c:v>
                </c:pt>
                <c:pt idx="3790">
                  <c:v>81.8</c:v>
                </c:pt>
                <c:pt idx="3791">
                  <c:v>81.8</c:v>
                </c:pt>
                <c:pt idx="3792">
                  <c:v>81.8</c:v>
                </c:pt>
                <c:pt idx="3793">
                  <c:v>81.8</c:v>
                </c:pt>
                <c:pt idx="3794">
                  <c:v>81.900000000000006</c:v>
                </c:pt>
                <c:pt idx="3795">
                  <c:v>81.900000000000006</c:v>
                </c:pt>
                <c:pt idx="3796">
                  <c:v>81.900000000000006</c:v>
                </c:pt>
                <c:pt idx="3797">
                  <c:v>81.900000000000006</c:v>
                </c:pt>
                <c:pt idx="3798">
                  <c:v>81.900000000000006</c:v>
                </c:pt>
                <c:pt idx="3799">
                  <c:v>81.900000000000006</c:v>
                </c:pt>
                <c:pt idx="3800">
                  <c:v>82</c:v>
                </c:pt>
                <c:pt idx="3801">
                  <c:v>82</c:v>
                </c:pt>
                <c:pt idx="3802">
                  <c:v>82</c:v>
                </c:pt>
                <c:pt idx="3803">
                  <c:v>82</c:v>
                </c:pt>
                <c:pt idx="3804">
                  <c:v>82</c:v>
                </c:pt>
                <c:pt idx="3805">
                  <c:v>82</c:v>
                </c:pt>
                <c:pt idx="3806">
                  <c:v>82</c:v>
                </c:pt>
                <c:pt idx="3807">
                  <c:v>82.1</c:v>
                </c:pt>
                <c:pt idx="3808">
                  <c:v>82.1</c:v>
                </c:pt>
                <c:pt idx="3809">
                  <c:v>82.1</c:v>
                </c:pt>
                <c:pt idx="3810">
                  <c:v>82.1</c:v>
                </c:pt>
                <c:pt idx="3811">
                  <c:v>82.1</c:v>
                </c:pt>
                <c:pt idx="3812">
                  <c:v>82.1</c:v>
                </c:pt>
                <c:pt idx="3813">
                  <c:v>82.1</c:v>
                </c:pt>
                <c:pt idx="3814">
                  <c:v>82.2</c:v>
                </c:pt>
                <c:pt idx="3815">
                  <c:v>82.2</c:v>
                </c:pt>
                <c:pt idx="3816">
                  <c:v>82.2</c:v>
                </c:pt>
                <c:pt idx="3817">
                  <c:v>82.2</c:v>
                </c:pt>
                <c:pt idx="3818">
                  <c:v>82.2</c:v>
                </c:pt>
                <c:pt idx="3819">
                  <c:v>82.2</c:v>
                </c:pt>
                <c:pt idx="3820">
                  <c:v>82.3</c:v>
                </c:pt>
                <c:pt idx="3821">
                  <c:v>82.3</c:v>
                </c:pt>
                <c:pt idx="3822">
                  <c:v>82.3</c:v>
                </c:pt>
                <c:pt idx="3823">
                  <c:v>82.3</c:v>
                </c:pt>
                <c:pt idx="3824">
                  <c:v>82.3</c:v>
                </c:pt>
                <c:pt idx="3825">
                  <c:v>82.3</c:v>
                </c:pt>
                <c:pt idx="3826">
                  <c:v>82.4</c:v>
                </c:pt>
                <c:pt idx="3827">
                  <c:v>82.4</c:v>
                </c:pt>
                <c:pt idx="3828">
                  <c:v>82.4</c:v>
                </c:pt>
                <c:pt idx="3829">
                  <c:v>82.4</c:v>
                </c:pt>
                <c:pt idx="3830">
                  <c:v>82.4</c:v>
                </c:pt>
                <c:pt idx="3831">
                  <c:v>82.4</c:v>
                </c:pt>
                <c:pt idx="3832">
                  <c:v>82.4</c:v>
                </c:pt>
                <c:pt idx="3833">
                  <c:v>82.5</c:v>
                </c:pt>
                <c:pt idx="3834">
                  <c:v>82.5</c:v>
                </c:pt>
                <c:pt idx="3835">
                  <c:v>82.5</c:v>
                </c:pt>
                <c:pt idx="3836">
                  <c:v>82.5</c:v>
                </c:pt>
                <c:pt idx="3837">
                  <c:v>82.5</c:v>
                </c:pt>
                <c:pt idx="3838">
                  <c:v>82.5</c:v>
                </c:pt>
                <c:pt idx="3839">
                  <c:v>82.5</c:v>
                </c:pt>
                <c:pt idx="3840">
                  <c:v>82.5</c:v>
                </c:pt>
                <c:pt idx="3841">
                  <c:v>82.6</c:v>
                </c:pt>
                <c:pt idx="3842">
                  <c:v>82.6</c:v>
                </c:pt>
                <c:pt idx="3843">
                  <c:v>82.6</c:v>
                </c:pt>
                <c:pt idx="3844">
                  <c:v>82.6</c:v>
                </c:pt>
                <c:pt idx="3845">
                  <c:v>82.6</c:v>
                </c:pt>
                <c:pt idx="3846">
                  <c:v>82.6</c:v>
                </c:pt>
                <c:pt idx="3847">
                  <c:v>82.6</c:v>
                </c:pt>
                <c:pt idx="3848">
                  <c:v>82.6</c:v>
                </c:pt>
                <c:pt idx="3849">
                  <c:v>82.7</c:v>
                </c:pt>
                <c:pt idx="3850">
                  <c:v>82.7</c:v>
                </c:pt>
                <c:pt idx="3851">
                  <c:v>82.7</c:v>
                </c:pt>
                <c:pt idx="3852">
                  <c:v>82.7</c:v>
                </c:pt>
                <c:pt idx="3853">
                  <c:v>82.7</c:v>
                </c:pt>
                <c:pt idx="3854">
                  <c:v>82.7</c:v>
                </c:pt>
                <c:pt idx="3855">
                  <c:v>82.7</c:v>
                </c:pt>
                <c:pt idx="3856">
                  <c:v>82.7</c:v>
                </c:pt>
                <c:pt idx="3857">
                  <c:v>82.7</c:v>
                </c:pt>
                <c:pt idx="3858">
                  <c:v>82.7</c:v>
                </c:pt>
                <c:pt idx="3859">
                  <c:v>82.7</c:v>
                </c:pt>
                <c:pt idx="3860">
                  <c:v>82.8</c:v>
                </c:pt>
                <c:pt idx="3861">
                  <c:v>82.8</c:v>
                </c:pt>
                <c:pt idx="3862">
                  <c:v>82.8</c:v>
                </c:pt>
                <c:pt idx="3863">
                  <c:v>82.8</c:v>
                </c:pt>
                <c:pt idx="3864">
                  <c:v>82.8</c:v>
                </c:pt>
                <c:pt idx="3865">
                  <c:v>82.8</c:v>
                </c:pt>
                <c:pt idx="3866">
                  <c:v>82.8</c:v>
                </c:pt>
                <c:pt idx="3867">
                  <c:v>82.8</c:v>
                </c:pt>
                <c:pt idx="3868">
                  <c:v>82.8</c:v>
                </c:pt>
                <c:pt idx="3869">
                  <c:v>82.8</c:v>
                </c:pt>
                <c:pt idx="3870">
                  <c:v>82.8</c:v>
                </c:pt>
                <c:pt idx="3871">
                  <c:v>82.8</c:v>
                </c:pt>
                <c:pt idx="3872">
                  <c:v>82.8</c:v>
                </c:pt>
                <c:pt idx="3873">
                  <c:v>82.9</c:v>
                </c:pt>
                <c:pt idx="3874">
                  <c:v>82.9</c:v>
                </c:pt>
                <c:pt idx="3875">
                  <c:v>82.9</c:v>
                </c:pt>
                <c:pt idx="3876">
                  <c:v>82.9</c:v>
                </c:pt>
                <c:pt idx="3877">
                  <c:v>82.9</c:v>
                </c:pt>
                <c:pt idx="3878">
                  <c:v>82.9</c:v>
                </c:pt>
                <c:pt idx="3879">
                  <c:v>82.9</c:v>
                </c:pt>
                <c:pt idx="3880">
                  <c:v>82.9</c:v>
                </c:pt>
                <c:pt idx="3881">
                  <c:v>82.9</c:v>
                </c:pt>
                <c:pt idx="3882">
                  <c:v>82.9</c:v>
                </c:pt>
                <c:pt idx="3883">
                  <c:v>82.9</c:v>
                </c:pt>
                <c:pt idx="3884">
                  <c:v>82.9</c:v>
                </c:pt>
                <c:pt idx="3885">
                  <c:v>82.9</c:v>
                </c:pt>
                <c:pt idx="3886">
                  <c:v>82.9</c:v>
                </c:pt>
                <c:pt idx="3887">
                  <c:v>82.9</c:v>
                </c:pt>
                <c:pt idx="3888">
                  <c:v>82.9</c:v>
                </c:pt>
                <c:pt idx="3889">
                  <c:v>83</c:v>
                </c:pt>
                <c:pt idx="3890">
                  <c:v>82.9</c:v>
                </c:pt>
                <c:pt idx="3891">
                  <c:v>83</c:v>
                </c:pt>
                <c:pt idx="3892">
                  <c:v>82.9</c:v>
                </c:pt>
                <c:pt idx="3893">
                  <c:v>83</c:v>
                </c:pt>
                <c:pt idx="3894">
                  <c:v>83</c:v>
                </c:pt>
                <c:pt idx="3895">
                  <c:v>83</c:v>
                </c:pt>
                <c:pt idx="3896">
                  <c:v>83</c:v>
                </c:pt>
                <c:pt idx="3897">
                  <c:v>83</c:v>
                </c:pt>
                <c:pt idx="3898">
                  <c:v>83</c:v>
                </c:pt>
                <c:pt idx="3899">
                  <c:v>83</c:v>
                </c:pt>
                <c:pt idx="3900">
                  <c:v>83</c:v>
                </c:pt>
                <c:pt idx="3901">
                  <c:v>83</c:v>
                </c:pt>
                <c:pt idx="3902">
                  <c:v>83</c:v>
                </c:pt>
                <c:pt idx="3903">
                  <c:v>83</c:v>
                </c:pt>
                <c:pt idx="3904">
                  <c:v>83</c:v>
                </c:pt>
                <c:pt idx="3905">
                  <c:v>83</c:v>
                </c:pt>
                <c:pt idx="3906">
                  <c:v>83</c:v>
                </c:pt>
                <c:pt idx="3907">
                  <c:v>83</c:v>
                </c:pt>
                <c:pt idx="3908">
                  <c:v>83</c:v>
                </c:pt>
                <c:pt idx="3909">
                  <c:v>83</c:v>
                </c:pt>
                <c:pt idx="3910">
                  <c:v>83</c:v>
                </c:pt>
                <c:pt idx="3911">
                  <c:v>83</c:v>
                </c:pt>
                <c:pt idx="3912">
                  <c:v>83</c:v>
                </c:pt>
                <c:pt idx="3913">
                  <c:v>83</c:v>
                </c:pt>
                <c:pt idx="3914">
                  <c:v>82.9</c:v>
                </c:pt>
                <c:pt idx="3915">
                  <c:v>82.9</c:v>
                </c:pt>
                <c:pt idx="3916">
                  <c:v>82.9</c:v>
                </c:pt>
                <c:pt idx="3917">
                  <c:v>82.9</c:v>
                </c:pt>
                <c:pt idx="3918">
                  <c:v>82.9</c:v>
                </c:pt>
                <c:pt idx="3919">
                  <c:v>82.9</c:v>
                </c:pt>
                <c:pt idx="3920">
                  <c:v>82.9</c:v>
                </c:pt>
                <c:pt idx="3921">
                  <c:v>82.9</c:v>
                </c:pt>
                <c:pt idx="3922">
                  <c:v>82.9</c:v>
                </c:pt>
                <c:pt idx="3923">
                  <c:v>82.9</c:v>
                </c:pt>
                <c:pt idx="3924">
                  <c:v>82.9</c:v>
                </c:pt>
                <c:pt idx="3925">
                  <c:v>82.9</c:v>
                </c:pt>
                <c:pt idx="3926">
                  <c:v>82.9</c:v>
                </c:pt>
                <c:pt idx="3927">
                  <c:v>82.9</c:v>
                </c:pt>
                <c:pt idx="3928">
                  <c:v>82.9</c:v>
                </c:pt>
                <c:pt idx="3929">
                  <c:v>82.9</c:v>
                </c:pt>
                <c:pt idx="3930">
                  <c:v>82.9</c:v>
                </c:pt>
                <c:pt idx="3931">
                  <c:v>82.8</c:v>
                </c:pt>
                <c:pt idx="3932">
                  <c:v>82.8</c:v>
                </c:pt>
                <c:pt idx="3933">
                  <c:v>82.8</c:v>
                </c:pt>
                <c:pt idx="3934">
                  <c:v>82.8</c:v>
                </c:pt>
                <c:pt idx="3935">
                  <c:v>82.8</c:v>
                </c:pt>
                <c:pt idx="3936">
                  <c:v>82.8</c:v>
                </c:pt>
                <c:pt idx="3937">
                  <c:v>82.8</c:v>
                </c:pt>
                <c:pt idx="3938">
                  <c:v>82.8</c:v>
                </c:pt>
                <c:pt idx="3939">
                  <c:v>82.8</c:v>
                </c:pt>
                <c:pt idx="3940">
                  <c:v>82.8</c:v>
                </c:pt>
                <c:pt idx="3941">
                  <c:v>82.8</c:v>
                </c:pt>
                <c:pt idx="3942">
                  <c:v>82.8</c:v>
                </c:pt>
                <c:pt idx="3943">
                  <c:v>82.7</c:v>
                </c:pt>
                <c:pt idx="3944">
                  <c:v>82.7</c:v>
                </c:pt>
                <c:pt idx="3945">
                  <c:v>82.7</c:v>
                </c:pt>
                <c:pt idx="3946">
                  <c:v>82.7</c:v>
                </c:pt>
                <c:pt idx="3947">
                  <c:v>82.7</c:v>
                </c:pt>
                <c:pt idx="3948">
                  <c:v>82.7</c:v>
                </c:pt>
                <c:pt idx="3949">
                  <c:v>82.7</c:v>
                </c:pt>
                <c:pt idx="3950">
                  <c:v>82.7</c:v>
                </c:pt>
                <c:pt idx="3951">
                  <c:v>82.7</c:v>
                </c:pt>
                <c:pt idx="3952">
                  <c:v>82.7</c:v>
                </c:pt>
                <c:pt idx="3953">
                  <c:v>82.7</c:v>
                </c:pt>
                <c:pt idx="3954">
                  <c:v>82.6</c:v>
                </c:pt>
                <c:pt idx="3955">
                  <c:v>82.6</c:v>
                </c:pt>
                <c:pt idx="3956">
                  <c:v>82.6</c:v>
                </c:pt>
                <c:pt idx="3957">
                  <c:v>82.6</c:v>
                </c:pt>
                <c:pt idx="3958">
                  <c:v>82.6</c:v>
                </c:pt>
                <c:pt idx="3959">
                  <c:v>82.6</c:v>
                </c:pt>
                <c:pt idx="3960">
                  <c:v>82.6</c:v>
                </c:pt>
                <c:pt idx="3961">
                  <c:v>82.5</c:v>
                </c:pt>
                <c:pt idx="3962">
                  <c:v>82.5</c:v>
                </c:pt>
                <c:pt idx="3963">
                  <c:v>82.5</c:v>
                </c:pt>
                <c:pt idx="3964">
                  <c:v>82.5</c:v>
                </c:pt>
                <c:pt idx="3965">
                  <c:v>82.5</c:v>
                </c:pt>
                <c:pt idx="3966">
                  <c:v>82.4</c:v>
                </c:pt>
                <c:pt idx="3967">
                  <c:v>82.4</c:v>
                </c:pt>
                <c:pt idx="3968">
                  <c:v>82.4</c:v>
                </c:pt>
                <c:pt idx="3969">
                  <c:v>82.4</c:v>
                </c:pt>
                <c:pt idx="3970">
                  <c:v>82.4</c:v>
                </c:pt>
                <c:pt idx="3971">
                  <c:v>82.4</c:v>
                </c:pt>
                <c:pt idx="3972">
                  <c:v>82.4</c:v>
                </c:pt>
                <c:pt idx="3973">
                  <c:v>82.3</c:v>
                </c:pt>
                <c:pt idx="3974">
                  <c:v>82.3</c:v>
                </c:pt>
                <c:pt idx="3975">
                  <c:v>82.3</c:v>
                </c:pt>
                <c:pt idx="3976">
                  <c:v>82.3</c:v>
                </c:pt>
                <c:pt idx="3977">
                  <c:v>82.3</c:v>
                </c:pt>
                <c:pt idx="3978">
                  <c:v>82.3</c:v>
                </c:pt>
                <c:pt idx="3979">
                  <c:v>82.2</c:v>
                </c:pt>
                <c:pt idx="3980">
                  <c:v>82.2</c:v>
                </c:pt>
                <c:pt idx="3981">
                  <c:v>82.2</c:v>
                </c:pt>
                <c:pt idx="3982">
                  <c:v>82.2</c:v>
                </c:pt>
                <c:pt idx="3983">
                  <c:v>82.2</c:v>
                </c:pt>
                <c:pt idx="3984">
                  <c:v>82.2</c:v>
                </c:pt>
                <c:pt idx="3985">
                  <c:v>82.1</c:v>
                </c:pt>
                <c:pt idx="3986">
                  <c:v>82.1</c:v>
                </c:pt>
                <c:pt idx="3987">
                  <c:v>82.1</c:v>
                </c:pt>
                <c:pt idx="3988">
                  <c:v>82.1</c:v>
                </c:pt>
                <c:pt idx="3989">
                  <c:v>82.1</c:v>
                </c:pt>
                <c:pt idx="3990">
                  <c:v>82</c:v>
                </c:pt>
                <c:pt idx="3991">
                  <c:v>82</c:v>
                </c:pt>
                <c:pt idx="3992">
                  <c:v>82</c:v>
                </c:pt>
                <c:pt idx="3993">
                  <c:v>82</c:v>
                </c:pt>
                <c:pt idx="3994">
                  <c:v>82</c:v>
                </c:pt>
                <c:pt idx="3995">
                  <c:v>82</c:v>
                </c:pt>
                <c:pt idx="3996">
                  <c:v>82</c:v>
                </c:pt>
                <c:pt idx="3997">
                  <c:v>81.900000000000006</c:v>
                </c:pt>
                <c:pt idx="3998">
                  <c:v>81.900000000000006</c:v>
                </c:pt>
                <c:pt idx="3999">
                  <c:v>81.900000000000006</c:v>
                </c:pt>
                <c:pt idx="4000">
                  <c:v>81.900000000000006</c:v>
                </c:pt>
                <c:pt idx="4001">
                  <c:v>81.900000000000006</c:v>
                </c:pt>
                <c:pt idx="4002">
                  <c:v>81.8</c:v>
                </c:pt>
                <c:pt idx="4003">
                  <c:v>81.8</c:v>
                </c:pt>
                <c:pt idx="4004">
                  <c:v>81.8</c:v>
                </c:pt>
                <c:pt idx="4005">
                  <c:v>81.8</c:v>
                </c:pt>
                <c:pt idx="4006">
                  <c:v>81.8</c:v>
                </c:pt>
                <c:pt idx="4007">
                  <c:v>81.8</c:v>
                </c:pt>
                <c:pt idx="4008">
                  <c:v>81.7</c:v>
                </c:pt>
                <c:pt idx="4009">
                  <c:v>81.7</c:v>
                </c:pt>
                <c:pt idx="4010">
                  <c:v>81.7</c:v>
                </c:pt>
                <c:pt idx="4011">
                  <c:v>81.7</c:v>
                </c:pt>
                <c:pt idx="4012">
                  <c:v>81.7</c:v>
                </c:pt>
                <c:pt idx="4013">
                  <c:v>81.7</c:v>
                </c:pt>
                <c:pt idx="4014">
                  <c:v>81.599999999999994</c:v>
                </c:pt>
                <c:pt idx="4015">
                  <c:v>81.599999999999994</c:v>
                </c:pt>
                <c:pt idx="4016">
                  <c:v>81.599999999999994</c:v>
                </c:pt>
                <c:pt idx="4017">
                  <c:v>81.599999999999994</c:v>
                </c:pt>
                <c:pt idx="4018">
                  <c:v>81.599999999999994</c:v>
                </c:pt>
                <c:pt idx="4019">
                  <c:v>81.599999999999994</c:v>
                </c:pt>
                <c:pt idx="4020">
                  <c:v>81.5</c:v>
                </c:pt>
                <c:pt idx="4021">
                  <c:v>81.5</c:v>
                </c:pt>
                <c:pt idx="4022">
                  <c:v>81.5</c:v>
                </c:pt>
                <c:pt idx="4023">
                  <c:v>81.5</c:v>
                </c:pt>
                <c:pt idx="4024">
                  <c:v>81.5</c:v>
                </c:pt>
                <c:pt idx="4025">
                  <c:v>81.5</c:v>
                </c:pt>
                <c:pt idx="4026">
                  <c:v>81.400000000000006</c:v>
                </c:pt>
                <c:pt idx="4027">
                  <c:v>81.400000000000006</c:v>
                </c:pt>
                <c:pt idx="4028">
                  <c:v>81.400000000000006</c:v>
                </c:pt>
                <c:pt idx="4029">
                  <c:v>81.400000000000006</c:v>
                </c:pt>
                <c:pt idx="4030">
                  <c:v>81.400000000000006</c:v>
                </c:pt>
                <c:pt idx="4031">
                  <c:v>81.400000000000006</c:v>
                </c:pt>
                <c:pt idx="4032">
                  <c:v>81.3</c:v>
                </c:pt>
                <c:pt idx="4033">
                  <c:v>81.3</c:v>
                </c:pt>
                <c:pt idx="4034">
                  <c:v>81.3</c:v>
                </c:pt>
                <c:pt idx="4035">
                  <c:v>81.3</c:v>
                </c:pt>
                <c:pt idx="4036">
                  <c:v>81.3</c:v>
                </c:pt>
                <c:pt idx="4037">
                  <c:v>81.3</c:v>
                </c:pt>
                <c:pt idx="4038">
                  <c:v>81.3</c:v>
                </c:pt>
                <c:pt idx="4039">
                  <c:v>81.3</c:v>
                </c:pt>
                <c:pt idx="4040">
                  <c:v>81.3</c:v>
                </c:pt>
                <c:pt idx="4041">
                  <c:v>81.3</c:v>
                </c:pt>
                <c:pt idx="4042">
                  <c:v>81.2</c:v>
                </c:pt>
                <c:pt idx="4043">
                  <c:v>81.2</c:v>
                </c:pt>
                <c:pt idx="4044">
                  <c:v>81.2</c:v>
                </c:pt>
                <c:pt idx="4045">
                  <c:v>81.2</c:v>
                </c:pt>
                <c:pt idx="4046">
                  <c:v>81.2</c:v>
                </c:pt>
                <c:pt idx="4047">
                  <c:v>81.2</c:v>
                </c:pt>
                <c:pt idx="4048">
                  <c:v>81.2</c:v>
                </c:pt>
                <c:pt idx="4049">
                  <c:v>81.099999999999994</c:v>
                </c:pt>
                <c:pt idx="4050">
                  <c:v>81.099999999999994</c:v>
                </c:pt>
                <c:pt idx="4051">
                  <c:v>81.099999999999994</c:v>
                </c:pt>
                <c:pt idx="4052">
                  <c:v>81.099999999999994</c:v>
                </c:pt>
                <c:pt idx="4053">
                  <c:v>81.099999999999994</c:v>
                </c:pt>
                <c:pt idx="4054">
                  <c:v>81.099999999999994</c:v>
                </c:pt>
                <c:pt idx="4055">
                  <c:v>81.099999999999994</c:v>
                </c:pt>
                <c:pt idx="4056">
                  <c:v>81.099999999999994</c:v>
                </c:pt>
                <c:pt idx="4057">
                  <c:v>81.099999999999994</c:v>
                </c:pt>
                <c:pt idx="4058">
                  <c:v>81.099999999999994</c:v>
                </c:pt>
                <c:pt idx="4059">
                  <c:v>81.099999999999994</c:v>
                </c:pt>
                <c:pt idx="4060">
                  <c:v>81</c:v>
                </c:pt>
                <c:pt idx="4061">
                  <c:v>81</c:v>
                </c:pt>
                <c:pt idx="4062">
                  <c:v>81</c:v>
                </c:pt>
                <c:pt idx="4063">
                  <c:v>81</c:v>
                </c:pt>
                <c:pt idx="4064">
                  <c:v>81</c:v>
                </c:pt>
                <c:pt idx="4065">
                  <c:v>81</c:v>
                </c:pt>
                <c:pt idx="4066">
                  <c:v>81</c:v>
                </c:pt>
                <c:pt idx="4067">
                  <c:v>81</c:v>
                </c:pt>
                <c:pt idx="4068">
                  <c:v>81</c:v>
                </c:pt>
                <c:pt idx="4069">
                  <c:v>81</c:v>
                </c:pt>
                <c:pt idx="4070">
                  <c:v>81</c:v>
                </c:pt>
                <c:pt idx="4071">
                  <c:v>81</c:v>
                </c:pt>
                <c:pt idx="4072">
                  <c:v>80.900000000000006</c:v>
                </c:pt>
                <c:pt idx="4073">
                  <c:v>80.900000000000006</c:v>
                </c:pt>
                <c:pt idx="4074">
                  <c:v>80.900000000000006</c:v>
                </c:pt>
                <c:pt idx="4075">
                  <c:v>80.900000000000006</c:v>
                </c:pt>
                <c:pt idx="4076">
                  <c:v>80.900000000000006</c:v>
                </c:pt>
                <c:pt idx="4077">
                  <c:v>80.900000000000006</c:v>
                </c:pt>
                <c:pt idx="4078">
                  <c:v>80.900000000000006</c:v>
                </c:pt>
                <c:pt idx="4079">
                  <c:v>80.900000000000006</c:v>
                </c:pt>
                <c:pt idx="4080">
                  <c:v>80.900000000000006</c:v>
                </c:pt>
                <c:pt idx="4081">
                  <c:v>80.900000000000006</c:v>
                </c:pt>
                <c:pt idx="4082">
                  <c:v>80.900000000000006</c:v>
                </c:pt>
                <c:pt idx="4083">
                  <c:v>80.900000000000006</c:v>
                </c:pt>
                <c:pt idx="4084">
                  <c:v>80.900000000000006</c:v>
                </c:pt>
                <c:pt idx="4085">
                  <c:v>80.900000000000006</c:v>
                </c:pt>
                <c:pt idx="4086">
                  <c:v>80.900000000000006</c:v>
                </c:pt>
                <c:pt idx="4087">
                  <c:v>80.900000000000006</c:v>
                </c:pt>
                <c:pt idx="4088">
                  <c:v>80.900000000000006</c:v>
                </c:pt>
                <c:pt idx="4089">
                  <c:v>80.900000000000006</c:v>
                </c:pt>
                <c:pt idx="4090">
                  <c:v>80.900000000000006</c:v>
                </c:pt>
                <c:pt idx="4091">
                  <c:v>80.900000000000006</c:v>
                </c:pt>
                <c:pt idx="4092">
                  <c:v>80.900000000000006</c:v>
                </c:pt>
                <c:pt idx="4093">
                  <c:v>80.900000000000006</c:v>
                </c:pt>
                <c:pt idx="4094">
                  <c:v>80.900000000000006</c:v>
                </c:pt>
                <c:pt idx="4095">
                  <c:v>80.900000000000006</c:v>
                </c:pt>
                <c:pt idx="4096">
                  <c:v>80.900000000000006</c:v>
                </c:pt>
                <c:pt idx="4097">
                  <c:v>80.900000000000006</c:v>
                </c:pt>
                <c:pt idx="4098">
                  <c:v>80.900000000000006</c:v>
                </c:pt>
                <c:pt idx="4099">
                  <c:v>80.900000000000006</c:v>
                </c:pt>
                <c:pt idx="4100">
                  <c:v>80.900000000000006</c:v>
                </c:pt>
                <c:pt idx="4101">
                  <c:v>80.900000000000006</c:v>
                </c:pt>
                <c:pt idx="4102">
                  <c:v>80.900000000000006</c:v>
                </c:pt>
                <c:pt idx="4103">
                  <c:v>80.900000000000006</c:v>
                </c:pt>
                <c:pt idx="4104">
                  <c:v>80.900000000000006</c:v>
                </c:pt>
                <c:pt idx="4105">
                  <c:v>80.900000000000006</c:v>
                </c:pt>
                <c:pt idx="4106">
                  <c:v>80.900000000000006</c:v>
                </c:pt>
                <c:pt idx="4107">
                  <c:v>80.900000000000006</c:v>
                </c:pt>
                <c:pt idx="4108">
                  <c:v>80.900000000000006</c:v>
                </c:pt>
                <c:pt idx="4109">
                  <c:v>80.900000000000006</c:v>
                </c:pt>
                <c:pt idx="4110">
                  <c:v>80.900000000000006</c:v>
                </c:pt>
                <c:pt idx="4111">
                  <c:v>80.900000000000006</c:v>
                </c:pt>
                <c:pt idx="4112">
                  <c:v>80.900000000000006</c:v>
                </c:pt>
                <c:pt idx="4113">
                  <c:v>80.900000000000006</c:v>
                </c:pt>
                <c:pt idx="4114">
                  <c:v>80.900000000000006</c:v>
                </c:pt>
                <c:pt idx="4115">
                  <c:v>80.900000000000006</c:v>
                </c:pt>
                <c:pt idx="4116">
                  <c:v>80.900000000000006</c:v>
                </c:pt>
                <c:pt idx="4117">
                  <c:v>80.900000000000006</c:v>
                </c:pt>
                <c:pt idx="4118">
                  <c:v>80.900000000000006</c:v>
                </c:pt>
                <c:pt idx="4119">
                  <c:v>80.900000000000006</c:v>
                </c:pt>
                <c:pt idx="4120">
                  <c:v>80.900000000000006</c:v>
                </c:pt>
                <c:pt idx="4121">
                  <c:v>80.900000000000006</c:v>
                </c:pt>
                <c:pt idx="4122">
                  <c:v>80.900000000000006</c:v>
                </c:pt>
                <c:pt idx="4123">
                  <c:v>81</c:v>
                </c:pt>
                <c:pt idx="4124">
                  <c:v>81</c:v>
                </c:pt>
                <c:pt idx="4125">
                  <c:v>81</c:v>
                </c:pt>
                <c:pt idx="4126">
                  <c:v>81</c:v>
                </c:pt>
                <c:pt idx="4127">
                  <c:v>81</c:v>
                </c:pt>
                <c:pt idx="4128">
                  <c:v>81</c:v>
                </c:pt>
                <c:pt idx="4129">
                  <c:v>81</c:v>
                </c:pt>
                <c:pt idx="4130">
                  <c:v>81</c:v>
                </c:pt>
                <c:pt idx="4131">
                  <c:v>81</c:v>
                </c:pt>
                <c:pt idx="4132">
                  <c:v>81</c:v>
                </c:pt>
                <c:pt idx="4133">
                  <c:v>81</c:v>
                </c:pt>
                <c:pt idx="4134">
                  <c:v>81</c:v>
                </c:pt>
                <c:pt idx="4135">
                  <c:v>81</c:v>
                </c:pt>
                <c:pt idx="4136">
                  <c:v>81.099999999999994</c:v>
                </c:pt>
                <c:pt idx="4137">
                  <c:v>81.099999999999994</c:v>
                </c:pt>
                <c:pt idx="4138">
                  <c:v>81.099999999999994</c:v>
                </c:pt>
                <c:pt idx="4139">
                  <c:v>81.099999999999994</c:v>
                </c:pt>
                <c:pt idx="4140">
                  <c:v>81.099999999999994</c:v>
                </c:pt>
                <c:pt idx="4141">
                  <c:v>81.099999999999994</c:v>
                </c:pt>
                <c:pt idx="4142">
                  <c:v>81.099999999999994</c:v>
                </c:pt>
                <c:pt idx="4143">
                  <c:v>81.099999999999994</c:v>
                </c:pt>
                <c:pt idx="4144">
                  <c:v>81.099999999999994</c:v>
                </c:pt>
                <c:pt idx="4145">
                  <c:v>81.099999999999994</c:v>
                </c:pt>
                <c:pt idx="4146">
                  <c:v>81.2</c:v>
                </c:pt>
                <c:pt idx="4147">
                  <c:v>81.2</c:v>
                </c:pt>
                <c:pt idx="4148">
                  <c:v>81.2</c:v>
                </c:pt>
                <c:pt idx="4149">
                  <c:v>81.2</c:v>
                </c:pt>
                <c:pt idx="4150">
                  <c:v>81.2</c:v>
                </c:pt>
                <c:pt idx="4151">
                  <c:v>81.2</c:v>
                </c:pt>
                <c:pt idx="4152">
                  <c:v>81.2</c:v>
                </c:pt>
                <c:pt idx="4153">
                  <c:v>81.2</c:v>
                </c:pt>
                <c:pt idx="4154">
                  <c:v>81.3</c:v>
                </c:pt>
                <c:pt idx="4155">
                  <c:v>81.3</c:v>
                </c:pt>
                <c:pt idx="4156">
                  <c:v>81.3</c:v>
                </c:pt>
                <c:pt idx="4157">
                  <c:v>81.3</c:v>
                </c:pt>
                <c:pt idx="4158">
                  <c:v>81.3</c:v>
                </c:pt>
                <c:pt idx="4159">
                  <c:v>81.3</c:v>
                </c:pt>
                <c:pt idx="4160">
                  <c:v>81.3</c:v>
                </c:pt>
                <c:pt idx="4161">
                  <c:v>81.3</c:v>
                </c:pt>
                <c:pt idx="4162">
                  <c:v>81.3</c:v>
                </c:pt>
                <c:pt idx="4163">
                  <c:v>81.3</c:v>
                </c:pt>
                <c:pt idx="4164">
                  <c:v>81.3</c:v>
                </c:pt>
                <c:pt idx="4165">
                  <c:v>81.400000000000006</c:v>
                </c:pt>
                <c:pt idx="4166">
                  <c:v>81.400000000000006</c:v>
                </c:pt>
                <c:pt idx="4167">
                  <c:v>81.400000000000006</c:v>
                </c:pt>
                <c:pt idx="4168">
                  <c:v>81.400000000000006</c:v>
                </c:pt>
                <c:pt idx="4169">
                  <c:v>81.400000000000006</c:v>
                </c:pt>
                <c:pt idx="4170">
                  <c:v>81.400000000000006</c:v>
                </c:pt>
                <c:pt idx="4171">
                  <c:v>81.5</c:v>
                </c:pt>
                <c:pt idx="4172">
                  <c:v>81.5</c:v>
                </c:pt>
                <c:pt idx="4173">
                  <c:v>81.5</c:v>
                </c:pt>
                <c:pt idx="4174">
                  <c:v>81.5</c:v>
                </c:pt>
                <c:pt idx="4175">
                  <c:v>81.5</c:v>
                </c:pt>
                <c:pt idx="4176">
                  <c:v>81.5</c:v>
                </c:pt>
                <c:pt idx="4177">
                  <c:v>81.5</c:v>
                </c:pt>
                <c:pt idx="4178">
                  <c:v>81.599999999999994</c:v>
                </c:pt>
                <c:pt idx="4179">
                  <c:v>81.599999999999994</c:v>
                </c:pt>
                <c:pt idx="4180">
                  <c:v>81.599999999999994</c:v>
                </c:pt>
                <c:pt idx="4181">
                  <c:v>81.599999999999994</c:v>
                </c:pt>
                <c:pt idx="4182">
                  <c:v>81.599999999999994</c:v>
                </c:pt>
                <c:pt idx="4183">
                  <c:v>81.599999999999994</c:v>
                </c:pt>
                <c:pt idx="4184">
                  <c:v>81.7</c:v>
                </c:pt>
                <c:pt idx="4185">
                  <c:v>81.7</c:v>
                </c:pt>
                <c:pt idx="4186">
                  <c:v>81.7</c:v>
                </c:pt>
                <c:pt idx="4187">
                  <c:v>81.7</c:v>
                </c:pt>
                <c:pt idx="4188">
                  <c:v>81.7</c:v>
                </c:pt>
                <c:pt idx="4189">
                  <c:v>81.7</c:v>
                </c:pt>
                <c:pt idx="4190">
                  <c:v>81.7</c:v>
                </c:pt>
                <c:pt idx="4191">
                  <c:v>81.8</c:v>
                </c:pt>
                <c:pt idx="4192">
                  <c:v>81.8</c:v>
                </c:pt>
                <c:pt idx="4193">
                  <c:v>81.8</c:v>
                </c:pt>
                <c:pt idx="4194">
                  <c:v>81.8</c:v>
                </c:pt>
                <c:pt idx="4195">
                  <c:v>81.8</c:v>
                </c:pt>
                <c:pt idx="4196">
                  <c:v>81.8</c:v>
                </c:pt>
                <c:pt idx="4197">
                  <c:v>81.8</c:v>
                </c:pt>
                <c:pt idx="4198">
                  <c:v>81.900000000000006</c:v>
                </c:pt>
                <c:pt idx="4199">
                  <c:v>81.900000000000006</c:v>
                </c:pt>
                <c:pt idx="4200">
                  <c:v>81.900000000000006</c:v>
                </c:pt>
                <c:pt idx="4201">
                  <c:v>81.900000000000006</c:v>
                </c:pt>
                <c:pt idx="4202">
                  <c:v>81.900000000000006</c:v>
                </c:pt>
                <c:pt idx="4203">
                  <c:v>81.900000000000006</c:v>
                </c:pt>
                <c:pt idx="4204">
                  <c:v>81.900000000000006</c:v>
                </c:pt>
                <c:pt idx="4205">
                  <c:v>82</c:v>
                </c:pt>
                <c:pt idx="4206">
                  <c:v>82</c:v>
                </c:pt>
                <c:pt idx="4207">
                  <c:v>82</c:v>
                </c:pt>
                <c:pt idx="4208">
                  <c:v>82</c:v>
                </c:pt>
                <c:pt idx="4209">
                  <c:v>82</c:v>
                </c:pt>
                <c:pt idx="4210">
                  <c:v>82</c:v>
                </c:pt>
                <c:pt idx="4211">
                  <c:v>82</c:v>
                </c:pt>
                <c:pt idx="4212">
                  <c:v>82</c:v>
                </c:pt>
                <c:pt idx="4213">
                  <c:v>82.1</c:v>
                </c:pt>
                <c:pt idx="4214">
                  <c:v>82.1</c:v>
                </c:pt>
                <c:pt idx="4215">
                  <c:v>82.1</c:v>
                </c:pt>
                <c:pt idx="4216">
                  <c:v>82.1</c:v>
                </c:pt>
                <c:pt idx="4217">
                  <c:v>82.1</c:v>
                </c:pt>
                <c:pt idx="4218">
                  <c:v>82.1</c:v>
                </c:pt>
                <c:pt idx="4219">
                  <c:v>82.2</c:v>
                </c:pt>
                <c:pt idx="4220">
                  <c:v>82.2</c:v>
                </c:pt>
                <c:pt idx="4221">
                  <c:v>82.2</c:v>
                </c:pt>
                <c:pt idx="4222">
                  <c:v>82.2</c:v>
                </c:pt>
                <c:pt idx="4223">
                  <c:v>82.2</c:v>
                </c:pt>
                <c:pt idx="4224">
                  <c:v>82.2</c:v>
                </c:pt>
                <c:pt idx="4225">
                  <c:v>82.2</c:v>
                </c:pt>
                <c:pt idx="4226">
                  <c:v>82.3</c:v>
                </c:pt>
                <c:pt idx="4227">
                  <c:v>82.3</c:v>
                </c:pt>
                <c:pt idx="4228">
                  <c:v>82.3</c:v>
                </c:pt>
                <c:pt idx="4229">
                  <c:v>82.3</c:v>
                </c:pt>
                <c:pt idx="4230">
                  <c:v>82.3</c:v>
                </c:pt>
                <c:pt idx="4231">
                  <c:v>82.3</c:v>
                </c:pt>
                <c:pt idx="4232">
                  <c:v>82.4</c:v>
                </c:pt>
                <c:pt idx="4233">
                  <c:v>82.4</c:v>
                </c:pt>
                <c:pt idx="4234">
                  <c:v>82.4</c:v>
                </c:pt>
                <c:pt idx="4235">
                  <c:v>82.4</c:v>
                </c:pt>
                <c:pt idx="4236">
                  <c:v>82.4</c:v>
                </c:pt>
                <c:pt idx="4237">
                  <c:v>82.4</c:v>
                </c:pt>
                <c:pt idx="4238">
                  <c:v>82.5</c:v>
                </c:pt>
                <c:pt idx="4239">
                  <c:v>82.5</c:v>
                </c:pt>
                <c:pt idx="4240">
                  <c:v>82.5</c:v>
                </c:pt>
                <c:pt idx="4241">
                  <c:v>82.5</c:v>
                </c:pt>
                <c:pt idx="4242">
                  <c:v>82.5</c:v>
                </c:pt>
                <c:pt idx="4243">
                  <c:v>82.5</c:v>
                </c:pt>
                <c:pt idx="4244">
                  <c:v>82.5</c:v>
                </c:pt>
                <c:pt idx="4245">
                  <c:v>82.6</c:v>
                </c:pt>
                <c:pt idx="4246">
                  <c:v>82.6</c:v>
                </c:pt>
                <c:pt idx="4247">
                  <c:v>82.6</c:v>
                </c:pt>
                <c:pt idx="4248">
                  <c:v>82.6</c:v>
                </c:pt>
                <c:pt idx="4249">
                  <c:v>82.6</c:v>
                </c:pt>
                <c:pt idx="4250">
                  <c:v>82.6</c:v>
                </c:pt>
                <c:pt idx="4251">
                  <c:v>82.7</c:v>
                </c:pt>
                <c:pt idx="4252">
                  <c:v>82.7</c:v>
                </c:pt>
                <c:pt idx="4253">
                  <c:v>82.7</c:v>
                </c:pt>
                <c:pt idx="4254">
                  <c:v>82.7</c:v>
                </c:pt>
                <c:pt idx="4255">
                  <c:v>82.7</c:v>
                </c:pt>
                <c:pt idx="4256">
                  <c:v>82.7</c:v>
                </c:pt>
                <c:pt idx="4257">
                  <c:v>82.7</c:v>
                </c:pt>
                <c:pt idx="4258">
                  <c:v>82.7</c:v>
                </c:pt>
                <c:pt idx="4259">
                  <c:v>82.7</c:v>
                </c:pt>
                <c:pt idx="4260">
                  <c:v>82.7</c:v>
                </c:pt>
                <c:pt idx="4261">
                  <c:v>82.8</c:v>
                </c:pt>
                <c:pt idx="4262">
                  <c:v>82.8</c:v>
                </c:pt>
                <c:pt idx="4263">
                  <c:v>82.8</c:v>
                </c:pt>
                <c:pt idx="4264">
                  <c:v>82.8</c:v>
                </c:pt>
                <c:pt idx="4265">
                  <c:v>82.8</c:v>
                </c:pt>
                <c:pt idx="4266">
                  <c:v>82.8</c:v>
                </c:pt>
                <c:pt idx="4267">
                  <c:v>82.8</c:v>
                </c:pt>
                <c:pt idx="4268">
                  <c:v>82.8</c:v>
                </c:pt>
                <c:pt idx="4269">
                  <c:v>82.8</c:v>
                </c:pt>
                <c:pt idx="4270">
                  <c:v>82.9</c:v>
                </c:pt>
                <c:pt idx="4271">
                  <c:v>82.9</c:v>
                </c:pt>
                <c:pt idx="4272">
                  <c:v>82.9</c:v>
                </c:pt>
                <c:pt idx="4273">
                  <c:v>82.9</c:v>
                </c:pt>
                <c:pt idx="4274">
                  <c:v>82.9</c:v>
                </c:pt>
                <c:pt idx="4275">
                  <c:v>82.9</c:v>
                </c:pt>
                <c:pt idx="4276">
                  <c:v>82.9</c:v>
                </c:pt>
                <c:pt idx="4277">
                  <c:v>82.9</c:v>
                </c:pt>
                <c:pt idx="4278">
                  <c:v>82.9</c:v>
                </c:pt>
                <c:pt idx="4279">
                  <c:v>83</c:v>
                </c:pt>
                <c:pt idx="4280">
                  <c:v>83</c:v>
                </c:pt>
                <c:pt idx="4281">
                  <c:v>83</c:v>
                </c:pt>
                <c:pt idx="4282">
                  <c:v>83</c:v>
                </c:pt>
                <c:pt idx="4283">
                  <c:v>83</c:v>
                </c:pt>
                <c:pt idx="4284">
                  <c:v>83</c:v>
                </c:pt>
                <c:pt idx="4285">
                  <c:v>83</c:v>
                </c:pt>
                <c:pt idx="4286">
                  <c:v>83</c:v>
                </c:pt>
                <c:pt idx="4287">
                  <c:v>83</c:v>
                </c:pt>
                <c:pt idx="4288">
                  <c:v>83</c:v>
                </c:pt>
                <c:pt idx="4289">
                  <c:v>83</c:v>
                </c:pt>
                <c:pt idx="4290">
                  <c:v>83.1</c:v>
                </c:pt>
                <c:pt idx="4291">
                  <c:v>83.1</c:v>
                </c:pt>
                <c:pt idx="4292">
                  <c:v>83.1</c:v>
                </c:pt>
                <c:pt idx="4293">
                  <c:v>83.1</c:v>
                </c:pt>
                <c:pt idx="4294">
                  <c:v>83.1</c:v>
                </c:pt>
                <c:pt idx="4295">
                  <c:v>83.1</c:v>
                </c:pt>
                <c:pt idx="4296">
                  <c:v>83.1</c:v>
                </c:pt>
                <c:pt idx="4297">
                  <c:v>83.1</c:v>
                </c:pt>
                <c:pt idx="4298">
                  <c:v>83.1</c:v>
                </c:pt>
                <c:pt idx="4299">
                  <c:v>83.1</c:v>
                </c:pt>
                <c:pt idx="4300">
                  <c:v>83.1</c:v>
                </c:pt>
                <c:pt idx="4301">
                  <c:v>83.1</c:v>
                </c:pt>
                <c:pt idx="4302">
                  <c:v>83.1</c:v>
                </c:pt>
                <c:pt idx="4303">
                  <c:v>83.1</c:v>
                </c:pt>
                <c:pt idx="4304">
                  <c:v>83.1</c:v>
                </c:pt>
                <c:pt idx="4305">
                  <c:v>83.1</c:v>
                </c:pt>
                <c:pt idx="4306">
                  <c:v>83.1</c:v>
                </c:pt>
                <c:pt idx="4307">
                  <c:v>83.1</c:v>
                </c:pt>
                <c:pt idx="4308">
                  <c:v>83.2</c:v>
                </c:pt>
                <c:pt idx="4309">
                  <c:v>83.2</c:v>
                </c:pt>
                <c:pt idx="4310">
                  <c:v>83.2</c:v>
                </c:pt>
                <c:pt idx="4311">
                  <c:v>83.2</c:v>
                </c:pt>
                <c:pt idx="4312">
                  <c:v>83.2</c:v>
                </c:pt>
                <c:pt idx="4313">
                  <c:v>83.2</c:v>
                </c:pt>
                <c:pt idx="4314">
                  <c:v>83.2</c:v>
                </c:pt>
                <c:pt idx="4315">
                  <c:v>83.2</c:v>
                </c:pt>
                <c:pt idx="4316">
                  <c:v>83.2</c:v>
                </c:pt>
                <c:pt idx="4317">
                  <c:v>83.2</c:v>
                </c:pt>
                <c:pt idx="4318">
                  <c:v>83.2</c:v>
                </c:pt>
                <c:pt idx="4319">
                  <c:v>83.2</c:v>
                </c:pt>
                <c:pt idx="4320">
                  <c:v>83.2</c:v>
                </c:pt>
                <c:pt idx="4321">
                  <c:v>83.2</c:v>
                </c:pt>
                <c:pt idx="4322">
                  <c:v>83.2</c:v>
                </c:pt>
                <c:pt idx="4323">
                  <c:v>83.2</c:v>
                </c:pt>
                <c:pt idx="4324">
                  <c:v>83.2</c:v>
                </c:pt>
                <c:pt idx="4325">
                  <c:v>83.2</c:v>
                </c:pt>
                <c:pt idx="4326">
                  <c:v>83.1</c:v>
                </c:pt>
                <c:pt idx="4327">
                  <c:v>83.2</c:v>
                </c:pt>
                <c:pt idx="4328">
                  <c:v>83.1</c:v>
                </c:pt>
                <c:pt idx="4329">
                  <c:v>83.1</c:v>
                </c:pt>
                <c:pt idx="4330">
                  <c:v>83.1</c:v>
                </c:pt>
                <c:pt idx="4331">
                  <c:v>83.1</c:v>
                </c:pt>
                <c:pt idx="4332">
                  <c:v>83.1</c:v>
                </c:pt>
                <c:pt idx="4333">
                  <c:v>83.1</c:v>
                </c:pt>
                <c:pt idx="4334">
                  <c:v>83.1</c:v>
                </c:pt>
                <c:pt idx="4335">
                  <c:v>83.1</c:v>
                </c:pt>
                <c:pt idx="4336">
                  <c:v>83.1</c:v>
                </c:pt>
                <c:pt idx="4337">
                  <c:v>83.1</c:v>
                </c:pt>
                <c:pt idx="4338">
                  <c:v>83.1</c:v>
                </c:pt>
                <c:pt idx="4339">
                  <c:v>83.1</c:v>
                </c:pt>
                <c:pt idx="4340">
                  <c:v>83.1</c:v>
                </c:pt>
                <c:pt idx="4341">
                  <c:v>83.1</c:v>
                </c:pt>
                <c:pt idx="4342">
                  <c:v>83.1</c:v>
                </c:pt>
                <c:pt idx="4343">
                  <c:v>83.1</c:v>
                </c:pt>
                <c:pt idx="4344">
                  <c:v>83.1</c:v>
                </c:pt>
                <c:pt idx="4345">
                  <c:v>83.1</c:v>
                </c:pt>
                <c:pt idx="4346">
                  <c:v>83.1</c:v>
                </c:pt>
                <c:pt idx="4347">
                  <c:v>83.1</c:v>
                </c:pt>
                <c:pt idx="4348">
                  <c:v>83</c:v>
                </c:pt>
                <c:pt idx="4349">
                  <c:v>83</c:v>
                </c:pt>
                <c:pt idx="4350">
                  <c:v>83</c:v>
                </c:pt>
                <c:pt idx="4351">
                  <c:v>83</c:v>
                </c:pt>
                <c:pt idx="4352">
                  <c:v>83</c:v>
                </c:pt>
                <c:pt idx="4353">
                  <c:v>83</c:v>
                </c:pt>
                <c:pt idx="4354">
                  <c:v>83</c:v>
                </c:pt>
                <c:pt idx="4355">
                  <c:v>83</c:v>
                </c:pt>
                <c:pt idx="4356">
                  <c:v>83</c:v>
                </c:pt>
                <c:pt idx="4357">
                  <c:v>83</c:v>
                </c:pt>
                <c:pt idx="4358">
                  <c:v>83</c:v>
                </c:pt>
                <c:pt idx="4359">
                  <c:v>83</c:v>
                </c:pt>
                <c:pt idx="4360">
                  <c:v>82.9</c:v>
                </c:pt>
                <c:pt idx="4361">
                  <c:v>82.9</c:v>
                </c:pt>
                <c:pt idx="4362">
                  <c:v>82.9</c:v>
                </c:pt>
                <c:pt idx="4363">
                  <c:v>82.9</c:v>
                </c:pt>
                <c:pt idx="4364">
                  <c:v>82.9</c:v>
                </c:pt>
                <c:pt idx="4365">
                  <c:v>82.9</c:v>
                </c:pt>
                <c:pt idx="4366">
                  <c:v>82.9</c:v>
                </c:pt>
                <c:pt idx="4367">
                  <c:v>82.9</c:v>
                </c:pt>
                <c:pt idx="4368">
                  <c:v>82.9</c:v>
                </c:pt>
                <c:pt idx="4369">
                  <c:v>82.8</c:v>
                </c:pt>
                <c:pt idx="4370">
                  <c:v>82.8</c:v>
                </c:pt>
                <c:pt idx="4371">
                  <c:v>82.8</c:v>
                </c:pt>
                <c:pt idx="4372">
                  <c:v>82.8</c:v>
                </c:pt>
                <c:pt idx="4373">
                  <c:v>82.8</c:v>
                </c:pt>
                <c:pt idx="4374">
                  <c:v>82.8</c:v>
                </c:pt>
                <c:pt idx="4375">
                  <c:v>82.8</c:v>
                </c:pt>
                <c:pt idx="4376">
                  <c:v>82.7</c:v>
                </c:pt>
                <c:pt idx="4377">
                  <c:v>82.7</c:v>
                </c:pt>
                <c:pt idx="4378">
                  <c:v>82.7</c:v>
                </c:pt>
                <c:pt idx="4379">
                  <c:v>82.7</c:v>
                </c:pt>
                <c:pt idx="4380">
                  <c:v>82.7</c:v>
                </c:pt>
                <c:pt idx="4381">
                  <c:v>82.7</c:v>
                </c:pt>
                <c:pt idx="4382">
                  <c:v>82.7</c:v>
                </c:pt>
                <c:pt idx="4383">
                  <c:v>82.7</c:v>
                </c:pt>
                <c:pt idx="4384">
                  <c:v>82.7</c:v>
                </c:pt>
                <c:pt idx="4385">
                  <c:v>82.6</c:v>
                </c:pt>
                <c:pt idx="4386">
                  <c:v>82.6</c:v>
                </c:pt>
                <c:pt idx="4387">
                  <c:v>82.6</c:v>
                </c:pt>
                <c:pt idx="4388">
                  <c:v>82.6</c:v>
                </c:pt>
                <c:pt idx="4389">
                  <c:v>82.6</c:v>
                </c:pt>
                <c:pt idx="4390">
                  <c:v>82.6</c:v>
                </c:pt>
                <c:pt idx="4391">
                  <c:v>82.5</c:v>
                </c:pt>
                <c:pt idx="4392">
                  <c:v>82.5</c:v>
                </c:pt>
                <c:pt idx="4393">
                  <c:v>82.5</c:v>
                </c:pt>
                <c:pt idx="4394">
                  <c:v>82.5</c:v>
                </c:pt>
                <c:pt idx="4395">
                  <c:v>82.5</c:v>
                </c:pt>
                <c:pt idx="4396">
                  <c:v>82.4</c:v>
                </c:pt>
                <c:pt idx="4397">
                  <c:v>82.4</c:v>
                </c:pt>
                <c:pt idx="4398">
                  <c:v>82.4</c:v>
                </c:pt>
                <c:pt idx="4399">
                  <c:v>82.4</c:v>
                </c:pt>
                <c:pt idx="4400">
                  <c:v>82.4</c:v>
                </c:pt>
                <c:pt idx="4401">
                  <c:v>82.4</c:v>
                </c:pt>
                <c:pt idx="4402">
                  <c:v>82.4</c:v>
                </c:pt>
                <c:pt idx="4403">
                  <c:v>82.3</c:v>
                </c:pt>
                <c:pt idx="4404">
                  <c:v>82.3</c:v>
                </c:pt>
                <c:pt idx="4405">
                  <c:v>82.3</c:v>
                </c:pt>
                <c:pt idx="4406">
                  <c:v>82.3</c:v>
                </c:pt>
                <c:pt idx="4407">
                  <c:v>82.3</c:v>
                </c:pt>
                <c:pt idx="4408">
                  <c:v>82.2</c:v>
                </c:pt>
                <c:pt idx="4409">
                  <c:v>82.2</c:v>
                </c:pt>
                <c:pt idx="4410">
                  <c:v>82.2</c:v>
                </c:pt>
                <c:pt idx="4411">
                  <c:v>82.2</c:v>
                </c:pt>
                <c:pt idx="4412">
                  <c:v>82.2</c:v>
                </c:pt>
                <c:pt idx="4413">
                  <c:v>82.2</c:v>
                </c:pt>
                <c:pt idx="4414">
                  <c:v>82.1</c:v>
                </c:pt>
                <c:pt idx="4415">
                  <c:v>82.1</c:v>
                </c:pt>
                <c:pt idx="4416">
                  <c:v>82.1</c:v>
                </c:pt>
                <c:pt idx="4417">
                  <c:v>82.1</c:v>
                </c:pt>
                <c:pt idx="4418">
                  <c:v>82.1</c:v>
                </c:pt>
                <c:pt idx="4419">
                  <c:v>82.1</c:v>
                </c:pt>
                <c:pt idx="4420">
                  <c:v>82</c:v>
                </c:pt>
                <c:pt idx="4421">
                  <c:v>82</c:v>
                </c:pt>
                <c:pt idx="4422">
                  <c:v>82</c:v>
                </c:pt>
                <c:pt idx="4423">
                  <c:v>82</c:v>
                </c:pt>
                <c:pt idx="4424">
                  <c:v>82</c:v>
                </c:pt>
                <c:pt idx="4425">
                  <c:v>82</c:v>
                </c:pt>
                <c:pt idx="4426">
                  <c:v>82</c:v>
                </c:pt>
                <c:pt idx="4427">
                  <c:v>82</c:v>
                </c:pt>
                <c:pt idx="4428">
                  <c:v>81.900000000000006</c:v>
                </c:pt>
                <c:pt idx="4429">
                  <c:v>81.900000000000006</c:v>
                </c:pt>
                <c:pt idx="4430">
                  <c:v>81.900000000000006</c:v>
                </c:pt>
                <c:pt idx="4431">
                  <c:v>81.900000000000006</c:v>
                </c:pt>
                <c:pt idx="4432">
                  <c:v>81.900000000000006</c:v>
                </c:pt>
                <c:pt idx="4433">
                  <c:v>81.8</c:v>
                </c:pt>
                <c:pt idx="4434">
                  <c:v>81.8</c:v>
                </c:pt>
                <c:pt idx="4435">
                  <c:v>81.8</c:v>
                </c:pt>
                <c:pt idx="4436">
                  <c:v>81.8</c:v>
                </c:pt>
                <c:pt idx="4437">
                  <c:v>81.8</c:v>
                </c:pt>
                <c:pt idx="4438">
                  <c:v>81.8</c:v>
                </c:pt>
                <c:pt idx="4439">
                  <c:v>81.8</c:v>
                </c:pt>
                <c:pt idx="4440">
                  <c:v>81.7</c:v>
                </c:pt>
                <c:pt idx="4441">
                  <c:v>81.7</c:v>
                </c:pt>
                <c:pt idx="4442">
                  <c:v>81.7</c:v>
                </c:pt>
                <c:pt idx="4443">
                  <c:v>81.7</c:v>
                </c:pt>
                <c:pt idx="4444">
                  <c:v>81.7</c:v>
                </c:pt>
                <c:pt idx="4445">
                  <c:v>81.7</c:v>
                </c:pt>
                <c:pt idx="4446">
                  <c:v>81.599999999999994</c:v>
                </c:pt>
                <c:pt idx="4447">
                  <c:v>81.599999999999994</c:v>
                </c:pt>
                <c:pt idx="4448">
                  <c:v>81.599999999999994</c:v>
                </c:pt>
                <c:pt idx="4449">
                  <c:v>81.599999999999994</c:v>
                </c:pt>
                <c:pt idx="4450">
                  <c:v>81.599999999999994</c:v>
                </c:pt>
                <c:pt idx="4451">
                  <c:v>81.599999999999994</c:v>
                </c:pt>
                <c:pt idx="4452">
                  <c:v>81.5</c:v>
                </c:pt>
                <c:pt idx="4453">
                  <c:v>81.5</c:v>
                </c:pt>
                <c:pt idx="4454">
                  <c:v>81.5</c:v>
                </c:pt>
                <c:pt idx="4455">
                  <c:v>81.5</c:v>
                </c:pt>
                <c:pt idx="4456">
                  <c:v>81.5</c:v>
                </c:pt>
                <c:pt idx="4457">
                  <c:v>81.5</c:v>
                </c:pt>
                <c:pt idx="4458">
                  <c:v>81.5</c:v>
                </c:pt>
                <c:pt idx="4459">
                  <c:v>81.5</c:v>
                </c:pt>
                <c:pt idx="4460">
                  <c:v>81.400000000000006</c:v>
                </c:pt>
                <c:pt idx="4461">
                  <c:v>81.400000000000006</c:v>
                </c:pt>
                <c:pt idx="4462">
                  <c:v>81.400000000000006</c:v>
                </c:pt>
                <c:pt idx="4463">
                  <c:v>81.400000000000006</c:v>
                </c:pt>
                <c:pt idx="4464">
                  <c:v>81.400000000000006</c:v>
                </c:pt>
                <c:pt idx="4465">
                  <c:v>81.400000000000006</c:v>
                </c:pt>
                <c:pt idx="4466">
                  <c:v>81.400000000000006</c:v>
                </c:pt>
                <c:pt idx="4467">
                  <c:v>81.400000000000006</c:v>
                </c:pt>
                <c:pt idx="4468">
                  <c:v>81.3</c:v>
                </c:pt>
                <c:pt idx="4469">
                  <c:v>81.3</c:v>
                </c:pt>
                <c:pt idx="4470">
                  <c:v>81.3</c:v>
                </c:pt>
                <c:pt idx="4471">
                  <c:v>81.3</c:v>
                </c:pt>
                <c:pt idx="4472">
                  <c:v>81.3</c:v>
                </c:pt>
                <c:pt idx="4473">
                  <c:v>81.3</c:v>
                </c:pt>
                <c:pt idx="4474">
                  <c:v>81.3</c:v>
                </c:pt>
                <c:pt idx="4475">
                  <c:v>81.3</c:v>
                </c:pt>
                <c:pt idx="4476">
                  <c:v>81.3</c:v>
                </c:pt>
                <c:pt idx="4477">
                  <c:v>81.3</c:v>
                </c:pt>
                <c:pt idx="4478">
                  <c:v>81.3</c:v>
                </c:pt>
                <c:pt idx="4479">
                  <c:v>81.3</c:v>
                </c:pt>
                <c:pt idx="4480">
                  <c:v>81.3</c:v>
                </c:pt>
                <c:pt idx="4481">
                  <c:v>81.2</c:v>
                </c:pt>
                <c:pt idx="4482">
                  <c:v>81.2</c:v>
                </c:pt>
                <c:pt idx="4483">
                  <c:v>81.2</c:v>
                </c:pt>
                <c:pt idx="4484">
                  <c:v>81.2</c:v>
                </c:pt>
                <c:pt idx="4485">
                  <c:v>81.2</c:v>
                </c:pt>
                <c:pt idx="4486">
                  <c:v>81.2</c:v>
                </c:pt>
                <c:pt idx="4487">
                  <c:v>81.2</c:v>
                </c:pt>
                <c:pt idx="4488">
                  <c:v>81.2</c:v>
                </c:pt>
                <c:pt idx="4489">
                  <c:v>81.2</c:v>
                </c:pt>
                <c:pt idx="4490">
                  <c:v>81.2</c:v>
                </c:pt>
                <c:pt idx="4491">
                  <c:v>81.2</c:v>
                </c:pt>
                <c:pt idx="4492">
                  <c:v>81.2</c:v>
                </c:pt>
                <c:pt idx="4493">
                  <c:v>81.2</c:v>
                </c:pt>
                <c:pt idx="4494">
                  <c:v>81.2</c:v>
                </c:pt>
                <c:pt idx="4495">
                  <c:v>81.2</c:v>
                </c:pt>
                <c:pt idx="4496">
                  <c:v>81.099999999999994</c:v>
                </c:pt>
                <c:pt idx="4497">
                  <c:v>81.099999999999994</c:v>
                </c:pt>
                <c:pt idx="4498">
                  <c:v>81.099999999999994</c:v>
                </c:pt>
                <c:pt idx="4499">
                  <c:v>81.099999999999994</c:v>
                </c:pt>
                <c:pt idx="4500">
                  <c:v>81.099999999999994</c:v>
                </c:pt>
                <c:pt idx="4501">
                  <c:v>81.099999999999994</c:v>
                </c:pt>
                <c:pt idx="4502">
                  <c:v>81.099999999999994</c:v>
                </c:pt>
                <c:pt idx="4503">
                  <c:v>81.099999999999994</c:v>
                </c:pt>
                <c:pt idx="4504">
                  <c:v>81.099999999999994</c:v>
                </c:pt>
                <c:pt idx="4505">
                  <c:v>81.099999999999994</c:v>
                </c:pt>
                <c:pt idx="4506">
                  <c:v>81.099999999999994</c:v>
                </c:pt>
                <c:pt idx="4507">
                  <c:v>81.099999999999994</c:v>
                </c:pt>
                <c:pt idx="4508">
                  <c:v>81.099999999999994</c:v>
                </c:pt>
                <c:pt idx="4509">
                  <c:v>81.099999999999994</c:v>
                </c:pt>
                <c:pt idx="4510">
                  <c:v>81.099999999999994</c:v>
                </c:pt>
                <c:pt idx="4511">
                  <c:v>81.099999999999994</c:v>
                </c:pt>
                <c:pt idx="4512">
                  <c:v>81.099999999999994</c:v>
                </c:pt>
                <c:pt idx="4513">
                  <c:v>81.099999999999994</c:v>
                </c:pt>
                <c:pt idx="4514">
                  <c:v>81.099999999999994</c:v>
                </c:pt>
                <c:pt idx="4515">
                  <c:v>81.099999999999994</c:v>
                </c:pt>
                <c:pt idx="4516">
                  <c:v>81.099999999999994</c:v>
                </c:pt>
                <c:pt idx="4517">
                  <c:v>81.099999999999994</c:v>
                </c:pt>
                <c:pt idx="4518">
                  <c:v>81.099999999999994</c:v>
                </c:pt>
                <c:pt idx="4519">
                  <c:v>81.099999999999994</c:v>
                </c:pt>
                <c:pt idx="4520">
                  <c:v>81.099999999999994</c:v>
                </c:pt>
                <c:pt idx="4521">
                  <c:v>81.099999999999994</c:v>
                </c:pt>
                <c:pt idx="4522">
                  <c:v>81.099999999999994</c:v>
                </c:pt>
                <c:pt idx="4523">
                  <c:v>81.099999999999994</c:v>
                </c:pt>
                <c:pt idx="4524">
                  <c:v>81.099999999999994</c:v>
                </c:pt>
                <c:pt idx="4525">
                  <c:v>81.099999999999994</c:v>
                </c:pt>
                <c:pt idx="4526">
                  <c:v>81.099999999999994</c:v>
                </c:pt>
                <c:pt idx="4527">
                  <c:v>81.099999999999994</c:v>
                </c:pt>
                <c:pt idx="4528">
                  <c:v>81.099999999999994</c:v>
                </c:pt>
                <c:pt idx="4529">
                  <c:v>81.099999999999994</c:v>
                </c:pt>
                <c:pt idx="4530">
                  <c:v>81.099999999999994</c:v>
                </c:pt>
                <c:pt idx="4531">
                  <c:v>81.099999999999994</c:v>
                </c:pt>
                <c:pt idx="4532">
                  <c:v>81.099999999999994</c:v>
                </c:pt>
                <c:pt idx="4533">
                  <c:v>81.099999999999994</c:v>
                </c:pt>
                <c:pt idx="4534">
                  <c:v>81.099999999999994</c:v>
                </c:pt>
                <c:pt idx="4535">
                  <c:v>81.099999999999994</c:v>
                </c:pt>
                <c:pt idx="4536">
                  <c:v>81.099999999999994</c:v>
                </c:pt>
                <c:pt idx="4537">
                  <c:v>81.099999999999994</c:v>
                </c:pt>
                <c:pt idx="4538">
                  <c:v>81.099999999999994</c:v>
                </c:pt>
                <c:pt idx="4539">
                  <c:v>81.2</c:v>
                </c:pt>
                <c:pt idx="4540">
                  <c:v>81.2</c:v>
                </c:pt>
                <c:pt idx="4541">
                  <c:v>81.2</c:v>
                </c:pt>
                <c:pt idx="4542">
                  <c:v>81.2</c:v>
                </c:pt>
                <c:pt idx="4543">
                  <c:v>81.2</c:v>
                </c:pt>
                <c:pt idx="4544">
                  <c:v>81.2</c:v>
                </c:pt>
                <c:pt idx="4545">
                  <c:v>81.2</c:v>
                </c:pt>
                <c:pt idx="4546">
                  <c:v>81.2</c:v>
                </c:pt>
                <c:pt idx="4547">
                  <c:v>81.2</c:v>
                </c:pt>
                <c:pt idx="4548">
                  <c:v>81.2</c:v>
                </c:pt>
                <c:pt idx="4549">
                  <c:v>81.2</c:v>
                </c:pt>
                <c:pt idx="4550">
                  <c:v>81.2</c:v>
                </c:pt>
                <c:pt idx="4551">
                  <c:v>81.3</c:v>
                </c:pt>
                <c:pt idx="4552">
                  <c:v>81.3</c:v>
                </c:pt>
                <c:pt idx="4553">
                  <c:v>81.3</c:v>
                </c:pt>
                <c:pt idx="4554">
                  <c:v>81.3</c:v>
                </c:pt>
                <c:pt idx="4555">
                  <c:v>81.3</c:v>
                </c:pt>
                <c:pt idx="4556">
                  <c:v>81.3</c:v>
                </c:pt>
                <c:pt idx="4557">
                  <c:v>81.3</c:v>
                </c:pt>
                <c:pt idx="4558">
                  <c:v>81.3</c:v>
                </c:pt>
                <c:pt idx="4559">
                  <c:v>81.3</c:v>
                </c:pt>
                <c:pt idx="4560">
                  <c:v>81.3</c:v>
                </c:pt>
                <c:pt idx="4561">
                  <c:v>81.3</c:v>
                </c:pt>
                <c:pt idx="4562">
                  <c:v>81.3</c:v>
                </c:pt>
                <c:pt idx="4563">
                  <c:v>81.3</c:v>
                </c:pt>
                <c:pt idx="4564">
                  <c:v>81.3</c:v>
                </c:pt>
                <c:pt idx="4565">
                  <c:v>81.3</c:v>
                </c:pt>
                <c:pt idx="4566">
                  <c:v>81.400000000000006</c:v>
                </c:pt>
                <c:pt idx="4567">
                  <c:v>81.400000000000006</c:v>
                </c:pt>
                <c:pt idx="4568">
                  <c:v>81.400000000000006</c:v>
                </c:pt>
                <c:pt idx="4569">
                  <c:v>81.400000000000006</c:v>
                </c:pt>
                <c:pt idx="4570">
                  <c:v>81.400000000000006</c:v>
                </c:pt>
                <c:pt idx="4571">
                  <c:v>81.400000000000006</c:v>
                </c:pt>
                <c:pt idx="4572">
                  <c:v>81.400000000000006</c:v>
                </c:pt>
                <c:pt idx="4573">
                  <c:v>81.400000000000006</c:v>
                </c:pt>
                <c:pt idx="4574">
                  <c:v>81.400000000000006</c:v>
                </c:pt>
                <c:pt idx="4575">
                  <c:v>81.400000000000006</c:v>
                </c:pt>
                <c:pt idx="4576">
                  <c:v>81.5</c:v>
                </c:pt>
                <c:pt idx="4577">
                  <c:v>81.5</c:v>
                </c:pt>
                <c:pt idx="4578">
                  <c:v>81.5</c:v>
                </c:pt>
                <c:pt idx="4579">
                  <c:v>81.5</c:v>
                </c:pt>
                <c:pt idx="4580">
                  <c:v>81.5</c:v>
                </c:pt>
                <c:pt idx="4581">
                  <c:v>81.5</c:v>
                </c:pt>
                <c:pt idx="4582">
                  <c:v>81.599999999999994</c:v>
                </c:pt>
                <c:pt idx="4583">
                  <c:v>81.599999999999994</c:v>
                </c:pt>
                <c:pt idx="4584">
                  <c:v>81.599999999999994</c:v>
                </c:pt>
                <c:pt idx="4585">
                  <c:v>81.599999999999994</c:v>
                </c:pt>
                <c:pt idx="4586">
                  <c:v>81.599999999999994</c:v>
                </c:pt>
                <c:pt idx="4587">
                  <c:v>81.599999999999994</c:v>
                </c:pt>
                <c:pt idx="4588">
                  <c:v>81.599999999999994</c:v>
                </c:pt>
                <c:pt idx="4589">
                  <c:v>81.599999999999994</c:v>
                </c:pt>
                <c:pt idx="4590">
                  <c:v>81.7</c:v>
                </c:pt>
                <c:pt idx="4591">
                  <c:v>81.7</c:v>
                </c:pt>
                <c:pt idx="4592">
                  <c:v>81.7</c:v>
                </c:pt>
                <c:pt idx="4593">
                  <c:v>81.7</c:v>
                </c:pt>
                <c:pt idx="4594">
                  <c:v>81.7</c:v>
                </c:pt>
                <c:pt idx="4595">
                  <c:v>81.7</c:v>
                </c:pt>
                <c:pt idx="4596">
                  <c:v>81.7</c:v>
                </c:pt>
                <c:pt idx="4597">
                  <c:v>81.8</c:v>
                </c:pt>
                <c:pt idx="4598">
                  <c:v>81.8</c:v>
                </c:pt>
                <c:pt idx="4599">
                  <c:v>81.8</c:v>
                </c:pt>
                <c:pt idx="4600">
                  <c:v>81.8</c:v>
                </c:pt>
                <c:pt idx="4601">
                  <c:v>81.8</c:v>
                </c:pt>
                <c:pt idx="4602">
                  <c:v>81.8</c:v>
                </c:pt>
                <c:pt idx="4603">
                  <c:v>81.8</c:v>
                </c:pt>
                <c:pt idx="4604">
                  <c:v>81.900000000000006</c:v>
                </c:pt>
                <c:pt idx="4605">
                  <c:v>81.900000000000006</c:v>
                </c:pt>
                <c:pt idx="4606">
                  <c:v>81.900000000000006</c:v>
                </c:pt>
                <c:pt idx="4607">
                  <c:v>81.900000000000006</c:v>
                </c:pt>
                <c:pt idx="4608">
                  <c:v>81.900000000000006</c:v>
                </c:pt>
                <c:pt idx="4609">
                  <c:v>81.900000000000006</c:v>
                </c:pt>
                <c:pt idx="4610">
                  <c:v>82</c:v>
                </c:pt>
                <c:pt idx="4611">
                  <c:v>82</c:v>
                </c:pt>
                <c:pt idx="4612">
                  <c:v>82</c:v>
                </c:pt>
                <c:pt idx="4613">
                  <c:v>82</c:v>
                </c:pt>
                <c:pt idx="4614">
                  <c:v>82</c:v>
                </c:pt>
                <c:pt idx="4615">
                  <c:v>82</c:v>
                </c:pt>
                <c:pt idx="4616">
                  <c:v>82</c:v>
                </c:pt>
                <c:pt idx="4617">
                  <c:v>82</c:v>
                </c:pt>
                <c:pt idx="4618">
                  <c:v>82</c:v>
                </c:pt>
                <c:pt idx="4619">
                  <c:v>82.1</c:v>
                </c:pt>
                <c:pt idx="4620">
                  <c:v>82.1</c:v>
                </c:pt>
                <c:pt idx="4621">
                  <c:v>82.1</c:v>
                </c:pt>
                <c:pt idx="4622">
                  <c:v>82.1</c:v>
                </c:pt>
                <c:pt idx="4623">
                  <c:v>82.1</c:v>
                </c:pt>
                <c:pt idx="4624">
                  <c:v>82.1</c:v>
                </c:pt>
                <c:pt idx="4625">
                  <c:v>82.2</c:v>
                </c:pt>
                <c:pt idx="4626">
                  <c:v>82.2</c:v>
                </c:pt>
                <c:pt idx="4627">
                  <c:v>82.2</c:v>
                </c:pt>
                <c:pt idx="4628">
                  <c:v>82.2</c:v>
                </c:pt>
                <c:pt idx="4629">
                  <c:v>82.2</c:v>
                </c:pt>
                <c:pt idx="4630">
                  <c:v>82.3</c:v>
                </c:pt>
                <c:pt idx="4631">
                  <c:v>82.3</c:v>
                </c:pt>
                <c:pt idx="4632">
                  <c:v>82.3</c:v>
                </c:pt>
                <c:pt idx="4633">
                  <c:v>82.3</c:v>
                </c:pt>
                <c:pt idx="4634">
                  <c:v>82.3</c:v>
                </c:pt>
                <c:pt idx="4635">
                  <c:v>82.3</c:v>
                </c:pt>
                <c:pt idx="4636">
                  <c:v>82.3</c:v>
                </c:pt>
                <c:pt idx="4637">
                  <c:v>82.4</c:v>
                </c:pt>
                <c:pt idx="4638">
                  <c:v>82.4</c:v>
                </c:pt>
                <c:pt idx="4639">
                  <c:v>82.4</c:v>
                </c:pt>
                <c:pt idx="4640">
                  <c:v>82.4</c:v>
                </c:pt>
                <c:pt idx="4641">
                  <c:v>82.4</c:v>
                </c:pt>
                <c:pt idx="4642">
                  <c:v>82.4</c:v>
                </c:pt>
                <c:pt idx="4643">
                  <c:v>82.5</c:v>
                </c:pt>
                <c:pt idx="4644">
                  <c:v>82.5</c:v>
                </c:pt>
                <c:pt idx="4645">
                  <c:v>82.5</c:v>
                </c:pt>
                <c:pt idx="4646">
                  <c:v>82.5</c:v>
                </c:pt>
                <c:pt idx="4647">
                  <c:v>82.5</c:v>
                </c:pt>
                <c:pt idx="4648">
                  <c:v>82.5</c:v>
                </c:pt>
                <c:pt idx="4649">
                  <c:v>82.6</c:v>
                </c:pt>
                <c:pt idx="4650">
                  <c:v>82.6</c:v>
                </c:pt>
                <c:pt idx="4651">
                  <c:v>82.6</c:v>
                </c:pt>
                <c:pt idx="4652">
                  <c:v>82.6</c:v>
                </c:pt>
                <c:pt idx="4653">
                  <c:v>82.6</c:v>
                </c:pt>
                <c:pt idx="4654">
                  <c:v>82.6</c:v>
                </c:pt>
                <c:pt idx="4655">
                  <c:v>82.6</c:v>
                </c:pt>
                <c:pt idx="4656">
                  <c:v>82.7</c:v>
                </c:pt>
                <c:pt idx="4657">
                  <c:v>82.7</c:v>
                </c:pt>
                <c:pt idx="4658">
                  <c:v>82.7</c:v>
                </c:pt>
                <c:pt idx="4659">
                  <c:v>82.7</c:v>
                </c:pt>
                <c:pt idx="4660">
                  <c:v>82.7</c:v>
                </c:pt>
                <c:pt idx="4661">
                  <c:v>82.7</c:v>
                </c:pt>
                <c:pt idx="4662">
                  <c:v>82.7</c:v>
                </c:pt>
                <c:pt idx="4663">
                  <c:v>82.7</c:v>
                </c:pt>
                <c:pt idx="4664">
                  <c:v>82.8</c:v>
                </c:pt>
                <c:pt idx="4665">
                  <c:v>82.8</c:v>
                </c:pt>
                <c:pt idx="4666">
                  <c:v>82.8</c:v>
                </c:pt>
                <c:pt idx="4667">
                  <c:v>82.8</c:v>
                </c:pt>
                <c:pt idx="4668">
                  <c:v>82.8</c:v>
                </c:pt>
                <c:pt idx="4669">
                  <c:v>82.8</c:v>
                </c:pt>
                <c:pt idx="4670">
                  <c:v>82.8</c:v>
                </c:pt>
                <c:pt idx="4671">
                  <c:v>82.9</c:v>
                </c:pt>
                <c:pt idx="4672">
                  <c:v>82.9</c:v>
                </c:pt>
                <c:pt idx="4673">
                  <c:v>82.9</c:v>
                </c:pt>
                <c:pt idx="4674">
                  <c:v>82.9</c:v>
                </c:pt>
                <c:pt idx="4675">
                  <c:v>82.9</c:v>
                </c:pt>
                <c:pt idx="4676">
                  <c:v>82.9</c:v>
                </c:pt>
                <c:pt idx="4677">
                  <c:v>82.9</c:v>
                </c:pt>
                <c:pt idx="4678">
                  <c:v>82.9</c:v>
                </c:pt>
                <c:pt idx="4679">
                  <c:v>83</c:v>
                </c:pt>
                <c:pt idx="4680">
                  <c:v>83</c:v>
                </c:pt>
                <c:pt idx="4681">
                  <c:v>83</c:v>
                </c:pt>
                <c:pt idx="4682">
                  <c:v>83</c:v>
                </c:pt>
                <c:pt idx="4683">
                  <c:v>83</c:v>
                </c:pt>
                <c:pt idx="4684">
                  <c:v>83</c:v>
                </c:pt>
                <c:pt idx="4685">
                  <c:v>83</c:v>
                </c:pt>
                <c:pt idx="4686">
                  <c:v>83</c:v>
                </c:pt>
                <c:pt idx="4687">
                  <c:v>83.1</c:v>
                </c:pt>
                <c:pt idx="4688">
                  <c:v>83.1</c:v>
                </c:pt>
                <c:pt idx="4689">
                  <c:v>83.1</c:v>
                </c:pt>
                <c:pt idx="4690">
                  <c:v>83.1</c:v>
                </c:pt>
                <c:pt idx="4691">
                  <c:v>83.1</c:v>
                </c:pt>
                <c:pt idx="4692">
                  <c:v>83.1</c:v>
                </c:pt>
                <c:pt idx="4693">
                  <c:v>83.1</c:v>
                </c:pt>
                <c:pt idx="4694">
                  <c:v>83.1</c:v>
                </c:pt>
                <c:pt idx="4695">
                  <c:v>83.2</c:v>
                </c:pt>
                <c:pt idx="4696">
                  <c:v>83.2</c:v>
                </c:pt>
                <c:pt idx="4697">
                  <c:v>83.2</c:v>
                </c:pt>
                <c:pt idx="4698">
                  <c:v>83.2</c:v>
                </c:pt>
                <c:pt idx="4699">
                  <c:v>83.2</c:v>
                </c:pt>
                <c:pt idx="4700">
                  <c:v>83.2</c:v>
                </c:pt>
                <c:pt idx="4701">
                  <c:v>83.2</c:v>
                </c:pt>
                <c:pt idx="4702">
                  <c:v>83.2</c:v>
                </c:pt>
                <c:pt idx="4703">
                  <c:v>83.2</c:v>
                </c:pt>
                <c:pt idx="4704">
                  <c:v>83.2</c:v>
                </c:pt>
                <c:pt idx="4705">
                  <c:v>83.2</c:v>
                </c:pt>
                <c:pt idx="4706">
                  <c:v>83.3</c:v>
                </c:pt>
                <c:pt idx="4707">
                  <c:v>83.3</c:v>
                </c:pt>
                <c:pt idx="4708">
                  <c:v>83.3</c:v>
                </c:pt>
                <c:pt idx="4709">
                  <c:v>83.3</c:v>
                </c:pt>
                <c:pt idx="4710">
                  <c:v>83.3</c:v>
                </c:pt>
                <c:pt idx="4711">
                  <c:v>83.3</c:v>
                </c:pt>
                <c:pt idx="4712">
                  <c:v>83.3</c:v>
                </c:pt>
                <c:pt idx="4713">
                  <c:v>83.3</c:v>
                </c:pt>
                <c:pt idx="4714">
                  <c:v>83.3</c:v>
                </c:pt>
                <c:pt idx="4715">
                  <c:v>83.3</c:v>
                </c:pt>
                <c:pt idx="4716">
                  <c:v>83.3</c:v>
                </c:pt>
                <c:pt idx="4717">
                  <c:v>83.3</c:v>
                </c:pt>
                <c:pt idx="4718">
                  <c:v>83.3</c:v>
                </c:pt>
                <c:pt idx="4719">
                  <c:v>83.3</c:v>
                </c:pt>
                <c:pt idx="4720">
                  <c:v>83.3</c:v>
                </c:pt>
                <c:pt idx="4721">
                  <c:v>83.3</c:v>
                </c:pt>
                <c:pt idx="4722">
                  <c:v>83.3</c:v>
                </c:pt>
                <c:pt idx="4723">
                  <c:v>83.3</c:v>
                </c:pt>
                <c:pt idx="4724">
                  <c:v>83.3</c:v>
                </c:pt>
                <c:pt idx="4725">
                  <c:v>83.3</c:v>
                </c:pt>
                <c:pt idx="4726">
                  <c:v>83.3</c:v>
                </c:pt>
                <c:pt idx="4727">
                  <c:v>83.3</c:v>
                </c:pt>
                <c:pt idx="4728">
                  <c:v>83.3</c:v>
                </c:pt>
                <c:pt idx="4729">
                  <c:v>83.3</c:v>
                </c:pt>
                <c:pt idx="4730">
                  <c:v>83.4</c:v>
                </c:pt>
                <c:pt idx="4731">
                  <c:v>83.4</c:v>
                </c:pt>
                <c:pt idx="4732">
                  <c:v>83.4</c:v>
                </c:pt>
                <c:pt idx="4733">
                  <c:v>83.4</c:v>
                </c:pt>
                <c:pt idx="4734">
                  <c:v>83.4</c:v>
                </c:pt>
                <c:pt idx="4735">
                  <c:v>83.4</c:v>
                </c:pt>
                <c:pt idx="4736">
                  <c:v>83.4</c:v>
                </c:pt>
                <c:pt idx="4737">
                  <c:v>83.4</c:v>
                </c:pt>
                <c:pt idx="4738">
                  <c:v>83.4</c:v>
                </c:pt>
                <c:pt idx="4739">
                  <c:v>83.4</c:v>
                </c:pt>
                <c:pt idx="4740">
                  <c:v>83.4</c:v>
                </c:pt>
                <c:pt idx="4741">
                  <c:v>83.4</c:v>
                </c:pt>
                <c:pt idx="4742">
                  <c:v>83.4</c:v>
                </c:pt>
                <c:pt idx="4743">
                  <c:v>83.3</c:v>
                </c:pt>
                <c:pt idx="4744">
                  <c:v>83.4</c:v>
                </c:pt>
                <c:pt idx="4745">
                  <c:v>83.4</c:v>
                </c:pt>
                <c:pt idx="4746">
                  <c:v>83.3</c:v>
                </c:pt>
                <c:pt idx="4747">
                  <c:v>83.3</c:v>
                </c:pt>
                <c:pt idx="4748">
                  <c:v>83.3</c:v>
                </c:pt>
                <c:pt idx="4749">
                  <c:v>83.3</c:v>
                </c:pt>
                <c:pt idx="4750">
                  <c:v>83.3</c:v>
                </c:pt>
                <c:pt idx="4751">
                  <c:v>83.3</c:v>
                </c:pt>
                <c:pt idx="4752">
                  <c:v>83.3</c:v>
                </c:pt>
                <c:pt idx="4753">
                  <c:v>83.3</c:v>
                </c:pt>
                <c:pt idx="4754">
                  <c:v>83.3</c:v>
                </c:pt>
                <c:pt idx="4755">
                  <c:v>83.3</c:v>
                </c:pt>
                <c:pt idx="4756">
                  <c:v>83.3</c:v>
                </c:pt>
                <c:pt idx="4757">
                  <c:v>83.3</c:v>
                </c:pt>
                <c:pt idx="4758">
                  <c:v>83.3</c:v>
                </c:pt>
                <c:pt idx="4759">
                  <c:v>83.3</c:v>
                </c:pt>
                <c:pt idx="4760">
                  <c:v>83.3</c:v>
                </c:pt>
                <c:pt idx="4761">
                  <c:v>83.3</c:v>
                </c:pt>
                <c:pt idx="4762">
                  <c:v>83.3</c:v>
                </c:pt>
                <c:pt idx="4763">
                  <c:v>83.3</c:v>
                </c:pt>
                <c:pt idx="4764">
                  <c:v>83.3</c:v>
                </c:pt>
                <c:pt idx="4765">
                  <c:v>83.3</c:v>
                </c:pt>
                <c:pt idx="4766">
                  <c:v>83.3</c:v>
                </c:pt>
                <c:pt idx="4767">
                  <c:v>83.3</c:v>
                </c:pt>
                <c:pt idx="4768">
                  <c:v>83.3</c:v>
                </c:pt>
                <c:pt idx="4769">
                  <c:v>83.2</c:v>
                </c:pt>
                <c:pt idx="4770">
                  <c:v>83.3</c:v>
                </c:pt>
                <c:pt idx="4771">
                  <c:v>83.2</c:v>
                </c:pt>
                <c:pt idx="4772">
                  <c:v>83.2</c:v>
                </c:pt>
                <c:pt idx="4773">
                  <c:v>83.2</c:v>
                </c:pt>
                <c:pt idx="4774">
                  <c:v>83.2</c:v>
                </c:pt>
                <c:pt idx="4775">
                  <c:v>83.2</c:v>
                </c:pt>
                <c:pt idx="4776">
                  <c:v>83.2</c:v>
                </c:pt>
                <c:pt idx="4777">
                  <c:v>83.2</c:v>
                </c:pt>
                <c:pt idx="4778">
                  <c:v>83.2</c:v>
                </c:pt>
                <c:pt idx="4779">
                  <c:v>83.1</c:v>
                </c:pt>
                <c:pt idx="4780">
                  <c:v>83.1</c:v>
                </c:pt>
                <c:pt idx="4781">
                  <c:v>83.1</c:v>
                </c:pt>
                <c:pt idx="4782">
                  <c:v>83.1</c:v>
                </c:pt>
                <c:pt idx="4783">
                  <c:v>83.1</c:v>
                </c:pt>
                <c:pt idx="4784">
                  <c:v>83.1</c:v>
                </c:pt>
                <c:pt idx="4785">
                  <c:v>83.1</c:v>
                </c:pt>
                <c:pt idx="4786">
                  <c:v>83.1</c:v>
                </c:pt>
                <c:pt idx="4787">
                  <c:v>83</c:v>
                </c:pt>
                <c:pt idx="4788">
                  <c:v>83</c:v>
                </c:pt>
                <c:pt idx="4789">
                  <c:v>83</c:v>
                </c:pt>
                <c:pt idx="4790">
                  <c:v>83</c:v>
                </c:pt>
                <c:pt idx="4791">
                  <c:v>83</c:v>
                </c:pt>
                <c:pt idx="4792">
                  <c:v>83</c:v>
                </c:pt>
                <c:pt idx="4793">
                  <c:v>83</c:v>
                </c:pt>
                <c:pt idx="4794">
                  <c:v>83</c:v>
                </c:pt>
                <c:pt idx="4795">
                  <c:v>82.9</c:v>
                </c:pt>
                <c:pt idx="4796">
                  <c:v>82.9</c:v>
                </c:pt>
                <c:pt idx="4797">
                  <c:v>82.9</c:v>
                </c:pt>
                <c:pt idx="4798">
                  <c:v>82.9</c:v>
                </c:pt>
                <c:pt idx="4799">
                  <c:v>82.9</c:v>
                </c:pt>
                <c:pt idx="4800">
                  <c:v>82.9</c:v>
                </c:pt>
                <c:pt idx="4801">
                  <c:v>82.8</c:v>
                </c:pt>
                <c:pt idx="4802">
                  <c:v>82.8</c:v>
                </c:pt>
                <c:pt idx="4803">
                  <c:v>82.8</c:v>
                </c:pt>
                <c:pt idx="4804">
                  <c:v>82.8</c:v>
                </c:pt>
                <c:pt idx="4805">
                  <c:v>82.8</c:v>
                </c:pt>
                <c:pt idx="4806">
                  <c:v>82.8</c:v>
                </c:pt>
                <c:pt idx="4807">
                  <c:v>82.8</c:v>
                </c:pt>
                <c:pt idx="4808">
                  <c:v>82.8</c:v>
                </c:pt>
                <c:pt idx="4809">
                  <c:v>82.7</c:v>
                </c:pt>
                <c:pt idx="4810">
                  <c:v>82.7</c:v>
                </c:pt>
                <c:pt idx="4811">
                  <c:v>82.7</c:v>
                </c:pt>
                <c:pt idx="4812">
                  <c:v>82.7</c:v>
                </c:pt>
                <c:pt idx="4813">
                  <c:v>82.7</c:v>
                </c:pt>
                <c:pt idx="4814">
                  <c:v>82.7</c:v>
                </c:pt>
                <c:pt idx="4815">
                  <c:v>82.7</c:v>
                </c:pt>
                <c:pt idx="4816">
                  <c:v>82.6</c:v>
                </c:pt>
                <c:pt idx="4817">
                  <c:v>82.6</c:v>
                </c:pt>
                <c:pt idx="4818">
                  <c:v>82.6</c:v>
                </c:pt>
                <c:pt idx="4819">
                  <c:v>82.6</c:v>
                </c:pt>
                <c:pt idx="4820">
                  <c:v>82.6</c:v>
                </c:pt>
                <c:pt idx="4821">
                  <c:v>82.6</c:v>
                </c:pt>
                <c:pt idx="4822">
                  <c:v>82.5</c:v>
                </c:pt>
                <c:pt idx="4823">
                  <c:v>82.5</c:v>
                </c:pt>
                <c:pt idx="4824">
                  <c:v>82.5</c:v>
                </c:pt>
                <c:pt idx="4825">
                  <c:v>82.5</c:v>
                </c:pt>
                <c:pt idx="4826">
                  <c:v>82.5</c:v>
                </c:pt>
                <c:pt idx="4827">
                  <c:v>82.4</c:v>
                </c:pt>
                <c:pt idx="4828">
                  <c:v>82.4</c:v>
                </c:pt>
                <c:pt idx="4829">
                  <c:v>82.4</c:v>
                </c:pt>
                <c:pt idx="4830">
                  <c:v>82.4</c:v>
                </c:pt>
                <c:pt idx="4831">
                  <c:v>82.4</c:v>
                </c:pt>
                <c:pt idx="4832">
                  <c:v>82.4</c:v>
                </c:pt>
                <c:pt idx="4833">
                  <c:v>82.3</c:v>
                </c:pt>
                <c:pt idx="4834">
                  <c:v>82.3</c:v>
                </c:pt>
                <c:pt idx="4835">
                  <c:v>82.3</c:v>
                </c:pt>
                <c:pt idx="4836">
                  <c:v>82.3</c:v>
                </c:pt>
                <c:pt idx="4837">
                  <c:v>82.3</c:v>
                </c:pt>
                <c:pt idx="4838">
                  <c:v>82.2</c:v>
                </c:pt>
                <c:pt idx="4839">
                  <c:v>82.2</c:v>
                </c:pt>
                <c:pt idx="4840">
                  <c:v>82.2</c:v>
                </c:pt>
                <c:pt idx="4841">
                  <c:v>82.2</c:v>
                </c:pt>
                <c:pt idx="4842">
                  <c:v>82.2</c:v>
                </c:pt>
                <c:pt idx="4843">
                  <c:v>82.1</c:v>
                </c:pt>
                <c:pt idx="4844">
                  <c:v>82.1</c:v>
                </c:pt>
                <c:pt idx="4845">
                  <c:v>82.1</c:v>
                </c:pt>
                <c:pt idx="4846">
                  <c:v>82.1</c:v>
                </c:pt>
                <c:pt idx="4847">
                  <c:v>82.1</c:v>
                </c:pt>
                <c:pt idx="4848">
                  <c:v>82.1</c:v>
                </c:pt>
                <c:pt idx="4849">
                  <c:v>82.1</c:v>
                </c:pt>
                <c:pt idx="4850">
                  <c:v>82</c:v>
                </c:pt>
                <c:pt idx="4851">
                  <c:v>82</c:v>
                </c:pt>
                <c:pt idx="4852">
                  <c:v>82</c:v>
                </c:pt>
                <c:pt idx="4853">
                  <c:v>82</c:v>
                </c:pt>
                <c:pt idx="4854">
                  <c:v>82</c:v>
                </c:pt>
                <c:pt idx="4855">
                  <c:v>82</c:v>
                </c:pt>
                <c:pt idx="4856">
                  <c:v>82</c:v>
                </c:pt>
                <c:pt idx="4857">
                  <c:v>81.900000000000006</c:v>
                </c:pt>
                <c:pt idx="4858">
                  <c:v>81.900000000000006</c:v>
                </c:pt>
                <c:pt idx="4859">
                  <c:v>81.900000000000006</c:v>
                </c:pt>
                <c:pt idx="4860">
                  <c:v>81.900000000000006</c:v>
                </c:pt>
                <c:pt idx="4861">
                  <c:v>81.900000000000006</c:v>
                </c:pt>
                <c:pt idx="4862">
                  <c:v>81.900000000000006</c:v>
                </c:pt>
                <c:pt idx="4863">
                  <c:v>81.900000000000006</c:v>
                </c:pt>
                <c:pt idx="4864">
                  <c:v>81.8</c:v>
                </c:pt>
                <c:pt idx="4865">
                  <c:v>81.8</c:v>
                </c:pt>
                <c:pt idx="4866">
                  <c:v>81.8</c:v>
                </c:pt>
                <c:pt idx="4867">
                  <c:v>81.8</c:v>
                </c:pt>
                <c:pt idx="4868">
                  <c:v>81.8</c:v>
                </c:pt>
                <c:pt idx="4869">
                  <c:v>81.8</c:v>
                </c:pt>
                <c:pt idx="4870">
                  <c:v>81.8</c:v>
                </c:pt>
                <c:pt idx="4871">
                  <c:v>81.7</c:v>
                </c:pt>
                <c:pt idx="4872">
                  <c:v>81.7</c:v>
                </c:pt>
                <c:pt idx="4873">
                  <c:v>81.7</c:v>
                </c:pt>
                <c:pt idx="4874">
                  <c:v>81.7</c:v>
                </c:pt>
                <c:pt idx="4875">
                  <c:v>81.7</c:v>
                </c:pt>
                <c:pt idx="4876">
                  <c:v>81.7</c:v>
                </c:pt>
                <c:pt idx="4877">
                  <c:v>81.7</c:v>
                </c:pt>
                <c:pt idx="4878">
                  <c:v>81.7</c:v>
                </c:pt>
                <c:pt idx="4879">
                  <c:v>81.599999999999994</c:v>
                </c:pt>
                <c:pt idx="4880">
                  <c:v>81.599999999999994</c:v>
                </c:pt>
                <c:pt idx="4881">
                  <c:v>81.599999999999994</c:v>
                </c:pt>
                <c:pt idx="4882">
                  <c:v>81.599999999999994</c:v>
                </c:pt>
                <c:pt idx="4883">
                  <c:v>81.599999999999994</c:v>
                </c:pt>
                <c:pt idx="4884">
                  <c:v>81.599999999999994</c:v>
                </c:pt>
                <c:pt idx="4885">
                  <c:v>81.599999999999994</c:v>
                </c:pt>
                <c:pt idx="4886">
                  <c:v>81.599999999999994</c:v>
                </c:pt>
                <c:pt idx="4887">
                  <c:v>81.599999999999994</c:v>
                </c:pt>
                <c:pt idx="4888">
                  <c:v>81.5</c:v>
                </c:pt>
                <c:pt idx="4889">
                  <c:v>81.5</c:v>
                </c:pt>
                <c:pt idx="4890">
                  <c:v>81.5</c:v>
                </c:pt>
                <c:pt idx="4891">
                  <c:v>81.5</c:v>
                </c:pt>
                <c:pt idx="4892">
                  <c:v>81.5</c:v>
                </c:pt>
                <c:pt idx="4893">
                  <c:v>81.5</c:v>
                </c:pt>
                <c:pt idx="4894">
                  <c:v>81.5</c:v>
                </c:pt>
                <c:pt idx="4895">
                  <c:v>81.5</c:v>
                </c:pt>
                <c:pt idx="4896">
                  <c:v>81.5</c:v>
                </c:pt>
                <c:pt idx="4897">
                  <c:v>81.400000000000006</c:v>
                </c:pt>
                <c:pt idx="4898">
                  <c:v>81.400000000000006</c:v>
                </c:pt>
                <c:pt idx="4899">
                  <c:v>81.400000000000006</c:v>
                </c:pt>
                <c:pt idx="4900">
                  <c:v>81.400000000000006</c:v>
                </c:pt>
                <c:pt idx="4901">
                  <c:v>81.400000000000006</c:v>
                </c:pt>
                <c:pt idx="4902">
                  <c:v>81.400000000000006</c:v>
                </c:pt>
                <c:pt idx="4903">
                  <c:v>81.400000000000006</c:v>
                </c:pt>
                <c:pt idx="4904">
                  <c:v>81.400000000000006</c:v>
                </c:pt>
                <c:pt idx="4905">
                  <c:v>81.400000000000006</c:v>
                </c:pt>
                <c:pt idx="4906">
                  <c:v>81.400000000000006</c:v>
                </c:pt>
                <c:pt idx="4907">
                  <c:v>81.400000000000006</c:v>
                </c:pt>
                <c:pt idx="4908">
                  <c:v>81.400000000000006</c:v>
                </c:pt>
                <c:pt idx="4909">
                  <c:v>81.400000000000006</c:v>
                </c:pt>
                <c:pt idx="4910">
                  <c:v>81.3</c:v>
                </c:pt>
                <c:pt idx="4911">
                  <c:v>81.3</c:v>
                </c:pt>
                <c:pt idx="4912">
                  <c:v>81.3</c:v>
                </c:pt>
                <c:pt idx="4913">
                  <c:v>81.3</c:v>
                </c:pt>
                <c:pt idx="4914">
                  <c:v>81.3</c:v>
                </c:pt>
                <c:pt idx="4915">
                  <c:v>81.3</c:v>
                </c:pt>
                <c:pt idx="4916">
                  <c:v>81.3</c:v>
                </c:pt>
                <c:pt idx="4917">
                  <c:v>81.3</c:v>
                </c:pt>
                <c:pt idx="4918">
                  <c:v>81.3</c:v>
                </c:pt>
                <c:pt idx="4919">
                  <c:v>81.3</c:v>
                </c:pt>
                <c:pt idx="4920">
                  <c:v>81.3</c:v>
                </c:pt>
                <c:pt idx="4921">
                  <c:v>81.3</c:v>
                </c:pt>
                <c:pt idx="4922">
                  <c:v>81.3</c:v>
                </c:pt>
                <c:pt idx="4923">
                  <c:v>81.3</c:v>
                </c:pt>
                <c:pt idx="4924">
                  <c:v>81.3</c:v>
                </c:pt>
                <c:pt idx="4925">
                  <c:v>81.3</c:v>
                </c:pt>
                <c:pt idx="4926">
                  <c:v>81.3</c:v>
                </c:pt>
                <c:pt idx="4927">
                  <c:v>81.3</c:v>
                </c:pt>
                <c:pt idx="4928">
                  <c:v>81.3</c:v>
                </c:pt>
                <c:pt idx="4929">
                  <c:v>81.3</c:v>
                </c:pt>
                <c:pt idx="4930">
                  <c:v>81.3</c:v>
                </c:pt>
                <c:pt idx="4931">
                  <c:v>81.3</c:v>
                </c:pt>
                <c:pt idx="4932">
                  <c:v>81.3</c:v>
                </c:pt>
                <c:pt idx="4933">
                  <c:v>81.3</c:v>
                </c:pt>
                <c:pt idx="4934">
                  <c:v>81.3</c:v>
                </c:pt>
                <c:pt idx="4935">
                  <c:v>81.3</c:v>
                </c:pt>
                <c:pt idx="4936">
                  <c:v>81.3</c:v>
                </c:pt>
                <c:pt idx="4937">
                  <c:v>81.3</c:v>
                </c:pt>
                <c:pt idx="4938">
                  <c:v>81.3</c:v>
                </c:pt>
                <c:pt idx="4939">
                  <c:v>81.3</c:v>
                </c:pt>
                <c:pt idx="4940">
                  <c:v>81.3</c:v>
                </c:pt>
                <c:pt idx="4941">
                  <c:v>81.3</c:v>
                </c:pt>
                <c:pt idx="4942">
                  <c:v>81.3</c:v>
                </c:pt>
                <c:pt idx="4943">
                  <c:v>81.3</c:v>
                </c:pt>
                <c:pt idx="4944">
                  <c:v>81.3</c:v>
                </c:pt>
                <c:pt idx="4945">
                  <c:v>81.3</c:v>
                </c:pt>
                <c:pt idx="4946">
                  <c:v>81.3</c:v>
                </c:pt>
                <c:pt idx="4947">
                  <c:v>81.3</c:v>
                </c:pt>
                <c:pt idx="4948">
                  <c:v>81.3</c:v>
                </c:pt>
                <c:pt idx="4949">
                  <c:v>81.3</c:v>
                </c:pt>
                <c:pt idx="4950">
                  <c:v>81.3</c:v>
                </c:pt>
                <c:pt idx="4951">
                  <c:v>81.3</c:v>
                </c:pt>
                <c:pt idx="4952">
                  <c:v>81.3</c:v>
                </c:pt>
                <c:pt idx="4953">
                  <c:v>81.3</c:v>
                </c:pt>
                <c:pt idx="4954">
                  <c:v>81.3</c:v>
                </c:pt>
                <c:pt idx="4955">
                  <c:v>81.3</c:v>
                </c:pt>
                <c:pt idx="4956">
                  <c:v>81.3</c:v>
                </c:pt>
                <c:pt idx="4957">
                  <c:v>81.400000000000006</c:v>
                </c:pt>
                <c:pt idx="4958">
                  <c:v>81.400000000000006</c:v>
                </c:pt>
                <c:pt idx="4959">
                  <c:v>81.400000000000006</c:v>
                </c:pt>
                <c:pt idx="4960">
                  <c:v>81.400000000000006</c:v>
                </c:pt>
                <c:pt idx="4961">
                  <c:v>81.400000000000006</c:v>
                </c:pt>
                <c:pt idx="4962">
                  <c:v>81.400000000000006</c:v>
                </c:pt>
                <c:pt idx="4963">
                  <c:v>81.400000000000006</c:v>
                </c:pt>
                <c:pt idx="4964">
                  <c:v>81.400000000000006</c:v>
                </c:pt>
                <c:pt idx="4965">
                  <c:v>81.400000000000006</c:v>
                </c:pt>
                <c:pt idx="4966">
                  <c:v>81.400000000000006</c:v>
                </c:pt>
                <c:pt idx="4967">
                  <c:v>81.400000000000006</c:v>
                </c:pt>
                <c:pt idx="4968">
                  <c:v>81.400000000000006</c:v>
                </c:pt>
                <c:pt idx="4969">
                  <c:v>81.400000000000006</c:v>
                </c:pt>
                <c:pt idx="4970">
                  <c:v>81.400000000000006</c:v>
                </c:pt>
                <c:pt idx="4971">
                  <c:v>81.5</c:v>
                </c:pt>
                <c:pt idx="4972">
                  <c:v>81.5</c:v>
                </c:pt>
                <c:pt idx="4973">
                  <c:v>81.5</c:v>
                </c:pt>
                <c:pt idx="4974">
                  <c:v>81.5</c:v>
                </c:pt>
                <c:pt idx="4975">
                  <c:v>81.5</c:v>
                </c:pt>
                <c:pt idx="4976">
                  <c:v>81.5</c:v>
                </c:pt>
                <c:pt idx="4977">
                  <c:v>81.5</c:v>
                </c:pt>
                <c:pt idx="4978">
                  <c:v>81.5</c:v>
                </c:pt>
                <c:pt idx="4979">
                  <c:v>81.5</c:v>
                </c:pt>
                <c:pt idx="4980">
                  <c:v>81.5</c:v>
                </c:pt>
                <c:pt idx="4981">
                  <c:v>81.5</c:v>
                </c:pt>
                <c:pt idx="4982">
                  <c:v>81.599999999999994</c:v>
                </c:pt>
                <c:pt idx="4983">
                  <c:v>81.599999999999994</c:v>
                </c:pt>
                <c:pt idx="4984">
                  <c:v>81.599999999999994</c:v>
                </c:pt>
                <c:pt idx="4985">
                  <c:v>81.599999999999994</c:v>
                </c:pt>
                <c:pt idx="4986">
                  <c:v>81.599999999999994</c:v>
                </c:pt>
                <c:pt idx="4987">
                  <c:v>81.599999999999994</c:v>
                </c:pt>
                <c:pt idx="4988">
                  <c:v>81.599999999999994</c:v>
                </c:pt>
                <c:pt idx="4989">
                  <c:v>81.599999999999994</c:v>
                </c:pt>
                <c:pt idx="4990">
                  <c:v>81.599999999999994</c:v>
                </c:pt>
                <c:pt idx="4991">
                  <c:v>81.7</c:v>
                </c:pt>
                <c:pt idx="4992">
                  <c:v>81.7</c:v>
                </c:pt>
                <c:pt idx="4993">
                  <c:v>81.7</c:v>
                </c:pt>
                <c:pt idx="4994">
                  <c:v>81.7</c:v>
                </c:pt>
                <c:pt idx="4995">
                  <c:v>81.7</c:v>
                </c:pt>
                <c:pt idx="4996">
                  <c:v>81.7</c:v>
                </c:pt>
                <c:pt idx="4997">
                  <c:v>81.7</c:v>
                </c:pt>
                <c:pt idx="4998">
                  <c:v>81.7</c:v>
                </c:pt>
                <c:pt idx="4999">
                  <c:v>81.8</c:v>
                </c:pt>
                <c:pt idx="5000">
                  <c:v>81.8</c:v>
                </c:pt>
                <c:pt idx="5001">
                  <c:v>81.8</c:v>
                </c:pt>
                <c:pt idx="5002">
                  <c:v>81.8</c:v>
                </c:pt>
                <c:pt idx="5003">
                  <c:v>81.8</c:v>
                </c:pt>
                <c:pt idx="5004">
                  <c:v>81.8</c:v>
                </c:pt>
                <c:pt idx="5005">
                  <c:v>81.8</c:v>
                </c:pt>
                <c:pt idx="5006">
                  <c:v>81.8</c:v>
                </c:pt>
                <c:pt idx="5007">
                  <c:v>81.900000000000006</c:v>
                </c:pt>
                <c:pt idx="5008">
                  <c:v>81.900000000000006</c:v>
                </c:pt>
                <c:pt idx="5009">
                  <c:v>81.900000000000006</c:v>
                </c:pt>
                <c:pt idx="5010">
                  <c:v>81.900000000000006</c:v>
                </c:pt>
                <c:pt idx="5011">
                  <c:v>81.900000000000006</c:v>
                </c:pt>
                <c:pt idx="5012">
                  <c:v>81.900000000000006</c:v>
                </c:pt>
                <c:pt idx="5013">
                  <c:v>81.900000000000006</c:v>
                </c:pt>
                <c:pt idx="5014">
                  <c:v>82</c:v>
                </c:pt>
                <c:pt idx="5015">
                  <c:v>82</c:v>
                </c:pt>
                <c:pt idx="5016">
                  <c:v>82</c:v>
                </c:pt>
                <c:pt idx="5017">
                  <c:v>82</c:v>
                </c:pt>
                <c:pt idx="5018">
                  <c:v>82</c:v>
                </c:pt>
                <c:pt idx="5019">
                  <c:v>82</c:v>
                </c:pt>
                <c:pt idx="5020">
                  <c:v>82</c:v>
                </c:pt>
                <c:pt idx="5021">
                  <c:v>82</c:v>
                </c:pt>
                <c:pt idx="5022">
                  <c:v>82.1</c:v>
                </c:pt>
                <c:pt idx="5023">
                  <c:v>82.1</c:v>
                </c:pt>
                <c:pt idx="5024">
                  <c:v>82.1</c:v>
                </c:pt>
                <c:pt idx="5025">
                  <c:v>82.1</c:v>
                </c:pt>
                <c:pt idx="5026">
                  <c:v>82.1</c:v>
                </c:pt>
                <c:pt idx="5027">
                  <c:v>82.1</c:v>
                </c:pt>
                <c:pt idx="5028">
                  <c:v>82.1</c:v>
                </c:pt>
                <c:pt idx="5029">
                  <c:v>82.2</c:v>
                </c:pt>
                <c:pt idx="5030">
                  <c:v>82.2</c:v>
                </c:pt>
                <c:pt idx="5031">
                  <c:v>82.2</c:v>
                </c:pt>
                <c:pt idx="5032">
                  <c:v>82.2</c:v>
                </c:pt>
                <c:pt idx="5033">
                  <c:v>82.2</c:v>
                </c:pt>
                <c:pt idx="5034">
                  <c:v>82.2</c:v>
                </c:pt>
                <c:pt idx="5035">
                  <c:v>82.3</c:v>
                </c:pt>
                <c:pt idx="5036">
                  <c:v>82.3</c:v>
                </c:pt>
                <c:pt idx="5037">
                  <c:v>82.3</c:v>
                </c:pt>
                <c:pt idx="5038">
                  <c:v>82.3</c:v>
                </c:pt>
                <c:pt idx="5039">
                  <c:v>82.3</c:v>
                </c:pt>
                <c:pt idx="5040">
                  <c:v>82.3</c:v>
                </c:pt>
                <c:pt idx="5041">
                  <c:v>82.3</c:v>
                </c:pt>
                <c:pt idx="5042">
                  <c:v>82.3</c:v>
                </c:pt>
                <c:pt idx="5043">
                  <c:v>82.4</c:v>
                </c:pt>
                <c:pt idx="5044">
                  <c:v>82.4</c:v>
                </c:pt>
                <c:pt idx="5045">
                  <c:v>82.4</c:v>
                </c:pt>
                <c:pt idx="5046">
                  <c:v>82.4</c:v>
                </c:pt>
                <c:pt idx="5047">
                  <c:v>82.4</c:v>
                </c:pt>
                <c:pt idx="5048">
                  <c:v>82.4</c:v>
                </c:pt>
                <c:pt idx="5049">
                  <c:v>82.5</c:v>
                </c:pt>
                <c:pt idx="5050">
                  <c:v>82.5</c:v>
                </c:pt>
                <c:pt idx="5051">
                  <c:v>82.5</c:v>
                </c:pt>
                <c:pt idx="5052">
                  <c:v>82.5</c:v>
                </c:pt>
                <c:pt idx="5053">
                  <c:v>82.5</c:v>
                </c:pt>
                <c:pt idx="5054">
                  <c:v>82.5</c:v>
                </c:pt>
                <c:pt idx="5055">
                  <c:v>82.6</c:v>
                </c:pt>
                <c:pt idx="5056">
                  <c:v>82.6</c:v>
                </c:pt>
                <c:pt idx="5057">
                  <c:v>82.6</c:v>
                </c:pt>
                <c:pt idx="5058">
                  <c:v>82.6</c:v>
                </c:pt>
                <c:pt idx="5059">
                  <c:v>82.6</c:v>
                </c:pt>
                <c:pt idx="5060">
                  <c:v>82.6</c:v>
                </c:pt>
                <c:pt idx="5061">
                  <c:v>82.7</c:v>
                </c:pt>
                <c:pt idx="5062">
                  <c:v>82.7</c:v>
                </c:pt>
                <c:pt idx="5063">
                  <c:v>82.7</c:v>
                </c:pt>
                <c:pt idx="5064">
                  <c:v>82.7</c:v>
                </c:pt>
                <c:pt idx="5065">
                  <c:v>82.7</c:v>
                </c:pt>
                <c:pt idx="5066">
                  <c:v>82.7</c:v>
                </c:pt>
                <c:pt idx="5067">
                  <c:v>82.7</c:v>
                </c:pt>
                <c:pt idx="5068">
                  <c:v>82.7</c:v>
                </c:pt>
                <c:pt idx="5069">
                  <c:v>82.7</c:v>
                </c:pt>
                <c:pt idx="5070">
                  <c:v>82.8</c:v>
                </c:pt>
                <c:pt idx="5071">
                  <c:v>82.8</c:v>
                </c:pt>
                <c:pt idx="5072">
                  <c:v>82.8</c:v>
                </c:pt>
                <c:pt idx="5073">
                  <c:v>82.8</c:v>
                </c:pt>
                <c:pt idx="5074">
                  <c:v>82.8</c:v>
                </c:pt>
                <c:pt idx="5075">
                  <c:v>82.8</c:v>
                </c:pt>
                <c:pt idx="5076">
                  <c:v>82.8</c:v>
                </c:pt>
                <c:pt idx="5077">
                  <c:v>82.9</c:v>
                </c:pt>
                <c:pt idx="5078">
                  <c:v>82.9</c:v>
                </c:pt>
                <c:pt idx="5079">
                  <c:v>82.9</c:v>
                </c:pt>
                <c:pt idx="5080">
                  <c:v>82.9</c:v>
                </c:pt>
                <c:pt idx="5081">
                  <c:v>82.9</c:v>
                </c:pt>
                <c:pt idx="5082">
                  <c:v>82.9</c:v>
                </c:pt>
                <c:pt idx="5083">
                  <c:v>83</c:v>
                </c:pt>
                <c:pt idx="5084">
                  <c:v>83</c:v>
                </c:pt>
                <c:pt idx="5085">
                  <c:v>83</c:v>
                </c:pt>
                <c:pt idx="5086">
                  <c:v>83</c:v>
                </c:pt>
                <c:pt idx="5087">
                  <c:v>83</c:v>
                </c:pt>
                <c:pt idx="5088">
                  <c:v>83</c:v>
                </c:pt>
                <c:pt idx="5089">
                  <c:v>83.1</c:v>
                </c:pt>
                <c:pt idx="5090">
                  <c:v>83.1</c:v>
                </c:pt>
                <c:pt idx="5091">
                  <c:v>83.1</c:v>
                </c:pt>
                <c:pt idx="5092">
                  <c:v>83.1</c:v>
                </c:pt>
                <c:pt idx="5093">
                  <c:v>83.1</c:v>
                </c:pt>
                <c:pt idx="5094">
                  <c:v>83.1</c:v>
                </c:pt>
                <c:pt idx="5095">
                  <c:v>83.2</c:v>
                </c:pt>
                <c:pt idx="5096">
                  <c:v>83.2</c:v>
                </c:pt>
                <c:pt idx="5097">
                  <c:v>83.2</c:v>
                </c:pt>
                <c:pt idx="5098">
                  <c:v>83.2</c:v>
                </c:pt>
                <c:pt idx="5099">
                  <c:v>83.2</c:v>
                </c:pt>
                <c:pt idx="5100">
                  <c:v>83.2</c:v>
                </c:pt>
                <c:pt idx="5101">
                  <c:v>83.2</c:v>
                </c:pt>
                <c:pt idx="5102">
                  <c:v>83.2</c:v>
                </c:pt>
                <c:pt idx="5103">
                  <c:v>83.3</c:v>
                </c:pt>
                <c:pt idx="5104">
                  <c:v>83.3</c:v>
                </c:pt>
                <c:pt idx="5105">
                  <c:v>83.3</c:v>
                </c:pt>
                <c:pt idx="5106">
                  <c:v>83.3</c:v>
                </c:pt>
                <c:pt idx="5107">
                  <c:v>83.3</c:v>
                </c:pt>
                <c:pt idx="5108">
                  <c:v>83.3</c:v>
                </c:pt>
                <c:pt idx="5109">
                  <c:v>83.3</c:v>
                </c:pt>
                <c:pt idx="5110">
                  <c:v>83.3</c:v>
                </c:pt>
                <c:pt idx="5111">
                  <c:v>83.3</c:v>
                </c:pt>
                <c:pt idx="5112">
                  <c:v>83.3</c:v>
                </c:pt>
                <c:pt idx="5113">
                  <c:v>83.3</c:v>
                </c:pt>
                <c:pt idx="5114">
                  <c:v>83.4</c:v>
                </c:pt>
                <c:pt idx="5115">
                  <c:v>83.4</c:v>
                </c:pt>
                <c:pt idx="5116">
                  <c:v>83.4</c:v>
                </c:pt>
                <c:pt idx="5117">
                  <c:v>83.4</c:v>
                </c:pt>
                <c:pt idx="5118">
                  <c:v>83.4</c:v>
                </c:pt>
                <c:pt idx="5119">
                  <c:v>83.4</c:v>
                </c:pt>
                <c:pt idx="5120">
                  <c:v>83.4</c:v>
                </c:pt>
                <c:pt idx="5121">
                  <c:v>83.4</c:v>
                </c:pt>
                <c:pt idx="5122">
                  <c:v>83.4</c:v>
                </c:pt>
                <c:pt idx="5123">
                  <c:v>83.4</c:v>
                </c:pt>
                <c:pt idx="5124">
                  <c:v>83.4</c:v>
                </c:pt>
                <c:pt idx="5125">
                  <c:v>83.5</c:v>
                </c:pt>
                <c:pt idx="5126">
                  <c:v>83.5</c:v>
                </c:pt>
                <c:pt idx="5127">
                  <c:v>83.5</c:v>
                </c:pt>
                <c:pt idx="5128">
                  <c:v>83.5</c:v>
                </c:pt>
                <c:pt idx="5129">
                  <c:v>83.5</c:v>
                </c:pt>
                <c:pt idx="5130">
                  <c:v>83.5</c:v>
                </c:pt>
                <c:pt idx="5131">
                  <c:v>83.5</c:v>
                </c:pt>
                <c:pt idx="5132">
                  <c:v>83.5</c:v>
                </c:pt>
                <c:pt idx="5133">
                  <c:v>83.5</c:v>
                </c:pt>
                <c:pt idx="5134">
                  <c:v>83.5</c:v>
                </c:pt>
                <c:pt idx="5135">
                  <c:v>83.5</c:v>
                </c:pt>
                <c:pt idx="5136">
                  <c:v>83.5</c:v>
                </c:pt>
                <c:pt idx="5137">
                  <c:v>83.5</c:v>
                </c:pt>
                <c:pt idx="5138">
                  <c:v>83.5</c:v>
                </c:pt>
                <c:pt idx="5139">
                  <c:v>83.5</c:v>
                </c:pt>
                <c:pt idx="5140">
                  <c:v>83.5</c:v>
                </c:pt>
                <c:pt idx="5141">
                  <c:v>83.5</c:v>
                </c:pt>
                <c:pt idx="5142">
                  <c:v>83.5</c:v>
                </c:pt>
                <c:pt idx="5143">
                  <c:v>83.5</c:v>
                </c:pt>
                <c:pt idx="5144">
                  <c:v>83.6</c:v>
                </c:pt>
                <c:pt idx="5145">
                  <c:v>83.6</c:v>
                </c:pt>
                <c:pt idx="5146">
                  <c:v>83.6</c:v>
                </c:pt>
                <c:pt idx="5147">
                  <c:v>83.6</c:v>
                </c:pt>
                <c:pt idx="5148">
                  <c:v>83.6</c:v>
                </c:pt>
                <c:pt idx="5149">
                  <c:v>83.6</c:v>
                </c:pt>
                <c:pt idx="5150">
                  <c:v>83.6</c:v>
                </c:pt>
                <c:pt idx="5151">
                  <c:v>83.6</c:v>
                </c:pt>
                <c:pt idx="5152">
                  <c:v>83.6</c:v>
                </c:pt>
                <c:pt idx="5153">
                  <c:v>83.6</c:v>
                </c:pt>
                <c:pt idx="5154">
                  <c:v>83.6</c:v>
                </c:pt>
                <c:pt idx="5155">
                  <c:v>83.6</c:v>
                </c:pt>
                <c:pt idx="5156">
                  <c:v>83.6</c:v>
                </c:pt>
                <c:pt idx="5157">
                  <c:v>83.6</c:v>
                </c:pt>
                <c:pt idx="5158">
                  <c:v>83.6</c:v>
                </c:pt>
                <c:pt idx="5159">
                  <c:v>83.6</c:v>
                </c:pt>
                <c:pt idx="5160">
                  <c:v>83.6</c:v>
                </c:pt>
                <c:pt idx="5161">
                  <c:v>83.6</c:v>
                </c:pt>
                <c:pt idx="5162">
                  <c:v>83.6</c:v>
                </c:pt>
                <c:pt idx="5163">
                  <c:v>83.6</c:v>
                </c:pt>
                <c:pt idx="5164">
                  <c:v>83.6</c:v>
                </c:pt>
                <c:pt idx="5165">
                  <c:v>83.6</c:v>
                </c:pt>
                <c:pt idx="5166">
                  <c:v>83.6</c:v>
                </c:pt>
                <c:pt idx="5167">
                  <c:v>83.5</c:v>
                </c:pt>
                <c:pt idx="5168">
                  <c:v>83.5</c:v>
                </c:pt>
                <c:pt idx="5169">
                  <c:v>83.5</c:v>
                </c:pt>
                <c:pt idx="5170">
                  <c:v>83.5</c:v>
                </c:pt>
                <c:pt idx="5171">
                  <c:v>83.5</c:v>
                </c:pt>
                <c:pt idx="5172">
                  <c:v>83.5</c:v>
                </c:pt>
                <c:pt idx="5173">
                  <c:v>83.5</c:v>
                </c:pt>
                <c:pt idx="5174">
                  <c:v>83.5</c:v>
                </c:pt>
                <c:pt idx="5175">
                  <c:v>83.5</c:v>
                </c:pt>
                <c:pt idx="5176">
                  <c:v>83.5</c:v>
                </c:pt>
                <c:pt idx="5177">
                  <c:v>83.5</c:v>
                </c:pt>
                <c:pt idx="5178">
                  <c:v>83.5</c:v>
                </c:pt>
                <c:pt idx="5179">
                  <c:v>83.5</c:v>
                </c:pt>
                <c:pt idx="5180">
                  <c:v>83.5</c:v>
                </c:pt>
                <c:pt idx="5181">
                  <c:v>83.5</c:v>
                </c:pt>
                <c:pt idx="5182">
                  <c:v>83.5</c:v>
                </c:pt>
                <c:pt idx="5183">
                  <c:v>83.5</c:v>
                </c:pt>
                <c:pt idx="5184">
                  <c:v>83.5</c:v>
                </c:pt>
                <c:pt idx="5185">
                  <c:v>83.4</c:v>
                </c:pt>
                <c:pt idx="5186">
                  <c:v>83.4</c:v>
                </c:pt>
                <c:pt idx="5187">
                  <c:v>83.4</c:v>
                </c:pt>
                <c:pt idx="5188">
                  <c:v>83.4</c:v>
                </c:pt>
                <c:pt idx="5189">
                  <c:v>83.4</c:v>
                </c:pt>
                <c:pt idx="5190">
                  <c:v>83.4</c:v>
                </c:pt>
                <c:pt idx="5191">
                  <c:v>83.4</c:v>
                </c:pt>
                <c:pt idx="5192">
                  <c:v>83.4</c:v>
                </c:pt>
                <c:pt idx="5193">
                  <c:v>83.4</c:v>
                </c:pt>
                <c:pt idx="5194">
                  <c:v>83.4</c:v>
                </c:pt>
                <c:pt idx="5195">
                  <c:v>83.3</c:v>
                </c:pt>
                <c:pt idx="5196">
                  <c:v>83.3</c:v>
                </c:pt>
                <c:pt idx="5197">
                  <c:v>83.3</c:v>
                </c:pt>
                <c:pt idx="5198">
                  <c:v>83.3</c:v>
                </c:pt>
                <c:pt idx="5199">
                  <c:v>83.3</c:v>
                </c:pt>
                <c:pt idx="5200">
                  <c:v>83.3</c:v>
                </c:pt>
                <c:pt idx="5201">
                  <c:v>83.3</c:v>
                </c:pt>
                <c:pt idx="5202">
                  <c:v>83.3</c:v>
                </c:pt>
                <c:pt idx="5203">
                  <c:v>83.3</c:v>
                </c:pt>
                <c:pt idx="5204">
                  <c:v>83.3</c:v>
                </c:pt>
                <c:pt idx="5205">
                  <c:v>83.3</c:v>
                </c:pt>
                <c:pt idx="5206">
                  <c:v>83.2</c:v>
                </c:pt>
                <c:pt idx="5207">
                  <c:v>83.2</c:v>
                </c:pt>
                <c:pt idx="5208">
                  <c:v>83.2</c:v>
                </c:pt>
                <c:pt idx="5209">
                  <c:v>83.2</c:v>
                </c:pt>
                <c:pt idx="5210">
                  <c:v>83.2</c:v>
                </c:pt>
                <c:pt idx="5211">
                  <c:v>83.2</c:v>
                </c:pt>
                <c:pt idx="5212">
                  <c:v>83.2</c:v>
                </c:pt>
                <c:pt idx="5213">
                  <c:v>83.1</c:v>
                </c:pt>
                <c:pt idx="5214">
                  <c:v>83.1</c:v>
                </c:pt>
                <c:pt idx="5215">
                  <c:v>83.1</c:v>
                </c:pt>
                <c:pt idx="5216">
                  <c:v>83.1</c:v>
                </c:pt>
                <c:pt idx="5217">
                  <c:v>83.1</c:v>
                </c:pt>
                <c:pt idx="5218">
                  <c:v>83.1</c:v>
                </c:pt>
                <c:pt idx="5219">
                  <c:v>83.1</c:v>
                </c:pt>
                <c:pt idx="5220">
                  <c:v>83</c:v>
                </c:pt>
                <c:pt idx="5221">
                  <c:v>83</c:v>
                </c:pt>
                <c:pt idx="5222">
                  <c:v>83</c:v>
                </c:pt>
                <c:pt idx="5223">
                  <c:v>83</c:v>
                </c:pt>
                <c:pt idx="5224">
                  <c:v>83</c:v>
                </c:pt>
                <c:pt idx="5225">
                  <c:v>83</c:v>
                </c:pt>
                <c:pt idx="5226">
                  <c:v>82.9</c:v>
                </c:pt>
                <c:pt idx="5227">
                  <c:v>82.9</c:v>
                </c:pt>
                <c:pt idx="5228">
                  <c:v>82.9</c:v>
                </c:pt>
                <c:pt idx="5229">
                  <c:v>82.9</c:v>
                </c:pt>
                <c:pt idx="5230">
                  <c:v>82.9</c:v>
                </c:pt>
                <c:pt idx="5231">
                  <c:v>82.9</c:v>
                </c:pt>
                <c:pt idx="5232">
                  <c:v>82.9</c:v>
                </c:pt>
                <c:pt idx="5233">
                  <c:v>82.8</c:v>
                </c:pt>
                <c:pt idx="5234">
                  <c:v>82.8</c:v>
                </c:pt>
                <c:pt idx="5235">
                  <c:v>82.8</c:v>
                </c:pt>
                <c:pt idx="5236">
                  <c:v>82.8</c:v>
                </c:pt>
                <c:pt idx="5237">
                  <c:v>82.8</c:v>
                </c:pt>
                <c:pt idx="5238">
                  <c:v>82.8</c:v>
                </c:pt>
                <c:pt idx="5239">
                  <c:v>82.7</c:v>
                </c:pt>
                <c:pt idx="5240">
                  <c:v>82.7</c:v>
                </c:pt>
                <c:pt idx="5241">
                  <c:v>82.7</c:v>
                </c:pt>
                <c:pt idx="5242">
                  <c:v>82.7</c:v>
                </c:pt>
                <c:pt idx="5243">
                  <c:v>82.7</c:v>
                </c:pt>
                <c:pt idx="5244">
                  <c:v>82.7</c:v>
                </c:pt>
                <c:pt idx="5245">
                  <c:v>82.6</c:v>
                </c:pt>
                <c:pt idx="5246">
                  <c:v>82.6</c:v>
                </c:pt>
                <c:pt idx="5247">
                  <c:v>82.6</c:v>
                </c:pt>
                <c:pt idx="5248">
                  <c:v>82.6</c:v>
                </c:pt>
                <c:pt idx="5249">
                  <c:v>82.6</c:v>
                </c:pt>
                <c:pt idx="5250">
                  <c:v>82.6</c:v>
                </c:pt>
                <c:pt idx="5251">
                  <c:v>82.5</c:v>
                </c:pt>
                <c:pt idx="5252">
                  <c:v>82.5</c:v>
                </c:pt>
                <c:pt idx="5253">
                  <c:v>82.5</c:v>
                </c:pt>
                <c:pt idx="5254">
                  <c:v>82.5</c:v>
                </c:pt>
                <c:pt idx="5255">
                  <c:v>82.5</c:v>
                </c:pt>
                <c:pt idx="5256">
                  <c:v>82.5</c:v>
                </c:pt>
                <c:pt idx="5257">
                  <c:v>82.4</c:v>
                </c:pt>
                <c:pt idx="5258">
                  <c:v>82.4</c:v>
                </c:pt>
                <c:pt idx="5259">
                  <c:v>82.4</c:v>
                </c:pt>
                <c:pt idx="5260">
                  <c:v>82.4</c:v>
                </c:pt>
                <c:pt idx="5261">
                  <c:v>82.4</c:v>
                </c:pt>
                <c:pt idx="5262">
                  <c:v>82.3</c:v>
                </c:pt>
                <c:pt idx="5263">
                  <c:v>82.3</c:v>
                </c:pt>
                <c:pt idx="5264">
                  <c:v>82.3</c:v>
                </c:pt>
                <c:pt idx="5265">
                  <c:v>82.3</c:v>
                </c:pt>
                <c:pt idx="5266">
                  <c:v>82.3</c:v>
                </c:pt>
                <c:pt idx="5267">
                  <c:v>82.2</c:v>
                </c:pt>
                <c:pt idx="5268">
                  <c:v>82.2</c:v>
                </c:pt>
                <c:pt idx="5269">
                  <c:v>82.2</c:v>
                </c:pt>
                <c:pt idx="5270">
                  <c:v>82.2</c:v>
                </c:pt>
                <c:pt idx="5271">
                  <c:v>82.2</c:v>
                </c:pt>
                <c:pt idx="5272">
                  <c:v>82.2</c:v>
                </c:pt>
                <c:pt idx="5273">
                  <c:v>82.1</c:v>
                </c:pt>
                <c:pt idx="5274">
                  <c:v>82.1</c:v>
                </c:pt>
                <c:pt idx="5275">
                  <c:v>82.1</c:v>
                </c:pt>
                <c:pt idx="5276">
                  <c:v>82.1</c:v>
                </c:pt>
                <c:pt idx="5277">
                  <c:v>82.1</c:v>
                </c:pt>
                <c:pt idx="5278">
                  <c:v>82.1</c:v>
                </c:pt>
                <c:pt idx="5279">
                  <c:v>82</c:v>
                </c:pt>
                <c:pt idx="5280">
                  <c:v>82</c:v>
                </c:pt>
                <c:pt idx="5281">
                  <c:v>82</c:v>
                </c:pt>
                <c:pt idx="5282">
                  <c:v>82</c:v>
                </c:pt>
                <c:pt idx="5283">
                  <c:v>82</c:v>
                </c:pt>
                <c:pt idx="5284">
                  <c:v>82</c:v>
                </c:pt>
                <c:pt idx="5285">
                  <c:v>82</c:v>
                </c:pt>
                <c:pt idx="5286">
                  <c:v>82</c:v>
                </c:pt>
                <c:pt idx="5287">
                  <c:v>82</c:v>
                </c:pt>
                <c:pt idx="5288">
                  <c:v>82</c:v>
                </c:pt>
                <c:pt idx="5289">
                  <c:v>81.900000000000006</c:v>
                </c:pt>
                <c:pt idx="5290">
                  <c:v>81.900000000000006</c:v>
                </c:pt>
                <c:pt idx="5291">
                  <c:v>81.900000000000006</c:v>
                </c:pt>
                <c:pt idx="5292">
                  <c:v>81.900000000000006</c:v>
                </c:pt>
                <c:pt idx="5293">
                  <c:v>81.900000000000006</c:v>
                </c:pt>
                <c:pt idx="5294">
                  <c:v>81.900000000000006</c:v>
                </c:pt>
                <c:pt idx="5295">
                  <c:v>81.900000000000006</c:v>
                </c:pt>
                <c:pt idx="5296">
                  <c:v>81.900000000000006</c:v>
                </c:pt>
                <c:pt idx="5297">
                  <c:v>81.8</c:v>
                </c:pt>
                <c:pt idx="5298">
                  <c:v>81.8</c:v>
                </c:pt>
                <c:pt idx="5299">
                  <c:v>81.8</c:v>
                </c:pt>
                <c:pt idx="5300">
                  <c:v>81.8</c:v>
                </c:pt>
                <c:pt idx="5301">
                  <c:v>81.8</c:v>
                </c:pt>
                <c:pt idx="5302">
                  <c:v>81.8</c:v>
                </c:pt>
                <c:pt idx="5303">
                  <c:v>81.8</c:v>
                </c:pt>
                <c:pt idx="5304">
                  <c:v>81.8</c:v>
                </c:pt>
                <c:pt idx="5305">
                  <c:v>81.8</c:v>
                </c:pt>
                <c:pt idx="5306">
                  <c:v>81.7</c:v>
                </c:pt>
                <c:pt idx="5307">
                  <c:v>81.7</c:v>
                </c:pt>
                <c:pt idx="5308">
                  <c:v>81.7</c:v>
                </c:pt>
                <c:pt idx="5309">
                  <c:v>81.7</c:v>
                </c:pt>
                <c:pt idx="5310">
                  <c:v>81.7</c:v>
                </c:pt>
                <c:pt idx="5311">
                  <c:v>81.7</c:v>
                </c:pt>
                <c:pt idx="5312">
                  <c:v>81.7</c:v>
                </c:pt>
                <c:pt idx="5313">
                  <c:v>81.7</c:v>
                </c:pt>
                <c:pt idx="5314">
                  <c:v>81.7</c:v>
                </c:pt>
                <c:pt idx="5315">
                  <c:v>81.7</c:v>
                </c:pt>
                <c:pt idx="5316">
                  <c:v>81.599999999999994</c:v>
                </c:pt>
                <c:pt idx="5317">
                  <c:v>81.599999999999994</c:v>
                </c:pt>
                <c:pt idx="5318">
                  <c:v>81.599999999999994</c:v>
                </c:pt>
                <c:pt idx="5319">
                  <c:v>81.599999999999994</c:v>
                </c:pt>
                <c:pt idx="5320">
                  <c:v>81.599999999999994</c:v>
                </c:pt>
                <c:pt idx="5321">
                  <c:v>81.599999999999994</c:v>
                </c:pt>
                <c:pt idx="5322">
                  <c:v>81.599999999999994</c:v>
                </c:pt>
                <c:pt idx="5323">
                  <c:v>81.599999999999994</c:v>
                </c:pt>
                <c:pt idx="5324">
                  <c:v>81.599999999999994</c:v>
                </c:pt>
                <c:pt idx="5325">
                  <c:v>81.599999999999994</c:v>
                </c:pt>
                <c:pt idx="5326">
                  <c:v>81.599999999999994</c:v>
                </c:pt>
                <c:pt idx="5327">
                  <c:v>81.599999999999994</c:v>
                </c:pt>
                <c:pt idx="5328">
                  <c:v>81.599999999999994</c:v>
                </c:pt>
                <c:pt idx="5329">
                  <c:v>81.599999999999994</c:v>
                </c:pt>
                <c:pt idx="5330">
                  <c:v>81.599999999999994</c:v>
                </c:pt>
                <c:pt idx="5331">
                  <c:v>81.5</c:v>
                </c:pt>
                <c:pt idx="5332">
                  <c:v>81.5</c:v>
                </c:pt>
                <c:pt idx="5333">
                  <c:v>81.5</c:v>
                </c:pt>
                <c:pt idx="5334">
                  <c:v>81.5</c:v>
                </c:pt>
                <c:pt idx="5335">
                  <c:v>81.5</c:v>
                </c:pt>
                <c:pt idx="5336">
                  <c:v>81.5</c:v>
                </c:pt>
                <c:pt idx="5337">
                  <c:v>81.5</c:v>
                </c:pt>
                <c:pt idx="5338">
                  <c:v>81.5</c:v>
                </c:pt>
                <c:pt idx="5339">
                  <c:v>81.5</c:v>
                </c:pt>
                <c:pt idx="5340">
                  <c:v>81.5</c:v>
                </c:pt>
                <c:pt idx="5341">
                  <c:v>81.5</c:v>
                </c:pt>
                <c:pt idx="5342">
                  <c:v>81.5</c:v>
                </c:pt>
                <c:pt idx="5343">
                  <c:v>81.5</c:v>
                </c:pt>
                <c:pt idx="5344">
                  <c:v>81.5</c:v>
                </c:pt>
                <c:pt idx="5345">
                  <c:v>81.5</c:v>
                </c:pt>
                <c:pt idx="5346">
                  <c:v>81.5</c:v>
                </c:pt>
                <c:pt idx="5347">
                  <c:v>81.5</c:v>
                </c:pt>
                <c:pt idx="5348">
                  <c:v>81.5</c:v>
                </c:pt>
                <c:pt idx="5349">
                  <c:v>81.5</c:v>
                </c:pt>
                <c:pt idx="5350">
                  <c:v>81.5</c:v>
                </c:pt>
                <c:pt idx="5351">
                  <c:v>81.5</c:v>
                </c:pt>
                <c:pt idx="5352">
                  <c:v>81.5</c:v>
                </c:pt>
                <c:pt idx="5353">
                  <c:v>81.5</c:v>
                </c:pt>
                <c:pt idx="5354">
                  <c:v>81.5</c:v>
                </c:pt>
                <c:pt idx="5355">
                  <c:v>81.5</c:v>
                </c:pt>
                <c:pt idx="5356">
                  <c:v>81.5</c:v>
                </c:pt>
                <c:pt idx="5357">
                  <c:v>81.5</c:v>
                </c:pt>
                <c:pt idx="5358">
                  <c:v>81.5</c:v>
                </c:pt>
                <c:pt idx="5359">
                  <c:v>81.5</c:v>
                </c:pt>
                <c:pt idx="5360">
                  <c:v>81.5</c:v>
                </c:pt>
                <c:pt idx="5361">
                  <c:v>81.5</c:v>
                </c:pt>
                <c:pt idx="5362">
                  <c:v>81.5</c:v>
                </c:pt>
                <c:pt idx="5363">
                  <c:v>81.5</c:v>
                </c:pt>
                <c:pt idx="5364">
                  <c:v>81.5</c:v>
                </c:pt>
                <c:pt idx="5365">
                  <c:v>81.5</c:v>
                </c:pt>
                <c:pt idx="5366">
                  <c:v>81.5</c:v>
                </c:pt>
                <c:pt idx="5367">
                  <c:v>81.5</c:v>
                </c:pt>
                <c:pt idx="5368">
                  <c:v>81.5</c:v>
                </c:pt>
                <c:pt idx="5369">
                  <c:v>81.5</c:v>
                </c:pt>
                <c:pt idx="5370">
                  <c:v>81.5</c:v>
                </c:pt>
                <c:pt idx="5371">
                  <c:v>81.5</c:v>
                </c:pt>
                <c:pt idx="5372">
                  <c:v>81.5</c:v>
                </c:pt>
                <c:pt idx="5373">
                  <c:v>81.5</c:v>
                </c:pt>
                <c:pt idx="5374">
                  <c:v>81.599999999999994</c:v>
                </c:pt>
                <c:pt idx="5375">
                  <c:v>81.599999999999994</c:v>
                </c:pt>
                <c:pt idx="5376">
                  <c:v>81.599999999999994</c:v>
                </c:pt>
                <c:pt idx="5377">
                  <c:v>81.599999999999994</c:v>
                </c:pt>
                <c:pt idx="5378">
                  <c:v>81.599999999999994</c:v>
                </c:pt>
                <c:pt idx="5379">
                  <c:v>81.599999999999994</c:v>
                </c:pt>
                <c:pt idx="5380">
                  <c:v>81.599999999999994</c:v>
                </c:pt>
                <c:pt idx="5381">
                  <c:v>81.599999999999994</c:v>
                </c:pt>
                <c:pt idx="5382">
                  <c:v>81.599999999999994</c:v>
                </c:pt>
                <c:pt idx="5383">
                  <c:v>81.599999999999994</c:v>
                </c:pt>
                <c:pt idx="5384">
                  <c:v>81.599999999999994</c:v>
                </c:pt>
                <c:pt idx="5385">
                  <c:v>81.599999999999994</c:v>
                </c:pt>
                <c:pt idx="5386">
                  <c:v>81.599999999999994</c:v>
                </c:pt>
                <c:pt idx="5387">
                  <c:v>81.599999999999994</c:v>
                </c:pt>
                <c:pt idx="5388">
                  <c:v>81.7</c:v>
                </c:pt>
                <c:pt idx="5389">
                  <c:v>81.7</c:v>
                </c:pt>
                <c:pt idx="5390">
                  <c:v>81.7</c:v>
                </c:pt>
                <c:pt idx="5391">
                  <c:v>81.7</c:v>
                </c:pt>
                <c:pt idx="5392">
                  <c:v>81.7</c:v>
                </c:pt>
                <c:pt idx="5393">
                  <c:v>81.7</c:v>
                </c:pt>
                <c:pt idx="5394">
                  <c:v>81.7</c:v>
                </c:pt>
                <c:pt idx="5395">
                  <c:v>81.7</c:v>
                </c:pt>
                <c:pt idx="5396">
                  <c:v>81.7</c:v>
                </c:pt>
                <c:pt idx="5397">
                  <c:v>81.7</c:v>
                </c:pt>
                <c:pt idx="5398">
                  <c:v>81.7</c:v>
                </c:pt>
                <c:pt idx="5399">
                  <c:v>81.7</c:v>
                </c:pt>
                <c:pt idx="5400">
                  <c:v>81.8</c:v>
                </c:pt>
                <c:pt idx="5401">
                  <c:v>81.8</c:v>
                </c:pt>
                <c:pt idx="5402">
                  <c:v>81.8</c:v>
                </c:pt>
                <c:pt idx="5403">
                  <c:v>81.8</c:v>
                </c:pt>
                <c:pt idx="5404">
                  <c:v>81.8</c:v>
                </c:pt>
                <c:pt idx="5405">
                  <c:v>81.8</c:v>
                </c:pt>
                <c:pt idx="5406">
                  <c:v>81.8</c:v>
                </c:pt>
                <c:pt idx="5407">
                  <c:v>81.8</c:v>
                </c:pt>
                <c:pt idx="5408">
                  <c:v>81.900000000000006</c:v>
                </c:pt>
                <c:pt idx="5409">
                  <c:v>81.900000000000006</c:v>
                </c:pt>
                <c:pt idx="5410">
                  <c:v>81.900000000000006</c:v>
                </c:pt>
                <c:pt idx="5411">
                  <c:v>81.900000000000006</c:v>
                </c:pt>
                <c:pt idx="5412">
                  <c:v>81.900000000000006</c:v>
                </c:pt>
                <c:pt idx="5413">
                  <c:v>81.900000000000006</c:v>
                </c:pt>
                <c:pt idx="5414">
                  <c:v>81.900000000000006</c:v>
                </c:pt>
                <c:pt idx="5415">
                  <c:v>81.900000000000006</c:v>
                </c:pt>
                <c:pt idx="5416">
                  <c:v>81.900000000000006</c:v>
                </c:pt>
                <c:pt idx="5417">
                  <c:v>82</c:v>
                </c:pt>
                <c:pt idx="5418">
                  <c:v>82</c:v>
                </c:pt>
                <c:pt idx="5419">
                  <c:v>82</c:v>
                </c:pt>
                <c:pt idx="5420">
                  <c:v>82</c:v>
                </c:pt>
                <c:pt idx="5421">
                  <c:v>82</c:v>
                </c:pt>
                <c:pt idx="5422">
                  <c:v>82</c:v>
                </c:pt>
                <c:pt idx="5423">
                  <c:v>82</c:v>
                </c:pt>
                <c:pt idx="5424">
                  <c:v>82</c:v>
                </c:pt>
                <c:pt idx="5425">
                  <c:v>82</c:v>
                </c:pt>
                <c:pt idx="5426">
                  <c:v>82.1</c:v>
                </c:pt>
                <c:pt idx="5427">
                  <c:v>82.1</c:v>
                </c:pt>
                <c:pt idx="5428">
                  <c:v>82.1</c:v>
                </c:pt>
                <c:pt idx="5429">
                  <c:v>82.1</c:v>
                </c:pt>
                <c:pt idx="5430">
                  <c:v>82.1</c:v>
                </c:pt>
                <c:pt idx="5431">
                  <c:v>82.1</c:v>
                </c:pt>
                <c:pt idx="5432">
                  <c:v>82.1</c:v>
                </c:pt>
                <c:pt idx="5433">
                  <c:v>82.2</c:v>
                </c:pt>
                <c:pt idx="5434">
                  <c:v>82.2</c:v>
                </c:pt>
                <c:pt idx="5435">
                  <c:v>82.2</c:v>
                </c:pt>
                <c:pt idx="5436">
                  <c:v>82.2</c:v>
                </c:pt>
                <c:pt idx="5437">
                  <c:v>82.2</c:v>
                </c:pt>
                <c:pt idx="5438">
                  <c:v>82.2</c:v>
                </c:pt>
                <c:pt idx="5439">
                  <c:v>82.2</c:v>
                </c:pt>
                <c:pt idx="5440">
                  <c:v>82.2</c:v>
                </c:pt>
                <c:pt idx="5441">
                  <c:v>82.3</c:v>
                </c:pt>
                <c:pt idx="5442">
                  <c:v>82.3</c:v>
                </c:pt>
                <c:pt idx="5443">
                  <c:v>82.3</c:v>
                </c:pt>
                <c:pt idx="5444">
                  <c:v>82.3</c:v>
                </c:pt>
                <c:pt idx="5445">
                  <c:v>82.3</c:v>
                </c:pt>
                <c:pt idx="5446">
                  <c:v>82.3</c:v>
                </c:pt>
                <c:pt idx="5447">
                  <c:v>82.3</c:v>
                </c:pt>
                <c:pt idx="5448">
                  <c:v>82.4</c:v>
                </c:pt>
                <c:pt idx="5449">
                  <c:v>82.4</c:v>
                </c:pt>
                <c:pt idx="5450">
                  <c:v>82.4</c:v>
                </c:pt>
                <c:pt idx="5451">
                  <c:v>82.4</c:v>
                </c:pt>
                <c:pt idx="5452">
                  <c:v>82.4</c:v>
                </c:pt>
                <c:pt idx="5453">
                  <c:v>82.4</c:v>
                </c:pt>
                <c:pt idx="5454">
                  <c:v>82.4</c:v>
                </c:pt>
                <c:pt idx="5455">
                  <c:v>82.5</c:v>
                </c:pt>
                <c:pt idx="5456">
                  <c:v>82.5</c:v>
                </c:pt>
                <c:pt idx="5457">
                  <c:v>82.5</c:v>
                </c:pt>
                <c:pt idx="5458">
                  <c:v>82.5</c:v>
                </c:pt>
                <c:pt idx="5459">
                  <c:v>82.5</c:v>
                </c:pt>
                <c:pt idx="5460">
                  <c:v>82.6</c:v>
                </c:pt>
                <c:pt idx="5461">
                  <c:v>82.6</c:v>
                </c:pt>
                <c:pt idx="5462">
                  <c:v>82.6</c:v>
                </c:pt>
                <c:pt idx="5463">
                  <c:v>82.6</c:v>
                </c:pt>
                <c:pt idx="5464">
                  <c:v>82.6</c:v>
                </c:pt>
                <c:pt idx="5465">
                  <c:v>82.6</c:v>
                </c:pt>
                <c:pt idx="5466">
                  <c:v>82.7</c:v>
                </c:pt>
                <c:pt idx="5467">
                  <c:v>82.7</c:v>
                </c:pt>
                <c:pt idx="5468">
                  <c:v>82.7</c:v>
                </c:pt>
                <c:pt idx="5469">
                  <c:v>82.7</c:v>
                </c:pt>
                <c:pt idx="5470">
                  <c:v>82.7</c:v>
                </c:pt>
                <c:pt idx="5471">
                  <c:v>82.7</c:v>
                </c:pt>
                <c:pt idx="5472">
                  <c:v>82.7</c:v>
                </c:pt>
                <c:pt idx="5473">
                  <c:v>82.7</c:v>
                </c:pt>
                <c:pt idx="5474">
                  <c:v>82.8</c:v>
                </c:pt>
                <c:pt idx="5475">
                  <c:v>82.8</c:v>
                </c:pt>
                <c:pt idx="5476">
                  <c:v>82.8</c:v>
                </c:pt>
                <c:pt idx="5477">
                  <c:v>82.8</c:v>
                </c:pt>
                <c:pt idx="5478">
                  <c:v>82.8</c:v>
                </c:pt>
                <c:pt idx="5479">
                  <c:v>82.8</c:v>
                </c:pt>
                <c:pt idx="5480">
                  <c:v>82.9</c:v>
                </c:pt>
                <c:pt idx="5481">
                  <c:v>82.9</c:v>
                </c:pt>
                <c:pt idx="5482">
                  <c:v>82.9</c:v>
                </c:pt>
                <c:pt idx="5483">
                  <c:v>82.9</c:v>
                </c:pt>
                <c:pt idx="5484">
                  <c:v>82.9</c:v>
                </c:pt>
                <c:pt idx="5485">
                  <c:v>82.9</c:v>
                </c:pt>
                <c:pt idx="5486">
                  <c:v>83</c:v>
                </c:pt>
                <c:pt idx="5487">
                  <c:v>83</c:v>
                </c:pt>
                <c:pt idx="5488">
                  <c:v>83</c:v>
                </c:pt>
                <c:pt idx="5489">
                  <c:v>83</c:v>
                </c:pt>
                <c:pt idx="5490">
                  <c:v>83</c:v>
                </c:pt>
                <c:pt idx="5491">
                  <c:v>83</c:v>
                </c:pt>
                <c:pt idx="5492">
                  <c:v>83.1</c:v>
                </c:pt>
                <c:pt idx="5493">
                  <c:v>83.1</c:v>
                </c:pt>
                <c:pt idx="5494">
                  <c:v>83.1</c:v>
                </c:pt>
                <c:pt idx="5495">
                  <c:v>83.1</c:v>
                </c:pt>
                <c:pt idx="5496">
                  <c:v>83.1</c:v>
                </c:pt>
                <c:pt idx="5497">
                  <c:v>83.1</c:v>
                </c:pt>
                <c:pt idx="5498">
                  <c:v>83.2</c:v>
                </c:pt>
                <c:pt idx="5499">
                  <c:v>83.2</c:v>
                </c:pt>
                <c:pt idx="5500">
                  <c:v>83.2</c:v>
                </c:pt>
                <c:pt idx="5501">
                  <c:v>83.2</c:v>
                </c:pt>
                <c:pt idx="5502">
                  <c:v>83.2</c:v>
                </c:pt>
                <c:pt idx="5503">
                  <c:v>83.2</c:v>
                </c:pt>
                <c:pt idx="5504">
                  <c:v>83.2</c:v>
                </c:pt>
                <c:pt idx="5505">
                  <c:v>83.3</c:v>
                </c:pt>
                <c:pt idx="5506">
                  <c:v>83.3</c:v>
                </c:pt>
                <c:pt idx="5507">
                  <c:v>83.3</c:v>
                </c:pt>
                <c:pt idx="5508">
                  <c:v>83.3</c:v>
                </c:pt>
                <c:pt idx="5509">
                  <c:v>83.3</c:v>
                </c:pt>
                <c:pt idx="5510">
                  <c:v>83.3</c:v>
                </c:pt>
                <c:pt idx="5511">
                  <c:v>83.3</c:v>
                </c:pt>
                <c:pt idx="5512">
                  <c:v>83.3</c:v>
                </c:pt>
                <c:pt idx="5513">
                  <c:v>83.3</c:v>
                </c:pt>
                <c:pt idx="5514">
                  <c:v>83.3</c:v>
                </c:pt>
                <c:pt idx="5515">
                  <c:v>83.4</c:v>
                </c:pt>
                <c:pt idx="5516">
                  <c:v>83.4</c:v>
                </c:pt>
                <c:pt idx="5517">
                  <c:v>83.4</c:v>
                </c:pt>
                <c:pt idx="5518">
                  <c:v>83.4</c:v>
                </c:pt>
                <c:pt idx="5519">
                  <c:v>83.4</c:v>
                </c:pt>
                <c:pt idx="5520">
                  <c:v>83.4</c:v>
                </c:pt>
                <c:pt idx="5521">
                  <c:v>83.4</c:v>
                </c:pt>
                <c:pt idx="5522">
                  <c:v>83.4</c:v>
                </c:pt>
                <c:pt idx="5523">
                  <c:v>83.4</c:v>
                </c:pt>
                <c:pt idx="5524">
                  <c:v>83.5</c:v>
                </c:pt>
                <c:pt idx="5525">
                  <c:v>83.5</c:v>
                </c:pt>
                <c:pt idx="5526">
                  <c:v>83.5</c:v>
                </c:pt>
                <c:pt idx="5527">
                  <c:v>83.5</c:v>
                </c:pt>
                <c:pt idx="5528">
                  <c:v>83.5</c:v>
                </c:pt>
                <c:pt idx="5529">
                  <c:v>83.5</c:v>
                </c:pt>
                <c:pt idx="5530">
                  <c:v>83.5</c:v>
                </c:pt>
                <c:pt idx="5531">
                  <c:v>83.5</c:v>
                </c:pt>
                <c:pt idx="5532">
                  <c:v>83.5</c:v>
                </c:pt>
                <c:pt idx="5533">
                  <c:v>83.6</c:v>
                </c:pt>
                <c:pt idx="5534">
                  <c:v>83.6</c:v>
                </c:pt>
                <c:pt idx="5535">
                  <c:v>83.6</c:v>
                </c:pt>
                <c:pt idx="5536">
                  <c:v>83.6</c:v>
                </c:pt>
                <c:pt idx="5537">
                  <c:v>83.6</c:v>
                </c:pt>
                <c:pt idx="5538">
                  <c:v>83.6</c:v>
                </c:pt>
                <c:pt idx="5539">
                  <c:v>83.6</c:v>
                </c:pt>
                <c:pt idx="5540">
                  <c:v>83.6</c:v>
                </c:pt>
                <c:pt idx="5541">
                  <c:v>83.6</c:v>
                </c:pt>
                <c:pt idx="5542">
                  <c:v>83.6</c:v>
                </c:pt>
                <c:pt idx="5543">
                  <c:v>83.6</c:v>
                </c:pt>
                <c:pt idx="5544">
                  <c:v>83.6</c:v>
                </c:pt>
                <c:pt idx="5545">
                  <c:v>83.6</c:v>
                </c:pt>
                <c:pt idx="5546">
                  <c:v>83.7</c:v>
                </c:pt>
                <c:pt idx="5547">
                  <c:v>83.7</c:v>
                </c:pt>
                <c:pt idx="5548">
                  <c:v>83.7</c:v>
                </c:pt>
                <c:pt idx="5549">
                  <c:v>83.7</c:v>
                </c:pt>
                <c:pt idx="5550">
                  <c:v>83.7</c:v>
                </c:pt>
                <c:pt idx="5551">
                  <c:v>83.7</c:v>
                </c:pt>
                <c:pt idx="5552">
                  <c:v>83.7</c:v>
                </c:pt>
                <c:pt idx="5553">
                  <c:v>83.7</c:v>
                </c:pt>
                <c:pt idx="5554">
                  <c:v>83.7</c:v>
                </c:pt>
                <c:pt idx="5555">
                  <c:v>83.7</c:v>
                </c:pt>
                <c:pt idx="5556">
                  <c:v>83.7</c:v>
                </c:pt>
                <c:pt idx="5557">
                  <c:v>83.7</c:v>
                </c:pt>
                <c:pt idx="5558">
                  <c:v>83.7</c:v>
                </c:pt>
                <c:pt idx="5559">
                  <c:v>83.7</c:v>
                </c:pt>
                <c:pt idx="5560">
                  <c:v>83.7</c:v>
                </c:pt>
                <c:pt idx="5561">
                  <c:v>83.7</c:v>
                </c:pt>
                <c:pt idx="5562">
                  <c:v>83.7</c:v>
                </c:pt>
                <c:pt idx="5563">
                  <c:v>83.7</c:v>
                </c:pt>
                <c:pt idx="5564">
                  <c:v>83.7</c:v>
                </c:pt>
                <c:pt idx="5565">
                  <c:v>83.7</c:v>
                </c:pt>
                <c:pt idx="5566">
                  <c:v>83.7</c:v>
                </c:pt>
                <c:pt idx="5567">
                  <c:v>83.7</c:v>
                </c:pt>
                <c:pt idx="5568">
                  <c:v>83.7</c:v>
                </c:pt>
                <c:pt idx="5569">
                  <c:v>83.7</c:v>
                </c:pt>
                <c:pt idx="5570">
                  <c:v>83.7</c:v>
                </c:pt>
                <c:pt idx="5571">
                  <c:v>83.7</c:v>
                </c:pt>
                <c:pt idx="5572">
                  <c:v>83.7</c:v>
                </c:pt>
                <c:pt idx="5573">
                  <c:v>83.8</c:v>
                </c:pt>
                <c:pt idx="5574">
                  <c:v>83.7</c:v>
                </c:pt>
                <c:pt idx="5575">
                  <c:v>83.8</c:v>
                </c:pt>
                <c:pt idx="5576">
                  <c:v>83.8</c:v>
                </c:pt>
                <c:pt idx="5577">
                  <c:v>83.8</c:v>
                </c:pt>
                <c:pt idx="5578">
                  <c:v>83.8</c:v>
                </c:pt>
                <c:pt idx="5579">
                  <c:v>83.8</c:v>
                </c:pt>
                <c:pt idx="5580">
                  <c:v>83.8</c:v>
                </c:pt>
                <c:pt idx="5581">
                  <c:v>83.8</c:v>
                </c:pt>
                <c:pt idx="5582">
                  <c:v>83.8</c:v>
                </c:pt>
                <c:pt idx="5583">
                  <c:v>83.8</c:v>
                </c:pt>
                <c:pt idx="5584">
                  <c:v>83.8</c:v>
                </c:pt>
                <c:pt idx="5585">
                  <c:v>83.8</c:v>
                </c:pt>
                <c:pt idx="5586">
                  <c:v>83.8</c:v>
                </c:pt>
                <c:pt idx="5587">
                  <c:v>83.8</c:v>
                </c:pt>
                <c:pt idx="5588">
                  <c:v>83.8</c:v>
                </c:pt>
                <c:pt idx="5589">
                  <c:v>83.8</c:v>
                </c:pt>
                <c:pt idx="5590">
                  <c:v>83.7</c:v>
                </c:pt>
                <c:pt idx="5591">
                  <c:v>83.7</c:v>
                </c:pt>
                <c:pt idx="5592">
                  <c:v>83.7</c:v>
                </c:pt>
                <c:pt idx="5593">
                  <c:v>83.7</c:v>
                </c:pt>
                <c:pt idx="5594">
                  <c:v>83.7</c:v>
                </c:pt>
                <c:pt idx="5595">
                  <c:v>83.7</c:v>
                </c:pt>
                <c:pt idx="5596">
                  <c:v>83.7</c:v>
                </c:pt>
                <c:pt idx="5597">
                  <c:v>83.7</c:v>
                </c:pt>
                <c:pt idx="5598">
                  <c:v>83.7</c:v>
                </c:pt>
                <c:pt idx="5599">
                  <c:v>83.7</c:v>
                </c:pt>
                <c:pt idx="5600">
                  <c:v>83.7</c:v>
                </c:pt>
                <c:pt idx="5601">
                  <c:v>83.7</c:v>
                </c:pt>
                <c:pt idx="5602">
                  <c:v>83.7</c:v>
                </c:pt>
                <c:pt idx="5603">
                  <c:v>83.7</c:v>
                </c:pt>
                <c:pt idx="5604">
                  <c:v>83.7</c:v>
                </c:pt>
                <c:pt idx="5605">
                  <c:v>83.7</c:v>
                </c:pt>
                <c:pt idx="5606">
                  <c:v>83.6</c:v>
                </c:pt>
                <c:pt idx="5607">
                  <c:v>83.6</c:v>
                </c:pt>
                <c:pt idx="5608">
                  <c:v>83.6</c:v>
                </c:pt>
                <c:pt idx="5609">
                  <c:v>83.6</c:v>
                </c:pt>
                <c:pt idx="5610">
                  <c:v>83.6</c:v>
                </c:pt>
                <c:pt idx="5611">
                  <c:v>83.6</c:v>
                </c:pt>
                <c:pt idx="5612">
                  <c:v>83.6</c:v>
                </c:pt>
                <c:pt idx="5613">
                  <c:v>83.6</c:v>
                </c:pt>
                <c:pt idx="5614">
                  <c:v>83.6</c:v>
                </c:pt>
                <c:pt idx="5615">
                  <c:v>83.6</c:v>
                </c:pt>
                <c:pt idx="5616">
                  <c:v>83.5</c:v>
                </c:pt>
                <c:pt idx="5617">
                  <c:v>83.5</c:v>
                </c:pt>
                <c:pt idx="5618">
                  <c:v>83.5</c:v>
                </c:pt>
                <c:pt idx="5619">
                  <c:v>83.5</c:v>
                </c:pt>
                <c:pt idx="5620">
                  <c:v>83.5</c:v>
                </c:pt>
                <c:pt idx="5621">
                  <c:v>83.5</c:v>
                </c:pt>
                <c:pt idx="5622">
                  <c:v>83.5</c:v>
                </c:pt>
                <c:pt idx="5623">
                  <c:v>83.4</c:v>
                </c:pt>
                <c:pt idx="5624">
                  <c:v>83.4</c:v>
                </c:pt>
                <c:pt idx="5625">
                  <c:v>83.4</c:v>
                </c:pt>
                <c:pt idx="5626">
                  <c:v>83.4</c:v>
                </c:pt>
                <c:pt idx="5627">
                  <c:v>83.4</c:v>
                </c:pt>
                <c:pt idx="5628">
                  <c:v>83.4</c:v>
                </c:pt>
                <c:pt idx="5629">
                  <c:v>83.4</c:v>
                </c:pt>
                <c:pt idx="5630">
                  <c:v>83.4</c:v>
                </c:pt>
                <c:pt idx="5631">
                  <c:v>83.3</c:v>
                </c:pt>
                <c:pt idx="5632">
                  <c:v>83.3</c:v>
                </c:pt>
                <c:pt idx="5633">
                  <c:v>83.3</c:v>
                </c:pt>
                <c:pt idx="5634">
                  <c:v>83.3</c:v>
                </c:pt>
                <c:pt idx="5635">
                  <c:v>83.3</c:v>
                </c:pt>
                <c:pt idx="5636">
                  <c:v>83.3</c:v>
                </c:pt>
                <c:pt idx="5637">
                  <c:v>83.3</c:v>
                </c:pt>
                <c:pt idx="5638">
                  <c:v>83.3</c:v>
                </c:pt>
                <c:pt idx="5639">
                  <c:v>83.2</c:v>
                </c:pt>
                <c:pt idx="5640">
                  <c:v>83.2</c:v>
                </c:pt>
                <c:pt idx="5641">
                  <c:v>83.2</c:v>
                </c:pt>
                <c:pt idx="5642">
                  <c:v>83.2</c:v>
                </c:pt>
                <c:pt idx="5643">
                  <c:v>83.2</c:v>
                </c:pt>
                <c:pt idx="5644">
                  <c:v>83.2</c:v>
                </c:pt>
                <c:pt idx="5645">
                  <c:v>83.1</c:v>
                </c:pt>
                <c:pt idx="5646">
                  <c:v>83.1</c:v>
                </c:pt>
                <c:pt idx="5647">
                  <c:v>83.1</c:v>
                </c:pt>
                <c:pt idx="5648">
                  <c:v>83.1</c:v>
                </c:pt>
                <c:pt idx="5649">
                  <c:v>83.1</c:v>
                </c:pt>
                <c:pt idx="5650">
                  <c:v>83</c:v>
                </c:pt>
                <c:pt idx="5651">
                  <c:v>83</c:v>
                </c:pt>
                <c:pt idx="5652">
                  <c:v>83</c:v>
                </c:pt>
                <c:pt idx="5653">
                  <c:v>83</c:v>
                </c:pt>
                <c:pt idx="5654">
                  <c:v>83</c:v>
                </c:pt>
                <c:pt idx="5655">
                  <c:v>82.9</c:v>
                </c:pt>
                <c:pt idx="5656">
                  <c:v>82.9</c:v>
                </c:pt>
                <c:pt idx="5657">
                  <c:v>82.9</c:v>
                </c:pt>
                <c:pt idx="5658">
                  <c:v>82.9</c:v>
                </c:pt>
                <c:pt idx="5659">
                  <c:v>82.9</c:v>
                </c:pt>
                <c:pt idx="5660">
                  <c:v>82.9</c:v>
                </c:pt>
                <c:pt idx="5661">
                  <c:v>82.8</c:v>
                </c:pt>
                <c:pt idx="5662">
                  <c:v>82.8</c:v>
                </c:pt>
                <c:pt idx="5663">
                  <c:v>82.8</c:v>
                </c:pt>
                <c:pt idx="5664">
                  <c:v>82.8</c:v>
                </c:pt>
                <c:pt idx="5665">
                  <c:v>82.8</c:v>
                </c:pt>
                <c:pt idx="5666">
                  <c:v>82.7</c:v>
                </c:pt>
                <c:pt idx="5667">
                  <c:v>82.7</c:v>
                </c:pt>
                <c:pt idx="5668">
                  <c:v>82.7</c:v>
                </c:pt>
                <c:pt idx="5669">
                  <c:v>82.7</c:v>
                </c:pt>
                <c:pt idx="5670">
                  <c:v>82.7</c:v>
                </c:pt>
                <c:pt idx="5671">
                  <c:v>82.7</c:v>
                </c:pt>
                <c:pt idx="5672">
                  <c:v>82.7</c:v>
                </c:pt>
                <c:pt idx="5673">
                  <c:v>82.7</c:v>
                </c:pt>
                <c:pt idx="5674">
                  <c:v>82.6</c:v>
                </c:pt>
                <c:pt idx="5675">
                  <c:v>82.6</c:v>
                </c:pt>
                <c:pt idx="5676">
                  <c:v>82.6</c:v>
                </c:pt>
                <c:pt idx="5677">
                  <c:v>82.6</c:v>
                </c:pt>
                <c:pt idx="5678">
                  <c:v>82.6</c:v>
                </c:pt>
                <c:pt idx="5679">
                  <c:v>82.6</c:v>
                </c:pt>
                <c:pt idx="5680">
                  <c:v>82.5</c:v>
                </c:pt>
                <c:pt idx="5681">
                  <c:v>82.5</c:v>
                </c:pt>
                <c:pt idx="5682">
                  <c:v>82.5</c:v>
                </c:pt>
                <c:pt idx="5683">
                  <c:v>82.5</c:v>
                </c:pt>
                <c:pt idx="5684">
                  <c:v>82.5</c:v>
                </c:pt>
                <c:pt idx="5685">
                  <c:v>82.5</c:v>
                </c:pt>
                <c:pt idx="5686">
                  <c:v>82.5</c:v>
                </c:pt>
                <c:pt idx="5687">
                  <c:v>82.4</c:v>
                </c:pt>
                <c:pt idx="5688">
                  <c:v>82.4</c:v>
                </c:pt>
                <c:pt idx="5689">
                  <c:v>82.4</c:v>
                </c:pt>
                <c:pt idx="5690">
                  <c:v>82.4</c:v>
                </c:pt>
                <c:pt idx="5691">
                  <c:v>82.4</c:v>
                </c:pt>
                <c:pt idx="5692">
                  <c:v>82.4</c:v>
                </c:pt>
                <c:pt idx="5693">
                  <c:v>82.3</c:v>
                </c:pt>
                <c:pt idx="5694">
                  <c:v>82.3</c:v>
                </c:pt>
                <c:pt idx="5695">
                  <c:v>82.3</c:v>
                </c:pt>
                <c:pt idx="5696">
                  <c:v>82.3</c:v>
                </c:pt>
                <c:pt idx="5697">
                  <c:v>82.3</c:v>
                </c:pt>
                <c:pt idx="5698">
                  <c:v>82.2</c:v>
                </c:pt>
                <c:pt idx="5699">
                  <c:v>82.2</c:v>
                </c:pt>
                <c:pt idx="5700">
                  <c:v>82.2</c:v>
                </c:pt>
                <c:pt idx="5701">
                  <c:v>82.2</c:v>
                </c:pt>
                <c:pt idx="5702">
                  <c:v>82.2</c:v>
                </c:pt>
                <c:pt idx="5703">
                  <c:v>82.2</c:v>
                </c:pt>
                <c:pt idx="5704">
                  <c:v>82.2</c:v>
                </c:pt>
                <c:pt idx="5705">
                  <c:v>82.1</c:v>
                </c:pt>
                <c:pt idx="5706">
                  <c:v>82.1</c:v>
                </c:pt>
                <c:pt idx="5707">
                  <c:v>82.1</c:v>
                </c:pt>
                <c:pt idx="5708">
                  <c:v>82.1</c:v>
                </c:pt>
                <c:pt idx="5709">
                  <c:v>82.1</c:v>
                </c:pt>
                <c:pt idx="5710">
                  <c:v>82.1</c:v>
                </c:pt>
                <c:pt idx="5711">
                  <c:v>82.1</c:v>
                </c:pt>
                <c:pt idx="5712">
                  <c:v>82</c:v>
                </c:pt>
                <c:pt idx="5713">
                  <c:v>82</c:v>
                </c:pt>
                <c:pt idx="5714">
                  <c:v>82</c:v>
                </c:pt>
                <c:pt idx="5715">
                  <c:v>82</c:v>
                </c:pt>
                <c:pt idx="5716">
                  <c:v>82</c:v>
                </c:pt>
                <c:pt idx="5717">
                  <c:v>82</c:v>
                </c:pt>
                <c:pt idx="5718">
                  <c:v>82</c:v>
                </c:pt>
                <c:pt idx="5719">
                  <c:v>82</c:v>
                </c:pt>
                <c:pt idx="5720">
                  <c:v>82</c:v>
                </c:pt>
                <c:pt idx="5721">
                  <c:v>82</c:v>
                </c:pt>
                <c:pt idx="5722">
                  <c:v>82</c:v>
                </c:pt>
                <c:pt idx="5723">
                  <c:v>81.900000000000006</c:v>
                </c:pt>
                <c:pt idx="5724">
                  <c:v>81.900000000000006</c:v>
                </c:pt>
                <c:pt idx="5725">
                  <c:v>81.900000000000006</c:v>
                </c:pt>
                <c:pt idx="5726">
                  <c:v>81.900000000000006</c:v>
                </c:pt>
                <c:pt idx="5727">
                  <c:v>81.900000000000006</c:v>
                </c:pt>
                <c:pt idx="5728">
                  <c:v>81.900000000000006</c:v>
                </c:pt>
                <c:pt idx="5729">
                  <c:v>81.900000000000006</c:v>
                </c:pt>
                <c:pt idx="5730">
                  <c:v>81.900000000000006</c:v>
                </c:pt>
                <c:pt idx="5731">
                  <c:v>81.900000000000006</c:v>
                </c:pt>
                <c:pt idx="5732">
                  <c:v>81.900000000000006</c:v>
                </c:pt>
                <c:pt idx="5733">
                  <c:v>81.8</c:v>
                </c:pt>
                <c:pt idx="5734">
                  <c:v>81.8</c:v>
                </c:pt>
                <c:pt idx="5735">
                  <c:v>81.8</c:v>
                </c:pt>
                <c:pt idx="5736">
                  <c:v>81.8</c:v>
                </c:pt>
                <c:pt idx="5737">
                  <c:v>81.8</c:v>
                </c:pt>
                <c:pt idx="5738">
                  <c:v>81.8</c:v>
                </c:pt>
                <c:pt idx="5739">
                  <c:v>81.8</c:v>
                </c:pt>
                <c:pt idx="5740">
                  <c:v>81.8</c:v>
                </c:pt>
                <c:pt idx="5741">
                  <c:v>81.8</c:v>
                </c:pt>
                <c:pt idx="5742">
                  <c:v>81.8</c:v>
                </c:pt>
                <c:pt idx="5743">
                  <c:v>81.7</c:v>
                </c:pt>
                <c:pt idx="5744">
                  <c:v>81.7</c:v>
                </c:pt>
                <c:pt idx="5745">
                  <c:v>81.7</c:v>
                </c:pt>
                <c:pt idx="5746">
                  <c:v>81.7</c:v>
                </c:pt>
                <c:pt idx="5747">
                  <c:v>81.7</c:v>
                </c:pt>
                <c:pt idx="5748">
                  <c:v>81.7</c:v>
                </c:pt>
                <c:pt idx="5749">
                  <c:v>81.7</c:v>
                </c:pt>
                <c:pt idx="5750">
                  <c:v>81.7</c:v>
                </c:pt>
                <c:pt idx="5751">
                  <c:v>81.7</c:v>
                </c:pt>
                <c:pt idx="5752">
                  <c:v>81.7</c:v>
                </c:pt>
                <c:pt idx="5753">
                  <c:v>81.7</c:v>
                </c:pt>
                <c:pt idx="5754">
                  <c:v>81.7</c:v>
                </c:pt>
                <c:pt idx="5755">
                  <c:v>81.7</c:v>
                </c:pt>
                <c:pt idx="5756">
                  <c:v>81.7</c:v>
                </c:pt>
                <c:pt idx="5757">
                  <c:v>81.7</c:v>
                </c:pt>
                <c:pt idx="5758">
                  <c:v>81.7</c:v>
                </c:pt>
                <c:pt idx="5759">
                  <c:v>81.7</c:v>
                </c:pt>
                <c:pt idx="5760">
                  <c:v>81.7</c:v>
                </c:pt>
                <c:pt idx="5761">
                  <c:v>81.7</c:v>
                </c:pt>
                <c:pt idx="5762">
                  <c:v>81.7</c:v>
                </c:pt>
                <c:pt idx="5763">
                  <c:v>81.7</c:v>
                </c:pt>
                <c:pt idx="5764">
                  <c:v>81.7</c:v>
                </c:pt>
                <c:pt idx="5765">
                  <c:v>81.7</c:v>
                </c:pt>
                <c:pt idx="5766">
                  <c:v>81.7</c:v>
                </c:pt>
                <c:pt idx="5767">
                  <c:v>81.7</c:v>
                </c:pt>
                <c:pt idx="5768">
                  <c:v>81.7</c:v>
                </c:pt>
                <c:pt idx="5769">
                  <c:v>81.7</c:v>
                </c:pt>
                <c:pt idx="5770">
                  <c:v>81.7</c:v>
                </c:pt>
                <c:pt idx="5771">
                  <c:v>81.7</c:v>
                </c:pt>
                <c:pt idx="5772">
                  <c:v>81.7</c:v>
                </c:pt>
                <c:pt idx="5773">
                  <c:v>81.7</c:v>
                </c:pt>
                <c:pt idx="5774">
                  <c:v>81.7</c:v>
                </c:pt>
                <c:pt idx="5775">
                  <c:v>81.7</c:v>
                </c:pt>
                <c:pt idx="5776">
                  <c:v>81.7</c:v>
                </c:pt>
                <c:pt idx="5777">
                  <c:v>81.7</c:v>
                </c:pt>
                <c:pt idx="5778">
                  <c:v>81.7</c:v>
                </c:pt>
                <c:pt idx="5779">
                  <c:v>81.7</c:v>
                </c:pt>
                <c:pt idx="5780">
                  <c:v>81.7</c:v>
                </c:pt>
                <c:pt idx="5781">
                  <c:v>81.7</c:v>
                </c:pt>
                <c:pt idx="5782">
                  <c:v>81.7</c:v>
                </c:pt>
                <c:pt idx="5783">
                  <c:v>81.7</c:v>
                </c:pt>
                <c:pt idx="5784">
                  <c:v>81.7</c:v>
                </c:pt>
                <c:pt idx="5785">
                  <c:v>81.7</c:v>
                </c:pt>
                <c:pt idx="5786">
                  <c:v>81.7</c:v>
                </c:pt>
                <c:pt idx="5787">
                  <c:v>81.7</c:v>
                </c:pt>
                <c:pt idx="5788">
                  <c:v>81.7</c:v>
                </c:pt>
                <c:pt idx="5789">
                  <c:v>81.7</c:v>
                </c:pt>
                <c:pt idx="5790">
                  <c:v>81.7</c:v>
                </c:pt>
                <c:pt idx="5791">
                  <c:v>81.7</c:v>
                </c:pt>
                <c:pt idx="5792">
                  <c:v>81.7</c:v>
                </c:pt>
                <c:pt idx="5793">
                  <c:v>81.7</c:v>
                </c:pt>
                <c:pt idx="5794">
                  <c:v>81.8</c:v>
                </c:pt>
                <c:pt idx="5795">
                  <c:v>81.8</c:v>
                </c:pt>
                <c:pt idx="5796">
                  <c:v>81.8</c:v>
                </c:pt>
                <c:pt idx="5797">
                  <c:v>81.8</c:v>
                </c:pt>
                <c:pt idx="5798">
                  <c:v>81.8</c:v>
                </c:pt>
                <c:pt idx="5799">
                  <c:v>81.8</c:v>
                </c:pt>
                <c:pt idx="5800">
                  <c:v>81.8</c:v>
                </c:pt>
                <c:pt idx="5801">
                  <c:v>81.8</c:v>
                </c:pt>
                <c:pt idx="5802">
                  <c:v>81.8</c:v>
                </c:pt>
                <c:pt idx="5803">
                  <c:v>81.8</c:v>
                </c:pt>
                <c:pt idx="5804">
                  <c:v>81.8</c:v>
                </c:pt>
                <c:pt idx="5805">
                  <c:v>81.900000000000006</c:v>
                </c:pt>
                <c:pt idx="5806">
                  <c:v>81.900000000000006</c:v>
                </c:pt>
                <c:pt idx="5807">
                  <c:v>81.900000000000006</c:v>
                </c:pt>
                <c:pt idx="5808">
                  <c:v>81.900000000000006</c:v>
                </c:pt>
                <c:pt idx="5809">
                  <c:v>81.900000000000006</c:v>
                </c:pt>
                <c:pt idx="5810">
                  <c:v>81.900000000000006</c:v>
                </c:pt>
                <c:pt idx="5811">
                  <c:v>81.900000000000006</c:v>
                </c:pt>
                <c:pt idx="5812">
                  <c:v>81.900000000000006</c:v>
                </c:pt>
                <c:pt idx="5813">
                  <c:v>81.900000000000006</c:v>
                </c:pt>
                <c:pt idx="5814">
                  <c:v>81.900000000000006</c:v>
                </c:pt>
                <c:pt idx="5815">
                  <c:v>81.900000000000006</c:v>
                </c:pt>
                <c:pt idx="5816">
                  <c:v>82</c:v>
                </c:pt>
                <c:pt idx="5817">
                  <c:v>82</c:v>
                </c:pt>
                <c:pt idx="5818">
                  <c:v>82</c:v>
                </c:pt>
                <c:pt idx="5819">
                  <c:v>82</c:v>
                </c:pt>
                <c:pt idx="5820">
                  <c:v>82</c:v>
                </c:pt>
                <c:pt idx="5821">
                  <c:v>82</c:v>
                </c:pt>
                <c:pt idx="5822">
                  <c:v>82</c:v>
                </c:pt>
                <c:pt idx="5823">
                  <c:v>82</c:v>
                </c:pt>
                <c:pt idx="5824">
                  <c:v>82</c:v>
                </c:pt>
                <c:pt idx="5825">
                  <c:v>82</c:v>
                </c:pt>
                <c:pt idx="5826">
                  <c:v>82</c:v>
                </c:pt>
                <c:pt idx="5827">
                  <c:v>82.1</c:v>
                </c:pt>
                <c:pt idx="5828">
                  <c:v>82.1</c:v>
                </c:pt>
                <c:pt idx="5829">
                  <c:v>82.1</c:v>
                </c:pt>
                <c:pt idx="5830">
                  <c:v>82.1</c:v>
                </c:pt>
                <c:pt idx="5831">
                  <c:v>82.1</c:v>
                </c:pt>
                <c:pt idx="5832">
                  <c:v>82.1</c:v>
                </c:pt>
                <c:pt idx="5833">
                  <c:v>82.1</c:v>
                </c:pt>
                <c:pt idx="5834">
                  <c:v>82.1</c:v>
                </c:pt>
                <c:pt idx="5835">
                  <c:v>82.2</c:v>
                </c:pt>
                <c:pt idx="5836">
                  <c:v>82.2</c:v>
                </c:pt>
                <c:pt idx="5837">
                  <c:v>82.2</c:v>
                </c:pt>
                <c:pt idx="5838">
                  <c:v>82.2</c:v>
                </c:pt>
                <c:pt idx="5839">
                  <c:v>82.2</c:v>
                </c:pt>
                <c:pt idx="5840">
                  <c:v>82.2</c:v>
                </c:pt>
                <c:pt idx="5841">
                  <c:v>82.2</c:v>
                </c:pt>
                <c:pt idx="5842">
                  <c:v>82.2</c:v>
                </c:pt>
                <c:pt idx="5843">
                  <c:v>82.3</c:v>
                </c:pt>
                <c:pt idx="5844">
                  <c:v>82.3</c:v>
                </c:pt>
                <c:pt idx="5845">
                  <c:v>82.3</c:v>
                </c:pt>
                <c:pt idx="5846">
                  <c:v>82.3</c:v>
                </c:pt>
                <c:pt idx="5847">
                  <c:v>82.3</c:v>
                </c:pt>
                <c:pt idx="5848">
                  <c:v>82.3</c:v>
                </c:pt>
                <c:pt idx="5849">
                  <c:v>82.4</c:v>
                </c:pt>
                <c:pt idx="5850">
                  <c:v>82.4</c:v>
                </c:pt>
                <c:pt idx="5851">
                  <c:v>82.4</c:v>
                </c:pt>
                <c:pt idx="5852">
                  <c:v>82.4</c:v>
                </c:pt>
                <c:pt idx="5853">
                  <c:v>82.4</c:v>
                </c:pt>
                <c:pt idx="5854">
                  <c:v>82.4</c:v>
                </c:pt>
                <c:pt idx="5855">
                  <c:v>82.4</c:v>
                </c:pt>
                <c:pt idx="5856">
                  <c:v>82.5</c:v>
                </c:pt>
                <c:pt idx="5857">
                  <c:v>82.5</c:v>
                </c:pt>
                <c:pt idx="5858">
                  <c:v>82.5</c:v>
                </c:pt>
                <c:pt idx="5859">
                  <c:v>82.5</c:v>
                </c:pt>
                <c:pt idx="5860">
                  <c:v>82.5</c:v>
                </c:pt>
                <c:pt idx="5861">
                  <c:v>82.5</c:v>
                </c:pt>
                <c:pt idx="5862">
                  <c:v>82.6</c:v>
                </c:pt>
                <c:pt idx="5863">
                  <c:v>82.6</c:v>
                </c:pt>
                <c:pt idx="5864">
                  <c:v>82.6</c:v>
                </c:pt>
                <c:pt idx="5865">
                  <c:v>82.6</c:v>
                </c:pt>
                <c:pt idx="5866">
                  <c:v>82.6</c:v>
                </c:pt>
                <c:pt idx="5867">
                  <c:v>82.6</c:v>
                </c:pt>
                <c:pt idx="5868">
                  <c:v>82.6</c:v>
                </c:pt>
                <c:pt idx="5869">
                  <c:v>82.6</c:v>
                </c:pt>
                <c:pt idx="5870">
                  <c:v>82.7</c:v>
                </c:pt>
                <c:pt idx="5871">
                  <c:v>82.7</c:v>
                </c:pt>
                <c:pt idx="5872">
                  <c:v>82.7</c:v>
                </c:pt>
                <c:pt idx="5873">
                  <c:v>82.7</c:v>
                </c:pt>
                <c:pt idx="5874">
                  <c:v>82.7</c:v>
                </c:pt>
                <c:pt idx="5875">
                  <c:v>82.7</c:v>
                </c:pt>
                <c:pt idx="5876">
                  <c:v>82.7</c:v>
                </c:pt>
                <c:pt idx="5877">
                  <c:v>82.8</c:v>
                </c:pt>
                <c:pt idx="5878">
                  <c:v>82.8</c:v>
                </c:pt>
                <c:pt idx="5879">
                  <c:v>82.8</c:v>
                </c:pt>
                <c:pt idx="5880">
                  <c:v>82.8</c:v>
                </c:pt>
                <c:pt idx="5881">
                  <c:v>82.8</c:v>
                </c:pt>
                <c:pt idx="5882">
                  <c:v>82.8</c:v>
                </c:pt>
                <c:pt idx="5883">
                  <c:v>82.8</c:v>
                </c:pt>
                <c:pt idx="5884">
                  <c:v>82.8</c:v>
                </c:pt>
                <c:pt idx="5885">
                  <c:v>82.9</c:v>
                </c:pt>
                <c:pt idx="5886">
                  <c:v>82.9</c:v>
                </c:pt>
                <c:pt idx="5887">
                  <c:v>82.9</c:v>
                </c:pt>
                <c:pt idx="5888">
                  <c:v>82.9</c:v>
                </c:pt>
                <c:pt idx="5889">
                  <c:v>82.9</c:v>
                </c:pt>
                <c:pt idx="5890">
                  <c:v>82.9</c:v>
                </c:pt>
                <c:pt idx="5891">
                  <c:v>82.9</c:v>
                </c:pt>
                <c:pt idx="5892">
                  <c:v>82.9</c:v>
                </c:pt>
                <c:pt idx="5893">
                  <c:v>83</c:v>
                </c:pt>
                <c:pt idx="5894">
                  <c:v>83</c:v>
                </c:pt>
                <c:pt idx="5895">
                  <c:v>83</c:v>
                </c:pt>
                <c:pt idx="5896">
                  <c:v>83</c:v>
                </c:pt>
                <c:pt idx="5897">
                  <c:v>83</c:v>
                </c:pt>
                <c:pt idx="5898">
                  <c:v>83</c:v>
                </c:pt>
                <c:pt idx="5899">
                  <c:v>83.1</c:v>
                </c:pt>
                <c:pt idx="5900">
                  <c:v>83.1</c:v>
                </c:pt>
                <c:pt idx="5901">
                  <c:v>83.1</c:v>
                </c:pt>
                <c:pt idx="5902">
                  <c:v>83.1</c:v>
                </c:pt>
                <c:pt idx="5903">
                  <c:v>83.1</c:v>
                </c:pt>
                <c:pt idx="5904">
                  <c:v>83.2</c:v>
                </c:pt>
                <c:pt idx="5905">
                  <c:v>83.2</c:v>
                </c:pt>
                <c:pt idx="5906">
                  <c:v>83.2</c:v>
                </c:pt>
                <c:pt idx="5907">
                  <c:v>83.2</c:v>
                </c:pt>
                <c:pt idx="5908">
                  <c:v>83.2</c:v>
                </c:pt>
                <c:pt idx="5909">
                  <c:v>83.2</c:v>
                </c:pt>
                <c:pt idx="5910">
                  <c:v>83.2</c:v>
                </c:pt>
                <c:pt idx="5911">
                  <c:v>83.3</c:v>
                </c:pt>
                <c:pt idx="5912">
                  <c:v>83.3</c:v>
                </c:pt>
                <c:pt idx="5913">
                  <c:v>83.3</c:v>
                </c:pt>
                <c:pt idx="5914">
                  <c:v>83.3</c:v>
                </c:pt>
                <c:pt idx="5915">
                  <c:v>83.3</c:v>
                </c:pt>
                <c:pt idx="5916">
                  <c:v>83.3</c:v>
                </c:pt>
                <c:pt idx="5917">
                  <c:v>83.3</c:v>
                </c:pt>
                <c:pt idx="5918">
                  <c:v>83.3</c:v>
                </c:pt>
                <c:pt idx="5919">
                  <c:v>83.4</c:v>
                </c:pt>
                <c:pt idx="5920">
                  <c:v>83.4</c:v>
                </c:pt>
                <c:pt idx="5921">
                  <c:v>83.4</c:v>
                </c:pt>
                <c:pt idx="5922">
                  <c:v>83.4</c:v>
                </c:pt>
                <c:pt idx="5923">
                  <c:v>83.4</c:v>
                </c:pt>
                <c:pt idx="5924">
                  <c:v>83.4</c:v>
                </c:pt>
                <c:pt idx="5925">
                  <c:v>83.4</c:v>
                </c:pt>
                <c:pt idx="5926">
                  <c:v>83.5</c:v>
                </c:pt>
                <c:pt idx="5927">
                  <c:v>83.5</c:v>
                </c:pt>
                <c:pt idx="5928">
                  <c:v>83.5</c:v>
                </c:pt>
                <c:pt idx="5929">
                  <c:v>83.5</c:v>
                </c:pt>
                <c:pt idx="5930">
                  <c:v>83.5</c:v>
                </c:pt>
                <c:pt idx="5931">
                  <c:v>83.5</c:v>
                </c:pt>
                <c:pt idx="5932">
                  <c:v>83.5</c:v>
                </c:pt>
                <c:pt idx="5933">
                  <c:v>83.6</c:v>
                </c:pt>
                <c:pt idx="5934">
                  <c:v>83.6</c:v>
                </c:pt>
                <c:pt idx="5935">
                  <c:v>83.6</c:v>
                </c:pt>
                <c:pt idx="5936">
                  <c:v>83.6</c:v>
                </c:pt>
                <c:pt idx="5937">
                  <c:v>83.6</c:v>
                </c:pt>
                <c:pt idx="5938">
                  <c:v>83.6</c:v>
                </c:pt>
                <c:pt idx="5939">
                  <c:v>83.6</c:v>
                </c:pt>
                <c:pt idx="5940">
                  <c:v>83.7</c:v>
                </c:pt>
                <c:pt idx="5941">
                  <c:v>83.7</c:v>
                </c:pt>
                <c:pt idx="5942">
                  <c:v>83.7</c:v>
                </c:pt>
                <c:pt idx="5943">
                  <c:v>83.7</c:v>
                </c:pt>
                <c:pt idx="5944">
                  <c:v>83.7</c:v>
                </c:pt>
                <c:pt idx="5945">
                  <c:v>83.7</c:v>
                </c:pt>
                <c:pt idx="5946">
                  <c:v>83.7</c:v>
                </c:pt>
                <c:pt idx="5947">
                  <c:v>83.7</c:v>
                </c:pt>
                <c:pt idx="5948">
                  <c:v>83.7</c:v>
                </c:pt>
                <c:pt idx="5949">
                  <c:v>83.8</c:v>
                </c:pt>
                <c:pt idx="5950">
                  <c:v>83.8</c:v>
                </c:pt>
                <c:pt idx="5951">
                  <c:v>83.8</c:v>
                </c:pt>
                <c:pt idx="5952">
                  <c:v>83.8</c:v>
                </c:pt>
                <c:pt idx="5953">
                  <c:v>83.8</c:v>
                </c:pt>
                <c:pt idx="5954">
                  <c:v>83.8</c:v>
                </c:pt>
                <c:pt idx="5955">
                  <c:v>83.8</c:v>
                </c:pt>
                <c:pt idx="5956">
                  <c:v>83.8</c:v>
                </c:pt>
                <c:pt idx="5957">
                  <c:v>83.8</c:v>
                </c:pt>
                <c:pt idx="5958">
                  <c:v>83.8</c:v>
                </c:pt>
                <c:pt idx="5959">
                  <c:v>83.9</c:v>
                </c:pt>
                <c:pt idx="5960">
                  <c:v>83.9</c:v>
                </c:pt>
                <c:pt idx="5961">
                  <c:v>83.9</c:v>
                </c:pt>
                <c:pt idx="5962">
                  <c:v>83.9</c:v>
                </c:pt>
                <c:pt idx="5963">
                  <c:v>83.9</c:v>
                </c:pt>
                <c:pt idx="5964">
                  <c:v>83.9</c:v>
                </c:pt>
                <c:pt idx="5965">
                  <c:v>83.9</c:v>
                </c:pt>
                <c:pt idx="5966">
                  <c:v>83.9</c:v>
                </c:pt>
                <c:pt idx="5967">
                  <c:v>83.9</c:v>
                </c:pt>
                <c:pt idx="5968">
                  <c:v>83.9</c:v>
                </c:pt>
                <c:pt idx="5969">
                  <c:v>83.9</c:v>
                </c:pt>
                <c:pt idx="5970">
                  <c:v>83.9</c:v>
                </c:pt>
                <c:pt idx="5971">
                  <c:v>83.9</c:v>
                </c:pt>
                <c:pt idx="5972">
                  <c:v>83.9</c:v>
                </c:pt>
                <c:pt idx="5973">
                  <c:v>83.9</c:v>
                </c:pt>
                <c:pt idx="5974">
                  <c:v>83.9</c:v>
                </c:pt>
                <c:pt idx="5975">
                  <c:v>83.9</c:v>
                </c:pt>
                <c:pt idx="5976">
                  <c:v>83.9</c:v>
                </c:pt>
                <c:pt idx="5977">
                  <c:v>84</c:v>
                </c:pt>
                <c:pt idx="5978">
                  <c:v>84</c:v>
                </c:pt>
                <c:pt idx="5979">
                  <c:v>84</c:v>
                </c:pt>
                <c:pt idx="5980">
                  <c:v>84</c:v>
                </c:pt>
                <c:pt idx="5981">
                  <c:v>84</c:v>
                </c:pt>
                <c:pt idx="5982">
                  <c:v>84</c:v>
                </c:pt>
                <c:pt idx="5983">
                  <c:v>84</c:v>
                </c:pt>
                <c:pt idx="5984">
                  <c:v>84</c:v>
                </c:pt>
                <c:pt idx="5985">
                  <c:v>84</c:v>
                </c:pt>
                <c:pt idx="5986">
                  <c:v>84</c:v>
                </c:pt>
                <c:pt idx="5987">
                  <c:v>84</c:v>
                </c:pt>
                <c:pt idx="5988">
                  <c:v>84</c:v>
                </c:pt>
                <c:pt idx="5989">
                  <c:v>84</c:v>
                </c:pt>
                <c:pt idx="5990">
                  <c:v>84</c:v>
                </c:pt>
                <c:pt idx="5991">
                  <c:v>84</c:v>
                </c:pt>
                <c:pt idx="5992">
                  <c:v>84</c:v>
                </c:pt>
                <c:pt idx="5993">
                  <c:v>84</c:v>
                </c:pt>
                <c:pt idx="5994">
                  <c:v>84</c:v>
                </c:pt>
                <c:pt idx="5995">
                  <c:v>84</c:v>
                </c:pt>
                <c:pt idx="5996">
                  <c:v>84</c:v>
                </c:pt>
                <c:pt idx="5997">
                  <c:v>84</c:v>
                </c:pt>
                <c:pt idx="5998">
                  <c:v>84</c:v>
                </c:pt>
                <c:pt idx="5999">
                  <c:v>84</c:v>
                </c:pt>
                <c:pt idx="6000">
                  <c:v>84</c:v>
                </c:pt>
                <c:pt idx="6001">
                  <c:v>83.9</c:v>
                </c:pt>
                <c:pt idx="6002">
                  <c:v>83.9</c:v>
                </c:pt>
                <c:pt idx="6003">
                  <c:v>83.9</c:v>
                </c:pt>
                <c:pt idx="6004">
                  <c:v>83.9</c:v>
                </c:pt>
                <c:pt idx="6005">
                  <c:v>83.9</c:v>
                </c:pt>
                <c:pt idx="6006">
                  <c:v>83.9</c:v>
                </c:pt>
                <c:pt idx="6007">
                  <c:v>83.9</c:v>
                </c:pt>
                <c:pt idx="6008">
                  <c:v>83.9</c:v>
                </c:pt>
                <c:pt idx="6009">
                  <c:v>83.9</c:v>
                </c:pt>
                <c:pt idx="6010">
                  <c:v>83.9</c:v>
                </c:pt>
                <c:pt idx="6011">
                  <c:v>83.9</c:v>
                </c:pt>
                <c:pt idx="6012">
                  <c:v>83.9</c:v>
                </c:pt>
                <c:pt idx="6013">
                  <c:v>83.9</c:v>
                </c:pt>
                <c:pt idx="6014">
                  <c:v>83.9</c:v>
                </c:pt>
                <c:pt idx="6015">
                  <c:v>83.9</c:v>
                </c:pt>
                <c:pt idx="6016">
                  <c:v>83.9</c:v>
                </c:pt>
                <c:pt idx="6017">
                  <c:v>83.9</c:v>
                </c:pt>
                <c:pt idx="6018">
                  <c:v>83.9</c:v>
                </c:pt>
                <c:pt idx="6019">
                  <c:v>83.9</c:v>
                </c:pt>
                <c:pt idx="6020">
                  <c:v>83.9</c:v>
                </c:pt>
                <c:pt idx="6021">
                  <c:v>83.9</c:v>
                </c:pt>
                <c:pt idx="6022">
                  <c:v>83.8</c:v>
                </c:pt>
                <c:pt idx="6023">
                  <c:v>83.8</c:v>
                </c:pt>
                <c:pt idx="6024">
                  <c:v>83.8</c:v>
                </c:pt>
                <c:pt idx="6025">
                  <c:v>83.8</c:v>
                </c:pt>
                <c:pt idx="6026">
                  <c:v>83.8</c:v>
                </c:pt>
                <c:pt idx="6027">
                  <c:v>83.8</c:v>
                </c:pt>
                <c:pt idx="6028">
                  <c:v>83.8</c:v>
                </c:pt>
                <c:pt idx="6029">
                  <c:v>83.8</c:v>
                </c:pt>
                <c:pt idx="6030">
                  <c:v>83.8</c:v>
                </c:pt>
                <c:pt idx="6031">
                  <c:v>83.8</c:v>
                </c:pt>
                <c:pt idx="6032">
                  <c:v>83.8</c:v>
                </c:pt>
                <c:pt idx="6033">
                  <c:v>83.8</c:v>
                </c:pt>
                <c:pt idx="6034">
                  <c:v>83.8</c:v>
                </c:pt>
                <c:pt idx="6035">
                  <c:v>83.7</c:v>
                </c:pt>
                <c:pt idx="6036">
                  <c:v>83.7</c:v>
                </c:pt>
                <c:pt idx="6037">
                  <c:v>83.7</c:v>
                </c:pt>
                <c:pt idx="6038">
                  <c:v>83.7</c:v>
                </c:pt>
                <c:pt idx="6039">
                  <c:v>83.7</c:v>
                </c:pt>
                <c:pt idx="6040">
                  <c:v>83.7</c:v>
                </c:pt>
                <c:pt idx="6041">
                  <c:v>83.7</c:v>
                </c:pt>
                <c:pt idx="6042">
                  <c:v>83.6</c:v>
                </c:pt>
                <c:pt idx="6043">
                  <c:v>83.6</c:v>
                </c:pt>
                <c:pt idx="6044">
                  <c:v>83.6</c:v>
                </c:pt>
                <c:pt idx="6045">
                  <c:v>83.6</c:v>
                </c:pt>
                <c:pt idx="6046">
                  <c:v>83.6</c:v>
                </c:pt>
                <c:pt idx="6047">
                  <c:v>83.6</c:v>
                </c:pt>
                <c:pt idx="6048">
                  <c:v>83.6</c:v>
                </c:pt>
                <c:pt idx="6049">
                  <c:v>83.6</c:v>
                </c:pt>
                <c:pt idx="6050">
                  <c:v>83.5</c:v>
                </c:pt>
                <c:pt idx="6051">
                  <c:v>83.5</c:v>
                </c:pt>
                <c:pt idx="6052">
                  <c:v>83.5</c:v>
                </c:pt>
                <c:pt idx="6053">
                  <c:v>83.5</c:v>
                </c:pt>
                <c:pt idx="6054">
                  <c:v>83.5</c:v>
                </c:pt>
                <c:pt idx="6055">
                  <c:v>83.5</c:v>
                </c:pt>
                <c:pt idx="6056">
                  <c:v>83.4</c:v>
                </c:pt>
                <c:pt idx="6057">
                  <c:v>83.4</c:v>
                </c:pt>
                <c:pt idx="6058">
                  <c:v>83.4</c:v>
                </c:pt>
                <c:pt idx="6059">
                  <c:v>83.4</c:v>
                </c:pt>
                <c:pt idx="6060">
                  <c:v>83.4</c:v>
                </c:pt>
                <c:pt idx="6061">
                  <c:v>83.4</c:v>
                </c:pt>
                <c:pt idx="6062">
                  <c:v>83.3</c:v>
                </c:pt>
                <c:pt idx="6063">
                  <c:v>83.3</c:v>
                </c:pt>
                <c:pt idx="6064">
                  <c:v>83.3</c:v>
                </c:pt>
                <c:pt idx="6065">
                  <c:v>83.3</c:v>
                </c:pt>
                <c:pt idx="6066">
                  <c:v>83.3</c:v>
                </c:pt>
                <c:pt idx="6067">
                  <c:v>83.3</c:v>
                </c:pt>
                <c:pt idx="6068">
                  <c:v>83.3</c:v>
                </c:pt>
                <c:pt idx="6069">
                  <c:v>83.3</c:v>
                </c:pt>
                <c:pt idx="6070">
                  <c:v>83.2</c:v>
                </c:pt>
                <c:pt idx="6071">
                  <c:v>83.2</c:v>
                </c:pt>
                <c:pt idx="6072">
                  <c:v>83.2</c:v>
                </c:pt>
                <c:pt idx="6073">
                  <c:v>83.2</c:v>
                </c:pt>
                <c:pt idx="6074">
                  <c:v>83.2</c:v>
                </c:pt>
                <c:pt idx="6075">
                  <c:v>83.2</c:v>
                </c:pt>
                <c:pt idx="6076">
                  <c:v>83.1</c:v>
                </c:pt>
                <c:pt idx="6077">
                  <c:v>83.1</c:v>
                </c:pt>
                <c:pt idx="6078">
                  <c:v>83.1</c:v>
                </c:pt>
                <c:pt idx="6079">
                  <c:v>83.1</c:v>
                </c:pt>
                <c:pt idx="6080">
                  <c:v>83.1</c:v>
                </c:pt>
                <c:pt idx="6081">
                  <c:v>83.1</c:v>
                </c:pt>
                <c:pt idx="6082">
                  <c:v>83</c:v>
                </c:pt>
                <c:pt idx="6083">
                  <c:v>83</c:v>
                </c:pt>
                <c:pt idx="6084">
                  <c:v>83</c:v>
                </c:pt>
                <c:pt idx="6085">
                  <c:v>83</c:v>
                </c:pt>
                <c:pt idx="6086">
                  <c:v>83</c:v>
                </c:pt>
                <c:pt idx="6087">
                  <c:v>82.9</c:v>
                </c:pt>
                <c:pt idx="6088">
                  <c:v>82.9</c:v>
                </c:pt>
                <c:pt idx="6089">
                  <c:v>82.9</c:v>
                </c:pt>
                <c:pt idx="6090">
                  <c:v>82.9</c:v>
                </c:pt>
                <c:pt idx="6091">
                  <c:v>82.9</c:v>
                </c:pt>
                <c:pt idx="6092">
                  <c:v>82.9</c:v>
                </c:pt>
                <c:pt idx="6093">
                  <c:v>82.8</c:v>
                </c:pt>
                <c:pt idx="6094">
                  <c:v>82.8</c:v>
                </c:pt>
                <c:pt idx="6095">
                  <c:v>82.8</c:v>
                </c:pt>
                <c:pt idx="6096">
                  <c:v>82.8</c:v>
                </c:pt>
                <c:pt idx="6097">
                  <c:v>82.8</c:v>
                </c:pt>
                <c:pt idx="6098">
                  <c:v>82.8</c:v>
                </c:pt>
                <c:pt idx="6099">
                  <c:v>82.7</c:v>
                </c:pt>
                <c:pt idx="6100">
                  <c:v>82.7</c:v>
                </c:pt>
                <c:pt idx="6101">
                  <c:v>82.7</c:v>
                </c:pt>
                <c:pt idx="6102">
                  <c:v>82.7</c:v>
                </c:pt>
                <c:pt idx="6103">
                  <c:v>82.7</c:v>
                </c:pt>
                <c:pt idx="6104">
                  <c:v>82.7</c:v>
                </c:pt>
                <c:pt idx="6105">
                  <c:v>82.7</c:v>
                </c:pt>
                <c:pt idx="6106">
                  <c:v>82.6</c:v>
                </c:pt>
                <c:pt idx="6107">
                  <c:v>82.6</c:v>
                </c:pt>
                <c:pt idx="6108">
                  <c:v>82.6</c:v>
                </c:pt>
                <c:pt idx="6109">
                  <c:v>82.6</c:v>
                </c:pt>
                <c:pt idx="6110">
                  <c:v>82.6</c:v>
                </c:pt>
                <c:pt idx="6111">
                  <c:v>82.6</c:v>
                </c:pt>
                <c:pt idx="6112">
                  <c:v>82.5</c:v>
                </c:pt>
                <c:pt idx="6113">
                  <c:v>82.5</c:v>
                </c:pt>
                <c:pt idx="6114">
                  <c:v>82.5</c:v>
                </c:pt>
                <c:pt idx="6115">
                  <c:v>82.5</c:v>
                </c:pt>
                <c:pt idx="6116">
                  <c:v>82.5</c:v>
                </c:pt>
                <c:pt idx="6117">
                  <c:v>82.5</c:v>
                </c:pt>
                <c:pt idx="6118">
                  <c:v>82.4</c:v>
                </c:pt>
                <c:pt idx="6119">
                  <c:v>82.4</c:v>
                </c:pt>
                <c:pt idx="6120">
                  <c:v>82.4</c:v>
                </c:pt>
                <c:pt idx="6121">
                  <c:v>82.4</c:v>
                </c:pt>
                <c:pt idx="6122">
                  <c:v>82.4</c:v>
                </c:pt>
                <c:pt idx="6123">
                  <c:v>82.4</c:v>
                </c:pt>
                <c:pt idx="6124">
                  <c:v>82.3</c:v>
                </c:pt>
                <c:pt idx="6125">
                  <c:v>82.3</c:v>
                </c:pt>
                <c:pt idx="6126">
                  <c:v>82.3</c:v>
                </c:pt>
                <c:pt idx="6127">
                  <c:v>82.3</c:v>
                </c:pt>
                <c:pt idx="6128">
                  <c:v>82.3</c:v>
                </c:pt>
                <c:pt idx="6129">
                  <c:v>82.3</c:v>
                </c:pt>
                <c:pt idx="6130">
                  <c:v>82.3</c:v>
                </c:pt>
                <c:pt idx="6131">
                  <c:v>82.3</c:v>
                </c:pt>
                <c:pt idx="6132">
                  <c:v>82.2</c:v>
                </c:pt>
                <c:pt idx="6133">
                  <c:v>82.2</c:v>
                </c:pt>
                <c:pt idx="6134">
                  <c:v>82.2</c:v>
                </c:pt>
                <c:pt idx="6135">
                  <c:v>82.2</c:v>
                </c:pt>
                <c:pt idx="6136">
                  <c:v>82.2</c:v>
                </c:pt>
                <c:pt idx="6137">
                  <c:v>82.2</c:v>
                </c:pt>
                <c:pt idx="6138">
                  <c:v>82.2</c:v>
                </c:pt>
                <c:pt idx="6139">
                  <c:v>82.1</c:v>
                </c:pt>
                <c:pt idx="6140">
                  <c:v>82.1</c:v>
                </c:pt>
                <c:pt idx="6141">
                  <c:v>82.1</c:v>
                </c:pt>
                <c:pt idx="6142">
                  <c:v>82.1</c:v>
                </c:pt>
                <c:pt idx="6143">
                  <c:v>82.1</c:v>
                </c:pt>
                <c:pt idx="6144">
                  <c:v>82.1</c:v>
                </c:pt>
                <c:pt idx="6145">
                  <c:v>82.1</c:v>
                </c:pt>
                <c:pt idx="6146">
                  <c:v>82.1</c:v>
                </c:pt>
                <c:pt idx="6147">
                  <c:v>82.1</c:v>
                </c:pt>
                <c:pt idx="6148">
                  <c:v>82.1</c:v>
                </c:pt>
                <c:pt idx="6149">
                  <c:v>82</c:v>
                </c:pt>
                <c:pt idx="6150">
                  <c:v>82</c:v>
                </c:pt>
                <c:pt idx="6151">
                  <c:v>82</c:v>
                </c:pt>
                <c:pt idx="6152">
                  <c:v>82</c:v>
                </c:pt>
                <c:pt idx="6153">
                  <c:v>82</c:v>
                </c:pt>
                <c:pt idx="6154">
                  <c:v>82</c:v>
                </c:pt>
                <c:pt idx="6155">
                  <c:v>82</c:v>
                </c:pt>
                <c:pt idx="6156">
                  <c:v>82</c:v>
                </c:pt>
                <c:pt idx="6157">
                  <c:v>82</c:v>
                </c:pt>
                <c:pt idx="6158">
                  <c:v>82</c:v>
                </c:pt>
                <c:pt idx="6159">
                  <c:v>82</c:v>
                </c:pt>
                <c:pt idx="6160">
                  <c:v>82</c:v>
                </c:pt>
                <c:pt idx="6161">
                  <c:v>82</c:v>
                </c:pt>
                <c:pt idx="6162">
                  <c:v>82</c:v>
                </c:pt>
                <c:pt idx="6163">
                  <c:v>82</c:v>
                </c:pt>
                <c:pt idx="6164">
                  <c:v>82</c:v>
                </c:pt>
                <c:pt idx="6165">
                  <c:v>81.900000000000006</c:v>
                </c:pt>
                <c:pt idx="6166">
                  <c:v>81.900000000000006</c:v>
                </c:pt>
                <c:pt idx="6167">
                  <c:v>81.900000000000006</c:v>
                </c:pt>
                <c:pt idx="6168">
                  <c:v>81.900000000000006</c:v>
                </c:pt>
                <c:pt idx="6169">
                  <c:v>81.900000000000006</c:v>
                </c:pt>
                <c:pt idx="6170">
                  <c:v>81.900000000000006</c:v>
                </c:pt>
                <c:pt idx="6171">
                  <c:v>81.900000000000006</c:v>
                </c:pt>
                <c:pt idx="6172">
                  <c:v>81.900000000000006</c:v>
                </c:pt>
                <c:pt idx="6173">
                  <c:v>81.900000000000006</c:v>
                </c:pt>
                <c:pt idx="6174">
                  <c:v>81.900000000000006</c:v>
                </c:pt>
                <c:pt idx="6175">
                  <c:v>81.900000000000006</c:v>
                </c:pt>
                <c:pt idx="6176">
                  <c:v>81.900000000000006</c:v>
                </c:pt>
                <c:pt idx="6177">
                  <c:v>81.900000000000006</c:v>
                </c:pt>
                <c:pt idx="6178">
                  <c:v>81.900000000000006</c:v>
                </c:pt>
                <c:pt idx="6179">
                  <c:v>81.900000000000006</c:v>
                </c:pt>
                <c:pt idx="6180">
                  <c:v>81.900000000000006</c:v>
                </c:pt>
                <c:pt idx="6181">
                  <c:v>81.900000000000006</c:v>
                </c:pt>
                <c:pt idx="6182">
                  <c:v>81.900000000000006</c:v>
                </c:pt>
                <c:pt idx="6183">
                  <c:v>81.900000000000006</c:v>
                </c:pt>
                <c:pt idx="6184">
                  <c:v>81.900000000000006</c:v>
                </c:pt>
                <c:pt idx="6185">
                  <c:v>81.900000000000006</c:v>
                </c:pt>
                <c:pt idx="6186">
                  <c:v>81.900000000000006</c:v>
                </c:pt>
                <c:pt idx="6187">
                  <c:v>81.900000000000006</c:v>
                </c:pt>
                <c:pt idx="6188">
                  <c:v>81.900000000000006</c:v>
                </c:pt>
                <c:pt idx="6189">
                  <c:v>81.900000000000006</c:v>
                </c:pt>
                <c:pt idx="6190">
                  <c:v>81.900000000000006</c:v>
                </c:pt>
                <c:pt idx="6191">
                  <c:v>81.900000000000006</c:v>
                </c:pt>
                <c:pt idx="6192">
                  <c:v>81.900000000000006</c:v>
                </c:pt>
                <c:pt idx="6193">
                  <c:v>81.900000000000006</c:v>
                </c:pt>
                <c:pt idx="6194">
                  <c:v>81.900000000000006</c:v>
                </c:pt>
                <c:pt idx="6195">
                  <c:v>81.8</c:v>
                </c:pt>
                <c:pt idx="6196">
                  <c:v>81.8</c:v>
                </c:pt>
                <c:pt idx="6197">
                  <c:v>81.900000000000006</c:v>
                </c:pt>
                <c:pt idx="6198">
                  <c:v>81.900000000000006</c:v>
                </c:pt>
                <c:pt idx="6199">
                  <c:v>81.900000000000006</c:v>
                </c:pt>
                <c:pt idx="6200">
                  <c:v>81.900000000000006</c:v>
                </c:pt>
                <c:pt idx="6201">
                  <c:v>81.900000000000006</c:v>
                </c:pt>
                <c:pt idx="6202">
                  <c:v>81.900000000000006</c:v>
                </c:pt>
                <c:pt idx="6203">
                  <c:v>81.900000000000006</c:v>
                </c:pt>
                <c:pt idx="6204">
                  <c:v>81.900000000000006</c:v>
                </c:pt>
                <c:pt idx="6205">
                  <c:v>81.900000000000006</c:v>
                </c:pt>
                <c:pt idx="6206">
                  <c:v>81.900000000000006</c:v>
                </c:pt>
                <c:pt idx="6207">
                  <c:v>81.900000000000006</c:v>
                </c:pt>
                <c:pt idx="6208">
                  <c:v>81.900000000000006</c:v>
                </c:pt>
                <c:pt idx="6209">
                  <c:v>81.900000000000006</c:v>
                </c:pt>
                <c:pt idx="6210">
                  <c:v>81.900000000000006</c:v>
                </c:pt>
                <c:pt idx="6211">
                  <c:v>81.900000000000006</c:v>
                </c:pt>
                <c:pt idx="6212">
                  <c:v>81.900000000000006</c:v>
                </c:pt>
                <c:pt idx="6213">
                  <c:v>81.900000000000006</c:v>
                </c:pt>
                <c:pt idx="6214">
                  <c:v>81.900000000000006</c:v>
                </c:pt>
                <c:pt idx="6215">
                  <c:v>81.900000000000006</c:v>
                </c:pt>
                <c:pt idx="6216">
                  <c:v>81.900000000000006</c:v>
                </c:pt>
                <c:pt idx="6217">
                  <c:v>82</c:v>
                </c:pt>
                <c:pt idx="6218">
                  <c:v>82</c:v>
                </c:pt>
                <c:pt idx="6219">
                  <c:v>82</c:v>
                </c:pt>
                <c:pt idx="6220">
                  <c:v>82</c:v>
                </c:pt>
                <c:pt idx="6221">
                  <c:v>82</c:v>
                </c:pt>
                <c:pt idx="6222">
                  <c:v>82</c:v>
                </c:pt>
                <c:pt idx="6223">
                  <c:v>82</c:v>
                </c:pt>
                <c:pt idx="6224">
                  <c:v>82</c:v>
                </c:pt>
                <c:pt idx="6225">
                  <c:v>82</c:v>
                </c:pt>
                <c:pt idx="6226">
                  <c:v>82</c:v>
                </c:pt>
                <c:pt idx="6227">
                  <c:v>82</c:v>
                </c:pt>
                <c:pt idx="6228">
                  <c:v>82</c:v>
                </c:pt>
                <c:pt idx="6229">
                  <c:v>82</c:v>
                </c:pt>
                <c:pt idx="6230">
                  <c:v>82.1</c:v>
                </c:pt>
                <c:pt idx="6231">
                  <c:v>82.1</c:v>
                </c:pt>
                <c:pt idx="6232">
                  <c:v>82.1</c:v>
                </c:pt>
                <c:pt idx="6233">
                  <c:v>82.1</c:v>
                </c:pt>
                <c:pt idx="6234">
                  <c:v>82.1</c:v>
                </c:pt>
                <c:pt idx="6235">
                  <c:v>82.1</c:v>
                </c:pt>
                <c:pt idx="6236">
                  <c:v>82.1</c:v>
                </c:pt>
                <c:pt idx="6237">
                  <c:v>82.1</c:v>
                </c:pt>
                <c:pt idx="6238">
                  <c:v>82.2</c:v>
                </c:pt>
                <c:pt idx="6239">
                  <c:v>82.2</c:v>
                </c:pt>
                <c:pt idx="6240">
                  <c:v>82.2</c:v>
                </c:pt>
                <c:pt idx="6241">
                  <c:v>82.2</c:v>
                </c:pt>
                <c:pt idx="6242">
                  <c:v>82.2</c:v>
                </c:pt>
                <c:pt idx="6243">
                  <c:v>82.2</c:v>
                </c:pt>
                <c:pt idx="6244">
                  <c:v>82.2</c:v>
                </c:pt>
                <c:pt idx="6245">
                  <c:v>82.2</c:v>
                </c:pt>
                <c:pt idx="6246">
                  <c:v>82.3</c:v>
                </c:pt>
                <c:pt idx="6247">
                  <c:v>82.3</c:v>
                </c:pt>
                <c:pt idx="6248">
                  <c:v>82.3</c:v>
                </c:pt>
                <c:pt idx="6249">
                  <c:v>82.3</c:v>
                </c:pt>
                <c:pt idx="6250">
                  <c:v>82.3</c:v>
                </c:pt>
                <c:pt idx="6251">
                  <c:v>82.3</c:v>
                </c:pt>
                <c:pt idx="6252">
                  <c:v>82.3</c:v>
                </c:pt>
                <c:pt idx="6253">
                  <c:v>82.4</c:v>
                </c:pt>
                <c:pt idx="6254">
                  <c:v>82.4</c:v>
                </c:pt>
                <c:pt idx="6255">
                  <c:v>82.4</c:v>
                </c:pt>
                <c:pt idx="6256">
                  <c:v>82.4</c:v>
                </c:pt>
                <c:pt idx="6257">
                  <c:v>82.4</c:v>
                </c:pt>
                <c:pt idx="6258">
                  <c:v>82.4</c:v>
                </c:pt>
                <c:pt idx="6259">
                  <c:v>82.4</c:v>
                </c:pt>
                <c:pt idx="6260">
                  <c:v>82.5</c:v>
                </c:pt>
                <c:pt idx="6261">
                  <c:v>82.5</c:v>
                </c:pt>
                <c:pt idx="6262">
                  <c:v>82.5</c:v>
                </c:pt>
                <c:pt idx="6263">
                  <c:v>82.5</c:v>
                </c:pt>
                <c:pt idx="6264">
                  <c:v>82.5</c:v>
                </c:pt>
                <c:pt idx="6265">
                  <c:v>82.5</c:v>
                </c:pt>
                <c:pt idx="6266">
                  <c:v>82.5</c:v>
                </c:pt>
                <c:pt idx="6267">
                  <c:v>82.5</c:v>
                </c:pt>
                <c:pt idx="6268">
                  <c:v>82.6</c:v>
                </c:pt>
                <c:pt idx="6269">
                  <c:v>82.6</c:v>
                </c:pt>
                <c:pt idx="6270">
                  <c:v>82.6</c:v>
                </c:pt>
                <c:pt idx="6271">
                  <c:v>82.6</c:v>
                </c:pt>
                <c:pt idx="6272">
                  <c:v>82.6</c:v>
                </c:pt>
                <c:pt idx="6273">
                  <c:v>82.6</c:v>
                </c:pt>
                <c:pt idx="6274">
                  <c:v>82.6</c:v>
                </c:pt>
                <c:pt idx="6275">
                  <c:v>82.7</c:v>
                </c:pt>
                <c:pt idx="6276">
                  <c:v>82.7</c:v>
                </c:pt>
                <c:pt idx="6277">
                  <c:v>82.7</c:v>
                </c:pt>
                <c:pt idx="6278">
                  <c:v>82.7</c:v>
                </c:pt>
                <c:pt idx="6279">
                  <c:v>82.7</c:v>
                </c:pt>
                <c:pt idx="6280">
                  <c:v>82.7</c:v>
                </c:pt>
                <c:pt idx="6281">
                  <c:v>82.7</c:v>
                </c:pt>
                <c:pt idx="6282">
                  <c:v>82.7</c:v>
                </c:pt>
                <c:pt idx="6283">
                  <c:v>82.8</c:v>
                </c:pt>
                <c:pt idx="6284">
                  <c:v>82.8</c:v>
                </c:pt>
                <c:pt idx="6285">
                  <c:v>82.8</c:v>
                </c:pt>
                <c:pt idx="6286">
                  <c:v>82.8</c:v>
                </c:pt>
                <c:pt idx="6287">
                  <c:v>82.8</c:v>
                </c:pt>
                <c:pt idx="6288">
                  <c:v>82.8</c:v>
                </c:pt>
                <c:pt idx="6289">
                  <c:v>82.9</c:v>
                </c:pt>
                <c:pt idx="6290">
                  <c:v>82.9</c:v>
                </c:pt>
                <c:pt idx="6291">
                  <c:v>82.9</c:v>
                </c:pt>
                <c:pt idx="6292">
                  <c:v>82.9</c:v>
                </c:pt>
                <c:pt idx="6293">
                  <c:v>82.9</c:v>
                </c:pt>
                <c:pt idx="6294">
                  <c:v>82.9</c:v>
                </c:pt>
                <c:pt idx="6295">
                  <c:v>82.9</c:v>
                </c:pt>
                <c:pt idx="6296">
                  <c:v>83</c:v>
                </c:pt>
                <c:pt idx="6297">
                  <c:v>83</c:v>
                </c:pt>
                <c:pt idx="6298">
                  <c:v>83</c:v>
                </c:pt>
                <c:pt idx="6299">
                  <c:v>83</c:v>
                </c:pt>
                <c:pt idx="6300">
                  <c:v>83</c:v>
                </c:pt>
                <c:pt idx="6301">
                  <c:v>83.1</c:v>
                </c:pt>
                <c:pt idx="6302">
                  <c:v>83.1</c:v>
                </c:pt>
                <c:pt idx="6303">
                  <c:v>83.1</c:v>
                </c:pt>
                <c:pt idx="6304">
                  <c:v>83.1</c:v>
                </c:pt>
                <c:pt idx="6305">
                  <c:v>83.1</c:v>
                </c:pt>
                <c:pt idx="6306">
                  <c:v>83.1</c:v>
                </c:pt>
                <c:pt idx="6307">
                  <c:v>83.1</c:v>
                </c:pt>
                <c:pt idx="6308">
                  <c:v>83.2</c:v>
                </c:pt>
                <c:pt idx="6309">
                  <c:v>83.2</c:v>
                </c:pt>
                <c:pt idx="6310">
                  <c:v>83.2</c:v>
                </c:pt>
                <c:pt idx="6311">
                  <c:v>83.2</c:v>
                </c:pt>
                <c:pt idx="6312">
                  <c:v>83.2</c:v>
                </c:pt>
                <c:pt idx="6313">
                  <c:v>83.2</c:v>
                </c:pt>
                <c:pt idx="6314">
                  <c:v>83.2</c:v>
                </c:pt>
                <c:pt idx="6315">
                  <c:v>83.3</c:v>
                </c:pt>
                <c:pt idx="6316">
                  <c:v>83.3</c:v>
                </c:pt>
                <c:pt idx="6317">
                  <c:v>83.3</c:v>
                </c:pt>
                <c:pt idx="6318">
                  <c:v>83.3</c:v>
                </c:pt>
                <c:pt idx="6319">
                  <c:v>83.3</c:v>
                </c:pt>
                <c:pt idx="6320">
                  <c:v>83.3</c:v>
                </c:pt>
                <c:pt idx="6321">
                  <c:v>83.3</c:v>
                </c:pt>
                <c:pt idx="6322">
                  <c:v>83.3</c:v>
                </c:pt>
                <c:pt idx="6323">
                  <c:v>83.4</c:v>
                </c:pt>
                <c:pt idx="6324">
                  <c:v>83.4</c:v>
                </c:pt>
                <c:pt idx="6325">
                  <c:v>83.4</c:v>
                </c:pt>
                <c:pt idx="6326">
                  <c:v>83.4</c:v>
                </c:pt>
                <c:pt idx="6327">
                  <c:v>83.4</c:v>
                </c:pt>
                <c:pt idx="6328">
                  <c:v>83.4</c:v>
                </c:pt>
                <c:pt idx="6329">
                  <c:v>83.4</c:v>
                </c:pt>
                <c:pt idx="6330">
                  <c:v>83.5</c:v>
                </c:pt>
                <c:pt idx="6331">
                  <c:v>83.5</c:v>
                </c:pt>
                <c:pt idx="6332">
                  <c:v>83.5</c:v>
                </c:pt>
                <c:pt idx="6333">
                  <c:v>83.5</c:v>
                </c:pt>
                <c:pt idx="6334">
                  <c:v>83.5</c:v>
                </c:pt>
                <c:pt idx="6335">
                  <c:v>83.5</c:v>
                </c:pt>
                <c:pt idx="6336">
                  <c:v>83.5</c:v>
                </c:pt>
                <c:pt idx="6337">
                  <c:v>83.5</c:v>
                </c:pt>
                <c:pt idx="6338">
                  <c:v>83.6</c:v>
                </c:pt>
                <c:pt idx="6339">
                  <c:v>83.6</c:v>
                </c:pt>
                <c:pt idx="6340">
                  <c:v>83.6</c:v>
                </c:pt>
                <c:pt idx="6341">
                  <c:v>83.6</c:v>
                </c:pt>
                <c:pt idx="6342">
                  <c:v>83.6</c:v>
                </c:pt>
                <c:pt idx="6343">
                  <c:v>83.6</c:v>
                </c:pt>
                <c:pt idx="6344">
                  <c:v>83.7</c:v>
                </c:pt>
                <c:pt idx="6345">
                  <c:v>83.7</c:v>
                </c:pt>
                <c:pt idx="6346">
                  <c:v>83.7</c:v>
                </c:pt>
                <c:pt idx="6347">
                  <c:v>83.7</c:v>
                </c:pt>
                <c:pt idx="6348">
                  <c:v>83.7</c:v>
                </c:pt>
                <c:pt idx="6349">
                  <c:v>83.7</c:v>
                </c:pt>
                <c:pt idx="6350">
                  <c:v>83.7</c:v>
                </c:pt>
                <c:pt idx="6351">
                  <c:v>83.8</c:v>
                </c:pt>
                <c:pt idx="6352">
                  <c:v>83.8</c:v>
                </c:pt>
                <c:pt idx="6353">
                  <c:v>83.8</c:v>
                </c:pt>
                <c:pt idx="6354">
                  <c:v>83.8</c:v>
                </c:pt>
                <c:pt idx="6355">
                  <c:v>83.8</c:v>
                </c:pt>
                <c:pt idx="6356">
                  <c:v>83.8</c:v>
                </c:pt>
                <c:pt idx="6357">
                  <c:v>83.8</c:v>
                </c:pt>
                <c:pt idx="6358">
                  <c:v>83.8</c:v>
                </c:pt>
                <c:pt idx="6359">
                  <c:v>83.9</c:v>
                </c:pt>
                <c:pt idx="6360">
                  <c:v>83.9</c:v>
                </c:pt>
                <c:pt idx="6361">
                  <c:v>83.9</c:v>
                </c:pt>
                <c:pt idx="6362">
                  <c:v>83.9</c:v>
                </c:pt>
                <c:pt idx="6363">
                  <c:v>83.9</c:v>
                </c:pt>
                <c:pt idx="6364">
                  <c:v>83.9</c:v>
                </c:pt>
                <c:pt idx="6365">
                  <c:v>83.9</c:v>
                </c:pt>
                <c:pt idx="6366">
                  <c:v>83.9</c:v>
                </c:pt>
                <c:pt idx="6367">
                  <c:v>84</c:v>
                </c:pt>
                <c:pt idx="6368">
                  <c:v>84</c:v>
                </c:pt>
                <c:pt idx="6369">
                  <c:v>84</c:v>
                </c:pt>
                <c:pt idx="6370">
                  <c:v>84</c:v>
                </c:pt>
                <c:pt idx="6371">
                  <c:v>84</c:v>
                </c:pt>
                <c:pt idx="6372">
                  <c:v>84</c:v>
                </c:pt>
                <c:pt idx="6373">
                  <c:v>84</c:v>
                </c:pt>
                <c:pt idx="6374">
                  <c:v>84</c:v>
                </c:pt>
                <c:pt idx="6375">
                  <c:v>84</c:v>
                </c:pt>
                <c:pt idx="6376">
                  <c:v>84</c:v>
                </c:pt>
                <c:pt idx="6377">
                  <c:v>84</c:v>
                </c:pt>
                <c:pt idx="6378">
                  <c:v>84</c:v>
                </c:pt>
                <c:pt idx="6379">
                  <c:v>84</c:v>
                </c:pt>
                <c:pt idx="6380">
                  <c:v>84</c:v>
                </c:pt>
                <c:pt idx="6381">
                  <c:v>84</c:v>
                </c:pt>
                <c:pt idx="6382">
                  <c:v>84</c:v>
                </c:pt>
                <c:pt idx="6383">
                  <c:v>84</c:v>
                </c:pt>
                <c:pt idx="6384">
                  <c:v>84</c:v>
                </c:pt>
                <c:pt idx="6385">
                  <c:v>84</c:v>
                </c:pt>
                <c:pt idx="6386">
                  <c:v>84</c:v>
                </c:pt>
                <c:pt idx="6387">
                  <c:v>84</c:v>
                </c:pt>
                <c:pt idx="6388">
                  <c:v>84</c:v>
                </c:pt>
                <c:pt idx="6389">
                  <c:v>84</c:v>
                </c:pt>
                <c:pt idx="6390">
                  <c:v>84.1</c:v>
                </c:pt>
                <c:pt idx="6391">
                  <c:v>84.1</c:v>
                </c:pt>
                <c:pt idx="6392">
                  <c:v>84.1</c:v>
                </c:pt>
                <c:pt idx="6393">
                  <c:v>84.1</c:v>
                </c:pt>
                <c:pt idx="6394">
                  <c:v>84.1</c:v>
                </c:pt>
                <c:pt idx="6395">
                  <c:v>84.1</c:v>
                </c:pt>
                <c:pt idx="6396">
                  <c:v>84.1</c:v>
                </c:pt>
                <c:pt idx="6397">
                  <c:v>84.1</c:v>
                </c:pt>
                <c:pt idx="6398">
                  <c:v>84.1</c:v>
                </c:pt>
                <c:pt idx="6399">
                  <c:v>84.1</c:v>
                </c:pt>
                <c:pt idx="6400">
                  <c:v>84.1</c:v>
                </c:pt>
                <c:pt idx="6401">
                  <c:v>84.1</c:v>
                </c:pt>
                <c:pt idx="6402">
                  <c:v>84.1</c:v>
                </c:pt>
                <c:pt idx="6403">
                  <c:v>84.1</c:v>
                </c:pt>
                <c:pt idx="6404">
                  <c:v>84.1</c:v>
                </c:pt>
                <c:pt idx="6405">
                  <c:v>84.1</c:v>
                </c:pt>
                <c:pt idx="6406">
                  <c:v>84.1</c:v>
                </c:pt>
                <c:pt idx="6407">
                  <c:v>84.1</c:v>
                </c:pt>
                <c:pt idx="6408">
                  <c:v>84.1</c:v>
                </c:pt>
                <c:pt idx="6409">
                  <c:v>84.1</c:v>
                </c:pt>
                <c:pt idx="6410">
                  <c:v>84.1</c:v>
                </c:pt>
                <c:pt idx="6411">
                  <c:v>84.1</c:v>
                </c:pt>
                <c:pt idx="6412">
                  <c:v>84.1</c:v>
                </c:pt>
                <c:pt idx="6413">
                  <c:v>84.1</c:v>
                </c:pt>
                <c:pt idx="6414">
                  <c:v>84.1</c:v>
                </c:pt>
                <c:pt idx="6415">
                  <c:v>84.1</c:v>
                </c:pt>
                <c:pt idx="6416">
                  <c:v>84.1</c:v>
                </c:pt>
                <c:pt idx="6417">
                  <c:v>84.2</c:v>
                </c:pt>
                <c:pt idx="6418">
                  <c:v>84.2</c:v>
                </c:pt>
                <c:pt idx="6419">
                  <c:v>84.1</c:v>
                </c:pt>
                <c:pt idx="6420">
                  <c:v>84.1</c:v>
                </c:pt>
                <c:pt idx="6421">
                  <c:v>84.1</c:v>
                </c:pt>
                <c:pt idx="6422">
                  <c:v>84.1</c:v>
                </c:pt>
                <c:pt idx="6423">
                  <c:v>84.1</c:v>
                </c:pt>
                <c:pt idx="6424">
                  <c:v>84.1</c:v>
                </c:pt>
                <c:pt idx="6425">
                  <c:v>84.1</c:v>
                </c:pt>
                <c:pt idx="6426">
                  <c:v>84.1</c:v>
                </c:pt>
                <c:pt idx="6427">
                  <c:v>84.1</c:v>
                </c:pt>
                <c:pt idx="6428">
                  <c:v>84.1</c:v>
                </c:pt>
                <c:pt idx="6429">
                  <c:v>84.1</c:v>
                </c:pt>
                <c:pt idx="6430">
                  <c:v>84.1</c:v>
                </c:pt>
                <c:pt idx="6431">
                  <c:v>84.1</c:v>
                </c:pt>
                <c:pt idx="6432">
                  <c:v>84.1</c:v>
                </c:pt>
                <c:pt idx="6433">
                  <c:v>84.1</c:v>
                </c:pt>
                <c:pt idx="6434">
                  <c:v>84.1</c:v>
                </c:pt>
                <c:pt idx="6435">
                  <c:v>84.1</c:v>
                </c:pt>
                <c:pt idx="6436">
                  <c:v>84.1</c:v>
                </c:pt>
                <c:pt idx="6437">
                  <c:v>84.1</c:v>
                </c:pt>
                <c:pt idx="6438">
                  <c:v>84.1</c:v>
                </c:pt>
                <c:pt idx="6439">
                  <c:v>84.1</c:v>
                </c:pt>
                <c:pt idx="6440">
                  <c:v>84.1</c:v>
                </c:pt>
                <c:pt idx="6441">
                  <c:v>84.1</c:v>
                </c:pt>
                <c:pt idx="6442">
                  <c:v>84.1</c:v>
                </c:pt>
                <c:pt idx="6443">
                  <c:v>84.1</c:v>
                </c:pt>
                <c:pt idx="6444">
                  <c:v>84</c:v>
                </c:pt>
                <c:pt idx="6445">
                  <c:v>84</c:v>
                </c:pt>
                <c:pt idx="6446">
                  <c:v>84</c:v>
                </c:pt>
                <c:pt idx="6447">
                  <c:v>84</c:v>
                </c:pt>
                <c:pt idx="6448">
                  <c:v>84</c:v>
                </c:pt>
                <c:pt idx="6449">
                  <c:v>84</c:v>
                </c:pt>
                <c:pt idx="6450">
                  <c:v>84</c:v>
                </c:pt>
                <c:pt idx="6451">
                  <c:v>84</c:v>
                </c:pt>
                <c:pt idx="6452">
                  <c:v>84</c:v>
                </c:pt>
                <c:pt idx="6453">
                  <c:v>84</c:v>
                </c:pt>
                <c:pt idx="6454">
                  <c:v>84</c:v>
                </c:pt>
                <c:pt idx="6455">
                  <c:v>84</c:v>
                </c:pt>
                <c:pt idx="6456">
                  <c:v>84</c:v>
                </c:pt>
                <c:pt idx="6457">
                  <c:v>84</c:v>
                </c:pt>
                <c:pt idx="6458">
                  <c:v>84</c:v>
                </c:pt>
                <c:pt idx="6459">
                  <c:v>84</c:v>
                </c:pt>
                <c:pt idx="6460">
                  <c:v>84</c:v>
                </c:pt>
                <c:pt idx="6461">
                  <c:v>84</c:v>
                </c:pt>
                <c:pt idx="6462">
                  <c:v>83.9</c:v>
                </c:pt>
                <c:pt idx="6463">
                  <c:v>83.9</c:v>
                </c:pt>
                <c:pt idx="6464">
                  <c:v>83.9</c:v>
                </c:pt>
                <c:pt idx="6465">
                  <c:v>83.9</c:v>
                </c:pt>
                <c:pt idx="6466">
                  <c:v>83.9</c:v>
                </c:pt>
                <c:pt idx="6467">
                  <c:v>83.9</c:v>
                </c:pt>
                <c:pt idx="6468">
                  <c:v>83.9</c:v>
                </c:pt>
                <c:pt idx="6469">
                  <c:v>83.8</c:v>
                </c:pt>
                <c:pt idx="6470">
                  <c:v>83.8</c:v>
                </c:pt>
                <c:pt idx="6471">
                  <c:v>83.8</c:v>
                </c:pt>
                <c:pt idx="6472">
                  <c:v>83.8</c:v>
                </c:pt>
                <c:pt idx="6473">
                  <c:v>83.8</c:v>
                </c:pt>
                <c:pt idx="6474">
                  <c:v>83.7</c:v>
                </c:pt>
                <c:pt idx="6475">
                  <c:v>83.7</c:v>
                </c:pt>
                <c:pt idx="6476">
                  <c:v>83.7</c:v>
                </c:pt>
                <c:pt idx="6477">
                  <c:v>83.7</c:v>
                </c:pt>
                <c:pt idx="6478">
                  <c:v>83.7</c:v>
                </c:pt>
                <c:pt idx="6479">
                  <c:v>83.6</c:v>
                </c:pt>
                <c:pt idx="6480">
                  <c:v>83.6</c:v>
                </c:pt>
                <c:pt idx="6481">
                  <c:v>83.6</c:v>
                </c:pt>
                <c:pt idx="6482">
                  <c:v>83.6</c:v>
                </c:pt>
                <c:pt idx="6483">
                  <c:v>83.6</c:v>
                </c:pt>
                <c:pt idx="6484">
                  <c:v>83.6</c:v>
                </c:pt>
                <c:pt idx="6485">
                  <c:v>83.5</c:v>
                </c:pt>
                <c:pt idx="6486">
                  <c:v>83.5</c:v>
                </c:pt>
                <c:pt idx="6487">
                  <c:v>83.5</c:v>
                </c:pt>
                <c:pt idx="6488">
                  <c:v>83.5</c:v>
                </c:pt>
                <c:pt idx="6489">
                  <c:v>83.5</c:v>
                </c:pt>
                <c:pt idx="6490">
                  <c:v>83.4</c:v>
                </c:pt>
                <c:pt idx="6491">
                  <c:v>83.4</c:v>
                </c:pt>
                <c:pt idx="6492">
                  <c:v>83.4</c:v>
                </c:pt>
                <c:pt idx="6493">
                  <c:v>83.4</c:v>
                </c:pt>
                <c:pt idx="6494">
                  <c:v>83.4</c:v>
                </c:pt>
                <c:pt idx="6495">
                  <c:v>83.3</c:v>
                </c:pt>
                <c:pt idx="6496">
                  <c:v>83.3</c:v>
                </c:pt>
                <c:pt idx="6497">
                  <c:v>83.3</c:v>
                </c:pt>
                <c:pt idx="6498">
                  <c:v>83.3</c:v>
                </c:pt>
                <c:pt idx="6499">
                  <c:v>83.3</c:v>
                </c:pt>
                <c:pt idx="6500">
                  <c:v>83.3</c:v>
                </c:pt>
                <c:pt idx="6501">
                  <c:v>83.2</c:v>
                </c:pt>
                <c:pt idx="6502">
                  <c:v>83.2</c:v>
                </c:pt>
                <c:pt idx="6503">
                  <c:v>83.2</c:v>
                </c:pt>
                <c:pt idx="6504">
                  <c:v>83.2</c:v>
                </c:pt>
                <c:pt idx="6505">
                  <c:v>83.2</c:v>
                </c:pt>
                <c:pt idx="6506">
                  <c:v>83.1</c:v>
                </c:pt>
                <c:pt idx="6507">
                  <c:v>83.1</c:v>
                </c:pt>
                <c:pt idx="6508">
                  <c:v>83.1</c:v>
                </c:pt>
                <c:pt idx="6509">
                  <c:v>83.1</c:v>
                </c:pt>
                <c:pt idx="6510">
                  <c:v>83.1</c:v>
                </c:pt>
                <c:pt idx="6511">
                  <c:v>83</c:v>
                </c:pt>
                <c:pt idx="6512">
                  <c:v>83</c:v>
                </c:pt>
                <c:pt idx="6513">
                  <c:v>83</c:v>
                </c:pt>
                <c:pt idx="6514">
                  <c:v>83</c:v>
                </c:pt>
                <c:pt idx="6515">
                  <c:v>83</c:v>
                </c:pt>
                <c:pt idx="6516">
                  <c:v>83</c:v>
                </c:pt>
                <c:pt idx="6517">
                  <c:v>82.9</c:v>
                </c:pt>
                <c:pt idx="6518">
                  <c:v>82.9</c:v>
                </c:pt>
                <c:pt idx="6519">
                  <c:v>82.9</c:v>
                </c:pt>
                <c:pt idx="6520">
                  <c:v>82.9</c:v>
                </c:pt>
                <c:pt idx="6521">
                  <c:v>82.9</c:v>
                </c:pt>
                <c:pt idx="6522">
                  <c:v>82.8</c:v>
                </c:pt>
                <c:pt idx="6523">
                  <c:v>82.8</c:v>
                </c:pt>
                <c:pt idx="6524">
                  <c:v>82.8</c:v>
                </c:pt>
                <c:pt idx="6525">
                  <c:v>82.8</c:v>
                </c:pt>
                <c:pt idx="6526">
                  <c:v>82.8</c:v>
                </c:pt>
                <c:pt idx="6527">
                  <c:v>82.8</c:v>
                </c:pt>
                <c:pt idx="6528">
                  <c:v>82.7</c:v>
                </c:pt>
                <c:pt idx="6529">
                  <c:v>82.7</c:v>
                </c:pt>
                <c:pt idx="6530">
                  <c:v>82.7</c:v>
                </c:pt>
                <c:pt idx="6531">
                  <c:v>82.7</c:v>
                </c:pt>
                <c:pt idx="6532">
                  <c:v>82.7</c:v>
                </c:pt>
                <c:pt idx="6533">
                  <c:v>82.7</c:v>
                </c:pt>
                <c:pt idx="6534">
                  <c:v>82.7</c:v>
                </c:pt>
                <c:pt idx="6535">
                  <c:v>82.7</c:v>
                </c:pt>
                <c:pt idx="6536">
                  <c:v>82.6</c:v>
                </c:pt>
                <c:pt idx="6537">
                  <c:v>82.6</c:v>
                </c:pt>
                <c:pt idx="6538">
                  <c:v>82.6</c:v>
                </c:pt>
                <c:pt idx="6539">
                  <c:v>82.6</c:v>
                </c:pt>
                <c:pt idx="6540">
                  <c:v>82.6</c:v>
                </c:pt>
                <c:pt idx="6541">
                  <c:v>82.6</c:v>
                </c:pt>
                <c:pt idx="6542">
                  <c:v>82.6</c:v>
                </c:pt>
                <c:pt idx="6543">
                  <c:v>82.5</c:v>
                </c:pt>
                <c:pt idx="6544">
                  <c:v>82.5</c:v>
                </c:pt>
                <c:pt idx="6545">
                  <c:v>82.5</c:v>
                </c:pt>
                <c:pt idx="6546">
                  <c:v>82.5</c:v>
                </c:pt>
                <c:pt idx="6547">
                  <c:v>82.5</c:v>
                </c:pt>
                <c:pt idx="6548">
                  <c:v>82.5</c:v>
                </c:pt>
                <c:pt idx="6549">
                  <c:v>82.4</c:v>
                </c:pt>
                <c:pt idx="6550">
                  <c:v>82.4</c:v>
                </c:pt>
                <c:pt idx="6551">
                  <c:v>82.4</c:v>
                </c:pt>
                <c:pt idx="6552">
                  <c:v>82.4</c:v>
                </c:pt>
                <c:pt idx="6553">
                  <c:v>82.4</c:v>
                </c:pt>
                <c:pt idx="6554">
                  <c:v>82.4</c:v>
                </c:pt>
                <c:pt idx="6555">
                  <c:v>82.4</c:v>
                </c:pt>
                <c:pt idx="6556">
                  <c:v>82.4</c:v>
                </c:pt>
                <c:pt idx="6557">
                  <c:v>82.4</c:v>
                </c:pt>
                <c:pt idx="6558">
                  <c:v>82.3</c:v>
                </c:pt>
                <c:pt idx="6559">
                  <c:v>82.3</c:v>
                </c:pt>
                <c:pt idx="6560">
                  <c:v>82.3</c:v>
                </c:pt>
                <c:pt idx="6561">
                  <c:v>82.3</c:v>
                </c:pt>
                <c:pt idx="6562">
                  <c:v>82.3</c:v>
                </c:pt>
                <c:pt idx="6563">
                  <c:v>82.3</c:v>
                </c:pt>
                <c:pt idx="6564">
                  <c:v>82.3</c:v>
                </c:pt>
                <c:pt idx="6565">
                  <c:v>82.3</c:v>
                </c:pt>
                <c:pt idx="6566">
                  <c:v>82.3</c:v>
                </c:pt>
                <c:pt idx="6567">
                  <c:v>82.2</c:v>
                </c:pt>
                <c:pt idx="6568">
                  <c:v>82.2</c:v>
                </c:pt>
                <c:pt idx="6569">
                  <c:v>82.2</c:v>
                </c:pt>
                <c:pt idx="6570">
                  <c:v>82.2</c:v>
                </c:pt>
                <c:pt idx="6571">
                  <c:v>82.2</c:v>
                </c:pt>
                <c:pt idx="6572">
                  <c:v>82.2</c:v>
                </c:pt>
                <c:pt idx="6573">
                  <c:v>82.2</c:v>
                </c:pt>
                <c:pt idx="6574">
                  <c:v>82.2</c:v>
                </c:pt>
                <c:pt idx="6575">
                  <c:v>82.2</c:v>
                </c:pt>
                <c:pt idx="6576">
                  <c:v>82.2</c:v>
                </c:pt>
                <c:pt idx="6577">
                  <c:v>82.2</c:v>
                </c:pt>
                <c:pt idx="6578">
                  <c:v>82.2</c:v>
                </c:pt>
                <c:pt idx="6579">
                  <c:v>82.1</c:v>
                </c:pt>
                <c:pt idx="6580">
                  <c:v>82.1</c:v>
                </c:pt>
                <c:pt idx="6581">
                  <c:v>82.1</c:v>
                </c:pt>
                <c:pt idx="6582">
                  <c:v>82.1</c:v>
                </c:pt>
                <c:pt idx="6583">
                  <c:v>82.1</c:v>
                </c:pt>
                <c:pt idx="6584">
                  <c:v>82.1</c:v>
                </c:pt>
                <c:pt idx="6585">
                  <c:v>82.1</c:v>
                </c:pt>
                <c:pt idx="6586">
                  <c:v>82.1</c:v>
                </c:pt>
                <c:pt idx="6587">
                  <c:v>82.1</c:v>
                </c:pt>
                <c:pt idx="6588">
                  <c:v>82.1</c:v>
                </c:pt>
                <c:pt idx="6589">
                  <c:v>82.1</c:v>
                </c:pt>
                <c:pt idx="6590">
                  <c:v>82.1</c:v>
                </c:pt>
                <c:pt idx="6591">
                  <c:v>82.1</c:v>
                </c:pt>
                <c:pt idx="6592">
                  <c:v>82.1</c:v>
                </c:pt>
                <c:pt idx="6593">
                  <c:v>82.1</c:v>
                </c:pt>
                <c:pt idx="6594">
                  <c:v>82.1</c:v>
                </c:pt>
                <c:pt idx="6595">
                  <c:v>82.1</c:v>
                </c:pt>
                <c:pt idx="6596">
                  <c:v>82.1</c:v>
                </c:pt>
                <c:pt idx="6597">
                  <c:v>82.1</c:v>
                </c:pt>
                <c:pt idx="6598">
                  <c:v>82.1</c:v>
                </c:pt>
                <c:pt idx="6599">
                  <c:v>82.1</c:v>
                </c:pt>
                <c:pt idx="6600">
                  <c:v>82.1</c:v>
                </c:pt>
                <c:pt idx="6601">
                  <c:v>82.1</c:v>
                </c:pt>
                <c:pt idx="6602">
                  <c:v>82.1</c:v>
                </c:pt>
                <c:pt idx="6603">
                  <c:v>82.1</c:v>
                </c:pt>
                <c:pt idx="6604">
                  <c:v>82.1</c:v>
                </c:pt>
                <c:pt idx="6605">
                  <c:v>82.1</c:v>
                </c:pt>
                <c:pt idx="6606">
                  <c:v>82.1</c:v>
                </c:pt>
                <c:pt idx="6607">
                  <c:v>82.1</c:v>
                </c:pt>
                <c:pt idx="6608">
                  <c:v>82.1</c:v>
                </c:pt>
                <c:pt idx="6609">
                  <c:v>82.1</c:v>
                </c:pt>
                <c:pt idx="6610">
                  <c:v>82.1</c:v>
                </c:pt>
                <c:pt idx="6611">
                  <c:v>82.1</c:v>
                </c:pt>
                <c:pt idx="6612">
                  <c:v>82.1</c:v>
                </c:pt>
                <c:pt idx="6613">
                  <c:v>82.1</c:v>
                </c:pt>
                <c:pt idx="6614">
                  <c:v>82.1</c:v>
                </c:pt>
                <c:pt idx="6615">
                  <c:v>82.1</c:v>
                </c:pt>
                <c:pt idx="6616">
                  <c:v>82.1</c:v>
                </c:pt>
                <c:pt idx="6617">
                  <c:v>82.1</c:v>
                </c:pt>
                <c:pt idx="6618">
                  <c:v>82.1</c:v>
                </c:pt>
                <c:pt idx="6619">
                  <c:v>82.1</c:v>
                </c:pt>
                <c:pt idx="6620">
                  <c:v>82.1</c:v>
                </c:pt>
                <c:pt idx="6621">
                  <c:v>82.1</c:v>
                </c:pt>
                <c:pt idx="6622">
                  <c:v>82.1</c:v>
                </c:pt>
                <c:pt idx="6623">
                  <c:v>82.1</c:v>
                </c:pt>
                <c:pt idx="6624">
                  <c:v>82.1</c:v>
                </c:pt>
                <c:pt idx="6625">
                  <c:v>82.1</c:v>
                </c:pt>
                <c:pt idx="6626">
                  <c:v>82.1</c:v>
                </c:pt>
                <c:pt idx="6627">
                  <c:v>82.1</c:v>
                </c:pt>
                <c:pt idx="6628">
                  <c:v>82.1</c:v>
                </c:pt>
                <c:pt idx="6629">
                  <c:v>82.1</c:v>
                </c:pt>
                <c:pt idx="6630">
                  <c:v>82.2</c:v>
                </c:pt>
                <c:pt idx="6631">
                  <c:v>82.1</c:v>
                </c:pt>
                <c:pt idx="6632">
                  <c:v>82.2</c:v>
                </c:pt>
                <c:pt idx="6633">
                  <c:v>82.2</c:v>
                </c:pt>
                <c:pt idx="6634">
                  <c:v>82.2</c:v>
                </c:pt>
                <c:pt idx="6635">
                  <c:v>82.2</c:v>
                </c:pt>
                <c:pt idx="6636">
                  <c:v>82.2</c:v>
                </c:pt>
                <c:pt idx="6637">
                  <c:v>82.2</c:v>
                </c:pt>
                <c:pt idx="6638">
                  <c:v>82.2</c:v>
                </c:pt>
                <c:pt idx="6639">
                  <c:v>82.2</c:v>
                </c:pt>
                <c:pt idx="6640">
                  <c:v>82.2</c:v>
                </c:pt>
                <c:pt idx="6641">
                  <c:v>82.2</c:v>
                </c:pt>
                <c:pt idx="6642">
                  <c:v>82.2</c:v>
                </c:pt>
                <c:pt idx="6643">
                  <c:v>82.2</c:v>
                </c:pt>
                <c:pt idx="6644">
                  <c:v>82.3</c:v>
                </c:pt>
                <c:pt idx="6645">
                  <c:v>82.3</c:v>
                </c:pt>
                <c:pt idx="6646">
                  <c:v>82.3</c:v>
                </c:pt>
                <c:pt idx="6647">
                  <c:v>82.3</c:v>
                </c:pt>
                <c:pt idx="6648">
                  <c:v>82.3</c:v>
                </c:pt>
                <c:pt idx="6649">
                  <c:v>82.3</c:v>
                </c:pt>
                <c:pt idx="6650">
                  <c:v>82.3</c:v>
                </c:pt>
                <c:pt idx="6651">
                  <c:v>82.3</c:v>
                </c:pt>
                <c:pt idx="6652">
                  <c:v>82.3</c:v>
                </c:pt>
                <c:pt idx="6653">
                  <c:v>82.3</c:v>
                </c:pt>
                <c:pt idx="6654">
                  <c:v>82.4</c:v>
                </c:pt>
                <c:pt idx="6655">
                  <c:v>82.4</c:v>
                </c:pt>
                <c:pt idx="6656">
                  <c:v>82.4</c:v>
                </c:pt>
                <c:pt idx="6657">
                  <c:v>82.4</c:v>
                </c:pt>
                <c:pt idx="6658">
                  <c:v>82.4</c:v>
                </c:pt>
                <c:pt idx="6659">
                  <c:v>82.4</c:v>
                </c:pt>
                <c:pt idx="6660">
                  <c:v>82.4</c:v>
                </c:pt>
                <c:pt idx="6661">
                  <c:v>82.4</c:v>
                </c:pt>
                <c:pt idx="6662">
                  <c:v>82.4</c:v>
                </c:pt>
                <c:pt idx="6663">
                  <c:v>82.5</c:v>
                </c:pt>
                <c:pt idx="6664">
                  <c:v>82.5</c:v>
                </c:pt>
                <c:pt idx="6665">
                  <c:v>82.5</c:v>
                </c:pt>
                <c:pt idx="6666">
                  <c:v>82.5</c:v>
                </c:pt>
                <c:pt idx="6667">
                  <c:v>82.5</c:v>
                </c:pt>
                <c:pt idx="6668">
                  <c:v>82.5</c:v>
                </c:pt>
                <c:pt idx="6669">
                  <c:v>82.5</c:v>
                </c:pt>
                <c:pt idx="6670">
                  <c:v>82.5</c:v>
                </c:pt>
                <c:pt idx="6671">
                  <c:v>82.6</c:v>
                </c:pt>
                <c:pt idx="6672">
                  <c:v>82.6</c:v>
                </c:pt>
                <c:pt idx="6673">
                  <c:v>82.6</c:v>
                </c:pt>
                <c:pt idx="6674">
                  <c:v>82.6</c:v>
                </c:pt>
                <c:pt idx="6675">
                  <c:v>82.6</c:v>
                </c:pt>
                <c:pt idx="6676">
                  <c:v>82.6</c:v>
                </c:pt>
                <c:pt idx="6677">
                  <c:v>82.7</c:v>
                </c:pt>
                <c:pt idx="6678">
                  <c:v>82.7</c:v>
                </c:pt>
                <c:pt idx="6679">
                  <c:v>82.7</c:v>
                </c:pt>
                <c:pt idx="6680">
                  <c:v>82.7</c:v>
                </c:pt>
                <c:pt idx="6681">
                  <c:v>82.7</c:v>
                </c:pt>
                <c:pt idx="6682">
                  <c:v>82.7</c:v>
                </c:pt>
                <c:pt idx="6683">
                  <c:v>82.7</c:v>
                </c:pt>
                <c:pt idx="6684">
                  <c:v>82.7</c:v>
                </c:pt>
                <c:pt idx="6685">
                  <c:v>82.7</c:v>
                </c:pt>
                <c:pt idx="6686">
                  <c:v>82.7</c:v>
                </c:pt>
                <c:pt idx="6687">
                  <c:v>82.8</c:v>
                </c:pt>
                <c:pt idx="6688">
                  <c:v>82.8</c:v>
                </c:pt>
                <c:pt idx="6689">
                  <c:v>82.8</c:v>
                </c:pt>
                <c:pt idx="6690">
                  <c:v>82.8</c:v>
                </c:pt>
                <c:pt idx="6691">
                  <c:v>82.8</c:v>
                </c:pt>
                <c:pt idx="6692">
                  <c:v>82.8</c:v>
                </c:pt>
                <c:pt idx="6693">
                  <c:v>82.8</c:v>
                </c:pt>
                <c:pt idx="6694">
                  <c:v>82.8</c:v>
                </c:pt>
                <c:pt idx="6695">
                  <c:v>82.9</c:v>
                </c:pt>
                <c:pt idx="6696">
                  <c:v>82.9</c:v>
                </c:pt>
                <c:pt idx="6697">
                  <c:v>82.9</c:v>
                </c:pt>
                <c:pt idx="6698">
                  <c:v>82.9</c:v>
                </c:pt>
                <c:pt idx="6699">
                  <c:v>82.9</c:v>
                </c:pt>
                <c:pt idx="6700">
                  <c:v>82.9</c:v>
                </c:pt>
                <c:pt idx="6701">
                  <c:v>83</c:v>
                </c:pt>
                <c:pt idx="6702">
                  <c:v>83</c:v>
                </c:pt>
                <c:pt idx="6703">
                  <c:v>83</c:v>
                </c:pt>
                <c:pt idx="6704">
                  <c:v>83</c:v>
                </c:pt>
                <c:pt idx="6705">
                  <c:v>83</c:v>
                </c:pt>
                <c:pt idx="6706">
                  <c:v>83</c:v>
                </c:pt>
                <c:pt idx="6707">
                  <c:v>83</c:v>
                </c:pt>
                <c:pt idx="6708">
                  <c:v>83.1</c:v>
                </c:pt>
                <c:pt idx="6709">
                  <c:v>83.1</c:v>
                </c:pt>
                <c:pt idx="6710">
                  <c:v>83.1</c:v>
                </c:pt>
                <c:pt idx="6711">
                  <c:v>83.1</c:v>
                </c:pt>
                <c:pt idx="6712">
                  <c:v>83.1</c:v>
                </c:pt>
                <c:pt idx="6713">
                  <c:v>83.1</c:v>
                </c:pt>
                <c:pt idx="6714">
                  <c:v>83.2</c:v>
                </c:pt>
                <c:pt idx="6715">
                  <c:v>83.2</c:v>
                </c:pt>
                <c:pt idx="6716">
                  <c:v>83.2</c:v>
                </c:pt>
                <c:pt idx="6717">
                  <c:v>83.2</c:v>
                </c:pt>
                <c:pt idx="6718">
                  <c:v>83.2</c:v>
                </c:pt>
                <c:pt idx="6719">
                  <c:v>83.2</c:v>
                </c:pt>
                <c:pt idx="6720">
                  <c:v>83.3</c:v>
                </c:pt>
                <c:pt idx="6721">
                  <c:v>83.3</c:v>
                </c:pt>
                <c:pt idx="6722">
                  <c:v>83.3</c:v>
                </c:pt>
                <c:pt idx="6723">
                  <c:v>83.3</c:v>
                </c:pt>
                <c:pt idx="6724">
                  <c:v>83.3</c:v>
                </c:pt>
                <c:pt idx="6725">
                  <c:v>83.3</c:v>
                </c:pt>
                <c:pt idx="6726">
                  <c:v>83.3</c:v>
                </c:pt>
                <c:pt idx="6727">
                  <c:v>83.4</c:v>
                </c:pt>
                <c:pt idx="6728">
                  <c:v>83.4</c:v>
                </c:pt>
                <c:pt idx="6729">
                  <c:v>83.4</c:v>
                </c:pt>
                <c:pt idx="6730">
                  <c:v>83.4</c:v>
                </c:pt>
                <c:pt idx="6731">
                  <c:v>83.4</c:v>
                </c:pt>
                <c:pt idx="6732">
                  <c:v>83.4</c:v>
                </c:pt>
                <c:pt idx="6733">
                  <c:v>83.4</c:v>
                </c:pt>
                <c:pt idx="6734">
                  <c:v>83.5</c:v>
                </c:pt>
                <c:pt idx="6735">
                  <c:v>83.5</c:v>
                </c:pt>
                <c:pt idx="6736">
                  <c:v>83.5</c:v>
                </c:pt>
                <c:pt idx="6737">
                  <c:v>83.5</c:v>
                </c:pt>
                <c:pt idx="6738">
                  <c:v>83.5</c:v>
                </c:pt>
                <c:pt idx="6739">
                  <c:v>83.5</c:v>
                </c:pt>
                <c:pt idx="6740">
                  <c:v>83.5</c:v>
                </c:pt>
                <c:pt idx="6741">
                  <c:v>83.6</c:v>
                </c:pt>
                <c:pt idx="6742">
                  <c:v>83.6</c:v>
                </c:pt>
                <c:pt idx="6743">
                  <c:v>83.6</c:v>
                </c:pt>
                <c:pt idx="6744">
                  <c:v>83.6</c:v>
                </c:pt>
                <c:pt idx="6745">
                  <c:v>83.6</c:v>
                </c:pt>
                <c:pt idx="6746">
                  <c:v>83.6</c:v>
                </c:pt>
                <c:pt idx="6747">
                  <c:v>83.6</c:v>
                </c:pt>
                <c:pt idx="6748">
                  <c:v>83.6</c:v>
                </c:pt>
                <c:pt idx="6749">
                  <c:v>83.7</c:v>
                </c:pt>
                <c:pt idx="6750">
                  <c:v>83.7</c:v>
                </c:pt>
                <c:pt idx="6751">
                  <c:v>83.7</c:v>
                </c:pt>
                <c:pt idx="6752">
                  <c:v>83.7</c:v>
                </c:pt>
                <c:pt idx="6753">
                  <c:v>83.7</c:v>
                </c:pt>
                <c:pt idx="6754">
                  <c:v>83.7</c:v>
                </c:pt>
                <c:pt idx="6755">
                  <c:v>83.8</c:v>
                </c:pt>
                <c:pt idx="6756">
                  <c:v>83.8</c:v>
                </c:pt>
                <c:pt idx="6757">
                  <c:v>83.8</c:v>
                </c:pt>
                <c:pt idx="6758">
                  <c:v>83.8</c:v>
                </c:pt>
                <c:pt idx="6759">
                  <c:v>83.8</c:v>
                </c:pt>
                <c:pt idx="6760">
                  <c:v>83.8</c:v>
                </c:pt>
                <c:pt idx="6761">
                  <c:v>83.8</c:v>
                </c:pt>
                <c:pt idx="6762">
                  <c:v>83.9</c:v>
                </c:pt>
                <c:pt idx="6763">
                  <c:v>83.9</c:v>
                </c:pt>
                <c:pt idx="6764">
                  <c:v>83.9</c:v>
                </c:pt>
                <c:pt idx="6765">
                  <c:v>83.9</c:v>
                </c:pt>
                <c:pt idx="6766">
                  <c:v>83.9</c:v>
                </c:pt>
                <c:pt idx="6767">
                  <c:v>83.9</c:v>
                </c:pt>
                <c:pt idx="6768">
                  <c:v>83.9</c:v>
                </c:pt>
                <c:pt idx="6769">
                  <c:v>84</c:v>
                </c:pt>
                <c:pt idx="6770">
                  <c:v>84</c:v>
                </c:pt>
                <c:pt idx="6771">
                  <c:v>84</c:v>
                </c:pt>
                <c:pt idx="6772">
                  <c:v>84</c:v>
                </c:pt>
                <c:pt idx="6773">
                  <c:v>84</c:v>
                </c:pt>
                <c:pt idx="6774">
                  <c:v>84</c:v>
                </c:pt>
                <c:pt idx="6775">
                  <c:v>84</c:v>
                </c:pt>
                <c:pt idx="6776">
                  <c:v>84</c:v>
                </c:pt>
                <c:pt idx="6777">
                  <c:v>84</c:v>
                </c:pt>
                <c:pt idx="6778">
                  <c:v>84</c:v>
                </c:pt>
                <c:pt idx="6779">
                  <c:v>84</c:v>
                </c:pt>
                <c:pt idx="6780">
                  <c:v>84</c:v>
                </c:pt>
                <c:pt idx="6781">
                  <c:v>84</c:v>
                </c:pt>
                <c:pt idx="6782">
                  <c:v>84</c:v>
                </c:pt>
                <c:pt idx="6783">
                  <c:v>84</c:v>
                </c:pt>
                <c:pt idx="6784">
                  <c:v>84</c:v>
                </c:pt>
                <c:pt idx="6785">
                  <c:v>84</c:v>
                </c:pt>
                <c:pt idx="6786">
                  <c:v>84.1</c:v>
                </c:pt>
                <c:pt idx="6787">
                  <c:v>84.1</c:v>
                </c:pt>
                <c:pt idx="6788">
                  <c:v>84.1</c:v>
                </c:pt>
                <c:pt idx="6789">
                  <c:v>84.1</c:v>
                </c:pt>
                <c:pt idx="6790">
                  <c:v>84.1</c:v>
                </c:pt>
                <c:pt idx="6791">
                  <c:v>84.1</c:v>
                </c:pt>
                <c:pt idx="6792">
                  <c:v>84.1</c:v>
                </c:pt>
                <c:pt idx="6793">
                  <c:v>84.1</c:v>
                </c:pt>
                <c:pt idx="6794">
                  <c:v>84.1</c:v>
                </c:pt>
                <c:pt idx="6795">
                  <c:v>84.1</c:v>
                </c:pt>
                <c:pt idx="6796">
                  <c:v>84.1</c:v>
                </c:pt>
                <c:pt idx="6797">
                  <c:v>84.2</c:v>
                </c:pt>
                <c:pt idx="6798">
                  <c:v>84.2</c:v>
                </c:pt>
                <c:pt idx="6799">
                  <c:v>84.2</c:v>
                </c:pt>
                <c:pt idx="6800">
                  <c:v>84.2</c:v>
                </c:pt>
                <c:pt idx="6801">
                  <c:v>84.2</c:v>
                </c:pt>
                <c:pt idx="6802">
                  <c:v>84.2</c:v>
                </c:pt>
                <c:pt idx="6803">
                  <c:v>84.2</c:v>
                </c:pt>
                <c:pt idx="6804">
                  <c:v>84.2</c:v>
                </c:pt>
                <c:pt idx="6805">
                  <c:v>84.2</c:v>
                </c:pt>
                <c:pt idx="6806">
                  <c:v>84.2</c:v>
                </c:pt>
                <c:pt idx="6807">
                  <c:v>84.3</c:v>
                </c:pt>
                <c:pt idx="6808">
                  <c:v>84.3</c:v>
                </c:pt>
                <c:pt idx="6809">
                  <c:v>84.3</c:v>
                </c:pt>
                <c:pt idx="6810">
                  <c:v>84.3</c:v>
                </c:pt>
                <c:pt idx="6811">
                  <c:v>84.3</c:v>
                </c:pt>
                <c:pt idx="6812">
                  <c:v>84.3</c:v>
                </c:pt>
                <c:pt idx="6813">
                  <c:v>84.3</c:v>
                </c:pt>
                <c:pt idx="6814">
                  <c:v>84.3</c:v>
                </c:pt>
                <c:pt idx="6815">
                  <c:v>84.3</c:v>
                </c:pt>
                <c:pt idx="6816">
                  <c:v>84.3</c:v>
                </c:pt>
                <c:pt idx="6817">
                  <c:v>84.3</c:v>
                </c:pt>
                <c:pt idx="6818">
                  <c:v>84.3</c:v>
                </c:pt>
                <c:pt idx="6819">
                  <c:v>84.3</c:v>
                </c:pt>
                <c:pt idx="6820">
                  <c:v>84.3</c:v>
                </c:pt>
                <c:pt idx="6821">
                  <c:v>84.3</c:v>
                </c:pt>
                <c:pt idx="6822">
                  <c:v>84.3</c:v>
                </c:pt>
                <c:pt idx="6823">
                  <c:v>84.3</c:v>
                </c:pt>
                <c:pt idx="6824">
                  <c:v>84.3</c:v>
                </c:pt>
                <c:pt idx="6825">
                  <c:v>84.4</c:v>
                </c:pt>
                <c:pt idx="6826">
                  <c:v>84.4</c:v>
                </c:pt>
                <c:pt idx="6827">
                  <c:v>84.4</c:v>
                </c:pt>
                <c:pt idx="6828">
                  <c:v>84.4</c:v>
                </c:pt>
                <c:pt idx="6829">
                  <c:v>84.4</c:v>
                </c:pt>
                <c:pt idx="6830">
                  <c:v>84.4</c:v>
                </c:pt>
                <c:pt idx="6831">
                  <c:v>84.4</c:v>
                </c:pt>
                <c:pt idx="6832">
                  <c:v>84.4</c:v>
                </c:pt>
                <c:pt idx="6833">
                  <c:v>84.4</c:v>
                </c:pt>
                <c:pt idx="6834">
                  <c:v>84.4</c:v>
                </c:pt>
                <c:pt idx="6835">
                  <c:v>84.4</c:v>
                </c:pt>
                <c:pt idx="6836">
                  <c:v>84.4</c:v>
                </c:pt>
                <c:pt idx="6837">
                  <c:v>84.4</c:v>
                </c:pt>
                <c:pt idx="6838">
                  <c:v>84.4</c:v>
                </c:pt>
                <c:pt idx="6839">
                  <c:v>84.4</c:v>
                </c:pt>
                <c:pt idx="6840">
                  <c:v>84.4</c:v>
                </c:pt>
                <c:pt idx="6841">
                  <c:v>84.4</c:v>
                </c:pt>
                <c:pt idx="6842">
                  <c:v>84.4</c:v>
                </c:pt>
                <c:pt idx="6843">
                  <c:v>84.4</c:v>
                </c:pt>
                <c:pt idx="6844">
                  <c:v>84.4</c:v>
                </c:pt>
                <c:pt idx="6845">
                  <c:v>84.4</c:v>
                </c:pt>
                <c:pt idx="6846">
                  <c:v>84.3</c:v>
                </c:pt>
                <c:pt idx="6847">
                  <c:v>84.3</c:v>
                </c:pt>
                <c:pt idx="6848">
                  <c:v>84.3</c:v>
                </c:pt>
                <c:pt idx="6849">
                  <c:v>84.3</c:v>
                </c:pt>
                <c:pt idx="6850">
                  <c:v>84.3</c:v>
                </c:pt>
                <c:pt idx="6851">
                  <c:v>84.3</c:v>
                </c:pt>
                <c:pt idx="6852">
                  <c:v>84.3</c:v>
                </c:pt>
                <c:pt idx="6853">
                  <c:v>84.3</c:v>
                </c:pt>
                <c:pt idx="6854">
                  <c:v>84.3</c:v>
                </c:pt>
                <c:pt idx="6855">
                  <c:v>84.3</c:v>
                </c:pt>
                <c:pt idx="6856">
                  <c:v>84.3</c:v>
                </c:pt>
                <c:pt idx="6857">
                  <c:v>84.3</c:v>
                </c:pt>
                <c:pt idx="6858">
                  <c:v>84.3</c:v>
                </c:pt>
                <c:pt idx="6859">
                  <c:v>84.3</c:v>
                </c:pt>
                <c:pt idx="6860">
                  <c:v>84.3</c:v>
                </c:pt>
                <c:pt idx="6861">
                  <c:v>84.3</c:v>
                </c:pt>
                <c:pt idx="6862">
                  <c:v>84.2</c:v>
                </c:pt>
                <c:pt idx="6863">
                  <c:v>84.2</c:v>
                </c:pt>
                <c:pt idx="6864">
                  <c:v>84.2</c:v>
                </c:pt>
                <c:pt idx="6865">
                  <c:v>84.2</c:v>
                </c:pt>
                <c:pt idx="6866">
                  <c:v>84.2</c:v>
                </c:pt>
                <c:pt idx="6867">
                  <c:v>84.2</c:v>
                </c:pt>
                <c:pt idx="6868">
                  <c:v>84.2</c:v>
                </c:pt>
                <c:pt idx="6869">
                  <c:v>84.2</c:v>
                </c:pt>
                <c:pt idx="6870">
                  <c:v>84.1</c:v>
                </c:pt>
                <c:pt idx="6871">
                  <c:v>84.1</c:v>
                </c:pt>
                <c:pt idx="6872">
                  <c:v>84.1</c:v>
                </c:pt>
                <c:pt idx="6873">
                  <c:v>84.1</c:v>
                </c:pt>
                <c:pt idx="6874">
                  <c:v>84.1</c:v>
                </c:pt>
                <c:pt idx="6875">
                  <c:v>84.1</c:v>
                </c:pt>
                <c:pt idx="6876">
                  <c:v>84.1</c:v>
                </c:pt>
                <c:pt idx="6877">
                  <c:v>84.1</c:v>
                </c:pt>
                <c:pt idx="6878">
                  <c:v>84.1</c:v>
                </c:pt>
                <c:pt idx="6879">
                  <c:v>84</c:v>
                </c:pt>
                <c:pt idx="6880">
                  <c:v>84</c:v>
                </c:pt>
                <c:pt idx="6881">
                  <c:v>84</c:v>
                </c:pt>
                <c:pt idx="6882">
                  <c:v>84</c:v>
                </c:pt>
                <c:pt idx="6883">
                  <c:v>84</c:v>
                </c:pt>
                <c:pt idx="6884">
                  <c:v>84</c:v>
                </c:pt>
                <c:pt idx="6885">
                  <c:v>84</c:v>
                </c:pt>
                <c:pt idx="6886">
                  <c:v>84</c:v>
                </c:pt>
                <c:pt idx="6887">
                  <c:v>84</c:v>
                </c:pt>
                <c:pt idx="6888">
                  <c:v>84</c:v>
                </c:pt>
                <c:pt idx="6889">
                  <c:v>84</c:v>
                </c:pt>
                <c:pt idx="6890">
                  <c:v>84</c:v>
                </c:pt>
                <c:pt idx="6891">
                  <c:v>84</c:v>
                </c:pt>
                <c:pt idx="6892">
                  <c:v>84</c:v>
                </c:pt>
                <c:pt idx="6893">
                  <c:v>83.9</c:v>
                </c:pt>
                <c:pt idx="6894">
                  <c:v>83.9</c:v>
                </c:pt>
                <c:pt idx="6895">
                  <c:v>83.9</c:v>
                </c:pt>
                <c:pt idx="6896">
                  <c:v>83.9</c:v>
                </c:pt>
                <c:pt idx="6897">
                  <c:v>83.9</c:v>
                </c:pt>
                <c:pt idx="6898">
                  <c:v>83.9</c:v>
                </c:pt>
                <c:pt idx="6899">
                  <c:v>83.8</c:v>
                </c:pt>
                <c:pt idx="6900">
                  <c:v>83.8</c:v>
                </c:pt>
                <c:pt idx="6901">
                  <c:v>83.8</c:v>
                </c:pt>
                <c:pt idx="6902">
                  <c:v>83.8</c:v>
                </c:pt>
                <c:pt idx="6903">
                  <c:v>83.8</c:v>
                </c:pt>
                <c:pt idx="6904">
                  <c:v>83.7</c:v>
                </c:pt>
                <c:pt idx="6905">
                  <c:v>83.7</c:v>
                </c:pt>
                <c:pt idx="6906">
                  <c:v>83.7</c:v>
                </c:pt>
                <c:pt idx="6907">
                  <c:v>83.7</c:v>
                </c:pt>
                <c:pt idx="6908">
                  <c:v>83.7</c:v>
                </c:pt>
                <c:pt idx="6909">
                  <c:v>83.6</c:v>
                </c:pt>
                <c:pt idx="6910">
                  <c:v>83.6</c:v>
                </c:pt>
                <c:pt idx="6911">
                  <c:v>83.6</c:v>
                </c:pt>
                <c:pt idx="6912">
                  <c:v>83.6</c:v>
                </c:pt>
                <c:pt idx="6913">
                  <c:v>83.6</c:v>
                </c:pt>
                <c:pt idx="6914">
                  <c:v>83.5</c:v>
                </c:pt>
                <c:pt idx="6915">
                  <c:v>83.5</c:v>
                </c:pt>
                <c:pt idx="6916">
                  <c:v>83.5</c:v>
                </c:pt>
                <c:pt idx="6917">
                  <c:v>83.5</c:v>
                </c:pt>
                <c:pt idx="6918">
                  <c:v>83.5</c:v>
                </c:pt>
                <c:pt idx="6919">
                  <c:v>83.4</c:v>
                </c:pt>
                <c:pt idx="6920">
                  <c:v>83.4</c:v>
                </c:pt>
                <c:pt idx="6921">
                  <c:v>83.4</c:v>
                </c:pt>
                <c:pt idx="6922">
                  <c:v>83.4</c:v>
                </c:pt>
                <c:pt idx="6923">
                  <c:v>83.4</c:v>
                </c:pt>
                <c:pt idx="6924">
                  <c:v>83.3</c:v>
                </c:pt>
                <c:pt idx="6925">
                  <c:v>83.3</c:v>
                </c:pt>
                <c:pt idx="6926">
                  <c:v>83.3</c:v>
                </c:pt>
                <c:pt idx="6927">
                  <c:v>83.3</c:v>
                </c:pt>
                <c:pt idx="6928">
                  <c:v>83.3</c:v>
                </c:pt>
                <c:pt idx="6929">
                  <c:v>83.3</c:v>
                </c:pt>
                <c:pt idx="6930">
                  <c:v>83.2</c:v>
                </c:pt>
                <c:pt idx="6931">
                  <c:v>83.2</c:v>
                </c:pt>
                <c:pt idx="6932">
                  <c:v>83.2</c:v>
                </c:pt>
                <c:pt idx="6933">
                  <c:v>83.2</c:v>
                </c:pt>
                <c:pt idx="6934">
                  <c:v>83.2</c:v>
                </c:pt>
                <c:pt idx="6935">
                  <c:v>83.2</c:v>
                </c:pt>
                <c:pt idx="6936">
                  <c:v>83.1</c:v>
                </c:pt>
                <c:pt idx="6937">
                  <c:v>83.1</c:v>
                </c:pt>
                <c:pt idx="6938">
                  <c:v>83.1</c:v>
                </c:pt>
                <c:pt idx="6939">
                  <c:v>83.1</c:v>
                </c:pt>
                <c:pt idx="6940">
                  <c:v>83.1</c:v>
                </c:pt>
                <c:pt idx="6941">
                  <c:v>83</c:v>
                </c:pt>
                <c:pt idx="6942">
                  <c:v>83</c:v>
                </c:pt>
                <c:pt idx="6943">
                  <c:v>83</c:v>
                </c:pt>
                <c:pt idx="6944">
                  <c:v>83</c:v>
                </c:pt>
                <c:pt idx="6945">
                  <c:v>83</c:v>
                </c:pt>
                <c:pt idx="6946">
                  <c:v>83</c:v>
                </c:pt>
                <c:pt idx="6947">
                  <c:v>82.9</c:v>
                </c:pt>
                <c:pt idx="6948">
                  <c:v>82.9</c:v>
                </c:pt>
                <c:pt idx="6949">
                  <c:v>82.9</c:v>
                </c:pt>
                <c:pt idx="6950">
                  <c:v>82.9</c:v>
                </c:pt>
                <c:pt idx="6951">
                  <c:v>82.9</c:v>
                </c:pt>
                <c:pt idx="6952">
                  <c:v>82.9</c:v>
                </c:pt>
                <c:pt idx="6953">
                  <c:v>82.8</c:v>
                </c:pt>
                <c:pt idx="6954">
                  <c:v>82.8</c:v>
                </c:pt>
                <c:pt idx="6955">
                  <c:v>82.8</c:v>
                </c:pt>
                <c:pt idx="6956">
                  <c:v>82.8</c:v>
                </c:pt>
                <c:pt idx="6957">
                  <c:v>82.8</c:v>
                </c:pt>
                <c:pt idx="6958">
                  <c:v>82.8</c:v>
                </c:pt>
                <c:pt idx="6959">
                  <c:v>82.7</c:v>
                </c:pt>
                <c:pt idx="6960">
                  <c:v>82.7</c:v>
                </c:pt>
                <c:pt idx="6961">
                  <c:v>82.7</c:v>
                </c:pt>
                <c:pt idx="6962">
                  <c:v>82.7</c:v>
                </c:pt>
                <c:pt idx="6963">
                  <c:v>82.7</c:v>
                </c:pt>
                <c:pt idx="6964">
                  <c:v>82.7</c:v>
                </c:pt>
                <c:pt idx="6965">
                  <c:v>82.7</c:v>
                </c:pt>
                <c:pt idx="6966">
                  <c:v>82.7</c:v>
                </c:pt>
                <c:pt idx="6967">
                  <c:v>82.6</c:v>
                </c:pt>
                <c:pt idx="6968">
                  <c:v>82.6</c:v>
                </c:pt>
                <c:pt idx="6969">
                  <c:v>82.6</c:v>
                </c:pt>
                <c:pt idx="6970">
                  <c:v>82.6</c:v>
                </c:pt>
                <c:pt idx="6971">
                  <c:v>82.6</c:v>
                </c:pt>
                <c:pt idx="6972">
                  <c:v>82.6</c:v>
                </c:pt>
                <c:pt idx="6973">
                  <c:v>82.6</c:v>
                </c:pt>
                <c:pt idx="6974">
                  <c:v>82.6</c:v>
                </c:pt>
                <c:pt idx="6975">
                  <c:v>82.6</c:v>
                </c:pt>
                <c:pt idx="6976">
                  <c:v>82.5</c:v>
                </c:pt>
                <c:pt idx="6977">
                  <c:v>82.5</c:v>
                </c:pt>
                <c:pt idx="6978">
                  <c:v>82.5</c:v>
                </c:pt>
                <c:pt idx="6979">
                  <c:v>82.5</c:v>
                </c:pt>
                <c:pt idx="6980">
                  <c:v>82.5</c:v>
                </c:pt>
                <c:pt idx="6981">
                  <c:v>82.5</c:v>
                </c:pt>
                <c:pt idx="6982">
                  <c:v>82.5</c:v>
                </c:pt>
                <c:pt idx="6983">
                  <c:v>82.5</c:v>
                </c:pt>
                <c:pt idx="6984">
                  <c:v>82.5</c:v>
                </c:pt>
                <c:pt idx="6985">
                  <c:v>82.5</c:v>
                </c:pt>
                <c:pt idx="6986">
                  <c:v>82.4</c:v>
                </c:pt>
                <c:pt idx="6987">
                  <c:v>82.4</c:v>
                </c:pt>
                <c:pt idx="6988">
                  <c:v>82.4</c:v>
                </c:pt>
                <c:pt idx="6989">
                  <c:v>82.4</c:v>
                </c:pt>
                <c:pt idx="6990">
                  <c:v>82.4</c:v>
                </c:pt>
                <c:pt idx="6991">
                  <c:v>82.4</c:v>
                </c:pt>
                <c:pt idx="6992">
                  <c:v>82.4</c:v>
                </c:pt>
                <c:pt idx="6993">
                  <c:v>82.4</c:v>
                </c:pt>
                <c:pt idx="6994">
                  <c:v>82.4</c:v>
                </c:pt>
                <c:pt idx="6995">
                  <c:v>82.4</c:v>
                </c:pt>
                <c:pt idx="6996">
                  <c:v>82.4</c:v>
                </c:pt>
                <c:pt idx="6997">
                  <c:v>82.4</c:v>
                </c:pt>
                <c:pt idx="6998">
                  <c:v>82.4</c:v>
                </c:pt>
                <c:pt idx="6999">
                  <c:v>82.3</c:v>
                </c:pt>
                <c:pt idx="7000">
                  <c:v>82.3</c:v>
                </c:pt>
                <c:pt idx="7001">
                  <c:v>82.3</c:v>
                </c:pt>
                <c:pt idx="7002">
                  <c:v>82.3</c:v>
                </c:pt>
                <c:pt idx="7003">
                  <c:v>82.3</c:v>
                </c:pt>
                <c:pt idx="7004">
                  <c:v>82.3</c:v>
                </c:pt>
                <c:pt idx="7005">
                  <c:v>82.3</c:v>
                </c:pt>
                <c:pt idx="7006">
                  <c:v>82.3</c:v>
                </c:pt>
                <c:pt idx="7007">
                  <c:v>82.3</c:v>
                </c:pt>
                <c:pt idx="7008">
                  <c:v>82.3</c:v>
                </c:pt>
                <c:pt idx="7009">
                  <c:v>82.3</c:v>
                </c:pt>
                <c:pt idx="7010">
                  <c:v>82.3</c:v>
                </c:pt>
                <c:pt idx="7011">
                  <c:v>82.3</c:v>
                </c:pt>
                <c:pt idx="7012">
                  <c:v>82.3</c:v>
                </c:pt>
                <c:pt idx="7013">
                  <c:v>82.3</c:v>
                </c:pt>
                <c:pt idx="7014">
                  <c:v>82.3</c:v>
                </c:pt>
                <c:pt idx="7015">
                  <c:v>82.3</c:v>
                </c:pt>
                <c:pt idx="7016">
                  <c:v>82.3</c:v>
                </c:pt>
                <c:pt idx="7017">
                  <c:v>82.3</c:v>
                </c:pt>
                <c:pt idx="7018">
                  <c:v>82.3</c:v>
                </c:pt>
                <c:pt idx="7019">
                  <c:v>82.3</c:v>
                </c:pt>
                <c:pt idx="7020">
                  <c:v>82.3</c:v>
                </c:pt>
                <c:pt idx="7021">
                  <c:v>82.3</c:v>
                </c:pt>
                <c:pt idx="7022">
                  <c:v>82.3</c:v>
                </c:pt>
                <c:pt idx="7023">
                  <c:v>82.3</c:v>
                </c:pt>
                <c:pt idx="7024">
                  <c:v>82.3</c:v>
                </c:pt>
                <c:pt idx="7025">
                  <c:v>82.3</c:v>
                </c:pt>
                <c:pt idx="7026">
                  <c:v>82.3</c:v>
                </c:pt>
                <c:pt idx="7027">
                  <c:v>82.3</c:v>
                </c:pt>
                <c:pt idx="7028">
                  <c:v>82.3</c:v>
                </c:pt>
                <c:pt idx="7029">
                  <c:v>82.3</c:v>
                </c:pt>
                <c:pt idx="7030">
                  <c:v>82.3</c:v>
                </c:pt>
                <c:pt idx="7031">
                  <c:v>82.3</c:v>
                </c:pt>
                <c:pt idx="7032">
                  <c:v>82.3</c:v>
                </c:pt>
                <c:pt idx="7033">
                  <c:v>82.3</c:v>
                </c:pt>
                <c:pt idx="7034">
                  <c:v>82.3</c:v>
                </c:pt>
                <c:pt idx="7035">
                  <c:v>82.3</c:v>
                </c:pt>
                <c:pt idx="7036">
                  <c:v>82.3</c:v>
                </c:pt>
                <c:pt idx="7037">
                  <c:v>82.3</c:v>
                </c:pt>
                <c:pt idx="7038">
                  <c:v>82.3</c:v>
                </c:pt>
                <c:pt idx="7039">
                  <c:v>82.3</c:v>
                </c:pt>
                <c:pt idx="7040">
                  <c:v>82.3</c:v>
                </c:pt>
                <c:pt idx="7041">
                  <c:v>82.3</c:v>
                </c:pt>
                <c:pt idx="7042">
                  <c:v>82.3</c:v>
                </c:pt>
                <c:pt idx="7043">
                  <c:v>82.3</c:v>
                </c:pt>
                <c:pt idx="7044">
                  <c:v>82.3</c:v>
                </c:pt>
                <c:pt idx="7045">
                  <c:v>82.3</c:v>
                </c:pt>
                <c:pt idx="7046">
                  <c:v>82.3</c:v>
                </c:pt>
                <c:pt idx="7047">
                  <c:v>82.4</c:v>
                </c:pt>
                <c:pt idx="7048">
                  <c:v>82.4</c:v>
                </c:pt>
                <c:pt idx="7049">
                  <c:v>82.4</c:v>
                </c:pt>
                <c:pt idx="7050">
                  <c:v>82.4</c:v>
                </c:pt>
                <c:pt idx="7051">
                  <c:v>82.4</c:v>
                </c:pt>
                <c:pt idx="7052">
                  <c:v>82.4</c:v>
                </c:pt>
                <c:pt idx="7053">
                  <c:v>82.4</c:v>
                </c:pt>
                <c:pt idx="7054">
                  <c:v>82.4</c:v>
                </c:pt>
                <c:pt idx="7055">
                  <c:v>82.4</c:v>
                </c:pt>
                <c:pt idx="7056">
                  <c:v>82.4</c:v>
                </c:pt>
                <c:pt idx="7057">
                  <c:v>82.4</c:v>
                </c:pt>
                <c:pt idx="7058">
                  <c:v>82.4</c:v>
                </c:pt>
                <c:pt idx="7059">
                  <c:v>82.4</c:v>
                </c:pt>
                <c:pt idx="7060">
                  <c:v>82.4</c:v>
                </c:pt>
                <c:pt idx="7061">
                  <c:v>82.4</c:v>
                </c:pt>
                <c:pt idx="7062">
                  <c:v>82.4</c:v>
                </c:pt>
                <c:pt idx="7063">
                  <c:v>82.4</c:v>
                </c:pt>
                <c:pt idx="7064">
                  <c:v>82.4</c:v>
                </c:pt>
                <c:pt idx="7065">
                  <c:v>82.5</c:v>
                </c:pt>
                <c:pt idx="7066">
                  <c:v>82.5</c:v>
                </c:pt>
                <c:pt idx="7067">
                  <c:v>82.5</c:v>
                </c:pt>
                <c:pt idx="7068">
                  <c:v>82.5</c:v>
                </c:pt>
                <c:pt idx="7069">
                  <c:v>82.5</c:v>
                </c:pt>
                <c:pt idx="7070">
                  <c:v>82.5</c:v>
                </c:pt>
                <c:pt idx="7071">
                  <c:v>82.5</c:v>
                </c:pt>
                <c:pt idx="7072">
                  <c:v>82.5</c:v>
                </c:pt>
                <c:pt idx="7073">
                  <c:v>82.5</c:v>
                </c:pt>
                <c:pt idx="7074">
                  <c:v>82.5</c:v>
                </c:pt>
                <c:pt idx="7075">
                  <c:v>82.5</c:v>
                </c:pt>
                <c:pt idx="7076">
                  <c:v>82.5</c:v>
                </c:pt>
                <c:pt idx="7077">
                  <c:v>82.6</c:v>
                </c:pt>
                <c:pt idx="7078">
                  <c:v>82.6</c:v>
                </c:pt>
                <c:pt idx="7079">
                  <c:v>82.6</c:v>
                </c:pt>
                <c:pt idx="7080">
                  <c:v>82.6</c:v>
                </c:pt>
                <c:pt idx="7081">
                  <c:v>82.6</c:v>
                </c:pt>
                <c:pt idx="7082">
                  <c:v>82.6</c:v>
                </c:pt>
                <c:pt idx="7083">
                  <c:v>82.6</c:v>
                </c:pt>
                <c:pt idx="7084">
                  <c:v>82.7</c:v>
                </c:pt>
                <c:pt idx="7085">
                  <c:v>82.7</c:v>
                </c:pt>
                <c:pt idx="7086">
                  <c:v>82.7</c:v>
                </c:pt>
                <c:pt idx="7087">
                  <c:v>82.7</c:v>
                </c:pt>
                <c:pt idx="7088">
                  <c:v>82.7</c:v>
                </c:pt>
                <c:pt idx="7089">
                  <c:v>82.7</c:v>
                </c:pt>
                <c:pt idx="7090">
                  <c:v>82.7</c:v>
                </c:pt>
                <c:pt idx="7091">
                  <c:v>82.7</c:v>
                </c:pt>
                <c:pt idx="7092">
                  <c:v>82.7</c:v>
                </c:pt>
                <c:pt idx="7093">
                  <c:v>82.8</c:v>
                </c:pt>
                <c:pt idx="7094">
                  <c:v>82.8</c:v>
                </c:pt>
                <c:pt idx="7095">
                  <c:v>82.8</c:v>
                </c:pt>
                <c:pt idx="7096">
                  <c:v>82.8</c:v>
                </c:pt>
                <c:pt idx="7097">
                  <c:v>82.8</c:v>
                </c:pt>
                <c:pt idx="7098">
                  <c:v>82.8</c:v>
                </c:pt>
                <c:pt idx="7099">
                  <c:v>82.8</c:v>
                </c:pt>
                <c:pt idx="7100">
                  <c:v>82.8</c:v>
                </c:pt>
                <c:pt idx="7101">
                  <c:v>82.9</c:v>
                </c:pt>
                <c:pt idx="7102">
                  <c:v>82.9</c:v>
                </c:pt>
                <c:pt idx="7103">
                  <c:v>82.9</c:v>
                </c:pt>
                <c:pt idx="7104">
                  <c:v>82.9</c:v>
                </c:pt>
                <c:pt idx="7105">
                  <c:v>82.9</c:v>
                </c:pt>
                <c:pt idx="7106">
                  <c:v>82.9</c:v>
                </c:pt>
                <c:pt idx="7107">
                  <c:v>82.9</c:v>
                </c:pt>
                <c:pt idx="7108">
                  <c:v>82.9</c:v>
                </c:pt>
                <c:pt idx="7109">
                  <c:v>83</c:v>
                </c:pt>
                <c:pt idx="7110">
                  <c:v>83</c:v>
                </c:pt>
                <c:pt idx="7111">
                  <c:v>83</c:v>
                </c:pt>
                <c:pt idx="7112">
                  <c:v>83</c:v>
                </c:pt>
                <c:pt idx="7113">
                  <c:v>83</c:v>
                </c:pt>
                <c:pt idx="7114">
                  <c:v>83</c:v>
                </c:pt>
                <c:pt idx="7115">
                  <c:v>83.1</c:v>
                </c:pt>
                <c:pt idx="7116">
                  <c:v>83.1</c:v>
                </c:pt>
                <c:pt idx="7117">
                  <c:v>83.1</c:v>
                </c:pt>
                <c:pt idx="7118">
                  <c:v>83.1</c:v>
                </c:pt>
                <c:pt idx="7119">
                  <c:v>83.1</c:v>
                </c:pt>
                <c:pt idx="7120">
                  <c:v>83.1</c:v>
                </c:pt>
                <c:pt idx="7121">
                  <c:v>83.1</c:v>
                </c:pt>
                <c:pt idx="7122">
                  <c:v>83.2</c:v>
                </c:pt>
                <c:pt idx="7123">
                  <c:v>83.2</c:v>
                </c:pt>
                <c:pt idx="7124">
                  <c:v>83.2</c:v>
                </c:pt>
                <c:pt idx="7125">
                  <c:v>83.2</c:v>
                </c:pt>
                <c:pt idx="7126">
                  <c:v>83.2</c:v>
                </c:pt>
                <c:pt idx="7127">
                  <c:v>83.3</c:v>
                </c:pt>
                <c:pt idx="7128">
                  <c:v>83.3</c:v>
                </c:pt>
                <c:pt idx="7129">
                  <c:v>83.3</c:v>
                </c:pt>
                <c:pt idx="7130">
                  <c:v>83.3</c:v>
                </c:pt>
                <c:pt idx="7131">
                  <c:v>83.3</c:v>
                </c:pt>
                <c:pt idx="7132">
                  <c:v>83.3</c:v>
                </c:pt>
                <c:pt idx="7133">
                  <c:v>83.3</c:v>
                </c:pt>
                <c:pt idx="7134">
                  <c:v>83.3</c:v>
                </c:pt>
                <c:pt idx="7135">
                  <c:v>83.4</c:v>
                </c:pt>
                <c:pt idx="7136">
                  <c:v>83.4</c:v>
                </c:pt>
                <c:pt idx="7137">
                  <c:v>83.4</c:v>
                </c:pt>
                <c:pt idx="7138">
                  <c:v>83.4</c:v>
                </c:pt>
                <c:pt idx="7139">
                  <c:v>83.4</c:v>
                </c:pt>
                <c:pt idx="7140">
                  <c:v>83.4</c:v>
                </c:pt>
                <c:pt idx="7141">
                  <c:v>83.5</c:v>
                </c:pt>
                <c:pt idx="7142">
                  <c:v>83.5</c:v>
                </c:pt>
                <c:pt idx="7143">
                  <c:v>83.5</c:v>
                </c:pt>
                <c:pt idx="7144">
                  <c:v>83.5</c:v>
                </c:pt>
                <c:pt idx="7145">
                  <c:v>83.5</c:v>
                </c:pt>
                <c:pt idx="7146">
                  <c:v>83.5</c:v>
                </c:pt>
                <c:pt idx="7147">
                  <c:v>83.6</c:v>
                </c:pt>
                <c:pt idx="7148">
                  <c:v>83.6</c:v>
                </c:pt>
                <c:pt idx="7149">
                  <c:v>83.6</c:v>
                </c:pt>
                <c:pt idx="7150">
                  <c:v>83.6</c:v>
                </c:pt>
                <c:pt idx="7151">
                  <c:v>83.6</c:v>
                </c:pt>
                <c:pt idx="7152">
                  <c:v>83.6</c:v>
                </c:pt>
                <c:pt idx="7153">
                  <c:v>83.6</c:v>
                </c:pt>
                <c:pt idx="7154">
                  <c:v>83.6</c:v>
                </c:pt>
                <c:pt idx="7155">
                  <c:v>83.6</c:v>
                </c:pt>
                <c:pt idx="7156">
                  <c:v>83.7</c:v>
                </c:pt>
                <c:pt idx="7157">
                  <c:v>83.7</c:v>
                </c:pt>
                <c:pt idx="7158">
                  <c:v>83.7</c:v>
                </c:pt>
                <c:pt idx="7159">
                  <c:v>83.7</c:v>
                </c:pt>
                <c:pt idx="7160">
                  <c:v>83.7</c:v>
                </c:pt>
                <c:pt idx="7161">
                  <c:v>83.7</c:v>
                </c:pt>
                <c:pt idx="7162">
                  <c:v>83.8</c:v>
                </c:pt>
                <c:pt idx="7163">
                  <c:v>83.8</c:v>
                </c:pt>
                <c:pt idx="7164">
                  <c:v>83.8</c:v>
                </c:pt>
                <c:pt idx="7165">
                  <c:v>83.8</c:v>
                </c:pt>
                <c:pt idx="7166">
                  <c:v>83.8</c:v>
                </c:pt>
                <c:pt idx="7167">
                  <c:v>83.8</c:v>
                </c:pt>
                <c:pt idx="7168">
                  <c:v>83.8</c:v>
                </c:pt>
                <c:pt idx="7169">
                  <c:v>83.9</c:v>
                </c:pt>
                <c:pt idx="7170">
                  <c:v>83.9</c:v>
                </c:pt>
                <c:pt idx="7171">
                  <c:v>83.9</c:v>
                </c:pt>
                <c:pt idx="7172">
                  <c:v>83.9</c:v>
                </c:pt>
                <c:pt idx="7173">
                  <c:v>83.9</c:v>
                </c:pt>
                <c:pt idx="7174">
                  <c:v>83.9</c:v>
                </c:pt>
                <c:pt idx="7175">
                  <c:v>83.9</c:v>
                </c:pt>
                <c:pt idx="7176">
                  <c:v>84</c:v>
                </c:pt>
                <c:pt idx="7177">
                  <c:v>84</c:v>
                </c:pt>
                <c:pt idx="7178">
                  <c:v>84</c:v>
                </c:pt>
                <c:pt idx="7179">
                  <c:v>84</c:v>
                </c:pt>
                <c:pt idx="7180">
                  <c:v>84</c:v>
                </c:pt>
                <c:pt idx="7181">
                  <c:v>84</c:v>
                </c:pt>
                <c:pt idx="7182">
                  <c:v>84</c:v>
                </c:pt>
                <c:pt idx="7183">
                  <c:v>84</c:v>
                </c:pt>
                <c:pt idx="7184">
                  <c:v>84</c:v>
                </c:pt>
                <c:pt idx="7185">
                  <c:v>84</c:v>
                </c:pt>
                <c:pt idx="7186">
                  <c:v>84</c:v>
                </c:pt>
                <c:pt idx="7187">
                  <c:v>84</c:v>
                </c:pt>
                <c:pt idx="7188">
                  <c:v>84</c:v>
                </c:pt>
                <c:pt idx="7189">
                  <c:v>84.1</c:v>
                </c:pt>
                <c:pt idx="7190">
                  <c:v>84.1</c:v>
                </c:pt>
                <c:pt idx="7191">
                  <c:v>84.1</c:v>
                </c:pt>
                <c:pt idx="7192">
                  <c:v>84.1</c:v>
                </c:pt>
                <c:pt idx="7193">
                  <c:v>84.1</c:v>
                </c:pt>
                <c:pt idx="7194">
                  <c:v>84.1</c:v>
                </c:pt>
                <c:pt idx="7195">
                  <c:v>84.2</c:v>
                </c:pt>
                <c:pt idx="7196">
                  <c:v>84.2</c:v>
                </c:pt>
                <c:pt idx="7197">
                  <c:v>84.2</c:v>
                </c:pt>
                <c:pt idx="7198">
                  <c:v>84.2</c:v>
                </c:pt>
                <c:pt idx="7199">
                  <c:v>84.2</c:v>
                </c:pt>
                <c:pt idx="7200">
                  <c:v>84.3</c:v>
                </c:pt>
                <c:pt idx="7201">
                  <c:v>84.3</c:v>
                </c:pt>
                <c:pt idx="7202">
                  <c:v>84.3</c:v>
                </c:pt>
                <c:pt idx="7203">
                  <c:v>84.3</c:v>
                </c:pt>
                <c:pt idx="7204">
                  <c:v>84.3</c:v>
                </c:pt>
                <c:pt idx="7205">
                  <c:v>84.3</c:v>
                </c:pt>
                <c:pt idx="7206">
                  <c:v>84.3</c:v>
                </c:pt>
                <c:pt idx="7207">
                  <c:v>84.3</c:v>
                </c:pt>
                <c:pt idx="7208">
                  <c:v>84.3</c:v>
                </c:pt>
                <c:pt idx="7209">
                  <c:v>84.4</c:v>
                </c:pt>
                <c:pt idx="7210">
                  <c:v>84.4</c:v>
                </c:pt>
                <c:pt idx="7211">
                  <c:v>84.4</c:v>
                </c:pt>
                <c:pt idx="7212">
                  <c:v>84.4</c:v>
                </c:pt>
                <c:pt idx="7213">
                  <c:v>84.4</c:v>
                </c:pt>
                <c:pt idx="7214">
                  <c:v>84.4</c:v>
                </c:pt>
                <c:pt idx="7215">
                  <c:v>84.4</c:v>
                </c:pt>
                <c:pt idx="7216">
                  <c:v>84.4</c:v>
                </c:pt>
                <c:pt idx="7217">
                  <c:v>84.4</c:v>
                </c:pt>
                <c:pt idx="7218">
                  <c:v>84.4</c:v>
                </c:pt>
                <c:pt idx="7219">
                  <c:v>84.4</c:v>
                </c:pt>
                <c:pt idx="7220">
                  <c:v>84.4</c:v>
                </c:pt>
                <c:pt idx="7221">
                  <c:v>84.5</c:v>
                </c:pt>
                <c:pt idx="7222">
                  <c:v>84.5</c:v>
                </c:pt>
                <c:pt idx="7223">
                  <c:v>84.5</c:v>
                </c:pt>
                <c:pt idx="7224">
                  <c:v>84.5</c:v>
                </c:pt>
                <c:pt idx="7225">
                  <c:v>84.5</c:v>
                </c:pt>
                <c:pt idx="7226">
                  <c:v>84.5</c:v>
                </c:pt>
                <c:pt idx="7227">
                  <c:v>84.5</c:v>
                </c:pt>
                <c:pt idx="7228">
                  <c:v>84.5</c:v>
                </c:pt>
                <c:pt idx="7229">
                  <c:v>84.5</c:v>
                </c:pt>
                <c:pt idx="7230">
                  <c:v>84.5</c:v>
                </c:pt>
                <c:pt idx="7231">
                  <c:v>84.5</c:v>
                </c:pt>
                <c:pt idx="7232">
                  <c:v>84.5</c:v>
                </c:pt>
                <c:pt idx="7233">
                  <c:v>84.5</c:v>
                </c:pt>
                <c:pt idx="7234">
                  <c:v>84.5</c:v>
                </c:pt>
                <c:pt idx="7235">
                  <c:v>84.5</c:v>
                </c:pt>
                <c:pt idx="7236">
                  <c:v>84.5</c:v>
                </c:pt>
                <c:pt idx="7237">
                  <c:v>84.5</c:v>
                </c:pt>
                <c:pt idx="7238">
                  <c:v>84.5</c:v>
                </c:pt>
                <c:pt idx="7239">
                  <c:v>84.6</c:v>
                </c:pt>
                <c:pt idx="7240">
                  <c:v>84.6</c:v>
                </c:pt>
                <c:pt idx="7241">
                  <c:v>84.6</c:v>
                </c:pt>
                <c:pt idx="7242">
                  <c:v>84.6</c:v>
                </c:pt>
                <c:pt idx="7243">
                  <c:v>84.6</c:v>
                </c:pt>
                <c:pt idx="7244">
                  <c:v>84.6</c:v>
                </c:pt>
                <c:pt idx="7245">
                  <c:v>84.6</c:v>
                </c:pt>
                <c:pt idx="7246">
                  <c:v>84.6</c:v>
                </c:pt>
                <c:pt idx="7247">
                  <c:v>84.6</c:v>
                </c:pt>
                <c:pt idx="7248">
                  <c:v>84.6</c:v>
                </c:pt>
                <c:pt idx="7249">
                  <c:v>84.6</c:v>
                </c:pt>
                <c:pt idx="7250">
                  <c:v>84.6</c:v>
                </c:pt>
                <c:pt idx="7251">
                  <c:v>84.6</c:v>
                </c:pt>
                <c:pt idx="7252">
                  <c:v>84.6</c:v>
                </c:pt>
                <c:pt idx="7253">
                  <c:v>84.6</c:v>
                </c:pt>
                <c:pt idx="7254">
                  <c:v>84.6</c:v>
                </c:pt>
                <c:pt idx="7255">
                  <c:v>84.6</c:v>
                </c:pt>
                <c:pt idx="7256">
                  <c:v>84.6</c:v>
                </c:pt>
                <c:pt idx="7257">
                  <c:v>84.6</c:v>
                </c:pt>
                <c:pt idx="7258">
                  <c:v>84.6</c:v>
                </c:pt>
                <c:pt idx="7259">
                  <c:v>84.6</c:v>
                </c:pt>
                <c:pt idx="7260">
                  <c:v>84.6</c:v>
                </c:pt>
                <c:pt idx="7261">
                  <c:v>84.6</c:v>
                </c:pt>
                <c:pt idx="7262">
                  <c:v>84.6</c:v>
                </c:pt>
                <c:pt idx="7263">
                  <c:v>84.5</c:v>
                </c:pt>
                <c:pt idx="7264">
                  <c:v>84.5</c:v>
                </c:pt>
                <c:pt idx="7265">
                  <c:v>84.5</c:v>
                </c:pt>
                <c:pt idx="7266">
                  <c:v>84.5</c:v>
                </c:pt>
                <c:pt idx="7267">
                  <c:v>84.5</c:v>
                </c:pt>
                <c:pt idx="7268">
                  <c:v>84.5</c:v>
                </c:pt>
                <c:pt idx="7269">
                  <c:v>84.5</c:v>
                </c:pt>
                <c:pt idx="7270">
                  <c:v>84.5</c:v>
                </c:pt>
                <c:pt idx="7271">
                  <c:v>84.5</c:v>
                </c:pt>
                <c:pt idx="7272">
                  <c:v>84.5</c:v>
                </c:pt>
                <c:pt idx="7273">
                  <c:v>84.5</c:v>
                </c:pt>
                <c:pt idx="7274">
                  <c:v>84.5</c:v>
                </c:pt>
                <c:pt idx="7275">
                  <c:v>84.5</c:v>
                </c:pt>
                <c:pt idx="7276">
                  <c:v>84.5</c:v>
                </c:pt>
                <c:pt idx="7277">
                  <c:v>84.5</c:v>
                </c:pt>
                <c:pt idx="7278">
                  <c:v>84.5</c:v>
                </c:pt>
                <c:pt idx="7279">
                  <c:v>84.5</c:v>
                </c:pt>
                <c:pt idx="7280">
                  <c:v>84.5</c:v>
                </c:pt>
                <c:pt idx="7281">
                  <c:v>84.4</c:v>
                </c:pt>
                <c:pt idx="7282">
                  <c:v>84.4</c:v>
                </c:pt>
                <c:pt idx="7283">
                  <c:v>84.4</c:v>
                </c:pt>
                <c:pt idx="7284">
                  <c:v>84.4</c:v>
                </c:pt>
                <c:pt idx="7285">
                  <c:v>84.4</c:v>
                </c:pt>
                <c:pt idx="7286">
                  <c:v>84.4</c:v>
                </c:pt>
                <c:pt idx="7287">
                  <c:v>84.4</c:v>
                </c:pt>
                <c:pt idx="7288">
                  <c:v>84.4</c:v>
                </c:pt>
                <c:pt idx="7289">
                  <c:v>84.4</c:v>
                </c:pt>
                <c:pt idx="7290">
                  <c:v>84.3</c:v>
                </c:pt>
                <c:pt idx="7291">
                  <c:v>84.3</c:v>
                </c:pt>
                <c:pt idx="7292">
                  <c:v>84.3</c:v>
                </c:pt>
                <c:pt idx="7293">
                  <c:v>84.3</c:v>
                </c:pt>
                <c:pt idx="7294">
                  <c:v>84.3</c:v>
                </c:pt>
                <c:pt idx="7295">
                  <c:v>84.3</c:v>
                </c:pt>
                <c:pt idx="7296">
                  <c:v>84.3</c:v>
                </c:pt>
                <c:pt idx="7297">
                  <c:v>84.3</c:v>
                </c:pt>
                <c:pt idx="7298">
                  <c:v>84.2</c:v>
                </c:pt>
                <c:pt idx="7299">
                  <c:v>84.2</c:v>
                </c:pt>
                <c:pt idx="7300">
                  <c:v>84.2</c:v>
                </c:pt>
                <c:pt idx="7301">
                  <c:v>84.2</c:v>
                </c:pt>
                <c:pt idx="7302">
                  <c:v>84.2</c:v>
                </c:pt>
                <c:pt idx="7303">
                  <c:v>84.2</c:v>
                </c:pt>
                <c:pt idx="7304">
                  <c:v>84.2</c:v>
                </c:pt>
                <c:pt idx="7305">
                  <c:v>84.1</c:v>
                </c:pt>
                <c:pt idx="7306">
                  <c:v>84.1</c:v>
                </c:pt>
                <c:pt idx="7307">
                  <c:v>84.1</c:v>
                </c:pt>
                <c:pt idx="7308">
                  <c:v>84.1</c:v>
                </c:pt>
                <c:pt idx="7309">
                  <c:v>84.1</c:v>
                </c:pt>
                <c:pt idx="7310">
                  <c:v>84.1</c:v>
                </c:pt>
                <c:pt idx="7311">
                  <c:v>84</c:v>
                </c:pt>
                <c:pt idx="7312">
                  <c:v>84</c:v>
                </c:pt>
                <c:pt idx="7313">
                  <c:v>84</c:v>
                </c:pt>
                <c:pt idx="7314">
                  <c:v>84</c:v>
                </c:pt>
                <c:pt idx="7315">
                  <c:v>84</c:v>
                </c:pt>
                <c:pt idx="7316">
                  <c:v>84</c:v>
                </c:pt>
                <c:pt idx="7317">
                  <c:v>84</c:v>
                </c:pt>
                <c:pt idx="7318">
                  <c:v>84</c:v>
                </c:pt>
                <c:pt idx="7319">
                  <c:v>84</c:v>
                </c:pt>
                <c:pt idx="7320">
                  <c:v>84</c:v>
                </c:pt>
                <c:pt idx="7321">
                  <c:v>84</c:v>
                </c:pt>
                <c:pt idx="7322">
                  <c:v>84</c:v>
                </c:pt>
                <c:pt idx="7323">
                  <c:v>84</c:v>
                </c:pt>
                <c:pt idx="7324">
                  <c:v>83.9</c:v>
                </c:pt>
                <c:pt idx="7325">
                  <c:v>83.9</c:v>
                </c:pt>
                <c:pt idx="7326">
                  <c:v>83.9</c:v>
                </c:pt>
                <c:pt idx="7327">
                  <c:v>83.9</c:v>
                </c:pt>
                <c:pt idx="7328">
                  <c:v>83.9</c:v>
                </c:pt>
                <c:pt idx="7329">
                  <c:v>83.9</c:v>
                </c:pt>
                <c:pt idx="7330">
                  <c:v>83.8</c:v>
                </c:pt>
                <c:pt idx="7331">
                  <c:v>83.8</c:v>
                </c:pt>
                <c:pt idx="7332">
                  <c:v>83.8</c:v>
                </c:pt>
                <c:pt idx="7333">
                  <c:v>83.8</c:v>
                </c:pt>
                <c:pt idx="7334">
                  <c:v>83.8</c:v>
                </c:pt>
                <c:pt idx="7335">
                  <c:v>83.8</c:v>
                </c:pt>
                <c:pt idx="7336">
                  <c:v>83.7</c:v>
                </c:pt>
                <c:pt idx="7337">
                  <c:v>83.7</c:v>
                </c:pt>
                <c:pt idx="7338">
                  <c:v>83.7</c:v>
                </c:pt>
                <c:pt idx="7339">
                  <c:v>83.7</c:v>
                </c:pt>
                <c:pt idx="7340">
                  <c:v>83.6</c:v>
                </c:pt>
                <c:pt idx="7341">
                  <c:v>83.6</c:v>
                </c:pt>
                <c:pt idx="7342">
                  <c:v>83.6</c:v>
                </c:pt>
                <c:pt idx="7343">
                  <c:v>83.6</c:v>
                </c:pt>
                <c:pt idx="7344">
                  <c:v>83.6</c:v>
                </c:pt>
                <c:pt idx="7345">
                  <c:v>83.6</c:v>
                </c:pt>
                <c:pt idx="7346">
                  <c:v>83.5</c:v>
                </c:pt>
                <c:pt idx="7347">
                  <c:v>83.5</c:v>
                </c:pt>
                <c:pt idx="7348">
                  <c:v>83.5</c:v>
                </c:pt>
                <c:pt idx="7349">
                  <c:v>83.5</c:v>
                </c:pt>
                <c:pt idx="7350">
                  <c:v>83.5</c:v>
                </c:pt>
                <c:pt idx="7351">
                  <c:v>83.4</c:v>
                </c:pt>
                <c:pt idx="7352">
                  <c:v>83.4</c:v>
                </c:pt>
                <c:pt idx="7353">
                  <c:v>83.4</c:v>
                </c:pt>
                <c:pt idx="7354">
                  <c:v>83.4</c:v>
                </c:pt>
                <c:pt idx="7355">
                  <c:v>83.4</c:v>
                </c:pt>
                <c:pt idx="7356">
                  <c:v>83.3</c:v>
                </c:pt>
                <c:pt idx="7357">
                  <c:v>83.3</c:v>
                </c:pt>
                <c:pt idx="7358">
                  <c:v>83.3</c:v>
                </c:pt>
                <c:pt idx="7359">
                  <c:v>83.3</c:v>
                </c:pt>
                <c:pt idx="7360">
                  <c:v>83.3</c:v>
                </c:pt>
                <c:pt idx="7361">
                  <c:v>83.3</c:v>
                </c:pt>
                <c:pt idx="7362">
                  <c:v>83.3</c:v>
                </c:pt>
                <c:pt idx="7363">
                  <c:v>83.3</c:v>
                </c:pt>
                <c:pt idx="7364">
                  <c:v>83.2</c:v>
                </c:pt>
                <c:pt idx="7365">
                  <c:v>83.2</c:v>
                </c:pt>
                <c:pt idx="7366">
                  <c:v>83.2</c:v>
                </c:pt>
                <c:pt idx="7367">
                  <c:v>83.2</c:v>
                </c:pt>
                <c:pt idx="7368">
                  <c:v>83.2</c:v>
                </c:pt>
                <c:pt idx="7369">
                  <c:v>83.1</c:v>
                </c:pt>
                <c:pt idx="7370">
                  <c:v>83.1</c:v>
                </c:pt>
                <c:pt idx="7371">
                  <c:v>83.1</c:v>
                </c:pt>
                <c:pt idx="7372">
                  <c:v>83.1</c:v>
                </c:pt>
                <c:pt idx="7373">
                  <c:v>83.1</c:v>
                </c:pt>
                <c:pt idx="7374">
                  <c:v>83.1</c:v>
                </c:pt>
                <c:pt idx="7375">
                  <c:v>83.1</c:v>
                </c:pt>
                <c:pt idx="7376">
                  <c:v>83</c:v>
                </c:pt>
                <c:pt idx="7377">
                  <c:v>83</c:v>
                </c:pt>
                <c:pt idx="7378">
                  <c:v>83</c:v>
                </c:pt>
                <c:pt idx="7379">
                  <c:v>83</c:v>
                </c:pt>
                <c:pt idx="7380">
                  <c:v>83</c:v>
                </c:pt>
                <c:pt idx="7381">
                  <c:v>82.9</c:v>
                </c:pt>
                <c:pt idx="7382">
                  <c:v>82.9</c:v>
                </c:pt>
                <c:pt idx="7383">
                  <c:v>82.9</c:v>
                </c:pt>
                <c:pt idx="7384">
                  <c:v>82.9</c:v>
                </c:pt>
                <c:pt idx="7385">
                  <c:v>82.9</c:v>
                </c:pt>
                <c:pt idx="7386">
                  <c:v>82.9</c:v>
                </c:pt>
                <c:pt idx="7387">
                  <c:v>82.9</c:v>
                </c:pt>
                <c:pt idx="7388">
                  <c:v>82.8</c:v>
                </c:pt>
                <c:pt idx="7389">
                  <c:v>82.8</c:v>
                </c:pt>
                <c:pt idx="7390">
                  <c:v>82.8</c:v>
                </c:pt>
                <c:pt idx="7391">
                  <c:v>82.8</c:v>
                </c:pt>
                <c:pt idx="7392">
                  <c:v>82.8</c:v>
                </c:pt>
                <c:pt idx="7393">
                  <c:v>82.8</c:v>
                </c:pt>
                <c:pt idx="7394">
                  <c:v>82.8</c:v>
                </c:pt>
                <c:pt idx="7395">
                  <c:v>82.8</c:v>
                </c:pt>
                <c:pt idx="7396">
                  <c:v>82.7</c:v>
                </c:pt>
                <c:pt idx="7397">
                  <c:v>82.7</c:v>
                </c:pt>
                <c:pt idx="7398">
                  <c:v>82.7</c:v>
                </c:pt>
                <c:pt idx="7399">
                  <c:v>82.7</c:v>
                </c:pt>
                <c:pt idx="7400">
                  <c:v>82.7</c:v>
                </c:pt>
                <c:pt idx="7401">
                  <c:v>82.7</c:v>
                </c:pt>
                <c:pt idx="7402">
                  <c:v>82.7</c:v>
                </c:pt>
                <c:pt idx="7403">
                  <c:v>82.7</c:v>
                </c:pt>
                <c:pt idx="7404">
                  <c:v>82.7</c:v>
                </c:pt>
                <c:pt idx="7405">
                  <c:v>82.7</c:v>
                </c:pt>
                <c:pt idx="7406">
                  <c:v>82.7</c:v>
                </c:pt>
                <c:pt idx="7407">
                  <c:v>82.7</c:v>
                </c:pt>
                <c:pt idx="7408">
                  <c:v>82.7</c:v>
                </c:pt>
                <c:pt idx="7409">
                  <c:v>82.6</c:v>
                </c:pt>
                <c:pt idx="7410">
                  <c:v>82.6</c:v>
                </c:pt>
                <c:pt idx="7411">
                  <c:v>82.6</c:v>
                </c:pt>
                <c:pt idx="7412">
                  <c:v>82.6</c:v>
                </c:pt>
                <c:pt idx="7413">
                  <c:v>82.6</c:v>
                </c:pt>
                <c:pt idx="7414">
                  <c:v>82.6</c:v>
                </c:pt>
                <c:pt idx="7415">
                  <c:v>82.6</c:v>
                </c:pt>
                <c:pt idx="7416">
                  <c:v>82.6</c:v>
                </c:pt>
                <c:pt idx="7417">
                  <c:v>82.6</c:v>
                </c:pt>
                <c:pt idx="7418">
                  <c:v>82.6</c:v>
                </c:pt>
                <c:pt idx="7419">
                  <c:v>82.6</c:v>
                </c:pt>
                <c:pt idx="7420">
                  <c:v>82.6</c:v>
                </c:pt>
                <c:pt idx="7421">
                  <c:v>82.6</c:v>
                </c:pt>
                <c:pt idx="7422">
                  <c:v>82.5</c:v>
                </c:pt>
                <c:pt idx="7423">
                  <c:v>82.5</c:v>
                </c:pt>
                <c:pt idx="7424">
                  <c:v>82.5</c:v>
                </c:pt>
                <c:pt idx="7425">
                  <c:v>82.5</c:v>
                </c:pt>
                <c:pt idx="7426">
                  <c:v>82.5</c:v>
                </c:pt>
                <c:pt idx="7427">
                  <c:v>82.5</c:v>
                </c:pt>
                <c:pt idx="7428">
                  <c:v>82.5</c:v>
                </c:pt>
                <c:pt idx="7429">
                  <c:v>82.5</c:v>
                </c:pt>
                <c:pt idx="7430">
                  <c:v>82.5</c:v>
                </c:pt>
                <c:pt idx="7431">
                  <c:v>82.5</c:v>
                </c:pt>
                <c:pt idx="7432">
                  <c:v>82.5</c:v>
                </c:pt>
                <c:pt idx="7433">
                  <c:v>82.5</c:v>
                </c:pt>
                <c:pt idx="7434">
                  <c:v>82.5</c:v>
                </c:pt>
                <c:pt idx="7435">
                  <c:v>82.5</c:v>
                </c:pt>
                <c:pt idx="7436">
                  <c:v>82.5</c:v>
                </c:pt>
                <c:pt idx="7437">
                  <c:v>82.5</c:v>
                </c:pt>
                <c:pt idx="7438">
                  <c:v>82.5</c:v>
                </c:pt>
                <c:pt idx="7439">
                  <c:v>82.5</c:v>
                </c:pt>
                <c:pt idx="7440">
                  <c:v>82.5</c:v>
                </c:pt>
                <c:pt idx="7441">
                  <c:v>82.5</c:v>
                </c:pt>
                <c:pt idx="7442">
                  <c:v>82.5</c:v>
                </c:pt>
                <c:pt idx="7443">
                  <c:v>82.5</c:v>
                </c:pt>
                <c:pt idx="7444">
                  <c:v>82.5</c:v>
                </c:pt>
                <c:pt idx="7445">
                  <c:v>82.5</c:v>
                </c:pt>
                <c:pt idx="7446">
                  <c:v>82.5</c:v>
                </c:pt>
                <c:pt idx="7447">
                  <c:v>82.5</c:v>
                </c:pt>
                <c:pt idx="7448">
                  <c:v>82.5</c:v>
                </c:pt>
                <c:pt idx="7449">
                  <c:v>82.5</c:v>
                </c:pt>
                <c:pt idx="7450">
                  <c:v>82.5</c:v>
                </c:pt>
                <c:pt idx="7451">
                  <c:v>82.5</c:v>
                </c:pt>
                <c:pt idx="7452">
                  <c:v>82.5</c:v>
                </c:pt>
                <c:pt idx="7453">
                  <c:v>82.5</c:v>
                </c:pt>
                <c:pt idx="7454">
                  <c:v>82.5</c:v>
                </c:pt>
                <c:pt idx="7455">
                  <c:v>82.5</c:v>
                </c:pt>
                <c:pt idx="7456">
                  <c:v>82.5</c:v>
                </c:pt>
                <c:pt idx="7457">
                  <c:v>82.5</c:v>
                </c:pt>
                <c:pt idx="7458">
                  <c:v>82.5</c:v>
                </c:pt>
                <c:pt idx="7459">
                  <c:v>82.5</c:v>
                </c:pt>
                <c:pt idx="7460">
                  <c:v>82.5</c:v>
                </c:pt>
                <c:pt idx="7461">
                  <c:v>82.5</c:v>
                </c:pt>
                <c:pt idx="7462">
                  <c:v>82.6</c:v>
                </c:pt>
                <c:pt idx="7463">
                  <c:v>82.6</c:v>
                </c:pt>
                <c:pt idx="7464">
                  <c:v>82.6</c:v>
                </c:pt>
                <c:pt idx="7465">
                  <c:v>82.6</c:v>
                </c:pt>
                <c:pt idx="7466">
                  <c:v>82.6</c:v>
                </c:pt>
                <c:pt idx="7467">
                  <c:v>82.6</c:v>
                </c:pt>
                <c:pt idx="7468">
                  <c:v>82.6</c:v>
                </c:pt>
                <c:pt idx="7469">
                  <c:v>82.6</c:v>
                </c:pt>
                <c:pt idx="7470">
                  <c:v>82.6</c:v>
                </c:pt>
                <c:pt idx="7471">
                  <c:v>82.6</c:v>
                </c:pt>
                <c:pt idx="7472">
                  <c:v>82.6</c:v>
                </c:pt>
                <c:pt idx="7473">
                  <c:v>82.6</c:v>
                </c:pt>
                <c:pt idx="7474">
                  <c:v>82.6</c:v>
                </c:pt>
                <c:pt idx="7475">
                  <c:v>82.6</c:v>
                </c:pt>
                <c:pt idx="7476">
                  <c:v>82.6</c:v>
                </c:pt>
                <c:pt idx="7477">
                  <c:v>82.6</c:v>
                </c:pt>
                <c:pt idx="7478">
                  <c:v>82.6</c:v>
                </c:pt>
                <c:pt idx="7479">
                  <c:v>82.7</c:v>
                </c:pt>
                <c:pt idx="7480">
                  <c:v>82.7</c:v>
                </c:pt>
                <c:pt idx="7481">
                  <c:v>82.7</c:v>
                </c:pt>
                <c:pt idx="7482">
                  <c:v>82.7</c:v>
                </c:pt>
                <c:pt idx="7483">
                  <c:v>82.7</c:v>
                </c:pt>
                <c:pt idx="7484">
                  <c:v>82.7</c:v>
                </c:pt>
                <c:pt idx="7485">
                  <c:v>82.7</c:v>
                </c:pt>
                <c:pt idx="7486">
                  <c:v>82.7</c:v>
                </c:pt>
                <c:pt idx="7487">
                  <c:v>82.7</c:v>
                </c:pt>
                <c:pt idx="7488">
                  <c:v>82.7</c:v>
                </c:pt>
                <c:pt idx="7489">
                  <c:v>82.7</c:v>
                </c:pt>
                <c:pt idx="7490">
                  <c:v>82.7</c:v>
                </c:pt>
                <c:pt idx="7491">
                  <c:v>82.7</c:v>
                </c:pt>
                <c:pt idx="7492">
                  <c:v>82.8</c:v>
                </c:pt>
                <c:pt idx="7493">
                  <c:v>82.8</c:v>
                </c:pt>
                <c:pt idx="7494">
                  <c:v>82.8</c:v>
                </c:pt>
                <c:pt idx="7495">
                  <c:v>82.8</c:v>
                </c:pt>
                <c:pt idx="7496">
                  <c:v>82.8</c:v>
                </c:pt>
                <c:pt idx="7497">
                  <c:v>82.8</c:v>
                </c:pt>
                <c:pt idx="7498">
                  <c:v>82.8</c:v>
                </c:pt>
                <c:pt idx="7499">
                  <c:v>82.8</c:v>
                </c:pt>
                <c:pt idx="7500">
                  <c:v>82.8</c:v>
                </c:pt>
                <c:pt idx="7501">
                  <c:v>82.9</c:v>
                </c:pt>
                <c:pt idx="7502">
                  <c:v>82.9</c:v>
                </c:pt>
                <c:pt idx="7503">
                  <c:v>82.9</c:v>
                </c:pt>
                <c:pt idx="7504">
                  <c:v>82.9</c:v>
                </c:pt>
                <c:pt idx="7505">
                  <c:v>82.9</c:v>
                </c:pt>
                <c:pt idx="7506">
                  <c:v>82.9</c:v>
                </c:pt>
                <c:pt idx="7507">
                  <c:v>82.9</c:v>
                </c:pt>
                <c:pt idx="7508">
                  <c:v>82.9</c:v>
                </c:pt>
                <c:pt idx="7509">
                  <c:v>82.9</c:v>
                </c:pt>
                <c:pt idx="7510">
                  <c:v>83</c:v>
                </c:pt>
                <c:pt idx="7511">
                  <c:v>83</c:v>
                </c:pt>
                <c:pt idx="7512">
                  <c:v>83</c:v>
                </c:pt>
                <c:pt idx="7513">
                  <c:v>83</c:v>
                </c:pt>
                <c:pt idx="7514">
                  <c:v>83</c:v>
                </c:pt>
                <c:pt idx="7515">
                  <c:v>83</c:v>
                </c:pt>
                <c:pt idx="7516">
                  <c:v>83</c:v>
                </c:pt>
                <c:pt idx="7517">
                  <c:v>83.1</c:v>
                </c:pt>
                <c:pt idx="7518">
                  <c:v>83.1</c:v>
                </c:pt>
                <c:pt idx="7519">
                  <c:v>83.1</c:v>
                </c:pt>
                <c:pt idx="7520">
                  <c:v>83.1</c:v>
                </c:pt>
                <c:pt idx="7521">
                  <c:v>83.1</c:v>
                </c:pt>
                <c:pt idx="7522">
                  <c:v>83.1</c:v>
                </c:pt>
                <c:pt idx="7523">
                  <c:v>83.1</c:v>
                </c:pt>
                <c:pt idx="7524">
                  <c:v>83.2</c:v>
                </c:pt>
                <c:pt idx="7525">
                  <c:v>83.2</c:v>
                </c:pt>
                <c:pt idx="7526">
                  <c:v>83.2</c:v>
                </c:pt>
                <c:pt idx="7527">
                  <c:v>83.2</c:v>
                </c:pt>
                <c:pt idx="7528">
                  <c:v>83.2</c:v>
                </c:pt>
                <c:pt idx="7529">
                  <c:v>83.2</c:v>
                </c:pt>
                <c:pt idx="7530">
                  <c:v>83.2</c:v>
                </c:pt>
                <c:pt idx="7531">
                  <c:v>83.3</c:v>
                </c:pt>
                <c:pt idx="7532">
                  <c:v>83.3</c:v>
                </c:pt>
                <c:pt idx="7533">
                  <c:v>83.3</c:v>
                </c:pt>
                <c:pt idx="7534">
                  <c:v>83.3</c:v>
                </c:pt>
                <c:pt idx="7535">
                  <c:v>83.3</c:v>
                </c:pt>
                <c:pt idx="7536">
                  <c:v>83.3</c:v>
                </c:pt>
                <c:pt idx="7537">
                  <c:v>83.3</c:v>
                </c:pt>
                <c:pt idx="7538">
                  <c:v>83.3</c:v>
                </c:pt>
                <c:pt idx="7539">
                  <c:v>83.4</c:v>
                </c:pt>
                <c:pt idx="7540">
                  <c:v>83.4</c:v>
                </c:pt>
                <c:pt idx="7541">
                  <c:v>83.4</c:v>
                </c:pt>
                <c:pt idx="7542">
                  <c:v>83.4</c:v>
                </c:pt>
                <c:pt idx="7543">
                  <c:v>83.4</c:v>
                </c:pt>
                <c:pt idx="7544">
                  <c:v>83.4</c:v>
                </c:pt>
                <c:pt idx="7545">
                  <c:v>83.4</c:v>
                </c:pt>
                <c:pt idx="7546">
                  <c:v>83.5</c:v>
                </c:pt>
                <c:pt idx="7547">
                  <c:v>83.5</c:v>
                </c:pt>
                <c:pt idx="7548">
                  <c:v>83.5</c:v>
                </c:pt>
                <c:pt idx="7549">
                  <c:v>83.5</c:v>
                </c:pt>
                <c:pt idx="7550">
                  <c:v>83.5</c:v>
                </c:pt>
                <c:pt idx="7551">
                  <c:v>83.5</c:v>
                </c:pt>
                <c:pt idx="7552">
                  <c:v>83.6</c:v>
                </c:pt>
                <c:pt idx="7553">
                  <c:v>83.6</c:v>
                </c:pt>
                <c:pt idx="7554">
                  <c:v>83.6</c:v>
                </c:pt>
                <c:pt idx="7555">
                  <c:v>83.6</c:v>
                </c:pt>
                <c:pt idx="7556">
                  <c:v>83.6</c:v>
                </c:pt>
                <c:pt idx="7557">
                  <c:v>83.6</c:v>
                </c:pt>
                <c:pt idx="7558">
                  <c:v>83.7</c:v>
                </c:pt>
                <c:pt idx="7559">
                  <c:v>83.7</c:v>
                </c:pt>
                <c:pt idx="7560">
                  <c:v>83.7</c:v>
                </c:pt>
                <c:pt idx="7561">
                  <c:v>83.7</c:v>
                </c:pt>
                <c:pt idx="7562">
                  <c:v>83.7</c:v>
                </c:pt>
                <c:pt idx="7563">
                  <c:v>83.7</c:v>
                </c:pt>
                <c:pt idx="7564">
                  <c:v>83.8</c:v>
                </c:pt>
                <c:pt idx="7565">
                  <c:v>83.8</c:v>
                </c:pt>
                <c:pt idx="7566">
                  <c:v>83.8</c:v>
                </c:pt>
                <c:pt idx="7567">
                  <c:v>83.8</c:v>
                </c:pt>
                <c:pt idx="7568">
                  <c:v>83.8</c:v>
                </c:pt>
                <c:pt idx="7569">
                  <c:v>83.8</c:v>
                </c:pt>
                <c:pt idx="7570">
                  <c:v>83.9</c:v>
                </c:pt>
                <c:pt idx="7571">
                  <c:v>83.9</c:v>
                </c:pt>
                <c:pt idx="7572">
                  <c:v>83.9</c:v>
                </c:pt>
                <c:pt idx="7573">
                  <c:v>83.9</c:v>
                </c:pt>
                <c:pt idx="7574">
                  <c:v>83.9</c:v>
                </c:pt>
                <c:pt idx="7575">
                  <c:v>83.9</c:v>
                </c:pt>
                <c:pt idx="7576">
                  <c:v>84</c:v>
                </c:pt>
                <c:pt idx="7577">
                  <c:v>84</c:v>
                </c:pt>
                <c:pt idx="7578">
                  <c:v>84</c:v>
                </c:pt>
                <c:pt idx="7579">
                  <c:v>84</c:v>
                </c:pt>
                <c:pt idx="7580">
                  <c:v>84</c:v>
                </c:pt>
                <c:pt idx="7581">
                  <c:v>84</c:v>
                </c:pt>
                <c:pt idx="7582">
                  <c:v>84</c:v>
                </c:pt>
                <c:pt idx="7583">
                  <c:v>84</c:v>
                </c:pt>
                <c:pt idx="7584">
                  <c:v>84</c:v>
                </c:pt>
                <c:pt idx="7585">
                  <c:v>84</c:v>
                </c:pt>
                <c:pt idx="7586">
                  <c:v>84</c:v>
                </c:pt>
                <c:pt idx="7587">
                  <c:v>84</c:v>
                </c:pt>
                <c:pt idx="7588">
                  <c:v>84</c:v>
                </c:pt>
                <c:pt idx="7589">
                  <c:v>84</c:v>
                </c:pt>
                <c:pt idx="7590">
                  <c:v>84.1</c:v>
                </c:pt>
                <c:pt idx="7591">
                  <c:v>84.1</c:v>
                </c:pt>
                <c:pt idx="7592">
                  <c:v>84.1</c:v>
                </c:pt>
                <c:pt idx="7593">
                  <c:v>84.1</c:v>
                </c:pt>
                <c:pt idx="7594">
                  <c:v>84.1</c:v>
                </c:pt>
                <c:pt idx="7595">
                  <c:v>84.1</c:v>
                </c:pt>
                <c:pt idx="7596">
                  <c:v>84.2</c:v>
                </c:pt>
                <c:pt idx="7597">
                  <c:v>84.2</c:v>
                </c:pt>
                <c:pt idx="7598">
                  <c:v>84.2</c:v>
                </c:pt>
                <c:pt idx="7599">
                  <c:v>84.2</c:v>
                </c:pt>
                <c:pt idx="7600">
                  <c:v>84.2</c:v>
                </c:pt>
                <c:pt idx="7601">
                  <c:v>84.2</c:v>
                </c:pt>
                <c:pt idx="7602">
                  <c:v>84.3</c:v>
                </c:pt>
                <c:pt idx="7603">
                  <c:v>84.3</c:v>
                </c:pt>
                <c:pt idx="7604">
                  <c:v>84.3</c:v>
                </c:pt>
                <c:pt idx="7605">
                  <c:v>84.3</c:v>
                </c:pt>
                <c:pt idx="7606">
                  <c:v>84.3</c:v>
                </c:pt>
                <c:pt idx="7607">
                  <c:v>84.3</c:v>
                </c:pt>
                <c:pt idx="7608">
                  <c:v>84.4</c:v>
                </c:pt>
                <c:pt idx="7609">
                  <c:v>84.4</c:v>
                </c:pt>
                <c:pt idx="7610">
                  <c:v>84.4</c:v>
                </c:pt>
                <c:pt idx="7611">
                  <c:v>84.4</c:v>
                </c:pt>
                <c:pt idx="7612">
                  <c:v>84.4</c:v>
                </c:pt>
                <c:pt idx="7613">
                  <c:v>84.4</c:v>
                </c:pt>
                <c:pt idx="7614">
                  <c:v>84.4</c:v>
                </c:pt>
                <c:pt idx="7615">
                  <c:v>84.4</c:v>
                </c:pt>
                <c:pt idx="7616">
                  <c:v>84.5</c:v>
                </c:pt>
                <c:pt idx="7617">
                  <c:v>84.5</c:v>
                </c:pt>
                <c:pt idx="7618">
                  <c:v>84.5</c:v>
                </c:pt>
                <c:pt idx="7619">
                  <c:v>84.5</c:v>
                </c:pt>
                <c:pt idx="7620">
                  <c:v>84.5</c:v>
                </c:pt>
                <c:pt idx="7621">
                  <c:v>84.5</c:v>
                </c:pt>
                <c:pt idx="7622">
                  <c:v>84.5</c:v>
                </c:pt>
                <c:pt idx="7623">
                  <c:v>84.5</c:v>
                </c:pt>
                <c:pt idx="7624">
                  <c:v>84.6</c:v>
                </c:pt>
                <c:pt idx="7625">
                  <c:v>84.6</c:v>
                </c:pt>
                <c:pt idx="7626">
                  <c:v>84.6</c:v>
                </c:pt>
                <c:pt idx="7627">
                  <c:v>84.6</c:v>
                </c:pt>
                <c:pt idx="7628">
                  <c:v>84.6</c:v>
                </c:pt>
                <c:pt idx="7629">
                  <c:v>84.6</c:v>
                </c:pt>
                <c:pt idx="7630">
                  <c:v>84.6</c:v>
                </c:pt>
                <c:pt idx="7631">
                  <c:v>84.6</c:v>
                </c:pt>
                <c:pt idx="7632">
                  <c:v>84.6</c:v>
                </c:pt>
                <c:pt idx="7633">
                  <c:v>84.6</c:v>
                </c:pt>
                <c:pt idx="7634">
                  <c:v>84.6</c:v>
                </c:pt>
                <c:pt idx="7635">
                  <c:v>84.6</c:v>
                </c:pt>
                <c:pt idx="7636">
                  <c:v>84.6</c:v>
                </c:pt>
                <c:pt idx="7637">
                  <c:v>84.7</c:v>
                </c:pt>
                <c:pt idx="7638">
                  <c:v>84.7</c:v>
                </c:pt>
                <c:pt idx="7639">
                  <c:v>84.7</c:v>
                </c:pt>
                <c:pt idx="7640">
                  <c:v>84.7</c:v>
                </c:pt>
                <c:pt idx="7641">
                  <c:v>84.7</c:v>
                </c:pt>
                <c:pt idx="7642">
                  <c:v>84.7</c:v>
                </c:pt>
                <c:pt idx="7643">
                  <c:v>84.7</c:v>
                </c:pt>
                <c:pt idx="7644">
                  <c:v>84.7</c:v>
                </c:pt>
                <c:pt idx="7645">
                  <c:v>84.7</c:v>
                </c:pt>
                <c:pt idx="7646">
                  <c:v>84.7</c:v>
                </c:pt>
                <c:pt idx="7647">
                  <c:v>84.7</c:v>
                </c:pt>
                <c:pt idx="7648">
                  <c:v>84.7</c:v>
                </c:pt>
                <c:pt idx="7649">
                  <c:v>84.7</c:v>
                </c:pt>
                <c:pt idx="7650">
                  <c:v>84.7</c:v>
                </c:pt>
                <c:pt idx="7651">
                  <c:v>84.7</c:v>
                </c:pt>
                <c:pt idx="7652">
                  <c:v>84.7</c:v>
                </c:pt>
                <c:pt idx="7653">
                  <c:v>84.7</c:v>
                </c:pt>
                <c:pt idx="7654">
                  <c:v>84.7</c:v>
                </c:pt>
                <c:pt idx="7655">
                  <c:v>84.8</c:v>
                </c:pt>
                <c:pt idx="7656">
                  <c:v>84.8</c:v>
                </c:pt>
                <c:pt idx="7657">
                  <c:v>84.8</c:v>
                </c:pt>
                <c:pt idx="7658">
                  <c:v>84.8</c:v>
                </c:pt>
                <c:pt idx="7659">
                  <c:v>84.8</c:v>
                </c:pt>
                <c:pt idx="7660">
                  <c:v>84.8</c:v>
                </c:pt>
                <c:pt idx="7661">
                  <c:v>84.8</c:v>
                </c:pt>
                <c:pt idx="7662">
                  <c:v>84.8</c:v>
                </c:pt>
                <c:pt idx="7663">
                  <c:v>84.8</c:v>
                </c:pt>
                <c:pt idx="7664">
                  <c:v>84.7</c:v>
                </c:pt>
                <c:pt idx="7665">
                  <c:v>84.8</c:v>
                </c:pt>
                <c:pt idx="7666">
                  <c:v>84.8</c:v>
                </c:pt>
                <c:pt idx="7667">
                  <c:v>84.8</c:v>
                </c:pt>
                <c:pt idx="7668">
                  <c:v>84.8</c:v>
                </c:pt>
                <c:pt idx="7669">
                  <c:v>84.8</c:v>
                </c:pt>
                <c:pt idx="7670">
                  <c:v>84.8</c:v>
                </c:pt>
                <c:pt idx="7671">
                  <c:v>84.7</c:v>
                </c:pt>
                <c:pt idx="7672">
                  <c:v>84.8</c:v>
                </c:pt>
                <c:pt idx="7673">
                  <c:v>84.7</c:v>
                </c:pt>
                <c:pt idx="7674">
                  <c:v>84.7</c:v>
                </c:pt>
                <c:pt idx="7675">
                  <c:v>84.7</c:v>
                </c:pt>
                <c:pt idx="7676">
                  <c:v>84.7</c:v>
                </c:pt>
                <c:pt idx="7677">
                  <c:v>84.7</c:v>
                </c:pt>
                <c:pt idx="7678">
                  <c:v>84.7</c:v>
                </c:pt>
                <c:pt idx="7679">
                  <c:v>84.7</c:v>
                </c:pt>
                <c:pt idx="7680">
                  <c:v>84.7</c:v>
                </c:pt>
                <c:pt idx="7681">
                  <c:v>84.7</c:v>
                </c:pt>
                <c:pt idx="7682">
                  <c:v>84.7</c:v>
                </c:pt>
                <c:pt idx="7683">
                  <c:v>84.7</c:v>
                </c:pt>
                <c:pt idx="7684">
                  <c:v>84.7</c:v>
                </c:pt>
                <c:pt idx="7685">
                  <c:v>84.7</c:v>
                </c:pt>
                <c:pt idx="7686">
                  <c:v>84.7</c:v>
                </c:pt>
                <c:pt idx="7687">
                  <c:v>84.7</c:v>
                </c:pt>
                <c:pt idx="7688">
                  <c:v>84.7</c:v>
                </c:pt>
                <c:pt idx="7689">
                  <c:v>84.7</c:v>
                </c:pt>
                <c:pt idx="7690">
                  <c:v>84.7</c:v>
                </c:pt>
                <c:pt idx="7691">
                  <c:v>84.7</c:v>
                </c:pt>
                <c:pt idx="7692">
                  <c:v>84.7</c:v>
                </c:pt>
                <c:pt idx="7693">
                  <c:v>84.7</c:v>
                </c:pt>
                <c:pt idx="7694">
                  <c:v>84.7</c:v>
                </c:pt>
                <c:pt idx="7695">
                  <c:v>84.6</c:v>
                </c:pt>
                <c:pt idx="7696">
                  <c:v>84.6</c:v>
                </c:pt>
                <c:pt idx="7697">
                  <c:v>84.6</c:v>
                </c:pt>
                <c:pt idx="7698">
                  <c:v>84.6</c:v>
                </c:pt>
                <c:pt idx="7699">
                  <c:v>84.6</c:v>
                </c:pt>
                <c:pt idx="7700">
                  <c:v>84.6</c:v>
                </c:pt>
                <c:pt idx="7701">
                  <c:v>84.6</c:v>
                </c:pt>
                <c:pt idx="7702">
                  <c:v>84.6</c:v>
                </c:pt>
                <c:pt idx="7703">
                  <c:v>84.6</c:v>
                </c:pt>
                <c:pt idx="7704">
                  <c:v>84.6</c:v>
                </c:pt>
                <c:pt idx="7705">
                  <c:v>84.6</c:v>
                </c:pt>
                <c:pt idx="7706">
                  <c:v>84.6</c:v>
                </c:pt>
                <c:pt idx="7707">
                  <c:v>84.5</c:v>
                </c:pt>
                <c:pt idx="7708">
                  <c:v>84.5</c:v>
                </c:pt>
                <c:pt idx="7709">
                  <c:v>84.5</c:v>
                </c:pt>
                <c:pt idx="7710">
                  <c:v>84.5</c:v>
                </c:pt>
                <c:pt idx="7711">
                  <c:v>84.5</c:v>
                </c:pt>
                <c:pt idx="7712">
                  <c:v>84.5</c:v>
                </c:pt>
                <c:pt idx="7713">
                  <c:v>84.5</c:v>
                </c:pt>
                <c:pt idx="7714">
                  <c:v>84.5</c:v>
                </c:pt>
                <c:pt idx="7715">
                  <c:v>84.4</c:v>
                </c:pt>
                <c:pt idx="7716">
                  <c:v>84.4</c:v>
                </c:pt>
                <c:pt idx="7717">
                  <c:v>84.4</c:v>
                </c:pt>
                <c:pt idx="7718">
                  <c:v>84.4</c:v>
                </c:pt>
                <c:pt idx="7719">
                  <c:v>84.4</c:v>
                </c:pt>
                <c:pt idx="7720">
                  <c:v>84.4</c:v>
                </c:pt>
                <c:pt idx="7721">
                  <c:v>84.4</c:v>
                </c:pt>
                <c:pt idx="7722">
                  <c:v>84.3</c:v>
                </c:pt>
                <c:pt idx="7723">
                  <c:v>84.3</c:v>
                </c:pt>
                <c:pt idx="7724">
                  <c:v>84.3</c:v>
                </c:pt>
                <c:pt idx="7725">
                  <c:v>84.3</c:v>
                </c:pt>
                <c:pt idx="7726">
                  <c:v>84.3</c:v>
                </c:pt>
                <c:pt idx="7727">
                  <c:v>84.3</c:v>
                </c:pt>
                <c:pt idx="7728">
                  <c:v>84.3</c:v>
                </c:pt>
                <c:pt idx="7729">
                  <c:v>84.2</c:v>
                </c:pt>
                <c:pt idx="7730">
                  <c:v>84.2</c:v>
                </c:pt>
                <c:pt idx="7731">
                  <c:v>84.2</c:v>
                </c:pt>
                <c:pt idx="7732">
                  <c:v>84.2</c:v>
                </c:pt>
                <c:pt idx="7733">
                  <c:v>84.2</c:v>
                </c:pt>
                <c:pt idx="7734">
                  <c:v>84.2</c:v>
                </c:pt>
                <c:pt idx="7735">
                  <c:v>84.1</c:v>
                </c:pt>
                <c:pt idx="7736">
                  <c:v>84.1</c:v>
                </c:pt>
                <c:pt idx="7737">
                  <c:v>84.1</c:v>
                </c:pt>
                <c:pt idx="7738">
                  <c:v>84.1</c:v>
                </c:pt>
                <c:pt idx="7739">
                  <c:v>84.1</c:v>
                </c:pt>
                <c:pt idx="7740">
                  <c:v>84.1</c:v>
                </c:pt>
                <c:pt idx="7741">
                  <c:v>84</c:v>
                </c:pt>
                <c:pt idx="7742">
                  <c:v>84</c:v>
                </c:pt>
                <c:pt idx="7743">
                  <c:v>84</c:v>
                </c:pt>
                <c:pt idx="7744">
                  <c:v>84</c:v>
                </c:pt>
                <c:pt idx="7745">
                  <c:v>84</c:v>
                </c:pt>
                <c:pt idx="7746">
                  <c:v>84</c:v>
                </c:pt>
                <c:pt idx="7747">
                  <c:v>84</c:v>
                </c:pt>
                <c:pt idx="7748">
                  <c:v>84</c:v>
                </c:pt>
                <c:pt idx="7749">
                  <c:v>84</c:v>
                </c:pt>
                <c:pt idx="7750">
                  <c:v>84</c:v>
                </c:pt>
                <c:pt idx="7751">
                  <c:v>84</c:v>
                </c:pt>
                <c:pt idx="7752">
                  <c:v>84</c:v>
                </c:pt>
                <c:pt idx="7753">
                  <c:v>84</c:v>
                </c:pt>
                <c:pt idx="7754">
                  <c:v>83.9</c:v>
                </c:pt>
                <c:pt idx="7755">
                  <c:v>83.9</c:v>
                </c:pt>
                <c:pt idx="7756">
                  <c:v>83.9</c:v>
                </c:pt>
                <c:pt idx="7757">
                  <c:v>83.9</c:v>
                </c:pt>
                <c:pt idx="7758">
                  <c:v>83.9</c:v>
                </c:pt>
                <c:pt idx="7759">
                  <c:v>83.8</c:v>
                </c:pt>
                <c:pt idx="7760">
                  <c:v>83.8</c:v>
                </c:pt>
                <c:pt idx="7761">
                  <c:v>83.8</c:v>
                </c:pt>
                <c:pt idx="7762">
                  <c:v>83.8</c:v>
                </c:pt>
                <c:pt idx="7763">
                  <c:v>83.7</c:v>
                </c:pt>
                <c:pt idx="7764">
                  <c:v>83.7</c:v>
                </c:pt>
                <c:pt idx="7765">
                  <c:v>83.7</c:v>
                </c:pt>
                <c:pt idx="7766">
                  <c:v>83.7</c:v>
                </c:pt>
                <c:pt idx="7767">
                  <c:v>83.7</c:v>
                </c:pt>
                <c:pt idx="7768">
                  <c:v>83.7</c:v>
                </c:pt>
                <c:pt idx="7769">
                  <c:v>83.6</c:v>
                </c:pt>
                <c:pt idx="7770">
                  <c:v>83.6</c:v>
                </c:pt>
                <c:pt idx="7771">
                  <c:v>83.6</c:v>
                </c:pt>
                <c:pt idx="7772">
                  <c:v>83.6</c:v>
                </c:pt>
                <c:pt idx="7773">
                  <c:v>83.6</c:v>
                </c:pt>
                <c:pt idx="7774">
                  <c:v>83.5</c:v>
                </c:pt>
                <c:pt idx="7775">
                  <c:v>83.5</c:v>
                </c:pt>
                <c:pt idx="7776">
                  <c:v>83.5</c:v>
                </c:pt>
                <c:pt idx="7777">
                  <c:v>83.5</c:v>
                </c:pt>
                <c:pt idx="7778">
                  <c:v>83.5</c:v>
                </c:pt>
                <c:pt idx="7779">
                  <c:v>83.4</c:v>
                </c:pt>
                <c:pt idx="7780">
                  <c:v>83.4</c:v>
                </c:pt>
                <c:pt idx="7781">
                  <c:v>83.4</c:v>
                </c:pt>
                <c:pt idx="7782">
                  <c:v>83.4</c:v>
                </c:pt>
                <c:pt idx="7783">
                  <c:v>83.4</c:v>
                </c:pt>
                <c:pt idx="7784">
                  <c:v>83.3</c:v>
                </c:pt>
                <c:pt idx="7785">
                  <c:v>83.3</c:v>
                </c:pt>
                <c:pt idx="7786">
                  <c:v>83.3</c:v>
                </c:pt>
                <c:pt idx="7787">
                  <c:v>83.3</c:v>
                </c:pt>
                <c:pt idx="7788">
                  <c:v>83.3</c:v>
                </c:pt>
                <c:pt idx="7789">
                  <c:v>83.3</c:v>
                </c:pt>
                <c:pt idx="7790">
                  <c:v>83.3</c:v>
                </c:pt>
                <c:pt idx="7791">
                  <c:v>83.2</c:v>
                </c:pt>
                <c:pt idx="7792">
                  <c:v>83.2</c:v>
                </c:pt>
                <c:pt idx="7793">
                  <c:v>83.2</c:v>
                </c:pt>
                <c:pt idx="7794">
                  <c:v>83.2</c:v>
                </c:pt>
                <c:pt idx="7795">
                  <c:v>83.2</c:v>
                </c:pt>
                <c:pt idx="7796">
                  <c:v>83.2</c:v>
                </c:pt>
                <c:pt idx="7797">
                  <c:v>83.1</c:v>
                </c:pt>
                <c:pt idx="7798">
                  <c:v>83.1</c:v>
                </c:pt>
                <c:pt idx="7799">
                  <c:v>83.1</c:v>
                </c:pt>
                <c:pt idx="7800">
                  <c:v>83.1</c:v>
                </c:pt>
                <c:pt idx="7801">
                  <c:v>83.1</c:v>
                </c:pt>
                <c:pt idx="7802">
                  <c:v>83.1</c:v>
                </c:pt>
                <c:pt idx="7803">
                  <c:v>83</c:v>
                </c:pt>
                <c:pt idx="7804">
                  <c:v>83</c:v>
                </c:pt>
                <c:pt idx="7805">
                  <c:v>83</c:v>
                </c:pt>
                <c:pt idx="7806">
                  <c:v>83</c:v>
                </c:pt>
                <c:pt idx="7807">
                  <c:v>83</c:v>
                </c:pt>
                <c:pt idx="7808">
                  <c:v>83</c:v>
                </c:pt>
                <c:pt idx="7809">
                  <c:v>83</c:v>
                </c:pt>
                <c:pt idx="7810">
                  <c:v>83</c:v>
                </c:pt>
                <c:pt idx="7811">
                  <c:v>82.9</c:v>
                </c:pt>
                <c:pt idx="7812">
                  <c:v>82.9</c:v>
                </c:pt>
                <c:pt idx="7813">
                  <c:v>82.9</c:v>
                </c:pt>
                <c:pt idx="7814">
                  <c:v>82.9</c:v>
                </c:pt>
                <c:pt idx="7815">
                  <c:v>82.9</c:v>
                </c:pt>
                <c:pt idx="7816">
                  <c:v>82.9</c:v>
                </c:pt>
                <c:pt idx="7817">
                  <c:v>82.9</c:v>
                </c:pt>
                <c:pt idx="7818">
                  <c:v>82.9</c:v>
                </c:pt>
                <c:pt idx="7819">
                  <c:v>82.8</c:v>
                </c:pt>
                <c:pt idx="7820">
                  <c:v>82.8</c:v>
                </c:pt>
                <c:pt idx="7821">
                  <c:v>82.8</c:v>
                </c:pt>
                <c:pt idx="7822">
                  <c:v>82.8</c:v>
                </c:pt>
                <c:pt idx="7823">
                  <c:v>82.8</c:v>
                </c:pt>
                <c:pt idx="7824">
                  <c:v>82.8</c:v>
                </c:pt>
                <c:pt idx="7825">
                  <c:v>82.8</c:v>
                </c:pt>
                <c:pt idx="7826">
                  <c:v>82.8</c:v>
                </c:pt>
                <c:pt idx="7827">
                  <c:v>82.8</c:v>
                </c:pt>
                <c:pt idx="7828">
                  <c:v>82.8</c:v>
                </c:pt>
                <c:pt idx="7829">
                  <c:v>82.7</c:v>
                </c:pt>
                <c:pt idx="7830">
                  <c:v>82.7</c:v>
                </c:pt>
                <c:pt idx="7831">
                  <c:v>82.7</c:v>
                </c:pt>
                <c:pt idx="7832">
                  <c:v>82.7</c:v>
                </c:pt>
                <c:pt idx="7833">
                  <c:v>82.7</c:v>
                </c:pt>
                <c:pt idx="7834">
                  <c:v>82.7</c:v>
                </c:pt>
                <c:pt idx="7835">
                  <c:v>82.7</c:v>
                </c:pt>
                <c:pt idx="7836">
                  <c:v>82.7</c:v>
                </c:pt>
                <c:pt idx="7837">
                  <c:v>82.7</c:v>
                </c:pt>
                <c:pt idx="7838">
                  <c:v>82.7</c:v>
                </c:pt>
                <c:pt idx="7839">
                  <c:v>82.7</c:v>
                </c:pt>
                <c:pt idx="7840">
                  <c:v>82.7</c:v>
                </c:pt>
                <c:pt idx="7841">
                  <c:v>82.7</c:v>
                </c:pt>
                <c:pt idx="7842">
                  <c:v>82.7</c:v>
                </c:pt>
                <c:pt idx="7843">
                  <c:v>82.7</c:v>
                </c:pt>
                <c:pt idx="7844">
                  <c:v>82.7</c:v>
                </c:pt>
                <c:pt idx="7845">
                  <c:v>82.7</c:v>
                </c:pt>
                <c:pt idx="7846">
                  <c:v>82.7</c:v>
                </c:pt>
                <c:pt idx="7847">
                  <c:v>82.7</c:v>
                </c:pt>
                <c:pt idx="7848">
                  <c:v>82.7</c:v>
                </c:pt>
                <c:pt idx="7849">
                  <c:v>82.7</c:v>
                </c:pt>
                <c:pt idx="7850">
                  <c:v>82.7</c:v>
                </c:pt>
                <c:pt idx="7851">
                  <c:v>82.7</c:v>
                </c:pt>
                <c:pt idx="7852">
                  <c:v>82.7</c:v>
                </c:pt>
                <c:pt idx="7853">
                  <c:v>82.7</c:v>
                </c:pt>
                <c:pt idx="7854">
                  <c:v>82.7</c:v>
                </c:pt>
                <c:pt idx="7855">
                  <c:v>82.7</c:v>
                </c:pt>
                <c:pt idx="7856">
                  <c:v>82.7</c:v>
                </c:pt>
                <c:pt idx="7857">
                  <c:v>82.7</c:v>
                </c:pt>
                <c:pt idx="7858">
                  <c:v>82.7</c:v>
                </c:pt>
                <c:pt idx="7859">
                  <c:v>82.7</c:v>
                </c:pt>
                <c:pt idx="7860">
                  <c:v>82.7</c:v>
                </c:pt>
                <c:pt idx="7861">
                  <c:v>82.7</c:v>
                </c:pt>
                <c:pt idx="7862">
                  <c:v>82.7</c:v>
                </c:pt>
                <c:pt idx="7863">
                  <c:v>82.7</c:v>
                </c:pt>
                <c:pt idx="7864">
                  <c:v>82.7</c:v>
                </c:pt>
                <c:pt idx="7865">
                  <c:v>82.7</c:v>
                </c:pt>
                <c:pt idx="7866">
                  <c:v>82.7</c:v>
                </c:pt>
                <c:pt idx="7867">
                  <c:v>82.7</c:v>
                </c:pt>
                <c:pt idx="7868">
                  <c:v>82.7</c:v>
                </c:pt>
                <c:pt idx="7869">
                  <c:v>82.7</c:v>
                </c:pt>
                <c:pt idx="7870">
                  <c:v>82.7</c:v>
                </c:pt>
                <c:pt idx="7871">
                  <c:v>82.7</c:v>
                </c:pt>
                <c:pt idx="7872">
                  <c:v>82.7</c:v>
                </c:pt>
                <c:pt idx="7873">
                  <c:v>82.7</c:v>
                </c:pt>
                <c:pt idx="7874">
                  <c:v>82.7</c:v>
                </c:pt>
                <c:pt idx="7875">
                  <c:v>82.7</c:v>
                </c:pt>
                <c:pt idx="7876">
                  <c:v>82.7</c:v>
                </c:pt>
                <c:pt idx="7877">
                  <c:v>82.7</c:v>
                </c:pt>
                <c:pt idx="7878">
                  <c:v>82.7</c:v>
                </c:pt>
                <c:pt idx="7879">
                  <c:v>82.7</c:v>
                </c:pt>
                <c:pt idx="7880">
                  <c:v>82.7</c:v>
                </c:pt>
                <c:pt idx="7881">
                  <c:v>82.8</c:v>
                </c:pt>
                <c:pt idx="7882">
                  <c:v>82.8</c:v>
                </c:pt>
                <c:pt idx="7883">
                  <c:v>82.7</c:v>
                </c:pt>
                <c:pt idx="7884">
                  <c:v>82.8</c:v>
                </c:pt>
                <c:pt idx="7885">
                  <c:v>82.8</c:v>
                </c:pt>
                <c:pt idx="7886">
                  <c:v>82.8</c:v>
                </c:pt>
                <c:pt idx="7887">
                  <c:v>82.8</c:v>
                </c:pt>
                <c:pt idx="7888">
                  <c:v>82.8</c:v>
                </c:pt>
                <c:pt idx="7889">
                  <c:v>82.8</c:v>
                </c:pt>
                <c:pt idx="7890">
                  <c:v>82.8</c:v>
                </c:pt>
                <c:pt idx="7891">
                  <c:v>82.8</c:v>
                </c:pt>
                <c:pt idx="7892">
                  <c:v>82.8</c:v>
                </c:pt>
                <c:pt idx="7893">
                  <c:v>82.8</c:v>
                </c:pt>
                <c:pt idx="7894">
                  <c:v>82.8</c:v>
                </c:pt>
                <c:pt idx="7895">
                  <c:v>82.8</c:v>
                </c:pt>
                <c:pt idx="7896">
                  <c:v>82.9</c:v>
                </c:pt>
                <c:pt idx="7897">
                  <c:v>82.9</c:v>
                </c:pt>
                <c:pt idx="7898">
                  <c:v>82.9</c:v>
                </c:pt>
                <c:pt idx="7899">
                  <c:v>82.9</c:v>
                </c:pt>
                <c:pt idx="7900">
                  <c:v>82.9</c:v>
                </c:pt>
                <c:pt idx="7901">
                  <c:v>82.9</c:v>
                </c:pt>
                <c:pt idx="7902">
                  <c:v>82.9</c:v>
                </c:pt>
                <c:pt idx="7903">
                  <c:v>82.9</c:v>
                </c:pt>
                <c:pt idx="7904">
                  <c:v>82.9</c:v>
                </c:pt>
                <c:pt idx="7905">
                  <c:v>82.9</c:v>
                </c:pt>
                <c:pt idx="7906">
                  <c:v>82.9</c:v>
                </c:pt>
                <c:pt idx="7907">
                  <c:v>82.9</c:v>
                </c:pt>
                <c:pt idx="7908">
                  <c:v>83</c:v>
                </c:pt>
                <c:pt idx="7909">
                  <c:v>83</c:v>
                </c:pt>
                <c:pt idx="7910">
                  <c:v>83</c:v>
                </c:pt>
                <c:pt idx="7911">
                  <c:v>83</c:v>
                </c:pt>
                <c:pt idx="7912">
                  <c:v>83</c:v>
                </c:pt>
                <c:pt idx="7913">
                  <c:v>83</c:v>
                </c:pt>
                <c:pt idx="7914">
                  <c:v>83</c:v>
                </c:pt>
                <c:pt idx="7915">
                  <c:v>83</c:v>
                </c:pt>
                <c:pt idx="7916">
                  <c:v>83</c:v>
                </c:pt>
                <c:pt idx="7917">
                  <c:v>83</c:v>
                </c:pt>
                <c:pt idx="7918">
                  <c:v>83.1</c:v>
                </c:pt>
                <c:pt idx="7919">
                  <c:v>83.1</c:v>
                </c:pt>
                <c:pt idx="7920">
                  <c:v>83.1</c:v>
                </c:pt>
                <c:pt idx="7921">
                  <c:v>83.1</c:v>
                </c:pt>
                <c:pt idx="7922">
                  <c:v>83.1</c:v>
                </c:pt>
                <c:pt idx="7923">
                  <c:v>83.1</c:v>
                </c:pt>
                <c:pt idx="7924">
                  <c:v>83.1</c:v>
                </c:pt>
                <c:pt idx="7925">
                  <c:v>83.1</c:v>
                </c:pt>
                <c:pt idx="7926">
                  <c:v>83.1</c:v>
                </c:pt>
                <c:pt idx="7927">
                  <c:v>83.1</c:v>
                </c:pt>
                <c:pt idx="7928">
                  <c:v>83.2</c:v>
                </c:pt>
                <c:pt idx="7929">
                  <c:v>83.2</c:v>
                </c:pt>
                <c:pt idx="7930">
                  <c:v>83.2</c:v>
                </c:pt>
                <c:pt idx="7931">
                  <c:v>83.2</c:v>
                </c:pt>
                <c:pt idx="7932">
                  <c:v>83.2</c:v>
                </c:pt>
                <c:pt idx="7933">
                  <c:v>83.2</c:v>
                </c:pt>
                <c:pt idx="7934">
                  <c:v>83.2</c:v>
                </c:pt>
                <c:pt idx="7935">
                  <c:v>83.3</c:v>
                </c:pt>
                <c:pt idx="7936">
                  <c:v>83.3</c:v>
                </c:pt>
                <c:pt idx="7937">
                  <c:v>83.3</c:v>
                </c:pt>
                <c:pt idx="7938">
                  <c:v>83.3</c:v>
                </c:pt>
                <c:pt idx="7939">
                  <c:v>83.3</c:v>
                </c:pt>
                <c:pt idx="7940">
                  <c:v>83.3</c:v>
                </c:pt>
                <c:pt idx="7941">
                  <c:v>83.3</c:v>
                </c:pt>
                <c:pt idx="7942">
                  <c:v>83.3</c:v>
                </c:pt>
                <c:pt idx="7943">
                  <c:v>83.3</c:v>
                </c:pt>
                <c:pt idx="7944">
                  <c:v>83.3</c:v>
                </c:pt>
                <c:pt idx="7945">
                  <c:v>83.4</c:v>
                </c:pt>
                <c:pt idx="7946">
                  <c:v>83.4</c:v>
                </c:pt>
                <c:pt idx="7947">
                  <c:v>83.4</c:v>
                </c:pt>
                <c:pt idx="7948">
                  <c:v>83.4</c:v>
                </c:pt>
                <c:pt idx="7949">
                  <c:v>83.4</c:v>
                </c:pt>
                <c:pt idx="7950">
                  <c:v>83.4</c:v>
                </c:pt>
                <c:pt idx="7951">
                  <c:v>83.4</c:v>
                </c:pt>
                <c:pt idx="7952">
                  <c:v>83.4</c:v>
                </c:pt>
                <c:pt idx="7953">
                  <c:v>83.4</c:v>
                </c:pt>
                <c:pt idx="7954">
                  <c:v>83.5</c:v>
                </c:pt>
                <c:pt idx="7955">
                  <c:v>83.5</c:v>
                </c:pt>
                <c:pt idx="7956">
                  <c:v>83.5</c:v>
                </c:pt>
                <c:pt idx="7957">
                  <c:v>83.5</c:v>
                </c:pt>
                <c:pt idx="7958">
                  <c:v>83.5</c:v>
                </c:pt>
                <c:pt idx="7959">
                  <c:v>83.5</c:v>
                </c:pt>
                <c:pt idx="7960">
                  <c:v>83.5</c:v>
                </c:pt>
                <c:pt idx="7961">
                  <c:v>83.6</c:v>
                </c:pt>
                <c:pt idx="7962">
                  <c:v>83.6</c:v>
                </c:pt>
                <c:pt idx="7963">
                  <c:v>83.6</c:v>
                </c:pt>
                <c:pt idx="7964">
                  <c:v>83.6</c:v>
                </c:pt>
                <c:pt idx="7965">
                  <c:v>83.6</c:v>
                </c:pt>
                <c:pt idx="7966">
                  <c:v>83.6</c:v>
                </c:pt>
                <c:pt idx="7967">
                  <c:v>83.7</c:v>
                </c:pt>
                <c:pt idx="7968">
                  <c:v>83.7</c:v>
                </c:pt>
                <c:pt idx="7969">
                  <c:v>83.7</c:v>
                </c:pt>
                <c:pt idx="7970">
                  <c:v>83.7</c:v>
                </c:pt>
                <c:pt idx="7971">
                  <c:v>83.7</c:v>
                </c:pt>
                <c:pt idx="7972">
                  <c:v>83.8</c:v>
                </c:pt>
                <c:pt idx="7973">
                  <c:v>83.8</c:v>
                </c:pt>
                <c:pt idx="7974">
                  <c:v>83.8</c:v>
                </c:pt>
                <c:pt idx="7975">
                  <c:v>83.8</c:v>
                </c:pt>
                <c:pt idx="7976">
                  <c:v>83.8</c:v>
                </c:pt>
                <c:pt idx="7977">
                  <c:v>83.9</c:v>
                </c:pt>
                <c:pt idx="7978">
                  <c:v>83.9</c:v>
                </c:pt>
                <c:pt idx="7979">
                  <c:v>83.9</c:v>
                </c:pt>
                <c:pt idx="7980">
                  <c:v>83.9</c:v>
                </c:pt>
                <c:pt idx="7981">
                  <c:v>83.9</c:v>
                </c:pt>
                <c:pt idx="7982">
                  <c:v>84</c:v>
                </c:pt>
                <c:pt idx="7983">
                  <c:v>84</c:v>
                </c:pt>
                <c:pt idx="7984">
                  <c:v>84</c:v>
                </c:pt>
                <c:pt idx="7985">
                  <c:v>84</c:v>
                </c:pt>
                <c:pt idx="7986">
                  <c:v>84</c:v>
                </c:pt>
                <c:pt idx="7987">
                  <c:v>84</c:v>
                </c:pt>
                <c:pt idx="7988">
                  <c:v>84</c:v>
                </c:pt>
                <c:pt idx="7989">
                  <c:v>84</c:v>
                </c:pt>
                <c:pt idx="7990">
                  <c:v>84</c:v>
                </c:pt>
                <c:pt idx="7991">
                  <c:v>84</c:v>
                </c:pt>
                <c:pt idx="7992">
                  <c:v>84</c:v>
                </c:pt>
                <c:pt idx="7993">
                  <c:v>84</c:v>
                </c:pt>
                <c:pt idx="7994">
                  <c:v>84.1</c:v>
                </c:pt>
                <c:pt idx="7995">
                  <c:v>84.1</c:v>
                </c:pt>
                <c:pt idx="7996">
                  <c:v>84.1</c:v>
                </c:pt>
                <c:pt idx="7997">
                  <c:v>84.1</c:v>
                </c:pt>
                <c:pt idx="7998">
                  <c:v>84.1</c:v>
                </c:pt>
                <c:pt idx="7999">
                  <c:v>84.1</c:v>
                </c:pt>
                <c:pt idx="8000">
                  <c:v>84.2</c:v>
                </c:pt>
                <c:pt idx="8001">
                  <c:v>84.2</c:v>
                </c:pt>
                <c:pt idx="8002">
                  <c:v>84.2</c:v>
                </c:pt>
                <c:pt idx="8003">
                  <c:v>84.2</c:v>
                </c:pt>
                <c:pt idx="8004">
                  <c:v>84.2</c:v>
                </c:pt>
                <c:pt idx="8005">
                  <c:v>84.2</c:v>
                </c:pt>
                <c:pt idx="8006">
                  <c:v>84.3</c:v>
                </c:pt>
                <c:pt idx="8007">
                  <c:v>84.3</c:v>
                </c:pt>
                <c:pt idx="8008">
                  <c:v>84.3</c:v>
                </c:pt>
                <c:pt idx="8009">
                  <c:v>84.3</c:v>
                </c:pt>
                <c:pt idx="8010">
                  <c:v>84.3</c:v>
                </c:pt>
                <c:pt idx="8011">
                  <c:v>84.3</c:v>
                </c:pt>
                <c:pt idx="8012">
                  <c:v>84.4</c:v>
                </c:pt>
                <c:pt idx="8013">
                  <c:v>84.4</c:v>
                </c:pt>
                <c:pt idx="8014">
                  <c:v>84.4</c:v>
                </c:pt>
                <c:pt idx="8015">
                  <c:v>84.4</c:v>
                </c:pt>
                <c:pt idx="8016">
                  <c:v>84.4</c:v>
                </c:pt>
                <c:pt idx="8017">
                  <c:v>84.4</c:v>
                </c:pt>
                <c:pt idx="8018">
                  <c:v>84.4</c:v>
                </c:pt>
                <c:pt idx="8019">
                  <c:v>84.5</c:v>
                </c:pt>
                <c:pt idx="8020">
                  <c:v>84.5</c:v>
                </c:pt>
                <c:pt idx="8021">
                  <c:v>84.5</c:v>
                </c:pt>
                <c:pt idx="8022">
                  <c:v>84.5</c:v>
                </c:pt>
                <c:pt idx="8023">
                  <c:v>84.5</c:v>
                </c:pt>
                <c:pt idx="8024">
                  <c:v>84.5</c:v>
                </c:pt>
                <c:pt idx="8025">
                  <c:v>84.5</c:v>
                </c:pt>
                <c:pt idx="8026">
                  <c:v>84.6</c:v>
                </c:pt>
                <c:pt idx="8027">
                  <c:v>84.6</c:v>
                </c:pt>
                <c:pt idx="8028">
                  <c:v>84.6</c:v>
                </c:pt>
                <c:pt idx="8029">
                  <c:v>84.6</c:v>
                </c:pt>
                <c:pt idx="8030">
                  <c:v>84.6</c:v>
                </c:pt>
                <c:pt idx="8031">
                  <c:v>84.6</c:v>
                </c:pt>
                <c:pt idx="8032">
                  <c:v>84.6</c:v>
                </c:pt>
                <c:pt idx="8033">
                  <c:v>84.6</c:v>
                </c:pt>
                <c:pt idx="8034">
                  <c:v>84.7</c:v>
                </c:pt>
                <c:pt idx="8035">
                  <c:v>84.7</c:v>
                </c:pt>
                <c:pt idx="8036">
                  <c:v>84.7</c:v>
                </c:pt>
                <c:pt idx="8037">
                  <c:v>84.7</c:v>
                </c:pt>
                <c:pt idx="8038">
                  <c:v>84.7</c:v>
                </c:pt>
                <c:pt idx="8039">
                  <c:v>84.7</c:v>
                </c:pt>
                <c:pt idx="8040">
                  <c:v>84.7</c:v>
                </c:pt>
                <c:pt idx="8041">
                  <c:v>84.7</c:v>
                </c:pt>
                <c:pt idx="8042">
                  <c:v>84.8</c:v>
                </c:pt>
                <c:pt idx="8043">
                  <c:v>84.8</c:v>
                </c:pt>
                <c:pt idx="8044">
                  <c:v>84.8</c:v>
                </c:pt>
                <c:pt idx="8045">
                  <c:v>84.8</c:v>
                </c:pt>
                <c:pt idx="8046">
                  <c:v>84.8</c:v>
                </c:pt>
                <c:pt idx="8047">
                  <c:v>84.8</c:v>
                </c:pt>
                <c:pt idx="8048">
                  <c:v>84.8</c:v>
                </c:pt>
                <c:pt idx="8049">
                  <c:v>84.8</c:v>
                </c:pt>
                <c:pt idx="8050">
                  <c:v>84.8</c:v>
                </c:pt>
                <c:pt idx="8051">
                  <c:v>84.8</c:v>
                </c:pt>
                <c:pt idx="8052">
                  <c:v>84.8</c:v>
                </c:pt>
                <c:pt idx="8053">
                  <c:v>84.9</c:v>
                </c:pt>
                <c:pt idx="8054">
                  <c:v>84.9</c:v>
                </c:pt>
                <c:pt idx="8055">
                  <c:v>84.9</c:v>
                </c:pt>
                <c:pt idx="8056">
                  <c:v>84.9</c:v>
                </c:pt>
                <c:pt idx="8057">
                  <c:v>84.9</c:v>
                </c:pt>
                <c:pt idx="8058">
                  <c:v>84.9</c:v>
                </c:pt>
                <c:pt idx="8059">
                  <c:v>84.9</c:v>
                </c:pt>
                <c:pt idx="8060">
                  <c:v>84.9</c:v>
                </c:pt>
                <c:pt idx="8061">
                  <c:v>84.9</c:v>
                </c:pt>
                <c:pt idx="8062">
                  <c:v>85</c:v>
                </c:pt>
                <c:pt idx="8063">
                  <c:v>85</c:v>
                </c:pt>
                <c:pt idx="8064">
                  <c:v>85</c:v>
                </c:pt>
                <c:pt idx="8065">
                  <c:v>85</c:v>
                </c:pt>
                <c:pt idx="8066">
                  <c:v>85</c:v>
                </c:pt>
                <c:pt idx="8067">
                  <c:v>85</c:v>
                </c:pt>
                <c:pt idx="8068">
                  <c:v>85</c:v>
                </c:pt>
                <c:pt idx="8069">
                  <c:v>85</c:v>
                </c:pt>
                <c:pt idx="8070">
                  <c:v>85</c:v>
                </c:pt>
                <c:pt idx="8071">
                  <c:v>85</c:v>
                </c:pt>
                <c:pt idx="8072">
                  <c:v>85</c:v>
                </c:pt>
                <c:pt idx="8073">
                  <c:v>85</c:v>
                </c:pt>
                <c:pt idx="8074">
                  <c:v>85</c:v>
                </c:pt>
                <c:pt idx="8075">
                  <c:v>85</c:v>
                </c:pt>
                <c:pt idx="8076">
                  <c:v>85</c:v>
                </c:pt>
                <c:pt idx="8077">
                  <c:v>85</c:v>
                </c:pt>
                <c:pt idx="8078">
                  <c:v>85</c:v>
                </c:pt>
                <c:pt idx="8079">
                  <c:v>85</c:v>
                </c:pt>
                <c:pt idx="8080">
                  <c:v>85</c:v>
                </c:pt>
                <c:pt idx="8081">
                  <c:v>85</c:v>
                </c:pt>
                <c:pt idx="8082">
                  <c:v>85</c:v>
                </c:pt>
                <c:pt idx="8083">
                  <c:v>85</c:v>
                </c:pt>
                <c:pt idx="8084">
                  <c:v>85</c:v>
                </c:pt>
                <c:pt idx="8085">
                  <c:v>85</c:v>
                </c:pt>
                <c:pt idx="8086">
                  <c:v>85</c:v>
                </c:pt>
                <c:pt idx="8087">
                  <c:v>85</c:v>
                </c:pt>
                <c:pt idx="8088">
                  <c:v>85</c:v>
                </c:pt>
                <c:pt idx="8089">
                  <c:v>85</c:v>
                </c:pt>
                <c:pt idx="8090">
                  <c:v>85</c:v>
                </c:pt>
                <c:pt idx="8091">
                  <c:v>85</c:v>
                </c:pt>
                <c:pt idx="8092">
                  <c:v>85</c:v>
                </c:pt>
                <c:pt idx="8093">
                  <c:v>85</c:v>
                </c:pt>
                <c:pt idx="8094">
                  <c:v>85</c:v>
                </c:pt>
                <c:pt idx="8095">
                  <c:v>85</c:v>
                </c:pt>
                <c:pt idx="8096">
                  <c:v>85</c:v>
                </c:pt>
                <c:pt idx="8097">
                  <c:v>85</c:v>
                </c:pt>
                <c:pt idx="8098">
                  <c:v>85</c:v>
                </c:pt>
                <c:pt idx="8099">
                  <c:v>84.9</c:v>
                </c:pt>
                <c:pt idx="8100">
                  <c:v>85</c:v>
                </c:pt>
                <c:pt idx="8101">
                  <c:v>85</c:v>
                </c:pt>
                <c:pt idx="8102">
                  <c:v>84.9</c:v>
                </c:pt>
                <c:pt idx="8103">
                  <c:v>84.9</c:v>
                </c:pt>
                <c:pt idx="8104">
                  <c:v>84.9</c:v>
                </c:pt>
                <c:pt idx="8105">
                  <c:v>84.9</c:v>
                </c:pt>
                <c:pt idx="8106">
                  <c:v>84.9</c:v>
                </c:pt>
                <c:pt idx="8107">
                  <c:v>84.9</c:v>
                </c:pt>
                <c:pt idx="8108">
                  <c:v>84.9</c:v>
                </c:pt>
                <c:pt idx="8109">
                  <c:v>84.9</c:v>
                </c:pt>
                <c:pt idx="8110">
                  <c:v>84.9</c:v>
                </c:pt>
                <c:pt idx="8111">
                  <c:v>84.9</c:v>
                </c:pt>
                <c:pt idx="8112">
                  <c:v>84.9</c:v>
                </c:pt>
                <c:pt idx="8113">
                  <c:v>84.9</c:v>
                </c:pt>
                <c:pt idx="8114">
                  <c:v>84.8</c:v>
                </c:pt>
                <c:pt idx="8115">
                  <c:v>84.8</c:v>
                </c:pt>
                <c:pt idx="8116">
                  <c:v>84.8</c:v>
                </c:pt>
                <c:pt idx="8117">
                  <c:v>84.8</c:v>
                </c:pt>
                <c:pt idx="8118">
                  <c:v>84.8</c:v>
                </c:pt>
                <c:pt idx="8119">
                  <c:v>84.8</c:v>
                </c:pt>
                <c:pt idx="8120">
                  <c:v>84.8</c:v>
                </c:pt>
                <c:pt idx="8121">
                  <c:v>84.8</c:v>
                </c:pt>
                <c:pt idx="8122">
                  <c:v>84.8</c:v>
                </c:pt>
                <c:pt idx="8123">
                  <c:v>84.8</c:v>
                </c:pt>
                <c:pt idx="8124">
                  <c:v>84.8</c:v>
                </c:pt>
                <c:pt idx="8125">
                  <c:v>84.7</c:v>
                </c:pt>
                <c:pt idx="8126">
                  <c:v>84.8</c:v>
                </c:pt>
                <c:pt idx="8127">
                  <c:v>84.7</c:v>
                </c:pt>
                <c:pt idx="8128">
                  <c:v>84.7</c:v>
                </c:pt>
                <c:pt idx="8129">
                  <c:v>84.7</c:v>
                </c:pt>
                <c:pt idx="8130">
                  <c:v>84.7</c:v>
                </c:pt>
                <c:pt idx="8131">
                  <c:v>84.7</c:v>
                </c:pt>
                <c:pt idx="8132">
                  <c:v>84.7</c:v>
                </c:pt>
                <c:pt idx="8133">
                  <c:v>84.7</c:v>
                </c:pt>
                <c:pt idx="8134">
                  <c:v>84.7</c:v>
                </c:pt>
                <c:pt idx="8135">
                  <c:v>84.7</c:v>
                </c:pt>
                <c:pt idx="8136">
                  <c:v>84.7</c:v>
                </c:pt>
                <c:pt idx="8137">
                  <c:v>84.6</c:v>
                </c:pt>
                <c:pt idx="8138">
                  <c:v>84.6</c:v>
                </c:pt>
                <c:pt idx="8139">
                  <c:v>84.6</c:v>
                </c:pt>
                <c:pt idx="8140">
                  <c:v>84.6</c:v>
                </c:pt>
                <c:pt idx="8141">
                  <c:v>84.6</c:v>
                </c:pt>
                <c:pt idx="8142">
                  <c:v>84.6</c:v>
                </c:pt>
                <c:pt idx="8143">
                  <c:v>84.5</c:v>
                </c:pt>
                <c:pt idx="8144">
                  <c:v>84.5</c:v>
                </c:pt>
                <c:pt idx="8145">
                  <c:v>84.5</c:v>
                </c:pt>
                <c:pt idx="8146">
                  <c:v>84.5</c:v>
                </c:pt>
                <c:pt idx="8147">
                  <c:v>84.5</c:v>
                </c:pt>
                <c:pt idx="8148">
                  <c:v>84.5</c:v>
                </c:pt>
                <c:pt idx="8149">
                  <c:v>84.5</c:v>
                </c:pt>
                <c:pt idx="8150">
                  <c:v>84.4</c:v>
                </c:pt>
                <c:pt idx="8151">
                  <c:v>84.4</c:v>
                </c:pt>
                <c:pt idx="8152">
                  <c:v>84.4</c:v>
                </c:pt>
                <c:pt idx="8153">
                  <c:v>84.4</c:v>
                </c:pt>
                <c:pt idx="8154">
                  <c:v>84.4</c:v>
                </c:pt>
                <c:pt idx="8155">
                  <c:v>84.3</c:v>
                </c:pt>
                <c:pt idx="8156">
                  <c:v>84.3</c:v>
                </c:pt>
                <c:pt idx="8157">
                  <c:v>84.3</c:v>
                </c:pt>
                <c:pt idx="8158">
                  <c:v>84.3</c:v>
                </c:pt>
                <c:pt idx="8159">
                  <c:v>84.3</c:v>
                </c:pt>
                <c:pt idx="8160">
                  <c:v>84.3</c:v>
                </c:pt>
                <c:pt idx="8161">
                  <c:v>84.2</c:v>
                </c:pt>
                <c:pt idx="8162">
                  <c:v>84.2</c:v>
                </c:pt>
                <c:pt idx="8163">
                  <c:v>84.2</c:v>
                </c:pt>
                <c:pt idx="8164">
                  <c:v>84.2</c:v>
                </c:pt>
                <c:pt idx="8165">
                  <c:v>84.2</c:v>
                </c:pt>
                <c:pt idx="8166">
                  <c:v>84.1</c:v>
                </c:pt>
                <c:pt idx="8167">
                  <c:v>84.1</c:v>
                </c:pt>
                <c:pt idx="8168">
                  <c:v>84.1</c:v>
                </c:pt>
                <c:pt idx="8169">
                  <c:v>84.1</c:v>
                </c:pt>
                <c:pt idx="8170">
                  <c:v>84</c:v>
                </c:pt>
                <c:pt idx="8171">
                  <c:v>84</c:v>
                </c:pt>
                <c:pt idx="8172">
                  <c:v>84</c:v>
                </c:pt>
                <c:pt idx="8173">
                  <c:v>84</c:v>
                </c:pt>
                <c:pt idx="8174">
                  <c:v>84</c:v>
                </c:pt>
                <c:pt idx="8175">
                  <c:v>84</c:v>
                </c:pt>
                <c:pt idx="8176">
                  <c:v>84</c:v>
                </c:pt>
                <c:pt idx="8177">
                  <c:v>84</c:v>
                </c:pt>
                <c:pt idx="8178">
                  <c:v>84</c:v>
                </c:pt>
                <c:pt idx="8179">
                  <c:v>84</c:v>
                </c:pt>
                <c:pt idx="8180">
                  <c:v>84</c:v>
                </c:pt>
                <c:pt idx="8181">
                  <c:v>84</c:v>
                </c:pt>
                <c:pt idx="8182">
                  <c:v>83.9</c:v>
                </c:pt>
                <c:pt idx="8183">
                  <c:v>83.9</c:v>
                </c:pt>
                <c:pt idx="8184">
                  <c:v>83.9</c:v>
                </c:pt>
                <c:pt idx="8185">
                  <c:v>83.9</c:v>
                </c:pt>
                <c:pt idx="8186">
                  <c:v>83.9</c:v>
                </c:pt>
                <c:pt idx="8187">
                  <c:v>83.8</c:v>
                </c:pt>
                <c:pt idx="8188">
                  <c:v>83.8</c:v>
                </c:pt>
                <c:pt idx="8189">
                  <c:v>83.8</c:v>
                </c:pt>
                <c:pt idx="8190">
                  <c:v>83.8</c:v>
                </c:pt>
                <c:pt idx="8191">
                  <c:v>83.8</c:v>
                </c:pt>
                <c:pt idx="8192">
                  <c:v>83.8</c:v>
                </c:pt>
                <c:pt idx="8193">
                  <c:v>83.7</c:v>
                </c:pt>
                <c:pt idx="8194">
                  <c:v>83.7</c:v>
                </c:pt>
                <c:pt idx="8195">
                  <c:v>83.7</c:v>
                </c:pt>
                <c:pt idx="8196">
                  <c:v>83.7</c:v>
                </c:pt>
                <c:pt idx="8197">
                  <c:v>83.7</c:v>
                </c:pt>
                <c:pt idx="8198">
                  <c:v>83.6</c:v>
                </c:pt>
                <c:pt idx="8199">
                  <c:v>83.6</c:v>
                </c:pt>
                <c:pt idx="8200">
                  <c:v>83.6</c:v>
                </c:pt>
                <c:pt idx="8201">
                  <c:v>83.6</c:v>
                </c:pt>
                <c:pt idx="8202">
                  <c:v>83.6</c:v>
                </c:pt>
                <c:pt idx="8203">
                  <c:v>83.6</c:v>
                </c:pt>
                <c:pt idx="8204">
                  <c:v>83.5</c:v>
                </c:pt>
                <c:pt idx="8205">
                  <c:v>83.5</c:v>
                </c:pt>
                <c:pt idx="8206">
                  <c:v>83.5</c:v>
                </c:pt>
                <c:pt idx="8207">
                  <c:v>83.5</c:v>
                </c:pt>
                <c:pt idx="8208">
                  <c:v>83.4</c:v>
                </c:pt>
                <c:pt idx="8209">
                  <c:v>83.4</c:v>
                </c:pt>
                <c:pt idx="8210">
                  <c:v>83.4</c:v>
                </c:pt>
                <c:pt idx="8211">
                  <c:v>83.4</c:v>
                </c:pt>
                <c:pt idx="8212">
                  <c:v>83.4</c:v>
                </c:pt>
                <c:pt idx="8213">
                  <c:v>83.4</c:v>
                </c:pt>
                <c:pt idx="8214">
                  <c:v>83.3</c:v>
                </c:pt>
                <c:pt idx="8215">
                  <c:v>83.4</c:v>
                </c:pt>
                <c:pt idx="8216">
                  <c:v>83.3</c:v>
                </c:pt>
                <c:pt idx="8217">
                  <c:v>83.3</c:v>
                </c:pt>
                <c:pt idx="8218">
                  <c:v>83.3</c:v>
                </c:pt>
                <c:pt idx="8219">
                  <c:v>83.3</c:v>
                </c:pt>
                <c:pt idx="8220">
                  <c:v>83.3</c:v>
                </c:pt>
                <c:pt idx="8221">
                  <c:v>83.3</c:v>
                </c:pt>
                <c:pt idx="8222">
                  <c:v>83.2</c:v>
                </c:pt>
                <c:pt idx="8223">
                  <c:v>83.2</c:v>
                </c:pt>
                <c:pt idx="8224">
                  <c:v>83.2</c:v>
                </c:pt>
                <c:pt idx="8225">
                  <c:v>83.2</c:v>
                </c:pt>
                <c:pt idx="8226">
                  <c:v>83.2</c:v>
                </c:pt>
                <c:pt idx="8227">
                  <c:v>83.2</c:v>
                </c:pt>
                <c:pt idx="8228">
                  <c:v>83.2</c:v>
                </c:pt>
                <c:pt idx="8229">
                  <c:v>83.1</c:v>
                </c:pt>
                <c:pt idx="8230">
                  <c:v>83.1</c:v>
                </c:pt>
                <c:pt idx="8231">
                  <c:v>83.1</c:v>
                </c:pt>
                <c:pt idx="8232">
                  <c:v>83.1</c:v>
                </c:pt>
                <c:pt idx="8233">
                  <c:v>83.1</c:v>
                </c:pt>
                <c:pt idx="8234">
                  <c:v>83.1</c:v>
                </c:pt>
                <c:pt idx="8235">
                  <c:v>83.1</c:v>
                </c:pt>
                <c:pt idx="8236">
                  <c:v>83.1</c:v>
                </c:pt>
                <c:pt idx="8237">
                  <c:v>83.1</c:v>
                </c:pt>
                <c:pt idx="8238">
                  <c:v>83</c:v>
                </c:pt>
                <c:pt idx="8239">
                  <c:v>83</c:v>
                </c:pt>
                <c:pt idx="8240">
                  <c:v>83</c:v>
                </c:pt>
                <c:pt idx="8241">
                  <c:v>83</c:v>
                </c:pt>
                <c:pt idx="8242">
                  <c:v>83</c:v>
                </c:pt>
                <c:pt idx="8243">
                  <c:v>83</c:v>
                </c:pt>
                <c:pt idx="8244">
                  <c:v>83</c:v>
                </c:pt>
                <c:pt idx="8245">
                  <c:v>83</c:v>
                </c:pt>
                <c:pt idx="8246">
                  <c:v>83</c:v>
                </c:pt>
                <c:pt idx="8247">
                  <c:v>83</c:v>
                </c:pt>
                <c:pt idx="8248">
                  <c:v>83</c:v>
                </c:pt>
                <c:pt idx="8249">
                  <c:v>82.9</c:v>
                </c:pt>
                <c:pt idx="8250">
                  <c:v>82.9</c:v>
                </c:pt>
                <c:pt idx="8251">
                  <c:v>82.9</c:v>
                </c:pt>
                <c:pt idx="8252">
                  <c:v>82.9</c:v>
                </c:pt>
                <c:pt idx="8253">
                  <c:v>82.9</c:v>
                </c:pt>
                <c:pt idx="8254">
                  <c:v>82.9</c:v>
                </c:pt>
                <c:pt idx="8255">
                  <c:v>82.9</c:v>
                </c:pt>
                <c:pt idx="8256">
                  <c:v>82.9</c:v>
                </c:pt>
                <c:pt idx="8257">
                  <c:v>82.9</c:v>
                </c:pt>
                <c:pt idx="8258">
                  <c:v>82.9</c:v>
                </c:pt>
                <c:pt idx="8259">
                  <c:v>82.9</c:v>
                </c:pt>
                <c:pt idx="8260">
                  <c:v>82.9</c:v>
                </c:pt>
                <c:pt idx="8261">
                  <c:v>82.9</c:v>
                </c:pt>
                <c:pt idx="8262">
                  <c:v>82.9</c:v>
                </c:pt>
                <c:pt idx="8263">
                  <c:v>82.9</c:v>
                </c:pt>
                <c:pt idx="8264">
                  <c:v>82.9</c:v>
                </c:pt>
                <c:pt idx="8265">
                  <c:v>82.9</c:v>
                </c:pt>
                <c:pt idx="8266">
                  <c:v>82.9</c:v>
                </c:pt>
                <c:pt idx="8267">
                  <c:v>82.9</c:v>
                </c:pt>
                <c:pt idx="8268">
                  <c:v>82.9</c:v>
                </c:pt>
                <c:pt idx="8269">
                  <c:v>82.9</c:v>
                </c:pt>
                <c:pt idx="8270">
                  <c:v>82.9</c:v>
                </c:pt>
                <c:pt idx="8271">
                  <c:v>82.9</c:v>
                </c:pt>
                <c:pt idx="8272">
                  <c:v>82.9</c:v>
                </c:pt>
                <c:pt idx="8273">
                  <c:v>82.9</c:v>
                </c:pt>
                <c:pt idx="8274">
                  <c:v>82.9</c:v>
                </c:pt>
                <c:pt idx="8275">
                  <c:v>82.9</c:v>
                </c:pt>
                <c:pt idx="8276">
                  <c:v>82.9</c:v>
                </c:pt>
                <c:pt idx="8277">
                  <c:v>82.9</c:v>
                </c:pt>
                <c:pt idx="8278">
                  <c:v>82.9</c:v>
                </c:pt>
                <c:pt idx="8279">
                  <c:v>82.9</c:v>
                </c:pt>
                <c:pt idx="8280">
                  <c:v>82.9</c:v>
                </c:pt>
                <c:pt idx="8281">
                  <c:v>82.9</c:v>
                </c:pt>
                <c:pt idx="8282">
                  <c:v>82.9</c:v>
                </c:pt>
                <c:pt idx="8283">
                  <c:v>82.9</c:v>
                </c:pt>
                <c:pt idx="8284">
                  <c:v>82.9</c:v>
                </c:pt>
                <c:pt idx="8285">
                  <c:v>82.9</c:v>
                </c:pt>
                <c:pt idx="8286">
                  <c:v>82.9</c:v>
                </c:pt>
                <c:pt idx="8287">
                  <c:v>82.9</c:v>
                </c:pt>
                <c:pt idx="8288">
                  <c:v>82.9</c:v>
                </c:pt>
                <c:pt idx="8289">
                  <c:v>82.9</c:v>
                </c:pt>
                <c:pt idx="8290">
                  <c:v>82.9</c:v>
                </c:pt>
                <c:pt idx="8291">
                  <c:v>82.9</c:v>
                </c:pt>
                <c:pt idx="8292">
                  <c:v>82.9</c:v>
                </c:pt>
                <c:pt idx="8293">
                  <c:v>82.9</c:v>
                </c:pt>
                <c:pt idx="8294">
                  <c:v>82.9</c:v>
                </c:pt>
                <c:pt idx="8295">
                  <c:v>82.9</c:v>
                </c:pt>
                <c:pt idx="8296">
                  <c:v>82.9</c:v>
                </c:pt>
                <c:pt idx="8297">
                  <c:v>82.9</c:v>
                </c:pt>
                <c:pt idx="8298">
                  <c:v>82.9</c:v>
                </c:pt>
                <c:pt idx="8299">
                  <c:v>82.9</c:v>
                </c:pt>
                <c:pt idx="8300">
                  <c:v>82.9</c:v>
                </c:pt>
                <c:pt idx="8301">
                  <c:v>82.9</c:v>
                </c:pt>
                <c:pt idx="8302">
                  <c:v>82.9</c:v>
                </c:pt>
                <c:pt idx="8303">
                  <c:v>83</c:v>
                </c:pt>
                <c:pt idx="8304">
                  <c:v>83</c:v>
                </c:pt>
                <c:pt idx="8305">
                  <c:v>83</c:v>
                </c:pt>
                <c:pt idx="8306">
                  <c:v>83</c:v>
                </c:pt>
                <c:pt idx="8307">
                  <c:v>83</c:v>
                </c:pt>
                <c:pt idx="8308">
                  <c:v>83</c:v>
                </c:pt>
                <c:pt idx="8309">
                  <c:v>83</c:v>
                </c:pt>
                <c:pt idx="8310">
                  <c:v>83</c:v>
                </c:pt>
                <c:pt idx="8311">
                  <c:v>83</c:v>
                </c:pt>
                <c:pt idx="8312">
                  <c:v>83</c:v>
                </c:pt>
                <c:pt idx="8313">
                  <c:v>83</c:v>
                </c:pt>
                <c:pt idx="8314">
                  <c:v>83</c:v>
                </c:pt>
                <c:pt idx="8315">
                  <c:v>83</c:v>
                </c:pt>
                <c:pt idx="8316">
                  <c:v>83</c:v>
                </c:pt>
                <c:pt idx="8317">
                  <c:v>83.1</c:v>
                </c:pt>
                <c:pt idx="8318">
                  <c:v>83.1</c:v>
                </c:pt>
                <c:pt idx="8319">
                  <c:v>83.1</c:v>
                </c:pt>
                <c:pt idx="8320">
                  <c:v>83.1</c:v>
                </c:pt>
                <c:pt idx="8321">
                  <c:v>83.1</c:v>
                </c:pt>
                <c:pt idx="8322">
                  <c:v>83.1</c:v>
                </c:pt>
                <c:pt idx="8323">
                  <c:v>83.1</c:v>
                </c:pt>
                <c:pt idx="8324">
                  <c:v>83.1</c:v>
                </c:pt>
                <c:pt idx="8325">
                  <c:v>83.1</c:v>
                </c:pt>
                <c:pt idx="8326">
                  <c:v>83.2</c:v>
                </c:pt>
                <c:pt idx="8327">
                  <c:v>83.1</c:v>
                </c:pt>
                <c:pt idx="8328">
                  <c:v>83.2</c:v>
                </c:pt>
                <c:pt idx="8329">
                  <c:v>83.2</c:v>
                </c:pt>
                <c:pt idx="8330">
                  <c:v>83.2</c:v>
                </c:pt>
                <c:pt idx="8331">
                  <c:v>83.2</c:v>
                </c:pt>
                <c:pt idx="8332">
                  <c:v>83.2</c:v>
                </c:pt>
                <c:pt idx="8333">
                  <c:v>83.2</c:v>
                </c:pt>
                <c:pt idx="8334">
                  <c:v>83.2</c:v>
                </c:pt>
                <c:pt idx="8335">
                  <c:v>83.3</c:v>
                </c:pt>
                <c:pt idx="8336">
                  <c:v>83.3</c:v>
                </c:pt>
                <c:pt idx="8337">
                  <c:v>83.3</c:v>
                </c:pt>
                <c:pt idx="8338">
                  <c:v>83.3</c:v>
                </c:pt>
                <c:pt idx="8339">
                  <c:v>83.3</c:v>
                </c:pt>
                <c:pt idx="8340">
                  <c:v>83.3</c:v>
                </c:pt>
                <c:pt idx="8341">
                  <c:v>83.3</c:v>
                </c:pt>
                <c:pt idx="8342">
                  <c:v>83.3</c:v>
                </c:pt>
                <c:pt idx="8343">
                  <c:v>83.3</c:v>
                </c:pt>
                <c:pt idx="8344">
                  <c:v>83.3</c:v>
                </c:pt>
                <c:pt idx="8345">
                  <c:v>83.4</c:v>
                </c:pt>
                <c:pt idx="8346">
                  <c:v>83.4</c:v>
                </c:pt>
                <c:pt idx="8347">
                  <c:v>83.4</c:v>
                </c:pt>
                <c:pt idx="8348">
                  <c:v>83.4</c:v>
                </c:pt>
                <c:pt idx="8349">
                  <c:v>83.4</c:v>
                </c:pt>
                <c:pt idx="8350">
                  <c:v>83.4</c:v>
                </c:pt>
                <c:pt idx="8351">
                  <c:v>83.5</c:v>
                </c:pt>
                <c:pt idx="8352">
                  <c:v>83.5</c:v>
                </c:pt>
                <c:pt idx="8353">
                  <c:v>83.5</c:v>
                </c:pt>
                <c:pt idx="8354">
                  <c:v>83.5</c:v>
                </c:pt>
                <c:pt idx="8355">
                  <c:v>83.5</c:v>
                </c:pt>
                <c:pt idx="8356">
                  <c:v>83.5</c:v>
                </c:pt>
                <c:pt idx="8357">
                  <c:v>83.5</c:v>
                </c:pt>
                <c:pt idx="8358">
                  <c:v>83.5</c:v>
                </c:pt>
                <c:pt idx="8359">
                  <c:v>83.6</c:v>
                </c:pt>
                <c:pt idx="8360">
                  <c:v>83.6</c:v>
                </c:pt>
                <c:pt idx="8361">
                  <c:v>83.6</c:v>
                </c:pt>
                <c:pt idx="8362">
                  <c:v>83.6</c:v>
                </c:pt>
                <c:pt idx="8363">
                  <c:v>83.6</c:v>
                </c:pt>
                <c:pt idx="8364">
                  <c:v>83.6</c:v>
                </c:pt>
                <c:pt idx="8365">
                  <c:v>83.7</c:v>
                </c:pt>
                <c:pt idx="8366">
                  <c:v>83.7</c:v>
                </c:pt>
                <c:pt idx="8367">
                  <c:v>83.7</c:v>
                </c:pt>
                <c:pt idx="8368">
                  <c:v>83.7</c:v>
                </c:pt>
                <c:pt idx="8369">
                  <c:v>83.7</c:v>
                </c:pt>
                <c:pt idx="8370">
                  <c:v>83.7</c:v>
                </c:pt>
                <c:pt idx="8371">
                  <c:v>83.8</c:v>
                </c:pt>
                <c:pt idx="8372">
                  <c:v>83.8</c:v>
                </c:pt>
                <c:pt idx="8373">
                  <c:v>83.8</c:v>
                </c:pt>
                <c:pt idx="8374">
                  <c:v>83.8</c:v>
                </c:pt>
                <c:pt idx="8375">
                  <c:v>83.8</c:v>
                </c:pt>
                <c:pt idx="8376">
                  <c:v>83.8</c:v>
                </c:pt>
                <c:pt idx="8377">
                  <c:v>83.8</c:v>
                </c:pt>
                <c:pt idx="8378">
                  <c:v>83.9</c:v>
                </c:pt>
                <c:pt idx="8379">
                  <c:v>83.9</c:v>
                </c:pt>
                <c:pt idx="8380">
                  <c:v>83.9</c:v>
                </c:pt>
                <c:pt idx="8381">
                  <c:v>83.9</c:v>
                </c:pt>
                <c:pt idx="8382">
                  <c:v>83.9</c:v>
                </c:pt>
                <c:pt idx="8383">
                  <c:v>83.9</c:v>
                </c:pt>
                <c:pt idx="8384">
                  <c:v>83.9</c:v>
                </c:pt>
                <c:pt idx="8385">
                  <c:v>84</c:v>
                </c:pt>
                <c:pt idx="8386">
                  <c:v>84</c:v>
                </c:pt>
                <c:pt idx="8387">
                  <c:v>84</c:v>
                </c:pt>
                <c:pt idx="8388">
                  <c:v>84</c:v>
                </c:pt>
                <c:pt idx="8389">
                  <c:v>84</c:v>
                </c:pt>
                <c:pt idx="8390">
                  <c:v>84</c:v>
                </c:pt>
                <c:pt idx="8391">
                  <c:v>84</c:v>
                </c:pt>
                <c:pt idx="8392">
                  <c:v>84</c:v>
                </c:pt>
                <c:pt idx="8393">
                  <c:v>84</c:v>
                </c:pt>
                <c:pt idx="8394">
                  <c:v>84</c:v>
                </c:pt>
                <c:pt idx="8395">
                  <c:v>84</c:v>
                </c:pt>
                <c:pt idx="8396">
                  <c:v>84</c:v>
                </c:pt>
                <c:pt idx="8397">
                  <c:v>84</c:v>
                </c:pt>
                <c:pt idx="8398">
                  <c:v>84.1</c:v>
                </c:pt>
                <c:pt idx="8399">
                  <c:v>84.1</c:v>
                </c:pt>
                <c:pt idx="8400">
                  <c:v>84.1</c:v>
                </c:pt>
                <c:pt idx="8401">
                  <c:v>84.1</c:v>
                </c:pt>
                <c:pt idx="8402">
                  <c:v>84.1</c:v>
                </c:pt>
                <c:pt idx="8403">
                  <c:v>84.1</c:v>
                </c:pt>
                <c:pt idx="8404">
                  <c:v>84.2</c:v>
                </c:pt>
                <c:pt idx="8405">
                  <c:v>84.2</c:v>
                </c:pt>
                <c:pt idx="8406">
                  <c:v>84.2</c:v>
                </c:pt>
                <c:pt idx="8407">
                  <c:v>84.2</c:v>
                </c:pt>
                <c:pt idx="8408">
                  <c:v>84.2</c:v>
                </c:pt>
                <c:pt idx="8409">
                  <c:v>84.3</c:v>
                </c:pt>
                <c:pt idx="8410">
                  <c:v>84.3</c:v>
                </c:pt>
                <c:pt idx="8411">
                  <c:v>84.3</c:v>
                </c:pt>
                <c:pt idx="8412">
                  <c:v>84.3</c:v>
                </c:pt>
                <c:pt idx="8413">
                  <c:v>84.3</c:v>
                </c:pt>
                <c:pt idx="8414">
                  <c:v>84.3</c:v>
                </c:pt>
                <c:pt idx="8415">
                  <c:v>84.3</c:v>
                </c:pt>
                <c:pt idx="8416">
                  <c:v>84.4</c:v>
                </c:pt>
                <c:pt idx="8417">
                  <c:v>84.4</c:v>
                </c:pt>
                <c:pt idx="8418">
                  <c:v>84.4</c:v>
                </c:pt>
                <c:pt idx="8419">
                  <c:v>84.4</c:v>
                </c:pt>
                <c:pt idx="8420">
                  <c:v>84.4</c:v>
                </c:pt>
                <c:pt idx="8421">
                  <c:v>84.4</c:v>
                </c:pt>
                <c:pt idx="8422">
                  <c:v>84.5</c:v>
                </c:pt>
                <c:pt idx="8423">
                  <c:v>84.5</c:v>
                </c:pt>
                <c:pt idx="8424">
                  <c:v>84.5</c:v>
                </c:pt>
                <c:pt idx="8425">
                  <c:v>84.5</c:v>
                </c:pt>
                <c:pt idx="8426">
                  <c:v>84.5</c:v>
                </c:pt>
                <c:pt idx="8427">
                  <c:v>84.5</c:v>
                </c:pt>
                <c:pt idx="8428">
                  <c:v>84.5</c:v>
                </c:pt>
                <c:pt idx="8429">
                  <c:v>84.6</c:v>
                </c:pt>
                <c:pt idx="8430">
                  <c:v>84.6</c:v>
                </c:pt>
                <c:pt idx="8431">
                  <c:v>84.6</c:v>
                </c:pt>
                <c:pt idx="8432">
                  <c:v>84.6</c:v>
                </c:pt>
                <c:pt idx="8433">
                  <c:v>84.6</c:v>
                </c:pt>
                <c:pt idx="8434">
                  <c:v>84.6</c:v>
                </c:pt>
                <c:pt idx="8435">
                  <c:v>84.6</c:v>
                </c:pt>
                <c:pt idx="8436">
                  <c:v>84.7</c:v>
                </c:pt>
                <c:pt idx="8437">
                  <c:v>84.7</c:v>
                </c:pt>
                <c:pt idx="8438">
                  <c:v>84.7</c:v>
                </c:pt>
                <c:pt idx="8439">
                  <c:v>84.7</c:v>
                </c:pt>
                <c:pt idx="8440">
                  <c:v>84.7</c:v>
                </c:pt>
                <c:pt idx="8441">
                  <c:v>84.7</c:v>
                </c:pt>
                <c:pt idx="8442">
                  <c:v>84.7</c:v>
                </c:pt>
                <c:pt idx="8443">
                  <c:v>84.7</c:v>
                </c:pt>
                <c:pt idx="8444">
                  <c:v>84.8</c:v>
                </c:pt>
                <c:pt idx="8445">
                  <c:v>84.8</c:v>
                </c:pt>
                <c:pt idx="8446">
                  <c:v>84.8</c:v>
                </c:pt>
                <c:pt idx="8447">
                  <c:v>84.8</c:v>
                </c:pt>
                <c:pt idx="8448">
                  <c:v>84.8</c:v>
                </c:pt>
                <c:pt idx="8449">
                  <c:v>84.8</c:v>
                </c:pt>
                <c:pt idx="8450">
                  <c:v>84.8</c:v>
                </c:pt>
                <c:pt idx="8451">
                  <c:v>84.8</c:v>
                </c:pt>
                <c:pt idx="8452">
                  <c:v>84.8</c:v>
                </c:pt>
                <c:pt idx="8453">
                  <c:v>84.9</c:v>
                </c:pt>
                <c:pt idx="8454">
                  <c:v>84.9</c:v>
                </c:pt>
                <c:pt idx="8455">
                  <c:v>84.9</c:v>
                </c:pt>
                <c:pt idx="8456">
                  <c:v>84.9</c:v>
                </c:pt>
                <c:pt idx="8457">
                  <c:v>84.9</c:v>
                </c:pt>
                <c:pt idx="8458">
                  <c:v>84.9</c:v>
                </c:pt>
                <c:pt idx="8459">
                  <c:v>84.9</c:v>
                </c:pt>
                <c:pt idx="8460">
                  <c:v>84.9</c:v>
                </c:pt>
                <c:pt idx="8461">
                  <c:v>84.9</c:v>
                </c:pt>
                <c:pt idx="8462">
                  <c:v>85</c:v>
                </c:pt>
                <c:pt idx="8463">
                  <c:v>85</c:v>
                </c:pt>
                <c:pt idx="8464">
                  <c:v>85</c:v>
                </c:pt>
                <c:pt idx="8465">
                  <c:v>85</c:v>
                </c:pt>
                <c:pt idx="8466">
                  <c:v>85</c:v>
                </c:pt>
                <c:pt idx="8467">
                  <c:v>85</c:v>
                </c:pt>
                <c:pt idx="8468">
                  <c:v>85</c:v>
                </c:pt>
                <c:pt idx="8469">
                  <c:v>85</c:v>
                </c:pt>
                <c:pt idx="8470">
                  <c:v>85</c:v>
                </c:pt>
                <c:pt idx="8471">
                  <c:v>85</c:v>
                </c:pt>
                <c:pt idx="8472">
                  <c:v>85</c:v>
                </c:pt>
                <c:pt idx="8473">
                  <c:v>85.1</c:v>
                </c:pt>
                <c:pt idx="8474">
                  <c:v>85.1</c:v>
                </c:pt>
                <c:pt idx="8475">
                  <c:v>85.1</c:v>
                </c:pt>
                <c:pt idx="8476">
                  <c:v>85.1</c:v>
                </c:pt>
                <c:pt idx="8477">
                  <c:v>85.1</c:v>
                </c:pt>
                <c:pt idx="8478">
                  <c:v>85.1</c:v>
                </c:pt>
                <c:pt idx="8479">
                  <c:v>85.1</c:v>
                </c:pt>
                <c:pt idx="8480">
                  <c:v>85.1</c:v>
                </c:pt>
                <c:pt idx="8481">
                  <c:v>85.1</c:v>
                </c:pt>
                <c:pt idx="8482">
                  <c:v>85.1</c:v>
                </c:pt>
                <c:pt idx="8483">
                  <c:v>85.1</c:v>
                </c:pt>
                <c:pt idx="8484">
                  <c:v>85.1</c:v>
                </c:pt>
                <c:pt idx="8485">
                  <c:v>85.1</c:v>
                </c:pt>
                <c:pt idx="8486">
                  <c:v>85.1</c:v>
                </c:pt>
                <c:pt idx="8487">
                  <c:v>85.1</c:v>
                </c:pt>
                <c:pt idx="8488">
                  <c:v>85.1</c:v>
                </c:pt>
                <c:pt idx="8489">
                  <c:v>85.1</c:v>
                </c:pt>
                <c:pt idx="8490">
                  <c:v>85.1</c:v>
                </c:pt>
                <c:pt idx="8491">
                  <c:v>85.1</c:v>
                </c:pt>
                <c:pt idx="8492">
                  <c:v>85.2</c:v>
                </c:pt>
                <c:pt idx="8493">
                  <c:v>85.1</c:v>
                </c:pt>
                <c:pt idx="8494">
                  <c:v>85.1</c:v>
                </c:pt>
                <c:pt idx="8495">
                  <c:v>85.2</c:v>
                </c:pt>
                <c:pt idx="8496">
                  <c:v>85.2</c:v>
                </c:pt>
                <c:pt idx="8497">
                  <c:v>85.1</c:v>
                </c:pt>
                <c:pt idx="8498">
                  <c:v>85.2</c:v>
                </c:pt>
                <c:pt idx="8499">
                  <c:v>85.2</c:v>
                </c:pt>
                <c:pt idx="8500">
                  <c:v>85.1</c:v>
                </c:pt>
                <c:pt idx="8501">
                  <c:v>85.2</c:v>
                </c:pt>
                <c:pt idx="8502">
                  <c:v>85.1</c:v>
                </c:pt>
                <c:pt idx="8503">
                  <c:v>85.1</c:v>
                </c:pt>
                <c:pt idx="8504">
                  <c:v>85.1</c:v>
                </c:pt>
                <c:pt idx="8505">
                  <c:v>85.1</c:v>
                </c:pt>
                <c:pt idx="8506">
                  <c:v>85.1</c:v>
                </c:pt>
                <c:pt idx="8507">
                  <c:v>85.1</c:v>
                </c:pt>
                <c:pt idx="8508">
                  <c:v>85.1</c:v>
                </c:pt>
                <c:pt idx="8509">
                  <c:v>85.1</c:v>
                </c:pt>
                <c:pt idx="8510">
                  <c:v>85.1</c:v>
                </c:pt>
                <c:pt idx="8511">
                  <c:v>85.1</c:v>
                </c:pt>
                <c:pt idx="8512">
                  <c:v>85.1</c:v>
                </c:pt>
                <c:pt idx="8513">
                  <c:v>85.1</c:v>
                </c:pt>
                <c:pt idx="8514">
                  <c:v>85.1</c:v>
                </c:pt>
                <c:pt idx="8515">
                  <c:v>85.1</c:v>
                </c:pt>
                <c:pt idx="8516">
                  <c:v>85.1</c:v>
                </c:pt>
                <c:pt idx="8517">
                  <c:v>85.1</c:v>
                </c:pt>
                <c:pt idx="8518">
                  <c:v>85.1</c:v>
                </c:pt>
                <c:pt idx="8519">
                  <c:v>85.1</c:v>
                </c:pt>
                <c:pt idx="8520">
                  <c:v>85.1</c:v>
                </c:pt>
                <c:pt idx="8521">
                  <c:v>85.1</c:v>
                </c:pt>
                <c:pt idx="8522">
                  <c:v>85.1</c:v>
                </c:pt>
                <c:pt idx="8523">
                  <c:v>85.1</c:v>
                </c:pt>
                <c:pt idx="8524">
                  <c:v>85.1</c:v>
                </c:pt>
                <c:pt idx="8525">
                  <c:v>85.1</c:v>
                </c:pt>
                <c:pt idx="8526">
                  <c:v>85.1</c:v>
                </c:pt>
                <c:pt idx="8527">
                  <c:v>85.1</c:v>
                </c:pt>
                <c:pt idx="8528">
                  <c:v>85.1</c:v>
                </c:pt>
                <c:pt idx="8529">
                  <c:v>85.1</c:v>
                </c:pt>
                <c:pt idx="8530">
                  <c:v>85.1</c:v>
                </c:pt>
                <c:pt idx="8531">
                  <c:v>85.1</c:v>
                </c:pt>
                <c:pt idx="8532">
                  <c:v>85</c:v>
                </c:pt>
                <c:pt idx="8533">
                  <c:v>85</c:v>
                </c:pt>
                <c:pt idx="8534">
                  <c:v>85</c:v>
                </c:pt>
                <c:pt idx="8535">
                  <c:v>85</c:v>
                </c:pt>
                <c:pt idx="8536">
                  <c:v>85</c:v>
                </c:pt>
                <c:pt idx="8537">
                  <c:v>85</c:v>
                </c:pt>
                <c:pt idx="8538">
                  <c:v>85</c:v>
                </c:pt>
                <c:pt idx="8539">
                  <c:v>85</c:v>
                </c:pt>
                <c:pt idx="8540">
                  <c:v>85</c:v>
                </c:pt>
                <c:pt idx="8541">
                  <c:v>85</c:v>
                </c:pt>
                <c:pt idx="8542">
                  <c:v>85</c:v>
                </c:pt>
                <c:pt idx="8543">
                  <c:v>84.9</c:v>
                </c:pt>
                <c:pt idx="8544">
                  <c:v>84.9</c:v>
                </c:pt>
                <c:pt idx="8545">
                  <c:v>84.9</c:v>
                </c:pt>
                <c:pt idx="8546">
                  <c:v>84.9</c:v>
                </c:pt>
                <c:pt idx="8547">
                  <c:v>84.9</c:v>
                </c:pt>
                <c:pt idx="8548">
                  <c:v>84.9</c:v>
                </c:pt>
                <c:pt idx="8549">
                  <c:v>84.9</c:v>
                </c:pt>
                <c:pt idx="8550">
                  <c:v>84.9</c:v>
                </c:pt>
                <c:pt idx="8551">
                  <c:v>84.9</c:v>
                </c:pt>
                <c:pt idx="8552">
                  <c:v>84.8</c:v>
                </c:pt>
                <c:pt idx="8553">
                  <c:v>84.8</c:v>
                </c:pt>
                <c:pt idx="8554">
                  <c:v>84.8</c:v>
                </c:pt>
                <c:pt idx="8555">
                  <c:v>84.8</c:v>
                </c:pt>
                <c:pt idx="8556">
                  <c:v>84.8</c:v>
                </c:pt>
                <c:pt idx="8557">
                  <c:v>84.8</c:v>
                </c:pt>
                <c:pt idx="8558">
                  <c:v>84.8</c:v>
                </c:pt>
                <c:pt idx="8559">
                  <c:v>84.8</c:v>
                </c:pt>
                <c:pt idx="8560">
                  <c:v>84.7</c:v>
                </c:pt>
                <c:pt idx="8561">
                  <c:v>84.7</c:v>
                </c:pt>
                <c:pt idx="8562">
                  <c:v>84.7</c:v>
                </c:pt>
                <c:pt idx="8563">
                  <c:v>84.7</c:v>
                </c:pt>
                <c:pt idx="8564">
                  <c:v>84.7</c:v>
                </c:pt>
                <c:pt idx="8565">
                  <c:v>84.7</c:v>
                </c:pt>
                <c:pt idx="8566">
                  <c:v>84.6</c:v>
                </c:pt>
                <c:pt idx="8567">
                  <c:v>84.6</c:v>
                </c:pt>
                <c:pt idx="8568">
                  <c:v>84.6</c:v>
                </c:pt>
                <c:pt idx="8569">
                  <c:v>84.6</c:v>
                </c:pt>
                <c:pt idx="8570">
                  <c:v>84.6</c:v>
                </c:pt>
                <c:pt idx="8571">
                  <c:v>84.6</c:v>
                </c:pt>
                <c:pt idx="8572">
                  <c:v>84.6</c:v>
                </c:pt>
                <c:pt idx="8573">
                  <c:v>84.5</c:v>
                </c:pt>
                <c:pt idx="8574">
                  <c:v>84.5</c:v>
                </c:pt>
                <c:pt idx="8575">
                  <c:v>84.5</c:v>
                </c:pt>
                <c:pt idx="8576">
                  <c:v>84.5</c:v>
                </c:pt>
                <c:pt idx="8577">
                  <c:v>84.5</c:v>
                </c:pt>
                <c:pt idx="8578">
                  <c:v>84.4</c:v>
                </c:pt>
                <c:pt idx="8579">
                  <c:v>84.4</c:v>
                </c:pt>
                <c:pt idx="8580">
                  <c:v>84.4</c:v>
                </c:pt>
                <c:pt idx="8581">
                  <c:v>84.4</c:v>
                </c:pt>
                <c:pt idx="8582">
                  <c:v>84.4</c:v>
                </c:pt>
                <c:pt idx="8583">
                  <c:v>84.3</c:v>
                </c:pt>
                <c:pt idx="8584">
                  <c:v>84.3</c:v>
                </c:pt>
                <c:pt idx="8585">
                  <c:v>84.3</c:v>
                </c:pt>
                <c:pt idx="8586">
                  <c:v>84.3</c:v>
                </c:pt>
                <c:pt idx="8587">
                  <c:v>84.3</c:v>
                </c:pt>
                <c:pt idx="8588">
                  <c:v>84.2</c:v>
                </c:pt>
                <c:pt idx="8589">
                  <c:v>84.2</c:v>
                </c:pt>
                <c:pt idx="8590">
                  <c:v>84.2</c:v>
                </c:pt>
                <c:pt idx="8591">
                  <c:v>84.2</c:v>
                </c:pt>
                <c:pt idx="8592">
                  <c:v>84.2</c:v>
                </c:pt>
                <c:pt idx="8593">
                  <c:v>84.2</c:v>
                </c:pt>
                <c:pt idx="8594">
                  <c:v>84.1</c:v>
                </c:pt>
                <c:pt idx="8595">
                  <c:v>84.1</c:v>
                </c:pt>
                <c:pt idx="8596">
                  <c:v>84.1</c:v>
                </c:pt>
                <c:pt idx="8597">
                  <c:v>84.1</c:v>
                </c:pt>
                <c:pt idx="8598">
                  <c:v>84</c:v>
                </c:pt>
                <c:pt idx="8599">
                  <c:v>84</c:v>
                </c:pt>
                <c:pt idx="8600">
                  <c:v>84</c:v>
                </c:pt>
                <c:pt idx="8601">
                  <c:v>84</c:v>
                </c:pt>
                <c:pt idx="8602">
                  <c:v>84</c:v>
                </c:pt>
                <c:pt idx="8603">
                  <c:v>84</c:v>
                </c:pt>
                <c:pt idx="8604">
                  <c:v>84</c:v>
                </c:pt>
                <c:pt idx="8605">
                  <c:v>84</c:v>
                </c:pt>
                <c:pt idx="8606">
                  <c:v>84</c:v>
                </c:pt>
                <c:pt idx="8607">
                  <c:v>84</c:v>
                </c:pt>
                <c:pt idx="8608">
                  <c:v>84</c:v>
                </c:pt>
                <c:pt idx="8609">
                  <c:v>84</c:v>
                </c:pt>
                <c:pt idx="8610">
                  <c:v>84</c:v>
                </c:pt>
                <c:pt idx="8611">
                  <c:v>84</c:v>
                </c:pt>
                <c:pt idx="8612">
                  <c:v>83.9</c:v>
                </c:pt>
                <c:pt idx="8613">
                  <c:v>83.9</c:v>
                </c:pt>
                <c:pt idx="8614">
                  <c:v>83.9</c:v>
                </c:pt>
                <c:pt idx="8615">
                  <c:v>83.9</c:v>
                </c:pt>
                <c:pt idx="8616">
                  <c:v>83.9</c:v>
                </c:pt>
                <c:pt idx="8617">
                  <c:v>83.9</c:v>
                </c:pt>
                <c:pt idx="8618">
                  <c:v>83.8</c:v>
                </c:pt>
                <c:pt idx="8619">
                  <c:v>83.8</c:v>
                </c:pt>
                <c:pt idx="8620">
                  <c:v>83.8</c:v>
                </c:pt>
                <c:pt idx="8621">
                  <c:v>83.8</c:v>
                </c:pt>
                <c:pt idx="8622">
                  <c:v>83.8</c:v>
                </c:pt>
                <c:pt idx="8623">
                  <c:v>83.8</c:v>
                </c:pt>
                <c:pt idx="8624">
                  <c:v>83.7</c:v>
                </c:pt>
                <c:pt idx="8625">
                  <c:v>83.7</c:v>
                </c:pt>
                <c:pt idx="8626">
                  <c:v>83.7</c:v>
                </c:pt>
                <c:pt idx="8627">
                  <c:v>83.7</c:v>
                </c:pt>
                <c:pt idx="8628">
                  <c:v>83.7</c:v>
                </c:pt>
                <c:pt idx="8629">
                  <c:v>83.7</c:v>
                </c:pt>
                <c:pt idx="8630">
                  <c:v>83.6</c:v>
                </c:pt>
                <c:pt idx="8631">
                  <c:v>83.6</c:v>
                </c:pt>
                <c:pt idx="8632">
                  <c:v>83.6</c:v>
                </c:pt>
                <c:pt idx="8633">
                  <c:v>83.6</c:v>
                </c:pt>
                <c:pt idx="8634">
                  <c:v>83.6</c:v>
                </c:pt>
                <c:pt idx="8635">
                  <c:v>83.6</c:v>
                </c:pt>
                <c:pt idx="8636">
                  <c:v>83.6</c:v>
                </c:pt>
                <c:pt idx="8637">
                  <c:v>83.6</c:v>
                </c:pt>
                <c:pt idx="8638">
                  <c:v>83.5</c:v>
                </c:pt>
                <c:pt idx="8639">
                  <c:v>83.5</c:v>
                </c:pt>
                <c:pt idx="8640">
                  <c:v>83.5</c:v>
                </c:pt>
                <c:pt idx="8641">
                  <c:v>83.5</c:v>
                </c:pt>
                <c:pt idx="8642">
                  <c:v>83.5</c:v>
                </c:pt>
                <c:pt idx="8643">
                  <c:v>83.5</c:v>
                </c:pt>
                <c:pt idx="8644">
                  <c:v>83.5</c:v>
                </c:pt>
                <c:pt idx="8645">
                  <c:v>83.4</c:v>
                </c:pt>
                <c:pt idx="8646">
                  <c:v>83.4</c:v>
                </c:pt>
                <c:pt idx="8647">
                  <c:v>83.4</c:v>
                </c:pt>
                <c:pt idx="8648">
                  <c:v>83.4</c:v>
                </c:pt>
                <c:pt idx="8649">
                  <c:v>83.4</c:v>
                </c:pt>
                <c:pt idx="8650">
                  <c:v>83.4</c:v>
                </c:pt>
                <c:pt idx="8651">
                  <c:v>83.4</c:v>
                </c:pt>
                <c:pt idx="8652">
                  <c:v>83.4</c:v>
                </c:pt>
                <c:pt idx="8653">
                  <c:v>83.4</c:v>
                </c:pt>
                <c:pt idx="8654">
                  <c:v>83.4</c:v>
                </c:pt>
                <c:pt idx="8655">
                  <c:v>83.3</c:v>
                </c:pt>
                <c:pt idx="8656">
                  <c:v>83.3</c:v>
                </c:pt>
                <c:pt idx="8657">
                  <c:v>83.3</c:v>
                </c:pt>
                <c:pt idx="8658">
                  <c:v>83.3</c:v>
                </c:pt>
                <c:pt idx="8659">
                  <c:v>83.3</c:v>
                </c:pt>
                <c:pt idx="8660">
                  <c:v>83.3</c:v>
                </c:pt>
                <c:pt idx="8661">
                  <c:v>83.3</c:v>
                </c:pt>
                <c:pt idx="8662">
                  <c:v>83.3</c:v>
                </c:pt>
                <c:pt idx="8663">
                  <c:v>83.3</c:v>
                </c:pt>
                <c:pt idx="8664">
                  <c:v>83.3</c:v>
                </c:pt>
                <c:pt idx="8665">
                  <c:v>83.3</c:v>
                </c:pt>
                <c:pt idx="8666">
                  <c:v>83.3</c:v>
                </c:pt>
                <c:pt idx="8667">
                  <c:v>83.3</c:v>
                </c:pt>
                <c:pt idx="8668">
                  <c:v>83.3</c:v>
                </c:pt>
                <c:pt idx="8669">
                  <c:v>83.2</c:v>
                </c:pt>
                <c:pt idx="8670">
                  <c:v>83.2</c:v>
                </c:pt>
                <c:pt idx="8671">
                  <c:v>83.2</c:v>
                </c:pt>
                <c:pt idx="8672">
                  <c:v>83.2</c:v>
                </c:pt>
                <c:pt idx="8673">
                  <c:v>83.2</c:v>
                </c:pt>
                <c:pt idx="8674">
                  <c:v>83.2</c:v>
                </c:pt>
                <c:pt idx="8675">
                  <c:v>83.2</c:v>
                </c:pt>
                <c:pt idx="8676">
                  <c:v>83.2</c:v>
                </c:pt>
                <c:pt idx="8677">
                  <c:v>83.2</c:v>
                </c:pt>
                <c:pt idx="8678">
                  <c:v>83.2</c:v>
                </c:pt>
                <c:pt idx="8679">
                  <c:v>83.2</c:v>
                </c:pt>
                <c:pt idx="8680">
                  <c:v>83.2</c:v>
                </c:pt>
                <c:pt idx="8681">
                  <c:v>83.2</c:v>
                </c:pt>
                <c:pt idx="8682">
                  <c:v>83.2</c:v>
                </c:pt>
                <c:pt idx="8683">
                  <c:v>83.2</c:v>
                </c:pt>
                <c:pt idx="8684">
                  <c:v>83.2</c:v>
                </c:pt>
                <c:pt idx="8685">
                  <c:v>83.2</c:v>
                </c:pt>
                <c:pt idx="8686">
                  <c:v>83.2</c:v>
                </c:pt>
                <c:pt idx="8687">
                  <c:v>83.1</c:v>
                </c:pt>
                <c:pt idx="8688">
                  <c:v>83.1</c:v>
                </c:pt>
                <c:pt idx="8689">
                  <c:v>83.1</c:v>
                </c:pt>
                <c:pt idx="8690">
                  <c:v>83.1</c:v>
                </c:pt>
                <c:pt idx="8691">
                  <c:v>83.1</c:v>
                </c:pt>
                <c:pt idx="8692">
                  <c:v>83.1</c:v>
                </c:pt>
                <c:pt idx="8693">
                  <c:v>83.1</c:v>
                </c:pt>
                <c:pt idx="8694">
                  <c:v>83.1</c:v>
                </c:pt>
                <c:pt idx="8695">
                  <c:v>83.1</c:v>
                </c:pt>
                <c:pt idx="8696">
                  <c:v>83.1</c:v>
                </c:pt>
                <c:pt idx="8697">
                  <c:v>83.1</c:v>
                </c:pt>
                <c:pt idx="8698">
                  <c:v>83.1</c:v>
                </c:pt>
                <c:pt idx="8699">
                  <c:v>83.1</c:v>
                </c:pt>
                <c:pt idx="8700">
                  <c:v>83.1</c:v>
                </c:pt>
                <c:pt idx="8701">
                  <c:v>83.1</c:v>
                </c:pt>
                <c:pt idx="8702">
                  <c:v>83.1</c:v>
                </c:pt>
                <c:pt idx="8703">
                  <c:v>83.1</c:v>
                </c:pt>
                <c:pt idx="8704">
                  <c:v>83.1</c:v>
                </c:pt>
                <c:pt idx="8705">
                  <c:v>83.1</c:v>
                </c:pt>
                <c:pt idx="8706">
                  <c:v>83.1</c:v>
                </c:pt>
                <c:pt idx="8707">
                  <c:v>83.1</c:v>
                </c:pt>
                <c:pt idx="8708">
                  <c:v>83.1</c:v>
                </c:pt>
                <c:pt idx="8709">
                  <c:v>83.1</c:v>
                </c:pt>
                <c:pt idx="8710">
                  <c:v>83.1</c:v>
                </c:pt>
                <c:pt idx="8711">
                  <c:v>83.1</c:v>
                </c:pt>
                <c:pt idx="8712">
                  <c:v>83.1</c:v>
                </c:pt>
                <c:pt idx="8713">
                  <c:v>83.1</c:v>
                </c:pt>
                <c:pt idx="8714">
                  <c:v>83.1</c:v>
                </c:pt>
                <c:pt idx="8715">
                  <c:v>83.1</c:v>
                </c:pt>
                <c:pt idx="8716">
                  <c:v>83.1</c:v>
                </c:pt>
                <c:pt idx="8717">
                  <c:v>83.1</c:v>
                </c:pt>
                <c:pt idx="8718">
                  <c:v>83.2</c:v>
                </c:pt>
                <c:pt idx="8719">
                  <c:v>83.1</c:v>
                </c:pt>
                <c:pt idx="8720">
                  <c:v>83.2</c:v>
                </c:pt>
                <c:pt idx="8721">
                  <c:v>83.2</c:v>
                </c:pt>
                <c:pt idx="8722">
                  <c:v>83.2</c:v>
                </c:pt>
                <c:pt idx="8723">
                  <c:v>83.2</c:v>
                </c:pt>
                <c:pt idx="8724">
                  <c:v>83.2</c:v>
                </c:pt>
                <c:pt idx="8725">
                  <c:v>83.2</c:v>
                </c:pt>
                <c:pt idx="8726">
                  <c:v>83.2</c:v>
                </c:pt>
                <c:pt idx="8727">
                  <c:v>83.2</c:v>
                </c:pt>
                <c:pt idx="8728">
                  <c:v>83.2</c:v>
                </c:pt>
                <c:pt idx="8729">
                  <c:v>83.2</c:v>
                </c:pt>
                <c:pt idx="8730">
                  <c:v>83.2</c:v>
                </c:pt>
                <c:pt idx="8731">
                  <c:v>83.2</c:v>
                </c:pt>
                <c:pt idx="8732">
                  <c:v>83.2</c:v>
                </c:pt>
                <c:pt idx="8733">
                  <c:v>83.2</c:v>
                </c:pt>
                <c:pt idx="8734">
                  <c:v>83.2</c:v>
                </c:pt>
                <c:pt idx="8735">
                  <c:v>83.3</c:v>
                </c:pt>
                <c:pt idx="8736">
                  <c:v>83.3</c:v>
                </c:pt>
                <c:pt idx="8737">
                  <c:v>83.3</c:v>
                </c:pt>
                <c:pt idx="8738">
                  <c:v>83.3</c:v>
                </c:pt>
                <c:pt idx="8739">
                  <c:v>83.3</c:v>
                </c:pt>
                <c:pt idx="8740">
                  <c:v>83.3</c:v>
                </c:pt>
                <c:pt idx="8741">
                  <c:v>83.3</c:v>
                </c:pt>
                <c:pt idx="8742">
                  <c:v>83.3</c:v>
                </c:pt>
                <c:pt idx="8743">
                  <c:v>83.3</c:v>
                </c:pt>
                <c:pt idx="8744">
                  <c:v>83.3</c:v>
                </c:pt>
                <c:pt idx="8745">
                  <c:v>83.3</c:v>
                </c:pt>
                <c:pt idx="8746">
                  <c:v>83.3</c:v>
                </c:pt>
                <c:pt idx="8747">
                  <c:v>83.3</c:v>
                </c:pt>
                <c:pt idx="8748">
                  <c:v>83.3</c:v>
                </c:pt>
                <c:pt idx="8749">
                  <c:v>83.3</c:v>
                </c:pt>
                <c:pt idx="8750">
                  <c:v>83.3</c:v>
                </c:pt>
                <c:pt idx="8751">
                  <c:v>83.4</c:v>
                </c:pt>
                <c:pt idx="8752">
                  <c:v>83.4</c:v>
                </c:pt>
                <c:pt idx="8753">
                  <c:v>83.4</c:v>
                </c:pt>
                <c:pt idx="8754">
                  <c:v>83.4</c:v>
                </c:pt>
                <c:pt idx="8755">
                  <c:v>83.4</c:v>
                </c:pt>
                <c:pt idx="8756">
                  <c:v>83.4</c:v>
                </c:pt>
                <c:pt idx="8757">
                  <c:v>83.4</c:v>
                </c:pt>
                <c:pt idx="8758">
                  <c:v>83.4</c:v>
                </c:pt>
                <c:pt idx="8759">
                  <c:v>83.4</c:v>
                </c:pt>
                <c:pt idx="8760">
                  <c:v>83.4</c:v>
                </c:pt>
                <c:pt idx="8761">
                  <c:v>83.5</c:v>
                </c:pt>
                <c:pt idx="8762">
                  <c:v>83.5</c:v>
                </c:pt>
                <c:pt idx="8763">
                  <c:v>83.5</c:v>
                </c:pt>
                <c:pt idx="8764">
                  <c:v>83.5</c:v>
                </c:pt>
                <c:pt idx="8765">
                  <c:v>83.5</c:v>
                </c:pt>
                <c:pt idx="8766">
                  <c:v>83.5</c:v>
                </c:pt>
                <c:pt idx="8767">
                  <c:v>83.5</c:v>
                </c:pt>
                <c:pt idx="8768">
                  <c:v>83.5</c:v>
                </c:pt>
                <c:pt idx="8769">
                  <c:v>83.6</c:v>
                </c:pt>
                <c:pt idx="8770">
                  <c:v>83.6</c:v>
                </c:pt>
                <c:pt idx="8771">
                  <c:v>83.6</c:v>
                </c:pt>
                <c:pt idx="8772">
                  <c:v>83.6</c:v>
                </c:pt>
                <c:pt idx="8773">
                  <c:v>83.6</c:v>
                </c:pt>
                <c:pt idx="8774">
                  <c:v>83.6</c:v>
                </c:pt>
                <c:pt idx="8775">
                  <c:v>83.6</c:v>
                </c:pt>
                <c:pt idx="8776">
                  <c:v>83.7</c:v>
                </c:pt>
                <c:pt idx="8777">
                  <c:v>83.7</c:v>
                </c:pt>
                <c:pt idx="8778">
                  <c:v>83.7</c:v>
                </c:pt>
                <c:pt idx="8779">
                  <c:v>83.7</c:v>
                </c:pt>
                <c:pt idx="8780">
                  <c:v>83.7</c:v>
                </c:pt>
                <c:pt idx="8781">
                  <c:v>83.7</c:v>
                </c:pt>
                <c:pt idx="8782">
                  <c:v>83.8</c:v>
                </c:pt>
                <c:pt idx="8783">
                  <c:v>83.8</c:v>
                </c:pt>
                <c:pt idx="8784">
                  <c:v>83.8</c:v>
                </c:pt>
                <c:pt idx="8785">
                  <c:v>83.8</c:v>
                </c:pt>
                <c:pt idx="8786">
                  <c:v>83.8</c:v>
                </c:pt>
                <c:pt idx="8787">
                  <c:v>83.8</c:v>
                </c:pt>
                <c:pt idx="8788">
                  <c:v>83.8</c:v>
                </c:pt>
                <c:pt idx="8789">
                  <c:v>83.8</c:v>
                </c:pt>
                <c:pt idx="8790">
                  <c:v>83.8</c:v>
                </c:pt>
                <c:pt idx="8791">
                  <c:v>83.9</c:v>
                </c:pt>
                <c:pt idx="8792">
                  <c:v>83.9</c:v>
                </c:pt>
                <c:pt idx="8793">
                  <c:v>83.9</c:v>
                </c:pt>
                <c:pt idx="8794">
                  <c:v>83.9</c:v>
                </c:pt>
                <c:pt idx="8795">
                  <c:v>83.9</c:v>
                </c:pt>
                <c:pt idx="8796">
                  <c:v>83.9</c:v>
                </c:pt>
                <c:pt idx="8797">
                  <c:v>84</c:v>
                </c:pt>
                <c:pt idx="8798">
                  <c:v>84</c:v>
                </c:pt>
                <c:pt idx="8799">
                  <c:v>84</c:v>
                </c:pt>
                <c:pt idx="8800">
                  <c:v>84</c:v>
                </c:pt>
                <c:pt idx="8801">
                  <c:v>84</c:v>
                </c:pt>
                <c:pt idx="8802">
                  <c:v>84</c:v>
                </c:pt>
                <c:pt idx="8803">
                  <c:v>84</c:v>
                </c:pt>
                <c:pt idx="8804">
                  <c:v>84</c:v>
                </c:pt>
                <c:pt idx="8805">
                  <c:v>84</c:v>
                </c:pt>
                <c:pt idx="8806">
                  <c:v>84</c:v>
                </c:pt>
                <c:pt idx="8807">
                  <c:v>84</c:v>
                </c:pt>
                <c:pt idx="8808">
                  <c:v>84</c:v>
                </c:pt>
                <c:pt idx="8809">
                  <c:v>84.1</c:v>
                </c:pt>
                <c:pt idx="8810">
                  <c:v>84.1</c:v>
                </c:pt>
                <c:pt idx="8811">
                  <c:v>84.1</c:v>
                </c:pt>
                <c:pt idx="8812">
                  <c:v>84.1</c:v>
                </c:pt>
                <c:pt idx="8813">
                  <c:v>84.1</c:v>
                </c:pt>
                <c:pt idx="8814">
                  <c:v>84.1</c:v>
                </c:pt>
                <c:pt idx="8815">
                  <c:v>84.2</c:v>
                </c:pt>
                <c:pt idx="8816">
                  <c:v>84.2</c:v>
                </c:pt>
                <c:pt idx="8817">
                  <c:v>84.2</c:v>
                </c:pt>
                <c:pt idx="8818">
                  <c:v>84.2</c:v>
                </c:pt>
                <c:pt idx="8819">
                  <c:v>84.2</c:v>
                </c:pt>
                <c:pt idx="8820">
                  <c:v>84.3</c:v>
                </c:pt>
                <c:pt idx="8821">
                  <c:v>84.3</c:v>
                </c:pt>
                <c:pt idx="8822">
                  <c:v>84.3</c:v>
                </c:pt>
                <c:pt idx="8823">
                  <c:v>84.3</c:v>
                </c:pt>
                <c:pt idx="8824">
                  <c:v>84.3</c:v>
                </c:pt>
                <c:pt idx="8825">
                  <c:v>84.4</c:v>
                </c:pt>
                <c:pt idx="8826">
                  <c:v>84.4</c:v>
                </c:pt>
                <c:pt idx="8827">
                  <c:v>84.4</c:v>
                </c:pt>
                <c:pt idx="8828">
                  <c:v>84.4</c:v>
                </c:pt>
                <c:pt idx="8829">
                  <c:v>84.4</c:v>
                </c:pt>
                <c:pt idx="8830">
                  <c:v>84.4</c:v>
                </c:pt>
                <c:pt idx="8831">
                  <c:v>84.5</c:v>
                </c:pt>
                <c:pt idx="8832">
                  <c:v>84.5</c:v>
                </c:pt>
                <c:pt idx="8833">
                  <c:v>84.5</c:v>
                </c:pt>
                <c:pt idx="8834">
                  <c:v>84.5</c:v>
                </c:pt>
                <c:pt idx="8835">
                  <c:v>84.6</c:v>
                </c:pt>
                <c:pt idx="8836">
                  <c:v>84.6</c:v>
                </c:pt>
                <c:pt idx="8837">
                  <c:v>84.6</c:v>
                </c:pt>
                <c:pt idx="8838">
                  <c:v>84.6</c:v>
                </c:pt>
                <c:pt idx="8839">
                  <c:v>84.6</c:v>
                </c:pt>
                <c:pt idx="8840">
                  <c:v>84.7</c:v>
                </c:pt>
                <c:pt idx="8841">
                  <c:v>84.7</c:v>
                </c:pt>
                <c:pt idx="8842">
                  <c:v>84.7</c:v>
                </c:pt>
                <c:pt idx="8843">
                  <c:v>84.7</c:v>
                </c:pt>
                <c:pt idx="8844">
                  <c:v>84.8</c:v>
                </c:pt>
                <c:pt idx="8845">
                  <c:v>84.8</c:v>
                </c:pt>
                <c:pt idx="8846">
                  <c:v>84.8</c:v>
                </c:pt>
                <c:pt idx="8847">
                  <c:v>84.8</c:v>
                </c:pt>
                <c:pt idx="8848">
                  <c:v>84.8</c:v>
                </c:pt>
                <c:pt idx="8849">
                  <c:v>84.8</c:v>
                </c:pt>
                <c:pt idx="8850">
                  <c:v>84.8</c:v>
                </c:pt>
                <c:pt idx="8851">
                  <c:v>84.8</c:v>
                </c:pt>
                <c:pt idx="8852">
                  <c:v>84.9</c:v>
                </c:pt>
                <c:pt idx="8853">
                  <c:v>84.9</c:v>
                </c:pt>
                <c:pt idx="8854">
                  <c:v>84.9</c:v>
                </c:pt>
                <c:pt idx="8855">
                  <c:v>84.9</c:v>
                </c:pt>
                <c:pt idx="8856">
                  <c:v>84.9</c:v>
                </c:pt>
                <c:pt idx="8857">
                  <c:v>84.9</c:v>
                </c:pt>
                <c:pt idx="8858">
                  <c:v>85</c:v>
                </c:pt>
                <c:pt idx="8859">
                  <c:v>85</c:v>
                </c:pt>
                <c:pt idx="8860">
                  <c:v>85</c:v>
                </c:pt>
                <c:pt idx="8861">
                  <c:v>85</c:v>
                </c:pt>
                <c:pt idx="8862">
                  <c:v>85</c:v>
                </c:pt>
                <c:pt idx="8863">
                  <c:v>85</c:v>
                </c:pt>
                <c:pt idx="8864">
                  <c:v>85</c:v>
                </c:pt>
                <c:pt idx="8865">
                  <c:v>85</c:v>
                </c:pt>
                <c:pt idx="8866">
                  <c:v>85.1</c:v>
                </c:pt>
                <c:pt idx="8867">
                  <c:v>85.1</c:v>
                </c:pt>
                <c:pt idx="8868">
                  <c:v>85.1</c:v>
                </c:pt>
                <c:pt idx="8869">
                  <c:v>85.1</c:v>
                </c:pt>
                <c:pt idx="8870">
                  <c:v>85.1</c:v>
                </c:pt>
                <c:pt idx="8871">
                  <c:v>85.1</c:v>
                </c:pt>
                <c:pt idx="8872">
                  <c:v>85.1</c:v>
                </c:pt>
                <c:pt idx="8873">
                  <c:v>85.2</c:v>
                </c:pt>
                <c:pt idx="8874">
                  <c:v>85.2</c:v>
                </c:pt>
                <c:pt idx="8875">
                  <c:v>85.2</c:v>
                </c:pt>
                <c:pt idx="8876">
                  <c:v>85.2</c:v>
                </c:pt>
                <c:pt idx="8877">
                  <c:v>85.2</c:v>
                </c:pt>
                <c:pt idx="8878">
                  <c:v>85.2</c:v>
                </c:pt>
                <c:pt idx="8879">
                  <c:v>85.2</c:v>
                </c:pt>
                <c:pt idx="8880">
                  <c:v>85.2</c:v>
                </c:pt>
                <c:pt idx="8881">
                  <c:v>85.2</c:v>
                </c:pt>
                <c:pt idx="8882">
                  <c:v>85.3</c:v>
                </c:pt>
                <c:pt idx="8883">
                  <c:v>85.3</c:v>
                </c:pt>
                <c:pt idx="8884">
                  <c:v>85.3</c:v>
                </c:pt>
                <c:pt idx="8885">
                  <c:v>85.3</c:v>
                </c:pt>
                <c:pt idx="8886">
                  <c:v>85.3</c:v>
                </c:pt>
                <c:pt idx="8887">
                  <c:v>85.3</c:v>
                </c:pt>
                <c:pt idx="8888">
                  <c:v>85.3</c:v>
                </c:pt>
                <c:pt idx="8889">
                  <c:v>85.3</c:v>
                </c:pt>
                <c:pt idx="8890">
                  <c:v>85.3</c:v>
                </c:pt>
                <c:pt idx="8891">
                  <c:v>85.3</c:v>
                </c:pt>
                <c:pt idx="8892">
                  <c:v>85.3</c:v>
                </c:pt>
                <c:pt idx="8893">
                  <c:v>85.3</c:v>
                </c:pt>
                <c:pt idx="8894">
                  <c:v>85.3</c:v>
                </c:pt>
                <c:pt idx="8895">
                  <c:v>85.3</c:v>
                </c:pt>
                <c:pt idx="8896">
                  <c:v>85.3</c:v>
                </c:pt>
                <c:pt idx="8897">
                  <c:v>85.4</c:v>
                </c:pt>
                <c:pt idx="8898">
                  <c:v>85.4</c:v>
                </c:pt>
                <c:pt idx="8899">
                  <c:v>85.4</c:v>
                </c:pt>
                <c:pt idx="8900">
                  <c:v>85.4</c:v>
                </c:pt>
                <c:pt idx="8901">
                  <c:v>85.4</c:v>
                </c:pt>
                <c:pt idx="8902">
                  <c:v>85.4</c:v>
                </c:pt>
                <c:pt idx="8903">
                  <c:v>85.4</c:v>
                </c:pt>
                <c:pt idx="8904">
                  <c:v>85.4</c:v>
                </c:pt>
                <c:pt idx="8905">
                  <c:v>85.4</c:v>
                </c:pt>
                <c:pt idx="8906">
                  <c:v>85.4</c:v>
                </c:pt>
                <c:pt idx="8907">
                  <c:v>85.4</c:v>
                </c:pt>
                <c:pt idx="8908">
                  <c:v>85.4</c:v>
                </c:pt>
                <c:pt idx="8909">
                  <c:v>85.4</c:v>
                </c:pt>
                <c:pt idx="8910">
                  <c:v>85.4</c:v>
                </c:pt>
                <c:pt idx="8911">
                  <c:v>85.4</c:v>
                </c:pt>
                <c:pt idx="8912">
                  <c:v>85.4</c:v>
                </c:pt>
                <c:pt idx="8913">
                  <c:v>85.4</c:v>
                </c:pt>
                <c:pt idx="8914">
                  <c:v>85.4</c:v>
                </c:pt>
                <c:pt idx="8915">
                  <c:v>85.4</c:v>
                </c:pt>
                <c:pt idx="8916">
                  <c:v>85.4</c:v>
                </c:pt>
                <c:pt idx="8917">
                  <c:v>85.4</c:v>
                </c:pt>
                <c:pt idx="8918">
                  <c:v>85.4</c:v>
                </c:pt>
                <c:pt idx="8919">
                  <c:v>85.4</c:v>
                </c:pt>
                <c:pt idx="8920">
                  <c:v>85.4</c:v>
                </c:pt>
                <c:pt idx="8921">
                  <c:v>85.4</c:v>
                </c:pt>
                <c:pt idx="8922">
                  <c:v>85.4</c:v>
                </c:pt>
                <c:pt idx="8923">
                  <c:v>85.4</c:v>
                </c:pt>
                <c:pt idx="8924">
                  <c:v>85.4</c:v>
                </c:pt>
                <c:pt idx="8925">
                  <c:v>85.4</c:v>
                </c:pt>
                <c:pt idx="8926">
                  <c:v>85.4</c:v>
                </c:pt>
                <c:pt idx="8927">
                  <c:v>85.4</c:v>
                </c:pt>
                <c:pt idx="8928">
                  <c:v>85.4</c:v>
                </c:pt>
                <c:pt idx="8929">
                  <c:v>85.4</c:v>
                </c:pt>
                <c:pt idx="8930">
                  <c:v>85.4</c:v>
                </c:pt>
                <c:pt idx="8931">
                  <c:v>85.4</c:v>
                </c:pt>
                <c:pt idx="8932">
                  <c:v>85.4</c:v>
                </c:pt>
                <c:pt idx="8933">
                  <c:v>85.4</c:v>
                </c:pt>
                <c:pt idx="8934">
                  <c:v>85.4</c:v>
                </c:pt>
                <c:pt idx="8935">
                  <c:v>85.4</c:v>
                </c:pt>
                <c:pt idx="8936">
                  <c:v>85.4</c:v>
                </c:pt>
                <c:pt idx="8937">
                  <c:v>85.4</c:v>
                </c:pt>
                <c:pt idx="8938">
                  <c:v>85.4</c:v>
                </c:pt>
                <c:pt idx="8939">
                  <c:v>85.4</c:v>
                </c:pt>
                <c:pt idx="8940">
                  <c:v>85.4</c:v>
                </c:pt>
                <c:pt idx="8941">
                  <c:v>85.3</c:v>
                </c:pt>
                <c:pt idx="8942">
                  <c:v>85.3</c:v>
                </c:pt>
                <c:pt idx="8943">
                  <c:v>85.3</c:v>
                </c:pt>
                <c:pt idx="8944">
                  <c:v>85.3</c:v>
                </c:pt>
                <c:pt idx="8945">
                  <c:v>85.3</c:v>
                </c:pt>
                <c:pt idx="8946">
                  <c:v>85.3</c:v>
                </c:pt>
                <c:pt idx="8947">
                  <c:v>85.3</c:v>
                </c:pt>
                <c:pt idx="8948">
                  <c:v>85.3</c:v>
                </c:pt>
                <c:pt idx="8949">
                  <c:v>85.3</c:v>
                </c:pt>
                <c:pt idx="8950">
                  <c:v>85.3</c:v>
                </c:pt>
                <c:pt idx="8951">
                  <c:v>85.3</c:v>
                </c:pt>
                <c:pt idx="8952">
                  <c:v>85.3</c:v>
                </c:pt>
                <c:pt idx="8953">
                  <c:v>85.3</c:v>
                </c:pt>
                <c:pt idx="8954">
                  <c:v>85.2</c:v>
                </c:pt>
                <c:pt idx="8955">
                  <c:v>85.2</c:v>
                </c:pt>
                <c:pt idx="8956">
                  <c:v>85.2</c:v>
                </c:pt>
                <c:pt idx="8957">
                  <c:v>85.2</c:v>
                </c:pt>
                <c:pt idx="8958">
                  <c:v>85.2</c:v>
                </c:pt>
                <c:pt idx="8959">
                  <c:v>85.2</c:v>
                </c:pt>
                <c:pt idx="8960">
                  <c:v>85.2</c:v>
                </c:pt>
                <c:pt idx="8961">
                  <c:v>85.1</c:v>
                </c:pt>
                <c:pt idx="8962">
                  <c:v>85.1</c:v>
                </c:pt>
                <c:pt idx="8963">
                  <c:v>85.1</c:v>
                </c:pt>
                <c:pt idx="8964">
                  <c:v>85.1</c:v>
                </c:pt>
                <c:pt idx="8965">
                  <c:v>85.1</c:v>
                </c:pt>
                <c:pt idx="8966">
                  <c:v>85.1</c:v>
                </c:pt>
                <c:pt idx="8967">
                  <c:v>85</c:v>
                </c:pt>
                <c:pt idx="8968">
                  <c:v>85</c:v>
                </c:pt>
                <c:pt idx="8969">
                  <c:v>85</c:v>
                </c:pt>
                <c:pt idx="8970">
                  <c:v>85</c:v>
                </c:pt>
                <c:pt idx="8971">
                  <c:v>85</c:v>
                </c:pt>
                <c:pt idx="8972">
                  <c:v>85</c:v>
                </c:pt>
                <c:pt idx="8973">
                  <c:v>84.9</c:v>
                </c:pt>
                <c:pt idx="8974">
                  <c:v>84.9</c:v>
                </c:pt>
                <c:pt idx="8975">
                  <c:v>84.9</c:v>
                </c:pt>
                <c:pt idx="8976">
                  <c:v>84.9</c:v>
                </c:pt>
                <c:pt idx="8977">
                  <c:v>84.9</c:v>
                </c:pt>
                <c:pt idx="8978">
                  <c:v>84.9</c:v>
                </c:pt>
                <c:pt idx="8979">
                  <c:v>84.8</c:v>
                </c:pt>
                <c:pt idx="8980">
                  <c:v>84.8</c:v>
                </c:pt>
                <c:pt idx="8981">
                  <c:v>84.8</c:v>
                </c:pt>
                <c:pt idx="8982">
                  <c:v>84.8</c:v>
                </c:pt>
                <c:pt idx="8983">
                  <c:v>84.8</c:v>
                </c:pt>
                <c:pt idx="8984">
                  <c:v>84.8</c:v>
                </c:pt>
                <c:pt idx="8985">
                  <c:v>84.8</c:v>
                </c:pt>
                <c:pt idx="8986">
                  <c:v>84.8</c:v>
                </c:pt>
                <c:pt idx="8987">
                  <c:v>84.8</c:v>
                </c:pt>
                <c:pt idx="8988">
                  <c:v>84.8</c:v>
                </c:pt>
                <c:pt idx="8989">
                  <c:v>84.7</c:v>
                </c:pt>
                <c:pt idx="8990">
                  <c:v>84.7</c:v>
                </c:pt>
                <c:pt idx="8991">
                  <c:v>84.7</c:v>
                </c:pt>
                <c:pt idx="8992">
                  <c:v>84.7</c:v>
                </c:pt>
                <c:pt idx="8993">
                  <c:v>84.7</c:v>
                </c:pt>
                <c:pt idx="8994">
                  <c:v>84.7</c:v>
                </c:pt>
                <c:pt idx="8995">
                  <c:v>84.6</c:v>
                </c:pt>
                <c:pt idx="8996">
                  <c:v>84.6</c:v>
                </c:pt>
                <c:pt idx="8997">
                  <c:v>84.6</c:v>
                </c:pt>
                <c:pt idx="8998">
                  <c:v>84.6</c:v>
                </c:pt>
                <c:pt idx="8999">
                  <c:v>84.6</c:v>
                </c:pt>
                <c:pt idx="9000">
                  <c:v>84.6</c:v>
                </c:pt>
                <c:pt idx="9001">
                  <c:v>84.6</c:v>
                </c:pt>
                <c:pt idx="9002">
                  <c:v>84.5</c:v>
                </c:pt>
                <c:pt idx="9003">
                  <c:v>84.5</c:v>
                </c:pt>
                <c:pt idx="9004">
                  <c:v>84.5</c:v>
                </c:pt>
                <c:pt idx="9005">
                  <c:v>84.5</c:v>
                </c:pt>
                <c:pt idx="9006">
                  <c:v>84.5</c:v>
                </c:pt>
                <c:pt idx="9007">
                  <c:v>84.5</c:v>
                </c:pt>
                <c:pt idx="9008">
                  <c:v>84.4</c:v>
                </c:pt>
                <c:pt idx="9009">
                  <c:v>84.4</c:v>
                </c:pt>
                <c:pt idx="9010">
                  <c:v>84.4</c:v>
                </c:pt>
                <c:pt idx="9011">
                  <c:v>84.4</c:v>
                </c:pt>
                <c:pt idx="9012">
                  <c:v>84.4</c:v>
                </c:pt>
                <c:pt idx="9013">
                  <c:v>84.4</c:v>
                </c:pt>
                <c:pt idx="9014">
                  <c:v>84.3</c:v>
                </c:pt>
                <c:pt idx="9015">
                  <c:v>84.3</c:v>
                </c:pt>
                <c:pt idx="9016">
                  <c:v>84.3</c:v>
                </c:pt>
                <c:pt idx="9017">
                  <c:v>84.3</c:v>
                </c:pt>
                <c:pt idx="9018">
                  <c:v>84.3</c:v>
                </c:pt>
                <c:pt idx="9019">
                  <c:v>84.3</c:v>
                </c:pt>
                <c:pt idx="9020">
                  <c:v>84.2</c:v>
                </c:pt>
                <c:pt idx="9021">
                  <c:v>84.2</c:v>
                </c:pt>
                <c:pt idx="9022">
                  <c:v>84.2</c:v>
                </c:pt>
                <c:pt idx="9023">
                  <c:v>84.2</c:v>
                </c:pt>
                <c:pt idx="9024">
                  <c:v>84.2</c:v>
                </c:pt>
                <c:pt idx="9025">
                  <c:v>84.1</c:v>
                </c:pt>
                <c:pt idx="9026">
                  <c:v>84.1</c:v>
                </c:pt>
                <c:pt idx="9027">
                  <c:v>84.1</c:v>
                </c:pt>
                <c:pt idx="9028">
                  <c:v>84.1</c:v>
                </c:pt>
                <c:pt idx="9029">
                  <c:v>84.1</c:v>
                </c:pt>
                <c:pt idx="9030">
                  <c:v>84.1</c:v>
                </c:pt>
                <c:pt idx="9031">
                  <c:v>84</c:v>
                </c:pt>
                <c:pt idx="9032">
                  <c:v>84</c:v>
                </c:pt>
                <c:pt idx="9033">
                  <c:v>84</c:v>
                </c:pt>
                <c:pt idx="9034">
                  <c:v>84</c:v>
                </c:pt>
                <c:pt idx="9035">
                  <c:v>84</c:v>
                </c:pt>
                <c:pt idx="9036">
                  <c:v>84</c:v>
                </c:pt>
                <c:pt idx="9037">
                  <c:v>84</c:v>
                </c:pt>
                <c:pt idx="9038">
                  <c:v>84</c:v>
                </c:pt>
                <c:pt idx="9039">
                  <c:v>84</c:v>
                </c:pt>
                <c:pt idx="9040">
                  <c:v>84</c:v>
                </c:pt>
                <c:pt idx="9041">
                  <c:v>84</c:v>
                </c:pt>
                <c:pt idx="9042">
                  <c:v>84</c:v>
                </c:pt>
                <c:pt idx="9043">
                  <c:v>84</c:v>
                </c:pt>
                <c:pt idx="9044">
                  <c:v>84</c:v>
                </c:pt>
                <c:pt idx="9045">
                  <c:v>83.9</c:v>
                </c:pt>
                <c:pt idx="9046">
                  <c:v>83.9</c:v>
                </c:pt>
                <c:pt idx="9047">
                  <c:v>83.9</c:v>
                </c:pt>
                <c:pt idx="9048">
                  <c:v>83.9</c:v>
                </c:pt>
                <c:pt idx="9049">
                  <c:v>83.9</c:v>
                </c:pt>
                <c:pt idx="9050">
                  <c:v>83.9</c:v>
                </c:pt>
                <c:pt idx="9051">
                  <c:v>83.9</c:v>
                </c:pt>
                <c:pt idx="9052">
                  <c:v>83.8</c:v>
                </c:pt>
                <c:pt idx="9053">
                  <c:v>83.8</c:v>
                </c:pt>
                <c:pt idx="9054">
                  <c:v>83.8</c:v>
                </c:pt>
                <c:pt idx="9055">
                  <c:v>83.8</c:v>
                </c:pt>
                <c:pt idx="9056">
                  <c:v>83.8</c:v>
                </c:pt>
                <c:pt idx="9057">
                  <c:v>83.7</c:v>
                </c:pt>
                <c:pt idx="9058">
                  <c:v>83.7</c:v>
                </c:pt>
                <c:pt idx="9059">
                  <c:v>83.7</c:v>
                </c:pt>
                <c:pt idx="9060">
                  <c:v>83.7</c:v>
                </c:pt>
                <c:pt idx="9061">
                  <c:v>83.7</c:v>
                </c:pt>
                <c:pt idx="9062">
                  <c:v>83.7</c:v>
                </c:pt>
                <c:pt idx="9063">
                  <c:v>83.6</c:v>
                </c:pt>
                <c:pt idx="9064">
                  <c:v>83.6</c:v>
                </c:pt>
                <c:pt idx="9065">
                  <c:v>83.6</c:v>
                </c:pt>
                <c:pt idx="9066">
                  <c:v>83.6</c:v>
                </c:pt>
                <c:pt idx="9067">
                  <c:v>83.6</c:v>
                </c:pt>
                <c:pt idx="9068">
                  <c:v>83.6</c:v>
                </c:pt>
                <c:pt idx="9069">
                  <c:v>83.6</c:v>
                </c:pt>
                <c:pt idx="9070">
                  <c:v>83.5</c:v>
                </c:pt>
                <c:pt idx="9071">
                  <c:v>83.5</c:v>
                </c:pt>
                <c:pt idx="9072">
                  <c:v>83.5</c:v>
                </c:pt>
                <c:pt idx="9073">
                  <c:v>83.5</c:v>
                </c:pt>
                <c:pt idx="9074">
                  <c:v>83.5</c:v>
                </c:pt>
                <c:pt idx="9075">
                  <c:v>83.5</c:v>
                </c:pt>
                <c:pt idx="9076">
                  <c:v>83.5</c:v>
                </c:pt>
                <c:pt idx="9077">
                  <c:v>83.5</c:v>
                </c:pt>
                <c:pt idx="9078">
                  <c:v>83.4</c:v>
                </c:pt>
                <c:pt idx="9079">
                  <c:v>83.4</c:v>
                </c:pt>
                <c:pt idx="9080">
                  <c:v>83.4</c:v>
                </c:pt>
                <c:pt idx="9081">
                  <c:v>83.4</c:v>
                </c:pt>
                <c:pt idx="9082">
                  <c:v>83.4</c:v>
                </c:pt>
                <c:pt idx="9083">
                  <c:v>83.4</c:v>
                </c:pt>
                <c:pt idx="9084">
                  <c:v>83.4</c:v>
                </c:pt>
                <c:pt idx="9085">
                  <c:v>83.4</c:v>
                </c:pt>
                <c:pt idx="9086">
                  <c:v>83.4</c:v>
                </c:pt>
                <c:pt idx="9087">
                  <c:v>83.4</c:v>
                </c:pt>
                <c:pt idx="9088">
                  <c:v>83.4</c:v>
                </c:pt>
                <c:pt idx="9089">
                  <c:v>83.4</c:v>
                </c:pt>
                <c:pt idx="9090">
                  <c:v>83.4</c:v>
                </c:pt>
                <c:pt idx="9091">
                  <c:v>83.4</c:v>
                </c:pt>
                <c:pt idx="9092">
                  <c:v>83.4</c:v>
                </c:pt>
                <c:pt idx="9093">
                  <c:v>83.3</c:v>
                </c:pt>
                <c:pt idx="9094">
                  <c:v>83.3</c:v>
                </c:pt>
                <c:pt idx="9095">
                  <c:v>83.3</c:v>
                </c:pt>
                <c:pt idx="9096">
                  <c:v>83.3</c:v>
                </c:pt>
                <c:pt idx="9097">
                  <c:v>83.3</c:v>
                </c:pt>
                <c:pt idx="9098">
                  <c:v>83.3</c:v>
                </c:pt>
                <c:pt idx="9099">
                  <c:v>83.3</c:v>
                </c:pt>
                <c:pt idx="9100">
                  <c:v>83.3</c:v>
                </c:pt>
                <c:pt idx="9101">
                  <c:v>83.3</c:v>
                </c:pt>
                <c:pt idx="9102">
                  <c:v>83.3</c:v>
                </c:pt>
                <c:pt idx="9103">
                  <c:v>83.3</c:v>
                </c:pt>
                <c:pt idx="9104">
                  <c:v>83.3</c:v>
                </c:pt>
                <c:pt idx="9105">
                  <c:v>83.3</c:v>
                </c:pt>
                <c:pt idx="9106">
                  <c:v>83.3</c:v>
                </c:pt>
                <c:pt idx="9107">
                  <c:v>83.3</c:v>
                </c:pt>
                <c:pt idx="9108">
                  <c:v>83.3</c:v>
                </c:pt>
                <c:pt idx="9109">
                  <c:v>83.3</c:v>
                </c:pt>
                <c:pt idx="9110">
                  <c:v>83.3</c:v>
                </c:pt>
                <c:pt idx="9111">
                  <c:v>83.3</c:v>
                </c:pt>
                <c:pt idx="9112">
                  <c:v>83.3</c:v>
                </c:pt>
                <c:pt idx="9113">
                  <c:v>83.3</c:v>
                </c:pt>
                <c:pt idx="9114">
                  <c:v>83.3</c:v>
                </c:pt>
                <c:pt idx="9115">
                  <c:v>83.3</c:v>
                </c:pt>
                <c:pt idx="9116">
                  <c:v>83.3</c:v>
                </c:pt>
                <c:pt idx="9117">
                  <c:v>83.3</c:v>
                </c:pt>
                <c:pt idx="9118">
                  <c:v>83.3</c:v>
                </c:pt>
                <c:pt idx="9119">
                  <c:v>83.3</c:v>
                </c:pt>
                <c:pt idx="9120">
                  <c:v>83.3</c:v>
                </c:pt>
                <c:pt idx="9121">
                  <c:v>83.3</c:v>
                </c:pt>
                <c:pt idx="9122">
                  <c:v>83.3</c:v>
                </c:pt>
                <c:pt idx="9123">
                  <c:v>83.3</c:v>
                </c:pt>
                <c:pt idx="9124">
                  <c:v>83.3</c:v>
                </c:pt>
                <c:pt idx="9125">
                  <c:v>83.3</c:v>
                </c:pt>
                <c:pt idx="9126">
                  <c:v>83.3</c:v>
                </c:pt>
                <c:pt idx="9127">
                  <c:v>83.3</c:v>
                </c:pt>
                <c:pt idx="9128">
                  <c:v>83.3</c:v>
                </c:pt>
                <c:pt idx="9129">
                  <c:v>83.3</c:v>
                </c:pt>
                <c:pt idx="9130">
                  <c:v>83.3</c:v>
                </c:pt>
                <c:pt idx="9131">
                  <c:v>83.3</c:v>
                </c:pt>
                <c:pt idx="9132">
                  <c:v>83.3</c:v>
                </c:pt>
                <c:pt idx="9133">
                  <c:v>83.3</c:v>
                </c:pt>
                <c:pt idx="9134">
                  <c:v>83.3</c:v>
                </c:pt>
                <c:pt idx="9135">
                  <c:v>83.3</c:v>
                </c:pt>
                <c:pt idx="9136">
                  <c:v>83.3</c:v>
                </c:pt>
                <c:pt idx="9137">
                  <c:v>83.3</c:v>
                </c:pt>
                <c:pt idx="9138">
                  <c:v>83.3</c:v>
                </c:pt>
                <c:pt idx="9139">
                  <c:v>83.3</c:v>
                </c:pt>
                <c:pt idx="9140">
                  <c:v>83.3</c:v>
                </c:pt>
                <c:pt idx="9141">
                  <c:v>83.3</c:v>
                </c:pt>
                <c:pt idx="9142">
                  <c:v>83.4</c:v>
                </c:pt>
                <c:pt idx="9143">
                  <c:v>83.4</c:v>
                </c:pt>
                <c:pt idx="9144">
                  <c:v>83.4</c:v>
                </c:pt>
                <c:pt idx="9145">
                  <c:v>83.4</c:v>
                </c:pt>
                <c:pt idx="9146">
                  <c:v>83.4</c:v>
                </c:pt>
                <c:pt idx="9147">
                  <c:v>83.4</c:v>
                </c:pt>
                <c:pt idx="9148">
                  <c:v>83.4</c:v>
                </c:pt>
                <c:pt idx="9149">
                  <c:v>83.4</c:v>
                </c:pt>
                <c:pt idx="9150">
                  <c:v>83.4</c:v>
                </c:pt>
                <c:pt idx="9151">
                  <c:v>83.4</c:v>
                </c:pt>
                <c:pt idx="9152">
                  <c:v>83.4</c:v>
                </c:pt>
                <c:pt idx="9153">
                  <c:v>83.4</c:v>
                </c:pt>
                <c:pt idx="9154">
                  <c:v>83.4</c:v>
                </c:pt>
                <c:pt idx="9155">
                  <c:v>83.4</c:v>
                </c:pt>
                <c:pt idx="9156">
                  <c:v>83.4</c:v>
                </c:pt>
                <c:pt idx="9157">
                  <c:v>83.5</c:v>
                </c:pt>
                <c:pt idx="9158">
                  <c:v>83.5</c:v>
                </c:pt>
                <c:pt idx="9159">
                  <c:v>83.5</c:v>
                </c:pt>
                <c:pt idx="9160">
                  <c:v>83.5</c:v>
                </c:pt>
                <c:pt idx="9161">
                  <c:v>83.5</c:v>
                </c:pt>
                <c:pt idx="9162">
                  <c:v>83.5</c:v>
                </c:pt>
                <c:pt idx="9163">
                  <c:v>83.5</c:v>
                </c:pt>
                <c:pt idx="9164">
                  <c:v>83.5</c:v>
                </c:pt>
                <c:pt idx="9165">
                  <c:v>83.6</c:v>
                </c:pt>
                <c:pt idx="9166">
                  <c:v>83.6</c:v>
                </c:pt>
                <c:pt idx="9167">
                  <c:v>83.6</c:v>
                </c:pt>
                <c:pt idx="9168">
                  <c:v>83.6</c:v>
                </c:pt>
                <c:pt idx="9169">
                  <c:v>83.6</c:v>
                </c:pt>
                <c:pt idx="9170">
                  <c:v>83.6</c:v>
                </c:pt>
                <c:pt idx="9171">
                  <c:v>83.6</c:v>
                </c:pt>
                <c:pt idx="9172">
                  <c:v>83.6</c:v>
                </c:pt>
                <c:pt idx="9173">
                  <c:v>83.6</c:v>
                </c:pt>
                <c:pt idx="9174">
                  <c:v>83.7</c:v>
                </c:pt>
                <c:pt idx="9175">
                  <c:v>83.7</c:v>
                </c:pt>
                <c:pt idx="9176">
                  <c:v>83.7</c:v>
                </c:pt>
                <c:pt idx="9177">
                  <c:v>83.7</c:v>
                </c:pt>
                <c:pt idx="9178">
                  <c:v>83.7</c:v>
                </c:pt>
                <c:pt idx="9179">
                  <c:v>83.7</c:v>
                </c:pt>
                <c:pt idx="9180">
                  <c:v>83.7</c:v>
                </c:pt>
                <c:pt idx="9181">
                  <c:v>83.8</c:v>
                </c:pt>
                <c:pt idx="9182">
                  <c:v>83.8</c:v>
                </c:pt>
                <c:pt idx="9183">
                  <c:v>83.8</c:v>
                </c:pt>
                <c:pt idx="9184">
                  <c:v>83.8</c:v>
                </c:pt>
                <c:pt idx="9185">
                  <c:v>83.8</c:v>
                </c:pt>
                <c:pt idx="9186">
                  <c:v>83.8</c:v>
                </c:pt>
                <c:pt idx="9187">
                  <c:v>83.8</c:v>
                </c:pt>
                <c:pt idx="9188">
                  <c:v>83.9</c:v>
                </c:pt>
                <c:pt idx="9189">
                  <c:v>83.9</c:v>
                </c:pt>
                <c:pt idx="9190">
                  <c:v>83.9</c:v>
                </c:pt>
                <c:pt idx="9191">
                  <c:v>83.9</c:v>
                </c:pt>
                <c:pt idx="9192">
                  <c:v>83.9</c:v>
                </c:pt>
                <c:pt idx="9193">
                  <c:v>83.9</c:v>
                </c:pt>
                <c:pt idx="9194">
                  <c:v>83.9</c:v>
                </c:pt>
                <c:pt idx="9195">
                  <c:v>84</c:v>
                </c:pt>
                <c:pt idx="9196">
                  <c:v>84</c:v>
                </c:pt>
                <c:pt idx="9197">
                  <c:v>84</c:v>
                </c:pt>
                <c:pt idx="9198">
                  <c:v>84</c:v>
                </c:pt>
                <c:pt idx="9199">
                  <c:v>84</c:v>
                </c:pt>
                <c:pt idx="9200">
                  <c:v>84</c:v>
                </c:pt>
                <c:pt idx="9201">
                  <c:v>84</c:v>
                </c:pt>
                <c:pt idx="9202">
                  <c:v>84</c:v>
                </c:pt>
                <c:pt idx="9203">
                  <c:v>84</c:v>
                </c:pt>
                <c:pt idx="9204">
                  <c:v>84</c:v>
                </c:pt>
                <c:pt idx="9205">
                  <c:v>84</c:v>
                </c:pt>
                <c:pt idx="9206">
                  <c:v>84</c:v>
                </c:pt>
                <c:pt idx="9207">
                  <c:v>84</c:v>
                </c:pt>
                <c:pt idx="9208">
                  <c:v>84.1</c:v>
                </c:pt>
                <c:pt idx="9209">
                  <c:v>84.1</c:v>
                </c:pt>
                <c:pt idx="9210">
                  <c:v>84.1</c:v>
                </c:pt>
                <c:pt idx="9211">
                  <c:v>84.1</c:v>
                </c:pt>
                <c:pt idx="9212">
                  <c:v>84.1</c:v>
                </c:pt>
                <c:pt idx="9213">
                  <c:v>84.2</c:v>
                </c:pt>
                <c:pt idx="9214">
                  <c:v>84.2</c:v>
                </c:pt>
                <c:pt idx="9215">
                  <c:v>84.2</c:v>
                </c:pt>
                <c:pt idx="9216">
                  <c:v>84.2</c:v>
                </c:pt>
                <c:pt idx="9217">
                  <c:v>84.2</c:v>
                </c:pt>
                <c:pt idx="9218">
                  <c:v>84.2</c:v>
                </c:pt>
                <c:pt idx="9219">
                  <c:v>84.3</c:v>
                </c:pt>
                <c:pt idx="9220">
                  <c:v>84.3</c:v>
                </c:pt>
                <c:pt idx="9221">
                  <c:v>84.3</c:v>
                </c:pt>
                <c:pt idx="9222">
                  <c:v>84.3</c:v>
                </c:pt>
                <c:pt idx="9223">
                  <c:v>84.3</c:v>
                </c:pt>
                <c:pt idx="9224">
                  <c:v>84.4</c:v>
                </c:pt>
                <c:pt idx="9225">
                  <c:v>84.4</c:v>
                </c:pt>
                <c:pt idx="9226">
                  <c:v>84.4</c:v>
                </c:pt>
                <c:pt idx="9227">
                  <c:v>84.4</c:v>
                </c:pt>
                <c:pt idx="9228">
                  <c:v>84.4</c:v>
                </c:pt>
                <c:pt idx="9229">
                  <c:v>84.4</c:v>
                </c:pt>
                <c:pt idx="9230">
                  <c:v>84.4</c:v>
                </c:pt>
                <c:pt idx="9231">
                  <c:v>84.5</c:v>
                </c:pt>
                <c:pt idx="9232">
                  <c:v>84.5</c:v>
                </c:pt>
                <c:pt idx="9233">
                  <c:v>84.5</c:v>
                </c:pt>
                <c:pt idx="9234">
                  <c:v>84.5</c:v>
                </c:pt>
                <c:pt idx="9235">
                  <c:v>84.5</c:v>
                </c:pt>
                <c:pt idx="9236">
                  <c:v>84.5</c:v>
                </c:pt>
                <c:pt idx="9237">
                  <c:v>84.6</c:v>
                </c:pt>
                <c:pt idx="9238">
                  <c:v>84.6</c:v>
                </c:pt>
                <c:pt idx="9239">
                  <c:v>84.6</c:v>
                </c:pt>
                <c:pt idx="9240">
                  <c:v>84.6</c:v>
                </c:pt>
                <c:pt idx="9241">
                  <c:v>84.6</c:v>
                </c:pt>
                <c:pt idx="9242">
                  <c:v>84.7</c:v>
                </c:pt>
                <c:pt idx="9243">
                  <c:v>84.7</c:v>
                </c:pt>
                <c:pt idx="9244">
                  <c:v>84.7</c:v>
                </c:pt>
                <c:pt idx="9245">
                  <c:v>84.7</c:v>
                </c:pt>
                <c:pt idx="9246">
                  <c:v>84.7</c:v>
                </c:pt>
                <c:pt idx="9247">
                  <c:v>84.7</c:v>
                </c:pt>
                <c:pt idx="9248">
                  <c:v>84.8</c:v>
                </c:pt>
                <c:pt idx="9249">
                  <c:v>84.8</c:v>
                </c:pt>
                <c:pt idx="9250">
                  <c:v>84.8</c:v>
                </c:pt>
                <c:pt idx="9251">
                  <c:v>84.8</c:v>
                </c:pt>
                <c:pt idx="9252">
                  <c:v>84.8</c:v>
                </c:pt>
                <c:pt idx="9253">
                  <c:v>84.8</c:v>
                </c:pt>
                <c:pt idx="9254">
                  <c:v>84.8</c:v>
                </c:pt>
                <c:pt idx="9255">
                  <c:v>84.8</c:v>
                </c:pt>
                <c:pt idx="9256">
                  <c:v>84.8</c:v>
                </c:pt>
                <c:pt idx="9257">
                  <c:v>84.9</c:v>
                </c:pt>
                <c:pt idx="9258">
                  <c:v>84.9</c:v>
                </c:pt>
                <c:pt idx="9259">
                  <c:v>84.9</c:v>
                </c:pt>
                <c:pt idx="9260">
                  <c:v>84.9</c:v>
                </c:pt>
                <c:pt idx="9261">
                  <c:v>84.9</c:v>
                </c:pt>
                <c:pt idx="9262">
                  <c:v>84.9</c:v>
                </c:pt>
                <c:pt idx="9263">
                  <c:v>84.9</c:v>
                </c:pt>
                <c:pt idx="9264">
                  <c:v>84.9</c:v>
                </c:pt>
                <c:pt idx="9265">
                  <c:v>85</c:v>
                </c:pt>
                <c:pt idx="9266">
                  <c:v>85</c:v>
                </c:pt>
                <c:pt idx="9267">
                  <c:v>85</c:v>
                </c:pt>
                <c:pt idx="9268">
                  <c:v>85</c:v>
                </c:pt>
                <c:pt idx="9269">
                  <c:v>85</c:v>
                </c:pt>
                <c:pt idx="9270">
                  <c:v>85</c:v>
                </c:pt>
                <c:pt idx="9271">
                  <c:v>85</c:v>
                </c:pt>
                <c:pt idx="9272">
                  <c:v>85</c:v>
                </c:pt>
                <c:pt idx="9273">
                  <c:v>85</c:v>
                </c:pt>
                <c:pt idx="9274">
                  <c:v>85.1</c:v>
                </c:pt>
                <c:pt idx="9275">
                  <c:v>85.1</c:v>
                </c:pt>
                <c:pt idx="9276">
                  <c:v>85.1</c:v>
                </c:pt>
                <c:pt idx="9277">
                  <c:v>85.1</c:v>
                </c:pt>
                <c:pt idx="9278">
                  <c:v>85.1</c:v>
                </c:pt>
                <c:pt idx="9279">
                  <c:v>85.1</c:v>
                </c:pt>
                <c:pt idx="9280">
                  <c:v>85.1</c:v>
                </c:pt>
                <c:pt idx="9281">
                  <c:v>85.1</c:v>
                </c:pt>
                <c:pt idx="9282">
                  <c:v>85.2</c:v>
                </c:pt>
                <c:pt idx="9283">
                  <c:v>85.2</c:v>
                </c:pt>
                <c:pt idx="9284">
                  <c:v>85.2</c:v>
                </c:pt>
                <c:pt idx="9285">
                  <c:v>85.2</c:v>
                </c:pt>
                <c:pt idx="9286">
                  <c:v>85.2</c:v>
                </c:pt>
                <c:pt idx="9287">
                  <c:v>85.2</c:v>
                </c:pt>
                <c:pt idx="9288">
                  <c:v>85.2</c:v>
                </c:pt>
                <c:pt idx="9289">
                  <c:v>85.3</c:v>
                </c:pt>
                <c:pt idx="9290">
                  <c:v>85.3</c:v>
                </c:pt>
                <c:pt idx="9291">
                  <c:v>85.3</c:v>
                </c:pt>
                <c:pt idx="9292">
                  <c:v>85.3</c:v>
                </c:pt>
                <c:pt idx="9293">
                  <c:v>85.3</c:v>
                </c:pt>
                <c:pt idx="9294">
                  <c:v>85.3</c:v>
                </c:pt>
                <c:pt idx="9295">
                  <c:v>85.3</c:v>
                </c:pt>
                <c:pt idx="9296">
                  <c:v>85.3</c:v>
                </c:pt>
                <c:pt idx="9297">
                  <c:v>85.3</c:v>
                </c:pt>
                <c:pt idx="9298">
                  <c:v>85.4</c:v>
                </c:pt>
                <c:pt idx="9299">
                  <c:v>85.4</c:v>
                </c:pt>
                <c:pt idx="9300">
                  <c:v>85.4</c:v>
                </c:pt>
                <c:pt idx="9301">
                  <c:v>85.4</c:v>
                </c:pt>
                <c:pt idx="9302">
                  <c:v>85.4</c:v>
                </c:pt>
                <c:pt idx="9303">
                  <c:v>85.4</c:v>
                </c:pt>
                <c:pt idx="9304">
                  <c:v>85.4</c:v>
                </c:pt>
                <c:pt idx="9305">
                  <c:v>85.5</c:v>
                </c:pt>
                <c:pt idx="9306">
                  <c:v>85.5</c:v>
                </c:pt>
                <c:pt idx="9307">
                  <c:v>85.5</c:v>
                </c:pt>
                <c:pt idx="9308">
                  <c:v>85.5</c:v>
                </c:pt>
                <c:pt idx="9309">
                  <c:v>85.5</c:v>
                </c:pt>
                <c:pt idx="9310">
                  <c:v>85.5</c:v>
                </c:pt>
                <c:pt idx="9311">
                  <c:v>85.5</c:v>
                </c:pt>
                <c:pt idx="9312">
                  <c:v>85.5</c:v>
                </c:pt>
                <c:pt idx="9313">
                  <c:v>85.5</c:v>
                </c:pt>
                <c:pt idx="9314">
                  <c:v>85.5</c:v>
                </c:pt>
                <c:pt idx="9315">
                  <c:v>85.5</c:v>
                </c:pt>
                <c:pt idx="9316">
                  <c:v>85.5</c:v>
                </c:pt>
                <c:pt idx="9317">
                  <c:v>85.5</c:v>
                </c:pt>
                <c:pt idx="9318">
                  <c:v>85.5</c:v>
                </c:pt>
                <c:pt idx="9319">
                  <c:v>85.6</c:v>
                </c:pt>
                <c:pt idx="9320">
                  <c:v>85.6</c:v>
                </c:pt>
                <c:pt idx="9321">
                  <c:v>85.6</c:v>
                </c:pt>
                <c:pt idx="9322">
                  <c:v>85.6</c:v>
                </c:pt>
                <c:pt idx="9323">
                  <c:v>85.6</c:v>
                </c:pt>
                <c:pt idx="9324">
                  <c:v>85.6</c:v>
                </c:pt>
                <c:pt idx="9325">
                  <c:v>85.6</c:v>
                </c:pt>
                <c:pt idx="9326">
                  <c:v>85.6</c:v>
                </c:pt>
                <c:pt idx="9327">
                  <c:v>85.6</c:v>
                </c:pt>
                <c:pt idx="9328">
                  <c:v>85.6</c:v>
                </c:pt>
                <c:pt idx="9329">
                  <c:v>85.6</c:v>
                </c:pt>
                <c:pt idx="9330">
                  <c:v>85.6</c:v>
                </c:pt>
                <c:pt idx="9331">
                  <c:v>85.6</c:v>
                </c:pt>
                <c:pt idx="9332">
                  <c:v>85.6</c:v>
                </c:pt>
                <c:pt idx="9333">
                  <c:v>85.6</c:v>
                </c:pt>
                <c:pt idx="9334">
                  <c:v>85.6</c:v>
                </c:pt>
                <c:pt idx="9335">
                  <c:v>85.6</c:v>
                </c:pt>
                <c:pt idx="9336">
                  <c:v>85.6</c:v>
                </c:pt>
                <c:pt idx="9337">
                  <c:v>85.6</c:v>
                </c:pt>
                <c:pt idx="9338">
                  <c:v>85.6</c:v>
                </c:pt>
                <c:pt idx="9339">
                  <c:v>85.6</c:v>
                </c:pt>
                <c:pt idx="9340">
                  <c:v>85.6</c:v>
                </c:pt>
                <c:pt idx="9341">
                  <c:v>85.6</c:v>
                </c:pt>
                <c:pt idx="9342">
                  <c:v>85.6</c:v>
                </c:pt>
                <c:pt idx="9343">
                  <c:v>85.6</c:v>
                </c:pt>
                <c:pt idx="9344">
                  <c:v>85.6</c:v>
                </c:pt>
                <c:pt idx="9345">
                  <c:v>85.6</c:v>
                </c:pt>
                <c:pt idx="9346">
                  <c:v>85.6</c:v>
                </c:pt>
                <c:pt idx="9347">
                  <c:v>85.6</c:v>
                </c:pt>
                <c:pt idx="9348">
                  <c:v>85.6</c:v>
                </c:pt>
                <c:pt idx="9349">
                  <c:v>85.6</c:v>
                </c:pt>
                <c:pt idx="9350">
                  <c:v>85.5</c:v>
                </c:pt>
                <c:pt idx="9351">
                  <c:v>85.5</c:v>
                </c:pt>
                <c:pt idx="9352">
                  <c:v>85.5</c:v>
                </c:pt>
                <c:pt idx="9353">
                  <c:v>85.5</c:v>
                </c:pt>
                <c:pt idx="9354">
                  <c:v>85.5</c:v>
                </c:pt>
                <c:pt idx="9355">
                  <c:v>85.5</c:v>
                </c:pt>
                <c:pt idx="9356">
                  <c:v>85.5</c:v>
                </c:pt>
                <c:pt idx="9357">
                  <c:v>85.5</c:v>
                </c:pt>
                <c:pt idx="9358">
                  <c:v>85.5</c:v>
                </c:pt>
                <c:pt idx="9359">
                  <c:v>85.5</c:v>
                </c:pt>
                <c:pt idx="9360">
                  <c:v>85.5</c:v>
                </c:pt>
                <c:pt idx="9361">
                  <c:v>85.5</c:v>
                </c:pt>
                <c:pt idx="9362">
                  <c:v>85.5</c:v>
                </c:pt>
                <c:pt idx="9363">
                  <c:v>85.5</c:v>
                </c:pt>
                <c:pt idx="9364">
                  <c:v>85.5</c:v>
                </c:pt>
                <c:pt idx="9365">
                  <c:v>85.5</c:v>
                </c:pt>
                <c:pt idx="9366">
                  <c:v>85.4</c:v>
                </c:pt>
                <c:pt idx="9367">
                  <c:v>85.4</c:v>
                </c:pt>
                <c:pt idx="9368">
                  <c:v>85.4</c:v>
                </c:pt>
                <c:pt idx="9369">
                  <c:v>85.4</c:v>
                </c:pt>
                <c:pt idx="9370">
                  <c:v>85.4</c:v>
                </c:pt>
                <c:pt idx="9371">
                  <c:v>85.4</c:v>
                </c:pt>
                <c:pt idx="9372">
                  <c:v>85.4</c:v>
                </c:pt>
                <c:pt idx="9373">
                  <c:v>85.4</c:v>
                </c:pt>
                <c:pt idx="9374">
                  <c:v>85.4</c:v>
                </c:pt>
                <c:pt idx="9375">
                  <c:v>85.4</c:v>
                </c:pt>
                <c:pt idx="9376">
                  <c:v>85.4</c:v>
                </c:pt>
                <c:pt idx="9377">
                  <c:v>85.3</c:v>
                </c:pt>
                <c:pt idx="9378">
                  <c:v>85.3</c:v>
                </c:pt>
                <c:pt idx="9379">
                  <c:v>85.3</c:v>
                </c:pt>
                <c:pt idx="9380">
                  <c:v>85.3</c:v>
                </c:pt>
                <c:pt idx="9381">
                  <c:v>85.3</c:v>
                </c:pt>
                <c:pt idx="9382">
                  <c:v>85.3</c:v>
                </c:pt>
                <c:pt idx="9383">
                  <c:v>85.3</c:v>
                </c:pt>
                <c:pt idx="9384">
                  <c:v>85.3</c:v>
                </c:pt>
                <c:pt idx="9385">
                  <c:v>85.2</c:v>
                </c:pt>
                <c:pt idx="9386">
                  <c:v>85.2</c:v>
                </c:pt>
                <c:pt idx="9387">
                  <c:v>85.2</c:v>
                </c:pt>
                <c:pt idx="9388">
                  <c:v>85.2</c:v>
                </c:pt>
                <c:pt idx="9389">
                  <c:v>85.2</c:v>
                </c:pt>
                <c:pt idx="9390">
                  <c:v>85.2</c:v>
                </c:pt>
                <c:pt idx="9391">
                  <c:v>85.2</c:v>
                </c:pt>
                <c:pt idx="9392">
                  <c:v>85.1</c:v>
                </c:pt>
                <c:pt idx="9393">
                  <c:v>85.1</c:v>
                </c:pt>
                <c:pt idx="9394">
                  <c:v>85.1</c:v>
                </c:pt>
                <c:pt idx="9395">
                  <c:v>85.1</c:v>
                </c:pt>
                <c:pt idx="9396">
                  <c:v>85.1</c:v>
                </c:pt>
                <c:pt idx="9397">
                  <c:v>85.1</c:v>
                </c:pt>
                <c:pt idx="9398">
                  <c:v>85.1</c:v>
                </c:pt>
                <c:pt idx="9399">
                  <c:v>85.1</c:v>
                </c:pt>
                <c:pt idx="9400">
                  <c:v>85</c:v>
                </c:pt>
                <c:pt idx="9401">
                  <c:v>85</c:v>
                </c:pt>
                <c:pt idx="9402">
                  <c:v>85</c:v>
                </c:pt>
                <c:pt idx="9403">
                  <c:v>85</c:v>
                </c:pt>
                <c:pt idx="9404">
                  <c:v>85</c:v>
                </c:pt>
                <c:pt idx="9405">
                  <c:v>84.9</c:v>
                </c:pt>
                <c:pt idx="9406">
                  <c:v>84.9</c:v>
                </c:pt>
                <c:pt idx="9407">
                  <c:v>84.9</c:v>
                </c:pt>
                <c:pt idx="9408">
                  <c:v>84.9</c:v>
                </c:pt>
                <c:pt idx="9409">
                  <c:v>84.9</c:v>
                </c:pt>
                <c:pt idx="9410">
                  <c:v>84.9</c:v>
                </c:pt>
                <c:pt idx="9411">
                  <c:v>84.9</c:v>
                </c:pt>
                <c:pt idx="9412">
                  <c:v>84.8</c:v>
                </c:pt>
                <c:pt idx="9413">
                  <c:v>84.8</c:v>
                </c:pt>
                <c:pt idx="9414">
                  <c:v>84.8</c:v>
                </c:pt>
                <c:pt idx="9415">
                  <c:v>84.8</c:v>
                </c:pt>
                <c:pt idx="9416">
                  <c:v>84.8</c:v>
                </c:pt>
                <c:pt idx="9417">
                  <c:v>84.8</c:v>
                </c:pt>
                <c:pt idx="9418">
                  <c:v>84.7</c:v>
                </c:pt>
                <c:pt idx="9419">
                  <c:v>84.7</c:v>
                </c:pt>
                <c:pt idx="9420">
                  <c:v>84.7</c:v>
                </c:pt>
                <c:pt idx="9421">
                  <c:v>84.7</c:v>
                </c:pt>
                <c:pt idx="9422">
                  <c:v>84.7</c:v>
                </c:pt>
                <c:pt idx="9423">
                  <c:v>84.7</c:v>
                </c:pt>
                <c:pt idx="9424">
                  <c:v>84.6</c:v>
                </c:pt>
                <c:pt idx="9425">
                  <c:v>84.6</c:v>
                </c:pt>
                <c:pt idx="9426">
                  <c:v>84.6</c:v>
                </c:pt>
                <c:pt idx="9427">
                  <c:v>84.6</c:v>
                </c:pt>
                <c:pt idx="9428">
                  <c:v>84.6</c:v>
                </c:pt>
                <c:pt idx="9429">
                  <c:v>84.6</c:v>
                </c:pt>
                <c:pt idx="9430">
                  <c:v>84.5</c:v>
                </c:pt>
                <c:pt idx="9431">
                  <c:v>84.5</c:v>
                </c:pt>
                <c:pt idx="9432">
                  <c:v>84.5</c:v>
                </c:pt>
                <c:pt idx="9433">
                  <c:v>84.5</c:v>
                </c:pt>
                <c:pt idx="9434">
                  <c:v>84.5</c:v>
                </c:pt>
                <c:pt idx="9435">
                  <c:v>84.5</c:v>
                </c:pt>
                <c:pt idx="9436">
                  <c:v>84.4</c:v>
                </c:pt>
                <c:pt idx="9437">
                  <c:v>84.4</c:v>
                </c:pt>
                <c:pt idx="9438">
                  <c:v>84.4</c:v>
                </c:pt>
                <c:pt idx="9439">
                  <c:v>84.4</c:v>
                </c:pt>
                <c:pt idx="9440">
                  <c:v>84.4</c:v>
                </c:pt>
                <c:pt idx="9441">
                  <c:v>84.4</c:v>
                </c:pt>
                <c:pt idx="9442">
                  <c:v>84.3</c:v>
                </c:pt>
                <c:pt idx="9443">
                  <c:v>84.3</c:v>
                </c:pt>
                <c:pt idx="9444">
                  <c:v>84.3</c:v>
                </c:pt>
                <c:pt idx="9445">
                  <c:v>84.3</c:v>
                </c:pt>
                <c:pt idx="9446">
                  <c:v>84.3</c:v>
                </c:pt>
                <c:pt idx="9447">
                  <c:v>84.3</c:v>
                </c:pt>
                <c:pt idx="9448">
                  <c:v>84.2</c:v>
                </c:pt>
                <c:pt idx="9449">
                  <c:v>84.2</c:v>
                </c:pt>
                <c:pt idx="9450">
                  <c:v>84.2</c:v>
                </c:pt>
                <c:pt idx="9451">
                  <c:v>84.2</c:v>
                </c:pt>
                <c:pt idx="9452">
                  <c:v>84.2</c:v>
                </c:pt>
                <c:pt idx="9453">
                  <c:v>84.2</c:v>
                </c:pt>
                <c:pt idx="9454">
                  <c:v>84.2</c:v>
                </c:pt>
                <c:pt idx="9455">
                  <c:v>84.1</c:v>
                </c:pt>
                <c:pt idx="9456">
                  <c:v>84.1</c:v>
                </c:pt>
                <c:pt idx="9457">
                  <c:v>84.1</c:v>
                </c:pt>
                <c:pt idx="9458">
                  <c:v>84.1</c:v>
                </c:pt>
                <c:pt idx="9459">
                  <c:v>84.1</c:v>
                </c:pt>
                <c:pt idx="9460">
                  <c:v>84.1</c:v>
                </c:pt>
                <c:pt idx="9461">
                  <c:v>84.1</c:v>
                </c:pt>
                <c:pt idx="9462">
                  <c:v>84.1</c:v>
                </c:pt>
                <c:pt idx="9463">
                  <c:v>84</c:v>
                </c:pt>
                <c:pt idx="9464">
                  <c:v>84</c:v>
                </c:pt>
                <c:pt idx="9465">
                  <c:v>84</c:v>
                </c:pt>
                <c:pt idx="9466">
                  <c:v>84</c:v>
                </c:pt>
                <c:pt idx="9467">
                  <c:v>84</c:v>
                </c:pt>
                <c:pt idx="9468">
                  <c:v>84</c:v>
                </c:pt>
                <c:pt idx="9469">
                  <c:v>84</c:v>
                </c:pt>
                <c:pt idx="9470">
                  <c:v>84</c:v>
                </c:pt>
                <c:pt idx="9471">
                  <c:v>84</c:v>
                </c:pt>
                <c:pt idx="9472">
                  <c:v>84</c:v>
                </c:pt>
                <c:pt idx="9473">
                  <c:v>84</c:v>
                </c:pt>
                <c:pt idx="9474">
                  <c:v>84</c:v>
                </c:pt>
                <c:pt idx="9475">
                  <c:v>84</c:v>
                </c:pt>
                <c:pt idx="9476">
                  <c:v>84</c:v>
                </c:pt>
                <c:pt idx="9477">
                  <c:v>84</c:v>
                </c:pt>
                <c:pt idx="9478">
                  <c:v>84</c:v>
                </c:pt>
                <c:pt idx="9479">
                  <c:v>84</c:v>
                </c:pt>
                <c:pt idx="9480">
                  <c:v>83.9</c:v>
                </c:pt>
                <c:pt idx="9481">
                  <c:v>83.9</c:v>
                </c:pt>
                <c:pt idx="9482">
                  <c:v>83.9</c:v>
                </c:pt>
                <c:pt idx="9483">
                  <c:v>83.9</c:v>
                </c:pt>
                <c:pt idx="9484">
                  <c:v>83.9</c:v>
                </c:pt>
                <c:pt idx="9485">
                  <c:v>83.9</c:v>
                </c:pt>
                <c:pt idx="9486">
                  <c:v>83.9</c:v>
                </c:pt>
                <c:pt idx="9487">
                  <c:v>83.9</c:v>
                </c:pt>
                <c:pt idx="9488">
                  <c:v>83.8</c:v>
                </c:pt>
                <c:pt idx="9489">
                  <c:v>83.8</c:v>
                </c:pt>
                <c:pt idx="9490">
                  <c:v>83.8</c:v>
                </c:pt>
                <c:pt idx="9491">
                  <c:v>83.8</c:v>
                </c:pt>
                <c:pt idx="9492">
                  <c:v>83.8</c:v>
                </c:pt>
                <c:pt idx="9493">
                  <c:v>83.8</c:v>
                </c:pt>
                <c:pt idx="9494">
                  <c:v>83.8</c:v>
                </c:pt>
                <c:pt idx="9495">
                  <c:v>83.8</c:v>
                </c:pt>
                <c:pt idx="9496">
                  <c:v>83.8</c:v>
                </c:pt>
                <c:pt idx="9497">
                  <c:v>83.8</c:v>
                </c:pt>
                <c:pt idx="9498">
                  <c:v>83.8</c:v>
                </c:pt>
                <c:pt idx="9499">
                  <c:v>83.7</c:v>
                </c:pt>
                <c:pt idx="9500">
                  <c:v>83.7</c:v>
                </c:pt>
                <c:pt idx="9501">
                  <c:v>83.7</c:v>
                </c:pt>
                <c:pt idx="9502">
                  <c:v>83.7</c:v>
                </c:pt>
                <c:pt idx="9503">
                  <c:v>83.7</c:v>
                </c:pt>
                <c:pt idx="9504">
                  <c:v>83.7</c:v>
                </c:pt>
                <c:pt idx="9505">
                  <c:v>83.7</c:v>
                </c:pt>
                <c:pt idx="9506">
                  <c:v>83.7</c:v>
                </c:pt>
                <c:pt idx="9507">
                  <c:v>83.7</c:v>
                </c:pt>
                <c:pt idx="9508">
                  <c:v>83.6</c:v>
                </c:pt>
                <c:pt idx="9509">
                  <c:v>83.6</c:v>
                </c:pt>
                <c:pt idx="9510">
                  <c:v>83.6</c:v>
                </c:pt>
                <c:pt idx="9511">
                  <c:v>83.6</c:v>
                </c:pt>
                <c:pt idx="9512">
                  <c:v>83.6</c:v>
                </c:pt>
                <c:pt idx="9513">
                  <c:v>83.6</c:v>
                </c:pt>
                <c:pt idx="9514">
                  <c:v>83.6</c:v>
                </c:pt>
                <c:pt idx="9515">
                  <c:v>83.6</c:v>
                </c:pt>
                <c:pt idx="9516">
                  <c:v>83.6</c:v>
                </c:pt>
                <c:pt idx="9517">
                  <c:v>83.6</c:v>
                </c:pt>
                <c:pt idx="9518">
                  <c:v>83.6</c:v>
                </c:pt>
                <c:pt idx="9519">
                  <c:v>83.6</c:v>
                </c:pt>
                <c:pt idx="9520">
                  <c:v>83.6</c:v>
                </c:pt>
                <c:pt idx="9521">
                  <c:v>83.6</c:v>
                </c:pt>
                <c:pt idx="9522">
                  <c:v>83.6</c:v>
                </c:pt>
                <c:pt idx="9523">
                  <c:v>83.6</c:v>
                </c:pt>
                <c:pt idx="9524">
                  <c:v>83.6</c:v>
                </c:pt>
                <c:pt idx="9525">
                  <c:v>83.5</c:v>
                </c:pt>
                <c:pt idx="9526">
                  <c:v>83.5</c:v>
                </c:pt>
                <c:pt idx="9527">
                  <c:v>83.5</c:v>
                </c:pt>
                <c:pt idx="9528">
                  <c:v>83.5</c:v>
                </c:pt>
                <c:pt idx="9529">
                  <c:v>83.5</c:v>
                </c:pt>
                <c:pt idx="9530">
                  <c:v>83.5</c:v>
                </c:pt>
                <c:pt idx="9531">
                  <c:v>83.5</c:v>
                </c:pt>
                <c:pt idx="9532">
                  <c:v>83.5</c:v>
                </c:pt>
                <c:pt idx="9533">
                  <c:v>83.5</c:v>
                </c:pt>
                <c:pt idx="9534">
                  <c:v>83.5</c:v>
                </c:pt>
                <c:pt idx="9535">
                  <c:v>83.5</c:v>
                </c:pt>
                <c:pt idx="9536">
                  <c:v>83.5</c:v>
                </c:pt>
                <c:pt idx="9537">
                  <c:v>83.5</c:v>
                </c:pt>
                <c:pt idx="9538">
                  <c:v>83.5</c:v>
                </c:pt>
                <c:pt idx="9539">
                  <c:v>83.5</c:v>
                </c:pt>
                <c:pt idx="9540">
                  <c:v>83.5</c:v>
                </c:pt>
                <c:pt idx="9541">
                  <c:v>83.5</c:v>
                </c:pt>
                <c:pt idx="9542">
                  <c:v>83.5</c:v>
                </c:pt>
                <c:pt idx="9543">
                  <c:v>83.5</c:v>
                </c:pt>
                <c:pt idx="9544">
                  <c:v>83.5</c:v>
                </c:pt>
                <c:pt idx="9545">
                  <c:v>83.5</c:v>
                </c:pt>
                <c:pt idx="9546">
                  <c:v>83.5</c:v>
                </c:pt>
                <c:pt idx="9547">
                  <c:v>83.5</c:v>
                </c:pt>
                <c:pt idx="9548">
                  <c:v>83.5</c:v>
                </c:pt>
                <c:pt idx="9549">
                  <c:v>83.5</c:v>
                </c:pt>
                <c:pt idx="9550">
                  <c:v>83.5</c:v>
                </c:pt>
                <c:pt idx="9551">
                  <c:v>83.5</c:v>
                </c:pt>
                <c:pt idx="9552">
                  <c:v>83.5</c:v>
                </c:pt>
                <c:pt idx="9553">
                  <c:v>83.5</c:v>
                </c:pt>
                <c:pt idx="9554">
                  <c:v>83.5</c:v>
                </c:pt>
                <c:pt idx="9555">
                  <c:v>83.5</c:v>
                </c:pt>
                <c:pt idx="9556">
                  <c:v>83.5</c:v>
                </c:pt>
                <c:pt idx="9557">
                  <c:v>83.5</c:v>
                </c:pt>
                <c:pt idx="9558">
                  <c:v>83.6</c:v>
                </c:pt>
                <c:pt idx="9559">
                  <c:v>83.6</c:v>
                </c:pt>
                <c:pt idx="9560">
                  <c:v>83.6</c:v>
                </c:pt>
                <c:pt idx="9561">
                  <c:v>83.6</c:v>
                </c:pt>
                <c:pt idx="9562">
                  <c:v>83.6</c:v>
                </c:pt>
                <c:pt idx="9563">
                  <c:v>83.6</c:v>
                </c:pt>
                <c:pt idx="9564">
                  <c:v>83.6</c:v>
                </c:pt>
                <c:pt idx="9565">
                  <c:v>83.6</c:v>
                </c:pt>
                <c:pt idx="9566">
                  <c:v>83.6</c:v>
                </c:pt>
                <c:pt idx="9567">
                  <c:v>83.6</c:v>
                </c:pt>
                <c:pt idx="9568">
                  <c:v>83.6</c:v>
                </c:pt>
                <c:pt idx="9569">
                  <c:v>83.6</c:v>
                </c:pt>
                <c:pt idx="9570">
                  <c:v>83.6</c:v>
                </c:pt>
                <c:pt idx="9571">
                  <c:v>83.7</c:v>
                </c:pt>
                <c:pt idx="9572">
                  <c:v>83.7</c:v>
                </c:pt>
                <c:pt idx="9573">
                  <c:v>83.7</c:v>
                </c:pt>
                <c:pt idx="9574">
                  <c:v>83.7</c:v>
                </c:pt>
                <c:pt idx="9575">
                  <c:v>83.7</c:v>
                </c:pt>
                <c:pt idx="9576">
                  <c:v>83.7</c:v>
                </c:pt>
                <c:pt idx="9577">
                  <c:v>83.7</c:v>
                </c:pt>
                <c:pt idx="9578">
                  <c:v>83.7</c:v>
                </c:pt>
                <c:pt idx="9579">
                  <c:v>83.7</c:v>
                </c:pt>
                <c:pt idx="9580">
                  <c:v>83.8</c:v>
                </c:pt>
                <c:pt idx="9581">
                  <c:v>83.8</c:v>
                </c:pt>
                <c:pt idx="9582">
                  <c:v>83.8</c:v>
                </c:pt>
                <c:pt idx="9583">
                  <c:v>83.8</c:v>
                </c:pt>
                <c:pt idx="9584">
                  <c:v>83.8</c:v>
                </c:pt>
                <c:pt idx="9585">
                  <c:v>83.8</c:v>
                </c:pt>
                <c:pt idx="9586">
                  <c:v>83.8</c:v>
                </c:pt>
                <c:pt idx="9587">
                  <c:v>83.8</c:v>
                </c:pt>
                <c:pt idx="9588">
                  <c:v>83.8</c:v>
                </c:pt>
                <c:pt idx="9589">
                  <c:v>83.8</c:v>
                </c:pt>
                <c:pt idx="9590">
                  <c:v>83.9</c:v>
                </c:pt>
                <c:pt idx="9591">
                  <c:v>83.9</c:v>
                </c:pt>
                <c:pt idx="9592">
                  <c:v>83.9</c:v>
                </c:pt>
                <c:pt idx="9593">
                  <c:v>83.9</c:v>
                </c:pt>
                <c:pt idx="9594">
                  <c:v>83.9</c:v>
                </c:pt>
                <c:pt idx="9595">
                  <c:v>83.9</c:v>
                </c:pt>
                <c:pt idx="9596">
                  <c:v>83.9</c:v>
                </c:pt>
                <c:pt idx="9597">
                  <c:v>83.9</c:v>
                </c:pt>
                <c:pt idx="9598">
                  <c:v>84</c:v>
                </c:pt>
                <c:pt idx="9599">
                  <c:v>84</c:v>
                </c:pt>
                <c:pt idx="9600">
                  <c:v>84</c:v>
                </c:pt>
                <c:pt idx="9601">
                  <c:v>84</c:v>
                </c:pt>
                <c:pt idx="9602">
                  <c:v>84</c:v>
                </c:pt>
                <c:pt idx="9603">
                  <c:v>84</c:v>
                </c:pt>
                <c:pt idx="9604">
                  <c:v>84</c:v>
                </c:pt>
                <c:pt idx="9605">
                  <c:v>84</c:v>
                </c:pt>
                <c:pt idx="9606">
                  <c:v>84</c:v>
                </c:pt>
                <c:pt idx="9607">
                  <c:v>84</c:v>
                </c:pt>
                <c:pt idx="9608">
                  <c:v>84</c:v>
                </c:pt>
                <c:pt idx="9609">
                  <c:v>84</c:v>
                </c:pt>
                <c:pt idx="9610">
                  <c:v>84</c:v>
                </c:pt>
                <c:pt idx="9611">
                  <c:v>84</c:v>
                </c:pt>
                <c:pt idx="9612">
                  <c:v>84</c:v>
                </c:pt>
                <c:pt idx="9613">
                  <c:v>84.1</c:v>
                </c:pt>
                <c:pt idx="9614">
                  <c:v>84.1</c:v>
                </c:pt>
                <c:pt idx="9615">
                  <c:v>84.1</c:v>
                </c:pt>
                <c:pt idx="9616">
                  <c:v>84.1</c:v>
                </c:pt>
                <c:pt idx="9617">
                  <c:v>84.1</c:v>
                </c:pt>
                <c:pt idx="9618">
                  <c:v>84.1</c:v>
                </c:pt>
                <c:pt idx="9619">
                  <c:v>84.1</c:v>
                </c:pt>
                <c:pt idx="9620">
                  <c:v>84.1</c:v>
                </c:pt>
                <c:pt idx="9621">
                  <c:v>84.2</c:v>
                </c:pt>
                <c:pt idx="9622">
                  <c:v>84.2</c:v>
                </c:pt>
                <c:pt idx="9623">
                  <c:v>84.2</c:v>
                </c:pt>
                <c:pt idx="9624">
                  <c:v>84.2</c:v>
                </c:pt>
                <c:pt idx="9625">
                  <c:v>84.2</c:v>
                </c:pt>
                <c:pt idx="9626">
                  <c:v>84.2</c:v>
                </c:pt>
                <c:pt idx="9627">
                  <c:v>84.3</c:v>
                </c:pt>
                <c:pt idx="9628">
                  <c:v>84.3</c:v>
                </c:pt>
                <c:pt idx="9629">
                  <c:v>84.3</c:v>
                </c:pt>
                <c:pt idx="9630">
                  <c:v>84.3</c:v>
                </c:pt>
                <c:pt idx="9631">
                  <c:v>84.3</c:v>
                </c:pt>
                <c:pt idx="9632">
                  <c:v>84.4</c:v>
                </c:pt>
                <c:pt idx="9633">
                  <c:v>84.4</c:v>
                </c:pt>
                <c:pt idx="9634">
                  <c:v>84.4</c:v>
                </c:pt>
                <c:pt idx="9635">
                  <c:v>84.4</c:v>
                </c:pt>
                <c:pt idx="9636">
                  <c:v>84.4</c:v>
                </c:pt>
                <c:pt idx="9637">
                  <c:v>84.4</c:v>
                </c:pt>
                <c:pt idx="9638">
                  <c:v>84.4</c:v>
                </c:pt>
                <c:pt idx="9639">
                  <c:v>84.5</c:v>
                </c:pt>
                <c:pt idx="9640">
                  <c:v>84.5</c:v>
                </c:pt>
                <c:pt idx="9641">
                  <c:v>84.5</c:v>
                </c:pt>
                <c:pt idx="9642">
                  <c:v>84.5</c:v>
                </c:pt>
                <c:pt idx="9643">
                  <c:v>84.6</c:v>
                </c:pt>
                <c:pt idx="9644">
                  <c:v>84.6</c:v>
                </c:pt>
                <c:pt idx="9645">
                  <c:v>84.6</c:v>
                </c:pt>
                <c:pt idx="9646">
                  <c:v>84.6</c:v>
                </c:pt>
                <c:pt idx="9647">
                  <c:v>84.6</c:v>
                </c:pt>
                <c:pt idx="9648">
                  <c:v>84.6</c:v>
                </c:pt>
                <c:pt idx="9649">
                  <c:v>84.6</c:v>
                </c:pt>
                <c:pt idx="9650">
                  <c:v>84.7</c:v>
                </c:pt>
                <c:pt idx="9651">
                  <c:v>84.7</c:v>
                </c:pt>
                <c:pt idx="9652">
                  <c:v>84.7</c:v>
                </c:pt>
                <c:pt idx="9653">
                  <c:v>84.7</c:v>
                </c:pt>
                <c:pt idx="9654">
                  <c:v>84.7</c:v>
                </c:pt>
                <c:pt idx="9655">
                  <c:v>84.7</c:v>
                </c:pt>
                <c:pt idx="9656">
                  <c:v>84.8</c:v>
                </c:pt>
                <c:pt idx="9657">
                  <c:v>84.8</c:v>
                </c:pt>
                <c:pt idx="9658">
                  <c:v>84.8</c:v>
                </c:pt>
                <c:pt idx="9659">
                  <c:v>84.8</c:v>
                </c:pt>
                <c:pt idx="9660">
                  <c:v>84.8</c:v>
                </c:pt>
                <c:pt idx="9661">
                  <c:v>84.8</c:v>
                </c:pt>
                <c:pt idx="9662">
                  <c:v>84.8</c:v>
                </c:pt>
                <c:pt idx="9663">
                  <c:v>84.9</c:v>
                </c:pt>
                <c:pt idx="9664">
                  <c:v>84.9</c:v>
                </c:pt>
                <c:pt idx="9665">
                  <c:v>84.9</c:v>
                </c:pt>
                <c:pt idx="9666">
                  <c:v>84.9</c:v>
                </c:pt>
                <c:pt idx="9667">
                  <c:v>84.9</c:v>
                </c:pt>
                <c:pt idx="9668">
                  <c:v>84.9</c:v>
                </c:pt>
                <c:pt idx="9669">
                  <c:v>85</c:v>
                </c:pt>
                <c:pt idx="9670">
                  <c:v>85</c:v>
                </c:pt>
                <c:pt idx="9671">
                  <c:v>85</c:v>
                </c:pt>
                <c:pt idx="9672">
                  <c:v>85</c:v>
                </c:pt>
                <c:pt idx="9673">
                  <c:v>85</c:v>
                </c:pt>
                <c:pt idx="9674">
                  <c:v>85</c:v>
                </c:pt>
                <c:pt idx="9675">
                  <c:v>85.1</c:v>
                </c:pt>
                <c:pt idx="9676">
                  <c:v>85.1</c:v>
                </c:pt>
                <c:pt idx="9677">
                  <c:v>85.1</c:v>
                </c:pt>
                <c:pt idx="9678">
                  <c:v>85.1</c:v>
                </c:pt>
                <c:pt idx="9679">
                  <c:v>85.1</c:v>
                </c:pt>
                <c:pt idx="9680">
                  <c:v>85.1</c:v>
                </c:pt>
                <c:pt idx="9681">
                  <c:v>85.1</c:v>
                </c:pt>
                <c:pt idx="9682">
                  <c:v>85.2</c:v>
                </c:pt>
                <c:pt idx="9683">
                  <c:v>85.2</c:v>
                </c:pt>
                <c:pt idx="9684">
                  <c:v>85.2</c:v>
                </c:pt>
                <c:pt idx="9685">
                  <c:v>85.2</c:v>
                </c:pt>
                <c:pt idx="9686">
                  <c:v>85.2</c:v>
                </c:pt>
                <c:pt idx="9687">
                  <c:v>85.2</c:v>
                </c:pt>
                <c:pt idx="9688">
                  <c:v>85.2</c:v>
                </c:pt>
                <c:pt idx="9689">
                  <c:v>85.3</c:v>
                </c:pt>
                <c:pt idx="9690">
                  <c:v>85.3</c:v>
                </c:pt>
                <c:pt idx="9691">
                  <c:v>85.3</c:v>
                </c:pt>
                <c:pt idx="9692">
                  <c:v>85.3</c:v>
                </c:pt>
                <c:pt idx="9693">
                  <c:v>85.3</c:v>
                </c:pt>
                <c:pt idx="9694">
                  <c:v>85.3</c:v>
                </c:pt>
                <c:pt idx="9695">
                  <c:v>85.3</c:v>
                </c:pt>
                <c:pt idx="9696">
                  <c:v>85.4</c:v>
                </c:pt>
                <c:pt idx="9697">
                  <c:v>85.4</c:v>
                </c:pt>
                <c:pt idx="9698">
                  <c:v>85.4</c:v>
                </c:pt>
                <c:pt idx="9699">
                  <c:v>85.4</c:v>
                </c:pt>
                <c:pt idx="9700">
                  <c:v>85.4</c:v>
                </c:pt>
                <c:pt idx="9701">
                  <c:v>85.4</c:v>
                </c:pt>
                <c:pt idx="9702">
                  <c:v>85.4</c:v>
                </c:pt>
                <c:pt idx="9703">
                  <c:v>85.5</c:v>
                </c:pt>
                <c:pt idx="9704">
                  <c:v>85.5</c:v>
                </c:pt>
                <c:pt idx="9705">
                  <c:v>85.5</c:v>
                </c:pt>
                <c:pt idx="9706">
                  <c:v>85.5</c:v>
                </c:pt>
                <c:pt idx="9707">
                  <c:v>85.5</c:v>
                </c:pt>
                <c:pt idx="9708">
                  <c:v>85.5</c:v>
                </c:pt>
                <c:pt idx="9709">
                  <c:v>85.5</c:v>
                </c:pt>
                <c:pt idx="9710">
                  <c:v>85.5</c:v>
                </c:pt>
                <c:pt idx="9711">
                  <c:v>85.5</c:v>
                </c:pt>
                <c:pt idx="9712">
                  <c:v>85.6</c:v>
                </c:pt>
                <c:pt idx="9713">
                  <c:v>85.6</c:v>
                </c:pt>
                <c:pt idx="9714">
                  <c:v>85.6</c:v>
                </c:pt>
                <c:pt idx="9715">
                  <c:v>85.6</c:v>
                </c:pt>
                <c:pt idx="9716">
                  <c:v>85.6</c:v>
                </c:pt>
                <c:pt idx="9717">
                  <c:v>85.6</c:v>
                </c:pt>
                <c:pt idx="9718">
                  <c:v>85.6</c:v>
                </c:pt>
                <c:pt idx="9719">
                  <c:v>85.6</c:v>
                </c:pt>
                <c:pt idx="9720">
                  <c:v>85.6</c:v>
                </c:pt>
                <c:pt idx="9721">
                  <c:v>85.6</c:v>
                </c:pt>
                <c:pt idx="9722">
                  <c:v>85.6</c:v>
                </c:pt>
                <c:pt idx="9723">
                  <c:v>85.6</c:v>
                </c:pt>
                <c:pt idx="9724">
                  <c:v>85.6</c:v>
                </c:pt>
                <c:pt idx="9725">
                  <c:v>85.7</c:v>
                </c:pt>
                <c:pt idx="9726">
                  <c:v>85.7</c:v>
                </c:pt>
                <c:pt idx="9727">
                  <c:v>85.7</c:v>
                </c:pt>
                <c:pt idx="9728">
                  <c:v>85.7</c:v>
                </c:pt>
                <c:pt idx="9729">
                  <c:v>85.7</c:v>
                </c:pt>
                <c:pt idx="9730">
                  <c:v>85.7</c:v>
                </c:pt>
                <c:pt idx="9731">
                  <c:v>85.7</c:v>
                </c:pt>
                <c:pt idx="9732">
                  <c:v>85.7</c:v>
                </c:pt>
                <c:pt idx="9733">
                  <c:v>85.7</c:v>
                </c:pt>
                <c:pt idx="9734">
                  <c:v>85.7</c:v>
                </c:pt>
                <c:pt idx="9735">
                  <c:v>85.7</c:v>
                </c:pt>
                <c:pt idx="9736">
                  <c:v>85.7</c:v>
                </c:pt>
                <c:pt idx="9737">
                  <c:v>85.7</c:v>
                </c:pt>
                <c:pt idx="9738">
                  <c:v>85.7</c:v>
                </c:pt>
                <c:pt idx="9739">
                  <c:v>85.7</c:v>
                </c:pt>
                <c:pt idx="9740">
                  <c:v>85.7</c:v>
                </c:pt>
                <c:pt idx="9741">
                  <c:v>85.7</c:v>
                </c:pt>
                <c:pt idx="9742">
                  <c:v>85.7</c:v>
                </c:pt>
                <c:pt idx="9743">
                  <c:v>85.7</c:v>
                </c:pt>
                <c:pt idx="9744">
                  <c:v>85.7</c:v>
                </c:pt>
                <c:pt idx="9745">
                  <c:v>85.7</c:v>
                </c:pt>
                <c:pt idx="9746">
                  <c:v>85.7</c:v>
                </c:pt>
                <c:pt idx="9747">
                  <c:v>85.7</c:v>
                </c:pt>
                <c:pt idx="9748">
                  <c:v>85.7</c:v>
                </c:pt>
                <c:pt idx="9749">
                  <c:v>85.7</c:v>
                </c:pt>
                <c:pt idx="9750">
                  <c:v>85.7</c:v>
                </c:pt>
                <c:pt idx="9751">
                  <c:v>85.7</c:v>
                </c:pt>
                <c:pt idx="9752">
                  <c:v>85.7</c:v>
                </c:pt>
                <c:pt idx="9753">
                  <c:v>85.7</c:v>
                </c:pt>
                <c:pt idx="9754">
                  <c:v>85.7</c:v>
                </c:pt>
                <c:pt idx="9755">
                  <c:v>85.7</c:v>
                </c:pt>
                <c:pt idx="9756">
                  <c:v>85.7</c:v>
                </c:pt>
                <c:pt idx="9757">
                  <c:v>85.7</c:v>
                </c:pt>
                <c:pt idx="9758">
                  <c:v>85.7</c:v>
                </c:pt>
                <c:pt idx="9759">
                  <c:v>85.7</c:v>
                </c:pt>
                <c:pt idx="9760">
                  <c:v>85.7</c:v>
                </c:pt>
                <c:pt idx="9761">
                  <c:v>85.7</c:v>
                </c:pt>
                <c:pt idx="9762">
                  <c:v>85.7</c:v>
                </c:pt>
                <c:pt idx="9763">
                  <c:v>85.7</c:v>
                </c:pt>
                <c:pt idx="9764">
                  <c:v>85.7</c:v>
                </c:pt>
                <c:pt idx="9765">
                  <c:v>85.7</c:v>
                </c:pt>
                <c:pt idx="9766">
                  <c:v>85.7</c:v>
                </c:pt>
                <c:pt idx="9767">
                  <c:v>85.7</c:v>
                </c:pt>
                <c:pt idx="9768">
                  <c:v>85.7</c:v>
                </c:pt>
                <c:pt idx="9769">
                  <c:v>85.7</c:v>
                </c:pt>
                <c:pt idx="9770">
                  <c:v>85.7</c:v>
                </c:pt>
                <c:pt idx="9771">
                  <c:v>85.7</c:v>
                </c:pt>
                <c:pt idx="9772">
                  <c:v>85.7</c:v>
                </c:pt>
                <c:pt idx="9773">
                  <c:v>85.7</c:v>
                </c:pt>
                <c:pt idx="9774">
                  <c:v>85.7</c:v>
                </c:pt>
                <c:pt idx="9775">
                  <c:v>85.7</c:v>
                </c:pt>
                <c:pt idx="9776">
                  <c:v>85.7</c:v>
                </c:pt>
                <c:pt idx="9777">
                  <c:v>85.7</c:v>
                </c:pt>
                <c:pt idx="9778">
                  <c:v>85.7</c:v>
                </c:pt>
                <c:pt idx="9779">
                  <c:v>85.7</c:v>
                </c:pt>
                <c:pt idx="9780">
                  <c:v>85.7</c:v>
                </c:pt>
                <c:pt idx="9781">
                  <c:v>85.7</c:v>
                </c:pt>
                <c:pt idx="9782">
                  <c:v>85.7</c:v>
                </c:pt>
                <c:pt idx="9783">
                  <c:v>85.7</c:v>
                </c:pt>
                <c:pt idx="9784">
                  <c:v>85.7</c:v>
                </c:pt>
                <c:pt idx="9785">
                  <c:v>85.7</c:v>
                </c:pt>
                <c:pt idx="9786">
                  <c:v>85.7</c:v>
                </c:pt>
                <c:pt idx="9787">
                  <c:v>85.6</c:v>
                </c:pt>
                <c:pt idx="9788">
                  <c:v>85.6</c:v>
                </c:pt>
                <c:pt idx="9789">
                  <c:v>85.6</c:v>
                </c:pt>
                <c:pt idx="9790">
                  <c:v>85.6</c:v>
                </c:pt>
                <c:pt idx="9791">
                  <c:v>85.6</c:v>
                </c:pt>
                <c:pt idx="9792">
                  <c:v>85.6</c:v>
                </c:pt>
                <c:pt idx="9793">
                  <c:v>85.6</c:v>
                </c:pt>
                <c:pt idx="9794">
                  <c:v>85.6</c:v>
                </c:pt>
                <c:pt idx="9795">
                  <c:v>85.6</c:v>
                </c:pt>
                <c:pt idx="9796">
                  <c:v>85.6</c:v>
                </c:pt>
                <c:pt idx="9797">
                  <c:v>85.6</c:v>
                </c:pt>
                <c:pt idx="9798">
                  <c:v>85.6</c:v>
                </c:pt>
                <c:pt idx="9799">
                  <c:v>85.6</c:v>
                </c:pt>
                <c:pt idx="9800">
                  <c:v>85.5</c:v>
                </c:pt>
                <c:pt idx="9801">
                  <c:v>85.5</c:v>
                </c:pt>
                <c:pt idx="9802">
                  <c:v>85.5</c:v>
                </c:pt>
                <c:pt idx="9803">
                  <c:v>85.5</c:v>
                </c:pt>
                <c:pt idx="9804">
                  <c:v>85.5</c:v>
                </c:pt>
                <c:pt idx="9805">
                  <c:v>85.5</c:v>
                </c:pt>
                <c:pt idx="9806">
                  <c:v>85.5</c:v>
                </c:pt>
                <c:pt idx="9807">
                  <c:v>85.5</c:v>
                </c:pt>
                <c:pt idx="9808">
                  <c:v>85.5</c:v>
                </c:pt>
                <c:pt idx="9809">
                  <c:v>85.4</c:v>
                </c:pt>
                <c:pt idx="9810">
                  <c:v>85.4</c:v>
                </c:pt>
                <c:pt idx="9811">
                  <c:v>85.4</c:v>
                </c:pt>
                <c:pt idx="9812">
                  <c:v>85.4</c:v>
                </c:pt>
                <c:pt idx="9813">
                  <c:v>85.4</c:v>
                </c:pt>
                <c:pt idx="9814">
                  <c:v>85.4</c:v>
                </c:pt>
                <c:pt idx="9815">
                  <c:v>85.4</c:v>
                </c:pt>
                <c:pt idx="9816">
                  <c:v>85.3</c:v>
                </c:pt>
                <c:pt idx="9817">
                  <c:v>85.3</c:v>
                </c:pt>
                <c:pt idx="9818">
                  <c:v>85.3</c:v>
                </c:pt>
                <c:pt idx="9819">
                  <c:v>85.3</c:v>
                </c:pt>
                <c:pt idx="9820">
                  <c:v>85.3</c:v>
                </c:pt>
                <c:pt idx="9821">
                  <c:v>85.2</c:v>
                </c:pt>
                <c:pt idx="9822">
                  <c:v>85.2</c:v>
                </c:pt>
                <c:pt idx="9823">
                  <c:v>85.2</c:v>
                </c:pt>
                <c:pt idx="9824">
                  <c:v>85.2</c:v>
                </c:pt>
                <c:pt idx="9825">
                  <c:v>85.2</c:v>
                </c:pt>
                <c:pt idx="9826">
                  <c:v>85.2</c:v>
                </c:pt>
                <c:pt idx="9827">
                  <c:v>85.1</c:v>
                </c:pt>
                <c:pt idx="9828">
                  <c:v>85.1</c:v>
                </c:pt>
                <c:pt idx="9829">
                  <c:v>85.1</c:v>
                </c:pt>
                <c:pt idx="9830">
                  <c:v>85.1</c:v>
                </c:pt>
                <c:pt idx="9831">
                  <c:v>85.1</c:v>
                </c:pt>
                <c:pt idx="9832">
                  <c:v>85</c:v>
                </c:pt>
                <c:pt idx="9833">
                  <c:v>85</c:v>
                </c:pt>
                <c:pt idx="9834">
                  <c:v>85</c:v>
                </c:pt>
                <c:pt idx="9835">
                  <c:v>85</c:v>
                </c:pt>
                <c:pt idx="9836">
                  <c:v>85</c:v>
                </c:pt>
                <c:pt idx="9837">
                  <c:v>84.9</c:v>
                </c:pt>
                <c:pt idx="9838">
                  <c:v>84.9</c:v>
                </c:pt>
                <c:pt idx="9839">
                  <c:v>84.9</c:v>
                </c:pt>
                <c:pt idx="9840">
                  <c:v>84.9</c:v>
                </c:pt>
                <c:pt idx="9841">
                  <c:v>84.8</c:v>
                </c:pt>
                <c:pt idx="9842">
                  <c:v>84.8</c:v>
                </c:pt>
                <c:pt idx="9843">
                  <c:v>84.8</c:v>
                </c:pt>
                <c:pt idx="9844">
                  <c:v>84.8</c:v>
                </c:pt>
                <c:pt idx="9845">
                  <c:v>84.8</c:v>
                </c:pt>
                <c:pt idx="9846">
                  <c:v>84.8</c:v>
                </c:pt>
                <c:pt idx="9847">
                  <c:v>84.8</c:v>
                </c:pt>
                <c:pt idx="9848">
                  <c:v>84.7</c:v>
                </c:pt>
                <c:pt idx="9849">
                  <c:v>84.7</c:v>
                </c:pt>
                <c:pt idx="9850">
                  <c:v>84.7</c:v>
                </c:pt>
                <c:pt idx="9851">
                  <c:v>84.7</c:v>
                </c:pt>
                <c:pt idx="9852">
                  <c:v>84.7</c:v>
                </c:pt>
                <c:pt idx="9853">
                  <c:v>84.7</c:v>
                </c:pt>
                <c:pt idx="9854">
                  <c:v>84.7</c:v>
                </c:pt>
                <c:pt idx="9855">
                  <c:v>84.6</c:v>
                </c:pt>
                <c:pt idx="9856">
                  <c:v>84.6</c:v>
                </c:pt>
                <c:pt idx="9857">
                  <c:v>84.6</c:v>
                </c:pt>
                <c:pt idx="9858">
                  <c:v>84.6</c:v>
                </c:pt>
                <c:pt idx="9859">
                  <c:v>84.6</c:v>
                </c:pt>
                <c:pt idx="9860">
                  <c:v>84.6</c:v>
                </c:pt>
                <c:pt idx="9861">
                  <c:v>84.5</c:v>
                </c:pt>
                <c:pt idx="9862">
                  <c:v>84.5</c:v>
                </c:pt>
                <c:pt idx="9863">
                  <c:v>84.5</c:v>
                </c:pt>
                <c:pt idx="9864">
                  <c:v>84.5</c:v>
                </c:pt>
                <c:pt idx="9865">
                  <c:v>84.5</c:v>
                </c:pt>
                <c:pt idx="9866">
                  <c:v>84.5</c:v>
                </c:pt>
                <c:pt idx="9867">
                  <c:v>84.4</c:v>
                </c:pt>
                <c:pt idx="9868">
                  <c:v>84.4</c:v>
                </c:pt>
                <c:pt idx="9869">
                  <c:v>84.4</c:v>
                </c:pt>
                <c:pt idx="9870">
                  <c:v>84.4</c:v>
                </c:pt>
                <c:pt idx="9871">
                  <c:v>84.4</c:v>
                </c:pt>
                <c:pt idx="9872">
                  <c:v>84.4</c:v>
                </c:pt>
                <c:pt idx="9873">
                  <c:v>84.4</c:v>
                </c:pt>
                <c:pt idx="9874">
                  <c:v>84.3</c:v>
                </c:pt>
                <c:pt idx="9875">
                  <c:v>84.3</c:v>
                </c:pt>
                <c:pt idx="9876">
                  <c:v>84.3</c:v>
                </c:pt>
                <c:pt idx="9877">
                  <c:v>84.3</c:v>
                </c:pt>
                <c:pt idx="9878">
                  <c:v>84.3</c:v>
                </c:pt>
                <c:pt idx="9879">
                  <c:v>84.3</c:v>
                </c:pt>
                <c:pt idx="9880">
                  <c:v>84.2</c:v>
                </c:pt>
                <c:pt idx="9881">
                  <c:v>84.2</c:v>
                </c:pt>
                <c:pt idx="9882">
                  <c:v>84.2</c:v>
                </c:pt>
                <c:pt idx="9883">
                  <c:v>84.2</c:v>
                </c:pt>
                <c:pt idx="9884">
                  <c:v>84.2</c:v>
                </c:pt>
                <c:pt idx="9885">
                  <c:v>84.2</c:v>
                </c:pt>
                <c:pt idx="9886">
                  <c:v>84.1</c:v>
                </c:pt>
                <c:pt idx="9887">
                  <c:v>84.1</c:v>
                </c:pt>
                <c:pt idx="9888">
                  <c:v>84.1</c:v>
                </c:pt>
                <c:pt idx="9889">
                  <c:v>84.1</c:v>
                </c:pt>
                <c:pt idx="9890">
                  <c:v>84.1</c:v>
                </c:pt>
                <c:pt idx="9891">
                  <c:v>84.1</c:v>
                </c:pt>
                <c:pt idx="9892">
                  <c:v>84.1</c:v>
                </c:pt>
                <c:pt idx="9893">
                  <c:v>84.1</c:v>
                </c:pt>
                <c:pt idx="9894">
                  <c:v>84</c:v>
                </c:pt>
                <c:pt idx="9895">
                  <c:v>84</c:v>
                </c:pt>
                <c:pt idx="9896">
                  <c:v>84</c:v>
                </c:pt>
                <c:pt idx="9897">
                  <c:v>84</c:v>
                </c:pt>
                <c:pt idx="9898">
                  <c:v>84</c:v>
                </c:pt>
                <c:pt idx="9899">
                  <c:v>84</c:v>
                </c:pt>
                <c:pt idx="9900">
                  <c:v>84</c:v>
                </c:pt>
                <c:pt idx="9901">
                  <c:v>84</c:v>
                </c:pt>
                <c:pt idx="9902">
                  <c:v>84</c:v>
                </c:pt>
                <c:pt idx="9903">
                  <c:v>84</c:v>
                </c:pt>
                <c:pt idx="9904">
                  <c:v>84</c:v>
                </c:pt>
                <c:pt idx="9905">
                  <c:v>84</c:v>
                </c:pt>
                <c:pt idx="9906">
                  <c:v>84</c:v>
                </c:pt>
                <c:pt idx="9907">
                  <c:v>84</c:v>
                </c:pt>
                <c:pt idx="9908">
                  <c:v>84</c:v>
                </c:pt>
                <c:pt idx="9909">
                  <c:v>84</c:v>
                </c:pt>
                <c:pt idx="9910">
                  <c:v>84</c:v>
                </c:pt>
                <c:pt idx="9911">
                  <c:v>84</c:v>
                </c:pt>
                <c:pt idx="9912">
                  <c:v>84</c:v>
                </c:pt>
                <c:pt idx="9913">
                  <c:v>84</c:v>
                </c:pt>
                <c:pt idx="9914">
                  <c:v>84</c:v>
                </c:pt>
                <c:pt idx="9915">
                  <c:v>84</c:v>
                </c:pt>
                <c:pt idx="9916">
                  <c:v>84</c:v>
                </c:pt>
                <c:pt idx="9917">
                  <c:v>83.9</c:v>
                </c:pt>
                <c:pt idx="9918">
                  <c:v>83.9</c:v>
                </c:pt>
                <c:pt idx="9919">
                  <c:v>83.9</c:v>
                </c:pt>
                <c:pt idx="9920">
                  <c:v>83.9</c:v>
                </c:pt>
                <c:pt idx="9921">
                  <c:v>83.9</c:v>
                </c:pt>
                <c:pt idx="9922">
                  <c:v>83.9</c:v>
                </c:pt>
                <c:pt idx="9923">
                  <c:v>83.9</c:v>
                </c:pt>
                <c:pt idx="9924">
                  <c:v>83.9</c:v>
                </c:pt>
                <c:pt idx="9925">
                  <c:v>83.9</c:v>
                </c:pt>
                <c:pt idx="9926">
                  <c:v>83.9</c:v>
                </c:pt>
                <c:pt idx="9927">
                  <c:v>83.9</c:v>
                </c:pt>
                <c:pt idx="9928">
                  <c:v>83.9</c:v>
                </c:pt>
                <c:pt idx="9929">
                  <c:v>83.9</c:v>
                </c:pt>
                <c:pt idx="9930">
                  <c:v>83.8</c:v>
                </c:pt>
                <c:pt idx="9931">
                  <c:v>83.8</c:v>
                </c:pt>
                <c:pt idx="9932">
                  <c:v>83.8</c:v>
                </c:pt>
                <c:pt idx="9933">
                  <c:v>83.8</c:v>
                </c:pt>
                <c:pt idx="9934">
                  <c:v>83.8</c:v>
                </c:pt>
                <c:pt idx="9935">
                  <c:v>83.8</c:v>
                </c:pt>
                <c:pt idx="9936">
                  <c:v>83.8</c:v>
                </c:pt>
                <c:pt idx="9937">
                  <c:v>83.8</c:v>
                </c:pt>
                <c:pt idx="9938">
                  <c:v>83.8</c:v>
                </c:pt>
                <c:pt idx="9939">
                  <c:v>83.8</c:v>
                </c:pt>
                <c:pt idx="9940">
                  <c:v>83.8</c:v>
                </c:pt>
                <c:pt idx="9941">
                  <c:v>83.8</c:v>
                </c:pt>
                <c:pt idx="9942">
                  <c:v>83.8</c:v>
                </c:pt>
                <c:pt idx="9943">
                  <c:v>83.8</c:v>
                </c:pt>
                <c:pt idx="9944">
                  <c:v>83.8</c:v>
                </c:pt>
                <c:pt idx="9945">
                  <c:v>83.8</c:v>
                </c:pt>
                <c:pt idx="9946">
                  <c:v>83.8</c:v>
                </c:pt>
                <c:pt idx="9947">
                  <c:v>83.7</c:v>
                </c:pt>
                <c:pt idx="9948">
                  <c:v>83.7</c:v>
                </c:pt>
                <c:pt idx="9949">
                  <c:v>83.7</c:v>
                </c:pt>
                <c:pt idx="9950">
                  <c:v>83.7</c:v>
                </c:pt>
                <c:pt idx="9951">
                  <c:v>83.7</c:v>
                </c:pt>
                <c:pt idx="9952">
                  <c:v>83.7</c:v>
                </c:pt>
                <c:pt idx="9953">
                  <c:v>83.7</c:v>
                </c:pt>
                <c:pt idx="9954">
                  <c:v>83.7</c:v>
                </c:pt>
                <c:pt idx="9955">
                  <c:v>83.7</c:v>
                </c:pt>
                <c:pt idx="9956">
                  <c:v>83.7</c:v>
                </c:pt>
                <c:pt idx="9957">
                  <c:v>83.7</c:v>
                </c:pt>
                <c:pt idx="9958">
                  <c:v>83.7</c:v>
                </c:pt>
                <c:pt idx="9959">
                  <c:v>83.7</c:v>
                </c:pt>
                <c:pt idx="9960">
                  <c:v>83.7</c:v>
                </c:pt>
                <c:pt idx="9961">
                  <c:v>83.7</c:v>
                </c:pt>
                <c:pt idx="9962">
                  <c:v>83.7</c:v>
                </c:pt>
                <c:pt idx="9963">
                  <c:v>83.7</c:v>
                </c:pt>
                <c:pt idx="9964">
                  <c:v>83.7</c:v>
                </c:pt>
                <c:pt idx="9965">
                  <c:v>83.7</c:v>
                </c:pt>
                <c:pt idx="9966">
                  <c:v>83.7</c:v>
                </c:pt>
                <c:pt idx="9967">
                  <c:v>83.7</c:v>
                </c:pt>
                <c:pt idx="9968">
                  <c:v>83.7</c:v>
                </c:pt>
                <c:pt idx="9969">
                  <c:v>83.7</c:v>
                </c:pt>
                <c:pt idx="9970">
                  <c:v>83.7</c:v>
                </c:pt>
                <c:pt idx="9971">
                  <c:v>83.7</c:v>
                </c:pt>
                <c:pt idx="9972">
                  <c:v>83.7</c:v>
                </c:pt>
                <c:pt idx="9973">
                  <c:v>83.7</c:v>
                </c:pt>
                <c:pt idx="9974">
                  <c:v>83.8</c:v>
                </c:pt>
                <c:pt idx="9975">
                  <c:v>83.8</c:v>
                </c:pt>
                <c:pt idx="9976">
                  <c:v>83.8</c:v>
                </c:pt>
                <c:pt idx="9977">
                  <c:v>83.8</c:v>
                </c:pt>
                <c:pt idx="9978">
                  <c:v>83.8</c:v>
                </c:pt>
                <c:pt idx="9979">
                  <c:v>83.8</c:v>
                </c:pt>
                <c:pt idx="9980">
                  <c:v>83.8</c:v>
                </c:pt>
                <c:pt idx="9981">
                  <c:v>83.8</c:v>
                </c:pt>
                <c:pt idx="9982">
                  <c:v>83.8</c:v>
                </c:pt>
                <c:pt idx="9983">
                  <c:v>83.8</c:v>
                </c:pt>
                <c:pt idx="9984">
                  <c:v>83.8</c:v>
                </c:pt>
                <c:pt idx="9985">
                  <c:v>83.8</c:v>
                </c:pt>
                <c:pt idx="9986">
                  <c:v>83.8</c:v>
                </c:pt>
                <c:pt idx="9987">
                  <c:v>83.8</c:v>
                </c:pt>
                <c:pt idx="9988">
                  <c:v>83.9</c:v>
                </c:pt>
                <c:pt idx="9989">
                  <c:v>83.9</c:v>
                </c:pt>
                <c:pt idx="9990">
                  <c:v>83.9</c:v>
                </c:pt>
                <c:pt idx="9991">
                  <c:v>83.9</c:v>
                </c:pt>
                <c:pt idx="9992">
                  <c:v>83.9</c:v>
                </c:pt>
                <c:pt idx="9993">
                  <c:v>83.9</c:v>
                </c:pt>
                <c:pt idx="9994">
                  <c:v>83.9</c:v>
                </c:pt>
                <c:pt idx="9995">
                  <c:v>83.9</c:v>
                </c:pt>
                <c:pt idx="9996">
                  <c:v>83.9</c:v>
                </c:pt>
                <c:pt idx="9997">
                  <c:v>83.9</c:v>
                </c:pt>
                <c:pt idx="9998">
                  <c:v>83.9</c:v>
                </c:pt>
                <c:pt idx="9999">
                  <c:v>83.9</c:v>
                </c:pt>
                <c:pt idx="10000">
                  <c:v>84</c:v>
                </c:pt>
                <c:pt idx="10001">
                  <c:v>84</c:v>
                </c:pt>
                <c:pt idx="10002">
                  <c:v>84</c:v>
                </c:pt>
                <c:pt idx="10003">
                  <c:v>84</c:v>
                </c:pt>
                <c:pt idx="10004">
                  <c:v>84</c:v>
                </c:pt>
                <c:pt idx="10005">
                  <c:v>84</c:v>
                </c:pt>
                <c:pt idx="10006">
                  <c:v>84</c:v>
                </c:pt>
                <c:pt idx="10007">
                  <c:v>84</c:v>
                </c:pt>
                <c:pt idx="10008">
                  <c:v>84</c:v>
                </c:pt>
                <c:pt idx="10009">
                  <c:v>84</c:v>
                </c:pt>
                <c:pt idx="10010">
                  <c:v>84</c:v>
                </c:pt>
                <c:pt idx="10011">
                  <c:v>84</c:v>
                </c:pt>
                <c:pt idx="10012">
                  <c:v>84</c:v>
                </c:pt>
                <c:pt idx="10013">
                  <c:v>84</c:v>
                </c:pt>
                <c:pt idx="10014">
                  <c:v>84</c:v>
                </c:pt>
                <c:pt idx="10015">
                  <c:v>84</c:v>
                </c:pt>
                <c:pt idx="10016">
                  <c:v>84</c:v>
                </c:pt>
                <c:pt idx="10017">
                  <c:v>84</c:v>
                </c:pt>
                <c:pt idx="10018">
                  <c:v>84</c:v>
                </c:pt>
                <c:pt idx="10019">
                  <c:v>84</c:v>
                </c:pt>
                <c:pt idx="10020">
                  <c:v>84.1</c:v>
                </c:pt>
                <c:pt idx="10021">
                  <c:v>84.1</c:v>
                </c:pt>
                <c:pt idx="10022">
                  <c:v>84.1</c:v>
                </c:pt>
                <c:pt idx="10023">
                  <c:v>84.1</c:v>
                </c:pt>
                <c:pt idx="10024">
                  <c:v>84.1</c:v>
                </c:pt>
                <c:pt idx="10025">
                  <c:v>84.1</c:v>
                </c:pt>
                <c:pt idx="10026">
                  <c:v>84.1</c:v>
                </c:pt>
                <c:pt idx="10027">
                  <c:v>84.1</c:v>
                </c:pt>
                <c:pt idx="10028">
                  <c:v>84.2</c:v>
                </c:pt>
                <c:pt idx="10029">
                  <c:v>84.2</c:v>
                </c:pt>
                <c:pt idx="10030">
                  <c:v>84.2</c:v>
                </c:pt>
                <c:pt idx="10031">
                  <c:v>84.2</c:v>
                </c:pt>
                <c:pt idx="10032">
                  <c:v>84.2</c:v>
                </c:pt>
                <c:pt idx="10033">
                  <c:v>84.3</c:v>
                </c:pt>
                <c:pt idx="10034">
                  <c:v>84.3</c:v>
                </c:pt>
                <c:pt idx="10035">
                  <c:v>84.3</c:v>
                </c:pt>
                <c:pt idx="10036">
                  <c:v>84.3</c:v>
                </c:pt>
                <c:pt idx="10037">
                  <c:v>84.3</c:v>
                </c:pt>
                <c:pt idx="10038">
                  <c:v>84.3</c:v>
                </c:pt>
                <c:pt idx="10039">
                  <c:v>84.3</c:v>
                </c:pt>
                <c:pt idx="10040">
                  <c:v>84.4</c:v>
                </c:pt>
                <c:pt idx="10041">
                  <c:v>84.4</c:v>
                </c:pt>
                <c:pt idx="10042">
                  <c:v>84.4</c:v>
                </c:pt>
                <c:pt idx="10043">
                  <c:v>84.4</c:v>
                </c:pt>
                <c:pt idx="10044">
                  <c:v>84.4</c:v>
                </c:pt>
                <c:pt idx="10045">
                  <c:v>84.5</c:v>
                </c:pt>
                <c:pt idx="10046">
                  <c:v>84.5</c:v>
                </c:pt>
                <c:pt idx="10047">
                  <c:v>84.5</c:v>
                </c:pt>
                <c:pt idx="10048">
                  <c:v>84.5</c:v>
                </c:pt>
                <c:pt idx="10049">
                  <c:v>84.5</c:v>
                </c:pt>
                <c:pt idx="10050">
                  <c:v>84.6</c:v>
                </c:pt>
                <c:pt idx="10051">
                  <c:v>84.6</c:v>
                </c:pt>
                <c:pt idx="10052">
                  <c:v>84.6</c:v>
                </c:pt>
                <c:pt idx="10053">
                  <c:v>84.6</c:v>
                </c:pt>
                <c:pt idx="10054">
                  <c:v>84.6</c:v>
                </c:pt>
                <c:pt idx="10055">
                  <c:v>84.7</c:v>
                </c:pt>
                <c:pt idx="10056">
                  <c:v>84.7</c:v>
                </c:pt>
                <c:pt idx="10057">
                  <c:v>84.7</c:v>
                </c:pt>
                <c:pt idx="10058">
                  <c:v>84.7</c:v>
                </c:pt>
                <c:pt idx="10059">
                  <c:v>84.7</c:v>
                </c:pt>
                <c:pt idx="10060">
                  <c:v>84.8</c:v>
                </c:pt>
                <c:pt idx="10061">
                  <c:v>84.8</c:v>
                </c:pt>
                <c:pt idx="10062">
                  <c:v>84.8</c:v>
                </c:pt>
                <c:pt idx="10063">
                  <c:v>84.8</c:v>
                </c:pt>
                <c:pt idx="10064">
                  <c:v>84.8</c:v>
                </c:pt>
                <c:pt idx="10065">
                  <c:v>84.8</c:v>
                </c:pt>
                <c:pt idx="10066">
                  <c:v>84.9</c:v>
                </c:pt>
                <c:pt idx="10067">
                  <c:v>84.9</c:v>
                </c:pt>
                <c:pt idx="10068">
                  <c:v>84.9</c:v>
                </c:pt>
                <c:pt idx="10069">
                  <c:v>84.9</c:v>
                </c:pt>
                <c:pt idx="10070">
                  <c:v>84.9</c:v>
                </c:pt>
                <c:pt idx="10071">
                  <c:v>84.9</c:v>
                </c:pt>
                <c:pt idx="10072">
                  <c:v>85</c:v>
                </c:pt>
                <c:pt idx="10073">
                  <c:v>85</c:v>
                </c:pt>
                <c:pt idx="10074">
                  <c:v>85</c:v>
                </c:pt>
                <c:pt idx="10075">
                  <c:v>85</c:v>
                </c:pt>
                <c:pt idx="10076">
                  <c:v>85</c:v>
                </c:pt>
                <c:pt idx="10077">
                  <c:v>85</c:v>
                </c:pt>
                <c:pt idx="10078">
                  <c:v>85.1</c:v>
                </c:pt>
                <c:pt idx="10079">
                  <c:v>85.1</c:v>
                </c:pt>
                <c:pt idx="10080">
                  <c:v>85.1</c:v>
                </c:pt>
                <c:pt idx="10081">
                  <c:v>85.1</c:v>
                </c:pt>
                <c:pt idx="10082">
                  <c:v>85.1</c:v>
                </c:pt>
                <c:pt idx="10083">
                  <c:v>85.2</c:v>
                </c:pt>
                <c:pt idx="10084">
                  <c:v>85.2</c:v>
                </c:pt>
                <c:pt idx="10085">
                  <c:v>85.2</c:v>
                </c:pt>
                <c:pt idx="10086">
                  <c:v>85.2</c:v>
                </c:pt>
                <c:pt idx="10087">
                  <c:v>85.2</c:v>
                </c:pt>
                <c:pt idx="10088">
                  <c:v>85.2</c:v>
                </c:pt>
                <c:pt idx="10089">
                  <c:v>85.2</c:v>
                </c:pt>
                <c:pt idx="10090">
                  <c:v>85.3</c:v>
                </c:pt>
                <c:pt idx="10091">
                  <c:v>85.3</c:v>
                </c:pt>
                <c:pt idx="10092">
                  <c:v>85.3</c:v>
                </c:pt>
                <c:pt idx="10093">
                  <c:v>85.3</c:v>
                </c:pt>
                <c:pt idx="10094">
                  <c:v>85.3</c:v>
                </c:pt>
                <c:pt idx="10095">
                  <c:v>85.3</c:v>
                </c:pt>
                <c:pt idx="10096">
                  <c:v>85.4</c:v>
                </c:pt>
                <c:pt idx="10097">
                  <c:v>85.4</c:v>
                </c:pt>
                <c:pt idx="10098">
                  <c:v>85.4</c:v>
                </c:pt>
                <c:pt idx="10099">
                  <c:v>85.4</c:v>
                </c:pt>
                <c:pt idx="10100">
                  <c:v>85.4</c:v>
                </c:pt>
                <c:pt idx="10101">
                  <c:v>85.4</c:v>
                </c:pt>
                <c:pt idx="10102">
                  <c:v>85.4</c:v>
                </c:pt>
                <c:pt idx="10103">
                  <c:v>85.4</c:v>
                </c:pt>
                <c:pt idx="10104">
                  <c:v>85.5</c:v>
                </c:pt>
                <c:pt idx="10105">
                  <c:v>85.5</c:v>
                </c:pt>
                <c:pt idx="10106">
                  <c:v>85.5</c:v>
                </c:pt>
                <c:pt idx="10107">
                  <c:v>85.5</c:v>
                </c:pt>
                <c:pt idx="10108">
                  <c:v>85.5</c:v>
                </c:pt>
                <c:pt idx="10109">
                  <c:v>85.5</c:v>
                </c:pt>
                <c:pt idx="10110">
                  <c:v>85.5</c:v>
                </c:pt>
                <c:pt idx="10111">
                  <c:v>85.6</c:v>
                </c:pt>
                <c:pt idx="10112">
                  <c:v>85.6</c:v>
                </c:pt>
                <c:pt idx="10113">
                  <c:v>85.6</c:v>
                </c:pt>
                <c:pt idx="10114">
                  <c:v>85.6</c:v>
                </c:pt>
                <c:pt idx="10115">
                  <c:v>85.6</c:v>
                </c:pt>
                <c:pt idx="10116">
                  <c:v>85.6</c:v>
                </c:pt>
                <c:pt idx="10117">
                  <c:v>85.6</c:v>
                </c:pt>
                <c:pt idx="10118">
                  <c:v>85.6</c:v>
                </c:pt>
                <c:pt idx="10119">
                  <c:v>85.6</c:v>
                </c:pt>
                <c:pt idx="10120">
                  <c:v>85.6</c:v>
                </c:pt>
                <c:pt idx="10121">
                  <c:v>85.6</c:v>
                </c:pt>
                <c:pt idx="10122">
                  <c:v>85.7</c:v>
                </c:pt>
                <c:pt idx="10123">
                  <c:v>85.7</c:v>
                </c:pt>
                <c:pt idx="10124">
                  <c:v>85.7</c:v>
                </c:pt>
                <c:pt idx="10125">
                  <c:v>85.7</c:v>
                </c:pt>
                <c:pt idx="10126">
                  <c:v>85.7</c:v>
                </c:pt>
                <c:pt idx="10127">
                  <c:v>85.7</c:v>
                </c:pt>
                <c:pt idx="10128">
                  <c:v>85.7</c:v>
                </c:pt>
                <c:pt idx="10129">
                  <c:v>85.7</c:v>
                </c:pt>
                <c:pt idx="10130">
                  <c:v>85.7</c:v>
                </c:pt>
                <c:pt idx="10131">
                  <c:v>85.7</c:v>
                </c:pt>
                <c:pt idx="10132">
                  <c:v>85.8</c:v>
                </c:pt>
                <c:pt idx="10133">
                  <c:v>85.8</c:v>
                </c:pt>
                <c:pt idx="10134">
                  <c:v>85.8</c:v>
                </c:pt>
                <c:pt idx="10135">
                  <c:v>85.8</c:v>
                </c:pt>
                <c:pt idx="10136">
                  <c:v>85.8</c:v>
                </c:pt>
                <c:pt idx="10137">
                  <c:v>85.8</c:v>
                </c:pt>
                <c:pt idx="10138">
                  <c:v>85.8</c:v>
                </c:pt>
                <c:pt idx="10139">
                  <c:v>85.8</c:v>
                </c:pt>
                <c:pt idx="10140">
                  <c:v>85.8</c:v>
                </c:pt>
                <c:pt idx="10141">
                  <c:v>85.8</c:v>
                </c:pt>
                <c:pt idx="10142">
                  <c:v>85.8</c:v>
                </c:pt>
                <c:pt idx="10143">
                  <c:v>85.8</c:v>
                </c:pt>
                <c:pt idx="10144">
                  <c:v>85.8</c:v>
                </c:pt>
                <c:pt idx="10145">
                  <c:v>85.8</c:v>
                </c:pt>
                <c:pt idx="10146">
                  <c:v>85.8</c:v>
                </c:pt>
                <c:pt idx="10147">
                  <c:v>85.8</c:v>
                </c:pt>
                <c:pt idx="10148">
                  <c:v>85.8</c:v>
                </c:pt>
                <c:pt idx="10149">
                  <c:v>85.8</c:v>
                </c:pt>
                <c:pt idx="10150">
                  <c:v>85.9</c:v>
                </c:pt>
                <c:pt idx="10151">
                  <c:v>85.9</c:v>
                </c:pt>
                <c:pt idx="10152">
                  <c:v>85.9</c:v>
                </c:pt>
                <c:pt idx="10153">
                  <c:v>85.9</c:v>
                </c:pt>
                <c:pt idx="10154">
                  <c:v>85.9</c:v>
                </c:pt>
                <c:pt idx="10155">
                  <c:v>85.9</c:v>
                </c:pt>
                <c:pt idx="10156">
                  <c:v>85.9</c:v>
                </c:pt>
                <c:pt idx="10157">
                  <c:v>85.9</c:v>
                </c:pt>
                <c:pt idx="10158">
                  <c:v>85.9</c:v>
                </c:pt>
                <c:pt idx="10159">
                  <c:v>85.9</c:v>
                </c:pt>
                <c:pt idx="10160">
                  <c:v>85.9</c:v>
                </c:pt>
                <c:pt idx="10161">
                  <c:v>85.9</c:v>
                </c:pt>
                <c:pt idx="10162">
                  <c:v>85.9</c:v>
                </c:pt>
                <c:pt idx="10163">
                  <c:v>85.9</c:v>
                </c:pt>
                <c:pt idx="10164">
                  <c:v>85.9</c:v>
                </c:pt>
                <c:pt idx="10165">
                  <c:v>85.9</c:v>
                </c:pt>
                <c:pt idx="10166">
                  <c:v>85.9</c:v>
                </c:pt>
                <c:pt idx="10167">
                  <c:v>85.9</c:v>
                </c:pt>
                <c:pt idx="10168">
                  <c:v>86</c:v>
                </c:pt>
                <c:pt idx="10169">
                  <c:v>86</c:v>
                </c:pt>
                <c:pt idx="10170">
                  <c:v>86</c:v>
                </c:pt>
                <c:pt idx="10171">
                  <c:v>86</c:v>
                </c:pt>
                <c:pt idx="10172">
                  <c:v>86</c:v>
                </c:pt>
                <c:pt idx="10173">
                  <c:v>86</c:v>
                </c:pt>
                <c:pt idx="10174">
                  <c:v>86</c:v>
                </c:pt>
                <c:pt idx="10175">
                  <c:v>86</c:v>
                </c:pt>
                <c:pt idx="10176">
                  <c:v>86</c:v>
                </c:pt>
                <c:pt idx="10177">
                  <c:v>86</c:v>
                </c:pt>
                <c:pt idx="10178">
                  <c:v>86</c:v>
                </c:pt>
                <c:pt idx="10179">
                  <c:v>86</c:v>
                </c:pt>
                <c:pt idx="10180">
                  <c:v>86</c:v>
                </c:pt>
                <c:pt idx="10181">
                  <c:v>86</c:v>
                </c:pt>
                <c:pt idx="10182">
                  <c:v>85.9</c:v>
                </c:pt>
                <c:pt idx="10183">
                  <c:v>85.9</c:v>
                </c:pt>
                <c:pt idx="10184">
                  <c:v>85.9</c:v>
                </c:pt>
                <c:pt idx="10185">
                  <c:v>85.9</c:v>
                </c:pt>
                <c:pt idx="10186">
                  <c:v>85.9</c:v>
                </c:pt>
                <c:pt idx="10187">
                  <c:v>85.9</c:v>
                </c:pt>
                <c:pt idx="10188">
                  <c:v>85.9</c:v>
                </c:pt>
                <c:pt idx="10189">
                  <c:v>85.9</c:v>
                </c:pt>
                <c:pt idx="10190">
                  <c:v>85.9</c:v>
                </c:pt>
                <c:pt idx="10191">
                  <c:v>85.9</c:v>
                </c:pt>
                <c:pt idx="10192">
                  <c:v>85.9</c:v>
                </c:pt>
                <c:pt idx="10193">
                  <c:v>85.9</c:v>
                </c:pt>
                <c:pt idx="10194">
                  <c:v>85.9</c:v>
                </c:pt>
                <c:pt idx="10195">
                  <c:v>85.9</c:v>
                </c:pt>
                <c:pt idx="10196">
                  <c:v>85.9</c:v>
                </c:pt>
                <c:pt idx="10197">
                  <c:v>85.9</c:v>
                </c:pt>
                <c:pt idx="10198">
                  <c:v>85.9</c:v>
                </c:pt>
                <c:pt idx="10199">
                  <c:v>85.9</c:v>
                </c:pt>
                <c:pt idx="10200">
                  <c:v>85.9</c:v>
                </c:pt>
                <c:pt idx="10201">
                  <c:v>85.8</c:v>
                </c:pt>
                <c:pt idx="10202">
                  <c:v>85.8</c:v>
                </c:pt>
                <c:pt idx="10203">
                  <c:v>85.8</c:v>
                </c:pt>
                <c:pt idx="10204">
                  <c:v>85.8</c:v>
                </c:pt>
                <c:pt idx="10205">
                  <c:v>85.8</c:v>
                </c:pt>
                <c:pt idx="10206">
                  <c:v>85.8</c:v>
                </c:pt>
                <c:pt idx="10207">
                  <c:v>85.8</c:v>
                </c:pt>
                <c:pt idx="10208">
                  <c:v>85.8</c:v>
                </c:pt>
                <c:pt idx="10209">
                  <c:v>85.8</c:v>
                </c:pt>
                <c:pt idx="10210">
                  <c:v>85.8</c:v>
                </c:pt>
                <c:pt idx="10211">
                  <c:v>85.8</c:v>
                </c:pt>
                <c:pt idx="10212">
                  <c:v>85.8</c:v>
                </c:pt>
                <c:pt idx="10213">
                  <c:v>85.8</c:v>
                </c:pt>
                <c:pt idx="10214">
                  <c:v>85.8</c:v>
                </c:pt>
                <c:pt idx="10215">
                  <c:v>85.7</c:v>
                </c:pt>
                <c:pt idx="10216">
                  <c:v>85.7</c:v>
                </c:pt>
                <c:pt idx="10217">
                  <c:v>85.7</c:v>
                </c:pt>
                <c:pt idx="10218">
                  <c:v>85.7</c:v>
                </c:pt>
                <c:pt idx="10219">
                  <c:v>85.7</c:v>
                </c:pt>
                <c:pt idx="10220">
                  <c:v>85.7</c:v>
                </c:pt>
                <c:pt idx="10221">
                  <c:v>85.7</c:v>
                </c:pt>
                <c:pt idx="10222">
                  <c:v>85.7</c:v>
                </c:pt>
                <c:pt idx="10223">
                  <c:v>85.7</c:v>
                </c:pt>
                <c:pt idx="10224">
                  <c:v>85.6</c:v>
                </c:pt>
                <c:pt idx="10225">
                  <c:v>85.6</c:v>
                </c:pt>
                <c:pt idx="10226">
                  <c:v>85.6</c:v>
                </c:pt>
                <c:pt idx="10227">
                  <c:v>85.6</c:v>
                </c:pt>
                <c:pt idx="10228">
                  <c:v>85.6</c:v>
                </c:pt>
                <c:pt idx="10229">
                  <c:v>85.6</c:v>
                </c:pt>
                <c:pt idx="10230">
                  <c:v>85.6</c:v>
                </c:pt>
                <c:pt idx="10231">
                  <c:v>85.6</c:v>
                </c:pt>
                <c:pt idx="10232">
                  <c:v>85.6</c:v>
                </c:pt>
                <c:pt idx="10233">
                  <c:v>85.5</c:v>
                </c:pt>
                <c:pt idx="10234">
                  <c:v>85.5</c:v>
                </c:pt>
                <c:pt idx="10235">
                  <c:v>85.5</c:v>
                </c:pt>
                <c:pt idx="10236">
                  <c:v>85.5</c:v>
                </c:pt>
                <c:pt idx="10237">
                  <c:v>85.5</c:v>
                </c:pt>
                <c:pt idx="10238">
                  <c:v>85.5</c:v>
                </c:pt>
                <c:pt idx="10239">
                  <c:v>85.5</c:v>
                </c:pt>
                <c:pt idx="10240">
                  <c:v>85.4</c:v>
                </c:pt>
                <c:pt idx="10241">
                  <c:v>85.4</c:v>
                </c:pt>
                <c:pt idx="10242">
                  <c:v>85.4</c:v>
                </c:pt>
                <c:pt idx="10243">
                  <c:v>85.4</c:v>
                </c:pt>
                <c:pt idx="10244">
                  <c:v>85.4</c:v>
                </c:pt>
                <c:pt idx="10245">
                  <c:v>85.4</c:v>
                </c:pt>
                <c:pt idx="10246">
                  <c:v>85.3</c:v>
                </c:pt>
                <c:pt idx="10247">
                  <c:v>85.3</c:v>
                </c:pt>
                <c:pt idx="10248">
                  <c:v>85.3</c:v>
                </c:pt>
                <c:pt idx="10249">
                  <c:v>85.3</c:v>
                </c:pt>
                <c:pt idx="10250">
                  <c:v>85.3</c:v>
                </c:pt>
                <c:pt idx="10251">
                  <c:v>85.3</c:v>
                </c:pt>
                <c:pt idx="10252">
                  <c:v>85.2</c:v>
                </c:pt>
                <c:pt idx="10253">
                  <c:v>85.2</c:v>
                </c:pt>
                <c:pt idx="10254">
                  <c:v>85.2</c:v>
                </c:pt>
                <c:pt idx="10255">
                  <c:v>85.2</c:v>
                </c:pt>
                <c:pt idx="10256">
                  <c:v>85.2</c:v>
                </c:pt>
                <c:pt idx="10257">
                  <c:v>85.1</c:v>
                </c:pt>
                <c:pt idx="10258">
                  <c:v>85.1</c:v>
                </c:pt>
                <c:pt idx="10259">
                  <c:v>85.1</c:v>
                </c:pt>
                <c:pt idx="10260">
                  <c:v>85.1</c:v>
                </c:pt>
                <c:pt idx="10261">
                  <c:v>85.1</c:v>
                </c:pt>
                <c:pt idx="10262">
                  <c:v>85</c:v>
                </c:pt>
                <c:pt idx="10263">
                  <c:v>85</c:v>
                </c:pt>
                <c:pt idx="10264">
                  <c:v>85</c:v>
                </c:pt>
                <c:pt idx="10265">
                  <c:v>85</c:v>
                </c:pt>
                <c:pt idx="10266">
                  <c:v>85</c:v>
                </c:pt>
                <c:pt idx="10267">
                  <c:v>85</c:v>
                </c:pt>
                <c:pt idx="10268">
                  <c:v>84.9</c:v>
                </c:pt>
                <c:pt idx="10269">
                  <c:v>84.9</c:v>
                </c:pt>
                <c:pt idx="10270">
                  <c:v>84.9</c:v>
                </c:pt>
                <c:pt idx="10271">
                  <c:v>84.9</c:v>
                </c:pt>
                <c:pt idx="10272">
                  <c:v>84.9</c:v>
                </c:pt>
                <c:pt idx="10273">
                  <c:v>84.9</c:v>
                </c:pt>
                <c:pt idx="10274">
                  <c:v>84.9</c:v>
                </c:pt>
                <c:pt idx="10275">
                  <c:v>84.8</c:v>
                </c:pt>
                <c:pt idx="10276">
                  <c:v>84.8</c:v>
                </c:pt>
                <c:pt idx="10277">
                  <c:v>84.8</c:v>
                </c:pt>
                <c:pt idx="10278">
                  <c:v>84.8</c:v>
                </c:pt>
                <c:pt idx="10279">
                  <c:v>84.8</c:v>
                </c:pt>
                <c:pt idx="10280">
                  <c:v>84.8</c:v>
                </c:pt>
                <c:pt idx="10281">
                  <c:v>84.8</c:v>
                </c:pt>
                <c:pt idx="10282">
                  <c:v>84.7</c:v>
                </c:pt>
                <c:pt idx="10283">
                  <c:v>84.7</c:v>
                </c:pt>
                <c:pt idx="10284">
                  <c:v>84.7</c:v>
                </c:pt>
                <c:pt idx="10285">
                  <c:v>84.7</c:v>
                </c:pt>
                <c:pt idx="10286">
                  <c:v>84.7</c:v>
                </c:pt>
                <c:pt idx="10287">
                  <c:v>84.7</c:v>
                </c:pt>
                <c:pt idx="10288">
                  <c:v>84.7</c:v>
                </c:pt>
                <c:pt idx="10289">
                  <c:v>84.6</c:v>
                </c:pt>
                <c:pt idx="10290">
                  <c:v>84.6</c:v>
                </c:pt>
                <c:pt idx="10291">
                  <c:v>84.6</c:v>
                </c:pt>
                <c:pt idx="10292">
                  <c:v>84.6</c:v>
                </c:pt>
                <c:pt idx="10293">
                  <c:v>84.6</c:v>
                </c:pt>
                <c:pt idx="10294">
                  <c:v>84.6</c:v>
                </c:pt>
                <c:pt idx="10295">
                  <c:v>84.6</c:v>
                </c:pt>
                <c:pt idx="10296">
                  <c:v>84.5</c:v>
                </c:pt>
                <c:pt idx="10297">
                  <c:v>84.5</c:v>
                </c:pt>
                <c:pt idx="10298">
                  <c:v>84.5</c:v>
                </c:pt>
                <c:pt idx="10299">
                  <c:v>84.5</c:v>
                </c:pt>
                <c:pt idx="10300">
                  <c:v>84.5</c:v>
                </c:pt>
                <c:pt idx="10301">
                  <c:v>84.5</c:v>
                </c:pt>
                <c:pt idx="10302">
                  <c:v>84.4</c:v>
                </c:pt>
                <c:pt idx="10303">
                  <c:v>84.4</c:v>
                </c:pt>
                <c:pt idx="10304">
                  <c:v>84.4</c:v>
                </c:pt>
                <c:pt idx="10305">
                  <c:v>84.4</c:v>
                </c:pt>
                <c:pt idx="10306">
                  <c:v>84.4</c:v>
                </c:pt>
                <c:pt idx="10307">
                  <c:v>84.4</c:v>
                </c:pt>
                <c:pt idx="10308">
                  <c:v>84.4</c:v>
                </c:pt>
                <c:pt idx="10309">
                  <c:v>84.3</c:v>
                </c:pt>
                <c:pt idx="10310">
                  <c:v>84.3</c:v>
                </c:pt>
                <c:pt idx="10311">
                  <c:v>84.3</c:v>
                </c:pt>
                <c:pt idx="10312">
                  <c:v>84.3</c:v>
                </c:pt>
                <c:pt idx="10313">
                  <c:v>84.3</c:v>
                </c:pt>
                <c:pt idx="10314">
                  <c:v>84.3</c:v>
                </c:pt>
                <c:pt idx="10315">
                  <c:v>84.3</c:v>
                </c:pt>
                <c:pt idx="10316">
                  <c:v>84.2</c:v>
                </c:pt>
                <c:pt idx="10317">
                  <c:v>84.2</c:v>
                </c:pt>
                <c:pt idx="10318">
                  <c:v>84.2</c:v>
                </c:pt>
                <c:pt idx="10319">
                  <c:v>84.2</c:v>
                </c:pt>
                <c:pt idx="10320">
                  <c:v>84.2</c:v>
                </c:pt>
                <c:pt idx="10321">
                  <c:v>84.2</c:v>
                </c:pt>
                <c:pt idx="10322">
                  <c:v>84.2</c:v>
                </c:pt>
                <c:pt idx="10323">
                  <c:v>84.1</c:v>
                </c:pt>
                <c:pt idx="10324">
                  <c:v>84.1</c:v>
                </c:pt>
                <c:pt idx="10325">
                  <c:v>84.1</c:v>
                </c:pt>
                <c:pt idx="10326">
                  <c:v>84.1</c:v>
                </c:pt>
                <c:pt idx="10327">
                  <c:v>84.1</c:v>
                </c:pt>
                <c:pt idx="10328">
                  <c:v>84.1</c:v>
                </c:pt>
                <c:pt idx="10329">
                  <c:v>84.1</c:v>
                </c:pt>
                <c:pt idx="10330">
                  <c:v>84.1</c:v>
                </c:pt>
                <c:pt idx="10331">
                  <c:v>84.1</c:v>
                </c:pt>
                <c:pt idx="10332">
                  <c:v>84</c:v>
                </c:pt>
                <c:pt idx="10333">
                  <c:v>84</c:v>
                </c:pt>
                <c:pt idx="10334">
                  <c:v>84</c:v>
                </c:pt>
                <c:pt idx="10335">
                  <c:v>84</c:v>
                </c:pt>
                <c:pt idx="10336">
                  <c:v>84</c:v>
                </c:pt>
                <c:pt idx="10337">
                  <c:v>84</c:v>
                </c:pt>
                <c:pt idx="10338">
                  <c:v>84</c:v>
                </c:pt>
                <c:pt idx="10339">
                  <c:v>84</c:v>
                </c:pt>
                <c:pt idx="10340">
                  <c:v>84</c:v>
                </c:pt>
                <c:pt idx="10341">
                  <c:v>84</c:v>
                </c:pt>
                <c:pt idx="10342">
                  <c:v>84</c:v>
                </c:pt>
                <c:pt idx="10343">
                  <c:v>84</c:v>
                </c:pt>
                <c:pt idx="10344">
                  <c:v>84</c:v>
                </c:pt>
                <c:pt idx="10345">
                  <c:v>84</c:v>
                </c:pt>
                <c:pt idx="10346">
                  <c:v>84</c:v>
                </c:pt>
                <c:pt idx="10347">
                  <c:v>84</c:v>
                </c:pt>
                <c:pt idx="10348">
                  <c:v>84</c:v>
                </c:pt>
                <c:pt idx="10349">
                  <c:v>84</c:v>
                </c:pt>
                <c:pt idx="10350">
                  <c:v>84</c:v>
                </c:pt>
                <c:pt idx="10351">
                  <c:v>84</c:v>
                </c:pt>
                <c:pt idx="10352">
                  <c:v>84</c:v>
                </c:pt>
                <c:pt idx="10353">
                  <c:v>84</c:v>
                </c:pt>
                <c:pt idx="10354">
                  <c:v>83.9</c:v>
                </c:pt>
                <c:pt idx="10355">
                  <c:v>83.9</c:v>
                </c:pt>
                <c:pt idx="10356">
                  <c:v>83.9</c:v>
                </c:pt>
                <c:pt idx="10357">
                  <c:v>83.9</c:v>
                </c:pt>
                <c:pt idx="10358">
                  <c:v>83.9</c:v>
                </c:pt>
                <c:pt idx="10359">
                  <c:v>83.9</c:v>
                </c:pt>
                <c:pt idx="10360">
                  <c:v>83.9</c:v>
                </c:pt>
                <c:pt idx="10361">
                  <c:v>83.9</c:v>
                </c:pt>
                <c:pt idx="10362">
                  <c:v>83.9</c:v>
                </c:pt>
                <c:pt idx="10363">
                  <c:v>83.9</c:v>
                </c:pt>
                <c:pt idx="10364">
                  <c:v>83.9</c:v>
                </c:pt>
                <c:pt idx="10365">
                  <c:v>83.9</c:v>
                </c:pt>
                <c:pt idx="10366">
                  <c:v>83.9</c:v>
                </c:pt>
                <c:pt idx="10367">
                  <c:v>83.9</c:v>
                </c:pt>
                <c:pt idx="10368">
                  <c:v>83.9</c:v>
                </c:pt>
                <c:pt idx="10369">
                  <c:v>83.9</c:v>
                </c:pt>
                <c:pt idx="10370">
                  <c:v>83.9</c:v>
                </c:pt>
                <c:pt idx="10371">
                  <c:v>83.9</c:v>
                </c:pt>
                <c:pt idx="10372">
                  <c:v>83.9</c:v>
                </c:pt>
                <c:pt idx="10373">
                  <c:v>83.9</c:v>
                </c:pt>
                <c:pt idx="10374">
                  <c:v>83.9</c:v>
                </c:pt>
                <c:pt idx="10375">
                  <c:v>83.9</c:v>
                </c:pt>
                <c:pt idx="10376">
                  <c:v>83.9</c:v>
                </c:pt>
                <c:pt idx="10377">
                  <c:v>83.9</c:v>
                </c:pt>
                <c:pt idx="10378">
                  <c:v>83.9</c:v>
                </c:pt>
                <c:pt idx="10379">
                  <c:v>83.9</c:v>
                </c:pt>
                <c:pt idx="10380">
                  <c:v>83.9</c:v>
                </c:pt>
                <c:pt idx="10381">
                  <c:v>83.9</c:v>
                </c:pt>
                <c:pt idx="10382">
                  <c:v>83.9</c:v>
                </c:pt>
                <c:pt idx="10383">
                  <c:v>83.9</c:v>
                </c:pt>
                <c:pt idx="10384">
                  <c:v>83.9</c:v>
                </c:pt>
                <c:pt idx="10385">
                  <c:v>83.9</c:v>
                </c:pt>
                <c:pt idx="10386">
                  <c:v>83.9</c:v>
                </c:pt>
                <c:pt idx="10387">
                  <c:v>83.9</c:v>
                </c:pt>
                <c:pt idx="10388">
                  <c:v>83.9</c:v>
                </c:pt>
                <c:pt idx="10389">
                  <c:v>83.9</c:v>
                </c:pt>
                <c:pt idx="10390">
                  <c:v>83.9</c:v>
                </c:pt>
                <c:pt idx="10391">
                  <c:v>83.9</c:v>
                </c:pt>
                <c:pt idx="10392">
                  <c:v>83.9</c:v>
                </c:pt>
                <c:pt idx="10393">
                  <c:v>83.9</c:v>
                </c:pt>
                <c:pt idx="10394">
                  <c:v>83.9</c:v>
                </c:pt>
                <c:pt idx="10395">
                  <c:v>83.9</c:v>
                </c:pt>
                <c:pt idx="10396">
                  <c:v>84</c:v>
                </c:pt>
                <c:pt idx="10397">
                  <c:v>84</c:v>
                </c:pt>
                <c:pt idx="10398">
                  <c:v>84</c:v>
                </c:pt>
                <c:pt idx="10399">
                  <c:v>84</c:v>
                </c:pt>
                <c:pt idx="10400">
                  <c:v>84</c:v>
                </c:pt>
                <c:pt idx="10401">
                  <c:v>84</c:v>
                </c:pt>
                <c:pt idx="10402">
                  <c:v>84</c:v>
                </c:pt>
                <c:pt idx="10403">
                  <c:v>84</c:v>
                </c:pt>
                <c:pt idx="10404">
                  <c:v>84</c:v>
                </c:pt>
                <c:pt idx="10405">
                  <c:v>84</c:v>
                </c:pt>
                <c:pt idx="10406">
                  <c:v>84</c:v>
                </c:pt>
                <c:pt idx="10407">
                  <c:v>84</c:v>
                </c:pt>
                <c:pt idx="10408">
                  <c:v>84</c:v>
                </c:pt>
                <c:pt idx="10409">
                  <c:v>84</c:v>
                </c:pt>
                <c:pt idx="10410">
                  <c:v>84</c:v>
                </c:pt>
                <c:pt idx="10411">
                  <c:v>84</c:v>
                </c:pt>
                <c:pt idx="10412">
                  <c:v>84</c:v>
                </c:pt>
                <c:pt idx="10413">
                  <c:v>84</c:v>
                </c:pt>
                <c:pt idx="10414">
                  <c:v>84.1</c:v>
                </c:pt>
                <c:pt idx="10415">
                  <c:v>84.1</c:v>
                </c:pt>
                <c:pt idx="10416">
                  <c:v>84.1</c:v>
                </c:pt>
                <c:pt idx="10417">
                  <c:v>84.1</c:v>
                </c:pt>
                <c:pt idx="10418">
                  <c:v>84.1</c:v>
                </c:pt>
                <c:pt idx="10419">
                  <c:v>84.1</c:v>
                </c:pt>
                <c:pt idx="10420">
                  <c:v>84.1</c:v>
                </c:pt>
                <c:pt idx="10421">
                  <c:v>84.1</c:v>
                </c:pt>
                <c:pt idx="10422">
                  <c:v>84.1</c:v>
                </c:pt>
                <c:pt idx="10423">
                  <c:v>84.2</c:v>
                </c:pt>
                <c:pt idx="10424">
                  <c:v>84.2</c:v>
                </c:pt>
                <c:pt idx="10425">
                  <c:v>84.2</c:v>
                </c:pt>
                <c:pt idx="10426">
                  <c:v>84.2</c:v>
                </c:pt>
                <c:pt idx="10427">
                  <c:v>84.2</c:v>
                </c:pt>
                <c:pt idx="10428">
                  <c:v>84.2</c:v>
                </c:pt>
                <c:pt idx="10429">
                  <c:v>84.3</c:v>
                </c:pt>
                <c:pt idx="10430">
                  <c:v>84.3</c:v>
                </c:pt>
                <c:pt idx="10431">
                  <c:v>84.3</c:v>
                </c:pt>
                <c:pt idx="10432">
                  <c:v>84.3</c:v>
                </c:pt>
                <c:pt idx="10433">
                  <c:v>84.3</c:v>
                </c:pt>
                <c:pt idx="10434">
                  <c:v>84.3</c:v>
                </c:pt>
                <c:pt idx="10435">
                  <c:v>84.3</c:v>
                </c:pt>
                <c:pt idx="10436">
                  <c:v>84.4</c:v>
                </c:pt>
                <c:pt idx="10437">
                  <c:v>84.4</c:v>
                </c:pt>
                <c:pt idx="10438">
                  <c:v>84.4</c:v>
                </c:pt>
                <c:pt idx="10439">
                  <c:v>84.4</c:v>
                </c:pt>
                <c:pt idx="10440">
                  <c:v>84.4</c:v>
                </c:pt>
                <c:pt idx="10441">
                  <c:v>84.4</c:v>
                </c:pt>
                <c:pt idx="10442">
                  <c:v>84.4</c:v>
                </c:pt>
                <c:pt idx="10443">
                  <c:v>84.4</c:v>
                </c:pt>
                <c:pt idx="10444">
                  <c:v>84.5</c:v>
                </c:pt>
                <c:pt idx="10445">
                  <c:v>84.5</c:v>
                </c:pt>
                <c:pt idx="10446">
                  <c:v>84.5</c:v>
                </c:pt>
                <c:pt idx="10447">
                  <c:v>84.5</c:v>
                </c:pt>
                <c:pt idx="10448">
                  <c:v>84.5</c:v>
                </c:pt>
                <c:pt idx="10449">
                  <c:v>84.5</c:v>
                </c:pt>
                <c:pt idx="10450">
                  <c:v>84.6</c:v>
                </c:pt>
                <c:pt idx="10451">
                  <c:v>84.6</c:v>
                </c:pt>
                <c:pt idx="10452">
                  <c:v>84.6</c:v>
                </c:pt>
                <c:pt idx="10453">
                  <c:v>84.6</c:v>
                </c:pt>
                <c:pt idx="10454">
                  <c:v>84.6</c:v>
                </c:pt>
                <c:pt idx="10455">
                  <c:v>84.6</c:v>
                </c:pt>
                <c:pt idx="10456">
                  <c:v>84.7</c:v>
                </c:pt>
                <c:pt idx="10457">
                  <c:v>84.7</c:v>
                </c:pt>
                <c:pt idx="10458">
                  <c:v>84.7</c:v>
                </c:pt>
                <c:pt idx="10459">
                  <c:v>84.7</c:v>
                </c:pt>
                <c:pt idx="10460">
                  <c:v>84.7</c:v>
                </c:pt>
                <c:pt idx="10461">
                  <c:v>84.7</c:v>
                </c:pt>
                <c:pt idx="10462">
                  <c:v>84.7</c:v>
                </c:pt>
                <c:pt idx="10463">
                  <c:v>84.7</c:v>
                </c:pt>
                <c:pt idx="10464">
                  <c:v>84.8</c:v>
                </c:pt>
                <c:pt idx="10465">
                  <c:v>84.8</c:v>
                </c:pt>
                <c:pt idx="10466">
                  <c:v>84.8</c:v>
                </c:pt>
                <c:pt idx="10467">
                  <c:v>84.8</c:v>
                </c:pt>
                <c:pt idx="10468">
                  <c:v>84.8</c:v>
                </c:pt>
                <c:pt idx="10469">
                  <c:v>84.8</c:v>
                </c:pt>
                <c:pt idx="10470">
                  <c:v>84.8</c:v>
                </c:pt>
                <c:pt idx="10471">
                  <c:v>84.9</c:v>
                </c:pt>
                <c:pt idx="10472">
                  <c:v>84.9</c:v>
                </c:pt>
                <c:pt idx="10473">
                  <c:v>84.9</c:v>
                </c:pt>
                <c:pt idx="10474">
                  <c:v>84.9</c:v>
                </c:pt>
                <c:pt idx="10475">
                  <c:v>84.9</c:v>
                </c:pt>
                <c:pt idx="10476">
                  <c:v>84.9</c:v>
                </c:pt>
                <c:pt idx="10477">
                  <c:v>84.9</c:v>
                </c:pt>
                <c:pt idx="10478">
                  <c:v>85</c:v>
                </c:pt>
                <c:pt idx="10479">
                  <c:v>85</c:v>
                </c:pt>
                <c:pt idx="10480">
                  <c:v>85</c:v>
                </c:pt>
                <c:pt idx="10481">
                  <c:v>85</c:v>
                </c:pt>
                <c:pt idx="10482">
                  <c:v>85</c:v>
                </c:pt>
                <c:pt idx="10483">
                  <c:v>85</c:v>
                </c:pt>
                <c:pt idx="10484">
                  <c:v>85.1</c:v>
                </c:pt>
                <c:pt idx="10485">
                  <c:v>85.1</c:v>
                </c:pt>
                <c:pt idx="10486">
                  <c:v>85.1</c:v>
                </c:pt>
                <c:pt idx="10487">
                  <c:v>85.1</c:v>
                </c:pt>
                <c:pt idx="10488">
                  <c:v>85.1</c:v>
                </c:pt>
                <c:pt idx="10489">
                  <c:v>85.1</c:v>
                </c:pt>
                <c:pt idx="10490">
                  <c:v>85.1</c:v>
                </c:pt>
                <c:pt idx="10491">
                  <c:v>85.1</c:v>
                </c:pt>
                <c:pt idx="10492">
                  <c:v>85.1</c:v>
                </c:pt>
                <c:pt idx="10493">
                  <c:v>85.2</c:v>
                </c:pt>
                <c:pt idx="10494">
                  <c:v>85.2</c:v>
                </c:pt>
                <c:pt idx="10495">
                  <c:v>85.2</c:v>
                </c:pt>
                <c:pt idx="10496">
                  <c:v>85.2</c:v>
                </c:pt>
                <c:pt idx="10497">
                  <c:v>85.3</c:v>
                </c:pt>
                <c:pt idx="10498">
                  <c:v>85.3</c:v>
                </c:pt>
                <c:pt idx="10499">
                  <c:v>85.3</c:v>
                </c:pt>
                <c:pt idx="10500">
                  <c:v>85.3</c:v>
                </c:pt>
                <c:pt idx="10501">
                  <c:v>85.3</c:v>
                </c:pt>
                <c:pt idx="10502">
                  <c:v>85.3</c:v>
                </c:pt>
                <c:pt idx="10503">
                  <c:v>85.4</c:v>
                </c:pt>
                <c:pt idx="10504">
                  <c:v>85.4</c:v>
                </c:pt>
                <c:pt idx="10505">
                  <c:v>85.4</c:v>
                </c:pt>
                <c:pt idx="10506">
                  <c:v>85.4</c:v>
                </c:pt>
                <c:pt idx="10507">
                  <c:v>85.4</c:v>
                </c:pt>
                <c:pt idx="10508">
                  <c:v>85.4</c:v>
                </c:pt>
                <c:pt idx="10509">
                  <c:v>85.5</c:v>
                </c:pt>
                <c:pt idx="10510">
                  <c:v>85.5</c:v>
                </c:pt>
                <c:pt idx="10511">
                  <c:v>85.5</c:v>
                </c:pt>
                <c:pt idx="10512">
                  <c:v>85.5</c:v>
                </c:pt>
                <c:pt idx="10513">
                  <c:v>85.5</c:v>
                </c:pt>
                <c:pt idx="10514">
                  <c:v>85.5</c:v>
                </c:pt>
                <c:pt idx="10515">
                  <c:v>85.5</c:v>
                </c:pt>
                <c:pt idx="10516">
                  <c:v>85.6</c:v>
                </c:pt>
                <c:pt idx="10517">
                  <c:v>85.6</c:v>
                </c:pt>
                <c:pt idx="10518">
                  <c:v>85.6</c:v>
                </c:pt>
                <c:pt idx="10519">
                  <c:v>85.6</c:v>
                </c:pt>
                <c:pt idx="10520">
                  <c:v>85.6</c:v>
                </c:pt>
                <c:pt idx="10521">
                  <c:v>85.6</c:v>
                </c:pt>
                <c:pt idx="10522">
                  <c:v>85.6</c:v>
                </c:pt>
                <c:pt idx="10523">
                  <c:v>85.6</c:v>
                </c:pt>
                <c:pt idx="10524">
                  <c:v>85.6</c:v>
                </c:pt>
                <c:pt idx="10525">
                  <c:v>85.7</c:v>
                </c:pt>
                <c:pt idx="10526">
                  <c:v>85.7</c:v>
                </c:pt>
                <c:pt idx="10527">
                  <c:v>85.7</c:v>
                </c:pt>
                <c:pt idx="10528">
                  <c:v>85.7</c:v>
                </c:pt>
                <c:pt idx="10529">
                  <c:v>85.7</c:v>
                </c:pt>
                <c:pt idx="10530">
                  <c:v>85.7</c:v>
                </c:pt>
                <c:pt idx="10531">
                  <c:v>85.7</c:v>
                </c:pt>
                <c:pt idx="10532">
                  <c:v>85.7</c:v>
                </c:pt>
                <c:pt idx="10533">
                  <c:v>85.8</c:v>
                </c:pt>
                <c:pt idx="10534">
                  <c:v>85.8</c:v>
                </c:pt>
                <c:pt idx="10535">
                  <c:v>85.8</c:v>
                </c:pt>
                <c:pt idx="10536">
                  <c:v>85.8</c:v>
                </c:pt>
                <c:pt idx="10537">
                  <c:v>85.8</c:v>
                </c:pt>
                <c:pt idx="10538">
                  <c:v>85.8</c:v>
                </c:pt>
                <c:pt idx="10539">
                  <c:v>85.8</c:v>
                </c:pt>
                <c:pt idx="10540">
                  <c:v>85.8</c:v>
                </c:pt>
                <c:pt idx="10541">
                  <c:v>85.8</c:v>
                </c:pt>
                <c:pt idx="10542">
                  <c:v>85.8</c:v>
                </c:pt>
                <c:pt idx="10543">
                  <c:v>85.8</c:v>
                </c:pt>
                <c:pt idx="10544">
                  <c:v>85.9</c:v>
                </c:pt>
                <c:pt idx="10545">
                  <c:v>85.9</c:v>
                </c:pt>
                <c:pt idx="10546">
                  <c:v>85.9</c:v>
                </c:pt>
                <c:pt idx="10547">
                  <c:v>85.9</c:v>
                </c:pt>
                <c:pt idx="10548">
                  <c:v>85.9</c:v>
                </c:pt>
                <c:pt idx="10549">
                  <c:v>85.9</c:v>
                </c:pt>
                <c:pt idx="10550">
                  <c:v>85.9</c:v>
                </c:pt>
                <c:pt idx="10551">
                  <c:v>85.9</c:v>
                </c:pt>
                <c:pt idx="10552">
                  <c:v>85.9</c:v>
                </c:pt>
                <c:pt idx="10553">
                  <c:v>85.9</c:v>
                </c:pt>
                <c:pt idx="10554">
                  <c:v>86</c:v>
                </c:pt>
                <c:pt idx="10555">
                  <c:v>86</c:v>
                </c:pt>
                <c:pt idx="10556">
                  <c:v>86</c:v>
                </c:pt>
                <c:pt idx="10557">
                  <c:v>86</c:v>
                </c:pt>
                <c:pt idx="10558">
                  <c:v>86</c:v>
                </c:pt>
                <c:pt idx="10559">
                  <c:v>86</c:v>
                </c:pt>
                <c:pt idx="10560">
                  <c:v>86</c:v>
                </c:pt>
                <c:pt idx="10561">
                  <c:v>86</c:v>
                </c:pt>
                <c:pt idx="10562">
                  <c:v>86.1</c:v>
                </c:pt>
                <c:pt idx="10563">
                  <c:v>86</c:v>
                </c:pt>
                <c:pt idx="10564">
                  <c:v>86.1</c:v>
                </c:pt>
                <c:pt idx="10565">
                  <c:v>86</c:v>
                </c:pt>
                <c:pt idx="10566">
                  <c:v>86.1</c:v>
                </c:pt>
                <c:pt idx="10567">
                  <c:v>86</c:v>
                </c:pt>
                <c:pt idx="10568">
                  <c:v>86.1</c:v>
                </c:pt>
                <c:pt idx="10569">
                  <c:v>86.1</c:v>
                </c:pt>
                <c:pt idx="10570">
                  <c:v>86.1</c:v>
                </c:pt>
                <c:pt idx="10571">
                  <c:v>86.1</c:v>
                </c:pt>
                <c:pt idx="10572">
                  <c:v>86.1</c:v>
                </c:pt>
                <c:pt idx="10573">
                  <c:v>86.1</c:v>
                </c:pt>
                <c:pt idx="10574">
                  <c:v>86.1</c:v>
                </c:pt>
                <c:pt idx="10575">
                  <c:v>86.1</c:v>
                </c:pt>
                <c:pt idx="10576">
                  <c:v>86.1</c:v>
                </c:pt>
                <c:pt idx="10577">
                  <c:v>86.1</c:v>
                </c:pt>
                <c:pt idx="10578">
                  <c:v>86.1</c:v>
                </c:pt>
                <c:pt idx="10579">
                  <c:v>86.1</c:v>
                </c:pt>
                <c:pt idx="10580">
                  <c:v>86.1</c:v>
                </c:pt>
                <c:pt idx="10581">
                  <c:v>86.1</c:v>
                </c:pt>
                <c:pt idx="10582">
                  <c:v>86.1</c:v>
                </c:pt>
                <c:pt idx="10583">
                  <c:v>86.1</c:v>
                </c:pt>
                <c:pt idx="10584">
                  <c:v>86.1</c:v>
                </c:pt>
                <c:pt idx="10585">
                  <c:v>86.2</c:v>
                </c:pt>
                <c:pt idx="10586">
                  <c:v>86.1</c:v>
                </c:pt>
                <c:pt idx="10587">
                  <c:v>86.1</c:v>
                </c:pt>
                <c:pt idx="10588">
                  <c:v>86.1</c:v>
                </c:pt>
                <c:pt idx="10589">
                  <c:v>86.1</c:v>
                </c:pt>
                <c:pt idx="10590">
                  <c:v>86.1</c:v>
                </c:pt>
                <c:pt idx="10591">
                  <c:v>86.1</c:v>
                </c:pt>
                <c:pt idx="10592">
                  <c:v>86.1</c:v>
                </c:pt>
                <c:pt idx="10593">
                  <c:v>86.1</c:v>
                </c:pt>
                <c:pt idx="10594">
                  <c:v>86.1</c:v>
                </c:pt>
                <c:pt idx="10595">
                  <c:v>86.2</c:v>
                </c:pt>
                <c:pt idx="10596">
                  <c:v>86.1</c:v>
                </c:pt>
                <c:pt idx="10597">
                  <c:v>86.2</c:v>
                </c:pt>
                <c:pt idx="10598">
                  <c:v>86.1</c:v>
                </c:pt>
                <c:pt idx="10599">
                  <c:v>86.1</c:v>
                </c:pt>
                <c:pt idx="10600">
                  <c:v>86.1</c:v>
                </c:pt>
                <c:pt idx="10601">
                  <c:v>86.1</c:v>
                </c:pt>
                <c:pt idx="10602">
                  <c:v>86.2</c:v>
                </c:pt>
                <c:pt idx="10603">
                  <c:v>86.1</c:v>
                </c:pt>
                <c:pt idx="10604">
                  <c:v>86.1</c:v>
                </c:pt>
                <c:pt idx="10605">
                  <c:v>86.1</c:v>
                </c:pt>
                <c:pt idx="10606">
                  <c:v>86.1</c:v>
                </c:pt>
                <c:pt idx="10607">
                  <c:v>86.1</c:v>
                </c:pt>
                <c:pt idx="10608">
                  <c:v>86.1</c:v>
                </c:pt>
                <c:pt idx="10609">
                  <c:v>86.1</c:v>
                </c:pt>
                <c:pt idx="10610">
                  <c:v>86.1</c:v>
                </c:pt>
                <c:pt idx="10611">
                  <c:v>86.1</c:v>
                </c:pt>
                <c:pt idx="10612">
                  <c:v>86.1</c:v>
                </c:pt>
                <c:pt idx="10613">
                  <c:v>86.1</c:v>
                </c:pt>
                <c:pt idx="10614">
                  <c:v>86.1</c:v>
                </c:pt>
                <c:pt idx="10615">
                  <c:v>86.1</c:v>
                </c:pt>
                <c:pt idx="10616">
                  <c:v>86.1</c:v>
                </c:pt>
                <c:pt idx="10617">
                  <c:v>86.1</c:v>
                </c:pt>
                <c:pt idx="10618">
                  <c:v>86.1</c:v>
                </c:pt>
                <c:pt idx="10619">
                  <c:v>86.1</c:v>
                </c:pt>
                <c:pt idx="10620">
                  <c:v>86.1</c:v>
                </c:pt>
                <c:pt idx="10621">
                  <c:v>86</c:v>
                </c:pt>
                <c:pt idx="10622">
                  <c:v>86</c:v>
                </c:pt>
                <c:pt idx="10623">
                  <c:v>86</c:v>
                </c:pt>
                <c:pt idx="10624">
                  <c:v>86</c:v>
                </c:pt>
                <c:pt idx="10625">
                  <c:v>86</c:v>
                </c:pt>
                <c:pt idx="10626">
                  <c:v>86</c:v>
                </c:pt>
                <c:pt idx="10627">
                  <c:v>86</c:v>
                </c:pt>
                <c:pt idx="10628">
                  <c:v>86</c:v>
                </c:pt>
                <c:pt idx="10629">
                  <c:v>86</c:v>
                </c:pt>
                <c:pt idx="10630">
                  <c:v>86</c:v>
                </c:pt>
                <c:pt idx="10631">
                  <c:v>86</c:v>
                </c:pt>
                <c:pt idx="10632">
                  <c:v>86</c:v>
                </c:pt>
                <c:pt idx="10633">
                  <c:v>86</c:v>
                </c:pt>
                <c:pt idx="10634">
                  <c:v>85.9</c:v>
                </c:pt>
                <c:pt idx="10635">
                  <c:v>85.9</c:v>
                </c:pt>
                <c:pt idx="10636">
                  <c:v>85.9</c:v>
                </c:pt>
                <c:pt idx="10637">
                  <c:v>85.9</c:v>
                </c:pt>
                <c:pt idx="10638">
                  <c:v>85.9</c:v>
                </c:pt>
                <c:pt idx="10639">
                  <c:v>85.9</c:v>
                </c:pt>
                <c:pt idx="10640">
                  <c:v>85.9</c:v>
                </c:pt>
                <c:pt idx="10641">
                  <c:v>85.9</c:v>
                </c:pt>
                <c:pt idx="10642">
                  <c:v>85.9</c:v>
                </c:pt>
                <c:pt idx="10643">
                  <c:v>85.8</c:v>
                </c:pt>
                <c:pt idx="10644">
                  <c:v>85.8</c:v>
                </c:pt>
                <c:pt idx="10645">
                  <c:v>85.8</c:v>
                </c:pt>
                <c:pt idx="10646">
                  <c:v>85.8</c:v>
                </c:pt>
                <c:pt idx="10647">
                  <c:v>85.8</c:v>
                </c:pt>
                <c:pt idx="10648">
                  <c:v>85.8</c:v>
                </c:pt>
                <c:pt idx="10649">
                  <c:v>85.8</c:v>
                </c:pt>
                <c:pt idx="10650">
                  <c:v>85.8</c:v>
                </c:pt>
                <c:pt idx="10651">
                  <c:v>85.7</c:v>
                </c:pt>
                <c:pt idx="10652">
                  <c:v>85.7</c:v>
                </c:pt>
                <c:pt idx="10653">
                  <c:v>85.7</c:v>
                </c:pt>
                <c:pt idx="10654">
                  <c:v>85.7</c:v>
                </c:pt>
                <c:pt idx="10655">
                  <c:v>85.7</c:v>
                </c:pt>
                <c:pt idx="10656">
                  <c:v>85.7</c:v>
                </c:pt>
                <c:pt idx="10657">
                  <c:v>85.7</c:v>
                </c:pt>
                <c:pt idx="10658">
                  <c:v>85.6</c:v>
                </c:pt>
                <c:pt idx="10659">
                  <c:v>85.6</c:v>
                </c:pt>
                <c:pt idx="10660">
                  <c:v>85.6</c:v>
                </c:pt>
                <c:pt idx="10661">
                  <c:v>85.6</c:v>
                </c:pt>
                <c:pt idx="10662">
                  <c:v>85.6</c:v>
                </c:pt>
                <c:pt idx="10663">
                  <c:v>85.6</c:v>
                </c:pt>
                <c:pt idx="10664">
                  <c:v>85.6</c:v>
                </c:pt>
                <c:pt idx="10665">
                  <c:v>85.6</c:v>
                </c:pt>
                <c:pt idx="10666">
                  <c:v>85.6</c:v>
                </c:pt>
                <c:pt idx="10667">
                  <c:v>85.6</c:v>
                </c:pt>
                <c:pt idx="10668">
                  <c:v>85.5</c:v>
                </c:pt>
                <c:pt idx="10669">
                  <c:v>85.5</c:v>
                </c:pt>
                <c:pt idx="10670">
                  <c:v>85.5</c:v>
                </c:pt>
                <c:pt idx="10671">
                  <c:v>85.5</c:v>
                </c:pt>
                <c:pt idx="10672">
                  <c:v>85.5</c:v>
                </c:pt>
                <c:pt idx="10673">
                  <c:v>85.4</c:v>
                </c:pt>
                <c:pt idx="10674">
                  <c:v>85.4</c:v>
                </c:pt>
                <c:pt idx="10675">
                  <c:v>85.4</c:v>
                </c:pt>
                <c:pt idx="10676">
                  <c:v>85.4</c:v>
                </c:pt>
                <c:pt idx="10677">
                  <c:v>85.4</c:v>
                </c:pt>
                <c:pt idx="10678">
                  <c:v>85.3</c:v>
                </c:pt>
                <c:pt idx="10679">
                  <c:v>85.3</c:v>
                </c:pt>
                <c:pt idx="10680">
                  <c:v>85.3</c:v>
                </c:pt>
                <c:pt idx="10681">
                  <c:v>85.3</c:v>
                </c:pt>
                <c:pt idx="10682">
                  <c:v>85.3</c:v>
                </c:pt>
                <c:pt idx="10683">
                  <c:v>85.3</c:v>
                </c:pt>
                <c:pt idx="10684">
                  <c:v>85.2</c:v>
                </c:pt>
                <c:pt idx="10685">
                  <c:v>85.2</c:v>
                </c:pt>
                <c:pt idx="10686">
                  <c:v>85.2</c:v>
                </c:pt>
                <c:pt idx="10687">
                  <c:v>85.2</c:v>
                </c:pt>
                <c:pt idx="10688">
                  <c:v>85.2</c:v>
                </c:pt>
                <c:pt idx="10689">
                  <c:v>85.2</c:v>
                </c:pt>
                <c:pt idx="10690">
                  <c:v>85.1</c:v>
                </c:pt>
                <c:pt idx="10691">
                  <c:v>85.1</c:v>
                </c:pt>
                <c:pt idx="10692">
                  <c:v>85.1</c:v>
                </c:pt>
                <c:pt idx="10693">
                  <c:v>85.1</c:v>
                </c:pt>
                <c:pt idx="10694">
                  <c:v>85.1</c:v>
                </c:pt>
                <c:pt idx="10695">
                  <c:v>85</c:v>
                </c:pt>
                <c:pt idx="10696">
                  <c:v>85</c:v>
                </c:pt>
                <c:pt idx="10697">
                  <c:v>85</c:v>
                </c:pt>
                <c:pt idx="10698">
                  <c:v>85</c:v>
                </c:pt>
                <c:pt idx="10699">
                  <c:v>85</c:v>
                </c:pt>
                <c:pt idx="10700">
                  <c:v>85</c:v>
                </c:pt>
                <c:pt idx="10701">
                  <c:v>84.9</c:v>
                </c:pt>
                <c:pt idx="10702">
                  <c:v>84.9</c:v>
                </c:pt>
                <c:pt idx="10703">
                  <c:v>84.9</c:v>
                </c:pt>
                <c:pt idx="10704">
                  <c:v>84.9</c:v>
                </c:pt>
                <c:pt idx="10705">
                  <c:v>84.9</c:v>
                </c:pt>
                <c:pt idx="10706">
                  <c:v>84.9</c:v>
                </c:pt>
                <c:pt idx="10707">
                  <c:v>84.8</c:v>
                </c:pt>
                <c:pt idx="10708">
                  <c:v>84.8</c:v>
                </c:pt>
                <c:pt idx="10709">
                  <c:v>84.8</c:v>
                </c:pt>
                <c:pt idx="10710">
                  <c:v>84.8</c:v>
                </c:pt>
                <c:pt idx="10711">
                  <c:v>84.8</c:v>
                </c:pt>
                <c:pt idx="10712">
                  <c:v>84.7</c:v>
                </c:pt>
                <c:pt idx="10713">
                  <c:v>84.7</c:v>
                </c:pt>
                <c:pt idx="10714">
                  <c:v>84.7</c:v>
                </c:pt>
                <c:pt idx="10715">
                  <c:v>84.7</c:v>
                </c:pt>
                <c:pt idx="10716">
                  <c:v>84.7</c:v>
                </c:pt>
                <c:pt idx="10717">
                  <c:v>84.7</c:v>
                </c:pt>
                <c:pt idx="10718">
                  <c:v>84.6</c:v>
                </c:pt>
                <c:pt idx="10719">
                  <c:v>84.6</c:v>
                </c:pt>
                <c:pt idx="10720">
                  <c:v>84.6</c:v>
                </c:pt>
                <c:pt idx="10721">
                  <c:v>84.6</c:v>
                </c:pt>
                <c:pt idx="10722">
                  <c:v>84.6</c:v>
                </c:pt>
                <c:pt idx="10723">
                  <c:v>84.6</c:v>
                </c:pt>
                <c:pt idx="10724">
                  <c:v>84.6</c:v>
                </c:pt>
                <c:pt idx="10725">
                  <c:v>84.5</c:v>
                </c:pt>
                <c:pt idx="10726">
                  <c:v>84.5</c:v>
                </c:pt>
                <c:pt idx="10727">
                  <c:v>84.5</c:v>
                </c:pt>
                <c:pt idx="10728">
                  <c:v>84.5</c:v>
                </c:pt>
                <c:pt idx="10729">
                  <c:v>84.5</c:v>
                </c:pt>
                <c:pt idx="10730">
                  <c:v>84.5</c:v>
                </c:pt>
                <c:pt idx="10731">
                  <c:v>84.4</c:v>
                </c:pt>
                <c:pt idx="10732">
                  <c:v>84.4</c:v>
                </c:pt>
                <c:pt idx="10733">
                  <c:v>84.4</c:v>
                </c:pt>
                <c:pt idx="10734">
                  <c:v>84.4</c:v>
                </c:pt>
                <c:pt idx="10735">
                  <c:v>84.4</c:v>
                </c:pt>
                <c:pt idx="10736">
                  <c:v>84.4</c:v>
                </c:pt>
                <c:pt idx="10737">
                  <c:v>84.4</c:v>
                </c:pt>
                <c:pt idx="10738">
                  <c:v>84.4</c:v>
                </c:pt>
                <c:pt idx="10739">
                  <c:v>84.3</c:v>
                </c:pt>
                <c:pt idx="10740">
                  <c:v>84.3</c:v>
                </c:pt>
                <c:pt idx="10741">
                  <c:v>84.3</c:v>
                </c:pt>
                <c:pt idx="10742">
                  <c:v>84.3</c:v>
                </c:pt>
                <c:pt idx="10743">
                  <c:v>84.3</c:v>
                </c:pt>
                <c:pt idx="10744">
                  <c:v>84.3</c:v>
                </c:pt>
                <c:pt idx="10745">
                  <c:v>84.3</c:v>
                </c:pt>
                <c:pt idx="10746">
                  <c:v>84.3</c:v>
                </c:pt>
                <c:pt idx="10747">
                  <c:v>84.3</c:v>
                </c:pt>
                <c:pt idx="10748">
                  <c:v>84.2</c:v>
                </c:pt>
                <c:pt idx="10749">
                  <c:v>84.2</c:v>
                </c:pt>
                <c:pt idx="10750">
                  <c:v>84.2</c:v>
                </c:pt>
                <c:pt idx="10751">
                  <c:v>84.2</c:v>
                </c:pt>
                <c:pt idx="10752">
                  <c:v>84.2</c:v>
                </c:pt>
                <c:pt idx="10753">
                  <c:v>84.2</c:v>
                </c:pt>
                <c:pt idx="10754">
                  <c:v>84.2</c:v>
                </c:pt>
                <c:pt idx="10755">
                  <c:v>84.2</c:v>
                </c:pt>
                <c:pt idx="10756">
                  <c:v>84.2</c:v>
                </c:pt>
                <c:pt idx="10757">
                  <c:v>84.2</c:v>
                </c:pt>
                <c:pt idx="10758">
                  <c:v>84.2</c:v>
                </c:pt>
                <c:pt idx="10759">
                  <c:v>84.2</c:v>
                </c:pt>
                <c:pt idx="10760">
                  <c:v>84.1</c:v>
                </c:pt>
                <c:pt idx="10761">
                  <c:v>84.1</c:v>
                </c:pt>
                <c:pt idx="10762">
                  <c:v>84.1</c:v>
                </c:pt>
                <c:pt idx="10763">
                  <c:v>84.1</c:v>
                </c:pt>
                <c:pt idx="10764">
                  <c:v>84.1</c:v>
                </c:pt>
                <c:pt idx="10765">
                  <c:v>84.1</c:v>
                </c:pt>
                <c:pt idx="10766">
                  <c:v>84.1</c:v>
                </c:pt>
                <c:pt idx="10767">
                  <c:v>84.1</c:v>
                </c:pt>
                <c:pt idx="10768">
                  <c:v>84.1</c:v>
                </c:pt>
                <c:pt idx="10769">
                  <c:v>84.1</c:v>
                </c:pt>
                <c:pt idx="10770">
                  <c:v>84.1</c:v>
                </c:pt>
                <c:pt idx="10771">
                  <c:v>84.1</c:v>
                </c:pt>
                <c:pt idx="10772">
                  <c:v>84.1</c:v>
                </c:pt>
                <c:pt idx="10773">
                  <c:v>84.1</c:v>
                </c:pt>
                <c:pt idx="10774">
                  <c:v>84.1</c:v>
                </c:pt>
                <c:pt idx="10775">
                  <c:v>84.1</c:v>
                </c:pt>
                <c:pt idx="10776">
                  <c:v>84.1</c:v>
                </c:pt>
                <c:pt idx="10777">
                  <c:v>84.1</c:v>
                </c:pt>
                <c:pt idx="10778">
                  <c:v>84.1</c:v>
                </c:pt>
                <c:pt idx="10779">
                  <c:v>84.1</c:v>
                </c:pt>
                <c:pt idx="10780">
                  <c:v>84.1</c:v>
                </c:pt>
                <c:pt idx="10781">
                  <c:v>84.1</c:v>
                </c:pt>
                <c:pt idx="10782">
                  <c:v>84.1</c:v>
                </c:pt>
                <c:pt idx="10783">
                  <c:v>84.1</c:v>
                </c:pt>
                <c:pt idx="10784">
                  <c:v>84.1</c:v>
                </c:pt>
                <c:pt idx="10785">
                  <c:v>84.1</c:v>
                </c:pt>
                <c:pt idx="10786">
                  <c:v>84.1</c:v>
                </c:pt>
                <c:pt idx="10787">
                  <c:v>84.1</c:v>
                </c:pt>
                <c:pt idx="10788">
                  <c:v>84.1</c:v>
                </c:pt>
                <c:pt idx="10789">
                  <c:v>84.1</c:v>
                </c:pt>
                <c:pt idx="10790">
                  <c:v>84.1</c:v>
                </c:pt>
                <c:pt idx="10791">
                  <c:v>84.1</c:v>
                </c:pt>
                <c:pt idx="10792">
                  <c:v>84.1</c:v>
                </c:pt>
                <c:pt idx="10793">
                  <c:v>84.1</c:v>
                </c:pt>
                <c:pt idx="10794">
                  <c:v>84.1</c:v>
                </c:pt>
                <c:pt idx="10795">
                  <c:v>84.1</c:v>
                </c:pt>
                <c:pt idx="10796">
                  <c:v>84.1</c:v>
                </c:pt>
                <c:pt idx="10797">
                  <c:v>84.1</c:v>
                </c:pt>
                <c:pt idx="10798">
                  <c:v>84.1</c:v>
                </c:pt>
                <c:pt idx="10799">
                  <c:v>84.1</c:v>
                </c:pt>
                <c:pt idx="10800">
                  <c:v>84.1</c:v>
                </c:pt>
                <c:pt idx="10801">
                  <c:v>84.1</c:v>
                </c:pt>
                <c:pt idx="10802">
                  <c:v>84.1</c:v>
                </c:pt>
                <c:pt idx="10803">
                  <c:v>84.1</c:v>
                </c:pt>
                <c:pt idx="10804">
                  <c:v>84.1</c:v>
                </c:pt>
                <c:pt idx="10805">
                  <c:v>84.1</c:v>
                </c:pt>
                <c:pt idx="10806">
                  <c:v>84.1</c:v>
                </c:pt>
                <c:pt idx="10807">
                  <c:v>84.1</c:v>
                </c:pt>
                <c:pt idx="10808">
                  <c:v>84.1</c:v>
                </c:pt>
                <c:pt idx="10809">
                  <c:v>84.1</c:v>
                </c:pt>
                <c:pt idx="10810">
                  <c:v>84.1</c:v>
                </c:pt>
                <c:pt idx="10811">
                  <c:v>84.2</c:v>
                </c:pt>
                <c:pt idx="10812">
                  <c:v>84.2</c:v>
                </c:pt>
                <c:pt idx="10813">
                  <c:v>84.2</c:v>
                </c:pt>
                <c:pt idx="10814">
                  <c:v>84.2</c:v>
                </c:pt>
                <c:pt idx="10815">
                  <c:v>84.2</c:v>
                </c:pt>
                <c:pt idx="10816">
                  <c:v>84.2</c:v>
                </c:pt>
                <c:pt idx="10817">
                  <c:v>84.2</c:v>
                </c:pt>
                <c:pt idx="10818">
                  <c:v>84.2</c:v>
                </c:pt>
                <c:pt idx="10819">
                  <c:v>84.2</c:v>
                </c:pt>
                <c:pt idx="10820">
                  <c:v>84.2</c:v>
                </c:pt>
                <c:pt idx="10821">
                  <c:v>84.2</c:v>
                </c:pt>
                <c:pt idx="10822">
                  <c:v>84.2</c:v>
                </c:pt>
                <c:pt idx="10823">
                  <c:v>84.2</c:v>
                </c:pt>
                <c:pt idx="10824">
                  <c:v>84.2</c:v>
                </c:pt>
                <c:pt idx="10825">
                  <c:v>84.2</c:v>
                </c:pt>
                <c:pt idx="10826">
                  <c:v>84.3</c:v>
                </c:pt>
                <c:pt idx="10827">
                  <c:v>84.3</c:v>
                </c:pt>
                <c:pt idx="10828">
                  <c:v>84.3</c:v>
                </c:pt>
                <c:pt idx="10829">
                  <c:v>84.3</c:v>
                </c:pt>
                <c:pt idx="10830">
                  <c:v>84.3</c:v>
                </c:pt>
                <c:pt idx="10831">
                  <c:v>84.3</c:v>
                </c:pt>
                <c:pt idx="10832">
                  <c:v>84.3</c:v>
                </c:pt>
                <c:pt idx="10833">
                  <c:v>84.3</c:v>
                </c:pt>
                <c:pt idx="10834">
                  <c:v>84.3</c:v>
                </c:pt>
                <c:pt idx="10835">
                  <c:v>84.4</c:v>
                </c:pt>
                <c:pt idx="10836">
                  <c:v>84.4</c:v>
                </c:pt>
                <c:pt idx="10837">
                  <c:v>84.4</c:v>
                </c:pt>
                <c:pt idx="10838">
                  <c:v>84.4</c:v>
                </c:pt>
                <c:pt idx="10839">
                  <c:v>84.4</c:v>
                </c:pt>
                <c:pt idx="10840">
                  <c:v>84.4</c:v>
                </c:pt>
                <c:pt idx="10841">
                  <c:v>84.4</c:v>
                </c:pt>
                <c:pt idx="10842">
                  <c:v>84.4</c:v>
                </c:pt>
                <c:pt idx="10843">
                  <c:v>84.5</c:v>
                </c:pt>
                <c:pt idx="10844">
                  <c:v>84.5</c:v>
                </c:pt>
                <c:pt idx="10845">
                  <c:v>84.5</c:v>
                </c:pt>
                <c:pt idx="10846">
                  <c:v>84.5</c:v>
                </c:pt>
                <c:pt idx="10847">
                  <c:v>84.5</c:v>
                </c:pt>
                <c:pt idx="10848">
                  <c:v>84.5</c:v>
                </c:pt>
                <c:pt idx="10849">
                  <c:v>84.5</c:v>
                </c:pt>
                <c:pt idx="10850">
                  <c:v>84.5</c:v>
                </c:pt>
                <c:pt idx="10851">
                  <c:v>84.5</c:v>
                </c:pt>
                <c:pt idx="10852">
                  <c:v>84.6</c:v>
                </c:pt>
                <c:pt idx="10853">
                  <c:v>84.6</c:v>
                </c:pt>
                <c:pt idx="10854">
                  <c:v>84.6</c:v>
                </c:pt>
                <c:pt idx="10855">
                  <c:v>84.6</c:v>
                </c:pt>
                <c:pt idx="10856">
                  <c:v>84.6</c:v>
                </c:pt>
                <c:pt idx="10857">
                  <c:v>84.6</c:v>
                </c:pt>
                <c:pt idx="10858">
                  <c:v>84.6</c:v>
                </c:pt>
                <c:pt idx="10859">
                  <c:v>84.7</c:v>
                </c:pt>
                <c:pt idx="10860">
                  <c:v>84.7</c:v>
                </c:pt>
                <c:pt idx="10861">
                  <c:v>84.7</c:v>
                </c:pt>
                <c:pt idx="10862">
                  <c:v>84.7</c:v>
                </c:pt>
                <c:pt idx="10863">
                  <c:v>84.7</c:v>
                </c:pt>
                <c:pt idx="10864">
                  <c:v>84.7</c:v>
                </c:pt>
                <c:pt idx="10865">
                  <c:v>84.7</c:v>
                </c:pt>
                <c:pt idx="10866">
                  <c:v>84.7</c:v>
                </c:pt>
                <c:pt idx="10867">
                  <c:v>84.7</c:v>
                </c:pt>
                <c:pt idx="10868">
                  <c:v>84.7</c:v>
                </c:pt>
                <c:pt idx="10869">
                  <c:v>84.8</c:v>
                </c:pt>
                <c:pt idx="10870">
                  <c:v>84.8</c:v>
                </c:pt>
                <c:pt idx="10871">
                  <c:v>84.8</c:v>
                </c:pt>
                <c:pt idx="10872">
                  <c:v>84.8</c:v>
                </c:pt>
                <c:pt idx="10873">
                  <c:v>84.8</c:v>
                </c:pt>
                <c:pt idx="10874">
                  <c:v>84.8</c:v>
                </c:pt>
                <c:pt idx="10875">
                  <c:v>84.8</c:v>
                </c:pt>
                <c:pt idx="10876">
                  <c:v>84.8</c:v>
                </c:pt>
                <c:pt idx="10877">
                  <c:v>84.9</c:v>
                </c:pt>
                <c:pt idx="10878">
                  <c:v>84.9</c:v>
                </c:pt>
                <c:pt idx="10879">
                  <c:v>84.9</c:v>
                </c:pt>
                <c:pt idx="10880">
                  <c:v>84.9</c:v>
                </c:pt>
                <c:pt idx="10881">
                  <c:v>84.9</c:v>
                </c:pt>
                <c:pt idx="10882">
                  <c:v>84.9</c:v>
                </c:pt>
                <c:pt idx="10883">
                  <c:v>84.9</c:v>
                </c:pt>
                <c:pt idx="10884">
                  <c:v>85</c:v>
                </c:pt>
                <c:pt idx="10885">
                  <c:v>85</c:v>
                </c:pt>
                <c:pt idx="10886">
                  <c:v>85</c:v>
                </c:pt>
                <c:pt idx="10887">
                  <c:v>85</c:v>
                </c:pt>
                <c:pt idx="10888">
                  <c:v>85</c:v>
                </c:pt>
                <c:pt idx="10889">
                  <c:v>85</c:v>
                </c:pt>
                <c:pt idx="10890">
                  <c:v>85</c:v>
                </c:pt>
                <c:pt idx="10891">
                  <c:v>85.1</c:v>
                </c:pt>
                <c:pt idx="10892">
                  <c:v>85.1</c:v>
                </c:pt>
                <c:pt idx="10893">
                  <c:v>85.1</c:v>
                </c:pt>
                <c:pt idx="10894">
                  <c:v>85.1</c:v>
                </c:pt>
                <c:pt idx="10895">
                  <c:v>85.1</c:v>
                </c:pt>
                <c:pt idx="10896">
                  <c:v>85.1</c:v>
                </c:pt>
                <c:pt idx="10897">
                  <c:v>85.2</c:v>
                </c:pt>
                <c:pt idx="10898">
                  <c:v>85.2</c:v>
                </c:pt>
                <c:pt idx="10899">
                  <c:v>85.2</c:v>
                </c:pt>
                <c:pt idx="10900">
                  <c:v>85.2</c:v>
                </c:pt>
                <c:pt idx="10901">
                  <c:v>85.2</c:v>
                </c:pt>
                <c:pt idx="10902">
                  <c:v>85.2</c:v>
                </c:pt>
                <c:pt idx="10903">
                  <c:v>85.2</c:v>
                </c:pt>
                <c:pt idx="10904">
                  <c:v>85.3</c:v>
                </c:pt>
                <c:pt idx="10905">
                  <c:v>85.3</c:v>
                </c:pt>
                <c:pt idx="10906">
                  <c:v>85.3</c:v>
                </c:pt>
                <c:pt idx="10907">
                  <c:v>85.3</c:v>
                </c:pt>
                <c:pt idx="10908">
                  <c:v>85.3</c:v>
                </c:pt>
                <c:pt idx="10909">
                  <c:v>85.3</c:v>
                </c:pt>
                <c:pt idx="10910">
                  <c:v>85.4</c:v>
                </c:pt>
                <c:pt idx="10911">
                  <c:v>85.4</c:v>
                </c:pt>
                <c:pt idx="10912">
                  <c:v>85.4</c:v>
                </c:pt>
                <c:pt idx="10913">
                  <c:v>85.4</c:v>
                </c:pt>
                <c:pt idx="10914">
                  <c:v>85.4</c:v>
                </c:pt>
                <c:pt idx="10915">
                  <c:v>85.4</c:v>
                </c:pt>
                <c:pt idx="10916">
                  <c:v>85.4</c:v>
                </c:pt>
                <c:pt idx="10917">
                  <c:v>85.5</c:v>
                </c:pt>
                <c:pt idx="10918">
                  <c:v>85.5</c:v>
                </c:pt>
                <c:pt idx="10919">
                  <c:v>85.5</c:v>
                </c:pt>
                <c:pt idx="10920">
                  <c:v>85.5</c:v>
                </c:pt>
                <c:pt idx="10921">
                  <c:v>85.5</c:v>
                </c:pt>
                <c:pt idx="10922">
                  <c:v>85.5</c:v>
                </c:pt>
                <c:pt idx="10923">
                  <c:v>85.5</c:v>
                </c:pt>
                <c:pt idx="10924">
                  <c:v>85.6</c:v>
                </c:pt>
                <c:pt idx="10925">
                  <c:v>85.6</c:v>
                </c:pt>
                <c:pt idx="10926">
                  <c:v>85.6</c:v>
                </c:pt>
                <c:pt idx="10927">
                  <c:v>85.6</c:v>
                </c:pt>
                <c:pt idx="10928">
                  <c:v>85.6</c:v>
                </c:pt>
                <c:pt idx="10929">
                  <c:v>85.6</c:v>
                </c:pt>
                <c:pt idx="10930">
                  <c:v>85.6</c:v>
                </c:pt>
                <c:pt idx="10931">
                  <c:v>85.6</c:v>
                </c:pt>
                <c:pt idx="10932">
                  <c:v>85.7</c:v>
                </c:pt>
                <c:pt idx="10933">
                  <c:v>85.7</c:v>
                </c:pt>
                <c:pt idx="10934">
                  <c:v>85.7</c:v>
                </c:pt>
                <c:pt idx="10935">
                  <c:v>85.7</c:v>
                </c:pt>
                <c:pt idx="10936">
                  <c:v>85.7</c:v>
                </c:pt>
                <c:pt idx="10937">
                  <c:v>85.7</c:v>
                </c:pt>
                <c:pt idx="10938">
                  <c:v>85.7</c:v>
                </c:pt>
                <c:pt idx="10939">
                  <c:v>85.8</c:v>
                </c:pt>
                <c:pt idx="10940">
                  <c:v>85.8</c:v>
                </c:pt>
                <c:pt idx="10941">
                  <c:v>85.8</c:v>
                </c:pt>
                <c:pt idx="10942">
                  <c:v>85.8</c:v>
                </c:pt>
                <c:pt idx="10943">
                  <c:v>85.8</c:v>
                </c:pt>
                <c:pt idx="10944">
                  <c:v>85.8</c:v>
                </c:pt>
                <c:pt idx="10945">
                  <c:v>85.9</c:v>
                </c:pt>
                <c:pt idx="10946">
                  <c:v>85.9</c:v>
                </c:pt>
                <c:pt idx="10947">
                  <c:v>85.9</c:v>
                </c:pt>
                <c:pt idx="10948">
                  <c:v>85.9</c:v>
                </c:pt>
                <c:pt idx="10949">
                  <c:v>85.9</c:v>
                </c:pt>
                <c:pt idx="10950">
                  <c:v>85.9</c:v>
                </c:pt>
                <c:pt idx="10951">
                  <c:v>85.9</c:v>
                </c:pt>
                <c:pt idx="10952">
                  <c:v>86</c:v>
                </c:pt>
                <c:pt idx="10953">
                  <c:v>86</c:v>
                </c:pt>
                <c:pt idx="10954">
                  <c:v>86</c:v>
                </c:pt>
                <c:pt idx="10955">
                  <c:v>86</c:v>
                </c:pt>
                <c:pt idx="10956">
                  <c:v>86</c:v>
                </c:pt>
                <c:pt idx="10957">
                  <c:v>86</c:v>
                </c:pt>
                <c:pt idx="10958">
                  <c:v>86</c:v>
                </c:pt>
                <c:pt idx="10959">
                  <c:v>86</c:v>
                </c:pt>
                <c:pt idx="10960">
                  <c:v>86.1</c:v>
                </c:pt>
                <c:pt idx="10961">
                  <c:v>86.1</c:v>
                </c:pt>
                <c:pt idx="10962">
                  <c:v>86.1</c:v>
                </c:pt>
                <c:pt idx="10963">
                  <c:v>86.1</c:v>
                </c:pt>
                <c:pt idx="10964">
                  <c:v>86.1</c:v>
                </c:pt>
                <c:pt idx="10965">
                  <c:v>86.1</c:v>
                </c:pt>
                <c:pt idx="10966">
                  <c:v>86.1</c:v>
                </c:pt>
                <c:pt idx="10967">
                  <c:v>86.1</c:v>
                </c:pt>
                <c:pt idx="10968">
                  <c:v>86.1</c:v>
                </c:pt>
                <c:pt idx="10969">
                  <c:v>86.2</c:v>
                </c:pt>
                <c:pt idx="10970">
                  <c:v>86.1</c:v>
                </c:pt>
                <c:pt idx="10971">
                  <c:v>86.2</c:v>
                </c:pt>
                <c:pt idx="10972">
                  <c:v>86.2</c:v>
                </c:pt>
                <c:pt idx="10973">
                  <c:v>86.2</c:v>
                </c:pt>
                <c:pt idx="10974">
                  <c:v>86.2</c:v>
                </c:pt>
                <c:pt idx="10975">
                  <c:v>86.2</c:v>
                </c:pt>
                <c:pt idx="10976">
                  <c:v>86.2</c:v>
                </c:pt>
                <c:pt idx="10977">
                  <c:v>86.2</c:v>
                </c:pt>
                <c:pt idx="10978">
                  <c:v>86.2</c:v>
                </c:pt>
                <c:pt idx="10979">
                  <c:v>86.3</c:v>
                </c:pt>
                <c:pt idx="10980">
                  <c:v>86.3</c:v>
                </c:pt>
                <c:pt idx="10981">
                  <c:v>86.3</c:v>
                </c:pt>
                <c:pt idx="10982">
                  <c:v>86.3</c:v>
                </c:pt>
                <c:pt idx="10983">
                  <c:v>86.3</c:v>
                </c:pt>
                <c:pt idx="10984">
                  <c:v>86.3</c:v>
                </c:pt>
                <c:pt idx="10985">
                  <c:v>86.3</c:v>
                </c:pt>
                <c:pt idx="10986">
                  <c:v>86.3</c:v>
                </c:pt>
                <c:pt idx="10987">
                  <c:v>86.3</c:v>
                </c:pt>
                <c:pt idx="10988">
                  <c:v>86.3</c:v>
                </c:pt>
                <c:pt idx="10989">
                  <c:v>86.3</c:v>
                </c:pt>
                <c:pt idx="10990">
                  <c:v>86.3</c:v>
                </c:pt>
                <c:pt idx="10991">
                  <c:v>86.3</c:v>
                </c:pt>
                <c:pt idx="10992">
                  <c:v>86.3</c:v>
                </c:pt>
                <c:pt idx="10993">
                  <c:v>86.3</c:v>
                </c:pt>
                <c:pt idx="10994">
                  <c:v>86.3</c:v>
                </c:pt>
                <c:pt idx="10995">
                  <c:v>86.3</c:v>
                </c:pt>
                <c:pt idx="10996">
                  <c:v>86.3</c:v>
                </c:pt>
                <c:pt idx="10997">
                  <c:v>86.3</c:v>
                </c:pt>
                <c:pt idx="10998">
                  <c:v>86.3</c:v>
                </c:pt>
                <c:pt idx="10999">
                  <c:v>86.3</c:v>
                </c:pt>
                <c:pt idx="11000">
                  <c:v>86.4</c:v>
                </c:pt>
                <c:pt idx="11001">
                  <c:v>86.4</c:v>
                </c:pt>
                <c:pt idx="11002">
                  <c:v>86.4</c:v>
                </c:pt>
                <c:pt idx="11003">
                  <c:v>86.4</c:v>
                </c:pt>
                <c:pt idx="11004">
                  <c:v>86.4</c:v>
                </c:pt>
                <c:pt idx="11005">
                  <c:v>86.4</c:v>
                </c:pt>
                <c:pt idx="11006">
                  <c:v>86.4</c:v>
                </c:pt>
                <c:pt idx="11007">
                  <c:v>86.4</c:v>
                </c:pt>
                <c:pt idx="11008">
                  <c:v>86.4</c:v>
                </c:pt>
                <c:pt idx="11009">
                  <c:v>86.4</c:v>
                </c:pt>
                <c:pt idx="11010">
                  <c:v>86.4</c:v>
                </c:pt>
                <c:pt idx="11011">
                  <c:v>86.4</c:v>
                </c:pt>
                <c:pt idx="11012">
                  <c:v>86.4</c:v>
                </c:pt>
                <c:pt idx="11013">
                  <c:v>86.4</c:v>
                </c:pt>
                <c:pt idx="11014">
                  <c:v>86.4</c:v>
                </c:pt>
                <c:pt idx="11015">
                  <c:v>86.4</c:v>
                </c:pt>
                <c:pt idx="11016">
                  <c:v>86.4</c:v>
                </c:pt>
                <c:pt idx="11017">
                  <c:v>86.4</c:v>
                </c:pt>
                <c:pt idx="11018">
                  <c:v>86.4</c:v>
                </c:pt>
                <c:pt idx="11019">
                  <c:v>86.4</c:v>
                </c:pt>
                <c:pt idx="11020">
                  <c:v>86.4</c:v>
                </c:pt>
                <c:pt idx="11021">
                  <c:v>86.4</c:v>
                </c:pt>
                <c:pt idx="11022">
                  <c:v>86.4</c:v>
                </c:pt>
                <c:pt idx="11023">
                  <c:v>86.4</c:v>
                </c:pt>
                <c:pt idx="11024">
                  <c:v>86.4</c:v>
                </c:pt>
                <c:pt idx="11025">
                  <c:v>86.4</c:v>
                </c:pt>
                <c:pt idx="11026">
                  <c:v>86.3</c:v>
                </c:pt>
                <c:pt idx="11027">
                  <c:v>86.3</c:v>
                </c:pt>
                <c:pt idx="11028">
                  <c:v>86.3</c:v>
                </c:pt>
                <c:pt idx="11029">
                  <c:v>86.3</c:v>
                </c:pt>
                <c:pt idx="11030">
                  <c:v>86.3</c:v>
                </c:pt>
                <c:pt idx="11031">
                  <c:v>86.3</c:v>
                </c:pt>
                <c:pt idx="11032">
                  <c:v>86.3</c:v>
                </c:pt>
                <c:pt idx="11033">
                  <c:v>86.3</c:v>
                </c:pt>
                <c:pt idx="11034">
                  <c:v>86.3</c:v>
                </c:pt>
                <c:pt idx="11035">
                  <c:v>86.3</c:v>
                </c:pt>
                <c:pt idx="11036">
                  <c:v>86.3</c:v>
                </c:pt>
                <c:pt idx="11037">
                  <c:v>86.3</c:v>
                </c:pt>
                <c:pt idx="11038">
                  <c:v>86.3</c:v>
                </c:pt>
                <c:pt idx="11039">
                  <c:v>86.3</c:v>
                </c:pt>
                <c:pt idx="11040">
                  <c:v>86.3</c:v>
                </c:pt>
                <c:pt idx="11041">
                  <c:v>86.3</c:v>
                </c:pt>
                <c:pt idx="11042">
                  <c:v>86.3</c:v>
                </c:pt>
                <c:pt idx="11043">
                  <c:v>86.3</c:v>
                </c:pt>
                <c:pt idx="11044">
                  <c:v>86.3</c:v>
                </c:pt>
                <c:pt idx="11045">
                  <c:v>86.2</c:v>
                </c:pt>
                <c:pt idx="11046">
                  <c:v>86.2</c:v>
                </c:pt>
                <c:pt idx="11047">
                  <c:v>86.2</c:v>
                </c:pt>
                <c:pt idx="11048">
                  <c:v>86.2</c:v>
                </c:pt>
                <c:pt idx="11049">
                  <c:v>86.2</c:v>
                </c:pt>
                <c:pt idx="11050">
                  <c:v>86.2</c:v>
                </c:pt>
                <c:pt idx="11051">
                  <c:v>86.2</c:v>
                </c:pt>
                <c:pt idx="11052">
                  <c:v>86.2</c:v>
                </c:pt>
                <c:pt idx="11053">
                  <c:v>86.1</c:v>
                </c:pt>
                <c:pt idx="11054">
                  <c:v>86.1</c:v>
                </c:pt>
                <c:pt idx="11055">
                  <c:v>86.1</c:v>
                </c:pt>
                <c:pt idx="11056">
                  <c:v>86.1</c:v>
                </c:pt>
                <c:pt idx="11057">
                  <c:v>86.1</c:v>
                </c:pt>
                <c:pt idx="11058">
                  <c:v>86.1</c:v>
                </c:pt>
                <c:pt idx="11059">
                  <c:v>86.1</c:v>
                </c:pt>
                <c:pt idx="11060">
                  <c:v>86</c:v>
                </c:pt>
                <c:pt idx="11061">
                  <c:v>86</c:v>
                </c:pt>
                <c:pt idx="11062">
                  <c:v>86</c:v>
                </c:pt>
                <c:pt idx="11063">
                  <c:v>86</c:v>
                </c:pt>
                <c:pt idx="11064">
                  <c:v>86</c:v>
                </c:pt>
                <c:pt idx="11065">
                  <c:v>86</c:v>
                </c:pt>
                <c:pt idx="11066">
                  <c:v>86</c:v>
                </c:pt>
                <c:pt idx="11067">
                  <c:v>85.9</c:v>
                </c:pt>
                <c:pt idx="11068">
                  <c:v>85.9</c:v>
                </c:pt>
                <c:pt idx="11069">
                  <c:v>85.9</c:v>
                </c:pt>
                <c:pt idx="11070">
                  <c:v>85.9</c:v>
                </c:pt>
                <c:pt idx="11071">
                  <c:v>85.9</c:v>
                </c:pt>
                <c:pt idx="11072">
                  <c:v>85.9</c:v>
                </c:pt>
                <c:pt idx="11073">
                  <c:v>85.8</c:v>
                </c:pt>
                <c:pt idx="11074">
                  <c:v>85.8</c:v>
                </c:pt>
                <c:pt idx="11075">
                  <c:v>85.8</c:v>
                </c:pt>
                <c:pt idx="11076">
                  <c:v>85.8</c:v>
                </c:pt>
                <c:pt idx="11077">
                  <c:v>85.8</c:v>
                </c:pt>
                <c:pt idx="11078">
                  <c:v>85.8</c:v>
                </c:pt>
                <c:pt idx="11079">
                  <c:v>85.8</c:v>
                </c:pt>
                <c:pt idx="11080">
                  <c:v>85.7</c:v>
                </c:pt>
                <c:pt idx="11081">
                  <c:v>85.7</c:v>
                </c:pt>
                <c:pt idx="11082">
                  <c:v>85.7</c:v>
                </c:pt>
                <c:pt idx="11083">
                  <c:v>85.7</c:v>
                </c:pt>
                <c:pt idx="11084">
                  <c:v>85.7</c:v>
                </c:pt>
                <c:pt idx="11085">
                  <c:v>85.6</c:v>
                </c:pt>
                <c:pt idx="11086">
                  <c:v>85.6</c:v>
                </c:pt>
                <c:pt idx="11087">
                  <c:v>85.6</c:v>
                </c:pt>
                <c:pt idx="11088">
                  <c:v>85.6</c:v>
                </c:pt>
                <c:pt idx="11089">
                  <c:v>85.6</c:v>
                </c:pt>
                <c:pt idx="11090">
                  <c:v>85.6</c:v>
                </c:pt>
                <c:pt idx="11091">
                  <c:v>85.6</c:v>
                </c:pt>
                <c:pt idx="11092">
                  <c:v>85.6</c:v>
                </c:pt>
                <c:pt idx="11093">
                  <c:v>85.6</c:v>
                </c:pt>
                <c:pt idx="11094">
                  <c:v>85.5</c:v>
                </c:pt>
                <c:pt idx="11095">
                  <c:v>85.5</c:v>
                </c:pt>
                <c:pt idx="11096">
                  <c:v>85.5</c:v>
                </c:pt>
                <c:pt idx="11097">
                  <c:v>85.5</c:v>
                </c:pt>
                <c:pt idx="11098">
                  <c:v>85.5</c:v>
                </c:pt>
                <c:pt idx="11099">
                  <c:v>85.4</c:v>
                </c:pt>
                <c:pt idx="11100">
                  <c:v>85.4</c:v>
                </c:pt>
                <c:pt idx="11101">
                  <c:v>85.4</c:v>
                </c:pt>
                <c:pt idx="11102">
                  <c:v>85.4</c:v>
                </c:pt>
                <c:pt idx="11103">
                  <c:v>85.4</c:v>
                </c:pt>
                <c:pt idx="11104">
                  <c:v>85.3</c:v>
                </c:pt>
                <c:pt idx="11105">
                  <c:v>85.3</c:v>
                </c:pt>
                <c:pt idx="11106">
                  <c:v>85.3</c:v>
                </c:pt>
                <c:pt idx="11107">
                  <c:v>85.3</c:v>
                </c:pt>
                <c:pt idx="11108">
                  <c:v>85.3</c:v>
                </c:pt>
                <c:pt idx="11109">
                  <c:v>85.3</c:v>
                </c:pt>
                <c:pt idx="11110">
                  <c:v>85.2</c:v>
                </c:pt>
                <c:pt idx="11111">
                  <c:v>85.2</c:v>
                </c:pt>
                <c:pt idx="11112">
                  <c:v>85.2</c:v>
                </c:pt>
                <c:pt idx="11113">
                  <c:v>85.2</c:v>
                </c:pt>
                <c:pt idx="11114">
                  <c:v>85.2</c:v>
                </c:pt>
                <c:pt idx="11115">
                  <c:v>85.2</c:v>
                </c:pt>
                <c:pt idx="11116">
                  <c:v>85.1</c:v>
                </c:pt>
                <c:pt idx="11117">
                  <c:v>85.1</c:v>
                </c:pt>
                <c:pt idx="11118">
                  <c:v>85.1</c:v>
                </c:pt>
                <c:pt idx="11119">
                  <c:v>85.1</c:v>
                </c:pt>
                <c:pt idx="11120">
                  <c:v>85.1</c:v>
                </c:pt>
                <c:pt idx="11121">
                  <c:v>85</c:v>
                </c:pt>
                <c:pt idx="11122">
                  <c:v>85</c:v>
                </c:pt>
                <c:pt idx="11123">
                  <c:v>85</c:v>
                </c:pt>
                <c:pt idx="11124">
                  <c:v>85</c:v>
                </c:pt>
                <c:pt idx="11125">
                  <c:v>85</c:v>
                </c:pt>
                <c:pt idx="11126">
                  <c:v>84.9</c:v>
                </c:pt>
                <c:pt idx="11127">
                  <c:v>84.9</c:v>
                </c:pt>
                <c:pt idx="11128">
                  <c:v>84.9</c:v>
                </c:pt>
                <c:pt idx="11129">
                  <c:v>84.9</c:v>
                </c:pt>
                <c:pt idx="11130">
                  <c:v>84.9</c:v>
                </c:pt>
                <c:pt idx="11131">
                  <c:v>84.9</c:v>
                </c:pt>
                <c:pt idx="11132">
                  <c:v>84.8</c:v>
                </c:pt>
                <c:pt idx="11133">
                  <c:v>84.8</c:v>
                </c:pt>
                <c:pt idx="11134">
                  <c:v>84.8</c:v>
                </c:pt>
                <c:pt idx="11135">
                  <c:v>84.8</c:v>
                </c:pt>
                <c:pt idx="11136">
                  <c:v>84.8</c:v>
                </c:pt>
                <c:pt idx="11137">
                  <c:v>84.8</c:v>
                </c:pt>
                <c:pt idx="11138">
                  <c:v>84.8</c:v>
                </c:pt>
                <c:pt idx="11139">
                  <c:v>84.8</c:v>
                </c:pt>
                <c:pt idx="11140">
                  <c:v>84.8</c:v>
                </c:pt>
                <c:pt idx="11141">
                  <c:v>84.7</c:v>
                </c:pt>
                <c:pt idx="11142">
                  <c:v>84.7</c:v>
                </c:pt>
                <c:pt idx="11143">
                  <c:v>84.7</c:v>
                </c:pt>
                <c:pt idx="11144">
                  <c:v>84.7</c:v>
                </c:pt>
                <c:pt idx="11145">
                  <c:v>84.7</c:v>
                </c:pt>
                <c:pt idx="11146">
                  <c:v>84.7</c:v>
                </c:pt>
                <c:pt idx="11147">
                  <c:v>84.6</c:v>
                </c:pt>
                <c:pt idx="11148">
                  <c:v>84.6</c:v>
                </c:pt>
                <c:pt idx="11149">
                  <c:v>84.6</c:v>
                </c:pt>
                <c:pt idx="11150">
                  <c:v>84.6</c:v>
                </c:pt>
                <c:pt idx="11151">
                  <c:v>84.6</c:v>
                </c:pt>
                <c:pt idx="11152">
                  <c:v>84.6</c:v>
                </c:pt>
                <c:pt idx="11153">
                  <c:v>84.6</c:v>
                </c:pt>
                <c:pt idx="11154">
                  <c:v>84.6</c:v>
                </c:pt>
                <c:pt idx="11155">
                  <c:v>84.5</c:v>
                </c:pt>
                <c:pt idx="11156">
                  <c:v>84.5</c:v>
                </c:pt>
                <c:pt idx="11157">
                  <c:v>84.5</c:v>
                </c:pt>
                <c:pt idx="11158">
                  <c:v>84.5</c:v>
                </c:pt>
                <c:pt idx="11159">
                  <c:v>84.5</c:v>
                </c:pt>
                <c:pt idx="11160">
                  <c:v>84.5</c:v>
                </c:pt>
                <c:pt idx="11161">
                  <c:v>84.5</c:v>
                </c:pt>
                <c:pt idx="11162">
                  <c:v>84.5</c:v>
                </c:pt>
                <c:pt idx="11163">
                  <c:v>84.4</c:v>
                </c:pt>
                <c:pt idx="11164">
                  <c:v>84.4</c:v>
                </c:pt>
                <c:pt idx="11165">
                  <c:v>84.4</c:v>
                </c:pt>
                <c:pt idx="11166">
                  <c:v>84.4</c:v>
                </c:pt>
                <c:pt idx="11167">
                  <c:v>84.4</c:v>
                </c:pt>
                <c:pt idx="11168">
                  <c:v>84.4</c:v>
                </c:pt>
                <c:pt idx="11169">
                  <c:v>84.4</c:v>
                </c:pt>
                <c:pt idx="11170">
                  <c:v>84.4</c:v>
                </c:pt>
                <c:pt idx="11171">
                  <c:v>84.4</c:v>
                </c:pt>
                <c:pt idx="11172">
                  <c:v>84.4</c:v>
                </c:pt>
                <c:pt idx="11173">
                  <c:v>84.3</c:v>
                </c:pt>
                <c:pt idx="11174">
                  <c:v>84.3</c:v>
                </c:pt>
                <c:pt idx="11175">
                  <c:v>84.3</c:v>
                </c:pt>
                <c:pt idx="11176">
                  <c:v>84.3</c:v>
                </c:pt>
                <c:pt idx="11177">
                  <c:v>84.3</c:v>
                </c:pt>
                <c:pt idx="11178">
                  <c:v>84.3</c:v>
                </c:pt>
                <c:pt idx="11179">
                  <c:v>84.3</c:v>
                </c:pt>
                <c:pt idx="11180">
                  <c:v>84.3</c:v>
                </c:pt>
                <c:pt idx="11181">
                  <c:v>84.3</c:v>
                </c:pt>
                <c:pt idx="11182">
                  <c:v>84.3</c:v>
                </c:pt>
                <c:pt idx="11183">
                  <c:v>84.3</c:v>
                </c:pt>
                <c:pt idx="11184">
                  <c:v>84.3</c:v>
                </c:pt>
                <c:pt idx="11185">
                  <c:v>84.3</c:v>
                </c:pt>
                <c:pt idx="11186">
                  <c:v>84.3</c:v>
                </c:pt>
                <c:pt idx="11187">
                  <c:v>84.3</c:v>
                </c:pt>
                <c:pt idx="11188">
                  <c:v>84.3</c:v>
                </c:pt>
                <c:pt idx="11189">
                  <c:v>84.3</c:v>
                </c:pt>
                <c:pt idx="11190">
                  <c:v>84.3</c:v>
                </c:pt>
                <c:pt idx="11191">
                  <c:v>84.3</c:v>
                </c:pt>
                <c:pt idx="11192">
                  <c:v>84.3</c:v>
                </c:pt>
                <c:pt idx="11193">
                  <c:v>84.3</c:v>
                </c:pt>
                <c:pt idx="11194">
                  <c:v>84.3</c:v>
                </c:pt>
                <c:pt idx="11195">
                  <c:v>84.3</c:v>
                </c:pt>
                <c:pt idx="11196">
                  <c:v>84.3</c:v>
                </c:pt>
                <c:pt idx="11197">
                  <c:v>84.3</c:v>
                </c:pt>
                <c:pt idx="11198">
                  <c:v>84.3</c:v>
                </c:pt>
                <c:pt idx="11199">
                  <c:v>84.3</c:v>
                </c:pt>
                <c:pt idx="11200">
                  <c:v>84.3</c:v>
                </c:pt>
                <c:pt idx="11201">
                  <c:v>84.3</c:v>
                </c:pt>
                <c:pt idx="11202">
                  <c:v>84.4</c:v>
                </c:pt>
                <c:pt idx="11203">
                  <c:v>84.4</c:v>
                </c:pt>
                <c:pt idx="11204">
                  <c:v>84.4</c:v>
                </c:pt>
                <c:pt idx="11205">
                  <c:v>84.3</c:v>
                </c:pt>
                <c:pt idx="11206">
                  <c:v>84.4</c:v>
                </c:pt>
                <c:pt idx="11207">
                  <c:v>84.4</c:v>
                </c:pt>
                <c:pt idx="11208">
                  <c:v>84.4</c:v>
                </c:pt>
                <c:pt idx="11209">
                  <c:v>84.4</c:v>
                </c:pt>
                <c:pt idx="11210">
                  <c:v>84.3</c:v>
                </c:pt>
                <c:pt idx="11211">
                  <c:v>84.4</c:v>
                </c:pt>
                <c:pt idx="11212">
                  <c:v>84.4</c:v>
                </c:pt>
                <c:pt idx="11213">
                  <c:v>84.4</c:v>
                </c:pt>
                <c:pt idx="11214">
                  <c:v>84.4</c:v>
                </c:pt>
                <c:pt idx="11215">
                  <c:v>84.4</c:v>
                </c:pt>
                <c:pt idx="11216">
                  <c:v>84.4</c:v>
                </c:pt>
                <c:pt idx="11217">
                  <c:v>84.3</c:v>
                </c:pt>
                <c:pt idx="11218">
                  <c:v>84.4</c:v>
                </c:pt>
                <c:pt idx="11219">
                  <c:v>84.4</c:v>
                </c:pt>
                <c:pt idx="11220">
                  <c:v>84.4</c:v>
                </c:pt>
                <c:pt idx="11221">
                  <c:v>84.4</c:v>
                </c:pt>
                <c:pt idx="11222">
                  <c:v>84.4</c:v>
                </c:pt>
                <c:pt idx="11223">
                  <c:v>84.4</c:v>
                </c:pt>
                <c:pt idx="11224">
                  <c:v>84.4</c:v>
                </c:pt>
                <c:pt idx="11225">
                  <c:v>84.4</c:v>
                </c:pt>
                <c:pt idx="11226">
                  <c:v>84.4</c:v>
                </c:pt>
                <c:pt idx="11227">
                  <c:v>84.4</c:v>
                </c:pt>
                <c:pt idx="11228">
                  <c:v>84.4</c:v>
                </c:pt>
                <c:pt idx="11229">
                  <c:v>84.4</c:v>
                </c:pt>
                <c:pt idx="11230">
                  <c:v>84.4</c:v>
                </c:pt>
                <c:pt idx="11231">
                  <c:v>84.4</c:v>
                </c:pt>
                <c:pt idx="11232">
                  <c:v>84.4</c:v>
                </c:pt>
                <c:pt idx="11233">
                  <c:v>84.4</c:v>
                </c:pt>
                <c:pt idx="11234">
                  <c:v>84.4</c:v>
                </c:pt>
                <c:pt idx="11235">
                  <c:v>84.4</c:v>
                </c:pt>
                <c:pt idx="11236">
                  <c:v>84.4</c:v>
                </c:pt>
                <c:pt idx="11237">
                  <c:v>84.4</c:v>
                </c:pt>
                <c:pt idx="11238">
                  <c:v>84.4</c:v>
                </c:pt>
                <c:pt idx="11239">
                  <c:v>84.5</c:v>
                </c:pt>
                <c:pt idx="11240">
                  <c:v>84.5</c:v>
                </c:pt>
                <c:pt idx="11241">
                  <c:v>84.5</c:v>
                </c:pt>
                <c:pt idx="11242">
                  <c:v>84.5</c:v>
                </c:pt>
                <c:pt idx="11243">
                  <c:v>84.5</c:v>
                </c:pt>
                <c:pt idx="11244">
                  <c:v>84.5</c:v>
                </c:pt>
                <c:pt idx="11245">
                  <c:v>84.5</c:v>
                </c:pt>
                <c:pt idx="11246">
                  <c:v>84.5</c:v>
                </c:pt>
                <c:pt idx="11247">
                  <c:v>84.5</c:v>
                </c:pt>
                <c:pt idx="11248">
                  <c:v>84.5</c:v>
                </c:pt>
                <c:pt idx="11249">
                  <c:v>84.5</c:v>
                </c:pt>
                <c:pt idx="11250">
                  <c:v>84.5</c:v>
                </c:pt>
                <c:pt idx="11251">
                  <c:v>84.5</c:v>
                </c:pt>
                <c:pt idx="11252">
                  <c:v>84.5</c:v>
                </c:pt>
                <c:pt idx="11253">
                  <c:v>84.6</c:v>
                </c:pt>
                <c:pt idx="11254">
                  <c:v>84.6</c:v>
                </c:pt>
                <c:pt idx="11255">
                  <c:v>84.6</c:v>
                </c:pt>
                <c:pt idx="11256">
                  <c:v>84.6</c:v>
                </c:pt>
                <c:pt idx="11257">
                  <c:v>84.6</c:v>
                </c:pt>
                <c:pt idx="11258">
                  <c:v>84.6</c:v>
                </c:pt>
                <c:pt idx="11259">
                  <c:v>84.6</c:v>
                </c:pt>
                <c:pt idx="11260">
                  <c:v>84.6</c:v>
                </c:pt>
                <c:pt idx="11261">
                  <c:v>84.6</c:v>
                </c:pt>
                <c:pt idx="11262">
                  <c:v>84.6</c:v>
                </c:pt>
                <c:pt idx="11263">
                  <c:v>84.7</c:v>
                </c:pt>
                <c:pt idx="11264">
                  <c:v>84.7</c:v>
                </c:pt>
                <c:pt idx="11265">
                  <c:v>84.7</c:v>
                </c:pt>
                <c:pt idx="11266">
                  <c:v>84.7</c:v>
                </c:pt>
                <c:pt idx="11267">
                  <c:v>84.7</c:v>
                </c:pt>
                <c:pt idx="11268">
                  <c:v>84.7</c:v>
                </c:pt>
                <c:pt idx="11269">
                  <c:v>84.7</c:v>
                </c:pt>
                <c:pt idx="11270">
                  <c:v>84.7</c:v>
                </c:pt>
                <c:pt idx="11271">
                  <c:v>84.8</c:v>
                </c:pt>
                <c:pt idx="11272">
                  <c:v>84.8</c:v>
                </c:pt>
                <c:pt idx="11273">
                  <c:v>84.8</c:v>
                </c:pt>
                <c:pt idx="11274">
                  <c:v>84.8</c:v>
                </c:pt>
                <c:pt idx="11275">
                  <c:v>84.8</c:v>
                </c:pt>
                <c:pt idx="11276">
                  <c:v>84.8</c:v>
                </c:pt>
                <c:pt idx="11277">
                  <c:v>84.8</c:v>
                </c:pt>
                <c:pt idx="11278">
                  <c:v>84.8</c:v>
                </c:pt>
                <c:pt idx="11279">
                  <c:v>84.9</c:v>
                </c:pt>
                <c:pt idx="11280">
                  <c:v>84.9</c:v>
                </c:pt>
                <c:pt idx="11281">
                  <c:v>84.9</c:v>
                </c:pt>
                <c:pt idx="11282">
                  <c:v>84.9</c:v>
                </c:pt>
                <c:pt idx="11283">
                  <c:v>84.9</c:v>
                </c:pt>
                <c:pt idx="11284">
                  <c:v>84.9</c:v>
                </c:pt>
                <c:pt idx="11285">
                  <c:v>84.9</c:v>
                </c:pt>
                <c:pt idx="11286">
                  <c:v>84.9</c:v>
                </c:pt>
                <c:pt idx="11287">
                  <c:v>85</c:v>
                </c:pt>
                <c:pt idx="11288">
                  <c:v>85</c:v>
                </c:pt>
                <c:pt idx="11289">
                  <c:v>85</c:v>
                </c:pt>
                <c:pt idx="11290">
                  <c:v>85</c:v>
                </c:pt>
                <c:pt idx="11291">
                  <c:v>85</c:v>
                </c:pt>
                <c:pt idx="11292">
                  <c:v>85</c:v>
                </c:pt>
                <c:pt idx="11293">
                  <c:v>85</c:v>
                </c:pt>
                <c:pt idx="11294">
                  <c:v>85.1</c:v>
                </c:pt>
                <c:pt idx="11295">
                  <c:v>85.1</c:v>
                </c:pt>
                <c:pt idx="11296">
                  <c:v>85.1</c:v>
                </c:pt>
                <c:pt idx="11297">
                  <c:v>85.1</c:v>
                </c:pt>
                <c:pt idx="11298">
                  <c:v>85.1</c:v>
                </c:pt>
                <c:pt idx="11299">
                  <c:v>85.1</c:v>
                </c:pt>
                <c:pt idx="11300">
                  <c:v>85.1</c:v>
                </c:pt>
                <c:pt idx="11301">
                  <c:v>85.2</c:v>
                </c:pt>
                <c:pt idx="11302">
                  <c:v>85.2</c:v>
                </c:pt>
                <c:pt idx="11303">
                  <c:v>85.2</c:v>
                </c:pt>
                <c:pt idx="11304">
                  <c:v>85.2</c:v>
                </c:pt>
                <c:pt idx="11305">
                  <c:v>85.2</c:v>
                </c:pt>
                <c:pt idx="11306">
                  <c:v>85.2</c:v>
                </c:pt>
                <c:pt idx="11307">
                  <c:v>85.2</c:v>
                </c:pt>
                <c:pt idx="11308">
                  <c:v>85.3</c:v>
                </c:pt>
                <c:pt idx="11309">
                  <c:v>85.3</c:v>
                </c:pt>
                <c:pt idx="11310">
                  <c:v>85.3</c:v>
                </c:pt>
                <c:pt idx="11311">
                  <c:v>85.3</c:v>
                </c:pt>
                <c:pt idx="11312">
                  <c:v>85.3</c:v>
                </c:pt>
                <c:pt idx="11313">
                  <c:v>85.3</c:v>
                </c:pt>
                <c:pt idx="11314">
                  <c:v>85.4</c:v>
                </c:pt>
                <c:pt idx="11315">
                  <c:v>85.4</c:v>
                </c:pt>
                <c:pt idx="11316">
                  <c:v>85.4</c:v>
                </c:pt>
                <c:pt idx="11317">
                  <c:v>85.4</c:v>
                </c:pt>
                <c:pt idx="11318">
                  <c:v>85.4</c:v>
                </c:pt>
                <c:pt idx="11319">
                  <c:v>85.4</c:v>
                </c:pt>
                <c:pt idx="11320">
                  <c:v>85.4</c:v>
                </c:pt>
                <c:pt idx="11321">
                  <c:v>85.4</c:v>
                </c:pt>
                <c:pt idx="11322">
                  <c:v>85.5</c:v>
                </c:pt>
                <c:pt idx="11323">
                  <c:v>85.5</c:v>
                </c:pt>
                <c:pt idx="11324">
                  <c:v>85.5</c:v>
                </c:pt>
                <c:pt idx="11325">
                  <c:v>85.5</c:v>
                </c:pt>
                <c:pt idx="11326">
                  <c:v>85.5</c:v>
                </c:pt>
                <c:pt idx="11327">
                  <c:v>85.5</c:v>
                </c:pt>
                <c:pt idx="11328">
                  <c:v>85.6</c:v>
                </c:pt>
                <c:pt idx="11329">
                  <c:v>85.6</c:v>
                </c:pt>
                <c:pt idx="11330">
                  <c:v>85.6</c:v>
                </c:pt>
                <c:pt idx="11331">
                  <c:v>85.6</c:v>
                </c:pt>
                <c:pt idx="11332">
                  <c:v>85.6</c:v>
                </c:pt>
                <c:pt idx="11333">
                  <c:v>85.6</c:v>
                </c:pt>
                <c:pt idx="11334">
                  <c:v>85.6</c:v>
                </c:pt>
                <c:pt idx="11335">
                  <c:v>85.6</c:v>
                </c:pt>
                <c:pt idx="11336">
                  <c:v>85.6</c:v>
                </c:pt>
                <c:pt idx="11337">
                  <c:v>85.6</c:v>
                </c:pt>
                <c:pt idx="11338">
                  <c:v>85.7</c:v>
                </c:pt>
                <c:pt idx="11339">
                  <c:v>85.7</c:v>
                </c:pt>
                <c:pt idx="11340">
                  <c:v>85.7</c:v>
                </c:pt>
                <c:pt idx="11341">
                  <c:v>85.7</c:v>
                </c:pt>
                <c:pt idx="11342">
                  <c:v>85.7</c:v>
                </c:pt>
                <c:pt idx="11343">
                  <c:v>85.7</c:v>
                </c:pt>
                <c:pt idx="11344">
                  <c:v>85.8</c:v>
                </c:pt>
                <c:pt idx="11345">
                  <c:v>85.8</c:v>
                </c:pt>
                <c:pt idx="11346">
                  <c:v>85.8</c:v>
                </c:pt>
                <c:pt idx="11347">
                  <c:v>85.8</c:v>
                </c:pt>
                <c:pt idx="11348">
                  <c:v>85.8</c:v>
                </c:pt>
                <c:pt idx="11349">
                  <c:v>85.8</c:v>
                </c:pt>
                <c:pt idx="11350">
                  <c:v>85.9</c:v>
                </c:pt>
                <c:pt idx="11351">
                  <c:v>85.9</c:v>
                </c:pt>
                <c:pt idx="11352">
                  <c:v>85.9</c:v>
                </c:pt>
                <c:pt idx="11353">
                  <c:v>85.9</c:v>
                </c:pt>
                <c:pt idx="11354">
                  <c:v>85.9</c:v>
                </c:pt>
                <c:pt idx="11355">
                  <c:v>85.9</c:v>
                </c:pt>
                <c:pt idx="11356">
                  <c:v>86</c:v>
                </c:pt>
                <c:pt idx="11357">
                  <c:v>86</c:v>
                </c:pt>
                <c:pt idx="11358">
                  <c:v>86</c:v>
                </c:pt>
                <c:pt idx="11359">
                  <c:v>86</c:v>
                </c:pt>
                <c:pt idx="11360">
                  <c:v>86</c:v>
                </c:pt>
                <c:pt idx="11361">
                  <c:v>86.1</c:v>
                </c:pt>
                <c:pt idx="11362">
                  <c:v>86.1</c:v>
                </c:pt>
                <c:pt idx="11363">
                  <c:v>86.1</c:v>
                </c:pt>
                <c:pt idx="11364">
                  <c:v>86.1</c:v>
                </c:pt>
                <c:pt idx="11365">
                  <c:v>86.1</c:v>
                </c:pt>
                <c:pt idx="11366">
                  <c:v>86.1</c:v>
                </c:pt>
                <c:pt idx="11367">
                  <c:v>86.1</c:v>
                </c:pt>
                <c:pt idx="11368">
                  <c:v>86.2</c:v>
                </c:pt>
                <c:pt idx="11369">
                  <c:v>86.2</c:v>
                </c:pt>
                <c:pt idx="11370">
                  <c:v>86.2</c:v>
                </c:pt>
                <c:pt idx="11371">
                  <c:v>86.2</c:v>
                </c:pt>
                <c:pt idx="11372">
                  <c:v>86.2</c:v>
                </c:pt>
                <c:pt idx="11373">
                  <c:v>86.2</c:v>
                </c:pt>
                <c:pt idx="11374">
                  <c:v>86.2</c:v>
                </c:pt>
                <c:pt idx="11375">
                  <c:v>86.3</c:v>
                </c:pt>
                <c:pt idx="11376">
                  <c:v>86.3</c:v>
                </c:pt>
                <c:pt idx="11377">
                  <c:v>86.3</c:v>
                </c:pt>
                <c:pt idx="11378">
                  <c:v>86.3</c:v>
                </c:pt>
                <c:pt idx="11379">
                  <c:v>86.3</c:v>
                </c:pt>
                <c:pt idx="11380">
                  <c:v>86.3</c:v>
                </c:pt>
                <c:pt idx="11381">
                  <c:v>86.3</c:v>
                </c:pt>
                <c:pt idx="11382">
                  <c:v>86.3</c:v>
                </c:pt>
                <c:pt idx="11383">
                  <c:v>86.3</c:v>
                </c:pt>
                <c:pt idx="11384">
                  <c:v>86.3</c:v>
                </c:pt>
                <c:pt idx="11385">
                  <c:v>86.3</c:v>
                </c:pt>
                <c:pt idx="11386">
                  <c:v>86.3</c:v>
                </c:pt>
                <c:pt idx="11387">
                  <c:v>86.4</c:v>
                </c:pt>
                <c:pt idx="11388">
                  <c:v>86.4</c:v>
                </c:pt>
                <c:pt idx="11389">
                  <c:v>86.4</c:v>
                </c:pt>
                <c:pt idx="11390">
                  <c:v>86.4</c:v>
                </c:pt>
                <c:pt idx="11391">
                  <c:v>86.4</c:v>
                </c:pt>
                <c:pt idx="11392">
                  <c:v>86.4</c:v>
                </c:pt>
                <c:pt idx="11393">
                  <c:v>86.4</c:v>
                </c:pt>
                <c:pt idx="11394">
                  <c:v>86.4</c:v>
                </c:pt>
                <c:pt idx="11395">
                  <c:v>86.4</c:v>
                </c:pt>
                <c:pt idx="11396">
                  <c:v>86.4</c:v>
                </c:pt>
                <c:pt idx="11397">
                  <c:v>86.4</c:v>
                </c:pt>
                <c:pt idx="11398">
                  <c:v>86.4</c:v>
                </c:pt>
                <c:pt idx="11399">
                  <c:v>86.5</c:v>
                </c:pt>
                <c:pt idx="11400">
                  <c:v>86.5</c:v>
                </c:pt>
                <c:pt idx="11401">
                  <c:v>86.5</c:v>
                </c:pt>
                <c:pt idx="11402">
                  <c:v>86.5</c:v>
                </c:pt>
                <c:pt idx="11403">
                  <c:v>86.5</c:v>
                </c:pt>
                <c:pt idx="11404">
                  <c:v>86.5</c:v>
                </c:pt>
                <c:pt idx="11405">
                  <c:v>86.5</c:v>
                </c:pt>
                <c:pt idx="11406">
                  <c:v>86.5</c:v>
                </c:pt>
                <c:pt idx="11407">
                  <c:v>86.5</c:v>
                </c:pt>
                <c:pt idx="11408">
                  <c:v>86.5</c:v>
                </c:pt>
                <c:pt idx="11409">
                  <c:v>86.5</c:v>
                </c:pt>
                <c:pt idx="11410">
                  <c:v>86.5</c:v>
                </c:pt>
                <c:pt idx="11411">
                  <c:v>86.5</c:v>
                </c:pt>
                <c:pt idx="11412">
                  <c:v>86.5</c:v>
                </c:pt>
                <c:pt idx="11413">
                  <c:v>86.5</c:v>
                </c:pt>
                <c:pt idx="11414">
                  <c:v>86.5</c:v>
                </c:pt>
                <c:pt idx="11415">
                  <c:v>86.6</c:v>
                </c:pt>
                <c:pt idx="11416">
                  <c:v>86.6</c:v>
                </c:pt>
                <c:pt idx="11417">
                  <c:v>86.6</c:v>
                </c:pt>
                <c:pt idx="11418">
                  <c:v>86.6</c:v>
                </c:pt>
                <c:pt idx="11419">
                  <c:v>86.6</c:v>
                </c:pt>
                <c:pt idx="11420">
                  <c:v>86.6</c:v>
                </c:pt>
                <c:pt idx="11421">
                  <c:v>86.6</c:v>
                </c:pt>
                <c:pt idx="11422">
                  <c:v>86.6</c:v>
                </c:pt>
                <c:pt idx="11423">
                  <c:v>86.6</c:v>
                </c:pt>
                <c:pt idx="11424">
                  <c:v>86.6</c:v>
                </c:pt>
                <c:pt idx="11425">
                  <c:v>86.6</c:v>
                </c:pt>
                <c:pt idx="11426">
                  <c:v>86.6</c:v>
                </c:pt>
                <c:pt idx="11427">
                  <c:v>86.6</c:v>
                </c:pt>
                <c:pt idx="11428">
                  <c:v>86.6</c:v>
                </c:pt>
                <c:pt idx="11429">
                  <c:v>86.6</c:v>
                </c:pt>
                <c:pt idx="11430">
                  <c:v>86.6</c:v>
                </c:pt>
                <c:pt idx="11431">
                  <c:v>86.6</c:v>
                </c:pt>
                <c:pt idx="11432">
                  <c:v>86.6</c:v>
                </c:pt>
                <c:pt idx="11433">
                  <c:v>86.6</c:v>
                </c:pt>
                <c:pt idx="11434">
                  <c:v>86.6</c:v>
                </c:pt>
                <c:pt idx="11435">
                  <c:v>86.6</c:v>
                </c:pt>
                <c:pt idx="11436">
                  <c:v>86.6</c:v>
                </c:pt>
                <c:pt idx="11437">
                  <c:v>86.6</c:v>
                </c:pt>
                <c:pt idx="11438">
                  <c:v>86.6</c:v>
                </c:pt>
                <c:pt idx="11439">
                  <c:v>86.6</c:v>
                </c:pt>
                <c:pt idx="11440">
                  <c:v>86.6</c:v>
                </c:pt>
                <c:pt idx="11441">
                  <c:v>86.6</c:v>
                </c:pt>
                <c:pt idx="11442">
                  <c:v>86.5</c:v>
                </c:pt>
                <c:pt idx="11443">
                  <c:v>86.5</c:v>
                </c:pt>
                <c:pt idx="11444">
                  <c:v>86.5</c:v>
                </c:pt>
                <c:pt idx="11445">
                  <c:v>86.5</c:v>
                </c:pt>
                <c:pt idx="11446">
                  <c:v>86.5</c:v>
                </c:pt>
                <c:pt idx="11447">
                  <c:v>86.5</c:v>
                </c:pt>
                <c:pt idx="11448">
                  <c:v>86.5</c:v>
                </c:pt>
                <c:pt idx="11449">
                  <c:v>86.5</c:v>
                </c:pt>
                <c:pt idx="11450">
                  <c:v>86.5</c:v>
                </c:pt>
                <c:pt idx="11451">
                  <c:v>86.5</c:v>
                </c:pt>
                <c:pt idx="11452">
                  <c:v>86.5</c:v>
                </c:pt>
                <c:pt idx="11453">
                  <c:v>86.5</c:v>
                </c:pt>
                <c:pt idx="11454">
                  <c:v>86.5</c:v>
                </c:pt>
                <c:pt idx="11455">
                  <c:v>86.5</c:v>
                </c:pt>
                <c:pt idx="11456">
                  <c:v>86.5</c:v>
                </c:pt>
                <c:pt idx="11457">
                  <c:v>86.5</c:v>
                </c:pt>
                <c:pt idx="11458">
                  <c:v>86.5</c:v>
                </c:pt>
                <c:pt idx="11459">
                  <c:v>86.4</c:v>
                </c:pt>
                <c:pt idx="11460">
                  <c:v>86.4</c:v>
                </c:pt>
                <c:pt idx="11461">
                  <c:v>86.4</c:v>
                </c:pt>
                <c:pt idx="11462">
                  <c:v>86.4</c:v>
                </c:pt>
                <c:pt idx="11463">
                  <c:v>86.4</c:v>
                </c:pt>
                <c:pt idx="11464">
                  <c:v>86.4</c:v>
                </c:pt>
                <c:pt idx="11465">
                  <c:v>86.4</c:v>
                </c:pt>
                <c:pt idx="11466">
                  <c:v>86.4</c:v>
                </c:pt>
                <c:pt idx="11467">
                  <c:v>86.4</c:v>
                </c:pt>
                <c:pt idx="11468">
                  <c:v>86.4</c:v>
                </c:pt>
                <c:pt idx="11469">
                  <c:v>86.3</c:v>
                </c:pt>
                <c:pt idx="11470">
                  <c:v>86.3</c:v>
                </c:pt>
                <c:pt idx="11471">
                  <c:v>86.3</c:v>
                </c:pt>
                <c:pt idx="11472">
                  <c:v>86.3</c:v>
                </c:pt>
                <c:pt idx="11473">
                  <c:v>86.3</c:v>
                </c:pt>
                <c:pt idx="11474">
                  <c:v>86.3</c:v>
                </c:pt>
                <c:pt idx="11475">
                  <c:v>86.3</c:v>
                </c:pt>
                <c:pt idx="11476">
                  <c:v>86.3</c:v>
                </c:pt>
                <c:pt idx="11477">
                  <c:v>86.3</c:v>
                </c:pt>
                <c:pt idx="11478">
                  <c:v>86.3</c:v>
                </c:pt>
                <c:pt idx="11479">
                  <c:v>86.3</c:v>
                </c:pt>
                <c:pt idx="11480">
                  <c:v>86.2</c:v>
                </c:pt>
                <c:pt idx="11481">
                  <c:v>86.2</c:v>
                </c:pt>
                <c:pt idx="11482">
                  <c:v>86.2</c:v>
                </c:pt>
                <c:pt idx="11483">
                  <c:v>86.2</c:v>
                </c:pt>
                <c:pt idx="11484">
                  <c:v>86.2</c:v>
                </c:pt>
                <c:pt idx="11485">
                  <c:v>86.2</c:v>
                </c:pt>
                <c:pt idx="11486">
                  <c:v>86.2</c:v>
                </c:pt>
                <c:pt idx="11487">
                  <c:v>86.2</c:v>
                </c:pt>
                <c:pt idx="11488">
                  <c:v>86.2</c:v>
                </c:pt>
                <c:pt idx="11489">
                  <c:v>86.1</c:v>
                </c:pt>
                <c:pt idx="11490">
                  <c:v>86.1</c:v>
                </c:pt>
                <c:pt idx="11491">
                  <c:v>86.1</c:v>
                </c:pt>
                <c:pt idx="11492">
                  <c:v>86.1</c:v>
                </c:pt>
                <c:pt idx="11493">
                  <c:v>86.1</c:v>
                </c:pt>
                <c:pt idx="11494">
                  <c:v>86.1</c:v>
                </c:pt>
                <c:pt idx="11495">
                  <c:v>86</c:v>
                </c:pt>
                <c:pt idx="11496">
                  <c:v>86</c:v>
                </c:pt>
                <c:pt idx="11497">
                  <c:v>86</c:v>
                </c:pt>
                <c:pt idx="11498">
                  <c:v>86</c:v>
                </c:pt>
                <c:pt idx="11499">
                  <c:v>86</c:v>
                </c:pt>
                <c:pt idx="11500">
                  <c:v>85.9</c:v>
                </c:pt>
                <c:pt idx="11501">
                  <c:v>85.9</c:v>
                </c:pt>
                <c:pt idx="11502">
                  <c:v>85.9</c:v>
                </c:pt>
                <c:pt idx="11503">
                  <c:v>85.9</c:v>
                </c:pt>
                <c:pt idx="11504">
                  <c:v>85.9</c:v>
                </c:pt>
                <c:pt idx="11505">
                  <c:v>85.9</c:v>
                </c:pt>
                <c:pt idx="11506">
                  <c:v>85.8</c:v>
                </c:pt>
                <c:pt idx="11507">
                  <c:v>85.8</c:v>
                </c:pt>
                <c:pt idx="11508">
                  <c:v>85.8</c:v>
                </c:pt>
                <c:pt idx="11509">
                  <c:v>85.8</c:v>
                </c:pt>
                <c:pt idx="11510">
                  <c:v>85.8</c:v>
                </c:pt>
                <c:pt idx="11511">
                  <c:v>85.8</c:v>
                </c:pt>
                <c:pt idx="11512">
                  <c:v>85.7</c:v>
                </c:pt>
                <c:pt idx="11513">
                  <c:v>85.7</c:v>
                </c:pt>
                <c:pt idx="11514">
                  <c:v>85.7</c:v>
                </c:pt>
                <c:pt idx="11515">
                  <c:v>85.7</c:v>
                </c:pt>
                <c:pt idx="11516">
                  <c:v>85.7</c:v>
                </c:pt>
                <c:pt idx="11517">
                  <c:v>85.6</c:v>
                </c:pt>
                <c:pt idx="11518">
                  <c:v>85.6</c:v>
                </c:pt>
                <c:pt idx="11519">
                  <c:v>85.6</c:v>
                </c:pt>
                <c:pt idx="11520">
                  <c:v>85.6</c:v>
                </c:pt>
                <c:pt idx="11521">
                  <c:v>85.6</c:v>
                </c:pt>
                <c:pt idx="11522">
                  <c:v>85.6</c:v>
                </c:pt>
                <c:pt idx="11523">
                  <c:v>85.5</c:v>
                </c:pt>
                <c:pt idx="11524">
                  <c:v>85.5</c:v>
                </c:pt>
                <c:pt idx="11525">
                  <c:v>85.5</c:v>
                </c:pt>
                <c:pt idx="11526">
                  <c:v>85.5</c:v>
                </c:pt>
                <c:pt idx="11527">
                  <c:v>85.5</c:v>
                </c:pt>
                <c:pt idx="11528">
                  <c:v>85.5</c:v>
                </c:pt>
                <c:pt idx="11529">
                  <c:v>85.4</c:v>
                </c:pt>
                <c:pt idx="11530">
                  <c:v>85.4</c:v>
                </c:pt>
                <c:pt idx="11531">
                  <c:v>85.4</c:v>
                </c:pt>
                <c:pt idx="11532">
                  <c:v>85.4</c:v>
                </c:pt>
                <c:pt idx="11533">
                  <c:v>85.4</c:v>
                </c:pt>
                <c:pt idx="11534">
                  <c:v>85.3</c:v>
                </c:pt>
                <c:pt idx="11535">
                  <c:v>85.3</c:v>
                </c:pt>
                <c:pt idx="11536">
                  <c:v>85.3</c:v>
                </c:pt>
                <c:pt idx="11537">
                  <c:v>85.3</c:v>
                </c:pt>
                <c:pt idx="11538">
                  <c:v>85.3</c:v>
                </c:pt>
                <c:pt idx="11539">
                  <c:v>85.3</c:v>
                </c:pt>
                <c:pt idx="11540">
                  <c:v>85.2</c:v>
                </c:pt>
                <c:pt idx="11541">
                  <c:v>85.2</c:v>
                </c:pt>
                <c:pt idx="11542">
                  <c:v>85.2</c:v>
                </c:pt>
                <c:pt idx="11543">
                  <c:v>85.2</c:v>
                </c:pt>
                <c:pt idx="11544">
                  <c:v>85.2</c:v>
                </c:pt>
                <c:pt idx="11545">
                  <c:v>85.2</c:v>
                </c:pt>
                <c:pt idx="11546">
                  <c:v>85.1</c:v>
                </c:pt>
                <c:pt idx="11547">
                  <c:v>85.1</c:v>
                </c:pt>
                <c:pt idx="11548">
                  <c:v>85.1</c:v>
                </c:pt>
                <c:pt idx="11549">
                  <c:v>85.1</c:v>
                </c:pt>
                <c:pt idx="11550">
                  <c:v>85.1</c:v>
                </c:pt>
                <c:pt idx="11551">
                  <c:v>85.1</c:v>
                </c:pt>
                <c:pt idx="11552">
                  <c:v>85</c:v>
                </c:pt>
                <c:pt idx="11553">
                  <c:v>85</c:v>
                </c:pt>
                <c:pt idx="11554">
                  <c:v>85</c:v>
                </c:pt>
                <c:pt idx="11555">
                  <c:v>85</c:v>
                </c:pt>
                <c:pt idx="11556">
                  <c:v>85</c:v>
                </c:pt>
                <c:pt idx="11557">
                  <c:v>85</c:v>
                </c:pt>
                <c:pt idx="11558">
                  <c:v>85</c:v>
                </c:pt>
                <c:pt idx="11559">
                  <c:v>84.9</c:v>
                </c:pt>
                <c:pt idx="11560">
                  <c:v>84.9</c:v>
                </c:pt>
                <c:pt idx="11561">
                  <c:v>84.9</c:v>
                </c:pt>
                <c:pt idx="11562">
                  <c:v>84.9</c:v>
                </c:pt>
                <c:pt idx="11563">
                  <c:v>84.9</c:v>
                </c:pt>
                <c:pt idx="11564">
                  <c:v>84.9</c:v>
                </c:pt>
                <c:pt idx="11565">
                  <c:v>84.9</c:v>
                </c:pt>
                <c:pt idx="11566">
                  <c:v>84.9</c:v>
                </c:pt>
                <c:pt idx="11567">
                  <c:v>84.8</c:v>
                </c:pt>
                <c:pt idx="11568">
                  <c:v>84.8</c:v>
                </c:pt>
                <c:pt idx="11569">
                  <c:v>84.8</c:v>
                </c:pt>
                <c:pt idx="11570">
                  <c:v>84.8</c:v>
                </c:pt>
                <c:pt idx="11571">
                  <c:v>84.8</c:v>
                </c:pt>
                <c:pt idx="11572">
                  <c:v>84.8</c:v>
                </c:pt>
                <c:pt idx="11573">
                  <c:v>84.8</c:v>
                </c:pt>
                <c:pt idx="11574">
                  <c:v>84.8</c:v>
                </c:pt>
                <c:pt idx="11575">
                  <c:v>84.8</c:v>
                </c:pt>
                <c:pt idx="11576">
                  <c:v>84.8</c:v>
                </c:pt>
                <c:pt idx="11577">
                  <c:v>84.7</c:v>
                </c:pt>
                <c:pt idx="11578">
                  <c:v>84.7</c:v>
                </c:pt>
                <c:pt idx="11579">
                  <c:v>84.7</c:v>
                </c:pt>
                <c:pt idx="11580">
                  <c:v>84.7</c:v>
                </c:pt>
                <c:pt idx="11581">
                  <c:v>84.7</c:v>
                </c:pt>
                <c:pt idx="11582">
                  <c:v>84.7</c:v>
                </c:pt>
                <c:pt idx="11583">
                  <c:v>84.7</c:v>
                </c:pt>
                <c:pt idx="11584">
                  <c:v>84.7</c:v>
                </c:pt>
                <c:pt idx="11585">
                  <c:v>84.7</c:v>
                </c:pt>
                <c:pt idx="11586">
                  <c:v>84.7</c:v>
                </c:pt>
                <c:pt idx="11587">
                  <c:v>84.6</c:v>
                </c:pt>
                <c:pt idx="11588">
                  <c:v>84.6</c:v>
                </c:pt>
                <c:pt idx="11589">
                  <c:v>84.6</c:v>
                </c:pt>
                <c:pt idx="11590">
                  <c:v>84.6</c:v>
                </c:pt>
                <c:pt idx="11591">
                  <c:v>84.6</c:v>
                </c:pt>
                <c:pt idx="11592">
                  <c:v>84.6</c:v>
                </c:pt>
                <c:pt idx="11593">
                  <c:v>84.6</c:v>
                </c:pt>
                <c:pt idx="11594">
                  <c:v>84.6</c:v>
                </c:pt>
                <c:pt idx="11595">
                  <c:v>84.6</c:v>
                </c:pt>
                <c:pt idx="11596">
                  <c:v>84.6</c:v>
                </c:pt>
                <c:pt idx="11597">
                  <c:v>84.6</c:v>
                </c:pt>
                <c:pt idx="11598">
                  <c:v>84.6</c:v>
                </c:pt>
                <c:pt idx="11599">
                  <c:v>84.6</c:v>
                </c:pt>
                <c:pt idx="11600">
                  <c:v>84.6</c:v>
                </c:pt>
                <c:pt idx="11601">
                  <c:v>84.6</c:v>
                </c:pt>
                <c:pt idx="11602">
                  <c:v>84.5</c:v>
                </c:pt>
                <c:pt idx="11603">
                  <c:v>84.5</c:v>
                </c:pt>
                <c:pt idx="11604">
                  <c:v>84.5</c:v>
                </c:pt>
                <c:pt idx="11605">
                  <c:v>84.5</c:v>
                </c:pt>
                <c:pt idx="11606">
                  <c:v>84.5</c:v>
                </c:pt>
                <c:pt idx="11607">
                  <c:v>84.5</c:v>
                </c:pt>
                <c:pt idx="11608">
                  <c:v>84.5</c:v>
                </c:pt>
                <c:pt idx="11609">
                  <c:v>84.5</c:v>
                </c:pt>
                <c:pt idx="11610">
                  <c:v>84.5</c:v>
                </c:pt>
                <c:pt idx="11611">
                  <c:v>84.5</c:v>
                </c:pt>
                <c:pt idx="11612">
                  <c:v>84.5</c:v>
                </c:pt>
                <c:pt idx="11613">
                  <c:v>84.5</c:v>
                </c:pt>
                <c:pt idx="11614">
                  <c:v>84.5</c:v>
                </c:pt>
                <c:pt idx="11615">
                  <c:v>84.5</c:v>
                </c:pt>
                <c:pt idx="11616">
                  <c:v>84.5</c:v>
                </c:pt>
                <c:pt idx="11617">
                  <c:v>84.5</c:v>
                </c:pt>
                <c:pt idx="11618">
                  <c:v>84.5</c:v>
                </c:pt>
                <c:pt idx="11619">
                  <c:v>84.5</c:v>
                </c:pt>
                <c:pt idx="11620">
                  <c:v>84.5</c:v>
                </c:pt>
                <c:pt idx="11621">
                  <c:v>84.5</c:v>
                </c:pt>
                <c:pt idx="11622">
                  <c:v>84.5</c:v>
                </c:pt>
                <c:pt idx="11623">
                  <c:v>84.5</c:v>
                </c:pt>
                <c:pt idx="11624">
                  <c:v>84.5</c:v>
                </c:pt>
                <c:pt idx="11625">
                  <c:v>84.5</c:v>
                </c:pt>
                <c:pt idx="11626">
                  <c:v>84.5</c:v>
                </c:pt>
                <c:pt idx="11627">
                  <c:v>84.5</c:v>
                </c:pt>
                <c:pt idx="11628">
                  <c:v>84.5</c:v>
                </c:pt>
                <c:pt idx="11629">
                  <c:v>84.5</c:v>
                </c:pt>
                <c:pt idx="11630">
                  <c:v>84.5</c:v>
                </c:pt>
                <c:pt idx="11631">
                  <c:v>84.5</c:v>
                </c:pt>
                <c:pt idx="11632">
                  <c:v>84.5</c:v>
                </c:pt>
                <c:pt idx="11633">
                  <c:v>84.5</c:v>
                </c:pt>
                <c:pt idx="11634">
                  <c:v>84.5</c:v>
                </c:pt>
                <c:pt idx="11635">
                  <c:v>84.5</c:v>
                </c:pt>
                <c:pt idx="11636">
                  <c:v>84.5</c:v>
                </c:pt>
                <c:pt idx="11637">
                  <c:v>84.5</c:v>
                </c:pt>
                <c:pt idx="11638">
                  <c:v>84.5</c:v>
                </c:pt>
                <c:pt idx="11639">
                  <c:v>84.5</c:v>
                </c:pt>
                <c:pt idx="11640">
                  <c:v>84.5</c:v>
                </c:pt>
                <c:pt idx="11641">
                  <c:v>84.5</c:v>
                </c:pt>
                <c:pt idx="11642">
                  <c:v>84.5</c:v>
                </c:pt>
                <c:pt idx="11643">
                  <c:v>84.5</c:v>
                </c:pt>
                <c:pt idx="11644">
                  <c:v>84.5</c:v>
                </c:pt>
                <c:pt idx="11645">
                  <c:v>84.5</c:v>
                </c:pt>
                <c:pt idx="11646">
                  <c:v>84.6</c:v>
                </c:pt>
                <c:pt idx="11647">
                  <c:v>84.6</c:v>
                </c:pt>
                <c:pt idx="11648">
                  <c:v>84.6</c:v>
                </c:pt>
                <c:pt idx="11649">
                  <c:v>84.6</c:v>
                </c:pt>
                <c:pt idx="11650">
                  <c:v>84.6</c:v>
                </c:pt>
                <c:pt idx="11651">
                  <c:v>84.6</c:v>
                </c:pt>
                <c:pt idx="11652">
                  <c:v>84.6</c:v>
                </c:pt>
                <c:pt idx="11653">
                  <c:v>84.6</c:v>
                </c:pt>
                <c:pt idx="11654">
                  <c:v>84.6</c:v>
                </c:pt>
                <c:pt idx="11655">
                  <c:v>84.6</c:v>
                </c:pt>
                <c:pt idx="11656">
                  <c:v>84.6</c:v>
                </c:pt>
                <c:pt idx="11657">
                  <c:v>84.6</c:v>
                </c:pt>
                <c:pt idx="11658">
                  <c:v>84.6</c:v>
                </c:pt>
                <c:pt idx="11659">
                  <c:v>84.6</c:v>
                </c:pt>
                <c:pt idx="11660">
                  <c:v>84.6</c:v>
                </c:pt>
                <c:pt idx="11661">
                  <c:v>84.7</c:v>
                </c:pt>
                <c:pt idx="11662">
                  <c:v>84.7</c:v>
                </c:pt>
                <c:pt idx="11663">
                  <c:v>84.7</c:v>
                </c:pt>
                <c:pt idx="11664">
                  <c:v>84.7</c:v>
                </c:pt>
                <c:pt idx="11665">
                  <c:v>84.7</c:v>
                </c:pt>
                <c:pt idx="11666">
                  <c:v>84.7</c:v>
                </c:pt>
                <c:pt idx="11667">
                  <c:v>84.7</c:v>
                </c:pt>
                <c:pt idx="11668">
                  <c:v>84.7</c:v>
                </c:pt>
                <c:pt idx="11669">
                  <c:v>84.7</c:v>
                </c:pt>
                <c:pt idx="11670">
                  <c:v>84.7</c:v>
                </c:pt>
                <c:pt idx="11671">
                  <c:v>84.7</c:v>
                </c:pt>
                <c:pt idx="11672">
                  <c:v>84.8</c:v>
                </c:pt>
                <c:pt idx="11673">
                  <c:v>84.8</c:v>
                </c:pt>
                <c:pt idx="11674">
                  <c:v>84.8</c:v>
                </c:pt>
                <c:pt idx="11675">
                  <c:v>84.8</c:v>
                </c:pt>
                <c:pt idx="11676">
                  <c:v>84.8</c:v>
                </c:pt>
                <c:pt idx="11677">
                  <c:v>84.8</c:v>
                </c:pt>
                <c:pt idx="11678">
                  <c:v>84.8</c:v>
                </c:pt>
                <c:pt idx="11679">
                  <c:v>84.8</c:v>
                </c:pt>
                <c:pt idx="11680">
                  <c:v>84.8</c:v>
                </c:pt>
                <c:pt idx="11681">
                  <c:v>84.8</c:v>
                </c:pt>
                <c:pt idx="11682">
                  <c:v>84.8</c:v>
                </c:pt>
                <c:pt idx="11683">
                  <c:v>84.9</c:v>
                </c:pt>
                <c:pt idx="11684">
                  <c:v>84.9</c:v>
                </c:pt>
                <c:pt idx="11685">
                  <c:v>84.9</c:v>
                </c:pt>
                <c:pt idx="11686">
                  <c:v>84.9</c:v>
                </c:pt>
                <c:pt idx="11687">
                  <c:v>84.9</c:v>
                </c:pt>
                <c:pt idx="11688">
                  <c:v>84.9</c:v>
                </c:pt>
                <c:pt idx="11689">
                  <c:v>84.9</c:v>
                </c:pt>
                <c:pt idx="11690">
                  <c:v>85</c:v>
                </c:pt>
                <c:pt idx="11691">
                  <c:v>85</c:v>
                </c:pt>
                <c:pt idx="11692">
                  <c:v>85</c:v>
                </c:pt>
                <c:pt idx="11693">
                  <c:v>85</c:v>
                </c:pt>
                <c:pt idx="11694">
                  <c:v>85</c:v>
                </c:pt>
                <c:pt idx="11695">
                  <c:v>85</c:v>
                </c:pt>
                <c:pt idx="11696">
                  <c:v>85</c:v>
                </c:pt>
                <c:pt idx="11697">
                  <c:v>85</c:v>
                </c:pt>
                <c:pt idx="11698">
                  <c:v>85</c:v>
                </c:pt>
                <c:pt idx="11699">
                  <c:v>85.1</c:v>
                </c:pt>
                <c:pt idx="11700">
                  <c:v>85.1</c:v>
                </c:pt>
                <c:pt idx="11701">
                  <c:v>85.1</c:v>
                </c:pt>
                <c:pt idx="11702">
                  <c:v>85.1</c:v>
                </c:pt>
                <c:pt idx="11703">
                  <c:v>85.1</c:v>
                </c:pt>
                <c:pt idx="11704">
                  <c:v>85.1</c:v>
                </c:pt>
                <c:pt idx="11705">
                  <c:v>85.2</c:v>
                </c:pt>
                <c:pt idx="11706">
                  <c:v>85.2</c:v>
                </c:pt>
                <c:pt idx="11707">
                  <c:v>85.2</c:v>
                </c:pt>
                <c:pt idx="11708">
                  <c:v>85.2</c:v>
                </c:pt>
                <c:pt idx="11709">
                  <c:v>85.2</c:v>
                </c:pt>
                <c:pt idx="11710">
                  <c:v>85.2</c:v>
                </c:pt>
                <c:pt idx="11711">
                  <c:v>85.2</c:v>
                </c:pt>
                <c:pt idx="11712">
                  <c:v>85.3</c:v>
                </c:pt>
                <c:pt idx="11713">
                  <c:v>85.3</c:v>
                </c:pt>
                <c:pt idx="11714">
                  <c:v>85.3</c:v>
                </c:pt>
                <c:pt idx="11715">
                  <c:v>85.3</c:v>
                </c:pt>
                <c:pt idx="11716">
                  <c:v>85.3</c:v>
                </c:pt>
                <c:pt idx="11717">
                  <c:v>85.3</c:v>
                </c:pt>
                <c:pt idx="11718">
                  <c:v>85.4</c:v>
                </c:pt>
                <c:pt idx="11719">
                  <c:v>85.4</c:v>
                </c:pt>
                <c:pt idx="11720">
                  <c:v>85.4</c:v>
                </c:pt>
                <c:pt idx="11721">
                  <c:v>85.4</c:v>
                </c:pt>
                <c:pt idx="11722">
                  <c:v>85.4</c:v>
                </c:pt>
                <c:pt idx="11723">
                  <c:v>85.5</c:v>
                </c:pt>
                <c:pt idx="11724">
                  <c:v>85.5</c:v>
                </c:pt>
                <c:pt idx="11725">
                  <c:v>85.5</c:v>
                </c:pt>
                <c:pt idx="11726">
                  <c:v>85.5</c:v>
                </c:pt>
                <c:pt idx="11727">
                  <c:v>85.5</c:v>
                </c:pt>
                <c:pt idx="11728">
                  <c:v>85.5</c:v>
                </c:pt>
                <c:pt idx="11729">
                  <c:v>85.5</c:v>
                </c:pt>
                <c:pt idx="11730">
                  <c:v>85.6</c:v>
                </c:pt>
                <c:pt idx="11731">
                  <c:v>85.6</c:v>
                </c:pt>
                <c:pt idx="11732">
                  <c:v>85.6</c:v>
                </c:pt>
                <c:pt idx="11733">
                  <c:v>85.6</c:v>
                </c:pt>
                <c:pt idx="11734">
                  <c:v>85.6</c:v>
                </c:pt>
                <c:pt idx="11735">
                  <c:v>85.6</c:v>
                </c:pt>
                <c:pt idx="11736">
                  <c:v>85.6</c:v>
                </c:pt>
                <c:pt idx="11737">
                  <c:v>85.6</c:v>
                </c:pt>
                <c:pt idx="11738">
                  <c:v>85.7</c:v>
                </c:pt>
                <c:pt idx="11739">
                  <c:v>85.7</c:v>
                </c:pt>
                <c:pt idx="11740">
                  <c:v>85.7</c:v>
                </c:pt>
                <c:pt idx="11741">
                  <c:v>85.7</c:v>
                </c:pt>
                <c:pt idx="11742">
                  <c:v>85.7</c:v>
                </c:pt>
                <c:pt idx="11743">
                  <c:v>85.7</c:v>
                </c:pt>
                <c:pt idx="11744">
                  <c:v>85.7</c:v>
                </c:pt>
                <c:pt idx="11745">
                  <c:v>85.8</c:v>
                </c:pt>
                <c:pt idx="11746">
                  <c:v>85.8</c:v>
                </c:pt>
                <c:pt idx="11747">
                  <c:v>85.8</c:v>
                </c:pt>
                <c:pt idx="11748">
                  <c:v>85.8</c:v>
                </c:pt>
                <c:pt idx="11749">
                  <c:v>85.8</c:v>
                </c:pt>
                <c:pt idx="11750">
                  <c:v>85.8</c:v>
                </c:pt>
                <c:pt idx="11751">
                  <c:v>85.8</c:v>
                </c:pt>
                <c:pt idx="11752">
                  <c:v>85.8</c:v>
                </c:pt>
                <c:pt idx="11753">
                  <c:v>85.9</c:v>
                </c:pt>
                <c:pt idx="11754">
                  <c:v>85.9</c:v>
                </c:pt>
                <c:pt idx="11755">
                  <c:v>85.9</c:v>
                </c:pt>
                <c:pt idx="11756">
                  <c:v>85.9</c:v>
                </c:pt>
                <c:pt idx="11757">
                  <c:v>85.9</c:v>
                </c:pt>
                <c:pt idx="11758">
                  <c:v>86</c:v>
                </c:pt>
                <c:pt idx="11759">
                  <c:v>86</c:v>
                </c:pt>
                <c:pt idx="11760">
                  <c:v>86</c:v>
                </c:pt>
                <c:pt idx="11761">
                  <c:v>86</c:v>
                </c:pt>
                <c:pt idx="11762">
                  <c:v>86</c:v>
                </c:pt>
                <c:pt idx="11763">
                  <c:v>86</c:v>
                </c:pt>
                <c:pt idx="11764">
                  <c:v>86</c:v>
                </c:pt>
                <c:pt idx="11765">
                  <c:v>86.1</c:v>
                </c:pt>
                <c:pt idx="11766">
                  <c:v>86.1</c:v>
                </c:pt>
                <c:pt idx="11767">
                  <c:v>86.1</c:v>
                </c:pt>
                <c:pt idx="11768">
                  <c:v>86.1</c:v>
                </c:pt>
                <c:pt idx="11769">
                  <c:v>86.1</c:v>
                </c:pt>
                <c:pt idx="11770">
                  <c:v>86.1</c:v>
                </c:pt>
                <c:pt idx="11771">
                  <c:v>86.1</c:v>
                </c:pt>
                <c:pt idx="11772">
                  <c:v>86.2</c:v>
                </c:pt>
                <c:pt idx="11773">
                  <c:v>86.2</c:v>
                </c:pt>
                <c:pt idx="11774">
                  <c:v>86.2</c:v>
                </c:pt>
                <c:pt idx="11775">
                  <c:v>86.2</c:v>
                </c:pt>
                <c:pt idx="11776">
                  <c:v>86.2</c:v>
                </c:pt>
                <c:pt idx="11777">
                  <c:v>86.2</c:v>
                </c:pt>
                <c:pt idx="11778">
                  <c:v>86.2</c:v>
                </c:pt>
                <c:pt idx="11779">
                  <c:v>86.2</c:v>
                </c:pt>
                <c:pt idx="11780">
                  <c:v>86.3</c:v>
                </c:pt>
                <c:pt idx="11781">
                  <c:v>86.3</c:v>
                </c:pt>
                <c:pt idx="11782">
                  <c:v>86.3</c:v>
                </c:pt>
                <c:pt idx="11783">
                  <c:v>86.3</c:v>
                </c:pt>
                <c:pt idx="11784">
                  <c:v>86.3</c:v>
                </c:pt>
                <c:pt idx="11785">
                  <c:v>86.3</c:v>
                </c:pt>
                <c:pt idx="11786">
                  <c:v>86.3</c:v>
                </c:pt>
                <c:pt idx="11787">
                  <c:v>86.3</c:v>
                </c:pt>
                <c:pt idx="11788">
                  <c:v>86.3</c:v>
                </c:pt>
                <c:pt idx="11789">
                  <c:v>86.3</c:v>
                </c:pt>
                <c:pt idx="11790">
                  <c:v>86.4</c:v>
                </c:pt>
                <c:pt idx="11791">
                  <c:v>86.4</c:v>
                </c:pt>
                <c:pt idx="11792">
                  <c:v>86.4</c:v>
                </c:pt>
                <c:pt idx="11793">
                  <c:v>86.4</c:v>
                </c:pt>
                <c:pt idx="11794">
                  <c:v>86.4</c:v>
                </c:pt>
                <c:pt idx="11795">
                  <c:v>86.4</c:v>
                </c:pt>
                <c:pt idx="11796">
                  <c:v>86.4</c:v>
                </c:pt>
                <c:pt idx="11797">
                  <c:v>86.5</c:v>
                </c:pt>
                <c:pt idx="11798">
                  <c:v>86.5</c:v>
                </c:pt>
                <c:pt idx="11799">
                  <c:v>86.5</c:v>
                </c:pt>
                <c:pt idx="11800">
                  <c:v>86.5</c:v>
                </c:pt>
                <c:pt idx="11801">
                  <c:v>86.5</c:v>
                </c:pt>
                <c:pt idx="11802">
                  <c:v>86.5</c:v>
                </c:pt>
                <c:pt idx="11803">
                  <c:v>86.5</c:v>
                </c:pt>
                <c:pt idx="11804">
                  <c:v>86.5</c:v>
                </c:pt>
                <c:pt idx="11805">
                  <c:v>86.5</c:v>
                </c:pt>
                <c:pt idx="11806">
                  <c:v>86.5</c:v>
                </c:pt>
                <c:pt idx="11807">
                  <c:v>86.6</c:v>
                </c:pt>
                <c:pt idx="11808">
                  <c:v>86.6</c:v>
                </c:pt>
                <c:pt idx="11809">
                  <c:v>86.6</c:v>
                </c:pt>
                <c:pt idx="11810">
                  <c:v>86.6</c:v>
                </c:pt>
                <c:pt idx="11811">
                  <c:v>86.6</c:v>
                </c:pt>
                <c:pt idx="11812">
                  <c:v>86.6</c:v>
                </c:pt>
                <c:pt idx="11813">
                  <c:v>86.6</c:v>
                </c:pt>
                <c:pt idx="11814">
                  <c:v>86.6</c:v>
                </c:pt>
                <c:pt idx="11815">
                  <c:v>86.6</c:v>
                </c:pt>
                <c:pt idx="11816">
                  <c:v>86.6</c:v>
                </c:pt>
                <c:pt idx="11817">
                  <c:v>86.6</c:v>
                </c:pt>
                <c:pt idx="11818">
                  <c:v>86.6</c:v>
                </c:pt>
                <c:pt idx="11819">
                  <c:v>86.6</c:v>
                </c:pt>
                <c:pt idx="11820">
                  <c:v>86.7</c:v>
                </c:pt>
                <c:pt idx="11821">
                  <c:v>86.7</c:v>
                </c:pt>
                <c:pt idx="11822">
                  <c:v>86.7</c:v>
                </c:pt>
                <c:pt idx="11823">
                  <c:v>86.7</c:v>
                </c:pt>
                <c:pt idx="11824">
                  <c:v>86.7</c:v>
                </c:pt>
                <c:pt idx="11825">
                  <c:v>86.7</c:v>
                </c:pt>
                <c:pt idx="11826">
                  <c:v>86.7</c:v>
                </c:pt>
                <c:pt idx="11827">
                  <c:v>86.7</c:v>
                </c:pt>
                <c:pt idx="11828">
                  <c:v>86.7</c:v>
                </c:pt>
                <c:pt idx="11829">
                  <c:v>86.7</c:v>
                </c:pt>
                <c:pt idx="11830">
                  <c:v>86.7</c:v>
                </c:pt>
                <c:pt idx="11831">
                  <c:v>86.7</c:v>
                </c:pt>
                <c:pt idx="11832">
                  <c:v>86.7</c:v>
                </c:pt>
                <c:pt idx="11833">
                  <c:v>86.7</c:v>
                </c:pt>
                <c:pt idx="11834">
                  <c:v>86.7</c:v>
                </c:pt>
                <c:pt idx="11835">
                  <c:v>86.7</c:v>
                </c:pt>
                <c:pt idx="11836">
                  <c:v>86.7</c:v>
                </c:pt>
                <c:pt idx="11837">
                  <c:v>86.7</c:v>
                </c:pt>
                <c:pt idx="11838">
                  <c:v>86.7</c:v>
                </c:pt>
                <c:pt idx="11839">
                  <c:v>86.7</c:v>
                </c:pt>
                <c:pt idx="11840">
                  <c:v>86.7</c:v>
                </c:pt>
                <c:pt idx="11841">
                  <c:v>86.7</c:v>
                </c:pt>
                <c:pt idx="11842">
                  <c:v>86.7</c:v>
                </c:pt>
                <c:pt idx="11843">
                  <c:v>86.7</c:v>
                </c:pt>
                <c:pt idx="11844">
                  <c:v>86.7</c:v>
                </c:pt>
                <c:pt idx="11845">
                  <c:v>86.7</c:v>
                </c:pt>
                <c:pt idx="11846">
                  <c:v>86.7</c:v>
                </c:pt>
                <c:pt idx="11847">
                  <c:v>86.7</c:v>
                </c:pt>
                <c:pt idx="11848">
                  <c:v>86.8</c:v>
                </c:pt>
                <c:pt idx="11849">
                  <c:v>86.7</c:v>
                </c:pt>
                <c:pt idx="11850">
                  <c:v>86.7</c:v>
                </c:pt>
                <c:pt idx="11851">
                  <c:v>86.7</c:v>
                </c:pt>
                <c:pt idx="11852">
                  <c:v>86.7</c:v>
                </c:pt>
                <c:pt idx="11853">
                  <c:v>86.7</c:v>
                </c:pt>
                <c:pt idx="11854">
                  <c:v>86.7</c:v>
                </c:pt>
                <c:pt idx="11855">
                  <c:v>86.7</c:v>
                </c:pt>
                <c:pt idx="11856">
                  <c:v>86.7</c:v>
                </c:pt>
                <c:pt idx="11857">
                  <c:v>86.7</c:v>
                </c:pt>
                <c:pt idx="11858">
                  <c:v>86.7</c:v>
                </c:pt>
                <c:pt idx="11859">
                  <c:v>86.7</c:v>
                </c:pt>
                <c:pt idx="11860">
                  <c:v>86.7</c:v>
                </c:pt>
                <c:pt idx="11861">
                  <c:v>86.7</c:v>
                </c:pt>
                <c:pt idx="11862">
                  <c:v>86.7</c:v>
                </c:pt>
                <c:pt idx="11863">
                  <c:v>86.7</c:v>
                </c:pt>
                <c:pt idx="11864">
                  <c:v>86.7</c:v>
                </c:pt>
                <c:pt idx="11865">
                  <c:v>86.7</c:v>
                </c:pt>
                <c:pt idx="11866">
                  <c:v>86.7</c:v>
                </c:pt>
                <c:pt idx="11867">
                  <c:v>86.7</c:v>
                </c:pt>
                <c:pt idx="11868">
                  <c:v>86.7</c:v>
                </c:pt>
                <c:pt idx="11869">
                  <c:v>86.7</c:v>
                </c:pt>
                <c:pt idx="11870">
                  <c:v>86.7</c:v>
                </c:pt>
                <c:pt idx="11871">
                  <c:v>86.7</c:v>
                </c:pt>
                <c:pt idx="11872">
                  <c:v>86.7</c:v>
                </c:pt>
                <c:pt idx="11873">
                  <c:v>86.7</c:v>
                </c:pt>
                <c:pt idx="11874">
                  <c:v>86.6</c:v>
                </c:pt>
                <c:pt idx="11875">
                  <c:v>86.6</c:v>
                </c:pt>
                <c:pt idx="11876">
                  <c:v>86.6</c:v>
                </c:pt>
                <c:pt idx="11877">
                  <c:v>86.6</c:v>
                </c:pt>
                <c:pt idx="11878">
                  <c:v>86.6</c:v>
                </c:pt>
                <c:pt idx="11879">
                  <c:v>86.6</c:v>
                </c:pt>
                <c:pt idx="11880">
                  <c:v>86.6</c:v>
                </c:pt>
                <c:pt idx="11881">
                  <c:v>86.6</c:v>
                </c:pt>
                <c:pt idx="11882">
                  <c:v>86.6</c:v>
                </c:pt>
                <c:pt idx="11883">
                  <c:v>86.6</c:v>
                </c:pt>
                <c:pt idx="11884">
                  <c:v>86.6</c:v>
                </c:pt>
                <c:pt idx="11885">
                  <c:v>86.6</c:v>
                </c:pt>
                <c:pt idx="11886">
                  <c:v>86.6</c:v>
                </c:pt>
                <c:pt idx="11887">
                  <c:v>86.5</c:v>
                </c:pt>
                <c:pt idx="11888">
                  <c:v>86.5</c:v>
                </c:pt>
                <c:pt idx="11889">
                  <c:v>86.5</c:v>
                </c:pt>
                <c:pt idx="11890">
                  <c:v>86.5</c:v>
                </c:pt>
                <c:pt idx="11891">
                  <c:v>86.5</c:v>
                </c:pt>
                <c:pt idx="11892">
                  <c:v>86.5</c:v>
                </c:pt>
                <c:pt idx="11893">
                  <c:v>86.5</c:v>
                </c:pt>
                <c:pt idx="11894">
                  <c:v>86.5</c:v>
                </c:pt>
                <c:pt idx="11895">
                  <c:v>86.4</c:v>
                </c:pt>
                <c:pt idx="11896">
                  <c:v>86.4</c:v>
                </c:pt>
                <c:pt idx="11897">
                  <c:v>86.4</c:v>
                </c:pt>
                <c:pt idx="11898">
                  <c:v>86.4</c:v>
                </c:pt>
                <c:pt idx="11899">
                  <c:v>86.4</c:v>
                </c:pt>
                <c:pt idx="11900">
                  <c:v>86.4</c:v>
                </c:pt>
                <c:pt idx="11901">
                  <c:v>86.4</c:v>
                </c:pt>
                <c:pt idx="11902">
                  <c:v>86.3</c:v>
                </c:pt>
                <c:pt idx="11903">
                  <c:v>86.3</c:v>
                </c:pt>
                <c:pt idx="11904">
                  <c:v>86.3</c:v>
                </c:pt>
                <c:pt idx="11905">
                  <c:v>86.3</c:v>
                </c:pt>
                <c:pt idx="11906">
                  <c:v>86.3</c:v>
                </c:pt>
                <c:pt idx="11907">
                  <c:v>86.3</c:v>
                </c:pt>
                <c:pt idx="11908">
                  <c:v>86.3</c:v>
                </c:pt>
                <c:pt idx="11909">
                  <c:v>86.3</c:v>
                </c:pt>
                <c:pt idx="11910">
                  <c:v>86.3</c:v>
                </c:pt>
                <c:pt idx="11911">
                  <c:v>86.2</c:v>
                </c:pt>
                <c:pt idx="11912">
                  <c:v>86.2</c:v>
                </c:pt>
                <c:pt idx="11913">
                  <c:v>86.2</c:v>
                </c:pt>
                <c:pt idx="11914">
                  <c:v>86.2</c:v>
                </c:pt>
                <c:pt idx="11915">
                  <c:v>86.2</c:v>
                </c:pt>
                <c:pt idx="11916">
                  <c:v>86.2</c:v>
                </c:pt>
                <c:pt idx="11917">
                  <c:v>86.2</c:v>
                </c:pt>
                <c:pt idx="11918">
                  <c:v>86.1</c:v>
                </c:pt>
                <c:pt idx="11919">
                  <c:v>86.1</c:v>
                </c:pt>
                <c:pt idx="11920">
                  <c:v>86.1</c:v>
                </c:pt>
                <c:pt idx="11921">
                  <c:v>86.1</c:v>
                </c:pt>
                <c:pt idx="11922">
                  <c:v>86.1</c:v>
                </c:pt>
                <c:pt idx="11923">
                  <c:v>86.1</c:v>
                </c:pt>
                <c:pt idx="11924">
                  <c:v>86.1</c:v>
                </c:pt>
                <c:pt idx="11925">
                  <c:v>86</c:v>
                </c:pt>
                <c:pt idx="11926">
                  <c:v>86</c:v>
                </c:pt>
                <c:pt idx="11927">
                  <c:v>86</c:v>
                </c:pt>
                <c:pt idx="11928">
                  <c:v>86</c:v>
                </c:pt>
                <c:pt idx="11929">
                  <c:v>86</c:v>
                </c:pt>
                <c:pt idx="11930">
                  <c:v>85.9</c:v>
                </c:pt>
                <c:pt idx="11931">
                  <c:v>85.9</c:v>
                </c:pt>
                <c:pt idx="11932">
                  <c:v>85.9</c:v>
                </c:pt>
                <c:pt idx="11933">
                  <c:v>85.9</c:v>
                </c:pt>
                <c:pt idx="11934">
                  <c:v>85.9</c:v>
                </c:pt>
                <c:pt idx="11935">
                  <c:v>85.9</c:v>
                </c:pt>
                <c:pt idx="11936">
                  <c:v>85.9</c:v>
                </c:pt>
                <c:pt idx="11937">
                  <c:v>85.8</c:v>
                </c:pt>
                <c:pt idx="11938">
                  <c:v>85.8</c:v>
                </c:pt>
                <c:pt idx="11939">
                  <c:v>85.8</c:v>
                </c:pt>
                <c:pt idx="11940">
                  <c:v>85.8</c:v>
                </c:pt>
                <c:pt idx="11941">
                  <c:v>85.8</c:v>
                </c:pt>
                <c:pt idx="11942">
                  <c:v>85.8</c:v>
                </c:pt>
                <c:pt idx="11943">
                  <c:v>85.7</c:v>
                </c:pt>
                <c:pt idx="11944">
                  <c:v>85.7</c:v>
                </c:pt>
                <c:pt idx="11945">
                  <c:v>85.7</c:v>
                </c:pt>
                <c:pt idx="11946">
                  <c:v>85.7</c:v>
                </c:pt>
                <c:pt idx="11947">
                  <c:v>85.7</c:v>
                </c:pt>
                <c:pt idx="11948">
                  <c:v>85.7</c:v>
                </c:pt>
                <c:pt idx="11949">
                  <c:v>85.6</c:v>
                </c:pt>
                <c:pt idx="11950">
                  <c:v>85.6</c:v>
                </c:pt>
                <c:pt idx="11951">
                  <c:v>85.6</c:v>
                </c:pt>
                <c:pt idx="11952">
                  <c:v>85.6</c:v>
                </c:pt>
                <c:pt idx="11953">
                  <c:v>85.6</c:v>
                </c:pt>
                <c:pt idx="11954">
                  <c:v>85.6</c:v>
                </c:pt>
                <c:pt idx="11955">
                  <c:v>85.6</c:v>
                </c:pt>
                <c:pt idx="11956">
                  <c:v>85.5</c:v>
                </c:pt>
                <c:pt idx="11957">
                  <c:v>85.5</c:v>
                </c:pt>
                <c:pt idx="11958">
                  <c:v>85.5</c:v>
                </c:pt>
                <c:pt idx="11959">
                  <c:v>85.5</c:v>
                </c:pt>
                <c:pt idx="11960">
                  <c:v>85.5</c:v>
                </c:pt>
                <c:pt idx="11961">
                  <c:v>85.5</c:v>
                </c:pt>
                <c:pt idx="11962">
                  <c:v>85.4</c:v>
                </c:pt>
                <c:pt idx="11963">
                  <c:v>85.4</c:v>
                </c:pt>
                <c:pt idx="11964">
                  <c:v>85.4</c:v>
                </c:pt>
                <c:pt idx="11965">
                  <c:v>85.4</c:v>
                </c:pt>
                <c:pt idx="11966">
                  <c:v>85.4</c:v>
                </c:pt>
                <c:pt idx="11967">
                  <c:v>85.3</c:v>
                </c:pt>
                <c:pt idx="11968">
                  <c:v>85.3</c:v>
                </c:pt>
                <c:pt idx="11969">
                  <c:v>85.3</c:v>
                </c:pt>
                <c:pt idx="11970">
                  <c:v>85.3</c:v>
                </c:pt>
                <c:pt idx="11971">
                  <c:v>85.3</c:v>
                </c:pt>
                <c:pt idx="11972">
                  <c:v>85.2</c:v>
                </c:pt>
                <c:pt idx="11973">
                  <c:v>85.2</c:v>
                </c:pt>
                <c:pt idx="11974">
                  <c:v>85.2</c:v>
                </c:pt>
                <c:pt idx="11975">
                  <c:v>85.2</c:v>
                </c:pt>
                <c:pt idx="11976">
                  <c:v>85.2</c:v>
                </c:pt>
                <c:pt idx="11977">
                  <c:v>85.2</c:v>
                </c:pt>
                <c:pt idx="11978">
                  <c:v>85.1</c:v>
                </c:pt>
                <c:pt idx="11979">
                  <c:v>85.1</c:v>
                </c:pt>
                <c:pt idx="11980">
                  <c:v>85.1</c:v>
                </c:pt>
                <c:pt idx="11981">
                  <c:v>85.1</c:v>
                </c:pt>
                <c:pt idx="11982">
                  <c:v>85.1</c:v>
                </c:pt>
                <c:pt idx="11983">
                  <c:v>85.1</c:v>
                </c:pt>
                <c:pt idx="11984">
                  <c:v>85.1</c:v>
                </c:pt>
                <c:pt idx="11985">
                  <c:v>85</c:v>
                </c:pt>
                <c:pt idx="11986">
                  <c:v>85</c:v>
                </c:pt>
                <c:pt idx="11987">
                  <c:v>85</c:v>
                </c:pt>
                <c:pt idx="11988">
                  <c:v>85</c:v>
                </c:pt>
                <c:pt idx="11989">
                  <c:v>85</c:v>
                </c:pt>
                <c:pt idx="11990">
                  <c:v>85</c:v>
                </c:pt>
                <c:pt idx="11991">
                  <c:v>85</c:v>
                </c:pt>
                <c:pt idx="11992">
                  <c:v>85</c:v>
                </c:pt>
                <c:pt idx="11993">
                  <c:v>85</c:v>
                </c:pt>
                <c:pt idx="11994">
                  <c:v>84.9</c:v>
                </c:pt>
                <c:pt idx="11995">
                  <c:v>84.9</c:v>
                </c:pt>
                <c:pt idx="11996">
                  <c:v>84.9</c:v>
                </c:pt>
                <c:pt idx="11997">
                  <c:v>84.9</c:v>
                </c:pt>
                <c:pt idx="11998">
                  <c:v>84.9</c:v>
                </c:pt>
                <c:pt idx="11999">
                  <c:v>84.9</c:v>
                </c:pt>
                <c:pt idx="12000">
                  <c:v>84.9</c:v>
                </c:pt>
                <c:pt idx="12001">
                  <c:v>84.9</c:v>
                </c:pt>
                <c:pt idx="12002">
                  <c:v>84.9</c:v>
                </c:pt>
                <c:pt idx="12003">
                  <c:v>84.9</c:v>
                </c:pt>
                <c:pt idx="12004">
                  <c:v>84.9</c:v>
                </c:pt>
                <c:pt idx="12005">
                  <c:v>84.8</c:v>
                </c:pt>
                <c:pt idx="12006">
                  <c:v>84.8</c:v>
                </c:pt>
                <c:pt idx="12007">
                  <c:v>84.8</c:v>
                </c:pt>
                <c:pt idx="12008">
                  <c:v>84.8</c:v>
                </c:pt>
                <c:pt idx="12009">
                  <c:v>84.8</c:v>
                </c:pt>
                <c:pt idx="12010">
                  <c:v>84.8</c:v>
                </c:pt>
                <c:pt idx="12011">
                  <c:v>84.8</c:v>
                </c:pt>
                <c:pt idx="12012">
                  <c:v>84.8</c:v>
                </c:pt>
                <c:pt idx="12013">
                  <c:v>84.8</c:v>
                </c:pt>
                <c:pt idx="12014">
                  <c:v>84.8</c:v>
                </c:pt>
                <c:pt idx="12015">
                  <c:v>84.8</c:v>
                </c:pt>
                <c:pt idx="12016">
                  <c:v>84.8</c:v>
                </c:pt>
                <c:pt idx="12017">
                  <c:v>84.8</c:v>
                </c:pt>
                <c:pt idx="12018">
                  <c:v>84.8</c:v>
                </c:pt>
                <c:pt idx="12019">
                  <c:v>84.8</c:v>
                </c:pt>
                <c:pt idx="12020">
                  <c:v>84.8</c:v>
                </c:pt>
                <c:pt idx="12021">
                  <c:v>84.8</c:v>
                </c:pt>
                <c:pt idx="12022">
                  <c:v>84.8</c:v>
                </c:pt>
                <c:pt idx="12023">
                  <c:v>84.8</c:v>
                </c:pt>
                <c:pt idx="12024">
                  <c:v>84.8</c:v>
                </c:pt>
                <c:pt idx="12025">
                  <c:v>84.8</c:v>
                </c:pt>
                <c:pt idx="12026">
                  <c:v>84.8</c:v>
                </c:pt>
                <c:pt idx="12027">
                  <c:v>84.7</c:v>
                </c:pt>
                <c:pt idx="12028">
                  <c:v>84.7</c:v>
                </c:pt>
                <c:pt idx="12029">
                  <c:v>84.7</c:v>
                </c:pt>
                <c:pt idx="12030">
                  <c:v>84.7</c:v>
                </c:pt>
                <c:pt idx="12031">
                  <c:v>84.7</c:v>
                </c:pt>
                <c:pt idx="12032">
                  <c:v>84.7</c:v>
                </c:pt>
                <c:pt idx="12033">
                  <c:v>84.7</c:v>
                </c:pt>
                <c:pt idx="12034">
                  <c:v>84.7</c:v>
                </c:pt>
                <c:pt idx="12035">
                  <c:v>84.7</c:v>
                </c:pt>
                <c:pt idx="12036">
                  <c:v>84.7</c:v>
                </c:pt>
                <c:pt idx="12037">
                  <c:v>84.7</c:v>
                </c:pt>
                <c:pt idx="12038">
                  <c:v>84.7</c:v>
                </c:pt>
                <c:pt idx="12039">
                  <c:v>84.7</c:v>
                </c:pt>
                <c:pt idx="12040">
                  <c:v>84.7</c:v>
                </c:pt>
                <c:pt idx="12041">
                  <c:v>84.7</c:v>
                </c:pt>
                <c:pt idx="12042">
                  <c:v>84.7</c:v>
                </c:pt>
                <c:pt idx="12043">
                  <c:v>84.7</c:v>
                </c:pt>
                <c:pt idx="12044">
                  <c:v>84.7</c:v>
                </c:pt>
                <c:pt idx="12045">
                  <c:v>84.7</c:v>
                </c:pt>
                <c:pt idx="12046">
                  <c:v>84.7</c:v>
                </c:pt>
                <c:pt idx="12047">
                  <c:v>84.7</c:v>
                </c:pt>
                <c:pt idx="12048">
                  <c:v>84.7</c:v>
                </c:pt>
                <c:pt idx="12049">
                  <c:v>84.7</c:v>
                </c:pt>
                <c:pt idx="12050">
                  <c:v>84.7</c:v>
                </c:pt>
                <c:pt idx="12051">
                  <c:v>84.7</c:v>
                </c:pt>
                <c:pt idx="12052">
                  <c:v>84.7</c:v>
                </c:pt>
                <c:pt idx="12053">
                  <c:v>84.7</c:v>
                </c:pt>
                <c:pt idx="12054">
                  <c:v>84.7</c:v>
                </c:pt>
                <c:pt idx="12055">
                  <c:v>84.7</c:v>
                </c:pt>
                <c:pt idx="12056">
                  <c:v>84.8</c:v>
                </c:pt>
                <c:pt idx="12057">
                  <c:v>84.8</c:v>
                </c:pt>
                <c:pt idx="12058">
                  <c:v>84.8</c:v>
                </c:pt>
                <c:pt idx="12059">
                  <c:v>84.8</c:v>
                </c:pt>
                <c:pt idx="12060">
                  <c:v>84.8</c:v>
                </c:pt>
                <c:pt idx="12061">
                  <c:v>84.8</c:v>
                </c:pt>
                <c:pt idx="12062">
                  <c:v>84.8</c:v>
                </c:pt>
                <c:pt idx="12063">
                  <c:v>84.8</c:v>
                </c:pt>
                <c:pt idx="12064">
                  <c:v>84.8</c:v>
                </c:pt>
                <c:pt idx="12065">
                  <c:v>84.8</c:v>
                </c:pt>
                <c:pt idx="12066">
                  <c:v>84.8</c:v>
                </c:pt>
                <c:pt idx="12067">
                  <c:v>84.8</c:v>
                </c:pt>
                <c:pt idx="12068">
                  <c:v>84.8</c:v>
                </c:pt>
                <c:pt idx="12069">
                  <c:v>84.8</c:v>
                </c:pt>
                <c:pt idx="12070">
                  <c:v>84.8</c:v>
                </c:pt>
                <c:pt idx="12071">
                  <c:v>84.8</c:v>
                </c:pt>
                <c:pt idx="12072">
                  <c:v>84.8</c:v>
                </c:pt>
                <c:pt idx="12073">
                  <c:v>84.8</c:v>
                </c:pt>
                <c:pt idx="12074">
                  <c:v>84.8</c:v>
                </c:pt>
                <c:pt idx="12075">
                  <c:v>84.8</c:v>
                </c:pt>
                <c:pt idx="12076">
                  <c:v>84.8</c:v>
                </c:pt>
                <c:pt idx="12077">
                  <c:v>84.9</c:v>
                </c:pt>
                <c:pt idx="12078">
                  <c:v>84.9</c:v>
                </c:pt>
                <c:pt idx="12079">
                  <c:v>84.9</c:v>
                </c:pt>
                <c:pt idx="12080">
                  <c:v>84.9</c:v>
                </c:pt>
                <c:pt idx="12081">
                  <c:v>84.9</c:v>
                </c:pt>
                <c:pt idx="12082">
                  <c:v>84.9</c:v>
                </c:pt>
                <c:pt idx="12083">
                  <c:v>84.9</c:v>
                </c:pt>
                <c:pt idx="12084">
                  <c:v>84.9</c:v>
                </c:pt>
                <c:pt idx="12085">
                  <c:v>84.9</c:v>
                </c:pt>
                <c:pt idx="12086">
                  <c:v>84.9</c:v>
                </c:pt>
                <c:pt idx="12087">
                  <c:v>84.9</c:v>
                </c:pt>
                <c:pt idx="12088">
                  <c:v>84.9</c:v>
                </c:pt>
                <c:pt idx="12089">
                  <c:v>84.9</c:v>
                </c:pt>
                <c:pt idx="12090">
                  <c:v>84.9</c:v>
                </c:pt>
                <c:pt idx="12091">
                  <c:v>84.9</c:v>
                </c:pt>
                <c:pt idx="12092">
                  <c:v>85</c:v>
                </c:pt>
                <c:pt idx="12093">
                  <c:v>85</c:v>
                </c:pt>
                <c:pt idx="12094">
                  <c:v>85</c:v>
                </c:pt>
                <c:pt idx="12095">
                  <c:v>85</c:v>
                </c:pt>
                <c:pt idx="12096">
                  <c:v>85</c:v>
                </c:pt>
                <c:pt idx="12097">
                  <c:v>85</c:v>
                </c:pt>
                <c:pt idx="12098">
                  <c:v>85</c:v>
                </c:pt>
                <c:pt idx="12099">
                  <c:v>85</c:v>
                </c:pt>
                <c:pt idx="12100">
                  <c:v>85</c:v>
                </c:pt>
                <c:pt idx="12101">
                  <c:v>85.1</c:v>
                </c:pt>
                <c:pt idx="12102">
                  <c:v>85.1</c:v>
                </c:pt>
                <c:pt idx="12103">
                  <c:v>85.1</c:v>
                </c:pt>
                <c:pt idx="12104">
                  <c:v>85.1</c:v>
                </c:pt>
                <c:pt idx="12105">
                  <c:v>85.1</c:v>
                </c:pt>
                <c:pt idx="12106">
                  <c:v>85.1</c:v>
                </c:pt>
                <c:pt idx="12107">
                  <c:v>85.1</c:v>
                </c:pt>
                <c:pt idx="12108">
                  <c:v>85.2</c:v>
                </c:pt>
                <c:pt idx="12109">
                  <c:v>85.2</c:v>
                </c:pt>
                <c:pt idx="12110">
                  <c:v>85.2</c:v>
                </c:pt>
                <c:pt idx="12111">
                  <c:v>85.2</c:v>
                </c:pt>
                <c:pt idx="12112">
                  <c:v>85.2</c:v>
                </c:pt>
                <c:pt idx="12113">
                  <c:v>85.2</c:v>
                </c:pt>
                <c:pt idx="12114">
                  <c:v>85.2</c:v>
                </c:pt>
                <c:pt idx="12115">
                  <c:v>85.2</c:v>
                </c:pt>
                <c:pt idx="12116">
                  <c:v>85.3</c:v>
                </c:pt>
                <c:pt idx="12117">
                  <c:v>85.3</c:v>
                </c:pt>
                <c:pt idx="12118">
                  <c:v>85.3</c:v>
                </c:pt>
                <c:pt idx="12119">
                  <c:v>85.3</c:v>
                </c:pt>
                <c:pt idx="12120">
                  <c:v>85.3</c:v>
                </c:pt>
                <c:pt idx="12121">
                  <c:v>85.3</c:v>
                </c:pt>
                <c:pt idx="12122">
                  <c:v>85.3</c:v>
                </c:pt>
                <c:pt idx="12123">
                  <c:v>85.4</c:v>
                </c:pt>
                <c:pt idx="12124">
                  <c:v>85.4</c:v>
                </c:pt>
                <c:pt idx="12125">
                  <c:v>85.4</c:v>
                </c:pt>
                <c:pt idx="12126">
                  <c:v>85.4</c:v>
                </c:pt>
                <c:pt idx="12127">
                  <c:v>85.4</c:v>
                </c:pt>
                <c:pt idx="12128">
                  <c:v>85.4</c:v>
                </c:pt>
                <c:pt idx="12129">
                  <c:v>85.5</c:v>
                </c:pt>
                <c:pt idx="12130">
                  <c:v>85.5</c:v>
                </c:pt>
                <c:pt idx="12131">
                  <c:v>85.5</c:v>
                </c:pt>
                <c:pt idx="12132">
                  <c:v>85.5</c:v>
                </c:pt>
                <c:pt idx="12133">
                  <c:v>85.5</c:v>
                </c:pt>
                <c:pt idx="12134">
                  <c:v>85.5</c:v>
                </c:pt>
                <c:pt idx="12135">
                  <c:v>85.5</c:v>
                </c:pt>
                <c:pt idx="12136">
                  <c:v>85.6</c:v>
                </c:pt>
                <c:pt idx="12137">
                  <c:v>85.6</c:v>
                </c:pt>
                <c:pt idx="12138">
                  <c:v>85.6</c:v>
                </c:pt>
                <c:pt idx="12139">
                  <c:v>85.6</c:v>
                </c:pt>
                <c:pt idx="12140">
                  <c:v>85.6</c:v>
                </c:pt>
                <c:pt idx="12141">
                  <c:v>85.6</c:v>
                </c:pt>
                <c:pt idx="12142">
                  <c:v>85.6</c:v>
                </c:pt>
                <c:pt idx="12143">
                  <c:v>85.6</c:v>
                </c:pt>
                <c:pt idx="12144">
                  <c:v>85.6</c:v>
                </c:pt>
                <c:pt idx="12145">
                  <c:v>85.7</c:v>
                </c:pt>
                <c:pt idx="12146">
                  <c:v>85.7</c:v>
                </c:pt>
                <c:pt idx="12147">
                  <c:v>85.7</c:v>
                </c:pt>
                <c:pt idx="12148">
                  <c:v>85.7</c:v>
                </c:pt>
                <c:pt idx="12149">
                  <c:v>85.7</c:v>
                </c:pt>
                <c:pt idx="12150">
                  <c:v>85.7</c:v>
                </c:pt>
                <c:pt idx="12151">
                  <c:v>85.8</c:v>
                </c:pt>
                <c:pt idx="12152">
                  <c:v>85.8</c:v>
                </c:pt>
                <c:pt idx="12153">
                  <c:v>85.8</c:v>
                </c:pt>
                <c:pt idx="12154">
                  <c:v>85.8</c:v>
                </c:pt>
                <c:pt idx="12155">
                  <c:v>85.8</c:v>
                </c:pt>
                <c:pt idx="12156">
                  <c:v>85.8</c:v>
                </c:pt>
                <c:pt idx="12157">
                  <c:v>85.8</c:v>
                </c:pt>
                <c:pt idx="12158">
                  <c:v>85.9</c:v>
                </c:pt>
                <c:pt idx="12159">
                  <c:v>85.9</c:v>
                </c:pt>
                <c:pt idx="12160">
                  <c:v>85.9</c:v>
                </c:pt>
                <c:pt idx="12161">
                  <c:v>85.9</c:v>
                </c:pt>
                <c:pt idx="12162">
                  <c:v>85.9</c:v>
                </c:pt>
                <c:pt idx="12163">
                  <c:v>86</c:v>
                </c:pt>
                <c:pt idx="12164">
                  <c:v>86</c:v>
                </c:pt>
                <c:pt idx="12165">
                  <c:v>86</c:v>
                </c:pt>
                <c:pt idx="12166">
                  <c:v>86</c:v>
                </c:pt>
                <c:pt idx="12167">
                  <c:v>86</c:v>
                </c:pt>
                <c:pt idx="12168">
                  <c:v>86</c:v>
                </c:pt>
                <c:pt idx="12169">
                  <c:v>86.1</c:v>
                </c:pt>
                <c:pt idx="12170">
                  <c:v>86.1</c:v>
                </c:pt>
                <c:pt idx="12171">
                  <c:v>86.1</c:v>
                </c:pt>
                <c:pt idx="12172">
                  <c:v>86.1</c:v>
                </c:pt>
                <c:pt idx="12173">
                  <c:v>86.1</c:v>
                </c:pt>
                <c:pt idx="12174">
                  <c:v>86.1</c:v>
                </c:pt>
                <c:pt idx="12175">
                  <c:v>86.1</c:v>
                </c:pt>
                <c:pt idx="12176">
                  <c:v>86.2</c:v>
                </c:pt>
                <c:pt idx="12177">
                  <c:v>86.2</c:v>
                </c:pt>
                <c:pt idx="12178">
                  <c:v>86.2</c:v>
                </c:pt>
                <c:pt idx="12179">
                  <c:v>86.2</c:v>
                </c:pt>
                <c:pt idx="12180">
                  <c:v>86.2</c:v>
                </c:pt>
                <c:pt idx="12181">
                  <c:v>86.2</c:v>
                </c:pt>
                <c:pt idx="12182">
                  <c:v>86.3</c:v>
                </c:pt>
                <c:pt idx="12183">
                  <c:v>86.3</c:v>
                </c:pt>
                <c:pt idx="12184">
                  <c:v>86.3</c:v>
                </c:pt>
                <c:pt idx="12185">
                  <c:v>86.3</c:v>
                </c:pt>
                <c:pt idx="12186">
                  <c:v>86.3</c:v>
                </c:pt>
                <c:pt idx="12187">
                  <c:v>86.3</c:v>
                </c:pt>
                <c:pt idx="12188">
                  <c:v>86.3</c:v>
                </c:pt>
                <c:pt idx="12189">
                  <c:v>86.3</c:v>
                </c:pt>
                <c:pt idx="12190">
                  <c:v>86.3</c:v>
                </c:pt>
                <c:pt idx="12191">
                  <c:v>86.4</c:v>
                </c:pt>
                <c:pt idx="12192">
                  <c:v>86.4</c:v>
                </c:pt>
                <c:pt idx="12193">
                  <c:v>86.4</c:v>
                </c:pt>
                <c:pt idx="12194">
                  <c:v>86.4</c:v>
                </c:pt>
                <c:pt idx="12195">
                  <c:v>86.4</c:v>
                </c:pt>
                <c:pt idx="12196">
                  <c:v>86.4</c:v>
                </c:pt>
                <c:pt idx="12197">
                  <c:v>86.5</c:v>
                </c:pt>
                <c:pt idx="12198">
                  <c:v>86.5</c:v>
                </c:pt>
                <c:pt idx="12199">
                  <c:v>86.5</c:v>
                </c:pt>
                <c:pt idx="12200">
                  <c:v>86.5</c:v>
                </c:pt>
                <c:pt idx="12201">
                  <c:v>86.5</c:v>
                </c:pt>
                <c:pt idx="12202">
                  <c:v>86.5</c:v>
                </c:pt>
                <c:pt idx="12203">
                  <c:v>86.5</c:v>
                </c:pt>
                <c:pt idx="12204">
                  <c:v>86.5</c:v>
                </c:pt>
                <c:pt idx="12205">
                  <c:v>86.6</c:v>
                </c:pt>
                <c:pt idx="12206">
                  <c:v>86.6</c:v>
                </c:pt>
                <c:pt idx="12207">
                  <c:v>86.6</c:v>
                </c:pt>
                <c:pt idx="12208">
                  <c:v>86.6</c:v>
                </c:pt>
                <c:pt idx="12209">
                  <c:v>86.6</c:v>
                </c:pt>
                <c:pt idx="12210">
                  <c:v>86.6</c:v>
                </c:pt>
                <c:pt idx="12211">
                  <c:v>86.6</c:v>
                </c:pt>
                <c:pt idx="12212">
                  <c:v>86.7</c:v>
                </c:pt>
                <c:pt idx="12213">
                  <c:v>86.7</c:v>
                </c:pt>
                <c:pt idx="12214">
                  <c:v>86.7</c:v>
                </c:pt>
                <c:pt idx="12215">
                  <c:v>86.7</c:v>
                </c:pt>
                <c:pt idx="12216">
                  <c:v>86.7</c:v>
                </c:pt>
                <c:pt idx="12217">
                  <c:v>86.7</c:v>
                </c:pt>
                <c:pt idx="12218">
                  <c:v>86.7</c:v>
                </c:pt>
                <c:pt idx="12219">
                  <c:v>86.7</c:v>
                </c:pt>
                <c:pt idx="12220">
                  <c:v>86.7</c:v>
                </c:pt>
                <c:pt idx="12221">
                  <c:v>86.7</c:v>
                </c:pt>
                <c:pt idx="12222">
                  <c:v>86.7</c:v>
                </c:pt>
                <c:pt idx="12223">
                  <c:v>86.7</c:v>
                </c:pt>
                <c:pt idx="12224">
                  <c:v>86.7</c:v>
                </c:pt>
                <c:pt idx="12225">
                  <c:v>86.7</c:v>
                </c:pt>
                <c:pt idx="12226">
                  <c:v>86.8</c:v>
                </c:pt>
                <c:pt idx="12227">
                  <c:v>86.8</c:v>
                </c:pt>
                <c:pt idx="12228">
                  <c:v>86.8</c:v>
                </c:pt>
                <c:pt idx="12229">
                  <c:v>86.8</c:v>
                </c:pt>
                <c:pt idx="12230">
                  <c:v>86.8</c:v>
                </c:pt>
                <c:pt idx="12231">
                  <c:v>86.8</c:v>
                </c:pt>
                <c:pt idx="12232">
                  <c:v>86.8</c:v>
                </c:pt>
                <c:pt idx="12233">
                  <c:v>86.8</c:v>
                </c:pt>
                <c:pt idx="12234">
                  <c:v>86.8</c:v>
                </c:pt>
                <c:pt idx="12235">
                  <c:v>86.8</c:v>
                </c:pt>
                <c:pt idx="12236">
                  <c:v>86.8</c:v>
                </c:pt>
                <c:pt idx="12237">
                  <c:v>86.8</c:v>
                </c:pt>
                <c:pt idx="12238">
                  <c:v>86.8</c:v>
                </c:pt>
                <c:pt idx="12239">
                  <c:v>86.8</c:v>
                </c:pt>
                <c:pt idx="12240">
                  <c:v>86.8</c:v>
                </c:pt>
                <c:pt idx="12241">
                  <c:v>86.9</c:v>
                </c:pt>
                <c:pt idx="12242">
                  <c:v>86.9</c:v>
                </c:pt>
                <c:pt idx="12243">
                  <c:v>86.9</c:v>
                </c:pt>
                <c:pt idx="12244">
                  <c:v>86.9</c:v>
                </c:pt>
                <c:pt idx="12245">
                  <c:v>86.9</c:v>
                </c:pt>
                <c:pt idx="12246">
                  <c:v>86.9</c:v>
                </c:pt>
                <c:pt idx="12247">
                  <c:v>86.9</c:v>
                </c:pt>
                <c:pt idx="12248">
                  <c:v>86.9</c:v>
                </c:pt>
                <c:pt idx="12249">
                  <c:v>86.9</c:v>
                </c:pt>
                <c:pt idx="12250">
                  <c:v>86.9</c:v>
                </c:pt>
                <c:pt idx="12251">
                  <c:v>86.9</c:v>
                </c:pt>
                <c:pt idx="12252">
                  <c:v>86.9</c:v>
                </c:pt>
                <c:pt idx="12253">
                  <c:v>87</c:v>
                </c:pt>
                <c:pt idx="12254">
                  <c:v>87</c:v>
                </c:pt>
                <c:pt idx="12255">
                  <c:v>87</c:v>
                </c:pt>
                <c:pt idx="12256">
                  <c:v>87</c:v>
                </c:pt>
                <c:pt idx="12257">
                  <c:v>87</c:v>
                </c:pt>
                <c:pt idx="12258">
                  <c:v>87</c:v>
                </c:pt>
                <c:pt idx="12259">
                  <c:v>87</c:v>
                </c:pt>
                <c:pt idx="12260">
                  <c:v>87</c:v>
                </c:pt>
                <c:pt idx="12261">
                  <c:v>87</c:v>
                </c:pt>
                <c:pt idx="12262">
                  <c:v>87</c:v>
                </c:pt>
                <c:pt idx="12263">
                  <c:v>87</c:v>
                </c:pt>
                <c:pt idx="12264">
                  <c:v>87</c:v>
                </c:pt>
                <c:pt idx="12265">
                  <c:v>87</c:v>
                </c:pt>
                <c:pt idx="12266">
                  <c:v>87</c:v>
                </c:pt>
                <c:pt idx="12267">
                  <c:v>87</c:v>
                </c:pt>
                <c:pt idx="12268">
                  <c:v>87</c:v>
                </c:pt>
                <c:pt idx="12269">
                  <c:v>87</c:v>
                </c:pt>
                <c:pt idx="12270">
                  <c:v>87</c:v>
                </c:pt>
                <c:pt idx="12271">
                  <c:v>87</c:v>
                </c:pt>
                <c:pt idx="12272">
                  <c:v>87</c:v>
                </c:pt>
                <c:pt idx="12273">
                  <c:v>87</c:v>
                </c:pt>
                <c:pt idx="12274">
                  <c:v>86.9</c:v>
                </c:pt>
                <c:pt idx="12275">
                  <c:v>86.9</c:v>
                </c:pt>
                <c:pt idx="12276">
                  <c:v>86.9</c:v>
                </c:pt>
                <c:pt idx="12277">
                  <c:v>86.9</c:v>
                </c:pt>
                <c:pt idx="12278">
                  <c:v>86.9</c:v>
                </c:pt>
                <c:pt idx="12279">
                  <c:v>86.9</c:v>
                </c:pt>
                <c:pt idx="12280">
                  <c:v>86.9</c:v>
                </c:pt>
                <c:pt idx="12281">
                  <c:v>86.9</c:v>
                </c:pt>
                <c:pt idx="12282">
                  <c:v>86.9</c:v>
                </c:pt>
                <c:pt idx="12283">
                  <c:v>86.9</c:v>
                </c:pt>
                <c:pt idx="12284">
                  <c:v>86.9</c:v>
                </c:pt>
                <c:pt idx="12285">
                  <c:v>86.9</c:v>
                </c:pt>
                <c:pt idx="12286">
                  <c:v>86.9</c:v>
                </c:pt>
                <c:pt idx="12287">
                  <c:v>86.9</c:v>
                </c:pt>
                <c:pt idx="12288">
                  <c:v>86.9</c:v>
                </c:pt>
                <c:pt idx="12289">
                  <c:v>86.9</c:v>
                </c:pt>
                <c:pt idx="12290">
                  <c:v>86.8</c:v>
                </c:pt>
                <c:pt idx="12291">
                  <c:v>86.8</c:v>
                </c:pt>
                <c:pt idx="12292">
                  <c:v>86.8</c:v>
                </c:pt>
                <c:pt idx="12293">
                  <c:v>86.8</c:v>
                </c:pt>
                <c:pt idx="12294">
                  <c:v>86.8</c:v>
                </c:pt>
                <c:pt idx="12295">
                  <c:v>86.8</c:v>
                </c:pt>
                <c:pt idx="12296">
                  <c:v>86.8</c:v>
                </c:pt>
                <c:pt idx="12297">
                  <c:v>86.8</c:v>
                </c:pt>
                <c:pt idx="12298">
                  <c:v>86.8</c:v>
                </c:pt>
                <c:pt idx="12299">
                  <c:v>86.8</c:v>
                </c:pt>
                <c:pt idx="12300">
                  <c:v>86.8</c:v>
                </c:pt>
                <c:pt idx="12301">
                  <c:v>86.8</c:v>
                </c:pt>
                <c:pt idx="12302">
                  <c:v>86.7</c:v>
                </c:pt>
                <c:pt idx="12303">
                  <c:v>86.7</c:v>
                </c:pt>
                <c:pt idx="12304">
                  <c:v>86.7</c:v>
                </c:pt>
                <c:pt idx="12305">
                  <c:v>86.7</c:v>
                </c:pt>
                <c:pt idx="12306">
                  <c:v>86.7</c:v>
                </c:pt>
                <c:pt idx="12307">
                  <c:v>86.7</c:v>
                </c:pt>
                <c:pt idx="12308">
                  <c:v>86.7</c:v>
                </c:pt>
                <c:pt idx="12309">
                  <c:v>86.7</c:v>
                </c:pt>
                <c:pt idx="12310">
                  <c:v>86.7</c:v>
                </c:pt>
                <c:pt idx="12311">
                  <c:v>86.7</c:v>
                </c:pt>
                <c:pt idx="12312">
                  <c:v>86.7</c:v>
                </c:pt>
                <c:pt idx="12313">
                  <c:v>86.6</c:v>
                </c:pt>
                <c:pt idx="12314">
                  <c:v>86.6</c:v>
                </c:pt>
                <c:pt idx="12315">
                  <c:v>86.6</c:v>
                </c:pt>
                <c:pt idx="12316">
                  <c:v>86.6</c:v>
                </c:pt>
                <c:pt idx="12317">
                  <c:v>86.6</c:v>
                </c:pt>
                <c:pt idx="12318">
                  <c:v>86.6</c:v>
                </c:pt>
                <c:pt idx="12319">
                  <c:v>86.6</c:v>
                </c:pt>
                <c:pt idx="12320">
                  <c:v>86.6</c:v>
                </c:pt>
                <c:pt idx="12321">
                  <c:v>86.5</c:v>
                </c:pt>
                <c:pt idx="12322">
                  <c:v>86.5</c:v>
                </c:pt>
                <c:pt idx="12323">
                  <c:v>86.5</c:v>
                </c:pt>
                <c:pt idx="12324">
                  <c:v>86.5</c:v>
                </c:pt>
                <c:pt idx="12325">
                  <c:v>86.5</c:v>
                </c:pt>
                <c:pt idx="12326">
                  <c:v>86.5</c:v>
                </c:pt>
                <c:pt idx="12327">
                  <c:v>86.5</c:v>
                </c:pt>
                <c:pt idx="12328">
                  <c:v>86.4</c:v>
                </c:pt>
                <c:pt idx="12329">
                  <c:v>86.4</c:v>
                </c:pt>
                <c:pt idx="12330">
                  <c:v>86.4</c:v>
                </c:pt>
                <c:pt idx="12331">
                  <c:v>86.4</c:v>
                </c:pt>
                <c:pt idx="12332">
                  <c:v>86.4</c:v>
                </c:pt>
                <c:pt idx="12333">
                  <c:v>86.4</c:v>
                </c:pt>
                <c:pt idx="12334">
                  <c:v>86.4</c:v>
                </c:pt>
                <c:pt idx="12335">
                  <c:v>86.3</c:v>
                </c:pt>
                <c:pt idx="12336">
                  <c:v>86.3</c:v>
                </c:pt>
                <c:pt idx="12337">
                  <c:v>86.3</c:v>
                </c:pt>
                <c:pt idx="12338">
                  <c:v>86.3</c:v>
                </c:pt>
                <c:pt idx="12339">
                  <c:v>86.3</c:v>
                </c:pt>
                <c:pt idx="12340">
                  <c:v>86.3</c:v>
                </c:pt>
                <c:pt idx="12341">
                  <c:v>86.3</c:v>
                </c:pt>
                <c:pt idx="12342">
                  <c:v>86.2</c:v>
                </c:pt>
                <c:pt idx="12343">
                  <c:v>86.2</c:v>
                </c:pt>
                <c:pt idx="12344">
                  <c:v>86.2</c:v>
                </c:pt>
                <c:pt idx="12345">
                  <c:v>86.2</c:v>
                </c:pt>
                <c:pt idx="12346">
                  <c:v>86.2</c:v>
                </c:pt>
                <c:pt idx="12347">
                  <c:v>86.2</c:v>
                </c:pt>
                <c:pt idx="12348">
                  <c:v>86.1</c:v>
                </c:pt>
                <c:pt idx="12349">
                  <c:v>86.1</c:v>
                </c:pt>
                <c:pt idx="12350">
                  <c:v>86.1</c:v>
                </c:pt>
                <c:pt idx="12351">
                  <c:v>86.1</c:v>
                </c:pt>
                <c:pt idx="12352">
                  <c:v>86.1</c:v>
                </c:pt>
                <c:pt idx="12353">
                  <c:v>86.1</c:v>
                </c:pt>
                <c:pt idx="12354">
                  <c:v>86</c:v>
                </c:pt>
                <c:pt idx="12355">
                  <c:v>86</c:v>
                </c:pt>
                <c:pt idx="12356">
                  <c:v>86</c:v>
                </c:pt>
                <c:pt idx="12357">
                  <c:v>86</c:v>
                </c:pt>
                <c:pt idx="12358">
                  <c:v>86</c:v>
                </c:pt>
                <c:pt idx="12359">
                  <c:v>85.9</c:v>
                </c:pt>
                <c:pt idx="12360">
                  <c:v>85.9</c:v>
                </c:pt>
                <c:pt idx="12361">
                  <c:v>85.9</c:v>
                </c:pt>
                <c:pt idx="12362">
                  <c:v>85.9</c:v>
                </c:pt>
                <c:pt idx="12363">
                  <c:v>85.9</c:v>
                </c:pt>
                <c:pt idx="12364">
                  <c:v>85.9</c:v>
                </c:pt>
                <c:pt idx="12365">
                  <c:v>85.9</c:v>
                </c:pt>
                <c:pt idx="12366">
                  <c:v>85.8</c:v>
                </c:pt>
                <c:pt idx="12367">
                  <c:v>85.8</c:v>
                </c:pt>
                <c:pt idx="12368">
                  <c:v>85.8</c:v>
                </c:pt>
                <c:pt idx="12369">
                  <c:v>85.8</c:v>
                </c:pt>
                <c:pt idx="12370">
                  <c:v>85.8</c:v>
                </c:pt>
                <c:pt idx="12371">
                  <c:v>85.8</c:v>
                </c:pt>
                <c:pt idx="12372">
                  <c:v>85.7</c:v>
                </c:pt>
                <c:pt idx="12373">
                  <c:v>85.7</c:v>
                </c:pt>
                <c:pt idx="12374">
                  <c:v>85.7</c:v>
                </c:pt>
                <c:pt idx="12375">
                  <c:v>85.7</c:v>
                </c:pt>
                <c:pt idx="12376">
                  <c:v>85.7</c:v>
                </c:pt>
                <c:pt idx="12377">
                  <c:v>85.7</c:v>
                </c:pt>
                <c:pt idx="12378">
                  <c:v>85.6</c:v>
                </c:pt>
                <c:pt idx="12379">
                  <c:v>85.6</c:v>
                </c:pt>
                <c:pt idx="12380">
                  <c:v>85.6</c:v>
                </c:pt>
                <c:pt idx="12381">
                  <c:v>85.6</c:v>
                </c:pt>
                <c:pt idx="12382">
                  <c:v>85.6</c:v>
                </c:pt>
                <c:pt idx="12383">
                  <c:v>85.6</c:v>
                </c:pt>
                <c:pt idx="12384">
                  <c:v>85.6</c:v>
                </c:pt>
                <c:pt idx="12385">
                  <c:v>85.6</c:v>
                </c:pt>
                <c:pt idx="12386">
                  <c:v>85.5</c:v>
                </c:pt>
                <c:pt idx="12387">
                  <c:v>85.5</c:v>
                </c:pt>
                <c:pt idx="12388">
                  <c:v>85.5</c:v>
                </c:pt>
                <c:pt idx="12389">
                  <c:v>85.5</c:v>
                </c:pt>
                <c:pt idx="12390">
                  <c:v>85.5</c:v>
                </c:pt>
                <c:pt idx="12391">
                  <c:v>85.5</c:v>
                </c:pt>
                <c:pt idx="12392">
                  <c:v>85.5</c:v>
                </c:pt>
                <c:pt idx="12393">
                  <c:v>85.4</c:v>
                </c:pt>
                <c:pt idx="12394">
                  <c:v>85.4</c:v>
                </c:pt>
                <c:pt idx="12395">
                  <c:v>85.4</c:v>
                </c:pt>
                <c:pt idx="12396">
                  <c:v>85.4</c:v>
                </c:pt>
                <c:pt idx="12397">
                  <c:v>85.4</c:v>
                </c:pt>
                <c:pt idx="12398">
                  <c:v>85.4</c:v>
                </c:pt>
                <c:pt idx="12399">
                  <c:v>85.4</c:v>
                </c:pt>
                <c:pt idx="12400">
                  <c:v>85.4</c:v>
                </c:pt>
                <c:pt idx="12401">
                  <c:v>85.3</c:v>
                </c:pt>
                <c:pt idx="12402">
                  <c:v>85.3</c:v>
                </c:pt>
                <c:pt idx="12403">
                  <c:v>85.3</c:v>
                </c:pt>
                <c:pt idx="12404">
                  <c:v>85.3</c:v>
                </c:pt>
                <c:pt idx="12405">
                  <c:v>85.3</c:v>
                </c:pt>
                <c:pt idx="12406">
                  <c:v>85.3</c:v>
                </c:pt>
                <c:pt idx="12407">
                  <c:v>85.2</c:v>
                </c:pt>
                <c:pt idx="12408">
                  <c:v>85.2</c:v>
                </c:pt>
                <c:pt idx="12409">
                  <c:v>85.2</c:v>
                </c:pt>
                <c:pt idx="12410">
                  <c:v>85.2</c:v>
                </c:pt>
                <c:pt idx="12411">
                  <c:v>85.2</c:v>
                </c:pt>
                <c:pt idx="12412">
                  <c:v>85.2</c:v>
                </c:pt>
                <c:pt idx="12413">
                  <c:v>85.2</c:v>
                </c:pt>
                <c:pt idx="12414">
                  <c:v>85.2</c:v>
                </c:pt>
                <c:pt idx="12415">
                  <c:v>85.1</c:v>
                </c:pt>
                <c:pt idx="12416">
                  <c:v>85.1</c:v>
                </c:pt>
                <c:pt idx="12417">
                  <c:v>85.1</c:v>
                </c:pt>
                <c:pt idx="12418">
                  <c:v>85.1</c:v>
                </c:pt>
                <c:pt idx="12419">
                  <c:v>85.1</c:v>
                </c:pt>
                <c:pt idx="12420">
                  <c:v>85.1</c:v>
                </c:pt>
                <c:pt idx="12421">
                  <c:v>85.1</c:v>
                </c:pt>
                <c:pt idx="12422">
                  <c:v>85.1</c:v>
                </c:pt>
                <c:pt idx="12423">
                  <c:v>85.1</c:v>
                </c:pt>
                <c:pt idx="12424">
                  <c:v>85.1</c:v>
                </c:pt>
                <c:pt idx="12425">
                  <c:v>85.1</c:v>
                </c:pt>
                <c:pt idx="12426">
                  <c:v>85.1</c:v>
                </c:pt>
                <c:pt idx="12427">
                  <c:v>85</c:v>
                </c:pt>
                <c:pt idx="12428">
                  <c:v>85</c:v>
                </c:pt>
                <c:pt idx="12429">
                  <c:v>85</c:v>
                </c:pt>
                <c:pt idx="12430">
                  <c:v>85</c:v>
                </c:pt>
                <c:pt idx="12431">
                  <c:v>85</c:v>
                </c:pt>
                <c:pt idx="12432">
                  <c:v>85</c:v>
                </c:pt>
                <c:pt idx="12433">
                  <c:v>85</c:v>
                </c:pt>
                <c:pt idx="12434">
                  <c:v>85</c:v>
                </c:pt>
                <c:pt idx="12435">
                  <c:v>85</c:v>
                </c:pt>
                <c:pt idx="12436">
                  <c:v>84.9</c:v>
                </c:pt>
                <c:pt idx="12437">
                  <c:v>84.9</c:v>
                </c:pt>
                <c:pt idx="12438">
                  <c:v>84.9</c:v>
                </c:pt>
                <c:pt idx="12439">
                  <c:v>84.9</c:v>
                </c:pt>
                <c:pt idx="12440">
                  <c:v>84.9</c:v>
                </c:pt>
                <c:pt idx="12441">
                  <c:v>84.9</c:v>
                </c:pt>
                <c:pt idx="12442">
                  <c:v>84.9</c:v>
                </c:pt>
                <c:pt idx="12443">
                  <c:v>84.9</c:v>
                </c:pt>
                <c:pt idx="12444">
                  <c:v>84.9</c:v>
                </c:pt>
                <c:pt idx="12445">
                  <c:v>84.9</c:v>
                </c:pt>
                <c:pt idx="12446">
                  <c:v>84.9</c:v>
                </c:pt>
                <c:pt idx="12447">
                  <c:v>84.9</c:v>
                </c:pt>
                <c:pt idx="12448">
                  <c:v>84.9</c:v>
                </c:pt>
                <c:pt idx="12449">
                  <c:v>84.9</c:v>
                </c:pt>
                <c:pt idx="12450">
                  <c:v>84.9</c:v>
                </c:pt>
                <c:pt idx="12451">
                  <c:v>84.9</c:v>
                </c:pt>
                <c:pt idx="12452">
                  <c:v>84.8</c:v>
                </c:pt>
                <c:pt idx="12453">
                  <c:v>84.8</c:v>
                </c:pt>
                <c:pt idx="12454">
                  <c:v>84.8</c:v>
                </c:pt>
                <c:pt idx="12455">
                  <c:v>84.8</c:v>
                </c:pt>
                <c:pt idx="12456">
                  <c:v>84.8</c:v>
                </c:pt>
                <c:pt idx="12457">
                  <c:v>84.8</c:v>
                </c:pt>
                <c:pt idx="12458">
                  <c:v>84.8</c:v>
                </c:pt>
                <c:pt idx="12459">
                  <c:v>84.9</c:v>
                </c:pt>
                <c:pt idx="12460">
                  <c:v>84.9</c:v>
                </c:pt>
                <c:pt idx="12461">
                  <c:v>84.9</c:v>
                </c:pt>
                <c:pt idx="12462">
                  <c:v>84.9</c:v>
                </c:pt>
                <c:pt idx="12463">
                  <c:v>84.8</c:v>
                </c:pt>
                <c:pt idx="12464">
                  <c:v>84.9</c:v>
                </c:pt>
                <c:pt idx="12465">
                  <c:v>84.9</c:v>
                </c:pt>
                <c:pt idx="12466">
                  <c:v>84.9</c:v>
                </c:pt>
                <c:pt idx="12467">
                  <c:v>84.9</c:v>
                </c:pt>
                <c:pt idx="12468">
                  <c:v>84.9</c:v>
                </c:pt>
                <c:pt idx="12469">
                  <c:v>84.9</c:v>
                </c:pt>
                <c:pt idx="12470">
                  <c:v>84.9</c:v>
                </c:pt>
                <c:pt idx="12471">
                  <c:v>84.9</c:v>
                </c:pt>
                <c:pt idx="12472">
                  <c:v>84.9</c:v>
                </c:pt>
                <c:pt idx="12473">
                  <c:v>84.9</c:v>
                </c:pt>
                <c:pt idx="12474">
                  <c:v>84.9</c:v>
                </c:pt>
                <c:pt idx="12475">
                  <c:v>84.9</c:v>
                </c:pt>
                <c:pt idx="12476">
                  <c:v>84.9</c:v>
                </c:pt>
                <c:pt idx="12477">
                  <c:v>84.9</c:v>
                </c:pt>
                <c:pt idx="12478">
                  <c:v>84.9</c:v>
                </c:pt>
                <c:pt idx="12479">
                  <c:v>84.9</c:v>
                </c:pt>
                <c:pt idx="12480">
                  <c:v>84.9</c:v>
                </c:pt>
                <c:pt idx="12481">
                  <c:v>84.9</c:v>
                </c:pt>
                <c:pt idx="12482">
                  <c:v>84.9</c:v>
                </c:pt>
                <c:pt idx="12483">
                  <c:v>84.9</c:v>
                </c:pt>
                <c:pt idx="12484">
                  <c:v>84.9</c:v>
                </c:pt>
                <c:pt idx="12485">
                  <c:v>84.9</c:v>
                </c:pt>
                <c:pt idx="12486">
                  <c:v>84.9</c:v>
                </c:pt>
                <c:pt idx="12487">
                  <c:v>85</c:v>
                </c:pt>
                <c:pt idx="12488">
                  <c:v>85</c:v>
                </c:pt>
                <c:pt idx="12489">
                  <c:v>85</c:v>
                </c:pt>
                <c:pt idx="12490">
                  <c:v>85</c:v>
                </c:pt>
                <c:pt idx="12491">
                  <c:v>85</c:v>
                </c:pt>
                <c:pt idx="12492">
                  <c:v>85</c:v>
                </c:pt>
                <c:pt idx="12493">
                  <c:v>85</c:v>
                </c:pt>
                <c:pt idx="12494">
                  <c:v>85</c:v>
                </c:pt>
                <c:pt idx="12495">
                  <c:v>85</c:v>
                </c:pt>
                <c:pt idx="12496">
                  <c:v>85</c:v>
                </c:pt>
                <c:pt idx="12497">
                  <c:v>85</c:v>
                </c:pt>
                <c:pt idx="12498">
                  <c:v>85</c:v>
                </c:pt>
                <c:pt idx="12499">
                  <c:v>85.1</c:v>
                </c:pt>
                <c:pt idx="12500">
                  <c:v>85.1</c:v>
                </c:pt>
                <c:pt idx="12501">
                  <c:v>85.1</c:v>
                </c:pt>
                <c:pt idx="12502">
                  <c:v>85.1</c:v>
                </c:pt>
                <c:pt idx="12503">
                  <c:v>85.1</c:v>
                </c:pt>
                <c:pt idx="12504">
                  <c:v>85.1</c:v>
                </c:pt>
                <c:pt idx="12505">
                  <c:v>85.1</c:v>
                </c:pt>
                <c:pt idx="12506">
                  <c:v>85.1</c:v>
                </c:pt>
                <c:pt idx="12507">
                  <c:v>85.1</c:v>
                </c:pt>
                <c:pt idx="12508">
                  <c:v>85.1</c:v>
                </c:pt>
                <c:pt idx="12509">
                  <c:v>85.1</c:v>
                </c:pt>
                <c:pt idx="12510">
                  <c:v>85.1</c:v>
                </c:pt>
                <c:pt idx="12511">
                  <c:v>85.2</c:v>
                </c:pt>
                <c:pt idx="12512">
                  <c:v>85.1</c:v>
                </c:pt>
                <c:pt idx="12513">
                  <c:v>85.2</c:v>
                </c:pt>
                <c:pt idx="12514">
                  <c:v>85.2</c:v>
                </c:pt>
                <c:pt idx="12515">
                  <c:v>85.2</c:v>
                </c:pt>
                <c:pt idx="12516">
                  <c:v>85.2</c:v>
                </c:pt>
                <c:pt idx="12517">
                  <c:v>85.2</c:v>
                </c:pt>
                <c:pt idx="12518">
                  <c:v>85.2</c:v>
                </c:pt>
                <c:pt idx="12519">
                  <c:v>85.2</c:v>
                </c:pt>
                <c:pt idx="12520">
                  <c:v>85.2</c:v>
                </c:pt>
                <c:pt idx="12521">
                  <c:v>85.3</c:v>
                </c:pt>
                <c:pt idx="12522">
                  <c:v>85.3</c:v>
                </c:pt>
                <c:pt idx="12523">
                  <c:v>85.3</c:v>
                </c:pt>
                <c:pt idx="12524">
                  <c:v>85.3</c:v>
                </c:pt>
                <c:pt idx="12525">
                  <c:v>85.3</c:v>
                </c:pt>
                <c:pt idx="12526">
                  <c:v>85.3</c:v>
                </c:pt>
                <c:pt idx="12527">
                  <c:v>85.3</c:v>
                </c:pt>
                <c:pt idx="12528">
                  <c:v>85.3</c:v>
                </c:pt>
                <c:pt idx="12529">
                  <c:v>85.4</c:v>
                </c:pt>
                <c:pt idx="12530">
                  <c:v>85.4</c:v>
                </c:pt>
                <c:pt idx="12531">
                  <c:v>85.4</c:v>
                </c:pt>
                <c:pt idx="12532">
                  <c:v>85.4</c:v>
                </c:pt>
                <c:pt idx="12533">
                  <c:v>85.4</c:v>
                </c:pt>
                <c:pt idx="12534">
                  <c:v>85.4</c:v>
                </c:pt>
                <c:pt idx="12535">
                  <c:v>85.5</c:v>
                </c:pt>
                <c:pt idx="12536">
                  <c:v>85.5</c:v>
                </c:pt>
                <c:pt idx="12537">
                  <c:v>85.5</c:v>
                </c:pt>
                <c:pt idx="12538">
                  <c:v>85.5</c:v>
                </c:pt>
                <c:pt idx="12539">
                  <c:v>85.5</c:v>
                </c:pt>
                <c:pt idx="12540">
                  <c:v>85.5</c:v>
                </c:pt>
                <c:pt idx="12541">
                  <c:v>85.6</c:v>
                </c:pt>
                <c:pt idx="12542">
                  <c:v>85.6</c:v>
                </c:pt>
                <c:pt idx="12543">
                  <c:v>85.6</c:v>
                </c:pt>
                <c:pt idx="12544">
                  <c:v>85.6</c:v>
                </c:pt>
                <c:pt idx="12545">
                  <c:v>85.6</c:v>
                </c:pt>
                <c:pt idx="12546">
                  <c:v>85.6</c:v>
                </c:pt>
                <c:pt idx="12547">
                  <c:v>85.6</c:v>
                </c:pt>
                <c:pt idx="12548">
                  <c:v>85.6</c:v>
                </c:pt>
                <c:pt idx="12549">
                  <c:v>85.7</c:v>
                </c:pt>
                <c:pt idx="12550">
                  <c:v>85.7</c:v>
                </c:pt>
                <c:pt idx="12551">
                  <c:v>85.7</c:v>
                </c:pt>
                <c:pt idx="12552">
                  <c:v>85.7</c:v>
                </c:pt>
                <c:pt idx="12553">
                  <c:v>85.7</c:v>
                </c:pt>
                <c:pt idx="12554">
                  <c:v>85.7</c:v>
                </c:pt>
                <c:pt idx="12555">
                  <c:v>85.8</c:v>
                </c:pt>
                <c:pt idx="12556">
                  <c:v>85.8</c:v>
                </c:pt>
                <c:pt idx="12557">
                  <c:v>85.8</c:v>
                </c:pt>
                <c:pt idx="12558">
                  <c:v>85.8</c:v>
                </c:pt>
                <c:pt idx="12559">
                  <c:v>85.8</c:v>
                </c:pt>
                <c:pt idx="12560">
                  <c:v>85.8</c:v>
                </c:pt>
                <c:pt idx="12561">
                  <c:v>85.9</c:v>
                </c:pt>
                <c:pt idx="12562">
                  <c:v>85.9</c:v>
                </c:pt>
                <c:pt idx="12563">
                  <c:v>85.9</c:v>
                </c:pt>
                <c:pt idx="12564">
                  <c:v>85.9</c:v>
                </c:pt>
                <c:pt idx="12565">
                  <c:v>85.9</c:v>
                </c:pt>
                <c:pt idx="12566">
                  <c:v>85.9</c:v>
                </c:pt>
                <c:pt idx="12567">
                  <c:v>86</c:v>
                </c:pt>
                <c:pt idx="12568">
                  <c:v>86</c:v>
                </c:pt>
                <c:pt idx="12569">
                  <c:v>86</c:v>
                </c:pt>
                <c:pt idx="12570">
                  <c:v>86</c:v>
                </c:pt>
                <c:pt idx="12571">
                  <c:v>86</c:v>
                </c:pt>
                <c:pt idx="12572">
                  <c:v>86</c:v>
                </c:pt>
                <c:pt idx="12573">
                  <c:v>86.1</c:v>
                </c:pt>
                <c:pt idx="12574">
                  <c:v>86.1</c:v>
                </c:pt>
                <c:pt idx="12575">
                  <c:v>86.1</c:v>
                </c:pt>
                <c:pt idx="12576">
                  <c:v>86.1</c:v>
                </c:pt>
                <c:pt idx="12577">
                  <c:v>86.1</c:v>
                </c:pt>
                <c:pt idx="12578">
                  <c:v>86.1</c:v>
                </c:pt>
                <c:pt idx="12579">
                  <c:v>86.2</c:v>
                </c:pt>
                <c:pt idx="12580">
                  <c:v>86.2</c:v>
                </c:pt>
                <c:pt idx="12581">
                  <c:v>86.2</c:v>
                </c:pt>
                <c:pt idx="12582">
                  <c:v>86.2</c:v>
                </c:pt>
                <c:pt idx="12583">
                  <c:v>86.2</c:v>
                </c:pt>
                <c:pt idx="12584">
                  <c:v>86.2</c:v>
                </c:pt>
                <c:pt idx="12585">
                  <c:v>86.3</c:v>
                </c:pt>
                <c:pt idx="12586">
                  <c:v>86.3</c:v>
                </c:pt>
                <c:pt idx="12587">
                  <c:v>86.3</c:v>
                </c:pt>
                <c:pt idx="12588">
                  <c:v>86.3</c:v>
                </c:pt>
                <c:pt idx="12589">
                  <c:v>86.3</c:v>
                </c:pt>
                <c:pt idx="12590">
                  <c:v>86.3</c:v>
                </c:pt>
                <c:pt idx="12591">
                  <c:v>86.3</c:v>
                </c:pt>
                <c:pt idx="12592">
                  <c:v>86.3</c:v>
                </c:pt>
                <c:pt idx="12593">
                  <c:v>86.3</c:v>
                </c:pt>
                <c:pt idx="12594">
                  <c:v>86.4</c:v>
                </c:pt>
                <c:pt idx="12595">
                  <c:v>86.4</c:v>
                </c:pt>
                <c:pt idx="12596">
                  <c:v>86.4</c:v>
                </c:pt>
                <c:pt idx="12597">
                  <c:v>86.4</c:v>
                </c:pt>
                <c:pt idx="12598">
                  <c:v>86.4</c:v>
                </c:pt>
                <c:pt idx="12599">
                  <c:v>86.4</c:v>
                </c:pt>
                <c:pt idx="12600">
                  <c:v>86.5</c:v>
                </c:pt>
                <c:pt idx="12601">
                  <c:v>86.5</c:v>
                </c:pt>
                <c:pt idx="12602">
                  <c:v>86.5</c:v>
                </c:pt>
                <c:pt idx="12603">
                  <c:v>86.5</c:v>
                </c:pt>
                <c:pt idx="12604">
                  <c:v>86.5</c:v>
                </c:pt>
                <c:pt idx="12605">
                  <c:v>86.5</c:v>
                </c:pt>
                <c:pt idx="12606">
                  <c:v>86.5</c:v>
                </c:pt>
                <c:pt idx="12607">
                  <c:v>86.6</c:v>
                </c:pt>
                <c:pt idx="12608">
                  <c:v>86.6</c:v>
                </c:pt>
                <c:pt idx="12609">
                  <c:v>86.6</c:v>
                </c:pt>
                <c:pt idx="12610">
                  <c:v>86.6</c:v>
                </c:pt>
                <c:pt idx="12611">
                  <c:v>86.6</c:v>
                </c:pt>
                <c:pt idx="12612">
                  <c:v>86.6</c:v>
                </c:pt>
                <c:pt idx="12613">
                  <c:v>86.6</c:v>
                </c:pt>
                <c:pt idx="12614">
                  <c:v>86.7</c:v>
                </c:pt>
                <c:pt idx="12615">
                  <c:v>86.7</c:v>
                </c:pt>
                <c:pt idx="12616">
                  <c:v>86.7</c:v>
                </c:pt>
                <c:pt idx="12617">
                  <c:v>86.7</c:v>
                </c:pt>
                <c:pt idx="12618">
                  <c:v>86.7</c:v>
                </c:pt>
                <c:pt idx="12619">
                  <c:v>86.7</c:v>
                </c:pt>
                <c:pt idx="12620">
                  <c:v>86.7</c:v>
                </c:pt>
                <c:pt idx="12621">
                  <c:v>86.8</c:v>
                </c:pt>
                <c:pt idx="12622">
                  <c:v>86.8</c:v>
                </c:pt>
                <c:pt idx="12623">
                  <c:v>86.8</c:v>
                </c:pt>
                <c:pt idx="12624">
                  <c:v>86.8</c:v>
                </c:pt>
                <c:pt idx="12625">
                  <c:v>86.8</c:v>
                </c:pt>
                <c:pt idx="12626">
                  <c:v>86.8</c:v>
                </c:pt>
                <c:pt idx="12627">
                  <c:v>86.8</c:v>
                </c:pt>
                <c:pt idx="12628">
                  <c:v>86.8</c:v>
                </c:pt>
                <c:pt idx="12629">
                  <c:v>86.8</c:v>
                </c:pt>
                <c:pt idx="12630">
                  <c:v>86.9</c:v>
                </c:pt>
                <c:pt idx="12631">
                  <c:v>86.9</c:v>
                </c:pt>
                <c:pt idx="12632">
                  <c:v>86.9</c:v>
                </c:pt>
                <c:pt idx="12633">
                  <c:v>86.9</c:v>
                </c:pt>
                <c:pt idx="12634">
                  <c:v>86.9</c:v>
                </c:pt>
                <c:pt idx="12635">
                  <c:v>86.9</c:v>
                </c:pt>
                <c:pt idx="12636">
                  <c:v>86.9</c:v>
                </c:pt>
                <c:pt idx="12637">
                  <c:v>86.9</c:v>
                </c:pt>
                <c:pt idx="12638">
                  <c:v>86.9</c:v>
                </c:pt>
                <c:pt idx="12639">
                  <c:v>87</c:v>
                </c:pt>
                <c:pt idx="12640">
                  <c:v>87</c:v>
                </c:pt>
                <c:pt idx="12641">
                  <c:v>87</c:v>
                </c:pt>
                <c:pt idx="12642">
                  <c:v>87</c:v>
                </c:pt>
                <c:pt idx="12643">
                  <c:v>87</c:v>
                </c:pt>
                <c:pt idx="12644">
                  <c:v>87</c:v>
                </c:pt>
                <c:pt idx="12645">
                  <c:v>87</c:v>
                </c:pt>
                <c:pt idx="12646">
                  <c:v>87</c:v>
                </c:pt>
                <c:pt idx="12647">
                  <c:v>87</c:v>
                </c:pt>
                <c:pt idx="12648">
                  <c:v>87</c:v>
                </c:pt>
                <c:pt idx="12649">
                  <c:v>87</c:v>
                </c:pt>
                <c:pt idx="12650">
                  <c:v>87</c:v>
                </c:pt>
                <c:pt idx="12651">
                  <c:v>87.1</c:v>
                </c:pt>
                <c:pt idx="12652">
                  <c:v>87.1</c:v>
                </c:pt>
                <c:pt idx="12653">
                  <c:v>87.1</c:v>
                </c:pt>
                <c:pt idx="12654">
                  <c:v>87.1</c:v>
                </c:pt>
                <c:pt idx="12655">
                  <c:v>87.1</c:v>
                </c:pt>
                <c:pt idx="12656">
                  <c:v>87.1</c:v>
                </c:pt>
                <c:pt idx="12657">
                  <c:v>87.1</c:v>
                </c:pt>
                <c:pt idx="12658">
                  <c:v>87.1</c:v>
                </c:pt>
                <c:pt idx="12659">
                  <c:v>87.1</c:v>
                </c:pt>
                <c:pt idx="12660">
                  <c:v>87.1</c:v>
                </c:pt>
                <c:pt idx="12661">
                  <c:v>87.1</c:v>
                </c:pt>
                <c:pt idx="12662">
                  <c:v>87.1</c:v>
                </c:pt>
                <c:pt idx="12663">
                  <c:v>87.1</c:v>
                </c:pt>
                <c:pt idx="12664">
                  <c:v>87.1</c:v>
                </c:pt>
                <c:pt idx="12665">
                  <c:v>87.1</c:v>
                </c:pt>
                <c:pt idx="12666">
                  <c:v>87.1</c:v>
                </c:pt>
                <c:pt idx="12667">
                  <c:v>87.1</c:v>
                </c:pt>
                <c:pt idx="12668">
                  <c:v>87.1</c:v>
                </c:pt>
                <c:pt idx="12669">
                  <c:v>87.1</c:v>
                </c:pt>
                <c:pt idx="12670">
                  <c:v>87.1</c:v>
                </c:pt>
                <c:pt idx="12671">
                  <c:v>87.1</c:v>
                </c:pt>
                <c:pt idx="12672">
                  <c:v>87.1</c:v>
                </c:pt>
                <c:pt idx="12673">
                  <c:v>87.1</c:v>
                </c:pt>
                <c:pt idx="12674">
                  <c:v>87.1</c:v>
                </c:pt>
                <c:pt idx="12675">
                  <c:v>87.1</c:v>
                </c:pt>
                <c:pt idx="12676">
                  <c:v>87.1</c:v>
                </c:pt>
                <c:pt idx="12677">
                  <c:v>87.1</c:v>
                </c:pt>
                <c:pt idx="12678">
                  <c:v>87.1</c:v>
                </c:pt>
                <c:pt idx="12679">
                  <c:v>87.1</c:v>
                </c:pt>
                <c:pt idx="12680">
                  <c:v>87.1</c:v>
                </c:pt>
                <c:pt idx="12681">
                  <c:v>87.1</c:v>
                </c:pt>
                <c:pt idx="12682">
                  <c:v>87.1</c:v>
                </c:pt>
                <c:pt idx="12683">
                  <c:v>87.1</c:v>
                </c:pt>
                <c:pt idx="12684">
                  <c:v>87.2</c:v>
                </c:pt>
                <c:pt idx="12685">
                  <c:v>87.1</c:v>
                </c:pt>
                <c:pt idx="12686">
                  <c:v>87.2</c:v>
                </c:pt>
                <c:pt idx="12687">
                  <c:v>87.2</c:v>
                </c:pt>
                <c:pt idx="12688">
                  <c:v>87.2</c:v>
                </c:pt>
                <c:pt idx="12689">
                  <c:v>87.2</c:v>
                </c:pt>
                <c:pt idx="12690">
                  <c:v>87.2</c:v>
                </c:pt>
                <c:pt idx="12691">
                  <c:v>87.1</c:v>
                </c:pt>
                <c:pt idx="12692">
                  <c:v>87.1</c:v>
                </c:pt>
                <c:pt idx="12693">
                  <c:v>87.1</c:v>
                </c:pt>
                <c:pt idx="12694">
                  <c:v>87.1</c:v>
                </c:pt>
                <c:pt idx="12695">
                  <c:v>87.1</c:v>
                </c:pt>
                <c:pt idx="12696">
                  <c:v>87.2</c:v>
                </c:pt>
                <c:pt idx="12697">
                  <c:v>87.1</c:v>
                </c:pt>
                <c:pt idx="12698">
                  <c:v>87.1</c:v>
                </c:pt>
                <c:pt idx="12699">
                  <c:v>87.1</c:v>
                </c:pt>
                <c:pt idx="12700">
                  <c:v>87.1</c:v>
                </c:pt>
                <c:pt idx="12701">
                  <c:v>87.1</c:v>
                </c:pt>
                <c:pt idx="12702">
                  <c:v>87.1</c:v>
                </c:pt>
                <c:pt idx="12703">
                  <c:v>87.1</c:v>
                </c:pt>
                <c:pt idx="12704">
                  <c:v>87.1</c:v>
                </c:pt>
                <c:pt idx="12705">
                  <c:v>87.1</c:v>
                </c:pt>
                <c:pt idx="12706">
                  <c:v>87.1</c:v>
                </c:pt>
                <c:pt idx="12707">
                  <c:v>87.1</c:v>
                </c:pt>
                <c:pt idx="12708">
                  <c:v>87.1</c:v>
                </c:pt>
                <c:pt idx="12709">
                  <c:v>87.1</c:v>
                </c:pt>
                <c:pt idx="12710">
                  <c:v>87.1</c:v>
                </c:pt>
                <c:pt idx="12711">
                  <c:v>87.1</c:v>
                </c:pt>
                <c:pt idx="12712">
                  <c:v>87.1</c:v>
                </c:pt>
                <c:pt idx="12713">
                  <c:v>87.1</c:v>
                </c:pt>
                <c:pt idx="12714">
                  <c:v>87.1</c:v>
                </c:pt>
                <c:pt idx="12715">
                  <c:v>87.1</c:v>
                </c:pt>
                <c:pt idx="12716">
                  <c:v>87.1</c:v>
                </c:pt>
                <c:pt idx="12717">
                  <c:v>87.1</c:v>
                </c:pt>
                <c:pt idx="12718">
                  <c:v>87</c:v>
                </c:pt>
                <c:pt idx="12719">
                  <c:v>87</c:v>
                </c:pt>
                <c:pt idx="12720">
                  <c:v>87</c:v>
                </c:pt>
                <c:pt idx="12721">
                  <c:v>87</c:v>
                </c:pt>
                <c:pt idx="12722">
                  <c:v>87</c:v>
                </c:pt>
                <c:pt idx="12723">
                  <c:v>87</c:v>
                </c:pt>
                <c:pt idx="12724">
                  <c:v>87</c:v>
                </c:pt>
                <c:pt idx="12725">
                  <c:v>87</c:v>
                </c:pt>
                <c:pt idx="12726">
                  <c:v>87</c:v>
                </c:pt>
                <c:pt idx="12727">
                  <c:v>86.9</c:v>
                </c:pt>
                <c:pt idx="12728">
                  <c:v>86.9</c:v>
                </c:pt>
                <c:pt idx="12729">
                  <c:v>86.9</c:v>
                </c:pt>
                <c:pt idx="12730">
                  <c:v>86.9</c:v>
                </c:pt>
                <c:pt idx="12731">
                  <c:v>86.9</c:v>
                </c:pt>
                <c:pt idx="12732">
                  <c:v>86.9</c:v>
                </c:pt>
                <c:pt idx="12733">
                  <c:v>86.9</c:v>
                </c:pt>
                <c:pt idx="12734">
                  <c:v>86.8</c:v>
                </c:pt>
                <c:pt idx="12735">
                  <c:v>86.8</c:v>
                </c:pt>
                <c:pt idx="12736">
                  <c:v>86.8</c:v>
                </c:pt>
                <c:pt idx="12737">
                  <c:v>86.8</c:v>
                </c:pt>
                <c:pt idx="12738">
                  <c:v>86.8</c:v>
                </c:pt>
                <c:pt idx="12739">
                  <c:v>86.8</c:v>
                </c:pt>
                <c:pt idx="12740">
                  <c:v>86.8</c:v>
                </c:pt>
                <c:pt idx="12741">
                  <c:v>86.7</c:v>
                </c:pt>
                <c:pt idx="12742">
                  <c:v>86.7</c:v>
                </c:pt>
                <c:pt idx="12743">
                  <c:v>86.7</c:v>
                </c:pt>
                <c:pt idx="12744">
                  <c:v>86.7</c:v>
                </c:pt>
                <c:pt idx="12745">
                  <c:v>86.7</c:v>
                </c:pt>
                <c:pt idx="12746">
                  <c:v>86.7</c:v>
                </c:pt>
                <c:pt idx="12747">
                  <c:v>86.6</c:v>
                </c:pt>
                <c:pt idx="12748">
                  <c:v>86.6</c:v>
                </c:pt>
                <c:pt idx="12749">
                  <c:v>86.6</c:v>
                </c:pt>
                <c:pt idx="12750">
                  <c:v>86.6</c:v>
                </c:pt>
                <c:pt idx="12751">
                  <c:v>86.6</c:v>
                </c:pt>
                <c:pt idx="12752">
                  <c:v>86.6</c:v>
                </c:pt>
                <c:pt idx="12753">
                  <c:v>86.6</c:v>
                </c:pt>
                <c:pt idx="12754">
                  <c:v>86.5</c:v>
                </c:pt>
                <c:pt idx="12755">
                  <c:v>86.5</c:v>
                </c:pt>
                <c:pt idx="12756">
                  <c:v>86.5</c:v>
                </c:pt>
                <c:pt idx="12757">
                  <c:v>86.5</c:v>
                </c:pt>
                <c:pt idx="12758">
                  <c:v>86.5</c:v>
                </c:pt>
                <c:pt idx="12759">
                  <c:v>86.4</c:v>
                </c:pt>
                <c:pt idx="12760">
                  <c:v>86.4</c:v>
                </c:pt>
                <c:pt idx="12761">
                  <c:v>86.4</c:v>
                </c:pt>
                <c:pt idx="12762">
                  <c:v>86.4</c:v>
                </c:pt>
                <c:pt idx="12763">
                  <c:v>86.4</c:v>
                </c:pt>
                <c:pt idx="12764">
                  <c:v>86.4</c:v>
                </c:pt>
                <c:pt idx="12765">
                  <c:v>86.3</c:v>
                </c:pt>
                <c:pt idx="12766">
                  <c:v>86.3</c:v>
                </c:pt>
                <c:pt idx="12767">
                  <c:v>86.3</c:v>
                </c:pt>
                <c:pt idx="12768">
                  <c:v>86.3</c:v>
                </c:pt>
                <c:pt idx="12769">
                  <c:v>86.3</c:v>
                </c:pt>
                <c:pt idx="12770">
                  <c:v>86.3</c:v>
                </c:pt>
                <c:pt idx="12771">
                  <c:v>86.3</c:v>
                </c:pt>
                <c:pt idx="12772">
                  <c:v>86.2</c:v>
                </c:pt>
                <c:pt idx="12773">
                  <c:v>86.2</c:v>
                </c:pt>
                <c:pt idx="12774">
                  <c:v>86.2</c:v>
                </c:pt>
                <c:pt idx="12775">
                  <c:v>86.2</c:v>
                </c:pt>
                <c:pt idx="12776">
                  <c:v>86.2</c:v>
                </c:pt>
                <c:pt idx="12777">
                  <c:v>86.2</c:v>
                </c:pt>
                <c:pt idx="12778">
                  <c:v>86.1</c:v>
                </c:pt>
                <c:pt idx="12779">
                  <c:v>86.1</c:v>
                </c:pt>
                <c:pt idx="12780">
                  <c:v>86.1</c:v>
                </c:pt>
                <c:pt idx="12781">
                  <c:v>86.1</c:v>
                </c:pt>
                <c:pt idx="12782">
                  <c:v>86.1</c:v>
                </c:pt>
                <c:pt idx="12783">
                  <c:v>86.1</c:v>
                </c:pt>
                <c:pt idx="12784">
                  <c:v>86</c:v>
                </c:pt>
                <c:pt idx="12785">
                  <c:v>86</c:v>
                </c:pt>
                <c:pt idx="12786">
                  <c:v>86</c:v>
                </c:pt>
                <c:pt idx="12787">
                  <c:v>86</c:v>
                </c:pt>
                <c:pt idx="12788">
                  <c:v>86</c:v>
                </c:pt>
                <c:pt idx="12789">
                  <c:v>86</c:v>
                </c:pt>
                <c:pt idx="12790">
                  <c:v>85.9</c:v>
                </c:pt>
                <c:pt idx="12791">
                  <c:v>85.9</c:v>
                </c:pt>
                <c:pt idx="12792">
                  <c:v>85.9</c:v>
                </c:pt>
                <c:pt idx="12793">
                  <c:v>85.9</c:v>
                </c:pt>
                <c:pt idx="12794">
                  <c:v>85.9</c:v>
                </c:pt>
                <c:pt idx="12795">
                  <c:v>85.9</c:v>
                </c:pt>
                <c:pt idx="12796">
                  <c:v>85.8</c:v>
                </c:pt>
                <c:pt idx="12797">
                  <c:v>85.8</c:v>
                </c:pt>
                <c:pt idx="12798">
                  <c:v>85.8</c:v>
                </c:pt>
                <c:pt idx="12799">
                  <c:v>85.8</c:v>
                </c:pt>
                <c:pt idx="12800">
                  <c:v>85.8</c:v>
                </c:pt>
                <c:pt idx="12801">
                  <c:v>85.7</c:v>
                </c:pt>
                <c:pt idx="12802">
                  <c:v>85.7</c:v>
                </c:pt>
                <c:pt idx="12803">
                  <c:v>85.7</c:v>
                </c:pt>
                <c:pt idx="12804">
                  <c:v>85.7</c:v>
                </c:pt>
                <c:pt idx="12805">
                  <c:v>85.7</c:v>
                </c:pt>
                <c:pt idx="12806">
                  <c:v>85.7</c:v>
                </c:pt>
                <c:pt idx="12807">
                  <c:v>85.6</c:v>
                </c:pt>
                <c:pt idx="12808">
                  <c:v>85.6</c:v>
                </c:pt>
                <c:pt idx="12809">
                  <c:v>85.6</c:v>
                </c:pt>
                <c:pt idx="12810">
                  <c:v>85.6</c:v>
                </c:pt>
                <c:pt idx="12811">
                  <c:v>85.6</c:v>
                </c:pt>
                <c:pt idx="12812">
                  <c:v>85.6</c:v>
                </c:pt>
                <c:pt idx="12813">
                  <c:v>85.6</c:v>
                </c:pt>
                <c:pt idx="12814">
                  <c:v>85.6</c:v>
                </c:pt>
                <c:pt idx="12815">
                  <c:v>85.5</c:v>
                </c:pt>
                <c:pt idx="12816">
                  <c:v>85.5</c:v>
                </c:pt>
                <c:pt idx="12817">
                  <c:v>85.5</c:v>
                </c:pt>
                <c:pt idx="12818">
                  <c:v>85.5</c:v>
                </c:pt>
                <c:pt idx="12819">
                  <c:v>85.5</c:v>
                </c:pt>
                <c:pt idx="12820">
                  <c:v>85.5</c:v>
                </c:pt>
                <c:pt idx="12821">
                  <c:v>85.5</c:v>
                </c:pt>
                <c:pt idx="12822">
                  <c:v>85.4</c:v>
                </c:pt>
                <c:pt idx="12823">
                  <c:v>85.4</c:v>
                </c:pt>
                <c:pt idx="12824">
                  <c:v>85.4</c:v>
                </c:pt>
                <c:pt idx="12825">
                  <c:v>85.4</c:v>
                </c:pt>
                <c:pt idx="12826">
                  <c:v>85.4</c:v>
                </c:pt>
                <c:pt idx="12827">
                  <c:v>85.4</c:v>
                </c:pt>
                <c:pt idx="12828">
                  <c:v>85.4</c:v>
                </c:pt>
                <c:pt idx="12829">
                  <c:v>85.4</c:v>
                </c:pt>
                <c:pt idx="12830">
                  <c:v>85.4</c:v>
                </c:pt>
                <c:pt idx="12831">
                  <c:v>85.3</c:v>
                </c:pt>
                <c:pt idx="12832">
                  <c:v>85.3</c:v>
                </c:pt>
                <c:pt idx="12833">
                  <c:v>85.3</c:v>
                </c:pt>
                <c:pt idx="12834">
                  <c:v>85.3</c:v>
                </c:pt>
                <c:pt idx="12835">
                  <c:v>85.3</c:v>
                </c:pt>
                <c:pt idx="12836">
                  <c:v>85.3</c:v>
                </c:pt>
                <c:pt idx="12837">
                  <c:v>85.3</c:v>
                </c:pt>
                <c:pt idx="12838">
                  <c:v>85.3</c:v>
                </c:pt>
                <c:pt idx="12839">
                  <c:v>85.3</c:v>
                </c:pt>
                <c:pt idx="12840">
                  <c:v>85.3</c:v>
                </c:pt>
                <c:pt idx="12841">
                  <c:v>85.2</c:v>
                </c:pt>
                <c:pt idx="12842">
                  <c:v>85.2</c:v>
                </c:pt>
                <c:pt idx="12843">
                  <c:v>85.2</c:v>
                </c:pt>
                <c:pt idx="12844">
                  <c:v>85.2</c:v>
                </c:pt>
                <c:pt idx="12845">
                  <c:v>85.2</c:v>
                </c:pt>
                <c:pt idx="12846">
                  <c:v>85.2</c:v>
                </c:pt>
                <c:pt idx="12847">
                  <c:v>85.2</c:v>
                </c:pt>
                <c:pt idx="12848">
                  <c:v>85.2</c:v>
                </c:pt>
                <c:pt idx="12849">
                  <c:v>85.2</c:v>
                </c:pt>
                <c:pt idx="12850">
                  <c:v>85.2</c:v>
                </c:pt>
                <c:pt idx="12851">
                  <c:v>85.2</c:v>
                </c:pt>
                <c:pt idx="12852">
                  <c:v>85.2</c:v>
                </c:pt>
                <c:pt idx="12853">
                  <c:v>85.1</c:v>
                </c:pt>
                <c:pt idx="12854">
                  <c:v>85.1</c:v>
                </c:pt>
                <c:pt idx="12855">
                  <c:v>85.1</c:v>
                </c:pt>
                <c:pt idx="12856">
                  <c:v>85.1</c:v>
                </c:pt>
                <c:pt idx="12857">
                  <c:v>85.1</c:v>
                </c:pt>
                <c:pt idx="12858">
                  <c:v>85.1</c:v>
                </c:pt>
                <c:pt idx="12859">
                  <c:v>85.1</c:v>
                </c:pt>
                <c:pt idx="12860">
                  <c:v>85.1</c:v>
                </c:pt>
                <c:pt idx="12861">
                  <c:v>85.1</c:v>
                </c:pt>
                <c:pt idx="12862">
                  <c:v>85.1</c:v>
                </c:pt>
                <c:pt idx="12863">
                  <c:v>85.1</c:v>
                </c:pt>
                <c:pt idx="12864">
                  <c:v>85.1</c:v>
                </c:pt>
                <c:pt idx="12865">
                  <c:v>85.1</c:v>
                </c:pt>
                <c:pt idx="12866">
                  <c:v>85.1</c:v>
                </c:pt>
                <c:pt idx="12867">
                  <c:v>85.1</c:v>
                </c:pt>
                <c:pt idx="12868">
                  <c:v>85.1</c:v>
                </c:pt>
                <c:pt idx="12869">
                  <c:v>85.1</c:v>
                </c:pt>
                <c:pt idx="12870">
                  <c:v>85.1</c:v>
                </c:pt>
                <c:pt idx="12871">
                  <c:v>85.1</c:v>
                </c:pt>
                <c:pt idx="12872">
                  <c:v>85.1</c:v>
                </c:pt>
                <c:pt idx="12873">
                  <c:v>85.1</c:v>
                </c:pt>
                <c:pt idx="12874">
                  <c:v>85.1</c:v>
                </c:pt>
                <c:pt idx="12875">
                  <c:v>85.1</c:v>
                </c:pt>
                <c:pt idx="12876">
                  <c:v>85.1</c:v>
                </c:pt>
                <c:pt idx="12877">
                  <c:v>85.1</c:v>
                </c:pt>
                <c:pt idx="12878">
                  <c:v>85.1</c:v>
                </c:pt>
                <c:pt idx="12879">
                  <c:v>85.1</c:v>
                </c:pt>
                <c:pt idx="12880">
                  <c:v>85.1</c:v>
                </c:pt>
                <c:pt idx="12881">
                  <c:v>85.1</c:v>
                </c:pt>
                <c:pt idx="12882">
                  <c:v>85.1</c:v>
                </c:pt>
                <c:pt idx="12883">
                  <c:v>85.1</c:v>
                </c:pt>
                <c:pt idx="12884">
                  <c:v>85.1</c:v>
                </c:pt>
                <c:pt idx="12885">
                  <c:v>85.1</c:v>
                </c:pt>
                <c:pt idx="12886">
                  <c:v>85.1</c:v>
                </c:pt>
                <c:pt idx="12887">
                  <c:v>85.1</c:v>
                </c:pt>
                <c:pt idx="12888">
                  <c:v>85.1</c:v>
                </c:pt>
                <c:pt idx="12889">
                  <c:v>85.1</c:v>
                </c:pt>
                <c:pt idx="12890">
                  <c:v>85.1</c:v>
                </c:pt>
                <c:pt idx="12891">
                  <c:v>85.1</c:v>
                </c:pt>
                <c:pt idx="12892">
                  <c:v>85.1</c:v>
                </c:pt>
                <c:pt idx="12893">
                  <c:v>85.1</c:v>
                </c:pt>
                <c:pt idx="12894">
                  <c:v>85.1</c:v>
                </c:pt>
                <c:pt idx="12895">
                  <c:v>85.1</c:v>
                </c:pt>
                <c:pt idx="12896">
                  <c:v>85.1</c:v>
                </c:pt>
                <c:pt idx="12897">
                  <c:v>85.1</c:v>
                </c:pt>
                <c:pt idx="12898">
                  <c:v>85.2</c:v>
                </c:pt>
                <c:pt idx="12899">
                  <c:v>85.2</c:v>
                </c:pt>
                <c:pt idx="12900">
                  <c:v>85.2</c:v>
                </c:pt>
                <c:pt idx="12901">
                  <c:v>85.2</c:v>
                </c:pt>
                <c:pt idx="12902">
                  <c:v>85.2</c:v>
                </c:pt>
                <c:pt idx="12903">
                  <c:v>85.2</c:v>
                </c:pt>
                <c:pt idx="12904">
                  <c:v>85.2</c:v>
                </c:pt>
                <c:pt idx="12905">
                  <c:v>85.2</c:v>
                </c:pt>
                <c:pt idx="12906">
                  <c:v>85.2</c:v>
                </c:pt>
                <c:pt idx="12907">
                  <c:v>85.2</c:v>
                </c:pt>
                <c:pt idx="12908">
                  <c:v>85.2</c:v>
                </c:pt>
                <c:pt idx="12909">
                  <c:v>85.2</c:v>
                </c:pt>
                <c:pt idx="12910">
                  <c:v>85.2</c:v>
                </c:pt>
                <c:pt idx="12911">
                  <c:v>85.2</c:v>
                </c:pt>
                <c:pt idx="12912">
                  <c:v>85.2</c:v>
                </c:pt>
                <c:pt idx="12913">
                  <c:v>85.2</c:v>
                </c:pt>
                <c:pt idx="12914">
                  <c:v>85.2</c:v>
                </c:pt>
                <c:pt idx="12915">
                  <c:v>85.3</c:v>
                </c:pt>
                <c:pt idx="12916">
                  <c:v>85.3</c:v>
                </c:pt>
                <c:pt idx="12917">
                  <c:v>85.3</c:v>
                </c:pt>
                <c:pt idx="12918">
                  <c:v>85.3</c:v>
                </c:pt>
                <c:pt idx="12919">
                  <c:v>85.3</c:v>
                </c:pt>
                <c:pt idx="12920">
                  <c:v>85.3</c:v>
                </c:pt>
                <c:pt idx="12921">
                  <c:v>85.3</c:v>
                </c:pt>
                <c:pt idx="12922">
                  <c:v>85.3</c:v>
                </c:pt>
                <c:pt idx="12923">
                  <c:v>85.3</c:v>
                </c:pt>
                <c:pt idx="12924">
                  <c:v>85.3</c:v>
                </c:pt>
                <c:pt idx="12925">
                  <c:v>85.3</c:v>
                </c:pt>
                <c:pt idx="12926">
                  <c:v>85.4</c:v>
                </c:pt>
                <c:pt idx="12927">
                  <c:v>85.4</c:v>
                </c:pt>
                <c:pt idx="12928">
                  <c:v>85.4</c:v>
                </c:pt>
                <c:pt idx="12929">
                  <c:v>85.4</c:v>
                </c:pt>
                <c:pt idx="12930">
                  <c:v>85.4</c:v>
                </c:pt>
                <c:pt idx="12931">
                  <c:v>85.4</c:v>
                </c:pt>
                <c:pt idx="12932">
                  <c:v>85.4</c:v>
                </c:pt>
                <c:pt idx="12933">
                  <c:v>85.4</c:v>
                </c:pt>
                <c:pt idx="12934">
                  <c:v>85.5</c:v>
                </c:pt>
                <c:pt idx="12935">
                  <c:v>85.5</c:v>
                </c:pt>
                <c:pt idx="12936">
                  <c:v>85.5</c:v>
                </c:pt>
                <c:pt idx="12937">
                  <c:v>85.5</c:v>
                </c:pt>
                <c:pt idx="12938">
                  <c:v>85.5</c:v>
                </c:pt>
                <c:pt idx="12939">
                  <c:v>85.5</c:v>
                </c:pt>
                <c:pt idx="12940">
                  <c:v>85.5</c:v>
                </c:pt>
                <c:pt idx="12941">
                  <c:v>85.5</c:v>
                </c:pt>
                <c:pt idx="12942">
                  <c:v>85.6</c:v>
                </c:pt>
                <c:pt idx="12943">
                  <c:v>85.6</c:v>
                </c:pt>
                <c:pt idx="12944">
                  <c:v>85.6</c:v>
                </c:pt>
                <c:pt idx="12945">
                  <c:v>85.6</c:v>
                </c:pt>
                <c:pt idx="12946">
                  <c:v>85.6</c:v>
                </c:pt>
                <c:pt idx="12947">
                  <c:v>85.6</c:v>
                </c:pt>
                <c:pt idx="12948">
                  <c:v>85.6</c:v>
                </c:pt>
                <c:pt idx="12949">
                  <c:v>85.6</c:v>
                </c:pt>
                <c:pt idx="12950">
                  <c:v>85.6</c:v>
                </c:pt>
                <c:pt idx="12951">
                  <c:v>85.6</c:v>
                </c:pt>
                <c:pt idx="12952">
                  <c:v>85.7</c:v>
                </c:pt>
                <c:pt idx="12953">
                  <c:v>85.7</c:v>
                </c:pt>
                <c:pt idx="12954">
                  <c:v>85.7</c:v>
                </c:pt>
                <c:pt idx="12955">
                  <c:v>85.7</c:v>
                </c:pt>
                <c:pt idx="12956">
                  <c:v>85.7</c:v>
                </c:pt>
                <c:pt idx="12957">
                  <c:v>85.7</c:v>
                </c:pt>
                <c:pt idx="12958">
                  <c:v>85.7</c:v>
                </c:pt>
                <c:pt idx="12959">
                  <c:v>85.7</c:v>
                </c:pt>
                <c:pt idx="12960">
                  <c:v>85.8</c:v>
                </c:pt>
                <c:pt idx="12961">
                  <c:v>85.8</c:v>
                </c:pt>
                <c:pt idx="12962">
                  <c:v>85.8</c:v>
                </c:pt>
                <c:pt idx="12963">
                  <c:v>85.8</c:v>
                </c:pt>
                <c:pt idx="12964">
                  <c:v>85.8</c:v>
                </c:pt>
                <c:pt idx="12965">
                  <c:v>85.8</c:v>
                </c:pt>
                <c:pt idx="12966">
                  <c:v>85.9</c:v>
                </c:pt>
                <c:pt idx="12967">
                  <c:v>85.9</c:v>
                </c:pt>
                <c:pt idx="12968">
                  <c:v>85.9</c:v>
                </c:pt>
                <c:pt idx="12969">
                  <c:v>85.9</c:v>
                </c:pt>
                <c:pt idx="12970">
                  <c:v>85.9</c:v>
                </c:pt>
                <c:pt idx="12971">
                  <c:v>85.9</c:v>
                </c:pt>
                <c:pt idx="12972">
                  <c:v>86</c:v>
                </c:pt>
                <c:pt idx="12973">
                  <c:v>86</c:v>
                </c:pt>
                <c:pt idx="12974">
                  <c:v>86</c:v>
                </c:pt>
                <c:pt idx="12975">
                  <c:v>86</c:v>
                </c:pt>
                <c:pt idx="12976">
                  <c:v>86</c:v>
                </c:pt>
                <c:pt idx="12977">
                  <c:v>86</c:v>
                </c:pt>
                <c:pt idx="12978">
                  <c:v>86</c:v>
                </c:pt>
                <c:pt idx="12979">
                  <c:v>86</c:v>
                </c:pt>
                <c:pt idx="12980">
                  <c:v>86.1</c:v>
                </c:pt>
                <c:pt idx="12981">
                  <c:v>86.1</c:v>
                </c:pt>
                <c:pt idx="12982">
                  <c:v>86.1</c:v>
                </c:pt>
                <c:pt idx="12983">
                  <c:v>86.1</c:v>
                </c:pt>
                <c:pt idx="12984">
                  <c:v>86.1</c:v>
                </c:pt>
                <c:pt idx="12985">
                  <c:v>86.1</c:v>
                </c:pt>
                <c:pt idx="12986">
                  <c:v>86.1</c:v>
                </c:pt>
                <c:pt idx="12987">
                  <c:v>86.2</c:v>
                </c:pt>
                <c:pt idx="12988">
                  <c:v>86.2</c:v>
                </c:pt>
                <c:pt idx="12989">
                  <c:v>86.2</c:v>
                </c:pt>
                <c:pt idx="12990">
                  <c:v>86.2</c:v>
                </c:pt>
                <c:pt idx="12991">
                  <c:v>86.2</c:v>
                </c:pt>
                <c:pt idx="12992">
                  <c:v>86.2</c:v>
                </c:pt>
                <c:pt idx="12993">
                  <c:v>86.3</c:v>
                </c:pt>
                <c:pt idx="12994">
                  <c:v>86.3</c:v>
                </c:pt>
                <c:pt idx="12995">
                  <c:v>86.3</c:v>
                </c:pt>
                <c:pt idx="12996">
                  <c:v>86.3</c:v>
                </c:pt>
                <c:pt idx="12997">
                  <c:v>86.3</c:v>
                </c:pt>
                <c:pt idx="12998">
                  <c:v>86.3</c:v>
                </c:pt>
                <c:pt idx="12999">
                  <c:v>86.3</c:v>
                </c:pt>
                <c:pt idx="13000">
                  <c:v>86.3</c:v>
                </c:pt>
                <c:pt idx="13001">
                  <c:v>86.3</c:v>
                </c:pt>
                <c:pt idx="13002">
                  <c:v>86.4</c:v>
                </c:pt>
                <c:pt idx="13003">
                  <c:v>86.4</c:v>
                </c:pt>
                <c:pt idx="13004">
                  <c:v>86.4</c:v>
                </c:pt>
                <c:pt idx="13005">
                  <c:v>86.4</c:v>
                </c:pt>
                <c:pt idx="13006">
                  <c:v>86.4</c:v>
                </c:pt>
                <c:pt idx="13007">
                  <c:v>86.4</c:v>
                </c:pt>
                <c:pt idx="13008">
                  <c:v>86.4</c:v>
                </c:pt>
                <c:pt idx="13009">
                  <c:v>86.4</c:v>
                </c:pt>
                <c:pt idx="13010">
                  <c:v>86.5</c:v>
                </c:pt>
                <c:pt idx="13011">
                  <c:v>86.5</c:v>
                </c:pt>
                <c:pt idx="13012">
                  <c:v>86.5</c:v>
                </c:pt>
                <c:pt idx="13013">
                  <c:v>86.5</c:v>
                </c:pt>
                <c:pt idx="13014">
                  <c:v>86.5</c:v>
                </c:pt>
                <c:pt idx="13015">
                  <c:v>86.5</c:v>
                </c:pt>
                <c:pt idx="13016">
                  <c:v>86.5</c:v>
                </c:pt>
                <c:pt idx="13017">
                  <c:v>86.6</c:v>
                </c:pt>
                <c:pt idx="13018">
                  <c:v>86.6</c:v>
                </c:pt>
                <c:pt idx="13019">
                  <c:v>86.6</c:v>
                </c:pt>
                <c:pt idx="13020">
                  <c:v>86.6</c:v>
                </c:pt>
                <c:pt idx="13021">
                  <c:v>86.6</c:v>
                </c:pt>
                <c:pt idx="13022">
                  <c:v>86.6</c:v>
                </c:pt>
                <c:pt idx="13023">
                  <c:v>86.6</c:v>
                </c:pt>
                <c:pt idx="13024">
                  <c:v>86.6</c:v>
                </c:pt>
                <c:pt idx="13025">
                  <c:v>86.7</c:v>
                </c:pt>
                <c:pt idx="13026">
                  <c:v>86.7</c:v>
                </c:pt>
                <c:pt idx="13027">
                  <c:v>86.7</c:v>
                </c:pt>
                <c:pt idx="13028">
                  <c:v>86.7</c:v>
                </c:pt>
                <c:pt idx="13029">
                  <c:v>86.7</c:v>
                </c:pt>
                <c:pt idx="13030">
                  <c:v>86.7</c:v>
                </c:pt>
                <c:pt idx="13031">
                  <c:v>86.7</c:v>
                </c:pt>
                <c:pt idx="13032">
                  <c:v>86.8</c:v>
                </c:pt>
                <c:pt idx="13033">
                  <c:v>86.8</c:v>
                </c:pt>
                <c:pt idx="13034">
                  <c:v>86.8</c:v>
                </c:pt>
                <c:pt idx="13035">
                  <c:v>86.8</c:v>
                </c:pt>
                <c:pt idx="13036">
                  <c:v>86.8</c:v>
                </c:pt>
                <c:pt idx="13037">
                  <c:v>86.8</c:v>
                </c:pt>
                <c:pt idx="13038">
                  <c:v>86.9</c:v>
                </c:pt>
                <c:pt idx="13039">
                  <c:v>86.9</c:v>
                </c:pt>
                <c:pt idx="13040">
                  <c:v>86.9</c:v>
                </c:pt>
                <c:pt idx="13041">
                  <c:v>86.9</c:v>
                </c:pt>
                <c:pt idx="13042">
                  <c:v>86.9</c:v>
                </c:pt>
                <c:pt idx="13043">
                  <c:v>86.9</c:v>
                </c:pt>
                <c:pt idx="13044">
                  <c:v>86.9</c:v>
                </c:pt>
                <c:pt idx="13045">
                  <c:v>87</c:v>
                </c:pt>
                <c:pt idx="13046">
                  <c:v>87</c:v>
                </c:pt>
                <c:pt idx="13047">
                  <c:v>87</c:v>
                </c:pt>
                <c:pt idx="13048">
                  <c:v>87</c:v>
                </c:pt>
                <c:pt idx="13049">
                  <c:v>87.1</c:v>
                </c:pt>
                <c:pt idx="13050">
                  <c:v>87.1</c:v>
                </c:pt>
                <c:pt idx="13051">
                  <c:v>87.1</c:v>
                </c:pt>
                <c:pt idx="13052">
                  <c:v>87.1</c:v>
                </c:pt>
                <c:pt idx="13053">
                  <c:v>87.1</c:v>
                </c:pt>
                <c:pt idx="13054">
                  <c:v>87.1</c:v>
                </c:pt>
                <c:pt idx="13055">
                  <c:v>87.1</c:v>
                </c:pt>
                <c:pt idx="13056">
                  <c:v>87.1</c:v>
                </c:pt>
                <c:pt idx="13057">
                  <c:v>87.1</c:v>
                </c:pt>
                <c:pt idx="13058">
                  <c:v>87.2</c:v>
                </c:pt>
                <c:pt idx="13059">
                  <c:v>87.2</c:v>
                </c:pt>
                <c:pt idx="13060">
                  <c:v>87.2</c:v>
                </c:pt>
                <c:pt idx="13061">
                  <c:v>87.2</c:v>
                </c:pt>
                <c:pt idx="13062">
                  <c:v>87.2</c:v>
                </c:pt>
                <c:pt idx="13063">
                  <c:v>87.2</c:v>
                </c:pt>
                <c:pt idx="13064">
                  <c:v>87.2</c:v>
                </c:pt>
                <c:pt idx="13065">
                  <c:v>87.2</c:v>
                </c:pt>
                <c:pt idx="13066">
                  <c:v>87.3</c:v>
                </c:pt>
                <c:pt idx="13067">
                  <c:v>87.3</c:v>
                </c:pt>
                <c:pt idx="13068">
                  <c:v>87.3</c:v>
                </c:pt>
                <c:pt idx="13069">
                  <c:v>87.3</c:v>
                </c:pt>
                <c:pt idx="13070">
                  <c:v>87.3</c:v>
                </c:pt>
                <c:pt idx="13071">
                  <c:v>87.3</c:v>
                </c:pt>
                <c:pt idx="13072">
                  <c:v>87.3</c:v>
                </c:pt>
                <c:pt idx="13073">
                  <c:v>87.3</c:v>
                </c:pt>
                <c:pt idx="13074">
                  <c:v>87.3</c:v>
                </c:pt>
                <c:pt idx="13075">
                  <c:v>87.3</c:v>
                </c:pt>
                <c:pt idx="13076">
                  <c:v>87.3</c:v>
                </c:pt>
                <c:pt idx="13077">
                  <c:v>87.3</c:v>
                </c:pt>
                <c:pt idx="13078">
                  <c:v>87.3</c:v>
                </c:pt>
                <c:pt idx="13079">
                  <c:v>87.3</c:v>
                </c:pt>
                <c:pt idx="13080">
                  <c:v>87.4</c:v>
                </c:pt>
                <c:pt idx="13081">
                  <c:v>87.4</c:v>
                </c:pt>
                <c:pt idx="13082">
                  <c:v>87.4</c:v>
                </c:pt>
                <c:pt idx="13083">
                  <c:v>87.4</c:v>
                </c:pt>
                <c:pt idx="13084">
                  <c:v>87.4</c:v>
                </c:pt>
                <c:pt idx="13085">
                  <c:v>87.4</c:v>
                </c:pt>
                <c:pt idx="13086">
                  <c:v>87.4</c:v>
                </c:pt>
                <c:pt idx="13087">
                  <c:v>87.4</c:v>
                </c:pt>
                <c:pt idx="13088">
                  <c:v>87.4</c:v>
                </c:pt>
                <c:pt idx="13089">
                  <c:v>87.4</c:v>
                </c:pt>
                <c:pt idx="13090">
                  <c:v>87.4</c:v>
                </c:pt>
                <c:pt idx="13091">
                  <c:v>87.4</c:v>
                </c:pt>
                <c:pt idx="13092">
                  <c:v>87.4</c:v>
                </c:pt>
                <c:pt idx="13093">
                  <c:v>87.4</c:v>
                </c:pt>
                <c:pt idx="13094">
                  <c:v>87.4</c:v>
                </c:pt>
                <c:pt idx="13095">
                  <c:v>87.4</c:v>
                </c:pt>
                <c:pt idx="13096">
                  <c:v>87.4</c:v>
                </c:pt>
                <c:pt idx="13097">
                  <c:v>87.4</c:v>
                </c:pt>
                <c:pt idx="13098">
                  <c:v>87.4</c:v>
                </c:pt>
                <c:pt idx="13099">
                  <c:v>87.4</c:v>
                </c:pt>
                <c:pt idx="13100">
                  <c:v>87.4</c:v>
                </c:pt>
                <c:pt idx="13101">
                  <c:v>87.4</c:v>
                </c:pt>
                <c:pt idx="13102">
                  <c:v>87.4</c:v>
                </c:pt>
                <c:pt idx="13103">
                  <c:v>87.4</c:v>
                </c:pt>
                <c:pt idx="13104">
                  <c:v>87.4</c:v>
                </c:pt>
                <c:pt idx="13105">
                  <c:v>87.4</c:v>
                </c:pt>
                <c:pt idx="13106">
                  <c:v>87.4</c:v>
                </c:pt>
                <c:pt idx="13107">
                  <c:v>87.4</c:v>
                </c:pt>
                <c:pt idx="13108">
                  <c:v>87.4</c:v>
                </c:pt>
                <c:pt idx="13109">
                  <c:v>87.4</c:v>
                </c:pt>
                <c:pt idx="13110">
                  <c:v>87.4</c:v>
                </c:pt>
                <c:pt idx="13111">
                  <c:v>87.4</c:v>
                </c:pt>
                <c:pt idx="13112">
                  <c:v>87.4</c:v>
                </c:pt>
                <c:pt idx="13113">
                  <c:v>87.4</c:v>
                </c:pt>
                <c:pt idx="13114">
                  <c:v>87.4</c:v>
                </c:pt>
                <c:pt idx="13115">
                  <c:v>87.3</c:v>
                </c:pt>
                <c:pt idx="13116">
                  <c:v>87.3</c:v>
                </c:pt>
                <c:pt idx="13117">
                  <c:v>87.3</c:v>
                </c:pt>
                <c:pt idx="13118">
                  <c:v>87.3</c:v>
                </c:pt>
                <c:pt idx="13119">
                  <c:v>87.3</c:v>
                </c:pt>
                <c:pt idx="13120">
                  <c:v>87.3</c:v>
                </c:pt>
                <c:pt idx="13121">
                  <c:v>87.3</c:v>
                </c:pt>
                <c:pt idx="13122">
                  <c:v>87.3</c:v>
                </c:pt>
                <c:pt idx="13123">
                  <c:v>87.3</c:v>
                </c:pt>
                <c:pt idx="13124">
                  <c:v>87.3</c:v>
                </c:pt>
                <c:pt idx="13125">
                  <c:v>87.3</c:v>
                </c:pt>
                <c:pt idx="13126">
                  <c:v>87.3</c:v>
                </c:pt>
                <c:pt idx="13127">
                  <c:v>87.3</c:v>
                </c:pt>
                <c:pt idx="13128">
                  <c:v>87.3</c:v>
                </c:pt>
                <c:pt idx="13129">
                  <c:v>87.2</c:v>
                </c:pt>
                <c:pt idx="13130">
                  <c:v>87.2</c:v>
                </c:pt>
                <c:pt idx="13131">
                  <c:v>87.2</c:v>
                </c:pt>
                <c:pt idx="13132">
                  <c:v>87.2</c:v>
                </c:pt>
                <c:pt idx="13133">
                  <c:v>87.2</c:v>
                </c:pt>
                <c:pt idx="13134">
                  <c:v>87.2</c:v>
                </c:pt>
                <c:pt idx="13135">
                  <c:v>87.2</c:v>
                </c:pt>
                <c:pt idx="13136">
                  <c:v>87.2</c:v>
                </c:pt>
                <c:pt idx="13137">
                  <c:v>87.2</c:v>
                </c:pt>
                <c:pt idx="13138">
                  <c:v>87.2</c:v>
                </c:pt>
                <c:pt idx="13139">
                  <c:v>87.2</c:v>
                </c:pt>
                <c:pt idx="13140">
                  <c:v>87.2</c:v>
                </c:pt>
                <c:pt idx="13141">
                  <c:v>87.1</c:v>
                </c:pt>
                <c:pt idx="13142">
                  <c:v>87.1</c:v>
                </c:pt>
                <c:pt idx="13143">
                  <c:v>87.1</c:v>
                </c:pt>
                <c:pt idx="13144">
                  <c:v>87.1</c:v>
                </c:pt>
                <c:pt idx="13145">
                  <c:v>87.1</c:v>
                </c:pt>
                <c:pt idx="13146">
                  <c:v>87.1</c:v>
                </c:pt>
                <c:pt idx="13147">
                  <c:v>87.1</c:v>
                </c:pt>
                <c:pt idx="13148">
                  <c:v>87.1</c:v>
                </c:pt>
                <c:pt idx="13149">
                  <c:v>87.1</c:v>
                </c:pt>
                <c:pt idx="13150">
                  <c:v>87.1</c:v>
                </c:pt>
                <c:pt idx="13151">
                  <c:v>87.1</c:v>
                </c:pt>
                <c:pt idx="13152">
                  <c:v>87.1</c:v>
                </c:pt>
                <c:pt idx="13153">
                  <c:v>87</c:v>
                </c:pt>
                <c:pt idx="13154">
                  <c:v>87</c:v>
                </c:pt>
                <c:pt idx="13155">
                  <c:v>87</c:v>
                </c:pt>
                <c:pt idx="13156">
                  <c:v>87</c:v>
                </c:pt>
                <c:pt idx="13157">
                  <c:v>87</c:v>
                </c:pt>
                <c:pt idx="13158">
                  <c:v>87</c:v>
                </c:pt>
                <c:pt idx="13159">
                  <c:v>87</c:v>
                </c:pt>
                <c:pt idx="13160">
                  <c:v>86.9</c:v>
                </c:pt>
                <c:pt idx="13161">
                  <c:v>86.9</c:v>
                </c:pt>
                <c:pt idx="13162">
                  <c:v>86.9</c:v>
                </c:pt>
                <c:pt idx="13163">
                  <c:v>86.9</c:v>
                </c:pt>
                <c:pt idx="13164">
                  <c:v>86.9</c:v>
                </c:pt>
                <c:pt idx="13165">
                  <c:v>86.9</c:v>
                </c:pt>
                <c:pt idx="13166">
                  <c:v>86.8</c:v>
                </c:pt>
                <c:pt idx="13167">
                  <c:v>86.8</c:v>
                </c:pt>
                <c:pt idx="13168">
                  <c:v>86.8</c:v>
                </c:pt>
                <c:pt idx="13169">
                  <c:v>86.8</c:v>
                </c:pt>
                <c:pt idx="13170">
                  <c:v>86.8</c:v>
                </c:pt>
                <c:pt idx="13171">
                  <c:v>86.7</c:v>
                </c:pt>
                <c:pt idx="13172">
                  <c:v>86.7</c:v>
                </c:pt>
                <c:pt idx="13173">
                  <c:v>86.7</c:v>
                </c:pt>
                <c:pt idx="13174">
                  <c:v>86.7</c:v>
                </c:pt>
                <c:pt idx="13175">
                  <c:v>86.7</c:v>
                </c:pt>
                <c:pt idx="13176">
                  <c:v>86.6</c:v>
                </c:pt>
                <c:pt idx="13177">
                  <c:v>86.6</c:v>
                </c:pt>
                <c:pt idx="13178">
                  <c:v>86.6</c:v>
                </c:pt>
                <c:pt idx="13179">
                  <c:v>86.6</c:v>
                </c:pt>
                <c:pt idx="13180">
                  <c:v>86.6</c:v>
                </c:pt>
                <c:pt idx="13181">
                  <c:v>86.6</c:v>
                </c:pt>
                <c:pt idx="13182">
                  <c:v>86.5</c:v>
                </c:pt>
                <c:pt idx="13183">
                  <c:v>86.5</c:v>
                </c:pt>
                <c:pt idx="13184">
                  <c:v>86.5</c:v>
                </c:pt>
                <c:pt idx="13185">
                  <c:v>86.5</c:v>
                </c:pt>
                <c:pt idx="13186">
                  <c:v>86.5</c:v>
                </c:pt>
                <c:pt idx="13187">
                  <c:v>86.4</c:v>
                </c:pt>
                <c:pt idx="13188">
                  <c:v>86.4</c:v>
                </c:pt>
                <c:pt idx="13189">
                  <c:v>86.4</c:v>
                </c:pt>
                <c:pt idx="13190">
                  <c:v>86.4</c:v>
                </c:pt>
                <c:pt idx="13191">
                  <c:v>86.4</c:v>
                </c:pt>
                <c:pt idx="13192">
                  <c:v>86.3</c:v>
                </c:pt>
                <c:pt idx="13193">
                  <c:v>86.3</c:v>
                </c:pt>
                <c:pt idx="13194">
                  <c:v>86.3</c:v>
                </c:pt>
                <c:pt idx="13195">
                  <c:v>86.3</c:v>
                </c:pt>
                <c:pt idx="13196">
                  <c:v>86.3</c:v>
                </c:pt>
                <c:pt idx="13197">
                  <c:v>86.3</c:v>
                </c:pt>
                <c:pt idx="13198">
                  <c:v>86.3</c:v>
                </c:pt>
                <c:pt idx="13199">
                  <c:v>86.3</c:v>
                </c:pt>
                <c:pt idx="13200">
                  <c:v>86.2</c:v>
                </c:pt>
                <c:pt idx="13201">
                  <c:v>86.2</c:v>
                </c:pt>
                <c:pt idx="13202">
                  <c:v>86.2</c:v>
                </c:pt>
                <c:pt idx="13203">
                  <c:v>86.2</c:v>
                </c:pt>
                <c:pt idx="13204">
                  <c:v>86.2</c:v>
                </c:pt>
                <c:pt idx="13205">
                  <c:v>86.1</c:v>
                </c:pt>
                <c:pt idx="13206">
                  <c:v>86.1</c:v>
                </c:pt>
                <c:pt idx="13207">
                  <c:v>86.1</c:v>
                </c:pt>
                <c:pt idx="13208">
                  <c:v>86.1</c:v>
                </c:pt>
                <c:pt idx="13209">
                  <c:v>86.1</c:v>
                </c:pt>
                <c:pt idx="13210">
                  <c:v>86.1</c:v>
                </c:pt>
                <c:pt idx="13211">
                  <c:v>86.1</c:v>
                </c:pt>
                <c:pt idx="13212">
                  <c:v>86</c:v>
                </c:pt>
                <c:pt idx="13213">
                  <c:v>86</c:v>
                </c:pt>
                <c:pt idx="13214">
                  <c:v>86</c:v>
                </c:pt>
                <c:pt idx="13215">
                  <c:v>86</c:v>
                </c:pt>
                <c:pt idx="13216">
                  <c:v>86</c:v>
                </c:pt>
                <c:pt idx="13217">
                  <c:v>86</c:v>
                </c:pt>
                <c:pt idx="13218">
                  <c:v>85.9</c:v>
                </c:pt>
                <c:pt idx="13219">
                  <c:v>85.9</c:v>
                </c:pt>
                <c:pt idx="13220">
                  <c:v>85.9</c:v>
                </c:pt>
                <c:pt idx="13221">
                  <c:v>85.9</c:v>
                </c:pt>
                <c:pt idx="13222">
                  <c:v>85.9</c:v>
                </c:pt>
                <c:pt idx="13223">
                  <c:v>85.9</c:v>
                </c:pt>
                <c:pt idx="13224">
                  <c:v>85.8</c:v>
                </c:pt>
                <c:pt idx="13225">
                  <c:v>85.8</c:v>
                </c:pt>
                <c:pt idx="13226">
                  <c:v>85.8</c:v>
                </c:pt>
                <c:pt idx="13227">
                  <c:v>85.8</c:v>
                </c:pt>
                <c:pt idx="13228">
                  <c:v>85.8</c:v>
                </c:pt>
                <c:pt idx="13229">
                  <c:v>85.8</c:v>
                </c:pt>
                <c:pt idx="13230">
                  <c:v>85.8</c:v>
                </c:pt>
                <c:pt idx="13231">
                  <c:v>85.8</c:v>
                </c:pt>
                <c:pt idx="13232">
                  <c:v>85.7</c:v>
                </c:pt>
                <c:pt idx="13233">
                  <c:v>85.7</c:v>
                </c:pt>
                <c:pt idx="13234">
                  <c:v>85.7</c:v>
                </c:pt>
                <c:pt idx="13235">
                  <c:v>85.7</c:v>
                </c:pt>
                <c:pt idx="13236">
                  <c:v>85.7</c:v>
                </c:pt>
                <c:pt idx="13237">
                  <c:v>85.7</c:v>
                </c:pt>
                <c:pt idx="13238">
                  <c:v>85.7</c:v>
                </c:pt>
                <c:pt idx="13239">
                  <c:v>85.7</c:v>
                </c:pt>
                <c:pt idx="13240">
                  <c:v>85.6</c:v>
                </c:pt>
                <c:pt idx="13241">
                  <c:v>85.6</c:v>
                </c:pt>
                <c:pt idx="13242">
                  <c:v>85.6</c:v>
                </c:pt>
                <c:pt idx="13243">
                  <c:v>85.6</c:v>
                </c:pt>
                <c:pt idx="13244">
                  <c:v>85.6</c:v>
                </c:pt>
                <c:pt idx="13245">
                  <c:v>85.6</c:v>
                </c:pt>
                <c:pt idx="13246">
                  <c:v>85.6</c:v>
                </c:pt>
                <c:pt idx="13247">
                  <c:v>85.6</c:v>
                </c:pt>
                <c:pt idx="13248">
                  <c:v>85.6</c:v>
                </c:pt>
                <c:pt idx="13249">
                  <c:v>85.6</c:v>
                </c:pt>
                <c:pt idx="13250">
                  <c:v>85.5</c:v>
                </c:pt>
                <c:pt idx="13251">
                  <c:v>85.5</c:v>
                </c:pt>
                <c:pt idx="13252">
                  <c:v>85.5</c:v>
                </c:pt>
                <c:pt idx="13253">
                  <c:v>85.5</c:v>
                </c:pt>
                <c:pt idx="13254">
                  <c:v>85.5</c:v>
                </c:pt>
                <c:pt idx="13255">
                  <c:v>85.5</c:v>
                </c:pt>
                <c:pt idx="13256">
                  <c:v>85.5</c:v>
                </c:pt>
                <c:pt idx="13257">
                  <c:v>85.5</c:v>
                </c:pt>
                <c:pt idx="13258">
                  <c:v>85.5</c:v>
                </c:pt>
                <c:pt idx="13259">
                  <c:v>85.5</c:v>
                </c:pt>
                <c:pt idx="13260">
                  <c:v>85.5</c:v>
                </c:pt>
                <c:pt idx="13261">
                  <c:v>85.5</c:v>
                </c:pt>
                <c:pt idx="13262">
                  <c:v>85.4</c:v>
                </c:pt>
                <c:pt idx="13263">
                  <c:v>85.4</c:v>
                </c:pt>
                <c:pt idx="13264">
                  <c:v>85.4</c:v>
                </c:pt>
                <c:pt idx="13265">
                  <c:v>85.4</c:v>
                </c:pt>
                <c:pt idx="13266">
                  <c:v>85.4</c:v>
                </c:pt>
                <c:pt idx="13267">
                  <c:v>85.4</c:v>
                </c:pt>
                <c:pt idx="13268">
                  <c:v>85.4</c:v>
                </c:pt>
                <c:pt idx="13269">
                  <c:v>85.4</c:v>
                </c:pt>
                <c:pt idx="13270">
                  <c:v>85.4</c:v>
                </c:pt>
                <c:pt idx="13271">
                  <c:v>85.4</c:v>
                </c:pt>
                <c:pt idx="13272">
                  <c:v>85.4</c:v>
                </c:pt>
                <c:pt idx="13273">
                  <c:v>85.4</c:v>
                </c:pt>
                <c:pt idx="13274">
                  <c:v>85.4</c:v>
                </c:pt>
                <c:pt idx="13275">
                  <c:v>85.3</c:v>
                </c:pt>
                <c:pt idx="13276">
                  <c:v>85.3</c:v>
                </c:pt>
                <c:pt idx="13277">
                  <c:v>85.4</c:v>
                </c:pt>
                <c:pt idx="13278">
                  <c:v>85.3</c:v>
                </c:pt>
                <c:pt idx="13279">
                  <c:v>85.3</c:v>
                </c:pt>
                <c:pt idx="13280">
                  <c:v>85.3</c:v>
                </c:pt>
                <c:pt idx="13281">
                  <c:v>85.3</c:v>
                </c:pt>
                <c:pt idx="13282">
                  <c:v>85.3</c:v>
                </c:pt>
                <c:pt idx="13283">
                  <c:v>85.3</c:v>
                </c:pt>
                <c:pt idx="13284">
                  <c:v>85.3</c:v>
                </c:pt>
                <c:pt idx="13285">
                  <c:v>85.3</c:v>
                </c:pt>
                <c:pt idx="13286">
                  <c:v>85.3</c:v>
                </c:pt>
                <c:pt idx="13287">
                  <c:v>85.3</c:v>
                </c:pt>
                <c:pt idx="13288">
                  <c:v>85.3</c:v>
                </c:pt>
                <c:pt idx="13289">
                  <c:v>85.3</c:v>
                </c:pt>
                <c:pt idx="13290">
                  <c:v>85.3</c:v>
                </c:pt>
                <c:pt idx="13291">
                  <c:v>85.3</c:v>
                </c:pt>
                <c:pt idx="13292">
                  <c:v>85.3</c:v>
                </c:pt>
                <c:pt idx="13293">
                  <c:v>85.3</c:v>
                </c:pt>
                <c:pt idx="13294">
                  <c:v>85.3</c:v>
                </c:pt>
                <c:pt idx="13295">
                  <c:v>85.3</c:v>
                </c:pt>
                <c:pt idx="13296">
                  <c:v>85.3</c:v>
                </c:pt>
                <c:pt idx="13297">
                  <c:v>85.3</c:v>
                </c:pt>
                <c:pt idx="13298">
                  <c:v>85.3</c:v>
                </c:pt>
                <c:pt idx="13299">
                  <c:v>85.3</c:v>
                </c:pt>
                <c:pt idx="13300">
                  <c:v>85.3</c:v>
                </c:pt>
                <c:pt idx="13301">
                  <c:v>85.3</c:v>
                </c:pt>
                <c:pt idx="13302">
                  <c:v>85.3</c:v>
                </c:pt>
                <c:pt idx="13303">
                  <c:v>85.3</c:v>
                </c:pt>
                <c:pt idx="13304">
                  <c:v>85.3</c:v>
                </c:pt>
                <c:pt idx="13305">
                  <c:v>85.3</c:v>
                </c:pt>
                <c:pt idx="13306">
                  <c:v>85.3</c:v>
                </c:pt>
                <c:pt idx="13307">
                  <c:v>85.3</c:v>
                </c:pt>
                <c:pt idx="13308">
                  <c:v>85.3</c:v>
                </c:pt>
                <c:pt idx="13309">
                  <c:v>85.3</c:v>
                </c:pt>
                <c:pt idx="13310">
                  <c:v>85.3</c:v>
                </c:pt>
                <c:pt idx="13311">
                  <c:v>85.3</c:v>
                </c:pt>
                <c:pt idx="13312">
                  <c:v>85.3</c:v>
                </c:pt>
                <c:pt idx="13313">
                  <c:v>85.3</c:v>
                </c:pt>
                <c:pt idx="13314">
                  <c:v>85.3</c:v>
                </c:pt>
                <c:pt idx="13315">
                  <c:v>85.3</c:v>
                </c:pt>
                <c:pt idx="13316">
                  <c:v>85.3</c:v>
                </c:pt>
                <c:pt idx="13317">
                  <c:v>85.3</c:v>
                </c:pt>
                <c:pt idx="13318">
                  <c:v>85.4</c:v>
                </c:pt>
                <c:pt idx="13319">
                  <c:v>85.4</c:v>
                </c:pt>
                <c:pt idx="13320">
                  <c:v>85.4</c:v>
                </c:pt>
                <c:pt idx="13321">
                  <c:v>85.4</c:v>
                </c:pt>
                <c:pt idx="13322">
                  <c:v>85.4</c:v>
                </c:pt>
                <c:pt idx="13323">
                  <c:v>85.4</c:v>
                </c:pt>
                <c:pt idx="13324">
                  <c:v>85.4</c:v>
                </c:pt>
                <c:pt idx="13325">
                  <c:v>85.4</c:v>
                </c:pt>
                <c:pt idx="13326">
                  <c:v>85.4</c:v>
                </c:pt>
                <c:pt idx="13327">
                  <c:v>85.4</c:v>
                </c:pt>
                <c:pt idx="13328">
                  <c:v>85.4</c:v>
                </c:pt>
                <c:pt idx="13329">
                  <c:v>85.4</c:v>
                </c:pt>
                <c:pt idx="13330">
                  <c:v>85.4</c:v>
                </c:pt>
                <c:pt idx="13331">
                  <c:v>85.5</c:v>
                </c:pt>
                <c:pt idx="13332">
                  <c:v>85.5</c:v>
                </c:pt>
                <c:pt idx="13333">
                  <c:v>85.5</c:v>
                </c:pt>
                <c:pt idx="13334">
                  <c:v>85.5</c:v>
                </c:pt>
                <c:pt idx="13335">
                  <c:v>85.5</c:v>
                </c:pt>
                <c:pt idx="13336">
                  <c:v>85.5</c:v>
                </c:pt>
                <c:pt idx="13337">
                  <c:v>85.5</c:v>
                </c:pt>
                <c:pt idx="13338">
                  <c:v>85.5</c:v>
                </c:pt>
                <c:pt idx="13339">
                  <c:v>85.5</c:v>
                </c:pt>
                <c:pt idx="13340">
                  <c:v>85.5</c:v>
                </c:pt>
                <c:pt idx="13341">
                  <c:v>85.5</c:v>
                </c:pt>
                <c:pt idx="13342">
                  <c:v>85.5</c:v>
                </c:pt>
                <c:pt idx="13343">
                  <c:v>85.6</c:v>
                </c:pt>
                <c:pt idx="13344">
                  <c:v>85.6</c:v>
                </c:pt>
                <c:pt idx="13345">
                  <c:v>85.6</c:v>
                </c:pt>
                <c:pt idx="13346">
                  <c:v>85.6</c:v>
                </c:pt>
                <c:pt idx="13347">
                  <c:v>85.6</c:v>
                </c:pt>
                <c:pt idx="13348">
                  <c:v>85.6</c:v>
                </c:pt>
                <c:pt idx="13349">
                  <c:v>85.6</c:v>
                </c:pt>
                <c:pt idx="13350">
                  <c:v>85.6</c:v>
                </c:pt>
                <c:pt idx="13351">
                  <c:v>85.6</c:v>
                </c:pt>
                <c:pt idx="13352">
                  <c:v>85.6</c:v>
                </c:pt>
                <c:pt idx="13353">
                  <c:v>85.6</c:v>
                </c:pt>
                <c:pt idx="13354">
                  <c:v>85.6</c:v>
                </c:pt>
                <c:pt idx="13355">
                  <c:v>85.7</c:v>
                </c:pt>
                <c:pt idx="13356">
                  <c:v>85.7</c:v>
                </c:pt>
                <c:pt idx="13357">
                  <c:v>85.7</c:v>
                </c:pt>
                <c:pt idx="13358">
                  <c:v>85.7</c:v>
                </c:pt>
                <c:pt idx="13359">
                  <c:v>85.7</c:v>
                </c:pt>
                <c:pt idx="13360">
                  <c:v>85.7</c:v>
                </c:pt>
                <c:pt idx="13361">
                  <c:v>85.7</c:v>
                </c:pt>
                <c:pt idx="13362">
                  <c:v>85.7</c:v>
                </c:pt>
                <c:pt idx="13363">
                  <c:v>85.8</c:v>
                </c:pt>
                <c:pt idx="13364">
                  <c:v>85.8</c:v>
                </c:pt>
                <c:pt idx="13365">
                  <c:v>85.8</c:v>
                </c:pt>
                <c:pt idx="13366">
                  <c:v>85.8</c:v>
                </c:pt>
                <c:pt idx="13367">
                  <c:v>85.8</c:v>
                </c:pt>
                <c:pt idx="13368">
                  <c:v>85.8</c:v>
                </c:pt>
                <c:pt idx="13369">
                  <c:v>85.8</c:v>
                </c:pt>
                <c:pt idx="13370">
                  <c:v>85.9</c:v>
                </c:pt>
                <c:pt idx="13371">
                  <c:v>85.9</c:v>
                </c:pt>
                <c:pt idx="13372">
                  <c:v>85.9</c:v>
                </c:pt>
                <c:pt idx="13373">
                  <c:v>85.9</c:v>
                </c:pt>
                <c:pt idx="13374">
                  <c:v>85.9</c:v>
                </c:pt>
                <c:pt idx="13375">
                  <c:v>85.9</c:v>
                </c:pt>
                <c:pt idx="13376">
                  <c:v>85.9</c:v>
                </c:pt>
                <c:pt idx="13377">
                  <c:v>85.9</c:v>
                </c:pt>
                <c:pt idx="13378">
                  <c:v>86</c:v>
                </c:pt>
                <c:pt idx="13379">
                  <c:v>86</c:v>
                </c:pt>
                <c:pt idx="13380">
                  <c:v>86</c:v>
                </c:pt>
                <c:pt idx="13381">
                  <c:v>86</c:v>
                </c:pt>
                <c:pt idx="13382">
                  <c:v>86</c:v>
                </c:pt>
                <c:pt idx="13383">
                  <c:v>86</c:v>
                </c:pt>
                <c:pt idx="13384">
                  <c:v>86</c:v>
                </c:pt>
                <c:pt idx="13385">
                  <c:v>86</c:v>
                </c:pt>
                <c:pt idx="13386">
                  <c:v>86.1</c:v>
                </c:pt>
                <c:pt idx="13387">
                  <c:v>86.1</c:v>
                </c:pt>
                <c:pt idx="13388">
                  <c:v>86.1</c:v>
                </c:pt>
                <c:pt idx="13389">
                  <c:v>86.1</c:v>
                </c:pt>
                <c:pt idx="13390">
                  <c:v>86.1</c:v>
                </c:pt>
                <c:pt idx="13391">
                  <c:v>86.1</c:v>
                </c:pt>
                <c:pt idx="13392">
                  <c:v>86.2</c:v>
                </c:pt>
                <c:pt idx="13393">
                  <c:v>86.2</c:v>
                </c:pt>
                <c:pt idx="13394">
                  <c:v>86.2</c:v>
                </c:pt>
                <c:pt idx="13395">
                  <c:v>86.2</c:v>
                </c:pt>
                <c:pt idx="13396">
                  <c:v>86.2</c:v>
                </c:pt>
                <c:pt idx="13397">
                  <c:v>86.2</c:v>
                </c:pt>
                <c:pt idx="13398">
                  <c:v>86.3</c:v>
                </c:pt>
                <c:pt idx="13399">
                  <c:v>86.3</c:v>
                </c:pt>
                <c:pt idx="13400">
                  <c:v>86.3</c:v>
                </c:pt>
                <c:pt idx="13401">
                  <c:v>86.3</c:v>
                </c:pt>
                <c:pt idx="13402">
                  <c:v>86.3</c:v>
                </c:pt>
                <c:pt idx="13403">
                  <c:v>86.3</c:v>
                </c:pt>
                <c:pt idx="13404">
                  <c:v>86.3</c:v>
                </c:pt>
                <c:pt idx="13405">
                  <c:v>86.4</c:v>
                </c:pt>
                <c:pt idx="13406">
                  <c:v>86.4</c:v>
                </c:pt>
                <c:pt idx="13407">
                  <c:v>86.4</c:v>
                </c:pt>
                <c:pt idx="13408">
                  <c:v>86.4</c:v>
                </c:pt>
                <c:pt idx="13409">
                  <c:v>86.4</c:v>
                </c:pt>
                <c:pt idx="13410">
                  <c:v>86.4</c:v>
                </c:pt>
                <c:pt idx="13411">
                  <c:v>86.4</c:v>
                </c:pt>
                <c:pt idx="13412">
                  <c:v>86.5</c:v>
                </c:pt>
                <c:pt idx="13413">
                  <c:v>86.5</c:v>
                </c:pt>
                <c:pt idx="13414">
                  <c:v>86.5</c:v>
                </c:pt>
                <c:pt idx="13415">
                  <c:v>86.5</c:v>
                </c:pt>
                <c:pt idx="13416">
                  <c:v>86.5</c:v>
                </c:pt>
                <c:pt idx="13417">
                  <c:v>86.5</c:v>
                </c:pt>
                <c:pt idx="13418">
                  <c:v>86.5</c:v>
                </c:pt>
                <c:pt idx="13419">
                  <c:v>86.6</c:v>
                </c:pt>
                <c:pt idx="13420">
                  <c:v>86.6</c:v>
                </c:pt>
                <c:pt idx="13421">
                  <c:v>86.6</c:v>
                </c:pt>
                <c:pt idx="13422">
                  <c:v>86.6</c:v>
                </c:pt>
                <c:pt idx="13423">
                  <c:v>86.6</c:v>
                </c:pt>
                <c:pt idx="13424">
                  <c:v>86.6</c:v>
                </c:pt>
                <c:pt idx="13425">
                  <c:v>86.7</c:v>
                </c:pt>
                <c:pt idx="13426">
                  <c:v>86.7</c:v>
                </c:pt>
                <c:pt idx="13427">
                  <c:v>86.7</c:v>
                </c:pt>
                <c:pt idx="13428">
                  <c:v>86.7</c:v>
                </c:pt>
                <c:pt idx="13429">
                  <c:v>86.7</c:v>
                </c:pt>
                <c:pt idx="13430">
                  <c:v>86.7</c:v>
                </c:pt>
                <c:pt idx="13431">
                  <c:v>86.8</c:v>
                </c:pt>
                <c:pt idx="13432">
                  <c:v>86.8</c:v>
                </c:pt>
                <c:pt idx="13433">
                  <c:v>86.8</c:v>
                </c:pt>
                <c:pt idx="13434">
                  <c:v>86.8</c:v>
                </c:pt>
                <c:pt idx="13435">
                  <c:v>86.8</c:v>
                </c:pt>
                <c:pt idx="13436">
                  <c:v>86.8</c:v>
                </c:pt>
                <c:pt idx="13437">
                  <c:v>86.9</c:v>
                </c:pt>
                <c:pt idx="13438">
                  <c:v>86.9</c:v>
                </c:pt>
                <c:pt idx="13439">
                  <c:v>86.9</c:v>
                </c:pt>
                <c:pt idx="13440">
                  <c:v>86.9</c:v>
                </c:pt>
                <c:pt idx="13441">
                  <c:v>86.9</c:v>
                </c:pt>
                <c:pt idx="13442">
                  <c:v>86.9</c:v>
                </c:pt>
                <c:pt idx="13443">
                  <c:v>87</c:v>
                </c:pt>
                <c:pt idx="13444">
                  <c:v>87</c:v>
                </c:pt>
                <c:pt idx="13445">
                  <c:v>87</c:v>
                </c:pt>
                <c:pt idx="13446">
                  <c:v>87</c:v>
                </c:pt>
                <c:pt idx="13447">
                  <c:v>87</c:v>
                </c:pt>
                <c:pt idx="13448">
                  <c:v>87</c:v>
                </c:pt>
                <c:pt idx="13449">
                  <c:v>87</c:v>
                </c:pt>
                <c:pt idx="13450">
                  <c:v>87</c:v>
                </c:pt>
                <c:pt idx="13451">
                  <c:v>87.1</c:v>
                </c:pt>
                <c:pt idx="13452">
                  <c:v>87.1</c:v>
                </c:pt>
                <c:pt idx="13453">
                  <c:v>87.1</c:v>
                </c:pt>
                <c:pt idx="13454">
                  <c:v>87.1</c:v>
                </c:pt>
                <c:pt idx="13455">
                  <c:v>87.1</c:v>
                </c:pt>
                <c:pt idx="13456">
                  <c:v>87.1</c:v>
                </c:pt>
                <c:pt idx="13457">
                  <c:v>87.1</c:v>
                </c:pt>
                <c:pt idx="13458">
                  <c:v>87.1</c:v>
                </c:pt>
                <c:pt idx="13459">
                  <c:v>87.1</c:v>
                </c:pt>
                <c:pt idx="13460">
                  <c:v>87.2</c:v>
                </c:pt>
                <c:pt idx="13461">
                  <c:v>87.2</c:v>
                </c:pt>
                <c:pt idx="13462">
                  <c:v>87.2</c:v>
                </c:pt>
                <c:pt idx="13463">
                  <c:v>87.2</c:v>
                </c:pt>
                <c:pt idx="13464">
                  <c:v>87.2</c:v>
                </c:pt>
                <c:pt idx="13465">
                  <c:v>87.2</c:v>
                </c:pt>
                <c:pt idx="13466">
                  <c:v>87.2</c:v>
                </c:pt>
                <c:pt idx="13467">
                  <c:v>87.2</c:v>
                </c:pt>
                <c:pt idx="13468">
                  <c:v>87.3</c:v>
                </c:pt>
                <c:pt idx="13469">
                  <c:v>87.3</c:v>
                </c:pt>
                <c:pt idx="13470">
                  <c:v>87.3</c:v>
                </c:pt>
                <c:pt idx="13471">
                  <c:v>87.3</c:v>
                </c:pt>
                <c:pt idx="13472">
                  <c:v>87.3</c:v>
                </c:pt>
                <c:pt idx="13473">
                  <c:v>87.3</c:v>
                </c:pt>
                <c:pt idx="13474">
                  <c:v>87.3</c:v>
                </c:pt>
                <c:pt idx="13475">
                  <c:v>87.3</c:v>
                </c:pt>
                <c:pt idx="13476">
                  <c:v>87.4</c:v>
                </c:pt>
                <c:pt idx="13477">
                  <c:v>87.4</c:v>
                </c:pt>
                <c:pt idx="13478">
                  <c:v>87.4</c:v>
                </c:pt>
                <c:pt idx="13479">
                  <c:v>87.4</c:v>
                </c:pt>
                <c:pt idx="13480">
                  <c:v>87.4</c:v>
                </c:pt>
                <c:pt idx="13481">
                  <c:v>87.4</c:v>
                </c:pt>
                <c:pt idx="13482">
                  <c:v>87.4</c:v>
                </c:pt>
                <c:pt idx="13483">
                  <c:v>87.4</c:v>
                </c:pt>
                <c:pt idx="13484">
                  <c:v>87.4</c:v>
                </c:pt>
                <c:pt idx="13485">
                  <c:v>87.5</c:v>
                </c:pt>
                <c:pt idx="13486">
                  <c:v>87.5</c:v>
                </c:pt>
                <c:pt idx="13487">
                  <c:v>87.5</c:v>
                </c:pt>
                <c:pt idx="13488">
                  <c:v>87.5</c:v>
                </c:pt>
                <c:pt idx="13489">
                  <c:v>87.5</c:v>
                </c:pt>
                <c:pt idx="13490">
                  <c:v>87.5</c:v>
                </c:pt>
                <c:pt idx="13491">
                  <c:v>87.5</c:v>
                </c:pt>
                <c:pt idx="13492">
                  <c:v>87.5</c:v>
                </c:pt>
                <c:pt idx="13493">
                  <c:v>87.5</c:v>
                </c:pt>
                <c:pt idx="13494">
                  <c:v>87.5</c:v>
                </c:pt>
                <c:pt idx="13495">
                  <c:v>87.5</c:v>
                </c:pt>
                <c:pt idx="13496">
                  <c:v>87.5</c:v>
                </c:pt>
                <c:pt idx="13497">
                  <c:v>87.5</c:v>
                </c:pt>
                <c:pt idx="13498">
                  <c:v>87.5</c:v>
                </c:pt>
                <c:pt idx="13499">
                  <c:v>87.5</c:v>
                </c:pt>
                <c:pt idx="13500">
                  <c:v>87.5</c:v>
                </c:pt>
                <c:pt idx="13501">
                  <c:v>87.5</c:v>
                </c:pt>
                <c:pt idx="13502">
                  <c:v>87.5</c:v>
                </c:pt>
                <c:pt idx="13503">
                  <c:v>87.5</c:v>
                </c:pt>
                <c:pt idx="13504">
                  <c:v>87.5</c:v>
                </c:pt>
                <c:pt idx="13505">
                  <c:v>87.5</c:v>
                </c:pt>
                <c:pt idx="13506">
                  <c:v>87.5</c:v>
                </c:pt>
                <c:pt idx="13507">
                  <c:v>87.5</c:v>
                </c:pt>
                <c:pt idx="13508">
                  <c:v>87.5</c:v>
                </c:pt>
                <c:pt idx="13509">
                  <c:v>87.6</c:v>
                </c:pt>
                <c:pt idx="13510">
                  <c:v>87.6</c:v>
                </c:pt>
                <c:pt idx="13511">
                  <c:v>87.6</c:v>
                </c:pt>
                <c:pt idx="13512">
                  <c:v>87.6</c:v>
                </c:pt>
                <c:pt idx="13513">
                  <c:v>87.6</c:v>
                </c:pt>
                <c:pt idx="13514">
                  <c:v>87.6</c:v>
                </c:pt>
                <c:pt idx="13515">
                  <c:v>87.6</c:v>
                </c:pt>
                <c:pt idx="13516">
                  <c:v>87.6</c:v>
                </c:pt>
                <c:pt idx="13517">
                  <c:v>87.6</c:v>
                </c:pt>
                <c:pt idx="13518">
                  <c:v>87.6</c:v>
                </c:pt>
                <c:pt idx="13519">
                  <c:v>87.6</c:v>
                </c:pt>
                <c:pt idx="13520">
                  <c:v>87.6</c:v>
                </c:pt>
                <c:pt idx="13521">
                  <c:v>87.6</c:v>
                </c:pt>
                <c:pt idx="13522">
                  <c:v>87.6</c:v>
                </c:pt>
                <c:pt idx="13523">
                  <c:v>87.6</c:v>
                </c:pt>
                <c:pt idx="13524">
                  <c:v>87.6</c:v>
                </c:pt>
                <c:pt idx="13525">
                  <c:v>87.6</c:v>
                </c:pt>
                <c:pt idx="13526">
                  <c:v>87.6</c:v>
                </c:pt>
                <c:pt idx="13527">
                  <c:v>87.6</c:v>
                </c:pt>
                <c:pt idx="13528">
                  <c:v>87.6</c:v>
                </c:pt>
                <c:pt idx="13529">
                  <c:v>87.6</c:v>
                </c:pt>
                <c:pt idx="13530">
                  <c:v>87.6</c:v>
                </c:pt>
                <c:pt idx="13531">
                  <c:v>87.6</c:v>
                </c:pt>
                <c:pt idx="13532">
                  <c:v>87.6</c:v>
                </c:pt>
                <c:pt idx="13533">
                  <c:v>87.5</c:v>
                </c:pt>
                <c:pt idx="13534">
                  <c:v>87.5</c:v>
                </c:pt>
                <c:pt idx="13535">
                  <c:v>87.5</c:v>
                </c:pt>
                <c:pt idx="13536">
                  <c:v>87.5</c:v>
                </c:pt>
                <c:pt idx="13537">
                  <c:v>87.5</c:v>
                </c:pt>
                <c:pt idx="13538">
                  <c:v>87.5</c:v>
                </c:pt>
                <c:pt idx="13539">
                  <c:v>87.5</c:v>
                </c:pt>
                <c:pt idx="13540">
                  <c:v>87.5</c:v>
                </c:pt>
                <c:pt idx="13541">
                  <c:v>87.5</c:v>
                </c:pt>
                <c:pt idx="13542">
                  <c:v>87.5</c:v>
                </c:pt>
                <c:pt idx="13543">
                  <c:v>87.5</c:v>
                </c:pt>
                <c:pt idx="13544">
                  <c:v>87.5</c:v>
                </c:pt>
                <c:pt idx="13545">
                  <c:v>87.5</c:v>
                </c:pt>
                <c:pt idx="13546">
                  <c:v>87.5</c:v>
                </c:pt>
                <c:pt idx="13547">
                  <c:v>87.5</c:v>
                </c:pt>
                <c:pt idx="13548">
                  <c:v>87.4</c:v>
                </c:pt>
                <c:pt idx="13549">
                  <c:v>87.4</c:v>
                </c:pt>
                <c:pt idx="13550">
                  <c:v>87.4</c:v>
                </c:pt>
                <c:pt idx="13551">
                  <c:v>87.4</c:v>
                </c:pt>
                <c:pt idx="13552">
                  <c:v>87.4</c:v>
                </c:pt>
                <c:pt idx="13553">
                  <c:v>87.4</c:v>
                </c:pt>
                <c:pt idx="13554">
                  <c:v>87.4</c:v>
                </c:pt>
                <c:pt idx="13555">
                  <c:v>87.4</c:v>
                </c:pt>
                <c:pt idx="13556">
                  <c:v>87.4</c:v>
                </c:pt>
                <c:pt idx="13557">
                  <c:v>87.4</c:v>
                </c:pt>
                <c:pt idx="13558">
                  <c:v>87.4</c:v>
                </c:pt>
                <c:pt idx="13559">
                  <c:v>87.3</c:v>
                </c:pt>
                <c:pt idx="13560">
                  <c:v>87.3</c:v>
                </c:pt>
                <c:pt idx="13561">
                  <c:v>87.3</c:v>
                </c:pt>
                <c:pt idx="13562">
                  <c:v>87.3</c:v>
                </c:pt>
                <c:pt idx="13563">
                  <c:v>87.3</c:v>
                </c:pt>
                <c:pt idx="13564">
                  <c:v>87.3</c:v>
                </c:pt>
                <c:pt idx="13565">
                  <c:v>87.3</c:v>
                </c:pt>
                <c:pt idx="13566">
                  <c:v>87.3</c:v>
                </c:pt>
                <c:pt idx="13567">
                  <c:v>87.2</c:v>
                </c:pt>
                <c:pt idx="13568">
                  <c:v>87.2</c:v>
                </c:pt>
                <c:pt idx="13569">
                  <c:v>87.2</c:v>
                </c:pt>
                <c:pt idx="13570">
                  <c:v>87.2</c:v>
                </c:pt>
                <c:pt idx="13571">
                  <c:v>87.2</c:v>
                </c:pt>
                <c:pt idx="13572">
                  <c:v>87.2</c:v>
                </c:pt>
                <c:pt idx="13573">
                  <c:v>87.2</c:v>
                </c:pt>
                <c:pt idx="13574">
                  <c:v>87.2</c:v>
                </c:pt>
                <c:pt idx="13575">
                  <c:v>87.2</c:v>
                </c:pt>
                <c:pt idx="13576">
                  <c:v>87.1</c:v>
                </c:pt>
                <c:pt idx="13577">
                  <c:v>87.1</c:v>
                </c:pt>
                <c:pt idx="13578">
                  <c:v>87.1</c:v>
                </c:pt>
                <c:pt idx="13579">
                  <c:v>87.1</c:v>
                </c:pt>
                <c:pt idx="13580">
                  <c:v>87.1</c:v>
                </c:pt>
                <c:pt idx="13581">
                  <c:v>87.1</c:v>
                </c:pt>
                <c:pt idx="13582">
                  <c:v>87.1</c:v>
                </c:pt>
                <c:pt idx="13583">
                  <c:v>87.1</c:v>
                </c:pt>
                <c:pt idx="13584">
                  <c:v>87.1</c:v>
                </c:pt>
                <c:pt idx="13585">
                  <c:v>87</c:v>
                </c:pt>
                <c:pt idx="13586">
                  <c:v>87</c:v>
                </c:pt>
                <c:pt idx="13587">
                  <c:v>87</c:v>
                </c:pt>
                <c:pt idx="13588">
                  <c:v>87</c:v>
                </c:pt>
                <c:pt idx="13589">
                  <c:v>87</c:v>
                </c:pt>
                <c:pt idx="13590">
                  <c:v>87</c:v>
                </c:pt>
                <c:pt idx="13591">
                  <c:v>86.9</c:v>
                </c:pt>
                <c:pt idx="13592">
                  <c:v>86.9</c:v>
                </c:pt>
                <c:pt idx="13593">
                  <c:v>86.9</c:v>
                </c:pt>
                <c:pt idx="13594">
                  <c:v>86.9</c:v>
                </c:pt>
                <c:pt idx="13595">
                  <c:v>86.9</c:v>
                </c:pt>
                <c:pt idx="13596">
                  <c:v>86.9</c:v>
                </c:pt>
                <c:pt idx="13597">
                  <c:v>86.8</c:v>
                </c:pt>
                <c:pt idx="13598">
                  <c:v>86.8</c:v>
                </c:pt>
                <c:pt idx="13599">
                  <c:v>86.8</c:v>
                </c:pt>
                <c:pt idx="13600">
                  <c:v>86.8</c:v>
                </c:pt>
                <c:pt idx="13601">
                  <c:v>86.8</c:v>
                </c:pt>
                <c:pt idx="13602">
                  <c:v>86.7</c:v>
                </c:pt>
                <c:pt idx="13603">
                  <c:v>86.7</c:v>
                </c:pt>
                <c:pt idx="13604">
                  <c:v>86.7</c:v>
                </c:pt>
                <c:pt idx="13605">
                  <c:v>86.7</c:v>
                </c:pt>
                <c:pt idx="13606">
                  <c:v>86.7</c:v>
                </c:pt>
                <c:pt idx="13607">
                  <c:v>86.7</c:v>
                </c:pt>
                <c:pt idx="13608">
                  <c:v>86.6</c:v>
                </c:pt>
                <c:pt idx="13609">
                  <c:v>86.6</c:v>
                </c:pt>
                <c:pt idx="13610">
                  <c:v>86.6</c:v>
                </c:pt>
                <c:pt idx="13611">
                  <c:v>86.6</c:v>
                </c:pt>
                <c:pt idx="13612">
                  <c:v>86.6</c:v>
                </c:pt>
                <c:pt idx="13613">
                  <c:v>86.5</c:v>
                </c:pt>
                <c:pt idx="13614">
                  <c:v>86.5</c:v>
                </c:pt>
                <c:pt idx="13615">
                  <c:v>86.5</c:v>
                </c:pt>
                <c:pt idx="13616">
                  <c:v>86.5</c:v>
                </c:pt>
                <c:pt idx="13617">
                  <c:v>86.5</c:v>
                </c:pt>
                <c:pt idx="13618">
                  <c:v>86.5</c:v>
                </c:pt>
                <c:pt idx="13619">
                  <c:v>86.4</c:v>
                </c:pt>
                <c:pt idx="13620">
                  <c:v>86.4</c:v>
                </c:pt>
                <c:pt idx="13621">
                  <c:v>86.4</c:v>
                </c:pt>
                <c:pt idx="13622">
                  <c:v>86.4</c:v>
                </c:pt>
                <c:pt idx="13623">
                  <c:v>86.4</c:v>
                </c:pt>
                <c:pt idx="13624">
                  <c:v>86.4</c:v>
                </c:pt>
                <c:pt idx="13625">
                  <c:v>86.3</c:v>
                </c:pt>
                <c:pt idx="13626">
                  <c:v>86.3</c:v>
                </c:pt>
                <c:pt idx="13627">
                  <c:v>86.3</c:v>
                </c:pt>
                <c:pt idx="13628">
                  <c:v>86.3</c:v>
                </c:pt>
                <c:pt idx="13629">
                  <c:v>86.3</c:v>
                </c:pt>
                <c:pt idx="13630">
                  <c:v>86.3</c:v>
                </c:pt>
                <c:pt idx="13631">
                  <c:v>86.3</c:v>
                </c:pt>
                <c:pt idx="13632">
                  <c:v>86.2</c:v>
                </c:pt>
                <c:pt idx="13633">
                  <c:v>86.2</c:v>
                </c:pt>
                <c:pt idx="13634">
                  <c:v>86.2</c:v>
                </c:pt>
                <c:pt idx="13635">
                  <c:v>86.2</c:v>
                </c:pt>
                <c:pt idx="13636">
                  <c:v>86.2</c:v>
                </c:pt>
                <c:pt idx="13637">
                  <c:v>86.2</c:v>
                </c:pt>
                <c:pt idx="13638">
                  <c:v>86.1</c:v>
                </c:pt>
                <c:pt idx="13639">
                  <c:v>86.1</c:v>
                </c:pt>
                <c:pt idx="13640">
                  <c:v>86.1</c:v>
                </c:pt>
                <c:pt idx="13641">
                  <c:v>86.1</c:v>
                </c:pt>
                <c:pt idx="13642">
                  <c:v>86.1</c:v>
                </c:pt>
                <c:pt idx="13643">
                  <c:v>86.1</c:v>
                </c:pt>
                <c:pt idx="13644">
                  <c:v>86</c:v>
                </c:pt>
                <c:pt idx="13645">
                  <c:v>86</c:v>
                </c:pt>
                <c:pt idx="13646">
                  <c:v>86</c:v>
                </c:pt>
                <c:pt idx="13647">
                  <c:v>86</c:v>
                </c:pt>
                <c:pt idx="13648">
                  <c:v>86</c:v>
                </c:pt>
                <c:pt idx="13649">
                  <c:v>86</c:v>
                </c:pt>
                <c:pt idx="13650">
                  <c:v>86</c:v>
                </c:pt>
                <c:pt idx="13651">
                  <c:v>85.9</c:v>
                </c:pt>
                <c:pt idx="13652">
                  <c:v>85.9</c:v>
                </c:pt>
                <c:pt idx="13653">
                  <c:v>85.9</c:v>
                </c:pt>
                <c:pt idx="13654">
                  <c:v>85.9</c:v>
                </c:pt>
                <c:pt idx="13655">
                  <c:v>85.9</c:v>
                </c:pt>
                <c:pt idx="13656">
                  <c:v>85.9</c:v>
                </c:pt>
                <c:pt idx="13657">
                  <c:v>85.9</c:v>
                </c:pt>
                <c:pt idx="13658">
                  <c:v>85.8</c:v>
                </c:pt>
                <c:pt idx="13659">
                  <c:v>85.8</c:v>
                </c:pt>
                <c:pt idx="13660">
                  <c:v>85.8</c:v>
                </c:pt>
                <c:pt idx="13661">
                  <c:v>85.8</c:v>
                </c:pt>
                <c:pt idx="13662">
                  <c:v>85.8</c:v>
                </c:pt>
                <c:pt idx="13663">
                  <c:v>85.8</c:v>
                </c:pt>
                <c:pt idx="13664">
                  <c:v>85.8</c:v>
                </c:pt>
                <c:pt idx="13665">
                  <c:v>85.7</c:v>
                </c:pt>
                <c:pt idx="13666">
                  <c:v>85.7</c:v>
                </c:pt>
                <c:pt idx="13667">
                  <c:v>85.7</c:v>
                </c:pt>
                <c:pt idx="13668">
                  <c:v>85.7</c:v>
                </c:pt>
                <c:pt idx="13669">
                  <c:v>85.7</c:v>
                </c:pt>
                <c:pt idx="13670">
                  <c:v>85.7</c:v>
                </c:pt>
                <c:pt idx="13671">
                  <c:v>85.7</c:v>
                </c:pt>
                <c:pt idx="13672">
                  <c:v>85.7</c:v>
                </c:pt>
                <c:pt idx="13673">
                  <c:v>85.7</c:v>
                </c:pt>
                <c:pt idx="13674">
                  <c:v>85.7</c:v>
                </c:pt>
                <c:pt idx="13675">
                  <c:v>85.6</c:v>
                </c:pt>
                <c:pt idx="13676">
                  <c:v>85.6</c:v>
                </c:pt>
                <c:pt idx="13677">
                  <c:v>85.6</c:v>
                </c:pt>
                <c:pt idx="13678">
                  <c:v>85.6</c:v>
                </c:pt>
                <c:pt idx="13679">
                  <c:v>85.6</c:v>
                </c:pt>
                <c:pt idx="13680">
                  <c:v>85.6</c:v>
                </c:pt>
                <c:pt idx="13681">
                  <c:v>85.6</c:v>
                </c:pt>
                <c:pt idx="13682">
                  <c:v>85.6</c:v>
                </c:pt>
                <c:pt idx="13683">
                  <c:v>85.6</c:v>
                </c:pt>
                <c:pt idx="13684">
                  <c:v>85.6</c:v>
                </c:pt>
                <c:pt idx="13685">
                  <c:v>85.6</c:v>
                </c:pt>
                <c:pt idx="13686">
                  <c:v>85.6</c:v>
                </c:pt>
                <c:pt idx="13687">
                  <c:v>85.6</c:v>
                </c:pt>
                <c:pt idx="13688">
                  <c:v>85.6</c:v>
                </c:pt>
                <c:pt idx="13689">
                  <c:v>85.6</c:v>
                </c:pt>
                <c:pt idx="13690">
                  <c:v>85.6</c:v>
                </c:pt>
                <c:pt idx="13691">
                  <c:v>85.6</c:v>
                </c:pt>
                <c:pt idx="13692">
                  <c:v>85.6</c:v>
                </c:pt>
                <c:pt idx="13693">
                  <c:v>85.5</c:v>
                </c:pt>
                <c:pt idx="13694">
                  <c:v>85.5</c:v>
                </c:pt>
                <c:pt idx="13695">
                  <c:v>85.5</c:v>
                </c:pt>
                <c:pt idx="13696">
                  <c:v>85.5</c:v>
                </c:pt>
                <c:pt idx="13697">
                  <c:v>85.5</c:v>
                </c:pt>
                <c:pt idx="13698">
                  <c:v>85.5</c:v>
                </c:pt>
                <c:pt idx="13699">
                  <c:v>85.5</c:v>
                </c:pt>
                <c:pt idx="13700">
                  <c:v>85.5</c:v>
                </c:pt>
                <c:pt idx="13701">
                  <c:v>85.5</c:v>
                </c:pt>
                <c:pt idx="13702">
                  <c:v>85.5</c:v>
                </c:pt>
                <c:pt idx="13703">
                  <c:v>85.5</c:v>
                </c:pt>
                <c:pt idx="13704">
                  <c:v>85.5</c:v>
                </c:pt>
                <c:pt idx="13705">
                  <c:v>85.5</c:v>
                </c:pt>
                <c:pt idx="13706">
                  <c:v>85.5</c:v>
                </c:pt>
                <c:pt idx="13707">
                  <c:v>85.5</c:v>
                </c:pt>
                <c:pt idx="13708">
                  <c:v>85.5</c:v>
                </c:pt>
                <c:pt idx="13709">
                  <c:v>85.5</c:v>
                </c:pt>
                <c:pt idx="13710">
                  <c:v>85.5</c:v>
                </c:pt>
                <c:pt idx="13711">
                  <c:v>85.5</c:v>
                </c:pt>
                <c:pt idx="13712">
                  <c:v>85.5</c:v>
                </c:pt>
                <c:pt idx="13713">
                  <c:v>85.5</c:v>
                </c:pt>
                <c:pt idx="13714">
                  <c:v>85.5</c:v>
                </c:pt>
                <c:pt idx="13715">
                  <c:v>85.5</c:v>
                </c:pt>
                <c:pt idx="13716">
                  <c:v>85.5</c:v>
                </c:pt>
                <c:pt idx="13717">
                  <c:v>85.5</c:v>
                </c:pt>
                <c:pt idx="13718">
                  <c:v>85.5</c:v>
                </c:pt>
                <c:pt idx="13719">
                  <c:v>85.5</c:v>
                </c:pt>
                <c:pt idx="13720">
                  <c:v>85.5</c:v>
                </c:pt>
                <c:pt idx="13721">
                  <c:v>85.5</c:v>
                </c:pt>
                <c:pt idx="13722">
                  <c:v>85.5</c:v>
                </c:pt>
                <c:pt idx="13723">
                  <c:v>85.5</c:v>
                </c:pt>
                <c:pt idx="13724">
                  <c:v>85.5</c:v>
                </c:pt>
                <c:pt idx="13725">
                  <c:v>85.5</c:v>
                </c:pt>
                <c:pt idx="13726">
                  <c:v>85.5</c:v>
                </c:pt>
                <c:pt idx="13727">
                  <c:v>85.5</c:v>
                </c:pt>
                <c:pt idx="13728">
                  <c:v>85.5</c:v>
                </c:pt>
                <c:pt idx="13729">
                  <c:v>85.5</c:v>
                </c:pt>
                <c:pt idx="13730">
                  <c:v>85.5</c:v>
                </c:pt>
                <c:pt idx="13731">
                  <c:v>85.5</c:v>
                </c:pt>
                <c:pt idx="13732">
                  <c:v>85.5</c:v>
                </c:pt>
                <c:pt idx="13733">
                  <c:v>85.5</c:v>
                </c:pt>
                <c:pt idx="13734">
                  <c:v>85.5</c:v>
                </c:pt>
                <c:pt idx="13735">
                  <c:v>85.5</c:v>
                </c:pt>
                <c:pt idx="13736">
                  <c:v>85.5</c:v>
                </c:pt>
                <c:pt idx="13737">
                  <c:v>85.5</c:v>
                </c:pt>
                <c:pt idx="13738">
                  <c:v>85.5</c:v>
                </c:pt>
                <c:pt idx="13739">
                  <c:v>85.5</c:v>
                </c:pt>
                <c:pt idx="13740">
                  <c:v>85.5</c:v>
                </c:pt>
                <c:pt idx="13741">
                  <c:v>85.6</c:v>
                </c:pt>
                <c:pt idx="13742">
                  <c:v>85.6</c:v>
                </c:pt>
                <c:pt idx="13743">
                  <c:v>85.6</c:v>
                </c:pt>
                <c:pt idx="13744">
                  <c:v>85.6</c:v>
                </c:pt>
                <c:pt idx="13745">
                  <c:v>85.6</c:v>
                </c:pt>
                <c:pt idx="13746">
                  <c:v>85.6</c:v>
                </c:pt>
                <c:pt idx="13747">
                  <c:v>85.6</c:v>
                </c:pt>
                <c:pt idx="13748">
                  <c:v>85.6</c:v>
                </c:pt>
                <c:pt idx="13749">
                  <c:v>85.6</c:v>
                </c:pt>
                <c:pt idx="13750">
                  <c:v>85.6</c:v>
                </c:pt>
                <c:pt idx="13751">
                  <c:v>85.6</c:v>
                </c:pt>
                <c:pt idx="13752">
                  <c:v>85.6</c:v>
                </c:pt>
                <c:pt idx="13753">
                  <c:v>85.6</c:v>
                </c:pt>
                <c:pt idx="13754">
                  <c:v>85.6</c:v>
                </c:pt>
                <c:pt idx="13755">
                  <c:v>85.6</c:v>
                </c:pt>
                <c:pt idx="13756">
                  <c:v>85.6</c:v>
                </c:pt>
                <c:pt idx="13757">
                  <c:v>85.6</c:v>
                </c:pt>
                <c:pt idx="13758">
                  <c:v>85.7</c:v>
                </c:pt>
                <c:pt idx="13759">
                  <c:v>85.7</c:v>
                </c:pt>
                <c:pt idx="13760">
                  <c:v>85.7</c:v>
                </c:pt>
                <c:pt idx="13761">
                  <c:v>85.7</c:v>
                </c:pt>
                <c:pt idx="13762">
                  <c:v>85.7</c:v>
                </c:pt>
                <c:pt idx="13763">
                  <c:v>85.7</c:v>
                </c:pt>
                <c:pt idx="13764">
                  <c:v>85.7</c:v>
                </c:pt>
                <c:pt idx="13765">
                  <c:v>85.7</c:v>
                </c:pt>
                <c:pt idx="13766">
                  <c:v>85.8</c:v>
                </c:pt>
                <c:pt idx="13767">
                  <c:v>85.8</c:v>
                </c:pt>
                <c:pt idx="13768">
                  <c:v>85.8</c:v>
                </c:pt>
                <c:pt idx="13769">
                  <c:v>85.8</c:v>
                </c:pt>
                <c:pt idx="13770">
                  <c:v>85.8</c:v>
                </c:pt>
                <c:pt idx="13771">
                  <c:v>85.8</c:v>
                </c:pt>
                <c:pt idx="13772">
                  <c:v>85.8</c:v>
                </c:pt>
                <c:pt idx="13773">
                  <c:v>85.9</c:v>
                </c:pt>
                <c:pt idx="13774">
                  <c:v>85.9</c:v>
                </c:pt>
                <c:pt idx="13775">
                  <c:v>85.9</c:v>
                </c:pt>
                <c:pt idx="13776">
                  <c:v>85.9</c:v>
                </c:pt>
                <c:pt idx="13777">
                  <c:v>85.9</c:v>
                </c:pt>
                <c:pt idx="13778">
                  <c:v>85.9</c:v>
                </c:pt>
                <c:pt idx="13779">
                  <c:v>86</c:v>
                </c:pt>
                <c:pt idx="13780">
                  <c:v>86</c:v>
                </c:pt>
                <c:pt idx="13781">
                  <c:v>86</c:v>
                </c:pt>
                <c:pt idx="13782">
                  <c:v>86</c:v>
                </c:pt>
                <c:pt idx="13783">
                  <c:v>86</c:v>
                </c:pt>
                <c:pt idx="13784">
                  <c:v>86</c:v>
                </c:pt>
                <c:pt idx="13785">
                  <c:v>86</c:v>
                </c:pt>
                <c:pt idx="13786">
                  <c:v>86.1</c:v>
                </c:pt>
                <c:pt idx="13787">
                  <c:v>86.1</c:v>
                </c:pt>
                <c:pt idx="13788">
                  <c:v>86.1</c:v>
                </c:pt>
                <c:pt idx="13789">
                  <c:v>86.1</c:v>
                </c:pt>
                <c:pt idx="13790">
                  <c:v>86.1</c:v>
                </c:pt>
                <c:pt idx="13791">
                  <c:v>86.1</c:v>
                </c:pt>
                <c:pt idx="13792">
                  <c:v>86.1</c:v>
                </c:pt>
                <c:pt idx="13793">
                  <c:v>86.1</c:v>
                </c:pt>
                <c:pt idx="13794">
                  <c:v>86.2</c:v>
                </c:pt>
                <c:pt idx="13795">
                  <c:v>86.2</c:v>
                </c:pt>
                <c:pt idx="13796">
                  <c:v>86.2</c:v>
                </c:pt>
                <c:pt idx="13797">
                  <c:v>86.2</c:v>
                </c:pt>
                <c:pt idx="13798">
                  <c:v>86.2</c:v>
                </c:pt>
                <c:pt idx="13799">
                  <c:v>86.2</c:v>
                </c:pt>
                <c:pt idx="13800">
                  <c:v>86.2</c:v>
                </c:pt>
                <c:pt idx="13801">
                  <c:v>86.3</c:v>
                </c:pt>
                <c:pt idx="13802">
                  <c:v>86.3</c:v>
                </c:pt>
                <c:pt idx="13803">
                  <c:v>86.3</c:v>
                </c:pt>
                <c:pt idx="13804">
                  <c:v>86.3</c:v>
                </c:pt>
                <c:pt idx="13805">
                  <c:v>86.3</c:v>
                </c:pt>
                <c:pt idx="13806">
                  <c:v>86.3</c:v>
                </c:pt>
                <c:pt idx="13807">
                  <c:v>86.3</c:v>
                </c:pt>
                <c:pt idx="13808">
                  <c:v>86.3</c:v>
                </c:pt>
                <c:pt idx="13809">
                  <c:v>86.4</c:v>
                </c:pt>
                <c:pt idx="13810">
                  <c:v>86.4</c:v>
                </c:pt>
                <c:pt idx="13811">
                  <c:v>86.4</c:v>
                </c:pt>
                <c:pt idx="13812">
                  <c:v>86.4</c:v>
                </c:pt>
                <c:pt idx="13813">
                  <c:v>86.4</c:v>
                </c:pt>
                <c:pt idx="13814">
                  <c:v>86.4</c:v>
                </c:pt>
                <c:pt idx="13815">
                  <c:v>86.4</c:v>
                </c:pt>
                <c:pt idx="13816">
                  <c:v>86.4</c:v>
                </c:pt>
                <c:pt idx="13817">
                  <c:v>86.5</c:v>
                </c:pt>
                <c:pt idx="13818">
                  <c:v>86.5</c:v>
                </c:pt>
                <c:pt idx="13819">
                  <c:v>86.5</c:v>
                </c:pt>
                <c:pt idx="13820">
                  <c:v>86.5</c:v>
                </c:pt>
                <c:pt idx="13821">
                  <c:v>86.5</c:v>
                </c:pt>
                <c:pt idx="13822">
                  <c:v>86.5</c:v>
                </c:pt>
                <c:pt idx="13823">
                  <c:v>86.6</c:v>
                </c:pt>
                <c:pt idx="13824">
                  <c:v>86.6</c:v>
                </c:pt>
                <c:pt idx="13825">
                  <c:v>86.6</c:v>
                </c:pt>
                <c:pt idx="13826">
                  <c:v>86.6</c:v>
                </c:pt>
                <c:pt idx="13827">
                  <c:v>86.6</c:v>
                </c:pt>
                <c:pt idx="13828">
                  <c:v>86.6</c:v>
                </c:pt>
                <c:pt idx="13829">
                  <c:v>86.7</c:v>
                </c:pt>
                <c:pt idx="13830">
                  <c:v>86.7</c:v>
                </c:pt>
                <c:pt idx="13831">
                  <c:v>86.7</c:v>
                </c:pt>
                <c:pt idx="13832">
                  <c:v>86.7</c:v>
                </c:pt>
                <c:pt idx="13833">
                  <c:v>86.7</c:v>
                </c:pt>
                <c:pt idx="13834">
                  <c:v>86.7</c:v>
                </c:pt>
                <c:pt idx="13835">
                  <c:v>86.8</c:v>
                </c:pt>
                <c:pt idx="13836">
                  <c:v>86.8</c:v>
                </c:pt>
                <c:pt idx="13837">
                  <c:v>86.8</c:v>
                </c:pt>
                <c:pt idx="13838">
                  <c:v>86.8</c:v>
                </c:pt>
                <c:pt idx="13839">
                  <c:v>86.8</c:v>
                </c:pt>
                <c:pt idx="13840">
                  <c:v>86.8</c:v>
                </c:pt>
                <c:pt idx="13841">
                  <c:v>86.8</c:v>
                </c:pt>
                <c:pt idx="13842">
                  <c:v>86.9</c:v>
                </c:pt>
                <c:pt idx="13843">
                  <c:v>86.9</c:v>
                </c:pt>
                <c:pt idx="13844">
                  <c:v>86.9</c:v>
                </c:pt>
                <c:pt idx="13845">
                  <c:v>86.9</c:v>
                </c:pt>
                <c:pt idx="13846">
                  <c:v>86.9</c:v>
                </c:pt>
                <c:pt idx="13847">
                  <c:v>86.9</c:v>
                </c:pt>
                <c:pt idx="13848">
                  <c:v>87</c:v>
                </c:pt>
                <c:pt idx="13849">
                  <c:v>87</c:v>
                </c:pt>
                <c:pt idx="13850">
                  <c:v>87</c:v>
                </c:pt>
                <c:pt idx="13851">
                  <c:v>87</c:v>
                </c:pt>
                <c:pt idx="13852">
                  <c:v>87</c:v>
                </c:pt>
                <c:pt idx="13853">
                  <c:v>87</c:v>
                </c:pt>
                <c:pt idx="13854">
                  <c:v>87</c:v>
                </c:pt>
                <c:pt idx="13855">
                  <c:v>87.1</c:v>
                </c:pt>
                <c:pt idx="13856">
                  <c:v>87.1</c:v>
                </c:pt>
                <c:pt idx="13857">
                  <c:v>87.1</c:v>
                </c:pt>
                <c:pt idx="13858">
                  <c:v>87.1</c:v>
                </c:pt>
                <c:pt idx="13859">
                  <c:v>87.1</c:v>
                </c:pt>
                <c:pt idx="13860">
                  <c:v>87.1</c:v>
                </c:pt>
                <c:pt idx="13861">
                  <c:v>87.1</c:v>
                </c:pt>
                <c:pt idx="13862">
                  <c:v>87.1</c:v>
                </c:pt>
                <c:pt idx="13863">
                  <c:v>87.1</c:v>
                </c:pt>
                <c:pt idx="13864">
                  <c:v>87.2</c:v>
                </c:pt>
                <c:pt idx="13865">
                  <c:v>87.2</c:v>
                </c:pt>
                <c:pt idx="13866">
                  <c:v>87.2</c:v>
                </c:pt>
                <c:pt idx="13867">
                  <c:v>87.2</c:v>
                </c:pt>
                <c:pt idx="13868">
                  <c:v>87.2</c:v>
                </c:pt>
                <c:pt idx="13869">
                  <c:v>87.2</c:v>
                </c:pt>
                <c:pt idx="13870">
                  <c:v>87.2</c:v>
                </c:pt>
                <c:pt idx="13871">
                  <c:v>87.3</c:v>
                </c:pt>
                <c:pt idx="13872">
                  <c:v>87.3</c:v>
                </c:pt>
                <c:pt idx="13873">
                  <c:v>87.3</c:v>
                </c:pt>
                <c:pt idx="13874">
                  <c:v>87.3</c:v>
                </c:pt>
                <c:pt idx="13875">
                  <c:v>87.3</c:v>
                </c:pt>
                <c:pt idx="13876">
                  <c:v>87.3</c:v>
                </c:pt>
                <c:pt idx="13877">
                  <c:v>87.3</c:v>
                </c:pt>
                <c:pt idx="13878">
                  <c:v>87.3</c:v>
                </c:pt>
                <c:pt idx="13879">
                  <c:v>87.4</c:v>
                </c:pt>
                <c:pt idx="13880">
                  <c:v>87.4</c:v>
                </c:pt>
                <c:pt idx="13881">
                  <c:v>87.4</c:v>
                </c:pt>
                <c:pt idx="13882">
                  <c:v>87.4</c:v>
                </c:pt>
                <c:pt idx="13883">
                  <c:v>87.4</c:v>
                </c:pt>
                <c:pt idx="13884">
                  <c:v>87.4</c:v>
                </c:pt>
                <c:pt idx="13885">
                  <c:v>87.4</c:v>
                </c:pt>
                <c:pt idx="13886">
                  <c:v>87.5</c:v>
                </c:pt>
                <c:pt idx="13887">
                  <c:v>87.5</c:v>
                </c:pt>
                <c:pt idx="13888">
                  <c:v>87.5</c:v>
                </c:pt>
                <c:pt idx="13889">
                  <c:v>87.5</c:v>
                </c:pt>
                <c:pt idx="13890">
                  <c:v>87.5</c:v>
                </c:pt>
                <c:pt idx="13891">
                  <c:v>87.5</c:v>
                </c:pt>
                <c:pt idx="13892">
                  <c:v>87.5</c:v>
                </c:pt>
                <c:pt idx="13893">
                  <c:v>87.5</c:v>
                </c:pt>
                <c:pt idx="13894">
                  <c:v>87.5</c:v>
                </c:pt>
                <c:pt idx="13895">
                  <c:v>87.6</c:v>
                </c:pt>
                <c:pt idx="13896">
                  <c:v>87.6</c:v>
                </c:pt>
                <c:pt idx="13897">
                  <c:v>87.6</c:v>
                </c:pt>
                <c:pt idx="13898">
                  <c:v>87.6</c:v>
                </c:pt>
                <c:pt idx="13899">
                  <c:v>87.6</c:v>
                </c:pt>
                <c:pt idx="13900">
                  <c:v>87.6</c:v>
                </c:pt>
                <c:pt idx="13901">
                  <c:v>87.6</c:v>
                </c:pt>
                <c:pt idx="13902">
                  <c:v>87.6</c:v>
                </c:pt>
                <c:pt idx="13903">
                  <c:v>87.6</c:v>
                </c:pt>
                <c:pt idx="13904">
                  <c:v>87.6</c:v>
                </c:pt>
                <c:pt idx="13905">
                  <c:v>87.7</c:v>
                </c:pt>
                <c:pt idx="13906">
                  <c:v>87.7</c:v>
                </c:pt>
                <c:pt idx="13907">
                  <c:v>87.7</c:v>
                </c:pt>
                <c:pt idx="13908">
                  <c:v>87.7</c:v>
                </c:pt>
                <c:pt idx="13909">
                  <c:v>87.7</c:v>
                </c:pt>
                <c:pt idx="13910">
                  <c:v>87.7</c:v>
                </c:pt>
                <c:pt idx="13911">
                  <c:v>87.7</c:v>
                </c:pt>
                <c:pt idx="13912">
                  <c:v>87.7</c:v>
                </c:pt>
                <c:pt idx="13913">
                  <c:v>87.7</c:v>
                </c:pt>
                <c:pt idx="13914">
                  <c:v>87.7</c:v>
                </c:pt>
                <c:pt idx="13915">
                  <c:v>87.7</c:v>
                </c:pt>
                <c:pt idx="13916">
                  <c:v>87.7</c:v>
                </c:pt>
                <c:pt idx="13917">
                  <c:v>87.7</c:v>
                </c:pt>
                <c:pt idx="13918">
                  <c:v>87.7</c:v>
                </c:pt>
                <c:pt idx="13919">
                  <c:v>87.8</c:v>
                </c:pt>
                <c:pt idx="13920">
                  <c:v>87.8</c:v>
                </c:pt>
                <c:pt idx="13921">
                  <c:v>87.8</c:v>
                </c:pt>
                <c:pt idx="13922">
                  <c:v>87.8</c:v>
                </c:pt>
                <c:pt idx="13923">
                  <c:v>87.8</c:v>
                </c:pt>
                <c:pt idx="13924">
                  <c:v>87.8</c:v>
                </c:pt>
                <c:pt idx="13925">
                  <c:v>87.8</c:v>
                </c:pt>
                <c:pt idx="13926">
                  <c:v>87.8</c:v>
                </c:pt>
                <c:pt idx="13927">
                  <c:v>87.8</c:v>
                </c:pt>
                <c:pt idx="13928">
                  <c:v>87.8</c:v>
                </c:pt>
                <c:pt idx="13929">
                  <c:v>87.8</c:v>
                </c:pt>
                <c:pt idx="13930">
                  <c:v>87.8</c:v>
                </c:pt>
                <c:pt idx="13931">
                  <c:v>87.8</c:v>
                </c:pt>
                <c:pt idx="13932">
                  <c:v>87.8</c:v>
                </c:pt>
                <c:pt idx="13933">
                  <c:v>87.8</c:v>
                </c:pt>
                <c:pt idx="13934">
                  <c:v>87.8</c:v>
                </c:pt>
                <c:pt idx="13935">
                  <c:v>87.8</c:v>
                </c:pt>
                <c:pt idx="13936">
                  <c:v>87.8</c:v>
                </c:pt>
                <c:pt idx="13937">
                  <c:v>87.8</c:v>
                </c:pt>
                <c:pt idx="13938">
                  <c:v>87.8</c:v>
                </c:pt>
                <c:pt idx="13939">
                  <c:v>87.8</c:v>
                </c:pt>
                <c:pt idx="13940">
                  <c:v>87.8</c:v>
                </c:pt>
                <c:pt idx="13941">
                  <c:v>87.8</c:v>
                </c:pt>
                <c:pt idx="13942">
                  <c:v>87.8</c:v>
                </c:pt>
                <c:pt idx="13943">
                  <c:v>87.8</c:v>
                </c:pt>
                <c:pt idx="13944">
                  <c:v>87.8</c:v>
                </c:pt>
                <c:pt idx="13945">
                  <c:v>87.8</c:v>
                </c:pt>
                <c:pt idx="13946">
                  <c:v>87.8</c:v>
                </c:pt>
                <c:pt idx="13947">
                  <c:v>87.8</c:v>
                </c:pt>
                <c:pt idx="13948">
                  <c:v>87.7</c:v>
                </c:pt>
                <c:pt idx="13949">
                  <c:v>87.7</c:v>
                </c:pt>
                <c:pt idx="13950">
                  <c:v>87.7</c:v>
                </c:pt>
                <c:pt idx="13951">
                  <c:v>87.7</c:v>
                </c:pt>
                <c:pt idx="13952">
                  <c:v>87.7</c:v>
                </c:pt>
                <c:pt idx="13953">
                  <c:v>87.7</c:v>
                </c:pt>
                <c:pt idx="13954">
                  <c:v>87.7</c:v>
                </c:pt>
                <c:pt idx="13955">
                  <c:v>87.7</c:v>
                </c:pt>
                <c:pt idx="13956">
                  <c:v>87.7</c:v>
                </c:pt>
                <c:pt idx="13957">
                  <c:v>87.7</c:v>
                </c:pt>
                <c:pt idx="13958">
                  <c:v>87.7</c:v>
                </c:pt>
                <c:pt idx="13959">
                  <c:v>87.7</c:v>
                </c:pt>
                <c:pt idx="13960">
                  <c:v>87.7</c:v>
                </c:pt>
                <c:pt idx="13961">
                  <c:v>87.7</c:v>
                </c:pt>
                <c:pt idx="13962">
                  <c:v>87.7</c:v>
                </c:pt>
                <c:pt idx="13963">
                  <c:v>87.7</c:v>
                </c:pt>
                <c:pt idx="13964">
                  <c:v>87.6</c:v>
                </c:pt>
                <c:pt idx="13965">
                  <c:v>87.7</c:v>
                </c:pt>
                <c:pt idx="13966">
                  <c:v>87.6</c:v>
                </c:pt>
                <c:pt idx="13967">
                  <c:v>87.6</c:v>
                </c:pt>
                <c:pt idx="13968">
                  <c:v>87.6</c:v>
                </c:pt>
                <c:pt idx="13969">
                  <c:v>87.6</c:v>
                </c:pt>
                <c:pt idx="13970">
                  <c:v>87.6</c:v>
                </c:pt>
                <c:pt idx="13971">
                  <c:v>87.6</c:v>
                </c:pt>
                <c:pt idx="13972">
                  <c:v>87.6</c:v>
                </c:pt>
                <c:pt idx="13973">
                  <c:v>87.6</c:v>
                </c:pt>
                <c:pt idx="13974">
                  <c:v>87.6</c:v>
                </c:pt>
                <c:pt idx="13975">
                  <c:v>87.5</c:v>
                </c:pt>
                <c:pt idx="13976">
                  <c:v>87.5</c:v>
                </c:pt>
                <c:pt idx="13977">
                  <c:v>87.5</c:v>
                </c:pt>
                <c:pt idx="13978">
                  <c:v>87.5</c:v>
                </c:pt>
                <c:pt idx="13979">
                  <c:v>87.5</c:v>
                </c:pt>
                <c:pt idx="13980">
                  <c:v>87.5</c:v>
                </c:pt>
                <c:pt idx="13981">
                  <c:v>87.5</c:v>
                </c:pt>
                <c:pt idx="13982">
                  <c:v>87.5</c:v>
                </c:pt>
                <c:pt idx="13983">
                  <c:v>87.4</c:v>
                </c:pt>
                <c:pt idx="13984">
                  <c:v>87.4</c:v>
                </c:pt>
                <c:pt idx="13985">
                  <c:v>87.4</c:v>
                </c:pt>
                <c:pt idx="13986">
                  <c:v>87.4</c:v>
                </c:pt>
                <c:pt idx="13987">
                  <c:v>87.4</c:v>
                </c:pt>
                <c:pt idx="13988">
                  <c:v>87.4</c:v>
                </c:pt>
                <c:pt idx="13989">
                  <c:v>87.4</c:v>
                </c:pt>
                <c:pt idx="13990">
                  <c:v>87.4</c:v>
                </c:pt>
                <c:pt idx="13991">
                  <c:v>87.3</c:v>
                </c:pt>
                <c:pt idx="13992">
                  <c:v>87.3</c:v>
                </c:pt>
                <c:pt idx="13993">
                  <c:v>87.3</c:v>
                </c:pt>
                <c:pt idx="13994">
                  <c:v>87.3</c:v>
                </c:pt>
                <c:pt idx="13995">
                  <c:v>87.3</c:v>
                </c:pt>
                <c:pt idx="13996">
                  <c:v>87.3</c:v>
                </c:pt>
                <c:pt idx="13997">
                  <c:v>87.3</c:v>
                </c:pt>
                <c:pt idx="13998">
                  <c:v>87.3</c:v>
                </c:pt>
                <c:pt idx="13999">
                  <c:v>87.3</c:v>
                </c:pt>
                <c:pt idx="14000">
                  <c:v>87.3</c:v>
                </c:pt>
                <c:pt idx="14001">
                  <c:v>87.2</c:v>
                </c:pt>
                <c:pt idx="14002">
                  <c:v>87.2</c:v>
                </c:pt>
                <c:pt idx="14003">
                  <c:v>87.2</c:v>
                </c:pt>
                <c:pt idx="14004">
                  <c:v>87.2</c:v>
                </c:pt>
                <c:pt idx="14005">
                  <c:v>87.2</c:v>
                </c:pt>
                <c:pt idx="14006">
                  <c:v>87.2</c:v>
                </c:pt>
                <c:pt idx="14007">
                  <c:v>87.2</c:v>
                </c:pt>
                <c:pt idx="14008">
                  <c:v>87.2</c:v>
                </c:pt>
                <c:pt idx="14009">
                  <c:v>87.1</c:v>
                </c:pt>
                <c:pt idx="14010">
                  <c:v>87.1</c:v>
                </c:pt>
                <c:pt idx="14011">
                  <c:v>87.1</c:v>
                </c:pt>
                <c:pt idx="14012">
                  <c:v>87.1</c:v>
                </c:pt>
                <c:pt idx="14013">
                  <c:v>87.1</c:v>
                </c:pt>
                <c:pt idx="14014">
                  <c:v>87.1</c:v>
                </c:pt>
                <c:pt idx="14015">
                  <c:v>87.1</c:v>
                </c:pt>
                <c:pt idx="14016">
                  <c:v>87</c:v>
                </c:pt>
                <c:pt idx="14017">
                  <c:v>87</c:v>
                </c:pt>
                <c:pt idx="14018">
                  <c:v>87</c:v>
                </c:pt>
                <c:pt idx="14019">
                  <c:v>87</c:v>
                </c:pt>
                <c:pt idx="14020">
                  <c:v>87</c:v>
                </c:pt>
                <c:pt idx="14021">
                  <c:v>86.9</c:v>
                </c:pt>
                <c:pt idx="14022">
                  <c:v>86.9</c:v>
                </c:pt>
                <c:pt idx="14023">
                  <c:v>86.9</c:v>
                </c:pt>
                <c:pt idx="14024">
                  <c:v>86.9</c:v>
                </c:pt>
                <c:pt idx="14025">
                  <c:v>86.9</c:v>
                </c:pt>
                <c:pt idx="14026">
                  <c:v>86.8</c:v>
                </c:pt>
                <c:pt idx="14027">
                  <c:v>86.8</c:v>
                </c:pt>
                <c:pt idx="14028">
                  <c:v>86.8</c:v>
                </c:pt>
                <c:pt idx="14029">
                  <c:v>86.8</c:v>
                </c:pt>
                <c:pt idx="14030">
                  <c:v>86.8</c:v>
                </c:pt>
                <c:pt idx="14031">
                  <c:v>86.7</c:v>
                </c:pt>
                <c:pt idx="14032">
                  <c:v>86.7</c:v>
                </c:pt>
                <c:pt idx="14033">
                  <c:v>86.7</c:v>
                </c:pt>
                <c:pt idx="14034">
                  <c:v>86.7</c:v>
                </c:pt>
                <c:pt idx="14035">
                  <c:v>86.7</c:v>
                </c:pt>
                <c:pt idx="14036">
                  <c:v>86.6</c:v>
                </c:pt>
                <c:pt idx="14037">
                  <c:v>86.6</c:v>
                </c:pt>
                <c:pt idx="14038">
                  <c:v>86.6</c:v>
                </c:pt>
                <c:pt idx="14039">
                  <c:v>86.6</c:v>
                </c:pt>
                <c:pt idx="14040">
                  <c:v>86.6</c:v>
                </c:pt>
                <c:pt idx="14041">
                  <c:v>86.5</c:v>
                </c:pt>
                <c:pt idx="14042">
                  <c:v>86.5</c:v>
                </c:pt>
                <c:pt idx="14043">
                  <c:v>86.5</c:v>
                </c:pt>
                <c:pt idx="14044">
                  <c:v>86.5</c:v>
                </c:pt>
                <c:pt idx="14045">
                  <c:v>86.5</c:v>
                </c:pt>
                <c:pt idx="14046">
                  <c:v>86.5</c:v>
                </c:pt>
                <c:pt idx="14047">
                  <c:v>86.4</c:v>
                </c:pt>
                <c:pt idx="14048">
                  <c:v>86.4</c:v>
                </c:pt>
                <c:pt idx="14049">
                  <c:v>86.4</c:v>
                </c:pt>
                <c:pt idx="14050">
                  <c:v>86.4</c:v>
                </c:pt>
                <c:pt idx="14051">
                  <c:v>86.4</c:v>
                </c:pt>
                <c:pt idx="14052">
                  <c:v>86.4</c:v>
                </c:pt>
                <c:pt idx="14053">
                  <c:v>86.3</c:v>
                </c:pt>
                <c:pt idx="14054">
                  <c:v>86.3</c:v>
                </c:pt>
                <c:pt idx="14055">
                  <c:v>86.3</c:v>
                </c:pt>
                <c:pt idx="14056">
                  <c:v>86.3</c:v>
                </c:pt>
                <c:pt idx="14057">
                  <c:v>86.3</c:v>
                </c:pt>
                <c:pt idx="14058">
                  <c:v>86.3</c:v>
                </c:pt>
                <c:pt idx="14059">
                  <c:v>86.3</c:v>
                </c:pt>
                <c:pt idx="14060">
                  <c:v>86.3</c:v>
                </c:pt>
                <c:pt idx="14061">
                  <c:v>86.3</c:v>
                </c:pt>
                <c:pt idx="14062">
                  <c:v>86.2</c:v>
                </c:pt>
                <c:pt idx="14063">
                  <c:v>86.2</c:v>
                </c:pt>
                <c:pt idx="14064">
                  <c:v>86.2</c:v>
                </c:pt>
                <c:pt idx="14065">
                  <c:v>86.2</c:v>
                </c:pt>
                <c:pt idx="14066">
                  <c:v>86.2</c:v>
                </c:pt>
                <c:pt idx="14067">
                  <c:v>86.2</c:v>
                </c:pt>
                <c:pt idx="14068">
                  <c:v>86.2</c:v>
                </c:pt>
                <c:pt idx="14069">
                  <c:v>86.1</c:v>
                </c:pt>
                <c:pt idx="14070">
                  <c:v>86.1</c:v>
                </c:pt>
                <c:pt idx="14071">
                  <c:v>86.1</c:v>
                </c:pt>
                <c:pt idx="14072">
                  <c:v>86.1</c:v>
                </c:pt>
                <c:pt idx="14073">
                  <c:v>86.1</c:v>
                </c:pt>
                <c:pt idx="14074">
                  <c:v>86.1</c:v>
                </c:pt>
                <c:pt idx="14075">
                  <c:v>86.1</c:v>
                </c:pt>
                <c:pt idx="14076">
                  <c:v>86</c:v>
                </c:pt>
                <c:pt idx="14077">
                  <c:v>86</c:v>
                </c:pt>
                <c:pt idx="14078">
                  <c:v>86</c:v>
                </c:pt>
                <c:pt idx="14079">
                  <c:v>86</c:v>
                </c:pt>
                <c:pt idx="14080">
                  <c:v>86</c:v>
                </c:pt>
                <c:pt idx="14081">
                  <c:v>86</c:v>
                </c:pt>
                <c:pt idx="14082">
                  <c:v>86</c:v>
                </c:pt>
                <c:pt idx="14083">
                  <c:v>86</c:v>
                </c:pt>
                <c:pt idx="14084">
                  <c:v>86</c:v>
                </c:pt>
                <c:pt idx="14085">
                  <c:v>85.9</c:v>
                </c:pt>
                <c:pt idx="14086">
                  <c:v>85.9</c:v>
                </c:pt>
                <c:pt idx="14087">
                  <c:v>85.9</c:v>
                </c:pt>
                <c:pt idx="14088">
                  <c:v>85.9</c:v>
                </c:pt>
                <c:pt idx="14089">
                  <c:v>85.9</c:v>
                </c:pt>
                <c:pt idx="14090">
                  <c:v>85.9</c:v>
                </c:pt>
                <c:pt idx="14091">
                  <c:v>85.9</c:v>
                </c:pt>
                <c:pt idx="14092">
                  <c:v>85.9</c:v>
                </c:pt>
                <c:pt idx="14093">
                  <c:v>85.9</c:v>
                </c:pt>
                <c:pt idx="14094">
                  <c:v>85.8</c:v>
                </c:pt>
                <c:pt idx="14095">
                  <c:v>85.8</c:v>
                </c:pt>
                <c:pt idx="14096">
                  <c:v>85.8</c:v>
                </c:pt>
                <c:pt idx="14097">
                  <c:v>85.8</c:v>
                </c:pt>
                <c:pt idx="14098">
                  <c:v>85.8</c:v>
                </c:pt>
                <c:pt idx="14099">
                  <c:v>85.8</c:v>
                </c:pt>
                <c:pt idx="14100">
                  <c:v>85.8</c:v>
                </c:pt>
                <c:pt idx="14101">
                  <c:v>85.8</c:v>
                </c:pt>
                <c:pt idx="14102">
                  <c:v>85.8</c:v>
                </c:pt>
                <c:pt idx="14103">
                  <c:v>85.8</c:v>
                </c:pt>
                <c:pt idx="14104">
                  <c:v>85.8</c:v>
                </c:pt>
                <c:pt idx="14105">
                  <c:v>85.8</c:v>
                </c:pt>
                <c:pt idx="14106">
                  <c:v>85.7</c:v>
                </c:pt>
                <c:pt idx="14107">
                  <c:v>85.8</c:v>
                </c:pt>
                <c:pt idx="14108">
                  <c:v>85.7</c:v>
                </c:pt>
                <c:pt idx="14109">
                  <c:v>85.7</c:v>
                </c:pt>
                <c:pt idx="14110">
                  <c:v>85.7</c:v>
                </c:pt>
                <c:pt idx="14111">
                  <c:v>85.7</c:v>
                </c:pt>
                <c:pt idx="14112">
                  <c:v>85.7</c:v>
                </c:pt>
                <c:pt idx="14113">
                  <c:v>85.7</c:v>
                </c:pt>
                <c:pt idx="14114">
                  <c:v>85.7</c:v>
                </c:pt>
                <c:pt idx="14115">
                  <c:v>85.7</c:v>
                </c:pt>
                <c:pt idx="14116">
                  <c:v>85.7</c:v>
                </c:pt>
                <c:pt idx="14117">
                  <c:v>85.7</c:v>
                </c:pt>
                <c:pt idx="14118">
                  <c:v>85.7</c:v>
                </c:pt>
                <c:pt idx="14119">
                  <c:v>85.7</c:v>
                </c:pt>
                <c:pt idx="14120">
                  <c:v>85.7</c:v>
                </c:pt>
                <c:pt idx="14121">
                  <c:v>85.7</c:v>
                </c:pt>
                <c:pt idx="14122">
                  <c:v>85.7</c:v>
                </c:pt>
                <c:pt idx="14123">
                  <c:v>85.7</c:v>
                </c:pt>
                <c:pt idx="14124">
                  <c:v>85.7</c:v>
                </c:pt>
                <c:pt idx="14125">
                  <c:v>85.7</c:v>
                </c:pt>
                <c:pt idx="14126">
                  <c:v>85.7</c:v>
                </c:pt>
                <c:pt idx="14127">
                  <c:v>85.7</c:v>
                </c:pt>
                <c:pt idx="14128">
                  <c:v>85.7</c:v>
                </c:pt>
                <c:pt idx="14129">
                  <c:v>85.7</c:v>
                </c:pt>
                <c:pt idx="14130">
                  <c:v>85.7</c:v>
                </c:pt>
                <c:pt idx="14131">
                  <c:v>85.7</c:v>
                </c:pt>
                <c:pt idx="14132">
                  <c:v>85.7</c:v>
                </c:pt>
                <c:pt idx="14133">
                  <c:v>85.7</c:v>
                </c:pt>
                <c:pt idx="14134">
                  <c:v>85.7</c:v>
                </c:pt>
                <c:pt idx="14135">
                  <c:v>85.7</c:v>
                </c:pt>
                <c:pt idx="14136">
                  <c:v>85.7</c:v>
                </c:pt>
                <c:pt idx="14137">
                  <c:v>85.7</c:v>
                </c:pt>
                <c:pt idx="14138">
                  <c:v>85.7</c:v>
                </c:pt>
                <c:pt idx="14139">
                  <c:v>85.7</c:v>
                </c:pt>
                <c:pt idx="14140">
                  <c:v>85.7</c:v>
                </c:pt>
                <c:pt idx="14141">
                  <c:v>85.7</c:v>
                </c:pt>
                <c:pt idx="14142">
                  <c:v>85.7</c:v>
                </c:pt>
                <c:pt idx="14143">
                  <c:v>85.8</c:v>
                </c:pt>
                <c:pt idx="14144">
                  <c:v>85.8</c:v>
                </c:pt>
                <c:pt idx="14145">
                  <c:v>85.8</c:v>
                </c:pt>
                <c:pt idx="14146">
                  <c:v>85.8</c:v>
                </c:pt>
                <c:pt idx="14147">
                  <c:v>85.8</c:v>
                </c:pt>
                <c:pt idx="14148">
                  <c:v>85.8</c:v>
                </c:pt>
                <c:pt idx="14149">
                  <c:v>85.8</c:v>
                </c:pt>
                <c:pt idx="14150">
                  <c:v>85.8</c:v>
                </c:pt>
                <c:pt idx="14151">
                  <c:v>85.8</c:v>
                </c:pt>
                <c:pt idx="14152">
                  <c:v>85.8</c:v>
                </c:pt>
                <c:pt idx="14153">
                  <c:v>85.8</c:v>
                </c:pt>
                <c:pt idx="14154">
                  <c:v>85.8</c:v>
                </c:pt>
                <c:pt idx="14155">
                  <c:v>85.8</c:v>
                </c:pt>
                <c:pt idx="14156">
                  <c:v>85.8</c:v>
                </c:pt>
                <c:pt idx="14157">
                  <c:v>85.8</c:v>
                </c:pt>
                <c:pt idx="14158">
                  <c:v>85.8</c:v>
                </c:pt>
                <c:pt idx="14159">
                  <c:v>85.8</c:v>
                </c:pt>
                <c:pt idx="14160">
                  <c:v>85.8</c:v>
                </c:pt>
                <c:pt idx="14161">
                  <c:v>85.8</c:v>
                </c:pt>
                <c:pt idx="14162">
                  <c:v>85.8</c:v>
                </c:pt>
                <c:pt idx="14163">
                  <c:v>85.9</c:v>
                </c:pt>
                <c:pt idx="14164">
                  <c:v>85.9</c:v>
                </c:pt>
                <c:pt idx="14165">
                  <c:v>85.8</c:v>
                </c:pt>
                <c:pt idx="14166">
                  <c:v>85.9</c:v>
                </c:pt>
                <c:pt idx="14167">
                  <c:v>85.9</c:v>
                </c:pt>
                <c:pt idx="14168">
                  <c:v>85.9</c:v>
                </c:pt>
                <c:pt idx="14169">
                  <c:v>85.9</c:v>
                </c:pt>
                <c:pt idx="14170">
                  <c:v>85.9</c:v>
                </c:pt>
                <c:pt idx="14171">
                  <c:v>85.9</c:v>
                </c:pt>
                <c:pt idx="14172">
                  <c:v>85.9</c:v>
                </c:pt>
                <c:pt idx="14173">
                  <c:v>85.9</c:v>
                </c:pt>
                <c:pt idx="14174">
                  <c:v>85.9</c:v>
                </c:pt>
                <c:pt idx="14175">
                  <c:v>86</c:v>
                </c:pt>
                <c:pt idx="14176">
                  <c:v>86</c:v>
                </c:pt>
                <c:pt idx="14177">
                  <c:v>86</c:v>
                </c:pt>
                <c:pt idx="14178">
                  <c:v>86</c:v>
                </c:pt>
                <c:pt idx="14179">
                  <c:v>86</c:v>
                </c:pt>
                <c:pt idx="14180">
                  <c:v>86</c:v>
                </c:pt>
                <c:pt idx="14181">
                  <c:v>86</c:v>
                </c:pt>
                <c:pt idx="14182">
                  <c:v>86</c:v>
                </c:pt>
                <c:pt idx="14183">
                  <c:v>86</c:v>
                </c:pt>
                <c:pt idx="14184">
                  <c:v>86</c:v>
                </c:pt>
                <c:pt idx="14185">
                  <c:v>86</c:v>
                </c:pt>
                <c:pt idx="14186">
                  <c:v>86.1</c:v>
                </c:pt>
                <c:pt idx="14187">
                  <c:v>86.1</c:v>
                </c:pt>
                <c:pt idx="14188">
                  <c:v>86.1</c:v>
                </c:pt>
                <c:pt idx="14189">
                  <c:v>86.1</c:v>
                </c:pt>
                <c:pt idx="14190">
                  <c:v>86.1</c:v>
                </c:pt>
                <c:pt idx="14191">
                  <c:v>86.1</c:v>
                </c:pt>
                <c:pt idx="14192">
                  <c:v>86.1</c:v>
                </c:pt>
                <c:pt idx="14193">
                  <c:v>86.1</c:v>
                </c:pt>
                <c:pt idx="14194">
                  <c:v>86.1</c:v>
                </c:pt>
                <c:pt idx="14195">
                  <c:v>86.1</c:v>
                </c:pt>
                <c:pt idx="14196">
                  <c:v>86.2</c:v>
                </c:pt>
                <c:pt idx="14197">
                  <c:v>86.2</c:v>
                </c:pt>
                <c:pt idx="14198">
                  <c:v>86.2</c:v>
                </c:pt>
                <c:pt idx="14199">
                  <c:v>86.2</c:v>
                </c:pt>
                <c:pt idx="14200">
                  <c:v>86.2</c:v>
                </c:pt>
                <c:pt idx="14201">
                  <c:v>86.2</c:v>
                </c:pt>
                <c:pt idx="14202">
                  <c:v>86.2</c:v>
                </c:pt>
                <c:pt idx="14203">
                  <c:v>86.2</c:v>
                </c:pt>
                <c:pt idx="14204">
                  <c:v>86.2</c:v>
                </c:pt>
                <c:pt idx="14205">
                  <c:v>86.3</c:v>
                </c:pt>
                <c:pt idx="14206">
                  <c:v>86.3</c:v>
                </c:pt>
                <c:pt idx="14207">
                  <c:v>86.3</c:v>
                </c:pt>
                <c:pt idx="14208">
                  <c:v>86.3</c:v>
                </c:pt>
                <c:pt idx="14209">
                  <c:v>86.3</c:v>
                </c:pt>
                <c:pt idx="14210">
                  <c:v>86.3</c:v>
                </c:pt>
                <c:pt idx="14211">
                  <c:v>86.3</c:v>
                </c:pt>
                <c:pt idx="14212">
                  <c:v>86.3</c:v>
                </c:pt>
                <c:pt idx="14213">
                  <c:v>86.3</c:v>
                </c:pt>
                <c:pt idx="14214">
                  <c:v>86.3</c:v>
                </c:pt>
                <c:pt idx="14215">
                  <c:v>86.3</c:v>
                </c:pt>
                <c:pt idx="14216">
                  <c:v>86.4</c:v>
                </c:pt>
                <c:pt idx="14217">
                  <c:v>86.4</c:v>
                </c:pt>
                <c:pt idx="14218">
                  <c:v>86.4</c:v>
                </c:pt>
                <c:pt idx="14219">
                  <c:v>86.4</c:v>
                </c:pt>
                <c:pt idx="14220">
                  <c:v>86.4</c:v>
                </c:pt>
                <c:pt idx="14221">
                  <c:v>86.4</c:v>
                </c:pt>
                <c:pt idx="14222">
                  <c:v>86.4</c:v>
                </c:pt>
                <c:pt idx="14223">
                  <c:v>86.5</c:v>
                </c:pt>
                <c:pt idx="14224">
                  <c:v>86.5</c:v>
                </c:pt>
                <c:pt idx="14225">
                  <c:v>86.5</c:v>
                </c:pt>
                <c:pt idx="14226">
                  <c:v>86.5</c:v>
                </c:pt>
                <c:pt idx="14227">
                  <c:v>86.5</c:v>
                </c:pt>
                <c:pt idx="14228">
                  <c:v>86.5</c:v>
                </c:pt>
                <c:pt idx="14229">
                  <c:v>86.6</c:v>
                </c:pt>
                <c:pt idx="14230">
                  <c:v>86.6</c:v>
                </c:pt>
                <c:pt idx="14231">
                  <c:v>86.6</c:v>
                </c:pt>
                <c:pt idx="14232">
                  <c:v>86.6</c:v>
                </c:pt>
                <c:pt idx="14233">
                  <c:v>86.6</c:v>
                </c:pt>
                <c:pt idx="14234">
                  <c:v>86.7</c:v>
                </c:pt>
                <c:pt idx="14235">
                  <c:v>86.7</c:v>
                </c:pt>
                <c:pt idx="14236">
                  <c:v>86.7</c:v>
                </c:pt>
                <c:pt idx="14237">
                  <c:v>86.7</c:v>
                </c:pt>
                <c:pt idx="14238">
                  <c:v>86.7</c:v>
                </c:pt>
                <c:pt idx="14239">
                  <c:v>86.7</c:v>
                </c:pt>
                <c:pt idx="14240">
                  <c:v>86.8</c:v>
                </c:pt>
                <c:pt idx="14241">
                  <c:v>86.8</c:v>
                </c:pt>
                <c:pt idx="14242">
                  <c:v>86.8</c:v>
                </c:pt>
                <c:pt idx="14243">
                  <c:v>86.8</c:v>
                </c:pt>
                <c:pt idx="14244">
                  <c:v>86.8</c:v>
                </c:pt>
                <c:pt idx="14245">
                  <c:v>86.8</c:v>
                </c:pt>
                <c:pt idx="14246">
                  <c:v>86.8</c:v>
                </c:pt>
                <c:pt idx="14247">
                  <c:v>86.9</c:v>
                </c:pt>
                <c:pt idx="14248">
                  <c:v>86.9</c:v>
                </c:pt>
                <c:pt idx="14249">
                  <c:v>86.9</c:v>
                </c:pt>
                <c:pt idx="14250">
                  <c:v>86.9</c:v>
                </c:pt>
                <c:pt idx="14251">
                  <c:v>86.9</c:v>
                </c:pt>
                <c:pt idx="14252">
                  <c:v>86.9</c:v>
                </c:pt>
                <c:pt idx="14253">
                  <c:v>86.9</c:v>
                </c:pt>
                <c:pt idx="14254">
                  <c:v>86.9</c:v>
                </c:pt>
                <c:pt idx="14255">
                  <c:v>87</c:v>
                </c:pt>
                <c:pt idx="14256">
                  <c:v>87</c:v>
                </c:pt>
                <c:pt idx="14257">
                  <c:v>87</c:v>
                </c:pt>
                <c:pt idx="14258">
                  <c:v>87</c:v>
                </c:pt>
                <c:pt idx="14259">
                  <c:v>87</c:v>
                </c:pt>
                <c:pt idx="14260">
                  <c:v>87</c:v>
                </c:pt>
                <c:pt idx="14261">
                  <c:v>87.1</c:v>
                </c:pt>
                <c:pt idx="14262">
                  <c:v>87.1</c:v>
                </c:pt>
                <c:pt idx="14263">
                  <c:v>87.1</c:v>
                </c:pt>
                <c:pt idx="14264">
                  <c:v>87.1</c:v>
                </c:pt>
                <c:pt idx="14265">
                  <c:v>87.1</c:v>
                </c:pt>
                <c:pt idx="14266">
                  <c:v>87.1</c:v>
                </c:pt>
                <c:pt idx="14267">
                  <c:v>87.1</c:v>
                </c:pt>
                <c:pt idx="14268">
                  <c:v>87.1</c:v>
                </c:pt>
                <c:pt idx="14269">
                  <c:v>87.2</c:v>
                </c:pt>
                <c:pt idx="14270">
                  <c:v>87.2</c:v>
                </c:pt>
                <c:pt idx="14271">
                  <c:v>87.2</c:v>
                </c:pt>
                <c:pt idx="14272">
                  <c:v>87.2</c:v>
                </c:pt>
                <c:pt idx="14273">
                  <c:v>87.2</c:v>
                </c:pt>
                <c:pt idx="14274">
                  <c:v>87.2</c:v>
                </c:pt>
                <c:pt idx="14275">
                  <c:v>87.2</c:v>
                </c:pt>
                <c:pt idx="14276">
                  <c:v>87.3</c:v>
                </c:pt>
                <c:pt idx="14277">
                  <c:v>87.3</c:v>
                </c:pt>
                <c:pt idx="14278">
                  <c:v>87.3</c:v>
                </c:pt>
                <c:pt idx="14279">
                  <c:v>87.3</c:v>
                </c:pt>
                <c:pt idx="14280">
                  <c:v>87.3</c:v>
                </c:pt>
                <c:pt idx="14281">
                  <c:v>87.4</c:v>
                </c:pt>
                <c:pt idx="14282">
                  <c:v>87.4</c:v>
                </c:pt>
                <c:pt idx="14283">
                  <c:v>87.4</c:v>
                </c:pt>
                <c:pt idx="14284">
                  <c:v>87.4</c:v>
                </c:pt>
                <c:pt idx="14285">
                  <c:v>87.4</c:v>
                </c:pt>
                <c:pt idx="14286">
                  <c:v>87.4</c:v>
                </c:pt>
                <c:pt idx="14287">
                  <c:v>87.5</c:v>
                </c:pt>
                <c:pt idx="14288">
                  <c:v>87.5</c:v>
                </c:pt>
                <c:pt idx="14289">
                  <c:v>87.5</c:v>
                </c:pt>
                <c:pt idx="14290">
                  <c:v>87.5</c:v>
                </c:pt>
                <c:pt idx="14291">
                  <c:v>87.5</c:v>
                </c:pt>
                <c:pt idx="14292">
                  <c:v>87.5</c:v>
                </c:pt>
                <c:pt idx="14293">
                  <c:v>87.5</c:v>
                </c:pt>
                <c:pt idx="14294">
                  <c:v>87.5</c:v>
                </c:pt>
                <c:pt idx="14295">
                  <c:v>87.5</c:v>
                </c:pt>
                <c:pt idx="14296">
                  <c:v>87.6</c:v>
                </c:pt>
                <c:pt idx="14297">
                  <c:v>87.6</c:v>
                </c:pt>
                <c:pt idx="14298">
                  <c:v>87.6</c:v>
                </c:pt>
                <c:pt idx="14299">
                  <c:v>87.6</c:v>
                </c:pt>
                <c:pt idx="14300">
                  <c:v>87.6</c:v>
                </c:pt>
                <c:pt idx="14301">
                  <c:v>87.6</c:v>
                </c:pt>
                <c:pt idx="14302">
                  <c:v>87.6</c:v>
                </c:pt>
                <c:pt idx="14303">
                  <c:v>87.6</c:v>
                </c:pt>
                <c:pt idx="14304">
                  <c:v>87.6</c:v>
                </c:pt>
                <c:pt idx="14305">
                  <c:v>87.7</c:v>
                </c:pt>
                <c:pt idx="14306">
                  <c:v>87.7</c:v>
                </c:pt>
                <c:pt idx="14307">
                  <c:v>87.7</c:v>
                </c:pt>
                <c:pt idx="14308">
                  <c:v>87.7</c:v>
                </c:pt>
                <c:pt idx="14309">
                  <c:v>87.7</c:v>
                </c:pt>
                <c:pt idx="14310">
                  <c:v>87.7</c:v>
                </c:pt>
                <c:pt idx="14311">
                  <c:v>87.7</c:v>
                </c:pt>
                <c:pt idx="14312">
                  <c:v>87.7</c:v>
                </c:pt>
                <c:pt idx="14313">
                  <c:v>87.7</c:v>
                </c:pt>
                <c:pt idx="14314">
                  <c:v>87.7</c:v>
                </c:pt>
                <c:pt idx="14315">
                  <c:v>87.7</c:v>
                </c:pt>
                <c:pt idx="14316">
                  <c:v>87.8</c:v>
                </c:pt>
                <c:pt idx="14317">
                  <c:v>87.8</c:v>
                </c:pt>
                <c:pt idx="14318">
                  <c:v>87.8</c:v>
                </c:pt>
                <c:pt idx="14319">
                  <c:v>87.8</c:v>
                </c:pt>
                <c:pt idx="14320">
                  <c:v>87.8</c:v>
                </c:pt>
                <c:pt idx="14321">
                  <c:v>87.8</c:v>
                </c:pt>
                <c:pt idx="14322">
                  <c:v>87.8</c:v>
                </c:pt>
                <c:pt idx="14323">
                  <c:v>87.8</c:v>
                </c:pt>
                <c:pt idx="14324">
                  <c:v>87.8</c:v>
                </c:pt>
                <c:pt idx="14325">
                  <c:v>87.8</c:v>
                </c:pt>
                <c:pt idx="14326">
                  <c:v>87.8</c:v>
                </c:pt>
                <c:pt idx="14327">
                  <c:v>87.8</c:v>
                </c:pt>
                <c:pt idx="14328">
                  <c:v>87.9</c:v>
                </c:pt>
                <c:pt idx="14329">
                  <c:v>87.9</c:v>
                </c:pt>
                <c:pt idx="14330">
                  <c:v>87.9</c:v>
                </c:pt>
                <c:pt idx="14331">
                  <c:v>87.9</c:v>
                </c:pt>
                <c:pt idx="14332">
                  <c:v>87.9</c:v>
                </c:pt>
                <c:pt idx="14333">
                  <c:v>87.9</c:v>
                </c:pt>
                <c:pt idx="14334">
                  <c:v>87.9</c:v>
                </c:pt>
                <c:pt idx="14335">
                  <c:v>87.9</c:v>
                </c:pt>
                <c:pt idx="14336">
                  <c:v>87.9</c:v>
                </c:pt>
                <c:pt idx="14337">
                  <c:v>87.9</c:v>
                </c:pt>
                <c:pt idx="14338">
                  <c:v>87.9</c:v>
                </c:pt>
                <c:pt idx="14339">
                  <c:v>87.9</c:v>
                </c:pt>
                <c:pt idx="14340">
                  <c:v>87.9</c:v>
                </c:pt>
                <c:pt idx="14341">
                  <c:v>87.9</c:v>
                </c:pt>
                <c:pt idx="14342">
                  <c:v>87.9</c:v>
                </c:pt>
                <c:pt idx="14343">
                  <c:v>87.9</c:v>
                </c:pt>
                <c:pt idx="14344">
                  <c:v>87.9</c:v>
                </c:pt>
                <c:pt idx="14345">
                  <c:v>87.9</c:v>
                </c:pt>
                <c:pt idx="14346">
                  <c:v>87.9</c:v>
                </c:pt>
                <c:pt idx="14347">
                  <c:v>87.9</c:v>
                </c:pt>
                <c:pt idx="14348">
                  <c:v>87.9</c:v>
                </c:pt>
                <c:pt idx="14349">
                  <c:v>87.9</c:v>
                </c:pt>
                <c:pt idx="14350">
                  <c:v>87.9</c:v>
                </c:pt>
                <c:pt idx="14351">
                  <c:v>87.9</c:v>
                </c:pt>
                <c:pt idx="14352">
                  <c:v>87.9</c:v>
                </c:pt>
                <c:pt idx="14353">
                  <c:v>87.9</c:v>
                </c:pt>
                <c:pt idx="14354">
                  <c:v>87.9</c:v>
                </c:pt>
                <c:pt idx="14355">
                  <c:v>87.9</c:v>
                </c:pt>
                <c:pt idx="14356">
                  <c:v>87.9</c:v>
                </c:pt>
                <c:pt idx="14357">
                  <c:v>87.9</c:v>
                </c:pt>
                <c:pt idx="14358">
                  <c:v>87.9</c:v>
                </c:pt>
                <c:pt idx="14359">
                  <c:v>87.9</c:v>
                </c:pt>
                <c:pt idx="14360">
                  <c:v>87.9</c:v>
                </c:pt>
                <c:pt idx="14361">
                  <c:v>87.9</c:v>
                </c:pt>
                <c:pt idx="14362">
                  <c:v>87.9</c:v>
                </c:pt>
                <c:pt idx="14363">
                  <c:v>88</c:v>
                </c:pt>
                <c:pt idx="14364">
                  <c:v>87.9</c:v>
                </c:pt>
                <c:pt idx="14365">
                  <c:v>88</c:v>
                </c:pt>
                <c:pt idx="14366">
                  <c:v>88</c:v>
                </c:pt>
                <c:pt idx="14367">
                  <c:v>87.9</c:v>
                </c:pt>
                <c:pt idx="14368">
                  <c:v>88</c:v>
                </c:pt>
                <c:pt idx="14369">
                  <c:v>88</c:v>
                </c:pt>
                <c:pt idx="14370">
                  <c:v>88</c:v>
                </c:pt>
                <c:pt idx="14371">
                  <c:v>88</c:v>
                </c:pt>
                <c:pt idx="14372">
                  <c:v>88</c:v>
                </c:pt>
                <c:pt idx="14373">
                  <c:v>88</c:v>
                </c:pt>
                <c:pt idx="14374">
                  <c:v>88</c:v>
                </c:pt>
                <c:pt idx="14375">
                  <c:v>88</c:v>
                </c:pt>
                <c:pt idx="14376">
                  <c:v>88</c:v>
                </c:pt>
                <c:pt idx="14377">
                  <c:v>88</c:v>
                </c:pt>
                <c:pt idx="14378">
                  <c:v>87.9</c:v>
                </c:pt>
                <c:pt idx="14379">
                  <c:v>87.9</c:v>
                </c:pt>
                <c:pt idx="14380">
                  <c:v>87.9</c:v>
                </c:pt>
                <c:pt idx="14381">
                  <c:v>87.9</c:v>
                </c:pt>
                <c:pt idx="14382">
                  <c:v>87.9</c:v>
                </c:pt>
                <c:pt idx="14383">
                  <c:v>87.9</c:v>
                </c:pt>
                <c:pt idx="14384">
                  <c:v>87.9</c:v>
                </c:pt>
                <c:pt idx="14385">
                  <c:v>87.9</c:v>
                </c:pt>
                <c:pt idx="14386">
                  <c:v>87.9</c:v>
                </c:pt>
                <c:pt idx="14387">
                  <c:v>87.9</c:v>
                </c:pt>
                <c:pt idx="14388">
                  <c:v>87.9</c:v>
                </c:pt>
                <c:pt idx="14389">
                  <c:v>87.9</c:v>
                </c:pt>
                <c:pt idx="14390">
                  <c:v>87.9</c:v>
                </c:pt>
                <c:pt idx="14391">
                  <c:v>87.9</c:v>
                </c:pt>
                <c:pt idx="14392">
                  <c:v>87.9</c:v>
                </c:pt>
                <c:pt idx="14393">
                  <c:v>87.8</c:v>
                </c:pt>
                <c:pt idx="14394">
                  <c:v>87.8</c:v>
                </c:pt>
                <c:pt idx="14395">
                  <c:v>87.8</c:v>
                </c:pt>
                <c:pt idx="14396">
                  <c:v>87.8</c:v>
                </c:pt>
                <c:pt idx="14397">
                  <c:v>87.8</c:v>
                </c:pt>
                <c:pt idx="14398">
                  <c:v>87.8</c:v>
                </c:pt>
                <c:pt idx="14399">
                  <c:v>87.8</c:v>
                </c:pt>
                <c:pt idx="14400">
                  <c:v>87.7</c:v>
                </c:pt>
                <c:pt idx="14401">
                  <c:v>87.7</c:v>
                </c:pt>
                <c:pt idx="14402">
                  <c:v>87.7</c:v>
                </c:pt>
                <c:pt idx="14403">
                  <c:v>87.7</c:v>
                </c:pt>
                <c:pt idx="14404">
                  <c:v>87.7</c:v>
                </c:pt>
                <c:pt idx="14405">
                  <c:v>87.7</c:v>
                </c:pt>
                <c:pt idx="14406">
                  <c:v>87.7</c:v>
                </c:pt>
                <c:pt idx="14407">
                  <c:v>87.6</c:v>
                </c:pt>
                <c:pt idx="14408">
                  <c:v>87.6</c:v>
                </c:pt>
                <c:pt idx="14409">
                  <c:v>87.6</c:v>
                </c:pt>
                <c:pt idx="14410">
                  <c:v>87.6</c:v>
                </c:pt>
                <c:pt idx="14411">
                  <c:v>87.6</c:v>
                </c:pt>
                <c:pt idx="14412">
                  <c:v>87.6</c:v>
                </c:pt>
                <c:pt idx="14413">
                  <c:v>87.5</c:v>
                </c:pt>
                <c:pt idx="14414">
                  <c:v>87.5</c:v>
                </c:pt>
                <c:pt idx="14415">
                  <c:v>87.5</c:v>
                </c:pt>
                <c:pt idx="14416">
                  <c:v>87.5</c:v>
                </c:pt>
                <c:pt idx="14417">
                  <c:v>87.5</c:v>
                </c:pt>
                <c:pt idx="14418">
                  <c:v>87.5</c:v>
                </c:pt>
                <c:pt idx="14419">
                  <c:v>87.4</c:v>
                </c:pt>
                <c:pt idx="14420">
                  <c:v>87.4</c:v>
                </c:pt>
                <c:pt idx="14421">
                  <c:v>87.4</c:v>
                </c:pt>
                <c:pt idx="14422">
                  <c:v>87.4</c:v>
                </c:pt>
                <c:pt idx="14423">
                  <c:v>87.4</c:v>
                </c:pt>
                <c:pt idx="14424">
                  <c:v>87.4</c:v>
                </c:pt>
                <c:pt idx="14425">
                  <c:v>87.4</c:v>
                </c:pt>
                <c:pt idx="14426">
                  <c:v>87.3</c:v>
                </c:pt>
                <c:pt idx="14427">
                  <c:v>87.3</c:v>
                </c:pt>
                <c:pt idx="14428">
                  <c:v>87.3</c:v>
                </c:pt>
                <c:pt idx="14429">
                  <c:v>87.3</c:v>
                </c:pt>
                <c:pt idx="14430">
                  <c:v>87.3</c:v>
                </c:pt>
                <c:pt idx="14431">
                  <c:v>87.3</c:v>
                </c:pt>
                <c:pt idx="14432">
                  <c:v>87.2</c:v>
                </c:pt>
                <c:pt idx="14433">
                  <c:v>87.2</c:v>
                </c:pt>
                <c:pt idx="14434">
                  <c:v>87.2</c:v>
                </c:pt>
                <c:pt idx="14435">
                  <c:v>87.2</c:v>
                </c:pt>
                <c:pt idx="14436">
                  <c:v>87.2</c:v>
                </c:pt>
                <c:pt idx="14437">
                  <c:v>87.1</c:v>
                </c:pt>
                <c:pt idx="14438">
                  <c:v>87.1</c:v>
                </c:pt>
                <c:pt idx="14439">
                  <c:v>87.1</c:v>
                </c:pt>
                <c:pt idx="14440">
                  <c:v>87.1</c:v>
                </c:pt>
                <c:pt idx="14441">
                  <c:v>87.1</c:v>
                </c:pt>
                <c:pt idx="14442">
                  <c:v>87.1</c:v>
                </c:pt>
                <c:pt idx="14443">
                  <c:v>87.1</c:v>
                </c:pt>
                <c:pt idx="14444">
                  <c:v>87</c:v>
                </c:pt>
                <c:pt idx="14445">
                  <c:v>87</c:v>
                </c:pt>
                <c:pt idx="14446">
                  <c:v>87</c:v>
                </c:pt>
                <c:pt idx="14447">
                  <c:v>87</c:v>
                </c:pt>
                <c:pt idx="14448">
                  <c:v>87</c:v>
                </c:pt>
                <c:pt idx="14449">
                  <c:v>86.9</c:v>
                </c:pt>
                <c:pt idx="14450">
                  <c:v>86.9</c:v>
                </c:pt>
                <c:pt idx="14451">
                  <c:v>86.9</c:v>
                </c:pt>
                <c:pt idx="14452">
                  <c:v>86.9</c:v>
                </c:pt>
                <c:pt idx="14453">
                  <c:v>86.9</c:v>
                </c:pt>
                <c:pt idx="14454">
                  <c:v>86.9</c:v>
                </c:pt>
                <c:pt idx="14455">
                  <c:v>86.8</c:v>
                </c:pt>
                <c:pt idx="14456">
                  <c:v>86.8</c:v>
                </c:pt>
                <c:pt idx="14457">
                  <c:v>86.8</c:v>
                </c:pt>
                <c:pt idx="14458">
                  <c:v>86.8</c:v>
                </c:pt>
                <c:pt idx="14459">
                  <c:v>86.8</c:v>
                </c:pt>
                <c:pt idx="14460">
                  <c:v>86.7</c:v>
                </c:pt>
                <c:pt idx="14461">
                  <c:v>86.7</c:v>
                </c:pt>
                <c:pt idx="14462">
                  <c:v>86.7</c:v>
                </c:pt>
                <c:pt idx="14463">
                  <c:v>86.7</c:v>
                </c:pt>
                <c:pt idx="14464">
                  <c:v>86.7</c:v>
                </c:pt>
                <c:pt idx="14465">
                  <c:v>86.7</c:v>
                </c:pt>
                <c:pt idx="14466">
                  <c:v>86.6</c:v>
                </c:pt>
                <c:pt idx="14467">
                  <c:v>86.6</c:v>
                </c:pt>
                <c:pt idx="14468">
                  <c:v>86.6</c:v>
                </c:pt>
                <c:pt idx="14469">
                  <c:v>86.6</c:v>
                </c:pt>
                <c:pt idx="14470">
                  <c:v>86.6</c:v>
                </c:pt>
                <c:pt idx="14471">
                  <c:v>86.6</c:v>
                </c:pt>
                <c:pt idx="14472">
                  <c:v>86.5</c:v>
                </c:pt>
                <c:pt idx="14473">
                  <c:v>86.5</c:v>
                </c:pt>
                <c:pt idx="14474">
                  <c:v>86.5</c:v>
                </c:pt>
                <c:pt idx="14475">
                  <c:v>86.5</c:v>
                </c:pt>
                <c:pt idx="14476">
                  <c:v>86.5</c:v>
                </c:pt>
                <c:pt idx="14477">
                  <c:v>86.4</c:v>
                </c:pt>
                <c:pt idx="14478">
                  <c:v>86.4</c:v>
                </c:pt>
                <c:pt idx="14479">
                  <c:v>86.4</c:v>
                </c:pt>
                <c:pt idx="14480">
                  <c:v>86.4</c:v>
                </c:pt>
                <c:pt idx="14481">
                  <c:v>86.4</c:v>
                </c:pt>
                <c:pt idx="14482">
                  <c:v>86.4</c:v>
                </c:pt>
                <c:pt idx="14483">
                  <c:v>86.4</c:v>
                </c:pt>
                <c:pt idx="14484">
                  <c:v>86.3</c:v>
                </c:pt>
                <c:pt idx="14485">
                  <c:v>86.3</c:v>
                </c:pt>
                <c:pt idx="14486">
                  <c:v>86.3</c:v>
                </c:pt>
                <c:pt idx="14487">
                  <c:v>86.3</c:v>
                </c:pt>
                <c:pt idx="14488">
                  <c:v>86.3</c:v>
                </c:pt>
                <c:pt idx="14489">
                  <c:v>86.3</c:v>
                </c:pt>
                <c:pt idx="14490">
                  <c:v>86.3</c:v>
                </c:pt>
                <c:pt idx="14491">
                  <c:v>86.3</c:v>
                </c:pt>
                <c:pt idx="14492">
                  <c:v>86.3</c:v>
                </c:pt>
                <c:pt idx="14493">
                  <c:v>86.3</c:v>
                </c:pt>
                <c:pt idx="14494">
                  <c:v>86.2</c:v>
                </c:pt>
                <c:pt idx="14495">
                  <c:v>86.2</c:v>
                </c:pt>
                <c:pt idx="14496">
                  <c:v>86.2</c:v>
                </c:pt>
                <c:pt idx="14497">
                  <c:v>86.2</c:v>
                </c:pt>
                <c:pt idx="14498">
                  <c:v>86.2</c:v>
                </c:pt>
                <c:pt idx="14499">
                  <c:v>86.2</c:v>
                </c:pt>
                <c:pt idx="14500">
                  <c:v>86.2</c:v>
                </c:pt>
                <c:pt idx="14501">
                  <c:v>86.2</c:v>
                </c:pt>
                <c:pt idx="14502">
                  <c:v>86.2</c:v>
                </c:pt>
                <c:pt idx="14503">
                  <c:v>86.2</c:v>
                </c:pt>
                <c:pt idx="14504">
                  <c:v>86.2</c:v>
                </c:pt>
                <c:pt idx="14505">
                  <c:v>86.1</c:v>
                </c:pt>
                <c:pt idx="14506">
                  <c:v>86.1</c:v>
                </c:pt>
                <c:pt idx="14507">
                  <c:v>86.1</c:v>
                </c:pt>
                <c:pt idx="14508">
                  <c:v>86.1</c:v>
                </c:pt>
                <c:pt idx="14509">
                  <c:v>86.1</c:v>
                </c:pt>
                <c:pt idx="14510">
                  <c:v>86.1</c:v>
                </c:pt>
                <c:pt idx="14511">
                  <c:v>86.1</c:v>
                </c:pt>
                <c:pt idx="14512">
                  <c:v>86.1</c:v>
                </c:pt>
                <c:pt idx="14513">
                  <c:v>86.1</c:v>
                </c:pt>
                <c:pt idx="14514">
                  <c:v>86</c:v>
                </c:pt>
                <c:pt idx="14515">
                  <c:v>86</c:v>
                </c:pt>
                <c:pt idx="14516">
                  <c:v>86</c:v>
                </c:pt>
                <c:pt idx="14517">
                  <c:v>86</c:v>
                </c:pt>
                <c:pt idx="14518">
                  <c:v>86</c:v>
                </c:pt>
                <c:pt idx="14519">
                  <c:v>86</c:v>
                </c:pt>
                <c:pt idx="14520">
                  <c:v>86</c:v>
                </c:pt>
                <c:pt idx="14521">
                  <c:v>86</c:v>
                </c:pt>
                <c:pt idx="14522">
                  <c:v>86</c:v>
                </c:pt>
                <c:pt idx="14523">
                  <c:v>86</c:v>
                </c:pt>
                <c:pt idx="14524">
                  <c:v>86</c:v>
                </c:pt>
                <c:pt idx="14525">
                  <c:v>86</c:v>
                </c:pt>
                <c:pt idx="14526">
                  <c:v>85.9</c:v>
                </c:pt>
                <c:pt idx="14527">
                  <c:v>85.9</c:v>
                </c:pt>
                <c:pt idx="14528">
                  <c:v>85.9</c:v>
                </c:pt>
                <c:pt idx="14529">
                  <c:v>85.9</c:v>
                </c:pt>
                <c:pt idx="14530">
                  <c:v>85.9</c:v>
                </c:pt>
                <c:pt idx="14531">
                  <c:v>85.9</c:v>
                </c:pt>
                <c:pt idx="14532">
                  <c:v>85.9</c:v>
                </c:pt>
                <c:pt idx="14533">
                  <c:v>85.9</c:v>
                </c:pt>
                <c:pt idx="14534">
                  <c:v>85.9</c:v>
                </c:pt>
                <c:pt idx="14535">
                  <c:v>85.9</c:v>
                </c:pt>
                <c:pt idx="14536">
                  <c:v>85.9</c:v>
                </c:pt>
                <c:pt idx="14537">
                  <c:v>85.9</c:v>
                </c:pt>
                <c:pt idx="14538">
                  <c:v>85.9</c:v>
                </c:pt>
                <c:pt idx="14539">
                  <c:v>85.9</c:v>
                </c:pt>
                <c:pt idx="14540">
                  <c:v>85.9</c:v>
                </c:pt>
                <c:pt idx="14541">
                  <c:v>85.9</c:v>
                </c:pt>
                <c:pt idx="14542">
                  <c:v>85.9</c:v>
                </c:pt>
                <c:pt idx="14543">
                  <c:v>85.9</c:v>
                </c:pt>
                <c:pt idx="14544">
                  <c:v>85.9</c:v>
                </c:pt>
                <c:pt idx="14545">
                  <c:v>85.9</c:v>
                </c:pt>
                <c:pt idx="14546">
                  <c:v>85.9</c:v>
                </c:pt>
                <c:pt idx="14547">
                  <c:v>85.9</c:v>
                </c:pt>
                <c:pt idx="14548">
                  <c:v>85.9</c:v>
                </c:pt>
                <c:pt idx="14549">
                  <c:v>85.9</c:v>
                </c:pt>
                <c:pt idx="14550">
                  <c:v>85.9</c:v>
                </c:pt>
                <c:pt idx="14551">
                  <c:v>85.9</c:v>
                </c:pt>
                <c:pt idx="14552">
                  <c:v>85.9</c:v>
                </c:pt>
                <c:pt idx="14553">
                  <c:v>85.9</c:v>
                </c:pt>
                <c:pt idx="14554">
                  <c:v>85.9</c:v>
                </c:pt>
                <c:pt idx="14555">
                  <c:v>85.9</c:v>
                </c:pt>
                <c:pt idx="14556">
                  <c:v>85.9</c:v>
                </c:pt>
                <c:pt idx="14557">
                  <c:v>85.9</c:v>
                </c:pt>
                <c:pt idx="14558">
                  <c:v>85.9</c:v>
                </c:pt>
                <c:pt idx="14559">
                  <c:v>85.9</c:v>
                </c:pt>
                <c:pt idx="14560">
                  <c:v>85.9</c:v>
                </c:pt>
                <c:pt idx="14561">
                  <c:v>85.9</c:v>
                </c:pt>
                <c:pt idx="14562">
                  <c:v>85.9</c:v>
                </c:pt>
                <c:pt idx="14563">
                  <c:v>85.9</c:v>
                </c:pt>
                <c:pt idx="14564">
                  <c:v>85.9</c:v>
                </c:pt>
                <c:pt idx="14565">
                  <c:v>85.9</c:v>
                </c:pt>
                <c:pt idx="14566">
                  <c:v>85.9</c:v>
                </c:pt>
                <c:pt idx="14567">
                  <c:v>85.9</c:v>
                </c:pt>
                <c:pt idx="14568">
                  <c:v>85.9</c:v>
                </c:pt>
                <c:pt idx="14569">
                  <c:v>86</c:v>
                </c:pt>
                <c:pt idx="14570">
                  <c:v>85.9</c:v>
                </c:pt>
                <c:pt idx="14571">
                  <c:v>86</c:v>
                </c:pt>
                <c:pt idx="14572">
                  <c:v>86</c:v>
                </c:pt>
                <c:pt idx="14573">
                  <c:v>86</c:v>
                </c:pt>
                <c:pt idx="14574">
                  <c:v>86</c:v>
                </c:pt>
                <c:pt idx="14575">
                  <c:v>86</c:v>
                </c:pt>
                <c:pt idx="14576">
                  <c:v>86</c:v>
                </c:pt>
                <c:pt idx="14577">
                  <c:v>86</c:v>
                </c:pt>
                <c:pt idx="14578">
                  <c:v>86</c:v>
                </c:pt>
                <c:pt idx="14579">
                  <c:v>86</c:v>
                </c:pt>
                <c:pt idx="14580">
                  <c:v>86</c:v>
                </c:pt>
                <c:pt idx="14581">
                  <c:v>86</c:v>
                </c:pt>
                <c:pt idx="14582">
                  <c:v>86</c:v>
                </c:pt>
                <c:pt idx="14583">
                  <c:v>86</c:v>
                </c:pt>
                <c:pt idx="14584">
                  <c:v>86</c:v>
                </c:pt>
                <c:pt idx="14585">
                  <c:v>86.1</c:v>
                </c:pt>
                <c:pt idx="14586">
                  <c:v>86.1</c:v>
                </c:pt>
                <c:pt idx="14587">
                  <c:v>86.1</c:v>
                </c:pt>
                <c:pt idx="14588">
                  <c:v>86.1</c:v>
                </c:pt>
                <c:pt idx="14589">
                  <c:v>86.1</c:v>
                </c:pt>
                <c:pt idx="14590">
                  <c:v>86.1</c:v>
                </c:pt>
                <c:pt idx="14591">
                  <c:v>86.1</c:v>
                </c:pt>
                <c:pt idx="14592">
                  <c:v>86.1</c:v>
                </c:pt>
                <c:pt idx="14593">
                  <c:v>86.1</c:v>
                </c:pt>
                <c:pt idx="14594">
                  <c:v>86.1</c:v>
                </c:pt>
                <c:pt idx="14595">
                  <c:v>86.1</c:v>
                </c:pt>
                <c:pt idx="14596">
                  <c:v>86.2</c:v>
                </c:pt>
                <c:pt idx="14597">
                  <c:v>86.2</c:v>
                </c:pt>
                <c:pt idx="14598">
                  <c:v>86.2</c:v>
                </c:pt>
                <c:pt idx="14599">
                  <c:v>86.2</c:v>
                </c:pt>
                <c:pt idx="14600">
                  <c:v>86.2</c:v>
                </c:pt>
                <c:pt idx="14601">
                  <c:v>86.2</c:v>
                </c:pt>
                <c:pt idx="14602">
                  <c:v>86.2</c:v>
                </c:pt>
                <c:pt idx="14603">
                  <c:v>86.2</c:v>
                </c:pt>
                <c:pt idx="14604">
                  <c:v>86.2</c:v>
                </c:pt>
                <c:pt idx="14605">
                  <c:v>86.2</c:v>
                </c:pt>
                <c:pt idx="14606">
                  <c:v>86.3</c:v>
                </c:pt>
                <c:pt idx="14607">
                  <c:v>86.3</c:v>
                </c:pt>
                <c:pt idx="14608">
                  <c:v>86.3</c:v>
                </c:pt>
                <c:pt idx="14609">
                  <c:v>86.3</c:v>
                </c:pt>
                <c:pt idx="14610">
                  <c:v>86.3</c:v>
                </c:pt>
                <c:pt idx="14611">
                  <c:v>86.3</c:v>
                </c:pt>
                <c:pt idx="14612">
                  <c:v>86.3</c:v>
                </c:pt>
                <c:pt idx="14613">
                  <c:v>86.3</c:v>
                </c:pt>
                <c:pt idx="14614">
                  <c:v>86.3</c:v>
                </c:pt>
                <c:pt idx="14615">
                  <c:v>86.3</c:v>
                </c:pt>
                <c:pt idx="14616">
                  <c:v>86.3</c:v>
                </c:pt>
                <c:pt idx="14617">
                  <c:v>86.4</c:v>
                </c:pt>
                <c:pt idx="14618">
                  <c:v>86.4</c:v>
                </c:pt>
                <c:pt idx="14619">
                  <c:v>86.4</c:v>
                </c:pt>
                <c:pt idx="14620">
                  <c:v>86.4</c:v>
                </c:pt>
                <c:pt idx="14621">
                  <c:v>86.4</c:v>
                </c:pt>
                <c:pt idx="14622">
                  <c:v>86.4</c:v>
                </c:pt>
                <c:pt idx="14623">
                  <c:v>86.4</c:v>
                </c:pt>
                <c:pt idx="14624">
                  <c:v>86.4</c:v>
                </c:pt>
                <c:pt idx="14625">
                  <c:v>86.5</c:v>
                </c:pt>
                <c:pt idx="14626">
                  <c:v>86.5</c:v>
                </c:pt>
                <c:pt idx="14627">
                  <c:v>86.5</c:v>
                </c:pt>
                <c:pt idx="14628">
                  <c:v>86.5</c:v>
                </c:pt>
                <c:pt idx="14629">
                  <c:v>86.5</c:v>
                </c:pt>
                <c:pt idx="14630">
                  <c:v>86.5</c:v>
                </c:pt>
                <c:pt idx="14631">
                  <c:v>86.5</c:v>
                </c:pt>
                <c:pt idx="14632">
                  <c:v>86.6</c:v>
                </c:pt>
                <c:pt idx="14633">
                  <c:v>86.6</c:v>
                </c:pt>
                <c:pt idx="14634">
                  <c:v>86.6</c:v>
                </c:pt>
                <c:pt idx="14635">
                  <c:v>86.6</c:v>
                </c:pt>
                <c:pt idx="14636">
                  <c:v>86.6</c:v>
                </c:pt>
                <c:pt idx="14637">
                  <c:v>86.6</c:v>
                </c:pt>
                <c:pt idx="14638">
                  <c:v>86.6</c:v>
                </c:pt>
                <c:pt idx="14639">
                  <c:v>86.7</c:v>
                </c:pt>
                <c:pt idx="14640">
                  <c:v>86.7</c:v>
                </c:pt>
                <c:pt idx="14641">
                  <c:v>86.7</c:v>
                </c:pt>
                <c:pt idx="14642">
                  <c:v>86.7</c:v>
                </c:pt>
                <c:pt idx="14643">
                  <c:v>86.7</c:v>
                </c:pt>
                <c:pt idx="14644">
                  <c:v>86.7</c:v>
                </c:pt>
                <c:pt idx="14645">
                  <c:v>86.7</c:v>
                </c:pt>
                <c:pt idx="14646">
                  <c:v>86.8</c:v>
                </c:pt>
                <c:pt idx="14647">
                  <c:v>86.8</c:v>
                </c:pt>
                <c:pt idx="14648">
                  <c:v>86.8</c:v>
                </c:pt>
                <c:pt idx="14649">
                  <c:v>86.8</c:v>
                </c:pt>
                <c:pt idx="14650">
                  <c:v>86.8</c:v>
                </c:pt>
                <c:pt idx="14651">
                  <c:v>86.8</c:v>
                </c:pt>
                <c:pt idx="14652">
                  <c:v>86.9</c:v>
                </c:pt>
                <c:pt idx="14653">
                  <c:v>86.9</c:v>
                </c:pt>
                <c:pt idx="14654">
                  <c:v>86.9</c:v>
                </c:pt>
                <c:pt idx="14655">
                  <c:v>86.9</c:v>
                </c:pt>
                <c:pt idx="14656">
                  <c:v>86.9</c:v>
                </c:pt>
                <c:pt idx="14657">
                  <c:v>86.9</c:v>
                </c:pt>
                <c:pt idx="14658">
                  <c:v>87</c:v>
                </c:pt>
                <c:pt idx="14659">
                  <c:v>87</c:v>
                </c:pt>
                <c:pt idx="14660">
                  <c:v>87</c:v>
                </c:pt>
                <c:pt idx="14661">
                  <c:v>87</c:v>
                </c:pt>
                <c:pt idx="14662">
                  <c:v>87</c:v>
                </c:pt>
                <c:pt idx="14663">
                  <c:v>87</c:v>
                </c:pt>
                <c:pt idx="14664">
                  <c:v>87.1</c:v>
                </c:pt>
                <c:pt idx="14665">
                  <c:v>87.1</c:v>
                </c:pt>
                <c:pt idx="14666">
                  <c:v>87.1</c:v>
                </c:pt>
                <c:pt idx="14667">
                  <c:v>87.1</c:v>
                </c:pt>
                <c:pt idx="14668">
                  <c:v>87.1</c:v>
                </c:pt>
                <c:pt idx="14669">
                  <c:v>87.1</c:v>
                </c:pt>
                <c:pt idx="14670">
                  <c:v>87.1</c:v>
                </c:pt>
                <c:pt idx="14671">
                  <c:v>87.1</c:v>
                </c:pt>
                <c:pt idx="14672">
                  <c:v>87.2</c:v>
                </c:pt>
                <c:pt idx="14673">
                  <c:v>87.2</c:v>
                </c:pt>
                <c:pt idx="14674">
                  <c:v>87.2</c:v>
                </c:pt>
                <c:pt idx="14675">
                  <c:v>87.2</c:v>
                </c:pt>
                <c:pt idx="14676">
                  <c:v>87.2</c:v>
                </c:pt>
                <c:pt idx="14677">
                  <c:v>87.2</c:v>
                </c:pt>
                <c:pt idx="14678">
                  <c:v>87.2</c:v>
                </c:pt>
                <c:pt idx="14679">
                  <c:v>87.3</c:v>
                </c:pt>
                <c:pt idx="14680">
                  <c:v>87.3</c:v>
                </c:pt>
                <c:pt idx="14681">
                  <c:v>87.3</c:v>
                </c:pt>
                <c:pt idx="14682">
                  <c:v>87.3</c:v>
                </c:pt>
                <c:pt idx="14683">
                  <c:v>87.3</c:v>
                </c:pt>
                <c:pt idx="14684">
                  <c:v>87.3</c:v>
                </c:pt>
                <c:pt idx="14685">
                  <c:v>87.4</c:v>
                </c:pt>
                <c:pt idx="14686">
                  <c:v>87.4</c:v>
                </c:pt>
                <c:pt idx="14687">
                  <c:v>87.4</c:v>
                </c:pt>
                <c:pt idx="14688">
                  <c:v>87.4</c:v>
                </c:pt>
                <c:pt idx="14689">
                  <c:v>87.4</c:v>
                </c:pt>
                <c:pt idx="14690">
                  <c:v>87.4</c:v>
                </c:pt>
                <c:pt idx="14691">
                  <c:v>87.4</c:v>
                </c:pt>
                <c:pt idx="14692">
                  <c:v>87.5</c:v>
                </c:pt>
                <c:pt idx="14693">
                  <c:v>87.5</c:v>
                </c:pt>
                <c:pt idx="14694">
                  <c:v>87.5</c:v>
                </c:pt>
                <c:pt idx="14695">
                  <c:v>87.5</c:v>
                </c:pt>
                <c:pt idx="14696">
                  <c:v>87.5</c:v>
                </c:pt>
                <c:pt idx="14697">
                  <c:v>87.5</c:v>
                </c:pt>
                <c:pt idx="14698">
                  <c:v>87.6</c:v>
                </c:pt>
                <c:pt idx="14699">
                  <c:v>87.6</c:v>
                </c:pt>
                <c:pt idx="14700">
                  <c:v>87.6</c:v>
                </c:pt>
                <c:pt idx="14701">
                  <c:v>87.6</c:v>
                </c:pt>
                <c:pt idx="14702">
                  <c:v>87.6</c:v>
                </c:pt>
                <c:pt idx="14703">
                  <c:v>87.6</c:v>
                </c:pt>
                <c:pt idx="14704">
                  <c:v>87.7</c:v>
                </c:pt>
                <c:pt idx="14705">
                  <c:v>87.7</c:v>
                </c:pt>
                <c:pt idx="14706">
                  <c:v>87.7</c:v>
                </c:pt>
                <c:pt idx="14707">
                  <c:v>87.7</c:v>
                </c:pt>
                <c:pt idx="14708">
                  <c:v>87.7</c:v>
                </c:pt>
                <c:pt idx="14709">
                  <c:v>87.7</c:v>
                </c:pt>
                <c:pt idx="14710">
                  <c:v>87.7</c:v>
                </c:pt>
                <c:pt idx="14711">
                  <c:v>87.7</c:v>
                </c:pt>
                <c:pt idx="14712">
                  <c:v>87.8</c:v>
                </c:pt>
                <c:pt idx="14713">
                  <c:v>87.8</c:v>
                </c:pt>
                <c:pt idx="14714">
                  <c:v>87.8</c:v>
                </c:pt>
                <c:pt idx="14715">
                  <c:v>87.8</c:v>
                </c:pt>
                <c:pt idx="14716">
                  <c:v>87.8</c:v>
                </c:pt>
                <c:pt idx="14717">
                  <c:v>87.8</c:v>
                </c:pt>
                <c:pt idx="14718">
                  <c:v>87.8</c:v>
                </c:pt>
                <c:pt idx="14719">
                  <c:v>87.8</c:v>
                </c:pt>
                <c:pt idx="14720">
                  <c:v>87.8</c:v>
                </c:pt>
                <c:pt idx="14721">
                  <c:v>87.9</c:v>
                </c:pt>
                <c:pt idx="14722">
                  <c:v>87.9</c:v>
                </c:pt>
                <c:pt idx="14723">
                  <c:v>87.9</c:v>
                </c:pt>
                <c:pt idx="14724">
                  <c:v>87.9</c:v>
                </c:pt>
                <c:pt idx="14725">
                  <c:v>87.9</c:v>
                </c:pt>
                <c:pt idx="14726">
                  <c:v>87.9</c:v>
                </c:pt>
                <c:pt idx="14727">
                  <c:v>87.9</c:v>
                </c:pt>
                <c:pt idx="14728">
                  <c:v>87.9</c:v>
                </c:pt>
                <c:pt idx="14729">
                  <c:v>87.9</c:v>
                </c:pt>
                <c:pt idx="14730">
                  <c:v>87.9</c:v>
                </c:pt>
                <c:pt idx="14731">
                  <c:v>87.9</c:v>
                </c:pt>
                <c:pt idx="14732">
                  <c:v>88</c:v>
                </c:pt>
                <c:pt idx="14733">
                  <c:v>88</c:v>
                </c:pt>
                <c:pt idx="14734">
                  <c:v>88</c:v>
                </c:pt>
                <c:pt idx="14735">
                  <c:v>88</c:v>
                </c:pt>
                <c:pt idx="14736">
                  <c:v>88</c:v>
                </c:pt>
                <c:pt idx="14737">
                  <c:v>88</c:v>
                </c:pt>
                <c:pt idx="14738">
                  <c:v>88</c:v>
                </c:pt>
                <c:pt idx="14739">
                  <c:v>88</c:v>
                </c:pt>
                <c:pt idx="14740">
                  <c:v>88</c:v>
                </c:pt>
                <c:pt idx="14741">
                  <c:v>88</c:v>
                </c:pt>
                <c:pt idx="14742">
                  <c:v>88</c:v>
                </c:pt>
                <c:pt idx="14743">
                  <c:v>88</c:v>
                </c:pt>
                <c:pt idx="14744">
                  <c:v>88</c:v>
                </c:pt>
                <c:pt idx="14745">
                  <c:v>88.1</c:v>
                </c:pt>
                <c:pt idx="14746">
                  <c:v>88.1</c:v>
                </c:pt>
                <c:pt idx="14747">
                  <c:v>88.1</c:v>
                </c:pt>
                <c:pt idx="14748">
                  <c:v>88.1</c:v>
                </c:pt>
                <c:pt idx="14749">
                  <c:v>88.1</c:v>
                </c:pt>
                <c:pt idx="14750">
                  <c:v>88.1</c:v>
                </c:pt>
                <c:pt idx="14751">
                  <c:v>88.1</c:v>
                </c:pt>
                <c:pt idx="14752">
                  <c:v>88.1</c:v>
                </c:pt>
                <c:pt idx="14753">
                  <c:v>88.1</c:v>
                </c:pt>
                <c:pt idx="14754">
                  <c:v>88.1</c:v>
                </c:pt>
                <c:pt idx="14755">
                  <c:v>88.1</c:v>
                </c:pt>
                <c:pt idx="14756">
                  <c:v>88.1</c:v>
                </c:pt>
                <c:pt idx="14757">
                  <c:v>88.1</c:v>
                </c:pt>
                <c:pt idx="14758">
                  <c:v>88.1</c:v>
                </c:pt>
                <c:pt idx="14759">
                  <c:v>88.1</c:v>
                </c:pt>
                <c:pt idx="14760">
                  <c:v>88.1</c:v>
                </c:pt>
                <c:pt idx="14761">
                  <c:v>88.1</c:v>
                </c:pt>
                <c:pt idx="14762">
                  <c:v>88.1</c:v>
                </c:pt>
                <c:pt idx="14763">
                  <c:v>88.1</c:v>
                </c:pt>
                <c:pt idx="14764">
                  <c:v>88.1</c:v>
                </c:pt>
                <c:pt idx="14765">
                  <c:v>88.2</c:v>
                </c:pt>
                <c:pt idx="14766">
                  <c:v>88.1</c:v>
                </c:pt>
                <c:pt idx="14767">
                  <c:v>88.2</c:v>
                </c:pt>
                <c:pt idx="14768">
                  <c:v>88.2</c:v>
                </c:pt>
                <c:pt idx="14769">
                  <c:v>88.2</c:v>
                </c:pt>
                <c:pt idx="14770">
                  <c:v>88.2</c:v>
                </c:pt>
                <c:pt idx="14771">
                  <c:v>88.2</c:v>
                </c:pt>
                <c:pt idx="14772">
                  <c:v>88.2</c:v>
                </c:pt>
                <c:pt idx="14773">
                  <c:v>88.2</c:v>
                </c:pt>
                <c:pt idx="14774">
                  <c:v>88.2</c:v>
                </c:pt>
                <c:pt idx="14775">
                  <c:v>88.2</c:v>
                </c:pt>
                <c:pt idx="14776">
                  <c:v>88.2</c:v>
                </c:pt>
                <c:pt idx="14777">
                  <c:v>88.2</c:v>
                </c:pt>
                <c:pt idx="14778">
                  <c:v>88.2</c:v>
                </c:pt>
                <c:pt idx="14779">
                  <c:v>88.2</c:v>
                </c:pt>
                <c:pt idx="14780">
                  <c:v>88.2</c:v>
                </c:pt>
                <c:pt idx="14781">
                  <c:v>88.2</c:v>
                </c:pt>
                <c:pt idx="14782">
                  <c:v>88.2</c:v>
                </c:pt>
                <c:pt idx="14783">
                  <c:v>88.1</c:v>
                </c:pt>
                <c:pt idx="14784">
                  <c:v>88.1</c:v>
                </c:pt>
                <c:pt idx="14785">
                  <c:v>88.1</c:v>
                </c:pt>
                <c:pt idx="14786">
                  <c:v>88.1</c:v>
                </c:pt>
                <c:pt idx="14787">
                  <c:v>88.1</c:v>
                </c:pt>
                <c:pt idx="14788">
                  <c:v>88.1</c:v>
                </c:pt>
                <c:pt idx="14789">
                  <c:v>88.1</c:v>
                </c:pt>
                <c:pt idx="14790">
                  <c:v>88.1</c:v>
                </c:pt>
                <c:pt idx="14791">
                  <c:v>88.1</c:v>
                </c:pt>
                <c:pt idx="14792">
                  <c:v>88.1</c:v>
                </c:pt>
                <c:pt idx="14793">
                  <c:v>88.1</c:v>
                </c:pt>
                <c:pt idx="14794">
                  <c:v>88.1</c:v>
                </c:pt>
                <c:pt idx="14795">
                  <c:v>88.1</c:v>
                </c:pt>
                <c:pt idx="14796">
                  <c:v>88</c:v>
                </c:pt>
                <c:pt idx="14797">
                  <c:v>88</c:v>
                </c:pt>
                <c:pt idx="14798">
                  <c:v>88</c:v>
                </c:pt>
                <c:pt idx="14799">
                  <c:v>88</c:v>
                </c:pt>
                <c:pt idx="14800">
                  <c:v>88</c:v>
                </c:pt>
                <c:pt idx="14801">
                  <c:v>88</c:v>
                </c:pt>
                <c:pt idx="14802">
                  <c:v>88</c:v>
                </c:pt>
                <c:pt idx="14803">
                  <c:v>88</c:v>
                </c:pt>
                <c:pt idx="14804">
                  <c:v>88</c:v>
                </c:pt>
                <c:pt idx="14805">
                  <c:v>88</c:v>
                </c:pt>
                <c:pt idx="14806">
                  <c:v>88</c:v>
                </c:pt>
                <c:pt idx="14807">
                  <c:v>88</c:v>
                </c:pt>
                <c:pt idx="14808">
                  <c:v>87.9</c:v>
                </c:pt>
                <c:pt idx="14809">
                  <c:v>87.9</c:v>
                </c:pt>
                <c:pt idx="14810">
                  <c:v>87.9</c:v>
                </c:pt>
                <c:pt idx="14811">
                  <c:v>87.9</c:v>
                </c:pt>
                <c:pt idx="14812">
                  <c:v>87.9</c:v>
                </c:pt>
                <c:pt idx="14813">
                  <c:v>87.9</c:v>
                </c:pt>
                <c:pt idx="14814">
                  <c:v>87.9</c:v>
                </c:pt>
                <c:pt idx="14815">
                  <c:v>87.9</c:v>
                </c:pt>
                <c:pt idx="14816">
                  <c:v>87.9</c:v>
                </c:pt>
                <c:pt idx="14817">
                  <c:v>87.9</c:v>
                </c:pt>
                <c:pt idx="14818">
                  <c:v>87.9</c:v>
                </c:pt>
                <c:pt idx="14819">
                  <c:v>87.9</c:v>
                </c:pt>
                <c:pt idx="14820">
                  <c:v>87.9</c:v>
                </c:pt>
                <c:pt idx="14821">
                  <c:v>87.9</c:v>
                </c:pt>
                <c:pt idx="14822">
                  <c:v>87.9</c:v>
                </c:pt>
                <c:pt idx="14823">
                  <c:v>87.8</c:v>
                </c:pt>
                <c:pt idx="14824">
                  <c:v>87.8</c:v>
                </c:pt>
                <c:pt idx="14825">
                  <c:v>87.8</c:v>
                </c:pt>
                <c:pt idx="14826">
                  <c:v>87.8</c:v>
                </c:pt>
                <c:pt idx="14827">
                  <c:v>87.8</c:v>
                </c:pt>
                <c:pt idx="14828">
                  <c:v>87.8</c:v>
                </c:pt>
                <c:pt idx="14829">
                  <c:v>87.8</c:v>
                </c:pt>
                <c:pt idx="14830">
                  <c:v>87.8</c:v>
                </c:pt>
                <c:pt idx="14831">
                  <c:v>87.7</c:v>
                </c:pt>
                <c:pt idx="14832">
                  <c:v>87.7</c:v>
                </c:pt>
                <c:pt idx="14833">
                  <c:v>87.7</c:v>
                </c:pt>
                <c:pt idx="14834">
                  <c:v>87.7</c:v>
                </c:pt>
                <c:pt idx="14835">
                  <c:v>87.7</c:v>
                </c:pt>
                <c:pt idx="14836">
                  <c:v>87.7</c:v>
                </c:pt>
                <c:pt idx="14837">
                  <c:v>87.6</c:v>
                </c:pt>
                <c:pt idx="14838">
                  <c:v>87.6</c:v>
                </c:pt>
                <c:pt idx="14839">
                  <c:v>87.6</c:v>
                </c:pt>
                <c:pt idx="14840">
                  <c:v>87.6</c:v>
                </c:pt>
                <c:pt idx="14841">
                  <c:v>87.6</c:v>
                </c:pt>
                <c:pt idx="14842">
                  <c:v>87.6</c:v>
                </c:pt>
                <c:pt idx="14843">
                  <c:v>87.6</c:v>
                </c:pt>
                <c:pt idx="14844">
                  <c:v>87.5</c:v>
                </c:pt>
                <c:pt idx="14845">
                  <c:v>87.5</c:v>
                </c:pt>
                <c:pt idx="14846">
                  <c:v>87.5</c:v>
                </c:pt>
                <c:pt idx="14847">
                  <c:v>87.5</c:v>
                </c:pt>
                <c:pt idx="14848">
                  <c:v>87.5</c:v>
                </c:pt>
                <c:pt idx="14849">
                  <c:v>87.4</c:v>
                </c:pt>
                <c:pt idx="14850">
                  <c:v>87.4</c:v>
                </c:pt>
                <c:pt idx="14851">
                  <c:v>87.4</c:v>
                </c:pt>
                <c:pt idx="14852">
                  <c:v>87.4</c:v>
                </c:pt>
                <c:pt idx="14853">
                  <c:v>87.4</c:v>
                </c:pt>
                <c:pt idx="14854">
                  <c:v>87.4</c:v>
                </c:pt>
                <c:pt idx="14855">
                  <c:v>87.3</c:v>
                </c:pt>
                <c:pt idx="14856">
                  <c:v>87.3</c:v>
                </c:pt>
                <c:pt idx="14857">
                  <c:v>87.3</c:v>
                </c:pt>
                <c:pt idx="14858">
                  <c:v>87.3</c:v>
                </c:pt>
                <c:pt idx="14859">
                  <c:v>87.3</c:v>
                </c:pt>
                <c:pt idx="14860">
                  <c:v>87.3</c:v>
                </c:pt>
                <c:pt idx="14861">
                  <c:v>87.2</c:v>
                </c:pt>
                <c:pt idx="14862">
                  <c:v>87.2</c:v>
                </c:pt>
                <c:pt idx="14863">
                  <c:v>87.2</c:v>
                </c:pt>
                <c:pt idx="14864">
                  <c:v>87.2</c:v>
                </c:pt>
                <c:pt idx="14865">
                  <c:v>87.2</c:v>
                </c:pt>
                <c:pt idx="14866">
                  <c:v>87.2</c:v>
                </c:pt>
                <c:pt idx="14867">
                  <c:v>87.1</c:v>
                </c:pt>
                <c:pt idx="14868">
                  <c:v>87.1</c:v>
                </c:pt>
                <c:pt idx="14869">
                  <c:v>87.1</c:v>
                </c:pt>
                <c:pt idx="14870">
                  <c:v>87.1</c:v>
                </c:pt>
                <c:pt idx="14871">
                  <c:v>87.1</c:v>
                </c:pt>
                <c:pt idx="14872">
                  <c:v>87.1</c:v>
                </c:pt>
                <c:pt idx="14873">
                  <c:v>87.1</c:v>
                </c:pt>
                <c:pt idx="14874">
                  <c:v>87.1</c:v>
                </c:pt>
                <c:pt idx="14875">
                  <c:v>87</c:v>
                </c:pt>
                <c:pt idx="14876">
                  <c:v>87</c:v>
                </c:pt>
                <c:pt idx="14877">
                  <c:v>87</c:v>
                </c:pt>
                <c:pt idx="14878">
                  <c:v>87</c:v>
                </c:pt>
                <c:pt idx="14879">
                  <c:v>87</c:v>
                </c:pt>
                <c:pt idx="14880">
                  <c:v>87</c:v>
                </c:pt>
                <c:pt idx="14881">
                  <c:v>86.9</c:v>
                </c:pt>
                <c:pt idx="14882">
                  <c:v>86.9</c:v>
                </c:pt>
                <c:pt idx="14883">
                  <c:v>86.9</c:v>
                </c:pt>
                <c:pt idx="14884">
                  <c:v>86.9</c:v>
                </c:pt>
                <c:pt idx="14885">
                  <c:v>86.9</c:v>
                </c:pt>
                <c:pt idx="14886">
                  <c:v>86.9</c:v>
                </c:pt>
                <c:pt idx="14887">
                  <c:v>86.8</c:v>
                </c:pt>
                <c:pt idx="14888">
                  <c:v>86.8</c:v>
                </c:pt>
                <c:pt idx="14889">
                  <c:v>86.8</c:v>
                </c:pt>
                <c:pt idx="14890">
                  <c:v>86.8</c:v>
                </c:pt>
                <c:pt idx="14891">
                  <c:v>86.8</c:v>
                </c:pt>
                <c:pt idx="14892">
                  <c:v>86.8</c:v>
                </c:pt>
                <c:pt idx="14893">
                  <c:v>86.8</c:v>
                </c:pt>
                <c:pt idx="14894">
                  <c:v>86.7</c:v>
                </c:pt>
                <c:pt idx="14895">
                  <c:v>86.7</c:v>
                </c:pt>
                <c:pt idx="14896">
                  <c:v>86.7</c:v>
                </c:pt>
                <c:pt idx="14897">
                  <c:v>86.7</c:v>
                </c:pt>
                <c:pt idx="14898">
                  <c:v>86.7</c:v>
                </c:pt>
                <c:pt idx="14899">
                  <c:v>86.7</c:v>
                </c:pt>
                <c:pt idx="14900">
                  <c:v>86.6</c:v>
                </c:pt>
                <c:pt idx="14901">
                  <c:v>86.6</c:v>
                </c:pt>
                <c:pt idx="14902">
                  <c:v>86.6</c:v>
                </c:pt>
                <c:pt idx="14903">
                  <c:v>86.6</c:v>
                </c:pt>
                <c:pt idx="14904">
                  <c:v>86.6</c:v>
                </c:pt>
                <c:pt idx="14905">
                  <c:v>86.6</c:v>
                </c:pt>
                <c:pt idx="14906">
                  <c:v>86.6</c:v>
                </c:pt>
                <c:pt idx="14907">
                  <c:v>86.5</c:v>
                </c:pt>
                <c:pt idx="14908">
                  <c:v>86.5</c:v>
                </c:pt>
                <c:pt idx="14909">
                  <c:v>86.5</c:v>
                </c:pt>
                <c:pt idx="14910">
                  <c:v>86.5</c:v>
                </c:pt>
                <c:pt idx="14911">
                  <c:v>86.5</c:v>
                </c:pt>
                <c:pt idx="14912">
                  <c:v>86.5</c:v>
                </c:pt>
                <c:pt idx="14913">
                  <c:v>86.5</c:v>
                </c:pt>
                <c:pt idx="14914">
                  <c:v>86.4</c:v>
                </c:pt>
                <c:pt idx="14915">
                  <c:v>86.4</c:v>
                </c:pt>
                <c:pt idx="14916">
                  <c:v>86.4</c:v>
                </c:pt>
                <c:pt idx="14917">
                  <c:v>86.4</c:v>
                </c:pt>
                <c:pt idx="14918">
                  <c:v>86.4</c:v>
                </c:pt>
                <c:pt idx="14919">
                  <c:v>86.4</c:v>
                </c:pt>
                <c:pt idx="14920">
                  <c:v>86.4</c:v>
                </c:pt>
                <c:pt idx="14921">
                  <c:v>86.3</c:v>
                </c:pt>
                <c:pt idx="14922">
                  <c:v>86.3</c:v>
                </c:pt>
                <c:pt idx="14923">
                  <c:v>86.3</c:v>
                </c:pt>
                <c:pt idx="14924">
                  <c:v>86.3</c:v>
                </c:pt>
                <c:pt idx="14925">
                  <c:v>86.3</c:v>
                </c:pt>
                <c:pt idx="14926">
                  <c:v>86.3</c:v>
                </c:pt>
                <c:pt idx="14927">
                  <c:v>86.3</c:v>
                </c:pt>
                <c:pt idx="14928">
                  <c:v>86.3</c:v>
                </c:pt>
                <c:pt idx="14929">
                  <c:v>86.3</c:v>
                </c:pt>
                <c:pt idx="14930">
                  <c:v>86.3</c:v>
                </c:pt>
                <c:pt idx="14931">
                  <c:v>86.3</c:v>
                </c:pt>
                <c:pt idx="14932">
                  <c:v>86.2</c:v>
                </c:pt>
                <c:pt idx="14933">
                  <c:v>86.2</c:v>
                </c:pt>
                <c:pt idx="14934">
                  <c:v>86.2</c:v>
                </c:pt>
                <c:pt idx="14935">
                  <c:v>86.2</c:v>
                </c:pt>
                <c:pt idx="14936">
                  <c:v>86.2</c:v>
                </c:pt>
                <c:pt idx="14937">
                  <c:v>86.2</c:v>
                </c:pt>
                <c:pt idx="14938">
                  <c:v>86.2</c:v>
                </c:pt>
                <c:pt idx="14939">
                  <c:v>86.2</c:v>
                </c:pt>
                <c:pt idx="14940">
                  <c:v>86.2</c:v>
                </c:pt>
                <c:pt idx="14941">
                  <c:v>86.2</c:v>
                </c:pt>
                <c:pt idx="14942">
                  <c:v>86.2</c:v>
                </c:pt>
                <c:pt idx="14943">
                  <c:v>86.1</c:v>
                </c:pt>
                <c:pt idx="14944">
                  <c:v>86.2</c:v>
                </c:pt>
                <c:pt idx="14945">
                  <c:v>86.1</c:v>
                </c:pt>
                <c:pt idx="14946">
                  <c:v>86.1</c:v>
                </c:pt>
                <c:pt idx="14947">
                  <c:v>86.1</c:v>
                </c:pt>
                <c:pt idx="14948">
                  <c:v>86.1</c:v>
                </c:pt>
                <c:pt idx="14949">
                  <c:v>86.1</c:v>
                </c:pt>
                <c:pt idx="14950">
                  <c:v>86.1</c:v>
                </c:pt>
                <c:pt idx="14951">
                  <c:v>86.1</c:v>
                </c:pt>
                <c:pt idx="14952">
                  <c:v>86.1</c:v>
                </c:pt>
                <c:pt idx="14953">
                  <c:v>86.1</c:v>
                </c:pt>
                <c:pt idx="14954">
                  <c:v>86.1</c:v>
                </c:pt>
                <c:pt idx="14955">
                  <c:v>86.1</c:v>
                </c:pt>
                <c:pt idx="14956">
                  <c:v>86.1</c:v>
                </c:pt>
                <c:pt idx="14957">
                  <c:v>86.1</c:v>
                </c:pt>
                <c:pt idx="14958">
                  <c:v>86.1</c:v>
                </c:pt>
                <c:pt idx="14959">
                  <c:v>86.1</c:v>
                </c:pt>
                <c:pt idx="14960">
                  <c:v>86.1</c:v>
                </c:pt>
                <c:pt idx="14961">
                  <c:v>86.1</c:v>
                </c:pt>
                <c:pt idx="14962">
                  <c:v>86.1</c:v>
                </c:pt>
                <c:pt idx="14963">
                  <c:v>86.1</c:v>
                </c:pt>
                <c:pt idx="14964">
                  <c:v>86.1</c:v>
                </c:pt>
                <c:pt idx="14965">
                  <c:v>86.1</c:v>
                </c:pt>
                <c:pt idx="14966">
                  <c:v>86.1</c:v>
                </c:pt>
                <c:pt idx="14967">
                  <c:v>86.1</c:v>
                </c:pt>
                <c:pt idx="14968">
                  <c:v>86.1</c:v>
                </c:pt>
                <c:pt idx="14969">
                  <c:v>86.1</c:v>
                </c:pt>
                <c:pt idx="14970">
                  <c:v>86.1</c:v>
                </c:pt>
                <c:pt idx="14971">
                  <c:v>86.1</c:v>
                </c:pt>
                <c:pt idx="14972">
                  <c:v>86.1</c:v>
                </c:pt>
                <c:pt idx="14973">
                  <c:v>86.1</c:v>
                </c:pt>
                <c:pt idx="14974">
                  <c:v>86.1</c:v>
                </c:pt>
                <c:pt idx="14975">
                  <c:v>86.1</c:v>
                </c:pt>
                <c:pt idx="14976">
                  <c:v>86.1</c:v>
                </c:pt>
                <c:pt idx="14977">
                  <c:v>86.1</c:v>
                </c:pt>
                <c:pt idx="14978">
                  <c:v>86.1</c:v>
                </c:pt>
                <c:pt idx="14979">
                  <c:v>86.1</c:v>
                </c:pt>
                <c:pt idx="14980">
                  <c:v>86.1</c:v>
                </c:pt>
                <c:pt idx="14981">
                  <c:v>86.1</c:v>
                </c:pt>
                <c:pt idx="14982">
                  <c:v>86.1</c:v>
                </c:pt>
                <c:pt idx="14983">
                  <c:v>86.1</c:v>
                </c:pt>
                <c:pt idx="14984">
                  <c:v>86.1</c:v>
                </c:pt>
                <c:pt idx="14985">
                  <c:v>86.1</c:v>
                </c:pt>
                <c:pt idx="14986">
                  <c:v>86.1</c:v>
                </c:pt>
                <c:pt idx="14987">
                  <c:v>86.1</c:v>
                </c:pt>
                <c:pt idx="14988">
                  <c:v>86.1</c:v>
                </c:pt>
                <c:pt idx="14989">
                  <c:v>86.1</c:v>
                </c:pt>
                <c:pt idx="14990">
                  <c:v>86.1</c:v>
                </c:pt>
                <c:pt idx="14991">
                  <c:v>86.2</c:v>
                </c:pt>
                <c:pt idx="14992">
                  <c:v>86.2</c:v>
                </c:pt>
                <c:pt idx="14993">
                  <c:v>86.2</c:v>
                </c:pt>
                <c:pt idx="14994">
                  <c:v>86.2</c:v>
                </c:pt>
                <c:pt idx="14995">
                  <c:v>86.2</c:v>
                </c:pt>
                <c:pt idx="14996">
                  <c:v>86.2</c:v>
                </c:pt>
                <c:pt idx="14997">
                  <c:v>86.2</c:v>
                </c:pt>
                <c:pt idx="14998">
                  <c:v>86.2</c:v>
                </c:pt>
                <c:pt idx="14999">
                  <c:v>86.2</c:v>
                </c:pt>
                <c:pt idx="15000">
                  <c:v>86.2</c:v>
                </c:pt>
                <c:pt idx="15001">
                  <c:v>86.2</c:v>
                </c:pt>
                <c:pt idx="15002">
                  <c:v>86.2</c:v>
                </c:pt>
                <c:pt idx="15003">
                  <c:v>86.2</c:v>
                </c:pt>
                <c:pt idx="15004">
                  <c:v>86.2</c:v>
                </c:pt>
                <c:pt idx="15005">
                  <c:v>86.3</c:v>
                </c:pt>
                <c:pt idx="15006">
                  <c:v>86.3</c:v>
                </c:pt>
                <c:pt idx="15007">
                  <c:v>86.3</c:v>
                </c:pt>
                <c:pt idx="15008">
                  <c:v>86.3</c:v>
                </c:pt>
                <c:pt idx="15009">
                  <c:v>86.3</c:v>
                </c:pt>
                <c:pt idx="15010">
                  <c:v>86.3</c:v>
                </c:pt>
                <c:pt idx="15011">
                  <c:v>86.3</c:v>
                </c:pt>
                <c:pt idx="15012">
                  <c:v>86.3</c:v>
                </c:pt>
                <c:pt idx="15013">
                  <c:v>86.3</c:v>
                </c:pt>
                <c:pt idx="15014">
                  <c:v>86.3</c:v>
                </c:pt>
                <c:pt idx="15015">
                  <c:v>86.3</c:v>
                </c:pt>
                <c:pt idx="15016">
                  <c:v>86.4</c:v>
                </c:pt>
                <c:pt idx="15017">
                  <c:v>86.4</c:v>
                </c:pt>
                <c:pt idx="15018">
                  <c:v>86.4</c:v>
                </c:pt>
                <c:pt idx="15019">
                  <c:v>86.4</c:v>
                </c:pt>
                <c:pt idx="15020">
                  <c:v>86.4</c:v>
                </c:pt>
                <c:pt idx="15021">
                  <c:v>86.4</c:v>
                </c:pt>
                <c:pt idx="15022">
                  <c:v>86.4</c:v>
                </c:pt>
                <c:pt idx="15023">
                  <c:v>86.4</c:v>
                </c:pt>
                <c:pt idx="15024">
                  <c:v>86.5</c:v>
                </c:pt>
                <c:pt idx="15025">
                  <c:v>86.5</c:v>
                </c:pt>
                <c:pt idx="15026">
                  <c:v>86.5</c:v>
                </c:pt>
                <c:pt idx="15027">
                  <c:v>86.5</c:v>
                </c:pt>
                <c:pt idx="15028">
                  <c:v>86.5</c:v>
                </c:pt>
                <c:pt idx="15029">
                  <c:v>86.5</c:v>
                </c:pt>
                <c:pt idx="15030">
                  <c:v>86.5</c:v>
                </c:pt>
                <c:pt idx="15031">
                  <c:v>86.5</c:v>
                </c:pt>
                <c:pt idx="15032">
                  <c:v>86.5</c:v>
                </c:pt>
                <c:pt idx="15033">
                  <c:v>86.5</c:v>
                </c:pt>
                <c:pt idx="15034">
                  <c:v>86.6</c:v>
                </c:pt>
                <c:pt idx="15035">
                  <c:v>86.6</c:v>
                </c:pt>
                <c:pt idx="15036">
                  <c:v>86.6</c:v>
                </c:pt>
                <c:pt idx="15037">
                  <c:v>86.6</c:v>
                </c:pt>
                <c:pt idx="15038">
                  <c:v>86.6</c:v>
                </c:pt>
                <c:pt idx="15039">
                  <c:v>86.6</c:v>
                </c:pt>
                <c:pt idx="15040">
                  <c:v>86.6</c:v>
                </c:pt>
                <c:pt idx="15041">
                  <c:v>86.7</c:v>
                </c:pt>
                <c:pt idx="15042">
                  <c:v>86.7</c:v>
                </c:pt>
                <c:pt idx="15043">
                  <c:v>86.7</c:v>
                </c:pt>
                <c:pt idx="15044">
                  <c:v>86.7</c:v>
                </c:pt>
                <c:pt idx="15045">
                  <c:v>86.7</c:v>
                </c:pt>
                <c:pt idx="15046">
                  <c:v>86.7</c:v>
                </c:pt>
                <c:pt idx="15047">
                  <c:v>86.7</c:v>
                </c:pt>
                <c:pt idx="15048">
                  <c:v>86.7</c:v>
                </c:pt>
                <c:pt idx="15049">
                  <c:v>86.8</c:v>
                </c:pt>
                <c:pt idx="15050">
                  <c:v>86.8</c:v>
                </c:pt>
                <c:pt idx="15051">
                  <c:v>86.8</c:v>
                </c:pt>
                <c:pt idx="15052">
                  <c:v>86.8</c:v>
                </c:pt>
                <c:pt idx="15053">
                  <c:v>86.8</c:v>
                </c:pt>
                <c:pt idx="15054">
                  <c:v>86.8</c:v>
                </c:pt>
                <c:pt idx="15055">
                  <c:v>86.8</c:v>
                </c:pt>
                <c:pt idx="15056">
                  <c:v>86.9</c:v>
                </c:pt>
                <c:pt idx="15057">
                  <c:v>86.9</c:v>
                </c:pt>
                <c:pt idx="15058">
                  <c:v>86.9</c:v>
                </c:pt>
                <c:pt idx="15059">
                  <c:v>86.9</c:v>
                </c:pt>
                <c:pt idx="15060">
                  <c:v>86.9</c:v>
                </c:pt>
                <c:pt idx="15061">
                  <c:v>86.9</c:v>
                </c:pt>
                <c:pt idx="15062">
                  <c:v>86.9</c:v>
                </c:pt>
                <c:pt idx="15063">
                  <c:v>87</c:v>
                </c:pt>
                <c:pt idx="15064">
                  <c:v>87</c:v>
                </c:pt>
                <c:pt idx="15065">
                  <c:v>87</c:v>
                </c:pt>
                <c:pt idx="15066">
                  <c:v>87</c:v>
                </c:pt>
                <c:pt idx="15067">
                  <c:v>87</c:v>
                </c:pt>
                <c:pt idx="15068">
                  <c:v>87.1</c:v>
                </c:pt>
                <c:pt idx="15069">
                  <c:v>87.1</c:v>
                </c:pt>
                <c:pt idx="15070">
                  <c:v>87.1</c:v>
                </c:pt>
                <c:pt idx="15071">
                  <c:v>87.1</c:v>
                </c:pt>
                <c:pt idx="15072">
                  <c:v>87.1</c:v>
                </c:pt>
                <c:pt idx="15073">
                  <c:v>87.1</c:v>
                </c:pt>
                <c:pt idx="15074">
                  <c:v>87.1</c:v>
                </c:pt>
                <c:pt idx="15075">
                  <c:v>87.2</c:v>
                </c:pt>
                <c:pt idx="15076">
                  <c:v>87.2</c:v>
                </c:pt>
                <c:pt idx="15077">
                  <c:v>87.2</c:v>
                </c:pt>
                <c:pt idx="15078">
                  <c:v>87.2</c:v>
                </c:pt>
                <c:pt idx="15079">
                  <c:v>87.2</c:v>
                </c:pt>
                <c:pt idx="15080">
                  <c:v>87.2</c:v>
                </c:pt>
                <c:pt idx="15081">
                  <c:v>87.3</c:v>
                </c:pt>
                <c:pt idx="15082">
                  <c:v>87.3</c:v>
                </c:pt>
                <c:pt idx="15083">
                  <c:v>87.3</c:v>
                </c:pt>
                <c:pt idx="15084">
                  <c:v>87.3</c:v>
                </c:pt>
                <c:pt idx="15085">
                  <c:v>87.3</c:v>
                </c:pt>
                <c:pt idx="15086">
                  <c:v>87.3</c:v>
                </c:pt>
                <c:pt idx="15087">
                  <c:v>87.3</c:v>
                </c:pt>
                <c:pt idx="15088">
                  <c:v>87.4</c:v>
                </c:pt>
                <c:pt idx="15089">
                  <c:v>87.4</c:v>
                </c:pt>
                <c:pt idx="15090">
                  <c:v>87.4</c:v>
                </c:pt>
                <c:pt idx="15091">
                  <c:v>87.4</c:v>
                </c:pt>
                <c:pt idx="15092">
                  <c:v>87.4</c:v>
                </c:pt>
                <c:pt idx="15093">
                  <c:v>87.4</c:v>
                </c:pt>
                <c:pt idx="15094">
                  <c:v>87.4</c:v>
                </c:pt>
                <c:pt idx="15095">
                  <c:v>87.5</c:v>
                </c:pt>
                <c:pt idx="15096">
                  <c:v>87.5</c:v>
                </c:pt>
                <c:pt idx="15097">
                  <c:v>87.5</c:v>
                </c:pt>
                <c:pt idx="15098">
                  <c:v>87.5</c:v>
                </c:pt>
                <c:pt idx="15099">
                  <c:v>87.5</c:v>
                </c:pt>
                <c:pt idx="15100">
                  <c:v>87.5</c:v>
                </c:pt>
                <c:pt idx="15101">
                  <c:v>87.6</c:v>
                </c:pt>
                <c:pt idx="15102">
                  <c:v>87.6</c:v>
                </c:pt>
                <c:pt idx="15103">
                  <c:v>87.6</c:v>
                </c:pt>
                <c:pt idx="15104">
                  <c:v>87.6</c:v>
                </c:pt>
                <c:pt idx="15105">
                  <c:v>87.6</c:v>
                </c:pt>
                <c:pt idx="15106">
                  <c:v>87.6</c:v>
                </c:pt>
                <c:pt idx="15107">
                  <c:v>87.7</c:v>
                </c:pt>
                <c:pt idx="15108">
                  <c:v>87.7</c:v>
                </c:pt>
                <c:pt idx="15109">
                  <c:v>87.7</c:v>
                </c:pt>
                <c:pt idx="15110">
                  <c:v>87.7</c:v>
                </c:pt>
                <c:pt idx="15111">
                  <c:v>87.7</c:v>
                </c:pt>
                <c:pt idx="15112">
                  <c:v>87.7</c:v>
                </c:pt>
                <c:pt idx="15113">
                  <c:v>87.7</c:v>
                </c:pt>
                <c:pt idx="15114">
                  <c:v>87.7</c:v>
                </c:pt>
                <c:pt idx="15115">
                  <c:v>87.8</c:v>
                </c:pt>
                <c:pt idx="15116">
                  <c:v>87.8</c:v>
                </c:pt>
                <c:pt idx="15117">
                  <c:v>87.8</c:v>
                </c:pt>
                <c:pt idx="15118">
                  <c:v>87.8</c:v>
                </c:pt>
                <c:pt idx="15119">
                  <c:v>87.8</c:v>
                </c:pt>
                <c:pt idx="15120">
                  <c:v>87.8</c:v>
                </c:pt>
                <c:pt idx="15121">
                  <c:v>87.8</c:v>
                </c:pt>
                <c:pt idx="15122">
                  <c:v>87.9</c:v>
                </c:pt>
                <c:pt idx="15123">
                  <c:v>87.9</c:v>
                </c:pt>
                <c:pt idx="15124">
                  <c:v>87.9</c:v>
                </c:pt>
                <c:pt idx="15125">
                  <c:v>87.9</c:v>
                </c:pt>
                <c:pt idx="15126">
                  <c:v>87.9</c:v>
                </c:pt>
                <c:pt idx="15127">
                  <c:v>87.9</c:v>
                </c:pt>
                <c:pt idx="15128">
                  <c:v>87.9</c:v>
                </c:pt>
                <c:pt idx="15129">
                  <c:v>87.9</c:v>
                </c:pt>
                <c:pt idx="15130">
                  <c:v>87.9</c:v>
                </c:pt>
                <c:pt idx="15131">
                  <c:v>87.9</c:v>
                </c:pt>
                <c:pt idx="15132">
                  <c:v>88</c:v>
                </c:pt>
                <c:pt idx="15133">
                  <c:v>88</c:v>
                </c:pt>
                <c:pt idx="15134">
                  <c:v>88</c:v>
                </c:pt>
                <c:pt idx="15135">
                  <c:v>88</c:v>
                </c:pt>
                <c:pt idx="15136">
                  <c:v>88</c:v>
                </c:pt>
                <c:pt idx="15137">
                  <c:v>88</c:v>
                </c:pt>
                <c:pt idx="15138">
                  <c:v>88</c:v>
                </c:pt>
                <c:pt idx="15139">
                  <c:v>88</c:v>
                </c:pt>
                <c:pt idx="15140">
                  <c:v>88</c:v>
                </c:pt>
                <c:pt idx="15141">
                  <c:v>88</c:v>
                </c:pt>
                <c:pt idx="15142">
                  <c:v>88.1</c:v>
                </c:pt>
                <c:pt idx="15143">
                  <c:v>88.1</c:v>
                </c:pt>
                <c:pt idx="15144">
                  <c:v>88.1</c:v>
                </c:pt>
                <c:pt idx="15145">
                  <c:v>88.1</c:v>
                </c:pt>
                <c:pt idx="15146">
                  <c:v>88.1</c:v>
                </c:pt>
                <c:pt idx="15147">
                  <c:v>88.1</c:v>
                </c:pt>
                <c:pt idx="15148">
                  <c:v>88.1</c:v>
                </c:pt>
                <c:pt idx="15149">
                  <c:v>88.1</c:v>
                </c:pt>
                <c:pt idx="15150">
                  <c:v>88.1</c:v>
                </c:pt>
                <c:pt idx="15151">
                  <c:v>88.1</c:v>
                </c:pt>
                <c:pt idx="15152">
                  <c:v>88.2</c:v>
                </c:pt>
                <c:pt idx="15153">
                  <c:v>88.2</c:v>
                </c:pt>
                <c:pt idx="15154">
                  <c:v>88.2</c:v>
                </c:pt>
                <c:pt idx="15155">
                  <c:v>88.2</c:v>
                </c:pt>
                <c:pt idx="15156">
                  <c:v>88.2</c:v>
                </c:pt>
                <c:pt idx="15157">
                  <c:v>88.2</c:v>
                </c:pt>
                <c:pt idx="15158">
                  <c:v>88.2</c:v>
                </c:pt>
                <c:pt idx="15159">
                  <c:v>88.2</c:v>
                </c:pt>
                <c:pt idx="15160">
                  <c:v>88.2</c:v>
                </c:pt>
                <c:pt idx="15161">
                  <c:v>88.2</c:v>
                </c:pt>
                <c:pt idx="15162">
                  <c:v>88.2</c:v>
                </c:pt>
                <c:pt idx="15163">
                  <c:v>88.3</c:v>
                </c:pt>
                <c:pt idx="15164">
                  <c:v>88.3</c:v>
                </c:pt>
                <c:pt idx="15165">
                  <c:v>88.3</c:v>
                </c:pt>
                <c:pt idx="15166">
                  <c:v>88.3</c:v>
                </c:pt>
                <c:pt idx="15167">
                  <c:v>88.3</c:v>
                </c:pt>
                <c:pt idx="15168">
                  <c:v>88.3</c:v>
                </c:pt>
                <c:pt idx="15169">
                  <c:v>88.3</c:v>
                </c:pt>
                <c:pt idx="15170">
                  <c:v>88.3</c:v>
                </c:pt>
                <c:pt idx="15171">
                  <c:v>88.3</c:v>
                </c:pt>
                <c:pt idx="15172">
                  <c:v>88.3</c:v>
                </c:pt>
                <c:pt idx="15173">
                  <c:v>88.3</c:v>
                </c:pt>
                <c:pt idx="15174">
                  <c:v>88.3</c:v>
                </c:pt>
                <c:pt idx="15175">
                  <c:v>88.3</c:v>
                </c:pt>
                <c:pt idx="15176">
                  <c:v>88.3</c:v>
                </c:pt>
                <c:pt idx="15177">
                  <c:v>88.3</c:v>
                </c:pt>
                <c:pt idx="15178">
                  <c:v>88.3</c:v>
                </c:pt>
                <c:pt idx="15179">
                  <c:v>88.3</c:v>
                </c:pt>
                <c:pt idx="15180">
                  <c:v>88.3</c:v>
                </c:pt>
                <c:pt idx="15181">
                  <c:v>88.3</c:v>
                </c:pt>
                <c:pt idx="15182">
                  <c:v>88.3</c:v>
                </c:pt>
                <c:pt idx="15183">
                  <c:v>88.3</c:v>
                </c:pt>
                <c:pt idx="15184">
                  <c:v>88.3</c:v>
                </c:pt>
                <c:pt idx="15185">
                  <c:v>88.3</c:v>
                </c:pt>
                <c:pt idx="15186">
                  <c:v>88.3</c:v>
                </c:pt>
                <c:pt idx="15187">
                  <c:v>88.3</c:v>
                </c:pt>
                <c:pt idx="15188">
                  <c:v>88.3</c:v>
                </c:pt>
                <c:pt idx="15189">
                  <c:v>88.3</c:v>
                </c:pt>
                <c:pt idx="15190">
                  <c:v>88.3</c:v>
                </c:pt>
                <c:pt idx="15191">
                  <c:v>88.3</c:v>
                </c:pt>
                <c:pt idx="15192">
                  <c:v>88.3</c:v>
                </c:pt>
                <c:pt idx="15193">
                  <c:v>88.3</c:v>
                </c:pt>
                <c:pt idx="15194">
                  <c:v>88.3</c:v>
                </c:pt>
                <c:pt idx="15195">
                  <c:v>88.3</c:v>
                </c:pt>
                <c:pt idx="15196">
                  <c:v>88.3</c:v>
                </c:pt>
                <c:pt idx="15197">
                  <c:v>88.3</c:v>
                </c:pt>
                <c:pt idx="15198">
                  <c:v>88.3</c:v>
                </c:pt>
                <c:pt idx="15199">
                  <c:v>88.3</c:v>
                </c:pt>
                <c:pt idx="15200">
                  <c:v>88.3</c:v>
                </c:pt>
                <c:pt idx="15201">
                  <c:v>88.3</c:v>
                </c:pt>
                <c:pt idx="15202">
                  <c:v>88.3</c:v>
                </c:pt>
                <c:pt idx="15203">
                  <c:v>88.3</c:v>
                </c:pt>
                <c:pt idx="15204">
                  <c:v>88.3</c:v>
                </c:pt>
                <c:pt idx="15205">
                  <c:v>88.3</c:v>
                </c:pt>
                <c:pt idx="15206">
                  <c:v>88.3</c:v>
                </c:pt>
                <c:pt idx="15207">
                  <c:v>88.3</c:v>
                </c:pt>
                <c:pt idx="15208">
                  <c:v>88.3</c:v>
                </c:pt>
                <c:pt idx="15209">
                  <c:v>88.3</c:v>
                </c:pt>
                <c:pt idx="15210">
                  <c:v>88.3</c:v>
                </c:pt>
                <c:pt idx="15211">
                  <c:v>88.3</c:v>
                </c:pt>
                <c:pt idx="15212">
                  <c:v>88.3</c:v>
                </c:pt>
                <c:pt idx="15213">
                  <c:v>88.3</c:v>
                </c:pt>
                <c:pt idx="15214">
                  <c:v>88.3</c:v>
                </c:pt>
                <c:pt idx="15215">
                  <c:v>88.3</c:v>
                </c:pt>
                <c:pt idx="15216">
                  <c:v>88.3</c:v>
                </c:pt>
                <c:pt idx="15217">
                  <c:v>88.3</c:v>
                </c:pt>
                <c:pt idx="15218">
                  <c:v>88.2</c:v>
                </c:pt>
                <c:pt idx="15219">
                  <c:v>88.2</c:v>
                </c:pt>
                <c:pt idx="15220">
                  <c:v>88.2</c:v>
                </c:pt>
                <c:pt idx="15221">
                  <c:v>88.2</c:v>
                </c:pt>
                <c:pt idx="15222">
                  <c:v>88.2</c:v>
                </c:pt>
                <c:pt idx="15223">
                  <c:v>88.2</c:v>
                </c:pt>
                <c:pt idx="15224">
                  <c:v>88.2</c:v>
                </c:pt>
                <c:pt idx="15225">
                  <c:v>88.2</c:v>
                </c:pt>
                <c:pt idx="15226">
                  <c:v>88.2</c:v>
                </c:pt>
                <c:pt idx="15227">
                  <c:v>88.2</c:v>
                </c:pt>
                <c:pt idx="15228">
                  <c:v>88.2</c:v>
                </c:pt>
                <c:pt idx="15229">
                  <c:v>88.1</c:v>
                </c:pt>
                <c:pt idx="15230">
                  <c:v>88.1</c:v>
                </c:pt>
                <c:pt idx="15231">
                  <c:v>88.1</c:v>
                </c:pt>
                <c:pt idx="15232">
                  <c:v>88.1</c:v>
                </c:pt>
                <c:pt idx="15233">
                  <c:v>88.1</c:v>
                </c:pt>
                <c:pt idx="15234">
                  <c:v>88.1</c:v>
                </c:pt>
                <c:pt idx="15235">
                  <c:v>88.1</c:v>
                </c:pt>
                <c:pt idx="15236">
                  <c:v>88.1</c:v>
                </c:pt>
                <c:pt idx="15237">
                  <c:v>88.1</c:v>
                </c:pt>
                <c:pt idx="15238">
                  <c:v>88</c:v>
                </c:pt>
                <c:pt idx="15239">
                  <c:v>88</c:v>
                </c:pt>
                <c:pt idx="15240">
                  <c:v>88</c:v>
                </c:pt>
                <c:pt idx="15241">
                  <c:v>88</c:v>
                </c:pt>
                <c:pt idx="15242">
                  <c:v>88</c:v>
                </c:pt>
                <c:pt idx="15243">
                  <c:v>88</c:v>
                </c:pt>
                <c:pt idx="15244">
                  <c:v>88</c:v>
                </c:pt>
                <c:pt idx="15245">
                  <c:v>88</c:v>
                </c:pt>
                <c:pt idx="15246">
                  <c:v>88</c:v>
                </c:pt>
                <c:pt idx="15247">
                  <c:v>88</c:v>
                </c:pt>
                <c:pt idx="15248">
                  <c:v>87.9</c:v>
                </c:pt>
                <c:pt idx="15249">
                  <c:v>87.9</c:v>
                </c:pt>
                <c:pt idx="15250">
                  <c:v>87.9</c:v>
                </c:pt>
                <c:pt idx="15251">
                  <c:v>87.9</c:v>
                </c:pt>
                <c:pt idx="15252">
                  <c:v>87.9</c:v>
                </c:pt>
                <c:pt idx="15253">
                  <c:v>87.9</c:v>
                </c:pt>
                <c:pt idx="15254">
                  <c:v>87.9</c:v>
                </c:pt>
                <c:pt idx="15255">
                  <c:v>87.8</c:v>
                </c:pt>
                <c:pt idx="15256">
                  <c:v>87.8</c:v>
                </c:pt>
                <c:pt idx="15257">
                  <c:v>87.8</c:v>
                </c:pt>
                <c:pt idx="15258">
                  <c:v>87.8</c:v>
                </c:pt>
                <c:pt idx="15259">
                  <c:v>87.8</c:v>
                </c:pt>
                <c:pt idx="15260">
                  <c:v>87.8</c:v>
                </c:pt>
                <c:pt idx="15261">
                  <c:v>87.8</c:v>
                </c:pt>
                <c:pt idx="15262">
                  <c:v>87.8</c:v>
                </c:pt>
                <c:pt idx="15263">
                  <c:v>87.7</c:v>
                </c:pt>
                <c:pt idx="15264">
                  <c:v>87.7</c:v>
                </c:pt>
                <c:pt idx="15265">
                  <c:v>87.7</c:v>
                </c:pt>
                <c:pt idx="15266">
                  <c:v>87.7</c:v>
                </c:pt>
                <c:pt idx="15267">
                  <c:v>87.7</c:v>
                </c:pt>
                <c:pt idx="15268">
                  <c:v>87.7</c:v>
                </c:pt>
                <c:pt idx="15269">
                  <c:v>87.6</c:v>
                </c:pt>
                <c:pt idx="15270">
                  <c:v>87.6</c:v>
                </c:pt>
                <c:pt idx="15271">
                  <c:v>87.6</c:v>
                </c:pt>
                <c:pt idx="15272">
                  <c:v>87.6</c:v>
                </c:pt>
                <c:pt idx="15273">
                  <c:v>87.6</c:v>
                </c:pt>
                <c:pt idx="15274">
                  <c:v>87.5</c:v>
                </c:pt>
                <c:pt idx="15275">
                  <c:v>87.5</c:v>
                </c:pt>
                <c:pt idx="15276">
                  <c:v>87.5</c:v>
                </c:pt>
                <c:pt idx="15277">
                  <c:v>87.5</c:v>
                </c:pt>
                <c:pt idx="15278">
                  <c:v>87.5</c:v>
                </c:pt>
                <c:pt idx="15279">
                  <c:v>87.5</c:v>
                </c:pt>
                <c:pt idx="15280">
                  <c:v>87.5</c:v>
                </c:pt>
                <c:pt idx="15281">
                  <c:v>87.4</c:v>
                </c:pt>
                <c:pt idx="15282">
                  <c:v>87.4</c:v>
                </c:pt>
                <c:pt idx="15283">
                  <c:v>87.4</c:v>
                </c:pt>
                <c:pt idx="15284">
                  <c:v>87.4</c:v>
                </c:pt>
                <c:pt idx="15285">
                  <c:v>87.3</c:v>
                </c:pt>
                <c:pt idx="15286">
                  <c:v>87.3</c:v>
                </c:pt>
                <c:pt idx="15287">
                  <c:v>87.3</c:v>
                </c:pt>
                <c:pt idx="15288">
                  <c:v>87.3</c:v>
                </c:pt>
                <c:pt idx="15289">
                  <c:v>87.2</c:v>
                </c:pt>
                <c:pt idx="15290">
                  <c:v>87.2</c:v>
                </c:pt>
                <c:pt idx="15291">
                  <c:v>87.2</c:v>
                </c:pt>
                <c:pt idx="15292">
                  <c:v>87.2</c:v>
                </c:pt>
                <c:pt idx="15293">
                  <c:v>87.2</c:v>
                </c:pt>
                <c:pt idx="15294">
                  <c:v>87.2</c:v>
                </c:pt>
                <c:pt idx="15295">
                  <c:v>87.1</c:v>
                </c:pt>
                <c:pt idx="15296">
                  <c:v>87.1</c:v>
                </c:pt>
                <c:pt idx="15297">
                  <c:v>87.1</c:v>
                </c:pt>
                <c:pt idx="15298">
                  <c:v>87.1</c:v>
                </c:pt>
                <c:pt idx="15299">
                  <c:v>87.1</c:v>
                </c:pt>
                <c:pt idx="15300">
                  <c:v>87.1</c:v>
                </c:pt>
                <c:pt idx="15301">
                  <c:v>87.1</c:v>
                </c:pt>
                <c:pt idx="15302">
                  <c:v>87.1</c:v>
                </c:pt>
                <c:pt idx="15303">
                  <c:v>87</c:v>
                </c:pt>
                <c:pt idx="15304">
                  <c:v>87</c:v>
                </c:pt>
                <c:pt idx="15305">
                  <c:v>87</c:v>
                </c:pt>
                <c:pt idx="15306">
                  <c:v>87</c:v>
                </c:pt>
                <c:pt idx="15307">
                  <c:v>87</c:v>
                </c:pt>
                <c:pt idx="15308">
                  <c:v>87</c:v>
                </c:pt>
                <c:pt idx="15309">
                  <c:v>86.9</c:v>
                </c:pt>
                <c:pt idx="15310">
                  <c:v>86.9</c:v>
                </c:pt>
                <c:pt idx="15311">
                  <c:v>86.9</c:v>
                </c:pt>
                <c:pt idx="15312">
                  <c:v>86.9</c:v>
                </c:pt>
                <c:pt idx="15313">
                  <c:v>86.9</c:v>
                </c:pt>
                <c:pt idx="15314">
                  <c:v>86.9</c:v>
                </c:pt>
                <c:pt idx="15315">
                  <c:v>86.9</c:v>
                </c:pt>
                <c:pt idx="15316">
                  <c:v>86.9</c:v>
                </c:pt>
                <c:pt idx="15317">
                  <c:v>86.9</c:v>
                </c:pt>
                <c:pt idx="15318">
                  <c:v>86.8</c:v>
                </c:pt>
                <c:pt idx="15319">
                  <c:v>86.8</c:v>
                </c:pt>
                <c:pt idx="15320">
                  <c:v>86.8</c:v>
                </c:pt>
                <c:pt idx="15321">
                  <c:v>86.8</c:v>
                </c:pt>
                <c:pt idx="15322">
                  <c:v>86.8</c:v>
                </c:pt>
                <c:pt idx="15323">
                  <c:v>86.8</c:v>
                </c:pt>
                <c:pt idx="15324">
                  <c:v>86.8</c:v>
                </c:pt>
                <c:pt idx="15325">
                  <c:v>86.8</c:v>
                </c:pt>
                <c:pt idx="15326">
                  <c:v>86.7</c:v>
                </c:pt>
                <c:pt idx="15327">
                  <c:v>86.7</c:v>
                </c:pt>
                <c:pt idx="15328">
                  <c:v>86.7</c:v>
                </c:pt>
                <c:pt idx="15329">
                  <c:v>86.7</c:v>
                </c:pt>
                <c:pt idx="15330">
                  <c:v>86.7</c:v>
                </c:pt>
                <c:pt idx="15331">
                  <c:v>86.7</c:v>
                </c:pt>
                <c:pt idx="15332">
                  <c:v>86.7</c:v>
                </c:pt>
                <c:pt idx="15333">
                  <c:v>86.6</c:v>
                </c:pt>
                <c:pt idx="15334">
                  <c:v>86.6</c:v>
                </c:pt>
                <c:pt idx="15335">
                  <c:v>86.6</c:v>
                </c:pt>
                <c:pt idx="15336">
                  <c:v>86.6</c:v>
                </c:pt>
                <c:pt idx="15337">
                  <c:v>86.6</c:v>
                </c:pt>
                <c:pt idx="15338">
                  <c:v>86.6</c:v>
                </c:pt>
                <c:pt idx="15339">
                  <c:v>86.6</c:v>
                </c:pt>
                <c:pt idx="15340">
                  <c:v>86.6</c:v>
                </c:pt>
                <c:pt idx="15341">
                  <c:v>86.6</c:v>
                </c:pt>
                <c:pt idx="15342">
                  <c:v>86.5</c:v>
                </c:pt>
                <c:pt idx="15343">
                  <c:v>86.5</c:v>
                </c:pt>
                <c:pt idx="15344">
                  <c:v>86.5</c:v>
                </c:pt>
                <c:pt idx="15345">
                  <c:v>86.5</c:v>
                </c:pt>
                <c:pt idx="15346">
                  <c:v>86.5</c:v>
                </c:pt>
                <c:pt idx="15347">
                  <c:v>86.5</c:v>
                </c:pt>
                <c:pt idx="15348">
                  <c:v>86.5</c:v>
                </c:pt>
                <c:pt idx="15349">
                  <c:v>86.5</c:v>
                </c:pt>
                <c:pt idx="15350">
                  <c:v>86.5</c:v>
                </c:pt>
                <c:pt idx="15351">
                  <c:v>86.5</c:v>
                </c:pt>
                <c:pt idx="15352">
                  <c:v>86.5</c:v>
                </c:pt>
                <c:pt idx="15353">
                  <c:v>86.4</c:v>
                </c:pt>
                <c:pt idx="15354">
                  <c:v>86.4</c:v>
                </c:pt>
                <c:pt idx="15355">
                  <c:v>86.4</c:v>
                </c:pt>
                <c:pt idx="15356">
                  <c:v>86.4</c:v>
                </c:pt>
                <c:pt idx="15357">
                  <c:v>86.4</c:v>
                </c:pt>
                <c:pt idx="15358">
                  <c:v>86.4</c:v>
                </c:pt>
                <c:pt idx="15359">
                  <c:v>86.4</c:v>
                </c:pt>
                <c:pt idx="15360">
                  <c:v>86.4</c:v>
                </c:pt>
                <c:pt idx="15361">
                  <c:v>86.4</c:v>
                </c:pt>
                <c:pt idx="15362">
                  <c:v>86.4</c:v>
                </c:pt>
                <c:pt idx="15363">
                  <c:v>86.4</c:v>
                </c:pt>
                <c:pt idx="15364">
                  <c:v>86.4</c:v>
                </c:pt>
                <c:pt idx="15365">
                  <c:v>86.3</c:v>
                </c:pt>
                <c:pt idx="15366">
                  <c:v>86.3</c:v>
                </c:pt>
                <c:pt idx="15367">
                  <c:v>86.3</c:v>
                </c:pt>
                <c:pt idx="15368">
                  <c:v>86.3</c:v>
                </c:pt>
                <c:pt idx="15369">
                  <c:v>86.3</c:v>
                </c:pt>
                <c:pt idx="15370">
                  <c:v>86.3</c:v>
                </c:pt>
                <c:pt idx="15371">
                  <c:v>86.3</c:v>
                </c:pt>
                <c:pt idx="15372">
                  <c:v>86.3</c:v>
                </c:pt>
                <c:pt idx="15373">
                  <c:v>86.3</c:v>
                </c:pt>
                <c:pt idx="15374">
                  <c:v>86.3</c:v>
                </c:pt>
                <c:pt idx="15375">
                  <c:v>86.3</c:v>
                </c:pt>
                <c:pt idx="15376">
                  <c:v>86.3</c:v>
                </c:pt>
                <c:pt idx="15377">
                  <c:v>86.3</c:v>
                </c:pt>
                <c:pt idx="15378">
                  <c:v>86.3</c:v>
                </c:pt>
                <c:pt idx="15379">
                  <c:v>86.3</c:v>
                </c:pt>
                <c:pt idx="15380">
                  <c:v>86.3</c:v>
                </c:pt>
                <c:pt idx="15381">
                  <c:v>86.3</c:v>
                </c:pt>
                <c:pt idx="15382">
                  <c:v>86.3</c:v>
                </c:pt>
                <c:pt idx="15383">
                  <c:v>86.3</c:v>
                </c:pt>
                <c:pt idx="15384">
                  <c:v>86.3</c:v>
                </c:pt>
                <c:pt idx="15385">
                  <c:v>86.3</c:v>
                </c:pt>
                <c:pt idx="15386">
                  <c:v>86.2</c:v>
                </c:pt>
                <c:pt idx="15387">
                  <c:v>86.2</c:v>
                </c:pt>
                <c:pt idx="15388">
                  <c:v>86.2</c:v>
                </c:pt>
                <c:pt idx="15389">
                  <c:v>86.2</c:v>
                </c:pt>
                <c:pt idx="15390">
                  <c:v>86.2</c:v>
                </c:pt>
                <c:pt idx="15391">
                  <c:v>86.2</c:v>
                </c:pt>
                <c:pt idx="15392">
                  <c:v>86.2</c:v>
                </c:pt>
                <c:pt idx="15393">
                  <c:v>86.2</c:v>
                </c:pt>
                <c:pt idx="15394">
                  <c:v>86.3</c:v>
                </c:pt>
                <c:pt idx="15395">
                  <c:v>86.3</c:v>
                </c:pt>
                <c:pt idx="15396">
                  <c:v>86.3</c:v>
                </c:pt>
                <c:pt idx="15397">
                  <c:v>86.3</c:v>
                </c:pt>
                <c:pt idx="15398">
                  <c:v>86.3</c:v>
                </c:pt>
                <c:pt idx="15399">
                  <c:v>86.3</c:v>
                </c:pt>
                <c:pt idx="15400">
                  <c:v>86.3</c:v>
                </c:pt>
                <c:pt idx="15401">
                  <c:v>86.3</c:v>
                </c:pt>
                <c:pt idx="15402">
                  <c:v>86.3</c:v>
                </c:pt>
                <c:pt idx="15403">
                  <c:v>86.3</c:v>
                </c:pt>
                <c:pt idx="15404">
                  <c:v>86.3</c:v>
                </c:pt>
                <c:pt idx="15405">
                  <c:v>86.3</c:v>
                </c:pt>
                <c:pt idx="15406">
                  <c:v>86.3</c:v>
                </c:pt>
                <c:pt idx="15407">
                  <c:v>86.3</c:v>
                </c:pt>
                <c:pt idx="15408">
                  <c:v>86.3</c:v>
                </c:pt>
                <c:pt idx="15409">
                  <c:v>86.3</c:v>
                </c:pt>
                <c:pt idx="15410">
                  <c:v>86.3</c:v>
                </c:pt>
                <c:pt idx="15411">
                  <c:v>86.3</c:v>
                </c:pt>
                <c:pt idx="15412">
                  <c:v>86.3</c:v>
                </c:pt>
                <c:pt idx="15413">
                  <c:v>86.4</c:v>
                </c:pt>
                <c:pt idx="15414">
                  <c:v>86.4</c:v>
                </c:pt>
                <c:pt idx="15415">
                  <c:v>86.4</c:v>
                </c:pt>
                <c:pt idx="15416">
                  <c:v>86.4</c:v>
                </c:pt>
                <c:pt idx="15417">
                  <c:v>86.4</c:v>
                </c:pt>
                <c:pt idx="15418">
                  <c:v>86.4</c:v>
                </c:pt>
                <c:pt idx="15419">
                  <c:v>86.4</c:v>
                </c:pt>
                <c:pt idx="15420">
                  <c:v>86.4</c:v>
                </c:pt>
                <c:pt idx="15421">
                  <c:v>86.4</c:v>
                </c:pt>
                <c:pt idx="15422">
                  <c:v>86.4</c:v>
                </c:pt>
                <c:pt idx="15423">
                  <c:v>86.4</c:v>
                </c:pt>
                <c:pt idx="15424">
                  <c:v>86.5</c:v>
                </c:pt>
                <c:pt idx="15425">
                  <c:v>86.5</c:v>
                </c:pt>
                <c:pt idx="15426">
                  <c:v>86.5</c:v>
                </c:pt>
                <c:pt idx="15427">
                  <c:v>86.5</c:v>
                </c:pt>
                <c:pt idx="15428">
                  <c:v>86.5</c:v>
                </c:pt>
                <c:pt idx="15429">
                  <c:v>86.5</c:v>
                </c:pt>
                <c:pt idx="15430">
                  <c:v>86.5</c:v>
                </c:pt>
                <c:pt idx="15431">
                  <c:v>86.5</c:v>
                </c:pt>
                <c:pt idx="15432">
                  <c:v>86.5</c:v>
                </c:pt>
                <c:pt idx="15433">
                  <c:v>86.5</c:v>
                </c:pt>
                <c:pt idx="15434">
                  <c:v>86.5</c:v>
                </c:pt>
                <c:pt idx="15435">
                  <c:v>86.6</c:v>
                </c:pt>
                <c:pt idx="15436">
                  <c:v>86.6</c:v>
                </c:pt>
                <c:pt idx="15437">
                  <c:v>86.6</c:v>
                </c:pt>
                <c:pt idx="15438">
                  <c:v>86.6</c:v>
                </c:pt>
                <c:pt idx="15439">
                  <c:v>86.6</c:v>
                </c:pt>
                <c:pt idx="15440">
                  <c:v>86.6</c:v>
                </c:pt>
                <c:pt idx="15441">
                  <c:v>86.6</c:v>
                </c:pt>
                <c:pt idx="15442">
                  <c:v>86.7</c:v>
                </c:pt>
                <c:pt idx="15443">
                  <c:v>86.7</c:v>
                </c:pt>
                <c:pt idx="15444">
                  <c:v>86.7</c:v>
                </c:pt>
                <c:pt idx="15445">
                  <c:v>86.7</c:v>
                </c:pt>
                <c:pt idx="15446">
                  <c:v>86.7</c:v>
                </c:pt>
                <c:pt idx="15447">
                  <c:v>86.7</c:v>
                </c:pt>
                <c:pt idx="15448">
                  <c:v>86.7</c:v>
                </c:pt>
                <c:pt idx="15449">
                  <c:v>86.7</c:v>
                </c:pt>
                <c:pt idx="15450">
                  <c:v>86.7</c:v>
                </c:pt>
                <c:pt idx="15451">
                  <c:v>86.8</c:v>
                </c:pt>
                <c:pt idx="15452">
                  <c:v>86.8</c:v>
                </c:pt>
                <c:pt idx="15453">
                  <c:v>86.8</c:v>
                </c:pt>
                <c:pt idx="15454">
                  <c:v>86.8</c:v>
                </c:pt>
                <c:pt idx="15455">
                  <c:v>86.8</c:v>
                </c:pt>
                <c:pt idx="15456">
                  <c:v>86.8</c:v>
                </c:pt>
                <c:pt idx="15457">
                  <c:v>86.8</c:v>
                </c:pt>
                <c:pt idx="15458">
                  <c:v>86.8</c:v>
                </c:pt>
                <c:pt idx="15459">
                  <c:v>86.8</c:v>
                </c:pt>
                <c:pt idx="15460">
                  <c:v>86.9</c:v>
                </c:pt>
                <c:pt idx="15461">
                  <c:v>86.9</c:v>
                </c:pt>
                <c:pt idx="15462">
                  <c:v>86.9</c:v>
                </c:pt>
                <c:pt idx="15463">
                  <c:v>86.9</c:v>
                </c:pt>
                <c:pt idx="15464">
                  <c:v>86.9</c:v>
                </c:pt>
                <c:pt idx="15465">
                  <c:v>86.9</c:v>
                </c:pt>
                <c:pt idx="15466">
                  <c:v>87</c:v>
                </c:pt>
                <c:pt idx="15467">
                  <c:v>87</c:v>
                </c:pt>
                <c:pt idx="15468">
                  <c:v>87</c:v>
                </c:pt>
                <c:pt idx="15469">
                  <c:v>87</c:v>
                </c:pt>
                <c:pt idx="15470">
                  <c:v>87</c:v>
                </c:pt>
                <c:pt idx="15471">
                  <c:v>87</c:v>
                </c:pt>
                <c:pt idx="15472">
                  <c:v>87.1</c:v>
                </c:pt>
                <c:pt idx="15473">
                  <c:v>87.1</c:v>
                </c:pt>
                <c:pt idx="15474">
                  <c:v>87.1</c:v>
                </c:pt>
                <c:pt idx="15475">
                  <c:v>87.1</c:v>
                </c:pt>
                <c:pt idx="15476">
                  <c:v>87.1</c:v>
                </c:pt>
                <c:pt idx="15477">
                  <c:v>87.1</c:v>
                </c:pt>
                <c:pt idx="15478">
                  <c:v>87.1</c:v>
                </c:pt>
                <c:pt idx="15479">
                  <c:v>87.1</c:v>
                </c:pt>
                <c:pt idx="15480">
                  <c:v>87.2</c:v>
                </c:pt>
                <c:pt idx="15481">
                  <c:v>87.2</c:v>
                </c:pt>
                <c:pt idx="15482">
                  <c:v>87.2</c:v>
                </c:pt>
                <c:pt idx="15483">
                  <c:v>87.2</c:v>
                </c:pt>
                <c:pt idx="15484">
                  <c:v>87.2</c:v>
                </c:pt>
                <c:pt idx="15485">
                  <c:v>87.2</c:v>
                </c:pt>
                <c:pt idx="15486">
                  <c:v>87.3</c:v>
                </c:pt>
                <c:pt idx="15487">
                  <c:v>87.3</c:v>
                </c:pt>
                <c:pt idx="15488">
                  <c:v>87.3</c:v>
                </c:pt>
                <c:pt idx="15489">
                  <c:v>87.3</c:v>
                </c:pt>
                <c:pt idx="15490">
                  <c:v>87.3</c:v>
                </c:pt>
                <c:pt idx="15491">
                  <c:v>87.3</c:v>
                </c:pt>
                <c:pt idx="15492">
                  <c:v>87.3</c:v>
                </c:pt>
                <c:pt idx="15493">
                  <c:v>87.4</c:v>
                </c:pt>
                <c:pt idx="15494">
                  <c:v>87.4</c:v>
                </c:pt>
                <c:pt idx="15495">
                  <c:v>87.4</c:v>
                </c:pt>
                <c:pt idx="15496">
                  <c:v>87.4</c:v>
                </c:pt>
                <c:pt idx="15497">
                  <c:v>87.4</c:v>
                </c:pt>
                <c:pt idx="15498">
                  <c:v>87.4</c:v>
                </c:pt>
                <c:pt idx="15499">
                  <c:v>87.5</c:v>
                </c:pt>
                <c:pt idx="15500">
                  <c:v>87.5</c:v>
                </c:pt>
                <c:pt idx="15501">
                  <c:v>87.5</c:v>
                </c:pt>
                <c:pt idx="15502">
                  <c:v>87.5</c:v>
                </c:pt>
                <c:pt idx="15503">
                  <c:v>87.5</c:v>
                </c:pt>
                <c:pt idx="15504">
                  <c:v>87.5</c:v>
                </c:pt>
                <c:pt idx="15505">
                  <c:v>87.5</c:v>
                </c:pt>
                <c:pt idx="15506">
                  <c:v>87.5</c:v>
                </c:pt>
                <c:pt idx="15507">
                  <c:v>87.6</c:v>
                </c:pt>
                <c:pt idx="15508">
                  <c:v>87.6</c:v>
                </c:pt>
                <c:pt idx="15509">
                  <c:v>87.6</c:v>
                </c:pt>
                <c:pt idx="15510">
                  <c:v>87.6</c:v>
                </c:pt>
                <c:pt idx="15511">
                  <c:v>87.6</c:v>
                </c:pt>
                <c:pt idx="15512">
                  <c:v>87.6</c:v>
                </c:pt>
                <c:pt idx="15513">
                  <c:v>87.7</c:v>
                </c:pt>
                <c:pt idx="15514">
                  <c:v>87.7</c:v>
                </c:pt>
                <c:pt idx="15515">
                  <c:v>87.7</c:v>
                </c:pt>
                <c:pt idx="15516">
                  <c:v>87.7</c:v>
                </c:pt>
                <c:pt idx="15517">
                  <c:v>87.7</c:v>
                </c:pt>
                <c:pt idx="15518">
                  <c:v>87.8</c:v>
                </c:pt>
                <c:pt idx="15519">
                  <c:v>87.8</c:v>
                </c:pt>
                <c:pt idx="15520">
                  <c:v>87.8</c:v>
                </c:pt>
                <c:pt idx="15521">
                  <c:v>87.8</c:v>
                </c:pt>
                <c:pt idx="15522">
                  <c:v>87.8</c:v>
                </c:pt>
                <c:pt idx="15523">
                  <c:v>87.8</c:v>
                </c:pt>
                <c:pt idx="15524">
                  <c:v>87.8</c:v>
                </c:pt>
                <c:pt idx="15525">
                  <c:v>87.8</c:v>
                </c:pt>
                <c:pt idx="15526">
                  <c:v>87.8</c:v>
                </c:pt>
                <c:pt idx="15527">
                  <c:v>87.8</c:v>
                </c:pt>
                <c:pt idx="15528">
                  <c:v>87.9</c:v>
                </c:pt>
                <c:pt idx="15529">
                  <c:v>87.9</c:v>
                </c:pt>
                <c:pt idx="15530">
                  <c:v>87.9</c:v>
                </c:pt>
                <c:pt idx="15531">
                  <c:v>87.9</c:v>
                </c:pt>
                <c:pt idx="15532">
                  <c:v>87.9</c:v>
                </c:pt>
                <c:pt idx="15533">
                  <c:v>87.9</c:v>
                </c:pt>
                <c:pt idx="15534">
                  <c:v>87.9</c:v>
                </c:pt>
                <c:pt idx="15535">
                  <c:v>87.9</c:v>
                </c:pt>
                <c:pt idx="15536">
                  <c:v>87.9</c:v>
                </c:pt>
                <c:pt idx="15537">
                  <c:v>88</c:v>
                </c:pt>
                <c:pt idx="15538">
                  <c:v>88</c:v>
                </c:pt>
                <c:pt idx="15539">
                  <c:v>88</c:v>
                </c:pt>
                <c:pt idx="15540">
                  <c:v>88</c:v>
                </c:pt>
                <c:pt idx="15541">
                  <c:v>88</c:v>
                </c:pt>
                <c:pt idx="15542">
                  <c:v>88.1</c:v>
                </c:pt>
                <c:pt idx="15543">
                  <c:v>88.1</c:v>
                </c:pt>
                <c:pt idx="15544">
                  <c:v>88.1</c:v>
                </c:pt>
                <c:pt idx="15545">
                  <c:v>88.1</c:v>
                </c:pt>
                <c:pt idx="15546">
                  <c:v>88.1</c:v>
                </c:pt>
                <c:pt idx="15547">
                  <c:v>88.1</c:v>
                </c:pt>
                <c:pt idx="15548">
                  <c:v>88.1</c:v>
                </c:pt>
                <c:pt idx="15549">
                  <c:v>88.1</c:v>
                </c:pt>
                <c:pt idx="15550">
                  <c:v>88.2</c:v>
                </c:pt>
                <c:pt idx="15551">
                  <c:v>88.2</c:v>
                </c:pt>
                <c:pt idx="15552">
                  <c:v>88.2</c:v>
                </c:pt>
                <c:pt idx="15553">
                  <c:v>88.2</c:v>
                </c:pt>
                <c:pt idx="15554">
                  <c:v>88.2</c:v>
                </c:pt>
                <c:pt idx="15555">
                  <c:v>88.2</c:v>
                </c:pt>
                <c:pt idx="15556">
                  <c:v>88.2</c:v>
                </c:pt>
                <c:pt idx="15557">
                  <c:v>88.2</c:v>
                </c:pt>
                <c:pt idx="15558">
                  <c:v>88.2</c:v>
                </c:pt>
                <c:pt idx="15559">
                  <c:v>88.3</c:v>
                </c:pt>
                <c:pt idx="15560">
                  <c:v>88.3</c:v>
                </c:pt>
                <c:pt idx="15561">
                  <c:v>88.3</c:v>
                </c:pt>
                <c:pt idx="15562">
                  <c:v>88.3</c:v>
                </c:pt>
                <c:pt idx="15563">
                  <c:v>88.3</c:v>
                </c:pt>
                <c:pt idx="15564">
                  <c:v>88.3</c:v>
                </c:pt>
                <c:pt idx="15565">
                  <c:v>88.3</c:v>
                </c:pt>
                <c:pt idx="15566">
                  <c:v>88.3</c:v>
                </c:pt>
                <c:pt idx="15567">
                  <c:v>88.3</c:v>
                </c:pt>
                <c:pt idx="15568">
                  <c:v>88.3</c:v>
                </c:pt>
                <c:pt idx="15569">
                  <c:v>88.3</c:v>
                </c:pt>
                <c:pt idx="15570">
                  <c:v>88.4</c:v>
                </c:pt>
                <c:pt idx="15571">
                  <c:v>88.4</c:v>
                </c:pt>
                <c:pt idx="15572">
                  <c:v>88.4</c:v>
                </c:pt>
                <c:pt idx="15573">
                  <c:v>88.4</c:v>
                </c:pt>
                <c:pt idx="15574">
                  <c:v>88.4</c:v>
                </c:pt>
                <c:pt idx="15575">
                  <c:v>88.4</c:v>
                </c:pt>
                <c:pt idx="15576">
                  <c:v>88.4</c:v>
                </c:pt>
                <c:pt idx="15577">
                  <c:v>88.4</c:v>
                </c:pt>
                <c:pt idx="15578">
                  <c:v>88.4</c:v>
                </c:pt>
                <c:pt idx="15579">
                  <c:v>88.4</c:v>
                </c:pt>
                <c:pt idx="15580">
                  <c:v>88.4</c:v>
                </c:pt>
                <c:pt idx="15581">
                  <c:v>88.4</c:v>
                </c:pt>
                <c:pt idx="15582">
                  <c:v>88.4</c:v>
                </c:pt>
                <c:pt idx="15583">
                  <c:v>88.4</c:v>
                </c:pt>
                <c:pt idx="15584">
                  <c:v>88.5</c:v>
                </c:pt>
                <c:pt idx="15585">
                  <c:v>88.5</c:v>
                </c:pt>
                <c:pt idx="15586">
                  <c:v>88.5</c:v>
                </c:pt>
                <c:pt idx="15587">
                  <c:v>88.5</c:v>
                </c:pt>
                <c:pt idx="15588">
                  <c:v>88.5</c:v>
                </c:pt>
                <c:pt idx="15589">
                  <c:v>88.5</c:v>
                </c:pt>
                <c:pt idx="15590">
                  <c:v>88.5</c:v>
                </c:pt>
                <c:pt idx="15591">
                  <c:v>88.5</c:v>
                </c:pt>
                <c:pt idx="15592">
                  <c:v>88.5</c:v>
                </c:pt>
                <c:pt idx="15593">
                  <c:v>88.5</c:v>
                </c:pt>
                <c:pt idx="15594">
                  <c:v>88.5</c:v>
                </c:pt>
                <c:pt idx="15595">
                  <c:v>88.5</c:v>
                </c:pt>
                <c:pt idx="15596">
                  <c:v>88.5</c:v>
                </c:pt>
                <c:pt idx="15597">
                  <c:v>88.5</c:v>
                </c:pt>
                <c:pt idx="15598">
                  <c:v>88.5</c:v>
                </c:pt>
                <c:pt idx="15599">
                  <c:v>88.5</c:v>
                </c:pt>
                <c:pt idx="15600">
                  <c:v>88.5</c:v>
                </c:pt>
                <c:pt idx="15601">
                  <c:v>88.5</c:v>
                </c:pt>
                <c:pt idx="15602">
                  <c:v>88.5</c:v>
                </c:pt>
                <c:pt idx="15603">
                  <c:v>88.5</c:v>
                </c:pt>
                <c:pt idx="15604">
                  <c:v>88.5</c:v>
                </c:pt>
                <c:pt idx="15605">
                  <c:v>88.5</c:v>
                </c:pt>
                <c:pt idx="15606">
                  <c:v>88.5</c:v>
                </c:pt>
                <c:pt idx="15607">
                  <c:v>88.5</c:v>
                </c:pt>
                <c:pt idx="15608">
                  <c:v>88.6</c:v>
                </c:pt>
                <c:pt idx="15609">
                  <c:v>88.5</c:v>
                </c:pt>
                <c:pt idx="15610">
                  <c:v>88.6</c:v>
                </c:pt>
                <c:pt idx="15611">
                  <c:v>88.6</c:v>
                </c:pt>
                <c:pt idx="15612">
                  <c:v>88.5</c:v>
                </c:pt>
                <c:pt idx="15613">
                  <c:v>88.5</c:v>
                </c:pt>
                <c:pt idx="15614">
                  <c:v>88.6</c:v>
                </c:pt>
                <c:pt idx="15615">
                  <c:v>88.6</c:v>
                </c:pt>
                <c:pt idx="15616">
                  <c:v>88.5</c:v>
                </c:pt>
                <c:pt idx="15617">
                  <c:v>88.5</c:v>
                </c:pt>
                <c:pt idx="15618">
                  <c:v>88.5</c:v>
                </c:pt>
                <c:pt idx="15619">
                  <c:v>88.5</c:v>
                </c:pt>
                <c:pt idx="15620">
                  <c:v>88.6</c:v>
                </c:pt>
                <c:pt idx="15621">
                  <c:v>88.5</c:v>
                </c:pt>
                <c:pt idx="15622">
                  <c:v>88.6</c:v>
                </c:pt>
                <c:pt idx="15623">
                  <c:v>88.5</c:v>
                </c:pt>
                <c:pt idx="15624">
                  <c:v>88.5</c:v>
                </c:pt>
                <c:pt idx="15625">
                  <c:v>88.5</c:v>
                </c:pt>
                <c:pt idx="15626">
                  <c:v>88.5</c:v>
                </c:pt>
                <c:pt idx="15627">
                  <c:v>88.5</c:v>
                </c:pt>
                <c:pt idx="15628">
                  <c:v>88.5</c:v>
                </c:pt>
                <c:pt idx="15629">
                  <c:v>88.5</c:v>
                </c:pt>
                <c:pt idx="15630">
                  <c:v>88.5</c:v>
                </c:pt>
                <c:pt idx="15631">
                  <c:v>88.5</c:v>
                </c:pt>
                <c:pt idx="15632">
                  <c:v>88.5</c:v>
                </c:pt>
                <c:pt idx="15633">
                  <c:v>88.5</c:v>
                </c:pt>
                <c:pt idx="15634">
                  <c:v>88.5</c:v>
                </c:pt>
                <c:pt idx="15635">
                  <c:v>88.5</c:v>
                </c:pt>
                <c:pt idx="15636">
                  <c:v>88.4</c:v>
                </c:pt>
                <c:pt idx="15637">
                  <c:v>88.5</c:v>
                </c:pt>
                <c:pt idx="15638">
                  <c:v>88.4</c:v>
                </c:pt>
                <c:pt idx="15639">
                  <c:v>88.4</c:v>
                </c:pt>
                <c:pt idx="15640">
                  <c:v>88.4</c:v>
                </c:pt>
                <c:pt idx="15641">
                  <c:v>88.4</c:v>
                </c:pt>
                <c:pt idx="15642">
                  <c:v>88.4</c:v>
                </c:pt>
                <c:pt idx="15643">
                  <c:v>88.4</c:v>
                </c:pt>
                <c:pt idx="15644">
                  <c:v>88.4</c:v>
                </c:pt>
                <c:pt idx="15645">
                  <c:v>88.4</c:v>
                </c:pt>
                <c:pt idx="15646">
                  <c:v>88.4</c:v>
                </c:pt>
                <c:pt idx="15647">
                  <c:v>88.4</c:v>
                </c:pt>
                <c:pt idx="15648">
                  <c:v>88.4</c:v>
                </c:pt>
                <c:pt idx="15649">
                  <c:v>88.4</c:v>
                </c:pt>
                <c:pt idx="15650">
                  <c:v>88.3</c:v>
                </c:pt>
                <c:pt idx="15651">
                  <c:v>88.3</c:v>
                </c:pt>
                <c:pt idx="15652">
                  <c:v>88.3</c:v>
                </c:pt>
                <c:pt idx="15653">
                  <c:v>88.3</c:v>
                </c:pt>
                <c:pt idx="15654">
                  <c:v>88.3</c:v>
                </c:pt>
                <c:pt idx="15655">
                  <c:v>88.3</c:v>
                </c:pt>
                <c:pt idx="15656">
                  <c:v>88.3</c:v>
                </c:pt>
                <c:pt idx="15657">
                  <c:v>88.3</c:v>
                </c:pt>
                <c:pt idx="15658">
                  <c:v>88.3</c:v>
                </c:pt>
                <c:pt idx="15659">
                  <c:v>88.3</c:v>
                </c:pt>
                <c:pt idx="15660">
                  <c:v>88.2</c:v>
                </c:pt>
                <c:pt idx="15661">
                  <c:v>88.2</c:v>
                </c:pt>
                <c:pt idx="15662">
                  <c:v>88.2</c:v>
                </c:pt>
                <c:pt idx="15663">
                  <c:v>88.2</c:v>
                </c:pt>
                <c:pt idx="15664">
                  <c:v>88.2</c:v>
                </c:pt>
                <c:pt idx="15665">
                  <c:v>88.2</c:v>
                </c:pt>
                <c:pt idx="15666">
                  <c:v>88.2</c:v>
                </c:pt>
                <c:pt idx="15667">
                  <c:v>88.2</c:v>
                </c:pt>
                <c:pt idx="15668">
                  <c:v>88.1</c:v>
                </c:pt>
                <c:pt idx="15669">
                  <c:v>88.1</c:v>
                </c:pt>
                <c:pt idx="15670">
                  <c:v>88.1</c:v>
                </c:pt>
                <c:pt idx="15671">
                  <c:v>88.1</c:v>
                </c:pt>
                <c:pt idx="15672">
                  <c:v>88.1</c:v>
                </c:pt>
                <c:pt idx="15673">
                  <c:v>88.1</c:v>
                </c:pt>
                <c:pt idx="15674">
                  <c:v>88.1</c:v>
                </c:pt>
                <c:pt idx="15675">
                  <c:v>88</c:v>
                </c:pt>
                <c:pt idx="15676">
                  <c:v>88</c:v>
                </c:pt>
                <c:pt idx="15677">
                  <c:v>88</c:v>
                </c:pt>
                <c:pt idx="15678">
                  <c:v>88</c:v>
                </c:pt>
                <c:pt idx="15679">
                  <c:v>88</c:v>
                </c:pt>
                <c:pt idx="15680">
                  <c:v>88</c:v>
                </c:pt>
                <c:pt idx="15681">
                  <c:v>87.9</c:v>
                </c:pt>
                <c:pt idx="15682">
                  <c:v>87.9</c:v>
                </c:pt>
                <c:pt idx="15683">
                  <c:v>87.9</c:v>
                </c:pt>
                <c:pt idx="15684">
                  <c:v>87.9</c:v>
                </c:pt>
                <c:pt idx="15685">
                  <c:v>87.9</c:v>
                </c:pt>
                <c:pt idx="15686">
                  <c:v>87.9</c:v>
                </c:pt>
                <c:pt idx="15687">
                  <c:v>87.9</c:v>
                </c:pt>
                <c:pt idx="15688">
                  <c:v>87.9</c:v>
                </c:pt>
                <c:pt idx="15689">
                  <c:v>87.8</c:v>
                </c:pt>
                <c:pt idx="15690">
                  <c:v>87.8</c:v>
                </c:pt>
                <c:pt idx="15691">
                  <c:v>87.8</c:v>
                </c:pt>
                <c:pt idx="15692">
                  <c:v>87.8</c:v>
                </c:pt>
                <c:pt idx="15693">
                  <c:v>87.8</c:v>
                </c:pt>
                <c:pt idx="15694">
                  <c:v>87.8</c:v>
                </c:pt>
                <c:pt idx="15695">
                  <c:v>87.7</c:v>
                </c:pt>
                <c:pt idx="15696">
                  <c:v>87.7</c:v>
                </c:pt>
                <c:pt idx="15697">
                  <c:v>87.7</c:v>
                </c:pt>
                <c:pt idx="15698">
                  <c:v>87.7</c:v>
                </c:pt>
                <c:pt idx="15699">
                  <c:v>87.7</c:v>
                </c:pt>
                <c:pt idx="15700">
                  <c:v>87.6</c:v>
                </c:pt>
                <c:pt idx="15701">
                  <c:v>87.6</c:v>
                </c:pt>
                <c:pt idx="15702">
                  <c:v>87.6</c:v>
                </c:pt>
                <c:pt idx="15703">
                  <c:v>87.6</c:v>
                </c:pt>
                <c:pt idx="15704">
                  <c:v>87.6</c:v>
                </c:pt>
                <c:pt idx="15705">
                  <c:v>87.6</c:v>
                </c:pt>
                <c:pt idx="15706">
                  <c:v>87.5</c:v>
                </c:pt>
                <c:pt idx="15707">
                  <c:v>87.5</c:v>
                </c:pt>
                <c:pt idx="15708">
                  <c:v>87.5</c:v>
                </c:pt>
                <c:pt idx="15709">
                  <c:v>87.5</c:v>
                </c:pt>
                <c:pt idx="15710">
                  <c:v>87.5</c:v>
                </c:pt>
                <c:pt idx="15711">
                  <c:v>87.4</c:v>
                </c:pt>
                <c:pt idx="15712">
                  <c:v>87.4</c:v>
                </c:pt>
                <c:pt idx="15713">
                  <c:v>87.4</c:v>
                </c:pt>
                <c:pt idx="15714">
                  <c:v>87.4</c:v>
                </c:pt>
                <c:pt idx="15715">
                  <c:v>87.4</c:v>
                </c:pt>
                <c:pt idx="15716">
                  <c:v>87.4</c:v>
                </c:pt>
                <c:pt idx="15717">
                  <c:v>87.3</c:v>
                </c:pt>
                <c:pt idx="15718">
                  <c:v>87.3</c:v>
                </c:pt>
                <c:pt idx="15719">
                  <c:v>87.3</c:v>
                </c:pt>
                <c:pt idx="15720">
                  <c:v>87.3</c:v>
                </c:pt>
                <c:pt idx="15721">
                  <c:v>87.2</c:v>
                </c:pt>
                <c:pt idx="15722">
                  <c:v>87.2</c:v>
                </c:pt>
                <c:pt idx="15723">
                  <c:v>87.2</c:v>
                </c:pt>
                <c:pt idx="15724">
                  <c:v>87.2</c:v>
                </c:pt>
                <c:pt idx="15725">
                  <c:v>87.2</c:v>
                </c:pt>
                <c:pt idx="15726">
                  <c:v>87.1</c:v>
                </c:pt>
                <c:pt idx="15727">
                  <c:v>87.1</c:v>
                </c:pt>
                <c:pt idx="15728">
                  <c:v>87.1</c:v>
                </c:pt>
                <c:pt idx="15729">
                  <c:v>87.1</c:v>
                </c:pt>
                <c:pt idx="15730">
                  <c:v>87.1</c:v>
                </c:pt>
                <c:pt idx="15731">
                  <c:v>87.1</c:v>
                </c:pt>
                <c:pt idx="15732">
                  <c:v>87.1</c:v>
                </c:pt>
                <c:pt idx="15733">
                  <c:v>87.1</c:v>
                </c:pt>
                <c:pt idx="15734">
                  <c:v>87</c:v>
                </c:pt>
                <c:pt idx="15735">
                  <c:v>87</c:v>
                </c:pt>
                <c:pt idx="15736">
                  <c:v>87</c:v>
                </c:pt>
                <c:pt idx="15737">
                  <c:v>87</c:v>
                </c:pt>
                <c:pt idx="15738">
                  <c:v>87</c:v>
                </c:pt>
                <c:pt idx="15739">
                  <c:v>87</c:v>
                </c:pt>
                <c:pt idx="15740">
                  <c:v>86.9</c:v>
                </c:pt>
                <c:pt idx="15741">
                  <c:v>86.9</c:v>
                </c:pt>
                <c:pt idx="15742">
                  <c:v>86.9</c:v>
                </c:pt>
                <c:pt idx="15743">
                  <c:v>86.9</c:v>
                </c:pt>
                <c:pt idx="15744">
                  <c:v>86.9</c:v>
                </c:pt>
                <c:pt idx="15745">
                  <c:v>86.9</c:v>
                </c:pt>
                <c:pt idx="15746">
                  <c:v>86.8</c:v>
                </c:pt>
                <c:pt idx="15747">
                  <c:v>86.8</c:v>
                </c:pt>
                <c:pt idx="15748">
                  <c:v>86.8</c:v>
                </c:pt>
                <c:pt idx="15749">
                  <c:v>86.8</c:v>
                </c:pt>
                <c:pt idx="15750">
                  <c:v>86.8</c:v>
                </c:pt>
                <c:pt idx="15751">
                  <c:v>86.8</c:v>
                </c:pt>
                <c:pt idx="15752">
                  <c:v>86.8</c:v>
                </c:pt>
                <c:pt idx="15753">
                  <c:v>86.8</c:v>
                </c:pt>
                <c:pt idx="15754">
                  <c:v>86.8</c:v>
                </c:pt>
                <c:pt idx="15755">
                  <c:v>86.7</c:v>
                </c:pt>
                <c:pt idx="15756">
                  <c:v>86.7</c:v>
                </c:pt>
                <c:pt idx="15757">
                  <c:v>86.7</c:v>
                </c:pt>
                <c:pt idx="15758">
                  <c:v>86.7</c:v>
                </c:pt>
                <c:pt idx="15759">
                  <c:v>86.7</c:v>
                </c:pt>
                <c:pt idx="15760">
                  <c:v>86.7</c:v>
                </c:pt>
                <c:pt idx="15761">
                  <c:v>86.7</c:v>
                </c:pt>
                <c:pt idx="15762">
                  <c:v>86.7</c:v>
                </c:pt>
                <c:pt idx="15763">
                  <c:v>86.7</c:v>
                </c:pt>
                <c:pt idx="15764">
                  <c:v>86.6</c:v>
                </c:pt>
                <c:pt idx="15765">
                  <c:v>86.6</c:v>
                </c:pt>
                <c:pt idx="15766">
                  <c:v>86.6</c:v>
                </c:pt>
                <c:pt idx="15767">
                  <c:v>86.6</c:v>
                </c:pt>
                <c:pt idx="15768">
                  <c:v>86.6</c:v>
                </c:pt>
                <c:pt idx="15769">
                  <c:v>86.6</c:v>
                </c:pt>
                <c:pt idx="15770">
                  <c:v>86.6</c:v>
                </c:pt>
                <c:pt idx="15771">
                  <c:v>86.6</c:v>
                </c:pt>
                <c:pt idx="15772">
                  <c:v>86.6</c:v>
                </c:pt>
                <c:pt idx="15773">
                  <c:v>86.6</c:v>
                </c:pt>
                <c:pt idx="15774">
                  <c:v>86.6</c:v>
                </c:pt>
                <c:pt idx="15775">
                  <c:v>86.6</c:v>
                </c:pt>
                <c:pt idx="15776">
                  <c:v>86.6</c:v>
                </c:pt>
                <c:pt idx="15777">
                  <c:v>86.6</c:v>
                </c:pt>
                <c:pt idx="15778">
                  <c:v>86.5</c:v>
                </c:pt>
                <c:pt idx="15779">
                  <c:v>86.5</c:v>
                </c:pt>
                <c:pt idx="15780">
                  <c:v>86.5</c:v>
                </c:pt>
                <c:pt idx="15781">
                  <c:v>86.5</c:v>
                </c:pt>
                <c:pt idx="15782">
                  <c:v>86.5</c:v>
                </c:pt>
                <c:pt idx="15783">
                  <c:v>86.5</c:v>
                </c:pt>
                <c:pt idx="15784">
                  <c:v>86.5</c:v>
                </c:pt>
                <c:pt idx="15785">
                  <c:v>86.5</c:v>
                </c:pt>
                <c:pt idx="15786">
                  <c:v>86.5</c:v>
                </c:pt>
                <c:pt idx="15787">
                  <c:v>86.5</c:v>
                </c:pt>
                <c:pt idx="15788">
                  <c:v>86.5</c:v>
                </c:pt>
                <c:pt idx="15789">
                  <c:v>86.5</c:v>
                </c:pt>
                <c:pt idx="15790">
                  <c:v>86.5</c:v>
                </c:pt>
                <c:pt idx="15791">
                  <c:v>86.5</c:v>
                </c:pt>
                <c:pt idx="15792">
                  <c:v>86.5</c:v>
                </c:pt>
                <c:pt idx="15793">
                  <c:v>86.5</c:v>
                </c:pt>
                <c:pt idx="15794">
                  <c:v>86.5</c:v>
                </c:pt>
                <c:pt idx="15795">
                  <c:v>86.5</c:v>
                </c:pt>
                <c:pt idx="15796">
                  <c:v>86.5</c:v>
                </c:pt>
                <c:pt idx="15797">
                  <c:v>86.5</c:v>
                </c:pt>
                <c:pt idx="15798">
                  <c:v>86.5</c:v>
                </c:pt>
                <c:pt idx="15799">
                  <c:v>86.5</c:v>
                </c:pt>
                <c:pt idx="15800">
                  <c:v>86.5</c:v>
                </c:pt>
                <c:pt idx="15801">
                  <c:v>86.5</c:v>
                </c:pt>
                <c:pt idx="15802">
                  <c:v>86.5</c:v>
                </c:pt>
                <c:pt idx="15803">
                  <c:v>86.5</c:v>
                </c:pt>
                <c:pt idx="15804">
                  <c:v>86.5</c:v>
                </c:pt>
                <c:pt idx="15805">
                  <c:v>86.5</c:v>
                </c:pt>
                <c:pt idx="15806">
                  <c:v>86.5</c:v>
                </c:pt>
                <c:pt idx="15807">
                  <c:v>86.5</c:v>
                </c:pt>
                <c:pt idx="15808">
                  <c:v>86.5</c:v>
                </c:pt>
                <c:pt idx="15809">
                  <c:v>86.5</c:v>
                </c:pt>
                <c:pt idx="15810">
                  <c:v>86.5</c:v>
                </c:pt>
                <c:pt idx="15811">
                  <c:v>86.5</c:v>
                </c:pt>
                <c:pt idx="15812">
                  <c:v>86.5</c:v>
                </c:pt>
                <c:pt idx="15813">
                  <c:v>86.5</c:v>
                </c:pt>
                <c:pt idx="15814">
                  <c:v>86.5</c:v>
                </c:pt>
                <c:pt idx="15815">
                  <c:v>86.5</c:v>
                </c:pt>
                <c:pt idx="15816">
                  <c:v>86.5</c:v>
                </c:pt>
                <c:pt idx="15817">
                  <c:v>86.5</c:v>
                </c:pt>
                <c:pt idx="15818">
                  <c:v>86.5</c:v>
                </c:pt>
                <c:pt idx="15819">
                  <c:v>86.5</c:v>
                </c:pt>
                <c:pt idx="15820">
                  <c:v>86.5</c:v>
                </c:pt>
                <c:pt idx="15821">
                  <c:v>86.5</c:v>
                </c:pt>
                <c:pt idx="15822">
                  <c:v>86.5</c:v>
                </c:pt>
                <c:pt idx="15823">
                  <c:v>86.6</c:v>
                </c:pt>
                <c:pt idx="15824">
                  <c:v>86.5</c:v>
                </c:pt>
                <c:pt idx="15825">
                  <c:v>86.6</c:v>
                </c:pt>
                <c:pt idx="15826">
                  <c:v>86.6</c:v>
                </c:pt>
                <c:pt idx="15827">
                  <c:v>86.6</c:v>
                </c:pt>
                <c:pt idx="15828">
                  <c:v>86.6</c:v>
                </c:pt>
                <c:pt idx="15829">
                  <c:v>86.6</c:v>
                </c:pt>
                <c:pt idx="15830">
                  <c:v>86.6</c:v>
                </c:pt>
                <c:pt idx="15831">
                  <c:v>86.6</c:v>
                </c:pt>
                <c:pt idx="15832">
                  <c:v>86.6</c:v>
                </c:pt>
                <c:pt idx="15833">
                  <c:v>86.6</c:v>
                </c:pt>
                <c:pt idx="15834">
                  <c:v>86.6</c:v>
                </c:pt>
                <c:pt idx="15835">
                  <c:v>86.6</c:v>
                </c:pt>
                <c:pt idx="15836">
                  <c:v>86.6</c:v>
                </c:pt>
                <c:pt idx="15837">
                  <c:v>86.6</c:v>
                </c:pt>
                <c:pt idx="15838">
                  <c:v>86.6</c:v>
                </c:pt>
                <c:pt idx="15839">
                  <c:v>86.6</c:v>
                </c:pt>
                <c:pt idx="15840">
                  <c:v>86.7</c:v>
                </c:pt>
                <c:pt idx="15841">
                  <c:v>86.7</c:v>
                </c:pt>
                <c:pt idx="15842">
                  <c:v>86.7</c:v>
                </c:pt>
                <c:pt idx="15843">
                  <c:v>86.7</c:v>
                </c:pt>
                <c:pt idx="15844">
                  <c:v>86.7</c:v>
                </c:pt>
                <c:pt idx="15845">
                  <c:v>86.7</c:v>
                </c:pt>
                <c:pt idx="15846">
                  <c:v>86.7</c:v>
                </c:pt>
                <c:pt idx="15847">
                  <c:v>86.7</c:v>
                </c:pt>
                <c:pt idx="15848">
                  <c:v>86.7</c:v>
                </c:pt>
                <c:pt idx="15849">
                  <c:v>86.7</c:v>
                </c:pt>
                <c:pt idx="15850">
                  <c:v>86.8</c:v>
                </c:pt>
                <c:pt idx="15851">
                  <c:v>86.8</c:v>
                </c:pt>
                <c:pt idx="15852">
                  <c:v>86.8</c:v>
                </c:pt>
                <c:pt idx="15853">
                  <c:v>86.8</c:v>
                </c:pt>
                <c:pt idx="15854">
                  <c:v>86.8</c:v>
                </c:pt>
                <c:pt idx="15855">
                  <c:v>86.8</c:v>
                </c:pt>
                <c:pt idx="15856">
                  <c:v>86.8</c:v>
                </c:pt>
                <c:pt idx="15857">
                  <c:v>86.8</c:v>
                </c:pt>
                <c:pt idx="15858">
                  <c:v>86.8</c:v>
                </c:pt>
                <c:pt idx="15859">
                  <c:v>86.8</c:v>
                </c:pt>
                <c:pt idx="15860">
                  <c:v>86.9</c:v>
                </c:pt>
                <c:pt idx="15861">
                  <c:v>86.9</c:v>
                </c:pt>
                <c:pt idx="15862">
                  <c:v>86.9</c:v>
                </c:pt>
                <c:pt idx="15863">
                  <c:v>86.9</c:v>
                </c:pt>
                <c:pt idx="15864">
                  <c:v>86.9</c:v>
                </c:pt>
                <c:pt idx="15865">
                  <c:v>86.9</c:v>
                </c:pt>
                <c:pt idx="15866">
                  <c:v>86.9</c:v>
                </c:pt>
                <c:pt idx="15867">
                  <c:v>86.9</c:v>
                </c:pt>
                <c:pt idx="15868">
                  <c:v>87</c:v>
                </c:pt>
                <c:pt idx="15869">
                  <c:v>87</c:v>
                </c:pt>
                <c:pt idx="15870">
                  <c:v>87</c:v>
                </c:pt>
                <c:pt idx="15871">
                  <c:v>87</c:v>
                </c:pt>
                <c:pt idx="15872">
                  <c:v>87</c:v>
                </c:pt>
                <c:pt idx="15873">
                  <c:v>87</c:v>
                </c:pt>
                <c:pt idx="15874">
                  <c:v>87</c:v>
                </c:pt>
                <c:pt idx="15875">
                  <c:v>87</c:v>
                </c:pt>
                <c:pt idx="15876">
                  <c:v>87.1</c:v>
                </c:pt>
                <c:pt idx="15877">
                  <c:v>87.1</c:v>
                </c:pt>
                <c:pt idx="15878">
                  <c:v>87.1</c:v>
                </c:pt>
                <c:pt idx="15879">
                  <c:v>87.1</c:v>
                </c:pt>
                <c:pt idx="15880">
                  <c:v>87.1</c:v>
                </c:pt>
                <c:pt idx="15881">
                  <c:v>87.1</c:v>
                </c:pt>
                <c:pt idx="15882">
                  <c:v>87.1</c:v>
                </c:pt>
                <c:pt idx="15883">
                  <c:v>87.1</c:v>
                </c:pt>
                <c:pt idx="15884">
                  <c:v>87.1</c:v>
                </c:pt>
                <c:pt idx="15885">
                  <c:v>87.1</c:v>
                </c:pt>
                <c:pt idx="15886">
                  <c:v>87.2</c:v>
                </c:pt>
                <c:pt idx="15887">
                  <c:v>87.2</c:v>
                </c:pt>
                <c:pt idx="15888">
                  <c:v>87.2</c:v>
                </c:pt>
                <c:pt idx="15889">
                  <c:v>87.2</c:v>
                </c:pt>
                <c:pt idx="15890">
                  <c:v>87.2</c:v>
                </c:pt>
                <c:pt idx="15891">
                  <c:v>87.2</c:v>
                </c:pt>
                <c:pt idx="15892">
                  <c:v>87.2</c:v>
                </c:pt>
                <c:pt idx="15893">
                  <c:v>87.3</c:v>
                </c:pt>
                <c:pt idx="15894">
                  <c:v>87.3</c:v>
                </c:pt>
                <c:pt idx="15895">
                  <c:v>87.3</c:v>
                </c:pt>
                <c:pt idx="15896">
                  <c:v>87.3</c:v>
                </c:pt>
                <c:pt idx="15897">
                  <c:v>87.3</c:v>
                </c:pt>
                <c:pt idx="15898">
                  <c:v>87.3</c:v>
                </c:pt>
                <c:pt idx="15899">
                  <c:v>87.3</c:v>
                </c:pt>
                <c:pt idx="15900">
                  <c:v>87.4</c:v>
                </c:pt>
                <c:pt idx="15901">
                  <c:v>87.4</c:v>
                </c:pt>
                <c:pt idx="15902">
                  <c:v>87.4</c:v>
                </c:pt>
                <c:pt idx="15903">
                  <c:v>87.4</c:v>
                </c:pt>
                <c:pt idx="15904">
                  <c:v>87.4</c:v>
                </c:pt>
                <c:pt idx="15905">
                  <c:v>87.4</c:v>
                </c:pt>
                <c:pt idx="15906">
                  <c:v>87.5</c:v>
                </c:pt>
                <c:pt idx="15907">
                  <c:v>87.5</c:v>
                </c:pt>
                <c:pt idx="15908">
                  <c:v>87.5</c:v>
                </c:pt>
                <c:pt idx="15909">
                  <c:v>87.5</c:v>
                </c:pt>
                <c:pt idx="15910">
                  <c:v>87.5</c:v>
                </c:pt>
                <c:pt idx="15911">
                  <c:v>87.5</c:v>
                </c:pt>
                <c:pt idx="15912">
                  <c:v>87.5</c:v>
                </c:pt>
                <c:pt idx="15913">
                  <c:v>87.6</c:v>
                </c:pt>
                <c:pt idx="15914">
                  <c:v>87.6</c:v>
                </c:pt>
                <c:pt idx="15915">
                  <c:v>87.6</c:v>
                </c:pt>
                <c:pt idx="15916">
                  <c:v>87.6</c:v>
                </c:pt>
                <c:pt idx="15917">
                  <c:v>87.6</c:v>
                </c:pt>
                <c:pt idx="15918">
                  <c:v>87.6</c:v>
                </c:pt>
                <c:pt idx="15919">
                  <c:v>87.7</c:v>
                </c:pt>
                <c:pt idx="15920">
                  <c:v>87.7</c:v>
                </c:pt>
                <c:pt idx="15921">
                  <c:v>87.7</c:v>
                </c:pt>
                <c:pt idx="15922">
                  <c:v>87.7</c:v>
                </c:pt>
                <c:pt idx="15923">
                  <c:v>87.7</c:v>
                </c:pt>
                <c:pt idx="15924">
                  <c:v>87.7</c:v>
                </c:pt>
                <c:pt idx="15925">
                  <c:v>87.7</c:v>
                </c:pt>
                <c:pt idx="15926">
                  <c:v>87.8</c:v>
                </c:pt>
                <c:pt idx="15927">
                  <c:v>87.8</c:v>
                </c:pt>
                <c:pt idx="15928">
                  <c:v>87.8</c:v>
                </c:pt>
                <c:pt idx="15929">
                  <c:v>87.8</c:v>
                </c:pt>
                <c:pt idx="15930">
                  <c:v>87.8</c:v>
                </c:pt>
                <c:pt idx="15931">
                  <c:v>87.8</c:v>
                </c:pt>
                <c:pt idx="15932">
                  <c:v>87.9</c:v>
                </c:pt>
                <c:pt idx="15933">
                  <c:v>87.9</c:v>
                </c:pt>
                <c:pt idx="15934">
                  <c:v>87.9</c:v>
                </c:pt>
                <c:pt idx="15935">
                  <c:v>87.9</c:v>
                </c:pt>
                <c:pt idx="15936">
                  <c:v>87.9</c:v>
                </c:pt>
                <c:pt idx="15937">
                  <c:v>87.9</c:v>
                </c:pt>
                <c:pt idx="15938">
                  <c:v>87.9</c:v>
                </c:pt>
                <c:pt idx="15939">
                  <c:v>87.9</c:v>
                </c:pt>
                <c:pt idx="15940">
                  <c:v>88</c:v>
                </c:pt>
                <c:pt idx="15941">
                  <c:v>88</c:v>
                </c:pt>
                <c:pt idx="15942">
                  <c:v>88</c:v>
                </c:pt>
                <c:pt idx="15943">
                  <c:v>88</c:v>
                </c:pt>
                <c:pt idx="15944">
                  <c:v>88</c:v>
                </c:pt>
                <c:pt idx="15945">
                  <c:v>88</c:v>
                </c:pt>
                <c:pt idx="15946">
                  <c:v>88.1</c:v>
                </c:pt>
                <c:pt idx="15947">
                  <c:v>88.1</c:v>
                </c:pt>
                <c:pt idx="15948">
                  <c:v>88.1</c:v>
                </c:pt>
                <c:pt idx="15949">
                  <c:v>88.1</c:v>
                </c:pt>
                <c:pt idx="15950">
                  <c:v>88.1</c:v>
                </c:pt>
                <c:pt idx="15951">
                  <c:v>88.1</c:v>
                </c:pt>
                <c:pt idx="15952">
                  <c:v>88.2</c:v>
                </c:pt>
                <c:pt idx="15953">
                  <c:v>88.2</c:v>
                </c:pt>
                <c:pt idx="15954">
                  <c:v>88.2</c:v>
                </c:pt>
                <c:pt idx="15955">
                  <c:v>88.2</c:v>
                </c:pt>
                <c:pt idx="15956">
                  <c:v>88.2</c:v>
                </c:pt>
                <c:pt idx="15957">
                  <c:v>88.2</c:v>
                </c:pt>
                <c:pt idx="15958">
                  <c:v>88.3</c:v>
                </c:pt>
                <c:pt idx="15959">
                  <c:v>88.3</c:v>
                </c:pt>
                <c:pt idx="15960">
                  <c:v>88.3</c:v>
                </c:pt>
                <c:pt idx="15961">
                  <c:v>88.3</c:v>
                </c:pt>
                <c:pt idx="15962">
                  <c:v>88.3</c:v>
                </c:pt>
                <c:pt idx="15963">
                  <c:v>88.3</c:v>
                </c:pt>
                <c:pt idx="15964">
                  <c:v>88.3</c:v>
                </c:pt>
                <c:pt idx="15965">
                  <c:v>88.4</c:v>
                </c:pt>
                <c:pt idx="15966">
                  <c:v>88.4</c:v>
                </c:pt>
                <c:pt idx="15967">
                  <c:v>88.4</c:v>
                </c:pt>
                <c:pt idx="15968">
                  <c:v>88.4</c:v>
                </c:pt>
                <c:pt idx="15969">
                  <c:v>88.4</c:v>
                </c:pt>
                <c:pt idx="15970">
                  <c:v>88.4</c:v>
                </c:pt>
                <c:pt idx="15971">
                  <c:v>88.4</c:v>
                </c:pt>
                <c:pt idx="15972">
                  <c:v>88.5</c:v>
                </c:pt>
                <c:pt idx="15973">
                  <c:v>88.5</c:v>
                </c:pt>
                <c:pt idx="15974">
                  <c:v>88.5</c:v>
                </c:pt>
                <c:pt idx="15975">
                  <c:v>88.5</c:v>
                </c:pt>
                <c:pt idx="15976">
                  <c:v>88.5</c:v>
                </c:pt>
                <c:pt idx="15977">
                  <c:v>88.5</c:v>
                </c:pt>
                <c:pt idx="15978">
                  <c:v>88.5</c:v>
                </c:pt>
                <c:pt idx="15979">
                  <c:v>88.5</c:v>
                </c:pt>
                <c:pt idx="15980">
                  <c:v>88.5</c:v>
                </c:pt>
                <c:pt idx="15981">
                  <c:v>88.5</c:v>
                </c:pt>
                <c:pt idx="15982">
                  <c:v>88.6</c:v>
                </c:pt>
                <c:pt idx="15983">
                  <c:v>88.6</c:v>
                </c:pt>
                <c:pt idx="15984">
                  <c:v>88.6</c:v>
                </c:pt>
                <c:pt idx="15985">
                  <c:v>88.6</c:v>
                </c:pt>
                <c:pt idx="15986">
                  <c:v>88.6</c:v>
                </c:pt>
                <c:pt idx="15987">
                  <c:v>88.6</c:v>
                </c:pt>
                <c:pt idx="15988">
                  <c:v>88.6</c:v>
                </c:pt>
                <c:pt idx="15989">
                  <c:v>88.6</c:v>
                </c:pt>
                <c:pt idx="15990">
                  <c:v>88.6</c:v>
                </c:pt>
                <c:pt idx="15991">
                  <c:v>88.6</c:v>
                </c:pt>
                <c:pt idx="15992">
                  <c:v>88.6</c:v>
                </c:pt>
                <c:pt idx="15993">
                  <c:v>88.6</c:v>
                </c:pt>
                <c:pt idx="15994">
                  <c:v>88.6</c:v>
                </c:pt>
                <c:pt idx="15995">
                  <c:v>88.7</c:v>
                </c:pt>
                <c:pt idx="15996">
                  <c:v>88.7</c:v>
                </c:pt>
                <c:pt idx="15997">
                  <c:v>88.7</c:v>
                </c:pt>
                <c:pt idx="15998">
                  <c:v>88.7</c:v>
                </c:pt>
                <c:pt idx="15999">
                  <c:v>88.7</c:v>
                </c:pt>
                <c:pt idx="16000">
                  <c:v>88.7</c:v>
                </c:pt>
                <c:pt idx="16001">
                  <c:v>88.7</c:v>
                </c:pt>
                <c:pt idx="16002">
                  <c:v>88.7</c:v>
                </c:pt>
                <c:pt idx="16003">
                  <c:v>88.7</c:v>
                </c:pt>
                <c:pt idx="16004">
                  <c:v>88.7</c:v>
                </c:pt>
                <c:pt idx="16005">
                  <c:v>88.7</c:v>
                </c:pt>
                <c:pt idx="16006">
                  <c:v>88.7</c:v>
                </c:pt>
                <c:pt idx="16007">
                  <c:v>88.7</c:v>
                </c:pt>
                <c:pt idx="16008">
                  <c:v>88.7</c:v>
                </c:pt>
                <c:pt idx="16009">
                  <c:v>88.7</c:v>
                </c:pt>
                <c:pt idx="16010">
                  <c:v>88.7</c:v>
                </c:pt>
                <c:pt idx="16011">
                  <c:v>88.7</c:v>
                </c:pt>
                <c:pt idx="16012">
                  <c:v>88.7</c:v>
                </c:pt>
                <c:pt idx="16013">
                  <c:v>88.7</c:v>
                </c:pt>
                <c:pt idx="16014">
                  <c:v>88.7</c:v>
                </c:pt>
                <c:pt idx="16015">
                  <c:v>88.7</c:v>
                </c:pt>
                <c:pt idx="16016">
                  <c:v>88.7</c:v>
                </c:pt>
                <c:pt idx="16017">
                  <c:v>88.7</c:v>
                </c:pt>
                <c:pt idx="16018">
                  <c:v>88.7</c:v>
                </c:pt>
                <c:pt idx="16019">
                  <c:v>88.7</c:v>
                </c:pt>
                <c:pt idx="16020">
                  <c:v>88.7</c:v>
                </c:pt>
                <c:pt idx="16021">
                  <c:v>88.7</c:v>
                </c:pt>
                <c:pt idx="16022">
                  <c:v>88.7</c:v>
                </c:pt>
                <c:pt idx="16023">
                  <c:v>88.7</c:v>
                </c:pt>
                <c:pt idx="16024">
                  <c:v>88.7</c:v>
                </c:pt>
                <c:pt idx="16025">
                  <c:v>88.7</c:v>
                </c:pt>
                <c:pt idx="16026">
                  <c:v>88.7</c:v>
                </c:pt>
                <c:pt idx="16027">
                  <c:v>88.7</c:v>
                </c:pt>
                <c:pt idx="16028">
                  <c:v>88.7</c:v>
                </c:pt>
                <c:pt idx="16029">
                  <c:v>88.7</c:v>
                </c:pt>
                <c:pt idx="16030">
                  <c:v>88.7</c:v>
                </c:pt>
                <c:pt idx="16031">
                  <c:v>88.7</c:v>
                </c:pt>
                <c:pt idx="16032">
                  <c:v>88.7</c:v>
                </c:pt>
                <c:pt idx="16033">
                  <c:v>88.7</c:v>
                </c:pt>
                <c:pt idx="16034">
                  <c:v>88.7</c:v>
                </c:pt>
                <c:pt idx="16035">
                  <c:v>88.7</c:v>
                </c:pt>
                <c:pt idx="16036">
                  <c:v>88.7</c:v>
                </c:pt>
                <c:pt idx="16037">
                  <c:v>88.7</c:v>
                </c:pt>
                <c:pt idx="16038">
                  <c:v>88.7</c:v>
                </c:pt>
                <c:pt idx="16039">
                  <c:v>88.7</c:v>
                </c:pt>
                <c:pt idx="16040">
                  <c:v>88.7</c:v>
                </c:pt>
                <c:pt idx="16041">
                  <c:v>88.7</c:v>
                </c:pt>
                <c:pt idx="16042">
                  <c:v>88.7</c:v>
                </c:pt>
                <c:pt idx="16043">
                  <c:v>88.7</c:v>
                </c:pt>
                <c:pt idx="16044">
                  <c:v>88.7</c:v>
                </c:pt>
                <c:pt idx="16045">
                  <c:v>88.7</c:v>
                </c:pt>
                <c:pt idx="16046">
                  <c:v>88.7</c:v>
                </c:pt>
                <c:pt idx="16047">
                  <c:v>88.7</c:v>
                </c:pt>
                <c:pt idx="16048">
                  <c:v>88.7</c:v>
                </c:pt>
                <c:pt idx="16049">
                  <c:v>88.7</c:v>
                </c:pt>
                <c:pt idx="16050">
                  <c:v>88.7</c:v>
                </c:pt>
                <c:pt idx="16051">
                  <c:v>88.7</c:v>
                </c:pt>
                <c:pt idx="16052">
                  <c:v>88.7</c:v>
                </c:pt>
                <c:pt idx="16053">
                  <c:v>88.7</c:v>
                </c:pt>
                <c:pt idx="16054">
                  <c:v>88.7</c:v>
                </c:pt>
                <c:pt idx="16055">
                  <c:v>88.7</c:v>
                </c:pt>
                <c:pt idx="16056">
                  <c:v>88.7</c:v>
                </c:pt>
                <c:pt idx="16057">
                  <c:v>88.6</c:v>
                </c:pt>
                <c:pt idx="16058">
                  <c:v>88.6</c:v>
                </c:pt>
                <c:pt idx="16059">
                  <c:v>88.6</c:v>
                </c:pt>
                <c:pt idx="16060">
                  <c:v>88.6</c:v>
                </c:pt>
                <c:pt idx="16061">
                  <c:v>88.6</c:v>
                </c:pt>
                <c:pt idx="16062">
                  <c:v>88.6</c:v>
                </c:pt>
                <c:pt idx="16063">
                  <c:v>88.6</c:v>
                </c:pt>
                <c:pt idx="16064">
                  <c:v>88.6</c:v>
                </c:pt>
                <c:pt idx="16065">
                  <c:v>88.6</c:v>
                </c:pt>
                <c:pt idx="16066">
                  <c:v>88.5</c:v>
                </c:pt>
                <c:pt idx="16067">
                  <c:v>88.5</c:v>
                </c:pt>
                <c:pt idx="16068">
                  <c:v>88.5</c:v>
                </c:pt>
                <c:pt idx="16069">
                  <c:v>88.5</c:v>
                </c:pt>
                <c:pt idx="16070">
                  <c:v>88.5</c:v>
                </c:pt>
                <c:pt idx="16071">
                  <c:v>88.5</c:v>
                </c:pt>
                <c:pt idx="16072">
                  <c:v>88.5</c:v>
                </c:pt>
                <c:pt idx="16073">
                  <c:v>88.5</c:v>
                </c:pt>
                <c:pt idx="16074">
                  <c:v>88.4</c:v>
                </c:pt>
                <c:pt idx="16075">
                  <c:v>88.4</c:v>
                </c:pt>
                <c:pt idx="16076">
                  <c:v>88.4</c:v>
                </c:pt>
                <c:pt idx="16077">
                  <c:v>88.4</c:v>
                </c:pt>
                <c:pt idx="16078">
                  <c:v>88.4</c:v>
                </c:pt>
                <c:pt idx="16079">
                  <c:v>88.4</c:v>
                </c:pt>
                <c:pt idx="16080">
                  <c:v>88.4</c:v>
                </c:pt>
                <c:pt idx="16081">
                  <c:v>88.3</c:v>
                </c:pt>
                <c:pt idx="16082">
                  <c:v>88.3</c:v>
                </c:pt>
                <c:pt idx="16083">
                  <c:v>88.3</c:v>
                </c:pt>
                <c:pt idx="16084">
                  <c:v>88.3</c:v>
                </c:pt>
                <c:pt idx="16085">
                  <c:v>88.3</c:v>
                </c:pt>
                <c:pt idx="16086">
                  <c:v>88.3</c:v>
                </c:pt>
                <c:pt idx="16087">
                  <c:v>88.3</c:v>
                </c:pt>
                <c:pt idx="16088">
                  <c:v>88.3</c:v>
                </c:pt>
                <c:pt idx="16089">
                  <c:v>88.3</c:v>
                </c:pt>
                <c:pt idx="16090">
                  <c:v>88.2</c:v>
                </c:pt>
                <c:pt idx="16091">
                  <c:v>88.2</c:v>
                </c:pt>
                <c:pt idx="16092">
                  <c:v>88.2</c:v>
                </c:pt>
                <c:pt idx="16093">
                  <c:v>88.2</c:v>
                </c:pt>
                <c:pt idx="16094">
                  <c:v>88.2</c:v>
                </c:pt>
                <c:pt idx="16095">
                  <c:v>88.2</c:v>
                </c:pt>
                <c:pt idx="16096">
                  <c:v>88.1</c:v>
                </c:pt>
                <c:pt idx="16097">
                  <c:v>88.1</c:v>
                </c:pt>
                <c:pt idx="16098">
                  <c:v>88.1</c:v>
                </c:pt>
                <c:pt idx="16099">
                  <c:v>88.1</c:v>
                </c:pt>
                <c:pt idx="16100">
                  <c:v>88.1</c:v>
                </c:pt>
                <c:pt idx="16101">
                  <c:v>88.1</c:v>
                </c:pt>
                <c:pt idx="16102">
                  <c:v>88.1</c:v>
                </c:pt>
                <c:pt idx="16103">
                  <c:v>88</c:v>
                </c:pt>
                <c:pt idx="16104">
                  <c:v>88</c:v>
                </c:pt>
                <c:pt idx="16105">
                  <c:v>88</c:v>
                </c:pt>
                <c:pt idx="16106">
                  <c:v>88</c:v>
                </c:pt>
                <c:pt idx="16107">
                  <c:v>88</c:v>
                </c:pt>
                <c:pt idx="16108">
                  <c:v>88</c:v>
                </c:pt>
                <c:pt idx="16109">
                  <c:v>87.9</c:v>
                </c:pt>
                <c:pt idx="16110">
                  <c:v>87.9</c:v>
                </c:pt>
                <c:pt idx="16111">
                  <c:v>87.9</c:v>
                </c:pt>
                <c:pt idx="16112">
                  <c:v>87.9</c:v>
                </c:pt>
                <c:pt idx="16113">
                  <c:v>87.9</c:v>
                </c:pt>
                <c:pt idx="16114">
                  <c:v>87.9</c:v>
                </c:pt>
                <c:pt idx="16115">
                  <c:v>87.9</c:v>
                </c:pt>
                <c:pt idx="16116">
                  <c:v>87.9</c:v>
                </c:pt>
                <c:pt idx="16117">
                  <c:v>87.9</c:v>
                </c:pt>
                <c:pt idx="16118">
                  <c:v>87.8</c:v>
                </c:pt>
                <c:pt idx="16119">
                  <c:v>87.8</c:v>
                </c:pt>
                <c:pt idx="16120">
                  <c:v>87.8</c:v>
                </c:pt>
                <c:pt idx="16121">
                  <c:v>87.8</c:v>
                </c:pt>
                <c:pt idx="16122">
                  <c:v>87.7</c:v>
                </c:pt>
                <c:pt idx="16123">
                  <c:v>87.7</c:v>
                </c:pt>
                <c:pt idx="16124">
                  <c:v>87.7</c:v>
                </c:pt>
                <c:pt idx="16125">
                  <c:v>87.7</c:v>
                </c:pt>
                <c:pt idx="16126">
                  <c:v>87.7</c:v>
                </c:pt>
                <c:pt idx="16127">
                  <c:v>87.7</c:v>
                </c:pt>
                <c:pt idx="16128">
                  <c:v>87.6</c:v>
                </c:pt>
                <c:pt idx="16129">
                  <c:v>87.6</c:v>
                </c:pt>
                <c:pt idx="16130">
                  <c:v>87.6</c:v>
                </c:pt>
                <c:pt idx="16131">
                  <c:v>87.6</c:v>
                </c:pt>
                <c:pt idx="16132">
                  <c:v>87.6</c:v>
                </c:pt>
                <c:pt idx="16133">
                  <c:v>87.6</c:v>
                </c:pt>
                <c:pt idx="16134">
                  <c:v>87.5</c:v>
                </c:pt>
                <c:pt idx="16135">
                  <c:v>87.5</c:v>
                </c:pt>
                <c:pt idx="16136">
                  <c:v>87.5</c:v>
                </c:pt>
                <c:pt idx="16137">
                  <c:v>87.5</c:v>
                </c:pt>
                <c:pt idx="16138">
                  <c:v>87.5</c:v>
                </c:pt>
                <c:pt idx="16139">
                  <c:v>87.4</c:v>
                </c:pt>
                <c:pt idx="16140">
                  <c:v>87.4</c:v>
                </c:pt>
                <c:pt idx="16141">
                  <c:v>87.4</c:v>
                </c:pt>
                <c:pt idx="16142">
                  <c:v>87.4</c:v>
                </c:pt>
                <c:pt idx="16143">
                  <c:v>87.4</c:v>
                </c:pt>
                <c:pt idx="16144">
                  <c:v>87.4</c:v>
                </c:pt>
                <c:pt idx="16145">
                  <c:v>87.4</c:v>
                </c:pt>
                <c:pt idx="16146">
                  <c:v>87.3</c:v>
                </c:pt>
                <c:pt idx="16147">
                  <c:v>87.3</c:v>
                </c:pt>
                <c:pt idx="16148">
                  <c:v>87.3</c:v>
                </c:pt>
                <c:pt idx="16149">
                  <c:v>87.3</c:v>
                </c:pt>
                <c:pt idx="16150">
                  <c:v>87.3</c:v>
                </c:pt>
                <c:pt idx="16151">
                  <c:v>87.3</c:v>
                </c:pt>
                <c:pt idx="16152">
                  <c:v>87.3</c:v>
                </c:pt>
                <c:pt idx="16153">
                  <c:v>87.2</c:v>
                </c:pt>
                <c:pt idx="16154">
                  <c:v>87.2</c:v>
                </c:pt>
                <c:pt idx="16155">
                  <c:v>87.2</c:v>
                </c:pt>
                <c:pt idx="16156">
                  <c:v>87.2</c:v>
                </c:pt>
                <c:pt idx="16157">
                  <c:v>87.2</c:v>
                </c:pt>
                <c:pt idx="16158">
                  <c:v>87.2</c:v>
                </c:pt>
                <c:pt idx="16159">
                  <c:v>87.2</c:v>
                </c:pt>
                <c:pt idx="16160">
                  <c:v>87.1</c:v>
                </c:pt>
                <c:pt idx="16161">
                  <c:v>87.1</c:v>
                </c:pt>
                <c:pt idx="16162">
                  <c:v>87.1</c:v>
                </c:pt>
                <c:pt idx="16163">
                  <c:v>87.1</c:v>
                </c:pt>
                <c:pt idx="16164">
                  <c:v>87.1</c:v>
                </c:pt>
                <c:pt idx="16165">
                  <c:v>87.1</c:v>
                </c:pt>
                <c:pt idx="16166">
                  <c:v>87.1</c:v>
                </c:pt>
                <c:pt idx="16167">
                  <c:v>87.1</c:v>
                </c:pt>
                <c:pt idx="16168">
                  <c:v>87.1</c:v>
                </c:pt>
                <c:pt idx="16169">
                  <c:v>87.1</c:v>
                </c:pt>
                <c:pt idx="16170">
                  <c:v>87</c:v>
                </c:pt>
                <c:pt idx="16171">
                  <c:v>87</c:v>
                </c:pt>
                <c:pt idx="16172">
                  <c:v>87</c:v>
                </c:pt>
                <c:pt idx="16173">
                  <c:v>87</c:v>
                </c:pt>
                <c:pt idx="16174">
                  <c:v>87</c:v>
                </c:pt>
                <c:pt idx="16175">
                  <c:v>87</c:v>
                </c:pt>
                <c:pt idx="16176">
                  <c:v>87</c:v>
                </c:pt>
                <c:pt idx="16177">
                  <c:v>87</c:v>
                </c:pt>
                <c:pt idx="16178">
                  <c:v>86.9</c:v>
                </c:pt>
                <c:pt idx="16179">
                  <c:v>86.9</c:v>
                </c:pt>
                <c:pt idx="16180">
                  <c:v>86.9</c:v>
                </c:pt>
                <c:pt idx="16181">
                  <c:v>86.9</c:v>
                </c:pt>
                <c:pt idx="16182">
                  <c:v>86.9</c:v>
                </c:pt>
                <c:pt idx="16183">
                  <c:v>86.9</c:v>
                </c:pt>
                <c:pt idx="16184">
                  <c:v>86.9</c:v>
                </c:pt>
                <c:pt idx="16185">
                  <c:v>86.9</c:v>
                </c:pt>
                <c:pt idx="16186">
                  <c:v>86.9</c:v>
                </c:pt>
                <c:pt idx="16187">
                  <c:v>86.8</c:v>
                </c:pt>
                <c:pt idx="16188">
                  <c:v>86.8</c:v>
                </c:pt>
                <c:pt idx="16189">
                  <c:v>86.8</c:v>
                </c:pt>
                <c:pt idx="16190">
                  <c:v>86.8</c:v>
                </c:pt>
                <c:pt idx="16191">
                  <c:v>86.8</c:v>
                </c:pt>
                <c:pt idx="16192">
                  <c:v>86.8</c:v>
                </c:pt>
                <c:pt idx="16193">
                  <c:v>86.8</c:v>
                </c:pt>
                <c:pt idx="16194">
                  <c:v>86.8</c:v>
                </c:pt>
                <c:pt idx="16195">
                  <c:v>86.8</c:v>
                </c:pt>
                <c:pt idx="16196">
                  <c:v>86.7</c:v>
                </c:pt>
                <c:pt idx="16197">
                  <c:v>86.7</c:v>
                </c:pt>
                <c:pt idx="16198">
                  <c:v>86.7</c:v>
                </c:pt>
                <c:pt idx="16199">
                  <c:v>86.7</c:v>
                </c:pt>
                <c:pt idx="16200">
                  <c:v>86.7</c:v>
                </c:pt>
                <c:pt idx="16201">
                  <c:v>86.7</c:v>
                </c:pt>
                <c:pt idx="16202">
                  <c:v>86.7</c:v>
                </c:pt>
                <c:pt idx="16203">
                  <c:v>86.7</c:v>
                </c:pt>
                <c:pt idx="16204">
                  <c:v>86.7</c:v>
                </c:pt>
                <c:pt idx="16205">
                  <c:v>86.7</c:v>
                </c:pt>
                <c:pt idx="16206">
                  <c:v>86.7</c:v>
                </c:pt>
                <c:pt idx="16207">
                  <c:v>86.7</c:v>
                </c:pt>
                <c:pt idx="16208">
                  <c:v>86.7</c:v>
                </c:pt>
                <c:pt idx="16209">
                  <c:v>86.7</c:v>
                </c:pt>
                <c:pt idx="16210">
                  <c:v>86.7</c:v>
                </c:pt>
                <c:pt idx="16211">
                  <c:v>86.7</c:v>
                </c:pt>
                <c:pt idx="16212">
                  <c:v>86.7</c:v>
                </c:pt>
                <c:pt idx="16213">
                  <c:v>86.7</c:v>
                </c:pt>
                <c:pt idx="16214">
                  <c:v>86.7</c:v>
                </c:pt>
                <c:pt idx="16215">
                  <c:v>86.7</c:v>
                </c:pt>
                <c:pt idx="16216">
                  <c:v>86.7</c:v>
                </c:pt>
                <c:pt idx="16217">
                  <c:v>86.7</c:v>
                </c:pt>
                <c:pt idx="16218">
                  <c:v>86.7</c:v>
                </c:pt>
                <c:pt idx="16219">
                  <c:v>86.7</c:v>
                </c:pt>
                <c:pt idx="16220">
                  <c:v>86.7</c:v>
                </c:pt>
                <c:pt idx="16221">
                  <c:v>86.7</c:v>
                </c:pt>
                <c:pt idx="16222">
                  <c:v>86.7</c:v>
                </c:pt>
                <c:pt idx="16223">
                  <c:v>86.7</c:v>
                </c:pt>
                <c:pt idx="16224">
                  <c:v>86.7</c:v>
                </c:pt>
                <c:pt idx="16225">
                  <c:v>86.7</c:v>
                </c:pt>
                <c:pt idx="16226">
                  <c:v>86.7</c:v>
                </c:pt>
                <c:pt idx="16227">
                  <c:v>86.7</c:v>
                </c:pt>
                <c:pt idx="16228">
                  <c:v>86.7</c:v>
                </c:pt>
                <c:pt idx="16229">
                  <c:v>86.7</c:v>
                </c:pt>
                <c:pt idx="16230">
                  <c:v>86.7</c:v>
                </c:pt>
                <c:pt idx="16231">
                  <c:v>86.7</c:v>
                </c:pt>
                <c:pt idx="16232">
                  <c:v>86.7</c:v>
                </c:pt>
                <c:pt idx="16233">
                  <c:v>86.7</c:v>
                </c:pt>
                <c:pt idx="16234">
                  <c:v>86.7</c:v>
                </c:pt>
                <c:pt idx="16235">
                  <c:v>86.7</c:v>
                </c:pt>
                <c:pt idx="16236">
                  <c:v>86.7</c:v>
                </c:pt>
                <c:pt idx="16237">
                  <c:v>86.7</c:v>
                </c:pt>
                <c:pt idx="16238">
                  <c:v>86.7</c:v>
                </c:pt>
                <c:pt idx="16239">
                  <c:v>86.7</c:v>
                </c:pt>
                <c:pt idx="16240">
                  <c:v>86.7</c:v>
                </c:pt>
                <c:pt idx="16241">
                  <c:v>86.7</c:v>
                </c:pt>
                <c:pt idx="16242">
                  <c:v>86.7</c:v>
                </c:pt>
                <c:pt idx="16243">
                  <c:v>86.7</c:v>
                </c:pt>
                <c:pt idx="16244">
                  <c:v>86.7</c:v>
                </c:pt>
                <c:pt idx="16245">
                  <c:v>86.7</c:v>
                </c:pt>
                <c:pt idx="16246">
                  <c:v>86.8</c:v>
                </c:pt>
                <c:pt idx="16247">
                  <c:v>86.8</c:v>
                </c:pt>
                <c:pt idx="16248">
                  <c:v>86.8</c:v>
                </c:pt>
                <c:pt idx="16249">
                  <c:v>86.8</c:v>
                </c:pt>
                <c:pt idx="16250">
                  <c:v>86.8</c:v>
                </c:pt>
                <c:pt idx="16251">
                  <c:v>86.8</c:v>
                </c:pt>
                <c:pt idx="16252">
                  <c:v>86.8</c:v>
                </c:pt>
                <c:pt idx="16253">
                  <c:v>86.8</c:v>
                </c:pt>
                <c:pt idx="16254">
                  <c:v>86.8</c:v>
                </c:pt>
                <c:pt idx="16255">
                  <c:v>86.8</c:v>
                </c:pt>
                <c:pt idx="16256">
                  <c:v>86.8</c:v>
                </c:pt>
                <c:pt idx="16257">
                  <c:v>86.9</c:v>
                </c:pt>
                <c:pt idx="16258">
                  <c:v>86.9</c:v>
                </c:pt>
                <c:pt idx="16259">
                  <c:v>86.9</c:v>
                </c:pt>
                <c:pt idx="16260">
                  <c:v>86.9</c:v>
                </c:pt>
                <c:pt idx="16261">
                  <c:v>86.9</c:v>
                </c:pt>
                <c:pt idx="16262">
                  <c:v>86.9</c:v>
                </c:pt>
                <c:pt idx="16263">
                  <c:v>86.9</c:v>
                </c:pt>
                <c:pt idx="16264">
                  <c:v>86.9</c:v>
                </c:pt>
                <c:pt idx="16265">
                  <c:v>86.9</c:v>
                </c:pt>
                <c:pt idx="16266">
                  <c:v>86.9</c:v>
                </c:pt>
                <c:pt idx="16267">
                  <c:v>87</c:v>
                </c:pt>
                <c:pt idx="16268">
                  <c:v>87</c:v>
                </c:pt>
                <c:pt idx="16269">
                  <c:v>87</c:v>
                </c:pt>
                <c:pt idx="16270">
                  <c:v>87</c:v>
                </c:pt>
                <c:pt idx="16271">
                  <c:v>87</c:v>
                </c:pt>
                <c:pt idx="16272">
                  <c:v>87</c:v>
                </c:pt>
                <c:pt idx="16273">
                  <c:v>87</c:v>
                </c:pt>
                <c:pt idx="16274">
                  <c:v>87</c:v>
                </c:pt>
                <c:pt idx="16275">
                  <c:v>87</c:v>
                </c:pt>
                <c:pt idx="16276">
                  <c:v>87.1</c:v>
                </c:pt>
                <c:pt idx="16277">
                  <c:v>87.1</c:v>
                </c:pt>
                <c:pt idx="16278">
                  <c:v>87.1</c:v>
                </c:pt>
                <c:pt idx="16279">
                  <c:v>87.1</c:v>
                </c:pt>
                <c:pt idx="16280">
                  <c:v>87.1</c:v>
                </c:pt>
                <c:pt idx="16281">
                  <c:v>87.1</c:v>
                </c:pt>
                <c:pt idx="16282">
                  <c:v>87.1</c:v>
                </c:pt>
                <c:pt idx="16283">
                  <c:v>87.1</c:v>
                </c:pt>
                <c:pt idx="16284">
                  <c:v>87.1</c:v>
                </c:pt>
                <c:pt idx="16285">
                  <c:v>87.1</c:v>
                </c:pt>
                <c:pt idx="16286">
                  <c:v>87.1</c:v>
                </c:pt>
                <c:pt idx="16287">
                  <c:v>87.2</c:v>
                </c:pt>
                <c:pt idx="16288">
                  <c:v>87.2</c:v>
                </c:pt>
                <c:pt idx="16289">
                  <c:v>87.2</c:v>
                </c:pt>
                <c:pt idx="16290">
                  <c:v>87.2</c:v>
                </c:pt>
                <c:pt idx="16291">
                  <c:v>87.2</c:v>
                </c:pt>
                <c:pt idx="16292">
                  <c:v>87.2</c:v>
                </c:pt>
                <c:pt idx="16293">
                  <c:v>87.2</c:v>
                </c:pt>
                <c:pt idx="16294">
                  <c:v>87.2</c:v>
                </c:pt>
                <c:pt idx="16295">
                  <c:v>87.3</c:v>
                </c:pt>
                <c:pt idx="16296">
                  <c:v>87.3</c:v>
                </c:pt>
                <c:pt idx="16297">
                  <c:v>87.3</c:v>
                </c:pt>
                <c:pt idx="16298">
                  <c:v>87.3</c:v>
                </c:pt>
                <c:pt idx="16299">
                  <c:v>87.3</c:v>
                </c:pt>
                <c:pt idx="16300">
                  <c:v>87.3</c:v>
                </c:pt>
                <c:pt idx="16301">
                  <c:v>87.3</c:v>
                </c:pt>
                <c:pt idx="16302">
                  <c:v>87.4</c:v>
                </c:pt>
                <c:pt idx="16303">
                  <c:v>87.4</c:v>
                </c:pt>
                <c:pt idx="16304">
                  <c:v>87.4</c:v>
                </c:pt>
                <c:pt idx="16305">
                  <c:v>87.4</c:v>
                </c:pt>
                <c:pt idx="16306">
                  <c:v>87.4</c:v>
                </c:pt>
                <c:pt idx="16307">
                  <c:v>87.4</c:v>
                </c:pt>
                <c:pt idx="16308">
                  <c:v>87.4</c:v>
                </c:pt>
                <c:pt idx="16309">
                  <c:v>87.4</c:v>
                </c:pt>
                <c:pt idx="16310">
                  <c:v>87.4</c:v>
                </c:pt>
                <c:pt idx="16311">
                  <c:v>87.5</c:v>
                </c:pt>
                <c:pt idx="16312">
                  <c:v>87.5</c:v>
                </c:pt>
                <c:pt idx="16313">
                  <c:v>87.5</c:v>
                </c:pt>
                <c:pt idx="16314">
                  <c:v>87.5</c:v>
                </c:pt>
                <c:pt idx="16315">
                  <c:v>87.5</c:v>
                </c:pt>
                <c:pt idx="16316">
                  <c:v>87.5</c:v>
                </c:pt>
                <c:pt idx="16317">
                  <c:v>87.5</c:v>
                </c:pt>
                <c:pt idx="16318">
                  <c:v>87.6</c:v>
                </c:pt>
                <c:pt idx="16319">
                  <c:v>87.6</c:v>
                </c:pt>
                <c:pt idx="16320">
                  <c:v>87.6</c:v>
                </c:pt>
                <c:pt idx="16321">
                  <c:v>87.6</c:v>
                </c:pt>
                <c:pt idx="16322">
                  <c:v>87.6</c:v>
                </c:pt>
                <c:pt idx="16323">
                  <c:v>87.6</c:v>
                </c:pt>
                <c:pt idx="16324">
                  <c:v>87.7</c:v>
                </c:pt>
                <c:pt idx="16325">
                  <c:v>87.7</c:v>
                </c:pt>
                <c:pt idx="16326">
                  <c:v>87.7</c:v>
                </c:pt>
                <c:pt idx="16327">
                  <c:v>87.7</c:v>
                </c:pt>
                <c:pt idx="16328">
                  <c:v>87.7</c:v>
                </c:pt>
                <c:pt idx="16329">
                  <c:v>87.7</c:v>
                </c:pt>
                <c:pt idx="16330">
                  <c:v>87.7</c:v>
                </c:pt>
                <c:pt idx="16331">
                  <c:v>87.8</c:v>
                </c:pt>
                <c:pt idx="16332">
                  <c:v>87.8</c:v>
                </c:pt>
                <c:pt idx="16333">
                  <c:v>87.8</c:v>
                </c:pt>
                <c:pt idx="16334">
                  <c:v>87.8</c:v>
                </c:pt>
                <c:pt idx="16335">
                  <c:v>87.8</c:v>
                </c:pt>
                <c:pt idx="16336">
                  <c:v>87.8</c:v>
                </c:pt>
                <c:pt idx="16337">
                  <c:v>87.8</c:v>
                </c:pt>
                <c:pt idx="16338">
                  <c:v>87.9</c:v>
                </c:pt>
                <c:pt idx="16339">
                  <c:v>87.9</c:v>
                </c:pt>
                <c:pt idx="16340">
                  <c:v>87.9</c:v>
                </c:pt>
                <c:pt idx="16341">
                  <c:v>87.9</c:v>
                </c:pt>
                <c:pt idx="16342">
                  <c:v>87.9</c:v>
                </c:pt>
                <c:pt idx="16343">
                  <c:v>87.9</c:v>
                </c:pt>
                <c:pt idx="16344">
                  <c:v>87.9</c:v>
                </c:pt>
                <c:pt idx="16345">
                  <c:v>88</c:v>
                </c:pt>
                <c:pt idx="16346">
                  <c:v>88</c:v>
                </c:pt>
                <c:pt idx="16347">
                  <c:v>88</c:v>
                </c:pt>
                <c:pt idx="16348">
                  <c:v>88</c:v>
                </c:pt>
                <c:pt idx="16349">
                  <c:v>88</c:v>
                </c:pt>
                <c:pt idx="16350">
                  <c:v>88</c:v>
                </c:pt>
                <c:pt idx="16351">
                  <c:v>88</c:v>
                </c:pt>
                <c:pt idx="16352">
                  <c:v>88.1</c:v>
                </c:pt>
                <c:pt idx="16353">
                  <c:v>88.1</c:v>
                </c:pt>
                <c:pt idx="16354">
                  <c:v>88.1</c:v>
                </c:pt>
                <c:pt idx="16355">
                  <c:v>88.1</c:v>
                </c:pt>
                <c:pt idx="16356">
                  <c:v>88.1</c:v>
                </c:pt>
                <c:pt idx="16357">
                  <c:v>88.1</c:v>
                </c:pt>
                <c:pt idx="16358">
                  <c:v>88.2</c:v>
                </c:pt>
                <c:pt idx="16359">
                  <c:v>88.2</c:v>
                </c:pt>
                <c:pt idx="16360">
                  <c:v>88.2</c:v>
                </c:pt>
                <c:pt idx="16361">
                  <c:v>88.2</c:v>
                </c:pt>
                <c:pt idx="16362">
                  <c:v>88.2</c:v>
                </c:pt>
                <c:pt idx="16363">
                  <c:v>88.2</c:v>
                </c:pt>
                <c:pt idx="16364">
                  <c:v>88.2</c:v>
                </c:pt>
                <c:pt idx="16365">
                  <c:v>88.3</c:v>
                </c:pt>
                <c:pt idx="16366">
                  <c:v>88.3</c:v>
                </c:pt>
                <c:pt idx="16367">
                  <c:v>88.3</c:v>
                </c:pt>
                <c:pt idx="16368">
                  <c:v>88.3</c:v>
                </c:pt>
                <c:pt idx="16369">
                  <c:v>88.3</c:v>
                </c:pt>
                <c:pt idx="16370">
                  <c:v>88.3</c:v>
                </c:pt>
                <c:pt idx="16371">
                  <c:v>88.3</c:v>
                </c:pt>
                <c:pt idx="16372">
                  <c:v>88.4</c:v>
                </c:pt>
                <c:pt idx="16373">
                  <c:v>88.4</c:v>
                </c:pt>
                <c:pt idx="16374">
                  <c:v>88.4</c:v>
                </c:pt>
                <c:pt idx="16375">
                  <c:v>88.4</c:v>
                </c:pt>
                <c:pt idx="16376">
                  <c:v>88.4</c:v>
                </c:pt>
                <c:pt idx="16377">
                  <c:v>88.4</c:v>
                </c:pt>
                <c:pt idx="16378">
                  <c:v>88.4</c:v>
                </c:pt>
                <c:pt idx="16379">
                  <c:v>88.5</c:v>
                </c:pt>
                <c:pt idx="16380">
                  <c:v>88.5</c:v>
                </c:pt>
                <c:pt idx="16381">
                  <c:v>88.5</c:v>
                </c:pt>
                <c:pt idx="16382">
                  <c:v>88.5</c:v>
                </c:pt>
                <c:pt idx="16383">
                  <c:v>88.5</c:v>
                </c:pt>
                <c:pt idx="16384">
                  <c:v>88.5</c:v>
                </c:pt>
                <c:pt idx="16385">
                  <c:v>88.6</c:v>
                </c:pt>
                <c:pt idx="16386">
                  <c:v>88.6</c:v>
                </c:pt>
                <c:pt idx="16387">
                  <c:v>88.6</c:v>
                </c:pt>
                <c:pt idx="16388">
                  <c:v>88.6</c:v>
                </c:pt>
                <c:pt idx="16389">
                  <c:v>88.6</c:v>
                </c:pt>
                <c:pt idx="16390">
                  <c:v>88.6</c:v>
                </c:pt>
                <c:pt idx="16391">
                  <c:v>88.6</c:v>
                </c:pt>
                <c:pt idx="16392">
                  <c:v>88.6</c:v>
                </c:pt>
                <c:pt idx="16393">
                  <c:v>88.7</c:v>
                </c:pt>
                <c:pt idx="16394">
                  <c:v>88.7</c:v>
                </c:pt>
                <c:pt idx="16395">
                  <c:v>88.7</c:v>
                </c:pt>
                <c:pt idx="16396">
                  <c:v>88.7</c:v>
                </c:pt>
                <c:pt idx="16397">
                  <c:v>88.7</c:v>
                </c:pt>
                <c:pt idx="16398">
                  <c:v>88.7</c:v>
                </c:pt>
                <c:pt idx="16399">
                  <c:v>88.7</c:v>
                </c:pt>
                <c:pt idx="16400">
                  <c:v>88.7</c:v>
                </c:pt>
                <c:pt idx="16401">
                  <c:v>88.7</c:v>
                </c:pt>
                <c:pt idx="16402">
                  <c:v>88.7</c:v>
                </c:pt>
                <c:pt idx="16403">
                  <c:v>88.8</c:v>
                </c:pt>
                <c:pt idx="16404">
                  <c:v>88.8</c:v>
                </c:pt>
                <c:pt idx="16405">
                  <c:v>88.8</c:v>
                </c:pt>
                <c:pt idx="16406">
                  <c:v>88.8</c:v>
                </c:pt>
                <c:pt idx="16407">
                  <c:v>88.8</c:v>
                </c:pt>
                <c:pt idx="16408">
                  <c:v>88.8</c:v>
                </c:pt>
                <c:pt idx="16409">
                  <c:v>88.8</c:v>
                </c:pt>
                <c:pt idx="16410">
                  <c:v>88.8</c:v>
                </c:pt>
                <c:pt idx="16411">
                  <c:v>88.8</c:v>
                </c:pt>
                <c:pt idx="16412">
                  <c:v>88.9</c:v>
                </c:pt>
                <c:pt idx="16413">
                  <c:v>88.9</c:v>
                </c:pt>
                <c:pt idx="16414">
                  <c:v>88.9</c:v>
                </c:pt>
                <c:pt idx="16415">
                  <c:v>88.9</c:v>
                </c:pt>
                <c:pt idx="16416">
                  <c:v>88.9</c:v>
                </c:pt>
                <c:pt idx="16417">
                  <c:v>88.9</c:v>
                </c:pt>
                <c:pt idx="16418">
                  <c:v>88.9</c:v>
                </c:pt>
                <c:pt idx="16419">
                  <c:v>88.9</c:v>
                </c:pt>
                <c:pt idx="16420">
                  <c:v>88.9</c:v>
                </c:pt>
                <c:pt idx="16421">
                  <c:v>88.9</c:v>
                </c:pt>
                <c:pt idx="16422">
                  <c:v>88.9</c:v>
                </c:pt>
                <c:pt idx="16423">
                  <c:v>88.9</c:v>
                </c:pt>
                <c:pt idx="16424">
                  <c:v>88.9</c:v>
                </c:pt>
                <c:pt idx="16425">
                  <c:v>88.9</c:v>
                </c:pt>
                <c:pt idx="16426">
                  <c:v>88.9</c:v>
                </c:pt>
                <c:pt idx="16427">
                  <c:v>88.9</c:v>
                </c:pt>
                <c:pt idx="16428">
                  <c:v>88.9</c:v>
                </c:pt>
                <c:pt idx="16429">
                  <c:v>88.9</c:v>
                </c:pt>
                <c:pt idx="16430">
                  <c:v>89</c:v>
                </c:pt>
                <c:pt idx="16431">
                  <c:v>89</c:v>
                </c:pt>
                <c:pt idx="16432">
                  <c:v>89</c:v>
                </c:pt>
                <c:pt idx="16433">
                  <c:v>89</c:v>
                </c:pt>
                <c:pt idx="16434">
                  <c:v>89</c:v>
                </c:pt>
                <c:pt idx="16435">
                  <c:v>89</c:v>
                </c:pt>
                <c:pt idx="16436">
                  <c:v>89</c:v>
                </c:pt>
                <c:pt idx="16437">
                  <c:v>89</c:v>
                </c:pt>
                <c:pt idx="16438">
                  <c:v>89</c:v>
                </c:pt>
                <c:pt idx="16439">
                  <c:v>89</c:v>
                </c:pt>
                <c:pt idx="16440">
                  <c:v>89</c:v>
                </c:pt>
                <c:pt idx="16441">
                  <c:v>89</c:v>
                </c:pt>
                <c:pt idx="16442">
                  <c:v>89</c:v>
                </c:pt>
                <c:pt idx="16443">
                  <c:v>89</c:v>
                </c:pt>
                <c:pt idx="16444">
                  <c:v>89</c:v>
                </c:pt>
                <c:pt idx="16445">
                  <c:v>89</c:v>
                </c:pt>
                <c:pt idx="16446">
                  <c:v>89</c:v>
                </c:pt>
                <c:pt idx="16447">
                  <c:v>89</c:v>
                </c:pt>
                <c:pt idx="16448">
                  <c:v>89</c:v>
                </c:pt>
                <c:pt idx="16449">
                  <c:v>89</c:v>
                </c:pt>
                <c:pt idx="16450">
                  <c:v>89</c:v>
                </c:pt>
                <c:pt idx="16451">
                  <c:v>89</c:v>
                </c:pt>
                <c:pt idx="16452">
                  <c:v>88.9</c:v>
                </c:pt>
                <c:pt idx="16453">
                  <c:v>88.9</c:v>
                </c:pt>
                <c:pt idx="16454">
                  <c:v>88.9</c:v>
                </c:pt>
                <c:pt idx="16455">
                  <c:v>88.9</c:v>
                </c:pt>
                <c:pt idx="16456">
                  <c:v>88.9</c:v>
                </c:pt>
                <c:pt idx="16457">
                  <c:v>88.9</c:v>
                </c:pt>
                <c:pt idx="16458">
                  <c:v>88.9</c:v>
                </c:pt>
                <c:pt idx="16459">
                  <c:v>88.9</c:v>
                </c:pt>
                <c:pt idx="16460">
                  <c:v>88.9</c:v>
                </c:pt>
                <c:pt idx="16461">
                  <c:v>88.9</c:v>
                </c:pt>
                <c:pt idx="16462">
                  <c:v>88.9</c:v>
                </c:pt>
                <c:pt idx="16463">
                  <c:v>88.9</c:v>
                </c:pt>
                <c:pt idx="16464">
                  <c:v>88.9</c:v>
                </c:pt>
                <c:pt idx="16465">
                  <c:v>88.9</c:v>
                </c:pt>
                <c:pt idx="16466">
                  <c:v>88.9</c:v>
                </c:pt>
                <c:pt idx="16467">
                  <c:v>88.9</c:v>
                </c:pt>
                <c:pt idx="16468">
                  <c:v>88.9</c:v>
                </c:pt>
                <c:pt idx="16469">
                  <c:v>88.9</c:v>
                </c:pt>
                <c:pt idx="16470">
                  <c:v>88.9</c:v>
                </c:pt>
                <c:pt idx="16471">
                  <c:v>88.9</c:v>
                </c:pt>
                <c:pt idx="16472">
                  <c:v>88.9</c:v>
                </c:pt>
                <c:pt idx="16473">
                  <c:v>88.9</c:v>
                </c:pt>
                <c:pt idx="16474">
                  <c:v>88.9</c:v>
                </c:pt>
                <c:pt idx="16475">
                  <c:v>88.9</c:v>
                </c:pt>
                <c:pt idx="16476">
                  <c:v>88.9</c:v>
                </c:pt>
                <c:pt idx="16477">
                  <c:v>88.9</c:v>
                </c:pt>
                <c:pt idx="16478">
                  <c:v>88.9</c:v>
                </c:pt>
                <c:pt idx="16479">
                  <c:v>88.8</c:v>
                </c:pt>
                <c:pt idx="16480">
                  <c:v>88.8</c:v>
                </c:pt>
                <c:pt idx="16481">
                  <c:v>88.8</c:v>
                </c:pt>
                <c:pt idx="16482">
                  <c:v>88.8</c:v>
                </c:pt>
                <c:pt idx="16483">
                  <c:v>88.8</c:v>
                </c:pt>
                <c:pt idx="16484">
                  <c:v>88.8</c:v>
                </c:pt>
                <c:pt idx="16485">
                  <c:v>88.8</c:v>
                </c:pt>
                <c:pt idx="16486">
                  <c:v>88.8</c:v>
                </c:pt>
                <c:pt idx="16487">
                  <c:v>88.8</c:v>
                </c:pt>
                <c:pt idx="16488">
                  <c:v>88.8</c:v>
                </c:pt>
                <c:pt idx="16489">
                  <c:v>88.7</c:v>
                </c:pt>
                <c:pt idx="16490">
                  <c:v>88.7</c:v>
                </c:pt>
                <c:pt idx="16491">
                  <c:v>88.7</c:v>
                </c:pt>
                <c:pt idx="16492">
                  <c:v>88.7</c:v>
                </c:pt>
                <c:pt idx="16493">
                  <c:v>88.7</c:v>
                </c:pt>
                <c:pt idx="16494">
                  <c:v>88.7</c:v>
                </c:pt>
                <c:pt idx="16495">
                  <c:v>88.7</c:v>
                </c:pt>
                <c:pt idx="16496">
                  <c:v>88.7</c:v>
                </c:pt>
                <c:pt idx="16497">
                  <c:v>88.7</c:v>
                </c:pt>
                <c:pt idx="16498">
                  <c:v>88.7</c:v>
                </c:pt>
                <c:pt idx="16499">
                  <c:v>88.7</c:v>
                </c:pt>
                <c:pt idx="16500">
                  <c:v>88.6</c:v>
                </c:pt>
                <c:pt idx="16501">
                  <c:v>88.6</c:v>
                </c:pt>
                <c:pt idx="16502">
                  <c:v>88.6</c:v>
                </c:pt>
                <c:pt idx="16503">
                  <c:v>88.6</c:v>
                </c:pt>
                <c:pt idx="16504">
                  <c:v>88.6</c:v>
                </c:pt>
                <c:pt idx="16505">
                  <c:v>88.6</c:v>
                </c:pt>
                <c:pt idx="16506">
                  <c:v>88.5</c:v>
                </c:pt>
                <c:pt idx="16507">
                  <c:v>88.5</c:v>
                </c:pt>
                <c:pt idx="16508">
                  <c:v>88.5</c:v>
                </c:pt>
                <c:pt idx="16509">
                  <c:v>88.5</c:v>
                </c:pt>
                <c:pt idx="16510">
                  <c:v>88.5</c:v>
                </c:pt>
                <c:pt idx="16511">
                  <c:v>88.5</c:v>
                </c:pt>
                <c:pt idx="16512">
                  <c:v>88.5</c:v>
                </c:pt>
                <c:pt idx="16513">
                  <c:v>88.4</c:v>
                </c:pt>
                <c:pt idx="16514">
                  <c:v>88.4</c:v>
                </c:pt>
                <c:pt idx="16515">
                  <c:v>88.4</c:v>
                </c:pt>
                <c:pt idx="16516">
                  <c:v>88.4</c:v>
                </c:pt>
                <c:pt idx="16517">
                  <c:v>88.4</c:v>
                </c:pt>
                <c:pt idx="16518">
                  <c:v>88.3</c:v>
                </c:pt>
                <c:pt idx="16519">
                  <c:v>88.3</c:v>
                </c:pt>
                <c:pt idx="16520">
                  <c:v>88.3</c:v>
                </c:pt>
                <c:pt idx="16521">
                  <c:v>88.3</c:v>
                </c:pt>
                <c:pt idx="16522">
                  <c:v>88.3</c:v>
                </c:pt>
                <c:pt idx="16523">
                  <c:v>88.3</c:v>
                </c:pt>
                <c:pt idx="16524">
                  <c:v>88.2</c:v>
                </c:pt>
                <c:pt idx="16525">
                  <c:v>88.2</c:v>
                </c:pt>
                <c:pt idx="16526">
                  <c:v>88.2</c:v>
                </c:pt>
                <c:pt idx="16527">
                  <c:v>88.2</c:v>
                </c:pt>
                <c:pt idx="16528">
                  <c:v>88.1</c:v>
                </c:pt>
                <c:pt idx="16529">
                  <c:v>88.1</c:v>
                </c:pt>
                <c:pt idx="16530">
                  <c:v>88.1</c:v>
                </c:pt>
                <c:pt idx="16531">
                  <c:v>88.1</c:v>
                </c:pt>
                <c:pt idx="16532">
                  <c:v>88.1</c:v>
                </c:pt>
                <c:pt idx="16533">
                  <c:v>88.1</c:v>
                </c:pt>
                <c:pt idx="16534">
                  <c:v>88.1</c:v>
                </c:pt>
                <c:pt idx="16535">
                  <c:v>88</c:v>
                </c:pt>
                <c:pt idx="16536">
                  <c:v>88</c:v>
                </c:pt>
                <c:pt idx="16537">
                  <c:v>88</c:v>
                </c:pt>
                <c:pt idx="16538">
                  <c:v>88</c:v>
                </c:pt>
                <c:pt idx="16539">
                  <c:v>88</c:v>
                </c:pt>
                <c:pt idx="16540">
                  <c:v>87.9</c:v>
                </c:pt>
                <c:pt idx="16541">
                  <c:v>87.9</c:v>
                </c:pt>
                <c:pt idx="16542">
                  <c:v>87.9</c:v>
                </c:pt>
                <c:pt idx="16543">
                  <c:v>87.9</c:v>
                </c:pt>
                <c:pt idx="16544">
                  <c:v>87.9</c:v>
                </c:pt>
                <c:pt idx="16545">
                  <c:v>87.9</c:v>
                </c:pt>
                <c:pt idx="16546">
                  <c:v>87.9</c:v>
                </c:pt>
                <c:pt idx="16547">
                  <c:v>87.8</c:v>
                </c:pt>
                <c:pt idx="16548">
                  <c:v>87.8</c:v>
                </c:pt>
                <c:pt idx="16549">
                  <c:v>87.8</c:v>
                </c:pt>
                <c:pt idx="16550">
                  <c:v>87.8</c:v>
                </c:pt>
                <c:pt idx="16551">
                  <c:v>87.8</c:v>
                </c:pt>
                <c:pt idx="16552">
                  <c:v>87.8</c:v>
                </c:pt>
                <c:pt idx="16553">
                  <c:v>87.7</c:v>
                </c:pt>
                <c:pt idx="16554">
                  <c:v>87.7</c:v>
                </c:pt>
                <c:pt idx="16555">
                  <c:v>87.7</c:v>
                </c:pt>
                <c:pt idx="16556">
                  <c:v>87.7</c:v>
                </c:pt>
                <c:pt idx="16557">
                  <c:v>87.7</c:v>
                </c:pt>
                <c:pt idx="16558">
                  <c:v>87.6</c:v>
                </c:pt>
                <c:pt idx="16559">
                  <c:v>87.6</c:v>
                </c:pt>
                <c:pt idx="16560">
                  <c:v>87.6</c:v>
                </c:pt>
                <c:pt idx="16561">
                  <c:v>87.6</c:v>
                </c:pt>
                <c:pt idx="16562">
                  <c:v>87.6</c:v>
                </c:pt>
                <c:pt idx="16563">
                  <c:v>87.5</c:v>
                </c:pt>
                <c:pt idx="16564">
                  <c:v>87.5</c:v>
                </c:pt>
                <c:pt idx="16565">
                  <c:v>87.5</c:v>
                </c:pt>
                <c:pt idx="16566">
                  <c:v>87.5</c:v>
                </c:pt>
                <c:pt idx="16567">
                  <c:v>87.5</c:v>
                </c:pt>
                <c:pt idx="16568">
                  <c:v>87.5</c:v>
                </c:pt>
                <c:pt idx="16569">
                  <c:v>87.5</c:v>
                </c:pt>
                <c:pt idx="16570">
                  <c:v>87.4</c:v>
                </c:pt>
                <c:pt idx="16571">
                  <c:v>87.4</c:v>
                </c:pt>
                <c:pt idx="16572">
                  <c:v>87.4</c:v>
                </c:pt>
                <c:pt idx="16573">
                  <c:v>87.4</c:v>
                </c:pt>
                <c:pt idx="16574">
                  <c:v>87.4</c:v>
                </c:pt>
                <c:pt idx="16575">
                  <c:v>87.4</c:v>
                </c:pt>
                <c:pt idx="16576">
                  <c:v>87.4</c:v>
                </c:pt>
                <c:pt idx="16577">
                  <c:v>87.3</c:v>
                </c:pt>
                <c:pt idx="16578">
                  <c:v>87.3</c:v>
                </c:pt>
                <c:pt idx="16579">
                  <c:v>87.3</c:v>
                </c:pt>
                <c:pt idx="16580">
                  <c:v>87.3</c:v>
                </c:pt>
                <c:pt idx="16581">
                  <c:v>87.3</c:v>
                </c:pt>
                <c:pt idx="16582">
                  <c:v>87.3</c:v>
                </c:pt>
                <c:pt idx="16583">
                  <c:v>87.3</c:v>
                </c:pt>
                <c:pt idx="16584">
                  <c:v>87.3</c:v>
                </c:pt>
                <c:pt idx="16585">
                  <c:v>87.2</c:v>
                </c:pt>
                <c:pt idx="16586">
                  <c:v>87.2</c:v>
                </c:pt>
                <c:pt idx="16587">
                  <c:v>87.2</c:v>
                </c:pt>
                <c:pt idx="16588">
                  <c:v>87.2</c:v>
                </c:pt>
                <c:pt idx="16589">
                  <c:v>87.2</c:v>
                </c:pt>
                <c:pt idx="16590">
                  <c:v>87.2</c:v>
                </c:pt>
                <c:pt idx="16591">
                  <c:v>87.2</c:v>
                </c:pt>
                <c:pt idx="16592">
                  <c:v>87.1</c:v>
                </c:pt>
                <c:pt idx="16593">
                  <c:v>87.1</c:v>
                </c:pt>
                <c:pt idx="16594">
                  <c:v>87.1</c:v>
                </c:pt>
                <c:pt idx="16595">
                  <c:v>87.1</c:v>
                </c:pt>
                <c:pt idx="16596">
                  <c:v>87.1</c:v>
                </c:pt>
                <c:pt idx="16597">
                  <c:v>87.1</c:v>
                </c:pt>
                <c:pt idx="16598">
                  <c:v>87.1</c:v>
                </c:pt>
                <c:pt idx="16599">
                  <c:v>87.1</c:v>
                </c:pt>
                <c:pt idx="16600">
                  <c:v>87.1</c:v>
                </c:pt>
                <c:pt idx="16601">
                  <c:v>87.1</c:v>
                </c:pt>
                <c:pt idx="16602">
                  <c:v>87.1</c:v>
                </c:pt>
                <c:pt idx="16603">
                  <c:v>87.1</c:v>
                </c:pt>
                <c:pt idx="16604">
                  <c:v>87.1</c:v>
                </c:pt>
                <c:pt idx="16605">
                  <c:v>87</c:v>
                </c:pt>
                <c:pt idx="16606">
                  <c:v>87</c:v>
                </c:pt>
                <c:pt idx="16607">
                  <c:v>87</c:v>
                </c:pt>
                <c:pt idx="16608">
                  <c:v>87</c:v>
                </c:pt>
                <c:pt idx="16609">
                  <c:v>87</c:v>
                </c:pt>
                <c:pt idx="16610">
                  <c:v>87</c:v>
                </c:pt>
                <c:pt idx="16611">
                  <c:v>87</c:v>
                </c:pt>
                <c:pt idx="16612">
                  <c:v>87</c:v>
                </c:pt>
                <c:pt idx="16613">
                  <c:v>87</c:v>
                </c:pt>
                <c:pt idx="16614">
                  <c:v>87</c:v>
                </c:pt>
                <c:pt idx="16615">
                  <c:v>87</c:v>
                </c:pt>
                <c:pt idx="16616">
                  <c:v>87</c:v>
                </c:pt>
                <c:pt idx="16617">
                  <c:v>86.9</c:v>
                </c:pt>
                <c:pt idx="16618">
                  <c:v>86.9</c:v>
                </c:pt>
                <c:pt idx="16619">
                  <c:v>86.9</c:v>
                </c:pt>
                <c:pt idx="16620">
                  <c:v>86.9</c:v>
                </c:pt>
                <c:pt idx="16621">
                  <c:v>86.9</c:v>
                </c:pt>
                <c:pt idx="16622">
                  <c:v>86.9</c:v>
                </c:pt>
                <c:pt idx="16623">
                  <c:v>86.9</c:v>
                </c:pt>
                <c:pt idx="16624">
                  <c:v>86.9</c:v>
                </c:pt>
                <c:pt idx="16625">
                  <c:v>86.9</c:v>
                </c:pt>
                <c:pt idx="16626">
                  <c:v>86.9</c:v>
                </c:pt>
                <c:pt idx="16627">
                  <c:v>86.9</c:v>
                </c:pt>
                <c:pt idx="16628">
                  <c:v>86.8</c:v>
                </c:pt>
                <c:pt idx="16629">
                  <c:v>86.8</c:v>
                </c:pt>
                <c:pt idx="16630">
                  <c:v>86.8</c:v>
                </c:pt>
                <c:pt idx="16631">
                  <c:v>86.8</c:v>
                </c:pt>
                <c:pt idx="16632">
                  <c:v>86.8</c:v>
                </c:pt>
                <c:pt idx="16633">
                  <c:v>86.8</c:v>
                </c:pt>
                <c:pt idx="16634">
                  <c:v>86.8</c:v>
                </c:pt>
                <c:pt idx="16635">
                  <c:v>86.8</c:v>
                </c:pt>
                <c:pt idx="16636">
                  <c:v>86.8</c:v>
                </c:pt>
                <c:pt idx="16637">
                  <c:v>86.8</c:v>
                </c:pt>
                <c:pt idx="16638">
                  <c:v>86.8</c:v>
                </c:pt>
                <c:pt idx="16639">
                  <c:v>86.8</c:v>
                </c:pt>
                <c:pt idx="16640">
                  <c:v>86.8</c:v>
                </c:pt>
                <c:pt idx="16641">
                  <c:v>86.8</c:v>
                </c:pt>
                <c:pt idx="16642">
                  <c:v>86.8</c:v>
                </c:pt>
                <c:pt idx="16643">
                  <c:v>86.8</c:v>
                </c:pt>
                <c:pt idx="16644">
                  <c:v>86.8</c:v>
                </c:pt>
                <c:pt idx="16645">
                  <c:v>86.8</c:v>
                </c:pt>
                <c:pt idx="16646">
                  <c:v>86.8</c:v>
                </c:pt>
                <c:pt idx="16647">
                  <c:v>86.8</c:v>
                </c:pt>
                <c:pt idx="16648">
                  <c:v>86.8</c:v>
                </c:pt>
                <c:pt idx="16649">
                  <c:v>86.9</c:v>
                </c:pt>
                <c:pt idx="16650">
                  <c:v>86.9</c:v>
                </c:pt>
                <c:pt idx="16651">
                  <c:v>86.9</c:v>
                </c:pt>
                <c:pt idx="16652">
                  <c:v>86.9</c:v>
                </c:pt>
                <c:pt idx="16653">
                  <c:v>86.9</c:v>
                </c:pt>
                <c:pt idx="16654">
                  <c:v>86.9</c:v>
                </c:pt>
                <c:pt idx="16655">
                  <c:v>86.9</c:v>
                </c:pt>
                <c:pt idx="16656">
                  <c:v>86.9</c:v>
                </c:pt>
                <c:pt idx="16657">
                  <c:v>86.9</c:v>
                </c:pt>
                <c:pt idx="16658">
                  <c:v>86.9</c:v>
                </c:pt>
                <c:pt idx="16659">
                  <c:v>86.9</c:v>
                </c:pt>
                <c:pt idx="16660">
                  <c:v>86.9</c:v>
                </c:pt>
                <c:pt idx="16661">
                  <c:v>86.9</c:v>
                </c:pt>
                <c:pt idx="16662">
                  <c:v>86.9</c:v>
                </c:pt>
                <c:pt idx="16663">
                  <c:v>86.9</c:v>
                </c:pt>
                <c:pt idx="16664">
                  <c:v>86.9</c:v>
                </c:pt>
                <c:pt idx="16665">
                  <c:v>87</c:v>
                </c:pt>
                <c:pt idx="16666">
                  <c:v>87</c:v>
                </c:pt>
                <c:pt idx="16667">
                  <c:v>87</c:v>
                </c:pt>
                <c:pt idx="16668">
                  <c:v>87</c:v>
                </c:pt>
                <c:pt idx="16669">
                  <c:v>87</c:v>
                </c:pt>
                <c:pt idx="16670">
                  <c:v>87</c:v>
                </c:pt>
                <c:pt idx="16671">
                  <c:v>87</c:v>
                </c:pt>
                <c:pt idx="16672">
                  <c:v>87</c:v>
                </c:pt>
                <c:pt idx="16673">
                  <c:v>87</c:v>
                </c:pt>
                <c:pt idx="16674">
                  <c:v>87</c:v>
                </c:pt>
                <c:pt idx="16675">
                  <c:v>87</c:v>
                </c:pt>
                <c:pt idx="16676">
                  <c:v>87</c:v>
                </c:pt>
                <c:pt idx="16677">
                  <c:v>87</c:v>
                </c:pt>
                <c:pt idx="16678">
                  <c:v>87</c:v>
                </c:pt>
                <c:pt idx="16679">
                  <c:v>87</c:v>
                </c:pt>
                <c:pt idx="16680">
                  <c:v>87.1</c:v>
                </c:pt>
                <c:pt idx="16681">
                  <c:v>87.1</c:v>
                </c:pt>
                <c:pt idx="16682">
                  <c:v>87.1</c:v>
                </c:pt>
                <c:pt idx="16683">
                  <c:v>87.1</c:v>
                </c:pt>
                <c:pt idx="16684">
                  <c:v>87.1</c:v>
                </c:pt>
                <c:pt idx="16685">
                  <c:v>87.1</c:v>
                </c:pt>
                <c:pt idx="16686">
                  <c:v>87.1</c:v>
                </c:pt>
                <c:pt idx="16687">
                  <c:v>87.1</c:v>
                </c:pt>
                <c:pt idx="16688">
                  <c:v>87.1</c:v>
                </c:pt>
                <c:pt idx="16689">
                  <c:v>87.1</c:v>
                </c:pt>
                <c:pt idx="16690">
                  <c:v>87.1</c:v>
                </c:pt>
                <c:pt idx="16691">
                  <c:v>87.1</c:v>
                </c:pt>
                <c:pt idx="16692">
                  <c:v>87.2</c:v>
                </c:pt>
                <c:pt idx="16693">
                  <c:v>87.2</c:v>
                </c:pt>
                <c:pt idx="16694">
                  <c:v>87.2</c:v>
                </c:pt>
                <c:pt idx="16695">
                  <c:v>87.2</c:v>
                </c:pt>
                <c:pt idx="16696">
                  <c:v>87.2</c:v>
                </c:pt>
                <c:pt idx="16697">
                  <c:v>87.2</c:v>
                </c:pt>
                <c:pt idx="16698">
                  <c:v>87.2</c:v>
                </c:pt>
                <c:pt idx="16699">
                  <c:v>87.2</c:v>
                </c:pt>
                <c:pt idx="16700">
                  <c:v>87.3</c:v>
                </c:pt>
                <c:pt idx="16701">
                  <c:v>87.3</c:v>
                </c:pt>
                <c:pt idx="16702">
                  <c:v>87.3</c:v>
                </c:pt>
                <c:pt idx="16703">
                  <c:v>87.3</c:v>
                </c:pt>
                <c:pt idx="16704">
                  <c:v>87.3</c:v>
                </c:pt>
                <c:pt idx="16705">
                  <c:v>87.3</c:v>
                </c:pt>
                <c:pt idx="16706">
                  <c:v>87.3</c:v>
                </c:pt>
                <c:pt idx="16707">
                  <c:v>87.3</c:v>
                </c:pt>
                <c:pt idx="16708">
                  <c:v>87.4</c:v>
                </c:pt>
                <c:pt idx="16709">
                  <c:v>87.4</c:v>
                </c:pt>
                <c:pt idx="16710">
                  <c:v>87.4</c:v>
                </c:pt>
                <c:pt idx="16711">
                  <c:v>87.4</c:v>
                </c:pt>
                <c:pt idx="16712">
                  <c:v>87.4</c:v>
                </c:pt>
                <c:pt idx="16713">
                  <c:v>87.5</c:v>
                </c:pt>
                <c:pt idx="16714">
                  <c:v>87.5</c:v>
                </c:pt>
                <c:pt idx="16715">
                  <c:v>87.5</c:v>
                </c:pt>
                <c:pt idx="16716">
                  <c:v>87.5</c:v>
                </c:pt>
                <c:pt idx="16717">
                  <c:v>87.5</c:v>
                </c:pt>
                <c:pt idx="16718">
                  <c:v>87.5</c:v>
                </c:pt>
                <c:pt idx="16719">
                  <c:v>87.5</c:v>
                </c:pt>
                <c:pt idx="16720">
                  <c:v>87.6</c:v>
                </c:pt>
                <c:pt idx="16721">
                  <c:v>87.6</c:v>
                </c:pt>
                <c:pt idx="16722">
                  <c:v>87.6</c:v>
                </c:pt>
                <c:pt idx="16723">
                  <c:v>87.6</c:v>
                </c:pt>
                <c:pt idx="16724">
                  <c:v>87.6</c:v>
                </c:pt>
                <c:pt idx="16725">
                  <c:v>87.6</c:v>
                </c:pt>
                <c:pt idx="16726">
                  <c:v>87.6</c:v>
                </c:pt>
                <c:pt idx="16727">
                  <c:v>87.6</c:v>
                </c:pt>
                <c:pt idx="16728">
                  <c:v>87.7</c:v>
                </c:pt>
                <c:pt idx="16729">
                  <c:v>87.7</c:v>
                </c:pt>
                <c:pt idx="16730">
                  <c:v>87.7</c:v>
                </c:pt>
                <c:pt idx="16731">
                  <c:v>87.7</c:v>
                </c:pt>
                <c:pt idx="16732">
                  <c:v>87.7</c:v>
                </c:pt>
                <c:pt idx="16733">
                  <c:v>87.7</c:v>
                </c:pt>
                <c:pt idx="16734">
                  <c:v>87.7</c:v>
                </c:pt>
                <c:pt idx="16735">
                  <c:v>87.8</c:v>
                </c:pt>
                <c:pt idx="16736">
                  <c:v>87.8</c:v>
                </c:pt>
                <c:pt idx="16737">
                  <c:v>87.8</c:v>
                </c:pt>
                <c:pt idx="16738">
                  <c:v>87.8</c:v>
                </c:pt>
                <c:pt idx="16739">
                  <c:v>87.8</c:v>
                </c:pt>
                <c:pt idx="16740">
                  <c:v>87.8</c:v>
                </c:pt>
                <c:pt idx="16741">
                  <c:v>87.8</c:v>
                </c:pt>
                <c:pt idx="16742">
                  <c:v>87.9</c:v>
                </c:pt>
                <c:pt idx="16743">
                  <c:v>87.9</c:v>
                </c:pt>
                <c:pt idx="16744">
                  <c:v>87.9</c:v>
                </c:pt>
                <c:pt idx="16745">
                  <c:v>87.9</c:v>
                </c:pt>
                <c:pt idx="16746">
                  <c:v>87.9</c:v>
                </c:pt>
                <c:pt idx="16747">
                  <c:v>87.9</c:v>
                </c:pt>
                <c:pt idx="16748">
                  <c:v>87.9</c:v>
                </c:pt>
                <c:pt idx="16749">
                  <c:v>88</c:v>
                </c:pt>
                <c:pt idx="16750">
                  <c:v>88</c:v>
                </c:pt>
                <c:pt idx="16751">
                  <c:v>88</c:v>
                </c:pt>
                <c:pt idx="16752">
                  <c:v>88</c:v>
                </c:pt>
                <c:pt idx="16753">
                  <c:v>88</c:v>
                </c:pt>
                <c:pt idx="16754">
                  <c:v>88</c:v>
                </c:pt>
                <c:pt idx="16755">
                  <c:v>88.1</c:v>
                </c:pt>
                <c:pt idx="16756">
                  <c:v>88.1</c:v>
                </c:pt>
                <c:pt idx="16757">
                  <c:v>88.1</c:v>
                </c:pt>
                <c:pt idx="16758">
                  <c:v>88.1</c:v>
                </c:pt>
                <c:pt idx="16759">
                  <c:v>88.1</c:v>
                </c:pt>
                <c:pt idx="16760">
                  <c:v>88.1</c:v>
                </c:pt>
                <c:pt idx="16761">
                  <c:v>88.2</c:v>
                </c:pt>
                <c:pt idx="16762">
                  <c:v>88.2</c:v>
                </c:pt>
                <c:pt idx="16763">
                  <c:v>88.2</c:v>
                </c:pt>
                <c:pt idx="16764">
                  <c:v>88.2</c:v>
                </c:pt>
                <c:pt idx="16765">
                  <c:v>88.2</c:v>
                </c:pt>
                <c:pt idx="16766">
                  <c:v>88.2</c:v>
                </c:pt>
                <c:pt idx="16767">
                  <c:v>88.3</c:v>
                </c:pt>
                <c:pt idx="16768">
                  <c:v>88.3</c:v>
                </c:pt>
                <c:pt idx="16769">
                  <c:v>88.3</c:v>
                </c:pt>
                <c:pt idx="16770">
                  <c:v>88.3</c:v>
                </c:pt>
                <c:pt idx="16771">
                  <c:v>88.3</c:v>
                </c:pt>
                <c:pt idx="16772">
                  <c:v>88.3</c:v>
                </c:pt>
                <c:pt idx="16773">
                  <c:v>88.4</c:v>
                </c:pt>
                <c:pt idx="16774">
                  <c:v>88.4</c:v>
                </c:pt>
                <c:pt idx="16775">
                  <c:v>88.4</c:v>
                </c:pt>
                <c:pt idx="16776">
                  <c:v>88.4</c:v>
                </c:pt>
                <c:pt idx="16777">
                  <c:v>88.4</c:v>
                </c:pt>
                <c:pt idx="16778">
                  <c:v>88.4</c:v>
                </c:pt>
                <c:pt idx="16779">
                  <c:v>88.5</c:v>
                </c:pt>
                <c:pt idx="16780">
                  <c:v>88.5</c:v>
                </c:pt>
                <c:pt idx="16781">
                  <c:v>88.5</c:v>
                </c:pt>
                <c:pt idx="16782">
                  <c:v>88.5</c:v>
                </c:pt>
                <c:pt idx="16783">
                  <c:v>88.5</c:v>
                </c:pt>
                <c:pt idx="16784">
                  <c:v>88.5</c:v>
                </c:pt>
                <c:pt idx="16785">
                  <c:v>88.5</c:v>
                </c:pt>
                <c:pt idx="16786">
                  <c:v>88.6</c:v>
                </c:pt>
                <c:pt idx="16787">
                  <c:v>88.6</c:v>
                </c:pt>
                <c:pt idx="16788">
                  <c:v>88.6</c:v>
                </c:pt>
                <c:pt idx="16789">
                  <c:v>88.6</c:v>
                </c:pt>
                <c:pt idx="16790">
                  <c:v>88.6</c:v>
                </c:pt>
                <c:pt idx="16791">
                  <c:v>88.6</c:v>
                </c:pt>
                <c:pt idx="16792">
                  <c:v>88.7</c:v>
                </c:pt>
                <c:pt idx="16793">
                  <c:v>88.7</c:v>
                </c:pt>
                <c:pt idx="16794">
                  <c:v>88.7</c:v>
                </c:pt>
                <c:pt idx="16795">
                  <c:v>88.7</c:v>
                </c:pt>
                <c:pt idx="16796">
                  <c:v>88.7</c:v>
                </c:pt>
                <c:pt idx="16797">
                  <c:v>88.7</c:v>
                </c:pt>
                <c:pt idx="16798">
                  <c:v>88.7</c:v>
                </c:pt>
                <c:pt idx="16799">
                  <c:v>88.7</c:v>
                </c:pt>
                <c:pt idx="16800">
                  <c:v>88.7</c:v>
                </c:pt>
                <c:pt idx="16801">
                  <c:v>88.7</c:v>
                </c:pt>
                <c:pt idx="16802">
                  <c:v>88.7</c:v>
                </c:pt>
                <c:pt idx="16803">
                  <c:v>88.8</c:v>
                </c:pt>
                <c:pt idx="16804">
                  <c:v>88.8</c:v>
                </c:pt>
                <c:pt idx="16805">
                  <c:v>88.8</c:v>
                </c:pt>
                <c:pt idx="16806">
                  <c:v>88.8</c:v>
                </c:pt>
                <c:pt idx="16807">
                  <c:v>88.8</c:v>
                </c:pt>
                <c:pt idx="16808">
                  <c:v>88.8</c:v>
                </c:pt>
                <c:pt idx="16809">
                  <c:v>88.8</c:v>
                </c:pt>
                <c:pt idx="16810">
                  <c:v>88.9</c:v>
                </c:pt>
                <c:pt idx="16811">
                  <c:v>88.9</c:v>
                </c:pt>
                <c:pt idx="16812">
                  <c:v>88.9</c:v>
                </c:pt>
                <c:pt idx="16813">
                  <c:v>88.9</c:v>
                </c:pt>
                <c:pt idx="16814">
                  <c:v>88.9</c:v>
                </c:pt>
                <c:pt idx="16815">
                  <c:v>88.9</c:v>
                </c:pt>
                <c:pt idx="16816">
                  <c:v>88.9</c:v>
                </c:pt>
                <c:pt idx="16817">
                  <c:v>88.9</c:v>
                </c:pt>
                <c:pt idx="16818">
                  <c:v>89</c:v>
                </c:pt>
                <c:pt idx="16819">
                  <c:v>89</c:v>
                </c:pt>
                <c:pt idx="16820">
                  <c:v>89</c:v>
                </c:pt>
                <c:pt idx="16821">
                  <c:v>89</c:v>
                </c:pt>
                <c:pt idx="16822">
                  <c:v>89</c:v>
                </c:pt>
                <c:pt idx="16823">
                  <c:v>89</c:v>
                </c:pt>
                <c:pt idx="16824">
                  <c:v>89.1</c:v>
                </c:pt>
                <c:pt idx="16825">
                  <c:v>89.1</c:v>
                </c:pt>
                <c:pt idx="16826">
                  <c:v>89.1</c:v>
                </c:pt>
                <c:pt idx="16827">
                  <c:v>89</c:v>
                </c:pt>
                <c:pt idx="16828">
                  <c:v>89.1</c:v>
                </c:pt>
                <c:pt idx="16829">
                  <c:v>89.1</c:v>
                </c:pt>
                <c:pt idx="16830">
                  <c:v>89.1</c:v>
                </c:pt>
                <c:pt idx="16831">
                  <c:v>89.1</c:v>
                </c:pt>
                <c:pt idx="16832">
                  <c:v>89.1</c:v>
                </c:pt>
                <c:pt idx="16833">
                  <c:v>89.1</c:v>
                </c:pt>
                <c:pt idx="16834">
                  <c:v>89.1</c:v>
                </c:pt>
                <c:pt idx="16835">
                  <c:v>89.1</c:v>
                </c:pt>
                <c:pt idx="16836">
                  <c:v>89.1</c:v>
                </c:pt>
                <c:pt idx="16837">
                  <c:v>89.1</c:v>
                </c:pt>
                <c:pt idx="16838">
                  <c:v>89.1</c:v>
                </c:pt>
                <c:pt idx="16839">
                  <c:v>89.1</c:v>
                </c:pt>
                <c:pt idx="16840">
                  <c:v>89.2</c:v>
                </c:pt>
                <c:pt idx="16841">
                  <c:v>89.1</c:v>
                </c:pt>
                <c:pt idx="16842">
                  <c:v>89.2</c:v>
                </c:pt>
                <c:pt idx="16843">
                  <c:v>89.1</c:v>
                </c:pt>
                <c:pt idx="16844">
                  <c:v>89.1</c:v>
                </c:pt>
                <c:pt idx="16845">
                  <c:v>89.2</c:v>
                </c:pt>
                <c:pt idx="16846">
                  <c:v>89.2</c:v>
                </c:pt>
                <c:pt idx="16847">
                  <c:v>89.2</c:v>
                </c:pt>
                <c:pt idx="16848">
                  <c:v>89.2</c:v>
                </c:pt>
                <c:pt idx="16849">
                  <c:v>89.2</c:v>
                </c:pt>
                <c:pt idx="16850">
                  <c:v>89.2</c:v>
                </c:pt>
                <c:pt idx="16851">
                  <c:v>89.2</c:v>
                </c:pt>
                <c:pt idx="16852">
                  <c:v>89.2</c:v>
                </c:pt>
                <c:pt idx="16853">
                  <c:v>89.2</c:v>
                </c:pt>
                <c:pt idx="16854">
                  <c:v>89.2</c:v>
                </c:pt>
                <c:pt idx="16855">
                  <c:v>89.2</c:v>
                </c:pt>
                <c:pt idx="16856">
                  <c:v>89.2</c:v>
                </c:pt>
                <c:pt idx="16857">
                  <c:v>89.2</c:v>
                </c:pt>
                <c:pt idx="16858">
                  <c:v>89.2</c:v>
                </c:pt>
                <c:pt idx="16859">
                  <c:v>89.2</c:v>
                </c:pt>
                <c:pt idx="16860">
                  <c:v>89.2</c:v>
                </c:pt>
                <c:pt idx="16861">
                  <c:v>89.2</c:v>
                </c:pt>
                <c:pt idx="16862">
                  <c:v>89.2</c:v>
                </c:pt>
                <c:pt idx="16863">
                  <c:v>89.2</c:v>
                </c:pt>
                <c:pt idx="16864">
                  <c:v>89.2</c:v>
                </c:pt>
                <c:pt idx="16865">
                  <c:v>89.2</c:v>
                </c:pt>
                <c:pt idx="16866">
                  <c:v>89.2</c:v>
                </c:pt>
                <c:pt idx="16867">
                  <c:v>89.2</c:v>
                </c:pt>
                <c:pt idx="16868">
                  <c:v>89.2</c:v>
                </c:pt>
                <c:pt idx="16869">
                  <c:v>89.2</c:v>
                </c:pt>
                <c:pt idx="16870">
                  <c:v>89.2</c:v>
                </c:pt>
                <c:pt idx="16871">
                  <c:v>89.2</c:v>
                </c:pt>
                <c:pt idx="16872">
                  <c:v>89.2</c:v>
                </c:pt>
                <c:pt idx="16873">
                  <c:v>89.2</c:v>
                </c:pt>
                <c:pt idx="16874">
                  <c:v>89.2</c:v>
                </c:pt>
                <c:pt idx="16875">
                  <c:v>89.1</c:v>
                </c:pt>
                <c:pt idx="16876">
                  <c:v>89.2</c:v>
                </c:pt>
                <c:pt idx="16877">
                  <c:v>89.2</c:v>
                </c:pt>
                <c:pt idx="16878">
                  <c:v>89.1</c:v>
                </c:pt>
                <c:pt idx="16879">
                  <c:v>89.1</c:v>
                </c:pt>
                <c:pt idx="16880">
                  <c:v>89.1</c:v>
                </c:pt>
                <c:pt idx="16881">
                  <c:v>89.1</c:v>
                </c:pt>
                <c:pt idx="16882">
                  <c:v>89.1</c:v>
                </c:pt>
                <c:pt idx="16883">
                  <c:v>89.1</c:v>
                </c:pt>
                <c:pt idx="16884">
                  <c:v>89.1</c:v>
                </c:pt>
                <c:pt idx="16885">
                  <c:v>89.1</c:v>
                </c:pt>
                <c:pt idx="16886">
                  <c:v>89.1</c:v>
                </c:pt>
                <c:pt idx="16887">
                  <c:v>89.1</c:v>
                </c:pt>
                <c:pt idx="16888">
                  <c:v>89.1</c:v>
                </c:pt>
                <c:pt idx="16889">
                  <c:v>89</c:v>
                </c:pt>
                <c:pt idx="16890">
                  <c:v>89</c:v>
                </c:pt>
                <c:pt idx="16891">
                  <c:v>89</c:v>
                </c:pt>
                <c:pt idx="16892">
                  <c:v>89</c:v>
                </c:pt>
                <c:pt idx="16893">
                  <c:v>89</c:v>
                </c:pt>
                <c:pt idx="16894">
                  <c:v>89</c:v>
                </c:pt>
                <c:pt idx="16895">
                  <c:v>89</c:v>
                </c:pt>
                <c:pt idx="16896">
                  <c:v>89</c:v>
                </c:pt>
                <c:pt idx="16897">
                  <c:v>89</c:v>
                </c:pt>
                <c:pt idx="16898">
                  <c:v>89</c:v>
                </c:pt>
                <c:pt idx="16899">
                  <c:v>88.9</c:v>
                </c:pt>
                <c:pt idx="16900">
                  <c:v>88.9</c:v>
                </c:pt>
                <c:pt idx="16901">
                  <c:v>88.9</c:v>
                </c:pt>
                <c:pt idx="16902">
                  <c:v>88.9</c:v>
                </c:pt>
                <c:pt idx="16903">
                  <c:v>88.9</c:v>
                </c:pt>
                <c:pt idx="16904">
                  <c:v>88.9</c:v>
                </c:pt>
                <c:pt idx="16905">
                  <c:v>88.9</c:v>
                </c:pt>
                <c:pt idx="16906">
                  <c:v>88.8</c:v>
                </c:pt>
                <c:pt idx="16907">
                  <c:v>88.8</c:v>
                </c:pt>
                <c:pt idx="16908">
                  <c:v>88.8</c:v>
                </c:pt>
                <c:pt idx="16909">
                  <c:v>88.8</c:v>
                </c:pt>
                <c:pt idx="16910">
                  <c:v>88.8</c:v>
                </c:pt>
                <c:pt idx="16911">
                  <c:v>88.8</c:v>
                </c:pt>
                <c:pt idx="16912">
                  <c:v>88.8</c:v>
                </c:pt>
                <c:pt idx="16913">
                  <c:v>88.7</c:v>
                </c:pt>
                <c:pt idx="16914">
                  <c:v>88.7</c:v>
                </c:pt>
                <c:pt idx="16915">
                  <c:v>88.7</c:v>
                </c:pt>
                <c:pt idx="16916">
                  <c:v>88.7</c:v>
                </c:pt>
                <c:pt idx="16917">
                  <c:v>88.7</c:v>
                </c:pt>
                <c:pt idx="16918">
                  <c:v>88.7</c:v>
                </c:pt>
                <c:pt idx="16919">
                  <c:v>88.7</c:v>
                </c:pt>
                <c:pt idx="16920">
                  <c:v>88.7</c:v>
                </c:pt>
                <c:pt idx="16921">
                  <c:v>88.7</c:v>
                </c:pt>
                <c:pt idx="16922">
                  <c:v>88.7</c:v>
                </c:pt>
                <c:pt idx="16923">
                  <c:v>88.6</c:v>
                </c:pt>
                <c:pt idx="16924">
                  <c:v>88.6</c:v>
                </c:pt>
                <c:pt idx="16925">
                  <c:v>88.6</c:v>
                </c:pt>
                <c:pt idx="16926">
                  <c:v>88.6</c:v>
                </c:pt>
                <c:pt idx="16927">
                  <c:v>88.6</c:v>
                </c:pt>
                <c:pt idx="16928">
                  <c:v>88.6</c:v>
                </c:pt>
                <c:pt idx="16929">
                  <c:v>88.6</c:v>
                </c:pt>
                <c:pt idx="16930">
                  <c:v>88.5</c:v>
                </c:pt>
                <c:pt idx="16931">
                  <c:v>88.6</c:v>
                </c:pt>
                <c:pt idx="16932">
                  <c:v>88.5</c:v>
                </c:pt>
                <c:pt idx="16933">
                  <c:v>88.5</c:v>
                </c:pt>
                <c:pt idx="16934">
                  <c:v>88.5</c:v>
                </c:pt>
                <c:pt idx="16935">
                  <c:v>88.5</c:v>
                </c:pt>
                <c:pt idx="16936">
                  <c:v>88.4</c:v>
                </c:pt>
                <c:pt idx="16937">
                  <c:v>88.5</c:v>
                </c:pt>
                <c:pt idx="16938">
                  <c:v>88.4</c:v>
                </c:pt>
                <c:pt idx="16939">
                  <c:v>88.4</c:v>
                </c:pt>
                <c:pt idx="16940">
                  <c:v>88.4</c:v>
                </c:pt>
                <c:pt idx="16941">
                  <c:v>88.4</c:v>
                </c:pt>
                <c:pt idx="16942">
                  <c:v>88.4</c:v>
                </c:pt>
                <c:pt idx="16943">
                  <c:v>88.3</c:v>
                </c:pt>
                <c:pt idx="16944">
                  <c:v>88.3</c:v>
                </c:pt>
                <c:pt idx="16945">
                  <c:v>88.3</c:v>
                </c:pt>
                <c:pt idx="16946">
                  <c:v>88.3</c:v>
                </c:pt>
                <c:pt idx="16947">
                  <c:v>88.3</c:v>
                </c:pt>
                <c:pt idx="16948">
                  <c:v>88.3</c:v>
                </c:pt>
                <c:pt idx="16949">
                  <c:v>88.2</c:v>
                </c:pt>
                <c:pt idx="16950">
                  <c:v>88.2</c:v>
                </c:pt>
                <c:pt idx="16951">
                  <c:v>88.2</c:v>
                </c:pt>
                <c:pt idx="16952">
                  <c:v>88.2</c:v>
                </c:pt>
                <c:pt idx="16953">
                  <c:v>88.2</c:v>
                </c:pt>
                <c:pt idx="16954">
                  <c:v>88.2</c:v>
                </c:pt>
                <c:pt idx="16955">
                  <c:v>88.1</c:v>
                </c:pt>
                <c:pt idx="16956">
                  <c:v>88.1</c:v>
                </c:pt>
                <c:pt idx="16957">
                  <c:v>88.1</c:v>
                </c:pt>
                <c:pt idx="16958">
                  <c:v>88.1</c:v>
                </c:pt>
                <c:pt idx="16959">
                  <c:v>88.1</c:v>
                </c:pt>
                <c:pt idx="16960">
                  <c:v>88.1</c:v>
                </c:pt>
                <c:pt idx="16961">
                  <c:v>88</c:v>
                </c:pt>
                <c:pt idx="16962">
                  <c:v>88</c:v>
                </c:pt>
                <c:pt idx="16963">
                  <c:v>88</c:v>
                </c:pt>
                <c:pt idx="16964">
                  <c:v>88</c:v>
                </c:pt>
                <c:pt idx="16965">
                  <c:v>88</c:v>
                </c:pt>
                <c:pt idx="16966">
                  <c:v>88</c:v>
                </c:pt>
                <c:pt idx="16967">
                  <c:v>88</c:v>
                </c:pt>
                <c:pt idx="16968">
                  <c:v>87.9</c:v>
                </c:pt>
                <c:pt idx="16969">
                  <c:v>87.9</c:v>
                </c:pt>
                <c:pt idx="16970">
                  <c:v>87.9</c:v>
                </c:pt>
                <c:pt idx="16971">
                  <c:v>87.9</c:v>
                </c:pt>
                <c:pt idx="16972">
                  <c:v>87.9</c:v>
                </c:pt>
                <c:pt idx="16973">
                  <c:v>87.9</c:v>
                </c:pt>
                <c:pt idx="16974">
                  <c:v>87.9</c:v>
                </c:pt>
                <c:pt idx="16975">
                  <c:v>87.8</c:v>
                </c:pt>
                <c:pt idx="16976">
                  <c:v>87.8</c:v>
                </c:pt>
                <c:pt idx="16977">
                  <c:v>87.8</c:v>
                </c:pt>
                <c:pt idx="16978">
                  <c:v>87.8</c:v>
                </c:pt>
                <c:pt idx="16979">
                  <c:v>87.8</c:v>
                </c:pt>
                <c:pt idx="16980">
                  <c:v>87.8</c:v>
                </c:pt>
                <c:pt idx="16981">
                  <c:v>87.7</c:v>
                </c:pt>
                <c:pt idx="16982">
                  <c:v>87.7</c:v>
                </c:pt>
                <c:pt idx="16983">
                  <c:v>87.7</c:v>
                </c:pt>
                <c:pt idx="16984">
                  <c:v>87.7</c:v>
                </c:pt>
                <c:pt idx="16985">
                  <c:v>87.7</c:v>
                </c:pt>
                <c:pt idx="16986">
                  <c:v>87.7</c:v>
                </c:pt>
                <c:pt idx="16987">
                  <c:v>87.7</c:v>
                </c:pt>
                <c:pt idx="16988">
                  <c:v>87.6</c:v>
                </c:pt>
                <c:pt idx="16989">
                  <c:v>87.6</c:v>
                </c:pt>
                <c:pt idx="16990">
                  <c:v>87.6</c:v>
                </c:pt>
                <c:pt idx="16991">
                  <c:v>87.6</c:v>
                </c:pt>
                <c:pt idx="16992">
                  <c:v>87.6</c:v>
                </c:pt>
                <c:pt idx="16993">
                  <c:v>87.6</c:v>
                </c:pt>
                <c:pt idx="16994">
                  <c:v>87.6</c:v>
                </c:pt>
                <c:pt idx="16995">
                  <c:v>87.5</c:v>
                </c:pt>
                <c:pt idx="16996">
                  <c:v>87.5</c:v>
                </c:pt>
                <c:pt idx="16997">
                  <c:v>87.5</c:v>
                </c:pt>
                <c:pt idx="16998">
                  <c:v>87.5</c:v>
                </c:pt>
                <c:pt idx="16999">
                  <c:v>87.5</c:v>
                </c:pt>
                <c:pt idx="17000">
                  <c:v>87.5</c:v>
                </c:pt>
                <c:pt idx="17001">
                  <c:v>87.5</c:v>
                </c:pt>
                <c:pt idx="17002">
                  <c:v>87.5</c:v>
                </c:pt>
                <c:pt idx="17003">
                  <c:v>87.4</c:v>
                </c:pt>
                <c:pt idx="17004">
                  <c:v>87.4</c:v>
                </c:pt>
                <c:pt idx="17005">
                  <c:v>87.4</c:v>
                </c:pt>
                <c:pt idx="17006">
                  <c:v>87.4</c:v>
                </c:pt>
                <c:pt idx="17007">
                  <c:v>87.4</c:v>
                </c:pt>
                <c:pt idx="17008">
                  <c:v>87.4</c:v>
                </c:pt>
                <c:pt idx="17009">
                  <c:v>87.4</c:v>
                </c:pt>
                <c:pt idx="17010">
                  <c:v>87.4</c:v>
                </c:pt>
                <c:pt idx="17011">
                  <c:v>87.3</c:v>
                </c:pt>
                <c:pt idx="17012">
                  <c:v>87.3</c:v>
                </c:pt>
                <c:pt idx="17013">
                  <c:v>87.3</c:v>
                </c:pt>
                <c:pt idx="17014">
                  <c:v>87.3</c:v>
                </c:pt>
                <c:pt idx="17015">
                  <c:v>87.3</c:v>
                </c:pt>
                <c:pt idx="17016">
                  <c:v>87.3</c:v>
                </c:pt>
                <c:pt idx="17017">
                  <c:v>87.3</c:v>
                </c:pt>
                <c:pt idx="17018">
                  <c:v>87.3</c:v>
                </c:pt>
                <c:pt idx="17019">
                  <c:v>87.2</c:v>
                </c:pt>
                <c:pt idx="17020">
                  <c:v>87.3</c:v>
                </c:pt>
                <c:pt idx="17021">
                  <c:v>87.2</c:v>
                </c:pt>
                <c:pt idx="17022">
                  <c:v>87.2</c:v>
                </c:pt>
                <c:pt idx="17023">
                  <c:v>87.2</c:v>
                </c:pt>
                <c:pt idx="17024">
                  <c:v>87.2</c:v>
                </c:pt>
                <c:pt idx="17025">
                  <c:v>87.2</c:v>
                </c:pt>
                <c:pt idx="17026">
                  <c:v>87.2</c:v>
                </c:pt>
                <c:pt idx="17027">
                  <c:v>87.2</c:v>
                </c:pt>
                <c:pt idx="17028">
                  <c:v>87.2</c:v>
                </c:pt>
                <c:pt idx="17029">
                  <c:v>87.2</c:v>
                </c:pt>
                <c:pt idx="17030">
                  <c:v>87.2</c:v>
                </c:pt>
                <c:pt idx="17031">
                  <c:v>87.2</c:v>
                </c:pt>
                <c:pt idx="17032">
                  <c:v>87.2</c:v>
                </c:pt>
                <c:pt idx="17033">
                  <c:v>87.2</c:v>
                </c:pt>
                <c:pt idx="17034">
                  <c:v>87.2</c:v>
                </c:pt>
                <c:pt idx="17035">
                  <c:v>87.2</c:v>
                </c:pt>
                <c:pt idx="17036">
                  <c:v>87.2</c:v>
                </c:pt>
                <c:pt idx="17037">
                  <c:v>87.1</c:v>
                </c:pt>
                <c:pt idx="17038">
                  <c:v>87.1</c:v>
                </c:pt>
                <c:pt idx="17039">
                  <c:v>87.1</c:v>
                </c:pt>
                <c:pt idx="17040">
                  <c:v>87.1</c:v>
                </c:pt>
                <c:pt idx="17041">
                  <c:v>87.1</c:v>
                </c:pt>
                <c:pt idx="17042">
                  <c:v>87.1</c:v>
                </c:pt>
                <c:pt idx="17043">
                  <c:v>87.1</c:v>
                </c:pt>
                <c:pt idx="17044">
                  <c:v>87.1</c:v>
                </c:pt>
                <c:pt idx="17045">
                  <c:v>87.1</c:v>
                </c:pt>
                <c:pt idx="17046">
                  <c:v>87.1</c:v>
                </c:pt>
                <c:pt idx="17047">
                  <c:v>87.1</c:v>
                </c:pt>
                <c:pt idx="17048">
                  <c:v>87.1</c:v>
                </c:pt>
                <c:pt idx="17049">
                  <c:v>87.1</c:v>
                </c:pt>
                <c:pt idx="17050">
                  <c:v>87.1</c:v>
                </c:pt>
                <c:pt idx="17051">
                  <c:v>87.1</c:v>
                </c:pt>
                <c:pt idx="17052">
                  <c:v>87.1</c:v>
                </c:pt>
                <c:pt idx="17053">
                  <c:v>87.1</c:v>
                </c:pt>
                <c:pt idx="17054">
                  <c:v>87.1</c:v>
                </c:pt>
                <c:pt idx="17055">
                  <c:v>87.1</c:v>
                </c:pt>
                <c:pt idx="17056">
                  <c:v>87.1</c:v>
                </c:pt>
                <c:pt idx="17057">
                  <c:v>87.1</c:v>
                </c:pt>
                <c:pt idx="17058">
                  <c:v>87.1</c:v>
                </c:pt>
                <c:pt idx="17059">
                  <c:v>87.1</c:v>
                </c:pt>
                <c:pt idx="17060">
                  <c:v>87.1</c:v>
                </c:pt>
                <c:pt idx="17061">
                  <c:v>87.1</c:v>
                </c:pt>
                <c:pt idx="17062">
                  <c:v>87.1</c:v>
                </c:pt>
                <c:pt idx="17063">
                  <c:v>87.1</c:v>
                </c:pt>
                <c:pt idx="17064">
                  <c:v>87.1</c:v>
                </c:pt>
                <c:pt idx="17065">
                  <c:v>87.1</c:v>
                </c:pt>
                <c:pt idx="17066">
                  <c:v>87.1</c:v>
                </c:pt>
                <c:pt idx="17067">
                  <c:v>87.1</c:v>
                </c:pt>
                <c:pt idx="17068">
                  <c:v>87.1</c:v>
                </c:pt>
                <c:pt idx="17069">
                  <c:v>87.1</c:v>
                </c:pt>
                <c:pt idx="17070">
                  <c:v>87.1</c:v>
                </c:pt>
                <c:pt idx="17071">
                  <c:v>87.1</c:v>
                </c:pt>
                <c:pt idx="17072">
                  <c:v>87.1</c:v>
                </c:pt>
                <c:pt idx="17073">
                  <c:v>87.1</c:v>
                </c:pt>
                <c:pt idx="17074">
                  <c:v>87.1</c:v>
                </c:pt>
                <c:pt idx="17075">
                  <c:v>87.1</c:v>
                </c:pt>
                <c:pt idx="17076">
                  <c:v>87.1</c:v>
                </c:pt>
                <c:pt idx="17077">
                  <c:v>87.1</c:v>
                </c:pt>
                <c:pt idx="17078">
                  <c:v>87.1</c:v>
                </c:pt>
                <c:pt idx="17079">
                  <c:v>87.1</c:v>
                </c:pt>
                <c:pt idx="17080">
                  <c:v>87.1</c:v>
                </c:pt>
                <c:pt idx="17081">
                  <c:v>87.1</c:v>
                </c:pt>
                <c:pt idx="17082">
                  <c:v>87.2</c:v>
                </c:pt>
                <c:pt idx="17083">
                  <c:v>87.2</c:v>
                </c:pt>
                <c:pt idx="17084">
                  <c:v>87.2</c:v>
                </c:pt>
                <c:pt idx="17085">
                  <c:v>87.2</c:v>
                </c:pt>
                <c:pt idx="17086">
                  <c:v>87.2</c:v>
                </c:pt>
                <c:pt idx="17087">
                  <c:v>87.2</c:v>
                </c:pt>
                <c:pt idx="17088">
                  <c:v>87.2</c:v>
                </c:pt>
                <c:pt idx="17089">
                  <c:v>87.2</c:v>
                </c:pt>
                <c:pt idx="17090">
                  <c:v>87.2</c:v>
                </c:pt>
                <c:pt idx="17091">
                  <c:v>87.2</c:v>
                </c:pt>
                <c:pt idx="17092">
                  <c:v>87.2</c:v>
                </c:pt>
                <c:pt idx="17093">
                  <c:v>87.2</c:v>
                </c:pt>
                <c:pt idx="17094">
                  <c:v>87.2</c:v>
                </c:pt>
                <c:pt idx="17095">
                  <c:v>87.2</c:v>
                </c:pt>
                <c:pt idx="17096">
                  <c:v>87.3</c:v>
                </c:pt>
                <c:pt idx="17097">
                  <c:v>87.3</c:v>
                </c:pt>
                <c:pt idx="17098">
                  <c:v>87.3</c:v>
                </c:pt>
                <c:pt idx="17099">
                  <c:v>87.3</c:v>
                </c:pt>
                <c:pt idx="17100">
                  <c:v>87.3</c:v>
                </c:pt>
                <c:pt idx="17101">
                  <c:v>87.3</c:v>
                </c:pt>
                <c:pt idx="17102">
                  <c:v>87.3</c:v>
                </c:pt>
                <c:pt idx="17103">
                  <c:v>87.3</c:v>
                </c:pt>
                <c:pt idx="17104">
                  <c:v>87.3</c:v>
                </c:pt>
                <c:pt idx="17105">
                  <c:v>87.3</c:v>
                </c:pt>
                <c:pt idx="17106">
                  <c:v>87.4</c:v>
                </c:pt>
                <c:pt idx="17107">
                  <c:v>87.4</c:v>
                </c:pt>
                <c:pt idx="17108">
                  <c:v>87.4</c:v>
                </c:pt>
                <c:pt idx="17109">
                  <c:v>87.4</c:v>
                </c:pt>
                <c:pt idx="17110">
                  <c:v>87.4</c:v>
                </c:pt>
                <c:pt idx="17111">
                  <c:v>87.4</c:v>
                </c:pt>
                <c:pt idx="17112">
                  <c:v>87.4</c:v>
                </c:pt>
                <c:pt idx="17113">
                  <c:v>87.4</c:v>
                </c:pt>
                <c:pt idx="17114">
                  <c:v>87.5</c:v>
                </c:pt>
                <c:pt idx="17115">
                  <c:v>87.5</c:v>
                </c:pt>
                <c:pt idx="17116">
                  <c:v>87.5</c:v>
                </c:pt>
                <c:pt idx="17117">
                  <c:v>87.5</c:v>
                </c:pt>
                <c:pt idx="17118">
                  <c:v>87.5</c:v>
                </c:pt>
                <c:pt idx="17119">
                  <c:v>87.5</c:v>
                </c:pt>
                <c:pt idx="17120">
                  <c:v>87.5</c:v>
                </c:pt>
                <c:pt idx="17121">
                  <c:v>87.6</c:v>
                </c:pt>
                <c:pt idx="17122">
                  <c:v>87.6</c:v>
                </c:pt>
                <c:pt idx="17123">
                  <c:v>87.6</c:v>
                </c:pt>
                <c:pt idx="17124">
                  <c:v>87.6</c:v>
                </c:pt>
                <c:pt idx="17125">
                  <c:v>87.6</c:v>
                </c:pt>
                <c:pt idx="17126">
                  <c:v>87.6</c:v>
                </c:pt>
                <c:pt idx="17127">
                  <c:v>87.6</c:v>
                </c:pt>
                <c:pt idx="17128">
                  <c:v>87.7</c:v>
                </c:pt>
                <c:pt idx="17129">
                  <c:v>87.7</c:v>
                </c:pt>
                <c:pt idx="17130">
                  <c:v>87.7</c:v>
                </c:pt>
                <c:pt idx="17131">
                  <c:v>87.7</c:v>
                </c:pt>
                <c:pt idx="17132">
                  <c:v>87.7</c:v>
                </c:pt>
                <c:pt idx="17133">
                  <c:v>87.7</c:v>
                </c:pt>
                <c:pt idx="17134">
                  <c:v>87.7</c:v>
                </c:pt>
                <c:pt idx="17135">
                  <c:v>87.7</c:v>
                </c:pt>
                <c:pt idx="17136">
                  <c:v>87.8</c:v>
                </c:pt>
                <c:pt idx="17137">
                  <c:v>87.8</c:v>
                </c:pt>
                <c:pt idx="17138">
                  <c:v>87.8</c:v>
                </c:pt>
                <c:pt idx="17139">
                  <c:v>87.8</c:v>
                </c:pt>
                <c:pt idx="17140">
                  <c:v>87.8</c:v>
                </c:pt>
                <c:pt idx="17141">
                  <c:v>87.8</c:v>
                </c:pt>
                <c:pt idx="17142">
                  <c:v>87.8</c:v>
                </c:pt>
                <c:pt idx="17143">
                  <c:v>87.9</c:v>
                </c:pt>
                <c:pt idx="17144">
                  <c:v>87.9</c:v>
                </c:pt>
                <c:pt idx="17145">
                  <c:v>87.9</c:v>
                </c:pt>
                <c:pt idx="17146">
                  <c:v>87.9</c:v>
                </c:pt>
                <c:pt idx="17147">
                  <c:v>87.9</c:v>
                </c:pt>
                <c:pt idx="17148">
                  <c:v>87.9</c:v>
                </c:pt>
                <c:pt idx="17149">
                  <c:v>87.9</c:v>
                </c:pt>
                <c:pt idx="17150">
                  <c:v>87.9</c:v>
                </c:pt>
                <c:pt idx="17151">
                  <c:v>87.9</c:v>
                </c:pt>
                <c:pt idx="17152">
                  <c:v>88</c:v>
                </c:pt>
                <c:pt idx="17153">
                  <c:v>88</c:v>
                </c:pt>
                <c:pt idx="17154">
                  <c:v>88</c:v>
                </c:pt>
                <c:pt idx="17155">
                  <c:v>88</c:v>
                </c:pt>
                <c:pt idx="17156">
                  <c:v>88</c:v>
                </c:pt>
                <c:pt idx="17157">
                  <c:v>88</c:v>
                </c:pt>
                <c:pt idx="17158">
                  <c:v>88</c:v>
                </c:pt>
                <c:pt idx="17159">
                  <c:v>88.1</c:v>
                </c:pt>
                <c:pt idx="17160">
                  <c:v>88.1</c:v>
                </c:pt>
                <c:pt idx="17161">
                  <c:v>88.1</c:v>
                </c:pt>
                <c:pt idx="17162">
                  <c:v>88.1</c:v>
                </c:pt>
                <c:pt idx="17163">
                  <c:v>88.1</c:v>
                </c:pt>
                <c:pt idx="17164">
                  <c:v>88.1</c:v>
                </c:pt>
                <c:pt idx="17165">
                  <c:v>88.1</c:v>
                </c:pt>
                <c:pt idx="17166">
                  <c:v>88.2</c:v>
                </c:pt>
                <c:pt idx="17167">
                  <c:v>88.2</c:v>
                </c:pt>
                <c:pt idx="17168">
                  <c:v>88.2</c:v>
                </c:pt>
                <c:pt idx="17169">
                  <c:v>88.2</c:v>
                </c:pt>
                <c:pt idx="17170">
                  <c:v>88.2</c:v>
                </c:pt>
                <c:pt idx="17171">
                  <c:v>88.2</c:v>
                </c:pt>
                <c:pt idx="17172">
                  <c:v>88.2</c:v>
                </c:pt>
                <c:pt idx="17173">
                  <c:v>88.3</c:v>
                </c:pt>
                <c:pt idx="17174">
                  <c:v>88.3</c:v>
                </c:pt>
                <c:pt idx="17175">
                  <c:v>88.3</c:v>
                </c:pt>
                <c:pt idx="17176">
                  <c:v>88.3</c:v>
                </c:pt>
                <c:pt idx="17177">
                  <c:v>88.3</c:v>
                </c:pt>
                <c:pt idx="17178">
                  <c:v>88.3</c:v>
                </c:pt>
                <c:pt idx="17179">
                  <c:v>88.4</c:v>
                </c:pt>
                <c:pt idx="17180">
                  <c:v>88.4</c:v>
                </c:pt>
                <c:pt idx="17181">
                  <c:v>88.4</c:v>
                </c:pt>
                <c:pt idx="17182">
                  <c:v>88.4</c:v>
                </c:pt>
                <c:pt idx="17183">
                  <c:v>88.4</c:v>
                </c:pt>
                <c:pt idx="17184">
                  <c:v>88.4</c:v>
                </c:pt>
                <c:pt idx="17185">
                  <c:v>88.5</c:v>
                </c:pt>
                <c:pt idx="17186">
                  <c:v>88.5</c:v>
                </c:pt>
                <c:pt idx="17187">
                  <c:v>88.5</c:v>
                </c:pt>
                <c:pt idx="17188">
                  <c:v>88.5</c:v>
                </c:pt>
                <c:pt idx="17189">
                  <c:v>88.5</c:v>
                </c:pt>
                <c:pt idx="17190">
                  <c:v>88.5</c:v>
                </c:pt>
                <c:pt idx="17191">
                  <c:v>88.5</c:v>
                </c:pt>
                <c:pt idx="17192">
                  <c:v>88.6</c:v>
                </c:pt>
                <c:pt idx="17193">
                  <c:v>88.6</c:v>
                </c:pt>
                <c:pt idx="17194">
                  <c:v>88.6</c:v>
                </c:pt>
                <c:pt idx="17195">
                  <c:v>88.6</c:v>
                </c:pt>
                <c:pt idx="17196">
                  <c:v>88.6</c:v>
                </c:pt>
                <c:pt idx="17197">
                  <c:v>88.6</c:v>
                </c:pt>
                <c:pt idx="17198">
                  <c:v>88.7</c:v>
                </c:pt>
                <c:pt idx="17199">
                  <c:v>88.7</c:v>
                </c:pt>
                <c:pt idx="17200">
                  <c:v>88.7</c:v>
                </c:pt>
                <c:pt idx="17201">
                  <c:v>88.7</c:v>
                </c:pt>
                <c:pt idx="17202">
                  <c:v>88.7</c:v>
                </c:pt>
                <c:pt idx="17203">
                  <c:v>88.7</c:v>
                </c:pt>
                <c:pt idx="17204">
                  <c:v>88.7</c:v>
                </c:pt>
                <c:pt idx="17205">
                  <c:v>88.7</c:v>
                </c:pt>
                <c:pt idx="17206">
                  <c:v>88.8</c:v>
                </c:pt>
                <c:pt idx="17207">
                  <c:v>88.8</c:v>
                </c:pt>
                <c:pt idx="17208">
                  <c:v>88.8</c:v>
                </c:pt>
                <c:pt idx="17209">
                  <c:v>88.8</c:v>
                </c:pt>
                <c:pt idx="17210">
                  <c:v>88.8</c:v>
                </c:pt>
                <c:pt idx="17211">
                  <c:v>88.8</c:v>
                </c:pt>
                <c:pt idx="17212">
                  <c:v>88.9</c:v>
                </c:pt>
                <c:pt idx="17213">
                  <c:v>88.9</c:v>
                </c:pt>
                <c:pt idx="17214">
                  <c:v>88.9</c:v>
                </c:pt>
                <c:pt idx="17215">
                  <c:v>88.9</c:v>
                </c:pt>
                <c:pt idx="17216">
                  <c:v>88.9</c:v>
                </c:pt>
                <c:pt idx="17217">
                  <c:v>88.9</c:v>
                </c:pt>
                <c:pt idx="17218">
                  <c:v>88.9</c:v>
                </c:pt>
                <c:pt idx="17219">
                  <c:v>89</c:v>
                </c:pt>
                <c:pt idx="17220">
                  <c:v>89</c:v>
                </c:pt>
                <c:pt idx="17221">
                  <c:v>89</c:v>
                </c:pt>
                <c:pt idx="17222">
                  <c:v>89</c:v>
                </c:pt>
                <c:pt idx="17223">
                  <c:v>89</c:v>
                </c:pt>
                <c:pt idx="17224">
                  <c:v>89</c:v>
                </c:pt>
                <c:pt idx="17225">
                  <c:v>89</c:v>
                </c:pt>
                <c:pt idx="17226">
                  <c:v>89</c:v>
                </c:pt>
                <c:pt idx="17227">
                  <c:v>89.1</c:v>
                </c:pt>
                <c:pt idx="17228">
                  <c:v>89.1</c:v>
                </c:pt>
                <c:pt idx="17229">
                  <c:v>89.1</c:v>
                </c:pt>
                <c:pt idx="17230">
                  <c:v>89.1</c:v>
                </c:pt>
                <c:pt idx="17231">
                  <c:v>89.1</c:v>
                </c:pt>
                <c:pt idx="17232">
                  <c:v>89.1</c:v>
                </c:pt>
                <c:pt idx="17233">
                  <c:v>89.1</c:v>
                </c:pt>
                <c:pt idx="17234">
                  <c:v>89.1</c:v>
                </c:pt>
                <c:pt idx="17235">
                  <c:v>89.2</c:v>
                </c:pt>
                <c:pt idx="17236">
                  <c:v>89.2</c:v>
                </c:pt>
                <c:pt idx="17237">
                  <c:v>89.2</c:v>
                </c:pt>
                <c:pt idx="17238">
                  <c:v>89.2</c:v>
                </c:pt>
                <c:pt idx="17239">
                  <c:v>89.2</c:v>
                </c:pt>
                <c:pt idx="17240">
                  <c:v>89.2</c:v>
                </c:pt>
                <c:pt idx="17241">
                  <c:v>89.2</c:v>
                </c:pt>
                <c:pt idx="17242">
                  <c:v>89.2</c:v>
                </c:pt>
                <c:pt idx="17243">
                  <c:v>89.2</c:v>
                </c:pt>
                <c:pt idx="17244">
                  <c:v>89.2</c:v>
                </c:pt>
                <c:pt idx="17245">
                  <c:v>89.2</c:v>
                </c:pt>
                <c:pt idx="17246">
                  <c:v>89.2</c:v>
                </c:pt>
                <c:pt idx="17247">
                  <c:v>89.2</c:v>
                </c:pt>
                <c:pt idx="17248">
                  <c:v>89.3</c:v>
                </c:pt>
                <c:pt idx="17249">
                  <c:v>89.3</c:v>
                </c:pt>
                <c:pt idx="17250">
                  <c:v>89.3</c:v>
                </c:pt>
                <c:pt idx="17251">
                  <c:v>89.3</c:v>
                </c:pt>
                <c:pt idx="17252">
                  <c:v>89.3</c:v>
                </c:pt>
                <c:pt idx="17253">
                  <c:v>89.3</c:v>
                </c:pt>
                <c:pt idx="17254">
                  <c:v>89.3</c:v>
                </c:pt>
                <c:pt idx="17255">
                  <c:v>89.3</c:v>
                </c:pt>
                <c:pt idx="17256">
                  <c:v>89.3</c:v>
                </c:pt>
                <c:pt idx="17257">
                  <c:v>89.3</c:v>
                </c:pt>
                <c:pt idx="17258">
                  <c:v>89.3</c:v>
                </c:pt>
                <c:pt idx="17259">
                  <c:v>89.3</c:v>
                </c:pt>
                <c:pt idx="17260">
                  <c:v>89.3</c:v>
                </c:pt>
                <c:pt idx="17261">
                  <c:v>89.3</c:v>
                </c:pt>
                <c:pt idx="17262">
                  <c:v>89.3</c:v>
                </c:pt>
                <c:pt idx="17263">
                  <c:v>89.3</c:v>
                </c:pt>
                <c:pt idx="17264">
                  <c:v>89.3</c:v>
                </c:pt>
                <c:pt idx="17265">
                  <c:v>89.3</c:v>
                </c:pt>
                <c:pt idx="17266">
                  <c:v>89.3</c:v>
                </c:pt>
                <c:pt idx="17267">
                  <c:v>89.3</c:v>
                </c:pt>
                <c:pt idx="17268">
                  <c:v>89.3</c:v>
                </c:pt>
                <c:pt idx="17269">
                  <c:v>89.3</c:v>
                </c:pt>
                <c:pt idx="17270">
                  <c:v>89.3</c:v>
                </c:pt>
                <c:pt idx="17271">
                  <c:v>89.4</c:v>
                </c:pt>
                <c:pt idx="17272">
                  <c:v>89.4</c:v>
                </c:pt>
                <c:pt idx="17273">
                  <c:v>89.3</c:v>
                </c:pt>
                <c:pt idx="17274">
                  <c:v>89.4</c:v>
                </c:pt>
                <c:pt idx="17275">
                  <c:v>89.4</c:v>
                </c:pt>
                <c:pt idx="17276">
                  <c:v>89.3</c:v>
                </c:pt>
                <c:pt idx="17277">
                  <c:v>89.4</c:v>
                </c:pt>
                <c:pt idx="17278">
                  <c:v>89.3</c:v>
                </c:pt>
                <c:pt idx="17279">
                  <c:v>89.4</c:v>
                </c:pt>
                <c:pt idx="17280">
                  <c:v>89.3</c:v>
                </c:pt>
                <c:pt idx="17281">
                  <c:v>89.3</c:v>
                </c:pt>
                <c:pt idx="17282">
                  <c:v>89.4</c:v>
                </c:pt>
                <c:pt idx="17283">
                  <c:v>89.4</c:v>
                </c:pt>
                <c:pt idx="17284">
                  <c:v>89.3</c:v>
                </c:pt>
                <c:pt idx="17285">
                  <c:v>89.4</c:v>
                </c:pt>
                <c:pt idx="17286">
                  <c:v>89.3</c:v>
                </c:pt>
                <c:pt idx="17287">
                  <c:v>89.3</c:v>
                </c:pt>
                <c:pt idx="17288">
                  <c:v>89.3</c:v>
                </c:pt>
                <c:pt idx="17289">
                  <c:v>89.3</c:v>
                </c:pt>
                <c:pt idx="17290">
                  <c:v>89.3</c:v>
                </c:pt>
                <c:pt idx="17291">
                  <c:v>89.3</c:v>
                </c:pt>
                <c:pt idx="17292">
                  <c:v>89.3</c:v>
                </c:pt>
                <c:pt idx="17293">
                  <c:v>89.3</c:v>
                </c:pt>
                <c:pt idx="17294">
                  <c:v>89.3</c:v>
                </c:pt>
                <c:pt idx="17295">
                  <c:v>89.3</c:v>
                </c:pt>
                <c:pt idx="17296">
                  <c:v>89.3</c:v>
                </c:pt>
                <c:pt idx="17297">
                  <c:v>89.3</c:v>
                </c:pt>
                <c:pt idx="17298">
                  <c:v>89.3</c:v>
                </c:pt>
                <c:pt idx="17299">
                  <c:v>89.3</c:v>
                </c:pt>
                <c:pt idx="17300">
                  <c:v>89.3</c:v>
                </c:pt>
                <c:pt idx="17301">
                  <c:v>89.3</c:v>
                </c:pt>
                <c:pt idx="17302">
                  <c:v>89.3</c:v>
                </c:pt>
                <c:pt idx="17303">
                  <c:v>89.3</c:v>
                </c:pt>
                <c:pt idx="17304">
                  <c:v>89.3</c:v>
                </c:pt>
                <c:pt idx="17305">
                  <c:v>89.3</c:v>
                </c:pt>
                <c:pt idx="17306">
                  <c:v>89.2</c:v>
                </c:pt>
                <c:pt idx="17307">
                  <c:v>89.2</c:v>
                </c:pt>
                <c:pt idx="17308">
                  <c:v>89.2</c:v>
                </c:pt>
                <c:pt idx="17309">
                  <c:v>89.2</c:v>
                </c:pt>
                <c:pt idx="17310">
                  <c:v>89.2</c:v>
                </c:pt>
                <c:pt idx="17311">
                  <c:v>89.2</c:v>
                </c:pt>
                <c:pt idx="17312">
                  <c:v>89.2</c:v>
                </c:pt>
                <c:pt idx="17313">
                  <c:v>89.2</c:v>
                </c:pt>
                <c:pt idx="17314">
                  <c:v>89.2</c:v>
                </c:pt>
                <c:pt idx="17315">
                  <c:v>89.2</c:v>
                </c:pt>
                <c:pt idx="17316">
                  <c:v>89.2</c:v>
                </c:pt>
                <c:pt idx="17317">
                  <c:v>89.2</c:v>
                </c:pt>
                <c:pt idx="17318">
                  <c:v>89.2</c:v>
                </c:pt>
                <c:pt idx="17319">
                  <c:v>89.2</c:v>
                </c:pt>
                <c:pt idx="17320">
                  <c:v>89.1</c:v>
                </c:pt>
                <c:pt idx="17321">
                  <c:v>89.1</c:v>
                </c:pt>
                <c:pt idx="17322">
                  <c:v>89.1</c:v>
                </c:pt>
                <c:pt idx="17323">
                  <c:v>89.1</c:v>
                </c:pt>
                <c:pt idx="17324">
                  <c:v>89.1</c:v>
                </c:pt>
                <c:pt idx="17325">
                  <c:v>89.1</c:v>
                </c:pt>
                <c:pt idx="17326">
                  <c:v>89.1</c:v>
                </c:pt>
                <c:pt idx="17327">
                  <c:v>89.1</c:v>
                </c:pt>
                <c:pt idx="17328">
                  <c:v>89.1</c:v>
                </c:pt>
                <c:pt idx="17329">
                  <c:v>89</c:v>
                </c:pt>
                <c:pt idx="17330">
                  <c:v>89</c:v>
                </c:pt>
                <c:pt idx="17331">
                  <c:v>89</c:v>
                </c:pt>
                <c:pt idx="17332">
                  <c:v>89</c:v>
                </c:pt>
                <c:pt idx="17333">
                  <c:v>89</c:v>
                </c:pt>
                <c:pt idx="17334">
                  <c:v>89</c:v>
                </c:pt>
                <c:pt idx="17335">
                  <c:v>89</c:v>
                </c:pt>
                <c:pt idx="17336">
                  <c:v>89</c:v>
                </c:pt>
                <c:pt idx="17337">
                  <c:v>88.9</c:v>
                </c:pt>
                <c:pt idx="17338">
                  <c:v>88.9</c:v>
                </c:pt>
                <c:pt idx="17339">
                  <c:v>88.9</c:v>
                </c:pt>
                <c:pt idx="17340">
                  <c:v>88.9</c:v>
                </c:pt>
                <c:pt idx="17341">
                  <c:v>88.9</c:v>
                </c:pt>
                <c:pt idx="17342">
                  <c:v>88.9</c:v>
                </c:pt>
                <c:pt idx="17343">
                  <c:v>88.9</c:v>
                </c:pt>
                <c:pt idx="17344">
                  <c:v>88.8</c:v>
                </c:pt>
                <c:pt idx="17345">
                  <c:v>88.8</c:v>
                </c:pt>
                <c:pt idx="17346">
                  <c:v>88.8</c:v>
                </c:pt>
                <c:pt idx="17347">
                  <c:v>88.8</c:v>
                </c:pt>
                <c:pt idx="17348">
                  <c:v>88.8</c:v>
                </c:pt>
                <c:pt idx="17349">
                  <c:v>88.8</c:v>
                </c:pt>
                <c:pt idx="17350">
                  <c:v>88.8</c:v>
                </c:pt>
                <c:pt idx="17351">
                  <c:v>88.7</c:v>
                </c:pt>
                <c:pt idx="17352">
                  <c:v>88.7</c:v>
                </c:pt>
                <c:pt idx="17353">
                  <c:v>88.7</c:v>
                </c:pt>
                <c:pt idx="17354">
                  <c:v>88.7</c:v>
                </c:pt>
                <c:pt idx="17355">
                  <c:v>88.7</c:v>
                </c:pt>
                <c:pt idx="17356">
                  <c:v>88.7</c:v>
                </c:pt>
                <c:pt idx="17357">
                  <c:v>88.7</c:v>
                </c:pt>
                <c:pt idx="17358">
                  <c:v>88.7</c:v>
                </c:pt>
                <c:pt idx="17359">
                  <c:v>88.6</c:v>
                </c:pt>
                <c:pt idx="17360">
                  <c:v>88.6</c:v>
                </c:pt>
                <c:pt idx="17361">
                  <c:v>88.6</c:v>
                </c:pt>
                <c:pt idx="17362">
                  <c:v>88.6</c:v>
                </c:pt>
                <c:pt idx="17363">
                  <c:v>88.6</c:v>
                </c:pt>
                <c:pt idx="17364">
                  <c:v>88.5</c:v>
                </c:pt>
                <c:pt idx="17365">
                  <c:v>88.5</c:v>
                </c:pt>
                <c:pt idx="17366">
                  <c:v>88.5</c:v>
                </c:pt>
                <c:pt idx="17367">
                  <c:v>88.5</c:v>
                </c:pt>
                <c:pt idx="17368">
                  <c:v>88.5</c:v>
                </c:pt>
                <c:pt idx="17369">
                  <c:v>88.5</c:v>
                </c:pt>
                <c:pt idx="17370">
                  <c:v>88.4</c:v>
                </c:pt>
                <c:pt idx="17371">
                  <c:v>88.4</c:v>
                </c:pt>
                <c:pt idx="17372">
                  <c:v>88.4</c:v>
                </c:pt>
                <c:pt idx="17373">
                  <c:v>88.4</c:v>
                </c:pt>
                <c:pt idx="17374">
                  <c:v>88.4</c:v>
                </c:pt>
                <c:pt idx="17375">
                  <c:v>88.3</c:v>
                </c:pt>
                <c:pt idx="17376">
                  <c:v>88.3</c:v>
                </c:pt>
                <c:pt idx="17377">
                  <c:v>88.3</c:v>
                </c:pt>
                <c:pt idx="17378">
                  <c:v>88.3</c:v>
                </c:pt>
                <c:pt idx="17379">
                  <c:v>88.3</c:v>
                </c:pt>
                <c:pt idx="17380">
                  <c:v>88.2</c:v>
                </c:pt>
                <c:pt idx="17381">
                  <c:v>88.2</c:v>
                </c:pt>
                <c:pt idx="17382">
                  <c:v>88.2</c:v>
                </c:pt>
                <c:pt idx="17383">
                  <c:v>88.2</c:v>
                </c:pt>
                <c:pt idx="17384">
                  <c:v>88.2</c:v>
                </c:pt>
                <c:pt idx="17385">
                  <c:v>88.2</c:v>
                </c:pt>
                <c:pt idx="17386">
                  <c:v>88.1</c:v>
                </c:pt>
                <c:pt idx="17387">
                  <c:v>88.1</c:v>
                </c:pt>
                <c:pt idx="17388">
                  <c:v>88.1</c:v>
                </c:pt>
                <c:pt idx="17389">
                  <c:v>88.1</c:v>
                </c:pt>
                <c:pt idx="17390">
                  <c:v>88.1</c:v>
                </c:pt>
                <c:pt idx="17391">
                  <c:v>88.1</c:v>
                </c:pt>
                <c:pt idx="17392">
                  <c:v>88</c:v>
                </c:pt>
                <c:pt idx="17393">
                  <c:v>88</c:v>
                </c:pt>
                <c:pt idx="17394">
                  <c:v>88</c:v>
                </c:pt>
                <c:pt idx="17395">
                  <c:v>88</c:v>
                </c:pt>
                <c:pt idx="17396">
                  <c:v>88</c:v>
                </c:pt>
                <c:pt idx="17397">
                  <c:v>87.9</c:v>
                </c:pt>
                <c:pt idx="17398">
                  <c:v>87.9</c:v>
                </c:pt>
                <c:pt idx="17399">
                  <c:v>87.9</c:v>
                </c:pt>
                <c:pt idx="17400">
                  <c:v>87.9</c:v>
                </c:pt>
                <c:pt idx="17401">
                  <c:v>87.9</c:v>
                </c:pt>
                <c:pt idx="17402">
                  <c:v>87.9</c:v>
                </c:pt>
                <c:pt idx="17403">
                  <c:v>87.9</c:v>
                </c:pt>
                <c:pt idx="17404">
                  <c:v>87.9</c:v>
                </c:pt>
                <c:pt idx="17405">
                  <c:v>87.9</c:v>
                </c:pt>
                <c:pt idx="17406">
                  <c:v>87.9</c:v>
                </c:pt>
                <c:pt idx="17407">
                  <c:v>87.8</c:v>
                </c:pt>
                <c:pt idx="17408">
                  <c:v>87.8</c:v>
                </c:pt>
                <c:pt idx="17409">
                  <c:v>87.8</c:v>
                </c:pt>
                <c:pt idx="17410">
                  <c:v>87.8</c:v>
                </c:pt>
                <c:pt idx="17411">
                  <c:v>87.8</c:v>
                </c:pt>
                <c:pt idx="17412">
                  <c:v>87.8</c:v>
                </c:pt>
                <c:pt idx="17413">
                  <c:v>87.7</c:v>
                </c:pt>
                <c:pt idx="17414">
                  <c:v>87.7</c:v>
                </c:pt>
                <c:pt idx="17415">
                  <c:v>87.7</c:v>
                </c:pt>
                <c:pt idx="17416">
                  <c:v>87.7</c:v>
                </c:pt>
                <c:pt idx="17417">
                  <c:v>87.7</c:v>
                </c:pt>
                <c:pt idx="17418">
                  <c:v>87.7</c:v>
                </c:pt>
                <c:pt idx="17419">
                  <c:v>87.7</c:v>
                </c:pt>
                <c:pt idx="17420">
                  <c:v>87.6</c:v>
                </c:pt>
                <c:pt idx="17421">
                  <c:v>87.6</c:v>
                </c:pt>
                <c:pt idx="17422">
                  <c:v>87.6</c:v>
                </c:pt>
                <c:pt idx="17423">
                  <c:v>87.6</c:v>
                </c:pt>
                <c:pt idx="17424">
                  <c:v>87.6</c:v>
                </c:pt>
                <c:pt idx="17425">
                  <c:v>87.6</c:v>
                </c:pt>
                <c:pt idx="17426">
                  <c:v>87.6</c:v>
                </c:pt>
                <c:pt idx="17427">
                  <c:v>87.6</c:v>
                </c:pt>
                <c:pt idx="17428">
                  <c:v>87.6</c:v>
                </c:pt>
                <c:pt idx="17429">
                  <c:v>87.5</c:v>
                </c:pt>
                <c:pt idx="17430">
                  <c:v>87.5</c:v>
                </c:pt>
                <c:pt idx="17431">
                  <c:v>87.5</c:v>
                </c:pt>
                <c:pt idx="17432">
                  <c:v>87.5</c:v>
                </c:pt>
                <c:pt idx="17433">
                  <c:v>87.5</c:v>
                </c:pt>
                <c:pt idx="17434">
                  <c:v>87.5</c:v>
                </c:pt>
                <c:pt idx="17435">
                  <c:v>87.5</c:v>
                </c:pt>
                <c:pt idx="17436">
                  <c:v>87.5</c:v>
                </c:pt>
                <c:pt idx="17437">
                  <c:v>87.5</c:v>
                </c:pt>
                <c:pt idx="17438">
                  <c:v>87.5</c:v>
                </c:pt>
                <c:pt idx="17439">
                  <c:v>87.5</c:v>
                </c:pt>
                <c:pt idx="17440">
                  <c:v>87.4</c:v>
                </c:pt>
                <c:pt idx="17441">
                  <c:v>87.4</c:v>
                </c:pt>
                <c:pt idx="17442">
                  <c:v>87.4</c:v>
                </c:pt>
                <c:pt idx="17443">
                  <c:v>87.4</c:v>
                </c:pt>
                <c:pt idx="17444">
                  <c:v>87.4</c:v>
                </c:pt>
                <c:pt idx="17445">
                  <c:v>87.4</c:v>
                </c:pt>
                <c:pt idx="17446">
                  <c:v>87.4</c:v>
                </c:pt>
                <c:pt idx="17447">
                  <c:v>87.4</c:v>
                </c:pt>
                <c:pt idx="17448">
                  <c:v>87.4</c:v>
                </c:pt>
                <c:pt idx="17449">
                  <c:v>87.4</c:v>
                </c:pt>
                <c:pt idx="17450">
                  <c:v>87.4</c:v>
                </c:pt>
                <c:pt idx="17451">
                  <c:v>87.4</c:v>
                </c:pt>
                <c:pt idx="17452">
                  <c:v>87.4</c:v>
                </c:pt>
                <c:pt idx="17453">
                  <c:v>87.4</c:v>
                </c:pt>
                <c:pt idx="17454">
                  <c:v>87.4</c:v>
                </c:pt>
                <c:pt idx="17455">
                  <c:v>87.4</c:v>
                </c:pt>
                <c:pt idx="17456">
                  <c:v>87.4</c:v>
                </c:pt>
                <c:pt idx="17457">
                  <c:v>87.3</c:v>
                </c:pt>
                <c:pt idx="17458">
                  <c:v>87.3</c:v>
                </c:pt>
                <c:pt idx="17459">
                  <c:v>87.3</c:v>
                </c:pt>
                <c:pt idx="17460">
                  <c:v>87.3</c:v>
                </c:pt>
                <c:pt idx="17461">
                  <c:v>87.3</c:v>
                </c:pt>
                <c:pt idx="17462">
                  <c:v>87.3</c:v>
                </c:pt>
                <c:pt idx="17463">
                  <c:v>87.3</c:v>
                </c:pt>
                <c:pt idx="17464">
                  <c:v>87.3</c:v>
                </c:pt>
                <c:pt idx="17465">
                  <c:v>87.3</c:v>
                </c:pt>
                <c:pt idx="17466">
                  <c:v>87.3</c:v>
                </c:pt>
                <c:pt idx="17467">
                  <c:v>87.3</c:v>
                </c:pt>
                <c:pt idx="17468">
                  <c:v>87.3</c:v>
                </c:pt>
                <c:pt idx="17469">
                  <c:v>87.3</c:v>
                </c:pt>
                <c:pt idx="17470">
                  <c:v>87.3</c:v>
                </c:pt>
                <c:pt idx="17471">
                  <c:v>87.3</c:v>
                </c:pt>
                <c:pt idx="17472">
                  <c:v>87.3</c:v>
                </c:pt>
                <c:pt idx="17473">
                  <c:v>87.3</c:v>
                </c:pt>
                <c:pt idx="17474">
                  <c:v>87.3</c:v>
                </c:pt>
                <c:pt idx="17475">
                  <c:v>87.3</c:v>
                </c:pt>
                <c:pt idx="17476">
                  <c:v>87.3</c:v>
                </c:pt>
                <c:pt idx="17477">
                  <c:v>87.3</c:v>
                </c:pt>
                <c:pt idx="17478">
                  <c:v>87.3</c:v>
                </c:pt>
                <c:pt idx="17479">
                  <c:v>87.3</c:v>
                </c:pt>
                <c:pt idx="17480">
                  <c:v>87.3</c:v>
                </c:pt>
                <c:pt idx="17481">
                  <c:v>87.3</c:v>
                </c:pt>
                <c:pt idx="17482">
                  <c:v>87.3</c:v>
                </c:pt>
                <c:pt idx="17483">
                  <c:v>87.3</c:v>
                </c:pt>
                <c:pt idx="17484">
                  <c:v>87.3</c:v>
                </c:pt>
                <c:pt idx="17485">
                  <c:v>87.3</c:v>
                </c:pt>
                <c:pt idx="17486">
                  <c:v>87.3</c:v>
                </c:pt>
                <c:pt idx="17487">
                  <c:v>87.3</c:v>
                </c:pt>
                <c:pt idx="17488">
                  <c:v>87.4</c:v>
                </c:pt>
                <c:pt idx="17489">
                  <c:v>87.4</c:v>
                </c:pt>
                <c:pt idx="17490">
                  <c:v>87.4</c:v>
                </c:pt>
                <c:pt idx="17491">
                  <c:v>87.4</c:v>
                </c:pt>
                <c:pt idx="17492">
                  <c:v>87.4</c:v>
                </c:pt>
                <c:pt idx="17493">
                  <c:v>87.4</c:v>
                </c:pt>
                <c:pt idx="17494">
                  <c:v>87.4</c:v>
                </c:pt>
                <c:pt idx="17495">
                  <c:v>87.4</c:v>
                </c:pt>
                <c:pt idx="17496">
                  <c:v>87.4</c:v>
                </c:pt>
                <c:pt idx="17497">
                  <c:v>87.4</c:v>
                </c:pt>
                <c:pt idx="17498">
                  <c:v>87.4</c:v>
                </c:pt>
                <c:pt idx="17499">
                  <c:v>87.4</c:v>
                </c:pt>
                <c:pt idx="17500">
                  <c:v>87.4</c:v>
                </c:pt>
                <c:pt idx="17501">
                  <c:v>87.4</c:v>
                </c:pt>
                <c:pt idx="17502">
                  <c:v>87.4</c:v>
                </c:pt>
                <c:pt idx="17503">
                  <c:v>87.4</c:v>
                </c:pt>
                <c:pt idx="17504">
                  <c:v>87.4</c:v>
                </c:pt>
                <c:pt idx="17505">
                  <c:v>87.4</c:v>
                </c:pt>
                <c:pt idx="17506">
                  <c:v>87.4</c:v>
                </c:pt>
                <c:pt idx="17507">
                  <c:v>87.4</c:v>
                </c:pt>
                <c:pt idx="17508">
                  <c:v>87.5</c:v>
                </c:pt>
                <c:pt idx="17509">
                  <c:v>87.5</c:v>
                </c:pt>
                <c:pt idx="17510">
                  <c:v>87.5</c:v>
                </c:pt>
                <c:pt idx="17511">
                  <c:v>87.5</c:v>
                </c:pt>
                <c:pt idx="17512">
                  <c:v>87.5</c:v>
                </c:pt>
                <c:pt idx="17513">
                  <c:v>87.5</c:v>
                </c:pt>
                <c:pt idx="17514">
                  <c:v>87.5</c:v>
                </c:pt>
                <c:pt idx="17515">
                  <c:v>87.5</c:v>
                </c:pt>
                <c:pt idx="17516">
                  <c:v>87.5</c:v>
                </c:pt>
                <c:pt idx="17517">
                  <c:v>87.5</c:v>
                </c:pt>
                <c:pt idx="17518">
                  <c:v>87.5</c:v>
                </c:pt>
                <c:pt idx="17519">
                  <c:v>87.5</c:v>
                </c:pt>
                <c:pt idx="17520">
                  <c:v>87.5</c:v>
                </c:pt>
                <c:pt idx="17521">
                  <c:v>87.6</c:v>
                </c:pt>
                <c:pt idx="17522">
                  <c:v>87.6</c:v>
                </c:pt>
                <c:pt idx="17523">
                  <c:v>87.6</c:v>
                </c:pt>
                <c:pt idx="17524">
                  <c:v>87.6</c:v>
                </c:pt>
                <c:pt idx="17525">
                  <c:v>87.6</c:v>
                </c:pt>
                <c:pt idx="17526">
                  <c:v>87.6</c:v>
                </c:pt>
                <c:pt idx="17527">
                  <c:v>87.6</c:v>
                </c:pt>
                <c:pt idx="17528">
                  <c:v>87.6</c:v>
                </c:pt>
                <c:pt idx="17529">
                  <c:v>87.6</c:v>
                </c:pt>
                <c:pt idx="17530">
                  <c:v>87.6</c:v>
                </c:pt>
                <c:pt idx="17531">
                  <c:v>87.6</c:v>
                </c:pt>
                <c:pt idx="17532">
                  <c:v>87.7</c:v>
                </c:pt>
                <c:pt idx="17533">
                  <c:v>87.7</c:v>
                </c:pt>
                <c:pt idx="17534">
                  <c:v>87.7</c:v>
                </c:pt>
                <c:pt idx="17535">
                  <c:v>87.7</c:v>
                </c:pt>
                <c:pt idx="17536">
                  <c:v>87.7</c:v>
                </c:pt>
                <c:pt idx="17537">
                  <c:v>87.7</c:v>
                </c:pt>
                <c:pt idx="17538">
                  <c:v>87.7</c:v>
                </c:pt>
                <c:pt idx="17539">
                  <c:v>87.7</c:v>
                </c:pt>
                <c:pt idx="17540">
                  <c:v>87.7</c:v>
                </c:pt>
                <c:pt idx="17541">
                  <c:v>87.7</c:v>
                </c:pt>
                <c:pt idx="17542">
                  <c:v>87.8</c:v>
                </c:pt>
                <c:pt idx="17543">
                  <c:v>87.8</c:v>
                </c:pt>
                <c:pt idx="17544">
                  <c:v>87.8</c:v>
                </c:pt>
                <c:pt idx="17545">
                  <c:v>87.8</c:v>
                </c:pt>
                <c:pt idx="17546">
                  <c:v>87.8</c:v>
                </c:pt>
                <c:pt idx="17547">
                  <c:v>87.8</c:v>
                </c:pt>
                <c:pt idx="17548">
                  <c:v>87.8</c:v>
                </c:pt>
                <c:pt idx="17549">
                  <c:v>87.8</c:v>
                </c:pt>
                <c:pt idx="17550">
                  <c:v>87.8</c:v>
                </c:pt>
                <c:pt idx="17551">
                  <c:v>87.9</c:v>
                </c:pt>
                <c:pt idx="17552">
                  <c:v>87.9</c:v>
                </c:pt>
                <c:pt idx="17553">
                  <c:v>87.9</c:v>
                </c:pt>
                <c:pt idx="17554">
                  <c:v>87.9</c:v>
                </c:pt>
                <c:pt idx="17555">
                  <c:v>87.9</c:v>
                </c:pt>
                <c:pt idx="17556">
                  <c:v>87.9</c:v>
                </c:pt>
                <c:pt idx="17557">
                  <c:v>87.9</c:v>
                </c:pt>
                <c:pt idx="17558">
                  <c:v>87.9</c:v>
                </c:pt>
                <c:pt idx="17559">
                  <c:v>88</c:v>
                </c:pt>
                <c:pt idx="17560">
                  <c:v>88</c:v>
                </c:pt>
                <c:pt idx="17561">
                  <c:v>88</c:v>
                </c:pt>
                <c:pt idx="17562">
                  <c:v>88</c:v>
                </c:pt>
                <c:pt idx="17563">
                  <c:v>88</c:v>
                </c:pt>
                <c:pt idx="17564">
                  <c:v>88</c:v>
                </c:pt>
                <c:pt idx="17565">
                  <c:v>88</c:v>
                </c:pt>
                <c:pt idx="17566">
                  <c:v>88.1</c:v>
                </c:pt>
                <c:pt idx="17567">
                  <c:v>88.1</c:v>
                </c:pt>
                <c:pt idx="17568">
                  <c:v>88.1</c:v>
                </c:pt>
                <c:pt idx="17569">
                  <c:v>88.1</c:v>
                </c:pt>
                <c:pt idx="17570">
                  <c:v>88.1</c:v>
                </c:pt>
                <c:pt idx="17571">
                  <c:v>88.2</c:v>
                </c:pt>
                <c:pt idx="17572">
                  <c:v>88.2</c:v>
                </c:pt>
                <c:pt idx="17573">
                  <c:v>88.2</c:v>
                </c:pt>
                <c:pt idx="17574">
                  <c:v>88.2</c:v>
                </c:pt>
                <c:pt idx="17575">
                  <c:v>88.2</c:v>
                </c:pt>
                <c:pt idx="17576">
                  <c:v>88.2</c:v>
                </c:pt>
                <c:pt idx="17577">
                  <c:v>88.2</c:v>
                </c:pt>
                <c:pt idx="17578">
                  <c:v>88.3</c:v>
                </c:pt>
                <c:pt idx="17579">
                  <c:v>88.3</c:v>
                </c:pt>
                <c:pt idx="17580">
                  <c:v>88.3</c:v>
                </c:pt>
                <c:pt idx="17581">
                  <c:v>88.3</c:v>
                </c:pt>
                <c:pt idx="17582">
                  <c:v>88.3</c:v>
                </c:pt>
                <c:pt idx="17583">
                  <c:v>88.3</c:v>
                </c:pt>
                <c:pt idx="17584">
                  <c:v>88.4</c:v>
                </c:pt>
                <c:pt idx="17585">
                  <c:v>88.4</c:v>
                </c:pt>
                <c:pt idx="17586">
                  <c:v>88.4</c:v>
                </c:pt>
                <c:pt idx="17587">
                  <c:v>88.4</c:v>
                </c:pt>
                <c:pt idx="17588">
                  <c:v>88.4</c:v>
                </c:pt>
                <c:pt idx="17589">
                  <c:v>88.4</c:v>
                </c:pt>
                <c:pt idx="17590">
                  <c:v>88.5</c:v>
                </c:pt>
                <c:pt idx="17591">
                  <c:v>88.5</c:v>
                </c:pt>
                <c:pt idx="17592">
                  <c:v>88.5</c:v>
                </c:pt>
                <c:pt idx="17593">
                  <c:v>88.5</c:v>
                </c:pt>
                <c:pt idx="17594">
                  <c:v>88.5</c:v>
                </c:pt>
                <c:pt idx="17595">
                  <c:v>88.5</c:v>
                </c:pt>
                <c:pt idx="17596">
                  <c:v>88.6</c:v>
                </c:pt>
                <c:pt idx="17597">
                  <c:v>88.6</c:v>
                </c:pt>
                <c:pt idx="17598">
                  <c:v>88.6</c:v>
                </c:pt>
                <c:pt idx="17599">
                  <c:v>88.6</c:v>
                </c:pt>
                <c:pt idx="17600">
                  <c:v>88.6</c:v>
                </c:pt>
                <c:pt idx="17601">
                  <c:v>88.6</c:v>
                </c:pt>
                <c:pt idx="17602">
                  <c:v>88.7</c:v>
                </c:pt>
                <c:pt idx="17603">
                  <c:v>88.7</c:v>
                </c:pt>
                <c:pt idx="17604">
                  <c:v>88.7</c:v>
                </c:pt>
                <c:pt idx="17605">
                  <c:v>88.7</c:v>
                </c:pt>
                <c:pt idx="17606">
                  <c:v>88.7</c:v>
                </c:pt>
                <c:pt idx="17607">
                  <c:v>88.7</c:v>
                </c:pt>
                <c:pt idx="17608">
                  <c:v>88.7</c:v>
                </c:pt>
                <c:pt idx="17609">
                  <c:v>88.8</c:v>
                </c:pt>
                <c:pt idx="17610">
                  <c:v>88.8</c:v>
                </c:pt>
                <c:pt idx="17611">
                  <c:v>88.8</c:v>
                </c:pt>
                <c:pt idx="17612">
                  <c:v>88.8</c:v>
                </c:pt>
                <c:pt idx="17613">
                  <c:v>88.8</c:v>
                </c:pt>
                <c:pt idx="17614">
                  <c:v>88.8</c:v>
                </c:pt>
                <c:pt idx="17615">
                  <c:v>88.8</c:v>
                </c:pt>
                <c:pt idx="17616">
                  <c:v>88.9</c:v>
                </c:pt>
                <c:pt idx="17617">
                  <c:v>88.9</c:v>
                </c:pt>
                <c:pt idx="17618">
                  <c:v>88.9</c:v>
                </c:pt>
                <c:pt idx="17619">
                  <c:v>88.9</c:v>
                </c:pt>
                <c:pt idx="17620">
                  <c:v>88.9</c:v>
                </c:pt>
                <c:pt idx="17621">
                  <c:v>88.9</c:v>
                </c:pt>
                <c:pt idx="17622">
                  <c:v>88.9</c:v>
                </c:pt>
                <c:pt idx="17623">
                  <c:v>88.9</c:v>
                </c:pt>
                <c:pt idx="17624">
                  <c:v>89</c:v>
                </c:pt>
                <c:pt idx="17625">
                  <c:v>89</c:v>
                </c:pt>
                <c:pt idx="17626">
                  <c:v>89</c:v>
                </c:pt>
                <c:pt idx="17627">
                  <c:v>89</c:v>
                </c:pt>
                <c:pt idx="17628">
                  <c:v>89</c:v>
                </c:pt>
                <c:pt idx="17629">
                  <c:v>89</c:v>
                </c:pt>
                <c:pt idx="17630">
                  <c:v>89.1</c:v>
                </c:pt>
                <c:pt idx="17631">
                  <c:v>89.1</c:v>
                </c:pt>
                <c:pt idx="17632">
                  <c:v>89.1</c:v>
                </c:pt>
                <c:pt idx="17633">
                  <c:v>89.1</c:v>
                </c:pt>
                <c:pt idx="17634">
                  <c:v>89.1</c:v>
                </c:pt>
                <c:pt idx="17635">
                  <c:v>89.1</c:v>
                </c:pt>
                <c:pt idx="17636">
                  <c:v>89.1</c:v>
                </c:pt>
                <c:pt idx="17637">
                  <c:v>89.2</c:v>
                </c:pt>
                <c:pt idx="17638">
                  <c:v>89.2</c:v>
                </c:pt>
                <c:pt idx="17639">
                  <c:v>89.2</c:v>
                </c:pt>
                <c:pt idx="17640">
                  <c:v>89.2</c:v>
                </c:pt>
                <c:pt idx="17641">
                  <c:v>89.2</c:v>
                </c:pt>
                <c:pt idx="17642">
                  <c:v>89.2</c:v>
                </c:pt>
                <c:pt idx="17643">
                  <c:v>89.2</c:v>
                </c:pt>
                <c:pt idx="17644">
                  <c:v>89.2</c:v>
                </c:pt>
                <c:pt idx="17645">
                  <c:v>89.2</c:v>
                </c:pt>
                <c:pt idx="17646">
                  <c:v>89.3</c:v>
                </c:pt>
                <c:pt idx="17647">
                  <c:v>89.3</c:v>
                </c:pt>
                <c:pt idx="17648">
                  <c:v>89.3</c:v>
                </c:pt>
                <c:pt idx="17649">
                  <c:v>89.3</c:v>
                </c:pt>
                <c:pt idx="17650">
                  <c:v>89.3</c:v>
                </c:pt>
                <c:pt idx="17651">
                  <c:v>89.3</c:v>
                </c:pt>
                <c:pt idx="17652">
                  <c:v>89.3</c:v>
                </c:pt>
                <c:pt idx="17653">
                  <c:v>89.3</c:v>
                </c:pt>
                <c:pt idx="17654">
                  <c:v>89.3</c:v>
                </c:pt>
                <c:pt idx="17655">
                  <c:v>89.3</c:v>
                </c:pt>
                <c:pt idx="17656">
                  <c:v>89.4</c:v>
                </c:pt>
                <c:pt idx="17657">
                  <c:v>89.4</c:v>
                </c:pt>
                <c:pt idx="17658">
                  <c:v>89.4</c:v>
                </c:pt>
                <c:pt idx="17659">
                  <c:v>89.4</c:v>
                </c:pt>
                <c:pt idx="17660">
                  <c:v>89.4</c:v>
                </c:pt>
                <c:pt idx="17661">
                  <c:v>89.4</c:v>
                </c:pt>
                <c:pt idx="17662">
                  <c:v>89.4</c:v>
                </c:pt>
                <c:pt idx="17663">
                  <c:v>89.4</c:v>
                </c:pt>
                <c:pt idx="17664">
                  <c:v>89.4</c:v>
                </c:pt>
                <c:pt idx="17665">
                  <c:v>89.4</c:v>
                </c:pt>
                <c:pt idx="17666">
                  <c:v>89.4</c:v>
                </c:pt>
                <c:pt idx="17667">
                  <c:v>89.4</c:v>
                </c:pt>
                <c:pt idx="17668">
                  <c:v>89.4</c:v>
                </c:pt>
                <c:pt idx="17669">
                  <c:v>89.4</c:v>
                </c:pt>
                <c:pt idx="17670">
                  <c:v>89.4</c:v>
                </c:pt>
                <c:pt idx="17671">
                  <c:v>89.4</c:v>
                </c:pt>
                <c:pt idx="17672">
                  <c:v>89.4</c:v>
                </c:pt>
                <c:pt idx="17673">
                  <c:v>89.5</c:v>
                </c:pt>
                <c:pt idx="17674">
                  <c:v>89.5</c:v>
                </c:pt>
                <c:pt idx="17675">
                  <c:v>89.5</c:v>
                </c:pt>
                <c:pt idx="17676">
                  <c:v>89.5</c:v>
                </c:pt>
                <c:pt idx="17677">
                  <c:v>89.5</c:v>
                </c:pt>
                <c:pt idx="17678">
                  <c:v>89.5</c:v>
                </c:pt>
                <c:pt idx="17679">
                  <c:v>89.5</c:v>
                </c:pt>
                <c:pt idx="17680">
                  <c:v>89.5</c:v>
                </c:pt>
                <c:pt idx="17681">
                  <c:v>89.5</c:v>
                </c:pt>
                <c:pt idx="17682">
                  <c:v>89.5</c:v>
                </c:pt>
                <c:pt idx="17683">
                  <c:v>89.5</c:v>
                </c:pt>
                <c:pt idx="17684">
                  <c:v>89.5</c:v>
                </c:pt>
                <c:pt idx="17685">
                  <c:v>89.5</c:v>
                </c:pt>
                <c:pt idx="17686">
                  <c:v>89.5</c:v>
                </c:pt>
                <c:pt idx="17687">
                  <c:v>89.5</c:v>
                </c:pt>
                <c:pt idx="17688">
                  <c:v>89.5</c:v>
                </c:pt>
                <c:pt idx="17689">
                  <c:v>89.5</c:v>
                </c:pt>
                <c:pt idx="17690">
                  <c:v>89.5</c:v>
                </c:pt>
                <c:pt idx="17691">
                  <c:v>89.5</c:v>
                </c:pt>
                <c:pt idx="17692">
                  <c:v>89.5</c:v>
                </c:pt>
                <c:pt idx="17693">
                  <c:v>89.6</c:v>
                </c:pt>
                <c:pt idx="17694">
                  <c:v>89.5</c:v>
                </c:pt>
                <c:pt idx="17695">
                  <c:v>89.6</c:v>
                </c:pt>
                <c:pt idx="17696">
                  <c:v>89.5</c:v>
                </c:pt>
                <c:pt idx="17697">
                  <c:v>89.6</c:v>
                </c:pt>
                <c:pt idx="17698">
                  <c:v>89.6</c:v>
                </c:pt>
                <c:pt idx="17699">
                  <c:v>89.6</c:v>
                </c:pt>
                <c:pt idx="17700">
                  <c:v>89.6</c:v>
                </c:pt>
                <c:pt idx="17701">
                  <c:v>89.6</c:v>
                </c:pt>
                <c:pt idx="17702">
                  <c:v>89.6</c:v>
                </c:pt>
                <c:pt idx="17703">
                  <c:v>89.6</c:v>
                </c:pt>
                <c:pt idx="17704">
                  <c:v>89.6</c:v>
                </c:pt>
                <c:pt idx="17705">
                  <c:v>89.6</c:v>
                </c:pt>
                <c:pt idx="17706">
                  <c:v>89.6</c:v>
                </c:pt>
                <c:pt idx="17707">
                  <c:v>89.5</c:v>
                </c:pt>
                <c:pt idx="17708">
                  <c:v>89.5</c:v>
                </c:pt>
                <c:pt idx="17709">
                  <c:v>89.5</c:v>
                </c:pt>
                <c:pt idx="17710">
                  <c:v>89.5</c:v>
                </c:pt>
                <c:pt idx="17711">
                  <c:v>89.5</c:v>
                </c:pt>
                <c:pt idx="17712">
                  <c:v>89.5</c:v>
                </c:pt>
                <c:pt idx="17713">
                  <c:v>89.5</c:v>
                </c:pt>
                <c:pt idx="17714">
                  <c:v>89.5</c:v>
                </c:pt>
                <c:pt idx="17715">
                  <c:v>89.5</c:v>
                </c:pt>
                <c:pt idx="17716">
                  <c:v>89.5</c:v>
                </c:pt>
                <c:pt idx="17717">
                  <c:v>89.5</c:v>
                </c:pt>
                <c:pt idx="17718">
                  <c:v>89.5</c:v>
                </c:pt>
                <c:pt idx="17719">
                  <c:v>89.5</c:v>
                </c:pt>
                <c:pt idx="17720">
                  <c:v>89.5</c:v>
                </c:pt>
                <c:pt idx="17721">
                  <c:v>89.5</c:v>
                </c:pt>
                <c:pt idx="17722">
                  <c:v>89.5</c:v>
                </c:pt>
                <c:pt idx="17723">
                  <c:v>89.5</c:v>
                </c:pt>
                <c:pt idx="17724">
                  <c:v>89.5</c:v>
                </c:pt>
                <c:pt idx="17725">
                  <c:v>89.5</c:v>
                </c:pt>
                <c:pt idx="17726">
                  <c:v>89.5</c:v>
                </c:pt>
                <c:pt idx="17727">
                  <c:v>89.5</c:v>
                </c:pt>
                <c:pt idx="17728">
                  <c:v>89.5</c:v>
                </c:pt>
                <c:pt idx="17729">
                  <c:v>89.5</c:v>
                </c:pt>
                <c:pt idx="17730">
                  <c:v>89.5</c:v>
                </c:pt>
                <c:pt idx="17731">
                  <c:v>89.4</c:v>
                </c:pt>
                <c:pt idx="17732">
                  <c:v>89.4</c:v>
                </c:pt>
                <c:pt idx="17733">
                  <c:v>89.4</c:v>
                </c:pt>
                <c:pt idx="17734">
                  <c:v>89.4</c:v>
                </c:pt>
                <c:pt idx="17735">
                  <c:v>89.4</c:v>
                </c:pt>
                <c:pt idx="17736">
                  <c:v>89.4</c:v>
                </c:pt>
                <c:pt idx="17737">
                  <c:v>89.4</c:v>
                </c:pt>
                <c:pt idx="17738">
                  <c:v>89.4</c:v>
                </c:pt>
                <c:pt idx="17739">
                  <c:v>89.4</c:v>
                </c:pt>
                <c:pt idx="17740">
                  <c:v>89.4</c:v>
                </c:pt>
                <c:pt idx="17741">
                  <c:v>89.4</c:v>
                </c:pt>
                <c:pt idx="17742">
                  <c:v>89.4</c:v>
                </c:pt>
                <c:pt idx="17743">
                  <c:v>89.3</c:v>
                </c:pt>
                <c:pt idx="17744">
                  <c:v>89.3</c:v>
                </c:pt>
                <c:pt idx="17745">
                  <c:v>89.3</c:v>
                </c:pt>
                <c:pt idx="17746">
                  <c:v>89.3</c:v>
                </c:pt>
                <c:pt idx="17747">
                  <c:v>89.3</c:v>
                </c:pt>
                <c:pt idx="17748">
                  <c:v>89.3</c:v>
                </c:pt>
                <c:pt idx="17749">
                  <c:v>89.3</c:v>
                </c:pt>
                <c:pt idx="17750">
                  <c:v>89.3</c:v>
                </c:pt>
                <c:pt idx="17751">
                  <c:v>89.2</c:v>
                </c:pt>
                <c:pt idx="17752">
                  <c:v>89.2</c:v>
                </c:pt>
                <c:pt idx="17753">
                  <c:v>89.2</c:v>
                </c:pt>
                <c:pt idx="17754">
                  <c:v>89.2</c:v>
                </c:pt>
                <c:pt idx="17755">
                  <c:v>89.2</c:v>
                </c:pt>
                <c:pt idx="17756">
                  <c:v>89.2</c:v>
                </c:pt>
                <c:pt idx="17757">
                  <c:v>89.2</c:v>
                </c:pt>
                <c:pt idx="17758">
                  <c:v>89.1</c:v>
                </c:pt>
                <c:pt idx="17759">
                  <c:v>89.1</c:v>
                </c:pt>
                <c:pt idx="17760">
                  <c:v>89.1</c:v>
                </c:pt>
                <c:pt idx="17761">
                  <c:v>89.1</c:v>
                </c:pt>
                <c:pt idx="17762">
                  <c:v>89.1</c:v>
                </c:pt>
                <c:pt idx="17763">
                  <c:v>89.1</c:v>
                </c:pt>
                <c:pt idx="17764">
                  <c:v>89.1</c:v>
                </c:pt>
                <c:pt idx="17765">
                  <c:v>89</c:v>
                </c:pt>
                <c:pt idx="17766">
                  <c:v>89</c:v>
                </c:pt>
                <c:pt idx="17767">
                  <c:v>89</c:v>
                </c:pt>
                <c:pt idx="17768">
                  <c:v>89</c:v>
                </c:pt>
                <c:pt idx="17769">
                  <c:v>89</c:v>
                </c:pt>
                <c:pt idx="17770">
                  <c:v>88.9</c:v>
                </c:pt>
                <c:pt idx="17771">
                  <c:v>88.9</c:v>
                </c:pt>
                <c:pt idx="17772">
                  <c:v>88.9</c:v>
                </c:pt>
                <c:pt idx="17773">
                  <c:v>88.9</c:v>
                </c:pt>
                <c:pt idx="17774">
                  <c:v>88.9</c:v>
                </c:pt>
                <c:pt idx="17775">
                  <c:v>88.9</c:v>
                </c:pt>
                <c:pt idx="17776">
                  <c:v>88.8</c:v>
                </c:pt>
                <c:pt idx="17777">
                  <c:v>88.8</c:v>
                </c:pt>
                <c:pt idx="17778">
                  <c:v>88.8</c:v>
                </c:pt>
                <c:pt idx="17779">
                  <c:v>88.8</c:v>
                </c:pt>
                <c:pt idx="17780">
                  <c:v>88.8</c:v>
                </c:pt>
                <c:pt idx="17781">
                  <c:v>88.8</c:v>
                </c:pt>
                <c:pt idx="17782">
                  <c:v>88.7</c:v>
                </c:pt>
                <c:pt idx="17783">
                  <c:v>88.7</c:v>
                </c:pt>
                <c:pt idx="17784">
                  <c:v>88.7</c:v>
                </c:pt>
                <c:pt idx="17785">
                  <c:v>88.7</c:v>
                </c:pt>
                <c:pt idx="17786">
                  <c:v>88.7</c:v>
                </c:pt>
                <c:pt idx="17787">
                  <c:v>88.7</c:v>
                </c:pt>
                <c:pt idx="17788">
                  <c:v>88.7</c:v>
                </c:pt>
                <c:pt idx="17789">
                  <c:v>88.6</c:v>
                </c:pt>
                <c:pt idx="17790">
                  <c:v>88.6</c:v>
                </c:pt>
                <c:pt idx="17791">
                  <c:v>88.6</c:v>
                </c:pt>
                <c:pt idx="17792">
                  <c:v>88.6</c:v>
                </c:pt>
                <c:pt idx="17793">
                  <c:v>88.6</c:v>
                </c:pt>
                <c:pt idx="17794">
                  <c:v>88.5</c:v>
                </c:pt>
                <c:pt idx="17795">
                  <c:v>88.5</c:v>
                </c:pt>
                <c:pt idx="17796">
                  <c:v>88.5</c:v>
                </c:pt>
                <c:pt idx="17797">
                  <c:v>88.5</c:v>
                </c:pt>
                <c:pt idx="17798">
                  <c:v>88.5</c:v>
                </c:pt>
                <c:pt idx="17799">
                  <c:v>88.4</c:v>
                </c:pt>
                <c:pt idx="17800">
                  <c:v>88.4</c:v>
                </c:pt>
                <c:pt idx="17801">
                  <c:v>88.4</c:v>
                </c:pt>
                <c:pt idx="17802">
                  <c:v>88.4</c:v>
                </c:pt>
                <c:pt idx="17803">
                  <c:v>88.4</c:v>
                </c:pt>
                <c:pt idx="17804">
                  <c:v>88.3</c:v>
                </c:pt>
                <c:pt idx="17805">
                  <c:v>88.3</c:v>
                </c:pt>
                <c:pt idx="17806">
                  <c:v>88.3</c:v>
                </c:pt>
                <c:pt idx="17807">
                  <c:v>88.3</c:v>
                </c:pt>
                <c:pt idx="17808">
                  <c:v>88.3</c:v>
                </c:pt>
                <c:pt idx="17809">
                  <c:v>88.3</c:v>
                </c:pt>
                <c:pt idx="17810">
                  <c:v>88.2</c:v>
                </c:pt>
                <c:pt idx="17811">
                  <c:v>88.2</c:v>
                </c:pt>
                <c:pt idx="17812">
                  <c:v>88.2</c:v>
                </c:pt>
                <c:pt idx="17813">
                  <c:v>88.2</c:v>
                </c:pt>
                <c:pt idx="17814">
                  <c:v>88.2</c:v>
                </c:pt>
                <c:pt idx="17815">
                  <c:v>88.2</c:v>
                </c:pt>
                <c:pt idx="17816">
                  <c:v>88.1</c:v>
                </c:pt>
                <c:pt idx="17817">
                  <c:v>88.1</c:v>
                </c:pt>
                <c:pt idx="17818">
                  <c:v>88.1</c:v>
                </c:pt>
                <c:pt idx="17819">
                  <c:v>88.1</c:v>
                </c:pt>
                <c:pt idx="17820">
                  <c:v>88.1</c:v>
                </c:pt>
                <c:pt idx="17821">
                  <c:v>88.1</c:v>
                </c:pt>
                <c:pt idx="17822">
                  <c:v>88</c:v>
                </c:pt>
                <c:pt idx="17823">
                  <c:v>88</c:v>
                </c:pt>
                <c:pt idx="17824">
                  <c:v>88</c:v>
                </c:pt>
                <c:pt idx="17825">
                  <c:v>88</c:v>
                </c:pt>
                <c:pt idx="17826">
                  <c:v>88</c:v>
                </c:pt>
                <c:pt idx="17827">
                  <c:v>88</c:v>
                </c:pt>
                <c:pt idx="17828">
                  <c:v>87.9</c:v>
                </c:pt>
                <c:pt idx="17829">
                  <c:v>87.9</c:v>
                </c:pt>
                <c:pt idx="17830">
                  <c:v>87.9</c:v>
                </c:pt>
                <c:pt idx="17831">
                  <c:v>87.9</c:v>
                </c:pt>
                <c:pt idx="17832">
                  <c:v>87.9</c:v>
                </c:pt>
                <c:pt idx="17833">
                  <c:v>87.9</c:v>
                </c:pt>
                <c:pt idx="17834">
                  <c:v>87.9</c:v>
                </c:pt>
                <c:pt idx="17835">
                  <c:v>87.9</c:v>
                </c:pt>
                <c:pt idx="17836">
                  <c:v>87.8</c:v>
                </c:pt>
                <c:pt idx="17837">
                  <c:v>87.8</c:v>
                </c:pt>
                <c:pt idx="17838">
                  <c:v>87.8</c:v>
                </c:pt>
                <c:pt idx="17839">
                  <c:v>87.8</c:v>
                </c:pt>
                <c:pt idx="17840">
                  <c:v>87.8</c:v>
                </c:pt>
                <c:pt idx="17841">
                  <c:v>87.8</c:v>
                </c:pt>
                <c:pt idx="17842">
                  <c:v>87.8</c:v>
                </c:pt>
                <c:pt idx="17843">
                  <c:v>87.8</c:v>
                </c:pt>
                <c:pt idx="17844">
                  <c:v>87.8</c:v>
                </c:pt>
                <c:pt idx="17845">
                  <c:v>87.7</c:v>
                </c:pt>
                <c:pt idx="17846">
                  <c:v>87.7</c:v>
                </c:pt>
                <c:pt idx="17847">
                  <c:v>87.7</c:v>
                </c:pt>
                <c:pt idx="17848">
                  <c:v>87.7</c:v>
                </c:pt>
                <c:pt idx="17849">
                  <c:v>87.7</c:v>
                </c:pt>
                <c:pt idx="17850">
                  <c:v>87.7</c:v>
                </c:pt>
                <c:pt idx="17851">
                  <c:v>87.7</c:v>
                </c:pt>
                <c:pt idx="17852">
                  <c:v>87.7</c:v>
                </c:pt>
                <c:pt idx="17853">
                  <c:v>87.6</c:v>
                </c:pt>
                <c:pt idx="17854">
                  <c:v>87.6</c:v>
                </c:pt>
                <c:pt idx="17855">
                  <c:v>87.6</c:v>
                </c:pt>
                <c:pt idx="17856">
                  <c:v>87.6</c:v>
                </c:pt>
                <c:pt idx="17857">
                  <c:v>87.6</c:v>
                </c:pt>
                <c:pt idx="17858">
                  <c:v>87.6</c:v>
                </c:pt>
                <c:pt idx="17859">
                  <c:v>87.6</c:v>
                </c:pt>
                <c:pt idx="17860">
                  <c:v>87.6</c:v>
                </c:pt>
                <c:pt idx="17861">
                  <c:v>87.6</c:v>
                </c:pt>
                <c:pt idx="17862">
                  <c:v>87.6</c:v>
                </c:pt>
                <c:pt idx="17863">
                  <c:v>87.5</c:v>
                </c:pt>
                <c:pt idx="17864">
                  <c:v>87.5</c:v>
                </c:pt>
                <c:pt idx="17865">
                  <c:v>87.5</c:v>
                </c:pt>
                <c:pt idx="17866">
                  <c:v>87.5</c:v>
                </c:pt>
                <c:pt idx="17867">
                  <c:v>87.5</c:v>
                </c:pt>
                <c:pt idx="17868">
                  <c:v>87.5</c:v>
                </c:pt>
                <c:pt idx="17869">
                  <c:v>87.5</c:v>
                </c:pt>
                <c:pt idx="17870">
                  <c:v>87.5</c:v>
                </c:pt>
                <c:pt idx="17871">
                  <c:v>87.5</c:v>
                </c:pt>
                <c:pt idx="17872">
                  <c:v>87.5</c:v>
                </c:pt>
                <c:pt idx="17873">
                  <c:v>87.5</c:v>
                </c:pt>
                <c:pt idx="17874">
                  <c:v>87.5</c:v>
                </c:pt>
                <c:pt idx="17875">
                  <c:v>87.5</c:v>
                </c:pt>
                <c:pt idx="17876">
                  <c:v>87.5</c:v>
                </c:pt>
                <c:pt idx="17877">
                  <c:v>87.5</c:v>
                </c:pt>
                <c:pt idx="17878">
                  <c:v>87.5</c:v>
                </c:pt>
                <c:pt idx="17879">
                  <c:v>87.5</c:v>
                </c:pt>
                <c:pt idx="17880">
                  <c:v>87.5</c:v>
                </c:pt>
                <c:pt idx="17881">
                  <c:v>87.5</c:v>
                </c:pt>
                <c:pt idx="17882">
                  <c:v>87.5</c:v>
                </c:pt>
                <c:pt idx="17883">
                  <c:v>87.5</c:v>
                </c:pt>
                <c:pt idx="17884">
                  <c:v>87.5</c:v>
                </c:pt>
                <c:pt idx="17885">
                  <c:v>87.5</c:v>
                </c:pt>
                <c:pt idx="17886">
                  <c:v>87.5</c:v>
                </c:pt>
                <c:pt idx="17887">
                  <c:v>87.5</c:v>
                </c:pt>
                <c:pt idx="17888">
                  <c:v>87.5</c:v>
                </c:pt>
                <c:pt idx="17889">
                  <c:v>87.4</c:v>
                </c:pt>
                <c:pt idx="17890">
                  <c:v>87.4</c:v>
                </c:pt>
                <c:pt idx="17891">
                  <c:v>87.5</c:v>
                </c:pt>
                <c:pt idx="17892">
                  <c:v>87.4</c:v>
                </c:pt>
                <c:pt idx="17893">
                  <c:v>87.4</c:v>
                </c:pt>
                <c:pt idx="17894">
                  <c:v>87.5</c:v>
                </c:pt>
                <c:pt idx="17895">
                  <c:v>87.5</c:v>
                </c:pt>
                <c:pt idx="17896">
                  <c:v>87.5</c:v>
                </c:pt>
                <c:pt idx="17897">
                  <c:v>87.5</c:v>
                </c:pt>
                <c:pt idx="17898">
                  <c:v>87.5</c:v>
                </c:pt>
                <c:pt idx="17899">
                  <c:v>87.5</c:v>
                </c:pt>
                <c:pt idx="17900">
                  <c:v>87.5</c:v>
                </c:pt>
                <c:pt idx="17901">
                  <c:v>87.5</c:v>
                </c:pt>
                <c:pt idx="17902">
                  <c:v>87.5</c:v>
                </c:pt>
                <c:pt idx="17903">
                  <c:v>87.5</c:v>
                </c:pt>
                <c:pt idx="17904">
                  <c:v>87.5</c:v>
                </c:pt>
                <c:pt idx="17905">
                  <c:v>87.5</c:v>
                </c:pt>
                <c:pt idx="17906">
                  <c:v>87.5</c:v>
                </c:pt>
                <c:pt idx="17907">
                  <c:v>87.5</c:v>
                </c:pt>
                <c:pt idx="17908">
                  <c:v>87.5</c:v>
                </c:pt>
                <c:pt idx="17909">
                  <c:v>87.5</c:v>
                </c:pt>
                <c:pt idx="17910">
                  <c:v>87.5</c:v>
                </c:pt>
                <c:pt idx="17911">
                  <c:v>87.5</c:v>
                </c:pt>
                <c:pt idx="17912">
                  <c:v>87.5</c:v>
                </c:pt>
                <c:pt idx="17913">
                  <c:v>87.5</c:v>
                </c:pt>
                <c:pt idx="17914">
                  <c:v>87.5</c:v>
                </c:pt>
                <c:pt idx="17915">
                  <c:v>87.5</c:v>
                </c:pt>
                <c:pt idx="17916">
                  <c:v>87.5</c:v>
                </c:pt>
                <c:pt idx="17917">
                  <c:v>87.6</c:v>
                </c:pt>
                <c:pt idx="17918">
                  <c:v>87.6</c:v>
                </c:pt>
                <c:pt idx="17919">
                  <c:v>87.6</c:v>
                </c:pt>
                <c:pt idx="17920">
                  <c:v>87.6</c:v>
                </c:pt>
                <c:pt idx="17921">
                  <c:v>87.6</c:v>
                </c:pt>
                <c:pt idx="17922">
                  <c:v>87.6</c:v>
                </c:pt>
                <c:pt idx="17923">
                  <c:v>87.6</c:v>
                </c:pt>
                <c:pt idx="17924">
                  <c:v>87.6</c:v>
                </c:pt>
                <c:pt idx="17925">
                  <c:v>87.6</c:v>
                </c:pt>
                <c:pt idx="17926">
                  <c:v>87.6</c:v>
                </c:pt>
                <c:pt idx="17927">
                  <c:v>87.6</c:v>
                </c:pt>
                <c:pt idx="17928">
                  <c:v>87.7</c:v>
                </c:pt>
                <c:pt idx="17929">
                  <c:v>87.7</c:v>
                </c:pt>
                <c:pt idx="17930">
                  <c:v>87.7</c:v>
                </c:pt>
                <c:pt idx="17931">
                  <c:v>87.7</c:v>
                </c:pt>
                <c:pt idx="17932">
                  <c:v>87.7</c:v>
                </c:pt>
                <c:pt idx="17933">
                  <c:v>87.7</c:v>
                </c:pt>
                <c:pt idx="17934">
                  <c:v>87.7</c:v>
                </c:pt>
                <c:pt idx="17935">
                  <c:v>87.7</c:v>
                </c:pt>
                <c:pt idx="17936">
                  <c:v>87.7</c:v>
                </c:pt>
                <c:pt idx="17937">
                  <c:v>87.7</c:v>
                </c:pt>
                <c:pt idx="17938">
                  <c:v>87.8</c:v>
                </c:pt>
                <c:pt idx="17939">
                  <c:v>87.8</c:v>
                </c:pt>
                <c:pt idx="17940">
                  <c:v>87.8</c:v>
                </c:pt>
                <c:pt idx="17941">
                  <c:v>87.8</c:v>
                </c:pt>
                <c:pt idx="17942">
                  <c:v>87.8</c:v>
                </c:pt>
                <c:pt idx="17943">
                  <c:v>87.8</c:v>
                </c:pt>
                <c:pt idx="17944">
                  <c:v>87.8</c:v>
                </c:pt>
                <c:pt idx="17945">
                  <c:v>87.8</c:v>
                </c:pt>
                <c:pt idx="17946">
                  <c:v>87.8</c:v>
                </c:pt>
                <c:pt idx="17947">
                  <c:v>87.8</c:v>
                </c:pt>
                <c:pt idx="17948">
                  <c:v>87.8</c:v>
                </c:pt>
                <c:pt idx="17949">
                  <c:v>87.9</c:v>
                </c:pt>
                <c:pt idx="17950">
                  <c:v>87.9</c:v>
                </c:pt>
                <c:pt idx="17951">
                  <c:v>87.9</c:v>
                </c:pt>
                <c:pt idx="17952">
                  <c:v>87.9</c:v>
                </c:pt>
                <c:pt idx="17953">
                  <c:v>87.9</c:v>
                </c:pt>
                <c:pt idx="17954">
                  <c:v>87.9</c:v>
                </c:pt>
                <c:pt idx="17955">
                  <c:v>87.9</c:v>
                </c:pt>
                <c:pt idx="17956">
                  <c:v>87.9</c:v>
                </c:pt>
                <c:pt idx="17957">
                  <c:v>87.9</c:v>
                </c:pt>
                <c:pt idx="17958">
                  <c:v>87.9</c:v>
                </c:pt>
                <c:pt idx="17959">
                  <c:v>88</c:v>
                </c:pt>
                <c:pt idx="17960">
                  <c:v>88</c:v>
                </c:pt>
                <c:pt idx="17961">
                  <c:v>88</c:v>
                </c:pt>
                <c:pt idx="17962">
                  <c:v>88</c:v>
                </c:pt>
                <c:pt idx="17963">
                  <c:v>88</c:v>
                </c:pt>
                <c:pt idx="17964">
                  <c:v>88</c:v>
                </c:pt>
                <c:pt idx="17965">
                  <c:v>88</c:v>
                </c:pt>
                <c:pt idx="17966">
                  <c:v>88</c:v>
                </c:pt>
                <c:pt idx="17967">
                  <c:v>88</c:v>
                </c:pt>
                <c:pt idx="17968">
                  <c:v>88</c:v>
                </c:pt>
                <c:pt idx="17969">
                  <c:v>88.1</c:v>
                </c:pt>
                <c:pt idx="17970">
                  <c:v>88.1</c:v>
                </c:pt>
                <c:pt idx="17971">
                  <c:v>88.1</c:v>
                </c:pt>
                <c:pt idx="17972">
                  <c:v>88.1</c:v>
                </c:pt>
                <c:pt idx="17973">
                  <c:v>88.1</c:v>
                </c:pt>
                <c:pt idx="17974">
                  <c:v>88.1</c:v>
                </c:pt>
                <c:pt idx="17975">
                  <c:v>88.1</c:v>
                </c:pt>
                <c:pt idx="17976">
                  <c:v>88.1</c:v>
                </c:pt>
                <c:pt idx="17977">
                  <c:v>88.2</c:v>
                </c:pt>
                <c:pt idx="17978">
                  <c:v>88.2</c:v>
                </c:pt>
                <c:pt idx="17979">
                  <c:v>88.2</c:v>
                </c:pt>
                <c:pt idx="17980">
                  <c:v>88.2</c:v>
                </c:pt>
                <c:pt idx="17981">
                  <c:v>88.2</c:v>
                </c:pt>
                <c:pt idx="17982">
                  <c:v>88.2</c:v>
                </c:pt>
                <c:pt idx="17983">
                  <c:v>88.2</c:v>
                </c:pt>
                <c:pt idx="17984">
                  <c:v>88.2</c:v>
                </c:pt>
                <c:pt idx="17985">
                  <c:v>88.2</c:v>
                </c:pt>
                <c:pt idx="17986">
                  <c:v>88.3</c:v>
                </c:pt>
                <c:pt idx="17987">
                  <c:v>88.3</c:v>
                </c:pt>
                <c:pt idx="17988">
                  <c:v>88.3</c:v>
                </c:pt>
                <c:pt idx="17989">
                  <c:v>88.3</c:v>
                </c:pt>
                <c:pt idx="17990">
                  <c:v>88.3</c:v>
                </c:pt>
                <c:pt idx="17991">
                  <c:v>88.3</c:v>
                </c:pt>
                <c:pt idx="17992">
                  <c:v>88.3</c:v>
                </c:pt>
                <c:pt idx="17993">
                  <c:v>88.3</c:v>
                </c:pt>
                <c:pt idx="17994">
                  <c:v>88.4</c:v>
                </c:pt>
                <c:pt idx="17995">
                  <c:v>88.4</c:v>
                </c:pt>
                <c:pt idx="17996">
                  <c:v>88.4</c:v>
                </c:pt>
                <c:pt idx="17997">
                  <c:v>88.4</c:v>
                </c:pt>
                <c:pt idx="17998">
                  <c:v>88.4</c:v>
                </c:pt>
                <c:pt idx="17999">
                  <c:v>88.5</c:v>
                </c:pt>
                <c:pt idx="18000">
                  <c:v>88.5</c:v>
                </c:pt>
                <c:pt idx="18001">
                  <c:v>88.5</c:v>
                </c:pt>
                <c:pt idx="18002">
                  <c:v>88.5</c:v>
                </c:pt>
                <c:pt idx="18003">
                  <c:v>88.5</c:v>
                </c:pt>
                <c:pt idx="18004">
                  <c:v>88.5</c:v>
                </c:pt>
                <c:pt idx="18005">
                  <c:v>88.6</c:v>
                </c:pt>
                <c:pt idx="18006">
                  <c:v>88.6</c:v>
                </c:pt>
                <c:pt idx="18007">
                  <c:v>88.6</c:v>
                </c:pt>
                <c:pt idx="18008">
                  <c:v>88.6</c:v>
                </c:pt>
                <c:pt idx="18009">
                  <c:v>88.6</c:v>
                </c:pt>
                <c:pt idx="18010">
                  <c:v>88.7</c:v>
                </c:pt>
                <c:pt idx="18011">
                  <c:v>88.7</c:v>
                </c:pt>
                <c:pt idx="18012">
                  <c:v>88.7</c:v>
                </c:pt>
                <c:pt idx="18013">
                  <c:v>88.7</c:v>
                </c:pt>
                <c:pt idx="18014">
                  <c:v>88.7</c:v>
                </c:pt>
                <c:pt idx="18015">
                  <c:v>88.7</c:v>
                </c:pt>
                <c:pt idx="18016">
                  <c:v>88.7</c:v>
                </c:pt>
                <c:pt idx="18017">
                  <c:v>88.8</c:v>
                </c:pt>
                <c:pt idx="18018">
                  <c:v>88.8</c:v>
                </c:pt>
                <c:pt idx="18019">
                  <c:v>88.8</c:v>
                </c:pt>
                <c:pt idx="18020">
                  <c:v>88.8</c:v>
                </c:pt>
                <c:pt idx="18021">
                  <c:v>88.8</c:v>
                </c:pt>
                <c:pt idx="18022">
                  <c:v>88.8</c:v>
                </c:pt>
                <c:pt idx="18023">
                  <c:v>88.9</c:v>
                </c:pt>
                <c:pt idx="18024">
                  <c:v>88.9</c:v>
                </c:pt>
                <c:pt idx="18025">
                  <c:v>88.9</c:v>
                </c:pt>
                <c:pt idx="18026">
                  <c:v>88.9</c:v>
                </c:pt>
                <c:pt idx="18027">
                  <c:v>88.9</c:v>
                </c:pt>
                <c:pt idx="18028">
                  <c:v>89</c:v>
                </c:pt>
                <c:pt idx="18029">
                  <c:v>89</c:v>
                </c:pt>
                <c:pt idx="18030">
                  <c:v>89</c:v>
                </c:pt>
                <c:pt idx="18031">
                  <c:v>89</c:v>
                </c:pt>
                <c:pt idx="18032">
                  <c:v>89</c:v>
                </c:pt>
                <c:pt idx="18033">
                  <c:v>89</c:v>
                </c:pt>
                <c:pt idx="18034">
                  <c:v>89.1</c:v>
                </c:pt>
                <c:pt idx="18035">
                  <c:v>89.1</c:v>
                </c:pt>
                <c:pt idx="18036">
                  <c:v>89.1</c:v>
                </c:pt>
                <c:pt idx="18037">
                  <c:v>89.1</c:v>
                </c:pt>
                <c:pt idx="18038">
                  <c:v>89.1</c:v>
                </c:pt>
                <c:pt idx="18039">
                  <c:v>89.1</c:v>
                </c:pt>
                <c:pt idx="18040">
                  <c:v>89.1</c:v>
                </c:pt>
                <c:pt idx="18041">
                  <c:v>89.2</c:v>
                </c:pt>
                <c:pt idx="18042">
                  <c:v>89.2</c:v>
                </c:pt>
                <c:pt idx="18043">
                  <c:v>89.2</c:v>
                </c:pt>
                <c:pt idx="18044">
                  <c:v>89.2</c:v>
                </c:pt>
                <c:pt idx="18045">
                  <c:v>89.2</c:v>
                </c:pt>
                <c:pt idx="18046">
                  <c:v>89.2</c:v>
                </c:pt>
                <c:pt idx="18047">
                  <c:v>89.2</c:v>
                </c:pt>
                <c:pt idx="18048">
                  <c:v>89.3</c:v>
                </c:pt>
                <c:pt idx="18049">
                  <c:v>89.3</c:v>
                </c:pt>
                <c:pt idx="18050">
                  <c:v>89.3</c:v>
                </c:pt>
                <c:pt idx="18051">
                  <c:v>89.3</c:v>
                </c:pt>
                <c:pt idx="18052">
                  <c:v>89.3</c:v>
                </c:pt>
                <c:pt idx="18053">
                  <c:v>89.3</c:v>
                </c:pt>
                <c:pt idx="18054">
                  <c:v>89.4</c:v>
                </c:pt>
                <c:pt idx="18055">
                  <c:v>89.4</c:v>
                </c:pt>
                <c:pt idx="18056">
                  <c:v>89.4</c:v>
                </c:pt>
                <c:pt idx="18057">
                  <c:v>89.4</c:v>
                </c:pt>
                <c:pt idx="18058">
                  <c:v>89.4</c:v>
                </c:pt>
                <c:pt idx="18059">
                  <c:v>89.4</c:v>
                </c:pt>
                <c:pt idx="18060">
                  <c:v>89.4</c:v>
                </c:pt>
                <c:pt idx="18061">
                  <c:v>89.4</c:v>
                </c:pt>
                <c:pt idx="18062">
                  <c:v>89.4</c:v>
                </c:pt>
                <c:pt idx="18063">
                  <c:v>89.5</c:v>
                </c:pt>
                <c:pt idx="18064">
                  <c:v>89.5</c:v>
                </c:pt>
                <c:pt idx="18065">
                  <c:v>89.5</c:v>
                </c:pt>
                <c:pt idx="18066">
                  <c:v>89.5</c:v>
                </c:pt>
                <c:pt idx="18067">
                  <c:v>89.5</c:v>
                </c:pt>
                <c:pt idx="18068">
                  <c:v>89.5</c:v>
                </c:pt>
                <c:pt idx="18069">
                  <c:v>89.5</c:v>
                </c:pt>
                <c:pt idx="18070">
                  <c:v>89.5</c:v>
                </c:pt>
                <c:pt idx="18071">
                  <c:v>89.5</c:v>
                </c:pt>
                <c:pt idx="18072">
                  <c:v>89.5</c:v>
                </c:pt>
                <c:pt idx="18073">
                  <c:v>89.6</c:v>
                </c:pt>
                <c:pt idx="18074">
                  <c:v>89.6</c:v>
                </c:pt>
                <c:pt idx="18075">
                  <c:v>89.6</c:v>
                </c:pt>
                <c:pt idx="18076">
                  <c:v>89.6</c:v>
                </c:pt>
                <c:pt idx="18077">
                  <c:v>89.6</c:v>
                </c:pt>
                <c:pt idx="18078">
                  <c:v>89.6</c:v>
                </c:pt>
                <c:pt idx="18079">
                  <c:v>89.6</c:v>
                </c:pt>
                <c:pt idx="18080">
                  <c:v>89.6</c:v>
                </c:pt>
                <c:pt idx="18081">
                  <c:v>89.7</c:v>
                </c:pt>
                <c:pt idx="18082">
                  <c:v>89.6</c:v>
                </c:pt>
                <c:pt idx="18083">
                  <c:v>89.7</c:v>
                </c:pt>
                <c:pt idx="18084">
                  <c:v>89.7</c:v>
                </c:pt>
                <c:pt idx="18085">
                  <c:v>89.7</c:v>
                </c:pt>
                <c:pt idx="18086">
                  <c:v>89.7</c:v>
                </c:pt>
                <c:pt idx="18087">
                  <c:v>89.7</c:v>
                </c:pt>
                <c:pt idx="18088">
                  <c:v>89.7</c:v>
                </c:pt>
                <c:pt idx="18089">
                  <c:v>89.7</c:v>
                </c:pt>
                <c:pt idx="18090">
                  <c:v>89.7</c:v>
                </c:pt>
                <c:pt idx="18091">
                  <c:v>89.7</c:v>
                </c:pt>
                <c:pt idx="18092">
                  <c:v>89.7</c:v>
                </c:pt>
                <c:pt idx="18093">
                  <c:v>89.7</c:v>
                </c:pt>
                <c:pt idx="18094">
                  <c:v>89.7</c:v>
                </c:pt>
                <c:pt idx="18095">
                  <c:v>89.7</c:v>
                </c:pt>
                <c:pt idx="18096">
                  <c:v>89.8</c:v>
                </c:pt>
                <c:pt idx="18097">
                  <c:v>89.7</c:v>
                </c:pt>
                <c:pt idx="18098">
                  <c:v>89.7</c:v>
                </c:pt>
                <c:pt idx="18099">
                  <c:v>89.8</c:v>
                </c:pt>
                <c:pt idx="18100">
                  <c:v>89.8</c:v>
                </c:pt>
                <c:pt idx="18101">
                  <c:v>89.8</c:v>
                </c:pt>
                <c:pt idx="18102">
                  <c:v>89.8</c:v>
                </c:pt>
                <c:pt idx="18103">
                  <c:v>89.8</c:v>
                </c:pt>
                <c:pt idx="18104">
                  <c:v>89.8</c:v>
                </c:pt>
                <c:pt idx="18105">
                  <c:v>89.8</c:v>
                </c:pt>
                <c:pt idx="18106">
                  <c:v>89.8</c:v>
                </c:pt>
                <c:pt idx="18107">
                  <c:v>89.8</c:v>
                </c:pt>
                <c:pt idx="18108">
                  <c:v>89.8</c:v>
                </c:pt>
                <c:pt idx="18109">
                  <c:v>89.8</c:v>
                </c:pt>
                <c:pt idx="18110">
                  <c:v>89.8</c:v>
                </c:pt>
                <c:pt idx="18111">
                  <c:v>89.8</c:v>
                </c:pt>
                <c:pt idx="18112">
                  <c:v>89.8</c:v>
                </c:pt>
                <c:pt idx="18113">
                  <c:v>89.8</c:v>
                </c:pt>
                <c:pt idx="18114">
                  <c:v>89.8</c:v>
                </c:pt>
                <c:pt idx="18115">
                  <c:v>89.8</c:v>
                </c:pt>
                <c:pt idx="18116">
                  <c:v>89.8</c:v>
                </c:pt>
                <c:pt idx="18117">
                  <c:v>89.8</c:v>
                </c:pt>
                <c:pt idx="18118">
                  <c:v>89.8</c:v>
                </c:pt>
                <c:pt idx="18119">
                  <c:v>89.8</c:v>
                </c:pt>
                <c:pt idx="18120">
                  <c:v>89.8</c:v>
                </c:pt>
                <c:pt idx="18121">
                  <c:v>89.8</c:v>
                </c:pt>
                <c:pt idx="18122">
                  <c:v>89.8</c:v>
                </c:pt>
                <c:pt idx="18123">
                  <c:v>89.8</c:v>
                </c:pt>
                <c:pt idx="18124">
                  <c:v>89.8</c:v>
                </c:pt>
                <c:pt idx="18125">
                  <c:v>89.8</c:v>
                </c:pt>
                <c:pt idx="18126">
                  <c:v>89.8</c:v>
                </c:pt>
                <c:pt idx="18127">
                  <c:v>89.8</c:v>
                </c:pt>
                <c:pt idx="18128">
                  <c:v>89.8</c:v>
                </c:pt>
                <c:pt idx="18129">
                  <c:v>89.7</c:v>
                </c:pt>
                <c:pt idx="18130">
                  <c:v>89.8</c:v>
                </c:pt>
                <c:pt idx="18131">
                  <c:v>89.8</c:v>
                </c:pt>
                <c:pt idx="18132">
                  <c:v>89.7</c:v>
                </c:pt>
                <c:pt idx="18133">
                  <c:v>89.7</c:v>
                </c:pt>
                <c:pt idx="18134">
                  <c:v>89.7</c:v>
                </c:pt>
                <c:pt idx="18135">
                  <c:v>89.7</c:v>
                </c:pt>
                <c:pt idx="18136">
                  <c:v>89.7</c:v>
                </c:pt>
                <c:pt idx="18137">
                  <c:v>89.7</c:v>
                </c:pt>
                <c:pt idx="18138">
                  <c:v>89.7</c:v>
                </c:pt>
                <c:pt idx="18139">
                  <c:v>89.7</c:v>
                </c:pt>
                <c:pt idx="18140">
                  <c:v>89.7</c:v>
                </c:pt>
                <c:pt idx="18141">
                  <c:v>89.7</c:v>
                </c:pt>
                <c:pt idx="18142">
                  <c:v>89.6</c:v>
                </c:pt>
                <c:pt idx="18143">
                  <c:v>89.6</c:v>
                </c:pt>
                <c:pt idx="18144">
                  <c:v>89.6</c:v>
                </c:pt>
                <c:pt idx="18145">
                  <c:v>89.6</c:v>
                </c:pt>
                <c:pt idx="18146">
                  <c:v>89.6</c:v>
                </c:pt>
                <c:pt idx="18147">
                  <c:v>89.6</c:v>
                </c:pt>
                <c:pt idx="18148">
                  <c:v>89.6</c:v>
                </c:pt>
                <c:pt idx="18149">
                  <c:v>89.6</c:v>
                </c:pt>
                <c:pt idx="18150">
                  <c:v>89.6</c:v>
                </c:pt>
                <c:pt idx="18151">
                  <c:v>89.6</c:v>
                </c:pt>
                <c:pt idx="18152">
                  <c:v>89.6</c:v>
                </c:pt>
                <c:pt idx="18153">
                  <c:v>89.5</c:v>
                </c:pt>
                <c:pt idx="18154">
                  <c:v>89.5</c:v>
                </c:pt>
                <c:pt idx="18155">
                  <c:v>89.5</c:v>
                </c:pt>
                <c:pt idx="18156">
                  <c:v>89.5</c:v>
                </c:pt>
                <c:pt idx="18157">
                  <c:v>89.5</c:v>
                </c:pt>
                <c:pt idx="18158">
                  <c:v>89.5</c:v>
                </c:pt>
                <c:pt idx="18159">
                  <c:v>89.5</c:v>
                </c:pt>
                <c:pt idx="18160">
                  <c:v>89.5</c:v>
                </c:pt>
                <c:pt idx="18161">
                  <c:v>89.4</c:v>
                </c:pt>
                <c:pt idx="18162">
                  <c:v>89.4</c:v>
                </c:pt>
                <c:pt idx="18163">
                  <c:v>89.4</c:v>
                </c:pt>
                <c:pt idx="18164">
                  <c:v>89.5</c:v>
                </c:pt>
                <c:pt idx="18165">
                  <c:v>89.4</c:v>
                </c:pt>
                <c:pt idx="18166">
                  <c:v>89.4</c:v>
                </c:pt>
                <c:pt idx="18167">
                  <c:v>89.4</c:v>
                </c:pt>
                <c:pt idx="18168">
                  <c:v>89.4</c:v>
                </c:pt>
                <c:pt idx="18169">
                  <c:v>89.4</c:v>
                </c:pt>
                <c:pt idx="18170">
                  <c:v>89.4</c:v>
                </c:pt>
                <c:pt idx="18171">
                  <c:v>89.4</c:v>
                </c:pt>
                <c:pt idx="18172">
                  <c:v>89.4</c:v>
                </c:pt>
                <c:pt idx="18173">
                  <c:v>89.4</c:v>
                </c:pt>
                <c:pt idx="18174">
                  <c:v>89.4</c:v>
                </c:pt>
                <c:pt idx="18175">
                  <c:v>89.3</c:v>
                </c:pt>
                <c:pt idx="18176">
                  <c:v>89.3</c:v>
                </c:pt>
                <c:pt idx="18177">
                  <c:v>89.3</c:v>
                </c:pt>
                <c:pt idx="18178">
                  <c:v>89.3</c:v>
                </c:pt>
                <c:pt idx="18179">
                  <c:v>89.3</c:v>
                </c:pt>
                <c:pt idx="18180">
                  <c:v>89.2</c:v>
                </c:pt>
                <c:pt idx="18181">
                  <c:v>89.2</c:v>
                </c:pt>
                <c:pt idx="18182">
                  <c:v>89.2</c:v>
                </c:pt>
                <c:pt idx="18183">
                  <c:v>89.2</c:v>
                </c:pt>
                <c:pt idx="18184">
                  <c:v>89.2</c:v>
                </c:pt>
                <c:pt idx="18185">
                  <c:v>89.2</c:v>
                </c:pt>
                <c:pt idx="18186">
                  <c:v>89.2</c:v>
                </c:pt>
                <c:pt idx="18187">
                  <c:v>89.2</c:v>
                </c:pt>
                <c:pt idx="18188">
                  <c:v>89.1</c:v>
                </c:pt>
                <c:pt idx="18189">
                  <c:v>89.1</c:v>
                </c:pt>
                <c:pt idx="18190">
                  <c:v>89.1</c:v>
                </c:pt>
                <c:pt idx="18191">
                  <c:v>89.1</c:v>
                </c:pt>
                <c:pt idx="18192">
                  <c:v>89.1</c:v>
                </c:pt>
                <c:pt idx="18193">
                  <c:v>89</c:v>
                </c:pt>
                <c:pt idx="18194">
                  <c:v>89</c:v>
                </c:pt>
                <c:pt idx="18195">
                  <c:v>89</c:v>
                </c:pt>
                <c:pt idx="18196">
                  <c:v>89</c:v>
                </c:pt>
                <c:pt idx="18197">
                  <c:v>89</c:v>
                </c:pt>
                <c:pt idx="18198">
                  <c:v>89</c:v>
                </c:pt>
                <c:pt idx="18199">
                  <c:v>89</c:v>
                </c:pt>
                <c:pt idx="18200">
                  <c:v>88.9</c:v>
                </c:pt>
                <c:pt idx="18201">
                  <c:v>88.9</c:v>
                </c:pt>
                <c:pt idx="18202">
                  <c:v>88.9</c:v>
                </c:pt>
                <c:pt idx="18203">
                  <c:v>88.9</c:v>
                </c:pt>
                <c:pt idx="18204">
                  <c:v>88.9</c:v>
                </c:pt>
                <c:pt idx="18205">
                  <c:v>88.8</c:v>
                </c:pt>
                <c:pt idx="18206">
                  <c:v>88.8</c:v>
                </c:pt>
                <c:pt idx="18207">
                  <c:v>88.8</c:v>
                </c:pt>
                <c:pt idx="18208">
                  <c:v>88.8</c:v>
                </c:pt>
                <c:pt idx="18209">
                  <c:v>88.8</c:v>
                </c:pt>
                <c:pt idx="18210">
                  <c:v>88.8</c:v>
                </c:pt>
                <c:pt idx="18211">
                  <c:v>88.7</c:v>
                </c:pt>
                <c:pt idx="18212">
                  <c:v>88.7</c:v>
                </c:pt>
                <c:pt idx="18213">
                  <c:v>88.7</c:v>
                </c:pt>
                <c:pt idx="18214">
                  <c:v>88.7</c:v>
                </c:pt>
                <c:pt idx="18215">
                  <c:v>88.7</c:v>
                </c:pt>
                <c:pt idx="18216">
                  <c:v>88.6</c:v>
                </c:pt>
                <c:pt idx="18217">
                  <c:v>88.6</c:v>
                </c:pt>
                <c:pt idx="18218">
                  <c:v>88.6</c:v>
                </c:pt>
                <c:pt idx="18219">
                  <c:v>88.6</c:v>
                </c:pt>
                <c:pt idx="18220">
                  <c:v>88.6</c:v>
                </c:pt>
                <c:pt idx="18221">
                  <c:v>88.6</c:v>
                </c:pt>
                <c:pt idx="18222">
                  <c:v>88.5</c:v>
                </c:pt>
                <c:pt idx="18223">
                  <c:v>88.5</c:v>
                </c:pt>
                <c:pt idx="18224">
                  <c:v>88.5</c:v>
                </c:pt>
                <c:pt idx="18225">
                  <c:v>88.5</c:v>
                </c:pt>
                <c:pt idx="18226">
                  <c:v>88.5</c:v>
                </c:pt>
                <c:pt idx="18227">
                  <c:v>88.4</c:v>
                </c:pt>
                <c:pt idx="18228">
                  <c:v>88.4</c:v>
                </c:pt>
                <c:pt idx="18229">
                  <c:v>88.4</c:v>
                </c:pt>
                <c:pt idx="18230">
                  <c:v>88.4</c:v>
                </c:pt>
                <c:pt idx="18231">
                  <c:v>88.4</c:v>
                </c:pt>
                <c:pt idx="18232">
                  <c:v>88.4</c:v>
                </c:pt>
                <c:pt idx="18233">
                  <c:v>88.4</c:v>
                </c:pt>
                <c:pt idx="18234">
                  <c:v>88.3</c:v>
                </c:pt>
                <c:pt idx="18235">
                  <c:v>88.3</c:v>
                </c:pt>
                <c:pt idx="18236">
                  <c:v>88.3</c:v>
                </c:pt>
                <c:pt idx="18237">
                  <c:v>88.3</c:v>
                </c:pt>
                <c:pt idx="18238">
                  <c:v>88.3</c:v>
                </c:pt>
                <c:pt idx="18239">
                  <c:v>88.3</c:v>
                </c:pt>
                <c:pt idx="18240">
                  <c:v>88.2</c:v>
                </c:pt>
                <c:pt idx="18241">
                  <c:v>88.2</c:v>
                </c:pt>
                <c:pt idx="18242">
                  <c:v>88.2</c:v>
                </c:pt>
                <c:pt idx="18243">
                  <c:v>88.2</c:v>
                </c:pt>
                <c:pt idx="18244">
                  <c:v>88.2</c:v>
                </c:pt>
                <c:pt idx="18245">
                  <c:v>88.2</c:v>
                </c:pt>
                <c:pt idx="18246">
                  <c:v>88.2</c:v>
                </c:pt>
                <c:pt idx="18247">
                  <c:v>88.1</c:v>
                </c:pt>
                <c:pt idx="18248">
                  <c:v>88.1</c:v>
                </c:pt>
                <c:pt idx="18249">
                  <c:v>88.1</c:v>
                </c:pt>
                <c:pt idx="18250">
                  <c:v>88.1</c:v>
                </c:pt>
                <c:pt idx="18251">
                  <c:v>88.1</c:v>
                </c:pt>
                <c:pt idx="18252">
                  <c:v>88.1</c:v>
                </c:pt>
                <c:pt idx="18253">
                  <c:v>88.1</c:v>
                </c:pt>
                <c:pt idx="18254">
                  <c:v>88.1</c:v>
                </c:pt>
                <c:pt idx="18255">
                  <c:v>88</c:v>
                </c:pt>
                <c:pt idx="18256">
                  <c:v>88</c:v>
                </c:pt>
                <c:pt idx="18257">
                  <c:v>88</c:v>
                </c:pt>
                <c:pt idx="18258">
                  <c:v>88</c:v>
                </c:pt>
                <c:pt idx="18259">
                  <c:v>88</c:v>
                </c:pt>
                <c:pt idx="18260">
                  <c:v>88</c:v>
                </c:pt>
                <c:pt idx="18261">
                  <c:v>87.9</c:v>
                </c:pt>
                <c:pt idx="18262">
                  <c:v>87.9</c:v>
                </c:pt>
                <c:pt idx="18263">
                  <c:v>87.9</c:v>
                </c:pt>
                <c:pt idx="18264">
                  <c:v>87.9</c:v>
                </c:pt>
                <c:pt idx="18265">
                  <c:v>87.9</c:v>
                </c:pt>
                <c:pt idx="18266">
                  <c:v>87.9</c:v>
                </c:pt>
                <c:pt idx="18267">
                  <c:v>87.9</c:v>
                </c:pt>
                <c:pt idx="18268">
                  <c:v>87.9</c:v>
                </c:pt>
                <c:pt idx="18269">
                  <c:v>87.9</c:v>
                </c:pt>
                <c:pt idx="18270">
                  <c:v>87.9</c:v>
                </c:pt>
                <c:pt idx="18271">
                  <c:v>87.9</c:v>
                </c:pt>
                <c:pt idx="18272">
                  <c:v>87.9</c:v>
                </c:pt>
                <c:pt idx="18273">
                  <c:v>87.8</c:v>
                </c:pt>
                <c:pt idx="18274">
                  <c:v>87.8</c:v>
                </c:pt>
                <c:pt idx="18275">
                  <c:v>87.8</c:v>
                </c:pt>
                <c:pt idx="18276">
                  <c:v>87.8</c:v>
                </c:pt>
                <c:pt idx="18277">
                  <c:v>87.8</c:v>
                </c:pt>
                <c:pt idx="18278">
                  <c:v>87.8</c:v>
                </c:pt>
                <c:pt idx="18279">
                  <c:v>87.8</c:v>
                </c:pt>
                <c:pt idx="18280">
                  <c:v>87.8</c:v>
                </c:pt>
                <c:pt idx="18281">
                  <c:v>87.8</c:v>
                </c:pt>
                <c:pt idx="18282">
                  <c:v>87.7</c:v>
                </c:pt>
                <c:pt idx="18283">
                  <c:v>87.8</c:v>
                </c:pt>
                <c:pt idx="18284">
                  <c:v>87.7</c:v>
                </c:pt>
                <c:pt idx="18285">
                  <c:v>87.7</c:v>
                </c:pt>
                <c:pt idx="18286">
                  <c:v>87.7</c:v>
                </c:pt>
                <c:pt idx="18287">
                  <c:v>87.7</c:v>
                </c:pt>
                <c:pt idx="18288">
                  <c:v>87.7</c:v>
                </c:pt>
                <c:pt idx="18289">
                  <c:v>87.7</c:v>
                </c:pt>
                <c:pt idx="18290">
                  <c:v>87.7</c:v>
                </c:pt>
                <c:pt idx="18291">
                  <c:v>87.7</c:v>
                </c:pt>
                <c:pt idx="18292">
                  <c:v>87.7</c:v>
                </c:pt>
                <c:pt idx="18293">
                  <c:v>87.7</c:v>
                </c:pt>
                <c:pt idx="18294">
                  <c:v>87.7</c:v>
                </c:pt>
                <c:pt idx="18295">
                  <c:v>87.7</c:v>
                </c:pt>
                <c:pt idx="18296">
                  <c:v>87.7</c:v>
                </c:pt>
                <c:pt idx="18297">
                  <c:v>87.7</c:v>
                </c:pt>
                <c:pt idx="18298">
                  <c:v>87.7</c:v>
                </c:pt>
                <c:pt idx="18299">
                  <c:v>87.7</c:v>
                </c:pt>
                <c:pt idx="18300">
                  <c:v>87.7</c:v>
                </c:pt>
                <c:pt idx="18301">
                  <c:v>87.6</c:v>
                </c:pt>
                <c:pt idx="18302">
                  <c:v>87.7</c:v>
                </c:pt>
                <c:pt idx="18303">
                  <c:v>87.6</c:v>
                </c:pt>
                <c:pt idx="18304">
                  <c:v>87.7</c:v>
                </c:pt>
                <c:pt idx="18305">
                  <c:v>87.7</c:v>
                </c:pt>
                <c:pt idx="18306">
                  <c:v>87.6</c:v>
                </c:pt>
                <c:pt idx="18307">
                  <c:v>87.7</c:v>
                </c:pt>
                <c:pt idx="18308">
                  <c:v>87.7</c:v>
                </c:pt>
                <c:pt idx="18309">
                  <c:v>87.7</c:v>
                </c:pt>
                <c:pt idx="18310">
                  <c:v>87.7</c:v>
                </c:pt>
                <c:pt idx="18311">
                  <c:v>87.7</c:v>
                </c:pt>
                <c:pt idx="18312">
                  <c:v>87.7</c:v>
                </c:pt>
                <c:pt idx="18313">
                  <c:v>87.7</c:v>
                </c:pt>
                <c:pt idx="18314">
                  <c:v>87.7</c:v>
                </c:pt>
                <c:pt idx="18315">
                  <c:v>87.7</c:v>
                </c:pt>
                <c:pt idx="18316">
                  <c:v>87.7</c:v>
                </c:pt>
                <c:pt idx="18317">
                  <c:v>87.7</c:v>
                </c:pt>
                <c:pt idx="18318">
                  <c:v>87.7</c:v>
                </c:pt>
                <c:pt idx="18319">
                  <c:v>87.7</c:v>
                </c:pt>
                <c:pt idx="18320">
                  <c:v>87.7</c:v>
                </c:pt>
                <c:pt idx="18321">
                  <c:v>87.7</c:v>
                </c:pt>
                <c:pt idx="18322">
                  <c:v>87.7</c:v>
                </c:pt>
                <c:pt idx="18323">
                  <c:v>87.7</c:v>
                </c:pt>
                <c:pt idx="18324">
                  <c:v>87.7</c:v>
                </c:pt>
                <c:pt idx="18325">
                  <c:v>87.7</c:v>
                </c:pt>
                <c:pt idx="18326">
                  <c:v>87.7</c:v>
                </c:pt>
                <c:pt idx="18327">
                  <c:v>87.7</c:v>
                </c:pt>
                <c:pt idx="18328">
                  <c:v>87.7</c:v>
                </c:pt>
                <c:pt idx="18329">
                  <c:v>87.7</c:v>
                </c:pt>
                <c:pt idx="18330">
                  <c:v>87.7</c:v>
                </c:pt>
                <c:pt idx="18331">
                  <c:v>87.7</c:v>
                </c:pt>
                <c:pt idx="18332">
                  <c:v>87.7</c:v>
                </c:pt>
                <c:pt idx="18333">
                  <c:v>87.7</c:v>
                </c:pt>
                <c:pt idx="18334">
                  <c:v>87.7</c:v>
                </c:pt>
                <c:pt idx="18335">
                  <c:v>87.7</c:v>
                </c:pt>
                <c:pt idx="18336">
                  <c:v>87.8</c:v>
                </c:pt>
                <c:pt idx="18337">
                  <c:v>87.7</c:v>
                </c:pt>
                <c:pt idx="18338">
                  <c:v>87.8</c:v>
                </c:pt>
                <c:pt idx="18339">
                  <c:v>87.7</c:v>
                </c:pt>
                <c:pt idx="18340">
                  <c:v>87.8</c:v>
                </c:pt>
                <c:pt idx="18341">
                  <c:v>87.8</c:v>
                </c:pt>
                <c:pt idx="18342">
                  <c:v>87.8</c:v>
                </c:pt>
                <c:pt idx="18343">
                  <c:v>87.8</c:v>
                </c:pt>
                <c:pt idx="18344">
                  <c:v>87.8</c:v>
                </c:pt>
                <c:pt idx="18345">
                  <c:v>87.8</c:v>
                </c:pt>
                <c:pt idx="18346">
                  <c:v>87.8</c:v>
                </c:pt>
                <c:pt idx="18347">
                  <c:v>87.8</c:v>
                </c:pt>
                <c:pt idx="18348">
                  <c:v>87.8</c:v>
                </c:pt>
                <c:pt idx="18349">
                  <c:v>87.8</c:v>
                </c:pt>
                <c:pt idx="18350">
                  <c:v>87.9</c:v>
                </c:pt>
                <c:pt idx="18351">
                  <c:v>87.9</c:v>
                </c:pt>
                <c:pt idx="18352">
                  <c:v>87.9</c:v>
                </c:pt>
                <c:pt idx="18353">
                  <c:v>87.9</c:v>
                </c:pt>
                <c:pt idx="18354">
                  <c:v>87.9</c:v>
                </c:pt>
                <c:pt idx="18355">
                  <c:v>87.9</c:v>
                </c:pt>
                <c:pt idx="18356">
                  <c:v>87.9</c:v>
                </c:pt>
                <c:pt idx="18357">
                  <c:v>87.9</c:v>
                </c:pt>
                <c:pt idx="18358">
                  <c:v>87.9</c:v>
                </c:pt>
                <c:pt idx="18359">
                  <c:v>87.9</c:v>
                </c:pt>
                <c:pt idx="18360">
                  <c:v>87.9</c:v>
                </c:pt>
                <c:pt idx="18361">
                  <c:v>87.9</c:v>
                </c:pt>
                <c:pt idx="18362">
                  <c:v>88</c:v>
                </c:pt>
                <c:pt idx="18363">
                  <c:v>88</c:v>
                </c:pt>
                <c:pt idx="18364">
                  <c:v>88</c:v>
                </c:pt>
                <c:pt idx="18365">
                  <c:v>88</c:v>
                </c:pt>
                <c:pt idx="18366">
                  <c:v>88</c:v>
                </c:pt>
                <c:pt idx="18367">
                  <c:v>88</c:v>
                </c:pt>
                <c:pt idx="18368">
                  <c:v>88</c:v>
                </c:pt>
                <c:pt idx="18369">
                  <c:v>88</c:v>
                </c:pt>
                <c:pt idx="18370">
                  <c:v>88.1</c:v>
                </c:pt>
                <c:pt idx="18371">
                  <c:v>88.1</c:v>
                </c:pt>
                <c:pt idx="18372">
                  <c:v>88.1</c:v>
                </c:pt>
                <c:pt idx="18373">
                  <c:v>88.1</c:v>
                </c:pt>
                <c:pt idx="18374">
                  <c:v>88.1</c:v>
                </c:pt>
                <c:pt idx="18375">
                  <c:v>88.1</c:v>
                </c:pt>
                <c:pt idx="18376">
                  <c:v>88.1</c:v>
                </c:pt>
                <c:pt idx="18377">
                  <c:v>88.1</c:v>
                </c:pt>
                <c:pt idx="18378">
                  <c:v>88.2</c:v>
                </c:pt>
                <c:pt idx="18379">
                  <c:v>88.2</c:v>
                </c:pt>
                <c:pt idx="18380">
                  <c:v>88.2</c:v>
                </c:pt>
                <c:pt idx="18381">
                  <c:v>88.2</c:v>
                </c:pt>
                <c:pt idx="18382">
                  <c:v>88.2</c:v>
                </c:pt>
                <c:pt idx="18383">
                  <c:v>88.2</c:v>
                </c:pt>
                <c:pt idx="18384">
                  <c:v>88.2</c:v>
                </c:pt>
                <c:pt idx="18385">
                  <c:v>88.3</c:v>
                </c:pt>
                <c:pt idx="18386">
                  <c:v>88.3</c:v>
                </c:pt>
                <c:pt idx="18387">
                  <c:v>88.3</c:v>
                </c:pt>
                <c:pt idx="18388">
                  <c:v>88.3</c:v>
                </c:pt>
                <c:pt idx="18389">
                  <c:v>88.3</c:v>
                </c:pt>
                <c:pt idx="18390">
                  <c:v>88.3</c:v>
                </c:pt>
                <c:pt idx="18391">
                  <c:v>88.3</c:v>
                </c:pt>
                <c:pt idx="18392">
                  <c:v>88.4</c:v>
                </c:pt>
                <c:pt idx="18393">
                  <c:v>88.4</c:v>
                </c:pt>
                <c:pt idx="18394">
                  <c:v>88.4</c:v>
                </c:pt>
                <c:pt idx="18395">
                  <c:v>88.4</c:v>
                </c:pt>
                <c:pt idx="18396">
                  <c:v>88.4</c:v>
                </c:pt>
                <c:pt idx="18397">
                  <c:v>88.4</c:v>
                </c:pt>
                <c:pt idx="18398">
                  <c:v>88.4</c:v>
                </c:pt>
                <c:pt idx="18399">
                  <c:v>88.4</c:v>
                </c:pt>
                <c:pt idx="18400">
                  <c:v>88.5</c:v>
                </c:pt>
                <c:pt idx="18401">
                  <c:v>88.5</c:v>
                </c:pt>
                <c:pt idx="18402">
                  <c:v>88.5</c:v>
                </c:pt>
                <c:pt idx="18403">
                  <c:v>88.5</c:v>
                </c:pt>
                <c:pt idx="18404">
                  <c:v>88.5</c:v>
                </c:pt>
                <c:pt idx="18405">
                  <c:v>88.5</c:v>
                </c:pt>
                <c:pt idx="18406">
                  <c:v>88.5</c:v>
                </c:pt>
                <c:pt idx="18407">
                  <c:v>88.5</c:v>
                </c:pt>
                <c:pt idx="18408">
                  <c:v>88.6</c:v>
                </c:pt>
                <c:pt idx="18409">
                  <c:v>88.6</c:v>
                </c:pt>
                <c:pt idx="18410">
                  <c:v>88.6</c:v>
                </c:pt>
                <c:pt idx="18411">
                  <c:v>88.6</c:v>
                </c:pt>
                <c:pt idx="18412">
                  <c:v>88.6</c:v>
                </c:pt>
                <c:pt idx="18413">
                  <c:v>88.6</c:v>
                </c:pt>
                <c:pt idx="18414">
                  <c:v>88.6</c:v>
                </c:pt>
                <c:pt idx="18415">
                  <c:v>88.7</c:v>
                </c:pt>
                <c:pt idx="18416">
                  <c:v>88.7</c:v>
                </c:pt>
                <c:pt idx="18417">
                  <c:v>88.7</c:v>
                </c:pt>
                <c:pt idx="18418">
                  <c:v>88.7</c:v>
                </c:pt>
                <c:pt idx="18419">
                  <c:v>88.7</c:v>
                </c:pt>
                <c:pt idx="18420">
                  <c:v>88.7</c:v>
                </c:pt>
                <c:pt idx="18421">
                  <c:v>88.7</c:v>
                </c:pt>
                <c:pt idx="18422">
                  <c:v>88.7</c:v>
                </c:pt>
                <c:pt idx="18423">
                  <c:v>88.8</c:v>
                </c:pt>
                <c:pt idx="18424">
                  <c:v>88.8</c:v>
                </c:pt>
                <c:pt idx="18425">
                  <c:v>88.8</c:v>
                </c:pt>
                <c:pt idx="18426">
                  <c:v>88.8</c:v>
                </c:pt>
                <c:pt idx="18427">
                  <c:v>88.8</c:v>
                </c:pt>
                <c:pt idx="18428">
                  <c:v>88.9</c:v>
                </c:pt>
                <c:pt idx="18429">
                  <c:v>88.9</c:v>
                </c:pt>
                <c:pt idx="18430">
                  <c:v>88.9</c:v>
                </c:pt>
                <c:pt idx="18431">
                  <c:v>88.9</c:v>
                </c:pt>
                <c:pt idx="18432">
                  <c:v>88.9</c:v>
                </c:pt>
                <c:pt idx="18433">
                  <c:v>88.9</c:v>
                </c:pt>
                <c:pt idx="18434">
                  <c:v>89</c:v>
                </c:pt>
                <c:pt idx="18435">
                  <c:v>89</c:v>
                </c:pt>
                <c:pt idx="18436">
                  <c:v>89</c:v>
                </c:pt>
                <c:pt idx="18437">
                  <c:v>89</c:v>
                </c:pt>
                <c:pt idx="18438">
                  <c:v>89</c:v>
                </c:pt>
                <c:pt idx="18439">
                  <c:v>89</c:v>
                </c:pt>
                <c:pt idx="18440">
                  <c:v>89.1</c:v>
                </c:pt>
                <c:pt idx="18441">
                  <c:v>89.1</c:v>
                </c:pt>
                <c:pt idx="18442">
                  <c:v>89.1</c:v>
                </c:pt>
                <c:pt idx="18443">
                  <c:v>89.1</c:v>
                </c:pt>
                <c:pt idx="18444">
                  <c:v>89.1</c:v>
                </c:pt>
                <c:pt idx="18445">
                  <c:v>89.1</c:v>
                </c:pt>
                <c:pt idx="18446">
                  <c:v>89.2</c:v>
                </c:pt>
                <c:pt idx="18447">
                  <c:v>89.2</c:v>
                </c:pt>
                <c:pt idx="18448">
                  <c:v>89.2</c:v>
                </c:pt>
                <c:pt idx="18449">
                  <c:v>89.2</c:v>
                </c:pt>
                <c:pt idx="18450">
                  <c:v>89.2</c:v>
                </c:pt>
                <c:pt idx="18451">
                  <c:v>89.2</c:v>
                </c:pt>
                <c:pt idx="18452">
                  <c:v>89.3</c:v>
                </c:pt>
                <c:pt idx="18453">
                  <c:v>89.3</c:v>
                </c:pt>
                <c:pt idx="18454">
                  <c:v>89.3</c:v>
                </c:pt>
                <c:pt idx="18455">
                  <c:v>89.3</c:v>
                </c:pt>
                <c:pt idx="18456">
                  <c:v>89.3</c:v>
                </c:pt>
                <c:pt idx="18457">
                  <c:v>89.4</c:v>
                </c:pt>
                <c:pt idx="18458">
                  <c:v>89.4</c:v>
                </c:pt>
                <c:pt idx="18459">
                  <c:v>89.4</c:v>
                </c:pt>
                <c:pt idx="18460">
                  <c:v>89.4</c:v>
                </c:pt>
                <c:pt idx="18461">
                  <c:v>89.4</c:v>
                </c:pt>
                <c:pt idx="18462">
                  <c:v>89.4</c:v>
                </c:pt>
                <c:pt idx="18463">
                  <c:v>89.4</c:v>
                </c:pt>
                <c:pt idx="18464">
                  <c:v>89.4</c:v>
                </c:pt>
                <c:pt idx="18465">
                  <c:v>89.5</c:v>
                </c:pt>
                <c:pt idx="18466">
                  <c:v>89.5</c:v>
                </c:pt>
                <c:pt idx="18467">
                  <c:v>89.5</c:v>
                </c:pt>
                <c:pt idx="18468">
                  <c:v>89.5</c:v>
                </c:pt>
                <c:pt idx="18469">
                  <c:v>89.5</c:v>
                </c:pt>
                <c:pt idx="18470">
                  <c:v>89.5</c:v>
                </c:pt>
                <c:pt idx="18471">
                  <c:v>89.5</c:v>
                </c:pt>
                <c:pt idx="18472">
                  <c:v>89.5</c:v>
                </c:pt>
                <c:pt idx="18473">
                  <c:v>89.6</c:v>
                </c:pt>
                <c:pt idx="18474">
                  <c:v>89.6</c:v>
                </c:pt>
                <c:pt idx="18475">
                  <c:v>89.6</c:v>
                </c:pt>
                <c:pt idx="18476">
                  <c:v>89.6</c:v>
                </c:pt>
                <c:pt idx="18477">
                  <c:v>89.6</c:v>
                </c:pt>
                <c:pt idx="18478">
                  <c:v>89.6</c:v>
                </c:pt>
                <c:pt idx="18479">
                  <c:v>89.6</c:v>
                </c:pt>
                <c:pt idx="18480">
                  <c:v>89.7</c:v>
                </c:pt>
                <c:pt idx="18481">
                  <c:v>89.7</c:v>
                </c:pt>
                <c:pt idx="18482">
                  <c:v>89.7</c:v>
                </c:pt>
                <c:pt idx="18483">
                  <c:v>89.7</c:v>
                </c:pt>
                <c:pt idx="18484">
                  <c:v>89.7</c:v>
                </c:pt>
                <c:pt idx="18485">
                  <c:v>89.7</c:v>
                </c:pt>
                <c:pt idx="18486">
                  <c:v>89.7</c:v>
                </c:pt>
                <c:pt idx="18487">
                  <c:v>89.8</c:v>
                </c:pt>
                <c:pt idx="18488">
                  <c:v>89.8</c:v>
                </c:pt>
                <c:pt idx="18489">
                  <c:v>89.8</c:v>
                </c:pt>
                <c:pt idx="18490">
                  <c:v>89.8</c:v>
                </c:pt>
                <c:pt idx="18491">
                  <c:v>89.8</c:v>
                </c:pt>
                <c:pt idx="18492">
                  <c:v>89.8</c:v>
                </c:pt>
                <c:pt idx="18493">
                  <c:v>89.8</c:v>
                </c:pt>
                <c:pt idx="18494">
                  <c:v>89.8</c:v>
                </c:pt>
                <c:pt idx="18495">
                  <c:v>89.8</c:v>
                </c:pt>
                <c:pt idx="18496">
                  <c:v>89.8</c:v>
                </c:pt>
                <c:pt idx="18497">
                  <c:v>89.9</c:v>
                </c:pt>
                <c:pt idx="18498">
                  <c:v>89.9</c:v>
                </c:pt>
                <c:pt idx="18499">
                  <c:v>89.9</c:v>
                </c:pt>
                <c:pt idx="18500">
                  <c:v>89.9</c:v>
                </c:pt>
                <c:pt idx="18501">
                  <c:v>89.9</c:v>
                </c:pt>
                <c:pt idx="18502">
                  <c:v>89.9</c:v>
                </c:pt>
                <c:pt idx="18503">
                  <c:v>89.9</c:v>
                </c:pt>
                <c:pt idx="18504">
                  <c:v>89.9</c:v>
                </c:pt>
                <c:pt idx="18505">
                  <c:v>89.9</c:v>
                </c:pt>
                <c:pt idx="18506">
                  <c:v>89.9</c:v>
                </c:pt>
                <c:pt idx="18507">
                  <c:v>89.9</c:v>
                </c:pt>
                <c:pt idx="18508">
                  <c:v>89.9</c:v>
                </c:pt>
                <c:pt idx="18509">
                  <c:v>89.9</c:v>
                </c:pt>
                <c:pt idx="18510">
                  <c:v>89.9</c:v>
                </c:pt>
                <c:pt idx="18511">
                  <c:v>90</c:v>
                </c:pt>
                <c:pt idx="18512">
                  <c:v>90</c:v>
                </c:pt>
                <c:pt idx="18513">
                  <c:v>90</c:v>
                </c:pt>
                <c:pt idx="18514">
                  <c:v>90</c:v>
                </c:pt>
                <c:pt idx="18515">
                  <c:v>90</c:v>
                </c:pt>
                <c:pt idx="18516">
                  <c:v>90</c:v>
                </c:pt>
                <c:pt idx="18517">
                  <c:v>90</c:v>
                </c:pt>
                <c:pt idx="18518">
                  <c:v>90</c:v>
                </c:pt>
                <c:pt idx="18519">
                  <c:v>90</c:v>
                </c:pt>
                <c:pt idx="18520">
                  <c:v>90</c:v>
                </c:pt>
                <c:pt idx="18521">
                  <c:v>90</c:v>
                </c:pt>
                <c:pt idx="18522">
                  <c:v>90</c:v>
                </c:pt>
                <c:pt idx="18523">
                  <c:v>90</c:v>
                </c:pt>
                <c:pt idx="18524">
                  <c:v>90</c:v>
                </c:pt>
                <c:pt idx="18525">
                  <c:v>90</c:v>
                </c:pt>
                <c:pt idx="18526">
                  <c:v>90</c:v>
                </c:pt>
                <c:pt idx="18527">
                  <c:v>90</c:v>
                </c:pt>
                <c:pt idx="18528">
                  <c:v>90</c:v>
                </c:pt>
                <c:pt idx="18529">
                  <c:v>90</c:v>
                </c:pt>
                <c:pt idx="18530">
                  <c:v>90</c:v>
                </c:pt>
                <c:pt idx="18531">
                  <c:v>90</c:v>
                </c:pt>
                <c:pt idx="18532">
                  <c:v>90</c:v>
                </c:pt>
                <c:pt idx="18533">
                  <c:v>90</c:v>
                </c:pt>
                <c:pt idx="18534">
                  <c:v>90</c:v>
                </c:pt>
                <c:pt idx="18535">
                  <c:v>90</c:v>
                </c:pt>
                <c:pt idx="18536">
                  <c:v>90</c:v>
                </c:pt>
                <c:pt idx="18537">
                  <c:v>90</c:v>
                </c:pt>
                <c:pt idx="18538">
                  <c:v>90</c:v>
                </c:pt>
                <c:pt idx="18539">
                  <c:v>90</c:v>
                </c:pt>
                <c:pt idx="18540">
                  <c:v>90</c:v>
                </c:pt>
                <c:pt idx="18541">
                  <c:v>90</c:v>
                </c:pt>
                <c:pt idx="18542">
                  <c:v>90</c:v>
                </c:pt>
                <c:pt idx="18543">
                  <c:v>90</c:v>
                </c:pt>
                <c:pt idx="18544">
                  <c:v>90</c:v>
                </c:pt>
                <c:pt idx="18545">
                  <c:v>90</c:v>
                </c:pt>
                <c:pt idx="18546">
                  <c:v>90</c:v>
                </c:pt>
                <c:pt idx="18547">
                  <c:v>89.9</c:v>
                </c:pt>
                <c:pt idx="18548">
                  <c:v>89.9</c:v>
                </c:pt>
                <c:pt idx="18549">
                  <c:v>89.9</c:v>
                </c:pt>
                <c:pt idx="18550">
                  <c:v>89.9</c:v>
                </c:pt>
                <c:pt idx="18551">
                  <c:v>89.9</c:v>
                </c:pt>
                <c:pt idx="18552">
                  <c:v>89.9</c:v>
                </c:pt>
                <c:pt idx="18553">
                  <c:v>89.9</c:v>
                </c:pt>
                <c:pt idx="18554">
                  <c:v>89.9</c:v>
                </c:pt>
                <c:pt idx="18555">
                  <c:v>89.9</c:v>
                </c:pt>
                <c:pt idx="18556">
                  <c:v>89.9</c:v>
                </c:pt>
                <c:pt idx="18557">
                  <c:v>89.9</c:v>
                </c:pt>
                <c:pt idx="18558">
                  <c:v>89.9</c:v>
                </c:pt>
                <c:pt idx="18559">
                  <c:v>89.9</c:v>
                </c:pt>
                <c:pt idx="18560">
                  <c:v>89.9</c:v>
                </c:pt>
                <c:pt idx="18561">
                  <c:v>89.9</c:v>
                </c:pt>
                <c:pt idx="18562">
                  <c:v>89.9</c:v>
                </c:pt>
                <c:pt idx="18563">
                  <c:v>89.8</c:v>
                </c:pt>
                <c:pt idx="18564">
                  <c:v>89.8</c:v>
                </c:pt>
                <c:pt idx="18565">
                  <c:v>89.8</c:v>
                </c:pt>
                <c:pt idx="18566">
                  <c:v>89.8</c:v>
                </c:pt>
                <c:pt idx="18567">
                  <c:v>89.8</c:v>
                </c:pt>
                <c:pt idx="18568">
                  <c:v>89.8</c:v>
                </c:pt>
                <c:pt idx="18569">
                  <c:v>89.8</c:v>
                </c:pt>
                <c:pt idx="18570">
                  <c:v>89.8</c:v>
                </c:pt>
                <c:pt idx="18571">
                  <c:v>89.8</c:v>
                </c:pt>
                <c:pt idx="18572">
                  <c:v>89.8</c:v>
                </c:pt>
                <c:pt idx="18573">
                  <c:v>89.8</c:v>
                </c:pt>
                <c:pt idx="18574">
                  <c:v>89.8</c:v>
                </c:pt>
                <c:pt idx="18575">
                  <c:v>89.7</c:v>
                </c:pt>
                <c:pt idx="18576">
                  <c:v>89.7</c:v>
                </c:pt>
                <c:pt idx="18577">
                  <c:v>89.7</c:v>
                </c:pt>
                <c:pt idx="18578">
                  <c:v>89.7</c:v>
                </c:pt>
                <c:pt idx="18579">
                  <c:v>89.7</c:v>
                </c:pt>
                <c:pt idx="18580">
                  <c:v>89.7</c:v>
                </c:pt>
                <c:pt idx="18581">
                  <c:v>89.7</c:v>
                </c:pt>
                <c:pt idx="18582">
                  <c:v>89.7</c:v>
                </c:pt>
                <c:pt idx="18583">
                  <c:v>89.6</c:v>
                </c:pt>
                <c:pt idx="18584">
                  <c:v>89.6</c:v>
                </c:pt>
                <c:pt idx="18585">
                  <c:v>89.6</c:v>
                </c:pt>
                <c:pt idx="18586">
                  <c:v>89.6</c:v>
                </c:pt>
                <c:pt idx="18587">
                  <c:v>89.6</c:v>
                </c:pt>
                <c:pt idx="18588">
                  <c:v>89.6</c:v>
                </c:pt>
                <c:pt idx="18589">
                  <c:v>89.6</c:v>
                </c:pt>
                <c:pt idx="18590">
                  <c:v>89.5</c:v>
                </c:pt>
                <c:pt idx="18591">
                  <c:v>89.5</c:v>
                </c:pt>
                <c:pt idx="18592">
                  <c:v>89.5</c:v>
                </c:pt>
                <c:pt idx="18593">
                  <c:v>89.5</c:v>
                </c:pt>
                <c:pt idx="18594">
                  <c:v>89.5</c:v>
                </c:pt>
                <c:pt idx="18595">
                  <c:v>89.5</c:v>
                </c:pt>
                <c:pt idx="18596">
                  <c:v>89.5</c:v>
                </c:pt>
                <c:pt idx="18597">
                  <c:v>89.5</c:v>
                </c:pt>
                <c:pt idx="18598">
                  <c:v>89.4</c:v>
                </c:pt>
                <c:pt idx="18599">
                  <c:v>89.4</c:v>
                </c:pt>
                <c:pt idx="18600">
                  <c:v>89.4</c:v>
                </c:pt>
                <c:pt idx="18601">
                  <c:v>89.4</c:v>
                </c:pt>
                <c:pt idx="18602">
                  <c:v>89.4</c:v>
                </c:pt>
                <c:pt idx="18603">
                  <c:v>89.4</c:v>
                </c:pt>
                <c:pt idx="18604">
                  <c:v>89.4</c:v>
                </c:pt>
                <c:pt idx="18605">
                  <c:v>89.4</c:v>
                </c:pt>
                <c:pt idx="18606">
                  <c:v>89.3</c:v>
                </c:pt>
                <c:pt idx="18607">
                  <c:v>89.3</c:v>
                </c:pt>
                <c:pt idx="18608">
                  <c:v>89.3</c:v>
                </c:pt>
                <c:pt idx="18609">
                  <c:v>89.3</c:v>
                </c:pt>
                <c:pt idx="18610">
                  <c:v>89.3</c:v>
                </c:pt>
                <c:pt idx="18611">
                  <c:v>89.3</c:v>
                </c:pt>
                <c:pt idx="18612">
                  <c:v>89.2</c:v>
                </c:pt>
                <c:pt idx="18613">
                  <c:v>89.2</c:v>
                </c:pt>
                <c:pt idx="18614">
                  <c:v>89.2</c:v>
                </c:pt>
                <c:pt idx="18615">
                  <c:v>89.2</c:v>
                </c:pt>
                <c:pt idx="18616">
                  <c:v>89.2</c:v>
                </c:pt>
                <c:pt idx="18617">
                  <c:v>89.2</c:v>
                </c:pt>
                <c:pt idx="18618">
                  <c:v>89.1</c:v>
                </c:pt>
                <c:pt idx="18619">
                  <c:v>89.1</c:v>
                </c:pt>
                <c:pt idx="18620">
                  <c:v>89.1</c:v>
                </c:pt>
                <c:pt idx="18621">
                  <c:v>89.1</c:v>
                </c:pt>
                <c:pt idx="18622">
                  <c:v>89.1</c:v>
                </c:pt>
                <c:pt idx="18623">
                  <c:v>89</c:v>
                </c:pt>
                <c:pt idx="18624">
                  <c:v>89</c:v>
                </c:pt>
                <c:pt idx="18625">
                  <c:v>89</c:v>
                </c:pt>
                <c:pt idx="18626">
                  <c:v>89</c:v>
                </c:pt>
                <c:pt idx="18627">
                  <c:v>89</c:v>
                </c:pt>
                <c:pt idx="18628">
                  <c:v>88.9</c:v>
                </c:pt>
                <c:pt idx="18629">
                  <c:v>88.9</c:v>
                </c:pt>
                <c:pt idx="18630">
                  <c:v>88.9</c:v>
                </c:pt>
                <c:pt idx="18631">
                  <c:v>88.9</c:v>
                </c:pt>
                <c:pt idx="18632">
                  <c:v>88.9</c:v>
                </c:pt>
                <c:pt idx="18633">
                  <c:v>88.8</c:v>
                </c:pt>
                <c:pt idx="18634">
                  <c:v>88.8</c:v>
                </c:pt>
                <c:pt idx="18635">
                  <c:v>88.8</c:v>
                </c:pt>
                <c:pt idx="18636">
                  <c:v>88.8</c:v>
                </c:pt>
                <c:pt idx="18637">
                  <c:v>88.8</c:v>
                </c:pt>
                <c:pt idx="18638">
                  <c:v>88.8</c:v>
                </c:pt>
                <c:pt idx="18639">
                  <c:v>88.7</c:v>
                </c:pt>
                <c:pt idx="18640">
                  <c:v>88.7</c:v>
                </c:pt>
                <c:pt idx="18641">
                  <c:v>88.7</c:v>
                </c:pt>
                <c:pt idx="18642">
                  <c:v>88.7</c:v>
                </c:pt>
                <c:pt idx="18643">
                  <c:v>88.7</c:v>
                </c:pt>
                <c:pt idx="18644">
                  <c:v>88.7</c:v>
                </c:pt>
                <c:pt idx="18645">
                  <c:v>88.7</c:v>
                </c:pt>
                <c:pt idx="18646">
                  <c:v>88.6</c:v>
                </c:pt>
                <c:pt idx="18647">
                  <c:v>88.6</c:v>
                </c:pt>
                <c:pt idx="18648">
                  <c:v>88.6</c:v>
                </c:pt>
                <c:pt idx="18649">
                  <c:v>88.6</c:v>
                </c:pt>
                <c:pt idx="18650">
                  <c:v>88.6</c:v>
                </c:pt>
                <c:pt idx="18651">
                  <c:v>88.5</c:v>
                </c:pt>
                <c:pt idx="18652">
                  <c:v>88.5</c:v>
                </c:pt>
                <c:pt idx="18653">
                  <c:v>88.5</c:v>
                </c:pt>
                <c:pt idx="18654">
                  <c:v>88.5</c:v>
                </c:pt>
                <c:pt idx="18655">
                  <c:v>88.5</c:v>
                </c:pt>
                <c:pt idx="18656">
                  <c:v>88.5</c:v>
                </c:pt>
                <c:pt idx="18657">
                  <c:v>88.4</c:v>
                </c:pt>
                <c:pt idx="18658">
                  <c:v>88.4</c:v>
                </c:pt>
                <c:pt idx="18659">
                  <c:v>88.4</c:v>
                </c:pt>
                <c:pt idx="18660">
                  <c:v>88.4</c:v>
                </c:pt>
                <c:pt idx="18661">
                  <c:v>88.4</c:v>
                </c:pt>
                <c:pt idx="18662">
                  <c:v>88.4</c:v>
                </c:pt>
                <c:pt idx="18663">
                  <c:v>88.3</c:v>
                </c:pt>
                <c:pt idx="18664">
                  <c:v>88.3</c:v>
                </c:pt>
                <c:pt idx="18665">
                  <c:v>88.3</c:v>
                </c:pt>
                <c:pt idx="18666">
                  <c:v>88.3</c:v>
                </c:pt>
                <c:pt idx="18667">
                  <c:v>88.3</c:v>
                </c:pt>
                <c:pt idx="18668">
                  <c:v>88.3</c:v>
                </c:pt>
                <c:pt idx="18669">
                  <c:v>88.2</c:v>
                </c:pt>
                <c:pt idx="18670">
                  <c:v>88.2</c:v>
                </c:pt>
                <c:pt idx="18671">
                  <c:v>88.2</c:v>
                </c:pt>
                <c:pt idx="18672">
                  <c:v>88.2</c:v>
                </c:pt>
                <c:pt idx="18673">
                  <c:v>88.2</c:v>
                </c:pt>
                <c:pt idx="18674">
                  <c:v>88.2</c:v>
                </c:pt>
                <c:pt idx="18675">
                  <c:v>88.2</c:v>
                </c:pt>
                <c:pt idx="18676">
                  <c:v>88.2</c:v>
                </c:pt>
                <c:pt idx="18677">
                  <c:v>88.1</c:v>
                </c:pt>
                <c:pt idx="18678">
                  <c:v>88.1</c:v>
                </c:pt>
                <c:pt idx="18679">
                  <c:v>88.1</c:v>
                </c:pt>
                <c:pt idx="18680">
                  <c:v>88.1</c:v>
                </c:pt>
                <c:pt idx="18681">
                  <c:v>88.1</c:v>
                </c:pt>
                <c:pt idx="18682">
                  <c:v>88.1</c:v>
                </c:pt>
                <c:pt idx="18683">
                  <c:v>88.1</c:v>
                </c:pt>
                <c:pt idx="18684">
                  <c:v>88.1</c:v>
                </c:pt>
                <c:pt idx="18685">
                  <c:v>88.1</c:v>
                </c:pt>
                <c:pt idx="18686">
                  <c:v>88.1</c:v>
                </c:pt>
                <c:pt idx="18687">
                  <c:v>88.1</c:v>
                </c:pt>
                <c:pt idx="18688">
                  <c:v>88</c:v>
                </c:pt>
                <c:pt idx="18689">
                  <c:v>88</c:v>
                </c:pt>
                <c:pt idx="18690">
                  <c:v>88</c:v>
                </c:pt>
                <c:pt idx="18691">
                  <c:v>88</c:v>
                </c:pt>
                <c:pt idx="18692">
                  <c:v>88</c:v>
                </c:pt>
                <c:pt idx="18693">
                  <c:v>88</c:v>
                </c:pt>
                <c:pt idx="18694">
                  <c:v>88</c:v>
                </c:pt>
                <c:pt idx="18695">
                  <c:v>88</c:v>
                </c:pt>
                <c:pt idx="18696">
                  <c:v>88</c:v>
                </c:pt>
                <c:pt idx="18697">
                  <c:v>88</c:v>
                </c:pt>
                <c:pt idx="18698">
                  <c:v>88</c:v>
                </c:pt>
                <c:pt idx="18699">
                  <c:v>88</c:v>
                </c:pt>
                <c:pt idx="18700">
                  <c:v>88</c:v>
                </c:pt>
                <c:pt idx="18701">
                  <c:v>88</c:v>
                </c:pt>
                <c:pt idx="18702">
                  <c:v>87.9</c:v>
                </c:pt>
                <c:pt idx="18703">
                  <c:v>87.9</c:v>
                </c:pt>
                <c:pt idx="18704">
                  <c:v>87.9</c:v>
                </c:pt>
                <c:pt idx="18705">
                  <c:v>87.9</c:v>
                </c:pt>
                <c:pt idx="18706">
                  <c:v>87.9</c:v>
                </c:pt>
                <c:pt idx="18707">
                  <c:v>87.9</c:v>
                </c:pt>
                <c:pt idx="18708">
                  <c:v>87.9</c:v>
                </c:pt>
                <c:pt idx="18709">
                  <c:v>87.9</c:v>
                </c:pt>
                <c:pt idx="18710">
                  <c:v>87.9</c:v>
                </c:pt>
                <c:pt idx="18711">
                  <c:v>87.9</c:v>
                </c:pt>
                <c:pt idx="18712">
                  <c:v>87.9</c:v>
                </c:pt>
                <c:pt idx="18713">
                  <c:v>87.9</c:v>
                </c:pt>
                <c:pt idx="18714">
                  <c:v>87.9</c:v>
                </c:pt>
                <c:pt idx="18715">
                  <c:v>87.9</c:v>
                </c:pt>
                <c:pt idx="18716">
                  <c:v>87.9</c:v>
                </c:pt>
                <c:pt idx="18717">
                  <c:v>87.9</c:v>
                </c:pt>
                <c:pt idx="18718">
                  <c:v>87.9</c:v>
                </c:pt>
                <c:pt idx="18719">
                  <c:v>87.9</c:v>
                </c:pt>
                <c:pt idx="18720">
                  <c:v>87.9</c:v>
                </c:pt>
                <c:pt idx="18721">
                  <c:v>87.9</c:v>
                </c:pt>
                <c:pt idx="18722">
                  <c:v>87.9</c:v>
                </c:pt>
                <c:pt idx="18723">
                  <c:v>87.9</c:v>
                </c:pt>
                <c:pt idx="18724">
                  <c:v>87.9</c:v>
                </c:pt>
                <c:pt idx="18725">
                  <c:v>87.9</c:v>
                </c:pt>
                <c:pt idx="18726">
                  <c:v>87.9</c:v>
                </c:pt>
                <c:pt idx="18727">
                  <c:v>87.9</c:v>
                </c:pt>
                <c:pt idx="18728">
                  <c:v>87.9</c:v>
                </c:pt>
                <c:pt idx="18729">
                  <c:v>87.9</c:v>
                </c:pt>
                <c:pt idx="18730">
                  <c:v>87.9</c:v>
                </c:pt>
                <c:pt idx="18731">
                  <c:v>87.9</c:v>
                </c:pt>
                <c:pt idx="18732">
                  <c:v>87.9</c:v>
                </c:pt>
                <c:pt idx="18733">
                  <c:v>87.9</c:v>
                </c:pt>
                <c:pt idx="18734">
                  <c:v>87.9</c:v>
                </c:pt>
                <c:pt idx="18735">
                  <c:v>87.9</c:v>
                </c:pt>
                <c:pt idx="18736">
                  <c:v>87.9</c:v>
                </c:pt>
                <c:pt idx="18737">
                  <c:v>87.9</c:v>
                </c:pt>
                <c:pt idx="18738">
                  <c:v>87.9</c:v>
                </c:pt>
                <c:pt idx="18739">
                  <c:v>87.9</c:v>
                </c:pt>
                <c:pt idx="18740">
                  <c:v>87.9</c:v>
                </c:pt>
                <c:pt idx="18741">
                  <c:v>87.9</c:v>
                </c:pt>
                <c:pt idx="18742">
                  <c:v>87.9</c:v>
                </c:pt>
                <c:pt idx="18743">
                  <c:v>87.9</c:v>
                </c:pt>
                <c:pt idx="18744">
                  <c:v>87.9</c:v>
                </c:pt>
                <c:pt idx="18745">
                  <c:v>87.9</c:v>
                </c:pt>
                <c:pt idx="18746">
                  <c:v>87.9</c:v>
                </c:pt>
                <c:pt idx="18747">
                  <c:v>87.9</c:v>
                </c:pt>
                <c:pt idx="18748">
                  <c:v>88</c:v>
                </c:pt>
                <c:pt idx="18749">
                  <c:v>88</c:v>
                </c:pt>
                <c:pt idx="18750">
                  <c:v>88</c:v>
                </c:pt>
                <c:pt idx="18751">
                  <c:v>88</c:v>
                </c:pt>
                <c:pt idx="18752">
                  <c:v>88</c:v>
                </c:pt>
                <c:pt idx="18753">
                  <c:v>88</c:v>
                </c:pt>
                <c:pt idx="18754">
                  <c:v>88</c:v>
                </c:pt>
                <c:pt idx="18755">
                  <c:v>88</c:v>
                </c:pt>
                <c:pt idx="18756">
                  <c:v>88</c:v>
                </c:pt>
                <c:pt idx="18757">
                  <c:v>88</c:v>
                </c:pt>
                <c:pt idx="18758">
                  <c:v>88</c:v>
                </c:pt>
                <c:pt idx="18759">
                  <c:v>88</c:v>
                </c:pt>
                <c:pt idx="18760">
                  <c:v>88</c:v>
                </c:pt>
                <c:pt idx="18761">
                  <c:v>88.1</c:v>
                </c:pt>
                <c:pt idx="18762">
                  <c:v>88.1</c:v>
                </c:pt>
                <c:pt idx="18763">
                  <c:v>88.1</c:v>
                </c:pt>
                <c:pt idx="18764">
                  <c:v>88.1</c:v>
                </c:pt>
                <c:pt idx="18765">
                  <c:v>88.1</c:v>
                </c:pt>
                <c:pt idx="18766">
                  <c:v>88.1</c:v>
                </c:pt>
                <c:pt idx="18767">
                  <c:v>88.1</c:v>
                </c:pt>
                <c:pt idx="18768">
                  <c:v>88.1</c:v>
                </c:pt>
                <c:pt idx="18769">
                  <c:v>88.1</c:v>
                </c:pt>
                <c:pt idx="18770">
                  <c:v>88.1</c:v>
                </c:pt>
                <c:pt idx="18771">
                  <c:v>88.1</c:v>
                </c:pt>
                <c:pt idx="18772">
                  <c:v>88.1</c:v>
                </c:pt>
                <c:pt idx="18773">
                  <c:v>88.1</c:v>
                </c:pt>
                <c:pt idx="18774">
                  <c:v>88.2</c:v>
                </c:pt>
                <c:pt idx="18775">
                  <c:v>88.2</c:v>
                </c:pt>
                <c:pt idx="18776">
                  <c:v>88.2</c:v>
                </c:pt>
                <c:pt idx="18777">
                  <c:v>88.2</c:v>
                </c:pt>
                <c:pt idx="18778">
                  <c:v>88.2</c:v>
                </c:pt>
                <c:pt idx="18779">
                  <c:v>88.2</c:v>
                </c:pt>
                <c:pt idx="18780">
                  <c:v>88.2</c:v>
                </c:pt>
                <c:pt idx="18781">
                  <c:v>88.2</c:v>
                </c:pt>
                <c:pt idx="18782">
                  <c:v>88.2</c:v>
                </c:pt>
                <c:pt idx="18783">
                  <c:v>88.2</c:v>
                </c:pt>
                <c:pt idx="18784">
                  <c:v>88.2</c:v>
                </c:pt>
                <c:pt idx="18785">
                  <c:v>88.3</c:v>
                </c:pt>
                <c:pt idx="18786">
                  <c:v>88.3</c:v>
                </c:pt>
                <c:pt idx="18787">
                  <c:v>88.3</c:v>
                </c:pt>
                <c:pt idx="18788">
                  <c:v>88.3</c:v>
                </c:pt>
                <c:pt idx="18789">
                  <c:v>88.3</c:v>
                </c:pt>
                <c:pt idx="18790">
                  <c:v>88.3</c:v>
                </c:pt>
                <c:pt idx="18791">
                  <c:v>88.3</c:v>
                </c:pt>
                <c:pt idx="18792">
                  <c:v>88.3</c:v>
                </c:pt>
                <c:pt idx="18793">
                  <c:v>88.3</c:v>
                </c:pt>
                <c:pt idx="18794">
                  <c:v>88.4</c:v>
                </c:pt>
                <c:pt idx="18795">
                  <c:v>88.4</c:v>
                </c:pt>
                <c:pt idx="18796">
                  <c:v>88.4</c:v>
                </c:pt>
                <c:pt idx="18797">
                  <c:v>88.4</c:v>
                </c:pt>
                <c:pt idx="18798">
                  <c:v>88.4</c:v>
                </c:pt>
                <c:pt idx="18799">
                  <c:v>88.4</c:v>
                </c:pt>
                <c:pt idx="18800">
                  <c:v>88.4</c:v>
                </c:pt>
                <c:pt idx="18801">
                  <c:v>88.5</c:v>
                </c:pt>
                <c:pt idx="18802">
                  <c:v>88.5</c:v>
                </c:pt>
                <c:pt idx="18803">
                  <c:v>88.5</c:v>
                </c:pt>
                <c:pt idx="18804">
                  <c:v>88.5</c:v>
                </c:pt>
                <c:pt idx="18805">
                  <c:v>88.5</c:v>
                </c:pt>
                <c:pt idx="18806">
                  <c:v>88.5</c:v>
                </c:pt>
                <c:pt idx="18807">
                  <c:v>88.5</c:v>
                </c:pt>
                <c:pt idx="18808">
                  <c:v>88.6</c:v>
                </c:pt>
                <c:pt idx="18809">
                  <c:v>88.6</c:v>
                </c:pt>
                <c:pt idx="18810">
                  <c:v>88.6</c:v>
                </c:pt>
                <c:pt idx="18811">
                  <c:v>88.6</c:v>
                </c:pt>
                <c:pt idx="18812">
                  <c:v>88.6</c:v>
                </c:pt>
                <c:pt idx="18813">
                  <c:v>88.6</c:v>
                </c:pt>
                <c:pt idx="18814">
                  <c:v>88.6</c:v>
                </c:pt>
                <c:pt idx="18815">
                  <c:v>88.7</c:v>
                </c:pt>
                <c:pt idx="18816">
                  <c:v>88.7</c:v>
                </c:pt>
                <c:pt idx="18817">
                  <c:v>88.7</c:v>
                </c:pt>
                <c:pt idx="18818">
                  <c:v>88.7</c:v>
                </c:pt>
                <c:pt idx="18819">
                  <c:v>88.7</c:v>
                </c:pt>
                <c:pt idx="18820">
                  <c:v>88.7</c:v>
                </c:pt>
                <c:pt idx="18821">
                  <c:v>88.7</c:v>
                </c:pt>
                <c:pt idx="18822">
                  <c:v>88.7</c:v>
                </c:pt>
                <c:pt idx="18823">
                  <c:v>88.7</c:v>
                </c:pt>
                <c:pt idx="18824">
                  <c:v>88.8</c:v>
                </c:pt>
                <c:pt idx="18825">
                  <c:v>88.8</c:v>
                </c:pt>
                <c:pt idx="18826">
                  <c:v>88.8</c:v>
                </c:pt>
                <c:pt idx="18827">
                  <c:v>88.8</c:v>
                </c:pt>
                <c:pt idx="18828">
                  <c:v>88.8</c:v>
                </c:pt>
                <c:pt idx="18829">
                  <c:v>88.8</c:v>
                </c:pt>
                <c:pt idx="18830">
                  <c:v>88.8</c:v>
                </c:pt>
                <c:pt idx="18831">
                  <c:v>88.9</c:v>
                </c:pt>
                <c:pt idx="18832">
                  <c:v>88.9</c:v>
                </c:pt>
                <c:pt idx="18833">
                  <c:v>88.9</c:v>
                </c:pt>
                <c:pt idx="18834">
                  <c:v>88.9</c:v>
                </c:pt>
                <c:pt idx="18835">
                  <c:v>88.9</c:v>
                </c:pt>
                <c:pt idx="18836">
                  <c:v>88.9</c:v>
                </c:pt>
                <c:pt idx="18837">
                  <c:v>89</c:v>
                </c:pt>
                <c:pt idx="18838">
                  <c:v>89</c:v>
                </c:pt>
                <c:pt idx="18839">
                  <c:v>89</c:v>
                </c:pt>
                <c:pt idx="18840">
                  <c:v>89</c:v>
                </c:pt>
                <c:pt idx="18841">
                  <c:v>89</c:v>
                </c:pt>
                <c:pt idx="18842">
                  <c:v>89</c:v>
                </c:pt>
                <c:pt idx="18843">
                  <c:v>89.1</c:v>
                </c:pt>
                <c:pt idx="18844">
                  <c:v>89.1</c:v>
                </c:pt>
                <c:pt idx="18845">
                  <c:v>89.1</c:v>
                </c:pt>
                <c:pt idx="18846">
                  <c:v>89.1</c:v>
                </c:pt>
                <c:pt idx="18847">
                  <c:v>89.1</c:v>
                </c:pt>
                <c:pt idx="18848">
                  <c:v>89.1</c:v>
                </c:pt>
                <c:pt idx="18849">
                  <c:v>89.1</c:v>
                </c:pt>
                <c:pt idx="18850">
                  <c:v>89.2</c:v>
                </c:pt>
                <c:pt idx="18851">
                  <c:v>89.2</c:v>
                </c:pt>
                <c:pt idx="18852">
                  <c:v>89.2</c:v>
                </c:pt>
                <c:pt idx="18853">
                  <c:v>89.2</c:v>
                </c:pt>
                <c:pt idx="18854">
                  <c:v>89.2</c:v>
                </c:pt>
                <c:pt idx="18855">
                  <c:v>89.2</c:v>
                </c:pt>
                <c:pt idx="18856">
                  <c:v>89.2</c:v>
                </c:pt>
                <c:pt idx="18857">
                  <c:v>89.3</c:v>
                </c:pt>
                <c:pt idx="18858">
                  <c:v>89.3</c:v>
                </c:pt>
                <c:pt idx="18859">
                  <c:v>89.3</c:v>
                </c:pt>
                <c:pt idx="18860">
                  <c:v>89.3</c:v>
                </c:pt>
                <c:pt idx="18861">
                  <c:v>89.3</c:v>
                </c:pt>
                <c:pt idx="18862">
                  <c:v>89.3</c:v>
                </c:pt>
                <c:pt idx="18863">
                  <c:v>89.3</c:v>
                </c:pt>
                <c:pt idx="18864">
                  <c:v>89.4</c:v>
                </c:pt>
                <c:pt idx="18865">
                  <c:v>89.4</c:v>
                </c:pt>
                <c:pt idx="18866">
                  <c:v>89.4</c:v>
                </c:pt>
                <c:pt idx="18867">
                  <c:v>89.4</c:v>
                </c:pt>
                <c:pt idx="18868">
                  <c:v>89.4</c:v>
                </c:pt>
                <c:pt idx="18869">
                  <c:v>89.4</c:v>
                </c:pt>
                <c:pt idx="18870">
                  <c:v>89.4</c:v>
                </c:pt>
                <c:pt idx="18871">
                  <c:v>89.4</c:v>
                </c:pt>
                <c:pt idx="18872">
                  <c:v>89.5</c:v>
                </c:pt>
                <c:pt idx="18873">
                  <c:v>89.5</c:v>
                </c:pt>
                <c:pt idx="18874">
                  <c:v>89.5</c:v>
                </c:pt>
                <c:pt idx="18875">
                  <c:v>89.5</c:v>
                </c:pt>
                <c:pt idx="18876">
                  <c:v>89.5</c:v>
                </c:pt>
                <c:pt idx="18877">
                  <c:v>89.5</c:v>
                </c:pt>
                <c:pt idx="18878">
                  <c:v>89.5</c:v>
                </c:pt>
                <c:pt idx="18879">
                  <c:v>89.5</c:v>
                </c:pt>
                <c:pt idx="18880">
                  <c:v>89.5</c:v>
                </c:pt>
                <c:pt idx="18881">
                  <c:v>89.6</c:v>
                </c:pt>
                <c:pt idx="18882">
                  <c:v>89.6</c:v>
                </c:pt>
                <c:pt idx="18883">
                  <c:v>89.6</c:v>
                </c:pt>
                <c:pt idx="18884">
                  <c:v>89.6</c:v>
                </c:pt>
                <c:pt idx="18885">
                  <c:v>89.6</c:v>
                </c:pt>
                <c:pt idx="18886">
                  <c:v>89.6</c:v>
                </c:pt>
                <c:pt idx="18887">
                  <c:v>89.6</c:v>
                </c:pt>
                <c:pt idx="18888">
                  <c:v>89.7</c:v>
                </c:pt>
                <c:pt idx="18889">
                  <c:v>89.7</c:v>
                </c:pt>
                <c:pt idx="18890">
                  <c:v>89.7</c:v>
                </c:pt>
                <c:pt idx="18891">
                  <c:v>89.7</c:v>
                </c:pt>
                <c:pt idx="18892">
                  <c:v>89.7</c:v>
                </c:pt>
                <c:pt idx="18893">
                  <c:v>89.7</c:v>
                </c:pt>
                <c:pt idx="18894">
                  <c:v>89.7</c:v>
                </c:pt>
                <c:pt idx="18895">
                  <c:v>89.7</c:v>
                </c:pt>
                <c:pt idx="18896">
                  <c:v>89.8</c:v>
                </c:pt>
                <c:pt idx="18897">
                  <c:v>89.8</c:v>
                </c:pt>
                <c:pt idx="18898">
                  <c:v>89.8</c:v>
                </c:pt>
                <c:pt idx="18899">
                  <c:v>89.8</c:v>
                </c:pt>
                <c:pt idx="18900">
                  <c:v>89.8</c:v>
                </c:pt>
                <c:pt idx="18901">
                  <c:v>89.8</c:v>
                </c:pt>
                <c:pt idx="18902">
                  <c:v>89.8</c:v>
                </c:pt>
                <c:pt idx="18903">
                  <c:v>89.9</c:v>
                </c:pt>
                <c:pt idx="18904">
                  <c:v>89.9</c:v>
                </c:pt>
                <c:pt idx="18905">
                  <c:v>89.9</c:v>
                </c:pt>
                <c:pt idx="18906">
                  <c:v>89.9</c:v>
                </c:pt>
                <c:pt idx="18907">
                  <c:v>89.9</c:v>
                </c:pt>
                <c:pt idx="18908">
                  <c:v>89.9</c:v>
                </c:pt>
                <c:pt idx="18909">
                  <c:v>89.9</c:v>
                </c:pt>
                <c:pt idx="18910">
                  <c:v>89.9</c:v>
                </c:pt>
                <c:pt idx="18911">
                  <c:v>90</c:v>
                </c:pt>
                <c:pt idx="18912">
                  <c:v>90</c:v>
                </c:pt>
                <c:pt idx="18913">
                  <c:v>90</c:v>
                </c:pt>
                <c:pt idx="18914">
                  <c:v>90</c:v>
                </c:pt>
                <c:pt idx="18915">
                  <c:v>90</c:v>
                </c:pt>
                <c:pt idx="18916">
                  <c:v>90</c:v>
                </c:pt>
                <c:pt idx="18917">
                  <c:v>90</c:v>
                </c:pt>
                <c:pt idx="18918">
                  <c:v>90</c:v>
                </c:pt>
                <c:pt idx="18919">
                  <c:v>90</c:v>
                </c:pt>
                <c:pt idx="18920">
                  <c:v>90</c:v>
                </c:pt>
                <c:pt idx="18921">
                  <c:v>90.1</c:v>
                </c:pt>
                <c:pt idx="18922">
                  <c:v>90.1</c:v>
                </c:pt>
                <c:pt idx="18923">
                  <c:v>90.1</c:v>
                </c:pt>
                <c:pt idx="18924">
                  <c:v>90.1</c:v>
                </c:pt>
                <c:pt idx="18925">
                  <c:v>90.1</c:v>
                </c:pt>
                <c:pt idx="18926">
                  <c:v>90.1</c:v>
                </c:pt>
                <c:pt idx="18927">
                  <c:v>90.1</c:v>
                </c:pt>
                <c:pt idx="18928">
                  <c:v>90.1</c:v>
                </c:pt>
                <c:pt idx="18929">
                  <c:v>90.1</c:v>
                </c:pt>
                <c:pt idx="18930">
                  <c:v>90.1</c:v>
                </c:pt>
                <c:pt idx="18931">
                  <c:v>90.1</c:v>
                </c:pt>
                <c:pt idx="18932">
                  <c:v>90.2</c:v>
                </c:pt>
                <c:pt idx="18933">
                  <c:v>90.2</c:v>
                </c:pt>
                <c:pt idx="18934">
                  <c:v>90.2</c:v>
                </c:pt>
                <c:pt idx="18935">
                  <c:v>90.2</c:v>
                </c:pt>
                <c:pt idx="18936">
                  <c:v>90.2</c:v>
                </c:pt>
                <c:pt idx="18937">
                  <c:v>90.2</c:v>
                </c:pt>
                <c:pt idx="18938">
                  <c:v>90.2</c:v>
                </c:pt>
                <c:pt idx="18939">
                  <c:v>90.2</c:v>
                </c:pt>
                <c:pt idx="18940">
                  <c:v>90.2</c:v>
                </c:pt>
                <c:pt idx="18941">
                  <c:v>90.2</c:v>
                </c:pt>
                <c:pt idx="18942">
                  <c:v>90.2</c:v>
                </c:pt>
                <c:pt idx="18943">
                  <c:v>90.2</c:v>
                </c:pt>
                <c:pt idx="18944">
                  <c:v>90.2</c:v>
                </c:pt>
                <c:pt idx="18945">
                  <c:v>90.2</c:v>
                </c:pt>
                <c:pt idx="18946">
                  <c:v>90.2</c:v>
                </c:pt>
                <c:pt idx="18947">
                  <c:v>90.2</c:v>
                </c:pt>
                <c:pt idx="18948">
                  <c:v>90.2</c:v>
                </c:pt>
                <c:pt idx="18949">
                  <c:v>90.2</c:v>
                </c:pt>
                <c:pt idx="18950">
                  <c:v>90.2</c:v>
                </c:pt>
                <c:pt idx="18951">
                  <c:v>90.2</c:v>
                </c:pt>
                <c:pt idx="18952">
                  <c:v>90.2</c:v>
                </c:pt>
                <c:pt idx="18953">
                  <c:v>90.2</c:v>
                </c:pt>
                <c:pt idx="18954">
                  <c:v>90.2</c:v>
                </c:pt>
                <c:pt idx="18955">
                  <c:v>90.2</c:v>
                </c:pt>
                <c:pt idx="18956">
                  <c:v>90.2</c:v>
                </c:pt>
                <c:pt idx="18957">
                  <c:v>90.2</c:v>
                </c:pt>
                <c:pt idx="18958">
                  <c:v>90.2</c:v>
                </c:pt>
                <c:pt idx="18959">
                  <c:v>90.2</c:v>
                </c:pt>
                <c:pt idx="18960">
                  <c:v>90.2</c:v>
                </c:pt>
                <c:pt idx="18961">
                  <c:v>90.2</c:v>
                </c:pt>
                <c:pt idx="18962">
                  <c:v>90.2</c:v>
                </c:pt>
                <c:pt idx="18963">
                  <c:v>90.2</c:v>
                </c:pt>
                <c:pt idx="18964">
                  <c:v>90.2</c:v>
                </c:pt>
                <c:pt idx="18965">
                  <c:v>90.1</c:v>
                </c:pt>
                <c:pt idx="18966">
                  <c:v>90.1</c:v>
                </c:pt>
                <c:pt idx="18967">
                  <c:v>90.1</c:v>
                </c:pt>
                <c:pt idx="18968">
                  <c:v>90.1</c:v>
                </c:pt>
                <c:pt idx="18969">
                  <c:v>90.1</c:v>
                </c:pt>
                <c:pt idx="18970">
                  <c:v>90.1</c:v>
                </c:pt>
                <c:pt idx="18971">
                  <c:v>90.1</c:v>
                </c:pt>
                <c:pt idx="18972">
                  <c:v>90.1</c:v>
                </c:pt>
                <c:pt idx="18973">
                  <c:v>90.1</c:v>
                </c:pt>
                <c:pt idx="18974">
                  <c:v>90.1</c:v>
                </c:pt>
                <c:pt idx="18975">
                  <c:v>90.1</c:v>
                </c:pt>
                <c:pt idx="18976">
                  <c:v>90.1</c:v>
                </c:pt>
                <c:pt idx="18977">
                  <c:v>90.1</c:v>
                </c:pt>
                <c:pt idx="18978">
                  <c:v>90.1</c:v>
                </c:pt>
                <c:pt idx="18979">
                  <c:v>90.1</c:v>
                </c:pt>
                <c:pt idx="18980">
                  <c:v>90</c:v>
                </c:pt>
                <c:pt idx="18981">
                  <c:v>90</c:v>
                </c:pt>
                <c:pt idx="18982">
                  <c:v>90</c:v>
                </c:pt>
                <c:pt idx="18983">
                  <c:v>90</c:v>
                </c:pt>
                <c:pt idx="18984">
                  <c:v>90</c:v>
                </c:pt>
                <c:pt idx="18985">
                  <c:v>90</c:v>
                </c:pt>
                <c:pt idx="18986">
                  <c:v>90</c:v>
                </c:pt>
                <c:pt idx="18987">
                  <c:v>90</c:v>
                </c:pt>
                <c:pt idx="18988">
                  <c:v>90</c:v>
                </c:pt>
                <c:pt idx="18989">
                  <c:v>89.9</c:v>
                </c:pt>
                <c:pt idx="18990">
                  <c:v>89.9</c:v>
                </c:pt>
                <c:pt idx="18991">
                  <c:v>89.9</c:v>
                </c:pt>
                <c:pt idx="18992">
                  <c:v>89.9</c:v>
                </c:pt>
                <c:pt idx="18993">
                  <c:v>89.9</c:v>
                </c:pt>
                <c:pt idx="18994">
                  <c:v>89.9</c:v>
                </c:pt>
                <c:pt idx="18995">
                  <c:v>89.9</c:v>
                </c:pt>
                <c:pt idx="18996">
                  <c:v>89.9</c:v>
                </c:pt>
                <c:pt idx="18997">
                  <c:v>89.8</c:v>
                </c:pt>
                <c:pt idx="18998">
                  <c:v>89.9</c:v>
                </c:pt>
                <c:pt idx="18999">
                  <c:v>89.8</c:v>
                </c:pt>
                <c:pt idx="19000">
                  <c:v>89.8</c:v>
                </c:pt>
                <c:pt idx="19001">
                  <c:v>89.8</c:v>
                </c:pt>
                <c:pt idx="19002">
                  <c:v>89.8</c:v>
                </c:pt>
                <c:pt idx="19003">
                  <c:v>89.8</c:v>
                </c:pt>
                <c:pt idx="19004">
                  <c:v>89.8</c:v>
                </c:pt>
                <c:pt idx="19005">
                  <c:v>89.8</c:v>
                </c:pt>
                <c:pt idx="19006">
                  <c:v>89.8</c:v>
                </c:pt>
                <c:pt idx="19007">
                  <c:v>89.8</c:v>
                </c:pt>
                <c:pt idx="19008">
                  <c:v>89.7</c:v>
                </c:pt>
                <c:pt idx="19009">
                  <c:v>89.7</c:v>
                </c:pt>
                <c:pt idx="19010">
                  <c:v>89.7</c:v>
                </c:pt>
                <c:pt idx="19011">
                  <c:v>89.7</c:v>
                </c:pt>
                <c:pt idx="19012">
                  <c:v>89.7</c:v>
                </c:pt>
                <c:pt idx="19013">
                  <c:v>89.7</c:v>
                </c:pt>
                <c:pt idx="19014">
                  <c:v>89.6</c:v>
                </c:pt>
                <c:pt idx="19015">
                  <c:v>89.6</c:v>
                </c:pt>
                <c:pt idx="19016">
                  <c:v>89.6</c:v>
                </c:pt>
                <c:pt idx="19017">
                  <c:v>89.6</c:v>
                </c:pt>
                <c:pt idx="19018">
                  <c:v>89.6</c:v>
                </c:pt>
                <c:pt idx="19019">
                  <c:v>89.6</c:v>
                </c:pt>
                <c:pt idx="19020">
                  <c:v>89.5</c:v>
                </c:pt>
                <c:pt idx="19021">
                  <c:v>89.5</c:v>
                </c:pt>
                <c:pt idx="19022">
                  <c:v>89.5</c:v>
                </c:pt>
                <c:pt idx="19023">
                  <c:v>89.5</c:v>
                </c:pt>
                <c:pt idx="19024">
                  <c:v>89.5</c:v>
                </c:pt>
                <c:pt idx="19025">
                  <c:v>89.4</c:v>
                </c:pt>
                <c:pt idx="19026">
                  <c:v>89.4</c:v>
                </c:pt>
                <c:pt idx="19027">
                  <c:v>89.4</c:v>
                </c:pt>
                <c:pt idx="19028">
                  <c:v>89.4</c:v>
                </c:pt>
                <c:pt idx="19029">
                  <c:v>89.4</c:v>
                </c:pt>
                <c:pt idx="19030">
                  <c:v>89.4</c:v>
                </c:pt>
                <c:pt idx="19031">
                  <c:v>89.4</c:v>
                </c:pt>
                <c:pt idx="19032">
                  <c:v>89.4</c:v>
                </c:pt>
                <c:pt idx="19033">
                  <c:v>89.3</c:v>
                </c:pt>
                <c:pt idx="19034">
                  <c:v>89.3</c:v>
                </c:pt>
                <c:pt idx="19035">
                  <c:v>89.3</c:v>
                </c:pt>
                <c:pt idx="19036">
                  <c:v>89.3</c:v>
                </c:pt>
                <c:pt idx="19037">
                  <c:v>89.3</c:v>
                </c:pt>
                <c:pt idx="19038">
                  <c:v>89.3</c:v>
                </c:pt>
                <c:pt idx="19039">
                  <c:v>89.2</c:v>
                </c:pt>
                <c:pt idx="19040">
                  <c:v>89.2</c:v>
                </c:pt>
                <c:pt idx="19041">
                  <c:v>89.2</c:v>
                </c:pt>
                <c:pt idx="19042">
                  <c:v>89.2</c:v>
                </c:pt>
                <c:pt idx="19043">
                  <c:v>89.2</c:v>
                </c:pt>
                <c:pt idx="19044">
                  <c:v>89.2</c:v>
                </c:pt>
                <c:pt idx="19045">
                  <c:v>89.1</c:v>
                </c:pt>
                <c:pt idx="19046">
                  <c:v>89.1</c:v>
                </c:pt>
                <c:pt idx="19047">
                  <c:v>89.1</c:v>
                </c:pt>
                <c:pt idx="19048">
                  <c:v>89.1</c:v>
                </c:pt>
                <c:pt idx="19049">
                  <c:v>89.1</c:v>
                </c:pt>
                <c:pt idx="19050">
                  <c:v>89.1</c:v>
                </c:pt>
                <c:pt idx="19051">
                  <c:v>89.1</c:v>
                </c:pt>
                <c:pt idx="19052">
                  <c:v>89</c:v>
                </c:pt>
                <c:pt idx="19053">
                  <c:v>89</c:v>
                </c:pt>
                <c:pt idx="19054">
                  <c:v>89</c:v>
                </c:pt>
                <c:pt idx="19055">
                  <c:v>89</c:v>
                </c:pt>
                <c:pt idx="19056">
                  <c:v>89</c:v>
                </c:pt>
                <c:pt idx="19057">
                  <c:v>89</c:v>
                </c:pt>
                <c:pt idx="19058">
                  <c:v>88.9</c:v>
                </c:pt>
                <c:pt idx="19059">
                  <c:v>88.9</c:v>
                </c:pt>
                <c:pt idx="19060">
                  <c:v>88.9</c:v>
                </c:pt>
                <c:pt idx="19061">
                  <c:v>88.9</c:v>
                </c:pt>
                <c:pt idx="19062">
                  <c:v>88.9</c:v>
                </c:pt>
                <c:pt idx="19063">
                  <c:v>88.8</c:v>
                </c:pt>
                <c:pt idx="19064">
                  <c:v>88.8</c:v>
                </c:pt>
                <c:pt idx="19065">
                  <c:v>88.8</c:v>
                </c:pt>
                <c:pt idx="19066">
                  <c:v>88.8</c:v>
                </c:pt>
                <c:pt idx="19067">
                  <c:v>88.8</c:v>
                </c:pt>
                <c:pt idx="19068">
                  <c:v>88.8</c:v>
                </c:pt>
                <c:pt idx="19069">
                  <c:v>88.8</c:v>
                </c:pt>
                <c:pt idx="19070">
                  <c:v>88.7</c:v>
                </c:pt>
                <c:pt idx="19071">
                  <c:v>88.7</c:v>
                </c:pt>
                <c:pt idx="19072">
                  <c:v>88.7</c:v>
                </c:pt>
                <c:pt idx="19073">
                  <c:v>88.7</c:v>
                </c:pt>
                <c:pt idx="19074">
                  <c:v>88.7</c:v>
                </c:pt>
                <c:pt idx="19075">
                  <c:v>88.7</c:v>
                </c:pt>
                <c:pt idx="19076">
                  <c:v>88.7</c:v>
                </c:pt>
                <c:pt idx="19077">
                  <c:v>88.7</c:v>
                </c:pt>
                <c:pt idx="19078">
                  <c:v>88.7</c:v>
                </c:pt>
                <c:pt idx="19079">
                  <c:v>88.6</c:v>
                </c:pt>
                <c:pt idx="19080">
                  <c:v>88.6</c:v>
                </c:pt>
                <c:pt idx="19081">
                  <c:v>88.6</c:v>
                </c:pt>
                <c:pt idx="19082">
                  <c:v>88.6</c:v>
                </c:pt>
                <c:pt idx="19083">
                  <c:v>88.6</c:v>
                </c:pt>
                <c:pt idx="19084">
                  <c:v>88.6</c:v>
                </c:pt>
                <c:pt idx="19085">
                  <c:v>88.6</c:v>
                </c:pt>
                <c:pt idx="19086">
                  <c:v>88.6</c:v>
                </c:pt>
                <c:pt idx="19087">
                  <c:v>88.5</c:v>
                </c:pt>
                <c:pt idx="19088">
                  <c:v>88.5</c:v>
                </c:pt>
                <c:pt idx="19089">
                  <c:v>88.5</c:v>
                </c:pt>
                <c:pt idx="19090">
                  <c:v>88.5</c:v>
                </c:pt>
                <c:pt idx="19091">
                  <c:v>88.5</c:v>
                </c:pt>
                <c:pt idx="19092">
                  <c:v>88.5</c:v>
                </c:pt>
                <c:pt idx="19093">
                  <c:v>88.5</c:v>
                </c:pt>
                <c:pt idx="19094">
                  <c:v>88.4</c:v>
                </c:pt>
                <c:pt idx="19095">
                  <c:v>88.4</c:v>
                </c:pt>
                <c:pt idx="19096">
                  <c:v>88.4</c:v>
                </c:pt>
                <c:pt idx="19097">
                  <c:v>88.4</c:v>
                </c:pt>
                <c:pt idx="19098">
                  <c:v>88.4</c:v>
                </c:pt>
                <c:pt idx="19099">
                  <c:v>88.4</c:v>
                </c:pt>
                <c:pt idx="19100">
                  <c:v>88.4</c:v>
                </c:pt>
                <c:pt idx="19101">
                  <c:v>88.4</c:v>
                </c:pt>
                <c:pt idx="19102">
                  <c:v>88.3</c:v>
                </c:pt>
                <c:pt idx="19103">
                  <c:v>88.3</c:v>
                </c:pt>
                <c:pt idx="19104">
                  <c:v>88.3</c:v>
                </c:pt>
                <c:pt idx="19105">
                  <c:v>88.3</c:v>
                </c:pt>
                <c:pt idx="19106">
                  <c:v>88.3</c:v>
                </c:pt>
                <c:pt idx="19107">
                  <c:v>88.3</c:v>
                </c:pt>
                <c:pt idx="19108">
                  <c:v>88.3</c:v>
                </c:pt>
                <c:pt idx="19109">
                  <c:v>88.3</c:v>
                </c:pt>
                <c:pt idx="19110">
                  <c:v>88.3</c:v>
                </c:pt>
                <c:pt idx="19111">
                  <c:v>88.3</c:v>
                </c:pt>
                <c:pt idx="19112">
                  <c:v>88.3</c:v>
                </c:pt>
                <c:pt idx="19113">
                  <c:v>88.2</c:v>
                </c:pt>
                <c:pt idx="19114">
                  <c:v>88.2</c:v>
                </c:pt>
                <c:pt idx="19115">
                  <c:v>88.2</c:v>
                </c:pt>
                <c:pt idx="19116">
                  <c:v>88.2</c:v>
                </c:pt>
                <c:pt idx="19117">
                  <c:v>88.2</c:v>
                </c:pt>
                <c:pt idx="19118">
                  <c:v>88.2</c:v>
                </c:pt>
                <c:pt idx="19119">
                  <c:v>88.2</c:v>
                </c:pt>
                <c:pt idx="19120">
                  <c:v>88.2</c:v>
                </c:pt>
                <c:pt idx="19121">
                  <c:v>88.2</c:v>
                </c:pt>
                <c:pt idx="19122">
                  <c:v>88.2</c:v>
                </c:pt>
                <c:pt idx="19123">
                  <c:v>88.2</c:v>
                </c:pt>
                <c:pt idx="19124">
                  <c:v>88.2</c:v>
                </c:pt>
                <c:pt idx="19125">
                  <c:v>88.2</c:v>
                </c:pt>
                <c:pt idx="19126">
                  <c:v>88.2</c:v>
                </c:pt>
                <c:pt idx="19127">
                  <c:v>88.2</c:v>
                </c:pt>
                <c:pt idx="19128">
                  <c:v>88.1</c:v>
                </c:pt>
                <c:pt idx="19129">
                  <c:v>88.1</c:v>
                </c:pt>
                <c:pt idx="19130">
                  <c:v>88.1</c:v>
                </c:pt>
                <c:pt idx="19131">
                  <c:v>88.1</c:v>
                </c:pt>
                <c:pt idx="19132">
                  <c:v>88.1</c:v>
                </c:pt>
                <c:pt idx="19133">
                  <c:v>88.1</c:v>
                </c:pt>
                <c:pt idx="19134">
                  <c:v>88.1</c:v>
                </c:pt>
                <c:pt idx="19135">
                  <c:v>88.1</c:v>
                </c:pt>
                <c:pt idx="19136">
                  <c:v>88.1</c:v>
                </c:pt>
                <c:pt idx="19137">
                  <c:v>88.1</c:v>
                </c:pt>
                <c:pt idx="19138">
                  <c:v>88.1</c:v>
                </c:pt>
                <c:pt idx="19139">
                  <c:v>88.1</c:v>
                </c:pt>
                <c:pt idx="19140">
                  <c:v>88.1</c:v>
                </c:pt>
                <c:pt idx="19141">
                  <c:v>88.1</c:v>
                </c:pt>
                <c:pt idx="19142">
                  <c:v>88.1</c:v>
                </c:pt>
                <c:pt idx="19143">
                  <c:v>88.1</c:v>
                </c:pt>
                <c:pt idx="19144">
                  <c:v>88.1</c:v>
                </c:pt>
                <c:pt idx="19145">
                  <c:v>88.1</c:v>
                </c:pt>
                <c:pt idx="19146">
                  <c:v>88.1</c:v>
                </c:pt>
                <c:pt idx="19147">
                  <c:v>88.1</c:v>
                </c:pt>
                <c:pt idx="19148">
                  <c:v>88.1</c:v>
                </c:pt>
                <c:pt idx="19149">
                  <c:v>88.1</c:v>
                </c:pt>
                <c:pt idx="19150">
                  <c:v>88.1</c:v>
                </c:pt>
                <c:pt idx="19151">
                  <c:v>88.1</c:v>
                </c:pt>
                <c:pt idx="19152">
                  <c:v>88.1</c:v>
                </c:pt>
                <c:pt idx="19153">
                  <c:v>88.1</c:v>
                </c:pt>
                <c:pt idx="19154">
                  <c:v>88.1</c:v>
                </c:pt>
                <c:pt idx="19155">
                  <c:v>88.1</c:v>
                </c:pt>
                <c:pt idx="19156">
                  <c:v>88.1</c:v>
                </c:pt>
                <c:pt idx="19157">
                  <c:v>88.1</c:v>
                </c:pt>
                <c:pt idx="19158">
                  <c:v>88.1</c:v>
                </c:pt>
                <c:pt idx="19159">
                  <c:v>88.1</c:v>
                </c:pt>
                <c:pt idx="19160">
                  <c:v>88.1</c:v>
                </c:pt>
                <c:pt idx="19161">
                  <c:v>88.1</c:v>
                </c:pt>
                <c:pt idx="19162">
                  <c:v>88.2</c:v>
                </c:pt>
                <c:pt idx="19163">
                  <c:v>88.1</c:v>
                </c:pt>
                <c:pt idx="19164">
                  <c:v>88.2</c:v>
                </c:pt>
                <c:pt idx="19165">
                  <c:v>88.2</c:v>
                </c:pt>
                <c:pt idx="19166">
                  <c:v>88.2</c:v>
                </c:pt>
                <c:pt idx="19167">
                  <c:v>88.2</c:v>
                </c:pt>
                <c:pt idx="19168">
                  <c:v>88.2</c:v>
                </c:pt>
                <c:pt idx="19169">
                  <c:v>88.2</c:v>
                </c:pt>
                <c:pt idx="19170">
                  <c:v>88.2</c:v>
                </c:pt>
                <c:pt idx="19171">
                  <c:v>88.2</c:v>
                </c:pt>
                <c:pt idx="19172">
                  <c:v>88.2</c:v>
                </c:pt>
                <c:pt idx="19173">
                  <c:v>88.2</c:v>
                </c:pt>
                <c:pt idx="19174">
                  <c:v>88.2</c:v>
                </c:pt>
                <c:pt idx="19175">
                  <c:v>88.2</c:v>
                </c:pt>
                <c:pt idx="19176">
                  <c:v>88.2</c:v>
                </c:pt>
                <c:pt idx="19177">
                  <c:v>88.2</c:v>
                </c:pt>
                <c:pt idx="19178">
                  <c:v>88.2</c:v>
                </c:pt>
                <c:pt idx="19179">
                  <c:v>88.2</c:v>
                </c:pt>
                <c:pt idx="19180">
                  <c:v>88.2</c:v>
                </c:pt>
                <c:pt idx="19181">
                  <c:v>88.3</c:v>
                </c:pt>
                <c:pt idx="19182">
                  <c:v>88.3</c:v>
                </c:pt>
                <c:pt idx="19183">
                  <c:v>88.3</c:v>
                </c:pt>
                <c:pt idx="19184">
                  <c:v>88.3</c:v>
                </c:pt>
                <c:pt idx="19185">
                  <c:v>88.3</c:v>
                </c:pt>
                <c:pt idx="19186">
                  <c:v>88.3</c:v>
                </c:pt>
                <c:pt idx="19187">
                  <c:v>88.3</c:v>
                </c:pt>
                <c:pt idx="19188">
                  <c:v>88.3</c:v>
                </c:pt>
                <c:pt idx="19189">
                  <c:v>88.3</c:v>
                </c:pt>
                <c:pt idx="19190">
                  <c:v>88.3</c:v>
                </c:pt>
                <c:pt idx="19191">
                  <c:v>88.3</c:v>
                </c:pt>
                <c:pt idx="19192">
                  <c:v>88.4</c:v>
                </c:pt>
                <c:pt idx="19193">
                  <c:v>88.4</c:v>
                </c:pt>
                <c:pt idx="19194">
                  <c:v>88.4</c:v>
                </c:pt>
                <c:pt idx="19195">
                  <c:v>88.4</c:v>
                </c:pt>
                <c:pt idx="19196">
                  <c:v>88.4</c:v>
                </c:pt>
                <c:pt idx="19197">
                  <c:v>88.4</c:v>
                </c:pt>
                <c:pt idx="19198">
                  <c:v>88.4</c:v>
                </c:pt>
                <c:pt idx="19199">
                  <c:v>88.4</c:v>
                </c:pt>
                <c:pt idx="19200">
                  <c:v>88.4</c:v>
                </c:pt>
                <c:pt idx="19201">
                  <c:v>88.4</c:v>
                </c:pt>
                <c:pt idx="19202">
                  <c:v>88.5</c:v>
                </c:pt>
                <c:pt idx="19203">
                  <c:v>88.5</c:v>
                </c:pt>
                <c:pt idx="19204">
                  <c:v>88.5</c:v>
                </c:pt>
                <c:pt idx="19205">
                  <c:v>88.5</c:v>
                </c:pt>
                <c:pt idx="19206">
                  <c:v>88.5</c:v>
                </c:pt>
                <c:pt idx="19207">
                  <c:v>88.5</c:v>
                </c:pt>
                <c:pt idx="19208">
                  <c:v>88.5</c:v>
                </c:pt>
                <c:pt idx="19209">
                  <c:v>88.5</c:v>
                </c:pt>
                <c:pt idx="19210">
                  <c:v>88.5</c:v>
                </c:pt>
                <c:pt idx="19211">
                  <c:v>88.5</c:v>
                </c:pt>
                <c:pt idx="19212">
                  <c:v>88.6</c:v>
                </c:pt>
                <c:pt idx="19213">
                  <c:v>88.6</c:v>
                </c:pt>
                <c:pt idx="19214">
                  <c:v>88.6</c:v>
                </c:pt>
                <c:pt idx="19215">
                  <c:v>88.6</c:v>
                </c:pt>
                <c:pt idx="19216">
                  <c:v>88.6</c:v>
                </c:pt>
                <c:pt idx="19217">
                  <c:v>88.6</c:v>
                </c:pt>
                <c:pt idx="19218">
                  <c:v>88.6</c:v>
                </c:pt>
                <c:pt idx="19219">
                  <c:v>88.6</c:v>
                </c:pt>
                <c:pt idx="19220">
                  <c:v>88.7</c:v>
                </c:pt>
                <c:pt idx="19221">
                  <c:v>88.7</c:v>
                </c:pt>
                <c:pt idx="19222">
                  <c:v>88.7</c:v>
                </c:pt>
                <c:pt idx="19223">
                  <c:v>88.7</c:v>
                </c:pt>
                <c:pt idx="19224">
                  <c:v>88.7</c:v>
                </c:pt>
                <c:pt idx="19225">
                  <c:v>88.7</c:v>
                </c:pt>
                <c:pt idx="19226">
                  <c:v>88.7</c:v>
                </c:pt>
                <c:pt idx="19227">
                  <c:v>88.7</c:v>
                </c:pt>
                <c:pt idx="19228">
                  <c:v>88.7</c:v>
                </c:pt>
                <c:pt idx="19229">
                  <c:v>88.7</c:v>
                </c:pt>
                <c:pt idx="19230">
                  <c:v>88.8</c:v>
                </c:pt>
                <c:pt idx="19231">
                  <c:v>88.8</c:v>
                </c:pt>
                <c:pt idx="19232">
                  <c:v>88.8</c:v>
                </c:pt>
                <c:pt idx="19233">
                  <c:v>88.8</c:v>
                </c:pt>
                <c:pt idx="19234">
                  <c:v>88.8</c:v>
                </c:pt>
                <c:pt idx="19235">
                  <c:v>88.8</c:v>
                </c:pt>
                <c:pt idx="19236">
                  <c:v>88.8</c:v>
                </c:pt>
                <c:pt idx="19237">
                  <c:v>88.9</c:v>
                </c:pt>
                <c:pt idx="19238">
                  <c:v>88.9</c:v>
                </c:pt>
                <c:pt idx="19239">
                  <c:v>88.9</c:v>
                </c:pt>
                <c:pt idx="19240">
                  <c:v>88.9</c:v>
                </c:pt>
                <c:pt idx="19241">
                  <c:v>88.9</c:v>
                </c:pt>
                <c:pt idx="19242">
                  <c:v>88.9</c:v>
                </c:pt>
                <c:pt idx="19243">
                  <c:v>88.9</c:v>
                </c:pt>
                <c:pt idx="19244">
                  <c:v>88.9</c:v>
                </c:pt>
                <c:pt idx="19245">
                  <c:v>88.9</c:v>
                </c:pt>
                <c:pt idx="19246">
                  <c:v>89</c:v>
                </c:pt>
                <c:pt idx="19247">
                  <c:v>89</c:v>
                </c:pt>
                <c:pt idx="19248">
                  <c:v>89</c:v>
                </c:pt>
                <c:pt idx="19249">
                  <c:v>89</c:v>
                </c:pt>
                <c:pt idx="19250">
                  <c:v>89</c:v>
                </c:pt>
                <c:pt idx="19251">
                  <c:v>89</c:v>
                </c:pt>
                <c:pt idx="19252">
                  <c:v>89</c:v>
                </c:pt>
                <c:pt idx="19253">
                  <c:v>89</c:v>
                </c:pt>
                <c:pt idx="19254">
                  <c:v>89.1</c:v>
                </c:pt>
                <c:pt idx="19255">
                  <c:v>89.1</c:v>
                </c:pt>
                <c:pt idx="19256">
                  <c:v>89.1</c:v>
                </c:pt>
                <c:pt idx="19257">
                  <c:v>89.1</c:v>
                </c:pt>
                <c:pt idx="19258">
                  <c:v>89.1</c:v>
                </c:pt>
                <c:pt idx="19259">
                  <c:v>89.1</c:v>
                </c:pt>
                <c:pt idx="19260">
                  <c:v>89.2</c:v>
                </c:pt>
                <c:pt idx="19261">
                  <c:v>89.2</c:v>
                </c:pt>
                <c:pt idx="19262">
                  <c:v>89.2</c:v>
                </c:pt>
                <c:pt idx="19263">
                  <c:v>89.2</c:v>
                </c:pt>
                <c:pt idx="19264">
                  <c:v>89.2</c:v>
                </c:pt>
                <c:pt idx="19265">
                  <c:v>89.2</c:v>
                </c:pt>
                <c:pt idx="19266">
                  <c:v>89.2</c:v>
                </c:pt>
                <c:pt idx="19267">
                  <c:v>89.3</c:v>
                </c:pt>
                <c:pt idx="19268">
                  <c:v>89.3</c:v>
                </c:pt>
                <c:pt idx="19269">
                  <c:v>89.3</c:v>
                </c:pt>
                <c:pt idx="19270">
                  <c:v>89.3</c:v>
                </c:pt>
                <c:pt idx="19271">
                  <c:v>89.3</c:v>
                </c:pt>
                <c:pt idx="19272">
                  <c:v>89.3</c:v>
                </c:pt>
                <c:pt idx="19273">
                  <c:v>89.4</c:v>
                </c:pt>
                <c:pt idx="19274">
                  <c:v>89.4</c:v>
                </c:pt>
                <c:pt idx="19275">
                  <c:v>89.4</c:v>
                </c:pt>
                <c:pt idx="19276">
                  <c:v>89.4</c:v>
                </c:pt>
                <c:pt idx="19277">
                  <c:v>89.4</c:v>
                </c:pt>
                <c:pt idx="19278">
                  <c:v>89.4</c:v>
                </c:pt>
                <c:pt idx="19279">
                  <c:v>89.4</c:v>
                </c:pt>
                <c:pt idx="19280">
                  <c:v>89.5</c:v>
                </c:pt>
                <c:pt idx="19281">
                  <c:v>89.5</c:v>
                </c:pt>
                <c:pt idx="19282">
                  <c:v>89.5</c:v>
                </c:pt>
                <c:pt idx="19283">
                  <c:v>89.5</c:v>
                </c:pt>
                <c:pt idx="19284">
                  <c:v>89.5</c:v>
                </c:pt>
                <c:pt idx="19285">
                  <c:v>89.6</c:v>
                </c:pt>
                <c:pt idx="19286">
                  <c:v>89.6</c:v>
                </c:pt>
                <c:pt idx="19287">
                  <c:v>89.6</c:v>
                </c:pt>
                <c:pt idx="19288">
                  <c:v>89.6</c:v>
                </c:pt>
                <c:pt idx="19289">
                  <c:v>89.6</c:v>
                </c:pt>
                <c:pt idx="19290">
                  <c:v>89.7</c:v>
                </c:pt>
                <c:pt idx="19291">
                  <c:v>89.7</c:v>
                </c:pt>
                <c:pt idx="19292">
                  <c:v>89.7</c:v>
                </c:pt>
                <c:pt idx="19293">
                  <c:v>89.7</c:v>
                </c:pt>
                <c:pt idx="19294">
                  <c:v>89.7</c:v>
                </c:pt>
                <c:pt idx="19295">
                  <c:v>89.7</c:v>
                </c:pt>
                <c:pt idx="19296">
                  <c:v>89.8</c:v>
                </c:pt>
                <c:pt idx="19297">
                  <c:v>89.8</c:v>
                </c:pt>
                <c:pt idx="19298">
                  <c:v>89.8</c:v>
                </c:pt>
                <c:pt idx="19299">
                  <c:v>89.8</c:v>
                </c:pt>
                <c:pt idx="19300">
                  <c:v>89.8</c:v>
                </c:pt>
                <c:pt idx="19301">
                  <c:v>89.8</c:v>
                </c:pt>
                <c:pt idx="19302">
                  <c:v>89.8</c:v>
                </c:pt>
                <c:pt idx="19303">
                  <c:v>89.9</c:v>
                </c:pt>
                <c:pt idx="19304">
                  <c:v>89.9</c:v>
                </c:pt>
                <c:pt idx="19305">
                  <c:v>89.9</c:v>
                </c:pt>
                <c:pt idx="19306">
                  <c:v>89.9</c:v>
                </c:pt>
                <c:pt idx="19307">
                  <c:v>89.9</c:v>
                </c:pt>
                <c:pt idx="19308">
                  <c:v>89.9</c:v>
                </c:pt>
                <c:pt idx="19309">
                  <c:v>90</c:v>
                </c:pt>
                <c:pt idx="19310">
                  <c:v>90</c:v>
                </c:pt>
                <c:pt idx="19311">
                  <c:v>90</c:v>
                </c:pt>
                <c:pt idx="19312">
                  <c:v>90</c:v>
                </c:pt>
                <c:pt idx="19313">
                  <c:v>90</c:v>
                </c:pt>
                <c:pt idx="19314">
                  <c:v>90</c:v>
                </c:pt>
                <c:pt idx="19315">
                  <c:v>90</c:v>
                </c:pt>
                <c:pt idx="19316">
                  <c:v>90</c:v>
                </c:pt>
                <c:pt idx="19317">
                  <c:v>90</c:v>
                </c:pt>
                <c:pt idx="19318">
                  <c:v>90.1</c:v>
                </c:pt>
                <c:pt idx="19319">
                  <c:v>90.1</c:v>
                </c:pt>
                <c:pt idx="19320">
                  <c:v>90.1</c:v>
                </c:pt>
                <c:pt idx="19321">
                  <c:v>90.1</c:v>
                </c:pt>
                <c:pt idx="19322">
                  <c:v>90.1</c:v>
                </c:pt>
                <c:pt idx="19323">
                  <c:v>90.1</c:v>
                </c:pt>
                <c:pt idx="19324">
                  <c:v>90.1</c:v>
                </c:pt>
                <c:pt idx="19325">
                  <c:v>90.1</c:v>
                </c:pt>
                <c:pt idx="19326">
                  <c:v>90.1</c:v>
                </c:pt>
                <c:pt idx="19327">
                  <c:v>90.1</c:v>
                </c:pt>
                <c:pt idx="19328">
                  <c:v>90.2</c:v>
                </c:pt>
                <c:pt idx="19329">
                  <c:v>90.2</c:v>
                </c:pt>
                <c:pt idx="19330">
                  <c:v>90.2</c:v>
                </c:pt>
                <c:pt idx="19331">
                  <c:v>90.2</c:v>
                </c:pt>
                <c:pt idx="19332">
                  <c:v>90.2</c:v>
                </c:pt>
                <c:pt idx="19333">
                  <c:v>90.2</c:v>
                </c:pt>
                <c:pt idx="19334">
                  <c:v>90.2</c:v>
                </c:pt>
                <c:pt idx="19335">
                  <c:v>90.2</c:v>
                </c:pt>
                <c:pt idx="19336">
                  <c:v>90.2</c:v>
                </c:pt>
                <c:pt idx="19337">
                  <c:v>90.2</c:v>
                </c:pt>
                <c:pt idx="19338">
                  <c:v>90.2</c:v>
                </c:pt>
                <c:pt idx="19339">
                  <c:v>90.2</c:v>
                </c:pt>
                <c:pt idx="19340">
                  <c:v>90.2</c:v>
                </c:pt>
                <c:pt idx="19341">
                  <c:v>90.2</c:v>
                </c:pt>
                <c:pt idx="19342">
                  <c:v>90.2</c:v>
                </c:pt>
                <c:pt idx="19343">
                  <c:v>90.2</c:v>
                </c:pt>
                <c:pt idx="19344">
                  <c:v>90.3</c:v>
                </c:pt>
                <c:pt idx="19345">
                  <c:v>90.3</c:v>
                </c:pt>
                <c:pt idx="19346">
                  <c:v>90.3</c:v>
                </c:pt>
                <c:pt idx="19347">
                  <c:v>90.3</c:v>
                </c:pt>
                <c:pt idx="19348">
                  <c:v>90.3</c:v>
                </c:pt>
                <c:pt idx="19349">
                  <c:v>90.3</c:v>
                </c:pt>
                <c:pt idx="19350">
                  <c:v>90.3</c:v>
                </c:pt>
                <c:pt idx="19351">
                  <c:v>90.3</c:v>
                </c:pt>
                <c:pt idx="19352">
                  <c:v>90.3</c:v>
                </c:pt>
                <c:pt idx="19353">
                  <c:v>90.3</c:v>
                </c:pt>
                <c:pt idx="19354">
                  <c:v>90.3</c:v>
                </c:pt>
                <c:pt idx="19355">
                  <c:v>90.3</c:v>
                </c:pt>
                <c:pt idx="19356">
                  <c:v>90.3</c:v>
                </c:pt>
                <c:pt idx="19357">
                  <c:v>90.4</c:v>
                </c:pt>
                <c:pt idx="19358">
                  <c:v>90.4</c:v>
                </c:pt>
                <c:pt idx="19359">
                  <c:v>90.4</c:v>
                </c:pt>
                <c:pt idx="19360">
                  <c:v>90.4</c:v>
                </c:pt>
                <c:pt idx="19361">
                  <c:v>90.4</c:v>
                </c:pt>
                <c:pt idx="19362">
                  <c:v>90.4</c:v>
                </c:pt>
                <c:pt idx="19363">
                  <c:v>90.4</c:v>
                </c:pt>
                <c:pt idx="19364">
                  <c:v>90.4</c:v>
                </c:pt>
                <c:pt idx="19365">
                  <c:v>90.4</c:v>
                </c:pt>
                <c:pt idx="19366">
                  <c:v>90.4</c:v>
                </c:pt>
                <c:pt idx="19367">
                  <c:v>90.4</c:v>
                </c:pt>
                <c:pt idx="19368">
                  <c:v>90.4</c:v>
                </c:pt>
                <c:pt idx="19369">
                  <c:v>90.4</c:v>
                </c:pt>
                <c:pt idx="19370">
                  <c:v>90.4</c:v>
                </c:pt>
                <c:pt idx="19371">
                  <c:v>90.4</c:v>
                </c:pt>
                <c:pt idx="19372">
                  <c:v>90.4</c:v>
                </c:pt>
                <c:pt idx="19373">
                  <c:v>90.4</c:v>
                </c:pt>
                <c:pt idx="19374">
                  <c:v>90.4</c:v>
                </c:pt>
                <c:pt idx="19375">
                  <c:v>90.4</c:v>
                </c:pt>
                <c:pt idx="19376">
                  <c:v>90.4</c:v>
                </c:pt>
                <c:pt idx="19377">
                  <c:v>90.4</c:v>
                </c:pt>
                <c:pt idx="19378">
                  <c:v>90.4</c:v>
                </c:pt>
                <c:pt idx="19379">
                  <c:v>90.4</c:v>
                </c:pt>
                <c:pt idx="19380">
                  <c:v>90.4</c:v>
                </c:pt>
                <c:pt idx="19381">
                  <c:v>90.4</c:v>
                </c:pt>
                <c:pt idx="19382">
                  <c:v>90.3</c:v>
                </c:pt>
                <c:pt idx="19383">
                  <c:v>90.3</c:v>
                </c:pt>
                <c:pt idx="19384">
                  <c:v>90.3</c:v>
                </c:pt>
                <c:pt idx="19385">
                  <c:v>90.3</c:v>
                </c:pt>
                <c:pt idx="19386">
                  <c:v>90.3</c:v>
                </c:pt>
                <c:pt idx="19387">
                  <c:v>90.3</c:v>
                </c:pt>
                <c:pt idx="19388">
                  <c:v>90.3</c:v>
                </c:pt>
                <c:pt idx="19389">
                  <c:v>90.3</c:v>
                </c:pt>
                <c:pt idx="19390">
                  <c:v>90.3</c:v>
                </c:pt>
                <c:pt idx="19391">
                  <c:v>90.3</c:v>
                </c:pt>
                <c:pt idx="19392">
                  <c:v>90.3</c:v>
                </c:pt>
                <c:pt idx="19393">
                  <c:v>90.3</c:v>
                </c:pt>
                <c:pt idx="19394">
                  <c:v>90.3</c:v>
                </c:pt>
                <c:pt idx="19395">
                  <c:v>90.3</c:v>
                </c:pt>
                <c:pt idx="19396">
                  <c:v>90.3</c:v>
                </c:pt>
                <c:pt idx="19397">
                  <c:v>90.2</c:v>
                </c:pt>
                <c:pt idx="19398">
                  <c:v>90.2</c:v>
                </c:pt>
                <c:pt idx="19399">
                  <c:v>90.2</c:v>
                </c:pt>
                <c:pt idx="19400">
                  <c:v>90.2</c:v>
                </c:pt>
                <c:pt idx="19401">
                  <c:v>90.2</c:v>
                </c:pt>
                <c:pt idx="19402">
                  <c:v>90.2</c:v>
                </c:pt>
                <c:pt idx="19403">
                  <c:v>90.2</c:v>
                </c:pt>
                <c:pt idx="19404">
                  <c:v>90.2</c:v>
                </c:pt>
                <c:pt idx="19405">
                  <c:v>90.2</c:v>
                </c:pt>
                <c:pt idx="19406">
                  <c:v>90.2</c:v>
                </c:pt>
                <c:pt idx="19407">
                  <c:v>90.2</c:v>
                </c:pt>
                <c:pt idx="19408">
                  <c:v>90.2</c:v>
                </c:pt>
                <c:pt idx="19409">
                  <c:v>90.2</c:v>
                </c:pt>
                <c:pt idx="19410">
                  <c:v>90.2</c:v>
                </c:pt>
                <c:pt idx="19411">
                  <c:v>90.2</c:v>
                </c:pt>
                <c:pt idx="19412">
                  <c:v>90.2</c:v>
                </c:pt>
                <c:pt idx="19413">
                  <c:v>90.1</c:v>
                </c:pt>
                <c:pt idx="19414">
                  <c:v>90.1</c:v>
                </c:pt>
                <c:pt idx="19415">
                  <c:v>90.1</c:v>
                </c:pt>
                <c:pt idx="19416">
                  <c:v>90.1</c:v>
                </c:pt>
                <c:pt idx="19417">
                  <c:v>90.1</c:v>
                </c:pt>
                <c:pt idx="19418">
                  <c:v>90.1</c:v>
                </c:pt>
                <c:pt idx="19419">
                  <c:v>90.1</c:v>
                </c:pt>
                <c:pt idx="19420">
                  <c:v>90.1</c:v>
                </c:pt>
                <c:pt idx="19421">
                  <c:v>90.1</c:v>
                </c:pt>
                <c:pt idx="19422">
                  <c:v>90.1</c:v>
                </c:pt>
                <c:pt idx="19423">
                  <c:v>90</c:v>
                </c:pt>
                <c:pt idx="19424">
                  <c:v>90</c:v>
                </c:pt>
                <c:pt idx="19425">
                  <c:v>90</c:v>
                </c:pt>
                <c:pt idx="19426">
                  <c:v>90</c:v>
                </c:pt>
                <c:pt idx="19427">
                  <c:v>90</c:v>
                </c:pt>
                <c:pt idx="19428">
                  <c:v>90</c:v>
                </c:pt>
                <c:pt idx="19429">
                  <c:v>90</c:v>
                </c:pt>
                <c:pt idx="19430">
                  <c:v>90</c:v>
                </c:pt>
                <c:pt idx="19431">
                  <c:v>89.9</c:v>
                </c:pt>
                <c:pt idx="19432">
                  <c:v>89.9</c:v>
                </c:pt>
                <c:pt idx="19433">
                  <c:v>89.9</c:v>
                </c:pt>
                <c:pt idx="19434">
                  <c:v>89.9</c:v>
                </c:pt>
                <c:pt idx="19435">
                  <c:v>89.9</c:v>
                </c:pt>
                <c:pt idx="19436">
                  <c:v>89.9</c:v>
                </c:pt>
                <c:pt idx="19437">
                  <c:v>89.8</c:v>
                </c:pt>
                <c:pt idx="19438">
                  <c:v>89.8</c:v>
                </c:pt>
                <c:pt idx="19439">
                  <c:v>89.8</c:v>
                </c:pt>
                <c:pt idx="19440">
                  <c:v>89.8</c:v>
                </c:pt>
                <c:pt idx="19441">
                  <c:v>89.8</c:v>
                </c:pt>
                <c:pt idx="19442">
                  <c:v>89.8</c:v>
                </c:pt>
                <c:pt idx="19443">
                  <c:v>89.7</c:v>
                </c:pt>
                <c:pt idx="19444">
                  <c:v>89.7</c:v>
                </c:pt>
                <c:pt idx="19445">
                  <c:v>89.7</c:v>
                </c:pt>
                <c:pt idx="19446">
                  <c:v>89.7</c:v>
                </c:pt>
                <c:pt idx="19447">
                  <c:v>89.7</c:v>
                </c:pt>
                <c:pt idx="19448">
                  <c:v>89.6</c:v>
                </c:pt>
                <c:pt idx="19449">
                  <c:v>89.6</c:v>
                </c:pt>
                <c:pt idx="19450">
                  <c:v>89.6</c:v>
                </c:pt>
                <c:pt idx="19451">
                  <c:v>89.6</c:v>
                </c:pt>
                <c:pt idx="19452">
                  <c:v>89.6</c:v>
                </c:pt>
                <c:pt idx="19453">
                  <c:v>89.5</c:v>
                </c:pt>
                <c:pt idx="19454">
                  <c:v>89.5</c:v>
                </c:pt>
                <c:pt idx="19455">
                  <c:v>89.5</c:v>
                </c:pt>
                <c:pt idx="19456">
                  <c:v>89.5</c:v>
                </c:pt>
                <c:pt idx="19457">
                  <c:v>89.5</c:v>
                </c:pt>
                <c:pt idx="19458">
                  <c:v>89.5</c:v>
                </c:pt>
                <c:pt idx="19459">
                  <c:v>89.4</c:v>
                </c:pt>
                <c:pt idx="19460">
                  <c:v>89.4</c:v>
                </c:pt>
                <c:pt idx="19461">
                  <c:v>89.4</c:v>
                </c:pt>
                <c:pt idx="19462">
                  <c:v>89.4</c:v>
                </c:pt>
                <c:pt idx="19463">
                  <c:v>89.4</c:v>
                </c:pt>
                <c:pt idx="19464">
                  <c:v>89.4</c:v>
                </c:pt>
                <c:pt idx="19465">
                  <c:v>89.3</c:v>
                </c:pt>
                <c:pt idx="19466">
                  <c:v>89.3</c:v>
                </c:pt>
                <c:pt idx="19467">
                  <c:v>89.3</c:v>
                </c:pt>
                <c:pt idx="19468">
                  <c:v>89.3</c:v>
                </c:pt>
                <c:pt idx="19469">
                  <c:v>89.3</c:v>
                </c:pt>
                <c:pt idx="19470">
                  <c:v>89.2</c:v>
                </c:pt>
                <c:pt idx="19471">
                  <c:v>89.2</c:v>
                </c:pt>
                <c:pt idx="19472">
                  <c:v>89.2</c:v>
                </c:pt>
                <c:pt idx="19473">
                  <c:v>89.2</c:v>
                </c:pt>
                <c:pt idx="19474">
                  <c:v>89.2</c:v>
                </c:pt>
                <c:pt idx="19475">
                  <c:v>89.2</c:v>
                </c:pt>
                <c:pt idx="19476">
                  <c:v>89.2</c:v>
                </c:pt>
                <c:pt idx="19477">
                  <c:v>89.1</c:v>
                </c:pt>
                <c:pt idx="19478">
                  <c:v>89.1</c:v>
                </c:pt>
                <c:pt idx="19479">
                  <c:v>89.1</c:v>
                </c:pt>
                <c:pt idx="19480">
                  <c:v>89.1</c:v>
                </c:pt>
                <c:pt idx="19481">
                  <c:v>89.1</c:v>
                </c:pt>
                <c:pt idx="19482">
                  <c:v>89</c:v>
                </c:pt>
                <c:pt idx="19483">
                  <c:v>89</c:v>
                </c:pt>
                <c:pt idx="19484">
                  <c:v>89</c:v>
                </c:pt>
                <c:pt idx="19485">
                  <c:v>89</c:v>
                </c:pt>
                <c:pt idx="19486">
                  <c:v>89</c:v>
                </c:pt>
                <c:pt idx="19487">
                  <c:v>89</c:v>
                </c:pt>
                <c:pt idx="19488">
                  <c:v>88.9</c:v>
                </c:pt>
                <c:pt idx="19489">
                  <c:v>88.9</c:v>
                </c:pt>
                <c:pt idx="19490">
                  <c:v>88.9</c:v>
                </c:pt>
                <c:pt idx="19491">
                  <c:v>88.9</c:v>
                </c:pt>
                <c:pt idx="19492">
                  <c:v>88.9</c:v>
                </c:pt>
                <c:pt idx="19493">
                  <c:v>88.8</c:v>
                </c:pt>
                <c:pt idx="19494">
                  <c:v>88.8</c:v>
                </c:pt>
                <c:pt idx="19495">
                  <c:v>88.8</c:v>
                </c:pt>
                <c:pt idx="19496">
                  <c:v>88.8</c:v>
                </c:pt>
                <c:pt idx="19497">
                  <c:v>88.8</c:v>
                </c:pt>
                <c:pt idx="19498">
                  <c:v>88.8</c:v>
                </c:pt>
                <c:pt idx="19499">
                  <c:v>88.8</c:v>
                </c:pt>
                <c:pt idx="19500">
                  <c:v>88.7</c:v>
                </c:pt>
                <c:pt idx="19501">
                  <c:v>88.7</c:v>
                </c:pt>
                <c:pt idx="19502">
                  <c:v>88.7</c:v>
                </c:pt>
                <c:pt idx="19503">
                  <c:v>88.7</c:v>
                </c:pt>
                <c:pt idx="19504">
                  <c:v>88.7</c:v>
                </c:pt>
                <c:pt idx="19505">
                  <c:v>88.7</c:v>
                </c:pt>
                <c:pt idx="19506">
                  <c:v>88.7</c:v>
                </c:pt>
                <c:pt idx="19507">
                  <c:v>88.7</c:v>
                </c:pt>
                <c:pt idx="19508">
                  <c:v>88.7</c:v>
                </c:pt>
                <c:pt idx="19509">
                  <c:v>88.7</c:v>
                </c:pt>
                <c:pt idx="19510">
                  <c:v>88.6</c:v>
                </c:pt>
                <c:pt idx="19511">
                  <c:v>88.6</c:v>
                </c:pt>
                <c:pt idx="19512">
                  <c:v>88.6</c:v>
                </c:pt>
                <c:pt idx="19513">
                  <c:v>88.6</c:v>
                </c:pt>
                <c:pt idx="19514">
                  <c:v>88.6</c:v>
                </c:pt>
                <c:pt idx="19515">
                  <c:v>88.6</c:v>
                </c:pt>
                <c:pt idx="19516">
                  <c:v>88.6</c:v>
                </c:pt>
                <c:pt idx="19517">
                  <c:v>88.6</c:v>
                </c:pt>
                <c:pt idx="19518">
                  <c:v>88.6</c:v>
                </c:pt>
                <c:pt idx="19519">
                  <c:v>88.5</c:v>
                </c:pt>
                <c:pt idx="19520">
                  <c:v>88.5</c:v>
                </c:pt>
                <c:pt idx="19521">
                  <c:v>88.5</c:v>
                </c:pt>
                <c:pt idx="19522">
                  <c:v>88.5</c:v>
                </c:pt>
                <c:pt idx="19523">
                  <c:v>88.5</c:v>
                </c:pt>
                <c:pt idx="19524">
                  <c:v>88.5</c:v>
                </c:pt>
                <c:pt idx="19525">
                  <c:v>88.5</c:v>
                </c:pt>
                <c:pt idx="19526">
                  <c:v>88.5</c:v>
                </c:pt>
                <c:pt idx="19527">
                  <c:v>88.5</c:v>
                </c:pt>
                <c:pt idx="19528">
                  <c:v>88.4</c:v>
                </c:pt>
                <c:pt idx="19529">
                  <c:v>88.4</c:v>
                </c:pt>
                <c:pt idx="19530">
                  <c:v>88.4</c:v>
                </c:pt>
                <c:pt idx="19531">
                  <c:v>88.4</c:v>
                </c:pt>
                <c:pt idx="19532">
                  <c:v>88.4</c:v>
                </c:pt>
                <c:pt idx="19533">
                  <c:v>88.4</c:v>
                </c:pt>
                <c:pt idx="19534">
                  <c:v>88.4</c:v>
                </c:pt>
                <c:pt idx="19535">
                  <c:v>88.4</c:v>
                </c:pt>
                <c:pt idx="19536">
                  <c:v>88.4</c:v>
                </c:pt>
                <c:pt idx="19537">
                  <c:v>88.4</c:v>
                </c:pt>
                <c:pt idx="19538">
                  <c:v>88.4</c:v>
                </c:pt>
                <c:pt idx="19539">
                  <c:v>88.4</c:v>
                </c:pt>
                <c:pt idx="19540">
                  <c:v>88.4</c:v>
                </c:pt>
                <c:pt idx="19541">
                  <c:v>88.4</c:v>
                </c:pt>
                <c:pt idx="19542">
                  <c:v>88.4</c:v>
                </c:pt>
                <c:pt idx="19543">
                  <c:v>88.4</c:v>
                </c:pt>
                <c:pt idx="19544">
                  <c:v>88.3</c:v>
                </c:pt>
                <c:pt idx="19545">
                  <c:v>88.3</c:v>
                </c:pt>
                <c:pt idx="19546">
                  <c:v>88.3</c:v>
                </c:pt>
                <c:pt idx="19547">
                  <c:v>88.3</c:v>
                </c:pt>
                <c:pt idx="19548">
                  <c:v>88.3</c:v>
                </c:pt>
                <c:pt idx="19549">
                  <c:v>88.3</c:v>
                </c:pt>
                <c:pt idx="19550">
                  <c:v>88.3</c:v>
                </c:pt>
                <c:pt idx="19551">
                  <c:v>88.3</c:v>
                </c:pt>
                <c:pt idx="19552">
                  <c:v>88.3</c:v>
                </c:pt>
                <c:pt idx="19553">
                  <c:v>88.3</c:v>
                </c:pt>
                <c:pt idx="19554">
                  <c:v>88.3</c:v>
                </c:pt>
                <c:pt idx="19555">
                  <c:v>88.3</c:v>
                </c:pt>
                <c:pt idx="19556">
                  <c:v>88.3</c:v>
                </c:pt>
                <c:pt idx="19557">
                  <c:v>88.3</c:v>
                </c:pt>
                <c:pt idx="19558">
                  <c:v>88.3</c:v>
                </c:pt>
                <c:pt idx="19559">
                  <c:v>88.3</c:v>
                </c:pt>
                <c:pt idx="19560">
                  <c:v>88.3</c:v>
                </c:pt>
                <c:pt idx="19561">
                  <c:v>88.3</c:v>
                </c:pt>
                <c:pt idx="19562">
                  <c:v>88.3</c:v>
                </c:pt>
                <c:pt idx="19563">
                  <c:v>88.3</c:v>
                </c:pt>
                <c:pt idx="19564">
                  <c:v>88.3</c:v>
                </c:pt>
                <c:pt idx="19565">
                  <c:v>88.3</c:v>
                </c:pt>
                <c:pt idx="19566">
                  <c:v>88.3</c:v>
                </c:pt>
                <c:pt idx="19567">
                  <c:v>88.3</c:v>
                </c:pt>
                <c:pt idx="19568">
                  <c:v>88.3</c:v>
                </c:pt>
                <c:pt idx="19569">
                  <c:v>88.3</c:v>
                </c:pt>
                <c:pt idx="19570">
                  <c:v>88.3</c:v>
                </c:pt>
                <c:pt idx="19571">
                  <c:v>88.3</c:v>
                </c:pt>
                <c:pt idx="19572">
                  <c:v>88.3</c:v>
                </c:pt>
                <c:pt idx="19573">
                  <c:v>88.3</c:v>
                </c:pt>
                <c:pt idx="19574">
                  <c:v>88.3</c:v>
                </c:pt>
                <c:pt idx="19575">
                  <c:v>88.3</c:v>
                </c:pt>
                <c:pt idx="19576">
                  <c:v>88.3</c:v>
                </c:pt>
                <c:pt idx="19577">
                  <c:v>88.3</c:v>
                </c:pt>
                <c:pt idx="19578">
                  <c:v>88.3</c:v>
                </c:pt>
                <c:pt idx="19579">
                  <c:v>88.3</c:v>
                </c:pt>
                <c:pt idx="19580">
                  <c:v>88.3</c:v>
                </c:pt>
                <c:pt idx="19581">
                  <c:v>88.3</c:v>
                </c:pt>
                <c:pt idx="19582">
                  <c:v>88.3</c:v>
                </c:pt>
                <c:pt idx="19583">
                  <c:v>88.3</c:v>
                </c:pt>
                <c:pt idx="19584">
                  <c:v>88.3</c:v>
                </c:pt>
                <c:pt idx="19585">
                  <c:v>88.3</c:v>
                </c:pt>
                <c:pt idx="19586">
                  <c:v>88.3</c:v>
                </c:pt>
                <c:pt idx="19587">
                  <c:v>88.3</c:v>
                </c:pt>
                <c:pt idx="19588">
                  <c:v>88.4</c:v>
                </c:pt>
                <c:pt idx="19589">
                  <c:v>88.4</c:v>
                </c:pt>
                <c:pt idx="19590">
                  <c:v>88.4</c:v>
                </c:pt>
                <c:pt idx="19591">
                  <c:v>88.4</c:v>
                </c:pt>
                <c:pt idx="19592">
                  <c:v>88.4</c:v>
                </c:pt>
                <c:pt idx="19593">
                  <c:v>88.4</c:v>
                </c:pt>
                <c:pt idx="19594">
                  <c:v>88.4</c:v>
                </c:pt>
                <c:pt idx="19595">
                  <c:v>88.4</c:v>
                </c:pt>
                <c:pt idx="19596">
                  <c:v>88.4</c:v>
                </c:pt>
                <c:pt idx="19597">
                  <c:v>88.4</c:v>
                </c:pt>
                <c:pt idx="19598">
                  <c:v>88.4</c:v>
                </c:pt>
                <c:pt idx="19599">
                  <c:v>88.4</c:v>
                </c:pt>
                <c:pt idx="19600">
                  <c:v>88.4</c:v>
                </c:pt>
                <c:pt idx="19601">
                  <c:v>88.4</c:v>
                </c:pt>
                <c:pt idx="19602">
                  <c:v>88.5</c:v>
                </c:pt>
                <c:pt idx="19603">
                  <c:v>88.5</c:v>
                </c:pt>
                <c:pt idx="19604">
                  <c:v>88.5</c:v>
                </c:pt>
                <c:pt idx="19605">
                  <c:v>88.5</c:v>
                </c:pt>
                <c:pt idx="19606">
                  <c:v>88.5</c:v>
                </c:pt>
                <c:pt idx="19607">
                  <c:v>88.5</c:v>
                </c:pt>
                <c:pt idx="19608">
                  <c:v>88.5</c:v>
                </c:pt>
                <c:pt idx="19609">
                  <c:v>88.5</c:v>
                </c:pt>
                <c:pt idx="19610">
                  <c:v>88.5</c:v>
                </c:pt>
                <c:pt idx="19611">
                  <c:v>88.5</c:v>
                </c:pt>
                <c:pt idx="19612">
                  <c:v>88.6</c:v>
                </c:pt>
                <c:pt idx="19613">
                  <c:v>88.6</c:v>
                </c:pt>
                <c:pt idx="19614">
                  <c:v>88.6</c:v>
                </c:pt>
                <c:pt idx="19615">
                  <c:v>88.6</c:v>
                </c:pt>
                <c:pt idx="19616">
                  <c:v>88.6</c:v>
                </c:pt>
                <c:pt idx="19617">
                  <c:v>88.6</c:v>
                </c:pt>
                <c:pt idx="19618">
                  <c:v>88.6</c:v>
                </c:pt>
                <c:pt idx="19619">
                  <c:v>88.6</c:v>
                </c:pt>
                <c:pt idx="19620">
                  <c:v>88.7</c:v>
                </c:pt>
                <c:pt idx="19621">
                  <c:v>88.7</c:v>
                </c:pt>
                <c:pt idx="19622">
                  <c:v>88.7</c:v>
                </c:pt>
                <c:pt idx="19623">
                  <c:v>88.7</c:v>
                </c:pt>
                <c:pt idx="19624">
                  <c:v>88.7</c:v>
                </c:pt>
                <c:pt idx="19625">
                  <c:v>88.7</c:v>
                </c:pt>
                <c:pt idx="19626">
                  <c:v>88.7</c:v>
                </c:pt>
                <c:pt idx="19627">
                  <c:v>88.7</c:v>
                </c:pt>
                <c:pt idx="19628">
                  <c:v>88.7</c:v>
                </c:pt>
                <c:pt idx="19629">
                  <c:v>88.7</c:v>
                </c:pt>
                <c:pt idx="19630">
                  <c:v>88.7</c:v>
                </c:pt>
                <c:pt idx="19631">
                  <c:v>88.8</c:v>
                </c:pt>
                <c:pt idx="19632">
                  <c:v>88.8</c:v>
                </c:pt>
                <c:pt idx="19633">
                  <c:v>88.8</c:v>
                </c:pt>
                <c:pt idx="19634">
                  <c:v>88.8</c:v>
                </c:pt>
                <c:pt idx="19635">
                  <c:v>88.8</c:v>
                </c:pt>
                <c:pt idx="19636">
                  <c:v>88.8</c:v>
                </c:pt>
                <c:pt idx="19637">
                  <c:v>88.8</c:v>
                </c:pt>
                <c:pt idx="19638">
                  <c:v>88.8</c:v>
                </c:pt>
                <c:pt idx="19639">
                  <c:v>88.9</c:v>
                </c:pt>
                <c:pt idx="19640">
                  <c:v>88.9</c:v>
                </c:pt>
                <c:pt idx="19641">
                  <c:v>88.9</c:v>
                </c:pt>
                <c:pt idx="19642">
                  <c:v>88.9</c:v>
                </c:pt>
                <c:pt idx="19643">
                  <c:v>88.9</c:v>
                </c:pt>
                <c:pt idx="19644">
                  <c:v>88.9</c:v>
                </c:pt>
                <c:pt idx="19645">
                  <c:v>88.9</c:v>
                </c:pt>
                <c:pt idx="19646">
                  <c:v>88.9</c:v>
                </c:pt>
                <c:pt idx="19647">
                  <c:v>89</c:v>
                </c:pt>
                <c:pt idx="19648">
                  <c:v>89</c:v>
                </c:pt>
                <c:pt idx="19649">
                  <c:v>89</c:v>
                </c:pt>
                <c:pt idx="19650">
                  <c:v>89</c:v>
                </c:pt>
                <c:pt idx="19651">
                  <c:v>89</c:v>
                </c:pt>
                <c:pt idx="19652">
                  <c:v>89</c:v>
                </c:pt>
                <c:pt idx="19653">
                  <c:v>89.1</c:v>
                </c:pt>
                <c:pt idx="19654">
                  <c:v>89.1</c:v>
                </c:pt>
                <c:pt idx="19655">
                  <c:v>89.1</c:v>
                </c:pt>
                <c:pt idx="19656">
                  <c:v>89.1</c:v>
                </c:pt>
                <c:pt idx="19657">
                  <c:v>89.1</c:v>
                </c:pt>
                <c:pt idx="19658">
                  <c:v>89.1</c:v>
                </c:pt>
                <c:pt idx="19659">
                  <c:v>89.1</c:v>
                </c:pt>
                <c:pt idx="19660">
                  <c:v>89.1</c:v>
                </c:pt>
                <c:pt idx="19661">
                  <c:v>89.1</c:v>
                </c:pt>
                <c:pt idx="19662">
                  <c:v>89.2</c:v>
                </c:pt>
                <c:pt idx="19663">
                  <c:v>89.2</c:v>
                </c:pt>
                <c:pt idx="19664">
                  <c:v>89.2</c:v>
                </c:pt>
                <c:pt idx="19665">
                  <c:v>89.2</c:v>
                </c:pt>
                <c:pt idx="19666">
                  <c:v>89.2</c:v>
                </c:pt>
                <c:pt idx="19667">
                  <c:v>89.2</c:v>
                </c:pt>
                <c:pt idx="19668">
                  <c:v>89.2</c:v>
                </c:pt>
                <c:pt idx="19669">
                  <c:v>89.3</c:v>
                </c:pt>
                <c:pt idx="19670">
                  <c:v>89.3</c:v>
                </c:pt>
                <c:pt idx="19671">
                  <c:v>89.3</c:v>
                </c:pt>
                <c:pt idx="19672">
                  <c:v>89.3</c:v>
                </c:pt>
                <c:pt idx="19673">
                  <c:v>89.3</c:v>
                </c:pt>
                <c:pt idx="19674">
                  <c:v>89.3</c:v>
                </c:pt>
                <c:pt idx="19675">
                  <c:v>89.3</c:v>
                </c:pt>
                <c:pt idx="19676">
                  <c:v>89.4</c:v>
                </c:pt>
                <c:pt idx="19677">
                  <c:v>89.4</c:v>
                </c:pt>
                <c:pt idx="19678">
                  <c:v>89.4</c:v>
                </c:pt>
                <c:pt idx="19679">
                  <c:v>89.4</c:v>
                </c:pt>
                <c:pt idx="19680">
                  <c:v>89.4</c:v>
                </c:pt>
                <c:pt idx="19681">
                  <c:v>89.4</c:v>
                </c:pt>
                <c:pt idx="19682">
                  <c:v>89.4</c:v>
                </c:pt>
                <c:pt idx="19683">
                  <c:v>89.4</c:v>
                </c:pt>
                <c:pt idx="19684">
                  <c:v>89.5</c:v>
                </c:pt>
                <c:pt idx="19685">
                  <c:v>89.5</c:v>
                </c:pt>
                <c:pt idx="19686">
                  <c:v>89.5</c:v>
                </c:pt>
                <c:pt idx="19687">
                  <c:v>89.5</c:v>
                </c:pt>
                <c:pt idx="19688">
                  <c:v>89.5</c:v>
                </c:pt>
                <c:pt idx="19689">
                  <c:v>89.5</c:v>
                </c:pt>
                <c:pt idx="19690">
                  <c:v>89.6</c:v>
                </c:pt>
                <c:pt idx="19691">
                  <c:v>89.6</c:v>
                </c:pt>
                <c:pt idx="19692">
                  <c:v>89.6</c:v>
                </c:pt>
                <c:pt idx="19693">
                  <c:v>89.6</c:v>
                </c:pt>
                <c:pt idx="19694">
                  <c:v>89.6</c:v>
                </c:pt>
                <c:pt idx="19695">
                  <c:v>89.6</c:v>
                </c:pt>
                <c:pt idx="19696">
                  <c:v>89.7</c:v>
                </c:pt>
                <c:pt idx="19697">
                  <c:v>89.7</c:v>
                </c:pt>
                <c:pt idx="19698">
                  <c:v>89.7</c:v>
                </c:pt>
                <c:pt idx="19699">
                  <c:v>89.7</c:v>
                </c:pt>
                <c:pt idx="19700">
                  <c:v>89.8</c:v>
                </c:pt>
                <c:pt idx="19701">
                  <c:v>89.8</c:v>
                </c:pt>
                <c:pt idx="19702">
                  <c:v>89.8</c:v>
                </c:pt>
                <c:pt idx="19703">
                  <c:v>89.8</c:v>
                </c:pt>
                <c:pt idx="19704">
                  <c:v>89.8</c:v>
                </c:pt>
                <c:pt idx="19705">
                  <c:v>89.8</c:v>
                </c:pt>
                <c:pt idx="19706">
                  <c:v>89.8</c:v>
                </c:pt>
                <c:pt idx="19707">
                  <c:v>89.9</c:v>
                </c:pt>
                <c:pt idx="19708">
                  <c:v>89.9</c:v>
                </c:pt>
                <c:pt idx="19709">
                  <c:v>89.9</c:v>
                </c:pt>
                <c:pt idx="19710">
                  <c:v>89.9</c:v>
                </c:pt>
                <c:pt idx="19711">
                  <c:v>89.9</c:v>
                </c:pt>
                <c:pt idx="19712">
                  <c:v>90</c:v>
                </c:pt>
                <c:pt idx="19713">
                  <c:v>90</c:v>
                </c:pt>
                <c:pt idx="19714">
                  <c:v>90</c:v>
                </c:pt>
                <c:pt idx="19715">
                  <c:v>90</c:v>
                </c:pt>
                <c:pt idx="19716">
                  <c:v>90</c:v>
                </c:pt>
                <c:pt idx="19717">
                  <c:v>90</c:v>
                </c:pt>
                <c:pt idx="19718">
                  <c:v>90</c:v>
                </c:pt>
                <c:pt idx="19719">
                  <c:v>90.1</c:v>
                </c:pt>
                <c:pt idx="19720">
                  <c:v>90.1</c:v>
                </c:pt>
                <c:pt idx="19721">
                  <c:v>90.1</c:v>
                </c:pt>
                <c:pt idx="19722">
                  <c:v>90.1</c:v>
                </c:pt>
                <c:pt idx="19723">
                  <c:v>90.1</c:v>
                </c:pt>
                <c:pt idx="19724">
                  <c:v>90.1</c:v>
                </c:pt>
                <c:pt idx="19725">
                  <c:v>90.1</c:v>
                </c:pt>
                <c:pt idx="19726">
                  <c:v>90.2</c:v>
                </c:pt>
                <c:pt idx="19727">
                  <c:v>90.2</c:v>
                </c:pt>
                <c:pt idx="19728">
                  <c:v>90.2</c:v>
                </c:pt>
                <c:pt idx="19729">
                  <c:v>90.2</c:v>
                </c:pt>
                <c:pt idx="19730">
                  <c:v>90.2</c:v>
                </c:pt>
                <c:pt idx="19731">
                  <c:v>90.2</c:v>
                </c:pt>
                <c:pt idx="19732">
                  <c:v>90.2</c:v>
                </c:pt>
                <c:pt idx="19733">
                  <c:v>90.2</c:v>
                </c:pt>
                <c:pt idx="19734">
                  <c:v>90.2</c:v>
                </c:pt>
                <c:pt idx="19735">
                  <c:v>90.2</c:v>
                </c:pt>
                <c:pt idx="19736">
                  <c:v>90.3</c:v>
                </c:pt>
                <c:pt idx="19737">
                  <c:v>90.3</c:v>
                </c:pt>
                <c:pt idx="19738">
                  <c:v>90.3</c:v>
                </c:pt>
                <c:pt idx="19739">
                  <c:v>90.3</c:v>
                </c:pt>
                <c:pt idx="19740">
                  <c:v>90.3</c:v>
                </c:pt>
                <c:pt idx="19741">
                  <c:v>90.3</c:v>
                </c:pt>
                <c:pt idx="19742">
                  <c:v>90.3</c:v>
                </c:pt>
                <c:pt idx="19743">
                  <c:v>90.3</c:v>
                </c:pt>
                <c:pt idx="19744">
                  <c:v>90.3</c:v>
                </c:pt>
                <c:pt idx="19745">
                  <c:v>90.4</c:v>
                </c:pt>
                <c:pt idx="19746">
                  <c:v>90.4</c:v>
                </c:pt>
                <c:pt idx="19747">
                  <c:v>90.4</c:v>
                </c:pt>
                <c:pt idx="19748">
                  <c:v>90.4</c:v>
                </c:pt>
                <c:pt idx="19749">
                  <c:v>90.4</c:v>
                </c:pt>
                <c:pt idx="19750">
                  <c:v>90.4</c:v>
                </c:pt>
                <c:pt idx="19751">
                  <c:v>90.4</c:v>
                </c:pt>
                <c:pt idx="19752">
                  <c:v>90.4</c:v>
                </c:pt>
                <c:pt idx="19753">
                  <c:v>90.4</c:v>
                </c:pt>
                <c:pt idx="19754">
                  <c:v>90.5</c:v>
                </c:pt>
                <c:pt idx="19755">
                  <c:v>90.5</c:v>
                </c:pt>
                <c:pt idx="19756">
                  <c:v>90.5</c:v>
                </c:pt>
                <c:pt idx="19757">
                  <c:v>90.5</c:v>
                </c:pt>
                <c:pt idx="19758">
                  <c:v>90.5</c:v>
                </c:pt>
                <c:pt idx="19759">
                  <c:v>90.5</c:v>
                </c:pt>
                <c:pt idx="19760">
                  <c:v>90.5</c:v>
                </c:pt>
                <c:pt idx="19761">
                  <c:v>90.5</c:v>
                </c:pt>
                <c:pt idx="19762">
                  <c:v>90.5</c:v>
                </c:pt>
                <c:pt idx="19763">
                  <c:v>90.5</c:v>
                </c:pt>
                <c:pt idx="19764">
                  <c:v>90.5</c:v>
                </c:pt>
                <c:pt idx="19765">
                  <c:v>90.5</c:v>
                </c:pt>
                <c:pt idx="19766">
                  <c:v>90.5</c:v>
                </c:pt>
                <c:pt idx="19767">
                  <c:v>90.5</c:v>
                </c:pt>
                <c:pt idx="19768">
                  <c:v>90.5</c:v>
                </c:pt>
                <c:pt idx="19769">
                  <c:v>90.5</c:v>
                </c:pt>
                <c:pt idx="19770">
                  <c:v>90.6</c:v>
                </c:pt>
                <c:pt idx="19771">
                  <c:v>90.6</c:v>
                </c:pt>
                <c:pt idx="19772">
                  <c:v>90.6</c:v>
                </c:pt>
                <c:pt idx="19773">
                  <c:v>90.6</c:v>
                </c:pt>
                <c:pt idx="19774">
                  <c:v>90.6</c:v>
                </c:pt>
                <c:pt idx="19775">
                  <c:v>90.6</c:v>
                </c:pt>
                <c:pt idx="19776">
                  <c:v>90.6</c:v>
                </c:pt>
                <c:pt idx="19777">
                  <c:v>90.6</c:v>
                </c:pt>
                <c:pt idx="19778">
                  <c:v>90.6</c:v>
                </c:pt>
                <c:pt idx="19779">
                  <c:v>90.6</c:v>
                </c:pt>
                <c:pt idx="19780">
                  <c:v>90.6</c:v>
                </c:pt>
                <c:pt idx="19781">
                  <c:v>90.6</c:v>
                </c:pt>
                <c:pt idx="19782">
                  <c:v>90.6</c:v>
                </c:pt>
                <c:pt idx="19783">
                  <c:v>90.6</c:v>
                </c:pt>
                <c:pt idx="19784">
                  <c:v>90.6</c:v>
                </c:pt>
                <c:pt idx="19785">
                  <c:v>90.6</c:v>
                </c:pt>
                <c:pt idx="19786">
                  <c:v>90.6</c:v>
                </c:pt>
                <c:pt idx="19787">
                  <c:v>90.6</c:v>
                </c:pt>
                <c:pt idx="19788">
                  <c:v>90.6</c:v>
                </c:pt>
                <c:pt idx="19789">
                  <c:v>90.6</c:v>
                </c:pt>
                <c:pt idx="19790">
                  <c:v>90.6</c:v>
                </c:pt>
                <c:pt idx="19791">
                  <c:v>90.6</c:v>
                </c:pt>
                <c:pt idx="19792">
                  <c:v>90.6</c:v>
                </c:pt>
                <c:pt idx="19793">
                  <c:v>90.6</c:v>
                </c:pt>
                <c:pt idx="19794">
                  <c:v>90.6</c:v>
                </c:pt>
                <c:pt idx="19795">
                  <c:v>90.6</c:v>
                </c:pt>
                <c:pt idx="19796">
                  <c:v>90.6</c:v>
                </c:pt>
                <c:pt idx="19797">
                  <c:v>90.6</c:v>
                </c:pt>
                <c:pt idx="19798">
                  <c:v>90.6</c:v>
                </c:pt>
                <c:pt idx="19799">
                  <c:v>90.5</c:v>
                </c:pt>
                <c:pt idx="19800">
                  <c:v>90.5</c:v>
                </c:pt>
                <c:pt idx="19801">
                  <c:v>90.5</c:v>
                </c:pt>
                <c:pt idx="19802">
                  <c:v>90.5</c:v>
                </c:pt>
                <c:pt idx="19803">
                  <c:v>90.5</c:v>
                </c:pt>
                <c:pt idx="19804">
                  <c:v>90.5</c:v>
                </c:pt>
                <c:pt idx="19805">
                  <c:v>90.5</c:v>
                </c:pt>
                <c:pt idx="19806">
                  <c:v>90.5</c:v>
                </c:pt>
                <c:pt idx="19807">
                  <c:v>90.5</c:v>
                </c:pt>
                <c:pt idx="19808">
                  <c:v>90.5</c:v>
                </c:pt>
                <c:pt idx="19809">
                  <c:v>90.5</c:v>
                </c:pt>
                <c:pt idx="19810">
                  <c:v>90.5</c:v>
                </c:pt>
                <c:pt idx="19811">
                  <c:v>90.5</c:v>
                </c:pt>
                <c:pt idx="19812">
                  <c:v>90.5</c:v>
                </c:pt>
                <c:pt idx="19813">
                  <c:v>90.5</c:v>
                </c:pt>
                <c:pt idx="19814">
                  <c:v>90.4</c:v>
                </c:pt>
                <c:pt idx="19815">
                  <c:v>90.4</c:v>
                </c:pt>
                <c:pt idx="19816">
                  <c:v>90.4</c:v>
                </c:pt>
                <c:pt idx="19817">
                  <c:v>90.4</c:v>
                </c:pt>
                <c:pt idx="19818">
                  <c:v>90.4</c:v>
                </c:pt>
                <c:pt idx="19819">
                  <c:v>90.4</c:v>
                </c:pt>
                <c:pt idx="19820">
                  <c:v>90.4</c:v>
                </c:pt>
                <c:pt idx="19821">
                  <c:v>90.4</c:v>
                </c:pt>
                <c:pt idx="19822">
                  <c:v>90.4</c:v>
                </c:pt>
                <c:pt idx="19823">
                  <c:v>90.4</c:v>
                </c:pt>
                <c:pt idx="19824">
                  <c:v>90.3</c:v>
                </c:pt>
                <c:pt idx="19825">
                  <c:v>90.3</c:v>
                </c:pt>
                <c:pt idx="19826">
                  <c:v>90.3</c:v>
                </c:pt>
                <c:pt idx="19827">
                  <c:v>90.3</c:v>
                </c:pt>
                <c:pt idx="19828">
                  <c:v>90.3</c:v>
                </c:pt>
                <c:pt idx="19829">
                  <c:v>90.3</c:v>
                </c:pt>
                <c:pt idx="19830">
                  <c:v>90.3</c:v>
                </c:pt>
                <c:pt idx="19831">
                  <c:v>90.3</c:v>
                </c:pt>
                <c:pt idx="19832">
                  <c:v>90.2</c:v>
                </c:pt>
                <c:pt idx="19833">
                  <c:v>90.2</c:v>
                </c:pt>
                <c:pt idx="19834">
                  <c:v>90.2</c:v>
                </c:pt>
                <c:pt idx="19835">
                  <c:v>90.2</c:v>
                </c:pt>
                <c:pt idx="19836">
                  <c:v>90.2</c:v>
                </c:pt>
                <c:pt idx="19837">
                  <c:v>90.2</c:v>
                </c:pt>
                <c:pt idx="19838">
                  <c:v>90.2</c:v>
                </c:pt>
                <c:pt idx="19839">
                  <c:v>90.2</c:v>
                </c:pt>
                <c:pt idx="19840">
                  <c:v>90.2</c:v>
                </c:pt>
                <c:pt idx="19841">
                  <c:v>90.1</c:v>
                </c:pt>
                <c:pt idx="19842">
                  <c:v>90.1</c:v>
                </c:pt>
                <c:pt idx="19843">
                  <c:v>90.1</c:v>
                </c:pt>
                <c:pt idx="19844">
                  <c:v>90.1</c:v>
                </c:pt>
                <c:pt idx="19845">
                  <c:v>90.1</c:v>
                </c:pt>
                <c:pt idx="19846">
                  <c:v>90.1</c:v>
                </c:pt>
                <c:pt idx="19847">
                  <c:v>90.1</c:v>
                </c:pt>
                <c:pt idx="19848">
                  <c:v>90.1</c:v>
                </c:pt>
                <c:pt idx="19849">
                  <c:v>90</c:v>
                </c:pt>
                <c:pt idx="19850">
                  <c:v>90</c:v>
                </c:pt>
                <c:pt idx="19851">
                  <c:v>90</c:v>
                </c:pt>
                <c:pt idx="19852">
                  <c:v>90</c:v>
                </c:pt>
                <c:pt idx="19853">
                  <c:v>90</c:v>
                </c:pt>
                <c:pt idx="19854">
                  <c:v>90</c:v>
                </c:pt>
                <c:pt idx="19855">
                  <c:v>90</c:v>
                </c:pt>
                <c:pt idx="19856">
                  <c:v>89.9</c:v>
                </c:pt>
                <c:pt idx="19857">
                  <c:v>89.9</c:v>
                </c:pt>
                <c:pt idx="19858">
                  <c:v>89.9</c:v>
                </c:pt>
                <c:pt idx="19859">
                  <c:v>89.9</c:v>
                </c:pt>
                <c:pt idx="19860">
                  <c:v>89.9</c:v>
                </c:pt>
                <c:pt idx="19861">
                  <c:v>89.9</c:v>
                </c:pt>
                <c:pt idx="19862">
                  <c:v>89.8</c:v>
                </c:pt>
                <c:pt idx="19863">
                  <c:v>89.8</c:v>
                </c:pt>
                <c:pt idx="19864">
                  <c:v>89.8</c:v>
                </c:pt>
                <c:pt idx="19865">
                  <c:v>89.8</c:v>
                </c:pt>
                <c:pt idx="19866">
                  <c:v>89.8</c:v>
                </c:pt>
                <c:pt idx="19867">
                  <c:v>89.8</c:v>
                </c:pt>
                <c:pt idx="19868">
                  <c:v>89.7</c:v>
                </c:pt>
                <c:pt idx="19869">
                  <c:v>89.7</c:v>
                </c:pt>
                <c:pt idx="19870">
                  <c:v>89.7</c:v>
                </c:pt>
                <c:pt idx="19871">
                  <c:v>89.7</c:v>
                </c:pt>
                <c:pt idx="19872">
                  <c:v>89.7</c:v>
                </c:pt>
                <c:pt idx="19873">
                  <c:v>89.7</c:v>
                </c:pt>
                <c:pt idx="19874">
                  <c:v>89.7</c:v>
                </c:pt>
                <c:pt idx="19875">
                  <c:v>89.6</c:v>
                </c:pt>
                <c:pt idx="19876">
                  <c:v>89.6</c:v>
                </c:pt>
                <c:pt idx="19877">
                  <c:v>89.6</c:v>
                </c:pt>
                <c:pt idx="19878">
                  <c:v>89.6</c:v>
                </c:pt>
                <c:pt idx="19879">
                  <c:v>89.6</c:v>
                </c:pt>
                <c:pt idx="19880">
                  <c:v>89.6</c:v>
                </c:pt>
                <c:pt idx="19881">
                  <c:v>89.6</c:v>
                </c:pt>
                <c:pt idx="19882">
                  <c:v>89.5</c:v>
                </c:pt>
                <c:pt idx="19883">
                  <c:v>89.5</c:v>
                </c:pt>
                <c:pt idx="19884">
                  <c:v>89.5</c:v>
                </c:pt>
                <c:pt idx="19885">
                  <c:v>89.5</c:v>
                </c:pt>
                <c:pt idx="19886">
                  <c:v>89.5</c:v>
                </c:pt>
                <c:pt idx="19887">
                  <c:v>89.5</c:v>
                </c:pt>
                <c:pt idx="19888">
                  <c:v>89.5</c:v>
                </c:pt>
                <c:pt idx="19889">
                  <c:v>89.5</c:v>
                </c:pt>
                <c:pt idx="19890">
                  <c:v>89.4</c:v>
                </c:pt>
                <c:pt idx="19891">
                  <c:v>89.4</c:v>
                </c:pt>
                <c:pt idx="19892">
                  <c:v>89.4</c:v>
                </c:pt>
                <c:pt idx="19893">
                  <c:v>89.4</c:v>
                </c:pt>
                <c:pt idx="19894">
                  <c:v>89.4</c:v>
                </c:pt>
                <c:pt idx="19895">
                  <c:v>89.4</c:v>
                </c:pt>
                <c:pt idx="19896">
                  <c:v>89.4</c:v>
                </c:pt>
                <c:pt idx="19897">
                  <c:v>89.3</c:v>
                </c:pt>
                <c:pt idx="19898">
                  <c:v>89.3</c:v>
                </c:pt>
                <c:pt idx="19899">
                  <c:v>89.3</c:v>
                </c:pt>
                <c:pt idx="19900">
                  <c:v>89.3</c:v>
                </c:pt>
                <c:pt idx="19901">
                  <c:v>89.3</c:v>
                </c:pt>
                <c:pt idx="19902">
                  <c:v>89.3</c:v>
                </c:pt>
                <c:pt idx="19903">
                  <c:v>89.2</c:v>
                </c:pt>
                <c:pt idx="19904">
                  <c:v>89.2</c:v>
                </c:pt>
                <c:pt idx="19905">
                  <c:v>89.2</c:v>
                </c:pt>
                <c:pt idx="19906">
                  <c:v>89.2</c:v>
                </c:pt>
                <c:pt idx="19907">
                  <c:v>89.2</c:v>
                </c:pt>
                <c:pt idx="19908">
                  <c:v>89.2</c:v>
                </c:pt>
                <c:pt idx="19909">
                  <c:v>89.1</c:v>
                </c:pt>
                <c:pt idx="19910">
                  <c:v>89.1</c:v>
                </c:pt>
                <c:pt idx="19911">
                  <c:v>89.1</c:v>
                </c:pt>
                <c:pt idx="19912">
                  <c:v>89.1</c:v>
                </c:pt>
                <c:pt idx="19913">
                  <c:v>89.1</c:v>
                </c:pt>
                <c:pt idx="19914">
                  <c:v>89.1</c:v>
                </c:pt>
                <c:pt idx="19915">
                  <c:v>89.1</c:v>
                </c:pt>
                <c:pt idx="19916">
                  <c:v>89</c:v>
                </c:pt>
                <c:pt idx="19917">
                  <c:v>89</c:v>
                </c:pt>
                <c:pt idx="19918">
                  <c:v>89</c:v>
                </c:pt>
                <c:pt idx="19919">
                  <c:v>89</c:v>
                </c:pt>
                <c:pt idx="19920">
                  <c:v>89</c:v>
                </c:pt>
                <c:pt idx="19921">
                  <c:v>89</c:v>
                </c:pt>
                <c:pt idx="19922">
                  <c:v>89</c:v>
                </c:pt>
                <c:pt idx="19923">
                  <c:v>89</c:v>
                </c:pt>
                <c:pt idx="19924">
                  <c:v>88.9</c:v>
                </c:pt>
                <c:pt idx="19925">
                  <c:v>88.9</c:v>
                </c:pt>
                <c:pt idx="19926">
                  <c:v>88.9</c:v>
                </c:pt>
                <c:pt idx="19927">
                  <c:v>88.9</c:v>
                </c:pt>
                <c:pt idx="19928">
                  <c:v>88.9</c:v>
                </c:pt>
                <c:pt idx="19929">
                  <c:v>88.9</c:v>
                </c:pt>
                <c:pt idx="19930">
                  <c:v>88.9</c:v>
                </c:pt>
                <c:pt idx="19931">
                  <c:v>88.8</c:v>
                </c:pt>
                <c:pt idx="19932">
                  <c:v>88.8</c:v>
                </c:pt>
                <c:pt idx="19933">
                  <c:v>88.8</c:v>
                </c:pt>
                <c:pt idx="19934">
                  <c:v>88.8</c:v>
                </c:pt>
                <c:pt idx="19935">
                  <c:v>88.8</c:v>
                </c:pt>
                <c:pt idx="19936">
                  <c:v>88.8</c:v>
                </c:pt>
                <c:pt idx="19937">
                  <c:v>88.8</c:v>
                </c:pt>
                <c:pt idx="19938">
                  <c:v>88.7</c:v>
                </c:pt>
                <c:pt idx="19939">
                  <c:v>88.7</c:v>
                </c:pt>
                <c:pt idx="19940">
                  <c:v>88.7</c:v>
                </c:pt>
                <c:pt idx="19941">
                  <c:v>88.7</c:v>
                </c:pt>
                <c:pt idx="19942">
                  <c:v>88.7</c:v>
                </c:pt>
                <c:pt idx="19943">
                  <c:v>88.7</c:v>
                </c:pt>
                <c:pt idx="19944">
                  <c:v>88.7</c:v>
                </c:pt>
                <c:pt idx="19945">
                  <c:v>88.7</c:v>
                </c:pt>
                <c:pt idx="19946">
                  <c:v>88.7</c:v>
                </c:pt>
                <c:pt idx="19947">
                  <c:v>88.7</c:v>
                </c:pt>
                <c:pt idx="19948">
                  <c:v>88.7</c:v>
                </c:pt>
                <c:pt idx="19949">
                  <c:v>88.7</c:v>
                </c:pt>
                <c:pt idx="19950">
                  <c:v>88.7</c:v>
                </c:pt>
                <c:pt idx="19951">
                  <c:v>88.7</c:v>
                </c:pt>
                <c:pt idx="19952">
                  <c:v>88.6</c:v>
                </c:pt>
                <c:pt idx="19953">
                  <c:v>88.6</c:v>
                </c:pt>
                <c:pt idx="19954">
                  <c:v>88.6</c:v>
                </c:pt>
                <c:pt idx="19955">
                  <c:v>88.6</c:v>
                </c:pt>
                <c:pt idx="19956">
                  <c:v>88.6</c:v>
                </c:pt>
                <c:pt idx="19957">
                  <c:v>88.6</c:v>
                </c:pt>
                <c:pt idx="19958">
                  <c:v>88.6</c:v>
                </c:pt>
                <c:pt idx="19959">
                  <c:v>88.6</c:v>
                </c:pt>
                <c:pt idx="19960">
                  <c:v>88.6</c:v>
                </c:pt>
                <c:pt idx="19961">
                  <c:v>88.6</c:v>
                </c:pt>
                <c:pt idx="19962">
                  <c:v>88.6</c:v>
                </c:pt>
                <c:pt idx="19963">
                  <c:v>88.6</c:v>
                </c:pt>
                <c:pt idx="19964">
                  <c:v>88.6</c:v>
                </c:pt>
                <c:pt idx="19965">
                  <c:v>88.6</c:v>
                </c:pt>
                <c:pt idx="19966">
                  <c:v>88.5</c:v>
                </c:pt>
                <c:pt idx="19967">
                  <c:v>88.5</c:v>
                </c:pt>
                <c:pt idx="19968">
                  <c:v>88.5</c:v>
                </c:pt>
                <c:pt idx="19969">
                  <c:v>88.5</c:v>
                </c:pt>
                <c:pt idx="19970">
                  <c:v>88.5</c:v>
                </c:pt>
                <c:pt idx="19971">
                  <c:v>88.5</c:v>
                </c:pt>
                <c:pt idx="19972">
                  <c:v>88.5</c:v>
                </c:pt>
                <c:pt idx="19973">
                  <c:v>88.5</c:v>
                </c:pt>
                <c:pt idx="19974">
                  <c:v>88.5</c:v>
                </c:pt>
                <c:pt idx="19975">
                  <c:v>88.5</c:v>
                </c:pt>
                <c:pt idx="19976">
                  <c:v>88.5</c:v>
                </c:pt>
                <c:pt idx="19977">
                  <c:v>88.5</c:v>
                </c:pt>
                <c:pt idx="19978">
                  <c:v>88.5</c:v>
                </c:pt>
                <c:pt idx="19979">
                  <c:v>88.5</c:v>
                </c:pt>
                <c:pt idx="19980">
                  <c:v>88.5</c:v>
                </c:pt>
                <c:pt idx="19981">
                  <c:v>88.5</c:v>
                </c:pt>
                <c:pt idx="19982">
                  <c:v>88.5</c:v>
                </c:pt>
                <c:pt idx="19983">
                  <c:v>88.5</c:v>
                </c:pt>
                <c:pt idx="19984">
                  <c:v>88.5</c:v>
                </c:pt>
                <c:pt idx="19985">
                  <c:v>88.5</c:v>
                </c:pt>
                <c:pt idx="19986">
                  <c:v>88.5</c:v>
                </c:pt>
                <c:pt idx="19987">
                  <c:v>88.5</c:v>
                </c:pt>
                <c:pt idx="19988">
                  <c:v>88.5</c:v>
                </c:pt>
                <c:pt idx="19989">
                  <c:v>88.5</c:v>
                </c:pt>
                <c:pt idx="19990">
                  <c:v>88.5</c:v>
                </c:pt>
                <c:pt idx="19991">
                  <c:v>88.5</c:v>
                </c:pt>
                <c:pt idx="19992">
                  <c:v>88.5</c:v>
                </c:pt>
                <c:pt idx="19993">
                  <c:v>88.5</c:v>
                </c:pt>
                <c:pt idx="19994">
                  <c:v>88.5</c:v>
                </c:pt>
                <c:pt idx="19995">
                  <c:v>88.5</c:v>
                </c:pt>
                <c:pt idx="19996">
                  <c:v>88.5</c:v>
                </c:pt>
                <c:pt idx="19997">
                  <c:v>88.5</c:v>
                </c:pt>
                <c:pt idx="19998">
                  <c:v>88.5</c:v>
                </c:pt>
                <c:pt idx="19999">
                  <c:v>88.5</c:v>
                </c:pt>
                <c:pt idx="20000">
                  <c:v>88.5</c:v>
                </c:pt>
                <c:pt idx="20001">
                  <c:v>88.5</c:v>
                </c:pt>
                <c:pt idx="20002">
                  <c:v>88.5</c:v>
                </c:pt>
                <c:pt idx="20003">
                  <c:v>88.5</c:v>
                </c:pt>
                <c:pt idx="20004">
                  <c:v>88.5</c:v>
                </c:pt>
                <c:pt idx="20005">
                  <c:v>88.5</c:v>
                </c:pt>
                <c:pt idx="20006">
                  <c:v>88.5</c:v>
                </c:pt>
                <c:pt idx="20007">
                  <c:v>88.5</c:v>
                </c:pt>
                <c:pt idx="20008">
                  <c:v>88.5</c:v>
                </c:pt>
                <c:pt idx="20009">
                  <c:v>88.5</c:v>
                </c:pt>
                <c:pt idx="20010">
                  <c:v>88.5</c:v>
                </c:pt>
                <c:pt idx="20011">
                  <c:v>88.6</c:v>
                </c:pt>
                <c:pt idx="20012">
                  <c:v>88.6</c:v>
                </c:pt>
                <c:pt idx="20013">
                  <c:v>88.6</c:v>
                </c:pt>
                <c:pt idx="20014">
                  <c:v>88.6</c:v>
                </c:pt>
                <c:pt idx="20015">
                  <c:v>88.6</c:v>
                </c:pt>
                <c:pt idx="20016">
                  <c:v>88.6</c:v>
                </c:pt>
                <c:pt idx="20017">
                  <c:v>88.6</c:v>
                </c:pt>
                <c:pt idx="20018">
                  <c:v>88.6</c:v>
                </c:pt>
                <c:pt idx="20019">
                  <c:v>88.6</c:v>
                </c:pt>
                <c:pt idx="20020">
                  <c:v>88.6</c:v>
                </c:pt>
                <c:pt idx="20021">
                  <c:v>88.6</c:v>
                </c:pt>
                <c:pt idx="20022">
                  <c:v>88.6</c:v>
                </c:pt>
                <c:pt idx="20023">
                  <c:v>88.6</c:v>
                </c:pt>
                <c:pt idx="20024">
                  <c:v>88.6</c:v>
                </c:pt>
                <c:pt idx="20025">
                  <c:v>88.7</c:v>
                </c:pt>
                <c:pt idx="20026">
                  <c:v>88.7</c:v>
                </c:pt>
                <c:pt idx="20027">
                  <c:v>88.7</c:v>
                </c:pt>
                <c:pt idx="20028">
                  <c:v>88.7</c:v>
                </c:pt>
                <c:pt idx="20029">
                  <c:v>88.7</c:v>
                </c:pt>
                <c:pt idx="20030">
                  <c:v>88.7</c:v>
                </c:pt>
                <c:pt idx="20031">
                  <c:v>88.7</c:v>
                </c:pt>
                <c:pt idx="20032">
                  <c:v>88.7</c:v>
                </c:pt>
                <c:pt idx="20033">
                  <c:v>88.7</c:v>
                </c:pt>
                <c:pt idx="20034">
                  <c:v>88.7</c:v>
                </c:pt>
                <c:pt idx="20035">
                  <c:v>88.7</c:v>
                </c:pt>
                <c:pt idx="20036">
                  <c:v>88.7</c:v>
                </c:pt>
                <c:pt idx="20037">
                  <c:v>88.8</c:v>
                </c:pt>
                <c:pt idx="20038">
                  <c:v>88.8</c:v>
                </c:pt>
                <c:pt idx="20039">
                  <c:v>88.8</c:v>
                </c:pt>
                <c:pt idx="20040">
                  <c:v>88.8</c:v>
                </c:pt>
                <c:pt idx="20041">
                  <c:v>88.8</c:v>
                </c:pt>
                <c:pt idx="20042">
                  <c:v>88.8</c:v>
                </c:pt>
                <c:pt idx="20043">
                  <c:v>88.8</c:v>
                </c:pt>
                <c:pt idx="20044">
                  <c:v>88.8</c:v>
                </c:pt>
                <c:pt idx="20045">
                  <c:v>88.9</c:v>
                </c:pt>
                <c:pt idx="20046">
                  <c:v>88.9</c:v>
                </c:pt>
                <c:pt idx="20047">
                  <c:v>88.9</c:v>
                </c:pt>
                <c:pt idx="20048">
                  <c:v>88.9</c:v>
                </c:pt>
                <c:pt idx="20049">
                  <c:v>88.9</c:v>
                </c:pt>
                <c:pt idx="20050">
                  <c:v>88.9</c:v>
                </c:pt>
                <c:pt idx="20051">
                  <c:v>88.9</c:v>
                </c:pt>
                <c:pt idx="20052">
                  <c:v>88.9</c:v>
                </c:pt>
                <c:pt idx="20053">
                  <c:v>88.9</c:v>
                </c:pt>
                <c:pt idx="20054">
                  <c:v>88.9</c:v>
                </c:pt>
                <c:pt idx="20055">
                  <c:v>89</c:v>
                </c:pt>
                <c:pt idx="20056">
                  <c:v>89</c:v>
                </c:pt>
                <c:pt idx="20057">
                  <c:v>89</c:v>
                </c:pt>
                <c:pt idx="20058">
                  <c:v>89</c:v>
                </c:pt>
                <c:pt idx="20059">
                  <c:v>89</c:v>
                </c:pt>
                <c:pt idx="20060">
                  <c:v>89</c:v>
                </c:pt>
                <c:pt idx="20061">
                  <c:v>89</c:v>
                </c:pt>
                <c:pt idx="20062">
                  <c:v>89.1</c:v>
                </c:pt>
                <c:pt idx="20063">
                  <c:v>89.1</c:v>
                </c:pt>
                <c:pt idx="20064">
                  <c:v>89.1</c:v>
                </c:pt>
                <c:pt idx="20065">
                  <c:v>89.1</c:v>
                </c:pt>
                <c:pt idx="20066">
                  <c:v>89.1</c:v>
                </c:pt>
                <c:pt idx="20067">
                  <c:v>89.1</c:v>
                </c:pt>
                <c:pt idx="20068">
                  <c:v>89.1</c:v>
                </c:pt>
                <c:pt idx="20069">
                  <c:v>89.2</c:v>
                </c:pt>
                <c:pt idx="20070">
                  <c:v>89.2</c:v>
                </c:pt>
                <c:pt idx="20071">
                  <c:v>89.2</c:v>
                </c:pt>
                <c:pt idx="20072">
                  <c:v>89.2</c:v>
                </c:pt>
                <c:pt idx="20073">
                  <c:v>89.2</c:v>
                </c:pt>
                <c:pt idx="20074">
                  <c:v>89.2</c:v>
                </c:pt>
                <c:pt idx="20075">
                  <c:v>89.3</c:v>
                </c:pt>
                <c:pt idx="20076">
                  <c:v>89.3</c:v>
                </c:pt>
                <c:pt idx="20077">
                  <c:v>89.3</c:v>
                </c:pt>
                <c:pt idx="20078">
                  <c:v>89.3</c:v>
                </c:pt>
                <c:pt idx="20079">
                  <c:v>89.3</c:v>
                </c:pt>
                <c:pt idx="20080">
                  <c:v>89.3</c:v>
                </c:pt>
                <c:pt idx="20081">
                  <c:v>89.4</c:v>
                </c:pt>
                <c:pt idx="20082">
                  <c:v>89.4</c:v>
                </c:pt>
                <c:pt idx="20083">
                  <c:v>89.4</c:v>
                </c:pt>
                <c:pt idx="20084">
                  <c:v>89.4</c:v>
                </c:pt>
                <c:pt idx="20085">
                  <c:v>89.4</c:v>
                </c:pt>
                <c:pt idx="20086">
                  <c:v>89.4</c:v>
                </c:pt>
                <c:pt idx="20087">
                  <c:v>89.4</c:v>
                </c:pt>
                <c:pt idx="20088">
                  <c:v>89.5</c:v>
                </c:pt>
                <c:pt idx="20089">
                  <c:v>89.5</c:v>
                </c:pt>
                <c:pt idx="20090">
                  <c:v>89.5</c:v>
                </c:pt>
                <c:pt idx="20091">
                  <c:v>89.5</c:v>
                </c:pt>
                <c:pt idx="20092">
                  <c:v>89.5</c:v>
                </c:pt>
                <c:pt idx="20093">
                  <c:v>89.6</c:v>
                </c:pt>
                <c:pt idx="20094">
                  <c:v>89.6</c:v>
                </c:pt>
                <c:pt idx="20095">
                  <c:v>89.6</c:v>
                </c:pt>
                <c:pt idx="20096">
                  <c:v>89.6</c:v>
                </c:pt>
                <c:pt idx="20097">
                  <c:v>89.6</c:v>
                </c:pt>
                <c:pt idx="20098">
                  <c:v>89.6</c:v>
                </c:pt>
                <c:pt idx="20099">
                  <c:v>89.6</c:v>
                </c:pt>
                <c:pt idx="20100">
                  <c:v>89.7</c:v>
                </c:pt>
                <c:pt idx="20101">
                  <c:v>89.7</c:v>
                </c:pt>
                <c:pt idx="20102">
                  <c:v>89.7</c:v>
                </c:pt>
                <c:pt idx="20103">
                  <c:v>89.7</c:v>
                </c:pt>
                <c:pt idx="20104">
                  <c:v>89.7</c:v>
                </c:pt>
                <c:pt idx="20105">
                  <c:v>89.7</c:v>
                </c:pt>
                <c:pt idx="20106">
                  <c:v>89.7</c:v>
                </c:pt>
                <c:pt idx="20107">
                  <c:v>89.8</c:v>
                </c:pt>
                <c:pt idx="20108">
                  <c:v>89.8</c:v>
                </c:pt>
                <c:pt idx="20109">
                  <c:v>89.8</c:v>
                </c:pt>
                <c:pt idx="20110">
                  <c:v>89.8</c:v>
                </c:pt>
                <c:pt idx="20111">
                  <c:v>89.8</c:v>
                </c:pt>
                <c:pt idx="20112">
                  <c:v>89.8</c:v>
                </c:pt>
                <c:pt idx="20113">
                  <c:v>89.9</c:v>
                </c:pt>
                <c:pt idx="20114">
                  <c:v>89.9</c:v>
                </c:pt>
                <c:pt idx="20115">
                  <c:v>89.9</c:v>
                </c:pt>
                <c:pt idx="20116">
                  <c:v>89.9</c:v>
                </c:pt>
                <c:pt idx="20117">
                  <c:v>89.9</c:v>
                </c:pt>
                <c:pt idx="20118">
                  <c:v>90</c:v>
                </c:pt>
                <c:pt idx="20119">
                  <c:v>90</c:v>
                </c:pt>
                <c:pt idx="20120">
                  <c:v>90</c:v>
                </c:pt>
                <c:pt idx="20121">
                  <c:v>90</c:v>
                </c:pt>
                <c:pt idx="20122">
                  <c:v>90</c:v>
                </c:pt>
                <c:pt idx="20123">
                  <c:v>90</c:v>
                </c:pt>
                <c:pt idx="20124">
                  <c:v>90.1</c:v>
                </c:pt>
                <c:pt idx="20125">
                  <c:v>90.1</c:v>
                </c:pt>
                <c:pt idx="20126">
                  <c:v>90.1</c:v>
                </c:pt>
                <c:pt idx="20127">
                  <c:v>90.1</c:v>
                </c:pt>
                <c:pt idx="20128">
                  <c:v>90.1</c:v>
                </c:pt>
                <c:pt idx="20129">
                  <c:v>90.1</c:v>
                </c:pt>
                <c:pt idx="20130">
                  <c:v>90.2</c:v>
                </c:pt>
                <c:pt idx="20131">
                  <c:v>90.2</c:v>
                </c:pt>
                <c:pt idx="20132">
                  <c:v>90.2</c:v>
                </c:pt>
                <c:pt idx="20133">
                  <c:v>90.2</c:v>
                </c:pt>
                <c:pt idx="20134">
                  <c:v>90.2</c:v>
                </c:pt>
                <c:pt idx="20135">
                  <c:v>90.2</c:v>
                </c:pt>
                <c:pt idx="20136">
                  <c:v>90.2</c:v>
                </c:pt>
                <c:pt idx="20137">
                  <c:v>90.2</c:v>
                </c:pt>
                <c:pt idx="20138">
                  <c:v>90.3</c:v>
                </c:pt>
                <c:pt idx="20139">
                  <c:v>90.3</c:v>
                </c:pt>
                <c:pt idx="20140">
                  <c:v>90.3</c:v>
                </c:pt>
                <c:pt idx="20141">
                  <c:v>90.3</c:v>
                </c:pt>
                <c:pt idx="20142">
                  <c:v>90.3</c:v>
                </c:pt>
                <c:pt idx="20143">
                  <c:v>90.3</c:v>
                </c:pt>
                <c:pt idx="20144">
                  <c:v>90.3</c:v>
                </c:pt>
                <c:pt idx="20145">
                  <c:v>90.4</c:v>
                </c:pt>
                <c:pt idx="20146">
                  <c:v>90.4</c:v>
                </c:pt>
                <c:pt idx="20147">
                  <c:v>90.4</c:v>
                </c:pt>
                <c:pt idx="20148">
                  <c:v>90.4</c:v>
                </c:pt>
                <c:pt idx="20149">
                  <c:v>90.4</c:v>
                </c:pt>
                <c:pt idx="20150">
                  <c:v>90.4</c:v>
                </c:pt>
                <c:pt idx="20151">
                  <c:v>90.4</c:v>
                </c:pt>
                <c:pt idx="20152">
                  <c:v>90.5</c:v>
                </c:pt>
                <c:pt idx="20153">
                  <c:v>90.5</c:v>
                </c:pt>
                <c:pt idx="20154">
                  <c:v>90.5</c:v>
                </c:pt>
                <c:pt idx="20155">
                  <c:v>90.5</c:v>
                </c:pt>
                <c:pt idx="20156">
                  <c:v>90.5</c:v>
                </c:pt>
                <c:pt idx="20157">
                  <c:v>90.5</c:v>
                </c:pt>
                <c:pt idx="20158">
                  <c:v>90.5</c:v>
                </c:pt>
                <c:pt idx="20159">
                  <c:v>90.5</c:v>
                </c:pt>
                <c:pt idx="20160">
                  <c:v>90.6</c:v>
                </c:pt>
                <c:pt idx="20161">
                  <c:v>90.6</c:v>
                </c:pt>
                <c:pt idx="20162">
                  <c:v>90.6</c:v>
                </c:pt>
                <c:pt idx="20163">
                  <c:v>90.6</c:v>
                </c:pt>
                <c:pt idx="20164">
                  <c:v>90.6</c:v>
                </c:pt>
                <c:pt idx="20165">
                  <c:v>90.6</c:v>
                </c:pt>
                <c:pt idx="20166">
                  <c:v>90.6</c:v>
                </c:pt>
                <c:pt idx="20167">
                  <c:v>90.6</c:v>
                </c:pt>
                <c:pt idx="20168">
                  <c:v>90.6</c:v>
                </c:pt>
                <c:pt idx="20169">
                  <c:v>90.6</c:v>
                </c:pt>
                <c:pt idx="20170">
                  <c:v>90.7</c:v>
                </c:pt>
                <c:pt idx="20171">
                  <c:v>90.7</c:v>
                </c:pt>
                <c:pt idx="20172">
                  <c:v>90.7</c:v>
                </c:pt>
                <c:pt idx="20173">
                  <c:v>90.7</c:v>
                </c:pt>
                <c:pt idx="20174">
                  <c:v>90.7</c:v>
                </c:pt>
                <c:pt idx="20175">
                  <c:v>90.7</c:v>
                </c:pt>
                <c:pt idx="20176">
                  <c:v>90.7</c:v>
                </c:pt>
                <c:pt idx="20177">
                  <c:v>90.7</c:v>
                </c:pt>
                <c:pt idx="20178">
                  <c:v>90.7</c:v>
                </c:pt>
                <c:pt idx="20179">
                  <c:v>90.7</c:v>
                </c:pt>
                <c:pt idx="20180">
                  <c:v>90.7</c:v>
                </c:pt>
                <c:pt idx="20181">
                  <c:v>90.7</c:v>
                </c:pt>
                <c:pt idx="20182">
                  <c:v>90.7</c:v>
                </c:pt>
                <c:pt idx="20183">
                  <c:v>90.7</c:v>
                </c:pt>
                <c:pt idx="20184">
                  <c:v>90.7</c:v>
                </c:pt>
                <c:pt idx="20185">
                  <c:v>90.7</c:v>
                </c:pt>
                <c:pt idx="20186">
                  <c:v>90.7</c:v>
                </c:pt>
                <c:pt idx="20187">
                  <c:v>90.7</c:v>
                </c:pt>
                <c:pt idx="20188">
                  <c:v>90.7</c:v>
                </c:pt>
                <c:pt idx="20189">
                  <c:v>90.7</c:v>
                </c:pt>
                <c:pt idx="20190">
                  <c:v>90.7</c:v>
                </c:pt>
                <c:pt idx="20191">
                  <c:v>90.7</c:v>
                </c:pt>
                <c:pt idx="20192">
                  <c:v>90.7</c:v>
                </c:pt>
                <c:pt idx="20193">
                  <c:v>90.8</c:v>
                </c:pt>
                <c:pt idx="20194">
                  <c:v>90.7</c:v>
                </c:pt>
                <c:pt idx="20195">
                  <c:v>90.7</c:v>
                </c:pt>
                <c:pt idx="20196">
                  <c:v>90.7</c:v>
                </c:pt>
                <c:pt idx="20197">
                  <c:v>90.8</c:v>
                </c:pt>
                <c:pt idx="20198">
                  <c:v>90.8</c:v>
                </c:pt>
                <c:pt idx="20199">
                  <c:v>90.8</c:v>
                </c:pt>
                <c:pt idx="20200">
                  <c:v>90.8</c:v>
                </c:pt>
                <c:pt idx="20201">
                  <c:v>90.8</c:v>
                </c:pt>
                <c:pt idx="20202">
                  <c:v>90.8</c:v>
                </c:pt>
                <c:pt idx="20203">
                  <c:v>90.8</c:v>
                </c:pt>
                <c:pt idx="20204">
                  <c:v>90.8</c:v>
                </c:pt>
                <c:pt idx="20205">
                  <c:v>90.8</c:v>
                </c:pt>
                <c:pt idx="20206">
                  <c:v>90.8</c:v>
                </c:pt>
                <c:pt idx="20207">
                  <c:v>90.8</c:v>
                </c:pt>
                <c:pt idx="20208">
                  <c:v>90.8</c:v>
                </c:pt>
                <c:pt idx="20209">
                  <c:v>90.8</c:v>
                </c:pt>
                <c:pt idx="20210">
                  <c:v>90.8</c:v>
                </c:pt>
                <c:pt idx="20211">
                  <c:v>90.8</c:v>
                </c:pt>
                <c:pt idx="20212">
                  <c:v>90.8</c:v>
                </c:pt>
                <c:pt idx="20213">
                  <c:v>90.8</c:v>
                </c:pt>
                <c:pt idx="20214">
                  <c:v>90.8</c:v>
                </c:pt>
                <c:pt idx="20215">
                  <c:v>90.8</c:v>
                </c:pt>
                <c:pt idx="20216">
                  <c:v>90.8</c:v>
                </c:pt>
                <c:pt idx="20217">
                  <c:v>90.8</c:v>
                </c:pt>
                <c:pt idx="20218">
                  <c:v>90.7</c:v>
                </c:pt>
                <c:pt idx="20219">
                  <c:v>90.7</c:v>
                </c:pt>
                <c:pt idx="20220">
                  <c:v>90.7</c:v>
                </c:pt>
                <c:pt idx="20221">
                  <c:v>90.7</c:v>
                </c:pt>
                <c:pt idx="20222">
                  <c:v>90.7</c:v>
                </c:pt>
                <c:pt idx="20223">
                  <c:v>90.7</c:v>
                </c:pt>
                <c:pt idx="20224">
                  <c:v>90.7</c:v>
                </c:pt>
                <c:pt idx="20225">
                  <c:v>90.7</c:v>
                </c:pt>
                <c:pt idx="20226">
                  <c:v>90.7</c:v>
                </c:pt>
                <c:pt idx="20227">
                  <c:v>90.7</c:v>
                </c:pt>
                <c:pt idx="20228">
                  <c:v>90.7</c:v>
                </c:pt>
                <c:pt idx="20229">
                  <c:v>90.7</c:v>
                </c:pt>
                <c:pt idx="20230">
                  <c:v>90.7</c:v>
                </c:pt>
                <c:pt idx="20231">
                  <c:v>90.7</c:v>
                </c:pt>
                <c:pt idx="20232">
                  <c:v>90.7</c:v>
                </c:pt>
                <c:pt idx="20233">
                  <c:v>90.6</c:v>
                </c:pt>
                <c:pt idx="20234">
                  <c:v>90.6</c:v>
                </c:pt>
                <c:pt idx="20235">
                  <c:v>90.6</c:v>
                </c:pt>
                <c:pt idx="20236">
                  <c:v>90.6</c:v>
                </c:pt>
                <c:pt idx="20237">
                  <c:v>90.6</c:v>
                </c:pt>
                <c:pt idx="20238">
                  <c:v>90.6</c:v>
                </c:pt>
                <c:pt idx="20239">
                  <c:v>90.6</c:v>
                </c:pt>
                <c:pt idx="20240">
                  <c:v>90.6</c:v>
                </c:pt>
                <c:pt idx="20241">
                  <c:v>90.6</c:v>
                </c:pt>
                <c:pt idx="20242">
                  <c:v>90.6</c:v>
                </c:pt>
                <c:pt idx="20243">
                  <c:v>90.6</c:v>
                </c:pt>
                <c:pt idx="20244">
                  <c:v>90.5</c:v>
                </c:pt>
                <c:pt idx="20245">
                  <c:v>90.5</c:v>
                </c:pt>
                <c:pt idx="20246">
                  <c:v>90.5</c:v>
                </c:pt>
                <c:pt idx="20247">
                  <c:v>90.5</c:v>
                </c:pt>
                <c:pt idx="20248">
                  <c:v>90.5</c:v>
                </c:pt>
                <c:pt idx="20249">
                  <c:v>90.5</c:v>
                </c:pt>
                <c:pt idx="20250">
                  <c:v>90.5</c:v>
                </c:pt>
                <c:pt idx="20251">
                  <c:v>90.5</c:v>
                </c:pt>
                <c:pt idx="20252">
                  <c:v>90.4</c:v>
                </c:pt>
                <c:pt idx="20253">
                  <c:v>90.4</c:v>
                </c:pt>
                <c:pt idx="20254">
                  <c:v>90.4</c:v>
                </c:pt>
                <c:pt idx="20255">
                  <c:v>90.4</c:v>
                </c:pt>
                <c:pt idx="20256">
                  <c:v>90.4</c:v>
                </c:pt>
                <c:pt idx="20257">
                  <c:v>90.4</c:v>
                </c:pt>
                <c:pt idx="20258">
                  <c:v>90.3</c:v>
                </c:pt>
                <c:pt idx="20259">
                  <c:v>90.3</c:v>
                </c:pt>
                <c:pt idx="20260">
                  <c:v>90.3</c:v>
                </c:pt>
                <c:pt idx="20261">
                  <c:v>90.3</c:v>
                </c:pt>
                <c:pt idx="20262">
                  <c:v>90.3</c:v>
                </c:pt>
                <c:pt idx="20263">
                  <c:v>90.3</c:v>
                </c:pt>
                <c:pt idx="20264">
                  <c:v>90.3</c:v>
                </c:pt>
                <c:pt idx="20265">
                  <c:v>90.2</c:v>
                </c:pt>
                <c:pt idx="20266">
                  <c:v>90.2</c:v>
                </c:pt>
                <c:pt idx="20267">
                  <c:v>90.2</c:v>
                </c:pt>
                <c:pt idx="20268">
                  <c:v>90.2</c:v>
                </c:pt>
                <c:pt idx="20269">
                  <c:v>90.2</c:v>
                </c:pt>
                <c:pt idx="20270">
                  <c:v>90.2</c:v>
                </c:pt>
                <c:pt idx="20271">
                  <c:v>90.2</c:v>
                </c:pt>
                <c:pt idx="20272">
                  <c:v>90.2</c:v>
                </c:pt>
                <c:pt idx="20273">
                  <c:v>90.2</c:v>
                </c:pt>
                <c:pt idx="20274">
                  <c:v>90.1</c:v>
                </c:pt>
                <c:pt idx="20275">
                  <c:v>90.1</c:v>
                </c:pt>
                <c:pt idx="20276">
                  <c:v>90.1</c:v>
                </c:pt>
                <c:pt idx="20277">
                  <c:v>90.1</c:v>
                </c:pt>
                <c:pt idx="20278">
                  <c:v>90.1</c:v>
                </c:pt>
                <c:pt idx="20279">
                  <c:v>90.1</c:v>
                </c:pt>
                <c:pt idx="20280">
                  <c:v>90.1</c:v>
                </c:pt>
                <c:pt idx="20281">
                  <c:v>90.1</c:v>
                </c:pt>
                <c:pt idx="20282">
                  <c:v>90</c:v>
                </c:pt>
                <c:pt idx="20283">
                  <c:v>90</c:v>
                </c:pt>
                <c:pt idx="20284">
                  <c:v>90</c:v>
                </c:pt>
                <c:pt idx="20285">
                  <c:v>90</c:v>
                </c:pt>
                <c:pt idx="20286">
                  <c:v>90</c:v>
                </c:pt>
                <c:pt idx="20287">
                  <c:v>90</c:v>
                </c:pt>
                <c:pt idx="20288">
                  <c:v>90</c:v>
                </c:pt>
                <c:pt idx="20289">
                  <c:v>89.9</c:v>
                </c:pt>
                <c:pt idx="20290">
                  <c:v>89.9</c:v>
                </c:pt>
                <c:pt idx="20291">
                  <c:v>89.9</c:v>
                </c:pt>
                <c:pt idx="20292">
                  <c:v>89.9</c:v>
                </c:pt>
                <c:pt idx="20293">
                  <c:v>89.9</c:v>
                </c:pt>
                <c:pt idx="20294">
                  <c:v>89.9</c:v>
                </c:pt>
                <c:pt idx="20295">
                  <c:v>89.9</c:v>
                </c:pt>
                <c:pt idx="20296">
                  <c:v>89.8</c:v>
                </c:pt>
                <c:pt idx="20297">
                  <c:v>89.8</c:v>
                </c:pt>
                <c:pt idx="20298">
                  <c:v>89.8</c:v>
                </c:pt>
                <c:pt idx="20299">
                  <c:v>89.8</c:v>
                </c:pt>
                <c:pt idx="20300">
                  <c:v>89.8</c:v>
                </c:pt>
                <c:pt idx="20301">
                  <c:v>89.8</c:v>
                </c:pt>
                <c:pt idx="20302">
                  <c:v>89.7</c:v>
                </c:pt>
                <c:pt idx="20303">
                  <c:v>89.7</c:v>
                </c:pt>
                <c:pt idx="20304">
                  <c:v>89.7</c:v>
                </c:pt>
                <c:pt idx="20305">
                  <c:v>89.7</c:v>
                </c:pt>
                <c:pt idx="20306">
                  <c:v>89.7</c:v>
                </c:pt>
                <c:pt idx="20307">
                  <c:v>89.7</c:v>
                </c:pt>
                <c:pt idx="20308">
                  <c:v>89.6</c:v>
                </c:pt>
                <c:pt idx="20309">
                  <c:v>89.6</c:v>
                </c:pt>
                <c:pt idx="20310">
                  <c:v>89.6</c:v>
                </c:pt>
                <c:pt idx="20311">
                  <c:v>89.6</c:v>
                </c:pt>
                <c:pt idx="20312">
                  <c:v>89.6</c:v>
                </c:pt>
                <c:pt idx="20313">
                  <c:v>89.6</c:v>
                </c:pt>
                <c:pt idx="20314">
                  <c:v>89.5</c:v>
                </c:pt>
                <c:pt idx="20315">
                  <c:v>89.5</c:v>
                </c:pt>
                <c:pt idx="20316">
                  <c:v>89.5</c:v>
                </c:pt>
                <c:pt idx="20317">
                  <c:v>89.5</c:v>
                </c:pt>
                <c:pt idx="20318">
                  <c:v>89.5</c:v>
                </c:pt>
                <c:pt idx="20319">
                  <c:v>89.5</c:v>
                </c:pt>
                <c:pt idx="20320">
                  <c:v>89.4</c:v>
                </c:pt>
                <c:pt idx="20321">
                  <c:v>89.4</c:v>
                </c:pt>
                <c:pt idx="20322">
                  <c:v>89.4</c:v>
                </c:pt>
                <c:pt idx="20323">
                  <c:v>89.4</c:v>
                </c:pt>
                <c:pt idx="20324">
                  <c:v>89.4</c:v>
                </c:pt>
                <c:pt idx="20325">
                  <c:v>89.4</c:v>
                </c:pt>
                <c:pt idx="20326">
                  <c:v>89.4</c:v>
                </c:pt>
                <c:pt idx="20327">
                  <c:v>89.3</c:v>
                </c:pt>
                <c:pt idx="20328">
                  <c:v>89.3</c:v>
                </c:pt>
                <c:pt idx="20329">
                  <c:v>89.3</c:v>
                </c:pt>
                <c:pt idx="20330">
                  <c:v>89.3</c:v>
                </c:pt>
                <c:pt idx="20331">
                  <c:v>89.3</c:v>
                </c:pt>
                <c:pt idx="20332">
                  <c:v>89.3</c:v>
                </c:pt>
                <c:pt idx="20333">
                  <c:v>89.3</c:v>
                </c:pt>
                <c:pt idx="20334">
                  <c:v>89.2</c:v>
                </c:pt>
                <c:pt idx="20335">
                  <c:v>89.2</c:v>
                </c:pt>
                <c:pt idx="20336">
                  <c:v>89.2</c:v>
                </c:pt>
                <c:pt idx="20337">
                  <c:v>89.2</c:v>
                </c:pt>
                <c:pt idx="20338">
                  <c:v>89.2</c:v>
                </c:pt>
                <c:pt idx="20339">
                  <c:v>89.2</c:v>
                </c:pt>
                <c:pt idx="20340">
                  <c:v>89.2</c:v>
                </c:pt>
                <c:pt idx="20341">
                  <c:v>89.2</c:v>
                </c:pt>
                <c:pt idx="20342">
                  <c:v>89.2</c:v>
                </c:pt>
                <c:pt idx="20343">
                  <c:v>89.1</c:v>
                </c:pt>
                <c:pt idx="20344">
                  <c:v>89.1</c:v>
                </c:pt>
                <c:pt idx="20345">
                  <c:v>89.1</c:v>
                </c:pt>
                <c:pt idx="20346">
                  <c:v>89.1</c:v>
                </c:pt>
                <c:pt idx="20347">
                  <c:v>89.1</c:v>
                </c:pt>
                <c:pt idx="20348">
                  <c:v>89.1</c:v>
                </c:pt>
                <c:pt idx="20349">
                  <c:v>89.1</c:v>
                </c:pt>
                <c:pt idx="20350">
                  <c:v>89.1</c:v>
                </c:pt>
                <c:pt idx="20351">
                  <c:v>89</c:v>
                </c:pt>
                <c:pt idx="20352">
                  <c:v>89</c:v>
                </c:pt>
                <c:pt idx="20353">
                  <c:v>89</c:v>
                </c:pt>
                <c:pt idx="20354">
                  <c:v>89</c:v>
                </c:pt>
                <c:pt idx="20355">
                  <c:v>89</c:v>
                </c:pt>
                <c:pt idx="20356">
                  <c:v>89</c:v>
                </c:pt>
                <c:pt idx="20357">
                  <c:v>89</c:v>
                </c:pt>
                <c:pt idx="20358">
                  <c:v>89</c:v>
                </c:pt>
                <c:pt idx="20359">
                  <c:v>88.9</c:v>
                </c:pt>
                <c:pt idx="20360">
                  <c:v>88.9</c:v>
                </c:pt>
                <c:pt idx="20361">
                  <c:v>88.9</c:v>
                </c:pt>
                <c:pt idx="20362">
                  <c:v>88.9</c:v>
                </c:pt>
                <c:pt idx="20363">
                  <c:v>88.9</c:v>
                </c:pt>
                <c:pt idx="20364">
                  <c:v>88.9</c:v>
                </c:pt>
                <c:pt idx="20365">
                  <c:v>88.9</c:v>
                </c:pt>
                <c:pt idx="20366">
                  <c:v>88.9</c:v>
                </c:pt>
                <c:pt idx="20367">
                  <c:v>88.9</c:v>
                </c:pt>
                <c:pt idx="20368">
                  <c:v>88.8</c:v>
                </c:pt>
                <c:pt idx="20369">
                  <c:v>88.9</c:v>
                </c:pt>
                <c:pt idx="20370">
                  <c:v>88.8</c:v>
                </c:pt>
                <c:pt idx="20371">
                  <c:v>88.8</c:v>
                </c:pt>
                <c:pt idx="20372">
                  <c:v>88.8</c:v>
                </c:pt>
                <c:pt idx="20373">
                  <c:v>88.8</c:v>
                </c:pt>
                <c:pt idx="20374">
                  <c:v>88.8</c:v>
                </c:pt>
                <c:pt idx="20375">
                  <c:v>88.8</c:v>
                </c:pt>
                <c:pt idx="20376">
                  <c:v>88.8</c:v>
                </c:pt>
                <c:pt idx="20377">
                  <c:v>88.8</c:v>
                </c:pt>
                <c:pt idx="20378">
                  <c:v>88.8</c:v>
                </c:pt>
                <c:pt idx="20379">
                  <c:v>88.8</c:v>
                </c:pt>
                <c:pt idx="20380">
                  <c:v>88.8</c:v>
                </c:pt>
                <c:pt idx="20381">
                  <c:v>88.8</c:v>
                </c:pt>
                <c:pt idx="20382">
                  <c:v>88.8</c:v>
                </c:pt>
                <c:pt idx="20383">
                  <c:v>88.7</c:v>
                </c:pt>
                <c:pt idx="20384">
                  <c:v>88.7</c:v>
                </c:pt>
                <c:pt idx="20385">
                  <c:v>88.7</c:v>
                </c:pt>
                <c:pt idx="20386">
                  <c:v>88.7</c:v>
                </c:pt>
                <c:pt idx="20387">
                  <c:v>88.7</c:v>
                </c:pt>
                <c:pt idx="20388">
                  <c:v>88.7</c:v>
                </c:pt>
                <c:pt idx="20389">
                  <c:v>88.7</c:v>
                </c:pt>
                <c:pt idx="20390">
                  <c:v>88.7</c:v>
                </c:pt>
                <c:pt idx="20391">
                  <c:v>88.7</c:v>
                </c:pt>
                <c:pt idx="20392">
                  <c:v>88.7</c:v>
                </c:pt>
                <c:pt idx="20393">
                  <c:v>88.7</c:v>
                </c:pt>
                <c:pt idx="20394">
                  <c:v>88.7</c:v>
                </c:pt>
                <c:pt idx="20395">
                  <c:v>88.7</c:v>
                </c:pt>
                <c:pt idx="20396">
                  <c:v>88.7</c:v>
                </c:pt>
                <c:pt idx="20397">
                  <c:v>88.7</c:v>
                </c:pt>
                <c:pt idx="20398">
                  <c:v>88.7</c:v>
                </c:pt>
                <c:pt idx="20399">
                  <c:v>88.7</c:v>
                </c:pt>
                <c:pt idx="20400">
                  <c:v>88.7</c:v>
                </c:pt>
                <c:pt idx="20401">
                  <c:v>88.7</c:v>
                </c:pt>
                <c:pt idx="20402">
                  <c:v>88.7</c:v>
                </c:pt>
                <c:pt idx="20403">
                  <c:v>88.7</c:v>
                </c:pt>
                <c:pt idx="20404">
                  <c:v>88.7</c:v>
                </c:pt>
                <c:pt idx="20405">
                  <c:v>88.7</c:v>
                </c:pt>
                <c:pt idx="20406">
                  <c:v>88.7</c:v>
                </c:pt>
                <c:pt idx="20407">
                  <c:v>88.7</c:v>
                </c:pt>
                <c:pt idx="20408">
                  <c:v>88.7</c:v>
                </c:pt>
                <c:pt idx="20409">
                  <c:v>88.7</c:v>
                </c:pt>
                <c:pt idx="20410">
                  <c:v>88.7</c:v>
                </c:pt>
                <c:pt idx="20411">
                  <c:v>88.7</c:v>
                </c:pt>
                <c:pt idx="20412">
                  <c:v>88.7</c:v>
                </c:pt>
                <c:pt idx="20413">
                  <c:v>88.7</c:v>
                </c:pt>
                <c:pt idx="20414">
                  <c:v>88.7</c:v>
                </c:pt>
                <c:pt idx="20415">
                  <c:v>88.7</c:v>
                </c:pt>
                <c:pt idx="20416">
                  <c:v>88.7</c:v>
                </c:pt>
                <c:pt idx="20417">
                  <c:v>88.7</c:v>
                </c:pt>
                <c:pt idx="20418">
                  <c:v>88.7</c:v>
                </c:pt>
                <c:pt idx="20419">
                  <c:v>88.7</c:v>
                </c:pt>
                <c:pt idx="20420">
                  <c:v>88.7</c:v>
                </c:pt>
                <c:pt idx="20421">
                  <c:v>88.7</c:v>
                </c:pt>
                <c:pt idx="20422">
                  <c:v>88.7</c:v>
                </c:pt>
                <c:pt idx="20423">
                  <c:v>88.7</c:v>
                </c:pt>
                <c:pt idx="20424">
                  <c:v>88.8</c:v>
                </c:pt>
                <c:pt idx="20425">
                  <c:v>88.8</c:v>
                </c:pt>
                <c:pt idx="20426">
                  <c:v>88.8</c:v>
                </c:pt>
                <c:pt idx="20427">
                  <c:v>88.8</c:v>
                </c:pt>
                <c:pt idx="20428">
                  <c:v>88.8</c:v>
                </c:pt>
                <c:pt idx="20429">
                  <c:v>88.8</c:v>
                </c:pt>
                <c:pt idx="20430">
                  <c:v>88.8</c:v>
                </c:pt>
                <c:pt idx="20431">
                  <c:v>88.8</c:v>
                </c:pt>
                <c:pt idx="20432">
                  <c:v>88.8</c:v>
                </c:pt>
                <c:pt idx="20433">
                  <c:v>88.8</c:v>
                </c:pt>
                <c:pt idx="20434">
                  <c:v>88.8</c:v>
                </c:pt>
                <c:pt idx="20435">
                  <c:v>88.8</c:v>
                </c:pt>
                <c:pt idx="20436">
                  <c:v>88.8</c:v>
                </c:pt>
                <c:pt idx="20437">
                  <c:v>88.8</c:v>
                </c:pt>
                <c:pt idx="20438">
                  <c:v>88.9</c:v>
                </c:pt>
                <c:pt idx="20439">
                  <c:v>88.9</c:v>
                </c:pt>
                <c:pt idx="20440">
                  <c:v>88.9</c:v>
                </c:pt>
                <c:pt idx="20441">
                  <c:v>88.9</c:v>
                </c:pt>
                <c:pt idx="20442">
                  <c:v>88.9</c:v>
                </c:pt>
                <c:pt idx="20443">
                  <c:v>88.9</c:v>
                </c:pt>
                <c:pt idx="20444">
                  <c:v>88.9</c:v>
                </c:pt>
                <c:pt idx="20445">
                  <c:v>88.9</c:v>
                </c:pt>
                <c:pt idx="20446">
                  <c:v>88.9</c:v>
                </c:pt>
                <c:pt idx="20447">
                  <c:v>88.9</c:v>
                </c:pt>
                <c:pt idx="20448">
                  <c:v>88.9</c:v>
                </c:pt>
                <c:pt idx="20449">
                  <c:v>89</c:v>
                </c:pt>
                <c:pt idx="20450">
                  <c:v>89</c:v>
                </c:pt>
                <c:pt idx="20451">
                  <c:v>89</c:v>
                </c:pt>
                <c:pt idx="20452">
                  <c:v>89</c:v>
                </c:pt>
                <c:pt idx="20453">
                  <c:v>89</c:v>
                </c:pt>
                <c:pt idx="20454">
                  <c:v>89</c:v>
                </c:pt>
                <c:pt idx="20455">
                  <c:v>89</c:v>
                </c:pt>
                <c:pt idx="20456">
                  <c:v>89</c:v>
                </c:pt>
                <c:pt idx="20457">
                  <c:v>89.1</c:v>
                </c:pt>
                <c:pt idx="20458">
                  <c:v>89.1</c:v>
                </c:pt>
                <c:pt idx="20459">
                  <c:v>89.1</c:v>
                </c:pt>
                <c:pt idx="20460">
                  <c:v>89.1</c:v>
                </c:pt>
                <c:pt idx="20461">
                  <c:v>89.1</c:v>
                </c:pt>
                <c:pt idx="20462">
                  <c:v>89.1</c:v>
                </c:pt>
                <c:pt idx="20463">
                  <c:v>89.1</c:v>
                </c:pt>
                <c:pt idx="20464">
                  <c:v>89.1</c:v>
                </c:pt>
                <c:pt idx="20465">
                  <c:v>89.2</c:v>
                </c:pt>
                <c:pt idx="20466">
                  <c:v>89.2</c:v>
                </c:pt>
                <c:pt idx="20467">
                  <c:v>89.2</c:v>
                </c:pt>
                <c:pt idx="20468">
                  <c:v>89.2</c:v>
                </c:pt>
                <c:pt idx="20469">
                  <c:v>89.2</c:v>
                </c:pt>
                <c:pt idx="20470">
                  <c:v>89.2</c:v>
                </c:pt>
                <c:pt idx="20471">
                  <c:v>89.2</c:v>
                </c:pt>
                <c:pt idx="20472">
                  <c:v>89.2</c:v>
                </c:pt>
                <c:pt idx="20473">
                  <c:v>89.3</c:v>
                </c:pt>
                <c:pt idx="20474">
                  <c:v>89.3</c:v>
                </c:pt>
                <c:pt idx="20475">
                  <c:v>89.3</c:v>
                </c:pt>
                <c:pt idx="20476">
                  <c:v>89.3</c:v>
                </c:pt>
                <c:pt idx="20477">
                  <c:v>89.3</c:v>
                </c:pt>
                <c:pt idx="20478">
                  <c:v>89.3</c:v>
                </c:pt>
                <c:pt idx="20479">
                  <c:v>89.3</c:v>
                </c:pt>
                <c:pt idx="20480">
                  <c:v>89.4</c:v>
                </c:pt>
                <c:pt idx="20481">
                  <c:v>89.4</c:v>
                </c:pt>
                <c:pt idx="20482">
                  <c:v>89.4</c:v>
                </c:pt>
                <c:pt idx="20483">
                  <c:v>89.4</c:v>
                </c:pt>
                <c:pt idx="20484">
                  <c:v>89.4</c:v>
                </c:pt>
                <c:pt idx="20485">
                  <c:v>89.4</c:v>
                </c:pt>
                <c:pt idx="20486">
                  <c:v>89.4</c:v>
                </c:pt>
                <c:pt idx="20487">
                  <c:v>89.4</c:v>
                </c:pt>
                <c:pt idx="20488">
                  <c:v>89.4</c:v>
                </c:pt>
                <c:pt idx="20489">
                  <c:v>89.4</c:v>
                </c:pt>
                <c:pt idx="20490">
                  <c:v>89.5</c:v>
                </c:pt>
                <c:pt idx="20491">
                  <c:v>89.5</c:v>
                </c:pt>
                <c:pt idx="20492">
                  <c:v>89.5</c:v>
                </c:pt>
                <c:pt idx="20493">
                  <c:v>89.5</c:v>
                </c:pt>
                <c:pt idx="20494">
                  <c:v>89.5</c:v>
                </c:pt>
                <c:pt idx="20495">
                  <c:v>89.5</c:v>
                </c:pt>
                <c:pt idx="20496">
                  <c:v>89.5</c:v>
                </c:pt>
                <c:pt idx="20497">
                  <c:v>89.6</c:v>
                </c:pt>
                <c:pt idx="20498">
                  <c:v>89.6</c:v>
                </c:pt>
                <c:pt idx="20499">
                  <c:v>89.6</c:v>
                </c:pt>
                <c:pt idx="20500">
                  <c:v>89.6</c:v>
                </c:pt>
                <c:pt idx="20501">
                  <c:v>89.6</c:v>
                </c:pt>
                <c:pt idx="20502">
                  <c:v>89.6</c:v>
                </c:pt>
                <c:pt idx="20503">
                  <c:v>89.6</c:v>
                </c:pt>
                <c:pt idx="20504">
                  <c:v>89.7</c:v>
                </c:pt>
                <c:pt idx="20505">
                  <c:v>89.7</c:v>
                </c:pt>
                <c:pt idx="20506">
                  <c:v>89.7</c:v>
                </c:pt>
                <c:pt idx="20507">
                  <c:v>89.7</c:v>
                </c:pt>
                <c:pt idx="20508">
                  <c:v>89.7</c:v>
                </c:pt>
                <c:pt idx="20509">
                  <c:v>89.7</c:v>
                </c:pt>
                <c:pt idx="20510">
                  <c:v>89.7</c:v>
                </c:pt>
                <c:pt idx="20511">
                  <c:v>89.8</c:v>
                </c:pt>
                <c:pt idx="20512">
                  <c:v>89.8</c:v>
                </c:pt>
                <c:pt idx="20513">
                  <c:v>89.8</c:v>
                </c:pt>
                <c:pt idx="20514">
                  <c:v>89.8</c:v>
                </c:pt>
                <c:pt idx="20515">
                  <c:v>89.8</c:v>
                </c:pt>
                <c:pt idx="20516">
                  <c:v>89.8</c:v>
                </c:pt>
                <c:pt idx="20517">
                  <c:v>89.9</c:v>
                </c:pt>
                <c:pt idx="20518">
                  <c:v>89.9</c:v>
                </c:pt>
                <c:pt idx="20519">
                  <c:v>89.9</c:v>
                </c:pt>
                <c:pt idx="20520">
                  <c:v>89.9</c:v>
                </c:pt>
                <c:pt idx="20521">
                  <c:v>89.9</c:v>
                </c:pt>
                <c:pt idx="20522">
                  <c:v>89.9</c:v>
                </c:pt>
                <c:pt idx="20523">
                  <c:v>90</c:v>
                </c:pt>
                <c:pt idx="20524">
                  <c:v>90</c:v>
                </c:pt>
                <c:pt idx="20525">
                  <c:v>90</c:v>
                </c:pt>
                <c:pt idx="20526">
                  <c:v>90</c:v>
                </c:pt>
                <c:pt idx="20527">
                  <c:v>90</c:v>
                </c:pt>
                <c:pt idx="20528">
                  <c:v>90</c:v>
                </c:pt>
                <c:pt idx="20529">
                  <c:v>90</c:v>
                </c:pt>
                <c:pt idx="20530">
                  <c:v>90.1</c:v>
                </c:pt>
                <c:pt idx="20531">
                  <c:v>90.1</c:v>
                </c:pt>
                <c:pt idx="20532">
                  <c:v>90.1</c:v>
                </c:pt>
                <c:pt idx="20533">
                  <c:v>90.1</c:v>
                </c:pt>
                <c:pt idx="20534">
                  <c:v>90.1</c:v>
                </c:pt>
                <c:pt idx="20535">
                  <c:v>90.1</c:v>
                </c:pt>
                <c:pt idx="20536">
                  <c:v>90.1</c:v>
                </c:pt>
                <c:pt idx="20537">
                  <c:v>90.2</c:v>
                </c:pt>
                <c:pt idx="20538">
                  <c:v>90.2</c:v>
                </c:pt>
                <c:pt idx="20539">
                  <c:v>90.2</c:v>
                </c:pt>
                <c:pt idx="20540">
                  <c:v>90.2</c:v>
                </c:pt>
                <c:pt idx="20541">
                  <c:v>90.2</c:v>
                </c:pt>
                <c:pt idx="20542">
                  <c:v>90.2</c:v>
                </c:pt>
                <c:pt idx="20543">
                  <c:v>90.2</c:v>
                </c:pt>
                <c:pt idx="20544">
                  <c:v>90.2</c:v>
                </c:pt>
                <c:pt idx="20545">
                  <c:v>90.2</c:v>
                </c:pt>
                <c:pt idx="20546">
                  <c:v>90.3</c:v>
                </c:pt>
                <c:pt idx="20547">
                  <c:v>90.3</c:v>
                </c:pt>
                <c:pt idx="20548">
                  <c:v>90.3</c:v>
                </c:pt>
                <c:pt idx="20549">
                  <c:v>90.3</c:v>
                </c:pt>
                <c:pt idx="20550">
                  <c:v>90.3</c:v>
                </c:pt>
                <c:pt idx="20551">
                  <c:v>90.3</c:v>
                </c:pt>
                <c:pt idx="20552">
                  <c:v>90.3</c:v>
                </c:pt>
                <c:pt idx="20553">
                  <c:v>90.4</c:v>
                </c:pt>
                <c:pt idx="20554">
                  <c:v>90.4</c:v>
                </c:pt>
                <c:pt idx="20555">
                  <c:v>90.4</c:v>
                </c:pt>
                <c:pt idx="20556">
                  <c:v>90.4</c:v>
                </c:pt>
                <c:pt idx="20557">
                  <c:v>90.4</c:v>
                </c:pt>
                <c:pt idx="20558">
                  <c:v>90.4</c:v>
                </c:pt>
                <c:pt idx="20559">
                  <c:v>90.5</c:v>
                </c:pt>
                <c:pt idx="20560">
                  <c:v>90.5</c:v>
                </c:pt>
                <c:pt idx="20561">
                  <c:v>90.5</c:v>
                </c:pt>
                <c:pt idx="20562">
                  <c:v>90.5</c:v>
                </c:pt>
                <c:pt idx="20563">
                  <c:v>90.5</c:v>
                </c:pt>
                <c:pt idx="20564">
                  <c:v>90.5</c:v>
                </c:pt>
                <c:pt idx="20565">
                  <c:v>90.5</c:v>
                </c:pt>
                <c:pt idx="20566">
                  <c:v>90.5</c:v>
                </c:pt>
                <c:pt idx="20567">
                  <c:v>90.6</c:v>
                </c:pt>
                <c:pt idx="20568">
                  <c:v>90.6</c:v>
                </c:pt>
                <c:pt idx="20569">
                  <c:v>90.6</c:v>
                </c:pt>
                <c:pt idx="20570">
                  <c:v>90.6</c:v>
                </c:pt>
                <c:pt idx="20571">
                  <c:v>90.6</c:v>
                </c:pt>
                <c:pt idx="20572">
                  <c:v>90.6</c:v>
                </c:pt>
                <c:pt idx="20573">
                  <c:v>90.6</c:v>
                </c:pt>
                <c:pt idx="20574">
                  <c:v>90.6</c:v>
                </c:pt>
                <c:pt idx="20575">
                  <c:v>90.7</c:v>
                </c:pt>
                <c:pt idx="20576">
                  <c:v>90.7</c:v>
                </c:pt>
                <c:pt idx="20577">
                  <c:v>90.7</c:v>
                </c:pt>
                <c:pt idx="20578">
                  <c:v>90.7</c:v>
                </c:pt>
                <c:pt idx="20579">
                  <c:v>90.7</c:v>
                </c:pt>
                <c:pt idx="20580">
                  <c:v>90.7</c:v>
                </c:pt>
                <c:pt idx="20581">
                  <c:v>90.7</c:v>
                </c:pt>
                <c:pt idx="20582">
                  <c:v>90.7</c:v>
                </c:pt>
                <c:pt idx="20583">
                  <c:v>90.8</c:v>
                </c:pt>
                <c:pt idx="20584">
                  <c:v>90.8</c:v>
                </c:pt>
                <c:pt idx="20585">
                  <c:v>90.8</c:v>
                </c:pt>
                <c:pt idx="20586">
                  <c:v>90.8</c:v>
                </c:pt>
                <c:pt idx="20587">
                  <c:v>90.8</c:v>
                </c:pt>
                <c:pt idx="20588">
                  <c:v>90.8</c:v>
                </c:pt>
                <c:pt idx="20589">
                  <c:v>90.8</c:v>
                </c:pt>
                <c:pt idx="20590">
                  <c:v>90.8</c:v>
                </c:pt>
                <c:pt idx="20591">
                  <c:v>90.8</c:v>
                </c:pt>
                <c:pt idx="20592">
                  <c:v>90.8</c:v>
                </c:pt>
                <c:pt idx="20593">
                  <c:v>90.9</c:v>
                </c:pt>
                <c:pt idx="20594">
                  <c:v>90.9</c:v>
                </c:pt>
                <c:pt idx="20595">
                  <c:v>90.9</c:v>
                </c:pt>
                <c:pt idx="20596">
                  <c:v>90.9</c:v>
                </c:pt>
                <c:pt idx="20597">
                  <c:v>90.9</c:v>
                </c:pt>
                <c:pt idx="20598">
                  <c:v>90.9</c:v>
                </c:pt>
                <c:pt idx="20599">
                  <c:v>90.9</c:v>
                </c:pt>
                <c:pt idx="20600">
                  <c:v>90.9</c:v>
                </c:pt>
                <c:pt idx="20601">
                  <c:v>90.9</c:v>
                </c:pt>
                <c:pt idx="20602">
                  <c:v>90.9</c:v>
                </c:pt>
                <c:pt idx="20603">
                  <c:v>90.9</c:v>
                </c:pt>
                <c:pt idx="20604">
                  <c:v>90.9</c:v>
                </c:pt>
                <c:pt idx="20605">
                  <c:v>90.9</c:v>
                </c:pt>
                <c:pt idx="20606">
                  <c:v>90.9</c:v>
                </c:pt>
                <c:pt idx="20607">
                  <c:v>90.9</c:v>
                </c:pt>
                <c:pt idx="20608">
                  <c:v>90.9</c:v>
                </c:pt>
                <c:pt idx="20609">
                  <c:v>90.9</c:v>
                </c:pt>
                <c:pt idx="20610">
                  <c:v>91</c:v>
                </c:pt>
                <c:pt idx="20611">
                  <c:v>91</c:v>
                </c:pt>
                <c:pt idx="20612">
                  <c:v>91</c:v>
                </c:pt>
                <c:pt idx="20613">
                  <c:v>91</c:v>
                </c:pt>
                <c:pt idx="20614">
                  <c:v>91</c:v>
                </c:pt>
                <c:pt idx="20615">
                  <c:v>91</c:v>
                </c:pt>
                <c:pt idx="20616">
                  <c:v>91</c:v>
                </c:pt>
                <c:pt idx="20617">
                  <c:v>91</c:v>
                </c:pt>
                <c:pt idx="20618">
                  <c:v>91</c:v>
                </c:pt>
                <c:pt idx="20619">
                  <c:v>91</c:v>
                </c:pt>
                <c:pt idx="20620">
                  <c:v>91</c:v>
                </c:pt>
                <c:pt idx="20621">
                  <c:v>91</c:v>
                </c:pt>
                <c:pt idx="20622">
                  <c:v>91</c:v>
                </c:pt>
                <c:pt idx="20623">
                  <c:v>91</c:v>
                </c:pt>
                <c:pt idx="20624">
                  <c:v>91</c:v>
                </c:pt>
                <c:pt idx="20625">
                  <c:v>91</c:v>
                </c:pt>
                <c:pt idx="20626">
                  <c:v>91</c:v>
                </c:pt>
                <c:pt idx="20627">
                  <c:v>91</c:v>
                </c:pt>
                <c:pt idx="20628">
                  <c:v>91</c:v>
                </c:pt>
                <c:pt idx="20629">
                  <c:v>91</c:v>
                </c:pt>
                <c:pt idx="20630">
                  <c:v>91</c:v>
                </c:pt>
                <c:pt idx="20631">
                  <c:v>91</c:v>
                </c:pt>
                <c:pt idx="20632">
                  <c:v>91</c:v>
                </c:pt>
                <c:pt idx="20633">
                  <c:v>91</c:v>
                </c:pt>
                <c:pt idx="20634">
                  <c:v>91</c:v>
                </c:pt>
                <c:pt idx="20635">
                  <c:v>91</c:v>
                </c:pt>
                <c:pt idx="20636">
                  <c:v>91</c:v>
                </c:pt>
                <c:pt idx="20637">
                  <c:v>91</c:v>
                </c:pt>
                <c:pt idx="20638">
                  <c:v>91</c:v>
                </c:pt>
                <c:pt idx="20639">
                  <c:v>91</c:v>
                </c:pt>
                <c:pt idx="20640">
                  <c:v>91</c:v>
                </c:pt>
                <c:pt idx="20641">
                  <c:v>90.9</c:v>
                </c:pt>
                <c:pt idx="20642">
                  <c:v>91</c:v>
                </c:pt>
                <c:pt idx="20643">
                  <c:v>90.9</c:v>
                </c:pt>
                <c:pt idx="20644">
                  <c:v>90.9</c:v>
                </c:pt>
                <c:pt idx="20645">
                  <c:v>90.9</c:v>
                </c:pt>
                <c:pt idx="20646">
                  <c:v>90.9</c:v>
                </c:pt>
                <c:pt idx="20647">
                  <c:v>90.9</c:v>
                </c:pt>
                <c:pt idx="20648">
                  <c:v>90.9</c:v>
                </c:pt>
                <c:pt idx="20649">
                  <c:v>90.9</c:v>
                </c:pt>
                <c:pt idx="20650">
                  <c:v>90.9</c:v>
                </c:pt>
                <c:pt idx="20651">
                  <c:v>90.9</c:v>
                </c:pt>
                <c:pt idx="20652">
                  <c:v>90.9</c:v>
                </c:pt>
                <c:pt idx="20653">
                  <c:v>90.9</c:v>
                </c:pt>
                <c:pt idx="20654">
                  <c:v>90.9</c:v>
                </c:pt>
                <c:pt idx="20655">
                  <c:v>90.9</c:v>
                </c:pt>
                <c:pt idx="20656">
                  <c:v>90.9</c:v>
                </c:pt>
                <c:pt idx="20657">
                  <c:v>90.8</c:v>
                </c:pt>
                <c:pt idx="20658">
                  <c:v>90.8</c:v>
                </c:pt>
                <c:pt idx="20659">
                  <c:v>90.8</c:v>
                </c:pt>
                <c:pt idx="20660">
                  <c:v>90.8</c:v>
                </c:pt>
                <c:pt idx="20661">
                  <c:v>90.8</c:v>
                </c:pt>
                <c:pt idx="20662">
                  <c:v>90.8</c:v>
                </c:pt>
                <c:pt idx="20663">
                  <c:v>90.8</c:v>
                </c:pt>
                <c:pt idx="20664">
                  <c:v>90.8</c:v>
                </c:pt>
                <c:pt idx="20665">
                  <c:v>90.8</c:v>
                </c:pt>
                <c:pt idx="20666">
                  <c:v>90.8</c:v>
                </c:pt>
                <c:pt idx="20667">
                  <c:v>90.7</c:v>
                </c:pt>
                <c:pt idx="20668">
                  <c:v>90.7</c:v>
                </c:pt>
                <c:pt idx="20669">
                  <c:v>90.7</c:v>
                </c:pt>
                <c:pt idx="20670">
                  <c:v>90.7</c:v>
                </c:pt>
                <c:pt idx="20671">
                  <c:v>90.7</c:v>
                </c:pt>
                <c:pt idx="20672">
                  <c:v>90.7</c:v>
                </c:pt>
                <c:pt idx="20673">
                  <c:v>90.7</c:v>
                </c:pt>
                <c:pt idx="20674">
                  <c:v>90.7</c:v>
                </c:pt>
                <c:pt idx="20675">
                  <c:v>90.7</c:v>
                </c:pt>
                <c:pt idx="20676">
                  <c:v>90.6</c:v>
                </c:pt>
                <c:pt idx="20677">
                  <c:v>90.6</c:v>
                </c:pt>
                <c:pt idx="20678">
                  <c:v>90.6</c:v>
                </c:pt>
                <c:pt idx="20679">
                  <c:v>90.6</c:v>
                </c:pt>
                <c:pt idx="20680">
                  <c:v>90.6</c:v>
                </c:pt>
                <c:pt idx="20681">
                  <c:v>90.6</c:v>
                </c:pt>
                <c:pt idx="20682">
                  <c:v>90.5</c:v>
                </c:pt>
                <c:pt idx="20683">
                  <c:v>90.5</c:v>
                </c:pt>
                <c:pt idx="20684">
                  <c:v>90.5</c:v>
                </c:pt>
                <c:pt idx="20685">
                  <c:v>90.5</c:v>
                </c:pt>
                <c:pt idx="20686">
                  <c:v>90.5</c:v>
                </c:pt>
                <c:pt idx="20687">
                  <c:v>90.5</c:v>
                </c:pt>
                <c:pt idx="20688">
                  <c:v>90.4</c:v>
                </c:pt>
                <c:pt idx="20689">
                  <c:v>90.4</c:v>
                </c:pt>
                <c:pt idx="20690">
                  <c:v>90.4</c:v>
                </c:pt>
                <c:pt idx="20691">
                  <c:v>90.4</c:v>
                </c:pt>
                <c:pt idx="20692">
                  <c:v>90.4</c:v>
                </c:pt>
                <c:pt idx="20693">
                  <c:v>90.4</c:v>
                </c:pt>
                <c:pt idx="20694">
                  <c:v>90.4</c:v>
                </c:pt>
                <c:pt idx="20695">
                  <c:v>90.3</c:v>
                </c:pt>
                <c:pt idx="20696">
                  <c:v>90.3</c:v>
                </c:pt>
                <c:pt idx="20697">
                  <c:v>90.3</c:v>
                </c:pt>
                <c:pt idx="20698">
                  <c:v>90.3</c:v>
                </c:pt>
                <c:pt idx="20699">
                  <c:v>90.3</c:v>
                </c:pt>
                <c:pt idx="20700">
                  <c:v>90.3</c:v>
                </c:pt>
                <c:pt idx="20701">
                  <c:v>90.3</c:v>
                </c:pt>
                <c:pt idx="20702">
                  <c:v>90.2</c:v>
                </c:pt>
                <c:pt idx="20703">
                  <c:v>90.2</c:v>
                </c:pt>
                <c:pt idx="20704">
                  <c:v>90.2</c:v>
                </c:pt>
                <c:pt idx="20705">
                  <c:v>90.2</c:v>
                </c:pt>
                <c:pt idx="20706">
                  <c:v>90.2</c:v>
                </c:pt>
                <c:pt idx="20707">
                  <c:v>90.2</c:v>
                </c:pt>
                <c:pt idx="20708">
                  <c:v>90.1</c:v>
                </c:pt>
                <c:pt idx="20709">
                  <c:v>90.1</c:v>
                </c:pt>
                <c:pt idx="20710">
                  <c:v>90.1</c:v>
                </c:pt>
                <c:pt idx="20711">
                  <c:v>90.1</c:v>
                </c:pt>
                <c:pt idx="20712">
                  <c:v>90.1</c:v>
                </c:pt>
                <c:pt idx="20713">
                  <c:v>90</c:v>
                </c:pt>
                <c:pt idx="20714">
                  <c:v>90</c:v>
                </c:pt>
                <c:pt idx="20715">
                  <c:v>90</c:v>
                </c:pt>
                <c:pt idx="20716">
                  <c:v>90</c:v>
                </c:pt>
                <c:pt idx="20717">
                  <c:v>90</c:v>
                </c:pt>
                <c:pt idx="20718">
                  <c:v>89.9</c:v>
                </c:pt>
                <c:pt idx="20719">
                  <c:v>89.9</c:v>
                </c:pt>
                <c:pt idx="20720">
                  <c:v>89.9</c:v>
                </c:pt>
                <c:pt idx="20721">
                  <c:v>89.9</c:v>
                </c:pt>
                <c:pt idx="20722">
                  <c:v>89.9</c:v>
                </c:pt>
                <c:pt idx="20723">
                  <c:v>89.8</c:v>
                </c:pt>
                <c:pt idx="20724">
                  <c:v>89.8</c:v>
                </c:pt>
                <c:pt idx="20725">
                  <c:v>89.8</c:v>
                </c:pt>
                <c:pt idx="20726">
                  <c:v>89.8</c:v>
                </c:pt>
                <c:pt idx="20727">
                  <c:v>89.8</c:v>
                </c:pt>
                <c:pt idx="20728">
                  <c:v>89.8</c:v>
                </c:pt>
                <c:pt idx="20729">
                  <c:v>89.7</c:v>
                </c:pt>
                <c:pt idx="20730">
                  <c:v>89.7</c:v>
                </c:pt>
                <c:pt idx="20731">
                  <c:v>89.7</c:v>
                </c:pt>
                <c:pt idx="20732">
                  <c:v>89.7</c:v>
                </c:pt>
                <c:pt idx="20733">
                  <c:v>89.7</c:v>
                </c:pt>
                <c:pt idx="20734">
                  <c:v>89.7</c:v>
                </c:pt>
                <c:pt idx="20735">
                  <c:v>89.6</c:v>
                </c:pt>
                <c:pt idx="20736">
                  <c:v>89.6</c:v>
                </c:pt>
                <c:pt idx="20737">
                  <c:v>89.6</c:v>
                </c:pt>
                <c:pt idx="20738">
                  <c:v>89.6</c:v>
                </c:pt>
                <c:pt idx="20739">
                  <c:v>89.6</c:v>
                </c:pt>
                <c:pt idx="20740">
                  <c:v>89.6</c:v>
                </c:pt>
                <c:pt idx="20741">
                  <c:v>89.6</c:v>
                </c:pt>
                <c:pt idx="20742">
                  <c:v>89.5</c:v>
                </c:pt>
                <c:pt idx="20743">
                  <c:v>89.5</c:v>
                </c:pt>
                <c:pt idx="20744">
                  <c:v>89.5</c:v>
                </c:pt>
                <c:pt idx="20745">
                  <c:v>89.5</c:v>
                </c:pt>
                <c:pt idx="20746">
                  <c:v>89.5</c:v>
                </c:pt>
                <c:pt idx="20747">
                  <c:v>89.5</c:v>
                </c:pt>
                <c:pt idx="20748">
                  <c:v>89.5</c:v>
                </c:pt>
                <c:pt idx="20749">
                  <c:v>89.4</c:v>
                </c:pt>
                <c:pt idx="20750">
                  <c:v>89.4</c:v>
                </c:pt>
                <c:pt idx="20751">
                  <c:v>89.4</c:v>
                </c:pt>
                <c:pt idx="20752">
                  <c:v>89.4</c:v>
                </c:pt>
                <c:pt idx="20753">
                  <c:v>89.4</c:v>
                </c:pt>
                <c:pt idx="20754">
                  <c:v>89.4</c:v>
                </c:pt>
                <c:pt idx="20755">
                  <c:v>89.4</c:v>
                </c:pt>
                <c:pt idx="20756">
                  <c:v>89.4</c:v>
                </c:pt>
                <c:pt idx="20757">
                  <c:v>89.4</c:v>
                </c:pt>
                <c:pt idx="20758">
                  <c:v>89.3</c:v>
                </c:pt>
                <c:pt idx="20759">
                  <c:v>89.3</c:v>
                </c:pt>
                <c:pt idx="20760">
                  <c:v>89.3</c:v>
                </c:pt>
                <c:pt idx="20761">
                  <c:v>89.3</c:v>
                </c:pt>
                <c:pt idx="20762">
                  <c:v>89.3</c:v>
                </c:pt>
                <c:pt idx="20763">
                  <c:v>89.3</c:v>
                </c:pt>
                <c:pt idx="20764">
                  <c:v>89.3</c:v>
                </c:pt>
                <c:pt idx="20765">
                  <c:v>89.3</c:v>
                </c:pt>
                <c:pt idx="20766">
                  <c:v>89.3</c:v>
                </c:pt>
                <c:pt idx="20767">
                  <c:v>89.2</c:v>
                </c:pt>
                <c:pt idx="20768">
                  <c:v>89.2</c:v>
                </c:pt>
                <c:pt idx="20769">
                  <c:v>89.2</c:v>
                </c:pt>
                <c:pt idx="20770">
                  <c:v>89.2</c:v>
                </c:pt>
                <c:pt idx="20771">
                  <c:v>89.2</c:v>
                </c:pt>
                <c:pt idx="20772">
                  <c:v>89.2</c:v>
                </c:pt>
                <c:pt idx="20773">
                  <c:v>89.2</c:v>
                </c:pt>
                <c:pt idx="20774">
                  <c:v>89.2</c:v>
                </c:pt>
                <c:pt idx="20775">
                  <c:v>89.2</c:v>
                </c:pt>
                <c:pt idx="20776">
                  <c:v>89.1</c:v>
                </c:pt>
                <c:pt idx="20777">
                  <c:v>89.1</c:v>
                </c:pt>
                <c:pt idx="20778">
                  <c:v>89.1</c:v>
                </c:pt>
                <c:pt idx="20779">
                  <c:v>89.1</c:v>
                </c:pt>
                <c:pt idx="20780">
                  <c:v>89.1</c:v>
                </c:pt>
                <c:pt idx="20781">
                  <c:v>89.1</c:v>
                </c:pt>
                <c:pt idx="20782">
                  <c:v>89.1</c:v>
                </c:pt>
                <c:pt idx="20783">
                  <c:v>89.1</c:v>
                </c:pt>
                <c:pt idx="20784">
                  <c:v>89.1</c:v>
                </c:pt>
                <c:pt idx="20785">
                  <c:v>89.1</c:v>
                </c:pt>
                <c:pt idx="20786">
                  <c:v>89</c:v>
                </c:pt>
                <c:pt idx="20787">
                  <c:v>89</c:v>
                </c:pt>
                <c:pt idx="20788">
                  <c:v>89</c:v>
                </c:pt>
                <c:pt idx="20789">
                  <c:v>89</c:v>
                </c:pt>
                <c:pt idx="20790">
                  <c:v>89</c:v>
                </c:pt>
                <c:pt idx="20791">
                  <c:v>89</c:v>
                </c:pt>
                <c:pt idx="20792">
                  <c:v>89</c:v>
                </c:pt>
                <c:pt idx="20793">
                  <c:v>89</c:v>
                </c:pt>
                <c:pt idx="20794">
                  <c:v>89</c:v>
                </c:pt>
                <c:pt idx="20795">
                  <c:v>89</c:v>
                </c:pt>
                <c:pt idx="20796">
                  <c:v>89</c:v>
                </c:pt>
                <c:pt idx="20797">
                  <c:v>89</c:v>
                </c:pt>
                <c:pt idx="20798">
                  <c:v>89</c:v>
                </c:pt>
                <c:pt idx="20799">
                  <c:v>89</c:v>
                </c:pt>
                <c:pt idx="20800">
                  <c:v>88.9</c:v>
                </c:pt>
                <c:pt idx="20801">
                  <c:v>88.9</c:v>
                </c:pt>
                <c:pt idx="20802">
                  <c:v>88.9</c:v>
                </c:pt>
                <c:pt idx="20803">
                  <c:v>88.9</c:v>
                </c:pt>
                <c:pt idx="20804">
                  <c:v>88.9</c:v>
                </c:pt>
                <c:pt idx="20805">
                  <c:v>88.9</c:v>
                </c:pt>
                <c:pt idx="20806">
                  <c:v>88.9</c:v>
                </c:pt>
                <c:pt idx="20807">
                  <c:v>88.9</c:v>
                </c:pt>
                <c:pt idx="20808">
                  <c:v>88.9</c:v>
                </c:pt>
                <c:pt idx="20809">
                  <c:v>88.9</c:v>
                </c:pt>
                <c:pt idx="20810">
                  <c:v>88.9</c:v>
                </c:pt>
                <c:pt idx="20811">
                  <c:v>88.9</c:v>
                </c:pt>
                <c:pt idx="20812">
                  <c:v>88.9</c:v>
                </c:pt>
                <c:pt idx="20813">
                  <c:v>88.9</c:v>
                </c:pt>
                <c:pt idx="20814">
                  <c:v>88.9</c:v>
                </c:pt>
                <c:pt idx="20815">
                  <c:v>88.9</c:v>
                </c:pt>
                <c:pt idx="20816">
                  <c:v>88.9</c:v>
                </c:pt>
                <c:pt idx="20817">
                  <c:v>88.9</c:v>
                </c:pt>
                <c:pt idx="20818">
                  <c:v>88.9</c:v>
                </c:pt>
                <c:pt idx="20819">
                  <c:v>88.9</c:v>
                </c:pt>
                <c:pt idx="20820">
                  <c:v>88.9</c:v>
                </c:pt>
                <c:pt idx="20821">
                  <c:v>88.9</c:v>
                </c:pt>
                <c:pt idx="20822">
                  <c:v>88.9</c:v>
                </c:pt>
                <c:pt idx="20823">
                  <c:v>88.9</c:v>
                </c:pt>
                <c:pt idx="20824">
                  <c:v>88.9</c:v>
                </c:pt>
                <c:pt idx="20825">
                  <c:v>88.9</c:v>
                </c:pt>
                <c:pt idx="20826">
                  <c:v>88.9</c:v>
                </c:pt>
                <c:pt idx="20827">
                  <c:v>88.9</c:v>
                </c:pt>
                <c:pt idx="20828">
                  <c:v>88.9</c:v>
                </c:pt>
                <c:pt idx="20829">
                  <c:v>88.9</c:v>
                </c:pt>
                <c:pt idx="20830">
                  <c:v>88.9</c:v>
                </c:pt>
                <c:pt idx="20831">
                  <c:v>88.9</c:v>
                </c:pt>
                <c:pt idx="20832">
                  <c:v>88.9</c:v>
                </c:pt>
                <c:pt idx="20833">
                  <c:v>88.9</c:v>
                </c:pt>
                <c:pt idx="20834">
                  <c:v>88.9</c:v>
                </c:pt>
                <c:pt idx="20835">
                  <c:v>88.9</c:v>
                </c:pt>
                <c:pt idx="20836">
                  <c:v>88.9</c:v>
                </c:pt>
                <c:pt idx="20837">
                  <c:v>88.9</c:v>
                </c:pt>
                <c:pt idx="20838">
                  <c:v>88.9</c:v>
                </c:pt>
                <c:pt idx="20839">
                  <c:v>88.9</c:v>
                </c:pt>
                <c:pt idx="20840">
                  <c:v>88.9</c:v>
                </c:pt>
                <c:pt idx="20841">
                  <c:v>88.9</c:v>
                </c:pt>
                <c:pt idx="20842">
                  <c:v>88.9</c:v>
                </c:pt>
                <c:pt idx="20843">
                  <c:v>88.9</c:v>
                </c:pt>
                <c:pt idx="20844">
                  <c:v>89</c:v>
                </c:pt>
                <c:pt idx="20845">
                  <c:v>89</c:v>
                </c:pt>
                <c:pt idx="20846">
                  <c:v>89</c:v>
                </c:pt>
                <c:pt idx="20847">
                  <c:v>89</c:v>
                </c:pt>
                <c:pt idx="20848">
                  <c:v>89</c:v>
                </c:pt>
                <c:pt idx="20849">
                  <c:v>89</c:v>
                </c:pt>
                <c:pt idx="20850">
                  <c:v>89</c:v>
                </c:pt>
                <c:pt idx="20851">
                  <c:v>89</c:v>
                </c:pt>
                <c:pt idx="20852">
                  <c:v>89</c:v>
                </c:pt>
                <c:pt idx="20853">
                  <c:v>89</c:v>
                </c:pt>
                <c:pt idx="20854">
                  <c:v>89</c:v>
                </c:pt>
                <c:pt idx="20855">
                  <c:v>89</c:v>
                </c:pt>
                <c:pt idx="20856">
                  <c:v>89</c:v>
                </c:pt>
                <c:pt idx="20857">
                  <c:v>89</c:v>
                </c:pt>
                <c:pt idx="20858">
                  <c:v>89.1</c:v>
                </c:pt>
                <c:pt idx="20859">
                  <c:v>89.1</c:v>
                </c:pt>
                <c:pt idx="20860">
                  <c:v>89.1</c:v>
                </c:pt>
                <c:pt idx="20861">
                  <c:v>89.1</c:v>
                </c:pt>
                <c:pt idx="20862">
                  <c:v>89.1</c:v>
                </c:pt>
                <c:pt idx="20863">
                  <c:v>89.1</c:v>
                </c:pt>
                <c:pt idx="20864">
                  <c:v>89.1</c:v>
                </c:pt>
                <c:pt idx="20865">
                  <c:v>89.1</c:v>
                </c:pt>
                <c:pt idx="20866">
                  <c:v>89.1</c:v>
                </c:pt>
                <c:pt idx="20867">
                  <c:v>89.1</c:v>
                </c:pt>
                <c:pt idx="20868">
                  <c:v>89.1</c:v>
                </c:pt>
                <c:pt idx="20869">
                  <c:v>89.2</c:v>
                </c:pt>
                <c:pt idx="20870">
                  <c:v>89.2</c:v>
                </c:pt>
                <c:pt idx="20871">
                  <c:v>89.2</c:v>
                </c:pt>
                <c:pt idx="20872">
                  <c:v>89.2</c:v>
                </c:pt>
                <c:pt idx="20873">
                  <c:v>89.2</c:v>
                </c:pt>
                <c:pt idx="20874">
                  <c:v>89.2</c:v>
                </c:pt>
                <c:pt idx="20875">
                  <c:v>89.2</c:v>
                </c:pt>
                <c:pt idx="20876">
                  <c:v>89.2</c:v>
                </c:pt>
                <c:pt idx="20877">
                  <c:v>89.3</c:v>
                </c:pt>
                <c:pt idx="20878">
                  <c:v>89.3</c:v>
                </c:pt>
                <c:pt idx="20879">
                  <c:v>89.3</c:v>
                </c:pt>
                <c:pt idx="20880">
                  <c:v>89.3</c:v>
                </c:pt>
                <c:pt idx="20881">
                  <c:v>89.3</c:v>
                </c:pt>
                <c:pt idx="20882">
                  <c:v>89.3</c:v>
                </c:pt>
                <c:pt idx="20883">
                  <c:v>89.3</c:v>
                </c:pt>
                <c:pt idx="20884">
                  <c:v>89.3</c:v>
                </c:pt>
                <c:pt idx="20885">
                  <c:v>89.4</c:v>
                </c:pt>
                <c:pt idx="20886">
                  <c:v>89.4</c:v>
                </c:pt>
                <c:pt idx="20887">
                  <c:v>89.4</c:v>
                </c:pt>
                <c:pt idx="20888">
                  <c:v>89.4</c:v>
                </c:pt>
                <c:pt idx="20889">
                  <c:v>89.4</c:v>
                </c:pt>
                <c:pt idx="20890">
                  <c:v>89.4</c:v>
                </c:pt>
                <c:pt idx="20891">
                  <c:v>89.4</c:v>
                </c:pt>
                <c:pt idx="20892">
                  <c:v>89.4</c:v>
                </c:pt>
                <c:pt idx="20893">
                  <c:v>89.4</c:v>
                </c:pt>
                <c:pt idx="20894">
                  <c:v>89.4</c:v>
                </c:pt>
                <c:pt idx="20895">
                  <c:v>89.5</c:v>
                </c:pt>
                <c:pt idx="20896">
                  <c:v>89.5</c:v>
                </c:pt>
                <c:pt idx="20897">
                  <c:v>89.5</c:v>
                </c:pt>
                <c:pt idx="20898">
                  <c:v>89.5</c:v>
                </c:pt>
                <c:pt idx="20899">
                  <c:v>89.5</c:v>
                </c:pt>
                <c:pt idx="20900">
                  <c:v>89.5</c:v>
                </c:pt>
                <c:pt idx="20901">
                  <c:v>89.5</c:v>
                </c:pt>
                <c:pt idx="20902">
                  <c:v>89.6</c:v>
                </c:pt>
                <c:pt idx="20903">
                  <c:v>89.6</c:v>
                </c:pt>
                <c:pt idx="20904">
                  <c:v>89.6</c:v>
                </c:pt>
                <c:pt idx="20905">
                  <c:v>89.6</c:v>
                </c:pt>
                <c:pt idx="20906">
                  <c:v>89.6</c:v>
                </c:pt>
                <c:pt idx="20907">
                  <c:v>89.6</c:v>
                </c:pt>
                <c:pt idx="20908">
                  <c:v>89.7</c:v>
                </c:pt>
                <c:pt idx="20909">
                  <c:v>89.7</c:v>
                </c:pt>
                <c:pt idx="20910">
                  <c:v>89.7</c:v>
                </c:pt>
                <c:pt idx="20911">
                  <c:v>89.7</c:v>
                </c:pt>
                <c:pt idx="20912">
                  <c:v>89.7</c:v>
                </c:pt>
                <c:pt idx="20913">
                  <c:v>89.7</c:v>
                </c:pt>
                <c:pt idx="20914">
                  <c:v>89.7</c:v>
                </c:pt>
                <c:pt idx="20915">
                  <c:v>89.7</c:v>
                </c:pt>
                <c:pt idx="20916">
                  <c:v>89.8</c:v>
                </c:pt>
                <c:pt idx="20917">
                  <c:v>89.8</c:v>
                </c:pt>
                <c:pt idx="20918">
                  <c:v>89.8</c:v>
                </c:pt>
                <c:pt idx="20919">
                  <c:v>89.8</c:v>
                </c:pt>
                <c:pt idx="20920">
                  <c:v>89.8</c:v>
                </c:pt>
                <c:pt idx="20921">
                  <c:v>89.8</c:v>
                </c:pt>
                <c:pt idx="20922">
                  <c:v>89.8</c:v>
                </c:pt>
                <c:pt idx="20923">
                  <c:v>89.8</c:v>
                </c:pt>
                <c:pt idx="20924">
                  <c:v>89.8</c:v>
                </c:pt>
                <c:pt idx="20925">
                  <c:v>89.9</c:v>
                </c:pt>
                <c:pt idx="20926">
                  <c:v>89.9</c:v>
                </c:pt>
                <c:pt idx="20927">
                  <c:v>89.9</c:v>
                </c:pt>
                <c:pt idx="20928">
                  <c:v>89.9</c:v>
                </c:pt>
                <c:pt idx="20929">
                  <c:v>89.9</c:v>
                </c:pt>
                <c:pt idx="20930">
                  <c:v>89.9</c:v>
                </c:pt>
                <c:pt idx="20931">
                  <c:v>90</c:v>
                </c:pt>
                <c:pt idx="20932">
                  <c:v>90</c:v>
                </c:pt>
                <c:pt idx="20933">
                  <c:v>90</c:v>
                </c:pt>
                <c:pt idx="20934">
                  <c:v>90</c:v>
                </c:pt>
                <c:pt idx="20935">
                  <c:v>90</c:v>
                </c:pt>
                <c:pt idx="20936">
                  <c:v>90</c:v>
                </c:pt>
                <c:pt idx="20937">
                  <c:v>90.1</c:v>
                </c:pt>
                <c:pt idx="20938">
                  <c:v>90.1</c:v>
                </c:pt>
                <c:pt idx="20939">
                  <c:v>90.1</c:v>
                </c:pt>
                <c:pt idx="20940">
                  <c:v>90.1</c:v>
                </c:pt>
                <c:pt idx="20941">
                  <c:v>90.1</c:v>
                </c:pt>
                <c:pt idx="20942">
                  <c:v>90.1</c:v>
                </c:pt>
                <c:pt idx="20943">
                  <c:v>90.2</c:v>
                </c:pt>
                <c:pt idx="20944">
                  <c:v>90.2</c:v>
                </c:pt>
                <c:pt idx="20945">
                  <c:v>90.2</c:v>
                </c:pt>
                <c:pt idx="20946">
                  <c:v>90.2</c:v>
                </c:pt>
                <c:pt idx="20947">
                  <c:v>90.2</c:v>
                </c:pt>
                <c:pt idx="20948">
                  <c:v>90.2</c:v>
                </c:pt>
                <c:pt idx="20949">
                  <c:v>90.2</c:v>
                </c:pt>
                <c:pt idx="20950">
                  <c:v>90.3</c:v>
                </c:pt>
                <c:pt idx="20951">
                  <c:v>90.3</c:v>
                </c:pt>
                <c:pt idx="20952">
                  <c:v>90.3</c:v>
                </c:pt>
                <c:pt idx="20953">
                  <c:v>90.3</c:v>
                </c:pt>
                <c:pt idx="20954">
                  <c:v>90.3</c:v>
                </c:pt>
                <c:pt idx="20955">
                  <c:v>90.4</c:v>
                </c:pt>
                <c:pt idx="20956">
                  <c:v>90.4</c:v>
                </c:pt>
                <c:pt idx="20957">
                  <c:v>90.4</c:v>
                </c:pt>
                <c:pt idx="20958">
                  <c:v>90.4</c:v>
                </c:pt>
                <c:pt idx="20959">
                  <c:v>90.4</c:v>
                </c:pt>
                <c:pt idx="20960">
                  <c:v>90.4</c:v>
                </c:pt>
                <c:pt idx="20961">
                  <c:v>90.5</c:v>
                </c:pt>
                <c:pt idx="20962">
                  <c:v>90.5</c:v>
                </c:pt>
                <c:pt idx="20963">
                  <c:v>90.5</c:v>
                </c:pt>
                <c:pt idx="20964">
                  <c:v>90.5</c:v>
                </c:pt>
                <c:pt idx="20965">
                  <c:v>90.5</c:v>
                </c:pt>
                <c:pt idx="20966">
                  <c:v>90.5</c:v>
                </c:pt>
                <c:pt idx="20967">
                  <c:v>90.5</c:v>
                </c:pt>
                <c:pt idx="20968">
                  <c:v>90.6</c:v>
                </c:pt>
                <c:pt idx="20969">
                  <c:v>90.6</c:v>
                </c:pt>
                <c:pt idx="20970">
                  <c:v>90.6</c:v>
                </c:pt>
                <c:pt idx="20971">
                  <c:v>90.6</c:v>
                </c:pt>
                <c:pt idx="20972">
                  <c:v>90.6</c:v>
                </c:pt>
                <c:pt idx="20973">
                  <c:v>90.6</c:v>
                </c:pt>
                <c:pt idx="20974">
                  <c:v>90.7</c:v>
                </c:pt>
                <c:pt idx="20975">
                  <c:v>90.7</c:v>
                </c:pt>
                <c:pt idx="20976">
                  <c:v>90.7</c:v>
                </c:pt>
                <c:pt idx="20977">
                  <c:v>90.7</c:v>
                </c:pt>
                <c:pt idx="20978">
                  <c:v>90.7</c:v>
                </c:pt>
                <c:pt idx="20979">
                  <c:v>90.7</c:v>
                </c:pt>
                <c:pt idx="20980">
                  <c:v>90.7</c:v>
                </c:pt>
                <c:pt idx="20981">
                  <c:v>90.8</c:v>
                </c:pt>
                <c:pt idx="20982">
                  <c:v>90.8</c:v>
                </c:pt>
                <c:pt idx="20983">
                  <c:v>90.8</c:v>
                </c:pt>
                <c:pt idx="20984">
                  <c:v>90.8</c:v>
                </c:pt>
                <c:pt idx="20985">
                  <c:v>90.8</c:v>
                </c:pt>
                <c:pt idx="20986">
                  <c:v>90.8</c:v>
                </c:pt>
                <c:pt idx="20987">
                  <c:v>90.8</c:v>
                </c:pt>
                <c:pt idx="20988">
                  <c:v>90.9</c:v>
                </c:pt>
                <c:pt idx="20989">
                  <c:v>90.9</c:v>
                </c:pt>
                <c:pt idx="20990">
                  <c:v>90.9</c:v>
                </c:pt>
                <c:pt idx="20991">
                  <c:v>90.9</c:v>
                </c:pt>
                <c:pt idx="20992">
                  <c:v>90.9</c:v>
                </c:pt>
                <c:pt idx="20993">
                  <c:v>90.9</c:v>
                </c:pt>
                <c:pt idx="20994">
                  <c:v>90.9</c:v>
                </c:pt>
                <c:pt idx="20995">
                  <c:v>90.9</c:v>
                </c:pt>
                <c:pt idx="20996">
                  <c:v>90.9</c:v>
                </c:pt>
                <c:pt idx="20997">
                  <c:v>91</c:v>
                </c:pt>
                <c:pt idx="20998">
                  <c:v>91</c:v>
                </c:pt>
                <c:pt idx="20999">
                  <c:v>91</c:v>
                </c:pt>
                <c:pt idx="21000">
                  <c:v>91</c:v>
                </c:pt>
                <c:pt idx="21001">
                  <c:v>91</c:v>
                </c:pt>
                <c:pt idx="21002">
                  <c:v>91</c:v>
                </c:pt>
                <c:pt idx="21003">
                  <c:v>91</c:v>
                </c:pt>
                <c:pt idx="21004">
                  <c:v>91</c:v>
                </c:pt>
                <c:pt idx="21005">
                  <c:v>91</c:v>
                </c:pt>
                <c:pt idx="21006">
                  <c:v>91</c:v>
                </c:pt>
                <c:pt idx="21007">
                  <c:v>91</c:v>
                </c:pt>
                <c:pt idx="21008">
                  <c:v>91</c:v>
                </c:pt>
                <c:pt idx="21009">
                  <c:v>91</c:v>
                </c:pt>
                <c:pt idx="21010">
                  <c:v>91</c:v>
                </c:pt>
                <c:pt idx="21011">
                  <c:v>91.1</c:v>
                </c:pt>
                <c:pt idx="21012">
                  <c:v>91.1</c:v>
                </c:pt>
                <c:pt idx="21013">
                  <c:v>91.1</c:v>
                </c:pt>
                <c:pt idx="21014">
                  <c:v>91.1</c:v>
                </c:pt>
                <c:pt idx="21015">
                  <c:v>91.1</c:v>
                </c:pt>
                <c:pt idx="21016">
                  <c:v>91.1</c:v>
                </c:pt>
                <c:pt idx="21017">
                  <c:v>91.1</c:v>
                </c:pt>
                <c:pt idx="21018">
                  <c:v>91.1</c:v>
                </c:pt>
                <c:pt idx="21019">
                  <c:v>91.1</c:v>
                </c:pt>
                <c:pt idx="21020">
                  <c:v>91.1</c:v>
                </c:pt>
                <c:pt idx="21021">
                  <c:v>91.1</c:v>
                </c:pt>
                <c:pt idx="21022">
                  <c:v>91.1</c:v>
                </c:pt>
                <c:pt idx="21023">
                  <c:v>91.1</c:v>
                </c:pt>
                <c:pt idx="21024">
                  <c:v>91.1</c:v>
                </c:pt>
                <c:pt idx="21025">
                  <c:v>91.1</c:v>
                </c:pt>
                <c:pt idx="21026">
                  <c:v>91.1</c:v>
                </c:pt>
                <c:pt idx="21027">
                  <c:v>91.1</c:v>
                </c:pt>
                <c:pt idx="21028">
                  <c:v>91.1</c:v>
                </c:pt>
                <c:pt idx="21029">
                  <c:v>91.1</c:v>
                </c:pt>
                <c:pt idx="21030">
                  <c:v>91.1</c:v>
                </c:pt>
                <c:pt idx="21031">
                  <c:v>91.1</c:v>
                </c:pt>
                <c:pt idx="21032">
                  <c:v>91.1</c:v>
                </c:pt>
                <c:pt idx="21033">
                  <c:v>91.1</c:v>
                </c:pt>
                <c:pt idx="21034">
                  <c:v>91.1</c:v>
                </c:pt>
                <c:pt idx="21035">
                  <c:v>91.1</c:v>
                </c:pt>
                <c:pt idx="21036">
                  <c:v>91.1</c:v>
                </c:pt>
                <c:pt idx="21037">
                  <c:v>91.1</c:v>
                </c:pt>
                <c:pt idx="21038">
                  <c:v>91.2</c:v>
                </c:pt>
                <c:pt idx="21039">
                  <c:v>91.1</c:v>
                </c:pt>
                <c:pt idx="21040">
                  <c:v>91.2</c:v>
                </c:pt>
                <c:pt idx="21041">
                  <c:v>91.2</c:v>
                </c:pt>
                <c:pt idx="21042">
                  <c:v>91.2</c:v>
                </c:pt>
                <c:pt idx="21043">
                  <c:v>91.1</c:v>
                </c:pt>
                <c:pt idx="21044">
                  <c:v>91.2</c:v>
                </c:pt>
                <c:pt idx="21045">
                  <c:v>91.2</c:v>
                </c:pt>
                <c:pt idx="21046">
                  <c:v>91.2</c:v>
                </c:pt>
                <c:pt idx="21047">
                  <c:v>91.2</c:v>
                </c:pt>
                <c:pt idx="21048">
                  <c:v>91.2</c:v>
                </c:pt>
                <c:pt idx="21049">
                  <c:v>91.2</c:v>
                </c:pt>
                <c:pt idx="21050">
                  <c:v>91.1</c:v>
                </c:pt>
                <c:pt idx="21051">
                  <c:v>91.1</c:v>
                </c:pt>
                <c:pt idx="21052">
                  <c:v>91.2</c:v>
                </c:pt>
                <c:pt idx="21053">
                  <c:v>91.1</c:v>
                </c:pt>
                <c:pt idx="21054">
                  <c:v>91.1</c:v>
                </c:pt>
                <c:pt idx="21055">
                  <c:v>91.1</c:v>
                </c:pt>
                <c:pt idx="21056">
                  <c:v>91.1</c:v>
                </c:pt>
                <c:pt idx="21057">
                  <c:v>91.1</c:v>
                </c:pt>
                <c:pt idx="21058">
                  <c:v>91.1</c:v>
                </c:pt>
                <c:pt idx="21059">
                  <c:v>91.1</c:v>
                </c:pt>
                <c:pt idx="21060">
                  <c:v>91.1</c:v>
                </c:pt>
                <c:pt idx="21061">
                  <c:v>91.1</c:v>
                </c:pt>
                <c:pt idx="21062">
                  <c:v>91.1</c:v>
                </c:pt>
                <c:pt idx="21063">
                  <c:v>91.1</c:v>
                </c:pt>
                <c:pt idx="21064">
                  <c:v>91.1</c:v>
                </c:pt>
                <c:pt idx="21065">
                  <c:v>91.1</c:v>
                </c:pt>
                <c:pt idx="21066">
                  <c:v>91.1</c:v>
                </c:pt>
                <c:pt idx="21067">
                  <c:v>91.1</c:v>
                </c:pt>
                <c:pt idx="21068">
                  <c:v>91.1</c:v>
                </c:pt>
                <c:pt idx="21069">
                  <c:v>91.1</c:v>
                </c:pt>
                <c:pt idx="21070">
                  <c:v>91.1</c:v>
                </c:pt>
                <c:pt idx="21071">
                  <c:v>91.1</c:v>
                </c:pt>
                <c:pt idx="21072">
                  <c:v>91.1</c:v>
                </c:pt>
                <c:pt idx="21073">
                  <c:v>91.1</c:v>
                </c:pt>
                <c:pt idx="21074">
                  <c:v>91</c:v>
                </c:pt>
                <c:pt idx="21075">
                  <c:v>91</c:v>
                </c:pt>
                <c:pt idx="21076">
                  <c:v>91</c:v>
                </c:pt>
                <c:pt idx="21077">
                  <c:v>91</c:v>
                </c:pt>
                <c:pt idx="21078">
                  <c:v>91</c:v>
                </c:pt>
                <c:pt idx="21079">
                  <c:v>91</c:v>
                </c:pt>
                <c:pt idx="21080">
                  <c:v>91</c:v>
                </c:pt>
                <c:pt idx="21081">
                  <c:v>91</c:v>
                </c:pt>
                <c:pt idx="21082">
                  <c:v>91</c:v>
                </c:pt>
                <c:pt idx="21083">
                  <c:v>91</c:v>
                </c:pt>
                <c:pt idx="21084">
                  <c:v>91</c:v>
                </c:pt>
                <c:pt idx="21085">
                  <c:v>91</c:v>
                </c:pt>
                <c:pt idx="21086">
                  <c:v>90.9</c:v>
                </c:pt>
                <c:pt idx="21087">
                  <c:v>90.9</c:v>
                </c:pt>
                <c:pt idx="21088">
                  <c:v>90.9</c:v>
                </c:pt>
                <c:pt idx="21089">
                  <c:v>90.9</c:v>
                </c:pt>
                <c:pt idx="21090">
                  <c:v>90.9</c:v>
                </c:pt>
                <c:pt idx="21091">
                  <c:v>90.9</c:v>
                </c:pt>
                <c:pt idx="21092">
                  <c:v>90.9</c:v>
                </c:pt>
                <c:pt idx="21093">
                  <c:v>90.9</c:v>
                </c:pt>
                <c:pt idx="21094">
                  <c:v>90.8</c:v>
                </c:pt>
                <c:pt idx="21095">
                  <c:v>90.8</c:v>
                </c:pt>
                <c:pt idx="21096">
                  <c:v>90.8</c:v>
                </c:pt>
                <c:pt idx="21097">
                  <c:v>90.8</c:v>
                </c:pt>
                <c:pt idx="21098">
                  <c:v>90.8</c:v>
                </c:pt>
                <c:pt idx="21099">
                  <c:v>90.8</c:v>
                </c:pt>
                <c:pt idx="21100">
                  <c:v>90.8</c:v>
                </c:pt>
                <c:pt idx="21101">
                  <c:v>90.7</c:v>
                </c:pt>
                <c:pt idx="21102">
                  <c:v>90.7</c:v>
                </c:pt>
                <c:pt idx="21103">
                  <c:v>90.7</c:v>
                </c:pt>
                <c:pt idx="21104">
                  <c:v>90.7</c:v>
                </c:pt>
                <c:pt idx="21105">
                  <c:v>90.7</c:v>
                </c:pt>
                <c:pt idx="21106">
                  <c:v>90.7</c:v>
                </c:pt>
                <c:pt idx="21107">
                  <c:v>90.6</c:v>
                </c:pt>
                <c:pt idx="21108">
                  <c:v>90.6</c:v>
                </c:pt>
                <c:pt idx="21109">
                  <c:v>90.6</c:v>
                </c:pt>
                <c:pt idx="21110">
                  <c:v>90.6</c:v>
                </c:pt>
                <c:pt idx="21111">
                  <c:v>90.6</c:v>
                </c:pt>
                <c:pt idx="21112">
                  <c:v>90.6</c:v>
                </c:pt>
                <c:pt idx="21113">
                  <c:v>90.5</c:v>
                </c:pt>
                <c:pt idx="21114">
                  <c:v>90.5</c:v>
                </c:pt>
                <c:pt idx="21115">
                  <c:v>90.5</c:v>
                </c:pt>
                <c:pt idx="21116">
                  <c:v>90.5</c:v>
                </c:pt>
                <c:pt idx="21117">
                  <c:v>90.5</c:v>
                </c:pt>
                <c:pt idx="21118">
                  <c:v>90.4</c:v>
                </c:pt>
                <c:pt idx="21119">
                  <c:v>90.4</c:v>
                </c:pt>
                <c:pt idx="21120">
                  <c:v>90.4</c:v>
                </c:pt>
                <c:pt idx="21121">
                  <c:v>90.4</c:v>
                </c:pt>
                <c:pt idx="21122">
                  <c:v>90.4</c:v>
                </c:pt>
                <c:pt idx="21123">
                  <c:v>90.4</c:v>
                </c:pt>
                <c:pt idx="21124">
                  <c:v>90.3</c:v>
                </c:pt>
                <c:pt idx="21125">
                  <c:v>90.3</c:v>
                </c:pt>
                <c:pt idx="21126">
                  <c:v>90.3</c:v>
                </c:pt>
                <c:pt idx="21127">
                  <c:v>90.3</c:v>
                </c:pt>
                <c:pt idx="21128">
                  <c:v>90.3</c:v>
                </c:pt>
                <c:pt idx="21129">
                  <c:v>90.3</c:v>
                </c:pt>
                <c:pt idx="21130">
                  <c:v>90.2</c:v>
                </c:pt>
                <c:pt idx="21131">
                  <c:v>90.2</c:v>
                </c:pt>
                <c:pt idx="21132">
                  <c:v>90.2</c:v>
                </c:pt>
                <c:pt idx="21133">
                  <c:v>90.2</c:v>
                </c:pt>
                <c:pt idx="21134">
                  <c:v>90.2</c:v>
                </c:pt>
                <c:pt idx="21135">
                  <c:v>90.2</c:v>
                </c:pt>
                <c:pt idx="21136">
                  <c:v>90.2</c:v>
                </c:pt>
                <c:pt idx="21137">
                  <c:v>90.2</c:v>
                </c:pt>
                <c:pt idx="21138">
                  <c:v>90.1</c:v>
                </c:pt>
                <c:pt idx="21139">
                  <c:v>90.1</c:v>
                </c:pt>
                <c:pt idx="21140">
                  <c:v>90.1</c:v>
                </c:pt>
                <c:pt idx="21141">
                  <c:v>90.1</c:v>
                </c:pt>
                <c:pt idx="21142">
                  <c:v>90.1</c:v>
                </c:pt>
                <c:pt idx="21143">
                  <c:v>90.1</c:v>
                </c:pt>
                <c:pt idx="21144">
                  <c:v>90</c:v>
                </c:pt>
                <c:pt idx="21145">
                  <c:v>90</c:v>
                </c:pt>
                <c:pt idx="21146">
                  <c:v>90</c:v>
                </c:pt>
                <c:pt idx="21147">
                  <c:v>90</c:v>
                </c:pt>
                <c:pt idx="21148">
                  <c:v>90</c:v>
                </c:pt>
                <c:pt idx="21149">
                  <c:v>90</c:v>
                </c:pt>
                <c:pt idx="21150">
                  <c:v>89.9</c:v>
                </c:pt>
                <c:pt idx="21151">
                  <c:v>89.9</c:v>
                </c:pt>
                <c:pt idx="21152">
                  <c:v>89.9</c:v>
                </c:pt>
                <c:pt idx="21153">
                  <c:v>89.9</c:v>
                </c:pt>
                <c:pt idx="21154">
                  <c:v>89.9</c:v>
                </c:pt>
                <c:pt idx="21155">
                  <c:v>89.9</c:v>
                </c:pt>
                <c:pt idx="21156">
                  <c:v>89.8</c:v>
                </c:pt>
                <c:pt idx="21157">
                  <c:v>89.8</c:v>
                </c:pt>
                <c:pt idx="21158">
                  <c:v>89.8</c:v>
                </c:pt>
                <c:pt idx="21159">
                  <c:v>89.8</c:v>
                </c:pt>
                <c:pt idx="21160">
                  <c:v>89.8</c:v>
                </c:pt>
                <c:pt idx="21161">
                  <c:v>89.8</c:v>
                </c:pt>
                <c:pt idx="21162">
                  <c:v>89.7</c:v>
                </c:pt>
                <c:pt idx="21163">
                  <c:v>89.7</c:v>
                </c:pt>
                <c:pt idx="21164">
                  <c:v>89.7</c:v>
                </c:pt>
                <c:pt idx="21165">
                  <c:v>89.7</c:v>
                </c:pt>
                <c:pt idx="21166">
                  <c:v>89.7</c:v>
                </c:pt>
                <c:pt idx="21167">
                  <c:v>89.7</c:v>
                </c:pt>
                <c:pt idx="21168">
                  <c:v>89.6</c:v>
                </c:pt>
                <c:pt idx="21169">
                  <c:v>89.6</c:v>
                </c:pt>
                <c:pt idx="21170">
                  <c:v>89.6</c:v>
                </c:pt>
                <c:pt idx="21171">
                  <c:v>89.6</c:v>
                </c:pt>
                <c:pt idx="21172">
                  <c:v>89.6</c:v>
                </c:pt>
                <c:pt idx="21173">
                  <c:v>89.6</c:v>
                </c:pt>
                <c:pt idx="21174">
                  <c:v>89.5</c:v>
                </c:pt>
                <c:pt idx="21175">
                  <c:v>89.5</c:v>
                </c:pt>
                <c:pt idx="21176">
                  <c:v>89.5</c:v>
                </c:pt>
                <c:pt idx="21177">
                  <c:v>89.5</c:v>
                </c:pt>
                <c:pt idx="21178">
                  <c:v>89.5</c:v>
                </c:pt>
                <c:pt idx="21179">
                  <c:v>89.5</c:v>
                </c:pt>
                <c:pt idx="21180">
                  <c:v>89.5</c:v>
                </c:pt>
                <c:pt idx="21181">
                  <c:v>89.4</c:v>
                </c:pt>
                <c:pt idx="21182">
                  <c:v>89.4</c:v>
                </c:pt>
                <c:pt idx="21183">
                  <c:v>89.4</c:v>
                </c:pt>
                <c:pt idx="21184">
                  <c:v>89.4</c:v>
                </c:pt>
                <c:pt idx="21185">
                  <c:v>89.4</c:v>
                </c:pt>
                <c:pt idx="21186">
                  <c:v>89.4</c:v>
                </c:pt>
                <c:pt idx="21187">
                  <c:v>89.4</c:v>
                </c:pt>
                <c:pt idx="21188">
                  <c:v>89.4</c:v>
                </c:pt>
                <c:pt idx="21189">
                  <c:v>89.4</c:v>
                </c:pt>
                <c:pt idx="21190">
                  <c:v>89.3</c:v>
                </c:pt>
                <c:pt idx="21191">
                  <c:v>89.3</c:v>
                </c:pt>
                <c:pt idx="21192">
                  <c:v>89.3</c:v>
                </c:pt>
                <c:pt idx="21193">
                  <c:v>89.3</c:v>
                </c:pt>
                <c:pt idx="21194">
                  <c:v>89.3</c:v>
                </c:pt>
                <c:pt idx="21195">
                  <c:v>89.3</c:v>
                </c:pt>
                <c:pt idx="21196">
                  <c:v>89.3</c:v>
                </c:pt>
                <c:pt idx="21197">
                  <c:v>89.3</c:v>
                </c:pt>
                <c:pt idx="21198">
                  <c:v>89.3</c:v>
                </c:pt>
                <c:pt idx="21199">
                  <c:v>89.2</c:v>
                </c:pt>
                <c:pt idx="21200">
                  <c:v>89.2</c:v>
                </c:pt>
                <c:pt idx="21201">
                  <c:v>89.2</c:v>
                </c:pt>
                <c:pt idx="21202">
                  <c:v>89.2</c:v>
                </c:pt>
                <c:pt idx="21203">
                  <c:v>89.2</c:v>
                </c:pt>
                <c:pt idx="21204">
                  <c:v>89.2</c:v>
                </c:pt>
                <c:pt idx="21205">
                  <c:v>89.2</c:v>
                </c:pt>
                <c:pt idx="21206">
                  <c:v>89.2</c:v>
                </c:pt>
                <c:pt idx="21207">
                  <c:v>89.1</c:v>
                </c:pt>
                <c:pt idx="21208">
                  <c:v>89.1</c:v>
                </c:pt>
                <c:pt idx="21209">
                  <c:v>89.1</c:v>
                </c:pt>
                <c:pt idx="21210">
                  <c:v>89.1</c:v>
                </c:pt>
                <c:pt idx="21211">
                  <c:v>89.1</c:v>
                </c:pt>
                <c:pt idx="21212">
                  <c:v>89.1</c:v>
                </c:pt>
                <c:pt idx="21213">
                  <c:v>89.1</c:v>
                </c:pt>
                <c:pt idx="21214">
                  <c:v>89.1</c:v>
                </c:pt>
                <c:pt idx="21215">
                  <c:v>89.1</c:v>
                </c:pt>
                <c:pt idx="21216">
                  <c:v>89.1</c:v>
                </c:pt>
                <c:pt idx="21217">
                  <c:v>89.1</c:v>
                </c:pt>
                <c:pt idx="21218">
                  <c:v>89.1</c:v>
                </c:pt>
                <c:pt idx="21219">
                  <c:v>89.1</c:v>
                </c:pt>
                <c:pt idx="21220">
                  <c:v>89.1</c:v>
                </c:pt>
                <c:pt idx="21221">
                  <c:v>89.1</c:v>
                </c:pt>
                <c:pt idx="21222">
                  <c:v>89.1</c:v>
                </c:pt>
                <c:pt idx="21223">
                  <c:v>89.1</c:v>
                </c:pt>
                <c:pt idx="21224">
                  <c:v>89.1</c:v>
                </c:pt>
                <c:pt idx="21225">
                  <c:v>89.1</c:v>
                </c:pt>
                <c:pt idx="21226">
                  <c:v>89.1</c:v>
                </c:pt>
                <c:pt idx="21227">
                  <c:v>89.1</c:v>
                </c:pt>
                <c:pt idx="21228">
                  <c:v>89.1</c:v>
                </c:pt>
                <c:pt idx="21229">
                  <c:v>89</c:v>
                </c:pt>
                <c:pt idx="21230">
                  <c:v>89.1</c:v>
                </c:pt>
                <c:pt idx="21231">
                  <c:v>89.1</c:v>
                </c:pt>
                <c:pt idx="21232">
                  <c:v>89.1</c:v>
                </c:pt>
                <c:pt idx="21233">
                  <c:v>89</c:v>
                </c:pt>
                <c:pt idx="21234">
                  <c:v>89.1</c:v>
                </c:pt>
                <c:pt idx="21235">
                  <c:v>89</c:v>
                </c:pt>
                <c:pt idx="21236">
                  <c:v>89.1</c:v>
                </c:pt>
                <c:pt idx="21237">
                  <c:v>89.1</c:v>
                </c:pt>
                <c:pt idx="21238">
                  <c:v>89</c:v>
                </c:pt>
                <c:pt idx="21239">
                  <c:v>89</c:v>
                </c:pt>
                <c:pt idx="21240">
                  <c:v>89</c:v>
                </c:pt>
                <c:pt idx="21241">
                  <c:v>89</c:v>
                </c:pt>
                <c:pt idx="21242">
                  <c:v>89</c:v>
                </c:pt>
                <c:pt idx="21243">
                  <c:v>89</c:v>
                </c:pt>
                <c:pt idx="21244">
                  <c:v>89</c:v>
                </c:pt>
                <c:pt idx="21245">
                  <c:v>89</c:v>
                </c:pt>
                <c:pt idx="21246">
                  <c:v>89</c:v>
                </c:pt>
                <c:pt idx="21247">
                  <c:v>89</c:v>
                </c:pt>
                <c:pt idx="21248">
                  <c:v>89.1</c:v>
                </c:pt>
                <c:pt idx="21249">
                  <c:v>89.1</c:v>
                </c:pt>
                <c:pt idx="21250">
                  <c:v>89.1</c:v>
                </c:pt>
                <c:pt idx="21251">
                  <c:v>89.1</c:v>
                </c:pt>
                <c:pt idx="21252">
                  <c:v>89.1</c:v>
                </c:pt>
                <c:pt idx="21253">
                  <c:v>89.1</c:v>
                </c:pt>
                <c:pt idx="21254">
                  <c:v>89.1</c:v>
                </c:pt>
                <c:pt idx="21255">
                  <c:v>89.1</c:v>
                </c:pt>
                <c:pt idx="21256">
                  <c:v>89.1</c:v>
                </c:pt>
                <c:pt idx="21257">
                  <c:v>89.1</c:v>
                </c:pt>
                <c:pt idx="21258">
                  <c:v>89.1</c:v>
                </c:pt>
                <c:pt idx="21259">
                  <c:v>89.1</c:v>
                </c:pt>
                <c:pt idx="21260">
                  <c:v>89.1</c:v>
                </c:pt>
                <c:pt idx="21261">
                  <c:v>89.1</c:v>
                </c:pt>
                <c:pt idx="21262">
                  <c:v>89.1</c:v>
                </c:pt>
                <c:pt idx="21263">
                  <c:v>89.1</c:v>
                </c:pt>
                <c:pt idx="21264">
                  <c:v>89.1</c:v>
                </c:pt>
                <c:pt idx="21265">
                  <c:v>89.2</c:v>
                </c:pt>
                <c:pt idx="21266">
                  <c:v>89.2</c:v>
                </c:pt>
                <c:pt idx="21267">
                  <c:v>89.2</c:v>
                </c:pt>
                <c:pt idx="21268">
                  <c:v>89.2</c:v>
                </c:pt>
                <c:pt idx="21269">
                  <c:v>89.2</c:v>
                </c:pt>
                <c:pt idx="21270">
                  <c:v>89.2</c:v>
                </c:pt>
                <c:pt idx="21271">
                  <c:v>89.2</c:v>
                </c:pt>
                <c:pt idx="21272">
                  <c:v>89.2</c:v>
                </c:pt>
                <c:pt idx="21273">
                  <c:v>89.2</c:v>
                </c:pt>
                <c:pt idx="21274">
                  <c:v>89.2</c:v>
                </c:pt>
                <c:pt idx="21275">
                  <c:v>89.3</c:v>
                </c:pt>
                <c:pt idx="21276">
                  <c:v>89.3</c:v>
                </c:pt>
                <c:pt idx="21277">
                  <c:v>89.3</c:v>
                </c:pt>
                <c:pt idx="21278">
                  <c:v>89.3</c:v>
                </c:pt>
                <c:pt idx="21279">
                  <c:v>89.3</c:v>
                </c:pt>
                <c:pt idx="21280">
                  <c:v>89.3</c:v>
                </c:pt>
                <c:pt idx="21281">
                  <c:v>89.3</c:v>
                </c:pt>
                <c:pt idx="21282">
                  <c:v>89.3</c:v>
                </c:pt>
                <c:pt idx="21283">
                  <c:v>89.3</c:v>
                </c:pt>
                <c:pt idx="21284">
                  <c:v>89.4</c:v>
                </c:pt>
                <c:pt idx="21285">
                  <c:v>89.4</c:v>
                </c:pt>
                <c:pt idx="21286">
                  <c:v>89.4</c:v>
                </c:pt>
                <c:pt idx="21287">
                  <c:v>89.4</c:v>
                </c:pt>
                <c:pt idx="21288">
                  <c:v>89.4</c:v>
                </c:pt>
                <c:pt idx="21289">
                  <c:v>89.4</c:v>
                </c:pt>
                <c:pt idx="21290">
                  <c:v>89.4</c:v>
                </c:pt>
                <c:pt idx="21291">
                  <c:v>89.4</c:v>
                </c:pt>
                <c:pt idx="21292">
                  <c:v>89.4</c:v>
                </c:pt>
                <c:pt idx="21293">
                  <c:v>89.4</c:v>
                </c:pt>
                <c:pt idx="21294">
                  <c:v>89.4</c:v>
                </c:pt>
                <c:pt idx="21295">
                  <c:v>89.5</c:v>
                </c:pt>
                <c:pt idx="21296">
                  <c:v>89.5</c:v>
                </c:pt>
                <c:pt idx="21297">
                  <c:v>89.5</c:v>
                </c:pt>
                <c:pt idx="21298">
                  <c:v>89.5</c:v>
                </c:pt>
                <c:pt idx="21299">
                  <c:v>89.5</c:v>
                </c:pt>
                <c:pt idx="21300">
                  <c:v>89.5</c:v>
                </c:pt>
                <c:pt idx="21301">
                  <c:v>89.5</c:v>
                </c:pt>
                <c:pt idx="21302">
                  <c:v>89.6</c:v>
                </c:pt>
                <c:pt idx="21303">
                  <c:v>89.6</c:v>
                </c:pt>
                <c:pt idx="21304">
                  <c:v>89.6</c:v>
                </c:pt>
                <c:pt idx="21305">
                  <c:v>89.6</c:v>
                </c:pt>
                <c:pt idx="21306">
                  <c:v>89.6</c:v>
                </c:pt>
                <c:pt idx="21307">
                  <c:v>89.6</c:v>
                </c:pt>
                <c:pt idx="21308">
                  <c:v>89.6</c:v>
                </c:pt>
                <c:pt idx="21309">
                  <c:v>89.7</c:v>
                </c:pt>
                <c:pt idx="21310">
                  <c:v>89.7</c:v>
                </c:pt>
                <c:pt idx="21311">
                  <c:v>89.7</c:v>
                </c:pt>
                <c:pt idx="21312">
                  <c:v>89.7</c:v>
                </c:pt>
                <c:pt idx="21313">
                  <c:v>89.7</c:v>
                </c:pt>
                <c:pt idx="21314">
                  <c:v>89.7</c:v>
                </c:pt>
                <c:pt idx="21315">
                  <c:v>89.7</c:v>
                </c:pt>
                <c:pt idx="21316">
                  <c:v>89.8</c:v>
                </c:pt>
                <c:pt idx="21317">
                  <c:v>89.8</c:v>
                </c:pt>
                <c:pt idx="21318">
                  <c:v>89.8</c:v>
                </c:pt>
                <c:pt idx="21319">
                  <c:v>89.8</c:v>
                </c:pt>
                <c:pt idx="21320">
                  <c:v>89.8</c:v>
                </c:pt>
                <c:pt idx="21321">
                  <c:v>89.8</c:v>
                </c:pt>
                <c:pt idx="21322">
                  <c:v>89.9</c:v>
                </c:pt>
                <c:pt idx="21323">
                  <c:v>89.9</c:v>
                </c:pt>
                <c:pt idx="21324">
                  <c:v>89.9</c:v>
                </c:pt>
                <c:pt idx="21325">
                  <c:v>89.9</c:v>
                </c:pt>
                <c:pt idx="21326">
                  <c:v>89.9</c:v>
                </c:pt>
                <c:pt idx="21327">
                  <c:v>89.9</c:v>
                </c:pt>
                <c:pt idx="21328">
                  <c:v>89.9</c:v>
                </c:pt>
                <c:pt idx="21329">
                  <c:v>89.9</c:v>
                </c:pt>
                <c:pt idx="21330">
                  <c:v>90</c:v>
                </c:pt>
                <c:pt idx="21331">
                  <c:v>90</c:v>
                </c:pt>
                <c:pt idx="21332">
                  <c:v>90</c:v>
                </c:pt>
                <c:pt idx="21333">
                  <c:v>90</c:v>
                </c:pt>
                <c:pt idx="21334">
                  <c:v>90</c:v>
                </c:pt>
                <c:pt idx="21335">
                  <c:v>90</c:v>
                </c:pt>
                <c:pt idx="21336">
                  <c:v>90</c:v>
                </c:pt>
                <c:pt idx="21337">
                  <c:v>90.1</c:v>
                </c:pt>
                <c:pt idx="21338">
                  <c:v>90.1</c:v>
                </c:pt>
                <c:pt idx="21339">
                  <c:v>90.1</c:v>
                </c:pt>
                <c:pt idx="21340">
                  <c:v>90.1</c:v>
                </c:pt>
                <c:pt idx="21341">
                  <c:v>90.1</c:v>
                </c:pt>
                <c:pt idx="21342">
                  <c:v>90.1</c:v>
                </c:pt>
                <c:pt idx="21343">
                  <c:v>90.1</c:v>
                </c:pt>
                <c:pt idx="21344">
                  <c:v>90.2</c:v>
                </c:pt>
                <c:pt idx="21345">
                  <c:v>90.2</c:v>
                </c:pt>
                <c:pt idx="21346">
                  <c:v>90.2</c:v>
                </c:pt>
                <c:pt idx="21347">
                  <c:v>90.2</c:v>
                </c:pt>
                <c:pt idx="21348">
                  <c:v>90.2</c:v>
                </c:pt>
                <c:pt idx="21349">
                  <c:v>90.2</c:v>
                </c:pt>
                <c:pt idx="21350">
                  <c:v>90.2</c:v>
                </c:pt>
                <c:pt idx="21351">
                  <c:v>90.2</c:v>
                </c:pt>
                <c:pt idx="21352">
                  <c:v>90.3</c:v>
                </c:pt>
                <c:pt idx="21353">
                  <c:v>90.3</c:v>
                </c:pt>
                <c:pt idx="21354">
                  <c:v>90.3</c:v>
                </c:pt>
                <c:pt idx="21355">
                  <c:v>90.3</c:v>
                </c:pt>
                <c:pt idx="21356">
                  <c:v>90.3</c:v>
                </c:pt>
                <c:pt idx="21357">
                  <c:v>90.3</c:v>
                </c:pt>
                <c:pt idx="21358">
                  <c:v>90.3</c:v>
                </c:pt>
                <c:pt idx="21359">
                  <c:v>90.4</c:v>
                </c:pt>
                <c:pt idx="21360">
                  <c:v>90.4</c:v>
                </c:pt>
                <c:pt idx="21361">
                  <c:v>90.4</c:v>
                </c:pt>
                <c:pt idx="21362">
                  <c:v>90.4</c:v>
                </c:pt>
                <c:pt idx="21363">
                  <c:v>90.4</c:v>
                </c:pt>
                <c:pt idx="21364">
                  <c:v>90.4</c:v>
                </c:pt>
                <c:pt idx="21365">
                  <c:v>90.4</c:v>
                </c:pt>
                <c:pt idx="21366">
                  <c:v>90.5</c:v>
                </c:pt>
                <c:pt idx="21367">
                  <c:v>90.5</c:v>
                </c:pt>
                <c:pt idx="21368">
                  <c:v>90.5</c:v>
                </c:pt>
                <c:pt idx="21369">
                  <c:v>90.5</c:v>
                </c:pt>
                <c:pt idx="21370">
                  <c:v>90.5</c:v>
                </c:pt>
                <c:pt idx="21371">
                  <c:v>90.5</c:v>
                </c:pt>
                <c:pt idx="21372">
                  <c:v>90.5</c:v>
                </c:pt>
                <c:pt idx="21373">
                  <c:v>90.6</c:v>
                </c:pt>
                <c:pt idx="21374">
                  <c:v>90.6</c:v>
                </c:pt>
                <c:pt idx="21375">
                  <c:v>90.6</c:v>
                </c:pt>
                <c:pt idx="21376">
                  <c:v>90.6</c:v>
                </c:pt>
                <c:pt idx="21377">
                  <c:v>90.6</c:v>
                </c:pt>
                <c:pt idx="21378">
                  <c:v>90.6</c:v>
                </c:pt>
                <c:pt idx="21379">
                  <c:v>90.6</c:v>
                </c:pt>
                <c:pt idx="21380">
                  <c:v>90.6</c:v>
                </c:pt>
                <c:pt idx="21381">
                  <c:v>90.6</c:v>
                </c:pt>
                <c:pt idx="21382">
                  <c:v>90.7</c:v>
                </c:pt>
                <c:pt idx="21383">
                  <c:v>90.7</c:v>
                </c:pt>
                <c:pt idx="21384">
                  <c:v>90.7</c:v>
                </c:pt>
                <c:pt idx="21385">
                  <c:v>90.7</c:v>
                </c:pt>
                <c:pt idx="21386">
                  <c:v>90.7</c:v>
                </c:pt>
                <c:pt idx="21387">
                  <c:v>90.7</c:v>
                </c:pt>
                <c:pt idx="21388">
                  <c:v>90.8</c:v>
                </c:pt>
                <c:pt idx="21389">
                  <c:v>90.8</c:v>
                </c:pt>
                <c:pt idx="21390">
                  <c:v>90.8</c:v>
                </c:pt>
                <c:pt idx="21391">
                  <c:v>90.8</c:v>
                </c:pt>
                <c:pt idx="21392">
                  <c:v>90.8</c:v>
                </c:pt>
                <c:pt idx="21393">
                  <c:v>90.8</c:v>
                </c:pt>
                <c:pt idx="21394">
                  <c:v>90.9</c:v>
                </c:pt>
                <c:pt idx="21395">
                  <c:v>90.9</c:v>
                </c:pt>
                <c:pt idx="21396">
                  <c:v>90.9</c:v>
                </c:pt>
                <c:pt idx="21397">
                  <c:v>90.9</c:v>
                </c:pt>
                <c:pt idx="21398">
                  <c:v>90.9</c:v>
                </c:pt>
                <c:pt idx="21399">
                  <c:v>90.9</c:v>
                </c:pt>
                <c:pt idx="21400">
                  <c:v>90.9</c:v>
                </c:pt>
                <c:pt idx="21401">
                  <c:v>91</c:v>
                </c:pt>
                <c:pt idx="21402">
                  <c:v>91</c:v>
                </c:pt>
                <c:pt idx="21403">
                  <c:v>91</c:v>
                </c:pt>
                <c:pt idx="21404">
                  <c:v>91</c:v>
                </c:pt>
                <c:pt idx="21405">
                  <c:v>91</c:v>
                </c:pt>
                <c:pt idx="21406">
                  <c:v>91</c:v>
                </c:pt>
                <c:pt idx="21407">
                  <c:v>91</c:v>
                </c:pt>
                <c:pt idx="21408">
                  <c:v>91</c:v>
                </c:pt>
                <c:pt idx="21409">
                  <c:v>91</c:v>
                </c:pt>
                <c:pt idx="21410">
                  <c:v>91.1</c:v>
                </c:pt>
                <c:pt idx="21411">
                  <c:v>91.1</c:v>
                </c:pt>
                <c:pt idx="21412">
                  <c:v>91.1</c:v>
                </c:pt>
                <c:pt idx="21413">
                  <c:v>91.1</c:v>
                </c:pt>
                <c:pt idx="21414">
                  <c:v>91.1</c:v>
                </c:pt>
                <c:pt idx="21415">
                  <c:v>91.1</c:v>
                </c:pt>
                <c:pt idx="21416">
                  <c:v>91.1</c:v>
                </c:pt>
                <c:pt idx="21417">
                  <c:v>91.1</c:v>
                </c:pt>
                <c:pt idx="21418">
                  <c:v>91.1</c:v>
                </c:pt>
                <c:pt idx="21419">
                  <c:v>91.2</c:v>
                </c:pt>
                <c:pt idx="21420">
                  <c:v>91.2</c:v>
                </c:pt>
                <c:pt idx="21421">
                  <c:v>91.2</c:v>
                </c:pt>
                <c:pt idx="21422">
                  <c:v>91.2</c:v>
                </c:pt>
                <c:pt idx="21423">
                  <c:v>91.2</c:v>
                </c:pt>
                <c:pt idx="21424">
                  <c:v>91.2</c:v>
                </c:pt>
                <c:pt idx="21425">
                  <c:v>91.2</c:v>
                </c:pt>
                <c:pt idx="21426">
                  <c:v>91.2</c:v>
                </c:pt>
                <c:pt idx="21427">
                  <c:v>91.2</c:v>
                </c:pt>
                <c:pt idx="21428">
                  <c:v>91.2</c:v>
                </c:pt>
                <c:pt idx="21429">
                  <c:v>91.3</c:v>
                </c:pt>
                <c:pt idx="21430">
                  <c:v>91.3</c:v>
                </c:pt>
                <c:pt idx="21431">
                  <c:v>91.3</c:v>
                </c:pt>
                <c:pt idx="21432">
                  <c:v>91.3</c:v>
                </c:pt>
                <c:pt idx="21433">
                  <c:v>91.3</c:v>
                </c:pt>
                <c:pt idx="21434">
                  <c:v>91.3</c:v>
                </c:pt>
                <c:pt idx="21435">
                  <c:v>91.3</c:v>
                </c:pt>
                <c:pt idx="21436">
                  <c:v>91.3</c:v>
                </c:pt>
                <c:pt idx="21437">
                  <c:v>91.3</c:v>
                </c:pt>
                <c:pt idx="21438">
                  <c:v>91.3</c:v>
                </c:pt>
                <c:pt idx="21439">
                  <c:v>91.3</c:v>
                </c:pt>
                <c:pt idx="21440">
                  <c:v>91.3</c:v>
                </c:pt>
                <c:pt idx="21441">
                  <c:v>91.3</c:v>
                </c:pt>
                <c:pt idx="21442">
                  <c:v>91.3</c:v>
                </c:pt>
                <c:pt idx="21443">
                  <c:v>91.3</c:v>
                </c:pt>
                <c:pt idx="21444">
                  <c:v>91.3</c:v>
                </c:pt>
                <c:pt idx="21445">
                  <c:v>91.3</c:v>
                </c:pt>
                <c:pt idx="21446">
                  <c:v>91.4</c:v>
                </c:pt>
                <c:pt idx="21447">
                  <c:v>91.4</c:v>
                </c:pt>
                <c:pt idx="21448">
                  <c:v>91.4</c:v>
                </c:pt>
                <c:pt idx="21449">
                  <c:v>91.4</c:v>
                </c:pt>
                <c:pt idx="21450">
                  <c:v>91.4</c:v>
                </c:pt>
                <c:pt idx="21451">
                  <c:v>91.4</c:v>
                </c:pt>
                <c:pt idx="21452">
                  <c:v>91.4</c:v>
                </c:pt>
                <c:pt idx="21453">
                  <c:v>91.4</c:v>
                </c:pt>
                <c:pt idx="21454">
                  <c:v>91.4</c:v>
                </c:pt>
                <c:pt idx="21455">
                  <c:v>91.4</c:v>
                </c:pt>
                <c:pt idx="21456">
                  <c:v>91.4</c:v>
                </c:pt>
                <c:pt idx="21457">
                  <c:v>91.4</c:v>
                </c:pt>
                <c:pt idx="21458">
                  <c:v>91.4</c:v>
                </c:pt>
                <c:pt idx="21459">
                  <c:v>91.4</c:v>
                </c:pt>
                <c:pt idx="21460">
                  <c:v>91.4</c:v>
                </c:pt>
                <c:pt idx="21461">
                  <c:v>91.4</c:v>
                </c:pt>
                <c:pt idx="21462">
                  <c:v>91.4</c:v>
                </c:pt>
                <c:pt idx="21463">
                  <c:v>91.4</c:v>
                </c:pt>
                <c:pt idx="21464">
                  <c:v>91.4</c:v>
                </c:pt>
                <c:pt idx="21465">
                  <c:v>91.4</c:v>
                </c:pt>
                <c:pt idx="21466">
                  <c:v>91.4</c:v>
                </c:pt>
                <c:pt idx="21467">
                  <c:v>91.4</c:v>
                </c:pt>
                <c:pt idx="21468">
                  <c:v>91.4</c:v>
                </c:pt>
                <c:pt idx="21469">
                  <c:v>91.4</c:v>
                </c:pt>
                <c:pt idx="21470">
                  <c:v>91.4</c:v>
                </c:pt>
                <c:pt idx="21471">
                  <c:v>91.3</c:v>
                </c:pt>
                <c:pt idx="21472">
                  <c:v>91.3</c:v>
                </c:pt>
                <c:pt idx="21473">
                  <c:v>91.3</c:v>
                </c:pt>
                <c:pt idx="21474">
                  <c:v>91.3</c:v>
                </c:pt>
                <c:pt idx="21475">
                  <c:v>91.3</c:v>
                </c:pt>
                <c:pt idx="21476">
                  <c:v>91.3</c:v>
                </c:pt>
                <c:pt idx="21477">
                  <c:v>91.3</c:v>
                </c:pt>
                <c:pt idx="21478">
                  <c:v>91.3</c:v>
                </c:pt>
                <c:pt idx="21479">
                  <c:v>91.3</c:v>
                </c:pt>
                <c:pt idx="21480">
                  <c:v>91.3</c:v>
                </c:pt>
                <c:pt idx="21481">
                  <c:v>91.3</c:v>
                </c:pt>
                <c:pt idx="21482">
                  <c:v>91.3</c:v>
                </c:pt>
                <c:pt idx="21483">
                  <c:v>91.3</c:v>
                </c:pt>
                <c:pt idx="21484">
                  <c:v>91.3</c:v>
                </c:pt>
                <c:pt idx="21485">
                  <c:v>91.3</c:v>
                </c:pt>
                <c:pt idx="21486">
                  <c:v>91.3</c:v>
                </c:pt>
                <c:pt idx="21487">
                  <c:v>91.3</c:v>
                </c:pt>
                <c:pt idx="21488">
                  <c:v>91.3</c:v>
                </c:pt>
                <c:pt idx="21489">
                  <c:v>91.3</c:v>
                </c:pt>
                <c:pt idx="21490">
                  <c:v>91.3</c:v>
                </c:pt>
                <c:pt idx="21491">
                  <c:v>91.2</c:v>
                </c:pt>
                <c:pt idx="21492">
                  <c:v>91.2</c:v>
                </c:pt>
                <c:pt idx="21493">
                  <c:v>91.2</c:v>
                </c:pt>
                <c:pt idx="21494">
                  <c:v>91.2</c:v>
                </c:pt>
                <c:pt idx="21495">
                  <c:v>91.2</c:v>
                </c:pt>
                <c:pt idx="21496">
                  <c:v>91.2</c:v>
                </c:pt>
                <c:pt idx="21497">
                  <c:v>91.2</c:v>
                </c:pt>
                <c:pt idx="21498">
                  <c:v>91.2</c:v>
                </c:pt>
                <c:pt idx="21499">
                  <c:v>91.2</c:v>
                </c:pt>
                <c:pt idx="21500">
                  <c:v>91.2</c:v>
                </c:pt>
                <c:pt idx="21501">
                  <c:v>91.1</c:v>
                </c:pt>
                <c:pt idx="21502">
                  <c:v>91.1</c:v>
                </c:pt>
                <c:pt idx="21503">
                  <c:v>91.1</c:v>
                </c:pt>
                <c:pt idx="21504">
                  <c:v>91.1</c:v>
                </c:pt>
                <c:pt idx="21505">
                  <c:v>91.1</c:v>
                </c:pt>
                <c:pt idx="21506">
                  <c:v>91.1</c:v>
                </c:pt>
                <c:pt idx="21507">
                  <c:v>91.1</c:v>
                </c:pt>
                <c:pt idx="21508">
                  <c:v>91.1</c:v>
                </c:pt>
                <c:pt idx="21509">
                  <c:v>91</c:v>
                </c:pt>
                <c:pt idx="21510">
                  <c:v>91</c:v>
                </c:pt>
                <c:pt idx="21511">
                  <c:v>91</c:v>
                </c:pt>
                <c:pt idx="21512">
                  <c:v>91</c:v>
                </c:pt>
                <c:pt idx="21513">
                  <c:v>91</c:v>
                </c:pt>
                <c:pt idx="21514">
                  <c:v>91</c:v>
                </c:pt>
                <c:pt idx="21515">
                  <c:v>91</c:v>
                </c:pt>
                <c:pt idx="21516">
                  <c:v>91</c:v>
                </c:pt>
                <c:pt idx="21517">
                  <c:v>91</c:v>
                </c:pt>
                <c:pt idx="21518">
                  <c:v>90.9</c:v>
                </c:pt>
                <c:pt idx="21519">
                  <c:v>90.9</c:v>
                </c:pt>
                <c:pt idx="21520">
                  <c:v>90.9</c:v>
                </c:pt>
                <c:pt idx="21521">
                  <c:v>90.9</c:v>
                </c:pt>
                <c:pt idx="21522">
                  <c:v>90.9</c:v>
                </c:pt>
                <c:pt idx="21523">
                  <c:v>90.9</c:v>
                </c:pt>
                <c:pt idx="21524">
                  <c:v>90.9</c:v>
                </c:pt>
                <c:pt idx="21525">
                  <c:v>90.8</c:v>
                </c:pt>
                <c:pt idx="21526">
                  <c:v>90.8</c:v>
                </c:pt>
                <c:pt idx="21527">
                  <c:v>90.8</c:v>
                </c:pt>
                <c:pt idx="21528">
                  <c:v>90.8</c:v>
                </c:pt>
                <c:pt idx="21529">
                  <c:v>90.8</c:v>
                </c:pt>
                <c:pt idx="21530">
                  <c:v>90.8</c:v>
                </c:pt>
                <c:pt idx="21531">
                  <c:v>90.7</c:v>
                </c:pt>
                <c:pt idx="21532">
                  <c:v>90.7</c:v>
                </c:pt>
                <c:pt idx="21533">
                  <c:v>90.7</c:v>
                </c:pt>
                <c:pt idx="21534">
                  <c:v>90.7</c:v>
                </c:pt>
                <c:pt idx="21535">
                  <c:v>90.7</c:v>
                </c:pt>
                <c:pt idx="21536">
                  <c:v>90.7</c:v>
                </c:pt>
                <c:pt idx="21537">
                  <c:v>90.7</c:v>
                </c:pt>
                <c:pt idx="21538">
                  <c:v>90.6</c:v>
                </c:pt>
                <c:pt idx="21539">
                  <c:v>90.6</c:v>
                </c:pt>
                <c:pt idx="21540">
                  <c:v>90.6</c:v>
                </c:pt>
                <c:pt idx="21541">
                  <c:v>90.6</c:v>
                </c:pt>
                <c:pt idx="21542">
                  <c:v>90.6</c:v>
                </c:pt>
                <c:pt idx="21543">
                  <c:v>90.6</c:v>
                </c:pt>
                <c:pt idx="21544">
                  <c:v>90.5</c:v>
                </c:pt>
                <c:pt idx="21545">
                  <c:v>90.5</c:v>
                </c:pt>
                <c:pt idx="21546">
                  <c:v>90.5</c:v>
                </c:pt>
                <c:pt idx="21547">
                  <c:v>90.5</c:v>
                </c:pt>
                <c:pt idx="21548">
                  <c:v>90.5</c:v>
                </c:pt>
                <c:pt idx="21549">
                  <c:v>90.5</c:v>
                </c:pt>
                <c:pt idx="21550">
                  <c:v>90.4</c:v>
                </c:pt>
                <c:pt idx="21551">
                  <c:v>90.4</c:v>
                </c:pt>
                <c:pt idx="21552">
                  <c:v>90.4</c:v>
                </c:pt>
                <c:pt idx="21553">
                  <c:v>90.4</c:v>
                </c:pt>
                <c:pt idx="21554">
                  <c:v>90.4</c:v>
                </c:pt>
                <c:pt idx="21555">
                  <c:v>90.3</c:v>
                </c:pt>
                <c:pt idx="21556">
                  <c:v>90.3</c:v>
                </c:pt>
                <c:pt idx="21557">
                  <c:v>90.3</c:v>
                </c:pt>
                <c:pt idx="21558">
                  <c:v>90.3</c:v>
                </c:pt>
                <c:pt idx="21559">
                  <c:v>90.3</c:v>
                </c:pt>
                <c:pt idx="21560">
                  <c:v>90.3</c:v>
                </c:pt>
                <c:pt idx="21561">
                  <c:v>90.2</c:v>
                </c:pt>
                <c:pt idx="21562">
                  <c:v>90.2</c:v>
                </c:pt>
                <c:pt idx="21563">
                  <c:v>90.2</c:v>
                </c:pt>
                <c:pt idx="21564">
                  <c:v>90.2</c:v>
                </c:pt>
                <c:pt idx="21565">
                  <c:v>90.2</c:v>
                </c:pt>
                <c:pt idx="21566">
                  <c:v>90.2</c:v>
                </c:pt>
                <c:pt idx="21567">
                  <c:v>90.2</c:v>
                </c:pt>
                <c:pt idx="21568">
                  <c:v>90.1</c:v>
                </c:pt>
                <c:pt idx="21569">
                  <c:v>90.1</c:v>
                </c:pt>
                <c:pt idx="21570">
                  <c:v>90.1</c:v>
                </c:pt>
                <c:pt idx="21571">
                  <c:v>90.1</c:v>
                </c:pt>
                <c:pt idx="21572">
                  <c:v>90.1</c:v>
                </c:pt>
                <c:pt idx="21573">
                  <c:v>90</c:v>
                </c:pt>
                <c:pt idx="21574">
                  <c:v>90</c:v>
                </c:pt>
                <c:pt idx="21575">
                  <c:v>90</c:v>
                </c:pt>
                <c:pt idx="21576">
                  <c:v>90</c:v>
                </c:pt>
                <c:pt idx="21577">
                  <c:v>89.9</c:v>
                </c:pt>
                <c:pt idx="21578">
                  <c:v>89.9</c:v>
                </c:pt>
                <c:pt idx="21579">
                  <c:v>89.9</c:v>
                </c:pt>
                <c:pt idx="21580">
                  <c:v>89.9</c:v>
                </c:pt>
                <c:pt idx="21581">
                  <c:v>89.9</c:v>
                </c:pt>
                <c:pt idx="21582">
                  <c:v>89.9</c:v>
                </c:pt>
                <c:pt idx="21583">
                  <c:v>89.8</c:v>
                </c:pt>
                <c:pt idx="21584">
                  <c:v>89.8</c:v>
                </c:pt>
                <c:pt idx="21585">
                  <c:v>89.8</c:v>
                </c:pt>
                <c:pt idx="21586">
                  <c:v>89.8</c:v>
                </c:pt>
                <c:pt idx="21587">
                  <c:v>89.8</c:v>
                </c:pt>
                <c:pt idx="21588">
                  <c:v>89.8</c:v>
                </c:pt>
                <c:pt idx="21589">
                  <c:v>89.8</c:v>
                </c:pt>
                <c:pt idx="21590">
                  <c:v>89.7</c:v>
                </c:pt>
                <c:pt idx="21591">
                  <c:v>89.7</c:v>
                </c:pt>
                <c:pt idx="21592">
                  <c:v>89.7</c:v>
                </c:pt>
                <c:pt idx="21593">
                  <c:v>89.7</c:v>
                </c:pt>
                <c:pt idx="21594">
                  <c:v>89.7</c:v>
                </c:pt>
                <c:pt idx="21595">
                  <c:v>89.7</c:v>
                </c:pt>
                <c:pt idx="21596">
                  <c:v>89.7</c:v>
                </c:pt>
                <c:pt idx="21597">
                  <c:v>89.7</c:v>
                </c:pt>
                <c:pt idx="21598">
                  <c:v>89.6</c:v>
                </c:pt>
                <c:pt idx="21599">
                  <c:v>89.6</c:v>
                </c:pt>
                <c:pt idx="21600">
                  <c:v>89.6</c:v>
                </c:pt>
                <c:pt idx="21601">
                  <c:v>89.6</c:v>
                </c:pt>
                <c:pt idx="21602">
                  <c:v>89.6</c:v>
                </c:pt>
                <c:pt idx="21603">
                  <c:v>89.6</c:v>
                </c:pt>
                <c:pt idx="21604">
                  <c:v>89.6</c:v>
                </c:pt>
                <c:pt idx="21605">
                  <c:v>89.6</c:v>
                </c:pt>
                <c:pt idx="21606">
                  <c:v>89.5</c:v>
                </c:pt>
                <c:pt idx="21607">
                  <c:v>89.5</c:v>
                </c:pt>
                <c:pt idx="21608">
                  <c:v>89.5</c:v>
                </c:pt>
                <c:pt idx="21609">
                  <c:v>89.5</c:v>
                </c:pt>
                <c:pt idx="21610">
                  <c:v>89.5</c:v>
                </c:pt>
                <c:pt idx="21611">
                  <c:v>89.5</c:v>
                </c:pt>
                <c:pt idx="21612">
                  <c:v>89.5</c:v>
                </c:pt>
                <c:pt idx="21613">
                  <c:v>89.5</c:v>
                </c:pt>
                <c:pt idx="21614">
                  <c:v>89.5</c:v>
                </c:pt>
                <c:pt idx="21615">
                  <c:v>89.5</c:v>
                </c:pt>
                <c:pt idx="21616">
                  <c:v>89.5</c:v>
                </c:pt>
                <c:pt idx="21617">
                  <c:v>89.5</c:v>
                </c:pt>
                <c:pt idx="21618">
                  <c:v>89.5</c:v>
                </c:pt>
                <c:pt idx="21619">
                  <c:v>89.4</c:v>
                </c:pt>
                <c:pt idx="21620">
                  <c:v>89.4</c:v>
                </c:pt>
                <c:pt idx="21621">
                  <c:v>89.4</c:v>
                </c:pt>
                <c:pt idx="21622">
                  <c:v>89.4</c:v>
                </c:pt>
                <c:pt idx="21623">
                  <c:v>89.4</c:v>
                </c:pt>
                <c:pt idx="21624">
                  <c:v>89.4</c:v>
                </c:pt>
                <c:pt idx="21625">
                  <c:v>89.4</c:v>
                </c:pt>
                <c:pt idx="21626">
                  <c:v>89.4</c:v>
                </c:pt>
                <c:pt idx="21627">
                  <c:v>89.4</c:v>
                </c:pt>
                <c:pt idx="21628">
                  <c:v>89.4</c:v>
                </c:pt>
                <c:pt idx="21629">
                  <c:v>89.4</c:v>
                </c:pt>
                <c:pt idx="21630">
                  <c:v>89.4</c:v>
                </c:pt>
                <c:pt idx="21631">
                  <c:v>89.4</c:v>
                </c:pt>
                <c:pt idx="21632">
                  <c:v>89.4</c:v>
                </c:pt>
                <c:pt idx="21633">
                  <c:v>89.4</c:v>
                </c:pt>
                <c:pt idx="21634">
                  <c:v>89.4</c:v>
                </c:pt>
                <c:pt idx="21635">
                  <c:v>89.4</c:v>
                </c:pt>
                <c:pt idx="21636">
                  <c:v>89.4</c:v>
                </c:pt>
                <c:pt idx="21637">
                  <c:v>89.4</c:v>
                </c:pt>
                <c:pt idx="21638">
                  <c:v>89.4</c:v>
                </c:pt>
                <c:pt idx="21639">
                  <c:v>89.4</c:v>
                </c:pt>
                <c:pt idx="21640">
                  <c:v>89.4</c:v>
                </c:pt>
                <c:pt idx="21641">
                  <c:v>89.4</c:v>
                </c:pt>
                <c:pt idx="21642">
                  <c:v>89.4</c:v>
                </c:pt>
                <c:pt idx="21643">
                  <c:v>89.4</c:v>
                </c:pt>
                <c:pt idx="21644">
                  <c:v>89.3</c:v>
                </c:pt>
                <c:pt idx="21645">
                  <c:v>89.3</c:v>
                </c:pt>
                <c:pt idx="21646">
                  <c:v>89.3</c:v>
                </c:pt>
                <c:pt idx="21647">
                  <c:v>89.3</c:v>
                </c:pt>
                <c:pt idx="21648">
                  <c:v>89.3</c:v>
                </c:pt>
                <c:pt idx="21649">
                  <c:v>89.3</c:v>
                </c:pt>
                <c:pt idx="21650">
                  <c:v>89.3</c:v>
                </c:pt>
                <c:pt idx="21651">
                  <c:v>89.3</c:v>
                </c:pt>
                <c:pt idx="21652">
                  <c:v>89.3</c:v>
                </c:pt>
                <c:pt idx="21653">
                  <c:v>89.3</c:v>
                </c:pt>
                <c:pt idx="21654">
                  <c:v>89.3</c:v>
                </c:pt>
                <c:pt idx="21655">
                  <c:v>89.3</c:v>
                </c:pt>
                <c:pt idx="21656">
                  <c:v>89.3</c:v>
                </c:pt>
                <c:pt idx="21657">
                  <c:v>89.3</c:v>
                </c:pt>
                <c:pt idx="21658">
                  <c:v>89.3</c:v>
                </c:pt>
                <c:pt idx="21659">
                  <c:v>89.3</c:v>
                </c:pt>
                <c:pt idx="21660">
                  <c:v>89.3</c:v>
                </c:pt>
                <c:pt idx="21661">
                  <c:v>89.3</c:v>
                </c:pt>
                <c:pt idx="21662">
                  <c:v>89.3</c:v>
                </c:pt>
                <c:pt idx="21663">
                  <c:v>89.3</c:v>
                </c:pt>
                <c:pt idx="21664">
                  <c:v>89.3</c:v>
                </c:pt>
                <c:pt idx="21665">
                  <c:v>89.3</c:v>
                </c:pt>
                <c:pt idx="21666">
                  <c:v>89.3</c:v>
                </c:pt>
                <c:pt idx="21667">
                  <c:v>89.3</c:v>
                </c:pt>
                <c:pt idx="21668">
                  <c:v>89.4</c:v>
                </c:pt>
                <c:pt idx="21669">
                  <c:v>89.4</c:v>
                </c:pt>
                <c:pt idx="21670">
                  <c:v>89.4</c:v>
                </c:pt>
                <c:pt idx="21671">
                  <c:v>89.4</c:v>
                </c:pt>
                <c:pt idx="21672">
                  <c:v>89.4</c:v>
                </c:pt>
                <c:pt idx="21673">
                  <c:v>89.4</c:v>
                </c:pt>
                <c:pt idx="21674">
                  <c:v>89.4</c:v>
                </c:pt>
                <c:pt idx="21675">
                  <c:v>89.4</c:v>
                </c:pt>
                <c:pt idx="21676">
                  <c:v>89.4</c:v>
                </c:pt>
                <c:pt idx="21677">
                  <c:v>89.4</c:v>
                </c:pt>
                <c:pt idx="21678">
                  <c:v>89.4</c:v>
                </c:pt>
                <c:pt idx="21679">
                  <c:v>89.4</c:v>
                </c:pt>
                <c:pt idx="21680">
                  <c:v>89.4</c:v>
                </c:pt>
                <c:pt idx="21681">
                  <c:v>89.4</c:v>
                </c:pt>
                <c:pt idx="21682">
                  <c:v>89.4</c:v>
                </c:pt>
                <c:pt idx="21683">
                  <c:v>89.4</c:v>
                </c:pt>
                <c:pt idx="21684">
                  <c:v>89.4</c:v>
                </c:pt>
                <c:pt idx="21685">
                  <c:v>89.4</c:v>
                </c:pt>
                <c:pt idx="21686">
                  <c:v>89.4</c:v>
                </c:pt>
                <c:pt idx="21687">
                  <c:v>89.4</c:v>
                </c:pt>
                <c:pt idx="21688">
                  <c:v>89.4</c:v>
                </c:pt>
                <c:pt idx="21689">
                  <c:v>89.4</c:v>
                </c:pt>
                <c:pt idx="21690">
                  <c:v>89.4</c:v>
                </c:pt>
                <c:pt idx="21691">
                  <c:v>89.4</c:v>
                </c:pt>
                <c:pt idx="21692">
                  <c:v>89.4</c:v>
                </c:pt>
                <c:pt idx="21693">
                  <c:v>89.5</c:v>
                </c:pt>
                <c:pt idx="21694">
                  <c:v>89.5</c:v>
                </c:pt>
                <c:pt idx="21695">
                  <c:v>89.5</c:v>
                </c:pt>
                <c:pt idx="21696">
                  <c:v>89.5</c:v>
                </c:pt>
                <c:pt idx="21697">
                  <c:v>89.5</c:v>
                </c:pt>
                <c:pt idx="21698">
                  <c:v>89.5</c:v>
                </c:pt>
                <c:pt idx="21699">
                  <c:v>89.5</c:v>
                </c:pt>
                <c:pt idx="21700">
                  <c:v>89.5</c:v>
                </c:pt>
                <c:pt idx="21701">
                  <c:v>89.5</c:v>
                </c:pt>
                <c:pt idx="21702">
                  <c:v>89.5</c:v>
                </c:pt>
                <c:pt idx="21703">
                  <c:v>89.5</c:v>
                </c:pt>
                <c:pt idx="21704">
                  <c:v>89.6</c:v>
                </c:pt>
                <c:pt idx="21705">
                  <c:v>89.6</c:v>
                </c:pt>
                <c:pt idx="21706">
                  <c:v>89.6</c:v>
                </c:pt>
                <c:pt idx="21707">
                  <c:v>89.6</c:v>
                </c:pt>
                <c:pt idx="21708">
                  <c:v>89.6</c:v>
                </c:pt>
                <c:pt idx="21709">
                  <c:v>89.6</c:v>
                </c:pt>
                <c:pt idx="21710">
                  <c:v>89.6</c:v>
                </c:pt>
                <c:pt idx="21711">
                  <c:v>89.6</c:v>
                </c:pt>
                <c:pt idx="21712">
                  <c:v>89.6</c:v>
                </c:pt>
                <c:pt idx="21713">
                  <c:v>89.7</c:v>
                </c:pt>
                <c:pt idx="21714">
                  <c:v>89.7</c:v>
                </c:pt>
                <c:pt idx="21715">
                  <c:v>89.7</c:v>
                </c:pt>
                <c:pt idx="21716">
                  <c:v>89.7</c:v>
                </c:pt>
                <c:pt idx="21717">
                  <c:v>89.7</c:v>
                </c:pt>
                <c:pt idx="21718">
                  <c:v>89.7</c:v>
                </c:pt>
                <c:pt idx="21719">
                  <c:v>89.7</c:v>
                </c:pt>
                <c:pt idx="21720">
                  <c:v>89.7</c:v>
                </c:pt>
                <c:pt idx="21721">
                  <c:v>89.8</c:v>
                </c:pt>
                <c:pt idx="21722">
                  <c:v>89.8</c:v>
                </c:pt>
                <c:pt idx="21723">
                  <c:v>89.8</c:v>
                </c:pt>
                <c:pt idx="21724">
                  <c:v>89.8</c:v>
                </c:pt>
                <c:pt idx="21725">
                  <c:v>89.8</c:v>
                </c:pt>
                <c:pt idx="21726">
                  <c:v>89.8</c:v>
                </c:pt>
                <c:pt idx="21727">
                  <c:v>89.8</c:v>
                </c:pt>
                <c:pt idx="21728">
                  <c:v>89.8</c:v>
                </c:pt>
                <c:pt idx="21729">
                  <c:v>89.8</c:v>
                </c:pt>
                <c:pt idx="21730">
                  <c:v>89.9</c:v>
                </c:pt>
                <c:pt idx="21731">
                  <c:v>89.9</c:v>
                </c:pt>
                <c:pt idx="21732">
                  <c:v>89.9</c:v>
                </c:pt>
                <c:pt idx="21733">
                  <c:v>89.9</c:v>
                </c:pt>
                <c:pt idx="21734">
                  <c:v>89.9</c:v>
                </c:pt>
                <c:pt idx="21735">
                  <c:v>89.9</c:v>
                </c:pt>
                <c:pt idx="21736">
                  <c:v>89.9</c:v>
                </c:pt>
                <c:pt idx="21737">
                  <c:v>89.9</c:v>
                </c:pt>
                <c:pt idx="21738">
                  <c:v>90</c:v>
                </c:pt>
                <c:pt idx="21739">
                  <c:v>90</c:v>
                </c:pt>
                <c:pt idx="21740">
                  <c:v>90</c:v>
                </c:pt>
                <c:pt idx="21741">
                  <c:v>90</c:v>
                </c:pt>
                <c:pt idx="21742">
                  <c:v>90</c:v>
                </c:pt>
                <c:pt idx="21743">
                  <c:v>90</c:v>
                </c:pt>
                <c:pt idx="21744">
                  <c:v>90.1</c:v>
                </c:pt>
                <c:pt idx="21745">
                  <c:v>90.1</c:v>
                </c:pt>
                <c:pt idx="21746">
                  <c:v>90.1</c:v>
                </c:pt>
                <c:pt idx="21747">
                  <c:v>90.1</c:v>
                </c:pt>
                <c:pt idx="21748">
                  <c:v>90.1</c:v>
                </c:pt>
                <c:pt idx="21749">
                  <c:v>90.1</c:v>
                </c:pt>
                <c:pt idx="21750">
                  <c:v>90.1</c:v>
                </c:pt>
                <c:pt idx="21751">
                  <c:v>90.1</c:v>
                </c:pt>
                <c:pt idx="21752">
                  <c:v>90.2</c:v>
                </c:pt>
                <c:pt idx="21753">
                  <c:v>90.2</c:v>
                </c:pt>
                <c:pt idx="21754">
                  <c:v>90.2</c:v>
                </c:pt>
                <c:pt idx="21755">
                  <c:v>90.2</c:v>
                </c:pt>
                <c:pt idx="21756">
                  <c:v>90.2</c:v>
                </c:pt>
                <c:pt idx="21757">
                  <c:v>90.2</c:v>
                </c:pt>
                <c:pt idx="21758">
                  <c:v>90.2</c:v>
                </c:pt>
                <c:pt idx="21759">
                  <c:v>90.3</c:v>
                </c:pt>
                <c:pt idx="21760">
                  <c:v>90.3</c:v>
                </c:pt>
                <c:pt idx="21761">
                  <c:v>90.3</c:v>
                </c:pt>
                <c:pt idx="21762">
                  <c:v>90.3</c:v>
                </c:pt>
                <c:pt idx="21763">
                  <c:v>90.3</c:v>
                </c:pt>
                <c:pt idx="21764">
                  <c:v>90.3</c:v>
                </c:pt>
                <c:pt idx="21765">
                  <c:v>90.3</c:v>
                </c:pt>
                <c:pt idx="21766">
                  <c:v>90.4</c:v>
                </c:pt>
                <c:pt idx="21767">
                  <c:v>90.4</c:v>
                </c:pt>
                <c:pt idx="21768">
                  <c:v>90.4</c:v>
                </c:pt>
                <c:pt idx="21769">
                  <c:v>90.4</c:v>
                </c:pt>
                <c:pt idx="21770">
                  <c:v>90.4</c:v>
                </c:pt>
                <c:pt idx="21771">
                  <c:v>90.4</c:v>
                </c:pt>
                <c:pt idx="21772">
                  <c:v>90.4</c:v>
                </c:pt>
                <c:pt idx="21773">
                  <c:v>90.4</c:v>
                </c:pt>
                <c:pt idx="21774">
                  <c:v>90.5</c:v>
                </c:pt>
                <c:pt idx="21775">
                  <c:v>90.5</c:v>
                </c:pt>
                <c:pt idx="21776">
                  <c:v>90.5</c:v>
                </c:pt>
                <c:pt idx="21777">
                  <c:v>90.5</c:v>
                </c:pt>
                <c:pt idx="21778">
                  <c:v>90.5</c:v>
                </c:pt>
                <c:pt idx="21779">
                  <c:v>90.5</c:v>
                </c:pt>
                <c:pt idx="21780">
                  <c:v>90.6</c:v>
                </c:pt>
                <c:pt idx="21781">
                  <c:v>90.6</c:v>
                </c:pt>
                <c:pt idx="21782">
                  <c:v>90.6</c:v>
                </c:pt>
                <c:pt idx="21783">
                  <c:v>90.6</c:v>
                </c:pt>
                <c:pt idx="21784">
                  <c:v>90.6</c:v>
                </c:pt>
                <c:pt idx="21785">
                  <c:v>90.6</c:v>
                </c:pt>
                <c:pt idx="21786">
                  <c:v>90.7</c:v>
                </c:pt>
                <c:pt idx="21787">
                  <c:v>90.7</c:v>
                </c:pt>
                <c:pt idx="21788">
                  <c:v>90.7</c:v>
                </c:pt>
                <c:pt idx="21789">
                  <c:v>90.7</c:v>
                </c:pt>
                <c:pt idx="21790">
                  <c:v>90.7</c:v>
                </c:pt>
                <c:pt idx="21791">
                  <c:v>90.8</c:v>
                </c:pt>
                <c:pt idx="21792">
                  <c:v>90.8</c:v>
                </c:pt>
                <c:pt idx="21793">
                  <c:v>90.8</c:v>
                </c:pt>
                <c:pt idx="21794">
                  <c:v>90.8</c:v>
                </c:pt>
                <c:pt idx="21795">
                  <c:v>90.8</c:v>
                </c:pt>
                <c:pt idx="21796">
                  <c:v>90.8</c:v>
                </c:pt>
                <c:pt idx="21797">
                  <c:v>90.8</c:v>
                </c:pt>
                <c:pt idx="21798">
                  <c:v>90.9</c:v>
                </c:pt>
                <c:pt idx="21799">
                  <c:v>90.9</c:v>
                </c:pt>
                <c:pt idx="21800">
                  <c:v>90.9</c:v>
                </c:pt>
                <c:pt idx="21801">
                  <c:v>90.9</c:v>
                </c:pt>
                <c:pt idx="21802">
                  <c:v>90.9</c:v>
                </c:pt>
                <c:pt idx="21803">
                  <c:v>90.9</c:v>
                </c:pt>
                <c:pt idx="21804">
                  <c:v>91</c:v>
                </c:pt>
                <c:pt idx="21805">
                  <c:v>91</c:v>
                </c:pt>
                <c:pt idx="21806">
                  <c:v>91</c:v>
                </c:pt>
                <c:pt idx="21807">
                  <c:v>91</c:v>
                </c:pt>
                <c:pt idx="21808">
                  <c:v>91</c:v>
                </c:pt>
                <c:pt idx="21809">
                  <c:v>91</c:v>
                </c:pt>
                <c:pt idx="21810">
                  <c:v>91</c:v>
                </c:pt>
                <c:pt idx="21811">
                  <c:v>91</c:v>
                </c:pt>
                <c:pt idx="21812">
                  <c:v>91.1</c:v>
                </c:pt>
                <c:pt idx="21813">
                  <c:v>91.1</c:v>
                </c:pt>
                <c:pt idx="21814">
                  <c:v>91.1</c:v>
                </c:pt>
                <c:pt idx="21815">
                  <c:v>91.1</c:v>
                </c:pt>
                <c:pt idx="21816">
                  <c:v>91.1</c:v>
                </c:pt>
                <c:pt idx="21817">
                  <c:v>91.1</c:v>
                </c:pt>
                <c:pt idx="21818">
                  <c:v>91.1</c:v>
                </c:pt>
                <c:pt idx="21819">
                  <c:v>91.1</c:v>
                </c:pt>
                <c:pt idx="21820">
                  <c:v>91.1</c:v>
                </c:pt>
                <c:pt idx="21821">
                  <c:v>91.2</c:v>
                </c:pt>
                <c:pt idx="21822">
                  <c:v>91.2</c:v>
                </c:pt>
                <c:pt idx="21823">
                  <c:v>91.2</c:v>
                </c:pt>
                <c:pt idx="21824">
                  <c:v>91.2</c:v>
                </c:pt>
                <c:pt idx="21825">
                  <c:v>91.2</c:v>
                </c:pt>
                <c:pt idx="21826">
                  <c:v>91.2</c:v>
                </c:pt>
                <c:pt idx="21827">
                  <c:v>91.2</c:v>
                </c:pt>
                <c:pt idx="21828">
                  <c:v>91.2</c:v>
                </c:pt>
                <c:pt idx="21829">
                  <c:v>91.2</c:v>
                </c:pt>
                <c:pt idx="21830">
                  <c:v>91.2</c:v>
                </c:pt>
                <c:pt idx="21831">
                  <c:v>91.2</c:v>
                </c:pt>
                <c:pt idx="21832">
                  <c:v>91.3</c:v>
                </c:pt>
                <c:pt idx="21833">
                  <c:v>91.3</c:v>
                </c:pt>
                <c:pt idx="21834">
                  <c:v>91.3</c:v>
                </c:pt>
                <c:pt idx="21835">
                  <c:v>91.3</c:v>
                </c:pt>
                <c:pt idx="21836">
                  <c:v>91.3</c:v>
                </c:pt>
                <c:pt idx="21837">
                  <c:v>91.3</c:v>
                </c:pt>
                <c:pt idx="21838">
                  <c:v>91.3</c:v>
                </c:pt>
                <c:pt idx="21839">
                  <c:v>91.4</c:v>
                </c:pt>
                <c:pt idx="21840">
                  <c:v>91.4</c:v>
                </c:pt>
                <c:pt idx="21841">
                  <c:v>91.4</c:v>
                </c:pt>
                <c:pt idx="21842">
                  <c:v>91.4</c:v>
                </c:pt>
                <c:pt idx="21843">
                  <c:v>91.4</c:v>
                </c:pt>
                <c:pt idx="21844">
                  <c:v>91.4</c:v>
                </c:pt>
                <c:pt idx="21845">
                  <c:v>91.4</c:v>
                </c:pt>
                <c:pt idx="21846">
                  <c:v>91.4</c:v>
                </c:pt>
                <c:pt idx="21847">
                  <c:v>91.4</c:v>
                </c:pt>
                <c:pt idx="21848">
                  <c:v>91.5</c:v>
                </c:pt>
                <c:pt idx="21849">
                  <c:v>91.5</c:v>
                </c:pt>
                <c:pt idx="21850">
                  <c:v>91.5</c:v>
                </c:pt>
                <c:pt idx="21851">
                  <c:v>91.5</c:v>
                </c:pt>
                <c:pt idx="21852">
                  <c:v>91.5</c:v>
                </c:pt>
                <c:pt idx="21853">
                  <c:v>91.5</c:v>
                </c:pt>
                <c:pt idx="21854">
                  <c:v>91.5</c:v>
                </c:pt>
                <c:pt idx="21855">
                  <c:v>91.5</c:v>
                </c:pt>
                <c:pt idx="21856">
                  <c:v>91.5</c:v>
                </c:pt>
                <c:pt idx="21857">
                  <c:v>91.5</c:v>
                </c:pt>
                <c:pt idx="21858">
                  <c:v>91.5</c:v>
                </c:pt>
                <c:pt idx="21859">
                  <c:v>91.5</c:v>
                </c:pt>
                <c:pt idx="21860">
                  <c:v>91.6</c:v>
                </c:pt>
                <c:pt idx="21861">
                  <c:v>91.6</c:v>
                </c:pt>
                <c:pt idx="21862">
                  <c:v>91.6</c:v>
                </c:pt>
                <c:pt idx="21863">
                  <c:v>91.6</c:v>
                </c:pt>
                <c:pt idx="21864">
                  <c:v>91.6</c:v>
                </c:pt>
                <c:pt idx="21865">
                  <c:v>91.6</c:v>
                </c:pt>
                <c:pt idx="21866">
                  <c:v>91.6</c:v>
                </c:pt>
                <c:pt idx="21867">
                  <c:v>91.6</c:v>
                </c:pt>
                <c:pt idx="21868">
                  <c:v>91.6</c:v>
                </c:pt>
                <c:pt idx="21869">
                  <c:v>91.6</c:v>
                </c:pt>
                <c:pt idx="21870">
                  <c:v>91.6</c:v>
                </c:pt>
                <c:pt idx="21871">
                  <c:v>91.6</c:v>
                </c:pt>
                <c:pt idx="21872">
                  <c:v>91.6</c:v>
                </c:pt>
                <c:pt idx="21873">
                  <c:v>91.6</c:v>
                </c:pt>
                <c:pt idx="21874">
                  <c:v>91.6</c:v>
                </c:pt>
                <c:pt idx="21875">
                  <c:v>91.6</c:v>
                </c:pt>
                <c:pt idx="21876">
                  <c:v>91.6</c:v>
                </c:pt>
                <c:pt idx="21877">
                  <c:v>91.6</c:v>
                </c:pt>
                <c:pt idx="21878">
                  <c:v>91.6</c:v>
                </c:pt>
                <c:pt idx="21879">
                  <c:v>91.6</c:v>
                </c:pt>
                <c:pt idx="21880">
                  <c:v>91.6</c:v>
                </c:pt>
                <c:pt idx="21881">
                  <c:v>91.6</c:v>
                </c:pt>
                <c:pt idx="21882">
                  <c:v>91.6</c:v>
                </c:pt>
                <c:pt idx="21883">
                  <c:v>91.6</c:v>
                </c:pt>
                <c:pt idx="21884">
                  <c:v>91.5</c:v>
                </c:pt>
                <c:pt idx="21885">
                  <c:v>91.5</c:v>
                </c:pt>
                <c:pt idx="21886">
                  <c:v>91.5</c:v>
                </c:pt>
                <c:pt idx="21887">
                  <c:v>91.5</c:v>
                </c:pt>
                <c:pt idx="21888">
                  <c:v>91.5</c:v>
                </c:pt>
                <c:pt idx="21889">
                  <c:v>91.5</c:v>
                </c:pt>
                <c:pt idx="21890">
                  <c:v>91.5</c:v>
                </c:pt>
                <c:pt idx="21891">
                  <c:v>91.5</c:v>
                </c:pt>
                <c:pt idx="21892">
                  <c:v>91.5</c:v>
                </c:pt>
                <c:pt idx="21893">
                  <c:v>91.5</c:v>
                </c:pt>
                <c:pt idx="21894">
                  <c:v>91.5</c:v>
                </c:pt>
                <c:pt idx="21895">
                  <c:v>91.5</c:v>
                </c:pt>
                <c:pt idx="21896">
                  <c:v>91.5</c:v>
                </c:pt>
                <c:pt idx="21897">
                  <c:v>91.5</c:v>
                </c:pt>
                <c:pt idx="21898">
                  <c:v>91.5</c:v>
                </c:pt>
                <c:pt idx="21899">
                  <c:v>91.5</c:v>
                </c:pt>
                <c:pt idx="21900">
                  <c:v>91.5</c:v>
                </c:pt>
                <c:pt idx="21901">
                  <c:v>91.5</c:v>
                </c:pt>
                <c:pt idx="21902">
                  <c:v>91.5</c:v>
                </c:pt>
                <c:pt idx="21903">
                  <c:v>91.5</c:v>
                </c:pt>
                <c:pt idx="21904">
                  <c:v>91.5</c:v>
                </c:pt>
                <c:pt idx="21905">
                  <c:v>91.5</c:v>
                </c:pt>
                <c:pt idx="21906">
                  <c:v>91.5</c:v>
                </c:pt>
                <c:pt idx="21907">
                  <c:v>91.4</c:v>
                </c:pt>
                <c:pt idx="21908">
                  <c:v>91.5</c:v>
                </c:pt>
                <c:pt idx="21909">
                  <c:v>91.4</c:v>
                </c:pt>
                <c:pt idx="21910">
                  <c:v>91.4</c:v>
                </c:pt>
                <c:pt idx="21911">
                  <c:v>91.4</c:v>
                </c:pt>
                <c:pt idx="21912">
                  <c:v>91.4</c:v>
                </c:pt>
                <c:pt idx="21913">
                  <c:v>91.4</c:v>
                </c:pt>
                <c:pt idx="21914">
                  <c:v>91.4</c:v>
                </c:pt>
                <c:pt idx="21915">
                  <c:v>91.4</c:v>
                </c:pt>
                <c:pt idx="21916">
                  <c:v>91.4</c:v>
                </c:pt>
                <c:pt idx="21917">
                  <c:v>91.4</c:v>
                </c:pt>
                <c:pt idx="21918">
                  <c:v>91.4</c:v>
                </c:pt>
                <c:pt idx="21919">
                  <c:v>91.4</c:v>
                </c:pt>
                <c:pt idx="21920">
                  <c:v>91.3</c:v>
                </c:pt>
                <c:pt idx="21921">
                  <c:v>91.3</c:v>
                </c:pt>
                <c:pt idx="21922">
                  <c:v>91.3</c:v>
                </c:pt>
                <c:pt idx="21923">
                  <c:v>91.3</c:v>
                </c:pt>
                <c:pt idx="21924">
                  <c:v>91.3</c:v>
                </c:pt>
                <c:pt idx="21925">
                  <c:v>91.3</c:v>
                </c:pt>
                <c:pt idx="21926">
                  <c:v>91.3</c:v>
                </c:pt>
                <c:pt idx="21927">
                  <c:v>91.3</c:v>
                </c:pt>
                <c:pt idx="21928">
                  <c:v>91.3</c:v>
                </c:pt>
                <c:pt idx="21929">
                  <c:v>91.3</c:v>
                </c:pt>
                <c:pt idx="21930">
                  <c:v>91.2</c:v>
                </c:pt>
                <c:pt idx="21931">
                  <c:v>91.2</c:v>
                </c:pt>
                <c:pt idx="21932">
                  <c:v>91.2</c:v>
                </c:pt>
                <c:pt idx="21933">
                  <c:v>91.2</c:v>
                </c:pt>
                <c:pt idx="21934">
                  <c:v>91.2</c:v>
                </c:pt>
                <c:pt idx="21935">
                  <c:v>91.2</c:v>
                </c:pt>
                <c:pt idx="21936">
                  <c:v>91.2</c:v>
                </c:pt>
                <c:pt idx="21937">
                  <c:v>91.2</c:v>
                </c:pt>
                <c:pt idx="21938">
                  <c:v>91.1</c:v>
                </c:pt>
                <c:pt idx="21939">
                  <c:v>91.1</c:v>
                </c:pt>
                <c:pt idx="21940">
                  <c:v>91.1</c:v>
                </c:pt>
                <c:pt idx="21941">
                  <c:v>91.1</c:v>
                </c:pt>
                <c:pt idx="21942">
                  <c:v>91.1</c:v>
                </c:pt>
                <c:pt idx="21943">
                  <c:v>91.1</c:v>
                </c:pt>
                <c:pt idx="21944">
                  <c:v>91</c:v>
                </c:pt>
                <c:pt idx="21945">
                  <c:v>91</c:v>
                </c:pt>
                <c:pt idx="21946">
                  <c:v>91</c:v>
                </c:pt>
                <c:pt idx="21947">
                  <c:v>91</c:v>
                </c:pt>
                <c:pt idx="21948">
                  <c:v>91</c:v>
                </c:pt>
                <c:pt idx="21949">
                  <c:v>91</c:v>
                </c:pt>
                <c:pt idx="21950">
                  <c:v>91</c:v>
                </c:pt>
                <c:pt idx="21951">
                  <c:v>91</c:v>
                </c:pt>
                <c:pt idx="21952">
                  <c:v>90.9</c:v>
                </c:pt>
                <c:pt idx="21953">
                  <c:v>90.9</c:v>
                </c:pt>
                <c:pt idx="21954">
                  <c:v>90.9</c:v>
                </c:pt>
                <c:pt idx="21955">
                  <c:v>90.9</c:v>
                </c:pt>
                <c:pt idx="21956">
                  <c:v>90.9</c:v>
                </c:pt>
                <c:pt idx="21957">
                  <c:v>90.9</c:v>
                </c:pt>
                <c:pt idx="21958">
                  <c:v>90.8</c:v>
                </c:pt>
                <c:pt idx="21959">
                  <c:v>90.8</c:v>
                </c:pt>
                <c:pt idx="21960">
                  <c:v>90.8</c:v>
                </c:pt>
                <c:pt idx="21961">
                  <c:v>90.8</c:v>
                </c:pt>
                <c:pt idx="21962">
                  <c:v>90.8</c:v>
                </c:pt>
                <c:pt idx="21963">
                  <c:v>90.7</c:v>
                </c:pt>
                <c:pt idx="21964">
                  <c:v>90.7</c:v>
                </c:pt>
                <c:pt idx="21965">
                  <c:v>90.7</c:v>
                </c:pt>
                <c:pt idx="21966">
                  <c:v>90.7</c:v>
                </c:pt>
                <c:pt idx="21967">
                  <c:v>90.7</c:v>
                </c:pt>
                <c:pt idx="21968">
                  <c:v>90.7</c:v>
                </c:pt>
                <c:pt idx="21969">
                  <c:v>90.6</c:v>
                </c:pt>
                <c:pt idx="21970">
                  <c:v>90.6</c:v>
                </c:pt>
                <c:pt idx="21971">
                  <c:v>90.6</c:v>
                </c:pt>
                <c:pt idx="21972">
                  <c:v>90.6</c:v>
                </c:pt>
                <c:pt idx="21973">
                  <c:v>90.5</c:v>
                </c:pt>
                <c:pt idx="21974">
                  <c:v>90.5</c:v>
                </c:pt>
                <c:pt idx="21975">
                  <c:v>90.5</c:v>
                </c:pt>
                <c:pt idx="21976">
                  <c:v>90.5</c:v>
                </c:pt>
                <c:pt idx="21977">
                  <c:v>90.5</c:v>
                </c:pt>
                <c:pt idx="21978">
                  <c:v>90.5</c:v>
                </c:pt>
                <c:pt idx="21979">
                  <c:v>90.4</c:v>
                </c:pt>
                <c:pt idx="21980">
                  <c:v>90.4</c:v>
                </c:pt>
                <c:pt idx="21981">
                  <c:v>90.4</c:v>
                </c:pt>
                <c:pt idx="21982">
                  <c:v>90.4</c:v>
                </c:pt>
                <c:pt idx="21983">
                  <c:v>90.4</c:v>
                </c:pt>
                <c:pt idx="21984">
                  <c:v>90.4</c:v>
                </c:pt>
                <c:pt idx="21985">
                  <c:v>90.3</c:v>
                </c:pt>
                <c:pt idx="21986">
                  <c:v>90.3</c:v>
                </c:pt>
                <c:pt idx="21987">
                  <c:v>90.3</c:v>
                </c:pt>
                <c:pt idx="21988">
                  <c:v>90.3</c:v>
                </c:pt>
                <c:pt idx="21989">
                  <c:v>90.3</c:v>
                </c:pt>
                <c:pt idx="21990">
                  <c:v>90.2</c:v>
                </c:pt>
                <c:pt idx="21991">
                  <c:v>90.2</c:v>
                </c:pt>
                <c:pt idx="21992">
                  <c:v>90.2</c:v>
                </c:pt>
                <c:pt idx="21993">
                  <c:v>90.2</c:v>
                </c:pt>
                <c:pt idx="21994">
                  <c:v>90.2</c:v>
                </c:pt>
                <c:pt idx="21995">
                  <c:v>90.2</c:v>
                </c:pt>
                <c:pt idx="21996">
                  <c:v>90.2</c:v>
                </c:pt>
                <c:pt idx="21997">
                  <c:v>90.1</c:v>
                </c:pt>
                <c:pt idx="21998">
                  <c:v>90.1</c:v>
                </c:pt>
                <c:pt idx="21999">
                  <c:v>90.1</c:v>
                </c:pt>
                <c:pt idx="22000">
                  <c:v>90.1</c:v>
                </c:pt>
                <c:pt idx="22001">
                  <c:v>90.1</c:v>
                </c:pt>
                <c:pt idx="22002">
                  <c:v>90.1</c:v>
                </c:pt>
                <c:pt idx="22003">
                  <c:v>90</c:v>
                </c:pt>
                <c:pt idx="22004">
                  <c:v>90</c:v>
                </c:pt>
                <c:pt idx="22005">
                  <c:v>90</c:v>
                </c:pt>
                <c:pt idx="22006">
                  <c:v>90</c:v>
                </c:pt>
                <c:pt idx="22007">
                  <c:v>90</c:v>
                </c:pt>
                <c:pt idx="22008">
                  <c:v>90</c:v>
                </c:pt>
                <c:pt idx="22009">
                  <c:v>89.9</c:v>
                </c:pt>
                <c:pt idx="22010">
                  <c:v>89.9</c:v>
                </c:pt>
                <c:pt idx="22011">
                  <c:v>89.9</c:v>
                </c:pt>
                <c:pt idx="22012">
                  <c:v>89.9</c:v>
                </c:pt>
                <c:pt idx="22013">
                  <c:v>89.9</c:v>
                </c:pt>
                <c:pt idx="22014">
                  <c:v>89.9</c:v>
                </c:pt>
                <c:pt idx="22015">
                  <c:v>89.9</c:v>
                </c:pt>
                <c:pt idx="22016">
                  <c:v>89.8</c:v>
                </c:pt>
                <c:pt idx="22017">
                  <c:v>89.8</c:v>
                </c:pt>
                <c:pt idx="22018">
                  <c:v>89.8</c:v>
                </c:pt>
                <c:pt idx="22019">
                  <c:v>89.8</c:v>
                </c:pt>
                <c:pt idx="22020">
                  <c:v>89.8</c:v>
                </c:pt>
                <c:pt idx="22021">
                  <c:v>89.8</c:v>
                </c:pt>
                <c:pt idx="22022">
                  <c:v>89.7</c:v>
                </c:pt>
                <c:pt idx="22023">
                  <c:v>89.7</c:v>
                </c:pt>
                <c:pt idx="22024">
                  <c:v>89.7</c:v>
                </c:pt>
                <c:pt idx="22025">
                  <c:v>89.7</c:v>
                </c:pt>
                <c:pt idx="22026">
                  <c:v>89.7</c:v>
                </c:pt>
                <c:pt idx="22027">
                  <c:v>89.7</c:v>
                </c:pt>
                <c:pt idx="22028">
                  <c:v>89.7</c:v>
                </c:pt>
                <c:pt idx="22029">
                  <c:v>89.7</c:v>
                </c:pt>
                <c:pt idx="22030">
                  <c:v>89.7</c:v>
                </c:pt>
                <c:pt idx="22031">
                  <c:v>89.7</c:v>
                </c:pt>
                <c:pt idx="22032">
                  <c:v>89.7</c:v>
                </c:pt>
                <c:pt idx="22033">
                  <c:v>89.6</c:v>
                </c:pt>
                <c:pt idx="22034">
                  <c:v>89.6</c:v>
                </c:pt>
                <c:pt idx="22035">
                  <c:v>89.6</c:v>
                </c:pt>
                <c:pt idx="22036">
                  <c:v>89.6</c:v>
                </c:pt>
                <c:pt idx="22037">
                  <c:v>89.6</c:v>
                </c:pt>
                <c:pt idx="22038">
                  <c:v>89.6</c:v>
                </c:pt>
                <c:pt idx="22039">
                  <c:v>89.6</c:v>
                </c:pt>
                <c:pt idx="22040">
                  <c:v>89.6</c:v>
                </c:pt>
                <c:pt idx="22041">
                  <c:v>89.6</c:v>
                </c:pt>
                <c:pt idx="22042">
                  <c:v>89.6</c:v>
                </c:pt>
                <c:pt idx="22043">
                  <c:v>89.6</c:v>
                </c:pt>
                <c:pt idx="22044">
                  <c:v>89.6</c:v>
                </c:pt>
                <c:pt idx="22045">
                  <c:v>89.6</c:v>
                </c:pt>
                <c:pt idx="22046">
                  <c:v>89.6</c:v>
                </c:pt>
                <c:pt idx="22047">
                  <c:v>89.5</c:v>
                </c:pt>
                <c:pt idx="22048">
                  <c:v>89.5</c:v>
                </c:pt>
                <c:pt idx="22049">
                  <c:v>89.5</c:v>
                </c:pt>
                <c:pt idx="22050">
                  <c:v>89.5</c:v>
                </c:pt>
                <c:pt idx="22051">
                  <c:v>89.5</c:v>
                </c:pt>
                <c:pt idx="22052">
                  <c:v>89.5</c:v>
                </c:pt>
                <c:pt idx="22053">
                  <c:v>89.5</c:v>
                </c:pt>
                <c:pt idx="22054">
                  <c:v>89.5</c:v>
                </c:pt>
                <c:pt idx="22055">
                  <c:v>89.5</c:v>
                </c:pt>
                <c:pt idx="22056">
                  <c:v>89.5</c:v>
                </c:pt>
                <c:pt idx="22057">
                  <c:v>89.5</c:v>
                </c:pt>
                <c:pt idx="22058">
                  <c:v>89.5</c:v>
                </c:pt>
                <c:pt idx="22059">
                  <c:v>89.5</c:v>
                </c:pt>
                <c:pt idx="22060">
                  <c:v>89.5</c:v>
                </c:pt>
                <c:pt idx="22061">
                  <c:v>89.5</c:v>
                </c:pt>
                <c:pt idx="22062">
                  <c:v>89.5</c:v>
                </c:pt>
                <c:pt idx="22063">
                  <c:v>89.5</c:v>
                </c:pt>
                <c:pt idx="22064">
                  <c:v>89.5</c:v>
                </c:pt>
                <c:pt idx="22065">
                  <c:v>89.5</c:v>
                </c:pt>
                <c:pt idx="22066">
                  <c:v>89.5</c:v>
                </c:pt>
                <c:pt idx="22067">
                  <c:v>89.5</c:v>
                </c:pt>
                <c:pt idx="22068">
                  <c:v>89.5</c:v>
                </c:pt>
                <c:pt idx="22069">
                  <c:v>89.5</c:v>
                </c:pt>
                <c:pt idx="22070">
                  <c:v>89.5</c:v>
                </c:pt>
                <c:pt idx="22071">
                  <c:v>89.5</c:v>
                </c:pt>
                <c:pt idx="22072">
                  <c:v>89.5</c:v>
                </c:pt>
                <c:pt idx="22073">
                  <c:v>89.5</c:v>
                </c:pt>
                <c:pt idx="22074">
                  <c:v>89.5</c:v>
                </c:pt>
                <c:pt idx="22075">
                  <c:v>89.5</c:v>
                </c:pt>
                <c:pt idx="22076">
                  <c:v>89.5</c:v>
                </c:pt>
                <c:pt idx="22077">
                  <c:v>89.5</c:v>
                </c:pt>
                <c:pt idx="22078">
                  <c:v>89.5</c:v>
                </c:pt>
                <c:pt idx="22079">
                  <c:v>89.5</c:v>
                </c:pt>
                <c:pt idx="22080">
                  <c:v>89.5</c:v>
                </c:pt>
                <c:pt idx="22081">
                  <c:v>89.5</c:v>
                </c:pt>
                <c:pt idx="22082">
                  <c:v>89.5</c:v>
                </c:pt>
                <c:pt idx="22083">
                  <c:v>89.5</c:v>
                </c:pt>
                <c:pt idx="22084">
                  <c:v>89.5</c:v>
                </c:pt>
                <c:pt idx="22085">
                  <c:v>89.5</c:v>
                </c:pt>
                <c:pt idx="22086">
                  <c:v>89.5</c:v>
                </c:pt>
                <c:pt idx="22087">
                  <c:v>89.5</c:v>
                </c:pt>
                <c:pt idx="22088">
                  <c:v>89.5</c:v>
                </c:pt>
                <c:pt idx="22089">
                  <c:v>89.6</c:v>
                </c:pt>
                <c:pt idx="22090">
                  <c:v>89.6</c:v>
                </c:pt>
                <c:pt idx="22091">
                  <c:v>89.6</c:v>
                </c:pt>
                <c:pt idx="22092">
                  <c:v>89.6</c:v>
                </c:pt>
                <c:pt idx="22093">
                  <c:v>89.6</c:v>
                </c:pt>
                <c:pt idx="22094">
                  <c:v>89.6</c:v>
                </c:pt>
                <c:pt idx="22095">
                  <c:v>89.6</c:v>
                </c:pt>
                <c:pt idx="22096">
                  <c:v>89.6</c:v>
                </c:pt>
                <c:pt idx="22097">
                  <c:v>89.6</c:v>
                </c:pt>
                <c:pt idx="22098">
                  <c:v>89.6</c:v>
                </c:pt>
                <c:pt idx="22099">
                  <c:v>89.6</c:v>
                </c:pt>
                <c:pt idx="22100">
                  <c:v>89.6</c:v>
                </c:pt>
                <c:pt idx="22101">
                  <c:v>89.6</c:v>
                </c:pt>
                <c:pt idx="22102">
                  <c:v>89.6</c:v>
                </c:pt>
                <c:pt idx="22103">
                  <c:v>89.6</c:v>
                </c:pt>
                <c:pt idx="22104">
                  <c:v>89.6</c:v>
                </c:pt>
                <c:pt idx="22105">
                  <c:v>89.6</c:v>
                </c:pt>
                <c:pt idx="22106">
                  <c:v>89.7</c:v>
                </c:pt>
                <c:pt idx="22107">
                  <c:v>89.7</c:v>
                </c:pt>
                <c:pt idx="22108">
                  <c:v>89.7</c:v>
                </c:pt>
                <c:pt idx="22109">
                  <c:v>89.7</c:v>
                </c:pt>
                <c:pt idx="22110">
                  <c:v>89.7</c:v>
                </c:pt>
                <c:pt idx="22111">
                  <c:v>89.7</c:v>
                </c:pt>
                <c:pt idx="22112">
                  <c:v>89.7</c:v>
                </c:pt>
                <c:pt idx="22113">
                  <c:v>89.7</c:v>
                </c:pt>
                <c:pt idx="22114">
                  <c:v>89.7</c:v>
                </c:pt>
                <c:pt idx="22115">
                  <c:v>89.7</c:v>
                </c:pt>
                <c:pt idx="22116">
                  <c:v>89.7</c:v>
                </c:pt>
                <c:pt idx="22117">
                  <c:v>89.7</c:v>
                </c:pt>
                <c:pt idx="22118">
                  <c:v>89.8</c:v>
                </c:pt>
                <c:pt idx="22119">
                  <c:v>89.8</c:v>
                </c:pt>
                <c:pt idx="22120">
                  <c:v>89.8</c:v>
                </c:pt>
                <c:pt idx="22121">
                  <c:v>89.8</c:v>
                </c:pt>
                <c:pt idx="22122">
                  <c:v>89.8</c:v>
                </c:pt>
                <c:pt idx="22123">
                  <c:v>89.8</c:v>
                </c:pt>
                <c:pt idx="22124">
                  <c:v>89.8</c:v>
                </c:pt>
                <c:pt idx="22125">
                  <c:v>89.8</c:v>
                </c:pt>
                <c:pt idx="22126">
                  <c:v>89.8</c:v>
                </c:pt>
                <c:pt idx="22127">
                  <c:v>89.8</c:v>
                </c:pt>
                <c:pt idx="22128">
                  <c:v>89.8</c:v>
                </c:pt>
                <c:pt idx="22129">
                  <c:v>89.8</c:v>
                </c:pt>
                <c:pt idx="22130">
                  <c:v>89.9</c:v>
                </c:pt>
                <c:pt idx="22131">
                  <c:v>89.9</c:v>
                </c:pt>
                <c:pt idx="22132">
                  <c:v>89.9</c:v>
                </c:pt>
                <c:pt idx="22133">
                  <c:v>89.9</c:v>
                </c:pt>
                <c:pt idx="22134">
                  <c:v>89.9</c:v>
                </c:pt>
                <c:pt idx="22135">
                  <c:v>89.9</c:v>
                </c:pt>
                <c:pt idx="22136">
                  <c:v>89.9</c:v>
                </c:pt>
                <c:pt idx="22137">
                  <c:v>89.9</c:v>
                </c:pt>
                <c:pt idx="22138">
                  <c:v>89.9</c:v>
                </c:pt>
                <c:pt idx="22139">
                  <c:v>89.9</c:v>
                </c:pt>
                <c:pt idx="22140">
                  <c:v>90</c:v>
                </c:pt>
                <c:pt idx="22141">
                  <c:v>90</c:v>
                </c:pt>
                <c:pt idx="22142">
                  <c:v>90</c:v>
                </c:pt>
                <c:pt idx="22143">
                  <c:v>90</c:v>
                </c:pt>
                <c:pt idx="22144">
                  <c:v>90</c:v>
                </c:pt>
                <c:pt idx="22145">
                  <c:v>90</c:v>
                </c:pt>
                <c:pt idx="22146">
                  <c:v>90</c:v>
                </c:pt>
                <c:pt idx="22147">
                  <c:v>90</c:v>
                </c:pt>
                <c:pt idx="22148">
                  <c:v>90.1</c:v>
                </c:pt>
                <c:pt idx="22149">
                  <c:v>90.1</c:v>
                </c:pt>
                <c:pt idx="22150">
                  <c:v>90.1</c:v>
                </c:pt>
                <c:pt idx="22151">
                  <c:v>90.1</c:v>
                </c:pt>
                <c:pt idx="22152">
                  <c:v>90.1</c:v>
                </c:pt>
                <c:pt idx="22153">
                  <c:v>90.1</c:v>
                </c:pt>
                <c:pt idx="22154">
                  <c:v>90.1</c:v>
                </c:pt>
                <c:pt idx="22155">
                  <c:v>90.2</c:v>
                </c:pt>
                <c:pt idx="22156">
                  <c:v>90.2</c:v>
                </c:pt>
                <c:pt idx="22157">
                  <c:v>90.2</c:v>
                </c:pt>
                <c:pt idx="22158">
                  <c:v>90.2</c:v>
                </c:pt>
                <c:pt idx="22159">
                  <c:v>90.2</c:v>
                </c:pt>
                <c:pt idx="22160">
                  <c:v>90.2</c:v>
                </c:pt>
                <c:pt idx="22161">
                  <c:v>90.2</c:v>
                </c:pt>
                <c:pt idx="22162">
                  <c:v>90.2</c:v>
                </c:pt>
                <c:pt idx="22163">
                  <c:v>90.2</c:v>
                </c:pt>
                <c:pt idx="22164">
                  <c:v>90.2</c:v>
                </c:pt>
                <c:pt idx="22165">
                  <c:v>90.2</c:v>
                </c:pt>
                <c:pt idx="22166">
                  <c:v>90.3</c:v>
                </c:pt>
                <c:pt idx="22167">
                  <c:v>90.3</c:v>
                </c:pt>
                <c:pt idx="22168">
                  <c:v>90.3</c:v>
                </c:pt>
                <c:pt idx="22169">
                  <c:v>90.3</c:v>
                </c:pt>
                <c:pt idx="22170">
                  <c:v>90.3</c:v>
                </c:pt>
                <c:pt idx="22171">
                  <c:v>90.3</c:v>
                </c:pt>
                <c:pt idx="22172">
                  <c:v>90.4</c:v>
                </c:pt>
                <c:pt idx="22173">
                  <c:v>90.4</c:v>
                </c:pt>
                <c:pt idx="22174">
                  <c:v>90.4</c:v>
                </c:pt>
                <c:pt idx="22175">
                  <c:v>90.4</c:v>
                </c:pt>
                <c:pt idx="22176">
                  <c:v>90.4</c:v>
                </c:pt>
                <c:pt idx="22177">
                  <c:v>90.4</c:v>
                </c:pt>
                <c:pt idx="22178">
                  <c:v>90.4</c:v>
                </c:pt>
                <c:pt idx="22179">
                  <c:v>90.5</c:v>
                </c:pt>
                <c:pt idx="22180">
                  <c:v>90.5</c:v>
                </c:pt>
                <c:pt idx="22181">
                  <c:v>90.5</c:v>
                </c:pt>
                <c:pt idx="22182">
                  <c:v>90.5</c:v>
                </c:pt>
                <c:pt idx="22183">
                  <c:v>90.5</c:v>
                </c:pt>
                <c:pt idx="22184">
                  <c:v>90.6</c:v>
                </c:pt>
                <c:pt idx="22185">
                  <c:v>90.6</c:v>
                </c:pt>
                <c:pt idx="22186">
                  <c:v>90.6</c:v>
                </c:pt>
                <c:pt idx="22187">
                  <c:v>90.6</c:v>
                </c:pt>
                <c:pt idx="22188">
                  <c:v>90.6</c:v>
                </c:pt>
                <c:pt idx="22189">
                  <c:v>90.6</c:v>
                </c:pt>
                <c:pt idx="22190">
                  <c:v>90.7</c:v>
                </c:pt>
                <c:pt idx="22191">
                  <c:v>90.7</c:v>
                </c:pt>
                <c:pt idx="22192">
                  <c:v>90.7</c:v>
                </c:pt>
                <c:pt idx="22193">
                  <c:v>90.7</c:v>
                </c:pt>
                <c:pt idx="22194">
                  <c:v>90.7</c:v>
                </c:pt>
                <c:pt idx="22195">
                  <c:v>90.7</c:v>
                </c:pt>
                <c:pt idx="22196">
                  <c:v>90.7</c:v>
                </c:pt>
                <c:pt idx="22197">
                  <c:v>90.8</c:v>
                </c:pt>
                <c:pt idx="22198">
                  <c:v>90.8</c:v>
                </c:pt>
                <c:pt idx="22199">
                  <c:v>90.8</c:v>
                </c:pt>
                <c:pt idx="22200">
                  <c:v>90.8</c:v>
                </c:pt>
                <c:pt idx="22201">
                  <c:v>90.8</c:v>
                </c:pt>
                <c:pt idx="22202">
                  <c:v>90.8</c:v>
                </c:pt>
                <c:pt idx="22203">
                  <c:v>90.9</c:v>
                </c:pt>
                <c:pt idx="22204">
                  <c:v>90.9</c:v>
                </c:pt>
                <c:pt idx="22205">
                  <c:v>90.9</c:v>
                </c:pt>
                <c:pt idx="22206">
                  <c:v>90.9</c:v>
                </c:pt>
                <c:pt idx="22207">
                  <c:v>90.9</c:v>
                </c:pt>
                <c:pt idx="22208">
                  <c:v>90.9</c:v>
                </c:pt>
                <c:pt idx="22209">
                  <c:v>91</c:v>
                </c:pt>
                <c:pt idx="22210">
                  <c:v>91</c:v>
                </c:pt>
                <c:pt idx="22211">
                  <c:v>91</c:v>
                </c:pt>
                <c:pt idx="22212">
                  <c:v>91</c:v>
                </c:pt>
                <c:pt idx="22213">
                  <c:v>91</c:v>
                </c:pt>
                <c:pt idx="22214">
                  <c:v>91</c:v>
                </c:pt>
                <c:pt idx="22215">
                  <c:v>91</c:v>
                </c:pt>
                <c:pt idx="22216">
                  <c:v>91</c:v>
                </c:pt>
                <c:pt idx="22217">
                  <c:v>91.1</c:v>
                </c:pt>
                <c:pt idx="22218">
                  <c:v>91.1</c:v>
                </c:pt>
                <c:pt idx="22219">
                  <c:v>91.1</c:v>
                </c:pt>
                <c:pt idx="22220">
                  <c:v>91.1</c:v>
                </c:pt>
                <c:pt idx="22221">
                  <c:v>91.1</c:v>
                </c:pt>
                <c:pt idx="22222">
                  <c:v>91.1</c:v>
                </c:pt>
                <c:pt idx="22223">
                  <c:v>91.1</c:v>
                </c:pt>
                <c:pt idx="22224">
                  <c:v>91.1</c:v>
                </c:pt>
                <c:pt idx="22225">
                  <c:v>91.2</c:v>
                </c:pt>
                <c:pt idx="22226">
                  <c:v>91.2</c:v>
                </c:pt>
                <c:pt idx="22227">
                  <c:v>91.2</c:v>
                </c:pt>
                <c:pt idx="22228">
                  <c:v>91.2</c:v>
                </c:pt>
                <c:pt idx="22229">
                  <c:v>91.2</c:v>
                </c:pt>
                <c:pt idx="22230">
                  <c:v>91.2</c:v>
                </c:pt>
                <c:pt idx="22231">
                  <c:v>91.2</c:v>
                </c:pt>
                <c:pt idx="22232">
                  <c:v>91.2</c:v>
                </c:pt>
                <c:pt idx="22233">
                  <c:v>91.3</c:v>
                </c:pt>
                <c:pt idx="22234">
                  <c:v>91.3</c:v>
                </c:pt>
                <c:pt idx="22235">
                  <c:v>91.3</c:v>
                </c:pt>
                <c:pt idx="22236">
                  <c:v>91.3</c:v>
                </c:pt>
                <c:pt idx="22237">
                  <c:v>91.3</c:v>
                </c:pt>
                <c:pt idx="22238">
                  <c:v>91.3</c:v>
                </c:pt>
                <c:pt idx="22239">
                  <c:v>91.3</c:v>
                </c:pt>
                <c:pt idx="22240">
                  <c:v>91.3</c:v>
                </c:pt>
                <c:pt idx="22241">
                  <c:v>91.4</c:v>
                </c:pt>
                <c:pt idx="22242">
                  <c:v>91.4</c:v>
                </c:pt>
                <c:pt idx="22243">
                  <c:v>91.4</c:v>
                </c:pt>
                <c:pt idx="22244">
                  <c:v>91.4</c:v>
                </c:pt>
                <c:pt idx="22245">
                  <c:v>91.4</c:v>
                </c:pt>
                <c:pt idx="22246">
                  <c:v>91.4</c:v>
                </c:pt>
                <c:pt idx="22247">
                  <c:v>91.4</c:v>
                </c:pt>
                <c:pt idx="22248">
                  <c:v>91.4</c:v>
                </c:pt>
                <c:pt idx="22249">
                  <c:v>91.5</c:v>
                </c:pt>
                <c:pt idx="22250">
                  <c:v>91.5</c:v>
                </c:pt>
                <c:pt idx="22251">
                  <c:v>91.5</c:v>
                </c:pt>
                <c:pt idx="22252">
                  <c:v>91.5</c:v>
                </c:pt>
                <c:pt idx="22253">
                  <c:v>91.5</c:v>
                </c:pt>
                <c:pt idx="22254">
                  <c:v>91.5</c:v>
                </c:pt>
                <c:pt idx="22255">
                  <c:v>91.5</c:v>
                </c:pt>
                <c:pt idx="22256">
                  <c:v>91.5</c:v>
                </c:pt>
                <c:pt idx="22257">
                  <c:v>91.6</c:v>
                </c:pt>
                <c:pt idx="22258">
                  <c:v>91.6</c:v>
                </c:pt>
                <c:pt idx="22259">
                  <c:v>91.6</c:v>
                </c:pt>
                <c:pt idx="22260">
                  <c:v>91.6</c:v>
                </c:pt>
                <c:pt idx="22261">
                  <c:v>91.6</c:v>
                </c:pt>
                <c:pt idx="22262">
                  <c:v>91.6</c:v>
                </c:pt>
                <c:pt idx="22263">
                  <c:v>91.6</c:v>
                </c:pt>
                <c:pt idx="22264">
                  <c:v>91.6</c:v>
                </c:pt>
                <c:pt idx="22265">
                  <c:v>91.6</c:v>
                </c:pt>
                <c:pt idx="22266">
                  <c:v>91.6</c:v>
                </c:pt>
                <c:pt idx="22267">
                  <c:v>91.6</c:v>
                </c:pt>
                <c:pt idx="22268">
                  <c:v>91.6</c:v>
                </c:pt>
                <c:pt idx="22269">
                  <c:v>91.7</c:v>
                </c:pt>
                <c:pt idx="22270">
                  <c:v>91.7</c:v>
                </c:pt>
                <c:pt idx="22271">
                  <c:v>91.7</c:v>
                </c:pt>
                <c:pt idx="22272">
                  <c:v>91.7</c:v>
                </c:pt>
                <c:pt idx="22273">
                  <c:v>91.7</c:v>
                </c:pt>
                <c:pt idx="22274">
                  <c:v>91.7</c:v>
                </c:pt>
                <c:pt idx="22275">
                  <c:v>91.7</c:v>
                </c:pt>
                <c:pt idx="22276">
                  <c:v>91.7</c:v>
                </c:pt>
                <c:pt idx="22277">
                  <c:v>91.7</c:v>
                </c:pt>
                <c:pt idx="22278">
                  <c:v>91.7</c:v>
                </c:pt>
                <c:pt idx="22279">
                  <c:v>91.7</c:v>
                </c:pt>
                <c:pt idx="22280">
                  <c:v>91.7</c:v>
                </c:pt>
                <c:pt idx="22281">
                  <c:v>91.8</c:v>
                </c:pt>
                <c:pt idx="22282">
                  <c:v>91.8</c:v>
                </c:pt>
                <c:pt idx="22283">
                  <c:v>91.8</c:v>
                </c:pt>
                <c:pt idx="22284">
                  <c:v>91.8</c:v>
                </c:pt>
                <c:pt idx="22285">
                  <c:v>91.8</c:v>
                </c:pt>
                <c:pt idx="22286">
                  <c:v>91.8</c:v>
                </c:pt>
                <c:pt idx="22287">
                  <c:v>91.8</c:v>
                </c:pt>
                <c:pt idx="22288">
                  <c:v>91.8</c:v>
                </c:pt>
                <c:pt idx="22289">
                  <c:v>91.8</c:v>
                </c:pt>
                <c:pt idx="22290">
                  <c:v>91.8</c:v>
                </c:pt>
                <c:pt idx="22291">
                  <c:v>91.8</c:v>
                </c:pt>
                <c:pt idx="22292">
                  <c:v>91.8</c:v>
                </c:pt>
                <c:pt idx="22293">
                  <c:v>91.8</c:v>
                </c:pt>
                <c:pt idx="22294">
                  <c:v>91.8</c:v>
                </c:pt>
                <c:pt idx="22295">
                  <c:v>91.8</c:v>
                </c:pt>
                <c:pt idx="22296">
                  <c:v>91.8</c:v>
                </c:pt>
                <c:pt idx="22297">
                  <c:v>91.8</c:v>
                </c:pt>
                <c:pt idx="22298">
                  <c:v>91.8</c:v>
                </c:pt>
                <c:pt idx="22299">
                  <c:v>91.8</c:v>
                </c:pt>
                <c:pt idx="22300">
                  <c:v>91.8</c:v>
                </c:pt>
                <c:pt idx="22301">
                  <c:v>91.8</c:v>
                </c:pt>
                <c:pt idx="22302">
                  <c:v>91.8</c:v>
                </c:pt>
                <c:pt idx="22303">
                  <c:v>91.8</c:v>
                </c:pt>
                <c:pt idx="22304">
                  <c:v>91.8</c:v>
                </c:pt>
                <c:pt idx="22305">
                  <c:v>91.8</c:v>
                </c:pt>
                <c:pt idx="22306">
                  <c:v>91.8</c:v>
                </c:pt>
                <c:pt idx="22307">
                  <c:v>91.8</c:v>
                </c:pt>
                <c:pt idx="22308">
                  <c:v>91.8</c:v>
                </c:pt>
                <c:pt idx="22309">
                  <c:v>91.8</c:v>
                </c:pt>
                <c:pt idx="22310">
                  <c:v>91.8</c:v>
                </c:pt>
                <c:pt idx="22311">
                  <c:v>91.8</c:v>
                </c:pt>
                <c:pt idx="22312">
                  <c:v>91.8</c:v>
                </c:pt>
                <c:pt idx="22313">
                  <c:v>91.8</c:v>
                </c:pt>
                <c:pt idx="22314">
                  <c:v>91.8</c:v>
                </c:pt>
                <c:pt idx="22315">
                  <c:v>91.7</c:v>
                </c:pt>
                <c:pt idx="22316">
                  <c:v>91.7</c:v>
                </c:pt>
                <c:pt idx="22317">
                  <c:v>91.7</c:v>
                </c:pt>
                <c:pt idx="22318">
                  <c:v>91.7</c:v>
                </c:pt>
                <c:pt idx="22319">
                  <c:v>91.7</c:v>
                </c:pt>
                <c:pt idx="22320">
                  <c:v>91.7</c:v>
                </c:pt>
                <c:pt idx="22321">
                  <c:v>91.7</c:v>
                </c:pt>
                <c:pt idx="22322">
                  <c:v>91.7</c:v>
                </c:pt>
                <c:pt idx="22323">
                  <c:v>91.7</c:v>
                </c:pt>
                <c:pt idx="22324">
                  <c:v>91.7</c:v>
                </c:pt>
                <c:pt idx="22325">
                  <c:v>91.7</c:v>
                </c:pt>
                <c:pt idx="22326">
                  <c:v>91.7</c:v>
                </c:pt>
                <c:pt idx="22327">
                  <c:v>91.6</c:v>
                </c:pt>
                <c:pt idx="22328">
                  <c:v>91.7</c:v>
                </c:pt>
                <c:pt idx="22329">
                  <c:v>91.6</c:v>
                </c:pt>
                <c:pt idx="22330">
                  <c:v>91.6</c:v>
                </c:pt>
                <c:pt idx="22331">
                  <c:v>91.6</c:v>
                </c:pt>
                <c:pt idx="22332">
                  <c:v>91.6</c:v>
                </c:pt>
                <c:pt idx="22333">
                  <c:v>91.6</c:v>
                </c:pt>
                <c:pt idx="22334">
                  <c:v>91.6</c:v>
                </c:pt>
                <c:pt idx="22335">
                  <c:v>91.6</c:v>
                </c:pt>
                <c:pt idx="22336">
                  <c:v>91.6</c:v>
                </c:pt>
                <c:pt idx="22337">
                  <c:v>91.5</c:v>
                </c:pt>
                <c:pt idx="22338">
                  <c:v>91.5</c:v>
                </c:pt>
                <c:pt idx="22339">
                  <c:v>91.5</c:v>
                </c:pt>
                <c:pt idx="22340">
                  <c:v>91.5</c:v>
                </c:pt>
                <c:pt idx="22341">
                  <c:v>91.5</c:v>
                </c:pt>
                <c:pt idx="22342">
                  <c:v>91.5</c:v>
                </c:pt>
                <c:pt idx="22343">
                  <c:v>91.5</c:v>
                </c:pt>
                <c:pt idx="22344">
                  <c:v>91.5</c:v>
                </c:pt>
                <c:pt idx="22345">
                  <c:v>91.4</c:v>
                </c:pt>
                <c:pt idx="22346">
                  <c:v>91.4</c:v>
                </c:pt>
                <c:pt idx="22347">
                  <c:v>91.4</c:v>
                </c:pt>
                <c:pt idx="22348">
                  <c:v>91.4</c:v>
                </c:pt>
                <c:pt idx="22349">
                  <c:v>91.4</c:v>
                </c:pt>
                <c:pt idx="22350">
                  <c:v>91.4</c:v>
                </c:pt>
                <c:pt idx="22351">
                  <c:v>91.4</c:v>
                </c:pt>
                <c:pt idx="22352">
                  <c:v>91.3</c:v>
                </c:pt>
                <c:pt idx="22353">
                  <c:v>91.3</c:v>
                </c:pt>
                <c:pt idx="22354">
                  <c:v>91.3</c:v>
                </c:pt>
                <c:pt idx="22355">
                  <c:v>91.3</c:v>
                </c:pt>
                <c:pt idx="22356">
                  <c:v>91.3</c:v>
                </c:pt>
                <c:pt idx="22357">
                  <c:v>91.3</c:v>
                </c:pt>
                <c:pt idx="22358">
                  <c:v>91.3</c:v>
                </c:pt>
                <c:pt idx="22359">
                  <c:v>91.2</c:v>
                </c:pt>
                <c:pt idx="22360">
                  <c:v>91.2</c:v>
                </c:pt>
                <c:pt idx="22361">
                  <c:v>91.2</c:v>
                </c:pt>
                <c:pt idx="22362">
                  <c:v>91.2</c:v>
                </c:pt>
                <c:pt idx="22363">
                  <c:v>91.2</c:v>
                </c:pt>
                <c:pt idx="22364">
                  <c:v>91.2</c:v>
                </c:pt>
                <c:pt idx="22365">
                  <c:v>91.2</c:v>
                </c:pt>
                <c:pt idx="22366">
                  <c:v>91.1</c:v>
                </c:pt>
                <c:pt idx="22367">
                  <c:v>91.1</c:v>
                </c:pt>
                <c:pt idx="22368">
                  <c:v>91.1</c:v>
                </c:pt>
                <c:pt idx="22369">
                  <c:v>91.1</c:v>
                </c:pt>
                <c:pt idx="22370">
                  <c:v>91.1</c:v>
                </c:pt>
                <c:pt idx="22371">
                  <c:v>91.1</c:v>
                </c:pt>
                <c:pt idx="22372">
                  <c:v>91.1</c:v>
                </c:pt>
                <c:pt idx="22373">
                  <c:v>91</c:v>
                </c:pt>
                <c:pt idx="22374">
                  <c:v>91</c:v>
                </c:pt>
                <c:pt idx="22375">
                  <c:v>91</c:v>
                </c:pt>
                <c:pt idx="22376">
                  <c:v>91</c:v>
                </c:pt>
                <c:pt idx="22377">
                  <c:v>91</c:v>
                </c:pt>
                <c:pt idx="22378">
                  <c:v>91</c:v>
                </c:pt>
                <c:pt idx="22379">
                  <c:v>91</c:v>
                </c:pt>
                <c:pt idx="22380">
                  <c:v>91</c:v>
                </c:pt>
                <c:pt idx="22381">
                  <c:v>90.9</c:v>
                </c:pt>
                <c:pt idx="22382">
                  <c:v>90.9</c:v>
                </c:pt>
                <c:pt idx="22383">
                  <c:v>90.9</c:v>
                </c:pt>
                <c:pt idx="22384">
                  <c:v>90.9</c:v>
                </c:pt>
                <c:pt idx="22385">
                  <c:v>90.9</c:v>
                </c:pt>
                <c:pt idx="22386">
                  <c:v>90.9</c:v>
                </c:pt>
                <c:pt idx="22387">
                  <c:v>90.8</c:v>
                </c:pt>
                <c:pt idx="22388">
                  <c:v>90.8</c:v>
                </c:pt>
                <c:pt idx="22389">
                  <c:v>90.8</c:v>
                </c:pt>
                <c:pt idx="22390">
                  <c:v>90.8</c:v>
                </c:pt>
                <c:pt idx="22391">
                  <c:v>90.8</c:v>
                </c:pt>
                <c:pt idx="22392">
                  <c:v>90.8</c:v>
                </c:pt>
                <c:pt idx="22393">
                  <c:v>90.7</c:v>
                </c:pt>
                <c:pt idx="22394">
                  <c:v>90.7</c:v>
                </c:pt>
                <c:pt idx="22395">
                  <c:v>90.7</c:v>
                </c:pt>
                <c:pt idx="22396">
                  <c:v>90.7</c:v>
                </c:pt>
                <c:pt idx="22397">
                  <c:v>90.7</c:v>
                </c:pt>
                <c:pt idx="22398">
                  <c:v>90.6</c:v>
                </c:pt>
                <c:pt idx="22399">
                  <c:v>90.6</c:v>
                </c:pt>
                <c:pt idx="22400">
                  <c:v>90.6</c:v>
                </c:pt>
                <c:pt idx="22401">
                  <c:v>90.6</c:v>
                </c:pt>
                <c:pt idx="22402">
                  <c:v>90.6</c:v>
                </c:pt>
                <c:pt idx="22403">
                  <c:v>90.6</c:v>
                </c:pt>
                <c:pt idx="22404">
                  <c:v>90.5</c:v>
                </c:pt>
                <c:pt idx="22405">
                  <c:v>90.5</c:v>
                </c:pt>
                <c:pt idx="22406">
                  <c:v>90.5</c:v>
                </c:pt>
                <c:pt idx="22407">
                  <c:v>90.5</c:v>
                </c:pt>
                <c:pt idx="22408">
                  <c:v>90.5</c:v>
                </c:pt>
                <c:pt idx="22409">
                  <c:v>90.5</c:v>
                </c:pt>
                <c:pt idx="22410">
                  <c:v>90.4</c:v>
                </c:pt>
                <c:pt idx="22411">
                  <c:v>90.4</c:v>
                </c:pt>
                <c:pt idx="22412">
                  <c:v>90.4</c:v>
                </c:pt>
                <c:pt idx="22413">
                  <c:v>90.4</c:v>
                </c:pt>
                <c:pt idx="22414">
                  <c:v>90.4</c:v>
                </c:pt>
                <c:pt idx="22415">
                  <c:v>90.4</c:v>
                </c:pt>
                <c:pt idx="22416">
                  <c:v>90.3</c:v>
                </c:pt>
                <c:pt idx="22417">
                  <c:v>90.3</c:v>
                </c:pt>
                <c:pt idx="22418">
                  <c:v>90.3</c:v>
                </c:pt>
                <c:pt idx="22419">
                  <c:v>90.3</c:v>
                </c:pt>
                <c:pt idx="22420">
                  <c:v>90.3</c:v>
                </c:pt>
                <c:pt idx="22421">
                  <c:v>90.3</c:v>
                </c:pt>
                <c:pt idx="22422">
                  <c:v>90.2</c:v>
                </c:pt>
                <c:pt idx="22423">
                  <c:v>90.2</c:v>
                </c:pt>
                <c:pt idx="22424">
                  <c:v>90.2</c:v>
                </c:pt>
                <c:pt idx="22425">
                  <c:v>90.2</c:v>
                </c:pt>
                <c:pt idx="22426">
                  <c:v>90.2</c:v>
                </c:pt>
                <c:pt idx="22427">
                  <c:v>90.2</c:v>
                </c:pt>
                <c:pt idx="22428">
                  <c:v>90.2</c:v>
                </c:pt>
                <c:pt idx="22429">
                  <c:v>90.1</c:v>
                </c:pt>
                <c:pt idx="22430">
                  <c:v>90.1</c:v>
                </c:pt>
                <c:pt idx="22431">
                  <c:v>90.1</c:v>
                </c:pt>
                <c:pt idx="22432">
                  <c:v>90.1</c:v>
                </c:pt>
                <c:pt idx="22433">
                  <c:v>90.1</c:v>
                </c:pt>
                <c:pt idx="22434">
                  <c:v>90.1</c:v>
                </c:pt>
                <c:pt idx="22435">
                  <c:v>90</c:v>
                </c:pt>
                <c:pt idx="22436">
                  <c:v>90</c:v>
                </c:pt>
                <c:pt idx="22437">
                  <c:v>90</c:v>
                </c:pt>
                <c:pt idx="22438">
                  <c:v>90</c:v>
                </c:pt>
                <c:pt idx="22439">
                  <c:v>90</c:v>
                </c:pt>
                <c:pt idx="22440">
                  <c:v>90</c:v>
                </c:pt>
                <c:pt idx="22441">
                  <c:v>90</c:v>
                </c:pt>
                <c:pt idx="22442">
                  <c:v>89.9</c:v>
                </c:pt>
                <c:pt idx="22443">
                  <c:v>89.9</c:v>
                </c:pt>
                <c:pt idx="22444">
                  <c:v>89.9</c:v>
                </c:pt>
                <c:pt idx="22445">
                  <c:v>89.9</c:v>
                </c:pt>
                <c:pt idx="22446">
                  <c:v>89.9</c:v>
                </c:pt>
                <c:pt idx="22447">
                  <c:v>89.9</c:v>
                </c:pt>
                <c:pt idx="22448">
                  <c:v>89.9</c:v>
                </c:pt>
                <c:pt idx="22449">
                  <c:v>89.9</c:v>
                </c:pt>
                <c:pt idx="22450">
                  <c:v>89.9</c:v>
                </c:pt>
                <c:pt idx="22451">
                  <c:v>89.8</c:v>
                </c:pt>
                <c:pt idx="22452">
                  <c:v>89.8</c:v>
                </c:pt>
                <c:pt idx="22453">
                  <c:v>89.8</c:v>
                </c:pt>
                <c:pt idx="22454">
                  <c:v>89.8</c:v>
                </c:pt>
                <c:pt idx="22455">
                  <c:v>89.8</c:v>
                </c:pt>
                <c:pt idx="22456">
                  <c:v>89.8</c:v>
                </c:pt>
                <c:pt idx="22457">
                  <c:v>89.8</c:v>
                </c:pt>
                <c:pt idx="22458">
                  <c:v>89.8</c:v>
                </c:pt>
                <c:pt idx="22459">
                  <c:v>89.8</c:v>
                </c:pt>
                <c:pt idx="22460">
                  <c:v>89.8</c:v>
                </c:pt>
                <c:pt idx="22461">
                  <c:v>89.8</c:v>
                </c:pt>
                <c:pt idx="22462">
                  <c:v>89.8</c:v>
                </c:pt>
                <c:pt idx="22463">
                  <c:v>89.8</c:v>
                </c:pt>
                <c:pt idx="22464">
                  <c:v>89.8</c:v>
                </c:pt>
                <c:pt idx="22465">
                  <c:v>89.8</c:v>
                </c:pt>
                <c:pt idx="22466">
                  <c:v>89.8</c:v>
                </c:pt>
                <c:pt idx="22467">
                  <c:v>89.8</c:v>
                </c:pt>
                <c:pt idx="22468">
                  <c:v>89.7</c:v>
                </c:pt>
                <c:pt idx="22469">
                  <c:v>89.7</c:v>
                </c:pt>
                <c:pt idx="22470">
                  <c:v>89.7</c:v>
                </c:pt>
                <c:pt idx="22471">
                  <c:v>89.7</c:v>
                </c:pt>
                <c:pt idx="22472">
                  <c:v>89.7</c:v>
                </c:pt>
                <c:pt idx="22473">
                  <c:v>89.7</c:v>
                </c:pt>
                <c:pt idx="22474">
                  <c:v>89.7</c:v>
                </c:pt>
                <c:pt idx="22475">
                  <c:v>89.7</c:v>
                </c:pt>
                <c:pt idx="22476">
                  <c:v>89.7</c:v>
                </c:pt>
                <c:pt idx="22477">
                  <c:v>89.7</c:v>
                </c:pt>
                <c:pt idx="22478">
                  <c:v>89.7</c:v>
                </c:pt>
                <c:pt idx="22479">
                  <c:v>89.7</c:v>
                </c:pt>
                <c:pt idx="22480">
                  <c:v>89.7</c:v>
                </c:pt>
                <c:pt idx="22481">
                  <c:v>89.7</c:v>
                </c:pt>
                <c:pt idx="22482">
                  <c:v>89.7</c:v>
                </c:pt>
                <c:pt idx="22483">
                  <c:v>89.7</c:v>
                </c:pt>
                <c:pt idx="22484">
                  <c:v>89.7</c:v>
                </c:pt>
                <c:pt idx="22485">
                  <c:v>89.7</c:v>
                </c:pt>
                <c:pt idx="22486">
                  <c:v>89.7</c:v>
                </c:pt>
                <c:pt idx="22487">
                  <c:v>89.7</c:v>
                </c:pt>
                <c:pt idx="22488">
                  <c:v>89.7</c:v>
                </c:pt>
                <c:pt idx="22489">
                  <c:v>89.7</c:v>
                </c:pt>
                <c:pt idx="22490">
                  <c:v>89.7</c:v>
                </c:pt>
                <c:pt idx="22491">
                  <c:v>89.7</c:v>
                </c:pt>
                <c:pt idx="22492">
                  <c:v>89.7</c:v>
                </c:pt>
                <c:pt idx="22493">
                  <c:v>89.7</c:v>
                </c:pt>
                <c:pt idx="22494">
                  <c:v>89.7</c:v>
                </c:pt>
                <c:pt idx="22495">
                  <c:v>89.7</c:v>
                </c:pt>
                <c:pt idx="22496">
                  <c:v>89.7</c:v>
                </c:pt>
                <c:pt idx="22497">
                  <c:v>89.7</c:v>
                </c:pt>
                <c:pt idx="22498">
                  <c:v>89.7</c:v>
                </c:pt>
                <c:pt idx="22499">
                  <c:v>89.7</c:v>
                </c:pt>
                <c:pt idx="22500">
                  <c:v>89.7</c:v>
                </c:pt>
                <c:pt idx="22501">
                  <c:v>89.7</c:v>
                </c:pt>
                <c:pt idx="22502">
                  <c:v>89.7</c:v>
                </c:pt>
                <c:pt idx="22503">
                  <c:v>89.7</c:v>
                </c:pt>
                <c:pt idx="22504">
                  <c:v>89.8</c:v>
                </c:pt>
                <c:pt idx="22505">
                  <c:v>89.8</c:v>
                </c:pt>
                <c:pt idx="22506">
                  <c:v>89.8</c:v>
                </c:pt>
                <c:pt idx="22507">
                  <c:v>89.7</c:v>
                </c:pt>
                <c:pt idx="22508">
                  <c:v>89.7</c:v>
                </c:pt>
                <c:pt idx="22509">
                  <c:v>89.8</c:v>
                </c:pt>
                <c:pt idx="22510">
                  <c:v>89.8</c:v>
                </c:pt>
                <c:pt idx="22511">
                  <c:v>89.8</c:v>
                </c:pt>
                <c:pt idx="22512">
                  <c:v>89.8</c:v>
                </c:pt>
                <c:pt idx="22513">
                  <c:v>89.8</c:v>
                </c:pt>
                <c:pt idx="22514">
                  <c:v>89.8</c:v>
                </c:pt>
                <c:pt idx="22515">
                  <c:v>89.8</c:v>
                </c:pt>
                <c:pt idx="22516">
                  <c:v>89.8</c:v>
                </c:pt>
                <c:pt idx="22517">
                  <c:v>89.8</c:v>
                </c:pt>
                <c:pt idx="22518">
                  <c:v>89.8</c:v>
                </c:pt>
                <c:pt idx="22519">
                  <c:v>89.8</c:v>
                </c:pt>
                <c:pt idx="22520">
                  <c:v>89.8</c:v>
                </c:pt>
                <c:pt idx="22521">
                  <c:v>89.8</c:v>
                </c:pt>
                <c:pt idx="22522">
                  <c:v>89.8</c:v>
                </c:pt>
                <c:pt idx="22523">
                  <c:v>89.8</c:v>
                </c:pt>
                <c:pt idx="22524">
                  <c:v>89.8</c:v>
                </c:pt>
                <c:pt idx="22525">
                  <c:v>89.8</c:v>
                </c:pt>
                <c:pt idx="22526">
                  <c:v>89.9</c:v>
                </c:pt>
                <c:pt idx="22527">
                  <c:v>89.8</c:v>
                </c:pt>
                <c:pt idx="22528">
                  <c:v>89.8</c:v>
                </c:pt>
                <c:pt idx="22529">
                  <c:v>89.9</c:v>
                </c:pt>
                <c:pt idx="22530">
                  <c:v>89.9</c:v>
                </c:pt>
                <c:pt idx="22531">
                  <c:v>89.9</c:v>
                </c:pt>
                <c:pt idx="22532">
                  <c:v>89.9</c:v>
                </c:pt>
                <c:pt idx="22533">
                  <c:v>89.9</c:v>
                </c:pt>
                <c:pt idx="22534">
                  <c:v>89.9</c:v>
                </c:pt>
                <c:pt idx="22535">
                  <c:v>89.9</c:v>
                </c:pt>
                <c:pt idx="22536">
                  <c:v>89.9</c:v>
                </c:pt>
                <c:pt idx="22537">
                  <c:v>89.9</c:v>
                </c:pt>
                <c:pt idx="22538">
                  <c:v>89.9</c:v>
                </c:pt>
                <c:pt idx="22539">
                  <c:v>90</c:v>
                </c:pt>
                <c:pt idx="22540">
                  <c:v>90</c:v>
                </c:pt>
                <c:pt idx="22541">
                  <c:v>90</c:v>
                </c:pt>
                <c:pt idx="22542">
                  <c:v>90</c:v>
                </c:pt>
                <c:pt idx="22543">
                  <c:v>90</c:v>
                </c:pt>
                <c:pt idx="22544">
                  <c:v>90</c:v>
                </c:pt>
                <c:pt idx="22545">
                  <c:v>90</c:v>
                </c:pt>
                <c:pt idx="22546">
                  <c:v>90</c:v>
                </c:pt>
                <c:pt idx="22547">
                  <c:v>90</c:v>
                </c:pt>
                <c:pt idx="22548">
                  <c:v>90.1</c:v>
                </c:pt>
                <c:pt idx="22549">
                  <c:v>90.1</c:v>
                </c:pt>
                <c:pt idx="22550">
                  <c:v>90.1</c:v>
                </c:pt>
                <c:pt idx="22551">
                  <c:v>90.1</c:v>
                </c:pt>
                <c:pt idx="22552">
                  <c:v>90.1</c:v>
                </c:pt>
                <c:pt idx="22553">
                  <c:v>90.1</c:v>
                </c:pt>
                <c:pt idx="22554">
                  <c:v>90.1</c:v>
                </c:pt>
                <c:pt idx="22555">
                  <c:v>90.1</c:v>
                </c:pt>
                <c:pt idx="22556">
                  <c:v>90.1</c:v>
                </c:pt>
                <c:pt idx="22557">
                  <c:v>90.2</c:v>
                </c:pt>
                <c:pt idx="22558">
                  <c:v>90.2</c:v>
                </c:pt>
                <c:pt idx="22559">
                  <c:v>90.2</c:v>
                </c:pt>
                <c:pt idx="22560">
                  <c:v>90.2</c:v>
                </c:pt>
                <c:pt idx="22561">
                  <c:v>90.2</c:v>
                </c:pt>
                <c:pt idx="22562">
                  <c:v>90.2</c:v>
                </c:pt>
                <c:pt idx="22563">
                  <c:v>90.2</c:v>
                </c:pt>
                <c:pt idx="22564">
                  <c:v>90.2</c:v>
                </c:pt>
                <c:pt idx="22565">
                  <c:v>90.2</c:v>
                </c:pt>
                <c:pt idx="22566">
                  <c:v>90.3</c:v>
                </c:pt>
                <c:pt idx="22567">
                  <c:v>90.3</c:v>
                </c:pt>
                <c:pt idx="22568">
                  <c:v>90.3</c:v>
                </c:pt>
                <c:pt idx="22569">
                  <c:v>90.3</c:v>
                </c:pt>
                <c:pt idx="22570">
                  <c:v>90.3</c:v>
                </c:pt>
                <c:pt idx="22571">
                  <c:v>90.3</c:v>
                </c:pt>
                <c:pt idx="22572">
                  <c:v>90.3</c:v>
                </c:pt>
                <c:pt idx="22573">
                  <c:v>90.4</c:v>
                </c:pt>
                <c:pt idx="22574">
                  <c:v>90.4</c:v>
                </c:pt>
                <c:pt idx="22575">
                  <c:v>90.4</c:v>
                </c:pt>
                <c:pt idx="22576">
                  <c:v>90.4</c:v>
                </c:pt>
                <c:pt idx="22577">
                  <c:v>90.4</c:v>
                </c:pt>
                <c:pt idx="22578">
                  <c:v>90.4</c:v>
                </c:pt>
                <c:pt idx="22579">
                  <c:v>90.4</c:v>
                </c:pt>
                <c:pt idx="22580">
                  <c:v>90.4</c:v>
                </c:pt>
                <c:pt idx="22581">
                  <c:v>90.4</c:v>
                </c:pt>
                <c:pt idx="22582">
                  <c:v>90.5</c:v>
                </c:pt>
                <c:pt idx="22583">
                  <c:v>90.5</c:v>
                </c:pt>
                <c:pt idx="22584">
                  <c:v>90.5</c:v>
                </c:pt>
                <c:pt idx="22585">
                  <c:v>90.5</c:v>
                </c:pt>
                <c:pt idx="22586">
                  <c:v>90.5</c:v>
                </c:pt>
                <c:pt idx="22587">
                  <c:v>90.5</c:v>
                </c:pt>
                <c:pt idx="22588">
                  <c:v>90.6</c:v>
                </c:pt>
                <c:pt idx="22589">
                  <c:v>90.6</c:v>
                </c:pt>
                <c:pt idx="22590">
                  <c:v>90.6</c:v>
                </c:pt>
                <c:pt idx="22591">
                  <c:v>90.6</c:v>
                </c:pt>
                <c:pt idx="22592">
                  <c:v>90.6</c:v>
                </c:pt>
                <c:pt idx="22593">
                  <c:v>90.6</c:v>
                </c:pt>
                <c:pt idx="22594">
                  <c:v>90.6</c:v>
                </c:pt>
                <c:pt idx="22595">
                  <c:v>90.7</c:v>
                </c:pt>
                <c:pt idx="22596">
                  <c:v>90.7</c:v>
                </c:pt>
                <c:pt idx="22597">
                  <c:v>90.7</c:v>
                </c:pt>
                <c:pt idx="22598">
                  <c:v>90.7</c:v>
                </c:pt>
                <c:pt idx="22599">
                  <c:v>90.7</c:v>
                </c:pt>
                <c:pt idx="22600">
                  <c:v>90.7</c:v>
                </c:pt>
                <c:pt idx="22601">
                  <c:v>90.7</c:v>
                </c:pt>
                <c:pt idx="22602">
                  <c:v>90.8</c:v>
                </c:pt>
                <c:pt idx="22603">
                  <c:v>90.8</c:v>
                </c:pt>
                <c:pt idx="22604">
                  <c:v>90.8</c:v>
                </c:pt>
                <c:pt idx="22605">
                  <c:v>90.8</c:v>
                </c:pt>
                <c:pt idx="22606">
                  <c:v>90.8</c:v>
                </c:pt>
                <c:pt idx="22607">
                  <c:v>90.8</c:v>
                </c:pt>
                <c:pt idx="22608">
                  <c:v>90.9</c:v>
                </c:pt>
                <c:pt idx="22609">
                  <c:v>90.9</c:v>
                </c:pt>
                <c:pt idx="22610">
                  <c:v>90.9</c:v>
                </c:pt>
                <c:pt idx="22611">
                  <c:v>90.9</c:v>
                </c:pt>
                <c:pt idx="22612">
                  <c:v>90.9</c:v>
                </c:pt>
                <c:pt idx="22613">
                  <c:v>90.9</c:v>
                </c:pt>
                <c:pt idx="22614">
                  <c:v>91</c:v>
                </c:pt>
                <c:pt idx="22615">
                  <c:v>91</c:v>
                </c:pt>
                <c:pt idx="22616">
                  <c:v>91</c:v>
                </c:pt>
                <c:pt idx="22617">
                  <c:v>91</c:v>
                </c:pt>
                <c:pt idx="22618">
                  <c:v>91</c:v>
                </c:pt>
                <c:pt idx="22619">
                  <c:v>91</c:v>
                </c:pt>
                <c:pt idx="22620">
                  <c:v>91</c:v>
                </c:pt>
                <c:pt idx="22621">
                  <c:v>91.1</c:v>
                </c:pt>
                <c:pt idx="22622">
                  <c:v>91.1</c:v>
                </c:pt>
                <c:pt idx="22623">
                  <c:v>91.1</c:v>
                </c:pt>
                <c:pt idx="22624">
                  <c:v>91.1</c:v>
                </c:pt>
                <c:pt idx="22625">
                  <c:v>91.1</c:v>
                </c:pt>
                <c:pt idx="22626">
                  <c:v>91.1</c:v>
                </c:pt>
                <c:pt idx="22627">
                  <c:v>91.2</c:v>
                </c:pt>
                <c:pt idx="22628">
                  <c:v>91.2</c:v>
                </c:pt>
                <c:pt idx="22629">
                  <c:v>91.2</c:v>
                </c:pt>
                <c:pt idx="22630">
                  <c:v>91.2</c:v>
                </c:pt>
                <c:pt idx="22631">
                  <c:v>91.2</c:v>
                </c:pt>
                <c:pt idx="22632">
                  <c:v>91.2</c:v>
                </c:pt>
                <c:pt idx="22633">
                  <c:v>91.2</c:v>
                </c:pt>
                <c:pt idx="22634">
                  <c:v>91.3</c:v>
                </c:pt>
                <c:pt idx="22635">
                  <c:v>91.3</c:v>
                </c:pt>
                <c:pt idx="22636">
                  <c:v>91.3</c:v>
                </c:pt>
                <c:pt idx="22637">
                  <c:v>91.3</c:v>
                </c:pt>
                <c:pt idx="22638">
                  <c:v>91.3</c:v>
                </c:pt>
                <c:pt idx="22639">
                  <c:v>91.4</c:v>
                </c:pt>
                <c:pt idx="22640">
                  <c:v>91.4</c:v>
                </c:pt>
                <c:pt idx="22641">
                  <c:v>91.4</c:v>
                </c:pt>
                <c:pt idx="22642">
                  <c:v>91.4</c:v>
                </c:pt>
                <c:pt idx="22643">
                  <c:v>91.4</c:v>
                </c:pt>
                <c:pt idx="22644">
                  <c:v>91.4</c:v>
                </c:pt>
                <c:pt idx="22645">
                  <c:v>91.4</c:v>
                </c:pt>
                <c:pt idx="22646">
                  <c:v>91.4</c:v>
                </c:pt>
                <c:pt idx="22647">
                  <c:v>91.4</c:v>
                </c:pt>
                <c:pt idx="22648">
                  <c:v>91.5</c:v>
                </c:pt>
                <c:pt idx="22649">
                  <c:v>91.5</c:v>
                </c:pt>
                <c:pt idx="22650">
                  <c:v>91.5</c:v>
                </c:pt>
                <c:pt idx="22651">
                  <c:v>91.5</c:v>
                </c:pt>
                <c:pt idx="22652">
                  <c:v>91.5</c:v>
                </c:pt>
                <c:pt idx="22653">
                  <c:v>91.5</c:v>
                </c:pt>
                <c:pt idx="22654">
                  <c:v>91.5</c:v>
                </c:pt>
                <c:pt idx="22655">
                  <c:v>91.5</c:v>
                </c:pt>
                <c:pt idx="22656">
                  <c:v>91.6</c:v>
                </c:pt>
                <c:pt idx="22657">
                  <c:v>91.6</c:v>
                </c:pt>
                <c:pt idx="22658">
                  <c:v>91.6</c:v>
                </c:pt>
                <c:pt idx="22659">
                  <c:v>91.6</c:v>
                </c:pt>
                <c:pt idx="22660">
                  <c:v>91.6</c:v>
                </c:pt>
                <c:pt idx="22661">
                  <c:v>91.6</c:v>
                </c:pt>
                <c:pt idx="22662">
                  <c:v>91.6</c:v>
                </c:pt>
                <c:pt idx="22663">
                  <c:v>91.7</c:v>
                </c:pt>
                <c:pt idx="22664">
                  <c:v>91.7</c:v>
                </c:pt>
                <c:pt idx="22665">
                  <c:v>91.7</c:v>
                </c:pt>
                <c:pt idx="22666">
                  <c:v>91.7</c:v>
                </c:pt>
                <c:pt idx="22667">
                  <c:v>91.7</c:v>
                </c:pt>
                <c:pt idx="22668">
                  <c:v>91.7</c:v>
                </c:pt>
                <c:pt idx="22669">
                  <c:v>91.7</c:v>
                </c:pt>
                <c:pt idx="22670">
                  <c:v>91.7</c:v>
                </c:pt>
                <c:pt idx="22671">
                  <c:v>91.7</c:v>
                </c:pt>
                <c:pt idx="22672">
                  <c:v>91.7</c:v>
                </c:pt>
                <c:pt idx="22673">
                  <c:v>91.8</c:v>
                </c:pt>
                <c:pt idx="22674">
                  <c:v>91.8</c:v>
                </c:pt>
                <c:pt idx="22675">
                  <c:v>91.8</c:v>
                </c:pt>
                <c:pt idx="22676">
                  <c:v>91.8</c:v>
                </c:pt>
                <c:pt idx="22677">
                  <c:v>91.8</c:v>
                </c:pt>
                <c:pt idx="22678">
                  <c:v>91.8</c:v>
                </c:pt>
                <c:pt idx="22679">
                  <c:v>91.8</c:v>
                </c:pt>
                <c:pt idx="22680">
                  <c:v>91.8</c:v>
                </c:pt>
                <c:pt idx="22681">
                  <c:v>91.8</c:v>
                </c:pt>
                <c:pt idx="22682">
                  <c:v>91.8</c:v>
                </c:pt>
                <c:pt idx="22683">
                  <c:v>91.8</c:v>
                </c:pt>
                <c:pt idx="22684">
                  <c:v>91.8</c:v>
                </c:pt>
                <c:pt idx="22685">
                  <c:v>91.8</c:v>
                </c:pt>
                <c:pt idx="22686">
                  <c:v>91.8</c:v>
                </c:pt>
                <c:pt idx="22687">
                  <c:v>91.8</c:v>
                </c:pt>
                <c:pt idx="22688">
                  <c:v>91.9</c:v>
                </c:pt>
                <c:pt idx="22689">
                  <c:v>91.9</c:v>
                </c:pt>
                <c:pt idx="22690">
                  <c:v>91.9</c:v>
                </c:pt>
                <c:pt idx="22691">
                  <c:v>91.9</c:v>
                </c:pt>
                <c:pt idx="22692">
                  <c:v>91.9</c:v>
                </c:pt>
                <c:pt idx="22693">
                  <c:v>91.9</c:v>
                </c:pt>
                <c:pt idx="22694">
                  <c:v>91.9</c:v>
                </c:pt>
                <c:pt idx="22695">
                  <c:v>91.9</c:v>
                </c:pt>
                <c:pt idx="22696">
                  <c:v>91.9</c:v>
                </c:pt>
                <c:pt idx="22697">
                  <c:v>91.9</c:v>
                </c:pt>
                <c:pt idx="22698">
                  <c:v>91.9</c:v>
                </c:pt>
                <c:pt idx="22699">
                  <c:v>91.9</c:v>
                </c:pt>
                <c:pt idx="22700">
                  <c:v>91.9</c:v>
                </c:pt>
                <c:pt idx="22701">
                  <c:v>91.9</c:v>
                </c:pt>
                <c:pt idx="22702">
                  <c:v>91.9</c:v>
                </c:pt>
                <c:pt idx="22703">
                  <c:v>91.9</c:v>
                </c:pt>
                <c:pt idx="22704">
                  <c:v>91.9</c:v>
                </c:pt>
                <c:pt idx="22705">
                  <c:v>91.9</c:v>
                </c:pt>
                <c:pt idx="22706">
                  <c:v>91.9</c:v>
                </c:pt>
                <c:pt idx="22707">
                  <c:v>91.9</c:v>
                </c:pt>
                <c:pt idx="22708">
                  <c:v>92</c:v>
                </c:pt>
                <c:pt idx="22709">
                  <c:v>91.9</c:v>
                </c:pt>
                <c:pt idx="22710">
                  <c:v>92</c:v>
                </c:pt>
                <c:pt idx="22711">
                  <c:v>92</c:v>
                </c:pt>
                <c:pt idx="22712">
                  <c:v>92</c:v>
                </c:pt>
                <c:pt idx="22713">
                  <c:v>92</c:v>
                </c:pt>
                <c:pt idx="22714">
                  <c:v>92</c:v>
                </c:pt>
                <c:pt idx="22715">
                  <c:v>92</c:v>
                </c:pt>
                <c:pt idx="22716">
                  <c:v>92</c:v>
                </c:pt>
                <c:pt idx="22717">
                  <c:v>92</c:v>
                </c:pt>
                <c:pt idx="22718">
                  <c:v>92</c:v>
                </c:pt>
                <c:pt idx="22719">
                  <c:v>92</c:v>
                </c:pt>
                <c:pt idx="22720">
                  <c:v>92</c:v>
                </c:pt>
                <c:pt idx="22721">
                  <c:v>92</c:v>
                </c:pt>
                <c:pt idx="22722">
                  <c:v>92</c:v>
                </c:pt>
                <c:pt idx="22723">
                  <c:v>92</c:v>
                </c:pt>
                <c:pt idx="22724">
                  <c:v>92</c:v>
                </c:pt>
                <c:pt idx="22725">
                  <c:v>92</c:v>
                </c:pt>
                <c:pt idx="22726">
                  <c:v>92</c:v>
                </c:pt>
                <c:pt idx="22727">
                  <c:v>91.9</c:v>
                </c:pt>
                <c:pt idx="22728">
                  <c:v>91.9</c:v>
                </c:pt>
                <c:pt idx="22729">
                  <c:v>91.9</c:v>
                </c:pt>
                <c:pt idx="22730">
                  <c:v>91.9</c:v>
                </c:pt>
                <c:pt idx="22731">
                  <c:v>91.9</c:v>
                </c:pt>
                <c:pt idx="22732">
                  <c:v>91.9</c:v>
                </c:pt>
                <c:pt idx="22733">
                  <c:v>91.9</c:v>
                </c:pt>
                <c:pt idx="22734">
                  <c:v>91.9</c:v>
                </c:pt>
                <c:pt idx="22735">
                  <c:v>91.9</c:v>
                </c:pt>
                <c:pt idx="22736">
                  <c:v>91.9</c:v>
                </c:pt>
                <c:pt idx="22737">
                  <c:v>91.9</c:v>
                </c:pt>
                <c:pt idx="22738">
                  <c:v>91.9</c:v>
                </c:pt>
                <c:pt idx="22739">
                  <c:v>91.9</c:v>
                </c:pt>
                <c:pt idx="22740">
                  <c:v>91.9</c:v>
                </c:pt>
                <c:pt idx="22741">
                  <c:v>91.9</c:v>
                </c:pt>
                <c:pt idx="22742">
                  <c:v>91.9</c:v>
                </c:pt>
                <c:pt idx="22743">
                  <c:v>91.9</c:v>
                </c:pt>
                <c:pt idx="22744">
                  <c:v>91.9</c:v>
                </c:pt>
                <c:pt idx="22745">
                  <c:v>91.9</c:v>
                </c:pt>
                <c:pt idx="22746">
                  <c:v>91.9</c:v>
                </c:pt>
                <c:pt idx="22747">
                  <c:v>91.9</c:v>
                </c:pt>
                <c:pt idx="22748">
                  <c:v>91.8</c:v>
                </c:pt>
                <c:pt idx="22749">
                  <c:v>91.8</c:v>
                </c:pt>
                <c:pt idx="22750">
                  <c:v>91.8</c:v>
                </c:pt>
                <c:pt idx="22751">
                  <c:v>91.8</c:v>
                </c:pt>
                <c:pt idx="22752">
                  <c:v>91.8</c:v>
                </c:pt>
                <c:pt idx="22753">
                  <c:v>91.8</c:v>
                </c:pt>
                <c:pt idx="22754">
                  <c:v>91.8</c:v>
                </c:pt>
                <c:pt idx="22755">
                  <c:v>91.8</c:v>
                </c:pt>
                <c:pt idx="22756">
                  <c:v>91.8</c:v>
                </c:pt>
                <c:pt idx="22757">
                  <c:v>91.8</c:v>
                </c:pt>
                <c:pt idx="22758">
                  <c:v>91.8</c:v>
                </c:pt>
                <c:pt idx="22759">
                  <c:v>91.8</c:v>
                </c:pt>
                <c:pt idx="22760">
                  <c:v>91.7</c:v>
                </c:pt>
                <c:pt idx="22761">
                  <c:v>91.7</c:v>
                </c:pt>
                <c:pt idx="22762">
                  <c:v>91.7</c:v>
                </c:pt>
                <c:pt idx="22763">
                  <c:v>91.7</c:v>
                </c:pt>
                <c:pt idx="22764">
                  <c:v>91.7</c:v>
                </c:pt>
                <c:pt idx="22765">
                  <c:v>91.7</c:v>
                </c:pt>
                <c:pt idx="22766">
                  <c:v>91.7</c:v>
                </c:pt>
                <c:pt idx="22767">
                  <c:v>91.7</c:v>
                </c:pt>
                <c:pt idx="22768">
                  <c:v>91.6</c:v>
                </c:pt>
                <c:pt idx="22769">
                  <c:v>91.6</c:v>
                </c:pt>
                <c:pt idx="22770">
                  <c:v>91.6</c:v>
                </c:pt>
                <c:pt idx="22771">
                  <c:v>91.6</c:v>
                </c:pt>
                <c:pt idx="22772">
                  <c:v>91.6</c:v>
                </c:pt>
                <c:pt idx="22773">
                  <c:v>91.6</c:v>
                </c:pt>
                <c:pt idx="22774">
                  <c:v>91.6</c:v>
                </c:pt>
                <c:pt idx="22775">
                  <c:v>91.5</c:v>
                </c:pt>
                <c:pt idx="22776">
                  <c:v>91.5</c:v>
                </c:pt>
                <c:pt idx="22777">
                  <c:v>91.5</c:v>
                </c:pt>
                <c:pt idx="22778">
                  <c:v>91.5</c:v>
                </c:pt>
                <c:pt idx="22779">
                  <c:v>91.5</c:v>
                </c:pt>
                <c:pt idx="22780">
                  <c:v>91.5</c:v>
                </c:pt>
                <c:pt idx="22781">
                  <c:v>91.4</c:v>
                </c:pt>
                <c:pt idx="22782">
                  <c:v>91.4</c:v>
                </c:pt>
                <c:pt idx="22783">
                  <c:v>91.4</c:v>
                </c:pt>
                <c:pt idx="22784">
                  <c:v>91.4</c:v>
                </c:pt>
                <c:pt idx="22785">
                  <c:v>91.4</c:v>
                </c:pt>
                <c:pt idx="22786">
                  <c:v>91.3</c:v>
                </c:pt>
                <c:pt idx="22787">
                  <c:v>91.3</c:v>
                </c:pt>
                <c:pt idx="22788">
                  <c:v>91.3</c:v>
                </c:pt>
                <c:pt idx="22789">
                  <c:v>91.3</c:v>
                </c:pt>
                <c:pt idx="22790">
                  <c:v>91.3</c:v>
                </c:pt>
                <c:pt idx="22791">
                  <c:v>91.3</c:v>
                </c:pt>
                <c:pt idx="22792">
                  <c:v>91.2</c:v>
                </c:pt>
                <c:pt idx="22793">
                  <c:v>91.2</c:v>
                </c:pt>
                <c:pt idx="22794">
                  <c:v>91.2</c:v>
                </c:pt>
                <c:pt idx="22795">
                  <c:v>91.2</c:v>
                </c:pt>
                <c:pt idx="22796">
                  <c:v>91.2</c:v>
                </c:pt>
                <c:pt idx="22797">
                  <c:v>91.1</c:v>
                </c:pt>
                <c:pt idx="22798">
                  <c:v>91.1</c:v>
                </c:pt>
                <c:pt idx="22799">
                  <c:v>91.1</c:v>
                </c:pt>
                <c:pt idx="22800">
                  <c:v>91.1</c:v>
                </c:pt>
                <c:pt idx="22801">
                  <c:v>91.1</c:v>
                </c:pt>
                <c:pt idx="22802">
                  <c:v>91</c:v>
                </c:pt>
                <c:pt idx="22803">
                  <c:v>91</c:v>
                </c:pt>
                <c:pt idx="22804">
                  <c:v>91</c:v>
                </c:pt>
                <c:pt idx="22805">
                  <c:v>91</c:v>
                </c:pt>
                <c:pt idx="22806">
                  <c:v>91</c:v>
                </c:pt>
                <c:pt idx="22807">
                  <c:v>91</c:v>
                </c:pt>
                <c:pt idx="22808">
                  <c:v>91</c:v>
                </c:pt>
                <c:pt idx="22809">
                  <c:v>90.9</c:v>
                </c:pt>
                <c:pt idx="22810">
                  <c:v>90.9</c:v>
                </c:pt>
                <c:pt idx="22811">
                  <c:v>90.9</c:v>
                </c:pt>
                <c:pt idx="22812">
                  <c:v>90.9</c:v>
                </c:pt>
                <c:pt idx="22813">
                  <c:v>90.9</c:v>
                </c:pt>
                <c:pt idx="22814">
                  <c:v>90.9</c:v>
                </c:pt>
                <c:pt idx="22815">
                  <c:v>90.8</c:v>
                </c:pt>
                <c:pt idx="22816">
                  <c:v>90.8</c:v>
                </c:pt>
                <c:pt idx="22817">
                  <c:v>90.8</c:v>
                </c:pt>
                <c:pt idx="22818">
                  <c:v>90.8</c:v>
                </c:pt>
                <c:pt idx="22819">
                  <c:v>90.8</c:v>
                </c:pt>
                <c:pt idx="22820">
                  <c:v>90.8</c:v>
                </c:pt>
                <c:pt idx="22821">
                  <c:v>90.7</c:v>
                </c:pt>
                <c:pt idx="22822">
                  <c:v>90.7</c:v>
                </c:pt>
                <c:pt idx="22823">
                  <c:v>90.7</c:v>
                </c:pt>
                <c:pt idx="22824">
                  <c:v>90.7</c:v>
                </c:pt>
                <c:pt idx="22825">
                  <c:v>90.7</c:v>
                </c:pt>
                <c:pt idx="22826">
                  <c:v>90.7</c:v>
                </c:pt>
                <c:pt idx="22827">
                  <c:v>90.6</c:v>
                </c:pt>
                <c:pt idx="22828">
                  <c:v>90.6</c:v>
                </c:pt>
                <c:pt idx="22829">
                  <c:v>90.6</c:v>
                </c:pt>
                <c:pt idx="22830">
                  <c:v>90.6</c:v>
                </c:pt>
                <c:pt idx="22831">
                  <c:v>90.6</c:v>
                </c:pt>
                <c:pt idx="22832">
                  <c:v>90.5</c:v>
                </c:pt>
                <c:pt idx="22833">
                  <c:v>90.5</c:v>
                </c:pt>
                <c:pt idx="22834">
                  <c:v>90.5</c:v>
                </c:pt>
                <c:pt idx="22835">
                  <c:v>90.5</c:v>
                </c:pt>
                <c:pt idx="22836">
                  <c:v>90.5</c:v>
                </c:pt>
                <c:pt idx="22837">
                  <c:v>90.5</c:v>
                </c:pt>
                <c:pt idx="22838">
                  <c:v>90.4</c:v>
                </c:pt>
                <c:pt idx="22839">
                  <c:v>90.4</c:v>
                </c:pt>
                <c:pt idx="22840">
                  <c:v>90.4</c:v>
                </c:pt>
                <c:pt idx="22841">
                  <c:v>90.4</c:v>
                </c:pt>
                <c:pt idx="22842">
                  <c:v>90.4</c:v>
                </c:pt>
                <c:pt idx="22843">
                  <c:v>90.4</c:v>
                </c:pt>
                <c:pt idx="22844">
                  <c:v>90.4</c:v>
                </c:pt>
                <c:pt idx="22845">
                  <c:v>90.3</c:v>
                </c:pt>
                <c:pt idx="22846">
                  <c:v>90.3</c:v>
                </c:pt>
                <c:pt idx="22847">
                  <c:v>90.3</c:v>
                </c:pt>
                <c:pt idx="22848">
                  <c:v>90.3</c:v>
                </c:pt>
                <c:pt idx="22849">
                  <c:v>90.3</c:v>
                </c:pt>
                <c:pt idx="22850">
                  <c:v>90.3</c:v>
                </c:pt>
                <c:pt idx="22851">
                  <c:v>90.2</c:v>
                </c:pt>
                <c:pt idx="22852">
                  <c:v>90.2</c:v>
                </c:pt>
                <c:pt idx="22853">
                  <c:v>90.2</c:v>
                </c:pt>
                <c:pt idx="22854">
                  <c:v>90.2</c:v>
                </c:pt>
                <c:pt idx="22855">
                  <c:v>90.2</c:v>
                </c:pt>
                <c:pt idx="22856">
                  <c:v>90.2</c:v>
                </c:pt>
                <c:pt idx="22857">
                  <c:v>90.2</c:v>
                </c:pt>
                <c:pt idx="22858">
                  <c:v>90.2</c:v>
                </c:pt>
                <c:pt idx="22859">
                  <c:v>90.2</c:v>
                </c:pt>
                <c:pt idx="22860">
                  <c:v>90.2</c:v>
                </c:pt>
                <c:pt idx="22861">
                  <c:v>90.2</c:v>
                </c:pt>
                <c:pt idx="22862">
                  <c:v>90.1</c:v>
                </c:pt>
                <c:pt idx="22863">
                  <c:v>90.1</c:v>
                </c:pt>
                <c:pt idx="22864">
                  <c:v>90.1</c:v>
                </c:pt>
                <c:pt idx="22865">
                  <c:v>90.1</c:v>
                </c:pt>
                <c:pt idx="22866">
                  <c:v>90.1</c:v>
                </c:pt>
                <c:pt idx="22867">
                  <c:v>90.1</c:v>
                </c:pt>
                <c:pt idx="22868">
                  <c:v>90.1</c:v>
                </c:pt>
                <c:pt idx="22869">
                  <c:v>90.1</c:v>
                </c:pt>
                <c:pt idx="22870">
                  <c:v>90.1</c:v>
                </c:pt>
                <c:pt idx="22871">
                  <c:v>90.1</c:v>
                </c:pt>
                <c:pt idx="22872">
                  <c:v>90</c:v>
                </c:pt>
                <c:pt idx="22873">
                  <c:v>90</c:v>
                </c:pt>
                <c:pt idx="22874">
                  <c:v>90</c:v>
                </c:pt>
                <c:pt idx="22875">
                  <c:v>90</c:v>
                </c:pt>
                <c:pt idx="22876">
                  <c:v>90</c:v>
                </c:pt>
                <c:pt idx="22877">
                  <c:v>90</c:v>
                </c:pt>
                <c:pt idx="22878">
                  <c:v>90</c:v>
                </c:pt>
                <c:pt idx="22879">
                  <c:v>90</c:v>
                </c:pt>
                <c:pt idx="22880">
                  <c:v>90</c:v>
                </c:pt>
                <c:pt idx="22881">
                  <c:v>90</c:v>
                </c:pt>
                <c:pt idx="22882">
                  <c:v>90</c:v>
                </c:pt>
                <c:pt idx="22883">
                  <c:v>90</c:v>
                </c:pt>
                <c:pt idx="22884">
                  <c:v>90</c:v>
                </c:pt>
                <c:pt idx="22885">
                  <c:v>89.9</c:v>
                </c:pt>
                <c:pt idx="22886">
                  <c:v>90</c:v>
                </c:pt>
                <c:pt idx="22887">
                  <c:v>89.9</c:v>
                </c:pt>
                <c:pt idx="22888">
                  <c:v>89.9</c:v>
                </c:pt>
                <c:pt idx="22889">
                  <c:v>89.9</c:v>
                </c:pt>
                <c:pt idx="22890">
                  <c:v>89.9</c:v>
                </c:pt>
                <c:pt idx="22891">
                  <c:v>89.9</c:v>
                </c:pt>
                <c:pt idx="22892">
                  <c:v>89.9</c:v>
                </c:pt>
                <c:pt idx="22893">
                  <c:v>89.9</c:v>
                </c:pt>
                <c:pt idx="22894">
                  <c:v>89.9</c:v>
                </c:pt>
                <c:pt idx="22895">
                  <c:v>89.9</c:v>
                </c:pt>
                <c:pt idx="22896">
                  <c:v>89.9</c:v>
                </c:pt>
                <c:pt idx="22897">
                  <c:v>89.9</c:v>
                </c:pt>
                <c:pt idx="22898">
                  <c:v>89.9</c:v>
                </c:pt>
                <c:pt idx="22899">
                  <c:v>89.9</c:v>
                </c:pt>
                <c:pt idx="22900">
                  <c:v>89.9</c:v>
                </c:pt>
                <c:pt idx="22901">
                  <c:v>89.9</c:v>
                </c:pt>
                <c:pt idx="22902">
                  <c:v>89.9</c:v>
                </c:pt>
                <c:pt idx="22903">
                  <c:v>89.9</c:v>
                </c:pt>
                <c:pt idx="22904">
                  <c:v>89.9</c:v>
                </c:pt>
                <c:pt idx="22905">
                  <c:v>89.9</c:v>
                </c:pt>
                <c:pt idx="22906">
                  <c:v>89.9</c:v>
                </c:pt>
                <c:pt idx="22907">
                  <c:v>89.9</c:v>
                </c:pt>
                <c:pt idx="22908">
                  <c:v>89.9</c:v>
                </c:pt>
                <c:pt idx="22909">
                  <c:v>89.9</c:v>
                </c:pt>
                <c:pt idx="22910">
                  <c:v>89.9</c:v>
                </c:pt>
                <c:pt idx="22911">
                  <c:v>89.9</c:v>
                </c:pt>
                <c:pt idx="22912">
                  <c:v>89.9</c:v>
                </c:pt>
                <c:pt idx="22913">
                  <c:v>89.9</c:v>
                </c:pt>
                <c:pt idx="22914">
                  <c:v>89.9</c:v>
                </c:pt>
                <c:pt idx="22915">
                  <c:v>89.9</c:v>
                </c:pt>
                <c:pt idx="22916">
                  <c:v>89.9</c:v>
                </c:pt>
                <c:pt idx="22917">
                  <c:v>89.9</c:v>
                </c:pt>
                <c:pt idx="22918">
                  <c:v>89.9</c:v>
                </c:pt>
                <c:pt idx="22919">
                  <c:v>89.9</c:v>
                </c:pt>
                <c:pt idx="22920">
                  <c:v>89.9</c:v>
                </c:pt>
                <c:pt idx="22921">
                  <c:v>89.9</c:v>
                </c:pt>
                <c:pt idx="22922">
                  <c:v>89.9</c:v>
                </c:pt>
                <c:pt idx="22923">
                  <c:v>89.9</c:v>
                </c:pt>
                <c:pt idx="22924">
                  <c:v>89.9</c:v>
                </c:pt>
                <c:pt idx="22925">
                  <c:v>89.9</c:v>
                </c:pt>
                <c:pt idx="22926">
                  <c:v>89.9</c:v>
                </c:pt>
                <c:pt idx="22927">
                  <c:v>89.9</c:v>
                </c:pt>
                <c:pt idx="22928">
                  <c:v>89.9</c:v>
                </c:pt>
                <c:pt idx="22929">
                  <c:v>89.9</c:v>
                </c:pt>
                <c:pt idx="22930">
                  <c:v>89.9</c:v>
                </c:pt>
                <c:pt idx="22931">
                  <c:v>89.9</c:v>
                </c:pt>
                <c:pt idx="22932">
                  <c:v>89.9</c:v>
                </c:pt>
                <c:pt idx="22933">
                  <c:v>89.9</c:v>
                </c:pt>
                <c:pt idx="22934">
                  <c:v>89.9</c:v>
                </c:pt>
                <c:pt idx="22935">
                  <c:v>89.9</c:v>
                </c:pt>
                <c:pt idx="22936">
                  <c:v>90</c:v>
                </c:pt>
                <c:pt idx="22937">
                  <c:v>90</c:v>
                </c:pt>
                <c:pt idx="22938">
                  <c:v>90</c:v>
                </c:pt>
                <c:pt idx="22939">
                  <c:v>90</c:v>
                </c:pt>
                <c:pt idx="22940">
                  <c:v>90</c:v>
                </c:pt>
                <c:pt idx="22941">
                  <c:v>90</c:v>
                </c:pt>
                <c:pt idx="22942">
                  <c:v>90</c:v>
                </c:pt>
                <c:pt idx="22943">
                  <c:v>90</c:v>
                </c:pt>
                <c:pt idx="22944">
                  <c:v>90</c:v>
                </c:pt>
                <c:pt idx="22945">
                  <c:v>90</c:v>
                </c:pt>
                <c:pt idx="22946">
                  <c:v>90</c:v>
                </c:pt>
                <c:pt idx="22947">
                  <c:v>90.1</c:v>
                </c:pt>
                <c:pt idx="22948">
                  <c:v>90.1</c:v>
                </c:pt>
                <c:pt idx="22949">
                  <c:v>90.1</c:v>
                </c:pt>
                <c:pt idx="22950">
                  <c:v>90.1</c:v>
                </c:pt>
                <c:pt idx="22951">
                  <c:v>90.1</c:v>
                </c:pt>
                <c:pt idx="22952">
                  <c:v>90.1</c:v>
                </c:pt>
                <c:pt idx="22953">
                  <c:v>90.1</c:v>
                </c:pt>
                <c:pt idx="22954">
                  <c:v>90.1</c:v>
                </c:pt>
                <c:pt idx="22955">
                  <c:v>90.1</c:v>
                </c:pt>
                <c:pt idx="22956">
                  <c:v>90.1</c:v>
                </c:pt>
                <c:pt idx="22957">
                  <c:v>90.2</c:v>
                </c:pt>
                <c:pt idx="22958">
                  <c:v>90.2</c:v>
                </c:pt>
                <c:pt idx="22959">
                  <c:v>90.2</c:v>
                </c:pt>
                <c:pt idx="22960">
                  <c:v>90.2</c:v>
                </c:pt>
                <c:pt idx="22961">
                  <c:v>90.2</c:v>
                </c:pt>
                <c:pt idx="22962">
                  <c:v>90.2</c:v>
                </c:pt>
                <c:pt idx="22963">
                  <c:v>90.2</c:v>
                </c:pt>
                <c:pt idx="22964">
                  <c:v>90.2</c:v>
                </c:pt>
                <c:pt idx="22965">
                  <c:v>90.2</c:v>
                </c:pt>
                <c:pt idx="22966">
                  <c:v>90.2</c:v>
                </c:pt>
                <c:pt idx="22967">
                  <c:v>90.2</c:v>
                </c:pt>
                <c:pt idx="22968">
                  <c:v>90.2</c:v>
                </c:pt>
                <c:pt idx="22969">
                  <c:v>90.3</c:v>
                </c:pt>
                <c:pt idx="22970">
                  <c:v>90.3</c:v>
                </c:pt>
                <c:pt idx="22971">
                  <c:v>90.3</c:v>
                </c:pt>
                <c:pt idx="22972">
                  <c:v>90.3</c:v>
                </c:pt>
                <c:pt idx="22973">
                  <c:v>90.3</c:v>
                </c:pt>
                <c:pt idx="22974">
                  <c:v>90.3</c:v>
                </c:pt>
                <c:pt idx="22975">
                  <c:v>90.3</c:v>
                </c:pt>
                <c:pt idx="22976">
                  <c:v>90.3</c:v>
                </c:pt>
                <c:pt idx="22977">
                  <c:v>90.4</c:v>
                </c:pt>
                <c:pt idx="22978">
                  <c:v>90.4</c:v>
                </c:pt>
                <c:pt idx="22979">
                  <c:v>90.4</c:v>
                </c:pt>
                <c:pt idx="22980">
                  <c:v>90.4</c:v>
                </c:pt>
                <c:pt idx="22981">
                  <c:v>90.4</c:v>
                </c:pt>
                <c:pt idx="22982">
                  <c:v>90.4</c:v>
                </c:pt>
                <c:pt idx="22983">
                  <c:v>90.4</c:v>
                </c:pt>
                <c:pt idx="22984">
                  <c:v>90.4</c:v>
                </c:pt>
                <c:pt idx="22985">
                  <c:v>90.5</c:v>
                </c:pt>
                <c:pt idx="22986">
                  <c:v>90.5</c:v>
                </c:pt>
                <c:pt idx="22987">
                  <c:v>90.5</c:v>
                </c:pt>
                <c:pt idx="22988">
                  <c:v>90.5</c:v>
                </c:pt>
                <c:pt idx="22989">
                  <c:v>90.5</c:v>
                </c:pt>
                <c:pt idx="22990">
                  <c:v>90.5</c:v>
                </c:pt>
                <c:pt idx="22991">
                  <c:v>90.5</c:v>
                </c:pt>
                <c:pt idx="22992">
                  <c:v>90.6</c:v>
                </c:pt>
                <c:pt idx="22993">
                  <c:v>90.6</c:v>
                </c:pt>
                <c:pt idx="22994">
                  <c:v>90.6</c:v>
                </c:pt>
                <c:pt idx="22995">
                  <c:v>90.6</c:v>
                </c:pt>
                <c:pt idx="22996">
                  <c:v>90.6</c:v>
                </c:pt>
                <c:pt idx="22997">
                  <c:v>90.6</c:v>
                </c:pt>
                <c:pt idx="22998">
                  <c:v>90.6</c:v>
                </c:pt>
                <c:pt idx="22999">
                  <c:v>90.6</c:v>
                </c:pt>
                <c:pt idx="23000">
                  <c:v>90.6</c:v>
                </c:pt>
                <c:pt idx="23001">
                  <c:v>90.7</c:v>
                </c:pt>
                <c:pt idx="23002">
                  <c:v>90.7</c:v>
                </c:pt>
                <c:pt idx="23003">
                  <c:v>90.7</c:v>
                </c:pt>
                <c:pt idx="23004">
                  <c:v>90.7</c:v>
                </c:pt>
                <c:pt idx="23005">
                  <c:v>90.7</c:v>
                </c:pt>
                <c:pt idx="23006">
                  <c:v>90.8</c:v>
                </c:pt>
                <c:pt idx="23007">
                  <c:v>90.8</c:v>
                </c:pt>
                <c:pt idx="23008">
                  <c:v>90.8</c:v>
                </c:pt>
                <c:pt idx="23009">
                  <c:v>90.8</c:v>
                </c:pt>
                <c:pt idx="23010">
                  <c:v>90.8</c:v>
                </c:pt>
                <c:pt idx="23011">
                  <c:v>90.8</c:v>
                </c:pt>
                <c:pt idx="23012">
                  <c:v>90.8</c:v>
                </c:pt>
                <c:pt idx="23013">
                  <c:v>90.9</c:v>
                </c:pt>
                <c:pt idx="23014">
                  <c:v>90.9</c:v>
                </c:pt>
                <c:pt idx="23015">
                  <c:v>90.9</c:v>
                </c:pt>
                <c:pt idx="23016">
                  <c:v>90.9</c:v>
                </c:pt>
                <c:pt idx="23017">
                  <c:v>90.9</c:v>
                </c:pt>
                <c:pt idx="23018">
                  <c:v>90.9</c:v>
                </c:pt>
                <c:pt idx="23019">
                  <c:v>90.9</c:v>
                </c:pt>
                <c:pt idx="23020">
                  <c:v>91</c:v>
                </c:pt>
                <c:pt idx="23021">
                  <c:v>91</c:v>
                </c:pt>
                <c:pt idx="23022">
                  <c:v>91</c:v>
                </c:pt>
                <c:pt idx="23023">
                  <c:v>91</c:v>
                </c:pt>
                <c:pt idx="23024">
                  <c:v>91</c:v>
                </c:pt>
                <c:pt idx="23025">
                  <c:v>91</c:v>
                </c:pt>
                <c:pt idx="23026">
                  <c:v>91</c:v>
                </c:pt>
                <c:pt idx="23027">
                  <c:v>91</c:v>
                </c:pt>
                <c:pt idx="23028">
                  <c:v>91</c:v>
                </c:pt>
                <c:pt idx="23029">
                  <c:v>91.1</c:v>
                </c:pt>
                <c:pt idx="23030">
                  <c:v>91.1</c:v>
                </c:pt>
                <c:pt idx="23031">
                  <c:v>91.1</c:v>
                </c:pt>
                <c:pt idx="23032">
                  <c:v>91.1</c:v>
                </c:pt>
                <c:pt idx="23033">
                  <c:v>91.1</c:v>
                </c:pt>
                <c:pt idx="23034">
                  <c:v>91.1</c:v>
                </c:pt>
                <c:pt idx="23035">
                  <c:v>91.2</c:v>
                </c:pt>
                <c:pt idx="23036">
                  <c:v>91.2</c:v>
                </c:pt>
                <c:pt idx="23037">
                  <c:v>91.2</c:v>
                </c:pt>
                <c:pt idx="23038">
                  <c:v>91.2</c:v>
                </c:pt>
                <c:pt idx="23039">
                  <c:v>91.2</c:v>
                </c:pt>
                <c:pt idx="23040">
                  <c:v>91.2</c:v>
                </c:pt>
                <c:pt idx="23041">
                  <c:v>91.3</c:v>
                </c:pt>
                <c:pt idx="23042">
                  <c:v>91.3</c:v>
                </c:pt>
                <c:pt idx="23043">
                  <c:v>91.3</c:v>
                </c:pt>
                <c:pt idx="23044">
                  <c:v>91.3</c:v>
                </c:pt>
                <c:pt idx="23045">
                  <c:v>91.3</c:v>
                </c:pt>
                <c:pt idx="23046">
                  <c:v>91.3</c:v>
                </c:pt>
                <c:pt idx="23047">
                  <c:v>91.4</c:v>
                </c:pt>
                <c:pt idx="23048">
                  <c:v>91.4</c:v>
                </c:pt>
                <c:pt idx="23049">
                  <c:v>91.4</c:v>
                </c:pt>
                <c:pt idx="23050">
                  <c:v>91.4</c:v>
                </c:pt>
                <c:pt idx="23051">
                  <c:v>91.4</c:v>
                </c:pt>
                <c:pt idx="23052">
                  <c:v>91.4</c:v>
                </c:pt>
                <c:pt idx="23053">
                  <c:v>91.4</c:v>
                </c:pt>
                <c:pt idx="23054">
                  <c:v>91.5</c:v>
                </c:pt>
                <c:pt idx="23055">
                  <c:v>91.5</c:v>
                </c:pt>
                <c:pt idx="23056">
                  <c:v>91.5</c:v>
                </c:pt>
                <c:pt idx="23057">
                  <c:v>91.5</c:v>
                </c:pt>
                <c:pt idx="23058">
                  <c:v>91.5</c:v>
                </c:pt>
                <c:pt idx="23059">
                  <c:v>91.5</c:v>
                </c:pt>
                <c:pt idx="23060">
                  <c:v>91.6</c:v>
                </c:pt>
                <c:pt idx="23061">
                  <c:v>91.6</c:v>
                </c:pt>
                <c:pt idx="23062">
                  <c:v>91.6</c:v>
                </c:pt>
                <c:pt idx="23063">
                  <c:v>91.6</c:v>
                </c:pt>
                <c:pt idx="23064">
                  <c:v>91.6</c:v>
                </c:pt>
                <c:pt idx="23065">
                  <c:v>91.6</c:v>
                </c:pt>
                <c:pt idx="23066">
                  <c:v>91.6</c:v>
                </c:pt>
                <c:pt idx="23067">
                  <c:v>91.7</c:v>
                </c:pt>
                <c:pt idx="23068">
                  <c:v>91.7</c:v>
                </c:pt>
                <c:pt idx="23069">
                  <c:v>91.7</c:v>
                </c:pt>
                <c:pt idx="23070">
                  <c:v>91.7</c:v>
                </c:pt>
                <c:pt idx="23071">
                  <c:v>91.7</c:v>
                </c:pt>
                <c:pt idx="23072">
                  <c:v>91.7</c:v>
                </c:pt>
                <c:pt idx="23073">
                  <c:v>91.8</c:v>
                </c:pt>
                <c:pt idx="23074">
                  <c:v>91.8</c:v>
                </c:pt>
                <c:pt idx="23075">
                  <c:v>91.8</c:v>
                </c:pt>
                <c:pt idx="23076">
                  <c:v>91.8</c:v>
                </c:pt>
                <c:pt idx="23077">
                  <c:v>91.8</c:v>
                </c:pt>
                <c:pt idx="23078">
                  <c:v>91.8</c:v>
                </c:pt>
                <c:pt idx="23079">
                  <c:v>91.8</c:v>
                </c:pt>
                <c:pt idx="23080">
                  <c:v>91.8</c:v>
                </c:pt>
                <c:pt idx="23081">
                  <c:v>91.8</c:v>
                </c:pt>
                <c:pt idx="23082">
                  <c:v>91.8</c:v>
                </c:pt>
                <c:pt idx="23083">
                  <c:v>91.8</c:v>
                </c:pt>
                <c:pt idx="23084">
                  <c:v>91.8</c:v>
                </c:pt>
                <c:pt idx="23085">
                  <c:v>91.9</c:v>
                </c:pt>
                <c:pt idx="23086">
                  <c:v>91.9</c:v>
                </c:pt>
                <c:pt idx="23087">
                  <c:v>91.9</c:v>
                </c:pt>
                <c:pt idx="23088">
                  <c:v>91.9</c:v>
                </c:pt>
                <c:pt idx="23089">
                  <c:v>91.9</c:v>
                </c:pt>
                <c:pt idx="23090">
                  <c:v>91.9</c:v>
                </c:pt>
                <c:pt idx="23091">
                  <c:v>91.9</c:v>
                </c:pt>
                <c:pt idx="23092">
                  <c:v>91.9</c:v>
                </c:pt>
                <c:pt idx="23093">
                  <c:v>91.9</c:v>
                </c:pt>
                <c:pt idx="23094">
                  <c:v>92</c:v>
                </c:pt>
                <c:pt idx="23095">
                  <c:v>92</c:v>
                </c:pt>
                <c:pt idx="23096">
                  <c:v>92</c:v>
                </c:pt>
                <c:pt idx="23097">
                  <c:v>92</c:v>
                </c:pt>
                <c:pt idx="23098">
                  <c:v>92</c:v>
                </c:pt>
                <c:pt idx="23099">
                  <c:v>92</c:v>
                </c:pt>
                <c:pt idx="23100">
                  <c:v>92</c:v>
                </c:pt>
                <c:pt idx="23101">
                  <c:v>92</c:v>
                </c:pt>
                <c:pt idx="23102">
                  <c:v>92.1</c:v>
                </c:pt>
                <c:pt idx="23103">
                  <c:v>92.1</c:v>
                </c:pt>
                <c:pt idx="23104">
                  <c:v>92.1</c:v>
                </c:pt>
                <c:pt idx="23105">
                  <c:v>92.1</c:v>
                </c:pt>
                <c:pt idx="23106">
                  <c:v>92.1</c:v>
                </c:pt>
                <c:pt idx="23107">
                  <c:v>92.1</c:v>
                </c:pt>
                <c:pt idx="23108">
                  <c:v>92.1</c:v>
                </c:pt>
                <c:pt idx="23109">
                  <c:v>92.1</c:v>
                </c:pt>
                <c:pt idx="23110">
                  <c:v>92.1</c:v>
                </c:pt>
                <c:pt idx="23111">
                  <c:v>92.1</c:v>
                </c:pt>
                <c:pt idx="23112">
                  <c:v>92.1</c:v>
                </c:pt>
                <c:pt idx="23113">
                  <c:v>92.1</c:v>
                </c:pt>
                <c:pt idx="23114">
                  <c:v>92.1</c:v>
                </c:pt>
                <c:pt idx="23115">
                  <c:v>92.1</c:v>
                </c:pt>
                <c:pt idx="23116">
                  <c:v>92.1</c:v>
                </c:pt>
                <c:pt idx="23117">
                  <c:v>92.2</c:v>
                </c:pt>
                <c:pt idx="23118">
                  <c:v>92.2</c:v>
                </c:pt>
                <c:pt idx="23119">
                  <c:v>92.2</c:v>
                </c:pt>
                <c:pt idx="23120">
                  <c:v>92.2</c:v>
                </c:pt>
                <c:pt idx="23121">
                  <c:v>92.2</c:v>
                </c:pt>
                <c:pt idx="23122">
                  <c:v>92.2</c:v>
                </c:pt>
                <c:pt idx="23123">
                  <c:v>92.2</c:v>
                </c:pt>
                <c:pt idx="23124">
                  <c:v>92.2</c:v>
                </c:pt>
                <c:pt idx="23125">
                  <c:v>92.2</c:v>
                </c:pt>
                <c:pt idx="23126">
                  <c:v>92.2</c:v>
                </c:pt>
                <c:pt idx="23127">
                  <c:v>92.2</c:v>
                </c:pt>
                <c:pt idx="23128">
                  <c:v>92.2</c:v>
                </c:pt>
                <c:pt idx="23129">
                  <c:v>92.2</c:v>
                </c:pt>
                <c:pt idx="23130">
                  <c:v>92.2</c:v>
                </c:pt>
                <c:pt idx="23131">
                  <c:v>92.2</c:v>
                </c:pt>
                <c:pt idx="23132">
                  <c:v>92.2</c:v>
                </c:pt>
                <c:pt idx="23133">
                  <c:v>92.2</c:v>
                </c:pt>
                <c:pt idx="23134">
                  <c:v>92.2</c:v>
                </c:pt>
                <c:pt idx="23135">
                  <c:v>92.2</c:v>
                </c:pt>
                <c:pt idx="23136">
                  <c:v>92.2</c:v>
                </c:pt>
                <c:pt idx="23137">
                  <c:v>92.2</c:v>
                </c:pt>
                <c:pt idx="23138">
                  <c:v>92.2</c:v>
                </c:pt>
                <c:pt idx="23139">
                  <c:v>92.2</c:v>
                </c:pt>
                <c:pt idx="23140">
                  <c:v>92.2</c:v>
                </c:pt>
                <c:pt idx="23141">
                  <c:v>92.2</c:v>
                </c:pt>
                <c:pt idx="23142">
                  <c:v>92.2</c:v>
                </c:pt>
                <c:pt idx="23143">
                  <c:v>92.2</c:v>
                </c:pt>
                <c:pt idx="23144">
                  <c:v>92.2</c:v>
                </c:pt>
                <c:pt idx="23145">
                  <c:v>92.2</c:v>
                </c:pt>
                <c:pt idx="23146">
                  <c:v>92.2</c:v>
                </c:pt>
                <c:pt idx="23147">
                  <c:v>92.2</c:v>
                </c:pt>
                <c:pt idx="23148">
                  <c:v>92.2</c:v>
                </c:pt>
                <c:pt idx="23149">
                  <c:v>92.2</c:v>
                </c:pt>
                <c:pt idx="23150">
                  <c:v>92.2</c:v>
                </c:pt>
                <c:pt idx="23151">
                  <c:v>92.2</c:v>
                </c:pt>
                <c:pt idx="23152">
                  <c:v>92.2</c:v>
                </c:pt>
                <c:pt idx="23153">
                  <c:v>92.2</c:v>
                </c:pt>
                <c:pt idx="23154">
                  <c:v>92.2</c:v>
                </c:pt>
                <c:pt idx="23155">
                  <c:v>92.1</c:v>
                </c:pt>
                <c:pt idx="23156">
                  <c:v>92.1</c:v>
                </c:pt>
                <c:pt idx="23157">
                  <c:v>92.1</c:v>
                </c:pt>
                <c:pt idx="23158">
                  <c:v>92.1</c:v>
                </c:pt>
                <c:pt idx="23159">
                  <c:v>92.1</c:v>
                </c:pt>
                <c:pt idx="23160">
                  <c:v>92.1</c:v>
                </c:pt>
                <c:pt idx="23161">
                  <c:v>92.1</c:v>
                </c:pt>
                <c:pt idx="23162">
                  <c:v>92.1</c:v>
                </c:pt>
                <c:pt idx="23163">
                  <c:v>92.1</c:v>
                </c:pt>
                <c:pt idx="23164">
                  <c:v>92.1</c:v>
                </c:pt>
                <c:pt idx="23165">
                  <c:v>92.1</c:v>
                </c:pt>
                <c:pt idx="23166">
                  <c:v>92.1</c:v>
                </c:pt>
                <c:pt idx="23167">
                  <c:v>92</c:v>
                </c:pt>
                <c:pt idx="23168">
                  <c:v>92</c:v>
                </c:pt>
                <c:pt idx="23169">
                  <c:v>92</c:v>
                </c:pt>
                <c:pt idx="23170">
                  <c:v>92</c:v>
                </c:pt>
                <c:pt idx="23171">
                  <c:v>92</c:v>
                </c:pt>
                <c:pt idx="23172">
                  <c:v>92</c:v>
                </c:pt>
                <c:pt idx="23173">
                  <c:v>92</c:v>
                </c:pt>
                <c:pt idx="23174">
                  <c:v>92</c:v>
                </c:pt>
                <c:pt idx="23175">
                  <c:v>91.9</c:v>
                </c:pt>
                <c:pt idx="23176">
                  <c:v>91.9</c:v>
                </c:pt>
                <c:pt idx="23177">
                  <c:v>91.9</c:v>
                </c:pt>
                <c:pt idx="23178">
                  <c:v>91.9</c:v>
                </c:pt>
                <c:pt idx="23179">
                  <c:v>91.9</c:v>
                </c:pt>
                <c:pt idx="23180">
                  <c:v>91.9</c:v>
                </c:pt>
                <c:pt idx="23181">
                  <c:v>91.9</c:v>
                </c:pt>
                <c:pt idx="23182">
                  <c:v>91.9</c:v>
                </c:pt>
                <c:pt idx="23183">
                  <c:v>91.9</c:v>
                </c:pt>
                <c:pt idx="23184">
                  <c:v>91.8</c:v>
                </c:pt>
                <c:pt idx="23185">
                  <c:v>91.8</c:v>
                </c:pt>
                <c:pt idx="23186">
                  <c:v>91.8</c:v>
                </c:pt>
                <c:pt idx="23187">
                  <c:v>91.8</c:v>
                </c:pt>
                <c:pt idx="23188">
                  <c:v>91.8</c:v>
                </c:pt>
                <c:pt idx="23189">
                  <c:v>91.8</c:v>
                </c:pt>
                <c:pt idx="23190">
                  <c:v>91.8</c:v>
                </c:pt>
                <c:pt idx="23191">
                  <c:v>91.8</c:v>
                </c:pt>
                <c:pt idx="23192">
                  <c:v>91.7</c:v>
                </c:pt>
                <c:pt idx="23193">
                  <c:v>91.7</c:v>
                </c:pt>
                <c:pt idx="23194">
                  <c:v>91.7</c:v>
                </c:pt>
                <c:pt idx="23195">
                  <c:v>91.7</c:v>
                </c:pt>
                <c:pt idx="23196">
                  <c:v>91.7</c:v>
                </c:pt>
                <c:pt idx="23197">
                  <c:v>91.7</c:v>
                </c:pt>
                <c:pt idx="23198">
                  <c:v>91.7</c:v>
                </c:pt>
                <c:pt idx="23199">
                  <c:v>91.6</c:v>
                </c:pt>
                <c:pt idx="23200">
                  <c:v>91.6</c:v>
                </c:pt>
                <c:pt idx="23201">
                  <c:v>91.6</c:v>
                </c:pt>
                <c:pt idx="23202">
                  <c:v>91.6</c:v>
                </c:pt>
                <c:pt idx="23203">
                  <c:v>91.5</c:v>
                </c:pt>
                <c:pt idx="23204">
                  <c:v>91.5</c:v>
                </c:pt>
                <c:pt idx="23205">
                  <c:v>91.5</c:v>
                </c:pt>
                <c:pt idx="23206">
                  <c:v>91.5</c:v>
                </c:pt>
                <c:pt idx="23207">
                  <c:v>91.5</c:v>
                </c:pt>
                <c:pt idx="23208">
                  <c:v>91.4</c:v>
                </c:pt>
                <c:pt idx="23209">
                  <c:v>91.4</c:v>
                </c:pt>
                <c:pt idx="23210">
                  <c:v>91.4</c:v>
                </c:pt>
                <c:pt idx="23211">
                  <c:v>91.4</c:v>
                </c:pt>
                <c:pt idx="23212">
                  <c:v>91.4</c:v>
                </c:pt>
                <c:pt idx="23213">
                  <c:v>91.4</c:v>
                </c:pt>
                <c:pt idx="23214">
                  <c:v>91.3</c:v>
                </c:pt>
                <c:pt idx="23215">
                  <c:v>91.3</c:v>
                </c:pt>
                <c:pt idx="23216">
                  <c:v>91.3</c:v>
                </c:pt>
                <c:pt idx="23217">
                  <c:v>91.3</c:v>
                </c:pt>
                <c:pt idx="23218">
                  <c:v>91.3</c:v>
                </c:pt>
                <c:pt idx="23219">
                  <c:v>91.3</c:v>
                </c:pt>
                <c:pt idx="23220">
                  <c:v>91.2</c:v>
                </c:pt>
                <c:pt idx="23221">
                  <c:v>91.2</c:v>
                </c:pt>
                <c:pt idx="23222">
                  <c:v>91.2</c:v>
                </c:pt>
                <c:pt idx="23223">
                  <c:v>91.2</c:v>
                </c:pt>
                <c:pt idx="23224">
                  <c:v>91.2</c:v>
                </c:pt>
                <c:pt idx="23225">
                  <c:v>91.2</c:v>
                </c:pt>
                <c:pt idx="23226">
                  <c:v>91.1</c:v>
                </c:pt>
                <c:pt idx="23227">
                  <c:v>91.1</c:v>
                </c:pt>
                <c:pt idx="23228">
                  <c:v>91.1</c:v>
                </c:pt>
                <c:pt idx="23229">
                  <c:v>91.1</c:v>
                </c:pt>
                <c:pt idx="23230">
                  <c:v>91.1</c:v>
                </c:pt>
                <c:pt idx="23231">
                  <c:v>91.1</c:v>
                </c:pt>
                <c:pt idx="23232">
                  <c:v>91</c:v>
                </c:pt>
                <c:pt idx="23233">
                  <c:v>91</c:v>
                </c:pt>
                <c:pt idx="23234">
                  <c:v>91</c:v>
                </c:pt>
                <c:pt idx="23235">
                  <c:v>91</c:v>
                </c:pt>
                <c:pt idx="23236">
                  <c:v>91</c:v>
                </c:pt>
                <c:pt idx="23237">
                  <c:v>91</c:v>
                </c:pt>
                <c:pt idx="23238">
                  <c:v>91</c:v>
                </c:pt>
                <c:pt idx="23239">
                  <c:v>91</c:v>
                </c:pt>
                <c:pt idx="23240">
                  <c:v>90.9</c:v>
                </c:pt>
                <c:pt idx="23241">
                  <c:v>90.9</c:v>
                </c:pt>
                <c:pt idx="23242">
                  <c:v>90.9</c:v>
                </c:pt>
                <c:pt idx="23243">
                  <c:v>90.9</c:v>
                </c:pt>
                <c:pt idx="23244">
                  <c:v>90.9</c:v>
                </c:pt>
                <c:pt idx="23245">
                  <c:v>90.8</c:v>
                </c:pt>
                <c:pt idx="23246">
                  <c:v>90.8</c:v>
                </c:pt>
                <c:pt idx="23247">
                  <c:v>90.8</c:v>
                </c:pt>
                <c:pt idx="23248">
                  <c:v>90.8</c:v>
                </c:pt>
                <c:pt idx="23249">
                  <c:v>90.8</c:v>
                </c:pt>
                <c:pt idx="23250">
                  <c:v>90.8</c:v>
                </c:pt>
                <c:pt idx="23251">
                  <c:v>90.7</c:v>
                </c:pt>
                <c:pt idx="23252">
                  <c:v>90.7</c:v>
                </c:pt>
                <c:pt idx="23253">
                  <c:v>90.7</c:v>
                </c:pt>
                <c:pt idx="23254">
                  <c:v>90.7</c:v>
                </c:pt>
                <c:pt idx="23255">
                  <c:v>90.7</c:v>
                </c:pt>
                <c:pt idx="23256">
                  <c:v>90.7</c:v>
                </c:pt>
                <c:pt idx="23257">
                  <c:v>90.6</c:v>
                </c:pt>
                <c:pt idx="23258">
                  <c:v>90.6</c:v>
                </c:pt>
                <c:pt idx="23259">
                  <c:v>90.6</c:v>
                </c:pt>
                <c:pt idx="23260">
                  <c:v>90.6</c:v>
                </c:pt>
                <c:pt idx="23261">
                  <c:v>90.6</c:v>
                </c:pt>
                <c:pt idx="23262">
                  <c:v>90.6</c:v>
                </c:pt>
                <c:pt idx="23263">
                  <c:v>90.5</c:v>
                </c:pt>
                <c:pt idx="23264">
                  <c:v>90.5</c:v>
                </c:pt>
                <c:pt idx="23265">
                  <c:v>90.5</c:v>
                </c:pt>
                <c:pt idx="23266">
                  <c:v>90.5</c:v>
                </c:pt>
                <c:pt idx="23267">
                  <c:v>90.5</c:v>
                </c:pt>
                <c:pt idx="23268">
                  <c:v>90.5</c:v>
                </c:pt>
                <c:pt idx="23269">
                  <c:v>90.5</c:v>
                </c:pt>
                <c:pt idx="23270">
                  <c:v>90.5</c:v>
                </c:pt>
                <c:pt idx="23271">
                  <c:v>90.4</c:v>
                </c:pt>
                <c:pt idx="23272">
                  <c:v>90.4</c:v>
                </c:pt>
                <c:pt idx="23273">
                  <c:v>90.4</c:v>
                </c:pt>
                <c:pt idx="23274">
                  <c:v>90.4</c:v>
                </c:pt>
                <c:pt idx="23275">
                  <c:v>90.4</c:v>
                </c:pt>
                <c:pt idx="23276">
                  <c:v>90.4</c:v>
                </c:pt>
                <c:pt idx="23277">
                  <c:v>90.4</c:v>
                </c:pt>
                <c:pt idx="23278">
                  <c:v>90.4</c:v>
                </c:pt>
                <c:pt idx="23279">
                  <c:v>90.4</c:v>
                </c:pt>
                <c:pt idx="23280">
                  <c:v>90.4</c:v>
                </c:pt>
                <c:pt idx="23281">
                  <c:v>90.4</c:v>
                </c:pt>
                <c:pt idx="23282">
                  <c:v>90.4</c:v>
                </c:pt>
                <c:pt idx="23283">
                  <c:v>90.3</c:v>
                </c:pt>
                <c:pt idx="23284">
                  <c:v>90.3</c:v>
                </c:pt>
                <c:pt idx="23285">
                  <c:v>90.3</c:v>
                </c:pt>
                <c:pt idx="23286">
                  <c:v>90.3</c:v>
                </c:pt>
                <c:pt idx="23287">
                  <c:v>90.3</c:v>
                </c:pt>
                <c:pt idx="23288">
                  <c:v>90.3</c:v>
                </c:pt>
                <c:pt idx="23289">
                  <c:v>90.3</c:v>
                </c:pt>
                <c:pt idx="23290">
                  <c:v>90.3</c:v>
                </c:pt>
                <c:pt idx="23291">
                  <c:v>90.2</c:v>
                </c:pt>
                <c:pt idx="23292">
                  <c:v>90.2</c:v>
                </c:pt>
                <c:pt idx="23293">
                  <c:v>90.2</c:v>
                </c:pt>
                <c:pt idx="23294">
                  <c:v>90.2</c:v>
                </c:pt>
                <c:pt idx="23295">
                  <c:v>90.2</c:v>
                </c:pt>
                <c:pt idx="23296">
                  <c:v>90.2</c:v>
                </c:pt>
                <c:pt idx="23297">
                  <c:v>90.2</c:v>
                </c:pt>
                <c:pt idx="23298">
                  <c:v>90.2</c:v>
                </c:pt>
                <c:pt idx="23299">
                  <c:v>90.2</c:v>
                </c:pt>
                <c:pt idx="23300">
                  <c:v>90.2</c:v>
                </c:pt>
                <c:pt idx="23301">
                  <c:v>90.2</c:v>
                </c:pt>
                <c:pt idx="23302">
                  <c:v>90.2</c:v>
                </c:pt>
                <c:pt idx="23303">
                  <c:v>90.2</c:v>
                </c:pt>
                <c:pt idx="23304">
                  <c:v>90.2</c:v>
                </c:pt>
                <c:pt idx="23305">
                  <c:v>90.2</c:v>
                </c:pt>
                <c:pt idx="23306">
                  <c:v>90.2</c:v>
                </c:pt>
                <c:pt idx="23307">
                  <c:v>90.2</c:v>
                </c:pt>
                <c:pt idx="23308">
                  <c:v>90.2</c:v>
                </c:pt>
                <c:pt idx="23309">
                  <c:v>90.2</c:v>
                </c:pt>
                <c:pt idx="23310">
                  <c:v>90.1</c:v>
                </c:pt>
                <c:pt idx="23311">
                  <c:v>90.1</c:v>
                </c:pt>
                <c:pt idx="23312">
                  <c:v>90.1</c:v>
                </c:pt>
                <c:pt idx="23313">
                  <c:v>90.1</c:v>
                </c:pt>
                <c:pt idx="23314">
                  <c:v>90.1</c:v>
                </c:pt>
                <c:pt idx="23315">
                  <c:v>90.1</c:v>
                </c:pt>
                <c:pt idx="23316">
                  <c:v>90.1</c:v>
                </c:pt>
                <c:pt idx="23317">
                  <c:v>90.1</c:v>
                </c:pt>
                <c:pt idx="23318">
                  <c:v>90.1</c:v>
                </c:pt>
                <c:pt idx="23319">
                  <c:v>90.1</c:v>
                </c:pt>
                <c:pt idx="23320">
                  <c:v>90.1</c:v>
                </c:pt>
                <c:pt idx="23321">
                  <c:v>90.1</c:v>
                </c:pt>
                <c:pt idx="23322">
                  <c:v>90.1</c:v>
                </c:pt>
                <c:pt idx="23323">
                  <c:v>90.1</c:v>
                </c:pt>
                <c:pt idx="23324">
                  <c:v>90.1</c:v>
                </c:pt>
                <c:pt idx="23325">
                  <c:v>90.1</c:v>
                </c:pt>
                <c:pt idx="23326">
                  <c:v>90.1</c:v>
                </c:pt>
                <c:pt idx="23327">
                  <c:v>90.1</c:v>
                </c:pt>
                <c:pt idx="23328">
                  <c:v>90.1</c:v>
                </c:pt>
                <c:pt idx="23329">
                  <c:v>90.1</c:v>
                </c:pt>
                <c:pt idx="23330">
                  <c:v>90.1</c:v>
                </c:pt>
                <c:pt idx="23331">
                  <c:v>90.1</c:v>
                </c:pt>
                <c:pt idx="23332">
                  <c:v>90.1</c:v>
                </c:pt>
                <c:pt idx="23333">
                  <c:v>90.1</c:v>
                </c:pt>
                <c:pt idx="23334">
                  <c:v>90.1</c:v>
                </c:pt>
                <c:pt idx="23335">
                  <c:v>90.1</c:v>
                </c:pt>
                <c:pt idx="23336">
                  <c:v>90.1</c:v>
                </c:pt>
                <c:pt idx="23337">
                  <c:v>90.1</c:v>
                </c:pt>
                <c:pt idx="23338">
                  <c:v>90.1</c:v>
                </c:pt>
                <c:pt idx="23339">
                  <c:v>90.1</c:v>
                </c:pt>
                <c:pt idx="23340">
                  <c:v>90.1</c:v>
                </c:pt>
                <c:pt idx="23341">
                  <c:v>90.1</c:v>
                </c:pt>
                <c:pt idx="23342">
                  <c:v>90.1</c:v>
                </c:pt>
                <c:pt idx="23343">
                  <c:v>90.1</c:v>
                </c:pt>
                <c:pt idx="23344">
                  <c:v>90.1</c:v>
                </c:pt>
                <c:pt idx="23345">
                  <c:v>90.1</c:v>
                </c:pt>
                <c:pt idx="23346">
                  <c:v>90.1</c:v>
                </c:pt>
                <c:pt idx="23347">
                  <c:v>90.1</c:v>
                </c:pt>
                <c:pt idx="23348">
                  <c:v>90.2</c:v>
                </c:pt>
                <c:pt idx="23349">
                  <c:v>90.2</c:v>
                </c:pt>
                <c:pt idx="23350">
                  <c:v>90.1</c:v>
                </c:pt>
                <c:pt idx="23351">
                  <c:v>90.2</c:v>
                </c:pt>
                <c:pt idx="23352">
                  <c:v>90.2</c:v>
                </c:pt>
                <c:pt idx="23353">
                  <c:v>90.2</c:v>
                </c:pt>
                <c:pt idx="23354">
                  <c:v>90.2</c:v>
                </c:pt>
                <c:pt idx="23355">
                  <c:v>90.2</c:v>
                </c:pt>
                <c:pt idx="23356">
                  <c:v>90.2</c:v>
                </c:pt>
                <c:pt idx="23357">
                  <c:v>90.2</c:v>
                </c:pt>
                <c:pt idx="23358">
                  <c:v>90.2</c:v>
                </c:pt>
                <c:pt idx="23359">
                  <c:v>90.2</c:v>
                </c:pt>
                <c:pt idx="23360">
                  <c:v>90.2</c:v>
                </c:pt>
                <c:pt idx="23361">
                  <c:v>90.2</c:v>
                </c:pt>
                <c:pt idx="23362">
                  <c:v>90.2</c:v>
                </c:pt>
                <c:pt idx="23363">
                  <c:v>90.2</c:v>
                </c:pt>
                <c:pt idx="23364">
                  <c:v>90.2</c:v>
                </c:pt>
                <c:pt idx="23365">
                  <c:v>90.2</c:v>
                </c:pt>
                <c:pt idx="23366">
                  <c:v>90.2</c:v>
                </c:pt>
                <c:pt idx="23367">
                  <c:v>90.3</c:v>
                </c:pt>
                <c:pt idx="23368">
                  <c:v>90.3</c:v>
                </c:pt>
                <c:pt idx="23369">
                  <c:v>90.3</c:v>
                </c:pt>
                <c:pt idx="23370">
                  <c:v>90.3</c:v>
                </c:pt>
                <c:pt idx="23371">
                  <c:v>90.3</c:v>
                </c:pt>
                <c:pt idx="23372">
                  <c:v>90.3</c:v>
                </c:pt>
                <c:pt idx="23373">
                  <c:v>90.3</c:v>
                </c:pt>
                <c:pt idx="23374">
                  <c:v>90.3</c:v>
                </c:pt>
                <c:pt idx="23375">
                  <c:v>90.3</c:v>
                </c:pt>
                <c:pt idx="23376">
                  <c:v>90.3</c:v>
                </c:pt>
                <c:pt idx="23377">
                  <c:v>90.4</c:v>
                </c:pt>
                <c:pt idx="23378">
                  <c:v>90.4</c:v>
                </c:pt>
                <c:pt idx="23379">
                  <c:v>90.4</c:v>
                </c:pt>
                <c:pt idx="23380">
                  <c:v>90.4</c:v>
                </c:pt>
                <c:pt idx="23381">
                  <c:v>90.4</c:v>
                </c:pt>
                <c:pt idx="23382">
                  <c:v>90.4</c:v>
                </c:pt>
                <c:pt idx="23383">
                  <c:v>90.4</c:v>
                </c:pt>
                <c:pt idx="23384">
                  <c:v>90.4</c:v>
                </c:pt>
                <c:pt idx="23385">
                  <c:v>90.4</c:v>
                </c:pt>
                <c:pt idx="23386">
                  <c:v>90.4</c:v>
                </c:pt>
                <c:pt idx="23387">
                  <c:v>90.4</c:v>
                </c:pt>
                <c:pt idx="23388">
                  <c:v>90.5</c:v>
                </c:pt>
                <c:pt idx="23389">
                  <c:v>90.5</c:v>
                </c:pt>
                <c:pt idx="23390">
                  <c:v>90.5</c:v>
                </c:pt>
                <c:pt idx="23391">
                  <c:v>90.5</c:v>
                </c:pt>
                <c:pt idx="23392">
                  <c:v>90.5</c:v>
                </c:pt>
                <c:pt idx="23393">
                  <c:v>90.5</c:v>
                </c:pt>
                <c:pt idx="23394">
                  <c:v>90.5</c:v>
                </c:pt>
                <c:pt idx="23395">
                  <c:v>90.6</c:v>
                </c:pt>
                <c:pt idx="23396">
                  <c:v>90.6</c:v>
                </c:pt>
                <c:pt idx="23397">
                  <c:v>90.6</c:v>
                </c:pt>
                <c:pt idx="23398">
                  <c:v>90.6</c:v>
                </c:pt>
                <c:pt idx="23399">
                  <c:v>90.6</c:v>
                </c:pt>
                <c:pt idx="23400">
                  <c:v>90.6</c:v>
                </c:pt>
                <c:pt idx="23401">
                  <c:v>90.6</c:v>
                </c:pt>
                <c:pt idx="23402">
                  <c:v>90.7</c:v>
                </c:pt>
                <c:pt idx="23403">
                  <c:v>90.7</c:v>
                </c:pt>
                <c:pt idx="23404">
                  <c:v>90.7</c:v>
                </c:pt>
                <c:pt idx="23405">
                  <c:v>90.7</c:v>
                </c:pt>
                <c:pt idx="23406">
                  <c:v>90.7</c:v>
                </c:pt>
                <c:pt idx="23407">
                  <c:v>90.7</c:v>
                </c:pt>
                <c:pt idx="23408">
                  <c:v>90.7</c:v>
                </c:pt>
                <c:pt idx="23409">
                  <c:v>90.8</c:v>
                </c:pt>
                <c:pt idx="23410">
                  <c:v>90.8</c:v>
                </c:pt>
                <c:pt idx="23411">
                  <c:v>90.8</c:v>
                </c:pt>
                <c:pt idx="23412">
                  <c:v>90.8</c:v>
                </c:pt>
                <c:pt idx="23413">
                  <c:v>90.8</c:v>
                </c:pt>
                <c:pt idx="23414">
                  <c:v>90.8</c:v>
                </c:pt>
                <c:pt idx="23415">
                  <c:v>90.8</c:v>
                </c:pt>
                <c:pt idx="23416">
                  <c:v>90.9</c:v>
                </c:pt>
                <c:pt idx="23417">
                  <c:v>90.9</c:v>
                </c:pt>
                <c:pt idx="23418">
                  <c:v>90.9</c:v>
                </c:pt>
                <c:pt idx="23419">
                  <c:v>90.9</c:v>
                </c:pt>
                <c:pt idx="23420">
                  <c:v>90.9</c:v>
                </c:pt>
                <c:pt idx="23421">
                  <c:v>90.9</c:v>
                </c:pt>
                <c:pt idx="23422">
                  <c:v>91</c:v>
                </c:pt>
                <c:pt idx="23423">
                  <c:v>91</c:v>
                </c:pt>
                <c:pt idx="23424">
                  <c:v>91</c:v>
                </c:pt>
                <c:pt idx="23425">
                  <c:v>91</c:v>
                </c:pt>
                <c:pt idx="23426">
                  <c:v>91</c:v>
                </c:pt>
                <c:pt idx="23427">
                  <c:v>91</c:v>
                </c:pt>
                <c:pt idx="23428">
                  <c:v>91</c:v>
                </c:pt>
                <c:pt idx="23429">
                  <c:v>91</c:v>
                </c:pt>
                <c:pt idx="23430">
                  <c:v>91.1</c:v>
                </c:pt>
                <c:pt idx="23431">
                  <c:v>91.1</c:v>
                </c:pt>
                <c:pt idx="23432">
                  <c:v>91.1</c:v>
                </c:pt>
                <c:pt idx="23433">
                  <c:v>91.1</c:v>
                </c:pt>
                <c:pt idx="23434">
                  <c:v>91.1</c:v>
                </c:pt>
                <c:pt idx="23435">
                  <c:v>91.1</c:v>
                </c:pt>
                <c:pt idx="23436">
                  <c:v>91.1</c:v>
                </c:pt>
                <c:pt idx="23437">
                  <c:v>91.2</c:v>
                </c:pt>
                <c:pt idx="23438">
                  <c:v>91.2</c:v>
                </c:pt>
                <c:pt idx="23439">
                  <c:v>91.2</c:v>
                </c:pt>
                <c:pt idx="23440">
                  <c:v>91.2</c:v>
                </c:pt>
                <c:pt idx="23441">
                  <c:v>91.2</c:v>
                </c:pt>
                <c:pt idx="23442">
                  <c:v>91.2</c:v>
                </c:pt>
                <c:pt idx="23443">
                  <c:v>91.3</c:v>
                </c:pt>
                <c:pt idx="23444">
                  <c:v>91.3</c:v>
                </c:pt>
                <c:pt idx="23445">
                  <c:v>91.3</c:v>
                </c:pt>
                <c:pt idx="23446">
                  <c:v>91.3</c:v>
                </c:pt>
                <c:pt idx="23447">
                  <c:v>91.3</c:v>
                </c:pt>
                <c:pt idx="23448">
                  <c:v>91.3</c:v>
                </c:pt>
                <c:pt idx="23449">
                  <c:v>91.3</c:v>
                </c:pt>
                <c:pt idx="23450">
                  <c:v>91.4</c:v>
                </c:pt>
                <c:pt idx="23451">
                  <c:v>91.4</c:v>
                </c:pt>
                <c:pt idx="23452">
                  <c:v>91.4</c:v>
                </c:pt>
                <c:pt idx="23453">
                  <c:v>91.4</c:v>
                </c:pt>
                <c:pt idx="23454">
                  <c:v>91.4</c:v>
                </c:pt>
                <c:pt idx="23455">
                  <c:v>91.4</c:v>
                </c:pt>
                <c:pt idx="23456">
                  <c:v>91.4</c:v>
                </c:pt>
                <c:pt idx="23457">
                  <c:v>91.5</c:v>
                </c:pt>
                <c:pt idx="23458">
                  <c:v>91.5</c:v>
                </c:pt>
                <c:pt idx="23459">
                  <c:v>91.5</c:v>
                </c:pt>
                <c:pt idx="23460">
                  <c:v>91.5</c:v>
                </c:pt>
                <c:pt idx="23461">
                  <c:v>91.5</c:v>
                </c:pt>
                <c:pt idx="23462">
                  <c:v>91.5</c:v>
                </c:pt>
                <c:pt idx="23463">
                  <c:v>91.5</c:v>
                </c:pt>
                <c:pt idx="23464">
                  <c:v>91.6</c:v>
                </c:pt>
                <c:pt idx="23465">
                  <c:v>91.6</c:v>
                </c:pt>
                <c:pt idx="23466">
                  <c:v>91.6</c:v>
                </c:pt>
                <c:pt idx="23467">
                  <c:v>91.6</c:v>
                </c:pt>
                <c:pt idx="23468">
                  <c:v>91.6</c:v>
                </c:pt>
                <c:pt idx="23469">
                  <c:v>91.6</c:v>
                </c:pt>
                <c:pt idx="23470">
                  <c:v>91.6</c:v>
                </c:pt>
                <c:pt idx="23471">
                  <c:v>91.6</c:v>
                </c:pt>
                <c:pt idx="23472">
                  <c:v>91.7</c:v>
                </c:pt>
                <c:pt idx="23473">
                  <c:v>91.7</c:v>
                </c:pt>
                <c:pt idx="23474">
                  <c:v>91.7</c:v>
                </c:pt>
                <c:pt idx="23475">
                  <c:v>91.7</c:v>
                </c:pt>
                <c:pt idx="23476">
                  <c:v>91.7</c:v>
                </c:pt>
                <c:pt idx="23477">
                  <c:v>91.7</c:v>
                </c:pt>
                <c:pt idx="23478">
                  <c:v>91.7</c:v>
                </c:pt>
                <c:pt idx="23479">
                  <c:v>91.8</c:v>
                </c:pt>
                <c:pt idx="23480">
                  <c:v>91.8</c:v>
                </c:pt>
                <c:pt idx="23481">
                  <c:v>91.8</c:v>
                </c:pt>
                <c:pt idx="23482">
                  <c:v>91.8</c:v>
                </c:pt>
                <c:pt idx="23483">
                  <c:v>91.8</c:v>
                </c:pt>
                <c:pt idx="23484">
                  <c:v>91.8</c:v>
                </c:pt>
                <c:pt idx="23485">
                  <c:v>91.8</c:v>
                </c:pt>
                <c:pt idx="23486">
                  <c:v>91.8</c:v>
                </c:pt>
                <c:pt idx="23487">
                  <c:v>91.8</c:v>
                </c:pt>
                <c:pt idx="23488">
                  <c:v>91.9</c:v>
                </c:pt>
                <c:pt idx="23489">
                  <c:v>91.9</c:v>
                </c:pt>
                <c:pt idx="23490">
                  <c:v>91.9</c:v>
                </c:pt>
                <c:pt idx="23491">
                  <c:v>91.9</c:v>
                </c:pt>
                <c:pt idx="23492">
                  <c:v>91.9</c:v>
                </c:pt>
                <c:pt idx="23493">
                  <c:v>91.9</c:v>
                </c:pt>
                <c:pt idx="23494">
                  <c:v>91.9</c:v>
                </c:pt>
                <c:pt idx="23495">
                  <c:v>91.9</c:v>
                </c:pt>
                <c:pt idx="23496">
                  <c:v>92</c:v>
                </c:pt>
                <c:pt idx="23497">
                  <c:v>92</c:v>
                </c:pt>
                <c:pt idx="23498">
                  <c:v>92</c:v>
                </c:pt>
                <c:pt idx="23499">
                  <c:v>92</c:v>
                </c:pt>
                <c:pt idx="23500">
                  <c:v>92</c:v>
                </c:pt>
                <c:pt idx="23501">
                  <c:v>92</c:v>
                </c:pt>
                <c:pt idx="23502">
                  <c:v>92</c:v>
                </c:pt>
                <c:pt idx="23503">
                  <c:v>92.1</c:v>
                </c:pt>
                <c:pt idx="23504">
                  <c:v>92.1</c:v>
                </c:pt>
                <c:pt idx="23505">
                  <c:v>92.1</c:v>
                </c:pt>
                <c:pt idx="23506">
                  <c:v>92.1</c:v>
                </c:pt>
                <c:pt idx="23507">
                  <c:v>92.1</c:v>
                </c:pt>
                <c:pt idx="23508">
                  <c:v>92.1</c:v>
                </c:pt>
                <c:pt idx="23509">
                  <c:v>92.1</c:v>
                </c:pt>
                <c:pt idx="23510">
                  <c:v>92.2</c:v>
                </c:pt>
                <c:pt idx="23511">
                  <c:v>92.2</c:v>
                </c:pt>
                <c:pt idx="23512">
                  <c:v>92.2</c:v>
                </c:pt>
                <c:pt idx="23513">
                  <c:v>92.2</c:v>
                </c:pt>
                <c:pt idx="23514">
                  <c:v>92.2</c:v>
                </c:pt>
                <c:pt idx="23515">
                  <c:v>92.2</c:v>
                </c:pt>
                <c:pt idx="23516">
                  <c:v>92.2</c:v>
                </c:pt>
                <c:pt idx="23517">
                  <c:v>92.2</c:v>
                </c:pt>
                <c:pt idx="23518">
                  <c:v>92.3</c:v>
                </c:pt>
                <c:pt idx="23519">
                  <c:v>92.3</c:v>
                </c:pt>
                <c:pt idx="23520">
                  <c:v>92.3</c:v>
                </c:pt>
                <c:pt idx="23521">
                  <c:v>92.3</c:v>
                </c:pt>
                <c:pt idx="23522">
                  <c:v>92.3</c:v>
                </c:pt>
                <c:pt idx="23523">
                  <c:v>92.3</c:v>
                </c:pt>
                <c:pt idx="23524">
                  <c:v>92.3</c:v>
                </c:pt>
                <c:pt idx="23525">
                  <c:v>92.3</c:v>
                </c:pt>
                <c:pt idx="23526">
                  <c:v>92.3</c:v>
                </c:pt>
                <c:pt idx="23527">
                  <c:v>92.3</c:v>
                </c:pt>
                <c:pt idx="23528">
                  <c:v>92.3</c:v>
                </c:pt>
                <c:pt idx="23529">
                  <c:v>92.3</c:v>
                </c:pt>
                <c:pt idx="23530">
                  <c:v>92.3</c:v>
                </c:pt>
                <c:pt idx="23531">
                  <c:v>92.3</c:v>
                </c:pt>
                <c:pt idx="23532">
                  <c:v>92.3</c:v>
                </c:pt>
                <c:pt idx="23533">
                  <c:v>92.3</c:v>
                </c:pt>
                <c:pt idx="23534">
                  <c:v>92.3</c:v>
                </c:pt>
                <c:pt idx="23535">
                  <c:v>92.4</c:v>
                </c:pt>
                <c:pt idx="23536">
                  <c:v>92.3</c:v>
                </c:pt>
                <c:pt idx="23537">
                  <c:v>92.4</c:v>
                </c:pt>
                <c:pt idx="23538">
                  <c:v>92.4</c:v>
                </c:pt>
                <c:pt idx="23539">
                  <c:v>92.4</c:v>
                </c:pt>
                <c:pt idx="23540">
                  <c:v>92.4</c:v>
                </c:pt>
                <c:pt idx="23541">
                  <c:v>92.4</c:v>
                </c:pt>
                <c:pt idx="23542">
                  <c:v>92.4</c:v>
                </c:pt>
                <c:pt idx="23543">
                  <c:v>92.4</c:v>
                </c:pt>
                <c:pt idx="23544">
                  <c:v>92.4</c:v>
                </c:pt>
                <c:pt idx="23545">
                  <c:v>92.4</c:v>
                </c:pt>
                <c:pt idx="23546">
                  <c:v>92.4</c:v>
                </c:pt>
                <c:pt idx="23547">
                  <c:v>92.4</c:v>
                </c:pt>
                <c:pt idx="23548">
                  <c:v>92.4</c:v>
                </c:pt>
                <c:pt idx="23549">
                  <c:v>92.4</c:v>
                </c:pt>
                <c:pt idx="23550">
                  <c:v>92.4</c:v>
                </c:pt>
                <c:pt idx="23551">
                  <c:v>92.4</c:v>
                </c:pt>
                <c:pt idx="23552">
                  <c:v>92.4</c:v>
                </c:pt>
                <c:pt idx="23553">
                  <c:v>92.4</c:v>
                </c:pt>
                <c:pt idx="23554">
                  <c:v>92.4</c:v>
                </c:pt>
                <c:pt idx="23555">
                  <c:v>92.4</c:v>
                </c:pt>
                <c:pt idx="23556">
                  <c:v>92.3</c:v>
                </c:pt>
                <c:pt idx="23557">
                  <c:v>92.3</c:v>
                </c:pt>
                <c:pt idx="23558">
                  <c:v>92.3</c:v>
                </c:pt>
                <c:pt idx="23559">
                  <c:v>92.3</c:v>
                </c:pt>
                <c:pt idx="23560">
                  <c:v>92.3</c:v>
                </c:pt>
                <c:pt idx="23561">
                  <c:v>92.3</c:v>
                </c:pt>
                <c:pt idx="23562">
                  <c:v>92.3</c:v>
                </c:pt>
                <c:pt idx="23563">
                  <c:v>92.3</c:v>
                </c:pt>
                <c:pt idx="23564">
                  <c:v>92.3</c:v>
                </c:pt>
                <c:pt idx="23565">
                  <c:v>92.3</c:v>
                </c:pt>
                <c:pt idx="23566">
                  <c:v>92.3</c:v>
                </c:pt>
                <c:pt idx="23567">
                  <c:v>92.3</c:v>
                </c:pt>
                <c:pt idx="23568">
                  <c:v>92.3</c:v>
                </c:pt>
                <c:pt idx="23569">
                  <c:v>92.3</c:v>
                </c:pt>
                <c:pt idx="23570">
                  <c:v>92.3</c:v>
                </c:pt>
                <c:pt idx="23571">
                  <c:v>92.3</c:v>
                </c:pt>
                <c:pt idx="23572">
                  <c:v>92.3</c:v>
                </c:pt>
                <c:pt idx="23573">
                  <c:v>92.3</c:v>
                </c:pt>
                <c:pt idx="23574">
                  <c:v>92.3</c:v>
                </c:pt>
                <c:pt idx="23575">
                  <c:v>92.3</c:v>
                </c:pt>
                <c:pt idx="23576">
                  <c:v>92.3</c:v>
                </c:pt>
                <c:pt idx="23577">
                  <c:v>92.3</c:v>
                </c:pt>
                <c:pt idx="23578">
                  <c:v>92.2</c:v>
                </c:pt>
                <c:pt idx="23579">
                  <c:v>92.2</c:v>
                </c:pt>
                <c:pt idx="23580">
                  <c:v>92.2</c:v>
                </c:pt>
                <c:pt idx="23581">
                  <c:v>92.2</c:v>
                </c:pt>
                <c:pt idx="23582">
                  <c:v>92.2</c:v>
                </c:pt>
                <c:pt idx="23583">
                  <c:v>92.2</c:v>
                </c:pt>
                <c:pt idx="23584">
                  <c:v>92.2</c:v>
                </c:pt>
                <c:pt idx="23585">
                  <c:v>92.2</c:v>
                </c:pt>
                <c:pt idx="23586">
                  <c:v>92.2</c:v>
                </c:pt>
                <c:pt idx="23587">
                  <c:v>92.2</c:v>
                </c:pt>
                <c:pt idx="23588">
                  <c:v>92.2</c:v>
                </c:pt>
                <c:pt idx="23589">
                  <c:v>92.2</c:v>
                </c:pt>
                <c:pt idx="23590">
                  <c:v>92.1</c:v>
                </c:pt>
                <c:pt idx="23591">
                  <c:v>92.1</c:v>
                </c:pt>
                <c:pt idx="23592">
                  <c:v>92.1</c:v>
                </c:pt>
                <c:pt idx="23593">
                  <c:v>92.1</c:v>
                </c:pt>
                <c:pt idx="23594">
                  <c:v>92.1</c:v>
                </c:pt>
                <c:pt idx="23595">
                  <c:v>92.1</c:v>
                </c:pt>
                <c:pt idx="23596">
                  <c:v>92.1</c:v>
                </c:pt>
                <c:pt idx="23597">
                  <c:v>92.1</c:v>
                </c:pt>
                <c:pt idx="23598">
                  <c:v>92.1</c:v>
                </c:pt>
                <c:pt idx="23599">
                  <c:v>92.1</c:v>
                </c:pt>
                <c:pt idx="23600">
                  <c:v>92</c:v>
                </c:pt>
                <c:pt idx="23601">
                  <c:v>92</c:v>
                </c:pt>
                <c:pt idx="23602">
                  <c:v>92</c:v>
                </c:pt>
                <c:pt idx="23603">
                  <c:v>92</c:v>
                </c:pt>
                <c:pt idx="23604">
                  <c:v>92</c:v>
                </c:pt>
                <c:pt idx="23605">
                  <c:v>92</c:v>
                </c:pt>
                <c:pt idx="23606">
                  <c:v>92</c:v>
                </c:pt>
                <c:pt idx="23607">
                  <c:v>92</c:v>
                </c:pt>
                <c:pt idx="23608">
                  <c:v>91.9</c:v>
                </c:pt>
                <c:pt idx="23609">
                  <c:v>91.9</c:v>
                </c:pt>
                <c:pt idx="23610">
                  <c:v>91.9</c:v>
                </c:pt>
                <c:pt idx="23611">
                  <c:v>91.9</c:v>
                </c:pt>
                <c:pt idx="23612">
                  <c:v>91.9</c:v>
                </c:pt>
                <c:pt idx="23613">
                  <c:v>91.9</c:v>
                </c:pt>
                <c:pt idx="23614">
                  <c:v>91.9</c:v>
                </c:pt>
                <c:pt idx="23615">
                  <c:v>91.8</c:v>
                </c:pt>
                <c:pt idx="23616">
                  <c:v>91.8</c:v>
                </c:pt>
                <c:pt idx="23617">
                  <c:v>91.8</c:v>
                </c:pt>
                <c:pt idx="23618">
                  <c:v>91.8</c:v>
                </c:pt>
                <c:pt idx="23619">
                  <c:v>91.8</c:v>
                </c:pt>
                <c:pt idx="23620">
                  <c:v>91.8</c:v>
                </c:pt>
                <c:pt idx="23621">
                  <c:v>91.8</c:v>
                </c:pt>
                <c:pt idx="23622">
                  <c:v>91.8</c:v>
                </c:pt>
                <c:pt idx="23623">
                  <c:v>91.8</c:v>
                </c:pt>
                <c:pt idx="23624">
                  <c:v>91.7</c:v>
                </c:pt>
                <c:pt idx="23625">
                  <c:v>91.7</c:v>
                </c:pt>
                <c:pt idx="23626">
                  <c:v>91.7</c:v>
                </c:pt>
                <c:pt idx="23627">
                  <c:v>91.7</c:v>
                </c:pt>
                <c:pt idx="23628">
                  <c:v>91.7</c:v>
                </c:pt>
                <c:pt idx="23629">
                  <c:v>91.7</c:v>
                </c:pt>
                <c:pt idx="23630">
                  <c:v>91.7</c:v>
                </c:pt>
                <c:pt idx="23631">
                  <c:v>91.6</c:v>
                </c:pt>
                <c:pt idx="23632">
                  <c:v>91.6</c:v>
                </c:pt>
                <c:pt idx="23633">
                  <c:v>91.6</c:v>
                </c:pt>
                <c:pt idx="23634">
                  <c:v>91.6</c:v>
                </c:pt>
                <c:pt idx="23635">
                  <c:v>91.5</c:v>
                </c:pt>
                <c:pt idx="23636">
                  <c:v>91.5</c:v>
                </c:pt>
                <c:pt idx="23637">
                  <c:v>91.5</c:v>
                </c:pt>
                <c:pt idx="23638">
                  <c:v>91.5</c:v>
                </c:pt>
                <c:pt idx="23639">
                  <c:v>91.5</c:v>
                </c:pt>
                <c:pt idx="23640">
                  <c:v>91.5</c:v>
                </c:pt>
                <c:pt idx="23641">
                  <c:v>91.4</c:v>
                </c:pt>
                <c:pt idx="23642">
                  <c:v>91.4</c:v>
                </c:pt>
                <c:pt idx="23643">
                  <c:v>91.4</c:v>
                </c:pt>
                <c:pt idx="23644">
                  <c:v>91.4</c:v>
                </c:pt>
                <c:pt idx="23645">
                  <c:v>91.4</c:v>
                </c:pt>
                <c:pt idx="23646">
                  <c:v>91.3</c:v>
                </c:pt>
                <c:pt idx="23647">
                  <c:v>91.3</c:v>
                </c:pt>
                <c:pt idx="23648">
                  <c:v>91.3</c:v>
                </c:pt>
                <c:pt idx="23649">
                  <c:v>91.3</c:v>
                </c:pt>
                <c:pt idx="23650">
                  <c:v>91.3</c:v>
                </c:pt>
                <c:pt idx="23651">
                  <c:v>91.3</c:v>
                </c:pt>
                <c:pt idx="23652">
                  <c:v>91.2</c:v>
                </c:pt>
                <c:pt idx="23653">
                  <c:v>91.2</c:v>
                </c:pt>
                <c:pt idx="23654">
                  <c:v>91.2</c:v>
                </c:pt>
                <c:pt idx="23655">
                  <c:v>91.2</c:v>
                </c:pt>
                <c:pt idx="23656">
                  <c:v>91.2</c:v>
                </c:pt>
                <c:pt idx="23657">
                  <c:v>91.2</c:v>
                </c:pt>
                <c:pt idx="23658">
                  <c:v>91.1</c:v>
                </c:pt>
                <c:pt idx="23659">
                  <c:v>91.1</c:v>
                </c:pt>
                <c:pt idx="23660">
                  <c:v>91.1</c:v>
                </c:pt>
                <c:pt idx="23661">
                  <c:v>91.1</c:v>
                </c:pt>
                <c:pt idx="23662">
                  <c:v>91.1</c:v>
                </c:pt>
                <c:pt idx="23663">
                  <c:v>91.1</c:v>
                </c:pt>
                <c:pt idx="23664">
                  <c:v>91</c:v>
                </c:pt>
                <c:pt idx="23665">
                  <c:v>91</c:v>
                </c:pt>
                <c:pt idx="23666">
                  <c:v>91</c:v>
                </c:pt>
                <c:pt idx="23667">
                  <c:v>91</c:v>
                </c:pt>
                <c:pt idx="23668">
                  <c:v>91</c:v>
                </c:pt>
                <c:pt idx="23669">
                  <c:v>91</c:v>
                </c:pt>
                <c:pt idx="23670">
                  <c:v>91</c:v>
                </c:pt>
                <c:pt idx="23671">
                  <c:v>90.9</c:v>
                </c:pt>
                <c:pt idx="23672">
                  <c:v>90.9</c:v>
                </c:pt>
                <c:pt idx="23673">
                  <c:v>90.9</c:v>
                </c:pt>
                <c:pt idx="23674">
                  <c:v>90.9</c:v>
                </c:pt>
                <c:pt idx="23675">
                  <c:v>90.9</c:v>
                </c:pt>
                <c:pt idx="23676">
                  <c:v>90.9</c:v>
                </c:pt>
                <c:pt idx="23677">
                  <c:v>90.9</c:v>
                </c:pt>
                <c:pt idx="23678">
                  <c:v>90.8</c:v>
                </c:pt>
                <c:pt idx="23679">
                  <c:v>90.8</c:v>
                </c:pt>
                <c:pt idx="23680">
                  <c:v>90.8</c:v>
                </c:pt>
                <c:pt idx="23681">
                  <c:v>90.8</c:v>
                </c:pt>
                <c:pt idx="23682">
                  <c:v>90.8</c:v>
                </c:pt>
                <c:pt idx="23683">
                  <c:v>90.8</c:v>
                </c:pt>
                <c:pt idx="23684">
                  <c:v>90.8</c:v>
                </c:pt>
                <c:pt idx="23685">
                  <c:v>90.7</c:v>
                </c:pt>
                <c:pt idx="23686">
                  <c:v>90.7</c:v>
                </c:pt>
                <c:pt idx="23687">
                  <c:v>90.7</c:v>
                </c:pt>
                <c:pt idx="23688">
                  <c:v>90.7</c:v>
                </c:pt>
                <c:pt idx="23689">
                  <c:v>90.7</c:v>
                </c:pt>
                <c:pt idx="23690">
                  <c:v>90.7</c:v>
                </c:pt>
                <c:pt idx="23691">
                  <c:v>90.7</c:v>
                </c:pt>
                <c:pt idx="23692">
                  <c:v>90.7</c:v>
                </c:pt>
                <c:pt idx="23693">
                  <c:v>90.6</c:v>
                </c:pt>
                <c:pt idx="23694">
                  <c:v>90.6</c:v>
                </c:pt>
                <c:pt idx="23695">
                  <c:v>90.6</c:v>
                </c:pt>
                <c:pt idx="23696">
                  <c:v>90.6</c:v>
                </c:pt>
                <c:pt idx="23697">
                  <c:v>90.6</c:v>
                </c:pt>
                <c:pt idx="23698">
                  <c:v>90.6</c:v>
                </c:pt>
                <c:pt idx="23699">
                  <c:v>90.6</c:v>
                </c:pt>
                <c:pt idx="23700">
                  <c:v>90.5</c:v>
                </c:pt>
                <c:pt idx="23701">
                  <c:v>90.5</c:v>
                </c:pt>
                <c:pt idx="23702">
                  <c:v>90.5</c:v>
                </c:pt>
                <c:pt idx="23703">
                  <c:v>90.5</c:v>
                </c:pt>
                <c:pt idx="23704">
                  <c:v>90.5</c:v>
                </c:pt>
                <c:pt idx="23705">
                  <c:v>90.5</c:v>
                </c:pt>
                <c:pt idx="23706">
                  <c:v>90.5</c:v>
                </c:pt>
                <c:pt idx="23707">
                  <c:v>90.5</c:v>
                </c:pt>
                <c:pt idx="23708">
                  <c:v>90.4</c:v>
                </c:pt>
                <c:pt idx="23709">
                  <c:v>90.4</c:v>
                </c:pt>
                <c:pt idx="23710">
                  <c:v>90.4</c:v>
                </c:pt>
                <c:pt idx="23711">
                  <c:v>90.4</c:v>
                </c:pt>
                <c:pt idx="23712">
                  <c:v>90.4</c:v>
                </c:pt>
                <c:pt idx="23713">
                  <c:v>90.4</c:v>
                </c:pt>
                <c:pt idx="23714">
                  <c:v>90.4</c:v>
                </c:pt>
                <c:pt idx="23715">
                  <c:v>90.4</c:v>
                </c:pt>
                <c:pt idx="23716">
                  <c:v>90.4</c:v>
                </c:pt>
                <c:pt idx="23717">
                  <c:v>90.4</c:v>
                </c:pt>
                <c:pt idx="23718">
                  <c:v>90.4</c:v>
                </c:pt>
                <c:pt idx="23719">
                  <c:v>90.4</c:v>
                </c:pt>
                <c:pt idx="23720">
                  <c:v>90.3</c:v>
                </c:pt>
                <c:pt idx="23721">
                  <c:v>90.3</c:v>
                </c:pt>
                <c:pt idx="23722">
                  <c:v>90.3</c:v>
                </c:pt>
                <c:pt idx="23723">
                  <c:v>90.3</c:v>
                </c:pt>
                <c:pt idx="23724">
                  <c:v>90.3</c:v>
                </c:pt>
                <c:pt idx="23725">
                  <c:v>90.3</c:v>
                </c:pt>
                <c:pt idx="23726">
                  <c:v>90.3</c:v>
                </c:pt>
                <c:pt idx="23727">
                  <c:v>90.3</c:v>
                </c:pt>
                <c:pt idx="23728">
                  <c:v>90.3</c:v>
                </c:pt>
                <c:pt idx="23729">
                  <c:v>90.3</c:v>
                </c:pt>
                <c:pt idx="23730">
                  <c:v>90.3</c:v>
                </c:pt>
                <c:pt idx="23731">
                  <c:v>90.3</c:v>
                </c:pt>
                <c:pt idx="23732">
                  <c:v>90.3</c:v>
                </c:pt>
                <c:pt idx="23733">
                  <c:v>90.3</c:v>
                </c:pt>
                <c:pt idx="23734">
                  <c:v>90.3</c:v>
                </c:pt>
                <c:pt idx="23735">
                  <c:v>90.3</c:v>
                </c:pt>
                <c:pt idx="23736">
                  <c:v>90.3</c:v>
                </c:pt>
                <c:pt idx="23737">
                  <c:v>90.3</c:v>
                </c:pt>
                <c:pt idx="23738">
                  <c:v>90.3</c:v>
                </c:pt>
                <c:pt idx="23739">
                  <c:v>90.3</c:v>
                </c:pt>
                <c:pt idx="23740">
                  <c:v>90.3</c:v>
                </c:pt>
                <c:pt idx="23741">
                  <c:v>90.3</c:v>
                </c:pt>
                <c:pt idx="23742">
                  <c:v>90.3</c:v>
                </c:pt>
                <c:pt idx="23743">
                  <c:v>90.3</c:v>
                </c:pt>
                <c:pt idx="23744">
                  <c:v>90.3</c:v>
                </c:pt>
                <c:pt idx="23745">
                  <c:v>90.3</c:v>
                </c:pt>
                <c:pt idx="23746">
                  <c:v>90.3</c:v>
                </c:pt>
                <c:pt idx="23747">
                  <c:v>90.3</c:v>
                </c:pt>
                <c:pt idx="23748">
                  <c:v>90.3</c:v>
                </c:pt>
                <c:pt idx="23749">
                  <c:v>90.3</c:v>
                </c:pt>
                <c:pt idx="23750">
                  <c:v>90.3</c:v>
                </c:pt>
                <c:pt idx="23751">
                  <c:v>90.3</c:v>
                </c:pt>
                <c:pt idx="23752">
                  <c:v>90.3</c:v>
                </c:pt>
                <c:pt idx="23753">
                  <c:v>90.3</c:v>
                </c:pt>
                <c:pt idx="23754">
                  <c:v>90.3</c:v>
                </c:pt>
                <c:pt idx="23755">
                  <c:v>90.3</c:v>
                </c:pt>
                <c:pt idx="23756">
                  <c:v>90.3</c:v>
                </c:pt>
                <c:pt idx="23757">
                  <c:v>90.3</c:v>
                </c:pt>
                <c:pt idx="23758">
                  <c:v>90.3</c:v>
                </c:pt>
                <c:pt idx="23759">
                  <c:v>90.3</c:v>
                </c:pt>
                <c:pt idx="23760">
                  <c:v>90.3</c:v>
                </c:pt>
                <c:pt idx="23761">
                  <c:v>90.3</c:v>
                </c:pt>
                <c:pt idx="23762">
                  <c:v>90.3</c:v>
                </c:pt>
                <c:pt idx="23763">
                  <c:v>90.3</c:v>
                </c:pt>
                <c:pt idx="23764">
                  <c:v>90.3</c:v>
                </c:pt>
                <c:pt idx="23765">
                  <c:v>90.3</c:v>
                </c:pt>
                <c:pt idx="23766">
                  <c:v>90.3</c:v>
                </c:pt>
                <c:pt idx="23767">
                  <c:v>90.3</c:v>
                </c:pt>
                <c:pt idx="23768">
                  <c:v>90.3</c:v>
                </c:pt>
                <c:pt idx="23769">
                  <c:v>90.3</c:v>
                </c:pt>
                <c:pt idx="23770">
                  <c:v>90.3</c:v>
                </c:pt>
                <c:pt idx="23771">
                  <c:v>90.3</c:v>
                </c:pt>
                <c:pt idx="23772">
                  <c:v>90.3</c:v>
                </c:pt>
                <c:pt idx="23773">
                  <c:v>90.4</c:v>
                </c:pt>
                <c:pt idx="23774">
                  <c:v>90.4</c:v>
                </c:pt>
                <c:pt idx="23775">
                  <c:v>90.4</c:v>
                </c:pt>
                <c:pt idx="23776">
                  <c:v>90.4</c:v>
                </c:pt>
                <c:pt idx="23777">
                  <c:v>90.4</c:v>
                </c:pt>
                <c:pt idx="23778">
                  <c:v>90.4</c:v>
                </c:pt>
                <c:pt idx="23779">
                  <c:v>90.4</c:v>
                </c:pt>
                <c:pt idx="23780">
                  <c:v>90.4</c:v>
                </c:pt>
                <c:pt idx="23781">
                  <c:v>90.4</c:v>
                </c:pt>
                <c:pt idx="23782">
                  <c:v>90.4</c:v>
                </c:pt>
                <c:pt idx="23783">
                  <c:v>90.4</c:v>
                </c:pt>
                <c:pt idx="23784">
                  <c:v>90.4</c:v>
                </c:pt>
                <c:pt idx="23785">
                  <c:v>90.4</c:v>
                </c:pt>
                <c:pt idx="23786">
                  <c:v>90.5</c:v>
                </c:pt>
                <c:pt idx="23787">
                  <c:v>90.5</c:v>
                </c:pt>
                <c:pt idx="23788">
                  <c:v>90.5</c:v>
                </c:pt>
                <c:pt idx="23789">
                  <c:v>90.5</c:v>
                </c:pt>
                <c:pt idx="23790">
                  <c:v>90.5</c:v>
                </c:pt>
                <c:pt idx="23791">
                  <c:v>90.5</c:v>
                </c:pt>
                <c:pt idx="23792">
                  <c:v>90.5</c:v>
                </c:pt>
                <c:pt idx="23793">
                  <c:v>90.5</c:v>
                </c:pt>
                <c:pt idx="23794">
                  <c:v>90.5</c:v>
                </c:pt>
                <c:pt idx="23795">
                  <c:v>90.5</c:v>
                </c:pt>
                <c:pt idx="23796">
                  <c:v>90.6</c:v>
                </c:pt>
                <c:pt idx="23797">
                  <c:v>90.6</c:v>
                </c:pt>
                <c:pt idx="23798">
                  <c:v>90.6</c:v>
                </c:pt>
                <c:pt idx="23799">
                  <c:v>90.6</c:v>
                </c:pt>
                <c:pt idx="23800">
                  <c:v>90.6</c:v>
                </c:pt>
                <c:pt idx="23801">
                  <c:v>90.6</c:v>
                </c:pt>
                <c:pt idx="23802">
                  <c:v>90.6</c:v>
                </c:pt>
                <c:pt idx="23803">
                  <c:v>90.7</c:v>
                </c:pt>
                <c:pt idx="23804">
                  <c:v>90.7</c:v>
                </c:pt>
                <c:pt idx="23805">
                  <c:v>90.7</c:v>
                </c:pt>
                <c:pt idx="23806">
                  <c:v>90.7</c:v>
                </c:pt>
                <c:pt idx="23807">
                  <c:v>90.7</c:v>
                </c:pt>
                <c:pt idx="23808">
                  <c:v>90.7</c:v>
                </c:pt>
                <c:pt idx="23809">
                  <c:v>90.7</c:v>
                </c:pt>
                <c:pt idx="23810">
                  <c:v>90.7</c:v>
                </c:pt>
                <c:pt idx="23811">
                  <c:v>90.8</c:v>
                </c:pt>
                <c:pt idx="23812">
                  <c:v>90.8</c:v>
                </c:pt>
                <c:pt idx="23813">
                  <c:v>90.8</c:v>
                </c:pt>
                <c:pt idx="23814">
                  <c:v>90.8</c:v>
                </c:pt>
                <c:pt idx="23815">
                  <c:v>90.8</c:v>
                </c:pt>
                <c:pt idx="23816">
                  <c:v>90.8</c:v>
                </c:pt>
                <c:pt idx="23817">
                  <c:v>90.8</c:v>
                </c:pt>
                <c:pt idx="23818">
                  <c:v>90.9</c:v>
                </c:pt>
                <c:pt idx="23819">
                  <c:v>90.9</c:v>
                </c:pt>
                <c:pt idx="23820">
                  <c:v>90.9</c:v>
                </c:pt>
                <c:pt idx="23821">
                  <c:v>90.9</c:v>
                </c:pt>
                <c:pt idx="23822">
                  <c:v>90.9</c:v>
                </c:pt>
                <c:pt idx="23823">
                  <c:v>90.9</c:v>
                </c:pt>
                <c:pt idx="23824">
                  <c:v>90.9</c:v>
                </c:pt>
                <c:pt idx="23825">
                  <c:v>91</c:v>
                </c:pt>
                <c:pt idx="23826">
                  <c:v>91</c:v>
                </c:pt>
                <c:pt idx="23827">
                  <c:v>91</c:v>
                </c:pt>
                <c:pt idx="23828">
                  <c:v>91</c:v>
                </c:pt>
                <c:pt idx="23829">
                  <c:v>91</c:v>
                </c:pt>
                <c:pt idx="23830">
                  <c:v>91</c:v>
                </c:pt>
                <c:pt idx="23831">
                  <c:v>91</c:v>
                </c:pt>
                <c:pt idx="23832">
                  <c:v>91</c:v>
                </c:pt>
                <c:pt idx="23833">
                  <c:v>91</c:v>
                </c:pt>
                <c:pt idx="23834">
                  <c:v>91</c:v>
                </c:pt>
                <c:pt idx="23835">
                  <c:v>91.1</c:v>
                </c:pt>
                <c:pt idx="23836">
                  <c:v>91.1</c:v>
                </c:pt>
                <c:pt idx="23837">
                  <c:v>91.1</c:v>
                </c:pt>
                <c:pt idx="23838">
                  <c:v>91.1</c:v>
                </c:pt>
                <c:pt idx="23839">
                  <c:v>91.1</c:v>
                </c:pt>
                <c:pt idx="23840">
                  <c:v>91.1</c:v>
                </c:pt>
                <c:pt idx="23841">
                  <c:v>91.2</c:v>
                </c:pt>
                <c:pt idx="23842">
                  <c:v>91.2</c:v>
                </c:pt>
                <c:pt idx="23843">
                  <c:v>91.2</c:v>
                </c:pt>
                <c:pt idx="23844">
                  <c:v>91.2</c:v>
                </c:pt>
                <c:pt idx="23845">
                  <c:v>91.2</c:v>
                </c:pt>
                <c:pt idx="23846">
                  <c:v>91.3</c:v>
                </c:pt>
                <c:pt idx="23847">
                  <c:v>91.3</c:v>
                </c:pt>
                <c:pt idx="23848">
                  <c:v>91.3</c:v>
                </c:pt>
                <c:pt idx="23849">
                  <c:v>91.3</c:v>
                </c:pt>
                <c:pt idx="23850">
                  <c:v>91.3</c:v>
                </c:pt>
                <c:pt idx="23851">
                  <c:v>91.3</c:v>
                </c:pt>
                <c:pt idx="23852">
                  <c:v>91.3</c:v>
                </c:pt>
                <c:pt idx="23853">
                  <c:v>91.4</c:v>
                </c:pt>
                <c:pt idx="23854">
                  <c:v>91.4</c:v>
                </c:pt>
                <c:pt idx="23855">
                  <c:v>91.4</c:v>
                </c:pt>
                <c:pt idx="23856">
                  <c:v>91.4</c:v>
                </c:pt>
                <c:pt idx="23857">
                  <c:v>91.4</c:v>
                </c:pt>
                <c:pt idx="23858">
                  <c:v>91.4</c:v>
                </c:pt>
                <c:pt idx="23859">
                  <c:v>91.4</c:v>
                </c:pt>
                <c:pt idx="23860">
                  <c:v>91.4</c:v>
                </c:pt>
                <c:pt idx="23861">
                  <c:v>91.4</c:v>
                </c:pt>
                <c:pt idx="23862">
                  <c:v>91.5</c:v>
                </c:pt>
                <c:pt idx="23863">
                  <c:v>91.5</c:v>
                </c:pt>
                <c:pt idx="23864">
                  <c:v>91.5</c:v>
                </c:pt>
                <c:pt idx="23865">
                  <c:v>91.5</c:v>
                </c:pt>
                <c:pt idx="23866">
                  <c:v>91.5</c:v>
                </c:pt>
                <c:pt idx="23867">
                  <c:v>91.5</c:v>
                </c:pt>
                <c:pt idx="23868">
                  <c:v>91.5</c:v>
                </c:pt>
                <c:pt idx="23869">
                  <c:v>91.6</c:v>
                </c:pt>
                <c:pt idx="23870">
                  <c:v>91.6</c:v>
                </c:pt>
                <c:pt idx="23871">
                  <c:v>91.6</c:v>
                </c:pt>
                <c:pt idx="23872">
                  <c:v>91.6</c:v>
                </c:pt>
                <c:pt idx="23873">
                  <c:v>91.6</c:v>
                </c:pt>
                <c:pt idx="23874">
                  <c:v>91.6</c:v>
                </c:pt>
                <c:pt idx="23875">
                  <c:v>91.7</c:v>
                </c:pt>
                <c:pt idx="23876">
                  <c:v>91.7</c:v>
                </c:pt>
                <c:pt idx="23877">
                  <c:v>91.7</c:v>
                </c:pt>
                <c:pt idx="23878">
                  <c:v>91.7</c:v>
                </c:pt>
                <c:pt idx="23879">
                  <c:v>91.7</c:v>
                </c:pt>
                <c:pt idx="23880">
                  <c:v>91.7</c:v>
                </c:pt>
                <c:pt idx="23881">
                  <c:v>91.7</c:v>
                </c:pt>
                <c:pt idx="23882">
                  <c:v>91.8</c:v>
                </c:pt>
                <c:pt idx="23883">
                  <c:v>91.8</c:v>
                </c:pt>
                <c:pt idx="23884">
                  <c:v>91.8</c:v>
                </c:pt>
                <c:pt idx="23885">
                  <c:v>91.8</c:v>
                </c:pt>
                <c:pt idx="23886">
                  <c:v>91.8</c:v>
                </c:pt>
                <c:pt idx="23887">
                  <c:v>91.8</c:v>
                </c:pt>
                <c:pt idx="23888">
                  <c:v>91.8</c:v>
                </c:pt>
                <c:pt idx="23889">
                  <c:v>91.8</c:v>
                </c:pt>
                <c:pt idx="23890">
                  <c:v>91.8</c:v>
                </c:pt>
                <c:pt idx="23891">
                  <c:v>91.9</c:v>
                </c:pt>
                <c:pt idx="23892">
                  <c:v>91.9</c:v>
                </c:pt>
                <c:pt idx="23893">
                  <c:v>91.9</c:v>
                </c:pt>
                <c:pt idx="23894">
                  <c:v>91.9</c:v>
                </c:pt>
                <c:pt idx="23895">
                  <c:v>91.9</c:v>
                </c:pt>
                <c:pt idx="23896">
                  <c:v>91.9</c:v>
                </c:pt>
                <c:pt idx="23897">
                  <c:v>91.9</c:v>
                </c:pt>
                <c:pt idx="23898">
                  <c:v>92</c:v>
                </c:pt>
                <c:pt idx="23899">
                  <c:v>92</c:v>
                </c:pt>
                <c:pt idx="23900">
                  <c:v>92</c:v>
                </c:pt>
                <c:pt idx="23901">
                  <c:v>92</c:v>
                </c:pt>
                <c:pt idx="23902">
                  <c:v>92</c:v>
                </c:pt>
                <c:pt idx="23903">
                  <c:v>92</c:v>
                </c:pt>
                <c:pt idx="23904">
                  <c:v>92</c:v>
                </c:pt>
                <c:pt idx="23905">
                  <c:v>92.1</c:v>
                </c:pt>
                <c:pt idx="23906">
                  <c:v>92.1</c:v>
                </c:pt>
                <c:pt idx="23907">
                  <c:v>92.1</c:v>
                </c:pt>
                <c:pt idx="23908">
                  <c:v>92.1</c:v>
                </c:pt>
                <c:pt idx="23909">
                  <c:v>92.1</c:v>
                </c:pt>
                <c:pt idx="23910">
                  <c:v>92.1</c:v>
                </c:pt>
                <c:pt idx="23911">
                  <c:v>92.1</c:v>
                </c:pt>
                <c:pt idx="23912">
                  <c:v>92.1</c:v>
                </c:pt>
                <c:pt idx="23913">
                  <c:v>92.2</c:v>
                </c:pt>
                <c:pt idx="23914">
                  <c:v>92.2</c:v>
                </c:pt>
                <c:pt idx="23915">
                  <c:v>92.2</c:v>
                </c:pt>
                <c:pt idx="23916">
                  <c:v>92.2</c:v>
                </c:pt>
                <c:pt idx="23917">
                  <c:v>92.2</c:v>
                </c:pt>
                <c:pt idx="23918">
                  <c:v>92.2</c:v>
                </c:pt>
                <c:pt idx="23919">
                  <c:v>92.2</c:v>
                </c:pt>
                <c:pt idx="23920">
                  <c:v>92.3</c:v>
                </c:pt>
                <c:pt idx="23921">
                  <c:v>92.3</c:v>
                </c:pt>
                <c:pt idx="23922">
                  <c:v>92.3</c:v>
                </c:pt>
                <c:pt idx="23923">
                  <c:v>92.3</c:v>
                </c:pt>
                <c:pt idx="23924">
                  <c:v>92.3</c:v>
                </c:pt>
                <c:pt idx="23925">
                  <c:v>92.3</c:v>
                </c:pt>
                <c:pt idx="23926">
                  <c:v>92.3</c:v>
                </c:pt>
                <c:pt idx="23927">
                  <c:v>92.4</c:v>
                </c:pt>
                <c:pt idx="23928">
                  <c:v>92.4</c:v>
                </c:pt>
                <c:pt idx="23929">
                  <c:v>92.4</c:v>
                </c:pt>
                <c:pt idx="23930">
                  <c:v>92.4</c:v>
                </c:pt>
                <c:pt idx="23931">
                  <c:v>92.4</c:v>
                </c:pt>
                <c:pt idx="23932">
                  <c:v>92.4</c:v>
                </c:pt>
                <c:pt idx="23933">
                  <c:v>92.4</c:v>
                </c:pt>
                <c:pt idx="23934">
                  <c:v>92.4</c:v>
                </c:pt>
                <c:pt idx="23935">
                  <c:v>92.4</c:v>
                </c:pt>
                <c:pt idx="23936">
                  <c:v>92.4</c:v>
                </c:pt>
                <c:pt idx="23937">
                  <c:v>92.5</c:v>
                </c:pt>
                <c:pt idx="23938">
                  <c:v>92.5</c:v>
                </c:pt>
                <c:pt idx="23939">
                  <c:v>92.5</c:v>
                </c:pt>
                <c:pt idx="23940">
                  <c:v>92.5</c:v>
                </c:pt>
                <c:pt idx="23941">
                  <c:v>92.5</c:v>
                </c:pt>
                <c:pt idx="23942">
                  <c:v>92.5</c:v>
                </c:pt>
                <c:pt idx="23943">
                  <c:v>92.5</c:v>
                </c:pt>
                <c:pt idx="23944">
                  <c:v>92.5</c:v>
                </c:pt>
                <c:pt idx="23945">
                  <c:v>92.5</c:v>
                </c:pt>
                <c:pt idx="23946">
                  <c:v>92.5</c:v>
                </c:pt>
                <c:pt idx="23947">
                  <c:v>92.5</c:v>
                </c:pt>
                <c:pt idx="23948">
                  <c:v>92.5</c:v>
                </c:pt>
                <c:pt idx="23949">
                  <c:v>92.5</c:v>
                </c:pt>
                <c:pt idx="23950">
                  <c:v>92.5</c:v>
                </c:pt>
                <c:pt idx="23951">
                  <c:v>92.5</c:v>
                </c:pt>
                <c:pt idx="23952">
                  <c:v>92.5</c:v>
                </c:pt>
                <c:pt idx="23953">
                  <c:v>92.5</c:v>
                </c:pt>
                <c:pt idx="23954">
                  <c:v>92.5</c:v>
                </c:pt>
                <c:pt idx="23955">
                  <c:v>92.6</c:v>
                </c:pt>
                <c:pt idx="23956">
                  <c:v>92.6</c:v>
                </c:pt>
                <c:pt idx="23957">
                  <c:v>92.6</c:v>
                </c:pt>
                <c:pt idx="23958">
                  <c:v>92.6</c:v>
                </c:pt>
                <c:pt idx="23959">
                  <c:v>92.6</c:v>
                </c:pt>
                <c:pt idx="23960">
                  <c:v>92.6</c:v>
                </c:pt>
                <c:pt idx="23961">
                  <c:v>92.6</c:v>
                </c:pt>
                <c:pt idx="23962">
                  <c:v>92.6</c:v>
                </c:pt>
                <c:pt idx="23963">
                  <c:v>92.6</c:v>
                </c:pt>
                <c:pt idx="23964">
                  <c:v>92.6</c:v>
                </c:pt>
                <c:pt idx="23965">
                  <c:v>92.6</c:v>
                </c:pt>
                <c:pt idx="23966">
                  <c:v>92.6</c:v>
                </c:pt>
                <c:pt idx="23967">
                  <c:v>92.6</c:v>
                </c:pt>
                <c:pt idx="23968">
                  <c:v>92.6</c:v>
                </c:pt>
                <c:pt idx="23969">
                  <c:v>92.6</c:v>
                </c:pt>
                <c:pt idx="23970">
                  <c:v>92.6</c:v>
                </c:pt>
                <c:pt idx="23971">
                  <c:v>92.6</c:v>
                </c:pt>
                <c:pt idx="23972">
                  <c:v>92.6</c:v>
                </c:pt>
                <c:pt idx="23973">
                  <c:v>92.6</c:v>
                </c:pt>
                <c:pt idx="23974">
                  <c:v>92.6</c:v>
                </c:pt>
                <c:pt idx="23975">
                  <c:v>92.6</c:v>
                </c:pt>
                <c:pt idx="23976">
                  <c:v>92.6</c:v>
                </c:pt>
                <c:pt idx="23977">
                  <c:v>92.6</c:v>
                </c:pt>
                <c:pt idx="23978">
                  <c:v>92.6</c:v>
                </c:pt>
                <c:pt idx="23979">
                  <c:v>92.6</c:v>
                </c:pt>
                <c:pt idx="23980">
                  <c:v>92.6</c:v>
                </c:pt>
                <c:pt idx="23981">
                  <c:v>92.6</c:v>
                </c:pt>
                <c:pt idx="23982">
                  <c:v>92.6</c:v>
                </c:pt>
                <c:pt idx="23983">
                  <c:v>92.6</c:v>
                </c:pt>
                <c:pt idx="23984">
                  <c:v>92.5</c:v>
                </c:pt>
                <c:pt idx="23985">
                  <c:v>92.5</c:v>
                </c:pt>
                <c:pt idx="23986">
                  <c:v>92.5</c:v>
                </c:pt>
                <c:pt idx="23987">
                  <c:v>92.5</c:v>
                </c:pt>
                <c:pt idx="23988">
                  <c:v>92.5</c:v>
                </c:pt>
                <c:pt idx="23989">
                  <c:v>92.5</c:v>
                </c:pt>
                <c:pt idx="23990">
                  <c:v>92.5</c:v>
                </c:pt>
                <c:pt idx="23991">
                  <c:v>92.5</c:v>
                </c:pt>
                <c:pt idx="23992">
                  <c:v>92.5</c:v>
                </c:pt>
                <c:pt idx="23993">
                  <c:v>92.5</c:v>
                </c:pt>
                <c:pt idx="23994">
                  <c:v>92.5</c:v>
                </c:pt>
                <c:pt idx="23995">
                  <c:v>92.5</c:v>
                </c:pt>
                <c:pt idx="23996">
                  <c:v>92.5</c:v>
                </c:pt>
                <c:pt idx="23997">
                  <c:v>92.5</c:v>
                </c:pt>
                <c:pt idx="23998">
                  <c:v>92.5</c:v>
                </c:pt>
                <c:pt idx="23999">
                  <c:v>92.5</c:v>
                </c:pt>
                <c:pt idx="24000">
                  <c:v>92.4</c:v>
                </c:pt>
                <c:pt idx="24001">
                  <c:v>92.4</c:v>
                </c:pt>
                <c:pt idx="24002">
                  <c:v>92.4</c:v>
                </c:pt>
                <c:pt idx="24003">
                  <c:v>92.4</c:v>
                </c:pt>
                <c:pt idx="24004">
                  <c:v>92.4</c:v>
                </c:pt>
                <c:pt idx="24005">
                  <c:v>92.4</c:v>
                </c:pt>
                <c:pt idx="24006">
                  <c:v>92.4</c:v>
                </c:pt>
                <c:pt idx="24007">
                  <c:v>92.4</c:v>
                </c:pt>
                <c:pt idx="24008">
                  <c:v>92.4</c:v>
                </c:pt>
                <c:pt idx="24009">
                  <c:v>92.4</c:v>
                </c:pt>
                <c:pt idx="24010">
                  <c:v>92.4</c:v>
                </c:pt>
                <c:pt idx="24011">
                  <c:v>92.4</c:v>
                </c:pt>
                <c:pt idx="24012">
                  <c:v>92.3</c:v>
                </c:pt>
                <c:pt idx="24013">
                  <c:v>92.3</c:v>
                </c:pt>
                <c:pt idx="24014">
                  <c:v>92.3</c:v>
                </c:pt>
                <c:pt idx="24015">
                  <c:v>92.3</c:v>
                </c:pt>
                <c:pt idx="24016">
                  <c:v>92.3</c:v>
                </c:pt>
                <c:pt idx="24017">
                  <c:v>92.3</c:v>
                </c:pt>
                <c:pt idx="24018">
                  <c:v>92.3</c:v>
                </c:pt>
                <c:pt idx="24019">
                  <c:v>92.3</c:v>
                </c:pt>
                <c:pt idx="24020">
                  <c:v>92.3</c:v>
                </c:pt>
                <c:pt idx="24021">
                  <c:v>92.2</c:v>
                </c:pt>
                <c:pt idx="24022">
                  <c:v>92.2</c:v>
                </c:pt>
                <c:pt idx="24023">
                  <c:v>92.2</c:v>
                </c:pt>
                <c:pt idx="24024">
                  <c:v>92.2</c:v>
                </c:pt>
                <c:pt idx="24025">
                  <c:v>92.2</c:v>
                </c:pt>
                <c:pt idx="24026">
                  <c:v>92.2</c:v>
                </c:pt>
                <c:pt idx="24027">
                  <c:v>92.2</c:v>
                </c:pt>
                <c:pt idx="24028">
                  <c:v>92.2</c:v>
                </c:pt>
                <c:pt idx="24029">
                  <c:v>92.1</c:v>
                </c:pt>
                <c:pt idx="24030">
                  <c:v>92.1</c:v>
                </c:pt>
                <c:pt idx="24031">
                  <c:v>92.1</c:v>
                </c:pt>
                <c:pt idx="24032">
                  <c:v>92.1</c:v>
                </c:pt>
                <c:pt idx="24033">
                  <c:v>92.1</c:v>
                </c:pt>
                <c:pt idx="24034">
                  <c:v>92.1</c:v>
                </c:pt>
                <c:pt idx="24035">
                  <c:v>92</c:v>
                </c:pt>
                <c:pt idx="24036">
                  <c:v>92</c:v>
                </c:pt>
                <c:pt idx="24037">
                  <c:v>92</c:v>
                </c:pt>
                <c:pt idx="24038">
                  <c:v>92</c:v>
                </c:pt>
                <c:pt idx="24039">
                  <c:v>92</c:v>
                </c:pt>
                <c:pt idx="24040">
                  <c:v>92</c:v>
                </c:pt>
                <c:pt idx="24041">
                  <c:v>91.9</c:v>
                </c:pt>
                <c:pt idx="24042">
                  <c:v>91.9</c:v>
                </c:pt>
                <c:pt idx="24043">
                  <c:v>91.9</c:v>
                </c:pt>
                <c:pt idx="24044">
                  <c:v>91.9</c:v>
                </c:pt>
                <c:pt idx="24045">
                  <c:v>91.9</c:v>
                </c:pt>
                <c:pt idx="24046">
                  <c:v>91.8</c:v>
                </c:pt>
                <c:pt idx="24047">
                  <c:v>91.8</c:v>
                </c:pt>
                <c:pt idx="24048">
                  <c:v>91.8</c:v>
                </c:pt>
                <c:pt idx="24049">
                  <c:v>91.8</c:v>
                </c:pt>
                <c:pt idx="24050">
                  <c:v>91.8</c:v>
                </c:pt>
                <c:pt idx="24051">
                  <c:v>91.8</c:v>
                </c:pt>
                <c:pt idx="24052">
                  <c:v>91.8</c:v>
                </c:pt>
                <c:pt idx="24053">
                  <c:v>91.8</c:v>
                </c:pt>
                <c:pt idx="24054">
                  <c:v>91.7</c:v>
                </c:pt>
                <c:pt idx="24055">
                  <c:v>91.7</c:v>
                </c:pt>
                <c:pt idx="24056">
                  <c:v>91.7</c:v>
                </c:pt>
                <c:pt idx="24057">
                  <c:v>91.7</c:v>
                </c:pt>
                <c:pt idx="24058">
                  <c:v>91.7</c:v>
                </c:pt>
                <c:pt idx="24059">
                  <c:v>91.7</c:v>
                </c:pt>
                <c:pt idx="24060">
                  <c:v>91.7</c:v>
                </c:pt>
                <c:pt idx="24061">
                  <c:v>91.6</c:v>
                </c:pt>
                <c:pt idx="24062">
                  <c:v>91.6</c:v>
                </c:pt>
                <c:pt idx="24063">
                  <c:v>91.6</c:v>
                </c:pt>
                <c:pt idx="24064">
                  <c:v>91.6</c:v>
                </c:pt>
                <c:pt idx="24065">
                  <c:v>91.5</c:v>
                </c:pt>
                <c:pt idx="24066">
                  <c:v>91.5</c:v>
                </c:pt>
                <c:pt idx="24067">
                  <c:v>91.5</c:v>
                </c:pt>
                <c:pt idx="24068">
                  <c:v>91.5</c:v>
                </c:pt>
                <c:pt idx="24069">
                  <c:v>91.5</c:v>
                </c:pt>
                <c:pt idx="24070">
                  <c:v>91.4</c:v>
                </c:pt>
                <c:pt idx="24071">
                  <c:v>91.4</c:v>
                </c:pt>
                <c:pt idx="24072">
                  <c:v>91.4</c:v>
                </c:pt>
                <c:pt idx="24073">
                  <c:v>91.4</c:v>
                </c:pt>
                <c:pt idx="24074">
                  <c:v>91.4</c:v>
                </c:pt>
                <c:pt idx="24075">
                  <c:v>91.3</c:v>
                </c:pt>
                <c:pt idx="24076">
                  <c:v>91.3</c:v>
                </c:pt>
                <c:pt idx="24077">
                  <c:v>91.3</c:v>
                </c:pt>
                <c:pt idx="24078">
                  <c:v>91.3</c:v>
                </c:pt>
                <c:pt idx="24079">
                  <c:v>91.3</c:v>
                </c:pt>
                <c:pt idx="24080">
                  <c:v>91.3</c:v>
                </c:pt>
                <c:pt idx="24081">
                  <c:v>91.2</c:v>
                </c:pt>
                <c:pt idx="24082">
                  <c:v>91.2</c:v>
                </c:pt>
                <c:pt idx="24083">
                  <c:v>91.2</c:v>
                </c:pt>
                <c:pt idx="24084">
                  <c:v>91.2</c:v>
                </c:pt>
                <c:pt idx="24085">
                  <c:v>91.2</c:v>
                </c:pt>
                <c:pt idx="24086">
                  <c:v>91.2</c:v>
                </c:pt>
                <c:pt idx="24087">
                  <c:v>91.1</c:v>
                </c:pt>
                <c:pt idx="24088">
                  <c:v>91.1</c:v>
                </c:pt>
                <c:pt idx="24089">
                  <c:v>91.1</c:v>
                </c:pt>
                <c:pt idx="24090">
                  <c:v>91.1</c:v>
                </c:pt>
                <c:pt idx="24091">
                  <c:v>91.1</c:v>
                </c:pt>
                <c:pt idx="24092">
                  <c:v>91.1</c:v>
                </c:pt>
                <c:pt idx="24093">
                  <c:v>91.1</c:v>
                </c:pt>
                <c:pt idx="24094">
                  <c:v>91</c:v>
                </c:pt>
                <c:pt idx="24095">
                  <c:v>91</c:v>
                </c:pt>
                <c:pt idx="24096">
                  <c:v>91</c:v>
                </c:pt>
                <c:pt idx="24097">
                  <c:v>91</c:v>
                </c:pt>
                <c:pt idx="24098">
                  <c:v>91</c:v>
                </c:pt>
                <c:pt idx="24099">
                  <c:v>91</c:v>
                </c:pt>
                <c:pt idx="24100">
                  <c:v>91</c:v>
                </c:pt>
                <c:pt idx="24101">
                  <c:v>91</c:v>
                </c:pt>
                <c:pt idx="24102">
                  <c:v>91</c:v>
                </c:pt>
                <c:pt idx="24103">
                  <c:v>91</c:v>
                </c:pt>
                <c:pt idx="24104">
                  <c:v>90.9</c:v>
                </c:pt>
                <c:pt idx="24105">
                  <c:v>90.9</c:v>
                </c:pt>
                <c:pt idx="24106">
                  <c:v>90.9</c:v>
                </c:pt>
                <c:pt idx="24107">
                  <c:v>90.9</c:v>
                </c:pt>
                <c:pt idx="24108">
                  <c:v>90.9</c:v>
                </c:pt>
                <c:pt idx="24109">
                  <c:v>90.9</c:v>
                </c:pt>
                <c:pt idx="24110">
                  <c:v>90.9</c:v>
                </c:pt>
                <c:pt idx="24111">
                  <c:v>90.8</c:v>
                </c:pt>
                <c:pt idx="24112">
                  <c:v>90.8</c:v>
                </c:pt>
                <c:pt idx="24113">
                  <c:v>90.8</c:v>
                </c:pt>
                <c:pt idx="24114">
                  <c:v>90.8</c:v>
                </c:pt>
                <c:pt idx="24115">
                  <c:v>90.8</c:v>
                </c:pt>
                <c:pt idx="24116">
                  <c:v>90.8</c:v>
                </c:pt>
                <c:pt idx="24117">
                  <c:v>90.8</c:v>
                </c:pt>
                <c:pt idx="24118">
                  <c:v>90.7</c:v>
                </c:pt>
                <c:pt idx="24119">
                  <c:v>90.7</c:v>
                </c:pt>
                <c:pt idx="24120">
                  <c:v>90.7</c:v>
                </c:pt>
                <c:pt idx="24121">
                  <c:v>90.7</c:v>
                </c:pt>
                <c:pt idx="24122">
                  <c:v>90.7</c:v>
                </c:pt>
                <c:pt idx="24123">
                  <c:v>90.7</c:v>
                </c:pt>
                <c:pt idx="24124">
                  <c:v>90.7</c:v>
                </c:pt>
                <c:pt idx="24125">
                  <c:v>90.7</c:v>
                </c:pt>
                <c:pt idx="24126">
                  <c:v>90.6</c:v>
                </c:pt>
                <c:pt idx="24127">
                  <c:v>90.6</c:v>
                </c:pt>
                <c:pt idx="24128">
                  <c:v>90.6</c:v>
                </c:pt>
                <c:pt idx="24129">
                  <c:v>90.6</c:v>
                </c:pt>
                <c:pt idx="24130">
                  <c:v>90.6</c:v>
                </c:pt>
                <c:pt idx="24131">
                  <c:v>90.6</c:v>
                </c:pt>
                <c:pt idx="24132">
                  <c:v>90.6</c:v>
                </c:pt>
                <c:pt idx="24133">
                  <c:v>90.6</c:v>
                </c:pt>
                <c:pt idx="24134">
                  <c:v>90.6</c:v>
                </c:pt>
                <c:pt idx="24135">
                  <c:v>90.6</c:v>
                </c:pt>
                <c:pt idx="24136">
                  <c:v>90.6</c:v>
                </c:pt>
                <c:pt idx="24137">
                  <c:v>90.5</c:v>
                </c:pt>
                <c:pt idx="24138">
                  <c:v>90.6</c:v>
                </c:pt>
                <c:pt idx="24139">
                  <c:v>90.5</c:v>
                </c:pt>
                <c:pt idx="24140">
                  <c:v>90.5</c:v>
                </c:pt>
                <c:pt idx="24141">
                  <c:v>90.5</c:v>
                </c:pt>
                <c:pt idx="24142">
                  <c:v>90.6</c:v>
                </c:pt>
                <c:pt idx="24143">
                  <c:v>90.5</c:v>
                </c:pt>
                <c:pt idx="24144">
                  <c:v>90.5</c:v>
                </c:pt>
                <c:pt idx="24145">
                  <c:v>90.5</c:v>
                </c:pt>
                <c:pt idx="24146">
                  <c:v>90.5</c:v>
                </c:pt>
                <c:pt idx="24147">
                  <c:v>90.5</c:v>
                </c:pt>
                <c:pt idx="24148">
                  <c:v>90.5</c:v>
                </c:pt>
                <c:pt idx="24149">
                  <c:v>90.5</c:v>
                </c:pt>
                <c:pt idx="24150">
                  <c:v>90.5</c:v>
                </c:pt>
                <c:pt idx="24151">
                  <c:v>90.5</c:v>
                </c:pt>
                <c:pt idx="24152">
                  <c:v>90.5</c:v>
                </c:pt>
                <c:pt idx="24153">
                  <c:v>90.5</c:v>
                </c:pt>
                <c:pt idx="24154">
                  <c:v>90.5</c:v>
                </c:pt>
                <c:pt idx="24155">
                  <c:v>90.5</c:v>
                </c:pt>
                <c:pt idx="24156">
                  <c:v>90.5</c:v>
                </c:pt>
                <c:pt idx="24157">
                  <c:v>90.5</c:v>
                </c:pt>
                <c:pt idx="24158">
                  <c:v>90.5</c:v>
                </c:pt>
                <c:pt idx="24159">
                  <c:v>90.5</c:v>
                </c:pt>
                <c:pt idx="24160">
                  <c:v>90.5</c:v>
                </c:pt>
                <c:pt idx="24161">
                  <c:v>90.5</c:v>
                </c:pt>
                <c:pt idx="24162">
                  <c:v>90.5</c:v>
                </c:pt>
                <c:pt idx="24163">
                  <c:v>90.5</c:v>
                </c:pt>
                <c:pt idx="24164">
                  <c:v>90.5</c:v>
                </c:pt>
                <c:pt idx="24165">
                  <c:v>90.5</c:v>
                </c:pt>
                <c:pt idx="24166">
                  <c:v>90.5</c:v>
                </c:pt>
                <c:pt idx="24167">
                  <c:v>90.5</c:v>
                </c:pt>
                <c:pt idx="24168">
                  <c:v>90.5</c:v>
                </c:pt>
                <c:pt idx="24169">
                  <c:v>90.5</c:v>
                </c:pt>
                <c:pt idx="24170">
                  <c:v>90.5</c:v>
                </c:pt>
                <c:pt idx="24171">
                  <c:v>90.5</c:v>
                </c:pt>
                <c:pt idx="24172">
                  <c:v>90.5</c:v>
                </c:pt>
                <c:pt idx="24173">
                  <c:v>90.5</c:v>
                </c:pt>
                <c:pt idx="24174">
                  <c:v>90.5</c:v>
                </c:pt>
                <c:pt idx="24175">
                  <c:v>90.5</c:v>
                </c:pt>
                <c:pt idx="24176">
                  <c:v>90.5</c:v>
                </c:pt>
                <c:pt idx="24177">
                  <c:v>90.5</c:v>
                </c:pt>
                <c:pt idx="24178">
                  <c:v>90.5</c:v>
                </c:pt>
                <c:pt idx="24179">
                  <c:v>90.5</c:v>
                </c:pt>
                <c:pt idx="24180">
                  <c:v>90.5</c:v>
                </c:pt>
                <c:pt idx="24181">
                  <c:v>90.5</c:v>
                </c:pt>
                <c:pt idx="24182">
                  <c:v>90.5</c:v>
                </c:pt>
                <c:pt idx="24183">
                  <c:v>90.5</c:v>
                </c:pt>
                <c:pt idx="24184">
                  <c:v>90.5</c:v>
                </c:pt>
                <c:pt idx="24185">
                  <c:v>90.5</c:v>
                </c:pt>
                <c:pt idx="24186">
                  <c:v>90.5</c:v>
                </c:pt>
                <c:pt idx="24187">
                  <c:v>90.5</c:v>
                </c:pt>
                <c:pt idx="24188">
                  <c:v>90.5</c:v>
                </c:pt>
                <c:pt idx="24189">
                  <c:v>90.5</c:v>
                </c:pt>
                <c:pt idx="24190">
                  <c:v>90.5</c:v>
                </c:pt>
                <c:pt idx="24191">
                  <c:v>90.5</c:v>
                </c:pt>
                <c:pt idx="24192">
                  <c:v>90.6</c:v>
                </c:pt>
                <c:pt idx="24193">
                  <c:v>90.6</c:v>
                </c:pt>
                <c:pt idx="24194">
                  <c:v>90.6</c:v>
                </c:pt>
                <c:pt idx="24195">
                  <c:v>90.6</c:v>
                </c:pt>
                <c:pt idx="24196">
                  <c:v>90.6</c:v>
                </c:pt>
                <c:pt idx="24197">
                  <c:v>90.6</c:v>
                </c:pt>
                <c:pt idx="24198">
                  <c:v>90.6</c:v>
                </c:pt>
                <c:pt idx="24199">
                  <c:v>90.6</c:v>
                </c:pt>
                <c:pt idx="24200">
                  <c:v>90.6</c:v>
                </c:pt>
                <c:pt idx="24201">
                  <c:v>90.6</c:v>
                </c:pt>
                <c:pt idx="24202">
                  <c:v>90.6</c:v>
                </c:pt>
                <c:pt idx="24203">
                  <c:v>90.6</c:v>
                </c:pt>
                <c:pt idx="24204">
                  <c:v>90.6</c:v>
                </c:pt>
                <c:pt idx="24205">
                  <c:v>90.7</c:v>
                </c:pt>
                <c:pt idx="24206">
                  <c:v>90.7</c:v>
                </c:pt>
                <c:pt idx="24207">
                  <c:v>90.7</c:v>
                </c:pt>
                <c:pt idx="24208">
                  <c:v>90.7</c:v>
                </c:pt>
                <c:pt idx="24209">
                  <c:v>90.7</c:v>
                </c:pt>
                <c:pt idx="24210">
                  <c:v>90.7</c:v>
                </c:pt>
                <c:pt idx="24211">
                  <c:v>90.7</c:v>
                </c:pt>
                <c:pt idx="24212">
                  <c:v>90.7</c:v>
                </c:pt>
                <c:pt idx="24213">
                  <c:v>90.7</c:v>
                </c:pt>
                <c:pt idx="24214">
                  <c:v>90.8</c:v>
                </c:pt>
                <c:pt idx="24215">
                  <c:v>90.8</c:v>
                </c:pt>
                <c:pt idx="24216">
                  <c:v>90.8</c:v>
                </c:pt>
                <c:pt idx="24217">
                  <c:v>90.8</c:v>
                </c:pt>
                <c:pt idx="24218">
                  <c:v>90.8</c:v>
                </c:pt>
                <c:pt idx="24219">
                  <c:v>90.8</c:v>
                </c:pt>
                <c:pt idx="24220">
                  <c:v>90.8</c:v>
                </c:pt>
                <c:pt idx="24221">
                  <c:v>90.9</c:v>
                </c:pt>
                <c:pt idx="24222">
                  <c:v>90.9</c:v>
                </c:pt>
                <c:pt idx="24223">
                  <c:v>90.9</c:v>
                </c:pt>
                <c:pt idx="24224">
                  <c:v>90.9</c:v>
                </c:pt>
                <c:pt idx="24225">
                  <c:v>90.9</c:v>
                </c:pt>
                <c:pt idx="24226">
                  <c:v>90.9</c:v>
                </c:pt>
                <c:pt idx="24227">
                  <c:v>90.9</c:v>
                </c:pt>
                <c:pt idx="24228">
                  <c:v>90.9</c:v>
                </c:pt>
                <c:pt idx="24229">
                  <c:v>90.9</c:v>
                </c:pt>
                <c:pt idx="24230">
                  <c:v>91</c:v>
                </c:pt>
                <c:pt idx="24231">
                  <c:v>91</c:v>
                </c:pt>
                <c:pt idx="24232">
                  <c:v>91</c:v>
                </c:pt>
                <c:pt idx="24233">
                  <c:v>91</c:v>
                </c:pt>
                <c:pt idx="24234">
                  <c:v>91</c:v>
                </c:pt>
                <c:pt idx="24235">
                  <c:v>91</c:v>
                </c:pt>
                <c:pt idx="24236">
                  <c:v>91</c:v>
                </c:pt>
                <c:pt idx="24237">
                  <c:v>91</c:v>
                </c:pt>
                <c:pt idx="24238">
                  <c:v>91</c:v>
                </c:pt>
                <c:pt idx="24239">
                  <c:v>91.1</c:v>
                </c:pt>
                <c:pt idx="24240">
                  <c:v>91.1</c:v>
                </c:pt>
                <c:pt idx="24241">
                  <c:v>91.1</c:v>
                </c:pt>
                <c:pt idx="24242">
                  <c:v>91.1</c:v>
                </c:pt>
                <c:pt idx="24243">
                  <c:v>91.1</c:v>
                </c:pt>
                <c:pt idx="24244">
                  <c:v>91.1</c:v>
                </c:pt>
                <c:pt idx="24245">
                  <c:v>91.2</c:v>
                </c:pt>
                <c:pt idx="24246">
                  <c:v>91.2</c:v>
                </c:pt>
                <c:pt idx="24247">
                  <c:v>91.2</c:v>
                </c:pt>
                <c:pt idx="24248">
                  <c:v>91.2</c:v>
                </c:pt>
                <c:pt idx="24249">
                  <c:v>91.2</c:v>
                </c:pt>
                <c:pt idx="24250">
                  <c:v>91.2</c:v>
                </c:pt>
                <c:pt idx="24251">
                  <c:v>91.2</c:v>
                </c:pt>
                <c:pt idx="24252">
                  <c:v>91.2</c:v>
                </c:pt>
                <c:pt idx="24253">
                  <c:v>91.3</c:v>
                </c:pt>
                <c:pt idx="24254">
                  <c:v>91.3</c:v>
                </c:pt>
                <c:pt idx="24255">
                  <c:v>91.3</c:v>
                </c:pt>
                <c:pt idx="24256">
                  <c:v>91.3</c:v>
                </c:pt>
                <c:pt idx="24257">
                  <c:v>91.3</c:v>
                </c:pt>
                <c:pt idx="24258">
                  <c:v>91.3</c:v>
                </c:pt>
                <c:pt idx="24259">
                  <c:v>91.4</c:v>
                </c:pt>
                <c:pt idx="24260">
                  <c:v>91.4</c:v>
                </c:pt>
                <c:pt idx="24261">
                  <c:v>91.4</c:v>
                </c:pt>
                <c:pt idx="24262">
                  <c:v>91.4</c:v>
                </c:pt>
                <c:pt idx="24263">
                  <c:v>91.4</c:v>
                </c:pt>
                <c:pt idx="24264">
                  <c:v>91.4</c:v>
                </c:pt>
                <c:pt idx="24265">
                  <c:v>91.5</c:v>
                </c:pt>
                <c:pt idx="24266">
                  <c:v>91.5</c:v>
                </c:pt>
                <c:pt idx="24267">
                  <c:v>91.5</c:v>
                </c:pt>
                <c:pt idx="24268">
                  <c:v>91.5</c:v>
                </c:pt>
                <c:pt idx="24269">
                  <c:v>91.5</c:v>
                </c:pt>
                <c:pt idx="24270">
                  <c:v>91.5</c:v>
                </c:pt>
                <c:pt idx="24271">
                  <c:v>91.6</c:v>
                </c:pt>
                <c:pt idx="24272">
                  <c:v>91.6</c:v>
                </c:pt>
                <c:pt idx="24273">
                  <c:v>91.6</c:v>
                </c:pt>
                <c:pt idx="24274">
                  <c:v>91.6</c:v>
                </c:pt>
                <c:pt idx="24275">
                  <c:v>91.6</c:v>
                </c:pt>
                <c:pt idx="24276">
                  <c:v>91.6</c:v>
                </c:pt>
                <c:pt idx="24277">
                  <c:v>91.7</c:v>
                </c:pt>
                <c:pt idx="24278">
                  <c:v>91.7</c:v>
                </c:pt>
                <c:pt idx="24279">
                  <c:v>91.7</c:v>
                </c:pt>
                <c:pt idx="24280">
                  <c:v>91.7</c:v>
                </c:pt>
                <c:pt idx="24281">
                  <c:v>91.7</c:v>
                </c:pt>
                <c:pt idx="24282">
                  <c:v>91.7</c:v>
                </c:pt>
                <c:pt idx="24283">
                  <c:v>91.8</c:v>
                </c:pt>
                <c:pt idx="24284">
                  <c:v>91.8</c:v>
                </c:pt>
                <c:pt idx="24285">
                  <c:v>91.8</c:v>
                </c:pt>
                <c:pt idx="24286">
                  <c:v>91.8</c:v>
                </c:pt>
                <c:pt idx="24287">
                  <c:v>91.8</c:v>
                </c:pt>
                <c:pt idx="24288">
                  <c:v>91.8</c:v>
                </c:pt>
                <c:pt idx="24289">
                  <c:v>91.8</c:v>
                </c:pt>
                <c:pt idx="24290">
                  <c:v>91.8</c:v>
                </c:pt>
                <c:pt idx="24291">
                  <c:v>91.8</c:v>
                </c:pt>
                <c:pt idx="24292">
                  <c:v>91.8</c:v>
                </c:pt>
                <c:pt idx="24293">
                  <c:v>91.9</c:v>
                </c:pt>
                <c:pt idx="24294">
                  <c:v>91.9</c:v>
                </c:pt>
                <c:pt idx="24295">
                  <c:v>91.9</c:v>
                </c:pt>
                <c:pt idx="24296">
                  <c:v>91.9</c:v>
                </c:pt>
                <c:pt idx="24297">
                  <c:v>91.9</c:v>
                </c:pt>
                <c:pt idx="24298">
                  <c:v>91.9</c:v>
                </c:pt>
                <c:pt idx="24299">
                  <c:v>91.9</c:v>
                </c:pt>
                <c:pt idx="24300">
                  <c:v>91.9</c:v>
                </c:pt>
                <c:pt idx="24301">
                  <c:v>92</c:v>
                </c:pt>
                <c:pt idx="24302">
                  <c:v>92</c:v>
                </c:pt>
                <c:pt idx="24303">
                  <c:v>92</c:v>
                </c:pt>
                <c:pt idx="24304">
                  <c:v>92</c:v>
                </c:pt>
                <c:pt idx="24305">
                  <c:v>92</c:v>
                </c:pt>
                <c:pt idx="24306">
                  <c:v>92</c:v>
                </c:pt>
                <c:pt idx="24307">
                  <c:v>92</c:v>
                </c:pt>
                <c:pt idx="24308">
                  <c:v>92.1</c:v>
                </c:pt>
                <c:pt idx="24309">
                  <c:v>92.1</c:v>
                </c:pt>
                <c:pt idx="24310">
                  <c:v>92.1</c:v>
                </c:pt>
                <c:pt idx="24311">
                  <c:v>92.1</c:v>
                </c:pt>
                <c:pt idx="24312">
                  <c:v>92.1</c:v>
                </c:pt>
                <c:pt idx="24313">
                  <c:v>92.1</c:v>
                </c:pt>
                <c:pt idx="24314">
                  <c:v>92.1</c:v>
                </c:pt>
                <c:pt idx="24315">
                  <c:v>92.1</c:v>
                </c:pt>
                <c:pt idx="24316">
                  <c:v>92.2</c:v>
                </c:pt>
                <c:pt idx="24317">
                  <c:v>92.2</c:v>
                </c:pt>
                <c:pt idx="24318">
                  <c:v>92.2</c:v>
                </c:pt>
                <c:pt idx="24319">
                  <c:v>92.2</c:v>
                </c:pt>
                <c:pt idx="24320">
                  <c:v>92.2</c:v>
                </c:pt>
                <c:pt idx="24321">
                  <c:v>92.2</c:v>
                </c:pt>
                <c:pt idx="24322">
                  <c:v>92.3</c:v>
                </c:pt>
                <c:pt idx="24323">
                  <c:v>92.3</c:v>
                </c:pt>
                <c:pt idx="24324">
                  <c:v>92.3</c:v>
                </c:pt>
                <c:pt idx="24325">
                  <c:v>92.3</c:v>
                </c:pt>
                <c:pt idx="24326">
                  <c:v>92.3</c:v>
                </c:pt>
                <c:pt idx="24327">
                  <c:v>92.3</c:v>
                </c:pt>
                <c:pt idx="24328">
                  <c:v>92.3</c:v>
                </c:pt>
                <c:pt idx="24329">
                  <c:v>92.4</c:v>
                </c:pt>
                <c:pt idx="24330">
                  <c:v>92.4</c:v>
                </c:pt>
                <c:pt idx="24331">
                  <c:v>92.4</c:v>
                </c:pt>
                <c:pt idx="24332">
                  <c:v>92.4</c:v>
                </c:pt>
                <c:pt idx="24333">
                  <c:v>92.4</c:v>
                </c:pt>
                <c:pt idx="24334">
                  <c:v>92.4</c:v>
                </c:pt>
                <c:pt idx="24335">
                  <c:v>92.4</c:v>
                </c:pt>
                <c:pt idx="24336">
                  <c:v>92.4</c:v>
                </c:pt>
                <c:pt idx="24337">
                  <c:v>92.5</c:v>
                </c:pt>
                <c:pt idx="24338">
                  <c:v>92.5</c:v>
                </c:pt>
                <c:pt idx="24339">
                  <c:v>92.5</c:v>
                </c:pt>
                <c:pt idx="24340">
                  <c:v>92.5</c:v>
                </c:pt>
                <c:pt idx="24341">
                  <c:v>92.5</c:v>
                </c:pt>
                <c:pt idx="24342">
                  <c:v>92.5</c:v>
                </c:pt>
                <c:pt idx="24343">
                  <c:v>92.5</c:v>
                </c:pt>
                <c:pt idx="24344">
                  <c:v>92.5</c:v>
                </c:pt>
                <c:pt idx="24345">
                  <c:v>92.5</c:v>
                </c:pt>
                <c:pt idx="24346">
                  <c:v>92.5</c:v>
                </c:pt>
                <c:pt idx="24347">
                  <c:v>92.5</c:v>
                </c:pt>
                <c:pt idx="24348">
                  <c:v>92.6</c:v>
                </c:pt>
                <c:pt idx="24349">
                  <c:v>92.6</c:v>
                </c:pt>
                <c:pt idx="24350">
                  <c:v>92.6</c:v>
                </c:pt>
                <c:pt idx="24351">
                  <c:v>92.6</c:v>
                </c:pt>
                <c:pt idx="24352">
                  <c:v>92.6</c:v>
                </c:pt>
                <c:pt idx="24353">
                  <c:v>92.6</c:v>
                </c:pt>
                <c:pt idx="24354">
                  <c:v>92.6</c:v>
                </c:pt>
                <c:pt idx="24355">
                  <c:v>92.6</c:v>
                </c:pt>
                <c:pt idx="24356">
                  <c:v>92.6</c:v>
                </c:pt>
                <c:pt idx="24357">
                  <c:v>92.6</c:v>
                </c:pt>
                <c:pt idx="24358">
                  <c:v>92.6</c:v>
                </c:pt>
                <c:pt idx="24359">
                  <c:v>92.6</c:v>
                </c:pt>
                <c:pt idx="24360">
                  <c:v>92.6</c:v>
                </c:pt>
                <c:pt idx="24361">
                  <c:v>92.6</c:v>
                </c:pt>
                <c:pt idx="24362">
                  <c:v>92.7</c:v>
                </c:pt>
                <c:pt idx="24363">
                  <c:v>92.6</c:v>
                </c:pt>
                <c:pt idx="24364">
                  <c:v>92.7</c:v>
                </c:pt>
                <c:pt idx="24365">
                  <c:v>92.7</c:v>
                </c:pt>
                <c:pt idx="24366">
                  <c:v>92.7</c:v>
                </c:pt>
                <c:pt idx="24367">
                  <c:v>92.7</c:v>
                </c:pt>
                <c:pt idx="24368">
                  <c:v>92.7</c:v>
                </c:pt>
                <c:pt idx="24369">
                  <c:v>92.7</c:v>
                </c:pt>
                <c:pt idx="24370">
                  <c:v>92.7</c:v>
                </c:pt>
                <c:pt idx="24371">
                  <c:v>92.7</c:v>
                </c:pt>
                <c:pt idx="24372">
                  <c:v>92.7</c:v>
                </c:pt>
                <c:pt idx="24373">
                  <c:v>92.7</c:v>
                </c:pt>
                <c:pt idx="24374">
                  <c:v>92.7</c:v>
                </c:pt>
                <c:pt idx="24375">
                  <c:v>92.7</c:v>
                </c:pt>
                <c:pt idx="24376">
                  <c:v>92.7</c:v>
                </c:pt>
                <c:pt idx="24377">
                  <c:v>92.7</c:v>
                </c:pt>
                <c:pt idx="24378">
                  <c:v>92.7</c:v>
                </c:pt>
                <c:pt idx="24379">
                  <c:v>92.7</c:v>
                </c:pt>
                <c:pt idx="24380">
                  <c:v>92.7</c:v>
                </c:pt>
                <c:pt idx="24381">
                  <c:v>92.7</c:v>
                </c:pt>
                <c:pt idx="24382">
                  <c:v>92.7</c:v>
                </c:pt>
                <c:pt idx="24383">
                  <c:v>92.7</c:v>
                </c:pt>
                <c:pt idx="24384">
                  <c:v>92.7</c:v>
                </c:pt>
                <c:pt idx="24385">
                  <c:v>92.8</c:v>
                </c:pt>
                <c:pt idx="24386">
                  <c:v>92.8</c:v>
                </c:pt>
                <c:pt idx="24387">
                  <c:v>92.8</c:v>
                </c:pt>
                <c:pt idx="24388">
                  <c:v>92.8</c:v>
                </c:pt>
                <c:pt idx="24389">
                  <c:v>92.8</c:v>
                </c:pt>
                <c:pt idx="24390">
                  <c:v>92.8</c:v>
                </c:pt>
                <c:pt idx="24391">
                  <c:v>92.8</c:v>
                </c:pt>
                <c:pt idx="24392">
                  <c:v>92.8</c:v>
                </c:pt>
                <c:pt idx="24393">
                  <c:v>92.8</c:v>
                </c:pt>
                <c:pt idx="24394">
                  <c:v>92.8</c:v>
                </c:pt>
                <c:pt idx="24395">
                  <c:v>92.8</c:v>
                </c:pt>
                <c:pt idx="24396">
                  <c:v>92.8</c:v>
                </c:pt>
                <c:pt idx="24397">
                  <c:v>92.8</c:v>
                </c:pt>
                <c:pt idx="24398">
                  <c:v>92.8</c:v>
                </c:pt>
                <c:pt idx="24399">
                  <c:v>92.8</c:v>
                </c:pt>
                <c:pt idx="24400">
                  <c:v>92.8</c:v>
                </c:pt>
                <c:pt idx="24401">
                  <c:v>92.8</c:v>
                </c:pt>
                <c:pt idx="24402">
                  <c:v>92.8</c:v>
                </c:pt>
                <c:pt idx="24403">
                  <c:v>92.8</c:v>
                </c:pt>
                <c:pt idx="24404">
                  <c:v>92.8</c:v>
                </c:pt>
                <c:pt idx="24405">
                  <c:v>92.8</c:v>
                </c:pt>
                <c:pt idx="24406">
                  <c:v>92.7</c:v>
                </c:pt>
                <c:pt idx="24407">
                  <c:v>92.7</c:v>
                </c:pt>
                <c:pt idx="24408">
                  <c:v>92.7</c:v>
                </c:pt>
                <c:pt idx="24409">
                  <c:v>92.7</c:v>
                </c:pt>
                <c:pt idx="24410">
                  <c:v>92.7</c:v>
                </c:pt>
                <c:pt idx="24411">
                  <c:v>92.7</c:v>
                </c:pt>
                <c:pt idx="24412">
                  <c:v>92.7</c:v>
                </c:pt>
                <c:pt idx="24413">
                  <c:v>92.7</c:v>
                </c:pt>
                <c:pt idx="24414">
                  <c:v>92.7</c:v>
                </c:pt>
                <c:pt idx="24415">
                  <c:v>92.7</c:v>
                </c:pt>
                <c:pt idx="24416">
                  <c:v>92.6</c:v>
                </c:pt>
                <c:pt idx="24417">
                  <c:v>92.6</c:v>
                </c:pt>
                <c:pt idx="24418">
                  <c:v>92.6</c:v>
                </c:pt>
                <c:pt idx="24419">
                  <c:v>92.6</c:v>
                </c:pt>
                <c:pt idx="24420">
                  <c:v>92.6</c:v>
                </c:pt>
                <c:pt idx="24421">
                  <c:v>92.6</c:v>
                </c:pt>
                <c:pt idx="24422">
                  <c:v>92.6</c:v>
                </c:pt>
                <c:pt idx="24423">
                  <c:v>92.6</c:v>
                </c:pt>
                <c:pt idx="24424">
                  <c:v>92.6</c:v>
                </c:pt>
                <c:pt idx="24425">
                  <c:v>92.6</c:v>
                </c:pt>
                <c:pt idx="24426">
                  <c:v>92.6</c:v>
                </c:pt>
                <c:pt idx="24427">
                  <c:v>92.6</c:v>
                </c:pt>
                <c:pt idx="24428">
                  <c:v>92.5</c:v>
                </c:pt>
                <c:pt idx="24429">
                  <c:v>92.5</c:v>
                </c:pt>
                <c:pt idx="24430">
                  <c:v>92.5</c:v>
                </c:pt>
                <c:pt idx="24431">
                  <c:v>92.5</c:v>
                </c:pt>
                <c:pt idx="24432">
                  <c:v>92.5</c:v>
                </c:pt>
                <c:pt idx="24433">
                  <c:v>92.5</c:v>
                </c:pt>
                <c:pt idx="24434">
                  <c:v>92.5</c:v>
                </c:pt>
                <c:pt idx="24435">
                  <c:v>92.4</c:v>
                </c:pt>
                <c:pt idx="24436">
                  <c:v>92.4</c:v>
                </c:pt>
                <c:pt idx="24437">
                  <c:v>92.4</c:v>
                </c:pt>
                <c:pt idx="24438">
                  <c:v>92.4</c:v>
                </c:pt>
                <c:pt idx="24439">
                  <c:v>92.4</c:v>
                </c:pt>
                <c:pt idx="24440">
                  <c:v>92.4</c:v>
                </c:pt>
                <c:pt idx="24441">
                  <c:v>92.4</c:v>
                </c:pt>
                <c:pt idx="24442">
                  <c:v>92.4</c:v>
                </c:pt>
                <c:pt idx="24443">
                  <c:v>92.3</c:v>
                </c:pt>
                <c:pt idx="24444">
                  <c:v>92.3</c:v>
                </c:pt>
                <c:pt idx="24445">
                  <c:v>92.3</c:v>
                </c:pt>
                <c:pt idx="24446">
                  <c:v>92.3</c:v>
                </c:pt>
                <c:pt idx="24447">
                  <c:v>92.3</c:v>
                </c:pt>
                <c:pt idx="24448">
                  <c:v>92.3</c:v>
                </c:pt>
                <c:pt idx="24449">
                  <c:v>92.3</c:v>
                </c:pt>
                <c:pt idx="24450">
                  <c:v>92.2</c:v>
                </c:pt>
                <c:pt idx="24451">
                  <c:v>92.2</c:v>
                </c:pt>
                <c:pt idx="24452">
                  <c:v>92.2</c:v>
                </c:pt>
                <c:pt idx="24453">
                  <c:v>92.2</c:v>
                </c:pt>
                <c:pt idx="24454">
                  <c:v>92.2</c:v>
                </c:pt>
                <c:pt idx="24455">
                  <c:v>92.2</c:v>
                </c:pt>
                <c:pt idx="24456">
                  <c:v>92.2</c:v>
                </c:pt>
                <c:pt idx="24457">
                  <c:v>92.2</c:v>
                </c:pt>
                <c:pt idx="24458">
                  <c:v>92.1</c:v>
                </c:pt>
                <c:pt idx="24459">
                  <c:v>92.1</c:v>
                </c:pt>
                <c:pt idx="24460">
                  <c:v>92.1</c:v>
                </c:pt>
                <c:pt idx="24461">
                  <c:v>92.1</c:v>
                </c:pt>
                <c:pt idx="24462">
                  <c:v>92.1</c:v>
                </c:pt>
                <c:pt idx="24463">
                  <c:v>92.1</c:v>
                </c:pt>
                <c:pt idx="24464">
                  <c:v>92.1</c:v>
                </c:pt>
                <c:pt idx="24465">
                  <c:v>92</c:v>
                </c:pt>
                <c:pt idx="24466">
                  <c:v>92</c:v>
                </c:pt>
                <c:pt idx="24467">
                  <c:v>92</c:v>
                </c:pt>
                <c:pt idx="24468">
                  <c:v>92</c:v>
                </c:pt>
                <c:pt idx="24469">
                  <c:v>92</c:v>
                </c:pt>
                <c:pt idx="24470">
                  <c:v>92</c:v>
                </c:pt>
                <c:pt idx="24471">
                  <c:v>91.9</c:v>
                </c:pt>
                <c:pt idx="24472">
                  <c:v>91.9</c:v>
                </c:pt>
                <c:pt idx="24473">
                  <c:v>91.9</c:v>
                </c:pt>
                <c:pt idx="24474">
                  <c:v>91.9</c:v>
                </c:pt>
                <c:pt idx="24475">
                  <c:v>91.9</c:v>
                </c:pt>
                <c:pt idx="24476">
                  <c:v>91.9</c:v>
                </c:pt>
                <c:pt idx="24477">
                  <c:v>91.8</c:v>
                </c:pt>
                <c:pt idx="24478">
                  <c:v>91.8</c:v>
                </c:pt>
                <c:pt idx="24479">
                  <c:v>91.8</c:v>
                </c:pt>
                <c:pt idx="24480">
                  <c:v>91.8</c:v>
                </c:pt>
                <c:pt idx="24481">
                  <c:v>91.8</c:v>
                </c:pt>
                <c:pt idx="24482">
                  <c:v>91.8</c:v>
                </c:pt>
                <c:pt idx="24483">
                  <c:v>91.8</c:v>
                </c:pt>
                <c:pt idx="24484">
                  <c:v>91.8</c:v>
                </c:pt>
                <c:pt idx="24485">
                  <c:v>91.7</c:v>
                </c:pt>
                <c:pt idx="24486">
                  <c:v>91.7</c:v>
                </c:pt>
                <c:pt idx="24487">
                  <c:v>91.7</c:v>
                </c:pt>
                <c:pt idx="24488">
                  <c:v>91.7</c:v>
                </c:pt>
                <c:pt idx="24489">
                  <c:v>91.7</c:v>
                </c:pt>
                <c:pt idx="24490">
                  <c:v>91.6</c:v>
                </c:pt>
                <c:pt idx="24491">
                  <c:v>91.6</c:v>
                </c:pt>
                <c:pt idx="24492">
                  <c:v>91.6</c:v>
                </c:pt>
                <c:pt idx="24493">
                  <c:v>91.6</c:v>
                </c:pt>
                <c:pt idx="24494">
                  <c:v>91.6</c:v>
                </c:pt>
                <c:pt idx="24495">
                  <c:v>91.5</c:v>
                </c:pt>
                <c:pt idx="24496">
                  <c:v>91.5</c:v>
                </c:pt>
                <c:pt idx="24497">
                  <c:v>91.5</c:v>
                </c:pt>
                <c:pt idx="24498">
                  <c:v>91.5</c:v>
                </c:pt>
                <c:pt idx="24499">
                  <c:v>91.5</c:v>
                </c:pt>
                <c:pt idx="24500">
                  <c:v>91.4</c:v>
                </c:pt>
                <c:pt idx="24501">
                  <c:v>91.4</c:v>
                </c:pt>
                <c:pt idx="24502">
                  <c:v>91.4</c:v>
                </c:pt>
                <c:pt idx="24503">
                  <c:v>91.4</c:v>
                </c:pt>
                <c:pt idx="24504">
                  <c:v>91.3</c:v>
                </c:pt>
                <c:pt idx="24505">
                  <c:v>91.3</c:v>
                </c:pt>
                <c:pt idx="24506">
                  <c:v>91.3</c:v>
                </c:pt>
                <c:pt idx="24507">
                  <c:v>91.3</c:v>
                </c:pt>
                <c:pt idx="24508">
                  <c:v>91.3</c:v>
                </c:pt>
                <c:pt idx="24509">
                  <c:v>91.3</c:v>
                </c:pt>
                <c:pt idx="24510">
                  <c:v>91.3</c:v>
                </c:pt>
                <c:pt idx="24511">
                  <c:v>91.2</c:v>
                </c:pt>
                <c:pt idx="24512">
                  <c:v>91.2</c:v>
                </c:pt>
                <c:pt idx="24513">
                  <c:v>91.2</c:v>
                </c:pt>
                <c:pt idx="24514">
                  <c:v>91.2</c:v>
                </c:pt>
                <c:pt idx="24515">
                  <c:v>91.2</c:v>
                </c:pt>
                <c:pt idx="24516">
                  <c:v>91.2</c:v>
                </c:pt>
                <c:pt idx="24517">
                  <c:v>91.2</c:v>
                </c:pt>
                <c:pt idx="24518">
                  <c:v>91.2</c:v>
                </c:pt>
                <c:pt idx="24519">
                  <c:v>91.1</c:v>
                </c:pt>
                <c:pt idx="24520">
                  <c:v>91.1</c:v>
                </c:pt>
                <c:pt idx="24521">
                  <c:v>91.1</c:v>
                </c:pt>
                <c:pt idx="24522">
                  <c:v>91.1</c:v>
                </c:pt>
                <c:pt idx="24523">
                  <c:v>91.1</c:v>
                </c:pt>
                <c:pt idx="24524">
                  <c:v>91.1</c:v>
                </c:pt>
                <c:pt idx="24525">
                  <c:v>91.1</c:v>
                </c:pt>
                <c:pt idx="24526">
                  <c:v>91.1</c:v>
                </c:pt>
                <c:pt idx="24527">
                  <c:v>91</c:v>
                </c:pt>
                <c:pt idx="24528">
                  <c:v>91</c:v>
                </c:pt>
                <c:pt idx="24529">
                  <c:v>91</c:v>
                </c:pt>
                <c:pt idx="24530">
                  <c:v>91</c:v>
                </c:pt>
                <c:pt idx="24531">
                  <c:v>91</c:v>
                </c:pt>
                <c:pt idx="24532">
                  <c:v>91</c:v>
                </c:pt>
                <c:pt idx="24533">
                  <c:v>91</c:v>
                </c:pt>
                <c:pt idx="24534">
                  <c:v>91</c:v>
                </c:pt>
                <c:pt idx="24535">
                  <c:v>91</c:v>
                </c:pt>
                <c:pt idx="24536">
                  <c:v>91</c:v>
                </c:pt>
                <c:pt idx="24537">
                  <c:v>91</c:v>
                </c:pt>
                <c:pt idx="24538">
                  <c:v>90.9</c:v>
                </c:pt>
                <c:pt idx="24539">
                  <c:v>90.9</c:v>
                </c:pt>
                <c:pt idx="24540">
                  <c:v>90.9</c:v>
                </c:pt>
                <c:pt idx="24541">
                  <c:v>90.9</c:v>
                </c:pt>
                <c:pt idx="24542">
                  <c:v>90.9</c:v>
                </c:pt>
                <c:pt idx="24543">
                  <c:v>90.9</c:v>
                </c:pt>
                <c:pt idx="24544">
                  <c:v>90.9</c:v>
                </c:pt>
                <c:pt idx="24545">
                  <c:v>90.9</c:v>
                </c:pt>
                <c:pt idx="24546">
                  <c:v>90.9</c:v>
                </c:pt>
                <c:pt idx="24547">
                  <c:v>90.8</c:v>
                </c:pt>
                <c:pt idx="24548">
                  <c:v>90.8</c:v>
                </c:pt>
                <c:pt idx="24549">
                  <c:v>90.8</c:v>
                </c:pt>
                <c:pt idx="24550">
                  <c:v>90.8</c:v>
                </c:pt>
                <c:pt idx="24551">
                  <c:v>90.8</c:v>
                </c:pt>
                <c:pt idx="24552">
                  <c:v>90.8</c:v>
                </c:pt>
                <c:pt idx="24553">
                  <c:v>90.8</c:v>
                </c:pt>
                <c:pt idx="24554">
                  <c:v>90.8</c:v>
                </c:pt>
                <c:pt idx="24555">
                  <c:v>90.8</c:v>
                </c:pt>
                <c:pt idx="24556">
                  <c:v>90.8</c:v>
                </c:pt>
                <c:pt idx="24557">
                  <c:v>90.8</c:v>
                </c:pt>
                <c:pt idx="24558">
                  <c:v>90.8</c:v>
                </c:pt>
                <c:pt idx="24559">
                  <c:v>90.8</c:v>
                </c:pt>
                <c:pt idx="24560">
                  <c:v>90.8</c:v>
                </c:pt>
                <c:pt idx="24561">
                  <c:v>90.8</c:v>
                </c:pt>
                <c:pt idx="24562">
                  <c:v>90.7</c:v>
                </c:pt>
                <c:pt idx="24563">
                  <c:v>90.7</c:v>
                </c:pt>
                <c:pt idx="24564">
                  <c:v>90.7</c:v>
                </c:pt>
                <c:pt idx="24565">
                  <c:v>90.7</c:v>
                </c:pt>
                <c:pt idx="24566">
                  <c:v>90.7</c:v>
                </c:pt>
                <c:pt idx="24567">
                  <c:v>90.7</c:v>
                </c:pt>
                <c:pt idx="24568">
                  <c:v>90.7</c:v>
                </c:pt>
                <c:pt idx="24569">
                  <c:v>90.7</c:v>
                </c:pt>
                <c:pt idx="24570">
                  <c:v>90.7</c:v>
                </c:pt>
                <c:pt idx="24571">
                  <c:v>90.7</c:v>
                </c:pt>
                <c:pt idx="24572">
                  <c:v>90.7</c:v>
                </c:pt>
                <c:pt idx="24573">
                  <c:v>90.7</c:v>
                </c:pt>
                <c:pt idx="24574">
                  <c:v>90.7</c:v>
                </c:pt>
                <c:pt idx="24575">
                  <c:v>90.7</c:v>
                </c:pt>
                <c:pt idx="24576">
                  <c:v>90.7</c:v>
                </c:pt>
                <c:pt idx="24577">
                  <c:v>90.7</c:v>
                </c:pt>
                <c:pt idx="24578">
                  <c:v>90.7</c:v>
                </c:pt>
                <c:pt idx="24579">
                  <c:v>90.7</c:v>
                </c:pt>
                <c:pt idx="24580">
                  <c:v>90.7</c:v>
                </c:pt>
                <c:pt idx="24581">
                  <c:v>90.7</c:v>
                </c:pt>
                <c:pt idx="24582">
                  <c:v>90.7</c:v>
                </c:pt>
                <c:pt idx="24583">
                  <c:v>90.7</c:v>
                </c:pt>
                <c:pt idx="24584">
                  <c:v>90.7</c:v>
                </c:pt>
                <c:pt idx="24585">
                  <c:v>90.7</c:v>
                </c:pt>
                <c:pt idx="24586">
                  <c:v>90.7</c:v>
                </c:pt>
                <c:pt idx="24587">
                  <c:v>90.7</c:v>
                </c:pt>
                <c:pt idx="24588">
                  <c:v>90.7</c:v>
                </c:pt>
                <c:pt idx="24589">
                  <c:v>90.7</c:v>
                </c:pt>
                <c:pt idx="24590">
                  <c:v>90.7</c:v>
                </c:pt>
                <c:pt idx="24591">
                  <c:v>90.7</c:v>
                </c:pt>
                <c:pt idx="24592">
                  <c:v>90.7</c:v>
                </c:pt>
                <c:pt idx="24593">
                  <c:v>90.7</c:v>
                </c:pt>
                <c:pt idx="24594">
                  <c:v>90.7</c:v>
                </c:pt>
                <c:pt idx="24595">
                  <c:v>90.7</c:v>
                </c:pt>
                <c:pt idx="24596">
                  <c:v>90.8</c:v>
                </c:pt>
                <c:pt idx="24597">
                  <c:v>90.8</c:v>
                </c:pt>
                <c:pt idx="24598">
                  <c:v>90.8</c:v>
                </c:pt>
                <c:pt idx="24599">
                  <c:v>90.8</c:v>
                </c:pt>
                <c:pt idx="24600">
                  <c:v>90.8</c:v>
                </c:pt>
                <c:pt idx="24601">
                  <c:v>90.8</c:v>
                </c:pt>
                <c:pt idx="24602">
                  <c:v>90.8</c:v>
                </c:pt>
                <c:pt idx="24603">
                  <c:v>90.8</c:v>
                </c:pt>
                <c:pt idx="24604">
                  <c:v>90.8</c:v>
                </c:pt>
                <c:pt idx="24605">
                  <c:v>90.8</c:v>
                </c:pt>
                <c:pt idx="24606">
                  <c:v>90.8</c:v>
                </c:pt>
                <c:pt idx="24607">
                  <c:v>90.8</c:v>
                </c:pt>
                <c:pt idx="24608">
                  <c:v>90.8</c:v>
                </c:pt>
                <c:pt idx="24609">
                  <c:v>90.8</c:v>
                </c:pt>
                <c:pt idx="24610">
                  <c:v>90.8</c:v>
                </c:pt>
                <c:pt idx="24611">
                  <c:v>90.8</c:v>
                </c:pt>
                <c:pt idx="24612">
                  <c:v>90.8</c:v>
                </c:pt>
                <c:pt idx="24613">
                  <c:v>90.8</c:v>
                </c:pt>
                <c:pt idx="24614">
                  <c:v>90.8</c:v>
                </c:pt>
                <c:pt idx="24615">
                  <c:v>90.8</c:v>
                </c:pt>
                <c:pt idx="24616">
                  <c:v>90.9</c:v>
                </c:pt>
                <c:pt idx="24617">
                  <c:v>90.9</c:v>
                </c:pt>
                <c:pt idx="24618">
                  <c:v>90.9</c:v>
                </c:pt>
                <c:pt idx="24619">
                  <c:v>90.9</c:v>
                </c:pt>
                <c:pt idx="24620">
                  <c:v>90.9</c:v>
                </c:pt>
                <c:pt idx="24621">
                  <c:v>90.9</c:v>
                </c:pt>
                <c:pt idx="24622">
                  <c:v>90.9</c:v>
                </c:pt>
                <c:pt idx="24623">
                  <c:v>90.9</c:v>
                </c:pt>
                <c:pt idx="24624">
                  <c:v>90.9</c:v>
                </c:pt>
                <c:pt idx="24625">
                  <c:v>90.9</c:v>
                </c:pt>
                <c:pt idx="24626">
                  <c:v>90.9</c:v>
                </c:pt>
                <c:pt idx="24627">
                  <c:v>90.9</c:v>
                </c:pt>
                <c:pt idx="24628">
                  <c:v>90.9</c:v>
                </c:pt>
                <c:pt idx="24629">
                  <c:v>90.9</c:v>
                </c:pt>
                <c:pt idx="24630">
                  <c:v>91</c:v>
                </c:pt>
                <c:pt idx="24631">
                  <c:v>90.9</c:v>
                </c:pt>
                <c:pt idx="24632">
                  <c:v>91</c:v>
                </c:pt>
                <c:pt idx="24633">
                  <c:v>91</c:v>
                </c:pt>
                <c:pt idx="24634">
                  <c:v>91</c:v>
                </c:pt>
                <c:pt idx="24635">
                  <c:v>91</c:v>
                </c:pt>
                <c:pt idx="24636">
                  <c:v>91</c:v>
                </c:pt>
                <c:pt idx="24637">
                  <c:v>91</c:v>
                </c:pt>
                <c:pt idx="24638">
                  <c:v>91</c:v>
                </c:pt>
                <c:pt idx="24639">
                  <c:v>91</c:v>
                </c:pt>
                <c:pt idx="24640">
                  <c:v>91</c:v>
                </c:pt>
                <c:pt idx="24641">
                  <c:v>91</c:v>
                </c:pt>
                <c:pt idx="24642">
                  <c:v>91</c:v>
                </c:pt>
                <c:pt idx="24643">
                  <c:v>91</c:v>
                </c:pt>
                <c:pt idx="24644">
                  <c:v>91.1</c:v>
                </c:pt>
                <c:pt idx="24645">
                  <c:v>91.1</c:v>
                </c:pt>
                <c:pt idx="24646">
                  <c:v>91.1</c:v>
                </c:pt>
                <c:pt idx="24647">
                  <c:v>91.1</c:v>
                </c:pt>
                <c:pt idx="24648">
                  <c:v>91.1</c:v>
                </c:pt>
                <c:pt idx="24649">
                  <c:v>91.1</c:v>
                </c:pt>
                <c:pt idx="24650">
                  <c:v>91.1</c:v>
                </c:pt>
                <c:pt idx="24651">
                  <c:v>91.1</c:v>
                </c:pt>
                <c:pt idx="24652">
                  <c:v>91.2</c:v>
                </c:pt>
                <c:pt idx="24653">
                  <c:v>91.2</c:v>
                </c:pt>
                <c:pt idx="24654">
                  <c:v>91.2</c:v>
                </c:pt>
                <c:pt idx="24655">
                  <c:v>91.2</c:v>
                </c:pt>
                <c:pt idx="24656">
                  <c:v>91.2</c:v>
                </c:pt>
                <c:pt idx="24657">
                  <c:v>91.2</c:v>
                </c:pt>
                <c:pt idx="24658">
                  <c:v>91.2</c:v>
                </c:pt>
                <c:pt idx="24659">
                  <c:v>91.3</c:v>
                </c:pt>
                <c:pt idx="24660">
                  <c:v>91.3</c:v>
                </c:pt>
                <c:pt idx="24661">
                  <c:v>91.3</c:v>
                </c:pt>
                <c:pt idx="24662">
                  <c:v>91.3</c:v>
                </c:pt>
                <c:pt idx="24663">
                  <c:v>91.3</c:v>
                </c:pt>
                <c:pt idx="24664">
                  <c:v>91.3</c:v>
                </c:pt>
                <c:pt idx="24665">
                  <c:v>91.3</c:v>
                </c:pt>
                <c:pt idx="24666">
                  <c:v>91.4</c:v>
                </c:pt>
                <c:pt idx="24667">
                  <c:v>91.4</c:v>
                </c:pt>
                <c:pt idx="24668">
                  <c:v>91.4</c:v>
                </c:pt>
                <c:pt idx="24669">
                  <c:v>91.4</c:v>
                </c:pt>
                <c:pt idx="24670">
                  <c:v>91.4</c:v>
                </c:pt>
                <c:pt idx="24671">
                  <c:v>91.4</c:v>
                </c:pt>
                <c:pt idx="24672">
                  <c:v>91.4</c:v>
                </c:pt>
                <c:pt idx="24673">
                  <c:v>91.5</c:v>
                </c:pt>
                <c:pt idx="24674">
                  <c:v>91.5</c:v>
                </c:pt>
                <c:pt idx="24675">
                  <c:v>91.5</c:v>
                </c:pt>
                <c:pt idx="24676">
                  <c:v>91.5</c:v>
                </c:pt>
                <c:pt idx="24677">
                  <c:v>91.5</c:v>
                </c:pt>
                <c:pt idx="24678">
                  <c:v>91.5</c:v>
                </c:pt>
                <c:pt idx="24679">
                  <c:v>91.6</c:v>
                </c:pt>
                <c:pt idx="24680">
                  <c:v>91.6</c:v>
                </c:pt>
                <c:pt idx="24681">
                  <c:v>91.6</c:v>
                </c:pt>
                <c:pt idx="24682">
                  <c:v>91.6</c:v>
                </c:pt>
                <c:pt idx="24683">
                  <c:v>91.6</c:v>
                </c:pt>
                <c:pt idx="24684">
                  <c:v>91.6</c:v>
                </c:pt>
                <c:pt idx="24685">
                  <c:v>91.7</c:v>
                </c:pt>
                <c:pt idx="24686">
                  <c:v>91.7</c:v>
                </c:pt>
                <c:pt idx="24687">
                  <c:v>91.7</c:v>
                </c:pt>
                <c:pt idx="24688">
                  <c:v>91.7</c:v>
                </c:pt>
                <c:pt idx="24689">
                  <c:v>91.7</c:v>
                </c:pt>
                <c:pt idx="24690">
                  <c:v>91.7</c:v>
                </c:pt>
                <c:pt idx="24691">
                  <c:v>91.8</c:v>
                </c:pt>
                <c:pt idx="24692">
                  <c:v>91.8</c:v>
                </c:pt>
                <c:pt idx="24693">
                  <c:v>91.8</c:v>
                </c:pt>
                <c:pt idx="24694">
                  <c:v>91.8</c:v>
                </c:pt>
                <c:pt idx="24695">
                  <c:v>91.8</c:v>
                </c:pt>
                <c:pt idx="24696">
                  <c:v>91.8</c:v>
                </c:pt>
                <c:pt idx="24697">
                  <c:v>91.8</c:v>
                </c:pt>
                <c:pt idx="24698">
                  <c:v>91.8</c:v>
                </c:pt>
                <c:pt idx="24699">
                  <c:v>91.9</c:v>
                </c:pt>
                <c:pt idx="24700">
                  <c:v>91.9</c:v>
                </c:pt>
                <c:pt idx="24701">
                  <c:v>91.9</c:v>
                </c:pt>
                <c:pt idx="24702">
                  <c:v>91.9</c:v>
                </c:pt>
                <c:pt idx="24703">
                  <c:v>91.9</c:v>
                </c:pt>
                <c:pt idx="24704">
                  <c:v>92</c:v>
                </c:pt>
                <c:pt idx="24705">
                  <c:v>92</c:v>
                </c:pt>
                <c:pt idx="24706">
                  <c:v>92</c:v>
                </c:pt>
                <c:pt idx="24707">
                  <c:v>92</c:v>
                </c:pt>
                <c:pt idx="24708">
                  <c:v>92</c:v>
                </c:pt>
                <c:pt idx="24709">
                  <c:v>92</c:v>
                </c:pt>
                <c:pt idx="24710">
                  <c:v>92</c:v>
                </c:pt>
                <c:pt idx="24711">
                  <c:v>92.1</c:v>
                </c:pt>
                <c:pt idx="24712">
                  <c:v>92.1</c:v>
                </c:pt>
                <c:pt idx="24713">
                  <c:v>92.1</c:v>
                </c:pt>
                <c:pt idx="24714">
                  <c:v>92.1</c:v>
                </c:pt>
                <c:pt idx="24715">
                  <c:v>92.1</c:v>
                </c:pt>
                <c:pt idx="24716">
                  <c:v>92.1</c:v>
                </c:pt>
                <c:pt idx="24717">
                  <c:v>92.2</c:v>
                </c:pt>
                <c:pt idx="24718">
                  <c:v>92.2</c:v>
                </c:pt>
                <c:pt idx="24719">
                  <c:v>92.2</c:v>
                </c:pt>
                <c:pt idx="24720">
                  <c:v>92.2</c:v>
                </c:pt>
                <c:pt idx="24721">
                  <c:v>92.2</c:v>
                </c:pt>
                <c:pt idx="24722">
                  <c:v>92.3</c:v>
                </c:pt>
                <c:pt idx="24723">
                  <c:v>92.3</c:v>
                </c:pt>
                <c:pt idx="24724">
                  <c:v>92.3</c:v>
                </c:pt>
                <c:pt idx="24725">
                  <c:v>92.3</c:v>
                </c:pt>
                <c:pt idx="24726">
                  <c:v>92.3</c:v>
                </c:pt>
                <c:pt idx="24727">
                  <c:v>92.3</c:v>
                </c:pt>
                <c:pt idx="24728">
                  <c:v>92.3</c:v>
                </c:pt>
                <c:pt idx="24729">
                  <c:v>92.4</c:v>
                </c:pt>
                <c:pt idx="24730">
                  <c:v>92.4</c:v>
                </c:pt>
                <c:pt idx="24731">
                  <c:v>92.4</c:v>
                </c:pt>
                <c:pt idx="24732">
                  <c:v>92.4</c:v>
                </c:pt>
                <c:pt idx="24733">
                  <c:v>92.4</c:v>
                </c:pt>
                <c:pt idx="24734">
                  <c:v>92.4</c:v>
                </c:pt>
                <c:pt idx="24735">
                  <c:v>92.4</c:v>
                </c:pt>
                <c:pt idx="24736">
                  <c:v>92.5</c:v>
                </c:pt>
                <c:pt idx="24737">
                  <c:v>92.5</c:v>
                </c:pt>
                <c:pt idx="24738">
                  <c:v>92.5</c:v>
                </c:pt>
                <c:pt idx="24739">
                  <c:v>92.5</c:v>
                </c:pt>
                <c:pt idx="24740">
                  <c:v>92.5</c:v>
                </c:pt>
                <c:pt idx="24741">
                  <c:v>92.5</c:v>
                </c:pt>
                <c:pt idx="24742">
                  <c:v>92.6</c:v>
                </c:pt>
                <c:pt idx="24743">
                  <c:v>92.6</c:v>
                </c:pt>
                <c:pt idx="24744">
                  <c:v>92.6</c:v>
                </c:pt>
                <c:pt idx="24745">
                  <c:v>92.6</c:v>
                </c:pt>
                <c:pt idx="24746">
                  <c:v>92.6</c:v>
                </c:pt>
                <c:pt idx="24747">
                  <c:v>92.6</c:v>
                </c:pt>
                <c:pt idx="24748">
                  <c:v>92.6</c:v>
                </c:pt>
                <c:pt idx="24749">
                  <c:v>92.6</c:v>
                </c:pt>
                <c:pt idx="24750">
                  <c:v>92.6</c:v>
                </c:pt>
                <c:pt idx="24751">
                  <c:v>92.6</c:v>
                </c:pt>
                <c:pt idx="24752">
                  <c:v>92.6</c:v>
                </c:pt>
                <c:pt idx="24753">
                  <c:v>92.6</c:v>
                </c:pt>
                <c:pt idx="24754">
                  <c:v>92.7</c:v>
                </c:pt>
                <c:pt idx="24755">
                  <c:v>92.7</c:v>
                </c:pt>
                <c:pt idx="24756">
                  <c:v>92.7</c:v>
                </c:pt>
                <c:pt idx="24757">
                  <c:v>92.7</c:v>
                </c:pt>
                <c:pt idx="24758">
                  <c:v>92.7</c:v>
                </c:pt>
                <c:pt idx="24759">
                  <c:v>92.7</c:v>
                </c:pt>
                <c:pt idx="24760">
                  <c:v>92.7</c:v>
                </c:pt>
                <c:pt idx="24761">
                  <c:v>92.7</c:v>
                </c:pt>
                <c:pt idx="24762">
                  <c:v>92.8</c:v>
                </c:pt>
                <c:pt idx="24763">
                  <c:v>92.8</c:v>
                </c:pt>
                <c:pt idx="24764">
                  <c:v>92.8</c:v>
                </c:pt>
                <c:pt idx="24765">
                  <c:v>92.8</c:v>
                </c:pt>
                <c:pt idx="24766">
                  <c:v>92.8</c:v>
                </c:pt>
                <c:pt idx="24767">
                  <c:v>92.8</c:v>
                </c:pt>
                <c:pt idx="24768">
                  <c:v>92.8</c:v>
                </c:pt>
                <c:pt idx="24769">
                  <c:v>92.8</c:v>
                </c:pt>
                <c:pt idx="24770">
                  <c:v>92.8</c:v>
                </c:pt>
                <c:pt idx="24771">
                  <c:v>92.8</c:v>
                </c:pt>
                <c:pt idx="24772">
                  <c:v>92.8</c:v>
                </c:pt>
                <c:pt idx="24773">
                  <c:v>92.9</c:v>
                </c:pt>
                <c:pt idx="24774">
                  <c:v>92.9</c:v>
                </c:pt>
                <c:pt idx="24775">
                  <c:v>92.9</c:v>
                </c:pt>
                <c:pt idx="24776">
                  <c:v>92.9</c:v>
                </c:pt>
                <c:pt idx="24777">
                  <c:v>92.9</c:v>
                </c:pt>
                <c:pt idx="24778">
                  <c:v>92.9</c:v>
                </c:pt>
                <c:pt idx="24779">
                  <c:v>92.9</c:v>
                </c:pt>
                <c:pt idx="24780">
                  <c:v>92.9</c:v>
                </c:pt>
                <c:pt idx="24781">
                  <c:v>92.9</c:v>
                </c:pt>
                <c:pt idx="24782">
                  <c:v>92.9</c:v>
                </c:pt>
                <c:pt idx="24783">
                  <c:v>92.9</c:v>
                </c:pt>
                <c:pt idx="24784">
                  <c:v>92.9</c:v>
                </c:pt>
                <c:pt idx="24785">
                  <c:v>92.9</c:v>
                </c:pt>
                <c:pt idx="24786">
                  <c:v>92.9</c:v>
                </c:pt>
                <c:pt idx="24787">
                  <c:v>92.9</c:v>
                </c:pt>
                <c:pt idx="24788">
                  <c:v>92.9</c:v>
                </c:pt>
                <c:pt idx="24789">
                  <c:v>92.9</c:v>
                </c:pt>
                <c:pt idx="24790">
                  <c:v>93</c:v>
                </c:pt>
                <c:pt idx="24791">
                  <c:v>92.9</c:v>
                </c:pt>
                <c:pt idx="24792">
                  <c:v>93</c:v>
                </c:pt>
                <c:pt idx="24793">
                  <c:v>93</c:v>
                </c:pt>
                <c:pt idx="24794">
                  <c:v>93</c:v>
                </c:pt>
                <c:pt idx="24795">
                  <c:v>93</c:v>
                </c:pt>
                <c:pt idx="24796">
                  <c:v>93</c:v>
                </c:pt>
                <c:pt idx="24797">
                  <c:v>93</c:v>
                </c:pt>
                <c:pt idx="24798">
                  <c:v>93</c:v>
                </c:pt>
                <c:pt idx="24799">
                  <c:v>93</c:v>
                </c:pt>
                <c:pt idx="24800">
                  <c:v>93</c:v>
                </c:pt>
                <c:pt idx="24801">
                  <c:v>93</c:v>
                </c:pt>
                <c:pt idx="24802">
                  <c:v>93</c:v>
                </c:pt>
                <c:pt idx="24803">
                  <c:v>93</c:v>
                </c:pt>
                <c:pt idx="24804">
                  <c:v>93</c:v>
                </c:pt>
                <c:pt idx="24805">
                  <c:v>93</c:v>
                </c:pt>
                <c:pt idx="24806">
                  <c:v>93</c:v>
                </c:pt>
                <c:pt idx="24807">
                  <c:v>92.9</c:v>
                </c:pt>
                <c:pt idx="24808">
                  <c:v>92.9</c:v>
                </c:pt>
                <c:pt idx="24809">
                  <c:v>92.9</c:v>
                </c:pt>
                <c:pt idx="24810">
                  <c:v>92.9</c:v>
                </c:pt>
                <c:pt idx="24811">
                  <c:v>92.9</c:v>
                </c:pt>
                <c:pt idx="24812">
                  <c:v>92.9</c:v>
                </c:pt>
                <c:pt idx="24813">
                  <c:v>92.9</c:v>
                </c:pt>
                <c:pt idx="24814">
                  <c:v>92.9</c:v>
                </c:pt>
                <c:pt idx="24815">
                  <c:v>92.9</c:v>
                </c:pt>
                <c:pt idx="24816">
                  <c:v>92.9</c:v>
                </c:pt>
                <c:pt idx="24817">
                  <c:v>92.9</c:v>
                </c:pt>
                <c:pt idx="24818">
                  <c:v>92.9</c:v>
                </c:pt>
                <c:pt idx="24819">
                  <c:v>92.9</c:v>
                </c:pt>
                <c:pt idx="24820">
                  <c:v>92.9</c:v>
                </c:pt>
                <c:pt idx="24821">
                  <c:v>92.9</c:v>
                </c:pt>
                <c:pt idx="24822">
                  <c:v>92.9</c:v>
                </c:pt>
                <c:pt idx="24823">
                  <c:v>92.9</c:v>
                </c:pt>
                <c:pt idx="24824">
                  <c:v>92.9</c:v>
                </c:pt>
                <c:pt idx="24825">
                  <c:v>92.9</c:v>
                </c:pt>
                <c:pt idx="24826">
                  <c:v>92.9</c:v>
                </c:pt>
                <c:pt idx="24827">
                  <c:v>92.8</c:v>
                </c:pt>
                <c:pt idx="24828">
                  <c:v>92.8</c:v>
                </c:pt>
                <c:pt idx="24829">
                  <c:v>92.8</c:v>
                </c:pt>
                <c:pt idx="24830">
                  <c:v>92.8</c:v>
                </c:pt>
                <c:pt idx="24831">
                  <c:v>92.8</c:v>
                </c:pt>
                <c:pt idx="24832">
                  <c:v>92.8</c:v>
                </c:pt>
                <c:pt idx="24833">
                  <c:v>92.8</c:v>
                </c:pt>
                <c:pt idx="24834">
                  <c:v>92.8</c:v>
                </c:pt>
                <c:pt idx="24835">
                  <c:v>92.8</c:v>
                </c:pt>
                <c:pt idx="24836">
                  <c:v>92.8</c:v>
                </c:pt>
                <c:pt idx="24837">
                  <c:v>92.8</c:v>
                </c:pt>
                <c:pt idx="24838">
                  <c:v>92.8</c:v>
                </c:pt>
                <c:pt idx="24839">
                  <c:v>92.8</c:v>
                </c:pt>
                <c:pt idx="24840">
                  <c:v>92.8</c:v>
                </c:pt>
                <c:pt idx="24841">
                  <c:v>92.8</c:v>
                </c:pt>
                <c:pt idx="24842">
                  <c:v>92.8</c:v>
                </c:pt>
                <c:pt idx="24843">
                  <c:v>92.8</c:v>
                </c:pt>
                <c:pt idx="24844">
                  <c:v>92.7</c:v>
                </c:pt>
                <c:pt idx="24845">
                  <c:v>92.7</c:v>
                </c:pt>
                <c:pt idx="24846">
                  <c:v>92.7</c:v>
                </c:pt>
                <c:pt idx="24847">
                  <c:v>92.7</c:v>
                </c:pt>
                <c:pt idx="24848">
                  <c:v>92.7</c:v>
                </c:pt>
                <c:pt idx="24849">
                  <c:v>92.7</c:v>
                </c:pt>
                <c:pt idx="24850">
                  <c:v>92.7</c:v>
                </c:pt>
                <c:pt idx="24851">
                  <c:v>92.7</c:v>
                </c:pt>
                <c:pt idx="24852">
                  <c:v>92.7</c:v>
                </c:pt>
                <c:pt idx="24853">
                  <c:v>92.6</c:v>
                </c:pt>
                <c:pt idx="24854">
                  <c:v>92.6</c:v>
                </c:pt>
                <c:pt idx="24855">
                  <c:v>92.6</c:v>
                </c:pt>
                <c:pt idx="24856">
                  <c:v>92.6</c:v>
                </c:pt>
                <c:pt idx="24857">
                  <c:v>92.6</c:v>
                </c:pt>
                <c:pt idx="24858">
                  <c:v>92.6</c:v>
                </c:pt>
                <c:pt idx="24859">
                  <c:v>92.6</c:v>
                </c:pt>
                <c:pt idx="24860">
                  <c:v>92.6</c:v>
                </c:pt>
                <c:pt idx="24861">
                  <c:v>92.6</c:v>
                </c:pt>
                <c:pt idx="24862">
                  <c:v>92.6</c:v>
                </c:pt>
                <c:pt idx="24863">
                  <c:v>92.5</c:v>
                </c:pt>
                <c:pt idx="24864">
                  <c:v>92.5</c:v>
                </c:pt>
                <c:pt idx="24865">
                  <c:v>92.5</c:v>
                </c:pt>
                <c:pt idx="24866">
                  <c:v>92.5</c:v>
                </c:pt>
                <c:pt idx="24867">
                  <c:v>92.5</c:v>
                </c:pt>
                <c:pt idx="24868">
                  <c:v>92.5</c:v>
                </c:pt>
                <c:pt idx="24869">
                  <c:v>92.4</c:v>
                </c:pt>
                <c:pt idx="24870">
                  <c:v>92.4</c:v>
                </c:pt>
                <c:pt idx="24871">
                  <c:v>92.4</c:v>
                </c:pt>
                <c:pt idx="24872">
                  <c:v>92.4</c:v>
                </c:pt>
                <c:pt idx="24873">
                  <c:v>92.4</c:v>
                </c:pt>
                <c:pt idx="24874">
                  <c:v>92.4</c:v>
                </c:pt>
                <c:pt idx="24875">
                  <c:v>92.3</c:v>
                </c:pt>
                <c:pt idx="24876">
                  <c:v>92.3</c:v>
                </c:pt>
                <c:pt idx="24877">
                  <c:v>92.3</c:v>
                </c:pt>
                <c:pt idx="24878">
                  <c:v>92.3</c:v>
                </c:pt>
                <c:pt idx="24879">
                  <c:v>92.3</c:v>
                </c:pt>
                <c:pt idx="24880">
                  <c:v>92.3</c:v>
                </c:pt>
                <c:pt idx="24881">
                  <c:v>92.2</c:v>
                </c:pt>
                <c:pt idx="24882">
                  <c:v>92.2</c:v>
                </c:pt>
                <c:pt idx="24883">
                  <c:v>92.2</c:v>
                </c:pt>
                <c:pt idx="24884">
                  <c:v>92.2</c:v>
                </c:pt>
                <c:pt idx="24885">
                  <c:v>92.2</c:v>
                </c:pt>
                <c:pt idx="24886">
                  <c:v>92.2</c:v>
                </c:pt>
                <c:pt idx="24887">
                  <c:v>92.2</c:v>
                </c:pt>
                <c:pt idx="24888">
                  <c:v>92.1</c:v>
                </c:pt>
                <c:pt idx="24889">
                  <c:v>92.1</c:v>
                </c:pt>
                <c:pt idx="24890">
                  <c:v>92.1</c:v>
                </c:pt>
                <c:pt idx="24891">
                  <c:v>92.1</c:v>
                </c:pt>
                <c:pt idx="24892">
                  <c:v>92.1</c:v>
                </c:pt>
                <c:pt idx="24893">
                  <c:v>92.1</c:v>
                </c:pt>
                <c:pt idx="24894">
                  <c:v>92</c:v>
                </c:pt>
                <c:pt idx="24895">
                  <c:v>92</c:v>
                </c:pt>
                <c:pt idx="24896">
                  <c:v>92</c:v>
                </c:pt>
                <c:pt idx="24897">
                  <c:v>92</c:v>
                </c:pt>
                <c:pt idx="24898">
                  <c:v>92</c:v>
                </c:pt>
                <c:pt idx="24899">
                  <c:v>92</c:v>
                </c:pt>
                <c:pt idx="24900">
                  <c:v>92</c:v>
                </c:pt>
                <c:pt idx="24901">
                  <c:v>91.9</c:v>
                </c:pt>
                <c:pt idx="24902">
                  <c:v>91.9</c:v>
                </c:pt>
                <c:pt idx="24903">
                  <c:v>91.9</c:v>
                </c:pt>
                <c:pt idx="24904">
                  <c:v>91.9</c:v>
                </c:pt>
                <c:pt idx="24905">
                  <c:v>91.9</c:v>
                </c:pt>
                <c:pt idx="24906">
                  <c:v>91.8</c:v>
                </c:pt>
                <c:pt idx="24907">
                  <c:v>91.8</c:v>
                </c:pt>
                <c:pt idx="24908">
                  <c:v>91.8</c:v>
                </c:pt>
                <c:pt idx="24909">
                  <c:v>91.8</c:v>
                </c:pt>
                <c:pt idx="24910">
                  <c:v>91.8</c:v>
                </c:pt>
                <c:pt idx="24911">
                  <c:v>91.8</c:v>
                </c:pt>
                <c:pt idx="24912">
                  <c:v>91.8</c:v>
                </c:pt>
                <c:pt idx="24913">
                  <c:v>91.8</c:v>
                </c:pt>
                <c:pt idx="24914">
                  <c:v>91.7</c:v>
                </c:pt>
                <c:pt idx="24915">
                  <c:v>91.7</c:v>
                </c:pt>
                <c:pt idx="24916">
                  <c:v>91.7</c:v>
                </c:pt>
                <c:pt idx="24917">
                  <c:v>91.7</c:v>
                </c:pt>
                <c:pt idx="24918">
                  <c:v>91.7</c:v>
                </c:pt>
                <c:pt idx="24919">
                  <c:v>91.6</c:v>
                </c:pt>
                <c:pt idx="24920">
                  <c:v>91.6</c:v>
                </c:pt>
                <c:pt idx="24921">
                  <c:v>91.6</c:v>
                </c:pt>
                <c:pt idx="24922">
                  <c:v>91.6</c:v>
                </c:pt>
                <c:pt idx="24923">
                  <c:v>91.6</c:v>
                </c:pt>
                <c:pt idx="24924">
                  <c:v>91.5</c:v>
                </c:pt>
                <c:pt idx="24925">
                  <c:v>91.5</c:v>
                </c:pt>
                <c:pt idx="24926">
                  <c:v>91.5</c:v>
                </c:pt>
                <c:pt idx="24927">
                  <c:v>91.5</c:v>
                </c:pt>
                <c:pt idx="24928">
                  <c:v>91.5</c:v>
                </c:pt>
                <c:pt idx="24929">
                  <c:v>91.5</c:v>
                </c:pt>
                <c:pt idx="24930">
                  <c:v>91.4</c:v>
                </c:pt>
                <c:pt idx="24931">
                  <c:v>91.4</c:v>
                </c:pt>
                <c:pt idx="24932">
                  <c:v>91.4</c:v>
                </c:pt>
                <c:pt idx="24933">
                  <c:v>91.4</c:v>
                </c:pt>
                <c:pt idx="24934">
                  <c:v>91.4</c:v>
                </c:pt>
                <c:pt idx="24935">
                  <c:v>91.4</c:v>
                </c:pt>
                <c:pt idx="24936">
                  <c:v>91.3</c:v>
                </c:pt>
                <c:pt idx="24937">
                  <c:v>91.3</c:v>
                </c:pt>
                <c:pt idx="24938">
                  <c:v>91.3</c:v>
                </c:pt>
                <c:pt idx="24939">
                  <c:v>91.3</c:v>
                </c:pt>
                <c:pt idx="24940">
                  <c:v>91.3</c:v>
                </c:pt>
                <c:pt idx="24941">
                  <c:v>91.3</c:v>
                </c:pt>
                <c:pt idx="24942">
                  <c:v>91.3</c:v>
                </c:pt>
                <c:pt idx="24943">
                  <c:v>91.3</c:v>
                </c:pt>
                <c:pt idx="24944">
                  <c:v>91.3</c:v>
                </c:pt>
                <c:pt idx="24945">
                  <c:v>91.2</c:v>
                </c:pt>
                <c:pt idx="24946">
                  <c:v>91.2</c:v>
                </c:pt>
                <c:pt idx="24947">
                  <c:v>91.2</c:v>
                </c:pt>
                <c:pt idx="24948">
                  <c:v>91.2</c:v>
                </c:pt>
                <c:pt idx="24949">
                  <c:v>91.2</c:v>
                </c:pt>
                <c:pt idx="24950">
                  <c:v>91.2</c:v>
                </c:pt>
                <c:pt idx="24951">
                  <c:v>91.2</c:v>
                </c:pt>
                <c:pt idx="24952">
                  <c:v>91.1</c:v>
                </c:pt>
                <c:pt idx="24953">
                  <c:v>91.1</c:v>
                </c:pt>
                <c:pt idx="24954">
                  <c:v>91.1</c:v>
                </c:pt>
                <c:pt idx="24955">
                  <c:v>91.1</c:v>
                </c:pt>
                <c:pt idx="24956">
                  <c:v>91.1</c:v>
                </c:pt>
                <c:pt idx="24957">
                  <c:v>91.1</c:v>
                </c:pt>
                <c:pt idx="24958">
                  <c:v>91.1</c:v>
                </c:pt>
                <c:pt idx="24959">
                  <c:v>91.1</c:v>
                </c:pt>
                <c:pt idx="24960">
                  <c:v>91.1</c:v>
                </c:pt>
                <c:pt idx="24961">
                  <c:v>91.1</c:v>
                </c:pt>
                <c:pt idx="24962">
                  <c:v>91</c:v>
                </c:pt>
                <c:pt idx="24963">
                  <c:v>91</c:v>
                </c:pt>
                <c:pt idx="24964">
                  <c:v>91</c:v>
                </c:pt>
                <c:pt idx="24965">
                  <c:v>91</c:v>
                </c:pt>
                <c:pt idx="24966">
                  <c:v>91</c:v>
                </c:pt>
                <c:pt idx="24967">
                  <c:v>91</c:v>
                </c:pt>
                <c:pt idx="24968">
                  <c:v>91</c:v>
                </c:pt>
                <c:pt idx="24969">
                  <c:v>91</c:v>
                </c:pt>
                <c:pt idx="24970">
                  <c:v>91</c:v>
                </c:pt>
                <c:pt idx="24971">
                  <c:v>91</c:v>
                </c:pt>
                <c:pt idx="24972">
                  <c:v>91</c:v>
                </c:pt>
                <c:pt idx="24973">
                  <c:v>91</c:v>
                </c:pt>
                <c:pt idx="24974">
                  <c:v>91</c:v>
                </c:pt>
                <c:pt idx="24975">
                  <c:v>91</c:v>
                </c:pt>
                <c:pt idx="24976">
                  <c:v>91</c:v>
                </c:pt>
                <c:pt idx="24977">
                  <c:v>91</c:v>
                </c:pt>
                <c:pt idx="24978">
                  <c:v>91</c:v>
                </c:pt>
                <c:pt idx="24979">
                  <c:v>91</c:v>
                </c:pt>
                <c:pt idx="24980">
                  <c:v>91</c:v>
                </c:pt>
                <c:pt idx="24981">
                  <c:v>91</c:v>
                </c:pt>
                <c:pt idx="24982">
                  <c:v>91</c:v>
                </c:pt>
                <c:pt idx="24983">
                  <c:v>90.9</c:v>
                </c:pt>
                <c:pt idx="24984">
                  <c:v>90.9</c:v>
                </c:pt>
                <c:pt idx="24985">
                  <c:v>90.9</c:v>
                </c:pt>
                <c:pt idx="24986">
                  <c:v>90.9</c:v>
                </c:pt>
                <c:pt idx="24987">
                  <c:v>90.9</c:v>
                </c:pt>
                <c:pt idx="24988">
                  <c:v>90.9</c:v>
                </c:pt>
                <c:pt idx="24989">
                  <c:v>90.9</c:v>
                </c:pt>
                <c:pt idx="24990">
                  <c:v>90.9</c:v>
                </c:pt>
                <c:pt idx="24991">
                  <c:v>90.9</c:v>
                </c:pt>
                <c:pt idx="24992">
                  <c:v>90.9</c:v>
                </c:pt>
                <c:pt idx="24993">
                  <c:v>90.9</c:v>
                </c:pt>
                <c:pt idx="24994">
                  <c:v>90.9</c:v>
                </c:pt>
                <c:pt idx="24995">
                  <c:v>90.9</c:v>
                </c:pt>
                <c:pt idx="24996">
                  <c:v>90.9</c:v>
                </c:pt>
                <c:pt idx="24997">
                  <c:v>90.9</c:v>
                </c:pt>
                <c:pt idx="24998">
                  <c:v>90.9</c:v>
                </c:pt>
                <c:pt idx="24999">
                  <c:v>90.9</c:v>
                </c:pt>
                <c:pt idx="25000">
                  <c:v>90.9</c:v>
                </c:pt>
                <c:pt idx="25001">
                  <c:v>90.9</c:v>
                </c:pt>
                <c:pt idx="25002">
                  <c:v>90.9</c:v>
                </c:pt>
                <c:pt idx="25003">
                  <c:v>90.9</c:v>
                </c:pt>
                <c:pt idx="25004">
                  <c:v>90.9</c:v>
                </c:pt>
                <c:pt idx="25005">
                  <c:v>90.9</c:v>
                </c:pt>
                <c:pt idx="25006">
                  <c:v>90.9</c:v>
                </c:pt>
                <c:pt idx="25007">
                  <c:v>90.9</c:v>
                </c:pt>
                <c:pt idx="25008">
                  <c:v>90.9</c:v>
                </c:pt>
                <c:pt idx="25009">
                  <c:v>90.9</c:v>
                </c:pt>
                <c:pt idx="25010">
                  <c:v>90.9</c:v>
                </c:pt>
                <c:pt idx="25011">
                  <c:v>90.9</c:v>
                </c:pt>
                <c:pt idx="25012">
                  <c:v>90.9</c:v>
                </c:pt>
                <c:pt idx="25013">
                  <c:v>90.9</c:v>
                </c:pt>
                <c:pt idx="25014">
                  <c:v>90.9</c:v>
                </c:pt>
                <c:pt idx="25015">
                  <c:v>90.9</c:v>
                </c:pt>
                <c:pt idx="25016">
                  <c:v>91</c:v>
                </c:pt>
                <c:pt idx="25017">
                  <c:v>91</c:v>
                </c:pt>
                <c:pt idx="25018">
                  <c:v>91</c:v>
                </c:pt>
                <c:pt idx="25019">
                  <c:v>91</c:v>
                </c:pt>
                <c:pt idx="25020">
                  <c:v>91</c:v>
                </c:pt>
                <c:pt idx="25021">
                  <c:v>91</c:v>
                </c:pt>
                <c:pt idx="25022">
                  <c:v>91</c:v>
                </c:pt>
                <c:pt idx="25023">
                  <c:v>91</c:v>
                </c:pt>
                <c:pt idx="25024">
                  <c:v>91</c:v>
                </c:pt>
                <c:pt idx="25025">
                  <c:v>91</c:v>
                </c:pt>
                <c:pt idx="25026">
                  <c:v>91</c:v>
                </c:pt>
                <c:pt idx="25027">
                  <c:v>91</c:v>
                </c:pt>
                <c:pt idx="25028">
                  <c:v>91</c:v>
                </c:pt>
                <c:pt idx="25029">
                  <c:v>91</c:v>
                </c:pt>
                <c:pt idx="25030">
                  <c:v>91</c:v>
                </c:pt>
                <c:pt idx="25031">
                  <c:v>91</c:v>
                </c:pt>
                <c:pt idx="25032">
                  <c:v>91</c:v>
                </c:pt>
                <c:pt idx="25033">
                  <c:v>91</c:v>
                </c:pt>
                <c:pt idx="25034">
                  <c:v>91</c:v>
                </c:pt>
                <c:pt idx="25035">
                  <c:v>91</c:v>
                </c:pt>
                <c:pt idx="25036">
                  <c:v>91</c:v>
                </c:pt>
                <c:pt idx="25037">
                  <c:v>91</c:v>
                </c:pt>
                <c:pt idx="25038">
                  <c:v>91</c:v>
                </c:pt>
                <c:pt idx="25039">
                  <c:v>91</c:v>
                </c:pt>
                <c:pt idx="25040">
                  <c:v>91</c:v>
                </c:pt>
                <c:pt idx="25041">
                  <c:v>91</c:v>
                </c:pt>
                <c:pt idx="25042">
                  <c:v>91.1</c:v>
                </c:pt>
                <c:pt idx="25043">
                  <c:v>91.1</c:v>
                </c:pt>
                <c:pt idx="25044">
                  <c:v>91.1</c:v>
                </c:pt>
                <c:pt idx="25045">
                  <c:v>91.1</c:v>
                </c:pt>
                <c:pt idx="25046">
                  <c:v>91.1</c:v>
                </c:pt>
                <c:pt idx="25047">
                  <c:v>91.1</c:v>
                </c:pt>
                <c:pt idx="25048">
                  <c:v>91.1</c:v>
                </c:pt>
                <c:pt idx="25049">
                  <c:v>91.1</c:v>
                </c:pt>
                <c:pt idx="25050">
                  <c:v>91.1</c:v>
                </c:pt>
                <c:pt idx="25051">
                  <c:v>91.1</c:v>
                </c:pt>
                <c:pt idx="25052">
                  <c:v>91.1</c:v>
                </c:pt>
                <c:pt idx="25053">
                  <c:v>91.1</c:v>
                </c:pt>
                <c:pt idx="25054">
                  <c:v>91.2</c:v>
                </c:pt>
                <c:pt idx="25055">
                  <c:v>91.2</c:v>
                </c:pt>
                <c:pt idx="25056">
                  <c:v>91.2</c:v>
                </c:pt>
                <c:pt idx="25057">
                  <c:v>91.2</c:v>
                </c:pt>
                <c:pt idx="25058">
                  <c:v>91.2</c:v>
                </c:pt>
                <c:pt idx="25059">
                  <c:v>91.2</c:v>
                </c:pt>
                <c:pt idx="25060">
                  <c:v>91.2</c:v>
                </c:pt>
                <c:pt idx="25061">
                  <c:v>91.2</c:v>
                </c:pt>
                <c:pt idx="25062">
                  <c:v>91.2</c:v>
                </c:pt>
                <c:pt idx="25063">
                  <c:v>91.3</c:v>
                </c:pt>
                <c:pt idx="25064">
                  <c:v>91.3</c:v>
                </c:pt>
                <c:pt idx="25065">
                  <c:v>91.3</c:v>
                </c:pt>
                <c:pt idx="25066">
                  <c:v>91.3</c:v>
                </c:pt>
                <c:pt idx="25067">
                  <c:v>91.3</c:v>
                </c:pt>
                <c:pt idx="25068">
                  <c:v>91.3</c:v>
                </c:pt>
                <c:pt idx="25069">
                  <c:v>91.4</c:v>
                </c:pt>
                <c:pt idx="25070">
                  <c:v>91.4</c:v>
                </c:pt>
                <c:pt idx="25071">
                  <c:v>91.4</c:v>
                </c:pt>
                <c:pt idx="25072">
                  <c:v>91.4</c:v>
                </c:pt>
                <c:pt idx="25073">
                  <c:v>91.4</c:v>
                </c:pt>
                <c:pt idx="25074">
                  <c:v>91.4</c:v>
                </c:pt>
                <c:pt idx="25075">
                  <c:v>91.4</c:v>
                </c:pt>
                <c:pt idx="25076">
                  <c:v>91.5</c:v>
                </c:pt>
                <c:pt idx="25077">
                  <c:v>91.5</c:v>
                </c:pt>
                <c:pt idx="25078">
                  <c:v>91.5</c:v>
                </c:pt>
                <c:pt idx="25079">
                  <c:v>91.5</c:v>
                </c:pt>
                <c:pt idx="25080">
                  <c:v>91.5</c:v>
                </c:pt>
                <c:pt idx="25081">
                  <c:v>91.5</c:v>
                </c:pt>
                <c:pt idx="25082">
                  <c:v>91.5</c:v>
                </c:pt>
                <c:pt idx="25083">
                  <c:v>91.6</c:v>
                </c:pt>
                <c:pt idx="25084">
                  <c:v>91.6</c:v>
                </c:pt>
                <c:pt idx="25085">
                  <c:v>91.6</c:v>
                </c:pt>
                <c:pt idx="25086">
                  <c:v>91.6</c:v>
                </c:pt>
                <c:pt idx="25087">
                  <c:v>91.6</c:v>
                </c:pt>
                <c:pt idx="25088">
                  <c:v>91.6</c:v>
                </c:pt>
                <c:pt idx="25089">
                  <c:v>91.7</c:v>
                </c:pt>
                <c:pt idx="25090">
                  <c:v>91.7</c:v>
                </c:pt>
                <c:pt idx="25091">
                  <c:v>91.7</c:v>
                </c:pt>
                <c:pt idx="25092">
                  <c:v>91.7</c:v>
                </c:pt>
                <c:pt idx="25093">
                  <c:v>91.7</c:v>
                </c:pt>
                <c:pt idx="25094">
                  <c:v>91.7</c:v>
                </c:pt>
                <c:pt idx="25095">
                  <c:v>91.8</c:v>
                </c:pt>
                <c:pt idx="25096">
                  <c:v>91.8</c:v>
                </c:pt>
                <c:pt idx="25097">
                  <c:v>91.8</c:v>
                </c:pt>
                <c:pt idx="25098">
                  <c:v>91.8</c:v>
                </c:pt>
                <c:pt idx="25099">
                  <c:v>91.8</c:v>
                </c:pt>
                <c:pt idx="25100">
                  <c:v>91.8</c:v>
                </c:pt>
                <c:pt idx="25101">
                  <c:v>91.8</c:v>
                </c:pt>
                <c:pt idx="25102">
                  <c:v>91.8</c:v>
                </c:pt>
                <c:pt idx="25103">
                  <c:v>91.9</c:v>
                </c:pt>
                <c:pt idx="25104">
                  <c:v>91.9</c:v>
                </c:pt>
                <c:pt idx="25105">
                  <c:v>91.9</c:v>
                </c:pt>
                <c:pt idx="25106">
                  <c:v>91.9</c:v>
                </c:pt>
                <c:pt idx="25107">
                  <c:v>91.9</c:v>
                </c:pt>
                <c:pt idx="25108">
                  <c:v>91.9</c:v>
                </c:pt>
                <c:pt idx="25109">
                  <c:v>92</c:v>
                </c:pt>
                <c:pt idx="25110">
                  <c:v>92</c:v>
                </c:pt>
                <c:pt idx="25111">
                  <c:v>92</c:v>
                </c:pt>
                <c:pt idx="25112">
                  <c:v>92</c:v>
                </c:pt>
                <c:pt idx="25113">
                  <c:v>92</c:v>
                </c:pt>
                <c:pt idx="25114">
                  <c:v>92</c:v>
                </c:pt>
                <c:pt idx="25115">
                  <c:v>92.1</c:v>
                </c:pt>
                <c:pt idx="25116">
                  <c:v>92.1</c:v>
                </c:pt>
                <c:pt idx="25117">
                  <c:v>92.1</c:v>
                </c:pt>
                <c:pt idx="25118">
                  <c:v>92.1</c:v>
                </c:pt>
                <c:pt idx="25119">
                  <c:v>92.1</c:v>
                </c:pt>
                <c:pt idx="25120">
                  <c:v>92.1</c:v>
                </c:pt>
                <c:pt idx="25121">
                  <c:v>92.2</c:v>
                </c:pt>
                <c:pt idx="25122">
                  <c:v>92.2</c:v>
                </c:pt>
                <c:pt idx="25123">
                  <c:v>92.2</c:v>
                </c:pt>
                <c:pt idx="25124">
                  <c:v>92.2</c:v>
                </c:pt>
                <c:pt idx="25125">
                  <c:v>92.2</c:v>
                </c:pt>
                <c:pt idx="25126">
                  <c:v>92.2</c:v>
                </c:pt>
                <c:pt idx="25127">
                  <c:v>92.2</c:v>
                </c:pt>
                <c:pt idx="25128">
                  <c:v>92.3</c:v>
                </c:pt>
                <c:pt idx="25129">
                  <c:v>92.3</c:v>
                </c:pt>
                <c:pt idx="25130">
                  <c:v>92.3</c:v>
                </c:pt>
                <c:pt idx="25131">
                  <c:v>92.3</c:v>
                </c:pt>
                <c:pt idx="25132">
                  <c:v>92.3</c:v>
                </c:pt>
                <c:pt idx="25133">
                  <c:v>92.3</c:v>
                </c:pt>
                <c:pt idx="25134">
                  <c:v>92.4</c:v>
                </c:pt>
                <c:pt idx="25135">
                  <c:v>92.4</c:v>
                </c:pt>
                <c:pt idx="25136">
                  <c:v>92.4</c:v>
                </c:pt>
                <c:pt idx="25137">
                  <c:v>92.4</c:v>
                </c:pt>
                <c:pt idx="25138">
                  <c:v>92.4</c:v>
                </c:pt>
                <c:pt idx="25139">
                  <c:v>92.4</c:v>
                </c:pt>
                <c:pt idx="25140">
                  <c:v>92.4</c:v>
                </c:pt>
                <c:pt idx="25141">
                  <c:v>92.5</c:v>
                </c:pt>
                <c:pt idx="25142">
                  <c:v>92.5</c:v>
                </c:pt>
                <c:pt idx="25143">
                  <c:v>92.5</c:v>
                </c:pt>
                <c:pt idx="25144">
                  <c:v>92.5</c:v>
                </c:pt>
                <c:pt idx="25145">
                  <c:v>92.5</c:v>
                </c:pt>
                <c:pt idx="25146">
                  <c:v>92.5</c:v>
                </c:pt>
                <c:pt idx="25147">
                  <c:v>92.6</c:v>
                </c:pt>
                <c:pt idx="25148">
                  <c:v>92.6</c:v>
                </c:pt>
                <c:pt idx="25149">
                  <c:v>92.6</c:v>
                </c:pt>
                <c:pt idx="25150">
                  <c:v>92.6</c:v>
                </c:pt>
                <c:pt idx="25151">
                  <c:v>92.6</c:v>
                </c:pt>
                <c:pt idx="25152">
                  <c:v>92.6</c:v>
                </c:pt>
                <c:pt idx="25153">
                  <c:v>92.6</c:v>
                </c:pt>
                <c:pt idx="25154">
                  <c:v>92.6</c:v>
                </c:pt>
                <c:pt idx="25155">
                  <c:v>92.7</c:v>
                </c:pt>
                <c:pt idx="25156">
                  <c:v>92.7</c:v>
                </c:pt>
                <c:pt idx="25157">
                  <c:v>92.7</c:v>
                </c:pt>
                <c:pt idx="25158">
                  <c:v>92.7</c:v>
                </c:pt>
                <c:pt idx="25159">
                  <c:v>92.7</c:v>
                </c:pt>
                <c:pt idx="25160">
                  <c:v>92.7</c:v>
                </c:pt>
                <c:pt idx="25161">
                  <c:v>92.7</c:v>
                </c:pt>
                <c:pt idx="25162">
                  <c:v>92.7</c:v>
                </c:pt>
                <c:pt idx="25163">
                  <c:v>92.7</c:v>
                </c:pt>
                <c:pt idx="25164">
                  <c:v>92.8</c:v>
                </c:pt>
                <c:pt idx="25165">
                  <c:v>92.8</c:v>
                </c:pt>
                <c:pt idx="25166">
                  <c:v>92.8</c:v>
                </c:pt>
                <c:pt idx="25167">
                  <c:v>92.8</c:v>
                </c:pt>
                <c:pt idx="25168">
                  <c:v>92.8</c:v>
                </c:pt>
                <c:pt idx="25169">
                  <c:v>92.8</c:v>
                </c:pt>
                <c:pt idx="25170">
                  <c:v>92.8</c:v>
                </c:pt>
                <c:pt idx="25171">
                  <c:v>92.8</c:v>
                </c:pt>
                <c:pt idx="25172">
                  <c:v>92.8</c:v>
                </c:pt>
                <c:pt idx="25173">
                  <c:v>92.8</c:v>
                </c:pt>
                <c:pt idx="25174">
                  <c:v>92.9</c:v>
                </c:pt>
                <c:pt idx="25175">
                  <c:v>92.9</c:v>
                </c:pt>
                <c:pt idx="25176">
                  <c:v>92.9</c:v>
                </c:pt>
                <c:pt idx="25177">
                  <c:v>92.9</c:v>
                </c:pt>
                <c:pt idx="25178">
                  <c:v>92.9</c:v>
                </c:pt>
                <c:pt idx="25179">
                  <c:v>92.9</c:v>
                </c:pt>
                <c:pt idx="25180">
                  <c:v>92.9</c:v>
                </c:pt>
                <c:pt idx="25181">
                  <c:v>92.9</c:v>
                </c:pt>
                <c:pt idx="25182">
                  <c:v>92.9</c:v>
                </c:pt>
                <c:pt idx="25183">
                  <c:v>92.9</c:v>
                </c:pt>
                <c:pt idx="25184">
                  <c:v>93</c:v>
                </c:pt>
                <c:pt idx="25185">
                  <c:v>93</c:v>
                </c:pt>
                <c:pt idx="25186">
                  <c:v>93</c:v>
                </c:pt>
                <c:pt idx="25187">
                  <c:v>93</c:v>
                </c:pt>
                <c:pt idx="25188">
                  <c:v>93</c:v>
                </c:pt>
                <c:pt idx="25189">
                  <c:v>93</c:v>
                </c:pt>
                <c:pt idx="25190">
                  <c:v>93</c:v>
                </c:pt>
                <c:pt idx="25191">
                  <c:v>93</c:v>
                </c:pt>
                <c:pt idx="25192">
                  <c:v>93.1</c:v>
                </c:pt>
                <c:pt idx="25193">
                  <c:v>93.1</c:v>
                </c:pt>
                <c:pt idx="25194">
                  <c:v>93.1</c:v>
                </c:pt>
                <c:pt idx="25195">
                  <c:v>93.1</c:v>
                </c:pt>
                <c:pt idx="25196">
                  <c:v>93.1</c:v>
                </c:pt>
                <c:pt idx="25197">
                  <c:v>93.1</c:v>
                </c:pt>
                <c:pt idx="25198">
                  <c:v>93.1</c:v>
                </c:pt>
                <c:pt idx="25199">
                  <c:v>93.1</c:v>
                </c:pt>
                <c:pt idx="25200">
                  <c:v>93.1</c:v>
                </c:pt>
                <c:pt idx="25201">
                  <c:v>93.1</c:v>
                </c:pt>
                <c:pt idx="25202">
                  <c:v>93.1</c:v>
                </c:pt>
                <c:pt idx="25203">
                  <c:v>93.1</c:v>
                </c:pt>
                <c:pt idx="25204">
                  <c:v>93.1</c:v>
                </c:pt>
                <c:pt idx="25205">
                  <c:v>93.1</c:v>
                </c:pt>
                <c:pt idx="25206">
                  <c:v>93.1</c:v>
                </c:pt>
                <c:pt idx="25207">
                  <c:v>93.1</c:v>
                </c:pt>
                <c:pt idx="25208">
                  <c:v>93.1</c:v>
                </c:pt>
                <c:pt idx="25209">
                  <c:v>93.1</c:v>
                </c:pt>
                <c:pt idx="25210">
                  <c:v>93.1</c:v>
                </c:pt>
                <c:pt idx="25211">
                  <c:v>93.2</c:v>
                </c:pt>
                <c:pt idx="25212">
                  <c:v>93.2</c:v>
                </c:pt>
                <c:pt idx="25213">
                  <c:v>93.2</c:v>
                </c:pt>
                <c:pt idx="25214">
                  <c:v>93.2</c:v>
                </c:pt>
                <c:pt idx="25215">
                  <c:v>93.2</c:v>
                </c:pt>
                <c:pt idx="25216">
                  <c:v>93.2</c:v>
                </c:pt>
                <c:pt idx="25217">
                  <c:v>93.2</c:v>
                </c:pt>
                <c:pt idx="25218">
                  <c:v>93.2</c:v>
                </c:pt>
                <c:pt idx="25219">
                  <c:v>93.2</c:v>
                </c:pt>
                <c:pt idx="25220">
                  <c:v>93.2</c:v>
                </c:pt>
                <c:pt idx="25221">
                  <c:v>93.2</c:v>
                </c:pt>
                <c:pt idx="25222">
                  <c:v>93.2</c:v>
                </c:pt>
                <c:pt idx="25223">
                  <c:v>93.2</c:v>
                </c:pt>
                <c:pt idx="25224">
                  <c:v>93.2</c:v>
                </c:pt>
                <c:pt idx="25225">
                  <c:v>93.2</c:v>
                </c:pt>
                <c:pt idx="25226">
                  <c:v>93.2</c:v>
                </c:pt>
                <c:pt idx="25227">
                  <c:v>93.2</c:v>
                </c:pt>
                <c:pt idx="25228">
                  <c:v>93.2</c:v>
                </c:pt>
                <c:pt idx="25229">
                  <c:v>93.2</c:v>
                </c:pt>
                <c:pt idx="25230">
                  <c:v>93.2</c:v>
                </c:pt>
                <c:pt idx="25231">
                  <c:v>93.2</c:v>
                </c:pt>
                <c:pt idx="25232">
                  <c:v>93.2</c:v>
                </c:pt>
                <c:pt idx="25233">
                  <c:v>93.2</c:v>
                </c:pt>
                <c:pt idx="25234">
                  <c:v>93.2</c:v>
                </c:pt>
                <c:pt idx="25235">
                  <c:v>93.2</c:v>
                </c:pt>
                <c:pt idx="25236">
                  <c:v>93.2</c:v>
                </c:pt>
                <c:pt idx="25237">
                  <c:v>93.2</c:v>
                </c:pt>
                <c:pt idx="25238">
                  <c:v>93.2</c:v>
                </c:pt>
                <c:pt idx="25239">
                  <c:v>93.1</c:v>
                </c:pt>
                <c:pt idx="25240">
                  <c:v>93.1</c:v>
                </c:pt>
                <c:pt idx="25241">
                  <c:v>93.1</c:v>
                </c:pt>
                <c:pt idx="25242">
                  <c:v>93.1</c:v>
                </c:pt>
                <c:pt idx="25243">
                  <c:v>93.1</c:v>
                </c:pt>
                <c:pt idx="25244">
                  <c:v>93.1</c:v>
                </c:pt>
                <c:pt idx="25245">
                  <c:v>93.1</c:v>
                </c:pt>
                <c:pt idx="25246">
                  <c:v>93.1</c:v>
                </c:pt>
                <c:pt idx="25247">
                  <c:v>93.1</c:v>
                </c:pt>
                <c:pt idx="25248">
                  <c:v>93.1</c:v>
                </c:pt>
                <c:pt idx="25249">
                  <c:v>93.1</c:v>
                </c:pt>
                <c:pt idx="25250">
                  <c:v>93.1</c:v>
                </c:pt>
                <c:pt idx="25251">
                  <c:v>93.1</c:v>
                </c:pt>
                <c:pt idx="25252">
                  <c:v>93.1</c:v>
                </c:pt>
                <c:pt idx="25253">
                  <c:v>93.1</c:v>
                </c:pt>
                <c:pt idx="25254">
                  <c:v>93</c:v>
                </c:pt>
                <c:pt idx="25255">
                  <c:v>93</c:v>
                </c:pt>
                <c:pt idx="25256">
                  <c:v>93</c:v>
                </c:pt>
                <c:pt idx="25257">
                  <c:v>93</c:v>
                </c:pt>
                <c:pt idx="25258">
                  <c:v>93</c:v>
                </c:pt>
                <c:pt idx="25259">
                  <c:v>93</c:v>
                </c:pt>
                <c:pt idx="25260">
                  <c:v>93</c:v>
                </c:pt>
                <c:pt idx="25261">
                  <c:v>93</c:v>
                </c:pt>
                <c:pt idx="25262">
                  <c:v>93</c:v>
                </c:pt>
                <c:pt idx="25263">
                  <c:v>93</c:v>
                </c:pt>
                <c:pt idx="25264">
                  <c:v>92.9</c:v>
                </c:pt>
                <c:pt idx="25265">
                  <c:v>92.9</c:v>
                </c:pt>
                <c:pt idx="25266">
                  <c:v>92.9</c:v>
                </c:pt>
                <c:pt idx="25267">
                  <c:v>92.9</c:v>
                </c:pt>
                <c:pt idx="25268">
                  <c:v>92.9</c:v>
                </c:pt>
                <c:pt idx="25269">
                  <c:v>92.9</c:v>
                </c:pt>
                <c:pt idx="25270">
                  <c:v>92.9</c:v>
                </c:pt>
                <c:pt idx="25271">
                  <c:v>92.9</c:v>
                </c:pt>
                <c:pt idx="25272">
                  <c:v>92.9</c:v>
                </c:pt>
                <c:pt idx="25273">
                  <c:v>92.8</c:v>
                </c:pt>
                <c:pt idx="25274">
                  <c:v>92.8</c:v>
                </c:pt>
                <c:pt idx="25275">
                  <c:v>92.8</c:v>
                </c:pt>
                <c:pt idx="25276">
                  <c:v>92.8</c:v>
                </c:pt>
                <c:pt idx="25277">
                  <c:v>92.8</c:v>
                </c:pt>
                <c:pt idx="25278">
                  <c:v>92.8</c:v>
                </c:pt>
                <c:pt idx="25279">
                  <c:v>92.8</c:v>
                </c:pt>
                <c:pt idx="25280">
                  <c:v>92.8</c:v>
                </c:pt>
                <c:pt idx="25281">
                  <c:v>92.7</c:v>
                </c:pt>
                <c:pt idx="25282">
                  <c:v>92.7</c:v>
                </c:pt>
                <c:pt idx="25283">
                  <c:v>92.7</c:v>
                </c:pt>
                <c:pt idx="25284">
                  <c:v>92.7</c:v>
                </c:pt>
                <c:pt idx="25285">
                  <c:v>92.7</c:v>
                </c:pt>
                <c:pt idx="25286">
                  <c:v>92.7</c:v>
                </c:pt>
                <c:pt idx="25287">
                  <c:v>92.7</c:v>
                </c:pt>
                <c:pt idx="25288">
                  <c:v>92.6</c:v>
                </c:pt>
                <c:pt idx="25289">
                  <c:v>92.6</c:v>
                </c:pt>
                <c:pt idx="25290">
                  <c:v>92.6</c:v>
                </c:pt>
                <c:pt idx="25291">
                  <c:v>92.6</c:v>
                </c:pt>
                <c:pt idx="25292">
                  <c:v>92.6</c:v>
                </c:pt>
                <c:pt idx="25293">
                  <c:v>92.6</c:v>
                </c:pt>
                <c:pt idx="25294">
                  <c:v>92.6</c:v>
                </c:pt>
                <c:pt idx="25295">
                  <c:v>92.5</c:v>
                </c:pt>
                <c:pt idx="25296">
                  <c:v>92.5</c:v>
                </c:pt>
                <c:pt idx="25297">
                  <c:v>92.5</c:v>
                </c:pt>
                <c:pt idx="25298">
                  <c:v>92.5</c:v>
                </c:pt>
                <c:pt idx="25299">
                  <c:v>92.5</c:v>
                </c:pt>
                <c:pt idx="25300">
                  <c:v>92.5</c:v>
                </c:pt>
                <c:pt idx="25301">
                  <c:v>92.4</c:v>
                </c:pt>
                <c:pt idx="25302">
                  <c:v>92.4</c:v>
                </c:pt>
                <c:pt idx="25303">
                  <c:v>92.4</c:v>
                </c:pt>
                <c:pt idx="25304">
                  <c:v>92.4</c:v>
                </c:pt>
                <c:pt idx="25305">
                  <c:v>92.3</c:v>
                </c:pt>
                <c:pt idx="25306">
                  <c:v>92.3</c:v>
                </c:pt>
                <c:pt idx="25307">
                  <c:v>92.3</c:v>
                </c:pt>
                <c:pt idx="25308">
                  <c:v>92.3</c:v>
                </c:pt>
                <c:pt idx="25309">
                  <c:v>92.3</c:v>
                </c:pt>
                <c:pt idx="25310">
                  <c:v>92.2</c:v>
                </c:pt>
                <c:pt idx="25311">
                  <c:v>92.2</c:v>
                </c:pt>
                <c:pt idx="25312">
                  <c:v>92.2</c:v>
                </c:pt>
                <c:pt idx="25313">
                  <c:v>92.2</c:v>
                </c:pt>
                <c:pt idx="25314">
                  <c:v>92.2</c:v>
                </c:pt>
                <c:pt idx="25315">
                  <c:v>92.2</c:v>
                </c:pt>
                <c:pt idx="25316">
                  <c:v>92.1</c:v>
                </c:pt>
                <c:pt idx="25317">
                  <c:v>92.1</c:v>
                </c:pt>
                <c:pt idx="25318">
                  <c:v>92.1</c:v>
                </c:pt>
                <c:pt idx="25319">
                  <c:v>92.1</c:v>
                </c:pt>
                <c:pt idx="25320">
                  <c:v>92.1</c:v>
                </c:pt>
                <c:pt idx="25321">
                  <c:v>92.1</c:v>
                </c:pt>
                <c:pt idx="25322">
                  <c:v>92</c:v>
                </c:pt>
                <c:pt idx="25323">
                  <c:v>92</c:v>
                </c:pt>
                <c:pt idx="25324">
                  <c:v>92</c:v>
                </c:pt>
                <c:pt idx="25325">
                  <c:v>92</c:v>
                </c:pt>
                <c:pt idx="25326">
                  <c:v>92</c:v>
                </c:pt>
                <c:pt idx="25327">
                  <c:v>91.9</c:v>
                </c:pt>
                <c:pt idx="25328">
                  <c:v>91.9</c:v>
                </c:pt>
                <c:pt idx="25329">
                  <c:v>91.9</c:v>
                </c:pt>
                <c:pt idx="25330">
                  <c:v>91.9</c:v>
                </c:pt>
                <c:pt idx="25331">
                  <c:v>91.9</c:v>
                </c:pt>
                <c:pt idx="25332">
                  <c:v>91.9</c:v>
                </c:pt>
                <c:pt idx="25333">
                  <c:v>91.8</c:v>
                </c:pt>
                <c:pt idx="25334">
                  <c:v>91.8</c:v>
                </c:pt>
                <c:pt idx="25335">
                  <c:v>91.8</c:v>
                </c:pt>
                <c:pt idx="25336">
                  <c:v>91.8</c:v>
                </c:pt>
                <c:pt idx="25337">
                  <c:v>91.8</c:v>
                </c:pt>
                <c:pt idx="25338">
                  <c:v>91.8</c:v>
                </c:pt>
                <c:pt idx="25339">
                  <c:v>91.7</c:v>
                </c:pt>
                <c:pt idx="25340">
                  <c:v>91.7</c:v>
                </c:pt>
                <c:pt idx="25341">
                  <c:v>91.7</c:v>
                </c:pt>
                <c:pt idx="25342">
                  <c:v>91.7</c:v>
                </c:pt>
                <c:pt idx="25343">
                  <c:v>91.7</c:v>
                </c:pt>
                <c:pt idx="25344">
                  <c:v>91.7</c:v>
                </c:pt>
                <c:pt idx="25345">
                  <c:v>91.7</c:v>
                </c:pt>
                <c:pt idx="25346">
                  <c:v>91.6</c:v>
                </c:pt>
                <c:pt idx="25347">
                  <c:v>91.6</c:v>
                </c:pt>
                <c:pt idx="25348">
                  <c:v>91.6</c:v>
                </c:pt>
                <c:pt idx="25349">
                  <c:v>91.6</c:v>
                </c:pt>
                <c:pt idx="25350">
                  <c:v>91.6</c:v>
                </c:pt>
                <c:pt idx="25351">
                  <c:v>91.6</c:v>
                </c:pt>
                <c:pt idx="25352">
                  <c:v>91.6</c:v>
                </c:pt>
                <c:pt idx="25353">
                  <c:v>91.5</c:v>
                </c:pt>
                <c:pt idx="25354">
                  <c:v>91.5</c:v>
                </c:pt>
                <c:pt idx="25355">
                  <c:v>91.5</c:v>
                </c:pt>
                <c:pt idx="25356">
                  <c:v>91.5</c:v>
                </c:pt>
                <c:pt idx="25357">
                  <c:v>91.5</c:v>
                </c:pt>
                <c:pt idx="25358">
                  <c:v>91.5</c:v>
                </c:pt>
                <c:pt idx="25359">
                  <c:v>91.5</c:v>
                </c:pt>
                <c:pt idx="25360">
                  <c:v>91.4</c:v>
                </c:pt>
                <c:pt idx="25361">
                  <c:v>91.4</c:v>
                </c:pt>
                <c:pt idx="25362">
                  <c:v>91.4</c:v>
                </c:pt>
                <c:pt idx="25363">
                  <c:v>91.4</c:v>
                </c:pt>
                <c:pt idx="25364">
                  <c:v>91.4</c:v>
                </c:pt>
                <c:pt idx="25365">
                  <c:v>91.4</c:v>
                </c:pt>
                <c:pt idx="25366">
                  <c:v>91.4</c:v>
                </c:pt>
                <c:pt idx="25367">
                  <c:v>91.4</c:v>
                </c:pt>
                <c:pt idx="25368">
                  <c:v>91.3</c:v>
                </c:pt>
                <c:pt idx="25369">
                  <c:v>91.3</c:v>
                </c:pt>
                <c:pt idx="25370">
                  <c:v>91.3</c:v>
                </c:pt>
                <c:pt idx="25371">
                  <c:v>91.3</c:v>
                </c:pt>
                <c:pt idx="25372">
                  <c:v>91.3</c:v>
                </c:pt>
                <c:pt idx="25373">
                  <c:v>91.3</c:v>
                </c:pt>
                <c:pt idx="25374">
                  <c:v>91.3</c:v>
                </c:pt>
                <c:pt idx="25375">
                  <c:v>91.3</c:v>
                </c:pt>
                <c:pt idx="25376">
                  <c:v>91.3</c:v>
                </c:pt>
                <c:pt idx="25377">
                  <c:v>91.3</c:v>
                </c:pt>
                <c:pt idx="25378">
                  <c:v>91.3</c:v>
                </c:pt>
                <c:pt idx="25379">
                  <c:v>91.3</c:v>
                </c:pt>
                <c:pt idx="25380">
                  <c:v>91.3</c:v>
                </c:pt>
                <c:pt idx="25381">
                  <c:v>91.2</c:v>
                </c:pt>
                <c:pt idx="25382">
                  <c:v>91.2</c:v>
                </c:pt>
                <c:pt idx="25383">
                  <c:v>91.2</c:v>
                </c:pt>
                <c:pt idx="25384">
                  <c:v>91.2</c:v>
                </c:pt>
                <c:pt idx="25385">
                  <c:v>91.2</c:v>
                </c:pt>
                <c:pt idx="25386">
                  <c:v>91.2</c:v>
                </c:pt>
                <c:pt idx="25387">
                  <c:v>91.2</c:v>
                </c:pt>
                <c:pt idx="25388">
                  <c:v>91.2</c:v>
                </c:pt>
                <c:pt idx="25389">
                  <c:v>91.2</c:v>
                </c:pt>
                <c:pt idx="25390">
                  <c:v>91.2</c:v>
                </c:pt>
                <c:pt idx="25391">
                  <c:v>91.2</c:v>
                </c:pt>
                <c:pt idx="25392">
                  <c:v>91.2</c:v>
                </c:pt>
                <c:pt idx="25393">
                  <c:v>91.2</c:v>
                </c:pt>
                <c:pt idx="25394">
                  <c:v>91.2</c:v>
                </c:pt>
                <c:pt idx="25395">
                  <c:v>91.2</c:v>
                </c:pt>
                <c:pt idx="25396">
                  <c:v>91.2</c:v>
                </c:pt>
                <c:pt idx="25397">
                  <c:v>91.2</c:v>
                </c:pt>
                <c:pt idx="25398">
                  <c:v>91.1</c:v>
                </c:pt>
                <c:pt idx="25399">
                  <c:v>91.1</c:v>
                </c:pt>
                <c:pt idx="25400">
                  <c:v>91.1</c:v>
                </c:pt>
                <c:pt idx="25401">
                  <c:v>91.1</c:v>
                </c:pt>
                <c:pt idx="25402">
                  <c:v>91.1</c:v>
                </c:pt>
                <c:pt idx="25403">
                  <c:v>91.1</c:v>
                </c:pt>
                <c:pt idx="25404">
                  <c:v>91.1</c:v>
                </c:pt>
                <c:pt idx="25405">
                  <c:v>91.1</c:v>
                </c:pt>
                <c:pt idx="25406">
                  <c:v>91.1</c:v>
                </c:pt>
                <c:pt idx="25407">
                  <c:v>91.1</c:v>
                </c:pt>
                <c:pt idx="25408">
                  <c:v>91.1</c:v>
                </c:pt>
                <c:pt idx="25409">
                  <c:v>91.1</c:v>
                </c:pt>
                <c:pt idx="25410">
                  <c:v>91.1</c:v>
                </c:pt>
                <c:pt idx="25411">
                  <c:v>91.1</c:v>
                </c:pt>
                <c:pt idx="25412">
                  <c:v>91.1</c:v>
                </c:pt>
                <c:pt idx="25413">
                  <c:v>91.1</c:v>
                </c:pt>
                <c:pt idx="25414">
                  <c:v>91.1</c:v>
                </c:pt>
                <c:pt idx="25415">
                  <c:v>91.1</c:v>
                </c:pt>
                <c:pt idx="25416">
                  <c:v>91.1</c:v>
                </c:pt>
                <c:pt idx="25417">
                  <c:v>91.1</c:v>
                </c:pt>
                <c:pt idx="25418">
                  <c:v>91.1</c:v>
                </c:pt>
                <c:pt idx="25419">
                  <c:v>91.1</c:v>
                </c:pt>
                <c:pt idx="25420">
                  <c:v>91.1</c:v>
                </c:pt>
                <c:pt idx="25421">
                  <c:v>91.1</c:v>
                </c:pt>
                <c:pt idx="25422">
                  <c:v>91.1</c:v>
                </c:pt>
                <c:pt idx="25423">
                  <c:v>91.1</c:v>
                </c:pt>
                <c:pt idx="25424">
                  <c:v>91.1</c:v>
                </c:pt>
                <c:pt idx="25425">
                  <c:v>91.1</c:v>
                </c:pt>
                <c:pt idx="25426">
                  <c:v>91.2</c:v>
                </c:pt>
                <c:pt idx="25427">
                  <c:v>91.2</c:v>
                </c:pt>
                <c:pt idx="25428">
                  <c:v>91.2</c:v>
                </c:pt>
                <c:pt idx="25429">
                  <c:v>91.2</c:v>
                </c:pt>
                <c:pt idx="25430">
                  <c:v>91.2</c:v>
                </c:pt>
                <c:pt idx="25431">
                  <c:v>91.2</c:v>
                </c:pt>
                <c:pt idx="25432">
                  <c:v>91.2</c:v>
                </c:pt>
                <c:pt idx="25433">
                  <c:v>91.2</c:v>
                </c:pt>
                <c:pt idx="25434">
                  <c:v>91.2</c:v>
                </c:pt>
                <c:pt idx="25435">
                  <c:v>91.2</c:v>
                </c:pt>
                <c:pt idx="25436">
                  <c:v>91.2</c:v>
                </c:pt>
                <c:pt idx="25437">
                  <c:v>91.2</c:v>
                </c:pt>
                <c:pt idx="25438">
                  <c:v>91.2</c:v>
                </c:pt>
                <c:pt idx="25439">
                  <c:v>91.2</c:v>
                </c:pt>
                <c:pt idx="25440">
                  <c:v>91.2</c:v>
                </c:pt>
                <c:pt idx="25441">
                  <c:v>91.2</c:v>
                </c:pt>
                <c:pt idx="25442">
                  <c:v>91.2</c:v>
                </c:pt>
                <c:pt idx="25443">
                  <c:v>91.2</c:v>
                </c:pt>
                <c:pt idx="25444">
                  <c:v>91.2</c:v>
                </c:pt>
                <c:pt idx="25445">
                  <c:v>91.2</c:v>
                </c:pt>
                <c:pt idx="25446">
                  <c:v>91.2</c:v>
                </c:pt>
                <c:pt idx="25447">
                  <c:v>91.2</c:v>
                </c:pt>
                <c:pt idx="25448">
                  <c:v>91.2</c:v>
                </c:pt>
                <c:pt idx="25449">
                  <c:v>91.2</c:v>
                </c:pt>
                <c:pt idx="25450">
                  <c:v>91.2</c:v>
                </c:pt>
                <c:pt idx="25451">
                  <c:v>91.2</c:v>
                </c:pt>
                <c:pt idx="25452">
                  <c:v>91.2</c:v>
                </c:pt>
                <c:pt idx="25453">
                  <c:v>91.2</c:v>
                </c:pt>
                <c:pt idx="25454">
                  <c:v>91.2</c:v>
                </c:pt>
                <c:pt idx="25455">
                  <c:v>91.3</c:v>
                </c:pt>
                <c:pt idx="25456">
                  <c:v>91.3</c:v>
                </c:pt>
                <c:pt idx="25457">
                  <c:v>91.3</c:v>
                </c:pt>
                <c:pt idx="25458">
                  <c:v>91.3</c:v>
                </c:pt>
                <c:pt idx="25459">
                  <c:v>91.3</c:v>
                </c:pt>
                <c:pt idx="25460">
                  <c:v>91.3</c:v>
                </c:pt>
                <c:pt idx="25461">
                  <c:v>91.3</c:v>
                </c:pt>
                <c:pt idx="25462">
                  <c:v>91.3</c:v>
                </c:pt>
                <c:pt idx="25463">
                  <c:v>91.3</c:v>
                </c:pt>
                <c:pt idx="25464">
                  <c:v>91.3</c:v>
                </c:pt>
                <c:pt idx="25465">
                  <c:v>91.3</c:v>
                </c:pt>
                <c:pt idx="25466">
                  <c:v>91.3</c:v>
                </c:pt>
                <c:pt idx="25467">
                  <c:v>91.4</c:v>
                </c:pt>
                <c:pt idx="25468">
                  <c:v>91.4</c:v>
                </c:pt>
                <c:pt idx="25469">
                  <c:v>91.4</c:v>
                </c:pt>
                <c:pt idx="25470">
                  <c:v>91.4</c:v>
                </c:pt>
                <c:pt idx="25471">
                  <c:v>91.4</c:v>
                </c:pt>
                <c:pt idx="25472">
                  <c:v>91.4</c:v>
                </c:pt>
                <c:pt idx="25473">
                  <c:v>91.4</c:v>
                </c:pt>
                <c:pt idx="25474">
                  <c:v>91.4</c:v>
                </c:pt>
                <c:pt idx="25475">
                  <c:v>91.4</c:v>
                </c:pt>
                <c:pt idx="25476">
                  <c:v>91.5</c:v>
                </c:pt>
                <c:pt idx="25477">
                  <c:v>91.5</c:v>
                </c:pt>
                <c:pt idx="25478">
                  <c:v>91.5</c:v>
                </c:pt>
                <c:pt idx="25479">
                  <c:v>91.5</c:v>
                </c:pt>
                <c:pt idx="25480">
                  <c:v>91.5</c:v>
                </c:pt>
                <c:pt idx="25481">
                  <c:v>91.5</c:v>
                </c:pt>
                <c:pt idx="25482">
                  <c:v>91.5</c:v>
                </c:pt>
                <c:pt idx="25483">
                  <c:v>91.5</c:v>
                </c:pt>
                <c:pt idx="25484">
                  <c:v>91.5</c:v>
                </c:pt>
                <c:pt idx="25485">
                  <c:v>91.6</c:v>
                </c:pt>
                <c:pt idx="25486">
                  <c:v>91.6</c:v>
                </c:pt>
                <c:pt idx="25487">
                  <c:v>91.6</c:v>
                </c:pt>
                <c:pt idx="25488">
                  <c:v>91.6</c:v>
                </c:pt>
                <c:pt idx="25489">
                  <c:v>91.6</c:v>
                </c:pt>
                <c:pt idx="25490">
                  <c:v>91.6</c:v>
                </c:pt>
                <c:pt idx="25491">
                  <c:v>91.6</c:v>
                </c:pt>
                <c:pt idx="25492">
                  <c:v>91.6</c:v>
                </c:pt>
                <c:pt idx="25493">
                  <c:v>91.6</c:v>
                </c:pt>
                <c:pt idx="25494">
                  <c:v>91.6</c:v>
                </c:pt>
                <c:pt idx="25495">
                  <c:v>91.7</c:v>
                </c:pt>
                <c:pt idx="25496">
                  <c:v>91.7</c:v>
                </c:pt>
                <c:pt idx="25497">
                  <c:v>91.7</c:v>
                </c:pt>
                <c:pt idx="25498">
                  <c:v>91.7</c:v>
                </c:pt>
                <c:pt idx="25499">
                  <c:v>91.7</c:v>
                </c:pt>
                <c:pt idx="25500">
                  <c:v>91.7</c:v>
                </c:pt>
                <c:pt idx="25501">
                  <c:v>91.7</c:v>
                </c:pt>
                <c:pt idx="25502">
                  <c:v>91.8</c:v>
                </c:pt>
                <c:pt idx="25503">
                  <c:v>91.8</c:v>
                </c:pt>
                <c:pt idx="25504">
                  <c:v>91.8</c:v>
                </c:pt>
                <c:pt idx="25505">
                  <c:v>91.8</c:v>
                </c:pt>
                <c:pt idx="25506">
                  <c:v>91.8</c:v>
                </c:pt>
                <c:pt idx="25507">
                  <c:v>91.8</c:v>
                </c:pt>
                <c:pt idx="25508">
                  <c:v>91.8</c:v>
                </c:pt>
                <c:pt idx="25509">
                  <c:v>91.8</c:v>
                </c:pt>
                <c:pt idx="25510">
                  <c:v>91.9</c:v>
                </c:pt>
                <c:pt idx="25511">
                  <c:v>91.9</c:v>
                </c:pt>
                <c:pt idx="25512">
                  <c:v>91.9</c:v>
                </c:pt>
                <c:pt idx="25513">
                  <c:v>91.9</c:v>
                </c:pt>
                <c:pt idx="25514">
                  <c:v>91.9</c:v>
                </c:pt>
                <c:pt idx="25515">
                  <c:v>91.9</c:v>
                </c:pt>
                <c:pt idx="25516">
                  <c:v>92</c:v>
                </c:pt>
                <c:pt idx="25517">
                  <c:v>92</c:v>
                </c:pt>
                <c:pt idx="25518">
                  <c:v>92</c:v>
                </c:pt>
                <c:pt idx="25519">
                  <c:v>92</c:v>
                </c:pt>
                <c:pt idx="25520">
                  <c:v>92</c:v>
                </c:pt>
                <c:pt idx="25521">
                  <c:v>92</c:v>
                </c:pt>
                <c:pt idx="25522">
                  <c:v>92</c:v>
                </c:pt>
                <c:pt idx="25523">
                  <c:v>92.1</c:v>
                </c:pt>
                <c:pt idx="25524">
                  <c:v>92.1</c:v>
                </c:pt>
                <c:pt idx="25525">
                  <c:v>92.1</c:v>
                </c:pt>
                <c:pt idx="25526">
                  <c:v>92.1</c:v>
                </c:pt>
                <c:pt idx="25527">
                  <c:v>92.1</c:v>
                </c:pt>
                <c:pt idx="25528">
                  <c:v>92.2</c:v>
                </c:pt>
                <c:pt idx="25529">
                  <c:v>92.2</c:v>
                </c:pt>
                <c:pt idx="25530">
                  <c:v>92.2</c:v>
                </c:pt>
                <c:pt idx="25531">
                  <c:v>92.2</c:v>
                </c:pt>
                <c:pt idx="25532">
                  <c:v>92.2</c:v>
                </c:pt>
                <c:pt idx="25533">
                  <c:v>92.2</c:v>
                </c:pt>
                <c:pt idx="25534">
                  <c:v>92.2</c:v>
                </c:pt>
                <c:pt idx="25535">
                  <c:v>92.3</c:v>
                </c:pt>
                <c:pt idx="25536">
                  <c:v>92.3</c:v>
                </c:pt>
                <c:pt idx="25537">
                  <c:v>92.3</c:v>
                </c:pt>
                <c:pt idx="25538">
                  <c:v>92.3</c:v>
                </c:pt>
                <c:pt idx="25539">
                  <c:v>92.3</c:v>
                </c:pt>
                <c:pt idx="25540">
                  <c:v>92.4</c:v>
                </c:pt>
                <c:pt idx="25541">
                  <c:v>92.4</c:v>
                </c:pt>
                <c:pt idx="25542">
                  <c:v>92.4</c:v>
                </c:pt>
                <c:pt idx="25543">
                  <c:v>92.4</c:v>
                </c:pt>
                <c:pt idx="25544">
                  <c:v>92.4</c:v>
                </c:pt>
                <c:pt idx="25545">
                  <c:v>92.4</c:v>
                </c:pt>
                <c:pt idx="25546">
                  <c:v>92.5</c:v>
                </c:pt>
                <c:pt idx="25547">
                  <c:v>92.5</c:v>
                </c:pt>
                <c:pt idx="25548">
                  <c:v>92.5</c:v>
                </c:pt>
                <c:pt idx="25549">
                  <c:v>92.5</c:v>
                </c:pt>
                <c:pt idx="25550">
                  <c:v>92.5</c:v>
                </c:pt>
                <c:pt idx="25551">
                  <c:v>92.5</c:v>
                </c:pt>
                <c:pt idx="25552">
                  <c:v>92.5</c:v>
                </c:pt>
                <c:pt idx="25553">
                  <c:v>92.6</c:v>
                </c:pt>
                <c:pt idx="25554">
                  <c:v>92.6</c:v>
                </c:pt>
                <c:pt idx="25555">
                  <c:v>92.6</c:v>
                </c:pt>
                <c:pt idx="25556">
                  <c:v>92.6</c:v>
                </c:pt>
                <c:pt idx="25557">
                  <c:v>92.6</c:v>
                </c:pt>
                <c:pt idx="25558">
                  <c:v>92.6</c:v>
                </c:pt>
                <c:pt idx="25559">
                  <c:v>92.6</c:v>
                </c:pt>
                <c:pt idx="25560">
                  <c:v>92.6</c:v>
                </c:pt>
                <c:pt idx="25561">
                  <c:v>92.7</c:v>
                </c:pt>
                <c:pt idx="25562">
                  <c:v>92.7</c:v>
                </c:pt>
                <c:pt idx="25563">
                  <c:v>92.7</c:v>
                </c:pt>
                <c:pt idx="25564">
                  <c:v>92.7</c:v>
                </c:pt>
                <c:pt idx="25565">
                  <c:v>92.7</c:v>
                </c:pt>
                <c:pt idx="25566">
                  <c:v>92.7</c:v>
                </c:pt>
                <c:pt idx="25567">
                  <c:v>92.7</c:v>
                </c:pt>
                <c:pt idx="25568">
                  <c:v>92.7</c:v>
                </c:pt>
                <c:pt idx="25569">
                  <c:v>92.8</c:v>
                </c:pt>
                <c:pt idx="25570">
                  <c:v>92.8</c:v>
                </c:pt>
                <c:pt idx="25571">
                  <c:v>92.8</c:v>
                </c:pt>
                <c:pt idx="25572">
                  <c:v>92.8</c:v>
                </c:pt>
                <c:pt idx="25573">
                  <c:v>92.8</c:v>
                </c:pt>
                <c:pt idx="25574">
                  <c:v>92.8</c:v>
                </c:pt>
                <c:pt idx="25575">
                  <c:v>92.8</c:v>
                </c:pt>
                <c:pt idx="25576">
                  <c:v>92.8</c:v>
                </c:pt>
                <c:pt idx="25577">
                  <c:v>92.9</c:v>
                </c:pt>
                <c:pt idx="25578">
                  <c:v>92.9</c:v>
                </c:pt>
                <c:pt idx="25579">
                  <c:v>92.9</c:v>
                </c:pt>
                <c:pt idx="25580">
                  <c:v>92.9</c:v>
                </c:pt>
                <c:pt idx="25581">
                  <c:v>92.9</c:v>
                </c:pt>
                <c:pt idx="25582">
                  <c:v>93</c:v>
                </c:pt>
                <c:pt idx="25583">
                  <c:v>93</c:v>
                </c:pt>
                <c:pt idx="25584">
                  <c:v>93</c:v>
                </c:pt>
                <c:pt idx="25585">
                  <c:v>93</c:v>
                </c:pt>
                <c:pt idx="25586">
                  <c:v>93</c:v>
                </c:pt>
                <c:pt idx="25587">
                  <c:v>93</c:v>
                </c:pt>
                <c:pt idx="25588">
                  <c:v>93</c:v>
                </c:pt>
                <c:pt idx="25589">
                  <c:v>93.1</c:v>
                </c:pt>
                <c:pt idx="25590">
                  <c:v>93.1</c:v>
                </c:pt>
                <c:pt idx="25591">
                  <c:v>93.1</c:v>
                </c:pt>
                <c:pt idx="25592">
                  <c:v>93.1</c:v>
                </c:pt>
                <c:pt idx="25593">
                  <c:v>93.1</c:v>
                </c:pt>
                <c:pt idx="25594">
                  <c:v>93.1</c:v>
                </c:pt>
                <c:pt idx="25595">
                  <c:v>93.1</c:v>
                </c:pt>
                <c:pt idx="25596">
                  <c:v>93.1</c:v>
                </c:pt>
                <c:pt idx="25597">
                  <c:v>93.2</c:v>
                </c:pt>
                <c:pt idx="25598">
                  <c:v>93.2</c:v>
                </c:pt>
                <c:pt idx="25599">
                  <c:v>93.2</c:v>
                </c:pt>
                <c:pt idx="25600">
                  <c:v>93.2</c:v>
                </c:pt>
                <c:pt idx="25601">
                  <c:v>93.2</c:v>
                </c:pt>
                <c:pt idx="25602">
                  <c:v>93.2</c:v>
                </c:pt>
                <c:pt idx="25603">
                  <c:v>93.2</c:v>
                </c:pt>
                <c:pt idx="25604">
                  <c:v>93.2</c:v>
                </c:pt>
                <c:pt idx="25605">
                  <c:v>93.2</c:v>
                </c:pt>
                <c:pt idx="25606">
                  <c:v>93.3</c:v>
                </c:pt>
                <c:pt idx="25607">
                  <c:v>93.3</c:v>
                </c:pt>
                <c:pt idx="25608">
                  <c:v>93.3</c:v>
                </c:pt>
                <c:pt idx="25609">
                  <c:v>93.3</c:v>
                </c:pt>
                <c:pt idx="25610">
                  <c:v>93.3</c:v>
                </c:pt>
                <c:pt idx="25611">
                  <c:v>93.3</c:v>
                </c:pt>
                <c:pt idx="25612">
                  <c:v>93.3</c:v>
                </c:pt>
                <c:pt idx="25613">
                  <c:v>93.3</c:v>
                </c:pt>
                <c:pt idx="25614">
                  <c:v>93.3</c:v>
                </c:pt>
                <c:pt idx="25615">
                  <c:v>93.3</c:v>
                </c:pt>
                <c:pt idx="25616">
                  <c:v>93.3</c:v>
                </c:pt>
                <c:pt idx="25617">
                  <c:v>93.3</c:v>
                </c:pt>
                <c:pt idx="25618">
                  <c:v>93.3</c:v>
                </c:pt>
                <c:pt idx="25619">
                  <c:v>93.3</c:v>
                </c:pt>
                <c:pt idx="25620">
                  <c:v>93.3</c:v>
                </c:pt>
                <c:pt idx="25621">
                  <c:v>93.3</c:v>
                </c:pt>
                <c:pt idx="25622">
                  <c:v>93.3</c:v>
                </c:pt>
                <c:pt idx="25623">
                  <c:v>93.4</c:v>
                </c:pt>
                <c:pt idx="25624">
                  <c:v>93.4</c:v>
                </c:pt>
                <c:pt idx="25625">
                  <c:v>93.4</c:v>
                </c:pt>
                <c:pt idx="25626">
                  <c:v>93.4</c:v>
                </c:pt>
                <c:pt idx="25627">
                  <c:v>93.4</c:v>
                </c:pt>
                <c:pt idx="25628">
                  <c:v>93.4</c:v>
                </c:pt>
                <c:pt idx="25629">
                  <c:v>93.4</c:v>
                </c:pt>
                <c:pt idx="25630">
                  <c:v>93.3</c:v>
                </c:pt>
                <c:pt idx="25631">
                  <c:v>93.4</c:v>
                </c:pt>
                <c:pt idx="25632">
                  <c:v>93.4</c:v>
                </c:pt>
                <c:pt idx="25633">
                  <c:v>93.4</c:v>
                </c:pt>
                <c:pt idx="25634">
                  <c:v>93.4</c:v>
                </c:pt>
                <c:pt idx="25635">
                  <c:v>93.4</c:v>
                </c:pt>
                <c:pt idx="25636">
                  <c:v>93.4</c:v>
                </c:pt>
                <c:pt idx="25637">
                  <c:v>93.4</c:v>
                </c:pt>
                <c:pt idx="25638">
                  <c:v>93.4</c:v>
                </c:pt>
                <c:pt idx="25639">
                  <c:v>93.4</c:v>
                </c:pt>
                <c:pt idx="25640">
                  <c:v>93.3</c:v>
                </c:pt>
                <c:pt idx="25641">
                  <c:v>93.4</c:v>
                </c:pt>
                <c:pt idx="25642">
                  <c:v>93.4</c:v>
                </c:pt>
                <c:pt idx="25643">
                  <c:v>93.3</c:v>
                </c:pt>
                <c:pt idx="25644">
                  <c:v>93.4</c:v>
                </c:pt>
                <c:pt idx="25645">
                  <c:v>93.4</c:v>
                </c:pt>
                <c:pt idx="25646">
                  <c:v>93.4</c:v>
                </c:pt>
                <c:pt idx="25647">
                  <c:v>93.4</c:v>
                </c:pt>
                <c:pt idx="25648">
                  <c:v>93.4</c:v>
                </c:pt>
                <c:pt idx="25649">
                  <c:v>93.3</c:v>
                </c:pt>
                <c:pt idx="25650">
                  <c:v>93.3</c:v>
                </c:pt>
                <c:pt idx="25651">
                  <c:v>93.3</c:v>
                </c:pt>
                <c:pt idx="25652">
                  <c:v>93.3</c:v>
                </c:pt>
                <c:pt idx="25653">
                  <c:v>93.3</c:v>
                </c:pt>
                <c:pt idx="25654">
                  <c:v>93.3</c:v>
                </c:pt>
                <c:pt idx="25655">
                  <c:v>93.3</c:v>
                </c:pt>
                <c:pt idx="25656">
                  <c:v>93.3</c:v>
                </c:pt>
                <c:pt idx="25657">
                  <c:v>93.3</c:v>
                </c:pt>
                <c:pt idx="25658">
                  <c:v>93.3</c:v>
                </c:pt>
                <c:pt idx="25659">
                  <c:v>93.3</c:v>
                </c:pt>
                <c:pt idx="25660">
                  <c:v>93.3</c:v>
                </c:pt>
                <c:pt idx="25661">
                  <c:v>93.3</c:v>
                </c:pt>
                <c:pt idx="25662">
                  <c:v>93.3</c:v>
                </c:pt>
                <c:pt idx="25663">
                  <c:v>93.3</c:v>
                </c:pt>
                <c:pt idx="25664">
                  <c:v>93.3</c:v>
                </c:pt>
                <c:pt idx="25665">
                  <c:v>93.3</c:v>
                </c:pt>
                <c:pt idx="25666">
                  <c:v>93.3</c:v>
                </c:pt>
                <c:pt idx="25667">
                  <c:v>93.3</c:v>
                </c:pt>
                <c:pt idx="25668">
                  <c:v>93.3</c:v>
                </c:pt>
                <c:pt idx="25669">
                  <c:v>93.3</c:v>
                </c:pt>
                <c:pt idx="25670">
                  <c:v>93.3</c:v>
                </c:pt>
                <c:pt idx="25671">
                  <c:v>93.3</c:v>
                </c:pt>
                <c:pt idx="25672">
                  <c:v>93.3</c:v>
                </c:pt>
                <c:pt idx="25673">
                  <c:v>93.2</c:v>
                </c:pt>
                <c:pt idx="25674">
                  <c:v>93.2</c:v>
                </c:pt>
                <c:pt idx="25675">
                  <c:v>93.2</c:v>
                </c:pt>
                <c:pt idx="25676">
                  <c:v>93.3</c:v>
                </c:pt>
                <c:pt idx="25677">
                  <c:v>93.2</c:v>
                </c:pt>
                <c:pt idx="25678">
                  <c:v>93.2</c:v>
                </c:pt>
                <c:pt idx="25679">
                  <c:v>93.2</c:v>
                </c:pt>
                <c:pt idx="25680">
                  <c:v>93.2</c:v>
                </c:pt>
                <c:pt idx="25681">
                  <c:v>93.2</c:v>
                </c:pt>
                <c:pt idx="25682">
                  <c:v>93.2</c:v>
                </c:pt>
                <c:pt idx="25683">
                  <c:v>93.2</c:v>
                </c:pt>
                <c:pt idx="25684">
                  <c:v>93.2</c:v>
                </c:pt>
                <c:pt idx="25685">
                  <c:v>93.2</c:v>
                </c:pt>
                <c:pt idx="25686">
                  <c:v>93.1</c:v>
                </c:pt>
                <c:pt idx="25687">
                  <c:v>93.1</c:v>
                </c:pt>
                <c:pt idx="25688">
                  <c:v>93.1</c:v>
                </c:pt>
                <c:pt idx="25689">
                  <c:v>93.1</c:v>
                </c:pt>
                <c:pt idx="25690">
                  <c:v>93.1</c:v>
                </c:pt>
                <c:pt idx="25691">
                  <c:v>93.1</c:v>
                </c:pt>
                <c:pt idx="25692">
                  <c:v>93.1</c:v>
                </c:pt>
                <c:pt idx="25693">
                  <c:v>93.1</c:v>
                </c:pt>
                <c:pt idx="25694">
                  <c:v>93.1</c:v>
                </c:pt>
                <c:pt idx="25695">
                  <c:v>93</c:v>
                </c:pt>
                <c:pt idx="25696">
                  <c:v>93</c:v>
                </c:pt>
                <c:pt idx="25697">
                  <c:v>93</c:v>
                </c:pt>
                <c:pt idx="25698">
                  <c:v>93</c:v>
                </c:pt>
                <c:pt idx="25699">
                  <c:v>93</c:v>
                </c:pt>
                <c:pt idx="25700">
                  <c:v>92.9</c:v>
                </c:pt>
                <c:pt idx="25701">
                  <c:v>93</c:v>
                </c:pt>
                <c:pt idx="25702">
                  <c:v>92.9</c:v>
                </c:pt>
                <c:pt idx="25703">
                  <c:v>92.9</c:v>
                </c:pt>
                <c:pt idx="25704">
                  <c:v>92.9</c:v>
                </c:pt>
                <c:pt idx="25705">
                  <c:v>92.9</c:v>
                </c:pt>
                <c:pt idx="25706">
                  <c:v>92.9</c:v>
                </c:pt>
                <c:pt idx="25707">
                  <c:v>92.8</c:v>
                </c:pt>
                <c:pt idx="25708">
                  <c:v>92.8</c:v>
                </c:pt>
                <c:pt idx="25709">
                  <c:v>92.8</c:v>
                </c:pt>
                <c:pt idx="25710">
                  <c:v>92.8</c:v>
                </c:pt>
                <c:pt idx="25711">
                  <c:v>92.8</c:v>
                </c:pt>
                <c:pt idx="25712">
                  <c:v>92.8</c:v>
                </c:pt>
                <c:pt idx="25713">
                  <c:v>92.7</c:v>
                </c:pt>
                <c:pt idx="25714">
                  <c:v>92.7</c:v>
                </c:pt>
                <c:pt idx="25715">
                  <c:v>92.7</c:v>
                </c:pt>
                <c:pt idx="25716">
                  <c:v>92.7</c:v>
                </c:pt>
                <c:pt idx="25717">
                  <c:v>92.6</c:v>
                </c:pt>
                <c:pt idx="25718">
                  <c:v>92.6</c:v>
                </c:pt>
                <c:pt idx="25719">
                  <c:v>92.6</c:v>
                </c:pt>
                <c:pt idx="25720">
                  <c:v>92.6</c:v>
                </c:pt>
                <c:pt idx="25721">
                  <c:v>92.6</c:v>
                </c:pt>
                <c:pt idx="25722">
                  <c:v>92.6</c:v>
                </c:pt>
                <c:pt idx="25723">
                  <c:v>92.6</c:v>
                </c:pt>
                <c:pt idx="25724">
                  <c:v>92.6</c:v>
                </c:pt>
                <c:pt idx="25725">
                  <c:v>92.5</c:v>
                </c:pt>
                <c:pt idx="25726">
                  <c:v>92.5</c:v>
                </c:pt>
                <c:pt idx="25727">
                  <c:v>92.5</c:v>
                </c:pt>
                <c:pt idx="25728">
                  <c:v>92.5</c:v>
                </c:pt>
                <c:pt idx="25729">
                  <c:v>92.4</c:v>
                </c:pt>
                <c:pt idx="25730">
                  <c:v>92.4</c:v>
                </c:pt>
                <c:pt idx="25731">
                  <c:v>92.4</c:v>
                </c:pt>
                <c:pt idx="25732">
                  <c:v>92.4</c:v>
                </c:pt>
                <c:pt idx="25733">
                  <c:v>92.4</c:v>
                </c:pt>
                <c:pt idx="25734">
                  <c:v>92.3</c:v>
                </c:pt>
                <c:pt idx="25735">
                  <c:v>92.3</c:v>
                </c:pt>
                <c:pt idx="25736">
                  <c:v>92.3</c:v>
                </c:pt>
                <c:pt idx="25737">
                  <c:v>92.3</c:v>
                </c:pt>
                <c:pt idx="25738">
                  <c:v>92.3</c:v>
                </c:pt>
                <c:pt idx="25739">
                  <c:v>92.3</c:v>
                </c:pt>
                <c:pt idx="25740">
                  <c:v>92.2</c:v>
                </c:pt>
                <c:pt idx="25741">
                  <c:v>92.2</c:v>
                </c:pt>
                <c:pt idx="25742">
                  <c:v>92.2</c:v>
                </c:pt>
                <c:pt idx="25743">
                  <c:v>92.2</c:v>
                </c:pt>
                <c:pt idx="25744">
                  <c:v>92.1</c:v>
                </c:pt>
                <c:pt idx="25745">
                  <c:v>92.1</c:v>
                </c:pt>
                <c:pt idx="25746">
                  <c:v>92.1</c:v>
                </c:pt>
                <c:pt idx="25747">
                  <c:v>92.1</c:v>
                </c:pt>
                <c:pt idx="25748">
                  <c:v>92.1</c:v>
                </c:pt>
                <c:pt idx="25749">
                  <c:v>92.1</c:v>
                </c:pt>
                <c:pt idx="25750">
                  <c:v>92</c:v>
                </c:pt>
                <c:pt idx="25751">
                  <c:v>92</c:v>
                </c:pt>
                <c:pt idx="25752">
                  <c:v>92</c:v>
                </c:pt>
                <c:pt idx="25753">
                  <c:v>92</c:v>
                </c:pt>
                <c:pt idx="25754">
                  <c:v>92</c:v>
                </c:pt>
                <c:pt idx="25755">
                  <c:v>92</c:v>
                </c:pt>
                <c:pt idx="25756">
                  <c:v>91.9</c:v>
                </c:pt>
                <c:pt idx="25757">
                  <c:v>91.9</c:v>
                </c:pt>
                <c:pt idx="25758">
                  <c:v>91.9</c:v>
                </c:pt>
                <c:pt idx="25759">
                  <c:v>91.9</c:v>
                </c:pt>
                <c:pt idx="25760">
                  <c:v>91.9</c:v>
                </c:pt>
                <c:pt idx="25761">
                  <c:v>91.9</c:v>
                </c:pt>
                <c:pt idx="25762">
                  <c:v>91.9</c:v>
                </c:pt>
                <c:pt idx="25763">
                  <c:v>91.8</c:v>
                </c:pt>
                <c:pt idx="25764">
                  <c:v>91.8</c:v>
                </c:pt>
                <c:pt idx="25765">
                  <c:v>91.8</c:v>
                </c:pt>
                <c:pt idx="25766">
                  <c:v>91.8</c:v>
                </c:pt>
                <c:pt idx="25767">
                  <c:v>91.8</c:v>
                </c:pt>
                <c:pt idx="25768">
                  <c:v>91.8</c:v>
                </c:pt>
                <c:pt idx="25769">
                  <c:v>91.8</c:v>
                </c:pt>
                <c:pt idx="25770">
                  <c:v>91.8</c:v>
                </c:pt>
                <c:pt idx="25771">
                  <c:v>91.8</c:v>
                </c:pt>
                <c:pt idx="25772">
                  <c:v>91.8</c:v>
                </c:pt>
                <c:pt idx="25773">
                  <c:v>91.7</c:v>
                </c:pt>
                <c:pt idx="25774">
                  <c:v>91.7</c:v>
                </c:pt>
                <c:pt idx="25775">
                  <c:v>91.7</c:v>
                </c:pt>
                <c:pt idx="25776">
                  <c:v>91.7</c:v>
                </c:pt>
                <c:pt idx="25777">
                  <c:v>91.7</c:v>
                </c:pt>
                <c:pt idx="25778">
                  <c:v>91.7</c:v>
                </c:pt>
                <c:pt idx="25779">
                  <c:v>91.7</c:v>
                </c:pt>
                <c:pt idx="25780">
                  <c:v>91.6</c:v>
                </c:pt>
                <c:pt idx="25781">
                  <c:v>91.6</c:v>
                </c:pt>
                <c:pt idx="25782">
                  <c:v>91.6</c:v>
                </c:pt>
                <c:pt idx="25783">
                  <c:v>91.6</c:v>
                </c:pt>
                <c:pt idx="25784">
                  <c:v>91.6</c:v>
                </c:pt>
                <c:pt idx="25785">
                  <c:v>91.6</c:v>
                </c:pt>
                <c:pt idx="25786">
                  <c:v>91.6</c:v>
                </c:pt>
                <c:pt idx="25787">
                  <c:v>91.6</c:v>
                </c:pt>
                <c:pt idx="25788">
                  <c:v>91.5</c:v>
                </c:pt>
                <c:pt idx="25789">
                  <c:v>91.5</c:v>
                </c:pt>
                <c:pt idx="25790">
                  <c:v>91.5</c:v>
                </c:pt>
                <c:pt idx="25791">
                  <c:v>91.5</c:v>
                </c:pt>
                <c:pt idx="25792">
                  <c:v>91.5</c:v>
                </c:pt>
                <c:pt idx="25793">
                  <c:v>91.5</c:v>
                </c:pt>
                <c:pt idx="25794">
                  <c:v>91.5</c:v>
                </c:pt>
                <c:pt idx="25795">
                  <c:v>91.5</c:v>
                </c:pt>
                <c:pt idx="25796">
                  <c:v>91.5</c:v>
                </c:pt>
                <c:pt idx="25797">
                  <c:v>91.5</c:v>
                </c:pt>
                <c:pt idx="25798">
                  <c:v>91.5</c:v>
                </c:pt>
                <c:pt idx="25799">
                  <c:v>91.5</c:v>
                </c:pt>
                <c:pt idx="25800">
                  <c:v>91.5</c:v>
                </c:pt>
                <c:pt idx="25801">
                  <c:v>91.4</c:v>
                </c:pt>
                <c:pt idx="25802">
                  <c:v>91.4</c:v>
                </c:pt>
                <c:pt idx="25803">
                  <c:v>91.4</c:v>
                </c:pt>
                <c:pt idx="25804">
                  <c:v>91.4</c:v>
                </c:pt>
                <c:pt idx="25805">
                  <c:v>91.4</c:v>
                </c:pt>
                <c:pt idx="25806">
                  <c:v>91.4</c:v>
                </c:pt>
                <c:pt idx="25807">
                  <c:v>91.4</c:v>
                </c:pt>
                <c:pt idx="25808">
                  <c:v>91.4</c:v>
                </c:pt>
                <c:pt idx="25809">
                  <c:v>91.4</c:v>
                </c:pt>
                <c:pt idx="25810">
                  <c:v>91.4</c:v>
                </c:pt>
                <c:pt idx="25811">
                  <c:v>91.4</c:v>
                </c:pt>
                <c:pt idx="25812">
                  <c:v>91.4</c:v>
                </c:pt>
                <c:pt idx="25813">
                  <c:v>91.4</c:v>
                </c:pt>
                <c:pt idx="25814">
                  <c:v>91.4</c:v>
                </c:pt>
                <c:pt idx="25815">
                  <c:v>91.4</c:v>
                </c:pt>
                <c:pt idx="25816">
                  <c:v>91.4</c:v>
                </c:pt>
                <c:pt idx="25817">
                  <c:v>91.4</c:v>
                </c:pt>
                <c:pt idx="25818">
                  <c:v>91.4</c:v>
                </c:pt>
                <c:pt idx="25819">
                  <c:v>91.4</c:v>
                </c:pt>
                <c:pt idx="25820">
                  <c:v>91.3</c:v>
                </c:pt>
                <c:pt idx="25821">
                  <c:v>91.3</c:v>
                </c:pt>
                <c:pt idx="25822">
                  <c:v>91.3</c:v>
                </c:pt>
                <c:pt idx="25823">
                  <c:v>91.3</c:v>
                </c:pt>
                <c:pt idx="25824">
                  <c:v>91.3</c:v>
                </c:pt>
                <c:pt idx="25825">
                  <c:v>91.3</c:v>
                </c:pt>
                <c:pt idx="25826">
                  <c:v>91.3</c:v>
                </c:pt>
                <c:pt idx="25827">
                  <c:v>91.3</c:v>
                </c:pt>
                <c:pt idx="25828">
                  <c:v>91.3</c:v>
                </c:pt>
                <c:pt idx="25829">
                  <c:v>91.3</c:v>
                </c:pt>
                <c:pt idx="25830">
                  <c:v>91.3</c:v>
                </c:pt>
                <c:pt idx="25831">
                  <c:v>91.3</c:v>
                </c:pt>
                <c:pt idx="25832">
                  <c:v>91.3</c:v>
                </c:pt>
                <c:pt idx="25833">
                  <c:v>91.3</c:v>
                </c:pt>
                <c:pt idx="25834">
                  <c:v>91.3</c:v>
                </c:pt>
                <c:pt idx="25835">
                  <c:v>91.3</c:v>
                </c:pt>
                <c:pt idx="25836">
                  <c:v>91.3</c:v>
                </c:pt>
                <c:pt idx="25837">
                  <c:v>91.3</c:v>
                </c:pt>
                <c:pt idx="25838">
                  <c:v>91.3</c:v>
                </c:pt>
                <c:pt idx="25839">
                  <c:v>91.3</c:v>
                </c:pt>
                <c:pt idx="25840">
                  <c:v>91.3</c:v>
                </c:pt>
                <c:pt idx="25841">
                  <c:v>91.3</c:v>
                </c:pt>
                <c:pt idx="25842">
                  <c:v>91.3</c:v>
                </c:pt>
                <c:pt idx="25843">
                  <c:v>91.3</c:v>
                </c:pt>
                <c:pt idx="25844">
                  <c:v>91.3</c:v>
                </c:pt>
                <c:pt idx="25845">
                  <c:v>91.3</c:v>
                </c:pt>
                <c:pt idx="25846">
                  <c:v>91.3</c:v>
                </c:pt>
                <c:pt idx="25847">
                  <c:v>91.3</c:v>
                </c:pt>
                <c:pt idx="25848">
                  <c:v>91.3</c:v>
                </c:pt>
                <c:pt idx="25849">
                  <c:v>91.3</c:v>
                </c:pt>
                <c:pt idx="25850">
                  <c:v>91.3</c:v>
                </c:pt>
                <c:pt idx="25851">
                  <c:v>91.3</c:v>
                </c:pt>
                <c:pt idx="25852">
                  <c:v>91.3</c:v>
                </c:pt>
                <c:pt idx="25853">
                  <c:v>91.3</c:v>
                </c:pt>
                <c:pt idx="25854">
                  <c:v>91.3</c:v>
                </c:pt>
                <c:pt idx="25855">
                  <c:v>91.3</c:v>
                </c:pt>
                <c:pt idx="25856">
                  <c:v>91.3</c:v>
                </c:pt>
                <c:pt idx="25857">
                  <c:v>91.4</c:v>
                </c:pt>
                <c:pt idx="25858">
                  <c:v>91.4</c:v>
                </c:pt>
                <c:pt idx="25859">
                  <c:v>91.4</c:v>
                </c:pt>
                <c:pt idx="25860">
                  <c:v>91.4</c:v>
                </c:pt>
                <c:pt idx="25861">
                  <c:v>91.4</c:v>
                </c:pt>
                <c:pt idx="25862">
                  <c:v>91.4</c:v>
                </c:pt>
                <c:pt idx="25863">
                  <c:v>91.4</c:v>
                </c:pt>
                <c:pt idx="25864">
                  <c:v>91.4</c:v>
                </c:pt>
                <c:pt idx="25865">
                  <c:v>91.4</c:v>
                </c:pt>
                <c:pt idx="25866">
                  <c:v>91.4</c:v>
                </c:pt>
                <c:pt idx="25867">
                  <c:v>91.4</c:v>
                </c:pt>
                <c:pt idx="25868">
                  <c:v>91.4</c:v>
                </c:pt>
                <c:pt idx="25869">
                  <c:v>91.4</c:v>
                </c:pt>
                <c:pt idx="25870">
                  <c:v>91.4</c:v>
                </c:pt>
                <c:pt idx="25871">
                  <c:v>91.4</c:v>
                </c:pt>
                <c:pt idx="25872">
                  <c:v>91.4</c:v>
                </c:pt>
                <c:pt idx="25873">
                  <c:v>91.4</c:v>
                </c:pt>
                <c:pt idx="25874">
                  <c:v>91.5</c:v>
                </c:pt>
                <c:pt idx="25875">
                  <c:v>91.5</c:v>
                </c:pt>
                <c:pt idx="25876">
                  <c:v>91.5</c:v>
                </c:pt>
                <c:pt idx="25877">
                  <c:v>91.5</c:v>
                </c:pt>
                <c:pt idx="25878">
                  <c:v>91.5</c:v>
                </c:pt>
                <c:pt idx="25879">
                  <c:v>91.5</c:v>
                </c:pt>
                <c:pt idx="25880">
                  <c:v>91.5</c:v>
                </c:pt>
                <c:pt idx="25881">
                  <c:v>91.5</c:v>
                </c:pt>
                <c:pt idx="25882">
                  <c:v>91.5</c:v>
                </c:pt>
                <c:pt idx="25883">
                  <c:v>91.6</c:v>
                </c:pt>
                <c:pt idx="25884">
                  <c:v>91.6</c:v>
                </c:pt>
                <c:pt idx="25885">
                  <c:v>91.6</c:v>
                </c:pt>
                <c:pt idx="25886">
                  <c:v>91.6</c:v>
                </c:pt>
                <c:pt idx="25887">
                  <c:v>91.6</c:v>
                </c:pt>
                <c:pt idx="25888">
                  <c:v>91.6</c:v>
                </c:pt>
                <c:pt idx="25889">
                  <c:v>91.6</c:v>
                </c:pt>
                <c:pt idx="25890">
                  <c:v>91.6</c:v>
                </c:pt>
                <c:pt idx="25891">
                  <c:v>91.6</c:v>
                </c:pt>
                <c:pt idx="25892">
                  <c:v>91.6</c:v>
                </c:pt>
                <c:pt idx="25893">
                  <c:v>91.7</c:v>
                </c:pt>
                <c:pt idx="25894">
                  <c:v>91.7</c:v>
                </c:pt>
                <c:pt idx="25895">
                  <c:v>91.7</c:v>
                </c:pt>
                <c:pt idx="25896">
                  <c:v>91.7</c:v>
                </c:pt>
                <c:pt idx="25897">
                  <c:v>91.7</c:v>
                </c:pt>
                <c:pt idx="25898">
                  <c:v>91.7</c:v>
                </c:pt>
                <c:pt idx="25899">
                  <c:v>91.7</c:v>
                </c:pt>
                <c:pt idx="25900">
                  <c:v>91.7</c:v>
                </c:pt>
                <c:pt idx="25901">
                  <c:v>91.7</c:v>
                </c:pt>
                <c:pt idx="25902">
                  <c:v>91.8</c:v>
                </c:pt>
                <c:pt idx="25903">
                  <c:v>91.8</c:v>
                </c:pt>
                <c:pt idx="25904">
                  <c:v>91.8</c:v>
                </c:pt>
                <c:pt idx="25905">
                  <c:v>91.8</c:v>
                </c:pt>
                <c:pt idx="25906">
                  <c:v>91.8</c:v>
                </c:pt>
                <c:pt idx="25907">
                  <c:v>91.8</c:v>
                </c:pt>
                <c:pt idx="25908">
                  <c:v>91.8</c:v>
                </c:pt>
                <c:pt idx="25909">
                  <c:v>91.8</c:v>
                </c:pt>
                <c:pt idx="25910">
                  <c:v>91.8</c:v>
                </c:pt>
                <c:pt idx="25911">
                  <c:v>91.8</c:v>
                </c:pt>
                <c:pt idx="25912">
                  <c:v>91.9</c:v>
                </c:pt>
                <c:pt idx="25913">
                  <c:v>91.9</c:v>
                </c:pt>
                <c:pt idx="25914">
                  <c:v>91.9</c:v>
                </c:pt>
                <c:pt idx="25915">
                  <c:v>91.9</c:v>
                </c:pt>
                <c:pt idx="25916">
                  <c:v>91.9</c:v>
                </c:pt>
                <c:pt idx="25917">
                  <c:v>91.9</c:v>
                </c:pt>
                <c:pt idx="25918">
                  <c:v>91.9</c:v>
                </c:pt>
                <c:pt idx="25919">
                  <c:v>92</c:v>
                </c:pt>
                <c:pt idx="25920">
                  <c:v>92</c:v>
                </c:pt>
                <c:pt idx="25921">
                  <c:v>92</c:v>
                </c:pt>
                <c:pt idx="25922">
                  <c:v>92</c:v>
                </c:pt>
                <c:pt idx="25923">
                  <c:v>92</c:v>
                </c:pt>
                <c:pt idx="25924">
                  <c:v>92</c:v>
                </c:pt>
                <c:pt idx="25925">
                  <c:v>92.1</c:v>
                </c:pt>
                <c:pt idx="25926">
                  <c:v>92.1</c:v>
                </c:pt>
                <c:pt idx="25927">
                  <c:v>92.1</c:v>
                </c:pt>
                <c:pt idx="25928">
                  <c:v>92.1</c:v>
                </c:pt>
                <c:pt idx="25929">
                  <c:v>92.1</c:v>
                </c:pt>
                <c:pt idx="25930">
                  <c:v>92.1</c:v>
                </c:pt>
                <c:pt idx="25931">
                  <c:v>92.2</c:v>
                </c:pt>
                <c:pt idx="25932">
                  <c:v>92.2</c:v>
                </c:pt>
                <c:pt idx="25933">
                  <c:v>92.2</c:v>
                </c:pt>
                <c:pt idx="25934">
                  <c:v>92.2</c:v>
                </c:pt>
                <c:pt idx="25935">
                  <c:v>92.2</c:v>
                </c:pt>
                <c:pt idx="25936">
                  <c:v>92.2</c:v>
                </c:pt>
                <c:pt idx="25937">
                  <c:v>92.3</c:v>
                </c:pt>
                <c:pt idx="25938">
                  <c:v>92.3</c:v>
                </c:pt>
                <c:pt idx="25939">
                  <c:v>92.3</c:v>
                </c:pt>
                <c:pt idx="25940">
                  <c:v>92.3</c:v>
                </c:pt>
                <c:pt idx="25941">
                  <c:v>92.3</c:v>
                </c:pt>
                <c:pt idx="25942">
                  <c:v>92.3</c:v>
                </c:pt>
                <c:pt idx="25943">
                  <c:v>92.3</c:v>
                </c:pt>
                <c:pt idx="25944">
                  <c:v>92.4</c:v>
                </c:pt>
                <c:pt idx="25945">
                  <c:v>92.4</c:v>
                </c:pt>
                <c:pt idx="25946">
                  <c:v>92.4</c:v>
                </c:pt>
                <c:pt idx="25947">
                  <c:v>92.4</c:v>
                </c:pt>
                <c:pt idx="25948">
                  <c:v>92.4</c:v>
                </c:pt>
                <c:pt idx="25949">
                  <c:v>92.4</c:v>
                </c:pt>
                <c:pt idx="25950">
                  <c:v>92.4</c:v>
                </c:pt>
                <c:pt idx="25951">
                  <c:v>92.4</c:v>
                </c:pt>
                <c:pt idx="25952">
                  <c:v>92.5</c:v>
                </c:pt>
                <c:pt idx="25953">
                  <c:v>92.5</c:v>
                </c:pt>
                <c:pt idx="25954">
                  <c:v>92.5</c:v>
                </c:pt>
                <c:pt idx="25955">
                  <c:v>92.5</c:v>
                </c:pt>
                <c:pt idx="25956">
                  <c:v>92.5</c:v>
                </c:pt>
                <c:pt idx="25957">
                  <c:v>92.5</c:v>
                </c:pt>
                <c:pt idx="25958">
                  <c:v>92.5</c:v>
                </c:pt>
                <c:pt idx="25959">
                  <c:v>92.6</c:v>
                </c:pt>
                <c:pt idx="25960">
                  <c:v>92.6</c:v>
                </c:pt>
                <c:pt idx="25961">
                  <c:v>92.6</c:v>
                </c:pt>
                <c:pt idx="25962">
                  <c:v>92.6</c:v>
                </c:pt>
                <c:pt idx="25963">
                  <c:v>92.6</c:v>
                </c:pt>
                <c:pt idx="25964">
                  <c:v>92.6</c:v>
                </c:pt>
                <c:pt idx="25965">
                  <c:v>92.6</c:v>
                </c:pt>
                <c:pt idx="25966">
                  <c:v>92.6</c:v>
                </c:pt>
                <c:pt idx="25967">
                  <c:v>92.6</c:v>
                </c:pt>
                <c:pt idx="25968">
                  <c:v>92.7</c:v>
                </c:pt>
                <c:pt idx="25969">
                  <c:v>92.7</c:v>
                </c:pt>
                <c:pt idx="25970">
                  <c:v>92.7</c:v>
                </c:pt>
                <c:pt idx="25971">
                  <c:v>92.7</c:v>
                </c:pt>
                <c:pt idx="25972">
                  <c:v>92.7</c:v>
                </c:pt>
                <c:pt idx="25973">
                  <c:v>92.7</c:v>
                </c:pt>
                <c:pt idx="25974">
                  <c:v>92.7</c:v>
                </c:pt>
                <c:pt idx="25975">
                  <c:v>92.8</c:v>
                </c:pt>
                <c:pt idx="25976">
                  <c:v>92.8</c:v>
                </c:pt>
                <c:pt idx="25977">
                  <c:v>92.8</c:v>
                </c:pt>
                <c:pt idx="25978">
                  <c:v>92.8</c:v>
                </c:pt>
                <c:pt idx="25979">
                  <c:v>92.8</c:v>
                </c:pt>
                <c:pt idx="25980">
                  <c:v>92.8</c:v>
                </c:pt>
                <c:pt idx="25981">
                  <c:v>92.9</c:v>
                </c:pt>
                <c:pt idx="25982">
                  <c:v>92.9</c:v>
                </c:pt>
                <c:pt idx="25983">
                  <c:v>92.9</c:v>
                </c:pt>
                <c:pt idx="25984">
                  <c:v>92.9</c:v>
                </c:pt>
                <c:pt idx="25985">
                  <c:v>92.9</c:v>
                </c:pt>
                <c:pt idx="25986">
                  <c:v>93</c:v>
                </c:pt>
                <c:pt idx="25987">
                  <c:v>93</c:v>
                </c:pt>
                <c:pt idx="25988">
                  <c:v>93</c:v>
                </c:pt>
                <c:pt idx="25989">
                  <c:v>93</c:v>
                </c:pt>
                <c:pt idx="25990">
                  <c:v>93</c:v>
                </c:pt>
                <c:pt idx="25991">
                  <c:v>93</c:v>
                </c:pt>
                <c:pt idx="25992">
                  <c:v>93</c:v>
                </c:pt>
                <c:pt idx="25993">
                  <c:v>93</c:v>
                </c:pt>
                <c:pt idx="25994">
                  <c:v>93.1</c:v>
                </c:pt>
                <c:pt idx="25995">
                  <c:v>93.1</c:v>
                </c:pt>
                <c:pt idx="25996">
                  <c:v>93.1</c:v>
                </c:pt>
                <c:pt idx="25997">
                  <c:v>93.1</c:v>
                </c:pt>
                <c:pt idx="25998">
                  <c:v>93.1</c:v>
                </c:pt>
                <c:pt idx="25999">
                  <c:v>93.1</c:v>
                </c:pt>
                <c:pt idx="26000">
                  <c:v>93.2</c:v>
                </c:pt>
                <c:pt idx="26001">
                  <c:v>93.2</c:v>
                </c:pt>
                <c:pt idx="26002">
                  <c:v>93.2</c:v>
                </c:pt>
                <c:pt idx="26003">
                  <c:v>93.2</c:v>
                </c:pt>
                <c:pt idx="26004">
                  <c:v>93.2</c:v>
                </c:pt>
                <c:pt idx="26005">
                  <c:v>93.2</c:v>
                </c:pt>
                <c:pt idx="26006">
                  <c:v>93.2</c:v>
                </c:pt>
                <c:pt idx="26007">
                  <c:v>93.2</c:v>
                </c:pt>
                <c:pt idx="26008">
                  <c:v>93.3</c:v>
                </c:pt>
                <c:pt idx="26009">
                  <c:v>93.3</c:v>
                </c:pt>
                <c:pt idx="26010">
                  <c:v>93.3</c:v>
                </c:pt>
                <c:pt idx="26011">
                  <c:v>93.3</c:v>
                </c:pt>
                <c:pt idx="26012">
                  <c:v>93.3</c:v>
                </c:pt>
                <c:pt idx="26013">
                  <c:v>93.3</c:v>
                </c:pt>
                <c:pt idx="26014">
                  <c:v>93.3</c:v>
                </c:pt>
                <c:pt idx="26015">
                  <c:v>93.3</c:v>
                </c:pt>
                <c:pt idx="26016">
                  <c:v>93.3</c:v>
                </c:pt>
                <c:pt idx="26017">
                  <c:v>93.3</c:v>
                </c:pt>
                <c:pt idx="26018">
                  <c:v>93.4</c:v>
                </c:pt>
                <c:pt idx="26019">
                  <c:v>93.4</c:v>
                </c:pt>
                <c:pt idx="26020">
                  <c:v>93.4</c:v>
                </c:pt>
                <c:pt idx="26021">
                  <c:v>93.4</c:v>
                </c:pt>
                <c:pt idx="26022">
                  <c:v>93.4</c:v>
                </c:pt>
                <c:pt idx="26023">
                  <c:v>93.4</c:v>
                </c:pt>
                <c:pt idx="26024">
                  <c:v>93.4</c:v>
                </c:pt>
                <c:pt idx="26025">
                  <c:v>93.4</c:v>
                </c:pt>
                <c:pt idx="26026">
                  <c:v>93.4</c:v>
                </c:pt>
                <c:pt idx="26027">
                  <c:v>93.4</c:v>
                </c:pt>
                <c:pt idx="26028">
                  <c:v>93.4</c:v>
                </c:pt>
                <c:pt idx="26029">
                  <c:v>93.4</c:v>
                </c:pt>
                <c:pt idx="26030">
                  <c:v>93.5</c:v>
                </c:pt>
                <c:pt idx="26031">
                  <c:v>93.5</c:v>
                </c:pt>
                <c:pt idx="26032">
                  <c:v>93.5</c:v>
                </c:pt>
                <c:pt idx="26033">
                  <c:v>93.5</c:v>
                </c:pt>
                <c:pt idx="26034">
                  <c:v>93.5</c:v>
                </c:pt>
                <c:pt idx="26035">
                  <c:v>93.5</c:v>
                </c:pt>
                <c:pt idx="26036">
                  <c:v>93.5</c:v>
                </c:pt>
                <c:pt idx="26037">
                  <c:v>93.5</c:v>
                </c:pt>
                <c:pt idx="26038">
                  <c:v>93.5</c:v>
                </c:pt>
                <c:pt idx="26039">
                  <c:v>93.5</c:v>
                </c:pt>
                <c:pt idx="26040">
                  <c:v>93.5</c:v>
                </c:pt>
                <c:pt idx="26041">
                  <c:v>93.5</c:v>
                </c:pt>
                <c:pt idx="26042">
                  <c:v>93.5</c:v>
                </c:pt>
                <c:pt idx="26043">
                  <c:v>93.5</c:v>
                </c:pt>
                <c:pt idx="26044">
                  <c:v>93.5</c:v>
                </c:pt>
                <c:pt idx="26045">
                  <c:v>93.5</c:v>
                </c:pt>
                <c:pt idx="26046">
                  <c:v>93.5</c:v>
                </c:pt>
                <c:pt idx="26047">
                  <c:v>93.5</c:v>
                </c:pt>
                <c:pt idx="26048">
                  <c:v>93.6</c:v>
                </c:pt>
                <c:pt idx="26049">
                  <c:v>93.6</c:v>
                </c:pt>
                <c:pt idx="26050">
                  <c:v>93.6</c:v>
                </c:pt>
                <c:pt idx="26051">
                  <c:v>93.6</c:v>
                </c:pt>
                <c:pt idx="26052">
                  <c:v>93.6</c:v>
                </c:pt>
                <c:pt idx="26053">
                  <c:v>93.6</c:v>
                </c:pt>
                <c:pt idx="26054">
                  <c:v>93.6</c:v>
                </c:pt>
                <c:pt idx="26055">
                  <c:v>93.6</c:v>
                </c:pt>
                <c:pt idx="26056">
                  <c:v>93.6</c:v>
                </c:pt>
                <c:pt idx="26057">
                  <c:v>93.6</c:v>
                </c:pt>
                <c:pt idx="26058">
                  <c:v>93.6</c:v>
                </c:pt>
                <c:pt idx="26059">
                  <c:v>93.6</c:v>
                </c:pt>
                <c:pt idx="26060">
                  <c:v>93.6</c:v>
                </c:pt>
                <c:pt idx="26061">
                  <c:v>93.6</c:v>
                </c:pt>
                <c:pt idx="26062">
                  <c:v>93.6</c:v>
                </c:pt>
                <c:pt idx="26063">
                  <c:v>93.6</c:v>
                </c:pt>
                <c:pt idx="26064">
                  <c:v>93.6</c:v>
                </c:pt>
                <c:pt idx="26065">
                  <c:v>93.6</c:v>
                </c:pt>
                <c:pt idx="26066">
                  <c:v>93.6</c:v>
                </c:pt>
                <c:pt idx="26067">
                  <c:v>93.6</c:v>
                </c:pt>
                <c:pt idx="26068">
                  <c:v>93.6</c:v>
                </c:pt>
                <c:pt idx="26069">
                  <c:v>93.6</c:v>
                </c:pt>
                <c:pt idx="26070">
                  <c:v>93.6</c:v>
                </c:pt>
                <c:pt idx="26071">
                  <c:v>93.6</c:v>
                </c:pt>
                <c:pt idx="26072">
                  <c:v>93.6</c:v>
                </c:pt>
                <c:pt idx="26073">
                  <c:v>93.6</c:v>
                </c:pt>
                <c:pt idx="26074">
                  <c:v>93.6</c:v>
                </c:pt>
                <c:pt idx="26075">
                  <c:v>93.6</c:v>
                </c:pt>
                <c:pt idx="26076">
                  <c:v>93.6</c:v>
                </c:pt>
                <c:pt idx="26077">
                  <c:v>93.6</c:v>
                </c:pt>
                <c:pt idx="26078">
                  <c:v>93.5</c:v>
                </c:pt>
                <c:pt idx="26079">
                  <c:v>93.5</c:v>
                </c:pt>
                <c:pt idx="26080">
                  <c:v>93.5</c:v>
                </c:pt>
                <c:pt idx="26081">
                  <c:v>93.5</c:v>
                </c:pt>
                <c:pt idx="26082">
                  <c:v>93.5</c:v>
                </c:pt>
                <c:pt idx="26083">
                  <c:v>93.5</c:v>
                </c:pt>
                <c:pt idx="26084">
                  <c:v>93.5</c:v>
                </c:pt>
                <c:pt idx="26085">
                  <c:v>93.5</c:v>
                </c:pt>
                <c:pt idx="26086">
                  <c:v>93.5</c:v>
                </c:pt>
                <c:pt idx="26087">
                  <c:v>93.5</c:v>
                </c:pt>
                <c:pt idx="26088">
                  <c:v>93.5</c:v>
                </c:pt>
                <c:pt idx="26089">
                  <c:v>93.5</c:v>
                </c:pt>
                <c:pt idx="26090">
                  <c:v>93.5</c:v>
                </c:pt>
                <c:pt idx="26091">
                  <c:v>93.5</c:v>
                </c:pt>
                <c:pt idx="26092">
                  <c:v>93.5</c:v>
                </c:pt>
                <c:pt idx="26093">
                  <c:v>93.4</c:v>
                </c:pt>
                <c:pt idx="26094">
                  <c:v>93.4</c:v>
                </c:pt>
                <c:pt idx="26095">
                  <c:v>93.4</c:v>
                </c:pt>
                <c:pt idx="26096">
                  <c:v>93.4</c:v>
                </c:pt>
                <c:pt idx="26097">
                  <c:v>93.4</c:v>
                </c:pt>
                <c:pt idx="26098">
                  <c:v>93.4</c:v>
                </c:pt>
                <c:pt idx="26099">
                  <c:v>93.4</c:v>
                </c:pt>
                <c:pt idx="26100">
                  <c:v>93.4</c:v>
                </c:pt>
                <c:pt idx="26101">
                  <c:v>93.4</c:v>
                </c:pt>
                <c:pt idx="26102">
                  <c:v>93.3</c:v>
                </c:pt>
                <c:pt idx="26103">
                  <c:v>93.3</c:v>
                </c:pt>
                <c:pt idx="26104">
                  <c:v>93.3</c:v>
                </c:pt>
                <c:pt idx="26105">
                  <c:v>93.3</c:v>
                </c:pt>
                <c:pt idx="26106">
                  <c:v>93.3</c:v>
                </c:pt>
                <c:pt idx="26107">
                  <c:v>93.3</c:v>
                </c:pt>
                <c:pt idx="26108">
                  <c:v>93.3</c:v>
                </c:pt>
                <c:pt idx="26109">
                  <c:v>93.3</c:v>
                </c:pt>
                <c:pt idx="26110">
                  <c:v>93.3</c:v>
                </c:pt>
                <c:pt idx="26111">
                  <c:v>93.3</c:v>
                </c:pt>
                <c:pt idx="26112">
                  <c:v>93.2</c:v>
                </c:pt>
                <c:pt idx="26113">
                  <c:v>93.2</c:v>
                </c:pt>
                <c:pt idx="26114">
                  <c:v>93.2</c:v>
                </c:pt>
                <c:pt idx="26115">
                  <c:v>93.2</c:v>
                </c:pt>
                <c:pt idx="26116">
                  <c:v>93.2</c:v>
                </c:pt>
                <c:pt idx="26117">
                  <c:v>93.2</c:v>
                </c:pt>
                <c:pt idx="26118">
                  <c:v>93.1</c:v>
                </c:pt>
                <c:pt idx="26119">
                  <c:v>93.1</c:v>
                </c:pt>
                <c:pt idx="26120">
                  <c:v>93.1</c:v>
                </c:pt>
                <c:pt idx="26121">
                  <c:v>93.1</c:v>
                </c:pt>
                <c:pt idx="26122">
                  <c:v>93.1</c:v>
                </c:pt>
                <c:pt idx="26123">
                  <c:v>93.1</c:v>
                </c:pt>
                <c:pt idx="26124">
                  <c:v>93.1</c:v>
                </c:pt>
                <c:pt idx="26125">
                  <c:v>93</c:v>
                </c:pt>
                <c:pt idx="26126">
                  <c:v>93</c:v>
                </c:pt>
                <c:pt idx="26127">
                  <c:v>93</c:v>
                </c:pt>
                <c:pt idx="26128">
                  <c:v>93</c:v>
                </c:pt>
                <c:pt idx="26129">
                  <c:v>93</c:v>
                </c:pt>
                <c:pt idx="26130">
                  <c:v>92.9</c:v>
                </c:pt>
                <c:pt idx="26131">
                  <c:v>92.9</c:v>
                </c:pt>
                <c:pt idx="26132">
                  <c:v>92.9</c:v>
                </c:pt>
                <c:pt idx="26133">
                  <c:v>92.9</c:v>
                </c:pt>
                <c:pt idx="26134">
                  <c:v>92.9</c:v>
                </c:pt>
                <c:pt idx="26135">
                  <c:v>92.8</c:v>
                </c:pt>
                <c:pt idx="26136">
                  <c:v>92.8</c:v>
                </c:pt>
                <c:pt idx="26137">
                  <c:v>92.8</c:v>
                </c:pt>
                <c:pt idx="26138">
                  <c:v>92.8</c:v>
                </c:pt>
                <c:pt idx="26139">
                  <c:v>92.8</c:v>
                </c:pt>
                <c:pt idx="26140">
                  <c:v>92.7</c:v>
                </c:pt>
                <c:pt idx="26141">
                  <c:v>92.7</c:v>
                </c:pt>
                <c:pt idx="26142">
                  <c:v>92.7</c:v>
                </c:pt>
                <c:pt idx="26143">
                  <c:v>92.7</c:v>
                </c:pt>
                <c:pt idx="26144">
                  <c:v>92.7</c:v>
                </c:pt>
                <c:pt idx="26145">
                  <c:v>92.6</c:v>
                </c:pt>
                <c:pt idx="26146">
                  <c:v>92.6</c:v>
                </c:pt>
                <c:pt idx="26147">
                  <c:v>92.6</c:v>
                </c:pt>
                <c:pt idx="26148">
                  <c:v>92.6</c:v>
                </c:pt>
                <c:pt idx="26149">
                  <c:v>92.6</c:v>
                </c:pt>
                <c:pt idx="26150">
                  <c:v>92.6</c:v>
                </c:pt>
                <c:pt idx="26151">
                  <c:v>92.5</c:v>
                </c:pt>
                <c:pt idx="26152">
                  <c:v>92.5</c:v>
                </c:pt>
                <c:pt idx="26153">
                  <c:v>92.5</c:v>
                </c:pt>
                <c:pt idx="26154">
                  <c:v>92.5</c:v>
                </c:pt>
                <c:pt idx="26155">
                  <c:v>92.5</c:v>
                </c:pt>
                <c:pt idx="26156">
                  <c:v>92.5</c:v>
                </c:pt>
                <c:pt idx="26157">
                  <c:v>92.4</c:v>
                </c:pt>
                <c:pt idx="26158">
                  <c:v>92.4</c:v>
                </c:pt>
                <c:pt idx="26159">
                  <c:v>92.4</c:v>
                </c:pt>
                <c:pt idx="26160">
                  <c:v>92.4</c:v>
                </c:pt>
                <c:pt idx="26161">
                  <c:v>92.4</c:v>
                </c:pt>
                <c:pt idx="26162">
                  <c:v>92.4</c:v>
                </c:pt>
                <c:pt idx="26163">
                  <c:v>92.3</c:v>
                </c:pt>
                <c:pt idx="26164">
                  <c:v>92.3</c:v>
                </c:pt>
                <c:pt idx="26165">
                  <c:v>92.3</c:v>
                </c:pt>
                <c:pt idx="26166">
                  <c:v>92.3</c:v>
                </c:pt>
                <c:pt idx="26167">
                  <c:v>92.3</c:v>
                </c:pt>
                <c:pt idx="26168">
                  <c:v>92.3</c:v>
                </c:pt>
                <c:pt idx="26169">
                  <c:v>92.3</c:v>
                </c:pt>
                <c:pt idx="26170">
                  <c:v>92.2</c:v>
                </c:pt>
                <c:pt idx="26171">
                  <c:v>92.2</c:v>
                </c:pt>
                <c:pt idx="26172">
                  <c:v>92.2</c:v>
                </c:pt>
                <c:pt idx="26173">
                  <c:v>92.2</c:v>
                </c:pt>
                <c:pt idx="26174">
                  <c:v>92.2</c:v>
                </c:pt>
                <c:pt idx="26175">
                  <c:v>92.2</c:v>
                </c:pt>
                <c:pt idx="26176">
                  <c:v>92.1</c:v>
                </c:pt>
                <c:pt idx="26177">
                  <c:v>92.1</c:v>
                </c:pt>
                <c:pt idx="26178">
                  <c:v>92.1</c:v>
                </c:pt>
                <c:pt idx="26179">
                  <c:v>92.1</c:v>
                </c:pt>
                <c:pt idx="26180">
                  <c:v>92.1</c:v>
                </c:pt>
                <c:pt idx="26181">
                  <c:v>92.1</c:v>
                </c:pt>
                <c:pt idx="26182">
                  <c:v>92.1</c:v>
                </c:pt>
                <c:pt idx="26183">
                  <c:v>92</c:v>
                </c:pt>
                <c:pt idx="26184">
                  <c:v>92</c:v>
                </c:pt>
                <c:pt idx="26185">
                  <c:v>92</c:v>
                </c:pt>
                <c:pt idx="26186">
                  <c:v>92</c:v>
                </c:pt>
                <c:pt idx="26187">
                  <c:v>92</c:v>
                </c:pt>
                <c:pt idx="26188">
                  <c:v>92</c:v>
                </c:pt>
                <c:pt idx="26189">
                  <c:v>92</c:v>
                </c:pt>
                <c:pt idx="26190">
                  <c:v>91.9</c:v>
                </c:pt>
                <c:pt idx="26191">
                  <c:v>91.9</c:v>
                </c:pt>
                <c:pt idx="26192">
                  <c:v>91.9</c:v>
                </c:pt>
                <c:pt idx="26193">
                  <c:v>91.9</c:v>
                </c:pt>
                <c:pt idx="26194">
                  <c:v>91.9</c:v>
                </c:pt>
                <c:pt idx="26195">
                  <c:v>91.9</c:v>
                </c:pt>
                <c:pt idx="26196">
                  <c:v>91.9</c:v>
                </c:pt>
                <c:pt idx="26197">
                  <c:v>91.9</c:v>
                </c:pt>
                <c:pt idx="26198">
                  <c:v>91.8</c:v>
                </c:pt>
                <c:pt idx="26199">
                  <c:v>91.8</c:v>
                </c:pt>
                <c:pt idx="26200">
                  <c:v>91.8</c:v>
                </c:pt>
                <c:pt idx="26201">
                  <c:v>91.8</c:v>
                </c:pt>
                <c:pt idx="26202">
                  <c:v>91.8</c:v>
                </c:pt>
                <c:pt idx="26203">
                  <c:v>91.8</c:v>
                </c:pt>
                <c:pt idx="26204">
                  <c:v>91.8</c:v>
                </c:pt>
                <c:pt idx="26205">
                  <c:v>91.8</c:v>
                </c:pt>
                <c:pt idx="26206">
                  <c:v>91.8</c:v>
                </c:pt>
                <c:pt idx="26207">
                  <c:v>91.8</c:v>
                </c:pt>
                <c:pt idx="26208">
                  <c:v>91.8</c:v>
                </c:pt>
                <c:pt idx="26209">
                  <c:v>91.8</c:v>
                </c:pt>
                <c:pt idx="26210">
                  <c:v>91.7</c:v>
                </c:pt>
                <c:pt idx="26211">
                  <c:v>91.7</c:v>
                </c:pt>
                <c:pt idx="26212">
                  <c:v>91.7</c:v>
                </c:pt>
                <c:pt idx="26213">
                  <c:v>91.7</c:v>
                </c:pt>
                <c:pt idx="26214">
                  <c:v>91.7</c:v>
                </c:pt>
                <c:pt idx="26215">
                  <c:v>91.7</c:v>
                </c:pt>
                <c:pt idx="26216">
                  <c:v>91.7</c:v>
                </c:pt>
                <c:pt idx="26217">
                  <c:v>91.7</c:v>
                </c:pt>
                <c:pt idx="26218">
                  <c:v>91.7</c:v>
                </c:pt>
                <c:pt idx="26219">
                  <c:v>91.7</c:v>
                </c:pt>
                <c:pt idx="26220">
                  <c:v>91.6</c:v>
                </c:pt>
                <c:pt idx="26221">
                  <c:v>91.6</c:v>
                </c:pt>
                <c:pt idx="26222">
                  <c:v>91.6</c:v>
                </c:pt>
                <c:pt idx="26223">
                  <c:v>91.6</c:v>
                </c:pt>
                <c:pt idx="26224">
                  <c:v>91.6</c:v>
                </c:pt>
                <c:pt idx="26225">
                  <c:v>91.6</c:v>
                </c:pt>
                <c:pt idx="26226">
                  <c:v>91.6</c:v>
                </c:pt>
                <c:pt idx="26227">
                  <c:v>91.6</c:v>
                </c:pt>
                <c:pt idx="26228">
                  <c:v>91.6</c:v>
                </c:pt>
                <c:pt idx="26229">
                  <c:v>91.6</c:v>
                </c:pt>
                <c:pt idx="26230">
                  <c:v>91.6</c:v>
                </c:pt>
                <c:pt idx="26231">
                  <c:v>91.6</c:v>
                </c:pt>
                <c:pt idx="26232">
                  <c:v>91.6</c:v>
                </c:pt>
                <c:pt idx="26233">
                  <c:v>91.6</c:v>
                </c:pt>
                <c:pt idx="26234">
                  <c:v>91.6</c:v>
                </c:pt>
                <c:pt idx="26235">
                  <c:v>91.5</c:v>
                </c:pt>
                <c:pt idx="26236">
                  <c:v>91.5</c:v>
                </c:pt>
                <c:pt idx="26237">
                  <c:v>91.5</c:v>
                </c:pt>
                <c:pt idx="26238">
                  <c:v>91.5</c:v>
                </c:pt>
                <c:pt idx="26239">
                  <c:v>91.5</c:v>
                </c:pt>
                <c:pt idx="26240">
                  <c:v>91.5</c:v>
                </c:pt>
                <c:pt idx="26241">
                  <c:v>91.5</c:v>
                </c:pt>
                <c:pt idx="26242">
                  <c:v>91.5</c:v>
                </c:pt>
                <c:pt idx="26243">
                  <c:v>91.5</c:v>
                </c:pt>
                <c:pt idx="26244">
                  <c:v>91.5</c:v>
                </c:pt>
                <c:pt idx="26245">
                  <c:v>91.5</c:v>
                </c:pt>
                <c:pt idx="26246">
                  <c:v>91.5</c:v>
                </c:pt>
                <c:pt idx="26247">
                  <c:v>91.5</c:v>
                </c:pt>
                <c:pt idx="26248">
                  <c:v>91.5</c:v>
                </c:pt>
                <c:pt idx="26249">
                  <c:v>91.5</c:v>
                </c:pt>
                <c:pt idx="26250">
                  <c:v>91.5</c:v>
                </c:pt>
                <c:pt idx="26251">
                  <c:v>91.5</c:v>
                </c:pt>
                <c:pt idx="26252">
                  <c:v>91.5</c:v>
                </c:pt>
                <c:pt idx="26253">
                  <c:v>91.5</c:v>
                </c:pt>
                <c:pt idx="26254">
                  <c:v>91.5</c:v>
                </c:pt>
                <c:pt idx="26255">
                  <c:v>91.5</c:v>
                </c:pt>
                <c:pt idx="26256">
                  <c:v>91.5</c:v>
                </c:pt>
                <c:pt idx="26257">
                  <c:v>91.5</c:v>
                </c:pt>
                <c:pt idx="26258">
                  <c:v>91.5</c:v>
                </c:pt>
                <c:pt idx="26259">
                  <c:v>91.5</c:v>
                </c:pt>
                <c:pt idx="26260">
                  <c:v>91.5</c:v>
                </c:pt>
                <c:pt idx="26261">
                  <c:v>91.5</c:v>
                </c:pt>
                <c:pt idx="26262">
                  <c:v>91.5</c:v>
                </c:pt>
                <c:pt idx="26263">
                  <c:v>91.5</c:v>
                </c:pt>
                <c:pt idx="26264">
                  <c:v>91.5</c:v>
                </c:pt>
                <c:pt idx="26265">
                  <c:v>91.5</c:v>
                </c:pt>
                <c:pt idx="26266">
                  <c:v>91.5</c:v>
                </c:pt>
                <c:pt idx="26267">
                  <c:v>91.5</c:v>
                </c:pt>
                <c:pt idx="26268">
                  <c:v>91.5</c:v>
                </c:pt>
                <c:pt idx="26269">
                  <c:v>91.5</c:v>
                </c:pt>
                <c:pt idx="26270">
                  <c:v>91.5</c:v>
                </c:pt>
                <c:pt idx="26271">
                  <c:v>91.5</c:v>
                </c:pt>
                <c:pt idx="26272">
                  <c:v>91.5</c:v>
                </c:pt>
                <c:pt idx="26273">
                  <c:v>91.5</c:v>
                </c:pt>
                <c:pt idx="26274">
                  <c:v>91.5</c:v>
                </c:pt>
                <c:pt idx="26275">
                  <c:v>91.5</c:v>
                </c:pt>
                <c:pt idx="26276">
                  <c:v>91.6</c:v>
                </c:pt>
                <c:pt idx="26277">
                  <c:v>91.5</c:v>
                </c:pt>
                <c:pt idx="26278">
                  <c:v>91.5</c:v>
                </c:pt>
                <c:pt idx="26279">
                  <c:v>91.6</c:v>
                </c:pt>
                <c:pt idx="26280">
                  <c:v>91.6</c:v>
                </c:pt>
                <c:pt idx="26281">
                  <c:v>91.6</c:v>
                </c:pt>
                <c:pt idx="26282">
                  <c:v>91.6</c:v>
                </c:pt>
                <c:pt idx="26283">
                  <c:v>91.6</c:v>
                </c:pt>
                <c:pt idx="26284">
                  <c:v>91.6</c:v>
                </c:pt>
                <c:pt idx="26285">
                  <c:v>91.6</c:v>
                </c:pt>
                <c:pt idx="26286">
                  <c:v>91.6</c:v>
                </c:pt>
                <c:pt idx="26287">
                  <c:v>91.6</c:v>
                </c:pt>
                <c:pt idx="26288">
                  <c:v>91.6</c:v>
                </c:pt>
                <c:pt idx="26289">
                  <c:v>91.6</c:v>
                </c:pt>
                <c:pt idx="26290">
                  <c:v>91.6</c:v>
                </c:pt>
                <c:pt idx="26291">
                  <c:v>91.6</c:v>
                </c:pt>
                <c:pt idx="26292">
                  <c:v>91.6</c:v>
                </c:pt>
                <c:pt idx="26293">
                  <c:v>91.6</c:v>
                </c:pt>
                <c:pt idx="26294">
                  <c:v>91.7</c:v>
                </c:pt>
                <c:pt idx="26295">
                  <c:v>91.7</c:v>
                </c:pt>
                <c:pt idx="26296">
                  <c:v>91.7</c:v>
                </c:pt>
                <c:pt idx="26297">
                  <c:v>91.7</c:v>
                </c:pt>
                <c:pt idx="26298">
                  <c:v>91.7</c:v>
                </c:pt>
                <c:pt idx="26299">
                  <c:v>91.7</c:v>
                </c:pt>
                <c:pt idx="26300">
                  <c:v>91.7</c:v>
                </c:pt>
                <c:pt idx="26301">
                  <c:v>91.7</c:v>
                </c:pt>
                <c:pt idx="26302">
                  <c:v>91.7</c:v>
                </c:pt>
                <c:pt idx="26303">
                  <c:v>91.7</c:v>
                </c:pt>
                <c:pt idx="26304">
                  <c:v>91.8</c:v>
                </c:pt>
                <c:pt idx="26305">
                  <c:v>91.8</c:v>
                </c:pt>
                <c:pt idx="26306">
                  <c:v>91.8</c:v>
                </c:pt>
                <c:pt idx="26307">
                  <c:v>91.8</c:v>
                </c:pt>
                <c:pt idx="26308">
                  <c:v>91.8</c:v>
                </c:pt>
                <c:pt idx="26309">
                  <c:v>91.8</c:v>
                </c:pt>
                <c:pt idx="26310">
                  <c:v>91.8</c:v>
                </c:pt>
                <c:pt idx="26311">
                  <c:v>91.8</c:v>
                </c:pt>
                <c:pt idx="26312">
                  <c:v>91.8</c:v>
                </c:pt>
                <c:pt idx="26313">
                  <c:v>91.8</c:v>
                </c:pt>
                <c:pt idx="26314">
                  <c:v>91.8</c:v>
                </c:pt>
                <c:pt idx="26315">
                  <c:v>91.9</c:v>
                </c:pt>
                <c:pt idx="26316">
                  <c:v>91.9</c:v>
                </c:pt>
                <c:pt idx="26317">
                  <c:v>91.9</c:v>
                </c:pt>
                <c:pt idx="26318">
                  <c:v>91.9</c:v>
                </c:pt>
                <c:pt idx="26319">
                  <c:v>91.9</c:v>
                </c:pt>
                <c:pt idx="26320">
                  <c:v>91.9</c:v>
                </c:pt>
                <c:pt idx="26321">
                  <c:v>91.9</c:v>
                </c:pt>
                <c:pt idx="26322">
                  <c:v>92</c:v>
                </c:pt>
                <c:pt idx="26323">
                  <c:v>92</c:v>
                </c:pt>
                <c:pt idx="26324">
                  <c:v>92</c:v>
                </c:pt>
                <c:pt idx="26325">
                  <c:v>92</c:v>
                </c:pt>
                <c:pt idx="26326">
                  <c:v>92</c:v>
                </c:pt>
                <c:pt idx="26327">
                  <c:v>92</c:v>
                </c:pt>
                <c:pt idx="26328">
                  <c:v>92</c:v>
                </c:pt>
                <c:pt idx="26329">
                  <c:v>92.1</c:v>
                </c:pt>
                <c:pt idx="26330">
                  <c:v>92.1</c:v>
                </c:pt>
                <c:pt idx="26331">
                  <c:v>92.1</c:v>
                </c:pt>
                <c:pt idx="26332">
                  <c:v>92.1</c:v>
                </c:pt>
                <c:pt idx="26333">
                  <c:v>92.1</c:v>
                </c:pt>
                <c:pt idx="26334">
                  <c:v>92.1</c:v>
                </c:pt>
                <c:pt idx="26335">
                  <c:v>92.1</c:v>
                </c:pt>
                <c:pt idx="26336">
                  <c:v>92.2</c:v>
                </c:pt>
                <c:pt idx="26337">
                  <c:v>92.2</c:v>
                </c:pt>
                <c:pt idx="26338">
                  <c:v>92.2</c:v>
                </c:pt>
                <c:pt idx="26339">
                  <c:v>92.2</c:v>
                </c:pt>
                <c:pt idx="26340">
                  <c:v>92.2</c:v>
                </c:pt>
                <c:pt idx="26341">
                  <c:v>92.3</c:v>
                </c:pt>
                <c:pt idx="26342">
                  <c:v>92.3</c:v>
                </c:pt>
                <c:pt idx="26343">
                  <c:v>92.3</c:v>
                </c:pt>
                <c:pt idx="26344">
                  <c:v>92.3</c:v>
                </c:pt>
                <c:pt idx="26345">
                  <c:v>92.3</c:v>
                </c:pt>
                <c:pt idx="26346">
                  <c:v>92.3</c:v>
                </c:pt>
                <c:pt idx="26347">
                  <c:v>92.4</c:v>
                </c:pt>
                <c:pt idx="26348">
                  <c:v>92.4</c:v>
                </c:pt>
                <c:pt idx="26349">
                  <c:v>92.4</c:v>
                </c:pt>
                <c:pt idx="26350">
                  <c:v>92.4</c:v>
                </c:pt>
                <c:pt idx="26351">
                  <c:v>92.4</c:v>
                </c:pt>
                <c:pt idx="26352">
                  <c:v>92.4</c:v>
                </c:pt>
                <c:pt idx="26353">
                  <c:v>92.5</c:v>
                </c:pt>
                <c:pt idx="26354">
                  <c:v>92.5</c:v>
                </c:pt>
                <c:pt idx="26355">
                  <c:v>92.5</c:v>
                </c:pt>
                <c:pt idx="26356">
                  <c:v>92.5</c:v>
                </c:pt>
                <c:pt idx="26357">
                  <c:v>92.5</c:v>
                </c:pt>
                <c:pt idx="26358">
                  <c:v>92.5</c:v>
                </c:pt>
                <c:pt idx="26359">
                  <c:v>92.5</c:v>
                </c:pt>
                <c:pt idx="26360">
                  <c:v>92.6</c:v>
                </c:pt>
                <c:pt idx="26361">
                  <c:v>92.6</c:v>
                </c:pt>
                <c:pt idx="26362">
                  <c:v>92.6</c:v>
                </c:pt>
                <c:pt idx="26363">
                  <c:v>92.6</c:v>
                </c:pt>
                <c:pt idx="26364">
                  <c:v>92.6</c:v>
                </c:pt>
                <c:pt idx="26365">
                  <c:v>92.6</c:v>
                </c:pt>
                <c:pt idx="26366">
                  <c:v>92.6</c:v>
                </c:pt>
                <c:pt idx="26367">
                  <c:v>92.6</c:v>
                </c:pt>
                <c:pt idx="26368">
                  <c:v>92.7</c:v>
                </c:pt>
                <c:pt idx="26369">
                  <c:v>92.7</c:v>
                </c:pt>
                <c:pt idx="26370">
                  <c:v>92.7</c:v>
                </c:pt>
                <c:pt idx="26371">
                  <c:v>92.7</c:v>
                </c:pt>
                <c:pt idx="26372">
                  <c:v>92.7</c:v>
                </c:pt>
                <c:pt idx="26373">
                  <c:v>92.7</c:v>
                </c:pt>
                <c:pt idx="26374">
                  <c:v>92.8</c:v>
                </c:pt>
                <c:pt idx="26375">
                  <c:v>92.8</c:v>
                </c:pt>
                <c:pt idx="26376">
                  <c:v>92.8</c:v>
                </c:pt>
                <c:pt idx="26377">
                  <c:v>92.8</c:v>
                </c:pt>
                <c:pt idx="26378">
                  <c:v>92.8</c:v>
                </c:pt>
                <c:pt idx="26379">
                  <c:v>92.8</c:v>
                </c:pt>
                <c:pt idx="26380">
                  <c:v>92.8</c:v>
                </c:pt>
                <c:pt idx="26381">
                  <c:v>92.9</c:v>
                </c:pt>
                <c:pt idx="26382">
                  <c:v>92.9</c:v>
                </c:pt>
                <c:pt idx="26383">
                  <c:v>92.9</c:v>
                </c:pt>
                <c:pt idx="26384">
                  <c:v>92.9</c:v>
                </c:pt>
                <c:pt idx="26385">
                  <c:v>92.9</c:v>
                </c:pt>
                <c:pt idx="26386">
                  <c:v>92.9</c:v>
                </c:pt>
                <c:pt idx="26387">
                  <c:v>93</c:v>
                </c:pt>
                <c:pt idx="26388">
                  <c:v>93</c:v>
                </c:pt>
                <c:pt idx="26389">
                  <c:v>93</c:v>
                </c:pt>
                <c:pt idx="26390">
                  <c:v>93</c:v>
                </c:pt>
                <c:pt idx="26391">
                  <c:v>93</c:v>
                </c:pt>
                <c:pt idx="26392">
                  <c:v>93</c:v>
                </c:pt>
                <c:pt idx="26393">
                  <c:v>93</c:v>
                </c:pt>
                <c:pt idx="26394">
                  <c:v>93</c:v>
                </c:pt>
                <c:pt idx="26395">
                  <c:v>93.1</c:v>
                </c:pt>
                <c:pt idx="26396">
                  <c:v>93.1</c:v>
                </c:pt>
                <c:pt idx="26397">
                  <c:v>93.1</c:v>
                </c:pt>
                <c:pt idx="26398">
                  <c:v>93.1</c:v>
                </c:pt>
                <c:pt idx="26399">
                  <c:v>93.1</c:v>
                </c:pt>
                <c:pt idx="26400">
                  <c:v>93.1</c:v>
                </c:pt>
                <c:pt idx="26401">
                  <c:v>93.1</c:v>
                </c:pt>
                <c:pt idx="26402">
                  <c:v>93.2</c:v>
                </c:pt>
                <c:pt idx="26403">
                  <c:v>93.2</c:v>
                </c:pt>
                <c:pt idx="26404">
                  <c:v>93.2</c:v>
                </c:pt>
                <c:pt idx="26405">
                  <c:v>93.2</c:v>
                </c:pt>
                <c:pt idx="26406">
                  <c:v>93.2</c:v>
                </c:pt>
                <c:pt idx="26407">
                  <c:v>93.2</c:v>
                </c:pt>
                <c:pt idx="26408">
                  <c:v>93.3</c:v>
                </c:pt>
                <c:pt idx="26409">
                  <c:v>93.3</c:v>
                </c:pt>
                <c:pt idx="26410">
                  <c:v>93.3</c:v>
                </c:pt>
                <c:pt idx="26411">
                  <c:v>93.3</c:v>
                </c:pt>
                <c:pt idx="26412">
                  <c:v>93.3</c:v>
                </c:pt>
                <c:pt idx="26413">
                  <c:v>93.3</c:v>
                </c:pt>
                <c:pt idx="26414">
                  <c:v>93.3</c:v>
                </c:pt>
                <c:pt idx="26415">
                  <c:v>93.3</c:v>
                </c:pt>
                <c:pt idx="26416">
                  <c:v>93.3</c:v>
                </c:pt>
                <c:pt idx="26417">
                  <c:v>93.3</c:v>
                </c:pt>
                <c:pt idx="26418">
                  <c:v>93.4</c:v>
                </c:pt>
                <c:pt idx="26419">
                  <c:v>93.4</c:v>
                </c:pt>
                <c:pt idx="26420">
                  <c:v>93.4</c:v>
                </c:pt>
                <c:pt idx="26421">
                  <c:v>93.4</c:v>
                </c:pt>
                <c:pt idx="26422">
                  <c:v>93.4</c:v>
                </c:pt>
                <c:pt idx="26423">
                  <c:v>93.4</c:v>
                </c:pt>
                <c:pt idx="26424">
                  <c:v>93.4</c:v>
                </c:pt>
                <c:pt idx="26425">
                  <c:v>93.4</c:v>
                </c:pt>
                <c:pt idx="26426">
                  <c:v>93.4</c:v>
                </c:pt>
                <c:pt idx="26427">
                  <c:v>93.4</c:v>
                </c:pt>
                <c:pt idx="26428">
                  <c:v>93.5</c:v>
                </c:pt>
                <c:pt idx="26429">
                  <c:v>93.5</c:v>
                </c:pt>
                <c:pt idx="26430">
                  <c:v>93.5</c:v>
                </c:pt>
                <c:pt idx="26431">
                  <c:v>93.5</c:v>
                </c:pt>
                <c:pt idx="26432">
                  <c:v>93.5</c:v>
                </c:pt>
                <c:pt idx="26433">
                  <c:v>93.5</c:v>
                </c:pt>
                <c:pt idx="26434">
                  <c:v>93.5</c:v>
                </c:pt>
                <c:pt idx="26435">
                  <c:v>93.5</c:v>
                </c:pt>
                <c:pt idx="26436">
                  <c:v>93.5</c:v>
                </c:pt>
                <c:pt idx="26437">
                  <c:v>93.5</c:v>
                </c:pt>
                <c:pt idx="26438">
                  <c:v>93.5</c:v>
                </c:pt>
                <c:pt idx="26439">
                  <c:v>93.5</c:v>
                </c:pt>
                <c:pt idx="26440">
                  <c:v>93.5</c:v>
                </c:pt>
                <c:pt idx="26441">
                  <c:v>93.6</c:v>
                </c:pt>
                <c:pt idx="26442">
                  <c:v>93.6</c:v>
                </c:pt>
                <c:pt idx="26443">
                  <c:v>93.6</c:v>
                </c:pt>
                <c:pt idx="26444">
                  <c:v>93.6</c:v>
                </c:pt>
                <c:pt idx="26445">
                  <c:v>93.6</c:v>
                </c:pt>
                <c:pt idx="26446">
                  <c:v>93.6</c:v>
                </c:pt>
                <c:pt idx="26447">
                  <c:v>93.6</c:v>
                </c:pt>
                <c:pt idx="26448">
                  <c:v>93.6</c:v>
                </c:pt>
                <c:pt idx="26449">
                  <c:v>93.6</c:v>
                </c:pt>
                <c:pt idx="26450">
                  <c:v>93.6</c:v>
                </c:pt>
                <c:pt idx="26451">
                  <c:v>93.6</c:v>
                </c:pt>
                <c:pt idx="26452">
                  <c:v>93.7</c:v>
                </c:pt>
                <c:pt idx="26453">
                  <c:v>93.7</c:v>
                </c:pt>
                <c:pt idx="26454">
                  <c:v>93.7</c:v>
                </c:pt>
                <c:pt idx="26455">
                  <c:v>93.7</c:v>
                </c:pt>
                <c:pt idx="26456">
                  <c:v>93.7</c:v>
                </c:pt>
                <c:pt idx="26457">
                  <c:v>93.7</c:v>
                </c:pt>
                <c:pt idx="26458">
                  <c:v>93.7</c:v>
                </c:pt>
                <c:pt idx="26459">
                  <c:v>93.7</c:v>
                </c:pt>
                <c:pt idx="26460">
                  <c:v>93.7</c:v>
                </c:pt>
                <c:pt idx="26461">
                  <c:v>93.7</c:v>
                </c:pt>
                <c:pt idx="26462">
                  <c:v>93.7</c:v>
                </c:pt>
                <c:pt idx="26463">
                  <c:v>93.7</c:v>
                </c:pt>
                <c:pt idx="26464">
                  <c:v>93.7</c:v>
                </c:pt>
                <c:pt idx="26465">
                  <c:v>93.7</c:v>
                </c:pt>
                <c:pt idx="26466">
                  <c:v>93.7</c:v>
                </c:pt>
                <c:pt idx="26467">
                  <c:v>93.7</c:v>
                </c:pt>
                <c:pt idx="26468">
                  <c:v>93.7</c:v>
                </c:pt>
                <c:pt idx="26469">
                  <c:v>93.7</c:v>
                </c:pt>
                <c:pt idx="26470">
                  <c:v>93.8</c:v>
                </c:pt>
                <c:pt idx="26471">
                  <c:v>93.8</c:v>
                </c:pt>
                <c:pt idx="26472">
                  <c:v>93.8</c:v>
                </c:pt>
                <c:pt idx="26473">
                  <c:v>93.8</c:v>
                </c:pt>
                <c:pt idx="26474">
                  <c:v>93.8</c:v>
                </c:pt>
                <c:pt idx="26475">
                  <c:v>93.8</c:v>
                </c:pt>
                <c:pt idx="26476">
                  <c:v>93.8</c:v>
                </c:pt>
                <c:pt idx="26477">
                  <c:v>93.8</c:v>
                </c:pt>
                <c:pt idx="26478">
                  <c:v>93.8</c:v>
                </c:pt>
                <c:pt idx="26479">
                  <c:v>93.8</c:v>
                </c:pt>
                <c:pt idx="26480">
                  <c:v>93.8</c:v>
                </c:pt>
                <c:pt idx="26481">
                  <c:v>93.8</c:v>
                </c:pt>
                <c:pt idx="26482">
                  <c:v>93.8</c:v>
                </c:pt>
                <c:pt idx="26483">
                  <c:v>93.8</c:v>
                </c:pt>
                <c:pt idx="26484">
                  <c:v>93.8</c:v>
                </c:pt>
                <c:pt idx="26485">
                  <c:v>93.8</c:v>
                </c:pt>
                <c:pt idx="26486">
                  <c:v>93.8</c:v>
                </c:pt>
                <c:pt idx="26487">
                  <c:v>93.8</c:v>
                </c:pt>
                <c:pt idx="26488">
                  <c:v>93.8</c:v>
                </c:pt>
                <c:pt idx="26489">
                  <c:v>93.8</c:v>
                </c:pt>
                <c:pt idx="26490">
                  <c:v>93.8</c:v>
                </c:pt>
                <c:pt idx="26491">
                  <c:v>93.7</c:v>
                </c:pt>
                <c:pt idx="26492">
                  <c:v>93.7</c:v>
                </c:pt>
                <c:pt idx="26493">
                  <c:v>93.7</c:v>
                </c:pt>
                <c:pt idx="26494">
                  <c:v>93.7</c:v>
                </c:pt>
                <c:pt idx="26495">
                  <c:v>93.7</c:v>
                </c:pt>
                <c:pt idx="26496">
                  <c:v>93.7</c:v>
                </c:pt>
                <c:pt idx="26497">
                  <c:v>93.7</c:v>
                </c:pt>
                <c:pt idx="26498">
                  <c:v>93.7</c:v>
                </c:pt>
                <c:pt idx="26499">
                  <c:v>93.7</c:v>
                </c:pt>
                <c:pt idx="26500">
                  <c:v>93.7</c:v>
                </c:pt>
                <c:pt idx="26501">
                  <c:v>93.7</c:v>
                </c:pt>
                <c:pt idx="26502">
                  <c:v>93.7</c:v>
                </c:pt>
                <c:pt idx="26503">
                  <c:v>93.7</c:v>
                </c:pt>
                <c:pt idx="26504">
                  <c:v>93.7</c:v>
                </c:pt>
                <c:pt idx="26505">
                  <c:v>93.7</c:v>
                </c:pt>
                <c:pt idx="26506">
                  <c:v>93.7</c:v>
                </c:pt>
                <c:pt idx="26507">
                  <c:v>93.6</c:v>
                </c:pt>
                <c:pt idx="26508">
                  <c:v>93.6</c:v>
                </c:pt>
                <c:pt idx="26509">
                  <c:v>93.6</c:v>
                </c:pt>
                <c:pt idx="26510">
                  <c:v>93.6</c:v>
                </c:pt>
                <c:pt idx="26511">
                  <c:v>93.6</c:v>
                </c:pt>
                <c:pt idx="26512">
                  <c:v>93.6</c:v>
                </c:pt>
                <c:pt idx="26513">
                  <c:v>93.6</c:v>
                </c:pt>
                <c:pt idx="26514">
                  <c:v>93.6</c:v>
                </c:pt>
                <c:pt idx="26515">
                  <c:v>93.6</c:v>
                </c:pt>
                <c:pt idx="26516">
                  <c:v>93.6</c:v>
                </c:pt>
                <c:pt idx="26517">
                  <c:v>93.5</c:v>
                </c:pt>
                <c:pt idx="26518">
                  <c:v>93.5</c:v>
                </c:pt>
                <c:pt idx="26519">
                  <c:v>93.5</c:v>
                </c:pt>
                <c:pt idx="26520">
                  <c:v>93.5</c:v>
                </c:pt>
                <c:pt idx="26521">
                  <c:v>93.5</c:v>
                </c:pt>
                <c:pt idx="26522">
                  <c:v>93.5</c:v>
                </c:pt>
                <c:pt idx="26523">
                  <c:v>93.5</c:v>
                </c:pt>
                <c:pt idx="26524">
                  <c:v>93.5</c:v>
                </c:pt>
                <c:pt idx="26525">
                  <c:v>93.5</c:v>
                </c:pt>
                <c:pt idx="26526">
                  <c:v>93.4</c:v>
                </c:pt>
                <c:pt idx="26527">
                  <c:v>93.4</c:v>
                </c:pt>
                <c:pt idx="26528">
                  <c:v>93.4</c:v>
                </c:pt>
                <c:pt idx="26529">
                  <c:v>93.4</c:v>
                </c:pt>
                <c:pt idx="26530">
                  <c:v>93.4</c:v>
                </c:pt>
                <c:pt idx="26531">
                  <c:v>93.4</c:v>
                </c:pt>
                <c:pt idx="26532">
                  <c:v>93.4</c:v>
                </c:pt>
                <c:pt idx="26533">
                  <c:v>93.4</c:v>
                </c:pt>
                <c:pt idx="26534">
                  <c:v>93.3</c:v>
                </c:pt>
                <c:pt idx="26535">
                  <c:v>93.3</c:v>
                </c:pt>
                <c:pt idx="26536">
                  <c:v>93.3</c:v>
                </c:pt>
                <c:pt idx="26537">
                  <c:v>93.3</c:v>
                </c:pt>
                <c:pt idx="26538">
                  <c:v>93.3</c:v>
                </c:pt>
                <c:pt idx="26539">
                  <c:v>93.3</c:v>
                </c:pt>
                <c:pt idx="26540">
                  <c:v>93.3</c:v>
                </c:pt>
                <c:pt idx="26541">
                  <c:v>93.2</c:v>
                </c:pt>
                <c:pt idx="26542">
                  <c:v>93.2</c:v>
                </c:pt>
                <c:pt idx="26543">
                  <c:v>93.2</c:v>
                </c:pt>
                <c:pt idx="26544">
                  <c:v>93.2</c:v>
                </c:pt>
                <c:pt idx="26545">
                  <c:v>93.2</c:v>
                </c:pt>
                <c:pt idx="26546">
                  <c:v>93.2</c:v>
                </c:pt>
                <c:pt idx="26547">
                  <c:v>93.2</c:v>
                </c:pt>
                <c:pt idx="26548">
                  <c:v>93.2</c:v>
                </c:pt>
                <c:pt idx="26549">
                  <c:v>93.1</c:v>
                </c:pt>
                <c:pt idx="26550">
                  <c:v>93.1</c:v>
                </c:pt>
                <c:pt idx="26551">
                  <c:v>93.1</c:v>
                </c:pt>
                <c:pt idx="26552">
                  <c:v>93.1</c:v>
                </c:pt>
                <c:pt idx="26553">
                  <c:v>93.1</c:v>
                </c:pt>
                <c:pt idx="26554">
                  <c:v>93.1</c:v>
                </c:pt>
                <c:pt idx="26555">
                  <c:v>93.1</c:v>
                </c:pt>
                <c:pt idx="26556">
                  <c:v>93</c:v>
                </c:pt>
                <c:pt idx="26557">
                  <c:v>93</c:v>
                </c:pt>
                <c:pt idx="26558">
                  <c:v>93</c:v>
                </c:pt>
                <c:pt idx="26559">
                  <c:v>93</c:v>
                </c:pt>
                <c:pt idx="26560">
                  <c:v>93</c:v>
                </c:pt>
                <c:pt idx="26561">
                  <c:v>93</c:v>
                </c:pt>
                <c:pt idx="26562">
                  <c:v>92.9</c:v>
                </c:pt>
                <c:pt idx="26563">
                  <c:v>92.9</c:v>
                </c:pt>
                <c:pt idx="26564">
                  <c:v>92.9</c:v>
                </c:pt>
                <c:pt idx="26565">
                  <c:v>92.9</c:v>
                </c:pt>
                <c:pt idx="26566">
                  <c:v>92.9</c:v>
                </c:pt>
                <c:pt idx="26567">
                  <c:v>92.9</c:v>
                </c:pt>
                <c:pt idx="26568">
                  <c:v>92.8</c:v>
                </c:pt>
                <c:pt idx="26569">
                  <c:v>92.8</c:v>
                </c:pt>
                <c:pt idx="26570">
                  <c:v>92.8</c:v>
                </c:pt>
                <c:pt idx="26571">
                  <c:v>92.8</c:v>
                </c:pt>
                <c:pt idx="26572">
                  <c:v>92.8</c:v>
                </c:pt>
                <c:pt idx="26573">
                  <c:v>92.7</c:v>
                </c:pt>
                <c:pt idx="26574">
                  <c:v>92.7</c:v>
                </c:pt>
                <c:pt idx="26575">
                  <c:v>92.7</c:v>
                </c:pt>
                <c:pt idx="26576">
                  <c:v>92.7</c:v>
                </c:pt>
                <c:pt idx="26577">
                  <c:v>92.7</c:v>
                </c:pt>
                <c:pt idx="26578">
                  <c:v>92.7</c:v>
                </c:pt>
                <c:pt idx="26579">
                  <c:v>92.7</c:v>
                </c:pt>
                <c:pt idx="26580">
                  <c:v>92.6</c:v>
                </c:pt>
                <c:pt idx="26581">
                  <c:v>92.6</c:v>
                </c:pt>
                <c:pt idx="26582">
                  <c:v>92.6</c:v>
                </c:pt>
                <c:pt idx="26583">
                  <c:v>92.6</c:v>
                </c:pt>
                <c:pt idx="26584">
                  <c:v>92.6</c:v>
                </c:pt>
                <c:pt idx="26585">
                  <c:v>92.6</c:v>
                </c:pt>
                <c:pt idx="26586">
                  <c:v>92.5</c:v>
                </c:pt>
                <c:pt idx="26587">
                  <c:v>92.5</c:v>
                </c:pt>
                <c:pt idx="26588">
                  <c:v>92.5</c:v>
                </c:pt>
                <c:pt idx="26589">
                  <c:v>92.5</c:v>
                </c:pt>
                <c:pt idx="26590">
                  <c:v>92.5</c:v>
                </c:pt>
                <c:pt idx="26591">
                  <c:v>92.5</c:v>
                </c:pt>
                <c:pt idx="26592">
                  <c:v>92.4</c:v>
                </c:pt>
                <c:pt idx="26593">
                  <c:v>92.4</c:v>
                </c:pt>
                <c:pt idx="26594">
                  <c:v>92.4</c:v>
                </c:pt>
                <c:pt idx="26595">
                  <c:v>92.4</c:v>
                </c:pt>
                <c:pt idx="26596">
                  <c:v>92.4</c:v>
                </c:pt>
                <c:pt idx="26597">
                  <c:v>92.4</c:v>
                </c:pt>
                <c:pt idx="26598">
                  <c:v>92.3</c:v>
                </c:pt>
                <c:pt idx="26599">
                  <c:v>92.3</c:v>
                </c:pt>
                <c:pt idx="26600">
                  <c:v>92.3</c:v>
                </c:pt>
                <c:pt idx="26601">
                  <c:v>92.3</c:v>
                </c:pt>
                <c:pt idx="26602">
                  <c:v>92.3</c:v>
                </c:pt>
                <c:pt idx="26603">
                  <c:v>92.3</c:v>
                </c:pt>
                <c:pt idx="26604">
                  <c:v>92.2</c:v>
                </c:pt>
                <c:pt idx="26605">
                  <c:v>92.2</c:v>
                </c:pt>
                <c:pt idx="26606">
                  <c:v>92.2</c:v>
                </c:pt>
                <c:pt idx="26607">
                  <c:v>92.2</c:v>
                </c:pt>
                <c:pt idx="26608">
                  <c:v>92.2</c:v>
                </c:pt>
                <c:pt idx="26609">
                  <c:v>92.2</c:v>
                </c:pt>
                <c:pt idx="26610">
                  <c:v>92.2</c:v>
                </c:pt>
                <c:pt idx="26611">
                  <c:v>92.1</c:v>
                </c:pt>
                <c:pt idx="26612">
                  <c:v>92.1</c:v>
                </c:pt>
                <c:pt idx="26613">
                  <c:v>92.1</c:v>
                </c:pt>
                <c:pt idx="26614">
                  <c:v>92.1</c:v>
                </c:pt>
                <c:pt idx="26615">
                  <c:v>92.1</c:v>
                </c:pt>
                <c:pt idx="26616">
                  <c:v>92.1</c:v>
                </c:pt>
                <c:pt idx="26617">
                  <c:v>92.1</c:v>
                </c:pt>
                <c:pt idx="26618">
                  <c:v>92</c:v>
                </c:pt>
                <c:pt idx="26619">
                  <c:v>92</c:v>
                </c:pt>
                <c:pt idx="26620">
                  <c:v>92</c:v>
                </c:pt>
                <c:pt idx="26621">
                  <c:v>92</c:v>
                </c:pt>
                <c:pt idx="26622">
                  <c:v>92</c:v>
                </c:pt>
                <c:pt idx="26623">
                  <c:v>92</c:v>
                </c:pt>
                <c:pt idx="26624">
                  <c:v>92</c:v>
                </c:pt>
                <c:pt idx="26625">
                  <c:v>92</c:v>
                </c:pt>
                <c:pt idx="26626">
                  <c:v>92</c:v>
                </c:pt>
                <c:pt idx="26627">
                  <c:v>91.9</c:v>
                </c:pt>
                <c:pt idx="26628">
                  <c:v>91.9</c:v>
                </c:pt>
                <c:pt idx="26629">
                  <c:v>91.9</c:v>
                </c:pt>
                <c:pt idx="26630">
                  <c:v>91.9</c:v>
                </c:pt>
                <c:pt idx="26631">
                  <c:v>91.9</c:v>
                </c:pt>
                <c:pt idx="26632">
                  <c:v>91.9</c:v>
                </c:pt>
                <c:pt idx="26633">
                  <c:v>91.9</c:v>
                </c:pt>
                <c:pt idx="26634">
                  <c:v>91.9</c:v>
                </c:pt>
                <c:pt idx="26635">
                  <c:v>91.8</c:v>
                </c:pt>
                <c:pt idx="26636">
                  <c:v>91.8</c:v>
                </c:pt>
                <c:pt idx="26637">
                  <c:v>91.8</c:v>
                </c:pt>
                <c:pt idx="26638">
                  <c:v>91.8</c:v>
                </c:pt>
                <c:pt idx="26639">
                  <c:v>91.8</c:v>
                </c:pt>
                <c:pt idx="26640">
                  <c:v>91.8</c:v>
                </c:pt>
                <c:pt idx="26641">
                  <c:v>91.8</c:v>
                </c:pt>
                <c:pt idx="26642">
                  <c:v>91.8</c:v>
                </c:pt>
                <c:pt idx="26643">
                  <c:v>91.8</c:v>
                </c:pt>
                <c:pt idx="26644">
                  <c:v>91.8</c:v>
                </c:pt>
                <c:pt idx="26645">
                  <c:v>91.8</c:v>
                </c:pt>
                <c:pt idx="26646">
                  <c:v>91.8</c:v>
                </c:pt>
                <c:pt idx="26647">
                  <c:v>91.8</c:v>
                </c:pt>
                <c:pt idx="26648">
                  <c:v>91.8</c:v>
                </c:pt>
                <c:pt idx="26649">
                  <c:v>91.8</c:v>
                </c:pt>
                <c:pt idx="26650">
                  <c:v>91.8</c:v>
                </c:pt>
                <c:pt idx="26651">
                  <c:v>91.8</c:v>
                </c:pt>
                <c:pt idx="26652">
                  <c:v>91.7</c:v>
                </c:pt>
                <c:pt idx="26653">
                  <c:v>91.8</c:v>
                </c:pt>
                <c:pt idx="26654">
                  <c:v>91.7</c:v>
                </c:pt>
                <c:pt idx="26655">
                  <c:v>91.7</c:v>
                </c:pt>
                <c:pt idx="26656">
                  <c:v>91.7</c:v>
                </c:pt>
                <c:pt idx="26657">
                  <c:v>91.7</c:v>
                </c:pt>
                <c:pt idx="26658">
                  <c:v>91.7</c:v>
                </c:pt>
                <c:pt idx="26659">
                  <c:v>91.7</c:v>
                </c:pt>
                <c:pt idx="26660">
                  <c:v>91.7</c:v>
                </c:pt>
                <c:pt idx="26661">
                  <c:v>91.7</c:v>
                </c:pt>
                <c:pt idx="26662">
                  <c:v>91.7</c:v>
                </c:pt>
                <c:pt idx="26663">
                  <c:v>91.7</c:v>
                </c:pt>
                <c:pt idx="26664">
                  <c:v>91.7</c:v>
                </c:pt>
                <c:pt idx="26665">
                  <c:v>91.7</c:v>
                </c:pt>
                <c:pt idx="26666">
                  <c:v>91.7</c:v>
                </c:pt>
                <c:pt idx="26667">
                  <c:v>91.7</c:v>
                </c:pt>
                <c:pt idx="26668">
                  <c:v>91.7</c:v>
                </c:pt>
                <c:pt idx="26669">
                  <c:v>91.7</c:v>
                </c:pt>
                <c:pt idx="26670">
                  <c:v>91.7</c:v>
                </c:pt>
                <c:pt idx="26671">
                  <c:v>91.7</c:v>
                </c:pt>
                <c:pt idx="26672">
                  <c:v>91.7</c:v>
                </c:pt>
                <c:pt idx="26673">
                  <c:v>91.7</c:v>
                </c:pt>
                <c:pt idx="26674">
                  <c:v>91.7</c:v>
                </c:pt>
                <c:pt idx="26675">
                  <c:v>91.7</c:v>
                </c:pt>
                <c:pt idx="26676">
                  <c:v>91.7</c:v>
                </c:pt>
                <c:pt idx="26677">
                  <c:v>91.7</c:v>
                </c:pt>
                <c:pt idx="26678">
                  <c:v>91.7</c:v>
                </c:pt>
                <c:pt idx="26679">
                  <c:v>91.7</c:v>
                </c:pt>
                <c:pt idx="26680">
                  <c:v>91.7</c:v>
                </c:pt>
                <c:pt idx="26681">
                  <c:v>91.7</c:v>
                </c:pt>
                <c:pt idx="26682">
                  <c:v>91.7</c:v>
                </c:pt>
                <c:pt idx="26683">
                  <c:v>91.7</c:v>
                </c:pt>
                <c:pt idx="26684">
                  <c:v>91.7</c:v>
                </c:pt>
                <c:pt idx="26685">
                  <c:v>91.7</c:v>
                </c:pt>
                <c:pt idx="26686">
                  <c:v>91.7</c:v>
                </c:pt>
                <c:pt idx="26687">
                  <c:v>91.7</c:v>
                </c:pt>
                <c:pt idx="26688">
                  <c:v>91.7</c:v>
                </c:pt>
                <c:pt idx="26689">
                  <c:v>91.7</c:v>
                </c:pt>
                <c:pt idx="26690">
                  <c:v>91.7</c:v>
                </c:pt>
                <c:pt idx="26691">
                  <c:v>91.7</c:v>
                </c:pt>
                <c:pt idx="26692">
                  <c:v>91.7</c:v>
                </c:pt>
                <c:pt idx="26693">
                  <c:v>91.7</c:v>
                </c:pt>
                <c:pt idx="26694">
                  <c:v>91.7</c:v>
                </c:pt>
                <c:pt idx="26695">
                  <c:v>91.8</c:v>
                </c:pt>
                <c:pt idx="26696">
                  <c:v>91.7</c:v>
                </c:pt>
                <c:pt idx="26697">
                  <c:v>91.7</c:v>
                </c:pt>
                <c:pt idx="26698">
                  <c:v>91.8</c:v>
                </c:pt>
                <c:pt idx="26699">
                  <c:v>91.8</c:v>
                </c:pt>
                <c:pt idx="26700">
                  <c:v>91.8</c:v>
                </c:pt>
                <c:pt idx="26701">
                  <c:v>91.8</c:v>
                </c:pt>
                <c:pt idx="26702">
                  <c:v>91.8</c:v>
                </c:pt>
                <c:pt idx="26703">
                  <c:v>91.8</c:v>
                </c:pt>
                <c:pt idx="26704">
                  <c:v>91.8</c:v>
                </c:pt>
                <c:pt idx="26705">
                  <c:v>91.8</c:v>
                </c:pt>
                <c:pt idx="26706">
                  <c:v>91.8</c:v>
                </c:pt>
                <c:pt idx="26707">
                  <c:v>91.8</c:v>
                </c:pt>
                <c:pt idx="26708">
                  <c:v>91.8</c:v>
                </c:pt>
                <c:pt idx="26709">
                  <c:v>91.8</c:v>
                </c:pt>
                <c:pt idx="26710">
                  <c:v>91.8</c:v>
                </c:pt>
                <c:pt idx="26711">
                  <c:v>91.8</c:v>
                </c:pt>
                <c:pt idx="26712">
                  <c:v>91.8</c:v>
                </c:pt>
                <c:pt idx="26713">
                  <c:v>91.9</c:v>
                </c:pt>
                <c:pt idx="26714">
                  <c:v>91.9</c:v>
                </c:pt>
                <c:pt idx="26715">
                  <c:v>91.9</c:v>
                </c:pt>
                <c:pt idx="26716">
                  <c:v>91.9</c:v>
                </c:pt>
                <c:pt idx="26717">
                  <c:v>91.9</c:v>
                </c:pt>
                <c:pt idx="26718">
                  <c:v>91.9</c:v>
                </c:pt>
                <c:pt idx="26719">
                  <c:v>91.9</c:v>
                </c:pt>
                <c:pt idx="26720">
                  <c:v>91.9</c:v>
                </c:pt>
                <c:pt idx="26721">
                  <c:v>91.9</c:v>
                </c:pt>
                <c:pt idx="26722">
                  <c:v>92</c:v>
                </c:pt>
                <c:pt idx="26723">
                  <c:v>92</c:v>
                </c:pt>
                <c:pt idx="26724">
                  <c:v>92</c:v>
                </c:pt>
                <c:pt idx="26725">
                  <c:v>92</c:v>
                </c:pt>
                <c:pt idx="26726">
                  <c:v>92</c:v>
                </c:pt>
                <c:pt idx="26727">
                  <c:v>92</c:v>
                </c:pt>
                <c:pt idx="26728">
                  <c:v>92</c:v>
                </c:pt>
                <c:pt idx="26729">
                  <c:v>92</c:v>
                </c:pt>
                <c:pt idx="26730">
                  <c:v>92</c:v>
                </c:pt>
                <c:pt idx="26731">
                  <c:v>92</c:v>
                </c:pt>
                <c:pt idx="26732">
                  <c:v>92.1</c:v>
                </c:pt>
                <c:pt idx="26733">
                  <c:v>92.1</c:v>
                </c:pt>
                <c:pt idx="26734">
                  <c:v>92.1</c:v>
                </c:pt>
                <c:pt idx="26735">
                  <c:v>92.1</c:v>
                </c:pt>
                <c:pt idx="26736">
                  <c:v>92.1</c:v>
                </c:pt>
                <c:pt idx="26737">
                  <c:v>92.1</c:v>
                </c:pt>
                <c:pt idx="26738">
                  <c:v>92.1</c:v>
                </c:pt>
                <c:pt idx="26739">
                  <c:v>92.1</c:v>
                </c:pt>
                <c:pt idx="26740">
                  <c:v>92.2</c:v>
                </c:pt>
                <c:pt idx="26741">
                  <c:v>92.2</c:v>
                </c:pt>
                <c:pt idx="26742">
                  <c:v>92.2</c:v>
                </c:pt>
                <c:pt idx="26743">
                  <c:v>92.2</c:v>
                </c:pt>
                <c:pt idx="26744">
                  <c:v>92.2</c:v>
                </c:pt>
                <c:pt idx="26745">
                  <c:v>92.2</c:v>
                </c:pt>
                <c:pt idx="26746">
                  <c:v>92.2</c:v>
                </c:pt>
                <c:pt idx="26747">
                  <c:v>92.3</c:v>
                </c:pt>
                <c:pt idx="26748">
                  <c:v>92.3</c:v>
                </c:pt>
                <c:pt idx="26749">
                  <c:v>92.3</c:v>
                </c:pt>
                <c:pt idx="26750">
                  <c:v>92.3</c:v>
                </c:pt>
                <c:pt idx="26751">
                  <c:v>92.3</c:v>
                </c:pt>
                <c:pt idx="26752">
                  <c:v>92.3</c:v>
                </c:pt>
                <c:pt idx="26753">
                  <c:v>92.3</c:v>
                </c:pt>
                <c:pt idx="26754">
                  <c:v>92.4</c:v>
                </c:pt>
                <c:pt idx="26755">
                  <c:v>92.4</c:v>
                </c:pt>
                <c:pt idx="26756">
                  <c:v>92.4</c:v>
                </c:pt>
                <c:pt idx="26757">
                  <c:v>92.4</c:v>
                </c:pt>
                <c:pt idx="26758">
                  <c:v>92.4</c:v>
                </c:pt>
                <c:pt idx="26759">
                  <c:v>92.4</c:v>
                </c:pt>
                <c:pt idx="26760">
                  <c:v>92.4</c:v>
                </c:pt>
                <c:pt idx="26761">
                  <c:v>92.5</c:v>
                </c:pt>
                <c:pt idx="26762">
                  <c:v>92.5</c:v>
                </c:pt>
                <c:pt idx="26763">
                  <c:v>92.5</c:v>
                </c:pt>
                <c:pt idx="26764">
                  <c:v>92.5</c:v>
                </c:pt>
                <c:pt idx="26765">
                  <c:v>92.5</c:v>
                </c:pt>
                <c:pt idx="26766">
                  <c:v>92.5</c:v>
                </c:pt>
                <c:pt idx="26767">
                  <c:v>92.6</c:v>
                </c:pt>
                <c:pt idx="26768">
                  <c:v>92.6</c:v>
                </c:pt>
                <c:pt idx="26769">
                  <c:v>92.6</c:v>
                </c:pt>
                <c:pt idx="26770">
                  <c:v>92.6</c:v>
                </c:pt>
                <c:pt idx="26771">
                  <c:v>92.6</c:v>
                </c:pt>
                <c:pt idx="26772">
                  <c:v>92.6</c:v>
                </c:pt>
                <c:pt idx="26773">
                  <c:v>92.6</c:v>
                </c:pt>
                <c:pt idx="26774">
                  <c:v>92.6</c:v>
                </c:pt>
                <c:pt idx="26775">
                  <c:v>92.6</c:v>
                </c:pt>
                <c:pt idx="26776">
                  <c:v>92.7</c:v>
                </c:pt>
                <c:pt idx="26777">
                  <c:v>92.7</c:v>
                </c:pt>
                <c:pt idx="26778">
                  <c:v>92.7</c:v>
                </c:pt>
                <c:pt idx="26779">
                  <c:v>92.7</c:v>
                </c:pt>
                <c:pt idx="26780">
                  <c:v>92.7</c:v>
                </c:pt>
                <c:pt idx="26781">
                  <c:v>92.7</c:v>
                </c:pt>
                <c:pt idx="26782">
                  <c:v>92.7</c:v>
                </c:pt>
                <c:pt idx="26783">
                  <c:v>92.8</c:v>
                </c:pt>
                <c:pt idx="26784">
                  <c:v>92.8</c:v>
                </c:pt>
                <c:pt idx="26785">
                  <c:v>92.8</c:v>
                </c:pt>
                <c:pt idx="26786">
                  <c:v>92.8</c:v>
                </c:pt>
                <c:pt idx="26787">
                  <c:v>92.8</c:v>
                </c:pt>
                <c:pt idx="26788">
                  <c:v>92.8</c:v>
                </c:pt>
                <c:pt idx="26789">
                  <c:v>92.8</c:v>
                </c:pt>
                <c:pt idx="26790">
                  <c:v>92.9</c:v>
                </c:pt>
                <c:pt idx="26791">
                  <c:v>92.9</c:v>
                </c:pt>
                <c:pt idx="26792">
                  <c:v>92.9</c:v>
                </c:pt>
                <c:pt idx="26793">
                  <c:v>92.9</c:v>
                </c:pt>
                <c:pt idx="26794">
                  <c:v>92.9</c:v>
                </c:pt>
                <c:pt idx="26795">
                  <c:v>92.9</c:v>
                </c:pt>
                <c:pt idx="26796">
                  <c:v>92.9</c:v>
                </c:pt>
                <c:pt idx="26797">
                  <c:v>92.9</c:v>
                </c:pt>
                <c:pt idx="26798">
                  <c:v>92.9</c:v>
                </c:pt>
                <c:pt idx="26799">
                  <c:v>93</c:v>
                </c:pt>
                <c:pt idx="26800">
                  <c:v>93</c:v>
                </c:pt>
                <c:pt idx="26801">
                  <c:v>93</c:v>
                </c:pt>
                <c:pt idx="26802">
                  <c:v>93</c:v>
                </c:pt>
                <c:pt idx="26803">
                  <c:v>93</c:v>
                </c:pt>
                <c:pt idx="26804">
                  <c:v>93</c:v>
                </c:pt>
                <c:pt idx="26805">
                  <c:v>93.1</c:v>
                </c:pt>
                <c:pt idx="26806">
                  <c:v>93.1</c:v>
                </c:pt>
                <c:pt idx="26807">
                  <c:v>93.1</c:v>
                </c:pt>
                <c:pt idx="26808">
                  <c:v>93.1</c:v>
                </c:pt>
                <c:pt idx="26809">
                  <c:v>93.1</c:v>
                </c:pt>
                <c:pt idx="26810">
                  <c:v>93.1</c:v>
                </c:pt>
                <c:pt idx="26811">
                  <c:v>93.2</c:v>
                </c:pt>
                <c:pt idx="26812">
                  <c:v>93.2</c:v>
                </c:pt>
                <c:pt idx="26813">
                  <c:v>93.2</c:v>
                </c:pt>
                <c:pt idx="26814">
                  <c:v>93.2</c:v>
                </c:pt>
                <c:pt idx="26815">
                  <c:v>93.2</c:v>
                </c:pt>
                <c:pt idx="26816">
                  <c:v>93.2</c:v>
                </c:pt>
                <c:pt idx="26817">
                  <c:v>93.2</c:v>
                </c:pt>
                <c:pt idx="26818">
                  <c:v>93.2</c:v>
                </c:pt>
                <c:pt idx="26819">
                  <c:v>93.3</c:v>
                </c:pt>
                <c:pt idx="26820">
                  <c:v>93.3</c:v>
                </c:pt>
                <c:pt idx="26821">
                  <c:v>93.3</c:v>
                </c:pt>
                <c:pt idx="26822">
                  <c:v>93.3</c:v>
                </c:pt>
                <c:pt idx="26823">
                  <c:v>93.3</c:v>
                </c:pt>
                <c:pt idx="26824">
                  <c:v>93.3</c:v>
                </c:pt>
                <c:pt idx="26825">
                  <c:v>93.3</c:v>
                </c:pt>
                <c:pt idx="26826">
                  <c:v>93.4</c:v>
                </c:pt>
                <c:pt idx="26827">
                  <c:v>93.4</c:v>
                </c:pt>
                <c:pt idx="26828">
                  <c:v>93.4</c:v>
                </c:pt>
                <c:pt idx="26829">
                  <c:v>93.4</c:v>
                </c:pt>
                <c:pt idx="26830">
                  <c:v>93.4</c:v>
                </c:pt>
                <c:pt idx="26831">
                  <c:v>93.4</c:v>
                </c:pt>
                <c:pt idx="26832">
                  <c:v>93.5</c:v>
                </c:pt>
                <c:pt idx="26833">
                  <c:v>93.5</c:v>
                </c:pt>
                <c:pt idx="26834">
                  <c:v>93.5</c:v>
                </c:pt>
                <c:pt idx="26835">
                  <c:v>93.5</c:v>
                </c:pt>
                <c:pt idx="26836">
                  <c:v>93.5</c:v>
                </c:pt>
                <c:pt idx="26837">
                  <c:v>93.5</c:v>
                </c:pt>
                <c:pt idx="26838">
                  <c:v>93.6</c:v>
                </c:pt>
                <c:pt idx="26839">
                  <c:v>93.6</c:v>
                </c:pt>
                <c:pt idx="26840">
                  <c:v>93.6</c:v>
                </c:pt>
                <c:pt idx="26841">
                  <c:v>93.6</c:v>
                </c:pt>
                <c:pt idx="26842">
                  <c:v>93.6</c:v>
                </c:pt>
                <c:pt idx="26843">
                  <c:v>93.6</c:v>
                </c:pt>
                <c:pt idx="26844">
                  <c:v>93.6</c:v>
                </c:pt>
                <c:pt idx="26845">
                  <c:v>93.7</c:v>
                </c:pt>
                <c:pt idx="26846">
                  <c:v>93.7</c:v>
                </c:pt>
                <c:pt idx="26847">
                  <c:v>93.7</c:v>
                </c:pt>
                <c:pt idx="26848">
                  <c:v>93.7</c:v>
                </c:pt>
                <c:pt idx="26849">
                  <c:v>93.7</c:v>
                </c:pt>
                <c:pt idx="26850">
                  <c:v>93.7</c:v>
                </c:pt>
                <c:pt idx="26851">
                  <c:v>93.7</c:v>
                </c:pt>
                <c:pt idx="26852">
                  <c:v>93.8</c:v>
                </c:pt>
                <c:pt idx="26853">
                  <c:v>93.8</c:v>
                </c:pt>
                <c:pt idx="26854">
                  <c:v>93.8</c:v>
                </c:pt>
                <c:pt idx="26855">
                  <c:v>93.8</c:v>
                </c:pt>
                <c:pt idx="26856">
                  <c:v>93.8</c:v>
                </c:pt>
                <c:pt idx="26857">
                  <c:v>93.8</c:v>
                </c:pt>
                <c:pt idx="26858">
                  <c:v>93.8</c:v>
                </c:pt>
                <c:pt idx="26859">
                  <c:v>93.8</c:v>
                </c:pt>
                <c:pt idx="26860">
                  <c:v>93.8</c:v>
                </c:pt>
                <c:pt idx="26861">
                  <c:v>93.9</c:v>
                </c:pt>
                <c:pt idx="26862">
                  <c:v>93.9</c:v>
                </c:pt>
                <c:pt idx="26863">
                  <c:v>93.9</c:v>
                </c:pt>
                <c:pt idx="26864">
                  <c:v>93.9</c:v>
                </c:pt>
                <c:pt idx="26865">
                  <c:v>93.9</c:v>
                </c:pt>
                <c:pt idx="26866">
                  <c:v>93.9</c:v>
                </c:pt>
                <c:pt idx="26867">
                  <c:v>93.9</c:v>
                </c:pt>
                <c:pt idx="26868">
                  <c:v>93.9</c:v>
                </c:pt>
                <c:pt idx="26869">
                  <c:v>93.9</c:v>
                </c:pt>
                <c:pt idx="26870">
                  <c:v>93.9</c:v>
                </c:pt>
                <c:pt idx="26871">
                  <c:v>94</c:v>
                </c:pt>
                <c:pt idx="26872">
                  <c:v>94</c:v>
                </c:pt>
                <c:pt idx="26873">
                  <c:v>94</c:v>
                </c:pt>
                <c:pt idx="26874">
                  <c:v>94</c:v>
                </c:pt>
                <c:pt idx="26875">
                  <c:v>94</c:v>
                </c:pt>
                <c:pt idx="26876">
                  <c:v>94</c:v>
                </c:pt>
                <c:pt idx="26877">
                  <c:v>94</c:v>
                </c:pt>
                <c:pt idx="26878">
                  <c:v>94</c:v>
                </c:pt>
                <c:pt idx="26879">
                  <c:v>94</c:v>
                </c:pt>
                <c:pt idx="26880">
                  <c:v>94</c:v>
                </c:pt>
                <c:pt idx="26881">
                  <c:v>94</c:v>
                </c:pt>
                <c:pt idx="26882">
                  <c:v>94</c:v>
                </c:pt>
                <c:pt idx="26883">
                  <c:v>94</c:v>
                </c:pt>
                <c:pt idx="26884">
                  <c:v>94</c:v>
                </c:pt>
                <c:pt idx="26885">
                  <c:v>94</c:v>
                </c:pt>
                <c:pt idx="26886">
                  <c:v>94</c:v>
                </c:pt>
                <c:pt idx="26887">
                  <c:v>94</c:v>
                </c:pt>
                <c:pt idx="26888">
                  <c:v>94</c:v>
                </c:pt>
                <c:pt idx="26889">
                  <c:v>94</c:v>
                </c:pt>
                <c:pt idx="26890">
                  <c:v>94</c:v>
                </c:pt>
                <c:pt idx="26891">
                  <c:v>94</c:v>
                </c:pt>
                <c:pt idx="26892">
                  <c:v>94</c:v>
                </c:pt>
                <c:pt idx="26893">
                  <c:v>94</c:v>
                </c:pt>
                <c:pt idx="26894">
                  <c:v>94</c:v>
                </c:pt>
                <c:pt idx="26895">
                  <c:v>94</c:v>
                </c:pt>
                <c:pt idx="26896">
                  <c:v>94</c:v>
                </c:pt>
                <c:pt idx="26897">
                  <c:v>94</c:v>
                </c:pt>
                <c:pt idx="26898">
                  <c:v>94</c:v>
                </c:pt>
                <c:pt idx="26899">
                  <c:v>94</c:v>
                </c:pt>
                <c:pt idx="26900">
                  <c:v>94</c:v>
                </c:pt>
                <c:pt idx="26901">
                  <c:v>94</c:v>
                </c:pt>
                <c:pt idx="26902">
                  <c:v>94</c:v>
                </c:pt>
                <c:pt idx="26903">
                  <c:v>94</c:v>
                </c:pt>
                <c:pt idx="26904">
                  <c:v>94</c:v>
                </c:pt>
                <c:pt idx="26905">
                  <c:v>94</c:v>
                </c:pt>
                <c:pt idx="26906">
                  <c:v>94</c:v>
                </c:pt>
                <c:pt idx="26907">
                  <c:v>93.9</c:v>
                </c:pt>
                <c:pt idx="26908">
                  <c:v>93.9</c:v>
                </c:pt>
                <c:pt idx="26909">
                  <c:v>93.9</c:v>
                </c:pt>
                <c:pt idx="26910">
                  <c:v>93.9</c:v>
                </c:pt>
                <c:pt idx="26911">
                  <c:v>93.9</c:v>
                </c:pt>
                <c:pt idx="26912">
                  <c:v>93.9</c:v>
                </c:pt>
                <c:pt idx="26913">
                  <c:v>93.9</c:v>
                </c:pt>
                <c:pt idx="26914">
                  <c:v>93.9</c:v>
                </c:pt>
                <c:pt idx="26915">
                  <c:v>93.9</c:v>
                </c:pt>
                <c:pt idx="26916">
                  <c:v>93.9</c:v>
                </c:pt>
                <c:pt idx="26917">
                  <c:v>93.9</c:v>
                </c:pt>
                <c:pt idx="26918">
                  <c:v>93.9</c:v>
                </c:pt>
                <c:pt idx="26919">
                  <c:v>93.9</c:v>
                </c:pt>
                <c:pt idx="26920">
                  <c:v>93.8</c:v>
                </c:pt>
                <c:pt idx="26921">
                  <c:v>93.8</c:v>
                </c:pt>
                <c:pt idx="26922">
                  <c:v>93.8</c:v>
                </c:pt>
                <c:pt idx="26923">
                  <c:v>93.8</c:v>
                </c:pt>
                <c:pt idx="26924">
                  <c:v>93.8</c:v>
                </c:pt>
                <c:pt idx="26925">
                  <c:v>93.8</c:v>
                </c:pt>
                <c:pt idx="26926">
                  <c:v>93.8</c:v>
                </c:pt>
                <c:pt idx="26927">
                  <c:v>93.8</c:v>
                </c:pt>
                <c:pt idx="26928">
                  <c:v>93.8</c:v>
                </c:pt>
                <c:pt idx="26929">
                  <c:v>93.8</c:v>
                </c:pt>
                <c:pt idx="26930">
                  <c:v>93.8</c:v>
                </c:pt>
                <c:pt idx="26931">
                  <c:v>93.8</c:v>
                </c:pt>
                <c:pt idx="26932">
                  <c:v>93.7</c:v>
                </c:pt>
                <c:pt idx="26933">
                  <c:v>93.7</c:v>
                </c:pt>
                <c:pt idx="26934">
                  <c:v>93.7</c:v>
                </c:pt>
                <c:pt idx="26935">
                  <c:v>93.7</c:v>
                </c:pt>
                <c:pt idx="26936">
                  <c:v>93.7</c:v>
                </c:pt>
                <c:pt idx="26937">
                  <c:v>93.7</c:v>
                </c:pt>
                <c:pt idx="26938">
                  <c:v>93.7</c:v>
                </c:pt>
                <c:pt idx="26939">
                  <c:v>93.7</c:v>
                </c:pt>
                <c:pt idx="26940">
                  <c:v>93.7</c:v>
                </c:pt>
                <c:pt idx="26941">
                  <c:v>93.6</c:v>
                </c:pt>
                <c:pt idx="26942">
                  <c:v>93.6</c:v>
                </c:pt>
                <c:pt idx="26943">
                  <c:v>93.6</c:v>
                </c:pt>
                <c:pt idx="26944">
                  <c:v>93.6</c:v>
                </c:pt>
                <c:pt idx="26945">
                  <c:v>93.6</c:v>
                </c:pt>
                <c:pt idx="26946">
                  <c:v>93.6</c:v>
                </c:pt>
                <c:pt idx="26947">
                  <c:v>93.6</c:v>
                </c:pt>
                <c:pt idx="26948">
                  <c:v>93.6</c:v>
                </c:pt>
                <c:pt idx="26949">
                  <c:v>93.6</c:v>
                </c:pt>
                <c:pt idx="26950">
                  <c:v>93.6</c:v>
                </c:pt>
                <c:pt idx="26951">
                  <c:v>93.5</c:v>
                </c:pt>
                <c:pt idx="26952">
                  <c:v>93.5</c:v>
                </c:pt>
                <c:pt idx="26953">
                  <c:v>93.5</c:v>
                </c:pt>
                <c:pt idx="26954">
                  <c:v>93.5</c:v>
                </c:pt>
                <c:pt idx="26955">
                  <c:v>93.5</c:v>
                </c:pt>
                <c:pt idx="26956">
                  <c:v>93.5</c:v>
                </c:pt>
                <c:pt idx="26957">
                  <c:v>93.5</c:v>
                </c:pt>
                <c:pt idx="26958">
                  <c:v>93.4</c:v>
                </c:pt>
                <c:pt idx="26959">
                  <c:v>93.4</c:v>
                </c:pt>
                <c:pt idx="26960">
                  <c:v>93.4</c:v>
                </c:pt>
                <c:pt idx="26961">
                  <c:v>93.4</c:v>
                </c:pt>
                <c:pt idx="26962">
                  <c:v>93.4</c:v>
                </c:pt>
                <c:pt idx="26963">
                  <c:v>93.4</c:v>
                </c:pt>
                <c:pt idx="26964">
                  <c:v>93.4</c:v>
                </c:pt>
                <c:pt idx="26965">
                  <c:v>93.3</c:v>
                </c:pt>
                <c:pt idx="26966">
                  <c:v>93.3</c:v>
                </c:pt>
                <c:pt idx="26967">
                  <c:v>93.3</c:v>
                </c:pt>
                <c:pt idx="26968">
                  <c:v>93.3</c:v>
                </c:pt>
                <c:pt idx="26969">
                  <c:v>93.3</c:v>
                </c:pt>
                <c:pt idx="26970">
                  <c:v>93.3</c:v>
                </c:pt>
                <c:pt idx="26971">
                  <c:v>93.3</c:v>
                </c:pt>
                <c:pt idx="26972">
                  <c:v>93.3</c:v>
                </c:pt>
                <c:pt idx="26973">
                  <c:v>93.2</c:v>
                </c:pt>
                <c:pt idx="26974">
                  <c:v>93.2</c:v>
                </c:pt>
                <c:pt idx="26975">
                  <c:v>93.2</c:v>
                </c:pt>
                <c:pt idx="26976">
                  <c:v>93.2</c:v>
                </c:pt>
                <c:pt idx="26977">
                  <c:v>93.2</c:v>
                </c:pt>
                <c:pt idx="26978">
                  <c:v>93.2</c:v>
                </c:pt>
                <c:pt idx="26979">
                  <c:v>93.1</c:v>
                </c:pt>
                <c:pt idx="26980">
                  <c:v>93.1</c:v>
                </c:pt>
                <c:pt idx="26981">
                  <c:v>93.1</c:v>
                </c:pt>
                <c:pt idx="26982">
                  <c:v>93.1</c:v>
                </c:pt>
                <c:pt idx="26983">
                  <c:v>93.1</c:v>
                </c:pt>
                <c:pt idx="26984">
                  <c:v>93.1</c:v>
                </c:pt>
                <c:pt idx="26985">
                  <c:v>93.1</c:v>
                </c:pt>
                <c:pt idx="26986">
                  <c:v>93</c:v>
                </c:pt>
                <c:pt idx="26987">
                  <c:v>93</c:v>
                </c:pt>
                <c:pt idx="26988">
                  <c:v>93</c:v>
                </c:pt>
                <c:pt idx="26989">
                  <c:v>93</c:v>
                </c:pt>
                <c:pt idx="26990">
                  <c:v>93</c:v>
                </c:pt>
                <c:pt idx="26991">
                  <c:v>93</c:v>
                </c:pt>
                <c:pt idx="26992">
                  <c:v>92.9</c:v>
                </c:pt>
                <c:pt idx="26993">
                  <c:v>92.9</c:v>
                </c:pt>
                <c:pt idx="26994">
                  <c:v>92.9</c:v>
                </c:pt>
                <c:pt idx="26995">
                  <c:v>92.9</c:v>
                </c:pt>
                <c:pt idx="26996">
                  <c:v>92.9</c:v>
                </c:pt>
                <c:pt idx="26997">
                  <c:v>92.9</c:v>
                </c:pt>
                <c:pt idx="26998">
                  <c:v>92.8</c:v>
                </c:pt>
                <c:pt idx="26999">
                  <c:v>92.8</c:v>
                </c:pt>
                <c:pt idx="27000">
                  <c:v>92.8</c:v>
                </c:pt>
                <c:pt idx="27001">
                  <c:v>92.8</c:v>
                </c:pt>
                <c:pt idx="27002">
                  <c:v>92.8</c:v>
                </c:pt>
                <c:pt idx="27003">
                  <c:v>92.8</c:v>
                </c:pt>
                <c:pt idx="27004">
                  <c:v>92.7</c:v>
                </c:pt>
                <c:pt idx="27005">
                  <c:v>92.7</c:v>
                </c:pt>
                <c:pt idx="27006">
                  <c:v>92.7</c:v>
                </c:pt>
                <c:pt idx="27007">
                  <c:v>92.7</c:v>
                </c:pt>
                <c:pt idx="27008">
                  <c:v>92.7</c:v>
                </c:pt>
                <c:pt idx="27009">
                  <c:v>92.6</c:v>
                </c:pt>
                <c:pt idx="27010">
                  <c:v>92.6</c:v>
                </c:pt>
                <c:pt idx="27011">
                  <c:v>92.6</c:v>
                </c:pt>
                <c:pt idx="27012">
                  <c:v>92.6</c:v>
                </c:pt>
                <c:pt idx="27013">
                  <c:v>92.6</c:v>
                </c:pt>
                <c:pt idx="27014">
                  <c:v>92.6</c:v>
                </c:pt>
                <c:pt idx="27015">
                  <c:v>92.6</c:v>
                </c:pt>
                <c:pt idx="27016">
                  <c:v>92.5</c:v>
                </c:pt>
                <c:pt idx="27017">
                  <c:v>92.5</c:v>
                </c:pt>
                <c:pt idx="27018">
                  <c:v>92.5</c:v>
                </c:pt>
                <c:pt idx="27019">
                  <c:v>92.5</c:v>
                </c:pt>
                <c:pt idx="27020">
                  <c:v>92.5</c:v>
                </c:pt>
                <c:pt idx="27021">
                  <c:v>92.5</c:v>
                </c:pt>
                <c:pt idx="27022">
                  <c:v>92.4</c:v>
                </c:pt>
                <c:pt idx="27023">
                  <c:v>92.4</c:v>
                </c:pt>
                <c:pt idx="27024">
                  <c:v>92.4</c:v>
                </c:pt>
                <c:pt idx="27025">
                  <c:v>92.4</c:v>
                </c:pt>
                <c:pt idx="27026">
                  <c:v>92.4</c:v>
                </c:pt>
                <c:pt idx="27027">
                  <c:v>92.4</c:v>
                </c:pt>
                <c:pt idx="27028">
                  <c:v>92.3</c:v>
                </c:pt>
                <c:pt idx="27029">
                  <c:v>92.3</c:v>
                </c:pt>
                <c:pt idx="27030">
                  <c:v>92.3</c:v>
                </c:pt>
                <c:pt idx="27031">
                  <c:v>92.3</c:v>
                </c:pt>
                <c:pt idx="27032">
                  <c:v>92.3</c:v>
                </c:pt>
                <c:pt idx="27033">
                  <c:v>92.3</c:v>
                </c:pt>
                <c:pt idx="27034">
                  <c:v>92.2</c:v>
                </c:pt>
                <c:pt idx="27035">
                  <c:v>92.2</c:v>
                </c:pt>
                <c:pt idx="27036">
                  <c:v>92.2</c:v>
                </c:pt>
                <c:pt idx="27037">
                  <c:v>92.2</c:v>
                </c:pt>
                <c:pt idx="27038">
                  <c:v>92.2</c:v>
                </c:pt>
                <c:pt idx="27039">
                  <c:v>92.2</c:v>
                </c:pt>
                <c:pt idx="27040">
                  <c:v>92.2</c:v>
                </c:pt>
                <c:pt idx="27041">
                  <c:v>92.2</c:v>
                </c:pt>
                <c:pt idx="27042">
                  <c:v>92.2</c:v>
                </c:pt>
                <c:pt idx="27043">
                  <c:v>92.2</c:v>
                </c:pt>
                <c:pt idx="27044">
                  <c:v>92.1</c:v>
                </c:pt>
                <c:pt idx="27045">
                  <c:v>92.1</c:v>
                </c:pt>
                <c:pt idx="27046">
                  <c:v>92.1</c:v>
                </c:pt>
                <c:pt idx="27047">
                  <c:v>92.1</c:v>
                </c:pt>
                <c:pt idx="27048">
                  <c:v>92.1</c:v>
                </c:pt>
                <c:pt idx="27049">
                  <c:v>92.1</c:v>
                </c:pt>
                <c:pt idx="27050">
                  <c:v>92.1</c:v>
                </c:pt>
                <c:pt idx="27051">
                  <c:v>92.1</c:v>
                </c:pt>
                <c:pt idx="27052">
                  <c:v>92.1</c:v>
                </c:pt>
                <c:pt idx="27053">
                  <c:v>92.1</c:v>
                </c:pt>
                <c:pt idx="27054">
                  <c:v>92.1</c:v>
                </c:pt>
                <c:pt idx="27055">
                  <c:v>92.1</c:v>
                </c:pt>
                <c:pt idx="27056">
                  <c:v>92.1</c:v>
                </c:pt>
                <c:pt idx="27057">
                  <c:v>92.1</c:v>
                </c:pt>
                <c:pt idx="27058">
                  <c:v>92</c:v>
                </c:pt>
                <c:pt idx="27059">
                  <c:v>92</c:v>
                </c:pt>
                <c:pt idx="27060">
                  <c:v>92</c:v>
                </c:pt>
                <c:pt idx="27061">
                  <c:v>92</c:v>
                </c:pt>
                <c:pt idx="27062">
                  <c:v>92</c:v>
                </c:pt>
                <c:pt idx="27063">
                  <c:v>92</c:v>
                </c:pt>
                <c:pt idx="27064">
                  <c:v>92</c:v>
                </c:pt>
                <c:pt idx="27065">
                  <c:v>92</c:v>
                </c:pt>
                <c:pt idx="27066">
                  <c:v>92</c:v>
                </c:pt>
                <c:pt idx="27067">
                  <c:v>92</c:v>
                </c:pt>
                <c:pt idx="27068">
                  <c:v>92</c:v>
                </c:pt>
                <c:pt idx="27069">
                  <c:v>92</c:v>
                </c:pt>
                <c:pt idx="27070">
                  <c:v>92</c:v>
                </c:pt>
                <c:pt idx="27071">
                  <c:v>92</c:v>
                </c:pt>
                <c:pt idx="27072">
                  <c:v>92</c:v>
                </c:pt>
                <c:pt idx="27073">
                  <c:v>92</c:v>
                </c:pt>
                <c:pt idx="27074">
                  <c:v>92</c:v>
                </c:pt>
                <c:pt idx="27075">
                  <c:v>92</c:v>
                </c:pt>
                <c:pt idx="27076">
                  <c:v>92</c:v>
                </c:pt>
                <c:pt idx="27077">
                  <c:v>92</c:v>
                </c:pt>
                <c:pt idx="27078">
                  <c:v>92</c:v>
                </c:pt>
                <c:pt idx="27079">
                  <c:v>91.9</c:v>
                </c:pt>
                <c:pt idx="27080">
                  <c:v>91.9</c:v>
                </c:pt>
                <c:pt idx="27081">
                  <c:v>91.9</c:v>
                </c:pt>
                <c:pt idx="27082">
                  <c:v>91.9</c:v>
                </c:pt>
                <c:pt idx="27083">
                  <c:v>91.9</c:v>
                </c:pt>
                <c:pt idx="27084">
                  <c:v>91.9</c:v>
                </c:pt>
                <c:pt idx="27085">
                  <c:v>91.9</c:v>
                </c:pt>
                <c:pt idx="27086">
                  <c:v>91.9</c:v>
                </c:pt>
                <c:pt idx="27087">
                  <c:v>91.9</c:v>
                </c:pt>
                <c:pt idx="27088">
                  <c:v>91.9</c:v>
                </c:pt>
                <c:pt idx="27089">
                  <c:v>91.9</c:v>
                </c:pt>
                <c:pt idx="27090">
                  <c:v>91.9</c:v>
                </c:pt>
                <c:pt idx="27091">
                  <c:v>91.9</c:v>
                </c:pt>
                <c:pt idx="27092">
                  <c:v>91.9</c:v>
                </c:pt>
                <c:pt idx="27093">
                  <c:v>91.9</c:v>
                </c:pt>
                <c:pt idx="27094">
                  <c:v>91.9</c:v>
                </c:pt>
                <c:pt idx="27095">
                  <c:v>91.9</c:v>
                </c:pt>
                <c:pt idx="27096">
                  <c:v>91.9</c:v>
                </c:pt>
                <c:pt idx="27097">
                  <c:v>91.9</c:v>
                </c:pt>
                <c:pt idx="27098">
                  <c:v>91.9</c:v>
                </c:pt>
                <c:pt idx="27099">
                  <c:v>91.9</c:v>
                </c:pt>
                <c:pt idx="27100">
                  <c:v>91.9</c:v>
                </c:pt>
                <c:pt idx="27101">
                  <c:v>91.9</c:v>
                </c:pt>
                <c:pt idx="27102">
                  <c:v>91.9</c:v>
                </c:pt>
                <c:pt idx="27103">
                  <c:v>91.9</c:v>
                </c:pt>
                <c:pt idx="27104">
                  <c:v>91.9</c:v>
                </c:pt>
                <c:pt idx="27105">
                  <c:v>91.9</c:v>
                </c:pt>
                <c:pt idx="27106">
                  <c:v>91.9</c:v>
                </c:pt>
                <c:pt idx="27107">
                  <c:v>91.9</c:v>
                </c:pt>
                <c:pt idx="27108">
                  <c:v>91.9</c:v>
                </c:pt>
                <c:pt idx="27109">
                  <c:v>91.9</c:v>
                </c:pt>
                <c:pt idx="27110">
                  <c:v>91.9</c:v>
                </c:pt>
                <c:pt idx="27111">
                  <c:v>91.9</c:v>
                </c:pt>
                <c:pt idx="27112">
                  <c:v>91.9</c:v>
                </c:pt>
                <c:pt idx="27113">
                  <c:v>91.9</c:v>
                </c:pt>
                <c:pt idx="27114">
                  <c:v>91.9</c:v>
                </c:pt>
                <c:pt idx="27115">
                  <c:v>91.9</c:v>
                </c:pt>
                <c:pt idx="27116">
                  <c:v>92</c:v>
                </c:pt>
                <c:pt idx="27117">
                  <c:v>92</c:v>
                </c:pt>
                <c:pt idx="27118">
                  <c:v>92</c:v>
                </c:pt>
                <c:pt idx="27119">
                  <c:v>92</c:v>
                </c:pt>
                <c:pt idx="27120">
                  <c:v>92</c:v>
                </c:pt>
                <c:pt idx="27121">
                  <c:v>92</c:v>
                </c:pt>
                <c:pt idx="27122">
                  <c:v>92</c:v>
                </c:pt>
                <c:pt idx="27123">
                  <c:v>92</c:v>
                </c:pt>
                <c:pt idx="27124">
                  <c:v>92</c:v>
                </c:pt>
                <c:pt idx="27125">
                  <c:v>92</c:v>
                </c:pt>
                <c:pt idx="27126">
                  <c:v>92</c:v>
                </c:pt>
                <c:pt idx="27127">
                  <c:v>92</c:v>
                </c:pt>
                <c:pt idx="27128">
                  <c:v>92.1</c:v>
                </c:pt>
                <c:pt idx="27129">
                  <c:v>92.1</c:v>
                </c:pt>
                <c:pt idx="27130">
                  <c:v>92.1</c:v>
                </c:pt>
                <c:pt idx="27131">
                  <c:v>92.1</c:v>
                </c:pt>
                <c:pt idx="27132">
                  <c:v>92.1</c:v>
                </c:pt>
                <c:pt idx="27133">
                  <c:v>92.1</c:v>
                </c:pt>
                <c:pt idx="27134">
                  <c:v>92.1</c:v>
                </c:pt>
                <c:pt idx="27135">
                  <c:v>92.1</c:v>
                </c:pt>
                <c:pt idx="27136">
                  <c:v>92.1</c:v>
                </c:pt>
                <c:pt idx="27137">
                  <c:v>92.1</c:v>
                </c:pt>
                <c:pt idx="27138">
                  <c:v>92.2</c:v>
                </c:pt>
                <c:pt idx="27139">
                  <c:v>92.2</c:v>
                </c:pt>
                <c:pt idx="27140">
                  <c:v>92.2</c:v>
                </c:pt>
                <c:pt idx="27141">
                  <c:v>92.2</c:v>
                </c:pt>
                <c:pt idx="27142">
                  <c:v>92.2</c:v>
                </c:pt>
                <c:pt idx="27143">
                  <c:v>92.2</c:v>
                </c:pt>
                <c:pt idx="27144">
                  <c:v>92.2</c:v>
                </c:pt>
                <c:pt idx="27145">
                  <c:v>92.2</c:v>
                </c:pt>
                <c:pt idx="27146">
                  <c:v>92.2</c:v>
                </c:pt>
                <c:pt idx="27147">
                  <c:v>92.2</c:v>
                </c:pt>
                <c:pt idx="27148">
                  <c:v>92.2</c:v>
                </c:pt>
                <c:pt idx="27149">
                  <c:v>92.3</c:v>
                </c:pt>
                <c:pt idx="27150">
                  <c:v>92.3</c:v>
                </c:pt>
                <c:pt idx="27151">
                  <c:v>92.3</c:v>
                </c:pt>
                <c:pt idx="27152">
                  <c:v>92.3</c:v>
                </c:pt>
                <c:pt idx="27153">
                  <c:v>92.3</c:v>
                </c:pt>
                <c:pt idx="27154">
                  <c:v>92.3</c:v>
                </c:pt>
                <c:pt idx="27155">
                  <c:v>92.3</c:v>
                </c:pt>
                <c:pt idx="27156">
                  <c:v>92.3</c:v>
                </c:pt>
                <c:pt idx="27157">
                  <c:v>92.3</c:v>
                </c:pt>
                <c:pt idx="27158">
                  <c:v>92.3</c:v>
                </c:pt>
                <c:pt idx="27159">
                  <c:v>92.4</c:v>
                </c:pt>
                <c:pt idx="27160">
                  <c:v>92.4</c:v>
                </c:pt>
                <c:pt idx="27161">
                  <c:v>92.4</c:v>
                </c:pt>
                <c:pt idx="27162">
                  <c:v>92.4</c:v>
                </c:pt>
                <c:pt idx="27163">
                  <c:v>92.4</c:v>
                </c:pt>
                <c:pt idx="27164">
                  <c:v>92.4</c:v>
                </c:pt>
                <c:pt idx="27165">
                  <c:v>92.4</c:v>
                </c:pt>
                <c:pt idx="27166">
                  <c:v>92.4</c:v>
                </c:pt>
                <c:pt idx="27167">
                  <c:v>92.4</c:v>
                </c:pt>
                <c:pt idx="27168">
                  <c:v>92.5</c:v>
                </c:pt>
                <c:pt idx="27169">
                  <c:v>92.5</c:v>
                </c:pt>
                <c:pt idx="27170">
                  <c:v>92.5</c:v>
                </c:pt>
                <c:pt idx="27171">
                  <c:v>92.5</c:v>
                </c:pt>
                <c:pt idx="27172">
                  <c:v>92.5</c:v>
                </c:pt>
                <c:pt idx="27173">
                  <c:v>92.5</c:v>
                </c:pt>
                <c:pt idx="27174">
                  <c:v>92.5</c:v>
                </c:pt>
                <c:pt idx="27175">
                  <c:v>92.6</c:v>
                </c:pt>
                <c:pt idx="27176">
                  <c:v>92.6</c:v>
                </c:pt>
                <c:pt idx="27177">
                  <c:v>92.6</c:v>
                </c:pt>
                <c:pt idx="27178">
                  <c:v>92.6</c:v>
                </c:pt>
                <c:pt idx="27179">
                  <c:v>92.6</c:v>
                </c:pt>
                <c:pt idx="27180">
                  <c:v>92.6</c:v>
                </c:pt>
                <c:pt idx="27181">
                  <c:v>92.6</c:v>
                </c:pt>
                <c:pt idx="27182">
                  <c:v>92.6</c:v>
                </c:pt>
                <c:pt idx="27183">
                  <c:v>92.7</c:v>
                </c:pt>
                <c:pt idx="27184">
                  <c:v>92.7</c:v>
                </c:pt>
                <c:pt idx="27185">
                  <c:v>92.7</c:v>
                </c:pt>
                <c:pt idx="27186">
                  <c:v>92.7</c:v>
                </c:pt>
                <c:pt idx="27187">
                  <c:v>92.7</c:v>
                </c:pt>
                <c:pt idx="27188">
                  <c:v>92.7</c:v>
                </c:pt>
                <c:pt idx="27189">
                  <c:v>92.8</c:v>
                </c:pt>
                <c:pt idx="27190">
                  <c:v>92.8</c:v>
                </c:pt>
                <c:pt idx="27191">
                  <c:v>92.8</c:v>
                </c:pt>
                <c:pt idx="27192">
                  <c:v>92.8</c:v>
                </c:pt>
                <c:pt idx="27193">
                  <c:v>92.8</c:v>
                </c:pt>
                <c:pt idx="27194">
                  <c:v>92.8</c:v>
                </c:pt>
                <c:pt idx="27195">
                  <c:v>92.9</c:v>
                </c:pt>
                <c:pt idx="27196">
                  <c:v>92.9</c:v>
                </c:pt>
                <c:pt idx="27197">
                  <c:v>92.9</c:v>
                </c:pt>
                <c:pt idx="27198">
                  <c:v>92.9</c:v>
                </c:pt>
                <c:pt idx="27199">
                  <c:v>92.9</c:v>
                </c:pt>
                <c:pt idx="27200">
                  <c:v>92.9</c:v>
                </c:pt>
                <c:pt idx="27201">
                  <c:v>93</c:v>
                </c:pt>
                <c:pt idx="27202">
                  <c:v>93</c:v>
                </c:pt>
                <c:pt idx="27203">
                  <c:v>93</c:v>
                </c:pt>
                <c:pt idx="27204">
                  <c:v>93</c:v>
                </c:pt>
                <c:pt idx="27205">
                  <c:v>93</c:v>
                </c:pt>
                <c:pt idx="27206">
                  <c:v>93.1</c:v>
                </c:pt>
                <c:pt idx="27207">
                  <c:v>93.1</c:v>
                </c:pt>
                <c:pt idx="27208">
                  <c:v>93.1</c:v>
                </c:pt>
                <c:pt idx="27209">
                  <c:v>93.1</c:v>
                </c:pt>
                <c:pt idx="27210">
                  <c:v>93.1</c:v>
                </c:pt>
                <c:pt idx="27211">
                  <c:v>93.1</c:v>
                </c:pt>
                <c:pt idx="27212">
                  <c:v>93.1</c:v>
                </c:pt>
                <c:pt idx="27213">
                  <c:v>93.2</c:v>
                </c:pt>
                <c:pt idx="27214">
                  <c:v>93.2</c:v>
                </c:pt>
                <c:pt idx="27215">
                  <c:v>93.2</c:v>
                </c:pt>
                <c:pt idx="27216">
                  <c:v>93.2</c:v>
                </c:pt>
                <c:pt idx="27217">
                  <c:v>93.2</c:v>
                </c:pt>
                <c:pt idx="27218">
                  <c:v>93.3</c:v>
                </c:pt>
                <c:pt idx="27219">
                  <c:v>93.3</c:v>
                </c:pt>
                <c:pt idx="27220">
                  <c:v>93.3</c:v>
                </c:pt>
                <c:pt idx="27221">
                  <c:v>93.3</c:v>
                </c:pt>
                <c:pt idx="27222">
                  <c:v>93.3</c:v>
                </c:pt>
                <c:pt idx="27223">
                  <c:v>93.3</c:v>
                </c:pt>
                <c:pt idx="27224">
                  <c:v>93.4</c:v>
                </c:pt>
                <c:pt idx="27225">
                  <c:v>93.4</c:v>
                </c:pt>
                <c:pt idx="27226">
                  <c:v>93.4</c:v>
                </c:pt>
                <c:pt idx="27227">
                  <c:v>93.4</c:v>
                </c:pt>
                <c:pt idx="27228">
                  <c:v>93.4</c:v>
                </c:pt>
                <c:pt idx="27229">
                  <c:v>93.4</c:v>
                </c:pt>
                <c:pt idx="27230">
                  <c:v>93.4</c:v>
                </c:pt>
                <c:pt idx="27231">
                  <c:v>93.5</c:v>
                </c:pt>
                <c:pt idx="27232">
                  <c:v>93.5</c:v>
                </c:pt>
                <c:pt idx="27233">
                  <c:v>93.5</c:v>
                </c:pt>
                <c:pt idx="27234">
                  <c:v>93.5</c:v>
                </c:pt>
                <c:pt idx="27235">
                  <c:v>93.5</c:v>
                </c:pt>
                <c:pt idx="27236">
                  <c:v>93.5</c:v>
                </c:pt>
                <c:pt idx="27237">
                  <c:v>93.5</c:v>
                </c:pt>
                <c:pt idx="27238">
                  <c:v>93.6</c:v>
                </c:pt>
                <c:pt idx="27239">
                  <c:v>93.6</c:v>
                </c:pt>
                <c:pt idx="27240">
                  <c:v>93.6</c:v>
                </c:pt>
                <c:pt idx="27241">
                  <c:v>93.6</c:v>
                </c:pt>
                <c:pt idx="27242">
                  <c:v>93.6</c:v>
                </c:pt>
                <c:pt idx="27243">
                  <c:v>93.6</c:v>
                </c:pt>
                <c:pt idx="27244">
                  <c:v>93.7</c:v>
                </c:pt>
                <c:pt idx="27245">
                  <c:v>93.7</c:v>
                </c:pt>
                <c:pt idx="27246">
                  <c:v>93.7</c:v>
                </c:pt>
                <c:pt idx="27247">
                  <c:v>93.7</c:v>
                </c:pt>
                <c:pt idx="27248">
                  <c:v>93.7</c:v>
                </c:pt>
                <c:pt idx="27249">
                  <c:v>93.7</c:v>
                </c:pt>
                <c:pt idx="27250">
                  <c:v>93.7</c:v>
                </c:pt>
                <c:pt idx="27251">
                  <c:v>93.7</c:v>
                </c:pt>
                <c:pt idx="27252">
                  <c:v>93.7</c:v>
                </c:pt>
                <c:pt idx="27253">
                  <c:v>93.7</c:v>
                </c:pt>
                <c:pt idx="27254">
                  <c:v>93.8</c:v>
                </c:pt>
                <c:pt idx="27255">
                  <c:v>93.8</c:v>
                </c:pt>
                <c:pt idx="27256">
                  <c:v>93.8</c:v>
                </c:pt>
                <c:pt idx="27257">
                  <c:v>93.8</c:v>
                </c:pt>
                <c:pt idx="27258">
                  <c:v>93.8</c:v>
                </c:pt>
                <c:pt idx="27259">
                  <c:v>93.8</c:v>
                </c:pt>
                <c:pt idx="27260">
                  <c:v>93.8</c:v>
                </c:pt>
                <c:pt idx="27261">
                  <c:v>93.8</c:v>
                </c:pt>
                <c:pt idx="27262">
                  <c:v>93.9</c:v>
                </c:pt>
                <c:pt idx="27263">
                  <c:v>93.9</c:v>
                </c:pt>
                <c:pt idx="27264">
                  <c:v>93.9</c:v>
                </c:pt>
                <c:pt idx="27265">
                  <c:v>93.9</c:v>
                </c:pt>
                <c:pt idx="27266">
                  <c:v>93.9</c:v>
                </c:pt>
                <c:pt idx="27267">
                  <c:v>93.9</c:v>
                </c:pt>
                <c:pt idx="27268">
                  <c:v>93.9</c:v>
                </c:pt>
                <c:pt idx="27269">
                  <c:v>93.9</c:v>
                </c:pt>
                <c:pt idx="27270">
                  <c:v>93.9</c:v>
                </c:pt>
                <c:pt idx="27271">
                  <c:v>94</c:v>
                </c:pt>
                <c:pt idx="27272">
                  <c:v>94</c:v>
                </c:pt>
                <c:pt idx="27273">
                  <c:v>94</c:v>
                </c:pt>
                <c:pt idx="27274">
                  <c:v>94</c:v>
                </c:pt>
                <c:pt idx="27275">
                  <c:v>94</c:v>
                </c:pt>
                <c:pt idx="27276">
                  <c:v>94</c:v>
                </c:pt>
                <c:pt idx="27277">
                  <c:v>94</c:v>
                </c:pt>
                <c:pt idx="27278">
                  <c:v>94</c:v>
                </c:pt>
                <c:pt idx="27279">
                  <c:v>94</c:v>
                </c:pt>
                <c:pt idx="27280">
                  <c:v>94</c:v>
                </c:pt>
                <c:pt idx="27281">
                  <c:v>94</c:v>
                </c:pt>
                <c:pt idx="27282">
                  <c:v>94.1</c:v>
                </c:pt>
                <c:pt idx="27283">
                  <c:v>94.1</c:v>
                </c:pt>
                <c:pt idx="27284">
                  <c:v>94.1</c:v>
                </c:pt>
                <c:pt idx="27285">
                  <c:v>94.1</c:v>
                </c:pt>
                <c:pt idx="27286">
                  <c:v>94.1</c:v>
                </c:pt>
                <c:pt idx="27287">
                  <c:v>94.1</c:v>
                </c:pt>
                <c:pt idx="27288">
                  <c:v>94.1</c:v>
                </c:pt>
                <c:pt idx="27289">
                  <c:v>94.1</c:v>
                </c:pt>
                <c:pt idx="27290">
                  <c:v>94.1</c:v>
                </c:pt>
                <c:pt idx="27291">
                  <c:v>94.1</c:v>
                </c:pt>
                <c:pt idx="27292">
                  <c:v>94.1</c:v>
                </c:pt>
                <c:pt idx="27293">
                  <c:v>94.1</c:v>
                </c:pt>
                <c:pt idx="27294">
                  <c:v>94.1</c:v>
                </c:pt>
                <c:pt idx="27295">
                  <c:v>94.1</c:v>
                </c:pt>
                <c:pt idx="27296">
                  <c:v>94.1</c:v>
                </c:pt>
                <c:pt idx="27297">
                  <c:v>94.1</c:v>
                </c:pt>
                <c:pt idx="27298">
                  <c:v>94.1</c:v>
                </c:pt>
                <c:pt idx="27299">
                  <c:v>94.1</c:v>
                </c:pt>
                <c:pt idx="27300">
                  <c:v>94.1</c:v>
                </c:pt>
                <c:pt idx="27301">
                  <c:v>94.1</c:v>
                </c:pt>
                <c:pt idx="27302">
                  <c:v>94.1</c:v>
                </c:pt>
                <c:pt idx="27303">
                  <c:v>94.1</c:v>
                </c:pt>
                <c:pt idx="27304">
                  <c:v>94.1</c:v>
                </c:pt>
                <c:pt idx="27305">
                  <c:v>94.1</c:v>
                </c:pt>
                <c:pt idx="27306">
                  <c:v>94.1</c:v>
                </c:pt>
                <c:pt idx="27307">
                  <c:v>94.1</c:v>
                </c:pt>
                <c:pt idx="27308">
                  <c:v>94.1</c:v>
                </c:pt>
                <c:pt idx="27309">
                  <c:v>94.1</c:v>
                </c:pt>
                <c:pt idx="27310">
                  <c:v>94.1</c:v>
                </c:pt>
                <c:pt idx="27311">
                  <c:v>94.1</c:v>
                </c:pt>
                <c:pt idx="27312">
                  <c:v>94.1</c:v>
                </c:pt>
                <c:pt idx="27313">
                  <c:v>94.1</c:v>
                </c:pt>
                <c:pt idx="27314">
                  <c:v>94.1</c:v>
                </c:pt>
                <c:pt idx="27315">
                  <c:v>94.1</c:v>
                </c:pt>
                <c:pt idx="27316">
                  <c:v>94.1</c:v>
                </c:pt>
                <c:pt idx="27317">
                  <c:v>94.1</c:v>
                </c:pt>
                <c:pt idx="27318">
                  <c:v>94.1</c:v>
                </c:pt>
                <c:pt idx="27319">
                  <c:v>94.1</c:v>
                </c:pt>
                <c:pt idx="27320">
                  <c:v>94.1</c:v>
                </c:pt>
                <c:pt idx="27321">
                  <c:v>94.1</c:v>
                </c:pt>
                <c:pt idx="27322">
                  <c:v>94.1</c:v>
                </c:pt>
                <c:pt idx="27323">
                  <c:v>94.1</c:v>
                </c:pt>
                <c:pt idx="27324">
                  <c:v>94.1</c:v>
                </c:pt>
                <c:pt idx="27325">
                  <c:v>94.1</c:v>
                </c:pt>
                <c:pt idx="27326">
                  <c:v>94.1</c:v>
                </c:pt>
                <c:pt idx="27327">
                  <c:v>94.1</c:v>
                </c:pt>
                <c:pt idx="27328">
                  <c:v>94.1</c:v>
                </c:pt>
                <c:pt idx="27329">
                  <c:v>94.1</c:v>
                </c:pt>
                <c:pt idx="27330">
                  <c:v>94.1</c:v>
                </c:pt>
                <c:pt idx="27331">
                  <c:v>94.1</c:v>
                </c:pt>
                <c:pt idx="27332">
                  <c:v>94.1</c:v>
                </c:pt>
                <c:pt idx="27333">
                  <c:v>94.1</c:v>
                </c:pt>
                <c:pt idx="27334">
                  <c:v>94.1</c:v>
                </c:pt>
                <c:pt idx="27335">
                  <c:v>94.1</c:v>
                </c:pt>
                <c:pt idx="27336">
                  <c:v>94.1</c:v>
                </c:pt>
                <c:pt idx="27337">
                  <c:v>94.1</c:v>
                </c:pt>
                <c:pt idx="27338">
                  <c:v>94.1</c:v>
                </c:pt>
                <c:pt idx="27339">
                  <c:v>94.1</c:v>
                </c:pt>
                <c:pt idx="27340">
                  <c:v>94.1</c:v>
                </c:pt>
                <c:pt idx="27341">
                  <c:v>94.1</c:v>
                </c:pt>
                <c:pt idx="27342">
                  <c:v>94.1</c:v>
                </c:pt>
                <c:pt idx="27343">
                  <c:v>94.1</c:v>
                </c:pt>
                <c:pt idx="27344">
                  <c:v>94</c:v>
                </c:pt>
                <c:pt idx="27345">
                  <c:v>94</c:v>
                </c:pt>
                <c:pt idx="27346">
                  <c:v>94</c:v>
                </c:pt>
                <c:pt idx="27347">
                  <c:v>94</c:v>
                </c:pt>
                <c:pt idx="27348">
                  <c:v>94</c:v>
                </c:pt>
                <c:pt idx="27349">
                  <c:v>94</c:v>
                </c:pt>
                <c:pt idx="27350">
                  <c:v>94</c:v>
                </c:pt>
                <c:pt idx="27351">
                  <c:v>94</c:v>
                </c:pt>
                <c:pt idx="27352">
                  <c:v>94</c:v>
                </c:pt>
                <c:pt idx="27353">
                  <c:v>93.9</c:v>
                </c:pt>
                <c:pt idx="27354">
                  <c:v>94</c:v>
                </c:pt>
                <c:pt idx="27355">
                  <c:v>93.9</c:v>
                </c:pt>
                <c:pt idx="27356">
                  <c:v>93.9</c:v>
                </c:pt>
                <c:pt idx="27357">
                  <c:v>93.9</c:v>
                </c:pt>
                <c:pt idx="27358">
                  <c:v>93.9</c:v>
                </c:pt>
                <c:pt idx="27359">
                  <c:v>93.9</c:v>
                </c:pt>
                <c:pt idx="27360">
                  <c:v>93.9</c:v>
                </c:pt>
                <c:pt idx="27361">
                  <c:v>93.9</c:v>
                </c:pt>
                <c:pt idx="27362">
                  <c:v>93.8</c:v>
                </c:pt>
                <c:pt idx="27363">
                  <c:v>93.8</c:v>
                </c:pt>
                <c:pt idx="27364">
                  <c:v>93.8</c:v>
                </c:pt>
                <c:pt idx="27365">
                  <c:v>93.8</c:v>
                </c:pt>
                <c:pt idx="27366">
                  <c:v>93.8</c:v>
                </c:pt>
                <c:pt idx="27367">
                  <c:v>93.8</c:v>
                </c:pt>
                <c:pt idx="27368">
                  <c:v>93.8</c:v>
                </c:pt>
                <c:pt idx="27369">
                  <c:v>93.8</c:v>
                </c:pt>
                <c:pt idx="27370">
                  <c:v>93.8</c:v>
                </c:pt>
                <c:pt idx="27371">
                  <c:v>93.7</c:v>
                </c:pt>
                <c:pt idx="27372">
                  <c:v>93.7</c:v>
                </c:pt>
                <c:pt idx="27373">
                  <c:v>93.7</c:v>
                </c:pt>
                <c:pt idx="27374">
                  <c:v>93.7</c:v>
                </c:pt>
                <c:pt idx="27375">
                  <c:v>93.7</c:v>
                </c:pt>
                <c:pt idx="27376">
                  <c:v>93.7</c:v>
                </c:pt>
                <c:pt idx="27377">
                  <c:v>93.7</c:v>
                </c:pt>
                <c:pt idx="27378">
                  <c:v>93.7</c:v>
                </c:pt>
                <c:pt idx="27379">
                  <c:v>93.7</c:v>
                </c:pt>
                <c:pt idx="27380">
                  <c:v>93.6</c:v>
                </c:pt>
                <c:pt idx="27381">
                  <c:v>93.6</c:v>
                </c:pt>
                <c:pt idx="27382">
                  <c:v>93.6</c:v>
                </c:pt>
                <c:pt idx="27383">
                  <c:v>93.6</c:v>
                </c:pt>
                <c:pt idx="27384">
                  <c:v>93.6</c:v>
                </c:pt>
                <c:pt idx="27385">
                  <c:v>93.6</c:v>
                </c:pt>
                <c:pt idx="27386">
                  <c:v>93.5</c:v>
                </c:pt>
                <c:pt idx="27387">
                  <c:v>93.5</c:v>
                </c:pt>
                <c:pt idx="27388">
                  <c:v>93.5</c:v>
                </c:pt>
                <c:pt idx="27389">
                  <c:v>93.5</c:v>
                </c:pt>
                <c:pt idx="27390">
                  <c:v>93.5</c:v>
                </c:pt>
                <c:pt idx="27391">
                  <c:v>93.5</c:v>
                </c:pt>
                <c:pt idx="27392">
                  <c:v>93.5</c:v>
                </c:pt>
                <c:pt idx="27393">
                  <c:v>93.5</c:v>
                </c:pt>
                <c:pt idx="27394">
                  <c:v>93.4</c:v>
                </c:pt>
                <c:pt idx="27395">
                  <c:v>93.4</c:v>
                </c:pt>
                <c:pt idx="27396">
                  <c:v>93.4</c:v>
                </c:pt>
                <c:pt idx="27397">
                  <c:v>93.4</c:v>
                </c:pt>
                <c:pt idx="27398">
                  <c:v>93.4</c:v>
                </c:pt>
                <c:pt idx="27399">
                  <c:v>93.4</c:v>
                </c:pt>
                <c:pt idx="27400">
                  <c:v>93.3</c:v>
                </c:pt>
                <c:pt idx="27401">
                  <c:v>93.3</c:v>
                </c:pt>
                <c:pt idx="27402">
                  <c:v>93.3</c:v>
                </c:pt>
                <c:pt idx="27403">
                  <c:v>93.3</c:v>
                </c:pt>
                <c:pt idx="27404">
                  <c:v>93.3</c:v>
                </c:pt>
                <c:pt idx="27405">
                  <c:v>93.3</c:v>
                </c:pt>
                <c:pt idx="27406">
                  <c:v>93.3</c:v>
                </c:pt>
                <c:pt idx="27407">
                  <c:v>93.2</c:v>
                </c:pt>
                <c:pt idx="27408">
                  <c:v>93.2</c:v>
                </c:pt>
                <c:pt idx="27409">
                  <c:v>93.2</c:v>
                </c:pt>
                <c:pt idx="27410">
                  <c:v>93.2</c:v>
                </c:pt>
                <c:pt idx="27411">
                  <c:v>93.2</c:v>
                </c:pt>
                <c:pt idx="27412">
                  <c:v>93.1</c:v>
                </c:pt>
                <c:pt idx="27413">
                  <c:v>93.1</c:v>
                </c:pt>
                <c:pt idx="27414">
                  <c:v>93.1</c:v>
                </c:pt>
                <c:pt idx="27415">
                  <c:v>93.1</c:v>
                </c:pt>
                <c:pt idx="27416">
                  <c:v>93.1</c:v>
                </c:pt>
                <c:pt idx="27417">
                  <c:v>93.1</c:v>
                </c:pt>
                <c:pt idx="27418">
                  <c:v>93</c:v>
                </c:pt>
                <c:pt idx="27419">
                  <c:v>93</c:v>
                </c:pt>
                <c:pt idx="27420">
                  <c:v>93</c:v>
                </c:pt>
                <c:pt idx="27421">
                  <c:v>93</c:v>
                </c:pt>
                <c:pt idx="27422">
                  <c:v>93</c:v>
                </c:pt>
                <c:pt idx="27423">
                  <c:v>92.9</c:v>
                </c:pt>
                <c:pt idx="27424">
                  <c:v>92.9</c:v>
                </c:pt>
                <c:pt idx="27425">
                  <c:v>92.9</c:v>
                </c:pt>
                <c:pt idx="27426">
                  <c:v>92.9</c:v>
                </c:pt>
                <c:pt idx="27427">
                  <c:v>92.9</c:v>
                </c:pt>
                <c:pt idx="27428">
                  <c:v>92.8</c:v>
                </c:pt>
                <c:pt idx="27429">
                  <c:v>92.8</c:v>
                </c:pt>
                <c:pt idx="27430">
                  <c:v>92.8</c:v>
                </c:pt>
                <c:pt idx="27431">
                  <c:v>92.8</c:v>
                </c:pt>
                <c:pt idx="27432">
                  <c:v>92.8</c:v>
                </c:pt>
                <c:pt idx="27433">
                  <c:v>92.8</c:v>
                </c:pt>
                <c:pt idx="27434">
                  <c:v>92.7</c:v>
                </c:pt>
                <c:pt idx="27435">
                  <c:v>92.7</c:v>
                </c:pt>
                <c:pt idx="27436">
                  <c:v>92.7</c:v>
                </c:pt>
                <c:pt idx="27437">
                  <c:v>92.7</c:v>
                </c:pt>
                <c:pt idx="27438">
                  <c:v>92.7</c:v>
                </c:pt>
                <c:pt idx="27439">
                  <c:v>92.7</c:v>
                </c:pt>
                <c:pt idx="27440">
                  <c:v>92.7</c:v>
                </c:pt>
                <c:pt idx="27441">
                  <c:v>92.6</c:v>
                </c:pt>
                <c:pt idx="27442">
                  <c:v>92.6</c:v>
                </c:pt>
                <c:pt idx="27443">
                  <c:v>92.6</c:v>
                </c:pt>
                <c:pt idx="27444">
                  <c:v>92.6</c:v>
                </c:pt>
                <c:pt idx="27445">
                  <c:v>92.6</c:v>
                </c:pt>
                <c:pt idx="27446">
                  <c:v>92.6</c:v>
                </c:pt>
                <c:pt idx="27447">
                  <c:v>92.6</c:v>
                </c:pt>
                <c:pt idx="27448">
                  <c:v>92.6</c:v>
                </c:pt>
                <c:pt idx="27449">
                  <c:v>92.6</c:v>
                </c:pt>
                <c:pt idx="27450">
                  <c:v>92.5</c:v>
                </c:pt>
                <c:pt idx="27451">
                  <c:v>92.5</c:v>
                </c:pt>
                <c:pt idx="27452">
                  <c:v>92.5</c:v>
                </c:pt>
                <c:pt idx="27453">
                  <c:v>92.5</c:v>
                </c:pt>
                <c:pt idx="27454">
                  <c:v>92.5</c:v>
                </c:pt>
                <c:pt idx="27455">
                  <c:v>92.5</c:v>
                </c:pt>
                <c:pt idx="27456">
                  <c:v>92.5</c:v>
                </c:pt>
                <c:pt idx="27457">
                  <c:v>92.4</c:v>
                </c:pt>
                <c:pt idx="27458">
                  <c:v>92.4</c:v>
                </c:pt>
                <c:pt idx="27459">
                  <c:v>92.4</c:v>
                </c:pt>
                <c:pt idx="27460">
                  <c:v>92.4</c:v>
                </c:pt>
                <c:pt idx="27461">
                  <c:v>92.4</c:v>
                </c:pt>
                <c:pt idx="27462">
                  <c:v>92.4</c:v>
                </c:pt>
                <c:pt idx="27463">
                  <c:v>92.4</c:v>
                </c:pt>
                <c:pt idx="27464">
                  <c:v>92.4</c:v>
                </c:pt>
                <c:pt idx="27465">
                  <c:v>92.3</c:v>
                </c:pt>
                <c:pt idx="27466">
                  <c:v>92.3</c:v>
                </c:pt>
                <c:pt idx="27467">
                  <c:v>92.3</c:v>
                </c:pt>
                <c:pt idx="27468">
                  <c:v>92.3</c:v>
                </c:pt>
                <c:pt idx="27469">
                  <c:v>92.3</c:v>
                </c:pt>
                <c:pt idx="27470">
                  <c:v>92.3</c:v>
                </c:pt>
                <c:pt idx="27471">
                  <c:v>92.3</c:v>
                </c:pt>
                <c:pt idx="27472">
                  <c:v>92.2</c:v>
                </c:pt>
                <c:pt idx="27473">
                  <c:v>92.2</c:v>
                </c:pt>
                <c:pt idx="27474">
                  <c:v>92.2</c:v>
                </c:pt>
                <c:pt idx="27475">
                  <c:v>92.2</c:v>
                </c:pt>
                <c:pt idx="27476">
                  <c:v>92.2</c:v>
                </c:pt>
                <c:pt idx="27477">
                  <c:v>92.2</c:v>
                </c:pt>
                <c:pt idx="27478">
                  <c:v>92.2</c:v>
                </c:pt>
                <c:pt idx="27479">
                  <c:v>92.2</c:v>
                </c:pt>
                <c:pt idx="27480">
                  <c:v>92.2</c:v>
                </c:pt>
                <c:pt idx="27481">
                  <c:v>92.2</c:v>
                </c:pt>
                <c:pt idx="27482">
                  <c:v>92.2</c:v>
                </c:pt>
                <c:pt idx="27483">
                  <c:v>92.2</c:v>
                </c:pt>
                <c:pt idx="27484">
                  <c:v>92.1</c:v>
                </c:pt>
                <c:pt idx="27485">
                  <c:v>92.1</c:v>
                </c:pt>
                <c:pt idx="27486">
                  <c:v>92.1</c:v>
                </c:pt>
                <c:pt idx="27487">
                  <c:v>92.1</c:v>
                </c:pt>
                <c:pt idx="27488">
                  <c:v>92.1</c:v>
                </c:pt>
                <c:pt idx="27489">
                  <c:v>92.1</c:v>
                </c:pt>
                <c:pt idx="27490">
                  <c:v>92.1</c:v>
                </c:pt>
                <c:pt idx="27491">
                  <c:v>92.1</c:v>
                </c:pt>
                <c:pt idx="27492">
                  <c:v>92.1</c:v>
                </c:pt>
                <c:pt idx="27493">
                  <c:v>92.1</c:v>
                </c:pt>
                <c:pt idx="27494">
                  <c:v>92.1</c:v>
                </c:pt>
                <c:pt idx="27495">
                  <c:v>92.1</c:v>
                </c:pt>
                <c:pt idx="27496">
                  <c:v>92.1</c:v>
                </c:pt>
                <c:pt idx="27497">
                  <c:v>92.1</c:v>
                </c:pt>
                <c:pt idx="27498">
                  <c:v>92.1</c:v>
                </c:pt>
                <c:pt idx="27499">
                  <c:v>92.1</c:v>
                </c:pt>
                <c:pt idx="27500">
                  <c:v>92.1</c:v>
                </c:pt>
                <c:pt idx="27501">
                  <c:v>92.1</c:v>
                </c:pt>
                <c:pt idx="27502">
                  <c:v>92.1</c:v>
                </c:pt>
                <c:pt idx="27503">
                  <c:v>92.1</c:v>
                </c:pt>
                <c:pt idx="27504">
                  <c:v>92.1</c:v>
                </c:pt>
                <c:pt idx="27505">
                  <c:v>92.1</c:v>
                </c:pt>
                <c:pt idx="27506">
                  <c:v>92.1</c:v>
                </c:pt>
                <c:pt idx="27507">
                  <c:v>92.1</c:v>
                </c:pt>
                <c:pt idx="27508">
                  <c:v>92.1</c:v>
                </c:pt>
                <c:pt idx="27509">
                  <c:v>92.1</c:v>
                </c:pt>
                <c:pt idx="27510">
                  <c:v>92.1</c:v>
                </c:pt>
                <c:pt idx="27511">
                  <c:v>92.1</c:v>
                </c:pt>
                <c:pt idx="27512">
                  <c:v>92.1</c:v>
                </c:pt>
                <c:pt idx="27513">
                  <c:v>92.1</c:v>
                </c:pt>
                <c:pt idx="27514">
                  <c:v>92.1</c:v>
                </c:pt>
                <c:pt idx="27515">
                  <c:v>92.1</c:v>
                </c:pt>
                <c:pt idx="27516">
                  <c:v>92.1</c:v>
                </c:pt>
                <c:pt idx="27517">
                  <c:v>92.1</c:v>
                </c:pt>
                <c:pt idx="27518">
                  <c:v>92.1</c:v>
                </c:pt>
                <c:pt idx="27519">
                  <c:v>92.1</c:v>
                </c:pt>
                <c:pt idx="27520">
                  <c:v>92.1</c:v>
                </c:pt>
                <c:pt idx="27521">
                  <c:v>92.1</c:v>
                </c:pt>
                <c:pt idx="27522">
                  <c:v>92.1</c:v>
                </c:pt>
                <c:pt idx="27523">
                  <c:v>92.1</c:v>
                </c:pt>
                <c:pt idx="27524">
                  <c:v>92.1</c:v>
                </c:pt>
                <c:pt idx="27525">
                  <c:v>92.1</c:v>
                </c:pt>
                <c:pt idx="27526">
                  <c:v>92.1</c:v>
                </c:pt>
                <c:pt idx="27527">
                  <c:v>92.1</c:v>
                </c:pt>
                <c:pt idx="27528">
                  <c:v>92.1</c:v>
                </c:pt>
                <c:pt idx="27529">
                  <c:v>92.1</c:v>
                </c:pt>
                <c:pt idx="27530">
                  <c:v>92.1</c:v>
                </c:pt>
                <c:pt idx="27531">
                  <c:v>92.1</c:v>
                </c:pt>
                <c:pt idx="27532">
                  <c:v>92.1</c:v>
                </c:pt>
                <c:pt idx="27533">
                  <c:v>92.1</c:v>
                </c:pt>
                <c:pt idx="27534">
                  <c:v>92.1</c:v>
                </c:pt>
                <c:pt idx="27535">
                  <c:v>92.1</c:v>
                </c:pt>
                <c:pt idx="27536">
                  <c:v>92.1</c:v>
                </c:pt>
                <c:pt idx="27537">
                  <c:v>92.1</c:v>
                </c:pt>
                <c:pt idx="27538">
                  <c:v>92.1</c:v>
                </c:pt>
                <c:pt idx="27539">
                  <c:v>92.1</c:v>
                </c:pt>
                <c:pt idx="27540">
                  <c:v>92.1</c:v>
                </c:pt>
                <c:pt idx="27541">
                  <c:v>92.2</c:v>
                </c:pt>
                <c:pt idx="27542">
                  <c:v>92.2</c:v>
                </c:pt>
                <c:pt idx="27543">
                  <c:v>92.1</c:v>
                </c:pt>
                <c:pt idx="27544">
                  <c:v>92.2</c:v>
                </c:pt>
                <c:pt idx="27545">
                  <c:v>92.2</c:v>
                </c:pt>
                <c:pt idx="27546">
                  <c:v>92.2</c:v>
                </c:pt>
                <c:pt idx="27547">
                  <c:v>92.2</c:v>
                </c:pt>
                <c:pt idx="27548">
                  <c:v>92.2</c:v>
                </c:pt>
                <c:pt idx="27549">
                  <c:v>92.2</c:v>
                </c:pt>
                <c:pt idx="27550">
                  <c:v>92.2</c:v>
                </c:pt>
                <c:pt idx="27551">
                  <c:v>92.2</c:v>
                </c:pt>
                <c:pt idx="27552">
                  <c:v>92.2</c:v>
                </c:pt>
                <c:pt idx="27553">
                  <c:v>92.3</c:v>
                </c:pt>
                <c:pt idx="27554">
                  <c:v>92.2</c:v>
                </c:pt>
                <c:pt idx="27555">
                  <c:v>92.3</c:v>
                </c:pt>
                <c:pt idx="27556">
                  <c:v>92.3</c:v>
                </c:pt>
                <c:pt idx="27557">
                  <c:v>92.3</c:v>
                </c:pt>
                <c:pt idx="27558">
                  <c:v>92.3</c:v>
                </c:pt>
                <c:pt idx="27559">
                  <c:v>92.3</c:v>
                </c:pt>
                <c:pt idx="27560">
                  <c:v>92.3</c:v>
                </c:pt>
                <c:pt idx="27561">
                  <c:v>92.4</c:v>
                </c:pt>
                <c:pt idx="27562">
                  <c:v>92.4</c:v>
                </c:pt>
                <c:pt idx="27563">
                  <c:v>92.4</c:v>
                </c:pt>
                <c:pt idx="27564">
                  <c:v>92.4</c:v>
                </c:pt>
                <c:pt idx="27565">
                  <c:v>92.4</c:v>
                </c:pt>
                <c:pt idx="27566">
                  <c:v>92.4</c:v>
                </c:pt>
                <c:pt idx="27567">
                  <c:v>92.4</c:v>
                </c:pt>
                <c:pt idx="27568">
                  <c:v>92.5</c:v>
                </c:pt>
                <c:pt idx="27569">
                  <c:v>92.5</c:v>
                </c:pt>
                <c:pt idx="27570">
                  <c:v>92.5</c:v>
                </c:pt>
                <c:pt idx="27571">
                  <c:v>92.5</c:v>
                </c:pt>
                <c:pt idx="27572">
                  <c:v>92.5</c:v>
                </c:pt>
                <c:pt idx="27573">
                  <c:v>92.5</c:v>
                </c:pt>
                <c:pt idx="27574">
                  <c:v>92.5</c:v>
                </c:pt>
                <c:pt idx="27575">
                  <c:v>92.5</c:v>
                </c:pt>
                <c:pt idx="27576">
                  <c:v>92.6</c:v>
                </c:pt>
                <c:pt idx="27577">
                  <c:v>92.6</c:v>
                </c:pt>
                <c:pt idx="27578">
                  <c:v>92.6</c:v>
                </c:pt>
                <c:pt idx="27579">
                  <c:v>92.6</c:v>
                </c:pt>
                <c:pt idx="27580">
                  <c:v>92.6</c:v>
                </c:pt>
                <c:pt idx="27581">
                  <c:v>92.6</c:v>
                </c:pt>
                <c:pt idx="27582">
                  <c:v>92.6</c:v>
                </c:pt>
                <c:pt idx="27583">
                  <c:v>92.6</c:v>
                </c:pt>
                <c:pt idx="27584">
                  <c:v>92.6</c:v>
                </c:pt>
                <c:pt idx="27585">
                  <c:v>92.7</c:v>
                </c:pt>
                <c:pt idx="27586">
                  <c:v>92.7</c:v>
                </c:pt>
                <c:pt idx="27587">
                  <c:v>92.7</c:v>
                </c:pt>
                <c:pt idx="27588">
                  <c:v>92.7</c:v>
                </c:pt>
                <c:pt idx="27589">
                  <c:v>92.7</c:v>
                </c:pt>
                <c:pt idx="27590">
                  <c:v>92.7</c:v>
                </c:pt>
                <c:pt idx="27591">
                  <c:v>92.8</c:v>
                </c:pt>
                <c:pt idx="27592">
                  <c:v>92.8</c:v>
                </c:pt>
                <c:pt idx="27593">
                  <c:v>92.8</c:v>
                </c:pt>
                <c:pt idx="27594">
                  <c:v>92.8</c:v>
                </c:pt>
                <c:pt idx="27595">
                  <c:v>92.8</c:v>
                </c:pt>
                <c:pt idx="27596">
                  <c:v>92.8</c:v>
                </c:pt>
                <c:pt idx="27597">
                  <c:v>92.8</c:v>
                </c:pt>
                <c:pt idx="27598">
                  <c:v>92.8</c:v>
                </c:pt>
                <c:pt idx="27599">
                  <c:v>92.9</c:v>
                </c:pt>
                <c:pt idx="27600">
                  <c:v>92.9</c:v>
                </c:pt>
                <c:pt idx="27601">
                  <c:v>92.9</c:v>
                </c:pt>
                <c:pt idx="27602">
                  <c:v>92.9</c:v>
                </c:pt>
                <c:pt idx="27603">
                  <c:v>92.9</c:v>
                </c:pt>
                <c:pt idx="27604">
                  <c:v>92.9</c:v>
                </c:pt>
                <c:pt idx="27605">
                  <c:v>92.9</c:v>
                </c:pt>
                <c:pt idx="27606">
                  <c:v>92.9</c:v>
                </c:pt>
                <c:pt idx="27607">
                  <c:v>93</c:v>
                </c:pt>
                <c:pt idx="27608">
                  <c:v>93</c:v>
                </c:pt>
                <c:pt idx="27609">
                  <c:v>93</c:v>
                </c:pt>
                <c:pt idx="27610">
                  <c:v>93</c:v>
                </c:pt>
                <c:pt idx="27611">
                  <c:v>93</c:v>
                </c:pt>
                <c:pt idx="27612">
                  <c:v>93.1</c:v>
                </c:pt>
                <c:pt idx="27613">
                  <c:v>93.1</c:v>
                </c:pt>
                <c:pt idx="27614">
                  <c:v>93.1</c:v>
                </c:pt>
                <c:pt idx="27615">
                  <c:v>93.1</c:v>
                </c:pt>
                <c:pt idx="27616">
                  <c:v>93.1</c:v>
                </c:pt>
                <c:pt idx="27617">
                  <c:v>93.1</c:v>
                </c:pt>
                <c:pt idx="27618">
                  <c:v>93.1</c:v>
                </c:pt>
                <c:pt idx="27619">
                  <c:v>93.1</c:v>
                </c:pt>
                <c:pt idx="27620">
                  <c:v>93.1</c:v>
                </c:pt>
                <c:pt idx="27621">
                  <c:v>93.2</c:v>
                </c:pt>
                <c:pt idx="27622">
                  <c:v>93.2</c:v>
                </c:pt>
                <c:pt idx="27623">
                  <c:v>93.2</c:v>
                </c:pt>
                <c:pt idx="27624">
                  <c:v>93.2</c:v>
                </c:pt>
                <c:pt idx="27625">
                  <c:v>93.3</c:v>
                </c:pt>
                <c:pt idx="27626">
                  <c:v>93.3</c:v>
                </c:pt>
                <c:pt idx="27627">
                  <c:v>93.3</c:v>
                </c:pt>
                <c:pt idx="27628">
                  <c:v>93.3</c:v>
                </c:pt>
                <c:pt idx="27629">
                  <c:v>93.3</c:v>
                </c:pt>
                <c:pt idx="27630">
                  <c:v>93.3</c:v>
                </c:pt>
                <c:pt idx="27631">
                  <c:v>93.3</c:v>
                </c:pt>
                <c:pt idx="27632">
                  <c:v>93.3</c:v>
                </c:pt>
                <c:pt idx="27633">
                  <c:v>93.4</c:v>
                </c:pt>
                <c:pt idx="27634">
                  <c:v>93.4</c:v>
                </c:pt>
                <c:pt idx="27635">
                  <c:v>93.4</c:v>
                </c:pt>
                <c:pt idx="27636">
                  <c:v>93.4</c:v>
                </c:pt>
                <c:pt idx="27637">
                  <c:v>93.4</c:v>
                </c:pt>
                <c:pt idx="27638">
                  <c:v>93.4</c:v>
                </c:pt>
                <c:pt idx="27639">
                  <c:v>93.5</c:v>
                </c:pt>
                <c:pt idx="27640">
                  <c:v>93.5</c:v>
                </c:pt>
                <c:pt idx="27641">
                  <c:v>93.5</c:v>
                </c:pt>
                <c:pt idx="27642">
                  <c:v>93.5</c:v>
                </c:pt>
                <c:pt idx="27643">
                  <c:v>93.5</c:v>
                </c:pt>
                <c:pt idx="27644">
                  <c:v>93.5</c:v>
                </c:pt>
                <c:pt idx="27645">
                  <c:v>93.6</c:v>
                </c:pt>
                <c:pt idx="27646">
                  <c:v>93.6</c:v>
                </c:pt>
                <c:pt idx="27647">
                  <c:v>93.6</c:v>
                </c:pt>
                <c:pt idx="27648">
                  <c:v>93.6</c:v>
                </c:pt>
                <c:pt idx="27649">
                  <c:v>93.6</c:v>
                </c:pt>
                <c:pt idx="27650">
                  <c:v>93.6</c:v>
                </c:pt>
                <c:pt idx="27651">
                  <c:v>93.7</c:v>
                </c:pt>
                <c:pt idx="27652">
                  <c:v>93.7</c:v>
                </c:pt>
                <c:pt idx="27653">
                  <c:v>93.7</c:v>
                </c:pt>
                <c:pt idx="27654">
                  <c:v>93.7</c:v>
                </c:pt>
                <c:pt idx="27655">
                  <c:v>93.7</c:v>
                </c:pt>
                <c:pt idx="27656">
                  <c:v>93.7</c:v>
                </c:pt>
                <c:pt idx="27657">
                  <c:v>93.8</c:v>
                </c:pt>
                <c:pt idx="27658">
                  <c:v>93.8</c:v>
                </c:pt>
                <c:pt idx="27659">
                  <c:v>93.8</c:v>
                </c:pt>
                <c:pt idx="27660">
                  <c:v>93.8</c:v>
                </c:pt>
                <c:pt idx="27661">
                  <c:v>93.8</c:v>
                </c:pt>
                <c:pt idx="27662">
                  <c:v>93.8</c:v>
                </c:pt>
                <c:pt idx="27663">
                  <c:v>93.8</c:v>
                </c:pt>
                <c:pt idx="27664">
                  <c:v>93.9</c:v>
                </c:pt>
                <c:pt idx="27665">
                  <c:v>93.8</c:v>
                </c:pt>
                <c:pt idx="27666">
                  <c:v>93.9</c:v>
                </c:pt>
                <c:pt idx="27667">
                  <c:v>93.9</c:v>
                </c:pt>
                <c:pt idx="27668">
                  <c:v>93.9</c:v>
                </c:pt>
                <c:pt idx="27669">
                  <c:v>93.9</c:v>
                </c:pt>
                <c:pt idx="27670">
                  <c:v>93.9</c:v>
                </c:pt>
                <c:pt idx="27671">
                  <c:v>93.9</c:v>
                </c:pt>
                <c:pt idx="27672">
                  <c:v>94</c:v>
                </c:pt>
                <c:pt idx="27673">
                  <c:v>93.9</c:v>
                </c:pt>
                <c:pt idx="27674">
                  <c:v>94</c:v>
                </c:pt>
                <c:pt idx="27675">
                  <c:v>94</c:v>
                </c:pt>
                <c:pt idx="27676">
                  <c:v>94</c:v>
                </c:pt>
                <c:pt idx="27677">
                  <c:v>94</c:v>
                </c:pt>
                <c:pt idx="27678">
                  <c:v>94</c:v>
                </c:pt>
                <c:pt idx="27679">
                  <c:v>94</c:v>
                </c:pt>
                <c:pt idx="27680">
                  <c:v>94.1</c:v>
                </c:pt>
                <c:pt idx="27681">
                  <c:v>94</c:v>
                </c:pt>
                <c:pt idx="27682">
                  <c:v>94.1</c:v>
                </c:pt>
                <c:pt idx="27683">
                  <c:v>94.1</c:v>
                </c:pt>
                <c:pt idx="27684">
                  <c:v>94.1</c:v>
                </c:pt>
                <c:pt idx="27685">
                  <c:v>94.1</c:v>
                </c:pt>
                <c:pt idx="27686">
                  <c:v>94.1</c:v>
                </c:pt>
                <c:pt idx="27687">
                  <c:v>94.1</c:v>
                </c:pt>
                <c:pt idx="27688">
                  <c:v>94.1</c:v>
                </c:pt>
                <c:pt idx="27689">
                  <c:v>94.1</c:v>
                </c:pt>
                <c:pt idx="27690">
                  <c:v>94.1</c:v>
                </c:pt>
                <c:pt idx="27691">
                  <c:v>94.1</c:v>
                </c:pt>
                <c:pt idx="27692">
                  <c:v>94.1</c:v>
                </c:pt>
                <c:pt idx="27693">
                  <c:v>94.1</c:v>
                </c:pt>
                <c:pt idx="27694">
                  <c:v>94.2</c:v>
                </c:pt>
                <c:pt idx="27695">
                  <c:v>94.2</c:v>
                </c:pt>
                <c:pt idx="27696">
                  <c:v>94.2</c:v>
                </c:pt>
                <c:pt idx="27697">
                  <c:v>94.2</c:v>
                </c:pt>
                <c:pt idx="27698">
                  <c:v>94.2</c:v>
                </c:pt>
                <c:pt idx="27699">
                  <c:v>94.2</c:v>
                </c:pt>
                <c:pt idx="27700">
                  <c:v>94.2</c:v>
                </c:pt>
                <c:pt idx="27701">
                  <c:v>94.2</c:v>
                </c:pt>
                <c:pt idx="27702">
                  <c:v>94.2</c:v>
                </c:pt>
                <c:pt idx="27703">
                  <c:v>94.2</c:v>
                </c:pt>
                <c:pt idx="27704">
                  <c:v>94.2</c:v>
                </c:pt>
                <c:pt idx="27705">
                  <c:v>94.2</c:v>
                </c:pt>
                <c:pt idx="27706">
                  <c:v>94.2</c:v>
                </c:pt>
                <c:pt idx="27707">
                  <c:v>94.3</c:v>
                </c:pt>
                <c:pt idx="27708">
                  <c:v>94.3</c:v>
                </c:pt>
                <c:pt idx="27709">
                  <c:v>94.3</c:v>
                </c:pt>
                <c:pt idx="27710">
                  <c:v>94.3</c:v>
                </c:pt>
                <c:pt idx="27711">
                  <c:v>94.3</c:v>
                </c:pt>
                <c:pt idx="27712">
                  <c:v>94.3</c:v>
                </c:pt>
                <c:pt idx="27713">
                  <c:v>94.3</c:v>
                </c:pt>
                <c:pt idx="27714">
                  <c:v>94.3</c:v>
                </c:pt>
                <c:pt idx="27715">
                  <c:v>94.3</c:v>
                </c:pt>
                <c:pt idx="27716">
                  <c:v>94.3</c:v>
                </c:pt>
                <c:pt idx="27717">
                  <c:v>94.3</c:v>
                </c:pt>
                <c:pt idx="27718">
                  <c:v>94.3</c:v>
                </c:pt>
                <c:pt idx="27719">
                  <c:v>94.3</c:v>
                </c:pt>
                <c:pt idx="27720">
                  <c:v>94.3</c:v>
                </c:pt>
                <c:pt idx="27721">
                  <c:v>94.3</c:v>
                </c:pt>
                <c:pt idx="27722">
                  <c:v>94.3</c:v>
                </c:pt>
                <c:pt idx="27723">
                  <c:v>94.3</c:v>
                </c:pt>
                <c:pt idx="27724">
                  <c:v>94.3</c:v>
                </c:pt>
                <c:pt idx="27725">
                  <c:v>94.3</c:v>
                </c:pt>
                <c:pt idx="27726">
                  <c:v>94.3</c:v>
                </c:pt>
                <c:pt idx="27727">
                  <c:v>94.3</c:v>
                </c:pt>
                <c:pt idx="27728">
                  <c:v>94.3</c:v>
                </c:pt>
                <c:pt idx="27729">
                  <c:v>94.3</c:v>
                </c:pt>
                <c:pt idx="27730">
                  <c:v>94.3</c:v>
                </c:pt>
                <c:pt idx="27731">
                  <c:v>94.3</c:v>
                </c:pt>
                <c:pt idx="27732">
                  <c:v>94.3</c:v>
                </c:pt>
                <c:pt idx="27733">
                  <c:v>94.3</c:v>
                </c:pt>
                <c:pt idx="27734">
                  <c:v>94.3</c:v>
                </c:pt>
                <c:pt idx="27735">
                  <c:v>94.3</c:v>
                </c:pt>
                <c:pt idx="27736">
                  <c:v>94.3</c:v>
                </c:pt>
                <c:pt idx="27737">
                  <c:v>94.3</c:v>
                </c:pt>
                <c:pt idx="27738">
                  <c:v>94.3</c:v>
                </c:pt>
                <c:pt idx="27739">
                  <c:v>94.3</c:v>
                </c:pt>
                <c:pt idx="27740">
                  <c:v>94.3</c:v>
                </c:pt>
                <c:pt idx="27741">
                  <c:v>94.3</c:v>
                </c:pt>
                <c:pt idx="27742">
                  <c:v>94.3</c:v>
                </c:pt>
                <c:pt idx="27743">
                  <c:v>94.3</c:v>
                </c:pt>
                <c:pt idx="27744">
                  <c:v>94.4</c:v>
                </c:pt>
                <c:pt idx="27745">
                  <c:v>94.3</c:v>
                </c:pt>
                <c:pt idx="27746">
                  <c:v>94.3</c:v>
                </c:pt>
                <c:pt idx="27747">
                  <c:v>94.4</c:v>
                </c:pt>
                <c:pt idx="27748">
                  <c:v>94.4</c:v>
                </c:pt>
                <c:pt idx="27749">
                  <c:v>94.4</c:v>
                </c:pt>
                <c:pt idx="27750">
                  <c:v>94.3</c:v>
                </c:pt>
                <c:pt idx="27751">
                  <c:v>94.3</c:v>
                </c:pt>
                <c:pt idx="27752">
                  <c:v>94.3</c:v>
                </c:pt>
                <c:pt idx="27753">
                  <c:v>94.3</c:v>
                </c:pt>
                <c:pt idx="27754">
                  <c:v>94.3</c:v>
                </c:pt>
                <c:pt idx="27755">
                  <c:v>94.3</c:v>
                </c:pt>
                <c:pt idx="27756">
                  <c:v>94.3</c:v>
                </c:pt>
                <c:pt idx="27757">
                  <c:v>94.3</c:v>
                </c:pt>
                <c:pt idx="27758">
                  <c:v>94.3</c:v>
                </c:pt>
                <c:pt idx="27759">
                  <c:v>94.3</c:v>
                </c:pt>
                <c:pt idx="27760">
                  <c:v>94.3</c:v>
                </c:pt>
                <c:pt idx="27761">
                  <c:v>94.3</c:v>
                </c:pt>
                <c:pt idx="27762">
                  <c:v>94.3</c:v>
                </c:pt>
                <c:pt idx="27763">
                  <c:v>94.3</c:v>
                </c:pt>
                <c:pt idx="27764">
                  <c:v>94.3</c:v>
                </c:pt>
                <c:pt idx="27765">
                  <c:v>94.3</c:v>
                </c:pt>
                <c:pt idx="27766">
                  <c:v>94.3</c:v>
                </c:pt>
                <c:pt idx="27767">
                  <c:v>94.3</c:v>
                </c:pt>
                <c:pt idx="27768">
                  <c:v>94.2</c:v>
                </c:pt>
                <c:pt idx="27769">
                  <c:v>94.2</c:v>
                </c:pt>
                <c:pt idx="27770">
                  <c:v>94.2</c:v>
                </c:pt>
                <c:pt idx="27771">
                  <c:v>94.2</c:v>
                </c:pt>
                <c:pt idx="27772">
                  <c:v>94.2</c:v>
                </c:pt>
                <c:pt idx="27773">
                  <c:v>94.2</c:v>
                </c:pt>
                <c:pt idx="27774">
                  <c:v>94.2</c:v>
                </c:pt>
                <c:pt idx="27775">
                  <c:v>94.2</c:v>
                </c:pt>
                <c:pt idx="27776">
                  <c:v>94.1</c:v>
                </c:pt>
                <c:pt idx="27777">
                  <c:v>94.1</c:v>
                </c:pt>
                <c:pt idx="27778">
                  <c:v>94.1</c:v>
                </c:pt>
                <c:pt idx="27779">
                  <c:v>94.1</c:v>
                </c:pt>
                <c:pt idx="27780">
                  <c:v>94.1</c:v>
                </c:pt>
                <c:pt idx="27781">
                  <c:v>94.1</c:v>
                </c:pt>
                <c:pt idx="27782">
                  <c:v>94.1</c:v>
                </c:pt>
                <c:pt idx="27783">
                  <c:v>94.1</c:v>
                </c:pt>
                <c:pt idx="27784">
                  <c:v>94.1</c:v>
                </c:pt>
                <c:pt idx="27785">
                  <c:v>94</c:v>
                </c:pt>
                <c:pt idx="27786">
                  <c:v>94</c:v>
                </c:pt>
                <c:pt idx="27787">
                  <c:v>94</c:v>
                </c:pt>
                <c:pt idx="27788">
                  <c:v>94</c:v>
                </c:pt>
                <c:pt idx="27789">
                  <c:v>94</c:v>
                </c:pt>
                <c:pt idx="27790">
                  <c:v>94</c:v>
                </c:pt>
                <c:pt idx="27791">
                  <c:v>94</c:v>
                </c:pt>
                <c:pt idx="27792">
                  <c:v>93.9</c:v>
                </c:pt>
                <c:pt idx="27793">
                  <c:v>93.9</c:v>
                </c:pt>
                <c:pt idx="27794">
                  <c:v>93.9</c:v>
                </c:pt>
                <c:pt idx="27795">
                  <c:v>93.9</c:v>
                </c:pt>
                <c:pt idx="27796">
                  <c:v>93.9</c:v>
                </c:pt>
                <c:pt idx="27797">
                  <c:v>93.9</c:v>
                </c:pt>
                <c:pt idx="27798">
                  <c:v>93.9</c:v>
                </c:pt>
                <c:pt idx="27799">
                  <c:v>93.8</c:v>
                </c:pt>
                <c:pt idx="27800">
                  <c:v>93.8</c:v>
                </c:pt>
                <c:pt idx="27801">
                  <c:v>93.8</c:v>
                </c:pt>
                <c:pt idx="27802">
                  <c:v>93.8</c:v>
                </c:pt>
                <c:pt idx="27803">
                  <c:v>93.8</c:v>
                </c:pt>
                <c:pt idx="27804">
                  <c:v>93.8</c:v>
                </c:pt>
                <c:pt idx="27805">
                  <c:v>93.7</c:v>
                </c:pt>
                <c:pt idx="27806">
                  <c:v>93.7</c:v>
                </c:pt>
                <c:pt idx="27807">
                  <c:v>93.7</c:v>
                </c:pt>
                <c:pt idx="27808">
                  <c:v>93.7</c:v>
                </c:pt>
                <c:pt idx="27809">
                  <c:v>93.7</c:v>
                </c:pt>
                <c:pt idx="27810">
                  <c:v>93.7</c:v>
                </c:pt>
                <c:pt idx="27811">
                  <c:v>93.7</c:v>
                </c:pt>
                <c:pt idx="27812">
                  <c:v>93.6</c:v>
                </c:pt>
                <c:pt idx="27813">
                  <c:v>93.6</c:v>
                </c:pt>
                <c:pt idx="27814">
                  <c:v>93.6</c:v>
                </c:pt>
                <c:pt idx="27815">
                  <c:v>93.6</c:v>
                </c:pt>
                <c:pt idx="27816">
                  <c:v>93.6</c:v>
                </c:pt>
                <c:pt idx="27817">
                  <c:v>93.6</c:v>
                </c:pt>
                <c:pt idx="27818">
                  <c:v>93.5</c:v>
                </c:pt>
                <c:pt idx="27819">
                  <c:v>93.5</c:v>
                </c:pt>
                <c:pt idx="27820">
                  <c:v>93.5</c:v>
                </c:pt>
                <c:pt idx="27821">
                  <c:v>93.5</c:v>
                </c:pt>
                <c:pt idx="27822">
                  <c:v>93.4</c:v>
                </c:pt>
                <c:pt idx="27823">
                  <c:v>93.4</c:v>
                </c:pt>
                <c:pt idx="27824">
                  <c:v>93.4</c:v>
                </c:pt>
                <c:pt idx="27825">
                  <c:v>93.4</c:v>
                </c:pt>
                <c:pt idx="27826">
                  <c:v>93.4</c:v>
                </c:pt>
                <c:pt idx="27827">
                  <c:v>93.3</c:v>
                </c:pt>
                <c:pt idx="27828">
                  <c:v>93.3</c:v>
                </c:pt>
                <c:pt idx="27829">
                  <c:v>93.3</c:v>
                </c:pt>
                <c:pt idx="27830">
                  <c:v>93.3</c:v>
                </c:pt>
                <c:pt idx="27831">
                  <c:v>93.3</c:v>
                </c:pt>
                <c:pt idx="27832">
                  <c:v>93.3</c:v>
                </c:pt>
                <c:pt idx="27833">
                  <c:v>93.3</c:v>
                </c:pt>
                <c:pt idx="27834">
                  <c:v>93.2</c:v>
                </c:pt>
                <c:pt idx="27835">
                  <c:v>93.2</c:v>
                </c:pt>
                <c:pt idx="27836">
                  <c:v>93.2</c:v>
                </c:pt>
                <c:pt idx="27837">
                  <c:v>93.2</c:v>
                </c:pt>
                <c:pt idx="27838">
                  <c:v>93.2</c:v>
                </c:pt>
                <c:pt idx="27839">
                  <c:v>93.1</c:v>
                </c:pt>
                <c:pt idx="27840">
                  <c:v>93.1</c:v>
                </c:pt>
                <c:pt idx="27841">
                  <c:v>93.1</c:v>
                </c:pt>
                <c:pt idx="27842">
                  <c:v>93.1</c:v>
                </c:pt>
                <c:pt idx="27843">
                  <c:v>93.1</c:v>
                </c:pt>
                <c:pt idx="27844">
                  <c:v>93.1</c:v>
                </c:pt>
                <c:pt idx="27845">
                  <c:v>93</c:v>
                </c:pt>
                <c:pt idx="27846">
                  <c:v>93</c:v>
                </c:pt>
                <c:pt idx="27847">
                  <c:v>93</c:v>
                </c:pt>
                <c:pt idx="27848">
                  <c:v>93</c:v>
                </c:pt>
                <c:pt idx="27849">
                  <c:v>93</c:v>
                </c:pt>
                <c:pt idx="27850">
                  <c:v>93</c:v>
                </c:pt>
                <c:pt idx="27851">
                  <c:v>92.9</c:v>
                </c:pt>
                <c:pt idx="27852">
                  <c:v>92.9</c:v>
                </c:pt>
                <c:pt idx="27853">
                  <c:v>92.9</c:v>
                </c:pt>
                <c:pt idx="27854">
                  <c:v>92.9</c:v>
                </c:pt>
                <c:pt idx="27855">
                  <c:v>92.9</c:v>
                </c:pt>
                <c:pt idx="27856">
                  <c:v>92.8</c:v>
                </c:pt>
                <c:pt idx="27857">
                  <c:v>92.8</c:v>
                </c:pt>
                <c:pt idx="27858">
                  <c:v>92.8</c:v>
                </c:pt>
                <c:pt idx="27859">
                  <c:v>92.8</c:v>
                </c:pt>
                <c:pt idx="27860">
                  <c:v>92.8</c:v>
                </c:pt>
                <c:pt idx="27861">
                  <c:v>92.8</c:v>
                </c:pt>
                <c:pt idx="27862">
                  <c:v>92.8</c:v>
                </c:pt>
                <c:pt idx="27863">
                  <c:v>92.7</c:v>
                </c:pt>
                <c:pt idx="27864">
                  <c:v>92.7</c:v>
                </c:pt>
                <c:pt idx="27865">
                  <c:v>92.7</c:v>
                </c:pt>
                <c:pt idx="27866">
                  <c:v>92.7</c:v>
                </c:pt>
                <c:pt idx="27867">
                  <c:v>92.7</c:v>
                </c:pt>
                <c:pt idx="27868">
                  <c:v>92.7</c:v>
                </c:pt>
                <c:pt idx="27869">
                  <c:v>92.6</c:v>
                </c:pt>
                <c:pt idx="27870">
                  <c:v>92.6</c:v>
                </c:pt>
                <c:pt idx="27871">
                  <c:v>92.6</c:v>
                </c:pt>
                <c:pt idx="27872">
                  <c:v>92.6</c:v>
                </c:pt>
                <c:pt idx="27873">
                  <c:v>92.6</c:v>
                </c:pt>
                <c:pt idx="27874">
                  <c:v>92.6</c:v>
                </c:pt>
                <c:pt idx="27875">
                  <c:v>92.6</c:v>
                </c:pt>
                <c:pt idx="27876">
                  <c:v>92.6</c:v>
                </c:pt>
                <c:pt idx="27877">
                  <c:v>92.6</c:v>
                </c:pt>
                <c:pt idx="27878">
                  <c:v>92.6</c:v>
                </c:pt>
                <c:pt idx="27879">
                  <c:v>92.6</c:v>
                </c:pt>
                <c:pt idx="27880">
                  <c:v>92.5</c:v>
                </c:pt>
                <c:pt idx="27881">
                  <c:v>92.5</c:v>
                </c:pt>
                <c:pt idx="27882">
                  <c:v>92.5</c:v>
                </c:pt>
                <c:pt idx="27883">
                  <c:v>92.5</c:v>
                </c:pt>
                <c:pt idx="27884">
                  <c:v>92.5</c:v>
                </c:pt>
                <c:pt idx="27885">
                  <c:v>92.5</c:v>
                </c:pt>
                <c:pt idx="27886">
                  <c:v>92.5</c:v>
                </c:pt>
                <c:pt idx="27887">
                  <c:v>92.5</c:v>
                </c:pt>
                <c:pt idx="27888">
                  <c:v>92.4</c:v>
                </c:pt>
                <c:pt idx="27889">
                  <c:v>92.4</c:v>
                </c:pt>
                <c:pt idx="27890">
                  <c:v>92.4</c:v>
                </c:pt>
                <c:pt idx="27891">
                  <c:v>92.4</c:v>
                </c:pt>
                <c:pt idx="27892">
                  <c:v>92.4</c:v>
                </c:pt>
                <c:pt idx="27893">
                  <c:v>92.4</c:v>
                </c:pt>
                <c:pt idx="27894">
                  <c:v>92.4</c:v>
                </c:pt>
                <c:pt idx="27895">
                  <c:v>92.4</c:v>
                </c:pt>
                <c:pt idx="27896">
                  <c:v>92.4</c:v>
                </c:pt>
                <c:pt idx="27897">
                  <c:v>92.4</c:v>
                </c:pt>
                <c:pt idx="27898">
                  <c:v>92.4</c:v>
                </c:pt>
                <c:pt idx="27899">
                  <c:v>92.4</c:v>
                </c:pt>
                <c:pt idx="27900">
                  <c:v>92.4</c:v>
                </c:pt>
                <c:pt idx="27901">
                  <c:v>92.4</c:v>
                </c:pt>
                <c:pt idx="27902">
                  <c:v>92.3</c:v>
                </c:pt>
                <c:pt idx="27903">
                  <c:v>92.3</c:v>
                </c:pt>
                <c:pt idx="27904">
                  <c:v>92.3</c:v>
                </c:pt>
                <c:pt idx="27905">
                  <c:v>92.3</c:v>
                </c:pt>
                <c:pt idx="27906">
                  <c:v>92.3</c:v>
                </c:pt>
                <c:pt idx="27907">
                  <c:v>92.3</c:v>
                </c:pt>
                <c:pt idx="27908">
                  <c:v>92.3</c:v>
                </c:pt>
                <c:pt idx="27909">
                  <c:v>92.3</c:v>
                </c:pt>
                <c:pt idx="27910">
                  <c:v>92.3</c:v>
                </c:pt>
                <c:pt idx="27911">
                  <c:v>92.3</c:v>
                </c:pt>
                <c:pt idx="27912">
                  <c:v>92.3</c:v>
                </c:pt>
                <c:pt idx="27913">
                  <c:v>92.3</c:v>
                </c:pt>
                <c:pt idx="27914">
                  <c:v>92.3</c:v>
                </c:pt>
                <c:pt idx="27915">
                  <c:v>92.3</c:v>
                </c:pt>
                <c:pt idx="27916">
                  <c:v>92.3</c:v>
                </c:pt>
                <c:pt idx="27917">
                  <c:v>92.3</c:v>
                </c:pt>
                <c:pt idx="27918">
                  <c:v>92.3</c:v>
                </c:pt>
                <c:pt idx="27919">
                  <c:v>92.3</c:v>
                </c:pt>
                <c:pt idx="27920">
                  <c:v>92.3</c:v>
                </c:pt>
                <c:pt idx="27921">
                  <c:v>92.3</c:v>
                </c:pt>
                <c:pt idx="27922">
                  <c:v>92.3</c:v>
                </c:pt>
                <c:pt idx="27923">
                  <c:v>92.3</c:v>
                </c:pt>
                <c:pt idx="27924">
                  <c:v>92.3</c:v>
                </c:pt>
                <c:pt idx="27925">
                  <c:v>92.3</c:v>
                </c:pt>
                <c:pt idx="27926">
                  <c:v>92.3</c:v>
                </c:pt>
                <c:pt idx="27927">
                  <c:v>92.3</c:v>
                </c:pt>
                <c:pt idx="27928">
                  <c:v>92.3</c:v>
                </c:pt>
                <c:pt idx="27929">
                  <c:v>92.3</c:v>
                </c:pt>
                <c:pt idx="27930">
                  <c:v>92.3</c:v>
                </c:pt>
                <c:pt idx="27931">
                  <c:v>92.3</c:v>
                </c:pt>
                <c:pt idx="27932">
                  <c:v>92.3</c:v>
                </c:pt>
                <c:pt idx="27933">
                  <c:v>92.3</c:v>
                </c:pt>
                <c:pt idx="27934">
                  <c:v>92.3</c:v>
                </c:pt>
                <c:pt idx="27935">
                  <c:v>92.3</c:v>
                </c:pt>
                <c:pt idx="27936">
                  <c:v>92.3</c:v>
                </c:pt>
                <c:pt idx="27937">
                  <c:v>92.3</c:v>
                </c:pt>
                <c:pt idx="27938">
                  <c:v>92.3</c:v>
                </c:pt>
                <c:pt idx="27939">
                  <c:v>92.3</c:v>
                </c:pt>
                <c:pt idx="27940">
                  <c:v>92.3</c:v>
                </c:pt>
                <c:pt idx="27941">
                  <c:v>92.3</c:v>
                </c:pt>
                <c:pt idx="27942">
                  <c:v>92.4</c:v>
                </c:pt>
                <c:pt idx="27943">
                  <c:v>92.4</c:v>
                </c:pt>
                <c:pt idx="27944">
                  <c:v>92.4</c:v>
                </c:pt>
                <c:pt idx="27945">
                  <c:v>92.4</c:v>
                </c:pt>
                <c:pt idx="27946">
                  <c:v>92.4</c:v>
                </c:pt>
                <c:pt idx="27947">
                  <c:v>92.4</c:v>
                </c:pt>
                <c:pt idx="27948">
                  <c:v>92.4</c:v>
                </c:pt>
                <c:pt idx="27949">
                  <c:v>92.4</c:v>
                </c:pt>
                <c:pt idx="27950">
                  <c:v>92.4</c:v>
                </c:pt>
                <c:pt idx="27951">
                  <c:v>92.4</c:v>
                </c:pt>
                <c:pt idx="27952">
                  <c:v>92.4</c:v>
                </c:pt>
                <c:pt idx="27953">
                  <c:v>92.4</c:v>
                </c:pt>
                <c:pt idx="27954">
                  <c:v>92.4</c:v>
                </c:pt>
                <c:pt idx="27955">
                  <c:v>92.4</c:v>
                </c:pt>
                <c:pt idx="27956">
                  <c:v>92.4</c:v>
                </c:pt>
                <c:pt idx="27957">
                  <c:v>92.4</c:v>
                </c:pt>
                <c:pt idx="27958">
                  <c:v>92.4</c:v>
                </c:pt>
                <c:pt idx="27959">
                  <c:v>92.5</c:v>
                </c:pt>
                <c:pt idx="27960">
                  <c:v>92.5</c:v>
                </c:pt>
                <c:pt idx="27961">
                  <c:v>92.5</c:v>
                </c:pt>
                <c:pt idx="27962">
                  <c:v>92.5</c:v>
                </c:pt>
                <c:pt idx="27963">
                  <c:v>92.5</c:v>
                </c:pt>
                <c:pt idx="27964">
                  <c:v>92.5</c:v>
                </c:pt>
                <c:pt idx="27965">
                  <c:v>92.5</c:v>
                </c:pt>
                <c:pt idx="27966">
                  <c:v>92.5</c:v>
                </c:pt>
                <c:pt idx="27967">
                  <c:v>92.5</c:v>
                </c:pt>
                <c:pt idx="27968">
                  <c:v>92.5</c:v>
                </c:pt>
                <c:pt idx="27969">
                  <c:v>92.5</c:v>
                </c:pt>
                <c:pt idx="27970">
                  <c:v>92.5</c:v>
                </c:pt>
                <c:pt idx="27971">
                  <c:v>92.6</c:v>
                </c:pt>
                <c:pt idx="27972">
                  <c:v>92.6</c:v>
                </c:pt>
                <c:pt idx="27973">
                  <c:v>92.6</c:v>
                </c:pt>
                <c:pt idx="27974">
                  <c:v>92.6</c:v>
                </c:pt>
                <c:pt idx="27975">
                  <c:v>92.6</c:v>
                </c:pt>
                <c:pt idx="27976">
                  <c:v>92.6</c:v>
                </c:pt>
                <c:pt idx="27977">
                  <c:v>92.6</c:v>
                </c:pt>
                <c:pt idx="27978">
                  <c:v>92.6</c:v>
                </c:pt>
                <c:pt idx="27979">
                  <c:v>92.6</c:v>
                </c:pt>
                <c:pt idx="27980">
                  <c:v>92.6</c:v>
                </c:pt>
                <c:pt idx="27981">
                  <c:v>92.6</c:v>
                </c:pt>
                <c:pt idx="27982">
                  <c:v>92.6</c:v>
                </c:pt>
                <c:pt idx="27983">
                  <c:v>92.6</c:v>
                </c:pt>
                <c:pt idx="27984">
                  <c:v>92.7</c:v>
                </c:pt>
                <c:pt idx="27985">
                  <c:v>92.7</c:v>
                </c:pt>
                <c:pt idx="27986">
                  <c:v>92.7</c:v>
                </c:pt>
                <c:pt idx="27987">
                  <c:v>92.7</c:v>
                </c:pt>
                <c:pt idx="27988">
                  <c:v>92.7</c:v>
                </c:pt>
                <c:pt idx="27989">
                  <c:v>92.7</c:v>
                </c:pt>
                <c:pt idx="27990">
                  <c:v>92.7</c:v>
                </c:pt>
                <c:pt idx="27991">
                  <c:v>92.7</c:v>
                </c:pt>
                <c:pt idx="27992">
                  <c:v>92.7</c:v>
                </c:pt>
                <c:pt idx="27993">
                  <c:v>92.7</c:v>
                </c:pt>
                <c:pt idx="27994">
                  <c:v>92.7</c:v>
                </c:pt>
                <c:pt idx="27995">
                  <c:v>92.7</c:v>
                </c:pt>
                <c:pt idx="27996">
                  <c:v>92.8</c:v>
                </c:pt>
                <c:pt idx="27997">
                  <c:v>92.8</c:v>
                </c:pt>
                <c:pt idx="27998">
                  <c:v>92.8</c:v>
                </c:pt>
                <c:pt idx="27999">
                  <c:v>92.8</c:v>
                </c:pt>
                <c:pt idx="28000">
                  <c:v>92.8</c:v>
                </c:pt>
                <c:pt idx="28001">
                  <c:v>92.8</c:v>
                </c:pt>
                <c:pt idx="28002">
                  <c:v>92.8</c:v>
                </c:pt>
                <c:pt idx="28003">
                  <c:v>92.8</c:v>
                </c:pt>
                <c:pt idx="28004">
                  <c:v>92.9</c:v>
                </c:pt>
                <c:pt idx="28005">
                  <c:v>92.9</c:v>
                </c:pt>
                <c:pt idx="28006">
                  <c:v>92.9</c:v>
                </c:pt>
                <c:pt idx="28007">
                  <c:v>92.9</c:v>
                </c:pt>
                <c:pt idx="28008">
                  <c:v>92.9</c:v>
                </c:pt>
                <c:pt idx="28009">
                  <c:v>92.9</c:v>
                </c:pt>
                <c:pt idx="28010">
                  <c:v>93</c:v>
                </c:pt>
                <c:pt idx="28011">
                  <c:v>93</c:v>
                </c:pt>
                <c:pt idx="28012">
                  <c:v>93</c:v>
                </c:pt>
                <c:pt idx="28013">
                  <c:v>93</c:v>
                </c:pt>
                <c:pt idx="28014">
                  <c:v>93</c:v>
                </c:pt>
                <c:pt idx="28015">
                  <c:v>93</c:v>
                </c:pt>
                <c:pt idx="28016">
                  <c:v>93</c:v>
                </c:pt>
                <c:pt idx="28017">
                  <c:v>93</c:v>
                </c:pt>
                <c:pt idx="28018">
                  <c:v>93.1</c:v>
                </c:pt>
                <c:pt idx="28019">
                  <c:v>93.1</c:v>
                </c:pt>
                <c:pt idx="28020">
                  <c:v>93.1</c:v>
                </c:pt>
                <c:pt idx="28021">
                  <c:v>93.1</c:v>
                </c:pt>
                <c:pt idx="28022">
                  <c:v>93.1</c:v>
                </c:pt>
                <c:pt idx="28023">
                  <c:v>93.1</c:v>
                </c:pt>
                <c:pt idx="28024">
                  <c:v>93.1</c:v>
                </c:pt>
                <c:pt idx="28025">
                  <c:v>93.1</c:v>
                </c:pt>
                <c:pt idx="28026">
                  <c:v>93.2</c:v>
                </c:pt>
                <c:pt idx="28027">
                  <c:v>93.2</c:v>
                </c:pt>
                <c:pt idx="28028">
                  <c:v>93.2</c:v>
                </c:pt>
                <c:pt idx="28029">
                  <c:v>93.2</c:v>
                </c:pt>
                <c:pt idx="28030">
                  <c:v>93.2</c:v>
                </c:pt>
                <c:pt idx="28031">
                  <c:v>93.3</c:v>
                </c:pt>
                <c:pt idx="28032">
                  <c:v>93.3</c:v>
                </c:pt>
                <c:pt idx="28033">
                  <c:v>93.3</c:v>
                </c:pt>
                <c:pt idx="28034">
                  <c:v>93.3</c:v>
                </c:pt>
                <c:pt idx="28035">
                  <c:v>93.3</c:v>
                </c:pt>
                <c:pt idx="28036">
                  <c:v>93.3</c:v>
                </c:pt>
                <c:pt idx="28037">
                  <c:v>93.3</c:v>
                </c:pt>
                <c:pt idx="28038">
                  <c:v>93.4</c:v>
                </c:pt>
                <c:pt idx="28039">
                  <c:v>93.4</c:v>
                </c:pt>
                <c:pt idx="28040">
                  <c:v>93.4</c:v>
                </c:pt>
                <c:pt idx="28041">
                  <c:v>93.4</c:v>
                </c:pt>
                <c:pt idx="28042">
                  <c:v>93.4</c:v>
                </c:pt>
                <c:pt idx="28043">
                  <c:v>93.5</c:v>
                </c:pt>
                <c:pt idx="28044">
                  <c:v>93.5</c:v>
                </c:pt>
                <c:pt idx="28045">
                  <c:v>93.5</c:v>
                </c:pt>
                <c:pt idx="28046">
                  <c:v>93.5</c:v>
                </c:pt>
                <c:pt idx="28047">
                  <c:v>93.5</c:v>
                </c:pt>
                <c:pt idx="28048">
                  <c:v>93.5</c:v>
                </c:pt>
                <c:pt idx="28049">
                  <c:v>93.6</c:v>
                </c:pt>
                <c:pt idx="28050">
                  <c:v>93.6</c:v>
                </c:pt>
                <c:pt idx="28051">
                  <c:v>93.6</c:v>
                </c:pt>
                <c:pt idx="28052">
                  <c:v>93.6</c:v>
                </c:pt>
                <c:pt idx="28053">
                  <c:v>93.6</c:v>
                </c:pt>
                <c:pt idx="28054">
                  <c:v>93.7</c:v>
                </c:pt>
                <c:pt idx="28055">
                  <c:v>93.7</c:v>
                </c:pt>
                <c:pt idx="28056">
                  <c:v>93.7</c:v>
                </c:pt>
                <c:pt idx="28057">
                  <c:v>93.7</c:v>
                </c:pt>
                <c:pt idx="28058">
                  <c:v>93.7</c:v>
                </c:pt>
                <c:pt idx="28059">
                  <c:v>93.8</c:v>
                </c:pt>
                <c:pt idx="28060">
                  <c:v>93.8</c:v>
                </c:pt>
                <c:pt idx="28061">
                  <c:v>93.8</c:v>
                </c:pt>
                <c:pt idx="28062">
                  <c:v>93.8</c:v>
                </c:pt>
                <c:pt idx="28063">
                  <c:v>93.8</c:v>
                </c:pt>
                <c:pt idx="28064">
                  <c:v>93.8</c:v>
                </c:pt>
                <c:pt idx="28065">
                  <c:v>93.8</c:v>
                </c:pt>
                <c:pt idx="28066">
                  <c:v>93.9</c:v>
                </c:pt>
                <c:pt idx="28067">
                  <c:v>93.9</c:v>
                </c:pt>
                <c:pt idx="28068">
                  <c:v>93.9</c:v>
                </c:pt>
                <c:pt idx="28069">
                  <c:v>93.9</c:v>
                </c:pt>
                <c:pt idx="28070">
                  <c:v>93.9</c:v>
                </c:pt>
                <c:pt idx="28071">
                  <c:v>93.9</c:v>
                </c:pt>
                <c:pt idx="28072">
                  <c:v>94</c:v>
                </c:pt>
                <c:pt idx="28073">
                  <c:v>94</c:v>
                </c:pt>
                <c:pt idx="28074">
                  <c:v>94</c:v>
                </c:pt>
                <c:pt idx="28075">
                  <c:v>94</c:v>
                </c:pt>
                <c:pt idx="28076">
                  <c:v>94</c:v>
                </c:pt>
                <c:pt idx="28077">
                  <c:v>94</c:v>
                </c:pt>
                <c:pt idx="28078">
                  <c:v>94</c:v>
                </c:pt>
                <c:pt idx="28079">
                  <c:v>94</c:v>
                </c:pt>
                <c:pt idx="28080">
                  <c:v>94</c:v>
                </c:pt>
                <c:pt idx="28081">
                  <c:v>94.1</c:v>
                </c:pt>
                <c:pt idx="28082">
                  <c:v>94.1</c:v>
                </c:pt>
                <c:pt idx="28083">
                  <c:v>94.1</c:v>
                </c:pt>
                <c:pt idx="28084">
                  <c:v>94.1</c:v>
                </c:pt>
                <c:pt idx="28085">
                  <c:v>94.1</c:v>
                </c:pt>
                <c:pt idx="28086">
                  <c:v>94.1</c:v>
                </c:pt>
                <c:pt idx="28087">
                  <c:v>94.1</c:v>
                </c:pt>
                <c:pt idx="28088">
                  <c:v>94.1</c:v>
                </c:pt>
                <c:pt idx="28089">
                  <c:v>94.1</c:v>
                </c:pt>
                <c:pt idx="28090">
                  <c:v>94.2</c:v>
                </c:pt>
                <c:pt idx="28091">
                  <c:v>94.2</c:v>
                </c:pt>
                <c:pt idx="28092">
                  <c:v>94.2</c:v>
                </c:pt>
                <c:pt idx="28093">
                  <c:v>94.2</c:v>
                </c:pt>
                <c:pt idx="28094">
                  <c:v>94.2</c:v>
                </c:pt>
                <c:pt idx="28095">
                  <c:v>94.2</c:v>
                </c:pt>
                <c:pt idx="28096">
                  <c:v>94.2</c:v>
                </c:pt>
                <c:pt idx="28097">
                  <c:v>94.2</c:v>
                </c:pt>
                <c:pt idx="28098">
                  <c:v>94.2</c:v>
                </c:pt>
                <c:pt idx="28099">
                  <c:v>94.3</c:v>
                </c:pt>
                <c:pt idx="28100">
                  <c:v>94.2</c:v>
                </c:pt>
                <c:pt idx="28101">
                  <c:v>94.3</c:v>
                </c:pt>
                <c:pt idx="28102">
                  <c:v>94.3</c:v>
                </c:pt>
                <c:pt idx="28103">
                  <c:v>94.3</c:v>
                </c:pt>
                <c:pt idx="28104">
                  <c:v>94.3</c:v>
                </c:pt>
                <c:pt idx="28105">
                  <c:v>94.3</c:v>
                </c:pt>
                <c:pt idx="28106">
                  <c:v>94.3</c:v>
                </c:pt>
                <c:pt idx="28107">
                  <c:v>94.3</c:v>
                </c:pt>
                <c:pt idx="28108">
                  <c:v>94.3</c:v>
                </c:pt>
                <c:pt idx="28109">
                  <c:v>94.3</c:v>
                </c:pt>
                <c:pt idx="28110">
                  <c:v>94.4</c:v>
                </c:pt>
                <c:pt idx="28111">
                  <c:v>94.4</c:v>
                </c:pt>
                <c:pt idx="28112">
                  <c:v>94.4</c:v>
                </c:pt>
                <c:pt idx="28113">
                  <c:v>94.4</c:v>
                </c:pt>
                <c:pt idx="28114">
                  <c:v>94.4</c:v>
                </c:pt>
                <c:pt idx="28115">
                  <c:v>94.4</c:v>
                </c:pt>
                <c:pt idx="28116">
                  <c:v>94.4</c:v>
                </c:pt>
                <c:pt idx="28117">
                  <c:v>94.4</c:v>
                </c:pt>
                <c:pt idx="28118">
                  <c:v>94.4</c:v>
                </c:pt>
                <c:pt idx="28119">
                  <c:v>94.4</c:v>
                </c:pt>
                <c:pt idx="28120">
                  <c:v>94.5</c:v>
                </c:pt>
                <c:pt idx="28121">
                  <c:v>94.5</c:v>
                </c:pt>
                <c:pt idx="28122">
                  <c:v>94.5</c:v>
                </c:pt>
                <c:pt idx="28123">
                  <c:v>94.5</c:v>
                </c:pt>
                <c:pt idx="28124">
                  <c:v>94.5</c:v>
                </c:pt>
                <c:pt idx="28125">
                  <c:v>94.5</c:v>
                </c:pt>
                <c:pt idx="28126">
                  <c:v>94.5</c:v>
                </c:pt>
                <c:pt idx="28127">
                  <c:v>94.5</c:v>
                </c:pt>
                <c:pt idx="28128">
                  <c:v>94.5</c:v>
                </c:pt>
                <c:pt idx="28129">
                  <c:v>94.5</c:v>
                </c:pt>
                <c:pt idx="28130">
                  <c:v>94.5</c:v>
                </c:pt>
                <c:pt idx="28131">
                  <c:v>94.6</c:v>
                </c:pt>
                <c:pt idx="28132">
                  <c:v>94.6</c:v>
                </c:pt>
                <c:pt idx="28133">
                  <c:v>94.6</c:v>
                </c:pt>
                <c:pt idx="28134">
                  <c:v>94.6</c:v>
                </c:pt>
                <c:pt idx="28135">
                  <c:v>94.6</c:v>
                </c:pt>
                <c:pt idx="28136">
                  <c:v>94.6</c:v>
                </c:pt>
                <c:pt idx="28137">
                  <c:v>94.6</c:v>
                </c:pt>
                <c:pt idx="28138">
                  <c:v>94.6</c:v>
                </c:pt>
                <c:pt idx="28139">
                  <c:v>94.6</c:v>
                </c:pt>
                <c:pt idx="28140">
                  <c:v>94.6</c:v>
                </c:pt>
                <c:pt idx="28141">
                  <c:v>94.6</c:v>
                </c:pt>
                <c:pt idx="28142">
                  <c:v>94.6</c:v>
                </c:pt>
                <c:pt idx="28143">
                  <c:v>94.6</c:v>
                </c:pt>
                <c:pt idx="28144">
                  <c:v>94.6</c:v>
                </c:pt>
                <c:pt idx="28145">
                  <c:v>94.6</c:v>
                </c:pt>
                <c:pt idx="28146">
                  <c:v>94.6</c:v>
                </c:pt>
                <c:pt idx="28147">
                  <c:v>94.6</c:v>
                </c:pt>
                <c:pt idx="28148">
                  <c:v>94.6</c:v>
                </c:pt>
                <c:pt idx="28149">
                  <c:v>94.6</c:v>
                </c:pt>
                <c:pt idx="28150">
                  <c:v>94.6</c:v>
                </c:pt>
                <c:pt idx="28151">
                  <c:v>94.6</c:v>
                </c:pt>
                <c:pt idx="28152">
                  <c:v>94.6</c:v>
                </c:pt>
                <c:pt idx="28153">
                  <c:v>94.6</c:v>
                </c:pt>
                <c:pt idx="28154">
                  <c:v>94.6</c:v>
                </c:pt>
                <c:pt idx="28155">
                  <c:v>94.6</c:v>
                </c:pt>
                <c:pt idx="28156">
                  <c:v>94.6</c:v>
                </c:pt>
                <c:pt idx="28157">
                  <c:v>94.6</c:v>
                </c:pt>
                <c:pt idx="28158">
                  <c:v>94.6</c:v>
                </c:pt>
                <c:pt idx="28159">
                  <c:v>94.6</c:v>
                </c:pt>
                <c:pt idx="28160">
                  <c:v>94.6</c:v>
                </c:pt>
                <c:pt idx="28161">
                  <c:v>94.6</c:v>
                </c:pt>
                <c:pt idx="28162">
                  <c:v>94.6</c:v>
                </c:pt>
                <c:pt idx="28163">
                  <c:v>94.6</c:v>
                </c:pt>
                <c:pt idx="28164">
                  <c:v>94.5</c:v>
                </c:pt>
                <c:pt idx="28165">
                  <c:v>94.5</c:v>
                </c:pt>
                <c:pt idx="28166">
                  <c:v>94.5</c:v>
                </c:pt>
                <c:pt idx="28167">
                  <c:v>94.5</c:v>
                </c:pt>
                <c:pt idx="28168">
                  <c:v>94.5</c:v>
                </c:pt>
                <c:pt idx="28169">
                  <c:v>94.5</c:v>
                </c:pt>
                <c:pt idx="28170">
                  <c:v>94.5</c:v>
                </c:pt>
                <c:pt idx="28171">
                  <c:v>94.5</c:v>
                </c:pt>
                <c:pt idx="28172">
                  <c:v>94.5</c:v>
                </c:pt>
                <c:pt idx="28173">
                  <c:v>94.5</c:v>
                </c:pt>
                <c:pt idx="28174">
                  <c:v>94.5</c:v>
                </c:pt>
                <c:pt idx="28175">
                  <c:v>94.5</c:v>
                </c:pt>
                <c:pt idx="28176">
                  <c:v>94.5</c:v>
                </c:pt>
                <c:pt idx="28177">
                  <c:v>94.5</c:v>
                </c:pt>
                <c:pt idx="28178">
                  <c:v>94.4</c:v>
                </c:pt>
                <c:pt idx="28179">
                  <c:v>94.4</c:v>
                </c:pt>
                <c:pt idx="28180">
                  <c:v>94.4</c:v>
                </c:pt>
                <c:pt idx="28181">
                  <c:v>94.4</c:v>
                </c:pt>
                <c:pt idx="28182">
                  <c:v>94.4</c:v>
                </c:pt>
                <c:pt idx="28183">
                  <c:v>94.4</c:v>
                </c:pt>
                <c:pt idx="28184">
                  <c:v>94.4</c:v>
                </c:pt>
                <c:pt idx="28185">
                  <c:v>94.4</c:v>
                </c:pt>
                <c:pt idx="28186">
                  <c:v>94.4</c:v>
                </c:pt>
                <c:pt idx="28187">
                  <c:v>94.4</c:v>
                </c:pt>
                <c:pt idx="28188">
                  <c:v>94.3</c:v>
                </c:pt>
                <c:pt idx="28189">
                  <c:v>94.3</c:v>
                </c:pt>
                <c:pt idx="28190">
                  <c:v>94.3</c:v>
                </c:pt>
                <c:pt idx="28191">
                  <c:v>94.3</c:v>
                </c:pt>
                <c:pt idx="28192">
                  <c:v>94.3</c:v>
                </c:pt>
                <c:pt idx="28193">
                  <c:v>94.3</c:v>
                </c:pt>
                <c:pt idx="28194">
                  <c:v>94.3</c:v>
                </c:pt>
                <c:pt idx="28195">
                  <c:v>94.3</c:v>
                </c:pt>
                <c:pt idx="28196">
                  <c:v>94.3</c:v>
                </c:pt>
                <c:pt idx="28197">
                  <c:v>94.3</c:v>
                </c:pt>
                <c:pt idx="28198">
                  <c:v>94.2</c:v>
                </c:pt>
                <c:pt idx="28199">
                  <c:v>94.2</c:v>
                </c:pt>
                <c:pt idx="28200">
                  <c:v>94.2</c:v>
                </c:pt>
                <c:pt idx="28201">
                  <c:v>94.2</c:v>
                </c:pt>
                <c:pt idx="28202">
                  <c:v>94.2</c:v>
                </c:pt>
                <c:pt idx="28203">
                  <c:v>94.2</c:v>
                </c:pt>
                <c:pt idx="28204">
                  <c:v>94.2</c:v>
                </c:pt>
                <c:pt idx="28205">
                  <c:v>94.1</c:v>
                </c:pt>
                <c:pt idx="28206">
                  <c:v>94.1</c:v>
                </c:pt>
                <c:pt idx="28207">
                  <c:v>94.1</c:v>
                </c:pt>
                <c:pt idx="28208">
                  <c:v>94.1</c:v>
                </c:pt>
                <c:pt idx="28209">
                  <c:v>94.1</c:v>
                </c:pt>
                <c:pt idx="28210">
                  <c:v>94.1</c:v>
                </c:pt>
                <c:pt idx="28211">
                  <c:v>94.1</c:v>
                </c:pt>
                <c:pt idx="28212">
                  <c:v>94.1</c:v>
                </c:pt>
                <c:pt idx="28213">
                  <c:v>94.1</c:v>
                </c:pt>
                <c:pt idx="28214">
                  <c:v>94.1</c:v>
                </c:pt>
                <c:pt idx="28215">
                  <c:v>94</c:v>
                </c:pt>
                <c:pt idx="28216">
                  <c:v>94</c:v>
                </c:pt>
                <c:pt idx="28217">
                  <c:v>94</c:v>
                </c:pt>
                <c:pt idx="28218">
                  <c:v>94</c:v>
                </c:pt>
                <c:pt idx="28219">
                  <c:v>94</c:v>
                </c:pt>
                <c:pt idx="28220">
                  <c:v>94</c:v>
                </c:pt>
                <c:pt idx="28221">
                  <c:v>93.9</c:v>
                </c:pt>
                <c:pt idx="28222">
                  <c:v>93.9</c:v>
                </c:pt>
                <c:pt idx="28223">
                  <c:v>93.9</c:v>
                </c:pt>
                <c:pt idx="28224">
                  <c:v>93.9</c:v>
                </c:pt>
                <c:pt idx="28225">
                  <c:v>93.9</c:v>
                </c:pt>
                <c:pt idx="28226">
                  <c:v>93.9</c:v>
                </c:pt>
                <c:pt idx="28227">
                  <c:v>93.8</c:v>
                </c:pt>
                <c:pt idx="28228">
                  <c:v>93.8</c:v>
                </c:pt>
                <c:pt idx="28229">
                  <c:v>93.8</c:v>
                </c:pt>
                <c:pt idx="28230">
                  <c:v>93.8</c:v>
                </c:pt>
                <c:pt idx="28231">
                  <c:v>93.8</c:v>
                </c:pt>
                <c:pt idx="28232">
                  <c:v>93.8</c:v>
                </c:pt>
                <c:pt idx="28233">
                  <c:v>93.7</c:v>
                </c:pt>
                <c:pt idx="28234">
                  <c:v>93.7</c:v>
                </c:pt>
                <c:pt idx="28235">
                  <c:v>93.7</c:v>
                </c:pt>
                <c:pt idx="28236">
                  <c:v>93.7</c:v>
                </c:pt>
                <c:pt idx="28237">
                  <c:v>93.7</c:v>
                </c:pt>
                <c:pt idx="28238">
                  <c:v>93.7</c:v>
                </c:pt>
                <c:pt idx="28239">
                  <c:v>93.6</c:v>
                </c:pt>
                <c:pt idx="28240">
                  <c:v>93.6</c:v>
                </c:pt>
                <c:pt idx="28241">
                  <c:v>93.6</c:v>
                </c:pt>
                <c:pt idx="28242">
                  <c:v>93.6</c:v>
                </c:pt>
                <c:pt idx="28243">
                  <c:v>93.6</c:v>
                </c:pt>
                <c:pt idx="28244">
                  <c:v>93.6</c:v>
                </c:pt>
                <c:pt idx="28245">
                  <c:v>93.5</c:v>
                </c:pt>
                <c:pt idx="28246">
                  <c:v>93.5</c:v>
                </c:pt>
                <c:pt idx="28247">
                  <c:v>93.5</c:v>
                </c:pt>
                <c:pt idx="28248">
                  <c:v>93.5</c:v>
                </c:pt>
                <c:pt idx="28249">
                  <c:v>93.5</c:v>
                </c:pt>
                <c:pt idx="28250">
                  <c:v>93.5</c:v>
                </c:pt>
                <c:pt idx="28251">
                  <c:v>93.4</c:v>
                </c:pt>
                <c:pt idx="28252">
                  <c:v>93.4</c:v>
                </c:pt>
                <c:pt idx="28253">
                  <c:v>93.4</c:v>
                </c:pt>
                <c:pt idx="28254">
                  <c:v>93.4</c:v>
                </c:pt>
                <c:pt idx="28255">
                  <c:v>93.4</c:v>
                </c:pt>
                <c:pt idx="28256">
                  <c:v>93.4</c:v>
                </c:pt>
                <c:pt idx="28257">
                  <c:v>93.3</c:v>
                </c:pt>
                <c:pt idx="28258">
                  <c:v>93.3</c:v>
                </c:pt>
                <c:pt idx="28259">
                  <c:v>93.3</c:v>
                </c:pt>
                <c:pt idx="28260">
                  <c:v>93.3</c:v>
                </c:pt>
                <c:pt idx="28261">
                  <c:v>93.3</c:v>
                </c:pt>
                <c:pt idx="28262">
                  <c:v>93.3</c:v>
                </c:pt>
                <c:pt idx="28263">
                  <c:v>93.2</c:v>
                </c:pt>
                <c:pt idx="28264">
                  <c:v>93.2</c:v>
                </c:pt>
                <c:pt idx="28265">
                  <c:v>93.2</c:v>
                </c:pt>
                <c:pt idx="28266">
                  <c:v>93.2</c:v>
                </c:pt>
                <c:pt idx="28267">
                  <c:v>93.2</c:v>
                </c:pt>
                <c:pt idx="28268">
                  <c:v>93.2</c:v>
                </c:pt>
                <c:pt idx="28269">
                  <c:v>93.1</c:v>
                </c:pt>
                <c:pt idx="28270">
                  <c:v>93.1</c:v>
                </c:pt>
                <c:pt idx="28271">
                  <c:v>93.1</c:v>
                </c:pt>
                <c:pt idx="28272">
                  <c:v>93.1</c:v>
                </c:pt>
                <c:pt idx="28273">
                  <c:v>93.1</c:v>
                </c:pt>
                <c:pt idx="28274">
                  <c:v>93.1</c:v>
                </c:pt>
                <c:pt idx="28275">
                  <c:v>93.1</c:v>
                </c:pt>
                <c:pt idx="28276">
                  <c:v>93</c:v>
                </c:pt>
                <c:pt idx="28277">
                  <c:v>93</c:v>
                </c:pt>
                <c:pt idx="28278">
                  <c:v>93</c:v>
                </c:pt>
                <c:pt idx="28279">
                  <c:v>93</c:v>
                </c:pt>
                <c:pt idx="28280">
                  <c:v>93</c:v>
                </c:pt>
                <c:pt idx="28281">
                  <c:v>93</c:v>
                </c:pt>
                <c:pt idx="28282">
                  <c:v>92.9</c:v>
                </c:pt>
                <c:pt idx="28283">
                  <c:v>92.9</c:v>
                </c:pt>
                <c:pt idx="28284">
                  <c:v>92.9</c:v>
                </c:pt>
                <c:pt idx="28285">
                  <c:v>92.9</c:v>
                </c:pt>
                <c:pt idx="28286">
                  <c:v>92.9</c:v>
                </c:pt>
                <c:pt idx="28287">
                  <c:v>92.9</c:v>
                </c:pt>
                <c:pt idx="28288">
                  <c:v>92.9</c:v>
                </c:pt>
                <c:pt idx="28289">
                  <c:v>92.8</c:v>
                </c:pt>
                <c:pt idx="28290">
                  <c:v>92.8</c:v>
                </c:pt>
                <c:pt idx="28291">
                  <c:v>92.8</c:v>
                </c:pt>
                <c:pt idx="28292">
                  <c:v>92.8</c:v>
                </c:pt>
                <c:pt idx="28293">
                  <c:v>92.8</c:v>
                </c:pt>
                <c:pt idx="28294">
                  <c:v>92.8</c:v>
                </c:pt>
                <c:pt idx="28295">
                  <c:v>92.8</c:v>
                </c:pt>
                <c:pt idx="28296">
                  <c:v>92.8</c:v>
                </c:pt>
                <c:pt idx="28297">
                  <c:v>92.8</c:v>
                </c:pt>
                <c:pt idx="28298">
                  <c:v>92.8</c:v>
                </c:pt>
                <c:pt idx="28299">
                  <c:v>92.8</c:v>
                </c:pt>
                <c:pt idx="28300">
                  <c:v>92.7</c:v>
                </c:pt>
                <c:pt idx="28301">
                  <c:v>92.7</c:v>
                </c:pt>
                <c:pt idx="28302">
                  <c:v>92.7</c:v>
                </c:pt>
                <c:pt idx="28303">
                  <c:v>92.7</c:v>
                </c:pt>
                <c:pt idx="28304">
                  <c:v>92.7</c:v>
                </c:pt>
                <c:pt idx="28305">
                  <c:v>92.7</c:v>
                </c:pt>
                <c:pt idx="28306">
                  <c:v>92.7</c:v>
                </c:pt>
                <c:pt idx="28307">
                  <c:v>92.7</c:v>
                </c:pt>
                <c:pt idx="28308">
                  <c:v>92.7</c:v>
                </c:pt>
                <c:pt idx="28309">
                  <c:v>92.7</c:v>
                </c:pt>
                <c:pt idx="28310">
                  <c:v>92.6</c:v>
                </c:pt>
                <c:pt idx="28311">
                  <c:v>92.6</c:v>
                </c:pt>
                <c:pt idx="28312">
                  <c:v>92.6</c:v>
                </c:pt>
                <c:pt idx="28313">
                  <c:v>92.6</c:v>
                </c:pt>
                <c:pt idx="28314">
                  <c:v>92.6</c:v>
                </c:pt>
                <c:pt idx="28315">
                  <c:v>92.6</c:v>
                </c:pt>
                <c:pt idx="28316">
                  <c:v>92.6</c:v>
                </c:pt>
                <c:pt idx="28317">
                  <c:v>92.6</c:v>
                </c:pt>
                <c:pt idx="28318">
                  <c:v>92.6</c:v>
                </c:pt>
                <c:pt idx="28319">
                  <c:v>92.6</c:v>
                </c:pt>
                <c:pt idx="28320">
                  <c:v>92.6</c:v>
                </c:pt>
                <c:pt idx="28321">
                  <c:v>92.6</c:v>
                </c:pt>
                <c:pt idx="28322">
                  <c:v>92.6</c:v>
                </c:pt>
                <c:pt idx="28323">
                  <c:v>92.5</c:v>
                </c:pt>
                <c:pt idx="28324">
                  <c:v>92.5</c:v>
                </c:pt>
                <c:pt idx="28325">
                  <c:v>92.5</c:v>
                </c:pt>
                <c:pt idx="28326">
                  <c:v>92.5</c:v>
                </c:pt>
                <c:pt idx="28327">
                  <c:v>92.5</c:v>
                </c:pt>
                <c:pt idx="28328">
                  <c:v>92.5</c:v>
                </c:pt>
                <c:pt idx="28329">
                  <c:v>92.5</c:v>
                </c:pt>
                <c:pt idx="28330">
                  <c:v>92.5</c:v>
                </c:pt>
                <c:pt idx="28331">
                  <c:v>92.5</c:v>
                </c:pt>
                <c:pt idx="28332">
                  <c:v>92.5</c:v>
                </c:pt>
                <c:pt idx="28333">
                  <c:v>92.5</c:v>
                </c:pt>
                <c:pt idx="28334">
                  <c:v>92.5</c:v>
                </c:pt>
                <c:pt idx="28335">
                  <c:v>92.5</c:v>
                </c:pt>
                <c:pt idx="28336">
                  <c:v>92.5</c:v>
                </c:pt>
                <c:pt idx="28337">
                  <c:v>92.5</c:v>
                </c:pt>
                <c:pt idx="28338">
                  <c:v>92.5</c:v>
                </c:pt>
                <c:pt idx="28339">
                  <c:v>92.5</c:v>
                </c:pt>
                <c:pt idx="28340">
                  <c:v>92.5</c:v>
                </c:pt>
                <c:pt idx="28341">
                  <c:v>92.5</c:v>
                </c:pt>
                <c:pt idx="28342">
                  <c:v>92.5</c:v>
                </c:pt>
                <c:pt idx="28343">
                  <c:v>92.5</c:v>
                </c:pt>
                <c:pt idx="28344">
                  <c:v>92.5</c:v>
                </c:pt>
                <c:pt idx="28345">
                  <c:v>92.5</c:v>
                </c:pt>
                <c:pt idx="28346">
                  <c:v>92.5</c:v>
                </c:pt>
                <c:pt idx="28347">
                  <c:v>92.5</c:v>
                </c:pt>
                <c:pt idx="28348">
                  <c:v>92.5</c:v>
                </c:pt>
                <c:pt idx="28349">
                  <c:v>92.5</c:v>
                </c:pt>
                <c:pt idx="28350">
                  <c:v>92.5</c:v>
                </c:pt>
                <c:pt idx="28351">
                  <c:v>92.5</c:v>
                </c:pt>
                <c:pt idx="28352">
                  <c:v>92.5</c:v>
                </c:pt>
                <c:pt idx="28353">
                  <c:v>92.5</c:v>
                </c:pt>
                <c:pt idx="28354">
                  <c:v>92.5</c:v>
                </c:pt>
                <c:pt idx="28355">
                  <c:v>92.5</c:v>
                </c:pt>
                <c:pt idx="28356">
                  <c:v>92.5</c:v>
                </c:pt>
                <c:pt idx="28357">
                  <c:v>92.5</c:v>
                </c:pt>
                <c:pt idx="28358">
                  <c:v>92.5</c:v>
                </c:pt>
                <c:pt idx="28359">
                  <c:v>92.5</c:v>
                </c:pt>
                <c:pt idx="28360">
                  <c:v>92.5</c:v>
                </c:pt>
                <c:pt idx="28361">
                  <c:v>92.5</c:v>
                </c:pt>
                <c:pt idx="28362">
                  <c:v>92.5</c:v>
                </c:pt>
                <c:pt idx="28363">
                  <c:v>92.5</c:v>
                </c:pt>
                <c:pt idx="28364">
                  <c:v>92.5</c:v>
                </c:pt>
                <c:pt idx="28365">
                  <c:v>92.5</c:v>
                </c:pt>
                <c:pt idx="28366">
                  <c:v>92.5</c:v>
                </c:pt>
                <c:pt idx="28367">
                  <c:v>92.5</c:v>
                </c:pt>
                <c:pt idx="28368">
                  <c:v>92.6</c:v>
                </c:pt>
                <c:pt idx="28369">
                  <c:v>92.6</c:v>
                </c:pt>
                <c:pt idx="28370">
                  <c:v>92.6</c:v>
                </c:pt>
                <c:pt idx="28371">
                  <c:v>92.6</c:v>
                </c:pt>
                <c:pt idx="28372">
                  <c:v>92.6</c:v>
                </c:pt>
                <c:pt idx="28373">
                  <c:v>92.6</c:v>
                </c:pt>
                <c:pt idx="28374">
                  <c:v>92.6</c:v>
                </c:pt>
                <c:pt idx="28375">
                  <c:v>92.6</c:v>
                </c:pt>
                <c:pt idx="28376">
                  <c:v>92.6</c:v>
                </c:pt>
                <c:pt idx="28377">
                  <c:v>92.6</c:v>
                </c:pt>
                <c:pt idx="28378">
                  <c:v>92.6</c:v>
                </c:pt>
                <c:pt idx="28379">
                  <c:v>92.6</c:v>
                </c:pt>
                <c:pt idx="28380">
                  <c:v>92.6</c:v>
                </c:pt>
                <c:pt idx="28381">
                  <c:v>92.6</c:v>
                </c:pt>
                <c:pt idx="28382">
                  <c:v>92.6</c:v>
                </c:pt>
                <c:pt idx="28383">
                  <c:v>92.6</c:v>
                </c:pt>
                <c:pt idx="28384">
                  <c:v>92.6</c:v>
                </c:pt>
                <c:pt idx="28385">
                  <c:v>92.6</c:v>
                </c:pt>
                <c:pt idx="28386">
                  <c:v>92.6</c:v>
                </c:pt>
                <c:pt idx="28387">
                  <c:v>92.7</c:v>
                </c:pt>
                <c:pt idx="28388">
                  <c:v>92.7</c:v>
                </c:pt>
                <c:pt idx="28389">
                  <c:v>92.7</c:v>
                </c:pt>
                <c:pt idx="28390">
                  <c:v>92.7</c:v>
                </c:pt>
                <c:pt idx="28391">
                  <c:v>92.7</c:v>
                </c:pt>
                <c:pt idx="28392">
                  <c:v>92.7</c:v>
                </c:pt>
                <c:pt idx="28393">
                  <c:v>92.7</c:v>
                </c:pt>
                <c:pt idx="28394">
                  <c:v>92.7</c:v>
                </c:pt>
                <c:pt idx="28395">
                  <c:v>92.7</c:v>
                </c:pt>
                <c:pt idx="28396">
                  <c:v>92.7</c:v>
                </c:pt>
                <c:pt idx="28397">
                  <c:v>92.7</c:v>
                </c:pt>
                <c:pt idx="28398">
                  <c:v>92.8</c:v>
                </c:pt>
                <c:pt idx="28399">
                  <c:v>92.8</c:v>
                </c:pt>
                <c:pt idx="28400">
                  <c:v>92.8</c:v>
                </c:pt>
                <c:pt idx="28401">
                  <c:v>92.8</c:v>
                </c:pt>
                <c:pt idx="28402">
                  <c:v>92.8</c:v>
                </c:pt>
                <c:pt idx="28403">
                  <c:v>92.8</c:v>
                </c:pt>
                <c:pt idx="28404">
                  <c:v>92.8</c:v>
                </c:pt>
                <c:pt idx="28405">
                  <c:v>92.9</c:v>
                </c:pt>
                <c:pt idx="28406">
                  <c:v>92.9</c:v>
                </c:pt>
                <c:pt idx="28407">
                  <c:v>92.9</c:v>
                </c:pt>
                <c:pt idx="28408">
                  <c:v>92.9</c:v>
                </c:pt>
                <c:pt idx="28409">
                  <c:v>92.9</c:v>
                </c:pt>
                <c:pt idx="28410">
                  <c:v>92.9</c:v>
                </c:pt>
                <c:pt idx="28411">
                  <c:v>92.9</c:v>
                </c:pt>
                <c:pt idx="28412">
                  <c:v>93</c:v>
                </c:pt>
                <c:pt idx="28413">
                  <c:v>93</c:v>
                </c:pt>
                <c:pt idx="28414">
                  <c:v>93</c:v>
                </c:pt>
                <c:pt idx="28415">
                  <c:v>93</c:v>
                </c:pt>
                <c:pt idx="28416">
                  <c:v>93</c:v>
                </c:pt>
                <c:pt idx="28417">
                  <c:v>93</c:v>
                </c:pt>
                <c:pt idx="28418">
                  <c:v>93.1</c:v>
                </c:pt>
                <c:pt idx="28419">
                  <c:v>93.1</c:v>
                </c:pt>
                <c:pt idx="28420">
                  <c:v>93.1</c:v>
                </c:pt>
                <c:pt idx="28421">
                  <c:v>93.1</c:v>
                </c:pt>
                <c:pt idx="28422">
                  <c:v>93.1</c:v>
                </c:pt>
                <c:pt idx="28423">
                  <c:v>93.1</c:v>
                </c:pt>
                <c:pt idx="28424">
                  <c:v>93.1</c:v>
                </c:pt>
                <c:pt idx="28425">
                  <c:v>93.1</c:v>
                </c:pt>
                <c:pt idx="28426">
                  <c:v>93.1</c:v>
                </c:pt>
                <c:pt idx="28427">
                  <c:v>93.1</c:v>
                </c:pt>
                <c:pt idx="28428">
                  <c:v>93.2</c:v>
                </c:pt>
                <c:pt idx="28429">
                  <c:v>93.2</c:v>
                </c:pt>
                <c:pt idx="28430">
                  <c:v>93.2</c:v>
                </c:pt>
                <c:pt idx="28431">
                  <c:v>93.2</c:v>
                </c:pt>
                <c:pt idx="28432">
                  <c:v>93.2</c:v>
                </c:pt>
                <c:pt idx="28433">
                  <c:v>93.2</c:v>
                </c:pt>
                <c:pt idx="28434">
                  <c:v>93.3</c:v>
                </c:pt>
                <c:pt idx="28435">
                  <c:v>93.3</c:v>
                </c:pt>
                <c:pt idx="28436">
                  <c:v>93.3</c:v>
                </c:pt>
                <c:pt idx="28437">
                  <c:v>93.3</c:v>
                </c:pt>
                <c:pt idx="28438">
                  <c:v>93.3</c:v>
                </c:pt>
                <c:pt idx="28439">
                  <c:v>93.3</c:v>
                </c:pt>
                <c:pt idx="28440">
                  <c:v>93.3</c:v>
                </c:pt>
                <c:pt idx="28441">
                  <c:v>93.4</c:v>
                </c:pt>
                <c:pt idx="28442">
                  <c:v>93.4</c:v>
                </c:pt>
                <c:pt idx="28443">
                  <c:v>93.4</c:v>
                </c:pt>
                <c:pt idx="28444">
                  <c:v>93.4</c:v>
                </c:pt>
                <c:pt idx="28445">
                  <c:v>93.4</c:v>
                </c:pt>
                <c:pt idx="28446">
                  <c:v>93.4</c:v>
                </c:pt>
                <c:pt idx="28447">
                  <c:v>93.5</c:v>
                </c:pt>
                <c:pt idx="28448">
                  <c:v>93.5</c:v>
                </c:pt>
                <c:pt idx="28449">
                  <c:v>93.5</c:v>
                </c:pt>
                <c:pt idx="28450">
                  <c:v>93.5</c:v>
                </c:pt>
                <c:pt idx="28451">
                  <c:v>93.5</c:v>
                </c:pt>
                <c:pt idx="28452">
                  <c:v>93.5</c:v>
                </c:pt>
                <c:pt idx="28453">
                  <c:v>93.6</c:v>
                </c:pt>
                <c:pt idx="28454">
                  <c:v>93.6</c:v>
                </c:pt>
                <c:pt idx="28455">
                  <c:v>93.6</c:v>
                </c:pt>
                <c:pt idx="28456">
                  <c:v>93.6</c:v>
                </c:pt>
                <c:pt idx="28457">
                  <c:v>93.6</c:v>
                </c:pt>
                <c:pt idx="28458">
                  <c:v>93.6</c:v>
                </c:pt>
                <c:pt idx="28459">
                  <c:v>93.7</c:v>
                </c:pt>
                <c:pt idx="28460">
                  <c:v>93.7</c:v>
                </c:pt>
                <c:pt idx="28461">
                  <c:v>93.7</c:v>
                </c:pt>
                <c:pt idx="28462">
                  <c:v>93.7</c:v>
                </c:pt>
                <c:pt idx="28463">
                  <c:v>93.7</c:v>
                </c:pt>
                <c:pt idx="28464">
                  <c:v>93.7</c:v>
                </c:pt>
                <c:pt idx="28465">
                  <c:v>93.8</c:v>
                </c:pt>
                <c:pt idx="28466">
                  <c:v>93.8</c:v>
                </c:pt>
                <c:pt idx="28467">
                  <c:v>93.8</c:v>
                </c:pt>
                <c:pt idx="28468">
                  <c:v>93.8</c:v>
                </c:pt>
                <c:pt idx="28469">
                  <c:v>93.8</c:v>
                </c:pt>
                <c:pt idx="28470">
                  <c:v>93.8</c:v>
                </c:pt>
                <c:pt idx="28471">
                  <c:v>93.9</c:v>
                </c:pt>
                <c:pt idx="28472">
                  <c:v>93.9</c:v>
                </c:pt>
                <c:pt idx="28473">
                  <c:v>93.9</c:v>
                </c:pt>
                <c:pt idx="28474">
                  <c:v>93.9</c:v>
                </c:pt>
                <c:pt idx="28475">
                  <c:v>93.9</c:v>
                </c:pt>
                <c:pt idx="28476">
                  <c:v>93.9</c:v>
                </c:pt>
                <c:pt idx="28477">
                  <c:v>93.9</c:v>
                </c:pt>
                <c:pt idx="28478">
                  <c:v>94</c:v>
                </c:pt>
                <c:pt idx="28479">
                  <c:v>94</c:v>
                </c:pt>
                <c:pt idx="28480">
                  <c:v>94</c:v>
                </c:pt>
                <c:pt idx="28481">
                  <c:v>94</c:v>
                </c:pt>
                <c:pt idx="28482">
                  <c:v>94</c:v>
                </c:pt>
                <c:pt idx="28483">
                  <c:v>94</c:v>
                </c:pt>
                <c:pt idx="28484">
                  <c:v>94.1</c:v>
                </c:pt>
                <c:pt idx="28485">
                  <c:v>94.1</c:v>
                </c:pt>
                <c:pt idx="28486">
                  <c:v>94.1</c:v>
                </c:pt>
                <c:pt idx="28487">
                  <c:v>94.1</c:v>
                </c:pt>
                <c:pt idx="28488">
                  <c:v>94.1</c:v>
                </c:pt>
                <c:pt idx="28489">
                  <c:v>94.1</c:v>
                </c:pt>
                <c:pt idx="28490">
                  <c:v>94.1</c:v>
                </c:pt>
                <c:pt idx="28491">
                  <c:v>94.1</c:v>
                </c:pt>
                <c:pt idx="28492">
                  <c:v>94.2</c:v>
                </c:pt>
                <c:pt idx="28493">
                  <c:v>94.2</c:v>
                </c:pt>
                <c:pt idx="28494">
                  <c:v>94.2</c:v>
                </c:pt>
                <c:pt idx="28495">
                  <c:v>94.2</c:v>
                </c:pt>
                <c:pt idx="28496">
                  <c:v>94.2</c:v>
                </c:pt>
                <c:pt idx="28497">
                  <c:v>94.2</c:v>
                </c:pt>
                <c:pt idx="28498">
                  <c:v>94.2</c:v>
                </c:pt>
                <c:pt idx="28499">
                  <c:v>94.3</c:v>
                </c:pt>
                <c:pt idx="28500">
                  <c:v>94.3</c:v>
                </c:pt>
                <c:pt idx="28501">
                  <c:v>94.3</c:v>
                </c:pt>
                <c:pt idx="28502">
                  <c:v>94.3</c:v>
                </c:pt>
                <c:pt idx="28503">
                  <c:v>94.3</c:v>
                </c:pt>
                <c:pt idx="28504">
                  <c:v>94.3</c:v>
                </c:pt>
                <c:pt idx="28505">
                  <c:v>94.4</c:v>
                </c:pt>
                <c:pt idx="28506">
                  <c:v>94.4</c:v>
                </c:pt>
                <c:pt idx="28507">
                  <c:v>94.4</c:v>
                </c:pt>
                <c:pt idx="28508">
                  <c:v>94.4</c:v>
                </c:pt>
                <c:pt idx="28509">
                  <c:v>94.4</c:v>
                </c:pt>
                <c:pt idx="28510">
                  <c:v>94.4</c:v>
                </c:pt>
                <c:pt idx="28511">
                  <c:v>94.4</c:v>
                </c:pt>
                <c:pt idx="28512">
                  <c:v>94.4</c:v>
                </c:pt>
                <c:pt idx="28513">
                  <c:v>94.5</c:v>
                </c:pt>
                <c:pt idx="28514">
                  <c:v>94.5</c:v>
                </c:pt>
                <c:pt idx="28515">
                  <c:v>94.5</c:v>
                </c:pt>
                <c:pt idx="28516">
                  <c:v>94.5</c:v>
                </c:pt>
                <c:pt idx="28517">
                  <c:v>94.5</c:v>
                </c:pt>
                <c:pt idx="28518">
                  <c:v>94.5</c:v>
                </c:pt>
                <c:pt idx="28519">
                  <c:v>94.5</c:v>
                </c:pt>
                <c:pt idx="28520">
                  <c:v>94.5</c:v>
                </c:pt>
                <c:pt idx="28521">
                  <c:v>94.5</c:v>
                </c:pt>
                <c:pt idx="28522">
                  <c:v>94.6</c:v>
                </c:pt>
                <c:pt idx="28523">
                  <c:v>94.6</c:v>
                </c:pt>
                <c:pt idx="28524">
                  <c:v>94.6</c:v>
                </c:pt>
                <c:pt idx="28525">
                  <c:v>94.6</c:v>
                </c:pt>
                <c:pt idx="28526">
                  <c:v>94.6</c:v>
                </c:pt>
                <c:pt idx="28527">
                  <c:v>94.6</c:v>
                </c:pt>
                <c:pt idx="28528">
                  <c:v>94.6</c:v>
                </c:pt>
                <c:pt idx="28529">
                  <c:v>94.6</c:v>
                </c:pt>
                <c:pt idx="28530">
                  <c:v>94.6</c:v>
                </c:pt>
                <c:pt idx="28531">
                  <c:v>94.6</c:v>
                </c:pt>
                <c:pt idx="28532">
                  <c:v>94.6</c:v>
                </c:pt>
                <c:pt idx="28533">
                  <c:v>94.6</c:v>
                </c:pt>
                <c:pt idx="28534">
                  <c:v>94.7</c:v>
                </c:pt>
                <c:pt idx="28535">
                  <c:v>94.7</c:v>
                </c:pt>
                <c:pt idx="28536">
                  <c:v>94.7</c:v>
                </c:pt>
                <c:pt idx="28537">
                  <c:v>94.7</c:v>
                </c:pt>
                <c:pt idx="28538">
                  <c:v>94.7</c:v>
                </c:pt>
                <c:pt idx="28539">
                  <c:v>94.7</c:v>
                </c:pt>
                <c:pt idx="28540">
                  <c:v>94.7</c:v>
                </c:pt>
                <c:pt idx="28541">
                  <c:v>94.7</c:v>
                </c:pt>
                <c:pt idx="28542">
                  <c:v>94.7</c:v>
                </c:pt>
                <c:pt idx="28543">
                  <c:v>94.7</c:v>
                </c:pt>
                <c:pt idx="28544">
                  <c:v>94.7</c:v>
                </c:pt>
                <c:pt idx="28545">
                  <c:v>94.7</c:v>
                </c:pt>
                <c:pt idx="28546">
                  <c:v>94.8</c:v>
                </c:pt>
                <c:pt idx="28547">
                  <c:v>94.8</c:v>
                </c:pt>
                <c:pt idx="28548">
                  <c:v>94.8</c:v>
                </c:pt>
                <c:pt idx="28549">
                  <c:v>94.8</c:v>
                </c:pt>
                <c:pt idx="28550">
                  <c:v>94.8</c:v>
                </c:pt>
                <c:pt idx="28551">
                  <c:v>94.8</c:v>
                </c:pt>
                <c:pt idx="28552">
                  <c:v>94.8</c:v>
                </c:pt>
                <c:pt idx="28553">
                  <c:v>94.8</c:v>
                </c:pt>
                <c:pt idx="28554">
                  <c:v>94.8</c:v>
                </c:pt>
                <c:pt idx="28555">
                  <c:v>94.8</c:v>
                </c:pt>
                <c:pt idx="28556">
                  <c:v>94.8</c:v>
                </c:pt>
                <c:pt idx="28557">
                  <c:v>94.8</c:v>
                </c:pt>
                <c:pt idx="28558">
                  <c:v>94.8</c:v>
                </c:pt>
                <c:pt idx="28559">
                  <c:v>94.8</c:v>
                </c:pt>
                <c:pt idx="28560">
                  <c:v>94.8</c:v>
                </c:pt>
                <c:pt idx="28561">
                  <c:v>94.8</c:v>
                </c:pt>
                <c:pt idx="28562">
                  <c:v>94.8</c:v>
                </c:pt>
                <c:pt idx="28563">
                  <c:v>94.8</c:v>
                </c:pt>
                <c:pt idx="28564">
                  <c:v>94.8</c:v>
                </c:pt>
                <c:pt idx="28565">
                  <c:v>94.8</c:v>
                </c:pt>
                <c:pt idx="28566">
                  <c:v>94.8</c:v>
                </c:pt>
                <c:pt idx="28567">
                  <c:v>94.8</c:v>
                </c:pt>
                <c:pt idx="28568">
                  <c:v>94.8</c:v>
                </c:pt>
                <c:pt idx="28569">
                  <c:v>94.8</c:v>
                </c:pt>
                <c:pt idx="28570">
                  <c:v>94.7</c:v>
                </c:pt>
                <c:pt idx="28571">
                  <c:v>94.8</c:v>
                </c:pt>
                <c:pt idx="28572">
                  <c:v>94.7</c:v>
                </c:pt>
                <c:pt idx="28573">
                  <c:v>94.7</c:v>
                </c:pt>
                <c:pt idx="28574">
                  <c:v>94.7</c:v>
                </c:pt>
                <c:pt idx="28575">
                  <c:v>94.7</c:v>
                </c:pt>
                <c:pt idx="28576">
                  <c:v>94.7</c:v>
                </c:pt>
                <c:pt idx="28577">
                  <c:v>94.7</c:v>
                </c:pt>
                <c:pt idx="28578">
                  <c:v>94.7</c:v>
                </c:pt>
                <c:pt idx="28579">
                  <c:v>94.7</c:v>
                </c:pt>
                <c:pt idx="28580">
                  <c:v>94.7</c:v>
                </c:pt>
                <c:pt idx="28581">
                  <c:v>94.7</c:v>
                </c:pt>
                <c:pt idx="28582">
                  <c:v>94.7</c:v>
                </c:pt>
                <c:pt idx="28583">
                  <c:v>94.7</c:v>
                </c:pt>
                <c:pt idx="28584">
                  <c:v>94.7</c:v>
                </c:pt>
                <c:pt idx="28585">
                  <c:v>94.7</c:v>
                </c:pt>
                <c:pt idx="28586">
                  <c:v>94.7</c:v>
                </c:pt>
                <c:pt idx="28587">
                  <c:v>94.7</c:v>
                </c:pt>
                <c:pt idx="28588">
                  <c:v>94.7</c:v>
                </c:pt>
                <c:pt idx="28589">
                  <c:v>94.7</c:v>
                </c:pt>
                <c:pt idx="28590">
                  <c:v>94.7</c:v>
                </c:pt>
                <c:pt idx="28591">
                  <c:v>94.7</c:v>
                </c:pt>
                <c:pt idx="28592">
                  <c:v>94.7</c:v>
                </c:pt>
                <c:pt idx="28593">
                  <c:v>94.6</c:v>
                </c:pt>
                <c:pt idx="28594">
                  <c:v>94.6</c:v>
                </c:pt>
                <c:pt idx="28595">
                  <c:v>94.6</c:v>
                </c:pt>
                <c:pt idx="28596">
                  <c:v>94.6</c:v>
                </c:pt>
                <c:pt idx="28597">
                  <c:v>94.6</c:v>
                </c:pt>
                <c:pt idx="28598">
                  <c:v>94.6</c:v>
                </c:pt>
                <c:pt idx="28599">
                  <c:v>94.6</c:v>
                </c:pt>
                <c:pt idx="28600">
                  <c:v>94.6</c:v>
                </c:pt>
                <c:pt idx="28601">
                  <c:v>94.6</c:v>
                </c:pt>
                <c:pt idx="28602">
                  <c:v>94.6</c:v>
                </c:pt>
                <c:pt idx="28603">
                  <c:v>94.6</c:v>
                </c:pt>
                <c:pt idx="28604">
                  <c:v>94.5</c:v>
                </c:pt>
                <c:pt idx="28605">
                  <c:v>94.5</c:v>
                </c:pt>
                <c:pt idx="28606">
                  <c:v>94.5</c:v>
                </c:pt>
                <c:pt idx="28607">
                  <c:v>94.5</c:v>
                </c:pt>
                <c:pt idx="28608">
                  <c:v>94.5</c:v>
                </c:pt>
                <c:pt idx="28609">
                  <c:v>94.5</c:v>
                </c:pt>
                <c:pt idx="28610">
                  <c:v>94.5</c:v>
                </c:pt>
                <c:pt idx="28611">
                  <c:v>94.4</c:v>
                </c:pt>
                <c:pt idx="28612">
                  <c:v>94.4</c:v>
                </c:pt>
                <c:pt idx="28613">
                  <c:v>94.4</c:v>
                </c:pt>
                <c:pt idx="28614">
                  <c:v>94.4</c:v>
                </c:pt>
                <c:pt idx="28615">
                  <c:v>94.4</c:v>
                </c:pt>
                <c:pt idx="28616">
                  <c:v>94.4</c:v>
                </c:pt>
                <c:pt idx="28617">
                  <c:v>94.4</c:v>
                </c:pt>
                <c:pt idx="28618">
                  <c:v>94.4</c:v>
                </c:pt>
                <c:pt idx="28619">
                  <c:v>94.3</c:v>
                </c:pt>
                <c:pt idx="28620">
                  <c:v>94.3</c:v>
                </c:pt>
                <c:pt idx="28621">
                  <c:v>94.3</c:v>
                </c:pt>
                <c:pt idx="28622">
                  <c:v>94.3</c:v>
                </c:pt>
                <c:pt idx="28623">
                  <c:v>94.3</c:v>
                </c:pt>
                <c:pt idx="28624">
                  <c:v>94.3</c:v>
                </c:pt>
                <c:pt idx="28625">
                  <c:v>94.3</c:v>
                </c:pt>
                <c:pt idx="28626">
                  <c:v>94.2</c:v>
                </c:pt>
                <c:pt idx="28627">
                  <c:v>94.2</c:v>
                </c:pt>
                <c:pt idx="28628">
                  <c:v>94.2</c:v>
                </c:pt>
                <c:pt idx="28629">
                  <c:v>94.2</c:v>
                </c:pt>
                <c:pt idx="28630">
                  <c:v>94.2</c:v>
                </c:pt>
                <c:pt idx="28631">
                  <c:v>94.2</c:v>
                </c:pt>
                <c:pt idx="28632">
                  <c:v>94.2</c:v>
                </c:pt>
                <c:pt idx="28633">
                  <c:v>94.2</c:v>
                </c:pt>
                <c:pt idx="28634">
                  <c:v>94.1</c:v>
                </c:pt>
                <c:pt idx="28635">
                  <c:v>94.2</c:v>
                </c:pt>
                <c:pt idx="28636">
                  <c:v>94.1</c:v>
                </c:pt>
                <c:pt idx="28637">
                  <c:v>94.1</c:v>
                </c:pt>
                <c:pt idx="28638">
                  <c:v>94.1</c:v>
                </c:pt>
                <c:pt idx="28639">
                  <c:v>94.1</c:v>
                </c:pt>
                <c:pt idx="28640">
                  <c:v>94.1</c:v>
                </c:pt>
                <c:pt idx="28641">
                  <c:v>94.1</c:v>
                </c:pt>
                <c:pt idx="28642">
                  <c:v>94.1</c:v>
                </c:pt>
                <c:pt idx="28643">
                  <c:v>94.1</c:v>
                </c:pt>
                <c:pt idx="28644">
                  <c:v>94</c:v>
                </c:pt>
                <c:pt idx="28645">
                  <c:v>94</c:v>
                </c:pt>
                <c:pt idx="28646">
                  <c:v>94</c:v>
                </c:pt>
                <c:pt idx="28647">
                  <c:v>94</c:v>
                </c:pt>
                <c:pt idx="28648">
                  <c:v>94</c:v>
                </c:pt>
                <c:pt idx="28649">
                  <c:v>93.9</c:v>
                </c:pt>
                <c:pt idx="28650">
                  <c:v>93.9</c:v>
                </c:pt>
                <c:pt idx="28651">
                  <c:v>93.9</c:v>
                </c:pt>
                <c:pt idx="28652">
                  <c:v>93.9</c:v>
                </c:pt>
                <c:pt idx="28653">
                  <c:v>93.9</c:v>
                </c:pt>
                <c:pt idx="28654">
                  <c:v>93.9</c:v>
                </c:pt>
                <c:pt idx="28655">
                  <c:v>93.8</c:v>
                </c:pt>
                <c:pt idx="28656">
                  <c:v>93.8</c:v>
                </c:pt>
                <c:pt idx="28657">
                  <c:v>93.8</c:v>
                </c:pt>
                <c:pt idx="28658">
                  <c:v>93.8</c:v>
                </c:pt>
                <c:pt idx="28659">
                  <c:v>93.8</c:v>
                </c:pt>
                <c:pt idx="28660">
                  <c:v>93.8</c:v>
                </c:pt>
                <c:pt idx="28661">
                  <c:v>93.7</c:v>
                </c:pt>
                <c:pt idx="28662">
                  <c:v>93.7</c:v>
                </c:pt>
                <c:pt idx="28663">
                  <c:v>93.7</c:v>
                </c:pt>
                <c:pt idx="28664">
                  <c:v>93.7</c:v>
                </c:pt>
                <c:pt idx="28665">
                  <c:v>93.7</c:v>
                </c:pt>
                <c:pt idx="28666">
                  <c:v>93.6</c:v>
                </c:pt>
                <c:pt idx="28667">
                  <c:v>93.6</c:v>
                </c:pt>
                <c:pt idx="28668">
                  <c:v>93.6</c:v>
                </c:pt>
                <c:pt idx="28669">
                  <c:v>93.6</c:v>
                </c:pt>
                <c:pt idx="28670">
                  <c:v>93.6</c:v>
                </c:pt>
                <c:pt idx="28671">
                  <c:v>93.6</c:v>
                </c:pt>
                <c:pt idx="28672">
                  <c:v>93.5</c:v>
                </c:pt>
                <c:pt idx="28673">
                  <c:v>93.5</c:v>
                </c:pt>
                <c:pt idx="28674">
                  <c:v>93.5</c:v>
                </c:pt>
                <c:pt idx="28675">
                  <c:v>93.5</c:v>
                </c:pt>
                <c:pt idx="28676">
                  <c:v>93.5</c:v>
                </c:pt>
                <c:pt idx="28677">
                  <c:v>93.5</c:v>
                </c:pt>
                <c:pt idx="28678">
                  <c:v>93.4</c:v>
                </c:pt>
                <c:pt idx="28679">
                  <c:v>93.4</c:v>
                </c:pt>
                <c:pt idx="28680">
                  <c:v>93.4</c:v>
                </c:pt>
                <c:pt idx="28681">
                  <c:v>93.4</c:v>
                </c:pt>
                <c:pt idx="28682">
                  <c:v>93.4</c:v>
                </c:pt>
                <c:pt idx="28683">
                  <c:v>93.3</c:v>
                </c:pt>
                <c:pt idx="28684">
                  <c:v>93.3</c:v>
                </c:pt>
                <c:pt idx="28685">
                  <c:v>93.3</c:v>
                </c:pt>
                <c:pt idx="28686">
                  <c:v>93.3</c:v>
                </c:pt>
                <c:pt idx="28687">
                  <c:v>93.3</c:v>
                </c:pt>
                <c:pt idx="28688">
                  <c:v>93.3</c:v>
                </c:pt>
                <c:pt idx="28689">
                  <c:v>93.3</c:v>
                </c:pt>
                <c:pt idx="28690">
                  <c:v>93.3</c:v>
                </c:pt>
                <c:pt idx="28691">
                  <c:v>93.3</c:v>
                </c:pt>
                <c:pt idx="28692">
                  <c:v>93.2</c:v>
                </c:pt>
                <c:pt idx="28693">
                  <c:v>93.2</c:v>
                </c:pt>
                <c:pt idx="28694">
                  <c:v>93.2</c:v>
                </c:pt>
                <c:pt idx="28695">
                  <c:v>93.2</c:v>
                </c:pt>
                <c:pt idx="28696">
                  <c:v>93.2</c:v>
                </c:pt>
                <c:pt idx="28697">
                  <c:v>93.2</c:v>
                </c:pt>
                <c:pt idx="28698">
                  <c:v>93.2</c:v>
                </c:pt>
                <c:pt idx="28699">
                  <c:v>93.2</c:v>
                </c:pt>
                <c:pt idx="28700">
                  <c:v>93.1</c:v>
                </c:pt>
                <c:pt idx="28701">
                  <c:v>93.1</c:v>
                </c:pt>
                <c:pt idx="28702">
                  <c:v>93.1</c:v>
                </c:pt>
                <c:pt idx="28703">
                  <c:v>93.1</c:v>
                </c:pt>
                <c:pt idx="28704">
                  <c:v>93.1</c:v>
                </c:pt>
                <c:pt idx="28705">
                  <c:v>93.1</c:v>
                </c:pt>
                <c:pt idx="28706">
                  <c:v>93.1</c:v>
                </c:pt>
                <c:pt idx="28707">
                  <c:v>93.1</c:v>
                </c:pt>
                <c:pt idx="28708">
                  <c:v>93</c:v>
                </c:pt>
                <c:pt idx="28709">
                  <c:v>93</c:v>
                </c:pt>
                <c:pt idx="28710">
                  <c:v>93</c:v>
                </c:pt>
                <c:pt idx="28711">
                  <c:v>93</c:v>
                </c:pt>
                <c:pt idx="28712">
                  <c:v>93</c:v>
                </c:pt>
                <c:pt idx="28713">
                  <c:v>93</c:v>
                </c:pt>
                <c:pt idx="28714">
                  <c:v>93</c:v>
                </c:pt>
                <c:pt idx="28715">
                  <c:v>93</c:v>
                </c:pt>
                <c:pt idx="28716">
                  <c:v>93</c:v>
                </c:pt>
                <c:pt idx="28717">
                  <c:v>92.9</c:v>
                </c:pt>
                <c:pt idx="28718">
                  <c:v>92.9</c:v>
                </c:pt>
                <c:pt idx="28719">
                  <c:v>92.9</c:v>
                </c:pt>
                <c:pt idx="28720">
                  <c:v>92.9</c:v>
                </c:pt>
                <c:pt idx="28721">
                  <c:v>92.9</c:v>
                </c:pt>
                <c:pt idx="28722">
                  <c:v>92.9</c:v>
                </c:pt>
                <c:pt idx="28723">
                  <c:v>92.9</c:v>
                </c:pt>
                <c:pt idx="28724">
                  <c:v>92.9</c:v>
                </c:pt>
                <c:pt idx="28725">
                  <c:v>92.9</c:v>
                </c:pt>
                <c:pt idx="28726">
                  <c:v>92.9</c:v>
                </c:pt>
                <c:pt idx="28727">
                  <c:v>92.9</c:v>
                </c:pt>
                <c:pt idx="28728">
                  <c:v>92.8</c:v>
                </c:pt>
                <c:pt idx="28729">
                  <c:v>92.8</c:v>
                </c:pt>
                <c:pt idx="28730">
                  <c:v>92.8</c:v>
                </c:pt>
                <c:pt idx="28731">
                  <c:v>92.8</c:v>
                </c:pt>
                <c:pt idx="28732">
                  <c:v>92.8</c:v>
                </c:pt>
                <c:pt idx="28733">
                  <c:v>92.8</c:v>
                </c:pt>
                <c:pt idx="28734">
                  <c:v>92.8</c:v>
                </c:pt>
                <c:pt idx="28735">
                  <c:v>92.8</c:v>
                </c:pt>
                <c:pt idx="28736">
                  <c:v>92.8</c:v>
                </c:pt>
                <c:pt idx="28737">
                  <c:v>92.8</c:v>
                </c:pt>
                <c:pt idx="28738">
                  <c:v>92.8</c:v>
                </c:pt>
                <c:pt idx="28739">
                  <c:v>92.8</c:v>
                </c:pt>
                <c:pt idx="28740">
                  <c:v>92.8</c:v>
                </c:pt>
                <c:pt idx="28741">
                  <c:v>92.8</c:v>
                </c:pt>
                <c:pt idx="28742">
                  <c:v>92.8</c:v>
                </c:pt>
                <c:pt idx="28743">
                  <c:v>92.7</c:v>
                </c:pt>
                <c:pt idx="28744">
                  <c:v>92.7</c:v>
                </c:pt>
                <c:pt idx="28745">
                  <c:v>92.7</c:v>
                </c:pt>
                <c:pt idx="28746">
                  <c:v>92.7</c:v>
                </c:pt>
                <c:pt idx="28747">
                  <c:v>92.7</c:v>
                </c:pt>
                <c:pt idx="28748">
                  <c:v>92.7</c:v>
                </c:pt>
                <c:pt idx="28749">
                  <c:v>92.7</c:v>
                </c:pt>
                <c:pt idx="28750">
                  <c:v>92.7</c:v>
                </c:pt>
                <c:pt idx="28751">
                  <c:v>92.7</c:v>
                </c:pt>
                <c:pt idx="28752">
                  <c:v>92.7</c:v>
                </c:pt>
                <c:pt idx="28753">
                  <c:v>92.7</c:v>
                </c:pt>
                <c:pt idx="28754">
                  <c:v>92.7</c:v>
                </c:pt>
                <c:pt idx="28755">
                  <c:v>92.7</c:v>
                </c:pt>
                <c:pt idx="28756">
                  <c:v>92.7</c:v>
                </c:pt>
                <c:pt idx="28757">
                  <c:v>92.7</c:v>
                </c:pt>
                <c:pt idx="28758">
                  <c:v>92.7</c:v>
                </c:pt>
                <c:pt idx="28759">
                  <c:v>92.7</c:v>
                </c:pt>
                <c:pt idx="28760">
                  <c:v>92.7</c:v>
                </c:pt>
                <c:pt idx="28761">
                  <c:v>92.7</c:v>
                </c:pt>
                <c:pt idx="28762">
                  <c:v>92.7</c:v>
                </c:pt>
                <c:pt idx="28763">
                  <c:v>92.7</c:v>
                </c:pt>
                <c:pt idx="28764">
                  <c:v>92.7</c:v>
                </c:pt>
                <c:pt idx="28765">
                  <c:v>92.7</c:v>
                </c:pt>
                <c:pt idx="28766">
                  <c:v>92.7</c:v>
                </c:pt>
                <c:pt idx="28767">
                  <c:v>92.7</c:v>
                </c:pt>
                <c:pt idx="28768">
                  <c:v>92.7</c:v>
                </c:pt>
                <c:pt idx="28769">
                  <c:v>92.7</c:v>
                </c:pt>
                <c:pt idx="28770">
                  <c:v>92.7</c:v>
                </c:pt>
                <c:pt idx="28771">
                  <c:v>92.7</c:v>
                </c:pt>
                <c:pt idx="28772">
                  <c:v>92.7</c:v>
                </c:pt>
                <c:pt idx="28773">
                  <c:v>92.7</c:v>
                </c:pt>
                <c:pt idx="28774">
                  <c:v>92.7</c:v>
                </c:pt>
                <c:pt idx="28775">
                  <c:v>92.7</c:v>
                </c:pt>
                <c:pt idx="28776">
                  <c:v>92.7</c:v>
                </c:pt>
                <c:pt idx="28777">
                  <c:v>92.7</c:v>
                </c:pt>
                <c:pt idx="28778">
                  <c:v>92.7</c:v>
                </c:pt>
                <c:pt idx="28779">
                  <c:v>92.7</c:v>
                </c:pt>
                <c:pt idx="28780">
                  <c:v>92.7</c:v>
                </c:pt>
                <c:pt idx="28781">
                  <c:v>92.7</c:v>
                </c:pt>
                <c:pt idx="28782">
                  <c:v>92.7</c:v>
                </c:pt>
                <c:pt idx="28783">
                  <c:v>92.7</c:v>
                </c:pt>
                <c:pt idx="28784">
                  <c:v>92.7</c:v>
                </c:pt>
                <c:pt idx="28785">
                  <c:v>92.7</c:v>
                </c:pt>
                <c:pt idx="28786">
                  <c:v>92.7</c:v>
                </c:pt>
                <c:pt idx="28787">
                  <c:v>92.7</c:v>
                </c:pt>
                <c:pt idx="28788">
                  <c:v>92.7</c:v>
                </c:pt>
                <c:pt idx="28789">
                  <c:v>92.8</c:v>
                </c:pt>
                <c:pt idx="28790">
                  <c:v>92.8</c:v>
                </c:pt>
                <c:pt idx="28791">
                  <c:v>92.8</c:v>
                </c:pt>
                <c:pt idx="28792">
                  <c:v>92.8</c:v>
                </c:pt>
                <c:pt idx="28793">
                  <c:v>92.8</c:v>
                </c:pt>
                <c:pt idx="28794">
                  <c:v>92.8</c:v>
                </c:pt>
                <c:pt idx="28795">
                  <c:v>92.8</c:v>
                </c:pt>
                <c:pt idx="28796">
                  <c:v>92.8</c:v>
                </c:pt>
                <c:pt idx="28797">
                  <c:v>92.8</c:v>
                </c:pt>
                <c:pt idx="28798">
                  <c:v>92.8</c:v>
                </c:pt>
                <c:pt idx="28799">
                  <c:v>92.8</c:v>
                </c:pt>
                <c:pt idx="28800">
                  <c:v>92.8</c:v>
                </c:pt>
                <c:pt idx="28801">
                  <c:v>92.8</c:v>
                </c:pt>
                <c:pt idx="28802">
                  <c:v>92.9</c:v>
                </c:pt>
                <c:pt idx="28803">
                  <c:v>92.9</c:v>
                </c:pt>
                <c:pt idx="28804">
                  <c:v>92.9</c:v>
                </c:pt>
                <c:pt idx="28805">
                  <c:v>92.9</c:v>
                </c:pt>
                <c:pt idx="28806">
                  <c:v>92.9</c:v>
                </c:pt>
                <c:pt idx="28807">
                  <c:v>92.9</c:v>
                </c:pt>
                <c:pt idx="28808">
                  <c:v>92.9</c:v>
                </c:pt>
                <c:pt idx="28809">
                  <c:v>92.9</c:v>
                </c:pt>
                <c:pt idx="28810">
                  <c:v>92.9</c:v>
                </c:pt>
                <c:pt idx="28811">
                  <c:v>92.9</c:v>
                </c:pt>
                <c:pt idx="28812">
                  <c:v>92.9</c:v>
                </c:pt>
                <c:pt idx="28813">
                  <c:v>92.9</c:v>
                </c:pt>
                <c:pt idx="28814">
                  <c:v>93</c:v>
                </c:pt>
                <c:pt idx="28815">
                  <c:v>93</c:v>
                </c:pt>
                <c:pt idx="28816">
                  <c:v>93</c:v>
                </c:pt>
                <c:pt idx="28817">
                  <c:v>93</c:v>
                </c:pt>
                <c:pt idx="28818">
                  <c:v>93</c:v>
                </c:pt>
                <c:pt idx="28819">
                  <c:v>93</c:v>
                </c:pt>
                <c:pt idx="28820">
                  <c:v>93</c:v>
                </c:pt>
                <c:pt idx="28821">
                  <c:v>93</c:v>
                </c:pt>
                <c:pt idx="28822">
                  <c:v>93.1</c:v>
                </c:pt>
                <c:pt idx="28823">
                  <c:v>93.1</c:v>
                </c:pt>
                <c:pt idx="28824">
                  <c:v>93.1</c:v>
                </c:pt>
                <c:pt idx="28825">
                  <c:v>93.1</c:v>
                </c:pt>
                <c:pt idx="28826">
                  <c:v>93.1</c:v>
                </c:pt>
                <c:pt idx="28827">
                  <c:v>93.1</c:v>
                </c:pt>
                <c:pt idx="28828">
                  <c:v>93.1</c:v>
                </c:pt>
                <c:pt idx="28829">
                  <c:v>93.1</c:v>
                </c:pt>
                <c:pt idx="28830">
                  <c:v>93.2</c:v>
                </c:pt>
                <c:pt idx="28831">
                  <c:v>93.2</c:v>
                </c:pt>
                <c:pt idx="28832">
                  <c:v>93.2</c:v>
                </c:pt>
                <c:pt idx="28833">
                  <c:v>93.2</c:v>
                </c:pt>
                <c:pt idx="28834">
                  <c:v>93.2</c:v>
                </c:pt>
                <c:pt idx="28835">
                  <c:v>93.2</c:v>
                </c:pt>
                <c:pt idx="28836">
                  <c:v>93.2</c:v>
                </c:pt>
                <c:pt idx="28837">
                  <c:v>93.3</c:v>
                </c:pt>
                <c:pt idx="28838">
                  <c:v>93.3</c:v>
                </c:pt>
                <c:pt idx="28839">
                  <c:v>93.3</c:v>
                </c:pt>
                <c:pt idx="28840">
                  <c:v>93.3</c:v>
                </c:pt>
                <c:pt idx="28841">
                  <c:v>93.3</c:v>
                </c:pt>
                <c:pt idx="28842">
                  <c:v>93.3</c:v>
                </c:pt>
                <c:pt idx="28843">
                  <c:v>93.3</c:v>
                </c:pt>
                <c:pt idx="28844">
                  <c:v>93.4</c:v>
                </c:pt>
                <c:pt idx="28845">
                  <c:v>93.4</c:v>
                </c:pt>
                <c:pt idx="28846">
                  <c:v>93.4</c:v>
                </c:pt>
                <c:pt idx="28847">
                  <c:v>93.4</c:v>
                </c:pt>
                <c:pt idx="28848">
                  <c:v>93.4</c:v>
                </c:pt>
                <c:pt idx="28849">
                  <c:v>93.4</c:v>
                </c:pt>
                <c:pt idx="28850">
                  <c:v>93.4</c:v>
                </c:pt>
                <c:pt idx="28851">
                  <c:v>93.5</c:v>
                </c:pt>
                <c:pt idx="28852">
                  <c:v>93.5</c:v>
                </c:pt>
                <c:pt idx="28853">
                  <c:v>93.5</c:v>
                </c:pt>
                <c:pt idx="28854">
                  <c:v>93.5</c:v>
                </c:pt>
                <c:pt idx="28855">
                  <c:v>93.5</c:v>
                </c:pt>
                <c:pt idx="28856">
                  <c:v>93.5</c:v>
                </c:pt>
                <c:pt idx="28857">
                  <c:v>93.5</c:v>
                </c:pt>
                <c:pt idx="28858">
                  <c:v>93.6</c:v>
                </c:pt>
                <c:pt idx="28859">
                  <c:v>93.6</c:v>
                </c:pt>
                <c:pt idx="28860">
                  <c:v>93.6</c:v>
                </c:pt>
                <c:pt idx="28861">
                  <c:v>93.6</c:v>
                </c:pt>
                <c:pt idx="28862">
                  <c:v>93.6</c:v>
                </c:pt>
                <c:pt idx="28863">
                  <c:v>93.6</c:v>
                </c:pt>
                <c:pt idx="28864">
                  <c:v>93.7</c:v>
                </c:pt>
                <c:pt idx="28865">
                  <c:v>93.7</c:v>
                </c:pt>
                <c:pt idx="28866">
                  <c:v>93.7</c:v>
                </c:pt>
                <c:pt idx="28867">
                  <c:v>93.7</c:v>
                </c:pt>
                <c:pt idx="28868">
                  <c:v>93.7</c:v>
                </c:pt>
                <c:pt idx="28869">
                  <c:v>93.7</c:v>
                </c:pt>
                <c:pt idx="28870">
                  <c:v>93.8</c:v>
                </c:pt>
                <c:pt idx="28871">
                  <c:v>93.8</c:v>
                </c:pt>
                <c:pt idx="28872">
                  <c:v>93.8</c:v>
                </c:pt>
                <c:pt idx="28873">
                  <c:v>93.8</c:v>
                </c:pt>
                <c:pt idx="28874">
                  <c:v>93.8</c:v>
                </c:pt>
                <c:pt idx="28875">
                  <c:v>93.9</c:v>
                </c:pt>
                <c:pt idx="28876">
                  <c:v>93.9</c:v>
                </c:pt>
                <c:pt idx="28877">
                  <c:v>93.9</c:v>
                </c:pt>
                <c:pt idx="28878">
                  <c:v>93.9</c:v>
                </c:pt>
                <c:pt idx="28879">
                  <c:v>93.9</c:v>
                </c:pt>
                <c:pt idx="28880">
                  <c:v>93.9</c:v>
                </c:pt>
                <c:pt idx="28881">
                  <c:v>94</c:v>
                </c:pt>
                <c:pt idx="28882">
                  <c:v>94</c:v>
                </c:pt>
                <c:pt idx="28883">
                  <c:v>94</c:v>
                </c:pt>
                <c:pt idx="28884">
                  <c:v>94</c:v>
                </c:pt>
                <c:pt idx="28885">
                  <c:v>94</c:v>
                </c:pt>
                <c:pt idx="28886">
                  <c:v>94</c:v>
                </c:pt>
                <c:pt idx="28887">
                  <c:v>94</c:v>
                </c:pt>
                <c:pt idx="28888">
                  <c:v>94.1</c:v>
                </c:pt>
                <c:pt idx="28889">
                  <c:v>94.1</c:v>
                </c:pt>
                <c:pt idx="28890">
                  <c:v>94.1</c:v>
                </c:pt>
                <c:pt idx="28891">
                  <c:v>94.1</c:v>
                </c:pt>
                <c:pt idx="28892">
                  <c:v>94.1</c:v>
                </c:pt>
                <c:pt idx="28893">
                  <c:v>94.1</c:v>
                </c:pt>
                <c:pt idx="28894">
                  <c:v>94.1</c:v>
                </c:pt>
                <c:pt idx="28895">
                  <c:v>94.1</c:v>
                </c:pt>
                <c:pt idx="28896">
                  <c:v>94.2</c:v>
                </c:pt>
                <c:pt idx="28897">
                  <c:v>94.2</c:v>
                </c:pt>
                <c:pt idx="28898">
                  <c:v>94.2</c:v>
                </c:pt>
                <c:pt idx="28899">
                  <c:v>94.2</c:v>
                </c:pt>
                <c:pt idx="28900">
                  <c:v>94.2</c:v>
                </c:pt>
                <c:pt idx="28901">
                  <c:v>94.2</c:v>
                </c:pt>
                <c:pt idx="28902">
                  <c:v>94.3</c:v>
                </c:pt>
                <c:pt idx="28903">
                  <c:v>94.3</c:v>
                </c:pt>
                <c:pt idx="28904">
                  <c:v>94.3</c:v>
                </c:pt>
                <c:pt idx="28905">
                  <c:v>94.3</c:v>
                </c:pt>
                <c:pt idx="28906">
                  <c:v>94.3</c:v>
                </c:pt>
                <c:pt idx="28907">
                  <c:v>94.3</c:v>
                </c:pt>
                <c:pt idx="28908">
                  <c:v>94.3</c:v>
                </c:pt>
                <c:pt idx="28909">
                  <c:v>94.4</c:v>
                </c:pt>
                <c:pt idx="28910">
                  <c:v>94.4</c:v>
                </c:pt>
                <c:pt idx="28911">
                  <c:v>94.4</c:v>
                </c:pt>
                <c:pt idx="28912">
                  <c:v>94.4</c:v>
                </c:pt>
                <c:pt idx="28913">
                  <c:v>94.4</c:v>
                </c:pt>
                <c:pt idx="28914">
                  <c:v>94.4</c:v>
                </c:pt>
                <c:pt idx="28915">
                  <c:v>94.4</c:v>
                </c:pt>
                <c:pt idx="28916">
                  <c:v>94.4</c:v>
                </c:pt>
                <c:pt idx="28917">
                  <c:v>94.5</c:v>
                </c:pt>
                <c:pt idx="28918">
                  <c:v>94.5</c:v>
                </c:pt>
                <c:pt idx="28919">
                  <c:v>94.5</c:v>
                </c:pt>
                <c:pt idx="28920">
                  <c:v>94.5</c:v>
                </c:pt>
                <c:pt idx="28921">
                  <c:v>94.5</c:v>
                </c:pt>
                <c:pt idx="28922">
                  <c:v>94.5</c:v>
                </c:pt>
                <c:pt idx="28923">
                  <c:v>94.5</c:v>
                </c:pt>
                <c:pt idx="28924">
                  <c:v>94.6</c:v>
                </c:pt>
                <c:pt idx="28925">
                  <c:v>94.6</c:v>
                </c:pt>
                <c:pt idx="28926">
                  <c:v>94.6</c:v>
                </c:pt>
                <c:pt idx="28927">
                  <c:v>94.6</c:v>
                </c:pt>
                <c:pt idx="28928">
                  <c:v>94.6</c:v>
                </c:pt>
                <c:pt idx="28929">
                  <c:v>94.6</c:v>
                </c:pt>
                <c:pt idx="28930">
                  <c:v>94.6</c:v>
                </c:pt>
                <c:pt idx="28931">
                  <c:v>94.6</c:v>
                </c:pt>
                <c:pt idx="28932">
                  <c:v>94.6</c:v>
                </c:pt>
                <c:pt idx="28933">
                  <c:v>94.6</c:v>
                </c:pt>
                <c:pt idx="28934">
                  <c:v>94.7</c:v>
                </c:pt>
                <c:pt idx="28935">
                  <c:v>94.7</c:v>
                </c:pt>
                <c:pt idx="28936">
                  <c:v>94.7</c:v>
                </c:pt>
                <c:pt idx="28937">
                  <c:v>94.7</c:v>
                </c:pt>
                <c:pt idx="28938">
                  <c:v>94.7</c:v>
                </c:pt>
                <c:pt idx="28939">
                  <c:v>94.7</c:v>
                </c:pt>
                <c:pt idx="28940">
                  <c:v>94.7</c:v>
                </c:pt>
                <c:pt idx="28941">
                  <c:v>94.7</c:v>
                </c:pt>
                <c:pt idx="28942">
                  <c:v>94.7</c:v>
                </c:pt>
                <c:pt idx="28943">
                  <c:v>94.7</c:v>
                </c:pt>
                <c:pt idx="28944">
                  <c:v>94.7</c:v>
                </c:pt>
                <c:pt idx="28945">
                  <c:v>94.7</c:v>
                </c:pt>
                <c:pt idx="28946">
                  <c:v>94.7</c:v>
                </c:pt>
                <c:pt idx="28947">
                  <c:v>94.7</c:v>
                </c:pt>
                <c:pt idx="28948">
                  <c:v>94.8</c:v>
                </c:pt>
                <c:pt idx="28949">
                  <c:v>94.8</c:v>
                </c:pt>
                <c:pt idx="28950">
                  <c:v>94.8</c:v>
                </c:pt>
                <c:pt idx="28951">
                  <c:v>94.8</c:v>
                </c:pt>
                <c:pt idx="28952">
                  <c:v>94.8</c:v>
                </c:pt>
                <c:pt idx="28953">
                  <c:v>94.8</c:v>
                </c:pt>
                <c:pt idx="28954">
                  <c:v>94.8</c:v>
                </c:pt>
                <c:pt idx="28955">
                  <c:v>94.8</c:v>
                </c:pt>
                <c:pt idx="28956">
                  <c:v>94.8</c:v>
                </c:pt>
                <c:pt idx="28957">
                  <c:v>94.8</c:v>
                </c:pt>
                <c:pt idx="28958">
                  <c:v>94.8</c:v>
                </c:pt>
                <c:pt idx="28959">
                  <c:v>94.9</c:v>
                </c:pt>
                <c:pt idx="28960">
                  <c:v>94.9</c:v>
                </c:pt>
                <c:pt idx="28961">
                  <c:v>94.9</c:v>
                </c:pt>
                <c:pt idx="28962">
                  <c:v>94.9</c:v>
                </c:pt>
                <c:pt idx="28963">
                  <c:v>94.9</c:v>
                </c:pt>
                <c:pt idx="28964">
                  <c:v>94.9</c:v>
                </c:pt>
                <c:pt idx="28965">
                  <c:v>94.9</c:v>
                </c:pt>
                <c:pt idx="28966">
                  <c:v>94.9</c:v>
                </c:pt>
                <c:pt idx="28967">
                  <c:v>94.9</c:v>
                </c:pt>
                <c:pt idx="28968">
                  <c:v>94.9</c:v>
                </c:pt>
                <c:pt idx="28969">
                  <c:v>94.9</c:v>
                </c:pt>
                <c:pt idx="28970">
                  <c:v>94.9</c:v>
                </c:pt>
                <c:pt idx="28971">
                  <c:v>94.9</c:v>
                </c:pt>
                <c:pt idx="28972">
                  <c:v>94.9</c:v>
                </c:pt>
                <c:pt idx="28973">
                  <c:v>94.9</c:v>
                </c:pt>
                <c:pt idx="28974">
                  <c:v>94.9</c:v>
                </c:pt>
                <c:pt idx="28975">
                  <c:v>94.9</c:v>
                </c:pt>
                <c:pt idx="28976">
                  <c:v>94.9</c:v>
                </c:pt>
                <c:pt idx="28977">
                  <c:v>94.9</c:v>
                </c:pt>
                <c:pt idx="28978">
                  <c:v>94.9</c:v>
                </c:pt>
                <c:pt idx="28979">
                  <c:v>94.9</c:v>
                </c:pt>
                <c:pt idx="28980">
                  <c:v>94.9</c:v>
                </c:pt>
                <c:pt idx="28981">
                  <c:v>94.9</c:v>
                </c:pt>
                <c:pt idx="28982">
                  <c:v>94.9</c:v>
                </c:pt>
                <c:pt idx="28983">
                  <c:v>94.9</c:v>
                </c:pt>
                <c:pt idx="28984">
                  <c:v>94.9</c:v>
                </c:pt>
                <c:pt idx="28985">
                  <c:v>94.9</c:v>
                </c:pt>
                <c:pt idx="28986">
                  <c:v>94.9</c:v>
                </c:pt>
                <c:pt idx="28987">
                  <c:v>94.9</c:v>
                </c:pt>
                <c:pt idx="28988">
                  <c:v>94.9</c:v>
                </c:pt>
                <c:pt idx="28989">
                  <c:v>94.9</c:v>
                </c:pt>
                <c:pt idx="28990">
                  <c:v>94.9</c:v>
                </c:pt>
                <c:pt idx="28991">
                  <c:v>94.9</c:v>
                </c:pt>
                <c:pt idx="28992">
                  <c:v>94.9</c:v>
                </c:pt>
                <c:pt idx="28993">
                  <c:v>94.9</c:v>
                </c:pt>
                <c:pt idx="28994">
                  <c:v>94.9</c:v>
                </c:pt>
                <c:pt idx="28995">
                  <c:v>94.9</c:v>
                </c:pt>
                <c:pt idx="28996">
                  <c:v>94.9</c:v>
                </c:pt>
                <c:pt idx="28997">
                  <c:v>94.9</c:v>
                </c:pt>
                <c:pt idx="28998">
                  <c:v>94.9</c:v>
                </c:pt>
                <c:pt idx="28999">
                  <c:v>94.9</c:v>
                </c:pt>
                <c:pt idx="29000">
                  <c:v>94.9</c:v>
                </c:pt>
                <c:pt idx="29001">
                  <c:v>94.9</c:v>
                </c:pt>
                <c:pt idx="29002">
                  <c:v>94.9</c:v>
                </c:pt>
                <c:pt idx="29003">
                  <c:v>94.9</c:v>
                </c:pt>
                <c:pt idx="29004">
                  <c:v>94.9</c:v>
                </c:pt>
                <c:pt idx="29005">
                  <c:v>94.9</c:v>
                </c:pt>
                <c:pt idx="29006">
                  <c:v>94.9</c:v>
                </c:pt>
                <c:pt idx="29007">
                  <c:v>94.9</c:v>
                </c:pt>
                <c:pt idx="29008">
                  <c:v>94.9</c:v>
                </c:pt>
                <c:pt idx="29009">
                  <c:v>94.9</c:v>
                </c:pt>
                <c:pt idx="29010">
                  <c:v>94.9</c:v>
                </c:pt>
                <c:pt idx="29011">
                  <c:v>94.9</c:v>
                </c:pt>
                <c:pt idx="29012">
                  <c:v>94.9</c:v>
                </c:pt>
                <c:pt idx="29013">
                  <c:v>94.9</c:v>
                </c:pt>
                <c:pt idx="29014">
                  <c:v>94.9</c:v>
                </c:pt>
                <c:pt idx="29015">
                  <c:v>94.9</c:v>
                </c:pt>
                <c:pt idx="29016">
                  <c:v>94.9</c:v>
                </c:pt>
                <c:pt idx="29017">
                  <c:v>94.9</c:v>
                </c:pt>
                <c:pt idx="29018">
                  <c:v>94.9</c:v>
                </c:pt>
                <c:pt idx="29019">
                  <c:v>94.9</c:v>
                </c:pt>
                <c:pt idx="29020">
                  <c:v>94.8</c:v>
                </c:pt>
                <c:pt idx="29021">
                  <c:v>94.8</c:v>
                </c:pt>
                <c:pt idx="29022">
                  <c:v>94.8</c:v>
                </c:pt>
                <c:pt idx="29023">
                  <c:v>94.8</c:v>
                </c:pt>
                <c:pt idx="29024">
                  <c:v>94.8</c:v>
                </c:pt>
                <c:pt idx="29025">
                  <c:v>94.8</c:v>
                </c:pt>
                <c:pt idx="29026">
                  <c:v>94.8</c:v>
                </c:pt>
                <c:pt idx="29027">
                  <c:v>94.8</c:v>
                </c:pt>
                <c:pt idx="29028">
                  <c:v>94.8</c:v>
                </c:pt>
                <c:pt idx="29029">
                  <c:v>94.8</c:v>
                </c:pt>
                <c:pt idx="29030">
                  <c:v>94.7</c:v>
                </c:pt>
                <c:pt idx="29031">
                  <c:v>94.7</c:v>
                </c:pt>
                <c:pt idx="29032">
                  <c:v>94.7</c:v>
                </c:pt>
                <c:pt idx="29033">
                  <c:v>94.7</c:v>
                </c:pt>
                <c:pt idx="29034">
                  <c:v>94.7</c:v>
                </c:pt>
                <c:pt idx="29035">
                  <c:v>94.7</c:v>
                </c:pt>
                <c:pt idx="29036">
                  <c:v>94.7</c:v>
                </c:pt>
                <c:pt idx="29037">
                  <c:v>94.6</c:v>
                </c:pt>
                <c:pt idx="29038">
                  <c:v>94.6</c:v>
                </c:pt>
                <c:pt idx="29039">
                  <c:v>94.6</c:v>
                </c:pt>
                <c:pt idx="29040">
                  <c:v>94.6</c:v>
                </c:pt>
                <c:pt idx="29041">
                  <c:v>94.6</c:v>
                </c:pt>
                <c:pt idx="29042">
                  <c:v>94.6</c:v>
                </c:pt>
                <c:pt idx="29043">
                  <c:v>94.6</c:v>
                </c:pt>
                <c:pt idx="29044">
                  <c:v>94.5</c:v>
                </c:pt>
                <c:pt idx="29045">
                  <c:v>94.5</c:v>
                </c:pt>
                <c:pt idx="29046">
                  <c:v>94.5</c:v>
                </c:pt>
                <c:pt idx="29047">
                  <c:v>94.5</c:v>
                </c:pt>
                <c:pt idx="29048">
                  <c:v>94.5</c:v>
                </c:pt>
                <c:pt idx="29049">
                  <c:v>94.5</c:v>
                </c:pt>
                <c:pt idx="29050">
                  <c:v>94.5</c:v>
                </c:pt>
                <c:pt idx="29051">
                  <c:v>94.4</c:v>
                </c:pt>
                <c:pt idx="29052">
                  <c:v>94.4</c:v>
                </c:pt>
                <c:pt idx="29053">
                  <c:v>94.4</c:v>
                </c:pt>
                <c:pt idx="29054">
                  <c:v>94.4</c:v>
                </c:pt>
                <c:pt idx="29055">
                  <c:v>94.4</c:v>
                </c:pt>
                <c:pt idx="29056">
                  <c:v>94.4</c:v>
                </c:pt>
                <c:pt idx="29057">
                  <c:v>94.3</c:v>
                </c:pt>
                <c:pt idx="29058">
                  <c:v>94.3</c:v>
                </c:pt>
                <c:pt idx="29059">
                  <c:v>94.3</c:v>
                </c:pt>
                <c:pt idx="29060">
                  <c:v>94.3</c:v>
                </c:pt>
                <c:pt idx="29061">
                  <c:v>94.3</c:v>
                </c:pt>
                <c:pt idx="29062">
                  <c:v>94.3</c:v>
                </c:pt>
                <c:pt idx="29063">
                  <c:v>94.2</c:v>
                </c:pt>
                <c:pt idx="29064">
                  <c:v>94.2</c:v>
                </c:pt>
                <c:pt idx="29065">
                  <c:v>94.2</c:v>
                </c:pt>
                <c:pt idx="29066">
                  <c:v>94.2</c:v>
                </c:pt>
                <c:pt idx="29067">
                  <c:v>94.2</c:v>
                </c:pt>
                <c:pt idx="29068">
                  <c:v>94.2</c:v>
                </c:pt>
                <c:pt idx="29069">
                  <c:v>94.2</c:v>
                </c:pt>
                <c:pt idx="29070">
                  <c:v>94.1</c:v>
                </c:pt>
                <c:pt idx="29071">
                  <c:v>94.1</c:v>
                </c:pt>
                <c:pt idx="29072">
                  <c:v>94.1</c:v>
                </c:pt>
                <c:pt idx="29073">
                  <c:v>94.1</c:v>
                </c:pt>
                <c:pt idx="29074">
                  <c:v>94.1</c:v>
                </c:pt>
                <c:pt idx="29075">
                  <c:v>94.1</c:v>
                </c:pt>
                <c:pt idx="29076">
                  <c:v>94</c:v>
                </c:pt>
                <c:pt idx="29077">
                  <c:v>94</c:v>
                </c:pt>
                <c:pt idx="29078">
                  <c:v>94</c:v>
                </c:pt>
                <c:pt idx="29079">
                  <c:v>94</c:v>
                </c:pt>
                <c:pt idx="29080">
                  <c:v>94</c:v>
                </c:pt>
                <c:pt idx="29081">
                  <c:v>94</c:v>
                </c:pt>
                <c:pt idx="29082">
                  <c:v>93.9</c:v>
                </c:pt>
                <c:pt idx="29083">
                  <c:v>93.9</c:v>
                </c:pt>
                <c:pt idx="29084">
                  <c:v>93.9</c:v>
                </c:pt>
                <c:pt idx="29085">
                  <c:v>93.9</c:v>
                </c:pt>
                <c:pt idx="29086">
                  <c:v>93.9</c:v>
                </c:pt>
                <c:pt idx="29087">
                  <c:v>93.9</c:v>
                </c:pt>
                <c:pt idx="29088">
                  <c:v>93.8</c:v>
                </c:pt>
                <c:pt idx="29089">
                  <c:v>93.8</c:v>
                </c:pt>
                <c:pt idx="29090">
                  <c:v>93.8</c:v>
                </c:pt>
                <c:pt idx="29091">
                  <c:v>93.8</c:v>
                </c:pt>
                <c:pt idx="29092">
                  <c:v>93.7</c:v>
                </c:pt>
                <c:pt idx="29093">
                  <c:v>93.7</c:v>
                </c:pt>
                <c:pt idx="29094">
                  <c:v>93.7</c:v>
                </c:pt>
                <c:pt idx="29095">
                  <c:v>93.7</c:v>
                </c:pt>
                <c:pt idx="29096">
                  <c:v>93.7</c:v>
                </c:pt>
                <c:pt idx="29097">
                  <c:v>93.6</c:v>
                </c:pt>
                <c:pt idx="29098">
                  <c:v>93.6</c:v>
                </c:pt>
                <c:pt idx="29099">
                  <c:v>93.6</c:v>
                </c:pt>
                <c:pt idx="29100">
                  <c:v>93.6</c:v>
                </c:pt>
                <c:pt idx="29101">
                  <c:v>93.6</c:v>
                </c:pt>
                <c:pt idx="29102">
                  <c:v>93.6</c:v>
                </c:pt>
                <c:pt idx="29103">
                  <c:v>93.6</c:v>
                </c:pt>
                <c:pt idx="29104">
                  <c:v>93.5</c:v>
                </c:pt>
                <c:pt idx="29105">
                  <c:v>93.5</c:v>
                </c:pt>
                <c:pt idx="29106">
                  <c:v>93.5</c:v>
                </c:pt>
                <c:pt idx="29107">
                  <c:v>93.5</c:v>
                </c:pt>
                <c:pt idx="29108">
                  <c:v>93.5</c:v>
                </c:pt>
                <c:pt idx="29109">
                  <c:v>93.5</c:v>
                </c:pt>
                <c:pt idx="29110">
                  <c:v>93.5</c:v>
                </c:pt>
                <c:pt idx="29111">
                  <c:v>93.4</c:v>
                </c:pt>
                <c:pt idx="29112">
                  <c:v>93.4</c:v>
                </c:pt>
                <c:pt idx="29113">
                  <c:v>93.4</c:v>
                </c:pt>
                <c:pt idx="29114">
                  <c:v>93.4</c:v>
                </c:pt>
                <c:pt idx="29115">
                  <c:v>93.4</c:v>
                </c:pt>
                <c:pt idx="29116">
                  <c:v>93.4</c:v>
                </c:pt>
                <c:pt idx="29117">
                  <c:v>93.3</c:v>
                </c:pt>
                <c:pt idx="29118">
                  <c:v>93.3</c:v>
                </c:pt>
                <c:pt idx="29119">
                  <c:v>93.3</c:v>
                </c:pt>
                <c:pt idx="29120">
                  <c:v>93.3</c:v>
                </c:pt>
                <c:pt idx="29121">
                  <c:v>93.3</c:v>
                </c:pt>
                <c:pt idx="29122">
                  <c:v>93.3</c:v>
                </c:pt>
                <c:pt idx="29123">
                  <c:v>93.3</c:v>
                </c:pt>
                <c:pt idx="29124">
                  <c:v>93.3</c:v>
                </c:pt>
                <c:pt idx="29125">
                  <c:v>93.2</c:v>
                </c:pt>
                <c:pt idx="29126">
                  <c:v>93.2</c:v>
                </c:pt>
                <c:pt idx="29127">
                  <c:v>93.2</c:v>
                </c:pt>
                <c:pt idx="29128">
                  <c:v>93.2</c:v>
                </c:pt>
                <c:pt idx="29129">
                  <c:v>93.2</c:v>
                </c:pt>
                <c:pt idx="29130">
                  <c:v>93.2</c:v>
                </c:pt>
                <c:pt idx="29131">
                  <c:v>93.2</c:v>
                </c:pt>
                <c:pt idx="29132">
                  <c:v>93.2</c:v>
                </c:pt>
                <c:pt idx="29133">
                  <c:v>93.1</c:v>
                </c:pt>
                <c:pt idx="29134">
                  <c:v>93.1</c:v>
                </c:pt>
                <c:pt idx="29135">
                  <c:v>93.1</c:v>
                </c:pt>
                <c:pt idx="29136">
                  <c:v>93.1</c:v>
                </c:pt>
                <c:pt idx="29137">
                  <c:v>93.1</c:v>
                </c:pt>
                <c:pt idx="29138">
                  <c:v>93.1</c:v>
                </c:pt>
                <c:pt idx="29139">
                  <c:v>93.1</c:v>
                </c:pt>
                <c:pt idx="29140">
                  <c:v>93.1</c:v>
                </c:pt>
                <c:pt idx="29141">
                  <c:v>93.1</c:v>
                </c:pt>
                <c:pt idx="29142">
                  <c:v>93</c:v>
                </c:pt>
                <c:pt idx="29143">
                  <c:v>93</c:v>
                </c:pt>
                <c:pt idx="29144">
                  <c:v>93</c:v>
                </c:pt>
                <c:pt idx="29145">
                  <c:v>93</c:v>
                </c:pt>
                <c:pt idx="29146">
                  <c:v>93</c:v>
                </c:pt>
                <c:pt idx="29147">
                  <c:v>93</c:v>
                </c:pt>
                <c:pt idx="29148">
                  <c:v>93</c:v>
                </c:pt>
                <c:pt idx="29149">
                  <c:v>93</c:v>
                </c:pt>
                <c:pt idx="29150">
                  <c:v>93</c:v>
                </c:pt>
                <c:pt idx="29151">
                  <c:v>93</c:v>
                </c:pt>
                <c:pt idx="29152">
                  <c:v>93</c:v>
                </c:pt>
                <c:pt idx="29153">
                  <c:v>93</c:v>
                </c:pt>
                <c:pt idx="29154">
                  <c:v>92.9</c:v>
                </c:pt>
                <c:pt idx="29155">
                  <c:v>92.9</c:v>
                </c:pt>
                <c:pt idx="29156">
                  <c:v>92.9</c:v>
                </c:pt>
                <c:pt idx="29157">
                  <c:v>92.9</c:v>
                </c:pt>
                <c:pt idx="29158">
                  <c:v>92.9</c:v>
                </c:pt>
                <c:pt idx="29159">
                  <c:v>92.9</c:v>
                </c:pt>
                <c:pt idx="29160">
                  <c:v>92.9</c:v>
                </c:pt>
                <c:pt idx="29161">
                  <c:v>92.9</c:v>
                </c:pt>
                <c:pt idx="29162">
                  <c:v>92.9</c:v>
                </c:pt>
                <c:pt idx="29163">
                  <c:v>92.9</c:v>
                </c:pt>
                <c:pt idx="29164">
                  <c:v>92.9</c:v>
                </c:pt>
                <c:pt idx="29165">
                  <c:v>92.9</c:v>
                </c:pt>
                <c:pt idx="29166">
                  <c:v>92.9</c:v>
                </c:pt>
                <c:pt idx="29167">
                  <c:v>92.9</c:v>
                </c:pt>
                <c:pt idx="29168">
                  <c:v>92.9</c:v>
                </c:pt>
                <c:pt idx="29169">
                  <c:v>92.9</c:v>
                </c:pt>
                <c:pt idx="29170">
                  <c:v>92.9</c:v>
                </c:pt>
                <c:pt idx="29171">
                  <c:v>92.9</c:v>
                </c:pt>
                <c:pt idx="29172">
                  <c:v>92.9</c:v>
                </c:pt>
                <c:pt idx="29173">
                  <c:v>92.9</c:v>
                </c:pt>
                <c:pt idx="29174">
                  <c:v>92.9</c:v>
                </c:pt>
                <c:pt idx="29175">
                  <c:v>92.9</c:v>
                </c:pt>
                <c:pt idx="29176">
                  <c:v>92.9</c:v>
                </c:pt>
                <c:pt idx="29177">
                  <c:v>92.9</c:v>
                </c:pt>
                <c:pt idx="29178">
                  <c:v>92.9</c:v>
                </c:pt>
                <c:pt idx="29179">
                  <c:v>92.9</c:v>
                </c:pt>
                <c:pt idx="29180">
                  <c:v>92.9</c:v>
                </c:pt>
                <c:pt idx="29181">
                  <c:v>92.9</c:v>
                </c:pt>
                <c:pt idx="29182">
                  <c:v>92.9</c:v>
                </c:pt>
                <c:pt idx="29183">
                  <c:v>92.9</c:v>
                </c:pt>
                <c:pt idx="29184">
                  <c:v>92.9</c:v>
                </c:pt>
                <c:pt idx="29185">
                  <c:v>92.9</c:v>
                </c:pt>
                <c:pt idx="29186">
                  <c:v>92.9</c:v>
                </c:pt>
                <c:pt idx="29187">
                  <c:v>92.9</c:v>
                </c:pt>
                <c:pt idx="29188">
                  <c:v>92.9</c:v>
                </c:pt>
                <c:pt idx="29189">
                  <c:v>92.9</c:v>
                </c:pt>
                <c:pt idx="29190">
                  <c:v>92.9</c:v>
                </c:pt>
                <c:pt idx="29191">
                  <c:v>92.9</c:v>
                </c:pt>
                <c:pt idx="29192">
                  <c:v>92.9</c:v>
                </c:pt>
                <c:pt idx="29193">
                  <c:v>92.9</c:v>
                </c:pt>
                <c:pt idx="29194">
                  <c:v>92.9</c:v>
                </c:pt>
                <c:pt idx="29195">
                  <c:v>92.9</c:v>
                </c:pt>
                <c:pt idx="29196">
                  <c:v>92.9</c:v>
                </c:pt>
                <c:pt idx="29197">
                  <c:v>92.9</c:v>
                </c:pt>
                <c:pt idx="29198">
                  <c:v>93</c:v>
                </c:pt>
                <c:pt idx="29199">
                  <c:v>92.9</c:v>
                </c:pt>
                <c:pt idx="29200">
                  <c:v>92.9</c:v>
                </c:pt>
                <c:pt idx="29201">
                  <c:v>93</c:v>
                </c:pt>
                <c:pt idx="29202">
                  <c:v>93</c:v>
                </c:pt>
                <c:pt idx="29203">
                  <c:v>93</c:v>
                </c:pt>
                <c:pt idx="29204">
                  <c:v>93</c:v>
                </c:pt>
                <c:pt idx="29205">
                  <c:v>93</c:v>
                </c:pt>
                <c:pt idx="29206">
                  <c:v>93</c:v>
                </c:pt>
                <c:pt idx="29207">
                  <c:v>93</c:v>
                </c:pt>
                <c:pt idx="29208">
                  <c:v>93</c:v>
                </c:pt>
                <c:pt idx="29209">
                  <c:v>93</c:v>
                </c:pt>
                <c:pt idx="29210">
                  <c:v>93</c:v>
                </c:pt>
                <c:pt idx="29211">
                  <c:v>93</c:v>
                </c:pt>
                <c:pt idx="29212">
                  <c:v>93</c:v>
                </c:pt>
                <c:pt idx="29213">
                  <c:v>93</c:v>
                </c:pt>
                <c:pt idx="29214">
                  <c:v>93</c:v>
                </c:pt>
                <c:pt idx="29215">
                  <c:v>93</c:v>
                </c:pt>
                <c:pt idx="29216">
                  <c:v>93.1</c:v>
                </c:pt>
                <c:pt idx="29217">
                  <c:v>93.1</c:v>
                </c:pt>
                <c:pt idx="29218">
                  <c:v>93.1</c:v>
                </c:pt>
                <c:pt idx="29219">
                  <c:v>93.1</c:v>
                </c:pt>
                <c:pt idx="29220">
                  <c:v>93.1</c:v>
                </c:pt>
                <c:pt idx="29221">
                  <c:v>93.1</c:v>
                </c:pt>
                <c:pt idx="29222">
                  <c:v>93.1</c:v>
                </c:pt>
                <c:pt idx="29223">
                  <c:v>93.1</c:v>
                </c:pt>
                <c:pt idx="29224">
                  <c:v>93.1</c:v>
                </c:pt>
                <c:pt idx="29225">
                  <c:v>93.2</c:v>
                </c:pt>
                <c:pt idx="29226">
                  <c:v>93.2</c:v>
                </c:pt>
                <c:pt idx="29227">
                  <c:v>93.2</c:v>
                </c:pt>
                <c:pt idx="29228">
                  <c:v>93.2</c:v>
                </c:pt>
                <c:pt idx="29229">
                  <c:v>93.2</c:v>
                </c:pt>
                <c:pt idx="29230">
                  <c:v>93.2</c:v>
                </c:pt>
                <c:pt idx="29231">
                  <c:v>93.2</c:v>
                </c:pt>
                <c:pt idx="29232">
                  <c:v>93.2</c:v>
                </c:pt>
                <c:pt idx="29233">
                  <c:v>93.2</c:v>
                </c:pt>
                <c:pt idx="29234">
                  <c:v>93.3</c:v>
                </c:pt>
                <c:pt idx="29235">
                  <c:v>93.3</c:v>
                </c:pt>
                <c:pt idx="29236">
                  <c:v>93.3</c:v>
                </c:pt>
                <c:pt idx="29237">
                  <c:v>93.3</c:v>
                </c:pt>
                <c:pt idx="29238">
                  <c:v>93.3</c:v>
                </c:pt>
                <c:pt idx="29239">
                  <c:v>93.3</c:v>
                </c:pt>
                <c:pt idx="29240">
                  <c:v>93.3</c:v>
                </c:pt>
                <c:pt idx="29241">
                  <c:v>93.3</c:v>
                </c:pt>
                <c:pt idx="29242">
                  <c:v>93.3</c:v>
                </c:pt>
                <c:pt idx="29243">
                  <c:v>93.3</c:v>
                </c:pt>
                <c:pt idx="29244">
                  <c:v>93.3</c:v>
                </c:pt>
                <c:pt idx="29245">
                  <c:v>93.3</c:v>
                </c:pt>
                <c:pt idx="29246">
                  <c:v>93.4</c:v>
                </c:pt>
                <c:pt idx="29247">
                  <c:v>93.4</c:v>
                </c:pt>
                <c:pt idx="29248">
                  <c:v>93.4</c:v>
                </c:pt>
                <c:pt idx="29249">
                  <c:v>93.4</c:v>
                </c:pt>
                <c:pt idx="29250">
                  <c:v>93.4</c:v>
                </c:pt>
                <c:pt idx="29251">
                  <c:v>93.4</c:v>
                </c:pt>
                <c:pt idx="29252">
                  <c:v>93.5</c:v>
                </c:pt>
                <c:pt idx="29253">
                  <c:v>93.5</c:v>
                </c:pt>
                <c:pt idx="29254">
                  <c:v>93.5</c:v>
                </c:pt>
                <c:pt idx="29255">
                  <c:v>93.5</c:v>
                </c:pt>
                <c:pt idx="29256">
                  <c:v>93.5</c:v>
                </c:pt>
                <c:pt idx="29257">
                  <c:v>93.5</c:v>
                </c:pt>
                <c:pt idx="29258">
                  <c:v>93.5</c:v>
                </c:pt>
                <c:pt idx="29259">
                  <c:v>93.5</c:v>
                </c:pt>
                <c:pt idx="29260">
                  <c:v>93.6</c:v>
                </c:pt>
                <c:pt idx="29261">
                  <c:v>93.6</c:v>
                </c:pt>
                <c:pt idx="29262">
                  <c:v>93.6</c:v>
                </c:pt>
                <c:pt idx="29263">
                  <c:v>93.6</c:v>
                </c:pt>
                <c:pt idx="29264">
                  <c:v>93.6</c:v>
                </c:pt>
                <c:pt idx="29265">
                  <c:v>93.6</c:v>
                </c:pt>
                <c:pt idx="29266">
                  <c:v>93.6</c:v>
                </c:pt>
                <c:pt idx="29267">
                  <c:v>93.7</c:v>
                </c:pt>
                <c:pt idx="29268">
                  <c:v>93.7</c:v>
                </c:pt>
                <c:pt idx="29269">
                  <c:v>93.7</c:v>
                </c:pt>
                <c:pt idx="29270">
                  <c:v>93.7</c:v>
                </c:pt>
                <c:pt idx="29271">
                  <c:v>93.7</c:v>
                </c:pt>
                <c:pt idx="29272">
                  <c:v>93.7</c:v>
                </c:pt>
                <c:pt idx="29273">
                  <c:v>93.7</c:v>
                </c:pt>
                <c:pt idx="29274">
                  <c:v>93.8</c:v>
                </c:pt>
                <c:pt idx="29275">
                  <c:v>93.8</c:v>
                </c:pt>
                <c:pt idx="29276">
                  <c:v>93.8</c:v>
                </c:pt>
                <c:pt idx="29277">
                  <c:v>93.8</c:v>
                </c:pt>
                <c:pt idx="29278">
                  <c:v>93.8</c:v>
                </c:pt>
                <c:pt idx="29279">
                  <c:v>93.8</c:v>
                </c:pt>
                <c:pt idx="29280">
                  <c:v>93.8</c:v>
                </c:pt>
                <c:pt idx="29281">
                  <c:v>93.9</c:v>
                </c:pt>
                <c:pt idx="29282">
                  <c:v>93.9</c:v>
                </c:pt>
                <c:pt idx="29283">
                  <c:v>93.9</c:v>
                </c:pt>
                <c:pt idx="29284">
                  <c:v>93.9</c:v>
                </c:pt>
                <c:pt idx="29285">
                  <c:v>93.9</c:v>
                </c:pt>
                <c:pt idx="29286">
                  <c:v>93.9</c:v>
                </c:pt>
                <c:pt idx="29287">
                  <c:v>93.9</c:v>
                </c:pt>
                <c:pt idx="29288">
                  <c:v>94</c:v>
                </c:pt>
                <c:pt idx="29289">
                  <c:v>94</c:v>
                </c:pt>
                <c:pt idx="29290">
                  <c:v>94</c:v>
                </c:pt>
                <c:pt idx="29291">
                  <c:v>94</c:v>
                </c:pt>
                <c:pt idx="29292">
                  <c:v>94</c:v>
                </c:pt>
                <c:pt idx="29293">
                  <c:v>94</c:v>
                </c:pt>
                <c:pt idx="29294">
                  <c:v>94</c:v>
                </c:pt>
                <c:pt idx="29295">
                  <c:v>94</c:v>
                </c:pt>
                <c:pt idx="29296">
                  <c:v>94.1</c:v>
                </c:pt>
                <c:pt idx="29297">
                  <c:v>94.1</c:v>
                </c:pt>
                <c:pt idx="29298">
                  <c:v>94.1</c:v>
                </c:pt>
                <c:pt idx="29299">
                  <c:v>94.1</c:v>
                </c:pt>
                <c:pt idx="29300">
                  <c:v>94.1</c:v>
                </c:pt>
                <c:pt idx="29301">
                  <c:v>94.1</c:v>
                </c:pt>
                <c:pt idx="29302">
                  <c:v>94.1</c:v>
                </c:pt>
                <c:pt idx="29303">
                  <c:v>94.1</c:v>
                </c:pt>
                <c:pt idx="29304">
                  <c:v>94.1</c:v>
                </c:pt>
                <c:pt idx="29305">
                  <c:v>94.2</c:v>
                </c:pt>
                <c:pt idx="29306">
                  <c:v>94.2</c:v>
                </c:pt>
                <c:pt idx="29307">
                  <c:v>94.2</c:v>
                </c:pt>
                <c:pt idx="29308">
                  <c:v>94.2</c:v>
                </c:pt>
                <c:pt idx="29309">
                  <c:v>94.2</c:v>
                </c:pt>
                <c:pt idx="29310">
                  <c:v>94.2</c:v>
                </c:pt>
                <c:pt idx="29311">
                  <c:v>94.3</c:v>
                </c:pt>
                <c:pt idx="29312">
                  <c:v>94.3</c:v>
                </c:pt>
                <c:pt idx="29313">
                  <c:v>94.3</c:v>
                </c:pt>
                <c:pt idx="29314">
                  <c:v>94.3</c:v>
                </c:pt>
                <c:pt idx="29315">
                  <c:v>94.3</c:v>
                </c:pt>
                <c:pt idx="29316">
                  <c:v>94.3</c:v>
                </c:pt>
                <c:pt idx="29317">
                  <c:v>94.3</c:v>
                </c:pt>
                <c:pt idx="29318">
                  <c:v>94.4</c:v>
                </c:pt>
                <c:pt idx="29319">
                  <c:v>94.4</c:v>
                </c:pt>
                <c:pt idx="29320">
                  <c:v>94.4</c:v>
                </c:pt>
                <c:pt idx="29321">
                  <c:v>94.4</c:v>
                </c:pt>
                <c:pt idx="29322">
                  <c:v>94.4</c:v>
                </c:pt>
                <c:pt idx="29323">
                  <c:v>94.4</c:v>
                </c:pt>
                <c:pt idx="29324">
                  <c:v>94.5</c:v>
                </c:pt>
                <c:pt idx="29325">
                  <c:v>94.5</c:v>
                </c:pt>
                <c:pt idx="29326">
                  <c:v>94.5</c:v>
                </c:pt>
                <c:pt idx="29327">
                  <c:v>94.5</c:v>
                </c:pt>
                <c:pt idx="29328">
                  <c:v>94.5</c:v>
                </c:pt>
                <c:pt idx="29329">
                  <c:v>94.5</c:v>
                </c:pt>
                <c:pt idx="29330">
                  <c:v>94.6</c:v>
                </c:pt>
                <c:pt idx="29331">
                  <c:v>94.6</c:v>
                </c:pt>
                <c:pt idx="29332">
                  <c:v>94.6</c:v>
                </c:pt>
                <c:pt idx="29333">
                  <c:v>94.6</c:v>
                </c:pt>
                <c:pt idx="29334">
                  <c:v>94.6</c:v>
                </c:pt>
                <c:pt idx="29335">
                  <c:v>94.6</c:v>
                </c:pt>
                <c:pt idx="29336">
                  <c:v>94.6</c:v>
                </c:pt>
                <c:pt idx="29337">
                  <c:v>94.7</c:v>
                </c:pt>
                <c:pt idx="29338">
                  <c:v>94.7</c:v>
                </c:pt>
                <c:pt idx="29339">
                  <c:v>94.7</c:v>
                </c:pt>
                <c:pt idx="29340">
                  <c:v>94.7</c:v>
                </c:pt>
                <c:pt idx="29341">
                  <c:v>94.7</c:v>
                </c:pt>
                <c:pt idx="29342">
                  <c:v>94.7</c:v>
                </c:pt>
                <c:pt idx="29343">
                  <c:v>94.7</c:v>
                </c:pt>
                <c:pt idx="29344">
                  <c:v>94.7</c:v>
                </c:pt>
                <c:pt idx="29345">
                  <c:v>94.7</c:v>
                </c:pt>
                <c:pt idx="29346">
                  <c:v>94.8</c:v>
                </c:pt>
                <c:pt idx="29347">
                  <c:v>94.8</c:v>
                </c:pt>
                <c:pt idx="29348">
                  <c:v>94.8</c:v>
                </c:pt>
                <c:pt idx="29349">
                  <c:v>94.8</c:v>
                </c:pt>
                <c:pt idx="29350">
                  <c:v>94.8</c:v>
                </c:pt>
                <c:pt idx="29351">
                  <c:v>94.8</c:v>
                </c:pt>
                <c:pt idx="29352">
                  <c:v>94.8</c:v>
                </c:pt>
                <c:pt idx="29353">
                  <c:v>94.8</c:v>
                </c:pt>
                <c:pt idx="29354">
                  <c:v>94.9</c:v>
                </c:pt>
                <c:pt idx="29355">
                  <c:v>94.9</c:v>
                </c:pt>
                <c:pt idx="29356">
                  <c:v>94.9</c:v>
                </c:pt>
                <c:pt idx="29357">
                  <c:v>94.9</c:v>
                </c:pt>
                <c:pt idx="29358">
                  <c:v>94.9</c:v>
                </c:pt>
                <c:pt idx="29359">
                  <c:v>94.9</c:v>
                </c:pt>
                <c:pt idx="29360">
                  <c:v>94.9</c:v>
                </c:pt>
                <c:pt idx="29361">
                  <c:v>94.9</c:v>
                </c:pt>
                <c:pt idx="29362">
                  <c:v>94.9</c:v>
                </c:pt>
                <c:pt idx="29363">
                  <c:v>94.9</c:v>
                </c:pt>
                <c:pt idx="29364">
                  <c:v>94.9</c:v>
                </c:pt>
                <c:pt idx="29365">
                  <c:v>94.9</c:v>
                </c:pt>
                <c:pt idx="29366">
                  <c:v>94.9</c:v>
                </c:pt>
                <c:pt idx="29367">
                  <c:v>94.9</c:v>
                </c:pt>
                <c:pt idx="29368">
                  <c:v>94.9</c:v>
                </c:pt>
                <c:pt idx="29369">
                  <c:v>95</c:v>
                </c:pt>
                <c:pt idx="29370">
                  <c:v>95</c:v>
                </c:pt>
                <c:pt idx="29371">
                  <c:v>95</c:v>
                </c:pt>
                <c:pt idx="29372">
                  <c:v>95</c:v>
                </c:pt>
                <c:pt idx="29373">
                  <c:v>95</c:v>
                </c:pt>
                <c:pt idx="29374">
                  <c:v>95</c:v>
                </c:pt>
                <c:pt idx="29375">
                  <c:v>95</c:v>
                </c:pt>
                <c:pt idx="29376">
                  <c:v>95</c:v>
                </c:pt>
                <c:pt idx="29377">
                  <c:v>95</c:v>
                </c:pt>
                <c:pt idx="29378">
                  <c:v>95</c:v>
                </c:pt>
                <c:pt idx="29379">
                  <c:v>95</c:v>
                </c:pt>
                <c:pt idx="29380">
                  <c:v>95</c:v>
                </c:pt>
                <c:pt idx="29381">
                  <c:v>95</c:v>
                </c:pt>
                <c:pt idx="29382">
                  <c:v>95</c:v>
                </c:pt>
                <c:pt idx="29383">
                  <c:v>95</c:v>
                </c:pt>
                <c:pt idx="29384">
                  <c:v>95.1</c:v>
                </c:pt>
                <c:pt idx="29385">
                  <c:v>95.1</c:v>
                </c:pt>
                <c:pt idx="29386">
                  <c:v>95.1</c:v>
                </c:pt>
                <c:pt idx="29387">
                  <c:v>95.1</c:v>
                </c:pt>
                <c:pt idx="29388">
                  <c:v>95.1</c:v>
                </c:pt>
                <c:pt idx="29389">
                  <c:v>95.1</c:v>
                </c:pt>
                <c:pt idx="29390">
                  <c:v>95.1</c:v>
                </c:pt>
                <c:pt idx="29391">
                  <c:v>95.1</c:v>
                </c:pt>
                <c:pt idx="29392">
                  <c:v>95.1</c:v>
                </c:pt>
                <c:pt idx="29393">
                  <c:v>95.1</c:v>
                </c:pt>
                <c:pt idx="29394">
                  <c:v>95.1</c:v>
                </c:pt>
                <c:pt idx="29395">
                  <c:v>95.1</c:v>
                </c:pt>
                <c:pt idx="29396">
                  <c:v>95.1</c:v>
                </c:pt>
                <c:pt idx="29397">
                  <c:v>95.1</c:v>
                </c:pt>
                <c:pt idx="29398">
                  <c:v>95.1</c:v>
                </c:pt>
                <c:pt idx="29399">
                  <c:v>95.1</c:v>
                </c:pt>
                <c:pt idx="29400">
                  <c:v>95.1</c:v>
                </c:pt>
                <c:pt idx="29401">
                  <c:v>95.1</c:v>
                </c:pt>
                <c:pt idx="29402">
                  <c:v>95.1</c:v>
                </c:pt>
                <c:pt idx="29403">
                  <c:v>95.1</c:v>
                </c:pt>
                <c:pt idx="29404">
                  <c:v>95.1</c:v>
                </c:pt>
                <c:pt idx="29405">
                  <c:v>95.1</c:v>
                </c:pt>
                <c:pt idx="29406">
                  <c:v>95.1</c:v>
                </c:pt>
                <c:pt idx="29407">
                  <c:v>95.1</c:v>
                </c:pt>
                <c:pt idx="29408">
                  <c:v>95.1</c:v>
                </c:pt>
                <c:pt idx="29409">
                  <c:v>95.2</c:v>
                </c:pt>
                <c:pt idx="29410">
                  <c:v>95.1</c:v>
                </c:pt>
                <c:pt idx="29411">
                  <c:v>95.2</c:v>
                </c:pt>
                <c:pt idx="29412">
                  <c:v>95.1</c:v>
                </c:pt>
                <c:pt idx="29413">
                  <c:v>95.2</c:v>
                </c:pt>
                <c:pt idx="29414">
                  <c:v>95.2</c:v>
                </c:pt>
                <c:pt idx="29415">
                  <c:v>95.2</c:v>
                </c:pt>
                <c:pt idx="29416">
                  <c:v>95.2</c:v>
                </c:pt>
                <c:pt idx="29417">
                  <c:v>95.2</c:v>
                </c:pt>
                <c:pt idx="29418">
                  <c:v>95.1</c:v>
                </c:pt>
                <c:pt idx="29419">
                  <c:v>95.2</c:v>
                </c:pt>
                <c:pt idx="29420">
                  <c:v>95.1</c:v>
                </c:pt>
                <c:pt idx="29421">
                  <c:v>95.1</c:v>
                </c:pt>
                <c:pt idx="29422">
                  <c:v>95.1</c:v>
                </c:pt>
                <c:pt idx="29423">
                  <c:v>95.1</c:v>
                </c:pt>
                <c:pt idx="29424">
                  <c:v>95.1</c:v>
                </c:pt>
                <c:pt idx="29425">
                  <c:v>95.1</c:v>
                </c:pt>
                <c:pt idx="29426">
                  <c:v>95.1</c:v>
                </c:pt>
                <c:pt idx="29427">
                  <c:v>95.1</c:v>
                </c:pt>
                <c:pt idx="29428">
                  <c:v>95.1</c:v>
                </c:pt>
                <c:pt idx="29429">
                  <c:v>95.1</c:v>
                </c:pt>
                <c:pt idx="29430">
                  <c:v>95.1</c:v>
                </c:pt>
                <c:pt idx="29431">
                  <c:v>95.1</c:v>
                </c:pt>
                <c:pt idx="29432">
                  <c:v>95.1</c:v>
                </c:pt>
                <c:pt idx="29433">
                  <c:v>95.1</c:v>
                </c:pt>
                <c:pt idx="29434">
                  <c:v>95.1</c:v>
                </c:pt>
                <c:pt idx="29435">
                  <c:v>95.1</c:v>
                </c:pt>
                <c:pt idx="29436">
                  <c:v>95</c:v>
                </c:pt>
                <c:pt idx="29437">
                  <c:v>95</c:v>
                </c:pt>
                <c:pt idx="29438">
                  <c:v>95</c:v>
                </c:pt>
                <c:pt idx="29439">
                  <c:v>95</c:v>
                </c:pt>
                <c:pt idx="29440">
                  <c:v>95</c:v>
                </c:pt>
                <c:pt idx="29441">
                  <c:v>95</c:v>
                </c:pt>
                <c:pt idx="29442">
                  <c:v>95</c:v>
                </c:pt>
                <c:pt idx="29443">
                  <c:v>95</c:v>
                </c:pt>
                <c:pt idx="29444">
                  <c:v>95</c:v>
                </c:pt>
                <c:pt idx="29445">
                  <c:v>94.9</c:v>
                </c:pt>
                <c:pt idx="29446">
                  <c:v>94.9</c:v>
                </c:pt>
                <c:pt idx="29447">
                  <c:v>94.9</c:v>
                </c:pt>
                <c:pt idx="29448">
                  <c:v>94.9</c:v>
                </c:pt>
                <c:pt idx="29449">
                  <c:v>94.9</c:v>
                </c:pt>
                <c:pt idx="29450">
                  <c:v>94.9</c:v>
                </c:pt>
                <c:pt idx="29451">
                  <c:v>94.9</c:v>
                </c:pt>
                <c:pt idx="29452">
                  <c:v>94.9</c:v>
                </c:pt>
                <c:pt idx="29453">
                  <c:v>94.9</c:v>
                </c:pt>
                <c:pt idx="29454">
                  <c:v>94.9</c:v>
                </c:pt>
                <c:pt idx="29455">
                  <c:v>94.8</c:v>
                </c:pt>
                <c:pt idx="29456">
                  <c:v>94.8</c:v>
                </c:pt>
                <c:pt idx="29457">
                  <c:v>94.8</c:v>
                </c:pt>
                <c:pt idx="29458">
                  <c:v>94.8</c:v>
                </c:pt>
                <c:pt idx="29459">
                  <c:v>94.8</c:v>
                </c:pt>
                <c:pt idx="29460">
                  <c:v>94.8</c:v>
                </c:pt>
                <c:pt idx="29461">
                  <c:v>94.8</c:v>
                </c:pt>
                <c:pt idx="29462">
                  <c:v>94.8</c:v>
                </c:pt>
                <c:pt idx="29463">
                  <c:v>94.7</c:v>
                </c:pt>
                <c:pt idx="29464">
                  <c:v>94.7</c:v>
                </c:pt>
                <c:pt idx="29465">
                  <c:v>94.7</c:v>
                </c:pt>
                <c:pt idx="29466">
                  <c:v>94.7</c:v>
                </c:pt>
                <c:pt idx="29467">
                  <c:v>94.7</c:v>
                </c:pt>
                <c:pt idx="29468">
                  <c:v>94.7</c:v>
                </c:pt>
                <c:pt idx="29469">
                  <c:v>94.7</c:v>
                </c:pt>
                <c:pt idx="29470">
                  <c:v>94.6</c:v>
                </c:pt>
                <c:pt idx="29471">
                  <c:v>94.6</c:v>
                </c:pt>
                <c:pt idx="29472">
                  <c:v>94.6</c:v>
                </c:pt>
                <c:pt idx="29473">
                  <c:v>94.6</c:v>
                </c:pt>
                <c:pt idx="29474">
                  <c:v>94.6</c:v>
                </c:pt>
                <c:pt idx="29475">
                  <c:v>94.6</c:v>
                </c:pt>
                <c:pt idx="29476">
                  <c:v>94.5</c:v>
                </c:pt>
                <c:pt idx="29477">
                  <c:v>94.5</c:v>
                </c:pt>
                <c:pt idx="29478">
                  <c:v>94.5</c:v>
                </c:pt>
                <c:pt idx="29479">
                  <c:v>94.5</c:v>
                </c:pt>
                <c:pt idx="29480">
                  <c:v>94.5</c:v>
                </c:pt>
                <c:pt idx="29481">
                  <c:v>94.5</c:v>
                </c:pt>
                <c:pt idx="29482">
                  <c:v>94.4</c:v>
                </c:pt>
                <c:pt idx="29483">
                  <c:v>94.4</c:v>
                </c:pt>
                <c:pt idx="29484">
                  <c:v>94.4</c:v>
                </c:pt>
                <c:pt idx="29485">
                  <c:v>94.4</c:v>
                </c:pt>
                <c:pt idx="29486">
                  <c:v>94.4</c:v>
                </c:pt>
                <c:pt idx="29487">
                  <c:v>94.3</c:v>
                </c:pt>
                <c:pt idx="29488">
                  <c:v>94.3</c:v>
                </c:pt>
                <c:pt idx="29489">
                  <c:v>94.3</c:v>
                </c:pt>
                <c:pt idx="29490">
                  <c:v>94.3</c:v>
                </c:pt>
                <c:pt idx="29491">
                  <c:v>94.3</c:v>
                </c:pt>
                <c:pt idx="29492">
                  <c:v>94.2</c:v>
                </c:pt>
                <c:pt idx="29493">
                  <c:v>94.2</c:v>
                </c:pt>
                <c:pt idx="29494">
                  <c:v>94.2</c:v>
                </c:pt>
                <c:pt idx="29495">
                  <c:v>94.2</c:v>
                </c:pt>
                <c:pt idx="29496">
                  <c:v>94.2</c:v>
                </c:pt>
                <c:pt idx="29497">
                  <c:v>94.1</c:v>
                </c:pt>
                <c:pt idx="29498">
                  <c:v>94.1</c:v>
                </c:pt>
                <c:pt idx="29499">
                  <c:v>94.1</c:v>
                </c:pt>
                <c:pt idx="29500">
                  <c:v>94.1</c:v>
                </c:pt>
                <c:pt idx="29501">
                  <c:v>94.1</c:v>
                </c:pt>
                <c:pt idx="29502">
                  <c:v>94.1</c:v>
                </c:pt>
                <c:pt idx="29503">
                  <c:v>94.1</c:v>
                </c:pt>
                <c:pt idx="29504">
                  <c:v>94</c:v>
                </c:pt>
                <c:pt idx="29505">
                  <c:v>94</c:v>
                </c:pt>
                <c:pt idx="29506">
                  <c:v>94</c:v>
                </c:pt>
                <c:pt idx="29507">
                  <c:v>94</c:v>
                </c:pt>
                <c:pt idx="29508">
                  <c:v>94</c:v>
                </c:pt>
                <c:pt idx="29509">
                  <c:v>93.9</c:v>
                </c:pt>
                <c:pt idx="29510">
                  <c:v>93.9</c:v>
                </c:pt>
                <c:pt idx="29511">
                  <c:v>93.9</c:v>
                </c:pt>
                <c:pt idx="29512">
                  <c:v>93.9</c:v>
                </c:pt>
                <c:pt idx="29513">
                  <c:v>93.9</c:v>
                </c:pt>
                <c:pt idx="29514">
                  <c:v>93.8</c:v>
                </c:pt>
                <c:pt idx="29515">
                  <c:v>93.8</c:v>
                </c:pt>
                <c:pt idx="29516">
                  <c:v>93.8</c:v>
                </c:pt>
                <c:pt idx="29517">
                  <c:v>93.8</c:v>
                </c:pt>
                <c:pt idx="29518">
                  <c:v>93.8</c:v>
                </c:pt>
                <c:pt idx="29519">
                  <c:v>93.8</c:v>
                </c:pt>
                <c:pt idx="29520">
                  <c:v>93.7</c:v>
                </c:pt>
                <c:pt idx="29521">
                  <c:v>93.7</c:v>
                </c:pt>
                <c:pt idx="29522">
                  <c:v>93.7</c:v>
                </c:pt>
                <c:pt idx="29523">
                  <c:v>93.7</c:v>
                </c:pt>
                <c:pt idx="29524">
                  <c:v>93.7</c:v>
                </c:pt>
                <c:pt idx="29525">
                  <c:v>93.7</c:v>
                </c:pt>
                <c:pt idx="29526">
                  <c:v>93.6</c:v>
                </c:pt>
                <c:pt idx="29527">
                  <c:v>93.6</c:v>
                </c:pt>
                <c:pt idx="29528">
                  <c:v>93.6</c:v>
                </c:pt>
                <c:pt idx="29529">
                  <c:v>93.6</c:v>
                </c:pt>
                <c:pt idx="29530">
                  <c:v>93.6</c:v>
                </c:pt>
                <c:pt idx="29531">
                  <c:v>93.5</c:v>
                </c:pt>
                <c:pt idx="29532">
                  <c:v>93.5</c:v>
                </c:pt>
                <c:pt idx="29533">
                  <c:v>93.5</c:v>
                </c:pt>
                <c:pt idx="29534">
                  <c:v>93.5</c:v>
                </c:pt>
                <c:pt idx="29535">
                  <c:v>93.5</c:v>
                </c:pt>
                <c:pt idx="29536">
                  <c:v>93.5</c:v>
                </c:pt>
                <c:pt idx="29537">
                  <c:v>93.5</c:v>
                </c:pt>
                <c:pt idx="29538">
                  <c:v>93.4</c:v>
                </c:pt>
                <c:pt idx="29539">
                  <c:v>93.4</c:v>
                </c:pt>
                <c:pt idx="29540">
                  <c:v>93.4</c:v>
                </c:pt>
                <c:pt idx="29541">
                  <c:v>93.4</c:v>
                </c:pt>
                <c:pt idx="29542">
                  <c:v>93.4</c:v>
                </c:pt>
                <c:pt idx="29543">
                  <c:v>93.4</c:v>
                </c:pt>
                <c:pt idx="29544">
                  <c:v>93.4</c:v>
                </c:pt>
                <c:pt idx="29545">
                  <c:v>93.4</c:v>
                </c:pt>
                <c:pt idx="29546">
                  <c:v>93.4</c:v>
                </c:pt>
                <c:pt idx="29547">
                  <c:v>93.3</c:v>
                </c:pt>
                <c:pt idx="29548">
                  <c:v>93.3</c:v>
                </c:pt>
                <c:pt idx="29549">
                  <c:v>93.3</c:v>
                </c:pt>
                <c:pt idx="29550">
                  <c:v>93.3</c:v>
                </c:pt>
                <c:pt idx="29551">
                  <c:v>93.3</c:v>
                </c:pt>
                <c:pt idx="29552">
                  <c:v>93.3</c:v>
                </c:pt>
                <c:pt idx="29553">
                  <c:v>93.3</c:v>
                </c:pt>
                <c:pt idx="29554">
                  <c:v>93.3</c:v>
                </c:pt>
                <c:pt idx="29555">
                  <c:v>93.3</c:v>
                </c:pt>
                <c:pt idx="29556">
                  <c:v>93.3</c:v>
                </c:pt>
                <c:pt idx="29557">
                  <c:v>93.3</c:v>
                </c:pt>
                <c:pt idx="29558">
                  <c:v>93.3</c:v>
                </c:pt>
                <c:pt idx="29559">
                  <c:v>93.3</c:v>
                </c:pt>
                <c:pt idx="29560">
                  <c:v>93.3</c:v>
                </c:pt>
                <c:pt idx="29561">
                  <c:v>93.3</c:v>
                </c:pt>
                <c:pt idx="29562">
                  <c:v>93.3</c:v>
                </c:pt>
                <c:pt idx="29563">
                  <c:v>93.3</c:v>
                </c:pt>
                <c:pt idx="29564">
                  <c:v>93.3</c:v>
                </c:pt>
                <c:pt idx="29565">
                  <c:v>93.3</c:v>
                </c:pt>
                <c:pt idx="29566">
                  <c:v>93.3</c:v>
                </c:pt>
                <c:pt idx="29567">
                  <c:v>93.2</c:v>
                </c:pt>
                <c:pt idx="29568">
                  <c:v>93.2</c:v>
                </c:pt>
                <c:pt idx="29569">
                  <c:v>93.2</c:v>
                </c:pt>
                <c:pt idx="29570">
                  <c:v>93.2</c:v>
                </c:pt>
                <c:pt idx="29571">
                  <c:v>93.2</c:v>
                </c:pt>
                <c:pt idx="29572">
                  <c:v>93.2</c:v>
                </c:pt>
                <c:pt idx="29573">
                  <c:v>93.2</c:v>
                </c:pt>
                <c:pt idx="29574">
                  <c:v>93.2</c:v>
                </c:pt>
                <c:pt idx="29575">
                  <c:v>93.2</c:v>
                </c:pt>
                <c:pt idx="29576">
                  <c:v>93.2</c:v>
                </c:pt>
                <c:pt idx="29577">
                  <c:v>93.2</c:v>
                </c:pt>
                <c:pt idx="29578">
                  <c:v>93.2</c:v>
                </c:pt>
                <c:pt idx="29579">
                  <c:v>93.2</c:v>
                </c:pt>
                <c:pt idx="29580">
                  <c:v>93.2</c:v>
                </c:pt>
                <c:pt idx="29581">
                  <c:v>93.2</c:v>
                </c:pt>
                <c:pt idx="29582">
                  <c:v>93.1</c:v>
                </c:pt>
                <c:pt idx="29583">
                  <c:v>93.2</c:v>
                </c:pt>
                <c:pt idx="29584">
                  <c:v>93.2</c:v>
                </c:pt>
                <c:pt idx="29585">
                  <c:v>93.1</c:v>
                </c:pt>
                <c:pt idx="29586">
                  <c:v>93.1</c:v>
                </c:pt>
                <c:pt idx="29587">
                  <c:v>93.1</c:v>
                </c:pt>
                <c:pt idx="29588">
                  <c:v>93.1</c:v>
                </c:pt>
                <c:pt idx="29589">
                  <c:v>93.1</c:v>
                </c:pt>
                <c:pt idx="29590">
                  <c:v>93.1</c:v>
                </c:pt>
                <c:pt idx="29591">
                  <c:v>93.1</c:v>
                </c:pt>
                <c:pt idx="29592">
                  <c:v>93.1</c:v>
                </c:pt>
                <c:pt idx="29593">
                  <c:v>93.1</c:v>
                </c:pt>
                <c:pt idx="29594">
                  <c:v>93.1</c:v>
                </c:pt>
                <c:pt idx="29595">
                  <c:v>93.1</c:v>
                </c:pt>
                <c:pt idx="29596">
                  <c:v>93.1</c:v>
                </c:pt>
                <c:pt idx="29597">
                  <c:v>93.1</c:v>
                </c:pt>
                <c:pt idx="29598">
                  <c:v>93.1</c:v>
                </c:pt>
                <c:pt idx="29599">
                  <c:v>93.1</c:v>
                </c:pt>
                <c:pt idx="29600">
                  <c:v>93.1</c:v>
                </c:pt>
                <c:pt idx="29601">
                  <c:v>93.1</c:v>
                </c:pt>
                <c:pt idx="29602">
                  <c:v>93.1</c:v>
                </c:pt>
                <c:pt idx="29603">
                  <c:v>93.1</c:v>
                </c:pt>
                <c:pt idx="29604">
                  <c:v>93.1</c:v>
                </c:pt>
                <c:pt idx="29605">
                  <c:v>93.1</c:v>
                </c:pt>
                <c:pt idx="29606">
                  <c:v>93.1</c:v>
                </c:pt>
                <c:pt idx="29607">
                  <c:v>93.1</c:v>
                </c:pt>
                <c:pt idx="29608">
                  <c:v>93.1</c:v>
                </c:pt>
                <c:pt idx="29609">
                  <c:v>93.1</c:v>
                </c:pt>
                <c:pt idx="29610">
                  <c:v>93.1</c:v>
                </c:pt>
                <c:pt idx="29611">
                  <c:v>93.1</c:v>
                </c:pt>
                <c:pt idx="29612">
                  <c:v>93.1</c:v>
                </c:pt>
                <c:pt idx="29613">
                  <c:v>93.1</c:v>
                </c:pt>
                <c:pt idx="29614">
                  <c:v>93.1</c:v>
                </c:pt>
                <c:pt idx="29615">
                  <c:v>93.2</c:v>
                </c:pt>
                <c:pt idx="29616">
                  <c:v>93.2</c:v>
                </c:pt>
                <c:pt idx="29617">
                  <c:v>93.2</c:v>
                </c:pt>
                <c:pt idx="29618">
                  <c:v>93.2</c:v>
                </c:pt>
                <c:pt idx="29619">
                  <c:v>93.2</c:v>
                </c:pt>
                <c:pt idx="29620">
                  <c:v>93.2</c:v>
                </c:pt>
                <c:pt idx="29621">
                  <c:v>93.2</c:v>
                </c:pt>
                <c:pt idx="29622">
                  <c:v>93.2</c:v>
                </c:pt>
                <c:pt idx="29623">
                  <c:v>93.2</c:v>
                </c:pt>
                <c:pt idx="29624">
                  <c:v>93.2</c:v>
                </c:pt>
                <c:pt idx="29625">
                  <c:v>93.2</c:v>
                </c:pt>
                <c:pt idx="29626">
                  <c:v>93.2</c:v>
                </c:pt>
                <c:pt idx="29627">
                  <c:v>93.2</c:v>
                </c:pt>
                <c:pt idx="29628">
                  <c:v>93.2</c:v>
                </c:pt>
                <c:pt idx="29629">
                  <c:v>93.2</c:v>
                </c:pt>
                <c:pt idx="29630">
                  <c:v>93.2</c:v>
                </c:pt>
                <c:pt idx="29631">
                  <c:v>93.2</c:v>
                </c:pt>
                <c:pt idx="29632">
                  <c:v>93.2</c:v>
                </c:pt>
                <c:pt idx="29633">
                  <c:v>93.3</c:v>
                </c:pt>
                <c:pt idx="29634">
                  <c:v>93.3</c:v>
                </c:pt>
                <c:pt idx="29635">
                  <c:v>93.3</c:v>
                </c:pt>
                <c:pt idx="29636">
                  <c:v>93.3</c:v>
                </c:pt>
                <c:pt idx="29637">
                  <c:v>93.3</c:v>
                </c:pt>
                <c:pt idx="29638">
                  <c:v>93.3</c:v>
                </c:pt>
                <c:pt idx="29639">
                  <c:v>93.3</c:v>
                </c:pt>
                <c:pt idx="29640">
                  <c:v>93.3</c:v>
                </c:pt>
                <c:pt idx="29641">
                  <c:v>93.3</c:v>
                </c:pt>
                <c:pt idx="29642">
                  <c:v>93.3</c:v>
                </c:pt>
                <c:pt idx="29643">
                  <c:v>93.3</c:v>
                </c:pt>
                <c:pt idx="29644">
                  <c:v>93.3</c:v>
                </c:pt>
                <c:pt idx="29645">
                  <c:v>93.3</c:v>
                </c:pt>
                <c:pt idx="29646">
                  <c:v>93.3</c:v>
                </c:pt>
                <c:pt idx="29647">
                  <c:v>93.3</c:v>
                </c:pt>
                <c:pt idx="29648">
                  <c:v>93.3</c:v>
                </c:pt>
                <c:pt idx="29649">
                  <c:v>93.4</c:v>
                </c:pt>
                <c:pt idx="29650">
                  <c:v>93.4</c:v>
                </c:pt>
                <c:pt idx="29651">
                  <c:v>93.4</c:v>
                </c:pt>
                <c:pt idx="29652">
                  <c:v>93.4</c:v>
                </c:pt>
                <c:pt idx="29653">
                  <c:v>93.4</c:v>
                </c:pt>
                <c:pt idx="29654">
                  <c:v>93.4</c:v>
                </c:pt>
                <c:pt idx="29655">
                  <c:v>93.4</c:v>
                </c:pt>
                <c:pt idx="29656">
                  <c:v>93.4</c:v>
                </c:pt>
                <c:pt idx="29657">
                  <c:v>93.4</c:v>
                </c:pt>
                <c:pt idx="29658">
                  <c:v>93.5</c:v>
                </c:pt>
                <c:pt idx="29659">
                  <c:v>93.5</c:v>
                </c:pt>
                <c:pt idx="29660">
                  <c:v>93.5</c:v>
                </c:pt>
                <c:pt idx="29661">
                  <c:v>93.5</c:v>
                </c:pt>
                <c:pt idx="29662">
                  <c:v>93.5</c:v>
                </c:pt>
                <c:pt idx="29663">
                  <c:v>93.5</c:v>
                </c:pt>
                <c:pt idx="29664">
                  <c:v>93.6</c:v>
                </c:pt>
                <c:pt idx="29665">
                  <c:v>93.6</c:v>
                </c:pt>
                <c:pt idx="29666">
                  <c:v>93.6</c:v>
                </c:pt>
                <c:pt idx="29667">
                  <c:v>93.6</c:v>
                </c:pt>
                <c:pt idx="29668">
                  <c:v>93.6</c:v>
                </c:pt>
                <c:pt idx="29669">
                  <c:v>93.6</c:v>
                </c:pt>
                <c:pt idx="29670">
                  <c:v>93.6</c:v>
                </c:pt>
                <c:pt idx="29671">
                  <c:v>93.6</c:v>
                </c:pt>
                <c:pt idx="29672">
                  <c:v>93.7</c:v>
                </c:pt>
                <c:pt idx="29673">
                  <c:v>93.7</c:v>
                </c:pt>
                <c:pt idx="29674">
                  <c:v>93.7</c:v>
                </c:pt>
                <c:pt idx="29675">
                  <c:v>93.7</c:v>
                </c:pt>
                <c:pt idx="29676">
                  <c:v>93.7</c:v>
                </c:pt>
                <c:pt idx="29677">
                  <c:v>93.7</c:v>
                </c:pt>
                <c:pt idx="29678">
                  <c:v>93.7</c:v>
                </c:pt>
                <c:pt idx="29679">
                  <c:v>93.7</c:v>
                </c:pt>
                <c:pt idx="29680">
                  <c:v>93.8</c:v>
                </c:pt>
                <c:pt idx="29681">
                  <c:v>93.8</c:v>
                </c:pt>
                <c:pt idx="29682">
                  <c:v>93.8</c:v>
                </c:pt>
                <c:pt idx="29683">
                  <c:v>93.8</c:v>
                </c:pt>
                <c:pt idx="29684">
                  <c:v>93.8</c:v>
                </c:pt>
                <c:pt idx="29685">
                  <c:v>93.8</c:v>
                </c:pt>
                <c:pt idx="29686">
                  <c:v>93.8</c:v>
                </c:pt>
                <c:pt idx="29687">
                  <c:v>93.9</c:v>
                </c:pt>
                <c:pt idx="29688">
                  <c:v>93.9</c:v>
                </c:pt>
                <c:pt idx="29689">
                  <c:v>93.9</c:v>
                </c:pt>
                <c:pt idx="29690">
                  <c:v>93.9</c:v>
                </c:pt>
                <c:pt idx="29691">
                  <c:v>93.9</c:v>
                </c:pt>
                <c:pt idx="29692">
                  <c:v>93.9</c:v>
                </c:pt>
                <c:pt idx="29693">
                  <c:v>93.9</c:v>
                </c:pt>
                <c:pt idx="29694">
                  <c:v>93.9</c:v>
                </c:pt>
                <c:pt idx="29695">
                  <c:v>93.9</c:v>
                </c:pt>
                <c:pt idx="29696">
                  <c:v>94</c:v>
                </c:pt>
                <c:pt idx="29697">
                  <c:v>94</c:v>
                </c:pt>
                <c:pt idx="29698">
                  <c:v>94</c:v>
                </c:pt>
                <c:pt idx="29699">
                  <c:v>94</c:v>
                </c:pt>
                <c:pt idx="29700">
                  <c:v>94</c:v>
                </c:pt>
                <c:pt idx="29701">
                  <c:v>94</c:v>
                </c:pt>
                <c:pt idx="29702">
                  <c:v>94.1</c:v>
                </c:pt>
                <c:pt idx="29703">
                  <c:v>94.1</c:v>
                </c:pt>
                <c:pt idx="29704">
                  <c:v>94.1</c:v>
                </c:pt>
                <c:pt idx="29705">
                  <c:v>94.1</c:v>
                </c:pt>
                <c:pt idx="29706">
                  <c:v>94.1</c:v>
                </c:pt>
                <c:pt idx="29707">
                  <c:v>94.1</c:v>
                </c:pt>
                <c:pt idx="29708">
                  <c:v>94.1</c:v>
                </c:pt>
                <c:pt idx="29709">
                  <c:v>94.1</c:v>
                </c:pt>
                <c:pt idx="29710">
                  <c:v>94.2</c:v>
                </c:pt>
                <c:pt idx="29711">
                  <c:v>94.2</c:v>
                </c:pt>
                <c:pt idx="29712">
                  <c:v>94.2</c:v>
                </c:pt>
                <c:pt idx="29713">
                  <c:v>94.2</c:v>
                </c:pt>
                <c:pt idx="29714">
                  <c:v>94.2</c:v>
                </c:pt>
                <c:pt idx="29715">
                  <c:v>94.2</c:v>
                </c:pt>
                <c:pt idx="29716">
                  <c:v>94.3</c:v>
                </c:pt>
                <c:pt idx="29717">
                  <c:v>94.3</c:v>
                </c:pt>
                <c:pt idx="29718">
                  <c:v>94.3</c:v>
                </c:pt>
                <c:pt idx="29719">
                  <c:v>94.3</c:v>
                </c:pt>
                <c:pt idx="29720">
                  <c:v>94.3</c:v>
                </c:pt>
                <c:pt idx="29721">
                  <c:v>94.3</c:v>
                </c:pt>
                <c:pt idx="29722">
                  <c:v>94.4</c:v>
                </c:pt>
                <c:pt idx="29723">
                  <c:v>94.4</c:v>
                </c:pt>
                <c:pt idx="29724">
                  <c:v>94.4</c:v>
                </c:pt>
                <c:pt idx="29725">
                  <c:v>94.4</c:v>
                </c:pt>
                <c:pt idx="29726">
                  <c:v>94.4</c:v>
                </c:pt>
                <c:pt idx="29727">
                  <c:v>94.5</c:v>
                </c:pt>
                <c:pt idx="29728">
                  <c:v>94.5</c:v>
                </c:pt>
                <c:pt idx="29729">
                  <c:v>94.5</c:v>
                </c:pt>
                <c:pt idx="29730">
                  <c:v>94.5</c:v>
                </c:pt>
                <c:pt idx="29731">
                  <c:v>94.5</c:v>
                </c:pt>
                <c:pt idx="29732">
                  <c:v>94.5</c:v>
                </c:pt>
                <c:pt idx="29733">
                  <c:v>94.5</c:v>
                </c:pt>
                <c:pt idx="29734">
                  <c:v>94.6</c:v>
                </c:pt>
                <c:pt idx="29735">
                  <c:v>94.6</c:v>
                </c:pt>
                <c:pt idx="29736">
                  <c:v>94.6</c:v>
                </c:pt>
                <c:pt idx="29737">
                  <c:v>94.6</c:v>
                </c:pt>
                <c:pt idx="29738">
                  <c:v>94.6</c:v>
                </c:pt>
                <c:pt idx="29739">
                  <c:v>94.7</c:v>
                </c:pt>
                <c:pt idx="29740">
                  <c:v>94.7</c:v>
                </c:pt>
                <c:pt idx="29741">
                  <c:v>94.7</c:v>
                </c:pt>
                <c:pt idx="29742">
                  <c:v>94.7</c:v>
                </c:pt>
                <c:pt idx="29743">
                  <c:v>94.7</c:v>
                </c:pt>
                <c:pt idx="29744">
                  <c:v>94.7</c:v>
                </c:pt>
                <c:pt idx="29745">
                  <c:v>94.8</c:v>
                </c:pt>
                <c:pt idx="29746">
                  <c:v>94.8</c:v>
                </c:pt>
                <c:pt idx="29747">
                  <c:v>94.8</c:v>
                </c:pt>
                <c:pt idx="29748">
                  <c:v>94.8</c:v>
                </c:pt>
                <c:pt idx="29749">
                  <c:v>94.8</c:v>
                </c:pt>
                <c:pt idx="29750">
                  <c:v>94.8</c:v>
                </c:pt>
                <c:pt idx="29751">
                  <c:v>94.8</c:v>
                </c:pt>
                <c:pt idx="29752">
                  <c:v>94.9</c:v>
                </c:pt>
                <c:pt idx="29753">
                  <c:v>94.9</c:v>
                </c:pt>
                <c:pt idx="29754">
                  <c:v>94.9</c:v>
                </c:pt>
                <c:pt idx="29755">
                  <c:v>94.9</c:v>
                </c:pt>
                <c:pt idx="29756">
                  <c:v>94.9</c:v>
                </c:pt>
                <c:pt idx="29757">
                  <c:v>94.9</c:v>
                </c:pt>
                <c:pt idx="29758">
                  <c:v>94.9</c:v>
                </c:pt>
                <c:pt idx="29759">
                  <c:v>94.9</c:v>
                </c:pt>
                <c:pt idx="29760">
                  <c:v>94.9</c:v>
                </c:pt>
                <c:pt idx="29761">
                  <c:v>94.9</c:v>
                </c:pt>
                <c:pt idx="29762">
                  <c:v>95</c:v>
                </c:pt>
                <c:pt idx="29763">
                  <c:v>95</c:v>
                </c:pt>
                <c:pt idx="29764">
                  <c:v>95</c:v>
                </c:pt>
                <c:pt idx="29765">
                  <c:v>95</c:v>
                </c:pt>
                <c:pt idx="29766">
                  <c:v>95</c:v>
                </c:pt>
                <c:pt idx="29767">
                  <c:v>95</c:v>
                </c:pt>
                <c:pt idx="29768">
                  <c:v>95</c:v>
                </c:pt>
                <c:pt idx="29769">
                  <c:v>95</c:v>
                </c:pt>
                <c:pt idx="29770">
                  <c:v>95.1</c:v>
                </c:pt>
                <c:pt idx="29771">
                  <c:v>95.1</c:v>
                </c:pt>
                <c:pt idx="29772">
                  <c:v>95.1</c:v>
                </c:pt>
                <c:pt idx="29773">
                  <c:v>95.1</c:v>
                </c:pt>
                <c:pt idx="29774">
                  <c:v>95.1</c:v>
                </c:pt>
                <c:pt idx="29775">
                  <c:v>95.1</c:v>
                </c:pt>
                <c:pt idx="29776">
                  <c:v>95.1</c:v>
                </c:pt>
                <c:pt idx="29777">
                  <c:v>95.2</c:v>
                </c:pt>
                <c:pt idx="29778">
                  <c:v>95.2</c:v>
                </c:pt>
                <c:pt idx="29779">
                  <c:v>95.2</c:v>
                </c:pt>
                <c:pt idx="29780">
                  <c:v>95.2</c:v>
                </c:pt>
                <c:pt idx="29781">
                  <c:v>95.2</c:v>
                </c:pt>
                <c:pt idx="29782">
                  <c:v>95.2</c:v>
                </c:pt>
                <c:pt idx="29783">
                  <c:v>95.2</c:v>
                </c:pt>
                <c:pt idx="29784">
                  <c:v>95.2</c:v>
                </c:pt>
                <c:pt idx="29785">
                  <c:v>95.2</c:v>
                </c:pt>
                <c:pt idx="29786">
                  <c:v>95.2</c:v>
                </c:pt>
                <c:pt idx="29787">
                  <c:v>95.3</c:v>
                </c:pt>
                <c:pt idx="29788">
                  <c:v>95.3</c:v>
                </c:pt>
                <c:pt idx="29789">
                  <c:v>95.3</c:v>
                </c:pt>
                <c:pt idx="29790">
                  <c:v>95.3</c:v>
                </c:pt>
                <c:pt idx="29791">
                  <c:v>95.3</c:v>
                </c:pt>
                <c:pt idx="29792">
                  <c:v>95.3</c:v>
                </c:pt>
                <c:pt idx="29793">
                  <c:v>95.3</c:v>
                </c:pt>
                <c:pt idx="29794">
                  <c:v>95.3</c:v>
                </c:pt>
                <c:pt idx="29795">
                  <c:v>95.3</c:v>
                </c:pt>
                <c:pt idx="29796">
                  <c:v>95.3</c:v>
                </c:pt>
                <c:pt idx="29797">
                  <c:v>95.3</c:v>
                </c:pt>
                <c:pt idx="29798">
                  <c:v>95.3</c:v>
                </c:pt>
                <c:pt idx="29799">
                  <c:v>95.3</c:v>
                </c:pt>
                <c:pt idx="29800">
                  <c:v>95.3</c:v>
                </c:pt>
                <c:pt idx="29801">
                  <c:v>95.3</c:v>
                </c:pt>
                <c:pt idx="29802">
                  <c:v>95.3</c:v>
                </c:pt>
                <c:pt idx="29803">
                  <c:v>95.4</c:v>
                </c:pt>
                <c:pt idx="29804">
                  <c:v>95.4</c:v>
                </c:pt>
                <c:pt idx="29805">
                  <c:v>95.4</c:v>
                </c:pt>
                <c:pt idx="29806">
                  <c:v>95.4</c:v>
                </c:pt>
                <c:pt idx="29807">
                  <c:v>95.4</c:v>
                </c:pt>
                <c:pt idx="29808">
                  <c:v>95.4</c:v>
                </c:pt>
                <c:pt idx="29809">
                  <c:v>95.4</c:v>
                </c:pt>
                <c:pt idx="29810">
                  <c:v>95.4</c:v>
                </c:pt>
                <c:pt idx="29811">
                  <c:v>95.4</c:v>
                </c:pt>
                <c:pt idx="29812">
                  <c:v>95.4</c:v>
                </c:pt>
                <c:pt idx="29813">
                  <c:v>95.4</c:v>
                </c:pt>
                <c:pt idx="29814">
                  <c:v>95.4</c:v>
                </c:pt>
                <c:pt idx="29815">
                  <c:v>95.4</c:v>
                </c:pt>
                <c:pt idx="29816">
                  <c:v>95.4</c:v>
                </c:pt>
                <c:pt idx="29817">
                  <c:v>95.4</c:v>
                </c:pt>
                <c:pt idx="29818">
                  <c:v>95.4</c:v>
                </c:pt>
                <c:pt idx="29819">
                  <c:v>95.4</c:v>
                </c:pt>
                <c:pt idx="29820">
                  <c:v>95.4</c:v>
                </c:pt>
                <c:pt idx="29821">
                  <c:v>95.4</c:v>
                </c:pt>
                <c:pt idx="29822">
                  <c:v>95.4</c:v>
                </c:pt>
                <c:pt idx="29823">
                  <c:v>95.4</c:v>
                </c:pt>
                <c:pt idx="29824">
                  <c:v>95.4</c:v>
                </c:pt>
                <c:pt idx="29825">
                  <c:v>95.4</c:v>
                </c:pt>
                <c:pt idx="29826">
                  <c:v>95.4</c:v>
                </c:pt>
                <c:pt idx="29827">
                  <c:v>95.3</c:v>
                </c:pt>
                <c:pt idx="29828">
                  <c:v>95.3</c:v>
                </c:pt>
                <c:pt idx="29829">
                  <c:v>95.3</c:v>
                </c:pt>
                <c:pt idx="29830">
                  <c:v>95.3</c:v>
                </c:pt>
                <c:pt idx="29831">
                  <c:v>95.3</c:v>
                </c:pt>
                <c:pt idx="29832">
                  <c:v>95.3</c:v>
                </c:pt>
                <c:pt idx="29833">
                  <c:v>95.3</c:v>
                </c:pt>
                <c:pt idx="29834">
                  <c:v>95.3</c:v>
                </c:pt>
                <c:pt idx="29835">
                  <c:v>95.3</c:v>
                </c:pt>
                <c:pt idx="29836">
                  <c:v>95.3</c:v>
                </c:pt>
                <c:pt idx="29837">
                  <c:v>95.3</c:v>
                </c:pt>
                <c:pt idx="29838">
                  <c:v>95.3</c:v>
                </c:pt>
                <c:pt idx="29839">
                  <c:v>95.3</c:v>
                </c:pt>
                <c:pt idx="29840">
                  <c:v>95.3</c:v>
                </c:pt>
                <c:pt idx="29841">
                  <c:v>95.3</c:v>
                </c:pt>
                <c:pt idx="29842">
                  <c:v>95.3</c:v>
                </c:pt>
                <c:pt idx="29843">
                  <c:v>95.3</c:v>
                </c:pt>
                <c:pt idx="29844">
                  <c:v>95.3</c:v>
                </c:pt>
                <c:pt idx="29845">
                  <c:v>95.3</c:v>
                </c:pt>
                <c:pt idx="29846">
                  <c:v>95.3</c:v>
                </c:pt>
                <c:pt idx="29847">
                  <c:v>95.2</c:v>
                </c:pt>
                <c:pt idx="29848">
                  <c:v>95.3</c:v>
                </c:pt>
                <c:pt idx="29849">
                  <c:v>95.2</c:v>
                </c:pt>
                <c:pt idx="29850">
                  <c:v>95.2</c:v>
                </c:pt>
                <c:pt idx="29851">
                  <c:v>95.2</c:v>
                </c:pt>
                <c:pt idx="29852">
                  <c:v>95.2</c:v>
                </c:pt>
                <c:pt idx="29853">
                  <c:v>95.2</c:v>
                </c:pt>
                <c:pt idx="29854">
                  <c:v>95.2</c:v>
                </c:pt>
                <c:pt idx="29855">
                  <c:v>95.2</c:v>
                </c:pt>
                <c:pt idx="29856">
                  <c:v>95.2</c:v>
                </c:pt>
                <c:pt idx="29857">
                  <c:v>95.2</c:v>
                </c:pt>
                <c:pt idx="29858">
                  <c:v>95.2</c:v>
                </c:pt>
                <c:pt idx="29859">
                  <c:v>95.2</c:v>
                </c:pt>
                <c:pt idx="29860">
                  <c:v>95.2</c:v>
                </c:pt>
                <c:pt idx="29861">
                  <c:v>95.1</c:v>
                </c:pt>
                <c:pt idx="29862">
                  <c:v>95.1</c:v>
                </c:pt>
                <c:pt idx="29863">
                  <c:v>95.1</c:v>
                </c:pt>
                <c:pt idx="29864">
                  <c:v>95.1</c:v>
                </c:pt>
                <c:pt idx="29865">
                  <c:v>95.1</c:v>
                </c:pt>
                <c:pt idx="29866">
                  <c:v>95.1</c:v>
                </c:pt>
                <c:pt idx="29867">
                  <c:v>95.1</c:v>
                </c:pt>
                <c:pt idx="29868">
                  <c:v>95.1</c:v>
                </c:pt>
                <c:pt idx="29869">
                  <c:v>95</c:v>
                </c:pt>
                <c:pt idx="29870">
                  <c:v>95</c:v>
                </c:pt>
                <c:pt idx="29871">
                  <c:v>95</c:v>
                </c:pt>
                <c:pt idx="29872">
                  <c:v>95</c:v>
                </c:pt>
                <c:pt idx="29873">
                  <c:v>95</c:v>
                </c:pt>
                <c:pt idx="29874">
                  <c:v>95</c:v>
                </c:pt>
                <c:pt idx="29875">
                  <c:v>95</c:v>
                </c:pt>
                <c:pt idx="29876">
                  <c:v>95</c:v>
                </c:pt>
                <c:pt idx="29877">
                  <c:v>95</c:v>
                </c:pt>
                <c:pt idx="29878">
                  <c:v>94.9</c:v>
                </c:pt>
                <c:pt idx="29879">
                  <c:v>94.9</c:v>
                </c:pt>
                <c:pt idx="29880">
                  <c:v>94.9</c:v>
                </c:pt>
                <c:pt idx="29881">
                  <c:v>94.9</c:v>
                </c:pt>
                <c:pt idx="29882">
                  <c:v>94.9</c:v>
                </c:pt>
                <c:pt idx="29883">
                  <c:v>94.9</c:v>
                </c:pt>
                <c:pt idx="29884">
                  <c:v>94.9</c:v>
                </c:pt>
                <c:pt idx="29885">
                  <c:v>94.9</c:v>
                </c:pt>
                <c:pt idx="29886">
                  <c:v>94.9</c:v>
                </c:pt>
                <c:pt idx="29887">
                  <c:v>94.8</c:v>
                </c:pt>
                <c:pt idx="29888">
                  <c:v>94.8</c:v>
                </c:pt>
                <c:pt idx="29889">
                  <c:v>94.8</c:v>
                </c:pt>
                <c:pt idx="29890">
                  <c:v>94.8</c:v>
                </c:pt>
                <c:pt idx="29891">
                  <c:v>94.8</c:v>
                </c:pt>
                <c:pt idx="29892">
                  <c:v>94.8</c:v>
                </c:pt>
                <c:pt idx="29893">
                  <c:v>94.7</c:v>
                </c:pt>
                <c:pt idx="29894">
                  <c:v>94.7</c:v>
                </c:pt>
                <c:pt idx="29895">
                  <c:v>94.7</c:v>
                </c:pt>
                <c:pt idx="29896">
                  <c:v>94.7</c:v>
                </c:pt>
                <c:pt idx="29897">
                  <c:v>94.7</c:v>
                </c:pt>
                <c:pt idx="29898">
                  <c:v>94.7</c:v>
                </c:pt>
                <c:pt idx="29899">
                  <c:v>94.6</c:v>
                </c:pt>
                <c:pt idx="29900">
                  <c:v>94.6</c:v>
                </c:pt>
                <c:pt idx="29901">
                  <c:v>94.6</c:v>
                </c:pt>
                <c:pt idx="29902">
                  <c:v>94.6</c:v>
                </c:pt>
                <c:pt idx="29903">
                  <c:v>94.6</c:v>
                </c:pt>
                <c:pt idx="29904">
                  <c:v>94.6</c:v>
                </c:pt>
                <c:pt idx="29905">
                  <c:v>94.5</c:v>
                </c:pt>
                <c:pt idx="29906">
                  <c:v>94.5</c:v>
                </c:pt>
                <c:pt idx="29907">
                  <c:v>94.5</c:v>
                </c:pt>
                <c:pt idx="29908">
                  <c:v>94.5</c:v>
                </c:pt>
                <c:pt idx="29909">
                  <c:v>94.5</c:v>
                </c:pt>
                <c:pt idx="29910">
                  <c:v>94.4</c:v>
                </c:pt>
                <c:pt idx="29911">
                  <c:v>94.4</c:v>
                </c:pt>
                <c:pt idx="29912">
                  <c:v>94.4</c:v>
                </c:pt>
                <c:pt idx="29913">
                  <c:v>94.4</c:v>
                </c:pt>
                <c:pt idx="29914">
                  <c:v>94.4</c:v>
                </c:pt>
                <c:pt idx="29915">
                  <c:v>94.4</c:v>
                </c:pt>
                <c:pt idx="29916">
                  <c:v>94.3</c:v>
                </c:pt>
                <c:pt idx="29917">
                  <c:v>94.3</c:v>
                </c:pt>
                <c:pt idx="29918">
                  <c:v>94.3</c:v>
                </c:pt>
                <c:pt idx="29919">
                  <c:v>94.3</c:v>
                </c:pt>
                <c:pt idx="29920">
                  <c:v>94.3</c:v>
                </c:pt>
                <c:pt idx="29921">
                  <c:v>94.2</c:v>
                </c:pt>
                <c:pt idx="29922">
                  <c:v>94.2</c:v>
                </c:pt>
                <c:pt idx="29923">
                  <c:v>94.2</c:v>
                </c:pt>
                <c:pt idx="29924">
                  <c:v>94.2</c:v>
                </c:pt>
                <c:pt idx="29925">
                  <c:v>94.2</c:v>
                </c:pt>
                <c:pt idx="29926">
                  <c:v>94.1</c:v>
                </c:pt>
                <c:pt idx="29927">
                  <c:v>94.1</c:v>
                </c:pt>
                <c:pt idx="29928">
                  <c:v>94.1</c:v>
                </c:pt>
                <c:pt idx="29929">
                  <c:v>94.1</c:v>
                </c:pt>
                <c:pt idx="29930">
                  <c:v>94.1</c:v>
                </c:pt>
                <c:pt idx="29931">
                  <c:v>94.1</c:v>
                </c:pt>
                <c:pt idx="29932">
                  <c:v>94.1</c:v>
                </c:pt>
                <c:pt idx="29933">
                  <c:v>94</c:v>
                </c:pt>
                <c:pt idx="29934">
                  <c:v>94</c:v>
                </c:pt>
                <c:pt idx="29935">
                  <c:v>94</c:v>
                </c:pt>
                <c:pt idx="29936">
                  <c:v>94</c:v>
                </c:pt>
                <c:pt idx="29937">
                  <c:v>94</c:v>
                </c:pt>
                <c:pt idx="29938">
                  <c:v>93.9</c:v>
                </c:pt>
                <c:pt idx="29939">
                  <c:v>93.9</c:v>
                </c:pt>
                <c:pt idx="29940">
                  <c:v>93.9</c:v>
                </c:pt>
                <c:pt idx="29941">
                  <c:v>93.9</c:v>
                </c:pt>
                <c:pt idx="29942">
                  <c:v>93.9</c:v>
                </c:pt>
                <c:pt idx="29943">
                  <c:v>93.9</c:v>
                </c:pt>
                <c:pt idx="29944">
                  <c:v>93.9</c:v>
                </c:pt>
                <c:pt idx="29945">
                  <c:v>93.8</c:v>
                </c:pt>
                <c:pt idx="29946">
                  <c:v>93.8</c:v>
                </c:pt>
                <c:pt idx="29947">
                  <c:v>93.8</c:v>
                </c:pt>
                <c:pt idx="29948">
                  <c:v>93.8</c:v>
                </c:pt>
                <c:pt idx="29949">
                  <c:v>93.8</c:v>
                </c:pt>
                <c:pt idx="29950">
                  <c:v>93.8</c:v>
                </c:pt>
                <c:pt idx="29951">
                  <c:v>93.8</c:v>
                </c:pt>
                <c:pt idx="29952">
                  <c:v>93.7</c:v>
                </c:pt>
                <c:pt idx="29953">
                  <c:v>93.7</c:v>
                </c:pt>
                <c:pt idx="29954">
                  <c:v>93.7</c:v>
                </c:pt>
                <c:pt idx="29955">
                  <c:v>93.7</c:v>
                </c:pt>
                <c:pt idx="29956">
                  <c:v>93.7</c:v>
                </c:pt>
                <c:pt idx="29957">
                  <c:v>93.7</c:v>
                </c:pt>
                <c:pt idx="29958">
                  <c:v>93.7</c:v>
                </c:pt>
                <c:pt idx="29959">
                  <c:v>93.7</c:v>
                </c:pt>
                <c:pt idx="29960">
                  <c:v>93.6</c:v>
                </c:pt>
                <c:pt idx="29961">
                  <c:v>93.6</c:v>
                </c:pt>
                <c:pt idx="29962">
                  <c:v>93.6</c:v>
                </c:pt>
                <c:pt idx="29963">
                  <c:v>93.6</c:v>
                </c:pt>
                <c:pt idx="29964">
                  <c:v>93.6</c:v>
                </c:pt>
                <c:pt idx="29965">
                  <c:v>93.6</c:v>
                </c:pt>
                <c:pt idx="29966">
                  <c:v>93.6</c:v>
                </c:pt>
                <c:pt idx="29967">
                  <c:v>93.6</c:v>
                </c:pt>
                <c:pt idx="29968">
                  <c:v>93.6</c:v>
                </c:pt>
                <c:pt idx="29969">
                  <c:v>93.6</c:v>
                </c:pt>
                <c:pt idx="29970">
                  <c:v>93.6</c:v>
                </c:pt>
                <c:pt idx="29971">
                  <c:v>93.5</c:v>
                </c:pt>
                <c:pt idx="29972">
                  <c:v>93.5</c:v>
                </c:pt>
                <c:pt idx="29973">
                  <c:v>93.5</c:v>
                </c:pt>
                <c:pt idx="29974">
                  <c:v>93.5</c:v>
                </c:pt>
                <c:pt idx="29975">
                  <c:v>93.5</c:v>
                </c:pt>
                <c:pt idx="29976">
                  <c:v>93.5</c:v>
                </c:pt>
                <c:pt idx="29977">
                  <c:v>93.5</c:v>
                </c:pt>
                <c:pt idx="29978">
                  <c:v>93.5</c:v>
                </c:pt>
                <c:pt idx="29979">
                  <c:v>93.5</c:v>
                </c:pt>
                <c:pt idx="29980">
                  <c:v>93.5</c:v>
                </c:pt>
                <c:pt idx="29981">
                  <c:v>93.5</c:v>
                </c:pt>
                <c:pt idx="29982">
                  <c:v>93.5</c:v>
                </c:pt>
                <c:pt idx="29983">
                  <c:v>93.5</c:v>
                </c:pt>
                <c:pt idx="29984">
                  <c:v>93.5</c:v>
                </c:pt>
                <c:pt idx="29985">
                  <c:v>93.4</c:v>
                </c:pt>
                <c:pt idx="29986">
                  <c:v>93.4</c:v>
                </c:pt>
                <c:pt idx="29987">
                  <c:v>93.4</c:v>
                </c:pt>
                <c:pt idx="29988">
                  <c:v>93.4</c:v>
                </c:pt>
                <c:pt idx="29989">
                  <c:v>93.4</c:v>
                </c:pt>
                <c:pt idx="29990">
                  <c:v>93.4</c:v>
                </c:pt>
                <c:pt idx="29991">
                  <c:v>93.4</c:v>
                </c:pt>
                <c:pt idx="29992">
                  <c:v>93.4</c:v>
                </c:pt>
                <c:pt idx="29993">
                  <c:v>93.4</c:v>
                </c:pt>
                <c:pt idx="29994">
                  <c:v>93.4</c:v>
                </c:pt>
                <c:pt idx="29995">
                  <c:v>93.4</c:v>
                </c:pt>
                <c:pt idx="29996">
                  <c:v>93.4</c:v>
                </c:pt>
                <c:pt idx="29997">
                  <c:v>93.4</c:v>
                </c:pt>
                <c:pt idx="29998">
                  <c:v>93.4</c:v>
                </c:pt>
                <c:pt idx="29999">
                  <c:v>93.4</c:v>
                </c:pt>
                <c:pt idx="30000">
                  <c:v>93.3</c:v>
                </c:pt>
                <c:pt idx="30001">
                  <c:v>93.3</c:v>
                </c:pt>
                <c:pt idx="30002">
                  <c:v>93.3</c:v>
                </c:pt>
                <c:pt idx="30003">
                  <c:v>93.3</c:v>
                </c:pt>
                <c:pt idx="30004">
                  <c:v>93.3</c:v>
                </c:pt>
                <c:pt idx="30005">
                  <c:v>93.3</c:v>
                </c:pt>
                <c:pt idx="30006">
                  <c:v>93.3</c:v>
                </c:pt>
                <c:pt idx="30007">
                  <c:v>93.3</c:v>
                </c:pt>
                <c:pt idx="30008">
                  <c:v>93.3</c:v>
                </c:pt>
                <c:pt idx="30009">
                  <c:v>93.3</c:v>
                </c:pt>
                <c:pt idx="30010">
                  <c:v>93.3</c:v>
                </c:pt>
                <c:pt idx="30011">
                  <c:v>93.3</c:v>
                </c:pt>
                <c:pt idx="30012">
                  <c:v>93.3</c:v>
                </c:pt>
                <c:pt idx="30013">
                  <c:v>93.3</c:v>
                </c:pt>
                <c:pt idx="30014">
                  <c:v>93.3</c:v>
                </c:pt>
                <c:pt idx="30015">
                  <c:v>93.3</c:v>
                </c:pt>
                <c:pt idx="30016">
                  <c:v>93.3</c:v>
                </c:pt>
                <c:pt idx="30017">
                  <c:v>93.3</c:v>
                </c:pt>
                <c:pt idx="30018">
                  <c:v>93.3</c:v>
                </c:pt>
                <c:pt idx="30019">
                  <c:v>93.3</c:v>
                </c:pt>
                <c:pt idx="30020">
                  <c:v>93.3</c:v>
                </c:pt>
                <c:pt idx="30021">
                  <c:v>93.3</c:v>
                </c:pt>
                <c:pt idx="30022">
                  <c:v>93.3</c:v>
                </c:pt>
                <c:pt idx="30023">
                  <c:v>93.3</c:v>
                </c:pt>
                <c:pt idx="30024">
                  <c:v>93.3</c:v>
                </c:pt>
                <c:pt idx="30025">
                  <c:v>93.3</c:v>
                </c:pt>
                <c:pt idx="30026">
                  <c:v>93.3</c:v>
                </c:pt>
                <c:pt idx="30027">
                  <c:v>93.3</c:v>
                </c:pt>
                <c:pt idx="30028">
                  <c:v>93.3</c:v>
                </c:pt>
                <c:pt idx="30029">
                  <c:v>93.3</c:v>
                </c:pt>
                <c:pt idx="30030">
                  <c:v>93.4</c:v>
                </c:pt>
                <c:pt idx="30031">
                  <c:v>93.4</c:v>
                </c:pt>
                <c:pt idx="30032">
                  <c:v>93.4</c:v>
                </c:pt>
                <c:pt idx="30033">
                  <c:v>93.4</c:v>
                </c:pt>
                <c:pt idx="30034">
                  <c:v>93.4</c:v>
                </c:pt>
                <c:pt idx="30035">
                  <c:v>93.4</c:v>
                </c:pt>
                <c:pt idx="30036">
                  <c:v>93.4</c:v>
                </c:pt>
                <c:pt idx="30037">
                  <c:v>93.4</c:v>
                </c:pt>
                <c:pt idx="30038">
                  <c:v>93.4</c:v>
                </c:pt>
                <c:pt idx="30039">
                  <c:v>93.4</c:v>
                </c:pt>
                <c:pt idx="30040">
                  <c:v>93.4</c:v>
                </c:pt>
                <c:pt idx="30041">
                  <c:v>93.4</c:v>
                </c:pt>
                <c:pt idx="30042">
                  <c:v>93.4</c:v>
                </c:pt>
                <c:pt idx="30043">
                  <c:v>93.4</c:v>
                </c:pt>
                <c:pt idx="30044">
                  <c:v>93.4</c:v>
                </c:pt>
                <c:pt idx="30045">
                  <c:v>93.4</c:v>
                </c:pt>
                <c:pt idx="30046">
                  <c:v>93.4</c:v>
                </c:pt>
                <c:pt idx="30047">
                  <c:v>93.4</c:v>
                </c:pt>
                <c:pt idx="30048">
                  <c:v>93.4</c:v>
                </c:pt>
                <c:pt idx="30049">
                  <c:v>93.4</c:v>
                </c:pt>
                <c:pt idx="30050">
                  <c:v>93.4</c:v>
                </c:pt>
                <c:pt idx="30051">
                  <c:v>93.4</c:v>
                </c:pt>
                <c:pt idx="30052">
                  <c:v>93.4</c:v>
                </c:pt>
                <c:pt idx="30053">
                  <c:v>93.4</c:v>
                </c:pt>
                <c:pt idx="30054">
                  <c:v>93.4</c:v>
                </c:pt>
                <c:pt idx="30055">
                  <c:v>93.5</c:v>
                </c:pt>
                <c:pt idx="30056">
                  <c:v>93.5</c:v>
                </c:pt>
                <c:pt idx="30057">
                  <c:v>93.5</c:v>
                </c:pt>
                <c:pt idx="30058">
                  <c:v>93.5</c:v>
                </c:pt>
                <c:pt idx="30059">
                  <c:v>93.5</c:v>
                </c:pt>
                <c:pt idx="30060">
                  <c:v>93.5</c:v>
                </c:pt>
                <c:pt idx="30061">
                  <c:v>93.5</c:v>
                </c:pt>
                <c:pt idx="30062">
                  <c:v>93.5</c:v>
                </c:pt>
                <c:pt idx="30063">
                  <c:v>93.5</c:v>
                </c:pt>
                <c:pt idx="30064">
                  <c:v>93.5</c:v>
                </c:pt>
                <c:pt idx="30065">
                  <c:v>93.5</c:v>
                </c:pt>
                <c:pt idx="30066">
                  <c:v>93.5</c:v>
                </c:pt>
                <c:pt idx="30067">
                  <c:v>93.6</c:v>
                </c:pt>
                <c:pt idx="30068">
                  <c:v>93.6</c:v>
                </c:pt>
                <c:pt idx="30069">
                  <c:v>93.6</c:v>
                </c:pt>
                <c:pt idx="30070">
                  <c:v>93.6</c:v>
                </c:pt>
                <c:pt idx="30071">
                  <c:v>93.6</c:v>
                </c:pt>
                <c:pt idx="30072">
                  <c:v>93.6</c:v>
                </c:pt>
                <c:pt idx="30073">
                  <c:v>93.6</c:v>
                </c:pt>
                <c:pt idx="30074">
                  <c:v>93.6</c:v>
                </c:pt>
                <c:pt idx="30075">
                  <c:v>93.6</c:v>
                </c:pt>
                <c:pt idx="30076">
                  <c:v>93.6</c:v>
                </c:pt>
                <c:pt idx="30077">
                  <c:v>93.7</c:v>
                </c:pt>
                <c:pt idx="30078">
                  <c:v>93.7</c:v>
                </c:pt>
                <c:pt idx="30079">
                  <c:v>93.7</c:v>
                </c:pt>
                <c:pt idx="30080">
                  <c:v>93.7</c:v>
                </c:pt>
                <c:pt idx="30081">
                  <c:v>93.7</c:v>
                </c:pt>
                <c:pt idx="30082">
                  <c:v>93.7</c:v>
                </c:pt>
                <c:pt idx="30083">
                  <c:v>93.7</c:v>
                </c:pt>
                <c:pt idx="30084">
                  <c:v>93.7</c:v>
                </c:pt>
                <c:pt idx="30085">
                  <c:v>93.8</c:v>
                </c:pt>
                <c:pt idx="30086">
                  <c:v>93.8</c:v>
                </c:pt>
                <c:pt idx="30087">
                  <c:v>93.8</c:v>
                </c:pt>
                <c:pt idx="30088">
                  <c:v>93.8</c:v>
                </c:pt>
                <c:pt idx="30089">
                  <c:v>93.8</c:v>
                </c:pt>
                <c:pt idx="30090">
                  <c:v>93.8</c:v>
                </c:pt>
                <c:pt idx="30091">
                  <c:v>93.8</c:v>
                </c:pt>
                <c:pt idx="30092">
                  <c:v>93.9</c:v>
                </c:pt>
                <c:pt idx="30093">
                  <c:v>93.9</c:v>
                </c:pt>
                <c:pt idx="30094">
                  <c:v>93.9</c:v>
                </c:pt>
                <c:pt idx="30095">
                  <c:v>93.9</c:v>
                </c:pt>
                <c:pt idx="30096">
                  <c:v>93.9</c:v>
                </c:pt>
                <c:pt idx="30097">
                  <c:v>93.9</c:v>
                </c:pt>
                <c:pt idx="30098">
                  <c:v>94</c:v>
                </c:pt>
                <c:pt idx="30099">
                  <c:v>94</c:v>
                </c:pt>
                <c:pt idx="30100">
                  <c:v>94</c:v>
                </c:pt>
                <c:pt idx="30101">
                  <c:v>94</c:v>
                </c:pt>
                <c:pt idx="30102">
                  <c:v>94</c:v>
                </c:pt>
                <c:pt idx="30103">
                  <c:v>94</c:v>
                </c:pt>
                <c:pt idx="30104">
                  <c:v>94.1</c:v>
                </c:pt>
                <c:pt idx="30105">
                  <c:v>94.1</c:v>
                </c:pt>
                <c:pt idx="30106">
                  <c:v>94.1</c:v>
                </c:pt>
                <c:pt idx="30107">
                  <c:v>94.1</c:v>
                </c:pt>
                <c:pt idx="30108">
                  <c:v>94.1</c:v>
                </c:pt>
                <c:pt idx="30109">
                  <c:v>94.1</c:v>
                </c:pt>
                <c:pt idx="30110">
                  <c:v>94.1</c:v>
                </c:pt>
                <c:pt idx="30111">
                  <c:v>94.1</c:v>
                </c:pt>
                <c:pt idx="30112">
                  <c:v>94.1</c:v>
                </c:pt>
                <c:pt idx="30113">
                  <c:v>94.1</c:v>
                </c:pt>
                <c:pt idx="30114">
                  <c:v>94.2</c:v>
                </c:pt>
                <c:pt idx="30115">
                  <c:v>94.2</c:v>
                </c:pt>
                <c:pt idx="30116">
                  <c:v>94.2</c:v>
                </c:pt>
                <c:pt idx="30117">
                  <c:v>94.2</c:v>
                </c:pt>
                <c:pt idx="30118">
                  <c:v>94.2</c:v>
                </c:pt>
                <c:pt idx="30119">
                  <c:v>94.2</c:v>
                </c:pt>
                <c:pt idx="30120">
                  <c:v>94.2</c:v>
                </c:pt>
                <c:pt idx="30121">
                  <c:v>94.2</c:v>
                </c:pt>
                <c:pt idx="30122">
                  <c:v>94.3</c:v>
                </c:pt>
                <c:pt idx="30123">
                  <c:v>94.3</c:v>
                </c:pt>
                <c:pt idx="30124">
                  <c:v>94.3</c:v>
                </c:pt>
                <c:pt idx="30125">
                  <c:v>94.3</c:v>
                </c:pt>
                <c:pt idx="30126">
                  <c:v>94.3</c:v>
                </c:pt>
                <c:pt idx="30127">
                  <c:v>94.3</c:v>
                </c:pt>
                <c:pt idx="30128">
                  <c:v>94.4</c:v>
                </c:pt>
                <c:pt idx="30129">
                  <c:v>94.4</c:v>
                </c:pt>
                <c:pt idx="30130">
                  <c:v>94.4</c:v>
                </c:pt>
                <c:pt idx="30131">
                  <c:v>94.4</c:v>
                </c:pt>
                <c:pt idx="30132">
                  <c:v>94.4</c:v>
                </c:pt>
                <c:pt idx="30133">
                  <c:v>94.4</c:v>
                </c:pt>
                <c:pt idx="30134">
                  <c:v>94.4</c:v>
                </c:pt>
                <c:pt idx="30135">
                  <c:v>94.5</c:v>
                </c:pt>
                <c:pt idx="30136">
                  <c:v>94.5</c:v>
                </c:pt>
                <c:pt idx="30137">
                  <c:v>94.5</c:v>
                </c:pt>
                <c:pt idx="30138">
                  <c:v>94.5</c:v>
                </c:pt>
                <c:pt idx="30139">
                  <c:v>94.5</c:v>
                </c:pt>
                <c:pt idx="30140">
                  <c:v>94.5</c:v>
                </c:pt>
                <c:pt idx="30141">
                  <c:v>94.5</c:v>
                </c:pt>
                <c:pt idx="30142">
                  <c:v>94.6</c:v>
                </c:pt>
                <c:pt idx="30143">
                  <c:v>94.6</c:v>
                </c:pt>
                <c:pt idx="30144">
                  <c:v>94.6</c:v>
                </c:pt>
                <c:pt idx="30145">
                  <c:v>94.6</c:v>
                </c:pt>
                <c:pt idx="30146">
                  <c:v>94.6</c:v>
                </c:pt>
                <c:pt idx="30147">
                  <c:v>94.6</c:v>
                </c:pt>
                <c:pt idx="30148">
                  <c:v>94.7</c:v>
                </c:pt>
                <c:pt idx="30149">
                  <c:v>94.7</c:v>
                </c:pt>
                <c:pt idx="30150">
                  <c:v>94.7</c:v>
                </c:pt>
                <c:pt idx="30151">
                  <c:v>94.7</c:v>
                </c:pt>
                <c:pt idx="30152">
                  <c:v>94.7</c:v>
                </c:pt>
                <c:pt idx="30153">
                  <c:v>94.7</c:v>
                </c:pt>
                <c:pt idx="30154">
                  <c:v>94.7</c:v>
                </c:pt>
                <c:pt idx="30155">
                  <c:v>94.8</c:v>
                </c:pt>
                <c:pt idx="30156">
                  <c:v>94.8</c:v>
                </c:pt>
                <c:pt idx="30157">
                  <c:v>94.8</c:v>
                </c:pt>
                <c:pt idx="30158">
                  <c:v>94.8</c:v>
                </c:pt>
                <c:pt idx="30159">
                  <c:v>94.8</c:v>
                </c:pt>
                <c:pt idx="30160">
                  <c:v>94.9</c:v>
                </c:pt>
                <c:pt idx="30161">
                  <c:v>94.9</c:v>
                </c:pt>
                <c:pt idx="30162">
                  <c:v>94.9</c:v>
                </c:pt>
                <c:pt idx="30163">
                  <c:v>94.9</c:v>
                </c:pt>
                <c:pt idx="30164">
                  <c:v>94.9</c:v>
                </c:pt>
                <c:pt idx="30165">
                  <c:v>94.9</c:v>
                </c:pt>
                <c:pt idx="30166">
                  <c:v>94.9</c:v>
                </c:pt>
                <c:pt idx="30167">
                  <c:v>95</c:v>
                </c:pt>
                <c:pt idx="30168">
                  <c:v>95</c:v>
                </c:pt>
                <c:pt idx="30169">
                  <c:v>95</c:v>
                </c:pt>
                <c:pt idx="30170">
                  <c:v>95</c:v>
                </c:pt>
                <c:pt idx="30171">
                  <c:v>95</c:v>
                </c:pt>
                <c:pt idx="30172">
                  <c:v>95.1</c:v>
                </c:pt>
                <c:pt idx="30173">
                  <c:v>95.1</c:v>
                </c:pt>
                <c:pt idx="30174">
                  <c:v>95.1</c:v>
                </c:pt>
                <c:pt idx="30175">
                  <c:v>95.1</c:v>
                </c:pt>
                <c:pt idx="30176">
                  <c:v>95.1</c:v>
                </c:pt>
                <c:pt idx="30177">
                  <c:v>95.1</c:v>
                </c:pt>
                <c:pt idx="30178">
                  <c:v>95.1</c:v>
                </c:pt>
                <c:pt idx="30179">
                  <c:v>95.2</c:v>
                </c:pt>
                <c:pt idx="30180">
                  <c:v>95.2</c:v>
                </c:pt>
                <c:pt idx="30181">
                  <c:v>95.2</c:v>
                </c:pt>
                <c:pt idx="30182">
                  <c:v>95.2</c:v>
                </c:pt>
                <c:pt idx="30183">
                  <c:v>95.2</c:v>
                </c:pt>
                <c:pt idx="30184">
                  <c:v>95.3</c:v>
                </c:pt>
                <c:pt idx="30185">
                  <c:v>95.3</c:v>
                </c:pt>
                <c:pt idx="30186">
                  <c:v>95.3</c:v>
                </c:pt>
                <c:pt idx="30187">
                  <c:v>95.3</c:v>
                </c:pt>
                <c:pt idx="30188">
                  <c:v>95.3</c:v>
                </c:pt>
                <c:pt idx="30189">
                  <c:v>95.3</c:v>
                </c:pt>
                <c:pt idx="30190">
                  <c:v>95.3</c:v>
                </c:pt>
                <c:pt idx="30191">
                  <c:v>95.3</c:v>
                </c:pt>
                <c:pt idx="30192">
                  <c:v>95.3</c:v>
                </c:pt>
                <c:pt idx="30193">
                  <c:v>95.3</c:v>
                </c:pt>
                <c:pt idx="30194">
                  <c:v>95.4</c:v>
                </c:pt>
                <c:pt idx="30195">
                  <c:v>95.4</c:v>
                </c:pt>
                <c:pt idx="30196">
                  <c:v>95.4</c:v>
                </c:pt>
                <c:pt idx="30197">
                  <c:v>95.4</c:v>
                </c:pt>
                <c:pt idx="30198">
                  <c:v>95.4</c:v>
                </c:pt>
                <c:pt idx="30199">
                  <c:v>95.4</c:v>
                </c:pt>
                <c:pt idx="30200">
                  <c:v>95.4</c:v>
                </c:pt>
                <c:pt idx="30201">
                  <c:v>95.4</c:v>
                </c:pt>
                <c:pt idx="30202">
                  <c:v>95.5</c:v>
                </c:pt>
                <c:pt idx="30203">
                  <c:v>95.5</c:v>
                </c:pt>
                <c:pt idx="30204">
                  <c:v>95.5</c:v>
                </c:pt>
                <c:pt idx="30205">
                  <c:v>95.5</c:v>
                </c:pt>
                <c:pt idx="30206">
                  <c:v>95.5</c:v>
                </c:pt>
                <c:pt idx="30207">
                  <c:v>95.5</c:v>
                </c:pt>
                <c:pt idx="30208">
                  <c:v>95.5</c:v>
                </c:pt>
                <c:pt idx="30209">
                  <c:v>95.5</c:v>
                </c:pt>
                <c:pt idx="30210">
                  <c:v>95.5</c:v>
                </c:pt>
                <c:pt idx="30211">
                  <c:v>95.5</c:v>
                </c:pt>
                <c:pt idx="30212">
                  <c:v>95.5</c:v>
                </c:pt>
                <c:pt idx="30213">
                  <c:v>95.6</c:v>
                </c:pt>
                <c:pt idx="30214">
                  <c:v>95.6</c:v>
                </c:pt>
                <c:pt idx="30215">
                  <c:v>95.6</c:v>
                </c:pt>
                <c:pt idx="30216">
                  <c:v>95.6</c:v>
                </c:pt>
                <c:pt idx="30217">
                  <c:v>95.6</c:v>
                </c:pt>
                <c:pt idx="30218">
                  <c:v>95.6</c:v>
                </c:pt>
                <c:pt idx="30219">
                  <c:v>95.6</c:v>
                </c:pt>
                <c:pt idx="30220">
                  <c:v>95.6</c:v>
                </c:pt>
                <c:pt idx="30221">
                  <c:v>95.6</c:v>
                </c:pt>
                <c:pt idx="30222">
                  <c:v>95.6</c:v>
                </c:pt>
                <c:pt idx="30223">
                  <c:v>95.6</c:v>
                </c:pt>
                <c:pt idx="30224">
                  <c:v>95.6</c:v>
                </c:pt>
                <c:pt idx="30225">
                  <c:v>95.6</c:v>
                </c:pt>
                <c:pt idx="30226">
                  <c:v>95.6</c:v>
                </c:pt>
                <c:pt idx="30227">
                  <c:v>95.6</c:v>
                </c:pt>
                <c:pt idx="30228">
                  <c:v>95.6</c:v>
                </c:pt>
                <c:pt idx="30229">
                  <c:v>95.6</c:v>
                </c:pt>
                <c:pt idx="30230">
                  <c:v>95.6</c:v>
                </c:pt>
                <c:pt idx="30231">
                  <c:v>95.6</c:v>
                </c:pt>
                <c:pt idx="30232">
                  <c:v>95.6</c:v>
                </c:pt>
                <c:pt idx="30233">
                  <c:v>95.6</c:v>
                </c:pt>
                <c:pt idx="30234">
                  <c:v>95.6</c:v>
                </c:pt>
                <c:pt idx="30235">
                  <c:v>95.6</c:v>
                </c:pt>
                <c:pt idx="30236">
                  <c:v>95.6</c:v>
                </c:pt>
                <c:pt idx="30237">
                  <c:v>95.6</c:v>
                </c:pt>
                <c:pt idx="30238">
                  <c:v>95.6</c:v>
                </c:pt>
                <c:pt idx="30239">
                  <c:v>95.6</c:v>
                </c:pt>
                <c:pt idx="30240">
                  <c:v>95.6</c:v>
                </c:pt>
                <c:pt idx="30241">
                  <c:v>95.6</c:v>
                </c:pt>
                <c:pt idx="30242">
                  <c:v>95.6</c:v>
                </c:pt>
                <c:pt idx="30243">
                  <c:v>95.6</c:v>
                </c:pt>
                <c:pt idx="30244">
                  <c:v>95.6</c:v>
                </c:pt>
                <c:pt idx="30245">
                  <c:v>95.6</c:v>
                </c:pt>
                <c:pt idx="30246">
                  <c:v>95.6</c:v>
                </c:pt>
                <c:pt idx="30247">
                  <c:v>95.6</c:v>
                </c:pt>
                <c:pt idx="30248">
                  <c:v>95.6</c:v>
                </c:pt>
                <c:pt idx="30249">
                  <c:v>95.6</c:v>
                </c:pt>
                <c:pt idx="30250">
                  <c:v>95.6</c:v>
                </c:pt>
                <c:pt idx="30251">
                  <c:v>95.6</c:v>
                </c:pt>
                <c:pt idx="30252">
                  <c:v>95.6</c:v>
                </c:pt>
                <c:pt idx="30253">
                  <c:v>95.5</c:v>
                </c:pt>
                <c:pt idx="30254">
                  <c:v>95.5</c:v>
                </c:pt>
                <c:pt idx="30255">
                  <c:v>95.5</c:v>
                </c:pt>
                <c:pt idx="30256">
                  <c:v>95.5</c:v>
                </c:pt>
                <c:pt idx="30257">
                  <c:v>95.5</c:v>
                </c:pt>
                <c:pt idx="30258">
                  <c:v>95.5</c:v>
                </c:pt>
                <c:pt idx="30259">
                  <c:v>95.5</c:v>
                </c:pt>
                <c:pt idx="30260">
                  <c:v>95.5</c:v>
                </c:pt>
                <c:pt idx="30261">
                  <c:v>95.5</c:v>
                </c:pt>
                <c:pt idx="30262">
                  <c:v>95.5</c:v>
                </c:pt>
                <c:pt idx="30263">
                  <c:v>95.5</c:v>
                </c:pt>
                <c:pt idx="30264">
                  <c:v>95.5</c:v>
                </c:pt>
                <c:pt idx="30265">
                  <c:v>95.5</c:v>
                </c:pt>
                <c:pt idx="30266">
                  <c:v>95.5</c:v>
                </c:pt>
                <c:pt idx="30267">
                  <c:v>95.5</c:v>
                </c:pt>
                <c:pt idx="30268">
                  <c:v>95.4</c:v>
                </c:pt>
                <c:pt idx="30269">
                  <c:v>95.4</c:v>
                </c:pt>
                <c:pt idx="30270">
                  <c:v>95.4</c:v>
                </c:pt>
                <c:pt idx="30271">
                  <c:v>95.4</c:v>
                </c:pt>
                <c:pt idx="30272">
                  <c:v>95.4</c:v>
                </c:pt>
                <c:pt idx="30273">
                  <c:v>95.4</c:v>
                </c:pt>
                <c:pt idx="30274">
                  <c:v>95.4</c:v>
                </c:pt>
                <c:pt idx="30275">
                  <c:v>95.4</c:v>
                </c:pt>
                <c:pt idx="30276">
                  <c:v>95.4</c:v>
                </c:pt>
                <c:pt idx="30277">
                  <c:v>95.4</c:v>
                </c:pt>
                <c:pt idx="30278">
                  <c:v>95.4</c:v>
                </c:pt>
                <c:pt idx="30279">
                  <c:v>95.4</c:v>
                </c:pt>
                <c:pt idx="30280">
                  <c:v>95.3</c:v>
                </c:pt>
                <c:pt idx="30281">
                  <c:v>95.3</c:v>
                </c:pt>
                <c:pt idx="30282">
                  <c:v>95.3</c:v>
                </c:pt>
                <c:pt idx="30283">
                  <c:v>95.3</c:v>
                </c:pt>
                <c:pt idx="30284">
                  <c:v>95.3</c:v>
                </c:pt>
                <c:pt idx="30285">
                  <c:v>95.3</c:v>
                </c:pt>
                <c:pt idx="30286">
                  <c:v>95.3</c:v>
                </c:pt>
                <c:pt idx="30287">
                  <c:v>95.2</c:v>
                </c:pt>
                <c:pt idx="30288">
                  <c:v>95.2</c:v>
                </c:pt>
                <c:pt idx="30289">
                  <c:v>95.2</c:v>
                </c:pt>
                <c:pt idx="30290">
                  <c:v>95.2</c:v>
                </c:pt>
                <c:pt idx="30291">
                  <c:v>95.2</c:v>
                </c:pt>
                <c:pt idx="30292">
                  <c:v>95.2</c:v>
                </c:pt>
                <c:pt idx="30293">
                  <c:v>95.2</c:v>
                </c:pt>
                <c:pt idx="30294">
                  <c:v>95.2</c:v>
                </c:pt>
                <c:pt idx="30295">
                  <c:v>95.1</c:v>
                </c:pt>
                <c:pt idx="30296">
                  <c:v>95.1</c:v>
                </c:pt>
                <c:pt idx="30297">
                  <c:v>95.1</c:v>
                </c:pt>
                <c:pt idx="30298">
                  <c:v>95.1</c:v>
                </c:pt>
                <c:pt idx="30299">
                  <c:v>95.1</c:v>
                </c:pt>
                <c:pt idx="30300">
                  <c:v>95.1</c:v>
                </c:pt>
                <c:pt idx="30301">
                  <c:v>95.1</c:v>
                </c:pt>
                <c:pt idx="30302">
                  <c:v>95</c:v>
                </c:pt>
                <c:pt idx="30303">
                  <c:v>95</c:v>
                </c:pt>
                <c:pt idx="30304">
                  <c:v>95</c:v>
                </c:pt>
                <c:pt idx="30305">
                  <c:v>95</c:v>
                </c:pt>
                <c:pt idx="30306">
                  <c:v>95</c:v>
                </c:pt>
                <c:pt idx="30307">
                  <c:v>94.9</c:v>
                </c:pt>
                <c:pt idx="30308">
                  <c:v>94.9</c:v>
                </c:pt>
                <c:pt idx="30309">
                  <c:v>94.9</c:v>
                </c:pt>
                <c:pt idx="30310">
                  <c:v>94.9</c:v>
                </c:pt>
                <c:pt idx="30311">
                  <c:v>94.9</c:v>
                </c:pt>
                <c:pt idx="30312">
                  <c:v>94.9</c:v>
                </c:pt>
                <c:pt idx="30313">
                  <c:v>94.8</c:v>
                </c:pt>
                <c:pt idx="30314">
                  <c:v>94.8</c:v>
                </c:pt>
                <c:pt idx="30315">
                  <c:v>94.8</c:v>
                </c:pt>
                <c:pt idx="30316">
                  <c:v>94.8</c:v>
                </c:pt>
                <c:pt idx="30317">
                  <c:v>94.8</c:v>
                </c:pt>
                <c:pt idx="30318">
                  <c:v>94.8</c:v>
                </c:pt>
                <c:pt idx="30319">
                  <c:v>94.7</c:v>
                </c:pt>
                <c:pt idx="30320">
                  <c:v>94.7</c:v>
                </c:pt>
                <c:pt idx="30321">
                  <c:v>94.7</c:v>
                </c:pt>
                <c:pt idx="30322">
                  <c:v>94.7</c:v>
                </c:pt>
                <c:pt idx="30323">
                  <c:v>94.7</c:v>
                </c:pt>
                <c:pt idx="30324">
                  <c:v>94.7</c:v>
                </c:pt>
                <c:pt idx="30325">
                  <c:v>94.7</c:v>
                </c:pt>
                <c:pt idx="30326">
                  <c:v>94.6</c:v>
                </c:pt>
                <c:pt idx="30327">
                  <c:v>94.6</c:v>
                </c:pt>
                <c:pt idx="30328">
                  <c:v>94.6</c:v>
                </c:pt>
                <c:pt idx="30329">
                  <c:v>94.6</c:v>
                </c:pt>
                <c:pt idx="30330">
                  <c:v>94.6</c:v>
                </c:pt>
                <c:pt idx="30331">
                  <c:v>94.6</c:v>
                </c:pt>
                <c:pt idx="30332">
                  <c:v>94.6</c:v>
                </c:pt>
                <c:pt idx="30333">
                  <c:v>94.5</c:v>
                </c:pt>
                <c:pt idx="30334">
                  <c:v>94.5</c:v>
                </c:pt>
                <c:pt idx="30335">
                  <c:v>94.5</c:v>
                </c:pt>
                <c:pt idx="30336">
                  <c:v>94.5</c:v>
                </c:pt>
                <c:pt idx="30337">
                  <c:v>94.5</c:v>
                </c:pt>
                <c:pt idx="30338">
                  <c:v>94.5</c:v>
                </c:pt>
                <c:pt idx="30339">
                  <c:v>94.4</c:v>
                </c:pt>
                <c:pt idx="30340">
                  <c:v>94.4</c:v>
                </c:pt>
                <c:pt idx="30341">
                  <c:v>94.4</c:v>
                </c:pt>
                <c:pt idx="30342">
                  <c:v>94.4</c:v>
                </c:pt>
                <c:pt idx="30343">
                  <c:v>94.4</c:v>
                </c:pt>
                <c:pt idx="30344">
                  <c:v>94.4</c:v>
                </c:pt>
                <c:pt idx="30345">
                  <c:v>94.4</c:v>
                </c:pt>
                <c:pt idx="30346">
                  <c:v>94.4</c:v>
                </c:pt>
                <c:pt idx="30347">
                  <c:v>94.3</c:v>
                </c:pt>
                <c:pt idx="30348">
                  <c:v>94.3</c:v>
                </c:pt>
                <c:pt idx="30349">
                  <c:v>94.3</c:v>
                </c:pt>
                <c:pt idx="30350">
                  <c:v>94.3</c:v>
                </c:pt>
                <c:pt idx="30351">
                  <c:v>94.3</c:v>
                </c:pt>
                <c:pt idx="30352">
                  <c:v>94.3</c:v>
                </c:pt>
                <c:pt idx="30353">
                  <c:v>94.2</c:v>
                </c:pt>
                <c:pt idx="30354">
                  <c:v>94.2</c:v>
                </c:pt>
                <c:pt idx="30355">
                  <c:v>94.2</c:v>
                </c:pt>
                <c:pt idx="30356">
                  <c:v>94.2</c:v>
                </c:pt>
                <c:pt idx="30357">
                  <c:v>94.2</c:v>
                </c:pt>
                <c:pt idx="30358">
                  <c:v>94.2</c:v>
                </c:pt>
                <c:pt idx="30359">
                  <c:v>94.1</c:v>
                </c:pt>
                <c:pt idx="30360">
                  <c:v>94.1</c:v>
                </c:pt>
                <c:pt idx="30361">
                  <c:v>94.1</c:v>
                </c:pt>
                <c:pt idx="30362">
                  <c:v>94.1</c:v>
                </c:pt>
                <c:pt idx="30363">
                  <c:v>94.1</c:v>
                </c:pt>
                <c:pt idx="30364">
                  <c:v>94.1</c:v>
                </c:pt>
                <c:pt idx="30365">
                  <c:v>94.1</c:v>
                </c:pt>
                <c:pt idx="30366">
                  <c:v>94.1</c:v>
                </c:pt>
                <c:pt idx="30367">
                  <c:v>94</c:v>
                </c:pt>
                <c:pt idx="30368">
                  <c:v>94</c:v>
                </c:pt>
                <c:pt idx="30369">
                  <c:v>94</c:v>
                </c:pt>
                <c:pt idx="30370">
                  <c:v>94</c:v>
                </c:pt>
                <c:pt idx="30371">
                  <c:v>94</c:v>
                </c:pt>
                <c:pt idx="30372">
                  <c:v>94</c:v>
                </c:pt>
                <c:pt idx="30373">
                  <c:v>94</c:v>
                </c:pt>
                <c:pt idx="30374">
                  <c:v>93.9</c:v>
                </c:pt>
                <c:pt idx="30375">
                  <c:v>93.9</c:v>
                </c:pt>
                <c:pt idx="30376">
                  <c:v>93.9</c:v>
                </c:pt>
                <c:pt idx="30377">
                  <c:v>93.9</c:v>
                </c:pt>
                <c:pt idx="30378">
                  <c:v>93.9</c:v>
                </c:pt>
                <c:pt idx="30379">
                  <c:v>93.9</c:v>
                </c:pt>
                <c:pt idx="30380">
                  <c:v>93.9</c:v>
                </c:pt>
                <c:pt idx="30381">
                  <c:v>93.9</c:v>
                </c:pt>
                <c:pt idx="30382">
                  <c:v>93.8</c:v>
                </c:pt>
                <c:pt idx="30383">
                  <c:v>93.8</c:v>
                </c:pt>
                <c:pt idx="30384">
                  <c:v>93.8</c:v>
                </c:pt>
                <c:pt idx="30385">
                  <c:v>93.8</c:v>
                </c:pt>
                <c:pt idx="30386">
                  <c:v>93.8</c:v>
                </c:pt>
                <c:pt idx="30387">
                  <c:v>93.8</c:v>
                </c:pt>
                <c:pt idx="30388">
                  <c:v>93.8</c:v>
                </c:pt>
                <c:pt idx="30389">
                  <c:v>93.8</c:v>
                </c:pt>
                <c:pt idx="30390">
                  <c:v>93.8</c:v>
                </c:pt>
                <c:pt idx="30391">
                  <c:v>93.7</c:v>
                </c:pt>
                <c:pt idx="30392">
                  <c:v>93.7</c:v>
                </c:pt>
                <c:pt idx="30393">
                  <c:v>93.7</c:v>
                </c:pt>
                <c:pt idx="30394">
                  <c:v>93.7</c:v>
                </c:pt>
                <c:pt idx="30395">
                  <c:v>93.7</c:v>
                </c:pt>
                <c:pt idx="30396">
                  <c:v>93.7</c:v>
                </c:pt>
                <c:pt idx="30397">
                  <c:v>93.7</c:v>
                </c:pt>
                <c:pt idx="30398">
                  <c:v>93.7</c:v>
                </c:pt>
                <c:pt idx="30399">
                  <c:v>93.7</c:v>
                </c:pt>
                <c:pt idx="30400">
                  <c:v>93.7</c:v>
                </c:pt>
                <c:pt idx="30401">
                  <c:v>93.7</c:v>
                </c:pt>
                <c:pt idx="30402">
                  <c:v>93.6</c:v>
                </c:pt>
                <c:pt idx="30403">
                  <c:v>93.6</c:v>
                </c:pt>
                <c:pt idx="30404">
                  <c:v>93.6</c:v>
                </c:pt>
                <c:pt idx="30405">
                  <c:v>93.6</c:v>
                </c:pt>
                <c:pt idx="30406">
                  <c:v>93.6</c:v>
                </c:pt>
                <c:pt idx="30407">
                  <c:v>93.6</c:v>
                </c:pt>
                <c:pt idx="30408">
                  <c:v>93.6</c:v>
                </c:pt>
                <c:pt idx="30409">
                  <c:v>93.6</c:v>
                </c:pt>
                <c:pt idx="30410">
                  <c:v>93.6</c:v>
                </c:pt>
                <c:pt idx="30411">
                  <c:v>93.6</c:v>
                </c:pt>
                <c:pt idx="30412">
                  <c:v>93.6</c:v>
                </c:pt>
                <c:pt idx="30413">
                  <c:v>93.6</c:v>
                </c:pt>
                <c:pt idx="30414">
                  <c:v>93.6</c:v>
                </c:pt>
                <c:pt idx="30415">
                  <c:v>93.6</c:v>
                </c:pt>
                <c:pt idx="30416">
                  <c:v>93.6</c:v>
                </c:pt>
                <c:pt idx="30417">
                  <c:v>93.6</c:v>
                </c:pt>
                <c:pt idx="30418">
                  <c:v>93.6</c:v>
                </c:pt>
                <c:pt idx="30419">
                  <c:v>93.5</c:v>
                </c:pt>
                <c:pt idx="30420">
                  <c:v>93.5</c:v>
                </c:pt>
                <c:pt idx="30421">
                  <c:v>93.5</c:v>
                </c:pt>
                <c:pt idx="30422">
                  <c:v>93.5</c:v>
                </c:pt>
                <c:pt idx="30423">
                  <c:v>93.5</c:v>
                </c:pt>
                <c:pt idx="30424">
                  <c:v>93.5</c:v>
                </c:pt>
                <c:pt idx="30425">
                  <c:v>93.5</c:v>
                </c:pt>
                <c:pt idx="30426">
                  <c:v>93.5</c:v>
                </c:pt>
                <c:pt idx="30427">
                  <c:v>93.5</c:v>
                </c:pt>
                <c:pt idx="30428">
                  <c:v>93.5</c:v>
                </c:pt>
                <c:pt idx="30429">
                  <c:v>93.5</c:v>
                </c:pt>
                <c:pt idx="30430">
                  <c:v>93.5</c:v>
                </c:pt>
                <c:pt idx="30431">
                  <c:v>93.5</c:v>
                </c:pt>
                <c:pt idx="30432">
                  <c:v>93.5</c:v>
                </c:pt>
                <c:pt idx="30433">
                  <c:v>93.5</c:v>
                </c:pt>
                <c:pt idx="30434">
                  <c:v>93.5</c:v>
                </c:pt>
                <c:pt idx="30435">
                  <c:v>93.5</c:v>
                </c:pt>
                <c:pt idx="30436">
                  <c:v>93.5</c:v>
                </c:pt>
                <c:pt idx="30437">
                  <c:v>93.5</c:v>
                </c:pt>
                <c:pt idx="30438">
                  <c:v>93.5</c:v>
                </c:pt>
                <c:pt idx="30439">
                  <c:v>93.5</c:v>
                </c:pt>
                <c:pt idx="30440">
                  <c:v>93.5</c:v>
                </c:pt>
                <c:pt idx="30441">
                  <c:v>93.5</c:v>
                </c:pt>
                <c:pt idx="30442">
                  <c:v>93.5</c:v>
                </c:pt>
                <c:pt idx="30443">
                  <c:v>93.5</c:v>
                </c:pt>
                <c:pt idx="30444">
                  <c:v>93.5</c:v>
                </c:pt>
                <c:pt idx="30445">
                  <c:v>93.5</c:v>
                </c:pt>
                <c:pt idx="30446">
                  <c:v>93.5</c:v>
                </c:pt>
                <c:pt idx="30447">
                  <c:v>93.5</c:v>
                </c:pt>
                <c:pt idx="30448">
                  <c:v>93.5</c:v>
                </c:pt>
                <c:pt idx="30449">
                  <c:v>93.5</c:v>
                </c:pt>
                <c:pt idx="30450">
                  <c:v>93.6</c:v>
                </c:pt>
                <c:pt idx="30451">
                  <c:v>93.6</c:v>
                </c:pt>
                <c:pt idx="30452">
                  <c:v>93.6</c:v>
                </c:pt>
                <c:pt idx="30453">
                  <c:v>93.6</c:v>
                </c:pt>
                <c:pt idx="30454">
                  <c:v>93.6</c:v>
                </c:pt>
                <c:pt idx="30455">
                  <c:v>93.6</c:v>
                </c:pt>
                <c:pt idx="30456">
                  <c:v>93.6</c:v>
                </c:pt>
                <c:pt idx="30457">
                  <c:v>93.6</c:v>
                </c:pt>
                <c:pt idx="30458">
                  <c:v>93.6</c:v>
                </c:pt>
                <c:pt idx="30459">
                  <c:v>93.6</c:v>
                </c:pt>
                <c:pt idx="30460">
                  <c:v>93.6</c:v>
                </c:pt>
                <c:pt idx="30461">
                  <c:v>93.6</c:v>
                </c:pt>
                <c:pt idx="30462">
                  <c:v>93.6</c:v>
                </c:pt>
                <c:pt idx="30463">
                  <c:v>93.6</c:v>
                </c:pt>
                <c:pt idx="30464">
                  <c:v>93.6</c:v>
                </c:pt>
                <c:pt idx="30465">
                  <c:v>93.6</c:v>
                </c:pt>
                <c:pt idx="30466">
                  <c:v>93.6</c:v>
                </c:pt>
                <c:pt idx="30467">
                  <c:v>93.6</c:v>
                </c:pt>
                <c:pt idx="30468">
                  <c:v>93.6</c:v>
                </c:pt>
                <c:pt idx="30469">
                  <c:v>93.6</c:v>
                </c:pt>
                <c:pt idx="30470">
                  <c:v>93.7</c:v>
                </c:pt>
                <c:pt idx="30471">
                  <c:v>93.7</c:v>
                </c:pt>
                <c:pt idx="30472">
                  <c:v>93.7</c:v>
                </c:pt>
                <c:pt idx="30473">
                  <c:v>93.7</c:v>
                </c:pt>
                <c:pt idx="30474">
                  <c:v>93.7</c:v>
                </c:pt>
                <c:pt idx="30475">
                  <c:v>93.7</c:v>
                </c:pt>
                <c:pt idx="30476">
                  <c:v>93.7</c:v>
                </c:pt>
                <c:pt idx="30477">
                  <c:v>93.7</c:v>
                </c:pt>
                <c:pt idx="30478">
                  <c:v>93.7</c:v>
                </c:pt>
                <c:pt idx="30479">
                  <c:v>93.7</c:v>
                </c:pt>
                <c:pt idx="30480">
                  <c:v>93.7</c:v>
                </c:pt>
                <c:pt idx="30481">
                  <c:v>93.7</c:v>
                </c:pt>
                <c:pt idx="30482">
                  <c:v>93.7</c:v>
                </c:pt>
                <c:pt idx="30483">
                  <c:v>93.7</c:v>
                </c:pt>
                <c:pt idx="30484">
                  <c:v>93.7</c:v>
                </c:pt>
                <c:pt idx="30485">
                  <c:v>93.7</c:v>
                </c:pt>
                <c:pt idx="30486">
                  <c:v>93.8</c:v>
                </c:pt>
                <c:pt idx="30487">
                  <c:v>93.8</c:v>
                </c:pt>
                <c:pt idx="30488">
                  <c:v>93.8</c:v>
                </c:pt>
                <c:pt idx="30489">
                  <c:v>93.8</c:v>
                </c:pt>
                <c:pt idx="30490">
                  <c:v>93.8</c:v>
                </c:pt>
                <c:pt idx="30491">
                  <c:v>93.8</c:v>
                </c:pt>
                <c:pt idx="30492">
                  <c:v>93.8</c:v>
                </c:pt>
                <c:pt idx="30493">
                  <c:v>93.8</c:v>
                </c:pt>
                <c:pt idx="30494">
                  <c:v>93.8</c:v>
                </c:pt>
                <c:pt idx="30495">
                  <c:v>93.9</c:v>
                </c:pt>
                <c:pt idx="30496">
                  <c:v>93.9</c:v>
                </c:pt>
                <c:pt idx="30497">
                  <c:v>93.9</c:v>
                </c:pt>
                <c:pt idx="30498">
                  <c:v>93.9</c:v>
                </c:pt>
                <c:pt idx="30499">
                  <c:v>93.9</c:v>
                </c:pt>
                <c:pt idx="30500">
                  <c:v>93.9</c:v>
                </c:pt>
                <c:pt idx="30501">
                  <c:v>93.9</c:v>
                </c:pt>
                <c:pt idx="30502">
                  <c:v>94</c:v>
                </c:pt>
                <c:pt idx="30503">
                  <c:v>94</c:v>
                </c:pt>
                <c:pt idx="30504">
                  <c:v>94</c:v>
                </c:pt>
                <c:pt idx="30505">
                  <c:v>94</c:v>
                </c:pt>
                <c:pt idx="30506">
                  <c:v>94</c:v>
                </c:pt>
                <c:pt idx="30507">
                  <c:v>94</c:v>
                </c:pt>
                <c:pt idx="30508">
                  <c:v>94</c:v>
                </c:pt>
                <c:pt idx="30509">
                  <c:v>94</c:v>
                </c:pt>
                <c:pt idx="30510">
                  <c:v>94</c:v>
                </c:pt>
                <c:pt idx="30511">
                  <c:v>94.1</c:v>
                </c:pt>
                <c:pt idx="30512">
                  <c:v>94.1</c:v>
                </c:pt>
                <c:pt idx="30513">
                  <c:v>94.1</c:v>
                </c:pt>
                <c:pt idx="30514">
                  <c:v>94.1</c:v>
                </c:pt>
                <c:pt idx="30515">
                  <c:v>94.1</c:v>
                </c:pt>
                <c:pt idx="30516">
                  <c:v>94.1</c:v>
                </c:pt>
                <c:pt idx="30517">
                  <c:v>94.1</c:v>
                </c:pt>
                <c:pt idx="30518">
                  <c:v>94.1</c:v>
                </c:pt>
                <c:pt idx="30519">
                  <c:v>94.1</c:v>
                </c:pt>
                <c:pt idx="30520">
                  <c:v>94.1</c:v>
                </c:pt>
                <c:pt idx="30521">
                  <c:v>94.2</c:v>
                </c:pt>
                <c:pt idx="30522">
                  <c:v>94.2</c:v>
                </c:pt>
                <c:pt idx="30523">
                  <c:v>94.2</c:v>
                </c:pt>
                <c:pt idx="30524">
                  <c:v>94.2</c:v>
                </c:pt>
                <c:pt idx="30525">
                  <c:v>94.2</c:v>
                </c:pt>
                <c:pt idx="30526">
                  <c:v>94.2</c:v>
                </c:pt>
                <c:pt idx="30527">
                  <c:v>94.3</c:v>
                </c:pt>
                <c:pt idx="30528">
                  <c:v>94.3</c:v>
                </c:pt>
                <c:pt idx="30529">
                  <c:v>94.3</c:v>
                </c:pt>
                <c:pt idx="30530">
                  <c:v>94.3</c:v>
                </c:pt>
                <c:pt idx="30531">
                  <c:v>94.3</c:v>
                </c:pt>
                <c:pt idx="30532">
                  <c:v>94.3</c:v>
                </c:pt>
                <c:pt idx="30533">
                  <c:v>94.3</c:v>
                </c:pt>
                <c:pt idx="30534">
                  <c:v>94.4</c:v>
                </c:pt>
                <c:pt idx="30535">
                  <c:v>94.4</c:v>
                </c:pt>
                <c:pt idx="30536">
                  <c:v>94.4</c:v>
                </c:pt>
                <c:pt idx="30537">
                  <c:v>94.4</c:v>
                </c:pt>
                <c:pt idx="30538">
                  <c:v>94.4</c:v>
                </c:pt>
                <c:pt idx="30539">
                  <c:v>94.4</c:v>
                </c:pt>
                <c:pt idx="30540">
                  <c:v>94.5</c:v>
                </c:pt>
                <c:pt idx="30541">
                  <c:v>94.5</c:v>
                </c:pt>
                <c:pt idx="30542">
                  <c:v>94.5</c:v>
                </c:pt>
                <c:pt idx="30543">
                  <c:v>94.5</c:v>
                </c:pt>
                <c:pt idx="30544">
                  <c:v>94.5</c:v>
                </c:pt>
                <c:pt idx="30545">
                  <c:v>94.5</c:v>
                </c:pt>
                <c:pt idx="30546">
                  <c:v>94.6</c:v>
                </c:pt>
                <c:pt idx="30547">
                  <c:v>94.6</c:v>
                </c:pt>
                <c:pt idx="30548">
                  <c:v>94.6</c:v>
                </c:pt>
                <c:pt idx="30549">
                  <c:v>94.6</c:v>
                </c:pt>
                <c:pt idx="30550">
                  <c:v>94.6</c:v>
                </c:pt>
                <c:pt idx="30551">
                  <c:v>94.6</c:v>
                </c:pt>
                <c:pt idx="30552">
                  <c:v>94.7</c:v>
                </c:pt>
                <c:pt idx="30553">
                  <c:v>94.7</c:v>
                </c:pt>
                <c:pt idx="30554">
                  <c:v>94.7</c:v>
                </c:pt>
                <c:pt idx="30555">
                  <c:v>94.7</c:v>
                </c:pt>
                <c:pt idx="30556">
                  <c:v>94.7</c:v>
                </c:pt>
                <c:pt idx="30557">
                  <c:v>94.7</c:v>
                </c:pt>
                <c:pt idx="30558">
                  <c:v>94.8</c:v>
                </c:pt>
                <c:pt idx="30559">
                  <c:v>94.8</c:v>
                </c:pt>
                <c:pt idx="30560">
                  <c:v>94.8</c:v>
                </c:pt>
                <c:pt idx="30561">
                  <c:v>94.8</c:v>
                </c:pt>
                <c:pt idx="30562">
                  <c:v>94.8</c:v>
                </c:pt>
                <c:pt idx="30563">
                  <c:v>94.8</c:v>
                </c:pt>
                <c:pt idx="30564">
                  <c:v>94.9</c:v>
                </c:pt>
                <c:pt idx="30565">
                  <c:v>94.9</c:v>
                </c:pt>
                <c:pt idx="30566">
                  <c:v>94.9</c:v>
                </c:pt>
                <c:pt idx="30567">
                  <c:v>94.9</c:v>
                </c:pt>
                <c:pt idx="30568">
                  <c:v>94.9</c:v>
                </c:pt>
                <c:pt idx="30569">
                  <c:v>94.9</c:v>
                </c:pt>
                <c:pt idx="30570">
                  <c:v>95</c:v>
                </c:pt>
                <c:pt idx="30571">
                  <c:v>95</c:v>
                </c:pt>
                <c:pt idx="30572">
                  <c:v>95</c:v>
                </c:pt>
                <c:pt idx="30573">
                  <c:v>95</c:v>
                </c:pt>
                <c:pt idx="30574">
                  <c:v>95</c:v>
                </c:pt>
                <c:pt idx="30575">
                  <c:v>95.1</c:v>
                </c:pt>
                <c:pt idx="30576">
                  <c:v>95.1</c:v>
                </c:pt>
                <c:pt idx="30577">
                  <c:v>95.1</c:v>
                </c:pt>
                <c:pt idx="30578">
                  <c:v>95.1</c:v>
                </c:pt>
                <c:pt idx="30579">
                  <c:v>95.1</c:v>
                </c:pt>
                <c:pt idx="30580">
                  <c:v>95.1</c:v>
                </c:pt>
                <c:pt idx="30581">
                  <c:v>95.1</c:v>
                </c:pt>
                <c:pt idx="30582">
                  <c:v>95.2</c:v>
                </c:pt>
                <c:pt idx="30583">
                  <c:v>95.2</c:v>
                </c:pt>
                <c:pt idx="30584">
                  <c:v>95.2</c:v>
                </c:pt>
                <c:pt idx="30585">
                  <c:v>95.2</c:v>
                </c:pt>
                <c:pt idx="30586">
                  <c:v>95.2</c:v>
                </c:pt>
                <c:pt idx="30587">
                  <c:v>95.2</c:v>
                </c:pt>
                <c:pt idx="30588">
                  <c:v>95.3</c:v>
                </c:pt>
                <c:pt idx="30589">
                  <c:v>95.3</c:v>
                </c:pt>
                <c:pt idx="30590">
                  <c:v>95.3</c:v>
                </c:pt>
                <c:pt idx="30591">
                  <c:v>95.3</c:v>
                </c:pt>
                <c:pt idx="30592">
                  <c:v>95.3</c:v>
                </c:pt>
                <c:pt idx="30593">
                  <c:v>95.3</c:v>
                </c:pt>
                <c:pt idx="30594">
                  <c:v>95.3</c:v>
                </c:pt>
                <c:pt idx="30595">
                  <c:v>95.4</c:v>
                </c:pt>
                <c:pt idx="30596">
                  <c:v>95.4</c:v>
                </c:pt>
                <c:pt idx="30597">
                  <c:v>95.4</c:v>
                </c:pt>
                <c:pt idx="30598">
                  <c:v>95.4</c:v>
                </c:pt>
                <c:pt idx="30599">
                  <c:v>95.4</c:v>
                </c:pt>
                <c:pt idx="30600">
                  <c:v>95.4</c:v>
                </c:pt>
                <c:pt idx="30601">
                  <c:v>95.4</c:v>
                </c:pt>
                <c:pt idx="30602">
                  <c:v>95.5</c:v>
                </c:pt>
                <c:pt idx="30603">
                  <c:v>95.5</c:v>
                </c:pt>
                <c:pt idx="30604">
                  <c:v>95.5</c:v>
                </c:pt>
                <c:pt idx="30605">
                  <c:v>95.5</c:v>
                </c:pt>
                <c:pt idx="30606">
                  <c:v>95.5</c:v>
                </c:pt>
                <c:pt idx="30607">
                  <c:v>95.5</c:v>
                </c:pt>
                <c:pt idx="30608">
                  <c:v>95.5</c:v>
                </c:pt>
                <c:pt idx="30609">
                  <c:v>95.5</c:v>
                </c:pt>
                <c:pt idx="30610">
                  <c:v>95.5</c:v>
                </c:pt>
                <c:pt idx="30611">
                  <c:v>95.5</c:v>
                </c:pt>
                <c:pt idx="30612">
                  <c:v>95.6</c:v>
                </c:pt>
                <c:pt idx="30613">
                  <c:v>95.6</c:v>
                </c:pt>
                <c:pt idx="30614">
                  <c:v>95.6</c:v>
                </c:pt>
                <c:pt idx="30615">
                  <c:v>95.6</c:v>
                </c:pt>
                <c:pt idx="30616">
                  <c:v>95.6</c:v>
                </c:pt>
                <c:pt idx="30617">
                  <c:v>95.6</c:v>
                </c:pt>
                <c:pt idx="30618">
                  <c:v>95.6</c:v>
                </c:pt>
                <c:pt idx="30619">
                  <c:v>95.6</c:v>
                </c:pt>
                <c:pt idx="30620">
                  <c:v>95.6</c:v>
                </c:pt>
                <c:pt idx="30621">
                  <c:v>95.6</c:v>
                </c:pt>
                <c:pt idx="30622">
                  <c:v>95.6</c:v>
                </c:pt>
                <c:pt idx="30623">
                  <c:v>95.6</c:v>
                </c:pt>
                <c:pt idx="30624">
                  <c:v>95.7</c:v>
                </c:pt>
                <c:pt idx="30625">
                  <c:v>95.7</c:v>
                </c:pt>
                <c:pt idx="30626">
                  <c:v>95.7</c:v>
                </c:pt>
                <c:pt idx="30627">
                  <c:v>95.7</c:v>
                </c:pt>
                <c:pt idx="30628">
                  <c:v>95.7</c:v>
                </c:pt>
                <c:pt idx="30629">
                  <c:v>95.7</c:v>
                </c:pt>
                <c:pt idx="30630">
                  <c:v>95.7</c:v>
                </c:pt>
                <c:pt idx="30631">
                  <c:v>95.7</c:v>
                </c:pt>
                <c:pt idx="30632">
                  <c:v>95.7</c:v>
                </c:pt>
                <c:pt idx="30633">
                  <c:v>95.7</c:v>
                </c:pt>
                <c:pt idx="30634">
                  <c:v>95.7</c:v>
                </c:pt>
                <c:pt idx="30635">
                  <c:v>95.7</c:v>
                </c:pt>
                <c:pt idx="30636">
                  <c:v>95.7</c:v>
                </c:pt>
                <c:pt idx="30637">
                  <c:v>95.7</c:v>
                </c:pt>
                <c:pt idx="30638">
                  <c:v>95.7</c:v>
                </c:pt>
                <c:pt idx="30639">
                  <c:v>95.7</c:v>
                </c:pt>
                <c:pt idx="30640">
                  <c:v>95.7</c:v>
                </c:pt>
                <c:pt idx="30641">
                  <c:v>95.7</c:v>
                </c:pt>
                <c:pt idx="30642">
                  <c:v>95.7</c:v>
                </c:pt>
                <c:pt idx="30643">
                  <c:v>95.7</c:v>
                </c:pt>
                <c:pt idx="30644">
                  <c:v>95.7</c:v>
                </c:pt>
                <c:pt idx="30645">
                  <c:v>95.7</c:v>
                </c:pt>
                <c:pt idx="30646">
                  <c:v>95.7</c:v>
                </c:pt>
                <c:pt idx="30647">
                  <c:v>95.7</c:v>
                </c:pt>
                <c:pt idx="30648">
                  <c:v>95.7</c:v>
                </c:pt>
                <c:pt idx="30649">
                  <c:v>95.7</c:v>
                </c:pt>
                <c:pt idx="30650">
                  <c:v>95.7</c:v>
                </c:pt>
                <c:pt idx="30651">
                  <c:v>95.7</c:v>
                </c:pt>
                <c:pt idx="30652">
                  <c:v>95.7</c:v>
                </c:pt>
                <c:pt idx="30653">
                  <c:v>95.7</c:v>
                </c:pt>
                <c:pt idx="30654">
                  <c:v>95.7</c:v>
                </c:pt>
                <c:pt idx="30655">
                  <c:v>95.7</c:v>
                </c:pt>
                <c:pt idx="30656">
                  <c:v>95.7</c:v>
                </c:pt>
                <c:pt idx="30657">
                  <c:v>95.7</c:v>
                </c:pt>
                <c:pt idx="30658">
                  <c:v>95.7</c:v>
                </c:pt>
                <c:pt idx="30659">
                  <c:v>95.7</c:v>
                </c:pt>
                <c:pt idx="30660">
                  <c:v>95.7</c:v>
                </c:pt>
                <c:pt idx="30661">
                  <c:v>95.7</c:v>
                </c:pt>
                <c:pt idx="30662">
                  <c:v>95.7</c:v>
                </c:pt>
                <c:pt idx="30663">
                  <c:v>95.7</c:v>
                </c:pt>
                <c:pt idx="30664">
                  <c:v>95.7</c:v>
                </c:pt>
                <c:pt idx="30665">
                  <c:v>95.7</c:v>
                </c:pt>
                <c:pt idx="30666">
                  <c:v>95.7</c:v>
                </c:pt>
                <c:pt idx="30667">
                  <c:v>95.7</c:v>
                </c:pt>
                <c:pt idx="30668">
                  <c:v>95.7</c:v>
                </c:pt>
                <c:pt idx="30669">
                  <c:v>95.7</c:v>
                </c:pt>
                <c:pt idx="30670">
                  <c:v>95.7</c:v>
                </c:pt>
                <c:pt idx="30671">
                  <c:v>95.7</c:v>
                </c:pt>
                <c:pt idx="30672">
                  <c:v>95.7</c:v>
                </c:pt>
                <c:pt idx="30673">
                  <c:v>95.7</c:v>
                </c:pt>
                <c:pt idx="30674">
                  <c:v>95.7</c:v>
                </c:pt>
                <c:pt idx="30675">
                  <c:v>95.7</c:v>
                </c:pt>
                <c:pt idx="30676">
                  <c:v>95.7</c:v>
                </c:pt>
                <c:pt idx="30677">
                  <c:v>95.7</c:v>
                </c:pt>
                <c:pt idx="30678">
                  <c:v>95.7</c:v>
                </c:pt>
                <c:pt idx="30679">
                  <c:v>95.7</c:v>
                </c:pt>
                <c:pt idx="30680">
                  <c:v>95.7</c:v>
                </c:pt>
                <c:pt idx="30681">
                  <c:v>95.7</c:v>
                </c:pt>
                <c:pt idx="30682">
                  <c:v>95.7</c:v>
                </c:pt>
                <c:pt idx="30683">
                  <c:v>95.7</c:v>
                </c:pt>
                <c:pt idx="30684">
                  <c:v>95.7</c:v>
                </c:pt>
                <c:pt idx="30685">
                  <c:v>95.7</c:v>
                </c:pt>
                <c:pt idx="30686">
                  <c:v>95.7</c:v>
                </c:pt>
                <c:pt idx="30687">
                  <c:v>95.6</c:v>
                </c:pt>
                <c:pt idx="30688">
                  <c:v>95.6</c:v>
                </c:pt>
                <c:pt idx="30689">
                  <c:v>95.6</c:v>
                </c:pt>
                <c:pt idx="30690">
                  <c:v>95.6</c:v>
                </c:pt>
                <c:pt idx="30691">
                  <c:v>95.6</c:v>
                </c:pt>
                <c:pt idx="30692">
                  <c:v>95.6</c:v>
                </c:pt>
                <c:pt idx="30693">
                  <c:v>95.6</c:v>
                </c:pt>
                <c:pt idx="30694">
                  <c:v>95.6</c:v>
                </c:pt>
                <c:pt idx="30695">
                  <c:v>95.6</c:v>
                </c:pt>
                <c:pt idx="30696">
                  <c:v>95.6</c:v>
                </c:pt>
                <c:pt idx="30697">
                  <c:v>95.6</c:v>
                </c:pt>
                <c:pt idx="30698">
                  <c:v>95.5</c:v>
                </c:pt>
                <c:pt idx="30699">
                  <c:v>95.5</c:v>
                </c:pt>
                <c:pt idx="30700">
                  <c:v>95.5</c:v>
                </c:pt>
                <c:pt idx="30701">
                  <c:v>95.5</c:v>
                </c:pt>
                <c:pt idx="30702">
                  <c:v>95.5</c:v>
                </c:pt>
                <c:pt idx="30703">
                  <c:v>95.5</c:v>
                </c:pt>
                <c:pt idx="30704">
                  <c:v>95.5</c:v>
                </c:pt>
                <c:pt idx="30705">
                  <c:v>95.5</c:v>
                </c:pt>
                <c:pt idx="30706">
                  <c:v>95.5</c:v>
                </c:pt>
                <c:pt idx="30707">
                  <c:v>95.5</c:v>
                </c:pt>
                <c:pt idx="30708">
                  <c:v>95.4</c:v>
                </c:pt>
                <c:pt idx="30709">
                  <c:v>95.4</c:v>
                </c:pt>
                <c:pt idx="30710">
                  <c:v>95.4</c:v>
                </c:pt>
                <c:pt idx="30711">
                  <c:v>95.4</c:v>
                </c:pt>
                <c:pt idx="30712">
                  <c:v>95.4</c:v>
                </c:pt>
                <c:pt idx="30713">
                  <c:v>95.4</c:v>
                </c:pt>
                <c:pt idx="30714">
                  <c:v>95.4</c:v>
                </c:pt>
                <c:pt idx="30715">
                  <c:v>95.4</c:v>
                </c:pt>
                <c:pt idx="30716">
                  <c:v>95.4</c:v>
                </c:pt>
                <c:pt idx="30717">
                  <c:v>95.3</c:v>
                </c:pt>
                <c:pt idx="30718">
                  <c:v>95.3</c:v>
                </c:pt>
                <c:pt idx="30719">
                  <c:v>95.3</c:v>
                </c:pt>
                <c:pt idx="30720">
                  <c:v>95.3</c:v>
                </c:pt>
                <c:pt idx="30721">
                  <c:v>95.3</c:v>
                </c:pt>
                <c:pt idx="30722">
                  <c:v>95.2</c:v>
                </c:pt>
                <c:pt idx="30723">
                  <c:v>95.2</c:v>
                </c:pt>
                <c:pt idx="30724">
                  <c:v>95.2</c:v>
                </c:pt>
                <c:pt idx="30725">
                  <c:v>95.2</c:v>
                </c:pt>
                <c:pt idx="30726">
                  <c:v>95.2</c:v>
                </c:pt>
                <c:pt idx="30727">
                  <c:v>95.2</c:v>
                </c:pt>
                <c:pt idx="30728">
                  <c:v>95.2</c:v>
                </c:pt>
                <c:pt idx="30729">
                  <c:v>95.2</c:v>
                </c:pt>
                <c:pt idx="30730">
                  <c:v>95.1</c:v>
                </c:pt>
                <c:pt idx="30731">
                  <c:v>95.1</c:v>
                </c:pt>
                <c:pt idx="30732">
                  <c:v>95.1</c:v>
                </c:pt>
                <c:pt idx="30733">
                  <c:v>95.1</c:v>
                </c:pt>
                <c:pt idx="30734">
                  <c:v>95.1</c:v>
                </c:pt>
                <c:pt idx="30735">
                  <c:v>95</c:v>
                </c:pt>
                <c:pt idx="30736">
                  <c:v>95</c:v>
                </c:pt>
                <c:pt idx="30737">
                  <c:v>95</c:v>
                </c:pt>
                <c:pt idx="30738">
                  <c:v>95</c:v>
                </c:pt>
                <c:pt idx="30739">
                  <c:v>95</c:v>
                </c:pt>
                <c:pt idx="30740">
                  <c:v>95</c:v>
                </c:pt>
                <c:pt idx="30741">
                  <c:v>95</c:v>
                </c:pt>
                <c:pt idx="30742">
                  <c:v>94.9</c:v>
                </c:pt>
                <c:pt idx="30743">
                  <c:v>94.9</c:v>
                </c:pt>
                <c:pt idx="30744">
                  <c:v>94.9</c:v>
                </c:pt>
                <c:pt idx="30745">
                  <c:v>94.9</c:v>
                </c:pt>
                <c:pt idx="30746">
                  <c:v>94.9</c:v>
                </c:pt>
                <c:pt idx="30747">
                  <c:v>94.9</c:v>
                </c:pt>
                <c:pt idx="30748">
                  <c:v>94.9</c:v>
                </c:pt>
                <c:pt idx="30749">
                  <c:v>94.8</c:v>
                </c:pt>
                <c:pt idx="30750">
                  <c:v>94.8</c:v>
                </c:pt>
                <c:pt idx="30751">
                  <c:v>94.8</c:v>
                </c:pt>
                <c:pt idx="30752">
                  <c:v>94.8</c:v>
                </c:pt>
                <c:pt idx="30753">
                  <c:v>94.8</c:v>
                </c:pt>
                <c:pt idx="30754">
                  <c:v>94.7</c:v>
                </c:pt>
                <c:pt idx="30755">
                  <c:v>94.7</c:v>
                </c:pt>
                <c:pt idx="30756">
                  <c:v>94.7</c:v>
                </c:pt>
                <c:pt idx="30757">
                  <c:v>94.7</c:v>
                </c:pt>
                <c:pt idx="30758">
                  <c:v>94.7</c:v>
                </c:pt>
                <c:pt idx="30759">
                  <c:v>94.6</c:v>
                </c:pt>
                <c:pt idx="30760">
                  <c:v>94.6</c:v>
                </c:pt>
                <c:pt idx="30761">
                  <c:v>94.6</c:v>
                </c:pt>
                <c:pt idx="30762">
                  <c:v>94.6</c:v>
                </c:pt>
                <c:pt idx="30763">
                  <c:v>94.6</c:v>
                </c:pt>
                <c:pt idx="30764">
                  <c:v>94.6</c:v>
                </c:pt>
                <c:pt idx="30765">
                  <c:v>94.5</c:v>
                </c:pt>
                <c:pt idx="30766">
                  <c:v>94.5</c:v>
                </c:pt>
                <c:pt idx="30767">
                  <c:v>94.5</c:v>
                </c:pt>
                <c:pt idx="30768">
                  <c:v>94.5</c:v>
                </c:pt>
                <c:pt idx="30769">
                  <c:v>94.5</c:v>
                </c:pt>
                <c:pt idx="30770">
                  <c:v>94.5</c:v>
                </c:pt>
                <c:pt idx="30771">
                  <c:v>94.4</c:v>
                </c:pt>
                <c:pt idx="30772">
                  <c:v>94.4</c:v>
                </c:pt>
                <c:pt idx="30773">
                  <c:v>94.4</c:v>
                </c:pt>
                <c:pt idx="30774">
                  <c:v>94.4</c:v>
                </c:pt>
                <c:pt idx="30775">
                  <c:v>94.4</c:v>
                </c:pt>
                <c:pt idx="30776">
                  <c:v>94.4</c:v>
                </c:pt>
                <c:pt idx="30777">
                  <c:v>94.4</c:v>
                </c:pt>
                <c:pt idx="30778">
                  <c:v>94.3</c:v>
                </c:pt>
                <c:pt idx="30779">
                  <c:v>94.3</c:v>
                </c:pt>
                <c:pt idx="30780">
                  <c:v>94.3</c:v>
                </c:pt>
                <c:pt idx="30781">
                  <c:v>94.3</c:v>
                </c:pt>
                <c:pt idx="30782">
                  <c:v>94.3</c:v>
                </c:pt>
                <c:pt idx="30783">
                  <c:v>94.3</c:v>
                </c:pt>
                <c:pt idx="30784">
                  <c:v>94.2</c:v>
                </c:pt>
                <c:pt idx="30785">
                  <c:v>94.2</c:v>
                </c:pt>
                <c:pt idx="30786">
                  <c:v>94.2</c:v>
                </c:pt>
                <c:pt idx="30787">
                  <c:v>94.2</c:v>
                </c:pt>
                <c:pt idx="30788">
                  <c:v>94.2</c:v>
                </c:pt>
                <c:pt idx="30789">
                  <c:v>94.2</c:v>
                </c:pt>
                <c:pt idx="30790">
                  <c:v>94.2</c:v>
                </c:pt>
                <c:pt idx="30791">
                  <c:v>94.2</c:v>
                </c:pt>
                <c:pt idx="30792">
                  <c:v>94.1</c:v>
                </c:pt>
                <c:pt idx="30793">
                  <c:v>94.1</c:v>
                </c:pt>
                <c:pt idx="30794">
                  <c:v>94.1</c:v>
                </c:pt>
                <c:pt idx="30795">
                  <c:v>94.1</c:v>
                </c:pt>
                <c:pt idx="30796">
                  <c:v>94.1</c:v>
                </c:pt>
                <c:pt idx="30797">
                  <c:v>94.1</c:v>
                </c:pt>
                <c:pt idx="30798">
                  <c:v>94.1</c:v>
                </c:pt>
                <c:pt idx="30799">
                  <c:v>94</c:v>
                </c:pt>
                <c:pt idx="30800">
                  <c:v>94</c:v>
                </c:pt>
                <c:pt idx="30801">
                  <c:v>94</c:v>
                </c:pt>
                <c:pt idx="30802">
                  <c:v>94</c:v>
                </c:pt>
                <c:pt idx="30803">
                  <c:v>94</c:v>
                </c:pt>
                <c:pt idx="30804">
                  <c:v>94</c:v>
                </c:pt>
                <c:pt idx="30805">
                  <c:v>94</c:v>
                </c:pt>
                <c:pt idx="30806">
                  <c:v>94</c:v>
                </c:pt>
                <c:pt idx="30807">
                  <c:v>93.9</c:v>
                </c:pt>
                <c:pt idx="30808">
                  <c:v>93.9</c:v>
                </c:pt>
                <c:pt idx="30809">
                  <c:v>93.9</c:v>
                </c:pt>
                <c:pt idx="30810">
                  <c:v>93.9</c:v>
                </c:pt>
                <c:pt idx="30811">
                  <c:v>93.9</c:v>
                </c:pt>
                <c:pt idx="30812">
                  <c:v>93.9</c:v>
                </c:pt>
                <c:pt idx="30813">
                  <c:v>93.9</c:v>
                </c:pt>
                <c:pt idx="30814">
                  <c:v>93.9</c:v>
                </c:pt>
                <c:pt idx="30815">
                  <c:v>93.9</c:v>
                </c:pt>
                <c:pt idx="30816">
                  <c:v>93.9</c:v>
                </c:pt>
                <c:pt idx="30817">
                  <c:v>93.8</c:v>
                </c:pt>
                <c:pt idx="30818">
                  <c:v>93.9</c:v>
                </c:pt>
                <c:pt idx="30819">
                  <c:v>93.8</c:v>
                </c:pt>
                <c:pt idx="30820">
                  <c:v>93.8</c:v>
                </c:pt>
                <c:pt idx="30821">
                  <c:v>93.8</c:v>
                </c:pt>
                <c:pt idx="30822">
                  <c:v>93.8</c:v>
                </c:pt>
                <c:pt idx="30823">
                  <c:v>93.8</c:v>
                </c:pt>
                <c:pt idx="30824">
                  <c:v>93.8</c:v>
                </c:pt>
                <c:pt idx="30825">
                  <c:v>93.8</c:v>
                </c:pt>
                <c:pt idx="30826">
                  <c:v>93.8</c:v>
                </c:pt>
                <c:pt idx="30827">
                  <c:v>93.8</c:v>
                </c:pt>
                <c:pt idx="30828">
                  <c:v>93.8</c:v>
                </c:pt>
                <c:pt idx="30829">
                  <c:v>93.8</c:v>
                </c:pt>
                <c:pt idx="30830">
                  <c:v>93.8</c:v>
                </c:pt>
                <c:pt idx="30831">
                  <c:v>93.8</c:v>
                </c:pt>
                <c:pt idx="30832">
                  <c:v>93.8</c:v>
                </c:pt>
                <c:pt idx="30833">
                  <c:v>93.8</c:v>
                </c:pt>
                <c:pt idx="30834">
                  <c:v>93.8</c:v>
                </c:pt>
                <c:pt idx="30835">
                  <c:v>93.7</c:v>
                </c:pt>
                <c:pt idx="30836">
                  <c:v>93.7</c:v>
                </c:pt>
                <c:pt idx="30837">
                  <c:v>93.7</c:v>
                </c:pt>
                <c:pt idx="30838">
                  <c:v>93.7</c:v>
                </c:pt>
                <c:pt idx="30839">
                  <c:v>93.7</c:v>
                </c:pt>
                <c:pt idx="30840">
                  <c:v>93.7</c:v>
                </c:pt>
                <c:pt idx="30841">
                  <c:v>93.7</c:v>
                </c:pt>
                <c:pt idx="30842">
                  <c:v>93.7</c:v>
                </c:pt>
                <c:pt idx="30843">
                  <c:v>93.7</c:v>
                </c:pt>
                <c:pt idx="30844">
                  <c:v>93.7</c:v>
                </c:pt>
                <c:pt idx="30845">
                  <c:v>93.7</c:v>
                </c:pt>
                <c:pt idx="30846">
                  <c:v>93.7</c:v>
                </c:pt>
                <c:pt idx="30847">
                  <c:v>93.7</c:v>
                </c:pt>
                <c:pt idx="30848">
                  <c:v>93.7</c:v>
                </c:pt>
                <c:pt idx="30849">
                  <c:v>93.7</c:v>
                </c:pt>
                <c:pt idx="30850">
                  <c:v>93.7</c:v>
                </c:pt>
                <c:pt idx="30851">
                  <c:v>93.7</c:v>
                </c:pt>
                <c:pt idx="30852">
                  <c:v>93.7</c:v>
                </c:pt>
                <c:pt idx="30853">
                  <c:v>93.7</c:v>
                </c:pt>
                <c:pt idx="30854">
                  <c:v>93.6</c:v>
                </c:pt>
                <c:pt idx="30855">
                  <c:v>93.6</c:v>
                </c:pt>
                <c:pt idx="30856">
                  <c:v>93.6</c:v>
                </c:pt>
                <c:pt idx="30857">
                  <c:v>93.6</c:v>
                </c:pt>
                <c:pt idx="30858">
                  <c:v>93.6</c:v>
                </c:pt>
                <c:pt idx="30859">
                  <c:v>93.6</c:v>
                </c:pt>
                <c:pt idx="30860">
                  <c:v>93.6</c:v>
                </c:pt>
                <c:pt idx="30861">
                  <c:v>93.6</c:v>
                </c:pt>
                <c:pt idx="30862">
                  <c:v>93.6</c:v>
                </c:pt>
                <c:pt idx="30863">
                  <c:v>93.6</c:v>
                </c:pt>
                <c:pt idx="30864">
                  <c:v>93.6</c:v>
                </c:pt>
                <c:pt idx="30865">
                  <c:v>93.7</c:v>
                </c:pt>
                <c:pt idx="30866">
                  <c:v>93.7</c:v>
                </c:pt>
                <c:pt idx="30867">
                  <c:v>93.7</c:v>
                </c:pt>
                <c:pt idx="30868">
                  <c:v>93.7</c:v>
                </c:pt>
                <c:pt idx="30869">
                  <c:v>93.7</c:v>
                </c:pt>
                <c:pt idx="30870">
                  <c:v>93.7</c:v>
                </c:pt>
                <c:pt idx="30871">
                  <c:v>93.7</c:v>
                </c:pt>
                <c:pt idx="30872">
                  <c:v>93.7</c:v>
                </c:pt>
                <c:pt idx="30873">
                  <c:v>93.7</c:v>
                </c:pt>
                <c:pt idx="30874">
                  <c:v>93.7</c:v>
                </c:pt>
                <c:pt idx="30875">
                  <c:v>93.7</c:v>
                </c:pt>
                <c:pt idx="30876">
                  <c:v>93.7</c:v>
                </c:pt>
                <c:pt idx="30877">
                  <c:v>93.7</c:v>
                </c:pt>
                <c:pt idx="30878">
                  <c:v>93.7</c:v>
                </c:pt>
                <c:pt idx="30879">
                  <c:v>93.7</c:v>
                </c:pt>
                <c:pt idx="30880">
                  <c:v>93.7</c:v>
                </c:pt>
                <c:pt idx="30881">
                  <c:v>93.7</c:v>
                </c:pt>
                <c:pt idx="30882">
                  <c:v>93.7</c:v>
                </c:pt>
                <c:pt idx="30883">
                  <c:v>93.7</c:v>
                </c:pt>
                <c:pt idx="30884">
                  <c:v>93.7</c:v>
                </c:pt>
                <c:pt idx="30885">
                  <c:v>93.8</c:v>
                </c:pt>
                <c:pt idx="30886">
                  <c:v>93.8</c:v>
                </c:pt>
                <c:pt idx="30887">
                  <c:v>93.8</c:v>
                </c:pt>
                <c:pt idx="30888">
                  <c:v>93.8</c:v>
                </c:pt>
                <c:pt idx="30889">
                  <c:v>93.8</c:v>
                </c:pt>
                <c:pt idx="30890">
                  <c:v>93.8</c:v>
                </c:pt>
                <c:pt idx="30891">
                  <c:v>93.8</c:v>
                </c:pt>
                <c:pt idx="30892">
                  <c:v>93.8</c:v>
                </c:pt>
                <c:pt idx="30893">
                  <c:v>93.8</c:v>
                </c:pt>
                <c:pt idx="30894">
                  <c:v>93.8</c:v>
                </c:pt>
                <c:pt idx="30895">
                  <c:v>93.8</c:v>
                </c:pt>
                <c:pt idx="30896">
                  <c:v>93.9</c:v>
                </c:pt>
                <c:pt idx="30897">
                  <c:v>93.9</c:v>
                </c:pt>
                <c:pt idx="30898">
                  <c:v>93.9</c:v>
                </c:pt>
                <c:pt idx="30899">
                  <c:v>93.9</c:v>
                </c:pt>
                <c:pt idx="30900">
                  <c:v>93.9</c:v>
                </c:pt>
                <c:pt idx="30901">
                  <c:v>93.9</c:v>
                </c:pt>
                <c:pt idx="30902">
                  <c:v>93.9</c:v>
                </c:pt>
                <c:pt idx="30903">
                  <c:v>93.9</c:v>
                </c:pt>
                <c:pt idx="30904">
                  <c:v>93.9</c:v>
                </c:pt>
                <c:pt idx="30905">
                  <c:v>94</c:v>
                </c:pt>
                <c:pt idx="30906">
                  <c:v>94</c:v>
                </c:pt>
                <c:pt idx="30907">
                  <c:v>94</c:v>
                </c:pt>
                <c:pt idx="30908">
                  <c:v>94</c:v>
                </c:pt>
                <c:pt idx="30909">
                  <c:v>94</c:v>
                </c:pt>
                <c:pt idx="30910">
                  <c:v>94</c:v>
                </c:pt>
                <c:pt idx="30911">
                  <c:v>94</c:v>
                </c:pt>
                <c:pt idx="30912">
                  <c:v>94</c:v>
                </c:pt>
                <c:pt idx="30913">
                  <c:v>94.1</c:v>
                </c:pt>
                <c:pt idx="30914">
                  <c:v>94.1</c:v>
                </c:pt>
                <c:pt idx="30915">
                  <c:v>94.1</c:v>
                </c:pt>
                <c:pt idx="30916">
                  <c:v>94.1</c:v>
                </c:pt>
                <c:pt idx="30917">
                  <c:v>94.1</c:v>
                </c:pt>
                <c:pt idx="30918">
                  <c:v>94.1</c:v>
                </c:pt>
                <c:pt idx="30919">
                  <c:v>94.1</c:v>
                </c:pt>
                <c:pt idx="30920">
                  <c:v>94.1</c:v>
                </c:pt>
                <c:pt idx="30921">
                  <c:v>94.2</c:v>
                </c:pt>
                <c:pt idx="30922">
                  <c:v>94.2</c:v>
                </c:pt>
                <c:pt idx="30923">
                  <c:v>94.2</c:v>
                </c:pt>
                <c:pt idx="30924">
                  <c:v>94.2</c:v>
                </c:pt>
                <c:pt idx="30925">
                  <c:v>94.2</c:v>
                </c:pt>
                <c:pt idx="30926">
                  <c:v>94.2</c:v>
                </c:pt>
                <c:pt idx="30927">
                  <c:v>94.3</c:v>
                </c:pt>
                <c:pt idx="30928">
                  <c:v>94.3</c:v>
                </c:pt>
                <c:pt idx="30929">
                  <c:v>94.3</c:v>
                </c:pt>
                <c:pt idx="30930">
                  <c:v>94.3</c:v>
                </c:pt>
                <c:pt idx="30931">
                  <c:v>94.3</c:v>
                </c:pt>
                <c:pt idx="30932">
                  <c:v>94.3</c:v>
                </c:pt>
                <c:pt idx="30933">
                  <c:v>94.3</c:v>
                </c:pt>
                <c:pt idx="30934">
                  <c:v>94.4</c:v>
                </c:pt>
                <c:pt idx="30935">
                  <c:v>94.4</c:v>
                </c:pt>
                <c:pt idx="30936">
                  <c:v>94.4</c:v>
                </c:pt>
                <c:pt idx="30937">
                  <c:v>94.4</c:v>
                </c:pt>
                <c:pt idx="30938">
                  <c:v>94.4</c:v>
                </c:pt>
                <c:pt idx="30939">
                  <c:v>94.4</c:v>
                </c:pt>
                <c:pt idx="30940">
                  <c:v>94.4</c:v>
                </c:pt>
                <c:pt idx="30941">
                  <c:v>94.5</c:v>
                </c:pt>
                <c:pt idx="30942">
                  <c:v>94.5</c:v>
                </c:pt>
                <c:pt idx="30943">
                  <c:v>94.5</c:v>
                </c:pt>
                <c:pt idx="30944">
                  <c:v>94.5</c:v>
                </c:pt>
                <c:pt idx="30945">
                  <c:v>94.5</c:v>
                </c:pt>
                <c:pt idx="30946">
                  <c:v>94.5</c:v>
                </c:pt>
                <c:pt idx="30947">
                  <c:v>94.6</c:v>
                </c:pt>
                <c:pt idx="30948">
                  <c:v>94.6</c:v>
                </c:pt>
                <c:pt idx="30949">
                  <c:v>94.6</c:v>
                </c:pt>
                <c:pt idx="30950">
                  <c:v>94.6</c:v>
                </c:pt>
                <c:pt idx="30951">
                  <c:v>94.6</c:v>
                </c:pt>
                <c:pt idx="30952">
                  <c:v>94.6</c:v>
                </c:pt>
                <c:pt idx="30953">
                  <c:v>94.7</c:v>
                </c:pt>
                <c:pt idx="30954">
                  <c:v>94.7</c:v>
                </c:pt>
                <c:pt idx="30955">
                  <c:v>94.7</c:v>
                </c:pt>
                <c:pt idx="30956">
                  <c:v>94.7</c:v>
                </c:pt>
                <c:pt idx="30957">
                  <c:v>94.7</c:v>
                </c:pt>
                <c:pt idx="30958">
                  <c:v>94.7</c:v>
                </c:pt>
                <c:pt idx="30959">
                  <c:v>94.8</c:v>
                </c:pt>
                <c:pt idx="30960">
                  <c:v>94.8</c:v>
                </c:pt>
                <c:pt idx="30961">
                  <c:v>94.8</c:v>
                </c:pt>
                <c:pt idx="30962">
                  <c:v>94.8</c:v>
                </c:pt>
                <c:pt idx="30963">
                  <c:v>94.8</c:v>
                </c:pt>
                <c:pt idx="30964">
                  <c:v>94.8</c:v>
                </c:pt>
                <c:pt idx="30965">
                  <c:v>94.8</c:v>
                </c:pt>
                <c:pt idx="30966">
                  <c:v>94.8</c:v>
                </c:pt>
                <c:pt idx="30967">
                  <c:v>94.8</c:v>
                </c:pt>
                <c:pt idx="30968">
                  <c:v>94.9</c:v>
                </c:pt>
                <c:pt idx="30969">
                  <c:v>94.9</c:v>
                </c:pt>
                <c:pt idx="30970">
                  <c:v>94.9</c:v>
                </c:pt>
                <c:pt idx="30971">
                  <c:v>94.9</c:v>
                </c:pt>
                <c:pt idx="30972">
                  <c:v>94.9</c:v>
                </c:pt>
                <c:pt idx="30973">
                  <c:v>94.9</c:v>
                </c:pt>
                <c:pt idx="30974">
                  <c:v>95</c:v>
                </c:pt>
                <c:pt idx="30975">
                  <c:v>95</c:v>
                </c:pt>
                <c:pt idx="30976">
                  <c:v>95</c:v>
                </c:pt>
                <c:pt idx="30977">
                  <c:v>95</c:v>
                </c:pt>
                <c:pt idx="30978">
                  <c:v>95</c:v>
                </c:pt>
                <c:pt idx="30979">
                  <c:v>95</c:v>
                </c:pt>
                <c:pt idx="30980">
                  <c:v>95</c:v>
                </c:pt>
                <c:pt idx="30981">
                  <c:v>95.1</c:v>
                </c:pt>
                <c:pt idx="30982">
                  <c:v>95.1</c:v>
                </c:pt>
                <c:pt idx="30983">
                  <c:v>95.1</c:v>
                </c:pt>
                <c:pt idx="30984">
                  <c:v>95.1</c:v>
                </c:pt>
                <c:pt idx="30985">
                  <c:v>95.1</c:v>
                </c:pt>
                <c:pt idx="30986">
                  <c:v>95.1</c:v>
                </c:pt>
                <c:pt idx="30987">
                  <c:v>95.2</c:v>
                </c:pt>
                <c:pt idx="30988">
                  <c:v>95.2</c:v>
                </c:pt>
                <c:pt idx="30989">
                  <c:v>95.2</c:v>
                </c:pt>
                <c:pt idx="30990">
                  <c:v>95.2</c:v>
                </c:pt>
                <c:pt idx="30991">
                  <c:v>95.2</c:v>
                </c:pt>
                <c:pt idx="30992">
                  <c:v>95.2</c:v>
                </c:pt>
                <c:pt idx="30993">
                  <c:v>95.2</c:v>
                </c:pt>
                <c:pt idx="30994">
                  <c:v>95.3</c:v>
                </c:pt>
                <c:pt idx="30995">
                  <c:v>95.3</c:v>
                </c:pt>
                <c:pt idx="30996">
                  <c:v>95.3</c:v>
                </c:pt>
                <c:pt idx="30997">
                  <c:v>95.3</c:v>
                </c:pt>
                <c:pt idx="30998">
                  <c:v>95.3</c:v>
                </c:pt>
                <c:pt idx="30999">
                  <c:v>95.3</c:v>
                </c:pt>
                <c:pt idx="31000">
                  <c:v>95.3</c:v>
                </c:pt>
                <c:pt idx="31001">
                  <c:v>95.4</c:v>
                </c:pt>
                <c:pt idx="31002">
                  <c:v>95.4</c:v>
                </c:pt>
                <c:pt idx="31003">
                  <c:v>95.4</c:v>
                </c:pt>
                <c:pt idx="31004">
                  <c:v>95.4</c:v>
                </c:pt>
                <c:pt idx="31005">
                  <c:v>95.4</c:v>
                </c:pt>
                <c:pt idx="31006">
                  <c:v>95.4</c:v>
                </c:pt>
                <c:pt idx="31007">
                  <c:v>95.5</c:v>
                </c:pt>
                <c:pt idx="31008">
                  <c:v>95.5</c:v>
                </c:pt>
                <c:pt idx="31009">
                  <c:v>95.5</c:v>
                </c:pt>
                <c:pt idx="31010">
                  <c:v>95.5</c:v>
                </c:pt>
                <c:pt idx="31011">
                  <c:v>95.5</c:v>
                </c:pt>
                <c:pt idx="31012">
                  <c:v>95.5</c:v>
                </c:pt>
                <c:pt idx="31013">
                  <c:v>95.5</c:v>
                </c:pt>
                <c:pt idx="31014">
                  <c:v>95.6</c:v>
                </c:pt>
                <c:pt idx="31015">
                  <c:v>95.6</c:v>
                </c:pt>
                <c:pt idx="31016">
                  <c:v>95.6</c:v>
                </c:pt>
                <c:pt idx="31017">
                  <c:v>95.6</c:v>
                </c:pt>
                <c:pt idx="31018">
                  <c:v>95.6</c:v>
                </c:pt>
                <c:pt idx="31019">
                  <c:v>95.6</c:v>
                </c:pt>
                <c:pt idx="31020">
                  <c:v>95.6</c:v>
                </c:pt>
                <c:pt idx="31021">
                  <c:v>95.6</c:v>
                </c:pt>
                <c:pt idx="31022">
                  <c:v>95.7</c:v>
                </c:pt>
                <c:pt idx="31023">
                  <c:v>95.7</c:v>
                </c:pt>
                <c:pt idx="31024">
                  <c:v>95.7</c:v>
                </c:pt>
                <c:pt idx="31025">
                  <c:v>95.7</c:v>
                </c:pt>
                <c:pt idx="31026">
                  <c:v>95.7</c:v>
                </c:pt>
                <c:pt idx="31027">
                  <c:v>95.7</c:v>
                </c:pt>
                <c:pt idx="31028">
                  <c:v>95.7</c:v>
                </c:pt>
                <c:pt idx="31029">
                  <c:v>95.7</c:v>
                </c:pt>
                <c:pt idx="31030">
                  <c:v>95.7</c:v>
                </c:pt>
                <c:pt idx="31031">
                  <c:v>95.7</c:v>
                </c:pt>
                <c:pt idx="31032">
                  <c:v>95.7</c:v>
                </c:pt>
                <c:pt idx="31033">
                  <c:v>95.8</c:v>
                </c:pt>
                <c:pt idx="31034">
                  <c:v>95.8</c:v>
                </c:pt>
                <c:pt idx="31035">
                  <c:v>95.8</c:v>
                </c:pt>
                <c:pt idx="31036">
                  <c:v>95.8</c:v>
                </c:pt>
                <c:pt idx="31037">
                  <c:v>95.8</c:v>
                </c:pt>
                <c:pt idx="31038">
                  <c:v>95.8</c:v>
                </c:pt>
                <c:pt idx="31039">
                  <c:v>95.8</c:v>
                </c:pt>
                <c:pt idx="31040">
                  <c:v>95.8</c:v>
                </c:pt>
                <c:pt idx="31041">
                  <c:v>95.8</c:v>
                </c:pt>
                <c:pt idx="31042">
                  <c:v>95.9</c:v>
                </c:pt>
                <c:pt idx="31043">
                  <c:v>95.9</c:v>
                </c:pt>
                <c:pt idx="31044">
                  <c:v>95.9</c:v>
                </c:pt>
                <c:pt idx="31045">
                  <c:v>95.9</c:v>
                </c:pt>
                <c:pt idx="31046">
                  <c:v>95.9</c:v>
                </c:pt>
                <c:pt idx="31047">
                  <c:v>95.9</c:v>
                </c:pt>
                <c:pt idx="31048">
                  <c:v>95.9</c:v>
                </c:pt>
                <c:pt idx="31049">
                  <c:v>95.9</c:v>
                </c:pt>
                <c:pt idx="31050">
                  <c:v>95.9</c:v>
                </c:pt>
                <c:pt idx="31051">
                  <c:v>95.9</c:v>
                </c:pt>
                <c:pt idx="31052">
                  <c:v>95.9</c:v>
                </c:pt>
                <c:pt idx="31053">
                  <c:v>95.9</c:v>
                </c:pt>
                <c:pt idx="31054">
                  <c:v>95.9</c:v>
                </c:pt>
                <c:pt idx="31055">
                  <c:v>95.9</c:v>
                </c:pt>
                <c:pt idx="31056">
                  <c:v>95.9</c:v>
                </c:pt>
                <c:pt idx="31057">
                  <c:v>95.9</c:v>
                </c:pt>
                <c:pt idx="31058">
                  <c:v>95.9</c:v>
                </c:pt>
                <c:pt idx="31059">
                  <c:v>95.9</c:v>
                </c:pt>
                <c:pt idx="31060">
                  <c:v>95.9</c:v>
                </c:pt>
                <c:pt idx="31061">
                  <c:v>95.9</c:v>
                </c:pt>
                <c:pt idx="31062">
                  <c:v>95.9</c:v>
                </c:pt>
                <c:pt idx="31063">
                  <c:v>96</c:v>
                </c:pt>
                <c:pt idx="31064">
                  <c:v>96</c:v>
                </c:pt>
                <c:pt idx="31065">
                  <c:v>96</c:v>
                </c:pt>
                <c:pt idx="31066">
                  <c:v>96</c:v>
                </c:pt>
                <c:pt idx="31067">
                  <c:v>96</c:v>
                </c:pt>
                <c:pt idx="31068">
                  <c:v>96</c:v>
                </c:pt>
                <c:pt idx="31069">
                  <c:v>96</c:v>
                </c:pt>
                <c:pt idx="31070">
                  <c:v>96</c:v>
                </c:pt>
                <c:pt idx="31071">
                  <c:v>96</c:v>
                </c:pt>
                <c:pt idx="31072">
                  <c:v>96</c:v>
                </c:pt>
                <c:pt idx="31073">
                  <c:v>95.9</c:v>
                </c:pt>
                <c:pt idx="31074">
                  <c:v>96</c:v>
                </c:pt>
                <c:pt idx="31075">
                  <c:v>96</c:v>
                </c:pt>
                <c:pt idx="31076">
                  <c:v>96</c:v>
                </c:pt>
                <c:pt idx="31077">
                  <c:v>96</c:v>
                </c:pt>
                <c:pt idx="31078">
                  <c:v>96</c:v>
                </c:pt>
                <c:pt idx="31079">
                  <c:v>96</c:v>
                </c:pt>
                <c:pt idx="31080">
                  <c:v>95.9</c:v>
                </c:pt>
                <c:pt idx="31081">
                  <c:v>95.9</c:v>
                </c:pt>
                <c:pt idx="31082">
                  <c:v>95.9</c:v>
                </c:pt>
                <c:pt idx="31083">
                  <c:v>95.9</c:v>
                </c:pt>
                <c:pt idx="31084">
                  <c:v>95.9</c:v>
                </c:pt>
                <c:pt idx="31085">
                  <c:v>95.9</c:v>
                </c:pt>
                <c:pt idx="31086">
                  <c:v>95.9</c:v>
                </c:pt>
                <c:pt idx="31087">
                  <c:v>95.9</c:v>
                </c:pt>
                <c:pt idx="31088">
                  <c:v>95.9</c:v>
                </c:pt>
                <c:pt idx="31089">
                  <c:v>95.9</c:v>
                </c:pt>
                <c:pt idx="31090">
                  <c:v>95.9</c:v>
                </c:pt>
                <c:pt idx="31091">
                  <c:v>95.9</c:v>
                </c:pt>
                <c:pt idx="31092">
                  <c:v>95.9</c:v>
                </c:pt>
                <c:pt idx="31093">
                  <c:v>95.9</c:v>
                </c:pt>
                <c:pt idx="31094">
                  <c:v>95.9</c:v>
                </c:pt>
                <c:pt idx="31095">
                  <c:v>95.9</c:v>
                </c:pt>
                <c:pt idx="31096">
                  <c:v>95.9</c:v>
                </c:pt>
                <c:pt idx="31097">
                  <c:v>95.9</c:v>
                </c:pt>
                <c:pt idx="31098">
                  <c:v>95.9</c:v>
                </c:pt>
                <c:pt idx="31099">
                  <c:v>95.9</c:v>
                </c:pt>
                <c:pt idx="31100">
                  <c:v>95.9</c:v>
                </c:pt>
                <c:pt idx="31101">
                  <c:v>95.9</c:v>
                </c:pt>
                <c:pt idx="31102">
                  <c:v>95.9</c:v>
                </c:pt>
                <c:pt idx="31103">
                  <c:v>95.9</c:v>
                </c:pt>
                <c:pt idx="31104">
                  <c:v>95.9</c:v>
                </c:pt>
                <c:pt idx="31105">
                  <c:v>95.9</c:v>
                </c:pt>
                <c:pt idx="31106">
                  <c:v>95.9</c:v>
                </c:pt>
                <c:pt idx="31107">
                  <c:v>95.8</c:v>
                </c:pt>
                <c:pt idx="31108">
                  <c:v>95.8</c:v>
                </c:pt>
                <c:pt idx="31109">
                  <c:v>95.8</c:v>
                </c:pt>
                <c:pt idx="31110">
                  <c:v>95.8</c:v>
                </c:pt>
                <c:pt idx="31111">
                  <c:v>95.8</c:v>
                </c:pt>
                <c:pt idx="31112">
                  <c:v>95.8</c:v>
                </c:pt>
                <c:pt idx="31113">
                  <c:v>95.8</c:v>
                </c:pt>
                <c:pt idx="31114">
                  <c:v>95.8</c:v>
                </c:pt>
                <c:pt idx="31115">
                  <c:v>95.8</c:v>
                </c:pt>
                <c:pt idx="31116">
                  <c:v>95.7</c:v>
                </c:pt>
                <c:pt idx="31117">
                  <c:v>95.7</c:v>
                </c:pt>
                <c:pt idx="31118">
                  <c:v>95.7</c:v>
                </c:pt>
                <c:pt idx="31119">
                  <c:v>95.7</c:v>
                </c:pt>
                <c:pt idx="31120">
                  <c:v>95.7</c:v>
                </c:pt>
                <c:pt idx="31121">
                  <c:v>95.7</c:v>
                </c:pt>
                <c:pt idx="31122">
                  <c:v>95.7</c:v>
                </c:pt>
                <c:pt idx="31123">
                  <c:v>95.7</c:v>
                </c:pt>
                <c:pt idx="31124">
                  <c:v>95.7</c:v>
                </c:pt>
                <c:pt idx="31125">
                  <c:v>95.7</c:v>
                </c:pt>
                <c:pt idx="31126">
                  <c:v>95.6</c:v>
                </c:pt>
                <c:pt idx="31127">
                  <c:v>95.6</c:v>
                </c:pt>
                <c:pt idx="31128">
                  <c:v>95.6</c:v>
                </c:pt>
                <c:pt idx="31129">
                  <c:v>95.6</c:v>
                </c:pt>
                <c:pt idx="31130">
                  <c:v>95.6</c:v>
                </c:pt>
                <c:pt idx="31131">
                  <c:v>95.6</c:v>
                </c:pt>
                <c:pt idx="31132">
                  <c:v>95.5</c:v>
                </c:pt>
                <c:pt idx="31133">
                  <c:v>95.5</c:v>
                </c:pt>
                <c:pt idx="31134">
                  <c:v>95.5</c:v>
                </c:pt>
                <c:pt idx="31135">
                  <c:v>95.5</c:v>
                </c:pt>
                <c:pt idx="31136">
                  <c:v>95.5</c:v>
                </c:pt>
                <c:pt idx="31137">
                  <c:v>95.5</c:v>
                </c:pt>
                <c:pt idx="31138">
                  <c:v>95.5</c:v>
                </c:pt>
                <c:pt idx="31139">
                  <c:v>95.4</c:v>
                </c:pt>
                <c:pt idx="31140">
                  <c:v>95.4</c:v>
                </c:pt>
                <c:pt idx="31141">
                  <c:v>95.4</c:v>
                </c:pt>
                <c:pt idx="31142">
                  <c:v>95.4</c:v>
                </c:pt>
                <c:pt idx="31143">
                  <c:v>95.4</c:v>
                </c:pt>
                <c:pt idx="31144">
                  <c:v>95.4</c:v>
                </c:pt>
                <c:pt idx="31145">
                  <c:v>95.3</c:v>
                </c:pt>
                <c:pt idx="31146">
                  <c:v>95.3</c:v>
                </c:pt>
                <c:pt idx="31147">
                  <c:v>95.3</c:v>
                </c:pt>
                <c:pt idx="31148">
                  <c:v>95.3</c:v>
                </c:pt>
                <c:pt idx="31149">
                  <c:v>95.3</c:v>
                </c:pt>
                <c:pt idx="31150">
                  <c:v>95.3</c:v>
                </c:pt>
                <c:pt idx="31151">
                  <c:v>95.3</c:v>
                </c:pt>
                <c:pt idx="31152">
                  <c:v>95.2</c:v>
                </c:pt>
                <c:pt idx="31153">
                  <c:v>95.2</c:v>
                </c:pt>
                <c:pt idx="31154">
                  <c:v>95.2</c:v>
                </c:pt>
                <c:pt idx="31155">
                  <c:v>95.2</c:v>
                </c:pt>
                <c:pt idx="31156">
                  <c:v>95.2</c:v>
                </c:pt>
                <c:pt idx="31157">
                  <c:v>95.2</c:v>
                </c:pt>
                <c:pt idx="31158">
                  <c:v>95.1</c:v>
                </c:pt>
                <c:pt idx="31159">
                  <c:v>95.1</c:v>
                </c:pt>
                <c:pt idx="31160">
                  <c:v>95.1</c:v>
                </c:pt>
                <c:pt idx="31161">
                  <c:v>95.1</c:v>
                </c:pt>
                <c:pt idx="31162">
                  <c:v>95.1</c:v>
                </c:pt>
                <c:pt idx="31163">
                  <c:v>95.1</c:v>
                </c:pt>
                <c:pt idx="31164">
                  <c:v>95</c:v>
                </c:pt>
                <c:pt idx="31165">
                  <c:v>95</c:v>
                </c:pt>
                <c:pt idx="31166">
                  <c:v>95</c:v>
                </c:pt>
                <c:pt idx="31167">
                  <c:v>95</c:v>
                </c:pt>
                <c:pt idx="31168">
                  <c:v>95</c:v>
                </c:pt>
                <c:pt idx="31169">
                  <c:v>94.9</c:v>
                </c:pt>
                <c:pt idx="31170">
                  <c:v>94.9</c:v>
                </c:pt>
                <c:pt idx="31171">
                  <c:v>94.9</c:v>
                </c:pt>
                <c:pt idx="31172">
                  <c:v>94.9</c:v>
                </c:pt>
                <c:pt idx="31173">
                  <c:v>94.9</c:v>
                </c:pt>
                <c:pt idx="31174">
                  <c:v>94.9</c:v>
                </c:pt>
                <c:pt idx="31175">
                  <c:v>94.8</c:v>
                </c:pt>
                <c:pt idx="31176">
                  <c:v>94.8</c:v>
                </c:pt>
                <c:pt idx="31177">
                  <c:v>94.8</c:v>
                </c:pt>
                <c:pt idx="31178">
                  <c:v>94.8</c:v>
                </c:pt>
                <c:pt idx="31179">
                  <c:v>94.8</c:v>
                </c:pt>
                <c:pt idx="31180">
                  <c:v>94.8</c:v>
                </c:pt>
                <c:pt idx="31181">
                  <c:v>94.7</c:v>
                </c:pt>
                <c:pt idx="31182">
                  <c:v>94.7</c:v>
                </c:pt>
                <c:pt idx="31183">
                  <c:v>94.7</c:v>
                </c:pt>
                <c:pt idx="31184">
                  <c:v>94.7</c:v>
                </c:pt>
                <c:pt idx="31185">
                  <c:v>94.7</c:v>
                </c:pt>
                <c:pt idx="31186">
                  <c:v>94.7</c:v>
                </c:pt>
                <c:pt idx="31187">
                  <c:v>94.6</c:v>
                </c:pt>
                <c:pt idx="31188">
                  <c:v>94.6</c:v>
                </c:pt>
                <c:pt idx="31189">
                  <c:v>94.6</c:v>
                </c:pt>
                <c:pt idx="31190">
                  <c:v>94.6</c:v>
                </c:pt>
                <c:pt idx="31191">
                  <c:v>94.6</c:v>
                </c:pt>
                <c:pt idx="31192">
                  <c:v>94.6</c:v>
                </c:pt>
                <c:pt idx="31193">
                  <c:v>94.6</c:v>
                </c:pt>
                <c:pt idx="31194">
                  <c:v>94.5</c:v>
                </c:pt>
                <c:pt idx="31195">
                  <c:v>94.5</c:v>
                </c:pt>
                <c:pt idx="31196">
                  <c:v>94.5</c:v>
                </c:pt>
                <c:pt idx="31197">
                  <c:v>94.5</c:v>
                </c:pt>
                <c:pt idx="31198">
                  <c:v>94.5</c:v>
                </c:pt>
                <c:pt idx="31199">
                  <c:v>94.5</c:v>
                </c:pt>
                <c:pt idx="31200">
                  <c:v>94.5</c:v>
                </c:pt>
                <c:pt idx="31201">
                  <c:v>94.4</c:v>
                </c:pt>
                <c:pt idx="31202">
                  <c:v>94.4</c:v>
                </c:pt>
                <c:pt idx="31203">
                  <c:v>94.4</c:v>
                </c:pt>
                <c:pt idx="31204">
                  <c:v>94.4</c:v>
                </c:pt>
                <c:pt idx="31205">
                  <c:v>94.4</c:v>
                </c:pt>
                <c:pt idx="31206">
                  <c:v>94.4</c:v>
                </c:pt>
                <c:pt idx="31207">
                  <c:v>94.3</c:v>
                </c:pt>
                <c:pt idx="31208">
                  <c:v>94.3</c:v>
                </c:pt>
                <c:pt idx="31209">
                  <c:v>94.3</c:v>
                </c:pt>
                <c:pt idx="31210">
                  <c:v>94.3</c:v>
                </c:pt>
                <c:pt idx="31211">
                  <c:v>94.3</c:v>
                </c:pt>
                <c:pt idx="31212">
                  <c:v>94.3</c:v>
                </c:pt>
                <c:pt idx="31213">
                  <c:v>94.3</c:v>
                </c:pt>
                <c:pt idx="31214">
                  <c:v>94.3</c:v>
                </c:pt>
                <c:pt idx="31215">
                  <c:v>94.2</c:v>
                </c:pt>
                <c:pt idx="31216">
                  <c:v>94.2</c:v>
                </c:pt>
                <c:pt idx="31217">
                  <c:v>94.2</c:v>
                </c:pt>
                <c:pt idx="31218">
                  <c:v>94.2</c:v>
                </c:pt>
                <c:pt idx="31219">
                  <c:v>94.2</c:v>
                </c:pt>
                <c:pt idx="31220">
                  <c:v>94.2</c:v>
                </c:pt>
                <c:pt idx="31221">
                  <c:v>94.2</c:v>
                </c:pt>
                <c:pt idx="31222">
                  <c:v>94.2</c:v>
                </c:pt>
                <c:pt idx="31223">
                  <c:v>94.2</c:v>
                </c:pt>
                <c:pt idx="31224">
                  <c:v>94.2</c:v>
                </c:pt>
                <c:pt idx="31225">
                  <c:v>94.1</c:v>
                </c:pt>
                <c:pt idx="31226">
                  <c:v>94.1</c:v>
                </c:pt>
                <c:pt idx="31227">
                  <c:v>94.1</c:v>
                </c:pt>
                <c:pt idx="31228">
                  <c:v>94.1</c:v>
                </c:pt>
                <c:pt idx="31229">
                  <c:v>94.1</c:v>
                </c:pt>
                <c:pt idx="31230">
                  <c:v>94.1</c:v>
                </c:pt>
                <c:pt idx="31231">
                  <c:v>94.1</c:v>
                </c:pt>
                <c:pt idx="31232">
                  <c:v>94.1</c:v>
                </c:pt>
                <c:pt idx="31233">
                  <c:v>94.1</c:v>
                </c:pt>
                <c:pt idx="31234">
                  <c:v>94.1</c:v>
                </c:pt>
                <c:pt idx="31235">
                  <c:v>94.1</c:v>
                </c:pt>
                <c:pt idx="31236">
                  <c:v>94.1</c:v>
                </c:pt>
                <c:pt idx="31237">
                  <c:v>94.1</c:v>
                </c:pt>
                <c:pt idx="31238">
                  <c:v>94</c:v>
                </c:pt>
                <c:pt idx="31239">
                  <c:v>94</c:v>
                </c:pt>
                <c:pt idx="31240">
                  <c:v>94</c:v>
                </c:pt>
                <c:pt idx="31241">
                  <c:v>94</c:v>
                </c:pt>
                <c:pt idx="31242">
                  <c:v>94</c:v>
                </c:pt>
                <c:pt idx="31243">
                  <c:v>94</c:v>
                </c:pt>
                <c:pt idx="31244">
                  <c:v>94</c:v>
                </c:pt>
                <c:pt idx="31245">
                  <c:v>94</c:v>
                </c:pt>
                <c:pt idx="31246">
                  <c:v>94</c:v>
                </c:pt>
                <c:pt idx="31247">
                  <c:v>94</c:v>
                </c:pt>
                <c:pt idx="31248">
                  <c:v>94</c:v>
                </c:pt>
                <c:pt idx="31249">
                  <c:v>94</c:v>
                </c:pt>
                <c:pt idx="31250">
                  <c:v>94</c:v>
                </c:pt>
                <c:pt idx="31251">
                  <c:v>94</c:v>
                </c:pt>
                <c:pt idx="31252">
                  <c:v>94</c:v>
                </c:pt>
                <c:pt idx="31253">
                  <c:v>93.9</c:v>
                </c:pt>
                <c:pt idx="31254">
                  <c:v>93.9</c:v>
                </c:pt>
                <c:pt idx="31255">
                  <c:v>93.9</c:v>
                </c:pt>
                <c:pt idx="31256">
                  <c:v>93.9</c:v>
                </c:pt>
                <c:pt idx="31257">
                  <c:v>93.9</c:v>
                </c:pt>
                <c:pt idx="31258">
                  <c:v>93.9</c:v>
                </c:pt>
                <c:pt idx="31259">
                  <c:v>93.9</c:v>
                </c:pt>
                <c:pt idx="31260">
                  <c:v>93.9</c:v>
                </c:pt>
                <c:pt idx="31261">
                  <c:v>93.9</c:v>
                </c:pt>
                <c:pt idx="31262">
                  <c:v>93.9</c:v>
                </c:pt>
                <c:pt idx="31263">
                  <c:v>93.9</c:v>
                </c:pt>
                <c:pt idx="31264">
                  <c:v>93.9</c:v>
                </c:pt>
                <c:pt idx="31265">
                  <c:v>93.9</c:v>
                </c:pt>
                <c:pt idx="31266">
                  <c:v>93.9</c:v>
                </c:pt>
                <c:pt idx="31267">
                  <c:v>93.9</c:v>
                </c:pt>
                <c:pt idx="31268">
                  <c:v>93.9</c:v>
                </c:pt>
                <c:pt idx="31269">
                  <c:v>93.9</c:v>
                </c:pt>
                <c:pt idx="31270">
                  <c:v>93.9</c:v>
                </c:pt>
                <c:pt idx="31271">
                  <c:v>93.9</c:v>
                </c:pt>
                <c:pt idx="31272">
                  <c:v>93.9</c:v>
                </c:pt>
                <c:pt idx="31273">
                  <c:v>93.9</c:v>
                </c:pt>
                <c:pt idx="31274">
                  <c:v>93.9</c:v>
                </c:pt>
                <c:pt idx="31275">
                  <c:v>93.9</c:v>
                </c:pt>
                <c:pt idx="31276">
                  <c:v>93.9</c:v>
                </c:pt>
                <c:pt idx="31277">
                  <c:v>93.9</c:v>
                </c:pt>
                <c:pt idx="31278">
                  <c:v>93.9</c:v>
                </c:pt>
                <c:pt idx="31279">
                  <c:v>93.9</c:v>
                </c:pt>
                <c:pt idx="31280">
                  <c:v>93.9</c:v>
                </c:pt>
                <c:pt idx="31281">
                  <c:v>93.9</c:v>
                </c:pt>
                <c:pt idx="31282">
                  <c:v>93.9</c:v>
                </c:pt>
                <c:pt idx="31283">
                  <c:v>93.9</c:v>
                </c:pt>
                <c:pt idx="31284">
                  <c:v>93.9</c:v>
                </c:pt>
                <c:pt idx="31285">
                  <c:v>93.9</c:v>
                </c:pt>
                <c:pt idx="31286">
                  <c:v>93.9</c:v>
                </c:pt>
                <c:pt idx="31287">
                  <c:v>93.9</c:v>
                </c:pt>
                <c:pt idx="31288">
                  <c:v>93.9</c:v>
                </c:pt>
                <c:pt idx="31289">
                  <c:v>93.9</c:v>
                </c:pt>
                <c:pt idx="31290">
                  <c:v>93.9</c:v>
                </c:pt>
                <c:pt idx="31291">
                  <c:v>93.9</c:v>
                </c:pt>
                <c:pt idx="31292">
                  <c:v>93.9</c:v>
                </c:pt>
                <c:pt idx="31293">
                  <c:v>93.9</c:v>
                </c:pt>
                <c:pt idx="31294">
                  <c:v>93.9</c:v>
                </c:pt>
                <c:pt idx="31295">
                  <c:v>93.9</c:v>
                </c:pt>
                <c:pt idx="31296">
                  <c:v>93.9</c:v>
                </c:pt>
                <c:pt idx="31297">
                  <c:v>93.9</c:v>
                </c:pt>
                <c:pt idx="31298">
                  <c:v>93.9</c:v>
                </c:pt>
                <c:pt idx="31299">
                  <c:v>94</c:v>
                </c:pt>
                <c:pt idx="31300">
                  <c:v>94</c:v>
                </c:pt>
                <c:pt idx="31301">
                  <c:v>94</c:v>
                </c:pt>
                <c:pt idx="31302">
                  <c:v>94</c:v>
                </c:pt>
                <c:pt idx="31303">
                  <c:v>94</c:v>
                </c:pt>
                <c:pt idx="31304">
                  <c:v>94</c:v>
                </c:pt>
                <c:pt idx="31305">
                  <c:v>94</c:v>
                </c:pt>
                <c:pt idx="31306">
                  <c:v>94</c:v>
                </c:pt>
                <c:pt idx="31307">
                  <c:v>94</c:v>
                </c:pt>
                <c:pt idx="31308">
                  <c:v>94</c:v>
                </c:pt>
                <c:pt idx="31309">
                  <c:v>94</c:v>
                </c:pt>
                <c:pt idx="31310">
                  <c:v>94</c:v>
                </c:pt>
                <c:pt idx="31311">
                  <c:v>94</c:v>
                </c:pt>
                <c:pt idx="31312">
                  <c:v>94.1</c:v>
                </c:pt>
                <c:pt idx="31313">
                  <c:v>94.1</c:v>
                </c:pt>
                <c:pt idx="31314">
                  <c:v>94.1</c:v>
                </c:pt>
                <c:pt idx="31315">
                  <c:v>94.1</c:v>
                </c:pt>
                <c:pt idx="31316">
                  <c:v>94.1</c:v>
                </c:pt>
                <c:pt idx="31317">
                  <c:v>94.1</c:v>
                </c:pt>
                <c:pt idx="31318">
                  <c:v>94.1</c:v>
                </c:pt>
                <c:pt idx="31319">
                  <c:v>94.1</c:v>
                </c:pt>
                <c:pt idx="31320">
                  <c:v>94.1</c:v>
                </c:pt>
                <c:pt idx="31321">
                  <c:v>94.1</c:v>
                </c:pt>
                <c:pt idx="31322">
                  <c:v>94.1</c:v>
                </c:pt>
                <c:pt idx="31323">
                  <c:v>94.1</c:v>
                </c:pt>
                <c:pt idx="31324">
                  <c:v>94.2</c:v>
                </c:pt>
                <c:pt idx="31325">
                  <c:v>94.2</c:v>
                </c:pt>
                <c:pt idx="31326">
                  <c:v>94.2</c:v>
                </c:pt>
                <c:pt idx="31327">
                  <c:v>94.2</c:v>
                </c:pt>
                <c:pt idx="31328">
                  <c:v>94.2</c:v>
                </c:pt>
                <c:pt idx="31329">
                  <c:v>94.2</c:v>
                </c:pt>
                <c:pt idx="31330">
                  <c:v>94.2</c:v>
                </c:pt>
                <c:pt idx="31331">
                  <c:v>94.3</c:v>
                </c:pt>
                <c:pt idx="31332">
                  <c:v>94.3</c:v>
                </c:pt>
                <c:pt idx="31333">
                  <c:v>94.3</c:v>
                </c:pt>
                <c:pt idx="31334">
                  <c:v>94.3</c:v>
                </c:pt>
                <c:pt idx="31335">
                  <c:v>94.3</c:v>
                </c:pt>
                <c:pt idx="31336">
                  <c:v>94.3</c:v>
                </c:pt>
                <c:pt idx="31337">
                  <c:v>94.3</c:v>
                </c:pt>
                <c:pt idx="31338">
                  <c:v>94.4</c:v>
                </c:pt>
                <c:pt idx="31339">
                  <c:v>94.4</c:v>
                </c:pt>
                <c:pt idx="31340">
                  <c:v>94.4</c:v>
                </c:pt>
                <c:pt idx="31341">
                  <c:v>94.4</c:v>
                </c:pt>
                <c:pt idx="31342">
                  <c:v>94.4</c:v>
                </c:pt>
                <c:pt idx="31343">
                  <c:v>94.4</c:v>
                </c:pt>
                <c:pt idx="31344">
                  <c:v>94.4</c:v>
                </c:pt>
                <c:pt idx="31345">
                  <c:v>94.5</c:v>
                </c:pt>
                <c:pt idx="31346">
                  <c:v>94.5</c:v>
                </c:pt>
                <c:pt idx="31347">
                  <c:v>94.5</c:v>
                </c:pt>
                <c:pt idx="31348">
                  <c:v>94.5</c:v>
                </c:pt>
                <c:pt idx="31349">
                  <c:v>94.5</c:v>
                </c:pt>
                <c:pt idx="31350">
                  <c:v>94.5</c:v>
                </c:pt>
                <c:pt idx="31351">
                  <c:v>94.5</c:v>
                </c:pt>
                <c:pt idx="31352">
                  <c:v>94.6</c:v>
                </c:pt>
                <c:pt idx="31353">
                  <c:v>94.6</c:v>
                </c:pt>
                <c:pt idx="31354">
                  <c:v>94.6</c:v>
                </c:pt>
                <c:pt idx="31355">
                  <c:v>94.6</c:v>
                </c:pt>
                <c:pt idx="31356">
                  <c:v>94.6</c:v>
                </c:pt>
                <c:pt idx="31357">
                  <c:v>94.6</c:v>
                </c:pt>
                <c:pt idx="31358">
                  <c:v>94.6</c:v>
                </c:pt>
                <c:pt idx="31359">
                  <c:v>94.7</c:v>
                </c:pt>
                <c:pt idx="31360">
                  <c:v>94.7</c:v>
                </c:pt>
                <c:pt idx="31361">
                  <c:v>94.7</c:v>
                </c:pt>
                <c:pt idx="31362">
                  <c:v>94.7</c:v>
                </c:pt>
                <c:pt idx="31363">
                  <c:v>94.7</c:v>
                </c:pt>
                <c:pt idx="31364">
                  <c:v>94.7</c:v>
                </c:pt>
                <c:pt idx="31365">
                  <c:v>94.7</c:v>
                </c:pt>
                <c:pt idx="31366">
                  <c:v>94.7</c:v>
                </c:pt>
                <c:pt idx="31367">
                  <c:v>94.8</c:v>
                </c:pt>
                <c:pt idx="31368">
                  <c:v>94.8</c:v>
                </c:pt>
                <c:pt idx="31369">
                  <c:v>94.8</c:v>
                </c:pt>
                <c:pt idx="31370">
                  <c:v>94.8</c:v>
                </c:pt>
                <c:pt idx="31371">
                  <c:v>94.8</c:v>
                </c:pt>
                <c:pt idx="31372">
                  <c:v>94.8</c:v>
                </c:pt>
                <c:pt idx="31373">
                  <c:v>94.8</c:v>
                </c:pt>
                <c:pt idx="31374">
                  <c:v>94.9</c:v>
                </c:pt>
                <c:pt idx="31375">
                  <c:v>94.9</c:v>
                </c:pt>
                <c:pt idx="31376">
                  <c:v>94.9</c:v>
                </c:pt>
                <c:pt idx="31377">
                  <c:v>94.9</c:v>
                </c:pt>
                <c:pt idx="31378">
                  <c:v>94.9</c:v>
                </c:pt>
                <c:pt idx="31379">
                  <c:v>94.9</c:v>
                </c:pt>
                <c:pt idx="31380">
                  <c:v>94.9</c:v>
                </c:pt>
                <c:pt idx="31381">
                  <c:v>94.9</c:v>
                </c:pt>
                <c:pt idx="31382">
                  <c:v>94.9</c:v>
                </c:pt>
                <c:pt idx="31383">
                  <c:v>95</c:v>
                </c:pt>
                <c:pt idx="31384">
                  <c:v>95</c:v>
                </c:pt>
                <c:pt idx="31385">
                  <c:v>95</c:v>
                </c:pt>
                <c:pt idx="31386">
                  <c:v>95</c:v>
                </c:pt>
                <c:pt idx="31387">
                  <c:v>95</c:v>
                </c:pt>
                <c:pt idx="31388">
                  <c:v>95</c:v>
                </c:pt>
                <c:pt idx="31389">
                  <c:v>95.1</c:v>
                </c:pt>
                <c:pt idx="31390">
                  <c:v>95.1</c:v>
                </c:pt>
                <c:pt idx="31391">
                  <c:v>95.1</c:v>
                </c:pt>
                <c:pt idx="31392">
                  <c:v>95.1</c:v>
                </c:pt>
                <c:pt idx="31393">
                  <c:v>95.1</c:v>
                </c:pt>
                <c:pt idx="31394">
                  <c:v>95.2</c:v>
                </c:pt>
                <c:pt idx="31395">
                  <c:v>95.2</c:v>
                </c:pt>
                <c:pt idx="31396">
                  <c:v>95.2</c:v>
                </c:pt>
                <c:pt idx="31397">
                  <c:v>95.2</c:v>
                </c:pt>
                <c:pt idx="31398">
                  <c:v>95.2</c:v>
                </c:pt>
                <c:pt idx="31399">
                  <c:v>95.2</c:v>
                </c:pt>
                <c:pt idx="31400">
                  <c:v>95.3</c:v>
                </c:pt>
                <c:pt idx="31401">
                  <c:v>95.3</c:v>
                </c:pt>
                <c:pt idx="31402">
                  <c:v>95.3</c:v>
                </c:pt>
                <c:pt idx="31403">
                  <c:v>95.3</c:v>
                </c:pt>
                <c:pt idx="31404">
                  <c:v>95.3</c:v>
                </c:pt>
                <c:pt idx="31405">
                  <c:v>95.4</c:v>
                </c:pt>
                <c:pt idx="31406">
                  <c:v>95.4</c:v>
                </c:pt>
                <c:pt idx="31407">
                  <c:v>95.4</c:v>
                </c:pt>
                <c:pt idx="31408">
                  <c:v>95.4</c:v>
                </c:pt>
                <c:pt idx="31409">
                  <c:v>95.4</c:v>
                </c:pt>
                <c:pt idx="31410">
                  <c:v>95.4</c:v>
                </c:pt>
                <c:pt idx="31411">
                  <c:v>95.5</c:v>
                </c:pt>
                <c:pt idx="31412">
                  <c:v>95.5</c:v>
                </c:pt>
                <c:pt idx="31413">
                  <c:v>95.5</c:v>
                </c:pt>
                <c:pt idx="31414">
                  <c:v>95.5</c:v>
                </c:pt>
                <c:pt idx="31415">
                  <c:v>95.5</c:v>
                </c:pt>
                <c:pt idx="31416">
                  <c:v>95.6</c:v>
                </c:pt>
                <c:pt idx="31417">
                  <c:v>95.6</c:v>
                </c:pt>
                <c:pt idx="31418">
                  <c:v>95.6</c:v>
                </c:pt>
                <c:pt idx="31419">
                  <c:v>95.6</c:v>
                </c:pt>
                <c:pt idx="31420">
                  <c:v>95.6</c:v>
                </c:pt>
                <c:pt idx="31421">
                  <c:v>95.6</c:v>
                </c:pt>
                <c:pt idx="31422">
                  <c:v>95.7</c:v>
                </c:pt>
                <c:pt idx="31423">
                  <c:v>95.7</c:v>
                </c:pt>
                <c:pt idx="31424">
                  <c:v>95.7</c:v>
                </c:pt>
                <c:pt idx="31425">
                  <c:v>95.7</c:v>
                </c:pt>
                <c:pt idx="31426">
                  <c:v>95.7</c:v>
                </c:pt>
                <c:pt idx="31427">
                  <c:v>95.7</c:v>
                </c:pt>
                <c:pt idx="31428">
                  <c:v>95.7</c:v>
                </c:pt>
                <c:pt idx="31429">
                  <c:v>95.7</c:v>
                </c:pt>
                <c:pt idx="31430">
                  <c:v>95.7</c:v>
                </c:pt>
                <c:pt idx="31431">
                  <c:v>95.7</c:v>
                </c:pt>
                <c:pt idx="31432">
                  <c:v>95.8</c:v>
                </c:pt>
                <c:pt idx="31433">
                  <c:v>95.8</c:v>
                </c:pt>
                <c:pt idx="31434">
                  <c:v>95.8</c:v>
                </c:pt>
                <c:pt idx="31435">
                  <c:v>95.8</c:v>
                </c:pt>
                <c:pt idx="31436">
                  <c:v>95.8</c:v>
                </c:pt>
                <c:pt idx="31437">
                  <c:v>95.8</c:v>
                </c:pt>
                <c:pt idx="31438">
                  <c:v>95.8</c:v>
                </c:pt>
                <c:pt idx="31439">
                  <c:v>95.8</c:v>
                </c:pt>
                <c:pt idx="31440">
                  <c:v>95.9</c:v>
                </c:pt>
                <c:pt idx="31441">
                  <c:v>95.9</c:v>
                </c:pt>
                <c:pt idx="31442">
                  <c:v>95.9</c:v>
                </c:pt>
                <c:pt idx="31443">
                  <c:v>95.9</c:v>
                </c:pt>
                <c:pt idx="31444">
                  <c:v>95.9</c:v>
                </c:pt>
                <c:pt idx="31445">
                  <c:v>95.9</c:v>
                </c:pt>
                <c:pt idx="31446">
                  <c:v>95.9</c:v>
                </c:pt>
                <c:pt idx="31447">
                  <c:v>95.9</c:v>
                </c:pt>
                <c:pt idx="31448">
                  <c:v>95.9</c:v>
                </c:pt>
                <c:pt idx="31449">
                  <c:v>95.9</c:v>
                </c:pt>
                <c:pt idx="31450">
                  <c:v>96</c:v>
                </c:pt>
                <c:pt idx="31451">
                  <c:v>96</c:v>
                </c:pt>
                <c:pt idx="31452">
                  <c:v>96</c:v>
                </c:pt>
                <c:pt idx="31453">
                  <c:v>96</c:v>
                </c:pt>
                <c:pt idx="31454">
                  <c:v>96</c:v>
                </c:pt>
                <c:pt idx="31455">
                  <c:v>96</c:v>
                </c:pt>
                <c:pt idx="31456">
                  <c:v>96</c:v>
                </c:pt>
                <c:pt idx="31457">
                  <c:v>96</c:v>
                </c:pt>
                <c:pt idx="31458">
                  <c:v>96</c:v>
                </c:pt>
                <c:pt idx="31459">
                  <c:v>96</c:v>
                </c:pt>
                <c:pt idx="31460">
                  <c:v>96</c:v>
                </c:pt>
                <c:pt idx="31461">
                  <c:v>96</c:v>
                </c:pt>
                <c:pt idx="31462">
                  <c:v>96.1</c:v>
                </c:pt>
                <c:pt idx="31463">
                  <c:v>96.1</c:v>
                </c:pt>
                <c:pt idx="31464">
                  <c:v>96.1</c:v>
                </c:pt>
                <c:pt idx="31465">
                  <c:v>96.1</c:v>
                </c:pt>
                <c:pt idx="31466">
                  <c:v>96.1</c:v>
                </c:pt>
                <c:pt idx="31467">
                  <c:v>96.1</c:v>
                </c:pt>
                <c:pt idx="31468">
                  <c:v>96.1</c:v>
                </c:pt>
                <c:pt idx="31469">
                  <c:v>96.1</c:v>
                </c:pt>
                <c:pt idx="31470">
                  <c:v>96.1</c:v>
                </c:pt>
                <c:pt idx="31471">
                  <c:v>96.1</c:v>
                </c:pt>
                <c:pt idx="31472">
                  <c:v>96.1</c:v>
                </c:pt>
                <c:pt idx="31473">
                  <c:v>96.1</c:v>
                </c:pt>
                <c:pt idx="31474">
                  <c:v>96.1</c:v>
                </c:pt>
                <c:pt idx="31475">
                  <c:v>96.1</c:v>
                </c:pt>
                <c:pt idx="31476">
                  <c:v>96.1</c:v>
                </c:pt>
                <c:pt idx="31477">
                  <c:v>96.1</c:v>
                </c:pt>
                <c:pt idx="31478">
                  <c:v>96.1</c:v>
                </c:pt>
                <c:pt idx="31479">
                  <c:v>96.1</c:v>
                </c:pt>
                <c:pt idx="31480">
                  <c:v>96.1</c:v>
                </c:pt>
                <c:pt idx="31481">
                  <c:v>96.1</c:v>
                </c:pt>
                <c:pt idx="31482">
                  <c:v>96.1</c:v>
                </c:pt>
                <c:pt idx="31483">
                  <c:v>96.1</c:v>
                </c:pt>
                <c:pt idx="31484">
                  <c:v>96.1</c:v>
                </c:pt>
                <c:pt idx="31485">
                  <c:v>96.1</c:v>
                </c:pt>
                <c:pt idx="31486">
                  <c:v>96.1</c:v>
                </c:pt>
                <c:pt idx="31487">
                  <c:v>96.2</c:v>
                </c:pt>
                <c:pt idx="31488">
                  <c:v>96.2</c:v>
                </c:pt>
                <c:pt idx="31489">
                  <c:v>96.2</c:v>
                </c:pt>
                <c:pt idx="31490">
                  <c:v>96.2</c:v>
                </c:pt>
                <c:pt idx="31491">
                  <c:v>96.2</c:v>
                </c:pt>
                <c:pt idx="31492">
                  <c:v>96.2</c:v>
                </c:pt>
                <c:pt idx="31493">
                  <c:v>96.2</c:v>
                </c:pt>
                <c:pt idx="31494">
                  <c:v>96.2</c:v>
                </c:pt>
                <c:pt idx="31495">
                  <c:v>96.2</c:v>
                </c:pt>
                <c:pt idx="31496">
                  <c:v>96.2</c:v>
                </c:pt>
                <c:pt idx="31497">
                  <c:v>96.2</c:v>
                </c:pt>
                <c:pt idx="31498">
                  <c:v>96.2</c:v>
                </c:pt>
                <c:pt idx="31499">
                  <c:v>96.2</c:v>
                </c:pt>
                <c:pt idx="31500">
                  <c:v>96.2</c:v>
                </c:pt>
                <c:pt idx="31501">
                  <c:v>96.2</c:v>
                </c:pt>
                <c:pt idx="31502">
                  <c:v>96.2</c:v>
                </c:pt>
                <c:pt idx="31503">
                  <c:v>96.2</c:v>
                </c:pt>
                <c:pt idx="31504">
                  <c:v>96.2</c:v>
                </c:pt>
                <c:pt idx="31505">
                  <c:v>96.2</c:v>
                </c:pt>
                <c:pt idx="31506">
                  <c:v>96.1</c:v>
                </c:pt>
                <c:pt idx="31507">
                  <c:v>96.1</c:v>
                </c:pt>
                <c:pt idx="31508">
                  <c:v>96.1</c:v>
                </c:pt>
                <c:pt idx="31509">
                  <c:v>96.1</c:v>
                </c:pt>
                <c:pt idx="31510">
                  <c:v>96.1</c:v>
                </c:pt>
                <c:pt idx="31511">
                  <c:v>96.1</c:v>
                </c:pt>
                <c:pt idx="31512">
                  <c:v>96.1</c:v>
                </c:pt>
                <c:pt idx="31513">
                  <c:v>96.1</c:v>
                </c:pt>
                <c:pt idx="31514">
                  <c:v>96.1</c:v>
                </c:pt>
                <c:pt idx="31515">
                  <c:v>96.1</c:v>
                </c:pt>
                <c:pt idx="31516">
                  <c:v>96.1</c:v>
                </c:pt>
                <c:pt idx="31517">
                  <c:v>96.1</c:v>
                </c:pt>
                <c:pt idx="31518">
                  <c:v>96.1</c:v>
                </c:pt>
                <c:pt idx="31519">
                  <c:v>96.1</c:v>
                </c:pt>
                <c:pt idx="31520">
                  <c:v>96.1</c:v>
                </c:pt>
                <c:pt idx="31521">
                  <c:v>96.1</c:v>
                </c:pt>
                <c:pt idx="31522">
                  <c:v>96</c:v>
                </c:pt>
                <c:pt idx="31523">
                  <c:v>96</c:v>
                </c:pt>
                <c:pt idx="31524">
                  <c:v>96</c:v>
                </c:pt>
                <c:pt idx="31525">
                  <c:v>96</c:v>
                </c:pt>
                <c:pt idx="31526">
                  <c:v>96</c:v>
                </c:pt>
                <c:pt idx="31527">
                  <c:v>96</c:v>
                </c:pt>
                <c:pt idx="31528">
                  <c:v>96</c:v>
                </c:pt>
                <c:pt idx="31529">
                  <c:v>96</c:v>
                </c:pt>
                <c:pt idx="31530">
                  <c:v>96</c:v>
                </c:pt>
                <c:pt idx="31531">
                  <c:v>96</c:v>
                </c:pt>
                <c:pt idx="31532">
                  <c:v>96</c:v>
                </c:pt>
                <c:pt idx="31533">
                  <c:v>96</c:v>
                </c:pt>
                <c:pt idx="31534">
                  <c:v>96</c:v>
                </c:pt>
                <c:pt idx="31535">
                  <c:v>95.9</c:v>
                </c:pt>
                <c:pt idx="31536">
                  <c:v>95.9</c:v>
                </c:pt>
                <c:pt idx="31537">
                  <c:v>95.9</c:v>
                </c:pt>
                <c:pt idx="31538">
                  <c:v>95.9</c:v>
                </c:pt>
                <c:pt idx="31539">
                  <c:v>95.9</c:v>
                </c:pt>
                <c:pt idx="31540">
                  <c:v>95.9</c:v>
                </c:pt>
                <c:pt idx="31541">
                  <c:v>95.9</c:v>
                </c:pt>
                <c:pt idx="31542">
                  <c:v>95.8</c:v>
                </c:pt>
                <c:pt idx="31543">
                  <c:v>95.8</c:v>
                </c:pt>
                <c:pt idx="31544">
                  <c:v>95.8</c:v>
                </c:pt>
                <c:pt idx="31545">
                  <c:v>95.8</c:v>
                </c:pt>
                <c:pt idx="31546">
                  <c:v>95.8</c:v>
                </c:pt>
                <c:pt idx="31547">
                  <c:v>95.8</c:v>
                </c:pt>
                <c:pt idx="31548">
                  <c:v>95.8</c:v>
                </c:pt>
                <c:pt idx="31549">
                  <c:v>95.7</c:v>
                </c:pt>
                <c:pt idx="31550">
                  <c:v>95.7</c:v>
                </c:pt>
                <c:pt idx="31551">
                  <c:v>95.7</c:v>
                </c:pt>
                <c:pt idx="31552">
                  <c:v>95.7</c:v>
                </c:pt>
                <c:pt idx="31553">
                  <c:v>95.7</c:v>
                </c:pt>
                <c:pt idx="31554">
                  <c:v>95.7</c:v>
                </c:pt>
                <c:pt idx="31555">
                  <c:v>95.7</c:v>
                </c:pt>
                <c:pt idx="31556">
                  <c:v>95.6</c:v>
                </c:pt>
                <c:pt idx="31557">
                  <c:v>95.6</c:v>
                </c:pt>
                <c:pt idx="31558">
                  <c:v>95.6</c:v>
                </c:pt>
                <c:pt idx="31559">
                  <c:v>95.6</c:v>
                </c:pt>
                <c:pt idx="31560">
                  <c:v>95.6</c:v>
                </c:pt>
                <c:pt idx="31561">
                  <c:v>95.6</c:v>
                </c:pt>
                <c:pt idx="31562">
                  <c:v>95.5</c:v>
                </c:pt>
                <c:pt idx="31563">
                  <c:v>95.5</c:v>
                </c:pt>
                <c:pt idx="31564">
                  <c:v>95.5</c:v>
                </c:pt>
                <c:pt idx="31565">
                  <c:v>95.5</c:v>
                </c:pt>
                <c:pt idx="31566">
                  <c:v>95.5</c:v>
                </c:pt>
                <c:pt idx="31567">
                  <c:v>95.5</c:v>
                </c:pt>
                <c:pt idx="31568">
                  <c:v>95.5</c:v>
                </c:pt>
                <c:pt idx="31569">
                  <c:v>95.5</c:v>
                </c:pt>
                <c:pt idx="31570">
                  <c:v>95.4</c:v>
                </c:pt>
                <c:pt idx="31571">
                  <c:v>95.4</c:v>
                </c:pt>
                <c:pt idx="31572">
                  <c:v>95.4</c:v>
                </c:pt>
                <c:pt idx="31573">
                  <c:v>95.4</c:v>
                </c:pt>
                <c:pt idx="31574">
                  <c:v>95.4</c:v>
                </c:pt>
                <c:pt idx="31575">
                  <c:v>95.4</c:v>
                </c:pt>
                <c:pt idx="31576">
                  <c:v>95.4</c:v>
                </c:pt>
                <c:pt idx="31577">
                  <c:v>95.3</c:v>
                </c:pt>
                <c:pt idx="31578">
                  <c:v>95.3</c:v>
                </c:pt>
                <c:pt idx="31579">
                  <c:v>95.3</c:v>
                </c:pt>
                <c:pt idx="31580">
                  <c:v>95.3</c:v>
                </c:pt>
                <c:pt idx="31581">
                  <c:v>95.3</c:v>
                </c:pt>
                <c:pt idx="31582">
                  <c:v>95.3</c:v>
                </c:pt>
                <c:pt idx="31583">
                  <c:v>95.2</c:v>
                </c:pt>
                <c:pt idx="31584">
                  <c:v>95.2</c:v>
                </c:pt>
                <c:pt idx="31585">
                  <c:v>95.2</c:v>
                </c:pt>
                <c:pt idx="31586">
                  <c:v>95.2</c:v>
                </c:pt>
                <c:pt idx="31587">
                  <c:v>95.2</c:v>
                </c:pt>
                <c:pt idx="31588">
                  <c:v>95.1</c:v>
                </c:pt>
                <c:pt idx="31589">
                  <c:v>95.1</c:v>
                </c:pt>
                <c:pt idx="31590">
                  <c:v>95.1</c:v>
                </c:pt>
                <c:pt idx="31591">
                  <c:v>95.1</c:v>
                </c:pt>
                <c:pt idx="31592">
                  <c:v>95.1</c:v>
                </c:pt>
                <c:pt idx="31593">
                  <c:v>95.1</c:v>
                </c:pt>
                <c:pt idx="31594">
                  <c:v>95</c:v>
                </c:pt>
                <c:pt idx="31595">
                  <c:v>95</c:v>
                </c:pt>
                <c:pt idx="31596">
                  <c:v>95</c:v>
                </c:pt>
                <c:pt idx="31597">
                  <c:v>95</c:v>
                </c:pt>
                <c:pt idx="31598">
                  <c:v>95</c:v>
                </c:pt>
                <c:pt idx="31599">
                  <c:v>94.9</c:v>
                </c:pt>
                <c:pt idx="31600">
                  <c:v>94.9</c:v>
                </c:pt>
                <c:pt idx="31601">
                  <c:v>94.9</c:v>
                </c:pt>
                <c:pt idx="31602">
                  <c:v>94.9</c:v>
                </c:pt>
                <c:pt idx="31603">
                  <c:v>94.9</c:v>
                </c:pt>
                <c:pt idx="31604">
                  <c:v>94.9</c:v>
                </c:pt>
                <c:pt idx="31605">
                  <c:v>94.9</c:v>
                </c:pt>
                <c:pt idx="31606">
                  <c:v>94.9</c:v>
                </c:pt>
                <c:pt idx="31607">
                  <c:v>94.8</c:v>
                </c:pt>
                <c:pt idx="31608">
                  <c:v>94.8</c:v>
                </c:pt>
                <c:pt idx="31609">
                  <c:v>94.8</c:v>
                </c:pt>
                <c:pt idx="31610">
                  <c:v>94.8</c:v>
                </c:pt>
                <c:pt idx="31611">
                  <c:v>94.8</c:v>
                </c:pt>
                <c:pt idx="31612">
                  <c:v>94.7</c:v>
                </c:pt>
                <c:pt idx="31613">
                  <c:v>94.7</c:v>
                </c:pt>
                <c:pt idx="31614">
                  <c:v>94.7</c:v>
                </c:pt>
                <c:pt idx="31615">
                  <c:v>94.7</c:v>
                </c:pt>
                <c:pt idx="31616">
                  <c:v>94.7</c:v>
                </c:pt>
                <c:pt idx="31617">
                  <c:v>94.7</c:v>
                </c:pt>
                <c:pt idx="31618">
                  <c:v>94.6</c:v>
                </c:pt>
                <c:pt idx="31619">
                  <c:v>94.6</c:v>
                </c:pt>
                <c:pt idx="31620">
                  <c:v>94.6</c:v>
                </c:pt>
                <c:pt idx="31621">
                  <c:v>94.6</c:v>
                </c:pt>
                <c:pt idx="31622">
                  <c:v>94.6</c:v>
                </c:pt>
                <c:pt idx="31623">
                  <c:v>94.6</c:v>
                </c:pt>
                <c:pt idx="31624">
                  <c:v>94.6</c:v>
                </c:pt>
                <c:pt idx="31625">
                  <c:v>94.5</c:v>
                </c:pt>
                <c:pt idx="31626">
                  <c:v>94.5</c:v>
                </c:pt>
                <c:pt idx="31627">
                  <c:v>94.5</c:v>
                </c:pt>
                <c:pt idx="31628">
                  <c:v>94.5</c:v>
                </c:pt>
                <c:pt idx="31629">
                  <c:v>94.5</c:v>
                </c:pt>
                <c:pt idx="31630">
                  <c:v>94.5</c:v>
                </c:pt>
                <c:pt idx="31631">
                  <c:v>94.5</c:v>
                </c:pt>
                <c:pt idx="31632">
                  <c:v>94.4</c:v>
                </c:pt>
                <c:pt idx="31633">
                  <c:v>94.4</c:v>
                </c:pt>
                <c:pt idx="31634">
                  <c:v>94.4</c:v>
                </c:pt>
                <c:pt idx="31635">
                  <c:v>94.4</c:v>
                </c:pt>
                <c:pt idx="31636">
                  <c:v>94.4</c:v>
                </c:pt>
                <c:pt idx="31637">
                  <c:v>94.4</c:v>
                </c:pt>
                <c:pt idx="31638">
                  <c:v>94.4</c:v>
                </c:pt>
                <c:pt idx="31639">
                  <c:v>94.4</c:v>
                </c:pt>
                <c:pt idx="31640">
                  <c:v>94.4</c:v>
                </c:pt>
                <c:pt idx="31641">
                  <c:v>94.3</c:v>
                </c:pt>
                <c:pt idx="31642">
                  <c:v>94.3</c:v>
                </c:pt>
                <c:pt idx="31643">
                  <c:v>94.3</c:v>
                </c:pt>
                <c:pt idx="31644">
                  <c:v>94.3</c:v>
                </c:pt>
                <c:pt idx="31645">
                  <c:v>94.3</c:v>
                </c:pt>
                <c:pt idx="31646">
                  <c:v>94.3</c:v>
                </c:pt>
                <c:pt idx="31647">
                  <c:v>94.3</c:v>
                </c:pt>
                <c:pt idx="31648">
                  <c:v>94.3</c:v>
                </c:pt>
                <c:pt idx="31649">
                  <c:v>94.3</c:v>
                </c:pt>
                <c:pt idx="31650">
                  <c:v>94.3</c:v>
                </c:pt>
                <c:pt idx="31651">
                  <c:v>94.2</c:v>
                </c:pt>
                <c:pt idx="31652">
                  <c:v>94.2</c:v>
                </c:pt>
                <c:pt idx="31653">
                  <c:v>94.2</c:v>
                </c:pt>
                <c:pt idx="31654">
                  <c:v>94.2</c:v>
                </c:pt>
                <c:pt idx="31655">
                  <c:v>94.2</c:v>
                </c:pt>
                <c:pt idx="31656">
                  <c:v>94.2</c:v>
                </c:pt>
                <c:pt idx="31657">
                  <c:v>94.2</c:v>
                </c:pt>
                <c:pt idx="31658">
                  <c:v>94.2</c:v>
                </c:pt>
                <c:pt idx="31659">
                  <c:v>94.2</c:v>
                </c:pt>
                <c:pt idx="31660">
                  <c:v>94.2</c:v>
                </c:pt>
                <c:pt idx="31661">
                  <c:v>94.2</c:v>
                </c:pt>
                <c:pt idx="31662">
                  <c:v>94.2</c:v>
                </c:pt>
                <c:pt idx="31663">
                  <c:v>94.2</c:v>
                </c:pt>
                <c:pt idx="31664">
                  <c:v>94.2</c:v>
                </c:pt>
                <c:pt idx="31665">
                  <c:v>94.2</c:v>
                </c:pt>
                <c:pt idx="31666">
                  <c:v>94.2</c:v>
                </c:pt>
                <c:pt idx="31667">
                  <c:v>94.2</c:v>
                </c:pt>
                <c:pt idx="31668">
                  <c:v>94.2</c:v>
                </c:pt>
                <c:pt idx="31669">
                  <c:v>94.1</c:v>
                </c:pt>
                <c:pt idx="31670">
                  <c:v>94.1</c:v>
                </c:pt>
                <c:pt idx="31671">
                  <c:v>94.1</c:v>
                </c:pt>
                <c:pt idx="31672">
                  <c:v>94.1</c:v>
                </c:pt>
                <c:pt idx="31673">
                  <c:v>94.1</c:v>
                </c:pt>
                <c:pt idx="31674">
                  <c:v>94.1</c:v>
                </c:pt>
                <c:pt idx="31675">
                  <c:v>94.1</c:v>
                </c:pt>
                <c:pt idx="31676">
                  <c:v>94.1</c:v>
                </c:pt>
                <c:pt idx="31677">
                  <c:v>94.1</c:v>
                </c:pt>
                <c:pt idx="31678">
                  <c:v>94.1</c:v>
                </c:pt>
                <c:pt idx="31679">
                  <c:v>94.1</c:v>
                </c:pt>
                <c:pt idx="31680">
                  <c:v>94.1</c:v>
                </c:pt>
                <c:pt idx="31681">
                  <c:v>94.1</c:v>
                </c:pt>
                <c:pt idx="31682">
                  <c:v>94.1</c:v>
                </c:pt>
                <c:pt idx="31683">
                  <c:v>94.1</c:v>
                </c:pt>
                <c:pt idx="31684">
                  <c:v>94.1</c:v>
                </c:pt>
                <c:pt idx="31685">
                  <c:v>94.1</c:v>
                </c:pt>
                <c:pt idx="31686">
                  <c:v>94.1</c:v>
                </c:pt>
                <c:pt idx="31687">
                  <c:v>94.1</c:v>
                </c:pt>
                <c:pt idx="31688">
                  <c:v>94.1</c:v>
                </c:pt>
                <c:pt idx="31689">
                  <c:v>94.1</c:v>
                </c:pt>
                <c:pt idx="31690">
                  <c:v>94.1</c:v>
                </c:pt>
                <c:pt idx="31691">
                  <c:v>94.1</c:v>
                </c:pt>
                <c:pt idx="31692">
                  <c:v>94.1</c:v>
                </c:pt>
                <c:pt idx="31693">
                  <c:v>94.1</c:v>
                </c:pt>
                <c:pt idx="31694">
                  <c:v>94.1</c:v>
                </c:pt>
                <c:pt idx="31695">
                  <c:v>94.1</c:v>
                </c:pt>
                <c:pt idx="31696">
                  <c:v>94.1</c:v>
                </c:pt>
                <c:pt idx="31697">
                  <c:v>94.1</c:v>
                </c:pt>
                <c:pt idx="31698">
                  <c:v>94.1</c:v>
                </c:pt>
                <c:pt idx="31699">
                  <c:v>94.1</c:v>
                </c:pt>
                <c:pt idx="31700">
                  <c:v>94.1</c:v>
                </c:pt>
                <c:pt idx="31701">
                  <c:v>94.2</c:v>
                </c:pt>
                <c:pt idx="31702">
                  <c:v>94.2</c:v>
                </c:pt>
                <c:pt idx="31703">
                  <c:v>94.2</c:v>
                </c:pt>
                <c:pt idx="31704">
                  <c:v>94.2</c:v>
                </c:pt>
                <c:pt idx="31705">
                  <c:v>94.2</c:v>
                </c:pt>
                <c:pt idx="31706">
                  <c:v>94.2</c:v>
                </c:pt>
                <c:pt idx="31707">
                  <c:v>94.2</c:v>
                </c:pt>
                <c:pt idx="31708">
                  <c:v>94.2</c:v>
                </c:pt>
                <c:pt idx="31709">
                  <c:v>94.2</c:v>
                </c:pt>
                <c:pt idx="31710">
                  <c:v>94.2</c:v>
                </c:pt>
                <c:pt idx="31711">
                  <c:v>94.2</c:v>
                </c:pt>
                <c:pt idx="31712">
                  <c:v>94.2</c:v>
                </c:pt>
                <c:pt idx="31713">
                  <c:v>94.2</c:v>
                </c:pt>
                <c:pt idx="31714">
                  <c:v>94.2</c:v>
                </c:pt>
                <c:pt idx="31715">
                  <c:v>94.2</c:v>
                </c:pt>
                <c:pt idx="31716">
                  <c:v>94.2</c:v>
                </c:pt>
                <c:pt idx="31717">
                  <c:v>94.2</c:v>
                </c:pt>
                <c:pt idx="31718">
                  <c:v>94.2</c:v>
                </c:pt>
                <c:pt idx="31719">
                  <c:v>94.3</c:v>
                </c:pt>
                <c:pt idx="31720">
                  <c:v>94.3</c:v>
                </c:pt>
                <c:pt idx="31721">
                  <c:v>94.3</c:v>
                </c:pt>
                <c:pt idx="31722">
                  <c:v>94.3</c:v>
                </c:pt>
                <c:pt idx="31723">
                  <c:v>94.3</c:v>
                </c:pt>
                <c:pt idx="31724">
                  <c:v>94.3</c:v>
                </c:pt>
                <c:pt idx="31725">
                  <c:v>94.3</c:v>
                </c:pt>
                <c:pt idx="31726">
                  <c:v>94.3</c:v>
                </c:pt>
                <c:pt idx="31727">
                  <c:v>94.3</c:v>
                </c:pt>
                <c:pt idx="31728">
                  <c:v>94.3</c:v>
                </c:pt>
                <c:pt idx="31729">
                  <c:v>94.3</c:v>
                </c:pt>
                <c:pt idx="31730">
                  <c:v>94.3</c:v>
                </c:pt>
                <c:pt idx="31731">
                  <c:v>94.3</c:v>
                </c:pt>
                <c:pt idx="31732">
                  <c:v>94.4</c:v>
                </c:pt>
                <c:pt idx="31733">
                  <c:v>94.4</c:v>
                </c:pt>
                <c:pt idx="31734">
                  <c:v>94.4</c:v>
                </c:pt>
                <c:pt idx="31735">
                  <c:v>94.4</c:v>
                </c:pt>
                <c:pt idx="31736">
                  <c:v>94.4</c:v>
                </c:pt>
                <c:pt idx="31737">
                  <c:v>94.4</c:v>
                </c:pt>
                <c:pt idx="31738">
                  <c:v>94.4</c:v>
                </c:pt>
                <c:pt idx="31739">
                  <c:v>94.4</c:v>
                </c:pt>
                <c:pt idx="31740">
                  <c:v>94.4</c:v>
                </c:pt>
                <c:pt idx="31741">
                  <c:v>94.4</c:v>
                </c:pt>
                <c:pt idx="31742">
                  <c:v>94.4</c:v>
                </c:pt>
                <c:pt idx="31743">
                  <c:v>94.5</c:v>
                </c:pt>
                <c:pt idx="31744">
                  <c:v>94.5</c:v>
                </c:pt>
                <c:pt idx="31745">
                  <c:v>94.5</c:v>
                </c:pt>
                <c:pt idx="31746">
                  <c:v>94.5</c:v>
                </c:pt>
                <c:pt idx="31747">
                  <c:v>94.5</c:v>
                </c:pt>
                <c:pt idx="31748">
                  <c:v>94.5</c:v>
                </c:pt>
                <c:pt idx="31749">
                  <c:v>94.5</c:v>
                </c:pt>
                <c:pt idx="31750">
                  <c:v>94.5</c:v>
                </c:pt>
                <c:pt idx="31751">
                  <c:v>94.5</c:v>
                </c:pt>
                <c:pt idx="31752">
                  <c:v>94.5</c:v>
                </c:pt>
                <c:pt idx="31753">
                  <c:v>94.5</c:v>
                </c:pt>
                <c:pt idx="31754">
                  <c:v>94.6</c:v>
                </c:pt>
                <c:pt idx="31755">
                  <c:v>94.6</c:v>
                </c:pt>
                <c:pt idx="31756">
                  <c:v>94.6</c:v>
                </c:pt>
                <c:pt idx="31757">
                  <c:v>94.6</c:v>
                </c:pt>
                <c:pt idx="31758">
                  <c:v>94.6</c:v>
                </c:pt>
                <c:pt idx="31759">
                  <c:v>94.6</c:v>
                </c:pt>
                <c:pt idx="31760">
                  <c:v>94.6</c:v>
                </c:pt>
                <c:pt idx="31761">
                  <c:v>94.6</c:v>
                </c:pt>
                <c:pt idx="31762">
                  <c:v>94.6</c:v>
                </c:pt>
                <c:pt idx="31763">
                  <c:v>94.7</c:v>
                </c:pt>
                <c:pt idx="31764">
                  <c:v>94.7</c:v>
                </c:pt>
                <c:pt idx="31765">
                  <c:v>94.7</c:v>
                </c:pt>
                <c:pt idx="31766">
                  <c:v>94.7</c:v>
                </c:pt>
                <c:pt idx="31767">
                  <c:v>94.7</c:v>
                </c:pt>
                <c:pt idx="31768">
                  <c:v>94.7</c:v>
                </c:pt>
                <c:pt idx="31769">
                  <c:v>94.8</c:v>
                </c:pt>
                <c:pt idx="31770">
                  <c:v>94.8</c:v>
                </c:pt>
                <c:pt idx="31771">
                  <c:v>94.8</c:v>
                </c:pt>
                <c:pt idx="31772">
                  <c:v>94.8</c:v>
                </c:pt>
                <c:pt idx="31773">
                  <c:v>94.8</c:v>
                </c:pt>
                <c:pt idx="31774">
                  <c:v>94.8</c:v>
                </c:pt>
                <c:pt idx="31775">
                  <c:v>94.8</c:v>
                </c:pt>
                <c:pt idx="31776">
                  <c:v>94.8</c:v>
                </c:pt>
                <c:pt idx="31777">
                  <c:v>94.9</c:v>
                </c:pt>
                <c:pt idx="31778">
                  <c:v>94.9</c:v>
                </c:pt>
                <c:pt idx="31779">
                  <c:v>94.9</c:v>
                </c:pt>
                <c:pt idx="31780">
                  <c:v>94.9</c:v>
                </c:pt>
                <c:pt idx="31781">
                  <c:v>94.9</c:v>
                </c:pt>
                <c:pt idx="31782">
                  <c:v>94.9</c:v>
                </c:pt>
                <c:pt idx="31783">
                  <c:v>94.9</c:v>
                </c:pt>
                <c:pt idx="31784">
                  <c:v>94.9</c:v>
                </c:pt>
                <c:pt idx="31785">
                  <c:v>94.9</c:v>
                </c:pt>
                <c:pt idx="31786">
                  <c:v>95</c:v>
                </c:pt>
                <c:pt idx="31787">
                  <c:v>95</c:v>
                </c:pt>
                <c:pt idx="31788">
                  <c:v>95</c:v>
                </c:pt>
                <c:pt idx="31789">
                  <c:v>95</c:v>
                </c:pt>
                <c:pt idx="31790">
                  <c:v>95</c:v>
                </c:pt>
                <c:pt idx="31791">
                  <c:v>95</c:v>
                </c:pt>
                <c:pt idx="31792">
                  <c:v>95</c:v>
                </c:pt>
                <c:pt idx="31793">
                  <c:v>95</c:v>
                </c:pt>
                <c:pt idx="31794">
                  <c:v>95.1</c:v>
                </c:pt>
                <c:pt idx="31795">
                  <c:v>95.1</c:v>
                </c:pt>
                <c:pt idx="31796">
                  <c:v>95.1</c:v>
                </c:pt>
                <c:pt idx="31797">
                  <c:v>95.1</c:v>
                </c:pt>
                <c:pt idx="31798">
                  <c:v>95.1</c:v>
                </c:pt>
                <c:pt idx="31799">
                  <c:v>95.1</c:v>
                </c:pt>
                <c:pt idx="31800">
                  <c:v>95.1</c:v>
                </c:pt>
                <c:pt idx="31801">
                  <c:v>95.2</c:v>
                </c:pt>
                <c:pt idx="31802">
                  <c:v>95.2</c:v>
                </c:pt>
                <c:pt idx="31803">
                  <c:v>95.2</c:v>
                </c:pt>
                <c:pt idx="31804">
                  <c:v>95.2</c:v>
                </c:pt>
                <c:pt idx="31805">
                  <c:v>95.2</c:v>
                </c:pt>
                <c:pt idx="31806">
                  <c:v>95.2</c:v>
                </c:pt>
                <c:pt idx="31807">
                  <c:v>95.3</c:v>
                </c:pt>
                <c:pt idx="31808">
                  <c:v>95.3</c:v>
                </c:pt>
                <c:pt idx="31809">
                  <c:v>95.3</c:v>
                </c:pt>
                <c:pt idx="31810">
                  <c:v>95.3</c:v>
                </c:pt>
                <c:pt idx="31811">
                  <c:v>95.3</c:v>
                </c:pt>
                <c:pt idx="31812">
                  <c:v>95.3</c:v>
                </c:pt>
                <c:pt idx="31813">
                  <c:v>95.4</c:v>
                </c:pt>
                <c:pt idx="31814">
                  <c:v>95.4</c:v>
                </c:pt>
                <c:pt idx="31815">
                  <c:v>95.4</c:v>
                </c:pt>
                <c:pt idx="31816">
                  <c:v>95.4</c:v>
                </c:pt>
                <c:pt idx="31817">
                  <c:v>95.4</c:v>
                </c:pt>
                <c:pt idx="31818">
                  <c:v>95.4</c:v>
                </c:pt>
                <c:pt idx="31819">
                  <c:v>95.4</c:v>
                </c:pt>
                <c:pt idx="31820">
                  <c:v>95.5</c:v>
                </c:pt>
                <c:pt idx="31821">
                  <c:v>95.5</c:v>
                </c:pt>
                <c:pt idx="31822">
                  <c:v>95.5</c:v>
                </c:pt>
                <c:pt idx="31823">
                  <c:v>95.5</c:v>
                </c:pt>
                <c:pt idx="31824">
                  <c:v>95.5</c:v>
                </c:pt>
                <c:pt idx="31825">
                  <c:v>95.6</c:v>
                </c:pt>
                <c:pt idx="31826">
                  <c:v>95.6</c:v>
                </c:pt>
                <c:pt idx="31827">
                  <c:v>95.6</c:v>
                </c:pt>
                <c:pt idx="31828">
                  <c:v>95.6</c:v>
                </c:pt>
                <c:pt idx="31829">
                  <c:v>95.6</c:v>
                </c:pt>
                <c:pt idx="31830">
                  <c:v>95.6</c:v>
                </c:pt>
                <c:pt idx="31831">
                  <c:v>95.7</c:v>
                </c:pt>
                <c:pt idx="31832">
                  <c:v>95.7</c:v>
                </c:pt>
                <c:pt idx="31833">
                  <c:v>95.7</c:v>
                </c:pt>
                <c:pt idx="31834">
                  <c:v>95.7</c:v>
                </c:pt>
                <c:pt idx="31835">
                  <c:v>95.7</c:v>
                </c:pt>
                <c:pt idx="31836">
                  <c:v>95.7</c:v>
                </c:pt>
                <c:pt idx="31837">
                  <c:v>95.7</c:v>
                </c:pt>
                <c:pt idx="31838">
                  <c:v>95.7</c:v>
                </c:pt>
                <c:pt idx="31839">
                  <c:v>95.8</c:v>
                </c:pt>
                <c:pt idx="31840">
                  <c:v>95.8</c:v>
                </c:pt>
                <c:pt idx="31841">
                  <c:v>95.8</c:v>
                </c:pt>
                <c:pt idx="31842">
                  <c:v>95.8</c:v>
                </c:pt>
                <c:pt idx="31843">
                  <c:v>95.8</c:v>
                </c:pt>
                <c:pt idx="31844">
                  <c:v>95.8</c:v>
                </c:pt>
                <c:pt idx="31845">
                  <c:v>95.9</c:v>
                </c:pt>
                <c:pt idx="31846">
                  <c:v>95.9</c:v>
                </c:pt>
                <c:pt idx="31847">
                  <c:v>95.9</c:v>
                </c:pt>
                <c:pt idx="31848">
                  <c:v>95.9</c:v>
                </c:pt>
                <c:pt idx="31849">
                  <c:v>95.9</c:v>
                </c:pt>
                <c:pt idx="31850">
                  <c:v>95.9</c:v>
                </c:pt>
                <c:pt idx="31851">
                  <c:v>95.9</c:v>
                </c:pt>
                <c:pt idx="31852">
                  <c:v>95.9</c:v>
                </c:pt>
                <c:pt idx="31853">
                  <c:v>96</c:v>
                </c:pt>
                <c:pt idx="31854">
                  <c:v>96</c:v>
                </c:pt>
                <c:pt idx="31855">
                  <c:v>96</c:v>
                </c:pt>
                <c:pt idx="31856">
                  <c:v>96</c:v>
                </c:pt>
                <c:pt idx="31857">
                  <c:v>96</c:v>
                </c:pt>
                <c:pt idx="31858">
                  <c:v>96</c:v>
                </c:pt>
                <c:pt idx="31859">
                  <c:v>96</c:v>
                </c:pt>
                <c:pt idx="31860">
                  <c:v>96</c:v>
                </c:pt>
                <c:pt idx="31861">
                  <c:v>96</c:v>
                </c:pt>
                <c:pt idx="31862">
                  <c:v>96</c:v>
                </c:pt>
                <c:pt idx="31863">
                  <c:v>96</c:v>
                </c:pt>
                <c:pt idx="31864">
                  <c:v>96.1</c:v>
                </c:pt>
                <c:pt idx="31865">
                  <c:v>96.1</c:v>
                </c:pt>
                <c:pt idx="31866">
                  <c:v>96.1</c:v>
                </c:pt>
                <c:pt idx="31867">
                  <c:v>96.1</c:v>
                </c:pt>
                <c:pt idx="31868">
                  <c:v>96.1</c:v>
                </c:pt>
                <c:pt idx="31869">
                  <c:v>96.1</c:v>
                </c:pt>
                <c:pt idx="31870">
                  <c:v>96.1</c:v>
                </c:pt>
                <c:pt idx="31871">
                  <c:v>96.2</c:v>
                </c:pt>
                <c:pt idx="31872">
                  <c:v>96.2</c:v>
                </c:pt>
                <c:pt idx="31873">
                  <c:v>96.2</c:v>
                </c:pt>
                <c:pt idx="31874">
                  <c:v>96.2</c:v>
                </c:pt>
                <c:pt idx="31875">
                  <c:v>96.2</c:v>
                </c:pt>
                <c:pt idx="31876">
                  <c:v>96.2</c:v>
                </c:pt>
                <c:pt idx="31877">
                  <c:v>96.2</c:v>
                </c:pt>
                <c:pt idx="31878">
                  <c:v>96.2</c:v>
                </c:pt>
                <c:pt idx="31879">
                  <c:v>96.2</c:v>
                </c:pt>
                <c:pt idx="31880">
                  <c:v>96.2</c:v>
                </c:pt>
                <c:pt idx="31881">
                  <c:v>96.2</c:v>
                </c:pt>
                <c:pt idx="31882">
                  <c:v>96.3</c:v>
                </c:pt>
                <c:pt idx="31883">
                  <c:v>96.3</c:v>
                </c:pt>
                <c:pt idx="31884">
                  <c:v>96.3</c:v>
                </c:pt>
                <c:pt idx="31885">
                  <c:v>96.3</c:v>
                </c:pt>
                <c:pt idx="31886">
                  <c:v>96.3</c:v>
                </c:pt>
                <c:pt idx="31887">
                  <c:v>96.3</c:v>
                </c:pt>
                <c:pt idx="31888">
                  <c:v>96.3</c:v>
                </c:pt>
                <c:pt idx="31889">
                  <c:v>96.3</c:v>
                </c:pt>
                <c:pt idx="31890">
                  <c:v>96.3</c:v>
                </c:pt>
                <c:pt idx="31891">
                  <c:v>96.3</c:v>
                </c:pt>
                <c:pt idx="31892">
                  <c:v>96.4</c:v>
                </c:pt>
                <c:pt idx="31893">
                  <c:v>96.4</c:v>
                </c:pt>
                <c:pt idx="31894">
                  <c:v>96.4</c:v>
                </c:pt>
                <c:pt idx="31895">
                  <c:v>96.4</c:v>
                </c:pt>
                <c:pt idx="31896">
                  <c:v>96.4</c:v>
                </c:pt>
                <c:pt idx="31897">
                  <c:v>96.4</c:v>
                </c:pt>
                <c:pt idx="31898">
                  <c:v>96.4</c:v>
                </c:pt>
                <c:pt idx="31899">
                  <c:v>96.4</c:v>
                </c:pt>
                <c:pt idx="31900">
                  <c:v>96.4</c:v>
                </c:pt>
                <c:pt idx="31901">
                  <c:v>96.4</c:v>
                </c:pt>
                <c:pt idx="31902">
                  <c:v>96.4</c:v>
                </c:pt>
                <c:pt idx="31903">
                  <c:v>96.4</c:v>
                </c:pt>
                <c:pt idx="31904">
                  <c:v>96.4</c:v>
                </c:pt>
                <c:pt idx="31905">
                  <c:v>96.4</c:v>
                </c:pt>
                <c:pt idx="31906">
                  <c:v>96.4</c:v>
                </c:pt>
                <c:pt idx="31907">
                  <c:v>96.4</c:v>
                </c:pt>
                <c:pt idx="31908">
                  <c:v>96.4</c:v>
                </c:pt>
                <c:pt idx="31909">
                  <c:v>96.4</c:v>
                </c:pt>
                <c:pt idx="31910">
                  <c:v>96.4</c:v>
                </c:pt>
                <c:pt idx="31911">
                  <c:v>96.4</c:v>
                </c:pt>
                <c:pt idx="31912">
                  <c:v>96.4</c:v>
                </c:pt>
                <c:pt idx="31913">
                  <c:v>96.4</c:v>
                </c:pt>
                <c:pt idx="31914">
                  <c:v>96.4</c:v>
                </c:pt>
                <c:pt idx="31915">
                  <c:v>96.4</c:v>
                </c:pt>
                <c:pt idx="31916">
                  <c:v>96.4</c:v>
                </c:pt>
                <c:pt idx="31917">
                  <c:v>96.4</c:v>
                </c:pt>
                <c:pt idx="31918">
                  <c:v>96.4</c:v>
                </c:pt>
                <c:pt idx="31919">
                  <c:v>96.4</c:v>
                </c:pt>
                <c:pt idx="31920">
                  <c:v>96.4</c:v>
                </c:pt>
                <c:pt idx="31921">
                  <c:v>96.4</c:v>
                </c:pt>
                <c:pt idx="31922">
                  <c:v>96.4</c:v>
                </c:pt>
                <c:pt idx="31923">
                  <c:v>96.4</c:v>
                </c:pt>
                <c:pt idx="31924">
                  <c:v>96.4</c:v>
                </c:pt>
                <c:pt idx="31925">
                  <c:v>96.4</c:v>
                </c:pt>
                <c:pt idx="31926">
                  <c:v>96.4</c:v>
                </c:pt>
                <c:pt idx="31927">
                  <c:v>96.4</c:v>
                </c:pt>
                <c:pt idx="31928">
                  <c:v>96.4</c:v>
                </c:pt>
                <c:pt idx="31929">
                  <c:v>96.4</c:v>
                </c:pt>
                <c:pt idx="31930">
                  <c:v>96.4</c:v>
                </c:pt>
                <c:pt idx="31931">
                  <c:v>96.4</c:v>
                </c:pt>
                <c:pt idx="31932">
                  <c:v>96.4</c:v>
                </c:pt>
                <c:pt idx="31933">
                  <c:v>96.3</c:v>
                </c:pt>
                <c:pt idx="31934">
                  <c:v>96.3</c:v>
                </c:pt>
                <c:pt idx="31935">
                  <c:v>96.3</c:v>
                </c:pt>
                <c:pt idx="31936">
                  <c:v>96.3</c:v>
                </c:pt>
                <c:pt idx="31937">
                  <c:v>96.3</c:v>
                </c:pt>
                <c:pt idx="31938">
                  <c:v>96.3</c:v>
                </c:pt>
                <c:pt idx="31939">
                  <c:v>96.3</c:v>
                </c:pt>
                <c:pt idx="31940">
                  <c:v>96.3</c:v>
                </c:pt>
                <c:pt idx="31941">
                  <c:v>96.3</c:v>
                </c:pt>
                <c:pt idx="31942">
                  <c:v>96.3</c:v>
                </c:pt>
                <c:pt idx="31943">
                  <c:v>96.3</c:v>
                </c:pt>
                <c:pt idx="31944">
                  <c:v>96.3</c:v>
                </c:pt>
                <c:pt idx="31945">
                  <c:v>96.3</c:v>
                </c:pt>
                <c:pt idx="31946">
                  <c:v>96.3</c:v>
                </c:pt>
                <c:pt idx="31947">
                  <c:v>96.2</c:v>
                </c:pt>
                <c:pt idx="31948">
                  <c:v>96.2</c:v>
                </c:pt>
                <c:pt idx="31949">
                  <c:v>96.2</c:v>
                </c:pt>
                <c:pt idx="31950">
                  <c:v>96.2</c:v>
                </c:pt>
                <c:pt idx="31951">
                  <c:v>96.2</c:v>
                </c:pt>
                <c:pt idx="31952">
                  <c:v>96.2</c:v>
                </c:pt>
                <c:pt idx="31953">
                  <c:v>96.2</c:v>
                </c:pt>
                <c:pt idx="31954">
                  <c:v>96.1</c:v>
                </c:pt>
                <c:pt idx="31955">
                  <c:v>96.1</c:v>
                </c:pt>
                <c:pt idx="31956">
                  <c:v>96.1</c:v>
                </c:pt>
                <c:pt idx="31957">
                  <c:v>96.1</c:v>
                </c:pt>
                <c:pt idx="31958">
                  <c:v>96.1</c:v>
                </c:pt>
                <c:pt idx="31959">
                  <c:v>96.1</c:v>
                </c:pt>
                <c:pt idx="31960">
                  <c:v>96.1</c:v>
                </c:pt>
                <c:pt idx="31961">
                  <c:v>96</c:v>
                </c:pt>
                <c:pt idx="31962">
                  <c:v>96</c:v>
                </c:pt>
                <c:pt idx="31963">
                  <c:v>96</c:v>
                </c:pt>
                <c:pt idx="31964">
                  <c:v>96</c:v>
                </c:pt>
                <c:pt idx="31965">
                  <c:v>96</c:v>
                </c:pt>
                <c:pt idx="31966">
                  <c:v>96</c:v>
                </c:pt>
                <c:pt idx="31967">
                  <c:v>96</c:v>
                </c:pt>
                <c:pt idx="31968">
                  <c:v>96</c:v>
                </c:pt>
                <c:pt idx="31969">
                  <c:v>95.9</c:v>
                </c:pt>
                <c:pt idx="31970">
                  <c:v>95.9</c:v>
                </c:pt>
                <c:pt idx="31971">
                  <c:v>95.9</c:v>
                </c:pt>
                <c:pt idx="31972">
                  <c:v>95.9</c:v>
                </c:pt>
                <c:pt idx="31973">
                  <c:v>95.9</c:v>
                </c:pt>
                <c:pt idx="31974">
                  <c:v>95.9</c:v>
                </c:pt>
                <c:pt idx="31975">
                  <c:v>95.9</c:v>
                </c:pt>
                <c:pt idx="31976">
                  <c:v>95.8</c:v>
                </c:pt>
                <c:pt idx="31977">
                  <c:v>95.8</c:v>
                </c:pt>
                <c:pt idx="31978">
                  <c:v>95.8</c:v>
                </c:pt>
                <c:pt idx="31979">
                  <c:v>95.8</c:v>
                </c:pt>
                <c:pt idx="31980">
                  <c:v>95.8</c:v>
                </c:pt>
                <c:pt idx="31981">
                  <c:v>95.8</c:v>
                </c:pt>
                <c:pt idx="31982">
                  <c:v>95.8</c:v>
                </c:pt>
                <c:pt idx="31983">
                  <c:v>95.7</c:v>
                </c:pt>
                <c:pt idx="31984">
                  <c:v>95.7</c:v>
                </c:pt>
                <c:pt idx="31985">
                  <c:v>95.7</c:v>
                </c:pt>
                <c:pt idx="31986">
                  <c:v>95.7</c:v>
                </c:pt>
                <c:pt idx="31987">
                  <c:v>95.7</c:v>
                </c:pt>
                <c:pt idx="31988">
                  <c:v>95.7</c:v>
                </c:pt>
                <c:pt idx="31989">
                  <c:v>95.7</c:v>
                </c:pt>
                <c:pt idx="31990">
                  <c:v>95.6</c:v>
                </c:pt>
                <c:pt idx="31991">
                  <c:v>95.6</c:v>
                </c:pt>
                <c:pt idx="31992">
                  <c:v>95.6</c:v>
                </c:pt>
                <c:pt idx="31993">
                  <c:v>95.6</c:v>
                </c:pt>
                <c:pt idx="31994">
                  <c:v>95.6</c:v>
                </c:pt>
                <c:pt idx="31995">
                  <c:v>95.6</c:v>
                </c:pt>
                <c:pt idx="31996">
                  <c:v>95.5</c:v>
                </c:pt>
                <c:pt idx="31997">
                  <c:v>95.5</c:v>
                </c:pt>
                <c:pt idx="31998">
                  <c:v>95.5</c:v>
                </c:pt>
                <c:pt idx="31999">
                  <c:v>95.5</c:v>
                </c:pt>
                <c:pt idx="32000">
                  <c:v>95.4</c:v>
                </c:pt>
                <c:pt idx="32001">
                  <c:v>95.4</c:v>
                </c:pt>
                <c:pt idx="32002">
                  <c:v>95.4</c:v>
                </c:pt>
                <c:pt idx="32003">
                  <c:v>95.4</c:v>
                </c:pt>
                <c:pt idx="32004">
                  <c:v>95.4</c:v>
                </c:pt>
                <c:pt idx="32005">
                  <c:v>95.3</c:v>
                </c:pt>
                <c:pt idx="32006">
                  <c:v>95.3</c:v>
                </c:pt>
                <c:pt idx="32007">
                  <c:v>95.3</c:v>
                </c:pt>
                <c:pt idx="32008">
                  <c:v>95.3</c:v>
                </c:pt>
                <c:pt idx="32009">
                  <c:v>95.3</c:v>
                </c:pt>
                <c:pt idx="32010">
                  <c:v>95.2</c:v>
                </c:pt>
                <c:pt idx="32011">
                  <c:v>95.2</c:v>
                </c:pt>
                <c:pt idx="32012">
                  <c:v>95.2</c:v>
                </c:pt>
                <c:pt idx="32013">
                  <c:v>95.2</c:v>
                </c:pt>
                <c:pt idx="32014">
                  <c:v>95.2</c:v>
                </c:pt>
                <c:pt idx="32015">
                  <c:v>95.2</c:v>
                </c:pt>
                <c:pt idx="32016">
                  <c:v>95.1</c:v>
                </c:pt>
                <c:pt idx="32017">
                  <c:v>95.1</c:v>
                </c:pt>
                <c:pt idx="32018">
                  <c:v>95.1</c:v>
                </c:pt>
                <c:pt idx="32019">
                  <c:v>95.1</c:v>
                </c:pt>
                <c:pt idx="32020">
                  <c:v>95.1</c:v>
                </c:pt>
                <c:pt idx="32021">
                  <c:v>95.1</c:v>
                </c:pt>
                <c:pt idx="32022">
                  <c:v>95</c:v>
                </c:pt>
                <c:pt idx="32023">
                  <c:v>95</c:v>
                </c:pt>
                <c:pt idx="32024">
                  <c:v>95</c:v>
                </c:pt>
                <c:pt idx="32025">
                  <c:v>95</c:v>
                </c:pt>
                <c:pt idx="32026">
                  <c:v>95</c:v>
                </c:pt>
                <c:pt idx="32027">
                  <c:v>95</c:v>
                </c:pt>
                <c:pt idx="32028">
                  <c:v>94.9</c:v>
                </c:pt>
                <c:pt idx="32029">
                  <c:v>94.9</c:v>
                </c:pt>
                <c:pt idx="32030">
                  <c:v>94.9</c:v>
                </c:pt>
                <c:pt idx="32031">
                  <c:v>94.9</c:v>
                </c:pt>
                <c:pt idx="32032">
                  <c:v>94.9</c:v>
                </c:pt>
                <c:pt idx="32033">
                  <c:v>94.9</c:v>
                </c:pt>
                <c:pt idx="32034">
                  <c:v>94.9</c:v>
                </c:pt>
                <c:pt idx="32035">
                  <c:v>94.8</c:v>
                </c:pt>
                <c:pt idx="32036">
                  <c:v>94.8</c:v>
                </c:pt>
                <c:pt idx="32037">
                  <c:v>94.8</c:v>
                </c:pt>
                <c:pt idx="32038">
                  <c:v>94.8</c:v>
                </c:pt>
                <c:pt idx="32039">
                  <c:v>94.8</c:v>
                </c:pt>
                <c:pt idx="32040">
                  <c:v>94.8</c:v>
                </c:pt>
                <c:pt idx="32041">
                  <c:v>94.7</c:v>
                </c:pt>
                <c:pt idx="32042">
                  <c:v>94.7</c:v>
                </c:pt>
                <c:pt idx="32043">
                  <c:v>94.7</c:v>
                </c:pt>
                <c:pt idx="32044">
                  <c:v>94.7</c:v>
                </c:pt>
                <c:pt idx="32045">
                  <c:v>94.7</c:v>
                </c:pt>
                <c:pt idx="32046">
                  <c:v>94.7</c:v>
                </c:pt>
                <c:pt idx="32047">
                  <c:v>94.7</c:v>
                </c:pt>
                <c:pt idx="32048">
                  <c:v>94.6</c:v>
                </c:pt>
                <c:pt idx="32049">
                  <c:v>94.6</c:v>
                </c:pt>
                <c:pt idx="32050">
                  <c:v>94.6</c:v>
                </c:pt>
                <c:pt idx="32051">
                  <c:v>94.6</c:v>
                </c:pt>
                <c:pt idx="32052">
                  <c:v>94.6</c:v>
                </c:pt>
                <c:pt idx="32053">
                  <c:v>94.6</c:v>
                </c:pt>
                <c:pt idx="32054">
                  <c:v>94.6</c:v>
                </c:pt>
                <c:pt idx="32055">
                  <c:v>94.6</c:v>
                </c:pt>
                <c:pt idx="32056">
                  <c:v>94.6</c:v>
                </c:pt>
                <c:pt idx="32057">
                  <c:v>94.6</c:v>
                </c:pt>
                <c:pt idx="32058">
                  <c:v>94.5</c:v>
                </c:pt>
                <c:pt idx="32059">
                  <c:v>94.5</c:v>
                </c:pt>
                <c:pt idx="32060">
                  <c:v>94.5</c:v>
                </c:pt>
                <c:pt idx="32061">
                  <c:v>94.5</c:v>
                </c:pt>
                <c:pt idx="32062">
                  <c:v>94.5</c:v>
                </c:pt>
                <c:pt idx="32063">
                  <c:v>94.5</c:v>
                </c:pt>
                <c:pt idx="32064">
                  <c:v>94.5</c:v>
                </c:pt>
                <c:pt idx="32065">
                  <c:v>94.4</c:v>
                </c:pt>
                <c:pt idx="32066">
                  <c:v>94.4</c:v>
                </c:pt>
                <c:pt idx="32067">
                  <c:v>94.4</c:v>
                </c:pt>
                <c:pt idx="32068">
                  <c:v>94.4</c:v>
                </c:pt>
                <c:pt idx="32069">
                  <c:v>94.4</c:v>
                </c:pt>
                <c:pt idx="32070">
                  <c:v>94.4</c:v>
                </c:pt>
                <c:pt idx="32071">
                  <c:v>94.4</c:v>
                </c:pt>
                <c:pt idx="32072">
                  <c:v>94.4</c:v>
                </c:pt>
                <c:pt idx="32073">
                  <c:v>94.4</c:v>
                </c:pt>
                <c:pt idx="32074">
                  <c:v>94.4</c:v>
                </c:pt>
                <c:pt idx="32075">
                  <c:v>94.4</c:v>
                </c:pt>
                <c:pt idx="32076">
                  <c:v>94.4</c:v>
                </c:pt>
                <c:pt idx="32077">
                  <c:v>94.4</c:v>
                </c:pt>
                <c:pt idx="32078">
                  <c:v>94.4</c:v>
                </c:pt>
                <c:pt idx="32079">
                  <c:v>94.4</c:v>
                </c:pt>
                <c:pt idx="32080">
                  <c:v>94.3</c:v>
                </c:pt>
                <c:pt idx="32081">
                  <c:v>94.3</c:v>
                </c:pt>
                <c:pt idx="32082">
                  <c:v>94.3</c:v>
                </c:pt>
                <c:pt idx="32083">
                  <c:v>94.3</c:v>
                </c:pt>
                <c:pt idx="32084">
                  <c:v>94.3</c:v>
                </c:pt>
                <c:pt idx="32085">
                  <c:v>94.3</c:v>
                </c:pt>
                <c:pt idx="32086">
                  <c:v>94.3</c:v>
                </c:pt>
                <c:pt idx="32087">
                  <c:v>94.3</c:v>
                </c:pt>
                <c:pt idx="32088">
                  <c:v>94.3</c:v>
                </c:pt>
                <c:pt idx="32089">
                  <c:v>94.3</c:v>
                </c:pt>
                <c:pt idx="32090">
                  <c:v>94.3</c:v>
                </c:pt>
                <c:pt idx="32091">
                  <c:v>94.3</c:v>
                </c:pt>
                <c:pt idx="32092">
                  <c:v>94.3</c:v>
                </c:pt>
                <c:pt idx="32093">
                  <c:v>94.3</c:v>
                </c:pt>
                <c:pt idx="32094">
                  <c:v>94.3</c:v>
                </c:pt>
                <c:pt idx="32095">
                  <c:v>94.3</c:v>
                </c:pt>
                <c:pt idx="32096">
                  <c:v>94.3</c:v>
                </c:pt>
                <c:pt idx="32097">
                  <c:v>94.3</c:v>
                </c:pt>
                <c:pt idx="32098">
                  <c:v>94.3</c:v>
                </c:pt>
                <c:pt idx="32099">
                  <c:v>94.3</c:v>
                </c:pt>
                <c:pt idx="32100">
                  <c:v>94.3</c:v>
                </c:pt>
                <c:pt idx="32101">
                  <c:v>94.3</c:v>
                </c:pt>
                <c:pt idx="32102">
                  <c:v>94.3</c:v>
                </c:pt>
                <c:pt idx="32103">
                  <c:v>94.3</c:v>
                </c:pt>
                <c:pt idx="32104">
                  <c:v>94.3</c:v>
                </c:pt>
                <c:pt idx="32105">
                  <c:v>94.3</c:v>
                </c:pt>
                <c:pt idx="32106">
                  <c:v>94.3</c:v>
                </c:pt>
                <c:pt idx="32107">
                  <c:v>94.3</c:v>
                </c:pt>
                <c:pt idx="32108">
                  <c:v>94.3</c:v>
                </c:pt>
                <c:pt idx="32109">
                  <c:v>94.3</c:v>
                </c:pt>
                <c:pt idx="32110">
                  <c:v>94.3</c:v>
                </c:pt>
                <c:pt idx="32111">
                  <c:v>94.3</c:v>
                </c:pt>
                <c:pt idx="32112">
                  <c:v>94.3</c:v>
                </c:pt>
                <c:pt idx="32113">
                  <c:v>94.3</c:v>
                </c:pt>
                <c:pt idx="32114">
                  <c:v>94.3</c:v>
                </c:pt>
                <c:pt idx="32115">
                  <c:v>94.3</c:v>
                </c:pt>
                <c:pt idx="32116">
                  <c:v>94.3</c:v>
                </c:pt>
                <c:pt idx="32117">
                  <c:v>94.3</c:v>
                </c:pt>
                <c:pt idx="32118">
                  <c:v>94.3</c:v>
                </c:pt>
                <c:pt idx="32119">
                  <c:v>94.3</c:v>
                </c:pt>
                <c:pt idx="32120">
                  <c:v>94.3</c:v>
                </c:pt>
                <c:pt idx="32121">
                  <c:v>94.3</c:v>
                </c:pt>
                <c:pt idx="32122">
                  <c:v>94.3</c:v>
                </c:pt>
                <c:pt idx="32123">
                  <c:v>94.3</c:v>
                </c:pt>
                <c:pt idx="32124">
                  <c:v>94.3</c:v>
                </c:pt>
                <c:pt idx="32125">
                  <c:v>94.3</c:v>
                </c:pt>
                <c:pt idx="32126">
                  <c:v>94.3</c:v>
                </c:pt>
                <c:pt idx="32127">
                  <c:v>94.3</c:v>
                </c:pt>
                <c:pt idx="32128">
                  <c:v>94.3</c:v>
                </c:pt>
                <c:pt idx="32129">
                  <c:v>94.3</c:v>
                </c:pt>
                <c:pt idx="32130">
                  <c:v>94.3</c:v>
                </c:pt>
                <c:pt idx="32131">
                  <c:v>94.3</c:v>
                </c:pt>
                <c:pt idx="32132">
                  <c:v>94.3</c:v>
                </c:pt>
                <c:pt idx="32133">
                  <c:v>94.3</c:v>
                </c:pt>
                <c:pt idx="32134">
                  <c:v>94.4</c:v>
                </c:pt>
                <c:pt idx="32135">
                  <c:v>94.4</c:v>
                </c:pt>
                <c:pt idx="32136">
                  <c:v>94.4</c:v>
                </c:pt>
                <c:pt idx="32137">
                  <c:v>94.4</c:v>
                </c:pt>
                <c:pt idx="32138">
                  <c:v>94.4</c:v>
                </c:pt>
                <c:pt idx="32139">
                  <c:v>94.4</c:v>
                </c:pt>
                <c:pt idx="32140">
                  <c:v>94.4</c:v>
                </c:pt>
                <c:pt idx="32141">
                  <c:v>94.4</c:v>
                </c:pt>
                <c:pt idx="32142">
                  <c:v>94.4</c:v>
                </c:pt>
                <c:pt idx="32143">
                  <c:v>94.4</c:v>
                </c:pt>
                <c:pt idx="32144">
                  <c:v>94.4</c:v>
                </c:pt>
                <c:pt idx="32145">
                  <c:v>94.4</c:v>
                </c:pt>
                <c:pt idx="32146">
                  <c:v>94.4</c:v>
                </c:pt>
                <c:pt idx="32147">
                  <c:v>94.5</c:v>
                </c:pt>
                <c:pt idx="32148">
                  <c:v>94.5</c:v>
                </c:pt>
                <c:pt idx="32149">
                  <c:v>94.5</c:v>
                </c:pt>
                <c:pt idx="32150">
                  <c:v>94.5</c:v>
                </c:pt>
                <c:pt idx="32151">
                  <c:v>94.5</c:v>
                </c:pt>
                <c:pt idx="32152">
                  <c:v>94.5</c:v>
                </c:pt>
                <c:pt idx="32153">
                  <c:v>94.5</c:v>
                </c:pt>
                <c:pt idx="32154">
                  <c:v>94.5</c:v>
                </c:pt>
                <c:pt idx="32155">
                  <c:v>94.5</c:v>
                </c:pt>
                <c:pt idx="32156">
                  <c:v>94.5</c:v>
                </c:pt>
                <c:pt idx="32157">
                  <c:v>94.6</c:v>
                </c:pt>
                <c:pt idx="32158">
                  <c:v>94.6</c:v>
                </c:pt>
                <c:pt idx="32159">
                  <c:v>94.6</c:v>
                </c:pt>
                <c:pt idx="32160">
                  <c:v>94.6</c:v>
                </c:pt>
                <c:pt idx="32161">
                  <c:v>94.6</c:v>
                </c:pt>
                <c:pt idx="32162">
                  <c:v>94.6</c:v>
                </c:pt>
                <c:pt idx="32163">
                  <c:v>94.6</c:v>
                </c:pt>
                <c:pt idx="32164">
                  <c:v>94.6</c:v>
                </c:pt>
                <c:pt idx="32165">
                  <c:v>94.7</c:v>
                </c:pt>
                <c:pt idx="32166">
                  <c:v>94.7</c:v>
                </c:pt>
                <c:pt idx="32167">
                  <c:v>94.7</c:v>
                </c:pt>
                <c:pt idx="32168">
                  <c:v>94.7</c:v>
                </c:pt>
                <c:pt idx="32169">
                  <c:v>94.7</c:v>
                </c:pt>
                <c:pt idx="32170">
                  <c:v>94.7</c:v>
                </c:pt>
                <c:pt idx="32171">
                  <c:v>94.8</c:v>
                </c:pt>
                <c:pt idx="32172">
                  <c:v>94.8</c:v>
                </c:pt>
                <c:pt idx="32173">
                  <c:v>94.8</c:v>
                </c:pt>
                <c:pt idx="32174">
                  <c:v>94.8</c:v>
                </c:pt>
                <c:pt idx="32175">
                  <c:v>94.8</c:v>
                </c:pt>
                <c:pt idx="32176">
                  <c:v>94.8</c:v>
                </c:pt>
                <c:pt idx="32177">
                  <c:v>94.8</c:v>
                </c:pt>
                <c:pt idx="32178">
                  <c:v>94.8</c:v>
                </c:pt>
                <c:pt idx="32179">
                  <c:v>94.9</c:v>
                </c:pt>
                <c:pt idx="32180">
                  <c:v>94.9</c:v>
                </c:pt>
                <c:pt idx="32181">
                  <c:v>94.9</c:v>
                </c:pt>
                <c:pt idx="32182">
                  <c:v>94.9</c:v>
                </c:pt>
                <c:pt idx="32183">
                  <c:v>94.9</c:v>
                </c:pt>
                <c:pt idx="32184">
                  <c:v>94.9</c:v>
                </c:pt>
                <c:pt idx="32185">
                  <c:v>94.9</c:v>
                </c:pt>
                <c:pt idx="32186">
                  <c:v>95</c:v>
                </c:pt>
                <c:pt idx="32187">
                  <c:v>95</c:v>
                </c:pt>
                <c:pt idx="32188">
                  <c:v>95</c:v>
                </c:pt>
                <c:pt idx="32189">
                  <c:v>95</c:v>
                </c:pt>
                <c:pt idx="32190">
                  <c:v>95</c:v>
                </c:pt>
                <c:pt idx="32191">
                  <c:v>95</c:v>
                </c:pt>
                <c:pt idx="32192">
                  <c:v>95</c:v>
                </c:pt>
                <c:pt idx="32193">
                  <c:v>95.1</c:v>
                </c:pt>
                <c:pt idx="32194">
                  <c:v>95.1</c:v>
                </c:pt>
                <c:pt idx="32195">
                  <c:v>95.1</c:v>
                </c:pt>
                <c:pt idx="32196">
                  <c:v>95.1</c:v>
                </c:pt>
                <c:pt idx="32197">
                  <c:v>95.1</c:v>
                </c:pt>
                <c:pt idx="32198">
                  <c:v>95.1</c:v>
                </c:pt>
                <c:pt idx="32199">
                  <c:v>95.2</c:v>
                </c:pt>
                <c:pt idx="32200">
                  <c:v>95.2</c:v>
                </c:pt>
                <c:pt idx="32201">
                  <c:v>95.2</c:v>
                </c:pt>
                <c:pt idx="32202">
                  <c:v>95.2</c:v>
                </c:pt>
                <c:pt idx="32203">
                  <c:v>95.2</c:v>
                </c:pt>
                <c:pt idx="32204">
                  <c:v>95.2</c:v>
                </c:pt>
                <c:pt idx="32205">
                  <c:v>95.3</c:v>
                </c:pt>
                <c:pt idx="32206">
                  <c:v>95.3</c:v>
                </c:pt>
                <c:pt idx="32207">
                  <c:v>95.3</c:v>
                </c:pt>
                <c:pt idx="32208">
                  <c:v>95.3</c:v>
                </c:pt>
                <c:pt idx="32209">
                  <c:v>95.3</c:v>
                </c:pt>
                <c:pt idx="32210">
                  <c:v>95.3</c:v>
                </c:pt>
                <c:pt idx="32211">
                  <c:v>95.3</c:v>
                </c:pt>
                <c:pt idx="32212">
                  <c:v>95.4</c:v>
                </c:pt>
                <c:pt idx="32213">
                  <c:v>95.4</c:v>
                </c:pt>
                <c:pt idx="32214">
                  <c:v>95.4</c:v>
                </c:pt>
                <c:pt idx="32215">
                  <c:v>95.4</c:v>
                </c:pt>
                <c:pt idx="32216">
                  <c:v>95.4</c:v>
                </c:pt>
                <c:pt idx="32217">
                  <c:v>95.4</c:v>
                </c:pt>
                <c:pt idx="32218">
                  <c:v>95.4</c:v>
                </c:pt>
                <c:pt idx="32219">
                  <c:v>95.4</c:v>
                </c:pt>
                <c:pt idx="32220">
                  <c:v>95.5</c:v>
                </c:pt>
                <c:pt idx="32221">
                  <c:v>95.5</c:v>
                </c:pt>
                <c:pt idx="32222">
                  <c:v>95.5</c:v>
                </c:pt>
                <c:pt idx="32223">
                  <c:v>95.5</c:v>
                </c:pt>
                <c:pt idx="32224">
                  <c:v>95.5</c:v>
                </c:pt>
                <c:pt idx="32225">
                  <c:v>95.5</c:v>
                </c:pt>
                <c:pt idx="32226">
                  <c:v>95.6</c:v>
                </c:pt>
                <c:pt idx="32227">
                  <c:v>95.6</c:v>
                </c:pt>
                <c:pt idx="32228">
                  <c:v>95.6</c:v>
                </c:pt>
                <c:pt idx="32229">
                  <c:v>95.6</c:v>
                </c:pt>
                <c:pt idx="32230">
                  <c:v>95.6</c:v>
                </c:pt>
                <c:pt idx="32231">
                  <c:v>95.6</c:v>
                </c:pt>
                <c:pt idx="32232">
                  <c:v>95.7</c:v>
                </c:pt>
                <c:pt idx="32233">
                  <c:v>95.7</c:v>
                </c:pt>
                <c:pt idx="32234">
                  <c:v>95.7</c:v>
                </c:pt>
                <c:pt idx="32235">
                  <c:v>95.7</c:v>
                </c:pt>
                <c:pt idx="32236">
                  <c:v>95.7</c:v>
                </c:pt>
                <c:pt idx="32237">
                  <c:v>95.7</c:v>
                </c:pt>
                <c:pt idx="32238">
                  <c:v>95.7</c:v>
                </c:pt>
                <c:pt idx="32239">
                  <c:v>95.7</c:v>
                </c:pt>
                <c:pt idx="32240">
                  <c:v>95.7</c:v>
                </c:pt>
                <c:pt idx="32241">
                  <c:v>95.8</c:v>
                </c:pt>
                <c:pt idx="32242">
                  <c:v>95.8</c:v>
                </c:pt>
                <c:pt idx="32243">
                  <c:v>95.8</c:v>
                </c:pt>
                <c:pt idx="32244">
                  <c:v>95.8</c:v>
                </c:pt>
                <c:pt idx="32245">
                  <c:v>95.8</c:v>
                </c:pt>
                <c:pt idx="32246">
                  <c:v>95.8</c:v>
                </c:pt>
                <c:pt idx="32247">
                  <c:v>95.8</c:v>
                </c:pt>
                <c:pt idx="32248">
                  <c:v>95.9</c:v>
                </c:pt>
                <c:pt idx="32249">
                  <c:v>95.9</c:v>
                </c:pt>
                <c:pt idx="32250">
                  <c:v>95.9</c:v>
                </c:pt>
                <c:pt idx="32251">
                  <c:v>95.9</c:v>
                </c:pt>
                <c:pt idx="32252">
                  <c:v>95.9</c:v>
                </c:pt>
                <c:pt idx="32253">
                  <c:v>95.9</c:v>
                </c:pt>
                <c:pt idx="32254">
                  <c:v>96</c:v>
                </c:pt>
                <c:pt idx="32255">
                  <c:v>96</c:v>
                </c:pt>
                <c:pt idx="32256">
                  <c:v>96</c:v>
                </c:pt>
                <c:pt idx="32257">
                  <c:v>96</c:v>
                </c:pt>
                <c:pt idx="32258">
                  <c:v>96</c:v>
                </c:pt>
                <c:pt idx="32259">
                  <c:v>96</c:v>
                </c:pt>
                <c:pt idx="32260">
                  <c:v>96</c:v>
                </c:pt>
                <c:pt idx="32261">
                  <c:v>96.1</c:v>
                </c:pt>
                <c:pt idx="32262">
                  <c:v>96.1</c:v>
                </c:pt>
                <c:pt idx="32263">
                  <c:v>96.1</c:v>
                </c:pt>
                <c:pt idx="32264">
                  <c:v>96.1</c:v>
                </c:pt>
                <c:pt idx="32265">
                  <c:v>96.1</c:v>
                </c:pt>
                <c:pt idx="32266">
                  <c:v>96.1</c:v>
                </c:pt>
                <c:pt idx="32267">
                  <c:v>96.2</c:v>
                </c:pt>
                <c:pt idx="32268">
                  <c:v>96.2</c:v>
                </c:pt>
                <c:pt idx="32269">
                  <c:v>96.2</c:v>
                </c:pt>
                <c:pt idx="32270">
                  <c:v>96.2</c:v>
                </c:pt>
                <c:pt idx="32271">
                  <c:v>96.2</c:v>
                </c:pt>
                <c:pt idx="32272">
                  <c:v>96.2</c:v>
                </c:pt>
                <c:pt idx="32273">
                  <c:v>96.2</c:v>
                </c:pt>
                <c:pt idx="32274">
                  <c:v>96.2</c:v>
                </c:pt>
                <c:pt idx="32275">
                  <c:v>96.3</c:v>
                </c:pt>
                <c:pt idx="32276">
                  <c:v>96.3</c:v>
                </c:pt>
                <c:pt idx="32277">
                  <c:v>96.3</c:v>
                </c:pt>
                <c:pt idx="32278">
                  <c:v>96.3</c:v>
                </c:pt>
                <c:pt idx="32279">
                  <c:v>96.3</c:v>
                </c:pt>
                <c:pt idx="32280">
                  <c:v>96.3</c:v>
                </c:pt>
                <c:pt idx="32281">
                  <c:v>96.3</c:v>
                </c:pt>
                <c:pt idx="32282">
                  <c:v>96.3</c:v>
                </c:pt>
                <c:pt idx="32283">
                  <c:v>96.3</c:v>
                </c:pt>
                <c:pt idx="32284">
                  <c:v>96.3</c:v>
                </c:pt>
                <c:pt idx="32285">
                  <c:v>96.4</c:v>
                </c:pt>
                <c:pt idx="32286">
                  <c:v>96.4</c:v>
                </c:pt>
                <c:pt idx="32287">
                  <c:v>96.4</c:v>
                </c:pt>
                <c:pt idx="32288">
                  <c:v>96.4</c:v>
                </c:pt>
                <c:pt idx="32289">
                  <c:v>96.4</c:v>
                </c:pt>
                <c:pt idx="32290">
                  <c:v>96.4</c:v>
                </c:pt>
                <c:pt idx="32291">
                  <c:v>96.4</c:v>
                </c:pt>
                <c:pt idx="32292">
                  <c:v>96.4</c:v>
                </c:pt>
                <c:pt idx="32293">
                  <c:v>96.4</c:v>
                </c:pt>
                <c:pt idx="32294">
                  <c:v>96.4</c:v>
                </c:pt>
                <c:pt idx="32295">
                  <c:v>96.4</c:v>
                </c:pt>
                <c:pt idx="32296">
                  <c:v>96.4</c:v>
                </c:pt>
                <c:pt idx="32297">
                  <c:v>96.4</c:v>
                </c:pt>
                <c:pt idx="32298">
                  <c:v>96.4</c:v>
                </c:pt>
                <c:pt idx="32299">
                  <c:v>96.4</c:v>
                </c:pt>
                <c:pt idx="32300">
                  <c:v>96.4</c:v>
                </c:pt>
                <c:pt idx="32301">
                  <c:v>96.4</c:v>
                </c:pt>
                <c:pt idx="32302">
                  <c:v>96.4</c:v>
                </c:pt>
                <c:pt idx="32303">
                  <c:v>96.4</c:v>
                </c:pt>
                <c:pt idx="32304">
                  <c:v>96.4</c:v>
                </c:pt>
                <c:pt idx="32305">
                  <c:v>96.4</c:v>
                </c:pt>
                <c:pt idx="32306">
                  <c:v>96.4</c:v>
                </c:pt>
                <c:pt idx="32307">
                  <c:v>96.4</c:v>
                </c:pt>
                <c:pt idx="32308">
                  <c:v>96.5</c:v>
                </c:pt>
                <c:pt idx="32309">
                  <c:v>96.5</c:v>
                </c:pt>
                <c:pt idx="32310">
                  <c:v>96.5</c:v>
                </c:pt>
                <c:pt idx="32311">
                  <c:v>96.5</c:v>
                </c:pt>
                <c:pt idx="32312">
                  <c:v>96.5</c:v>
                </c:pt>
                <c:pt idx="32313">
                  <c:v>96.5</c:v>
                </c:pt>
                <c:pt idx="32314">
                  <c:v>96.5</c:v>
                </c:pt>
                <c:pt idx="32315">
                  <c:v>96.5</c:v>
                </c:pt>
                <c:pt idx="32316">
                  <c:v>96.5</c:v>
                </c:pt>
                <c:pt idx="32317">
                  <c:v>96.5</c:v>
                </c:pt>
                <c:pt idx="32318">
                  <c:v>96.5</c:v>
                </c:pt>
                <c:pt idx="32319">
                  <c:v>96.5</c:v>
                </c:pt>
                <c:pt idx="32320">
                  <c:v>96.5</c:v>
                </c:pt>
                <c:pt idx="32321">
                  <c:v>96.5</c:v>
                </c:pt>
                <c:pt idx="32322">
                  <c:v>96.5</c:v>
                </c:pt>
                <c:pt idx="32323">
                  <c:v>96.5</c:v>
                </c:pt>
                <c:pt idx="32324">
                  <c:v>96.5</c:v>
                </c:pt>
                <c:pt idx="32325">
                  <c:v>96.5</c:v>
                </c:pt>
                <c:pt idx="32326">
                  <c:v>96.5</c:v>
                </c:pt>
                <c:pt idx="32327">
                  <c:v>96.5</c:v>
                </c:pt>
                <c:pt idx="32328">
                  <c:v>96.5</c:v>
                </c:pt>
                <c:pt idx="32329">
                  <c:v>96.5</c:v>
                </c:pt>
                <c:pt idx="32330">
                  <c:v>96.5</c:v>
                </c:pt>
                <c:pt idx="32331">
                  <c:v>96.5</c:v>
                </c:pt>
                <c:pt idx="32332">
                  <c:v>96.5</c:v>
                </c:pt>
                <c:pt idx="32333">
                  <c:v>96.5</c:v>
                </c:pt>
                <c:pt idx="32334">
                  <c:v>96.5</c:v>
                </c:pt>
                <c:pt idx="32335">
                  <c:v>96.5</c:v>
                </c:pt>
                <c:pt idx="32336">
                  <c:v>96.5</c:v>
                </c:pt>
                <c:pt idx="32337">
                  <c:v>96.5</c:v>
                </c:pt>
                <c:pt idx="32338">
                  <c:v>96.5</c:v>
                </c:pt>
                <c:pt idx="32339">
                  <c:v>96.5</c:v>
                </c:pt>
                <c:pt idx="32340">
                  <c:v>96.5</c:v>
                </c:pt>
                <c:pt idx="32341">
                  <c:v>96.5</c:v>
                </c:pt>
                <c:pt idx="32342">
                  <c:v>96.5</c:v>
                </c:pt>
                <c:pt idx="32343">
                  <c:v>96.5</c:v>
                </c:pt>
                <c:pt idx="32344">
                  <c:v>96.5</c:v>
                </c:pt>
                <c:pt idx="32345">
                  <c:v>96.5</c:v>
                </c:pt>
                <c:pt idx="32346">
                  <c:v>96.5</c:v>
                </c:pt>
                <c:pt idx="32347">
                  <c:v>96.5</c:v>
                </c:pt>
                <c:pt idx="32348">
                  <c:v>96.5</c:v>
                </c:pt>
                <c:pt idx="32349">
                  <c:v>96.5</c:v>
                </c:pt>
                <c:pt idx="32350">
                  <c:v>96.5</c:v>
                </c:pt>
                <c:pt idx="32351">
                  <c:v>96.5</c:v>
                </c:pt>
                <c:pt idx="32352">
                  <c:v>96.5</c:v>
                </c:pt>
                <c:pt idx="32353">
                  <c:v>96.5</c:v>
                </c:pt>
                <c:pt idx="32354">
                  <c:v>96.5</c:v>
                </c:pt>
                <c:pt idx="32355">
                  <c:v>96.5</c:v>
                </c:pt>
                <c:pt idx="32356">
                  <c:v>96.4</c:v>
                </c:pt>
                <c:pt idx="32357">
                  <c:v>96.4</c:v>
                </c:pt>
                <c:pt idx="32358">
                  <c:v>96.4</c:v>
                </c:pt>
                <c:pt idx="32359">
                  <c:v>96.4</c:v>
                </c:pt>
                <c:pt idx="32360">
                  <c:v>96.4</c:v>
                </c:pt>
                <c:pt idx="32361">
                  <c:v>96.4</c:v>
                </c:pt>
                <c:pt idx="32362">
                  <c:v>96.4</c:v>
                </c:pt>
                <c:pt idx="32363">
                  <c:v>96.4</c:v>
                </c:pt>
                <c:pt idx="32364">
                  <c:v>96.4</c:v>
                </c:pt>
                <c:pt idx="32365">
                  <c:v>96.4</c:v>
                </c:pt>
                <c:pt idx="32366">
                  <c:v>96.4</c:v>
                </c:pt>
                <c:pt idx="32367">
                  <c:v>96.4</c:v>
                </c:pt>
                <c:pt idx="32368">
                  <c:v>96.4</c:v>
                </c:pt>
                <c:pt idx="32369">
                  <c:v>96.4</c:v>
                </c:pt>
                <c:pt idx="32370">
                  <c:v>96.4</c:v>
                </c:pt>
                <c:pt idx="32371">
                  <c:v>96.4</c:v>
                </c:pt>
                <c:pt idx="32372">
                  <c:v>96.4</c:v>
                </c:pt>
                <c:pt idx="32373">
                  <c:v>96.4</c:v>
                </c:pt>
                <c:pt idx="32374">
                  <c:v>96.4</c:v>
                </c:pt>
                <c:pt idx="32375">
                  <c:v>96.3</c:v>
                </c:pt>
                <c:pt idx="32376">
                  <c:v>96.3</c:v>
                </c:pt>
                <c:pt idx="32377">
                  <c:v>96.3</c:v>
                </c:pt>
                <c:pt idx="32378">
                  <c:v>96.3</c:v>
                </c:pt>
                <c:pt idx="32379">
                  <c:v>96.3</c:v>
                </c:pt>
                <c:pt idx="32380">
                  <c:v>96.3</c:v>
                </c:pt>
                <c:pt idx="32381">
                  <c:v>96.3</c:v>
                </c:pt>
                <c:pt idx="32382">
                  <c:v>96.3</c:v>
                </c:pt>
                <c:pt idx="32383">
                  <c:v>96.2</c:v>
                </c:pt>
                <c:pt idx="32384">
                  <c:v>96.2</c:v>
                </c:pt>
                <c:pt idx="32385">
                  <c:v>96.2</c:v>
                </c:pt>
                <c:pt idx="32386">
                  <c:v>96.2</c:v>
                </c:pt>
                <c:pt idx="32387">
                  <c:v>96.2</c:v>
                </c:pt>
                <c:pt idx="32388">
                  <c:v>96.1</c:v>
                </c:pt>
                <c:pt idx="32389">
                  <c:v>96.1</c:v>
                </c:pt>
                <c:pt idx="32390">
                  <c:v>96.1</c:v>
                </c:pt>
                <c:pt idx="32391">
                  <c:v>96.1</c:v>
                </c:pt>
                <c:pt idx="32392">
                  <c:v>96.1</c:v>
                </c:pt>
                <c:pt idx="32393">
                  <c:v>96.1</c:v>
                </c:pt>
                <c:pt idx="32394">
                  <c:v>96</c:v>
                </c:pt>
                <c:pt idx="32395">
                  <c:v>96</c:v>
                </c:pt>
                <c:pt idx="32396">
                  <c:v>96</c:v>
                </c:pt>
                <c:pt idx="32397">
                  <c:v>96</c:v>
                </c:pt>
                <c:pt idx="32398">
                  <c:v>96</c:v>
                </c:pt>
                <c:pt idx="32399">
                  <c:v>96</c:v>
                </c:pt>
                <c:pt idx="32400">
                  <c:v>95.9</c:v>
                </c:pt>
                <c:pt idx="32401">
                  <c:v>95.9</c:v>
                </c:pt>
                <c:pt idx="32402">
                  <c:v>95.9</c:v>
                </c:pt>
                <c:pt idx="32403">
                  <c:v>95.9</c:v>
                </c:pt>
                <c:pt idx="32404">
                  <c:v>95.9</c:v>
                </c:pt>
                <c:pt idx="32405">
                  <c:v>95.8</c:v>
                </c:pt>
                <c:pt idx="32406">
                  <c:v>95.8</c:v>
                </c:pt>
                <c:pt idx="32407">
                  <c:v>95.8</c:v>
                </c:pt>
                <c:pt idx="32408">
                  <c:v>95.8</c:v>
                </c:pt>
                <c:pt idx="32409">
                  <c:v>95.8</c:v>
                </c:pt>
                <c:pt idx="32410">
                  <c:v>95.8</c:v>
                </c:pt>
                <c:pt idx="32411">
                  <c:v>95.7</c:v>
                </c:pt>
                <c:pt idx="32412">
                  <c:v>95.7</c:v>
                </c:pt>
                <c:pt idx="32413">
                  <c:v>95.7</c:v>
                </c:pt>
                <c:pt idx="32414">
                  <c:v>95.7</c:v>
                </c:pt>
                <c:pt idx="32415">
                  <c:v>95.7</c:v>
                </c:pt>
                <c:pt idx="32416">
                  <c:v>95.7</c:v>
                </c:pt>
                <c:pt idx="32417">
                  <c:v>95.7</c:v>
                </c:pt>
                <c:pt idx="32418">
                  <c:v>95.6</c:v>
                </c:pt>
                <c:pt idx="32419">
                  <c:v>95.6</c:v>
                </c:pt>
                <c:pt idx="32420">
                  <c:v>95.6</c:v>
                </c:pt>
                <c:pt idx="32421">
                  <c:v>95.6</c:v>
                </c:pt>
                <c:pt idx="32422">
                  <c:v>95.6</c:v>
                </c:pt>
                <c:pt idx="32423">
                  <c:v>95.5</c:v>
                </c:pt>
                <c:pt idx="32424">
                  <c:v>95.5</c:v>
                </c:pt>
                <c:pt idx="32425">
                  <c:v>95.5</c:v>
                </c:pt>
                <c:pt idx="32426">
                  <c:v>95.5</c:v>
                </c:pt>
                <c:pt idx="32427">
                  <c:v>95.5</c:v>
                </c:pt>
                <c:pt idx="32428">
                  <c:v>95.5</c:v>
                </c:pt>
                <c:pt idx="32429">
                  <c:v>95.5</c:v>
                </c:pt>
                <c:pt idx="32430">
                  <c:v>95.4</c:v>
                </c:pt>
                <c:pt idx="32431">
                  <c:v>95.4</c:v>
                </c:pt>
                <c:pt idx="32432">
                  <c:v>95.4</c:v>
                </c:pt>
                <c:pt idx="32433">
                  <c:v>95.4</c:v>
                </c:pt>
                <c:pt idx="32434">
                  <c:v>95.4</c:v>
                </c:pt>
                <c:pt idx="32435">
                  <c:v>95.4</c:v>
                </c:pt>
                <c:pt idx="32436">
                  <c:v>95.3</c:v>
                </c:pt>
                <c:pt idx="32437">
                  <c:v>95.3</c:v>
                </c:pt>
                <c:pt idx="32438">
                  <c:v>95.3</c:v>
                </c:pt>
                <c:pt idx="32439">
                  <c:v>95.3</c:v>
                </c:pt>
                <c:pt idx="32440">
                  <c:v>95.3</c:v>
                </c:pt>
                <c:pt idx="32441">
                  <c:v>95.3</c:v>
                </c:pt>
                <c:pt idx="32442">
                  <c:v>95.3</c:v>
                </c:pt>
                <c:pt idx="32443">
                  <c:v>95.2</c:v>
                </c:pt>
                <c:pt idx="32444">
                  <c:v>95.2</c:v>
                </c:pt>
                <c:pt idx="32445">
                  <c:v>95.2</c:v>
                </c:pt>
                <c:pt idx="32446">
                  <c:v>95.2</c:v>
                </c:pt>
                <c:pt idx="32447">
                  <c:v>95.2</c:v>
                </c:pt>
                <c:pt idx="32448">
                  <c:v>95.1</c:v>
                </c:pt>
                <c:pt idx="32449">
                  <c:v>95.1</c:v>
                </c:pt>
                <c:pt idx="32450">
                  <c:v>95.1</c:v>
                </c:pt>
                <c:pt idx="32451">
                  <c:v>95.1</c:v>
                </c:pt>
                <c:pt idx="32452">
                  <c:v>95.1</c:v>
                </c:pt>
                <c:pt idx="32453">
                  <c:v>95.1</c:v>
                </c:pt>
                <c:pt idx="32454">
                  <c:v>95</c:v>
                </c:pt>
                <c:pt idx="32455">
                  <c:v>95</c:v>
                </c:pt>
                <c:pt idx="32456">
                  <c:v>95</c:v>
                </c:pt>
                <c:pt idx="32457">
                  <c:v>95</c:v>
                </c:pt>
                <c:pt idx="32458">
                  <c:v>95</c:v>
                </c:pt>
                <c:pt idx="32459">
                  <c:v>95</c:v>
                </c:pt>
                <c:pt idx="32460">
                  <c:v>94.9</c:v>
                </c:pt>
                <c:pt idx="32461">
                  <c:v>94.9</c:v>
                </c:pt>
                <c:pt idx="32462">
                  <c:v>94.9</c:v>
                </c:pt>
                <c:pt idx="32463">
                  <c:v>94.9</c:v>
                </c:pt>
                <c:pt idx="32464">
                  <c:v>94.9</c:v>
                </c:pt>
                <c:pt idx="32465">
                  <c:v>94.9</c:v>
                </c:pt>
                <c:pt idx="32466">
                  <c:v>94.9</c:v>
                </c:pt>
                <c:pt idx="32467">
                  <c:v>94.9</c:v>
                </c:pt>
                <c:pt idx="32468">
                  <c:v>94.9</c:v>
                </c:pt>
                <c:pt idx="32469">
                  <c:v>94.8</c:v>
                </c:pt>
                <c:pt idx="32470">
                  <c:v>94.8</c:v>
                </c:pt>
                <c:pt idx="32471">
                  <c:v>94.8</c:v>
                </c:pt>
                <c:pt idx="32472">
                  <c:v>94.8</c:v>
                </c:pt>
                <c:pt idx="32473">
                  <c:v>94.8</c:v>
                </c:pt>
                <c:pt idx="32474">
                  <c:v>94.8</c:v>
                </c:pt>
                <c:pt idx="32475">
                  <c:v>94.8</c:v>
                </c:pt>
                <c:pt idx="32476">
                  <c:v>94.8</c:v>
                </c:pt>
                <c:pt idx="32477">
                  <c:v>94.7</c:v>
                </c:pt>
                <c:pt idx="32478">
                  <c:v>94.7</c:v>
                </c:pt>
                <c:pt idx="32479">
                  <c:v>94.7</c:v>
                </c:pt>
                <c:pt idx="32480">
                  <c:v>94.7</c:v>
                </c:pt>
                <c:pt idx="32481">
                  <c:v>94.7</c:v>
                </c:pt>
                <c:pt idx="32482">
                  <c:v>94.7</c:v>
                </c:pt>
                <c:pt idx="32483">
                  <c:v>94.7</c:v>
                </c:pt>
                <c:pt idx="32484">
                  <c:v>94.7</c:v>
                </c:pt>
                <c:pt idx="32485">
                  <c:v>94.7</c:v>
                </c:pt>
                <c:pt idx="32486">
                  <c:v>94.7</c:v>
                </c:pt>
                <c:pt idx="32487">
                  <c:v>94.7</c:v>
                </c:pt>
                <c:pt idx="32488">
                  <c:v>94.7</c:v>
                </c:pt>
                <c:pt idx="32489">
                  <c:v>94.7</c:v>
                </c:pt>
                <c:pt idx="32490">
                  <c:v>94.6</c:v>
                </c:pt>
                <c:pt idx="32491">
                  <c:v>94.6</c:v>
                </c:pt>
                <c:pt idx="32492">
                  <c:v>94.6</c:v>
                </c:pt>
                <c:pt idx="32493">
                  <c:v>94.6</c:v>
                </c:pt>
                <c:pt idx="32494">
                  <c:v>94.6</c:v>
                </c:pt>
                <c:pt idx="32495">
                  <c:v>94.6</c:v>
                </c:pt>
                <c:pt idx="32496">
                  <c:v>94.6</c:v>
                </c:pt>
                <c:pt idx="32497">
                  <c:v>94.6</c:v>
                </c:pt>
                <c:pt idx="32498">
                  <c:v>94.6</c:v>
                </c:pt>
                <c:pt idx="32499">
                  <c:v>94.6</c:v>
                </c:pt>
                <c:pt idx="32500">
                  <c:v>94.6</c:v>
                </c:pt>
                <c:pt idx="32501">
                  <c:v>94.6</c:v>
                </c:pt>
                <c:pt idx="32502">
                  <c:v>94.6</c:v>
                </c:pt>
                <c:pt idx="32503">
                  <c:v>94.6</c:v>
                </c:pt>
                <c:pt idx="32504">
                  <c:v>94.6</c:v>
                </c:pt>
                <c:pt idx="32505">
                  <c:v>94.6</c:v>
                </c:pt>
                <c:pt idx="32506">
                  <c:v>94.6</c:v>
                </c:pt>
                <c:pt idx="32507">
                  <c:v>94.6</c:v>
                </c:pt>
                <c:pt idx="32508">
                  <c:v>94.6</c:v>
                </c:pt>
                <c:pt idx="32509">
                  <c:v>94.6</c:v>
                </c:pt>
                <c:pt idx="32510">
                  <c:v>94.6</c:v>
                </c:pt>
                <c:pt idx="32511">
                  <c:v>94.6</c:v>
                </c:pt>
                <c:pt idx="32512">
                  <c:v>94.6</c:v>
                </c:pt>
                <c:pt idx="32513">
                  <c:v>94.6</c:v>
                </c:pt>
                <c:pt idx="32514">
                  <c:v>94.6</c:v>
                </c:pt>
                <c:pt idx="32515">
                  <c:v>94.5</c:v>
                </c:pt>
                <c:pt idx="32516">
                  <c:v>94.5</c:v>
                </c:pt>
                <c:pt idx="32517">
                  <c:v>94.5</c:v>
                </c:pt>
                <c:pt idx="32518">
                  <c:v>94.5</c:v>
                </c:pt>
                <c:pt idx="32519">
                  <c:v>94.5</c:v>
                </c:pt>
                <c:pt idx="32520">
                  <c:v>94.5</c:v>
                </c:pt>
                <c:pt idx="32521">
                  <c:v>94.5</c:v>
                </c:pt>
                <c:pt idx="32522">
                  <c:v>94.5</c:v>
                </c:pt>
                <c:pt idx="32523">
                  <c:v>94.5</c:v>
                </c:pt>
                <c:pt idx="32524">
                  <c:v>94.5</c:v>
                </c:pt>
                <c:pt idx="32525">
                  <c:v>94.5</c:v>
                </c:pt>
                <c:pt idx="32526">
                  <c:v>94.5</c:v>
                </c:pt>
                <c:pt idx="32527">
                  <c:v>94.5</c:v>
                </c:pt>
                <c:pt idx="32528">
                  <c:v>94.5</c:v>
                </c:pt>
                <c:pt idx="32529">
                  <c:v>94.5</c:v>
                </c:pt>
                <c:pt idx="32530">
                  <c:v>94.5</c:v>
                </c:pt>
                <c:pt idx="32531">
                  <c:v>94.5</c:v>
                </c:pt>
                <c:pt idx="32532">
                  <c:v>94.5</c:v>
                </c:pt>
                <c:pt idx="32533">
                  <c:v>94.5</c:v>
                </c:pt>
                <c:pt idx="32534">
                  <c:v>94.5</c:v>
                </c:pt>
                <c:pt idx="32535">
                  <c:v>94.5</c:v>
                </c:pt>
                <c:pt idx="32536">
                  <c:v>94.5</c:v>
                </c:pt>
                <c:pt idx="32537">
                  <c:v>94.5</c:v>
                </c:pt>
                <c:pt idx="32538">
                  <c:v>94.5</c:v>
                </c:pt>
                <c:pt idx="32539">
                  <c:v>94.5</c:v>
                </c:pt>
                <c:pt idx="32540">
                  <c:v>94.5</c:v>
                </c:pt>
                <c:pt idx="32541">
                  <c:v>94.5</c:v>
                </c:pt>
                <c:pt idx="32542">
                  <c:v>94.6</c:v>
                </c:pt>
                <c:pt idx="32543">
                  <c:v>94.6</c:v>
                </c:pt>
                <c:pt idx="32544">
                  <c:v>94.6</c:v>
                </c:pt>
                <c:pt idx="32545">
                  <c:v>94.6</c:v>
                </c:pt>
                <c:pt idx="32546">
                  <c:v>94.6</c:v>
                </c:pt>
                <c:pt idx="32547">
                  <c:v>94.6</c:v>
                </c:pt>
                <c:pt idx="32548">
                  <c:v>94.6</c:v>
                </c:pt>
                <c:pt idx="32549">
                  <c:v>94.6</c:v>
                </c:pt>
                <c:pt idx="32550">
                  <c:v>94.6</c:v>
                </c:pt>
                <c:pt idx="32551">
                  <c:v>94.6</c:v>
                </c:pt>
                <c:pt idx="32552">
                  <c:v>94.6</c:v>
                </c:pt>
                <c:pt idx="32553">
                  <c:v>94.6</c:v>
                </c:pt>
                <c:pt idx="32554">
                  <c:v>94.6</c:v>
                </c:pt>
                <c:pt idx="32555">
                  <c:v>94.6</c:v>
                </c:pt>
                <c:pt idx="32556">
                  <c:v>94.6</c:v>
                </c:pt>
                <c:pt idx="32557">
                  <c:v>94.6</c:v>
                </c:pt>
                <c:pt idx="32558">
                  <c:v>94.6</c:v>
                </c:pt>
                <c:pt idx="32559">
                  <c:v>94.7</c:v>
                </c:pt>
                <c:pt idx="32560">
                  <c:v>94.7</c:v>
                </c:pt>
                <c:pt idx="32561">
                  <c:v>94.7</c:v>
                </c:pt>
                <c:pt idx="32562">
                  <c:v>94.7</c:v>
                </c:pt>
                <c:pt idx="32563">
                  <c:v>94.7</c:v>
                </c:pt>
                <c:pt idx="32564">
                  <c:v>94.7</c:v>
                </c:pt>
                <c:pt idx="32565">
                  <c:v>94.7</c:v>
                </c:pt>
                <c:pt idx="32566">
                  <c:v>94.7</c:v>
                </c:pt>
                <c:pt idx="32567">
                  <c:v>94.7</c:v>
                </c:pt>
                <c:pt idx="32568">
                  <c:v>94.7</c:v>
                </c:pt>
                <c:pt idx="32569">
                  <c:v>94.7</c:v>
                </c:pt>
                <c:pt idx="32570">
                  <c:v>94.8</c:v>
                </c:pt>
                <c:pt idx="32571">
                  <c:v>94.7</c:v>
                </c:pt>
                <c:pt idx="32572">
                  <c:v>94.8</c:v>
                </c:pt>
                <c:pt idx="32573">
                  <c:v>94.8</c:v>
                </c:pt>
                <c:pt idx="32574">
                  <c:v>94.8</c:v>
                </c:pt>
                <c:pt idx="32575">
                  <c:v>94.8</c:v>
                </c:pt>
                <c:pt idx="32576">
                  <c:v>94.8</c:v>
                </c:pt>
                <c:pt idx="32577">
                  <c:v>94.8</c:v>
                </c:pt>
                <c:pt idx="32578">
                  <c:v>94.8</c:v>
                </c:pt>
                <c:pt idx="32579">
                  <c:v>94.8</c:v>
                </c:pt>
                <c:pt idx="32580">
                  <c:v>94.8</c:v>
                </c:pt>
                <c:pt idx="32581">
                  <c:v>94.9</c:v>
                </c:pt>
                <c:pt idx="32582">
                  <c:v>94.9</c:v>
                </c:pt>
                <c:pt idx="32583">
                  <c:v>94.9</c:v>
                </c:pt>
                <c:pt idx="32584">
                  <c:v>94.9</c:v>
                </c:pt>
                <c:pt idx="32585">
                  <c:v>94.9</c:v>
                </c:pt>
                <c:pt idx="32586">
                  <c:v>94.9</c:v>
                </c:pt>
                <c:pt idx="32587">
                  <c:v>94.9</c:v>
                </c:pt>
                <c:pt idx="32588">
                  <c:v>94.9</c:v>
                </c:pt>
                <c:pt idx="32589">
                  <c:v>94.9</c:v>
                </c:pt>
                <c:pt idx="32590">
                  <c:v>94.9</c:v>
                </c:pt>
                <c:pt idx="32591">
                  <c:v>94.9</c:v>
                </c:pt>
                <c:pt idx="32592">
                  <c:v>94.9</c:v>
                </c:pt>
                <c:pt idx="32593">
                  <c:v>94.9</c:v>
                </c:pt>
                <c:pt idx="32594">
                  <c:v>95</c:v>
                </c:pt>
                <c:pt idx="32595">
                  <c:v>95</c:v>
                </c:pt>
                <c:pt idx="32596">
                  <c:v>95</c:v>
                </c:pt>
                <c:pt idx="32597">
                  <c:v>95</c:v>
                </c:pt>
                <c:pt idx="32598">
                  <c:v>95</c:v>
                </c:pt>
                <c:pt idx="32599">
                  <c:v>95</c:v>
                </c:pt>
                <c:pt idx="32600">
                  <c:v>95</c:v>
                </c:pt>
                <c:pt idx="32601">
                  <c:v>95</c:v>
                </c:pt>
                <c:pt idx="32602">
                  <c:v>95</c:v>
                </c:pt>
                <c:pt idx="32603">
                  <c:v>95</c:v>
                </c:pt>
                <c:pt idx="32604">
                  <c:v>95.1</c:v>
                </c:pt>
                <c:pt idx="32605">
                  <c:v>95.1</c:v>
                </c:pt>
                <c:pt idx="32606">
                  <c:v>95.1</c:v>
                </c:pt>
                <c:pt idx="32607">
                  <c:v>95.1</c:v>
                </c:pt>
                <c:pt idx="32608">
                  <c:v>95.1</c:v>
                </c:pt>
                <c:pt idx="32609">
                  <c:v>95.1</c:v>
                </c:pt>
                <c:pt idx="32610">
                  <c:v>95.2</c:v>
                </c:pt>
                <c:pt idx="32611">
                  <c:v>95.2</c:v>
                </c:pt>
                <c:pt idx="32612">
                  <c:v>95.2</c:v>
                </c:pt>
                <c:pt idx="32613">
                  <c:v>95.2</c:v>
                </c:pt>
                <c:pt idx="32614">
                  <c:v>95.2</c:v>
                </c:pt>
                <c:pt idx="32615">
                  <c:v>95.2</c:v>
                </c:pt>
                <c:pt idx="32616">
                  <c:v>95.2</c:v>
                </c:pt>
                <c:pt idx="32617">
                  <c:v>95.3</c:v>
                </c:pt>
                <c:pt idx="32618">
                  <c:v>95.3</c:v>
                </c:pt>
                <c:pt idx="32619">
                  <c:v>95.3</c:v>
                </c:pt>
                <c:pt idx="32620">
                  <c:v>95.3</c:v>
                </c:pt>
                <c:pt idx="32621">
                  <c:v>95.3</c:v>
                </c:pt>
                <c:pt idx="32622">
                  <c:v>95.4</c:v>
                </c:pt>
                <c:pt idx="32623">
                  <c:v>95.4</c:v>
                </c:pt>
                <c:pt idx="32624">
                  <c:v>95.4</c:v>
                </c:pt>
                <c:pt idx="32625">
                  <c:v>95.4</c:v>
                </c:pt>
                <c:pt idx="32626">
                  <c:v>95.4</c:v>
                </c:pt>
                <c:pt idx="32627">
                  <c:v>95.4</c:v>
                </c:pt>
                <c:pt idx="32628">
                  <c:v>95.4</c:v>
                </c:pt>
                <c:pt idx="32629">
                  <c:v>95.5</c:v>
                </c:pt>
                <c:pt idx="32630">
                  <c:v>95.5</c:v>
                </c:pt>
                <c:pt idx="32631">
                  <c:v>95.5</c:v>
                </c:pt>
                <c:pt idx="32632">
                  <c:v>95.5</c:v>
                </c:pt>
                <c:pt idx="32633">
                  <c:v>95.5</c:v>
                </c:pt>
                <c:pt idx="32634">
                  <c:v>95.5</c:v>
                </c:pt>
                <c:pt idx="32635">
                  <c:v>95.6</c:v>
                </c:pt>
                <c:pt idx="32636">
                  <c:v>95.6</c:v>
                </c:pt>
                <c:pt idx="32637">
                  <c:v>95.6</c:v>
                </c:pt>
                <c:pt idx="32638">
                  <c:v>95.6</c:v>
                </c:pt>
                <c:pt idx="32639">
                  <c:v>95.6</c:v>
                </c:pt>
                <c:pt idx="32640">
                  <c:v>95.6</c:v>
                </c:pt>
                <c:pt idx="32641">
                  <c:v>95.7</c:v>
                </c:pt>
                <c:pt idx="32642">
                  <c:v>95.7</c:v>
                </c:pt>
                <c:pt idx="32643">
                  <c:v>95.7</c:v>
                </c:pt>
                <c:pt idx="32644">
                  <c:v>95.7</c:v>
                </c:pt>
                <c:pt idx="32645">
                  <c:v>95.7</c:v>
                </c:pt>
                <c:pt idx="32646">
                  <c:v>95.7</c:v>
                </c:pt>
                <c:pt idx="32647">
                  <c:v>95.7</c:v>
                </c:pt>
                <c:pt idx="32648">
                  <c:v>95.8</c:v>
                </c:pt>
                <c:pt idx="32649">
                  <c:v>95.8</c:v>
                </c:pt>
                <c:pt idx="32650">
                  <c:v>95.8</c:v>
                </c:pt>
                <c:pt idx="32651">
                  <c:v>95.8</c:v>
                </c:pt>
                <c:pt idx="32652">
                  <c:v>95.8</c:v>
                </c:pt>
                <c:pt idx="32653">
                  <c:v>95.9</c:v>
                </c:pt>
                <c:pt idx="32654">
                  <c:v>95.9</c:v>
                </c:pt>
                <c:pt idx="32655">
                  <c:v>95.9</c:v>
                </c:pt>
                <c:pt idx="32656">
                  <c:v>95.9</c:v>
                </c:pt>
                <c:pt idx="32657">
                  <c:v>95.9</c:v>
                </c:pt>
                <c:pt idx="32658">
                  <c:v>95.9</c:v>
                </c:pt>
                <c:pt idx="32659">
                  <c:v>95.9</c:v>
                </c:pt>
                <c:pt idx="32660">
                  <c:v>96</c:v>
                </c:pt>
                <c:pt idx="32661">
                  <c:v>96</c:v>
                </c:pt>
                <c:pt idx="32662">
                  <c:v>96</c:v>
                </c:pt>
                <c:pt idx="32663">
                  <c:v>96</c:v>
                </c:pt>
                <c:pt idx="32664">
                  <c:v>96</c:v>
                </c:pt>
                <c:pt idx="32665">
                  <c:v>96</c:v>
                </c:pt>
                <c:pt idx="32666">
                  <c:v>96.1</c:v>
                </c:pt>
                <c:pt idx="32667">
                  <c:v>96.1</c:v>
                </c:pt>
                <c:pt idx="32668">
                  <c:v>96.1</c:v>
                </c:pt>
                <c:pt idx="32669">
                  <c:v>96.1</c:v>
                </c:pt>
                <c:pt idx="32670">
                  <c:v>96.1</c:v>
                </c:pt>
                <c:pt idx="32671">
                  <c:v>96.2</c:v>
                </c:pt>
                <c:pt idx="32672">
                  <c:v>96.2</c:v>
                </c:pt>
                <c:pt idx="32673">
                  <c:v>96.2</c:v>
                </c:pt>
                <c:pt idx="32674">
                  <c:v>96.2</c:v>
                </c:pt>
                <c:pt idx="32675">
                  <c:v>96.2</c:v>
                </c:pt>
                <c:pt idx="32676">
                  <c:v>96.2</c:v>
                </c:pt>
                <c:pt idx="32677">
                  <c:v>96.2</c:v>
                </c:pt>
                <c:pt idx="32678">
                  <c:v>96.3</c:v>
                </c:pt>
                <c:pt idx="32679">
                  <c:v>96.3</c:v>
                </c:pt>
                <c:pt idx="32680">
                  <c:v>96.3</c:v>
                </c:pt>
                <c:pt idx="32681">
                  <c:v>96.3</c:v>
                </c:pt>
                <c:pt idx="32682">
                  <c:v>96.3</c:v>
                </c:pt>
                <c:pt idx="32683">
                  <c:v>96.3</c:v>
                </c:pt>
                <c:pt idx="32684">
                  <c:v>96.3</c:v>
                </c:pt>
                <c:pt idx="32685">
                  <c:v>96.4</c:v>
                </c:pt>
                <c:pt idx="32686">
                  <c:v>96.4</c:v>
                </c:pt>
                <c:pt idx="32687">
                  <c:v>96.4</c:v>
                </c:pt>
                <c:pt idx="32688">
                  <c:v>96.4</c:v>
                </c:pt>
                <c:pt idx="32689">
                  <c:v>96.4</c:v>
                </c:pt>
                <c:pt idx="32690">
                  <c:v>96.4</c:v>
                </c:pt>
                <c:pt idx="32691">
                  <c:v>96.4</c:v>
                </c:pt>
                <c:pt idx="32692">
                  <c:v>96.4</c:v>
                </c:pt>
                <c:pt idx="32693">
                  <c:v>96.4</c:v>
                </c:pt>
                <c:pt idx="32694">
                  <c:v>96.4</c:v>
                </c:pt>
                <c:pt idx="32695">
                  <c:v>96.5</c:v>
                </c:pt>
                <c:pt idx="32696">
                  <c:v>96.5</c:v>
                </c:pt>
                <c:pt idx="32697">
                  <c:v>96.5</c:v>
                </c:pt>
                <c:pt idx="32698">
                  <c:v>96.5</c:v>
                </c:pt>
                <c:pt idx="32699">
                  <c:v>96.5</c:v>
                </c:pt>
                <c:pt idx="32700">
                  <c:v>96.5</c:v>
                </c:pt>
                <c:pt idx="32701">
                  <c:v>96.5</c:v>
                </c:pt>
                <c:pt idx="32702">
                  <c:v>96.5</c:v>
                </c:pt>
                <c:pt idx="32703">
                  <c:v>96.5</c:v>
                </c:pt>
                <c:pt idx="32704">
                  <c:v>96.6</c:v>
                </c:pt>
                <c:pt idx="32705">
                  <c:v>96.6</c:v>
                </c:pt>
                <c:pt idx="32706">
                  <c:v>96.6</c:v>
                </c:pt>
                <c:pt idx="32707">
                  <c:v>96.6</c:v>
                </c:pt>
                <c:pt idx="32708">
                  <c:v>96.6</c:v>
                </c:pt>
                <c:pt idx="32709">
                  <c:v>96.6</c:v>
                </c:pt>
                <c:pt idx="32710">
                  <c:v>96.6</c:v>
                </c:pt>
                <c:pt idx="32711">
                  <c:v>96.6</c:v>
                </c:pt>
                <c:pt idx="32712">
                  <c:v>96.6</c:v>
                </c:pt>
                <c:pt idx="32713">
                  <c:v>96.6</c:v>
                </c:pt>
                <c:pt idx="32714">
                  <c:v>96.7</c:v>
                </c:pt>
                <c:pt idx="32715">
                  <c:v>96.7</c:v>
                </c:pt>
                <c:pt idx="32716">
                  <c:v>96.7</c:v>
                </c:pt>
                <c:pt idx="32717">
                  <c:v>96.7</c:v>
                </c:pt>
                <c:pt idx="32718">
                  <c:v>96.7</c:v>
                </c:pt>
                <c:pt idx="32719">
                  <c:v>96.7</c:v>
                </c:pt>
                <c:pt idx="32720">
                  <c:v>96.7</c:v>
                </c:pt>
                <c:pt idx="32721">
                  <c:v>96.7</c:v>
                </c:pt>
                <c:pt idx="32722">
                  <c:v>96.7</c:v>
                </c:pt>
                <c:pt idx="32723">
                  <c:v>96.7</c:v>
                </c:pt>
                <c:pt idx="32724">
                  <c:v>96.7</c:v>
                </c:pt>
                <c:pt idx="32725">
                  <c:v>96.7</c:v>
                </c:pt>
                <c:pt idx="32726">
                  <c:v>96.7</c:v>
                </c:pt>
                <c:pt idx="32727">
                  <c:v>96.7</c:v>
                </c:pt>
                <c:pt idx="32728">
                  <c:v>96.7</c:v>
                </c:pt>
                <c:pt idx="32729">
                  <c:v>96.7</c:v>
                </c:pt>
                <c:pt idx="32730">
                  <c:v>96.8</c:v>
                </c:pt>
                <c:pt idx="32731">
                  <c:v>96.8</c:v>
                </c:pt>
                <c:pt idx="32732">
                  <c:v>96.8</c:v>
                </c:pt>
                <c:pt idx="32733">
                  <c:v>96.8</c:v>
                </c:pt>
                <c:pt idx="32734">
                  <c:v>96.8</c:v>
                </c:pt>
                <c:pt idx="32735">
                  <c:v>96.8</c:v>
                </c:pt>
                <c:pt idx="32736">
                  <c:v>96.8</c:v>
                </c:pt>
                <c:pt idx="32737">
                  <c:v>96.8</c:v>
                </c:pt>
                <c:pt idx="32738">
                  <c:v>96.8</c:v>
                </c:pt>
                <c:pt idx="32739">
                  <c:v>96.8</c:v>
                </c:pt>
                <c:pt idx="32740">
                  <c:v>96.8</c:v>
                </c:pt>
                <c:pt idx="32741">
                  <c:v>96.8</c:v>
                </c:pt>
                <c:pt idx="32742">
                  <c:v>96.8</c:v>
                </c:pt>
                <c:pt idx="32743">
                  <c:v>96.8</c:v>
                </c:pt>
                <c:pt idx="32744">
                  <c:v>96.8</c:v>
                </c:pt>
                <c:pt idx="32745">
                  <c:v>96.8</c:v>
                </c:pt>
                <c:pt idx="32746">
                  <c:v>96.8</c:v>
                </c:pt>
                <c:pt idx="32747">
                  <c:v>96.8</c:v>
                </c:pt>
                <c:pt idx="32748">
                  <c:v>96.8</c:v>
                </c:pt>
                <c:pt idx="32749">
                  <c:v>96.8</c:v>
                </c:pt>
                <c:pt idx="32750">
                  <c:v>96.8</c:v>
                </c:pt>
                <c:pt idx="32751">
                  <c:v>96.8</c:v>
                </c:pt>
                <c:pt idx="32752">
                  <c:v>96.8</c:v>
                </c:pt>
                <c:pt idx="32753">
                  <c:v>96.8</c:v>
                </c:pt>
                <c:pt idx="32754">
                  <c:v>96.8</c:v>
                </c:pt>
                <c:pt idx="32755">
                  <c:v>96.8</c:v>
                </c:pt>
                <c:pt idx="32756">
                  <c:v>96.8</c:v>
                </c:pt>
                <c:pt idx="32757">
                  <c:v>96.8</c:v>
                </c:pt>
                <c:pt idx="32758">
                  <c:v>96.8</c:v>
                </c:pt>
                <c:pt idx="32759">
                  <c:v>96.8</c:v>
                </c:pt>
                <c:pt idx="32760">
                  <c:v>96.8</c:v>
                </c:pt>
                <c:pt idx="32761">
                  <c:v>96.8</c:v>
                </c:pt>
                <c:pt idx="32762">
                  <c:v>96.8</c:v>
                </c:pt>
                <c:pt idx="32763">
                  <c:v>96.7</c:v>
                </c:pt>
                <c:pt idx="32764">
                  <c:v>96.7</c:v>
                </c:pt>
                <c:pt idx="32765">
                  <c:v>96.7</c:v>
                </c:pt>
                <c:pt idx="32766">
                  <c:v>96.7</c:v>
                </c:pt>
                <c:pt idx="32767">
                  <c:v>96.7</c:v>
                </c:pt>
                <c:pt idx="32768">
                  <c:v>96.7</c:v>
                </c:pt>
                <c:pt idx="32769">
                  <c:v>96.7</c:v>
                </c:pt>
                <c:pt idx="32770">
                  <c:v>96.7</c:v>
                </c:pt>
                <c:pt idx="32771">
                  <c:v>96.7</c:v>
                </c:pt>
                <c:pt idx="32772">
                  <c:v>96.7</c:v>
                </c:pt>
                <c:pt idx="32773">
                  <c:v>96.7</c:v>
                </c:pt>
                <c:pt idx="32774">
                  <c:v>96.7</c:v>
                </c:pt>
                <c:pt idx="32775">
                  <c:v>96.7</c:v>
                </c:pt>
                <c:pt idx="32776">
                  <c:v>96.6</c:v>
                </c:pt>
                <c:pt idx="32777">
                  <c:v>96.6</c:v>
                </c:pt>
                <c:pt idx="32778">
                  <c:v>96.6</c:v>
                </c:pt>
                <c:pt idx="32779">
                  <c:v>96.6</c:v>
                </c:pt>
                <c:pt idx="32780">
                  <c:v>96.6</c:v>
                </c:pt>
                <c:pt idx="32781">
                  <c:v>96.6</c:v>
                </c:pt>
                <c:pt idx="32782">
                  <c:v>96.6</c:v>
                </c:pt>
                <c:pt idx="32783">
                  <c:v>96.6</c:v>
                </c:pt>
                <c:pt idx="32784">
                  <c:v>96.6</c:v>
                </c:pt>
                <c:pt idx="32785">
                  <c:v>96.5</c:v>
                </c:pt>
                <c:pt idx="32786">
                  <c:v>96.5</c:v>
                </c:pt>
                <c:pt idx="32787">
                  <c:v>96.5</c:v>
                </c:pt>
                <c:pt idx="32788">
                  <c:v>96.5</c:v>
                </c:pt>
                <c:pt idx="32789">
                  <c:v>96.5</c:v>
                </c:pt>
                <c:pt idx="32790">
                  <c:v>96.5</c:v>
                </c:pt>
                <c:pt idx="32791">
                  <c:v>96.5</c:v>
                </c:pt>
                <c:pt idx="32792">
                  <c:v>96.5</c:v>
                </c:pt>
                <c:pt idx="32793">
                  <c:v>96.4</c:v>
                </c:pt>
                <c:pt idx="32794">
                  <c:v>96.5</c:v>
                </c:pt>
                <c:pt idx="32795">
                  <c:v>96.4</c:v>
                </c:pt>
                <c:pt idx="32796">
                  <c:v>96.4</c:v>
                </c:pt>
                <c:pt idx="32797">
                  <c:v>96.4</c:v>
                </c:pt>
                <c:pt idx="32798">
                  <c:v>96.4</c:v>
                </c:pt>
                <c:pt idx="32799">
                  <c:v>96.4</c:v>
                </c:pt>
                <c:pt idx="32800">
                  <c:v>96.4</c:v>
                </c:pt>
                <c:pt idx="32801">
                  <c:v>96.4</c:v>
                </c:pt>
                <c:pt idx="32802">
                  <c:v>96.4</c:v>
                </c:pt>
                <c:pt idx="32803">
                  <c:v>96.4</c:v>
                </c:pt>
                <c:pt idx="32804">
                  <c:v>96.4</c:v>
                </c:pt>
                <c:pt idx="32805">
                  <c:v>96.3</c:v>
                </c:pt>
                <c:pt idx="32806">
                  <c:v>96.3</c:v>
                </c:pt>
                <c:pt idx="32807">
                  <c:v>96.3</c:v>
                </c:pt>
                <c:pt idx="32808">
                  <c:v>96.3</c:v>
                </c:pt>
                <c:pt idx="32809">
                  <c:v>96.3</c:v>
                </c:pt>
                <c:pt idx="32810">
                  <c:v>96.3</c:v>
                </c:pt>
                <c:pt idx="32811">
                  <c:v>96.2</c:v>
                </c:pt>
                <c:pt idx="32812">
                  <c:v>96.2</c:v>
                </c:pt>
                <c:pt idx="32813">
                  <c:v>96.2</c:v>
                </c:pt>
                <c:pt idx="32814">
                  <c:v>96.2</c:v>
                </c:pt>
                <c:pt idx="32815">
                  <c:v>96.2</c:v>
                </c:pt>
                <c:pt idx="32816">
                  <c:v>96.1</c:v>
                </c:pt>
                <c:pt idx="32817">
                  <c:v>96.1</c:v>
                </c:pt>
                <c:pt idx="32818">
                  <c:v>96.1</c:v>
                </c:pt>
                <c:pt idx="32819">
                  <c:v>96.1</c:v>
                </c:pt>
                <c:pt idx="32820">
                  <c:v>96.1</c:v>
                </c:pt>
                <c:pt idx="32821">
                  <c:v>96.1</c:v>
                </c:pt>
                <c:pt idx="32822">
                  <c:v>96</c:v>
                </c:pt>
                <c:pt idx="32823">
                  <c:v>96</c:v>
                </c:pt>
                <c:pt idx="32824">
                  <c:v>96</c:v>
                </c:pt>
                <c:pt idx="32825">
                  <c:v>96</c:v>
                </c:pt>
                <c:pt idx="32826">
                  <c:v>96</c:v>
                </c:pt>
                <c:pt idx="32827">
                  <c:v>96</c:v>
                </c:pt>
                <c:pt idx="32828">
                  <c:v>95.9</c:v>
                </c:pt>
                <c:pt idx="32829">
                  <c:v>95.9</c:v>
                </c:pt>
                <c:pt idx="32830">
                  <c:v>95.9</c:v>
                </c:pt>
                <c:pt idx="32831">
                  <c:v>95.9</c:v>
                </c:pt>
                <c:pt idx="32832">
                  <c:v>95.9</c:v>
                </c:pt>
                <c:pt idx="32833">
                  <c:v>95.9</c:v>
                </c:pt>
                <c:pt idx="32834">
                  <c:v>95.8</c:v>
                </c:pt>
                <c:pt idx="32835">
                  <c:v>95.8</c:v>
                </c:pt>
                <c:pt idx="32836">
                  <c:v>95.8</c:v>
                </c:pt>
                <c:pt idx="32837">
                  <c:v>95.8</c:v>
                </c:pt>
                <c:pt idx="32838">
                  <c:v>95.8</c:v>
                </c:pt>
                <c:pt idx="32839">
                  <c:v>95.8</c:v>
                </c:pt>
                <c:pt idx="32840">
                  <c:v>95.8</c:v>
                </c:pt>
                <c:pt idx="32841">
                  <c:v>95.7</c:v>
                </c:pt>
                <c:pt idx="32842">
                  <c:v>95.7</c:v>
                </c:pt>
                <c:pt idx="32843">
                  <c:v>95.7</c:v>
                </c:pt>
                <c:pt idx="32844">
                  <c:v>95.7</c:v>
                </c:pt>
                <c:pt idx="32845">
                  <c:v>95.7</c:v>
                </c:pt>
                <c:pt idx="32846">
                  <c:v>95.7</c:v>
                </c:pt>
                <c:pt idx="32847">
                  <c:v>95.7</c:v>
                </c:pt>
                <c:pt idx="32848">
                  <c:v>95.6</c:v>
                </c:pt>
                <c:pt idx="32849">
                  <c:v>95.6</c:v>
                </c:pt>
                <c:pt idx="32850">
                  <c:v>95.6</c:v>
                </c:pt>
                <c:pt idx="32851">
                  <c:v>95.6</c:v>
                </c:pt>
                <c:pt idx="32852">
                  <c:v>95.6</c:v>
                </c:pt>
                <c:pt idx="32853">
                  <c:v>95.6</c:v>
                </c:pt>
                <c:pt idx="32854">
                  <c:v>95.5</c:v>
                </c:pt>
                <c:pt idx="32855">
                  <c:v>95.5</c:v>
                </c:pt>
                <c:pt idx="32856">
                  <c:v>95.5</c:v>
                </c:pt>
                <c:pt idx="32857">
                  <c:v>95.5</c:v>
                </c:pt>
                <c:pt idx="32858">
                  <c:v>95.5</c:v>
                </c:pt>
                <c:pt idx="32859">
                  <c:v>95.5</c:v>
                </c:pt>
                <c:pt idx="32860">
                  <c:v>95.5</c:v>
                </c:pt>
                <c:pt idx="32861">
                  <c:v>95.4</c:v>
                </c:pt>
                <c:pt idx="32862">
                  <c:v>95.4</c:v>
                </c:pt>
                <c:pt idx="32863">
                  <c:v>95.4</c:v>
                </c:pt>
                <c:pt idx="32864">
                  <c:v>95.4</c:v>
                </c:pt>
                <c:pt idx="32865">
                  <c:v>95.4</c:v>
                </c:pt>
                <c:pt idx="32866">
                  <c:v>95.4</c:v>
                </c:pt>
                <c:pt idx="32867">
                  <c:v>95.3</c:v>
                </c:pt>
                <c:pt idx="32868">
                  <c:v>95.3</c:v>
                </c:pt>
                <c:pt idx="32869">
                  <c:v>95.3</c:v>
                </c:pt>
                <c:pt idx="32870">
                  <c:v>95.3</c:v>
                </c:pt>
                <c:pt idx="32871">
                  <c:v>95.3</c:v>
                </c:pt>
                <c:pt idx="32872">
                  <c:v>95.3</c:v>
                </c:pt>
                <c:pt idx="32873">
                  <c:v>95.2</c:v>
                </c:pt>
                <c:pt idx="32874">
                  <c:v>95.2</c:v>
                </c:pt>
                <c:pt idx="32875">
                  <c:v>95.2</c:v>
                </c:pt>
                <c:pt idx="32876">
                  <c:v>95.2</c:v>
                </c:pt>
                <c:pt idx="32877">
                  <c:v>95.2</c:v>
                </c:pt>
                <c:pt idx="32878">
                  <c:v>95.2</c:v>
                </c:pt>
                <c:pt idx="32879">
                  <c:v>95.2</c:v>
                </c:pt>
                <c:pt idx="32880">
                  <c:v>95.1</c:v>
                </c:pt>
                <c:pt idx="32881">
                  <c:v>95.1</c:v>
                </c:pt>
                <c:pt idx="32882">
                  <c:v>95.1</c:v>
                </c:pt>
                <c:pt idx="32883">
                  <c:v>95.1</c:v>
                </c:pt>
                <c:pt idx="32884">
                  <c:v>95.1</c:v>
                </c:pt>
                <c:pt idx="32885">
                  <c:v>95.1</c:v>
                </c:pt>
                <c:pt idx="32886">
                  <c:v>95.1</c:v>
                </c:pt>
                <c:pt idx="32887">
                  <c:v>95</c:v>
                </c:pt>
                <c:pt idx="32888">
                  <c:v>95</c:v>
                </c:pt>
                <c:pt idx="32889">
                  <c:v>95</c:v>
                </c:pt>
                <c:pt idx="32890">
                  <c:v>95</c:v>
                </c:pt>
                <c:pt idx="32891">
                  <c:v>95</c:v>
                </c:pt>
                <c:pt idx="32892">
                  <c:v>95</c:v>
                </c:pt>
                <c:pt idx="32893">
                  <c:v>95</c:v>
                </c:pt>
                <c:pt idx="32894">
                  <c:v>95</c:v>
                </c:pt>
                <c:pt idx="32895">
                  <c:v>95</c:v>
                </c:pt>
                <c:pt idx="32896">
                  <c:v>95</c:v>
                </c:pt>
                <c:pt idx="32897">
                  <c:v>94.9</c:v>
                </c:pt>
                <c:pt idx="32898">
                  <c:v>94.9</c:v>
                </c:pt>
                <c:pt idx="32899">
                  <c:v>94.9</c:v>
                </c:pt>
                <c:pt idx="32900">
                  <c:v>94.9</c:v>
                </c:pt>
                <c:pt idx="32901">
                  <c:v>94.9</c:v>
                </c:pt>
                <c:pt idx="32902">
                  <c:v>94.9</c:v>
                </c:pt>
                <c:pt idx="32903">
                  <c:v>94.9</c:v>
                </c:pt>
                <c:pt idx="32904">
                  <c:v>94.9</c:v>
                </c:pt>
                <c:pt idx="32905">
                  <c:v>94.9</c:v>
                </c:pt>
                <c:pt idx="32906">
                  <c:v>94.9</c:v>
                </c:pt>
                <c:pt idx="32907">
                  <c:v>94.9</c:v>
                </c:pt>
                <c:pt idx="32908">
                  <c:v>94.9</c:v>
                </c:pt>
                <c:pt idx="32909">
                  <c:v>94.9</c:v>
                </c:pt>
                <c:pt idx="32910">
                  <c:v>94.9</c:v>
                </c:pt>
                <c:pt idx="32911">
                  <c:v>94.8</c:v>
                </c:pt>
                <c:pt idx="32912">
                  <c:v>94.8</c:v>
                </c:pt>
                <c:pt idx="32913">
                  <c:v>94.8</c:v>
                </c:pt>
                <c:pt idx="32914">
                  <c:v>94.8</c:v>
                </c:pt>
                <c:pt idx="32915">
                  <c:v>94.8</c:v>
                </c:pt>
                <c:pt idx="32916">
                  <c:v>94.8</c:v>
                </c:pt>
                <c:pt idx="32917">
                  <c:v>94.8</c:v>
                </c:pt>
                <c:pt idx="32918">
                  <c:v>94.8</c:v>
                </c:pt>
                <c:pt idx="32919">
                  <c:v>94.8</c:v>
                </c:pt>
                <c:pt idx="32920">
                  <c:v>94.8</c:v>
                </c:pt>
                <c:pt idx="32921">
                  <c:v>94.7</c:v>
                </c:pt>
                <c:pt idx="32922">
                  <c:v>94.7</c:v>
                </c:pt>
                <c:pt idx="32923">
                  <c:v>94.7</c:v>
                </c:pt>
                <c:pt idx="32924">
                  <c:v>94.7</c:v>
                </c:pt>
                <c:pt idx="32925">
                  <c:v>94.7</c:v>
                </c:pt>
                <c:pt idx="32926">
                  <c:v>94.7</c:v>
                </c:pt>
                <c:pt idx="32927">
                  <c:v>94.7</c:v>
                </c:pt>
                <c:pt idx="32928">
                  <c:v>94.7</c:v>
                </c:pt>
                <c:pt idx="32929">
                  <c:v>94.7</c:v>
                </c:pt>
                <c:pt idx="32930">
                  <c:v>94.7</c:v>
                </c:pt>
                <c:pt idx="32931">
                  <c:v>94.7</c:v>
                </c:pt>
                <c:pt idx="32932">
                  <c:v>94.7</c:v>
                </c:pt>
                <c:pt idx="32933">
                  <c:v>94.7</c:v>
                </c:pt>
                <c:pt idx="32934">
                  <c:v>94.7</c:v>
                </c:pt>
                <c:pt idx="32935">
                  <c:v>94.7</c:v>
                </c:pt>
                <c:pt idx="32936">
                  <c:v>94.7</c:v>
                </c:pt>
                <c:pt idx="32937">
                  <c:v>94.7</c:v>
                </c:pt>
                <c:pt idx="32938">
                  <c:v>94.6</c:v>
                </c:pt>
                <c:pt idx="32939">
                  <c:v>94.6</c:v>
                </c:pt>
                <c:pt idx="32940">
                  <c:v>94.6</c:v>
                </c:pt>
                <c:pt idx="32941">
                  <c:v>94.6</c:v>
                </c:pt>
                <c:pt idx="32942">
                  <c:v>94.6</c:v>
                </c:pt>
                <c:pt idx="32943">
                  <c:v>94.6</c:v>
                </c:pt>
                <c:pt idx="32944">
                  <c:v>94.6</c:v>
                </c:pt>
                <c:pt idx="32945">
                  <c:v>94.6</c:v>
                </c:pt>
                <c:pt idx="32946">
                  <c:v>94.6</c:v>
                </c:pt>
                <c:pt idx="32947">
                  <c:v>94.6</c:v>
                </c:pt>
                <c:pt idx="32948">
                  <c:v>94.6</c:v>
                </c:pt>
                <c:pt idx="32949">
                  <c:v>94.7</c:v>
                </c:pt>
                <c:pt idx="32950">
                  <c:v>94.7</c:v>
                </c:pt>
                <c:pt idx="32951">
                  <c:v>94.7</c:v>
                </c:pt>
                <c:pt idx="32952">
                  <c:v>94.7</c:v>
                </c:pt>
                <c:pt idx="32953">
                  <c:v>94.7</c:v>
                </c:pt>
                <c:pt idx="32954">
                  <c:v>94.7</c:v>
                </c:pt>
                <c:pt idx="32955">
                  <c:v>94.7</c:v>
                </c:pt>
                <c:pt idx="32956">
                  <c:v>94.7</c:v>
                </c:pt>
                <c:pt idx="32957">
                  <c:v>94.7</c:v>
                </c:pt>
                <c:pt idx="32958">
                  <c:v>94.7</c:v>
                </c:pt>
                <c:pt idx="32959">
                  <c:v>94.7</c:v>
                </c:pt>
                <c:pt idx="32960">
                  <c:v>94.7</c:v>
                </c:pt>
                <c:pt idx="32961">
                  <c:v>94.7</c:v>
                </c:pt>
                <c:pt idx="32962">
                  <c:v>94.7</c:v>
                </c:pt>
                <c:pt idx="32963">
                  <c:v>94.7</c:v>
                </c:pt>
                <c:pt idx="32964">
                  <c:v>94.7</c:v>
                </c:pt>
                <c:pt idx="32965">
                  <c:v>94.7</c:v>
                </c:pt>
                <c:pt idx="32966">
                  <c:v>94.7</c:v>
                </c:pt>
                <c:pt idx="32967">
                  <c:v>94.7</c:v>
                </c:pt>
                <c:pt idx="32968">
                  <c:v>94.7</c:v>
                </c:pt>
                <c:pt idx="32969">
                  <c:v>94.7</c:v>
                </c:pt>
                <c:pt idx="32970">
                  <c:v>94.7</c:v>
                </c:pt>
                <c:pt idx="32971">
                  <c:v>94.7</c:v>
                </c:pt>
                <c:pt idx="32972">
                  <c:v>94.8</c:v>
                </c:pt>
                <c:pt idx="32973">
                  <c:v>94.8</c:v>
                </c:pt>
                <c:pt idx="32974">
                  <c:v>94.8</c:v>
                </c:pt>
                <c:pt idx="32975">
                  <c:v>94.8</c:v>
                </c:pt>
                <c:pt idx="32976">
                  <c:v>94.8</c:v>
                </c:pt>
                <c:pt idx="32977">
                  <c:v>94.8</c:v>
                </c:pt>
                <c:pt idx="32978">
                  <c:v>94.8</c:v>
                </c:pt>
                <c:pt idx="32979">
                  <c:v>94.8</c:v>
                </c:pt>
                <c:pt idx="32980">
                  <c:v>94.8</c:v>
                </c:pt>
                <c:pt idx="32981">
                  <c:v>94.8</c:v>
                </c:pt>
                <c:pt idx="32982">
                  <c:v>94.8</c:v>
                </c:pt>
                <c:pt idx="32983">
                  <c:v>94.8</c:v>
                </c:pt>
                <c:pt idx="32984">
                  <c:v>94.8</c:v>
                </c:pt>
                <c:pt idx="32985">
                  <c:v>94.8</c:v>
                </c:pt>
                <c:pt idx="32986">
                  <c:v>94.8</c:v>
                </c:pt>
                <c:pt idx="32987">
                  <c:v>94.9</c:v>
                </c:pt>
                <c:pt idx="32988">
                  <c:v>94.9</c:v>
                </c:pt>
                <c:pt idx="32989">
                  <c:v>94.9</c:v>
                </c:pt>
                <c:pt idx="32990">
                  <c:v>94.9</c:v>
                </c:pt>
                <c:pt idx="32991">
                  <c:v>94.9</c:v>
                </c:pt>
                <c:pt idx="32992">
                  <c:v>94.9</c:v>
                </c:pt>
                <c:pt idx="32993">
                  <c:v>94.9</c:v>
                </c:pt>
                <c:pt idx="32994">
                  <c:v>94.9</c:v>
                </c:pt>
                <c:pt idx="32995">
                  <c:v>94.9</c:v>
                </c:pt>
                <c:pt idx="32996">
                  <c:v>94.9</c:v>
                </c:pt>
                <c:pt idx="32997">
                  <c:v>95</c:v>
                </c:pt>
                <c:pt idx="32998">
                  <c:v>95</c:v>
                </c:pt>
                <c:pt idx="32999">
                  <c:v>95</c:v>
                </c:pt>
                <c:pt idx="33000">
                  <c:v>95</c:v>
                </c:pt>
                <c:pt idx="33001">
                  <c:v>95</c:v>
                </c:pt>
                <c:pt idx="33002">
                  <c:v>95</c:v>
                </c:pt>
                <c:pt idx="33003">
                  <c:v>95.1</c:v>
                </c:pt>
                <c:pt idx="33004">
                  <c:v>95.1</c:v>
                </c:pt>
                <c:pt idx="33005">
                  <c:v>95.1</c:v>
                </c:pt>
                <c:pt idx="33006">
                  <c:v>95.1</c:v>
                </c:pt>
                <c:pt idx="33007">
                  <c:v>95.1</c:v>
                </c:pt>
                <c:pt idx="33008">
                  <c:v>95.1</c:v>
                </c:pt>
                <c:pt idx="33009">
                  <c:v>95.2</c:v>
                </c:pt>
                <c:pt idx="33010">
                  <c:v>95.2</c:v>
                </c:pt>
                <c:pt idx="33011">
                  <c:v>95.2</c:v>
                </c:pt>
                <c:pt idx="33012">
                  <c:v>95.2</c:v>
                </c:pt>
                <c:pt idx="33013">
                  <c:v>95.2</c:v>
                </c:pt>
                <c:pt idx="33014">
                  <c:v>95.2</c:v>
                </c:pt>
                <c:pt idx="33015">
                  <c:v>95.3</c:v>
                </c:pt>
                <c:pt idx="33016">
                  <c:v>95.3</c:v>
                </c:pt>
                <c:pt idx="33017">
                  <c:v>95.3</c:v>
                </c:pt>
                <c:pt idx="33018">
                  <c:v>95.3</c:v>
                </c:pt>
                <c:pt idx="33019">
                  <c:v>95.3</c:v>
                </c:pt>
                <c:pt idx="33020">
                  <c:v>95.3</c:v>
                </c:pt>
                <c:pt idx="33021">
                  <c:v>95.3</c:v>
                </c:pt>
                <c:pt idx="33022">
                  <c:v>95.4</c:v>
                </c:pt>
                <c:pt idx="33023">
                  <c:v>95.4</c:v>
                </c:pt>
                <c:pt idx="33024">
                  <c:v>95.4</c:v>
                </c:pt>
                <c:pt idx="33025">
                  <c:v>95.4</c:v>
                </c:pt>
                <c:pt idx="33026">
                  <c:v>95.4</c:v>
                </c:pt>
                <c:pt idx="33027">
                  <c:v>95.4</c:v>
                </c:pt>
                <c:pt idx="33028">
                  <c:v>95.5</c:v>
                </c:pt>
                <c:pt idx="33029">
                  <c:v>95.5</c:v>
                </c:pt>
                <c:pt idx="33030">
                  <c:v>95.5</c:v>
                </c:pt>
                <c:pt idx="33031">
                  <c:v>95.5</c:v>
                </c:pt>
                <c:pt idx="33032">
                  <c:v>95.5</c:v>
                </c:pt>
                <c:pt idx="33033">
                  <c:v>95.5</c:v>
                </c:pt>
                <c:pt idx="33034">
                  <c:v>95.5</c:v>
                </c:pt>
                <c:pt idx="33035">
                  <c:v>95.6</c:v>
                </c:pt>
                <c:pt idx="33036">
                  <c:v>95.6</c:v>
                </c:pt>
                <c:pt idx="33037">
                  <c:v>95.6</c:v>
                </c:pt>
                <c:pt idx="33038">
                  <c:v>95.6</c:v>
                </c:pt>
                <c:pt idx="33039">
                  <c:v>95.6</c:v>
                </c:pt>
                <c:pt idx="33040">
                  <c:v>95.6</c:v>
                </c:pt>
                <c:pt idx="33041">
                  <c:v>95.6</c:v>
                </c:pt>
                <c:pt idx="33042">
                  <c:v>95.7</c:v>
                </c:pt>
                <c:pt idx="33043">
                  <c:v>95.7</c:v>
                </c:pt>
                <c:pt idx="33044">
                  <c:v>95.7</c:v>
                </c:pt>
                <c:pt idx="33045">
                  <c:v>95.7</c:v>
                </c:pt>
                <c:pt idx="33046">
                  <c:v>95.7</c:v>
                </c:pt>
                <c:pt idx="33047">
                  <c:v>95.7</c:v>
                </c:pt>
                <c:pt idx="33048">
                  <c:v>95.7</c:v>
                </c:pt>
                <c:pt idx="33049">
                  <c:v>95.7</c:v>
                </c:pt>
                <c:pt idx="33050">
                  <c:v>95.8</c:v>
                </c:pt>
                <c:pt idx="33051">
                  <c:v>95.8</c:v>
                </c:pt>
                <c:pt idx="33052">
                  <c:v>95.8</c:v>
                </c:pt>
                <c:pt idx="33053">
                  <c:v>95.8</c:v>
                </c:pt>
                <c:pt idx="33054">
                  <c:v>95.8</c:v>
                </c:pt>
                <c:pt idx="33055">
                  <c:v>95.8</c:v>
                </c:pt>
                <c:pt idx="33056">
                  <c:v>95.8</c:v>
                </c:pt>
                <c:pt idx="33057">
                  <c:v>95.8</c:v>
                </c:pt>
                <c:pt idx="33058">
                  <c:v>95.9</c:v>
                </c:pt>
                <c:pt idx="33059">
                  <c:v>95.9</c:v>
                </c:pt>
                <c:pt idx="33060">
                  <c:v>95.9</c:v>
                </c:pt>
                <c:pt idx="33061">
                  <c:v>95.9</c:v>
                </c:pt>
                <c:pt idx="33062">
                  <c:v>95.9</c:v>
                </c:pt>
                <c:pt idx="33063">
                  <c:v>96</c:v>
                </c:pt>
                <c:pt idx="33064">
                  <c:v>96</c:v>
                </c:pt>
                <c:pt idx="33065">
                  <c:v>96</c:v>
                </c:pt>
                <c:pt idx="33066">
                  <c:v>96</c:v>
                </c:pt>
                <c:pt idx="33067">
                  <c:v>96</c:v>
                </c:pt>
                <c:pt idx="33068">
                  <c:v>96</c:v>
                </c:pt>
                <c:pt idx="33069">
                  <c:v>96</c:v>
                </c:pt>
                <c:pt idx="33070">
                  <c:v>96.1</c:v>
                </c:pt>
                <c:pt idx="33071">
                  <c:v>96.1</c:v>
                </c:pt>
                <c:pt idx="33072">
                  <c:v>96.1</c:v>
                </c:pt>
                <c:pt idx="33073">
                  <c:v>96.1</c:v>
                </c:pt>
                <c:pt idx="33074">
                  <c:v>96.1</c:v>
                </c:pt>
                <c:pt idx="33075">
                  <c:v>96.1</c:v>
                </c:pt>
                <c:pt idx="33076">
                  <c:v>96.2</c:v>
                </c:pt>
                <c:pt idx="33077">
                  <c:v>96.2</c:v>
                </c:pt>
                <c:pt idx="33078">
                  <c:v>96.2</c:v>
                </c:pt>
                <c:pt idx="33079">
                  <c:v>96.2</c:v>
                </c:pt>
                <c:pt idx="33080">
                  <c:v>96.2</c:v>
                </c:pt>
                <c:pt idx="33081">
                  <c:v>96.2</c:v>
                </c:pt>
                <c:pt idx="33082">
                  <c:v>96.3</c:v>
                </c:pt>
                <c:pt idx="33083">
                  <c:v>96.3</c:v>
                </c:pt>
                <c:pt idx="33084">
                  <c:v>96.3</c:v>
                </c:pt>
                <c:pt idx="33085">
                  <c:v>96.3</c:v>
                </c:pt>
                <c:pt idx="33086">
                  <c:v>96.3</c:v>
                </c:pt>
                <c:pt idx="33087">
                  <c:v>96.3</c:v>
                </c:pt>
                <c:pt idx="33088">
                  <c:v>96.3</c:v>
                </c:pt>
                <c:pt idx="33089">
                  <c:v>96.4</c:v>
                </c:pt>
                <c:pt idx="33090">
                  <c:v>96.4</c:v>
                </c:pt>
                <c:pt idx="33091">
                  <c:v>96.4</c:v>
                </c:pt>
                <c:pt idx="33092">
                  <c:v>96.4</c:v>
                </c:pt>
                <c:pt idx="33093">
                  <c:v>96.4</c:v>
                </c:pt>
                <c:pt idx="33094">
                  <c:v>96.4</c:v>
                </c:pt>
                <c:pt idx="33095">
                  <c:v>96.4</c:v>
                </c:pt>
                <c:pt idx="33096">
                  <c:v>96.4</c:v>
                </c:pt>
                <c:pt idx="33097">
                  <c:v>96.4</c:v>
                </c:pt>
                <c:pt idx="33098">
                  <c:v>96.5</c:v>
                </c:pt>
                <c:pt idx="33099">
                  <c:v>96.5</c:v>
                </c:pt>
                <c:pt idx="33100">
                  <c:v>96.5</c:v>
                </c:pt>
                <c:pt idx="33101">
                  <c:v>96.5</c:v>
                </c:pt>
                <c:pt idx="33102">
                  <c:v>96.5</c:v>
                </c:pt>
                <c:pt idx="33103">
                  <c:v>96.5</c:v>
                </c:pt>
                <c:pt idx="33104">
                  <c:v>96.5</c:v>
                </c:pt>
                <c:pt idx="33105">
                  <c:v>96.5</c:v>
                </c:pt>
                <c:pt idx="33106">
                  <c:v>96.6</c:v>
                </c:pt>
                <c:pt idx="33107">
                  <c:v>96.6</c:v>
                </c:pt>
                <c:pt idx="33108">
                  <c:v>96.6</c:v>
                </c:pt>
                <c:pt idx="33109">
                  <c:v>96.6</c:v>
                </c:pt>
                <c:pt idx="33110">
                  <c:v>96.6</c:v>
                </c:pt>
                <c:pt idx="33111">
                  <c:v>96.6</c:v>
                </c:pt>
                <c:pt idx="33112">
                  <c:v>96.6</c:v>
                </c:pt>
                <c:pt idx="33113">
                  <c:v>96.6</c:v>
                </c:pt>
                <c:pt idx="33114">
                  <c:v>96.6</c:v>
                </c:pt>
                <c:pt idx="33115">
                  <c:v>96.7</c:v>
                </c:pt>
                <c:pt idx="33116">
                  <c:v>96.7</c:v>
                </c:pt>
                <c:pt idx="33117">
                  <c:v>96.7</c:v>
                </c:pt>
                <c:pt idx="33118">
                  <c:v>96.7</c:v>
                </c:pt>
                <c:pt idx="33119">
                  <c:v>96.7</c:v>
                </c:pt>
                <c:pt idx="33120">
                  <c:v>96.7</c:v>
                </c:pt>
                <c:pt idx="33121">
                  <c:v>96.7</c:v>
                </c:pt>
                <c:pt idx="33122">
                  <c:v>96.7</c:v>
                </c:pt>
                <c:pt idx="33123">
                  <c:v>96.7</c:v>
                </c:pt>
                <c:pt idx="33124">
                  <c:v>96.7</c:v>
                </c:pt>
                <c:pt idx="33125">
                  <c:v>96.8</c:v>
                </c:pt>
                <c:pt idx="33126">
                  <c:v>96.8</c:v>
                </c:pt>
                <c:pt idx="33127">
                  <c:v>96.8</c:v>
                </c:pt>
                <c:pt idx="33128">
                  <c:v>96.8</c:v>
                </c:pt>
                <c:pt idx="33129">
                  <c:v>96.8</c:v>
                </c:pt>
                <c:pt idx="33130">
                  <c:v>96.8</c:v>
                </c:pt>
                <c:pt idx="33131">
                  <c:v>96.8</c:v>
                </c:pt>
                <c:pt idx="33132">
                  <c:v>96.8</c:v>
                </c:pt>
                <c:pt idx="33133">
                  <c:v>96.8</c:v>
                </c:pt>
                <c:pt idx="33134">
                  <c:v>96.8</c:v>
                </c:pt>
                <c:pt idx="33135">
                  <c:v>96.9</c:v>
                </c:pt>
                <c:pt idx="33136">
                  <c:v>96.9</c:v>
                </c:pt>
                <c:pt idx="33137">
                  <c:v>96.9</c:v>
                </c:pt>
                <c:pt idx="33138">
                  <c:v>96.9</c:v>
                </c:pt>
                <c:pt idx="33139">
                  <c:v>96.9</c:v>
                </c:pt>
                <c:pt idx="33140">
                  <c:v>96.9</c:v>
                </c:pt>
                <c:pt idx="33141">
                  <c:v>96.9</c:v>
                </c:pt>
                <c:pt idx="33142">
                  <c:v>96.9</c:v>
                </c:pt>
                <c:pt idx="33143">
                  <c:v>96.9</c:v>
                </c:pt>
                <c:pt idx="33144">
                  <c:v>96.9</c:v>
                </c:pt>
                <c:pt idx="33145">
                  <c:v>96.9</c:v>
                </c:pt>
                <c:pt idx="33146">
                  <c:v>96.9</c:v>
                </c:pt>
                <c:pt idx="33147">
                  <c:v>96.9</c:v>
                </c:pt>
                <c:pt idx="33148">
                  <c:v>96.9</c:v>
                </c:pt>
                <c:pt idx="33149">
                  <c:v>97</c:v>
                </c:pt>
                <c:pt idx="33150">
                  <c:v>97</c:v>
                </c:pt>
                <c:pt idx="33151">
                  <c:v>97</c:v>
                </c:pt>
                <c:pt idx="33152">
                  <c:v>97</c:v>
                </c:pt>
                <c:pt idx="33153">
                  <c:v>97</c:v>
                </c:pt>
                <c:pt idx="33154">
                  <c:v>97</c:v>
                </c:pt>
                <c:pt idx="33155">
                  <c:v>97</c:v>
                </c:pt>
                <c:pt idx="33156">
                  <c:v>97</c:v>
                </c:pt>
                <c:pt idx="33157">
                  <c:v>97</c:v>
                </c:pt>
                <c:pt idx="33158">
                  <c:v>97</c:v>
                </c:pt>
                <c:pt idx="33159">
                  <c:v>97</c:v>
                </c:pt>
                <c:pt idx="33160">
                  <c:v>97</c:v>
                </c:pt>
                <c:pt idx="33161">
                  <c:v>97</c:v>
                </c:pt>
                <c:pt idx="33162">
                  <c:v>97</c:v>
                </c:pt>
                <c:pt idx="33163">
                  <c:v>97</c:v>
                </c:pt>
                <c:pt idx="33164">
                  <c:v>97</c:v>
                </c:pt>
                <c:pt idx="33165">
                  <c:v>97</c:v>
                </c:pt>
                <c:pt idx="33166">
                  <c:v>97</c:v>
                </c:pt>
                <c:pt idx="33167">
                  <c:v>97</c:v>
                </c:pt>
                <c:pt idx="33168">
                  <c:v>97</c:v>
                </c:pt>
                <c:pt idx="33169">
                  <c:v>97</c:v>
                </c:pt>
                <c:pt idx="33170">
                  <c:v>97</c:v>
                </c:pt>
                <c:pt idx="33171">
                  <c:v>97</c:v>
                </c:pt>
                <c:pt idx="33172">
                  <c:v>97</c:v>
                </c:pt>
                <c:pt idx="33173">
                  <c:v>97</c:v>
                </c:pt>
                <c:pt idx="33174">
                  <c:v>97</c:v>
                </c:pt>
                <c:pt idx="33175">
                  <c:v>97</c:v>
                </c:pt>
                <c:pt idx="33176">
                  <c:v>97</c:v>
                </c:pt>
                <c:pt idx="33177">
                  <c:v>96.9</c:v>
                </c:pt>
                <c:pt idx="33178">
                  <c:v>96.9</c:v>
                </c:pt>
                <c:pt idx="33179">
                  <c:v>96.9</c:v>
                </c:pt>
                <c:pt idx="33180">
                  <c:v>96.9</c:v>
                </c:pt>
                <c:pt idx="33181">
                  <c:v>96.9</c:v>
                </c:pt>
                <c:pt idx="33182">
                  <c:v>96.9</c:v>
                </c:pt>
                <c:pt idx="33183">
                  <c:v>96.9</c:v>
                </c:pt>
                <c:pt idx="33184">
                  <c:v>96.9</c:v>
                </c:pt>
                <c:pt idx="33185">
                  <c:v>96.9</c:v>
                </c:pt>
                <c:pt idx="33186">
                  <c:v>96.9</c:v>
                </c:pt>
                <c:pt idx="33187">
                  <c:v>96.9</c:v>
                </c:pt>
                <c:pt idx="33188">
                  <c:v>96.9</c:v>
                </c:pt>
                <c:pt idx="33189">
                  <c:v>96.9</c:v>
                </c:pt>
                <c:pt idx="33190">
                  <c:v>96.8</c:v>
                </c:pt>
                <c:pt idx="33191">
                  <c:v>96.8</c:v>
                </c:pt>
                <c:pt idx="33192">
                  <c:v>96.8</c:v>
                </c:pt>
                <c:pt idx="33193">
                  <c:v>96.8</c:v>
                </c:pt>
                <c:pt idx="33194">
                  <c:v>96.8</c:v>
                </c:pt>
                <c:pt idx="33195">
                  <c:v>96.8</c:v>
                </c:pt>
                <c:pt idx="33196">
                  <c:v>96.8</c:v>
                </c:pt>
                <c:pt idx="33197">
                  <c:v>96.8</c:v>
                </c:pt>
                <c:pt idx="33198">
                  <c:v>96.8</c:v>
                </c:pt>
                <c:pt idx="33199">
                  <c:v>96.8</c:v>
                </c:pt>
                <c:pt idx="33200">
                  <c:v>96.8</c:v>
                </c:pt>
                <c:pt idx="33201">
                  <c:v>96.7</c:v>
                </c:pt>
                <c:pt idx="33202">
                  <c:v>96.7</c:v>
                </c:pt>
                <c:pt idx="33203">
                  <c:v>96.7</c:v>
                </c:pt>
                <c:pt idx="33204">
                  <c:v>96.7</c:v>
                </c:pt>
                <c:pt idx="33205">
                  <c:v>96.7</c:v>
                </c:pt>
                <c:pt idx="33206">
                  <c:v>96.7</c:v>
                </c:pt>
                <c:pt idx="33207">
                  <c:v>96.7</c:v>
                </c:pt>
                <c:pt idx="33208">
                  <c:v>96.7</c:v>
                </c:pt>
                <c:pt idx="33209">
                  <c:v>96.7</c:v>
                </c:pt>
                <c:pt idx="33210">
                  <c:v>96.6</c:v>
                </c:pt>
                <c:pt idx="33211">
                  <c:v>96.7</c:v>
                </c:pt>
                <c:pt idx="33212">
                  <c:v>96.6</c:v>
                </c:pt>
                <c:pt idx="33213">
                  <c:v>96.6</c:v>
                </c:pt>
                <c:pt idx="33214">
                  <c:v>96.6</c:v>
                </c:pt>
                <c:pt idx="33215">
                  <c:v>96.6</c:v>
                </c:pt>
                <c:pt idx="33216">
                  <c:v>96.6</c:v>
                </c:pt>
                <c:pt idx="33217">
                  <c:v>96.6</c:v>
                </c:pt>
                <c:pt idx="33218">
                  <c:v>96.5</c:v>
                </c:pt>
                <c:pt idx="33219">
                  <c:v>96.5</c:v>
                </c:pt>
                <c:pt idx="33220">
                  <c:v>96.5</c:v>
                </c:pt>
                <c:pt idx="33221">
                  <c:v>96.5</c:v>
                </c:pt>
                <c:pt idx="33222">
                  <c:v>96.5</c:v>
                </c:pt>
                <c:pt idx="33223">
                  <c:v>96.5</c:v>
                </c:pt>
                <c:pt idx="33224">
                  <c:v>96.5</c:v>
                </c:pt>
                <c:pt idx="33225">
                  <c:v>96.4</c:v>
                </c:pt>
                <c:pt idx="33226">
                  <c:v>96.5</c:v>
                </c:pt>
                <c:pt idx="33227">
                  <c:v>96.5</c:v>
                </c:pt>
                <c:pt idx="33228">
                  <c:v>96.4</c:v>
                </c:pt>
                <c:pt idx="33229">
                  <c:v>96.4</c:v>
                </c:pt>
                <c:pt idx="33230">
                  <c:v>96.4</c:v>
                </c:pt>
                <c:pt idx="33231">
                  <c:v>96.4</c:v>
                </c:pt>
                <c:pt idx="33232">
                  <c:v>96.4</c:v>
                </c:pt>
                <c:pt idx="33233">
                  <c:v>96.4</c:v>
                </c:pt>
                <c:pt idx="33234">
                  <c:v>96.3</c:v>
                </c:pt>
                <c:pt idx="33235">
                  <c:v>96.3</c:v>
                </c:pt>
                <c:pt idx="33236">
                  <c:v>96.4</c:v>
                </c:pt>
                <c:pt idx="33237">
                  <c:v>96.3</c:v>
                </c:pt>
                <c:pt idx="33238">
                  <c:v>96.3</c:v>
                </c:pt>
                <c:pt idx="33239">
                  <c:v>96.3</c:v>
                </c:pt>
                <c:pt idx="33240">
                  <c:v>96.3</c:v>
                </c:pt>
                <c:pt idx="33241">
                  <c:v>96.3</c:v>
                </c:pt>
                <c:pt idx="33242">
                  <c:v>96.2</c:v>
                </c:pt>
                <c:pt idx="33243">
                  <c:v>96.2</c:v>
                </c:pt>
                <c:pt idx="33244">
                  <c:v>96.2</c:v>
                </c:pt>
                <c:pt idx="33245">
                  <c:v>96.2</c:v>
                </c:pt>
                <c:pt idx="33246">
                  <c:v>96.2</c:v>
                </c:pt>
                <c:pt idx="33247">
                  <c:v>96.1</c:v>
                </c:pt>
                <c:pt idx="33248">
                  <c:v>96.1</c:v>
                </c:pt>
                <c:pt idx="33249">
                  <c:v>96.1</c:v>
                </c:pt>
                <c:pt idx="33250">
                  <c:v>96.1</c:v>
                </c:pt>
                <c:pt idx="33251">
                  <c:v>96.1</c:v>
                </c:pt>
                <c:pt idx="33252">
                  <c:v>96</c:v>
                </c:pt>
                <c:pt idx="33253">
                  <c:v>96</c:v>
                </c:pt>
                <c:pt idx="33254">
                  <c:v>96</c:v>
                </c:pt>
                <c:pt idx="33255">
                  <c:v>96</c:v>
                </c:pt>
                <c:pt idx="33256">
                  <c:v>96</c:v>
                </c:pt>
                <c:pt idx="33257">
                  <c:v>96</c:v>
                </c:pt>
                <c:pt idx="33258">
                  <c:v>95.9</c:v>
                </c:pt>
                <c:pt idx="33259">
                  <c:v>95.9</c:v>
                </c:pt>
                <c:pt idx="33260">
                  <c:v>95.9</c:v>
                </c:pt>
                <c:pt idx="33261">
                  <c:v>95.9</c:v>
                </c:pt>
                <c:pt idx="33262">
                  <c:v>95.9</c:v>
                </c:pt>
                <c:pt idx="33263">
                  <c:v>95.9</c:v>
                </c:pt>
                <c:pt idx="33264">
                  <c:v>95.9</c:v>
                </c:pt>
                <c:pt idx="33265">
                  <c:v>95.8</c:v>
                </c:pt>
                <c:pt idx="33266">
                  <c:v>95.8</c:v>
                </c:pt>
                <c:pt idx="33267">
                  <c:v>95.8</c:v>
                </c:pt>
                <c:pt idx="33268">
                  <c:v>95.8</c:v>
                </c:pt>
                <c:pt idx="33269">
                  <c:v>95.8</c:v>
                </c:pt>
                <c:pt idx="33270">
                  <c:v>95.8</c:v>
                </c:pt>
                <c:pt idx="33271">
                  <c:v>95.8</c:v>
                </c:pt>
                <c:pt idx="33272">
                  <c:v>95.7</c:v>
                </c:pt>
                <c:pt idx="33273">
                  <c:v>95.7</c:v>
                </c:pt>
                <c:pt idx="33274">
                  <c:v>95.7</c:v>
                </c:pt>
                <c:pt idx="33275">
                  <c:v>95.7</c:v>
                </c:pt>
                <c:pt idx="33276">
                  <c:v>95.7</c:v>
                </c:pt>
                <c:pt idx="33277">
                  <c:v>95.7</c:v>
                </c:pt>
                <c:pt idx="33278">
                  <c:v>95.7</c:v>
                </c:pt>
                <c:pt idx="33279">
                  <c:v>95.7</c:v>
                </c:pt>
                <c:pt idx="33280">
                  <c:v>95.6</c:v>
                </c:pt>
                <c:pt idx="33281">
                  <c:v>95.6</c:v>
                </c:pt>
                <c:pt idx="33282">
                  <c:v>95.6</c:v>
                </c:pt>
                <c:pt idx="33283">
                  <c:v>95.6</c:v>
                </c:pt>
                <c:pt idx="33284">
                  <c:v>95.6</c:v>
                </c:pt>
                <c:pt idx="33285">
                  <c:v>95.6</c:v>
                </c:pt>
                <c:pt idx="33286">
                  <c:v>95.5</c:v>
                </c:pt>
                <c:pt idx="33287">
                  <c:v>95.5</c:v>
                </c:pt>
                <c:pt idx="33288">
                  <c:v>95.5</c:v>
                </c:pt>
                <c:pt idx="33289">
                  <c:v>95.5</c:v>
                </c:pt>
                <c:pt idx="33290">
                  <c:v>95.5</c:v>
                </c:pt>
                <c:pt idx="33291">
                  <c:v>95.5</c:v>
                </c:pt>
                <c:pt idx="33292">
                  <c:v>95.4</c:v>
                </c:pt>
                <c:pt idx="33293">
                  <c:v>95.4</c:v>
                </c:pt>
                <c:pt idx="33294">
                  <c:v>95.4</c:v>
                </c:pt>
                <c:pt idx="33295">
                  <c:v>95.4</c:v>
                </c:pt>
                <c:pt idx="33296">
                  <c:v>95.4</c:v>
                </c:pt>
                <c:pt idx="33297">
                  <c:v>95.4</c:v>
                </c:pt>
                <c:pt idx="33298">
                  <c:v>95.3</c:v>
                </c:pt>
                <c:pt idx="33299">
                  <c:v>95.3</c:v>
                </c:pt>
                <c:pt idx="33300">
                  <c:v>95.3</c:v>
                </c:pt>
                <c:pt idx="33301">
                  <c:v>95.3</c:v>
                </c:pt>
                <c:pt idx="33302">
                  <c:v>95.3</c:v>
                </c:pt>
                <c:pt idx="33303">
                  <c:v>95.3</c:v>
                </c:pt>
                <c:pt idx="33304">
                  <c:v>95.2</c:v>
                </c:pt>
                <c:pt idx="33305">
                  <c:v>95.2</c:v>
                </c:pt>
                <c:pt idx="33306">
                  <c:v>95.2</c:v>
                </c:pt>
                <c:pt idx="33307">
                  <c:v>95.2</c:v>
                </c:pt>
                <c:pt idx="33308">
                  <c:v>95.2</c:v>
                </c:pt>
                <c:pt idx="33309">
                  <c:v>95.2</c:v>
                </c:pt>
                <c:pt idx="33310">
                  <c:v>95.2</c:v>
                </c:pt>
                <c:pt idx="33311">
                  <c:v>95.2</c:v>
                </c:pt>
                <c:pt idx="33312">
                  <c:v>95.2</c:v>
                </c:pt>
                <c:pt idx="33313">
                  <c:v>95.1</c:v>
                </c:pt>
                <c:pt idx="33314">
                  <c:v>95.1</c:v>
                </c:pt>
                <c:pt idx="33315">
                  <c:v>95.1</c:v>
                </c:pt>
                <c:pt idx="33316">
                  <c:v>95.1</c:v>
                </c:pt>
                <c:pt idx="33317">
                  <c:v>95.1</c:v>
                </c:pt>
                <c:pt idx="33318">
                  <c:v>95.1</c:v>
                </c:pt>
                <c:pt idx="33319">
                  <c:v>95.1</c:v>
                </c:pt>
                <c:pt idx="33320">
                  <c:v>95.1</c:v>
                </c:pt>
                <c:pt idx="33321">
                  <c:v>95.1</c:v>
                </c:pt>
                <c:pt idx="33322">
                  <c:v>95.1</c:v>
                </c:pt>
                <c:pt idx="33323">
                  <c:v>95.1</c:v>
                </c:pt>
                <c:pt idx="33324">
                  <c:v>95.1</c:v>
                </c:pt>
                <c:pt idx="33325">
                  <c:v>95</c:v>
                </c:pt>
                <c:pt idx="33326">
                  <c:v>95</c:v>
                </c:pt>
                <c:pt idx="33327">
                  <c:v>95</c:v>
                </c:pt>
                <c:pt idx="33328">
                  <c:v>95</c:v>
                </c:pt>
                <c:pt idx="33329">
                  <c:v>95</c:v>
                </c:pt>
                <c:pt idx="33330">
                  <c:v>95</c:v>
                </c:pt>
                <c:pt idx="33331">
                  <c:v>95</c:v>
                </c:pt>
                <c:pt idx="33332">
                  <c:v>95</c:v>
                </c:pt>
                <c:pt idx="33333">
                  <c:v>95</c:v>
                </c:pt>
                <c:pt idx="33334">
                  <c:v>95</c:v>
                </c:pt>
                <c:pt idx="33335">
                  <c:v>95</c:v>
                </c:pt>
                <c:pt idx="33336">
                  <c:v>95</c:v>
                </c:pt>
                <c:pt idx="33337">
                  <c:v>95</c:v>
                </c:pt>
                <c:pt idx="33338">
                  <c:v>95</c:v>
                </c:pt>
                <c:pt idx="33339">
                  <c:v>95</c:v>
                </c:pt>
                <c:pt idx="33340">
                  <c:v>94.9</c:v>
                </c:pt>
                <c:pt idx="33341">
                  <c:v>94.9</c:v>
                </c:pt>
                <c:pt idx="33342">
                  <c:v>94.9</c:v>
                </c:pt>
                <c:pt idx="33343">
                  <c:v>94.9</c:v>
                </c:pt>
                <c:pt idx="33344">
                  <c:v>94.9</c:v>
                </c:pt>
                <c:pt idx="33345">
                  <c:v>94.9</c:v>
                </c:pt>
                <c:pt idx="33346">
                  <c:v>94.9</c:v>
                </c:pt>
                <c:pt idx="33347">
                  <c:v>94.9</c:v>
                </c:pt>
                <c:pt idx="33348">
                  <c:v>94.9</c:v>
                </c:pt>
                <c:pt idx="33349">
                  <c:v>94.9</c:v>
                </c:pt>
                <c:pt idx="33350">
                  <c:v>94.9</c:v>
                </c:pt>
                <c:pt idx="33351">
                  <c:v>94.9</c:v>
                </c:pt>
                <c:pt idx="33352">
                  <c:v>94.9</c:v>
                </c:pt>
                <c:pt idx="33353">
                  <c:v>94.9</c:v>
                </c:pt>
                <c:pt idx="33354">
                  <c:v>94.9</c:v>
                </c:pt>
                <c:pt idx="33355">
                  <c:v>94.9</c:v>
                </c:pt>
                <c:pt idx="33356">
                  <c:v>94.9</c:v>
                </c:pt>
                <c:pt idx="33357">
                  <c:v>94.9</c:v>
                </c:pt>
                <c:pt idx="33358">
                  <c:v>94.9</c:v>
                </c:pt>
                <c:pt idx="33359">
                  <c:v>94.9</c:v>
                </c:pt>
                <c:pt idx="33360">
                  <c:v>94.9</c:v>
                </c:pt>
                <c:pt idx="33361">
                  <c:v>94.9</c:v>
                </c:pt>
                <c:pt idx="33362">
                  <c:v>94.9</c:v>
                </c:pt>
                <c:pt idx="33363">
                  <c:v>94.9</c:v>
                </c:pt>
                <c:pt idx="33364">
                  <c:v>94.9</c:v>
                </c:pt>
                <c:pt idx="33365">
                  <c:v>94.9</c:v>
                </c:pt>
                <c:pt idx="33366">
                  <c:v>95</c:v>
                </c:pt>
                <c:pt idx="33367">
                  <c:v>95</c:v>
                </c:pt>
                <c:pt idx="33368">
                  <c:v>95</c:v>
                </c:pt>
                <c:pt idx="33369">
                  <c:v>94.9</c:v>
                </c:pt>
                <c:pt idx="33370">
                  <c:v>95</c:v>
                </c:pt>
                <c:pt idx="33371">
                  <c:v>95</c:v>
                </c:pt>
                <c:pt idx="33372">
                  <c:v>95</c:v>
                </c:pt>
                <c:pt idx="33373">
                  <c:v>95</c:v>
                </c:pt>
                <c:pt idx="33374">
                  <c:v>95</c:v>
                </c:pt>
                <c:pt idx="33375">
                  <c:v>95</c:v>
                </c:pt>
                <c:pt idx="33376">
                  <c:v>95</c:v>
                </c:pt>
                <c:pt idx="33377">
                  <c:v>95</c:v>
                </c:pt>
                <c:pt idx="33378">
                  <c:v>95</c:v>
                </c:pt>
                <c:pt idx="33379">
                  <c:v>95</c:v>
                </c:pt>
                <c:pt idx="33380">
                  <c:v>95</c:v>
                </c:pt>
                <c:pt idx="33381">
                  <c:v>95</c:v>
                </c:pt>
                <c:pt idx="33382">
                  <c:v>95</c:v>
                </c:pt>
                <c:pt idx="33383">
                  <c:v>95</c:v>
                </c:pt>
                <c:pt idx="33384">
                  <c:v>95</c:v>
                </c:pt>
                <c:pt idx="33385">
                  <c:v>95</c:v>
                </c:pt>
                <c:pt idx="33386">
                  <c:v>95</c:v>
                </c:pt>
                <c:pt idx="33387">
                  <c:v>95</c:v>
                </c:pt>
                <c:pt idx="33388">
                  <c:v>95</c:v>
                </c:pt>
                <c:pt idx="33389">
                  <c:v>95</c:v>
                </c:pt>
                <c:pt idx="33390">
                  <c:v>95</c:v>
                </c:pt>
                <c:pt idx="33391">
                  <c:v>95</c:v>
                </c:pt>
                <c:pt idx="33392">
                  <c:v>95.1</c:v>
                </c:pt>
                <c:pt idx="33393">
                  <c:v>95.1</c:v>
                </c:pt>
                <c:pt idx="33394">
                  <c:v>95.1</c:v>
                </c:pt>
                <c:pt idx="33395">
                  <c:v>95.1</c:v>
                </c:pt>
                <c:pt idx="33396">
                  <c:v>95.1</c:v>
                </c:pt>
                <c:pt idx="33397">
                  <c:v>95.1</c:v>
                </c:pt>
                <c:pt idx="33398">
                  <c:v>95.1</c:v>
                </c:pt>
                <c:pt idx="33399">
                  <c:v>95.1</c:v>
                </c:pt>
                <c:pt idx="33400">
                  <c:v>95.1</c:v>
                </c:pt>
                <c:pt idx="33401">
                  <c:v>95.1</c:v>
                </c:pt>
                <c:pt idx="33402">
                  <c:v>95.1</c:v>
                </c:pt>
                <c:pt idx="33403">
                  <c:v>95.1</c:v>
                </c:pt>
                <c:pt idx="33404">
                  <c:v>95.1</c:v>
                </c:pt>
                <c:pt idx="33405">
                  <c:v>95.1</c:v>
                </c:pt>
                <c:pt idx="33406">
                  <c:v>95.2</c:v>
                </c:pt>
                <c:pt idx="33407">
                  <c:v>95.2</c:v>
                </c:pt>
                <c:pt idx="33408">
                  <c:v>95.2</c:v>
                </c:pt>
                <c:pt idx="33409">
                  <c:v>95.2</c:v>
                </c:pt>
                <c:pt idx="33410">
                  <c:v>95.2</c:v>
                </c:pt>
                <c:pt idx="33411">
                  <c:v>95.2</c:v>
                </c:pt>
                <c:pt idx="33412">
                  <c:v>95.2</c:v>
                </c:pt>
                <c:pt idx="33413">
                  <c:v>95.2</c:v>
                </c:pt>
                <c:pt idx="33414">
                  <c:v>95.2</c:v>
                </c:pt>
                <c:pt idx="33415">
                  <c:v>95.2</c:v>
                </c:pt>
                <c:pt idx="33416">
                  <c:v>95.3</c:v>
                </c:pt>
                <c:pt idx="33417">
                  <c:v>95.3</c:v>
                </c:pt>
                <c:pt idx="33418">
                  <c:v>95.3</c:v>
                </c:pt>
                <c:pt idx="33419">
                  <c:v>95.3</c:v>
                </c:pt>
                <c:pt idx="33420">
                  <c:v>95.3</c:v>
                </c:pt>
                <c:pt idx="33421">
                  <c:v>95.3</c:v>
                </c:pt>
                <c:pt idx="33422">
                  <c:v>95.3</c:v>
                </c:pt>
                <c:pt idx="33423">
                  <c:v>95.3</c:v>
                </c:pt>
                <c:pt idx="33424">
                  <c:v>95.3</c:v>
                </c:pt>
                <c:pt idx="33425">
                  <c:v>95.4</c:v>
                </c:pt>
                <c:pt idx="33426">
                  <c:v>95.4</c:v>
                </c:pt>
                <c:pt idx="33427">
                  <c:v>95.4</c:v>
                </c:pt>
                <c:pt idx="33428">
                  <c:v>95.4</c:v>
                </c:pt>
                <c:pt idx="33429">
                  <c:v>95.4</c:v>
                </c:pt>
                <c:pt idx="33430">
                  <c:v>95.4</c:v>
                </c:pt>
                <c:pt idx="33431">
                  <c:v>95.4</c:v>
                </c:pt>
                <c:pt idx="33432">
                  <c:v>95.4</c:v>
                </c:pt>
                <c:pt idx="33433">
                  <c:v>95.4</c:v>
                </c:pt>
                <c:pt idx="33434">
                  <c:v>95.5</c:v>
                </c:pt>
                <c:pt idx="33435">
                  <c:v>95.5</c:v>
                </c:pt>
                <c:pt idx="33436">
                  <c:v>95.5</c:v>
                </c:pt>
                <c:pt idx="33437">
                  <c:v>95.5</c:v>
                </c:pt>
                <c:pt idx="33438">
                  <c:v>95.5</c:v>
                </c:pt>
                <c:pt idx="33439">
                  <c:v>95.5</c:v>
                </c:pt>
                <c:pt idx="33440">
                  <c:v>95.5</c:v>
                </c:pt>
                <c:pt idx="33441">
                  <c:v>95.5</c:v>
                </c:pt>
                <c:pt idx="33442">
                  <c:v>95.6</c:v>
                </c:pt>
                <c:pt idx="33443">
                  <c:v>95.6</c:v>
                </c:pt>
                <c:pt idx="33444">
                  <c:v>95.6</c:v>
                </c:pt>
                <c:pt idx="33445">
                  <c:v>95.6</c:v>
                </c:pt>
                <c:pt idx="33446">
                  <c:v>95.6</c:v>
                </c:pt>
                <c:pt idx="33447">
                  <c:v>95.6</c:v>
                </c:pt>
                <c:pt idx="33448">
                  <c:v>95.6</c:v>
                </c:pt>
                <c:pt idx="33449">
                  <c:v>95.6</c:v>
                </c:pt>
                <c:pt idx="33450">
                  <c:v>95.7</c:v>
                </c:pt>
                <c:pt idx="33451">
                  <c:v>95.7</c:v>
                </c:pt>
                <c:pt idx="33452">
                  <c:v>95.7</c:v>
                </c:pt>
                <c:pt idx="33453">
                  <c:v>95.7</c:v>
                </c:pt>
                <c:pt idx="33454">
                  <c:v>95.7</c:v>
                </c:pt>
                <c:pt idx="33455">
                  <c:v>95.7</c:v>
                </c:pt>
                <c:pt idx="33456">
                  <c:v>95.7</c:v>
                </c:pt>
                <c:pt idx="33457">
                  <c:v>95.7</c:v>
                </c:pt>
                <c:pt idx="33458">
                  <c:v>95.7</c:v>
                </c:pt>
                <c:pt idx="33459">
                  <c:v>95.7</c:v>
                </c:pt>
                <c:pt idx="33460">
                  <c:v>95.7</c:v>
                </c:pt>
                <c:pt idx="33461">
                  <c:v>95.8</c:v>
                </c:pt>
                <c:pt idx="33462">
                  <c:v>95.8</c:v>
                </c:pt>
                <c:pt idx="33463">
                  <c:v>95.8</c:v>
                </c:pt>
                <c:pt idx="33464">
                  <c:v>95.8</c:v>
                </c:pt>
                <c:pt idx="33465">
                  <c:v>95.8</c:v>
                </c:pt>
                <c:pt idx="33466">
                  <c:v>95.8</c:v>
                </c:pt>
                <c:pt idx="33467">
                  <c:v>95.8</c:v>
                </c:pt>
                <c:pt idx="33468">
                  <c:v>95.9</c:v>
                </c:pt>
                <c:pt idx="33469">
                  <c:v>95.9</c:v>
                </c:pt>
                <c:pt idx="33470">
                  <c:v>95.9</c:v>
                </c:pt>
                <c:pt idx="33471">
                  <c:v>95.9</c:v>
                </c:pt>
                <c:pt idx="33472">
                  <c:v>95.9</c:v>
                </c:pt>
                <c:pt idx="33473">
                  <c:v>95.9</c:v>
                </c:pt>
                <c:pt idx="33474">
                  <c:v>96</c:v>
                </c:pt>
                <c:pt idx="33475">
                  <c:v>96</c:v>
                </c:pt>
                <c:pt idx="33476">
                  <c:v>96</c:v>
                </c:pt>
                <c:pt idx="33477">
                  <c:v>96</c:v>
                </c:pt>
                <c:pt idx="33478">
                  <c:v>96</c:v>
                </c:pt>
                <c:pt idx="33479">
                  <c:v>96.1</c:v>
                </c:pt>
                <c:pt idx="33480">
                  <c:v>96.1</c:v>
                </c:pt>
                <c:pt idx="33481">
                  <c:v>96.1</c:v>
                </c:pt>
                <c:pt idx="33482">
                  <c:v>96.1</c:v>
                </c:pt>
                <c:pt idx="33483">
                  <c:v>96.1</c:v>
                </c:pt>
                <c:pt idx="33484">
                  <c:v>96.1</c:v>
                </c:pt>
                <c:pt idx="33485">
                  <c:v>96.2</c:v>
                </c:pt>
                <c:pt idx="33486">
                  <c:v>96.2</c:v>
                </c:pt>
                <c:pt idx="33487">
                  <c:v>96.2</c:v>
                </c:pt>
                <c:pt idx="33488">
                  <c:v>96.2</c:v>
                </c:pt>
                <c:pt idx="33489">
                  <c:v>96.2</c:v>
                </c:pt>
                <c:pt idx="33490">
                  <c:v>96.2</c:v>
                </c:pt>
                <c:pt idx="33491">
                  <c:v>96.3</c:v>
                </c:pt>
                <c:pt idx="33492">
                  <c:v>96.3</c:v>
                </c:pt>
                <c:pt idx="33493">
                  <c:v>96.3</c:v>
                </c:pt>
                <c:pt idx="33494">
                  <c:v>96.3</c:v>
                </c:pt>
                <c:pt idx="33495">
                  <c:v>96.3</c:v>
                </c:pt>
                <c:pt idx="33496">
                  <c:v>96.4</c:v>
                </c:pt>
                <c:pt idx="33497">
                  <c:v>96.4</c:v>
                </c:pt>
                <c:pt idx="33498">
                  <c:v>96.4</c:v>
                </c:pt>
                <c:pt idx="33499">
                  <c:v>96.4</c:v>
                </c:pt>
                <c:pt idx="33500">
                  <c:v>96.4</c:v>
                </c:pt>
                <c:pt idx="33501">
                  <c:v>96.4</c:v>
                </c:pt>
                <c:pt idx="33502">
                  <c:v>96.4</c:v>
                </c:pt>
                <c:pt idx="33503">
                  <c:v>96.4</c:v>
                </c:pt>
                <c:pt idx="33504">
                  <c:v>96.5</c:v>
                </c:pt>
                <c:pt idx="33505">
                  <c:v>96.5</c:v>
                </c:pt>
                <c:pt idx="33506">
                  <c:v>96.5</c:v>
                </c:pt>
                <c:pt idx="33507">
                  <c:v>96.5</c:v>
                </c:pt>
                <c:pt idx="33508">
                  <c:v>96.5</c:v>
                </c:pt>
                <c:pt idx="33509">
                  <c:v>96.5</c:v>
                </c:pt>
                <c:pt idx="33510">
                  <c:v>96.5</c:v>
                </c:pt>
                <c:pt idx="33511">
                  <c:v>96.6</c:v>
                </c:pt>
                <c:pt idx="33512">
                  <c:v>96.6</c:v>
                </c:pt>
                <c:pt idx="33513">
                  <c:v>96.6</c:v>
                </c:pt>
                <c:pt idx="33514">
                  <c:v>96.6</c:v>
                </c:pt>
                <c:pt idx="33515">
                  <c:v>96.6</c:v>
                </c:pt>
                <c:pt idx="33516">
                  <c:v>96.6</c:v>
                </c:pt>
                <c:pt idx="33517">
                  <c:v>96.6</c:v>
                </c:pt>
                <c:pt idx="33518">
                  <c:v>96.6</c:v>
                </c:pt>
                <c:pt idx="33519">
                  <c:v>96.7</c:v>
                </c:pt>
                <c:pt idx="33520">
                  <c:v>96.7</c:v>
                </c:pt>
                <c:pt idx="33521">
                  <c:v>96.7</c:v>
                </c:pt>
                <c:pt idx="33522">
                  <c:v>96.7</c:v>
                </c:pt>
                <c:pt idx="33523">
                  <c:v>96.7</c:v>
                </c:pt>
                <c:pt idx="33524">
                  <c:v>96.7</c:v>
                </c:pt>
                <c:pt idx="33525">
                  <c:v>96.8</c:v>
                </c:pt>
                <c:pt idx="33526">
                  <c:v>96.8</c:v>
                </c:pt>
                <c:pt idx="33527">
                  <c:v>96.8</c:v>
                </c:pt>
                <c:pt idx="33528">
                  <c:v>96.8</c:v>
                </c:pt>
                <c:pt idx="33529">
                  <c:v>96.8</c:v>
                </c:pt>
                <c:pt idx="33530">
                  <c:v>96.8</c:v>
                </c:pt>
                <c:pt idx="33531">
                  <c:v>96.8</c:v>
                </c:pt>
                <c:pt idx="33532">
                  <c:v>96.9</c:v>
                </c:pt>
                <c:pt idx="33533">
                  <c:v>96.9</c:v>
                </c:pt>
                <c:pt idx="33534">
                  <c:v>96.9</c:v>
                </c:pt>
                <c:pt idx="33535">
                  <c:v>96.9</c:v>
                </c:pt>
                <c:pt idx="33536">
                  <c:v>96.9</c:v>
                </c:pt>
                <c:pt idx="33537">
                  <c:v>96.9</c:v>
                </c:pt>
                <c:pt idx="33538">
                  <c:v>96.9</c:v>
                </c:pt>
                <c:pt idx="33539">
                  <c:v>96.9</c:v>
                </c:pt>
                <c:pt idx="33540">
                  <c:v>97</c:v>
                </c:pt>
                <c:pt idx="33541">
                  <c:v>97</c:v>
                </c:pt>
                <c:pt idx="33542">
                  <c:v>97</c:v>
                </c:pt>
                <c:pt idx="33543">
                  <c:v>97</c:v>
                </c:pt>
                <c:pt idx="33544">
                  <c:v>97</c:v>
                </c:pt>
                <c:pt idx="33545">
                  <c:v>97</c:v>
                </c:pt>
                <c:pt idx="33546">
                  <c:v>97</c:v>
                </c:pt>
                <c:pt idx="33547">
                  <c:v>97</c:v>
                </c:pt>
                <c:pt idx="33548">
                  <c:v>97</c:v>
                </c:pt>
                <c:pt idx="33549">
                  <c:v>97</c:v>
                </c:pt>
                <c:pt idx="33550">
                  <c:v>97</c:v>
                </c:pt>
                <c:pt idx="33551">
                  <c:v>97</c:v>
                </c:pt>
                <c:pt idx="33552">
                  <c:v>97</c:v>
                </c:pt>
                <c:pt idx="33553">
                  <c:v>97.1</c:v>
                </c:pt>
                <c:pt idx="33554">
                  <c:v>97.1</c:v>
                </c:pt>
                <c:pt idx="33555">
                  <c:v>97.1</c:v>
                </c:pt>
                <c:pt idx="33556">
                  <c:v>97.1</c:v>
                </c:pt>
                <c:pt idx="33557">
                  <c:v>97.1</c:v>
                </c:pt>
                <c:pt idx="33558">
                  <c:v>97.1</c:v>
                </c:pt>
                <c:pt idx="33559">
                  <c:v>97.1</c:v>
                </c:pt>
                <c:pt idx="33560">
                  <c:v>97.1</c:v>
                </c:pt>
                <c:pt idx="33561">
                  <c:v>97.1</c:v>
                </c:pt>
                <c:pt idx="33562">
                  <c:v>97.1</c:v>
                </c:pt>
                <c:pt idx="33563">
                  <c:v>97.1</c:v>
                </c:pt>
                <c:pt idx="33564">
                  <c:v>97.2</c:v>
                </c:pt>
                <c:pt idx="33565">
                  <c:v>97.2</c:v>
                </c:pt>
                <c:pt idx="33566">
                  <c:v>97.2</c:v>
                </c:pt>
                <c:pt idx="33567">
                  <c:v>97.2</c:v>
                </c:pt>
                <c:pt idx="33568">
                  <c:v>97.2</c:v>
                </c:pt>
                <c:pt idx="33569">
                  <c:v>97.2</c:v>
                </c:pt>
                <c:pt idx="33570">
                  <c:v>97.2</c:v>
                </c:pt>
                <c:pt idx="33571">
                  <c:v>97.2</c:v>
                </c:pt>
                <c:pt idx="33572">
                  <c:v>97.2</c:v>
                </c:pt>
                <c:pt idx="33573">
                  <c:v>97.2</c:v>
                </c:pt>
                <c:pt idx="33574">
                  <c:v>97.2</c:v>
                </c:pt>
                <c:pt idx="33575">
                  <c:v>97.2</c:v>
                </c:pt>
                <c:pt idx="33576">
                  <c:v>97.2</c:v>
                </c:pt>
                <c:pt idx="33577">
                  <c:v>97.2</c:v>
                </c:pt>
                <c:pt idx="33578">
                  <c:v>97.2</c:v>
                </c:pt>
                <c:pt idx="33579">
                  <c:v>97.2</c:v>
                </c:pt>
                <c:pt idx="33580">
                  <c:v>97.2</c:v>
                </c:pt>
                <c:pt idx="33581">
                  <c:v>97.2</c:v>
                </c:pt>
                <c:pt idx="33582">
                  <c:v>97.2</c:v>
                </c:pt>
                <c:pt idx="33583">
                  <c:v>97.2</c:v>
                </c:pt>
                <c:pt idx="33584">
                  <c:v>97.2</c:v>
                </c:pt>
                <c:pt idx="33585">
                  <c:v>97.2</c:v>
                </c:pt>
                <c:pt idx="33586">
                  <c:v>97.2</c:v>
                </c:pt>
                <c:pt idx="33587">
                  <c:v>97.2</c:v>
                </c:pt>
                <c:pt idx="33588">
                  <c:v>97.2</c:v>
                </c:pt>
                <c:pt idx="33589">
                  <c:v>97.2</c:v>
                </c:pt>
                <c:pt idx="33590">
                  <c:v>97.2</c:v>
                </c:pt>
                <c:pt idx="33591">
                  <c:v>97.2</c:v>
                </c:pt>
                <c:pt idx="33592">
                  <c:v>97.2</c:v>
                </c:pt>
                <c:pt idx="33593">
                  <c:v>97.2</c:v>
                </c:pt>
                <c:pt idx="33594">
                  <c:v>97.2</c:v>
                </c:pt>
                <c:pt idx="33595">
                  <c:v>97.2</c:v>
                </c:pt>
                <c:pt idx="33596">
                  <c:v>97.2</c:v>
                </c:pt>
                <c:pt idx="33597">
                  <c:v>97.2</c:v>
                </c:pt>
                <c:pt idx="33598">
                  <c:v>97.1</c:v>
                </c:pt>
                <c:pt idx="33599">
                  <c:v>97.1</c:v>
                </c:pt>
                <c:pt idx="33600">
                  <c:v>97.1</c:v>
                </c:pt>
                <c:pt idx="33601">
                  <c:v>97.1</c:v>
                </c:pt>
                <c:pt idx="33602">
                  <c:v>97.1</c:v>
                </c:pt>
                <c:pt idx="33603">
                  <c:v>97.1</c:v>
                </c:pt>
                <c:pt idx="33604">
                  <c:v>97.1</c:v>
                </c:pt>
                <c:pt idx="33605">
                  <c:v>97.1</c:v>
                </c:pt>
                <c:pt idx="33606">
                  <c:v>97.1</c:v>
                </c:pt>
                <c:pt idx="33607">
                  <c:v>97.1</c:v>
                </c:pt>
                <c:pt idx="33608">
                  <c:v>97.1</c:v>
                </c:pt>
                <c:pt idx="33609">
                  <c:v>97.1</c:v>
                </c:pt>
                <c:pt idx="33610">
                  <c:v>97.1</c:v>
                </c:pt>
                <c:pt idx="33611">
                  <c:v>97.1</c:v>
                </c:pt>
                <c:pt idx="33612">
                  <c:v>97.1</c:v>
                </c:pt>
                <c:pt idx="33613">
                  <c:v>97.1</c:v>
                </c:pt>
                <c:pt idx="33614">
                  <c:v>97.1</c:v>
                </c:pt>
                <c:pt idx="33615">
                  <c:v>97.1</c:v>
                </c:pt>
                <c:pt idx="33616">
                  <c:v>97</c:v>
                </c:pt>
                <c:pt idx="33617">
                  <c:v>97</c:v>
                </c:pt>
                <c:pt idx="33618">
                  <c:v>97</c:v>
                </c:pt>
                <c:pt idx="33619">
                  <c:v>97</c:v>
                </c:pt>
                <c:pt idx="33620">
                  <c:v>97</c:v>
                </c:pt>
                <c:pt idx="33621">
                  <c:v>97</c:v>
                </c:pt>
                <c:pt idx="33622">
                  <c:v>97</c:v>
                </c:pt>
                <c:pt idx="33623">
                  <c:v>97</c:v>
                </c:pt>
                <c:pt idx="33624">
                  <c:v>97</c:v>
                </c:pt>
                <c:pt idx="33625">
                  <c:v>96.9</c:v>
                </c:pt>
                <c:pt idx="33626">
                  <c:v>96.9</c:v>
                </c:pt>
                <c:pt idx="33627">
                  <c:v>96.9</c:v>
                </c:pt>
                <c:pt idx="33628">
                  <c:v>96.9</c:v>
                </c:pt>
                <c:pt idx="33629">
                  <c:v>96.9</c:v>
                </c:pt>
                <c:pt idx="33630">
                  <c:v>96.9</c:v>
                </c:pt>
                <c:pt idx="33631">
                  <c:v>96.8</c:v>
                </c:pt>
                <c:pt idx="33632">
                  <c:v>96.8</c:v>
                </c:pt>
                <c:pt idx="33633">
                  <c:v>96.8</c:v>
                </c:pt>
                <c:pt idx="33634">
                  <c:v>96.8</c:v>
                </c:pt>
                <c:pt idx="33635">
                  <c:v>96.8</c:v>
                </c:pt>
                <c:pt idx="33636">
                  <c:v>96.8</c:v>
                </c:pt>
                <c:pt idx="33637">
                  <c:v>96.7</c:v>
                </c:pt>
                <c:pt idx="33638">
                  <c:v>96.7</c:v>
                </c:pt>
                <c:pt idx="33639">
                  <c:v>96.7</c:v>
                </c:pt>
                <c:pt idx="33640">
                  <c:v>96.7</c:v>
                </c:pt>
                <c:pt idx="33641">
                  <c:v>96.7</c:v>
                </c:pt>
                <c:pt idx="33642">
                  <c:v>96.7</c:v>
                </c:pt>
                <c:pt idx="33643">
                  <c:v>96.7</c:v>
                </c:pt>
                <c:pt idx="33644">
                  <c:v>96.6</c:v>
                </c:pt>
                <c:pt idx="33645">
                  <c:v>96.6</c:v>
                </c:pt>
                <c:pt idx="33646">
                  <c:v>96.6</c:v>
                </c:pt>
                <c:pt idx="33647">
                  <c:v>96.6</c:v>
                </c:pt>
                <c:pt idx="33648">
                  <c:v>96.6</c:v>
                </c:pt>
                <c:pt idx="33649">
                  <c:v>96.6</c:v>
                </c:pt>
                <c:pt idx="33650">
                  <c:v>96.6</c:v>
                </c:pt>
                <c:pt idx="33651">
                  <c:v>96.6</c:v>
                </c:pt>
                <c:pt idx="33652">
                  <c:v>96.5</c:v>
                </c:pt>
                <c:pt idx="33653">
                  <c:v>96.5</c:v>
                </c:pt>
                <c:pt idx="33654">
                  <c:v>96.5</c:v>
                </c:pt>
                <c:pt idx="33655">
                  <c:v>96.5</c:v>
                </c:pt>
                <c:pt idx="33656">
                  <c:v>96.5</c:v>
                </c:pt>
                <c:pt idx="33657">
                  <c:v>96.5</c:v>
                </c:pt>
                <c:pt idx="33658">
                  <c:v>96.4</c:v>
                </c:pt>
                <c:pt idx="33659">
                  <c:v>96.4</c:v>
                </c:pt>
                <c:pt idx="33660">
                  <c:v>96.4</c:v>
                </c:pt>
                <c:pt idx="33661">
                  <c:v>96.4</c:v>
                </c:pt>
                <c:pt idx="33662">
                  <c:v>96.4</c:v>
                </c:pt>
                <c:pt idx="33663">
                  <c:v>96.4</c:v>
                </c:pt>
                <c:pt idx="33664">
                  <c:v>96.4</c:v>
                </c:pt>
                <c:pt idx="33665">
                  <c:v>96.4</c:v>
                </c:pt>
                <c:pt idx="33666">
                  <c:v>96.4</c:v>
                </c:pt>
                <c:pt idx="33667">
                  <c:v>96.4</c:v>
                </c:pt>
                <c:pt idx="33668">
                  <c:v>96.3</c:v>
                </c:pt>
                <c:pt idx="33669">
                  <c:v>96.3</c:v>
                </c:pt>
                <c:pt idx="33670">
                  <c:v>96.3</c:v>
                </c:pt>
                <c:pt idx="33671">
                  <c:v>96.3</c:v>
                </c:pt>
                <c:pt idx="33672">
                  <c:v>96.3</c:v>
                </c:pt>
                <c:pt idx="33673">
                  <c:v>96.2</c:v>
                </c:pt>
                <c:pt idx="33674">
                  <c:v>96.2</c:v>
                </c:pt>
                <c:pt idx="33675">
                  <c:v>96.2</c:v>
                </c:pt>
                <c:pt idx="33676">
                  <c:v>96.2</c:v>
                </c:pt>
                <c:pt idx="33677">
                  <c:v>96.2</c:v>
                </c:pt>
                <c:pt idx="33678">
                  <c:v>96.1</c:v>
                </c:pt>
                <c:pt idx="33679">
                  <c:v>96.1</c:v>
                </c:pt>
                <c:pt idx="33680">
                  <c:v>96.1</c:v>
                </c:pt>
                <c:pt idx="33681">
                  <c:v>96.1</c:v>
                </c:pt>
                <c:pt idx="33682">
                  <c:v>96.1</c:v>
                </c:pt>
                <c:pt idx="33683">
                  <c:v>96.1</c:v>
                </c:pt>
                <c:pt idx="33684">
                  <c:v>96</c:v>
                </c:pt>
                <c:pt idx="33685">
                  <c:v>96</c:v>
                </c:pt>
                <c:pt idx="33686">
                  <c:v>96</c:v>
                </c:pt>
                <c:pt idx="33687">
                  <c:v>96</c:v>
                </c:pt>
                <c:pt idx="33688">
                  <c:v>96</c:v>
                </c:pt>
                <c:pt idx="33689">
                  <c:v>95.9</c:v>
                </c:pt>
                <c:pt idx="33690">
                  <c:v>95.9</c:v>
                </c:pt>
                <c:pt idx="33691">
                  <c:v>95.9</c:v>
                </c:pt>
                <c:pt idx="33692">
                  <c:v>95.9</c:v>
                </c:pt>
                <c:pt idx="33693">
                  <c:v>95.9</c:v>
                </c:pt>
                <c:pt idx="33694">
                  <c:v>95.9</c:v>
                </c:pt>
                <c:pt idx="33695">
                  <c:v>95.8</c:v>
                </c:pt>
                <c:pt idx="33696">
                  <c:v>95.8</c:v>
                </c:pt>
                <c:pt idx="33697">
                  <c:v>95.8</c:v>
                </c:pt>
                <c:pt idx="33698">
                  <c:v>95.8</c:v>
                </c:pt>
                <c:pt idx="33699">
                  <c:v>95.8</c:v>
                </c:pt>
                <c:pt idx="33700">
                  <c:v>95.7</c:v>
                </c:pt>
                <c:pt idx="33701">
                  <c:v>95.7</c:v>
                </c:pt>
                <c:pt idx="33702">
                  <c:v>95.7</c:v>
                </c:pt>
                <c:pt idx="33703">
                  <c:v>95.7</c:v>
                </c:pt>
                <c:pt idx="33704">
                  <c:v>95.7</c:v>
                </c:pt>
                <c:pt idx="33705">
                  <c:v>95.7</c:v>
                </c:pt>
                <c:pt idx="33706">
                  <c:v>95.7</c:v>
                </c:pt>
                <c:pt idx="33707">
                  <c:v>95.7</c:v>
                </c:pt>
                <c:pt idx="33708">
                  <c:v>95.6</c:v>
                </c:pt>
                <c:pt idx="33709">
                  <c:v>95.6</c:v>
                </c:pt>
                <c:pt idx="33710">
                  <c:v>95.6</c:v>
                </c:pt>
                <c:pt idx="33711">
                  <c:v>95.6</c:v>
                </c:pt>
                <c:pt idx="33712">
                  <c:v>95.6</c:v>
                </c:pt>
                <c:pt idx="33713">
                  <c:v>95.6</c:v>
                </c:pt>
                <c:pt idx="33714">
                  <c:v>95.6</c:v>
                </c:pt>
                <c:pt idx="33715">
                  <c:v>95.5</c:v>
                </c:pt>
                <c:pt idx="33716">
                  <c:v>95.5</c:v>
                </c:pt>
                <c:pt idx="33717">
                  <c:v>95.5</c:v>
                </c:pt>
                <c:pt idx="33718">
                  <c:v>95.5</c:v>
                </c:pt>
                <c:pt idx="33719">
                  <c:v>95.5</c:v>
                </c:pt>
                <c:pt idx="33720">
                  <c:v>95.5</c:v>
                </c:pt>
                <c:pt idx="33721">
                  <c:v>95.5</c:v>
                </c:pt>
                <c:pt idx="33722">
                  <c:v>95.5</c:v>
                </c:pt>
                <c:pt idx="33723">
                  <c:v>95.5</c:v>
                </c:pt>
                <c:pt idx="33724">
                  <c:v>95.4</c:v>
                </c:pt>
                <c:pt idx="33725">
                  <c:v>95.4</c:v>
                </c:pt>
                <c:pt idx="33726">
                  <c:v>95.4</c:v>
                </c:pt>
                <c:pt idx="33727">
                  <c:v>95.4</c:v>
                </c:pt>
                <c:pt idx="33728">
                  <c:v>95.4</c:v>
                </c:pt>
                <c:pt idx="33729">
                  <c:v>95.4</c:v>
                </c:pt>
                <c:pt idx="33730">
                  <c:v>95.4</c:v>
                </c:pt>
                <c:pt idx="33731">
                  <c:v>95.4</c:v>
                </c:pt>
                <c:pt idx="33732">
                  <c:v>95.4</c:v>
                </c:pt>
                <c:pt idx="33733">
                  <c:v>95.3</c:v>
                </c:pt>
                <c:pt idx="33734">
                  <c:v>95.3</c:v>
                </c:pt>
                <c:pt idx="33735">
                  <c:v>95.3</c:v>
                </c:pt>
                <c:pt idx="33736">
                  <c:v>95.3</c:v>
                </c:pt>
                <c:pt idx="33737">
                  <c:v>95.3</c:v>
                </c:pt>
                <c:pt idx="33738">
                  <c:v>95.3</c:v>
                </c:pt>
                <c:pt idx="33739">
                  <c:v>95.3</c:v>
                </c:pt>
                <c:pt idx="33740">
                  <c:v>95.3</c:v>
                </c:pt>
                <c:pt idx="33741">
                  <c:v>95.3</c:v>
                </c:pt>
                <c:pt idx="33742">
                  <c:v>95.3</c:v>
                </c:pt>
                <c:pt idx="33743">
                  <c:v>95.3</c:v>
                </c:pt>
                <c:pt idx="33744">
                  <c:v>95.3</c:v>
                </c:pt>
                <c:pt idx="33745">
                  <c:v>95.3</c:v>
                </c:pt>
                <c:pt idx="33746">
                  <c:v>95.2</c:v>
                </c:pt>
                <c:pt idx="33747">
                  <c:v>95.2</c:v>
                </c:pt>
                <c:pt idx="33748">
                  <c:v>95.2</c:v>
                </c:pt>
                <c:pt idx="33749">
                  <c:v>95.2</c:v>
                </c:pt>
                <c:pt idx="33750">
                  <c:v>95.2</c:v>
                </c:pt>
                <c:pt idx="33751">
                  <c:v>95.2</c:v>
                </c:pt>
                <c:pt idx="33752">
                  <c:v>95.2</c:v>
                </c:pt>
                <c:pt idx="33753">
                  <c:v>95.2</c:v>
                </c:pt>
                <c:pt idx="33754">
                  <c:v>95.2</c:v>
                </c:pt>
                <c:pt idx="33755">
                  <c:v>95.2</c:v>
                </c:pt>
                <c:pt idx="33756">
                  <c:v>95.2</c:v>
                </c:pt>
                <c:pt idx="33757">
                  <c:v>95.2</c:v>
                </c:pt>
                <c:pt idx="33758">
                  <c:v>95.2</c:v>
                </c:pt>
                <c:pt idx="33759">
                  <c:v>95.2</c:v>
                </c:pt>
                <c:pt idx="33760">
                  <c:v>95.2</c:v>
                </c:pt>
                <c:pt idx="33761">
                  <c:v>95.2</c:v>
                </c:pt>
                <c:pt idx="33762">
                  <c:v>95.2</c:v>
                </c:pt>
                <c:pt idx="33763">
                  <c:v>95.2</c:v>
                </c:pt>
                <c:pt idx="33764">
                  <c:v>95.2</c:v>
                </c:pt>
                <c:pt idx="33765">
                  <c:v>95.2</c:v>
                </c:pt>
                <c:pt idx="33766">
                  <c:v>95.1</c:v>
                </c:pt>
                <c:pt idx="33767">
                  <c:v>95.1</c:v>
                </c:pt>
                <c:pt idx="33768">
                  <c:v>95.1</c:v>
                </c:pt>
                <c:pt idx="33769">
                  <c:v>95.1</c:v>
                </c:pt>
                <c:pt idx="33770">
                  <c:v>95.1</c:v>
                </c:pt>
                <c:pt idx="33771">
                  <c:v>95.1</c:v>
                </c:pt>
                <c:pt idx="33772">
                  <c:v>95.1</c:v>
                </c:pt>
                <c:pt idx="33773">
                  <c:v>95.1</c:v>
                </c:pt>
                <c:pt idx="33774">
                  <c:v>95.1</c:v>
                </c:pt>
                <c:pt idx="33775">
                  <c:v>95.1</c:v>
                </c:pt>
                <c:pt idx="33776">
                  <c:v>95.1</c:v>
                </c:pt>
                <c:pt idx="33777">
                  <c:v>95.1</c:v>
                </c:pt>
                <c:pt idx="33778">
                  <c:v>95.1</c:v>
                </c:pt>
                <c:pt idx="33779">
                  <c:v>95.1</c:v>
                </c:pt>
                <c:pt idx="33780">
                  <c:v>95.1</c:v>
                </c:pt>
                <c:pt idx="33781">
                  <c:v>95.1</c:v>
                </c:pt>
                <c:pt idx="33782">
                  <c:v>95.1</c:v>
                </c:pt>
                <c:pt idx="33783">
                  <c:v>95.1</c:v>
                </c:pt>
                <c:pt idx="33784">
                  <c:v>95.1</c:v>
                </c:pt>
                <c:pt idx="33785">
                  <c:v>95.1</c:v>
                </c:pt>
                <c:pt idx="33786">
                  <c:v>95.1</c:v>
                </c:pt>
                <c:pt idx="33787">
                  <c:v>95.1</c:v>
                </c:pt>
                <c:pt idx="33788">
                  <c:v>95.1</c:v>
                </c:pt>
                <c:pt idx="33789">
                  <c:v>95.1</c:v>
                </c:pt>
                <c:pt idx="33790">
                  <c:v>95.1</c:v>
                </c:pt>
                <c:pt idx="33791">
                  <c:v>95.1</c:v>
                </c:pt>
                <c:pt idx="33792">
                  <c:v>95.1</c:v>
                </c:pt>
                <c:pt idx="33793">
                  <c:v>95.1</c:v>
                </c:pt>
                <c:pt idx="33794">
                  <c:v>95.1</c:v>
                </c:pt>
                <c:pt idx="33795">
                  <c:v>95.1</c:v>
                </c:pt>
                <c:pt idx="33796">
                  <c:v>95.1</c:v>
                </c:pt>
                <c:pt idx="33797">
                  <c:v>95.1</c:v>
                </c:pt>
                <c:pt idx="33798">
                  <c:v>95.1</c:v>
                </c:pt>
                <c:pt idx="33799">
                  <c:v>95.1</c:v>
                </c:pt>
                <c:pt idx="33800">
                  <c:v>95.1</c:v>
                </c:pt>
                <c:pt idx="33801">
                  <c:v>95.2</c:v>
                </c:pt>
                <c:pt idx="33802">
                  <c:v>95.2</c:v>
                </c:pt>
                <c:pt idx="33803">
                  <c:v>95.2</c:v>
                </c:pt>
                <c:pt idx="33804">
                  <c:v>95.2</c:v>
                </c:pt>
                <c:pt idx="33805">
                  <c:v>95.2</c:v>
                </c:pt>
                <c:pt idx="33806">
                  <c:v>95.2</c:v>
                </c:pt>
                <c:pt idx="33807">
                  <c:v>95.2</c:v>
                </c:pt>
                <c:pt idx="33808">
                  <c:v>95.2</c:v>
                </c:pt>
                <c:pt idx="33809">
                  <c:v>95.2</c:v>
                </c:pt>
                <c:pt idx="33810">
                  <c:v>95.2</c:v>
                </c:pt>
                <c:pt idx="33811">
                  <c:v>95.2</c:v>
                </c:pt>
                <c:pt idx="33812">
                  <c:v>95.2</c:v>
                </c:pt>
                <c:pt idx="33813">
                  <c:v>95.2</c:v>
                </c:pt>
                <c:pt idx="33814">
                  <c:v>95.2</c:v>
                </c:pt>
                <c:pt idx="33815">
                  <c:v>95.2</c:v>
                </c:pt>
                <c:pt idx="33816">
                  <c:v>95.2</c:v>
                </c:pt>
                <c:pt idx="33817">
                  <c:v>95.3</c:v>
                </c:pt>
                <c:pt idx="33818">
                  <c:v>95.3</c:v>
                </c:pt>
                <c:pt idx="33819">
                  <c:v>95.3</c:v>
                </c:pt>
                <c:pt idx="33820">
                  <c:v>95.3</c:v>
                </c:pt>
                <c:pt idx="33821">
                  <c:v>95.3</c:v>
                </c:pt>
                <c:pt idx="33822">
                  <c:v>95.3</c:v>
                </c:pt>
                <c:pt idx="33823">
                  <c:v>95.3</c:v>
                </c:pt>
                <c:pt idx="33824">
                  <c:v>95.3</c:v>
                </c:pt>
                <c:pt idx="33825">
                  <c:v>95.3</c:v>
                </c:pt>
                <c:pt idx="33826">
                  <c:v>95.3</c:v>
                </c:pt>
                <c:pt idx="33827">
                  <c:v>95.4</c:v>
                </c:pt>
                <c:pt idx="33828">
                  <c:v>95.4</c:v>
                </c:pt>
                <c:pt idx="33829">
                  <c:v>95.4</c:v>
                </c:pt>
                <c:pt idx="33830">
                  <c:v>95.4</c:v>
                </c:pt>
                <c:pt idx="33831">
                  <c:v>95.4</c:v>
                </c:pt>
                <c:pt idx="33832">
                  <c:v>95.4</c:v>
                </c:pt>
                <c:pt idx="33833">
                  <c:v>95.4</c:v>
                </c:pt>
                <c:pt idx="33834">
                  <c:v>95.4</c:v>
                </c:pt>
                <c:pt idx="33835">
                  <c:v>95.4</c:v>
                </c:pt>
                <c:pt idx="33836">
                  <c:v>95.5</c:v>
                </c:pt>
                <c:pt idx="33837">
                  <c:v>95.5</c:v>
                </c:pt>
                <c:pt idx="33838">
                  <c:v>95.5</c:v>
                </c:pt>
                <c:pt idx="33839">
                  <c:v>95.5</c:v>
                </c:pt>
                <c:pt idx="33840">
                  <c:v>95.5</c:v>
                </c:pt>
                <c:pt idx="33841">
                  <c:v>95.5</c:v>
                </c:pt>
                <c:pt idx="33842">
                  <c:v>95.5</c:v>
                </c:pt>
                <c:pt idx="33843">
                  <c:v>95.5</c:v>
                </c:pt>
                <c:pt idx="33844">
                  <c:v>95.6</c:v>
                </c:pt>
                <c:pt idx="33845">
                  <c:v>95.6</c:v>
                </c:pt>
                <c:pt idx="33846">
                  <c:v>95.6</c:v>
                </c:pt>
                <c:pt idx="33847">
                  <c:v>95.6</c:v>
                </c:pt>
                <c:pt idx="33848">
                  <c:v>95.6</c:v>
                </c:pt>
                <c:pt idx="33849">
                  <c:v>95.6</c:v>
                </c:pt>
                <c:pt idx="33850">
                  <c:v>95.6</c:v>
                </c:pt>
                <c:pt idx="33851">
                  <c:v>95.7</c:v>
                </c:pt>
                <c:pt idx="33852">
                  <c:v>95.7</c:v>
                </c:pt>
                <c:pt idx="33853">
                  <c:v>95.7</c:v>
                </c:pt>
                <c:pt idx="33854">
                  <c:v>95.7</c:v>
                </c:pt>
                <c:pt idx="33855">
                  <c:v>95.7</c:v>
                </c:pt>
                <c:pt idx="33856">
                  <c:v>95.7</c:v>
                </c:pt>
                <c:pt idx="33857">
                  <c:v>95.7</c:v>
                </c:pt>
                <c:pt idx="33858">
                  <c:v>95.7</c:v>
                </c:pt>
                <c:pt idx="33859">
                  <c:v>95.7</c:v>
                </c:pt>
                <c:pt idx="33860">
                  <c:v>95.7</c:v>
                </c:pt>
                <c:pt idx="33861">
                  <c:v>95.8</c:v>
                </c:pt>
                <c:pt idx="33862">
                  <c:v>95.8</c:v>
                </c:pt>
                <c:pt idx="33863">
                  <c:v>95.8</c:v>
                </c:pt>
                <c:pt idx="33864">
                  <c:v>95.8</c:v>
                </c:pt>
                <c:pt idx="33865">
                  <c:v>95.8</c:v>
                </c:pt>
                <c:pt idx="33866">
                  <c:v>95.8</c:v>
                </c:pt>
                <c:pt idx="33867">
                  <c:v>95.8</c:v>
                </c:pt>
                <c:pt idx="33868">
                  <c:v>95.9</c:v>
                </c:pt>
                <c:pt idx="33869">
                  <c:v>95.9</c:v>
                </c:pt>
                <c:pt idx="33870">
                  <c:v>95.9</c:v>
                </c:pt>
                <c:pt idx="33871">
                  <c:v>95.9</c:v>
                </c:pt>
                <c:pt idx="33872">
                  <c:v>95.9</c:v>
                </c:pt>
                <c:pt idx="33873">
                  <c:v>95.9</c:v>
                </c:pt>
                <c:pt idx="33874">
                  <c:v>95.9</c:v>
                </c:pt>
                <c:pt idx="33875">
                  <c:v>95.9</c:v>
                </c:pt>
                <c:pt idx="33876">
                  <c:v>96</c:v>
                </c:pt>
                <c:pt idx="33877">
                  <c:v>96</c:v>
                </c:pt>
                <c:pt idx="33878">
                  <c:v>96</c:v>
                </c:pt>
                <c:pt idx="33879">
                  <c:v>96</c:v>
                </c:pt>
                <c:pt idx="33880">
                  <c:v>96</c:v>
                </c:pt>
                <c:pt idx="33881">
                  <c:v>96</c:v>
                </c:pt>
                <c:pt idx="33882">
                  <c:v>96</c:v>
                </c:pt>
                <c:pt idx="33883">
                  <c:v>96</c:v>
                </c:pt>
                <c:pt idx="33884">
                  <c:v>96.1</c:v>
                </c:pt>
                <c:pt idx="33885">
                  <c:v>96.1</c:v>
                </c:pt>
                <c:pt idx="33886">
                  <c:v>96.1</c:v>
                </c:pt>
                <c:pt idx="33887">
                  <c:v>96.1</c:v>
                </c:pt>
                <c:pt idx="33888">
                  <c:v>96.1</c:v>
                </c:pt>
                <c:pt idx="33889">
                  <c:v>96.1</c:v>
                </c:pt>
                <c:pt idx="33890">
                  <c:v>96.2</c:v>
                </c:pt>
                <c:pt idx="33891">
                  <c:v>96.2</c:v>
                </c:pt>
                <c:pt idx="33892">
                  <c:v>96.2</c:v>
                </c:pt>
                <c:pt idx="33893">
                  <c:v>96.2</c:v>
                </c:pt>
                <c:pt idx="33894">
                  <c:v>96.2</c:v>
                </c:pt>
                <c:pt idx="33895">
                  <c:v>96.2</c:v>
                </c:pt>
                <c:pt idx="33896">
                  <c:v>96.2</c:v>
                </c:pt>
                <c:pt idx="33897">
                  <c:v>96.3</c:v>
                </c:pt>
                <c:pt idx="33898">
                  <c:v>96.3</c:v>
                </c:pt>
                <c:pt idx="33899">
                  <c:v>96.3</c:v>
                </c:pt>
                <c:pt idx="33900">
                  <c:v>96.3</c:v>
                </c:pt>
                <c:pt idx="33901">
                  <c:v>96.3</c:v>
                </c:pt>
                <c:pt idx="33902">
                  <c:v>96.3</c:v>
                </c:pt>
                <c:pt idx="33903">
                  <c:v>96.3</c:v>
                </c:pt>
                <c:pt idx="33904">
                  <c:v>96.3</c:v>
                </c:pt>
                <c:pt idx="33905">
                  <c:v>96.4</c:v>
                </c:pt>
                <c:pt idx="33906">
                  <c:v>96.4</c:v>
                </c:pt>
                <c:pt idx="33907">
                  <c:v>96.4</c:v>
                </c:pt>
                <c:pt idx="33908">
                  <c:v>96.4</c:v>
                </c:pt>
                <c:pt idx="33909">
                  <c:v>96.4</c:v>
                </c:pt>
                <c:pt idx="33910">
                  <c:v>96.4</c:v>
                </c:pt>
                <c:pt idx="33911">
                  <c:v>96.4</c:v>
                </c:pt>
                <c:pt idx="33912">
                  <c:v>96.4</c:v>
                </c:pt>
                <c:pt idx="33913">
                  <c:v>96.5</c:v>
                </c:pt>
                <c:pt idx="33914">
                  <c:v>96.5</c:v>
                </c:pt>
                <c:pt idx="33915">
                  <c:v>96.5</c:v>
                </c:pt>
                <c:pt idx="33916">
                  <c:v>96.5</c:v>
                </c:pt>
                <c:pt idx="33917">
                  <c:v>96.5</c:v>
                </c:pt>
                <c:pt idx="33918">
                  <c:v>96.5</c:v>
                </c:pt>
                <c:pt idx="33919">
                  <c:v>96.6</c:v>
                </c:pt>
                <c:pt idx="33920">
                  <c:v>96.6</c:v>
                </c:pt>
                <c:pt idx="33921">
                  <c:v>96.6</c:v>
                </c:pt>
                <c:pt idx="33922">
                  <c:v>96.6</c:v>
                </c:pt>
                <c:pt idx="33923">
                  <c:v>96.6</c:v>
                </c:pt>
                <c:pt idx="33924">
                  <c:v>96.6</c:v>
                </c:pt>
                <c:pt idx="33925">
                  <c:v>96.7</c:v>
                </c:pt>
                <c:pt idx="33926">
                  <c:v>96.7</c:v>
                </c:pt>
                <c:pt idx="33927">
                  <c:v>96.7</c:v>
                </c:pt>
                <c:pt idx="33928">
                  <c:v>96.7</c:v>
                </c:pt>
                <c:pt idx="33929">
                  <c:v>96.7</c:v>
                </c:pt>
                <c:pt idx="33930">
                  <c:v>96.8</c:v>
                </c:pt>
                <c:pt idx="33931">
                  <c:v>96.8</c:v>
                </c:pt>
                <c:pt idx="33932">
                  <c:v>96.8</c:v>
                </c:pt>
                <c:pt idx="33933">
                  <c:v>96.8</c:v>
                </c:pt>
                <c:pt idx="33934">
                  <c:v>96.8</c:v>
                </c:pt>
                <c:pt idx="33935">
                  <c:v>96.8</c:v>
                </c:pt>
                <c:pt idx="33936">
                  <c:v>96.8</c:v>
                </c:pt>
                <c:pt idx="33937">
                  <c:v>96.9</c:v>
                </c:pt>
                <c:pt idx="33938">
                  <c:v>96.9</c:v>
                </c:pt>
                <c:pt idx="33939">
                  <c:v>96.9</c:v>
                </c:pt>
                <c:pt idx="33940">
                  <c:v>96.9</c:v>
                </c:pt>
                <c:pt idx="33941">
                  <c:v>96.9</c:v>
                </c:pt>
                <c:pt idx="33942">
                  <c:v>96.9</c:v>
                </c:pt>
                <c:pt idx="33943">
                  <c:v>97</c:v>
                </c:pt>
                <c:pt idx="33944">
                  <c:v>97</c:v>
                </c:pt>
                <c:pt idx="33945">
                  <c:v>97</c:v>
                </c:pt>
                <c:pt idx="33946">
                  <c:v>97</c:v>
                </c:pt>
                <c:pt idx="33947">
                  <c:v>97</c:v>
                </c:pt>
                <c:pt idx="33948">
                  <c:v>97.1</c:v>
                </c:pt>
                <c:pt idx="33949">
                  <c:v>97.1</c:v>
                </c:pt>
                <c:pt idx="33950">
                  <c:v>97.1</c:v>
                </c:pt>
                <c:pt idx="33951">
                  <c:v>97.1</c:v>
                </c:pt>
                <c:pt idx="33952">
                  <c:v>97.1</c:v>
                </c:pt>
                <c:pt idx="33953">
                  <c:v>97.1</c:v>
                </c:pt>
                <c:pt idx="33954">
                  <c:v>97.1</c:v>
                </c:pt>
                <c:pt idx="33955">
                  <c:v>97.1</c:v>
                </c:pt>
                <c:pt idx="33956">
                  <c:v>97.2</c:v>
                </c:pt>
                <c:pt idx="33957">
                  <c:v>97.2</c:v>
                </c:pt>
                <c:pt idx="33958">
                  <c:v>97.2</c:v>
                </c:pt>
                <c:pt idx="33959">
                  <c:v>97.2</c:v>
                </c:pt>
                <c:pt idx="33960">
                  <c:v>97.2</c:v>
                </c:pt>
                <c:pt idx="33961">
                  <c:v>97.2</c:v>
                </c:pt>
                <c:pt idx="33962">
                  <c:v>97.2</c:v>
                </c:pt>
                <c:pt idx="33963">
                  <c:v>97.2</c:v>
                </c:pt>
                <c:pt idx="33964">
                  <c:v>97.2</c:v>
                </c:pt>
                <c:pt idx="33965">
                  <c:v>97.2</c:v>
                </c:pt>
                <c:pt idx="33966">
                  <c:v>97.2</c:v>
                </c:pt>
                <c:pt idx="33967">
                  <c:v>97.2</c:v>
                </c:pt>
                <c:pt idx="33968">
                  <c:v>97.2</c:v>
                </c:pt>
                <c:pt idx="33969">
                  <c:v>97.3</c:v>
                </c:pt>
                <c:pt idx="33970">
                  <c:v>97.3</c:v>
                </c:pt>
                <c:pt idx="33971">
                  <c:v>97.3</c:v>
                </c:pt>
                <c:pt idx="33972">
                  <c:v>97.3</c:v>
                </c:pt>
                <c:pt idx="33973">
                  <c:v>97.3</c:v>
                </c:pt>
                <c:pt idx="33974">
                  <c:v>97.3</c:v>
                </c:pt>
                <c:pt idx="33975">
                  <c:v>97.3</c:v>
                </c:pt>
                <c:pt idx="33976">
                  <c:v>97.3</c:v>
                </c:pt>
                <c:pt idx="33977">
                  <c:v>97.3</c:v>
                </c:pt>
                <c:pt idx="33978">
                  <c:v>97.3</c:v>
                </c:pt>
                <c:pt idx="33979">
                  <c:v>97.3</c:v>
                </c:pt>
                <c:pt idx="33980">
                  <c:v>97.3</c:v>
                </c:pt>
                <c:pt idx="33981">
                  <c:v>97.3</c:v>
                </c:pt>
                <c:pt idx="33982">
                  <c:v>97.3</c:v>
                </c:pt>
                <c:pt idx="33983">
                  <c:v>97.4</c:v>
                </c:pt>
                <c:pt idx="33984">
                  <c:v>97.4</c:v>
                </c:pt>
                <c:pt idx="33985">
                  <c:v>97.4</c:v>
                </c:pt>
                <c:pt idx="33986">
                  <c:v>97.4</c:v>
                </c:pt>
                <c:pt idx="33987">
                  <c:v>97.4</c:v>
                </c:pt>
                <c:pt idx="33988">
                  <c:v>97.4</c:v>
                </c:pt>
                <c:pt idx="33989">
                  <c:v>97.4</c:v>
                </c:pt>
                <c:pt idx="33990">
                  <c:v>97.4</c:v>
                </c:pt>
                <c:pt idx="33991">
                  <c:v>97.4</c:v>
                </c:pt>
                <c:pt idx="33992">
                  <c:v>97.4</c:v>
                </c:pt>
                <c:pt idx="33993">
                  <c:v>97.4</c:v>
                </c:pt>
                <c:pt idx="33994">
                  <c:v>97.4</c:v>
                </c:pt>
                <c:pt idx="33995">
                  <c:v>97.4</c:v>
                </c:pt>
                <c:pt idx="33996">
                  <c:v>97.4</c:v>
                </c:pt>
                <c:pt idx="33997">
                  <c:v>97.4</c:v>
                </c:pt>
                <c:pt idx="33998">
                  <c:v>97.4</c:v>
                </c:pt>
                <c:pt idx="33999">
                  <c:v>97.4</c:v>
                </c:pt>
                <c:pt idx="34000">
                  <c:v>97.4</c:v>
                </c:pt>
                <c:pt idx="34001">
                  <c:v>97.4</c:v>
                </c:pt>
                <c:pt idx="34002">
                  <c:v>97.4</c:v>
                </c:pt>
                <c:pt idx="34003">
                  <c:v>97.4</c:v>
                </c:pt>
                <c:pt idx="34004">
                  <c:v>97.4</c:v>
                </c:pt>
                <c:pt idx="34005">
                  <c:v>97.4</c:v>
                </c:pt>
                <c:pt idx="34006">
                  <c:v>97.4</c:v>
                </c:pt>
                <c:pt idx="34007">
                  <c:v>97.4</c:v>
                </c:pt>
                <c:pt idx="34008">
                  <c:v>97.4</c:v>
                </c:pt>
                <c:pt idx="34009">
                  <c:v>97.4</c:v>
                </c:pt>
                <c:pt idx="34010">
                  <c:v>97.4</c:v>
                </c:pt>
                <c:pt idx="34011">
                  <c:v>97.4</c:v>
                </c:pt>
                <c:pt idx="34012">
                  <c:v>97.4</c:v>
                </c:pt>
                <c:pt idx="34013">
                  <c:v>97.3</c:v>
                </c:pt>
                <c:pt idx="34014">
                  <c:v>97.3</c:v>
                </c:pt>
                <c:pt idx="34015">
                  <c:v>97.3</c:v>
                </c:pt>
                <c:pt idx="34016">
                  <c:v>97.3</c:v>
                </c:pt>
                <c:pt idx="34017">
                  <c:v>97.3</c:v>
                </c:pt>
                <c:pt idx="34018">
                  <c:v>97.3</c:v>
                </c:pt>
                <c:pt idx="34019">
                  <c:v>97.3</c:v>
                </c:pt>
                <c:pt idx="34020">
                  <c:v>97.3</c:v>
                </c:pt>
                <c:pt idx="34021">
                  <c:v>97.3</c:v>
                </c:pt>
                <c:pt idx="34022">
                  <c:v>97.3</c:v>
                </c:pt>
                <c:pt idx="34023">
                  <c:v>97.3</c:v>
                </c:pt>
                <c:pt idx="34024">
                  <c:v>97.3</c:v>
                </c:pt>
                <c:pt idx="34025">
                  <c:v>97.3</c:v>
                </c:pt>
                <c:pt idx="34026">
                  <c:v>97.3</c:v>
                </c:pt>
                <c:pt idx="34027">
                  <c:v>97.3</c:v>
                </c:pt>
                <c:pt idx="34028">
                  <c:v>97.3</c:v>
                </c:pt>
                <c:pt idx="34029">
                  <c:v>97.3</c:v>
                </c:pt>
                <c:pt idx="34030">
                  <c:v>97.2</c:v>
                </c:pt>
                <c:pt idx="34031">
                  <c:v>97.2</c:v>
                </c:pt>
                <c:pt idx="34032">
                  <c:v>97.2</c:v>
                </c:pt>
                <c:pt idx="34033">
                  <c:v>97.2</c:v>
                </c:pt>
                <c:pt idx="34034">
                  <c:v>97.2</c:v>
                </c:pt>
                <c:pt idx="34035">
                  <c:v>97.2</c:v>
                </c:pt>
                <c:pt idx="34036">
                  <c:v>97.2</c:v>
                </c:pt>
                <c:pt idx="34037">
                  <c:v>97.2</c:v>
                </c:pt>
                <c:pt idx="34038">
                  <c:v>97.2</c:v>
                </c:pt>
                <c:pt idx="34039">
                  <c:v>97.2</c:v>
                </c:pt>
                <c:pt idx="34040">
                  <c:v>97.2</c:v>
                </c:pt>
                <c:pt idx="34041">
                  <c:v>97.2</c:v>
                </c:pt>
                <c:pt idx="34042">
                  <c:v>97.2</c:v>
                </c:pt>
                <c:pt idx="34043">
                  <c:v>97.2</c:v>
                </c:pt>
                <c:pt idx="34044">
                  <c:v>97.1</c:v>
                </c:pt>
                <c:pt idx="34045">
                  <c:v>97.1</c:v>
                </c:pt>
                <c:pt idx="34046">
                  <c:v>97.1</c:v>
                </c:pt>
                <c:pt idx="34047">
                  <c:v>97.1</c:v>
                </c:pt>
                <c:pt idx="34048">
                  <c:v>97.1</c:v>
                </c:pt>
                <c:pt idx="34049">
                  <c:v>97.1</c:v>
                </c:pt>
                <c:pt idx="34050">
                  <c:v>97.1</c:v>
                </c:pt>
                <c:pt idx="34051">
                  <c:v>97</c:v>
                </c:pt>
                <c:pt idx="34052">
                  <c:v>97</c:v>
                </c:pt>
                <c:pt idx="34053">
                  <c:v>97</c:v>
                </c:pt>
                <c:pt idx="34054">
                  <c:v>97</c:v>
                </c:pt>
                <c:pt idx="34055">
                  <c:v>97</c:v>
                </c:pt>
                <c:pt idx="34056">
                  <c:v>97</c:v>
                </c:pt>
                <c:pt idx="34057">
                  <c:v>96.9</c:v>
                </c:pt>
                <c:pt idx="34058">
                  <c:v>96.9</c:v>
                </c:pt>
                <c:pt idx="34059">
                  <c:v>96.9</c:v>
                </c:pt>
                <c:pt idx="34060">
                  <c:v>96.9</c:v>
                </c:pt>
                <c:pt idx="34061">
                  <c:v>96.9</c:v>
                </c:pt>
                <c:pt idx="34062">
                  <c:v>96.9</c:v>
                </c:pt>
                <c:pt idx="34063">
                  <c:v>96.9</c:v>
                </c:pt>
                <c:pt idx="34064">
                  <c:v>96.8</c:v>
                </c:pt>
                <c:pt idx="34065">
                  <c:v>96.8</c:v>
                </c:pt>
                <c:pt idx="34066">
                  <c:v>96.8</c:v>
                </c:pt>
                <c:pt idx="34067">
                  <c:v>96.8</c:v>
                </c:pt>
                <c:pt idx="34068">
                  <c:v>96.8</c:v>
                </c:pt>
                <c:pt idx="34069">
                  <c:v>96.8</c:v>
                </c:pt>
                <c:pt idx="34070">
                  <c:v>96.7</c:v>
                </c:pt>
                <c:pt idx="34071">
                  <c:v>96.7</c:v>
                </c:pt>
                <c:pt idx="34072">
                  <c:v>96.7</c:v>
                </c:pt>
                <c:pt idx="34073">
                  <c:v>96.7</c:v>
                </c:pt>
                <c:pt idx="34074">
                  <c:v>96.7</c:v>
                </c:pt>
                <c:pt idx="34075">
                  <c:v>96.7</c:v>
                </c:pt>
                <c:pt idx="34076">
                  <c:v>96.6</c:v>
                </c:pt>
                <c:pt idx="34077">
                  <c:v>96.6</c:v>
                </c:pt>
                <c:pt idx="34078">
                  <c:v>96.6</c:v>
                </c:pt>
                <c:pt idx="34079">
                  <c:v>96.6</c:v>
                </c:pt>
                <c:pt idx="34080">
                  <c:v>96.6</c:v>
                </c:pt>
                <c:pt idx="34081">
                  <c:v>96.5</c:v>
                </c:pt>
                <c:pt idx="34082">
                  <c:v>96.5</c:v>
                </c:pt>
                <c:pt idx="34083">
                  <c:v>96.5</c:v>
                </c:pt>
                <c:pt idx="34084">
                  <c:v>96.5</c:v>
                </c:pt>
                <c:pt idx="34085">
                  <c:v>96.5</c:v>
                </c:pt>
                <c:pt idx="34086">
                  <c:v>96.5</c:v>
                </c:pt>
                <c:pt idx="34087">
                  <c:v>96.4</c:v>
                </c:pt>
                <c:pt idx="34088">
                  <c:v>96.4</c:v>
                </c:pt>
                <c:pt idx="34089">
                  <c:v>96.4</c:v>
                </c:pt>
                <c:pt idx="34090">
                  <c:v>96.4</c:v>
                </c:pt>
                <c:pt idx="34091">
                  <c:v>96.4</c:v>
                </c:pt>
                <c:pt idx="34092">
                  <c:v>96.4</c:v>
                </c:pt>
                <c:pt idx="34093">
                  <c:v>96.4</c:v>
                </c:pt>
                <c:pt idx="34094">
                  <c:v>96.4</c:v>
                </c:pt>
                <c:pt idx="34095">
                  <c:v>96.4</c:v>
                </c:pt>
                <c:pt idx="34096">
                  <c:v>96.3</c:v>
                </c:pt>
                <c:pt idx="34097">
                  <c:v>96.3</c:v>
                </c:pt>
                <c:pt idx="34098">
                  <c:v>96.3</c:v>
                </c:pt>
                <c:pt idx="34099">
                  <c:v>96.3</c:v>
                </c:pt>
                <c:pt idx="34100">
                  <c:v>96.3</c:v>
                </c:pt>
                <c:pt idx="34101">
                  <c:v>96.3</c:v>
                </c:pt>
                <c:pt idx="34102">
                  <c:v>96.2</c:v>
                </c:pt>
                <c:pt idx="34103">
                  <c:v>96.2</c:v>
                </c:pt>
                <c:pt idx="34104">
                  <c:v>96.2</c:v>
                </c:pt>
                <c:pt idx="34105">
                  <c:v>96.2</c:v>
                </c:pt>
                <c:pt idx="34106">
                  <c:v>96.2</c:v>
                </c:pt>
                <c:pt idx="34107">
                  <c:v>96.1</c:v>
                </c:pt>
                <c:pt idx="34108">
                  <c:v>96.1</c:v>
                </c:pt>
                <c:pt idx="34109">
                  <c:v>96.1</c:v>
                </c:pt>
                <c:pt idx="34110">
                  <c:v>96.1</c:v>
                </c:pt>
                <c:pt idx="34111">
                  <c:v>96.1</c:v>
                </c:pt>
                <c:pt idx="34112">
                  <c:v>96.1</c:v>
                </c:pt>
                <c:pt idx="34113">
                  <c:v>96</c:v>
                </c:pt>
                <c:pt idx="34114">
                  <c:v>96</c:v>
                </c:pt>
                <c:pt idx="34115">
                  <c:v>96</c:v>
                </c:pt>
                <c:pt idx="34116">
                  <c:v>96</c:v>
                </c:pt>
                <c:pt idx="34117">
                  <c:v>96</c:v>
                </c:pt>
                <c:pt idx="34118">
                  <c:v>96</c:v>
                </c:pt>
                <c:pt idx="34119">
                  <c:v>95.9</c:v>
                </c:pt>
                <c:pt idx="34120">
                  <c:v>95.9</c:v>
                </c:pt>
                <c:pt idx="34121">
                  <c:v>95.9</c:v>
                </c:pt>
                <c:pt idx="34122">
                  <c:v>95.9</c:v>
                </c:pt>
                <c:pt idx="34123">
                  <c:v>95.9</c:v>
                </c:pt>
                <c:pt idx="34124">
                  <c:v>95.9</c:v>
                </c:pt>
                <c:pt idx="34125">
                  <c:v>95.8</c:v>
                </c:pt>
                <c:pt idx="34126">
                  <c:v>95.8</c:v>
                </c:pt>
                <c:pt idx="34127">
                  <c:v>95.8</c:v>
                </c:pt>
                <c:pt idx="34128">
                  <c:v>95.8</c:v>
                </c:pt>
                <c:pt idx="34129">
                  <c:v>95.8</c:v>
                </c:pt>
                <c:pt idx="34130">
                  <c:v>95.8</c:v>
                </c:pt>
                <c:pt idx="34131">
                  <c:v>95.8</c:v>
                </c:pt>
                <c:pt idx="34132">
                  <c:v>95.8</c:v>
                </c:pt>
                <c:pt idx="34133">
                  <c:v>95.8</c:v>
                </c:pt>
                <c:pt idx="34134">
                  <c:v>95.7</c:v>
                </c:pt>
                <c:pt idx="34135">
                  <c:v>95.7</c:v>
                </c:pt>
                <c:pt idx="34136">
                  <c:v>95.7</c:v>
                </c:pt>
                <c:pt idx="34137">
                  <c:v>95.7</c:v>
                </c:pt>
                <c:pt idx="34138">
                  <c:v>95.7</c:v>
                </c:pt>
                <c:pt idx="34139">
                  <c:v>95.7</c:v>
                </c:pt>
                <c:pt idx="34140">
                  <c:v>95.7</c:v>
                </c:pt>
                <c:pt idx="34141">
                  <c:v>95.7</c:v>
                </c:pt>
                <c:pt idx="34142">
                  <c:v>95.7</c:v>
                </c:pt>
                <c:pt idx="34143">
                  <c:v>95.6</c:v>
                </c:pt>
                <c:pt idx="34144">
                  <c:v>95.6</c:v>
                </c:pt>
                <c:pt idx="34145">
                  <c:v>95.6</c:v>
                </c:pt>
                <c:pt idx="34146">
                  <c:v>95.6</c:v>
                </c:pt>
                <c:pt idx="34147">
                  <c:v>95.6</c:v>
                </c:pt>
                <c:pt idx="34148">
                  <c:v>95.6</c:v>
                </c:pt>
                <c:pt idx="34149">
                  <c:v>95.6</c:v>
                </c:pt>
                <c:pt idx="34150">
                  <c:v>95.6</c:v>
                </c:pt>
                <c:pt idx="34151">
                  <c:v>95.5</c:v>
                </c:pt>
                <c:pt idx="34152">
                  <c:v>95.5</c:v>
                </c:pt>
                <c:pt idx="34153">
                  <c:v>95.5</c:v>
                </c:pt>
                <c:pt idx="34154">
                  <c:v>95.5</c:v>
                </c:pt>
                <c:pt idx="34155">
                  <c:v>95.5</c:v>
                </c:pt>
                <c:pt idx="34156">
                  <c:v>95.5</c:v>
                </c:pt>
                <c:pt idx="34157">
                  <c:v>95.5</c:v>
                </c:pt>
                <c:pt idx="34158">
                  <c:v>95.5</c:v>
                </c:pt>
                <c:pt idx="34159">
                  <c:v>95.5</c:v>
                </c:pt>
                <c:pt idx="34160">
                  <c:v>95.5</c:v>
                </c:pt>
                <c:pt idx="34161">
                  <c:v>95.5</c:v>
                </c:pt>
                <c:pt idx="34162">
                  <c:v>95.5</c:v>
                </c:pt>
                <c:pt idx="34163">
                  <c:v>95.5</c:v>
                </c:pt>
                <c:pt idx="34164">
                  <c:v>95.5</c:v>
                </c:pt>
                <c:pt idx="34165">
                  <c:v>95.5</c:v>
                </c:pt>
                <c:pt idx="34166">
                  <c:v>95.4</c:v>
                </c:pt>
                <c:pt idx="34167">
                  <c:v>95.4</c:v>
                </c:pt>
                <c:pt idx="34168">
                  <c:v>95.4</c:v>
                </c:pt>
                <c:pt idx="34169">
                  <c:v>95.4</c:v>
                </c:pt>
                <c:pt idx="34170">
                  <c:v>95.4</c:v>
                </c:pt>
                <c:pt idx="34171">
                  <c:v>95.4</c:v>
                </c:pt>
                <c:pt idx="34172">
                  <c:v>95.4</c:v>
                </c:pt>
                <c:pt idx="34173">
                  <c:v>95.4</c:v>
                </c:pt>
                <c:pt idx="34174">
                  <c:v>95.4</c:v>
                </c:pt>
                <c:pt idx="34175">
                  <c:v>95.4</c:v>
                </c:pt>
                <c:pt idx="34176">
                  <c:v>95.4</c:v>
                </c:pt>
                <c:pt idx="34177">
                  <c:v>95.3</c:v>
                </c:pt>
                <c:pt idx="34178">
                  <c:v>95.3</c:v>
                </c:pt>
                <c:pt idx="34179">
                  <c:v>95.3</c:v>
                </c:pt>
                <c:pt idx="34180">
                  <c:v>95.3</c:v>
                </c:pt>
                <c:pt idx="34181">
                  <c:v>95.3</c:v>
                </c:pt>
                <c:pt idx="34182">
                  <c:v>95.3</c:v>
                </c:pt>
                <c:pt idx="34183">
                  <c:v>95.3</c:v>
                </c:pt>
                <c:pt idx="34184">
                  <c:v>95.3</c:v>
                </c:pt>
                <c:pt idx="34185">
                  <c:v>95.3</c:v>
                </c:pt>
                <c:pt idx="34186">
                  <c:v>95.3</c:v>
                </c:pt>
                <c:pt idx="34187">
                  <c:v>95.3</c:v>
                </c:pt>
                <c:pt idx="34188">
                  <c:v>95.3</c:v>
                </c:pt>
                <c:pt idx="34189">
                  <c:v>95.3</c:v>
                </c:pt>
                <c:pt idx="34190">
                  <c:v>95.3</c:v>
                </c:pt>
                <c:pt idx="34191">
                  <c:v>95.3</c:v>
                </c:pt>
                <c:pt idx="34192">
                  <c:v>95.3</c:v>
                </c:pt>
                <c:pt idx="34193">
                  <c:v>95.3</c:v>
                </c:pt>
                <c:pt idx="34194">
                  <c:v>95.3</c:v>
                </c:pt>
                <c:pt idx="34195">
                  <c:v>95.3</c:v>
                </c:pt>
                <c:pt idx="34196">
                  <c:v>95.3</c:v>
                </c:pt>
                <c:pt idx="34197">
                  <c:v>95.3</c:v>
                </c:pt>
                <c:pt idx="34198">
                  <c:v>95.3</c:v>
                </c:pt>
                <c:pt idx="34199">
                  <c:v>95.3</c:v>
                </c:pt>
                <c:pt idx="34200">
                  <c:v>95.3</c:v>
                </c:pt>
                <c:pt idx="34201">
                  <c:v>95.3</c:v>
                </c:pt>
                <c:pt idx="34202">
                  <c:v>95.3</c:v>
                </c:pt>
                <c:pt idx="34203">
                  <c:v>95.3</c:v>
                </c:pt>
                <c:pt idx="34204">
                  <c:v>95.3</c:v>
                </c:pt>
                <c:pt idx="34205">
                  <c:v>95.3</c:v>
                </c:pt>
                <c:pt idx="34206">
                  <c:v>95.3</c:v>
                </c:pt>
                <c:pt idx="34207">
                  <c:v>95.3</c:v>
                </c:pt>
                <c:pt idx="34208">
                  <c:v>95.3</c:v>
                </c:pt>
                <c:pt idx="34209">
                  <c:v>95.3</c:v>
                </c:pt>
                <c:pt idx="34210">
                  <c:v>95.3</c:v>
                </c:pt>
                <c:pt idx="34211">
                  <c:v>95.3</c:v>
                </c:pt>
                <c:pt idx="34212">
                  <c:v>95.3</c:v>
                </c:pt>
                <c:pt idx="34213">
                  <c:v>95.3</c:v>
                </c:pt>
                <c:pt idx="34214">
                  <c:v>95.3</c:v>
                </c:pt>
                <c:pt idx="34215">
                  <c:v>95.3</c:v>
                </c:pt>
                <c:pt idx="34216">
                  <c:v>95.3</c:v>
                </c:pt>
                <c:pt idx="34217">
                  <c:v>95.3</c:v>
                </c:pt>
                <c:pt idx="34218">
                  <c:v>95.3</c:v>
                </c:pt>
                <c:pt idx="34219">
                  <c:v>95.3</c:v>
                </c:pt>
                <c:pt idx="34220">
                  <c:v>95.4</c:v>
                </c:pt>
                <c:pt idx="34221">
                  <c:v>95.4</c:v>
                </c:pt>
                <c:pt idx="34222">
                  <c:v>95.4</c:v>
                </c:pt>
                <c:pt idx="34223">
                  <c:v>95.4</c:v>
                </c:pt>
                <c:pt idx="34224">
                  <c:v>95.4</c:v>
                </c:pt>
                <c:pt idx="34225">
                  <c:v>95.4</c:v>
                </c:pt>
                <c:pt idx="34226">
                  <c:v>95.4</c:v>
                </c:pt>
                <c:pt idx="34227">
                  <c:v>95.4</c:v>
                </c:pt>
                <c:pt idx="34228">
                  <c:v>95.4</c:v>
                </c:pt>
                <c:pt idx="34229">
                  <c:v>95.4</c:v>
                </c:pt>
                <c:pt idx="34230">
                  <c:v>95.4</c:v>
                </c:pt>
                <c:pt idx="34231">
                  <c:v>95.4</c:v>
                </c:pt>
                <c:pt idx="34232">
                  <c:v>95.4</c:v>
                </c:pt>
                <c:pt idx="34233">
                  <c:v>95.4</c:v>
                </c:pt>
                <c:pt idx="34234">
                  <c:v>95.4</c:v>
                </c:pt>
                <c:pt idx="34235">
                  <c:v>95.5</c:v>
                </c:pt>
                <c:pt idx="34236">
                  <c:v>95.5</c:v>
                </c:pt>
                <c:pt idx="34237">
                  <c:v>95.5</c:v>
                </c:pt>
                <c:pt idx="34238">
                  <c:v>95.5</c:v>
                </c:pt>
                <c:pt idx="34239">
                  <c:v>95.5</c:v>
                </c:pt>
                <c:pt idx="34240">
                  <c:v>95.5</c:v>
                </c:pt>
                <c:pt idx="34241">
                  <c:v>95.5</c:v>
                </c:pt>
                <c:pt idx="34242">
                  <c:v>95.5</c:v>
                </c:pt>
                <c:pt idx="34243">
                  <c:v>95.5</c:v>
                </c:pt>
                <c:pt idx="34244">
                  <c:v>95.5</c:v>
                </c:pt>
                <c:pt idx="34245">
                  <c:v>95.5</c:v>
                </c:pt>
                <c:pt idx="34246">
                  <c:v>95.6</c:v>
                </c:pt>
                <c:pt idx="34247">
                  <c:v>95.6</c:v>
                </c:pt>
                <c:pt idx="34248">
                  <c:v>95.6</c:v>
                </c:pt>
                <c:pt idx="34249">
                  <c:v>95.6</c:v>
                </c:pt>
                <c:pt idx="34250">
                  <c:v>95.6</c:v>
                </c:pt>
                <c:pt idx="34251">
                  <c:v>95.6</c:v>
                </c:pt>
                <c:pt idx="34252">
                  <c:v>95.6</c:v>
                </c:pt>
                <c:pt idx="34253">
                  <c:v>95.6</c:v>
                </c:pt>
                <c:pt idx="34254">
                  <c:v>95.7</c:v>
                </c:pt>
                <c:pt idx="34255">
                  <c:v>95.7</c:v>
                </c:pt>
                <c:pt idx="34256">
                  <c:v>95.7</c:v>
                </c:pt>
                <c:pt idx="34257">
                  <c:v>95.7</c:v>
                </c:pt>
                <c:pt idx="34258">
                  <c:v>95.7</c:v>
                </c:pt>
                <c:pt idx="34259">
                  <c:v>95.7</c:v>
                </c:pt>
                <c:pt idx="34260">
                  <c:v>95.7</c:v>
                </c:pt>
                <c:pt idx="34261">
                  <c:v>95.7</c:v>
                </c:pt>
                <c:pt idx="34262">
                  <c:v>95.7</c:v>
                </c:pt>
                <c:pt idx="34263">
                  <c:v>95.7</c:v>
                </c:pt>
                <c:pt idx="34264">
                  <c:v>95.8</c:v>
                </c:pt>
                <c:pt idx="34265">
                  <c:v>95.8</c:v>
                </c:pt>
                <c:pt idx="34266">
                  <c:v>95.8</c:v>
                </c:pt>
                <c:pt idx="34267">
                  <c:v>95.8</c:v>
                </c:pt>
                <c:pt idx="34268">
                  <c:v>95.8</c:v>
                </c:pt>
                <c:pt idx="34269">
                  <c:v>95.8</c:v>
                </c:pt>
                <c:pt idx="34270">
                  <c:v>95.8</c:v>
                </c:pt>
                <c:pt idx="34271">
                  <c:v>95.9</c:v>
                </c:pt>
                <c:pt idx="34272">
                  <c:v>95.9</c:v>
                </c:pt>
                <c:pt idx="34273">
                  <c:v>95.9</c:v>
                </c:pt>
                <c:pt idx="34274">
                  <c:v>95.9</c:v>
                </c:pt>
                <c:pt idx="34275">
                  <c:v>95.9</c:v>
                </c:pt>
                <c:pt idx="34276">
                  <c:v>95.9</c:v>
                </c:pt>
                <c:pt idx="34277">
                  <c:v>95.9</c:v>
                </c:pt>
                <c:pt idx="34278">
                  <c:v>96</c:v>
                </c:pt>
                <c:pt idx="34279">
                  <c:v>96</c:v>
                </c:pt>
                <c:pt idx="34280">
                  <c:v>96</c:v>
                </c:pt>
                <c:pt idx="34281">
                  <c:v>96</c:v>
                </c:pt>
                <c:pt idx="34282">
                  <c:v>96</c:v>
                </c:pt>
                <c:pt idx="34283">
                  <c:v>96</c:v>
                </c:pt>
                <c:pt idx="34284">
                  <c:v>96.1</c:v>
                </c:pt>
                <c:pt idx="34285">
                  <c:v>96.1</c:v>
                </c:pt>
                <c:pt idx="34286">
                  <c:v>96.1</c:v>
                </c:pt>
                <c:pt idx="34287">
                  <c:v>96.1</c:v>
                </c:pt>
                <c:pt idx="34288">
                  <c:v>96.1</c:v>
                </c:pt>
                <c:pt idx="34289">
                  <c:v>96.1</c:v>
                </c:pt>
                <c:pt idx="34290">
                  <c:v>96.1</c:v>
                </c:pt>
                <c:pt idx="34291">
                  <c:v>96.2</c:v>
                </c:pt>
                <c:pt idx="34292">
                  <c:v>96.2</c:v>
                </c:pt>
                <c:pt idx="34293">
                  <c:v>96.2</c:v>
                </c:pt>
                <c:pt idx="34294">
                  <c:v>96.2</c:v>
                </c:pt>
                <c:pt idx="34295">
                  <c:v>96.2</c:v>
                </c:pt>
                <c:pt idx="34296">
                  <c:v>96.2</c:v>
                </c:pt>
                <c:pt idx="34297">
                  <c:v>96.3</c:v>
                </c:pt>
                <c:pt idx="34298">
                  <c:v>96.3</c:v>
                </c:pt>
                <c:pt idx="34299">
                  <c:v>96.3</c:v>
                </c:pt>
                <c:pt idx="34300">
                  <c:v>96.3</c:v>
                </c:pt>
                <c:pt idx="34301">
                  <c:v>96.3</c:v>
                </c:pt>
                <c:pt idx="34302">
                  <c:v>96.3</c:v>
                </c:pt>
                <c:pt idx="34303">
                  <c:v>96.3</c:v>
                </c:pt>
                <c:pt idx="34304">
                  <c:v>96.4</c:v>
                </c:pt>
                <c:pt idx="34305">
                  <c:v>96.4</c:v>
                </c:pt>
                <c:pt idx="34306">
                  <c:v>96.4</c:v>
                </c:pt>
                <c:pt idx="34307">
                  <c:v>96.4</c:v>
                </c:pt>
                <c:pt idx="34308">
                  <c:v>96.4</c:v>
                </c:pt>
                <c:pt idx="34309">
                  <c:v>96.4</c:v>
                </c:pt>
                <c:pt idx="34310">
                  <c:v>96.4</c:v>
                </c:pt>
                <c:pt idx="34311">
                  <c:v>96.5</c:v>
                </c:pt>
                <c:pt idx="34312">
                  <c:v>96.5</c:v>
                </c:pt>
                <c:pt idx="34313">
                  <c:v>96.5</c:v>
                </c:pt>
                <c:pt idx="34314">
                  <c:v>96.5</c:v>
                </c:pt>
                <c:pt idx="34315">
                  <c:v>96.5</c:v>
                </c:pt>
                <c:pt idx="34316">
                  <c:v>96.5</c:v>
                </c:pt>
                <c:pt idx="34317">
                  <c:v>96.6</c:v>
                </c:pt>
                <c:pt idx="34318">
                  <c:v>96.6</c:v>
                </c:pt>
                <c:pt idx="34319">
                  <c:v>96.6</c:v>
                </c:pt>
                <c:pt idx="34320">
                  <c:v>96.6</c:v>
                </c:pt>
                <c:pt idx="34321">
                  <c:v>96.6</c:v>
                </c:pt>
                <c:pt idx="34322">
                  <c:v>96.7</c:v>
                </c:pt>
                <c:pt idx="34323">
                  <c:v>96.7</c:v>
                </c:pt>
                <c:pt idx="34324">
                  <c:v>96.7</c:v>
                </c:pt>
                <c:pt idx="34325">
                  <c:v>96.7</c:v>
                </c:pt>
                <c:pt idx="34326">
                  <c:v>96.7</c:v>
                </c:pt>
                <c:pt idx="34327">
                  <c:v>96.7</c:v>
                </c:pt>
                <c:pt idx="34328">
                  <c:v>96.7</c:v>
                </c:pt>
                <c:pt idx="34329">
                  <c:v>96.8</c:v>
                </c:pt>
                <c:pt idx="34330">
                  <c:v>96.8</c:v>
                </c:pt>
                <c:pt idx="34331">
                  <c:v>96.8</c:v>
                </c:pt>
                <c:pt idx="34332">
                  <c:v>96.8</c:v>
                </c:pt>
                <c:pt idx="34333">
                  <c:v>96.8</c:v>
                </c:pt>
                <c:pt idx="34334">
                  <c:v>96.8</c:v>
                </c:pt>
                <c:pt idx="34335">
                  <c:v>96.9</c:v>
                </c:pt>
                <c:pt idx="34336">
                  <c:v>96.9</c:v>
                </c:pt>
                <c:pt idx="34337">
                  <c:v>96.9</c:v>
                </c:pt>
                <c:pt idx="34338">
                  <c:v>96.9</c:v>
                </c:pt>
                <c:pt idx="34339">
                  <c:v>96.9</c:v>
                </c:pt>
                <c:pt idx="34340">
                  <c:v>96.9</c:v>
                </c:pt>
                <c:pt idx="34341">
                  <c:v>97</c:v>
                </c:pt>
                <c:pt idx="34342">
                  <c:v>97</c:v>
                </c:pt>
                <c:pt idx="34343">
                  <c:v>97</c:v>
                </c:pt>
                <c:pt idx="34344">
                  <c:v>97</c:v>
                </c:pt>
                <c:pt idx="34345">
                  <c:v>97</c:v>
                </c:pt>
                <c:pt idx="34346">
                  <c:v>97</c:v>
                </c:pt>
                <c:pt idx="34347">
                  <c:v>97</c:v>
                </c:pt>
                <c:pt idx="34348">
                  <c:v>97.1</c:v>
                </c:pt>
                <c:pt idx="34349">
                  <c:v>97.1</c:v>
                </c:pt>
                <c:pt idx="34350">
                  <c:v>97.1</c:v>
                </c:pt>
                <c:pt idx="34351">
                  <c:v>97.1</c:v>
                </c:pt>
                <c:pt idx="34352">
                  <c:v>97.1</c:v>
                </c:pt>
                <c:pt idx="34353">
                  <c:v>97.1</c:v>
                </c:pt>
                <c:pt idx="34354">
                  <c:v>97.1</c:v>
                </c:pt>
                <c:pt idx="34355">
                  <c:v>97.2</c:v>
                </c:pt>
                <c:pt idx="34356">
                  <c:v>97.2</c:v>
                </c:pt>
                <c:pt idx="34357">
                  <c:v>97.2</c:v>
                </c:pt>
                <c:pt idx="34358">
                  <c:v>97.2</c:v>
                </c:pt>
                <c:pt idx="34359">
                  <c:v>97.2</c:v>
                </c:pt>
                <c:pt idx="34360">
                  <c:v>97.2</c:v>
                </c:pt>
                <c:pt idx="34361">
                  <c:v>97.2</c:v>
                </c:pt>
                <c:pt idx="34362">
                  <c:v>97.2</c:v>
                </c:pt>
                <c:pt idx="34363">
                  <c:v>97.2</c:v>
                </c:pt>
                <c:pt idx="34364">
                  <c:v>97.2</c:v>
                </c:pt>
                <c:pt idx="34365">
                  <c:v>97.3</c:v>
                </c:pt>
                <c:pt idx="34366">
                  <c:v>97.3</c:v>
                </c:pt>
                <c:pt idx="34367">
                  <c:v>97.3</c:v>
                </c:pt>
                <c:pt idx="34368">
                  <c:v>97.3</c:v>
                </c:pt>
                <c:pt idx="34369">
                  <c:v>97.3</c:v>
                </c:pt>
                <c:pt idx="34370">
                  <c:v>97.3</c:v>
                </c:pt>
                <c:pt idx="34371">
                  <c:v>97.3</c:v>
                </c:pt>
                <c:pt idx="34372">
                  <c:v>97.3</c:v>
                </c:pt>
                <c:pt idx="34373">
                  <c:v>97.3</c:v>
                </c:pt>
                <c:pt idx="34374">
                  <c:v>97.3</c:v>
                </c:pt>
                <c:pt idx="34375">
                  <c:v>97.4</c:v>
                </c:pt>
                <c:pt idx="34376">
                  <c:v>97.4</c:v>
                </c:pt>
                <c:pt idx="34377">
                  <c:v>97.4</c:v>
                </c:pt>
                <c:pt idx="34378">
                  <c:v>97.4</c:v>
                </c:pt>
                <c:pt idx="34379">
                  <c:v>97.4</c:v>
                </c:pt>
                <c:pt idx="34380">
                  <c:v>97.4</c:v>
                </c:pt>
                <c:pt idx="34381">
                  <c:v>97.4</c:v>
                </c:pt>
                <c:pt idx="34382">
                  <c:v>97.4</c:v>
                </c:pt>
                <c:pt idx="34383">
                  <c:v>97.4</c:v>
                </c:pt>
                <c:pt idx="34384">
                  <c:v>97.4</c:v>
                </c:pt>
                <c:pt idx="34385">
                  <c:v>97.4</c:v>
                </c:pt>
                <c:pt idx="34386">
                  <c:v>97.4</c:v>
                </c:pt>
                <c:pt idx="34387">
                  <c:v>97.4</c:v>
                </c:pt>
                <c:pt idx="34388">
                  <c:v>97.5</c:v>
                </c:pt>
                <c:pt idx="34389">
                  <c:v>97.5</c:v>
                </c:pt>
                <c:pt idx="34390">
                  <c:v>97.4</c:v>
                </c:pt>
                <c:pt idx="34391">
                  <c:v>97.5</c:v>
                </c:pt>
                <c:pt idx="34392">
                  <c:v>97.5</c:v>
                </c:pt>
                <c:pt idx="34393">
                  <c:v>97.5</c:v>
                </c:pt>
                <c:pt idx="34394">
                  <c:v>97.5</c:v>
                </c:pt>
                <c:pt idx="34395">
                  <c:v>97.5</c:v>
                </c:pt>
                <c:pt idx="34396">
                  <c:v>97.5</c:v>
                </c:pt>
                <c:pt idx="34397">
                  <c:v>97.5</c:v>
                </c:pt>
                <c:pt idx="34398">
                  <c:v>97.5</c:v>
                </c:pt>
                <c:pt idx="34399">
                  <c:v>97.5</c:v>
                </c:pt>
                <c:pt idx="34400">
                  <c:v>97.5</c:v>
                </c:pt>
                <c:pt idx="34401">
                  <c:v>97.5</c:v>
                </c:pt>
                <c:pt idx="34402">
                  <c:v>97.5</c:v>
                </c:pt>
                <c:pt idx="34403">
                  <c:v>97.5</c:v>
                </c:pt>
                <c:pt idx="34404">
                  <c:v>97.5</c:v>
                </c:pt>
                <c:pt idx="34405">
                  <c:v>97.5</c:v>
                </c:pt>
                <c:pt idx="34406">
                  <c:v>97.5</c:v>
                </c:pt>
                <c:pt idx="34407">
                  <c:v>97.5</c:v>
                </c:pt>
                <c:pt idx="34408">
                  <c:v>97.5</c:v>
                </c:pt>
                <c:pt idx="34409">
                  <c:v>97.5</c:v>
                </c:pt>
                <c:pt idx="34410">
                  <c:v>97.5</c:v>
                </c:pt>
                <c:pt idx="34411">
                  <c:v>97.5</c:v>
                </c:pt>
                <c:pt idx="34412">
                  <c:v>97.5</c:v>
                </c:pt>
                <c:pt idx="34413">
                  <c:v>97.5</c:v>
                </c:pt>
                <c:pt idx="34414">
                  <c:v>97.5</c:v>
                </c:pt>
                <c:pt idx="34415">
                  <c:v>97.5</c:v>
                </c:pt>
                <c:pt idx="34416">
                  <c:v>97.5</c:v>
                </c:pt>
                <c:pt idx="34417">
                  <c:v>97.5</c:v>
                </c:pt>
                <c:pt idx="34418">
                  <c:v>97.5</c:v>
                </c:pt>
                <c:pt idx="34419">
                  <c:v>97.5</c:v>
                </c:pt>
                <c:pt idx="34420">
                  <c:v>97.5</c:v>
                </c:pt>
                <c:pt idx="34421">
                  <c:v>97.5</c:v>
                </c:pt>
                <c:pt idx="34422">
                  <c:v>97.5</c:v>
                </c:pt>
                <c:pt idx="34423">
                  <c:v>97.5</c:v>
                </c:pt>
                <c:pt idx="34424">
                  <c:v>97.5</c:v>
                </c:pt>
                <c:pt idx="34425">
                  <c:v>97.5</c:v>
                </c:pt>
                <c:pt idx="34426">
                  <c:v>97.5</c:v>
                </c:pt>
                <c:pt idx="34427">
                  <c:v>97.5</c:v>
                </c:pt>
                <c:pt idx="34428">
                  <c:v>97.5</c:v>
                </c:pt>
                <c:pt idx="34429">
                  <c:v>97.5</c:v>
                </c:pt>
                <c:pt idx="34430">
                  <c:v>97.5</c:v>
                </c:pt>
                <c:pt idx="34431">
                  <c:v>97.5</c:v>
                </c:pt>
                <c:pt idx="34432">
                  <c:v>97.5</c:v>
                </c:pt>
                <c:pt idx="34433">
                  <c:v>97.5</c:v>
                </c:pt>
                <c:pt idx="34434">
                  <c:v>97.5</c:v>
                </c:pt>
                <c:pt idx="34435">
                  <c:v>97.5</c:v>
                </c:pt>
                <c:pt idx="34436">
                  <c:v>97.5</c:v>
                </c:pt>
                <c:pt idx="34437">
                  <c:v>97.5</c:v>
                </c:pt>
                <c:pt idx="34438">
                  <c:v>97.5</c:v>
                </c:pt>
                <c:pt idx="34439">
                  <c:v>97.5</c:v>
                </c:pt>
                <c:pt idx="34440">
                  <c:v>97.5</c:v>
                </c:pt>
                <c:pt idx="34441">
                  <c:v>97.5</c:v>
                </c:pt>
                <c:pt idx="34442">
                  <c:v>97.5</c:v>
                </c:pt>
                <c:pt idx="34443">
                  <c:v>97.5</c:v>
                </c:pt>
                <c:pt idx="34444">
                  <c:v>97.5</c:v>
                </c:pt>
                <c:pt idx="34445">
                  <c:v>97.5</c:v>
                </c:pt>
                <c:pt idx="34446">
                  <c:v>97.5</c:v>
                </c:pt>
                <c:pt idx="34447">
                  <c:v>97.5</c:v>
                </c:pt>
                <c:pt idx="34448">
                  <c:v>97.5</c:v>
                </c:pt>
                <c:pt idx="34449">
                  <c:v>97.5</c:v>
                </c:pt>
                <c:pt idx="34450">
                  <c:v>97.4</c:v>
                </c:pt>
                <c:pt idx="34451">
                  <c:v>97.4</c:v>
                </c:pt>
                <c:pt idx="34452">
                  <c:v>97.4</c:v>
                </c:pt>
                <c:pt idx="34453">
                  <c:v>97.4</c:v>
                </c:pt>
                <c:pt idx="34454">
                  <c:v>97.4</c:v>
                </c:pt>
                <c:pt idx="34455">
                  <c:v>97.4</c:v>
                </c:pt>
                <c:pt idx="34456">
                  <c:v>97.4</c:v>
                </c:pt>
                <c:pt idx="34457">
                  <c:v>97.4</c:v>
                </c:pt>
                <c:pt idx="34458">
                  <c:v>97.3</c:v>
                </c:pt>
                <c:pt idx="34459">
                  <c:v>97.3</c:v>
                </c:pt>
                <c:pt idx="34460">
                  <c:v>97.3</c:v>
                </c:pt>
                <c:pt idx="34461">
                  <c:v>97.3</c:v>
                </c:pt>
                <c:pt idx="34462">
                  <c:v>97.3</c:v>
                </c:pt>
                <c:pt idx="34463">
                  <c:v>97.2</c:v>
                </c:pt>
                <c:pt idx="34464">
                  <c:v>97.3</c:v>
                </c:pt>
                <c:pt idx="34465">
                  <c:v>97.2</c:v>
                </c:pt>
                <c:pt idx="34466">
                  <c:v>97.2</c:v>
                </c:pt>
                <c:pt idx="34467">
                  <c:v>97.2</c:v>
                </c:pt>
                <c:pt idx="34468">
                  <c:v>97.2</c:v>
                </c:pt>
                <c:pt idx="34469">
                  <c:v>97.2</c:v>
                </c:pt>
                <c:pt idx="34470">
                  <c:v>97.2</c:v>
                </c:pt>
                <c:pt idx="34471">
                  <c:v>97.2</c:v>
                </c:pt>
                <c:pt idx="34472">
                  <c:v>97.2</c:v>
                </c:pt>
                <c:pt idx="34473">
                  <c:v>97.1</c:v>
                </c:pt>
                <c:pt idx="34474">
                  <c:v>97.1</c:v>
                </c:pt>
                <c:pt idx="34475">
                  <c:v>97.1</c:v>
                </c:pt>
                <c:pt idx="34476">
                  <c:v>97.1</c:v>
                </c:pt>
                <c:pt idx="34477">
                  <c:v>97.1</c:v>
                </c:pt>
                <c:pt idx="34478">
                  <c:v>97.1</c:v>
                </c:pt>
                <c:pt idx="34479">
                  <c:v>97.1</c:v>
                </c:pt>
                <c:pt idx="34480">
                  <c:v>97.1</c:v>
                </c:pt>
                <c:pt idx="34481">
                  <c:v>97</c:v>
                </c:pt>
                <c:pt idx="34482">
                  <c:v>97</c:v>
                </c:pt>
                <c:pt idx="34483">
                  <c:v>97</c:v>
                </c:pt>
                <c:pt idx="34484">
                  <c:v>97</c:v>
                </c:pt>
                <c:pt idx="34485">
                  <c:v>97</c:v>
                </c:pt>
                <c:pt idx="34486">
                  <c:v>97</c:v>
                </c:pt>
                <c:pt idx="34487">
                  <c:v>97</c:v>
                </c:pt>
                <c:pt idx="34488">
                  <c:v>96.9</c:v>
                </c:pt>
                <c:pt idx="34489">
                  <c:v>96.9</c:v>
                </c:pt>
                <c:pt idx="34490">
                  <c:v>96.9</c:v>
                </c:pt>
                <c:pt idx="34491">
                  <c:v>96.9</c:v>
                </c:pt>
                <c:pt idx="34492">
                  <c:v>96.9</c:v>
                </c:pt>
                <c:pt idx="34493">
                  <c:v>96.8</c:v>
                </c:pt>
                <c:pt idx="34494">
                  <c:v>96.8</c:v>
                </c:pt>
                <c:pt idx="34495">
                  <c:v>96.8</c:v>
                </c:pt>
                <c:pt idx="34496">
                  <c:v>96.8</c:v>
                </c:pt>
                <c:pt idx="34497">
                  <c:v>96.8</c:v>
                </c:pt>
                <c:pt idx="34498">
                  <c:v>96.8</c:v>
                </c:pt>
                <c:pt idx="34499">
                  <c:v>96.7</c:v>
                </c:pt>
                <c:pt idx="34500">
                  <c:v>96.8</c:v>
                </c:pt>
                <c:pt idx="34501">
                  <c:v>96.7</c:v>
                </c:pt>
                <c:pt idx="34502">
                  <c:v>96.7</c:v>
                </c:pt>
                <c:pt idx="34503">
                  <c:v>96.7</c:v>
                </c:pt>
                <c:pt idx="34504">
                  <c:v>96.7</c:v>
                </c:pt>
                <c:pt idx="34505">
                  <c:v>96.7</c:v>
                </c:pt>
                <c:pt idx="34506">
                  <c:v>96.6</c:v>
                </c:pt>
                <c:pt idx="34507">
                  <c:v>96.6</c:v>
                </c:pt>
                <c:pt idx="34508">
                  <c:v>96.6</c:v>
                </c:pt>
                <c:pt idx="34509">
                  <c:v>96.6</c:v>
                </c:pt>
                <c:pt idx="34510">
                  <c:v>96.6</c:v>
                </c:pt>
                <c:pt idx="34511">
                  <c:v>96.6</c:v>
                </c:pt>
                <c:pt idx="34512">
                  <c:v>96.6</c:v>
                </c:pt>
                <c:pt idx="34513">
                  <c:v>96.6</c:v>
                </c:pt>
                <c:pt idx="34514">
                  <c:v>96.5</c:v>
                </c:pt>
                <c:pt idx="34515">
                  <c:v>96.5</c:v>
                </c:pt>
                <c:pt idx="34516">
                  <c:v>96.5</c:v>
                </c:pt>
                <c:pt idx="34517">
                  <c:v>96.5</c:v>
                </c:pt>
                <c:pt idx="34518">
                  <c:v>96.5</c:v>
                </c:pt>
                <c:pt idx="34519">
                  <c:v>96.5</c:v>
                </c:pt>
                <c:pt idx="34520">
                  <c:v>96.5</c:v>
                </c:pt>
                <c:pt idx="34521">
                  <c:v>96.4</c:v>
                </c:pt>
                <c:pt idx="34522">
                  <c:v>96.4</c:v>
                </c:pt>
                <c:pt idx="34523">
                  <c:v>96.4</c:v>
                </c:pt>
                <c:pt idx="34524">
                  <c:v>96.4</c:v>
                </c:pt>
                <c:pt idx="34525">
                  <c:v>96.4</c:v>
                </c:pt>
                <c:pt idx="34526">
                  <c:v>96.4</c:v>
                </c:pt>
                <c:pt idx="34527">
                  <c:v>96.3</c:v>
                </c:pt>
                <c:pt idx="34528">
                  <c:v>96.3</c:v>
                </c:pt>
                <c:pt idx="34529">
                  <c:v>96.3</c:v>
                </c:pt>
                <c:pt idx="34530">
                  <c:v>96.3</c:v>
                </c:pt>
                <c:pt idx="34531">
                  <c:v>96.3</c:v>
                </c:pt>
                <c:pt idx="34532">
                  <c:v>96.3</c:v>
                </c:pt>
                <c:pt idx="34533">
                  <c:v>96.2</c:v>
                </c:pt>
                <c:pt idx="34534">
                  <c:v>96.2</c:v>
                </c:pt>
                <c:pt idx="34535">
                  <c:v>96.2</c:v>
                </c:pt>
                <c:pt idx="34536">
                  <c:v>96.2</c:v>
                </c:pt>
                <c:pt idx="34537">
                  <c:v>96.2</c:v>
                </c:pt>
                <c:pt idx="34538">
                  <c:v>96.2</c:v>
                </c:pt>
                <c:pt idx="34539">
                  <c:v>96.2</c:v>
                </c:pt>
                <c:pt idx="34540">
                  <c:v>96.1</c:v>
                </c:pt>
                <c:pt idx="34541">
                  <c:v>96.1</c:v>
                </c:pt>
                <c:pt idx="34542">
                  <c:v>96.1</c:v>
                </c:pt>
                <c:pt idx="34543">
                  <c:v>96.1</c:v>
                </c:pt>
                <c:pt idx="34544">
                  <c:v>96.1</c:v>
                </c:pt>
                <c:pt idx="34545">
                  <c:v>96.1</c:v>
                </c:pt>
                <c:pt idx="34546">
                  <c:v>96.1</c:v>
                </c:pt>
                <c:pt idx="34547">
                  <c:v>96</c:v>
                </c:pt>
                <c:pt idx="34548">
                  <c:v>96</c:v>
                </c:pt>
                <c:pt idx="34549">
                  <c:v>96</c:v>
                </c:pt>
                <c:pt idx="34550">
                  <c:v>96</c:v>
                </c:pt>
                <c:pt idx="34551">
                  <c:v>96</c:v>
                </c:pt>
                <c:pt idx="34552">
                  <c:v>96</c:v>
                </c:pt>
                <c:pt idx="34553">
                  <c:v>96</c:v>
                </c:pt>
                <c:pt idx="34554">
                  <c:v>95.9</c:v>
                </c:pt>
                <c:pt idx="34555">
                  <c:v>95.9</c:v>
                </c:pt>
                <c:pt idx="34556">
                  <c:v>95.9</c:v>
                </c:pt>
                <c:pt idx="34557">
                  <c:v>95.9</c:v>
                </c:pt>
                <c:pt idx="34558">
                  <c:v>95.9</c:v>
                </c:pt>
                <c:pt idx="34559">
                  <c:v>95.9</c:v>
                </c:pt>
                <c:pt idx="34560">
                  <c:v>95.9</c:v>
                </c:pt>
                <c:pt idx="34561">
                  <c:v>95.8</c:v>
                </c:pt>
                <c:pt idx="34562">
                  <c:v>95.8</c:v>
                </c:pt>
                <c:pt idx="34563">
                  <c:v>95.8</c:v>
                </c:pt>
                <c:pt idx="34564">
                  <c:v>95.8</c:v>
                </c:pt>
                <c:pt idx="34565">
                  <c:v>95.8</c:v>
                </c:pt>
                <c:pt idx="34566">
                  <c:v>95.8</c:v>
                </c:pt>
                <c:pt idx="34567">
                  <c:v>95.8</c:v>
                </c:pt>
                <c:pt idx="34568">
                  <c:v>95.8</c:v>
                </c:pt>
                <c:pt idx="34569">
                  <c:v>95.8</c:v>
                </c:pt>
                <c:pt idx="34570">
                  <c:v>95.7</c:v>
                </c:pt>
                <c:pt idx="34571">
                  <c:v>95.7</c:v>
                </c:pt>
                <c:pt idx="34572">
                  <c:v>95.7</c:v>
                </c:pt>
                <c:pt idx="34573">
                  <c:v>95.7</c:v>
                </c:pt>
                <c:pt idx="34574">
                  <c:v>95.7</c:v>
                </c:pt>
                <c:pt idx="34575">
                  <c:v>95.7</c:v>
                </c:pt>
                <c:pt idx="34576">
                  <c:v>95.7</c:v>
                </c:pt>
                <c:pt idx="34577">
                  <c:v>95.7</c:v>
                </c:pt>
                <c:pt idx="34578">
                  <c:v>95.7</c:v>
                </c:pt>
                <c:pt idx="34579">
                  <c:v>95.7</c:v>
                </c:pt>
                <c:pt idx="34580">
                  <c:v>95.7</c:v>
                </c:pt>
                <c:pt idx="34581">
                  <c:v>95.7</c:v>
                </c:pt>
                <c:pt idx="34582">
                  <c:v>95.7</c:v>
                </c:pt>
                <c:pt idx="34583">
                  <c:v>95.7</c:v>
                </c:pt>
                <c:pt idx="34584">
                  <c:v>95.6</c:v>
                </c:pt>
                <c:pt idx="34585">
                  <c:v>95.6</c:v>
                </c:pt>
                <c:pt idx="34586">
                  <c:v>95.6</c:v>
                </c:pt>
                <c:pt idx="34587">
                  <c:v>95.6</c:v>
                </c:pt>
                <c:pt idx="34588">
                  <c:v>95.6</c:v>
                </c:pt>
                <c:pt idx="34589">
                  <c:v>95.6</c:v>
                </c:pt>
                <c:pt idx="34590">
                  <c:v>95.6</c:v>
                </c:pt>
                <c:pt idx="34591">
                  <c:v>95.6</c:v>
                </c:pt>
                <c:pt idx="34592">
                  <c:v>95.6</c:v>
                </c:pt>
                <c:pt idx="34593">
                  <c:v>95.6</c:v>
                </c:pt>
                <c:pt idx="34594">
                  <c:v>95.6</c:v>
                </c:pt>
                <c:pt idx="34595">
                  <c:v>95.5</c:v>
                </c:pt>
                <c:pt idx="34596">
                  <c:v>95.5</c:v>
                </c:pt>
                <c:pt idx="34597">
                  <c:v>95.5</c:v>
                </c:pt>
                <c:pt idx="34598">
                  <c:v>95.5</c:v>
                </c:pt>
                <c:pt idx="34599">
                  <c:v>95.5</c:v>
                </c:pt>
                <c:pt idx="34600">
                  <c:v>95.5</c:v>
                </c:pt>
                <c:pt idx="34601">
                  <c:v>95.5</c:v>
                </c:pt>
                <c:pt idx="34602">
                  <c:v>95.5</c:v>
                </c:pt>
                <c:pt idx="34603">
                  <c:v>95.5</c:v>
                </c:pt>
                <c:pt idx="34604">
                  <c:v>95.5</c:v>
                </c:pt>
                <c:pt idx="34605">
                  <c:v>95.5</c:v>
                </c:pt>
                <c:pt idx="34606">
                  <c:v>95.5</c:v>
                </c:pt>
                <c:pt idx="34607">
                  <c:v>95.5</c:v>
                </c:pt>
                <c:pt idx="34608">
                  <c:v>95.5</c:v>
                </c:pt>
                <c:pt idx="34609">
                  <c:v>95.5</c:v>
                </c:pt>
                <c:pt idx="34610">
                  <c:v>95.5</c:v>
                </c:pt>
                <c:pt idx="34611">
                  <c:v>95.5</c:v>
                </c:pt>
                <c:pt idx="34612">
                  <c:v>95.5</c:v>
                </c:pt>
                <c:pt idx="34613">
                  <c:v>95.5</c:v>
                </c:pt>
                <c:pt idx="34614">
                  <c:v>95.5</c:v>
                </c:pt>
                <c:pt idx="34615">
                  <c:v>95.5</c:v>
                </c:pt>
                <c:pt idx="34616">
                  <c:v>95.5</c:v>
                </c:pt>
                <c:pt idx="34617">
                  <c:v>95.5</c:v>
                </c:pt>
                <c:pt idx="34618">
                  <c:v>95.5</c:v>
                </c:pt>
                <c:pt idx="34619">
                  <c:v>95.5</c:v>
                </c:pt>
                <c:pt idx="34620">
                  <c:v>95.5</c:v>
                </c:pt>
                <c:pt idx="34621">
                  <c:v>95.5</c:v>
                </c:pt>
                <c:pt idx="34622">
                  <c:v>95.5</c:v>
                </c:pt>
                <c:pt idx="34623">
                  <c:v>95.5</c:v>
                </c:pt>
                <c:pt idx="34624">
                  <c:v>95.5</c:v>
                </c:pt>
                <c:pt idx="34625">
                  <c:v>95.5</c:v>
                </c:pt>
                <c:pt idx="34626">
                  <c:v>95.5</c:v>
                </c:pt>
                <c:pt idx="34627">
                  <c:v>95.5</c:v>
                </c:pt>
                <c:pt idx="34628">
                  <c:v>95.5</c:v>
                </c:pt>
                <c:pt idx="34629">
                  <c:v>95.5</c:v>
                </c:pt>
                <c:pt idx="34630">
                  <c:v>95.5</c:v>
                </c:pt>
                <c:pt idx="34631">
                  <c:v>95.5</c:v>
                </c:pt>
                <c:pt idx="34632">
                  <c:v>95.5</c:v>
                </c:pt>
                <c:pt idx="34633">
                  <c:v>95.5</c:v>
                </c:pt>
                <c:pt idx="34634">
                  <c:v>95.5</c:v>
                </c:pt>
                <c:pt idx="34635">
                  <c:v>95.6</c:v>
                </c:pt>
                <c:pt idx="34636">
                  <c:v>95.6</c:v>
                </c:pt>
                <c:pt idx="34637">
                  <c:v>95.6</c:v>
                </c:pt>
                <c:pt idx="34638">
                  <c:v>95.6</c:v>
                </c:pt>
                <c:pt idx="34639">
                  <c:v>95.6</c:v>
                </c:pt>
                <c:pt idx="34640">
                  <c:v>95.6</c:v>
                </c:pt>
                <c:pt idx="34641">
                  <c:v>95.6</c:v>
                </c:pt>
                <c:pt idx="34642">
                  <c:v>95.6</c:v>
                </c:pt>
                <c:pt idx="34643">
                  <c:v>95.6</c:v>
                </c:pt>
                <c:pt idx="34644">
                  <c:v>95.6</c:v>
                </c:pt>
                <c:pt idx="34645">
                  <c:v>95.6</c:v>
                </c:pt>
                <c:pt idx="34646">
                  <c:v>95.6</c:v>
                </c:pt>
                <c:pt idx="34647">
                  <c:v>95.6</c:v>
                </c:pt>
                <c:pt idx="34648">
                  <c:v>95.6</c:v>
                </c:pt>
                <c:pt idx="34649">
                  <c:v>95.6</c:v>
                </c:pt>
                <c:pt idx="34650">
                  <c:v>95.6</c:v>
                </c:pt>
                <c:pt idx="34651">
                  <c:v>95.7</c:v>
                </c:pt>
                <c:pt idx="34652">
                  <c:v>95.7</c:v>
                </c:pt>
                <c:pt idx="34653">
                  <c:v>95.7</c:v>
                </c:pt>
                <c:pt idx="34654">
                  <c:v>95.7</c:v>
                </c:pt>
                <c:pt idx="34655">
                  <c:v>95.7</c:v>
                </c:pt>
                <c:pt idx="34656">
                  <c:v>95.7</c:v>
                </c:pt>
                <c:pt idx="34657">
                  <c:v>95.7</c:v>
                </c:pt>
                <c:pt idx="34658">
                  <c:v>95.7</c:v>
                </c:pt>
                <c:pt idx="34659">
                  <c:v>95.7</c:v>
                </c:pt>
                <c:pt idx="34660">
                  <c:v>95.7</c:v>
                </c:pt>
                <c:pt idx="34661">
                  <c:v>95.7</c:v>
                </c:pt>
                <c:pt idx="34662">
                  <c:v>95.7</c:v>
                </c:pt>
                <c:pt idx="34663">
                  <c:v>95.7</c:v>
                </c:pt>
                <c:pt idx="34664">
                  <c:v>95.7</c:v>
                </c:pt>
                <c:pt idx="34665">
                  <c:v>95.7</c:v>
                </c:pt>
                <c:pt idx="34666">
                  <c:v>95.7</c:v>
                </c:pt>
                <c:pt idx="34667">
                  <c:v>95.7</c:v>
                </c:pt>
                <c:pt idx="34668">
                  <c:v>95.7</c:v>
                </c:pt>
                <c:pt idx="34669">
                  <c:v>95.8</c:v>
                </c:pt>
                <c:pt idx="34670">
                  <c:v>95.8</c:v>
                </c:pt>
                <c:pt idx="34671">
                  <c:v>95.8</c:v>
                </c:pt>
                <c:pt idx="34672">
                  <c:v>95.8</c:v>
                </c:pt>
                <c:pt idx="34673">
                  <c:v>95.8</c:v>
                </c:pt>
                <c:pt idx="34674">
                  <c:v>95.8</c:v>
                </c:pt>
                <c:pt idx="34675">
                  <c:v>95.8</c:v>
                </c:pt>
                <c:pt idx="34676">
                  <c:v>95.8</c:v>
                </c:pt>
                <c:pt idx="34677">
                  <c:v>95.9</c:v>
                </c:pt>
                <c:pt idx="34678">
                  <c:v>95.9</c:v>
                </c:pt>
                <c:pt idx="34679">
                  <c:v>95.9</c:v>
                </c:pt>
                <c:pt idx="34680">
                  <c:v>95.9</c:v>
                </c:pt>
                <c:pt idx="34681">
                  <c:v>95.9</c:v>
                </c:pt>
                <c:pt idx="34682">
                  <c:v>95.9</c:v>
                </c:pt>
                <c:pt idx="34683">
                  <c:v>96</c:v>
                </c:pt>
                <c:pt idx="34684">
                  <c:v>96</c:v>
                </c:pt>
                <c:pt idx="34685">
                  <c:v>96</c:v>
                </c:pt>
                <c:pt idx="34686">
                  <c:v>96</c:v>
                </c:pt>
                <c:pt idx="34687">
                  <c:v>96</c:v>
                </c:pt>
                <c:pt idx="34688">
                  <c:v>96</c:v>
                </c:pt>
                <c:pt idx="34689">
                  <c:v>96</c:v>
                </c:pt>
                <c:pt idx="34690">
                  <c:v>96.1</c:v>
                </c:pt>
                <c:pt idx="34691">
                  <c:v>96.1</c:v>
                </c:pt>
                <c:pt idx="34692">
                  <c:v>96.1</c:v>
                </c:pt>
                <c:pt idx="34693">
                  <c:v>96.1</c:v>
                </c:pt>
                <c:pt idx="34694">
                  <c:v>96.1</c:v>
                </c:pt>
                <c:pt idx="34695">
                  <c:v>96.2</c:v>
                </c:pt>
                <c:pt idx="34696">
                  <c:v>96.2</c:v>
                </c:pt>
                <c:pt idx="34697">
                  <c:v>96.2</c:v>
                </c:pt>
                <c:pt idx="34698">
                  <c:v>96.2</c:v>
                </c:pt>
                <c:pt idx="34699">
                  <c:v>96.2</c:v>
                </c:pt>
                <c:pt idx="34700">
                  <c:v>96.2</c:v>
                </c:pt>
                <c:pt idx="34701">
                  <c:v>96.2</c:v>
                </c:pt>
                <c:pt idx="34702">
                  <c:v>96.2</c:v>
                </c:pt>
                <c:pt idx="34703">
                  <c:v>96.3</c:v>
                </c:pt>
                <c:pt idx="34704">
                  <c:v>96.3</c:v>
                </c:pt>
                <c:pt idx="34705">
                  <c:v>96.3</c:v>
                </c:pt>
                <c:pt idx="34706">
                  <c:v>96.3</c:v>
                </c:pt>
                <c:pt idx="34707">
                  <c:v>96.3</c:v>
                </c:pt>
                <c:pt idx="34708">
                  <c:v>96.4</c:v>
                </c:pt>
                <c:pt idx="34709">
                  <c:v>96.4</c:v>
                </c:pt>
                <c:pt idx="34710">
                  <c:v>96.4</c:v>
                </c:pt>
                <c:pt idx="34711">
                  <c:v>96.4</c:v>
                </c:pt>
                <c:pt idx="34712">
                  <c:v>96.4</c:v>
                </c:pt>
                <c:pt idx="34713">
                  <c:v>96.4</c:v>
                </c:pt>
                <c:pt idx="34714">
                  <c:v>96.4</c:v>
                </c:pt>
                <c:pt idx="34715">
                  <c:v>96.4</c:v>
                </c:pt>
                <c:pt idx="34716">
                  <c:v>96.4</c:v>
                </c:pt>
                <c:pt idx="34717">
                  <c:v>96.5</c:v>
                </c:pt>
                <c:pt idx="34718">
                  <c:v>96.5</c:v>
                </c:pt>
                <c:pt idx="34719">
                  <c:v>96.5</c:v>
                </c:pt>
                <c:pt idx="34720">
                  <c:v>96.5</c:v>
                </c:pt>
                <c:pt idx="34721">
                  <c:v>96.5</c:v>
                </c:pt>
                <c:pt idx="34722">
                  <c:v>96.5</c:v>
                </c:pt>
                <c:pt idx="34723">
                  <c:v>96.6</c:v>
                </c:pt>
                <c:pt idx="34724">
                  <c:v>96.6</c:v>
                </c:pt>
                <c:pt idx="34725">
                  <c:v>96.6</c:v>
                </c:pt>
                <c:pt idx="34726">
                  <c:v>96.6</c:v>
                </c:pt>
                <c:pt idx="34727">
                  <c:v>96.6</c:v>
                </c:pt>
                <c:pt idx="34728">
                  <c:v>96.6</c:v>
                </c:pt>
                <c:pt idx="34729">
                  <c:v>96.6</c:v>
                </c:pt>
                <c:pt idx="34730">
                  <c:v>96.7</c:v>
                </c:pt>
                <c:pt idx="34731">
                  <c:v>96.7</c:v>
                </c:pt>
                <c:pt idx="34732">
                  <c:v>96.7</c:v>
                </c:pt>
                <c:pt idx="34733">
                  <c:v>96.7</c:v>
                </c:pt>
                <c:pt idx="34734">
                  <c:v>96.7</c:v>
                </c:pt>
                <c:pt idx="34735">
                  <c:v>96.7</c:v>
                </c:pt>
                <c:pt idx="34736">
                  <c:v>96.7</c:v>
                </c:pt>
                <c:pt idx="34737">
                  <c:v>96.8</c:v>
                </c:pt>
                <c:pt idx="34738">
                  <c:v>96.8</c:v>
                </c:pt>
                <c:pt idx="34739">
                  <c:v>96.8</c:v>
                </c:pt>
                <c:pt idx="34740">
                  <c:v>96.8</c:v>
                </c:pt>
                <c:pt idx="34741">
                  <c:v>96.8</c:v>
                </c:pt>
                <c:pt idx="34742">
                  <c:v>96.8</c:v>
                </c:pt>
                <c:pt idx="34743">
                  <c:v>96.9</c:v>
                </c:pt>
                <c:pt idx="34744">
                  <c:v>96.9</c:v>
                </c:pt>
                <c:pt idx="34745">
                  <c:v>96.9</c:v>
                </c:pt>
                <c:pt idx="34746">
                  <c:v>96.9</c:v>
                </c:pt>
                <c:pt idx="34747">
                  <c:v>96.9</c:v>
                </c:pt>
                <c:pt idx="34748">
                  <c:v>96.9</c:v>
                </c:pt>
                <c:pt idx="34749">
                  <c:v>97</c:v>
                </c:pt>
                <c:pt idx="34750">
                  <c:v>97</c:v>
                </c:pt>
                <c:pt idx="34751">
                  <c:v>97</c:v>
                </c:pt>
                <c:pt idx="34752">
                  <c:v>97</c:v>
                </c:pt>
                <c:pt idx="34753">
                  <c:v>97</c:v>
                </c:pt>
                <c:pt idx="34754">
                  <c:v>97</c:v>
                </c:pt>
                <c:pt idx="34755">
                  <c:v>97</c:v>
                </c:pt>
                <c:pt idx="34756">
                  <c:v>97.1</c:v>
                </c:pt>
                <c:pt idx="34757">
                  <c:v>97.1</c:v>
                </c:pt>
                <c:pt idx="34758">
                  <c:v>97.1</c:v>
                </c:pt>
                <c:pt idx="34759">
                  <c:v>97.1</c:v>
                </c:pt>
                <c:pt idx="34760">
                  <c:v>97.1</c:v>
                </c:pt>
                <c:pt idx="34761">
                  <c:v>97.1</c:v>
                </c:pt>
                <c:pt idx="34762">
                  <c:v>97.2</c:v>
                </c:pt>
                <c:pt idx="34763">
                  <c:v>97.2</c:v>
                </c:pt>
                <c:pt idx="34764">
                  <c:v>97.2</c:v>
                </c:pt>
                <c:pt idx="34765">
                  <c:v>97.2</c:v>
                </c:pt>
                <c:pt idx="34766">
                  <c:v>97.2</c:v>
                </c:pt>
                <c:pt idx="34767">
                  <c:v>97.2</c:v>
                </c:pt>
                <c:pt idx="34768">
                  <c:v>97.2</c:v>
                </c:pt>
                <c:pt idx="34769">
                  <c:v>97.2</c:v>
                </c:pt>
                <c:pt idx="34770">
                  <c:v>97.3</c:v>
                </c:pt>
                <c:pt idx="34771">
                  <c:v>97.3</c:v>
                </c:pt>
                <c:pt idx="34772">
                  <c:v>97.3</c:v>
                </c:pt>
                <c:pt idx="34773">
                  <c:v>97.3</c:v>
                </c:pt>
                <c:pt idx="34774">
                  <c:v>97.3</c:v>
                </c:pt>
                <c:pt idx="34775">
                  <c:v>97.3</c:v>
                </c:pt>
                <c:pt idx="34776">
                  <c:v>97.3</c:v>
                </c:pt>
                <c:pt idx="34777">
                  <c:v>97.4</c:v>
                </c:pt>
                <c:pt idx="34778">
                  <c:v>97.4</c:v>
                </c:pt>
                <c:pt idx="34779">
                  <c:v>97.4</c:v>
                </c:pt>
                <c:pt idx="34780">
                  <c:v>97.4</c:v>
                </c:pt>
                <c:pt idx="34781">
                  <c:v>97.4</c:v>
                </c:pt>
                <c:pt idx="34782">
                  <c:v>97.4</c:v>
                </c:pt>
                <c:pt idx="34783">
                  <c:v>97.4</c:v>
                </c:pt>
                <c:pt idx="34784">
                  <c:v>97.4</c:v>
                </c:pt>
                <c:pt idx="34785">
                  <c:v>97.5</c:v>
                </c:pt>
                <c:pt idx="34786">
                  <c:v>97.5</c:v>
                </c:pt>
                <c:pt idx="34787">
                  <c:v>97.5</c:v>
                </c:pt>
                <c:pt idx="34788">
                  <c:v>97.5</c:v>
                </c:pt>
                <c:pt idx="34789">
                  <c:v>97.5</c:v>
                </c:pt>
                <c:pt idx="34790">
                  <c:v>97.5</c:v>
                </c:pt>
                <c:pt idx="34791">
                  <c:v>97.5</c:v>
                </c:pt>
                <c:pt idx="34792">
                  <c:v>97.5</c:v>
                </c:pt>
                <c:pt idx="34793">
                  <c:v>97.5</c:v>
                </c:pt>
                <c:pt idx="34794">
                  <c:v>97.5</c:v>
                </c:pt>
                <c:pt idx="34795">
                  <c:v>97.6</c:v>
                </c:pt>
                <c:pt idx="34796">
                  <c:v>97.6</c:v>
                </c:pt>
                <c:pt idx="34797">
                  <c:v>97.6</c:v>
                </c:pt>
                <c:pt idx="34798">
                  <c:v>97.6</c:v>
                </c:pt>
                <c:pt idx="34799">
                  <c:v>97.6</c:v>
                </c:pt>
                <c:pt idx="34800">
                  <c:v>97.6</c:v>
                </c:pt>
                <c:pt idx="34801">
                  <c:v>97.6</c:v>
                </c:pt>
                <c:pt idx="34802">
                  <c:v>97.6</c:v>
                </c:pt>
                <c:pt idx="34803">
                  <c:v>97.6</c:v>
                </c:pt>
                <c:pt idx="34804">
                  <c:v>97.6</c:v>
                </c:pt>
                <c:pt idx="34805">
                  <c:v>97.6</c:v>
                </c:pt>
                <c:pt idx="34806">
                  <c:v>97.6</c:v>
                </c:pt>
                <c:pt idx="34807">
                  <c:v>97.7</c:v>
                </c:pt>
                <c:pt idx="34808">
                  <c:v>97.7</c:v>
                </c:pt>
                <c:pt idx="34809">
                  <c:v>97.7</c:v>
                </c:pt>
                <c:pt idx="34810">
                  <c:v>97.7</c:v>
                </c:pt>
                <c:pt idx="34811">
                  <c:v>97.7</c:v>
                </c:pt>
                <c:pt idx="34812">
                  <c:v>97.7</c:v>
                </c:pt>
                <c:pt idx="34813">
                  <c:v>97.7</c:v>
                </c:pt>
                <c:pt idx="34814">
                  <c:v>97.7</c:v>
                </c:pt>
                <c:pt idx="34815">
                  <c:v>97.7</c:v>
                </c:pt>
                <c:pt idx="34816">
                  <c:v>97.7</c:v>
                </c:pt>
                <c:pt idx="34817">
                  <c:v>97.7</c:v>
                </c:pt>
                <c:pt idx="34818">
                  <c:v>97.7</c:v>
                </c:pt>
                <c:pt idx="34819">
                  <c:v>97.7</c:v>
                </c:pt>
                <c:pt idx="34820">
                  <c:v>97.7</c:v>
                </c:pt>
                <c:pt idx="34821">
                  <c:v>97.7</c:v>
                </c:pt>
                <c:pt idx="34822">
                  <c:v>97.7</c:v>
                </c:pt>
                <c:pt idx="34823">
                  <c:v>97.7</c:v>
                </c:pt>
                <c:pt idx="34824">
                  <c:v>97.7</c:v>
                </c:pt>
                <c:pt idx="34825">
                  <c:v>97.7</c:v>
                </c:pt>
                <c:pt idx="34826">
                  <c:v>97.7</c:v>
                </c:pt>
                <c:pt idx="34827">
                  <c:v>97.8</c:v>
                </c:pt>
                <c:pt idx="34828">
                  <c:v>97.8</c:v>
                </c:pt>
                <c:pt idx="34829">
                  <c:v>97.8</c:v>
                </c:pt>
                <c:pt idx="34830">
                  <c:v>97.8</c:v>
                </c:pt>
                <c:pt idx="34831">
                  <c:v>97.8</c:v>
                </c:pt>
                <c:pt idx="34832">
                  <c:v>97.8</c:v>
                </c:pt>
                <c:pt idx="34833">
                  <c:v>97.8</c:v>
                </c:pt>
                <c:pt idx="34834">
                  <c:v>97.8</c:v>
                </c:pt>
                <c:pt idx="34835">
                  <c:v>97.8</c:v>
                </c:pt>
                <c:pt idx="34836">
                  <c:v>97.8</c:v>
                </c:pt>
                <c:pt idx="34837">
                  <c:v>97.7</c:v>
                </c:pt>
                <c:pt idx="34838">
                  <c:v>97.7</c:v>
                </c:pt>
                <c:pt idx="34839">
                  <c:v>97.7</c:v>
                </c:pt>
                <c:pt idx="34840">
                  <c:v>97.7</c:v>
                </c:pt>
                <c:pt idx="34841">
                  <c:v>97.7</c:v>
                </c:pt>
                <c:pt idx="34842">
                  <c:v>97.7</c:v>
                </c:pt>
                <c:pt idx="34843">
                  <c:v>97.7</c:v>
                </c:pt>
                <c:pt idx="34844">
                  <c:v>97.7</c:v>
                </c:pt>
                <c:pt idx="34845">
                  <c:v>97.7</c:v>
                </c:pt>
                <c:pt idx="34846">
                  <c:v>97.7</c:v>
                </c:pt>
                <c:pt idx="34847">
                  <c:v>97.7</c:v>
                </c:pt>
                <c:pt idx="34848">
                  <c:v>97.7</c:v>
                </c:pt>
                <c:pt idx="34849">
                  <c:v>97.7</c:v>
                </c:pt>
                <c:pt idx="34850">
                  <c:v>97.7</c:v>
                </c:pt>
                <c:pt idx="34851">
                  <c:v>97.7</c:v>
                </c:pt>
                <c:pt idx="34852">
                  <c:v>97.7</c:v>
                </c:pt>
                <c:pt idx="34853">
                  <c:v>97.7</c:v>
                </c:pt>
                <c:pt idx="34854">
                  <c:v>97.7</c:v>
                </c:pt>
                <c:pt idx="34855">
                  <c:v>97.7</c:v>
                </c:pt>
                <c:pt idx="34856">
                  <c:v>97.7</c:v>
                </c:pt>
                <c:pt idx="34857">
                  <c:v>97.7</c:v>
                </c:pt>
                <c:pt idx="34858">
                  <c:v>97.7</c:v>
                </c:pt>
                <c:pt idx="34859">
                  <c:v>97.7</c:v>
                </c:pt>
                <c:pt idx="34860">
                  <c:v>97.7</c:v>
                </c:pt>
                <c:pt idx="34861">
                  <c:v>97.7</c:v>
                </c:pt>
                <c:pt idx="34862">
                  <c:v>97.7</c:v>
                </c:pt>
                <c:pt idx="34863">
                  <c:v>97.7</c:v>
                </c:pt>
                <c:pt idx="34864">
                  <c:v>97.7</c:v>
                </c:pt>
                <c:pt idx="34865">
                  <c:v>97.7</c:v>
                </c:pt>
                <c:pt idx="34866">
                  <c:v>97.6</c:v>
                </c:pt>
                <c:pt idx="34867">
                  <c:v>97.6</c:v>
                </c:pt>
                <c:pt idx="34868">
                  <c:v>97.6</c:v>
                </c:pt>
                <c:pt idx="34869">
                  <c:v>97.6</c:v>
                </c:pt>
                <c:pt idx="34870">
                  <c:v>97.6</c:v>
                </c:pt>
                <c:pt idx="34871">
                  <c:v>97.6</c:v>
                </c:pt>
                <c:pt idx="34872">
                  <c:v>97.6</c:v>
                </c:pt>
                <c:pt idx="34873">
                  <c:v>97.6</c:v>
                </c:pt>
                <c:pt idx="34874">
                  <c:v>97.6</c:v>
                </c:pt>
                <c:pt idx="34875">
                  <c:v>97.6</c:v>
                </c:pt>
                <c:pt idx="34876">
                  <c:v>97.6</c:v>
                </c:pt>
                <c:pt idx="34877">
                  <c:v>97.5</c:v>
                </c:pt>
                <c:pt idx="34878">
                  <c:v>97.5</c:v>
                </c:pt>
                <c:pt idx="34879">
                  <c:v>97.5</c:v>
                </c:pt>
                <c:pt idx="34880">
                  <c:v>97.5</c:v>
                </c:pt>
                <c:pt idx="34881">
                  <c:v>97.5</c:v>
                </c:pt>
                <c:pt idx="34882">
                  <c:v>97.5</c:v>
                </c:pt>
                <c:pt idx="34883">
                  <c:v>97.5</c:v>
                </c:pt>
                <c:pt idx="34884">
                  <c:v>97.4</c:v>
                </c:pt>
                <c:pt idx="34885">
                  <c:v>97.4</c:v>
                </c:pt>
                <c:pt idx="34886">
                  <c:v>97.4</c:v>
                </c:pt>
                <c:pt idx="34887">
                  <c:v>97.4</c:v>
                </c:pt>
                <c:pt idx="34888">
                  <c:v>97.4</c:v>
                </c:pt>
                <c:pt idx="34889">
                  <c:v>97.4</c:v>
                </c:pt>
                <c:pt idx="34890">
                  <c:v>97.4</c:v>
                </c:pt>
                <c:pt idx="34891">
                  <c:v>97.4</c:v>
                </c:pt>
                <c:pt idx="34892">
                  <c:v>97.4</c:v>
                </c:pt>
                <c:pt idx="34893">
                  <c:v>97.3</c:v>
                </c:pt>
                <c:pt idx="34894">
                  <c:v>97.3</c:v>
                </c:pt>
                <c:pt idx="34895">
                  <c:v>97.3</c:v>
                </c:pt>
                <c:pt idx="34896">
                  <c:v>97.3</c:v>
                </c:pt>
                <c:pt idx="34897">
                  <c:v>97.3</c:v>
                </c:pt>
                <c:pt idx="34898">
                  <c:v>97.3</c:v>
                </c:pt>
                <c:pt idx="34899">
                  <c:v>97.2</c:v>
                </c:pt>
                <c:pt idx="34900">
                  <c:v>97.2</c:v>
                </c:pt>
                <c:pt idx="34901">
                  <c:v>97.2</c:v>
                </c:pt>
                <c:pt idx="34902">
                  <c:v>97.2</c:v>
                </c:pt>
                <c:pt idx="34903">
                  <c:v>97.2</c:v>
                </c:pt>
                <c:pt idx="34904">
                  <c:v>97.2</c:v>
                </c:pt>
                <c:pt idx="34905">
                  <c:v>97.2</c:v>
                </c:pt>
                <c:pt idx="34906">
                  <c:v>97.2</c:v>
                </c:pt>
                <c:pt idx="34907">
                  <c:v>97.1</c:v>
                </c:pt>
                <c:pt idx="34908">
                  <c:v>97.1</c:v>
                </c:pt>
                <c:pt idx="34909">
                  <c:v>97.1</c:v>
                </c:pt>
                <c:pt idx="34910">
                  <c:v>97.1</c:v>
                </c:pt>
                <c:pt idx="34911">
                  <c:v>97.1</c:v>
                </c:pt>
                <c:pt idx="34912">
                  <c:v>97.1</c:v>
                </c:pt>
                <c:pt idx="34913">
                  <c:v>97.1</c:v>
                </c:pt>
                <c:pt idx="34914">
                  <c:v>97</c:v>
                </c:pt>
                <c:pt idx="34915">
                  <c:v>97</c:v>
                </c:pt>
                <c:pt idx="34916">
                  <c:v>97</c:v>
                </c:pt>
                <c:pt idx="34917">
                  <c:v>97</c:v>
                </c:pt>
                <c:pt idx="34918">
                  <c:v>97</c:v>
                </c:pt>
                <c:pt idx="34919">
                  <c:v>97</c:v>
                </c:pt>
                <c:pt idx="34920">
                  <c:v>97</c:v>
                </c:pt>
                <c:pt idx="34921">
                  <c:v>96.9</c:v>
                </c:pt>
                <c:pt idx="34922">
                  <c:v>96.9</c:v>
                </c:pt>
                <c:pt idx="34923">
                  <c:v>96.9</c:v>
                </c:pt>
                <c:pt idx="34924">
                  <c:v>96.9</c:v>
                </c:pt>
                <c:pt idx="34925">
                  <c:v>96.9</c:v>
                </c:pt>
                <c:pt idx="34926">
                  <c:v>96.9</c:v>
                </c:pt>
                <c:pt idx="34927">
                  <c:v>96.9</c:v>
                </c:pt>
                <c:pt idx="34928">
                  <c:v>96.8</c:v>
                </c:pt>
                <c:pt idx="34929">
                  <c:v>96.8</c:v>
                </c:pt>
                <c:pt idx="34930">
                  <c:v>96.8</c:v>
                </c:pt>
                <c:pt idx="34931">
                  <c:v>96.8</c:v>
                </c:pt>
                <c:pt idx="34932">
                  <c:v>96.8</c:v>
                </c:pt>
                <c:pt idx="34933">
                  <c:v>96.8</c:v>
                </c:pt>
                <c:pt idx="34934">
                  <c:v>96.7</c:v>
                </c:pt>
                <c:pt idx="34935">
                  <c:v>96.7</c:v>
                </c:pt>
                <c:pt idx="34936">
                  <c:v>96.7</c:v>
                </c:pt>
                <c:pt idx="34937">
                  <c:v>96.7</c:v>
                </c:pt>
                <c:pt idx="34938">
                  <c:v>96.7</c:v>
                </c:pt>
                <c:pt idx="34939">
                  <c:v>96.7</c:v>
                </c:pt>
                <c:pt idx="34940">
                  <c:v>96.6</c:v>
                </c:pt>
                <c:pt idx="34941">
                  <c:v>96.6</c:v>
                </c:pt>
                <c:pt idx="34942">
                  <c:v>96.6</c:v>
                </c:pt>
                <c:pt idx="34943">
                  <c:v>96.6</c:v>
                </c:pt>
                <c:pt idx="34944">
                  <c:v>96.6</c:v>
                </c:pt>
                <c:pt idx="34945">
                  <c:v>96.6</c:v>
                </c:pt>
                <c:pt idx="34946">
                  <c:v>96.5</c:v>
                </c:pt>
                <c:pt idx="34947">
                  <c:v>96.5</c:v>
                </c:pt>
                <c:pt idx="34948">
                  <c:v>96.5</c:v>
                </c:pt>
                <c:pt idx="34949">
                  <c:v>96.5</c:v>
                </c:pt>
                <c:pt idx="34950">
                  <c:v>96.5</c:v>
                </c:pt>
                <c:pt idx="34951">
                  <c:v>96.4</c:v>
                </c:pt>
                <c:pt idx="34952">
                  <c:v>96.4</c:v>
                </c:pt>
                <c:pt idx="34953">
                  <c:v>96.4</c:v>
                </c:pt>
                <c:pt idx="34954">
                  <c:v>96.4</c:v>
                </c:pt>
                <c:pt idx="34955">
                  <c:v>96.4</c:v>
                </c:pt>
                <c:pt idx="34956">
                  <c:v>96.4</c:v>
                </c:pt>
                <c:pt idx="34957">
                  <c:v>96.4</c:v>
                </c:pt>
                <c:pt idx="34958">
                  <c:v>96.4</c:v>
                </c:pt>
                <c:pt idx="34959">
                  <c:v>96.3</c:v>
                </c:pt>
                <c:pt idx="34960">
                  <c:v>96.3</c:v>
                </c:pt>
                <c:pt idx="34961">
                  <c:v>96.3</c:v>
                </c:pt>
                <c:pt idx="34962">
                  <c:v>96.3</c:v>
                </c:pt>
                <c:pt idx="34963">
                  <c:v>96.3</c:v>
                </c:pt>
                <c:pt idx="34964">
                  <c:v>96.3</c:v>
                </c:pt>
                <c:pt idx="34965">
                  <c:v>96.2</c:v>
                </c:pt>
                <c:pt idx="34966">
                  <c:v>96.2</c:v>
                </c:pt>
                <c:pt idx="34967">
                  <c:v>96.2</c:v>
                </c:pt>
                <c:pt idx="34968">
                  <c:v>96.2</c:v>
                </c:pt>
                <c:pt idx="34969">
                  <c:v>96.2</c:v>
                </c:pt>
                <c:pt idx="34970">
                  <c:v>96.2</c:v>
                </c:pt>
                <c:pt idx="34971">
                  <c:v>96.1</c:v>
                </c:pt>
                <c:pt idx="34972">
                  <c:v>96.1</c:v>
                </c:pt>
                <c:pt idx="34973">
                  <c:v>96.1</c:v>
                </c:pt>
                <c:pt idx="34974">
                  <c:v>96.1</c:v>
                </c:pt>
                <c:pt idx="34975">
                  <c:v>96.1</c:v>
                </c:pt>
                <c:pt idx="34976">
                  <c:v>96.1</c:v>
                </c:pt>
                <c:pt idx="34977">
                  <c:v>96.1</c:v>
                </c:pt>
                <c:pt idx="34978">
                  <c:v>96</c:v>
                </c:pt>
                <c:pt idx="34979">
                  <c:v>96</c:v>
                </c:pt>
                <c:pt idx="34980">
                  <c:v>96</c:v>
                </c:pt>
                <c:pt idx="34981">
                  <c:v>96</c:v>
                </c:pt>
                <c:pt idx="34982">
                  <c:v>96</c:v>
                </c:pt>
                <c:pt idx="34983">
                  <c:v>96</c:v>
                </c:pt>
                <c:pt idx="34984">
                  <c:v>96</c:v>
                </c:pt>
                <c:pt idx="34985">
                  <c:v>95.9</c:v>
                </c:pt>
                <c:pt idx="34986">
                  <c:v>95.9</c:v>
                </c:pt>
                <c:pt idx="34987">
                  <c:v>95.9</c:v>
                </c:pt>
                <c:pt idx="34988">
                  <c:v>95.9</c:v>
                </c:pt>
                <c:pt idx="34989">
                  <c:v>95.9</c:v>
                </c:pt>
                <c:pt idx="34990">
                  <c:v>95.9</c:v>
                </c:pt>
                <c:pt idx="34991">
                  <c:v>95.9</c:v>
                </c:pt>
                <c:pt idx="34992">
                  <c:v>95.9</c:v>
                </c:pt>
                <c:pt idx="34993">
                  <c:v>95.9</c:v>
                </c:pt>
                <c:pt idx="34994">
                  <c:v>95.9</c:v>
                </c:pt>
                <c:pt idx="34995">
                  <c:v>95.9</c:v>
                </c:pt>
                <c:pt idx="34996">
                  <c:v>95.9</c:v>
                </c:pt>
                <c:pt idx="34997">
                  <c:v>95.8</c:v>
                </c:pt>
                <c:pt idx="34998">
                  <c:v>95.8</c:v>
                </c:pt>
                <c:pt idx="34999">
                  <c:v>95.8</c:v>
                </c:pt>
                <c:pt idx="35000">
                  <c:v>95.8</c:v>
                </c:pt>
                <c:pt idx="35001">
                  <c:v>95.8</c:v>
                </c:pt>
                <c:pt idx="35002">
                  <c:v>95.8</c:v>
                </c:pt>
                <c:pt idx="35003">
                  <c:v>95.8</c:v>
                </c:pt>
                <c:pt idx="35004">
                  <c:v>95.8</c:v>
                </c:pt>
                <c:pt idx="35005">
                  <c:v>95.8</c:v>
                </c:pt>
                <c:pt idx="35006">
                  <c:v>95.8</c:v>
                </c:pt>
                <c:pt idx="35007">
                  <c:v>95.8</c:v>
                </c:pt>
                <c:pt idx="35008">
                  <c:v>95.8</c:v>
                </c:pt>
                <c:pt idx="35009">
                  <c:v>95.8</c:v>
                </c:pt>
                <c:pt idx="35010">
                  <c:v>95.8</c:v>
                </c:pt>
                <c:pt idx="35011">
                  <c:v>95.8</c:v>
                </c:pt>
                <c:pt idx="35012">
                  <c:v>95.8</c:v>
                </c:pt>
                <c:pt idx="35013">
                  <c:v>95.8</c:v>
                </c:pt>
                <c:pt idx="35014">
                  <c:v>95.8</c:v>
                </c:pt>
                <c:pt idx="35015">
                  <c:v>95.7</c:v>
                </c:pt>
                <c:pt idx="35016">
                  <c:v>95.8</c:v>
                </c:pt>
                <c:pt idx="35017">
                  <c:v>95.7</c:v>
                </c:pt>
                <c:pt idx="35018">
                  <c:v>95.7</c:v>
                </c:pt>
                <c:pt idx="35019">
                  <c:v>95.7</c:v>
                </c:pt>
                <c:pt idx="35020">
                  <c:v>95.7</c:v>
                </c:pt>
                <c:pt idx="35021">
                  <c:v>95.7</c:v>
                </c:pt>
                <c:pt idx="35022">
                  <c:v>95.7</c:v>
                </c:pt>
                <c:pt idx="35023">
                  <c:v>95.7</c:v>
                </c:pt>
                <c:pt idx="35024">
                  <c:v>95.7</c:v>
                </c:pt>
                <c:pt idx="35025">
                  <c:v>95.7</c:v>
                </c:pt>
                <c:pt idx="35026">
                  <c:v>95.7</c:v>
                </c:pt>
                <c:pt idx="35027">
                  <c:v>95.7</c:v>
                </c:pt>
                <c:pt idx="35028">
                  <c:v>95.7</c:v>
                </c:pt>
                <c:pt idx="35029">
                  <c:v>95.7</c:v>
                </c:pt>
                <c:pt idx="35030">
                  <c:v>95.7</c:v>
                </c:pt>
                <c:pt idx="35031">
                  <c:v>95.7</c:v>
                </c:pt>
                <c:pt idx="35032">
                  <c:v>95.7</c:v>
                </c:pt>
                <c:pt idx="35033">
                  <c:v>95.7</c:v>
                </c:pt>
                <c:pt idx="35034">
                  <c:v>95.7</c:v>
                </c:pt>
                <c:pt idx="35035">
                  <c:v>95.7</c:v>
                </c:pt>
                <c:pt idx="35036">
                  <c:v>95.7</c:v>
                </c:pt>
                <c:pt idx="35037">
                  <c:v>95.7</c:v>
                </c:pt>
                <c:pt idx="35038">
                  <c:v>95.7</c:v>
                </c:pt>
                <c:pt idx="35039">
                  <c:v>95.7</c:v>
                </c:pt>
                <c:pt idx="35040">
                  <c:v>95.7</c:v>
                </c:pt>
                <c:pt idx="35041">
                  <c:v>95.7</c:v>
                </c:pt>
                <c:pt idx="35042">
                  <c:v>95.7</c:v>
                </c:pt>
                <c:pt idx="35043">
                  <c:v>95.7</c:v>
                </c:pt>
                <c:pt idx="35044">
                  <c:v>95.8</c:v>
                </c:pt>
                <c:pt idx="35045">
                  <c:v>95.8</c:v>
                </c:pt>
                <c:pt idx="35046">
                  <c:v>95.7</c:v>
                </c:pt>
                <c:pt idx="35047">
                  <c:v>95.8</c:v>
                </c:pt>
                <c:pt idx="35048">
                  <c:v>95.8</c:v>
                </c:pt>
                <c:pt idx="35049">
                  <c:v>95.8</c:v>
                </c:pt>
                <c:pt idx="35050">
                  <c:v>95.8</c:v>
                </c:pt>
                <c:pt idx="35051">
                  <c:v>95.8</c:v>
                </c:pt>
                <c:pt idx="35052">
                  <c:v>95.8</c:v>
                </c:pt>
                <c:pt idx="35053">
                  <c:v>95.8</c:v>
                </c:pt>
                <c:pt idx="35054">
                  <c:v>95.8</c:v>
                </c:pt>
                <c:pt idx="35055">
                  <c:v>95.8</c:v>
                </c:pt>
                <c:pt idx="35056">
                  <c:v>95.8</c:v>
                </c:pt>
                <c:pt idx="35057">
                  <c:v>95.8</c:v>
                </c:pt>
                <c:pt idx="35058">
                  <c:v>95.8</c:v>
                </c:pt>
                <c:pt idx="35059">
                  <c:v>95.8</c:v>
                </c:pt>
                <c:pt idx="35060">
                  <c:v>95.8</c:v>
                </c:pt>
                <c:pt idx="35061">
                  <c:v>95.8</c:v>
                </c:pt>
                <c:pt idx="35062">
                  <c:v>95.8</c:v>
                </c:pt>
                <c:pt idx="35063">
                  <c:v>95.8</c:v>
                </c:pt>
                <c:pt idx="35064">
                  <c:v>95.8</c:v>
                </c:pt>
                <c:pt idx="35065">
                  <c:v>95.8</c:v>
                </c:pt>
                <c:pt idx="35066">
                  <c:v>95.8</c:v>
                </c:pt>
                <c:pt idx="35067">
                  <c:v>95.8</c:v>
                </c:pt>
                <c:pt idx="35068">
                  <c:v>95.8</c:v>
                </c:pt>
                <c:pt idx="35069">
                  <c:v>95.8</c:v>
                </c:pt>
                <c:pt idx="35070">
                  <c:v>95.8</c:v>
                </c:pt>
                <c:pt idx="35071">
                  <c:v>95.8</c:v>
                </c:pt>
                <c:pt idx="35072">
                  <c:v>95.8</c:v>
                </c:pt>
                <c:pt idx="35073">
                  <c:v>95.9</c:v>
                </c:pt>
                <c:pt idx="35074">
                  <c:v>95.9</c:v>
                </c:pt>
                <c:pt idx="35075">
                  <c:v>95.9</c:v>
                </c:pt>
                <c:pt idx="35076">
                  <c:v>95.9</c:v>
                </c:pt>
                <c:pt idx="35077">
                  <c:v>95.9</c:v>
                </c:pt>
                <c:pt idx="35078">
                  <c:v>95.9</c:v>
                </c:pt>
                <c:pt idx="35079">
                  <c:v>95.9</c:v>
                </c:pt>
                <c:pt idx="35080">
                  <c:v>95.9</c:v>
                </c:pt>
                <c:pt idx="35081">
                  <c:v>95.9</c:v>
                </c:pt>
                <c:pt idx="35082">
                  <c:v>95.9</c:v>
                </c:pt>
                <c:pt idx="35083">
                  <c:v>95.9</c:v>
                </c:pt>
                <c:pt idx="35084">
                  <c:v>95.9</c:v>
                </c:pt>
                <c:pt idx="35085">
                  <c:v>95.9</c:v>
                </c:pt>
                <c:pt idx="35086">
                  <c:v>96</c:v>
                </c:pt>
                <c:pt idx="35087">
                  <c:v>96</c:v>
                </c:pt>
                <c:pt idx="35088">
                  <c:v>96</c:v>
                </c:pt>
                <c:pt idx="35089">
                  <c:v>96</c:v>
                </c:pt>
                <c:pt idx="35090">
                  <c:v>96</c:v>
                </c:pt>
                <c:pt idx="35091">
                  <c:v>96</c:v>
                </c:pt>
                <c:pt idx="35092">
                  <c:v>96</c:v>
                </c:pt>
                <c:pt idx="35093">
                  <c:v>96</c:v>
                </c:pt>
                <c:pt idx="35094">
                  <c:v>96.1</c:v>
                </c:pt>
                <c:pt idx="35095">
                  <c:v>96.1</c:v>
                </c:pt>
                <c:pt idx="35096">
                  <c:v>96.1</c:v>
                </c:pt>
                <c:pt idx="35097">
                  <c:v>96.1</c:v>
                </c:pt>
                <c:pt idx="35098">
                  <c:v>96.1</c:v>
                </c:pt>
                <c:pt idx="35099">
                  <c:v>96.1</c:v>
                </c:pt>
                <c:pt idx="35100">
                  <c:v>96.1</c:v>
                </c:pt>
                <c:pt idx="35101">
                  <c:v>96.2</c:v>
                </c:pt>
                <c:pt idx="35102">
                  <c:v>96.2</c:v>
                </c:pt>
                <c:pt idx="35103">
                  <c:v>96.2</c:v>
                </c:pt>
                <c:pt idx="35104">
                  <c:v>96.2</c:v>
                </c:pt>
                <c:pt idx="35105">
                  <c:v>96.2</c:v>
                </c:pt>
                <c:pt idx="35106">
                  <c:v>96.2</c:v>
                </c:pt>
                <c:pt idx="35107">
                  <c:v>96.3</c:v>
                </c:pt>
                <c:pt idx="35108">
                  <c:v>96.3</c:v>
                </c:pt>
                <c:pt idx="35109">
                  <c:v>96.3</c:v>
                </c:pt>
                <c:pt idx="35110">
                  <c:v>96.3</c:v>
                </c:pt>
                <c:pt idx="35111">
                  <c:v>96.3</c:v>
                </c:pt>
                <c:pt idx="35112">
                  <c:v>96.3</c:v>
                </c:pt>
                <c:pt idx="35113">
                  <c:v>96.4</c:v>
                </c:pt>
                <c:pt idx="35114">
                  <c:v>96.4</c:v>
                </c:pt>
                <c:pt idx="35115">
                  <c:v>96.4</c:v>
                </c:pt>
                <c:pt idx="35116">
                  <c:v>96.4</c:v>
                </c:pt>
                <c:pt idx="35117">
                  <c:v>96.4</c:v>
                </c:pt>
                <c:pt idx="35118">
                  <c:v>96.4</c:v>
                </c:pt>
                <c:pt idx="35119">
                  <c:v>96.4</c:v>
                </c:pt>
                <c:pt idx="35120">
                  <c:v>96.4</c:v>
                </c:pt>
                <c:pt idx="35121">
                  <c:v>96.4</c:v>
                </c:pt>
                <c:pt idx="35122">
                  <c:v>96.5</c:v>
                </c:pt>
                <c:pt idx="35123">
                  <c:v>96.5</c:v>
                </c:pt>
                <c:pt idx="35124">
                  <c:v>96.5</c:v>
                </c:pt>
                <c:pt idx="35125">
                  <c:v>96.5</c:v>
                </c:pt>
                <c:pt idx="35126">
                  <c:v>96.5</c:v>
                </c:pt>
                <c:pt idx="35127">
                  <c:v>96.5</c:v>
                </c:pt>
                <c:pt idx="35128">
                  <c:v>96.6</c:v>
                </c:pt>
                <c:pt idx="35129">
                  <c:v>96.6</c:v>
                </c:pt>
                <c:pt idx="35130">
                  <c:v>96.6</c:v>
                </c:pt>
                <c:pt idx="35131">
                  <c:v>96.6</c:v>
                </c:pt>
                <c:pt idx="35132">
                  <c:v>96.6</c:v>
                </c:pt>
                <c:pt idx="35133">
                  <c:v>96.6</c:v>
                </c:pt>
                <c:pt idx="35134">
                  <c:v>96.6</c:v>
                </c:pt>
                <c:pt idx="35135">
                  <c:v>96.7</c:v>
                </c:pt>
                <c:pt idx="35136">
                  <c:v>96.7</c:v>
                </c:pt>
                <c:pt idx="35137">
                  <c:v>96.7</c:v>
                </c:pt>
                <c:pt idx="35138">
                  <c:v>96.7</c:v>
                </c:pt>
                <c:pt idx="35139">
                  <c:v>96.7</c:v>
                </c:pt>
                <c:pt idx="35140">
                  <c:v>96.7</c:v>
                </c:pt>
                <c:pt idx="35141">
                  <c:v>96.7</c:v>
                </c:pt>
                <c:pt idx="35142">
                  <c:v>96.8</c:v>
                </c:pt>
                <c:pt idx="35143">
                  <c:v>96.8</c:v>
                </c:pt>
                <c:pt idx="35144">
                  <c:v>96.8</c:v>
                </c:pt>
                <c:pt idx="35145">
                  <c:v>96.8</c:v>
                </c:pt>
                <c:pt idx="35146">
                  <c:v>96.8</c:v>
                </c:pt>
                <c:pt idx="35147">
                  <c:v>96.8</c:v>
                </c:pt>
                <c:pt idx="35148">
                  <c:v>96.8</c:v>
                </c:pt>
                <c:pt idx="35149">
                  <c:v>96.9</c:v>
                </c:pt>
                <c:pt idx="35150">
                  <c:v>96.9</c:v>
                </c:pt>
                <c:pt idx="35151">
                  <c:v>96.9</c:v>
                </c:pt>
                <c:pt idx="35152">
                  <c:v>96.9</c:v>
                </c:pt>
                <c:pt idx="35153">
                  <c:v>96.9</c:v>
                </c:pt>
                <c:pt idx="35154">
                  <c:v>96.9</c:v>
                </c:pt>
                <c:pt idx="35155">
                  <c:v>96.9</c:v>
                </c:pt>
                <c:pt idx="35156">
                  <c:v>97</c:v>
                </c:pt>
                <c:pt idx="35157">
                  <c:v>97</c:v>
                </c:pt>
                <c:pt idx="35158">
                  <c:v>97</c:v>
                </c:pt>
                <c:pt idx="35159">
                  <c:v>97</c:v>
                </c:pt>
                <c:pt idx="35160">
                  <c:v>97</c:v>
                </c:pt>
                <c:pt idx="35161">
                  <c:v>97</c:v>
                </c:pt>
                <c:pt idx="35162">
                  <c:v>97</c:v>
                </c:pt>
                <c:pt idx="35163">
                  <c:v>97.1</c:v>
                </c:pt>
                <c:pt idx="35164">
                  <c:v>97.1</c:v>
                </c:pt>
                <c:pt idx="35165">
                  <c:v>97.1</c:v>
                </c:pt>
                <c:pt idx="35166">
                  <c:v>97.1</c:v>
                </c:pt>
                <c:pt idx="35167">
                  <c:v>97.1</c:v>
                </c:pt>
                <c:pt idx="35168">
                  <c:v>97.2</c:v>
                </c:pt>
                <c:pt idx="35169">
                  <c:v>97.2</c:v>
                </c:pt>
                <c:pt idx="35170">
                  <c:v>97.2</c:v>
                </c:pt>
                <c:pt idx="35171">
                  <c:v>97.2</c:v>
                </c:pt>
                <c:pt idx="35172">
                  <c:v>97.2</c:v>
                </c:pt>
                <c:pt idx="35173">
                  <c:v>97.2</c:v>
                </c:pt>
                <c:pt idx="35174">
                  <c:v>97.2</c:v>
                </c:pt>
                <c:pt idx="35175">
                  <c:v>97.2</c:v>
                </c:pt>
                <c:pt idx="35176">
                  <c:v>97.3</c:v>
                </c:pt>
                <c:pt idx="35177">
                  <c:v>97.3</c:v>
                </c:pt>
                <c:pt idx="35178">
                  <c:v>97.3</c:v>
                </c:pt>
                <c:pt idx="35179">
                  <c:v>97.3</c:v>
                </c:pt>
                <c:pt idx="35180">
                  <c:v>97.3</c:v>
                </c:pt>
                <c:pt idx="35181">
                  <c:v>97.4</c:v>
                </c:pt>
                <c:pt idx="35182">
                  <c:v>97.4</c:v>
                </c:pt>
                <c:pt idx="35183">
                  <c:v>97.4</c:v>
                </c:pt>
                <c:pt idx="35184">
                  <c:v>97.4</c:v>
                </c:pt>
                <c:pt idx="35185">
                  <c:v>97.4</c:v>
                </c:pt>
                <c:pt idx="35186">
                  <c:v>97.4</c:v>
                </c:pt>
                <c:pt idx="35187">
                  <c:v>97.4</c:v>
                </c:pt>
                <c:pt idx="35188">
                  <c:v>97.5</c:v>
                </c:pt>
                <c:pt idx="35189">
                  <c:v>97.5</c:v>
                </c:pt>
                <c:pt idx="35190">
                  <c:v>97.5</c:v>
                </c:pt>
                <c:pt idx="35191">
                  <c:v>97.5</c:v>
                </c:pt>
                <c:pt idx="35192">
                  <c:v>97.5</c:v>
                </c:pt>
                <c:pt idx="35193">
                  <c:v>97.6</c:v>
                </c:pt>
                <c:pt idx="35194">
                  <c:v>97.6</c:v>
                </c:pt>
                <c:pt idx="35195">
                  <c:v>97.6</c:v>
                </c:pt>
                <c:pt idx="35196">
                  <c:v>97.6</c:v>
                </c:pt>
                <c:pt idx="35197">
                  <c:v>97.6</c:v>
                </c:pt>
                <c:pt idx="35198">
                  <c:v>97.6</c:v>
                </c:pt>
                <c:pt idx="35199">
                  <c:v>97.6</c:v>
                </c:pt>
                <c:pt idx="35200">
                  <c:v>97.6</c:v>
                </c:pt>
                <c:pt idx="35201">
                  <c:v>97.7</c:v>
                </c:pt>
                <c:pt idx="35202">
                  <c:v>97.7</c:v>
                </c:pt>
                <c:pt idx="35203">
                  <c:v>97.7</c:v>
                </c:pt>
                <c:pt idx="35204">
                  <c:v>97.7</c:v>
                </c:pt>
                <c:pt idx="35205">
                  <c:v>97.7</c:v>
                </c:pt>
                <c:pt idx="35206">
                  <c:v>97.7</c:v>
                </c:pt>
                <c:pt idx="35207">
                  <c:v>97.7</c:v>
                </c:pt>
                <c:pt idx="35208">
                  <c:v>97.7</c:v>
                </c:pt>
                <c:pt idx="35209">
                  <c:v>97.7</c:v>
                </c:pt>
                <c:pt idx="35210">
                  <c:v>97.7</c:v>
                </c:pt>
                <c:pt idx="35211">
                  <c:v>97.8</c:v>
                </c:pt>
                <c:pt idx="35212">
                  <c:v>97.8</c:v>
                </c:pt>
                <c:pt idx="35213">
                  <c:v>97.8</c:v>
                </c:pt>
                <c:pt idx="35214">
                  <c:v>97.8</c:v>
                </c:pt>
                <c:pt idx="35215">
                  <c:v>97.8</c:v>
                </c:pt>
                <c:pt idx="35216">
                  <c:v>97.8</c:v>
                </c:pt>
                <c:pt idx="35217">
                  <c:v>97.8</c:v>
                </c:pt>
                <c:pt idx="35218">
                  <c:v>97.8</c:v>
                </c:pt>
                <c:pt idx="35219">
                  <c:v>97.8</c:v>
                </c:pt>
                <c:pt idx="35220">
                  <c:v>97.9</c:v>
                </c:pt>
                <c:pt idx="35221">
                  <c:v>97.9</c:v>
                </c:pt>
                <c:pt idx="35222">
                  <c:v>97.9</c:v>
                </c:pt>
                <c:pt idx="35223">
                  <c:v>97.9</c:v>
                </c:pt>
                <c:pt idx="35224">
                  <c:v>97.9</c:v>
                </c:pt>
                <c:pt idx="35225">
                  <c:v>97.9</c:v>
                </c:pt>
                <c:pt idx="35226">
                  <c:v>97.9</c:v>
                </c:pt>
                <c:pt idx="35227">
                  <c:v>97.9</c:v>
                </c:pt>
                <c:pt idx="35228">
                  <c:v>97.9</c:v>
                </c:pt>
                <c:pt idx="35229">
                  <c:v>97.9</c:v>
                </c:pt>
                <c:pt idx="35230">
                  <c:v>97.9</c:v>
                </c:pt>
                <c:pt idx="35231">
                  <c:v>97.9</c:v>
                </c:pt>
                <c:pt idx="35232">
                  <c:v>97.9</c:v>
                </c:pt>
                <c:pt idx="35233">
                  <c:v>97.9</c:v>
                </c:pt>
                <c:pt idx="35234">
                  <c:v>97.9</c:v>
                </c:pt>
                <c:pt idx="35235">
                  <c:v>97.9</c:v>
                </c:pt>
                <c:pt idx="35236">
                  <c:v>97.9</c:v>
                </c:pt>
                <c:pt idx="35237">
                  <c:v>97.9</c:v>
                </c:pt>
                <c:pt idx="35238">
                  <c:v>97.9</c:v>
                </c:pt>
                <c:pt idx="35239">
                  <c:v>97.9</c:v>
                </c:pt>
                <c:pt idx="35240">
                  <c:v>98</c:v>
                </c:pt>
                <c:pt idx="35241">
                  <c:v>98</c:v>
                </c:pt>
                <c:pt idx="35242">
                  <c:v>98</c:v>
                </c:pt>
                <c:pt idx="35243">
                  <c:v>98</c:v>
                </c:pt>
                <c:pt idx="35244">
                  <c:v>98</c:v>
                </c:pt>
                <c:pt idx="35245">
                  <c:v>98</c:v>
                </c:pt>
                <c:pt idx="35246">
                  <c:v>98</c:v>
                </c:pt>
                <c:pt idx="35247">
                  <c:v>98</c:v>
                </c:pt>
                <c:pt idx="35248">
                  <c:v>98</c:v>
                </c:pt>
                <c:pt idx="35249">
                  <c:v>98</c:v>
                </c:pt>
                <c:pt idx="35250">
                  <c:v>98</c:v>
                </c:pt>
                <c:pt idx="35251">
                  <c:v>98</c:v>
                </c:pt>
                <c:pt idx="35252">
                  <c:v>98</c:v>
                </c:pt>
                <c:pt idx="35253">
                  <c:v>98</c:v>
                </c:pt>
                <c:pt idx="35254">
                  <c:v>98</c:v>
                </c:pt>
                <c:pt idx="35255">
                  <c:v>98</c:v>
                </c:pt>
                <c:pt idx="35256">
                  <c:v>98</c:v>
                </c:pt>
                <c:pt idx="35257">
                  <c:v>98</c:v>
                </c:pt>
                <c:pt idx="35258">
                  <c:v>98</c:v>
                </c:pt>
                <c:pt idx="35259">
                  <c:v>98</c:v>
                </c:pt>
                <c:pt idx="35260">
                  <c:v>98</c:v>
                </c:pt>
                <c:pt idx="35261">
                  <c:v>98</c:v>
                </c:pt>
                <c:pt idx="35262">
                  <c:v>98</c:v>
                </c:pt>
                <c:pt idx="35263">
                  <c:v>98</c:v>
                </c:pt>
                <c:pt idx="35264">
                  <c:v>98</c:v>
                </c:pt>
                <c:pt idx="35265">
                  <c:v>98</c:v>
                </c:pt>
                <c:pt idx="35266">
                  <c:v>98</c:v>
                </c:pt>
                <c:pt idx="35267">
                  <c:v>98</c:v>
                </c:pt>
                <c:pt idx="35268">
                  <c:v>97.9</c:v>
                </c:pt>
                <c:pt idx="35269">
                  <c:v>97.9</c:v>
                </c:pt>
                <c:pt idx="35270">
                  <c:v>97.9</c:v>
                </c:pt>
                <c:pt idx="35271">
                  <c:v>97.9</c:v>
                </c:pt>
                <c:pt idx="35272">
                  <c:v>97.9</c:v>
                </c:pt>
                <c:pt idx="35273">
                  <c:v>97.9</c:v>
                </c:pt>
                <c:pt idx="35274">
                  <c:v>97.9</c:v>
                </c:pt>
                <c:pt idx="35275">
                  <c:v>97.9</c:v>
                </c:pt>
                <c:pt idx="35276">
                  <c:v>97.9</c:v>
                </c:pt>
                <c:pt idx="35277">
                  <c:v>97.9</c:v>
                </c:pt>
                <c:pt idx="35278">
                  <c:v>97.9</c:v>
                </c:pt>
                <c:pt idx="35279">
                  <c:v>97.9</c:v>
                </c:pt>
                <c:pt idx="35280">
                  <c:v>97.8</c:v>
                </c:pt>
                <c:pt idx="35281">
                  <c:v>97.8</c:v>
                </c:pt>
                <c:pt idx="35282">
                  <c:v>97.8</c:v>
                </c:pt>
                <c:pt idx="35283">
                  <c:v>97.8</c:v>
                </c:pt>
                <c:pt idx="35284">
                  <c:v>97.8</c:v>
                </c:pt>
                <c:pt idx="35285">
                  <c:v>97.8</c:v>
                </c:pt>
                <c:pt idx="35286">
                  <c:v>97.8</c:v>
                </c:pt>
                <c:pt idx="35287">
                  <c:v>97.8</c:v>
                </c:pt>
                <c:pt idx="35288">
                  <c:v>97.8</c:v>
                </c:pt>
                <c:pt idx="35289">
                  <c:v>97.8</c:v>
                </c:pt>
                <c:pt idx="35290">
                  <c:v>97.7</c:v>
                </c:pt>
                <c:pt idx="35291">
                  <c:v>97.7</c:v>
                </c:pt>
                <c:pt idx="35292">
                  <c:v>97.7</c:v>
                </c:pt>
                <c:pt idx="35293">
                  <c:v>97.7</c:v>
                </c:pt>
                <c:pt idx="35294">
                  <c:v>97.7</c:v>
                </c:pt>
                <c:pt idx="35295">
                  <c:v>97.7</c:v>
                </c:pt>
                <c:pt idx="35296">
                  <c:v>97.7</c:v>
                </c:pt>
                <c:pt idx="35297">
                  <c:v>97.7</c:v>
                </c:pt>
                <c:pt idx="35298">
                  <c:v>97.7</c:v>
                </c:pt>
                <c:pt idx="35299">
                  <c:v>97.7</c:v>
                </c:pt>
                <c:pt idx="35300">
                  <c:v>97.6</c:v>
                </c:pt>
                <c:pt idx="35301">
                  <c:v>97.6</c:v>
                </c:pt>
                <c:pt idx="35302">
                  <c:v>97.6</c:v>
                </c:pt>
                <c:pt idx="35303">
                  <c:v>97.6</c:v>
                </c:pt>
                <c:pt idx="35304">
                  <c:v>97.6</c:v>
                </c:pt>
                <c:pt idx="35305">
                  <c:v>97.6</c:v>
                </c:pt>
                <c:pt idx="35306">
                  <c:v>97.6</c:v>
                </c:pt>
                <c:pt idx="35307">
                  <c:v>97.6</c:v>
                </c:pt>
                <c:pt idx="35308">
                  <c:v>97.5</c:v>
                </c:pt>
                <c:pt idx="35309">
                  <c:v>97.5</c:v>
                </c:pt>
                <c:pt idx="35310">
                  <c:v>97.5</c:v>
                </c:pt>
                <c:pt idx="35311">
                  <c:v>97.5</c:v>
                </c:pt>
                <c:pt idx="35312">
                  <c:v>97.5</c:v>
                </c:pt>
                <c:pt idx="35313">
                  <c:v>97.5</c:v>
                </c:pt>
                <c:pt idx="35314">
                  <c:v>97.5</c:v>
                </c:pt>
                <c:pt idx="35315">
                  <c:v>97.5</c:v>
                </c:pt>
                <c:pt idx="35316">
                  <c:v>97.5</c:v>
                </c:pt>
                <c:pt idx="35317">
                  <c:v>97.5</c:v>
                </c:pt>
                <c:pt idx="35318">
                  <c:v>97.4</c:v>
                </c:pt>
                <c:pt idx="35319">
                  <c:v>97.4</c:v>
                </c:pt>
                <c:pt idx="35320">
                  <c:v>97.4</c:v>
                </c:pt>
                <c:pt idx="35321">
                  <c:v>97.4</c:v>
                </c:pt>
                <c:pt idx="35322">
                  <c:v>97.4</c:v>
                </c:pt>
                <c:pt idx="35323">
                  <c:v>97.4</c:v>
                </c:pt>
                <c:pt idx="35324">
                  <c:v>97.4</c:v>
                </c:pt>
                <c:pt idx="35325">
                  <c:v>97.4</c:v>
                </c:pt>
                <c:pt idx="35326">
                  <c:v>97.3</c:v>
                </c:pt>
                <c:pt idx="35327">
                  <c:v>97.3</c:v>
                </c:pt>
                <c:pt idx="35328">
                  <c:v>97.3</c:v>
                </c:pt>
                <c:pt idx="35329">
                  <c:v>97.3</c:v>
                </c:pt>
                <c:pt idx="35330">
                  <c:v>97.3</c:v>
                </c:pt>
                <c:pt idx="35331">
                  <c:v>97.3</c:v>
                </c:pt>
                <c:pt idx="35332">
                  <c:v>97.2</c:v>
                </c:pt>
                <c:pt idx="35333">
                  <c:v>97.2</c:v>
                </c:pt>
                <c:pt idx="35334">
                  <c:v>97.2</c:v>
                </c:pt>
                <c:pt idx="35335">
                  <c:v>97.2</c:v>
                </c:pt>
                <c:pt idx="35336">
                  <c:v>97.2</c:v>
                </c:pt>
                <c:pt idx="35337">
                  <c:v>97.2</c:v>
                </c:pt>
                <c:pt idx="35338">
                  <c:v>97.2</c:v>
                </c:pt>
                <c:pt idx="35339">
                  <c:v>97.1</c:v>
                </c:pt>
                <c:pt idx="35340">
                  <c:v>97.1</c:v>
                </c:pt>
                <c:pt idx="35341">
                  <c:v>97.1</c:v>
                </c:pt>
                <c:pt idx="35342">
                  <c:v>97.1</c:v>
                </c:pt>
                <c:pt idx="35343">
                  <c:v>97.1</c:v>
                </c:pt>
                <c:pt idx="35344">
                  <c:v>97.1</c:v>
                </c:pt>
                <c:pt idx="35345">
                  <c:v>97</c:v>
                </c:pt>
                <c:pt idx="35346">
                  <c:v>97</c:v>
                </c:pt>
                <c:pt idx="35347">
                  <c:v>97</c:v>
                </c:pt>
                <c:pt idx="35348">
                  <c:v>97</c:v>
                </c:pt>
                <c:pt idx="35349">
                  <c:v>97</c:v>
                </c:pt>
                <c:pt idx="35350">
                  <c:v>96.9</c:v>
                </c:pt>
                <c:pt idx="35351">
                  <c:v>96.9</c:v>
                </c:pt>
                <c:pt idx="35352">
                  <c:v>96.9</c:v>
                </c:pt>
                <c:pt idx="35353">
                  <c:v>96.9</c:v>
                </c:pt>
                <c:pt idx="35354">
                  <c:v>96.9</c:v>
                </c:pt>
                <c:pt idx="35355">
                  <c:v>96.9</c:v>
                </c:pt>
                <c:pt idx="35356">
                  <c:v>96.8</c:v>
                </c:pt>
                <c:pt idx="35357">
                  <c:v>96.8</c:v>
                </c:pt>
                <c:pt idx="35358">
                  <c:v>96.8</c:v>
                </c:pt>
                <c:pt idx="35359">
                  <c:v>96.8</c:v>
                </c:pt>
                <c:pt idx="35360">
                  <c:v>96.8</c:v>
                </c:pt>
                <c:pt idx="35361">
                  <c:v>96.7</c:v>
                </c:pt>
                <c:pt idx="35362">
                  <c:v>96.7</c:v>
                </c:pt>
                <c:pt idx="35363">
                  <c:v>96.7</c:v>
                </c:pt>
                <c:pt idx="35364">
                  <c:v>96.7</c:v>
                </c:pt>
                <c:pt idx="35365">
                  <c:v>96.7</c:v>
                </c:pt>
                <c:pt idx="35366">
                  <c:v>96.7</c:v>
                </c:pt>
                <c:pt idx="35367">
                  <c:v>96.6</c:v>
                </c:pt>
                <c:pt idx="35368">
                  <c:v>96.6</c:v>
                </c:pt>
                <c:pt idx="35369">
                  <c:v>96.6</c:v>
                </c:pt>
                <c:pt idx="35370">
                  <c:v>96.6</c:v>
                </c:pt>
                <c:pt idx="35371">
                  <c:v>96.6</c:v>
                </c:pt>
                <c:pt idx="35372">
                  <c:v>96.6</c:v>
                </c:pt>
                <c:pt idx="35373">
                  <c:v>96.6</c:v>
                </c:pt>
                <c:pt idx="35374">
                  <c:v>96.5</c:v>
                </c:pt>
                <c:pt idx="35375">
                  <c:v>96.5</c:v>
                </c:pt>
                <c:pt idx="35376">
                  <c:v>96.5</c:v>
                </c:pt>
                <c:pt idx="35377">
                  <c:v>96.5</c:v>
                </c:pt>
                <c:pt idx="35378">
                  <c:v>96.5</c:v>
                </c:pt>
                <c:pt idx="35379">
                  <c:v>96.5</c:v>
                </c:pt>
                <c:pt idx="35380">
                  <c:v>96.4</c:v>
                </c:pt>
                <c:pt idx="35381">
                  <c:v>96.4</c:v>
                </c:pt>
                <c:pt idx="35382">
                  <c:v>96.4</c:v>
                </c:pt>
                <c:pt idx="35383">
                  <c:v>96.4</c:v>
                </c:pt>
                <c:pt idx="35384">
                  <c:v>96.4</c:v>
                </c:pt>
                <c:pt idx="35385">
                  <c:v>96.4</c:v>
                </c:pt>
                <c:pt idx="35386">
                  <c:v>96.4</c:v>
                </c:pt>
                <c:pt idx="35387">
                  <c:v>96.4</c:v>
                </c:pt>
                <c:pt idx="35388">
                  <c:v>96.4</c:v>
                </c:pt>
                <c:pt idx="35389">
                  <c:v>96.4</c:v>
                </c:pt>
                <c:pt idx="35390">
                  <c:v>96.3</c:v>
                </c:pt>
                <c:pt idx="35391">
                  <c:v>96.3</c:v>
                </c:pt>
                <c:pt idx="35392">
                  <c:v>96.3</c:v>
                </c:pt>
                <c:pt idx="35393">
                  <c:v>96.3</c:v>
                </c:pt>
                <c:pt idx="35394">
                  <c:v>96.3</c:v>
                </c:pt>
                <c:pt idx="35395">
                  <c:v>96.3</c:v>
                </c:pt>
                <c:pt idx="35396">
                  <c:v>96.3</c:v>
                </c:pt>
                <c:pt idx="35397">
                  <c:v>96.3</c:v>
                </c:pt>
                <c:pt idx="35398">
                  <c:v>96.2</c:v>
                </c:pt>
                <c:pt idx="35399">
                  <c:v>96.2</c:v>
                </c:pt>
                <c:pt idx="35400">
                  <c:v>96.2</c:v>
                </c:pt>
                <c:pt idx="35401">
                  <c:v>96.2</c:v>
                </c:pt>
                <c:pt idx="35402">
                  <c:v>96.2</c:v>
                </c:pt>
                <c:pt idx="35403">
                  <c:v>96.2</c:v>
                </c:pt>
                <c:pt idx="35404">
                  <c:v>96.2</c:v>
                </c:pt>
                <c:pt idx="35405">
                  <c:v>96.1</c:v>
                </c:pt>
                <c:pt idx="35406">
                  <c:v>96.1</c:v>
                </c:pt>
                <c:pt idx="35407">
                  <c:v>96.1</c:v>
                </c:pt>
                <c:pt idx="35408">
                  <c:v>96.1</c:v>
                </c:pt>
                <c:pt idx="35409">
                  <c:v>96.1</c:v>
                </c:pt>
                <c:pt idx="35410">
                  <c:v>96.1</c:v>
                </c:pt>
                <c:pt idx="35411">
                  <c:v>96.1</c:v>
                </c:pt>
                <c:pt idx="35412">
                  <c:v>96</c:v>
                </c:pt>
                <c:pt idx="35413">
                  <c:v>96.1</c:v>
                </c:pt>
                <c:pt idx="35414">
                  <c:v>96</c:v>
                </c:pt>
                <c:pt idx="35415">
                  <c:v>96</c:v>
                </c:pt>
                <c:pt idx="35416">
                  <c:v>96</c:v>
                </c:pt>
                <c:pt idx="35417">
                  <c:v>96</c:v>
                </c:pt>
                <c:pt idx="35418">
                  <c:v>96</c:v>
                </c:pt>
                <c:pt idx="35419">
                  <c:v>96</c:v>
                </c:pt>
                <c:pt idx="35420">
                  <c:v>96</c:v>
                </c:pt>
                <c:pt idx="35421">
                  <c:v>96</c:v>
                </c:pt>
                <c:pt idx="35422">
                  <c:v>96</c:v>
                </c:pt>
                <c:pt idx="35423">
                  <c:v>96</c:v>
                </c:pt>
                <c:pt idx="35424">
                  <c:v>95.9</c:v>
                </c:pt>
                <c:pt idx="35425">
                  <c:v>95.9</c:v>
                </c:pt>
                <c:pt idx="35426">
                  <c:v>95.9</c:v>
                </c:pt>
                <c:pt idx="35427">
                  <c:v>95.9</c:v>
                </c:pt>
                <c:pt idx="35428">
                  <c:v>95.9</c:v>
                </c:pt>
                <c:pt idx="35429">
                  <c:v>95.9</c:v>
                </c:pt>
                <c:pt idx="35430">
                  <c:v>95.9</c:v>
                </c:pt>
                <c:pt idx="35431">
                  <c:v>95.9</c:v>
                </c:pt>
                <c:pt idx="35432">
                  <c:v>95.9</c:v>
                </c:pt>
                <c:pt idx="35433">
                  <c:v>95.9</c:v>
                </c:pt>
                <c:pt idx="35434">
                  <c:v>95.9</c:v>
                </c:pt>
                <c:pt idx="35435">
                  <c:v>95.9</c:v>
                </c:pt>
                <c:pt idx="35436">
                  <c:v>95.9</c:v>
                </c:pt>
                <c:pt idx="35437">
                  <c:v>95.9</c:v>
                </c:pt>
                <c:pt idx="35438">
                  <c:v>95.9</c:v>
                </c:pt>
                <c:pt idx="35439">
                  <c:v>95.9</c:v>
                </c:pt>
                <c:pt idx="35440">
                  <c:v>95.9</c:v>
                </c:pt>
                <c:pt idx="35441">
                  <c:v>95.9</c:v>
                </c:pt>
                <c:pt idx="35442">
                  <c:v>95.9</c:v>
                </c:pt>
                <c:pt idx="35443">
                  <c:v>95.9</c:v>
                </c:pt>
                <c:pt idx="35444">
                  <c:v>95.9</c:v>
                </c:pt>
                <c:pt idx="35445">
                  <c:v>95.9</c:v>
                </c:pt>
                <c:pt idx="35446">
                  <c:v>95.9</c:v>
                </c:pt>
                <c:pt idx="35447">
                  <c:v>95.9</c:v>
                </c:pt>
                <c:pt idx="35448">
                  <c:v>95.9</c:v>
                </c:pt>
                <c:pt idx="35449">
                  <c:v>95.9</c:v>
                </c:pt>
                <c:pt idx="35450">
                  <c:v>95.9</c:v>
                </c:pt>
                <c:pt idx="35451">
                  <c:v>95.9</c:v>
                </c:pt>
                <c:pt idx="35452">
                  <c:v>95.9</c:v>
                </c:pt>
                <c:pt idx="35453">
                  <c:v>95.9</c:v>
                </c:pt>
                <c:pt idx="35454">
                  <c:v>95.9</c:v>
                </c:pt>
                <c:pt idx="35455">
                  <c:v>95.9</c:v>
                </c:pt>
                <c:pt idx="35456">
                  <c:v>95.9</c:v>
                </c:pt>
                <c:pt idx="35457">
                  <c:v>95.9</c:v>
                </c:pt>
                <c:pt idx="35458">
                  <c:v>95.9</c:v>
                </c:pt>
                <c:pt idx="35459">
                  <c:v>95.9</c:v>
                </c:pt>
                <c:pt idx="35460">
                  <c:v>95.9</c:v>
                </c:pt>
                <c:pt idx="35461">
                  <c:v>95.9</c:v>
                </c:pt>
                <c:pt idx="35462">
                  <c:v>95.9</c:v>
                </c:pt>
                <c:pt idx="35463">
                  <c:v>95.9</c:v>
                </c:pt>
                <c:pt idx="35464">
                  <c:v>95.9</c:v>
                </c:pt>
                <c:pt idx="35465">
                  <c:v>95.9</c:v>
                </c:pt>
                <c:pt idx="35466">
                  <c:v>95.9</c:v>
                </c:pt>
                <c:pt idx="35467">
                  <c:v>95.9</c:v>
                </c:pt>
                <c:pt idx="35468">
                  <c:v>95.9</c:v>
                </c:pt>
                <c:pt idx="35469">
                  <c:v>95.9</c:v>
                </c:pt>
                <c:pt idx="35470">
                  <c:v>95.9</c:v>
                </c:pt>
                <c:pt idx="35471">
                  <c:v>96</c:v>
                </c:pt>
                <c:pt idx="35472">
                  <c:v>96</c:v>
                </c:pt>
                <c:pt idx="35473">
                  <c:v>96</c:v>
                </c:pt>
                <c:pt idx="35474">
                  <c:v>96</c:v>
                </c:pt>
                <c:pt idx="35475">
                  <c:v>96</c:v>
                </c:pt>
                <c:pt idx="35476">
                  <c:v>96</c:v>
                </c:pt>
                <c:pt idx="35477">
                  <c:v>96</c:v>
                </c:pt>
                <c:pt idx="35478">
                  <c:v>96</c:v>
                </c:pt>
                <c:pt idx="35479">
                  <c:v>96</c:v>
                </c:pt>
                <c:pt idx="35480">
                  <c:v>96</c:v>
                </c:pt>
                <c:pt idx="35481">
                  <c:v>96</c:v>
                </c:pt>
                <c:pt idx="35482">
                  <c:v>96</c:v>
                </c:pt>
                <c:pt idx="35483">
                  <c:v>96</c:v>
                </c:pt>
                <c:pt idx="35484">
                  <c:v>96.1</c:v>
                </c:pt>
                <c:pt idx="35485">
                  <c:v>96.1</c:v>
                </c:pt>
                <c:pt idx="35486">
                  <c:v>96.1</c:v>
                </c:pt>
                <c:pt idx="35487">
                  <c:v>96.1</c:v>
                </c:pt>
                <c:pt idx="35488">
                  <c:v>96.1</c:v>
                </c:pt>
                <c:pt idx="35489">
                  <c:v>96.1</c:v>
                </c:pt>
                <c:pt idx="35490">
                  <c:v>96.1</c:v>
                </c:pt>
                <c:pt idx="35491">
                  <c:v>96.1</c:v>
                </c:pt>
                <c:pt idx="35492">
                  <c:v>96.1</c:v>
                </c:pt>
                <c:pt idx="35493">
                  <c:v>96.1</c:v>
                </c:pt>
                <c:pt idx="35494">
                  <c:v>96.1</c:v>
                </c:pt>
                <c:pt idx="35495">
                  <c:v>96.1</c:v>
                </c:pt>
                <c:pt idx="35496">
                  <c:v>96.1</c:v>
                </c:pt>
                <c:pt idx="35497">
                  <c:v>96.1</c:v>
                </c:pt>
                <c:pt idx="35498">
                  <c:v>96.1</c:v>
                </c:pt>
                <c:pt idx="35499">
                  <c:v>96.2</c:v>
                </c:pt>
                <c:pt idx="35500">
                  <c:v>96.2</c:v>
                </c:pt>
                <c:pt idx="35501">
                  <c:v>96.2</c:v>
                </c:pt>
                <c:pt idx="35502">
                  <c:v>96.2</c:v>
                </c:pt>
                <c:pt idx="35503">
                  <c:v>96.2</c:v>
                </c:pt>
                <c:pt idx="35504">
                  <c:v>96.2</c:v>
                </c:pt>
                <c:pt idx="35505">
                  <c:v>96.2</c:v>
                </c:pt>
                <c:pt idx="35506">
                  <c:v>96.2</c:v>
                </c:pt>
                <c:pt idx="35507">
                  <c:v>96.3</c:v>
                </c:pt>
                <c:pt idx="35508">
                  <c:v>96.3</c:v>
                </c:pt>
                <c:pt idx="35509">
                  <c:v>96.3</c:v>
                </c:pt>
                <c:pt idx="35510">
                  <c:v>96.3</c:v>
                </c:pt>
                <c:pt idx="35511">
                  <c:v>96.3</c:v>
                </c:pt>
                <c:pt idx="35512">
                  <c:v>96.3</c:v>
                </c:pt>
                <c:pt idx="35513">
                  <c:v>96.3</c:v>
                </c:pt>
                <c:pt idx="35514">
                  <c:v>96.3</c:v>
                </c:pt>
                <c:pt idx="35515">
                  <c:v>96.3</c:v>
                </c:pt>
                <c:pt idx="35516">
                  <c:v>96.4</c:v>
                </c:pt>
                <c:pt idx="35517">
                  <c:v>96.4</c:v>
                </c:pt>
                <c:pt idx="35518">
                  <c:v>96.4</c:v>
                </c:pt>
                <c:pt idx="35519">
                  <c:v>96.4</c:v>
                </c:pt>
                <c:pt idx="35520">
                  <c:v>96.4</c:v>
                </c:pt>
                <c:pt idx="35521">
                  <c:v>96.4</c:v>
                </c:pt>
                <c:pt idx="35522">
                  <c:v>96.4</c:v>
                </c:pt>
                <c:pt idx="35523">
                  <c:v>96.4</c:v>
                </c:pt>
                <c:pt idx="35524">
                  <c:v>96.4</c:v>
                </c:pt>
                <c:pt idx="35525">
                  <c:v>96.4</c:v>
                </c:pt>
                <c:pt idx="35526">
                  <c:v>96.5</c:v>
                </c:pt>
                <c:pt idx="35527">
                  <c:v>96.5</c:v>
                </c:pt>
                <c:pt idx="35528">
                  <c:v>96.5</c:v>
                </c:pt>
                <c:pt idx="35529">
                  <c:v>96.5</c:v>
                </c:pt>
                <c:pt idx="35530">
                  <c:v>96.5</c:v>
                </c:pt>
                <c:pt idx="35531">
                  <c:v>96.5</c:v>
                </c:pt>
                <c:pt idx="35532">
                  <c:v>96.5</c:v>
                </c:pt>
                <c:pt idx="35533">
                  <c:v>96.6</c:v>
                </c:pt>
                <c:pt idx="35534">
                  <c:v>96.6</c:v>
                </c:pt>
                <c:pt idx="35535">
                  <c:v>96.6</c:v>
                </c:pt>
                <c:pt idx="35536">
                  <c:v>96.6</c:v>
                </c:pt>
                <c:pt idx="35537">
                  <c:v>96.6</c:v>
                </c:pt>
                <c:pt idx="35538">
                  <c:v>96.6</c:v>
                </c:pt>
                <c:pt idx="35539">
                  <c:v>96.6</c:v>
                </c:pt>
                <c:pt idx="35540">
                  <c:v>96.7</c:v>
                </c:pt>
                <c:pt idx="35541">
                  <c:v>96.7</c:v>
                </c:pt>
                <c:pt idx="35542">
                  <c:v>96.7</c:v>
                </c:pt>
                <c:pt idx="35543">
                  <c:v>96.7</c:v>
                </c:pt>
                <c:pt idx="35544">
                  <c:v>96.7</c:v>
                </c:pt>
                <c:pt idx="35545">
                  <c:v>96.7</c:v>
                </c:pt>
                <c:pt idx="35546">
                  <c:v>96.8</c:v>
                </c:pt>
                <c:pt idx="35547">
                  <c:v>96.8</c:v>
                </c:pt>
                <c:pt idx="35548">
                  <c:v>96.8</c:v>
                </c:pt>
                <c:pt idx="35549">
                  <c:v>96.8</c:v>
                </c:pt>
                <c:pt idx="35550">
                  <c:v>96.8</c:v>
                </c:pt>
                <c:pt idx="35551">
                  <c:v>96.9</c:v>
                </c:pt>
                <c:pt idx="35552">
                  <c:v>96.9</c:v>
                </c:pt>
                <c:pt idx="35553">
                  <c:v>96.9</c:v>
                </c:pt>
                <c:pt idx="35554">
                  <c:v>96.9</c:v>
                </c:pt>
                <c:pt idx="35555">
                  <c:v>96.9</c:v>
                </c:pt>
                <c:pt idx="35556">
                  <c:v>96.9</c:v>
                </c:pt>
                <c:pt idx="35557">
                  <c:v>96.9</c:v>
                </c:pt>
                <c:pt idx="35558">
                  <c:v>97</c:v>
                </c:pt>
                <c:pt idx="35559">
                  <c:v>97</c:v>
                </c:pt>
                <c:pt idx="35560">
                  <c:v>97</c:v>
                </c:pt>
                <c:pt idx="35561">
                  <c:v>97</c:v>
                </c:pt>
                <c:pt idx="35562">
                  <c:v>97</c:v>
                </c:pt>
                <c:pt idx="35563">
                  <c:v>97</c:v>
                </c:pt>
                <c:pt idx="35564">
                  <c:v>97</c:v>
                </c:pt>
                <c:pt idx="35565">
                  <c:v>97.1</c:v>
                </c:pt>
                <c:pt idx="35566">
                  <c:v>97.1</c:v>
                </c:pt>
                <c:pt idx="35567">
                  <c:v>97.1</c:v>
                </c:pt>
                <c:pt idx="35568">
                  <c:v>97.1</c:v>
                </c:pt>
                <c:pt idx="35569">
                  <c:v>97.1</c:v>
                </c:pt>
                <c:pt idx="35570">
                  <c:v>97.1</c:v>
                </c:pt>
                <c:pt idx="35571">
                  <c:v>97.1</c:v>
                </c:pt>
                <c:pt idx="35572">
                  <c:v>97.1</c:v>
                </c:pt>
                <c:pt idx="35573">
                  <c:v>97.2</c:v>
                </c:pt>
                <c:pt idx="35574">
                  <c:v>97.2</c:v>
                </c:pt>
                <c:pt idx="35575">
                  <c:v>97.2</c:v>
                </c:pt>
                <c:pt idx="35576">
                  <c:v>97.2</c:v>
                </c:pt>
                <c:pt idx="35577">
                  <c:v>97.2</c:v>
                </c:pt>
                <c:pt idx="35578">
                  <c:v>97.2</c:v>
                </c:pt>
                <c:pt idx="35579">
                  <c:v>97.2</c:v>
                </c:pt>
                <c:pt idx="35580">
                  <c:v>97.2</c:v>
                </c:pt>
                <c:pt idx="35581">
                  <c:v>97.2</c:v>
                </c:pt>
                <c:pt idx="35582">
                  <c:v>97.3</c:v>
                </c:pt>
                <c:pt idx="35583">
                  <c:v>97.3</c:v>
                </c:pt>
                <c:pt idx="35584">
                  <c:v>97.3</c:v>
                </c:pt>
                <c:pt idx="35585">
                  <c:v>97.3</c:v>
                </c:pt>
                <c:pt idx="35586">
                  <c:v>97.3</c:v>
                </c:pt>
                <c:pt idx="35587">
                  <c:v>97.3</c:v>
                </c:pt>
                <c:pt idx="35588">
                  <c:v>97.3</c:v>
                </c:pt>
                <c:pt idx="35589">
                  <c:v>97.4</c:v>
                </c:pt>
                <c:pt idx="35590">
                  <c:v>97.4</c:v>
                </c:pt>
                <c:pt idx="35591">
                  <c:v>97.4</c:v>
                </c:pt>
                <c:pt idx="35592">
                  <c:v>97.4</c:v>
                </c:pt>
                <c:pt idx="35593">
                  <c:v>97.4</c:v>
                </c:pt>
                <c:pt idx="35594">
                  <c:v>97.4</c:v>
                </c:pt>
                <c:pt idx="35595">
                  <c:v>97.5</c:v>
                </c:pt>
                <c:pt idx="35596">
                  <c:v>97.5</c:v>
                </c:pt>
                <c:pt idx="35597">
                  <c:v>97.5</c:v>
                </c:pt>
                <c:pt idx="35598">
                  <c:v>97.5</c:v>
                </c:pt>
                <c:pt idx="35599">
                  <c:v>97.5</c:v>
                </c:pt>
                <c:pt idx="35600">
                  <c:v>97.6</c:v>
                </c:pt>
                <c:pt idx="35601">
                  <c:v>97.6</c:v>
                </c:pt>
                <c:pt idx="35602">
                  <c:v>97.6</c:v>
                </c:pt>
                <c:pt idx="35603">
                  <c:v>97.6</c:v>
                </c:pt>
                <c:pt idx="35604">
                  <c:v>97.6</c:v>
                </c:pt>
                <c:pt idx="35605">
                  <c:v>97.6</c:v>
                </c:pt>
                <c:pt idx="35606">
                  <c:v>97.7</c:v>
                </c:pt>
                <c:pt idx="35607">
                  <c:v>97.7</c:v>
                </c:pt>
                <c:pt idx="35608">
                  <c:v>97.7</c:v>
                </c:pt>
                <c:pt idx="35609">
                  <c:v>97.7</c:v>
                </c:pt>
                <c:pt idx="35610">
                  <c:v>97.7</c:v>
                </c:pt>
                <c:pt idx="35611">
                  <c:v>97.7</c:v>
                </c:pt>
                <c:pt idx="35612">
                  <c:v>97.8</c:v>
                </c:pt>
                <c:pt idx="35613">
                  <c:v>97.8</c:v>
                </c:pt>
                <c:pt idx="35614">
                  <c:v>97.8</c:v>
                </c:pt>
                <c:pt idx="35615">
                  <c:v>97.8</c:v>
                </c:pt>
                <c:pt idx="35616">
                  <c:v>97.8</c:v>
                </c:pt>
                <c:pt idx="35617">
                  <c:v>97.8</c:v>
                </c:pt>
                <c:pt idx="35618">
                  <c:v>97.8</c:v>
                </c:pt>
                <c:pt idx="35619">
                  <c:v>97.8</c:v>
                </c:pt>
                <c:pt idx="35620">
                  <c:v>97.8</c:v>
                </c:pt>
                <c:pt idx="35621">
                  <c:v>97.8</c:v>
                </c:pt>
                <c:pt idx="35622">
                  <c:v>97.9</c:v>
                </c:pt>
                <c:pt idx="35623">
                  <c:v>97.9</c:v>
                </c:pt>
                <c:pt idx="35624">
                  <c:v>97.9</c:v>
                </c:pt>
                <c:pt idx="35625">
                  <c:v>97.9</c:v>
                </c:pt>
                <c:pt idx="35626">
                  <c:v>97.9</c:v>
                </c:pt>
                <c:pt idx="35627">
                  <c:v>97.9</c:v>
                </c:pt>
                <c:pt idx="35628">
                  <c:v>97.9</c:v>
                </c:pt>
                <c:pt idx="35629">
                  <c:v>97.9</c:v>
                </c:pt>
                <c:pt idx="35630">
                  <c:v>97.9</c:v>
                </c:pt>
                <c:pt idx="35631">
                  <c:v>97.9</c:v>
                </c:pt>
                <c:pt idx="35632">
                  <c:v>98</c:v>
                </c:pt>
                <c:pt idx="35633">
                  <c:v>98</c:v>
                </c:pt>
                <c:pt idx="35634">
                  <c:v>98</c:v>
                </c:pt>
                <c:pt idx="35635">
                  <c:v>98</c:v>
                </c:pt>
                <c:pt idx="35636">
                  <c:v>98</c:v>
                </c:pt>
                <c:pt idx="35637">
                  <c:v>98</c:v>
                </c:pt>
                <c:pt idx="35638">
                  <c:v>98</c:v>
                </c:pt>
                <c:pt idx="35639">
                  <c:v>98</c:v>
                </c:pt>
                <c:pt idx="35640">
                  <c:v>98</c:v>
                </c:pt>
                <c:pt idx="35641">
                  <c:v>98</c:v>
                </c:pt>
                <c:pt idx="35642">
                  <c:v>97.9</c:v>
                </c:pt>
                <c:pt idx="35643">
                  <c:v>97.9</c:v>
                </c:pt>
                <c:pt idx="35644">
                  <c:v>97.9</c:v>
                </c:pt>
                <c:pt idx="35645">
                  <c:v>97.9</c:v>
                </c:pt>
                <c:pt idx="35646">
                  <c:v>98</c:v>
                </c:pt>
                <c:pt idx="35647">
                  <c:v>98</c:v>
                </c:pt>
                <c:pt idx="35648">
                  <c:v>98</c:v>
                </c:pt>
                <c:pt idx="35649">
                  <c:v>98</c:v>
                </c:pt>
                <c:pt idx="35650">
                  <c:v>98</c:v>
                </c:pt>
                <c:pt idx="35651">
                  <c:v>98</c:v>
                </c:pt>
                <c:pt idx="35652">
                  <c:v>98</c:v>
                </c:pt>
                <c:pt idx="35653">
                  <c:v>98</c:v>
                </c:pt>
                <c:pt idx="35654">
                  <c:v>98</c:v>
                </c:pt>
                <c:pt idx="35655">
                  <c:v>98</c:v>
                </c:pt>
                <c:pt idx="35656">
                  <c:v>98</c:v>
                </c:pt>
                <c:pt idx="35657">
                  <c:v>98</c:v>
                </c:pt>
                <c:pt idx="35658">
                  <c:v>98</c:v>
                </c:pt>
                <c:pt idx="35659">
                  <c:v>98.1</c:v>
                </c:pt>
                <c:pt idx="35660">
                  <c:v>98.1</c:v>
                </c:pt>
                <c:pt idx="35661">
                  <c:v>98.1</c:v>
                </c:pt>
                <c:pt idx="35662">
                  <c:v>98.1</c:v>
                </c:pt>
                <c:pt idx="35663">
                  <c:v>98.1</c:v>
                </c:pt>
                <c:pt idx="35664">
                  <c:v>98.1</c:v>
                </c:pt>
                <c:pt idx="35665">
                  <c:v>98.1</c:v>
                </c:pt>
                <c:pt idx="35666">
                  <c:v>98.1</c:v>
                </c:pt>
                <c:pt idx="35667">
                  <c:v>98.1</c:v>
                </c:pt>
                <c:pt idx="35668">
                  <c:v>98.1</c:v>
                </c:pt>
                <c:pt idx="35669">
                  <c:v>98.1</c:v>
                </c:pt>
                <c:pt idx="35670">
                  <c:v>98.1</c:v>
                </c:pt>
                <c:pt idx="35671">
                  <c:v>98.1</c:v>
                </c:pt>
                <c:pt idx="35672">
                  <c:v>98.1</c:v>
                </c:pt>
                <c:pt idx="35673">
                  <c:v>98.1</c:v>
                </c:pt>
                <c:pt idx="35674">
                  <c:v>98.1</c:v>
                </c:pt>
                <c:pt idx="35675">
                  <c:v>98.1</c:v>
                </c:pt>
                <c:pt idx="35676">
                  <c:v>98.2</c:v>
                </c:pt>
                <c:pt idx="35677">
                  <c:v>98.2</c:v>
                </c:pt>
                <c:pt idx="35678">
                  <c:v>98.2</c:v>
                </c:pt>
                <c:pt idx="35679">
                  <c:v>98.2</c:v>
                </c:pt>
                <c:pt idx="35680">
                  <c:v>98.2</c:v>
                </c:pt>
                <c:pt idx="35681">
                  <c:v>98.2</c:v>
                </c:pt>
                <c:pt idx="35682">
                  <c:v>98.2</c:v>
                </c:pt>
                <c:pt idx="35683">
                  <c:v>98.2</c:v>
                </c:pt>
                <c:pt idx="35684">
                  <c:v>98.2</c:v>
                </c:pt>
                <c:pt idx="35685">
                  <c:v>98.2</c:v>
                </c:pt>
                <c:pt idx="35686">
                  <c:v>98.2</c:v>
                </c:pt>
                <c:pt idx="35687">
                  <c:v>98.2</c:v>
                </c:pt>
                <c:pt idx="35688">
                  <c:v>98.2</c:v>
                </c:pt>
                <c:pt idx="35689">
                  <c:v>98.2</c:v>
                </c:pt>
                <c:pt idx="35690">
                  <c:v>98.2</c:v>
                </c:pt>
                <c:pt idx="35691">
                  <c:v>98.2</c:v>
                </c:pt>
                <c:pt idx="35692">
                  <c:v>98.2</c:v>
                </c:pt>
                <c:pt idx="35693">
                  <c:v>98.2</c:v>
                </c:pt>
                <c:pt idx="35694">
                  <c:v>98.1</c:v>
                </c:pt>
                <c:pt idx="35695">
                  <c:v>98.1</c:v>
                </c:pt>
                <c:pt idx="35696">
                  <c:v>98.1</c:v>
                </c:pt>
                <c:pt idx="35697">
                  <c:v>98.1</c:v>
                </c:pt>
                <c:pt idx="35698">
                  <c:v>98.1</c:v>
                </c:pt>
                <c:pt idx="35699">
                  <c:v>98.1</c:v>
                </c:pt>
                <c:pt idx="35700">
                  <c:v>98.1</c:v>
                </c:pt>
                <c:pt idx="35701">
                  <c:v>98.1</c:v>
                </c:pt>
                <c:pt idx="35702">
                  <c:v>98.1</c:v>
                </c:pt>
                <c:pt idx="35703">
                  <c:v>98.1</c:v>
                </c:pt>
                <c:pt idx="35704">
                  <c:v>98.1</c:v>
                </c:pt>
                <c:pt idx="35705">
                  <c:v>98.1</c:v>
                </c:pt>
                <c:pt idx="35706">
                  <c:v>98</c:v>
                </c:pt>
                <c:pt idx="35707">
                  <c:v>98</c:v>
                </c:pt>
                <c:pt idx="35708">
                  <c:v>98</c:v>
                </c:pt>
                <c:pt idx="35709">
                  <c:v>98</c:v>
                </c:pt>
                <c:pt idx="35710">
                  <c:v>98</c:v>
                </c:pt>
                <c:pt idx="35711">
                  <c:v>98</c:v>
                </c:pt>
                <c:pt idx="35712">
                  <c:v>98</c:v>
                </c:pt>
                <c:pt idx="35713">
                  <c:v>98</c:v>
                </c:pt>
                <c:pt idx="35714">
                  <c:v>98</c:v>
                </c:pt>
                <c:pt idx="35715">
                  <c:v>98</c:v>
                </c:pt>
                <c:pt idx="35716">
                  <c:v>98</c:v>
                </c:pt>
                <c:pt idx="35717">
                  <c:v>98</c:v>
                </c:pt>
                <c:pt idx="35718">
                  <c:v>97.9</c:v>
                </c:pt>
                <c:pt idx="35719">
                  <c:v>98</c:v>
                </c:pt>
                <c:pt idx="35720">
                  <c:v>98</c:v>
                </c:pt>
                <c:pt idx="35721">
                  <c:v>98</c:v>
                </c:pt>
                <c:pt idx="35722">
                  <c:v>98</c:v>
                </c:pt>
                <c:pt idx="35723">
                  <c:v>98</c:v>
                </c:pt>
                <c:pt idx="35724">
                  <c:v>98</c:v>
                </c:pt>
                <c:pt idx="35725">
                  <c:v>98</c:v>
                </c:pt>
                <c:pt idx="35726">
                  <c:v>97.9</c:v>
                </c:pt>
                <c:pt idx="35727">
                  <c:v>97.9</c:v>
                </c:pt>
                <c:pt idx="35728">
                  <c:v>97.9</c:v>
                </c:pt>
                <c:pt idx="35729">
                  <c:v>97.9</c:v>
                </c:pt>
                <c:pt idx="35730">
                  <c:v>97.9</c:v>
                </c:pt>
                <c:pt idx="35731">
                  <c:v>97.9</c:v>
                </c:pt>
                <c:pt idx="35732">
                  <c:v>97.8</c:v>
                </c:pt>
                <c:pt idx="35733">
                  <c:v>97.8</c:v>
                </c:pt>
                <c:pt idx="35734">
                  <c:v>97.8</c:v>
                </c:pt>
                <c:pt idx="35735">
                  <c:v>97.8</c:v>
                </c:pt>
                <c:pt idx="35736">
                  <c:v>97.8</c:v>
                </c:pt>
                <c:pt idx="35737">
                  <c:v>97.8</c:v>
                </c:pt>
                <c:pt idx="35738">
                  <c:v>97.7</c:v>
                </c:pt>
                <c:pt idx="35739">
                  <c:v>97.7</c:v>
                </c:pt>
                <c:pt idx="35740">
                  <c:v>97.7</c:v>
                </c:pt>
                <c:pt idx="35741">
                  <c:v>97.7</c:v>
                </c:pt>
                <c:pt idx="35742">
                  <c:v>97.6</c:v>
                </c:pt>
                <c:pt idx="35743">
                  <c:v>97.6</c:v>
                </c:pt>
                <c:pt idx="35744">
                  <c:v>97.6</c:v>
                </c:pt>
                <c:pt idx="35745">
                  <c:v>97.6</c:v>
                </c:pt>
                <c:pt idx="35746">
                  <c:v>97.6</c:v>
                </c:pt>
                <c:pt idx="35747">
                  <c:v>97.6</c:v>
                </c:pt>
                <c:pt idx="35748">
                  <c:v>97.5</c:v>
                </c:pt>
                <c:pt idx="35749">
                  <c:v>97.5</c:v>
                </c:pt>
                <c:pt idx="35750">
                  <c:v>97.5</c:v>
                </c:pt>
                <c:pt idx="35751">
                  <c:v>97.5</c:v>
                </c:pt>
                <c:pt idx="35752">
                  <c:v>97.5</c:v>
                </c:pt>
                <c:pt idx="35753">
                  <c:v>97.4</c:v>
                </c:pt>
                <c:pt idx="35754">
                  <c:v>97.4</c:v>
                </c:pt>
                <c:pt idx="35755">
                  <c:v>97.4</c:v>
                </c:pt>
                <c:pt idx="35756">
                  <c:v>97.4</c:v>
                </c:pt>
                <c:pt idx="35757">
                  <c:v>97.3</c:v>
                </c:pt>
                <c:pt idx="35758">
                  <c:v>97.3</c:v>
                </c:pt>
                <c:pt idx="35759">
                  <c:v>97.3</c:v>
                </c:pt>
                <c:pt idx="35760">
                  <c:v>97.3</c:v>
                </c:pt>
                <c:pt idx="35761">
                  <c:v>97.3</c:v>
                </c:pt>
                <c:pt idx="35762">
                  <c:v>97.2</c:v>
                </c:pt>
                <c:pt idx="35763">
                  <c:v>97.2</c:v>
                </c:pt>
                <c:pt idx="35764">
                  <c:v>97.2</c:v>
                </c:pt>
                <c:pt idx="35765">
                  <c:v>97.2</c:v>
                </c:pt>
                <c:pt idx="35766">
                  <c:v>97.2</c:v>
                </c:pt>
                <c:pt idx="35767">
                  <c:v>97.2</c:v>
                </c:pt>
                <c:pt idx="35768">
                  <c:v>97.2</c:v>
                </c:pt>
                <c:pt idx="35769">
                  <c:v>97.1</c:v>
                </c:pt>
                <c:pt idx="35770">
                  <c:v>97.1</c:v>
                </c:pt>
                <c:pt idx="35771">
                  <c:v>97.1</c:v>
                </c:pt>
                <c:pt idx="35772">
                  <c:v>97.1</c:v>
                </c:pt>
                <c:pt idx="35773">
                  <c:v>97.1</c:v>
                </c:pt>
                <c:pt idx="35774">
                  <c:v>97.1</c:v>
                </c:pt>
                <c:pt idx="35775">
                  <c:v>97</c:v>
                </c:pt>
                <c:pt idx="35776">
                  <c:v>97</c:v>
                </c:pt>
                <c:pt idx="35777">
                  <c:v>97</c:v>
                </c:pt>
                <c:pt idx="35778">
                  <c:v>97</c:v>
                </c:pt>
                <c:pt idx="35779">
                  <c:v>97</c:v>
                </c:pt>
                <c:pt idx="35780">
                  <c:v>96.9</c:v>
                </c:pt>
                <c:pt idx="35781">
                  <c:v>96.9</c:v>
                </c:pt>
                <c:pt idx="35782">
                  <c:v>96.9</c:v>
                </c:pt>
                <c:pt idx="35783">
                  <c:v>96.9</c:v>
                </c:pt>
                <c:pt idx="35784">
                  <c:v>96.9</c:v>
                </c:pt>
                <c:pt idx="35785">
                  <c:v>96.9</c:v>
                </c:pt>
                <c:pt idx="35786">
                  <c:v>96.8</c:v>
                </c:pt>
                <c:pt idx="35787">
                  <c:v>96.8</c:v>
                </c:pt>
                <c:pt idx="35788">
                  <c:v>96.8</c:v>
                </c:pt>
                <c:pt idx="35789">
                  <c:v>96.8</c:v>
                </c:pt>
                <c:pt idx="35790">
                  <c:v>96.8</c:v>
                </c:pt>
                <c:pt idx="35791">
                  <c:v>96.7</c:v>
                </c:pt>
                <c:pt idx="35792">
                  <c:v>96.7</c:v>
                </c:pt>
                <c:pt idx="35793">
                  <c:v>96.7</c:v>
                </c:pt>
                <c:pt idx="35794">
                  <c:v>96.7</c:v>
                </c:pt>
                <c:pt idx="35795">
                  <c:v>96.7</c:v>
                </c:pt>
                <c:pt idx="35796">
                  <c:v>96.7</c:v>
                </c:pt>
                <c:pt idx="35797">
                  <c:v>96.6</c:v>
                </c:pt>
                <c:pt idx="35798">
                  <c:v>96.6</c:v>
                </c:pt>
                <c:pt idx="35799">
                  <c:v>96.6</c:v>
                </c:pt>
                <c:pt idx="35800">
                  <c:v>96.6</c:v>
                </c:pt>
                <c:pt idx="35801">
                  <c:v>96.6</c:v>
                </c:pt>
                <c:pt idx="35802">
                  <c:v>96.6</c:v>
                </c:pt>
                <c:pt idx="35803">
                  <c:v>96.6</c:v>
                </c:pt>
                <c:pt idx="35804">
                  <c:v>96.6</c:v>
                </c:pt>
                <c:pt idx="35805">
                  <c:v>96.5</c:v>
                </c:pt>
                <c:pt idx="35806">
                  <c:v>96.5</c:v>
                </c:pt>
                <c:pt idx="35807">
                  <c:v>96.5</c:v>
                </c:pt>
                <c:pt idx="35808">
                  <c:v>96.5</c:v>
                </c:pt>
                <c:pt idx="35809">
                  <c:v>96.5</c:v>
                </c:pt>
                <c:pt idx="35810">
                  <c:v>96.5</c:v>
                </c:pt>
                <c:pt idx="35811">
                  <c:v>96.5</c:v>
                </c:pt>
                <c:pt idx="35812">
                  <c:v>96.5</c:v>
                </c:pt>
                <c:pt idx="35813">
                  <c:v>96.4</c:v>
                </c:pt>
                <c:pt idx="35814">
                  <c:v>96.4</c:v>
                </c:pt>
                <c:pt idx="35815">
                  <c:v>96.4</c:v>
                </c:pt>
                <c:pt idx="35816">
                  <c:v>96.4</c:v>
                </c:pt>
                <c:pt idx="35817">
                  <c:v>96.4</c:v>
                </c:pt>
                <c:pt idx="35818">
                  <c:v>96.4</c:v>
                </c:pt>
                <c:pt idx="35819">
                  <c:v>96.4</c:v>
                </c:pt>
                <c:pt idx="35820">
                  <c:v>96.4</c:v>
                </c:pt>
                <c:pt idx="35821">
                  <c:v>96.4</c:v>
                </c:pt>
                <c:pt idx="35822">
                  <c:v>96.4</c:v>
                </c:pt>
                <c:pt idx="35823">
                  <c:v>96.4</c:v>
                </c:pt>
                <c:pt idx="35824">
                  <c:v>96.4</c:v>
                </c:pt>
                <c:pt idx="35825">
                  <c:v>96.3</c:v>
                </c:pt>
                <c:pt idx="35826">
                  <c:v>96.3</c:v>
                </c:pt>
                <c:pt idx="35827">
                  <c:v>96.3</c:v>
                </c:pt>
                <c:pt idx="35828">
                  <c:v>96.3</c:v>
                </c:pt>
                <c:pt idx="35829">
                  <c:v>96.3</c:v>
                </c:pt>
                <c:pt idx="35830">
                  <c:v>96.3</c:v>
                </c:pt>
                <c:pt idx="35831">
                  <c:v>96.3</c:v>
                </c:pt>
                <c:pt idx="35832">
                  <c:v>96.3</c:v>
                </c:pt>
                <c:pt idx="35833">
                  <c:v>96.3</c:v>
                </c:pt>
                <c:pt idx="35834">
                  <c:v>96.3</c:v>
                </c:pt>
                <c:pt idx="35835">
                  <c:v>96.3</c:v>
                </c:pt>
                <c:pt idx="35836">
                  <c:v>96.3</c:v>
                </c:pt>
                <c:pt idx="35837">
                  <c:v>96.3</c:v>
                </c:pt>
                <c:pt idx="35838">
                  <c:v>96.3</c:v>
                </c:pt>
                <c:pt idx="35839">
                  <c:v>96.2</c:v>
                </c:pt>
                <c:pt idx="35840">
                  <c:v>96.2</c:v>
                </c:pt>
                <c:pt idx="35841">
                  <c:v>96.2</c:v>
                </c:pt>
                <c:pt idx="35842">
                  <c:v>96.2</c:v>
                </c:pt>
                <c:pt idx="35843">
                  <c:v>96.2</c:v>
                </c:pt>
                <c:pt idx="35844">
                  <c:v>96.2</c:v>
                </c:pt>
                <c:pt idx="35845">
                  <c:v>96.2</c:v>
                </c:pt>
                <c:pt idx="35846">
                  <c:v>96.2</c:v>
                </c:pt>
                <c:pt idx="35847">
                  <c:v>96.2</c:v>
                </c:pt>
                <c:pt idx="35848">
                  <c:v>96.2</c:v>
                </c:pt>
                <c:pt idx="35849">
                  <c:v>96.2</c:v>
                </c:pt>
                <c:pt idx="35850">
                  <c:v>96.1</c:v>
                </c:pt>
                <c:pt idx="35851">
                  <c:v>96.1</c:v>
                </c:pt>
                <c:pt idx="35852">
                  <c:v>96.1</c:v>
                </c:pt>
                <c:pt idx="35853">
                  <c:v>96.1</c:v>
                </c:pt>
                <c:pt idx="35854">
                  <c:v>96.1</c:v>
                </c:pt>
                <c:pt idx="35855">
                  <c:v>96.1</c:v>
                </c:pt>
                <c:pt idx="35856">
                  <c:v>96.1</c:v>
                </c:pt>
                <c:pt idx="35857">
                  <c:v>96.1</c:v>
                </c:pt>
                <c:pt idx="35858">
                  <c:v>96.1</c:v>
                </c:pt>
                <c:pt idx="35859">
                  <c:v>96.1</c:v>
                </c:pt>
                <c:pt idx="35860">
                  <c:v>96.1</c:v>
                </c:pt>
                <c:pt idx="35861">
                  <c:v>96.1</c:v>
                </c:pt>
                <c:pt idx="35862">
                  <c:v>96.1</c:v>
                </c:pt>
                <c:pt idx="35863">
                  <c:v>96.1</c:v>
                </c:pt>
                <c:pt idx="35864">
                  <c:v>96.1</c:v>
                </c:pt>
                <c:pt idx="35865">
                  <c:v>96.1</c:v>
                </c:pt>
                <c:pt idx="35866">
                  <c:v>96.1</c:v>
                </c:pt>
                <c:pt idx="35867">
                  <c:v>96.1</c:v>
                </c:pt>
                <c:pt idx="35868">
                  <c:v>96.1</c:v>
                </c:pt>
                <c:pt idx="35869">
                  <c:v>96.1</c:v>
                </c:pt>
                <c:pt idx="35870">
                  <c:v>96.1</c:v>
                </c:pt>
                <c:pt idx="35871">
                  <c:v>96.1</c:v>
                </c:pt>
                <c:pt idx="35872">
                  <c:v>96.1</c:v>
                </c:pt>
                <c:pt idx="35873">
                  <c:v>96.1</c:v>
                </c:pt>
                <c:pt idx="35874">
                  <c:v>96.1</c:v>
                </c:pt>
                <c:pt idx="35875">
                  <c:v>96.1</c:v>
                </c:pt>
                <c:pt idx="35876">
                  <c:v>96.1</c:v>
                </c:pt>
                <c:pt idx="35877">
                  <c:v>96.1</c:v>
                </c:pt>
                <c:pt idx="35878">
                  <c:v>96.1</c:v>
                </c:pt>
                <c:pt idx="35879">
                  <c:v>96.1</c:v>
                </c:pt>
                <c:pt idx="35880">
                  <c:v>96.1</c:v>
                </c:pt>
                <c:pt idx="35881">
                  <c:v>96.1</c:v>
                </c:pt>
                <c:pt idx="35882">
                  <c:v>96.1</c:v>
                </c:pt>
                <c:pt idx="35883">
                  <c:v>96.1</c:v>
                </c:pt>
                <c:pt idx="35884">
                  <c:v>96.1</c:v>
                </c:pt>
                <c:pt idx="35885">
                  <c:v>96.1</c:v>
                </c:pt>
                <c:pt idx="35886">
                  <c:v>96.1</c:v>
                </c:pt>
                <c:pt idx="35887">
                  <c:v>96.1</c:v>
                </c:pt>
                <c:pt idx="35888">
                  <c:v>96.2</c:v>
                </c:pt>
                <c:pt idx="35889">
                  <c:v>96.2</c:v>
                </c:pt>
                <c:pt idx="35890">
                  <c:v>96.2</c:v>
                </c:pt>
                <c:pt idx="35891">
                  <c:v>96.2</c:v>
                </c:pt>
                <c:pt idx="35892">
                  <c:v>96.2</c:v>
                </c:pt>
                <c:pt idx="35893">
                  <c:v>96.2</c:v>
                </c:pt>
                <c:pt idx="35894">
                  <c:v>96.2</c:v>
                </c:pt>
                <c:pt idx="35895">
                  <c:v>96.2</c:v>
                </c:pt>
                <c:pt idx="35896">
                  <c:v>96.2</c:v>
                </c:pt>
                <c:pt idx="35897">
                  <c:v>96.2</c:v>
                </c:pt>
                <c:pt idx="35898">
                  <c:v>96.2</c:v>
                </c:pt>
                <c:pt idx="35899">
                  <c:v>96.2</c:v>
                </c:pt>
                <c:pt idx="35900">
                  <c:v>96.2</c:v>
                </c:pt>
                <c:pt idx="35901">
                  <c:v>96.2</c:v>
                </c:pt>
                <c:pt idx="35902">
                  <c:v>96.2</c:v>
                </c:pt>
                <c:pt idx="35903">
                  <c:v>96.3</c:v>
                </c:pt>
                <c:pt idx="35904">
                  <c:v>96.3</c:v>
                </c:pt>
                <c:pt idx="35905">
                  <c:v>96.3</c:v>
                </c:pt>
                <c:pt idx="35906">
                  <c:v>96.3</c:v>
                </c:pt>
                <c:pt idx="35907">
                  <c:v>96.3</c:v>
                </c:pt>
                <c:pt idx="35908">
                  <c:v>96.3</c:v>
                </c:pt>
                <c:pt idx="35909">
                  <c:v>96.3</c:v>
                </c:pt>
                <c:pt idx="35910">
                  <c:v>96.3</c:v>
                </c:pt>
                <c:pt idx="35911">
                  <c:v>96.3</c:v>
                </c:pt>
                <c:pt idx="35912">
                  <c:v>96.3</c:v>
                </c:pt>
                <c:pt idx="35913">
                  <c:v>96.3</c:v>
                </c:pt>
                <c:pt idx="35914">
                  <c:v>96.3</c:v>
                </c:pt>
                <c:pt idx="35915">
                  <c:v>96.3</c:v>
                </c:pt>
                <c:pt idx="35916">
                  <c:v>96.4</c:v>
                </c:pt>
                <c:pt idx="35917">
                  <c:v>96.4</c:v>
                </c:pt>
                <c:pt idx="35918">
                  <c:v>96.4</c:v>
                </c:pt>
                <c:pt idx="35919">
                  <c:v>96.4</c:v>
                </c:pt>
                <c:pt idx="35920">
                  <c:v>96.4</c:v>
                </c:pt>
                <c:pt idx="35921">
                  <c:v>96.4</c:v>
                </c:pt>
                <c:pt idx="35922">
                  <c:v>96.4</c:v>
                </c:pt>
                <c:pt idx="35923">
                  <c:v>96.4</c:v>
                </c:pt>
                <c:pt idx="35924">
                  <c:v>96.4</c:v>
                </c:pt>
                <c:pt idx="35925">
                  <c:v>96.4</c:v>
                </c:pt>
                <c:pt idx="35926">
                  <c:v>96.4</c:v>
                </c:pt>
                <c:pt idx="35927">
                  <c:v>96.4</c:v>
                </c:pt>
                <c:pt idx="35928">
                  <c:v>96.4</c:v>
                </c:pt>
                <c:pt idx="35929">
                  <c:v>96.5</c:v>
                </c:pt>
                <c:pt idx="35930">
                  <c:v>96.5</c:v>
                </c:pt>
                <c:pt idx="35931">
                  <c:v>96.5</c:v>
                </c:pt>
                <c:pt idx="35932">
                  <c:v>96.5</c:v>
                </c:pt>
                <c:pt idx="35933">
                  <c:v>96.5</c:v>
                </c:pt>
                <c:pt idx="35934">
                  <c:v>96.5</c:v>
                </c:pt>
                <c:pt idx="35935">
                  <c:v>96.5</c:v>
                </c:pt>
                <c:pt idx="35936">
                  <c:v>96.6</c:v>
                </c:pt>
                <c:pt idx="35937">
                  <c:v>96.6</c:v>
                </c:pt>
                <c:pt idx="35938">
                  <c:v>96.6</c:v>
                </c:pt>
                <c:pt idx="35939">
                  <c:v>96.6</c:v>
                </c:pt>
                <c:pt idx="35940">
                  <c:v>96.6</c:v>
                </c:pt>
                <c:pt idx="35941">
                  <c:v>96.6</c:v>
                </c:pt>
                <c:pt idx="35942">
                  <c:v>96.6</c:v>
                </c:pt>
                <c:pt idx="35943">
                  <c:v>96.6</c:v>
                </c:pt>
                <c:pt idx="35944">
                  <c:v>96.7</c:v>
                </c:pt>
                <c:pt idx="35945">
                  <c:v>96.7</c:v>
                </c:pt>
                <c:pt idx="35946">
                  <c:v>96.7</c:v>
                </c:pt>
                <c:pt idx="35947">
                  <c:v>96.7</c:v>
                </c:pt>
                <c:pt idx="35948">
                  <c:v>96.7</c:v>
                </c:pt>
                <c:pt idx="35949">
                  <c:v>96.7</c:v>
                </c:pt>
                <c:pt idx="35950">
                  <c:v>96.7</c:v>
                </c:pt>
                <c:pt idx="35951">
                  <c:v>96.7</c:v>
                </c:pt>
                <c:pt idx="35952">
                  <c:v>96.8</c:v>
                </c:pt>
                <c:pt idx="35953">
                  <c:v>96.8</c:v>
                </c:pt>
                <c:pt idx="35954">
                  <c:v>96.8</c:v>
                </c:pt>
                <c:pt idx="35955">
                  <c:v>96.8</c:v>
                </c:pt>
                <c:pt idx="35956">
                  <c:v>96.8</c:v>
                </c:pt>
                <c:pt idx="35957">
                  <c:v>96.8</c:v>
                </c:pt>
                <c:pt idx="35958">
                  <c:v>96.8</c:v>
                </c:pt>
                <c:pt idx="35959">
                  <c:v>96.9</c:v>
                </c:pt>
                <c:pt idx="35960">
                  <c:v>96.9</c:v>
                </c:pt>
                <c:pt idx="35961">
                  <c:v>96.9</c:v>
                </c:pt>
                <c:pt idx="35962">
                  <c:v>96.9</c:v>
                </c:pt>
                <c:pt idx="35963">
                  <c:v>96.9</c:v>
                </c:pt>
                <c:pt idx="35964">
                  <c:v>96.9</c:v>
                </c:pt>
                <c:pt idx="35965">
                  <c:v>97</c:v>
                </c:pt>
                <c:pt idx="35966">
                  <c:v>97</c:v>
                </c:pt>
                <c:pt idx="35967">
                  <c:v>97</c:v>
                </c:pt>
                <c:pt idx="35968">
                  <c:v>97</c:v>
                </c:pt>
                <c:pt idx="35969">
                  <c:v>97</c:v>
                </c:pt>
                <c:pt idx="35970">
                  <c:v>97</c:v>
                </c:pt>
                <c:pt idx="35971">
                  <c:v>97</c:v>
                </c:pt>
                <c:pt idx="35972">
                  <c:v>97.1</c:v>
                </c:pt>
                <c:pt idx="35973">
                  <c:v>97.1</c:v>
                </c:pt>
                <c:pt idx="35974">
                  <c:v>97.1</c:v>
                </c:pt>
                <c:pt idx="35975">
                  <c:v>97.1</c:v>
                </c:pt>
                <c:pt idx="35976">
                  <c:v>97.1</c:v>
                </c:pt>
                <c:pt idx="35977">
                  <c:v>97.1</c:v>
                </c:pt>
                <c:pt idx="35978">
                  <c:v>97.2</c:v>
                </c:pt>
                <c:pt idx="35979">
                  <c:v>97.2</c:v>
                </c:pt>
                <c:pt idx="35980">
                  <c:v>97.2</c:v>
                </c:pt>
                <c:pt idx="35981">
                  <c:v>97.2</c:v>
                </c:pt>
                <c:pt idx="35982">
                  <c:v>97.2</c:v>
                </c:pt>
                <c:pt idx="35983">
                  <c:v>97.2</c:v>
                </c:pt>
                <c:pt idx="35984">
                  <c:v>97.2</c:v>
                </c:pt>
                <c:pt idx="35985">
                  <c:v>97.2</c:v>
                </c:pt>
                <c:pt idx="35986">
                  <c:v>97.3</c:v>
                </c:pt>
                <c:pt idx="35987">
                  <c:v>97.3</c:v>
                </c:pt>
                <c:pt idx="35988">
                  <c:v>97.3</c:v>
                </c:pt>
                <c:pt idx="35989">
                  <c:v>97.3</c:v>
                </c:pt>
                <c:pt idx="35990">
                  <c:v>97.3</c:v>
                </c:pt>
                <c:pt idx="35991">
                  <c:v>97.3</c:v>
                </c:pt>
                <c:pt idx="35992">
                  <c:v>97.3</c:v>
                </c:pt>
                <c:pt idx="35993">
                  <c:v>97.4</c:v>
                </c:pt>
                <c:pt idx="35994">
                  <c:v>97.4</c:v>
                </c:pt>
                <c:pt idx="35995">
                  <c:v>97.4</c:v>
                </c:pt>
                <c:pt idx="35996">
                  <c:v>97.4</c:v>
                </c:pt>
                <c:pt idx="35997">
                  <c:v>97.4</c:v>
                </c:pt>
                <c:pt idx="35998">
                  <c:v>97.4</c:v>
                </c:pt>
                <c:pt idx="35999">
                  <c:v>97.5</c:v>
                </c:pt>
                <c:pt idx="36000">
                  <c:v>97.5</c:v>
                </c:pt>
                <c:pt idx="36001">
                  <c:v>97.5</c:v>
                </c:pt>
                <c:pt idx="36002">
                  <c:v>97.5</c:v>
                </c:pt>
                <c:pt idx="36003">
                  <c:v>97.5</c:v>
                </c:pt>
                <c:pt idx="36004">
                  <c:v>97.5</c:v>
                </c:pt>
                <c:pt idx="36005">
                  <c:v>97.6</c:v>
                </c:pt>
                <c:pt idx="36006">
                  <c:v>97.6</c:v>
                </c:pt>
                <c:pt idx="36007">
                  <c:v>97.6</c:v>
                </c:pt>
                <c:pt idx="36008">
                  <c:v>97.6</c:v>
                </c:pt>
                <c:pt idx="36009">
                  <c:v>97.6</c:v>
                </c:pt>
                <c:pt idx="36010">
                  <c:v>97.6</c:v>
                </c:pt>
                <c:pt idx="36011">
                  <c:v>97.6</c:v>
                </c:pt>
                <c:pt idx="36012">
                  <c:v>97.7</c:v>
                </c:pt>
                <c:pt idx="36013">
                  <c:v>97.7</c:v>
                </c:pt>
                <c:pt idx="36014">
                  <c:v>97.7</c:v>
                </c:pt>
                <c:pt idx="36015">
                  <c:v>97.7</c:v>
                </c:pt>
                <c:pt idx="36016">
                  <c:v>97.7</c:v>
                </c:pt>
                <c:pt idx="36017">
                  <c:v>97.7</c:v>
                </c:pt>
                <c:pt idx="36018">
                  <c:v>97.7</c:v>
                </c:pt>
                <c:pt idx="36019">
                  <c:v>97.8</c:v>
                </c:pt>
                <c:pt idx="36020">
                  <c:v>97.8</c:v>
                </c:pt>
                <c:pt idx="36021">
                  <c:v>97.8</c:v>
                </c:pt>
                <c:pt idx="36022">
                  <c:v>97.8</c:v>
                </c:pt>
                <c:pt idx="36023">
                  <c:v>97.8</c:v>
                </c:pt>
                <c:pt idx="36024">
                  <c:v>97.8</c:v>
                </c:pt>
                <c:pt idx="36025">
                  <c:v>97.9</c:v>
                </c:pt>
                <c:pt idx="36026">
                  <c:v>97.9</c:v>
                </c:pt>
                <c:pt idx="36027">
                  <c:v>97.9</c:v>
                </c:pt>
                <c:pt idx="36028">
                  <c:v>97.9</c:v>
                </c:pt>
                <c:pt idx="36029">
                  <c:v>97.9</c:v>
                </c:pt>
                <c:pt idx="36030">
                  <c:v>97.9</c:v>
                </c:pt>
                <c:pt idx="36031">
                  <c:v>97.9</c:v>
                </c:pt>
                <c:pt idx="36032">
                  <c:v>98</c:v>
                </c:pt>
                <c:pt idx="36033">
                  <c:v>98</c:v>
                </c:pt>
                <c:pt idx="36034">
                  <c:v>98</c:v>
                </c:pt>
                <c:pt idx="36035">
                  <c:v>98</c:v>
                </c:pt>
                <c:pt idx="36036">
                  <c:v>97.9</c:v>
                </c:pt>
                <c:pt idx="36037">
                  <c:v>97.9</c:v>
                </c:pt>
                <c:pt idx="36038">
                  <c:v>97.9</c:v>
                </c:pt>
                <c:pt idx="36039">
                  <c:v>98</c:v>
                </c:pt>
                <c:pt idx="36040">
                  <c:v>98</c:v>
                </c:pt>
                <c:pt idx="36041">
                  <c:v>98</c:v>
                </c:pt>
                <c:pt idx="36042">
                  <c:v>98</c:v>
                </c:pt>
                <c:pt idx="36043">
                  <c:v>98</c:v>
                </c:pt>
                <c:pt idx="36044">
                  <c:v>98</c:v>
                </c:pt>
                <c:pt idx="36045">
                  <c:v>98</c:v>
                </c:pt>
                <c:pt idx="36046">
                  <c:v>98</c:v>
                </c:pt>
                <c:pt idx="36047">
                  <c:v>98</c:v>
                </c:pt>
                <c:pt idx="36048">
                  <c:v>98</c:v>
                </c:pt>
                <c:pt idx="36049">
                  <c:v>98.1</c:v>
                </c:pt>
                <c:pt idx="36050">
                  <c:v>98.1</c:v>
                </c:pt>
                <c:pt idx="36051">
                  <c:v>98.1</c:v>
                </c:pt>
                <c:pt idx="36052">
                  <c:v>98.1</c:v>
                </c:pt>
                <c:pt idx="36053">
                  <c:v>98.1</c:v>
                </c:pt>
                <c:pt idx="36054">
                  <c:v>98.1</c:v>
                </c:pt>
                <c:pt idx="36055">
                  <c:v>98.1</c:v>
                </c:pt>
                <c:pt idx="36056">
                  <c:v>98.2</c:v>
                </c:pt>
                <c:pt idx="36057">
                  <c:v>98.2</c:v>
                </c:pt>
                <c:pt idx="36058">
                  <c:v>98.2</c:v>
                </c:pt>
                <c:pt idx="36059">
                  <c:v>98.2</c:v>
                </c:pt>
                <c:pt idx="36060">
                  <c:v>98.2</c:v>
                </c:pt>
                <c:pt idx="36061">
                  <c:v>98.2</c:v>
                </c:pt>
                <c:pt idx="36062">
                  <c:v>98.2</c:v>
                </c:pt>
                <c:pt idx="36063">
                  <c:v>98.2</c:v>
                </c:pt>
                <c:pt idx="36064">
                  <c:v>98.2</c:v>
                </c:pt>
                <c:pt idx="36065">
                  <c:v>98.2</c:v>
                </c:pt>
                <c:pt idx="36066">
                  <c:v>98.2</c:v>
                </c:pt>
                <c:pt idx="36067">
                  <c:v>98.2</c:v>
                </c:pt>
                <c:pt idx="36068">
                  <c:v>98.2</c:v>
                </c:pt>
                <c:pt idx="36069">
                  <c:v>98.3</c:v>
                </c:pt>
                <c:pt idx="36070">
                  <c:v>98.3</c:v>
                </c:pt>
                <c:pt idx="36071">
                  <c:v>98.3</c:v>
                </c:pt>
                <c:pt idx="36072">
                  <c:v>98.3</c:v>
                </c:pt>
                <c:pt idx="36073">
                  <c:v>98.3</c:v>
                </c:pt>
                <c:pt idx="36074">
                  <c:v>98.3</c:v>
                </c:pt>
                <c:pt idx="36075">
                  <c:v>98.3</c:v>
                </c:pt>
                <c:pt idx="36076">
                  <c:v>98.3</c:v>
                </c:pt>
                <c:pt idx="36077">
                  <c:v>98.3</c:v>
                </c:pt>
                <c:pt idx="36078">
                  <c:v>98.3</c:v>
                </c:pt>
                <c:pt idx="36079">
                  <c:v>98.3</c:v>
                </c:pt>
                <c:pt idx="36080">
                  <c:v>98.3</c:v>
                </c:pt>
                <c:pt idx="36081">
                  <c:v>98.3</c:v>
                </c:pt>
                <c:pt idx="36082">
                  <c:v>98.3</c:v>
                </c:pt>
                <c:pt idx="36083">
                  <c:v>98.3</c:v>
                </c:pt>
                <c:pt idx="36084">
                  <c:v>98.3</c:v>
                </c:pt>
                <c:pt idx="36085">
                  <c:v>98.3</c:v>
                </c:pt>
                <c:pt idx="36086">
                  <c:v>98.3</c:v>
                </c:pt>
                <c:pt idx="36087">
                  <c:v>98.3</c:v>
                </c:pt>
                <c:pt idx="36088">
                  <c:v>98.3</c:v>
                </c:pt>
                <c:pt idx="36089">
                  <c:v>98.3</c:v>
                </c:pt>
                <c:pt idx="36090">
                  <c:v>98.3</c:v>
                </c:pt>
                <c:pt idx="36091">
                  <c:v>98.3</c:v>
                </c:pt>
                <c:pt idx="36092">
                  <c:v>98.3</c:v>
                </c:pt>
                <c:pt idx="36093">
                  <c:v>98.3</c:v>
                </c:pt>
                <c:pt idx="36094">
                  <c:v>98.3</c:v>
                </c:pt>
                <c:pt idx="36095">
                  <c:v>98.3</c:v>
                </c:pt>
                <c:pt idx="36096">
                  <c:v>98.3</c:v>
                </c:pt>
                <c:pt idx="36097">
                  <c:v>98.4</c:v>
                </c:pt>
                <c:pt idx="36098">
                  <c:v>98.4</c:v>
                </c:pt>
                <c:pt idx="36099">
                  <c:v>98.3</c:v>
                </c:pt>
                <c:pt idx="36100">
                  <c:v>98.4</c:v>
                </c:pt>
                <c:pt idx="36101">
                  <c:v>98.4</c:v>
                </c:pt>
                <c:pt idx="36102">
                  <c:v>98.4</c:v>
                </c:pt>
                <c:pt idx="36103">
                  <c:v>98.4</c:v>
                </c:pt>
                <c:pt idx="36104">
                  <c:v>98.4</c:v>
                </c:pt>
                <c:pt idx="36105">
                  <c:v>98.4</c:v>
                </c:pt>
                <c:pt idx="36106">
                  <c:v>98.4</c:v>
                </c:pt>
                <c:pt idx="36107">
                  <c:v>98.4</c:v>
                </c:pt>
                <c:pt idx="36108">
                  <c:v>98.4</c:v>
                </c:pt>
                <c:pt idx="36109">
                  <c:v>98.4</c:v>
                </c:pt>
                <c:pt idx="36110">
                  <c:v>98.3</c:v>
                </c:pt>
                <c:pt idx="36111">
                  <c:v>98.3</c:v>
                </c:pt>
                <c:pt idx="36112">
                  <c:v>98.4</c:v>
                </c:pt>
                <c:pt idx="36113">
                  <c:v>98.3</c:v>
                </c:pt>
                <c:pt idx="36114">
                  <c:v>98.3</c:v>
                </c:pt>
                <c:pt idx="36115">
                  <c:v>98.3</c:v>
                </c:pt>
                <c:pt idx="36116">
                  <c:v>98.3</c:v>
                </c:pt>
                <c:pt idx="36117">
                  <c:v>98.3</c:v>
                </c:pt>
                <c:pt idx="36118">
                  <c:v>98.3</c:v>
                </c:pt>
                <c:pt idx="36119">
                  <c:v>98.3</c:v>
                </c:pt>
                <c:pt idx="36120">
                  <c:v>98.3</c:v>
                </c:pt>
                <c:pt idx="36121">
                  <c:v>98.3</c:v>
                </c:pt>
                <c:pt idx="36122">
                  <c:v>98.3</c:v>
                </c:pt>
                <c:pt idx="36123">
                  <c:v>98.3</c:v>
                </c:pt>
                <c:pt idx="36124">
                  <c:v>98.2</c:v>
                </c:pt>
                <c:pt idx="36125">
                  <c:v>98.2</c:v>
                </c:pt>
                <c:pt idx="36126">
                  <c:v>98.2</c:v>
                </c:pt>
                <c:pt idx="36127">
                  <c:v>98.2</c:v>
                </c:pt>
                <c:pt idx="36128">
                  <c:v>98.2</c:v>
                </c:pt>
                <c:pt idx="36129">
                  <c:v>98.2</c:v>
                </c:pt>
                <c:pt idx="36130">
                  <c:v>98.2</c:v>
                </c:pt>
                <c:pt idx="36131">
                  <c:v>98.2</c:v>
                </c:pt>
                <c:pt idx="36132">
                  <c:v>98.2</c:v>
                </c:pt>
                <c:pt idx="36133">
                  <c:v>98.2</c:v>
                </c:pt>
                <c:pt idx="36134">
                  <c:v>98.1</c:v>
                </c:pt>
                <c:pt idx="36135">
                  <c:v>98.1</c:v>
                </c:pt>
                <c:pt idx="36136">
                  <c:v>98.1</c:v>
                </c:pt>
                <c:pt idx="36137">
                  <c:v>98.1</c:v>
                </c:pt>
                <c:pt idx="36138">
                  <c:v>98.1</c:v>
                </c:pt>
                <c:pt idx="36139">
                  <c:v>98.1</c:v>
                </c:pt>
                <c:pt idx="36140">
                  <c:v>98.1</c:v>
                </c:pt>
                <c:pt idx="36141">
                  <c:v>98.1</c:v>
                </c:pt>
                <c:pt idx="36142">
                  <c:v>98</c:v>
                </c:pt>
                <c:pt idx="36143">
                  <c:v>98</c:v>
                </c:pt>
                <c:pt idx="36144">
                  <c:v>98</c:v>
                </c:pt>
                <c:pt idx="36145">
                  <c:v>98</c:v>
                </c:pt>
                <c:pt idx="36146">
                  <c:v>98</c:v>
                </c:pt>
                <c:pt idx="36147">
                  <c:v>98</c:v>
                </c:pt>
                <c:pt idx="36148">
                  <c:v>98</c:v>
                </c:pt>
                <c:pt idx="36149">
                  <c:v>98</c:v>
                </c:pt>
                <c:pt idx="36150">
                  <c:v>98</c:v>
                </c:pt>
                <c:pt idx="36151">
                  <c:v>98</c:v>
                </c:pt>
                <c:pt idx="36152">
                  <c:v>97.9</c:v>
                </c:pt>
                <c:pt idx="36153">
                  <c:v>97.9</c:v>
                </c:pt>
                <c:pt idx="36154">
                  <c:v>98</c:v>
                </c:pt>
                <c:pt idx="36155">
                  <c:v>98</c:v>
                </c:pt>
                <c:pt idx="36156">
                  <c:v>98</c:v>
                </c:pt>
                <c:pt idx="36157">
                  <c:v>98</c:v>
                </c:pt>
                <c:pt idx="36158">
                  <c:v>98</c:v>
                </c:pt>
                <c:pt idx="36159">
                  <c:v>97.9</c:v>
                </c:pt>
                <c:pt idx="36160">
                  <c:v>97.9</c:v>
                </c:pt>
                <c:pt idx="36161">
                  <c:v>97.9</c:v>
                </c:pt>
                <c:pt idx="36162">
                  <c:v>97.9</c:v>
                </c:pt>
                <c:pt idx="36163">
                  <c:v>97.9</c:v>
                </c:pt>
                <c:pt idx="36164">
                  <c:v>97.8</c:v>
                </c:pt>
                <c:pt idx="36165">
                  <c:v>97.8</c:v>
                </c:pt>
                <c:pt idx="36166">
                  <c:v>97.8</c:v>
                </c:pt>
                <c:pt idx="36167">
                  <c:v>97.8</c:v>
                </c:pt>
                <c:pt idx="36168">
                  <c:v>97.8</c:v>
                </c:pt>
                <c:pt idx="36169">
                  <c:v>97.7</c:v>
                </c:pt>
                <c:pt idx="36170">
                  <c:v>97.7</c:v>
                </c:pt>
                <c:pt idx="36171">
                  <c:v>97.7</c:v>
                </c:pt>
                <c:pt idx="36172">
                  <c:v>97.7</c:v>
                </c:pt>
                <c:pt idx="36173">
                  <c:v>97.7</c:v>
                </c:pt>
                <c:pt idx="36174">
                  <c:v>97.6</c:v>
                </c:pt>
                <c:pt idx="36175">
                  <c:v>97.6</c:v>
                </c:pt>
                <c:pt idx="36176">
                  <c:v>97.6</c:v>
                </c:pt>
                <c:pt idx="36177">
                  <c:v>97.6</c:v>
                </c:pt>
                <c:pt idx="36178">
                  <c:v>97.6</c:v>
                </c:pt>
                <c:pt idx="36179">
                  <c:v>97.5</c:v>
                </c:pt>
                <c:pt idx="36180">
                  <c:v>97.5</c:v>
                </c:pt>
                <c:pt idx="36181">
                  <c:v>97.5</c:v>
                </c:pt>
                <c:pt idx="36182">
                  <c:v>97.5</c:v>
                </c:pt>
                <c:pt idx="36183">
                  <c:v>97.5</c:v>
                </c:pt>
                <c:pt idx="36184">
                  <c:v>97.4</c:v>
                </c:pt>
                <c:pt idx="36185">
                  <c:v>97.4</c:v>
                </c:pt>
                <c:pt idx="36186">
                  <c:v>97.4</c:v>
                </c:pt>
                <c:pt idx="36187">
                  <c:v>97.4</c:v>
                </c:pt>
                <c:pt idx="36188">
                  <c:v>97.4</c:v>
                </c:pt>
                <c:pt idx="36189">
                  <c:v>97.3</c:v>
                </c:pt>
                <c:pt idx="36190">
                  <c:v>97.3</c:v>
                </c:pt>
                <c:pt idx="36191">
                  <c:v>97.3</c:v>
                </c:pt>
                <c:pt idx="36192">
                  <c:v>97.3</c:v>
                </c:pt>
                <c:pt idx="36193">
                  <c:v>97.2</c:v>
                </c:pt>
                <c:pt idx="36194">
                  <c:v>97.2</c:v>
                </c:pt>
                <c:pt idx="36195">
                  <c:v>97.2</c:v>
                </c:pt>
                <c:pt idx="36196">
                  <c:v>97.2</c:v>
                </c:pt>
                <c:pt idx="36197">
                  <c:v>97.2</c:v>
                </c:pt>
                <c:pt idx="36198">
                  <c:v>97.2</c:v>
                </c:pt>
                <c:pt idx="36199">
                  <c:v>97.1</c:v>
                </c:pt>
                <c:pt idx="36200">
                  <c:v>97.1</c:v>
                </c:pt>
                <c:pt idx="36201">
                  <c:v>97.1</c:v>
                </c:pt>
                <c:pt idx="36202">
                  <c:v>97.1</c:v>
                </c:pt>
                <c:pt idx="36203">
                  <c:v>97.1</c:v>
                </c:pt>
                <c:pt idx="36204">
                  <c:v>97</c:v>
                </c:pt>
                <c:pt idx="36205">
                  <c:v>97</c:v>
                </c:pt>
                <c:pt idx="36206">
                  <c:v>97</c:v>
                </c:pt>
                <c:pt idx="36207">
                  <c:v>97</c:v>
                </c:pt>
                <c:pt idx="36208">
                  <c:v>97</c:v>
                </c:pt>
                <c:pt idx="36209">
                  <c:v>96.9</c:v>
                </c:pt>
                <c:pt idx="36210">
                  <c:v>96.9</c:v>
                </c:pt>
                <c:pt idx="36211">
                  <c:v>96.9</c:v>
                </c:pt>
                <c:pt idx="36212">
                  <c:v>96.9</c:v>
                </c:pt>
                <c:pt idx="36213">
                  <c:v>96.9</c:v>
                </c:pt>
                <c:pt idx="36214">
                  <c:v>96.8</c:v>
                </c:pt>
                <c:pt idx="36215">
                  <c:v>96.8</c:v>
                </c:pt>
                <c:pt idx="36216">
                  <c:v>96.8</c:v>
                </c:pt>
                <c:pt idx="36217">
                  <c:v>96.8</c:v>
                </c:pt>
                <c:pt idx="36218">
                  <c:v>96.8</c:v>
                </c:pt>
                <c:pt idx="36219">
                  <c:v>96.8</c:v>
                </c:pt>
                <c:pt idx="36220">
                  <c:v>96.8</c:v>
                </c:pt>
                <c:pt idx="36221">
                  <c:v>96.7</c:v>
                </c:pt>
                <c:pt idx="36222">
                  <c:v>96.7</c:v>
                </c:pt>
                <c:pt idx="36223">
                  <c:v>96.7</c:v>
                </c:pt>
                <c:pt idx="36224">
                  <c:v>96.7</c:v>
                </c:pt>
                <c:pt idx="36225">
                  <c:v>96.7</c:v>
                </c:pt>
                <c:pt idx="36226">
                  <c:v>96.6</c:v>
                </c:pt>
                <c:pt idx="36227">
                  <c:v>96.6</c:v>
                </c:pt>
                <c:pt idx="36228">
                  <c:v>96.6</c:v>
                </c:pt>
                <c:pt idx="36229">
                  <c:v>96.6</c:v>
                </c:pt>
                <c:pt idx="36230">
                  <c:v>96.6</c:v>
                </c:pt>
                <c:pt idx="36231">
                  <c:v>96.6</c:v>
                </c:pt>
                <c:pt idx="36232">
                  <c:v>96.6</c:v>
                </c:pt>
                <c:pt idx="36233">
                  <c:v>96.5</c:v>
                </c:pt>
                <c:pt idx="36234">
                  <c:v>96.5</c:v>
                </c:pt>
                <c:pt idx="36235">
                  <c:v>96.5</c:v>
                </c:pt>
                <c:pt idx="36236">
                  <c:v>96.5</c:v>
                </c:pt>
                <c:pt idx="36237">
                  <c:v>96.5</c:v>
                </c:pt>
                <c:pt idx="36238">
                  <c:v>96.5</c:v>
                </c:pt>
                <c:pt idx="36239">
                  <c:v>96.5</c:v>
                </c:pt>
                <c:pt idx="36240">
                  <c:v>96.5</c:v>
                </c:pt>
                <c:pt idx="36241">
                  <c:v>96.5</c:v>
                </c:pt>
                <c:pt idx="36242">
                  <c:v>96.5</c:v>
                </c:pt>
                <c:pt idx="36243">
                  <c:v>96.4</c:v>
                </c:pt>
                <c:pt idx="36244">
                  <c:v>96.4</c:v>
                </c:pt>
                <c:pt idx="36245">
                  <c:v>96.4</c:v>
                </c:pt>
                <c:pt idx="36246">
                  <c:v>96.4</c:v>
                </c:pt>
                <c:pt idx="36247">
                  <c:v>96.4</c:v>
                </c:pt>
                <c:pt idx="36248">
                  <c:v>96.4</c:v>
                </c:pt>
                <c:pt idx="36249">
                  <c:v>96.4</c:v>
                </c:pt>
                <c:pt idx="36250">
                  <c:v>96.4</c:v>
                </c:pt>
                <c:pt idx="36251">
                  <c:v>96.4</c:v>
                </c:pt>
                <c:pt idx="36252">
                  <c:v>96.4</c:v>
                </c:pt>
                <c:pt idx="36253">
                  <c:v>96.4</c:v>
                </c:pt>
                <c:pt idx="36254">
                  <c:v>96.4</c:v>
                </c:pt>
                <c:pt idx="36255">
                  <c:v>96.4</c:v>
                </c:pt>
                <c:pt idx="36256">
                  <c:v>96.4</c:v>
                </c:pt>
                <c:pt idx="36257">
                  <c:v>96.4</c:v>
                </c:pt>
                <c:pt idx="36258">
                  <c:v>96.3</c:v>
                </c:pt>
                <c:pt idx="36259">
                  <c:v>96.3</c:v>
                </c:pt>
                <c:pt idx="36260">
                  <c:v>96.3</c:v>
                </c:pt>
                <c:pt idx="36261">
                  <c:v>96.3</c:v>
                </c:pt>
                <c:pt idx="36262">
                  <c:v>96.3</c:v>
                </c:pt>
                <c:pt idx="36263">
                  <c:v>96.3</c:v>
                </c:pt>
                <c:pt idx="36264">
                  <c:v>96.3</c:v>
                </c:pt>
                <c:pt idx="36265">
                  <c:v>96.3</c:v>
                </c:pt>
                <c:pt idx="36266">
                  <c:v>96.3</c:v>
                </c:pt>
                <c:pt idx="36267">
                  <c:v>96.3</c:v>
                </c:pt>
                <c:pt idx="36268">
                  <c:v>96.3</c:v>
                </c:pt>
                <c:pt idx="36269">
                  <c:v>96.3</c:v>
                </c:pt>
                <c:pt idx="36270">
                  <c:v>96.3</c:v>
                </c:pt>
                <c:pt idx="36271">
                  <c:v>96.3</c:v>
                </c:pt>
                <c:pt idx="36272">
                  <c:v>96.3</c:v>
                </c:pt>
                <c:pt idx="36273">
                  <c:v>96.3</c:v>
                </c:pt>
                <c:pt idx="36274">
                  <c:v>96.3</c:v>
                </c:pt>
                <c:pt idx="36275">
                  <c:v>96.3</c:v>
                </c:pt>
                <c:pt idx="36276">
                  <c:v>96.3</c:v>
                </c:pt>
                <c:pt idx="36277">
                  <c:v>96.3</c:v>
                </c:pt>
                <c:pt idx="36278">
                  <c:v>96.3</c:v>
                </c:pt>
                <c:pt idx="36279">
                  <c:v>96.3</c:v>
                </c:pt>
                <c:pt idx="36280">
                  <c:v>96.3</c:v>
                </c:pt>
                <c:pt idx="36281">
                  <c:v>96.3</c:v>
                </c:pt>
                <c:pt idx="36282">
                  <c:v>96.3</c:v>
                </c:pt>
                <c:pt idx="36283">
                  <c:v>96.3</c:v>
                </c:pt>
                <c:pt idx="36284">
                  <c:v>96.3</c:v>
                </c:pt>
                <c:pt idx="36285">
                  <c:v>96.3</c:v>
                </c:pt>
                <c:pt idx="36286">
                  <c:v>96.3</c:v>
                </c:pt>
                <c:pt idx="36287">
                  <c:v>96.3</c:v>
                </c:pt>
                <c:pt idx="36288">
                  <c:v>96.3</c:v>
                </c:pt>
                <c:pt idx="36289">
                  <c:v>96.3</c:v>
                </c:pt>
                <c:pt idx="36290">
                  <c:v>96.3</c:v>
                </c:pt>
                <c:pt idx="36291">
                  <c:v>96.3</c:v>
                </c:pt>
                <c:pt idx="36292">
                  <c:v>96.3</c:v>
                </c:pt>
                <c:pt idx="36293">
                  <c:v>96.3</c:v>
                </c:pt>
                <c:pt idx="36294">
                  <c:v>96.3</c:v>
                </c:pt>
                <c:pt idx="36295">
                  <c:v>96.3</c:v>
                </c:pt>
                <c:pt idx="36296">
                  <c:v>96.3</c:v>
                </c:pt>
                <c:pt idx="36297">
                  <c:v>96.3</c:v>
                </c:pt>
                <c:pt idx="36298">
                  <c:v>96.3</c:v>
                </c:pt>
                <c:pt idx="36299">
                  <c:v>96.3</c:v>
                </c:pt>
                <c:pt idx="36300">
                  <c:v>96.3</c:v>
                </c:pt>
                <c:pt idx="36301">
                  <c:v>96.3</c:v>
                </c:pt>
                <c:pt idx="36302">
                  <c:v>96.3</c:v>
                </c:pt>
                <c:pt idx="36303">
                  <c:v>96.3</c:v>
                </c:pt>
                <c:pt idx="36304">
                  <c:v>96.3</c:v>
                </c:pt>
                <c:pt idx="36305">
                  <c:v>96.4</c:v>
                </c:pt>
                <c:pt idx="36306">
                  <c:v>96.4</c:v>
                </c:pt>
                <c:pt idx="36307">
                  <c:v>96.4</c:v>
                </c:pt>
                <c:pt idx="36308">
                  <c:v>96.4</c:v>
                </c:pt>
                <c:pt idx="36309">
                  <c:v>96.4</c:v>
                </c:pt>
                <c:pt idx="36310">
                  <c:v>96.4</c:v>
                </c:pt>
                <c:pt idx="36311">
                  <c:v>96.4</c:v>
                </c:pt>
                <c:pt idx="36312">
                  <c:v>96.4</c:v>
                </c:pt>
                <c:pt idx="36313">
                  <c:v>96.4</c:v>
                </c:pt>
                <c:pt idx="36314">
                  <c:v>96.4</c:v>
                </c:pt>
                <c:pt idx="36315">
                  <c:v>96.4</c:v>
                </c:pt>
                <c:pt idx="36316">
                  <c:v>96.4</c:v>
                </c:pt>
                <c:pt idx="36317">
                  <c:v>96.4</c:v>
                </c:pt>
                <c:pt idx="36318">
                  <c:v>96.4</c:v>
                </c:pt>
                <c:pt idx="36319">
                  <c:v>96.4</c:v>
                </c:pt>
                <c:pt idx="36320">
                  <c:v>96.4</c:v>
                </c:pt>
                <c:pt idx="36321">
                  <c:v>96.4</c:v>
                </c:pt>
                <c:pt idx="36322">
                  <c:v>96.4</c:v>
                </c:pt>
                <c:pt idx="36323">
                  <c:v>96.4</c:v>
                </c:pt>
                <c:pt idx="36324">
                  <c:v>96.4</c:v>
                </c:pt>
                <c:pt idx="36325">
                  <c:v>96.4</c:v>
                </c:pt>
                <c:pt idx="36326">
                  <c:v>96.4</c:v>
                </c:pt>
                <c:pt idx="36327">
                  <c:v>96.4</c:v>
                </c:pt>
                <c:pt idx="36328">
                  <c:v>96.4</c:v>
                </c:pt>
                <c:pt idx="36329">
                  <c:v>96.4</c:v>
                </c:pt>
                <c:pt idx="36330">
                  <c:v>96.5</c:v>
                </c:pt>
                <c:pt idx="36331">
                  <c:v>96.5</c:v>
                </c:pt>
                <c:pt idx="36332">
                  <c:v>96.5</c:v>
                </c:pt>
                <c:pt idx="36333">
                  <c:v>96.5</c:v>
                </c:pt>
                <c:pt idx="36334">
                  <c:v>96.5</c:v>
                </c:pt>
                <c:pt idx="36335">
                  <c:v>96.5</c:v>
                </c:pt>
                <c:pt idx="36336">
                  <c:v>96.5</c:v>
                </c:pt>
                <c:pt idx="36337">
                  <c:v>96.5</c:v>
                </c:pt>
                <c:pt idx="36338">
                  <c:v>96.6</c:v>
                </c:pt>
                <c:pt idx="36339">
                  <c:v>96.6</c:v>
                </c:pt>
                <c:pt idx="36340">
                  <c:v>96.6</c:v>
                </c:pt>
                <c:pt idx="36341">
                  <c:v>96.6</c:v>
                </c:pt>
                <c:pt idx="36342">
                  <c:v>96.6</c:v>
                </c:pt>
                <c:pt idx="36343">
                  <c:v>96.6</c:v>
                </c:pt>
                <c:pt idx="36344">
                  <c:v>96.7</c:v>
                </c:pt>
                <c:pt idx="36345">
                  <c:v>96.7</c:v>
                </c:pt>
                <c:pt idx="36346">
                  <c:v>96.7</c:v>
                </c:pt>
                <c:pt idx="36347">
                  <c:v>96.7</c:v>
                </c:pt>
                <c:pt idx="36348">
                  <c:v>96.7</c:v>
                </c:pt>
                <c:pt idx="36349">
                  <c:v>96.7</c:v>
                </c:pt>
                <c:pt idx="36350">
                  <c:v>96.7</c:v>
                </c:pt>
                <c:pt idx="36351">
                  <c:v>96.7</c:v>
                </c:pt>
                <c:pt idx="36352">
                  <c:v>96.8</c:v>
                </c:pt>
                <c:pt idx="36353">
                  <c:v>96.8</c:v>
                </c:pt>
                <c:pt idx="36354">
                  <c:v>96.8</c:v>
                </c:pt>
                <c:pt idx="36355">
                  <c:v>96.8</c:v>
                </c:pt>
                <c:pt idx="36356">
                  <c:v>96.8</c:v>
                </c:pt>
                <c:pt idx="36357">
                  <c:v>96.8</c:v>
                </c:pt>
                <c:pt idx="36358">
                  <c:v>96.8</c:v>
                </c:pt>
                <c:pt idx="36359">
                  <c:v>96.9</c:v>
                </c:pt>
                <c:pt idx="36360">
                  <c:v>96.9</c:v>
                </c:pt>
                <c:pt idx="36361">
                  <c:v>96.9</c:v>
                </c:pt>
                <c:pt idx="36362">
                  <c:v>96.9</c:v>
                </c:pt>
                <c:pt idx="36363">
                  <c:v>96.9</c:v>
                </c:pt>
                <c:pt idx="36364">
                  <c:v>96.9</c:v>
                </c:pt>
                <c:pt idx="36365">
                  <c:v>96.9</c:v>
                </c:pt>
                <c:pt idx="36366">
                  <c:v>96.9</c:v>
                </c:pt>
                <c:pt idx="36367">
                  <c:v>96.9</c:v>
                </c:pt>
                <c:pt idx="36368">
                  <c:v>97</c:v>
                </c:pt>
                <c:pt idx="36369">
                  <c:v>97</c:v>
                </c:pt>
                <c:pt idx="36370">
                  <c:v>97</c:v>
                </c:pt>
                <c:pt idx="36371">
                  <c:v>97</c:v>
                </c:pt>
                <c:pt idx="36372">
                  <c:v>97</c:v>
                </c:pt>
                <c:pt idx="36373">
                  <c:v>97</c:v>
                </c:pt>
                <c:pt idx="36374">
                  <c:v>97.1</c:v>
                </c:pt>
                <c:pt idx="36375">
                  <c:v>97.1</c:v>
                </c:pt>
                <c:pt idx="36376">
                  <c:v>97.1</c:v>
                </c:pt>
                <c:pt idx="36377">
                  <c:v>97.1</c:v>
                </c:pt>
                <c:pt idx="36378">
                  <c:v>97.1</c:v>
                </c:pt>
                <c:pt idx="36379">
                  <c:v>97.1</c:v>
                </c:pt>
                <c:pt idx="36380">
                  <c:v>97.2</c:v>
                </c:pt>
                <c:pt idx="36381">
                  <c:v>97.2</c:v>
                </c:pt>
                <c:pt idx="36382">
                  <c:v>97.2</c:v>
                </c:pt>
                <c:pt idx="36383">
                  <c:v>97.2</c:v>
                </c:pt>
                <c:pt idx="36384">
                  <c:v>97.2</c:v>
                </c:pt>
                <c:pt idx="36385">
                  <c:v>97.2</c:v>
                </c:pt>
                <c:pt idx="36386">
                  <c:v>97.2</c:v>
                </c:pt>
                <c:pt idx="36387">
                  <c:v>97.2</c:v>
                </c:pt>
                <c:pt idx="36388">
                  <c:v>97.3</c:v>
                </c:pt>
                <c:pt idx="36389">
                  <c:v>97.3</c:v>
                </c:pt>
                <c:pt idx="36390">
                  <c:v>97.3</c:v>
                </c:pt>
                <c:pt idx="36391">
                  <c:v>97.3</c:v>
                </c:pt>
                <c:pt idx="36392">
                  <c:v>97.3</c:v>
                </c:pt>
                <c:pt idx="36393">
                  <c:v>97.3</c:v>
                </c:pt>
                <c:pt idx="36394">
                  <c:v>97.3</c:v>
                </c:pt>
                <c:pt idx="36395">
                  <c:v>97.3</c:v>
                </c:pt>
                <c:pt idx="36396">
                  <c:v>97.4</c:v>
                </c:pt>
                <c:pt idx="36397">
                  <c:v>97.4</c:v>
                </c:pt>
                <c:pt idx="36398">
                  <c:v>97.4</c:v>
                </c:pt>
                <c:pt idx="36399">
                  <c:v>97.4</c:v>
                </c:pt>
                <c:pt idx="36400">
                  <c:v>97.4</c:v>
                </c:pt>
                <c:pt idx="36401">
                  <c:v>97.4</c:v>
                </c:pt>
                <c:pt idx="36402">
                  <c:v>97.5</c:v>
                </c:pt>
                <c:pt idx="36403">
                  <c:v>97.5</c:v>
                </c:pt>
                <c:pt idx="36404">
                  <c:v>97.5</c:v>
                </c:pt>
                <c:pt idx="36405">
                  <c:v>97.5</c:v>
                </c:pt>
                <c:pt idx="36406">
                  <c:v>97.5</c:v>
                </c:pt>
                <c:pt idx="36407">
                  <c:v>97.5</c:v>
                </c:pt>
                <c:pt idx="36408">
                  <c:v>97.6</c:v>
                </c:pt>
                <c:pt idx="36409">
                  <c:v>97.6</c:v>
                </c:pt>
                <c:pt idx="36410">
                  <c:v>97.6</c:v>
                </c:pt>
                <c:pt idx="36411">
                  <c:v>97.6</c:v>
                </c:pt>
                <c:pt idx="36412">
                  <c:v>97.6</c:v>
                </c:pt>
                <c:pt idx="36413">
                  <c:v>97.6</c:v>
                </c:pt>
                <c:pt idx="36414">
                  <c:v>97.7</c:v>
                </c:pt>
                <c:pt idx="36415">
                  <c:v>97.7</c:v>
                </c:pt>
                <c:pt idx="36416">
                  <c:v>97.7</c:v>
                </c:pt>
                <c:pt idx="36417">
                  <c:v>97.7</c:v>
                </c:pt>
                <c:pt idx="36418">
                  <c:v>97.7</c:v>
                </c:pt>
                <c:pt idx="36419">
                  <c:v>97.7</c:v>
                </c:pt>
                <c:pt idx="36420">
                  <c:v>97.8</c:v>
                </c:pt>
                <c:pt idx="36421">
                  <c:v>97.8</c:v>
                </c:pt>
                <c:pt idx="36422">
                  <c:v>97.8</c:v>
                </c:pt>
                <c:pt idx="36423">
                  <c:v>97.8</c:v>
                </c:pt>
                <c:pt idx="36424">
                  <c:v>97.8</c:v>
                </c:pt>
                <c:pt idx="36425">
                  <c:v>97.8</c:v>
                </c:pt>
                <c:pt idx="36426">
                  <c:v>97.9</c:v>
                </c:pt>
                <c:pt idx="36427">
                  <c:v>97.9</c:v>
                </c:pt>
                <c:pt idx="36428">
                  <c:v>97.9</c:v>
                </c:pt>
                <c:pt idx="36429">
                  <c:v>97.9</c:v>
                </c:pt>
                <c:pt idx="36430">
                  <c:v>97.9</c:v>
                </c:pt>
                <c:pt idx="36431">
                  <c:v>97.9</c:v>
                </c:pt>
                <c:pt idx="36432">
                  <c:v>97.9</c:v>
                </c:pt>
                <c:pt idx="36433">
                  <c:v>97.9</c:v>
                </c:pt>
                <c:pt idx="36434">
                  <c:v>97.9</c:v>
                </c:pt>
                <c:pt idx="36435">
                  <c:v>98</c:v>
                </c:pt>
                <c:pt idx="36436">
                  <c:v>98</c:v>
                </c:pt>
                <c:pt idx="36437">
                  <c:v>98</c:v>
                </c:pt>
                <c:pt idx="36438">
                  <c:v>98</c:v>
                </c:pt>
                <c:pt idx="36439">
                  <c:v>98</c:v>
                </c:pt>
                <c:pt idx="36440">
                  <c:v>97.9</c:v>
                </c:pt>
                <c:pt idx="36441">
                  <c:v>98</c:v>
                </c:pt>
                <c:pt idx="36442">
                  <c:v>98</c:v>
                </c:pt>
                <c:pt idx="36443">
                  <c:v>98</c:v>
                </c:pt>
                <c:pt idx="36444">
                  <c:v>98</c:v>
                </c:pt>
                <c:pt idx="36445">
                  <c:v>98</c:v>
                </c:pt>
                <c:pt idx="36446">
                  <c:v>98</c:v>
                </c:pt>
                <c:pt idx="36447">
                  <c:v>98</c:v>
                </c:pt>
                <c:pt idx="36448">
                  <c:v>98</c:v>
                </c:pt>
                <c:pt idx="36449">
                  <c:v>98</c:v>
                </c:pt>
                <c:pt idx="36450">
                  <c:v>98.1</c:v>
                </c:pt>
                <c:pt idx="36451">
                  <c:v>98.1</c:v>
                </c:pt>
                <c:pt idx="36452">
                  <c:v>98.1</c:v>
                </c:pt>
                <c:pt idx="36453">
                  <c:v>98.1</c:v>
                </c:pt>
                <c:pt idx="36454">
                  <c:v>98.1</c:v>
                </c:pt>
                <c:pt idx="36455">
                  <c:v>98.1</c:v>
                </c:pt>
                <c:pt idx="36456">
                  <c:v>98.2</c:v>
                </c:pt>
                <c:pt idx="36457">
                  <c:v>98.2</c:v>
                </c:pt>
                <c:pt idx="36458">
                  <c:v>98.2</c:v>
                </c:pt>
                <c:pt idx="36459">
                  <c:v>98.2</c:v>
                </c:pt>
                <c:pt idx="36460">
                  <c:v>98.2</c:v>
                </c:pt>
                <c:pt idx="36461">
                  <c:v>98.3</c:v>
                </c:pt>
                <c:pt idx="36462">
                  <c:v>98.3</c:v>
                </c:pt>
                <c:pt idx="36463">
                  <c:v>98.3</c:v>
                </c:pt>
                <c:pt idx="36464">
                  <c:v>98.3</c:v>
                </c:pt>
                <c:pt idx="36465">
                  <c:v>98.3</c:v>
                </c:pt>
                <c:pt idx="36466">
                  <c:v>98.3</c:v>
                </c:pt>
                <c:pt idx="36467">
                  <c:v>98.3</c:v>
                </c:pt>
                <c:pt idx="36468">
                  <c:v>98.3</c:v>
                </c:pt>
                <c:pt idx="36469">
                  <c:v>98.4</c:v>
                </c:pt>
                <c:pt idx="36470">
                  <c:v>98.4</c:v>
                </c:pt>
                <c:pt idx="36471">
                  <c:v>98.4</c:v>
                </c:pt>
                <c:pt idx="36472">
                  <c:v>98.4</c:v>
                </c:pt>
                <c:pt idx="36473">
                  <c:v>98.4</c:v>
                </c:pt>
                <c:pt idx="36474">
                  <c:v>98.4</c:v>
                </c:pt>
                <c:pt idx="36475">
                  <c:v>98.4</c:v>
                </c:pt>
                <c:pt idx="36476">
                  <c:v>98.4</c:v>
                </c:pt>
                <c:pt idx="36477">
                  <c:v>98.4</c:v>
                </c:pt>
                <c:pt idx="36478">
                  <c:v>98.4</c:v>
                </c:pt>
                <c:pt idx="36479">
                  <c:v>98.5</c:v>
                </c:pt>
                <c:pt idx="36480">
                  <c:v>98.5</c:v>
                </c:pt>
                <c:pt idx="36481">
                  <c:v>98.5</c:v>
                </c:pt>
                <c:pt idx="36482">
                  <c:v>98.5</c:v>
                </c:pt>
                <c:pt idx="36483">
                  <c:v>98.5</c:v>
                </c:pt>
                <c:pt idx="36484">
                  <c:v>98.5</c:v>
                </c:pt>
                <c:pt idx="36485">
                  <c:v>98.5</c:v>
                </c:pt>
                <c:pt idx="36486">
                  <c:v>98.5</c:v>
                </c:pt>
                <c:pt idx="36487">
                  <c:v>98.5</c:v>
                </c:pt>
                <c:pt idx="36488">
                  <c:v>98.5</c:v>
                </c:pt>
                <c:pt idx="36489">
                  <c:v>98.5</c:v>
                </c:pt>
                <c:pt idx="36490">
                  <c:v>98.5</c:v>
                </c:pt>
                <c:pt idx="36491">
                  <c:v>98.5</c:v>
                </c:pt>
                <c:pt idx="36492">
                  <c:v>98.6</c:v>
                </c:pt>
                <c:pt idx="36493">
                  <c:v>98.6</c:v>
                </c:pt>
                <c:pt idx="36494">
                  <c:v>98.6</c:v>
                </c:pt>
                <c:pt idx="36495">
                  <c:v>98.6</c:v>
                </c:pt>
                <c:pt idx="36496">
                  <c:v>98.6</c:v>
                </c:pt>
                <c:pt idx="36497">
                  <c:v>98.6</c:v>
                </c:pt>
                <c:pt idx="36498">
                  <c:v>98.6</c:v>
                </c:pt>
                <c:pt idx="36499">
                  <c:v>98.6</c:v>
                </c:pt>
                <c:pt idx="36500">
                  <c:v>98.6</c:v>
                </c:pt>
                <c:pt idx="36501">
                  <c:v>98.6</c:v>
                </c:pt>
                <c:pt idx="36502">
                  <c:v>98.6</c:v>
                </c:pt>
                <c:pt idx="36503">
                  <c:v>98.6</c:v>
                </c:pt>
                <c:pt idx="36504">
                  <c:v>98.6</c:v>
                </c:pt>
                <c:pt idx="36505">
                  <c:v>98.6</c:v>
                </c:pt>
                <c:pt idx="36506">
                  <c:v>98.6</c:v>
                </c:pt>
                <c:pt idx="36507">
                  <c:v>98.6</c:v>
                </c:pt>
                <c:pt idx="36508">
                  <c:v>98.6</c:v>
                </c:pt>
                <c:pt idx="36509">
                  <c:v>98.6</c:v>
                </c:pt>
                <c:pt idx="36510">
                  <c:v>98.6</c:v>
                </c:pt>
                <c:pt idx="36511">
                  <c:v>98.6</c:v>
                </c:pt>
                <c:pt idx="36512">
                  <c:v>98.6</c:v>
                </c:pt>
                <c:pt idx="36513">
                  <c:v>98.6</c:v>
                </c:pt>
                <c:pt idx="36514">
                  <c:v>98.6</c:v>
                </c:pt>
                <c:pt idx="36515">
                  <c:v>98.6</c:v>
                </c:pt>
                <c:pt idx="36516">
                  <c:v>98.6</c:v>
                </c:pt>
                <c:pt idx="36517">
                  <c:v>98.6</c:v>
                </c:pt>
                <c:pt idx="36518">
                  <c:v>98.6</c:v>
                </c:pt>
                <c:pt idx="36519">
                  <c:v>98.6</c:v>
                </c:pt>
                <c:pt idx="36520">
                  <c:v>98.6</c:v>
                </c:pt>
                <c:pt idx="36521">
                  <c:v>98.6</c:v>
                </c:pt>
                <c:pt idx="36522">
                  <c:v>98.6</c:v>
                </c:pt>
                <c:pt idx="36523">
                  <c:v>98.6</c:v>
                </c:pt>
                <c:pt idx="36524">
                  <c:v>98.6</c:v>
                </c:pt>
                <c:pt idx="36525">
                  <c:v>98.5</c:v>
                </c:pt>
                <c:pt idx="36526">
                  <c:v>98.5</c:v>
                </c:pt>
                <c:pt idx="36527">
                  <c:v>98.5</c:v>
                </c:pt>
                <c:pt idx="36528">
                  <c:v>98.5</c:v>
                </c:pt>
                <c:pt idx="36529">
                  <c:v>98.5</c:v>
                </c:pt>
                <c:pt idx="36530">
                  <c:v>98.5</c:v>
                </c:pt>
                <c:pt idx="36531">
                  <c:v>98.5</c:v>
                </c:pt>
                <c:pt idx="36532">
                  <c:v>98.5</c:v>
                </c:pt>
                <c:pt idx="36533">
                  <c:v>98.5</c:v>
                </c:pt>
                <c:pt idx="36534">
                  <c:v>98.5</c:v>
                </c:pt>
                <c:pt idx="36535">
                  <c:v>98.5</c:v>
                </c:pt>
                <c:pt idx="36536">
                  <c:v>98.5</c:v>
                </c:pt>
                <c:pt idx="36537">
                  <c:v>98.4</c:v>
                </c:pt>
                <c:pt idx="36538">
                  <c:v>98.4</c:v>
                </c:pt>
                <c:pt idx="36539">
                  <c:v>98.4</c:v>
                </c:pt>
                <c:pt idx="36540">
                  <c:v>98.4</c:v>
                </c:pt>
                <c:pt idx="36541">
                  <c:v>98.4</c:v>
                </c:pt>
                <c:pt idx="36542">
                  <c:v>98.4</c:v>
                </c:pt>
                <c:pt idx="36543">
                  <c:v>98.4</c:v>
                </c:pt>
                <c:pt idx="36544">
                  <c:v>98.4</c:v>
                </c:pt>
                <c:pt idx="36545">
                  <c:v>98.4</c:v>
                </c:pt>
                <c:pt idx="36546">
                  <c:v>98.4</c:v>
                </c:pt>
                <c:pt idx="36547">
                  <c:v>98.4</c:v>
                </c:pt>
                <c:pt idx="36548">
                  <c:v>98.4</c:v>
                </c:pt>
                <c:pt idx="36549">
                  <c:v>98.3</c:v>
                </c:pt>
                <c:pt idx="36550">
                  <c:v>98.3</c:v>
                </c:pt>
                <c:pt idx="36551">
                  <c:v>98.3</c:v>
                </c:pt>
                <c:pt idx="36552">
                  <c:v>98.3</c:v>
                </c:pt>
                <c:pt idx="36553">
                  <c:v>98.3</c:v>
                </c:pt>
                <c:pt idx="36554">
                  <c:v>98.3</c:v>
                </c:pt>
                <c:pt idx="36555">
                  <c:v>98.3</c:v>
                </c:pt>
                <c:pt idx="36556">
                  <c:v>98.3</c:v>
                </c:pt>
                <c:pt idx="36557">
                  <c:v>98.3</c:v>
                </c:pt>
                <c:pt idx="36558">
                  <c:v>98.3</c:v>
                </c:pt>
                <c:pt idx="36559">
                  <c:v>98.2</c:v>
                </c:pt>
                <c:pt idx="36560">
                  <c:v>98.2</c:v>
                </c:pt>
                <c:pt idx="36561">
                  <c:v>98.2</c:v>
                </c:pt>
                <c:pt idx="36562">
                  <c:v>98.2</c:v>
                </c:pt>
                <c:pt idx="36563">
                  <c:v>98.2</c:v>
                </c:pt>
                <c:pt idx="36564">
                  <c:v>98.2</c:v>
                </c:pt>
                <c:pt idx="36565">
                  <c:v>98.2</c:v>
                </c:pt>
                <c:pt idx="36566">
                  <c:v>98.1</c:v>
                </c:pt>
                <c:pt idx="36567">
                  <c:v>98.1</c:v>
                </c:pt>
                <c:pt idx="36568">
                  <c:v>98.1</c:v>
                </c:pt>
                <c:pt idx="36569">
                  <c:v>98.1</c:v>
                </c:pt>
                <c:pt idx="36570">
                  <c:v>98.1</c:v>
                </c:pt>
                <c:pt idx="36571">
                  <c:v>98.1</c:v>
                </c:pt>
                <c:pt idx="36572">
                  <c:v>98.1</c:v>
                </c:pt>
                <c:pt idx="36573">
                  <c:v>98.1</c:v>
                </c:pt>
                <c:pt idx="36574">
                  <c:v>98.1</c:v>
                </c:pt>
                <c:pt idx="36575">
                  <c:v>98</c:v>
                </c:pt>
                <c:pt idx="36576">
                  <c:v>98</c:v>
                </c:pt>
                <c:pt idx="36577">
                  <c:v>98</c:v>
                </c:pt>
                <c:pt idx="36578">
                  <c:v>98</c:v>
                </c:pt>
                <c:pt idx="36579">
                  <c:v>98</c:v>
                </c:pt>
                <c:pt idx="36580">
                  <c:v>98</c:v>
                </c:pt>
                <c:pt idx="36581">
                  <c:v>97.9</c:v>
                </c:pt>
                <c:pt idx="36582">
                  <c:v>98</c:v>
                </c:pt>
                <c:pt idx="36583">
                  <c:v>98</c:v>
                </c:pt>
                <c:pt idx="36584">
                  <c:v>98</c:v>
                </c:pt>
                <c:pt idx="36585">
                  <c:v>98</c:v>
                </c:pt>
                <c:pt idx="36586">
                  <c:v>97.9</c:v>
                </c:pt>
                <c:pt idx="36587">
                  <c:v>97.9</c:v>
                </c:pt>
                <c:pt idx="36588">
                  <c:v>97.9</c:v>
                </c:pt>
                <c:pt idx="36589">
                  <c:v>97.9</c:v>
                </c:pt>
                <c:pt idx="36590">
                  <c:v>97.9</c:v>
                </c:pt>
                <c:pt idx="36591">
                  <c:v>97.9</c:v>
                </c:pt>
                <c:pt idx="36592">
                  <c:v>97.8</c:v>
                </c:pt>
                <c:pt idx="36593">
                  <c:v>97.8</c:v>
                </c:pt>
                <c:pt idx="36594">
                  <c:v>97.8</c:v>
                </c:pt>
                <c:pt idx="36595">
                  <c:v>97.8</c:v>
                </c:pt>
                <c:pt idx="36596">
                  <c:v>97.8</c:v>
                </c:pt>
                <c:pt idx="36597">
                  <c:v>97.7</c:v>
                </c:pt>
                <c:pt idx="36598">
                  <c:v>97.7</c:v>
                </c:pt>
                <c:pt idx="36599">
                  <c:v>97.7</c:v>
                </c:pt>
                <c:pt idx="36600">
                  <c:v>97.7</c:v>
                </c:pt>
                <c:pt idx="36601">
                  <c:v>97.7</c:v>
                </c:pt>
                <c:pt idx="36602">
                  <c:v>97.7</c:v>
                </c:pt>
                <c:pt idx="36603">
                  <c:v>97.6</c:v>
                </c:pt>
                <c:pt idx="36604">
                  <c:v>97.6</c:v>
                </c:pt>
                <c:pt idx="36605">
                  <c:v>97.6</c:v>
                </c:pt>
                <c:pt idx="36606">
                  <c:v>97.6</c:v>
                </c:pt>
                <c:pt idx="36607">
                  <c:v>97.6</c:v>
                </c:pt>
                <c:pt idx="36608">
                  <c:v>97.5</c:v>
                </c:pt>
                <c:pt idx="36609">
                  <c:v>97.5</c:v>
                </c:pt>
                <c:pt idx="36610">
                  <c:v>97.5</c:v>
                </c:pt>
                <c:pt idx="36611">
                  <c:v>97.5</c:v>
                </c:pt>
                <c:pt idx="36612">
                  <c:v>97.5</c:v>
                </c:pt>
                <c:pt idx="36613">
                  <c:v>97.4</c:v>
                </c:pt>
                <c:pt idx="36614">
                  <c:v>97.4</c:v>
                </c:pt>
                <c:pt idx="36615">
                  <c:v>97.4</c:v>
                </c:pt>
                <c:pt idx="36616">
                  <c:v>97.4</c:v>
                </c:pt>
                <c:pt idx="36617">
                  <c:v>97.4</c:v>
                </c:pt>
                <c:pt idx="36618">
                  <c:v>97.3</c:v>
                </c:pt>
                <c:pt idx="36619">
                  <c:v>97.3</c:v>
                </c:pt>
                <c:pt idx="36620">
                  <c:v>97.3</c:v>
                </c:pt>
                <c:pt idx="36621">
                  <c:v>97.3</c:v>
                </c:pt>
                <c:pt idx="36622">
                  <c:v>97.3</c:v>
                </c:pt>
                <c:pt idx="36623">
                  <c:v>97.3</c:v>
                </c:pt>
                <c:pt idx="36624">
                  <c:v>97.2</c:v>
                </c:pt>
                <c:pt idx="36625">
                  <c:v>97.2</c:v>
                </c:pt>
                <c:pt idx="36626">
                  <c:v>97.2</c:v>
                </c:pt>
                <c:pt idx="36627">
                  <c:v>97.2</c:v>
                </c:pt>
                <c:pt idx="36628">
                  <c:v>97.2</c:v>
                </c:pt>
                <c:pt idx="36629">
                  <c:v>97.1</c:v>
                </c:pt>
                <c:pt idx="36630">
                  <c:v>97.1</c:v>
                </c:pt>
                <c:pt idx="36631">
                  <c:v>97.1</c:v>
                </c:pt>
                <c:pt idx="36632">
                  <c:v>97.1</c:v>
                </c:pt>
                <c:pt idx="36633">
                  <c:v>97.1</c:v>
                </c:pt>
                <c:pt idx="36634">
                  <c:v>97.1</c:v>
                </c:pt>
                <c:pt idx="36635">
                  <c:v>97</c:v>
                </c:pt>
                <c:pt idx="36636">
                  <c:v>97</c:v>
                </c:pt>
                <c:pt idx="36637">
                  <c:v>97</c:v>
                </c:pt>
                <c:pt idx="36638">
                  <c:v>97</c:v>
                </c:pt>
                <c:pt idx="36639">
                  <c:v>97</c:v>
                </c:pt>
                <c:pt idx="36640">
                  <c:v>97</c:v>
                </c:pt>
                <c:pt idx="36641">
                  <c:v>96.9</c:v>
                </c:pt>
                <c:pt idx="36642">
                  <c:v>96.9</c:v>
                </c:pt>
                <c:pt idx="36643">
                  <c:v>96.9</c:v>
                </c:pt>
                <c:pt idx="36644">
                  <c:v>96.9</c:v>
                </c:pt>
                <c:pt idx="36645">
                  <c:v>96.9</c:v>
                </c:pt>
                <c:pt idx="36646">
                  <c:v>96.9</c:v>
                </c:pt>
                <c:pt idx="36647">
                  <c:v>96.8</c:v>
                </c:pt>
                <c:pt idx="36648">
                  <c:v>96.8</c:v>
                </c:pt>
                <c:pt idx="36649">
                  <c:v>96.8</c:v>
                </c:pt>
                <c:pt idx="36650">
                  <c:v>96.8</c:v>
                </c:pt>
                <c:pt idx="36651">
                  <c:v>96.8</c:v>
                </c:pt>
                <c:pt idx="36652">
                  <c:v>96.8</c:v>
                </c:pt>
                <c:pt idx="36653">
                  <c:v>96.8</c:v>
                </c:pt>
                <c:pt idx="36654">
                  <c:v>96.8</c:v>
                </c:pt>
                <c:pt idx="36655">
                  <c:v>96.7</c:v>
                </c:pt>
                <c:pt idx="36656">
                  <c:v>96.7</c:v>
                </c:pt>
                <c:pt idx="36657">
                  <c:v>96.7</c:v>
                </c:pt>
                <c:pt idx="36658">
                  <c:v>96.7</c:v>
                </c:pt>
                <c:pt idx="36659">
                  <c:v>96.7</c:v>
                </c:pt>
                <c:pt idx="36660">
                  <c:v>96.7</c:v>
                </c:pt>
                <c:pt idx="36661">
                  <c:v>96.7</c:v>
                </c:pt>
                <c:pt idx="36662">
                  <c:v>96.7</c:v>
                </c:pt>
                <c:pt idx="36663">
                  <c:v>96.7</c:v>
                </c:pt>
                <c:pt idx="36664">
                  <c:v>96.7</c:v>
                </c:pt>
                <c:pt idx="36665">
                  <c:v>96.7</c:v>
                </c:pt>
                <c:pt idx="36666">
                  <c:v>96.6</c:v>
                </c:pt>
                <c:pt idx="36667">
                  <c:v>96.6</c:v>
                </c:pt>
                <c:pt idx="36668">
                  <c:v>96.6</c:v>
                </c:pt>
                <c:pt idx="36669">
                  <c:v>96.6</c:v>
                </c:pt>
                <c:pt idx="36670">
                  <c:v>96.6</c:v>
                </c:pt>
                <c:pt idx="36671">
                  <c:v>96.6</c:v>
                </c:pt>
                <c:pt idx="36672">
                  <c:v>96.6</c:v>
                </c:pt>
                <c:pt idx="36673">
                  <c:v>96.6</c:v>
                </c:pt>
                <c:pt idx="36674">
                  <c:v>96.6</c:v>
                </c:pt>
                <c:pt idx="36675">
                  <c:v>96.6</c:v>
                </c:pt>
                <c:pt idx="36676">
                  <c:v>96.6</c:v>
                </c:pt>
                <c:pt idx="36677">
                  <c:v>96.6</c:v>
                </c:pt>
                <c:pt idx="36678">
                  <c:v>96.6</c:v>
                </c:pt>
                <c:pt idx="36679">
                  <c:v>96.6</c:v>
                </c:pt>
                <c:pt idx="36680">
                  <c:v>96.6</c:v>
                </c:pt>
                <c:pt idx="36681">
                  <c:v>96.6</c:v>
                </c:pt>
                <c:pt idx="36682">
                  <c:v>96.5</c:v>
                </c:pt>
                <c:pt idx="36683">
                  <c:v>96.5</c:v>
                </c:pt>
                <c:pt idx="36684">
                  <c:v>96.5</c:v>
                </c:pt>
                <c:pt idx="36685">
                  <c:v>96.5</c:v>
                </c:pt>
                <c:pt idx="36686">
                  <c:v>96.5</c:v>
                </c:pt>
                <c:pt idx="36687">
                  <c:v>96.5</c:v>
                </c:pt>
                <c:pt idx="36688">
                  <c:v>96.5</c:v>
                </c:pt>
                <c:pt idx="36689">
                  <c:v>96.5</c:v>
                </c:pt>
                <c:pt idx="36690">
                  <c:v>96.5</c:v>
                </c:pt>
                <c:pt idx="36691">
                  <c:v>96.5</c:v>
                </c:pt>
                <c:pt idx="36692">
                  <c:v>96.5</c:v>
                </c:pt>
                <c:pt idx="36693">
                  <c:v>96.5</c:v>
                </c:pt>
                <c:pt idx="36694">
                  <c:v>96.5</c:v>
                </c:pt>
                <c:pt idx="36695">
                  <c:v>96.5</c:v>
                </c:pt>
                <c:pt idx="36696">
                  <c:v>96.5</c:v>
                </c:pt>
                <c:pt idx="36697">
                  <c:v>96.5</c:v>
                </c:pt>
                <c:pt idx="36698">
                  <c:v>96.5</c:v>
                </c:pt>
                <c:pt idx="36699">
                  <c:v>96.5</c:v>
                </c:pt>
                <c:pt idx="36700">
                  <c:v>96.5</c:v>
                </c:pt>
                <c:pt idx="36701">
                  <c:v>96.5</c:v>
                </c:pt>
                <c:pt idx="36702">
                  <c:v>96.5</c:v>
                </c:pt>
                <c:pt idx="36703">
                  <c:v>96.5</c:v>
                </c:pt>
                <c:pt idx="36704">
                  <c:v>96.5</c:v>
                </c:pt>
                <c:pt idx="36705">
                  <c:v>96.5</c:v>
                </c:pt>
                <c:pt idx="36706">
                  <c:v>96.5</c:v>
                </c:pt>
                <c:pt idx="36707">
                  <c:v>96.5</c:v>
                </c:pt>
                <c:pt idx="36708">
                  <c:v>96.5</c:v>
                </c:pt>
                <c:pt idx="36709">
                  <c:v>96.5</c:v>
                </c:pt>
                <c:pt idx="36710">
                  <c:v>96.5</c:v>
                </c:pt>
                <c:pt idx="36711">
                  <c:v>96.5</c:v>
                </c:pt>
                <c:pt idx="36712">
                  <c:v>96.4</c:v>
                </c:pt>
                <c:pt idx="36713">
                  <c:v>96.5</c:v>
                </c:pt>
                <c:pt idx="36714">
                  <c:v>96.5</c:v>
                </c:pt>
                <c:pt idx="36715">
                  <c:v>96.5</c:v>
                </c:pt>
                <c:pt idx="36716">
                  <c:v>96.5</c:v>
                </c:pt>
                <c:pt idx="36717">
                  <c:v>96.5</c:v>
                </c:pt>
                <c:pt idx="36718">
                  <c:v>96.5</c:v>
                </c:pt>
                <c:pt idx="36719">
                  <c:v>96.5</c:v>
                </c:pt>
                <c:pt idx="36720">
                  <c:v>96.5</c:v>
                </c:pt>
                <c:pt idx="36721">
                  <c:v>96.5</c:v>
                </c:pt>
                <c:pt idx="36722">
                  <c:v>96.5</c:v>
                </c:pt>
                <c:pt idx="36723">
                  <c:v>96.5</c:v>
                </c:pt>
                <c:pt idx="36724">
                  <c:v>96.5</c:v>
                </c:pt>
                <c:pt idx="36725">
                  <c:v>96.5</c:v>
                </c:pt>
                <c:pt idx="36726">
                  <c:v>96.5</c:v>
                </c:pt>
                <c:pt idx="36727">
                  <c:v>96.5</c:v>
                </c:pt>
                <c:pt idx="36728">
                  <c:v>96.5</c:v>
                </c:pt>
                <c:pt idx="36729">
                  <c:v>96.5</c:v>
                </c:pt>
                <c:pt idx="36730">
                  <c:v>96.5</c:v>
                </c:pt>
                <c:pt idx="36731">
                  <c:v>96.5</c:v>
                </c:pt>
                <c:pt idx="36732">
                  <c:v>96.5</c:v>
                </c:pt>
                <c:pt idx="36733">
                  <c:v>96.5</c:v>
                </c:pt>
                <c:pt idx="36734">
                  <c:v>96.5</c:v>
                </c:pt>
                <c:pt idx="36735">
                  <c:v>96.5</c:v>
                </c:pt>
                <c:pt idx="36736">
                  <c:v>96.5</c:v>
                </c:pt>
                <c:pt idx="36737">
                  <c:v>96.5</c:v>
                </c:pt>
                <c:pt idx="36738">
                  <c:v>96.5</c:v>
                </c:pt>
                <c:pt idx="36739">
                  <c:v>96.5</c:v>
                </c:pt>
                <c:pt idx="36740">
                  <c:v>96.5</c:v>
                </c:pt>
                <c:pt idx="36741">
                  <c:v>96.6</c:v>
                </c:pt>
                <c:pt idx="36742">
                  <c:v>96.6</c:v>
                </c:pt>
                <c:pt idx="36743">
                  <c:v>96.6</c:v>
                </c:pt>
                <c:pt idx="36744">
                  <c:v>96.6</c:v>
                </c:pt>
                <c:pt idx="36745">
                  <c:v>96.6</c:v>
                </c:pt>
                <c:pt idx="36746">
                  <c:v>96.6</c:v>
                </c:pt>
                <c:pt idx="36747">
                  <c:v>96.6</c:v>
                </c:pt>
                <c:pt idx="36748">
                  <c:v>96.6</c:v>
                </c:pt>
                <c:pt idx="36749">
                  <c:v>96.7</c:v>
                </c:pt>
                <c:pt idx="36750">
                  <c:v>96.7</c:v>
                </c:pt>
                <c:pt idx="36751">
                  <c:v>96.7</c:v>
                </c:pt>
                <c:pt idx="36752">
                  <c:v>96.7</c:v>
                </c:pt>
                <c:pt idx="36753">
                  <c:v>96.7</c:v>
                </c:pt>
                <c:pt idx="36754">
                  <c:v>96.7</c:v>
                </c:pt>
                <c:pt idx="36755">
                  <c:v>96.7</c:v>
                </c:pt>
                <c:pt idx="36756">
                  <c:v>96.8</c:v>
                </c:pt>
                <c:pt idx="36757">
                  <c:v>96.8</c:v>
                </c:pt>
                <c:pt idx="36758">
                  <c:v>96.8</c:v>
                </c:pt>
                <c:pt idx="36759">
                  <c:v>96.8</c:v>
                </c:pt>
                <c:pt idx="36760">
                  <c:v>96.8</c:v>
                </c:pt>
                <c:pt idx="36761">
                  <c:v>96.8</c:v>
                </c:pt>
                <c:pt idx="36762">
                  <c:v>96.8</c:v>
                </c:pt>
                <c:pt idx="36763">
                  <c:v>96.9</c:v>
                </c:pt>
                <c:pt idx="36764">
                  <c:v>96.9</c:v>
                </c:pt>
                <c:pt idx="36765">
                  <c:v>96.9</c:v>
                </c:pt>
                <c:pt idx="36766">
                  <c:v>96.9</c:v>
                </c:pt>
                <c:pt idx="36767">
                  <c:v>96.9</c:v>
                </c:pt>
                <c:pt idx="36768">
                  <c:v>96.9</c:v>
                </c:pt>
                <c:pt idx="36769">
                  <c:v>96.9</c:v>
                </c:pt>
                <c:pt idx="36770">
                  <c:v>97</c:v>
                </c:pt>
                <c:pt idx="36771">
                  <c:v>97</c:v>
                </c:pt>
                <c:pt idx="36772">
                  <c:v>97</c:v>
                </c:pt>
                <c:pt idx="36773">
                  <c:v>97</c:v>
                </c:pt>
                <c:pt idx="36774">
                  <c:v>97</c:v>
                </c:pt>
                <c:pt idx="36775">
                  <c:v>97</c:v>
                </c:pt>
                <c:pt idx="36776">
                  <c:v>97</c:v>
                </c:pt>
                <c:pt idx="36777">
                  <c:v>97.1</c:v>
                </c:pt>
                <c:pt idx="36778">
                  <c:v>97.1</c:v>
                </c:pt>
                <c:pt idx="36779">
                  <c:v>97.1</c:v>
                </c:pt>
                <c:pt idx="36780">
                  <c:v>97.1</c:v>
                </c:pt>
                <c:pt idx="36781">
                  <c:v>97.1</c:v>
                </c:pt>
                <c:pt idx="36782">
                  <c:v>97.1</c:v>
                </c:pt>
                <c:pt idx="36783">
                  <c:v>97.1</c:v>
                </c:pt>
                <c:pt idx="36784">
                  <c:v>97.1</c:v>
                </c:pt>
                <c:pt idx="36785">
                  <c:v>97.2</c:v>
                </c:pt>
                <c:pt idx="36786">
                  <c:v>97.2</c:v>
                </c:pt>
                <c:pt idx="36787">
                  <c:v>97.2</c:v>
                </c:pt>
                <c:pt idx="36788">
                  <c:v>97.2</c:v>
                </c:pt>
                <c:pt idx="36789">
                  <c:v>97.2</c:v>
                </c:pt>
                <c:pt idx="36790">
                  <c:v>97.2</c:v>
                </c:pt>
                <c:pt idx="36791">
                  <c:v>97.2</c:v>
                </c:pt>
                <c:pt idx="36792">
                  <c:v>97.2</c:v>
                </c:pt>
                <c:pt idx="36793">
                  <c:v>97.2</c:v>
                </c:pt>
                <c:pt idx="36794">
                  <c:v>97.3</c:v>
                </c:pt>
                <c:pt idx="36795">
                  <c:v>97.3</c:v>
                </c:pt>
                <c:pt idx="36796">
                  <c:v>97.3</c:v>
                </c:pt>
                <c:pt idx="36797">
                  <c:v>97.3</c:v>
                </c:pt>
                <c:pt idx="36798">
                  <c:v>97.3</c:v>
                </c:pt>
                <c:pt idx="36799">
                  <c:v>97.3</c:v>
                </c:pt>
                <c:pt idx="36800">
                  <c:v>97.3</c:v>
                </c:pt>
                <c:pt idx="36801">
                  <c:v>97.4</c:v>
                </c:pt>
                <c:pt idx="36802">
                  <c:v>97.4</c:v>
                </c:pt>
                <c:pt idx="36803">
                  <c:v>97.4</c:v>
                </c:pt>
                <c:pt idx="36804">
                  <c:v>97.4</c:v>
                </c:pt>
                <c:pt idx="36805">
                  <c:v>97.4</c:v>
                </c:pt>
                <c:pt idx="36806">
                  <c:v>97.4</c:v>
                </c:pt>
                <c:pt idx="36807">
                  <c:v>97.4</c:v>
                </c:pt>
                <c:pt idx="36808">
                  <c:v>97.4</c:v>
                </c:pt>
                <c:pt idx="36809">
                  <c:v>97.5</c:v>
                </c:pt>
                <c:pt idx="36810">
                  <c:v>97.5</c:v>
                </c:pt>
                <c:pt idx="36811">
                  <c:v>97.5</c:v>
                </c:pt>
                <c:pt idx="36812">
                  <c:v>97.5</c:v>
                </c:pt>
                <c:pt idx="36813">
                  <c:v>97.5</c:v>
                </c:pt>
                <c:pt idx="36814">
                  <c:v>97.5</c:v>
                </c:pt>
                <c:pt idx="36815">
                  <c:v>97.6</c:v>
                </c:pt>
                <c:pt idx="36816">
                  <c:v>97.6</c:v>
                </c:pt>
                <c:pt idx="36817">
                  <c:v>97.6</c:v>
                </c:pt>
                <c:pt idx="36818">
                  <c:v>97.6</c:v>
                </c:pt>
                <c:pt idx="36819">
                  <c:v>97.6</c:v>
                </c:pt>
                <c:pt idx="36820">
                  <c:v>97.6</c:v>
                </c:pt>
                <c:pt idx="36821">
                  <c:v>97.7</c:v>
                </c:pt>
                <c:pt idx="36822">
                  <c:v>97.7</c:v>
                </c:pt>
                <c:pt idx="36823">
                  <c:v>97.7</c:v>
                </c:pt>
                <c:pt idx="36824">
                  <c:v>97.7</c:v>
                </c:pt>
                <c:pt idx="36825">
                  <c:v>97.7</c:v>
                </c:pt>
                <c:pt idx="36826">
                  <c:v>97.7</c:v>
                </c:pt>
                <c:pt idx="36827">
                  <c:v>97.7</c:v>
                </c:pt>
                <c:pt idx="36828">
                  <c:v>97.8</c:v>
                </c:pt>
                <c:pt idx="36829">
                  <c:v>97.8</c:v>
                </c:pt>
                <c:pt idx="36830">
                  <c:v>97.8</c:v>
                </c:pt>
                <c:pt idx="36831">
                  <c:v>97.8</c:v>
                </c:pt>
                <c:pt idx="36832">
                  <c:v>97.8</c:v>
                </c:pt>
                <c:pt idx="36833">
                  <c:v>97.8</c:v>
                </c:pt>
                <c:pt idx="36834">
                  <c:v>97.9</c:v>
                </c:pt>
                <c:pt idx="36835">
                  <c:v>97.9</c:v>
                </c:pt>
                <c:pt idx="36836">
                  <c:v>97.9</c:v>
                </c:pt>
                <c:pt idx="36837">
                  <c:v>97.9</c:v>
                </c:pt>
                <c:pt idx="36838">
                  <c:v>97.9</c:v>
                </c:pt>
                <c:pt idx="36839">
                  <c:v>98</c:v>
                </c:pt>
                <c:pt idx="36840">
                  <c:v>98</c:v>
                </c:pt>
                <c:pt idx="36841">
                  <c:v>98</c:v>
                </c:pt>
                <c:pt idx="36842">
                  <c:v>98</c:v>
                </c:pt>
                <c:pt idx="36843">
                  <c:v>98</c:v>
                </c:pt>
                <c:pt idx="36844">
                  <c:v>97.9</c:v>
                </c:pt>
                <c:pt idx="36845">
                  <c:v>98</c:v>
                </c:pt>
                <c:pt idx="36846">
                  <c:v>98</c:v>
                </c:pt>
                <c:pt idx="36847">
                  <c:v>98</c:v>
                </c:pt>
                <c:pt idx="36848">
                  <c:v>98</c:v>
                </c:pt>
                <c:pt idx="36849">
                  <c:v>98</c:v>
                </c:pt>
                <c:pt idx="36850">
                  <c:v>98</c:v>
                </c:pt>
                <c:pt idx="36851">
                  <c:v>98</c:v>
                </c:pt>
                <c:pt idx="36852">
                  <c:v>98</c:v>
                </c:pt>
                <c:pt idx="36853">
                  <c:v>98</c:v>
                </c:pt>
                <c:pt idx="36854">
                  <c:v>98</c:v>
                </c:pt>
                <c:pt idx="36855">
                  <c:v>98.1</c:v>
                </c:pt>
                <c:pt idx="36856">
                  <c:v>98.1</c:v>
                </c:pt>
                <c:pt idx="36857">
                  <c:v>98.1</c:v>
                </c:pt>
                <c:pt idx="36858">
                  <c:v>98.1</c:v>
                </c:pt>
                <c:pt idx="36859">
                  <c:v>98.1</c:v>
                </c:pt>
                <c:pt idx="36860">
                  <c:v>98.1</c:v>
                </c:pt>
                <c:pt idx="36861">
                  <c:v>98.1</c:v>
                </c:pt>
                <c:pt idx="36862">
                  <c:v>98.2</c:v>
                </c:pt>
                <c:pt idx="36863">
                  <c:v>98.2</c:v>
                </c:pt>
                <c:pt idx="36864">
                  <c:v>98.2</c:v>
                </c:pt>
                <c:pt idx="36865">
                  <c:v>98.2</c:v>
                </c:pt>
                <c:pt idx="36866">
                  <c:v>98.2</c:v>
                </c:pt>
                <c:pt idx="36867">
                  <c:v>98.2</c:v>
                </c:pt>
                <c:pt idx="36868">
                  <c:v>98.3</c:v>
                </c:pt>
                <c:pt idx="36869">
                  <c:v>98.3</c:v>
                </c:pt>
                <c:pt idx="36870">
                  <c:v>98.3</c:v>
                </c:pt>
                <c:pt idx="36871">
                  <c:v>98.3</c:v>
                </c:pt>
                <c:pt idx="36872">
                  <c:v>98.3</c:v>
                </c:pt>
                <c:pt idx="36873">
                  <c:v>98.3</c:v>
                </c:pt>
                <c:pt idx="36874">
                  <c:v>98.4</c:v>
                </c:pt>
                <c:pt idx="36875">
                  <c:v>98.4</c:v>
                </c:pt>
                <c:pt idx="36876">
                  <c:v>98.4</c:v>
                </c:pt>
                <c:pt idx="36877">
                  <c:v>98.4</c:v>
                </c:pt>
                <c:pt idx="36878">
                  <c:v>98.4</c:v>
                </c:pt>
                <c:pt idx="36879">
                  <c:v>98.5</c:v>
                </c:pt>
                <c:pt idx="36880">
                  <c:v>98.5</c:v>
                </c:pt>
                <c:pt idx="36881">
                  <c:v>98.5</c:v>
                </c:pt>
                <c:pt idx="36882">
                  <c:v>98.5</c:v>
                </c:pt>
                <c:pt idx="36883">
                  <c:v>98.5</c:v>
                </c:pt>
                <c:pt idx="36884">
                  <c:v>98.5</c:v>
                </c:pt>
                <c:pt idx="36885">
                  <c:v>98.5</c:v>
                </c:pt>
                <c:pt idx="36886">
                  <c:v>98.6</c:v>
                </c:pt>
                <c:pt idx="36887">
                  <c:v>98.6</c:v>
                </c:pt>
                <c:pt idx="36888">
                  <c:v>98.6</c:v>
                </c:pt>
                <c:pt idx="36889">
                  <c:v>98.6</c:v>
                </c:pt>
                <c:pt idx="36890">
                  <c:v>98.6</c:v>
                </c:pt>
                <c:pt idx="36891">
                  <c:v>98.6</c:v>
                </c:pt>
                <c:pt idx="36892">
                  <c:v>98.6</c:v>
                </c:pt>
                <c:pt idx="36893">
                  <c:v>98.7</c:v>
                </c:pt>
                <c:pt idx="36894">
                  <c:v>98.7</c:v>
                </c:pt>
                <c:pt idx="36895">
                  <c:v>98.7</c:v>
                </c:pt>
                <c:pt idx="36896">
                  <c:v>98.7</c:v>
                </c:pt>
                <c:pt idx="36897">
                  <c:v>98.7</c:v>
                </c:pt>
                <c:pt idx="36898">
                  <c:v>98.7</c:v>
                </c:pt>
                <c:pt idx="36899">
                  <c:v>98.7</c:v>
                </c:pt>
                <c:pt idx="36900">
                  <c:v>98.7</c:v>
                </c:pt>
                <c:pt idx="36901">
                  <c:v>98.7</c:v>
                </c:pt>
                <c:pt idx="36902">
                  <c:v>98.7</c:v>
                </c:pt>
                <c:pt idx="36903">
                  <c:v>98.7</c:v>
                </c:pt>
                <c:pt idx="36904">
                  <c:v>98.7</c:v>
                </c:pt>
                <c:pt idx="36905">
                  <c:v>98.8</c:v>
                </c:pt>
                <c:pt idx="36906">
                  <c:v>98.8</c:v>
                </c:pt>
                <c:pt idx="36907">
                  <c:v>98.8</c:v>
                </c:pt>
                <c:pt idx="36908">
                  <c:v>98.8</c:v>
                </c:pt>
                <c:pt idx="36909">
                  <c:v>98.8</c:v>
                </c:pt>
                <c:pt idx="36910">
                  <c:v>98.8</c:v>
                </c:pt>
                <c:pt idx="36911">
                  <c:v>98.8</c:v>
                </c:pt>
                <c:pt idx="36912">
                  <c:v>98.8</c:v>
                </c:pt>
                <c:pt idx="36913">
                  <c:v>98.8</c:v>
                </c:pt>
                <c:pt idx="36914">
                  <c:v>98.8</c:v>
                </c:pt>
                <c:pt idx="36915">
                  <c:v>98.8</c:v>
                </c:pt>
                <c:pt idx="36916">
                  <c:v>98.8</c:v>
                </c:pt>
                <c:pt idx="36917">
                  <c:v>98.8</c:v>
                </c:pt>
                <c:pt idx="36918">
                  <c:v>98.8</c:v>
                </c:pt>
                <c:pt idx="36919">
                  <c:v>98.8</c:v>
                </c:pt>
                <c:pt idx="36920">
                  <c:v>98.8</c:v>
                </c:pt>
                <c:pt idx="36921">
                  <c:v>98.8</c:v>
                </c:pt>
                <c:pt idx="36922">
                  <c:v>98.8</c:v>
                </c:pt>
                <c:pt idx="36923">
                  <c:v>98.8</c:v>
                </c:pt>
                <c:pt idx="36924">
                  <c:v>98.8</c:v>
                </c:pt>
                <c:pt idx="36925">
                  <c:v>98.8</c:v>
                </c:pt>
                <c:pt idx="36926">
                  <c:v>98.8</c:v>
                </c:pt>
                <c:pt idx="36927">
                  <c:v>98.8</c:v>
                </c:pt>
                <c:pt idx="36928">
                  <c:v>98.8</c:v>
                </c:pt>
                <c:pt idx="36929">
                  <c:v>98.8</c:v>
                </c:pt>
                <c:pt idx="36930">
                  <c:v>98.8</c:v>
                </c:pt>
                <c:pt idx="36931">
                  <c:v>98.8</c:v>
                </c:pt>
                <c:pt idx="36932">
                  <c:v>98.8</c:v>
                </c:pt>
                <c:pt idx="36933">
                  <c:v>98.8</c:v>
                </c:pt>
                <c:pt idx="36934">
                  <c:v>98.8</c:v>
                </c:pt>
                <c:pt idx="36935">
                  <c:v>98.8</c:v>
                </c:pt>
                <c:pt idx="36936">
                  <c:v>98.8</c:v>
                </c:pt>
                <c:pt idx="36937">
                  <c:v>98.8</c:v>
                </c:pt>
                <c:pt idx="36938">
                  <c:v>98.8</c:v>
                </c:pt>
                <c:pt idx="36939">
                  <c:v>98.8</c:v>
                </c:pt>
                <c:pt idx="36940">
                  <c:v>98.8</c:v>
                </c:pt>
                <c:pt idx="36941">
                  <c:v>98.8</c:v>
                </c:pt>
                <c:pt idx="36942">
                  <c:v>98.8</c:v>
                </c:pt>
                <c:pt idx="36943">
                  <c:v>98.7</c:v>
                </c:pt>
                <c:pt idx="36944">
                  <c:v>98.7</c:v>
                </c:pt>
                <c:pt idx="36945">
                  <c:v>98.7</c:v>
                </c:pt>
                <c:pt idx="36946">
                  <c:v>98.7</c:v>
                </c:pt>
                <c:pt idx="36947">
                  <c:v>98.7</c:v>
                </c:pt>
                <c:pt idx="36948">
                  <c:v>98.7</c:v>
                </c:pt>
                <c:pt idx="36949">
                  <c:v>98.7</c:v>
                </c:pt>
                <c:pt idx="36950">
                  <c:v>98.7</c:v>
                </c:pt>
                <c:pt idx="36951">
                  <c:v>98.7</c:v>
                </c:pt>
                <c:pt idx="36952">
                  <c:v>98.7</c:v>
                </c:pt>
                <c:pt idx="36953">
                  <c:v>98.7</c:v>
                </c:pt>
                <c:pt idx="36954">
                  <c:v>98.7</c:v>
                </c:pt>
                <c:pt idx="36955">
                  <c:v>98.7</c:v>
                </c:pt>
                <c:pt idx="36956">
                  <c:v>98.7</c:v>
                </c:pt>
                <c:pt idx="36957">
                  <c:v>98.7</c:v>
                </c:pt>
                <c:pt idx="36958">
                  <c:v>98.7</c:v>
                </c:pt>
                <c:pt idx="36959">
                  <c:v>98.6</c:v>
                </c:pt>
                <c:pt idx="36960">
                  <c:v>98.6</c:v>
                </c:pt>
                <c:pt idx="36961">
                  <c:v>98.6</c:v>
                </c:pt>
                <c:pt idx="36962">
                  <c:v>98.6</c:v>
                </c:pt>
                <c:pt idx="36963">
                  <c:v>98.6</c:v>
                </c:pt>
                <c:pt idx="36964">
                  <c:v>98.6</c:v>
                </c:pt>
                <c:pt idx="36965">
                  <c:v>98.6</c:v>
                </c:pt>
                <c:pt idx="36966">
                  <c:v>98.6</c:v>
                </c:pt>
                <c:pt idx="36967">
                  <c:v>98.6</c:v>
                </c:pt>
                <c:pt idx="36968">
                  <c:v>98.6</c:v>
                </c:pt>
                <c:pt idx="36969">
                  <c:v>98.6</c:v>
                </c:pt>
                <c:pt idx="36970">
                  <c:v>98.5</c:v>
                </c:pt>
                <c:pt idx="36971">
                  <c:v>98.5</c:v>
                </c:pt>
                <c:pt idx="36972">
                  <c:v>98.5</c:v>
                </c:pt>
                <c:pt idx="36973">
                  <c:v>98.5</c:v>
                </c:pt>
                <c:pt idx="36974">
                  <c:v>98.5</c:v>
                </c:pt>
                <c:pt idx="36975">
                  <c:v>98.5</c:v>
                </c:pt>
                <c:pt idx="36976">
                  <c:v>98.5</c:v>
                </c:pt>
                <c:pt idx="36977">
                  <c:v>98.5</c:v>
                </c:pt>
                <c:pt idx="36978">
                  <c:v>98.5</c:v>
                </c:pt>
                <c:pt idx="36979">
                  <c:v>98.5</c:v>
                </c:pt>
                <c:pt idx="36980">
                  <c:v>98.4</c:v>
                </c:pt>
                <c:pt idx="36981">
                  <c:v>98.4</c:v>
                </c:pt>
                <c:pt idx="36982">
                  <c:v>98.4</c:v>
                </c:pt>
                <c:pt idx="36983">
                  <c:v>98.4</c:v>
                </c:pt>
                <c:pt idx="36984">
                  <c:v>98.4</c:v>
                </c:pt>
                <c:pt idx="36985">
                  <c:v>98.4</c:v>
                </c:pt>
                <c:pt idx="36986">
                  <c:v>98.4</c:v>
                </c:pt>
                <c:pt idx="36987">
                  <c:v>98.3</c:v>
                </c:pt>
                <c:pt idx="36988">
                  <c:v>98.3</c:v>
                </c:pt>
                <c:pt idx="36989">
                  <c:v>98.3</c:v>
                </c:pt>
                <c:pt idx="36990">
                  <c:v>98.3</c:v>
                </c:pt>
                <c:pt idx="36991">
                  <c:v>98.3</c:v>
                </c:pt>
                <c:pt idx="36992">
                  <c:v>98.3</c:v>
                </c:pt>
                <c:pt idx="36993">
                  <c:v>98.2</c:v>
                </c:pt>
                <c:pt idx="36994">
                  <c:v>98.2</c:v>
                </c:pt>
                <c:pt idx="36995">
                  <c:v>98.2</c:v>
                </c:pt>
                <c:pt idx="36996">
                  <c:v>98.2</c:v>
                </c:pt>
                <c:pt idx="36997">
                  <c:v>98.2</c:v>
                </c:pt>
                <c:pt idx="36998">
                  <c:v>98.1</c:v>
                </c:pt>
                <c:pt idx="36999">
                  <c:v>98.1</c:v>
                </c:pt>
                <c:pt idx="37000">
                  <c:v>98.1</c:v>
                </c:pt>
                <c:pt idx="37001">
                  <c:v>98.1</c:v>
                </c:pt>
                <c:pt idx="37002">
                  <c:v>98.1</c:v>
                </c:pt>
                <c:pt idx="37003">
                  <c:v>98</c:v>
                </c:pt>
                <c:pt idx="37004">
                  <c:v>98</c:v>
                </c:pt>
                <c:pt idx="37005">
                  <c:v>98</c:v>
                </c:pt>
                <c:pt idx="37006">
                  <c:v>98</c:v>
                </c:pt>
                <c:pt idx="37007">
                  <c:v>98</c:v>
                </c:pt>
                <c:pt idx="37008">
                  <c:v>98</c:v>
                </c:pt>
                <c:pt idx="37009">
                  <c:v>98</c:v>
                </c:pt>
                <c:pt idx="37010">
                  <c:v>97.9</c:v>
                </c:pt>
                <c:pt idx="37011">
                  <c:v>98</c:v>
                </c:pt>
                <c:pt idx="37012">
                  <c:v>98</c:v>
                </c:pt>
                <c:pt idx="37013">
                  <c:v>98</c:v>
                </c:pt>
                <c:pt idx="37014">
                  <c:v>97.9</c:v>
                </c:pt>
                <c:pt idx="37015">
                  <c:v>97.9</c:v>
                </c:pt>
                <c:pt idx="37016">
                  <c:v>97.9</c:v>
                </c:pt>
                <c:pt idx="37017">
                  <c:v>97.9</c:v>
                </c:pt>
                <c:pt idx="37018">
                  <c:v>97.9</c:v>
                </c:pt>
                <c:pt idx="37019">
                  <c:v>97.9</c:v>
                </c:pt>
                <c:pt idx="37020">
                  <c:v>97.8</c:v>
                </c:pt>
                <c:pt idx="37021">
                  <c:v>97.8</c:v>
                </c:pt>
                <c:pt idx="37022">
                  <c:v>97.8</c:v>
                </c:pt>
                <c:pt idx="37023">
                  <c:v>97.8</c:v>
                </c:pt>
                <c:pt idx="37024">
                  <c:v>97.8</c:v>
                </c:pt>
                <c:pt idx="37025">
                  <c:v>97.7</c:v>
                </c:pt>
                <c:pt idx="37026">
                  <c:v>97.7</c:v>
                </c:pt>
                <c:pt idx="37027">
                  <c:v>97.7</c:v>
                </c:pt>
                <c:pt idx="37028">
                  <c:v>97.7</c:v>
                </c:pt>
                <c:pt idx="37029">
                  <c:v>97.7</c:v>
                </c:pt>
                <c:pt idx="37030">
                  <c:v>97.6</c:v>
                </c:pt>
                <c:pt idx="37031">
                  <c:v>97.6</c:v>
                </c:pt>
                <c:pt idx="37032">
                  <c:v>97.6</c:v>
                </c:pt>
                <c:pt idx="37033">
                  <c:v>97.6</c:v>
                </c:pt>
                <c:pt idx="37034">
                  <c:v>97.6</c:v>
                </c:pt>
                <c:pt idx="37035">
                  <c:v>97.5</c:v>
                </c:pt>
                <c:pt idx="37036">
                  <c:v>97.5</c:v>
                </c:pt>
                <c:pt idx="37037">
                  <c:v>97.5</c:v>
                </c:pt>
                <c:pt idx="37038">
                  <c:v>97.5</c:v>
                </c:pt>
                <c:pt idx="37039">
                  <c:v>97.5</c:v>
                </c:pt>
                <c:pt idx="37040">
                  <c:v>97.5</c:v>
                </c:pt>
                <c:pt idx="37041">
                  <c:v>97.4</c:v>
                </c:pt>
                <c:pt idx="37042">
                  <c:v>97.4</c:v>
                </c:pt>
                <c:pt idx="37043">
                  <c:v>97.4</c:v>
                </c:pt>
                <c:pt idx="37044">
                  <c:v>97.4</c:v>
                </c:pt>
                <c:pt idx="37045">
                  <c:v>97.4</c:v>
                </c:pt>
                <c:pt idx="37046">
                  <c:v>97.3</c:v>
                </c:pt>
                <c:pt idx="37047">
                  <c:v>97.3</c:v>
                </c:pt>
                <c:pt idx="37048">
                  <c:v>97.3</c:v>
                </c:pt>
                <c:pt idx="37049">
                  <c:v>97.3</c:v>
                </c:pt>
                <c:pt idx="37050">
                  <c:v>97.3</c:v>
                </c:pt>
                <c:pt idx="37051">
                  <c:v>97.3</c:v>
                </c:pt>
                <c:pt idx="37052">
                  <c:v>97.3</c:v>
                </c:pt>
                <c:pt idx="37053">
                  <c:v>97.3</c:v>
                </c:pt>
                <c:pt idx="37054">
                  <c:v>97.2</c:v>
                </c:pt>
                <c:pt idx="37055">
                  <c:v>97.2</c:v>
                </c:pt>
                <c:pt idx="37056">
                  <c:v>97.2</c:v>
                </c:pt>
                <c:pt idx="37057">
                  <c:v>97.2</c:v>
                </c:pt>
                <c:pt idx="37058">
                  <c:v>97.2</c:v>
                </c:pt>
                <c:pt idx="37059">
                  <c:v>97.2</c:v>
                </c:pt>
                <c:pt idx="37060">
                  <c:v>97.2</c:v>
                </c:pt>
                <c:pt idx="37061">
                  <c:v>97.1</c:v>
                </c:pt>
                <c:pt idx="37062">
                  <c:v>97.1</c:v>
                </c:pt>
                <c:pt idx="37063">
                  <c:v>97.1</c:v>
                </c:pt>
                <c:pt idx="37064">
                  <c:v>97.1</c:v>
                </c:pt>
                <c:pt idx="37065">
                  <c:v>97.1</c:v>
                </c:pt>
                <c:pt idx="37066">
                  <c:v>97</c:v>
                </c:pt>
                <c:pt idx="37067">
                  <c:v>97</c:v>
                </c:pt>
                <c:pt idx="37068">
                  <c:v>97</c:v>
                </c:pt>
                <c:pt idx="37069">
                  <c:v>97</c:v>
                </c:pt>
                <c:pt idx="37070">
                  <c:v>97</c:v>
                </c:pt>
                <c:pt idx="37071">
                  <c:v>97</c:v>
                </c:pt>
                <c:pt idx="37072">
                  <c:v>97</c:v>
                </c:pt>
                <c:pt idx="37073">
                  <c:v>96.9</c:v>
                </c:pt>
                <c:pt idx="37074">
                  <c:v>96.9</c:v>
                </c:pt>
                <c:pt idx="37075">
                  <c:v>96.9</c:v>
                </c:pt>
                <c:pt idx="37076">
                  <c:v>96.9</c:v>
                </c:pt>
                <c:pt idx="37077">
                  <c:v>96.9</c:v>
                </c:pt>
                <c:pt idx="37078">
                  <c:v>96.9</c:v>
                </c:pt>
                <c:pt idx="37079">
                  <c:v>96.9</c:v>
                </c:pt>
                <c:pt idx="37080">
                  <c:v>96.9</c:v>
                </c:pt>
                <c:pt idx="37081">
                  <c:v>96.9</c:v>
                </c:pt>
                <c:pt idx="37082">
                  <c:v>96.9</c:v>
                </c:pt>
                <c:pt idx="37083">
                  <c:v>96.8</c:v>
                </c:pt>
                <c:pt idx="37084">
                  <c:v>96.8</c:v>
                </c:pt>
                <c:pt idx="37085">
                  <c:v>96.8</c:v>
                </c:pt>
                <c:pt idx="37086">
                  <c:v>96.8</c:v>
                </c:pt>
                <c:pt idx="37087">
                  <c:v>96.8</c:v>
                </c:pt>
                <c:pt idx="37088">
                  <c:v>96.8</c:v>
                </c:pt>
                <c:pt idx="37089">
                  <c:v>96.8</c:v>
                </c:pt>
                <c:pt idx="37090">
                  <c:v>96.8</c:v>
                </c:pt>
                <c:pt idx="37091">
                  <c:v>96.8</c:v>
                </c:pt>
                <c:pt idx="37092">
                  <c:v>96.8</c:v>
                </c:pt>
                <c:pt idx="37093">
                  <c:v>96.8</c:v>
                </c:pt>
                <c:pt idx="37094">
                  <c:v>96.8</c:v>
                </c:pt>
                <c:pt idx="37095">
                  <c:v>96.8</c:v>
                </c:pt>
                <c:pt idx="37096">
                  <c:v>96.8</c:v>
                </c:pt>
                <c:pt idx="37097">
                  <c:v>96.8</c:v>
                </c:pt>
                <c:pt idx="37098">
                  <c:v>96.8</c:v>
                </c:pt>
                <c:pt idx="37099">
                  <c:v>96.8</c:v>
                </c:pt>
                <c:pt idx="37100">
                  <c:v>96.8</c:v>
                </c:pt>
                <c:pt idx="37101">
                  <c:v>96.8</c:v>
                </c:pt>
                <c:pt idx="37102">
                  <c:v>96.8</c:v>
                </c:pt>
                <c:pt idx="37103">
                  <c:v>96.8</c:v>
                </c:pt>
                <c:pt idx="37104">
                  <c:v>96.7</c:v>
                </c:pt>
                <c:pt idx="37105">
                  <c:v>96.7</c:v>
                </c:pt>
                <c:pt idx="37106">
                  <c:v>96.7</c:v>
                </c:pt>
                <c:pt idx="37107">
                  <c:v>96.7</c:v>
                </c:pt>
                <c:pt idx="37108">
                  <c:v>96.7</c:v>
                </c:pt>
                <c:pt idx="37109">
                  <c:v>96.7</c:v>
                </c:pt>
                <c:pt idx="37110">
                  <c:v>96.7</c:v>
                </c:pt>
                <c:pt idx="37111">
                  <c:v>96.7</c:v>
                </c:pt>
                <c:pt idx="37112">
                  <c:v>96.7</c:v>
                </c:pt>
                <c:pt idx="37113">
                  <c:v>96.7</c:v>
                </c:pt>
                <c:pt idx="37114">
                  <c:v>96.7</c:v>
                </c:pt>
                <c:pt idx="37115">
                  <c:v>96.7</c:v>
                </c:pt>
                <c:pt idx="37116">
                  <c:v>96.7</c:v>
                </c:pt>
                <c:pt idx="37117">
                  <c:v>96.7</c:v>
                </c:pt>
                <c:pt idx="37118">
                  <c:v>96.7</c:v>
                </c:pt>
                <c:pt idx="37119">
                  <c:v>96.7</c:v>
                </c:pt>
                <c:pt idx="37120">
                  <c:v>96.7</c:v>
                </c:pt>
                <c:pt idx="37121">
                  <c:v>96.7</c:v>
                </c:pt>
                <c:pt idx="37122">
                  <c:v>96.7</c:v>
                </c:pt>
                <c:pt idx="37123">
                  <c:v>96.7</c:v>
                </c:pt>
                <c:pt idx="37124">
                  <c:v>96.7</c:v>
                </c:pt>
                <c:pt idx="37125">
                  <c:v>96.7</c:v>
                </c:pt>
                <c:pt idx="37126">
                  <c:v>96.7</c:v>
                </c:pt>
                <c:pt idx="37127">
                  <c:v>96.7</c:v>
                </c:pt>
                <c:pt idx="37128">
                  <c:v>96.7</c:v>
                </c:pt>
                <c:pt idx="37129">
                  <c:v>96.7</c:v>
                </c:pt>
                <c:pt idx="37130">
                  <c:v>96.7</c:v>
                </c:pt>
                <c:pt idx="37131">
                  <c:v>96.7</c:v>
                </c:pt>
                <c:pt idx="37132">
                  <c:v>96.7</c:v>
                </c:pt>
                <c:pt idx="37133">
                  <c:v>96.7</c:v>
                </c:pt>
                <c:pt idx="37134">
                  <c:v>96.7</c:v>
                </c:pt>
                <c:pt idx="37135">
                  <c:v>96.7</c:v>
                </c:pt>
                <c:pt idx="37136">
                  <c:v>96.7</c:v>
                </c:pt>
                <c:pt idx="37137">
                  <c:v>96.8</c:v>
                </c:pt>
                <c:pt idx="37138">
                  <c:v>96.7</c:v>
                </c:pt>
                <c:pt idx="37139">
                  <c:v>96.8</c:v>
                </c:pt>
                <c:pt idx="37140">
                  <c:v>96.8</c:v>
                </c:pt>
                <c:pt idx="37141">
                  <c:v>96.8</c:v>
                </c:pt>
                <c:pt idx="37142">
                  <c:v>96.8</c:v>
                </c:pt>
                <c:pt idx="37143">
                  <c:v>96.8</c:v>
                </c:pt>
                <c:pt idx="37144">
                  <c:v>96.8</c:v>
                </c:pt>
                <c:pt idx="37145">
                  <c:v>96.8</c:v>
                </c:pt>
                <c:pt idx="37146">
                  <c:v>96.8</c:v>
                </c:pt>
                <c:pt idx="37147">
                  <c:v>96.8</c:v>
                </c:pt>
                <c:pt idx="37148">
                  <c:v>96.8</c:v>
                </c:pt>
                <c:pt idx="37149">
                  <c:v>96.8</c:v>
                </c:pt>
                <c:pt idx="37150">
                  <c:v>96.8</c:v>
                </c:pt>
                <c:pt idx="37151">
                  <c:v>96.8</c:v>
                </c:pt>
                <c:pt idx="37152">
                  <c:v>96.8</c:v>
                </c:pt>
                <c:pt idx="37153">
                  <c:v>96.8</c:v>
                </c:pt>
                <c:pt idx="37154">
                  <c:v>96.9</c:v>
                </c:pt>
                <c:pt idx="37155">
                  <c:v>96.9</c:v>
                </c:pt>
                <c:pt idx="37156">
                  <c:v>96.9</c:v>
                </c:pt>
                <c:pt idx="37157">
                  <c:v>96.9</c:v>
                </c:pt>
                <c:pt idx="37158">
                  <c:v>96.9</c:v>
                </c:pt>
                <c:pt idx="37159">
                  <c:v>96.9</c:v>
                </c:pt>
                <c:pt idx="37160">
                  <c:v>96.9</c:v>
                </c:pt>
                <c:pt idx="37161">
                  <c:v>96.9</c:v>
                </c:pt>
                <c:pt idx="37162">
                  <c:v>96.9</c:v>
                </c:pt>
                <c:pt idx="37163">
                  <c:v>96.9</c:v>
                </c:pt>
                <c:pt idx="37164">
                  <c:v>96.9</c:v>
                </c:pt>
                <c:pt idx="37165">
                  <c:v>96.9</c:v>
                </c:pt>
                <c:pt idx="37166">
                  <c:v>96.9</c:v>
                </c:pt>
                <c:pt idx="37167">
                  <c:v>96.9</c:v>
                </c:pt>
                <c:pt idx="37168">
                  <c:v>96.9</c:v>
                </c:pt>
                <c:pt idx="37169">
                  <c:v>96.9</c:v>
                </c:pt>
                <c:pt idx="37170">
                  <c:v>96.9</c:v>
                </c:pt>
                <c:pt idx="37171">
                  <c:v>96.9</c:v>
                </c:pt>
                <c:pt idx="37172">
                  <c:v>96.9</c:v>
                </c:pt>
                <c:pt idx="37173">
                  <c:v>97</c:v>
                </c:pt>
                <c:pt idx="37174">
                  <c:v>97</c:v>
                </c:pt>
                <c:pt idx="37175">
                  <c:v>97</c:v>
                </c:pt>
                <c:pt idx="37176">
                  <c:v>97</c:v>
                </c:pt>
                <c:pt idx="37177">
                  <c:v>97</c:v>
                </c:pt>
                <c:pt idx="37178">
                  <c:v>97</c:v>
                </c:pt>
                <c:pt idx="37179">
                  <c:v>97</c:v>
                </c:pt>
                <c:pt idx="37180">
                  <c:v>97</c:v>
                </c:pt>
                <c:pt idx="37181">
                  <c:v>97</c:v>
                </c:pt>
                <c:pt idx="37182">
                  <c:v>97.1</c:v>
                </c:pt>
                <c:pt idx="37183">
                  <c:v>97.1</c:v>
                </c:pt>
                <c:pt idx="37184">
                  <c:v>97.1</c:v>
                </c:pt>
                <c:pt idx="37185">
                  <c:v>97.1</c:v>
                </c:pt>
                <c:pt idx="37186">
                  <c:v>97.1</c:v>
                </c:pt>
                <c:pt idx="37187">
                  <c:v>97.1</c:v>
                </c:pt>
                <c:pt idx="37188">
                  <c:v>97.1</c:v>
                </c:pt>
                <c:pt idx="37189">
                  <c:v>97.2</c:v>
                </c:pt>
                <c:pt idx="37190">
                  <c:v>97.2</c:v>
                </c:pt>
                <c:pt idx="37191">
                  <c:v>97.2</c:v>
                </c:pt>
                <c:pt idx="37192">
                  <c:v>97.2</c:v>
                </c:pt>
                <c:pt idx="37193">
                  <c:v>97.2</c:v>
                </c:pt>
                <c:pt idx="37194">
                  <c:v>97.2</c:v>
                </c:pt>
                <c:pt idx="37195">
                  <c:v>97.2</c:v>
                </c:pt>
                <c:pt idx="37196">
                  <c:v>97.2</c:v>
                </c:pt>
                <c:pt idx="37197">
                  <c:v>97.2</c:v>
                </c:pt>
                <c:pt idx="37198">
                  <c:v>97.2</c:v>
                </c:pt>
                <c:pt idx="37199">
                  <c:v>97.3</c:v>
                </c:pt>
                <c:pt idx="37200">
                  <c:v>97.3</c:v>
                </c:pt>
                <c:pt idx="37201">
                  <c:v>97.3</c:v>
                </c:pt>
                <c:pt idx="37202">
                  <c:v>97.3</c:v>
                </c:pt>
                <c:pt idx="37203">
                  <c:v>97.3</c:v>
                </c:pt>
                <c:pt idx="37204">
                  <c:v>97.3</c:v>
                </c:pt>
                <c:pt idx="37205">
                  <c:v>97.3</c:v>
                </c:pt>
                <c:pt idx="37206">
                  <c:v>97.4</c:v>
                </c:pt>
                <c:pt idx="37207">
                  <c:v>97.4</c:v>
                </c:pt>
                <c:pt idx="37208">
                  <c:v>97.4</c:v>
                </c:pt>
                <c:pt idx="37209">
                  <c:v>97.4</c:v>
                </c:pt>
                <c:pt idx="37210">
                  <c:v>97.4</c:v>
                </c:pt>
                <c:pt idx="37211">
                  <c:v>97.4</c:v>
                </c:pt>
                <c:pt idx="37212">
                  <c:v>97.4</c:v>
                </c:pt>
                <c:pt idx="37213">
                  <c:v>97.5</c:v>
                </c:pt>
                <c:pt idx="37214">
                  <c:v>97.5</c:v>
                </c:pt>
                <c:pt idx="37215">
                  <c:v>97.5</c:v>
                </c:pt>
                <c:pt idx="37216">
                  <c:v>97.5</c:v>
                </c:pt>
                <c:pt idx="37217">
                  <c:v>97.5</c:v>
                </c:pt>
                <c:pt idx="37218">
                  <c:v>97.5</c:v>
                </c:pt>
                <c:pt idx="37219">
                  <c:v>97.5</c:v>
                </c:pt>
                <c:pt idx="37220">
                  <c:v>97.6</c:v>
                </c:pt>
                <c:pt idx="37221">
                  <c:v>97.6</c:v>
                </c:pt>
                <c:pt idx="37222">
                  <c:v>97.6</c:v>
                </c:pt>
                <c:pt idx="37223">
                  <c:v>97.6</c:v>
                </c:pt>
                <c:pt idx="37224">
                  <c:v>97.6</c:v>
                </c:pt>
                <c:pt idx="37225">
                  <c:v>97.6</c:v>
                </c:pt>
                <c:pt idx="37226">
                  <c:v>97.7</c:v>
                </c:pt>
                <c:pt idx="37227">
                  <c:v>97.7</c:v>
                </c:pt>
                <c:pt idx="37228">
                  <c:v>97.7</c:v>
                </c:pt>
                <c:pt idx="37229">
                  <c:v>97.7</c:v>
                </c:pt>
                <c:pt idx="37230">
                  <c:v>97.7</c:v>
                </c:pt>
                <c:pt idx="37231">
                  <c:v>97.7</c:v>
                </c:pt>
                <c:pt idx="37232">
                  <c:v>97.7</c:v>
                </c:pt>
                <c:pt idx="37233">
                  <c:v>97.8</c:v>
                </c:pt>
                <c:pt idx="37234">
                  <c:v>97.8</c:v>
                </c:pt>
                <c:pt idx="37235">
                  <c:v>97.8</c:v>
                </c:pt>
                <c:pt idx="37236">
                  <c:v>97.8</c:v>
                </c:pt>
                <c:pt idx="37237">
                  <c:v>97.8</c:v>
                </c:pt>
                <c:pt idx="37238">
                  <c:v>97.8</c:v>
                </c:pt>
                <c:pt idx="37239">
                  <c:v>97.9</c:v>
                </c:pt>
                <c:pt idx="37240">
                  <c:v>97.9</c:v>
                </c:pt>
                <c:pt idx="37241">
                  <c:v>97.9</c:v>
                </c:pt>
                <c:pt idx="37242">
                  <c:v>97.9</c:v>
                </c:pt>
                <c:pt idx="37243">
                  <c:v>97.9</c:v>
                </c:pt>
                <c:pt idx="37244">
                  <c:v>97.9</c:v>
                </c:pt>
                <c:pt idx="37245">
                  <c:v>97.9</c:v>
                </c:pt>
                <c:pt idx="37246">
                  <c:v>98</c:v>
                </c:pt>
                <c:pt idx="37247">
                  <c:v>98</c:v>
                </c:pt>
                <c:pt idx="37248">
                  <c:v>98</c:v>
                </c:pt>
                <c:pt idx="37249">
                  <c:v>98</c:v>
                </c:pt>
                <c:pt idx="37250">
                  <c:v>98</c:v>
                </c:pt>
                <c:pt idx="37251">
                  <c:v>98</c:v>
                </c:pt>
                <c:pt idx="37252">
                  <c:v>97.9</c:v>
                </c:pt>
                <c:pt idx="37253">
                  <c:v>98</c:v>
                </c:pt>
                <c:pt idx="37254">
                  <c:v>98</c:v>
                </c:pt>
                <c:pt idx="37255">
                  <c:v>98</c:v>
                </c:pt>
                <c:pt idx="37256">
                  <c:v>98</c:v>
                </c:pt>
                <c:pt idx="37257">
                  <c:v>98</c:v>
                </c:pt>
                <c:pt idx="37258">
                  <c:v>98</c:v>
                </c:pt>
                <c:pt idx="37259">
                  <c:v>98</c:v>
                </c:pt>
                <c:pt idx="37260">
                  <c:v>98</c:v>
                </c:pt>
                <c:pt idx="37261">
                  <c:v>98</c:v>
                </c:pt>
                <c:pt idx="37262">
                  <c:v>98.1</c:v>
                </c:pt>
                <c:pt idx="37263">
                  <c:v>98.1</c:v>
                </c:pt>
                <c:pt idx="37264">
                  <c:v>98.1</c:v>
                </c:pt>
                <c:pt idx="37265">
                  <c:v>98.1</c:v>
                </c:pt>
                <c:pt idx="37266">
                  <c:v>98.1</c:v>
                </c:pt>
                <c:pt idx="37267">
                  <c:v>98.2</c:v>
                </c:pt>
                <c:pt idx="37268">
                  <c:v>98.2</c:v>
                </c:pt>
                <c:pt idx="37269">
                  <c:v>98.2</c:v>
                </c:pt>
                <c:pt idx="37270">
                  <c:v>98.2</c:v>
                </c:pt>
                <c:pt idx="37271">
                  <c:v>98.2</c:v>
                </c:pt>
                <c:pt idx="37272">
                  <c:v>98.3</c:v>
                </c:pt>
                <c:pt idx="37273">
                  <c:v>98.3</c:v>
                </c:pt>
                <c:pt idx="37274">
                  <c:v>98.3</c:v>
                </c:pt>
                <c:pt idx="37275">
                  <c:v>98.3</c:v>
                </c:pt>
                <c:pt idx="37276">
                  <c:v>98.3</c:v>
                </c:pt>
                <c:pt idx="37277">
                  <c:v>98.4</c:v>
                </c:pt>
                <c:pt idx="37278">
                  <c:v>98.4</c:v>
                </c:pt>
                <c:pt idx="37279">
                  <c:v>98.4</c:v>
                </c:pt>
                <c:pt idx="37280">
                  <c:v>98.4</c:v>
                </c:pt>
                <c:pt idx="37281">
                  <c:v>98.4</c:v>
                </c:pt>
                <c:pt idx="37282">
                  <c:v>98.5</c:v>
                </c:pt>
                <c:pt idx="37283">
                  <c:v>98.5</c:v>
                </c:pt>
                <c:pt idx="37284">
                  <c:v>98.5</c:v>
                </c:pt>
                <c:pt idx="37285">
                  <c:v>98.5</c:v>
                </c:pt>
                <c:pt idx="37286">
                  <c:v>98.5</c:v>
                </c:pt>
                <c:pt idx="37287">
                  <c:v>98.6</c:v>
                </c:pt>
                <c:pt idx="37288">
                  <c:v>98.6</c:v>
                </c:pt>
                <c:pt idx="37289">
                  <c:v>98.6</c:v>
                </c:pt>
                <c:pt idx="37290">
                  <c:v>98.6</c:v>
                </c:pt>
                <c:pt idx="37291">
                  <c:v>98.6</c:v>
                </c:pt>
                <c:pt idx="37292">
                  <c:v>98.6</c:v>
                </c:pt>
                <c:pt idx="37293">
                  <c:v>98.6</c:v>
                </c:pt>
                <c:pt idx="37294">
                  <c:v>98.7</c:v>
                </c:pt>
                <c:pt idx="37295">
                  <c:v>98.7</c:v>
                </c:pt>
                <c:pt idx="37296">
                  <c:v>98.7</c:v>
                </c:pt>
                <c:pt idx="37297">
                  <c:v>98.7</c:v>
                </c:pt>
                <c:pt idx="37298">
                  <c:v>98.7</c:v>
                </c:pt>
                <c:pt idx="37299">
                  <c:v>98.7</c:v>
                </c:pt>
                <c:pt idx="37300">
                  <c:v>98.7</c:v>
                </c:pt>
                <c:pt idx="37301">
                  <c:v>98.8</c:v>
                </c:pt>
                <c:pt idx="37302">
                  <c:v>98.8</c:v>
                </c:pt>
                <c:pt idx="37303">
                  <c:v>98.8</c:v>
                </c:pt>
                <c:pt idx="37304">
                  <c:v>98.8</c:v>
                </c:pt>
                <c:pt idx="37305">
                  <c:v>98.8</c:v>
                </c:pt>
                <c:pt idx="37306">
                  <c:v>98.8</c:v>
                </c:pt>
                <c:pt idx="37307">
                  <c:v>98.8</c:v>
                </c:pt>
                <c:pt idx="37308">
                  <c:v>98.8</c:v>
                </c:pt>
                <c:pt idx="37309">
                  <c:v>98.9</c:v>
                </c:pt>
                <c:pt idx="37310">
                  <c:v>98.9</c:v>
                </c:pt>
                <c:pt idx="37311">
                  <c:v>98.9</c:v>
                </c:pt>
                <c:pt idx="37312">
                  <c:v>98.9</c:v>
                </c:pt>
                <c:pt idx="37313">
                  <c:v>98.9</c:v>
                </c:pt>
                <c:pt idx="37314">
                  <c:v>98.9</c:v>
                </c:pt>
                <c:pt idx="37315">
                  <c:v>98.9</c:v>
                </c:pt>
                <c:pt idx="37316">
                  <c:v>98.9</c:v>
                </c:pt>
                <c:pt idx="37317">
                  <c:v>98.9</c:v>
                </c:pt>
                <c:pt idx="37318">
                  <c:v>98.9</c:v>
                </c:pt>
                <c:pt idx="37319">
                  <c:v>98.9</c:v>
                </c:pt>
                <c:pt idx="37320">
                  <c:v>98.9</c:v>
                </c:pt>
                <c:pt idx="37321">
                  <c:v>99</c:v>
                </c:pt>
                <c:pt idx="37322">
                  <c:v>99</c:v>
                </c:pt>
                <c:pt idx="37323">
                  <c:v>99</c:v>
                </c:pt>
                <c:pt idx="37324">
                  <c:v>99</c:v>
                </c:pt>
                <c:pt idx="37325">
                  <c:v>99</c:v>
                </c:pt>
                <c:pt idx="37326">
                  <c:v>99</c:v>
                </c:pt>
                <c:pt idx="37327">
                  <c:v>99</c:v>
                </c:pt>
                <c:pt idx="37328">
                  <c:v>99</c:v>
                </c:pt>
                <c:pt idx="37329">
                  <c:v>99</c:v>
                </c:pt>
                <c:pt idx="37330">
                  <c:v>99</c:v>
                </c:pt>
                <c:pt idx="37331">
                  <c:v>99</c:v>
                </c:pt>
                <c:pt idx="37332">
                  <c:v>99</c:v>
                </c:pt>
                <c:pt idx="37333">
                  <c:v>99</c:v>
                </c:pt>
                <c:pt idx="37334">
                  <c:v>99</c:v>
                </c:pt>
                <c:pt idx="37335">
                  <c:v>99</c:v>
                </c:pt>
                <c:pt idx="37336">
                  <c:v>99</c:v>
                </c:pt>
                <c:pt idx="37337">
                  <c:v>99</c:v>
                </c:pt>
                <c:pt idx="37338">
                  <c:v>99</c:v>
                </c:pt>
                <c:pt idx="37339">
                  <c:v>99</c:v>
                </c:pt>
                <c:pt idx="37340">
                  <c:v>99</c:v>
                </c:pt>
                <c:pt idx="37341">
                  <c:v>99</c:v>
                </c:pt>
                <c:pt idx="37342">
                  <c:v>99</c:v>
                </c:pt>
                <c:pt idx="37343">
                  <c:v>99</c:v>
                </c:pt>
                <c:pt idx="37344">
                  <c:v>99</c:v>
                </c:pt>
                <c:pt idx="37345">
                  <c:v>99</c:v>
                </c:pt>
                <c:pt idx="37346">
                  <c:v>99</c:v>
                </c:pt>
                <c:pt idx="37347">
                  <c:v>99</c:v>
                </c:pt>
                <c:pt idx="37348">
                  <c:v>99</c:v>
                </c:pt>
                <c:pt idx="37349">
                  <c:v>99</c:v>
                </c:pt>
                <c:pt idx="37350">
                  <c:v>99</c:v>
                </c:pt>
                <c:pt idx="37351">
                  <c:v>99</c:v>
                </c:pt>
                <c:pt idx="37352">
                  <c:v>99</c:v>
                </c:pt>
                <c:pt idx="37353">
                  <c:v>99</c:v>
                </c:pt>
                <c:pt idx="37354">
                  <c:v>99</c:v>
                </c:pt>
                <c:pt idx="37355">
                  <c:v>99</c:v>
                </c:pt>
                <c:pt idx="37356">
                  <c:v>99</c:v>
                </c:pt>
                <c:pt idx="37357">
                  <c:v>99</c:v>
                </c:pt>
                <c:pt idx="37358">
                  <c:v>99</c:v>
                </c:pt>
                <c:pt idx="37359">
                  <c:v>99</c:v>
                </c:pt>
                <c:pt idx="37360">
                  <c:v>99</c:v>
                </c:pt>
                <c:pt idx="37361">
                  <c:v>99</c:v>
                </c:pt>
                <c:pt idx="37362">
                  <c:v>99</c:v>
                </c:pt>
                <c:pt idx="37363">
                  <c:v>98.9</c:v>
                </c:pt>
                <c:pt idx="37364">
                  <c:v>98.9</c:v>
                </c:pt>
                <c:pt idx="37365">
                  <c:v>98.9</c:v>
                </c:pt>
                <c:pt idx="37366">
                  <c:v>98.9</c:v>
                </c:pt>
                <c:pt idx="37367">
                  <c:v>98.9</c:v>
                </c:pt>
                <c:pt idx="37368">
                  <c:v>98.9</c:v>
                </c:pt>
                <c:pt idx="37369">
                  <c:v>98.9</c:v>
                </c:pt>
                <c:pt idx="37370">
                  <c:v>98.9</c:v>
                </c:pt>
                <c:pt idx="37371">
                  <c:v>98.9</c:v>
                </c:pt>
                <c:pt idx="37372">
                  <c:v>98.9</c:v>
                </c:pt>
                <c:pt idx="37373">
                  <c:v>98.9</c:v>
                </c:pt>
                <c:pt idx="37374">
                  <c:v>98.9</c:v>
                </c:pt>
                <c:pt idx="37375">
                  <c:v>98.9</c:v>
                </c:pt>
                <c:pt idx="37376">
                  <c:v>98.9</c:v>
                </c:pt>
                <c:pt idx="37377">
                  <c:v>98.9</c:v>
                </c:pt>
                <c:pt idx="37378">
                  <c:v>98.9</c:v>
                </c:pt>
                <c:pt idx="37379">
                  <c:v>98.8</c:v>
                </c:pt>
                <c:pt idx="37380">
                  <c:v>98.8</c:v>
                </c:pt>
                <c:pt idx="37381">
                  <c:v>98.8</c:v>
                </c:pt>
                <c:pt idx="37382">
                  <c:v>98.8</c:v>
                </c:pt>
                <c:pt idx="37383">
                  <c:v>98.8</c:v>
                </c:pt>
                <c:pt idx="37384">
                  <c:v>98.8</c:v>
                </c:pt>
                <c:pt idx="37385">
                  <c:v>98.8</c:v>
                </c:pt>
                <c:pt idx="37386">
                  <c:v>98.8</c:v>
                </c:pt>
                <c:pt idx="37387">
                  <c:v>98.8</c:v>
                </c:pt>
                <c:pt idx="37388">
                  <c:v>98.8</c:v>
                </c:pt>
                <c:pt idx="37389">
                  <c:v>98.7</c:v>
                </c:pt>
                <c:pt idx="37390">
                  <c:v>98.7</c:v>
                </c:pt>
                <c:pt idx="37391">
                  <c:v>98.7</c:v>
                </c:pt>
                <c:pt idx="37392">
                  <c:v>98.7</c:v>
                </c:pt>
                <c:pt idx="37393">
                  <c:v>98.7</c:v>
                </c:pt>
                <c:pt idx="37394">
                  <c:v>98.7</c:v>
                </c:pt>
                <c:pt idx="37395">
                  <c:v>98.7</c:v>
                </c:pt>
                <c:pt idx="37396">
                  <c:v>98.7</c:v>
                </c:pt>
                <c:pt idx="37397">
                  <c:v>98.6</c:v>
                </c:pt>
                <c:pt idx="37398">
                  <c:v>98.6</c:v>
                </c:pt>
                <c:pt idx="37399">
                  <c:v>98.6</c:v>
                </c:pt>
                <c:pt idx="37400">
                  <c:v>98.6</c:v>
                </c:pt>
                <c:pt idx="37401">
                  <c:v>98.6</c:v>
                </c:pt>
                <c:pt idx="37402">
                  <c:v>98.6</c:v>
                </c:pt>
                <c:pt idx="37403">
                  <c:v>98.6</c:v>
                </c:pt>
                <c:pt idx="37404">
                  <c:v>98.5</c:v>
                </c:pt>
                <c:pt idx="37405">
                  <c:v>98.5</c:v>
                </c:pt>
                <c:pt idx="37406">
                  <c:v>98.5</c:v>
                </c:pt>
                <c:pt idx="37407">
                  <c:v>98.5</c:v>
                </c:pt>
                <c:pt idx="37408">
                  <c:v>98.5</c:v>
                </c:pt>
                <c:pt idx="37409">
                  <c:v>98.5</c:v>
                </c:pt>
                <c:pt idx="37410">
                  <c:v>98.5</c:v>
                </c:pt>
                <c:pt idx="37411">
                  <c:v>98.4</c:v>
                </c:pt>
                <c:pt idx="37412">
                  <c:v>98.4</c:v>
                </c:pt>
                <c:pt idx="37413">
                  <c:v>98.4</c:v>
                </c:pt>
                <c:pt idx="37414">
                  <c:v>98.4</c:v>
                </c:pt>
                <c:pt idx="37415">
                  <c:v>98.4</c:v>
                </c:pt>
                <c:pt idx="37416">
                  <c:v>98.3</c:v>
                </c:pt>
                <c:pt idx="37417">
                  <c:v>98.3</c:v>
                </c:pt>
                <c:pt idx="37418">
                  <c:v>98.3</c:v>
                </c:pt>
                <c:pt idx="37419">
                  <c:v>98.3</c:v>
                </c:pt>
                <c:pt idx="37420">
                  <c:v>98.3</c:v>
                </c:pt>
                <c:pt idx="37421">
                  <c:v>98.2</c:v>
                </c:pt>
                <c:pt idx="37422">
                  <c:v>98.2</c:v>
                </c:pt>
                <c:pt idx="37423">
                  <c:v>98.2</c:v>
                </c:pt>
                <c:pt idx="37424">
                  <c:v>98.2</c:v>
                </c:pt>
                <c:pt idx="37425">
                  <c:v>98.2</c:v>
                </c:pt>
                <c:pt idx="37426">
                  <c:v>98.1</c:v>
                </c:pt>
                <c:pt idx="37427">
                  <c:v>98.1</c:v>
                </c:pt>
                <c:pt idx="37428">
                  <c:v>98.1</c:v>
                </c:pt>
                <c:pt idx="37429">
                  <c:v>98.1</c:v>
                </c:pt>
                <c:pt idx="37430">
                  <c:v>98.1</c:v>
                </c:pt>
                <c:pt idx="37431">
                  <c:v>98.1</c:v>
                </c:pt>
                <c:pt idx="37432">
                  <c:v>98</c:v>
                </c:pt>
                <c:pt idx="37433">
                  <c:v>98</c:v>
                </c:pt>
                <c:pt idx="37434">
                  <c:v>98</c:v>
                </c:pt>
                <c:pt idx="37435">
                  <c:v>98</c:v>
                </c:pt>
                <c:pt idx="37436">
                  <c:v>98</c:v>
                </c:pt>
                <c:pt idx="37437">
                  <c:v>98</c:v>
                </c:pt>
                <c:pt idx="37438">
                  <c:v>98</c:v>
                </c:pt>
                <c:pt idx="37439">
                  <c:v>97.9</c:v>
                </c:pt>
                <c:pt idx="37440">
                  <c:v>98</c:v>
                </c:pt>
                <c:pt idx="37441">
                  <c:v>98</c:v>
                </c:pt>
                <c:pt idx="37442">
                  <c:v>98</c:v>
                </c:pt>
                <c:pt idx="37443">
                  <c:v>98</c:v>
                </c:pt>
                <c:pt idx="37444">
                  <c:v>97.9</c:v>
                </c:pt>
                <c:pt idx="37445">
                  <c:v>97.9</c:v>
                </c:pt>
                <c:pt idx="37446">
                  <c:v>97.9</c:v>
                </c:pt>
                <c:pt idx="37447">
                  <c:v>97.9</c:v>
                </c:pt>
                <c:pt idx="37448">
                  <c:v>97.9</c:v>
                </c:pt>
                <c:pt idx="37449">
                  <c:v>97.8</c:v>
                </c:pt>
                <c:pt idx="37450">
                  <c:v>97.8</c:v>
                </c:pt>
                <c:pt idx="37451">
                  <c:v>97.8</c:v>
                </c:pt>
                <c:pt idx="37452">
                  <c:v>97.8</c:v>
                </c:pt>
                <c:pt idx="37453">
                  <c:v>97.8</c:v>
                </c:pt>
                <c:pt idx="37454">
                  <c:v>97.7</c:v>
                </c:pt>
                <c:pt idx="37455">
                  <c:v>97.7</c:v>
                </c:pt>
                <c:pt idx="37456">
                  <c:v>97.7</c:v>
                </c:pt>
                <c:pt idx="37457">
                  <c:v>97.7</c:v>
                </c:pt>
                <c:pt idx="37458">
                  <c:v>97.7</c:v>
                </c:pt>
                <c:pt idx="37459">
                  <c:v>97.6</c:v>
                </c:pt>
                <c:pt idx="37460">
                  <c:v>97.6</c:v>
                </c:pt>
                <c:pt idx="37461">
                  <c:v>97.6</c:v>
                </c:pt>
                <c:pt idx="37462">
                  <c:v>97.6</c:v>
                </c:pt>
                <c:pt idx="37463">
                  <c:v>97.6</c:v>
                </c:pt>
                <c:pt idx="37464">
                  <c:v>97.5</c:v>
                </c:pt>
                <c:pt idx="37465">
                  <c:v>97.5</c:v>
                </c:pt>
                <c:pt idx="37466">
                  <c:v>97.5</c:v>
                </c:pt>
                <c:pt idx="37467">
                  <c:v>97.5</c:v>
                </c:pt>
                <c:pt idx="37468">
                  <c:v>97.5</c:v>
                </c:pt>
                <c:pt idx="37469">
                  <c:v>97.5</c:v>
                </c:pt>
                <c:pt idx="37470">
                  <c:v>97.5</c:v>
                </c:pt>
                <c:pt idx="37471">
                  <c:v>97.4</c:v>
                </c:pt>
                <c:pt idx="37472">
                  <c:v>97.4</c:v>
                </c:pt>
                <c:pt idx="37473">
                  <c:v>97.4</c:v>
                </c:pt>
                <c:pt idx="37474">
                  <c:v>97.4</c:v>
                </c:pt>
                <c:pt idx="37475">
                  <c:v>97.4</c:v>
                </c:pt>
                <c:pt idx="37476">
                  <c:v>97.4</c:v>
                </c:pt>
                <c:pt idx="37477">
                  <c:v>97.4</c:v>
                </c:pt>
                <c:pt idx="37478">
                  <c:v>97.3</c:v>
                </c:pt>
                <c:pt idx="37479">
                  <c:v>97.3</c:v>
                </c:pt>
                <c:pt idx="37480">
                  <c:v>97.3</c:v>
                </c:pt>
                <c:pt idx="37481">
                  <c:v>97.3</c:v>
                </c:pt>
                <c:pt idx="37482">
                  <c:v>97.3</c:v>
                </c:pt>
                <c:pt idx="37483">
                  <c:v>97.3</c:v>
                </c:pt>
                <c:pt idx="37484">
                  <c:v>97.3</c:v>
                </c:pt>
                <c:pt idx="37485">
                  <c:v>97.3</c:v>
                </c:pt>
                <c:pt idx="37486">
                  <c:v>97.2</c:v>
                </c:pt>
                <c:pt idx="37487">
                  <c:v>97.2</c:v>
                </c:pt>
                <c:pt idx="37488">
                  <c:v>97.2</c:v>
                </c:pt>
                <c:pt idx="37489">
                  <c:v>97.2</c:v>
                </c:pt>
                <c:pt idx="37490">
                  <c:v>97.2</c:v>
                </c:pt>
                <c:pt idx="37491">
                  <c:v>97.2</c:v>
                </c:pt>
                <c:pt idx="37492">
                  <c:v>97.2</c:v>
                </c:pt>
                <c:pt idx="37493">
                  <c:v>97.2</c:v>
                </c:pt>
                <c:pt idx="37494">
                  <c:v>97.2</c:v>
                </c:pt>
                <c:pt idx="37495">
                  <c:v>97.1</c:v>
                </c:pt>
                <c:pt idx="37496">
                  <c:v>97.1</c:v>
                </c:pt>
                <c:pt idx="37497">
                  <c:v>97.1</c:v>
                </c:pt>
                <c:pt idx="37498">
                  <c:v>97.1</c:v>
                </c:pt>
                <c:pt idx="37499">
                  <c:v>97.1</c:v>
                </c:pt>
                <c:pt idx="37500">
                  <c:v>97.1</c:v>
                </c:pt>
                <c:pt idx="37501">
                  <c:v>97.1</c:v>
                </c:pt>
                <c:pt idx="37502">
                  <c:v>97.1</c:v>
                </c:pt>
                <c:pt idx="37503">
                  <c:v>97.1</c:v>
                </c:pt>
                <c:pt idx="37504">
                  <c:v>97.1</c:v>
                </c:pt>
                <c:pt idx="37505">
                  <c:v>97.1</c:v>
                </c:pt>
                <c:pt idx="37506">
                  <c:v>97.1</c:v>
                </c:pt>
                <c:pt idx="37507">
                  <c:v>97.1</c:v>
                </c:pt>
                <c:pt idx="37508">
                  <c:v>97</c:v>
                </c:pt>
                <c:pt idx="37509">
                  <c:v>97</c:v>
                </c:pt>
                <c:pt idx="37510">
                  <c:v>97</c:v>
                </c:pt>
                <c:pt idx="37511">
                  <c:v>97</c:v>
                </c:pt>
                <c:pt idx="37512">
                  <c:v>97</c:v>
                </c:pt>
                <c:pt idx="37513">
                  <c:v>97</c:v>
                </c:pt>
                <c:pt idx="37514">
                  <c:v>97</c:v>
                </c:pt>
                <c:pt idx="37515">
                  <c:v>97</c:v>
                </c:pt>
                <c:pt idx="37516">
                  <c:v>97</c:v>
                </c:pt>
                <c:pt idx="37517">
                  <c:v>97</c:v>
                </c:pt>
                <c:pt idx="37518">
                  <c:v>97</c:v>
                </c:pt>
                <c:pt idx="37519">
                  <c:v>97</c:v>
                </c:pt>
                <c:pt idx="37520">
                  <c:v>97</c:v>
                </c:pt>
                <c:pt idx="37521">
                  <c:v>97</c:v>
                </c:pt>
                <c:pt idx="37522">
                  <c:v>97</c:v>
                </c:pt>
                <c:pt idx="37523">
                  <c:v>96.9</c:v>
                </c:pt>
                <c:pt idx="37524">
                  <c:v>96.9</c:v>
                </c:pt>
                <c:pt idx="37525">
                  <c:v>96.9</c:v>
                </c:pt>
                <c:pt idx="37526">
                  <c:v>96.9</c:v>
                </c:pt>
                <c:pt idx="37527">
                  <c:v>96.9</c:v>
                </c:pt>
                <c:pt idx="37528">
                  <c:v>96.9</c:v>
                </c:pt>
                <c:pt idx="37529">
                  <c:v>96.9</c:v>
                </c:pt>
                <c:pt idx="37530">
                  <c:v>96.9</c:v>
                </c:pt>
                <c:pt idx="37531">
                  <c:v>96.9</c:v>
                </c:pt>
                <c:pt idx="37532">
                  <c:v>96.9</c:v>
                </c:pt>
                <c:pt idx="37533">
                  <c:v>96.9</c:v>
                </c:pt>
                <c:pt idx="37534">
                  <c:v>96.9</c:v>
                </c:pt>
                <c:pt idx="37535">
                  <c:v>96.9</c:v>
                </c:pt>
                <c:pt idx="37536">
                  <c:v>96.9</c:v>
                </c:pt>
                <c:pt idx="37537">
                  <c:v>96.9</c:v>
                </c:pt>
                <c:pt idx="37538">
                  <c:v>96.9</c:v>
                </c:pt>
                <c:pt idx="37539">
                  <c:v>96.9</c:v>
                </c:pt>
                <c:pt idx="37540">
                  <c:v>96.9</c:v>
                </c:pt>
                <c:pt idx="37541">
                  <c:v>96.9</c:v>
                </c:pt>
                <c:pt idx="37542">
                  <c:v>96.9</c:v>
                </c:pt>
                <c:pt idx="37543">
                  <c:v>96.9</c:v>
                </c:pt>
                <c:pt idx="37544">
                  <c:v>96.9</c:v>
                </c:pt>
                <c:pt idx="37545">
                  <c:v>96.9</c:v>
                </c:pt>
                <c:pt idx="37546">
                  <c:v>96.9</c:v>
                </c:pt>
                <c:pt idx="37547">
                  <c:v>96.9</c:v>
                </c:pt>
                <c:pt idx="37548">
                  <c:v>96.9</c:v>
                </c:pt>
                <c:pt idx="37549">
                  <c:v>96.9</c:v>
                </c:pt>
                <c:pt idx="37550">
                  <c:v>96.9</c:v>
                </c:pt>
                <c:pt idx="37551">
                  <c:v>96.9</c:v>
                </c:pt>
                <c:pt idx="37552">
                  <c:v>96.9</c:v>
                </c:pt>
                <c:pt idx="37553">
                  <c:v>96.9</c:v>
                </c:pt>
                <c:pt idx="37554">
                  <c:v>96.9</c:v>
                </c:pt>
                <c:pt idx="37555">
                  <c:v>96.9</c:v>
                </c:pt>
                <c:pt idx="37556">
                  <c:v>96.9</c:v>
                </c:pt>
                <c:pt idx="37557">
                  <c:v>96.9</c:v>
                </c:pt>
                <c:pt idx="37558">
                  <c:v>96.9</c:v>
                </c:pt>
                <c:pt idx="37559">
                  <c:v>96.9</c:v>
                </c:pt>
                <c:pt idx="37560">
                  <c:v>96.9</c:v>
                </c:pt>
                <c:pt idx="37561">
                  <c:v>97</c:v>
                </c:pt>
                <c:pt idx="37562">
                  <c:v>97</c:v>
                </c:pt>
                <c:pt idx="37563">
                  <c:v>97</c:v>
                </c:pt>
                <c:pt idx="37564">
                  <c:v>97</c:v>
                </c:pt>
                <c:pt idx="37565">
                  <c:v>97</c:v>
                </c:pt>
                <c:pt idx="37566">
                  <c:v>97</c:v>
                </c:pt>
                <c:pt idx="37567">
                  <c:v>97</c:v>
                </c:pt>
                <c:pt idx="37568">
                  <c:v>97</c:v>
                </c:pt>
                <c:pt idx="37569">
                  <c:v>97</c:v>
                </c:pt>
                <c:pt idx="37570">
                  <c:v>97</c:v>
                </c:pt>
                <c:pt idx="37571">
                  <c:v>97</c:v>
                </c:pt>
                <c:pt idx="37572">
                  <c:v>97</c:v>
                </c:pt>
                <c:pt idx="37573">
                  <c:v>97</c:v>
                </c:pt>
                <c:pt idx="37574">
                  <c:v>97</c:v>
                </c:pt>
                <c:pt idx="37575">
                  <c:v>97</c:v>
                </c:pt>
                <c:pt idx="37576">
                  <c:v>97</c:v>
                </c:pt>
                <c:pt idx="37577">
                  <c:v>97</c:v>
                </c:pt>
                <c:pt idx="37578">
                  <c:v>97.1</c:v>
                </c:pt>
                <c:pt idx="37579">
                  <c:v>97.1</c:v>
                </c:pt>
                <c:pt idx="37580">
                  <c:v>97.1</c:v>
                </c:pt>
                <c:pt idx="37581">
                  <c:v>97.1</c:v>
                </c:pt>
                <c:pt idx="37582">
                  <c:v>97.1</c:v>
                </c:pt>
                <c:pt idx="37583">
                  <c:v>97.1</c:v>
                </c:pt>
                <c:pt idx="37584">
                  <c:v>97.1</c:v>
                </c:pt>
                <c:pt idx="37585">
                  <c:v>97.1</c:v>
                </c:pt>
                <c:pt idx="37586">
                  <c:v>97.1</c:v>
                </c:pt>
                <c:pt idx="37587">
                  <c:v>97.1</c:v>
                </c:pt>
                <c:pt idx="37588">
                  <c:v>97.1</c:v>
                </c:pt>
                <c:pt idx="37589">
                  <c:v>97.1</c:v>
                </c:pt>
                <c:pt idx="37590">
                  <c:v>97.1</c:v>
                </c:pt>
                <c:pt idx="37591">
                  <c:v>97.2</c:v>
                </c:pt>
                <c:pt idx="37592">
                  <c:v>97.2</c:v>
                </c:pt>
                <c:pt idx="37593">
                  <c:v>97.2</c:v>
                </c:pt>
                <c:pt idx="37594">
                  <c:v>97.2</c:v>
                </c:pt>
                <c:pt idx="37595">
                  <c:v>97.2</c:v>
                </c:pt>
                <c:pt idx="37596">
                  <c:v>97.2</c:v>
                </c:pt>
                <c:pt idx="37597">
                  <c:v>97.2</c:v>
                </c:pt>
                <c:pt idx="37598">
                  <c:v>97.2</c:v>
                </c:pt>
                <c:pt idx="37599">
                  <c:v>97.2</c:v>
                </c:pt>
                <c:pt idx="37600">
                  <c:v>97.2</c:v>
                </c:pt>
                <c:pt idx="37601">
                  <c:v>97.3</c:v>
                </c:pt>
                <c:pt idx="37602">
                  <c:v>97.3</c:v>
                </c:pt>
                <c:pt idx="37603">
                  <c:v>97.3</c:v>
                </c:pt>
                <c:pt idx="37604">
                  <c:v>97.3</c:v>
                </c:pt>
                <c:pt idx="37605">
                  <c:v>97.3</c:v>
                </c:pt>
                <c:pt idx="37606">
                  <c:v>97.3</c:v>
                </c:pt>
                <c:pt idx="37607">
                  <c:v>97.3</c:v>
                </c:pt>
                <c:pt idx="37608">
                  <c:v>97.4</c:v>
                </c:pt>
                <c:pt idx="37609">
                  <c:v>97.4</c:v>
                </c:pt>
                <c:pt idx="37610">
                  <c:v>97.4</c:v>
                </c:pt>
                <c:pt idx="37611">
                  <c:v>97.4</c:v>
                </c:pt>
                <c:pt idx="37612">
                  <c:v>97.4</c:v>
                </c:pt>
                <c:pt idx="37613">
                  <c:v>97.4</c:v>
                </c:pt>
                <c:pt idx="37614">
                  <c:v>97.4</c:v>
                </c:pt>
                <c:pt idx="37615">
                  <c:v>97.5</c:v>
                </c:pt>
                <c:pt idx="37616">
                  <c:v>97.5</c:v>
                </c:pt>
                <c:pt idx="37617">
                  <c:v>97.5</c:v>
                </c:pt>
                <c:pt idx="37618">
                  <c:v>97.5</c:v>
                </c:pt>
                <c:pt idx="37619">
                  <c:v>97.5</c:v>
                </c:pt>
                <c:pt idx="37620">
                  <c:v>97.5</c:v>
                </c:pt>
                <c:pt idx="37621">
                  <c:v>97.5</c:v>
                </c:pt>
                <c:pt idx="37622">
                  <c:v>97.6</c:v>
                </c:pt>
                <c:pt idx="37623">
                  <c:v>97.6</c:v>
                </c:pt>
                <c:pt idx="37624">
                  <c:v>97.6</c:v>
                </c:pt>
                <c:pt idx="37625">
                  <c:v>97.6</c:v>
                </c:pt>
                <c:pt idx="37626">
                  <c:v>97.6</c:v>
                </c:pt>
                <c:pt idx="37627">
                  <c:v>97.6</c:v>
                </c:pt>
                <c:pt idx="37628">
                  <c:v>97.6</c:v>
                </c:pt>
                <c:pt idx="37629">
                  <c:v>97.6</c:v>
                </c:pt>
                <c:pt idx="37630">
                  <c:v>97.6</c:v>
                </c:pt>
                <c:pt idx="37631">
                  <c:v>97.6</c:v>
                </c:pt>
                <c:pt idx="37632">
                  <c:v>97.7</c:v>
                </c:pt>
                <c:pt idx="37633">
                  <c:v>97.7</c:v>
                </c:pt>
                <c:pt idx="37634">
                  <c:v>97.7</c:v>
                </c:pt>
                <c:pt idx="37635">
                  <c:v>97.7</c:v>
                </c:pt>
                <c:pt idx="37636">
                  <c:v>97.7</c:v>
                </c:pt>
                <c:pt idx="37637">
                  <c:v>97.7</c:v>
                </c:pt>
                <c:pt idx="37638">
                  <c:v>97.8</c:v>
                </c:pt>
                <c:pt idx="37639">
                  <c:v>97.8</c:v>
                </c:pt>
                <c:pt idx="37640">
                  <c:v>97.8</c:v>
                </c:pt>
                <c:pt idx="37641">
                  <c:v>97.8</c:v>
                </c:pt>
                <c:pt idx="37642">
                  <c:v>97.8</c:v>
                </c:pt>
                <c:pt idx="37643">
                  <c:v>97.8</c:v>
                </c:pt>
                <c:pt idx="37644">
                  <c:v>97.9</c:v>
                </c:pt>
                <c:pt idx="37645">
                  <c:v>97.9</c:v>
                </c:pt>
                <c:pt idx="37646">
                  <c:v>97.9</c:v>
                </c:pt>
                <c:pt idx="37647">
                  <c:v>97.9</c:v>
                </c:pt>
                <c:pt idx="37648">
                  <c:v>97.9</c:v>
                </c:pt>
                <c:pt idx="37649">
                  <c:v>97.9</c:v>
                </c:pt>
                <c:pt idx="37650">
                  <c:v>97.9</c:v>
                </c:pt>
                <c:pt idx="37651">
                  <c:v>98</c:v>
                </c:pt>
                <c:pt idx="37652">
                  <c:v>98</c:v>
                </c:pt>
                <c:pt idx="37653">
                  <c:v>98</c:v>
                </c:pt>
                <c:pt idx="37654">
                  <c:v>98</c:v>
                </c:pt>
                <c:pt idx="37655">
                  <c:v>97.9</c:v>
                </c:pt>
                <c:pt idx="37656">
                  <c:v>97.9</c:v>
                </c:pt>
                <c:pt idx="37657">
                  <c:v>97.9</c:v>
                </c:pt>
                <c:pt idx="37658">
                  <c:v>98</c:v>
                </c:pt>
                <c:pt idx="37659">
                  <c:v>98</c:v>
                </c:pt>
                <c:pt idx="37660">
                  <c:v>98</c:v>
                </c:pt>
                <c:pt idx="37661">
                  <c:v>98</c:v>
                </c:pt>
                <c:pt idx="37662">
                  <c:v>98</c:v>
                </c:pt>
                <c:pt idx="37663">
                  <c:v>98</c:v>
                </c:pt>
                <c:pt idx="37664">
                  <c:v>98</c:v>
                </c:pt>
                <c:pt idx="37665">
                  <c:v>98.1</c:v>
                </c:pt>
                <c:pt idx="37666">
                  <c:v>98.1</c:v>
                </c:pt>
                <c:pt idx="37667">
                  <c:v>98.1</c:v>
                </c:pt>
                <c:pt idx="37668">
                  <c:v>98.1</c:v>
                </c:pt>
                <c:pt idx="37669">
                  <c:v>98.1</c:v>
                </c:pt>
                <c:pt idx="37670">
                  <c:v>98.1</c:v>
                </c:pt>
                <c:pt idx="37671">
                  <c:v>98.2</c:v>
                </c:pt>
                <c:pt idx="37672">
                  <c:v>98.2</c:v>
                </c:pt>
                <c:pt idx="37673">
                  <c:v>98.2</c:v>
                </c:pt>
                <c:pt idx="37674">
                  <c:v>98.2</c:v>
                </c:pt>
                <c:pt idx="37675">
                  <c:v>98.2</c:v>
                </c:pt>
                <c:pt idx="37676">
                  <c:v>98.3</c:v>
                </c:pt>
                <c:pt idx="37677">
                  <c:v>98.3</c:v>
                </c:pt>
                <c:pt idx="37678">
                  <c:v>98.3</c:v>
                </c:pt>
                <c:pt idx="37679">
                  <c:v>98.3</c:v>
                </c:pt>
                <c:pt idx="37680">
                  <c:v>98.3</c:v>
                </c:pt>
                <c:pt idx="37681">
                  <c:v>98.4</c:v>
                </c:pt>
                <c:pt idx="37682">
                  <c:v>98.4</c:v>
                </c:pt>
                <c:pt idx="37683">
                  <c:v>98.4</c:v>
                </c:pt>
                <c:pt idx="37684">
                  <c:v>98.4</c:v>
                </c:pt>
                <c:pt idx="37685">
                  <c:v>98.4</c:v>
                </c:pt>
                <c:pt idx="37686">
                  <c:v>98.4</c:v>
                </c:pt>
                <c:pt idx="37687">
                  <c:v>98.5</c:v>
                </c:pt>
                <c:pt idx="37688">
                  <c:v>98.5</c:v>
                </c:pt>
                <c:pt idx="37689">
                  <c:v>98.5</c:v>
                </c:pt>
                <c:pt idx="37690">
                  <c:v>98.5</c:v>
                </c:pt>
                <c:pt idx="37691">
                  <c:v>98.5</c:v>
                </c:pt>
                <c:pt idx="37692">
                  <c:v>98.5</c:v>
                </c:pt>
                <c:pt idx="37693">
                  <c:v>98.6</c:v>
                </c:pt>
                <c:pt idx="37694">
                  <c:v>98.6</c:v>
                </c:pt>
                <c:pt idx="37695">
                  <c:v>98.6</c:v>
                </c:pt>
                <c:pt idx="37696">
                  <c:v>98.6</c:v>
                </c:pt>
                <c:pt idx="37697">
                  <c:v>98.6</c:v>
                </c:pt>
                <c:pt idx="37698">
                  <c:v>98.7</c:v>
                </c:pt>
                <c:pt idx="37699">
                  <c:v>98.7</c:v>
                </c:pt>
                <c:pt idx="37700">
                  <c:v>98.7</c:v>
                </c:pt>
                <c:pt idx="37701">
                  <c:v>98.7</c:v>
                </c:pt>
                <c:pt idx="37702">
                  <c:v>98.7</c:v>
                </c:pt>
                <c:pt idx="37703">
                  <c:v>98.8</c:v>
                </c:pt>
                <c:pt idx="37704">
                  <c:v>98.8</c:v>
                </c:pt>
                <c:pt idx="37705">
                  <c:v>98.8</c:v>
                </c:pt>
                <c:pt idx="37706">
                  <c:v>98.8</c:v>
                </c:pt>
                <c:pt idx="37707">
                  <c:v>98.8</c:v>
                </c:pt>
                <c:pt idx="37708">
                  <c:v>98.8</c:v>
                </c:pt>
                <c:pt idx="37709">
                  <c:v>98.9</c:v>
                </c:pt>
                <c:pt idx="37710">
                  <c:v>98.9</c:v>
                </c:pt>
                <c:pt idx="37711">
                  <c:v>98.9</c:v>
                </c:pt>
                <c:pt idx="37712">
                  <c:v>98.9</c:v>
                </c:pt>
                <c:pt idx="37713">
                  <c:v>98.9</c:v>
                </c:pt>
                <c:pt idx="37714">
                  <c:v>98.9</c:v>
                </c:pt>
                <c:pt idx="37715">
                  <c:v>98.9</c:v>
                </c:pt>
                <c:pt idx="37716">
                  <c:v>98.9</c:v>
                </c:pt>
                <c:pt idx="37717">
                  <c:v>99</c:v>
                </c:pt>
                <c:pt idx="37718">
                  <c:v>99</c:v>
                </c:pt>
                <c:pt idx="37719">
                  <c:v>99</c:v>
                </c:pt>
                <c:pt idx="37720">
                  <c:v>99</c:v>
                </c:pt>
                <c:pt idx="37721">
                  <c:v>99</c:v>
                </c:pt>
                <c:pt idx="37722">
                  <c:v>99</c:v>
                </c:pt>
                <c:pt idx="37723">
                  <c:v>99</c:v>
                </c:pt>
                <c:pt idx="37724">
                  <c:v>99</c:v>
                </c:pt>
                <c:pt idx="37725">
                  <c:v>99</c:v>
                </c:pt>
                <c:pt idx="37726">
                  <c:v>99</c:v>
                </c:pt>
                <c:pt idx="37727">
                  <c:v>99</c:v>
                </c:pt>
                <c:pt idx="37728">
                  <c:v>99.1</c:v>
                </c:pt>
                <c:pt idx="37729">
                  <c:v>99.1</c:v>
                </c:pt>
                <c:pt idx="37730">
                  <c:v>99.1</c:v>
                </c:pt>
                <c:pt idx="37731">
                  <c:v>99.1</c:v>
                </c:pt>
                <c:pt idx="37732">
                  <c:v>99.1</c:v>
                </c:pt>
                <c:pt idx="37733">
                  <c:v>99.1</c:v>
                </c:pt>
                <c:pt idx="37734">
                  <c:v>99.1</c:v>
                </c:pt>
                <c:pt idx="37735">
                  <c:v>99.1</c:v>
                </c:pt>
                <c:pt idx="37736">
                  <c:v>99.1</c:v>
                </c:pt>
                <c:pt idx="37737">
                  <c:v>99.1</c:v>
                </c:pt>
                <c:pt idx="37738">
                  <c:v>99.1</c:v>
                </c:pt>
                <c:pt idx="37739">
                  <c:v>99.1</c:v>
                </c:pt>
                <c:pt idx="37740">
                  <c:v>99.2</c:v>
                </c:pt>
                <c:pt idx="37741">
                  <c:v>99.2</c:v>
                </c:pt>
                <c:pt idx="37742">
                  <c:v>99.2</c:v>
                </c:pt>
                <c:pt idx="37743">
                  <c:v>99.2</c:v>
                </c:pt>
                <c:pt idx="37744">
                  <c:v>99.2</c:v>
                </c:pt>
                <c:pt idx="37745">
                  <c:v>99.2</c:v>
                </c:pt>
                <c:pt idx="37746">
                  <c:v>99.2</c:v>
                </c:pt>
                <c:pt idx="37747">
                  <c:v>99.2</c:v>
                </c:pt>
                <c:pt idx="37748">
                  <c:v>99.2</c:v>
                </c:pt>
                <c:pt idx="37749">
                  <c:v>99.2</c:v>
                </c:pt>
                <c:pt idx="37750">
                  <c:v>99.2</c:v>
                </c:pt>
                <c:pt idx="37751">
                  <c:v>99.2</c:v>
                </c:pt>
                <c:pt idx="37752">
                  <c:v>99.2</c:v>
                </c:pt>
                <c:pt idx="37753">
                  <c:v>99.2</c:v>
                </c:pt>
                <c:pt idx="37754">
                  <c:v>99.2</c:v>
                </c:pt>
                <c:pt idx="37755">
                  <c:v>99.2</c:v>
                </c:pt>
                <c:pt idx="37756">
                  <c:v>99.2</c:v>
                </c:pt>
                <c:pt idx="37757">
                  <c:v>99.2</c:v>
                </c:pt>
                <c:pt idx="37758">
                  <c:v>99.2</c:v>
                </c:pt>
                <c:pt idx="37759">
                  <c:v>99.2</c:v>
                </c:pt>
                <c:pt idx="37760">
                  <c:v>99.2</c:v>
                </c:pt>
                <c:pt idx="37761">
                  <c:v>99.2</c:v>
                </c:pt>
                <c:pt idx="37762">
                  <c:v>99.2</c:v>
                </c:pt>
                <c:pt idx="37763">
                  <c:v>99.2</c:v>
                </c:pt>
                <c:pt idx="37764">
                  <c:v>99.2</c:v>
                </c:pt>
                <c:pt idx="37765">
                  <c:v>99.2</c:v>
                </c:pt>
                <c:pt idx="37766">
                  <c:v>99.2</c:v>
                </c:pt>
                <c:pt idx="37767">
                  <c:v>99.2</c:v>
                </c:pt>
                <c:pt idx="37768">
                  <c:v>99.2</c:v>
                </c:pt>
                <c:pt idx="37769">
                  <c:v>99.2</c:v>
                </c:pt>
                <c:pt idx="37770">
                  <c:v>99.2</c:v>
                </c:pt>
                <c:pt idx="37771">
                  <c:v>99.2</c:v>
                </c:pt>
                <c:pt idx="37772">
                  <c:v>99.2</c:v>
                </c:pt>
                <c:pt idx="37773">
                  <c:v>99.2</c:v>
                </c:pt>
                <c:pt idx="37774">
                  <c:v>99.2</c:v>
                </c:pt>
                <c:pt idx="37775">
                  <c:v>99.2</c:v>
                </c:pt>
                <c:pt idx="37776">
                  <c:v>99.2</c:v>
                </c:pt>
                <c:pt idx="37777">
                  <c:v>99.2</c:v>
                </c:pt>
                <c:pt idx="37778">
                  <c:v>99.2</c:v>
                </c:pt>
                <c:pt idx="37779">
                  <c:v>99.2</c:v>
                </c:pt>
                <c:pt idx="37780">
                  <c:v>99.2</c:v>
                </c:pt>
                <c:pt idx="37781">
                  <c:v>99.2</c:v>
                </c:pt>
                <c:pt idx="37782">
                  <c:v>99.1</c:v>
                </c:pt>
                <c:pt idx="37783">
                  <c:v>99.2</c:v>
                </c:pt>
                <c:pt idx="37784">
                  <c:v>99.1</c:v>
                </c:pt>
                <c:pt idx="37785">
                  <c:v>99.1</c:v>
                </c:pt>
                <c:pt idx="37786">
                  <c:v>99.1</c:v>
                </c:pt>
                <c:pt idx="37787">
                  <c:v>99.1</c:v>
                </c:pt>
                <c:pt idx="37788">
                  <c:v>99.1</c:v>
                </c:pt>
                <c:pt idx="37789">
                  <c:v>99.1</c:v>
                </c:pt>
                <c:pt idx="37790">
                  <c:v>99.1</c:v>
                </c:pt>
                <c:pt idx="37791">
                  <c:v>99.1</c:v>
                </c:pt>
                <c:pt idx="37792">
                  <c:v>99.1</c:v>
                </c:pt>
                <c:pt idx="37793">
                  <c:v>99.1</c:v>
                </c:pt>
                <c:pt idx="37794">
                  <c:v>99.1</c:v>
                </c:pt>
                <c:pt idx="37795">
                  <c:v>99.1</c:v>
                </c:pt>
                <c:pt idx="37796">
                  <c:v>99</c:v>
                </c:pt>
                <c:pt idx="37797">
                  <c:v>99</c:v>
                </c:pt>
                <c:pt idx="37798">
                  <c:v>99</c:v>
                </c:pt>
                <c:pt idx="37799">
                  <c:v>99</c:v>
                </c:pt>
                <c:pt idx="37800">
                  <c:v>99</c:v>
                </c:pt>
                <c:pt idx="37801">
                  <c:v>99</c:v>
                </c:pt>
                <c:pt idx="37802">
                  <c:v>99</c:v>
                </c:pt>
                <c:pt idx="37803">
                  <c:v>99</c:v>
                </c:pt>
                <c:pt idx="37804">
                  <c:v>99</c:v>
                </c:pt>
                <c:pt idx="37805">
                  <c:v>99</c:v>
                </c:pt>
                <c:pt idx="37806">
                  <c:v>99</c:v>
                </c:pt>
                <c:pt idx="37807">
                  <c:v>98.9</c:v>
                </c:pt>
                <c:pt idx="37808">
                  <c:v>98.9</c:v>
                </c:pt>
                <c:pt idx="37809">
                  <c:v>98.9</c:v>
                </c:pt>
                <c:pt idx="37810">
                  <c:v>98.9</c:v>
                </c:pt>
                <c:pt idx="37811">
                  <c:v>98.9</c:v>
                </c:pt>
                <c:pt idx="37812">
                  <c:v>98.9</c:v>
                </c:pt>
                <c:pt idx="37813">
                  <c:v>98.9</c:v>
                </c:pt>
                <c:pt idx="37814">
                  <c:v>98.8</c:v>
                </c:pt>
                <c:pt idx="37815">
                  <c:v>98.8</c:v>
                </c:pt>
                <c:pt idx="37816">
                  <c:v>98.8</c:v>
                </c:pt>
                <c:pt idx="37817">
                  <c:v>98.8</c:v>
                </c:pt>
                <c:pt idx="37818">
                  <c:v>98.8</c:v>
                </c:pt>
                <c:pt idx="37819">
                  <c:v>98.8</c:v>
                </c:pt>
                <c:pt idx="37820">
                  <c:v>98.7</c:v>
                </c:pt>
                <c:pt idx="37821">
                  <c:v>98.7</c:v>
                </c:pt>
                <c:pt idx="37822">
                  <c:v>98.7</c:v>
                </c:pt>
                <c:pt idx="37823">
                  <c:v>98.7</c:v>
                </c:pt>
                <c:pt idx="37824">
                  <c:v>98.7</c:v>
                </c:pt>
                <c:pt idx="37825">
                  <c:v>98.7</c:v>
                </c:pt>
                <c:pt idx="37826">
                  <c:v>98.6</c:v>
                </c:pt>
                <c:pt idx="37827">
                  <c:v>98.6</c:v>
                </c:pt>
                <c:pt idx="37828">
                  <c:v>98.6</c:v>
                </c:pt>
                <c:pt idx="37829">
                  <c:v>98.6</c:v>
                </c:pt>
                <c:pt idx="37830">
                  <c:v>98.6</c:v>
                </c:pt>
                <c:pt idx="37831">
                  <c:v>98.5</c:v>
                </c:pt>
                <c:pt idx="37832">
                  <c:v>98.5</c:v>
                </c:pt>
                <c:pt idx="37833">
                  <c:v>98.5</c:v>
                </c:pt>
                <c:pt idx="37834">
                  <c:v>98.5</c:v>
                </c:pt>
                <c:pt idx="37835">
                  <c:v>98.5</c:v>
                </c:pt>
                <c:pt idx="37836">
                  <c:v>98.5</c:v>
                </c:pt>
                <c:pt idx="37837">
                  <c:v>98.4</c:v>
                </c:pt>
                <c:pt idx="37838">
                  <c:v>98.4</c:v>
                </c:pt>
                <c:pt idx="37839">
                  <c:v>98.4</c:v>
                </c:pt>
                <c:pt idx="37840">
                  <c:v>98.4</c:v>
                </c:pt>
                <c:pt idx="37841">
                  <c:v>98.4</c:v>
                </c:pt>
                <c:pt idx="37842">
                  <c:v>98.3</c:v>
                </c:pt>
                <c:pt idx="37843">
                  <c:v>98.3</c:v>
                </c:pt>
                <c:pt idx="37844">
                  <c:v>98.3</c:v>
                </c:pt>
                <c:pt idx="37845">
                  <c:v>98.3</c:v>
                </c:pt>
                <c:pt idx="37846">
                  <c:v>98.3</c:v>
                </c:pt>
                <c:pt idx="37847">
                  <c:v>98.3</c:v>
                </c:pt>
                <c:pt idx="37848">
                  <c:v>98.2</c:v>
                </c:pt>
                <c:pt idx="37849">
                  <c:v>98.2</c:v>
                </c:pt>
                <c:pt idx="37850">
                  <c:v>98.2</c:v>
                </c:pt>
                <c:pt idx="37851">
                  <c:v>98.2</c:v>
                </c:pt>
                <c:pt idx="37852">
                  <c:v>98.2</c:v>
                </c:pt>
                <c:pt idx="37853">
                  <c:v>98.2</c:v>
                </c:pt>
                <c:pt idx="37854">
                  <c:v>98.1</c:v>
                </c:pt>
                <c:pt idx="37855">
                  <c:v>98.1</c:v>
                </c:pt>
                <c:pt idx="37856">
                  <c:v>98.1</c:v>
                </c:pt>
                <c:pt idx="37857">
                  <c:v>98.1</c:v>
                </c:pt>
                <c:pt idx="37858">
                  <c:v>98.1</c:v>
                </c:pt>
                <c:pt idx="37859">
                  <c:v>98.1</c:v>
                </c:pt>
                <c:pt idx="37860">
                  <c:v>98</c:v>
                </c:pt>
                <c:pt idx="37861">
                  <c:v>98</c:v>
                </c:pt>
                <c:pt idx="37862">
                  <c:v>98</c:v>
                </c:pt>
                <c:pt idx="37863">
                  <c:v>98</c:v>
                </c:pt>
                <c:pt idx="37864">
                  <c:v>98</c:v>
                </c:pt>
                <c:pt idx="37865">
                  <c:v>98</c:v>
                </c:pt>
                <c:pt idx="37866">
                  <c:v>98</c:v>
                </c:pt>
                <c:pt idx="37867">
                  <c:v>98</c:v>
                </c:pt>
                <c:pt idx="37868">
                  <c:v>98</c:v>
                </c:pt>
                <c:pt idx="37869">
                  <c:v>98</c:v>
                </c:pt>
                <c:pt idx="37870">
                  <c:v>98</c:v>
                </c:pt>
                <c:pt idx="37871">
                  <c:v>98</c:v>
                </c:pt>
                <c:pt idx="37872">
                  <c:v>98</c:v>
                </c:pt>
                <c:pt idx="37873">
                  <c:v>98</c:v>
                </c:pt>
                <c:pt idx="37874">
                  <c:v>98</c:v>
                </c:pt>
                <c:pt idx="37875">
                  <c:v>97.9</c:v>
                </c:pt>
                <c:pt idx="37876">
                  <c:v>97.9</c:v>
                </c:pt>
                <c:pt idx="37877">
                  <c:v>97.9</c:v>
                </c:pt>
                <c:pt idx="37878">
                  <c:v>97.9</c:v>
                </c:pt>
                <c:pt idx="37879">
                  <c:v>97.9</c:v>
                </c:pt>
                <c:pt idx="37880">
                  <c:v>97.9</c:v>
                </c:pt>
                <c:pt idx="37881">
                  <c:v>97.8</c:v>
                </c:pt>
                <c:pt idx="37882">
                  <c:v>97.8</c:v>
                </c:pt>
                <c:pt idx="37883">
                  <c:v>97.8</c:v>
                </c:pt>
                <c:pt idx="37884">
                  <c:v>97.8</c:v>
                </c:pt>
                <c:pt idx="37885">
                  <c:v>97.8</c:v>
                </c:pt>
                <c:pt idx="37886">
                  <c:v>97.8</c:v>
                </c:pt>
                <c:pt idx="37887">
                  <c:v>97.7</c:v>
                </c:pt>
                <c:pt idx="37888">
                  <c:v>97.7</c:v>
                </c:pt>
                <c:pt idx="37889">
                  <c:v>97.7</c:v>
                </c:pt>
                <c:pt idx="37890">
                  <c:v>97.7</c:v>
                </c:pt>
                <c:pt idx="37891">
                  <c:v>97.7</c:v>
                </c:pt>
                <c:pt idx="37892">
                  <c:v>97.7</c:v>
                </c:pt>
                <c:pt idx="37893">
                  <c:v>97.6</c:v>
                </c:pt>
                <c:pt idx="37894">
                  <c:v>97.6</c:v>
                </c:pt>
                <c:pt idx="37895">
                  <c:v>97.6</c:v>
                </c:pt>
                <c:pt idx="37896">
                  <c:v>97.6</c:v>
                </c:pt>
                <c:pt idx="37897">
                  <c:v>97.6</c:v>
                </c:pt>
                <c:pt idx="37898">
                  <c:v>97.6</c:v>
                </c:pt>
                <c:pt idx="37899">
                  <c:v>97.5</c:v>
                </c:pt>
                <c:pt idx="37900">
                  <c:v>97.5</c:v>
                </c:pt>
                <c:pt idx="37901">
                  <c:v>97.5</c:v>
                </c:pt>
                <c:pt idx="37902">
                  <c:v>97.5</c:v>
                </c:pt>
                <c:pt idx="37903">
                  <c:v>97.5</c:v>
                </c:pt>
                <c:pt idx="37904">
                  <c:v>97.5</c:v>
                </c:pt>
                <c:pt idx="37905">
                  <c:v>97.4</c:v>
                </c:pt>
                <c:pt idx="37906">
                  <c:v>97.4</c:v>
                </c:pt>
                <c:pt idx="37907">
                  <c:v>97.4</c:v>
                </c:pt>
                <c:pt idx="37908">
                  <c:v>97.4</c:v>
                </c:pt>
                <c:pt idx="37909">
                  <c:v>97.4</c:v>
                </c:pt>
                <c:pt idx="37910">
                  <c:v>97.4</c:v>
                </c:pt>
                <c:pt idx="37911">
                  <c:v>97.3</c:v>
                </c:pt>
                <c:pt idx="37912">
                  <c:v>97.3</c:v>
                </c:pt>
                <c:pt idx="37913">
                  <c:v>97.3</c:v>
                </c:pt>
                <c:pt idx="37914">
                  <c:v>97.3</c:v>
                </c:pt>
                <c:pt idx="37915">
                  <c:v>97.3</c:v>
                </c:pt>
                <c:pt idx="37916">
                  <c:v>97.3</c:v>
                </c:pt>
                <c:pt idx="37917">
                  <c:v>97.3</c:v>
                </c:pt>
                <c:pt idx="37918">
                  <c:v>97.3</c:v>
                </c:pt>
                <c:pt idx="37919">
                  <c:v>97.3</c:v>
                </c:pt>
                <c:pt idx="37920">
                  <c:v>97.2</c:v>
                </c:pt>
                <c:pt idx="37921">
                  <c:v>97.2</c:v>
                </c:pt>
                <c:pt idx="37922">
                  <c:v>97.2</c:v>
                </c:pt>
                <c:pt idx="37923">
                  <c:v>97.2</c:v>
                </c:pt>
                <c:pt idx="37924">
                  <c:v>97.2</c:v>
                </c:pt>
                <c:pt idx="37925">
                  <c:v>97.2</c:v>
                </c:pt>
                <c:pt idx="37926">
                  <c:v>97.2</c:v>
                </c:pt>
                <c:pt idx="37927">
                  <c:v>97.2</c:v>
                </c:pt>
                <c:pt idx="37928">
                  <c:v>97.2</c:v>
                </c:pt>
                <c:pt idx="37929">
                  <c:v>97.2</c:v>
                </c:pt>
                <c:pt idx="37930">
                  <c:v>97.2</c:v>
                </c:pt>
                <c:pt idx="37931">
                  <c:v>97.2</c:v>
                </c:pt>
                <c:pt idx="37932">
                  <c:v>97.2</c:v>
                </c:pt>
                <c:pt idx="37933">
                  <c:v>97.2</c:v>
                </c:pt>
                <c:pt idx="37934">
                  <c:v>97.2</c:v>
                </c:pt>
                <c:pt idx="37935">
                  <c:v>97.2</c:v>
                </c:pt>
                <c:pt idx="37936">
                  <c:v>97.2</c:v>
                </c:pt>
                <c:pt idx="37937">
                  <c:v>97.2</c:v>
                </c:pt>
                <c:pt idx="37938">
                  <c:v>97.2</c:v>
                </c:pt>
                <c:pt idx="37939">
                  <c:v>97.2</c:v>
                </c:pt>
                <c:pt idx="37940">
                  <c:v>97.2</c:v>
                </c:pt>
                <c:pt idx="37941">
                  <c:v>97.1</c:v>
                </c:pt>
                <c:pt idx="37942">
                  <c:v>97.2</c:v>
                </c:pt>
                <c:pt idx="37943">
                  <c:v>97.1</c:v>
                </c:pt>
                <c:pt idx="37944">
                  <c:v>97.1</c:v>
                </c:pt>
                <c:pt idx="37945">
                  <c:v>97.1</c:v>
                </c:pt>
                <c:pt idx="37946">
                  <c:v>97.1</c:v>
                </c:pt>
                <c:pt idx="37947">
                  <c:v>97.1</c:v>
                </c:pt>
                <c:pt idx="37948">
                  <c:v>97.1</c:v>
                </c:pt>
                <c:pt idx="37949">
                  <c:v>97.1</c:v>
                </c:pt>
                <c:pt idx="37950">
                  <c:v>97.1</c:v>
                </c:pt>
                <c:pt idx="37951">
                  <c:v>97.1</c:v>
                </c:pt>
                <c:pt idx="37952">
                  <c:v>97.1</c:v>
                </c:pt>
                <c:pt idx="37953">
                  <c:v>97.1</c:v>
                </c:pt>
                <c:pt idx="37954">
                  <c:v>97.1</c:v>
                </c:pt>
                <c:pt idx="37955">
                  <c:v>97.1</c:v>
                </c:pt>
                <c:pt idx="37956">
                  <c:v>97.1</c:v>
                </c:pt>
                <c:pt idx="37957">
                  <c:v>97.1</c:v>
                </c:pt>
                <c:pt idx="37958">
                  <c:v>97.1</c:v>
                </c:pt>
                <c:pt idx="37959">
                  <c:v>97.1</c:v>
                </c:pt>
                <c:pt idx="37960">
                  <c:v>97.1</c:v>
                </c:pt>
                <c:pt idx="37961">
                  <c:v>97</c:v>
                </c:pt>
                <c:pt idx="37962">
                  <c:v>97.1</c:v>
                </c:pt>
                <c:pt idx="37963">
                  <c:v>97.1</c:v>
                </c:pt>
                <c:pt idx="37964">
                  <c:v>97.1</c:v>
                </c:pt>
                <c:pt idx="37965">
                  <c:v>97.1</c:v>
                </c:pt>
                <c:pt idx="37966">
                  <c:v>97.1</c:v>
                </c:pt>
                <c:pt idx="37967">
                  <c:v>97.1</c:v>
                </c:pt>
                <c:pt idx="37968">
                  <c:v>97.1</c:v>
                </c:pt>
                <c:pt idx="37969">
                  <c:v>97.1</c:v>
                </c:pt>
                <c:pt idx="37970">
                  <c:v>97.1</c:v>
                </c:pt>
                <c:pt idx="37971">
                  <c:v>97.1</c:v>
                </c:pt>
                <c:pt idx="37972">
                  <c:v>97.1</c:v>
                </c:pt>
                <c:pt idx="37973">
                  <c:v>97.1</c:v>
                </c:pt>
                <c:pt idx="37974">
                  <c:v>97.1</c:v>
                </c:pt>
                <c:pt idx="37975">
                  <c:v>97.1</c:v>
                </c:pt>
                <c:pt idx="37976">
                  <c:v>97.1</c:v>
                </c:pt>
                <c:pt idx="37977">
                  <c:v>97.1</c:v>
                </c:pt>
                <c:pt idx="37978">
                  <c:v>97.1</c:v>
                </c:pt>
                <c:pt idx="37979">
                  <c:v>97.1</c:v>
                </c:pt>
                <c:pt idx="37980">
                  <c:v>97.1</c:v>
                </c:pt>
                <c:pt idx="37981">
                  <c:v>97.1</c:v>
                </c:pt>
                <c:pt idx="37982">
                  <c:v>97.1</c:v>
                </c:pt>
                <c:pt idx="37983">
                  <c:v>97.1</c:v>
                </c:pt>
                <c:pt idx="37984">
                  <c:v>97.1</c:v>
                </c:pt>
                <c:pt idx="37985">
                  <c:v>97.1</c:v>
                </c:pt>
                <c:pt idx="37986">
                  <c:v>97.1</c:v>
                </c:pt>
                <c:pt idx="37987">
                  <c:v>97.1</c:v>
                </c:pt>
                <c:pt idx="37988">
                  <c:v>97.1</c:v>
                </c:pt>
                <c:pt idx="37989">
                  <c:v>97.2</c:v>
                </c:pt>
                <c:pt idx="37990">
                  <c:v>97.2</c:v>
                </c:pt>
                <c:pt idx="37991">
                  <c:v>97.2</c:v>
                </c:pt>
                <c:pt idx="37992">
                  <c:v>97.2</c:v>
                </c:pt>
                <c:pt idx="37993">
                  <c:v>97.2</c:v>
                </c:pt>
                <c:pt idx="37994">
                  <c:v>97.2</c:v>
                </c:pt>
                <c:pt idx="37995">
                  <c:v>97.2</c:v>
                </c:pt>
                <c:pt idx="37996">
                  <c:v>97.2</c:v>
                </c:pt>
                <c:pt idx="37997">
                  <c:v>97.2</c:v>
                </c:pt>
                <c:pt idx="37998">
                  <c:v>97.2</c:v>
                </c:pt>
                <c:pt idx="37999">
                  <c:v>97.2</c:v>
                </c:pt>
                <c:pt idx="38000">
                  <c:v>97.2</c:v>
                </c:pt>
                <c:pt idx="38001">
                  <c:v>97.2</c:v>
                </c:pt>
                <c:pt idx="38002">
                  <c:v>97.2</c:v>
                </c:pt>
                <c:pt idx="38003">
                  <c:v>97.3</c:v>
                </c:pt>
                <c:pt idx="38004">
                  <c:v>97.3</c:v>
                </c:pt>
                <c:pt idx="38005">
                  <c:v>97.3</c:v>
                </c:pt>
                <c:pt idx="38006">
                  <c:v>97.3</c:v>
                </c:pt>
                <c:pt idx="38007">
                  <c:v>97.3</c:v>
                </c:pt>
                <c:pt idx="38008">
                  <c:v>97.3</c:v>
                </c:pt>
                <c:pt idx="38009">
                  <c:v>97.3</c:v>
                </c:pt>
                <c:pt idx="38010">
                  <c:v>97.3</c:v>
                </c:pt>
                <c:pt idx="38011">
                  <c:v>97.4</c:v>
                </c:pt>
                <c:pt idx="38012">
                  <c:v>97.4</c:v>
                </c:pt>
                <c:pt idx="38013">
                  <c:v>97.4</c:v>
                </c:pt>
                <c:pt idx="38014">
                  <c:v>97.4</c:v>
                </c:pt>
                <c:pt idx="38015">
                  <c:v>97.4</c:v>
                </c:pt>
                <c:pt idx="38016">
                  <c:v>97.4</c:v>
                </c:pt>
                <c:pt idx="38017">
                  <c:v>97.4</c:v>
                </c:pt>
                <c:pt idx="38018">
                  <c:v>97.4</c:v>
                </c:pt>
                <c:pt idx="38019">
                  <c:v>97.5</c:v>
                </c:pt>
                <c:pt idx="38020">
                  <c:v>97.5</c:v>
                </c:pt>
                <c:pt idx="38021">
                  <c:v>97.5</c:v>
                </c:pt>
                <c:pt idx="38022">
                  <c:v>97.5</c:v>
                </c:pt>
                <c:pt idx="38023">
                  <c:v>97.5</c:v>
                </c:pt>
                <c:pt idx="38024">
                  <c:v>97.5</c:v>
                </c:pt>
                <c:pt idx="38025">
                  <c:v>97.5</c:v>
                </c:pt>
                <c:pt idx="38026">
                  <c:v>97.5</c:v>
                </c:pt>
                <c:pt idx="38027">
                  <c:v>97.6</c:v>
                </c:pt>
                <c:pt idx="38028">
                  <c:v>97.6</c:v>
                </c:pt>
                <c:pt idx="38029">
                  <c:v>97.6</c:v>
                </c:pt>
                <c:pt idx="38030">
                  <c:v>97.6</c:v>
                </c:pt>
                <c:pt idx="38031">
                  <c:v>97.6</c:v>
                </c:pt>
                <c:pt idx="38032">
                  <c:v>97.6</c:v>
                </c:pt>
                <c:pt idx="38033">
                  <c:v>97.6</c:v>
                </c:pt>
                <c:pt idx="38034">
                  <c:v>97.7</c:v>
                </c:pt>
                <c:pt idx="38035">
                  <c:v>97.7</c:v>
                </c:pt>
                <c:pt idx="38036">
                  <c:v>97.7</c:v>
                </c:pt>
                <c:pt idx="38037">
                  <c:v>97.7</c:v>
                </c:pt>
                <c:pt idx="38038">
                  <c:v>97.7</c:v>
                </c:pt>
                <c:pt idx="38039">
                  <c:v>97.7</c:v>
                </c:pt>
                <c:pt idx="38040">
                  <c:v>97.7</c:v>
                </c:pt>
                <c:pt idx="38041">
                  <c:v>97.8</c:v>
                </c:pt>
                <c:pt idx="38042">
                  <c:v>97.8</c:v>
                </c:pt>
                <c:pt idx="38043">
                  <c:v>97.8</c:v>
                </c:pt>
                <c:pt idx="38044">
                  <c:v>97.8</c:v>
                </c:pt>
                <c:pt idx="38045">
                  <c:v>97.8</c:v>
                </c:pt>
                <c:pt idx="38046">
                  <c:v>97.8</c:v>
                </c:pt>
                <c:pt idx="38047">
                  <c:v>97.9</c:v>
                </c:pt>
                <c:pt idx="38048">
                  <c:v>97.9</c:v>
                </c:pt>
                <c:pt idx="38049">
                  <c:v>97.9</c:v>
                </c:pt>
                <c:pt idx="38050">
                  <c:v>97.9</c:v>
                </c:pt>
                <c:pt idx="38051">
                  <c:v>97.9</c:v>
                </c:pt>
                <c:pt idx="38052">
                  <c:v>97.9</c:v>
                </c:pt>
                <c:pt idx="38053">
                  <c:v>97.9</c:v>
                </c:pt>
                <c:pt idx="38054">
                  <c:v>98</c:v>
                </c:pt>
                <c:pt idx="38055">
                  <c:v>98</c:v>
                </c:pt>
                <c:pt idx="38056">
                  <c:v>98</c:v>
                </c:pt>
                <c:pt idx="38057">
                  <c:v>97.9</c:v>
                </c:pt>
                <c:pt idx="38058">
                  <c:v>97.9</c:v>
                </c:pt>
                <c:pt idx="38059">
                  <c:v>98</c:v>
                </c:pt>
                <c:pt idx="38060">
                  <c:v>98</c:v>
                </c:pt>
                <c:pt idx="38061">
                  <c:v>98</c:v>
                </c:pt>
                <c:pt idx="38062">
                  <c:v>98</c:v>
                </c:pt>
                <c:pt idx="38063">
                  <c:v>98</c:v>
                </c:pt>
                <c:pt idx="38064">
                  <c:v>98</c:v>
                </c:pt>
                <c:pt idx="38065">
                  <c:v>98</c:v>
                </c:pt>
                <c:pt idx="38066">
                  <c:v>98.1</c:v>
                </c:pt>
                <c:pt idx="38067">
                  <c:v>98.1</c:v>
                </c:pt>
                <c:pt idx="38068">
                  <c:v>98.1</c:v>
                </c:pt>
                <c:pt idx="38069">
                  <c:v>98.1</c:v>
                </c:pt>
                <c:pt idx="38070">
                  <c:v>98.1</c:v>
                </c:pt>
                <c:pt idx="38071">
                  <c:v>98.2</c:v>
                </c:pt>
                <c:pt idx="38072">
                  <c:v>98.2</c:v>
                </c:pt>
                <c:pt idx="38073">
                  <c:v>98.2</c:v>
                </c:pt>
                <c:pt idx="38074">
                  <c:v>98.2</c:v>
                </c:pt>
                <c:pt idx="38075">
                  <c:v>98.2</c:v>
                </c:pt>
                <c:pt idx="38076">
                  <c:v>98.2</c:v>
                </c:pt>
                <c:pt idx="38077">
                  <c:v>98.3</c:v>
                </c:pt>
                <c:pt idx="38078">
                  <c:v>98.3</c:v>
                </c:pt>
                <c:pt idx="38079">
                  <c:v>98.3</c:v>
                </c:pt>
                <c:pt idx="38080">
                  <c:v>98.3</c:v>
                </c:pt>
                <c:pt idx="38081">
                  <c:v>98.3</c:v>
                </c:pt>
                <c:pt idx="38082">
                  <c:v>98.3</c:v>
                </c:pt>
                <c:pt idx="38083">
                  <c:v>98.4</c:v>
                </c:pt>
                <c:pt idx="38084">
                  <c:v>98.4</c:v>
                </c:pt>
                <c:pt idx="38085">
                  <c:v>98.4</c:v>
                </c:pt>
                <c:pt idx="38086">
                  <c:v>98.4</c:v>
                </c:pt>
                <c:pt idx="38087">
                  <c:v>98.4</c:v>
                </c:pt>
                <c:pt idx="38088">
                  <c:v>98.4</c:v>
                </c:pt>
                <c:pt idx="38089">
                  <c:v>98.5</c:v>
                </c:pt>
                <c:pt idx="38090">
                  <c:v>98.5</c:v>
                </c:pt>
                <c:pt idx="38091">
                  <c:v>98.5</c:v>
                </c:pt>
                <c:pt idx="38092">
                  <c:v>98.5</c:v>
                </c:pt>
                <c:pt idx="38093">
                  <c:v>98.5</c:v>
                </c:pt>
                <c:pt idx="38094">
                  <c:v>98.6</c:v>
                </c:pt>
                <c:pt idx="38095">
                  <c:v>98.6</c:v>
                </c:pt>
                <c:pt idx="38096">
                  <c:v>98.6</c:v>
                </c:pt>
                <c:pt idx="38097">
                  <c:v>98.6</c:v>
                </c:pt>
                <c:pt idx="38098">
                  <c:v>98.6</c:v>
                </c:pt>
                <c:pt idx="38099">
                  <c:v>98.7</c:v>
                </c:pt>
                <c:pt idx="38100">
                  <c:v>98.7</c:v>
                </c:pt>
                <c:pt idx="38101">
                  <c:v>98.7</c:v>
                </c:pt>
                <c:pt idx="38102">
                  <c:v>98.7</c:v>
                </c:pt>
                <c:pt idx="38103">
                  <c:v>98.7</c:v>
                </c:pt>
                <c:pt idx="38104">
                  <c:v>98.7</c:v>
                </c:pt>
                <c:pt idx="38105">
                  <c:v>98.8</c:v>
                </c:pt>
                <c:pt idx="38106">
                  <c:v>98.8</c:v>
                </c:pt>
                <c:pt idx="38107">
                  <c:v>98.8</c:v>
                </c:pt>
                <c:pt idx="38108">
                  <c:v>98.8</c:v>
                </c:pt>
                <c:pt idx="38109">
                  <c:v>98.8</c:v>
                </c:pt>
                <c:pt idx="38110">
                  <c:v>98.9</c:v>
                </c:pt>
                <c:pt idx="38111">
                  <c:v>98.9</c:v>
                </c:pt>
                <c:pt idx="38112">
                  <c:v>98.9</c:v>
                </c:pt>
                <c:pt idx="38113">
                  <c:v>98.9</c:v>
                </c:pt>
                <c:pt idx="38114">
                  <c:v>98.9</c:v>
                </c:pt>
                <c:pt idx="38115">
                  <c:v>98.9</c:v>
                </c:pt>
                <c:pt idx="38116">
                  <c:v>99</c:v>
                </c:pt>
                <c:pt idx="38117">
                  <c:v>99</c:v>
                </c:pt>
                <c:pt idx="38118">
                  <c:v>99</c:v>
                </c:pt>
                <c:pt idx="38119">
                  <c:v>99</c:v>
                </c:pt>
                <c:pt idx="38120">
                  <c:v>99</c:v>
                </c:pt>
                <c:pt idx="38121">
                  <c:v>99</c:v>
                </c:pt>
                <c:pt idx="38122">
                  <c:v>99</c:v>
                </c:pt>
                <c:pt idx="38123">
                  <c:v>99</c:v>
                </c:pt>
                <c:pt idx="38124">
                  <c:v>99</c:v>
                </c:pt>
                <c:pt idx="38125">
                  <c:v>99</c:v>
                </c:pt>
                <c:pt idx="38126">
                  <c:v>99.1</c:v>
                </c:pt>
                <c:pt idx="38127">
                  <c:v>99.1</c:v>
                </c:pt>
                <c:pt idx="38128">
                  <c:v>99.1</c:v>
                </c:pt>
                <c:pt idx="38129">
                  <c:v>99.1</c:v>
                </c:pt>
                <c:pt idx="38130">
                  <c:v>99.1</c:v>
                </c:pt>
                <c:pt idx="38131">
                  <c:v>99.1</c:v>
                </c:pt>
                <c:pt idx="38132">
                  <c:v>99.1</c:v>
                </c:pt>
                <c:pt idx="38133">
                  <c:v>99.1</c:v>
                </c:pt>
                <c:pt idx="38134">
                  <c:v>99.2</c:v>
                </c:pt>
                <c:pt idx="38135">
                  <c:v>99.2</c:v>
                </c:pt>
                <c:pt idx="38136">
                  <c:v>99.2</c:v>
                </c:pt>
                <c:pt idx="38137">
                  <c:v>99.2</c:v>
                </c:pt>
                <c:pt idx="38138">
                  <c:v>99.2</c:v>
                </c:pt>
                <c:pt idx="38139">
                  <c:v>99.2</c:v>
                </c:pt>
                <c:pt idx="38140">
                  <c:v>99.2</c:v>
                </c:pt>
                <c:pt idx="38141">
                  <c:v>99.2</c:v>
                </c:pt>
                <c:pt idx="38142">
                  <c:v>99.2</c:v>
                </c:pt>
                <c:pt idx="38143">
                  <c:v>99.2</c:v>
                </c:pt>
                <c:pt idx="38144">
                  <c:v>99.2</c:v>
                </c:pt>
                <c:pt idx="38145">
                  <c:v>99.2</c:v>
                </c:pt>
                <c:pt idx="38146">
                  <c:v>99.3</c:v>
                </c:pt>
                <c:pt idx="38147">
                  <c:v>99.3</c:v>
                </c:pt>
                <c:pt idx="38148">
                  <c:v>99.3</c:v>
                </c:pt>
                <c:pt idx="38149">
                  <c:v>99.3</c:v>
                </c:pt>
                <c:pt idx="38150">
                  <c:v>99.3</c:v>
                </c:pt>
                <c:pt idx="38151">
                  <c:v>99.3</c:v>
                </c:pt>
                <c:pt idx="38152">
                  <c:v>99.3</c:v>
                </c:pt>
                <c:pt idx="38153">
                  <c:v>99.3</c:v>
                </c:pt>
                <c:pt idx="38154">
                  <c:v>99.3</c:v>
                </c:pt>
                <c:pt idx="38155">
                  <c:v>99.3</c:v>
                </c:pt>
                <c:pt idx="38156">
                  <c:v>99.3</c:v>
                </c:pt>
                <c:pt idx="38157">
                  <c:v>99.3</c:v>
                </c:pt>
                <c:pt idx="38158">
                  <c:v>99.3</c:v>
                </c:pt>
                <c:pt idx="38159">
                  <c:v>99.3</c:v>
                </c:pt>
                <c:pt idx="38160">
                  <c:v>99.3</c:v>
                </c:pt>
                <c:pt idx="38161">
                  <c:v>99.3</c:v>
                </c:pt>
                <c:pt idx="38162">
                  <c:v>99.3</c:v>
                </c:pt>
                <c:pt idx="38163">
                  <c:v>99.4</c:v>
                </c:pt>
                <c:pt idx="38164">
                  <c:v>99.4</c:v>
                </c:pt>
                <c:pt idx="38165">
                  <c:v>99.4</c:v>
                </c:pt>
                <c:pt idx="38166">
                  <c:v>99.4</c:v>
                </c:pt>
                <c:pt idx="38167">
                  <c:v>99.4</c:v>
                </c:pt>
                <c:pt idx="38168">
                  <c:v>99.4</c:v>
                </c:pt>
                <c:pt idx="38169">
                  <c:v>99.4</c:v>
                </c:pt>
                <c:pt idx="38170">
                  <c:v>99.4</c:v>
                </c:pt>
                <c:pt idx="38171">
                  <c:v>99.4</c:v>
                </c:pt>
                <c:pt idx="38172">
                  <c:v>99.4</c:v>
                </c:pt>
                <c:pt idx="38173">
                  <c:v>99.4</c:v>
                </c:pt>
                <c:pt idx="38174">
                  <c:v>99.4</c:v>
                </c:pt>
                <c:pt idx="38175">
                  <c:v>99.4</c:v>
                </c:pt>
                <c:pt idx="38176">
                  <c:v>99.4</c:v>
                </c:pt>
                <c:pt idx="38177">
                  <c:v>99.4</c:v>
                </c:pt>
                <c:pt idx="38178">
                  <c:v>99.4</c:v>
                </c:pt>
                <c:pt idx="38179">
                  <c:v>99.4</c:v>
                </c:pt>
                <c:pt idx="38180">
                  <c:v>99.4</c:v>
                </c:pt>
                <c:pt idx="38181">
                  <c:v>99.4</c:v>
                </c:pt>
                <c:pt idx="38182">
                  <c:v>99.4</c:v>
                </c:pt>
                <c:pt idx="38183">
                  <c:v>99.4</c:v>
                </c:pt>
                <c:pt idx="38184">
                  <c:v>99.4</c:v>
                </c:pt>
                <c:pt idx="38185">
                  <c:v>99.4</c:v>
                </c:pt>
                <c:pt idx="38186">
                  <c:v>99.4</c:v>
                </c:pt>
                <c:pt idx="38187">
                  <c:v>99.4</c:v>
                </c:pt>
                <c:pt idx="38188">
                  <c:v>99.4</c:v>
                </c:pt>
                <c:pt idx="38189">
                  <c:v>99.4</c:v>
                </c:pt>
                <c:pt idx="38190">
                  <c:v>99.4</c:v>
                </c:pt>
                <c:pt idx="38191">
                  <c:v>99.4</c:v>
                </c:pt>
                <c:pt idx="38192">
                  <c:v>99.4</c:v>
                </c:pt>
                <c:pt idx="38193">
                  <c:v>99.4</c:v>
                </c:pt>
                <c:pt idx="38194">
                  <c:v>99.3</c:v>
                </c:pt>
                <c:pt idx="38195">
                  <c:v>99.3</c:v>
                </c:pt>
                <c:pt idx="38196">
                  <c:v>99.3</c:v>
                </c:pt>
                <c:pt idx="38197">
                  <c:v>99.3</c:v>
                </c:pt>
                <c:pt idx="38198">
                  <c:v>99.3</c:v>
                </c:pt>
                <c:pt idx="38199">
                  <c:v>99.3</c:v>
                </c:pt>
                <c:pt idx="38200">
                  <c:v>99.3</c:v>
                </c:pt>
                <c:pt idx="38201">
                  <c:v>99.3</c:v>
                </c:pt>
                <c:pt idx="38202">
                  <c:v>99.3</c:v>
                </c:pt>
                <c:pt idx="38203">
                  <c:v>99.3</c:v>
                </c:pt>
                <c:pt idx="38204">
                  <c:v>99.3</c:v>
                </c:pt>
                <c:pt idx="38205">
                  <c:v>99.3</c:v>
                </c:pt>
                <c:pt idx="38206">
                  <c:v>99.2</c:v>
                </c:pt>
                <c:pt idx="38207">
                  <c:v>99.2</c:v>
                </c:pt>
                <c:pt idx="38208">
                  <c:v>99.2</c:v>
                </c:pt>
                <c:pt idx="38209">
                  <c:v>99.2</c:v>
                </c:pt>
                <c:pt idx="38210">
                  <c:v>99.2</c:v>
                </c:pt>
                <c:pt idx="38211">
                  <c:v>99.2</c:v>
                </c:pt>
                <c:pt idx="38212">
                  <c:v>99.2</c:v>
                </c:pt>
                <c:pt idx="38213">
                  <c:v>99.2</c:v>
                </c:pt>
                <c:pt idx="38214">
                  <c:v>99.2</c:v>
                </c:pt>
                <c:pt idx="38215">
                  <c:v>99.1</c:v>
                </c:pt>
                <c:pt idx="38216">
                  <c:v>99.1</c:v>
                </c:pt>
                <c:pt idx="38217">
                  <c:v>99.1</c:v>
                </c:pt>
                <c:pt idx="38218">
                  <c:v>99.1</c:v>
                </c:pt>
                <c:pt idx="38219">
                  <c:v>99.1</c:v>
                </c:pt>
                <c:pt idx="38220">
                  <c:v>99.1</c:v>
                </c:pt>
                <c:pt idx="38221">
                  <c:v>99.1</c:v>
                </c:pt>
                <c:pt idx="38222">
                  <c:v>99.1</c:v>
                </c:pt>
                <c:pt idx="38223">
                  <c:v>99.1</c:v>
                </c:pt>
                <c:pt idx="38224">
                  <c:v>99.1</c:v>
                </c:pt>
                <c:pt idx="38225">
                  <c:v>99</c:v>
                </c:pt>
                <c:pt idx="38226">
                  <c:v>99</c:v>
                </c:pt>
                <c:pt idx="38227">
                  <c:v>99</c:v>
                </c:pt>
                <c:pt idx="38228">
                  <c:v>99</c:v>
                </c:pt>
                <c:pt idx="38229">
                  <c:v>99</c:v>
                </c:pt>
                <c:pt idx="38230">
                  <c:v>99</c:v>
                </c:pt>
                <c:pt idx="38231">
                  <c:v>99</c:v>
                </c:pt>
                <c:pt idx="38232">
                  <c:v>99</c:v>
                </c:pt>
                <c:pt idx="38233">
                  <c:v>99</c:v>
                </c:pt>
                <c:pt idx="38234">
                  <c:v>99</c:v>
                </c:pt>
                <c:pt idx="38235">
                  <c:v>99</c:v>
                </c:pt>
                <c:pt idx="38236">
                  <c:v>98.9</c:v>
                </c:pt>
                <c:pt idx="38237">
                  <c:v>98.9</c:v>
                </c:pt>
                <c:pt idx="38238">
                  <c:v>98.9</c:v>
                </c:pt>
                <c:pt idx="38239">
                  <c:v>98.9</c:v>
                </c:pt>
                <c:pt idx="38240">
                  <c:v>98.9</c:v>
                </c:pt>
                <c:pt idx="38241">
                  <c:v>98.9</c:v>
                </c:pt>
                <c:pt idx="38242">
                  <c:v>98.9</c:v>
                </c:pt>
                <c:pt idx="38243">
                  <c:v>98.8</c:v>
                </c:pt>
                <c:pt idx="38244">
                  <c:v>98.8</c:v>
                </c:pt>
                <c:pt idx="38245">
                  <c:v>98.8</c:v>
                </c:pt>
                <c:pt idx="38246">
                  <c:v>98.8</c:v>
                </c:pt>
                <c:pt idx="38247">
                  <c:v>98.8</c:v>
                </c:pt>
                <c:pt idx="38248">
                  <c:v>98.8</c:v>
                </c:pt>
                <c:pt idx="38249">
                  <c:v>98.8</c:v>
                </c:pt>
                <c:pt idx="38250">
                  <c:v>98.7</c:v>
                </c:pt>
                <c:pt idx="38251">
                  <c:v>98.7</c:v>
                </c:pt>
                <c:pt idx="38252">
                  <c:v>98.7</c:v>
                </c:pt>
                <c:pt idx="38253">
                  <c:v>98.7</c:v>
                </c:pt>
                <c:pt idx="38254">
                  <c:v>98.7</c:v>
                </c:pt>
                <c:pt idx="38255">
                  <c:v>98.7</c:v>
                </c:pt>
                <c:pt idx="38256">
                  <c:v>98.6</c:v>
                </c:pt>
                <c:pt idx="38257">
                  <c:v>98.6</c:v>
                </c:pt>
                <c:pt idx="38258">
                  <c:v>98.6</c:v>
                </c:pt>
                <c:pt idx="38259">
                  <c:v>98.6</c:v>
                </c:pt>
                <c:pt idx="38260">
                  <c:v>98.6</c:v>
                </c:pt>
                <c:pt idx="38261">
                  <c:v>98.6</c:v>
                </c:pt>
                <c:pt idx="38262">
                  <c:v>98.5</c:v>
                </c:pt>
                <c:pt idx="38263">
                  <c:v>98.5</c:v>
                </c:pt>
                <c:pt idx="38264">
                  <c:v>98.5</c:v>
                </c:pt>
                <c:pt idx="38265">
                  <c:v>98.5</c:v>
                </c:pt>
                <c:pt idx="38266">
                  <c:v>98.4</c:v>
                </c:pt>
                <c:pt idx="38267">
                  <c:v>98.4</c:v>
                </c:pt>
                <c:pt idx="38268">
                  <c:v>98.4</c:v>
                </c:pt>
                <c:pt idx="38269">
                  <c:v>98.4</c:v>
                </c:pt>
                <c:pt idx="38270">
                  <c:v>98.4</c:v>
                </c:pt>
                <c:pt idx="38271">
                  <c:v>98.4</c:v>
                </c:pt>
                <c:pt idx="38272">
                  <c:v>98.3</c:v>
                </c:pt>
                <c:pt idx="38273">
                  <c:v>98.3</c:v>
                </c:pt>
                <c:pt idx="38274">
                  <c:v>98.3</c:v>
                </c:pt>
                <c:pt idx="38275">
                  <c:v>98.3</c:v>
                </c:pt>
                <c:pt idx="38276">
                  <c:v>98.3</c:v>
                </c:pt>
                <c:pt idx="38277">
                  <c:v>98.3</c:v>
                </c:pt>
                <c:pt idx="38278">
                  <c:v>98.2</c:v>
                </c:pt>
                <c:pt idx="38279">
                  <c:v>98.2</c:v>
                </c:pt>
                <c:pt idx="38280">
                  <c:v>98.2</c:v>
                </c:pt>
                <c:pt idx="38281">
                  <c:v>98.2</c:v>
                </c:pt>
                <c:pt idx="38282">
                  <c:v>98.2</c:v>
                </c:pt>
                <c:pt idx="38283">
                  <c:v>98.2</c:v>
                </c:pt>
                <c:pt idx="38284">
                  <c:v>98.2</c:v>
                </c:pt>
                <c:pt idx="38285">
                  <c:v>98.1</c:v>
                </c:pt>
                <c:pt idx="38286">
                  <c:v>98.1</c:v>
                </c:pt>
                <c:pt idx="38287">
                  <c:v>98.1</c:v>
                </c:pt>
                <c:pt idx="38288">
                  <c:v>98.1</c:v>
                </c:pt>
                <c:pt idx="38289">
                  <c:v>98.1</c:v>
                </c:pt>
                <c:pt idx="38290">
                  <c:v>98.1</c:v>
                </c:pt>
                <c:pt idx="38291">
                  <c:v>98.1</c:v>
                </c:pt>
                <c:pt idx="38292">
                  <c:v>98</c:v>
                </c:pt>
                <c:pt idx="38293">
                  <c:v>98</c:v>
                </c:pt>
                <c:pt idx="38294">
                  <c:v>98</c:v>
                </c:pt>
                <c:pt idx="38295">
                  <c:v>98</c:v>
                </c:pt>
                <c:pt idx="38296">
                  <c:v>98</c:v>
                </c:pt>
                <c:pt idx="38297">
                  <c:v>98</c:v>
                </c:pt>
                <c:pt idx="38298">
                  <c:v>98</c:v>
                </c:pt>
                <c:pt idx="38299">
                  <c:v>98</c:v>
                </c:pt>
                <c:pt idx="38300">
                  <c:v>98</c:v>
                </c:pt>
                <c:pt idx="38301">
                  <c:v>98</c:v>
                </c:pt>
                <c:pt idx="38302">
                  <c:v>97.9</c:v>
                </c:pt>
                <c:pt idx="38303">
                  <c:v>97.9</c:v>
                </c:pt>
                <c:pt idx="38304">
                  <c:v>98</c:v>
                </c:pt>
                <c:pt idx="38305">
                  <c:v>98</c:v>
                </c:pt>
                <c:pt idx="38306">
                  <c:v>98</c:v>
                </c:pt>
                <c:pt idx="38307">
                  <c:v>98</c:v>
                </c:pt>
                <c:pt idx="38308">
                  <c:v>98</c:v>
                </c:pt>
                <c:pt idx="38309">
                  <c:v>97.9</c:v>
                </c:pt>
                <c:pt idx="38310">
                  <c:v>97.9</c:v>
                </c:pt>
                <c:pt idx="38311">
                  <c:v>97.9</c:v>
                </c:pt>
                <c:pt idx="38312">
                  <c:v>97.9</c:v>
                </c:pt>
                <c:pt idx="38313">
                  <c:v>97.9</c:v>
                </c:pt>
                <c:pt idx="38314">
                  <c:v>97.9</c:v>
                </c:pt>
                <c:pt idx="38315">
                  <c:v>97.8</c:v>
                </c:pt>
                <c:pt idx="38316">
                  <c:v>97.8</c:v>
                </c:pt>
                <c:pt idx="38317">
                  <c:v>97.8</c:v>
                </c:pt>
                <c:pt idx="38318">
                  <c:v>97.8</c:v>
                </c:pt>
                <c:pt idx="38319">
                  <c:v>97.8</c:v>
                </c:pt>
                <c:pt idx="38320">
                  <c:v>97.8</c:v>
                </c:pt>
                <c:pt idx="38321">
                  <c:v>97.8</c:v>
                </c:pt>
                <c:pt idx="38322">
                  <c:v>97.7</c:v>
                </c:pt>
                <c:pt idx="38323">
                  <c:v>97.7</c:v>
                </c:pt>
                <c:pt idx="38324">
                  <c:v>97.7</c:v>
                </c:pt>
                <c:pt idx="38325">
                  <c:v>97.7</c:v>
                </c:pt>
                <c:pt idx="38326">
                  <c:v>97.7</c:v>
                </c:pt>
                <c:pt idx="38327">
                  <c:v>97.6</c:v>
                </c:pt>
                <c:pt idx="38328">
                  <c:v>97.6</c:v>
                </c:pt>
                <c:pt idx="38329">
                  <c:v>97.6</c:v>
                </c:pt>
                <c:pt idx="38330">
                  <c:v>97.6</c:v>
                </c:pt>
                <c:pt idx="38331">
                  <c:v>97.6</c:v>
                </c:pt>
                <c:pt idx="38332">
                  <c:v>97.6</c:v>
                </c:pt>
                <c:pt idx="38333">
                  <c:v>97.6</c:v>
                </c:pt>
                <c:pt idx="38334">
                  <c:v>97.5</c:v>
                </c:pt>
                <c:pt idx="38335">
                  <c:v>97.5</c:v>
                </c:pt>
                <c:pt idx="38336">
                  <c:v>97.5</c:v>
                </c:pt>
                <c:pt idx="38337">
                  <c:v>97.5</c:v>
                </c:pt>
                <c:pt idx="38338">
                  <c:v>97.5</c:v>
                </c:pt>
                <c:pt idx="38339">
                  <c:v>97.5</c:v>
                </c:pt>
                <c:pt idx="38340">
                  <c:v>97.5</c:v>
                </c:pt>
                <c:pt idx="38341">
                  <c:v>97.5</c:v>
                </c:pt>
                <c:pt idx="38342">
                  <c:v>97.4</c:v>
                </c:pt>
                <c:pt idx="38343">
                  <c:v>97.4</c:v>
                </c:pt>
                <c:pt idx="38344">
                  <c:v>97.4</c:v>
                </c:pt>
                <c:pt idx="38345">
                  <c:v>97.4</c:v>
                </c:pt>
                <c:pt idx="38346">
                  <c:v>97.4</c:v>
                </c:pt>
                <c:pt idx="38347">
                  <c:v>97.4</c:v>
                </c:pt>
                <c:pt idx="38348">
                  <c:v>97.4</c:v>
                </c:pt>
                <c:pt idx="38349">
                  <c:v>97.4</c:v>
                </c:pt>
                <c:pt idx="38350">
                  <c:v>97.4</c:v>
                </c:pt>
                <c:pt idx="38351">
                  <c:v>97.4</c:v>
                </c:pt>
                <c:pt idx="38352">
                  <c:v>97.4</c:v>
                </c:pt>
                <c:pt idx="38353">
                  <c:v>97.4</c:v>
                </c:pt>
                <c:pt idx="38354">
                  <c:v>97.4</c:v>
                </c:pt>
                <c:pt idx="38355">
                  <c:v>97.3</c:v>
                </c:pt>
                <c:pt idx="38356">
                  <c:v>97.3</c:v>
                </c:pt>
                <c:pt idx="38357">
                  <c:v>97.3</c:v>
                </c:pt>
                <c:pt idx="38358">
                  <c:v>97.3</c:v>
                </c:pt>
                <c:pt idx="38359">
                  <c:v>97.3</c:v>
                </c:pt>
                <c:pt idx="38360">
                  <c:v>97.3</c:v>
                </c:pt>
                <c:pt idx="38361">
                  <c:v>97.3</c:v>
                </c:pt>
                <c:pt idx="38362">
                  <c:v>97.3</c:v>
                </c:pt>
                <c:pt idx="38363">
                  <c:v>97.3</c:v>
                </c:pt>
                <c:pt idx="38364">
                  <c:v>97.3</c:v>
                </c:pt>
                <c:pt idx="38365">
                  <c:v>97.3</c:v>
                </c:pt>
                <c:pt idx="38366">
                  <c:v>97.3</c:v>
                </c:pt>
                <c:pt idx="38367">
                  <c:v>97.3</c:v>
                </c:pt>
                <c:pt idx="38368">
                  <c:v>97.3</c:v>
                </c:pt>
                <c:pt idx="38369">
                  <c:v>97.3</c:v>
                </c:pt>
                <c:pt idx="38370">
                  <c:v>97.3</c:v>
                </c:pt>
                <c:pt idx="38371">
                  <c:v>97.3</c:v>
                </c:pt>
                <c:pt idx="38372">
                  <c:v>97.3</c:v>
                </c:pt>
                <c:pt idx="38373">
                  <c:v>97.3</c:v>
                </c:pt>
                <c:pt idx="38374">
                  <c:v>97.3</c:v>
                </c:pt>
                <c:pt idx="38375">
                  <c:v>97.3</c:v>
                </c:pt>
                <c:pt idx="38376">
                  <c:v>97.3</c:v>
                </c:pt>
                <c:pt idx="38377">
                  <c:v>97.3</c:v>
                </c:pt>
                <c:pt idx="38378">
                  <c:v>97.3</c:v>
                </c:pt>
                <c:pt idx="38379">
                  <c:v>97.3</c:v>
                </c:pt>
                <c:pt idx="38380">
                  <c:v>97.3</c:v>
                </c:pt>
                <c:pt idx="38381">
                  <c:v>97.3</c:v>
                </c:pt>
                <c:pt idx="38382">
                  <c:v>97.3</c:v>
                </c:pt>
                <c:pt idx="38383">
                  <c:v>97.3</c:v>
                </c:pt>
                <c:pt idx="38384">
                  <c:v>97.3</c:v>
                </c:pt>
                <c:pt idx="38385">
                  <c:v>97.3</c:v>
                </c:pt>
                <c:pt idx="38386">
                  <c:v>97.3</c:v>
                </c:pt>
                <c:pt idx="38387">
                  <c:v>97.3</c:v>
                </c:pt>
                <c:pt idx="38388">
                  <c:v>97.3</c:v>
                </c:pt>
                <c:pt idx="38389">
                  <c:v>97.3</c:v>
                </c:pt>
                <c:pt idx="38390">
                  <c:v>97.3</c:v>
                </c:pt>
                <c:pt idx="38391">
                  <c:v>97.3</c:v>
                </c:pt>
                <c:pt idx="38392">
                  <c:v>97.3</c:v>
                </c:pt>
                <c:pt idx="38393">
                  <c:v>97.3</c:v>
                </c:pt>
                <c:pt idx="38394">
                  <c:v>97.3</c:v>
                </c:pt>
                <c:pt idx="38395">
                  <c:v>97.3</c:v>
                </c:pt>
                <c:pt idx="38396">
                  <c:v>97.4</c:v>
                </c:pt>
                <c:pt idx="38397">
                  <c:v>97.3</c:v>
                </c:pt>
                <c:pt idx="38398">
                  <c:v>97.4</c:v>
                </c:pt>
                <c:pt idx="38399">
                  <c:v>97.4</c:v>
                </c:pt>
                <c:pt idx="38400">
                  <c:v>97.4</c:v>
                </c:pt>
                <c:pt idx="38401">
                  <c:v>97.4</c:v>
                </c:pt>
                <c:pt idx="38402">
                  <c:v>97.4</c:v>
                </c:pt>
                <c:pt idx="38403">
                  <c:v>97.4</c:v>
                </c:pt>
                <c:pt idx="38404">
                  <c:v>97.4</c:v>
                </c:pt>
                <c:pt idx="38405">
                  <c:v>97.4</c:v>
                </c:pt>
                <c:pt idx="38406">
                  <c:v>97.4</c:v>
                </c:pt>
                <c:pt idx="38407">
                  <c:v>97.4</c:v>
                </c:pt>
                <c:pt idx="38408">
                  <c:v>97.4</c:v>
                </c:pt>
                <c:pt idx="38409">
                  <c:v>97.4</c:v>
                </c:pt>
                <c:pt idx="38410">
                  <c:v>97.4</c:v>
                </c:pt>
                <c:pt idx="38411">
                  <c:v>97.5</c:v>
                </c:pt>
                <c:pt idx="38412">
                  <c:v>97.5</c:v>
                </c:pt>
                <c:pt idx="38413">
                  <c:v>97.5</c:v>
                </c:pt>
                <c:pt idx="38414">
                  <c:v>97.5</c:v>
                </c:pt>
                <c:pt idx="38415">
                  <c:v>97.5</c:v>
                </c:pt>
                <c:pt idx="38416">
                  <c:v>97.5</c:v>
                </c:pt>
                <c:pt idx="38417">
                  <c:v>97.5</c:v>
                </c:pt>
                <c:pt idx="38418">
                  <c:v>97.5</c:v>
                </c:pt>
                <c:pt idx="38419">
                  <c:v>97.5</c:v>
                </c:pt>
                <c:pt idx="38420">
                  <c:v>97.5</c:v>
                </c:pt>
                <c:pt idx="38421">
                  <c:v>97.5</c:v>
                </c:pt>
                <c:pt idx="38422">
                  <c:v>97.6</c:v>
                </c:pt>
                <c:pt idx="38423">
                  <c:v>97.6</c:v>
                </c:pt>
                <c:pt idx="38424">
                  <c:v>97.6</c:v>
                </c:pt>
                <c:pt idx="38425">
                  <c:v>97.6</c:v>
                </c:pt>
                <c:pt idx="38426">
                  <c:v>97.6</c:v>
                </c:pt>
                <c:pt idx="38427">
                  <c:v>97.6</c:v>
                </c:pt>
                <c:pt idx="38428">
                  <c:v>97.6</c:v>
                </c:pt>
                <c:pt idx="38429">
                  <c:v>97.6</c:v>
                </c:pt>
                <c:pt idx="38430">
                  <c:v>97.6</c:v>
                </c:pt>
                <c:pt idx="38431">
                  <c:v>97.6</c:v>
                </c:pt>
                <c:pt idx="38432">
                  <c:v>97.7</c:v>
                </c:pt>
                <c:pt idx="38433">
                  <c:v>97.7</c:v>
                </c:pt>
                <c:pt idx="38434">
                  <c:v>97.7</c:v>
                </c:pt>
                <c:pt idx="38435">
                  <c:v>97.7</c:v>
                </c:pt>
                <c:pt idx="38436">
                  <c:v>97.7</c:v>
                </c:pt>
                <c:pt idx="38437">
                  <c:v>97.7</c:v>
                </c:pt>
                <c:pt idx="38438">
                  <c:v>97.7</c:v>
                </c:pt>
                <c:pt idx="38439">
                  <c:v>97.7</c:v>
                </c:pt>
                <c:pt idx="38440">
                  <c:v>97.7</c:v>
                </c:pt>
                <c:pt idx="38441">
                  <c:v>97.8</c:v>
                </c:pt>
                <c:pt idx="38442">
                  <c:v>97.8</c:v>
                </c:pt>
                <c:pt idx="38443">
                  <c:v>97.8</c:v>
                </c:pt>
                <c:pt idx="38444">
                  <c:v>97.8</c:v>
                </c:pt>
                <c:pt idx="38445">
                  <c:v>97.8</c:v>
                </c:pt>
                <c:pt idx="38446">
                  <c:v>97.8</c:v>
                </c:pt>
                <c:pt idx="38447">
                  <c:v>97.8</c:v>
                </c:pt>
                <c:pt idx="38448">
                  <c:v>97.8</c:v>
                </c:pt>
                <c:pt idx="38449">
                  <c:v>97.9</c:v>
                </c:pt>
                <c:pt idx="38450">
                  <c:v>97.9</c:v>
                </c:pt>
                <c:pt idx="38451">
                  <c:v>97.9</c:v>
                </c:pt>
                <c:pt idx="38452">
                  <c:v>97.9</c:v>
                </c:pt>
                <c:pt idx="38453">
                  <c:v>97.9</c:v>
                </c:pt>
                <c:pt idx="38454">
                  <c:v>97.9</c:v>
                </c:pt>
                <c:pt idx="38455">
                  <c:v>97.9</c:v>
                </c:pt>
                <c:pt idx="38456">
                  <c:v>97.9</c:v>
                </c:pt>
                <c:pt idx="38457">
                  <c:v>97.9</c:v>
                </c:pt>
                <c:pt idx="38458">
                  <c:v>98</c:v>
                </c:pt>
                <c:pt idx="38459">
                  <c:v>98</c:v>
                </c:pt>
                <c:pt idx="38460">
                  <c:v>98</c:v>
                </c:pt>
                <c:pt idx="38461">
                  <c:v>98</c:v>
                </c:pt>
                <c:pt idx="38462">
                  <c:v>98</c:v>
                </c:pt>
                <c:pt idx="38463">
                  <c:v>98</c:v>
                </c:pt>
                <c:pt idx="38464">
                  <c:v>97.9</c:v>
                </c:pt>
                <c:pt idx="38465">
                  <c:v>98</c:v>
                </c:pt>
                <c:pt idx="38466">
                  <c:v>98</c:v>
                </c:pt>
                <c:pt idx="38467">
                  <c:v>98</c:v>
                </c:pt>
                <c:pt idx="38468">
                  <c:v>98</c:v>
                </c:pt>
                <c:pt idx="38469">
                  <c:v>98</c:v>
                </c:pt>
                <c:pt idx="38470">
                  <c:v>98</c:v>
                </c:pt>
                <c:pt idx="38471">
                  <c:v>98</c:v>
                </c:pt>
                <c:pt idx="38472">
                  <c:v>98</c:v>
                </c:pt>
                <c:pt idx="38473">
                  <c:v>98</c:v>
                </c:pt>
                <c:pt idx="38474">
                  <c:v>98.1</c:v>
                </c:pt>
                <c:pt idx="38475">
                  <c:v>98.1</c:v>
                </c:pt>
                <c:pt idx="38476">
                  <c:v>98.1</c:v>
                </c:pt>
                <c:pt idx="38477">
                  <c:v>98.1</c:v>
                </c:pt>
                <c:pt idx="38478">
                  <c:v>98.1</c:v>
                </c:pt>
                <c:pt idx="38479">
                  <c:v>98.1</c:v>
                </c:pt>
                <c:pt idx="38480">
                  <c:v>98.2</c:v>
                </c:pt>
                <c:pt idx="38481">
                  <c:v>98.2</c:v>
                </c:pt>
                <c:pt idx="38482">
                  <c:v>98.2</c:v>
                </c:pt>
                <c:pt idx="38483">
                  <c:v>98.2</c:v>
                </c:pt>
                <c:pt idx="38484">
                  <c:v>98.3</c:v>
                </c:pt>
                <c:pt idx="38485">
                  <c:v>98.3</c:v>
                </c:pt>
                <c:pt idx="38486">
                  <c:v>98.3</c:v>
                </c:pt>
                <c:pt idx="38487">
                  <c:v>98.3</c:v>
                </c:pt>
                <c:pt idx="38488">
                  <c:v>98.3</c:v>
                </c:pt>
                <c:pt idx="38489">
                  <c:v>98.4</c:v>
                </c:pt>
                <c:pt idx="38490">
                  <c:v>98.4</c:v>
                </c:pt>
                <c:pt idx="38491">
                  <c:v>98.4</c:v>
                </c:pt>
                <c:pt idx="38492">
                  <c:v>98.4</c:v>
                </c:pt>
                <c:pt idx="38493">
                  <c:v>98.4</c:v>
                </c:pt>
                <c:pt idx="38494">
                  <c:v>98.4</c:v>
                </c:pt>
                <c:pt idx="38495">
                  <c:v>98.5</c:v>
                </c:pt>
                <c:pt idx="38496">
                  <c:v>98.5</c:v>
                </c:pt>
                <c:pt idx="38497">
                  <c:v>98.5</c:v>
                </c:pt>
                <c:pt idx="38498">
                  <c:v>98.5</c:v>
                </c:pt>
                <c:pt idx="38499">
                  <c:v>98.5</c:v>
                </c:pt>
                <c:pt idx="38500">
                  <c:v>98.6</c:v>
                </c:pt>
                <c:pt idx="38501">
                  <c:v>98.6</c:v>
                </c:pt>
                <c:pt idx="38502">
                  <c:v>98.6</c:v>
                </c:pt>
                <c:pt idx="38503">
                  <c:v>98.6</c:v>
                </c:pt>
                <c:pt idx="38504">
                  <c:v>98.6</c:v>
                </c:pt>
                <c:pt idx="38505">
                  <c:v>98.7</c:v>
                </c:pt>
                <c:pt idx="38506">
                  <c:v>98.7</c:v>
                </c:pt>
                <c:pt idx="38507">
                  <c:v>98.7</c:v>
                </c:pt>
                <c:pt idx="38508">
                  <c:v>98.7</c:v>
                </c:pt>
                <c:pt idx="38509">
                  <c:v>98.7</c:v>
                </c:pt>
                <c:pt idx="38510">
                  <c:v>98.7</c:v>
                </c:pt>
                <c:pt idx="38511">
                  <c:v>98.8</c:v>
                </c:pt>
                <c:pt idx="38512">
                  <c:v>98.8</c:v>
                </c:pt>
                <c:pt idx="38513">
                  <c:v>98.8</c:v>
                </c:pt>
                <c:pt idx="38514">
                  <c:v>98.8</c:v>
                </c:pt>
                <c:pt idx="38515">
                  <c:v>98.8</c:v>
                </c:pt>
                <c:pt idx="38516">
                  <c:v>98.8</c:v>
                </c:pt>
                <c:pt idx="38517">
                  <c:v>98.9</c:v>
                </c:pt>
                <c:pt idx="38518">
                  <c:v>98.9</c:v>
                </c:pt>
                <c:pt idx="38519">
                  <c:v>98.9</c:v>
                </c:pt>
                <c:pt idx="38520">
                  <c:v>98.9</c:v>
                </c:pt>
                <c:pt idx="38521">
                  <c:v>98.9</c:v>
                </c:pt>
                <c:pt idx="38522">
                  <c:v>98.9</c:v>
                </c:pt>
                <c:pt idx="38523">
                  <c:v>98.9</c:v>
                </c:pt>
                <c:pt idx="38524">
                  <c:v>99</c:v>
                </c:pt>
                <c:pt idx="38525">
                  <c:v>99</c:v>
                </c:pt>
                <c:pt idx="38526">
                  <c:v>99</c:v>
                </c:pt>
                <c:pt idx="38527">
                  <c:v>99</c:v>
                </c:pt>
                <c:pt idx="38528">
                  <c:v>99</c:v>
                </c:pt>
                <c:pt idx="38529">
                  <c:v>99</c:v>
                </c:pt>
                <c:pt idx="38530">
                  <c:v>99</c:v>
                </c:pt>
                <c:pt idx="38531">
                  <c:v>99.1</c:v>
                </c:pt>
                <c:pt idx="38532">
                  <c:v>99.1</c:v>
                </c:pt>
                <c:pt idx="38533">
                  <c:v>99.1</c:v>
                </c:pt>
                <c:pt idx="38534">
                  <c:v>99.1</c:v>
                </c:pt>
                <c:pt idx="38535">
                  <c:v>99.1</c:v>
                </c:pt>
                <c:pt idx="38536">
                  <c:v>99.1</c:v>
                </c:pt>
                <c:pt idx="38537">
                  <c:v>99.1</c:v>
                </c:pt>
                <c:pt idx="38538">
                  <c:v>99.2</c:v>
                </c:pt>
                <c:pt idx="38539">
                  <c:v>99.2</c:v>
                </c:pt>
                <c:pt idx="38540">
                  <c:v>99.2</c:v>
                </c:pt>
                <c:pt idx="38541">
                  <c:v>99.2</c:v>
                </c:pt>
                <c:pt idx="38542">
                  <c:v>99.2</c:v>
                </c:pt>
                <c:pt idx="38543">
                  <c:v>99.2</c:v>
                </c:pt>
                <c:pt idx="38544">
                  <c:v>99.2</c:v>
                </c:pt>
                <c:pt idx="38545">
                  <c:v>99.2</c:v>
                </c:pt>
                <c:pt idx="38546">
                  <c:v>99.2</c:v>
                </c:pt>
                <c:pt idx="38547">
                  <c:v>99.3</c:v>
                </c:pt>
                <c:pt idx="38548">
                  <c:v>99.3</c:v>
                </c:pt>
                <c:pt idx="38549">
                  <c:v>99.3</c:v>
                </c:pt>
                <c:pt idx="38550">
                  <c:v>99.3</c:v>
                </c:pt>
                <c:pt idx="38551">
                  <c:v>99.3</c:v>
                </c:pt>
                <c:pt idx="38552">
                  <c:v>99.3</c:v>
                </c:pt>
                <c:pt idx="38553">
                  <c:v>99.3</c:v>
                </c:pt>
                <c:pt idx="38554">
                  <c:v>99.4</c:v>
                </c:pt>
                <c:pt idx="38555">
                  <c:v>99.4</c:v>
                </c:pt>
                <c:pt idx="38556">
                  <c:v>99.4</c:v>
                </c:pt>
                <c:pt idx="38557">
                  <c:v>99.4</c:v>
                </c:pt>
                <c:pt idx="38558">
                  <c:v>99.4</c:v>
                </c:pt>
                <c:pt idx="38559">
                  <c:v>99.4</c:v>
                </c:pt>
                <c:pt idx="38560">
                  <c:v>99.4</c:v>
                </c:pt>
                <c:pt idx="38561">
                  <c:v>99.4</c:v>
                </c:pt>
                <c:pt idx="38562">
                  <c:v>99.4</c:v>
                </c:pt>
                <c:pt idx="38563">
                  <c:v>99.4</c:v>
                </c:pt>
                <c:pt idx="38564">
                  <c:v>99.4</c:v>
                </c:pt>
                <c:pt idx="38565">
                  <c:v>99.4</c:v>
                </c:pt>
                <c:pt idx="38566">
                  <c:v>99.5</c:v>
                </c:pt>
                <c:pt idx="38567">
                  <c:v>99.5</c:v>
                </c:pt>
                <c:pt idx="38568">
                  <c:v>99.5</c:v>
                </c:pt>
                <c:pt idx="38569">
                  <c:v>99.5</c:v>
                </c:pt>
                <c:pt idx="38570">
                  <c:v>99.5</c:v>
                </c:pt>
                <c:pt idx="38571">
                  <c:v>99.5</c:v>
                </c:pt>
                <c:pt idx="38572">
                  <c:v>99.5</c:v>
                </c:pt>
                <c:pt idx="38573">
                  <c:v>99.5</c:v>
                </c:pt>
                <c:pt idx="38574">
                  <c:v>99.5</c:v>
                </c:pt>
                <c:pt idx="38575">
                  <c:v>99.5</c:v>
                </c:pt>
                <c:pt idx="38576">
                  <c:v>99.5</c:v>
                </c:pt>
                <c:pt idx="38577">
                  <c:v>99.5</c:v>
                </c:pt>
                <c:pt idx="38578">
                  <c:v>99.5</c:v>
                </c:pt>
                <c:pt idx="38579">
                  <c:v>99.5</c:v>
                </c:pt>
                <c:pt idx="38580">
                  <c:v>99.5</c:v>
                </c:pt>
                <c:pt idx="38581">
                  <c:v>99.5</c:v>
                </c:pt>
                <c:pt idx="38582">
                  <c:v>99.5</c:v>
                </c:pt>
                <c:pt idx="38583">
                  <c:v>99.5</c:v>
                </c:pt>
                <c:pt idx="38584">
                  <c:v>99.5</c:v>
                </c:pt>
                <c:pt idx="38585">
                  <c:v>99.5</c:v>
                </c:pt>
                <c:pt idx="38586">
                  <c:v>99.5</c:v>
                </c:pt>
                <c:pt idx="38587">
                  <c:v>99.5</c:v>
                </c:pt>
                <c:pt idx="38588">
                  <c:v>99.5</c:v>
                </c:pt>
                <c:pt idx="38589">
                  <c:v>99.5</c:v>
                </c:pt>
                <c:pt idx="38590">
                  <c:v>99.5</c:v>
                </c:pt>
                <c:pt idx="38591">
                  <c:v>99.5</c:v>
                </c:pt>
                <c:pt idx="38592">
                  <c:v>99.5</c:v>
                </c:pt>
                <c:pt idx="38593">
                  <c:v>99.5</c:v>
                </c:pt>
                <c:pt idx="38594">
                  <c:v>99.5</c:v>
                </c:pt>
                <c:pt idx="38595">
                  <c:v>99.6</c:v>
                </c:pt>
                <c:pt idx="38596">
                  <c:v>99.6</c:v>
                </c:pt>
                <c:pt idx="38597">
                  <c:v>99.6</c:v>
                </c:pt>
                <c:pt idx="38598">
                  <c:v>99.6</c:v>
                </c:pt>
                <c:pt idx="38599">
                  <c:v>99.6</c:v>
                </c:pt>
                <c:pt idx="38600">
                  <c:v>99.6</c:v>
                </c:pt>
                <c:pt idx="38601">
                  <c:v>99.6</c:v>
                </c:pt>
                <c:pt idx="38602">
                  <c:v>99.6</c:v>
                </c:pt>
                <c:pt idx="38603">
                  <c:v>99.6</c:v>
                </c:pt>
                <c:pt idx="38604">
                  <c:v>99.6</c:v>
                </c:pt>
                <c:pt idx="38605">
                  <c:v>99.6</c:v>
                </c:pt>
                <c:pt idx="38606">
                  <c:v>99.5</c:v>
                </c:pt>
                <c:pt idx="38607">
                  <c:v>99.5</c:v>
                </c:pt>
                <c:pt idx="38608">
                  <c:v>99.5</c:v>
                </c:pt>
                <c:pt idx="38609">
                  <c:v>99.5</c:v>
                </c:pt>
                <c:pt idx="38610">
                  <c:v>99.5</c:v>
                </c:pt>
                <c:pt idx="38611">
                  <c:v>99.5</c:v>
                </c:pt>
                <c:pt idx="38612">
                  <c:v>99.5</c:v>
                </c:pt>
                <c:pt idx="38613">
                  <c:v>99.5</c:v>
                </c:pt>
                <c:pt idx="38614">
                  <c:v>99.5</c:v>
                </c:pt>
                <c:pt idx="38615">
                  <c:v>99.5</c:v>
                </c:pt>
                <c:pt idx="38616">
                  <c:v>99.5</c:v>
                </c:pt>
                <c:pt idx="38617">
                  <c:v>99.5</c:v>
                </c:pt>
                <c:pt idx="38618">
                  <c:v>99.5</c:v>
                </c:pt>
                <c:pt idx="38619">
                  <c:v>99.5</c:v>
                </c:pt>
                <c:pt idx="38620">
                  <c:v>99.5</c:v>
                </c:pt>
                <c:pt idx="38621">
                  <c:v>99.5</c:v>
                </c:pt>
                <c:pt idx="38622">
                  <c:v>99.5</c:v>
                </c:pt>
                <c:pt idx="38623">
                  <c:v>99.5</c:v>
                </c:pt>
                <c:pt idx="38624">
                  <c:v>99.5</c:v>
                </c:pt>
                <c:pt idx="38625">
                  <c:v>99.5</c:v>
                </c:pt>
                <c:pt idx="38626">
                  <c:v>99.5</c:v>
                </c:pt>
                <c:pt idx="38627">
                  <c:v>99.5</c:v>
                </c:pt>
                <c:pt idx="38628">
                  <c:v>99.5</c:v>
                </c:pt>
                <c:pt idx="38629">
                  <c:v>99.5</c:v>
                </c:pt>
                <c:pt idx="38630">
                  <c:v>99.5</c:v>
                </c:pt>
                <c:pt idx="38631">
                  <c:v>99.4</c:v>
                </c:pt>
                <c:pt idx="38632">
                  <c:v>99.4</c:v>
                </c:pt>
                <c:pt idx="38633">
                  <c:v>99.4</c:v>
                </c:pt>
                <c:pt idx="38634">
                  <c:v>99.4</c:v>
                </c:pt>
                <c:pt idx="38635">
                  <c:v>99.4</c:v>
                </c:pt>
                <c:pt idx="38636">
                  <c:v>99.4</c:v>
                </c:pt>
                <c:pt idx="38637">
                  <c:v>99.4</c:v>
                </c:pt>
                <c:pt idx="38638">
                  <c:v>99.4</c:v>
                </c:pt>
                <c:pt idx="38639">
                  <c:v>99.4</c:v>
                </c:pt>
                <c:pt idx="38640">
                  <c:v>99.4</c:v>
                </c:pt>
                <c:pt idx="38641">
                  <c:v>99.4</c:v>
                </c:pt>
                <c:pt idx="38642">
                  <c:v>99.4</c:v>
                </c:pt>
                <c:pt idx="38643">
                  <c:v>99.3</c:v>
                </c:pt>
                <c:pt idx="38644">
                  <c:v>99.3</c:v>
                </c:pt>
                <c:pt idx="38645">
                  <c:v>99.3</c:v>
                </c:pt>
                <c:pt idx="38646">
                  <c:v>99.3</c:v>
                </c:pt>
                <c:pt idx="38647">
                  <c:v>99.3</c:v>
                </c:pt>
                <c:pt idx="38648">
                  <c:v>99.3</c:v>
                </c:pt>
                <c:pt idx="38649">
                  <c:v>99.3</c:v>
                </c:pt>
                <c:pt idx="38650">
                  <c:v>99.3</c:v>
                </c:pt>
                <c:pt idx="38651">
                  <c:v>99.3</c:v>
                </c:pt>
                <c:pt idx="38652">
                  <c:v>99.2</c:v>
                </c:pt>
                <c:pt idx="38653">
                  <c:v>99.2</c:v>
                </c:pt>
                <c:pt idx="38654">
                  <c:v>99.2</c:v>
                </c:pt>
                <c:pt idx="38655">
                  <c:v>99.2</c:v>
                </c:pt>
                <c:pt idx="38656">
                  <c:v>99.2</c:v>
                </c:pt>
                <c:pt idx="38657">
                  <c:v>99.2</c:v>
                </c:pt>
                <c:pt idx="38658">
                  <c:v>99.1</c:v>
                </c:pt>
                <c:pt idx="38659">
                  <c:v>99.1</c:v>
                </c:pt>
                <c:pt idx="38660">
                  <c:v>99.1</c:v>
                </c:pt>
                <c:pt idx="38661">
                  <c:v>99.1</c:v>
                </c:pt>
                <c:pt idx="38662">
                  <c:v>99.1</c:v>
                </c:pt>
                <c:pt idx="38663">
                  <c:v>99.1</c:v>
                </c:pt>
                <c:pt idx="38664">
                  <c:v>99</c:v>
                </c:pt>
                <c:pt idx="38665">
                  <c:v>99</c:v>
                </c:pt>
                <c:pt idx="38666">
                  <c:v>99</c:v>
                </c:pt>
                <c:pt idx="38667">
                  <c:v>99</c:v>
                </c:pt>
                <c:pt idx="38668">
                  <c:v>99</c:v>
                </c:pt>
                <c:pt idx="38669">
                  <c:v>99</c:v>
                </c:pt>
                <c:pt idx="38670">
                  <c:v>99</c:v>
                </c:pt>
                <c:pt idx="38671">
                  <c:v>99</c:v>
                </c:pt>
                <c:pt idx="38672">
                  <c:v>98.9</c:v>
                </c:pt>
                <c:pt idx="38673">
                  <c:v>98.9</c:v>
                </c:pt>
                <c:pt idx="38674">
                  <c:v>98.9</c:v>
                </c:pt>
                <c:pt idx="38675">
                  <c:v>98.9</c:v>
                </c:pt>
                <c:pt idx="38676">
                  <c:v>98.9</c:v>
                </c:pt>
                <c:pt idx="38677">
                  <c:v>98.8</c:v>
                </c:pt>
                <c:pt idx="38678">
                  <c:v>98.8</c:v>
                </c:pt>
                <c:pt idx="38679">
                  <c:v>98.8</c:v>
                </c:pt>
                <c:pt idx="38680">
                  <c:v>98.8</c:v>
                </c:pt>
                <c:pt idx="38681">
                  <c:v>98.8</c:v>
                </c:pt>
                <c:pt idx="38682">
                  <c:v>98.8</c:v>
                </c:pt>
                <c:pt idx="38683">
                  <c:v>98.7</c:v>
                </c:pt>
                <c:pt idx="38684">
                  <c:v>98.7</c:v>
                </c:pt>
                <c:pt idx="38685">
                  <c:v>98.7</c:v>
                </c:pt>
                <c:pt idx="38686">
                  <c:v>98.7</c:v>
                </c:pt>
                <c:pt idx="38687">
                  <c:v>98.7</c:v>
                </c:pt>
                <c:pt idx="38688">
                  <c:v>98.7</c:v>
                </c:pt>
                <c:pt idx="38689">
                  <c:v>98.6</c:v>
                </c:pt>
                <c:pt idx="38690">
                  <c:v>98.6</c:v>
                </c:pt>
                <c:pt idx="38691">
                  <c:v>98.6</c:v>
                </c:pt>
                <c:pt idx="38692">
                  <c:v>98.6</c:v>
                </c:pt>
                <c:pt idx="38693">
                  <c:v>98.6</c:v>
                </c:pt>
                <c:pt idx="38694">
                  <c:v>98.6</c:v>
                </c:pt>
                <c:pt idx="38695">
                  <c:v>98.5</c:v>
                </c:pt>
                <c:pt idx="38696">
                  <c:v>98.5</c:v>
                </c:pt>
                <c:pt idx="38697">
                  <c:v>98.5</c:v>
                </c:pt>
                <c:pt idx="38698">
                  <c:v>98.5</c:v>
                </c:pt>
                <c:pt idx="38699">
                  <c:v>98.5</c:v>
                </c:pt>
                <c:pt idx="38700">
                  <c:v>98.4</c:v>
                </c:pt>
                <c:pt idx="38701">
                  <c:v>98.4</c:v>
                </c:pt>
                <c:pt idx="38702">
                  <c:v>98.4</c:v>
                </c:pt>
                <c:pt idx="38703">
                  <c:v>98.4</c:v>
                </c:pt>
                <c:pt idx="38704">
                  <c:v>98.4</c:v>
                </c:pt>
                <c:pt idx="38705">
                  <c:v>98.4</c:v>
                </c:pt>
                <c:pt idx="38706">
                  <c:v>98.4</c:v>
                </c:pt>
                <c:pt idx="38707">
                  <c:v>98.3</c:v>
                </c:pt>
                <c:pt idx="38708">
                  <c:v>98.3</c:v>
                </c:pt>
                <c:pt idx="38709">
                  <c:v>98.3</c:v>
                </c:pt>
                <c:pt idx="38710">
                  <c:v>98.3</c:v>
                </c:pt>
                <c:pt idx="38711">
                  <c:v>98.3</c:v>
                </c:pt>
                <c:pt idx="38712">
                  <c:v>98.2</c:v>
                </c:pt>
                <c:pt idx="38713">
                  <c:v>98.2</c:v>
                </c:pt>
                <c:pt idx="38714">
                  <c:v>98.2</c:v>
                </c:pt>
                <c:pt idx="38715">
                  <c:v>98.2</c:v>
                </c:pt>
                <c:pt idx="38716">
                  <c:v>98.2</c:v>
                </c:pt>
                <c:pt idx="38717">
                  <c:v>98.2</c:v>
                </c:pt>
                <c:pt idx="38718">
                  <c:v>98.1</c:v>
                </c:pt>
                <c:pt idx="38719">
                  <c:v>98.1</c:v>
                </c:pt>
                <c:pt idx="38720">
                  <c:v>98.1</c:v>
                </c:pt>
                <c:pt idx="38721">
                  <c:v>98.1</c:v>
                </c:pt>
                <c:pt idx="38722">
                  <c:v>98.1</c:v>
                </c:pt>
                <c:pt idx="38723">
                  <c:v>98</c:v>
                </c:pt>
                <c:pt idx="38724">
                  <c:v>98</c:v>
                </c:pt>
                <c:pt idx="38725">
                  <c:v>98</c:v>
                </c:pt>
                <c:pt idx="38726">
                  <c:v>98</c:v>
                </c:pt>
                <c:pt idx="38727">
                  <c:v>98</c:v>
                </c:pt>
                <c:pt idx="38728">
                  <c:v>98</c:v>
                </c:pt>
                <c:pt idx="38729">
                  <c:v>98</c:v>
                </c:pt>
                <c:pt idx="38730">
                  <c:v>97.9</c:v>
                </c:pt>
                <c:pt idx="38731">
                  <c:v>98</c:v>
                </c:pt>
                <c:pt idx="38732">
                  <c:v>98</c:v>
                </c:pt>
                <c:pt idx="38733">
                  <c:v>98</c:v>
                </c:pt>
                <c:pt idx="38734">
                  <c:v>98</c:v>
                </c:pt>
                <c:pt idx="38735">
                  <c:v>98</c:v>
                </c:pt>
                <c:pt idx="38736">
                  <c:v>97.9</c:v>
                </c:pt>
                <c:pt idx="38737">
                  <c:v>97.9</c:v>
                </c:pt>
                <c:pt idx="38738">
                  <c:v>97.9</c:v>
                </c:pt>
                <c:pt idx="38739">
                  <c:v>97.9</c:v>
                </c:pt>
                <c:pt idx="38740">
                  <c:v>97.9</c:v>
                </c:pt>
                <c:pt idx="38741">
                  <c:v>97.9</c:v>
                </c:pt>
                <c:pt idx="38742">
                  <c:v>97.9</c:v>
                </c:pt>
                <c:pt idx="38743">
                  <c:v>97.9</c:v>
                </c:pt>
                <c:pt idx="38744">
                  <c:v>97.9</c:v>
                </c:pt>
                <c:pt idx="38745">
                  <c:v>97.8</c:v>
                </c:pt>
                <c:pt idx="38746">
                  <c:v>97.8</c:v>
                </c:pt>
                <c:pt idx="38747">
                  <c:v>97.8</c:v>
                </c:pt>
                <c:pt idx="38748">
                  <c:v>97.8</c:v>
                </c:pt>
                <c:pt idx="38749">
                  <c:v>97.8</c:v>
                </c:pt>
                <c:pt idx="38750">
                  <c:v>97.8</c:v>
                </c:pt>
                <c:pt idx="38751">
                  <c:v>97.8</c:v>
                </c:pt>
                <c:pt idx="38752">
                  <c:v>97.8</c:v>
                </c:pt>
                <c:pt idx="38753">
                  <c:v>97.7</c:v>
                </c:pt>
                <c:pt idx="38754">
                  <c:v>97.7</c:v>
                </c:pt>
                <c:pt idx="38755">
                  <c:v>97.7</c:v>
                </c:pt>
                <c:pt idx="38756">
                  <c:v>97.7</c:v>
                </c:pt>
                <c:pt idx="38757">
                  <c:v>97.7</c:v>
                </c:pt>
                <c:pt idx="38758">
                  <c:v>97.7</c:v>
                </c:pt>
                <c:pt idx="38759">
                  <c:v>97.7</c:v>
                </c:pt>
                <c:pt idx="38760">
                  <c:v>97.7</c:v>
                </c:pt>
                <c:pt idx="38761">
                  <c:v>97.7</c:v>
                </c:pt>
                <c:pt idx="38762">
                  <c:v>97.6</c:v>
                </c:pt>
                <c:pt idx="38763">
                  <c:v>97.6</c:v>
                </c:pt>
                <c:pt idx="38764">
                  <c:v>97.6</c:v>
                </c:pt>
                <c:pt idx="38765">
                  <c:v>97.6</c:v>
                </c:pt>
                <c:pt idx="38766">
                  <c:v>97.6</c:v>
                </c:pt>
                <c:pt idx="38767">
                  <c:v>97.6</c:v>
                </c:pt>
                <c:pt idx="38768">
                  <c:v>97.6</c:v>
                </c:pt>
                <c:pt idx="38769">
                  <c:v>97.6</c:v>
                </c:pt>
                <c:pt idx="38770">
                  <c:v>97.6</c:v>
                </c:pt>
                <c:pt idx="38771">
                  <c:v>97.5</c:v>
                </c:pt>
                <c:pt idx="38772">
                  <c:v>97.5</c:v>
                </c:pt>
                <c:pt idx="38773">
                  <c:v>97.5</c:v>
                </c:pt>
                <c:pt idx="38774">
                  <c:v>97.5</c:v>
                </c:pt>
                <c:pt idx="38775">
                  <c:v>97.5</c:v>
                </c:pt>
                <c:pt idx="38776">
                  <c:v>97.5</c:v>
                </c:pt>
                <c:pt idx="38777">
                  <c:v>97.5</c:v>
                </c:pt>
                <c:pt idx="38778">
                  <c:v>97.5</c:v>
                </c:pt>
                <c:pt idx="38779">
                  <c:v>97.5</c:v>
                </c:pt>
                <c:pt idx="38780">
                  <c:v>97.5</c:v>
                </c:pt>
                <c:pt idx="38781">
                  <c:v>97.5</c:v>
                </c:pt>
                <c:pt idx="38782">
                  <c:v>97.5</c:v>
                </c:pt>
                <c:pt idx="38783">
                  <c:v>97.4</c:v>
                </c:pt>
                <c:pt idx="38784">
                  <c:v>97.4</c:v>
                </c:pt>
                <c:pt idx="38785">
                  <c:v>97.5</c:v>
                </c:pt>
                <c:pt idx="38786">
                  <c:v>97.5</c:v>
                </c:pt>
                <c:pt idx="38787">
                  <c:v>97.4</c:v>
                </c:pt>
                <c:pt idx="38788">
                  <c:v>97.4</c:v>
                </c:pt>
                <c:pt idx="38789">
                  <c:v>97.4</c:v>
                </c:pt>
                <c:pt idx="38790">
                  <c:v>97.4</c:v>
                </c:pt>
                <c:pt idx="38791">
                  <c:v>97.5</c:v>
                </c:pt>
                <c:pt idx="38792">
                  <c:v>97.5</c:v>
                </c:pt>
                <c:pt idx="38793">
                  <c:v>97.5</c:v>
                </c:pt>
                <c:pt idx="38794">
                  <c:v>97.5</c:v>
                </c:pt>
                <c:pt idx="38795">
                  <c:v>97.5</c:v>
                </c:pt>
                <c:pt idx="38796">
                  <c:v>97.5</c:v>
                </c:pt>
                <c:pt idx="38797">
                  <c:v>97.4</c:v>
                </c:pt>
                <c:pt idx="38798">
                  <c:v>97.5</c:v>
                </c:pt>
                <c:pt idx="38799">
                  <c:v>97.5</c:v>
                </c:pt>
                <c:pt idx="38800">
                  <c:v>97.5</c:v>
                </c:pt>
                <c:pt idx="38801">
                  <c:v>97.5</c:v>
                </c:pt>
                <c:pt idx="38802">
                  <c:v>97.5</c:v>
                </c:pt>
                <c:pt idx="38803">
                  <c:v>97.5</c:v>
                </c:pt>
                <c:pt idx="38804">
                  <c:v>97.5</c:v>
                </c:pt>
                <c:pt idx="38805">
                  <c:v>97.5</c:v>
                </c:pt>
                <c:pt idx="38806">
                  <c:v>97.5</c:v>
                </c:pt>
                <c:pt idx="38807">
                  <c:v>97.5</c:v>
                </c:pt>
                <c:pt idx="38808">
                  <c:v>97.5</c:v>
                </c:pt>
                <c:pt idx="38809">
                  <c:v>97.5</c:v>
                </c:pt>
                <c:pt idx="38810">
                  <c:v>97.5</c:v>
                </c:pt>
                <c:pt idx="38811">
                  <c:v>97.5</c:v>
                </c:pt>
                <c:pt idx="38812">
                  <c:v>97.5</c:v>
                </c:pt>
                <c:pt idx="38813">
                  <c:v>97.5</c:v>
                </c:pt>
                <c:pt idx="38814">
                  <c:v>97.5</c:v>
                </c:pt>
                <c:pt idx="38815">
                  <c:v>97.5</c:v>
                </c:pt>
                <c:pt idx="38816">
                  <c:v>97.5</c:v>
                </c:pt>
                <c:pt idx="38817">
                  <c:v>97.6</c:v>
                </c:pt>
                <c:pt idx="38818">
                  <c:v>97.6</c:v>
                </c:pt>
                <c:pt idx="38819">
                  <c:v>97.6</c:v>
                </c:pt>
                <c:pt idx="38820">
                  <c:v>97.6</c:v>
                </c:pt>
                <c:pt idx="38821">
                  <c:v>97.6</c:v>
                </c:pt>
                <c:pt idx="38822">
                  <c:v>97.6</c:v>
                </c:pt>
                <c:pt idx="38823">
                  <c:v>97.6</c:v>
                </c:pt>
                <c:pt idx="38824">
                  <c:v>97.6</c:v>
                </c:pt>
                <c:pt idx="38825">
                  <c:v>97.6</c:v>
                </c:pt>
                <c:pt idx="38826">
                  <c:v>97.6</c:v>
                </c:pt>
                <c:pt idx="38827">
                  <c:v>97.6</c:v>
                </c:pt>
                <c:pt idx="38828">
                  <c:v>97.6</c:v>
                </c:pt>
                <c:pt idx="38829">
                  <c:v>97.7</c:v>
                </c:pt>
                <c:pt idx="38830">
                  <c:v>97.6</c:v>
                </c:pt>
                <c:pt idx="38831">
                  <c:v>97.7</c:v>
                </c:pt>
                <c:pt idx="38832">
                  <c:v>97.7</c:v>
                </c:pt>
                <c:pt idx="38833">
                  <c:v>97.7</c:v>
                </c:pt>
                <c:pt idx="38834">
                  <c:v>97.7</c:v>
                </c:pt>
                <c:pt idx="38835">
                  <c:v>97.7</c:v>
                </c:pt>
                <c:pt idx="38836">
                  <c:v>97.7</c:v>
                </c:pt>
                <c:pt idx="38837">
                  <c:v>97.7</c:v>
                </c:pt>
                <c:pt idx="38838">
                  <c:v>97.7</c:v>
                </c:pt>
                <c:pt idx="38839">
                  <c:v>97.7</c:v>
                </c:pt>
                <c:pt idx="38840">
                  <c:v>97.7</c:v>
                </c:pt>
                <c:pt idx="38841">
                  <c:v>97.8</c:v>
                </c:pt>
                <c:pt idx="38842">
                  <c:v>97.8</c:v>
                </c:pt>
                <c:pt idx="38843">
                  <c:v>97.8</c:v>
                </c:pt>
                <c:pt idx="38844">
                  <c:v>97.8</c:v>
                </c:pt>
                <c:pt idx="38845">
                  <c:v>97.8</c:v>
                </c:pt>
                <c:pt idx="38846">
                  <c:v>97.8</c:v>
                </c:pt>
                <c:pt idx="38847">
                  <c:v>97.8</c:v>
                </c:pt>
                <c:pt idx="38848">
                  <c:v>97.8</c:v>
                </c:pt>
                <c:pt idx="38849">
                  <c:v>97.8</c:v>
                </c:pt>
                <c:pt idx="38850">
                  <c:v>97.9</c:v>
                </c:pt>
                <c:pt idx="38851">
                  <c:v>97.9</c:v>
                </c:pt>
                <c:pt idx="38852">
                  <c:v>97.9</c:v>
                </c:pt>
                <c:pt idx="38853">
                  <c:v>97.9</c:v>
                </c:pt>
                <c:pt idx="38854">
                  <c:v>97.9</c:v>
                </c:pt>
                <c:pt idx="38855">
                  <c:v>97.9</c:v>
                </c:pt>
                <c:pt idx="38856">
                  <c:v>97.9</c:v>
                </c:pt>
                <c:pt idx="38857">
                  <c:v>97.9</c:v>
                </c:pt>
                <c:pt idx="38858">
                  <c:v>98</c:v>
                </c:pt>
                <c:pt idx="38859">
                  <c:v>98</c:v>
                </c:pt>
                <c:pt idx="38860">
                  <c:v>98</c:v>
                </c:pt>
                <c:pt idx="38861">
                  <c:v>98</c:v>
                </c:pt>
                <c:pt idx="38862">
                  <c:v>98</c:v>
                </c:pt>
                <c:pt idx="38863">
                  <c:v>98</c:v>
                </c:pt>
                <c:pt idx="38864">
                  <c:v>98</c:v>
                </c:pt>
                <c:pt idx="38865">
                  <c:v>98</c:v>
                </c:pt>
                <c:pt idx="38866">
                  <c:v>97.9</c:v>
                </c:pt>
                <c:pt idx="38867">
                  <c:v>97.9</c:v>
                </c:pt>
                <c:pt idx="38868">
                  <c:v>98</c:v>
                </c:pt>
                <c:pt idx="38869">
                  <c:v>98</c:v>
                </c:pt>
                <c:pt idx="38870">
                  <c:v>98</c:v>
                </c:pt>
                <c:pt idx="38871">
                  <c:v>98</c:v>
                </c:pt>
                <c:pt idx="38872">
                  <c:v>98</c:v>
                </c:pt>
                <c:pt idx="38873">
                  <c:v>98</c:v>
                </c:pt>
                <c:pt idx="38874">
                  <c:v>98</c:v>
                </c:pt>
                <c:pt idx="38875">
                  <c:v>98</c:v>
                </c:pt>
                <c:pt idx="38876">
                  <c:v>98</c:v>
                </c:pt>
                <c:pt idx="38877">
                  <c:v>98.1</c:v>
                </c:pt>
                <c:pt idx="38878">
                  <c:v>98.1</c:v>
                </c:pt>
                <c:pt idx="38879">
                  <c:v>98.1</c:v>
                </c:pt>
                <c:pt idx="38880">
                  <c:v>98.1</c:v>
                </c:pt>
                <c:pt idx="38881">
                  <c:v>98.1</c:v>
                </c:pt>
                <c:pt idx="38882">
                  <c:v>98.2</c:v>
                </c:pt>
                <c:pt idx="38883">
                  <c:v>98.2</c:v>
                </c:pt>
                <c:pt idx="38884">
                  <c:v>98.2</c:v>
                </c:pt>
                <c:pt idx="38885">
                  <c:v>98.2</c:v>
                </c:pt>
                <c:pt idx="38886">
                  <c:v>98.2</c:v>
                </c:pt>
                <c:pt idx="38887">
                  <c:v>98.2</c:v>
                </c:pt>
                <c:pt idx="38888">
                  <c:v>98.2</c:v>
                </c:pt>
                <c:pt idx="38889">
                  <c:v>98.3</c:v>
                </c:pt>
                <c:pt idx="38890">
                  <c:v>98.3</c:v>
                </c:pt>
                <c:pt idx="38891">
                  <c:v>98.3</c:v>
                </c:pt>
                <c:pt idx="38892">
                  <c:v>98.3</c:v>
                </c:pt>
                <c:pt idx="38893">
                  <c:v>98.3</c:v>
                </c:pt>
                <c:pt idx="38894">
                  <c:v>98.3</c:v>
                </c:pt>
                <c:pt idx="38895">
                  <c:v>98.4</c:v>
                </c:pt>
                <c:pt idx="38896">
                  <c:v>98.4</c:v>
                </c:pt>
                <c:pt idx="38897">
                  <c:v>98.4</c:v>
                </c:pt>
                <c:pt idx="38898">
                  <c:v>98.4</c:v>
                </c:pt>
                <c:pt idx="38899">
                  <c:v>98.5</c:v>
                </c:pt>
                <c:pt idx="38900">
                  <c:v>98.5</c:v>
                </c:pt>
                <c:pt idx="38901">
                  <c:v>98.5</c:v>
                </c:pt>
                <c:pt idx="38902">
                  <c:v>98.5</c:v>
                </c:pt>
                <c:pt idx="38903">
                  <c:v>98.5</c:v>
                </c:pt>
                <c:pt idx="38904">
                  <c:v>98.5</c:v>
                </c:pt>
                <c:pt idx="38905">
                  <c:v>98.6</c:v>
                </c:pt>
                <c:pt idx="38906">
                  <c:v>98.6</c:v>
                </c:pt>
                <c:pt idx="38907">
                  <c:v>98.6</c:v>
                </c:pt>
                <c:pt idx="38908">
                  <c:v>98.6</c:v>
                </c:pt>
                <c:pt idx="38909">
                  <c:v>98.6</c:v>
                </c:pt>
                <c:pt idx="38910">
                  <c:v>98.6</c:v>
                </c:pt>
                <c:pt idx="38911">
                  <c:v>98.7</c:v>
                </c:pt>
                <c:pt idx="38912">
                  <c:v>98.7</c:v>
                </c:pt>
                <c:pt idx="38913">
                  <c:v>98.7</c:v>
                </c:pt>
                <c:pt idx="38914">
                  <c:v>98.7</c:v>
                </c:pt>
                <c:pt idx="38915">
                  <c:v>98.7</c:v>
                </c:pt>
                <c:pt idx="38916">
                  <c:v>98.8</c:v>
                </c:pt>
                <c:pt idx="38917">
                  <c:v>98.8</c:v>
                </c:pt>
                <c:pt idx="38918">
                  <c:v>98.8</c:v>
                </c:pt>
                <c:pt idx="38919">
                  <c:v>98.8</c:v>
                </c:pt>
                <c:pt idx="38920">
                  <c:v>98.8</c:v>
                </c:pt>
                <c:pt idx="38921">
                  <c:v>98.8</c:v>
                </c:pt>
                <c:pt idx="38922">
                  <c:v>98.9</c:v>
                </c:pt>
                <c:pt idx="38923">
                  <c:v>98.9</c:v>
                </c:pt>
                <c:pt idx="38924">
                  <c:v>98.9</c:v>
                </c:pt>
                <c:pt idx="38925">
                  <c:v>98.9</c:v>
                </c:pt>
                <c:pt idx="38926">
                  <c:v>98.9</c:v>
                </c:pt>
                <c:pt idx="38927">
                  <c:v>98.9</c:v>
                </c:pt>
                <c:pt idx="38928">
                  <c:v>98.9</c:v>
                </c:pt>
                <c:pt idx="38929">
                  <c:v>99</c:v>
                </c:pt>
                <c:pt idx="38930">
                  <c:v>99</c:v>
                </c:pt>
                <c:pt idx="38931">
                  <c:v>99</c:v>
                </c:pt>
                <c:pt idx="38932">
                  <c:v>99</c:v>
                </c:pt>
                <c:pt idx="38933">
                  <c:v>99</c:v>
                </c:pt>
                <c:pt idx="38934">
                  <c:v>99</c:v>
                </c:pt>
                <c:pt idx="38935">
                  <c:v>99</c:v>
                </c:pt>
                <c:pt idx="38936">
                  <c:v>99</c:v>
                </c:pt>
                <c:pt idx="38937">
                  <c:v>99</c:v>
                </c:pt>
                <c:pt idx="38938">
                  <c:v>99</c:v>
                </c:pt>
                <c:pt idx="38939">
                  <c:v>99.1</c:v>
                </c:pt>
                <c:pt idx="38940">
                  <c:v>99.1</c:v>
                </c:pt>
                <c:pt idx="38941">
                  <c:v>99.1</c:v>
                </c:pt>
                <c:pt idx="38942">
                  <c:v>99.1</c:v>
                </c:pt>
                <c:pt idx="38943">
                  <c:v>99.1</c:v>
                </c:pt>
                <c:pt idx="38944">
                  <c:v>99.1</c:v>
                </c:pt>
                <c:pt idx="38945">
                  <c:v>99.1</c:v>
                </c:pt>
                <c:pt idx="38946">
                  <c:v>99.2</c:v>
                </c:pt>
                <c:pt idx="38947">
                  <c:v>99.2</c:v>
                </c:pt>
                <c:pt idx="38948">
                  <c:v>99.2</c:v>
                </c:pt>
                <c:pt idx="38949">
                  <c:v>99.2</c:v>
                </c:pt>
                <c:pt idx="38950">
                  <c:v>99.2</c:v>
                </c:pt>
                <c:pt idx="38951">
                  <c:v>99.2</c:v>
                </c:pt>
                <c:pt idx="38952">
                  <c:v>99.3</c:v>
                </c:pt>
                <c:pt idx="38953">
                  <c:v>99.3</c:v>
                </c:pt>
                <c:pt idx="38954">
                  <c:v>99.3</c:v>
                </c:pt>
                <c:pt idx="38955">
                  <c:v>99.3</c:v>
                </c:pt>
                <c:pt idx="38956">
                  <c:v>99.3</c:v>
                </c:pt>
                <c:pt idx="38957">
                  <c:v>99.3</c:v>
                </c:pt>
                <c:pt idx="38958">
                  <c:v>99.3</c:v>
                </c:pt>
                <c:pt idx="38959">
                  <c:v>99.3</c:v>
                </c:pt>
                <c:pt idx="38960">
                  <c:v>99.3</c:v>
                </c:pt>
                <c:pt idx="38961">
                  <c:v>99.4</c:v>
                </c:pt>
                <c:pt idx="38962">
                  <c:v>99.4</c:v>
                </c:pt>
                <c:pt idx="38963">
                  <c:v>99.4</c:v>
                </c:pt>
                <c:pt idx="38964">
                  <c:v>99.4</c:v>
                </c:pt>
                <c:pt idx="38965">
                  <c:v>99.4</c:v>
                </c:pt>
                <c:pt idx="38966">
                  <c:v>99.4</c:v>
                </c:pt>
                <c:pt idx="38967">
                  <c:v>99.4</c:v>
                </c:pt>
                <c:pt idx="38968">
                  <c:v>99.5</c:v>
                </c:pt>
                <c:pt idx="38969">
                  <c:v>99.5</c:v>
                </c:pt>
                <c:pt idx="38970">
                  <c:v>99.5</c:v>
                </c:pt>
                <c:pt idx="38971">
                  <c:v>99.5</c:v>
                </c:pt>
                <c:pt idx="38972">
                  <c:v>99.5</c:v>
                </c:pt>
                <c:pt idx="38973">
                  <c:v>99.5</c:v>
                </c:pt>
                <c:pt idx="38974">
                  <c:v>99.5</c:v>
                </c:pt>
                <c:pt idx="38975">
                  <c:v>99.5</c:v>
                </c:pt>
                <c:pt idx="38976">
                  <c:v>99.6</c:v>
                </c:pt>
                <c:pt idx="38977">
                  <c:v>99.6</c:v>
                </c:pt>
                <c:pt idx="38978">
                  <c:v>99.6</c:v>
                </c:pt>
                <c:pt idx="38979">
                  <c:v>99.6</c:v>
                </c:pt>
                <c:pt idx="38980">
                  <c:v>99.6</c:v>
                </c:pt>
                <c:pt idx="38981">
                  <c:v>99.6</c:v>
                </c:pt>
                <c:pt idx="38982">
                  <c:v>99.6</c:v>
                </c:pt>
                <c:pt idx="38983">
                  <c:v>99.6</c:v>
                </c:pt>
                <c:pt idx="38984">
                  <c:v>99.6</c:v>
                </c:pt>
                <c:pt idx="38985">
                  <c:v>99.6</c:v>
                </c:pt>
                <c:pt idx="38986">
                  <c:v>99.6</c:v>
                </c:pt>
                <c:pt idx="38987">
                  <c:v>99.6</c:v>
                </c:pt>
                <c:pt idx="38988">
                  <c:v>99.7</c:v>
                </c:pt>
                <c:pt idx="38989">
                  <c:v>99.7</c:v>
                </c:pt>
                <c:pt idx="38990">
                  <c:v>99.7</c:v>
                </c:pt>
                <c:pt idx="38991">
                  <c:v>99.7</c:v>
                </c:pt>
                <c:pt idx="38992">
                  <c:v>99.7</c:v>
                </c:pt>
                <c:pt idx="38993">
                  <c:v>99.7</c:v>
                </c:pt>
                <c:pt idx="38994">
                  <c:v>99.7</c:v>
                </c:pt>
                <c:pt idx="38995">
                  <c:v>99.7</c:v>
                </c:pt>
                <c:pt idx="38996">
                  <c:v>99.7</c:v>
                </c:pt>
                <c:pt idx="38997">
                  <c:v>99.7</c:v>
                </c:pt>
                <c:pt idx="38998">
                  <c:v>99.7</c:v>
                </c:pt>
                <c:pt idx="38999">
                  <c:v>99.7</c:v>
                </c:pt>
                <c:pt idx="39000">
                  <c:v>99.7</c:v>
                </c:pt>
                <c:pt idx="39001">
                  <c:v>99.7</c:v>
                </c:pt>
                <c:pt idx="39002">
                  <c:v>99.7</c:v>
                </c:pt>
                <c:pt idx="39003">
                  <c:v>99.8</c:v>
                </c:pt>
                <c:pt idx="39004">
                  <c:v>99.8</c:v>
                </c:pt>
                <c:pt idx="39005">
                  <c:v>99.8</c:v>
                </c:pt>
                <c:pt idx="39006">
                  <c:v>99.8</c:v>
                </c:pt>
                <c:pt idx="39007">
                  <c:v>99.8</c:v>
                </c:pt>
                <c:pt idx="39008">
                  <c:v>99.8</c:v>
                </c:pt>
                <c:pt idx="39009">
                  <c:v>99.8</c:v>
                </c:pt>
                <c:pt idx="39010">
                  <c:v>99.8</c:v>
                </c:pt>
                <c:pt idx="39011">
                  <c:v>99.8</c:v>
                </c:pt>
                <c:pt idx="39012">
                  <c:v>99.8</c:v>
                </c:pt>
                <c:pt idx="39013">
                  <c:v>99.8</c:v>
                </c:pt>
                <c:pt idx="39014">
                  <c:v>99.8</c:v>
                </c:pt>
                <c:pt idx="39015">
                  <c:v>99.8</c:v>
                </c:pt>
                <c:pt idx="39016">
                  <c:v>99.8</c:v>
                </c:pt>
                <c:pt idx="39017">
                  <c:v>99.8</c:v>
                </c:pt>
                <c:pt idx="39018">
                  <c:v>99.8</c:v>
                </c:pt>
                <c:pt idx="39019">
                  <c:v>99.8</c:v>
                </c:pt>
                <c:pt idx="39020">
                  <c:v>99.8</c:v>
                </c:pt>
                <c:pt idx="39021">
                  <c:v>99.8</c:v>
                </c:pt>
                <c:pt idx="39022">
                  <c:v>99.8</c:v>
                </c:pt>
                <c:pt idx="39023">
                  <c:v>99.8</c:v>
                </c:pt>
                <c:pt idx="39024">
                  <c:v>99.8</c:v>
                </c:pt>
                <c:pt idx="39025">
                  <c:v>99.8</c:v>
                </c:pt>
                <c:pt idx="39026">
                  <c:v>99.8</c:v>
                </c:pt>
                <c:pt idx="39027">
                  <c:v>99.8</c:v>
                </c:pt>
                <c:pt idx="39028">
                  <c:v>99.8</c:v>
                </c:pt>
                <c:pt idx="39029">
                  <c:v>99.8</c:v>
                </c:pt>
                <c:pt idx="39030">
                  <c:v>99.8</c:v>
                </c:pt>
                <c:pt idx="39031">
                  <c:v>99.8</c:v>
                </c:pt>
                <c:pt idx="39032">
                  <c:v>99.8</c:v>
                </c:pt>
                <c:pt idx="39033">
                  <c:v>99.8</c:v>
                </c:pt>
                <c:pt idx="39034">
                  <c:v>99.7</c:v>
                </c:pt>
                <c:pt idx="39035">
                  <c:v>99.7</c:v>
                </c:pt>
                <c:pt idx="39036">
                  <c:v>99.7</c:v>
                </c:pt>
                <c:pt idx="39037">
                  <c:v>99.7</c:v>
                </c:pt>
                <c:pt idx="39038">
                  <c:v>99.7</c:v>
                </c:pt>
                <c:pt idx="39039">
                  <c:v>99.7</c:v>
                </c:pt>
                <c:pt idx="39040">
                  <c:v>99.7</c:v>
                </c:pt>
                <c:pt idx="39041">
                  <c:v>99.7</c:v>
                </c:pt>
                <c:pt idx="39042">
                  <c:v>99.7</c:v>
                </c:pt>
                <c:pt idx="39043">
                  <c:v>99.7</c:v>
                </c:pt>
                <c:pt idx="39044">
                  <c:v>99.7</c:v>
                </c:pt>
                <c:pt idx="39045">
                  <c:v>99.7</c:v>
                </c:pt>
                <c:pt idx="39046">
                  <c:v>99.7</c:v>
                </c:pt>
                <c:pt idx="39047">
                  <c:v>99.7</c:v>
                </c:pt>
                <c:pt idx="39048">
                  <c:v>99.7</c:v>
                </c:pt>
                <c:pt idx="39049">
                  <c:v>99.7</c:v>
                </c:pt>
                <c:pt idx="39050">
                  <c:v>99.7</c:v>
                </c:pt>
                <c:pt idx="39051">
                  <c:v>99.6</c:v>
                </c:pt>
                <c:pt idx="39052">
                  <c:v>99.6</c:v>
                </c:pt>
                <c:pt idx="39053">
                  <c:v>99.6</c:v>
                </c:pt>
                <c:pt idx="39054">
                  <c:v>99.6</c:v>
                </c:pt>
                <c:pt idx="39055">
                  <c:v>99.6</c:v>
                </c:pt>
                <c:pt idx="39056">
                  <c:v>99.6</c:v>
                </c:pt>
                <c:pt idx="39057">
                  <c:v>99.6</c:v>
                </c:pt>
                <c:pt idx="39058">
                  <c:v>99.6</c:v>
                </c:pt>
                <c:pt idx="39059">
                  <c:v>99.6</c:v>
                </c:pt>
                <c:pt idx="39060">
                  <c:v>99.5</c:v>
                </c:pt>
                <c:pt idx="39061">
                  <c:v>99.5</c:v>
                </c:pt>
                <c:pt idx="39062">
                  <c:v>99.5</c:v>
                </c:pt>
                <c:pt idx="39063">
                  <c:v>99.5</c:v>
                </c:pt>
                <c:pt idx="39064">
                  <c:v>99.5</c:v>
                </c:pt>
                <c:pt idx="39065">
                  <c:v>99.5</c:v>
                </c:pt>
                <c:pt idx="39066">
                  <c:v>99.5</c:v>
                </c:pt>
                <c:pt idx="39067">
                  <c:v>99.5</c:v>
                </c:pt>
                <c:pt idx="39068">
                  <c:v>99.4</c:v>
                </c:pt>
                <c:pt idx="39069">
                  <c:v>99.4</c:v>
                </c:pt>
                <c:pt idx="39070">
                  <c:v>99.4</c:v>
                </c:pt>
                <c:pt idx="39071">
                  <c:v>99.4</c:v>
                </c:pt>
                <c:pt idx="39072">
                  <c:v>99.4</c:v>
                </c:pt>
                <c:pt idx="39073">
                  <c:v>99.4</c:v>
                </c:pt>
                <c:pt idx="39074">
                  <c:v>99.3</c:v>
                </c:pt>
                <c:pt idx="39075">
                  <c:v>99.3</c:v>
                </c:pt>
                <c:pt idx="39076">
                  <c:v>99.3</c:v>
                </c:pt>
                <c:pt idx="39077">
                  <c:v>99.3</c:v>
                </c:pt>
                <c:pt idx="39078">
                  <c:v>99.3</c:v>
                </c:pt>
                <c:pt idx="39079">
                  <c:v>99.3</c:v>
                </c:pt>
                <c:pt idx="39080">
                  <c:v>99.2</c:v>
                </c:pt>
                <c:pt idx="39081">
                  <c:v>99.2</c:v>
                </c:pt>
                <c:pt idx="39082">
                  <c:v>99.2</c:v>
                </c:pt>
                <c:pt idx="39083">
                  <c:v>99.2</c:v>
                </c:pt>
                <c:pt idx="39084">
                  <c:v>99.2</c:v>
                </c:pt>
                <c:pt idx="39085">
                  <c:v>99.2</c:v>
                </c:pt>
                <c:pt idx="39086">
                  <c:v>99.2</c:v>
                </c:pt>
                <c:pt idx="39087">
                  <c:v>99.1</c:v>
                </c:pt>
                <c:pt idx="39088">
                  <c:v>99.1</c:v>
                </c:pt>
                <c:pt idx="39089">
                  <c:v>99.1</c:v>
                </c:pt>
                <c:pt idx="39090">
                  <c:v>99.1</c:v>
                </c:pt>
                <c:pt idx="39091">
                  <c:v>99.1</c:v>
                </c:pt>
                <c:pt idx="39092">
                  <c:v>99</c:v>
                </c:pt>
                <c:pt idx="39093">
                  <c:v>99</c:v>
                </c:pt>
                <c:pt idx="39094">
                  <c:v>99</c:v>
                </c:pt>
                <c:pt idx="39095">
                  <c:v>99</c:v>
                </c:pt>
                <c:pt idx="39096">
                  <c:v>99</c:v>
                </c:pt>
                <c:pt idx="39097">
                  <c:v>99</c:v>
                </c:pt>
                <c:pt idx="39098">
                  <c:v>99</c:v>
                </c:pt>
                <c:pt idx="39099">
                  <c:v>99</c:v>
                </c:pt>
                <c:pt idx="39100">
                  <c:v>98.9</c:v>
                </c:pt>
                <c:pt idx="39101">
                  <c:v>98.9</c:v>
                </c:pt>
                <c:pt idx="39102">
                  <c:v>98.9</c:v>
                </c:pt>
                <c:pt idx="39103">
                  <c:v>98.9</c:v>
                </c:pt>
                <c:pt idx="39104">
                  <c:v>98.9</c:v>
                </c:pt>
                <c:pt idx="39105">
                  <c:v>98.9</c:v>
                </c:pt>
                <c:pt idx="39106">
                  <c:v>98.8</c:v>
                </c:pt>
                <c:pt idx="39107">
                  <c:v>98.8</c:v>
                </c:pt>
                <c:pt idx="39108">
                  <c:v>98.8</c:v>
                </c:pt>
                <c:pt idx="39109">
                  <c:v>98.8</c:v>
                </c:pt>
                <c:pt idx="39110">
                  <c:v>98.8</c:v>
                </c:pt>
                <c:pt idx="39111">
                  <c:v>98.8</c:v>
                </c:pt>
                <c:pt idx="39112">
                  <c:v>98.7</c:v>
                </c:pt>
                <c:pt idx="39113">
                  <c:v>98.7</c:v>
                </c:pt>
                <c:pt idx="39114">
                  <c:v>98.7</c:v>
                </c:pt>
                <c:pt idx="39115">
                  <c:v>98.7</c:v>
                </c:pt>
                <c:pt idx="39116">
                  <c:v>98.7</c:v>
                </c:pt>
                <c:pt idx="39117">
                  <c:v>98.7</c:v>
                </c:pt>
                <c:pt idx="39118">
                  <c:v>98.6</c:v>
                </c:pt>
                <c:pt idx="39119">
                  <c:v>98.6</c:v>
                </c:pt>
                <c:pt idx="39120">
                  <c:v>98.6</c:v>
                </c:pt>
                <c:pt idx="39121">
                  <c:v>98.6</c:v>
                </c:pt>
                <c:pt idx="39122">
                  <c:v>98.6</c:v>
                </c:pt>
                <c:pt idx="39123">
                  <c:v>98.6</c:v>
                </c:pt>
                <c:pt idx="39124">
                  <c:v>98.5</c:v>
                </c:pt>
                <c:pt idx="39125">
                  <c:v>98.5</c:v>
                </c:pt>
                <c:pt idx="39126">
                  <c:v>98.5</c:v>
                </c:pt>
                <c:pt idx="39127">
                  <c:v>98.5</c:v>
                </c:pt>
                <c:pt idx="39128">
                  <c:v>98.5</c:v>
                </c:pt>
                <c:pt idx="39129">
                  <c:v>98.4</c:v>
                </c:pt>
                <c:pt idx="39130">
                  <c:v>98.4</c:v>
                </c:pt>
                <c:pt idx="39131">
                  <c:v>98.4</c:v>
                </c:pt>
                <c:pt idx="39132">
                  <c:v>98.4</c:v>
                </c:pt>
                <c:pt idx="39133">
                  <c:v>98.4</c:v>
                </c:pt>
                <c:pt idx="39134">
                  <c:v>98.4</c:v>
                </c:pt>
                <c:pt idx="39135">
                  <c:v>98.3</c:v>
                </c:pt>
                <c:pt idx="39136">
                  <c:v>98.3</c:v>
                </c:pt>
                <c:pt idx="39137">
                  <c:v>98.3</c:v>
                </c:pt>
                <c:pt idx="39138">
                  <c:v>98.3</c:v>
                </c:pt>
                <c:pt idx="39139">
                  <c:v>98.3</c:v>
                </c:pt>
                <c:pt idx="39140">
                  <c:v>98.3</c:v>
                </c:pt>
                <c:pt idx="39141">
                  <c:v>98.3</c:v>
                </c:pt>
                <c:pt idx="39142">
                  <c:v>98.2</c:v>
                </c:pt>
                <c:pt idx="39143">
                  <c:v>98.2</c:v>
                </c:pt>
                <c:pt idx="39144">
                  <c:v>98.2</c:v>
                </c:pt>
                <c:pt idx="39145">
                  <c:v>98.2</c:v>
                </c:pt>
                <c:pt idx="39146">
                  <c:v>98.2</c:v>
                </c:pt>
                <c:pt idx="39147">
                  <c:v>98.2</c:v>
                </c:pt>
                <c:pt idx="39148">
                  <c:v>98.1</c:v>
                </c:pt>
                <c:pt idx="39149">
                  <c:v>98.1</c:v>
                </c:pt>
                <c:pt idx="39150">
                  <c:v>98.1</c:v>
                </c:pt>
                <c:pt idx="39151">
                  <c:v>98.1</c:v>
                </c:pt>
                <c:pt idx="39152">
                  <c:v>98.1</c:v>
                </c:pt>
                <c:pt idx="39153">
                  <c:v>98.1</c:v>
                </c:pt>
                <c:pt idx="39154">
                  <c:v>98.1</c:v>
                </c:pt>
                <c:pt idx="39155">
                  <c:v>98</c:v>
                </c:pt>
                <c:pt idx="39156">
                  <c:v>98</c:v>
                </c:pt>
                <c:pt idx="39157">
                  <c:v>98</c:v>
                </c:pt>
                <c:pt idx="39158">
                  <c:v>98</c:v>
                </c:pt>
                <c:pt idx="39159">
                  <c:v>98</c:v>
                </c:pt>
                <c:pt idx="39160">
                  <c:v>98</c:v>
                </c:pt>
                <c:pt idx="39161">
                  <c:v>98</c:v>
                </c:pt>
                <c:pt idx="39162">
                  <c:v>98</c:v>
                </c:pt>
                <c:pt idx="39163">
                  <c:v>98</c:v>
                </c:pt>
                <c:pt idx="39164">
                  <c:v>98</c:v>
                </c:pt>
                <c:pt idx="39165">
                  <c:v>97.9</c:v>
                </c:pt>
                <c:pt idx="39166">
                  <c:v>97.9</c:v>
                </c:pt>
                <c:pt idx="39167">
                  <c:v>97.9</c:v>
                </c:pt>
                <c:pt idx="39168">
                  <c:v>97.9</c:v>
                </c:pt>
                <c:pt idx="39169">
                  <c:v>98</c:v>
                </c:pt>
                <c:pt idx="39170">
                  <c:v>98</c:v>
                </c:pt>
                <c:pt idx="39171">
                  <c:v>98</c:v>
                </c:pt>
                <c:pt idx="39172">
                  <c:v>98</c:v>
                </c:pt>
                <c:pt idx="39173">
                  <c:v>98</c:v>
                </c:pt>
                <c:pt idx="39174">
                  <c:v>98</c:v>
                </c:pt>
                <c:pt idx="39175">
                  <c:v>98</c:v>
                </c:pt>
                <c:pt idx="39176">
                  <c:v>98</c:v>
                </c:pt>
                <c:pt idx="39177">
                  <c:v>98</c:v>
                </c:pt>
                <c:pt idx="39178">
                  <c:v>97.9</c:v>
                </c:pt>
                <c:pt idx="39179">
                  <c:v>97.9</c:v>
                </c:pt>
                <c:pt idx="39180">
                  <c:v>97.9</c:v>
                </c:pt>
                <c:pt idx="39181">
                  <c:v>97.9</c:v>
                </c:pt>
                <c:pt idx="39182">
                  <c:v>97.9</c:v>
                </c:pt>
                <c:pt idx="39183">
                  <c:v>97.9</c:v>
                </c:pt>
                <c:pt idx="39184">
                  <c:v>97.9</c:v>
                </c:pt>
                <c:pt idx="39185">
                  <c:v>97.9</c:v>
                </c:pt>
                <c:pt idx="39186">
                  <c:v>97.9</c:v>
                </c:pt>
                <c:pt idx="39187">
                  <c:v>97.9</c:v>
                </c:pt>
                <c:pt idx="39188">
                  <c:v>97.9</c:v>
                </c:pt>
                <c:pt idx="39189">
                  <c:v>97.9</c:v>
                </c:pt>
                <c:pt idx="39190">
                  <c:v>97.8</c:v>
                </c:pt>
                <c:pt idx="39191">
                  <c:v>97.8</c:v>
                </c:pt>
                <c:pt idx="39192">
                  <c:v>97.8</c:v>
                </c:pt>
                <c:pt idx="39193">
                  <c:v>97.8</c:v>
                </c:pt>
                <c:pt idx="39194">
                  <c:v>97.8</c:v>
                </c:pt>
                <c:pt idx="39195">
                  <c:v>97.8</c:v>
                </c:pt>
                <c:pt idx="39196">
                  <c:v>97.8</c:v>
                </c:pt>
                <c:pt idx="39197">
                  <c:v>97.8</c:v>
                </c:pt>
                <c:pt idx="39198">
                  <c:v>97.8</c:v>
                </c:pt>
                <c:pt idx="39199">
                  <c:v>97.8</c:v>
                </c:pt>
                <c:pt idx="39200">
                  <c:v>97.8</c:v>
                </c:pt>
                <c:pt idx="39201">
                  <c:v>97.8</c:v>
                </c:pt>
                <c:pt idx="39202">
                  <c:v>97.8</c:v>
                </c:pt>
                <c:pt idx="39203">
                  <c:v>97.8</c:v>
                </c:pt>
                <c:pt idx="39204">
                  <c:v>97.8</c:v>
                </c:pt>
                <c:pt idx="39205">
                  <c:v>97.8</c:v>
                </c:pt>
                <c:pt idx="39206">
                  <c:v>97.8</c:v>
                </c:pt>
                <c:pt idx="39207">
                  <c:v>97.8</c:v>
                </c:pt>
                <c:pt idx="39208">
                  <c:v>97.7</c:v>
                </c:pt>
                <c:pt idx="39209">
                  <c:v>97.7</c:v>
                </c:pt>
                <c:pt idx="39210">
                  <c:v>97.7</c:v>
                </c:pt>
                <c:pt idx="39211">
                  <c:v>97.7</c:v>
                </c:pt>
                <c:pt idx="39212">
                  <c:v>97.7</c:v>
                </c:pt>
                <c:pt idx="39213">
                  <c:v>97.7</c:v>
                </c:pt>
                <c:pt idx="39214">
                  <c:v>97.7</c:v>
                </c:pt>
                <c:pt idx="39215">
                  <c:v>97.7</c:v>
                </c:pt>
                <c:pt idx="39216">
                  <c:v>97.7</c:v>
                </c:pt>
                <c:pt idx="39217">
                  <c:v>97.7</c:v>
                </c:pt>
                <c:pt idx="39218">
                  <c:v>97.7</c:v>
                </c:pt>
                <c:pt idx="39219">
                  <c:v>97.7</c:v>
                </c:pt>
                <c:pt idx="39220">
                  <c:v>97.7</c:v>
                </c:pt>
                <c:pt idx="39221">
                  <c:v>97.7</c:v>
                </c:pt>
                <c:pt idx="39222">
                  <c:v>97.7</c:v>
                </c:pt>
                <c:pt idx="39223">
                  <c:v>97.7</c:v>
                </c:pt>
                <c:pt idx="39224">
                  <c:v>97.7</c:v>
                </c:pt>
                <c:pt idx="39225">
                  <c:v>97.7</c:v>
                </c:pt>
                <c:pt idx="39226">
                  <c:v>97.7</c:v>
                </c:pt>
                <c:pt idx="39227">
                  <c:v>97.7</c:v>
                </c:pt>
                <c:pt idx="39228">
                  <c:v>97.7</c:v>
                </c:pt>
                <c:pt idx="39229">
                  <c:v>97.7</c:v>
                </c:pt>
                <c:pt idx="39230">
                  <c:v>97.7</c:v>
                </c:pt>
                <c:pt idx="39231">
                  <c:v>97.7</c:v>
                </c:pt>
                <c:pt idx="39232">
                  <c:v>97.7</c:v>
                </c:pt>
                <c:pt idx="39233">
                  <c:v>97.7</c:v>
                </c:pt>
                <c:pt idx="39234">
                  <c:v>97.7</c:v>
                </c:pt>
                <c:pt idx="39235">
                  <c:v>97.7</c:v>
                </c:pt>
                <c:pt idx="39236">
                  <c:v>97.7</c:v>
                </c:pt>
                <c:pt idx="39237">
                  <c:v>97.8</c:v>
                </c:pt>
                <c:pt idx="39238">
                  <c:v>97.8</c:v>
                </c:pt>
                <c:pt idx="39239">
                  <c:v>97.8</c:v>
                </c:pt>
                <c:pt idx="39240">
                  <c:v>97.8</c:v>
                </c:pt>
                <c:pt idx="39241">
                  <c:v>97.8</c:v>
                </c:pt>
                <c:pt idx="39242">
                  <c:v>97.8</c:v>
                </c:pt>
                <c:pt idx="39243">
                  <c:v>97.8</c:v>
                </c:pt>
                <c:pt idx="39244">
                  <c:v>97.8</c:v>
                </c:pt>
                <c:pt idx="39245">
                  <c:v>97.8</c:v>
                </c:pt>
                <c:pt idx="39246">
                  <c:v>97.8</c:v>
                </c:pt>
                <c:pt idx="39247">
                  <c:v>97.8</c:v>
                </c:pt>
                <c:pt idx="39248">
                  <c:v>97.8</c:v>
                </c:pt>
                <c:pt idx="39249">
                  <c:v>97.8</c:v>
                </c:pt>
                <c:pt idx="39250">
                  <c:v>97.8</c:v>
                </c:pt>
                <c:pt idx="39251">
                  <c:v>97.9</c:v>
                </c:pt>
                <c:pt idx="39252">
                  <c:v>97.9</c:v>
                </c:pt>
                <c:pt idx="39253">
                  <c:v>97.9</c:v>
                </c:pt>
                <c:pt idx="39254">
                  <c:v>97.9</c:v>
                </c:pt>
                <c:pt idx="39255">
                  <c:v>97.9</c:v>
                </c:pt>
                <c:pt idx="39256">
                  <c:v>97.9</c:v>
                </c:pt>
                <c:pt idx="39257">
                  <c:v>97.9</c:v>
                </c:pt>
                <c:pt idx="39258">
                  <c:v>97.9</c:v>
                </c:pt>
                <c:pt idx="39259">
                  <c:v>97.9</c:v>
                </c:pt>
                <c:pt idx="39260">
                  <c:v>97.9</c:v>
                </c:pt>
                <c:pt idx="39261">
                  <c:v>97.9</c:v>
                </c:pt>
                <c:pt idx="39262">
                  <c:v>97.9</c:v>
                </c:pt>
                <c:pt idx="39263">
                  <c:v>98</c:v>
                </c:pt>
                <c:pt idx="39264">
                  <c:v>98</c:v>
                </c:pt>
                <c:pt idx="39265">
                  <c:v>98</c:v>
                </c:pt>
                <c:pt idx="39266">
                  <c:v>98</c:v>
                </c:pt>
                <c:pt idx="39267">
                  <c:v>98</c:v>
                </c:pt>
                <c:pt idx="39268">
                  <c:v>98</c:v>
                </c:pt>
                <c:pt idx="39269">
                  <c:v>98</c:v>
                </c:pt>
                <c:pt idx="39270">
                  <c:v>98</c:v>
                </c:pt>
                <c:pt idx="39271">
                  <c:v>97.9</c:v>
                </c:pt>
                <c:pt idx="39272">
                  <c:v>98</c:v>
                </c:pt>
                <c:pt idx="39273">
                  <c:v>98</c:v>
                </c:pt>
                <c:pt idx="39274">
                  <c:v>98</c:v>
                </c:pt>
                <c:pt idx="39275">
                  <c:v>98</c:v>
                </c:pt>
                <c:pt idx="39276">
                  <c:v>98</c:v>
                </c:pt>
                <c:pt idx="39277">
                  <c:v>98</c:v>
                </c:pt>
                <c:pt idx="39278">
                  <c:v>98</c:v>
                </c:pt>
                <c:pt idx="39279">
                  <c:v>98</c:v>
                </c:pt>
                <c:pt idx="39280">
                  <c:v>98</c:v>
                </c:pt>
                <c:pt idx="39281">
                  <c:v>98.1</c:v>
                </c:pt>
                <c:pt idx="39282">
                  <c:v>98.1</c:v>
                </c:pt>
                <c:pt idx="39283">
                  <c:v>98.1</c:v>
                </c:pt>
                <c:pt idx="39284">
                  <c:v>98.1</c:v>
                </c:pt>
                <c:pt idx="39285">
                  <c:v>98.1</c:v>
                </c:pt>
                <c:pt idx="39286">
                  <c:v>98.1</c:v>
                </c:pt>
                <c:pt idx="39287">
                  <c:v>98.1</c:v>
                </c:pt>
                <c:pt idx="39288">
                  <c:v>98.2</c:v>
                </c:pt>
                <c:pt idx="39289">
                  <c:v>98.2</c:v>
                </c:pt>
                <c:pt idx="39290">
                  <c:v>98.2</c:v>
                </c:pt>
                <c:pt idx="39291">
                  <c:v>98.2</c:v>
                </c:pt>
                <c:pt idx="39292">
                  <c:v>98.2</c:v>
                </c:pt>
                <c:pt idx="39293">
                  <c:v>98.2</c:v>
                </c:pt>
                <c:pt idx="39294">
                  <c:v>98.3</c:v>
                </c:pt>
                <c:pt idx="39295">
                  <c:v>98.3</c:v>
                </c:pt>
                <c:pt idx="39296">
                  <c:v>98.3</c:v>
                </c:pt>
                <c:pt idx="39297">
                  <c:v>98.3</c:v>
                </c:pt>
                <c:pt idx="39298">
                  <c:v>98.3</c:v>
                </c:pt>
                <c:pt idx="39299">
                  <c:v>98.3</c:v>
                </c:pt>
                <c:pt idx="39300">
                  <c:v>98.4</c:v>
                </c:pt>
                <c:pt idx="39301">
                  <c:v>98.4</c:v>
                </c:pt>
                <c:pt idx="39302">
                  <c:v>98.4</c:v>
                </c:pt>
                <c:pt idx="39303">
                  <c:v>98.4</c:v>
                </c:pt>
                <c:pt idx="39304">
                  <c:v>98.4</c:v>
                </c:pt>
                <c:pt idx="39305">
                  <c:v>98.5</c:v>
                </c:pt>
                <c:pt idx="39306">
                  <c:v>98.5</c:v>
                </c:pt>
                <c:pt idx="39307">
                  <c:v>98.5</c:v>
                </c:pt>
                <c:pt idx="39308">
                  <c:v>98.5</c:v>
                </c:pt>
                <c:pt idx="39309">
                  <c:v>98.5</c:v>
                </c:pt>
                <c:pt idx="39310">
                  <c:v>98.6</c:v>
                </c:pt>
                <c:pt idx="39311">
                  <c:v>98.6</c:v>
                </c:pt>
                <c:pt idx="39312">
                  <c:v>98.6</c:v>
                </c:pt>
                <c:pt idx="39313">
                  <c:v>98.6</c:v>
                </c:pt>
                <c:pt idx="39314">
                  <c:v>98.6</c:v>
                </c:pt>
                <c:pt idx="39315">
                  <c:v>98.6</c:v>
                </c:pt>
                <c:pt idx="39316">
                  <c:v>98.7</c:v>
                </c:pt>
                <c:pt idx="39317">
                  <c:v>98.7</c:v>
                </c:pt>
                <c:pt idx="39318">
                  <c:v>98.7</c:v>
                </c:pt>
                <c:pt idx="39319">
                  <c:v>98.7</c:v>
                </c:pt>
                <c:pt idx="39320">
                  <c:v>98.7</c:v>
                </c:pt>
                <c:pt idx="39321">
                  <c:v>98.7</c:v>
                </c:pt>
                <c:pt idx="39322">
                  <c:v>98.8</c:v>
                </c:pt>
                <c:pt idx="39323">
                  <c:v>98.8</c:v>
                </c:pt>
                <c:pt idx="39324">
                  <c:v>98.8</c:v>
                </c:pt>
                <c:pt idx="39325">
                  <c:v>98.8</c:v>
                </c:pt>
                <c:pt idx="39326">
                  <c:v>98.8</c:v>
                </c:pt>
                <c:pt idx="39327">
                  <c:v>98.8</c:v>
                </c:pt>
                <c:pt idx="39328">
                  <c:v>98.9</c:v>
                </c:pt>
                <c:pt idx="39329">
                  <c:v>98.9</c:v>
                </c:pt>
                <c:pt idx="39330">
                  <c:v>98.9</c:v>
                </c:pt>
                <c:pt idx="39331">
                  <c:v>98.9</c:v>
                </c:pt>
                <c:pt idx="39332">
                  <c:v>98.9</c:v>
                </c:pt>
                <c:pt idx="39333">
                  <c:v>98.9</c:v>
                </c:pt>
                <c:pt idx="39334">
                  <c:v>99</c:v>
                </c:pt>
                <c:pt idx="39335">
                  <c:v>99</c:v>
                </c:pt>
                <c:pt idx="39336">
                  <c:v>99</c:v>
                </c:pt>
                <c:pt idx="39337">
                  <c:v>99</c:v>
                </c:pt>
                <c:pt idx="39338">
                  <c:v>99</c:v>
                </c:pt>
                <c:pt idx="39339">
                  <c:v>99</c:v>
                </c:pt>
                <c:pt idx="39340">
                  <c:v>99.1</c:v>
                </c:pt>
                <c:pt idx="39341">
                  <c:v>99.1</c:v>
                </c:pt>
                <c:pt idx="39342">
                  <c:v>99.1</c:v>
                </c:pt>
                <c:pt idx="39343">
                  <c:v>99.1</c:v>
                </c:pt>
                <c:pt idx="39344">
                  <c:v>99.1</c:v>
                </c:pt>
                <c:pt idx="39345">
                  <c:v>99.1</c:v>
                </c:pt>
                <c:pt idx="39346">
                  <c:v>99.1</c:v>
                </c:pt>
                <c:pt idx="39347">
                  <c:v>99.2</c:v>
                </c:pt>
                <c:pt idx="39348">
                  <c:v>99.2</c:v>
                </c:pt>
                <c:pt idx="39349">
                  <c:v>99.2</c:v>
                </c:pt>
                <c:pt idx="39350">
                  <c:v>99.2</c:v>
                </c:pt>
                <c:pt idx="39351">
                  <c:v>99.2</c:v>
                </c:pt>
                <c:pt idx="39352">
                  <c:v>99.2</c:v>
                </c:pt>
                <c:pt idx="39353">
                  <c:v>99.3</c:v>
                </c:pt>
                <c:pt idx="39354">
                  <c:v>99.3</c:v>
                </c:pt>
                <c:pt idx="39355">
                  <c:v>99.3</c:v>
                </c:pt>
                <c:pt idx="39356">
                  <c:v>99.3</c:v>
                </c:pt>
                <c:pt idx="39357">
                  <c:v>99.3</c:v>
                </c:pt>
                <c:pt idx="39358">
                  <c:v>99.4</c:v>
                </c:pt>
                <c:pt idx="39359">
                  <c:v>99.4</c:v>
                </c:pt>
                <c:pt idx="39360">
                  <c:v>99.4</c:v>
                </c:pt>
                <c:pt idx="39361">
                  <c:v>99.4</c:v>
                </c:pt>
                <c:pt idx="39362">
                  <c:v>99.4</c:v>
                </c:pt>
                <c:pt idx="39363">
                  <c:v>99.4</c:v>
                </c:pt>
                <c:pt idx="39364">
                  <c:v>99.5</c:v>
                </c:pt>
                <c:pt idx="39365">
                  <c:v>99.5</c:v>
                </c:pt>
                <c:pt idx="39366">
                  <c:v>99.5</c:v>
                </c:pt>
                <c:pt idx="39367">
                  <c:v>99.5</c:v>
                </c:pt>
                <c:pt idx="39368">
                  <c:v>99.5</c:v>
                </c:pt>
                <c:pt idx="39369">
                  <c:v>99.5</c:v>
                </c:pt>
                <c:pt idx="39370">
                  <c:v>99.6</c:v>
                </c:pt>
                <c:pt idx="39371">
                  <c:v>99.6</c:v>
                </c:pt>
                <c:pt idx="39372">
                  <c:v>99.6</c:v>
                </c:pt>
                <c:pt idx="39373">
                  <c:v>99.6</c:v>
                </c:pt>
                <c:pt idx="39374">
                  <c:v>99.6</c:v>
                </c:pt>
                <c:pt idx="39375">
                  <c:v>99.6</c:v>
                </c:pt>
                <c:pt idx="39376">
                  <c:v>99.6</c:v>
                </c:pt>
                <c:pt idx="39377">
                  <c:v>99.6</c:v>
                </c:pt>
                <c:pt idx="39378">
                  <c:v>99.7</c:v>
                </c:pt>
                <c:pt idx="39379">
                  <c:v>99.7</c:v>
                </c:pt>
                <c:pt idx="39380">
                  <c:v>99.7</c:v>
                </c:pt>
                <c:pt idx="39381">
                  <c:v>99.7</c:v>
                </c:pt>
                <c:pt idx="39382">
                  <c:v>99.7</c:v>
                </c:pt>
                <c:pt idx="39383">
                  <c:v>99.7</c:v>
                </c:pt>
                <c:pt idx="39384">
                  <c:v>99.7</c:v>
                </c:pt>
                <c:pt idx="39385">
                  <c:v>99.7</c:v>
                </c:pt>
                <c:pt idx="39386">
                  <c:v>99.7</c:v>
                </c:pt>
                <c:pt idx="39387">
                  <c:v>99.7</c:v>
                </c:pt>
                <c:pt idx="39388">
                  <c:v>99.7</c:v>
                </c:pt>
                <c:pt idx="39389">
                  <c:v>99.7</c:v>
                </c:pt>
                <c:pt idx="39390">
                  <c:v>99.7</c:v>
                </c:pt>
                <c:pt idx="39391">
                  <c:v>99.8</c:v>
                </c:pt>
                <c:pt idx="39392">
                  <c:v>99.8</c:v>
                </c:pt>
                <c:pt idx="39393">
                  <c:v>99.8</c:v>
                </c:pt>
                <c:pt idx="39394">
                  <c:v>99.8</c:v>
                </c:pt>
                <c:pt idx="39395">
                  <c:v>99.8</c:v>
                </c:pt>
                <c:pt idx="39396">
                  <c:v>99.8</c:v>
                </c:pt>
                <c:pt idx="39397">
                  <c:v>99.8</c:v>
                </c:pt>
                <c:pt idx="39398">
                  <c:v>99.8</c:v>
                </c:pt>
                <c:pt idx="39399">
                  <c:v>99.8</c:v>
                </c:pt>
                <c:pt idx="39400">
                  <c:v>99.8</c:v>
                </c:pt>
                <c:pt idx="39401">
                  <c:v>99.8</c:v>
                </c:pt>
                <c:pt idx="39402">
                  <c:v>99.8</c:v>
                </c:pt>
                <c:pt idx="39403">
                  <c:v>99.8</c:v>
                </c:pt>
                <c:pt idx="39404">
                  <c:v>99.8</c:v>
                </c:pt>
                <c:pt idx="39405">
                  <c:v>99.8</c:v>
                </c:pt>
                <c:pt idx="39406">
                  <c:v>99.8</c:v>
                </c:pt>
                <c:pt idx="39407">
                  <c:v>99.9</c:v>
                </c:pt>
                <c:pt idx="39408">
                  <c:v>99.9</c:v>
                </c:pt>
                <c:pt idx="39409">
                  <c:v>99.9</c:v>
                </c:pt>
                <c:pt idx="39410">
                  <c:v>99.9</c:v>
                </c:pt>
                <c:pt idx="39411">
                  <c:v>99.9</c:v>
                </c:pt>
                <c:pt idx="39412">
                  <c:v>99.9</c:v>
                </c:pt>
                <c:pt idx="39413">
                  <c:v>99.9</c:v>
                </c:pt>
                <c:pt idx="39414">
                  <c:v>99.9</c:v>
                </c:pt>
                <c:pt idx="39415">
                  <c:v>99.9</c:v>
                </c:pt>
                <c:pt idx="39416">
                  <c:v>99.9</c:v>
                </c:pt>
                <c:pt idx="39417">
                  <c:v>99.9</c:v>
                </c:pt>
                <c:pt idx="39418">
                  <c:v>99.9</c:v>
                </c:pt>
                <c:pt idx="39419">
                  <c:v>99.9</c:v>
                </c:pt>
                <c:pt idx="39420">
                  <c:v>99.9</c:v>
                </c:pt>
                <c:pt idx="39421">
                  <c:v>99.9</c:v>
                </c:pt>
                <c:pt idx="39422">
                  <c:v>99.9</c:v>
                </c:pt>
                <c:pt idx="39423">
                  <c:v>99.9</c:v>
                </c:pt>
                <c:pt idx="39424">
                  <c:v>99.9</c:v>
                </c:pt>
                <c:pt idx="39425">
                  <c:v>99.9</c:v>
                </c:pt>
                <c:pt idx="39426">
                  <c:v>99.9</c:v>
                </c:pt>
                <c:pt idx="39427">
                  <c:v>99.9</c:v>
                </c:pt>
                <c:pt idx="39428">
                  <c:v>99.9</c:v>
                </c:pt>
                <c:pt idx="39429">
                  <c:v>99.9</c:v>
                </c:pt>
                <c:pt idx="39430">
                  <c:v>100</c:v>
                </c:pt>
                <c:pt idx="39431">
                  <c:v>100</c:v>
                </c:pt>
                <c:pt idx="39432">
                  <c:v>100</c:v>
                </c:pt>
                <c:pt idx="39433">
                  <c:v>100</c:v>
                </c:pt>
                <c:pt idx="39434">
                  <c:v>100</c:v>
                </c:pt>
                <c:pt idx="39435">
                  <c:v>100</c:v>
                </c:pt>
                <c:pt idx="39436">
                  <c:v>100</c:v>
                </c:pt>
                <c:pt idx="39437">
                  <c:v>100</c:v>
                </c:pt>
                <c:pt idx="39438">
                  <c:v>100</c:v>
                </c:pt>
                <c:pt idx="39439">
                  <c:v>100</c:v>
                </c:pt>
                <c:pt idx="39440">
                  <c:v>100</c:v>
                </c:pt>
                <c:pt idx="39441">
                  <c:v>100</c:v>
                </c:pt>
                <c:pt idx="39442">
                  <c:v>100</c:v>
                </c:pt>
                <c:pt idx="39443">
                  <c:v>100</c:v>
                </c:pt>
                <c:pt idx="39444">
                  <c:v>100</c:v>
                </c:pt>
                <c:pt idx="39445">
                  <c:v>100</c:v>
                </c:pt>
                <c:pt idx="39446">
                  <c:v>100</c:v>
                </c:pt>
                <c:pt idx="39447">
                  <c:v>100</c:v>
                </c:pt>
                <c:pt idx="39448">
                  <c:v>100</c:v>
                </c:pt>
                <c:pt idx="39449">
                  <c:v>100</c:v>
                </c:pt>
                <c:pt idx="39450">
                  <c:v>100</c:v>
                </c:pt>
                <c:pt idx="39451">
                  <c:v>99.9</c:v>
                </c:pt>
                <c:pt idx="39452">
                  <c:v>99.9</c:v>
                </c:pt>
                <c:pt idx="39453">
                  <c:v>99.9</c:v>
                </c:pt>
                <c:pt idx="39454">
                  <c:v>99.9</c:v>
                </c:pt>
                <c:pt idx="39455">
                  <c:v>99.9</c:v>
                </c:pt>
                <c:pt idx="39456">
                  <c:v>99.9</c:v>
                </c:pt>
                <c:pt idx="39457">
                  <c:v>99.9</c:v>
                </c:pt>
                <c:pt idx="39458">
                  <c:v>99.9</c:v>
                </c:pt>
                <c:pt idx="39459">
                  <c:v>99.9</c:v>
                </c:pt>
                <c:pt idx="39460">
                  <c:v>99.9</c:v>
                </c:pt>
                <c:pt idx="39461">
                  <c:v>99.9</c:v>
                </c:pt>
                <c:pt idx="39462">
                  <c:v>99.9</c:v>
                </c:pt>
                <c:pt idx="39463">
                  <c:v>99.8</c:v>
                </c:pt>
                <c:pt idx="39464">
                  <c:v>99.8</c:v>
                </c:pt>
                <c:pt idx="39465">
                  <c:v>99.8</c:v>
                </c:pt>
                <c:pt idx="39466">
                  <c:v>99.8</c:v>
                </c:pt>
                <c:pt idx="39467">
                  <c:v>99.8</c:v>
                </c:pt>
                <c:pt idx="39468">
                  <c:v>99.8</c:v>
                </c:pt>
                <c:pt idx="39469">
                  <c:v>99.8</c:v>
                </c:pt>
                <c:pt idx="39470">
                  <c:v>99.8</c:v>
                </c:pt>
                <c:pt idx="39471">
                  <c:v>99.8</c:v>
                </c:pt>
                <c:pt idx="39472">
                  <c:v>99.8</c:v>
                </c:pt>
                <c:pt idx="39473">
                  <c:v>99.7</c:v>
                </c:pt>
                <c:pt idx="39474">
                  <c:v>99.7</c:v>
                </c:pt>
                <c:pt idx="39475">
                  <c:v>99.7</c:v>
                </c:pt>
                <c:pt idx="39476">
                  <c:v>99.7</c:v>
                </c:pt>
                <c:pt idx="39477">
                  <c:v>99.7</c:v>
                </c:pt>
                <c:pt idx="39478">
                  <c:v>99.7</c:v>
                </c:pt>
                <c:pt idx="39479">
                  <c:v>99.7</c:v>
                </c:pt>
                <c:pt idx="39480">
                  <c:v>99.7</c:v>
                </c:pt>
                <c:pt idx="39481">
                  <c:v>99.7</c:v>
                </c:pt>
                <c:pt idx="39482">
                  <c:v>99.6</c:v>
                </c:pt>
                <c:pt idx="39483">
                  <c:v>99.6</c:v>
                </c:pt>
                <c:pt idx="39484">
                  <c:v>99.6</c:v>
                </c:pt>
                <c:pt idx="39485">
                  <c:v>99.6</c:v>
                </c:pt>
                <c:pt idx="39486">
                  <c:v>99.6</c:v>
                </c:pt>
                <c:pt idx="39487">
                  <c:v>99.6</c:v>
                </c:pt>
                <c:pt idx="39488">
                  <c:v>99.6</c:v>
                </c:pt>
                <c:pt idx="39489">
                  <c:v>99.6</c:v>
                </c:pt>
                <c:pt idx="39490">
                  <c:v>99.5</c:v>
                </c:pt>
                <c:pt idx="39491">
                  <c:v>99.5</c:v>
                </c:pt>
                <c:pt idx="39492">
                  <c:v>99.5</c:v>
                </c:pt>
                <c:pt idx="39493">
                  <c:v>99.5</c:v>
                </c:pt>
                <c:pt idx="39494">
                  <c:v>99.5</c:v>
                </c:pt>
                <c:pt idx="39495">
                  <c:v>99.5</c:v>
                </c:pt>
                <c:pt idx="39496">
                  <c:v>99.5</c:v>
                </c:pt>
                <c:pt idx="39497">
                  <c:v>99.4</c:v>
                </c:pt>
                <c:pt idx="39498">
                  <c:v>99.4</c:v>
                </c:pt>
                <c:pt idx="39499">
                  <c:v>99.4</c:v>
                </c:pt>
                <c:pt idx="39500">
                  <c:v>99.4</c:v>
                </c:pt>
                <c:pt idx="39501">
                  <c:v>99.4</c:v>
                </c:pt>
                <c:pt idx="39502">
                  <c:v>99.4</c:v>
                </c:pt>
                <c:pt idx="39503">
                  <c:v>99.4</c:v>
                </c:pt>
                <c:pt idx="39504">
                  <c:v>99.3</c:v>
                </c:pt>
                <c:pt idx="39505">
                  <c:v>99.3</c:v>
                </c:pt>
                <c:pt idx="39506">
                  <c:v>99.3</c:v>
                </c:pt>
                <c:pt idx="39507">
                  <c:v>99.3</c:v>
                </c:pt>
                <c:pt idx="39508">
                  <c:v>99.3</c:v>
                </c:pt>
                <c:pt idx="39509">
                  <c:v>99.3</c:v>
                </c:pt>
                <c:pt idx="39510">
                  <c:v>99.3</c:v>
                </c:pt>
                <c:pt idx="39511">
                  <c:v>99.2</c:v>
                </c:pt>
                <c:pt idx="39512">
                  <c:v>99.2</c:v>
                </c:pt>
                <c:pt idx="39513">
                  <c:v>99.2</c:v>
                </c:pt>
                <c:pt idx="39514">
                  <c:v>99.2</c:v>
                </c:pt>
                <c:pt idx="39515">
                  <c:v>99.2</c:v>
                </c:pt>
                <c:pt idx="39516">
                  <c:v>99.1</c:v>
                </c:pt>
                <c:pt idx="39517">
                  <c:v>99.1</c:v>
                </c:pt>
                <c:pt idx="39518">
                  <c:v>99.1</c:v>
                </c:pt>
                <c:pt idx="39519">
                  <c:v>99.1</c:v>
                </c:pt>
                <c:pt idx="39520">
                  <c:v>99.1</c:v>
                </c:pt>
                <c:pt idx="39521">
                  <c:v>99</c:v>
                </c:pt>
                <c:pt idx="39522">
                  <c:v>99</c:v>
                </c:pt>
                <c:pt idx="39523">
                  <c:v>99</c:v>
                </c:pt>
                <c:pt idx="39524">
                  <c:v>99</c:v>
                </c:pt>
                <c:pt idx="39525">
                  <c:v>99</c:v>
                </c:pt>
                <c:pt idx="39526">
                  <c:v>99</c:v>
                </c:pt>
                <c:pt idx="39527">
                  <c:v>99</c:v>
                </c:pt>
                <c:pt idx="39528">
                  <c:v>99</c:v>
                </c:pt>
                <c:pt idx="39529">
                  <c:v>98.9</c:v>
                </c:pt>
                <c:pt idx="39530">
                  <c:v>98.9</c:v>
                </c:pt>
                <c:pt idx="39531">
                  <c:v>98.9</c:v>
                </c:pt>
                <c:pt idx="39532">
                  <c:v>98.9</c:v>
                </c:pt>
                <c:pt idx="39533">
                  <c:v>98.9</c:v>
                </c:pt>
                <c:pt idx="39534">
                  <c:v>98.9</c:v>
                </c:pt>
                <c:pt idx="39535">
                  <c:v>98.9</c:v>
                </c:pt>
                <c:pt idx="39536">
                  <c:v>98.8</c:v>
                </c:pt>
                <c:pt idx="39537">
                  <c:v>98.8</c:v>
                </c:pt>
                <c:pt idx="39538">
                  <c:v>98.8</c:v>
                </c:pt>
                <c:pt idx="39539">
                  <c:v>98.8</c:v>
                </c:pt>
                <c:pt idx="39540">
                  <c:v>98.8</c:v>
                </c:pt>
                <c:pt idx="39541">
                  <c:v>98.8</c:v>
                </c:pt>
                <c:pt idx="39542">
                  <c:v>98.7</c:v>
                </c:pt>
                <c:pt idx="39543">
                  <c:v>98.7</c:v>
                </c:pt>
                <c:pt idx="39544">
                  <c:v>98.7</c:v>
                </c:pt>
                <c:pt idx="39545">
                  <c:v>98.7</c:v>
                </c:pt>
                <c:pt idx="39546">
                  <c:v>98.7</c:v>
                </c:pt>
                <c:pt idx="39547">
                  <c:v>98.7</c:v>
                </c:pt>
                <c:pt idx="39548">
                  <c:v>98.7</c:v>
                </c:pt>
                <c:pt idx="39549">
                  <c:v>98.6</c:v>
                </c:pt>
                <c:pt idx="39550">
                  <c:v>98.6</c:v>
                </c:pt>
                <c:pt idx="39551">
                  <c:v>98.6</c:v>
                </c:pt>
                <c:pt idx="39552">
                  <c:v>98.6</c:v>
                </c:pt>
                <c:pt idx="39553">
                  <c:v>98.6</c:v>
                </c:pt>
                <c:pt idx="39554">
                  <c:v>98.6</c:v>
                </c:pt>
                <c:pt idx="39555">
                  <c:v>98.5</c:v>
                </c:pt>
                <c:pt idx="39556">
                  <c:v>98.5</c:v>
                </c:pt>
                <c:pt idx="39557">
                  <c:v>98.5</c:v>
                </c:pt>
                <c:pt idx="39558">
                  <c:v>98.5</c:v>
                </c:pt>
                <c:pt idx="39559">
                  <c:v>98.5</c:v>
                </c:pt>
                <c:pt idx="39560">
                  <c:v>98.4</c:v>
                </c:pt>
                <c:pt idx="39561">
                  <c:v>98.4</c:v>
                </c:pt>
                <c:pt idx="39562">
                  <c:v>98.4</c:v>
                </c:pt>
                <c:pt idx="39563">
                  <c:v>98.4</c:v>
                </c:pt>
                <c:pt idx="39564">
                  <c:v>98.4</c:v>
                </c:pt>
                <c:pt idx="39565">
                  <c:v>98.4</c:v>
                </c:pt>
                <c:pt idx="39566">
                  <c:v>98.3</c:v>
                </c:pt>
                <c:pt idx="39567">
                  <c:v>98.3</c:v>
                </c:pt>
                <c:pt idx="39568">
                  <c:v>98.3</c:v>
                </c:pt>
                <c:pt idx="39569">
                  <c:v>98.3</c:v>
                </c:pt>
                <c:pt idx="39570">
                  <c:v>98.3</c:v>
                </c:pt>
                <c:pt idx="39571">
                  <c:v>98.3</c:v>
                </c:pt>
                <c:pt idx="39572">
                  <c:v>98.3</c:v>
                </c:pt>
                <c:pt idx="39573">
                  <c:v>98.2</c:v>
                </c:pt>
                <c:pt idx="39574">
                  <c:v>98.2</c:v>
                </c:pt>
                <c:pt idx="39575">
                  <c:v>98.2</c:v>
                </c:pt>
                <c:pt idx="39576">
                  <c:v>98.2</c:v>
                </c:pt>
                <c:pt idx="39577">
                  <c:v>98.2</c:v>
                </c:pt>
                <c:pt idx="39578">
                  <c:v>98.2</c:v>
                </c:pt>
                <c:pt idx="39579">
                  <c:v>98.2</c:v>
                </c:pt>
                <c:pt idx="39580">
                  <c:v>98.2</c:v>
                </c:pt>
                <c:pt idx="39581">
                  <c:v>98.2</c:v>
                </c:pt>
                <c:pt idx="39582">
                  <c:v>98.2</c:v>
                </c:pt>
                <c:pt idx="39583">
                  <c:v>98.2</c:v>
                </c:pt>
                <c:pt idx="39584">
                  <c:v>98.1</c:v>
                </c:pt>
                <c:pt idx="39585">
                  <c:v>98.1</c:v>
                </c:pt>
                <c:pt idx="39586">
                  <c:v>98.1</c:v>
                </c:pt>
                <c:pt idx="39587">
                  <c:v>98.1</c:v>
                </c:pt>
                <c:pt idx="39588">
                  <c:v>98.1</c:v>
                </c:pt>
                <c:pt idx="39589">
                  <c:v>98.1</c:v>
                </c:pt>
                <c:pt idx="39590">
                  <c:v>98.1</c:v>
                </c:pt>
                <c:pt idx="39591">
                  <c:v>98.1</c:v>
                </c:pt>
                <c:pt idx="39592">
                  <c:v>98.1</c:v>
                </c:pt>
                <c:pt idx="39593">
                  <c:v>98.1</c:v>
                </c:pt>
                <c:pt idx="39594">
                  <c:v>98</c:v>
                </c:pt>
                <c:pt idx="39595">
                  <c:v>98</c:v>
                </c:pt>
                <c:pt idx="39596">
                  <c:v>98</c:v>
                </c:pt>
                <c:pt idx="39597">
                  <c:v>98</c:v>
                </c:pt>
                <c:pt idx="39598">
                  <c:v>98</c:v>
                </c:pt>
                <c:pt idx="39599">
                  <c:v>98</c:v>
                </c:pt>
                <c:pt idx="39600">
                  <c:v>98</c:v>
                </c:pt>
                <c:pt idx="39601">
                  <c:v>98</c:v>
                </c:pt>
                <c:pt idx="39602">
                  <c:v>98</c:v>
                </c:pt>
                <c:pt idx="39603">
                  <c:v>98</c:v>
                </c:pt>
                <c:pt idx="39604">
                  <c:v>98</c:v>
                </c:pt>
                <c:pt idx="39605">
                  <c:v>98</c:v>
                </c:pt>
                <c:pt idx="39606">
                  <c:v>98</c:v>
                </c:pt>
                <c:pt idx="39607">
                  <c:v>98</c:v>
                </c:pt>
                <c:pt idx="39608">
                  <c:v>98</c:v>
                </c:pt>
                <c:pt idx="39609">
                  <c:v>98</c:v>
                </c:pt>
                <c:pt idx="39610">
                  <c:v>98</c:v>
                </c:pt>
                <c:pt idx="39611">
                  <c:v>98</c:v>
                </c:pt>
                <c:pt idx="39612">
                  <c:v>98</c:v>
                </c:pt>
                <c:pt idx="39613">
                  <c:v>98</c:v>
                </c:pt>
                <c:pt idx="39614">
                  <c:v>98</c:v>
                </c:pt>
                <c:pt idx="39615">
                  <c:v>98</c:v>
                </c:pt>
                <c:pt idx="39616">
                  <c:v>98</c:v>
                </c:pt>
                <c:pt idx="39617">
                  <c:v>98</c:v>
                </c:pt>
                <c:pt idx="39618">
                  <c:v>98</c:v>
                </c:pt>
                <c:pt idx="39619">
                  <c:v>97.9</c:v>
                </c:pt>
                <c:pt idx="39620">
                  <c:v>97.9</c:v>
                </c:pt>
                <c:pt idx="39621">
                  <c:v>97.9</c:v>
                </c:pt>
                <c:pt idx="39622">
                  <c:v>97.9</c:v>
                </c:pt>
                <c:pt idx="39623">
                  <c:v>97.9</c:v>
                </c:pt>
                <c:pt idx="39624">
                  <c:v>98</c:v>
                </c:pt>
                <c:pt idx="39625">
                  <c:v>98</c:v>
                </c:pt>
                <c:pt idx="39626">
                  <c:v>98</c:v>
                </c:pt>
                <c:pt idx="39627">
                  <c:v>97.9</c:v>
                </c:pt>
                <c:pt idx="39628">
                  <c:v>98</c:v>
                </c:pt>
                <c:pt idx="39629">
                  <c:v>98</c:v>
                </c:pt>
                <c:pt idx="39630">
                  <c:v>98</c:v>
                </c:pt>
                <c:pt idx="39631">
                  <c:v>98</c:v>
                </c:pt>
                <c:pt idx="39632">
                  <c:v>98</c:v>
                </c:pt>
                <c:pt idx="39633">
                  <c:v>98</c:v>
                </c:pt>
                <c:pt idx="39634">
                  <c:v>98</c:v>
                </c:pt>
                <c:pt idx="39635">
                  <c:v>98</c:v>
                </c:pt>
                <c:pt idx="39636">
                  <c:v>98</c:v>
                </c:pt>
                <c:pt idx="39637">
                  <c:v>98</c:v>
                </c:pt>
                <c:pt idx="39638">
                  <c:v>98</c:v>
                </c:pt>
                <c:pt idx="39639">
                  <c:v>98</c:v>
                </c:pt>
                <c:pt idx="39640">
                  <c:v>98</c:v>
                </c:pt>
                <c:pt idx="39641">
                  <c:v>98</c:v>
                </c:pt>
                <c:pt idx="39642">
                  <c:v>98</c:v>
                </c:pt>
                <c:pt idx="39643">
                  <c:v>98</c:v>
                </c:pt>
                <c:pt idx="39644">
                  <c:v>98</c:v>
                </c:pt>
                <c:pt idx="39645">
                  <c:v>98</c:v>
                </c:pt>
                <c:pt idx="39646">
                  <c:v>98</c:v>
                </c:pt>
                <c:pt idx="39647">
                  <c:v>98</c:v>
                </c:pt>
                <c:pt idx="39648">
                  <c:v>98</c:v>
                </c:pt>
                <c:pt idx="39649">
                  <c:v>98</c:v>
                </c:pt>
                <c:pt idx="39650">
                  <c:v>98</c:v>
                </c:pt>
                <c:pt idx="39651">
                  <c:v>98</c:v>
                </c:pt>
                <c:pt idx="39652">
                  <c:v>98</c:v>
                </c:pt>
                <c:pt idx="39653">
                  <c:v>98</c:v>
                </c:pt>
                <c:pt idx="39654">
                  <c:v>98</c:v>
                </c:pt>
                <c:pt idx="39655">
                  <c:v>98</c:v>
                </c:pt>
                <c:pt idx="39656">
                  <c:v>98</c:v>
                </c:pt>
                <c:pt idx="39657">
                  <c:v>98</c:v>
                </c:pt>
                <c:pt idx="39658">
                  <c:v>98</c:v>
                </c:pt>
                <c:pt idx="39659">
                  <c:v>98</c:v>
                </c:pt>
                <c:pt idx="39660">
                  <c:v>98</c:v>
                </c:pt>
                <c:pt idx="39661">
                  <c:v>98</c:v>
                </c:pt>
                <c:pt idx="39662">
                  <c:v>98</c:v>
                </c:pt>
                <c:pt idx="39663">
                  <c:v>97.9</c:v>
                </c:pt>
                <c:pt idx="39664">
                  <c:v>97.9</c:v>
                </c:pt>
                <c:pt idx="39665">
                  <c:v>97.9</c:v>
                </c:pt>
                <c:pt idx="39666">
                  <c:v>97.9</c:v>
                </c:pt>
                <c:pt idx="39667">
                  <c:v>97.9</c:v>
                </c:pt>
                <c:pt idx="39668">
                  <c:v>97.9</c:v>
                </c:pt>
                <c:pt idx="39669">
                  <c:v>98</c:v>
                </c:pt>
                <c:pt idx="39670">
                  <c:v>98</c:v>
                </c:pt>
                <c:pt idx="39671">
                  <c:v>98</c:v>
                </c:pt>
                <c:pt idx="39672">
                  <c:v>98</c:v>
                </c:pt>
                <c:pt idx="39673">
                  <c:v>98</c:v>
                </c:pt>
                <c:pt idx="39674">
                  <c:v>98</c:v>
                </c:pt>
                <c:pt idx="39675">
                  <c:v>98</c:v>
                </c:pt>
                <c:pt idx="39676">
                  <c:v>98</c:v>
                </c:pt>
                <c:pt idx="39677">
                  <c:v>98</c:v>
                </c:pt>
                <c:pt idx="39678">
                  <c:v>98</c:v>
                </c:pt>
                <c:pt idx="39679">
                  <c:v>98</c:v>
                </c:pt>
                <c:pt idx="39680">
                  <c:v>98</c:v>
                </c:pt>
                <c:pt idx="39681">
                  <c:v>98</c:v>
                </c:pt>
                <c:pt idx="39682">
                  <c:v>98.1</c:v>
                </c:pt>
                <c:pt idx="39683">
                  <c:v>98.1</c:v>
                </c:pt>
                <c:pt idx="39684">
                  <c:v>98.1</c:v>
                </c:pt>
                <c:pt idx="39685">
                  <c:v>98.1</c:v>
                </c:pt>
                <c:pt idx="39686">
                  <c:v>98.1</c:v>
                </c:pt>
                <c:pt idx="39687">
                  <c:v>98.1</c:v>
                </c:pt>
                <c:pt idx="39688">
                  <c:v>98.2</c:v>
                </c:pt>
                <c:pt idx="39689">
                  <c:v>98.2</c:v>
                </c:pt>
                <c:pt idx="39690">
                  <c:v>98.2</c:v>
                </c:pt>
                <c:pt idx="39691">
                  <c:v>98.2</c:v>
                </c:pt>
                <c:pt idx="39692">
                  <c:v>98.2</c:v>
                </c:pt>
                <c:pt idx="39693">
                  <c:v>98.2</c:v>
                </c:pt>
                <c:pt idx="39694">
                  <c:v>98.3</c:v>
                </c:pt>
                <c:pt idx="39695">
                  <c:v>98.3</c:v>
                </c:pt>
                <c:pt idx="39696">
                  <c:v>98.3</c:v>
                </c:pt>
                <c:pt idx="39697">
                  <c:v>98.3</c:v>
                </c:pt>
                <c:pt idx="39698">
                  <c:v>98.3</c:v>
                </c:pt>
                <c:pt idx="39699">
                  <c:v>98.3</c:v>
                </c:pt>
                <c:pt idx="39700">
                  <c:v>98.4</c:v>
                </c:pt>
                <c:pt idx="39701">
                  <c:v>98.4</c:v>
                </c:pt>
                <c:pt idx="39702">
                  <c:v>98.4</c:v>
                </c:pt>
                <c:pt idx="39703">
                  <c:v>98.4</c:v>
                </c:pt>
                <c:pt idx="39704">
                  <c:v>98.4</c:v>
                </c:pt>
                <c:pt idx="39705">
                  <c:v>98.4</c:v>
                </c:pt>
                <c:pt idx="39706">
                  <c:v>98.5</c:v>
                </c:pt>
                <c:pt idx="39707">
                  <c:v>98.5</c:v>
                </c:pt>
                <c:pt idx="39708">
                  <c:v>98.5</c:v>
                </c:pt>
                <c:pt idx="39709">
                  <c:v>98.5</c:v>
                </c:pt>
                <c:pt idx="39710">
                  <c:v>98.5</c:v>
                </c:pt>
                <c:pt idx="39711">
                  <c:v>98.5</c:v>
                </c:pt>
                <c:pt idx="39712">
                  <c:v>98.6</c:v>
                </c:pt>
                <c:pt idx="39713">
                  <c:v>98.6</c:v>
                </c:pt>
                <c:pt idx="39714">
                  <c:v>98.6</c:v>
                </c:pt>
                <c:pt idx="39715">
                  <c:v>98.6</c:v>
                </c:pt>
                <c:pt idx="39716">
                  <c:v>98.6</c:v>
                </c:pt>
                <c:pt idx="39717">
                  <c:v>98.6</c:v>
                </c:pt>
                <c:pt idx="39718">
                  <c:v>98.7</c:v>
                </c:pt>
                <c:pt idx="39719">
                  <c:v>98.7</c:v>
                </c:pt>
                <c:pt idx="39720">
                  <c:v>98.7</c:v>
                </c:pt>
                <c:pt idx="39721">
                  <c:v>98.7</c:v>
                </c:pt>
                <c:pt idx="39722">
                  <c:v>98.7</c:v>
                </c:pt>
                <c:pt idx="39723">
                  <c:v>98.7</c:v>
                </c:pt>
                <c:pt idx="39724">
                  <c:v>98.8</c:v>
                </c:pt>
                <c:pt idx="39725">
                  <c:v>98.8</c:v>
                </c:pt>
                <c:pt idx="39726">
                  <c:v>98.8</c:v>
                </c:pt>
                <c:pt idx="39727">
                  <c:v>98.8</c:v>
                </c:pt>
                <c:pt idx="39728">
                  <c:v>98.8</c:v>
                </c:pt>
                <c:pt idx="39729">
                  <c:v>98.8</c:v>
                </c:pt>
                <c:pt idx="39730">
                  <c:v>98.9</c:v>
                </c:pt>
                <c:pt idx="39731">
                  <c:v>98.9</c:v>
                </c:pt>
                <c:pt idx="39732">
                  <c:v>98.9</c:v>
                </c:pt>
                <c:pt idx="39733">
                  <c:v>98.9</c:v>
                </c:pt>
                <c:pt idx="39734">
                  <c:v>98.9</c:v>
                </c:pt>
                <c:pt idx="39735">
                  <c:v>98.9</c:v>
                </c:pt>
                <c:pt idx="39736">
                  <c:v>98.9</c:v>
                </c:pt>
                <c:pt idx="39737">
                  <c:v>98.9</c:v>
                </c:pt>
                <c:pt idx="39738">
                  <c:v>99</c:v>
                </c:pt>
                <c:pt idx="39739">
                  <c:v>99</c:v>
                </c:pt>
                <c:pt idx="39740">
                  <c:v>99</c:v>
                </c:pt>
                <c:pt idx="39741">
                  <c:v>99</c:v>
                </c:pt>
                <c:pt idx="39742">
                  <c:v>99</c:v>
                </c:pt>
                <c:pt idx="39743">
                  <c:v>99</c:v>
                </c:pt>
                <c:pt idx="39744">
                  <c:v>99</c:v>
                </c:pt>
                <c:pt idx="39745">
                  <c:v>99.1</c:v>
                </c:pt>
                <c:pt idx="39746">
                  <c:v>99.1</c:v>
                </c:pt>
                <c:pt idx="39747">
                  <c:v>99.1</c:v>
                </c:pt>
                <c:pt idx="39748">
                  <c:v>99.1</c:v>
                </c:pt>
                <c:pt idx="39749">
                  <c:v>99.1</c:v>
                </c:pt>
                <c:pt idx="39750">
                  <c:v>99.1</c:v>
                </c:pt>
                <c:pt idx="39751">
                  <c:v>99.2</c:v>
                </c:pt>
                <c:pt idx="39752">
                  <c:v>99.2</c:v>
                </c:pt>
                <c:pt idx="39753">
                  <c:v>99.2</c:v>
                </c:pt>
                <c:pt idx="39754">
                  <c:v>99.2</c:v>
                </c:pt>
                <c:pt idx="39755">
                  <c:v>99.2</c:v>
                </c:pt>
                <c:pt idx="39756">
                  <c:v>99.2</c:v>
                </c:pt>
                <c:pt idx="39757">
                  <c:v>99.3</c:v>
                </c:pt>
                <c:pt idx="39758">
                  <c:v>99.3</c:v>
                </c:pt>
                <c:pt idx="39759">
                  <c:v>99.3</c:v>
                </c:pt>
                <c:pt idx="39760">
                  <c:v>99.3</c:v>
                </c:pt>
                <c:pt idx="39761">
                  <c:v>99.3</c:v>
                </c:pt>
                <c:pt idx="39762">
                  <c:v>99.3</c:v>
                </c:pt>
                <c:pt idx="39763">
                  <c:v>99.3</c:v>
                </c:pt>
                <c:pt idx="39764">
                  <c:v>99.4</c:v>
                </c:pt>
                <c:pt idx="39765">
                  <c:v>99.4</c:v>
                </c:pt>
                <c:pt idx="39766">
                  <c:v>99.4</c:v>
                </c:pt>
                <c:pt idx="39767">
                  <c:v>99.4</c:v>
                </c:pt>
                <c:pt idx="39768">
                  <c:v>99.4</c:v>
                </c:pt>
                <c:pt idx="39769">
                  <c:v>99.5</c:v>
                </c:pt>
                <c:pt idx="39770">
                  <c:v>99.5</c:v>
                </c:pt>
                <c:pt idx="39771">
                  <c:v>99.5</c:v>
                </c:pt>
                <c:pt idx="39772">
                  <c:v>99.5</c:v>
                </c:pt>
                <c:pt idx="39773">
                  <c:v>99.5</c:v>
                </c:pt>
                <c:pt idx="39774">
                  <c:v>99.5</c:v>
                </c:pt>
                <c:pt idx="39775">
                  <c:v>99.5</c:v>
                </c:pt>
                <c:pt idx="39776">
                  <c:v>99.6</c:v>
                </c:pt>
                <c:pt idx="39777">
                  <c:v>99.6</c:v>
                </c:pt>
                <c:pt idx="39778">
                  <c:v>99.6</c:v>
                </c:pt>
                <c:pt idx="39779">
                  <c:v>99.6</c:v>
                </c:pt>
                <c:pt idx="39780">
                  <c:v>99.6</c:v>
                </c:pt>
                <c:pt idx="39781">
                  <c:v>99.6</c:v>
                </c:pt>
                <c:pt idx="39782">
                  <c:v>99.6</c:v>
                </c:pt>
                <c:pt idx="39783">
                  <c:v>99.7</c:v>
                </c:pt>
                <c:pt idx="39784">
                  <c:v>99.7</c:v>
                </c:pt>
                <c:pt idx="39785">
                  <c:v>99.7</c:v>
                </c:pt>
                <c:pt idx="39786">
                  <c:v>99.7</c:v>
                </c:pt>
                <c:pt idx="39787">
                  <c:v>99.7</c:v>
                </c:pt>
                <c:pt idx="39788">
                  <c:v>99.7</c:v>
                </c:pt>
                <c:pt idx="39789">
                  <c:v>99.7</c:v>
                </c:pt>
                <c:pt idx="39790">
                  <c:v>99.7</c:v>
                </c:pt>
                <c:pt idx="39791">
                  <c:v>99.7</c:v>
                </c:pt>
                <c:pt idx="39792">
                  <c:v>99.8</c:v>
                </c:pt>
                <c:pt idx="39793">
                  <c:v>99.8</c:v>
                </c:pt>
                <c:pt idx="39794">
                  <c:v>99.8</c:v>
                </c:pt>
                <c:pt idx="39795">
                  <c:v>99.8</c:v>
                </c:pt>
                <c:pt idx="39796">
                  <c:v>99.8</c:v>
                </c:pt>
                <c:pt idx="39797">
                  <c:v>99.8</c:v>
                </c:pt>
                <c:pt idx="39798">
                  <c:v>99.8</c:v>
                </c:pt>
                <c:pt idx="39799">
                  <c:v>99.8</c:v>
                </c:pt>
                <c:pt idx="39800">
                  <c:v>99.9</c:v>
                </c:pt>
                <c:pt idx="39801">
                  <c:v>99.9</c:v>
                </c:pt>
                <c:pt idx="39802">
                  <c:v>99.9</c:v>
                </c:pt>
                <c:pt idx="39803">
                  <c:v>99.9</c:v>
                </c:pt>
                <c:pt idx="39804">
                  <c:v>99.9</c:v>
                </c:pt>
                <c:pt idx="39805">
                  <c:v>99.9</c:v>
                </c:pt>
                <c:pt idx="39806">
                  <c:v>99.9</c:v>
                </c:pt>
                <c:pt idx="39807">
                  <c:v>99.9</c:v>
                </c:pt>
                <c:pt idx="39808">
                  <c:v>99.9</c:v>
                </c:pt>
                <c:pt idx="39809">
                  <c:v>100</c:v>
                </c:pt>
                <c:pt idx="39810">
                  <c:v>100</c:v>
                </c:pt>
                <c:pt idx="39811">
                  <c:v>100</c:v>
                </c:pt>
                <c:pt idx="39812">
                  <c:v>100</c:v>
                </c:pt>
                <c:pt idx="39813">
                  <c:v>100</c:v>
                </c:pt>
                <c:pt idx="39814">
                  <c:v>100</c:v>
                </c:pt>
                <c:pt idx="39815">
                  <c:v>100</c:v>
                </c:pt>
                <c:pt idx="39816">
                  <c:v>100</c:v>
                </c:pt>
                <c:pt idx="39817">
                  <c:v>100</c:v>
                </c:pt>
                <c:pt idx="39818">
                  <c:v>100</c:v>
                </c:pt>
                <c:pt idx="39819">
                  <c:v>100</c:v>
                </c:pt>
                <c:pt idx="39820">
                  <c:v>100</c:v>
                </c:pt>
                <c:pt idx="39821">
                  <c:v>100</c:v>
                </c:pt>
                <c:pt idx="39822">
                  <c:v>100</c:v>
                </c:pt>
                <c:pt idx="39823">
                  <c:v>100.1</c:v>
                </c:pt>
                <c:pt idx="39824">
                  <c:v>100.1</c:v>
                </c:pt>
                <c:pt idx="39825">
                  <c:v>100.1</c:v>
                </c:pt>
                <c:pt idx="39826">
                  <c:v>100.1</c:v>
                </c:pt>
                <c:pt idx="39827">
                  <c:v>100.1</c:v>
                </c:pt>
                <c:pt idx="39828">
                  <c:v>100.1</c:v>
                </c:pt>
                <c:pt idx="39829">
                  <c:v>100.1</c:v>
                </c:pt>
                <c:pt idx="39830">
                  <c:v>100.1</c:v>
                </c:pt>
                <c:pt idx="39831">
                  <c:v>100.1</c:v>
                </c:pt>
                <c:pt idx="39832">
                  <c:v>100.1</c:v>
                </c:pt>
                <c:pt idx="39833">
                  <c:v>100.1</c:v>
                </c:pt>
                <c:pt idx="39834">
                  <c:v>100.1</c:v>
                </c:pt>
                <c:pt idx="39835">
                  <c:v>100.1</c:v>
                </c:pt>
                <c:pt idx="39836">
                  <c:v>100.1</c:v>
                </c:pt>
                <c:pt idx="39837">
                  <c:v>100.1</c:v>
                </c:pt>
                <c:pt idx="39838">
                  <c:v>100.1</c:v>
                </c:pt>
                <c:pt idx="39839">
                  <c:v>100.1</c:v>
                </c:pt>
                <c:pt idx="39840">
                  <c:v>100.1</c:v>
                </c:pt>
                <c:pt idx="39841">
                  <c:v>100.1</c:v>
                </c:pt>
                <c:pt idx="39842">
                  <c:v>100.1</c:v>
                </c:pt>
                <c:pt idx="39843">
                  <c:v>100.1</c:v>
                </c:pt>
                <c:pt idx="39844">
                  <c:v>100.1</c:v>
                </c:pt>
                <c:pt idx="39845">
                  <c:v>100.1</c:v>
                </c:pt>
                <c:pt idx="39846">
                  <c:v>100.1</c:v>
                </c:pt>
                <c:pt idx="39847">
                  <c:v>100.1</c:v>
                </c:pt>
                <c:pt idx="39848">
                  <c:v>100.1</c:v>
                </c:pt>
                <c:pt idx="39849">
                  <c:v>100.1</c:v>
                </c:pt>
                <c:pt idx="39850">
                  <c:v>100.1</c:v>
                </c:pt>
                <c:pt idx="39851">
                  <c:v>100.1</c:v>
                </c:pt>
                <c:pt idx="39852">
                  <c:v>100.1</c:v>
                </c:pt>
                <c:pt idx="39853">
                  <c:v>100.1</c:v>
                </c:pt>
                <c:pt idx="39854">
                  <c:v>100.1</c:v>
                </c:pt>
                <c:pt idx="39855">
                  <c:v>100.1</c:v>
                </c:pt>
                <c:pt idx="39856">
                  <c:v>100.1</c:v>
                </c:pt>
                <c:pt idx="39857">
                  <c:v>100.1</c:v>
                </c:pt>
                <c:pt idx="39858">
                  <c:v>100.1</c:v>
                </c:pt>
                <c:pt idx="39859">
                  <c:v>100.1</c:v>
                </c:pt>
                <c:pt idx="39860">
                  <c:v>100.1</c:v>
                </c:pt>
                <c:pt idx="39861">
                  <c:v>100.1</c:v>
                </c:pt>
                <c:pt idx="39862">
                  <c:v>100.1</c:v>
                </c:pt>
                <c:pt idx="39863">
                  <c:v>100.1</c:v>
                </c:pt>
                <c:pt idx="39864">
                  <c:v>100.1</c:v>
                </c:pt>
                <c:pt idx="39865">
                  <c:v>100.1</c:v>
                </c:pt>
                <c:pt idx="39866">
                  <c:v>100.1</c:v>
                </c:pt>
                <c:pt idx="39867">
                  <c:v>100.1</c:v>
                </c:pt>
                <c:pt idx="39868">
                  <c:v>100.1</c:v>
                </c:pt>
                <c:pt idx="39869">
                  <c:v>100.1</c:v>
                </c:pt>
                <c:pt idx="39870">
                  <c:v>100.1</c:v>
                </c:pt>
                <c:pt idx="39871">
                  <c:v>100.1</c:v>
                </c:pt>
                <c:pt idx="39872">
                  <c:v>100.1</c:v>
                </c:pt>
                <c:pt idx="39873">
                  <c:v>100.1</c:v>
                </c:pt>
                <c:pt idx="39874">
                  <c:v>100.1</c:v>
                </c:pt>
                <c:pt idx="39875">
                  <c:v>100.1</c:v>
                </c:pt>
                <c:pt idx="39876">
                  <c:v>100.1</c:v>
                </c:pt>
                <c:pt idx="39877">
                  <c:v>100.1</c:v>
                </c:pt>
                <c:pt idx="39878">
                  <c:v>100</c:v>
                </c:pt>
                <c:pt idx="39879">
                  <c:v>100</c:v>
                </c:pt>
                <c:pt idx="39880">
                  <c:v>100</c:v>
                </c:pt>
                <c:pt idx="39881">
                  <c:v>100</c:v>
                </c:pt>
                <c:pt idx="39882">
                  <c:v>100</c:v>
                </c:pt>
                <c:pt idx="39883">
                  <c:v>100</c:v>
                </c:pt>
                <c:pt idx="39884">
                  <c:v>100</c:v>
                </c:pt>
                <c:pt idx="39885">
                  <c:v>100</c:v>
                </c:pt>
                <c:pt idx="39886">
                  <c:v>100</c:v>
                </c:pt>
                <c:pt idx="39887">
                  <c:v>100</c:v>
                </c:pt>
                <c:pt idx="39888">
                  <c:v>100</c:v>
                </c:pt>
                <c:pt idx="39889">
                  <c:v>100</c:v>
                </c:pt>
                <c:pt idx="39890">
                  <c:v>100</c:v>
                </c:pt>
                <c:pt idx="39891">
                  <c:v>100</c:v>
                </c:pt>
                <c:pt idx="39892">
                  <c:v>99.9</c:v>
                </c:pt>
                <c:pt idx="39893">
                  <c:v>99.9</c:v>
                </c:pt>
                <c:pt idx="39894">
                  <c:v>99.9</c:v>
                </c:pt>
                <c:pt idx="39895">
                  <c:v>99.9</c:v>
                </c:pt>
                <c:pt idx="39896">
                  <c:v>99.9</c:v>
                </c:pt>
                <c:pt idx="39897">
                  <c:v>99.9</c:v>
                </c:pt>
                <c:pt idx="39898">
                  <c:v>99.9</c:v>
                </c:pt>
                <c:pt idx="39899">
                  <c:v>99.9</c:v>
                </c:pt>
                <c:pt idx="39900">
                  <c:v>99.9</c:v>
                </c:pt>
                <c:pt idx="39901">
                  <c:v>99.9</c:v>
                </c:pt>
                <c:pt idx="39902">
                  <c:v>99.9</c:v>
                </c:pt>
                <c:pt idx="39903">
                  <c:v>99.8</c:v>
                </c:pt>
                <c:pt idx="39904">
                  <c:v>99.8</c:v>
                </c:pt>
                <c:pt idx="39905">
                  <c:v>99.8</c:v>
                </c:pt>
                <c:pt idx="39906">
                  <c:v>99.8</c:v>
                </c:pt>
                <c:pt idx="39907">
                  <c:v>99.8</c:v>
                </c:pt>
                <c:pt idx="39908">
                  <c:v>99.8</c:v>
                </c:pt>
                <c:pt idx="39909">
                  <c:v>99.8</c:v>
                </c:pt>
                <c:pt idx="39910">
                  <c:v>99.8</c:v>
                </c:pt>
                <c:pt idx="39911">
                  <c:v>99.8</c:v>
                </c:pt>
                <c:pt idx="39912">
                  <c:v>99.8</c:v>
                </c:pt>
                <c:pt idx="39913">
                  <c:v>99.7</c:v>
                </c:pt>
                <c:pt idx="39914">
                  <c:v>99.7</c:v>
                </c:pt>
                <c:pt idx="39915">
                  <c:v>99.7</c:v>
                </c:pt>
                <c:pt idx="39916">
                  <c:v>99.7</c:v>
                </c:pt>
                <c:pt idx="39917">
                  <c:v>99.7</c:v>
                </c:pt>
                <c:pt idx="39918">
                  <c:v>99.7</c:v>
                </c:pt>
                <c:pt idx="39919">
                  <c:v>99.6</c:v>
                </c:pt>
                <c:pt idx="39920">
                  <c:v>99.6</c:v>
                </c:pt>
                <c:pt idx="39921">
                  <c:v>99.6</c:v>
                </c:pt>
                <c:pt idx="39922">
                  <c:v>99.6</c:v>
                </c:pt>
                <c:pt idx="39923">
                  <c:v>99.6</c:v>
                </c:pt>
                <c:pt idx="39924">
                  <c:v>99.6</c:v>
                </c:pt>
                <c:pt idx="39925">
                  <c:v>99.5</c:v>
                </c:pt>
                <c:pt idx="39926">
                  <c:v>99.5</c:v>
                </c:pt>
                <c:pt idx="39927">
                  <c:v>99.5</c:v>
                </c:pt>
                <c:pt idx="39928">
                  <c:v>99.5</c:v>
                </c:pt>
                <c:pt idx="39929">
                  <c:v>99.5</c:v>
                </c:pt>
                <c:pt idx="39930">
                  <c:v>99.5</c:v>
                </c:pt>
                <c:pt idx="39931">
                  <c:v>99.5</c:v>
                </c:pt>
                <c:pt idx="39932">
                  <c:v>99.4</c:v>
                </c:pt>
                <c:pt idx="39933">
                  <c:v>99.4</c:v>
                </c:pt>
                <c:pt idx="39934">
                  <c:v>99.4</c:v>
                </c:pt>
                <c:pt idx="39935">
                  <c:v>99.4</c:v>
                </c:pt>
                <c:pt idx="39936">
                  <c:v>99.4</c:v>
                </c:pt>
                <c:pt idx="39937">
                  <c:v>99.3</c:v>
                </c:pt>
                <c:pt idx="39938">
                  <c:v>99.3</c:v>
                </c:pt>
                <c:pt idx="39939">
                  <c:v>99.3</c:v>
                </c:pt>
                <c:pt idx="39940">
                  <c:v>99.3</c:v>
                </c:pt>
                <c:pt idx="39941">
                  <c:v>99.3</c:v>
                </c:pt>
                <c:pt idx="39942">
                  <c:v>99.3</c:v>
                </c:pt>
                <c:pt idx="39943">
                  <c:v>99.3</c:v>
                </c:pt>
                <c:pt idx="39944">
                  <c:v>99.2</c:v>
                </c:pt>
                <c:pt idx="39945">
                  <c:v>99.2</c:v>
                </c:pt>
                <c:pt idx="39946">
                  <c:v>99.2</c:v>
                </c:pt>
                <c:pt idx="39947">
                  <c:v>99.2</c:v>
                </c:pt>
                <c:pt idx="39948">
                  <c:v>99.2</c:v>
                </c:pt>
                <c:pt idx="39949">
                  <c:v>99.2</c:v>
                </c:pt>
                <c:pt idx="39950">
                  <c:v>99.1</c:v>
                </c:pt>
                <c:pt idx="39951">
                  <c:v>99.1</c:v>
                </c:pt>
                <c:pt idx="39952">
                  <c:v>99.1</c:v>
                </c:pt>
                <c:pt idx="39953">
                  <c:v>99.1</c:v>
                </c:pt>
                <c:pt idx="39954">
                  <c:v>99.1</c:v>
                </c:pt>
                <c:pt idx="39955">
                  <c:v>99.1</c:v>
                </c:pt>
                <c:pt idx="39956">
                  <c:v>99.1</c:v>
                </c:pt>
                <c:pt idx="39957">
                  <c:v>99</c:v>
                </c:pt>
                <c:pt idx="39958">
                  <c:v>99</c:v>
                </c:pt>
                <c:pt idx="39959">
                  <c:v>99</c:v>
                </c:pt>
                <c:pt idx="39960">
                  <c:v>99</c:v>
                </c:pt>
                <c:pt idx="39961">
                  <c:v>99</c:v>
                </c:pt>
                <c:pt idx="39962">
                  <c:v>99</c:v>
                </c:pt>
                <c:pt idx="39963">
                  <c:v>99</c:v>
                </c:pt>
                <c:pt idx="39964">
                  <c:v>98.9</c:v>
                </c:pt>
                <c:pt idx="39965">
                  <c:v>98.9</c:v>
                </c:pt>
                <c:pt idx="39966">
                  <c:v>98.9</c:v>
                </c:pt>
                <c:pt idx="39967">
                  <c:v>98.9</c:v>
                </c:pt>
                <c:pt idx="39968">
                  <c:v>98.9</c:v>
                </c:pt>
                <c:pt idx="39969">
                  <c:v>98.9</c:v>
                </c:pt>
                <c:pt idx="39970">
                  <c:v>98.8</c:v>
                </c:pt>
                <c:pt idx="39971">
                  <c:v>98.8</c:v>
                </c:pt>
                <c:pt idx="39972">
                  <c:v>98.8</c:v>
                </c:pt>
                <c:pt idx="39973">
                  <c:v>98.8</c:v>
                </c:pt>
                <c:pt idx="39974">
                  <c:v>98.8</c:v>
                </c:pt>
                <c:pt idx="39975">
                  <c:v>98.7</c:v>
                </c:pt>
                <c:pt idx="39976">
                  <c:v>98.7</c:v>
                </c:pt>
                <c:pt idx="39977">
                  <c:v>98.7</c:v>
                </c:pt>
                <c:pt idx="39978">
                  <c:v>98.7</c:v>
                </c:pt>
                <c:pt idx="39979">
                  <c:v>98.7</c:v>
                </c:pt>
                <c:pt idx="39980">
                  <c:v>98.6</c:v>
                </c:pt>
                <c:pt idx="39981">
                  <c:v>98.6</c:v>
                </c:pt>
                <c:pt idx="39982">
                  <c:v>98.6</c:v>
                </c:pt>
                <c:pt idx="39983">
                  <c:v>98.6</c:v>
                </c:pt>
                <c:pt idx="39984">
                  <c:v>98.6</c:v>
                </c:pt>
                <c:pt idx="39985">
                  <c:v>98.6</c:v>
                </c:pt>
                <c:pt idx="39986">
                  <c:v>98.5</c:v>
                </c:pt>
                <c:pt idx="39987">
                  <c:v>98.5</c:v>
                </c:pt>
                <c:pt idx="39988">
                  <c:v>98.5</c:v>
                </c:pt>
                <c:pt idx="39989">
                  <c:v>98.5</c:v>
                </c:pt>
                <c:pt idx="39990">
                  <c:v>98.5</c:v>
                </c:pt>
                <c:pt idx="39991">
                  <c:v>98.5</c:v>
                </c:pt>
                <c:pt idx="39992">
                  <c:v>98.5</c:v>
                </c:pt>
                <c:pt idx="39993">
                  <c:v>98.4</c:v>
                </c:pt>
                <c:pt idx="39994">
                  <c:v>98.4</c:v>
                </c:pt>
                <c:pt idx="39995">
                  <c:v>98.4</c:v>
                </c:pt>
                <c:pt idx="39996">
                  <c:v>98.4</c:v>
                </c:pt>
                <c:pt idx="39997">
                  <c:v>98.4</c:v>
                </c:pt>
                <c:pt idx="39998">
                  <c:v>98.4</c:v>
                </c:pt>
                <c:pt idx="39999">
                  <c:v>98.3</c:v>
                </c:pt>
                <c:pt idx="40000">
                  <c:v>98.3</c:v>
                </c:pt>
                <c:pt idx="40001">
                  <c:v>98.3</c:v>
                </c:pt>
                <c:pt idx="40002">
                  <c:v>98.3</c:v>
                </c:pt>
                <c:pt idx="40003">
                  <c:v>98.3</c:v>
                </c:pt>
                <c:pt idx="40004">
                  <c:v>98.3</c:v>
                </c:pt>
                <c:pt idx="40005">
                  <c:v>98.3</c:v>
                </c:pt>
                <c:pt idx="40006">
                  <c:v>98.3</c:v>
                </c:pt>
                <c:pt idx="40007">
                  <c:v>98.3</c:v>
                </c:pt>
                <c:pt idx="40008">
                  <c:v>98.3</c:v>
                </c:pt>
                <c:pt idx="40009">
                  <c:v>98.2</c:v>
                </c:pt>
                <c:pt idx="40010">
                  <c:v>98.2</c:v>
                </c:pt>
                <c:pt idx="40011">
                  <c:v>98.2</c:v>
                </c:pt>
                <c:pt idx="40012">
                  <c:v>98.2</c:v>
                </c:pt>
                <c:pt idx="40013">
                  <c:v>98.2</c:v>
                </c:pt>
                <c:pt idx="40014">
                  <c:v>98.2</c:v>
                </c:pt>
                <c:pt idx="40015">
                  <c:v>98.2</c:v>
                </c:pt>
                <c:pt idx="40016">
                  <c:v>98.2</c:v>
                </c:pt>
                <c:pt idx="40017">
                  <c:v>98.2</c:v>
                </c:pt>
                <c:pt idx="40018">
                  <c:v>98.2</c:v>
                </c:pt>
                <c:pt idx="40019">
                  <c:v>98.1</c:v>
                </c:pt>
                <c:pt idx="40020">
                  <c:v>98.1</c:v>
                </c:pt>
                <c:pt idx="40021">
                  <c:v>98.1</c:v>
                </c:pt>
                <c:pt idx="40022">
                  <c:v>98.1</c:v>
                </c:pt>
                <c:pt idx="40023">
                  <c:v>98.1</c:v>
                </c:pt>
                <c:pt idx="40024">
                  <c:v>98.1</c:v>
                </c:pt>
                <c:pt idx="40025">
                  <c:v>98.1</c:v>
                </c:pt>
                <c:pt idx="40026">
                  <c:v>98.1</c:v>
                </c:pt>
                <c:pt idx="40027">
                  <c:v>98.1</c:v>
                </c:pt>
                <c:pt idx="40028">
                  <c:v>98.1</c:v>
                </c:pt>
                <c:pt idx="40029">
                  <c:v>98.1</c:v>
                </c:pt>
                <c:pt idx="40030">
                  <c:v>98.1</c:v>
                </c:pt>
                <c:pt idx="40031">
                  <c:v>98.1</c:v>
                </c:pt>
                <c:pt idx="40032">
                  <c:v>98.1</c:v>
                </c:pt>
                <c:pt idx="40033">
                  <c:v>98.1</c:v>
                </c:pt>
                <c:pt idx="40034">
                  <c:v>98.1</c:v>
                </c:pt>
                <c:pt idx="40035">
                  <c:v>98.1</c:v>
                </c:pt>
                <c:pt idx="40036">
                  <c:v>98.1</c:v>
                </c:pt>
                <c:pt idx="40037">
                  <c:v>98.1</c:v>
                </c:pt>
                <c:pt idx="40038">
                  <c:v>98.1</c:v>
                </c:pt>
                <c:pt idx="40039">
                  <c:v>98.1</c:v>
                </c:pt>
                <c:pt idx="40040">
                  <c:v>98.1</c:v>
                </c:pt>
                <c:pt idx="40041">
                  <c:v>98.1</c:v>
                </c:pt>
                <c:pt idx="40042">
                  <c:v>98.1</c:v>
                </c:pt>
                <c:pt idx="40043">
                  <c:v>98.1</c:v>
                </c:pt>
                <c:pt idx="40044">
                  <c:v>98.1</c:v>
                </c:pt>
                <c:pt idx="40045">
                  <c:v>98.1</c:v>
                </c:pt>
                <c:pt idx="40046">
                  <c:v>98.1</c:v>
                </c:pt>
                <c:pt idx="40047">
                  <c:v>98.1</c:v>
                </c:pt>
                <c:pt idx="40048">
                  <c:v>98.1</c:v>
                </c:pt>
                <c:pt idx="40049">
                  <c:v>98.1</c:v>
                </c:pt>
                <c:pt idx="40050">
                  <c:v>98.1</c:v>
                </c:pt>
                <c:pt idx="40051">
                  <c:v>98.1</c:v>
                </c:pt>
                <c:pt idx="40052">
                  <c:v>98.1</c:v>
                </c:pt>
                <c:pt idx="40053">
                  <c:v>98.1</c:v>
                </c:pt>
                <c:pt idx="40054">
                  <c:v>98.1</c:v>
                </c:pt>
                <c:pt idx="40055">
                  <c:v>98.1</c:v>
                </c:pt>
                <c:pt idx="40056">
                  <c:v>98.1</c:v>
                </c:pt>
                <c:pt idx="40057">
                  <c:v>98.1</c:v>
                </c:pt>
                <c:pt idx="40058">
                  <c:v>98.1</c:v>
                </c:pt>
                <c:pt idx="40059">
                  <c:v>98.1</c:v>
                </c:pt>
                <c:pt idx="40060">
                  <c:v>98.1</c:v>
                </c:pt>
                <c:pt idx="40061">
                  <c:v>98.1</c:v>
                </c:pt>
                <c:pt idx="40062">
                  <c:v>98.1</c:v>
                </c:pt>
                <c:pt idx="40063">
                  <c:v>98.1</c:v>
                </c:pt>
                <c:pt idx="40064">
                  <c:v>98.1</c:v>
                </c:pt>
                <c:pt idx="40065">
                  <c:v>98.1</c:v>
                </c:pt>
                <c:pt idx="40066">
                  <c:v>98.1</c:v>
                </c:pt>
                <c:pt idx="40067">
                  <c:v>98.1</c:v>
                </c:pt>
                <c:pt idx="40068">
                  <c:v>98.1</c:v>
                </c:pt>
                <c:pt idx="40069">
                  <c:v>98.1</c:v>
                </c:pt>
                <c:pt idx="40070">
                  <c:v>98.1</c:v>
                </c:pt>
                <c:pt idx="40071">
                  <c:v>98.1</c:v>
                </c:pt>
                <c:pt idx="40072">
                  <c:v>98.1</c:v>
                </c:pt>
                <c:pt idx="40073">
                  <c:v>98.1</c:v>
                </c:pt>
                <c:pt idx="40074">
                  <c:v>98.1</c:v>
                </c:pt>
                <c:pt idx="40075">
                  <c:v>98.1</c:v>
                </c:pt>
                <c:pt idx="40076">
                  <c:v>98.1</c:v>
                </c:pt>
                <c:pt idx="40077">
                  <c:v>98.1</c:v>
                </c:pt>
                <c:pt idx="40078">
                  <c:v>98.1</c:v>
                </c:pt>
                <c:pt idx="40079">
                  <c:v>98.1</c:v>
                </c:pt>
                <c:pt idx="40080">
                  <c:v>98.2</c:v>
                </c:pt>
                <c:pt idx="40081">
                  <c:v>98.2</c:v>
                </c:pt>
                <c:pt idx="40082">
                  <c:v>98.2</c:v>
                </c:pt>
                <c:pt idx="40083">
                  <c:v>98.2</c:v>
                </c:pt>
                <c:pt idx="40084">
                  <c:v>98.2</c:v>
                </c:pt>
                <c:pt idx="40085">
                  <c:v>98.2</c:v>
                </c:pt>
                <c:pt idx="40086">
                  <c:v>98.2</c:v>
                </c:pt>
                <c:pt idx="40087">
                  <c:v>98.2</c:v>
                </c:pt>
                <c:pt idx="40088">
                  <c:v>98.2</c:v>
                </c:pt>
                <c:pt idx="40089">
                  <c:v>98.3</c:v>
                </c:pt>
                <c:pt idx="40090">
                  <c:v>98.3</c:v>
                </c:pt>
                <c:pt idx="40091">
                  <c:v>98.3</c:v>
                </c:pt>
                <c:pt idx="40092">
                  <c:v>98.3</c:v>
                </c:pt>
                <c:pt idx="40093">
                  <c:v>98.3</c:v>
                </c:pt>
                <c:pt idx="40094">
                  <c:v>98.3</c:v>
                </c:pt>
                <c:pt idx="40095">
                  <c:v>98.3</c:v>
                </c:pt>
                <c:pt idx="40096">
                  <c:v>98.3</c:v>
                </c:pt>
                <c:pt idx="40097">
                  <c:v>98.3</c:v>
                </c:pt>
                <c:pt idx="40098">
                  <c:v>98.4</c:v>
                </c:pt>
                <c:pt idx="40099">
                  <c:v>98.4</c:v>
                </c:pt>
                <c:pt idx="40100">
                  <c:v>98.4</c:v>
                </c:pt>
                <c:pt idx="40101">
                  <c:v>98.4</c:v>
                </c:pt>
                <c:pt idx="40102">
                  <c:v>98.4</c:v>
                </c:pt>
                <c:pt idx="40103">
                  <c:v>98.4</c:v>
                </c:pt>
                <c:pt idx="40104">
                  <c:v>98.4</c:v>
                </c:pt>
                <c:pt idx="40105">
                  <c:v>98.4</c:v>
                </c:pt>
                <c:pt idx="40106">
                  <c:v>98.4</c:v>
                </c:pt>
                <c:pt idx="40107">
                  <c:v>98.4</c:v>
                </c:pt>
                <c:pt idx="40108">
                  <c:v>98.5</c:v>
                </c:pt>
                <c:pt idx="40109">
                  <c:v>98.5</c:v>
                </c:pt>
                <c:pt idx="40110">
                  <c:v>98.5</c:v>
                </c:pt>
                <c:pt idx="40111">
                  <c:v>98.5</c:v>
                </c:pt>
                <c:pt idx="40112">
                  <c:v>98.5</c:v>
                </c:pt>
                <c:pt idx="40113">
                  <c:v>98.5</c:v>
                </c:pt>
                <c:pt idx="40114">
                  <c:v>98.5</c:v>
                </c:pt>
                <c:pt idx="40115">
                  <c:v>98.5</c:v>
                </c:pt>
                <c:pt idx="40116">
                  <c:v>98.6</c:v>
                </c:pt>
                <c:pt idx="40117">
                  <c:v>98.6</c:v>
                </c:pt>
                <c:pt idx="40118">
                  <c:v>98.6</c:v>
                </c:pt>
                <c:pt idx="40119">
                  <c:v>98.6</c:v>
                </c:pt>
                <c:pt idx="40120">
                  <c:v>98.6</c:v>
                </c:pt>
                <c:pt idx="40121">
                  <c:v>98.6</c:v>
                </c:pt>
                <c:pt idx="40122">
                  <c:v>98.6</c:v>
                </c:pt>
                <c:pt idx="40123">
                  <c:v>98.6</c:v>
                </c:pt>
                <c:pt idx="40124">
                  <c:v>98.7</c:v>
                </c:pt>
                <c:pt idx="40125">
                  <c:v>98.7</c:v>
                </c:pt>
                <c:pt idx="40126">
                  <c:v>98.7</c:v>
                </c:pt>
                <c:pt idx="40127">
                  <c:v>98.7</c:v>
                </c:pt>
                <c:pt idx="40128">
                  <c:v>98.7</c:v>
                </c:pt>
                <c:pt idx="40129">
                  <c:v>98.7</c:v>
                </c:pt>
                <c:pt idx="40130">
                  <c:v>98.7</c:v>
                </c:pt>
                <c:pt idx="40131">
                  <c:v>98.8</c:v>
                </c:pt>
                <c:pt idx="40132">
                  <c:v>98.8</c:v>
                </c:pt>
                <c:pt idx="40133">
                  <c:v>98.8</c:v>
                </c:pt>
                <c:pt idx="40134">
                  <c:v>98.8</c:v>
                </c:pt>
                <c:pt idx="40135">
                  <c:v>98.8</c:v>
                </c:pt>
                <c:pt idx="40136">
                  <c:v>98.8</c:v>
                </c:pt>
                <c:pt idx="40137">
                  <c:v>98.8</c:v>
                </c:pt>
                <c:pt idx="40138">
                  <c:v>98.9</c:v>
                </c:pt>
                <c:pt idx="40139">
                  <c:v>98.9</c:v>
                </c:pt>
                <c:pt idx="40140">
                  <c:v>98.9</c:v>
                </c:pt>
                <c:pt idx="40141">
                  <c:v>98.9</c:v>
                </c:pt>
                <c:pt idx="40142">
                  <c:v>98.9</c:v>
                </c:pt>
                <c:pt idx="40143">
                  <c:v>99</c:v>
                </c:pt>
                <c:pt idx="40144">
                  <c:v>99</c:v>
                </c:pt>
                <c:pt idx="40145">
                  <c:v>99</c:v>
                </c:pt>
                <c:pt idx="40146">
                  <c:v>99</c:v>
                </c:pt>
                <c:pt idx="40147">
                  <c:v>99</c:v>
                </c:pt>
                <c:pt idx="40148">
                  <c:v>99</c:v>
                </c:pt>
                <c:pt idx="40149">
                  <c:v>99</c:v>
                </c:pt>
                <c:pt idx="40150">
                  <c:v>99.1</c:v>
                </c:pt>
                <c:pt idx="40151">
                  <c:v>99.1</c:v>
                </c:pt>
                <c:pt idx="40152">
                  <c:v>99.1</c:v>
                </c:pt>
                <c:pt idx="40153">
                  <c:v>99.1</c:v>
                </c:pt>
                <c:pt idx="40154">
                  <c:v>99.1</c:v>
                </c:pt>
                <c:pt idx="40155">
                  <c:v>99.1</c:v>
                </c:pt>
                <c:pt idx="40156">
                  <c:v>99.2</c:v>
                </c:pt>
                <c:pt idx="40157">
                  <c:v>99.2</c:v>
                </c:pt>
                <c:pt idx="40158">
                  <c:v>99.2</c:v>
                </c:pt>
                <c:pt idx="40159">
                  <c:v>99.2</c:v>
                </c:pt>
                <c:pt idx="40160">
                  <c:v>99.2</c:v>
                </c:pt>
                <c:pt idx="40161">
                  <c:v>99.2</c:v>
                </c:pt>
                <c:pt idx="40162">
                  <c:v>99.2</c:v>
                </c:pt>
                <c:pt idx="40163">
                  <c:v>99.3</c:v>
                </c:pt>
                <c:pt idx="40164">
                  <c:v>99.3</c:v>
                </c:pt>
                <c:pt idx="40165">
                  <c:v>99.3</c:v>
                </c:pt>
                <c:pt idx="40166">
                  <c:v>99.3</c:v>
                </c:pt>
                <c:pt idx="40167">
                  <c:v>99.3</c:v>
                </c:pt>
                <c:pt idx="40168">
                  <c:v>99.3</c:v>
                </c:pt>
                <c:pt idx="40169">
                  <c:v>99.3</c:v>
                </c:pt>
                <c:pt idx="40170">
                  <c:v>99.4</c:v>
                </c:pt>
                <c:pt idx="40171">
                  <c:v>99.4</c:v>
                </c:pt>
                <c:pt idx="40172">
                  <c:v>99.4</c:v>
                </c:pt>
                <c:pt idx="40173">
                  <c:v>99.4</c:v>
                </c:pt>
                <c:pt idx="40174">
                  <c:v>99.4</c:v>
                </c:pt>
                <c:pt idx="40175">
                  <c:v>99.4</c:v>
                </c:pt>
                <c:pt idx="40176">
                  <c:v>99.4</c:v>
                </c:pt>
                <c:pt idx="40177">
                  <c:v>99.4</c:v>
                </c:pt>
                <c:pt idx="40178">
                  <c:v>99.5</c:v>
                </c:pt>
                <c:pt idx="40179">
                  <c:v>99.5</c:v>
                </c:pt>
                <c:pt idx="40180">
                  <c:v>99.5</c:v>
                </c:pt>
                <c:pt idx="40181">
                  <c:v>99.5</c:v>
                </c:pt>
                <c:pt idx="40182">
                  <c:v>99.5</c:v>
                </c:pt>
                <c:pt idx="40183">
                  <c:v>99.5</c:v>
                </c:pt>
                <c:pt idx="40184">
                  <c:v>99.6</c:v>
                </c:pt>
                <c:pt idx="40185">
                  <c:v>99.6</c:v>
                </c:pt>
                <c:pt idx="40186">
                  <c:v>99.6</c:v>
                </c:pt>
                <c:pt idx="40187">
                  <c:v>99.6</c:v>
                </c:pt>
                <c:pt idx="40188">
                  <c:v>99.6</c:v>
                </c:pt>
                <c:pt idx="40189">
                  <c:v>99.6</c:v>
                </c:pt>
                <c:pt idx="40190">
                  <c:v>99.6</c:v>
                </c:pt>
                <c:pt idx="40191">
                  <c:v>99.7</c:v>
                </c:pt>
                <c:pt idx="40192">
                  <c:v>99.7</c:v>
                </c:pt>
                <c:pt idx="40193">
                  <c:v>99.7</c:v>
                </c:pt>
                <c:pt idx="40194">
                  <c:v>99.7</c:v>
                </c:pt>
                <c:pt idx="40195">
                  <c:v>99.7</c:v>
                </c:pt>
                <c:pt idx="40196">
                  <c:v>99.8</c:v>
                </c:pt>
                <c:pt idx="40197">
                  <c:v>99.8</c:v>
                </c:pt>
                <c:pt idx="40198">
                  <c:v>99.8</c:v>
                </c:pt>
                <c:pt idx="40199">
                  <c:v>99.8</c:v>
                </c:pt>
                <c:pt idx="40200">
                  <c:v>99.8</c:v>
                </c:pt>
                <c:pt idx="40201">
                  <c:v>99.8</c:v>
                </c:pt>
                <c:pt idx="40202">
                  <c:v>99.9</c:v>
                </c:pt>
                <c:pt idx="40203">
                  <c:v>99.9</c:v>
                </c:pt>
                <c:pt idx="40204">
                  <c:v>99.9</c:v>
                </c:pt>
                <c:pt idx="40205">
                  <c:v>99.9</c:v>
                </c:pt>
                <c:pt idx="40206">
                  <c:v>99.9</c:v>
                </c:pt>
                <c:pt idx="40207">
                  <c:v>99.9</c:v>
                </c:pt>
                <c:pt idx="40208">
                  <c:v>99.9</c:v>
                </c:pt>
                <c:pt idx="40209">
                  <c:v>99.9</c:v>
                </c:pt>
                <c:pt idx="40210">
                  <c:v>100</c:v>
                </c:pt>
                <c:pt idx="40211">
                  <c:v>100</c:v>
                </c:pt>
                <c:pt idx="40212">
                  <c:v>100</c:v>
                </c:pt>
                <c:pt idx="40213">
                  <c:v>100</c:v>
                </c:pt>
                <c:pt idx="40214">
                  <c:v>100</c:v>
                </c:pt>
                <c:pt idx="40215">
                  <c:v>100</c:v>
                </c:pt>
                <c:pt idx="40216">
                  <c:v>100</c:v>
                </c:pt>
                <c:pt idx="40217">
                  <c:v>100</c:v>
                </c:pt>
                <c:pt idx="40218">
                  <c:v>100</c:v>
                </c:pt>
                <c:pt idx="40219">
                  <c:v>100</c:v>
                </c:pt>
                <c:pt idx="40220">
                  <c:v>100</c:v>
                </c:pt>
                <c:pt idx="40221">
                  <c:v>100.1</c:v>
                </c:pt>
                <c:pt idx="40222">
                  <c:v>100.1</c:v>
                </c:pt>
                <c:pt idx="40223">
                  <c:v>100.1</c:v>
                </c:pt>
                <c:pt idx="40224">
                  <c:v>100.1</c:v>
                </c:pt>
                <c:pt idx="40225">
                  <c:v>100.1</c:v>
                </c:pt>
                <c:pt idx="40226">
                  <c:v>100.1</c:v>
                </c:pt>
                <c:pt idx="40227">
                  <c:v>100.1</c:v>
                </c:pt>
                <c:pt idx="40228">
                  <c:v>100.1</c:v>
                </c:pt>
                <c:pt idx="40229">
                  <c:v>100.1</c:v>
                </c:pt>
                <c:pt idx="40230">
                  <c:v>100.2</c:v>
                </c:pt>
                <c:pt idx="40231">
                  <c:v>100.2</c:v>
                </c:pt>
                <c:pt idx="40232">
                  <c:v>100.2</c:v>
                </c:pt>
                <c:pt idx="40233">
                  <c:v>100.2</c:v>
                </c:pt>
                <c:pt idx="40234">
                  <c:v>100.2</c:v>
                </c:pt>
                <c:pt idx="40235">
                  <c:v>100.2</c:v>
                </c:pt>
                <c:pt idx="40236">
                  <c:v>100.2</c:v>
                </c:pt>
                <c:pt idx="40237">
                  <c:v>100.2</c:v>
                </c:pt>
                <c:pt idx="40238">
                  <c:v>100.3</c:v>
                </c:pt>
                <c:pt idx="40239">
                  <c:v>100.3</c:v>
                </c:pt>
                <c:pt idx="40240">
                  <c:v>100.3</c:v>
                </c:pt>
                <c:pt idx="40241">
                  <c:v>100.3</c:v>
                </c:pt>
                <c:pt idx="40242">
                  <c:v>100.3</c:v>
                </c:pt>
                <c:pt idx="40243">
                  <c:v>100.3</c:v>
                </c:pt>
                <c:pt idx="40244">
                  <c:v>100.3</c:v>
                </c:pt>
                <c:pt idx="40245">
                  <c:v>100.3</c:v>
                </c:pt>
                <c:pt idx="40246">
                  <c:v>100.3</c:v>
                </c:pt>
                <c:pt idx="40247">
                  <c:v>100.3</c:v>
                </c:pt>
                <c:pt idx="40248">
                  <c:v>100.3</c:v>
                </c:pt>
                <c:pt idx="40249">
                  <c:v>100.3</c:v>
                </c:pt>
                <c:pt idx="40250">
                  <c:v>100.3</c:v>
                </c:pt>
                <c:pt idx="40251">
                  <c:v>100.3</c:v>
                </c:pt>
                <c:pt idx="40252">
                  <c:v>100.3</c:v>
                </c:pt>
                <c:pt idx="40253">
                  <c:v>100.3</c:v>
                </c:pt>
                <c:pt idx="40254">
                  <c:v>100.3</c:v>
                </c:pt>
                <c:pt idx="40255">
                  <c:v>100.4</c:v>
                </c:pt>
                <c:pt idx="40256">
                  <c:v>100.4</c:v>
                </c:pt>
                <c:pt idx="40257">
                  <c:v>100.4</c:v>
                </c:pt>
                <c:pt idx="40258">
                  <c:v>100.4</c:v>
                </c:pt>
                <c:pt idx="40259">
                  <c:v>100.4</c:v>
                </c:pt>
                <c:pt idx="40260">
                  <c:v>100.4</c:v>
                </c:pt>
                <c:pt idx="40261">
                  <c:v>100.4</c:v>
                </c:pt>
                <c:pt idx="40262">
                  <c:v>100.4</c:v>
                </c:pt>
                <c:pt idx="40263">
                  <c:v>100.4</c:v>
                </c:pt>
                <c:pt idx="40264">
                  <c:v>100.4</c:v>
                </c:pt>
                <c:pt idx="40265">
                  <c:v>100.4</c:v>
                </c:pt>
                <c:pt idx="40266">
                  <c:v>100.4</c:v>
                </c:pt>
                <c:pt idx="40267">
                  <c:v>100.4</c:v>
                </c:pt>
                <c:pt idx="40268">
                  <c:v>100.4</c:v>
                </c:pt>
                <c:pt idx="40269">
                  <c:v>100.4</c:v>
                </c:pt>
                <c:pt idx="40270">
                  <c:v>100.4</c:v>
                </c:pt>
                <c:pt idx="40271">
                  <c:v>100.4</c:v>
                </c:pt>
                <c:pt idx="40272">
                  <c:v>100.4</c:v>
                </c:pt>
                <c:pt idx="40273">
                  <c:v>100.4</c:v>
                </c:pt>
                <c:pt idx="40274">
                  <c:v>100.4</c:v>
                </c:pt>
                <c:pt idx="40275">
                  <c:v>100.3</c:v>
                </c:pt>
                <c:pt idx="40276">
                  <c:v>100.3</c:v>
                </c:pt>
                <c:pt idx="40277">
                  <c:v>100.3</c:v>
                </c:pt>
                <c:pt idx="40278">
                  <c:v>100.4</c:v>
                </c:pt>
                <c:pt idx="40279">
                  <c:v>100.4</c:v>
                </c:pt>
                <c:pt idx="40280">
                  <c:v>100.4</c:v>
                </c:pt>
                <c:pt idx="40281">
                  <c:v>100.4</c:v>
                </c:pt>
                <c:pt idx="40282">
                  <c:v>100.4</c:v>
                </c:pt>
                <c:pt idx="40283">
                  <c:v>100.4</c:v>
                </c:pt>
                <c:pt idx="40284">
                  <c:v>100.3</c:v>
                </c:pt>
                <c:pt idx="40285">
                  <c:v>100.3</c:v>
                </c:pt>
                <c:pt idx="40286">
                  <c:v>100.3</c:v>
                </c:pt>
                <c:pt idx="40287">
                  <c:v>100.3</c:v>
                </c:pt>
                <c:pt idx="40288">
                  <c:v>100.3</c:v>
                </c:pt>
                <c:pt idx="40289">
                  <c:v>100.3</c:v>
                </c:pt>
                <c:pt idx="40290">
                  <c:v>100.3</c:v>
                </c:pt>
                <c:pt idx="40291">
                  <c:v>100.3</c:v>
                </c:pt>
                <c:pt idx="40292">
                  <c:v>100.3</c:v>
                </c:pt>
                <c:pt idx="40293">
                  <c:v>100.3</c:v>
                </c:pt>
                <c:pt idx="40294">
                  <c:v>100.3</c:v>
                </c:pt>
                <c:pt idx="40295">
                  <c:v>100.3</c:v>
                </c:pt>
                <c:pt idx="40296">
                  <c:v>100.3</c:v>
                </c:pt>
                <c:pt idx="40297">
                  <c:v>100.3</c:v>
                </c:pt>
                <c:pt idx="40298">
                  <c:v>100.3</c:v>
                </c:pt>
                <c:pt idx="40299">
                  <c:v>100.3</c:v>
                </c:pt>
                <c:pt idx="40300">
                  <c:v>100.3</c:v>
                </c:pt>
                <c:pt idx="40301">
                  <c:v>100.3</c:v>
                </c:pt>
                <c:pt idx="40302">
                  <c:v>100.3</c:v>
                </c:pt>
                <c:pt idx="40303">
                  <c:v>100.3</c:v>
                </c:pt>
                <c:pt idx="40304">
                  <c:v>100.2</c:v>
                </c:pt>
                <c:pt idx="40305">
                  <c:v>100.2</c:v>
                </c:pt>
                <c:pt idx="40306">
                  <c:v>100.2</c:v>
                </c:pt>
                <c:pt idx="40307">
                  <c:v>100.2</c:v>
                </c:pt>
                <c:pt idx="40308">
                  <c:v>100.2</c:v>
                </c:pt>
                <c:pt idx="40309">
                  <c:v>100.2</c:v>
                </c:pt>
                <c:pt idx="40310">
                  <c:v>100.1</c:v>
                </c:pt>
                <c:pt idx="40311">
                  <c:v>100.1</c:v>
                </c:pt>
                <c:pt idx="40312">
                  <c:v>100.1</c:v>
                </c:pt>
                <c:pt idx="40313">
                  <c:v>100.1</c:v>
                </c:pt>
                <c:pt idx="40314">
                  <c:v>100.1</c:v>
                </c:pt>
                <c:pt idx="40315">
                  <c:v>100.1</c:v>
                </c:pt>
                <c:pt idx="40316">
                  <c:v>100.1</c:v>
                </c:pt>
                <c:pt idx="40317">
                  <c:v>100.1</c:v>
                </c:pt>
                <c:pt idx="40318">
                  <c:v>100</c:v>
                </c:pt>
                <c:pt idx="40319">
                  <c:v>100</c:v>
                </c:pt>
                <c:pt idx="40320">
                  <c:v>100</c:v>
                </c:pt>
                <c:pt idx="40321">
                  <c:v>100</c:v>
                </c:pt>
                <c:pt idx="40322">
                  <c:v>100</c:v>
                </c:pt>
                <c:pt idx="40323">
                  <c:v>100</c:v>
                </c:pt>
                <c:pt idx="40324">
                  <c:v>100</c:v>
                </c:pt>
                <c:pt idx="40325">
                  <c:v>100</c:v>
                </c:pt>
                <c:pt idx="40326">
                  <c:v>100</c:v>
                </c:pt>
                <c:pt idx="40327">
                  <c:v>100</c:v>
                </c:pt>
                <c:pt idx="40328">
                  <c:v>100</c:v>
                </c:pt>
                <c:pt idx="40329">
                  <c:v>100</c:v>
                </c:pt>
                <c:pt idx="40330">
                  <c:v>99.9</c:v>
                </c:pt>
                <c:pt idx="40331">
                  <c:v>99.9</c:v>
                </c:pt>
                <c:pt idx="40332">
                  <c:v>99.9</c:v>
                </c:pt>
                <c:pt idx="40333">
                  <c:v>99.9</c:v>
                </c:pt>
                <c:pt idx="40334">
                  <c:v>99.9</c:v>
                </c:pt>
                <c:pt idx="40335">
                  <c:v>99.9</c:v>
                </c:pt>
                <c:pt idx="40336">
                  <c:v>99.9</c:v>
                </c:pt>
                <c:pt idx="40337">
                  <c:v>99.8</c:v>
                </c:pt>
                <c:pt idx="40338">
                  <c:v>99.8</c:v>
                </c:pt>
                <c:pt idx="40339">
                  <c:v>99.8</c:v>
                </c:pt>
                <c:pt idx="40340">
                  <c:v>99.8</c:v>
                </c:pt>
                <c:pt idx="40341">
                  <c:v>99.8</c:v>
                </c:pt>
                <c:pt idx="40342">
                  <c:v>99.8</c:v>
                </c:pt>
                <c:pt idx="40343">
                  <c:v>99.7</c:v>
                </c:pt>
                <c:pt idx="40344">
                  <c:v>99.7</c:v>
                </c:pt>
                <c:pt idx="40345">
                  <c:v>99.7</c:v>
                </c:pt>
                <c:pt idx="40346">
                  <c:v>99.7</c:v>
                </c:pt>
                <c:pt idx="40347">
                  <c:v>99.7</c:v>
                </c:pt>
                <c:pt idx="40348">
                  <c:v>99.7</c:v>
                </c:pt>
                <c:pt idx="40349">
                  <c:v>99.6</c:v>
                </c:pt>
                <c:pt idx="40350">
                  <c:v>99.6</c:v>
                </c:pt>
                <c:pt idx="40351">
                  <c:v>99.6</c:v>
                </c:pt>
                <c:pt idx="40352">
                  <c:v>99.6</c:v>
                </c:pt>
                <c:pt idx="40353">
                  <c:v>99.6</c:v>
                </c:pt>
                <c:pt idx="40354">
                  <c:v>99.6</c:v>
                </c:pt>
                <c:pt idx="40355">
                  <c:v>99.6</c:v>
                </c:pt>
                <c:pt idx="40356">
                  <c:v>99.5</c:v>
                </c:pt>
                <c:pt idx="40357">
                  <c:v>99.5</c:v>
                </c:pt>
                <c:pt idx="40358">
                  <c:v>99.5</c:v>
                </c:pt>
                <c:pt idx="40359">
                  <c:v>99.5</c:v>
                </c:pt>
                <c:pt idx="40360">
                  <c:v>99.5</c:v>
                </c:pt>
                <c:pt idx="40361">
                  <c:v>99.4</c:v>
                </c:pt>
                <c:pt idx="40362">
                  <c:v>99.4</c:v>
                </c:pt>
                <c:pt idx="40363">
                  <c:v>99.4</c:v>
                </c:pt>
                <c:pt idx="40364">
                  <c:v>99.4</c:v>
                </c:pt>
                <c:pt idx="40365">
                  <c:v>99.4</c:v>
                </c:pt>
                <c:pt idx="40366">
                  <c:v>99.3</c:v>
                </c:pt>
                <c:pt idx="40367">
                  <c:v>99.3</c:v>
                </c:pt>
                <c:pt idx="40368">
                  <c:v>99.3</c:v>
                </c:pt>
                <c:pt idx="40369">
                  <c:v>99.3</c:v>
                </c:pt>
                <c:pt idx="40370">
                  <c:v>99.3</c:v>
                </c:pt>
                <c:pt idx="40371">
                  <c:v>99.3</c:v>
                </c:pt>
                <c:pt idx="40372">
                  <c:v>99.3</c:v>
                </c:pt>
                <c:pt idx="40373">
                  <c:v>99.2</c:v>
                </c:pt>
                <c:pt idx="40374">
                  <c:v>99.2</c:v>
                </c:pt>
                <c:pt idx="40375">
                  <c:v>99.2</c:v>
                </c:pt>
                <c:pt idx="40376">
                  <c:v>99.2</c:v>
                </c:pt>
                <c:pt idx="40377">
                  <c:v>99.2</c:v>
                </c:pt>
                <c:pt idx="40378">
                  <c:v>99.2</c:v>
                </c:pt>
                <c:pt idx="40379">
                  <c:v>99.1</c:v>
                </c:pt>
                <c:pt idx="40380">
                  <c:v>99.1</c:v>
                </c:pt>
                <c:pt idx="40381">
                  <c:v>99.1</c:v>
                </c:pt>
                <c:pt idx="40382">
                  <c:v>99.1</c:v>
                </c:pt>
                <c:pt idx="40383">
                  <c:v>99.1</c:v>
                </c:pt>
                <c:pt idx="40384">
                  <c:v>99</c:v>
                </c:pt>
                <c:pt idx="40385">
                  <c:v>99</c:v>
                </c:pt>
                <c:pt idx="40386">
                  <c:v>99</c:v>
                </c:pt>
                <c:pt idx="40387">
                  <c:v>99</c:v>
                </c:pt>
                <c:pt idx="40388">
                  <c:v>99</c:v>
                </c:pt>
                <c:pt idx="40389">
                  <c:v>99</c:v>
                </c:pt>
                <c:pt idx="40390">
                  <c:v>99</c:v>
                </c:pt>
                <c:pt idx="40391">
                  <c:v>99</c:v>
                </c:pt>
                <c:pt idx="40392">
                  <c:v>98.9</c:v>
                </c:pt>
                <c:pt idx="40393">
                  <c:v>98.9</c:v>
                </c:pt>
                <c:pt idx="40394">
                  <c:v>98.9</c:v>
                </c:pt>
                <c:pt idx="40395">
                  <c:v>98.9</c:v>
                </c:pt>
                <c:pt idx="40396">
                  <c:v>98.9</c:v>
                </c:pt>
                <c:pt idx="40397">
                  <c:v>98.9</c:v>
                </c:pt>
                <c:pt idx="40398">
                  <c:v>98.9</c:v>
                </c:pt>
                <c:pt idx="40399">
                  <c:v>98.8</c:v>
                </c:pt>
                <c:pt idx="40400">
                  <c:v>98.8</c:v>
                </c:pt>
                <c:pt idx="40401">
                  <c:v>98.8</c:v>
                </c:pt>
                <c:pt idx="40402">
                  <c:v>98.8</c:v>
                </c:pt>
                <c:pt idx="40403">
                  <c:v>98.8</c:v>
                </c:pt>
                <c:pt idx="40404">
                  <c:v>98.8</c:v>
                </c:pt>
                <c:pt idx="40405">
                  <c:v>98.7</c:v>
                </c:pt>
                <c:pt idx="40406">
                  <c:v>98.7</c:v>
                </c:pt>
                <c:pt idx="40407">
                  <c:v>98.7</c:v>
                </c:pt>
                <c:pt idx="40408">
                  <c:v>98.7</c:v>
                </c:pt>
                <c:pt idx="40409">
                  <c:v>98.7</c:v>
                </c:pt>
                <c:pt idx="40410">
                  <c:v>98.7</c:v>
                </c:pt>
                <c:pt idx="40411">
                  <c:v>98.7</c:v>
                </c:pt>
                <c:pt idx="40412">
                  <c:v>98.6</c:v>
                </c:pt>
                <c:pt idx="40413">
                  <c:v>98.6</c:v>
                </c:pt>
                <c:pt idx="40414">
                  <c:v>98.6</c:v>
                </c:pt>
                <c:pt idx="40415">
                  <c:v>98.6</c:v>
                </c:pt>
                <c:pt idx="40416">
                  <c:v>98.6</c:v>
                </c:pt>
                <c:pt idx="40417">
                  <c:v>98.6</c:v>
                </c:pt>
                <c:pt idx="40418">
                  <c:v>98.6</c:v>
                </c:pt>
                <c:pt idx="40419">
                  <c:v>98.5</c:v>
                </c:pt>
                <c:pt idx="40420">
                  <c:v>98.5</c:v>
                </c:pt>
                <c:pt idx="40421">
                  <c:v>98.5</c:v>
                </c:pt>
                <c:pt idx="40422">
                  <c:v>98.5</c:v>
                </c:pt>
                <c:pt idx="40423">
                  <c:v>98.5</c:v>
                </c:pt>
                <c:pt idx="40424">
                  <c:v>98.5</c:v>
                </c:pt>
                <c:pt idx="40425">
                  <c:v>98.5</c:v>
                </c:pt>
                <c:pt idx="40426">
                  <c:v>98.5</c:v>
                </c:pt>
                <c:pt idx="40427">
                  <c:v>98.5</c:v>
                </c:pt>
                <c:pt idx="40428">
                  <c:v>98.5</c:v>
                </c:pt>
                <c:pt idx="40429">
                  <c:v>98.5</c:v>
                </c:pt>
                <c:pt idx="40430">
                  <c:v>98.4</c:v>
                </c:pt>
                <c:pt idx="40431">
                  <c:v>98.4</c:v>
                </c:pt>
                <c:pt idx="40432">
                  <c:v>98.4</c:v>
                </c:pt>
                <c:pt idx="40433">
                  <c:v>98.4</c:v>
                </c:pt>
                <c:pt idx="40434">
                  <c:v>98.4</c:v>
                </c:pt>
                <c:pt idx="40435">
                  <c:v>98.4</c:v>
                </c:pt>
                <c:pt idx="40436">
                  <c:v>98.4</c:v>
                </c:pt>
                <c:pt idx="40437">
                  <c:v>98.4</c:v>
                </c:pt>
                <c:pt idx="40438">
                  <c:v>98.4</c:v>
                </c:pt>
                <c:pt idx="40439">
                  <c:v>98.4</c:v>
                </c:pt>
                <c:pt idx="40440">
                  <c:v>98.4</c:v>
                </c:pt>
                <c:pt idx="40441">
                  <c:v>98.4</c:v>
                </c:pt>
                <c:pt idx="40442">
                  <c:v>98.4</c:v>
                </c:pt>
                <c:pt idx="40443">
                  <c:v>98.4</c:v>
                </c:pt>
                <c:pt idx="40444">
                  <c:v>98.4</c:v>
                </c:pt>
                <c:pt idx="40445">
                  <c:v>98.3</c:v>
                </c:pt>
                <c:pt idx="40446">
                  <c:v>98.3</c:v>
                </c:pt>
                <c:pt idx="40447">
                  <c:v>98.3</c:v>
                </c:pt>
                <c:pt idx="40448">
                  <c:v>98.3</c:v>
                </c:pt>
                <c:pt idx="40449">
                  <c:v>98.3</c:v>
                </c:pt>
                <c:pt idx="40450">
                  <c:v>98.3</c:v>
                </c:pt>
                <c:pt idx="40451">
                  <c:v>98.3</c:v>
                </c:pt>
                <c:pt idx="40452">
                  <c:v>98.3</c:v>
                </c:pt>
                <c:pt idx="40453">
                  <c:v>98.3</c:v>
                </c:pt>
                <c:pt idx="40454">
                  <c:v>98.3</c:v>
                </c:pt>
                <c:pt idx="40455">
                  <c:v>98.3</c:v>
                </c:pt>
                <c:pt idx="40456">
                  <c:v>98.3</c:v>
                </c:pt>
                <c:pt idx="40457">
                  <c:v>98.3</c:v>
                </c:pt>
                <c:pt idx="40458">
                  <c:v>98.3</c:v>
                </c:pt>
                <c:pt idx="40459">
                  <c:v>98.3</c:v>
                </c:pt>
                <c:pt idx="40460">
                  <c:v>98.3</c:v>
                </c:pt>
                <c:pt idx="40461">
                  <c:v>98.3</c:v>
                </c:pt>
                <c:pt idx="40462">
                  <c:v>98.3</c:v>
                </c:pt>
                <c:pt idx="40463">
                  <c:v>98.3</c:v>
                </c:pt>
                <c:pt idx="40464">
                  <c:v>98.3</c:v>
                </c:pt>
                <c:pt idx="40465">
                  <c:v>98.3</c:v>
                </c:pt>
                <c:pt idx="40466">
                  <c:v>98.3</c:v>
                </c:pt>
                <c:pt idx="40467">
                  <c:v>98.3</c:v>
                </c:pt>
                <c:pt idx="40468">
                  <c:v>98.3</c:v>
                </c:pt>
                <c:pt idx="40469">
                  <c:v>98.3</c:v>
                </c:pt>
                <c:pt idx="40470">
                  <c:v>98.3</c:v>
                </c:pt>
                <c:pt idx="40471">
                  <c:v>98.3</c:v>
                </c:pt>
                <c:pt idx="40472">
                  <c:v>98.3</c:v>
                </c:pt>
                <c:pt idx="40473">
                  <c:v>98.3</c:v>
                </c:pt>
                <c:pt idx="40474">
                  <c:v>98.3</c:v>
                </c:pt>
                <c:pt idx="40475">
                  <c:v>98.3</c:v>
                </c:pt>
                <c:pt idx="40476">
                  <c:v>98.3</c:v>
                </c:pt>
                <c:pt idx="40477">
                  <c:v>98.3</c:v>
                </c:pt>
                <c:pt idx="40478">
                  <c:v>98.3</c:v>
                </c:pt>
                <c:pt idx="40479">
                  <c:v>98.3</c:v>
                </c:pt>
                <c:pt idx="40480">
                  <c:v>98.3</c:v>
                </c:pt>
                <c:pt idx="40481">
                  <c:v>98.3</c:v>
                </c:pt>
                <c:pt idx="40482">
                  <c:v>98.3</c:v>
                </c:pt>
                <c:pt idx="40483">
                  <c:v>98.3</c:v>
                </c:pt>
                <c:pt idx="40484">
                  <c:v>98.3</c:v>
                </c:pt>
                <c:pt idx="40485">
                  <c:v>98.3</c:v>
                </c:pt>
                <c:pt idx="40486">
                  <c:v>98.3</c:v>
                </c:pt>
                <c:pt idx="40487">
                  <c:v>98.3</c:v>
                </c:pt>
                <c:pt idx="40488">
                  <c:v>98.3</c:v>
                </c:pt>
                <c:pt idx="40489">
                  <c:v>98.3</c:v>
                </c:pt>
                <c:pt idx="40490">
                  <c:v>98.4</c:v>
                </c:pt>
                <c:pt idx="40491">
                  <c:v>98.4</c:v>
                </c:pt>
                <c:pt idx="40492">
                  <c:v>98.4</c:v>
                </c:pt>
                <c:pt idx="40493">
                  <c:v>98.4</c:v>
                </c:pt>
                <c:pt idx="40494">
                  <c:v>98.4</c:v>
                </c:pt>
                <c:pt idx="40495">
                  <c:v>98.4</c:v>
                </c:pt>
                <c:pt idx="40496">
                  <c:v>98.4</c:v>
                </c:pt>
                <c:pt idx="40497">
                  <c:v>98.4</c:v>
                </c:pt>
                <c:pt idx="40498">
                  <c:v>98.4</c:v>
                </c:pt>
                <c:pt idx="40499">
                  <c:v>98.4</c:v>
                </c:pt>
                <c:pt idx="40500">
                  <c:v>98.4</c:v>
                </c:pt>
                <c:pt idx="40501">
                  <c:v>98.4</c:v>
                </c:pt>
                <c:pt idx="40502">
                  <c:v>98.4</c:v>
                </c:pt>
                <c:pt idx="40503">
                  <c:v>98.5</c:v>
                </c:pt>
                <c:pt idx="40504">
                  <c:v>98.5</c:v>
                </c:pt>
                <c:pt idx="40505">
                  <c:v>98.5</c:v>
                </c:pt>
                <c:pt idx="40506">
                  <c:v>98.5</c:v>
                </c:pt>
                <c:pt idx="40507">
                  <c:v>98.5</c:v>
                </c:pt>
                <c:pt idx="40508">
                  <c:v>98.5</c:v>
                </c:pt>
                <c:pt idx="40509">
                  <c:v>98.5</c:v>
                </c:pt>
                <c:pt idx="40510">
                  <c:v>98.5</c:v>
                </c:pt>
                <c:pt idx="40511">
                  <c:v>98.5</c:v>
                </c:pt>
                <c:pt idx="40512">
                  <c:v>98.5</c:v>
                </c:pt>
                <c:pt idx="40513">
                  <c:v>98.6</c:v>
                </c:pt>
                <c:pt idx="40514">
                  <c:v>98.6</c:v>
                </c:pt>
                <c:pt idx="40515">
                  <c:v>98.6</c:v>
                </c:pt>
                <c:pt idx="40516">
                  <c:v>98.6</c:v>
                </c:pt>
                <c:pt idx="40517">
                  <c:v>98.6</c:v>
                </c:pt>
                <c:pt idx="40518">
                  <c:v>98.6</c:v>
                </c:pt>
                <c:pt idx="40519">
                  <c:v>98.6</c:v>
                </c:pt>
                <c:pt idx="40520">
                  <c:v>98.6</c:v>
                </c:pt>
                <c:pt idx="40521">
                  <c:v>98.6</c:v>
                </c:pt>
                <c:pt idx="40522">
                  <c:v>98.7</c:v>
                </c:pt>
                <c:pt idx="40523">
                  <c:v>98.7</c:v>
                </c:pt>
                <c:pt idx="40524">
                  <c:v>98.7</c:v>
                </c:pt>
                <c:pt idx="40525">
                  <c:v>98.7</c:v>
                </c:pt>
                <c:pt idx="40526">
                  <c:v>98.7</c:v>
                </c:pt>
                <c:pt idx="40527">
                  <c:v>98.7</c:v>
                </c:pt>
                <c:pt idx="40528">
                  <c:v>98.7</c:v>
                </c:pt>
                <c:pt idx="40529">
                  <c:v>98.7</c:v>
                </c:pt>
                <c:pt idx="40530">
                  <c:v>98.8</c:v>
                </c:pt>
                <c:pt idx="40531">
                  <c:v>98.8</c:v>
                </c:pt>
                <c:pt idx="40532">
                  <c:v>98.8</c:v>
                </c:pt>
                <c:pt idx="40533">
                  <c:v>98.8</c:v>
                </c:pt>
                <c:pt idx="40534">
                  <c:v>98.8</c:v>
                </c:pt>
                <c:pt idx="40535">
                  <c:v>98.8</c:v>
                </c:pt>
                <c:pt idx="40536">
                  <c:v>98.8</c:v>
                </c:pt>
                <c:pt idx="40537">
                  <c:v>98.9</c:v>
                </c:pt>
                <c:pt idx="40538">
                  <c:v>98.9</c:v>
                </c:pt>
                <c:pt idx="40539">
                  <c:v>98.9</c:v>
                </c:pt>
                <c:pt idx="40540">
                  <c:v>98.9</c:v>
                </c:pt>
                <c:pt idx="40541">
                  <c:v>98.9</c:v>
                </c:pt>
                <c:pt idx="40542">
                  <c:v>98.9</c:v>
                </c:pt>
                <c:pt idx="40543">
                  <c:v>98.9</c:v>
                </c:pt>
                <c:pt idx="40544">
                  <c:v>98.9</c:v>
                </c:pt>
                <c:pt idx="40545">
                  <c:v>99</c:v>
                </c:pt>
                <c:pt idx="40546">
                  <c:v>99</c:v>
                </c:pt>
                <c:pt idx="40547">
                  <c:v>99</c:v>
                </c:pt>
                <c:pt idx="40548">
                  <c:v>99</c:v>
                </c:pt>
                <c:pt idx="40549">
                  <c:v>99</c:v>
                </c:pt>
                <c:pt idx="40550">
                  <c:v>99</c:v>
                </c:pt>
                <c:pt idx="40551">
                  <c:v>99</c:v>
                </c:pt>
                <c:pt idx="40552">
                  <c:v>99</c:v>
                </c:pt>
                <c:pt idx="40553">
                  <c:v>99</c:v>
                </c:pt>
                <c:pt idx="40554">
                  <c:v>99</c:v>
                </c:pt>
                <c:pt idx="40555">
                  <c:v>99.1</c:v>
                </c:pt>
                <c:pt idx="40556">
                  <c:v>99.1</c:v>
                </c:pt>
                <c:pt idx="40557">
                  <c:v>99.1</c:v>
                </c:pt>
                <c:pt idx="40558">
                  <c:v>99.1</c:v>
                </c:pt>
                <c:pt idx="40559">
                  <c:v>99.1</c:v>
                </c:pt>
                <c:pt idx="40560">
                  <c:v>99.1</c:v>
                </c:pt>
                <c:pt idx="40561">
                  <c:v>99.1</c:v>
                </c:pt>
                <c:pt idx="40562">
                  <c:v>99.1</c:v>
                </c:pt>
                <c:pt idx="40563">
                  <c:v>99.1</c:v>
                </c:pt>
                <c:pt idx="40564">
                  <c:v>99.1</c:v>
                </c:pt>
                <c:pt idx="40565">
                  <c:v>99.2</c:v>
                </c:pt>
                <c:pt idx="40566">
                  <c:v>99.2</c:v>
                </c:pt>
                <c:pt idx="40567">
                  <c:v>99.2</c:v>
                </c:pt>
                <c:pt idx="40568">
                  <c:v>99.2</c:v>
                </c:pt>
                <c:pt idx="40569">
                  <c:v>99.2</c:v>
                </c:pt>
                <c:pt idx="40570">
                  <c:v>99.2</c:v>
                </c:pt>
                <c:pt idx="40571">
                  <c:v>99.2</c:v>
                </c:pt>
                <c:pt idx="40572">
                  <c:v>99.3</c:v>
                </c:pt>
                <c:pt idx="40573">
                  <c:v>99.3</c:v>
                </c:pt>
                <c:pt idx="40574">
                  <c:v>99.3</c:v>
                </c:pt>
                <c:pt idx="40575">
                  <c:v>99.3</c:v>
                </c:pt>
                <c:pt idx="40576">
                  <c:v>99.3</c:v>
                </c:pt>
                <c:pt idx="40577">
                  <c:v>99.3</c:v>
                </c:pt>
                <c:pt idx="40578">
                  <c:v>99.3</c:v>
                </c:pt>
                <c:pt idx="40579">
                  <c:v>99.4</c:v>
                </c:pt>
                <c:pt idx="40580">
                  <c:v>99.4</c:v>
                </c:pt>
                <c:pt idx="40581">
                  <c:v>99.4</c:v>
                </c:pt>
                <c:pt idx="40582">
                  <c:v>99.4</c:v>
                </c:pt>
                <c:pt idx="40583">
                  <c:v>99.4</c:v>
                </c:pt>
                <c:pt idx="40584">
                  <c:v>99.4</c:v>
                </c:pt>
                <c:pt idx="40585">
                  <c:v>99.5</c:v>
                </c:pt>
                <c:pt idx="40586">
                  <c:v>99.5</c:v>
                </c:pt>
                <c:pt idx="40587">
                  <c:v>99.5</c:v>
                </c:pt>
                <c:pt idx="40588">
                  <c:v>99.5</c:v>
                </c:pt>
                <c:pt idx="40589">
                  <c:v>99.5</c:v>
                </c:pt>
                <c:pt idx="40590">
                  <c:v>99.6</c:v>
                </c:pt>
                <c:pt idx="40591">
                  <c:v>99.6</c:v>
                </c:pt>
                <c:pt idx="40592">
                  <c:v>99.6</c:v>
                </c:pt>
                <c:pt idx="40593">
                  <c:v>99.6</c:v>
                </c:pt>
                <c:pt idx="40594">
                  <c:v>99.6</c:v>
                </c:pt>
                <c:pt idx="40595">
                  <c:v>99.6</c:v>
                </c:pt>
                <c:pt idx="40596">
                  <c:v>99.7</c:v>
                </c:pt>
                <c:pt idx="40597">
                  <c:v>99.7</c:v>
                </c:pt>
                <c:pt idx="40598">
                  <c:v>99.7</c:v>
                </c:pt>
                <c:pt idx="40599">
                  <c:v>99.7</c:v>
                </c:pt>
                <c:pt idx="40600">
                  <c:v>99.7</c:v>
                </c:pt>
                <c:pt idx="40601">
                  <c:v>99.7</c:v>
                </c:pt>
                <c:pt idx="40602">
                  <c:v>99.7</c:v>
                </c:pt>
                <c:pt idx="40603">
                  <c:v>99.8</c:v>
                </c:pt>
                <c:pt idx="40604">
                  <c:v>99.8</c:v>
                </c:pt>
                <c:pt idx="40605">
                  <c:v>99.8</c:v>
                </c:pt>
                <c:pt idx="40606">
                  <c:v>99.8</c:v>
                </c:pt>
                <c:pt idx="40607">
                  <c:v>99.8</c:v>
                </c:pt>
                <c:pt idx="40608">
                  <c:v>99.8</c:v>
                </c:pt>
                <c:pt idx="40609">
                  <c:v>99.9</c:v>
                </c:pt>
                <c:pt idx="40610">
                  <c:v>99.9</c:v>
                </c:pt>
                <c:pt idx="40611">
                  <c:v>99.9</c:v>
                </c:pt>
                <c:pt idx="40612">
                  <c:v>99.9</c:v>
                </c:pt>
                <c:pt idx="40613">
                  <c:v>99.9</c:v>
                </c:pt>
                <c:pt idx="40614">
                  <c:v>99.9</c:v>
                </c:pt>
                <c:pt idx="40615">
                  <c:v>99.9</c:v>
                </c:pt>
                <c:pt idx="40616">
                  <c:v>100</c:v>
                </c:pt>
                <c:pt idx="40617">
                  <c:v>100</c:v>
                </c:pt>
                <c:pt idx="40618">
                  <c:v>100</c:v>
                </c:pt>
                <c:pt idx="40619">
                  <c:v>100</c:v>
                </c:pt>
                <c:pt idx="40620">
                  <c:v>100</c:v>
                </c:pt>
                <c:pt idx="40621">
                  <c:v>100</c:v>
                </c:pt>
                <c:pt idx="40622">
                  <c:v>100</c:v>
                </c:pt>
                <c:pt idx="40623">
                  <c:v>100</c:v>
                </c:pt>
                <c:pt idx="40624">
                  <c:v>100</c:v>
                </c:pt>
                <c:pt idx="40625">
                  <c:v>100</c:v>
                </c:pt>
                <c:pt idx="40626">
                  <c:v>100</c:v>
                </c:pt>
                <c:pt idx="40627">
                  <c:v>100.1</c:v>
                </c:pt>
                <c:pt idx="40628">
                  <c:v>100.1</c:v>
                </c:pt>
                <c:pt idx="40629">
                  <c:v>100.1</c:v>
                </c:pt>
                <c:pt idx="40630">
                  <c:v>100.1</c:v>
                </c:pt>
                <c:pt idx="40631">
                  <c:v>100.1</c:v>
                </c:pt>
                <c:pt idx="40632">
                  <c:v>100.1</c:v>
                </c:pt>
                <c:pt idx="40633">
                  <c:v>100.1</c:v>
                </c:pt>
                <c:pt idx="40634">
                  <c:v>100.1</c:v>
                </c:pt>
                <c:pt idx="40635">
                  <c:v>100.2</c:v>
                </c:pt>
                <c:pt idx="40636">
                  <c:v>100.2</c:v>
                </c:pt>
                <c:pt idx="40637">
                  <c:v>100.2</c:v>
                </c:pt>
                <c:pt idx="40638">
                  <c:v>100.2</c:v>
                </c:pt>
                <c:pt idx="40639">
                  <c:v>100.2</c:v>
                </c:pt>
                <c:pt idx="40640">
                  <c:v>100.2</c:v>
                </c:pt>
                <c:pt idx="40641">
                  <c:v>100.2</c:v>
                </c:pt>
                <c:pt idx="40642">
                  <c:v>100.3</c:v>
                </c:pt>
                <c:pt idx="40643">
                  <c:v>100.3</c:v>
                </c:pt>
                <c:pt idx="40644">
                  <c:v>100.3</c:v>
                </c:pt>
                <c:pt idx="40645">
                  <c:v>100.3</c:v>
                </c:pt>
                <c:pt idx="40646">
                  <c:v>100.3</c:v>
                </c:pt>
                <c:pt idx="40647">
                  <c:v>100.3</c:v>
                </c:pt>
                <c:pt idx="40648">
                  <c:v>100.3</c:v>
                </c:pt>
                <c:pt idx="40649">
                  <c:v>100.3</c:v>
                </c:pt>
                <c:pt idx="40650">
                  <c:v>100.3</c:v>
                </c:pt>
                <c:pt idx="40651">
                  <c:v>100.4</c:v>
                </c:pt>
                <c:pt idx="40652">
                  <c:v>100.4</c:v>
                </c:pt>
                <c:pt idx="40653">
                  <c:v>100.4</c:v>
                </c:pt>
                <c:pt idx="40654">
                  <c:v>100.4</c:v>
                </c:pt>
                <c:pt idx="40655">
                  <c:v>100.4</c:v>
                </c:pt>
                <c:pt idx="40656">
                  <c:v>100.4</c:v>
                </c:pt>
                <c:pt idx="40657">
                  <c:v>100.4</c:v>
                </c:pt>
                <c:pt idx="40658">
                  <c:v>100.4</c:v>
                </c:pt>
                <c:pt idx="40659">
                  <c:v>100.4</c:v>
                </c:pt>
                <c:pt idx="40660">
                  <c:v>100.4</c:v>
                </c:pt>
                <c:pt idx="40661">
                  <c:v>100.5</c:v>
                </c:pt>
                <c:pt idx="40662">
                  <c:v>100.5</c:v>
                </c:pt>
                <c:pt idx="40663">
                  <c:v>100.5</c:v>
                </c:pt>
                <c:pt idx="40664">
                  <c:v>100.5</c:v>
                </c:pt>
                <c:pt idx="40665">
                  <c:v>100.5</c:v>
                </c:pt>
                <c:pt idx="40666">
                  <c:v>100.5</c:v>
                </c:pt>
                <c:pt idx="40667">
                  <c:v>100.5</c:v>
                </c:pt>
                <c:pt idx="40668">
                  <c:v>100.5</c:v>
                </c:pt>
                <c:pt idx="40669">
                  <c:v>100.5</c:v>
                </c:pt>
                <c:pt idx="40670">
                  <c:v>100.5</c:v>
                </c:pt>
                <c:pt idx="40671">
                  <c:v>100.5</c:v>
                </c:pt>
                <c:pt idx="40672">
                  <c:v>100.5</c:v>
                </c:pt>
                <c:pt idx="40673">
                  <c:v>100.5</c:v>
                </c:pt>
                <c:pt idx="40674">
                  <c:v>100.5</c:v>
                </c:pt>
                <c:pt idx="40675">
                  <c:v>100.5</c:v>
                </c:pt>
                <c:pt idx="40676">
                  <c:v>100.5</c:v>
                </c:pt>
                <c:pt idx="40677">
                  <c:v>100.5</c:v>
                </c:pt>
                <c:pt idx="40678">
                  <c:v>100.5</c:v>
                </c:pt>
                <c:pt idx="40679">
                  <c:v>100.5</c:v>
                </c:pt>
                <c:pt idx="40680">
                  <c:v>100.5</c:v>
                </c:pt>
                <c:pt idx="40681">
                  <c:v>100.5</c:v>
                </c:pt>
                <c:pt idx="40682">
                  <c:v>100.5</c:v>
                </c:pt>
                <c:pt idx="40683">
                  <c:v>100.5</c:v>
                </c:pt>
                <c:pt idx="40684">
                  <c:v>100.5</c:v>
                </c:pt>
                <c:pt idx="40685">
                  <c:v>100.6</c:v>
                </c:pt>
                <c:pt idx="40686">
                  <c:v>100.6</c:v>
                </c:pt>
                <c:pt idx="40687">
                  <c:v>100.6</c:v>
                </c:pt>
                <c:pt idx="40688">
                  <c:v>100.6</c:v>
                </c:pt>
                <c:pt idx="40689">
                  <c:v>100.6</c:v>
                </c:pt>
                <c:pt idx="40690">
                  <c:v>100.6</c:v>
                </c:pt>
                <c:pt idx="40691">
                  <c:v>100.6</c:v>
                </c:pt>
                <c:pt idx="40692">
                  <c:v>100.6</c:v>
                </c:pt>
                <c:pt idx="40693">
                  <c:v>100.6</c:v>
                </c:pt>
                <c:pt idx="40694">
                  <c:v>100.6</c:v>
                </c:pt>
                <c:pt idx="40695">
                  <c:v>100.6</c:v>
                </c:pt>
                <c:pt idx="40696">
                  <c:v>100.6</c:v>
                </c:pt>
                <c:pt idx="40697">
                  <c:v>100.6</c:v>
                </c:pt>
                <c:pt idx="40698">
                  <c:v>100.6</c:v>
                </c:pt>
                <c:pt idx="40699">
                  <c:v>100.6</c:v>
                </c:pt>
                <c:pt idx="40700">
                  <c:v>100.6</c:v>
                </c:pt>
                <c:pt idx="40701">
                  <c:v>100.6</c:v>
                </c:pt>
                <c:pt idx="40702">
                  <c:v>100.6</c:v>
                </c:pt>
                <c:pt idx="40703">
                  <c:v>100.6</c:v>
                </c:pt>
                <c:pt idx="40704">
                  <c:v>100.6</c:v>
                </c:pt>
                <c:pt idx="40705">
                  <c:v>100.5</c:v>
                </c:pt>
                <c:pt idx="40706">
                  <c:v>100.5</c:v>
                </c:pt>
                <c:pt idx="40707">
                  <c:v>100.6</c:v>
                </c:pt>
                <c:pt idx="40708">
                  <c:v>100.5</c:v>
                </c:pt>
                <c:pt idx="40709">
                  <c:v>100.5</c:v>
                </c:pt>
                <c:pt idx="40710">
                  <c:v>100.5</c:v>
                </c:pt>
                <c:pt idx="40711">
                  <c:v>100.5</c:v>
                </c:pt>
                <c:pt idx="40712">
                  <c:v>100.5</c:v>
                </c:pt>
                <c:pt idx="40713">
                  <c:v>100.5</c:v>
                </c:pt>
                <c:pt idx="40714">
                  <c:v>100.5</c:v>
                </c:pt>
                <c:pt idx="40715">
                  <c:v>100.5</c:v>
                </c:pt>
                <c:pt idx="40716">
                  <c:v>100.5</c:v>
                </c:pt>
                <c:pt idx="40717">
                  <c:v>100.5</c:v>
                </c:pt>
                <c:pt idx="40718">
                  <c:v>100.5</c:v>
                </c:pt>
                <c:pt idx="40719">
                  <c:v>100.5</c:v>
                </c:pt>
                <c:pt idx="40720">
                  <c:v>100.4</c:v>
                </c:pt>
                <c:pt idx="40721">
                  <c:v>100.4</c:v>
                </c:pt>
                <c:pt idx="40722">
                  <c:v>100.4</c:v>
                </c:pt>
                <c:pt idx="40723">
                  <c:v>100.4</c:v>
                </c:pt>
                <c:pt idx="40724">
                  <c:v>100.4</c:v>
                </c:pt>
                <c:pt idx="40725">
                  <c:v>100.4</c:v>
                </c:pt>
                <c:pt idx="40726">
                  <c:v>100.4</c:v>
                </c:pt>
                <c:pt idx="40727">
                  <c:v>100.4</c:v>
                </c:pt>
                <c:pt idx="40728">
                  <c:v>100.4</c:v>
                </c:pt>
                <c:pt idx="40729">
                  <c:v>100.3</c:v>
                </c:pt>
                <c:pt idx="40730">
                  <c:v>100.3</c:v>
                </c:pt>
                <c:pt idx="40731">
                  <c:v>100.3</c:v>
                </c:pt>
                <c:pt idx="40732">
                  <c:v>100.3</c:v>
                </c:pt>
                <c:pt idx="40733">
                  <c:v>100.3</c:v>
                </c:pt>
                <c:pt idx="40734">
                  <c:v>100.3</c:v>
                </c:pt>
                <c:pt idx="40735">
                  <c:v>100.3</c:v>
                </c:pt>
                <c:pt idx="40736">
                  <c:v>100.2</c:v>
                </c:pt>
                <c:pt idx="40737">
                  <c:v>100.2</c:v>
                </c:pt>
                <c:pt idx="40738">
                  <c:v>100.2</c:v>
                </c:pt>
                <c:pt idx="40739">
                  <c:v>100.2</c:v>
                </c:pt>
                <c:pt idx="40740">
                  <c:v>100.2</c:v>
                </c:pt>
                <c:pt idx="40741">
                  <c:v>100.2</c:v>
                </c:pt>
                <c:pt idx="40742">
                  <c:v>100.2</c:v>
                </c:pt>
                <c:pt idx="40743">
                  <c:v>100.1</c:v>
                </c:pt>
                <c:pt idx="40744">
                  <c:v>100.1</c:v>
                </c:pt>
                <c:pt idx="40745">
                  <c:v>100.1</c:v>
                </c:pt>
                <c:pt idx="40746">
                  <c:v>100.1</c:v>
                </c:pt>
                <c:pt idx="40747">
                  <c:v>100.1</c:v>
                </c:pt>
                <c:pt idx="40748">
                  <c:v>100.1</c:v>
                </c:pt>
                <c:pt idx="40749">
                  <c:v>100.1</c:v>
                </c:pt>
                <c:pt idx="40750">
                  <c:v>100</c:v>
                </c:pt>
                <c:pt idx="40751">
                  <c:v>100</c:v>
                </c:pt>
                <c:pt idx="40752">
                  <c:v>100</c:v>
                </c:pt>
                <c:pt idx="40753">
                  <c:v>100</c:v>
                </c:pt>
                <c:pt idx="40754">
                  <c:v>100</c:v>
                </c:pt>
                <c:pt idx="40755">
                  <c:v>100</c:v>
                </c:pt>
                <c:pt idx="40756">
                  <c:v>100</c:v>
                </c:pt>
                <c:pt idx="40757">
                  <c:v>100</c:v>
                </c:pt>
                <c:pt idx="40758">
                  <c:v>100</c:v>
                </c:pt>
                <c:pt idx="40759">
                  <c:v>100</c:v>
                </c:pt>
                <c:pt idx="40760">
                  <c:v>99.9</c:v>
                </c:pt>
                <c:pt idx="40761">
                  <c:v>99.9</c:v>
                </c:pt>
                <c:pt idx="40762">
                  <c:v>99.9</c:v>
                </c:pt>
                <c:pt idx="40763">
                  <c:v>99.9</c:v>
                </c:pt>
                <c:pt idx="40764">
                  <c:v>99.9</c:v>
                </c:pt>
                <c:pt idx="40765">
                  <c:v>99.9</c:v>
                </c:pt>
                <c:pt idx="40766">
                  <c:v>99.9</c:v>
                </c:pt>
                <c:pt idx="40767">
                  <c:v>99.9</c:v>
                </c:pt>
                <c:pt idx="40768">
                  <c:v>99.9</c:v>
                </c:pt>
                <c:pt idx="40769">
                  <c:v>99.8</c:v>
                </c:pt>
                <c:pt idx="40770">
                  <c:v>99.8</c:v>
                </c:pt>
                <c:pt idx="40771">
                  <c:v>99.8</c:v>
                </c:pt>
                <c:pt idx="40772">
                  <c:v>99.8</c:v>
                </c:pt>
                <c:pt idx="40773">
                  <c:v>99.7</c:v>
                </c:pt>
                <c:pt idx="40774">
                  <c:v>99.7</c:v>
                </c:pt>
                <c:pt idx="40775">
                  <c:v>99.7</c:v>
                </c:pt>
                <c:pt idx="40776">
                  <c:v>99.7</c:v>
                </c:pt>
                <c:pt idx="40777">
                  <c:v>99.7</c:v>
                </c:pt>
                <c:pt idx="40778">
                  <c:v>99.7</c:v>
                </c:pt>
                <c:pt idx="40779">
                  <c:v>99.7</c:v>
                </c:pt>
                <c:pt idx="40780">
                  <c:v>99.6</c:v>
                </c:pt>
                <c:pt idx="40781">
                  <c:v>99.6</c:v>
                </c:pt>
                <c:pt idx="40782">
                  <c:v>99.6</c:v>
                </c:pt>
                <c:pt idx="40783">
                  <c:v>99.6</c:v>
                </c:pt>
                <c:pt idx="40784">
                  <c:v>99.6</c:v>
                </c:pt>
                <c:pt idx="40785">
                  <c:v>99.6</c:v>
                </c:pt>
                <c:pt idx="40786">
                  <c:v>99.5</c:v>
                </c:pt>
                <c:pt idx="40787">
                  <c:v>99.5</c:v>
                </c:pt>
                <c:pt idx="40788">
                  <c:v>99.5</c:v>
                </c:pt>
                <c:pt idx="40789">
                  <c:v>99.5</c:v>
                </c:pt>
                <c:pt idx="40790">
                  <c:v>99.5</c:v>
                </c:pt>
                <c:pt idx="40791">
                  <c:v>99.5</c:v>
                </c:pt>
                <c:pt idx="40792">
                  <c:v>99.4</c:v>
                </c:pt>
                <c:pt idx="40793">
                  <c:v>99.4</c:v>
                </c:pt>
                <c:pt idx="40794">
                  <c:v>99.4</c:v>
                </c:pt>
                <c:pt idx="40795">
                  <c:v>99.4</c:v>
                </c:pt>
                <c:pt idx="40796">
                  <c:v>99.4</c:v>
                </c:pt>
                <c:pt idx="40797">
                  <c:v>99.4</c:v>
                </c:pt>
                <c:pt idx="40798">
                  <c:v>99.3</c:v>
                </c:pt>
                <c:pt idx="40799">
                  <c:v>99.3</c:v>
                </c:pt>
                <c:pt idx="40800">
                  <c:v>99.3</c:v>
                </c:pt>
                <c:pt idx="40801">
                  <c:v>99.3</c:v>
                </c:pt>
                <c:pt idx="40802">
                  <c:v>99.3</c:v>
                </c:pt>
                <c:pt idx="40803">
                  <c:v>99.2</c:v>
                </c:pt>
                <c:pt idx="40804">
                  <c:v>99.2</c:v>
                </c:pt>
                <c:pt idx="40805">
                  <c:v>99.2</c:v>
                </c:pt>
                <c:pt idx="40806">
                  <c:v>99.2</c:v>
                </c:pt>
                <c:pt idx="40807">
                  <c:v>99.2</c:v>
                </c:pt>
                <c:pt idx="40808">
                  <c:v>99.2</c:v>
                </c:pt>
                <c:pt idx="40809">
                  <c:v>99.1</c:v>
                </c:pt>
                <c:pt idx="40810">
                  <c:v>99.1</c:v>
                </c:pt>
                <c:pt idx="40811">
                  <c:v>99.1</c:v>
                </c:pt>
                <c:pt idx="40812">
                  <c:v>99.1</c:v>
                </c:pt>
                <c:pt idx="40813">
                  <c:v>99.1</c:v>
                </c:pt>
                <c:pt idx="40814">
                  <c:v>99.1</c:v>
                </c:pt>
                <c:pt idx="40815">
                  <c:v>99</c:v>
                </c:pt>
                <c:pt idx="40816">
                  <c:v>99</c:v>
                </c:pt>
                <c:pt idx="40817">
                  <c:v>99</c:v>
                </c:pt>
                <c:pt idx="40818">
                  <c:v>99</c:v>
                </c:pt>
                <c:pt idx="40819">
                  <c:v>99</c:v>
                </c:pt>
                <c:pt idx="40820">
                  <c:v>99</c:v>
                </c:pt>
                <c:pt idx="40821">
                  <c:v>99</c:v>
                </c:pt>
                <c:pt idx="40822">
                  <c:v>99</c:v>
                </c:pt>
                <c:pt idx="40823">
                  <c:v>99</c:v>
                </c:pt>
                <c:pt idx="40824">
                  <c:v>98.9</c:v>
                </c:pt>
                <c:pt idx="40825">
                  <c:v>98.9</c:v>
                </c:pt>
                <c:pt idx="40826">
                  <c:v>98.9</c:v>
                </c:pt>
                <c:pt idx="40827">
                  <c:v>98.9</c:v>
                </c:pt>
                <c:pt idx="40828">
                  <c:v>98.9</c:v>
                </c:pt>
                <c:pt idx="40829">
                  <c:v>98.9</c:v>
                </c:pt>
                <c:pt idx="40830">
                  <c:v>98.9</c:v>
                </c:pt>
                <c:pt idx="40831">
                  <c:v>98.8</c:v>
                </c:pt>
                <c:pt idx="40832">
                  <c:v>98.8</c:v>
                </c:pt>
                <c:pt idx="40833">
                  <c:v>98.8</c:v>
                </c:pt>
                <c:pt idx="40834">
                  <c:v>98.8</c:v>
                </c:pt>
                <c:pt idx="40835">
                  <c:v>98.8</c:v>
                </c:pt>
                <c:pt idx="40836">
                  <c:v>98.8</c:v>
                </c:pt>
                <c:pt idx="40837">
                  <c:v>98.8</c:v>
                </c:pt>
                <c:pt idx="40838">
                  <c:v>98.8</c:v>
                </c:pt>
                <c:pt idx="40839">
                  <c:v>98.7</c:v>
                </c:pt>
                <c:pt idx="40840">
                  <c:v>98.7</c:v>
                </c:pt>
                <c:pt idx="40841">
                  <c:v>98.7</c:v>
                </c:pt>
                <c:pt idx="40842">
                  <c:v>98.7</c:v>
                </c:pt>
                <c:pt idx="40843">
                  <c:v>98.7</c:v>
                </c:pt>
                <c:pt idx="40844">
                  <c:v>98.7</c:v>
                </c:pt>
                <c:pt idx="40845">
                  <c:v>98.7</c:v>
                </c:pt>
                <c:pt idx="40846">
                  <c:v>98.7</c:v>
                </c:pt>
                <c:pt idx="40847">
                  <c:v>98.7</c:v>
                </c:pt>
                <c:pt idx="40848">
                  <c:v>98.7</c:v>
                </c:pt>
                <c:pt idx="40849">
                  <c:v>98.6</c:v>
                </c:pt>
                <c:pt idx="40850">
                  <c:v>98.6</c:v>
                </c:pt>
                <c:pt idx="40851">
                  <c:v>98.6</c:v>
                </c:pt>
                <c:pt idx="40852">
                  <c:v>98.6</c:v>
                </c:pt>
                <c:pt idx="40853">
                  <c:v>98.6</c:v>
                </c:pt>
                <c:pt idx="40854">
                  <c:v>98.6</c:v>
                </c:pt>
                <c:pt idx="40855">
                  <c:v>98.6</c:v>
                </c:pt>
                <c:pt idx="40856">
                  <c:v>98.6</c:v>
                </c:pt>
                <c:pt idx="40857">
                  <c:v>98.6</c:v>
                </c:pt>
                <c:pt idx="40858">
                  <c:v>98.6</c:v>
                </c:pt>
                <c:pt idx="40859">
                  <c:v>98.6</c:v>
                </c:pt>
                <c:pt idx="40860">
                  <c:v>98.5</c:v>
                </c:pt>
                <c:pt idx="40861">
                  <c:v>98.5</c:v>
                </c:pt>
                <c:pt idx="40862">
                  <c:v>98.5</c:v>
                </c:pt>
                <c:pt idx="40863">
                  <c:v>98.5</c:v>
                </c:pt>
                <c:pt idx="40864">
                  <c:v>98.5</c:v>
                </c:pt>
                <c:pt idx="40865">
                  <c:v>98.5</c:v>
                </c:pt>
                <c:pt idx="40866">
                  <c:v>98.5</c:v>
                </c:pt>
                <c:pt idx="40867">
                  <c:v>98.5</c:v>
                </c:pt>
                <c:pt idx="40868">
                  <c:v>98.5</c:v>
                </c:pt>
                <c:pt idx="40869">
                  <c:v>98.5</c:v>
                </c:pt>
                <c:pt idx="40870">
                  <c:v>98.5</c:v>
                </c:pt>
                <c:pt idx="40871">
                  <c:v>98.5</c:v>
                </c:pt>
                <c:pt idx="40872">
                  <c:v>98.5</c:v>
                </c:pt>
                <c:pt idx="40873">
                  <c:v>98.5</c:v>
                </c:pt>
                <c:pt idx="40874">
                  <c:v>98.5</c:v>
                </c:pt>
                <c:pt idx="40875">
                  <c:v>98.5</c:v>
                </c:pt>
                <c:pt idx="40876">
                  <c:v>98.5</c:v>
                </c:pt>
                <c:pt idx="40877">
                  <c:v>98.5</c:v>
                </c:pt>
                <c:pt idx="40878">
                  <c:v>98.5</c:v>
                </c:pt>
                <c:pt idx="40879">
                  <c:v>98.5</c:v>
                </c:pt>
                <c:pt idx="40880">
                  <c:v>98.5</c:v>
                </c:pt>
                <c:pt idx="40881">
                  <c:v>98.5</c:v>
                </c:pt>
                <c:pt idx="40882">
                  <c:v>98.5</c:v>
                </c:pt>
                <c:pt idx="40883">
                  <c:v>98.5</c:v>
                </c:pt>
                <c:pt idx="40884">
                  <c:v>98.5</c:v>
                </c:pt>
                <c:pt idx="40885">
                  <c:v>98.5</c:v>
                </c:pt>
                <c:pt idx="40886">
                  <c:v>98.5</c:v>
                </c:pt>
                <c:pt idx="40887">
                  <c:v>98.5</c:v>
                </c:pt>
                <c:pt idx="40888">
                  <c:v>98.5</c:v>
                </c:pt>
                <c:pt idx="40889">
                  <c:v>98.5</c:v>
                </c:pt>
                <c:pt idx="40890">
                  <c:v>98.5</c:v>
                </c:pt>
                <c:pt idx="40891">
                  <c:v>98.5</c:v>
                </c:pt>
                <c:pt idx="40892">
                  <c:v>98.5</c:v>
                </c:pt>
                <c:pt idx="40893">
                  <c:v>98.5</c:v>
                </c:pt>
                <c:pt idx="40894">
                  <c:v>98.5</c:v>
                </c:pt>
                <c:pt idx="40895">
                  <c:v>98.5</c:v>
                </c:pt>
                <c:pt idx="40896">
                  <c:v>98.5</c:v>
                </c:pt>
                <c:pt idx="40897">
                  <c:v>98.5</c:v>
                </c:pt>
                <c:pt idx="40898">
                  <c:v>98.5</c:v>
                </c:pt>
                <c:pt idx="40899">
                  <c:v>98.5</c:v>
                </c:pt>
                <c:pt idx="40900">
                  <c:v>98.6</c:v>
                </c:pt>
                <c:pt idx="40901">
                  <c:v>98.5</c:v>
                </c:pt>
                <c:pt idx="40902">
                  <c:v>98.6</c:v>
                </c:pt>
                <c:pt idx="40903">
                  <c:v>98.6</c:v>
                </c:pt>
                <c:pt idx="40904">
                  <c:v>98.6</c:v>
                </c:pt>
                <c:pt idx="40905">
                  <c:v>98.6</c:v>
                </c:pt>
                <c:pt idx="40906">
                  <c:v>98.6</c:v>
                </c:pt>
                <c:pt idx="40907">
                  <c:v>98.6</c:v>
                </c:pt>
                <c:pt idx="40908">
                  <c:v>98.6</c:v>
                </c:pt>
                <c:pt idx="40909">
                  <c:v>98.6</c:v>
                </c:pt>
                <c:pt idx="40910">
                  <c:v>98.6</c:v>
                </c:pt>
                <c:pt idx="40911">
                  <c:v>98.6</c:v>
                </c:pt>
                <c:pt idx="40912">
                  <c:v>98.6</c:v>
                </c:pt>
                <c:pt idx="40913">
                  <c:v>98.6</c:v>
                </c:pt>
                <c:pt idx="40914">
                  <c:v>98.6</c:v>
                </c:pt>
                <c:pt idx="40915">
                  <c:v>98.6</c:v>
                </c:pt>
                <c:pt idx="40916">
                  <c:v>98.6</c:v>
                </c:pt>
                <c:pt idx="40917">
                  <c:v>98.6</c:v>
                </c:pt>
                <c:pt idx="40918">
                  <c:v>98.6</c:v>
                </c:pt>
                <c:pt idx="40919">
                  <c:v>98.7</c:v>
                </c:pt>
                <c:pt idx="40920">
                  <c:v>98.7</c:v>
                </c:pt>
                <c:pt idx="40921">
                  <c:v>98.7</c:v>
                </c:pt>
                <c:pt idx="40922">
                  <c:v>98.7</c:v>
                </c:pt>
                <c:pt idx="40923">
                  <c:v>98.7</c:v>
                </c:pt>
                <c:pt idx="40924">
                  <c:v>98.7</c:v>
                </c:pt>
                <c:pt idx="40925">
                  <c:v>98.7</c:v>
                </c:pt>
                <c:pt idx="40926">
                  <c:v>98.7</c:v>
                </c:pt>
                <c:pt idx="40927">
                  <c:v>98.7</c:v>
                </c:pt>
                <c:pt idx="40928">
                  <c:v>98.7</c:v>
                </c:pt>
                <c:pt idx="40929">
                  <c:v>98.7</c:v>
                </c:pt>
                <c:pt idx="40930">
                  <c:v>98.8</c:v>
                </c:pt>
                <c:pt idx="40931">
                  <c:v>98.8</c:v>
                </c:pt>
                <c:pt idx="40932">
                  <c:v>98.8</c:v>
                </c:pt>
                <c:pt idx="40933">
                  <c:v>98.8</c:v>
                </c:pt>
                <c:pt idx="40934">
                  <c:v>98.8</c:v>
                </c:pt>
                <c:pt idx="40935">
                  <c:v>98.8</c:v>
                </c:pt>
                <c:pt idx="40936">
                  <c:v>98.8</c:v>
                </c:pt>
                <c:pt idx="40937">
                  <c:v>98.8</c:v>
                </c:pt>
                <c:pt idx="40938">
                  <c:v>98.8</c:v>
                </c:pt>
                <c:pt idx="40939">
                  <c:v>98.8</c:v>
                </c:pt>
                <c:pt idx="40940">
                  <c:v>98.9</c:v>
                </c:pt>
                <c:pt idx="40941">
                  <c:v>98.9</c:v>
                </c:pt>
                <c:pt idx="40942">
                  <c:v>98.9</c:v>
                </c:pt>
                <c:pt idx="40943">
                  <c:v>98.9</c:v>
                </c:pt>
                <c:pt idx="40944">
                  <c:v>98.9</c:v>
                </c:pt>
                <c:pt idx="40945">
                  <c:v>98.9</c:v>
                </c:pt>
                <c:pt idx="40946">
                  <c:v>98.9</c:v>
                </c:pt>
                <c:pt idx="40947">
                  <c:v>98.9</c:v>
                </c:pt>
                <c:pt idx="40948">
                  <c:v>99</c:v>
                </c:pt>
                <c:pt idx="40949">
                  <c:v>99</c:v>
                </c:pt>
                <c:pt idx="40950">
                  <c:v>99</c:v>
                </c:pt>
                <c:pt idx="40951">
                  <c:v>99</c:v>
                </c:pt>
                <c:pt idx="40952">
                  <c:v>99</c:v>
                </c:pt>
                <c:pt idx="40953">
                  <c:v>99</c:v>
                </c:pt>
                <c:pt idx="40954">
                  <c:v>99</c:v>
                </c:pt>
                <c:pt idx="40955">
                  <c:v>99</c:v>
                </c:pt>
                <c:pt idx="40956">
                  <c:v>99</c:v>
                </c:pt>
                <c:pt idx="40957">
                  <c:v>99</c:v>
                </c:pt>
                <c:pt idx="40958">
                  <c:v>99</c:v>
                </c:pt>
                <c:pt idx="40959">
                  <c:v>99.1</c:v>
                </c:pt>
                <c:pt idx="40960">
                  <c:v>99.1</c:v>
                </c:pt>
                <c:pt idx="40961">
                  <c:v>99.1</c:v>
                </c:pt>
                <c:pt idx="40962">
                  <c:v>99.1</c:v>
                </c:pt>
                <c:pt idx="40963">
                  <c:v>99.1</c:v>
                </c:pt>
                <c:pt idx="40964">
                  <c:v>99.1</c:v>
                </c:pt>
                <c:pt idx="40965">
                  <c:v>99.1</c:v>
                </c:pt>
                <c:pt idx="40966">
                  <c:v>99.2</c:v>
                </c:pt>
                <c:pt idx="40967">
                  <c:v>99.2</c:v>
                </c:pt>
                <c:pt idx="40968">
                  <c:v>99.2</c:v>
                </c:pt>
                <c:pt idx="40969">
                  <c:v>99.2</c:v>
                </c:pt>
                <c:pt idx="40970">
                  <c:v>99.2</c:v>
                </c:pt>
                <c:pt idx="40971">
                  <c:v>99.2</c:v>
                </c:pt>
                <c:pt idx="40972">
                  <c:v>99.2</c:v>
                </c:pt>
                <c:pt idx="40973">
                  <c:v>99.3</c:v>
                </c:pt>
                <c:pt idx="40974">
                  <c:v>99.3</c:v>
                </c:pt>
                <c:pt idx="40975">
                  <c:v>99.3</c:v>
                </c:pt>
                <c:pt idx="40976">
                  <c:v>99.3</c:v>
                </c:pt>
                <c:pt idx="40977">
                  <c:v>99.3</c:v>
                </c:pt>
                <c:pt idx="40978">
                  <c:v>99.3</c:v>
                </c:pt>
                <c:pt idx="40979">
                  <c:v>99.4</c:v>
                </c:pt>
                <c:pt idx="40980">
                  <c:v>99.4</c:v>
                </c:pt>
                <c:pt idx="40981">
                  <c:v>99.4</c:v>
                </c:pt>
                <c:pt idx="40982">
                  <c:v>99.4</c:v>
                </c:pt>
                <c:pt idx="40983">
                  <c:v>99.4</c:v>
                </c:pt>
                <c:pt idx="40984">
                  <c:v>99.4</c:v>
                </c:pt>
                <c:pt idx="40985">
                  <c:v>99.4</c:v>
                </c:pt>
                <c:pt idx="40986">
                  <c:v>99.5</c:v>
                </c:pt>
                <c:pt idx="40987">
                  <c:v>99.5</c:v>
                </c:pt>
                <c:pt idx="40988">
                  <c:v>99.5</c:v>
                </c:pt>
                <c:pt idx="40989">
                  <c:v>99.5</c:v>
                </c:pt>
                <c:pt idx="40990">
                  <c:v>99.5</c:v>
                </c:pt>
                <c:pt idx="40991">
                  <c:v>99.5</c:v>
                </c:pt>
                <c:pt idx="40992">
                  <c:v>99.6</c:v>
                </c:pt>
                <c:pt idx="40993">
                  <c:v>99.6</c:v>
                </c:pt>
                <c:pt idx="40994">
                  <c:v>99.6</c:v>
                </c:pt>
                <c:pt idx="40995">
                  <c:v>99.6</c:v>
                </c:pt>
                <c:pt idx="40996">
                  <c:v>99.6</c:v>
                </c:pt>
                <c:pt idx="40997">
                  <c:v>99.6</c:v>
                </c:pt>
                <c:pt idx="40998">
                  <c:v>99.6</c:v>
                </c:pt>
                <c:pt idx="40999">
                  <c:v>99.7</c:v>
                </c:pt>
                <c:pt idx="41000">
                  <c:v>99.7</c:v>
                </c:pt>
                <c:pt idx="41001">
                  <c:v>99.7</c:v>
                </c:pt>
                <c:pt idx="41002">
                  <c:v>99.7</c:v>
                </c:pt>
                <c:pt idx="41003">
                  <c:v>99.7</c:v>
                </c:pt>
                <c:pt idx="41004">
                  <c:v>99.7</c:v>
                </c:pt>
                <c:pt idx="41005">
                  <c:v>99.8</c:v>
                </c:pt>
                <c:pt idx="41006">
                  <c:v>99.8</c:v>
                </c:pt>
                <c:pt idx="41007">
                  <c:v>99.8</c:v>
                </c:pt>
                <c:pt idx="41008">
                  <c:v>99.8</c:v>
                </c:pt>
                <c:pt idx="41009">
                  <c:v>99.8</c:v>
                </c:pt>
                <c:pt idx="41010">
                  <c:v>99.8</c:v>
                </c:pt>
                <c:pt idx="41011">
                  <c:v>99.9</c:v>
                </c:pt>
                <c:pt idx="41012">
                  <c:v>99.9</c:v>
                </c:pt>
                <c:pt idx="41013">
                  <c:v>99.9</c:v>
                </c:pt>
                <c:pt idx="41014">
                  <c:v>99.9</c:v>
                </c:pt>
                <c:pt idx="41015">
                  <c:v>99.9</c:v>
                </c:pt>
                <c:pt idx="41016">
                  <c:v>99.9</c:v>
                </c:pt>
                <c:pt idx="41017">
                  <c:v>99.9</c:v>
                </c:pt>
                <c:pt idx="41018">
                  <c:v>99.9</c:v>
                </c:pt>
                <c:pt idx="41019">
                  <c:v>100</c:v>
                </c:pt>
                <c:pt idx="41020">
                  <c:v>100</c:v>
                </c:pt>
                <c:pt idx="41021">
                  <c:v>100</c:v>
                </c:pt>
                <c:pt idx="41022">
                  <c:v>100</c:v>
                </c:pt>
                <c:pt idx="41023">
                  <c:v>100</c:v>
                </c:pt>
                <c:pt idx="41024">
                  <c:v>100</c:v>
                </c:pt>
                <c:pt idx="41025">
                  <c:v>100</c:v>
                </c:pt>
                <c:pt idx="41026">
                  <c:v>100.1</c:v>
                </c:pt>
                <c:pt idx="41027">
                  <c:v>100.1</c:v>
                </c:pt>
                <c:pt idx="41028">
                  <c:v>100.1</c:v>
                </c:pt>
                <c:pt idx="41029">
                  <c:v>100.1</c:v>
                </c:pt>
                <c:pt idx="41030">
                  <c:v>100.1</c:v>
                </c:pt>
                <c:pt idx="41031">
                  <c:v>100.1</c:v>
                </c:pt>
                <c:pt idx="41032">
                  <c:v>100.1</c:v>
                </c:pt>
                <c:pt idx="41033">
                  <c:v>100.2</c:v>
                </c:pt>
                <c:pt idx="41034">
                  <c:v>100.2</c:v>
                </c:pt>
                <c:pt idx="41035">
                  <c:v>100.2</c:v>
                </c:pt>
                <c:pt idx="41036">
                  <c:v>100.2</c:v>
                </c:pt>
                <c:pt idx="41037">
                  <c:v>100.2</c:v>
                </c:pt>
                <c:pt idx="41038">
                  <c:v>100.2</c:v>
                </c:pt>
                <c:pt idx="41039">
                  <c:v>100.2</c:v>
                </c:pt>
                <c:pt idx="41040">
                  <c:v>100.3</c:v>
                </c:pt>
                <c:pt idx="41041">
                  <c:v>100.3</c:v>
                </c:pt>
                <c:pt idx="41042">
                  <c:v>100.3</c:v>
                </c:pt>
                <c:pt idx="41043">
                  <c:v>100.3</c:v>
                </c:pt>
                <c:pt idx="41044">
                  <c:v>100.3</c:v>
                </c:pt>
                <c:pt idx="41045">
                  <c:v>100.3</c:v>
                </c:pt>
                <c:pt idx="41046">
                  <c:v>100.3</c:v>
                </c:pt>
                <c:pt idx="41047">
                  <c:v>100.3</c:v>
                </c:pt>
                <c:pt idx="41048">
                  <c:v>100.4</c:v>
                </c:pt>
                <c:pt idx="41049">
                  <c:v>100.4</c:v>
                </c:pt>
                <c:pt idx="41050">
                  <c:v>100.4</c:v>
                </c:pt>
                <c:pt idx="41051">
                  <c:v>100.4</c:v>
                </c:pt>
                <c:pt idx="41052">
                  <c:v>100.4</c:v>
                </c:pt>
                <c:pt idx="41053">
                  <c:v>100.4</c:v>
                </c:pt>
                <c:pt idx="41054">
                  <c:v>100.4</c:v>
                </c:pt>
                <c:pt idx="41055">
                  <c:v>100.4</c:v>
                </c:pt>
                <c:pt idx="41056">
                  <c:v>100.4</c:v>
                </c:pt>
                <c:pt idx="41057">
                  <c:v>100.5</c:v>
                </c:pt>
                <c:pt idx="41058">
                  <c:v>100.5</c:v>
                </c:pt>
                <c:pt idx="41059">
                  <c:v>100.5</c:v>
                </c:pt>
                <c:pt idx="41060">
                  <c:v>100.5</c:v>
                </c:pt>
                <c:pt idx="41061">
                  <c:v>100.5</c:v>
                </c:pt>
                <c:pt idx="41062">
                  <c:v>100.5</c:v>
                </c:pt>
                <c:pt idx="41063">
                  <c:v>100.5</c:v>
                </c:pt>
                <c:pt idx="41064">
                  <c:v>100.5</c:v>
                </c:pt>
                <c:pt idx="41065">
                  <c:v>100.5</c:v>
                </c:pt>
                <c:pt idx="41066">
                  <c:v>100.6</c:v>
                </c:pt>
                <c:pt idx="41067">
                  <c:v>100.6</c:v>
                </c:pt>
                <c:pt idx="41068">
                  <c:v>100.6</c:v>
                </c:pt>
                <c:pt idx="41069">
                  <c:v>100.6</c:v>
                </c:pt>
                <c:pt idx="41070">
                  <c:v>100.6</c:v>
                </c:pt>
                <c:pt idx="41071">
                  <c:v>100.6</c:v>
                </c:pt>
                <c:pt idx="41072">
                  <c:v>100.6</c:v>
                </c:pt>
                <c:pt idx="41073">
                  <c:v>100.6</c:v>
                </c:pt>
                <c:pt idx="41074">
                  <c:v>100.6</c:v>
                </c:pt>
                <c:pt idx="41075">
                  <c:v>100.6</c:v>
                </c:pt>
                <c:pt idx="41076">
                  <c:v>100.6</c:v>
                </c:pt>
                <c:pt idx="41077">
                  <c:v>100.6</c:v>
                </c:pt>
                <c:pt idx="41078">
                  <c:v>100.7</c:v>
                </c:pt>
                <c:pt idx="41079">
                  <c:v>100.7</c:v>
                </c:pt>
                <c:pt idx="41080">
                  <c:v>100.7</c:v>
                </c:pt>
                <c:pt idx="41081">
                  <c:v>100.7</c:v>
                </c:pt>
                <c:pt idx="41082">
                  <c:v>100.7</c:v>
                </c:pt>
                <c:pt idx="41083">
                  <c:v>100.7</c:v>
                </c:pt>
                <c:pt idx="41084">
                  <c:v>100.7</c:v>
                </c:pt>
                <c:pt idx="41085">
                  <c:v>100.7</c:v>
                </c:pt>
                <c:pt idx="41086">
                  <c:v>100.7</c:v>
                </c:pt>
                <c:pt idx="41087">
                  <c:v>100.7</c:v>
                </c:pt>
                <c:pt idx="41088">
                  <c:v>100.7</c:v>
                </c:pt>
                <c:pt idx="41089">
                  <c:v>100.7</c:v>
                </c:pt>
                <c:pt idx="41090">
                  <c:v>100.7</c:v>
                </c:pt>
                <c:pt idx="41091">
                  <c:v>100.7</c:v>
                </c:pt>
                <c:pt idx="41092">
                  <c:v>100.7</c:v>
                </c:pt>
                <c:pt idx="41093">
                  <c:v>100.7</c:v>
                </c:pt>
                <c:pt idx="41094">
                  <c:v>100.7</c:v>
                </c:pt>
                <c:pt idx="41095">
                  <c:v>100.7</c:v>
                </c:pt>
                <c:pt idx="41096">
                  <c:v>100.7</c:v>
                </c:pt>
                <c:pt idx="41097">
                  <c:v>100.7</c:v>
                </c:pt>
                <c:pt idx="41098">
                  <c:v>100.7</c:v>
                </c:pt>
                <c:pt idx="41099">
                  <c:v>100.7</c:v>
                </c:pt>
                <c:pt idx="41100">
                  <c:v>100.7</c:v>
                </c:pt>
                <c:pt idx="41101">
                  <c:v>100.7</c:v>
                </c:pt>
                <c:pt idx="41102">
                  <c:v>100.7</c:v>
                </c:pt>
                <c:pt idx="41103">
                  <c:v>100.7</c:v>
                </c:pt>
                <c:pt idx="41104">
                  <c:v>100.7</c:v>
                </c:pt>
                <c:pt idx="41105">
                  <c:v>100.7</c:v>
                </c:pt>
                <c:pt idx="41106">
                  <c:v>100.7</c:v>
                </c:pt>
                <c:pt idx="41107">
                  <c:v>100.7</c:v>
                </c:pt>
                <c:pt idx="41108">
                  <c:v>100.7</c:v>
                </c:pt>
                <c:pt idx="41109">
                  <c:v>100.8</c:v>
                </c:pt>
                <c:pt idx="41110">
                  <c:v>100.8</c:v>
                </c:pt>
                <c:pt idx="41111">
                  <c:v>100.8</c:v>
                </c:pt>
                <c:pt idx="41112">
                  <c:v>100.8</c:v>
                </c:pt>
                <c:pt idx="41113">
                  <c:v>100.8</c:v>
                </c:pt>
                <c:pt idx="41114">
                  <c:v>100.8</c:v>
                </c:pt>
                <c:pt idx="41115">
                  <c:v>100.8</c:v>
                </c:pt>
                <c:pt idx="41116">
                  <c:v>100.8</c:v>
                </c:pt>
                <c:pt idx="41117">
                  <c:v>100.8</c:v>
                </c:pt>
                <c:pt idx="41118">
                  <c:v>100.8</c:v>
                </c:pt>
                <c:pt idx="41119">
                  <c:v>100.7</c:v>
                </c:pt>
                <c:pt idx="41120">
                  <c:v>100.8</c:v>
                </c:pt>
                <c:pt idx="41121">
                  <c:v>100.7</c:v>
                </c:pt>
                <c:pt idx="41122">
                  <c:v>100.7</c:v>
                </c:pt>
                <c:pt idx="41123">
                  <c:v>100.7</c:v>
                </c:pt>
                <c:pt idx="41124">
                  <c:v>100.8</c:v>
                </c:pt>
                <c:pt idx="41125">
                  <c:v>100.7</c:v>
                </c:pt>
                <c:pt idx="41126">
                  <c:v>100.7</c:v>
                </c:pt>
                <c:pt idx="41127">
                  <c:v>100.7</c:v>
                </c:pt>
                <c:pt idx="41128">
                  <c:v>100.7</c:v>
                </c:pt>
                <c:pt idx="41129">
                  <c:v>100.7</c:v>
                </c:pt>
                <c:pt idx="41130">
                  <c:v>100.7</c:v>
                </c:pt>
                <c:pt idx="41131">
                  <c:v>100.7</c:v>
                </c:pt>
                <c:pt idx="41132">
                  <c:v>100.7</c:v>
                </c:pt>
                <c:pt idx="41133">
                  <c:v>100.7</c:v>
                </c:pt>
                <c:pt idx="41134">
                  <c:v>100.7</c:v>
                </c:pt>
                <c:pt idx="41135">
                  <c:v>100.7</c:v>
                </c:pt>
                <c:pt idx="41136">
                  <c:v>100.6</c:v>
                </c:pt>
                <c:pt idx="41137">
                  <c:v>100.6</c:v>
                </c:pt>
                <c:pt idx="41138">
                  <c:v>100.6</c:v>
                </c:pt>
                <c:pt idx="41139">
                  <c:v>100.6</c:v>
                </c:pt>
                <c:pt idx="41140">
                  <c:v>100.6</c:v>
                </c:pt>
                <c:pt idx="41141">
                  <c:v>100.6</c:v>
                </c:pt>
                <c:pt idx="41142">
                  <c:v>100.6</c:v>
                </c:pt>
                <c:pt idx="41143">
                  <c:v>100.6</c:v>
                </c:pt>
                <c:pt idx="41144">
                  <c:v>100.6</c:v>
                </c:pt>
                <c:pt idx="41145">
                  <c:v>100.6</c:v>
                </c:pt>
                <c:pt idx="41146">
                  <c:v>100.5</c:v>
                </c:pt>
                <c:pt idx="41147">
                  <c:v>100.5</c:v>
                </c:pt>
                <c:pt idx="41148">
                  <c:v>100.5</c:v>
                </c:pt>
                <c:pt idx="41149">
                  <c:v>100.5</c:v>
                </c:pt>
                <c:pt idx="41150">
                  <c:v>100.5</c:v>
                </c:pt>
                <c:pt idx="41151">
                  <c:v>100.5</c:v>
                </c:pt>
                <c:pt idx="41152">
                  <c:v>100.5</c:v>
                </c:pt>
                <c:pt idx="41153">
                  <c:v>100.5</c:v>
                </c:pt>
                <c:pt idx="41154">
                  <c:v>100.5</c:v>
                </c:pt>
                <c:pt idx="41155">
                  <c:v>100.5</c:v>
                </c:pt>
                <c:pt idx="41156">
                  <c:v>100.5</c:v>
                </c:pt>
                <c:pt idx="41157">
                  <c:v>100.4</c:v>
                </c:pt>
                <c:pt idx="41158">
                  <c:v>100.4</c:v>
                </c:pt>
                <c:pt idx="41159">
                  <c:v>100.4</c:v>
                </c:pt>
                <c:pt idx="41160">
                  <c:v>100.4</c:v>
                </c:pt>
                <c:pt idx="41161">
                  <c:v>100.4</c:v>
                </c:pt>
                <c:pt idx="41162">
                  <c:v>100.4</c:v>
                </c:pt>
                <c:pt idx="41163">
                  <c:v>100.4</c:v>
                </c:pt>
                <c:pt idx="41164">
                  <c:v>100.3</c:v>
                </c:pt>
                <c:pt idx="41165">
                  <c:v>100.3</c:v>
                </c:pt>
                <c:pt idx="41166">
                  <c:v>100.3</c:v>
                </c:pt>
                <c:pt idx="41167">
                  <c:v>100.3</c:v>
                </c:pt>
                <c:pt idx="41168">
                  <c:v>100.3</c:v>
                </c:pt>
                <c:pt idx="41169">
                  <c:v>100.3</c:v>
                </c:pt>
                <c:pt idx="41170">
                  <c:v>100.3</c:v>
                </c:pt>
                <c:pt idx="41171">
                  <c:v>100.2</c:v>
                </c:pt>
                <c:pt idx="41172">
                  <c:v>100.2</c:v>
                </c:pt>
                <c:pt idx="41173">
                  <c:v>100.2</c:v>
                </c:pt>
                <c:pt idx="41174">
                  <c:v>100.2</c:v>
                </c:pt>
                <c:pt idx="41175">
                  <c:v>100.2</c:v>
                </c:pt>
                <c:pt idx="41176">
                  <c:v>100.2</c:v>
                </c:pt>
                <c:pt idx="41177">
                  <c:v>100.1</c:v>
                </c:pt>
                <c:pt idx="41178">
                  <c:v>100.1</c:v>
                </c:pt>
                <c:pt idx="41179">
                  <c:v>100.1</c:v>
                </c:pt>
                <c:pt idx="41180">
                  <c:v>100.1</c:v>
                </c:pt>
                <c:pt idx="41181">
                  <c:v>100.1</c:v>
                </c:pt>
                <c:pt idx="41182">
                  <c:v>100</c:v>
                </c:pt>
                <c:pt idx="41183">
                  <c:v>100</c:v>
                </c:pt>
                <c:pt idx="41184">
                  <c:v>100</c:v>
                </c:pt>
                <c:pt idx="41185">
                  <c:v>100</c:v>
                </c:pt>
                <c:pt idx="41186">
                  <c:v>100</c:v>
                </c:pt>
                <c:pt idx="41187">
                  <c:v>100</c:v>
                </c:pt>
                <c:pt idx="41188">
                  <c:v>99.9</c:v>
                </c:pt>
                <c:pt idx="41189">
                  <c:v>99.9</c:v>
                </c:pt>
                <c:pt idx="41190">
                  <c:v>99.9</c:v>
                </c:pt>
                <c:pt idx="41191">
                  <c:v>99.9</c:v>
                </c:pt>
                <c:pt idx="41192">
                  <c:v>99.9</c:v>
                </c:pt>
                <c:pt idx="41193">
                  <c:v>99.9</c:v>
                </c:pt>
                <c:pt idx="41194">
                  <c:v>99.8</c:v>
                </c:pt>
                <c:pt idx="41195">
                  <c:v>99.8</c:v>
                </c:pt>
                <c:pt idx="41196">
                  <c:v>99.8</c:v>
                </c:pt>
                <c:pt idx="41197">
                  <c:v>99.8</c:v>
                </c:pt>
                <c:pt idx="41198">
                  <c:v>99.8</c:v>
                </c:pt>
                <c:pt idx="41199">
                  <c:v>99.8</c:v>
                </c:pt>
                <c:pt idx="41200">
                  <c:v>99.7</c:v>
                </c:pt>
                <c:pt idx="41201">
                  <c:v>99.7</c:v>
                </c:pt>
                <c:pt idx="41202">
                  <c:v>99.7</c:v>
                </c:pt>
                <c:pt idx="41203">
                  <c:v>99.7</c:v>
                </c:pt>
                <c:pt idx="41204">
                  <c:v>99.7</c:v>
                </c:pt>
                <c:pt idx="41205">
                  <c:v>99.7</c:v>
                </c:pt>
                <c:pt idx="41206">
                  <c:v>99.6</c:v>
                </c:pt>
                <c:pt idx="41207">
                  <c:v>99.6</c:v>
                </c:pt>
                <c:pt idx="41208">
                  <c:v>99.6</c:v>
                </c:pt>
                <c:pt idx="41209">
                  <c:v>99.6</c:v>
                </c:pt>
                <c:pt idx="41210">
                  <c:v>99.6</c:v>
                </c:pt>
                <c:pt idx="41211">
                  <c:v>99.5</c:v>
                </c:pt>
                <c:pt idx="41212">
                  <c:v>99.5</c:v>
                </c:pt>
                <c:pt idx="41213">
                  <c:v>99.5</c:v>
                </c:pt>
                <c:pt idx="41214">
                  <c:v>99.5</c:v>
                </c:pt>
                <c:pt idx="41215">
                  <c:v>99.5</c:v>
                </c:pt>
                <c:pt idx="41216">
                  <c:v>99.5</c:v>
                </c:pt>
                <c:pt idx="41217">
                  <c:v>99.4</c:v>
                </c:pt>
                <c:pt idx="41218">
                  <c:v>99.4</c:v>
                </c:pt>
                <c:pt idx="41219">
                  <c:v>99.4</c:v>
                </c:pt>
                <c:pt idx="41220">
                  <c:v>99.4</c:v>
                </c:pt>
                <c:pt idx="41221">
                  <c:v>99.4</c:v>
                </c:pt>
                <c:pt idx="41222">
                  <c:v>99.4</c:v>
                </c:pt>
                <c:pt idx="41223">
                  <c:v>99.3</c:v>
                </c:pt>
                <c:pt idx="41224">
                  <c:v>99.3</c:v>
                </c:pt>
                <c:pt idx="41225">
                  <c:v>99.3</c:v>
                </c:pt>
                <c:pt idx="41226">
                  <c:v>99.3</c:v>
                </c:pt>
                <c:pt idx="41227">
                  <c:v>99.3</c:v>
                </c:pt>
                <c:pt idx="41228">
                  <c:v>99.3</c:v>
                </c:pt>
                <c:pt idx="41229">
                  <c:v>99.2</c:v>
                </c:pt>
                <c:pt idx="41230">
                  <c:v>99.2</c:v>
                </c:pt>
                <c:pt idx="41231">
                  <c:v>99.2</c:v>
                </c:pt>
                <c:pt idx="41232">
                  <c:v>99.2</c:v>
                </c:pt>
                <c:pt idx="41233">
                  <c:v>99.2</c:v>
                </c:pt>
                <c:pt idx="41234">
                  <c:v>99.2</c:v>
                </c:pt>
                <c:pt idx="41235">
                  <c:v>99.2</c:v>
                </c:pt>
                <c:pt idx="41236">
                  <c:v>99.2</c:v>
                </c:pt>
                <c:pt idx="41237">
                  <c:v>99.1</c:v>
                </c:pt>
                <c:pt idx="41238">
                  <c:v>99.1</c:v>
                </c:pt>
                <c:pt idx="41239">
                  <c:v>99.1</c:v>
                </c:pt>
                <c:pt idx="41240">
                  <c:v>99.1</c:v>
                </c:pt>
                <c:pt idx="41241">
                  <c:v>99.1</c:v>
                </c:pt>
                <c:pt idx="41242">
                  <c:v>99.1</c:v>
                </c:pt>
                <c:pt idx="41243">
                  <c:v>99.1</c:v>
                </c:pt>
                <c:pt idx="41244">
                  <c:v>99.1</c:v>
                </c:pt>
                <c:pt idx="41245">
                  <c:v>99</c:v>
                </c:pt>
                <c:pt idx="41246">
                  <c:v>99</c:v>
                </c:pt>
                <c:pt idx="41247">
                  <c:v>99</c:v>
                </c:pt>
                <c:pt idx="41248">
                  <c:v>99</c:v>
                </c:pt>
                <c:pt idx="41249">
                  <c:v>99</c:v>
                </c:pt>
                <c:pt idx="41250">
                  <c:v>99</c:v>
                </c:pt>
                <c:pt idx="41251">
                  <c:v>99</c:v>
                </c:pt>
                <c:pt idx="41252">
                  <c:v>99</c:v>
                </c:pt>
                <c:pt idx="41253">
                  <c:v>99</c:v>
                </c:pt>
                <c:pt idx="41254">
                  <c:v>99</c:v>
                </c:pt>
                <c:pt idx="41255">
                  <c:v>98.9</c:v>
                </c:pt>
                <c:pt idx="41256">
                  <c:v>98.9</c:v>
                </c:pt>
                <c:pt idx="41257">
                  <c:v>98.9</c:v>
                </c:pt>
                <c:pt idx="41258">
                  <c:v>98.9</c:v>
                </c:pt>
                <c:pt idx="41259">
                  <c:v>98.9</c:v>
                </c:pt>
                <c:pt idx="41260">
                  <c:v>98.9</c:v>
                </c:pt>
                <c:pt idx="41261">
                  <c:v>98.9</c:v>
                </c:pt>
                <c:pt idx="41262">
                  <c:v>98.9</c:v>
                </c:pt>
                <c:pt idx="41263">
                  <c:v>98.9</c:v>
                </c:pt>
                <c:pt idx="41264">
                  <c:v>98.8</c:v>
                </c:pt>
                <c:pt idx="41265">
                  <c:v>98.8</c:v>
                </c:pt>
                <c:pt idx="41266">
                  <c:v>98.8</c:v>
                </c:pt>
                <c:pt idx="41267">
                  <c:v>98.8</c:v>
                </c:pt>
                <c:pt idx="41268">
                  <c:v>98.8</c:v>
                </c:pt>
                <c:pt idx="41269">
                  <c:v>98.8</c:v>
                </c:pt>
                <c:pt idx="41270">
                  <c:v>98.8</c:v>
                </c:pt>
                <c:pt idx="41271">
                  <c:v>98.8</c:v>
                </c:pt>
                <c:pt idx="41272">
                  <c:v>98.8</c:v>
                </c:pt>
                <c:pt idx="41273">
                  <c:v>98.8</c:v>
                </c:pt>
                <c:pt idx="41274">
                  <c:v>98.8</c:v>
                </c:pt>
                <c:pt idx="41275">
                  <c:v>98.8</c:v>
                </c:pt>
                <c:pt idx="41276">
                  <c:v>98.8</c:v>
                </c:pt>
                <c:pt idx="41277">
                  <c:v>98.8</c:v>
                </c:pt>
                <c:pt idx="41278">
                  <c:v>98.7</c:v>
                </c:pt>
                <c:pt idx="41279">
                  <c:v>98.7</c:v>
                </c:pt>
                <c:pt idx="41280">
                  <c:v>98.7</c:v>
                </c:pt>
                <c:pt idx="41281">
                  <c:v>98.7</c:v>
                </c:pt>
                <c:pt idx="41282">
                  <c:v>98.7</c:v>
                </c:pt>
                <c:pt idx="41283">
                  <c:v>98.7</c:v>
                </c:pt>
                <c:pt idx="41284">
                  <c:v>98.7</c:v>
                </c:pt>
                <c:pt idx="41285">
                  <c:v>98.7</c:v>
                </c:pt>
                <c:pt idx="41286">
                  <c:v>98.7</c:v>
                </c:pt>
                <c:pt idx="41287">
                  <c:v>98.7</c:v>
                </c:pt>
                <c:pt idx="41288">
                  <c:v>98.7</c:v>
                </c:pt>
                <c:pt idx="41289">
                  <c:v>98.7</c:v>
                </c:pt>
                <c:pt idx="41290">
                  <c:v>98.7</c:v>
                </c:pt>
                <c:pt idx="41291">
                  <c:v>98.7</c:v>
                </c:pt>
                <c:pt idx="41292">
                  <c:v>98.7</c:v>
                </c:pt>
                <c:pt idx="41293">
                  <c:v>98.7</c:v>
                </c:pt>
                <c:pt idx="41294">
                  <c:v>98.7</c:v>
                </c:pt>
                <c:pt idx="41295">
                  <c:v>98.7</c:v>
                </c:pt>
                <c:pt idx="41296">
                  <c:v>98.7</c:v>
                </c:pt>
                <c:pt idx="41297">
                  <c:v>98.7</c:v>
                </c:pt>
                <c:pt idx="41298">
                  <c:v>98.7</c:v>
                </c:pt>
                <c:pt idx="41299">
                  <c:v>98.7</c:v>
                </c:pt>
                <c:pt idx="41300">
                  <c:v>98.7</c:v>
                </c:pt>
                <c:pt idx="41301">
                  <c:v>98.7</c:v>
                </c:pt>
                <c:pt idx="41302">
                  <c:v>98.7</c:v>
                </c:pt>
                <c:pt idx="41303">
                  <c:v>98.7</c:v>
                </c:pt>
                <c:pt idx="41304">
                  <c:v>98.7</c:v>
                </c:pt>
                <c:pt idx="41305">
                  <c:v>98.7</c:v>
                </c:pt>
                <c:pt idx="41306">
                  <c:v>98.7</c:v>
                </c:pt>
                <c:pt idx="41307">
                  <c:v>98.7</c:v>
                </c:pt>
                <c:pt idx="41308">
                  <c:v>98.7</c:v>
                </c:pt>
                <c:pt idx="41309">
                  <c:v>98.7</c:v>
                </c:pt>
                <c:pt idx="41310">
                  <c:v>98.7</c:v>
                </c:pt>
                <c:pt idx="41311">
                  <c:v>98.7</c:v>
                </c:pt>
                <c:pt idx="41312">
                  <c:v>98.7</c:v>
                </c:pt>
                <c:pt idx="41313">
                  <c:v>98.7</c:v>
                </c:pt>
                <c:pt idx="41314">
                  <c:v>98.7</c:v>
                </c:pt>
                <c:pt idx="41315">
                  <c:v>98.7</c:v>
                </c:pt>
                <c:pt idx="41316">
                  <c:v>98.7</c:v>
                </c:pt>
                <c:pt idx="41317">
                  <c:v>98.7</c:v>
                </c:pt>
                <c:pt idx="41318">
                  <c:v>98.7</c:v>
                </c:pt>
                <c:pt idx="41319">
                  <c:v>98.8</c:v>
                </c:pt>
                <c:pt idx="41320">
                  <c:v>98.8</c:v>
                </c:pt>
                <c:pt idx="41321">
                  <c:v>98.8</c:v>
                </c:pt>
                <c:pt idx="41322">
                  <c:v>98.8</c:v>
                </c:pt>
                <c:pt idx="41323">
                  <c:v>98.8</c:v>
                </c:pt>
                <c:pt idx="41324">
                  <c:v>98.8</c:v>
                </c:pt>
                <c:pt idx="41325">
                  <c:v>98.8</c:v>
                </c:pt>
                <c:pt idx="41326">
                  <c:v>98.8</c:v>
                </c:pt>
                <c:pt idx="41327">
                  <c:v>98.8</c:v>
                </c:pt>
                <c:pt idx="41328">
                  <c:v>98.8</c:v>
                </c:pt>
                <c:pt idx="41329">
                  <c:v>98.8</c:v>
                </c:pt>
                <c:pt idx="41330">
                  <c:v>98.8</c:v>
                </c:pt>
                <c:pt idx="41331">
                  <c:v>98.8</c:v>
                </c:pt>
                <c:pt idx="41332">
                  <c:v>98.8</c:v>
                </c:pt>
                <c:pt idx="41333">
                  <c:v>98.8</c:v>
                </c:pt>
                <c:pt idx="41334">
                  <c:v>98.8</c:v>
                </c:pt>
                <c:pt idx="41335">
                  <c:v>98.9</c:v>
                </c:pt>
                <c:pt idx="41336">
                  <c:v>98.9</c:v>
                </c:pt>
                <c:pt idx="41337">
                  <c:v>98.9</c:v>
                </c:pt>
                <c:pt idx="41338">
                  <c:v>98.9</c:v>
                </c:pt>
                <c:pt idx="41339">
                  <c:v>98.9</c:v>
                </c:pt>
                <c:pt idx="41340">
                  <c:v>98.9</c:v>
                </c:pt>
                <c:pt idx="41341">
                  <c:v>98.9</c:v>
                </c:pt>
                <c:pt idx="41342">
                  <c:v>98.9</c:v>
                </c:pt>
                <c:pt idx="41343">
                  <c:v>98.9</c:v>
                </c:pt>
                <c:pt idx="41344">
                  <c:v>98.9</c:v>
                </c:pt>
                <c:pt idx="41345">
                  <c:v>98.9</c:v>
                </c:pt>
                <c:pt idx="41346">
                  <c:v>98.9</c:v>
                </c:pt>
                <c:pt idx="41347">
                  <c:v>99</c:v>
                </c:pt>
                <c:pt idx="41348">
                  <c:v>99</c:v>
                </c:pt>
                <c:pt idx="41349">
                  <c:v>99</c:v>
                </c:pt>
                <c:pt idx="41350">
                  <c:v>99</c:v>
                </c:pt>
                <c:pt idx="41351">
                  <c:v>99</c:v>
                </c:pt>
                <c:pt idx="41352">
                  <c:v>99</c:v>
                </c:pt>
                <c:pt idx="41353">
                  <c:v>99</c:v>
                </c:pt>
                <c:pt idx="41354">
                  <c:v>99</c:v>
                </c:pt>
                <c:pt idx="41355">
                  <c:v>99</c:v>
                </c:pt>
                <c:pt idx="41356">
                  <c:v>99</c:v>
                </c:pt>
                <c:pt idx="41357">
                  <c:v>99</c:v>
                </c:pt>
                <c:pt idx="41358">
                  <c:v>99</c:v>
                </c:pt>
                <c:pt idx="41359">
                  <c:v>99.1</c:v>
                </c:pt>
                <c:pt idx="41360">
                  <c:v>99.1</c:v>
                </c:pt>
                <c:pt idx="41361">
                  <c:v>99.1</c:v>
                </c:pt>
                <c:pt idx="41362">
                  <c:v>99.1</c:v>
                </c:pt>
                <c:pt idx="41363">
                  <c:v>99.1</c:v>
                </c:pt>
                <c:pt idx="41364">
                  <c:v>99.1</c:v>
                </c:pt>
                <c:pt idx="41365">
                  <c:v>99.1</c:v>
                </c:pt>
                <c:pt idx="41366">
                  <c:v>99.1</c:v>
                </c:pt>
                <c:pt idx="41367">
                  <c:v>99.1</c:v>
                </c:pt>
                <c:pt idx="41368">
                  <c:v>99.2</c:v>
                </c:pt>
                <c:pt idx="41369">
                  <c:v>99.2</c:v>
                </c:pt>
                <c:pt idx="41370">
                  <c:v>99.2</c:v>
                </c:pt>
                <c:pt idx="41371">
                  <c:v>99.2</c:v>
                </c:pt>
                <c:pt idx="41372">
                  <c:v>99.2</c:v>
                </c:pt>
                <c:pt idx="41373">
                  <c:v>99.2</c:v>
                </c:pt>
                <c:pt idx="41374">
                  <c:v>99.2</c:v>
                </c:pt>
                <c:pt idx="41375">
                  <c:v>99.2</c:v>
                </c:pt>
                <c:pt idx="41376">
                  <c:v>99.3</c:v>
                </c:pt>
                <c:pt idx="41377">
                  <c:v>99.3</c:v>
                </c:pt>
                <c:pt idx="41378">
                  <c:v>99.3</c:v>
                </c:pt>
                <c:pt idx="41379">
                  <c:v>99.3</c:v>
                </c:pt>
                <c:pt idx="41380">
                  <c:v>99.3</c:v>
                </c:pt>
                <c:pt idx="41381">
                  <c:v>99.3</c:v>
                </c:pt>
                <c:pt idx="41382">
                  <c:v>99.3</c:v>
                </c:pt>
                <c:pt idx="41383">
                  <c:v>99.4</c:v>
                </c:pt>
                <c:pt idx="41384">
                  <c:v>99.4</c:v>
                </c:pt>
                <c:pt idx="41385">
                  <c:v>99.4</c:v>
                </c:pt>
                <c:pt idx="41386">
                  <c:v>99.4</c:v>
                </c:pt>
                <c:pt idx="41387">
                  <c:v>99.4</c:v>
                </c:pt>
                <c:pt idx="41388">
                  <c:v>99.4</c:v>
                </c:pt>
                <c:pt idx="41389">
                  <c:v>99.4</c:v>
                </c:pt>
                <c:pt idx="41390">
                  <c:v>99.5</c:v>
                </c:pt>
                <c:pt idx="41391">
                  <c:v>99.5</c:v>
                </c:pt>
                <c:pt idx="41392">
                  <c:v>99.5</c:v>
                </c:pt>
                <c:pt idx="41393">
                  <c:v>99.5</c:v>
                </c:pt>
                <c:pt idx="41394">
                  <c:v>99.5</c:v>
                </c:pt>
                <c:pt idx="41395">
                  <c:v>99.5</c:v>
                </c:pt>
                <c:pt idx="41396">
                  <c:v>99.5</c:v>
                </c:pt>
                <c:pt idx="41397">
                  <c:v>99.5</c:v>
                </c:pt>
                <c:pt idx="41398">
                  <c:v>99.6</c:v>
                </c:pt>
                <c:pt idx="41399">
                  <c:v>99.6</c:v>
                </c:pt>
                <c:pt idx="41400">
                  <c:v>99.6</c:v>
                </c:pt>
                <c:pt idx="41401">
                  <c:v>99.6</c:v>
                </c:pt>
                <c:pt idx="41402">
                  <c:v>99.6</c:v>
                </c:pt>
                <c:pt idx="41403">
                  <c:v>99.6</c:v>
                </c:pt>
                <c:pt idx="41404">
                  <c:v>99.6</c:v>
                </c:pt>
                <c:pt idx="41405">
                  <c:v>99.6</c:v>
                </c:pt>
                <c:pt idx="41406">
                  <c:v>99.7</c:v>
                </c:pt>
                <c:pt idx="41407">
                  <c:v>99.7</c:v>
                </c:pt>
                <c:pt idx="41408">
                  <c:v>99.7</c:v>
                </c:pt>
                <c:pt idx="41409">
                  <c:v>99.7</c:v>
                </c:pt>
                <c:pt idx="41410">
                  <c:v>99.7</c:v>
                </c:pt>
                <c:pt idx="41411">
                  <c:v>99.7</c:v>
                </c:pt>
                <c:pt idx="41412">
                  <c:v>99.8</c:v>
                </c:pt>
                <c:pt idx="41413">
                  <c:v>99.8</c:v>
                </c:pt>
                <c:pt idx="41414">
                  <c:v>99.8</c:v>
                </c:pt>
                <c:pt idx="41415">
                  <c:v>99.8</c:v>
                </c:pt>
                <c:pt idx="41416">
                  <c:v>99.8</c:v>
                </c:pt>
                <c:pt idx="41417">
                  <c:v>99.8</c:v>
                </c:pt>
                <c:pt idx="41418">
                  <c:v>99.9</c:v>
                </c:pt>
                <c:pt idx="41419">
                  <c:v>99.9</c:v>
                </c:pt>
                <c:pt idx="41420">
                  <c:v>99.9</c:v>
                </c:pt>
                <c:pt idx="41421">
                  <c:v>99.9</c:v>
                </c:pt>
                <c:pt idx="41422">
                  <c:v>99.9</c:v>
                </c:pt>
                <c:pt idx="41423">
                  <c:v>99.9</c:v>
                </c:pt>
                <c:pt idx="41424">
                  <c:v>100</c:v>
                </c:pt>
                <c:pt idx="41425">
                  <c:v>100</c:v>
                </c:pt>
                <c:pt idx="41426">
                  <c:v>100</c:v>
                </c:pt>
                <c:pt idx="41427">
                  <c:v>100</c:v>
                </c:pt>
                <c:pt idx="41428">
                  <c:v>100</c:v>
                </c:pt>
                <c:pt idx="41429">
                  <c:v>100</c:v>
                </c:pt>
                <c:pt idx="41430">
                  <c:v>100</c:v>
                </c:pt>
                <c:pt idx="41431">
                  <c:v>100</c:v>
                </c:pt>
                <c:pt idx="41432">
                  <c:v>100</c:v>
                </c:pt>
                <c:pt idx="41433">
                  <c:v>100.1</c:v>
                </c:pt>
                <c:pt idx="41434">
                  <c:v>100.1</c:v>
                </c:pt>
                <c:pt idx="41435">
                  <c:v>100.1</c:v>
                </c:pt>
                <c:pt idx="41436">
                  <c:v>100.1</c:v>
                </c:pt>
                <c:pt idx="41437">
                  <c:v>100.1</c:v>
                </c:pt>
                <c:pt idx="41438">
                  <c:v>100.1</c:v>
                </c:pt>
                <c:pt idx="41439">
                  <c:v>100.1</c:v>
                </c:pt>
                <c:pt idx="41440">
                  <c:v>100.1</c:v>
                </c:pt>
                <c:pt idx="41441">
                  <c:v>100.2</c:v>
                </c:pt>
                <c:pt idx="41442">
                  <c:v>100.2</c:v>
                </c:pt>
                <c:pt idx="41443">
                  <c:v>100.2</c:v>
                </c:pt>
                <c:pt idx="41444">
                  <c:v>100.2</c:v>
                </c:pt>
                <c:pt idx="41445">
                  <c:v>100.2</c:v>
                </c:pt>
                <c:pt idx="41446">
                  <c:v>100.3</c:v>
                </c:pt>
                <c:pt idx="41447">
                  <c:v>100.3</c:v>
                </c:pt>
                <c:pt idx="41448">
                  <c:v>100.3</c:v>
                </c:pt>
                <c:pt idx="41449">
                  <c:v>100.3</c:v>
                </c:pt>
                <c:pt idx="41450">
                  <c:v>100.3</c:v>
                </c:pt>
                <c:pt idx="41451">
                  <c:v>100.3</c:v>
                </c:pt>
                <c:pt idx="41452">
                  <c:v>100.4</c:v>
                </c:pt>
                <c:pt idx="41453">
                  <c:v>100.4</c:v>
                </c:pt>
                <c:pt idx="41454">
                  <c:v>100.4</c:v>
                </c:pt>
                <c:pt idx="41455">
                  <c:v>100.4</c:v>
                </c:pt>
                <c:pt idx="41456">
                  <c:v>100.4</c:v>
                </c:pt>
                <c:pt idx="41457">
                  <c:v>100.4</c:v>
                </c:pt>
                <c:pt idx="41458">
                  <c:v>100.5</c:v>
                </c:pt>
                <c:pt idx="41459">
                  <c:v>100.5</c:v>
                </c:pt>
                <c:pt idx="41460">
                  <c:v>100.5</c:v>
                </c:pt>
                <c:pt idx="41461">
                  <c:v>100.5</c:v>
                </c:pt>
                <c:pt idx="41462">
                  <c:v>100.5</c:v>
                </c:pt>
                <c:pt idx="41463">
                  <c:v>100.5</c:v>
                </c:pt>
                <c:pt idx="41464">
                  <c:v>100.6</c:v>
                </c:pt>
                <c:pt idx="41465">
                  <c:v>100.6</c:v>
                </c:pt>
                <c:pt idx="41466">
                  <c:v>100.6</c:v>
                </c:pt>
                <c:pt idx="41467">
                  <c:v>100.6</c:v>
                </c:pt>
                <c:pt idx="41468">
                  <c:v>100.6</c:v>
                </c:pt>
                <c:pt idx="41469">
                  <c:v>100.6</c:v>
                </c:pt>
                <c:pt idx="41470">
                  <c:v>100.6</c:v>
                </c:pt>
                <c:pt idx="41471">
                  <c:v>100.7</c:v>
                </c:pt>
                <c:pt idx="41472">
                  <c:v>100.7</c:v>
                </c:pt>
                <c:pt idx="41473">
                  <c:v>100.7</c:v>
                </c:pt>
                <c:pt idx="41474">
                  <c:v>100.7</c:v>
                </c:pt>
                <c:pt idx="41475">
                  <c:v>100.7</c:v>
                </c:pt>
                <c:pt idx="41476">
                  <c:v>100.7</c:v>
                </c:pt>
                <c:pt idx="41477">
                  <c:v>100.7</c:v>
                </c:pt>
                <c:pt idx="41478">
                  <c:v>100.8</c:v>
                </c:pt>
                <c:pt idx="41479">
                  <c:v>100.8</c:v>
                </c:pt>
                <c:pt idx="41480">
                  <c:v>100.8</c:v>
                </c:pt>
                <c:pt idx="41481">
                  <c:v>100.8</c:v>
                </c:pt>
                <c:pt idx="41482">
                  <c:v>100.8</c:v>
                </c:pt>
                <c:pt idx="41483">
                  <c:v>100.8</c:v>
                </c:pt>
                <c:pt idx="41484">
                  <c:v>100.8</c:v>
                </c:pt>
                <c:pt idx="41485">
                  <c:v>100.8</c:v>
                </c:pt>
                <c:pt idx="41486">
                  <c:v>100.8</c:v>
                </c:pt>
                <c:pt idx="41487">
                  <c:v>100.9</c:v>
                </c:pt>
                <c:pt idx="41488">
                  <c:v>100.9</c:v>
                </c:pt>
                <c:pt idx="41489">
                  <c:v>100.9</c:v>
                </c:pt>
                <c:pt idx="41490">
                  <c:v>100.9</c:v>
                </c:pt>
                <c:pt idx="41491">
                  <c:v>100.9</c:v>
                </c:pt>
                <c:pt idx="41492">
                  <c:v>100.9</c:v>
                </c:pt>
                <c:pt idx="41493">
                  <c:v>100.9</c:v>
                </c:pt>
                <c:pt idx="41494">
                  <c:v>100.9</c:v>
                </c:pt>
                <c:pt idx="41495">
                  <c:v>100.9</c:v>
                </c:pt>
                <c:pt idx="41496">
                  <c:v>100.9</c:v>
                </c:pt>
                <c:pt idx="41497">
                  <c:v>100.9</c:v>
                </c:pt>
                <c:pt idx="41498">
                  <c:v>100.9</c:v>
                </c:pt>
                <c:pt idx="41499">
                  <c:v>101</c:v>
                </c:pt>
                <c:pt idx="41500">
                  <c:v>101</c:v>
                </c:pt>
                <c:pt idx="41501">
                  <c:v>101</c:v>
                </c:pt>
                <c:pt idx="41502">
                  <c:v>101</c:v>
                </c:pt>
                <c:pt idx="41503">
                  <c:v>101</c:v>
                </c:pt>
                <c:pt idx="41504">
                  <c:v>101</c:v>
                </c:pt>
                <c:pt idx="41505">
                  <c:v>101</c:v>
                </c:pt>
                <c:pt idx="41506">
                  <c:v>101</c:v>
                </c:pt>
                <c:pt idx="41507">
                  <c:v>101</c:v>
                </c:pt>
                <c:pt idx="41508">
                  <c:v>101</c:v>
                </c:pt>
                <c:pt idx="41509">
                  <c:v>101</c:v>
                </c:pt>
                <c:pt idx="41510">
                  <c:v>101</c:v>
                </c:pt>
                <c:pt idx="41511">
                  <c:v>101</c:v>
                </c:pt>
                <c:pt idx="41512">
                  <c:v>101</c:v>
                </c:pt>
                <c:pt idx="41513">
                  <c:v>101</c:v>
                </c:pt>
                <c:pt idx="41514">
                  <c:v>101</c:v>
                </c:pt>
                <c:pt idx="41515">
                  <c:v>101</c:v>
                </c:pt>
                <c:pt idx="41516">
                  <c:v>101</c:v>
                </c:pt>
                <c:pt idx="41517">
                  <c:v>101</c:v>
                </c:pt>
                <c:pt idx="41518">
                  <c:v>101</c:v>
                </c:pt>
                <c:pt idx="41519">
                  <c:v>101</c:v>
                </c:pt>
                <c:pt idx="41520">
                  <c:v>101</c:v>
                </c:pt>
                <c:pt idx="41521">
                  <c:v>101</c:v>
                </c:pt>
                <c:pt idx="41522">
                  <c:v>101</c:v>
                </c:pt>
                <c:pt idx="41523">
                  <c:v>101</c:v>
                </c:pt>
                <c:pt idx="41524">
                  <c:v>101</c:v>
                </c:pt>
                <c:pt idx="41525">
                  <c:v>101</c:v>
                </c:pt>
                <c:pt idx="41526">
                  <c:v>101</c:v>
                </c:pt>
                <c:pt idx="41527">
                  <c:v>101</c:v>
                </c:pt>
                <c:pt idx="41528">
                  <c:v>101</c:v>
                </c:pt>
                <c:pt idx="41529">
                  <c:v>101</c:v>
                </c:pt>
                <c:pt idx="41530">
                  <c:v>101</c:v>
                </c:pt>
                <c:pt idx="41531">
                  <c:v>101</c:v>
                </c:pt>
                <c:pt idx="41532">
                  <c:v>101</c:v>
                </c:pt>
                <c:pt idx="41533">
                  <c:v>101</c:v>
                </c:pt>
                <c:pt idx="41534">
                  <c:v>101</c:v>
                </c:pt>
                <c:pt idx="41535">
                  <c:v>100.9</c:v>
                </c:pt>
                <c:pt idx="41536">
                  <c:v>100.9</c:v>
                </c:pt>
                <c:pt idx="41537">
                  <c:v>100.9</c:v>
                </c:pt>
                <c:pt idx="41538">
                  <c:v>100.9</c:v>
                </c:pt>
                <c:pt idx="41539">
                  <c:v>100.9</c:v>
                </c:pt>
                <c:pt idx="41540">
                  <c:v>100.9</c:v>
                </c:pt>
                <c:pt idx="41541">
                  <c:v>100.9</c:v>
                </c:pt>
                <c:pt idx="41542">
                  <c:v>100.9</c:v>
                </c:pt>
                <c:pt idx="41543">
                  <c:v>100.9</c:v>
                </c:pt>
                <c:pt idx="41544">
                  <c:v>100.9</c:v>
                </c:pt>
                <c:pt idx="41545">
                  <c:v>100.9</c:v>
                </c:pt>
                <c:pt idx="41546">
                  <c:v>100.9</c:v>
                </c:pt>
                <c:pt idx="41547">
                  <c:v>100.9</c:v>
                </c:pt>
                <c:pt idx="41548">
                  <c:v>100.9</c:v>
                </c:pt>
                <c:pt idx="41549">
                  <c:v>100.9</c:v>
                </c:pt>
                <c:pt idx="41550">
                  <c:v>100.9</c:v>
                </c:pt>
                <c:pt idx="41551">
                  <c:v>100.9</c:v>
                </c:pt>
                <c:pt idx="41552">
                  <c:v>100.9</c:v>
                </c:pt>
                <c:pt idx="41553">
                  <c:v>100.9</c:v>
                </c:pt>
                <c:pt idx="41554">
                  <c:v>100.9</c:v>
                </c:pt>
                <c:pt idx="41555">
                  <c:v>100.8</c:v>
                </c:pt>
                <c:pt idx="41556">
                  <c:v>100.8</c:v>
                </c:pt>
                <c:pt idx="41557">
                  <c:v>100.8</c:v>
                </c:pt>
                <c:pt idx="41558">
                  <c:v>100.8</c:v>
                </c:pt>
                <c:pt idx="41559">
                  <c:v>100.8</c:v>
                </c:pt>
                <c:pt idx="41560">
                  <c:v>100.8</c:v>
                </c:pt>
                <c:pt idx="41561">
                  <c:v>100.8</c:v>
                </c:pt>
                <c:pt idx="41562">
                  <c:v>100.8</c:v>
                </c:pt>
                <c:pt idx="41563">
                  <c:v>100.8</c:v>
                </c:pt>
                <c:pt idx="41564">
                  <c:v>100.8</c:v>
                </c:pt>
                <c:pt idx="41565">
                  <c:v>100.7</c:v>
                </c:pt>
                <c:pt idx="41566">
                  <c:v>100.7</c:v>
                </c:pt>
                <c:pt idx="41567">
                  <c:v>100.7</c:v>
                </c:pt>
                <c:pt idx="41568">
                  <c:v>100.7</c:v>
                </c:pt>
                <c:pt idx="41569">
                  <c:v>100.7</c:v>
                </c:pt>
                <c:pt idx="41570">
                  <c:v>100.7</c:v>
                </c:pt>
                <c:pt idx="41571">
                  <c:v>100.7</c:v>
                </c:pt>
                <c:pt idx="41572">
                  <c:v>100.7</c:v>
                </c:pt>
                <c:pt idx="41573">
                  <c:v>100.7</c:v>
                </c:pt>
                <c:pt idx="41574">
                  <c:v>100.6</c:v>
                </c:pt>
                <c:pt idx="41575">
                  <c:v>100.6</c:v>
                </c:pt>
                <c:pt idx="41576">
                  <c:v>100.6</c:v>
                </c:pt>
                <c:pt idx="41577">
                  <c:v>100.6</c:v>
                </c:pt>
                <c:pt idx="41578">
                  <c:v>100.6</c:v>
                </c:pt>
                <c:pt idx="41579">
                  <c:v>100.6</c:v>
                </c:pt>
                <c:pt idx="41580">
                  <c:v>100.6</c:v>
                </c:pt>
                <c:pt idx="41581">
                  <c:v>100.5</c:v>
                </c:pt>
                <c:pt idx="41582">
                  <c:v>100.5</c:v>
                </c:pt>
                <c:pt idx="41583">
                  <c:v>100.5</c:v>
                </c:pt>
                <c:pt idx="41584">
                  <c:v>100.5</c:v>
                </c:pt>
                <c:pt idx="41585">
                  <c:v>100.5</c:v>
                </c:pt>
                <c:pt idx="41586">
                  <c:v>100.4</c:v>
                </c:pt>
                <c:pt idx="41587">
                  <c:v>100.4</c:v>
                </c:pt>
                <c:pt idx="41588">
                  <c:v>100.4</c:v>
                </c:pt>
                <c:pt idx="41589">
                  <c:v>100.4</c:v>
                </c:pt>
                <c:pt idx="41590">
                  <c:v>100.4</c:v>
                </c:pt>
                <c:pt idx="41591">
                  <c:v>100.4</c:v>
                </c:pt>
                <c:pt idx="41592">
                  <c:v>100.4</c:v>
                </c:pt>
                <c:pt idx="41593">
                  <c:v>100.3</c:v>
                </c:pt>
                <c:pt idx="41594">
                  <c:v>100.3</c:v>
                </c:pt>
                <c:pt idx="41595">
                  <c:v>100.3</c:v>
                </c:pt>
                <c:pt idx="41596">
                  <c:v>100.3</c:v>
                </c:pt>
                <c:pt idx="41597">
                  <c:v>100.3</c:v>
                </c:pt>
                <c:pt idx="41598">
                  <c:v>100.3</c:v>
                </c:pt>
                <c:pt idx="41599">
                  <c:v>100.3</c:v>
                </c:pt>
                <c:pt idx="41600">
                  <c:v>100.2</c:v>
                </c:pt>
                <c:pt idx="41601">
                  <c:v>100.2</c:v>
                </c:pt>
                <c:pt idx="41602">
                  <c:v>100.2</c:v>
                </c:pt>
                <c:pt idx="41603">
                  <c:v>100.2</c:v>
                </c:pt>
                <c:pt idx="41604">
                  <c:v>100.2</c:v>
                </c:pt>
                <c:pt idx="41605">
                  <c:v>100.2</c:v>
                </c:pt>
                <c:pt idx="41606">
                  <c:v>100.2</c:v>
                </c:pt>
                <c:pt idx="41607">
                  <c:v>100.1</c:v>
                </c:pt>
                <c:pt idx="41608">
                  <c:v>100.1</c:v>
                </c:pt>
                <c:pt idx="41609">
                  <c:v>100.1</c:v>
                </c:pt>
                <c:pt idx="41610">
                  <c:v>100.1</c:v>
                </c:pt>
                <c:pt idx="41611">
                  <c:v>100.1</c:v>
                </c:pt>
                <c:pt idx="41612">
                  <c:v>100.1</c:v>
                </c:pt>
                <c:pt idx="41613">
                  <c:v>100</c:v>
                </c:pt>
                <c:pt idx="41614">
                  <c:v>100</c:v>
                </c:pt>
                <c:pt idx="41615">
                  <c:v>100</c:v>
                </c:pt>
                <c:pt idx="41616">
                  <c:v>100</c:v>
                </c:pt>
                <c:pt idx="41617">
                  <c:v>100</c:v>
                </c:pt>
                <c:pt idx="41618">
                  <c:v>100</c:v>
                </c:pt>
                <c:pt idx="41619">
                  <c:v>100</c:v>
                </c:pt>
                <c:pt idx="41620">
                  <c:v>99.9</c:v>
                </c:pt>
                <c:pt idx="41621">
                  <c:v>99.9</c:v>
                </c:pt>
                <c:pt idx="41622">
                  <c:v>99.9</c:v>
                </c:pt>
                <c:pt idx="41623">
                  <c:v>99.9</c:v>
                </c:pt>
                <c:pt idx="41624">
                  <c:v>99.9</c:v>
                </c:pt>
                <c:pt idx="41625">
                  <c:v>99.9</c:v>
                </c:pt>
                <c:pt idx="41626">
                  <c:v>99.9</c:v>
                </c:pt>
                <c:pt idx="41627">
                  <c:v>99.8</c:v>
                </c:pt>
                <c:pt idx="41628">
                  <c:v>99.8</c:v>
                </c:pt>
                <c:pt idx="41629">
                  <c:v>99.8</c:v>
                </c:pt>
                <c:pt idx="41630">
                  <c:v>99.8</c:v>
                </c:pt>
                <c:pt idx="41631">
                  <c:v>99.8</c:v>
                </c:pt>
                <c:pt idx="41632">
                  <c:v>99.7</c:v>
                </c:pt>
                <c:pt idx="41633">
                  <c:v>99.7</c:v>
                </c:pt>
                <c:pt idx="41634">
                  <c:v>99.7</c:v>
                </c:pt>
                <c:pt idx="41635">
                  <c:v>99.7</c:v>
                </c:pt>
                <c:pt idx="41636">
                  <c:v>99.7</c:v>
                </c:pt>
                <c:pt idx="41637">
                  <c:v>99.7</c:v>
                </c:pt>
                <c:pt idx="41638">
                  <c:v>99.7</c:v>
                </c:pt>
                <c:pt idx="41639">
                  <c:v>99.6</c:v>
                </c:pt>
                <c:pt idx="41640">
                  <c:v>99.6</c:v>
                </c:pt>
                <c:pt idx="41641">
                  <c:v>99.6</c:v>
                </c:pt>
                <c:pt idx="41642">
                  <c:v>99.6</c:v>
                </c:pt>
                <c:pt idx="41643">
                  <c:v>99.6</c:v>
                </c:pt>
                <c:pt idx="41644">
                  <c:v>99.6</c:v>
                </c:pt>
                <c:pt idx="41645">
                  <c:v>99.5</c:v>
                </c:pt>
                <c:pt idx="41646">
                  <c:v>99.5</c:v>
                </c:pt>
                <c:pt idx="41647">
                  <c:v>99.5</c:v>
                </c:pt>
                <c:pt idx="41648">
                  <c:v>99.5</c:v>
                </c:pt>
                <c:pt idx="41649">
                  <c:v>99.5</c:v>
                </c:pt>
                <c:pt idx="41650">
                  <c:v>99.5</c:v>
                </c:pt>
                <c:pt idx="41651">
                  <c:v>99.4</c:v>
                </c:pt>
                <c:pt idx="41652">
                  <c:v>99.4</c:v>
                </c:pt>
                <c:pt idx="41653">
                  <c:v>99.4</c:v>
                </c:pt>
                <c:pt idx="41654">
                  <c:v>99.4</c:v>
                </c:pt>
                <c:pt idx="41655">
                  <c:v>99.4</c:v>
                </c:pt>
                <c:pt idx="41656">
                  <c:v>99.4</c:v>
                </c:pt>
                <c:pt idx="41657">
                  <c:v>99.4</c:v>
                </c:pt>
                <c:pt idx="41658">
                  <c:v>99.3</c:v>
                </c:pt>
                <c:pt idx="41659">
                  <c:v>99.3</c:v>
                </c:pt>
                <c:pt idx="41660">
                  <c:v>99.3</c:v>
                </c:pt>
                <c:pt idx="41661">
                  <c:v>99.3</c:v>
                </c:pt>
                <c:pt idx="41662">
                  <c:v>99.3</c:v>
                </c:pt>
                <c:pt idx="41663">
                  <c:v>99.3</c:v>
                </c:pt>
                <c:pt idx="41664">
                  <c:v>99.2</c:v>
                </c:pt>
                <c:pt idx="41665">
                  <c:v>99.2</c:v>
                </c:pt>
                <c:pt idx="41666">
                  <c:v>99.2</c:v>
                </c:pt>
                <c:pt idx="41667">
                  <c:v>99.2</c:v>
                </c:pt>
                <c:pt idx="41668">
                  <c:v>99.2</c:v>
                </c:pt>
                <c:pt idx="41669">
                  <c:v>99.2</c:v>
                </c:pt>
                <c:pt idx="41670">
                  <c:v>99.2</c:v>
                </c:pt>
                <c:pt idx="41671">
                  <c:v>99.2</c:v>
                </c:pt>
                <c:pt idx="41672">
                  <c:v>99.1</c:v>
                </c:pt>
                <c:pt idx="41673">
                  <c:v>99.1</c:v>
                </c:pt>
                <c:pt idx="41674">
                  <c:v>99.1</c:v>
                </c:pt>
                <c:pt idx="41675">
                  <c:v>99.1</c:v>
                </c:pt>
                <c:pt idx="41676">
                  <c:v>99.1</c:v>
                </c:pt>
                <c:pt idx="41677">
                  <c:v>99.1</c:v>
                </c:pt>
                <c:pt idx="41678">
                  <c:v>99.1</c:v>
                </c:pt>
                <c:pt idx="41679">
                  <c:v>99.1</c:v>
                </c:pt>
                <c:pt idx="41680">
                  <c:v>99.1</c:v>
                </c:pt>
                <c:pt idx="41681">
                  <c:v>99.1</c:v>
                </c:pt>
                <c:pt idx="41682">
                  <c:v>99.1</c:v>
                </c:pt>
                <c:pt idx="41683">
                  <c:v>99.1</c:v>
                </c:pt>
                <c:pt idx="41684">
                  <c:v>99.1</c:v>
                </c:pt>
                <c:pt idx="41685">
                  <c:v>99</c:v>
                </c:pt>
                <c:pt idx="41686">
                  <c:v>99</c:v>
                </c:pt>
                <c:pt idx="41687">
                  <c:v>99</c:v>
                </c:pt>
                <c:pt idx="41688">
                  <c:v>99</c:v>
                </c:pt>
                <c:pt idx="41689">
                  <c:v>99</c:v>
                </c:pt>
                <c:pt idx="41690">
                  <c:v>99</c:v>
                </c:pt>
                <c:pt idx="41691">
                  <c:v>99</c:v>
                </c:pt>
                <c:pt idx="41692">
                  <c:v>99</c:v>
                </c:pt>
                <c:pt idx="41693">
                  <c:v>99</c:v>
                </c:pt>
                <c:pt idx="41694">
                  <c:v>99</c:v>
                </c:pt>
                <c:pt idx="41695">
                  <c:v>99</c:v>
                </c:pt>
                <c:pt idx="41696">
                  <c:v>99</c:v>
                </c:pt>
                <c:pt idx="41697">
                  <c:v>99</c:v>
                </c:pt>
                <c:pt idx="41698">
                  <c:v>99</c:v>
                </c:pt>
                <c:pt idx="41699">
                  <c:v>99</c:v>
                </c:pt>
                <c:pt idx="41700">
                  <c:v>98.9</c:v>
                </c:pt>
                <c:pt idx="41701">
                  <c:v>98.9</c:v>
                </c:pt>
                <c:pt idx="41702">
                  <c:v>98.9</c:v>
                </c:pt>
                <c:pt idx="41703">
                  <c:v>98.9</c:v>
                </c:pt>
                <c:pt idx="41704">
                  <c:v>98.9</c:v>
                </c:pt>
                <c:pt idx="41705">
                  <c:v>98.9</c:v>
                </c:pt>
                <c:pt idx="41706">
                  <c:v>98.9</c:v>
                </c:pt>
                <c:pt idx="41707">
                  <c:v>98.9</c:v>
                </c:pt>
                <c:pt idx="41708">
                  <c:v>98.9</c:v>
                </c:pt>
                <c:pt idx="41709">
                  <c:v>98.9</c:v>
                </c:pt>
                <c:pt idx="41710">
                  <c:v>98.9</c:v>
                </c:pt>
                <c:pt idx="41711">
                  <c:v>98.9</c:v>
                </c:pt>
                <c:pt idx="41712">
                  <c:v>98.9</c:v>
                </c:pt>
                <c:pt idx="41713">
                  <c:v>98.9</c:v>
                </c:pt>
                <c:pt idx="41714">
                  <c:v>98.9</c:v>
                </c:pt>
                <c:pt idx="41715">
                  <c:v>98.9</c:v>
                </c:pt>
                <c:pt idx="41716">
                  <c:v>98.9</c:v>
                </c:pt>
                <c:pt idx="41717">
                  <c:v>98.9</c:v>
                </c:pt>
                <c:pt idx="41718">
                  <c:v>98.9</c:v>
                </c:pt>
                <c:pt idx="41719">
                  <c:v>98.9</c:v>
                </c:pt>
                <c:pt idx="41720">
                  <c:v>98.9</c:v>
                </c:pt>
                <c:pt idx="41721">
                  <c:v>98.9</c:v>
                </c:pt>
                <c:pt idx="41722">
                  <c:v>98.9</c:v>
                </c:pt>
                <c:pt idx="41723">
                  <c:v>98.9</c:v>
                </c:pt>
                <c:pt idx="41724">
                  <c:v>98.9</c:v>
                </c:pt>
                <c:pt idx="41725">
                  <c:v>98.9</c:v>
                </c:pt>
                <c:pt idx="41726">
                  <c:v>98.9</c:v>
                </c:pt>
                <c:pt idx="41727">
                  <c:v>98.9</c:v>
                </c:pt>
                <c:pt idx="41728">
                  <c:v>98.9</c:v>
                </c:pt>
                <c:pt idx="41729">
                  <c:v>98.9</c:v>
                </c:pt>
                <c:pt idx="41730">
                  <c:v>98.9</c:v>
                </c:pt>
                <c:pt idx="41731">
                  <c:v>98.9</c:v>
                </c:pt>
                <c:pt idx="41732">
                  <c:v>98.9</c:v>
                </c:pt>
                <c:pt idx="41733">
                  <c:v>98.9</c:v>
                </c:pt>
                <c:pt idx="41734">
                  <c:v>98.9</c:v>
                </c:pt>
                <c:pt idx="41735">
                  <c:v>98.9</c:v>
                </c:pt>
                <c:pt idx="41736">
                  <c:v>98.9</c:v>
                </c:pt>
                <c:pt idx="41737">
                  <c:v>98.9</c:v>
                </c:pt>
                <c:pt idx="41738">
                  <c:v>98.9</c:v>
                </c:pt>
                <c:pt idx="41739">
                  <c:v>98.9</c:v>
                </c:pt>
                <c:pt idx="41740">
                  <c:v>98.9</c:v>
                </c:pt>
                <c:pt idx="41741">
                  <c:v>98.9</c:v>
                </c:pt>
                <c:pt idx="41742">
                  <c:v>98.9</c:v>
                </c:pt>
                <c:pt idx="41743">
                  <c:v>98.9</c:v>
                </c:pt>
                <c:pt idx="41744">
                  <c:v>98.9</c:v>
                </c:pt>
                <c:pt idx="41745">
                  <c:v>98.9</c:v>
                </c:pt>
                <c:pt idx="41746">
                  <c:v>98.9</c:v>
                </c:pt>
                <c:pt idx="41747">
                  <c:v>98.9</c:v>
                </c:pt>
                <c:pt idx="41748">
                  <c:v>98.9</c:v>
                </c:pt>
                <c:pt idx="41749">
                  <c:v>98.9</c:v>
                </c:pt>
                <c:pt idx="41750">
                  <c:v>99</c:v>
                </c:pt>
                <c:pt idx="41751">
                  <c:v>99</c:v>
                </c:pt>
                <c:pt idx="41752">
                  <c:v>99</c:v>
                </c:pt>
                <c:pt idx="41753">
                  <c:v>99</c:v>
                </c:pt>
                <c:pt idx="41754">
                  <c:v>99</c:v>
                </c:pt>
                <c:pt idx="41755">
                  <c:v>99</c:v>
                </c:pt>
                <c:pt idx="41756">
                  <c:v>99</c:v>
                </c:pt>
                <c:pt idx="41757">
                  <c:v>99</c:v>
                </c:pt>
                <c:pt idx="41758">
                  <c:v>99</c:v>
                </c:pt>
                <c:pt idx="41759">
                  <c:v>99</c:v>
                </c:pt>
                <c:pt idx="41760">
                  <c:v>99</c:v>
                </c:pt>
                <c:pt idx="41761">
                  <c:v>99</c:v>
                </c:pt>
                <c:pt idx="41762">
                  <c:v>99</c:v>
                </c:pt>
                <c:pt idx="41763">
                  <c:v>99</c:v>
                </c:pt>
                <c:pt idx="41764">
                  <c:v>99.1</c:v>
                </c:pt>
                <c:pt idx="41765">
                  <c:v>99.1</c:v>
                </c:pt>
                <c:pt idx="41766">
                  <c:v>99.1</c:v>
                </c:pt>
                <c:pt idx="41767">
                  <c:v>99.1</c:v>
                </c:pt>
                <c:pt idx="41768">
                  <c:v>99.1</c:v>
                </c:pt>
                <c:pt idx="41769">
                  <c:v>99.1</c:v>
                </c:pt>
                <c:pt idx="41770">
                  <c:v>99.1</c:v>
                </c:pt>
                <c:pt idx="41771">
                  <c:v>99.1</c:v>
                </c:pt>
                <c:pt idx="41772">
                  <c:v>99.2</c:v>
                </c:pt>
                <c:pt idx="41773">
                  <c:v>99.2</c:v>
                </c:pt>
                <c:pt idx="41774">
                  <c:v>99.2</c:v>
                </c:pt>
                <c:pt idx="41775">
                  <c:v>99.2</c:v>
                </c:pt>
                <c:pt idx="41776">
                  <c:v>99.2</c:v>
                </c:pt>
                <c:pt idx="41777">
                  <c:v>99.2</c:v>
                </c:pt>
                <c:pt idx="41778">
                  <c:v>99.2</c:v>
                </c:pt>
                <c:pt idx="41779">
                  <c:v>99.3</c:v>
                </c:pt>
                <c:pt idx="41780">
                  <c:v>99.3</c:v>
                </c:pt>
                <c:pt idx="41781">
                  <c:v>99.3</c:v>
                </c:pt>
                <c:pt idx="41782">
                  <c:v>99.3</c:v>
                </c:pt>
                <c:pt idx="41783">
                  <c:v>99.3</c:v>
                </c:pt>
                <c:pt idx="41784">
                  <c:v>99.3</c:v>
                </c:pt>
                <c:pt idx="41785">
                  <c:v>99.4</c:v>
                </c:pt>
                <c:pt idx="41786">
                  <c:v>99.4</c:v>
                </c:pt>
                <c:pt idx="41787">
                  <c:v>99.4</c:v>
                </c:pt>
                <c:pt idx="41788">
                  <c:v>99.4</c:v>
                </c:pt>
                <c:pt idx="41789">
                  <c:v>99.4</c:v>
                </c:pt>
                <c:pt idx="41790">
                  <c:v>99.4</c:v>
                </c:pt>
                <c:pt idx="41791">
                  <c:v>99.4</c:v>
                </c:pt>
                <c:pt idx="41792">
                  <c:v>99.5</c:v>
                </c:pt>
                <c:pt idx="41793">
                  <c:v>99.5</c:v>
                </c:pt>
                <c:pt idx="41794">
                  <c:v>99.5</c:v>
                </c:pt>
                <c:pt idx="41795">
                  <c:v>99.5</c:v>
                </c:pt>
                <c:pt idx="41796">
                  <c:v>99.5</c:v>
                </c:pt>
                <c:pt idx="41797">
                  <c:v>99.5</c:v>
                </c:pt>
                <c:pt idx="41798">
                  <c:v>99.5</c:v>
                </c:pt>
                <c:pt idx="41799">
                  <c:v>99.5</c:v>
                </c:pt>
                <c:pt idx="41800">
                  <c:v>99.6</c:v>
                </c:pt>
                <c:pt idx="41801">
                  <c:v>99.6</c:v>
                </c:pt>
                <c:pt idx="41802">
                  <c:v>99.6</c:v>
                </c:pt>
                <c:pt idx="41803">
                  <c:v>99.6</c:v>
                </c:pt>
                <c:pt idx="41804">
                  <c:v>99.6</c:v>
                </c:pt>
                <c:pt idx="41805">
                  <c:v>99.6</c:v>
                </c:pt>
                <c:pt idx="41806">
                  <c:v>99.6</c:v>
                </c:pt>
                <c:pt idx="41807">
                  <c:v>99.7</c:v>
                </c:pt>
                <c:pt idx="41808">
                  <c:v>99.7</c:v>
                </c:pt>
                <c:pt idx="41809">
                  <c:v>99.7</c:v>
                </c:pt>
                <c:pt idx="41810">
                  <c:v>99.7</c:v>
                </c:pt>
                <c:pt idx="41811">
                  <c:v>99.7</c:v>
                </c:pt>
                <c:pt idx="41812">
                  <c:v>99.7</c:v>
                </c:pt>
                <c:pt idx="41813">
                  <c:v>99.7</c:v>
                </c:pt>
                <c:pt idx="41814">
                  <c:v>99.7</c:v>
                </c:pt>
                <c:pt idx="41815">
                  <c:v>99.7</c:v>
                </c:pt>
                <c:pt idx="41816">
                  <c:v>99.8</c:v>
                </c:pt>
                <c:pt idx="41817">
                  <c:v>99.8</c:v>
                </c:pt>
                <c:pt idx="41818">
                  <c:v>99.8</c:v>
                </c:pt>
                <c:pt idx="41819">
                  <c:v>99.8</c:v>
                </c:pt>
                <c:pt idx="41820">
                  <c:v>99.8</c:v>
                </c:pt>
                <c:pt idx="41821">
                  <c:v>99.8</c:v>
                </c:pt>
                <c:pt idx="41822">
                  <c:v>99.8</c:v>
                </c:pt>
                <c:pt idx="41823">
                  <c:v>99.8</c:v>
                </c:pt>
                <c:pt idx="41824">
                  <c:v>99.9</c:v>
                </c:pt>
                <c:pt idx="41825">
                  <c:v>99.9</c:v>
                </c:pt>
                <c:pt idx="41826">
                  <c:v>99.9</c:v>
                </c:pt>
                <c:pt idx="41827">
                  <c:v>99.9</c:v>
                </c:pt>
                <c:pt idx="41828">
                  <c:v>99.9</c:v>
                </c:pt>
                <c:pt idx="41829">
                  <c:v>99.9</c:v>
                </c:pt>
                <c:pt idx="41830">
                  <c:v>100</c:v>
                </c:pt>
                <c:pt idx="41831">
                  <c:v>100</c:v>
                </c:pt>
                <c:pt idx="41832">
                  <c:v>100</c:v>
                </c:pt>
                <c:pt idx="41833">
                  <c:v>100</c:v>
                </c:pt>
                <c:pt idx="41834">
                  <c:v>100</c:v>
                </c:pt>
                <c:pt idx="41835">
                  <c:v>100</c:v>
                </c:pt>
                <c:pt idx="41836">
                  <c:v>100</c:v>
                </c:pt>
                <c:pt idx="41837">
                  <c:v>100</c:v>
                </c:pt>
                <c:pt idx="41838">
                  <c:v>100.1</c:v>
                </c:pt>
                <c:pt idx="41839">
                  <c:v>100.1</c:v>
                </c:pt>
                <c:pt idx="41840">
                  <c:v>100.1</c:v>
                </c:pt>
                <c:pt idx="41841">
                  <c:v>100.1</c:v>
                </c:pt>
                <c:pt idx="41842">
                  <c:v>100.1</c:v>
                </c:pt>
                <c:pt idx="41843">
                  <c:v>100.1</c:v>
                </c:pt>
                <c:pt idx="41844">
                  <c:v>100.1</c:v>
                </c:pt>
                <c:pt idx="41845">
                  <c:v>100.2</c:v>
                </c:pt>
                <c:pt idx="41846">
                  <c:v>100.2</c:v>
                </c:pt>
                <c:pt idx="41847">
                  <c:v>100.2</c:v>
                </c:pt>
                <c:pt idx="41848">
                  <c:v>100.2</c:v>
                </c:pt>
                <c:pt idx="41849">
                  <c:v>100.2</c:v>
                </c:pt>
                <c:pt idx="41850">
                  <c:v>100.3</c:v>
                </c:pt>
                <c:pt idx="41851">
                  <c:v>100.3</c:v>
                </c:pt>
                <c:pt idx="41852">
                  <c:v>100.3</c:v>
                </c:pt>
                <c:pt idx="41853">
                  <c:v>100.3</c:v>
                </c:pt>
                <c:pt idx="41854">
                  <c:v>100.3</c:v>
                </c:pt>
                <c:pt idx="41855">
                  <c:v>100.3</c:v>
                </c:pt>
                <c:pt idx="41856">
                  <c:v>100.4</c:v>
                </c:pt>
                <c:pt idx="41857">
                  <c:v>100.4</c:v>
                </c:pt>
                <c:pt idx="41858">
                  <c:v>100.4</c:v>
                </c:pt>
                <c:pt idx="41859">
                  <c:v>100.4</c:v>
                </c:pt>
                <c:pt idx="41860">
                  <c:v>100.4</c:v>
                </c:pt>
                <c:pt idx="41861">
                  <c:v>100.4</c:v>
                </c:pt>
                <c:pt idx="41862">
                  <c:v>100.5</c:v>
                </c:pt>
                <c:pt idx="41863">
                  <c:v>100.5</c:v>
                </c:pt>
                <c:pt idx="41864">
                  <c:v>100.5</c:v>
                </c:pt>
                <c:pt idx="41865">
                  <c:v>100.5</c:v>
                </c:pt>
                <c:pt idx="41866">
                  <c:v>100.5</c:v>
                </c:pt>
                <c:pt idx="41867">
                  <c:v>100.5</c:v>
                </c:pt>
                <c:pt idx="41868">
                  <c:v>100.6</c:v>
                </c:pt>
                <c:pt idx="41869">
                  <c:v>100.6</c:v>
                </c:pt>
                <c:pt idx="41870">
                  <c:v>100.6</c:v>
                </c:pt>
                <c:pt idx="41871">
                  <c:v>100.6</c:v>
                </c:pt>
                <c:pt idx="41872">
                  <c:v>100.6</c:v>
                </c:pt>
                <c:pt idx="41873">
                  <c:v>100.6</c:v>
                </c:pt>
                <c:pt idx="41874">
                  <c:v>100.7</c:v>
                </c:pt>
                <c:pt idx="41875">
                  <c:v>100.7</c:v>
                </c:pt>
                <c:pt idx="41876">
                  <c:v>100.7</c:v>
                </c:pt>
                <c:pt idx="41877">
                  <c:v>100.7</c:v>
                </c:pt>
                <c:pt idx="41878">
                  <c:v>100.7</c:v>
                </c:pt>
                <c:pt idx="41879">
                  <c:v>100.7</c:v>
                </c:pt>
                <c:pt idx="41880">
                  <c:v>100.7</c:v>
                </c:pt>
                <c:pt idx="41881">
                  <c:v>100.8</c:v>
                </c:pt>
                <c:pt idx="41882">
                  <c:v>100.8</c:v>
                </c:pt>
                <c:pt idx="41883">
                  <c:v>100.8</c:v>
                </c:pt>
                <c:pt idx="41884">
                  <c:v>100.8</c:v>
                </c:pt>
                <c:pt idx="41885">
                  <c:v>100.8</c:v>
                </c:pt>
                <c:pt idx="41886">
                  <c:v>100.8</c:v>
                </c:pt>
                <c:pt idx="41887">
                  <c:v>100.9</c:v>
                </c:pt>
                <c:pt idx="41888">
                  <c:v>100.9</c:v>
                </c:pt>
                <c:pt idx="41889">
                  <c:v>100.9</c:v>
                </c:pt>
                <c:pt idx="41890">
                  <c:v>100.9</c:v>
                </c:pt>
                <c:pt idx="41891">
                  <c:v>100.9</c:v>
                </c:pt>
                <c:pt idx="41892">
                  <c:v>100.9</c:v>
                </c:pt>
                <c:pt idx="41893">
                  <c:v>100.9</c:v>
                </c:pt>
                <c:pt idx="41894">
                  <c:v>100.9</c:v>
                </c:pt>
                <c:pt idx="41895">
                  <c:v>100.9</c:v>
                </c:pt>
                <c:pt idx="41896">
                  <c:v>101</c:v>
                </c:pt>
                <c:pt idx="41897">
                  <c:v>101</c:v>
                </c:pt>
                <c:pt idx="41898">
                  <c:v>101</c:v>
                </c:pt>
                <c:pt idx="41899">
                  <c:v>101</c:v>
                </c:pt>
                <c:pt idx="41900">
                  <c:v>101</c:v>
                </c:pt>
                <c:pt idx="41901">
                  <c:v>101</c:v>
                </c:pt>
                <c:pt idx="41902">
                  <c:v>101</c:v>
                </c:pt>
                <c:pt idx="41903">
                  <c:v>101</c:v>
                </c:pt>
                <c:pt idx="41904">
                  <c:v>101</c:v>
                </c:pt>
                <c:pt idx="41905">
                  <c:v>101</c:v>
                </c:pt>
                <c:pt idx="41906">
                  <c:v>101</c:v>
                </c:pt>
                <c:pt idx="41907">
                  <c:v>101</c:v>
                </c:pt>
                <c:pt idx="41908">
                  <c:v>101</c:v>
                </c:pt>
                <c:pt idx="41909">
                  <c:v>101</c:v>
                </c:pt>
                <c:pt idx="41910">
                  <c:v>101.1</c:v>
                </c:pt>
                <c:pt idx="41911">
                  <c:v>101.1</c:v>
                </c:pt>
                <c:pt idx="41912">
                  <c:v>101.1</c:v>
                </c:pt>
                <c:pt idx="41913">
                  <c:v>101.1</c:v>
                </c:pt>
                <c:pt idx="41914">
                  <c:v>101.1</c:v>
                </c:pt>
                <c:pt idx="41915">
                  <c:v>101.1</c:v>
                </c:pt>
                <c:pt idx="41916">
                  <c:v>101.1</c:v>
                </c:pt>
                <c:pt idx="41917">
                  <c:v>101.1</c:v>
                </c:pt>
                <c:pt idx="41918">
                  <c:v>101.1</c:v>
                </c:pt>
                <c:pt idx="41919">
                  <c:v>101.1</c:v>
                </c:pt>
                <c:pt idx="41920">
                  <c:v>101.1</c:v>
                </c:pt>
                <c:pt idx="41921">
                  <c:v>101.1</c:v>
                </c:pt>
                <c:pt idx="41922">
                  <c:v>101.1</c:v>
                </c:pt>
                <c:pt idx="41923">
                  <c:v>101.1</c:v>
                </c:pt>
                <c:pt idx="41924">
                  <c:v>101.1</c:v>
                </c:pt>
                <c:pt idx="41925">
                  <c:v>101.1</c:v>
                </c:pt>
                <c:pt idx="41926">
                  <c:v>101.1</c:v>
                </c:pt>
                <c:pt idx="41927">
                  <c:v>101.1</c:v>
                </c:pt>
                <c:pt idx="41928">
                  <c:v>101.1</c:v>
                </c:pt>
                <c:pt idx="41929">
                  <c:v>101.1</c:v>
                </c:pt>
                <c:pt idx="41930">
                  <c:v>101.2</c:v>
                </c:pt>
                <c:pt idx="41931">
                  <c:v>101.1</c:v>
                </c:pt>
                <c:pt idx="41932">
                  <c:v>101.1</c:v>
                </c:pt>
                <c:pt idx="41933">
                  <c:v>101.2</c:v>
                </c:pt>
                <c:pt idx="41934">
                  <c:v>101.2</c:v>
                </c:pt>
                <c:pt idx="41935">
                  <c:v>101.2</c:v>
                </c:pt>
                <c:pt idx="41936">
                  <c:v>101.2</c:v>
                </c:pt>
                <c:pt idx="41937">
                  <c:v>101.2</c:v>
                </c:pt>
                <c:pt idx="41938">
                  <c:v>101.2</c:v>
                </c:pt>
                <c:pt idx="41939">
                  <c:v>101.2</c:v>
                </c:pt>
                <c:pt idx="41940">
                  <c:v>101.2</c:v>
                </c:pt>
                <c:pt idx="41941">
                  <c:v>101.2</c:v>
                </c:pt>
                <c:pt idx="41942">
                  <c:v>101.2</c:v>
                </c:pt>
                <c:pt idx="41943">
                  <c:v>101.2</c:v>
                </c:pt>
                <c:pt idx="41944">
                  <c:v>101.2</c:v>
                </c:pt>
                <c:pt idx="41945">
                  <c:v>101.2</c:v>
                </c:pt>
                <c:pt idx="41946">
                  <c:v>101.1</c:v>
                </c:pt>
                <c:pt idx="41947">
                  <c:v>101.2</c:v>
                </c:pt>
                <c:pt idx="41948">
                  <c:v>101.1</c:v>
                </c:pt>
                <c:pt idx="41949">
                  <c:v>101.1</c:v>
                </c:pt>
                <c:pt idx="41950">
                  <c:v>101.1</c:v>
                </c:pt>
                <c:pt idx="41951">
                  <c:v>101.1</c:v>
                </c:pt>
                <c:pt idx="41952">
                  <c:v>101.1</c:v>
                </c:pt>
                <c:pt idx="41953">
                  <c:v>101.1</c:v>
                </c:pt>
                <c:pt idx="41954">
                  <c:v>101.1</c:v>
                </c:pt>
                <c:pt idx="41955">
                  <c:v>101.1</c:v>
                </c:pt>
                <c:pt idx="41956">
                  <c:v>101.1</c:v>
                </c:pt>
                <c:pt idx="41957">
                  <c:v>101.1</c:v>
                </c:pt>
                <c:pt idx="41958">
                  <c:v>101.1</c:v>
                </c:pt>
                <c:pt idx="41959">
                  <c:v>101.1</c:v>
                </c:pt>
                <c:pt idx="41960">
                  <c:v>101.1</c:v>
                </c:pt>
                <c:pt idx="41961">
                  <c:v>101.1</c:v>
                </c:pt>
                <c:pt idx="41962">
                  <c:v>101.1</c:v>
                </c:pt>
                <c:pt idx="41963">
                  <c:v>101.1</c:v>
                </c:pt>
                <c:pt idx="41964">
                  <c:v>101.1</c:v>
                </c:pt>
                <c:pt idx="41965">
                  <c:v>101.1</c:v>
                </c:pt>
                <c:pt idx="41966">
                  <c:v>101.1</c:v>
                </c:pt>
                <c:pt idx="41967">
                  <c:v>101</c:v>
                </c:pt>
                <c:pt idx="41968">
                  <c:v>101</c:v>
                </c:pt>
                <c:pt idx="41969">
                  <c:v>101</c:v>
                </c:pt>
                <c:pt idx="41970">
                  <c:v>101</c:v>
                </c:pt>
                <c:pt idx="41971">
                  <c:v>101</c:v>
                </c:pt>
                <c:pt idx="41972">
                  <c:v>101</c:v>
                </c:pt>
                <c:pt idx="41973">
                  <c:v>101</c:v>
                </c:pt>
                <c:pt idx="41974">
                  <c:v>101</c:v>
                </c:pt>
                <c:pt idx="41975">
                  <c:v>101</c:v>
                </c:pt>
                <c:pt idx="41976">
                  <c:v>101</c:v>
                </c:pt>
                <c:pt idx="41977">
                  <c:v>101</c:v>
                </c:pt>
                <c:pt idx="41978">
                  <c:v>101</c:v>
                </c:pt>
                <c:pt idx="41979">
                  <c:v>101</c:v>
                </c:pt>
                <c:pt idx="41980">
                  <c:v>101</c:v>
                </c:pt>
                <c:pt idx="41981">
                  <c:v>101</c:v>
                </c:pt>
                <c:pt idx="41982">
                  <c:v>100.9</c:v>
                </c:pt>
                <c:pt idx="41983">
                  <c:v>100.9</c:v>
                </c:pt>
                <c:pt idx="41984">
                  <c:v>100.9</c:v>
                </c:pt>
                <c:pt idx="41985">
                  <c:v>100.9</c:v>
                </c:pt>
                <c:pt idx="41986">
                  <c:v>100.9</c:v>
                </c:pt>
                <c:pt idx="41987">
                  <c:v>100.9</c:v>
                </c:pt>
                <c:pt idx="41988">
                  <c:v>100.9</c:v>
                </c:pt>
                <c:pt idx="41989">
                  <c:v>100.9</c:v>
                </c:pt>
                <c:pt idx="41990">
                  <c:v>100.9</c:v>
                </c:pt>
                <c:pt idx="41991">
                  <c:v>100.9</c:v>
                </c:pt>
                <c:pt idx="41992">
                  <c:v>100.8</c:v>
                </c:pt>
                <c:pt idx="41993">
                  <c:v>100.8</c:v>
                </c:pt>
                <c:pt idx="41994">
                  <c:v>100.8</c:v>
                </c:pt>
                <c:pt idx="41995">
                  <c:v>100.8</c:v>
                </c:pt>
                <c:pt idx="41996">
                  <c:v>100.8</c:v>
                </c:pt>
                <c:pt idx="41997">
                  <c:v>100.8</c:v>
                </c:pt>
                <c:pt idx="41998">
                  <c:v>100.8</c:v>
                </c:pt>
                <c:pt idx="41999">
                  <c:v>100.8</c:v>
                </c:pt>
                <c:pt idx="42000">
                  <c:v>100.7</c:v>
                </c:pt>
                <c:pt idx="42001">
                  <c:v>100.7</c:v>
                </c:pt>
                <c:pt idx="42002">
                  <c:v>100.7</c:v>
                </c:pt>
                <c:pt idx="42003">
                  <c:v>100.7</c:v>
                </c:pt>
                <c:pt idx="42004">
                  <c:v>100.7</c:v>
                </c:pt>
                <c:pt idx="42005">
                  <c:v>100.7</c:v>
                </c:pt>
                <c:pt idx="42006">
                  <c:v>100.6</c:v>
                </c:pt>
                <c:pt idx="42007">
                  <c:v>100.6</c:v>
                </c:pt>
                <c:pt idx="42008">
                  <c:v>100.6</c:v>
                </c:pt>
                <c:pt idx="42009">
                  <c:v>100.6</c:v>
                </c:pt>
                <c:pt idx="42010">
                  <c:v>100.6</c:v>
                </c:pt>
                <c:pt idx="42011">
                  <c:v>100.5</c:v>
                </c:pt>
                <c:pt idx="42012">
                  <c:v>100.5</c:v>
                </c:pt>
                <c:pt idx="42013">
                  <c:v>100.5</c:v>
                </c:pt>
                <c:pt idx="42014">
                  <c:v>100.5</c:v>
                </c:pt>
                <c:pt idx="42015">
                  <c:v>100.5</c:v>
                </c:pt>
                <c:pt idx="42016">
                  <c:v>100.5</c:v>
                </c:pt>
                <c:pt idx="42017">
                  <c:v>100.4</c:v>
                </c:pt>
                <c:pt idx="42018">
                  <c:v>100.4</c:v>
                </c:pt>
                <c:pt idx="42019">
                  <c:v>100.4</c:v>
                </c:pt>
                <c:pt idx="42020">
                  <c:v>100.4</c:v>
                </c:pt>
                <c:pt idx="42021">
                  <c:v>100.4</c:v>
                </c:pt>
                <c:pt idx="42022">
                  <c:v>100.4</c:v>
                </c:pt>
                <c:pt idx="42023">
                  <c:v>100.3</c:v>
                </c:pt>
                <c:pt idx="42024">
                  <c:v>100.3</c:v>
                </c:pt>
                <c:pt idx="42025">
                  <c:v>100.3</c:v>
                </c:pt>
                <c:pt idx="42026">
                  <c:v>100.3</c:v>
                </c:pt>
                <c:pt idx="42027">
                  <c:v>100.3</c:v>
                </c:pt>
                <c:pt idx="42028">
                  <c:v>100.2</c:v>
                </c:pt>
                <c:pt idx="42029">
                  <c:v>100.2</c:v>
                </c:pt>
                <c:pt idx="42030">
                  <c:v>100.2</c:v>
                </c:pt>
                <c:pt idx="42031">
                  <c:v>100.2</c:v>
                </c:pt>
                <c:pt idx="42032">
                  <c:v>100.2</c:v>
                </c:pt>
                <c:pt idx="42033">
                  <c:v>100.2</c:v>
                </c:pt>
                <c:pt idx="42034">
                  <c:v>100.1</c:v>
                </c:pt>
                <c:pt idx="42035">
                  <c:v>100.1</c:v>
                </c:pt>
                <c:pt idx="42036">
                  <c:v>100.1</c:v>
                </c:pt>
                <c:pt idx="42037">
                  <c:v>100.1</c:v>
                </c:pt>
                <c:pt idx="42038">
                  <c:v>100.1</c:v>
                </c:pt>
                <c:pt idx="42039">
                  <c:v>100</c:v>
                </c:pt>
                <c:pt idx="42040">
                  <c:v>100</c:v>
                </c:pt>
                <c:pt idx="42041">
                  <c:v>100</c:v>
                </c:pt>
                <c:pt idx="42042">
                  <c:v>100</c:v>
                </c:pt>
                <c:pt idx="42043">
                  <c:v>100</c:v>
                </c:pt>
                <c:pt idx="42044">
                  <c:v>100</c:v>
                </c:pt>
                <c:pt idx="42045">
                  <c:v>99.9</c:v>
                </c:pt>
                <c:pt idx="42046">
                  <c:v>99.9</c:v>
                </c:pt>
                <c:pt idx="42047">
                  <c:v>99.9</c:v>
                </c:pt>
                <c:pt idx="42048">
                  <c:v>99.9</c:v>
                </c:pt>
                <c:pt idx="42049">
                  <c:v>99.9</c:v>
                </c:pt>
                <c:pt idx="42050">
                  <c:v>99.9</c:v>
                </c:pt>
                <c:pt idx="42051">
                  <c:v>99.8</c:v>
                </c:pt>
                <c:pt idx="42052">
                  <c:v>99.8</c:v>
                </c:pt>
                <c:pt idx="42053">
                  <c:v>99.8</c:v>
                </c:pt>
                <c:pt idx="42054">
                  <c:v>99.8</c:v>
                </c:pt>
                <c:pt idx="42055">
                  <c:v>99.8</c:v>
                </c:pt>
                <c:pt idx="42056">
                  <c:v>99.8</c:v>
                </c:pt>
                <c:pt idx="42057">
                  <c:v>99.7</c:v>
                </c:pt>
                <c:pt idx="42058">
                  <c:v>99.7</c:v>
                </c:pt>
                <c:pt idx="42059">
                  <c:v>99.7</c:v>
                </c:pt>
                <c:pt idx="42060">
                  <c:v>99.7</c:v>
                </c:pt>
                <c:pt idx="42061">
                  <c:v>99.7</c:v>
                </c:pt>
                <c:pt idx="42062">
                  <c:v>99.7</c:v>
                </c:pt>
                <c:pt idx="42063">
                  <c:v>99.7</c:v>
                </c:pt>
                <c:pt idx="42064">
                  <c:v>99.7</c:v>
                </c:pt>
                <c:pt idx="42065">
                  <c:v>99.6</c:v>
                </c:pt>
                <c:pt idx="42066">
                  <c:v>99.6</c:v>
                </c:pt>
                <c:pt idx="42067">
                  <c:v>99.6</c:v>
                </c:pt>
                <c:pt idx="42068">
                  <c:v>99.6</c:v>
                </c:pt>
                <c:pt idx="42069">
                  <c:v>99.6</c:v>
                </c:pt>
                <c:pt idx="42070">
                  <c:v>99.6</c:v>
                </c:pt>
                <c:pt idx="42071">
                  <c:v>99.6</c:v>
                </c:pt>
                <c:pt idx="42072">
                  <c:v>99.6</c:v>
                </c:pt>
                <c:pt idx="42073">
                  <c:v>99.5</c:v>
                </c:pt>
                <c:pt idx="42074">
                  <c:v>99.6</c:v>
                </c:pt>
                <c:pt idx="42075">
                  <c:v>99.5</c:v>
                </c:pt>
                <c:pt idx="42076">
                  <c:v>99.5</c:v>
                </c:pt>
                <c:pt idx="42077">
                  <c:v>99.5</c:v>
                </c:pt>
                <c:pt idx="42078">
                  <c:v>99.5</c:v>
                </c:pt>
                <c:pt idx="42079">
                  <c:v>99.5</c:v>
                </c:pt>
                <c:pt idx="42080">
                  <c:v>99.5</c:v>
                </c:pt>
                <c:pt idx="42081">
                  <c:v>99.5</c:v>
                </c:pt>
                <c:pt idx="42082">
                  <c:v>99.5</c:v>
                </c:pt>
                <c:pt idx="42083">
                  <c:v>99.5</c:v>
                </c:pt>
                <c:pt idx="42084">
                  <c:v>99.5</c:v>
                </c:pt>
                <c:pt idx="42085">
                  <c:v>99.5</c:v>
                </c:pt>
                <c:pt idx="42086">
                  <c:v>99.4</c:v>
                </c:pt>
                <c:pt idx="42087">
                  <c:v>99.4</c:v>
                </c:pt>
                <c:pt idx="42088">
                  <c:v>99.4</c:v>
                </c:pt>
                <c:pt idx="42089">
                  <c:v>99.4</c:v>
                </c:pt>
                <c:pt idx="42090">
                  <c:v>99.4</c:v>
                </c:pt>
                <c:pt idx="42091">
                  <c:v>99.4</c:v>
                </c:pt>
                <c:pt idx="42092">
                  <c:v>99.4</c:v>
                </c:pt>
                <c:pt idx="42093">
                  <c:v>99.4</c:v>
                </c:pt>
                <c:pt idx="42094">
                  <c:v>99.4</c:v>
                </c:pt>
                <c:pt idx="42095">
                  <c:v>99.4</c:v>
                </c:pt>
                <c:pt idx="42096">
                  <c:v>99.4</c:v>
                </c:pt>
                <c:pt idx="42097">
                  <c:v>99.4</c:v>
                </c:pt>
                <c:pt idx="42098">
                  <c:v>99.4</c:v>
                </c:pt>
                <c:pt idx="42099">
                  <c:v>99.4</c:v>
                </c:pt>
                <c:pt idx="42100">
                  <c:v>99.3</c:v>
                </c:pt>
                <c:pt idx="42101">
                  <c:v>99.3</c:v>
                </c:pt>
                <c:pt idx="42102">
                  <c:v>99.3</c:v>
                </c:pt>
                <c:pt idx="42103">
                  <c:v>99.3</c:v>
                </c:pt>
                <c:pt idx="42104">
                  <c:v>99.3</c:v>
                </c:pt>
                <c:pt idx="42105">
                  <c:v>99.3</c:v>
                </c:pt>
                <c:pt idx="42106">
                  <c:v>99.3</c:v>
                </c:pt>
                <c:pt idx="42107">
                  <c:v>99.3</c:v>
                </c:pt>
                <c:pt idx="42108">
                  <c:v>99.3</c:v>
                </c:pt>
                <c:pt idx="42109">
                  <c:v>99.3</c:v>
                </c:pt>
                <c:pt idx="42110">
                  <c:v>99.3</c:v>
                </c:pt>
                <c:pt idx="42111">
                  <c:v>99.2</c:v>
                </c:pt>
                <c:pt idx="42112">
                  <c:v>99.2</c:v>
                </c:pt>
                <c:pt idx="42113">
                  <c:v>99.2</c:v>
                </c:pt>
                <c:pt idx="42114">
                  <c:v>99.2</c:v>
                </c:pt>
                <c:pt idx="42115">
                  <c:v>99.2</c:v>
                </c:pt>
                <c:pt idx="42116">
                  <c:v>99.2</c:v>
                </c:pt>
                <c:pt idx="42117">
                  <c:v>99.2</c:v>
                </c:pt>
                <c:pt idx="42118">
                  <c:v>99.2</c:v>
                </c:pt>
                <c:pt idx="42119">
                  <c:v>99.2</c:v>
                </c:pt>
                <c:pt idx="42120">
                  <c:v>99.2</c:v>
                </c:pt>
                <c:pt idx="42121">
                  <c:v>99.2</c:v>
                </c:pt>
                <c:pt idx="42122">
                  <c:v>99.2</c:v>
                </c:pt>
                <c:pt idx="42123">
                  <c:v>99.2</c:v>
                </c:pt>
                <c:pt idx="42124">
                  <c:v>99.1</c:v>
                </c:pt>
                <c:pt idx="42125">
                  <c:v>99.1</c:v>
                </c:pt>
                <c:pt idx="42126">
                  <c:v>99.1</c:v>
                </c:pt>
                <c:pt idx="42127">
                  <c:v>99.1</c:v>
                </c:pt>
                <c:pt idx="42128">
                  <c:v>99.1</c:v>
                </c:pt>
                <c:pt idx="42129">
                  <c:v>99.1</c:v>
                </c:pt>
                <c:pt idx="42130">
                  <c:v>99.1</c:v>
                </c:pt>
                <c:pt idx="42131">
                  <c:v>99.1</c:v>
                </c:pt>
                <c:pt idx="42132">
                  <c:v>99.1</c:v>
                </c:pt>
                <c:pt idx="42133">
                  <c:v>99.1</c:v>
                </c:pt>
                <c:pt idx="42134">
                  <c:v>99.1</c:v>
                </c:pt>
                <c:pt idx="42135">
                  <c:v>99.1</c:v>
                </c:pt>
                <c:pt idx="42136">
                  <c:v>99.1</c:v>
                </c:pt>
                <c:pt idx="42137">
                  <c:v>99.1</c:v>
                </c:pt>
                <c:pt idx="42138">
                  <c:v>99.1</c:v>
                </c:pt>
                <c:pt idx="42139">
                  <c:v>99.1</c:v>
                </c:pt>
                <c:pt idx="42140">
                  <c:v>99.1</c:v>
                </c:pt>
                <c:pt idx="42141">
                  <c:v>99.1</c:v>
                </c:pt>
                <c:pt idx="42142">
                  <c:v>99.1</c:v>
                </c:pt>
                <c:pt idx="42143">
                  <c:v>99.1</c:v>
                </c:pt>
                <c:pt idx="42144">
                  <c:v>99.1</c:v>
                </c:pt>
                <c:pt idx="42145">
                  <c:v>99.1</c:v>
                </c:pt>
                <c:pt idx="42146">
                  <c:v>99.1</c:v>
                </c:pt>
                <c:pt idx="42147">
                  <c:v>99.1</c:v>
                </c:pt>
                <c:pt idx="42148">
                  <c:v>99.1</c:v>
                </c:pt>
                <c:pt idx="42149">
                  <c:v>99.1</c:v>
                </c:pt>
                <c:pt idx="42150">
                  <c:v>99.1</c:v>
                </c:pt>
                <c:pt idx="42151">
                  <c:v>99.1</c:v>
                </c:pt>
                <c:pt idx="42152">
                  <c:v>99.1</c:v>
                </c:pt>
                <c:pt idx="42153">
                  <c:v>99.1</c:v>
                </c:pt>
                <c:pt idx="42154">
                  <c:v>99.2</c:v>
                </c:pt>
                <c:pt idx="42155">
                  <c:v>99.2</c:v>
                </c:pt>
                <c:pt idx="42156">
                  <c:v>99.2</c:v>
                </c:pt>
                <c:pt idx="42157">
                  <c:v>99.2</c:v>
                </c:pt>
                <c:pt idx="42158">
                  <c:v>99.2</c:v>
                </c:pt>
                <c:pt idx="42159">
                  <c:v>99.2</c:v>
                </c:pt>
                <c:pt idx="42160">
                  <c:v>99.2</c:v>
                </c:pt>
                <c:pt idx="42161">
                  <c:v>99.2</c:v>
                </c:pt>
                <c:pt idx="42162">
                  <c:v>99.2</c:v>
                </c:pt>
                <c:pt idx="42163">
                  <c:v>99.2</c:v>
                </c:pt>
                <c:pt idx="42164">
                  <c:v>99.2</c:v>
                </c:pt>
                <c:pt idx="42165">
                  <c:v>99.2</c:v>
                </c:pt>
                <c:pt idx="42166">
                  <c:v>99.2</c:v>
                </c:pt>
                <c:pt idx="42167">
                  <c:v>99.2</c:v>
                </c:pt>
                <c:pt idx="42168">
                  <c:v>99.2</c:v>
                </c:pt>
                <c:pt idx="42169">
                  <c:v>99.2</c:v>
                </c:pt>
                <c:pt idx="42170">
                  <c:v>99.2</c:v>
                </c:pt>
                <c:pt idx="42171">
                  <c:v>99.2</c:v>
                </c:pt>
                <c:pt idx="42172">
                  <c:v>99.2</c:v>
                </c:pt>
                <c:pt idx="42173">
                  <c:v>99.2</c:v>
                </c:pt>
                <c:pt idx="42174">
                  <c:v>99.2</c:v>
                </c:pt>
                <c:pt idx="42175">
                  <c:v>99.2</c:v>
                </c:pt>
                <c:pt idx="42176">
                  <c:v>99.2</c:v>
                </c:pt>
                <c:pt idx="42177">
                  <c:v>99.3</c:v>
                </c:pt>
                <c:pt idx="42178">
                  <c:v>99.3</c:v>
                </c:pt>
                <c:pt idx="42179">
                  <c:v>99.3</c:v>
                </c:pt>
                <c:pt idx="42180">
                  <c:v>99.3</c:v>
                </c:pt>
                <c:pt idx="42181">
                  <c:v>99.3</c:v>
                </c:pt>
                <c:pt idx="42182">
                  <c:v>99.3</c:v>
                </c:pt>
                <c:pt idx="42183">
                  <c:v>99.3</c:v>
                </c:pt>
                <c:pt idx="42184">
                  <c:v>99.3</c:v>
                </c:pt>
                <c:pt idx="42185">
                  <c:v>99.3</c:v>
                </c:pt>
                <c:pt idx="42186">
                  <c:v>99.3</c:v>
                </c:pt>
                <c:pt idx="42187">
                  <c:v>99.3</c:v>
                </c:pt>
                <c:pt idx="42188">
                  <c:v>99.4</c:v>
                </c:pt>
                <c:pt idx="42189">
                  <c:v>99.4</c:v>
                </c:pt>
                <c:pt idx="42190">
                  <c:v>99.4</c:v>
                </c:pt>
                <c:pt idx="42191">
                  <c:v>99.4</c:v>
                </c:pt>
                <c:pt idx="42192">
                  <c:v>99.4</c:v>
                </c:pt>
                <c:pt idx="42193">
                  <c:v>99.4</c:v>
                </c:pt>
                <c:pt idx="42194">
                  <c:v>99.4</c:v>
                </c:pt>
                <c:pt idx="42195">
                  <c:v>99.4</c:v>
                </c:pt>
                <c:pt idx="42196">
                  <c:v>99.4</c:v>
                </c:pt>
                <c:pt idx="42197">
                  <c:v>99.5</c:v>
                </c:pt>
                <c:pt idx="42198">
                  <c:v>99.5</c:v>
                </c:pt>
                <c:pt idx="42199">
                  <c:v>99.5</c:v>
                </c:pt>
                <c:pt idx="42200">
                  <c:v>99.5</c:v>
                </c:pt>
                <c:pt idx="42201">
                  <c:v>99.5</c:v>
                </c:pt>
                <c:pt idx="42202">
                  <c:v>99.5</c:v>
                </c:pt>
                <c:pt idx="42203">
                  <c:v>99.5</c:v>
                </c:pt>
                <c:pt idx="42204">
                  <c:v>99.5</c:v>
                </c:pt>
                <c:pt idx="42205">
                  <c:v>99.5</c:v>
                </c:pt>
                <c:pt idx="42206">
                  <c:v>99.6</c:v>
                </c:pt>
                <c:pt idx="42207">
                  <c:v>99.6</c:v>
                </c:pt>
                <c:pt idx="42208">
                  <c:v>99.6</c:v>
                </c:pt>
                <c:pt idx="42209">
                  <c:v>99.6</c:v>
                </c:pt>
                <c:pt idx="42210">
                  <c:v>99.6</c:v>
                </c:pt>
                <c:pt idx="42211">
                  <c:v>99.6</c:v>
                </c:pt>
                <c:pt idx="42212">
                  <c:v>99.6</c:v>
                </c:pt>
                <c:pt idx="42213">
                  <c:v>99.7</c:v>
                </c:pt>
                <c:pt idx="42214">
                  <c:v>99.7</c:v>
                </c:pt>
                <c:pt idx="42215">
                  <c:v>99.7</c:v>
                </c:pt>
                <c:pt idx="42216">
                  <c:v>99.7</c:v>
                </c:pt>
                <c:pt idx="42217">
                  <c:v>99.7</c:v>
                </c:pt>
                <c:pt idx="42218">
                  <c:v>99.7</c:v>
                </c:pt>
                <c:pt idx="42219">
                  <c:v>99.7</c:v>
                </c:pt>
                <c:pt idx="42220">
                  <c:v>99.8</c:v>
                </c:pt>
                <c:pt idx="42221">
                  <c:v>99.8</c:v>
                </c:pt>
                <c:pt idx="42222">
                  <c:v>99.8</c:v>
                </c:pt>
                <c:pt idx="42223">
                  <c:v>99.8</c:v>
                </c:pt>
                <c:pt idx="42224">
                  <c:v>99.8</c:v>
                </c:pt>
                <c:pt idx="42225">
                  <c:v>99.8</c:v>
                </c:pt>
                <c:pt idx="42226">
                  <c:v>99.8</c:v>
                </c:pt>
                <c:pt idx="42227">
                  <c:v>99.9</c:v>
                </c:pt>
                <c:pt idx="42228">
                  <c:v>99.9</c:v>
                </c:pt>
                <c:pt idx="42229">
                  <c:v>99.9</c:v>
                </c:pt>
                <c:pt idx="42230">
                  <c:v>99.9</c:v>
                </c:pt>
                <c:pt idx="42231">
                  <c:v>99.9</c:v>
                </c:pt>
                <c:pt idx="42232">
                  <c:v>99.9</c:v>
                </c:pt>
                <c:pt idx="42233">
                  <c:v>99.9</c:v>
                </c:pt>
                <c:pt idx="42234">
                  <c:v>99.9</c:v>
                </c:pt>
                <c:pt idx="42235">
                  <c:v>100</c:v>
                </c:pt>
                <c:pt idx="42236">
                  <c:v>100</c:v>
                </c:pt>
                <c:pt idx="42237">
                  <c:v>100</c:v>
                </c:pt>
                <c:pt idx="42238">
                  <c:v>100</c:v>
                </c:pt>
                <c:pt idx="42239">
                  <c:v>100</c:v>
                </c:pt>
                <c:pt idx="42240">
                  <c:v>100</c:v>
                </c:pt>
                <c:pt idx="42241">
                  <c:v>100</c:v>
                </c:pt>
                <c:pt idx="42242">
                  <c:v>100</c:v>
                </c:pt>
                <c:pt idx="42243">
                  <c:v>100.1</c:v>
                </c:pt>
                <c:pt idx="42244">
                  <c:v>100.1</c:v>
                </c:pt>
                <c:pt idx="42245">
                  <c:v>100.1</c:v>
                </c:pt>
                <c:pt idx="42246">
                  <c:v>100.1</c:v>
                </c:pt>
                <c:pt idx="42247">
                  <c:v>100.1</c:v>
                </c:pt>
                <c:pt idx="42248">
                  <c:v>100.2</c:v>
                </c:pt>
                <c:pt idx="42249">
                  <c:v>100.2</c:v>
                </c:pt>
                <c:pt idx="42250">
                  <c:v>100.2</c:v>
                </c:pt>
                <c:pt idx="42251">
                  <c:v>100.2</c:v>
                </c:pt>
                <c:pt idx="42252">
                  <c:v>100.2</c:v>
                </c:pt>
                <c:pt idx="42253">
                  <c:v>100.2</c:v>
                </c:pt>
                <c:pt idx="42254">
                  <c:v>100.3</c:v>
                </c:pt>
                <c:pt idx="42255">
                  <c:v>100.3</c:v>
                </c:pt>
                <c:pt idx="42256">
                  <c:v>100.3</c:v>
                </c:pt>
                <c:pt idx="42257">
                  <c:v>100.3</c:v>
                </c:pt>
                <c:pt idx="42258">
                  <c:v>100.3</c:v>
                </c:pt>
                <c:pt idx="42259">
                  <c:v>100.3</c:v>
                </c:pt>
                <c:pt idx="42260">
                  <c:v>100.4</c:v>
                </c:pt>
                <c:pt idx="42261">
                  <c:v>100.4</c:v>
                </c:pt>
                <c:pt idx="42262">
                  <c:v>100.4</c:v>
                </c:pt>
                <c:pt idx="42263">
                  <c:v>100.4</c:v>
                </c:pt>
                <c:pt idx="42264">
                  <c:v>100.4</c:v>
                </c:pt>
                <c:pt idx="42265">
                  <c:v>100.4</c:v>
                </c:pt>
                <c:pt idx="42266">
                  <c:v>100.5</c:v>
                </c:pt>
                <c:pt idx="42267">
                  <c:v>100.5</c:v>
                </c:pt>
                <c:pt idx="42268">
                  <c:v>100.5</c:v>
                </c:pt>
                <c:pt idx="42269">
                  <c:v>100.5</c:v>
                </c:pt>
                <c:pt idx="42270">
                  <c:v>100.5</c:v>
                </c:pt>
                <c:pt idx="42271">
                  <c:v>100.5</c:v>
                </c:pt>
                <c:pt idx="42272">
                  <c:v>100.6</c:v>
                </c:pt>
                <c:pt idx="42273">
                  <c:v>100.6</c:v>
                </c:pt>
                <c:pt idx="42274">
                  <c:v>100.6</c:v>
                </c:pt>
                <c:pt idx="42275">
                  <c:v>100.6</c:v>
                </c:pt>
                <c:pt idx="42276">
                  <c:v>100.6</c:v>
                </c:pt>
                <c:pt idx="42277">
                  <c:v>100.6</c:v>
                </c:pt>
                <c:pt idx="42278">
                  <c:v>100.6</c:v>
                </c:pt>
                <c:pt idx="42279">
                  <c:v>100.6</c:v>
                </c:pt>
                <c:pt idx="42280">
                  <c:v>100.7</c:v>
                </c:pt>
                <c:pt idx="42281">
                  <c:v>100.7</c:v>
                </c:pt>
                <c:pt idx="42282">
                  <c:v>100.7</c:v>
                </c:pt>
                <c:pt idx="42283">
                  <c:v>100.7</c:v>
                </c:pt>
                <c:pt idx="42284">
                  <c:v>100.7</c:v>
                </c:pt>
                <c:pt idx="42285">
                  <c:v>100.7</c:v>
                </c:pt>
                <c:pt idx="42286">
                  <c:v>100.8</c:v>
                </c:pt>
                <c:pt idx="42287">
                  <c:v>100.8</c:v>
                </c:pt>
                <c:pt idx="42288">
                  <c:v>100.8</c:v>
                </c:pt>
                <c:pt idx="42289">
                  <c:v>100.8</c:v>
                </c:pt>
                <c:pt idx="42290">
                  <c:v>100.8</c:v>
                </c:pt>
                <c:pt idx="42291">
                  <c:v>100.8</c:v>
                </c:pt>
                <c:pt idx="42292">
                  <c:v>100.8</c:v>
                </c:pt>
                <c:pt idx="42293">
                  <c:v>100.9</c:v>
                </c:pt>
                <c:pt idx="42294">
                  <c:v>100.9</c:v>
                </c:pt>
                <c:pt idx="42295">
                  <c:v>100.9</c:v>
                </c:pt>
                <c:pt idx="42296">
                  <c:v>100.9</c:v>
                </c:pt>
                <c:pt idx="42297">
                  <c:v>100.9</c:v>
                </c:pt>
                <c:pt idx="42298">
                  <c:v>100.9</c:v>
                </c:pt>
                <c:pt idx="42299">
                  <c:v>100.9</c:v>
                </c:pt>
                <c:pt idx="42300">
                  <c:v>101</c:v>
                </c:pt>
                <c:pt idx="42301">
                  <c:v>101</c:v>
                </c:pt>
                <c:pt idx="42302">
                  <c:v>101</c:v>
                </c:pt>
                <c:pt idx="42303">
                  <c:v>101</c:v>
                </c:pt>
                <c:pt idx="42304">
                  <c:v>101</c:v>
                </c:pt>
                <c:pt idx="42305">
                  <c:v>101</c:v>
                </c:pt>
                <c:pt idx="42306">
                  <c:v>101</c:v>
                </c:pt>
                <c:pt idx="42307">
                  <c:v>101</c:v>
                </c:pt>
                <c:pt idx="42308">
                  <c:v>101.1</c:v>
                </c:pt>
                <c:pt idx="42309">
                  <c:v>101.1</c:v>
                </c:pt>
                <c:pt idx="42310">
                  <c:v>101.1</c:v>
                </c:pt>
                <c:pt idx="42311">
                  <c:v>101.1</c:v>
                </c:pt>
                <c:pt idx="42312">
                  <c:v>101.1</c:v>
                </c:pt>
                <c:pt idx="42313">
                  <c:v>101.1</c:v>
                </c:pt>
                <c:pt idx="42314">
                  <c:v>101.1</c:v>
                </c:pt>
                <c:pt idx="42315">
                  <c:v>101.1</c:v>
                </c:pt>
                <c:pt idx="42316">
                  <c:v>101.1</c:v>
                </c:pt>
                <c:pt idx="42317">
                  <c:v>101.2</c:v>
                </c:pt>
                <c:pt idx="42318">
                  <c:v>101.2</c:v>
                </c:pt>
                <c:pt idx="42319">
                  <c:v>101.2</c:v>
                </c:pt>
                <c:pt idx="42320">
                  <c:v>101.2</c:v>
                </c:pt>
                <c:pt idx="42321">
                  <c:v>101.2</c:v>
                </c:pt>
                <c:pt idx="42322">
                  <c:v>101.2</c:v>
                </c:pt>
                <c:pt idx="42323">
                  <c:v>101.2</c:v>
                </c:pt>
                <c:pt idx="42324">
                  <c:v>101.2</c:v>
                </c:pt>
                <c:pt idx="42325">
                  <c:v>101.2</c:v>
                </c:pt>
                <c:pt idx="42326">
                  <c:v>101.2</c:v>
                </c:pt>
                <c:pt idx="42327">
                  <c:v>101.2</c:v>
                </c:pt>
                <c:pt idx="42328">
                  <c:v>101.2</c:v>
                </c:pt>
                <c:pt idx="42329">
                  <c:v>101.2</c:v>
                </c:pt>
                <c:pt idx="42330">
                  <c:v>101.2</c:v>
                </c:pt>
                <c:pt idx="42331">
                  <c:v>101.3</c:v>
                </c:pt>
                <c:pt idx="42332">
                  <c:v>101.3</c:v>
                </c:pt>
                <c:pt idx="42333">
                  <c:v>101.3</c:v>
                </c:pt>
                <c:pt idx="42334">
                  <c:v>101.3</c:v>
                </c:pt>
                <c:pt idx="42335">
                  <c:v>101.3</c:v>
                </c:pt>
                <c:pt idx="42336">
                  <c:v>101.3</c:v>
                </c:pt>
                <c:pt idx="42337">
                  <c:v>101.3</c:v>
                </c:pt>
                <c:pt idx="42338">
                  <c:v>101.3</c:v>
                </c:pt>
                <c:pt idx="42339">
                  <c:v>101.3</c:v>
                </c:pt>
                <c:pt idx="42340">
                  <c:v>101.3</c:v>
                </c:pt>
                <c:pt idx="42341">
                  <c:v>101.3</c:v>
                </c:pt>
                <c:pt idx="42342">
                  <c:v>101.3</c:v>
                </c:pt>
                <c:pt idx="42343">
                  <c:v>101.3</c:v>
                </c:pt>
                <c:pt idx="42344">
                  <c:v>101.3</c:v>
                </c:pt>
                <c:pt idx="42345">
                  <c:v>101.3</c:v>
                </c:pt>
                <c:pt idx="42346">
                  <c:v>101.3</c:v>
                </c:pt>
                <c:pt idx="42347">
                  <c:v>101.3</c:v>
                </c:pt>
                <c:pt idx="42348">
                  <c:v>101.3</c:v>
                </c:pt>
                <c:pt idx="42349">
                  <c:v>101.3</c:v>
                </c:pt>
                <c:pt idx="42350">
                  <c:v>101.3</c:v>
                </c:pt>
                <c:pt idx="42351">
                  <c:v>101.4</c:v>
                </c:pt>
                <c:pt idx="42352">
                  <c:v>101.4</c:v>
                </c:pt>
                <c:pt idx="42353">
                  <c:v>101.4</c:v>
                </c:pt>
                <c:pt idx="42354">
                  <c:v>101.4</c:v>
                </c:pt>
                <c:pt idx="42355">
                  <c:v>101.4</c:v>
                </c:pt>
                <c:pt idx="42356">
                  <c:v>101.4</c:v>
                </c:pt>
                <c:pt idx="42357">
                  <c:v>101.4</c:v>
                </c:pt>
                <c:pt idx="42358">
                  <c:v>101.4</c:v>
                </c:pt>
                <c:pt idx="42359">
                  <c:v>101.4</c:v>
                </c:pt>
                <c:pt idx="42360">
                  <c:v>101.4</c:v>
                </c:pt>
                <c:pt idx="42361">
                  <c:v>101.4</c:v>
                </c:pt>
                <c:pt idx="42362">
                  <c:v>101.4</c:v>
                </c:pt>
                <c:pt idx="42363">
                  <c:v>101.4</c:v>
                </c:pt>
                <c:pt idx="42364">
                  <c:v>101.4</c:v>
                </c:pt>
                <c:pt idx="42365">
                  <c:v>101.4</c:v>
                </c:pt>
                <c:pt idx="42366">
                  <c:v>101.4</c:v>
                </c:pt>
                <c:pt idx="42367">
                  <c:v>101.4</c:v>
                </c:pt>
                <c:pt idx="42368">
                  <c:v>101.4</c:v>
                </c:pt>
                <c:pt idx="42369">
                  <c:v>101.4</c:v>
                </c:pt>
                <c:pt idx="42370">
                  <c:v>101.3</c:v>
                </c:pt>
                <c:pt idx="42371">
                  <c:v>101.3</c:v>
                </c:pt>
                <c:pt idx="42372">
                  <c:v>101.3</c:v>
                </c:pt>
                <c:pt idx="42373">
                  <c:v>101.3</c:v>
                </c:pt>
                <c:pt idx="42374">
                  <c:v>101.3</c:v>
                </c:pt>
                <c:pt idx="42375">
                  <c:v>101.3</c:v>
                </c:pt>
                <c:pt idx="42376">
                  <c:v>101.3</c:v>
                </c:pt>
                <c:pt idx="42377">
                  <c:v>101.3</c:v>
                </c:pt>
                <c:pt idx="42378">
                  <c:v>101.3</c:v>
                </c:pt>
                <c:pt idx="42379">
                  <c:v>101.3</c:v>
                </c:pt>
                <c:pt idx="42380">
                  <c:v>101.3</c:v>
                </c:pt>
                <c:pt idx="42381">
                  <c:v>101.3</c:v>
                </c:pt>
                <c:pt idx="42382">
                  <c:v>101.3</c:v>
                </c:pt>
                <c:pt idx="42383">
                  <c:v>101.3</c:v>
                </c:pt>
                <c:pt idx="42384">
                  <c:v>101.3</c:v>
                </c:pt>
                <c:pt idx="42385">
                  <c:v>101.3</c:v>
                </c:pt>
                <c:pt idx="42386">
                  <c:v>101.3</c:v>
                </c:pt>
                <c:pt idx="42387">
                  <c:v>101.2</c:v>
                </c:pt>
                <c:pt idx="42388">
                  <c:v>101.2</c:v>
                </c:pt>
                <c:pt idx="42389">
                  <c:v>101.2</c:v>
                </c:pt>
                <c:pt idx="42390">
                  <c:v>101.2</c:v>
                </c:pt>
                <c:pt idx="42391">
                  <c:v>101.2</c:v>
                </c:pt>
                <c:pt idx="42392">
                  <c:v>101.2</c:v>
                </c:pt>
                <c:pt idx="42393">
                  <c:v>101.2</c:v>
                </c:pt>
                <c:pt idx="42394">
                  <c:v>101.2</c:v>
                </c:pt>
                <c:pt idx="42395">
                  <c:v>101.2</c:v>
                </c:pt>
                <c:pt idx="42396">
                  <c:v>101.1</c:v>
                </c:pt>
                <c:pt idx="42397">
                  <c:v>101.1</c:v>
                </c:pt>
                <c:pt idx="42398">
                  <c:v>101.1</c:v>
                </c:pt>
                <c:pt idx="42399">
                  <c:v>101.1</c:v>
                </c:pt>
                <c:pt idx="42400">
                  <c:v>101.1</c:v>
                </c:pt>
                <c:pt idx="42401">
                  <c:v>101.1</c:v>
                </c:pt>
                <c:pt idx="42402">
                  <c:v>101.1</c:v>
                </c:pt>
                <c:pt idx="42403">
                  <c:v>101.1</c:v>
                </c:pt>
                <c:pt idx="42404">
                  <c:v>101.1</c:v>
                </c:pt>
                <c:pt idx="42405">
                  <c:v>101.1</c:v>
                </c:pt>
                <c:pt idx="42406">
                  <c:v>101.1</c:v>
                </c:pt>
                <c:pt idx="42407">
                  <c:v>101.1</c:v>
                </c:pt>
                <c:pt idx="42408">
                  <c:v>101.1</c:v>
                </c:pt>
                <c:pt idx="42409">
                  <c:v>101</c:v>
                </c:pt>
                <c:pt idx="42410">
                  <c:v>101</c:v>
                </c:pt>
                <c:pt idx="42411">
                  <c:v>101</c:v>
                </c:pt>
                <c:pt idx="42412">
                  <c:v>101</c:v>
                </c:pt>
                <c:pt idx="42413">
                  <c:v>101</c:v>
                </c:pt>
                <c:pt idx="42414">
                  <c:v>101</c:v>
                </c:pt>
                <c:pt idx="42415">
                  <c:v>101</c:v>
                </c:pt>
                <c:pt idx="42416">
                  <c:v>101</c:v>
                </c:pt>
                <c:pt idx="42417">
                  <c:v>101</c:v>
                </c:pt>
                <c:pt idx="42418">
                  <c:v>101</c:v>
                </c:pt>
                <c:pt idx="42419">
                  <c:v>101</c:v>
                </c:pt>
                <c:pt idx="42420">
                  <c:v>101</c:v>
                </c:pt>
                <c:pt idx="42421">
                  <c:v>101</c:v>
                </c:pt>
                <c:pt idx="42422">
                  <c:v>101</c:v>
                </c:pt>
                <c:pt idx="42423">
                  <c:v>100.9</c:v>
                </c:pt>
                <c:pt idx="42424">
                  <c:v>100.9</c:v>
                </c:pt>
                <c:pt idx="42425">
                  <c:v>100.9</c:v>
                </c:pt>
                <c:pt idx="42426">
                  <c:v>100.9</c:v>
                </c:pt>
                <c:pt idx="42427">
                  <c:v>100.9</c:v>
                </c:pt>
                <c:pt idx="42428">
                  <c:v>100.9</c:v>
                </c:pt>
                <c:pt idx="42429">
                  <c:v>100.9</c:v>
                </c:pt>
                <c:pt idx="42430">
                  <c:v>100.8</c:v>
                </c:pt>
                <c:pt idx="42431">
                  <c:v>100.8</c:v>
                </c:pt>
                <c:pt idx="42432">
                  <c:v>100.8</c:v>
                </c:pt>
                <c:pt idx="42433">
                  <c:v>100.8</c:v>
                </c:pt>
                <c:pt idx="42434">
                  <c:v>100.8</c:v>
                </c:pt>
                <c:pt idx="42435">
                  <c:v>100.8</c:v>
                </c:pt>
                <c:pt idx="42436">
                  <c:v>100.8</c:v>
                </c:pt>
                <c:pt idx="42437">
                  <c:v>100.7</c:v>
                </c:pt>
                <c:pt idx="42438">
                  <c:v>100.7</c:v>
                </c:pt>
                <c:pt idx="42439">
                  <c:v>100.7</c:v>
                </c:pt>
                <c:pt idx="42440">
                  <c:v>100.7</c:v>
                </c:pt>
                <c:pt idx="42441">
                  <c:v>100.7</c:v>
                </c:pt>
                <c:pt idx="42442">
                  <c:v>100.6</c:v>
                </c:pt>
                <c:pt idx="42443">
                  <c:v>100.6</c:v>
                </c:pt>
                <c:pt idx="42444">
                  <c:v>100.6</c:v>
                </c:pt>
                <c:pt idx="42445">
                  <c:v>100.6</c:v>
                </c:pt>
                <c:pt idx="42446">
                  <c:v>100.6</c:v>
                </c:pt>
                <c:pt idx="42447">
                  <c:v>100.6</c:v>
                </c:pt>
                <c:pt idx="42448">
                  <c:v>100.5</c:v>
                </c:pt>
                <c:pt idx="42449">
                  <c:v>100.5</c:v>
                </c:pt>
                <c:pt idx="42450">
                  <c:v>100.5</c:v>
                </c:pt>
                <c:pt idx="42451">
                  <c:v>100.5</c:v>
                </c:pt>
                <c:pt idx="42452">
                  <c:v>100.5</c:v>
                </c:pt>
                <c:pt idx="42453">
                  <c:v>100.4</c:v>
                </c:pt>
                <c:pt idx="42454">
                  <c:v>100.4</c:v>
                </c:pt>
                <c:pt idx="42455">
                  <c:v>100.4</c:v>
                </c:pt>
                <c:pt idx="42456">
                  <c:v>100.4</c:v>
                </c:pt>
                <c:pt idx="42457">
                  <c:v>100.4</c:v>
                </c:pt>
                <c:pt idx="42458">
                  <c:v>100.3</c:v>
                </c:pt>
                <c:pt idx="42459">
                  <c:v>100.3</c:v>
                </c:pt>
                <c:pt idx="42460">
                  <c:v>100.3</c:v>
                </c:pt>
                <c:pt idx="42461">
                  <c:v>100.3</c:v>
                </c:pt>
                <c:pt idx="42462">
                  <c:v>100.3</c:v>
                </c:pt>
                <c:pt idx="42463">
                  <c:v>100.2</c:v>
                </c:pt>
                <c:pt idx="42464">
                  <c:v>100.2</c:v>
                </c:pt>
                <c:pt idx="42465">
                  <c:v>100.2</c:v>
                </c:pt>
                <c:pt idx="42466">
                  <c:v>100.2</c:v>
                </c:pt>
                <c:pt idx="42467">
                  <c:v>100.2</c:v>
                </c:pt>
                <c:pt idx="42468">
                  <c:v>100.2</c:v>
                </c:pt>
                <c:pt idx="42469">
                  <c:v>100.2</c:v>
                </c:pt>
                <c:pt idx="42470">
                  <c:v>100.1</c:v>
                </c:pt>
                <c:pt idx="42471">
                  <c:v>100.1</c:v>
                </c:pt>
                <c:pt idx="42472">
                  <c:v>100.1</c:v>
                </c:pt>
                <c:pt idx="42473">
                  <c:v>100.1</c:v>
                </c:pt>
                <c:pt idx="42474">
                  <c:v>100.1</c:v>
                </c:pt>
                <c:pt idx="42475">
                  <c:v>100</c:v>
                </c:pt>
                <c:pt idx="42476">
                  <c:v>100</c:v>
                </c:pt>
                <c:pt idx="42477">
                  <c:v>100</c:v>
                </c:pt>
                <c:pt idx="42478">
                  <c:v>100</c:v>
                </c:pt>
                <c:pt idx="42479">
                  <c:v>100</c:v>
                </c:pt>
                <c:pt idx="42480">
                  <c:v>100</c:v>
                </c:pt>
                <c:pt idx="42481">
                  <c:v>99.9</c:v>
                </c:pt>
                <c:pt idx="42482">
                  <c:v>99.9</c:v>
                </c:pt>
                <c:pt idx="42483">
                  <c:v>99.9</c:v>
                </c:pt>
                <c:pt idx="42484">
                  <c:v>99.9</c:v>
                </c:pt>
                <c:pt idx="42485">
                  <c:v>99.9</c:v>
                </c:pt>
                <c:pt idx="42486">
                  <c:v>99.8</c:v>
                </c:pt>
                <c:pt idx="42487">
                  <c:v>99.8</c:v>
                </c:pt>
                <c:pt idx="42488">
                  <c:v>99.8</c:v>
                </c:pt>
                <c:pt idx="42489">
                  <c:v>99.8</c:v>
                </c:pt>
                <c:pt idx="42490">
                  <c:v>99.8</c:v>
                </c:pt>
                <c:pt idx="42491">
                  <c:v>99.8</c:v>
                </c:pt>
                <c:pt idx="42492">
                  <c:v>99.7</c:v>
                </c:pt>
                <c:pt idx="42493">
                  <c:v>99.7</c:v>
                </c:pt>
                <c:pt idx="42494">
                  <c:v>99.7</c:v>
                </c:pt>
                <c:pt idx="42495">
                  <c:v>99.7</c:v>
                </c:pt>
                <c:pt idx="42496">
                  <c:v>99.7</c:v>
                </c:pt>
                <c:pt idx="42497">
                  <c:v>99.7</c:v>
                </c:pt>
                <c:pt idx="42498">
                  <c:v>99.7</c:v>
                </c:pt>
                <c:pt idx="42499">
                  <c:v>99.6</c:v>
                </c:pt>
                <c:pt idx="42500">
                  <c:v>99.6</c:v>
                </c:pt>
                <c:pt idx="42501">
                  <c:v>99.6</c:v>
                </c:pt>
                <c:pt idx="42502">
                  <c:v>99.6</c:v>
                </c:pt>
                <c:pt idx="42503">
                  <c:v>99.6</c:v>
                </c:pt>
                <c:pt idx="42504">
                  <c:v>99.6</c:v>
                </c:pt>
                <c:pt idx="42505">
                  <c:v>99.6</c:v>
                </c:pt>
                <c:pt idx="42506">
                  <c:v>99.5</c:v>
                </c:pt>
                <c:pt idx="42507">
                  <c:v>99.5</c:v>
                </c:pt>
                <c:pt idx="42508">
                  <c:v>99.5</c:v>
                </c:pt>
                <c:pt idx="42509">
                  <c:v>99.5</c:v>
                </c:pt>
                <c:pt idx="42510">
                  <c:v>99.5</c:v>
                </c:pt>
                <c:pt idx="42511">
                  <c:v>99.5</c:v>
                </c:pt>
                <c:pt idx="42512">
                  <c:v>99.5</c:v>
                </c:pt>
                <c:pt idx="42513">
                  <c:v>99.4</c:v>
                </c:pt>
                <c:pt idx="42514">
                  <c:v>99.4</c:v>
                </c:pt>
                <c:pt idx="42515">
                  <c:v>99.4</c:v>
                </c:pt>
                <c:pt idx="42516">
                  <c:v>99.4</c:v>
                </c:pt>
                <c:pt idx="42517">
                  <c:v>99.4</c:v>
                </c:pt>
                <c:pt idx="42518">
                  <c:v>99.4</c:v>
                </c:pt>
                <c:pt idx="42519">
                  <c:v>99.4</c:v>
                </c:pt>
                <c:pt idx="42520">
                  <c:v>99.4</c:v>
                </c:pt>
                <c:pt idx="42521">
                  <c:v>99.4</c:v>
                </c:pt>
                <c:pt idx="42522">
                  <c:v>99.4</c:v>
                </c:pt>
                <c:pt idx="42523">
                  <c:v>99.3</c:v>
                </c:pt>
                <c:pt idx="42524">
                  <c:v>99.4</c:v>
                </c:pt>
                <c:pt idx="42525">
                  <c:v>99.3</c:v>
                </c:pt>
                <c:pt idx="42526">
                  <c:v>99.3</c:v>
                </c:pt>
                <c:pt idx="42527">
                  <c:v>99.3</c:v>
                </c:pt>
                <c:pt idx="42528">
                  <c:v>99.3</c:v>
                </c:pt>
                <c:pt idx="42529">
                  <c:v>99.3</c:v>
                </c:pt>
                <c:pt idx="42530">
                  <c:v>99.3</c:v>
                </c:pt>
                <c:pt idx="42531">
                  <c:v>99.3</c:v>
                </c:pt>
                <c:pt idx="42532">
                  <c:v>99.3</c:v>
                </c:pt>
                <c:pt idx="42533">
                  <c:v>99.3</c:v>
                </c:pt>
                <c:pt idx="42534">
                  <c:v>99.3</c:v>
                </c:pt>
                <c:pt idx="42535">
                  <c:v>99.3</c:v>
                </c:pt>
                <c:pt idx="42536">
                  <c:v>99.3</c:v>
                </c:pt>
                <c:pt idx="42537">
                  <c:v>99.3</c:v>
                </c:pt>
                <c:pt idx="42538">
                  <c:v>99.3</c:v>
                </c:pt>
                <c:pt idx="42539">
                  <c:v>99.3</c:v>
                </c:pt>
                <c:pt idx="42540">
                  <c:v>99.3</c:v>
                </c:pt>
                <c:pt idx="42541">
                  <c:v>99.3</c:v>
                </c:pt>
                <c:pt idx="42542">
                  <c:v>99.3</c:v>
                </c:pt>
                <c:pt idx="42543">
                  <c:v>99.3</c:v>
                </c:pt>
                <c:pt idx="42544">
                  <c:v>99.3</c:v>
                </c:pt>
                <c:pt idx="42545">
                  <c:v>99.3</c:v>
                </c:pt>
                <c:pt idx="42546">
                  <c:v>99.3</c:v>
                </c:pt>
                <c:pt idx="42547">
                  <c:v>99.3</c:v>
                </c:pt>
                <c:pt idx="42548">
                  <c:v>99.3</c:v>
                </c:pt>
                <c:pt idx="42549">
                  <c:v>99.3</c:v>
                </c:pt>
                <c:pt idx="42550">
                  <c:v>99.3</c:v>
                </c:pt>
                <c:pt idx="42551">
                  <c:v>99.3</c:v>
                </c:pt>
                <c:pt idx="42552">
                  <c:v>99.3</c:v>
                </c:pt>
                <c:pt idx="42553">
                  <c:v>99.3</c:v>
                </c:pt>
                <c:pt idx="42554">
                  <c:v>99.3</c:v>
                </c:pt>
                <c:pt idx="42555">
                  <c:v>99.3</c:v>
                </c:pt>
                <c:pt idx="42556">
                  <c:v>99.3</c:v>
                </c:pt>
                <c:pt idx="42557">
                  <c:v>99.3</c:v>
                </c:pt>
                <c:pt idx="42558">
                  <c:v>99.3</c:v>
                </c:pt>
                <c:pt idx="42559">
                  <c:v>99.3</c:v>
                </c:pt>
                <c:pt idx="42560">
                  <c:v>99.3</c:v>
                </c:pt>
                <c:pt idx="42561">
                  <c:v>99.3</c:v>
                </c:pt>
                <c:pt idx="42562">
                  <c:v>99.3</c:v>
                </c:pt>
                <c:pt idx="42563">
                  <c:v>99.3</c:v>
                </c:pt>
                <c:pt idx="42564">
                  <c:v>99.4</c:v>
                </c:pt>
                <c:pt idx="42565">
                  <c:v>99.4</c:v>
                </c:pt>
                <c:pt idx="42566">
                  <c:v>99.4</c:v>
                </c:pt>
                <c:pt idx="42567">
                  <c:v>99.4</c:v>
                </c:pt>
                <c:pt idx="42568">
                  <c:v>99.4</c:v>
                </c:pt>
                <c:pt idx="42569">
                  <c:v>99.4</c:v>
                </c:pt>
                <c:pt idx="42570">
                  <c:v>99.4</c:v>
                </c:pt>
                <c:pt idx="42571">
                  <c:v>99.4</c:v>
                </c:pt>
                <c:pt idx="42572">
                  <c:v>99.4</c:v>
                </c:pt>
                <c:pt idx="42573">
                  <c:v>99.4</c:v>
                </c:pt>
                <c:pt idx="42574">
                  <c:v>99.4</c:v>
                </c:pt>
                <c:pt idx="42575">
                  <c:v>99.4</c:v>
                </c:pt>
                <c:pt idx="42576">
                  <c:v>99.4</c:v>
                </c:pt>
                <c:pt idx="42577">
                  <c:v>99.4</c:v>
                </c:pt>
                <c:pt idx="42578">
                  <c:v>99.4</c:v>
                </c:pt>
                <c:pt idx="42579">
                  <c:v>99.4</c:v>
                </c:pt>
                <c:pt idx="42580">
                  <c:v>99.4</c:v>
                </c:pt>
                <c:pt idx="42581">
                  <c:v>99.4</c:v>
                </c:pt>
                <c:pt idx="42582">
                  <c:v>99.4</c:v>
                </c:pt>
                <c:pt idx="42583">
                  <c:v>99.4</c:v>
                </c:pt>
                <c:pt idx="42584">
                  <c:v>99.4</c:v>
                </c:pt>
                <c:pt idx="42585">
                  <c:v>99.4</c:v>
                </c:pt>
                <c:pt idx="42586">
                  <c:v>99.5</c:v>
                </c:pt>
                <c:pt idx="42587">
                  <c:v>99.5</c:v>
                </c:pt>
                <c:pt idx="42588">
                  <c:v>99.5</c:v>
                </c:pt>
                <c:pt idx="42589">
                  <c:v>99.5</c:v>
                </c:pt>
                <c:pt idx="42590">
                  <c:v>99.5</c:v>
                </c:pt>
                <c:pt idx="42591">
                  <c:v>99.5</c:v>
                </c:pt>
                <c:pt idx="42592">
                  <c:v>99.5</c:v>
                </c:pt>
                <c:pt idx="42593">
                  <c:v>99.5</c:v>
                </c:pt>
                <c:pt idx="42594">
                  <c:v>99.5</c:v>
                </c:pt>
                <c:pt idx="42595">
                  <c:v>99.5</c:v>
                </c:pt>
                <c:pt idx="42596">
                  <c:v>99.5</c:v>
                </c:pt>
                <c:pt idx="42597">
                  <c:v>99.5</c:v>
                </c:pt>
                <c:pt idx="42598">
                  <c:v>99.5</c:v>
                </c:pt>
                <c:pt idx="42599">
                  <c:v>99.6</c:v>
                </c:pt>
                <c:pt idx="42600">
                  <c:v>99.6</c:v>
                </c:pt>
                <c:pt idx="42601">
                  <c:v>99.6</c:v>
                </c:pt>
                <c:pt idx="42602">
                  <c:v>99.6</c:v>
                </c:pt>
                <c:pt idx="42603">
                  <c:v>99.6</c:v>
                </c:pt>
                <c:pt idx="42604">
                  <c:v>99.6</c:v>
                </c:pt>
                <c:pt idx="42605">
                  <c:v>99.6</c:v>
                </c:pt>
                <c:pt idx="42606">
                  <c:v>99.6</c:v>
                </c:pt>
                <c:pt idx="42607">
                  <c:v>99.6</c:v>
                </c:pt>
                <c:pt idx="42608">
                  <c:v>99.6</c:v>
                </c:pt>
                <c:pt idx="42609">
                  <c:v>99.6</c:v>
                </c:pt>
                <c:pt idx="42610">
                  <c:v>99.7</c:v>
                </c:pt>
                <c:pt idx="42611">
                  <c:v>99.7</c:v>
                </c:pt>
                <c:pt idx="42612">
                  <c:v>99.7</c:v>
                </c:pt>
                <c:pt idx="42613">
                  <c:v>99.7</c:v>
                </c:pt>
                <c:pt idx="42614">
                  <c:v>99.7</c:v>
                </c:pt>
                <c:pt idx="42615">
                  <c:v>99.7</c:v>
                </c:pt>
                <c:pt idx="42616">
                  <c:v>99.7</c:v>
                </c:pt>
                <c:pt idx="42617">
                  <c:v>99.7</c:v>
                </c:pt>
                <c:pt idx="42618">
                  <c:v>99.7</c:v>
                </c:pt>
                <c:pt idx="42619">
                  <c:v>99.7</c:v>
                </c:pt>
                <c:pt idx="42620">
                  <c:v>99.7</c:v>
                </c:pt>
                <c:pt idx="42621">
                  <c:v>99.7</c:v>
                </c:pt>
                <c:pt idx="42622">
                  <c:v>99.8</c:v>
                </c:pt>
                <c:pt idx="42623">
                  <c:v>99.8</c:v>
                </c:pt>
                <c:pt idx="42624">
                  <c:v>99.8</c:v>
                </c:pt>
                <c:pt idx="42625">
                  <c:v>99.8</c:v>
                </c:pt>
                <c:pt idx="42626">
                  <c:v>99.8</c:v>
                </c:pt>
                <c:pt idx="42627">
                  <c:v>99.8</c:v>
                </c:pt>
                <c:pt idx="42628">
                  <c:v>99.8</c:v>
                </c:pt>
                <c:pt idx="42629">
                  <c:v>99.8</c:v>
                </c:pt>
                <c:pt idx="42630">
                  <c:v>99.9</c:v>
                </c:pt>
                <c:pt idx="42631">
                  <c:v>99.9</c:v>
                </c:pt>
                <c:pt idx="42632">
                  <c:v>99.9</c:v>
                </c:pt>
                <c:pt idx="42633">
                  <c:v>99.9</c:v>
                </c:pt>
                <c:pt idx="42634">
                  <c:v>99.9</c:v>
                </c:pt>
                <c:pt idx="42635">
                  <c:v>99.9</c:v>
                </c:pt>
                <c:pt idx="42636">
                  <c:v>99.9</c:v>
                </c:pt>
                <c:pt idx="42637">
                  <c:v>100</c:v>
                </c:pt>
                <c:pt idx="42638">
                  <c:v>100</c:v>
                </c:pt>
                <c:pt idx="42639">
                  <c:v>100</c:v>
                </c:pt>
                <c:pt idx="42640">
                  <c:v>100</c:v>
                </c:pt>
                <c:pt idx="42641">
                  <c:v>100</c:v>
                </c:pt>
                <c:pt idx="42642">
                  <c:v>100</c:v>
                </c:pt>
                <c:pt idx="42643">
                  <c:v>100</c:v>
                </c:pt>
                <c:pt idx="42644">
                  <c:v>100</c:v>
                </c:pt>
                <c:pt idx="42645">
                  <c:v>100</c:v>
                </c:pt>
                <c:pt idx="42646">
                  <c:v>100</c:v>
                </c:pt>
                <c:pt idx="42647">
                  <c:v>100</c:v>
                </c:pt>
                <c:pt idx="42648">
                  <c:v>100.1</c:v>
                </c:pt>
                <c:pt idx="42649">
                  <c:v>100.1</c:v>
                </c:pt>
                <c:pt idx="42650">
                  <c:v>100.1</c:v>
                </c:pt>
                <c:pt idx="42651">
                  <c:v>100.1</c:v>
                </c:pt>
                <c:pt idx="42652">
                  <c:v>100.1</c:v>
                </c:pt>
                <c:pt idx="42653">
                  <c:v>100.1</c:v>
                </c:pt>
                <c:pt idx="42654">
                  <c:v>100.2</c:v>
                </c:pt>
                <c:pt idx="42655">
                  <c:v>100.2</c:v>
                </c:pt>
                <c:pt idx="42656">
                  <c:v>100.2</c:v>
                </c:pt>
                <c:pt idx="42657">
                  <c:v>100.2</c:v>
                </c:pt>
                <c:pt idx="42658">
                  <c:v>100.2</c:v>
                </c:pt>
                <c:pt idx="42659">
                  <c:v>100.2</c:v>
                </c:pt>
                <c:pt idx="42660">
                  <c:v>100.3</c:v>
                </c:pt>
                <c:pt idx="42661">
                  <c:v>100.3</c:v>
                </c:pt>
                <c:pt idx="42662">
                  <c:v>100.3</c:v>
                </c:pt>
                <c:pt idx="42663">
                  <c:v>100.3</c:v>
                </c:pt>
                <c:pt idx="42664">
                  <c:v>100.3</c:v>
                </c:pt>
                <c:pt idx="42665">
                  <c:v>100.3</c:v>
                </c:pt>
                <c:pt idx="42666">
                  <c:v>100.4</c:v>
                </c:pt>
                <c:pt idx="42667">
                  <c:v>100.4</c:v>
                </c:pt>
                <c:pt idx="42668">
                  <c:v>100.4</c:v>
                </c:pt>
                <c:pt idx="42669">
                  <c:v>100.4</c:v>
                </c:pt>
                <c:pt idx="42670">
                  <c:v>100.4</c:v>
                </c:pt>
                <c:pt idx="42671">
                  <c:v>100.4</c:v>
                </c:pt>
                <c:pt idx="42672">
                  <c:v>100.5</c:v>
                </c:pt>
                <c:pt idx="42673">
                  <c:v>100.5</c:v>
                </c:pt>
                <c:pt idx="42674">
                  <c:v>100.5</c:v>
                </c:pt>
                <c:pt idx="42675">
                  <c:v>100.5</c:v>
                </c:pt>
                <c:pt idx="42676">
                  <c:v>100.5</c:v>
                </c:pt>
                <c:pt idx="42677">
                  <c:v>100.5</c:v>
                </c:pt>
                <c:pt idx="42678">
                  <c:v>100.5</c:v>
                </c:pt>
                <c:pt idx="42679">
                  <c:v>100.6</c:v>
                </c:pt>
                <c:pt idx="42680">
                  <c:v>100.6</c:v>
                </c:pt>
                <c:pt idx="42681">
                  <c:v>100.6</c:v>
                </c:pt>
                <c:pt idx="42682">
                  <c:v>100.6</c:v>
                </c:pt>
                <c:pt idx="42683">
                  <c:v>100.6</c:v>
                </c:pt>
                <c:pt idx="42684">
                  <c:v>100.6</c:v>
                </c:pt>
                <c:pt idx="42685">
                  <c:v>100.6</c:v>
                </c:pt>
                <c:pt idx="42686">
                  <c:v>100.6</c:v>
                </c:pt>
                <c:pt idx="42687">
                  <c:v>100.7</c:v>
                </c:pt>
                <c:pt idx="42688">
                  <c:v>100.7</c:v>
                </c:pt>
                <c:pt idx="42689">
                  <c:v>100.7</c:v>
                </c:pt>
                <c:pt idx="42690">
                  <c:v>100.7</c:v>
                </c:pt>
                <c:pt idx="42691">
                  <c:v>100.7</c:v>
                </c:pt>
                <c:pt idx="42692">
                  <c:v>100.7</c:v>
                </c:pt>
                <c:pt idx="42693">
                  <c:v>100.7</c:v>
                </c:pt>
                <c:pt idx="42694">
                  <c:v>100.8</c:v>
                </c:pt>
                <c:pt idx="42695">
                  <c:v>100.8</c:v>
                </c:pt>
                <c:pt idx="42696">
                  <c:v>100.8</c:v>
                </c:pt>
                <c:pt idx="42697">
                  <c:v>100.8</c:v>
                </c:pt>
                <c:pt idx="42698">
                  <c:v>100.8</c:v>
                </c:pt>
                <c:pt idx="42699">
                  <c:v>100.8</c:v>
                </c:pt>
                <c:pt idx="42700">
                  <c:v>100.9</c:v>
                </c:pt>
                <c:pt idx="42701">
                  <c:v>100.9</c:v>
                </c:pt>
                <c:pt idx="42702">
                  <c:v>100.9</c:v>
                </c:pt>
                <c:pt idx="42703">
                  <c:v>100.9</c:v>
                </c:pt>
                <c:pt idx="42704">
                  <c:v>100.9</c:v>
                </c:pt>
                <c:pt idx="42705">
                  <c:v>100.9</c:v>
                </c:pt>
                <c:pt idx="42706">
                  <c:v>101</c:v>
                </c:pt>
                <c:pt idx="42707">
                  <c:v>101</c:v>
                </c:pt>
                <c:pt idx="42708">
                  <c:v>101</c:v>
                </c:pt>
                <c:pt idx="42709">
                  <c:v>101</c:v>
                </c:pt>
                <c:pt idx="42710">
                  <c:v>101</c:v>
                </c:pt>
                <c:pt idx="42711">
                  <c:v>101</c:v>
                </c:pt>
                <c:pt idx="42712">
                  <c:v>101</c:v>
                </c:pt>
                <c:pt idx="42713">
                  <c:v>101</c:v>
                </c:pt>
                <c:pt idx="42714">
                  <c:v>101.1</c:v>
                </c:pt>
                <c:pt idx="42715">
                  <c:v>101.1</c:v>
                </c:pt>
                <c:pt idx="42716">
                  <c:v>101.1</c:v>
                </c:pt>
                <c:pt idx="42717">
                  <c:v>101.1</c:v>
                </c:pt>
                <c:pt idx="42718">
                  <c:v>101.1</c:v>
                </c:pt>
                <c:pt idx="42719">
                  <c:v>101.2</c:v>
                </c:pt>
                <c:pt idx="42720">
                  <c:v>101.2</c:v>
                </c:pt>
                <c:pt idx="42721">
                  <c:v>101.2</c:v>
                </c:pt>
                <c:pt idx="42722">
                  <c:v>101.2</c:v>
                </c:pt>
                <c:pt idx="42723">
                  <c:v>101.2</c:v>
                </c:pt>
                <c:pt idx="42724">
                  <c:v>101.2</c:v>
                </c:pt>
                <c:pt idx="42725">
                  <c:v>101.2</c:v>
                </c:pt>
                <c:pt idx="42726">
                  <c:v>101.2</c:v>
                </c:pt>
                <c:pt idx="42727">
                  <c:v>101.3</c:v>
                </c:pt>
                <c:pt idx="42728">
                  <c:v>101.3</c:v>
                </c:pt>
                <c:pt idx="42729">
                  <c:v>101.2</c:v>
                </c:pt>
                <c:pt idx="42730">
                  <c:v>101.3</c:v>
                </c:pt>
                <c:pt idx="42731">
                  <c:v>101.3</c:v>
                </c:pt>
                <c:pt idx="42732">
                  <c:v>101.3</c:v>
                </c:pt>
                <c:pt idx="42733">
                  <c:v>101.3</c:v>
                </c:pt>
                <c:pt idx="42734">
                  <c:v>101.3</c:v>
                </c:pt>
                <c:pt idx="42735">
                  <c:v>101.3</c:v>
                </c:pt>
                <c:pt idx="42736">
                  <c:v>101.3</c:v>
                </c:pt>
                <c:pt idx="42737">
                  <c:v>101.3</c:v>
                </c:pt>
                <c:pt idx="42738">
                  <c:v>101.4</c:v>
                </c:pt>
                <c:pt idx="42739">
                  <c:v>101.4</c:v>
                </c:pt>
                <c:pt idx="42740">
                  <c:v>101.4</c:v>
                </c:pt>
                <c:pt idx="42741">
                  <c:v>101.4</c:v>
                </c:pt>
                <c:pt idx="42742">
                  <c:v>101.4</c:v>
                </c:pt>
                <c:pt idx="42743">
                  <c:v>101.4</c:v>
                </c:pt>
                <c:pt idx="42744">
                  <c:v>101.4</c:v>
                </c:pt>
                <c:pt idx="42745">
                  <c:v>101.4</c:v>
                </c:pt>
                <c:pt idx="42746">
                  <c:v>101.4</c:v>
                </c:pt>
                <c:pt idx="42747">
                  <c:v>101.4</c:v>
                </c:pt>
                <c:pt idx="42748">
                  <c:v>101.4</c:v>
                </c:pt>
                <c:pt idx="42749">
                  <c:v>101.5</c:v>
                </c:pt>
                <c:pt idx="42750">
                  <c:v>101.5</c:v>
                </c:pt>
                <c:pt idx="42751">
                  <c:v>101.5</c:v>
                </c:pt>
                <c:pt idx="42752">
                  <c:v>101.5</c:v>
                </c:pt>
                <c:pt idx="42753">
                  <c:v>101.5</c:v>
                </c:pt>
                <c:pt idx="42754">
                  <c:v>101.5</c:v>
                </c:pt>
                <c:pt idx="42755">
                  <c:v>101.5</c:v>
                </c:pt>
                <c:pt idx="42756">
                  <c:v>101.5</c:v>
                </c:pt>
                <c:pt idx="42757">
                  <c:v>101.5</c:v>
                </c:pt>
                <c:pt idx="42758">
                  <c:v>101.5</c:v>
                </c:pt>
                <c:pt idx="42759">
                  <c:v>101.5</c:v>
                </c:pt>
                <c:pt idx="42760">
                  <c:v>101.6</c:v>
                </c:pt>
                <c:pt idx="42761">
                  <c:v>101.6</c:v>
                </c:pt>
                <c:pt idx="42762">
                  <c:v>101.6</c:v>
                </c:pt>
                <c:pt idx="42763">
                  <c:v>101.6</c:v>
                </c:pt>
                <c:pt idx="42764">
                  <c:v>101.6</c:v>
                </c:pt>
                <c:pt idx="42765">
                  <c:v>101.6</c:v>
                </c:pt>
                <c:pt idx="42766">
                  <c:v>101.6</c:v>
                </c:pt>
                <c:pt idx="42767">
                  <c:v>101.6</c:v>
                </c:pt>
                <c:pt idx="42768">
                  <c:v>101.6</c:v>
                </c:pt>
                <c:pt idx="42769">
                  <c:v>101.6</c:v>
                </c:pt>
                <c:pt idx="42770">
                  <c:v>101.6</c:v>
                </c:pt>
                <c:pt idx="42771">
                  <c:v>101.6</c:v>
                </c:pt>
                <c:pt idx="42772">
                  <c:v>101.6</c:v>
                </c:pt>
                <c:pt idx="42773">
                  <c:v>101.6</c:v>
                </c:pt>
                <c:pt idx="42774">
                  <c:v>101.6</c:v>
                </c:pt>
                <c:pt idx="42775">
                  <c:v>101.6</c:v>
                </c:pt>
                <c:pt idx="42776">
                  <c:v>101.6</c:v>
                </c:pt>
                <c:pt idx="42777">
                  <c:v>101.6</c:v>
                </c:pt>
                <c:pt idx="42778">
                  <c:v>101.6</c:v>
                </c:pt>
                <c:pt idx="42779">
                  <c:v>101.6</c:v>
                </c:pt>
                <c:pt idx="42780">
                  <c:v>101.6</c:v>
                </c:pt>
                <c:pt idx="42781">
                  <c:v>101.6</c:v>
                </c:pt>
                <c:pt idx="42782">
                  <c:v>101.6</c:v>
                </c:pt>
                <c:pt idx="42783">
                  <c:v>101.6</c:v>
                </c:pt>
                <c:pt idx="42784">
                  <c:v>101.6</c:v>
                </c:pt>
                <c:pt idx="42785">
                  <c:v>101.6</c:v>
                </c:pt>
                <c:pt idx="42786">
                  <c:v>101.6</c:v>
                </c:pt>
                <c:pt idx="42787">
                  <c:v>101.6</c:v>
                </c:pt>
                <c:pt idx="42788">
                  <c:v>101.6</c:v>
                </c:pt>
                <c:pt idx="42789">
                  <c:v>101.6</c:v>
                </c:pt>
                <c:pt idx="42790">
                  <c:v>101.6</c:v>
                </c:pt>
                <c:pt idx="42791">
                  <c:v>101.6</c:v>
                </c:pt>
                <c:pt idx="42792">
                  <c:v>101.5</c:v>
                </c:pt>
                <c:pt idx="42793">
                  <c:v>101.5</c:v>
                </c:pt>
                <c:pt idx="42794">
                  <c:v>101.5</c:v>
                </c:pt>
                <c:pt idx="42795">
                  <c:v>101.5</c:v>
                </c:pt>
                <c:pt idx="42796">
                  <c:v>101.5</c:v>
                </c:pt>
                <c:pt idx="42797">
                  <c:v>101.5</c:v>
                </c:pt>
                <c:pt idx="42798">
                  <c:v>101.5</c:v>
                </c:pt>
                <c:pt idx="42799">
                  <c:v>101.5</c:v>
                </c:pt>
                <c:pt idx="42800">
                  <c:v>101.5</c:v>
                </c:pt>
                <c:pt idx="42801">
                  <c:v>101.5</c:v>
                </c:pt>
                <c:pt idx="42802">
                  <c:v>101.5</c:v>
                </c:pt>
                <c:pt idx="42803">
                  <c:v>101.5</c:v>
                </c:pt>
                <c:pt idx="42804">
                  <c:v>101.5</c:v>
                </c:pt>
                <c:pt idx="42805">
                  <c:v>101.5</c:v>
                </c:pt>
                <c:pt idx="42806">
                  <c:v>101.5</c:v>
                </c:pt>
                <c:pt idx="42807">
                  <c:v>101.4</c:v>
                </c:pt>
                <c:pt idx="42808">
                  <c:v>101.4</c:v>
                </c:pt>
                <c:pt idx="42809">
                  <c:v>101.4</c:v>
                </c:pt>
                <c:pt idx="42810">
                  <c:v>101.4</c:v>
                </c:pt>
                <c:pt idx="42811">
                  <c:v>101.4</c:v>
                </c:pt>
                <c:pt idx="42812">
                  <c:v>101.4</c:v>
                </c:pt>
                <c:pt idx="42813">
                  <c:v>101.4</c:v>
                </c:pt>
                <c:pt idx="42814">
                  <c:v>101.4</c:v>
                </c:pt>
                <c:pt idx="42815">
                  <c:v>101.4</c:v>
                </c:pt>
                <c:pt idx="42816">
                  <c:v>101.3</c:v>
                </c:pt>
                <c:pt idx="42817">
                  <c:v>101.3</c:v>
                </c:pt>
                <c:pt idx="42818">
                  <c:v>101.3</c:v>
                </c:pt>
                <c:pt idx="42819">
                  <c:v>101.3</c:v>
                </c:pt>
                <c:pt idx="42820">
                  <c:v>101.3</c:v>
                </c:pt>
                <c:pt idx="42821">
                  <c:v>101.3</c:v>
                </c:pt>
                <c:pt idx="42822">
                  <c:v>101.3</c:v>
                </c:pt>
                <c:pt idx="42823">
                  <c:v>101.3</c:v>
                </c:pt>
                <c:pt idx="42824">
                  <c:v>101.3</c:v>
                </c:pt>
                <c:pt idx="42825">
                  <c:v>101.2</c:v>
                </c:pt>
                <c:pt idx="42826">
                  <c:v>101.2</c:v>
                </c:pt>
                <c:pt idx="42827">
                  <c:v>101.2</c:v>
                </c:pt>
                <c:pt idx="42828">
                  <c:v>101.2</c:v>
                </c:pt>
                <c:pt idx="42829">
                  <c:v>101.2</c:v>
                </c:pt>
                <c:pt idx="42830">
                  <c:v>101.2</c:v>
                </c:pt>
                <c:pt idx="42831">
                  <c:v>101.2</c:v>
                </c:pt>
                <c:pt idx="42832">
                  <c:v>101.2</c:v>
                </c:pt>
                <c:pt idx="42833">
                  <c:v>101.2</c:v>
                </c:pt>
                <c:pt idx="42834">
                  <c:v>101.2</c:v>
                </c:pt>
                <c:pt idx="42835">
                  <c:v>101.1</c:v>
                </c:pt>
                <c:pt idx="42836">
                  <c:v>101.1</c:v>
                </c:pt>
                <c:pt idx="42837">
                  <c:v>101.1</c:v>
                </c:pt>
                <c:pt idx="42838">
                  <c:v>101.1</c:v>
                </c:pt>
                <c:pt idx="42839">
                  <c:v>101.1</c:v>
                </c:pt>
                <c:pt idx="42840">
                  <c:v>101.1</c:v>
                </c:pt>
                <c:pt idx="42841">
                  <c:v>101.1</c:v>
                </c:pt>
                <c:pt idx="42842">
                  <c:v>101.1</c:v>
                </c:pt>
                <c:pt idx="42843">
                  <c:v>101</c:v>
                </c:pt>
                <c:pt idx="42844">
                  <c:v>101</c:v>
                </c:pt>
                <c:pt idx="42845">
                  <c:v>101</c:v>
                </c:pt>
                <c:pt idx="42846">
                  <c:v>101</c:v>
                </c:pt>
                <c:pt idx="42847">
                  <c:v>101</c:v>
                </c:pt>
                <c:pt idx="42848">
                  <c:v>101</c:v>
                </c:pt>
                <c:pt idx="42849">
                  <c:v>101</c:v>
                </c:pt>
                <c:pt idx="42850">
                  <c:v>101</c:v>
                </c:pt>
                <c:pt idx="42851">
                  <c:v>100.9</c:v>
                </c:pt>
                <c:pt idx="42852">
                  <c:v>100.9</c:v>
                </c:pt>
                <c:pt idx="42853">
                  <c:v>100.9</c:v>
                </c:pt>
                <c:pt idx="42854">
                  <c:v>100.9</c:v>
                </c:pt>
                <c:pt idx="42855">
                  <c:v>100.9</c:v>
                </c:pt>
                <c:pt idx="42856">
                  <c:v>100.9</c:v>
                </c:pt>
                <c:pt idx="42857">
                  <c:v>100.8</c:v>
                </c:pt>
                <c:pt idx="42858">
                  <c:v>100.8</c:v>
                </c:pt>
                <c:pt idx="42859">
                  <c:v>100.8</c:v>
                </c:pt>
                <c:pt idx="42860">
                  <c:v>100.8</c:v>
                </c:pt>
                <c:pt idx="42861">
                  <c:v>100.8</c:v>
                </c:pt>
                <c:pt idx="42862">
                  <c:v>100.8</c:v>
                </c:pt>
                <c:pt idx="42863">
                  <c:v>100.7</c:v>
                </c:pt>
                <c:pt idx="42864">
                  <c:v>100.7</c:v>
                </c:pt>
                <c:pt idx="42865">
                  <c:v>100.7</c:v>
                </c:pt>
                <c:pt idx="42866">
                  <c:v>100.7</c:v>
                </c:pt>
                <c:pt idx="42867">
                  <c:v>100.7</c:v>
                </c:pt>
                <c:pt idx="42868">
                  <c:v>100.7</c:v>
                </c:pt>
                <c:pt idx="42869">
                  <c:v>100.6</c:v>
                </c:pt>
                <c:pt idx="42870">
                  <c:v>100.6</c:v>
                </c:pt>
                <c:pt idx="42871">
                  <c:v>100.6</c:v>
                </c:pt>
                <c:pt idx="42872">
                  <c:v>100.6</c:v>
                </c:pt>
                <c:pt idx="42873">
                  <c:v>100.6</c:v>
                </c:pt>
                <c:pt idx="42874">
                  <c:v>100.6</c:v>
                </c:pt>
                <c:pt idx="42875">
                  <c:v>100.5</c:v>
                </c:pt>
                <c:pt idx="42876">
                  <c:v>100.5</c:v>
                </c:pt>
                <c:pt idx="42877">
                  <c:v>100.5</c:v>
                </c:pt>
                <c:pt idx="42878">
                  <c:v>100.5</c:v>
                </c:pt>
                <c:pt idx="42879">
                  <c:v>100.5</c:v>
                </c:pt>
                <c:pt idx="42880">
                  <c:v>100.4</c:v>
                </c:pt>
                <c:pt idx="42881">
                  <c:v>100.4</c:v>
                </c:pt>
                <c:pt idx="42882">
                  <c:v>100.4</c:v>
                </c:pt>
                <c:pt idx="42883">
                  <c:v>100.4</c:v>
                </c:pt>
                <c:pt idx="42884">
                  <c:v>100.4</c:v>
                </c:pt>
                <c:pt idx="42885">
                  <c:v>100.3</c:v>
                </c:pt>
                <c:pt idx="42886">
                  <c:v>100.3</c:v>
                </c:pt>
                <c:pt idx="42887">
                  <c:v>100.3</c:v>
                </c:pt>
                <c:pt idx="42888">
                  <c:v>100.3</c:v>
                </c:pt>
                <c:pt idx="42889">
                  <c:v>100.3</c:v>
                </c:pt>
                <c:pt idx="42890">
                  <c:v>100.3</c:v>
                </c:pt>
                <c:pt idx="42891">
                  <c:v>100.2</c:v>
                </c:pt>
                <c:pt idx="42892">
                  <c:v>100.2</c:v>
                </c:pt>
                <c:pt idx="42893">
                  <c:v>100.2</c:v>
                </c:pt>
                <c:pt idx="42894">
                  <c:v>100.2</c:v>
                </c:pt>
                <c:pt idx="42895">
                  <c:v>100.2</c:v>
                </c:pt>
                <c:pt idx="42896">
                  <c:v>100.2</c:v>
                </c:pt>
                <c:pt idx="42897">
                  <c:v>100.1</c:v>
                </c:pt>
                <c:pt idx="42898">
                  <c:v>100.1</c:v>
                </c:pt>
                <c:pt idx="42899">
                  <c:v>100.1</c:v>
                </c:pt>
                <c:pt idx="42900">
                  <c:v>100.1</c:v>
                </c:pt>
                <c:pt idx="42901">
                  <c:v>100.1</c:v>
                </c:pt>
                <c:pt idx="42902">
                  <c:v>100.1</c:v>
                </c:pt>
                <c:pt idx="42903">
                  <c:v>100</c:v>
                </c:pt>
                <c:pt idx="42904">
                  <c:v>100</c:v>
                </c:pt>
                <c:pt idx="42905">
                  <c:v>100</c:v>
                </c:pt>
                <c:pt idx="42906">
                  <c:v>100</c:v>
                </c:pt>
                <c:pt idx="42907">
                  <c:v>100</c:v>
                </c:pt>
                <c:pt idx="42908">
                  <c:v>100</c:v>
                </c:pt>
                <c:pt idx="42909">
                  <c:v>100</c:v>
                </c:pt>
                <c:pt idx="42910">
                  <c:v>100</c:v>
                </c:pt>
                <c:pt idx="42911">
                  <c:v>99.9</c:v>
                </c:pt>
                <c:pt idx="42912">
                  <c:v>99.9</c:v>
                </c:pt>
                <c:pt idx="42913">
                  <c:v>99.9</c:v>
                </c:pt>
                <c:pt idx="42914">
                  <c:v>99.9</c:v>
                </c:pt>
                <c:pt idx="42915">
                  <c:v>99.9</c:v>
                </c:pt>
                <c:pt idx="42916">
                  <c:v>99.9</c:v>
                </c:pt>
                <c:pt idx="42917">
                  <c:v>99.9</c:v>
                </c:pt>
                <c:pt idx="42918">
                  <c:v>99.8</c:v>
                </c:pt>
                <c:pt idx="42919">
                  <c:v>99.8</c:v>
                </c:pt>
                <c:pt idx="42920">
                  <c:v>99.8</c:v>
                </c:pt>
                <c:pt idx="42921">
                  <c:v>99.8</c:v>
                </c:pt>
                <c:pt idx="42922">
                  <c:v>99.8</c:v>
                </c:pt>
                <c:pt idx="42923">
                  <c:v>99.8</c:v>
                </c:pt>
                <c:pt idx="42924">
                  <c:v>99.8</c:v>
                </c:pt>
                <c:pt idx="42925">
                  <c:v>99.8</c:v>
                </c:pt>
                <c:pt idx="42926">
                  <c:v>99.7</c:v>
                </c:pt>
                <c:pt idx="42927">
                  <c:v>99.7</c:v>
                </c:pt>
                <c:pt idx="42928">
                  <c:v>99.7</c:v>
                </c:pt>
                <c:pt idx="42929">
                  <c:v>99.7</c:v>
                </c:pt>
                <c:pt idx="42930">
                  <c:v>99.7</c:v>
                </c:pt>
                <c:pt idx="42931">
                  <c:v>99.7</c:v>
                </c:pt>
                <c:pt idx="42932">
                  <c:v>99.7</c:v>
                </c:pt>
                <c:pt idx="42933">
                  <c:v>99.7</c:v>
                </c:pt>
                <c:pt idx="42934">
                  <c:v>99.7</c:v>
                </c:pt>
                <c:pt idx="42935">
                  <c:v>99.7</c:v>
                </c:pt>
                <c:pt idx="42936">
                  <c:v>99.6</c:v>
                </c:pt>
                <c:pt idx="42937">
                  <c:v>99.6</c:v>
                </c:pt>
                <c:pt idx="42938">
                  <c:v>99.6</c:v>
                </c:pt>
                <c:pt idx="42939">
                  <c:v>99.6</c:v>
                </c:pt>
                <c:pt idx="42940">
                  <c:v>99.6</c:v>
                </c:pt>
                <c:pt idx="42941">
                  <c:v>99.6</c:v>
                </c:pt>
                <c:pt idx="42942">
                  <c:v>99.6</c:v>
                </c:pt>
                <c:pt idx="42943">
                  <c:v>99.6</c:v>
                </c:pt>
                <c:pt idx="42944">
                  <c:v>99.6</c:v>
                </c:pt>
                <c:pt idx="42945">
                  <c:v>99.6</c:v>
                </c:pt>
                <c:pt idx="42946">
                  <c:v>99.6</c:v>
                </c:pt>
                <c:pt idx="42947">
                  <c:v>99.6</c:v>
                </c:pt>
                <c:pt idx="42948">
                  <c:v>99.6</c:v>
                </c:pt>
                <c:pt idx="42949">
                  <c:v>99.6</c:v>
                </c:pt>
                <c:pt idx="42950">
                  <c:v>99.6</c:v>
                </c:pt>
                <c:pt idx="42951">
                  <c:v>99.5</c:v>
                </c:pt>
                <c:pt idx="42952">
                  <c:v>99.5</c:v>
                </c:pt>
                <c:pt idx="42953">
                  <c:v>99.5</c:v>
                </c:pt>
                <c:pt idx="42954">
                  <c:v>99.5</c:v>
                </c:pt>
                <c:pt idx="42955">
                  <c:v>99.5</c:v>
                </c:pt>
                <c:pt idx="42956">
                  <c:v>99.5</c:v>
                </c:pt>
                <c:pt idx="42957">
                  <c:v>99.5</c:v>
                </c:pt>
                <c:pt idx="42958">
                  <c:v>99.5</c:v>
                </c:pt>
                <c:pt idx="42959">
                  <c:v>99.5</c:v>
                </c:pt>
                <c:pt idx="42960">
                  <c:v>99.5</c:v>
                </c:pt>
                <c:pt idx="42961">
                  <c:v>99.5</c:v>
                </c:pt>
                <c:pt idx="42962">
                  <c:v>99.5</c:v>
                </c:pt>
                <c:pt idx="42963">
                  <c:v>99.5</c:v>
                </c:pt>
                <c:pt idx="42964">
                  <c:v>99.5</c:v>
                </c:pt>
                <c:pt idx="42965">
                  <c:v>99.5</c:v>
                </c:pt>
                <c:pt idx="42966">
                  <c:v>99.5</c:v>
                </c:pt>
                <c:pt idx="42967">
                  <c:v>99.5</c:v>
                </c:pt>
                <c:pt idx="42968">
                  <c:v>99.5</c:v>
                </c:pt>
                <c:pt idx="42969">
                  <c:v>99.5</c:v>
                </c:pt>
                <c:pt idx="42970">
                  <c:v>99.5</c:v>
                </c:pt>
                <c:pt idx="42971">
                  <c:v>99.5</c:v>
                </c:pt>
                <c:pt idx="42972">
                  <c:v>99.5</c:v>
                </c:pt>
                <c:pt idx="42973">
                  <c:v>99.5</c:v>
                </c:pt>
                <c:pt idx="42974">
                  <c:v>99.5</c:v>
                </c:pt>
                <c:pt idx="42975">
                  <c:v>99.5</c:v>
                </c:pt>
                <c:pt idx="42976">
                  <c:v>99.5</c:v>
                </c:pt>
                <c:pt idx="42977">
                  <c:v>99.5</c:v>
                </c:pt>
                <c:pt idx="42978">
                  <c:v>99.5</c:v>
                </c:pt>
                <c:pt idx="42979">
                  <c:v>99.5</c:v>
                </c:pt>
                <c:pt idx="42980">
                  <c:v>99.5</c:v>
                </c:pt>
                <c:pt idx="42981">
                  <c:v>99.5</c:v>
                </c:pt>
                <c:pt idx="42982">
                  <c:v>99.5</c:v>
                </c:pt>
                <c:pt idx="42983">
                  <c:v>99.5</c:v>
                </c:pt>
                <c:pt idx="42984">
                  <c:v>99.5</c:v>
                </c:pt>
                <c:pt idx="42985">
                  <c:v>99.5</c:v>
                </c:pt>
                <c:pt idx="42986">
                  <c:v>99.5</c:v>
                </c:pt>
                <c:pt idx="42987">
                  <c:v>99.5</c:v>
                </c:pt>
                <c:pt idx="42988">
                  <c:v>99.5</c:v>
                </c:pt>
                <c:pt idx="42989">
                  <c:v>99.6</c:v>
                </c:pt>
                <c:pt idx="42990">
                  <c:v>99.6</c:v>
                </c:pt>
                <c:pt idx="42991">
                  <c:v>99.6</c:v>
                </c:pt>
                <c:pt idx="42992">
                  <c:v>99.6</c:v>
                </c:pt>
                <c:pt idx="42993">
                  <c:v>99.6</c:v>
                </c:pt>
                <c:pt idx="42994">
                  <c:v>99.6</c:v>
                </c:pt>
                <c:pt idx="42995">
                  <c:v>99.6</c:v>
                </c:pt>
                <c:pt idx="42996">
                  <c:v>99.6</c:v>
                </c:pt>
                <c:pt idx="42997">
                  <c:v>99.6</c:v>
                </c:pt>
                <c:pt idx="42998">
                  <c:v>99.6</c:v>
                </c:pt>
                <c:pt idx="42999">
                  <c:v>99.6</c:v>
                </c:pt>
                <c:pt idx="43000">
                  <c:v>99.6</c:v>
                </c:pt>
                <c:pt idx="43001">
                  <c:v>99.6</c:v>
                </c:pt>
                <c:pt idx="43002">
                  <c:v>99.6</c:v>
                </c:pt>
                <c:pt idx="43003">
                  <c:v>99.6</c:v>
                </c:pt>
                <c:pt idx="43004">
                  <c:v>99.6</c:v>
                </c:pt>
                <c:pt idx="43005">
                  <c:v>99.6</c:v>
                </c:pt>
                <c:pt idx="43006">
                  <c:v>99.6</c:v>
                </c:pt>
                <c:pt idx="43007">
                  <c:v>99.6</c:v>
                </c:pt>
                <c:pt idx="43008">
                  <c:v>99.7</c:v>
                </c:pt>
                <c:pt idx="43009">
                  <c:v>99.7</c:v>
                </c:pt>
                <c:pt idx="43010">
                  <c:v>99.7</c:v>
                </c:pt>
                <c:pt idx="43011">
                  <c:v>99.7</c:v>
                </c:pt>
                <c:pt idx="43012">
                  <c:v>99.7</c:v>
                </c:pt>
                <c:pt idx="43013">
                  <c:v>99.7</c:v>
                </c:pt>
                <c:pt idx="43014">
                  <c:v>99.7</c:v>
                </c:pt>
                <c:pt idx="43015">
                  <c:v>99.7</c:v>
                </c:pt>
                <c:pt idx="43016">
                  <c:v>99.7</c:v>
                </c:pt>
                <c:pt idx="43017">
                  <c:v>99.7</c:v>
                </c:pt>
                <c:pt idx="43018">
                  <c:v>99.7</c:v>
                </c:pt>
                <c:pt idx="43019">
                  <c:v>99.7</c:v>
                </c:pt>
                <c:pt idx="43020">
                  <c:v>99.7</c:v>
                </c:pt>
                <c:pt idx="43021">
                  <c:v>99.7</c:v>
                </c:pt>
                <c:pt idx="43022">
                  <c:v>99.7</c:v>
                </c:pt>
                <c:pt idx="43023">
                  <c:v>99.7</c:v>
                </c:pt>
                <c:pt idx="43024">
                  <c:v>99.7</c:v>
                </c:pt>
                <c:pt idx="43025">
                  <c:v>99.7</c:v>
                </c:pt>
                <c:pt idx="43026">
                  <c:v>99.8</c:v>
                </c:pt>
                <c:pt idx="43027">
                  <c:v>99.8</c:v>
                </c:pt>
                <c:pt idx="43028">
                  <c:v>99.8</c:v>
                </c:pt>
                <c:pt idx="43029">
                  <c:v>99.8</c:v>
                </c:pt>
                <c:pt idx="43030">
                  <c:v>99.8</c:v>
                </c:pt>
                <c:pt idx="43031">
                  <c:v>99.8</c:v>
                </c:pt>
                <c:pt idx="43032">
                  <c:v>99.8</c:v>
                </c:pt>
                <c:pt idx="43033">
                  <c:v>99.8</c:v>
                </c:pt>
                <c:pt idx="43034">
                  <c:v>99.8</c:v>
                </c:pt>
                <c:pt idx="43035">
                  <c:v>99.8</c:v>
                </c:pt>
                <c:pt idx="43036">
                  <c:v>99.8</c:v>
                </c:pt>
                <c:pt idx="43037">
                  <c:v>99.8</c:v>
                </c:pt>
                <c:pt idx="43038">
                  <c:v>99.9</c:v>
                </c:pt>
                <c:pt idx="43039">
                  <c:v>99.9</c:v>
                </c:pt>
                <c:pt idx="43040">
                  <c:v>99.9</c:v>
                </c:pt>
                <c:pt idx="43041">
                  <c:v>99.9</c:v>
                </c:pt>
                <c:pt idx="43042">
                  <c:v>99.9</c:v>
                </c:pt>
                <c:pt idx="43043">
                  <c:v>99.9</c:v>
                </c:pt>
                <c:pt idx="43044">
                  <c:v>99.9</c:v>
                </c:pt>
                <c:pt idx="43045">
                  <c:v>99.9</c:v>
                </c:pt>
                <c:pt idx="43046">
                  <c:v>100</c:v>
                </c:pt>
                <c:pt idx="43047">
                  <c:v>100</c:v>
                </c:pt>
                <c:pt idx="43048">
                  <c:v>100</c:v>
                </c:pt>
                <c:pt idx="43049">
                  <c:v>100</c:v>
                </c:pt>
                <c:pt idx="43050">
                  <c:v>100</c:v>
                </c:pt>
                <c:pt idx="43051">
                  <c:v>100</c:v>
                </c:pt>
                <c:pt idx="43052">
                  <c:v>100</c:v>
                </c:pt>
                <c:pt idx="43053">
                  <c:v>100</c:v>
                </c:pt>
                <c:pt idx="43054">
                  <c:v>100.1</c:v>
                </c:pt>
                <c:pt idx="43055">
                  <c:v>100.1</c:v>
                </c:pt>
                <c:pt idx="43056">
                  <c:v>100.1</c:v>
                </c:pt>
                <c:pt idx="43057">
                  <c:v>100.1</c:v>
                </c:pt>
                <c:pt idx="43058">
                  <c:v>100.1</c:v>
                </c:pt>
                <c:pt idx="43059">
                  <c:v>100.1</c:v>
                </c:pt>
                <c:pt idx="43060">
                  <c:v>100.2</c:v>
                </c:pt>
                <c:pt idx="43061">
                  <c:v>100.2</c:v>
                </c:pt>
                <c:pt idx="43062">
                  <c:v>100.2</c:v>
                </c:pt>
                <c:pt idx="43063">
                  <c:v>100.2</c:v>
                </c:pt>
                <c:pt idx="43064">
                  <c:v>100.2</c:v>
                </c:pt>
                <c:pt idx="43065">
                  <c:v>100.2</c:v>
                </c:pt>
                <c:pt idx="43066">
                  <c:v>100.3</c:v>
                </c:pt>
                <c:pt idx="43067">
                  <c:v>100.3</c:v>
                </c:pt>
                <c:pt idx="43068">
                  <c:v>100.3</c:v>
                </c:pt>
                <c:pt idx="43069">
                  <c:v>100.3</c:v>
                </c:pt>
                <c:pt idx="43070">
                  <c:v>100.3</c:v>
                </c:pt>
                <c:pt idx="43071">
                  <c:v>100.3</c:v>
                </c:pt>
                <c:pt idx="43072">
                  <c:v>100.4</c:v>
                </c:pt>
                <c:pt idx="43073">
                  <c:v>100.4</c:v>
                </c:pt>
                <c:pt idx="43074">
                  <c:v>100.4</c:v>
                </c:pt>
                <c:pt idx="43075">
                  <c:v>100.4</c:v>
                </c:pt>
                <c:pt idx="43076">
                  <c:v>100.4</c:v>
                </c:pt>
                <c:pt idx="43077">
                  <c:v>100.5</c:v>
                </c:pt>
                <c:pt idx="43078">
                  <c:v>100.5</c:v>
                </c:pt>
                <c:pt idx="43079">
                  <c:v>100.5</c:v>
                </c:pt>
                <c:pt idx="43080">
                  <c:v>100.5</c:v>
                </c:pt>
                <c:pt idx="43081">
                  <c:v>100.5</c:v>
                </c:pt>
                <c:pt idx="43082">
                  <c:v>100.5</c:v>
                </c:pt>
                <c:pt idx="43083">
                  <c:v>100.5</c:v>
                </c:pt>
                <c:pt idx="43084">
                  <c:v>100.6</c:v>
                </c:pt>
                <c:pt idx="43085">
                  <c:v>100.6</c:v>
                </c:pt>
                <c:pt idx="43086">
                  <c:v>100.6</c:v>
                </c:pt>
                <c:pt idx="43087">
                  <c:v>100.6</c:v>
                </c:pt>
                <c:pt idx="43088">
                  <c:v>100.6</c:v>
                </c:pt>
                <c:pt idx="43089">
                  <c:v>100.6</c:v>
                </c:pt>
                <c:pt idx="43090">
                  <c:v>100.7</c:v>
                </c:pt>
                <c:pt idx="43091">
                  <c:v>100.7</c:v>
                </c:pt>
                <c:pt idx="43092">
                  <c:v>100.7</c:v>
                </c:pt>
                <c:pt idx="43093">
                  <c:v>100.7</c:v>
                </c:pt>
                <c:pt idx="43094">
                  <c:v>100.7</c:v>
                </c:pt>
                <c:pt idx="43095">
                  <c:v>100.7</c:v>
                </c:pt>
                <c:pt idx="43096">
                  <c:v>100.8</c:v>
                </c:pt>
                <c:pt idx="43097">
                  <c:v>100.8</c:v>
                </c:pt>
                <c:pt idx="43098">
                  <c:v>100.8</c:v>
                </c:pt>
                <c:pt idx="43099">
                  <c:v>100.8</c:v>
                </c:pt>
                <c:pt idx="43100">
                  <c:v>100.8</c:v>
                </c:pt>
                <c:pt idx="43101">
                  <c:v>100.8</c:v>
                </c:pt>
                <c:pt idx="43102">
                  <c:v>100.9</c:v>
                </c:pt>
                <c:pt idx="43103">
                  <c:v>100.9</c:v>
                </c:pt>
                <c:pt idx="43104">
                  <c:v>100.9</c:v>
                </c:pt>
                <c:pt idx="43105">
                  <c:v>100.9</c:v>
                </c:pt>
                <c:pt idx="43106">
                  <c:v>100.9</c:v>
                </c:pt>
                <c:pt idx="43107">
                  <c:v>101</c:v>
                </c:pt>
                <c:pt idx="43108">
                  <c:v>101</c:v>
                </c:pt>
                <c:pt idx="43109">
                  <c:v>101</c:v>
                </c:pt>
                <c:pt idx="43110">
                  <c:v>101</c:v>
                </c:pt>
                <c:pt idx="43111">
                  <c:v>101</c:v>
                </c:pt>
                <c:pt idx="43112">
                  <c:v>101</c:v>
                </c:pt>
                <c:pt idx="43113">
                  <c:v>101</c:v>
                </c:pt>
                <c:pt idx="43114">
                  <c:v>101</c:v>
                </c:pt>
                <c:pt idx="43115">
                  <c:v>101.1</c:v>
                </c:pt>
                <c:pt idx="43116">
                  <c:v>101.1</c:v>
                </c:pt>
                <c:pt idx="43117">
                  <c:v>101.1</c:v>
                </c:pt>
                <c:pt idx="43118">
                  <c:v>101.1</c:v>
                </c:pt>
                <c:pt idx="43119">
                  <c:v>101.1</c:v>
                </c:pt>
                <c:pt idx="43120">
                  <c:v>101.1</c:v>
                </c:pt>
                <c:pt idx="43121">
                  <c:v>101.1</c:v>
                </c:pt>
                <c:pt idx="43122">
                  <c:v>101.2</c:v>
                </c:pt>
                <c:pt idx="43123">
                  <c:v>101.2</c:v>
                </c:pt>
                <c:pt idx="43124">
                  <c:v>101.2</c:v>
                </c:pt>
                <c:pt idx="43125">
                  <c:v>101.2</c:v>
                </c:pt>
                <c:pt idx="43126">
                  <c:v>101.2</c:v>
                </c:pt>
                <c:pt idx="43127">
                  <c:v>101.2</c:v>
                </c:pt>
                <c:pt idx="43128">
                  <c:v>101.3</c:v>
                </c:pt>
                <c:pt idx="43129">
                  <c:v>101.3</c:v>
                </c:pt>
                <c:pt idx="43130">
                  <c:v>101.3</c:v>
                </c:pt>
                <c:pt idx="43131">
                  <c:v>101.3</c:v>
                </c:pt>
                <c:pt idx="43132">
                  <c:v>101.3</c:v>
                </c:pt>
                <c:pt idx="43133">
                  <c:v>101.3</c:v>
                </c:pt>
                <c:pt idx="43134">
                  <c:v>101.3</c:v>
                </c:pt>
                <c:pt idx="43135">
                  <c:v>101.3</c:v>
                </c:pt>
                <c:pt idx="43136">
                  <c:v>101.3</c:v>
                </c:pt>
                <c:pt idx="43137">
                  <c:v>101.3</c:v>
                </c:pt>
                <c:pt idx="43138">
                  <c:v>101.3</c:v>
                </c:pt>
                <c:pt idx="43139">
                  <c:v>101.4</c:v>
                </c:pt>
                <c:pt idx="43140">
                  <c:v>101.4</c:v>
                </c:pt>
                <c:pt idx="43141">
                  <c:v>101.4</c:v>
                </c:pt>
                <c:pt idx="43142">
                  <c:v>101.4</c:v>
                </c:pt>
                <c:pt idx="43143">
                  <c:v>101.4</c:v>
                </c:pt>
                <c:pt idx="43144">
                  <c:v>101.4</c:v>
                </c:pt>
                <c:pt idx="43145">
                  <c:v>101.4</c:v>
                </c:pt>
                <c:pt idx="43146">
                  <c:v>101.4</c:v>
                </c:pt>
                <c:pt idx="43147">
                  <c:v>101.4</c:v>
                </c:pt>
                <c:pt idx="43148">
                  <c:v>101.5</c:v>
                </c:pt>
                <c:pt idx="43149">
                  <c:v>101.5</c:v>
                </c:pt>
                <c:pt idx="43150">
                  <c:v>101.5</c:v>
                </c:pt>
                <c:pt idx="43151">
                  <c:v>101.5</c:v>
                </c:pt>
                <c:pt idx="43152">
                  <c:v>101.5</c:v>
                </c:pt>
                <c:pt idx="43153">
                  <c:v>101.5</c:v>
                </c:pt>
                <c:pt idx="43154">
                  <c:v>101.5</c:v>
                </c:pt>
                <c:pt idx="43155">
                  <c:v>101.6</c:v>
                </c:pt>
                <c:pt idx="43156">
                  <c:v>101.6</c:v>
                </c:pt>
                <c:pt idx="43157">
                  <c:v>101.6</c:v>
                </c:pt>
                <c:pt idx="43158">
                  <c:v>101.6</c:v>
                </c:pt>
                <c:pt idx="43159">
                  <c:v>101.6</c:v>
                </c:pt>
                <c:pt idx="43160">
                  <c:v>101.6</c:v>
                </c:pt>
                <c:pt idx="43161">
                  <c:v>101.6</c:v>
                </c:pt>
                <c:pt idx="43162">
                  <c:v>101.6</c:v>
                </c:pt>
                <c:pt idx="43163">
                  <c:v>101.6</c:v>
                </c:pt>
                <c:pt idx="43164">
                  <c:v>101.7</c:v>
                </c:pt>
                <c:pt idx="43165">
                  <c:v>101.7</c:v>
                </c:pt>
                <c:pt idx="43166">
                  <c:v>101.7</c:v>
                </c:pt>
                <c:pt idx="43167">
                  <c:v>101.7</c:v>
                </c:pt>
                <c:pt idx="43168">
                  <c:v>101.7</c:v>
                </c:pt>
                <c:pt idx="43169">
                  <c:v>101.7</c:v>
                </c:pt>
                <c:pt idx="43170">
                  <c:v>101.7</c:v>
                </c:pt>
                <c:pt idx="43171">
                  <c:v>101.7</c:v>
                </c:pt>
                <c:pt idx="43172">
                  <c:v>101.7</c:v>
                </c:pt>
                <c:pt idx="43173">
                  <c:v>101.7</c:v>
                </c:pt>
                <c:pt idx="43174">
                  <c:v>101.7</c:v>
                </c:pt>
                <c:pt idx="43175">
                  <c:v>101.7</c:v>
                </c:pt>
                <c:pt idx="43176">
                  <c:v>101.7</c:v>
                </c:pt>
                <c:pt idx="43177">
                  <c:v>101.8</c:v>
                </c:pt>
                <c:pt idx="43178">
                  <c:v>101.7</c:v>
                </c:pt>
                <c:pt idx="43179">
                  <c:v>101.8</c:v>
                </c:pt>
                <c:pt idx="43180">
                  <c:v>101.8</c:v>
                </c:pt>
                <c:pt idx="43181">
                  <c:v>101.8</c:v>
                </c:pt>
                <c:pt idx="43182">
                  <c:v>101.8</c:v>
                </c:pt>
                <c:pt idx="43183">
                  <c:v>101.8</c:v>
                </c:pt>
                <c:pt idx="43184">
                  <c:v>101.8</c:v>
                </c:pt>
                <c:pt idx="43185">
                  <c:v>101.8</c:v>
                </c:pt>
                <c:pt idx="43186">
                  <c:v>101.8</c:v>
                </c:pt>
                <c:pt idx="43187">
                  <c:v>101.8</c:v>
                </c:pt>
                <c:pt idx="43188">
                  <c:v>101.8</c:v>
                </c:pt>
                <c:pt idx="43189">
                  <c:v>101.8</c:v>
                </c:pt>
                <c:pt idx="43190">
                  <c:v>101.8</c:v>
                </c:pt>
                <c:pt idx="43191">
                  <c:v>101.8</c:v>
                </c:pt>
                <c:pt idx="43192">
                  <c:v>101.8</c:v>
                </c:pt>
                <c:pt idx="43193">
                  <c:v>101.8</c:v>
                </c:pt>
                <c:pt idx="43194">
                  <c:v>101.8</c:v>
                </c:pt>
                <c:pt idx="43195">
                  <c:v>101.8</c:v>
                </c:pt>
                <c:pt idx="43196">
                  <c:v>101.8</c:v>
                </c:pt>
                <c:pt idx="43197">
                  <c:v>101.8</c:v>
                </c:pt>
                <c:pt idx="43198">
                  <c:v>101.8</c:v>
                </c:pt>
                <c:pt idx="43199">
                  <c:v>101.8</c:v>
                </c:pt>
                <c:pt idx="43200">
                  <c:v>101.8</c:v>
                </c:pt>
                <c:pt idx="43201">
                  <c:v>101.8</c:v>
                </c:pt>
                <c:pt idx="43202">
                  <c:v>101.8</c:v>
                </c:pt>
                <c:pt idx="43203">
                  <c:v>101.8</c:v>
                </c:pt>
                <c:pt idx="43204">
                  <c:v>101.8</c:v>
                </c:pt>
                <c:pt idx="43205">
                  <c:v>101.8</c:v>
                </c:pt>
                <c:pt idx="43206">
                  <c:v>101.8</c:v>
                </c:pt>
                <c:pt idx="43207">
                  <c:v>101.8</c:v>
                </c:pt>
                <c:pt idx="43208">
                  <c:v>101.8</c:v>
                </c:pt>
                <c:pt idx="43209">
                  <c:v>101.8</c:v>
                </c:pt>
                <c:pt idx="43210">
                  <c:v>101.8</c:v>
                </c:pt>
                <c:pt idx="43211">
                  <c:v>101.7</c:v>
                </c:pt>
                <c:pt idx="43212">
                  <c:v>101.7</c:v>
                </c:pt>
                <c:pt idx="43213">
                  <c:v>101.7</c:v>
                </c:pt>
                <c:pt idx="43214">
                  <c:v>101.7</c:v>
                </c:pt>
                <c:pt idx="43215">
                  <c:v>101.7</c:v>
                </c:pt>
                <c:pt idx="43216">
                  <c:v>101.7</c:v>
                </c:pt>
                <c:pt idx="43217">
                  <c:v>101.7</c:v>
                </c:pt>
                <c:pt idx="43218">
                  <c:v>101.7</c:v>
                </c:pt>
                <c:pt idx="43219">
                  <c:v>101.7</c:v>
                </c:pt>
                <c:pt idx="43220">
                  <c:v>101.7</c:v>
                </c:pt>
                <c:pt idx="43221">
                  <c:v>101.7</c:v>
                </c:pt>
                <c:pt idx="43222">
                  <c:v>101.6</c:v>
                </c:pt>
                <c:pt idx="43223">
                  <c:v>101.6</c:v>
                </c:pt>
                <c:pt idx="43224">
                  <c:v>101.6</c:v>
                </c:pt>
                <c:pt idx="43225">
                  <c:v>101.6</c:v>
                </c:pt>
                <c:pt idx="43226">
                  <c:v>101.6</c:v>
                </c:pt>
                <c:pt idx="43227">
                  <c:v>101.6</c:v>
                </c:pt>
                <c:pt idx="43228">
                  <c:v>101.6</c:v>
                </c:pt>
                <c:pt idx="43229">
                  <c:v>101.6</c:v>
                </c:pt>
                <c:pt idx="43230">
                  <c:v>101.6</c:v>
                </c:pt>
                <c:pt idx="43231">
                  <c:v>101.6</c:v>
                </c:pt>
                <c:pt idx="43232">
                  <c:v>101.6</c:v>
                </c:pt>
                <c:pt idx="43233">
                  <c:v>101.6</c:v>
                </c:pt>
                <c:pt idx="43234">
                  <c:v>101.6</c:v>
                </c:pt>
                <c:pt idx="43235">
                  <c:v>101.6</c:v>
                </c:pt>
                <c:pt idx="43236">
                  <c:v>101.6</c:v>
                </c:pt>
                <c:pt idx="43237">
                  <c:v>101.5</c:v>
                </c:pt>
                <c:pt idx="43238">
                  <c:v>101.5</c:v>
                </c:pt>
                <c:pt idx="43239">
                  <c:v>101.5</c:v>
                </c:pt>
                <c:pt idx="43240">
                  <c:v>101.5</c:v>
                </c:pt>
                <c:pt idx="43241">
                  <c:v>101.5</c:v>
                </c:pt>
                <c:pt idx="43242">
                  <c:v>101.5</c:v>
                </c:pt>
                <c:pt idx="43243">
                  <c:v>101.5</c:v>
                </c:pt>
                <c:pt idx="43244">
                  <c:v>101.5</c:v>
                </c:pt>
                <c:pt idx="43245">
                  <c:v>101.5</c:v>
                </c:pt>
                <c:pt idx="43246">
                  <c:v>101.5</c:v>
                </c:pt>
                <c:pt idx="43247">
                  <c:v>101.4</c:v>
                </c:pt>
                <c:pt idx="43248">
                  <c:v>101.4</c:v>
                </c:pt>
                <c:pt idx="43249">
                  <c:v>101.4</c:v>
                </c:pt>
                <c:pt idx="43250">
                  <c:v>101.4</c:v>
                </c:pt>
                <c:pt idx="43251">
                  <c:v>101.4</c:v>
                </c:pt>
                <c:pt idx="43252">
                  <c:v>101.4</c:v>
                </c:pt>
                <c:pt idx="43253">
                  <c:v>101.4</c:v>
                </c:pt>
                <c:pt idx="43254">
                  <c:v>101.4</c:v>
                </c:pt>
                <c:pt idx="43255">
                  <c:v>101.3</c:v>
                </c:pt>
                <c:pt idx="43256">
                  <c:v>101.3</c:v>
                </c:pt>
                <c:pt idx="43257">
                  <c:v>101.3</c:v>
                </c:pt>
                <c:pt idx="43258">
                  <c:v>101.3</c:v>
                </c:pt>
                <c:pt idx="43259">
                  <c:v>101.3</c:v>
                </c:pt>
                <c:pt idx="43260">
                  <c:v>101.3</c:v>
                </c:pt>
                <c:pt idx="43261">
                  <c:v>101.2</c:v>
                </c:pt>
                <c:pt idx="43262">
                  <c:v>101.2</c:v>
                </c:pt>
                <c:pt idx="43263">
                  <c:v>101.2</c:v>
                </c:pt>
                <c:pt idx="43264">
                  <c:v>101.2</c:v>
                </c:pt>
                <c:pt idx="43265">
                  <c:v>101.2</c:v>
                </c:pt>
                <c:pt idx="43266">
                  <c:v>101.1</c:v>
                </c:pt>
                <c:pt idx="43267">
                  <c:v>101.1</c:v>
                </c:pt>
                <c:pt idx="43268">
                  <c:v>101.1</c:v>
                </c:pt>
                <c:pt idx="43269">
                  <c:v>101.1</c:v>
                </c:pt>
                <c:pt idx="43270">
                  <c:v>101.1</c:v>
                </c:pt>
                <c:pt idx="43271">
                  <c:v>101.1</c:v>
                </c:pt>
                <c:pt idx="43272">
                  <c:v>101</c:v>
                </c:pt>
                <c:pt idx="43273">
                  <c:v>101</c:v>
                </c:pt>
                <c:pt idx="43274">
                  <c:v>101</c:v>
                </c:pt>
                <c:pt idx="43275">
                  <c:v>101</c:v>
                </c:pt>
                <c:pt idx="43276">
                  <c:v>101</c:v>
                </c:pt>
                <c:pt idx="43277">
                  <c:v>101</c:v>
                </c:pt>
                <c:pt idx="43278">
                  <c:v>101</c:v>
                </c:pt>
                <c:pt idx="43279">
                  <c:v>100.9</c:v>
                </c:pt>
                <c:pt idx="43280">
                  <c:v>100.9</c:v>
                </c:pt>
                <c:pt idx="43281">
                  <c:v>100.9</c:v>
                </c:pt>
                <c:pt idx="43282">
                  <c:v>100.9</c:v>
                </c:pt>
                <c:pt idx="43283">
                  <c:v>100.9</c:v>
                </c:pt>
                <c:pt idx="43284">
                  <c:v>100.9</c:v>
                </c:pt>
                <c:pt idx="43285">
                  <c:v>100.9</c:v>
                </c:pt>
                <c:pt idx="43286">
                  <c:v>100.8</c:v>
                </c:pt>
                <c:pt idx="43287">
                  <c:v>100.8</c:v>
                </c:pt>
                <c:pt idx="43288">
                  <c:v>100.8</c:v>
                </c:pt>
                <c:pt idx="43289">
                  <c:v>100.8</c:v>
                </c:pt>
                <c:pt idx="43290">
                  <c:v>100.8</c:v>
                </c:pt>
                <c:pt idx="43291">
                  <c:v>100.8</c:v>
                </c:pt>
                <c:pt idx="43292">
                  <c:v>100.7</c:v>
                </c:pt>
                <c:pt idx="43293">
                  <c:v>100.7</c:v>
                </c:pt>
                <c:pt idx="43294">
                  <c:v>100.7</c:v>
                </c:pt>
                <c:pt idx="43295">
                  <c:v>100.7</c:v>
                </c:pt>
                <c:pt idx="43296">
                  <c:v>100.7</c:v>
                </c:pt>
                <c:pt idx="43297">
                  <c:v>100.7</c:v>
                </c:pt>
                <c:pt idx="43298">
                  <c:v>100.6</c:v>
                </c:pt>
                <c:pt idx="43299">
                  <c:v>100.6</c:v>
                </c:pt>
                <c:pt idx="43300">
                  <c:v>100.6</c:v>
                </c:pt>
                <c:pt idx="43301">
                  <c:v>100.6</c:v>
                </c:pt>
                <c:pt idx="43302">
                  <c:v>100.6</c:v>
                </c:pt>
                <c:pt idx="43303">
                  <c:v>100.6</c:v>
                </c:pt>
                <c:pt idx="43304">
                  <c:v>100.6</c:v>
                </c:pt>
                <c:pt idx="43305">
                  <c:v>100.5</c:v>
                </c:pt>
                <c:pt idx="43306">
                  <c:v>100.5</c:v>
                </c:pt>
                <c:pt idx="43307">
                  <c:v>100.5</c:v>
                </c:pt>
                <c:pt idx="43308">
                  <c:v>100.5</c:v>
                </c:pt>
                <c:pt idx="43309">
                  <c:v>100.4</c:v>
                </c:pt>
                <c:pt idx="43310">
                  <c:v>100.4</c:v>
                </c:pt>
                <c:pt idx="43311">
                  <c:v>100.4</c:v>
                </c:pt>
                <c:pt idx="43312">
                  <c:v>100.4</c:v>
                </c:pt>
                <c:pt idx="43313">
                  <c:v>100.4</c:v>
                </c:pt>
                <c:pt idx="43314">
                  <c:v>100.4</c:v>
                </c:pt>
                <c:pt idx="43315">
                  <c:v>100.3</c:v>
                </c:pt>
                <c:pt idx="43316">
                  <c:v>100.3</c:v>
                </c:pt>
                <c:pt idx="43317">
                  <c:v>100.3</c:v>
                </c:pt>
                <c:pt idx="43318">
                  <c:v>100.3</c:v>
                </c:pt>
                <c:pt idx="43319">
                  <c:v>100.3</c:v>
                </c:pt>
                <c:pt idx="43320">
                  <c:v>100.2</c:v>
                </c:pt>
                <c:pt idx="43321">
                  <c:v>100.2</c:v>
                </c:pt>
                <c:pt idx="43322">
                  <c:v>100.2</c:v>
                </c:pt>
                <c:pt idx="43323">
                  <c:v>100.2</c:v>
                </c:pt>
                <c:pt idx="43324">
                  <c:v>100.2</c:v>
                </c:pt>
                <c:pt idx="43325">
                  <c:v>100.1</c:v>
                </c:pt>
                <c:pt idx="43326">
                  <c:v>100.1</c:v>
                </c:pt>
                <c:pt idx="43327">
                  <c:v>100.1</c:v>
                </c:pt>
                <c:pt idx="43328">
                  <c:v>100.1</c:v>
                </c:pt>
                <c:pt idx="43329">
                  <c:v>100.1</c:v>
                </c:pt>
                <c:pt idx="43330">
                  <c:v>100.1</c:v>
                </c:pt>
                <c:pt idx="43331">
                  <c:v>100.1</c:v>
                </c:pt>
                <c:pt idx="43332">
                  <c:v>100</c:v>
                </c:pt>
                <c:pt idx="43333">
                  <c:v>100</c:v>
                </c:pt>
                <c:pt idx="43334">
                  <c:v>100</c:v>
                </c:pt>
                <c:pt idx="43335">
                  <c:v>100</c:v>
                </c:pt>
                <c:pt idx="43336">
                  <c:v>100</c:v>
                </c:pt>
                <c:pt idx="43337">
                  <c:v>100</c:v>
                </c:pt>
                <c:pt idx="43338">
                  <c:v>100</c:v>
                </c:pt>
                <c:pt idx="43339">
                  <c:v>100</c:v>
                </c:pt>
                <c:pt idx="43340">
                  <c:v>100</c:v>
                </c:pt>
                <c:pt idx="43341">
                  <c:v>100</c:v>
                </c:pt>
                <c:pt idx="43342">
                  <c:v>100</c:v>
                </c:pt>
                <c:pt idx="43343">
                  <c:v>100</c:v>
                </c:pt>
                <c:pt idx="43344">
                  <c:v>99.9</c:v>
                </c:pt>
                <c:pt idx="43345">
                  <c:v>99.9</c:v>
                </c:pt>
                <c:pt idx="43346">
                  <c:v>99.9</c:v>
                </c:pt>
                <c:pt idx="43347">
                  <c:v>99.9</c:v>
                </c:pt>
                <c:pt idx="43348">
                  <c:v>99.9</c:v>
                </c:pt>
                <c:pt idx="43349">
                  <c:v>99.9</c:v>
                </c:pt>
                <c:pt idx="43350">
                  <c:v>99.9</c:v>
                </c:pt>
                <c:pt idx="43351">
                  <c:v>99.9</c:v>
                </c:pt>
                <c:pt idx="43352">
                  <c:v>99.9</c:v>
                </c:pt>
                <c:pt idx="43353">
                  <c:v>99.9</c:v>
                </c:pt>
                <c:pt idx="43354">
                  <c:v>99.9</c:v>
                </c:pt>
                <c:pt idx="43355">
                  <c:v>99.9</c:v>
                </c:pt>
                <c:pt idx="43356">
                  <c:v>99.9</c:v>
                </c:pt>
                <c:pt idx="43357">
                  <c:v>99.8</c:v>
                </c:pt>
                <c:pt idx="43358">
                  <c:v>99.8</c:v>
                </c:pt>
                <c:pt idx="43359">
                  <c:v>99.8</c:v>
                </c:pt>
                <c:pt idx="43360">
                  <c:v>99.8</c:v>
                </c:pt>
                <c:pt idx="43361">
                  <c:v>99.8</c:v>
                </c:pt>
                <c:pt idx="43362">
                  <c:v>99.8</c:v>
                </c:pt>
                <c:pt idx="43363">
                  <c:v>99.8</c:v>
                </c:pt>
                <c:pt idx="43364">
                  <c:v>99.8</c:v>
                </c:pt>
                <c:pt idx="43365">
                  <c:v>99.8</c:v>
                </c:pt>
                <c:pt idx="43366">
                  <c:v>99.8</c:v>
                </c:pt>
                <c:pt idx="43367">
                  <c:v>99.8</c:v>
                </c:pt>
                <c:pt idx="43368">
                  <c:v>99.8</c:v>
                </c:pt>
                <c:pt idx="43369">
                  <c:v>99.8</c:v>
                </c:pt>
                <c:pt idx="43370">
                  <c:v>99.8</c:v>
                </c:pt>
                <c:pt idx="43371">
                  <c:v>99.8</c:v>
                </c:pt>
                <c:pt idx="43372">
                  <c:v>99.8</c:v>
                </c:pt>
                <c:pt idx="43373">
                  <c:v>99.7</c:v>
                </c:pt>
                <c:pt idx="43374">
                  <c:v>99.8</c:v>
                </c:pt>
                <c:pt idx="43375">
                  <c:v>99.7</c:v>
                </c:pt>
                <c:pt idx="43376">
                  <c:v>99.7</c:v>
                </c:pt>
                <c:pt idx="43377">
                  <c:v>99.7</c:v>
                </c:pt>
                <c:pt idx="43378">
                  <c:v>99.7</c:v>
                </c:pt>
                <c:pt idx="43379">
                  <c:v>99.7</c:v>
                </c:pt>
                <c:pt idx="43380">
                  <c:v>99.7</c:v>
                </c:pt>
                <c:pt idx="43381">
                  <c:v>99.7</c:v>
                </c:pt>
                <c:pt idx="43382">
                  <c:v>99.7</c:v>
                </c:pt>
                <c:pt idx="43383">
                  <c:v>99.7</c:v>
                </c:pt>
                <c:pt idx="43384">
                  <c:v>99.7</c:v>
                </c:pt>
                <c:pt idx="43385">
                  <c:v>99.7</c:v>
                </c:pt>
                <c:pt idx="43386">
                  <c:v>99.7</c:v>
                </c:pt>
                <c:pt idx="43387">
                  <c:v>99.7</c:v>
                </c:pt>
                <c:pt idx="43388">
                  <c:v>99.7</c:v>
                </c:pt>
                <c:pt idx="43389">
                  <c:v>99.7</c:v>
                </c:pt>
                <c:pt idx="43390">
                  <c:v>99.7</c:v>
                </c:pt>
                <c:pt idx="43391">
                  <c:v>99.7</c:v>
                </c:pt>
                <c:pt idx="43392">
                  <c:v>99.7</c:v>
                </c:pt>
                <c:pt idx="43393">
                  <c:v>99.7</c:v>
                </c:pt>
                <c:pt idx="43394">
                  <c:v>99.7</c:v>
                </c:pt>
                <c:pt idx="43395">
                  <c:v>99.7</c:v>
                </c:pt>
                <c:pt idx="43396">
                  <c:v>99.7</c:v>
                </c:pt>
                <c:pt idx="43397">
                  <c:v>99.7</c:v>
                </c:pt>
                <c:pt idx="43398">
                  <c:v>99.7</c:v>
                </c:pt>
                <c:pt idx="43399">
                  <c:v>99.7</c:v>
                </c:pt>
                <c:pt idx="43400">
                  <c:v>99.7</c:v>
                </c:pt>
                <c:pt idx="43401">
                  <c:v>99.7</c:v>
                </c:pt>
                <c:pt idx="43402">
                  <c:v>99.7</c:v>
                </c:pt>
                <c:pt idx="43403">
                  <c:v>99.7</c:v>
                </c:pt>
                <c:pt idx="43404">
                  <c:v>99.7</c:v>
                </c:pt>
                <c:pt idx="43405">
                  <c:v>99.7</c:v>
                </c:pt>
                <c:pt idx="43406">
                  <c:v>99.7</c:v>
                </c:pt>
                <c:pt idx="43407">
                  <c:v>99.7</c:v>
                </c:pt>
                <c:pt idx="43408">
                  <c:v>99.7</c:v>
                </c:pt>
                <c:pt idx="43409">
                  <c:v>99.7</c:v>
                </c:pt>
                <c:pt idx="43410">
                  <c:v>99.7</c:v>
                </c:pt>
                <c:pt idx="43411">
                  <c:v>99.7</c:v>
                </c:pt>
                <c:pt idx="43412">
                  <c:v>99.7</c:v>
                </c:pt>
                <c:pt idx="43413">
                  <c:v>99.8</c:v>
                </c:pt>
                <c:pt idx="43414">
                  <c:v>99.8</c:v>
                </c:pt>
                <c:pt idx="43415">
                  <c:v>99.8</c:v>
                </c:pt>
                <c:pt idx="43416">
                  <c:v>99.8</c:v>
                </c:pt>
                <c:pt idx="43417">
                  <c:v>99.8</c:v>
                </c:pt>
                <c:pt idx="43418">
                  <c:v>99.8</c:v>
                </c:pt>
                <c:pt idx="43419">
                  <c:v>99.8</c:v>
                </c:pt>
                <c:pt idx="43420">
                  <c:v>99.8</c:v>
                </c:pt>
                <c:pt idx="43421">
                  <c:v>99.8</c:v>
                </c:pt>
                <c:pt idx="43422">
                  <c:v>99.8</c:v>
                </c:pt>
                <c:pt idx="43423">
                  <c:v>99.8</c:v>
                </c:pt>
                <c:pt idx="43424">
                  <c:v>99.9</c:v>
                </c:pt>
                <c:pt idx="43425">
                  <c:v>99.9</c:v>
                </c:pt>
                <c:pt idx="43426">
                  <c:v>99.9</c:v>
                </c:pt>
                <c:pt idx="43427">
                  <c:v>99.9</c:v>
                </c:pt>
                <c:pt idx="43428">
                  <c:v>99.9</c:v>
                </c:pt>
                <c:pt idx="43429">
                  <c:v>99.9</c:v>
                </c:pt>
                <c:pt idx="43430">
                  <c:v>99.9</c:v>
                </c:pt>
                <c:pt idx="43431">
                  <c:v>99.9</c:v>
                </c:pt>
                <c:pt idx="43432">
                  <c:v>99.9</c:v>
                </c:pt>
                <c:pt idx="43433">
                  <c:v>99.9</c:v>
                </c:pt>
                <c:pt idx="43434">
                  <c:v>99.9</c:v>
                </c:pt>
                <c:pt idx="43435">
                  <c:v>99.9</c:v>
                </c:pt>
                <c:pt idx="43436">
                  <c:v>99.9</c:v>
                </c:pt>
                <c:pt idx="43437">
                  <c:v>100</c:v>
                </c:pt>
                <c:pt idx="43438">
                  <c:v>100</c:v>
                </c:pt>
                <c:pt idx="43439">
                  <c:v>100</c:v>
                </c:pt>
                <c:pt idx="43440">
                  <c:v>100</c:v>
                </c:pt>
                <c:pt idx="43441">
                  <c:v>100</c:v>
                </c:pt>
                <c:pt idx="43442">
                  <c:v>100</c:v>
                </c:pt>
                <c:pt idx="43443">
                  <c:v>100</c:v>
                </c:pt>
                <c:pt idx="43444">
                  <c:v>100</c:v>
                </c:pt>
                <c:pt idx="43445">
                  <c:v>100</c:v>
                </c:pt>
                <c:pt idx="43446">
                  <c:v>100</c:v>
                </c:pt>
                <c:pt idx="43447">
                  <c:v>100</c:v>
                </c:pt>
                <c:pt idx="43448">
                  <c:v>100</c:v>
                </c:pt>
                <c:pt idx="43449">
                  <c:v>100.1</c:v>
                </c:pt>
                <c:pt idx="43450">
                  <c:v>100.1</c:v>
                </c:pt>
                <c:pt idx="43451">
                  <c:v>100.1</c:v>
                </c:pt>
                <c:pt idx="43452">
                  <c:v>100.1</c:v>
                </c:pt>
                <c:pt idx="43453">
                  <c:v>100.1</c:v>
                </c:pt>
                <c:pt idx="43454">
                  <c:v>100.1</c:v>
                </c:pt>
                <c:pt idx="43455">
                  <c:v>100.1</c:v>
                </c:pt>
                <c:pt idx="43456">
                  <c:v>100.1</c:v>
                </c:pt>
                <c:pt idx="43457">
                  <c:v>100.1</c:v>
                </c:pt>
                <c:pt idx="43458">
                  <c:v>100.1</c:v>
                </c:pt>
                <c:pt idx="43459">
                  <c:v>100.1</c:v>
                </c:pt>
                <c:pt idx="43460">
                  <c:v>100.2</c:v>
                </c:pt>
                <c:pt idx="43461">
                  <c:v>100.2</c:v>
                </c:pt>
                <c:pt idx="43462">
                  <c:v>100.2</c:v>
                </c:pt>
                <c:pt idx="43463">
                  <c:v>100.2</c:v>
                </c:pt>
                <c:pt idx="43464">
                  <c:v>100.2</c:v>
                </c:pt>
                <c:pt idx="43465">
                  <c:v>100.2</c:v>
                </c:pt>
                <c:pt idx="43466">
                  <c:v>100.2</c:v>
                </c:pt>
                <c:pt idx="43467">
                  <c:v>100.2</c:v>
                </c:pt>
                <c:pt idx="43468">
                  <c:v>100.2</c:v>
                </c:pt>
                <c:pt idx="43469">
                  <c:v>100.3</c:v>
                </c:pt>
                <c:pt idx="43470">
                  <c:v>100.3</c:v>
                </c:pt>
                <c:pt idx="43471">
                  <c:v>100.3</c:v>
                </c:pt>
                <c:pt idx="43472">
                  <c:v>100.3</c:v>
                </c:pt>
                <c:pt idx="43473">
                  <c:v>100.3</c:v>
                </c:pt>
                <c:pt idx="43474">
                  <c:v>100.3</c:v>
                </c:pt>
                <c:pt idx="43475">
                  <c:v>100.3</c:v>
                </c:pt>
                <c:pt idx="43476">
                  <c:v>100.4</c:v>
                </c:pt>
                <c:pt idx="43477">
                  <c:v>100.4</c:v>
                </c:pt>
                <c:pt idx="43478">
                  <c:v>100.4</c:v>
                </c:pt>
                <c:pt idx="43479">
                  <c:v>100.4</c:v>
                </c:pt>
                <c:pt idx="43480">
                  <c:v>100.4</c:v>
                </c:pt>
                <c:pt idx="43481">
                  <c:v>100.5</c:v>
                </c:pt>
                <c:pt idx="43482">
                  <c:v>100.5</c:v>
                </c:pt>
                <c:pt idx="43483">
                  <c:v>100.5</c:v>
                </c:pt>
                <c:pt idx="43484">
                  <c:v>100.5</c:v>
                </c:pt>
                <c:pt idx="43485">
                  <c:v>100.5</c:v>
                </c:pt>
                <c:pt idx="43486">
                  <c:v>100.5</c:v>
                </c:pt>
                <c:pt idx="43487">
                  <c:v>100.5</c:v>
                </c:pt>
                <c:pt idx="43488">
                  <c:v>100.6</c:v>
                </c:pt>
                <c:pt idx="43489">
                  <c:v>100.6</c:v>
                </c:pt>
                <c:pt idx="43490">
                  <c:v>100.6</c:v>
                </c:pt>
                <c:pt idx="43491">
                  <c:v>100.6</c:v>
                </c:pt>
                <c:pt idx="43492">
                  <c:v>100.6</c:v>
                </c:pt>
                <c:pt idx="43493">
                  <c:v>100.7</c:v>
                </c:pt>
                <c:pt idx="43494">
                  <c:v>100.7</c:v>
                </c:pt>
                <c:pt idx="43495">
                  <c:v>100.7</c:v>
                </c:pt>
                <c:pt idx="43496">
                  <c:v>100.7</c:v>
                </c:pt>
                <c:pt idx="43497">
                  <c:v>100.7</c:v>
                </c:pt>
                <c:pt idx="43498">
                  <c:v>100.7</c:v>
                </c:pt>
                <c:pt idx="43499">
                  <c:v>100.7</c:v>
                </c:pt>
                <c:pt idx="43500">
                  <c:v>100.8</c:v>
                </c:pt>
                <c:pt idx="43501">
                  <c:v>100.8</c:v>
                </c:pt>
                <c:pt idx="43502">
                  <c:v>100.8</c:v>
                </c:pt>
                <c:pt idx="43503">
                  <c:v>100.8</c:v>
                </c:pt>
                <c:pt idx="43504">
                  <c:v>100.8</c:v>
                </c:pt>
                <c:pt idx="43505">
                  <c:v>100.8</c:v>
                </c:pt>
                <c:pt idx="43506">
                  <c:v>100.9</c:v>
                </c:pt>
                <c:pt idx="43507">
                  <c:v>100.9</c:v>
                </c:pt>
                <c:pt idx="43508">
                  <c:v>100.9</c:v>
                </c:pt>
                <c:pt idx="43509">
                  <c:v>100.9</c:v>
                </c:pt>
                <c:pt idx="43510">
                  <c:v>100.9</c:v>
                </c:pt>
                <c:pt idx="43511">
                  <c:v>100.9</c:v>
                </c:pt>
                <c:pt idx="43512">
                  <c:v>100.9</c:v>
                </c:pt>
                <c:pt idx="43513">
                  <c:v>101</c:v>
                </c:pt>
                <c:pt idx="43514">
                  <c:v>101</c:v>
                </c:pt>
                <c:pt idx="43515">
                  <c:v>101</c:v>
                </c:pt>
                <c:pt idx="43516">
                  <c:v>101</c:v>
                </c:pt>
                <c:pt idx="43517">
                  <c:v>101</c:v>
                </c:pt>
                <c:pt idx="43518">
                  <c:v>101</c:v>
                </c:pt>
                <c:pt idx="43519">
                  <c:v>101</c:v>
                </c:pt>
                <c:pt idx="43520">
                  <c:v>101</c:v>
                </c:pt>
                <c:pt idx="43521">
                  <c:v>101.1</c:v>
                </c:pt>
                <c:pt idx="43522">
                  <c:v>101.1</c:v>
                </c:pt>
                <c:pt idx="43523">
                  <c:v>101.1</c:v>
                </c:pt>
                <c:pt idx="43524">
                  <c:v>101.1</c:v>
                </c:pt>
                <c:pt idx="43525">
                  <c:v>101.1</c:v>
                </c:pt>
                <c:pt idx="43526">
                  <c:v>101.1</c:v>
                </c:pt>
                <c:pt idx="43527">
                  <c:v>101.1</c:v>
                </c:pt>
                <c:pt idx="43528">
                  <c:v>101.2</c:v>
                </c:pt>
                <c:pt idx="43529">
                  <c:v>101.2</c:v>
                </c:pt>
                <c:pt idx="43530">
                  <c:v>101.2</c:v>
                </c:pt>
                <c:pt idx="43531">
                  <c:v>101.2</c:v>
                </c:pt>
                <c:pt idx="43532">
                  <c:v>101.2</c:v>
                </c:pt>
                <c:pt idx="43533">
                  <c:v>101.2</c:v>
                </c:pt>
                <c:pt idx="43534">
                  <c:v>101.3</c:v>
                </c:pt>
                <c:pt idx="43535">
                  <c:v>101.3</c:v>
                </c:pt>
                <c:pt idx="43536">
                  <c:v>101.3</c:v>
                </c:pt>
                <c:pt idx="43537">
                  <c:v>101.3</c:v>
                </c:pt>
                <c:pt idx="43538">
                  <c:v>101.3</c:v>
                </c:pt>
                <c:pt idx="43539">
                  <c:v>101.3</c:v>
                </c:pt>
                <c:pt idx="43540">
                  <c:v>101.3</c:v>
                </c:pt>
                <c:pt idx="43541">
                  <c:v>101.4</c:v>
                </c:pt>
                <c:pt idx="43542">
                  <c:v>101.4</c:v>
                </c:pt>
                <c:pt idx="43543">
                  <c:v>101.4</c:v>
                </c:pt>
                <c:pt idx="43544">
                  <c:v>101.4</c:v>
                </c:pt>
                <c:pt idx="43545">
                  <c:v>101.4</c:v>
                </c:pt>
                <c:pt idx="43546">
                  <c:v>101.4</c:v>
                </c:pt>
                <c:pt idx="43547">
                  <c:v>101.4</c:v>
                </c:pt>
                <c:pt idx="43548">
                  <c:v>101.4</c:v>
                </c:pt>
                <c:pt idx="43549">
                  <c:v>101.5</c:v>
                </c:pt>
                <c:pt idx="43550">
                  <c:v>101.5</c:v>
                </c:pt>
                <c:pt idx="43551">
                  <c:v>101.5</c:v>
                </c:pt>
                <c:pt idx="43552">
                  <c:v>101.5</c:v>
                </c:pt>
                <c:pt idx="43553">
                  <c:v>101.5</c:v>
                </c:pt>
                <c:pt idx="43554">
                  <c:v>101.5</c:v>
                </c:pt>
                <c:pt idx="43555">
                  <c:v>101.5</c:v>
                </c:pt>
                <c:pt idx="43556">
                  <c:v>101.5</c:v>
                </c:pt>
                <c:pt idx="43557">
                  <c:v>101.6</c:v>
                </c:pt>
                <c:pt idx="43558">
                  <c:v>101.6</c:v>
                </c:pt>
                <c:pt idx="43559">
                  <c:v>101.6</c:v>
                </c:pt>
                <c:pt idx="43560">
                  <c:v>101.6</c:v>
                </c:pt>
                <c:pt idx="43561">
                  <c:v>101.6</c:v>
                </c:pt>
                <c:pt idx="43562">
                  <c:v>101.6</c:v>
                </c:pt>
                <c:pt idx="43563">
                  <c:v>101.6</c:v>
                </c:pt>
                <c:pt idx="43564">
                  <c:v>101.7</c:v>
                </c:pt>
                <c:pt idx="43565">
                  <c:v>101.7</c:v>
                </c:pt>
                <c:pt idx="43566">
                  <c:v>101.7</c:v>
                </c:pt>
                <c:pt idx="43567">
                  <c:v>101.7</c:v>
                </c:pt>
                <c:pt idx="43568">
                  <c:v>101.7</c:v>
                </c:pt>
                <c:pt idx="43569">
                  <c:v>101.7</c:v>
                </c:pt>
                <c:pt idx="43570">
                  <c:v>101.7</c:v>
                </c:pt>
                <c:pt idx="43571">
                  <c:v>101.8</c:v>
                </c:pt>
                <c:pt idx="43572">
                  <c:v>101.8</c:v>
                </c:pt>
                <c:pt idx="43573">
                  <c:v>101.8</c:v>
                </c:pt>
                <c:pt idx="43574">
                  <c:v>101.8</c:v>
                </c:pt>
                <c:pt idx="43575">
                  <c:v>101.8</c:v>
                </c:pt>
                <c:pt idx="43576">
                  <c:v>101.8</c:v>
                </c:pt>
                <c:pt idx="43577">
                  <c:v>101.8</c:v>
                </c:pt>
                <c:pt idx="43578">
                  <c:v>101.8</c:v>
                </c:pt>
                <c:pt idx="43579">
                  <c:v>101.9</c:v>
                </c:pt>
                <c:pt idx="43580">
                  <c:v>101.9</c:v>
                </c:pt>
                <c:pt idx="43581">
                  <c:v>101.9</c:v>
                </c:pt>
                <c:pt idx="43582">
                  <c:v>101.9</c:v>
                </c:pt>
                <c:pt idx="43583">
                  <c:v>101.9</c:v>
                </c:pt>
                <c:pt idx="43584">
                  <c:v>101.9</c:v>
                </c:pt>
                <c:pt idx="43585">
                  <c:v>101.9</c:v>
                </c:pt>
                <c:pt idx="43586">
                  <c:v>101.9</c:v>
                </c:pt>
                <c:pt idx="43587">
                  <c:v>101.9</c:v>
                </c:pt>
                <c:pt idx="43588">
                  <c:v>101.9</c:v>
                </c:pt>
                <c:pt idx="43589">
                  <c:v>101.9</c:v>
                </c:pt>
                <c:pt idx="43590">
                  <c:v>101.9</c:v>
                </c:pt>
                <c:pt idx="43591">
                  <c:v>101.9</c:v>
                </c:pt>
                <c:pt idx="43592">
                  <c:v>101.9</c:v>
                </c:pt>
                <c:pt idx="43593">
                  <c:v>101.9</c:v>
                </c:pt>
                <c:pt idx="43594">
                  <c:v>101.9</c:v>
                </c:pt>
                <c:pt idx="43595">
                  <c:v>102</c:v>
                </c:pt>
                <c:pt idx="43596">
                  <c:v>102</c:v>
                </c:pt>
                <c:pt idx="43597">
                  <c:v>102</c:v>
                </c:pt>
                <c:pt idx="43598">
                  <c:v>102</c:v>
                </c:pt>
                <c:pt idx="43599">
                  <c:v>102</c:v>
                </c:pt>
                <c:pt idx="43600">
                  <c:v>102</c:v>
                </c:pt>
                <c:pt idx="43601">
                  <c:v>102</c:v>
                </c:pt>
                <c:pt idx="43602">
                  <c:v>102</c:v>
                </c:pt>
                <c:pt idx="43603">
                  <c:v>102</c:v>
                </c:pt>
                <c:pt idx="43604">
                  <c:v>102</c:v>
                </c:pt>
                <c:pt idx="43605">
                  <c:v>102</c:v>
                </c:pt>
                <c:pt idx="43606">
                  <c:v>102</c:v>
                </c:pt>
                <c:pt idx="43607">
                  <c:v>102</c:v>
                </c:pt>
                <c:pt idx="43608">
                  <c:v>102</c:v>
                </c:pt>
                <c:pt idx="43609">
                  <c:v>102</c:v>
                </c:pt>
                <c:pt idx="43610">
                  <c:v>102</c:v>
                </c:pt>
                <c:pt idx="43611">
                  <c:v>102</c:v>
                </c:pt>
                <c:pt idx="43612">
                  <c:v>102</c:v>
                </c:pt>
                <c:pt idx="43613">
                  <c:v>102</c:v>
                </c:pt>
                <c:pt idx="43614">
                  <c:v>102</c:v>
                </c:pt>
                <c:pt idx="43615">
                  <c:v>102</c:v>
                </c:pt>
                <c:pt idx="43616">
                  <c:v>102</c:v>
                </c:pt>
                <c:pt idx="43617">
                  <c:v>102</c:v>
                </c:pt>
                <c:pt idx="43618">
                  <c:v>102</c:v>
                </c:pt>
                <c:pt idx="43619">
                  <c:v>102</c:v>
                </c:pt>
                <c:pt idx="43620">
                  <c:v>101.9</c:v>
                </c:pt>
                <c:pt idx="43621">
                  <c:v>101.9</c:v>
                </c:pt>
                <c:pt idx="43622">
                  <c:v>101.9</c:v>
                </c:pt>
                <c:pt idx="43623">
                  <c:v>101.9</c:v>
                </c:pt>
                <c:pt idx="43624">
                  <c:v>101.9</c:v>
                </c:pt>
                <c:pt idx="43625">
                  <c:v>101.9</c:v>
                </c:pt>
                <c:pt idx="43626">
                  <c:v>101.9</c:v>
                </c:pt>
                <c:pt idx="43627">
                  <c:v>101.9</c:v>
                </c:pt>
                <c:pt idx="43628">
                  <c:v>101.9</c:v>
                </c:pt>
                <c:pt idx="43629">
                  <c:v>101.9</c:v>
                </c:pt>
                <c:pt idx="43630">
                  <c:v>101.9</c:v>
                </c:pt>
                <c:pt idx="43631">
                  <c:v>101.9</c:v>
                </c:pt>
                <c:pt idx="43632">
                  <c:v>101.9</c:v>
                </c:pt>
                <c:pt idx="43633">
                  <c:v>101.9</c:v>
                </c:pt>
                <c:pt idx="43634">
                  <c:v>101.9</c:v>
                </c:pt>
                <c:pt idx="43635">
                  <c:v>101.9</c:v>
                </c:pt>
                <c:pt idx="43636">
                  <c:v>101.9</c:v>
                </c:pt>
                <c:pt idx="43637">
                  <c:v>101.9</c:v>
                </c:pt>
                <c:pt idx="43638">
                  <c:v>101.9</c:v>
                </c:pt>
                <c:pt idx="43639">
                  <c:v>101.9</c:v>
                </c:pt>
                <c:pt idx="43640">
                  <c:v>101.8</c:v>
                </c:pt>
                <c:pt idx="43641">
                  <c:v>101.8</c:v>
                </c:pt>
                <c:pt idx="43642">
                  <c:v>101.8</c:v>
                </c:pt>
                <c:pt idx="43643">
                  <c:v>101.8</c:v>
                </c:pt>
                <c:pt idx="43644">
                  <c:v>101.8</c:v>
                </c:pt>
                <c:pt idx="43645">
                  <c:v>101.8</c:v>
                </c:pt>
                <c:pt idx="43646">
                  <c:v>101.8</c:v>
                </c:pt>
                <c:pt idx="43647">
                  <c:v>101.8</c:v>
                </c:pt>
                <c:pt idx="43648">
                  <c:v>101.8</c:v>
                </c:pt>
                <c:pt idx="43649">
                  <c:v>101.8</c:v>
                </c:pt>
                <c:pt idx="43650">
                  <c:v>101.8</c:v>
                </c:pt>
                <c:pt idx="43651">
                  <c:v>101.8</c:v>
                </c:pt>
                <c:pt idx="43652">
                  <c:v>101.7</c:v>
                </c:pt>
                <c:pt idx="43653">
                  <c:v>101.7</c:v>
                </c:pt>
                <c:pt idx="43654">
                  <c:v>101.7</c:v>
                </c:pt>
                <c:pt idx="43655">
                  <c:v>101.7</c:v>
                </c:pt>
                <c:pt idx="43656">
                  <c:v>101.7</c:v>
                </c:pt>
                <c:pt idx="43657">
                  <c:v>101.7</c:v>
                </c:pt>
                <c:pt idx="43658">
                  <c:v>101.7</c:v>
                </c:pt>
                <c:pt idx="43659">
                  <c:v>101.7</c:v>
                </c:pt>
                <c:pt idx="43660">
                  <c:v>101.7</c:v>
                </c:pt>
                <c:pt idx="43661">
                  <c:v>101.7</c:v>
                </c:pt>
                <c:pt idx="43662">
                  <c:v>101.6</c:v>
                </c:pt>
                <c:pt idx="43663">
                  <c:v>101.6</c:v>
                </c:pt>
                <c:pt idx="43664">
                  <c:v>101.6</c:v>
                </c:pt>
                <c:pt idx="43665">
                  <c:v>101.6</c:v>
                </c:pt>
                <c:pt idx="43666">
                  <c:v>101.6</c:v>
                </c:pt>
                <c:pt idx="43667">
                  <c:v>101.6</c:v>
                </c:pt>
                <c:pt idx="43668">
                  <c:v>101.6</c:v>
                </c:pt>
                <c:pt idx="43669">
                  <c:v>101.6</c:v>
                </c:pt>
                <c:pt idx="43670">
                  <c:v>101.5</c:v>
                </c:pt>
                <c:pt idx="43671">
                  <c:v>101.5</c:v>
                </c:pt>
                <c:pt idx="43672">
                  <c:v>101.5</c:v>
                </c:pt>
                <c:pt idx="43673">
                  <c:v>101.5</c:v>
                </c:pt>
                <c:pt idx="43674">
                  <c:v>101.5</c:v>
                </c:pt>
                <c:pt idx="43675">
                  <c:v>101.5</c:v>
                </c:pt>
                <c:pt idx="43676">
                  <c:v>101.5</c:v>
                </c:pt>
                <c:pt idx="43677">
                  <c:v>101.5</c:v>
                </c:pt>
                <c:pt idx="43678">
                  <c:v>101.4</c:v>
                </c:pt>
                <c:pt idx="43679">
                  <c:v>101.4</c:v>
                </c:pt>
                <c:pt idx="43680">
                  <c:v>101.4</c:v>
                </c:pt>
                <c:pt idx="43681">
                  <c:v>101.4</c:v>
                </c:pt>
                <c:pt idx="43682">
                  <c:v>101.4</c:v>
                </c:pt>
                <c:pt idx="43683">
                  <c:v>101.4</c:v>
                </c:pt>
                <c:pt idx="43684">
                  <c:v>101.4</c:v>
                </c:pt>
                <c:pt idx="43685">
                  <c:v>101.3</c:v>
                </c:pt>
                <c:pt idx="43686">
                  <c:v>101.3</c:v>
                </c:pt>
                <c:pt idx="43687">
                  <c:v>101.3</c:v>
                </c:pt>
                <c:pt idx="43688">
                  <c:v>101.3</c:v>
                </c:pt>
                <c:pt idx="43689">
                  <c:v>101.3</c:v>
                </c:pt>
                <c:pt idx="43690">
                  <c:v>101.3</c:v>
                </c:pt>
                <c:pt idx="43691">
                  <c:v>101.2</c:v>
                </c:pt>
                <c:pt idx="43692">
                  <c:v>101.2</c:v>
                </c:pt>
                <c:pt idx="43693">
                  <c:v>101.2</c:v>
                </c:pt>
                <c:pt idx="43694">
                  <c:v>101.2</c:v>
                </c:pt>
                <c:pt idx="43695">
                  <c:v>101.2</c:v>
                </c:pt>
                <c:pt idx="43696">
                  <c:v>101.2</c:v>
                </c:pt>
                <c:pt idx="43697">
                  <c:v>101.1</c:v>
                </c:pt>
                <c:pt idx="43698">
                  <c:v>101.1</c:v>
                </c:pt>
                <c:pt idx="43699">
                  <c:v>101.1</c:v>
                </c:pt>
                <c:pt idx="43700">
                  <c:v>101.1</c:v>
                </c:pt>
                <c:pt idx="43701">
                  <c:v>101.1</c:v>
                </c:pt>
                <c:pt idx="43702">
                  <c:v>101.1</c:v>
                </c:pt>
                <c:pt idx="43703">
                  <c:v>101.1</c:v>
                </c:pt>
                <c:pt idx="43704">
                  <c:v>101</c:v>
                </c:pt>
                <c:pt idx="43705">
                  <c:v>101</c:v>
                </c:pt>
                <c:pt idx="43706">
                  <c:v>101</c:v>
                </c:pt>
                <c:pt idx="43707">
                  <c:v>101</c:v>
                </c:pt>
                <c:pt idx="43708">
                  <c:v>101</c:v>
                </c:pt>
                <c:pt idx="43709">
                  <c:v>101</c:v>
                </c:pt>
                <c:pt idx="43710">
                  <c:v>101</c:v>
                </c:pt>
                <c:pt idx="43711">
                  <c:v>100.9</c:v>
                </c:pt>
                <c:pt idx="43712">
                  <c:v>100.9</c:v>
                </c:pt>
                <c:pt idx="43713">
                  <c:v>100.9</c:v>
                </c:pt>
                <c:pt idx="43714">
                  <c:v>100.9</c:v>
                </c:pt>
                <c:pt idx="43715">
                  <c:v>100.9</c:v>
                </c:pt>
                <c:pt idx="43716">
                  <c:v>100.9</c:v>
                </c:pt>
                <c:pt idx="43717">
                  <c:v>100.8</c:v>
                </c:pt>
                <c:pt idx="43718">
                  <c:v>100.8</c:v>
                </c:pt>
                <c:pt idx="43719">
                  <c:v>100.8</c:v>
                </c:pt>
                <c:pt idx="43720">
                  <c:v>100.8</c:v>
                </c:pt>
                <c:pt idx="43721">
                  <c:v>100.8</c:v>
                </c:pt>
                <c:pt idx="43722">
                  <c:v>100.8</c:v>
                </c:pt>
                <c:pt idx="43723">
                  <c:v>100.7</c:v>
                </c:pt>
                <c:pt idx="43724">
                  <c:v>100.7</c:v>
                </c:pt>
                <c:pt idx="43725">
                  <c:v>100.7</c:v>
                </c:pt>
                <c:pt idx="43726">
                  <c:v>100.7</c:v>
                </c:pt>
                <c:pt idx="43727">
                  <c:v>100.7</c:v>
                </c:pt>
                <c:pt idx="43728">
                  <c:v>100.7</c:v>
                </c:pt>
                <c:pt idx="43729">
                  <c:v>100.6</c:v>
                </c:pt>
                <c:pt idx="43730">
                  <c:v>100.6</c:v>
                </c:pt>
                <c:pt idx="43731">
                  <c:v>100.6</c:v>
                </c:pt>
                <c:pt idx="43732">
                  <c:v>100.6</c:v>
                </c:pt>
                <c:pt idx="43733">
                  <c:v>100.6</c:v>
                </c:pt>
                <c:pt idx="43734">
                  <c:v>100.6</c:v>
                </c:pt>
                <c:pt idx="43735">
                  <c:v>100.5</c:v>
                </c:pt>
                <c:pt idx="43736">
                  <c:v>100.5</c:v>
                </c:pt>
                <c:pt idx="43737">
                  <c:v>100.5</c:v>
                </c:pt>
                <c:pt idx="43738">
                  <c:v>100.5</c:v>
                </c:pt>
                <c:pt idx="43739">
                  <c:v>100.5</c:v>
                </c:pt>
                <c:pt idx="43740">
                  <c:v>100.4</c:v>
                </c:pt>
                <c:pt idx="43741">
                  <c:v>100.4</c:v>
                </c:pt>
                <c:pt idx="43742">
                  <c:v>100.4</c:v>
                </c:pt>
                <c:pt idx="43743">
                  <c:v>100.4</c:v>
                </c:pt>
                <c:pt idx="43744">
                  <c:v>100.4</c:v>
                </c:pt>
                <c:pt idx="43745">
                  <c:v>100.4</c:v>
                </c:pt>
                <c:pt idx="43746">
                  <c:v>100.3</c:v>
                </c:pt>
                <c:pt idx="43747">
                  <c:v>100.3</c:v>
                </c:pt>
                <c:pt idx="43748">
                  <c:v>100.3</c:v>
                </c:pt>
                <c:pt idx="43749">
                  <c:v>100.3</c:v>
                </c:pt>
                <c:pt idx="43750">
                  <c:v>100.3</c:v>
                </c:pt>
                <c:pt idx="43751">
                  <c:v>100.3</c:v>
                </c:pt>
                <c:pt idx="43752">
                  <c:v>100.2</c:v>
                </c:pt>
                <c:pt idx="43753">
                  <c:v>100.2</c:v>
                </c:pt>
                <c:pt idx="43754">
                  <c:v>100.2</c:v>
                </c:pt>
                <c:pt idx="43755">
                  <c:v>100.2</c:v>
                </c:pt>
                <c:pt idx="43756">
                  <c:v>100.2</c:v>
                </c:pt>
                <c:pt idx="43757">
                  <c:v>100.2</c:v>
                </c:pt>
                <c:pt idx="43758">
                  <c:v>100.2</c:v>
                </c:pt>
                <c:pt idx="43759">
                  <c:v>100.2</c:v>
                </c:pt>
                <c:pt idx="43760">
                  <c:v>100.1</c:v>
                </c:pt>
                <c:pt idx="43761">
                  <c:v>100.1</c:v>
                </c:pt>
                <c:pt idx="43762">
                  <c:v>100.1</c:v>
                </c:pt>
                <c:pt idx="43763">
                  <c:v>100.1</c:v>
                </c:pt>
                <c:pt idx="43764">
                  <c:v>100.1</c:v>
                </c:pt>
                <c:pt idx="43765">
                  <c:v>100.1</c:v>
                </c:pt>
                <c:pt idx="43766">
                  <c:v>100.1</c:v>
                </c:pt>
                <c:pt idx="43767">
                  <c:v>100.1</c:v>
                </c:pt>
                <c:pt idx="43768">
                  <c:v>100.1</c:v>
                </c:pt>
                <c:pt idx="43769">
                  <c:v>100.1</c:v>
                </c:pt>
                <c:pt idx="43770">
                  <c:v>100.1</c:v>
                </c:pt>
                <c:pt idx="43771">
                  <c:v>100.1</c:v>
                </c:pt>
                <c:pt idx="43772">
                  <c:v>100</c:v>
                </c:pt>
                <c:pt idx="43773">
                  <c:v>100</c:v>
                </c:pt>
                <c:pt idx="43774">
                  <c:v>100</c:v>
                </c:pt>
                <c:pt idx="43775">
                  <c:v>100</c:v>
                </c:pt>
                <c:pt idx="43776">
                  <c:v>100</c:v>
                </c:pt>
                <c:pt idx="43777">
                  <c:v>100</c:v>
                </c:pt>
                <c:pt idx="43778">
                  <c:v>100</c:v>
                </c:pt>
                <c:pt idx="43779">
                  <c:v>100</c:v>
                </c:pt>
                <c:pt idx="43780">
                  <c:v>100</c:v>
                </c:pt>
                <c:pt idx="43781">
                  <c:v>100</c:v>
                </c:pt>
                <c:pt idx="43782">
                  <c:v>100</c:v>
                </c:pt>
                <c:pt idx="43783">
                  <c:v>100</c:v>
                </c:pt>
                <c:pt idx="43784">
                  <c:v>100</c:v>
                </c:pt>
                <c:pt idx="43785">
                  <c:v>100</c:v>
                </c:pt>
                <c:pt idx="43786">
                  <c:v>100</c:v>
                </c:pt>
                <c:pt idx="43787">
                  <c:v>100</c:v>
                </c:pt>
                <c:pt idx="43788">
                  <c:v>99.9</c:v>
                </c:pt>
                <c:pt idx="43789">
                  <c:v>99.9</c:v>
                </c:pt>
                <c:pt idx="43790">
                  <c:v>99.9</c:v>
                </c:pt>
                <c:pt idx="43791">
                  <c:v>99.9</c:v>
                </c:pt>
                <c:pt idx="43792">
                  <c:v>99.9</c:v>
                </c:pt>
                <c:pt idx="43793">
                  <c:v>99.9</c:v>
                </c:pt>
                <c:pt idx="43794">
                  <c:v>99.9</c:v>
                </c:pt>
                <c:pt idx="43795">
                  <c:v>99.9</c:v>
                </c:pt>
                <c:pt idx="43796">
                  <c:v>99.9</c:v>
                </c:pt>
                <c:pt idx="43797">
                  <c:v>99.9</c:v>
                </c:pt>
                <c:pt idx="43798">
                  <c:v>99.9</c:v>
                </c:pt>
                <c:pt idx="43799">
                  <c:v>99.9</c:v>
                </c:pt>
                <c:pt idx="43800">
                  <c:v>99.9</c:v>
                </c:pt>
                <c:pt idx="43801">
                  <c:v>99.9</c:v>
                </c:pt>
                <c:pt idx="43802">
                  <c:v>99.9</c:v>
                </c:pt>
                <c:pt idx="43803">
                  <c:v>99.9</c:v>
                </c:pt>
                <c:pt idx="43804">
                  <c:v>99.9</c:v>
                </c:pt>
                <c:pt idx="43805">
                  <c:v>99.9</c:v>
                </c:pt>
                <c:pt idx="43806">
                  <c:v>99.9</c:v>
                </c:pt>
                <c:pt idx="43807">
                  <c:v>99.9</c:v>
                </c:pt>
                <c:pt idx="43808">
                  <c:v>99.9</c:v>
                </c:pt>
                <c:pt idx="43809">
                  <c:v>99.9</c:v>
                </c:pt>
                <c:pt idx="43810">
                  <c:v>99.9</c:v>
                </c:pt>
                <c:pt idx="43811">
                  <c:v>99.9</c:v>
                </c:pt>
                <c:pt idx="43812">
                  <c:v>99.9</c:v>
                </c:pt>
                <c:pt idx="43813">
                  <c:v>99.9</c:v>
                </c:pt>
                <c:pt idx="43814">
                  <c:v>99.9</c:v>
                </c:pt>
                <c:pt idx="43815">
                  <c:v>99.9</c:v>
                </c:pt>
                <c:pt idx="43816">
                  <c:v>99.9</c:v>
                </c:pt>
                <c:pt idx="43817">
                  <c:v>99.9</c:v>
                </c:pt>
                <c:pt idx="43818">
                  <c:v>99.9</c:v>
                </c:pt>
                <c:pt idx="43819">
                  <c:v>99.9</c:v>
                </c:pt>
                <c:pt idx="43820">
                  <c:v>99.9</c:v>
                </c:pt>
                <c:pt idx="43821">
                  <c:v>99.9</c:v>
                </c:pt>
                <c:pt idx="43822">
                  <c:v>99.9</c:v>
                </c:pt>
                <c:pt idx="43823">
                  <c:v>99.9</c:v>
                </c:pt>
                <c:pt idx="43824">
                  <c:v>99.9</c:v>
                </c:pt>
                <c:pt idx="43825">
                  <c:v>99.9</c:v>
                </c:pt>
                <c:pt idx="43826">
                  <c:v>99.9</c:v>
                </c:pt>
                <c:pt idx="43827">
                  <c:v>99.9</c:v>
                </c:pt>
                <c:pt idx="43828">
                  <c:v>99.9</c:v>
                </c:pt>
                <c:pt idx="43829">
                  <c:v>99.9</c:v>
                </c:pt>
                <c:pt idx="43830">
                  <c:v>100</c:v>
                </c:pt>
                <c:pt idx="43831">
                  <c:v>100</c:v>
                </c:pt>
                <c:pt idx="43832">
                  <c:v>100</c:v>
                </c:pt>
                <c:pt idx="43833">
                  <c:v>100</c:v>
                </c:pt>
                <c:pt idx="43834">
                  <c:v>100</c:v>
                </c:pt>
                <c:pt idx="43835">
                  <c:v>100</c:v>
                </c:pt>
                <c:pt idx="43836">
                  <c:v>100</c:v>
                </c:pt>
                <c:pt idx="43837">
                  <c:v>100</c:v>
                </c:pt>
                <c:pt idx="43838">
                  <c:v>100</c:v>
                </c:pt>
                <c:pt idx="43839">
                  <c:v>100</c:v>
                </c:pt>
                <c:pt idx="43840">
                  <c:v>100</c:v>
                </c:pt>
                <c:pt idx="43841">
                  <c:v>100</c:v>
                </c:pt>
                <c:pt idx="43842">
                  <c:v>100</c:v>
                </c:pt>
                <c:pt idx="43843">
                  <c:v>100</c:v>
                </c:pt>
                <c:pt idx="43844">
                  <c:v>100</c:v>
                </c:pt>
                <c:pt idx="43845">
                  <c:v>100</c:v>
                </c:pt>
                <c:pt idx="43846">
                  <c:v>100</c:v>
                </c:pt>
                <c:pt idx="43847">
                  <c:v>100</c:v>
                </c:pt>
                <c:pt idx="43848">
                  <c:v>100</c:v>
                </c:pt>
                <c:pt idx="43849">
                  <c:v>100</c:v>
                </c:pt>
                <c:pt idx="43850">
                  <c:v>100</c:v>
                </c:pt>
                <c:pt idx="43851">
                  <c:v>100</c:v>
                </c:pt>
                <c:pt idx="43852">
                  <c:v>100</c:v>
                </c:pt>
                <c:pt idx="43853">
                  <c:v>100</c:v>
                </c:pt>
                <c:pt idx="43854">
                  <c:v>100.1</c:v>
                </c:pt>
                <c:pt idx="43855">
                  <c:v>100.1</c:v>
                </c:pt>
                <c:pt idx="43856">
                  <c:v>100.1</c:v>
                </c:pt>
                <c:pt idx="43857">
                  <c:v>100.1</c:v>
                </c:pt>
                <c:pt idx="43858">
                  <c:v>100.1</c:v>
                </c:pt>
                <c:pt idx="43859">
                  <c:v>100.1</c:v>
                </c:pt>
                <c:pt idx="43860">
                  <c:v>100.1</c:v>
                </c:pt>
                <c:pt idx="43861">
                  <c:v>100.1</c:v>
                </c:pt>
                <c:pt idx="43862">
                  <c:v>100.1</c:v>
                </c:pt>
                <c:pt idx="43863">
                  <c:v>100.1</c:v>
                </c:pt>
                <c:pt idx="43864">
                  <c:v>100.1</c:v>
                </c:pt>
                <c:pt idx="43865">
                  <c:v>100.2</c:v>
                </c:pt>
                <c:pt idx="43866">
                  <c:v>100.2</c:v>
                </c:pt>
                <c:pt idx="43867">
                  <c:v>100.2</c:v>
                </c:pt>
                <c:pt idx="43868">
                  <c:v>100.2</c:v>
                </c:pt>
                <c:pt idx="43869">
                  <c:v>100.2</c:v>
                </c:pt>
                <c:pt idx="43870">
                  <c:v>100.2</c:v>
                </c:pt>
                <c:pt idx="43871">
                  <c:v>100.2</c:v>
                </c:pt>
                <c:pt idx="43872">
                  <c:v>100.2</c:v>
                </c:pt>
                <c:pt idx="43873">
                  <c:v>100.3</c:v>
                </c:pt>
                <c:pt idx="43874">
                  <c:v>100.3</c:v>
                </c:pt>
                <c:pt idx="43875">
                  <c:v>100.3</c:v>
                </c:pt>
                <c:pt idx="43876">
                  <c:v>100.3</c:v>
                </c:pt>
                <c:pt idx="43877">
                  <c:v>100.3</c:v>
                </c:pt>
                <c:pt idx="43878">
                  <c:v>100.3</c:v>
                </c:pt>
                <c:pt idx="43879">
                  <c:v>100.3</c:v>
                </c:pt>
                <c:pt idx="43880">
                  <c:v>100.4</c:v>
                </c:pt>
                <c:pt idx="43881">
                  <c:v>100.4</c:v>
                </c:pt>
                <c:pt idx="43882">
                  <c:v>100.4</c:v>
                </c:pt>
                <c:pt idx="43883">
                  <c:v>100.4</c:v>
                </c:pt>
                <c:pt idx="43884">
                  <c:v>100.4</c:v>
                </c:pt>
                <c:pt idx="43885">
                  <c:v>100.5</c:v>
                </c:pt>
                <c:pt idx="43886">
                  <c:v>100.5</c:v>
                </c:pt>
                <c:pt idx="43887">
                  <c:v>100.5</c:v>
                </c:pt>
                <c:pt idx="43888">
                  <c:v>100.5</c:v>
                </c:pt>
                <c:pt idx="43889">
                  <c:v>100.5</c:v>
                </c:pt>
                <c:pt idx="43890">
                  <c:v>100.5</c:v>
                </c:pt>
                <c:pt idx="43891">
                  <c:v>100.6</c:v>
                </c:pt>
                <c:pt idx="43892">
                  <c:v>100.6</c:v>
                </c:pt>
                <c:pt idx="43893">
                  <c:v>100.6</c:v>
                </c:pt>
                <c:pt idx="43894">
                  <c:v>100.6</c:v>
                </c:pt>
                <c:pt idx="43895">
                  <c:v>100.6</c:v>
                </c:pt>
                <c:pt idx="43896">
                  <c:v>100.6</c:v>
                </c:pt>
                <c:pt idx="43897">
                  <c:v>100.7</c:v>
                </c:pt>
                <c:pt idx="43898">
                  <c:v>100.7</c:v>
                </c:pt>
                <c:pt idx="43899">
                  <c:v>100.7</c:v>
                </c:pt>
                <c:pt idx="43900">
                  <c:v>100.7</c:v>
                </c:pt>
                <c:pt idx="43901">
                  <c:v>100.7</c:v>
                </c:pt>
                <c:pt idx="43902">
                  <c:v>100.8</c:v>
                </c:pt>
                <c:pt idx="43903">
                  <c:v>100.8</c:v>
                </c:pt>
                <c:pt idx="43904">
                  <c:v>100.8</c:v>
                </c:pt>
                <c:pt idx="43905">
                  <c:v>100.8</c:v>
                </c:pt>
                <c:pt idx="43906">
                  <c:v>100.8</c:v>
                </c:pt>
                <c:pt idx="43907">
                  <c:v>100.8</c:v>
                </c:pt>
                <c:pt idx="43908">
                  <c:v>100.8</c:v>
                </c:pt>
                <c:pt idx="43909">
                  <c:v>100.9</c:v>
                </c:pt>
                <c:pt idx="43910">
                  <c:v>100.9</c:v>
                </c:pt>
                <c:pt idx="43911">
                  <c:v>100.9</c:v>
                </c:pt>
                <c:pt idx="43912">
                  <c:v>100.9</c:v>
                </c:pt>
                <c:pt idx="43913">
                  <c:v>100.9</c:v>
                </c:pt>
                <c:pt idx="43914">
                  <c:v>101</c:v>
                </c:pt>
                <c:pt idx="43915">
                  <c:v>101</c:v>
                </c:pt>
                <c:pt idx="43916">
                  <c:v>101</c:v>
                </c:pt>
                <c:pt idx="43917">
                  <c:v>101</c:v>
                </c:pt>
                <c:pt idx="43918">
                  <c:v>101</c:v>
                </c:pt>
                <c:pt idx="43919">
                  <c:v>101</c:v>
                </c:pt>
                <c:pt idx="43920">
                  <c:v>101</c:v>
                </c:pt>
                <c:pt idx="43921">
                  <c:v>101</c:v>
                </c:pt>
                <c:pt idx="43922">
                  <c:v>101.1</c:v>
                </c:pt>
                <c:pt idx="43923">
                  <c:v>101.1</c:v>
                </c:pt>
                <c:pt idx="43924">
                  <c:v>101.1</c:v>
                </c:pt>
                <c:pt idx="43925">
                  <c:v>101.1</c:v>
                </c:pt>
                <c:pt idx="43926">
                  <c:v>101.1</c:v>
                </c:pt>
                <c:pt idx="43927">
                  <c:v>101.1</c:v>
                </c:pt>
                <c:pt idx="43928">
                  <c:v>101.2</c:v>
                </c:pt>
                <c:pt idx="43929">
                  <c:v>101.2</c:v>
                </c:pt>
                <c:pt idx="43930">
                  <c:v>101.2</c:v>
                </c:pt>
                <c:pt idx="43931">
                  <c:v>101.2</c:v>
                </c:pt>
                <c:pt idx="43932">
                  <c:v>101.2</c:v>
                </c:pt>
                <c:pt idx="43933">
                  <c:v>101.2</c:v>
                </c:pt>
                <c:pt idx="43934">
                  <c:v>101.2</c:v>
                </c:pt>
                <c:pt idx="43935">
                  <c:v>101.3</c:v>
                </c:pt>
                <c:pt idx="43936">
                  <c:v>101.3</c:v>
                </c:pt>
                <c:pt idx="43937">
                  <c:v>101.3</c:v>
                </c:pt>
                <c:pt idx="43938">
                  <c:v>101.3</c:v>
                </c:pt>
                <c:pt idx="43939">
                  <c:v>101.3</c:v>
                </c:pt>
                <c:pt idx="43940">
                  <c:v>101.3</c:v>
                </c:pt>
                <c:pt idx="43941">
                  <c:v>101.3</c:v>
                </c:pt>
                <c:pt idx="43942">
                  <c:v>101.4</c:v>
                </c:pt>
                <c:pt idx="43943">
                  <c:v>101.4</c:v>
                </c:pt>
                <c:pt idx="43944">
                  <c:v>101.4</c:v>
                </c:pt>
                <c:pt idx="43945">
                  <c:v>101.4</c:v>
                </c:pt>
                <c:pt idx="43946">
                  <c:v>101.4</c:v>
                </c:pt>
                <c:pt idx="43947">
                  <c:v>101.4</c:v>
                </c:pt>
                <c:pt idx="43948">
                  <c:v>101.4</c:v>
                </c:pt>
                <c:pt idx="43949">
                  <c:v>101.5</c:v>
                </c:pt>
                <c:pt idx="43950">
                  <c:v>101.5</c:v>
                </c:pt>
                <c:pt idx="43951">
                  <c:v>101.5</c:v>
                </c:pt>
                <c:pt idx="43952">
                  <c:v>101.5</c:v>
                </c:pt>
                <c:pt idx="43953">
                  <c:v>101.5</c:v>
                </c:pt>
                <c:pt idx="43954">
                  <c:v>101.5</c:v>
                </c:pt>
                <c:pt idx="43955">
                  <c:v>101.5</c:v>
                </c:pt>
                <c:pt idx="43956">
                  <c:v>101.6</c:v>
                </c:pt>
                <c:pt idx="43957">
                  <c:v>101.6</c:v>
                </c:pt>
                <c:pt idx="43958">
                  <c:v>101.6</c:v>
                </c:pt>
                <c:pt idx="43959">
                  <c:v>101.6</c:v>
                </c:pt>
                <c:pt idx="43960">
                  <c:v>101.6</c:v>
                </c:pt>
                <c:pt idx="43961">
                  <c:v>101.6</c:v>
                </c:pt>
                <c:pt idx="43962">
                  <c:v>101.6</c:v>
                </c:pt>
                <c:pt idx="43963">
                  <c:v>101.7</c:v>
                </c:pt>
                <c:pt idx="43964">
                  <c:v>101.7</c:v>
                </c:pt>
                <c:pt idx="43965">
                  <c:v>101.7</c:v>
                </c:pt>
                <c:pt idx="43966">
                  <c:v>101.7</c:v>
                </c:pt>
                <c:pt idx="43967">
                  <c:v>101.7</c:v>
                </c:pt>
                <c:pt idx="43968">
                  <c:v>101.7</c:v>
                </c:pt>
                <c:pt idx="43969">
                  <c:v>101.7</c:v>
                </c:pt>
                <c:pt idx="43970">
                  <c:v>101.8</c:v>
                </c:pt>
                <c:pt idx="43971">
                  <c:v>101.8</c:v>
                </c:pt>
                <c:pt idx="43972">
                  <c:v>101.8</c:v>
                </c:pt>
                <c:pt idx="43973">
                  <c:v>101.8</c:v>
                </c:pt>
                <c:pt idx="43974">
                  <c:v>101.8</c:v>
                </c:pt>
                <c:pt idx="43975">
                  <c:v>101.8</c:v>
                </c:pt>
                <c:pt idx="43976">
                  <c:v>101.8</c:v>
                </c:pt>
                <c:pt idx="43977">
                  <c:v>101.8</c:v>
                </c:pt>
                <c:pt idx="43978">
                  <c:v>101.9</c:v>
                </c:pt>
                <c:pt idx="43979">
                  <c:v>101.9</c:v>
                </c:pt>
                <c:pt idx="43980">
                  <c:v>101.9</c:v>
                </c:pt>
                <c:pt idx="43981">
                  <c:v>101.9</c:v>
                </c:pt>
                <c:pt idx="43982">
                  <c:v>101.9</c:v>
                </c:pt>
                <c:pt idx="43983">
                  <c:v>101.9</c:v>
                </c:pt>
                <c:pt idx="43984">
                  <c:v>101.9</c:v>
                </c:pt>
                <c:pt idx="43985">
                  <c:v>101.9</c:v>
                </c:pt>
                <c:pt idx="43986">
                  <c:v>101.9</c:v>
                </c:pt>
                <c:pt idx="43987">
                  <c:v>101.9</c:v>
                </c:pt>
                <c:pt idx="43988">
                  <c:v>101.9</c:v>
                </c:pt>
                <c:pt idx="43989">
                  <c:v>102</c:v>
                </c:pt>
                <c:pt idx="43990">
                  <c:v>102</c:v>
                </c:pt>
                <c:pt idx="43991">
                  <c:v>102</c:v>
                </c:pt>
                <c:pt idx="43992">
                  <c:v>102</c:v>
                </c:pt>
                <c:pt idx="43993">
                  <c:v>102</c:v>
                </c:pt>
                <c:pt idx="43994">
                  <c:v>102</c:v>
                </c:pt>
                <c:pt idx="43995">
                  <c:v>102</c:v>
                </c:pt>
                <c:pt idx="43996">
                  <c:v>102</c:v>
                </c:pt>
                <c:pt idx="43997">
                  <c:v>102</c:v>
                </c:pt>
                <c:pt idx="43998">
                  <c:v>102</c:v>
                </c:pt>
                <c:pt idx="43999">
                  <c:v>102</c:v>
                </c:pt>
                <c:pt idx="44000">
                  <c:v>102</c:v>
                </c:pt>
                <c:pt idx="44001">
                  <c:v>102.1</c:v>
                </c:pt>
                <c:pt idx="44002">
                  <c:v>102.1</c:v>
                </c:pt>
                <c:pt idx="44003">
                  <c:v>102.1</c:v>
                </c:pt>
                <c:pt idx="44004">
                  <c:v>102.1</c:v>
                </c:pt>
                <c:pt idx="44005">
                  <c:v>102.1</c:v>
                </c:pt>
                <c:pt idx="44006">
                  <c:v>102.1</c:v>
                </c:pt>
                <c:pt idx="44007">
                  <c:v>102.1</c:v>
                </c:pt>
                <c:pt idx="44008">
                  <c:v>102.1</c:v>
                </c:pt>
                <c:pt idx="44009">
                  <c:v>102.1</c:v>
                </c:pt>
                <c:pt idx="44010">
                  <c:v>102.1</c:v>
                </c:pt>
                <c:pt idx="44011">
                  <c:v>102.1</c:v>
                </c:pt>
                <c:pt idx="44012">
                  <c:v>102.1</c:v>
                </c:pt>
                <c:pt idx="44013">
                  <c:v>102.1</c:v>
                </c:pt>
                <c:pt idx="44014">
                  <c:v>102.1</c:v>
                </c:pt>
                <c:pt idx="44015">
                  <c:v>102.2</c:v>
                </c:pt>
                <c:pt idx="44016">
                  <c:v>102.2</c:v>
                </c:pt>
                <c:pt idx="44017">
                  <c:v>102.2</c:v>
                </c:pt>
                <c:pt idx="44018">
                  <c:v>102.2</c:v>
                </c:pt>
                <c:pt idx="44019">
                  <c:v>102.2</c:v>
                </c:pt>
                <c:pt idx="44020">
                  <c:v>102.2</c:v>
                </c:pt>
                <c:pt idx="44021">
                  <c:v>102.2</c:v>
                </c:pt>
                <c:pt idx="44022">
                  <c:v>102.2</c:v>
                </c:pt>
                <c:pt idx="44023">
                  <c:v>102.2</c:v>
                </c:pt>
                <c:pt idx="44024">
                  <c:v>102.2</c:v>
                </c:pt>
                <c:pt idx="44025">
                  <c:v>102.2</c:v>
                </c:pt>
                <c:pt idx="44026">
                  <c:v>102.2</c:v>
                </c:pt>
                <c:pt idx="44027">
                  <c:v>102.2</c:v>
                </c:pt>
                <c:pt idx="44028">
                  <c:v>102.2</c:v>
                </c:pt>
                <c:pt idx="44029">
                  <c:v>102.2</c:v>
                </c:pt>
                <c:pt idx="44030">
                  <c:v>102.2</c:v>
                </c:pt>
                <c:pt idx="44031">
                  <c:v>102.2</c:v>
                </c:pt>
                <c:pt idx="44032">
                  <c:v>102.2</c:v>
                </c:pt>
                <c:pt idx="44033">
                  <c:v>102.2</c:v>
                </c:pt>
                <c:pt idx="44034">
                  <c:v>102.2</c:v>
                </c:pt>
                <c:pt idx="44035">
                  <c:v>102.2</c:v>
                </c:pt>
                <c:pt idx="44036">
                  <c:v>102.2</c:v>
                </c:pt>
                <c:pt idx="44037">
                  <c:v>102.2</c:v>
                </c:pt>
                <c:pt idx="44038">
                  <c:v>102.2</c:v>
                </c:pt>
                <c:pt idx="44039">
                  <c:v>102.2</c:v>
                </c:pt>
                <c:pt idx="44040">
                  <c:v>102.2</c:v>
                </c:pt>
                <c:pt idx="44041">
                  <c:v>102.2</c:v>
                </c:pt>
                <c:pt idx="44042">
                  <c:v>102.2</c:v>
                </c:pt>
                <c:pt idx="44043">
                  <c:v>102.2</c:v>
                </c:pt>
                <c:pt idx="44044">
                  <c:v>102.2</c:v>
                </c:pt>
                <c:pt idx="44045">
                  <c:v>102.2</c:v>
                </c:pt>
                <c:pt idx="44046">
                  <c:v>102.2</c:v>
                </c:pt>
                <c:pt idx="44047">
                  <c:v>102.2</c:v>
                </c:pt>
                <c:pt idx="44048">
                  <c:v>102.1</c:v>
                </c:pt>
                <c:pt idx="44049">
                  <c:v>102.1</c:v>
                </c:pt>
                <c:pt idx="44050">
                  <c:v>102.1</c:v>
                </c:pt>
                <c:pt idx="44051">
                  <c:v>102.1</c:v>
                </c:pt>
                <c:pt idx="44052">
                  <c:v>102.1</c:v>
                </c:pt>
                <c:pt idx="44053">
                  <c:v>102.1</c:v>
                </c:pt>
                <c:pt idx="44054">
                  <c:v>102.1</c:v>
                </c:pt>
                <c:pt idx="44055">
                  <c:v>102.1</c:v>
                </c:pt>
                <c:pt idx="44056">
                  <c:v>102.1</c:v>
                </c:pt>
                <c:pt idx="44057">
                  <c:v>102.1</c:v>
                </c:pt>
                <c:pt idx="44058">
                  <c:v>102.1</c:v>
                </c:pt>
                <c:pt idx="44059">
                  <c:v>102.1</c:v>
                </c:pt>
                <c:pt idx="44060">
                  <c:v>102.1</c:v>
                </c:pt>
                <c:pt idx="44061">
                  <c:v>102.1</c:v>
                </c:pt>
                <c:pt idx="44062">
                  <c:v>102.1</c:v>
                </c:pt>
                <c:pt idx="44063">
                  <c:v>102</c:v>
                </c:pt>
                <c:pt idx="44064">
                  <c:v>102</c:v>
                </c:pt>
                <c:pt idx="44065">
                  <c:v>102</c:v>
                </c:pt>
                <c:pt idx="44066">
                  <c:v>102</c:v>
                </c:pt>
                <c:pt idx="44067">
                  <c:v>102</c:v>
                </c:pt>
                <c:pt idx="44068">
                  <c:v>102</c:v>
                </c:pt>
                <c:pt idx="44069">
                  <c:v>102</c:v>
                </c:pt>
                <c:pt idx="44070">
                  <c:v>102</c:v>
                </c:pt>
                <c:pt idx="44071">
                  <c:v>102</c:v>
                </c:pt>
                <c:pt idx="44072">
                  <c:v>102</c:v>
                </c:pt>
                <c:pt idx="44073">
                  <c:v>102</c:v>
                </c:pt>
                <c:pt idx="44074">
                  <c:v>102</c:v>
                </c:pt>
                <c:pt idx="44075">
                  <c:v>101.9</c:v>
                </c:pt>
                <c:pt idx="44076">
                  <c:v>101.9</c:v>
                </c:pt>
                <c:pt idx="44077">
                  <c:v>101.9</c:v>
                </c:pt>
                <c:pt idx="44078">
                  <c:v>101.9</c:v>
                </c:pt>
                <c:pt idx="44079">
                  <c:v>101.9</c:v>
                </c:pt>
                <c:pt idx="44080">
                  <c:v>101.9</c:v>
                </c:pt>
                <c:pt idx="44081">
                  <c:v>101.9</c:v>
                </c:pt>
                <c:pt idx="44082">
                  <c:v>101.9</c:v>
                </c:pt>
                <c:pt idx="44083">
                  <c:v>101.9</c:v>
                </c:pt>
                <c:pt idx="44084">
                  <c:v>101.8</c:v>
                </c:pt>
                <c:pt idx="44085">
                  <c:v>101.8</c:v>
                </c:pt>
                <c:pt idx="44086">
                  <c:v>101.8</c:v>
                </c:pt>
                <c:pt idx="44087">
                  <c:v>101.8</c:v>
                </c:pt>
                <c:pt idx="44088">
                  <c:v>101.8</c:v>
                </c:pt>
                <c:pt idx="44089">
                  <c:v>101.8</c:v>
                </c:pt>
                <c:pt idx="44090">
                  <c:v>101.7</c:v>
                </c:pt>
                <c:pt idx="44091">
                  <c:v>101.7</c:v>
                </c:pt>
                <c:pt idx="44092">
                  <c:v>101.7</c:v>
                </c:pt>
                <c:pt idx="44093">
                  <c:v>101.7</c:v>
                </c:pt>
                <c:pt idx="44094">
                  <c:v>101.7</c:v>
                </c:pt>
                <c:pt idx="44095">
                  <c:v>101.7</c:v>
                </c:pt>
                <c:pt idx="44096">
                  <c:v>101.6</c:v>
                </c:pt>
                <c:pt idx="44097">
                  <c:v>101.6</c:v>
                </c:pt>
                <c:pt idx="44098">
                  <c:v>101.6</c:v>
                </c:pt>
                <c:pt idx="44099">
                  <c:v>101.6</c:v>
                </c:pt>
                <c:pt idx="44100">
                  <c:v>101.6</c:v>
                </c:pt>
                <c:pt idx="44101">
                  <c:v>101.6</c:v>
                </c:pt>
                <c:pt idx="44102">
                  <c:v>101.5</c:v>
                </c:pt>
                <c:pt idx="44103">
                  <c:v>101.5</c:v>
                </c:pt>
                <c:pt idx="44104">
                  <c:v>101.5</c:v>
                </c:pt>
                <c:pt idx="44105">
                  <c:v>101.5</c:v>
                </c:pt>
                <c:pt idx="44106">
                  <c:v>101.5</c:v>
                </c:pt>
                <c:pt idx="44107">
                  <c:v>101.5</c:v>
                </c:pt>
                <c:pt idx="44108">
                  <c:v>101.4</c:v>
                </c:pt>
                <c:pt idx="44109">
                  <c:v>101.4</c:v>
                </c:pt>
                <c:pt idx="44110">
                  <c:v>101.4</c:v>
                </c:pt>
                <c:pt idx="44111">
                  <c:v>101.4</c:v>
                </c:pt>
                <c:pt idx="44112">
                  <c:v>101.4</c:v>
                </c:pt>
                <c:pt idx="44113">
                  <c:v>101.4</c:v>
                </c:pt>
                <c:pt idx="44114">
                  <c:v>101.4</c:v>
                </c:pt>
                <c:pt idx="44115">
                  <c:v>101.3</c:v>
                </c:pt>
                <c:pt idx="44116">
                  <c:v>101.3</c:v>
                </c:pt>
                <c:pt idx="44117">
                  <c:v>101.3</c:v>
                </c:pt>
                <c:pt idx="44118">
                  <c:v>101.3</c:v>
                </c:pt>
                <c:pt idx="44119">
                  <c:v>101.3</c:v>
                </c:pt>
                <c:pt idx="44120">
                  <c:v>101.2</c:v>
                </c:pt>
                <c:pt idx="44121">
                  <c:v>101.2</c:v>
                </c:pt>
                <c:pt idx="44122">
                  <c:v>101.2</c:v>
                </c:pt>
                <c:pt idx="44123">
                  <c:v>101.2</c:v>
                </c:pt>
                <c:pt idx="44124">
                  <c:v>101.2</c:v>
                </c:pt>
                <c:pt idx="44125">
                  <c:v>101.1</c:v>
                </c:pt>
                <c:pt idx="44126">
                  <c:v>101.1</c:v>
                </c:pt>
                <c:pt idx="44127">
                  <c:v>101.1</c:v>
                </c:pt>
                <c:pt idx="44128">
                  <c:v>101.1</c:v>
                </c:pt>
                <c:pt idx="44129">
                  <c:v>101.1</c:v>
                </c:pt>
                <c:pt idx="44130">
                  <c:v>101.1</c:v>
                </c:pt>
                <c:pt idx="44131">
                  <c:v>101</c:v>
                </c:pt>
                <c:pt idx="44132">
                  <c:v>101</c:v>
                </c:pt>
                <c:pt idx="44133">
                  <c:v>101</c:v>
                </c:pt>
                <c:pt idx="44134">
                  <c:v>101</c:v>
                </c:pt>
                <c:pt idx="44135">
                  <c:v>101</c:v>
                </c:pt>
                <c:pt idx="44136">
                  <c:v>101</c:v>
                </c:pt>
                <c:pt idx="44137">
                  <c:v>101</c:v>
                </c:pt>
                <c:pt idx="44138">
                  <c:v>100.9</c:v>
                </c:pt>
                <c:pt idx="44139">
                  <c:v>100.9</c:v>
                </c:pt>
                <c:pt idx="44140">
                  <c:v>100.9</c:v>
                </c:pt>
                <c:pt idx="44141">
                  <c:v>100.9</c:v>
                </c:pt>
                <c:pt idx="44142">
                  <c:v>100.9</c:v>
                </c:pt>
                <c:pt idx="44143">
                  <c:v>100.9</c:v>
                </c:pt>
                <c:pt idx="44144">
                  <c:v>100.8</c:v>
                </c:pt>
                <c:pt idx="44145">
                  <c:v>100.8</c:v>
                </c:pt>
                <c:pt idx="44146">
                  <c:v>100.8</c:v>
                </c:pt>
                <c:pt idx="44147">
                  <c:v>100.8</c:v>
                </c:pt>
                <c:pt idx="44148">
                  <c:v>100.8</c:v>
                </c:pt>
                <c:pt idx="44149">
                  <c:v>100.8</c:v>
                </c:pt>
                <c:pt idx="44150">
                  <c:v>100.7</c:v>
                </c:pt>
                <c:pt idx="44151">
                  <c:v>100.7</c:v>
                </c:pt>
                <c:pt idx="44152">
                  <c:v>100.7</c:v>
                </c:pt>
                <c:pt idx="44153">
                  <c:v>100.7</c:v>
                </c:pt>
                <c:pt idx="44154">
                  <c:v>100.7</c:v>
                </c:pt>
                <c:pt idx="44155">
                  <c:v>100.7</c:v>
                </c:pt>
                <c:pt idx="44156">
                  <c:v>100.6</c:v>
                </c:pt>
                <c:pt idx="44157">
                  <c:v>100.6</c:v>
                </c:pt>
                <c:pt idx="44158">
                  <c:v>100.6</c:v>
                </c:pt>
                <c:pt idx="44159">
                  <c:v>100.6</c:v>
                </c:pt>
                <c:pt idx="44160">
                  <c:v>100.6</c:v>
                </c:pt>
                <c:pt idx="44161">
                  <c:v>100.6</c:v>
                </c:pt>
                <c:pt idx="44162">
                  <c:v>100.6</c:v>
                </c:pt>
                <c:pt idx="44163">
                  <c:v>100.5</c:v>
                </c:pt>
                <c:pt idx="44164">
                  <c:v>100.5</c:v>
                </c:pt>
                <c:pt idx="44165">
                  <c:v>100.5</c:v>
                </c:pt>
                <c:pt idx="44166">
                  <c:v>100.5</c:v>
                </c:pt>
                <c:pt idx="44167">
                  <c:v>100.5</c:v>
                </c:pt>
                <c:pt idx="44168">
                  <c:v>100.5</c:v>
                </c:pt>
                <c:pt idx="44169">
                  <c:v>100.4</c:v>
                </c:pt>
                <c:pt idx="44170">
                  <c:v>100.4</c:v>
                </c:pt>
                <c:pt idx="44171">
                  <c:v>100.4</c:v>
                </c:pt>
                <c:pt idx="44172">
                  <c:v>100.4</c:v>
                </c:pt>
                <c:pt idx="44173">
                  <c:v>100.4</c:v>
                </c:pt>
                <c:pt idx="44174">
                  <c:v>100.4</c:v>
                </c:pt>
                <c:pt idx="44175">
                  <c:v>100.4</c:v>
                </c:pt>
                <c:pt idx="44176">
                  <c:v>100.3</c:v>
                </c:pt>
                <c:pt idx="44177">
                  <c:v>100.3</c:v>
                </c:pt>
                <c:pt idx="44178">
                  <c:v>100.3</c:v>
                </c:pt>
                <c:pt idx="44179">
                  <c:v>100.3</c:v>
                </c:pt>
                <c:pt idx="44180">
                  <c:v>100.3</c:v>
                </c:pt>
                <c:pt idx="44181">
                  <c:v>100.3</c:v>
                </c:pt>
                <c:pt idx="44182">
                  <c:v>100.3</c:v>
                </c:pt>
                <c:pt idx="44183">
                  <c:v>100.3</c:v>
                </c:pt>
                <c:pt idx="44184">
                  <c:v>100.2</c:v>
                </c:pt>
                <c:pt idx="44185">
                  <c:v>100.2</c:v>
                </c:pt>
                <c:pt idx="44186">
                  <c:v>100.2</c:v>
                </c:pt>
                <c:pt idx="44187">
                  <c:v>100.2</c:v>
                </c:pt>
                <c:pt idx="44188">
                  <c:v>100.2</c:v>
                </c:pt>
                <c:pt idx="44189">
                  <c:v>100.2</c:v>
                </c:pt>
                <c:pt idx="44190">
                  <c:v>100.2</c:v>
                </c:pt>
                <c:pt idx="44191">
                  <c:v>100.2</c:v>
                </c:pt>
                <c:pt idx="44192">
                  <c:v>100.2</c:v>
                </c:pt>
                <c:pt idx="44193">
                  <c:v>100.2</c:v>
                </c:pt>
                <c:pt idx="44194">
                  <c:v>100.1</c:v>
                </c:pt>
                <c:pt idx="44195">
                  <c:v>100.1</c:v>
                </c:pt>
                <c:pt idx="44196">
                  <c:v>100.1</c:v>
                </c:pt>
                <c:pt idx="44197">
                  <c:v>100.1</c:v>
                </c:pt>
                <c:pt idx="44198">
                  <c:v>100.1</c:v>
                </c:pt>
                <c:pt idx="44199">
                  <c:v>100.1</c:v>
                </c:pt>
                <c:pt idx="44200">
                  <c:v>100.1</c:v>
                </c:pt>
                <c:pt idx="44201">
                  <c:v>100.1</c:v>
                </c:pt>
                <c:pt idx="44202">
                  <c:v>100.1</c:v>
                </c:pt>
                <c:pt idx="44203">
                  <c:v>100.1</c:v>
                </c:pt>
                <c:pt idx="44204">
                  <c:v>100.1</c:v>
                </c:pt>
                <c:pt idx="44205">
                  <c:v>100.1</c:v>
                </c:pt>
                <c:pt idx="44206">
                  <c:v>100.1</c:v>
                </c:pt>
                <c:pt idx="44207">
                  <c:v>100.1</c:v>
                </c:pt>
                <c:pt idx="44208">
                  <c:v>100.1</c:v>
                </c:pt>
                <c:pt idx="44209">
                  <c:v>100.1</c:v>
                </c:pt>
                <c:pt idx="44210">
                  <c:v>100.1</c:v>
                </c:pt>
                <c:pt idx="44211">
                  <c:v>100.1</c:v>
                </c:pt>
                <c:pt idx="44212">
                  <c:v>100.1</c:v>
                </c:pt>
                <c:pt idx="44213">
                  <c:v>100.1</c:v>
                </c:pt>
                <c:pt idx="44214">
                  <c:v>100</c:v>
                </c:pt>
                <c:pt idx="44215">
                  <c:v>100</c:v>
                </c:pt>
                <c:pt idx="44216">
                  <c:v>100</c:v>
                </c:pt>
                <c:pt idx="44217">
                  <c:v>100</c:v>
                </c:pt>
                <c:pt idx="44218">
                  <c:v>100</c:v>
                </c:pt>
                <c:pt idx="44219">
                  <c:v>100</c:v>
                </c:pt>
                <c:pt idx="44220">
                  <c:v>100</c:v>
                </c:pt>
                <c:pt idx="44221">
                  <c:v>100</c:v>
                </c:pt>
                <c:pt idx="44222">
                  <c:v>100.1</c:v>
                </c:pt>
                <c:pt idx="44223">
                  <c:v>100.1</c:v>
                </c:pt>
                <c:pt idx="44224">
                  <c:v>100.1</c:v>
                </c:pt>
                <c:pt idx="44225">
                  <c:v>100.1</c:v>
                </c:pt>
                <c:pt idx="44226">
                  <c:v>100.1</c:v>
                </c:pt>
                <c:pt idx="44227">
                  <c:v>100.1</c:v>
                </c:pt>
                <c:pt idx="44228">
                  <c:v>100.1</c:v>
                </c:pt>
                <c:pt idx="44229">
                  <c:v>100.1</c:v>
                </c:pt>
                <c:pt idx="44230">
                  <c:v>100.1</c:v>
                </c:pt>
                <c:pt idx="44231">
                  <c:v>100.1</c:v>
                </c:pt>
                <c:pt idx="44232">
                  <c:v>100.1</c:v>
                </c:pt>
                <c:pt idx="44233">
                  <c:v>100.1</c:v>
                </c:pt>
                <c:pt idx="44234">
                  <c:v>100.1</c:v>
                </c:pt>
                <c:pt idx="44235">
                  <c:v>100.1</c:v>
                </c:pt>
                <c:pt idx="44236">
                  <c:v>100.1</c:v>
                </c:pt>
                <c:pt idx="44237">
                  <c:v>100.1</c:v>
                </c:pt>
                <c:pt idx="44238">
                  <c:v>100.1</c:v>
                </c:pt>
                <c:pt idx="44239">
                  <c:v>100.1</c:v>
                </c:pt>
                <c:pt idx="44240">
                  <c:v>100.1</c:v>
                </c:pt>
                <c:pt idx="44241">
                  <c:v>100.1</c:v>
                </c:pt>
                <c:pt idx="44242">
                  <c:v>100.1</c:v>
                </c:pt>
                <c:pt idx="44243">
                  <c:v>100.1</c:v>
                </c:pt>
                <c:pt idx="44244">
                  <c:v>100.1</c:v>
                </c:pt>
                <c:pt idx="44245">
                  <c:v>100.1</c:v>
                </c:pt>
                <c:pt idx="44246">
                  <c:v>100.1</c:v>
                </c:pt>
                <c:pt idx="44247">
                  <c:v>100.1</c:v>
                </c:pt>
                <c:pt idx="44248">
                  <c:v>100.1</c:v>
                </c:pt>
                <c:pt idx="44249">
                  <c:v>100.1</c:v>
                </c:pt>
                <c:pt idx="44250">
                  <c:v>100.1</c:v>
                </c:pt>
                <c:pt idx="44251">
                  <c:v>100.1</c:v>
                </c:pt>
                <c:pt idx="44252">
                  <c:v>100.2</c:v>
                </c:pt>
                <c:pt idx="44253">
                  <c:v>100.2</c:v>
                </c:pt>
                <c:pt idx="44254">
                  <c:v>100.2</c:v>
                </c:pt>
                <c:pt idx="44255">
                  <c:v>100.2</c:v>
                </c:pt>
                <c:pt idx="44256">
                  <c:v>100.2</c:v>
                </c:pt>
                <c:pt idx="44257">
                  <c:v>100.2</c:v>
                </c:pt>
                <c:pt idx="44258">
                  <c:v>100.2</c:v>
                </c:pt>
                <c:pt idx="44259">
                  <c:v>100.2</c:v>
                </c:pt>
                <c:pt idx="44260">
                  <c:v>100.2</c:v>
                </c:pt>
                <c:pt idx="44261">
                  <c:v>100.2</c:v>
                </c:pt>
                <c:pt idx="44262">
                  <c:v>100.2</c:v>
                </c:pt>
                <c:pt idx="44263">
                  <c:v>100.2</c:v>
                </c:pt>
                <c:pt idx="44264">
                  <c:v>100.2</c:v>
                </c:pt>
                <c:pt idx="44265">
                  <c:v>100.2</c:v>
                </c:pt>
                <c:pt idx="44266">
                  <c:v>100.3</c:v>
                </c:pt>
                <c:pt idx="44267">
                  <c:v>100.3</c:v>
                </c:pt>
                <c:pt idx="44268">
                  <c:v>100.3</c:v>
                </c:pt>
                <c:pt idx="44269">
                  <c:v>100.3</c:v>
                </c:pt>
                <c:pt idx="44270">
                  <c:v>100.3</c:v>
                </c:pt>
                <c:pt idx="44271">
                  <c:v>100.3</c:v>
                </c:pt>
                <c:pt idx="44272">
                  <c:v>100.3</c:v>
                </c:pt>
                <c:pt idx="44273">
                  <c:v>100.3</c:v>
                </c:pt>
                <c:pt idx="44274">
                  <c:v>100.4</c:v>
                </c:pt>
                <c:pt idx="44275">
                  <c:v>100.4</c:v>
                </c:pt>
                <c:pt idx="44276">
                  <c:v>100.4</c:v>
                </c:pt>
                <c:pt idx="44277">
                  <c:v>100.4</c:v>
                </c:pt>
                <c:pt idx="44278">
                  <c:v>100.4</c:v>
                </c:pt>
                <c:pt idx="44279">
                  <c:v>100.4</c:v>
                </c:pt>
                <c:pt idx="44280">
                  <c:v>100.4</c:v>
                </c:pt>
                <c:pt idx="44281">
                  <c:v>100.4</c:v>
                </c:pt>
                <c:pt idx="44282">
                  <c:v>100.4</c:v>
                </c:pt>
                <c:pt idx="44283">
                  <c:v>100.4</c:v>
                </c:pt>
                <c:pt idx="44284">
                  <c:v>100.4</c:v>
                </c:pt>
                <c:pt idx="44285">
                  <c:v>100.5</c:v>
                </c:pt>
                <c:pt idx="44286">
                  <c:v>100.5</c:v>
                </c:pt>
                <c:pt idx="44287">
                  <c:v>100.5</c:v>
                </c:pt>
                <c:pt idx="44288">
                  <c:v>100.5</c:v>
                </c:pt>
                <c:pt idx="44289">
                  <c:v>100.5</c:v>
                </c:pt>
                <c:pt idx="44290">
                  <c:v>100.5</c:v>
                </c:pt>
                <c:pt idx="44291">
                  <c:v>100.5</c:v>
                </c:pt>
                <c:pt idx="44292">
                  <c:v>100.5</c:v>
                </c:pt>
                <c:pt idx="44293">
                  <c:v>100.5</c:v>
                </c:pt>
                <c:pt idx="44294">
                  <c:v>100.6</c:v>
                </c:pt>
                <c:pt idx="44295">
                  <c:v>100.6</c:v>
                </c:pt>
                <c:pt idx="44296">
                  <c:v>100.6</c:v>
                </c:pt>
                <c:pt idx="44297">
                  <c:v>100.6</c:v>
                </c:pt>
                <c:pt idx="44298">
                  <c:v>100.6</c:v>
                </c:pt>
                <c:pt idx="44299">
                  <c:v>100.6</c:v>
                </c:pt>
                <c:pt idx="44300">
                  <c:v>100.6</c:v>
                </c:pt>
                <c:pt idx="44301">
                  <c:v>100.6</c:v>
                </c:pt>
                <c:pt idx="44302">
                  <c:v>100.7</c:v>
                </c:pt>
                <c:pt idx="44303">
                  <c:v>100.7</c:v>
                </c:pt>
                <c:pt idx="44304">
                  <c:v>100.7</c:v>
                </c:pt>
                <c:pt idx="44305">
                  <c:v>100.7</c:v>
                </c:pt>
                <c:pt idx="44306">
                  <c:v>100.7</c:v>
                </c:pt>
                <c:pt idx="44307">
                  <c:v>100.7</c:v>
                </c:pt>
                <c:pt idx="44308">
                  <c:v>100.7</c:v>
                </c:pt>
                <c:pt idx="44309">
                  <c:v>100.8</c:v>
                </c:pt>
                <c:pt idx="44310">
                  <c:v>100.8</c:v>
                </c:pt>
                <c:pt idx="44311">
                  <c:v>100.8</c:v>
                </c:pt>
                <c:pt idx="44312">
                  <c:v>100.8</c:v>
                </c:pt>
                <c:pt idx="44313">
                  <c:v>100.8</c:v>
                </c:pt>
                <c:pt idx="44314">
                  <c:v>100.8</c:v>
                </c:pt>
                <c:pt idx="44315">
                  <c:v>100.9</c:v>
                </c:pt>
                <c:pt idx="44316">
                  <c:v>100.9</c:v>
                </c:pt>
                <c:pt idx="44317">
                  <c:v>100.9</c:v>
                </c:pt>
                <c:pt idx="44318">
                  <c:v>100.9</c:v>
                </c:pt>
                <c:pt idx="44319">
                  <c:v>100.9</c:v>
                </c:pt>
                <c:pt idx="44320">
                  <c:v>100.9</c:v>
                </c:pt>
                <c:pt idx="44321">
                  <c:v>100.9</c:v>
                </c:pt>
                <c:pt idx="44322">
                  <c:v>101</c:v>
                </c:pt>
                <c:pt idx="44323">
                  <c:v>101</c:v>
                </c:pt>
                <c:pt idx="44324">
                  <c:v>101</c:v>
                </c:pt>
                <c:pt idx="44325">
                  <c:v>101</c:v>
                </c:pt>
                <c:pt idx="44326">
                  <c:v>101</c:v>
                </c:pt>
                <c:pt idx="44327">
                  <c:v>101</c:v>
                </c:pt>
                <c:pt idx="44328">
                  <c:v>101</c:v>
                </c:pt>
                <c:pt idx="44329">
                  <c:v>101</c:v>
                </c:pt>
                <c:pt idx="44330">
                  <c:v>101</c:v>
                </c:pt>
                <c:pt idx="44331">
                  <c:v>101</c:v>
                </c:pt>
                <c:pt idx="44332">
                  <c:v>101</c:v>
                </c:pt>
                <c:pt idx="44333">
                  <c:v>101.1</c:v>
                </c:pt>
                <c:pt idx="44334">
                  <c:v>101.1</c:v>
                </c:pt>
                <c:pt idx="44335">
                  <c:v>101.1</c:v>
                </c:pt>
                <c:pt idx="44336">
                  <c:v>101.1</c:v>
                </c:pt>
                <c:pt idx="44337">
                  <c:v>101.1</c:v>
                </c:pt>
                <c:pt idx="44338">
                  <c:v>101.1</c:v>
                </c:pt>
                <c:pt idx="44339">
                  <c:v>101.2</c:v>
                </c:pt>
                <c:pt idx="44340">
                  <c:v>101.2</c:v>
                </c:pt>
                <c:pt idx="44341">
                  <c:v>101.2</c:v>
                </c:pt>
                <c:pt idx="44342">
                  <c:v>101.2</c:v>
                </c:pt>
                <c:pt idx="44343">
                  <c:v>101.2</c:v>
                </c:pt>
                <c:pt idx="44344">
                  <c:v>101.3</c:v>
                </c:pt>
                <c:pt idx="44345">
                  <c:v>101.3</c:v>
                </c:pt>
                <c:pt idx="44346">
                  <c:v>101.3</c:v>
                </c:pt>
                <c:pt idx="44347">
                  <c:v>101.3</c:v>
                </c:pt>
                <c:pt idx="44348">
                  <c:v>101.3</c:v>
                </c:pt>
                <c:pt idx="44349">
                  <c:v>101.4</c:v>
                </c:pt>
                <c:pt idx="44350">
                  <c:v>101.4</c:v>
                </c:pt>
                <c:pt idx="44351">
                  <c:v>101.4</c:v>
                </c:pt>
                <c:pt idx="44352">
                  <c:v>101.4</c:v>
                </c:pt>
                <c:pt idx="44353">
                  <c:v>101.4</c:v>
                </c:pt>
                <c:pt idx="44354">
                  <c:v>101.4</c:v>
                </c:pt>
                <c:pt idx="44355">
                  <c:v>101.5</c:v>
                </c:pt>
                <c:pt idx="44356">
                  <c:v>101.5</c:v>
                </c:pt>
                <c:pt idx="44357">
                  <c:v>101.5</c:v>
                </c:pt>
                <c:pt idx="44358">
                  <c:v>101.5</c:v>
                </c:pt>
                <c:pt idx="44359">
                  <c:v>101.5</c:v>
                </c:pt>
                <c:pt idx="44360">
                  <c:v>101.6</c:v>
                </c:pt>
                <c:pt idx="44361">
                  <c:v>101.6</c:v>
                </c:pt>
                <c:pt idx="44362">
                  <c:v>101.6</c:v>
                </c:pt>
                <c:pt idx="44363">
                  <c:v>101.6</c:v>
                </c:pt>
                <c:pt idx="44364">
                  <c:v>101.6</c:v>
                </c:pt>
                <c:pt idx="44365">
                  <c:v>101.6</c:v>
                </c:pt>
                <c:pt idx="44366">
                  <c:v>101.7</c:v>
                </c:pt>
                <c:pt idx="44367">
                  <c:v>101.7</c:v>
                </c:pt>
                <c:pt idx="44368">
                  <c:v>101.7</c:v>
                </c:pt>
                <c:pt idx="44369">
                  <c:v>101.7</c:v>
                </c:pt>
                <c:pt idx="44370">
                  <c:v>101.7</c:v>
                </c:pt>
                <c:pt idx="44371">
                  <c:v>101.7</c:v>
                </c:pt>
                <c:pt idx="44372">
                  <c:v>101.8</c:v>
                </c:pt>
                <c:pt idx="44373">
                  <c:v>101.8</c:v>
                </c:pt>
                <c:pt idx="44374">
                  <c:v>101.8</c:v>
                </c:pt>
                <c:pt idx="44375">
                  <c:v>101.8</c:v>
                </c:pt>
                <c:pt idx="44376">
                  <c:v>101.8</c:v>
                </c:pt>
                <c:pt idx="44377">
                  <c:v>101.8</c:v>
                </c:pt>
                <c:pt idx="44378">
                  <c:v>101.8</c:v>
                </c:pt>
                <c:pt idx="44379">
                  <c:v>101.8</c:v>
                </c:pt>
                <c:pt idx="44380">
                  <c:v>101.9</c:v>
                </c:pt>
                <c:pt idx="44381">
                  <c:v>101.9</c:v>
                </c:pt>
                <c:pt idx="44382">
                  <c:v>101.9</c:v>
                </c:pt>
                <c:pt idx="44383">
                  <c:v>101.9</c:v>
                </c:pt>
                <c:pt idx="44384">
                  <c:v>101.9</c:v>
                </c:pt>
                <c:pt idx="44385">
                  <c:v>101.9</c:v>
                </c:pt>
                <c:pt idx="44386">
                  <c:v>101.9</c:v>
                </c:pt>
                <c:pt idx="44387">
                  <c:v>102</c:v>
                </c:pt>
                <c:pt idx="44388">
                  <c:v>102</c:v>
                </c:pt>
                <c:pt idx="44389">
                  <c:v>102</c:v>
                </c:pt>
                <c:pt idx="44390">
                  <c:v>102</c:v>
                </c:pt>
                <c:pt idx="44391">
                  <c:v>102</c:v>
                </c:pt>
                <c:pt idx="44392">
                  <c:v>102</c:v>
                </c:pt>
                <c:pt idx="44393">
                  <c:v>102</c:v>
                </c:pt>
                <c:pt idx="44394">
                  <c:v>102</c:v>
                </c:pt>
                <c:pt idx="44395">
                  <c:v>102</c:v>
                </c:pt>
                <c:pt idx="44396">
                  <c:v>102</c:v>
                </c:pt>
                <c:pt idx="44397">
                  <c:v>102.1</c:v>
                </c:pt>
                <c:pt idx="44398">
                  <c:v>102.1</c:v>
                </c:pt>
                <c:pt idx="44399">
                  <c:v>102.1</c:v>
                </c:pt>
                <c:pt idx="44400">
                  <c:v>102.1</c:v>
                </c:pt>
                <c:pt idx="44401">
                  <c:v>102.1</c:v>
                </c:pt>
                <c:pt idx="44402">
                  <c:v>102.1</c:v>
                </c:pt>
                <c:pt idx="44403">
                  <c:v>102.1</c:v>
                </c:pt>
                <c:pt idx="44404">
                  <c:v>102.1</c:v>
                </c:pt>
                <c:pt idx="44405">
                  <c:v>102.2</c:v>
                </c:pt>
                <c:pt idx="44406">
                  <c:v>102.2</c:v>
                </c:pt>
                <c:pt idx="44407">
                  <c:v>102.2</c:v>
                </c:pt>
                <c:pt idx="44408">
                  <c:v>102.2</c:v>
                </c:pt>
                <c:pt idx="44409">
                  <c:v>102.2</c:v>
                </c:pt>
                <c:pt idx="44410">
                  <c:v>102.2</c:v>
                </c:pt>
                <c:pt idx="44411">
                  <c:v>102.2</c:v>
                </c:pt>
                <c:pt idx="44412">
                  <c:v>102.2</c:v>
                </c:pt>
                <c:pt idx="44413">
                  <c:v>102.2</c:v>
                </c:pt>
                <c:pt idx="44414">
                  <c:v>102.2</c:v>
                </c:pt>
                <c:pt idx="44415">
                  <c:v>102.2</c:v>
                </c:pt>
                <c:pt idx="44416">
                  <c:v>102.2</c:v>
                </c:pt>
                <c:pt idx="44417">
                  <c:v>102.2</c:v>
                </c:pt>
                <c:pt idx="44418">
                  <c:v>102.3</c:v>
                </c:pt>
                <c:pt idx="44419">
                  <c:v>102.3</c:v>
                </c:pt>
                <c:pt idx="44420">
                  <c:v>102.3</c:v>
                </c:pt>
                <c:pt idx="44421">
                  <c:v>102.3</c:v>
                </c:pt>
                <c:pt idx="44422">
                  <c:v>102.3</c:v>
                </c:pt>
                <c:pt idx="44423">
                  <c:v>102.3</c:v>
                </c:pt>
                <c:pt idx="44424">
                  <c:v>102.3</c:v>
                </c:pt>
                <c:pt idx="44425">
                  <c:v>102.3</c:v>
                </c:pt>
                <c:pt idx="44426">
                  <c:v>102.3</c:v>
                </c:pt>
                <c:pt idx="44427">
                  <c:v>102.3</c:v>
                </c:pt>
                <c:pt idx="44428">
                  <c:v>102.3</c:v>
                </c:pt>
                <c:pt idx="44429">
                  <c:v>102.4</c:v>
                </c:pt>
                <c:pt idx="44430">
                  <c:v>102.4</c:v>
                </c:pt>
                <c:pt idx="44431">
                  <c:v>102.4</c:v>
                </c:pt>
                <c:pt idx="44432">
                  <c:v>102.4</c:v>
                </c:pt>
                <c:pt idx="44433">
                  <c:v>102.4</c:v>
                </c:pt>
                <c:pt idx="44434">
                  <c:v>102.4</c:v>
                </c:pt>
                <c:pt idx="44435">
                  <c:v>102.4</c:v>
                </c:pt>
                <c:pt idx="44436">
                  <c:v>102.4</c:v>
                </c:pt>
                <c:pt idx="44437">
                  <c:v>102.4</c:v>
                </c:pt>
                <c:pt idx="44438">
                  <c:v>102.4</c:v>
                </c:pt>
                <c:pt idx="44439">
                  <c:v>102.4</c:v>
                </c:pt>
                <c:pt idx="44440">
                  <c:v>102.4</c:v>
                </c:pt>
                <c:pt idx="44441">
                  <c:v>102.4</c:v>
                </c:pt>
                <c:pt idx="44442">
                  <c:v>102.4</c:v>
                </c:pt>
                <c:pt idx="44443">
                  <c:v>102.4</c:v>
                </c:pt>
                <c:pt idx="44444">
                  <c:v>102.4</c:v>
                </c:pt>
                <c:pt idx="44445">
                  <c:v>102.4</c:v>
                </c:pt>
                <c:pt idx="44446">
                  <c:v>102.4</c:v>
                </c:pt>
                <c:pt idx="44447">
                  <c:v>102.4</c:v>
                </c:pt>
                <c:pt idx="44448">
                  <c:v>102.4</c:v>
                </c:pt>
                <c:pt idx="44449">
                  <c:v>102.4</c:v>
                </c:pt>
                <c:pt idx="44450">
                  <c:v>102.4</c:v>
                </c:pt>
                <c:pt idx="44451">
                  <c:v>102.4</c:v>
                </c:pt>
                <c:pt idx="44452">
                  <c:v>102.4</c:v>
                </c:pt>
                <c:pt idx="44453">
                  <c:v>102.4</c:v>
                </c:pt>
                <c:pt idx="44454">
                  <c:v>102.4</c:v>
                </c:pt>
                <c:pt idx="44455">
                  <c:v>102.4</c:v>
                </c:pt>
                <c:pt idx="44456">
                  <c:v>102.4</c:v>
                </c:pt>
                <c:pt idx="44457">
                  <c:v>102.4</c:v>
                </c:pt>
                <c:pt idx="44458">
                  <c:v>102.4</c:v>
                </c:pt>
                <c:pt idx="44459">
                  <c:v>102.4</c:v>
                </c:pt>
                <c:pt idx="44460">
                  <c:v>102.4</c:v>
                </c:pt>
                <c:pt idx="44461">
                  <c:v>102.3</c:v>
                </c:pt>
                <c:pt idx="44462">
                  <c:v>102.3</c:v>
                </c:pt>
                <c:pt idx="44463">
                  <c:v>102.3</c:v>
                </c:pt>
                <c:pt idx="44464">
                  <c:v>102.3</c:v>
                </c:pt>
                <c:pt idx="44465">
                  <c:v>102.3</c:v>
                </c:pt>
                <c:pt idx="44466">
                  <c:v>102.3</c:v>
                </c:pt>
                <c:pt idx="44467">
                  <c:v>102.3</c:v>
                </c:pt>
                <c:pt idx="44468">
                  <c:v>102.3</c:v>
                </c:pt>
                <c:pt idx="44469">
                  <c:v>102.3</c:v>
                </c:pt>
                <c:pt idx="44470">
                  <c:v>102.3</c:v>
                </c:pt>
                <c:pt idx="44471">
                  <c:v>102.3</c:v>
                </c:pt>
                <c:pt idx="44472">
                  <c:v>102.3</c:v>
                </c:pt>
                <c:pt idx="44473">
                  <c:v>102.3</c:v>
                </c:pt>
                <c:pt idx="44474">
                  <c:v>102.3</c:v>
                </c:pt>
                <c:pt idx="44475">
                  <c:v>102.3</c:v>
                </c:pt>
                <c:pt idx="44476">
                  <c:v>102.3</c:v>
                </c:pt>
                <c:pt idx="44477">
                  <c:v>102.3</c:v>
                </c:pt>
                <c:pt idx="44478">
                  <c:v>102.3</c:v>
                </c:pt>
                <c:pt idx="44479">
                  <c:v>102.2</c:v>
                </c:pt>
                <c:pt idx="44480">
                  <c:v>102.2</c:v>
                </c:pt>
                <c:pt idx="44481">
                  <c:v>102.2</c:v>
                </c:pt>
                <c:pt idx="44482">
                  <c:v>102.2</c:v>
                </c:pt>
                <c:pt idx="44483">
                  <c:v>102.2</c:v>
                </c:pt>
                <c:pt idx="44484">
                  <c:v>102.2</c:v>
                </c:pt>
                <c:pt idx="44485">
                  <c:v>102.2</c:v>
                </c:pt>
                <c:pt idx="44486">
                  <c:v>102.2</c:v>
                </c:pt>
                <c:pt idx="44487">
                  <c:v>102.2</c:v>
                </c:pt>
                <c:pt idx="44488">
                  <c:v>102.2</c:v>
                </c:pt>
                <c:pt idx="44489">
                  <c:v>102.2</c:v>
                </c:pt>
                <c:pt idx="44490">
                  <c:v>102.1</c:v>
                </c:pt>
                <c:pt idx="44491">
                  <c:v>102.1</c:v>
                </c:pt>
                <c:pt idx="44492">
                  <c:v>102.1</c:v>
                </c:pt>
                <c:pt idx="44493">
                  <c:v>102.1</c:v>
                </c:pt>
                <c:pt idx="44494">
                  <c:v>102.1</c:v>
                </c:pt>
                <c:pt idx="44495">
                  <c:v>102.1</c:v>
                </c:pt>
                <c:pt idx="44496">
                  <c:v>102.1</c:v>
                </c:pt>
                <c:pt idx="44497">
                  <c:v>102.1</c:v>
                </c:pt>
                <c:pt idx="44498">
                  <c:v>102</c:v>
                </c:pt>
                <c:pt idx="44499">
                  <c:v>102</c:v>
                </c:pt>
                <c:pt idx="44500">
                  <c:v>102</c:v>
                </c:pt>
                <c:pt idx="44501">
                  <c:v>102</c:v>
                </c:pt>
                <c:pt idx="44502">
                  <c:v>102</c:v>
                </c:pt>
                <c:pt idx="44503">
                  <c:v>102</c:v>
                </c:pt>
                <c:pt idx="44504">
                  <c:v>102</c:v>
                </c:pt>
                <c:pt idx="44505">
                  <c:v>102</c:v>
                </c:pt>
                <c:pt idx="44506">
                  <c:v>102</c:v>
                </c:pt>
                <c:pt idx="44507">
                  <c:v>102</c:v>
                </c:pt>
                <c:pt idx="44508">
                  <c:v>102</c:v>
                </c:pt>
                <c:pt idx="44509">
                  <c:v>101.9</c:v>
                </c:pt>
                <c:pt idx="44510">
                  <c:v>101.9</c:v>
                </c:pt>
                <c:pt idx="44511">
                  <c:v>101.9</c:v>
                </c:pt>
                <c:pt idx="44512">
                  <c:v>101.9</c:v>
                </c:pt>
                <c:pt idx="44513">
                  <c:v>101.9</c:v>
                </c:pt>
                <c:pt idx="44514">
                  <c:v>101.9</c:v>
                </c:pt>
                <c:pt idx="44515">
                  <c:v>101.9</c:v>
                </c:pt>
                <c:pt idx="44516">
                  <c:v>101.8</c:v>
                </c:pt>
                <c:pt idx="44517">
                  <c:v>101.8</c:v>
                </c:pt>
                <c:pt idx="44518">
                  <c:v>101.8</c:v>
                </c:pt>
                <c:pt idx="44519">
                  <c:v>101.8</c:v>
                </c:pt>
                <c:pt idx="44520">
                  <c:v>101.8</c:v>
                </c:pt>
                <c:pt idx="44521">
                  <c:v>101.8</c:v>
                </c:pt>
                <c:pt idx="44522">
                  <c:v>101.7</c:v>
                </c:pt>
                <c:pt idx="44523">
                  <c:v>101.7</c:v>
                </c:pt>
                <c:pt idx="44524">
                  <c:v>101.7</c:v>
                </c:pt>
                <c:pt idx="44525">
                  <c:v>101.7</c:v>
                </c:pt>
                <c:pt idx="44526">
                  <c:v>101.7</c:v>
                </c:pt>
                <c:pt idx="44527">
                  <c:v>101.7</c:v>
                </c:pt>
                <c:pt idx="44528">
                  <c:v>101.7</c:v>
                </c:pt>
                <c:pt idx="44529">
                  <c:v>101.6</c:v>
                </c:pt>
                <c:pt idx="44530">
                  <c:v>101.6</c:v>
                </c:pt>
                <c:pt idx="44531">
                  <c:v>101.6</c:v>
                </c:pt>
                <c:pt idx="44532">
                  <c:v>101.6</c:v>
                </c:pt>
                <c:pt idx="44533">
                  <c:v>101.6</c:v>
                </c:pt>
                <c:pt idx="44534">
                  <c:v>101.6</c:v>
                </c:pt>
                <c:pt idx="44535">
                  <c:v>101.5</c:v>
                </c:pt>
                <c:pt idx="44536">
                  <c:v>101.5</c:v>
                </c:pt>
                <c:pt idx="44537">
                  <c:v>101.5</c:v>
                </c:pt>
                <c:pt idx="44538">
                  <c:v>101.5</c:v>
                </c:pt>
                <c:pt idx="44539">
                  <c:v>101.5</c:v>
                </c:pt>
                <c:pt idx="44540">
                  <c:v>101.4</c:v>
                </c:pt>
                <c:pt idx="44541">
                  <c:v>101.4</c:v>
                </c:pt>
                <c:pt idx="44542">
                  <c:v>101.4</c:v>
                </c:pt>
                <c:pt idx="44543">
                  <c:v>101.4</c:v>
                </c:pt>
                <c:pt idx="44544">
                  <c:v>101.4</c:v>
                </c:pt>
                <c:pt idx="44545">
                  <c:v>101.3</c:v>
                </c:pt>
                <c:pt idx="44546">
                  <c:v>101.3</c:v>
                </c:pt>
                <c:pt idx="44547">
                  <c:v>101.3</c:v>
                </c:pt>
                <c:pt idx="44548">
                  <c:v>101.3</c:v>
                </c:pt>
                <c:pt idx="44549">
                  <c:v>101.3</c:v>
                </c:pt>
                <c:pt idx="44550">
                  <c:v>101.2</c:v>
                </c:pt>
                <c:pt idx="44551">
                  <c:v>101.2</c:v>
                </c:pt>
                <c:pt idx="44552">
                  <c:v>101.2</c:v>
                </c:pt>
                <c:pt idx="44553">
                  <c:v>101.2</c:v>
                </c:pt>
                <c:pt idx="44554">
                  <c:v>101.2</c:v>
                </c:pt>
                <c:pt idx="44555">
                  <c:v>101.2</c:v>
                </c:pt>
                <c:pt idx="44556">
                  <c:v>101.1</c:v>
                </c:pt>
                <c:pt idx="44557">
                  <c:v>101.1</c:v>
                </c:pt>
                <c:pt idx="44558">
                  <c:v>101.1</c:v>
                </c:pt>
                <c:pt idx="44559">
                  <c:v>101.1</c:v>
                </c:pt>
                <c:pt idx="44560">
                  <c:v>101.1</c:v>
                </c:pt>
                <c:pt idx="44561">
                  <c:v>101.1</c:v>
                </c:pt>
                <c:pt idx="44562">
                  <c:v>101</c:v>
                </c:pt>
                <c:pt idx="44563">
                  <c:v>101</c:v>
                </c:pt>
                <c:pt idx="44564">
                  <c:v>101</c:v>
                </c:pt>
                <c:pt idx="44565">
                  <c:v>101</c:v>
                </c:pt>
                <c:pt idx="44566">
                  <c:v>101</c:v>
                </c:pt>
                <c:pt idx="44567">
                  <c:v>101</c:v>
                </c:pt>
                <c:pt idx="44568">
                  <c:v>101</c:v>
                </c:pt>
                <c:pt idx="44569">
                  <c:v>101</c:v>
                </c:pt>
                <c:pt idx="44570">
                  <c:v>100.9</c:v>
                </c:pt>
                <c:pt idx="44571">
                  <c:v>100.9</c:v>
                </c:pt>
                <c:pt idx="44572">
                  <c:v>100.9</c:v>
                </c:pt>
                <c:pt idx="44573">
                  <c:v>100.9</c:v>
                </c:pt>
                <c:pt idx="44574">
                  <c:v>100.9</c:v>
                </c:pt>
                <c:pt idx="44575">
                  <c:v>100.9</c:v>
                </c:pt>
                <c:pt idx="44576">
                  <c:v>100.8</c:v>
                </c:pt>
                <c:pt idx="44577">
                  <c:v>100.8</c:v>
                </c:pt>
                <c:pt idx="44578">
                  <c:v>100.8</c:v>
                </c:pt>
                <c:pt idx="44579">
                  <c:v>100.8</c:v>
                </c:pt>
                <c:pt idx="44580">
                  <c:v>100.8</c:v>
                </c:pt>
                <c:pt idx="44581">
                  <c:v>100.8</c:v>
                </c:pt>
                <c:pt idx="44582">
                  <c:v>100.8</c:v>
                </c:pt>
                <c:pt idx="44583">
                  <c:v>100.7</c:v>
                </c:pt>
                <c:pt idx="44584">
                  <c:v>100.7</c:v>
                </c:pt>
                <c:pt idx="44585">
                  <c:v>100.7</c:v>
                </c:pt>
                <c:pt idx="44586">
                  <c:v>100.7</c:v>
                </c:pt>
                <c:pt idx="44587">
                  <c:v>100.7</c:v>
                </c:pt>
                <c:pt idx="44588">
                  <c:v>100.6</c:v>
                </c:pt>
                <c:pt idx="44589">
                  <c:v>100.6</c:v>
                </c:pt>
                <c:pt idx="44590">
                  <c:v>100.6</c:v>
                </c:pt>
                <c:pt idx="44591">
                  <c:v>100.6</c:v>
                </c:pt>
                <c:pt idx="44592">
                  <c:v>100.6</c:v>
                </c:pt>
                <c:pt idx="44593">
                  <c:v>100.6</c:v>
                </c:pt>
                <c:pt idx="44594">
                  <c:v>100.6</c:v>
                </c:pt>
                <c:pt idx="44595">
                  <c:v>100.5</c:v>
                </c:pt>
                <c:pt idx="44596">
                  <c:v>100.5</c:v>
                </c:pt>
                <c:pt idx="44597">
                  <c:v>100.5</c:v>
                </c:pt>
                <c:pt idx="44598">
                  <c:v>100.5</c:v>
                </c:pt>
                <c:pt idx="44599">
                  <c:v>100.5</c:v>
                </c:pt>
                <c:pt idx="44600">
                  <c:v>100.5</c:v>
                </c:pt>
                <c:pt idx="44601">
                  <c:v>100.5</c:v>
                </c:pt>
                <c:pt idx="44602">
                  <c:v>100.5</c:v>
                </c:pt>
                <c:pt idx="44603">
                  <c:v>100.5</c:v>
                </c:pt>
                <c:pt idx="44604">
                  <c:v>100.4</c:v>
                </c:pt>
                <c:pt idx="44605">
                  <c:v>100.4</c:v>
                </c:pt>
                <c:pt idx="44606">
                  <c:v>100.4</c:v>
                </c:pt>
                <c:pt idx="44607">
                  <c:v>100.4</c:v>
                </c:pt>
                <c:pt idx="44608">
                  <c:v>100.4</c:v>
                </c:pt>
                <c:pt idx="44609">
                  <c:v>100.4</c:v>
                </c:pt>
                <c:pt idx="44610">
                  <c:v>100.4</c:v>
                </c:pt>
                <c:pt idx="44611">
                  <c:v>100.4</c:v>
                </c:pt>
                <c:pt idx="44612">
                  <c:v>100.4</c:v>
                </c:pt>
                <c:pt idx="44613">
                  <c:v>100.4</c:v>
                </c:pt>
                <c:pt idx="44614">
                  <c:v>100.4</c:v>
                </c:pt>
                <c:pt idx="44615">
                  <c:v>100.4</c:v>
                </c:pt>
                <c:pt idx="44616">
                  <c:v>100.4</c:v>
                </c:pt>
                <c:pt idx="44617">
                  <c:v>100.4</c:v>
                </c:pt>
                <c:pt idx="44618">
                  <c:v>100.4</c:v>
                </c:pt>
                <c:pt idx="44619">
                  <c:v>100.3</c:v>
                </c:pt>
                <c:pt idx="44620">
                  <c:v>100.3</c:v>
                </c:pt>
                <c:pt idx="44621">
                  <c:v>100.3</c:v>
                </c:pt>
                <c:pt idx="44622">
                  <c:v>100.3</c:v>
                </c:pt>
                <c:pt idx="44623">
                  <c:v>100.3</c:v>
                </c:pt>
                <c:pt idx="44624">
                  <c:v>100.3</c:v>
                </c:pt>
                <c:pt idx="44625">
                  <c:v>100.3</c:v>
                </c:pt>
                <c:pt idx="44626">
                  <c:v>100.3</c:v>
                </c:pt>
                <c:pt idx="44627">
                  <c:v>100.3</c:v>
                </c:pt>
                <c:pt idx="44628">
                  <c:v>100.3</c:v>
                </c:pt>
                <c:pt idx="44629">
                  <c:v>100.3</c:v>
                </c:pt>
                <c:pt idx="44630">
                  <c:v>100.3</c:v>
                </c:pt>
                <c:pt idx="44631">
                  <c:v>100.3</c:v>
                </c:pt>
                <c:pt idx="44632">
                  <c:v>100.3</c:v>
                </c:pt>
                <c:pt idx="44633">
                  <c:v>100.3</c:v>
                </c:pt>
                <c:pt idx="44634">
                  <c:v>100.2</c:v>
                </c:pt>
                <c:pt idx="44635">
                  <c:v>100.3</c:v>
                </c:pt>
                <c:pt idx="44636">
                  <c:v>100.2</c:v>
                </c:pt>
                <c:pt idx="44637">
                  <c:v>100.2</c:v>
                </c:pt>
                <c:pt idx="44638">
                  <c:v>100.2</c:v>
                </c:pt>
                <c:pt idx="44639">
                  <c:v>100.2</c:v>
                </c:pt>
                <c:pt idx="44640">
                  <c:v>100.2</c:v>
                </c:pt>
                <c:pt idx="44641">
                  <c:v>100.2</c:v>
                </c:pt>
                <c:pt idx="44642">
                  <c:v>100.2</c:v>
                </c:pt>
                <c:pt idx="44643">
                  <c:v>100.2</c:v>
                </c:pt>
                <c:pt idx="44644">
                  <c:v>100.2</c:v>
                </c:pt>
                <c:pt idx="44645">
                  <c:v>100.2</c:v>
                </c:pt>
                <c:pt idx="44646">
                  <c:v>100.2</c:v>
                </c:pt>
                <c:pt idx="44647">
                  <c:v>100.2</c:v>
                </c:pt>
                <c:pt idx="44648">
                  <c:v>100.3</c:v>
                </c:pt>
                <c:pt idx="44649">
                  <c:v>100.3</c:v>
                </c:pt>
                <c:pt idx="44650">
                  <c:v>100.3</c:v>
                </c:pt>
                <c:pt idx="44651">
                  <c:v>100.3</c:v>
                </c:pt>
                <c:pt idx="44652">
                  <c:v>100.3</c:v>
                </c:pt>
                <c:pt idx="44653">
                  <c:v>100.3</c:v>
                </c:pt>
                <c:pt idx="44654">
                  <c:v>100.3</c:v>
                </c:pt>
                <c:pt idx="44655">
                  <c:v>100.3</c:v>
                </c:pt>
                <c:pt idx="44656">
                  <c:v>100.3</c:v>
                </c:pt>
                <c:pt idx="44657">
                  <c:v>100.3</c:v>
                </c:pt>
                <c:pt idx="44658">
                  <c:v>100.3</c:v>
                </c:pt>
                <c:pt idx="44659">
                  <c:v>100.3</c:v>
                </c:pt>
                <c:pt idx="44660">
                  <c:v>100.3</c:v>
                </c:pt>
                <c:pt idx="44661">
                  <c:v>100.3</c:v>
                </c:pt>
                <c:pt idx="44662">
                  <c:v>100.3</c:v>
                </c:pt>
                <c:pt idx="44663">
                  <c:v>100.3</c:v>
                </c:pt>
                <c:pt idx="44664">
                  <c:v>100.3</c:v>
                </c:pt>
                <c:pt idx="44665">
                  <c:v>100.3</c:v>
                </c:pt>
                <c:pt idx="44666">
                  <c:v>100.3</c:v>
                </c:pt>
                <c:pt idx="44667">
                  <c:v>100.4</c:v>
                </c:pt>
                <c:pt idx="44668">
                  <c:v>100.4</c:v>
                </c:pt>
                <c:pt idx="44669">
                  <c:v>100.4</c:v>
                </c:pt>
                <c:pt idx="44670">
                  <c:v>100.4</c:v>
                </c:pt>
                <c:pt idx="44671">
                  <c:v>100.4</c:v>
                </c:pt>
                <c:pt idx="44672">
                  <c:v>100.4</c:v>
                </c:pt>
                <c:pt idx="44673">
                  <c:v>100.4</c:v>
                </c:pt>
                <c:pt idx="44674">
                  <c:v>100.4</c:v>
                </c:pt>
                <c:pt idx="44675">
                  <c:v>100.4</c:v>
                </c:pt>
                <c:pt idx="44676">
                  <c:v>100.4</c:v>
                </c:pt>
                <c:pt idx="44677">
                  <c:v>100.4</c:v>
                </c:pt>
                <c:pt idx="44678">
                  <c:v>100.4</c:v>
                </c:pt>
                <c:pt idx="44679">
                  <c:v>100.4</c:v>
                </c:pt>
                <c:pt idx="44680">
                  <c:v>100.5</c:v>
                </c:pt>
                <c:pt idx="44681">
                  <c:v>100.5</c:v>
                </c:pt>
                <c:pt idx="44682">
                  <c:v>100.5</c:v>
                </c:pt>
                <c:pt idx="44683">
                  <c:v>100.5</c:v>
                </c:pt>
                <c:pt idx="44684">
                  <c:v>100.5</c:v>
                </c:pt>
                <c:pt idx="44685">
                  <c:v>100.5</c:v>
                </c:pt>
                <c:pt idx="44686">
                  <c:v>100.5</c:v>
                </c:pt>
                <c:pt idx="44687">
                  <c:v>100.5</c:v>
                </c:pt>
                <c:pt idx="44688">
                  <c:v>100.5</c:v>
                </c:pt>
                <c:pt idx="44689">
                  <c:v>100.5</c:v>
                </c:pt>
                <c:pt idx="44690">
                  <c:v>100.5</c:v>
                </c:pt>
                <c:pt idx="44691">
                  <c:v>100.5</c:v>
                </c:pt>
                <c:pt idx="44692">
                  <c:v>100.6</c:v>
                </c:pt>
                <c:pt idx="44693">
                  <c:v>100.6</c:v>
                </c:pt>
                <c:pt idx="44694">
                  <c:v>100.6</c:v>
                </c:pt>
                <c:pt idx="44695">
                  <c:v>100.6</c:v>
                </c:pt>
                <c:pt idx="44696">
                  <c:v>100.6</c:v>
                </c:pt>
                <c:pt idx="44697">
                  <c:v>100.6</c:v>
                </c:pt>
                <c:pt idx="44698">
                  <c:v>100.6</c:v>
                </c:pt>
                <c:pt idx="44699">
                  <c:v>100.6</c:v>
                </c:pt>
                <c:pt idx="44700">
                  <c:v>100.6</c:v>
                </c:pt>
                <c:pt idx="44701">
                  <c:v>100.6</c:v>
                </c:pt>
                <c:pt idx="44702">
                  <c:v>100.7</c:v>
                </c:pt>
                <c:pt idx="44703">
                  <c:v>100.7</c:v>
                </c:pt>
                <c:pt idx="44704">
                  <c:v>100.7</c:v>
                </c:pt>
                <c:pt idx="44705">
                  <c:v>100.7</c:v>
                </c:pt>
                <c:pt idx="44706">
                  <c:v>100.7</c:v>
                </c:pt>
                <c:pt idx="44707">
                  <c:v>100.7</c:v>
                </c:pt>
                <c:pt idx="44708">
                  <c:v>100.7</c:v>
                </c:pt>
                <c:pt idx="44709">
                  <c:v>100.7</c:v>
                </c:pt>
                <c:pt idx="44710">
                  <c:v>100.7</c:v>
                </c:pt>
                <c:pt idx="44711">
                  <c:v>100.8</c:v>
                </c:pt>
                <c:pt idx="44712">
                  <c:v>100.8</c:v>
                </c:pt>
                <c:pt idx="44713">
                  <c:v>100.8</c:v>
                </c:pt>
                <c:pt idx="44714">
                  <c:v>100.8</c:v>
                </c:pt>
                <c:pt idx="44715">
                  <c:v>100.8</c:v>
                </c:pt>
                <c:pt idx="44716">
                  <c:v>100.8</c:v>
                </c:pt>
                <c:pt idx="44717">
                  <c:v>100.8</c:v>
                </c:pt>
                <c:pt idx="44718">
                  <c:v>100.9</c:v>
                </c:pt>
                <c:pt idx="44719">
                  <c:v>100.9</c:v>
                </c:pt>
                <c:pt idx="44720">
                  <c:v>100.9</c:v>
                </c:pt>
                <c:pt idx="44721">
                  <c:v>100.9</c:v>
                </c:pt>
                <c:pt idx="44722">
                  <c:v>100.9</c:v>
                </c:pt>
                <c:pt idx="44723">
                  <c:v>100.9</c:v>
                </c:pt>
                <c:pt idx="44724">
                  <c:v>100.9</c:v>
                </c:pt>
                <c:pt idx="44725">
                  <c:v>101</c:v>
                </c:pt>
                <c:pt idx="44726">
                  <c:v>101</c:v>
                </c:pt>
                <c:pt idx="44727">
                  <c:v>101</c:v>
                </c:pt>
                <c:pt idx="44728">
                  <c:v>101</c:v>
                </c:pt>
                <c:pt idx="44729">
                  <c:v>101</c:v>
                </c:pt>
                <c:pt idx="44730">
                  <c:v>101</c:v>
                </c:pt>
                <c:pt idx="44731">
                  <c:v>101</c:v>
                </c:pt>
                <c:pt idx="44732">
                  <c:v>101</c:v>
                </c:pt>
                <c:pt idx="44733">
                  <c:v>101</c:v>
                </c:pt>
                <c:pt idx="44734">
                  <c:v>101</c:v>
                </c:pt>
                <c:pt idx="44735">
                  <c:v>101.1</c:v>
                </c:pt>
                <c:pt idx="44736">
                  <c:v>101.1</c:v>
                </c:pt>
                <c:pt idx="44737">
                  <c:v>101.1</c:v>
                </c:pt>
                <c:pt idx="44738">
                  <c:v>101.1</c:v>
                </c:pt>
                <c:pt idx="44739">
                  <c:v>101.1</c:v>
                </c:pt>
                <c:pt idx="44740">
                  <c:v>101.1</c:v>
                </c:pt>
                <c:pt idx="44741">
                  <c:v>101.1</c:v>
                </c:pt>
                <c:pt idx="44742">
                  <c:v>101.2</c:v>
                </c:pt>
                <c:pt idx="44743">
                  <c:v>101.2</c:v>
                </c:pt>
                <c:pt idx="44744">
                  <c:v>101.2</c:v>
                </c:pt>
                <c:pt idx="44745">
                  <c:v>101.2</c:v>
                </c:pt>
                <c:pt idx="44746">
                  <c:v>101.2</c:v>
                </c:pt>
                <c:pt idx="44747">
                  <c:v>101.2</c:v>
                </c:pt>
                <c:pt idx="44748">
                  <c:v>101.2</c:v>
                </c:pt>
                <c:pt idx="44749">
                  <c:v>101.3</c:v>
                </c:pt>
                <c:pt idx="44750">
                  <c:v>101.3</c:v>
                </c:pt>
                <c:pt idx="44751">
                  <c:v>101.3</c:v>
                </c:pt>
                <c:pt idx="44752">
                  <c:v>101.3</c:v>
                </c:pt>
                <c:pt idx="44753">
                  <c:v>101.3</c:v>
                </c:pt>
                <c:pt idx="44754">
                  <c:v>101.3</c:v>
                </c:pt>
                <c:pt idx="44755">
                  <c:v>101.4</c:v>
                </c:pt>
                <c:pt idx="44756">
                  <c:v>101.4</c:v>
                </c:pt>
                <c:pt idx="44757">
                  <c:v>101.4</c:v>
                </c:pt>
                <c:pt idx="44758">
                  <c:v>101.4</c:v>
                </c:pt>
                <c:pt idx="44759">
                  <c:v>101.4</c:v>
                </c:pt>
                <c:pt idx="44760">
                  <c:v>101.4</c:v>
                </c:pt>
                <c:pt idx="44761">
                  <c:v>101.5</c:v>
                </c:pt>
                <c:pt idx="44762">
                  <c:v>101.5</c:v>
                </c:pt>
                <c:pt idx="44763">
                  <c:v>101.5</c:v>
                </c:pt>
                <c:pt idx="44764">
                  <c:v>101.5</c:v>
                </c:pt>
                <c:pt idx="44765">
                  <c:v>101.5</c:v>
                </c:pt>
                <c:pt idx="44766">
                  <c:v>101.5</c:v>
                </c:pt>
                <c:pt idx="44767">
                  <c:v>101.6</c:v>
                </c:pt>
                <c:pt idx="44768">
                  <c:v>101.6</c:v>
                </c:pt>
                <c:pt idx="44769">
                  <c:v>101.6</c:v>
                </c:pt>
                <c:pt idx="44770">
                  <c:v>101.6</c:v>
                </c:pt>
                <c:pt idx="44771">
                  <c:v>101.6</c:v>
                </c:pt>
                <c:pt idx="44772">
                  <c:v>101.6</c:v>
                </c:pt>
                <c:pt idx="44773">
                  <c:v>101.7</c:v>
                </c:pt>
                <c:pt idx="44774">
                  <c:v>101.7</c:v>
                </c:pt>
                <c:pt idx="44775">
                  <c:v>101.7</c:v>
                </c:pt>
                <c:pt idx="44776">
                  <c:v>101.7</c:v>
                </c:pt>
                <c:pt idx="44777">
                  <c:v>101.7</c:v>
                </c:pt>
                <c:pt idx="44778">
                  <c:v>101.7</c:v>
                </c:pt>
                <c:pt idx="44779">
                  <c:v>101.8</c:v>
                </c:pt>
                <c:pt idx="44780">
                  <c:v>101.8</c:v>
                </c:pt>
                <c:pt idx="44781">
                  <c:v>101.8</c:v>
                </c:pt>
                <c:pt idx="44782">
                  <c:v>101.8</c:v>
                </c:pt>
                <c:pt idx="44783">
                  <c:v>101.8</c:v>
                </c:pt>
                <c:pt idx="44784">
                  <c:v>101.9</c:v>
                </c:pt>
                <c:pt idx="44785">
                  <c:v>101.9</c:v>
                </c:pt>
                <c:pt idx="44786">
                  <c:v>101.9</c:v>
                </c:pt>
                <c:pt idx="44787">
                  <c:v>101.9</c:v>
                </c:pt>
                <c:pt idx="44788">
                  <c:v>101.9</c:v>
                </c:pt>
                <c:pt idx="44789">
                  <c:v>101.9</c:v>
                </c:pt>
                <c:pt idx="44790">
                  <c:v>101.9</c:v>
                </c:pt>
                <c:pt idx="44791">
                  <c:v>102</c:v>
                </c:pt>
                <c:pt idx="44792">
                  <c:v>102</c:v>
                </c:pt>
                <c:pt idx="44793">
                  <c:v>102</c:v>
                </c:pt>
                <c:pt idx="44794">
                  <c:v>102</c:v>
                </c:pt>
                <c:pt idx="44795">
                  <c:v>102</c:v>
                </c:pt>
                <c:pt idx="44796">
                  <c:v>102</c:v>
                </c:pt>
                <c:pt idx="44797">
                  <c:v>102</c:v>
                </c:pt>
                <c:pt idx="44798">
                  <c:v>102</c:v>
                </c:pt>
                <c:pt idx="44799">
                  <c:v>102.1</c:v>
                </c:pt>
                <c:pt idx="44800">
                  <c:v>102.1</c:v>
                </c:pt>
                <c:pt idx="44801">
                  <c:v>102.1</c:v>
                </c:pt>
                <c:pt idx="44802">
                  <c:v>102.1</c:v>
                </c:pt>
                <c:pt idx="44803">
                  <c:v>102.1</c:v>
                </c:pt>
                <c:pt idx="44804">
                  <c:v>102.1</c:v>
                </c:pt>
                <c:pt idx="44805">
                  <c:v>102.2</c:v>
                </c:pt>
                <c:pt idx="44806">
                  <c:v>102.2</c:v>
                </c:pt>
                <c:pt idx="44807">
                  <c:v>102.2</c:v>
                </c:pt>
                <c:pt idx="44808">
                  <c:v>102.2</c:v>
                </c:pt>
                <c:pt idx="44809">
                  <c:v>102.2</c:v>
                </c:pt>
                <c:pt idx="44810">
                  <c:v>102.2</c:v>
                </c:pt>
                <c:pt idx="44811">
                  <c:v>102.2</c:v>
                </c:pt>
                <c:pt idx="44812">
                  <c:v>102.2</c:v>
                </c:pt>
                <c:pt idx="44813">
                  <c:v>102.2</c:v>
                </c:pt>
                <c:pt idx="44814">
                  <c:v>102.3</c:v>
                </c:pt>
                <c:pt idx="44815">
                  <c:v>102.3</c:v>
                </c:pt>
                <c:pt idx="44816">
                  <c:v>102.3</c:v>
                </c:pt>
                <c:pt idx="44817">
                  <c:v>102.3</c:v>
                </c:pt>
                <c:pt idx="44818">
                  <c:v>102.3</c:v>
                </c:pt>
                <c:pt idx="44819">
                  <c:v>102.3</c:v>
                </c:pt>
                <c:pt idx="44820">
                  <c:v>102.3</c:v>
                </c:pt>
                <c:pt idx="44821">
                  <c:v>102.3</c:v>
                </c:pt>
                <c:pt idx="44822">
                  <c:v>102.4</c:v>
                </c:pt>
                <c:pt idx="44823">
                  <c:v>102.4</c:v>
                </c:pt>
                <c:pt idx="44824">
                  <c:v>102.4</c:v>
                </c:pt>
                <c:pt idx="44825">
                  <c:v>102.4</c:v>
                </c:pt>
                <c:pt idx="44826">
                  <c:v>102.4</c:v>
                </c:pt>
                <c:pt idx="44827">
                  <c:v>102.4</c:v>
                </c:pt>
                <c:pt idx="44828">
                  <c:v>102.4</c:v>
                </c:pt>
                <c:pt idx="44829">
                  <c:v>102.4</c:v>
                </c:pt>
                <c:pt idx="44830">
                  <c:v>102.4</c:v>
                </c:pt>
                <c:pt idx="44831">
                  <c:v>102.4</c:v>
                </c:pt>
                <c:pt idx="44832">
                  <c:v>102.4</c:v>
                </c:pt>
                <c:pt idx="44833">
                  <c:v>102.4</c:v>
                </c:pt>
                <c:pt idx="44834">
                  <c:v>102.5</c:v>
                </c:pt>
                <c:pt idx="44835">
                  <c:v>102.5</c:v>
                </c:pt>
                <c:pt idx="44836">
                  <c:v>102.5</c:v>
                </c:pt>
                <c:pt idx="44837">
                  <c:v>102.5</c:v>
                </c:pt>
                <c:pt idx="44838">
                  <c:v>102.5</c:v>
                </c:pt>
                <c:pt idx="44839">
                  <c:v>102.5</c:v>
                </c:pt>
                <c:pt idx="44840">
                  <c:v>102.5</c:v>
                </c:pt>
                <c:pt idx="44841">
                  <c:v>102.5</c:v>
                </c:pt>
                <c:pt idx="44842">
                  <c:v>102.5</c:v>
                </c:pt>
                <c:pt idx="44843">
                  <c:v>102.5</c:v>
                </c:pt>
                <c:pt idx="44844">
                  <c:v>102.5</c:v>
                </c:pt>
                <c:pt idx="44845">
                  <c:v>102.5</c:v>
                </c:pt>
                <c:pt idx="44846">
                  <c:v>102.5</c:v>
                </c:pt>
                <c:pt idx="44847">
                  <c:v>102.5</c:v>
                </c:pt>
                <c:pt idx="44848">
                  <c:v>102.5</c:v>
                </c:pt>
                <c:pt idx="44849">
                  <c:v>102.6</c:v>
                </c:pt>
                <c:pt idx="44850">
                  <c:v>102.6</c:v>
                </c:pt>
                <c:pt idx="44851">
                  <c:v>102.6</c:v>
                </c:pt>
                <c:pt idx="44852">
                  <c:v>102.6</c:v>
                </c:pt>
                <c:pt idx="44853">
                  <c:v>102.6</c:v>
                </c:pt>
                <c:pt idx="44854">
                  <c:v>102.6</c:v>
                </c:pt>
                <c:pt idx="44855">
                  <c:v>102.6</c:v>
                </c:pt>
                <c:pt idx="44856">
                  <c:v>102.6</c:v>
                </c:pt>
                <c:pt idx="44857">
                  <c:v>102.6</c:v>
                </c:pt>
                <c:pt idx="44858">
                  <c:v>102.6</c:v>
                </c:pt>
                <c:pt idx="44859">
                  <c:v>102.6</c:v>
                </c:pt>
                <c:pt idx="44860">
                  <c:v>102.6</c:v>
                </c:pt>
                <c:pt idx="44861">
                  <c:v>102.6</c:v>
                </c:pt>
                <c:pt idx="44862">
                  <c:v>102.6</c:v>
                </c:pt>
                <c:pt idx="44863">
                  <c:v>102.6</c:v>
                </c:pt>
                <c:pt idx="44864">
                  <c:v>102.6</c:v>
                </c:pt>
                <c:pt idx="44865">
                  <c:v>102.6</c:v>
                </c:pt>
                <c:pt idx="44866">
                  <c:v>102.6</c:v>
                </c:pt>
                <c:pt idx="44867">
                  <c:v>102.6</c:v>
                </c:pt>
                <c:pt idx="44868">
                  <c:v>102.6</c:v>
                </c:pt>
                <c:pt idx="44869">
                  <c:v>102.6</c:v>
                </c:pt>
                <c:pt idx="44870">
                  <c:v>102.6</c:v>
                </c:pt>
                <c:pt idx="44871">
                  <c:v>102.6</c:v>
                </c:pt>
                <c:pt idx="44872">
                  <c:v>102.6</c:v>
                </c:pt>
                <c:pt idx="44873">
                  <c:v>102.6</c:v>
                </c:pt>
                <c:pt idx="44874">
                  <c:v>102.6</c:v>
                </c:pt>
                <c:pt idx="44875">
                  <c:v>102.6</c:v>
                </c:pt>
                <c:pt idx="44876">
                  <c:v>102.5</c:v>
                </c:pt>
                <c:pt idx="44877">
                  <c:v>102.5</c:v>
                </c:pt>
                <c:pt idx="44878">
                  <c:v>102.5</c:v>
                </c:pt>
                <c:pt idx="44879">
                  <c:v>102.5</c:v>
                </c:pt>
                <c:pt idx="44880">
                  <c:v>102.5</c:v>
                </c:pt>
                <c:pt idx="44881">
                  <c:v>102.5</c:v>
                </c:pt>
                <c:pt idx="44882">
                  <c:v>102.5</c:v>
                </c:pt>
                <c:pt idx="44883">
                  <c:v>102.5</c:v>
                </c:pt>
                <c:pt idx="44884">
                  <c:v>102.5</c:v>
                </c:pt>
                <c:pt idx="44885">
                  <c:v>102.5</c:v>
                </c:pt>
                <c:pt idx="44886">
                  <c:v>102.5</c:v>
                </c:pt>
                <c:pt idx="44887">
                  <c:v>102.5</c:v>
                </c:pt>
                <c:pt idx="44888">
                  <c:v>102.5</c:v>
                </c:pt>
                <c:pt idx="44889">
                  <c:v>102.5</c:v>
                </c:pt>
                <c:pt idx="44890">
                  <c:v>102.5</c:v>
                </c:pt>
                <c:pt idx="44891">
                  <c:v>102.5</c:v>
                </c:pt>
                <c:pt idx="44892">
                  <c:v>102.5</c:v>
                </c:pt>
                <c:pt idx="44893">
                  <c:v>102.5</c:v>
                </c:pt>
                <c:pt idx="44894">
                  <c:v>102.4</c:v>
                </c:pt>
                <c:pt idx="44895">
                  <c:v>102.4</c:v>
                </c:pt>
                <c:pt idx="44896">
                  <c:v>102.4</c:v>
                </c:pt>
                <c:pt idx="44897">
                  <c:v>102.4</c:v>
                </c:pt>
                <c:pt idx="44898">
                  <c:v>102.4</c:v>
                </c:pt>
                <c:pt idx="44899">
                  <c:v>102.4</c:v>
                </c:pt>
                <c:pt idx="44900">
                  <c:v>102.4</c:v>
                </c:pt>
                <c:pt idx="44901">
                  <c:v>102.4</c:v>
                </c:pt>
                <c:pt idx="44902">
                  <c:v>102.4</c:v>
                </c:pt>
                <c:pt idx="44903">
                  <c:v>102.4</c:v>
                </c:pt>
                <c:pt idx="44904">
                  <c:v>102.4</c:v>
                </c:pt>
                <c:pt idx="44905">
                  <c:v>102.4</c:v>
                </c:pt>
                <c:pt idx="44906">
                  <c:v>102.3</c:v>
                </c:pt>
                <c:pt idx="44907">
                  <c:v>102.3</c:v>
                </c:pt>
                <c:pt idx="44908">
                  <c:v>102.3</c:v>
                </c:pt>
                <c:pt idx="44909">
                  <c:v>102.3</c:v>
                </c:pt>
                <c:pt idx="44910">
                  <c:v>102.3</c:v>
                </c:pt>
                <c:pt idx="44911">
                  <c:v>102.3</c:v>
                </c:pt>
                <c:pt idx="44912">
                  <c:v>102.3</c:v>
                </c:pt>
                <c:pt idx="44913">
                  <c:v>102.3</c:v>
                </c:pt>
                <c:pt idx="44914">
                  <c:v>102.3</c:v>
                </c:pt>
                <c:pt idx="44915">
                  <c:v>102.3</c:v>
                </c:pt>
                <c:pt idx="44916">
                  <c:v>102.2</c:v>
                </c:pt>
                <c:pt idx="44917">
                  <c:v>102.2</c:v>
                </c:pt>
                <c:pt idx="44918">
                  <c:v>102.2</c:v>
                </c:pt>
                <c:pt idx="44919">
                  <c:v>102.2</c:v>
                </c:pt>
                <c:pt idx="44920">
                  <c:v>102.2</c:v>
                </c:pt>
                <c:pt idx="44921">
                  <c:v>102.2</c:v>
                </c:pt>
                <c:pt idx="44922">
                  <c:v>102.2</c:v>
                </c:pt>
                <c:pt idx="44923">
                  <c:v>102.2</c:v>
                </c:pt>
                <c:pt idx="44924">
                  <c:v>102.1</c:v>
                </c:pt>
                <c:pt idx="44925">
                  <c:v>102.1</c:v>
                </c:pt>
                <c:pt idx="44926">
                  <c:v>102.1</c:v>
                </c:pt>
                <c:pt idx="44927">
                  <c:v>102.1</c:v>
                </c:pt>
                <c:pt idx="44928">
                  <c:v>102.1</c:v>
                </c:pt>
                <c:pt idx="44929">
                  <c:v>102.1</c:v>
                </c:pt>
                <c:pt idx="44930">
                  <c:v>102</c:v>
                </c:pt>
                <c:pt idx="44931">
                  <c:v>102</c:v>
                </c:pt>
                <c:pt idx="44932">
                  <c:v>102</c:v>
                </c:pt>
                <c:pt idx="44933">
                  <c:v>102</c:v>
                </c:pt>
                <c:pt idx="44934">
                  <c:v>102</c:v>
                </c:pt>
                <c:pt idx="44935">
                  <c:v>102</c:v>
                </c:pt>
                <c:pt idx="44936">
                  <c:v>102</c:v>
                </c:pt>
                <c:pt idx="44937">
                  <c:v>102</c:v>
                </c:pt>
                <c:pt idx="44938">
                  <c:v>101.9</c:v>
                </c:pt>
                <c:pt idx="44939">
                  <c:v>101.9</c:v>
                </c:pt>
                <c:pt idx="44940">
                  <c:v>101.9</c:v>
                </c:pt>
                <c:pt idx="44941">
                  <c:v>101.9</c:v>
                </c:pt>
                <c:pt idx="44942">
                  <c:v>101.9</c:v>
                </c:pt>
                <c:pt idx="44943">
                  <c:v>101.8</c:v>
                </c:pt>
                <c:pt idx="44944">
                  <c:v>101.8</c:v>
                </c:pt>
                <c:pt idx="44945">
                  <c:v>101.8</c:v>
                </c:pt>
                <c:pt idx="44946">
                  <c:v>101.8</c:v>
                </c:pt>
                <c:pt idx="44947">
                  <c:v>101.8</c:v>
                </c:pt>
                <c:pt idx="44948">
                  <c:v>101.8</c:v>
                </c:pt>
                <c:pt idx="44949">
                  <c:v>101.7</c:v>
                </c:pt>
                <c:pt idx="44950">
                  <c:v>101.7</c:v>
                </c:pt>
                <c:pt idx="44951">
                  <c:v>101.7</c:v>
                </c:pt>
                <c:pt idx="44952">
                  <c:v>101.7</c:v>
                </c:pt>
                <c:pt idx="44953">
                  <c:v>101.7</c:v>
                </c:pt>
                <c:pt idx="44954">
                  <c:v>101.7</c:v>
                </c:pt>
                <c:pt idx="44955">
                  <c:v>101.7</c:v>
                </c:pt>
                <c:pt idx="44956">
                  <c:v>101.6</c:v>
                </c:pt>
                <c:pt idx="44957">
                  <c:v>101.6</c:v>
                </c:pt>
                <c:pt idx="44958">
                  <c:v>101.6</c:v>
                </c:pt>
                <c:pt idx="44959">
                  <c:v>101.6</c:v>
                </c:pt>
                <c:pt idx="44960">
                  <c:v>101.6</c:v>
                </c:pt>
                <c:pt idx="44961">
                  <c:v>101.5</c:v>
                </c:pt>
                <c:pt idx="44962">
                  <c:v>101.5</c:v>
                </c:pt>
                <c:pt idx="44963">
                  <c:v>101.5</c:v>
                </c:pt>
                <c:pt idx="44964">
                  <c:v>101.5</c:v>
                </c:pt>
                <c:pt idx="44965">
                  <c:v>101.5</c:v>
                </c:pt>
                <c:pt idx="44966">
                  <c:v>101.5</c:v>
                </c:pt>
                <c:pt idx="44967">
                  <c:v>101.4</c:v>
                </c:pt>
                <c:pt idx="44968">
                  <c:v>101.4</c:v>
                </c:pt>
                <c:pt idx="44969">
                  <c:v>101.4</c:v>
                </c:pt>
                <c:pt idx="44970">
                  <c:v>101.4</c:v>
                </c:pt>
                <c:pt idx="44971">
                  <c:v>101.4</c:v>
                </c:pt>
                <c:pt idx="44972">
                  <c:v>101.4</c:v>
                </c:pt>
                <c:pt idx="44973">
                  <c:v>101.3</c:v>
                </c:pt>
                <c:pt idx="44974">
                  <c:v>101.3</c:v>
                </c:pt>
                <c:pt idx="44975">
                  <c:v>101.3</c:v>
                </c:pt>
                <c:pt idx="44976">
                  <c:v>101.3</c:v>
                </c:pt>
                <c:pt idx="44977">
                  <c:v>101.3</c:v>
                </c:pt>
                <c:pt idx="44978">
                  <c:v>101.3</c:v>
                </c:pt>
                <c:pt idx="44979">
                  <c:v>101.3</c:v>
                </c:pt>
                <c:pt idx="44980">
                  <c:v>101.3</c:v>
                </c:pt>
                <c:pt idx="44981">
                  <c:v>101.2</c:v>
                </c:pt>
                <c:pt idx="44982">
                  <c:v>101.2</c:v>
                </c:pt>
                <c:pt idx="44983">
                  <c:v>101.2</c:v>
                </c:pt>
                <c:pt idx="44984">
                  <c:v>101.2</c:v>
                </c:pt>
                <c:pt idx="44985">
                  <c:v>101.2</c:v>
                </c:pt>
                <c:pt idx="44986">
                  <c:v>101.2</c:v>
                </c:pt>
                <c:pt idx="44987">
                  <c:v>101.1</c:v>
                </c:pt>
                <c:pt idx="44988">
                  <c:v>101.1</c:v>
                </c:pt>
                <c:pt idx="44989">
                  <c:v>101.1</c:v>
                </c:pt>
                <c:pt idx="44990">
                  <c:v>101.1</c:v>
                </c:pt>
                <c:pt idx="44991">
                  <c:v>101.1</c:v>
                </c:pt>
                <c:pt idx="44992">
                  <c:v>101.1</c:v>
                </c:pt>
                <c:pt idx="44993">
                  <c:v>101.1</c:v>
                </c:pt>
                <c:pt idx="44994">
                  <c:v>101</c:v>
                </c:pt>
                <c:pt idx="44995">
                  <c:v>101</c:v>
                </c:pt>
                <c:pt idx="44996">
                  <c:v>101</c:v>
                </c:pt>
                <c:pt idx="44997">
                  <c:v>101</c:v>
                </c:pt>
                <c:pt idx="44998">
                  <c:v>101</c:v>
                </c:pt>
                <c:pt idx="44999">
                  <c:v>101</c:v>
                </c:pt>
                <c:pt idx="45000">
                  <c:v>101</c:v>
                </c:pt>
                <c:pt idx="45001">
                  <c:v>101</c:v>
                </c:pt>
                <c:pt idx="45002">
                  <c:v>101</c:v>
                </c:pt>
                <c:pt idx="45003">
                  <c:v>101</c:v>
                </c:pt>
                <c:pt idx="45004">
                  <c:v>100.9</c:v>
                </c:pt>
                <c:pt idx="45005">
                  <c:v>100.9</c:v>
                </c:pt>
                <c:pt idx="45006">
                  <c:v>100.9</c:v>
                </c:pt>
                <c:pt idx="45007">
                  <c:v>100.9</c:v>
                </c:pt>
                <c:pt idx="45008">
                  <c:v>100.9</c:v>
                </c:pt>
                <c:pt idx="45009">
                  <c:v>100.9</c:v>
                </c:pt>
                <c:pt idx="45010">
                  <c:v>100.9</c:v>
                </c:pt>
                <c:pt idx="45011">
                  <c:v>100.8</c:v>
                </c:pt>
                <c:pt idx="45012">
                  <c:v>100.8</c:v>
                </c:pt>
                <c:pt idx="45013">
                  <c:v>100.8</c:v>
                </c:pt>
                <c:pt idx="45014">
                  <c:v>100.8</c:v>
                </c:pt>
                <c:pt idx="45015">
                  <c:v>100.8</c:v>
                </c:pt>
                <c:pt idx="45016">
                  <c:v>100.8</c:v>
                </c:pt>
                <c:pt idx="45017">
                  <c:v>100.8</c:v>
                </c:pt>
                <c:pt idx="45018">
                  <c:v>100.7</c:v>
                </c:pt>
                <c:pt idx="45019">
                  <c:v>100.7</c:v>
                </c:pt>
                <c:pt idx="45020">
                  <c:v>100.7</c:v>
                </c:pt>
                <c:pt idx="45021">
                  <c:v>100.7</c:v>
                </c:pt>
                <c:pt idx="45022">
                  <c:v>100.7</c:v>
                </c:pt>
                <c:pt idx="45023">
                  <c:v>100.7</c:v>
                </c:pt>
                <c:pt idx="45024">
                  <c:v>100.7</c:v>
                </c:pt>
                <c:pt idx="45025">
                  <c:v>100.7</c:v>
                </c:pt>
                <c:pt idx="45026">
                  <c:v>100.7</c:v>
                </c:pt>
                <c:pt idx="45027">
                  <c:v>100.6</c:v>
                </c:pt>
                <c:pt idx="45028">
                  <c:v>100.6</c:v>
                </c:pt>
                <c:pt idx="45029">
                  <c:v>100.6</c:v>
                </c:pt>
                <c:pt idx="45030">
                  <c:v>100.6</c:v>
                </c:pt>
                <c:pt idx="45031">
                  <c:v>100.6</c:v>
                </c:pt>
                <c:pt idx="45032">
                  <c:v>100.6</c:v>
                </c:pt>
                <c:pt idx="45033">
                  <c:v>100.6</c:v>
                </c:pt>
                <c:pt idx="45034">
                  <c:v>100.6</c:v>
                </c:pt>
                <c:pt idx="45035">
                  <c:v>100.6</c:v>
                </c:pt>
                <c:pt idx="45036">
                  <c:v>100.6</c:v>
                </c:pt>
                <c:pt idx="45037">
                  <c:v>100.6</c:v>
                </c:pt>
                <c:pt idx="45038">
                  <c:v>100.6</c:v>
                </c:pt>
                <c:pt idx="45039">
                  <c:v>100.6</c:v>
                </c:pt>
                <c:pt idx="45040">
                  <c:v>100.5</c:v>
                </c:pt>
                <c:pt idx="45041">
                  <c:v>100.5</c:v>
                </c:pt>
                <c:pt idx="45042">
                  <c:v>100.5</c:v>
                </c:pt>
                <c:pt idx="45043">
                  <c:v>100.5</c:v>
                </c:pt>
                <c:pt idx="45044">
                  <c:v>100.5</c:v>
                </c:pt>
                <c:pt idx="45045">
                  <c:v>100.5</c:v>
                </c:pt>
                <c:pt idx="45046">
                  <c:v>100.5</c:v>
                </c:pt>
                <c:pt idx="45047">
                  <c:v>100.5</c:v>
                </c:pt>
                <c:pt idx="45048">
                  <c:v>100.5</c:v>
                </c:pt>
                <c:pt idx="45049">
                  <c:v>100.5</c:v>
                </c:pt>
                <c:pt idx="45050">
                  <c:v>100.5</c:v>
                </c:pt>
                <c:pt idx="45051">
                  <c:v>100.5</c:v>
                </c:pt>
                <c:pt idx="45052">
                  <c:v>100.5</c:v>
                </c:pt>
                <c:pt idx="45053">
                  <c:v>100.5</c:v>
                </c:pt>
                <c:pt idx="45054">
                  <c:v>100.5</c:v>
                </c:pt>
                <c:pt idx="45055">
                  <c:v>100.5</c:v>
                </c:pt>
                <c:pt idx="45056">
                  <c:v>100.5</c:v>
                </c:pt>
                <c:pt idx="45057">
                  <c:v>100.4</c:v>
                </c:pt>
                <c:pt idx="45058">
                  <c:v>100.4</c:v>
                </c:pt>
                <c:pt idx="45059">
                  <c:v>100.4</c:v>
                </c:pt>
                <c:pt idx="45060">
                  <c:v>100.4</c:v>
                </c:pt>
                <c:pt idx="45061">
                  <c:v>100.4</c:v>
                </c:pt>
                <c:pt idx="45062">
                  <c:v>100.4</c:v>
                </c:pt>
                <c:pt idx="45063">
                  <c:v>100.4</c:v>
                </c:pt>
                <c:pt idx="45064">
                  <c:v>100.4</c:v>
                </c:pt>
                <c:pt idx="45065">
                  <c:v>100.4</c:v>
                </c:pt>
                <c:pt idx="45066">
                  <c:v>100.4</c:v>
                </c:pt>
                <c:pt idx="45067">
                  <c:v>100.4</c:v>
                </c:pt>
                <c:pt idx="45068">
                  <c:v>100.4</c:v>
                </c:pt>
                <c:pt idx="45069">
                  <c:v>100.4</c:v>
                </c:pt>
                <c:pt idx="45070">
                  <c:v>100.4</c:v>
                </c:pt>
                <c:pt idx="45071">
                  <c:v>100.4</c:v>
                </c:pt>
                <c:pt idx="45072">
                  <c:v>100.4</c:v>
                </c:pt>
                <c:pt idx="45073">
                  <c:v>100.4</c:v>
                </c:pt>
                <c:pt idx="45074">
                  <c:v>100.4</c:v>
                </c:pt>
                <c:pt idx="45075">
                  <c:v>100.4</c:v>
                </c:pt>
                <c:pt idx="45076">
                  <c:v>100.4</c:v>
                </c:pt>
                <c:pt idx="45077">
                  <c:v>100.4</c:v>
                </c:pt>
                <c:pt idx="45078">
                  <c:v>100.5</c:v>
                </c:pt>
                <c:pt idx="45079">
                  <c:v>100.5</c:v>
                </c:pt>
                <c:pt idx="45080">
                  <c:v>100.4</c:v>
                </c:pt>
                <c:pt idx="45081">
                  <c:v>100.5</c:v>
                </c:pt>
                <c:pt idx="45082">
                  <c:v>100.5</c:v>
                </c:pt>
                <c:pt idx="45083">
                  <c:v>100.5</c:v>
                </c:pt>
                <c:pt idx="45084">
                  <c:v>100.5</c:v>
                </c:pt>
                <c:pt idx="45085">
                  <c:v>100.5</c:v>
                </c:pt>
                <c:pt idx="45086">
                  <c:v>100.5</c:v>
                </c:pt>
                <c:pt idx="45087">
                  <c:v>100.5</c:v>
                </c:pt>
                <c:pt idx="45088">
                  <c:v>100.5</c:v>
                </c:pt>
                <c:pt idx="45089">
                  <c:v>100.5</c:v>
                </c:pt>
                <c:pt idx="45090">
                  <c:v>100.5</c:v>
                </c:pt>
                <c:pt idx="45091">
                  <c:v>100.5</c:v>
                </c:pt>
                <c:pt idx="45092">
                  <c:v>100.5</c:v>
                </c:pt>
                <c:pt idx="45093">
                  <c:v>100.5</c:v>
                </c:pt>
                <c:pt idx="45094">
                  <c:v>100.5</c:v>
                </c:pt>
                <c:pt idx="45095">
                  <c:v>100.5</c:v>
                </c:pt>
                <c:pt idx="45096">
                  <c:v>100.5</c:v>
                </c:pt>
                <c:pt idx="45097">
                  <c:v>100.6</c:v>
                </c:pt>
                <c:pt idx="45098">
                  <c:v>100.6</c:v>
                </c:pt>
                <c:pt idx="45099">
                  <c:v>100.6</c:v>
                </c:pt>
                <c:pt idx="45100">
                  <c:v>100.6</c:v>
                </c:pt>
                <c:pt idx="45101">
                  <c:v>100.6</c:v>
                </c:pt>
                <c:pt idx="45102">
                  <c:v>100.6</c:v>
                </c:pt>
                <c:pt idx="45103">
                  <c:v>100.6</c:v>
                </c:pt>
                <c:pt idx="45104">
                  <c:v>100.6</c:v>
                </c:pt>
                <c:pt idx="45105">
                  <c:v>100.6</c:v>
                </c:pt>
                <c:pt idx="45106">
                  <c:v>100.7</c:v>
                </c:pt>
                <c:pt idx="45107">
                  <c:v>100.7</c:v>
                </c:pt>
                <c:pt idx="45108">
                  <c:v>100.7</c:v>
                </c:pt>
                <c:pt idx="45109">
                  <c:v>100.7</c:v>
                </c:pt>
                <c:pt idx="45110">
                  <c:v>100.7</c:v>
                </c:pt>
                <c:pt idx="45111">
                  <c:v>100.7</c:v>
                </c:pt>
                <c:pt idx="45112">
                  <c:v>100.7</c:v>
                </c:pt>
                <c:pt idx="45113">
                  <c:v>100.8</c:v>
                </c:pt>
                <c:pt idx="45114">
                  <c:v>100.8</c:v>
                </c:pt>
                <c:pt idx="45115">
                  <c:v>100.8</c:v>
                </c:pt>
                <c:pt idx="45116">
                  <c:v>100.8</c:v>
                </c:pt>
                <c:pt idx="45117">
                  <c:v>100.8</c:v>
                </c:pt>
                <c:pt idx="45118">
                  <c:v>100.8</c:v>
                </c:pt>
                <c:pt idx="45119">
                  <c:v>100.8</c:v>
                </c:pt>
                <c:pt idx="45120">
                  <c:v>100.9</c:v>
                </c:pt>
                <c:pt idx="45121">
                  <c:v>100.9</c:v>
                </c:pt>
                <c:pt idx="45122">
                  <c:v>100.9</c:v>
                </c:pt>
                <c:pt idx="45123">
                  <c:v>100.9</c:v>
                </c:pt>
                <c:pt idx="45124">
                  <c:v>100.9</c:v>
                </c:pt>
                <c:pt idx="45125">
                  <c:v>100.9</c:v>
                </c:pt>
                <c:pt idx="45126">
                  <c:v>100.9</c:v>
                </c:pt>
                <c:pt idx="45127">
                  <c:v>100.9</c:v>
                </c:pt>
                <c:pt idx="45128">
                  <c:v>101</c:v>
                </c:pt>
                <c:pt idx="45129">
                  <c:v>101</c:v>
                </c:pt>
                <c:pt idx="45130">
                  <c:v>101</c:v>
                </c:pt>
                <c:pt idx="45131">
                  <c:v>101</c:v>
                </c:pt>
                <c:pt idx="45132">
                  <c:v>101</c:v>
                </c:pt>
                <c:pt idx="45133">
                  <c:v>101</c:v>
                </c:pt>
                <c:pt idx="45134">
                  <c:v>101</c:v>
                </c:pt>
                <c:pt idx="45135">
                  <c:v>101</c:v>
                </c:pt>
                <c:pt idx="45136">
                  <c:v>101</c:v>
                </c:pt>
                <c:pt idx="45137">
                  <c:v>101</c:v>
                </c:pt>
                <c:pt idx="45138">
                  <c:v>101.1</c:v>
                </c:pt>
                <c:pt idx="45139">
                  <c:v>101.1</c:v>
                </c:pt>
                <c:pt idx="45140">
                  <c:v>101.1</c:v>
                </c:pt>
                <c:pt idx="45141">
                  <c:v>101.1</c:v>
                </c:pt>
                <c:pt idx="45142">
                  <c:v>101.1</c:v>
                </c:pt>
                <c:pt idx="45143">
                  <c:v>101.1</c:v>
                </c:pt>
                <c:pt idx="45144">
                  <c:v>101.1</c:v>
                </c:pt>
                <c:pt idx="45145">
                  <c:v>101.1</c:v>
                </c:pt>
                <c:pt idx="45146">
                  <c:v>101.2</c:v>
                </c:pt>
                <c:pt idx="45147">
                  <c:v>101.2</c:v>
                </c:pt>
                <c:pt idx="45148">
                  <c:v>101.2</c:v>
                </c:pt>
                <c:pt idx="45149">
                  <c:v>101.2</c:v>
                </c:pt>
                <c:pt idx="45150">
                  <c:v>101.2</c:v>
                </c:pt>
                <c:pt idx="45151">
                  <c:v>101.2</c:v>
                </c:pt>
                <c:pt idx="45152">
                  <c:v>101.2</c:v>
                </c:pt>
                <c:pt idx="45153">
                  <c:v>101.3</c:v>
                </c:pt>
                <c:pt idx="45154">
                  <c:v>101.3</c:v>
                </c:pt>
                <c:pt idx="45155">
                  <c:v>101.3</c:v>
                </c:pt>
                <c:pt idx="45156">
                  <c:v>101.3</c:v>
                </c:pt>
                <c:pt idx="45157">
                  <c:v>101.3</c:v>
                </c:pt>
                <c:pt idx="45158">
                  <c:v>101.3</c:v>
                </c:pt>
                <c:pt idx="45159">
                  <c:v>101.4</c:v>
                </c:pt>
                <c:pt idx="45160">
                  <c:v>101.4</c:v>
                </c:pt>
                <c:pt idx="45161">
                  <c:v>101.4</c:v>
                </c:pt>
                <c:pt idx="45162">
                  <c:v>101.4</c:v>
                </c:pt>
                <c:pt idx="45163">
                  <c:v>101.4</c:v>
                </c:pt>
                <c:pt idx="45164">
                  <c:v>101.4</c:v>
                </c:pt>
                <c:pt idx="45165">
                  <c:v>101.5</c:v>
                </c:pt>
                <c:pt idx="45166">
                  <c:v>101.5</c:v>
                </c:pt>
                <c:pt idx="45167">
                  <c:v>101.5</c:v>
                </c:pt>
                <c:pt idx="45168">
                  <c:v>101.5</c:v>
                </c:pt>
                <c:pt idx="45169">
                  <c:v>101.5</c:v>
                </c:pt>
                <c:pt idx="45170">
                  <c:v>101.5</c:v>
                </c:pt>
                <c:pt idx="45171">
                  <c:v>101.6</c:v>
                </c:pt>
                <c:pt idx="45172">
                  <c:v>101.6</c:v>
                </c:pt>
                <c:pt idx="45173">
                  <c:v>101.6</c:v>
                </c:pt>
                <c:pt idx="45174">
                  <c:v>101.6</c:v>
                </c:pt>
                <c:pt idx="45175">
                  <c:v>101.6</c:v>
                </c:pt>
                <c:pt idx="45176">
                  <c:v>101.6</c:v>
                </c:pt>
                <c:pt idx="45177">
                  <c:v>101.7</c:v>
                </c:pt>
                <c:pt idx="45178">
                  <c:v>101.7</c:v>
                </c:pt>
                <c:pt idx="45179">
                  <c:v>101.7</c:v>
                </c:pt>
                <c:pt idx="45180">
                  <c:v>101.7</c:v>
                </c:pt>
                <c:pt idx="45181">
                  <c:v>101.7</c:v>
                </c:pt>
                <c:pt idx="45182">
                  <c:v>101.7</c:v>
                </c:pt>
                <c:pt idx="45183">
                  <c:v>101.8</c:v>
                </c:pt>
                <c:pt idx="45184">
                  <c:v>101.8</c:v>
                </c:pt>
                <c:pt idx="45185">
                  <c:v>101.8</c:v>
                </c:pt>
                <c:pt idx="45186">
                  <c:v>101.8</c:v>
                </c:pt>
                <c:pt idx="45187">
                  <c:v>101.8</c:v>
                </c:pt>
                <c:pt idx="45188">
                  <c:v>101.8</c:v>
                </c:pt>
                <c:pt idx="45189">
                  <c:v>101.9</c:v>
                </c:pt>
                <c:pt idx="45190">
                  <c:v>101.9</c:v>
                </c:pt>
                <c:pt idx="45191">
                  <c:v>101.9</c:v>
                </c:pt>
                <c:pt idx="45192">
                  <c:v>101.9</c:v>
                </c:pt>
                <c:pt idx="45193">
                  <c:v>101.9</c:v>
                </c:pt>
                <c:pt idx="45194">
                  <c:v>101.9</c:v>
                </c:pt>
                <c:pt idx="45195">
                  <c:v>102</c:v>
                </c:pt>
                <c:pt idx="45196">
                  <c:v>102</c:v>
                </c:pt>
                <c:pt idx="45197">
                  <c:v>102</c:v>
                </c:pt>
                <c:pt idx="45198">
                  <c:v>102</c:v>
                </c:pt>
                <c:pt idx="45199">
                  <c:v>102</c:v>
                </c:pt>
                <c:pt idx="45200">
                  <c:v>102</c:v>
                </c:pt>
                <c:pt idx="45201">
                  <c:v>102</c:v>
                </c:pt>
                <c:pt idx="45202">
                  <c:v>102.1</c:v>
                </c:pt>
                <c:pt idx="45203">
                  <c:v>102.1</c:v>
                </c:pt>
                <c:pt idx="45204">
                  <c:v>102.1</c:v>
                </c:pt>
                <c:pt idx="45205">
                  <c:v>102.1</c:v>
                </c:pt>
                <c:pt idx="45206">
                  <c:v>102.1</c:v>
                </c:pt>
                <c:pt idx="45207">
                  <c:v>102.1</c:v>
                </c:pt>
                <c:pt idx="45208">
                  <c:v>102.1</c:v>
                </c:pt>
                <c:pt idx="45209">
                  <c:v>102.2</c:v>
                </c:pt>
                <c:pt idx="45210">
                  <c:v>102.2</c:v>
                </c:pt>
                <c:pt idx="45211">
                  <c:v>102.2</c:v>
                </c:pt>
                <c:pt idx="45212">
                  <c:v>102.2</c:v>
                </c:pt>
                <c:pt idx="45213">
                  <c:v>102.2</c:v>
                </c:pt>
                <c:pt idx="45214">
                  <c:v>102.2</c:v>
                </c:pt>
                <c:pt idx="45215">
                  <c:v>102.3</c:v>
                </c:pt>
                <c:pt idx="45216">
                  <c:v>102.3</c:v>
                </c:pt>
                <c:pt idx="45217">
                  <c:v>102.3</c:v>
                </c:pt>
                <c:pt idx="45218">
                  <c:v>102.3</c:v>
                </c:pt>
                <c:pt idx="45219">
                  <c:v>102.3</c:v>
                </c:pt>
                <c:pt idx="45220">
                  <c:v>102.3</c:v>
                </c:pt>
                <c:pt idx="45221">
                  <c:v>102.3</c:v>
                </c:pt>
                <c:pt idx="45222">
                  <c:v>102.4</c:v>
                </c:pt>
                <c:pt idx="45223">
                  <c:v>102.4</c:v>
                </c:pt>
                <c:pt idx="45224">
                  <c:v>102.4</c:v>
                </c:pt>
                <c:pt idx="45225">
                  <c:v>102.4</c:v>
                </c:pt>
                <c:pt idx="45226">
                  <c:v>102.4</c:v>
                </c:pt>
                <c:pt idx="45227">
                  <c:v>102.4</c:v>
                </c:pt>
                <c:pt idx="45228">
                  <c:v>102.4</c:v>
                </c:pt>
                <c:pt idx="45229">
                  <c:v>102.4</c:v>
                </c:pt>
                <c:pt idx="45230">
                  <c:v>102.5</c:v>
                </c:pt>
                <c:pt idx="45231">
                  <c:v>102.5</c:v>
                </c:pt>
                <c:pt idx="45232">
                  <c:v>102.5</c:v>
                </c:pt>
                <c:pt idx="45233">
                  <c:v>102.5</c:v>
                </c:pt>
                <c:pt idx="45234">
                  <c:v>102.5</c:v>
                </c:pt>
                <c:pt idx="45235">
                  <c:v>102.5</c:v>
                </c:pt>
                <c:pt idx="45236">
                  <c:v>102.6</c:v>
                </c:pt>
                <c:pt idx="45237">
                  <c:v>102.5</c:v>
                </c:pt>
                <c:pt idx="45238">
                  <c:v>102.6</c:v>
                </c:pt>
                <c:pt idx="45239">
                  <c:v>102.5</c:v>
                </c:pt>
                <c:pt idx="45240">
                  <c:v>102.6</c:v>
                </c:pt>
                <c:pt idx="45241">
                  <c:v>102.6</c:v>
                </c:pt>
                <c:pt idx="45242">
                  <c:v>102.6</c:v>
                </c:pt>
                <c:pt idx="45243">
                  <c:v>102.6</c:v>
                </c:pt>
                <c:pt idx="45244">
                  <c:v>102.6</c:v>
                </c:pt>
                <c:pt idx="45245">
                  <c:v>102.6</c:v>
                </c:pt>
                <c:pt idx="45246">
                  <c:v>102.6</c:v>
                </c:pt>
                <c:pt idx="45247">
                  <c:v>102.6</c:v>
                </c:pt>
                <c:pt idx="45248">
                  <c:v>102.6</c:v>
                </c:pt>
                <c:pt idx="45249">
                  <c:v>102.6</c:v>
                </c:pt>
                <c:pt idx="45250">
                  <c:v>102.6</c:v>
                </c:pt>
                <c:pt idx="45251">
                  <c:v>102.6</c:v>
                </c:pt>
                <c:pt idx="45252">
                  <c:v>102.7</c:v>
                </c:pt>
                <c:pt idx="45253">
                  <c:v>102.7</c:v>
                </c:pt>
                <c:pt idx="45254">
                  <c:v>102.7</c:v>
                </c:pt>
                <c:pt idx="45255">
                  <c:v>102.7</c:v>
                </c:pt>
                <c:pt idx="45256">
                  <c:v>102.7</c:v>
                </c:pt>
                <c:pt idx="45257">
                  <c:v>102.7</c:v>
                </c:pt>
                <c:pt idx="45258">
                  <c:v>102.7</c:v>
                </c:pt>
                <c:pt idx="45259">
                  <c:v>102.7</c:v>
                </c:pt>
                <c:pt idx="45260">
                  <c:v>102.7</c:v>
                </c:pt>
                <c:pt idx="45261">
                  <c:v>102.7</c:v>
                </c:pt>
                <c:pt idx="45262">
                  <c:v>102.7</c:v>
                </c:pt>
                <c:pt idx="45263">
                  <c:v>102.7</c:v>
                </c:pt>
                <c:pt idx="45264">
                  <c:v>102.7</c:v>
                </c:pt>
                <c:pt idx="45265">
                  <c:v>102.7</c:v>
                </c:pt>
                <c:pt idx="45266">
                  <c:v>102.7</c:v>
                </c:pt>
                <c:pt idx="45267">
                  <c:v>102.7</c:v>
                </c:pt>
                <c:pt idx="45268">
                  <c:v>102.7</c:v>
                </c:pt>
                <c:pt idx="45269">
                  <c:v>102.7</c:v>
                </c:pt>
                <c:pt idx="45270">
                  <c:v>102.7</c:v>
                </c:pt>
                <c:pt idx="45271">
                  <c:v>102.7</c:v>
                </c:pt>
                <c:pt idx="45272">
                  <c:v>102.8</c:v>
                </c:pt>
                <c:pt idx="45273">
                  <c:v>102.8</c:v>
                </c:pt>
                <c:pt idx="45274">
                  <c:v>102.8</c:v>
                </c:pt>
                <c:pt idx="45275">
                  <c:v>102.8</c:v>
                </c:pt>
                <c:pt idx="45276">
                  <c:v>102.8</c:v>
                </c:pt>
                <c:pt idx="45277">
                  <c:v>102.8</c:v>
                </c:pt>
                <c:pt idx="45278">
                  <c:v>102.8</c:v>
                </c:pt>
                <c:pt idx="45279">
                  <c:v>102.8</c:v>
                </c:pt>
                <c:pt idx="45280">
                  <c:v>102.8</c:v>
                </c:pt>
                <c:pt idx="45281">
                  <c:v>102.8</c:v>
                </c:pt>
                <c:pt idx="45282">
                  <c:v>102.8</c:v>
                </c:pt>
                <c:pt idx="45283">
                  <c:v>102.8</c:v>
                </c:pt>
                <c:pt idx="45284">
                  <c:v>102.8</c:v>
                </c:pt>
                <c:pt idx="45285">
                  <c:v>102.8</c:v>
                </c:pt>
                <c:pt idx="45286">
                  <c:v>102.8</c:v>
                </c:pt>
                <c:pt idx="45287">
                  <c:v>102.8</c:v>
                </c:pt>
                <c:pt idx="45288">
                  <c:v>102.8</c:v>
                </c:pt>
                <c:pt idx="45289">
                  <c:v>102.8</c:v>
                </c:pt>
                <c:pt idx="45290">
                  <c:v>102.8</c:v>
                </c:pt>
                <c:pt idx="45291">
                  <c:v>102.8</c:v>
                </c:pt>
                <c:pt idx="45292">
                  <c:v>102.8</c:v>
                </c:pt>
                <c:pt idx="45293">
                  <c:v>102.8</c:v>
                </c:pt>
                <c:pt idx="45294">
                  <c:v>102.8</c:v>
                </c:pt>
                <c:pt idx="45295">
                  <c:v>102.8</c:v>
                </c:pt>
                <c:pt idx="45296">
                  <c:v>102.8</c:v>
                </c:pt>
                <c:pt idx="45297">
                  <c:v>102.8</c:v>
                </c:pt>
                <c:pt idx="45298">
                  <c:v>102.8</c:v>
                </c:pt>
                <c:pt idx="45299">
                  <c:v>102.8</c:v>
                </c:pt>
                <c:pt idx="45300">
                  <c:v>102.7</c:v>
                </c:pt>
                <c:pt idx="45301">
                  <c:v>102.7</c:v>
                </c:pt>
                <c:pt idx="45302">
                  <c:v>102.7</c:v>
                </c:pt>
                <c:pt idx="45303">
                  <c:v>102.7</c:v>
                </c:pt>
                <c:pt idx="45304">
                  <c:v>102.7</c:v>
                </c:pt>
                <c:pt idx="45305">
                  <c:v>102.7</c:v>
                </c:pt>
                <c:pt idx="45306">
                  <c:v>102.7</c:v>
                </c:pt>
                <c:pt idx="45307">
                  <c:v>102.7</c:v>
                </c:pt>
                <c:pt idx="45308">
                  <c:v>102.7</c:v>
                </c:pt>
                <c:pt idx="45309">
                  <c:v>102.7</c:v>
                </c:pt>
                <c:pt idx="45310">
                  <c:v>102.7</c:v>
                </c:pt>
                <c:pt idx="45311">
                  <c:v>102.7</c:v>
                </c:pt>
                <c:pt idx="45312">
                  <c:v>102.7</c:v>
                </c:pt>
                <c:pt idx="45313">
                  <c:v>102.7</c:v>
                </c:pt>
                <c:pt idx="45314">
                  <c:v>102.6</c:v>
                </c:pt>
                <c:pt idx="45315">
                  <c:v>102.6</c:v>
                </c:pt>
                <c:pt idx="45316">
                  <c:v>102.6</c:v>
                </c:pt>
                <c:pt idx="45317">
                  <c:v>102.6</c:v>
                </c:pt>
                <c:pt idx="45318">
                  <c:v>102.6</c:v>
                </c:pt>
                <c:pt idx="45319">
                  <c:v>102.6</c:v>
                </c:pt>
                <c:pt idx="45320">
                  <c:v>102.6</c:v>
                </c:pt>
                <c:pt idx="45321">
                  <c:v>102.6</c:v>
                </c:pt>
                <c:pt idx="45322">
                  <c:v>102.6</c:v>
                </c:pt>
                <c:pt idx="45323">
                  <c:v>102.6</c:v>
                </c:pt>
                <c:pt idx="45324">
                  <c:v>102.6</c:v>
                </c:pt>
                <c:pt idx="45325">
                  <c:v>102.6</c:v>
                </c:pt>
                <c:pt idx="45326">
                  <c:v>102.6</c:v>
                </c:pt>
                <c:pt idx="45327">
                  <c:v>102.5</c:v>
                </c:pt>
                <c:pt idx="45328">
                  <c:v>102.5</c:v>
                </c:pt>
                <c:pt idx="45329">
                  <c:v>102.5</c:v>
                </c:pt>
                <c:pt idx="45330">
                  <c:v>102.5</c:v>
                </c:pt>
                <c:pt idx="45331">
                  <c:v>102.5</c:v>
                </c:pt>
                <c:pt idx="45332">
                  <c:v>102.5</c:v>
                </c:pt>
                <c:pt idx="45333">
                  <c:v>102.5</c:v>
                </c:pt>
                <c:pt idx="45334">
                  <c:v>102.5</c:v>
                </c:pt>
                <c:pt idx="45335">
                  <c:v>102.4</c:v>
                </c:pt>
                <c:pt idx="45336">
                  <c:v>102.4</c:v>
                </c:pt>
                <c:pt idx="45337">
                  <c:v>102.4</c:v>
                </c:pt>
                <c:pt idx="45338">
                  <c:v>102.4</c:v>
                </c:pt>
                <c:pt idx="45339">
                  <c:v>102.4</c:v>
                </c:pt>
                <c:pt idx="45340">
                  <c:v>102.4</c:v>
                </c:pt>
                <c:pt idx="45341">
                  <c:v>102.4</c:v>
                </c:pt>
                <c:pt idx="45342">
                  <c:v>102.4</c:v>
                </c:pt>
                <c:pt idx="45343">
                  <c:v>102.3</c:v>
                </c:pt>
                <c:pt idx="45344">
                  <c:v>102.3</c:v>
                </c:pt>
                <c:pt idx="45345">
                  <c:v>102.3</c:v>
                </c:pt>
                <c:pt idx="45346">
                  <c:v>102.3</c:v>
                </c:pt>
                <c:pt idx="45347">
                  <c:v>102.3</c:v>
                </c:pt>
                <c:pt idx="45348">
                  <c:v>102.3</c:v>
                </c:pt>
                <c:pt idx="45349">
                  <c:v>102.2</c:v>
                </c:pt>
                <c:pt idx="45350">
                  <c:v>102.2</c:v>
                </c:pt>
                <c:pt idx="45351">
                  <c:v>102.2</c:v>
                </c:pt>
                <c:pt idx="45352">
                  <c:v>102.2</c:v>
                </c:pt>
                <c:pt idx="45353">
                  <c:v>102.2</c:v>
                </c:pt>
                <c:pt idx="45354">
                  <c:v>102.2</c:v>
                </c:pt>
                <c:pt idx="45355">
                  <c:v>102.2</c:v>
                </c:pt>
                <c:pt idx="45356">
                  <c:v>102.1</c:v>
                </c:pt>
                <c:pt idx="45357">
                  <c:v>102.1</c:v>
                </c:pt>
                <c:pt idx="45358">
                  <c:v>102.1</c:v>
                </c:pt>
                <c:pt idx="45359">
                  <c:v>102.1</c:v>
                </c:pt>
                <c:pt idx="45360">
                  <c:v>102.1</c:v>
                </c:pt>
                <c:pt idx="45361">
                  <c:v>102.1</c:v>
                </c:pt>
                <c:pt idx="45362">
                  <c:v>102</c:v>
                </c:pt>
                <c:pt idx="45363">
                  <c:v>102</c:v>
                </c:pt>
                <c:pt idx="45364">
                  <c:v>102</c:v>
                </c:pt>
                <c:pt idx="45365">
                  <c:v>102</c:v>
                </c:pt>
                <c:pt idx="45366">
                  <c:v>102</c:v>
                </c:pt>
                <c:pt idx="45367">
                  <c:v>102</c:v>
                </c:pt>
                <c:pt idx="45368">
                  <c:v>102</c:v>
                </c:pt>
                <c:pt idx="45369">
                  <c:v>101.9</c:v>
                </c:pt>
                <c:pt idx="45370">
                  <c:v>101.9</c:v>
                </c:pt>
                <c:pt idx="45371">
                  <c:v>101.9</c:v>
                </c:pt>
                <c:pt idx="45372">
                  <c:v>101.9</c:v>
                </c:pt>
                <c:pt idx="45373">
                  <c:v>101.9</c:v>
                </c:pt>
                <c:pt idx="45374">
                  <c:v>101.8</c:v>
                </c:pt>
                <c:pt idx="45375">
                  <c:v>101.8</c:v>
                </c:pt>
                <c:pt idx="45376">
                  <c:v>101.8</c:v>
                </c:pt>
                <c:pt idx="45377">
                  <c:v>101.8</c:v>
                </c:pt>
                <c:pt idx="45378">
                  <c:v>101.8</c:v>
                </c:pt>
                <c:pt idx="45379">
                  <c:v>101.8</c:v>
                </c:pt>
                <c:pt idx="45380">
                  <c:v>101.7</c:v>
                </c:pt>
                <c:pt idx="45381">
                  <c:v>101.7</c:v>
                </c:pt>
                <c:pt idx="45382">
                  <c:v>101.7</c:v>
                </c:pt>
                <c:pt idx="45383">
                  <c:v>101.7</c:v>
                </c:pt>
                <c:pt idx="45384">
                  <c:v>101.7</c:v>
                </c:pt>
                <c:pt idx="45385">
                  <c:v>101.6</c:v>
                </c:pt>
                <c:pt idx="45386">
                  <c:v>101.6</c:v>
                </c:pt>
                <c:pt idx="45387">
                  <c:v>101.6</c:v>
                </c:pt>
                <c:pt idx="45388">
                  <c:v>101.6</c:v>
                </c:pt>
                <c:pt idx="45389">
                  <c:v>101.6</c:v>
                </c:pt>
                <c:pt idx="45390">
                  <c:v>101.6</c:v>
                </c:pt>
                <c:pt idx="45391">
                  <c:v>101.5</c:v>
                </c:pt>
                <c:pt idx="45392">
                  <c:v>101.5</c:v>
                </c:pt>
                <c:pt idx="45393">
                  <c:v>101.5</c:v>
                </c:pt>
                <c:pt idx="45394">
                  <c:v>101.5</c:v>
                </c:pt>
                <c:pt idx="45395">
                  <c:v>101.5</c:v>
                </c:pt>
                <c:pt idx="45396">
                  <c:v>101.4</c:v>
                </c:pt>
                <c:pt idx="45397">
                  <c:v>101.4</c:v>
                </c:pt>
                <c:pt idx="45398">
                  <c:v>101.4</c:v>
                </c:pt>
                <c:pt idx="45399">
                  <c:v>101.4</c:v>
                </c:pt>
                <c:pt idx="45400">
                  <c:v>101.4</c:v>
                </c:pt>
                <c:pt idx="45401">
                  <c:v>101.3</c:v>
                </c:pt>
                <c:pt idx="45402">
                  <c:v>101.3</c:v>
                </c:pt>
                <c:pt idx="45403">
                  <c:v>101.3</c:v>
                </c:pt>
                <c:pt idx="45404">
                  <c:v>101.3</c:v>
                </c:pt>
                <c:pt idx="45405">
                  <c:v>101.3</c:v>
                </c:pt>
                <c:pt idx="45406">
                  <c:v>101.3</c:v>
                </c:pt>
                <c:pt idx="45407">
                  <c:v>101.2</c:v>
                </c:pt>
                <c:pt idx="45408">
                  <c:v>101.2</c:v>
                </c:pt>
                <c:pt idx="45409">
                  <c:v>101.2</c:v>
                </c:pt>
                <c:pt idx="45410">
                  <c:v>101.2</c:v>
                </c:pt>
                <c:pt idx="45411">
                  <c:v>101.2</c:v>
                </c:pt>
                <c:pt idx="45412">
                  <c:v>101.2</c:v>
                </c:pt>
                <c:pt idx="45413">
                  <c:v>101.1</c:v>
                </c:pt>
                <c:pt idx="45414">
                  <c:v>101.1</c:v>
                </c:pt>
                <c:pt idx="45415">
                  <c:v>101.1</c:v>
                </c:pt>
                <c:pt idx="45416">
                  <c:v>101.1</c:v>
                </c:pt>
                <c:pt idx="45417">
                  <c:v>101.1</c:v>
                </c:pt>
                <c:pt idx="45418">
                  <c:v>101.1</c:v>
                </c:pt>
                <c:pt idx="45419">
                  <c:v>101.1</c:v>
                </c:pt>
                <c:pt idx="45420">
                  <c:v>101.1</c:v>
                </c:pt>
                <c:pt idx="45421">
                  <c:v>101</c:v>
                </c:pt>
                <c:pt idx="45422">
                  <c:v>101</c:v>
                </c:pt>
                <c:pt idx="45423">
                  <c:v>101</c:v>
                </c:pt>
                <c:pt idx="45424">
                  <c:v>101</c:v>
                </c:pt>
                <c:pt idx="45425">
                  <c:v>101</c:v>
                </c:pt>
                <c:pt idx="45426">
                  <c:v>101</c:v>
                </c:pt>
                <c:pt idx="45427">
                  <c:v>101</c:v>
                </c:pt>
                <c:pt idx="45428">
                  <c:v>101</c:v>
                </c:pt>
                <c:pt idx="45429">
                  <c:v>101</c:v>
                </c:pt>
                <c:pt idx="45430">
                  <c:v>100.9</c:v>
                </c:pt>
                <c:pt idx="45431">
                  <c:v>100.9</c:v>
                </c:pt>
                <c:pt idx="45432">
                  <c:v>100.9</c:v>
                </c:pt>
                <c:pt idx="45433">
                  <c:v>100.9</c:v>
                </c:pt>
                <c:pt idx="45434">
                  <c:v>100.9</c:v>
                </c:pt>
                <c:pt idx="45435">
                  <c:v>100.9</c:v>
                </c:pt>
                <c:pt idx="45436">
                  <c:v>100.9</c:v>
                </c:pt>
                <c:pt idx="45437">
                  <c:v>100.9</c:v>
                </c:pt>
                <c:pt idx="45438">
                  <c:v>100.9</c:v>
                </c:pt>
                <c:pt idx="45439">
                  <c:v>100.9</c:v>
                </c:pt>
                <c:pt idx="45440">
                  <c:v>100.9</c:v>
                </c:pt>
                <c:pt idx="45441">
                  <c:v>100.8</c:v>
                </c:pt>
                <c:pt idx="45442">
                  <c:v>100.8</c:v>
                </c:pt>
                <c:pt idx="45443">
                  <c:v>100.8</c:v>
                </c:pt>
                <c:pt idx="45444">
                  <c:v>100.8</c:v>
                </c:pt>
                <c:pt idx="45445">
                  <c:v>100.8</c:v>
                </c:pt>
                <c:pt idx="45446">
                  <c:v>100.8</c:v>
                </c:pt>
                <c:pt idx="45447">
                  <c:v>100.8</c:v>
                </c:pt>
                <c:pt idx="45448">
                  <c:v>100.8</c:v>
                </c:pt>
                <c:pt idx="45449">
                  <c:v>100.8</c:v>
                </c:pt>
                <c:pt idx="45450">
                  <c:v>100.8</c:v>
                </c:pt>
                <c:pt idx="45451">
                  <c:v>100.8</c:v>
                </c:pt>
                <c:pt idx="45452">
                  <c:v>100.8</c:v>
                </c:pt>
                <c:pt idx="45453">
                  <c:v>100.8</c:v>
                </c:pt>
                <c:pt idx="45454">
                  <c:v>100.8</c:v>
                </c:pt>
                <c:pt idx="45455">
                  <c:v>100.8</c:v>
                </c:pt>
                <c:pt idx="45456">
                  <c:v>100.8</c:v>
                </c:pt>
                <c:pt idx="45457">
                  <c:v>100.8</c:v>
                </c:pt>
                <c:pt idx="45458">
                  <c:v>100.8</c:v>
                </c:pt>
                <c:pt idx="45459">
                  <c:v>100.8</c:v>
                </c:pt>
                <c:pt idx="45460">
                  <c:v>100.8</c:v>
                </c:pt>
                <c:pt idx="45461">
                  <c:v>100.7</c:v>
                </c:pt>
                <c:pt idx="45462">
                  <c:v>100.7</c:v>
                </c:pt>
                <c:pt idx="45463">
                  <c:v>100.7</c:v>
                </c:pt>
                <c:pt idx="45464">
                  <c:v>100.7</c:v>
                </c:pt>
                <c:pt idx="45465">
                  <c:v>100.7</c:v>
                </c:pt>
                <c:pt idx="45466">
                  <c:v>100.7</c:v>
                </c:pt>
                <c:pt idx="45467">
                  <c:v>100.7</c:v>
                </c:pt>
                <c:pt idx="45468">
                  <c:v>100.7</c:v>
                </c:pt>
                <c:pt idx="45469">
                  <c:v>100.7</c:v>
                </c:pt>
                <c:pt idx="45470">
                  <c:v>100.7</c:v>
                </c:pt>
                <c:pt idx="45471">
                  <c:v>100.7</c:v>
                </c:pt>
                <c:pt idx="45472">
                  <c:v>100.7</c:v>
                </c:pt>
                <c:pt idx="45473">
                  <c:v>100.7</c:v>
                </c:pt>
                <c:pt idx="45474">
                  <c:v>100.7</c:v>
                </c:pt>
                <c:pt idx="45475">
                  <c:v>100.7</c:v>
                </c:pt>
                <c:pt idx="45476">
                  <c:v>100.7</c:v>
                </c:pt>
                <c:pt idx="45477">
                  <c:v>100.7</c:v>
                </c:pt>
                <c:pt idx="45478">
                  <c:v>100.7</c:v>
                </c:pt>
                <c:pt idx="45479">
                  <c:v>100.7</c:v>
                </c:pt>
                <c:pt idx="45480">
                  <c:v>100.7</c:v>
                </c:pt>
                <c:pt idx="45481">
                  <c:v>100.7</c:v>
                </c:pt>
                <c:pt idx="45482">
                  <c:v>100.7</c:v>
                </c:pt>
                <c:pt idx="45483">
                  <c:v>100.7</c:v>
                </c:pt>
                <c:pt idx="45484">
                  <c:v>100.7</c:v>
                </c:pt>
                <c:pt idx="45485">
                  <c:v>100.7</c:v>
                </c:pt>
                <c:pt idx="45486">
                  <c:v>100.7</c:v>
                </c:pt>
                <c:pt idx="45487">
                  <c:v>100.7</c:v>
                </c:pt>
                <c:pt idx="45488">
                  <c:v>100.7</c:v>
                </c:pt>
                <c:pt idx="45489">
                  <c:v>100.7</c:v>
                </c:pt>
                <c:pt idx="45490">
                  <c:v>100.7</c:v>
                </c:pt>
                <c:pt idx="45491">
                  <c:v>100.7</c:v>
                </c:pt>
                <c:pt idx="45492">
                  <c:v>100.7</c:v>
                </c:pt>
                <c:pt idx="45493">
                  <c:v>100.7</c:v>
                </c:pt>
                <c:pt idx="45494">
                  <c:v>100.7</c:v>
                </c:pt>
                <c:pt idx="45495">
                  <c:v>100.7</c:v>
                </c:pt>
                <c:pt idx="45496">
                  <c:v>100.7</c:v>
                </c:pt>
                <c:pt idx="45497">
                  <c:v>100.7</c:v>
                </c:pt>
                <c:pt idx="45498">
                  <c:v>100.8</c:v>
                </c:pt>
                <c:pt idx="45499">
                  <c:v>100.8</c:v>
                </c:pt>
                <c:pt idx="45500">
                  <c:v>100.8</c:v>
                </c:pt>
                <c:pt idx="45501">
                  <c:v>100.8</c:v>
                </c:pt>
                <c:pt idx="45502">
                  <c:v>100.8</c:v>
                </c:pt>
                <c:pt idx="45503">
                  <c:v>100.8</c:v>
                </c:pt>
                <c:pt idx="45504">
                  <c:v>100.8</c:v>
                </c:pt>
                <c:pt idx="45505">
                  <c:v>100.8</c:v>
                </c:pt>
                <c:pt idx="45506">
                  <c:v>100.8</c:v>
                </c:pt>
                <c:pt idx="45507">
                  <c:v>100.8</c:v>
                </c:pt>
                <c:pt idx="45508">
                  <c:v>100.8</c:v>
                </c:pt>
                <c:pt idx="45509">
                  <c:v>100.8</c:v>
                </c:pt>
                <c:pt idx="45510">
                  <c:v>100.8</c:v>
                </c:pt>
                <c:pt idx="45511">
                  <c:v>100.8</c:v>
                </c:pt>
                <c:pt idx="45512">
                  <c:v>100.8</c:v>
                </c:pt>
                <c:pt idx="45513">
                  <c:v>100.9</c:v>
                </c:pt>
                <c:pt idx="45514">
                  <c:v>100.9</c:v>
                </c:pt>
                <c:pt idx="45515">
                  <c:v>100.9</c:v>
                </c:pt>
                <c:pt idx="45516">
                  <c:v>100.9</c:v>
                </c:pt>
                <c:pt idx="45517">
                  <c:v>100.9</c:v>
                </c:pt>
                <c:pt idx="45518">
                  <c:v>100.9</c:v>
                </c:pt>
                <c:pt idx="45519">
                  <c:v>100.9</c:v>
                </c:pt>
                <c:pt idx="45520">
                  <c:v>100.9</c:v>
                </c:pt>
                <c:pt idx="45521">
                  <c:v>100.9</c:v>
                </c:pt>
                <c:pt idx="45522">
                  <c:v>100.9</c:v>
                </c:pt>
                <c:pt idx="45523">
                  <c:v>100.9</c:v>
                </c:pt>
                <c:pt idx="45524">
                  <c:v>100.9</c:v>
                </c:pt>
                <c:pt idx="45525">
                  <c:v>100.9</c:v>
                </c:pt>
                <c:pt idx="45526">
                  <c:v>101</c:v>
                </c:pt>
                <c:pt idx="45527">
                  <c:v>101</c:v>
                </c:pt>
                <c:pt idx="45528">
                  <c:v>101</c:v>
                </c:pt>
                <c:pt idx="45529">
                  <c:v>101</c:v>
                </c:pt>
                <c:pt idx="45530">
                  <c:v>101</c:v>
                </c:pt>
                <c:pt idx="45531">
                  <c:v>101</c:v>
                </c:pt>
                <c:pt idx="45532">
                  <c:v>101</c:v>
                </c:pt>
                <c:pt idx="45533">
                  <c:v>101</c:v>
                </c:pt>
                <c:pt idx="45534">
                  <c:v>101</c:v>
                </c:pt>
                <c:pt idx="45535">
                  <c:v>101</c:v>
                </c:pt>
                <c:pt idx="45536">
                  <c:v>101</c:v>
                </c:pt>
                <c:pt idx="45537">
                  <c:v>101</c:v>
                </c:pt>
                <c:pt idx="45538">
                  <c:v>101.1</c:v>
                </c:pt>
                <c:pt idx="45539">
                  <c:v>101.1</c:v>
                </c:pt>
                <c:pt idx="45540">
                  <c:v>101.1</c:v>
                </c:pt>
                <c:pt idx="45541">
                  <c:v>101.1</c:v>
                </c:pt>
                <c:pt idx="45542">
                  <c:v>101.1</c:v>
                </c:pt>
                <c:pt idx="45543">
                  <c:v>101.1</c:v>
                </c:pt>
                <c:pt idx="45544">
                  <c:v>101.1</c:v>
                </c:pt>
                <c:pt idx="45545">
                  <c:v>101.2</c:v>
                </c:pt>
                <c:pt idx="45546">
                  <c:v>101.2</c:v>
                </c:pt>
                <c:pt idx="45547">
                  <c:v>101.2</c:v>
                </c:pt>
                <c:pt idx="45548">
                  <c:v>101.2</c:v>
                </c:pt>
                <c:pt idx="45549">
                  <c:v>101.2</c:v>
                </c:pt>
                <c:pt idx="45550">
                  <c:v>101.2</c:v>
                </c:pt>
                <c:pt idx="45551">
                  <c:v>101.2</c:v>
                </c:pt>
                <c:pt idx="45552">
                  <c:v>101.2</c:v>
                </c:pt>
                <c:pt idx="45553">
                  <c:v>101.3</c:v>
                </c:pt>
                <c:pt idx="45554">
                  <c:v>101.3</c:v>
                </c:pt>
                <c:pt idx="45555">
                  <c:v>101.3</c:v>
                </c:pt>
                <c:pt idx="45556">
                  <c:v>101.3</c:v>
                </c:pt>
                <c:pt idx="45557">
                  <c:v>101.3</c:v>
                </c:pt>
                <c:pt idx="45558">
                  <c:v>101.3</c:v>
                </c:pt>
                <c:pt idx="45559">
                  <c:v>101.3</c:v>
                </c:pt>
                <c:pt idx="45560">
                  <c:v>101.3</c:v>
                </c:pt>
                <c:pt idx="45561">
                  <c:v>101.4</c:v>
                </c:pt>
                <c:pt idx="45562">
                  <c:v>101.4</c:v>
                </c:pt>
                <c:pt idx="45563">
                  <c:v>101.4</c:v>
                </c:pt>
                <c:pt idx="45564">
                  <c:v>101.4</c:v>
                </c:pt>
                <c:pt idx="45565">
                  <c:v>101.4</c:v>
                </c:pt>
                <c:pt idx="45566">
                  <c:v>101.4</c:v>
                </c:pt>
                <c:pt idx="45567">
                  <c:v>101.4</c:v>
                </c:pt>
                <c:pt idx="45568">
                  <c:v>101.4</c:v>
                </c:pt>
                <c:pt idx="45569">
                  <c:v>101.5</c:v>
                </c:pt>
                <c:pt idx="45570">
                  <c:v>101.5</c:v>
                </c:pt>
                <c:pt idx="45571">
                  <c:v>101.5</c:v>
                </c:pt>
                <c:pt idx="45572">
                  <c:v>101.5</c:v>
                </c:pt>
                <c:pt idx="45573">
                  <c:v>101.5</c:v>
                </c:pt>
                <c:pt idx="45574">
                  <c:v>101.5</c:v>
                </c:pt>
                <c:pt idx="45575">
                  <c:v>101.6</c:v>
                </c:pt>
                <c:pt idx="45576">
                  <c:v>101.6</c:v>
                </c:pt>
                <c:pt idx="45577">
                  <c:v>101.6</c:v>
                </c:pt>
                <c:pt idx="45578">
                  <c:v>101.6</c:v>
                </c:pt>
                <c:pt idx="45579">
                  <c:v>101.6</c:v>
                </c:pt>
                <c:pt idx="45580">
                  <c:v>101.6</c:v>
                </c:pt>
                <c:pt idx="45581">
                  <c:v>101.6</c:v>
                </c:pt>
                <c:pt idx="45582">
                  <c:v>101.6</c:v>
                </c:pt>
                <c:pt idx="45583">
                  <c:v>101.7</c:v>
                </c:pt>
                <c:pt idx="45584">
                  <c:v>101.7</c:v>
                </c:pt>
                <c:pt idx="45585">
                  <c:v>101.7</c:v>
                </c:pt>
                <c:pt idx="45586">
                  <c:v>101.7</c:v>
                </c:pt>
                <c:pt idx="45587">
                  <c:v>101.7</c:v>
                </c:pt>
                <c:pt idx="45588">
                  <c:v>101.7</c:v>
                </c:pt>
                <c:pt idx="45589">
                  <c:v>101.7</c:v>
                </c:pt>
                <c:pt idx="45590">
                  <c:v>101.7</c:v>
                </c:pt>
                <c:pt idx="45591">
                  <c:v>101.8</c:v>
                </c:pt>
                <c:pt idx="45592">
                  <c:v>101.8</c:v>
                </c:pt>
                <c:pt idx="45593">
                  <c:v>101.8</c:v>
                </c:pt>
                <c:pt idx="45594">
                  <c:v>101.8</c:v>
                </c:pt>
                <c:pt idx="45595">
                  <c:v>101.8</c:v>
                </c:pt>
                <c:pt idx="45596">
                  <c:v>101.8</c:v>
                </c:pt>
                <c:pt idx="45597">
                  <c:v>101.8</c:v>
                </c:pt>
                <c:pt idx="45598">
                  <c:v>101.9</c:v>
                </c:pt>
                <c:pt idx="45599">
                  <c:v>101.9</c:v>
                </c:pt>
                <c:pt idx="45600">
                  <c:v>101.9</c:v>
                </c:pt>
                <c:pt idx="45601">
                  <c:v>101.9</c:v>
                </c:pt>
                <c:pt idx="45602">
                  <c:v>101.9</c:v>
                </c:pt>
                <c:pt idx="45603">
                  <c:v>101.9</c:v>
                </c:pt>
                <c:pt idx="45604">
                  <c:v>101.9</c:v>
                </c:pt>
                <c:pt idx="45605">
                  <c:v>102</c:v>
                </c:pt>
                <c:pt idx="45606">
                  <c:v>102</c:v>
                </c:pt>
                <c:pt idx="45607">
                  <c:v>102</c:v>
                </c:pt>
                <c:pt idx="45608">
                  <c:v>102</c:v>
                </c:pt>
                <c:pt idx="45609">
                  <c:v>102</c:v>
                </c:pt>
                <c:pt idx="45610">
                  <c:v>102</c:v>
                </c:pt>
                <c:pt idx="45611">
                  <c:v>102</c:v>
                </c:pt>
                <c:pt idx="45612">
                  <c:v>102</c:v>
                </c:pt>
                <c:pt idx="45613">
                  <c:v>102.1</c:v>
                </c:pt>
                <c:pt idx="45614">
                  <c:v>102.1</c:v>
                </c:pt>
                <c:pt idx="45615">
                  <c:v>102.1</c:v>
                </c:pt>
                <c:pt idx="45616">
                  <c:v>102.1</c:v>
                </c:pt>
                <c:pt idx="45617">
                  <c:v>102.1</c:v>
                </c:pt>
                <c:pt idx="45618">
                  <c:v>102.1</c:v>
                </c:pt>
                <c:pt idx="45619">
                  <c:v>102.2</c:v>
                </c:pt>
                <c:pt idx="45620">
                  <c:v>102.2</c:v>
                </c:pt>
                <c:pt idx="45621">
                  <c:v>102.2</c:v>
                </c:pt>
                <c:pt idx="45622">
                  <c:v>102.2</c:v>
                </c:pt>
                <c:pt idx="45623">
                  <c:v>102.2</c:v>
                </c:pt>
                <c:pt idx="45624">
                  <c:v>102.2</c:v>
                </c:pt>
                <c:pt idx="45625">
                  <c:v>102.3</c:v>
                </c:pt>
                <c:pt idx="45626">
                  <c:v>102.3</c:v>
                </c:pt>
                <c:pt idx="45627">
                  <c:v>102.3</c:v>
                </c:pt>
                <c:pt idx="45628">
                  <c:v>102.3</c:v>
                </c:pt>
                <c:pt idx="45629">
                  <c:v>102.3</c:v>
                </c:pt>
                <c:pt idx="45630">
                  <c:v>102.4</c:v>
                </c:pt>
                <c:pt idx="45631">
                  <c:v>102.4</c:v>
                </c:pt>
                <c:pt idx="45632">
                  <c:v>102.4</c:v>
                </c:pt>
                <c:pt idx="45633">
                  <c:v>102.4</c:v>
                </c:pt>
                <c:pt idx="45634">
                  <c:v>102.4</c:v>
                </c:pt>
                <c:pt idx="45635">
                  <c:v>102.4</c:v>
                </c:pt>
                <c:pt idx="45636">
                  <c:v>102.5</c:v>
                </c:pt>
                <c:pt idx="45637">
                  <c:v>102.5</c:v>
                </c:pt>
                <c:pt idx="45638">
                  <c:v>102.5</c:v>
                </c:pt>
                <c:pt idx="45639">
                  <c:v>102.5</c:v>
                </c:pt>
                <c:pt idx="45640">
                  <c:v>102.5</c:v>
                </c:pt>
                <c:pt idx="45641">
                  <c:v>102.5</c:v>
                </c:pt>
                <c:pt idx="45642">
                  <c:v>102.6</c:v>
                </c:pt>
                <c:pt idx="45643">
                  <c:v>102.6</c:v>
                </c:pt>
                <c:pt idx="45644">
                  <c:v>102.6</c:v>
                </c:pt>
                <c:pt idx="45645">
                  <c:v>102.6</c:v>
                </c:pt>
                <c:pt idx="45646">
                  <c:v>102.6</c:v>
                </c:pt>
                <c:pt idx="45647">
                  <c:v>102.6</c:v>
                </c:pt>
                <c:pt idx="45648">
                  <c:v>102.6</c:v>
                </c:pt>
                <c:pt idx="45649">
                  <c:v>102.7</c:v>
                </c:pt>
                <c:pt idx="45650">
                  <c:v>102.7</c:v>
                </c:pt>
                <c:pt idx="45651">
                  <c:v>102.7</c:v>
                </c:pt>
                <c:pt idx="45652">
                  <c:v>102.7</c:v>
                </c:pt>
                <c:pt idx="45653">
                  <c:v>102.7</c:v>
                </c:pt>
                <c:pt idx="45654">
                  <c:v>102.7</c:v>
                </c:pt>
                <c:pt idx="45655">
                  <c:v>102.7</c:v>
                </c:pt>
                <c:pt idx="45656">
                  <c:v>102.7</c:v>
                </c:pt>
                <c:pt idx="45657">
                  <c:v>102.8</c:v>
                </c:pt>
                <c:pt idx="45658">
                  <c:v>102.8</c:v>
                </c:pt>
                <c:pt idx="45659">
                  <c:v>102.8</c:v>
                </c:pt>
                <c:pt idx="45660">
                  <c:v>102.8</c:v>
                </c:pt>
                <c:pt idx="45661">
                  <c:v>102.8</c:v>
                </c:pt>
                <c:pt idx="45662">
                  <c:v>102.8</c:v>
                </c:pt>
                <c:pt idx="45663">
                  <c:v>102.8</c:v>
                </c:pt>
                <c:pt idx="45664">
                  <c:v>102.8</c:v>
                </c:pt>
                <c:pt idx="45665">
                  <c:v>102.8</c:v>
                </c:pt>
                <c:pt idx="45666">
                  <c:v>102.9</c:v>
                </c:pt>
                <c:pt idx="45667">
                  <c:v>102.9</c:v>
                </c:pt>
                <c:pt idx="45668">
                  <c:v>102.9</c:v>
                </c:pt>
                <c:pt idx="45669">
                  <c:v>102.9</c:v>
                </c:pt>
                <c:pt idx="45670">
                  <c:v>102.9</c:v>
                </c:pt>
                <c:pt idx="45671">
                  <c:v>102.9</c:v>
                </c:pt>
                <c:pt idx="45672">
                  <c:v>102.9</c:v>
                </c:pt>
                <c:pt idx="45673">
                  <c:v>102.9</c:v>
                </c:pt>
                <c:pt idx="45674">
                  <c:v>102.9</c:v>
                </c:pt>
                <c:pt idx="45675">
                  <c:v>102.9</c:v>
                </c:pt>
                <c:pt idx="45676">
                  <c:v>102.9</c:v>
                </c:pt>
                <c:pt idx="45677">
                  <c:v>102.9</c:v>
                </c:pt>
                <c:pt idx="45678">
                  <c:v>102.9</c:v>
                </c:pt>
                <c:pt idx="45679">
                  <c:v>102.9</c:v>
                </c:pt>
                <c:pt idx="45680">
                  <c:v>102.9</c:v>
                </c:pt>
                <c:pt idx="45681">
                  <c:v>103</c:v>
                </c:pt>
                <c:pt idx="45682">
                  <c:v>103</c:v>
                </c:pt>
                <c:pt idx="45683">
                  <c:v>103</c:v>
                </c:pt>
                <c:pt idx="45684">
                  <c:v>103</c:v>
                </c:pt>
                <c:pt idx="45685">
                  <c:v>103</c:v>
                </c:pt>
                <c:pt idx="45686">
                  <c:v>103</c:v>
                </c:pt>
                <c:pt idx="45687">
                  <c:v>103</c:v>
                </c:pt>
                <c:pt idx="45688">
                  <c:v>103</c:v>
                </c:pt>
                <c:pt idx="45689">
                  <c:v>103</c:v>
                </c:pt>
                <c:pt idx="45690">
                  <c:v>103</c:v>
                </c:pt>
                <c:pt idx="45691">
                  <c:v>103</c:v>
                </c:pt>
                <c:pt idx="45692">
                  <c:v>103</c:v>
                </c:pt>
                <c:pt idx="45693">
                  <c:v>103</c:v>
                </c:pt>
                <c:pt idx="45694">
                  <c:v>103</c:v>
                </c:pt>
                <c:pt idx="45695">
                  <c:v>103</c:v>
                </c:pt>
                <c:pt idx="45696">
                  <c:v>103</c:v>
                </c:pt>
                <c:pt idx="45697">
                  <c:v>103</c:v>
                </c:pt>
                <c:pt idx="45698">
                  <c:v>103</c:v>
                </c:pt>
                <c:pt idx="45699">
                  <c:v>103</c:v>
                </c:pt>
                <c:pt idx="45700">
                  <c:v>103</c:v>
                </c:pt>
                <c:pt idx="45701">
                  <c:v>103</c:v>
                </c:pt>
                <c:pt idx="45702">
                  <c:v>103</c:v>
                </c:pt>
                <c:pt idx="45703">
                  <c:v>103</c:v>
                </c:pt>
                <c:pt idx="45704">
                  <c:v>103</c:v>
                </c:pt>
                <c:pt idx="45705">
                  <c:v>103</c:v>
                </c:pt>
                <c:pt idx="45706">
                  <c:v>102.9</c:v>
                </c:pt>
                <c:pt idx="45707">
                  <c:v>102.9</c:v>
                </c:pt>
                <c:pt idx="45708">
                  <c:v>102.9</c:v>
                </c:pt>
                <c:pt idx="45709">
                  <c:v>102.9</c:v>
                </c:pt>
                <c:pt idx="45710">
                  <c:v>102.9</c:v>
                </c:pt>
                <c:pt idx="45711">
                  <c:v>102.9</c:v>
                </c:pt>
                <c:pt idx="45712">
                  <c:v>102.9</c:v>
                </c:pt>
                <c:pt idx="45713">
                  <c:v>102.9</c:v>
                </c:pt>
                <c:pt idx="45714">
                  <c:v>103</c:v>
                </c:pt>
                <c:pt idx="45715">
                  <c:v>102.9</c:v>
                </c:pt>
                <c:pt idx="45716">
                  <c:v>102.9</c:v>
                </c:pt>
                <c:pt idx="45717">
                  <c:v>102.9</c:v>
                </c:pt>
                <c:pt idx="45718">
                  <c:v>102.9</c:v>
                </c:pt>
                <c:pt idx="45719">
                  <c:v>102.9</c:v>
                </c:pt>
                <c:pt idx="45720">
                  <c:v>102.9</c:v>
                </c:pt>
                <c:pt idx="45721">
                  <c:v>102.9</c:v>
                </c:pt>
                <c:pt idx="45722">
                  <c:v>102.9</c:v>
                </c:pt>
                <c:pt idx="45723">
                  <c:v>102.9</c:v>
                </c:pt>
                <c:pt idx="45724">
                  <c:v>102.9</c:v>
                </c:pt>
                <c:pt idx="45725">
                  <c:v>102.9</c:v>
                </c:pt>
                <c:pt idx="45726">
                  <c:v>102.9</c:v>
                </c:pt>
                <c:pt idx="45727">
                  <c:v>102.9</c:v>
                </c:pt>
                <c:pt idx="45728">
                  <c:v>102.9</c:v>
                </c:pt>
                <c:pt idx="45729">
                  <c:v>102.9</c:v>
                </c:pt>
                <c:pt idx="45730">
                  <c:v>102.9</c:v>
                </c:pt>
                <c:pt idx="45731">
                  <c:v>102.9</c:v>
                </c:pt>
                <c:pt idx="45732">
                  <c:v>102.9</c:v>
                </c:pt>
                <c:pt idx="45733">
                  <c:v>102.9</c:v>
                </c:pt>
                <c:pt idx="45734">
                  <c:v>102.9</c:v>
                </c:pt>
                <c:pt idx="45735">
                  <c:v>102.9</c:v>
                </c:pt>
                <c:pt idx="45736">
                  <c:v>102.8</c:v>
                </c:pt>
                <c:pt idx="45737">
                  <c:v>102.8</c:v>
                </c:pt>
                <c:pt idx="45738">
                  <c:v>102.8</c:v>
                </c:pt>
                <c:pt idx="45739">
                  <c:v>102.8</c:v>
                </c:pt>
                <c:pt idx="45740">
                  <c:v>102.8</c:v>
                </c:pt>
                <c:pt idx="45741">
                  <c:v>102.8</c:v>
                </c:pt>
                <c:pt idx="45742">
                  <c:v>102.8</c:v>
                </c:pt>
                <c:pt idx="45743">
                  <c:v>102.8</c:v>
                </c:pt>
                <c:pt idx="45744">
                  <c:v>102.8</c:v>
                </c:pt>
                <c:pt idx="45745">
                  <c:v>102.7</c:v>
                </c:pt>
                <c:pt idx="45746">
                  <c:v>102.7</c:v>
                </c:pt>
                <c:pt idx="45747">
                  <c:v>102.7</c:v>
                </c:pt>
                <c:pt idx="45748">
                  <c:v>102.7</c:v>
                </c:pt>
                <c:pt idx="45749">
                  <c:v>102.7</c:v>
                </c:pt>
                <c:pt idx="45750">
                  <c:v>102.7</c:v>
                </c:pt>
                <c:pt idx="45751">
                  <c:v>102.7</c:v>
                </c:pt>
                <c:pt idx="45752">
                  <c:v>102.6</c:v>
                </c:pt>
                <c:pt idx="45753">
                  <c:v>102.6</c:v>
                </c:pt>
                <c:pt idx="45754">
                  <c:v>102.6</c:v>
                </c:pt>
                <c:pt idx="45755">
                  <c:v>102.6</c:v>
                </c:pt>
                <c:pt idx="45756">
                  <c:v>102.6</c:v>
                </c:pt>
                <c:pt idx="45757">
                  <c:v>102.6</c:v>
                </c:pt>
                <c:pt idx="45758">
                  <c:v>102.6</c:v>
                </c:pt>
                <c:pt idx="45759">
                  <c:v>102.5</c:v>
                </c:pt>
                <c:pt idx="45760">
                  <c:v>102.5</c:v>
                </c:pt>
                <c:pt idx="45761">
                  <c:v>102.5</c:v>
                </c:pt>
                <c:pt idx="45762">
                  <c:v>102.5</c:v>
                </c:pt>
                <c:pt idx="45763">
                  <c:v>102.5</c:v>
                </c:pt>
                <c:pt idx="45764">
                  <c:v>102.5</c:v>
                </c:pt>
                <c:pt idx="45765">
                  <c:v>102.5</c:v>
                </c:pt>
                <c:pt idx="45766">
                  <c:v>102.4</c:v>
                </c:pt>
                <c:pt idx="45767">
                  <c:v>102.4</c:v>
                </c:pt>
                <c:pt idx="45768">
                  <c:v>102.4</c:v>
                </c:pt>
                <c:pt idx="45769">
                  <c:v>102.4</c:v>
                </c:pt>
                <c:pt idx="45770">
                  <c:v>102.4</c:v>
                </c:pt>
                <c:pt idx="45771">
                  <c:v>102.4</c:v>
                </c:pt>
                <c:pt idx="45772">
                  <c:v>102.4</c:v>
                </c:pt>
                <c:pt idx="45773">
                  <c:v>102.3</c:v>
                </c:pt>
                <c:pt idx="45774">
                  <c:v>102.3</c:v>
                </c:pt>
                <c:pt idx="45775">
                  <c:v>102.3</c:v>
                </c:pt>
                <c:pt idx="45776">
                  <c:v>102.3</c:v>
                </c:pt>
                <c:pt idx="45777">
                  <c:v>102.3</c:v>
                </c:pt>
                <c:pt idx="45778">
                  <c:v>102.3</c:v>
                </c:pt>
                <c:pt idx="45779">
                  <c:v>102.3</c:v>
                </c:pt>
                <c:pt idx="45780">
                  <c:v>102.2</c:v>
                </c:pt>
                <c:pt idx="45781">
                  <c:v>102.2</c:v>
                </c:pt>
                <c:pt idx="45782">
                  <c:v>102.2</c:v>
                </c:pt>
                <c:pt idx="45783">
                  <c:v>102.2</c:v>
                </c:pt>
                <c:pt idx="45784">
                  <c:v>102.2</c:v>
                </c:pt>
                <c:pt idx="45785">
                  <c:v>102.1</c:v>
                </c:pt>
                <c:pt idx="45786">
                  <c:v>102.1</c:v>
                </c:pt>
                <c:pt idx="45787">
                  <c:v>102.1</c:v>
                </c:pt>
                <c:pt idx="45788">
                  <c:v>102.1</c:v>
                </c:pt>
                <c:pt idx="45789">
                  <c:v>102.1</c:v>
                </c:pt>
                <c:pt idx="45790">
                  <c:v>102</c:v>
                </c:pt>
                <c:pt idx="45791">
                  <c:v>102</c:v>
                </c:pt>
                <c:pt idx="45792">
                  <c:v>102</c:v>
                </c:pt>
                <c:pt idx="45793">
                  <c:v>102</c:v>
                </c:pt>
                <c:pt idx="45794">
                  <c:v>102</c:v>
                </c:pt>
                <c:pt idx="45795">
                  <c:v>102</c:v>
                </c:pt>
                <c:pt idx="45796">
                  <c:v>102</c:v>
                </c:pt>
                <c:pt idx="45797">
                  <c:v>102</c:v>
                </c:pt>
                <c:pt idx="45798">
                  <c:v>101.9</c:v>
                </c:pt>
                <c:pt idx="45799">
                  <c:v>101.9</c:v>
                </c:pt>
                <c:pt idx="45800">
                  <c:v>101.9</c:v>
                </c:pt>
                <c:pt idx="45801">
                  <c:v>101.9</c:v>
                </c:pt>
                <c:pt idx="45802">
                  <c:v>101.9</c:v>
                </c:pt>
                <c:pt idx="45803">
                  <c:v>101.9</c:v>
                </c:pt>
                <c:pt idx="45804">
                  <c:v>101.8</c:v>
                </c:pt>
                <c:pt idx="45805">
                  <c:v>101.8</c:v>
                </c:pt>
                <c:pt idx="45806">
                  <c:v>101.8</c:v>
                </c:pt>
                <c:pt idx="45807">
                  <c:v>101.8</c:v>
                </c:pt>
                <c:pt idx="45808">
                  <c:v>101.8</c:v>
                </c:pt>
                <c:pt idx="45809">
                  <c:v>101.8</c:v>
                </c:pt>
                <c:pt idx="45810">
                  <c:v>101.7</c:v>
                </c:pt>
                <c:pt idx="45811">
                  <c:v>101.7</c:v>
                </c:pt>
                <c:pt idx="45812">
                  <c:v>101.7</c:v>
                </c:pt>
                <c:pt idx="45813">
                  <c:v>101.7</c:v>
                </c:pt>
                <c:pt idx="45814">
                  <c:v>101.7</c:v>
                </c:pt>
                <c:pt idx="45815">
                  <c:v>101.7</c:v>
                </c:pt>
                <c:pt idx="45816">
                  <c:v>101.6</c:v>
                </c:pt>
                <c:pt idx="45817">
                  <c:v>101.6</c:v>
                </c:pt>
                <c:pt idx="45818">
                  <c:v>101.6</c:v>
                </c:pt>
                <c:pt idx="45819">
                  <c:v>101.6</c:v>
                </c:pt>
                <c:pt idx="45820">
                  <c:v>101.6</c:v>
                </c:pt>
                <c:pt idx="45821">
                  <c:v>101.5</c:v>
                </c:pt>
                <c:pt idx="45822">
                  <c:v>101.5</c:v>
                </c:pt>
                <c:pt idx="45823">
                  <c:v>101.5</c:v>
                </c:pt>
                <c:pt idx="45824">
                  <c:v>101.5</c:v>
                </c:pt>
                <c:pt idx="45825">
                  <c:v>101.5</c:v>
                </c:pt>
                <c:pt idx="45826">
                  <c:v>101.4</c:v>
                </c:pt>
                <c:pt idx="45827">
                  <c:v>101.4</c:v>
                </c:pt>
                <c:pt idx="45828">
                  <c:v>101.4</c:v>
                </c:pt>
                <c:pt idx="45829">
                  <c:v>101.4</c:v>
                </c:pt>
                <c:pt idx="45830">
                  <c:v>101.4</c:v>
                </c:pt>
                <c:pt idx="45831">
                  <c:v>101.4</c:v>
                </c:pt>
                <c:pt idx="45832">
                  <c:v>101.3</c:v>
                </c:pt>
                <c:pt idx="45833">
                  <c:v>101.3</c:v>
                </c:pt>
                <c:pt idx="45834">
                  <c:v>101.3</c:v>
                </c:pt>
                <c:pt idx="45835">
                  <c:v>101.3</c:v>
                </c:pt>
                <c:pt idx="45836">
                  <c:v>101.3</c:v>
                </c:pt>
                <c:pt idx="45837">
                  <c:v>101.3</c:v>
                </c:pt>
                <c:pt idx="45838">
                  <c:v>101.2</c:v>
                </c:pt>
                <c:pt idx="45839">
                  <c:v>101.2</c:v>
                </c:pt>
                <c:pt idx="45840">
                  <c:v>101.2</c:v>
                </c:pt>
                <c:pt idx="45841">
                  <c:v>101.2</c:v>
                </c:pt>
                <c:pt idx="45842">
                  <c:v>101.2</c:v>
                </c:pt>
                <c:pt idx="45843">
                  <c:v>101.2</c:v>
                </c:pt>
                <c:pt idx="45844">
                  <c:v>101.2</c:v>
                </c:pt>
                <c:pt idx="45845">
                  <c:v>101.2</c:v>
                </c:pt>
                <c:pt idx="45846">
                  <c:v>101.1</c:v>
                </c:pt>
                <c:pt idx="45847">
                  <c:v>101.1</c:v>
                </c:pt>
                <c:pt idx="45848">
                  <c:v>101.1</c:v>
                </c:pt>
                <c:pt idx="45849">
                  <c:v>101.1</c:v>
                </c:pt>
                <c:pt idx="45850">
                  <c:v>101.1</c:v>
                </c:pt>
                <c:pt idx="45851">
                  <c:v>101.1</c:v>
                </c:pt>
                <c:pt idx="45852">
                  <c:v>101.1</c:v>
                </c:pt>
                <c:pt idx="45853">
                  <c:v>101.1</c:v>
                </c:pt>
                <c:pt idx="45854">
                  <c:v>101.1</c:v>
                </c:pt>
                <c:pt idx="45855">
                  <c:v>101.1</c:v>
                </c:pt>
                <c:pt idx="45856">
                  <c:v>101.1</c:v>
                </c:pt>
                <c:pt idx="45857">
                  <c:v>101</c:v>
                </c:pt>
                <c:pt idx="45858">
                  <c:v>101</c:v>
                </c:pt>
                <c:pt idx="45859">
                  <c:v>101</c:v>
                </c:pt>
                <c:pt idx="45860">
                  <c:v>101</c:v>
                </c:pt>
                <c:pt idx="45861">
                  <c:v>101</c:v>
                </c:pt>
                <c:pt idx="45862">
                  <c:v>101</c:v>
                </c:pt>
                <c:pt idx="45863">
                  <c:v>101</c:v>
                </c:pt>
                <c:pt idx="45864">
                  <c:v>101</c:v>
                </c:pt>
                <c:pt idx="45865">
                  <c:v>101</c:v>
                </c:pt>
                <c:pt idx="45866">
                  <c:v>101</c:v>
                </c:pt>
                <c:pt idx="45867">
                  <c:v>101</c:v>
                </c:pt>
                <c:pt idx="45868">
                  <c:v>101</c:v>
                </c:pt>
                <c:pt idx="45869">
                  <c:v>101</c:v>
                </c:pt>
                <c:pt idx="45870">
                  <c:v>101</c:v>
                </c:pt>
                <c:pt idx="45871">
                  <c:v>101</c:v>
                </c:pt>
                <c:pt idx="45872">
                  <c:v>101</c:v>
                </c:pt>
                <c:pt idx="45873">
                  <c:v>101</c:v>
                </c:pt>
                <c:pt idx="45874">
                  <c:v>101</c:v>
                </c:pt>
                <c:pt idx="45875">
                  <c:v>101</c:v>
                </c:pt>
                <c:pt idx="45876">
                  <c:v>101</c:v>
                </c:pt>
                <c:pt idx="45877">
                  <c:v>101</c:v>
                </c:pt>
                <c:pt idx="45878">
                  <c:v>101</c:v>
                </c:pt>
                <c:pt idx="45879">
                  <c:v>100.9</c:v>
                </c:pt>
                <c:pt idx="45880">
                  <c:v>100.9</c:v>
                </c:pt>
                <c:pt idx="45881">
                  <c:v>101</c:v>
                </c:pt>
                <c:pt idx="45882">
                  <c:v>101</c:v>
                </c:pt>
                <c:pt idx="45883">
                  <c:v>100.9</c:v>
                </c:pt>
                <c:pt idx="45884">
                  <c:v>100.9</c:v>
                </c:pt>
                <c:pt idx="45885">
                  <c:v>100.9</c:v>
                </c:pt>
                <c:pt idx="45886">
                  <c:v>100.9</c:v>
                </c:pt>
                <c:pt idx="45887">
                  <c:v>100.9</c:v>
                </c:pt>
                <c:pt idx="45888">
                  <c:v>100.9</c:v>
                </c:pt>
                <c:pt idx="45889">
                  <c:v>100.9</c:v>
                </c:pt>
                <c:pt idx="45890">
                  <c:v>100.9</c:v>
                </c:pt>
                <c:pt idx="45891">
                  <c:v>100.9</c:v>
                </c:pt>
                <c:pt idx="45892">
                  <c:v>100.9</c:v>
                </c:pt>
                <c:pt idx="45893">
                  <c:v>100.9</c:v>
                </c:pt>
                <c:pt idx="45894">
                  <c:v>100.9</c:v>
                </c:pt>
                <c:pt idx="45895">
                  <c:v>100.9</c:v>
                </c:pt>
                <c:pt idx="45896">
                  <c:v>100.9</c:v>
                </c:pt>
                <c:pt idx="45897">
                  <c:v>100.9</c:v>
                </c:pt>
                <c:pt idx="45898">
                  <c:v>100.9</c:v>
                </c:pt>
                <c:pt idx="45899">
                  <c:v>100.9</c:v>
                </c:pt>
                <c:pt idx="45900">
                  <c:v>100.9</c:v>
                </c:pt>
                <c:pt idx="45901">
                  <c:v>100.9</c:v>
                </c:pt>
                <c:pt idx="45902">
                  <c:v>100.9</c:v>
                </c:pt>
                <c:pt idx="45903">
                  <c:v>100.9</c:v>
                </c:pt>
                <c:pt idx="45904">
                  <c:v>100.9</c:v>
                </c:pt>
                <c:pt idx="45905">
                  <c:v>101</c:v>
                </c:pt>
                <c:pt idx="45906">
                  <c:v>101</c:v>
                </c:pt>
                <c:pt idx="45907">
                  <c:v>101</c:v>
                </c:pt>
                <c:pt idx="45908">
                  <c:v>101</c:v>
                </c:pt>
                <c:pt idx="45909">
                  <c:v>101</c:v>
                </c:pt>
                <c:pt idx="45910">
                  <c:v>101</c:v>
                </c:pt>
                <c:pt idx="45911">
                  <c:v>101</c:v>
                </c:pt>
                <c:pt idx="45912">
                  <c:v>101</c:v>
                </c:pt>
                <c:pt idx="45913">
                  <c:v>101</c:v>
                </c:pt>
                <c:pt idx="45914">
                  <c:v>101</c:v>
                </c:pt>
                <c:pt idx="45915">
                  <c:v>101</c:v>
                </c:pt>
                <c:pt idx="45916">
                  <c:v>101</c:v>
                </c:pt>
                <c:pt idx="45917">
                  <c:v>101</c:v>
                </c:pt>
                <c:pt idx="45918">
                  <c:v>101</c:v>
                </c:pt>
                <c:pt idx="45919">
                  <c:v>101</c:v>
                </c:pt>
                <c:pt idx="45920">
                  <c:v>101</c:v>
                </c:pt>
                <c:pt idx="45921">
                  <c:v>101</c:v>
                </c:pt>
                <c:pt idx="45922">
                  <c:v>101</c:v>
                </c:pt>
                <c:pt idx="45923">
                  <c:v>101</c:v>
                </c:pt>
                <c:pt idx="45924">
                  <c:v>101</c:v>
                </c:pt>
                <c:pt idx="45925">
                  <c:v>101</c:v>
                </c:pt>
                <c:pt idx="45926">
                  <c:v>101</c:v>
                </c:pt>
                <c:pt idx="45927">
                  <c:v>101</c:v>
                </c:pt>
                <c:pt idx="45928">
                  <c:v>101</c:v>
                </c:pt>
                <c:pt idx="45929">
                  <c:v>101</c:v>
                </c:pt>
                <c:pt idx="45930">
                  <c:v>101</c:v>
                </c:pt>
                <c:pt idx="45931">
                  <c:v>101.1</c:v>
                </c:pt>
                <c:pt idx="45932">
                  <c:v>101.1</c:v>
                </c:pt>
                <c:pt idx="45933">
                  <c:v>101.1</c:v>
                </c:pt>
                <c:pt idx="45934">
                  <c:v>101.1</c:v>
                </c:pt>
                <c:pt idx="45935">
                  <c:v>101.1</c:v>
                </c:pt>
                <c:pt idx="45936">
                  <c:v>101.1</c:v>
                </c:pt>
                <c:pt idx="45937">
                  <c:v>101.1</c:v>
                </c:pt>
                <c:pt idx="45938">
                  <c:v>101.1</c:v>
                </c:pt>
                <c:pt idx="45939">
                  <c:v>101.1</c:v>
                </c:pt>
                <c:pt idx="45940">
                  <c:v>101.1</c:v>
                </c:pt>
                <c:pt idx="45941">
                  <c:v>101.1</c:v>
                </c:pt>
                <c:pt idx="45942">
                  <c:v>101.1</c:v>
                </c:pt>
                <c:pt idx="45943">
                  <c:v>101.1</c:v>
                </c:pt>
                <c:pt idx="45944">
                  <c:v>101.1</c:v>
                </c:pt>
                <c:pt idx="45945">
                  <c:v>101.1</c:v>
                </c:pt>
                <c:pt idx="45946">
                  <c:v>101.1</c:v>
                </c:pt>
                <c:pt idx="45947">
                  <c:v>101.2</c:v>
                </c:pt>
                <c:pt idx="45948">
                  <c:v>101.2</c:v>
                </c:pt>
                <c:pt idx="45949">
                  <c:v>101.2</c:v>
                </c:pt>
                <c:pt idx="45950">
                  <c:v>101.2</c:v>
                </c:pt>
                <c:pt idx="45951">
                  <c:v>101.2</c:v>
                </c:pt>
                <c:pt idx="45952">
                  <c:v>101.2</c:v>
                </c:pt>
                <c:pt idx="45953">
                  <c:v>101.2</c:v>
                </c:pt>
                <c:pt idx="45954">
                  <c:v>101.2</c:v>
                </c:pt>
                <c:pt idx="45955">
                  <c:v>101.2</c:v>
                </c:pt>
                <c:pt idx="45956">
                  <c:v>101.3</c:v>
                </c:pt>
                <c:pt idx="45957">
                  <c:v>101.3</c:v>
                </c:pt>
                <c:pt idx="45958">
                  <c:v>101.3</c:v>
                </c:pt>
                <c:pt idx="45959">
                  <c:v>101.3</c:v>
                </c:pt>
                <c:pt idx="45960">
                  <c:v>101.3</c:v>
                </c:pt>
                <c:pt idx="45961">
                  <c:v>101.3</c:v>
                </c:pt>
                <c:pt idx="45962">
                  <c:v>101.3</c:v>
                </c:pt>
                <c:pt idx="45963">
                  <c:v>101.3</c:v>
                </c:pt>
                <c:pt idx="45964">
                  <c:v>101.3</c:v>
                </c:pt>
                <c:pt idx="45965">
                  <c:v>101.4</c:v>
                </c:pt>
                <c:pt idx="45966">
                  <c:v>101.4</c:v>
                </c:pt>
                <c:pt idx="45967">
                  <c:v>101.4</c:v>
                </c:pt>
                <c:pt idx="45968">
                  <c:v>101.4</c:v>
                </c:pt>
                <c:pt idx="45969">
                  <c:v>101.4</c:v>
                </c:pt>
                <c:pt idx="45970">
                  <c:v>101.4</c:v>
                </c:pt>
                <c:pt idx="45971">
                  <c:v>101.4</c:v>
                </c:pt>
                <c:pt idx="45972">
                  <c:v>101.5</c:v>
                </c:pt>
                <c:pt idx="45973">
                  <c:v>101.5</c:v>
                </c:pt>
                <c:pt idx="45974">
                  <c:v>101.5</c:v>
                </c:pt>
                <c:pt idx="45975">
                  <c:v>101.5</c:v>
                </c:pt>
                <c:pt idx="45976">
                  <c:v>101.5</c:v>
                </c:pt>
                <c:pt idx="45977">
                  <c:v>101.5</c:v>
                </c:pt>
                <c:pt idx="45978">
                  <c:v>101.5</c:v>
                </c:pt>
                <c:pt idx="45979">
                  <c:v>101.6</c:v>
                </c:pt>
                <c:pt idx="45980">
                  <c:v>101.6</c:v>
                </c:pt>
                <c:pt idx="45981">
                  <c:v>101.6</c:v>
                </c:pt>
                <c:pt idx="45982">
                  <c:v>101.6</c:v>
                </c:pt>
                <c:pt idx="45983">
                  <c:v>101.6</c:v>
                </c:pt>
                <c:pt idx="45984">
                  <c:v>101.6</c:v>
                </c:pt>
                <c:pt idx="45985">
                  <c:v>101.6</c:v>
                </c:pt>
                <c:pt idx="45986">
                  <c:v>101.6</c:v>
                </c:pt>
                <c:pt idx="45987">
                  <c:v>101.7</c:v>
                </c:pt>
                <c:pt idx="45988">
                  <c:v>101.7</c:v>
                </c:pt>
                <c:pt idx="45989">
                  <c:v>101.7</c:v>
                </c:pt>
                <c:pt idx="45990">
                  <c:v>101.7</c:v>
                </c:pt>
                <c:pt idx="45991">
                  <c:v>101.7</c:v>
                </c:pt>
                <c:pt idx="45992">
                  <c:v>101.7</c:v>
                </c:pt>
                <c:pt idx="45993">
                  <c:v>101.8</c:v>
                </c:pt>
                <c:pt idx="45994">
                  <c:v>101.8</c:v>
                </c:pt>
                <c:pt idx="45995">
                  <c:v>101.8</c:v>
                </c:pt>
                <c:pt idx="45996">
                  <c:v>101.8</c:v>
                </c:pt>
                <c:pt idx="45997">
                  <c:v>101.8</c:v>
                </c:pt>
                <c:pt idx="45998">
                  <c:v>101.8</c:v>
                </c:pt>
                <c:pt idx="45999">
                  <c:v>101.8</c:v>
                </c:pt>
                <c:pt idx="46000">
                  <c:v>101.9</c:v>
                </c:pt>
                <c:pt idx="46001">
                  <c:v>101.9</c:v>
                </c:pt>
                <c:pt idx="46002">
                  <c:v>101.9</c:v>
                </c:pt>
                <c:pt idx="46003">
                  <c:v>101.9</c:v>
                </c:pt>
                <c:pt idx="46004">
                  <c:v>101.9</c:v>
                </c:pt>
                <c:pt idx="46005">
                  <c:v>101.9</c:v>
                </c:pt>
                <c:pt idx="46006">
                  <c:v>102</c:v>
                </c:pt>
                <c:pt idx="46007">
                  <c:v>102</c:v>
                </c:pt>
                <c:pt idx="46008">
                  <c:v>102</c:v>
                </c:pt>
                <c:pt idx="46009">
                  <c:v>102</c:v>
                </c:pt>
                <c:pt idx="46010">
                  <c:v>102</c:v>
                </c:pt>
                <c:pt idx="46011">
                  <c:v>102</c:v>
                </c:pt>
                <c:pt idx="46012">
                  <c:v>102</c:v>
                </c:pt>
                <c:pt idx="46013">
                  <c:v>102</c:v>
                </c:pt>
                <c:pt idx="46014">
                  <c:v>102</c:v>
                </c:pt>
                <c:pt idx="46015">
                  <c:v>102.1</c:v>
                </c:pt>
                <c:pt idx="46016">
                  <c:v>102.1</c:v>
                </c:pt>
                <c:pt idx="46017">
                  <c:v>102.1</c:v>
                </c:pt>
                <c:pt idx="46018">
                  <c:v>102.1</c:v>
                </c:pt>
                <c:pt idx="46019">
                  <c:v>102.1</c:v>
                </c:pt>
                <c:pt idx="46020">
                  <c:v>102.1</c:v>
                </c:pt>
                <c:pt idx="46021">
                  <c:v>102.1</c:v>
                </c:pt>
                <c:pt idx="46022">
                  <c:v>102.2</c:v>
                </c:pt>
                <c:pt idx="46023">
                  <c:v>102.2</c:v>
                </c:pt>
                <c:pt idx="46024">
                  <c:v>102.2</c:v>
                </c:pt>
                <c:pt idx="46025">
                  <c:v>102.2</c:v>
                </c:pt>
                <c:pt idx="46026">
                  <c:v>102.2</c:v>
                </c:pt>
                <c:pt idx="46027">
                  <c:v>102.2</c:v>
                </c:pt>
                <c:pt idx="46028">
                  <c:v>102.2</c:v>
                </c:pt>
                <c:pt idx="46029">
                  <c:v>102.3</c:v>
                </c:pt>
                <c:pt idx="46030">
                  <c:v>102.3</c:v>
                </c:pt>
                <c:pt idx="46031">
                  <c:v>102.3</c:v>
                </c:pt>
                <c:pt idx="46032">
                  <c:v>102.3</c:v>
                </c:pt>
                <c:pt idx="46033">
                  <c:v>102.3</c:v>
                </c:pt>
                <c:pt idx="46034">
                  <c:v>102.3</c:v>
                </c:pt>
                <c:pt idx="46035">
                  <c:v>102.4</c:v>
                </c:pt>
                <c:pt idx="46036">
                  <c:v>102.4</c:v>
                </c:pt>
                <c:pt idx="46037">
                  <c:v>102.4</c:v>
                </c:pt>
                <c:pt idx="46038">
                  <c:v>102.4</c:v>
                </c:pt>
                <c:pt idx="46039">
                  <c:v>102.4</c:v>
                </c:pt>
                <c:pt idx="46040">
                  <c:v>102.4</c:v>
                </c:pt>
                <c:pt idx="46041">
                  <c:v>102.5</c:v>
                </c:pt>
                <c:pt idx="46042">
                  <c:v>102.5</c:v>
                </c:pt>
                <c:pt idx="46043">
                  <c:v>102.5</c:v>
                </c:pt>
                <c:pt idx="46044">
                  <c:v>102.5</c:v>
                </c:pt>
                <c:pt idx="46045">
                  <c:v>102.5</c:v>
                </c:pt>
                <c:pt idx="46046">
                  <c:v>102.5</c:v>
                </c:pt>
                <c:pt idx="46047">
                  <c:v>102.6</c:v>
                </c:pt>
                <c:pt idx="46048">
                  <c:v>102.6</c:v>
                </c:pt>
                <c:pt idx="46049">
                  <c:v>102.6</c:v>
                </c:pt>
                <c:pt idx="46050">
                  <c:v>102.6</c:v>
                </c:pt>
                <c:pt idx="46051">
                  <c:v>102.6</c:v>
                </c:pt>
                <c:pt idx="46052">
                  <c:v>102.6</c:v>
                </c:pt>
                <c:pt idx="46053">
                  <c:v>102.7</c:v>
                </c:pt>
                <c:pt idx="46054">
                  <c:v>102.7</c:v>
                </c:pt>
                <c:pt idx="46055">
                  <c:v>102.7</c:v>
                </c:pt>
                <c:pt idx="46056">
                  <c:v>102.7</c:v>
                </c:pt>
                <c:pt idx="46057">
                  <c:v>102.7</c:v>
                </c:pt>
                <c:pt idx="46058">
                  <c:v>102.7</c:v>
                </c:pt>
                <c:pt idx="46059">
                  <c:v>102.7</c:v>
                </c:pt>
                <c:pt idx="46060">
                  <c:v>102.7</c:v>
                </c:pt>
                <c:pt idx="46061">
                  <c:v>102.8</c:v>
                </c:pt>
                <c:pt idx="46062">
                  <c:v>102.8</c:v>
                </c:pt>
                <c:pt idx="46063">
                  <c:v>102.8</c:v>
                </c:pt>
                <c:pt idx="46064">
                  <c:v>102.8</c:v>
                </c:pt>
                <c:pt idx="46065">
                  <c:v>102.8</c:v>
                </c:pt>
                <c:pt idx="46066">
                  <c:v>102.8</c:v>
                </c:pt>
                <c:pt idx="46067">
                  <c:v>102.8</c:v>
                </c:pt>
                <c:pt idx="46068">
                  <c:v>102.9</c:v>
                </c:pt>
                <c:pt idx="46069">
                  <c:v>102.9</c:v>
                </c:pt>
                <c:pt idx="46070">
                  <c:v>102.9</c:v>
                </c:pt>
                <c:pt idx="46071">
                  <c:v>102.9</c:v>
                </c:pt>
                <c:pt idx="46072">
                  <c:v>102.9</c:v>
                </c:pt>
                <c:pt idx="46073">
                  <c:v>102.9</c:v>
                </c:pt>
                <c:pt idx="46074">
                  <c:v>102.9</c:v>
                </c:pt>
                <c:pt idx="46075">
                  <c:v>102.9</c:v>
                </c:pt>
                <c:pt idx="46076">
                  <c:v>102.9</c:v>
                </c:pt>
                <c:pt idx="46077">
                  <c:v>103</c:v>
                </c:pt>
                <c:pt idx="46078">
                  <c:v>103</c:v>
                </c:pt>
                <c:pt idx="46079">
                  <c:v>103</c:v>
                </c:pt>
                <c:pt idx="46080">
                  <c:v>103</c:v>
                </c:pt>
                <c:pt idx="46081">
                  <c:v>103</c:v>
                </c:pt>
                <c:pt idx="46082">
                  <c:v>103</c:v>
                </c:pt>
                <c:pt idx="46083">
                  <c:v>103</c:v>
                </c:pt>
                <c:pt idx="46084">
                  <c:v>103</c:v>
                </c:pt>
                <c:pt idx="46085">
                  <c:v>103</c:v>
                </c:pt>
                <c:pt idx="46086">
                  <c:v>103</c:v>
                </c:pt>
                <c:pt idx="46087">
                  <c:v>103</c:v>
                </c:pt>
                <c:pt idx="46088">
                  <c:v>103</c:v>
                </c:pt>
                <c:pt idx="46089">
                  <c:v>103</c:v>
                </c:pt>
                <c:pt idx="46090">
                  <c:v>103</c:v>
                </c:pt>
                <c:pt idx="46091">
                  <c:v>103</c:v>
                </c:pt>
                <c:pt idx="46092">
                  <c:v>103</c:v>
                </c:pt>
                <c:pt idx="46093">
                  <c:v>103</c:v>
                </c:pt>
                <c:pt idx="46094">
                  <c:v>103</c:v>
                </c:pt>
                <c:pt idx="46095">
                  <c:v>103</c:v>
                </c:pt>
                <c:pt idx="46096">
                  <c:v>103</c:v>
                </c:pt>
                <c:pt idx="46097">
                  <c:v>103.1</c:v>
                </c:pt>
                <c:pt idx="46098">
                  <c:v>103.1</c:v>
                </c:pt>
                <c:pt idx="46099">
                  <c:v>103.1</c:v>
                </c:pt>
                <c:pt idx="46100">
                  <c:v>103.1</c:v>
                </c:pt>
                <c:pt idx="46101">
                  <c:v>103.1</c:v>
                </c:pt>
                <c:pt idx="46102">
                  <c:v>103.1</c:v>
                </c:pt>
                <c:pt idx="46103">
                  <c:v>103.1</c:v>
                </c:pt>
                <c:pt idx="46104">
                  <c:v>103.1</c:v>
                </c:pt>
                <c:pt idx="46105">
                  <c:v>103.1</c:v>
                </c:pt>
                <c:pt idx="46106">
                  <c:v>103.1</c:v>
                </c:pt>
                <c:pt idx="46107">
                  <c:v>103.1</c:v>
                </c:pt>
                <c:pt idx="46108">
                  <c:v>103.1</c:v>
                </c:pt>
                <c:pt idx="46109">
                  <c:v>103.1</c:v>
                </c:pt>
                <c:pt idx="46110">
                  <c:v>103.1</c:v>
                </c:pt>
                <c:pt idx="46111">
                  <c:v>103.1</c:v>
                </c:pt>
                <c:pt idx="46112">
                  <c:v>103.1</c:v>
                </c:pt>
                <c:pt idx="46113">
                  <c:v>103.1</c:v>
                </c:pt>
                <c:pt idx="46114">
                  <c:v>103.1</c:v>
                </c:pt>
                <c:pt idx="46115">
                  <c:v>103.1</c:v>
                </c:pt>
                <c:pt idx="46116">
                  <c:v>103.2</c:v>
                </c:pt>
                <c:pt idx="46117">
                  <c:v>103.2</c:v>
                </c:pt>
                <c:pt idx="46118">
                  <c:v>103.2</c:v>
                </c:pt>
                <c:pt idx="46119">
                  <c:v>103.2</c:v>
                </c:pt>
                <c:pt idx="46120">
                  <c:v>103.2</c:v>
                </c:pt>
                <c:pt idx="46121">
                  <c:v>103.2</c:v>
                </c:pt>
                <c:pt idx="46122">
                  <c:v>103.2</c:v>
                </c:pt>
                <c:pt idx="46123">
                  <c:v>103.2</c:v>
                </c:pt>
                <c:pt idx="46124">
                  <c:v>103.2</c:v>
                </c:pt>
                <c:pt idx="46125">
                  <c:v>103.2</c:v>
                </c:pt>
                <c:pt idx="46126">
                  <c:v>103.2</c:v>
                </c:pt>
                <c:pt idx="46127">
                  <c:v>103.2</c:v>
                </c:pt>
                <c:pt idx="46128">
                  <c:v>103.2</c:v>
                </c:pt>
                <c:pt idx="46129">
                  <c:v>103.2</c:v>
                </c:pt>
                <c:pt idx="46130">
                  <c:v>103.2</c:v>
                </c:pt>
                <c:pt idx="46131">
                  <c:v>103.2</c:v>
                </c:pt>
                <c:pt idx="46132">
                  <c:v>103.2</c:v>
                </c:pt>
                <c:pt idx="46133">
                  <c:v>103.2</c:v>
                </c:pt>
                <c:pt idx="46134">
                  <c:v>103.2</c:v>
                </c:pt>
                <c:pt idx="46135">
                  <c:v>103.2</c:v>
                </c:pt>
                <c:pt idx="46136">
                  <c:v>103.2</c:v>
                </c:pt>
                <c:pt idx="46137">
                  <c:v>103.2</c:v>
                </c:pt>
                <c:pt idx="46138">
                  <c:v>103.2</c:v>
                </c:pt>
                <c:pt idx="46139">
                  <c:v>103.1</c:v>
                </c:pt>
                <c:pt idx="46140">
                  <c:v>103.1</c:v>
                </c:pt>
                <c:pt idx="46141">
                  <c:v>103.1</c:v>
                </c:pt>
                <c:pt idx="46142">
                  <c:v>103.1</c:v>
                </c:pt>
                <c:pt idx="46143">
                  <c:v>103.1</c:v>
                </c:pt>
                <c:pt idx="46144">
                  <c:v>103.1</c:v>
                </c:pt>
                <c:pt idx="46145">
                  <c:v>103.1</c:v>
                </c:pt>
                <c:pt idx="46146">
                  <c:v>103.1</c:v>
                </c:pt>
                <c:pt idx="46147">
                  <c:v>103.1</c:v>
                </c:pt>
                <c:pt idx="46148">
                  <c:v>103.1</c:v>
                </c:pt>
                <c:pt idx="46149">
                  <c:v>103.1</c:v>
                </c:pt>
                <c:pt idx="46150">
                  <c:v>103.1</c:v>
                </c:pt>
                <c:pt idx="46151">
                  <c:v>103.1</c:v>
                </c:pt>
                <c:pt idx="46152">
                  <c:v>103.1</c:v>
                </c:pt>
                <c:pt idx="46153">
                  <c:v>103.1</c:v>
                </c:pt>
                <c:pt idx="46154">
                  <c:v>103</c:v>
                </c:pt>
                <c:pt idx="46155">
                  <c:v>103</c:v>
                </c:pt>
                <c:pt idx="46156">
                  <c:v>103</c:v>
                </c:pt>
                <c:pt idx="46157">
                  <c:v>103</c:v>
                </c:pt>
                <c:pt idx="46158">
                  <c:v>103</c:v>
                </c:pt>
                <c:pt idx="46159">
                  <c:v>103</c:v>
                </c:pt>
                <c:pt idx="46160">
                  <c:v>103</c:v>
                </c:pt>
                <c:pt idx="46161">
                  <c:v>103</c:v>
                </c:pt>
                <c:pt idx="46162">
                  <c:v>103</c:v>
                </c:pt>
                <c:pt idx="46163">
                  <c:v>103</c:v>
                </c:pt>
                <c:pt idx="46164">
                  <c:v>103</c:v>
                </c:pt>
                <c:pt idx="46165">
                  <c:v>103</c:v>
                </c:pt>
                <c:pt idx="46166">
                  <c:v>102.9</c:v>
                </c:pt>
                <c:pt idx="46167">
                  <c:v>102.9</c:v>
                </c:pt>
                <c:pt idx="46168">
                  <c:v>102.9</c:v>
                </c:pt>
                <c:pt idx="46169">
                  <c:v>102.9</c:v>
                </c:pt>
                <c:pt idx="46170">
                  <c:v>102.9</c:v>
                </c:pt>
                <c:pt idx="46171">
                  <c:v>102.9</c:v>
                </c:pt>
                <c:pt idx="46172">
                  <c:v>102.9</c:v>
                </c:pt>
                <c:pt idx="46173">
                  <c:v>102.9</c:v>
                </c:pt>
                <c:pt idx="46174">
                  <c:v>102.8</c:v>
                </c:pt>
                <c:pt idx="46175">
                  <c:v>102.8</c:v>
                </c:pt>
                <c:pt idx="46176">
                  <c:v>102.8</c:v>
                </c:pt>
                <c:pt idx="46177">
                  <c:v>102.8</c:v>
                </c:pt>
                <c:pt idx="46178">
                  <c:v>102.8</c:v>
                </c:pt>
                <c:pt idx="46179">
                  <c:v>102.8</c:v>
                </c:pt>
                <c:pt idx="46180">
                  <c:v>102.8</c:v>
                </c:pt>
                <c:pt idx="46181">
                  <c:v>102.8</c:v>
                </c:pt>
                <c:pt idx="46182">
                  <c:v>102.7</c:v>
                </c:pt>
                <c:pt idx="46183">
                  <c:v>102.7</c:v>
                </c:pt>
                <c:pt idx="46184">
                  <c:v>102.7</c:v>
                </c:pt>
                <c:pt idx="46185">
                  <c:v>102.7</c:v>
                </c:pt>
                <c:pt idx="46186">
                  <c:v>102.7</c:v>
                </c:pt>
                <c:pt idx="46187">
                  <c:v>102.7</c:v>
                </c:pt>
                <c:pt idx="46188">
                  <c:v>102.6</c:v>
                </c:pt>
                <c:pt idx="46189">
                  <c:v>102.6</c:v>
                </c:pt>
                <c:pt idx="46190">
                  <c:v>102.6</c:v>
                </c:pt>
                <c:pt idx="46191">
                  <c:v>102.6</c:v>
                </c:pt>
                <c:pt idx="46192">
                  <c:v>102.6</c:v>
                </c:pt>
                <c:pt idx="46193">
                  <c:v>102.5</c:v>
                </c:pt>
                <c:pt idx="46194">
                  <c:v>102.5</c:v>
                </c:pt>
                <c:pt idx="46195">
                  <c:v>102.5</c:v>
                </c:pt>
                <c:pt idx="46196">
                  <c:v>102.5</c:v>
                </c:pt>
                <c:pt idx="46197">
                  <c:v>102.5</c:v>
                </c:pt>
                <c:pt idx="46198">
                  <c:v>102.5</c:v>
                </c:pt>
                <c:pt idx="46199">
                  <c:v>102.4</c:v>
                </c:pt>
                <c:pt idx="46200">
                  <c:v>102.4</c:v>
                </c:pt>
                <c:pt idx="46201">
                  <c:v>102.4</c:v>
                </c:pt>
                <c:pt idx="46202">
                  <c:v>102.4</c:v>
                </c:pt>
                <c:pt idx="46203">
                  <c:v>102.4</c:v>
                </c:pt>
                <c:pt idx="46204">
                  <c:v>102.3</c:v>
                </c:pt>
                <c:pt idx="46205">
                  <c:v>102.3</c:v>
                </c:pt>
                <c:pt idx="46206">
                  <c:v>102.3</c:v>
                </c:pt>
                <c:pt idx="46207">
                  <c:v>102.3</c:v>
                </c:pt>
                <c:pt idx="46208">
                  <c:v>102.3</c:v>
                </c:pt>
                <c:pt idx="46209">
                  <c:v>102.2</c:v>
                </c:pt>
                <c:pt idx="46210">
                  <c:v>102.2</c:v>
                </c:pt>
                <c:pt idx="46211">
                  <c:v>102.2</c:v>
                </c:pt>
                <c:pt idx="46212">
                  <c:v>102.2</c:v>
                </c:pt>
                <c:pt idx="46213">
                  <c:v>102.2</c:v>
                </c:pt>
                <c:pt idx="46214">
                  <c:v>102.1</c:v>
                </c:pt>
                <c:pt idx="46215">
                  <c:v>102.1</c:v>
                </c:pt>
                <c:pt idx="46216">
                  <c:v>102.1</c:v>
                </c:pt>
                <c:pt idx="46217">
                  <c:v>102.1</c:v>
                </c:pt>
                <c:pt idx="46218">
                  <c:v>102.1</c:v>
                </c:pt>
                <c:pt idx="46219">
                  <c:v>102.1</c:v>
                </c:pt>
                <c:pt idx="46220">
                  <c:v>102</c:v>
                </c:pt>
                <c:pt idx="46221">
                  <c:v>102</c:v>
                </c:pt>
                <c:pt idx="46222">
                  <c:v>102</c:v>
                </c:pt>
                <c:pt idx="46223">
                  <c:v>102</c:v>
                </c:pt>
                <c:pt idx="46224">
                  <c:v>102</c:v>
                </c:pt>
                <c:pt idx="46225">
                  <c:v>102</c:v>
                </c:pt>
                <c:pt idx="46226">
                  <c:v>102</c:v>
                </c:pt>
                <c:pt idx="46227">
                  <c:v>101.9</c:v>
                </c:pt>
                <c:pt idx="46228">
                  <c:v>101.9</c:v>
                </c:pt>
                <c:pt idx="46229">
                  <c:v>101.9</c:v>
                </c:pt>
                <c:pt idx="46230">
                  <c:v>101.9</c:v>
                </c:pt>
                <c:pt idx="46231">
                  <c:v>101.9</c:v>
                </c:pt>
                <c:pt idx="46232">
                  <c:v>101.9</c:v>
                </c:pt>
                <c:pt idx="46233">
                  <c:v>101.8</c:v>
                </c:pt>
                <c:pt idx="46234">
                  <c:v>101.8</c:v>
                </c:pt>
                <c:pt idx="46235">
                  <c:v>101.8</c:v>
                </c:pt>
                <c:pt idx="46236">
                  <c:v>101.8</c:v>
                </c:pt>
                <c:pt idx="46237">
                  <c:v>101.8</c:v>
                </c:pt>
                <c:pt idx="46238">
                  <c:v>101.7</c:v>
                </c:pt>
                <c:pt idx="46239">
                  <c:v>101.7</c:v>
                </c:pt>
                <c:pt idx="46240">
                  <c:v>101.7</c:v>
                </c:pt>
                <c:pt idx="46241">
                  <c:v>101.7</c:v>
                </c:pt>
                <c:pt idx="46242">
                  <c:v>101.7</c:v>
                </c:pt>
                <c:pt idx="46243">
                  <c:v>101.7</c:v>
                </c:pt>
                <c:pt idx="46244">
                  <c:v>101.7</c:v>
                </c:pt>
                <c:pt idx="46245">
                  <c:v>101.6</c:v>
                </c:pt>
                <c:pt idx="46246">
                  <c:v>101.6</c:v>
                </c:pt>
                <c:pt idx="46247">
                  <c:v>101.6</c:v>
                </c:pt>
                <c:pt idx="46248">
                  <c:v>101.6</c:v>
                </c:pt>
                <c:pt idx="46249">
                  <c:v>101.6</c:v>
                </c:pt>
                <c:pt idx="46250">
                  <c:v>101.6</c:v>
                </c:pt>
                <c:pt idx="46251">
                  <c:v>101.6</c:v>
                </c:pt>
                <c:pt idx="46252">
                  <c:v>101.5</c:v>
                </c:pt>
                <c:pt idx="46253">
                  <c:v>101.5</c:v>
                </c:pt>
                <c:pt idx="46254">
                  <c:v>101.5</c:v>
                </c:pt>
                <c:pt idx="46255">
                  <c:v>101.5</c:v>
                </c:pt>
                <c:pt idx="46256">
                  <c:v>101.5</c:v>
                </c:pt>
                <c:pt idx="46257">
                  <c:v>101.4</c:v>
                </c:pt>
                <c:pt idx="46258">
                  <c:v>101.4</c:v>
                </c:pt>
                <c:pt idx="46259">
                  <c:v>101.4</c:v>
                </c:pt>
                <c:pt idx="46260">
                  <c:v>101.4</c:v>
                </c:pt>
                <c:pt idx="46261">
                  <c:v>101.4</c:v>
                </c:pt>
                <c:pt idx="46262">
                  <c:v>101.4</c:v>
                </c:pt>
                <c:pt idx="46263">
                  <c:v>101.3</c:v>
                </c:pt>
                <c:pt idx="46264">
                  <c:v>101.4</c:v>
                </c:pt>
                <c:pt idx="46265">
                  <c:v>101.3</c:v>
                </c:pt>
                <c:pt idx="46266">
                  <c:v>101.3</c:v>
                </c:pt>
                <c:pt idx="46267">
                  <c:v>101.3</c:v>
                </c:pt>
                <c:pt idx="46268">
                  <c:v>101.3</c:v>
                </c:pt>
                <c:pt idx="46269">
                  <c:v>101.3</c:v>
                </c:pt>
                <c:pt idx="46270">
                  <c:v>101.3</c:v>
                </c:pt>
                <c:pt idx="46271">
                  <c:v>101.3</c:v>
                </c:pt>
                <c:pt idx="46272">
                  <c:v>101.2</c:v>
                </c:pt>
                <c:pt idx="46273">
                  <c:v>101.2</c:v>
                </c:pt>
                <c:pt idx="46274">
                  <c:v>101.2</c:v>
                </c:pt>
                <c:pt idx="46275">
                  <c:v>101.2</c:v>
                </c:pt>
                <c:pt idx="46276">
                  <c:v>101.2</c:v>
                </c:pt>
                <c:pt idx="46277">
                  <c:v>101.2</c:v>
                </c:pt>
                <c:pt idx="46278">
                  <c:v>101.2</c:v>
                </c:pt>
                <c:pt idx="46279">
                  <c:v>101.2</c:v>
                </c:pt>
                <c:pt idx="46280">
                  <c:v>101.2</c:v>
                </c:pt>
                <c:pt idx="46281">
                  <c:v>101.2</c:v>
                </c:pt>
                <c:pt idx="46282">
                  <c:v>101.2</c:v>
                </c:pt>
                <c:pt idx="46283">
                  <c:v>101.2</c:v>
                </c:pt>
                <c:pt idx="46284">
                  <c:v>101.2</c:v>
                </c:pt>
                <c:pt idx="46285">
                  <c:v>101.2</c:v>
                </c:pt>
                <c:pt idx="46286">
                  <c:v>101.2</c:v>
                </c:pt>
                <c:pt idx="46287">
                  <c:v>101.2</c:v>
                </c:pt>
                <c:pt idx="46288">
                  <c:v>101.1</c:v>
                </c:pt>
                <c:pt idx="46289">
                  <c:v>101.1</c:v>
                </c:pt>
                <c:pt idx="46290">
                  <c:v>101.1</c:v>
                </c:pt>
                <c:pt idx="46291">
                  <c:v>101.1</c:v>
                </c:pt>
                <c:pt idx="46292">
                  <c:v>101.1</c:v>
                </c:pt>
                <c:pt idx="46293">
                  <c:v>101.1</c:v>
                </c:pt>
                <c:pt idx="46294">
                  <c:v>101.1</c:v>
                </c:pt>
                <c:pt idx="46295">
                  <c:v>101.1</c:v>
                </c:pt>
                <c:pt idx="46296">
                  <c:v>101.1</c:v>
                </c:pt>
                <c:pt idx="46297">
                  <c:v>101.1</c:v>
                </c:pt>
                <c:pt idx="46298">
                  <c:v>101.1</c:v>
                </c:pt>
                <c:pt idx="46299">
                  <c:v>101.1</c:v>
                </c:pt>
                <c:pt idx="46300">
                  <c:v>101.1</c:v>
                </c:pt>
                <c:pt idx="46301">
                  <c:v>101.1</c:v>
                </c:pt>
                <c:pt idx="46302">
                  <c:v>101.1</c:v>
                </c:pt>
                <c:pt idx="46303">
                  <c:v>101.1</c:v>
                </c:pt>
                <c:pt idx="46304">
                  <c:v>101.1</c:v>
                </c:pt>
                <c:pt idx="46305">
                  <c:v>101.1</c:v>
                </c:pt>
                <c:pt idx="46306">
                  <c:v>101.1</c:v>
                </c:pt>
                <c:pt idx="46307">
                  <c:v>101.1</c:v>
                </c:pt>
                <c:pt idx="46308">
                  <c:v>101.1</c:v>
                </c:pt>
                <c:pt idx="46309">
                  <c:v>101.1</c:v>
                </c:pt>
                <c:pt idx="46310">
                  <c:v>101.1</c:v>
                </c:pt>
                <c:pt idx="46311">
                  <c:v>101.1</c:v>
                </c:pt>
                <c:pt idx="46312">
                  <c:v>101.1</c:v>
                </c:pt>
                <c:pt idx="46313">
                  <c:v>101.1</c:v>
                </c:pt>
                <c:pt idx="46314">
                  <c:v>101.1</c:v>
                </c:pt>
                <c:pt idx="46315">
                  <c:v>101.1</c:v>
                </c:pt>
                <c:pt idx="46316">
                  <c:v>101.1</c:v>
                </c:pt>
                <c:pt idx="46317">
                  <c:v>101.1</c:v>
                </c:pt>
                <c:pt idx="46318">
                  <c:v>101.1</c:v>
                </c:pt>
                <c:pt idx="46319">
                  <c:v>101.1</c:v>
                </c:pt>
                <c:pt idx="46320">
                  <c:v>101.1</c:v>
                </c:pt>
                <c:pt idx="46321">
                  <c:v>101.1</c:v>
                </c:pt>
                <c:pt idx="46322">
                  <c:v>101.1</c:v>
                </c:pt>
                <c:pt idx="46323">
                  <c:v>101.1</c:v>
                </c:pt>
                <c:pt idx="46324">
                  <c:v>101.1</c:v>
                </c:pt>
                <c:pt idx="46325">
                  <c:v>101.1</c:v>
                </c:pt>
                <c:pt idx="46326">
                  <c:v>101.1</c:v>
                </c:pt>
                <c:pt idx="46327">
                  <c:v>101.1</c:v>
                </c:pt>
                <c:pt idx="46328">
                  <c:v>101.1</c:v>
                </c:pt>
                <c:pt idx="46329">
                  <c:v>101.1</c:v>
                </c:pt>
                <c:pt idx="46330">
                  <c:v>101.1</c:v>
                </c:pt>
                <c:pt idx="46331">
                  <c:v>101.1</c:v>
                </c:pt>
                <c:pt idx="46332">
                  <c:v>101.1</c:v>
                </c:pt>
                <c:pt idx="46333">
                  <c:v>101.1</c:v>
                </c:pt>
                <c:pt idx="46334">
                  <c:v>101.1</c:v>
                </c:pt>
                <c:pt idx="46335">
                  <c:v>101.1</c:v>
                </c:pt>
                <c:pt idx="46336">
                  <c:v>101.1</c:v>
                </c:pt>
                <c:pt idx="46337">
                  <c:v>101.1</c:v>
                </c:pt>
                <c:pt idx="46338">
                  <c:v>101.1</c:v>
                </c:pt>
                <c:pt idx="46339">
                  <c:v>101.1</c:v>
                </c:pt>
                <c:pt idx="46340">
                  <c:v>101.1</c:v>
                </c:pt>
                <c:pt idx="46341">
                  <c:v>101.1</c:v>
                </c:pt>
                <c:pt idx="46342">
                  <c:v>101.2</c:v>
                </c:pt>
                <c:pt idx="46343">
                  <c:v>101.2</c:v>
                </c:pt>
                <c:pt idx="46344">
                  <c:v>101.2</c:v>
                </c:pt>
                <c:pt idx="46345">
                  <c:v>101.2</c:v>
                </c:pt>
                <c:pt idx="46346">
                  <c:v>101.2</c:v>
                </c:pt>
                <c:pt idx="46347">
                  <c:v>101.2</c:v>
                </c:pt>
                <c:pt idx="46348">
                  <c:v>101.2</c:v>
                </c:pt>
                <c:pt idx="46349">
                  <c:v>101.2</c:v>
                </c:pt>
                <c:pt idx="46350">
                  <c:v>101.2</c:v>
                </c:pt>
                <c:pt idx="46351">
                  <c:v>101.2</c:v>
                </c:pt>
                <c:pt idx="46352">
                  <c:v>101.2</c:v>
                </c:pt>
                <c:pt idx="46353">
                  <c:v>101.2</c:v>
                </c:pt>
                <c:pt idx="46354">
                  <c:v>101.2</c:v>
                </c:pt>
                <c:pt idx="46355">
                  <c:v>101.2</c:v>
                </c:pt>
                <c:pt idx="46356">
                  <c:v>101.2</c:v>
                </c:pt>
                <c:pt idx="46357">
                  <c:v>101.2</c:v>
                </c:pt>
                <c:pt idx="46358">
                  <c:v>101.3</c:v>
                </c:pt>
                <c:pt idx="46359">
                  <c:v>101.3</c:v>
                </c:pt>
                <c:pt idx="46360">
                  <c:v>101.3</c:v>
                </c:pt>
                <c:pt idx="46361">
                  <c:v>101.3</c:v>
                </c:pt>
                <c:pt idx="46362">
                  <c:v>101.3</c:v>
                </c:pt>
                <c:pt idx="46363">
                  <c:v>101.3</c:v>
                </c:pt>
                <c:pt idx="46364">
                  <c:v>101.3</c:v>
                </c:pt>
                <c:pt idx="46365">
                  <c:v>101.3</c:v>
                </c:pt>
                <c:pt idx="46366">
                  <c:v>101.4</c:v>
                </c:pt>
                <c:pt idx="46367">
                  <c:v>101.4</c:v>
                </c:pt>
                <c:pt idx="46368">
                  <c:v>101.4</c:v>
                </c:pt>
                <c:pt idx="46369">
                  <c:v>101.4</c:v>
                </c:pt>
                <c:pt idx="46370">
                  <c:v>101.4</c:v>
                </c:pt>
                <c:pt idx="46371">
                  <c:v>101.4</c:v>
                </c:pt>
                <c:pt idx="46372">
                  <c:v>101.4</c:v>
                </c:pt>
                <c:pt idx="46373">
                  <c:v>101.4</c:v>
                </c:pt>
                <c:pt idx="46374">
                  <c:v>101.5</c:v>
                </c:pt>
                <c:pt idx="46375">
                  <c:v>101.5</c:v>
                </c:pt>
                <c:pt idx="46376">
                  <c:v>101.5</c:v>
                </c:pt>
                <c:pt idx="46377">
                  <c:v>101.5</c:v>
                </c:pt>
                <c:pt idx="46378">
                  <c:v>101.5</c:v>
                </c:pt>
                <c:pt idx="46379">
                  <c:v>101.5</c:v>
                </c:pt>
                <c:pt idx="46380">
                  <c:v>101.6</c:v>
                </c:pt>
                <c:pt idx="46381">
                  <c:v>101.6</c:v>
                </c:pt>
                <c:pt idx="46382">
                  <c:v>101.6</c:v>
                </c:pt>
                <c:pt idx="46383">
                  <c:v>101.6</c:v>
                </c:pt>
                <c:pt idx="46384">
                  <c:v>101.6</c:v>
                </c:pt>
                <c:pt idx="46385">
                  <c:v>101.6</c:v>
                </c:pt>
                <c:pt idx="46386">
                  <c:v>101.6</c:v>
                </c:pt>
                <c:pt idx="46387">
                  <c:v>101.6</c:v>
                </c:pt>
                <c:pt idx="46388">
                  <c:v>101.7</c:v>
                </c:pt>
                <c:pt idx="46389">
                  <c:v>101.7</c:v>
                </c:pt>
                <c:pt idx="46390">
                  <c:v>101.7</c:v>
                </c:pt>
                <c:pt idx="46391">
                  <c:v>101.7</c:v>
                </c:pt>
                <c:pt idx="46392">
                  <c:v>101.7</c:v>
                </c:pt>
                <c:pt idx="46393">
                  <c:v>101.7</c:v>
                </c:pt>
                <c:pt idx="46394">
                  <c:v>101.7</c:v>
                </c:pt>
                <c:pt idx="46395">
                  <c:v>101.7</c:v>
                </c:pt>
                <c:pt idx="46396">
                  <c:v>101.8</c:v>
                </c:pt>
                <c:pt idx="46397">
                  <c:v>101.8</c:v>
                </c:pt>
                <c:pt idx="46398">
                  <c:v>101.8</c:v>
                </c:pt>
                <c:pt idx="46399">
                  <c:v>101.8</c:v>
                </c:pt>
                <c:pt idx="46400">
                  <c:v>101.8</c:v>
                </c:pt>
                <c:pt idx="46401">
                  <c:v>101.8</c:v>
                </c:pt>
                <c:pt idx="46402">
                  <c:v>101.9</c:v>
                </c:pt>
                <c:pt idx="46403">
                  <c:v>101.9</c:v>
                </c:pt>
                <c:pt idx="46404">
                  <c:v>101.9</c:v>
                </c:pt>
                <c:pt idx="46405">
                  <c:v>101.9</c:v>
                </c:pt>
                <c:pt idx="46406">
                  <c:v>101.9</c:v>
                </c:pt>
                <c:pt idx="46407">
                  <c:v>101.9</c:v>
                </c:pt>
                <c:pt idx="46408">
                  <c:v>101.9</c:v>
                </c:pt>
                <c:pt idx="46409">
                  <c:v>102</c:v>
                </c:pt>
                <c:pt idx="46410">
                  <c:v>102</c:v>
                </c:pt>
                <c:pt idx="46411">
                  <c:v>102</c:v>
                </c:pt>
                <c:pt idx="46412">
                  <c:v>102</c:v>
                </c:pt>
                <c:pt idx="46413">
                  <c:v>102</c:v>
                </c:pt>
                <c:pt idx="46414">
                  <c:v>102</c:v>
                </c:pt>
                <c:pt idx="46415">
                  <c:v>102</c:v>
                </c:pt>
                <c:pt idx="46416">
                  <c:v>102</c:v>
                </c:pt>
                <c:pt idx="46417">
                  <c:v>102</c:v>
                </c:pt>
                <c:pt idx="46418">
                  <c:v>102.1</c:v>
                </c:pt>
                <c:pt idx="46419">
                  <c:v>102.1</c:v>
                </c:pt>
                <c:pt idx="46420">
                  <c:v>102.1</c:v>
                </c:pt>
                <c:pt idx="46421">
                  <c:v>102.1</c:v>
                </c:pt>
                <c:pt idx="46422">
                  <c:v>102.1</c:v>
                </c:pt>
                <c:pt idx="46423">
                  <c:v>102.2</c:v>
                </c:pt>
                <c:pt idx="46424">
                  <c:v>102.2</c:v>
                </c:pt>
                <c:pt idx="46425">
                  <c:v>102.2</c:v>
                </c:pt>
                <c:pt idx="46426">
                  <c:v>102.2</c:v>
                </c:pt>
                <c:pt idx="46427">
                  <c:v>102.2</c:v>
                </c:pt>
                <c:pt idx="46428">
                  <c:v>102.2</c:v>
                </c:pt>
                <c:pt idx="46429">
                  <c:v>102.2</c:v>
                </c:pt>
                <c:pt idx="46430">
                  <c:v>102.3</c:v>
                </c:pt>
                <c:pt idx="46431">
                  <c:v>102.3</c:v>
                </c:pt>
                <c:pt idx="46432">
                  <c:v>102.3</c:v>
                </c:pt>
                <c:pt idx="46433">
                  <c:v>102.3</c:v>
                </c:pt>
                <c:pt idx="46434">
                  <c:v>102.3</c:v>
                </c:pt>
                <c:pt idx="46435">
                  <c:v>102.3</c:v>
                </c:pt>
                <c:pt idx="46436">
                  <c:v>102.4</c:v>
                </c:pt>
                <c:pt idx="46437">
                  <c:v>102.4</c:v>
                </c:pt>
                <c:pt idx="46438">
                  <c:v>102.4</c:v>
                </c:pt>
                <c:pt idx="46439">
                  <c:v>102.4</c:v>
                </c:pt>
                <c:pt idx="46440">
                  <c:v>102.4</c:v>
                </c:pt>
                <c:pt idx="46441">
                  <c:v>102.4</c:v>
                </c:pt>
                <c:pt idx="46442">
                  <c:v>102.4</c:v>
                </c:pt>
                <c:pt idx="46443">
                  <c:v>102.4</c:v>
                </c:pt>
                <c:pt idx="46444">
                  <c:v>102.5</c:v>
                </c:pt>
                <c:pt idx="46445">
                  <c:v>102.5</c:v>
                </c:pt>
                <c:pt idx="46446">
                  <c:v>102.5</c:v>
                </c:pt>
                <c:pt idx="46447">
                  <c:v>102.5</c:v>
                </c:pt>
                <c:pt idx="46448">
                  <c:v>102.5</c:v>
                </c:pt>
                <c:pt idx="46449">
                  <c:v>102.5</c:v>
                </c:pt>
                <c:pt idx="46450">
                  <c:v>102.5</c:v>
                </c:pt>
                <c:pt idx="46451">
                  <c:v>102.6</c:v>
                </c:pt>
                <c:pt idx="46452">
                  <c:v>102.6</c:v>
                </c:pt>
                <c:pt idx="46453">
                  <c:v>102.6</c:v>
                </c:pt>
                <c:pt idx="46454">
                  <c:v>102.6</c:v>
                </c:pt>
                <c:pt idx="46455">
                  <c:v>102.6</c:v>
                </c:pt>
                <c:pt idx="46456">
                  <c:v>102.7</c:v>
                </c:pt>
                <c:pt idx="46457">
                  <c:v>102.7</c:v>
                </c:pt>
                <c:pt idx="46458">
                  <c:v>102.7</c:v>
                </c:pt>
                <c:pt idx="46459">
                  <c:v>102.7</c:v>
                </c:pt>
                <c:pt idx="46460">
                  <c:v>102.7</c:v>
                </c:pt>
                <c:pt idx="46461">
                  <c:v>102.7</c:v>
                </c:pt>
                <c:pt idx="46462">
                  <c:v>102.7</c:v>
                </c:pt>
                <c:pt idx="46463">
                  <c:v>102.8</c:v>
                </c:pt>
                <c:pt idx="46464">
                  <c:v>102.8</c:v>
                </c:pt>
                <c:pt idx="46465">
                  <c:v>102.8</c:v>
                </c:pt>
                <c:pt idx="46466">
                  <c:v>102.8</c:v>
                </c:pt>
                <c:pt idx="46467">
                  <c:v>102.8</c:v>
                </c:pt>
                <c:pt idx="46468">
                  <c:v>102.8</c:v>
                </c:pt>
                <c:pt idx="46469">
                  <c:v>102.8</c:v>
                </c:pt>
                <c:pt idx="46470">
                  <c:v>102.8</c:v>
                </c:pt>
                <c:pt idx="46471">
                  <c:v>102.8</c:v>
                </c:pt>
                <c:pt idx="46472">
                  <c:v>102.8</c:v>
                </c:pt>
                <c:pt idx="46473">
                  <c:v>102.8</c:v>
                </c:pt>
                <c:pt idx="46474">
                  <c:v>102.9</c:v>
                </c:pt>
                <c:pt idx="46475">
                  <c:v>102.9</c:v>
                </c:pt>
                <c:pt idx="46476">
                  <c:v>102.9</c:v>
                </c:pt>
                <c:pt idx="46477">
                  <c:v>102.9</c:v>
                </c:pt>
                <c:pt idx="46478">
                  <c:v>102.9</c:v>
                </c:pt>
                <c:pt idx="46479">
                  <c:v>102.9</c:v>
                </c:pt>
                <c:pt idx="46480">
                  <c:v>102.9</c:v>
                </c:pt>
                <c:pt idx="46481">
                  <c:v>102.9</c:v>
                </c:pt>
                <c:pt idx="46482">
                  <c:v>103</c:v>
                </c:pt>
                <c:pt idx="46483">
                  <c:v>103</c:v>
                </c:pt>
                <c:pt idx="46484">
                  <c:v>103</c:v>
                </c:pt>
                <c:pt idx="46485">
                  <c:v>103</c:v>
                </c:pt>
                <c:pt idx="46486">
                  <c:v>103</c:v>
                </c:pt>
                <c:pt idx="46487">
                  <c:v>103</c:v>
                </c:pt>
                <c:pt idx="46488">
                  <c:v>103</c:v>
                </c:pt>
                <c:pt idx="46489">
                  <c:v>103</c:v>
                </c:pt>
                <c:pt idx="46490">
                  <c:v>103</c:v>
                </c:pt>
                <c:pt idx="46491">
                  <c:v>103</c:v>
                </c:pt>
                <c:pt idx="46492">
                  <c:v>103</c:v>
                </c:pt>
                <c:pt idx="46493">
                  <c:v>103</c:v>
                </c:pt>
                <c:pt idx="46494">
                  <c:v>103.1</c:v>
                </c:pt>
                <c:pt idx="46495">
                  <c:v>103.1</c:v>
                </c:pt>
                <c:pt idx="46496">
                  <c:v>103.1</c:v>
                </c:pt>
                <c:pt idx="46497">
                  <c:v>103.1</c:v>
                </c:pt>
                <c:pt idx="46498">
                  <c:v>103.1</c:v>
                </c:pt>
                <c:pt idx="46499">
                  <c:v>103.1</c:v>
                </c:pt>
                <c:pt idx="46500">
                  <c:v>103.1</c:v>
                </c:pt>
                <c:pt idx="46501">
                  <c:v>103.1</c:v>
                </c:pt>
                <c:pt idx="46502">
                  <c:v>103.2</c:v>
                </c:pt>
                <c:pt idx="46503">
                  <c:v>103.2</c:v>
                </c:pt>
                <c:pt idx="46504">
                  <c:v>103.2</c:v>
                </c:pt>
                <c:pt idx="46505">
                  <c:v>103.2</c:v>
                </c:pt>
                <c:pt idx="46506">
                  <c:v>103.2</c:v>
                </c:pt>
                <c:pt idx="46507">
                  <c:v>103.2</c:v>
                </c:pt>
                <c:pt idx="46508">
                  <c:v>103.2</c:v>
                </c:pt>
                <c:pt idx="46509">
                  <c:v>103.2</c:v>
                </c:pt>
                <c:pt idx="46510">
                  <c:v>103.2</c:v>
                </c:pt>
                <c:pt idx="46511">
                  <c:v>103.3</c:v>
                </c:pt>
                <c:pt idx="46512">
                  <c:v>103.3</c:v>
                </c:pt>
                <c:pt idx="46513">
                  <c:v>103.3</c:v>
                </c:pt>
                <c:pt idx="46514">
                  <c:v>103.3</c:v>
                </c:pt>
                <c:pt idx="46515">
                  <c:v>103.3</c:v>
                </c:pt>
                <c:pt idx="46516">
                  <c:v>103.3</c:v>
                </c:pt>
                <c:pt idx="46517">
                  <c:v>103.3</c:v>
                </c:pt>
                <c:pt idx="46518">
                  <c:v>103.3</c:v>
                </c:pt>
                <c:pt idx="46519">
                  <c:v>103.3</c:v>
                </c:pt>
                <c:pt idx="46520">
                  <c:v>103.3</c:v>
                </c:pt>
                <c:pt idx="46521">
                  <c:v>103.3</c:v>
                </c:pt>
                <c:pt idx="46522">
                  <c:v>103.3</c:v>
                </c:pt>
                <c:pt idx="46523">
                  <c:v>103.4</c:v>
                </c:pt>
                <c:pt idx="46524">
                  <c:v>103.4</c:v>
                </c:pt>
                <c:pt idx="46525">
                  <c:v>103.4</c:v>
                </c:pt>
                <c:pt idx="46526">
                  <c:v>103.4</c:v>
                </c:pt>
                <c:pt idx="46527">
                  <c:v>103.4</c:v>
                </c:pt>
                <c:pt idx="46528">
                  <c:v>103.4</c:v>
                </c:pt>
                <c:pt idx="46529">
                  <c:v>103.4</c:v>
                </c:pt>
                <c:pt idx="46530">
                  <c:v>103.4</c:v>
                </c:pt>
                <c:pt idx="46531">
                  <c:v>103.4</c:v>
                </c:pt>
                <c:pt idx="46532">
                  <c:v>103.4</c:v>
                </c:pt>
                <c:pt idx="46533">
                  <c:v>103.4</c:v>
                </c:pt>
                <c:pt idx="46534">
                  <c:v>103.4</c:v>
                </c:pt>
                <c:pt idx="46535">
                  <c:v>103.4</c:v>
                </c:pt>
                <c:pt idx="46536">
                  <c:v>103.4</c:v>
                </c:pt>
                <c:pt idx="46537">
                  <c:v>103.4</c:v>
                </c:pt>
                <c:pt idx="46538">
                  <c:v>103.4</c:v>
                </c:pt>
                <c:pt idx="46539">
                  <c:v>103.4</c:v>
                </c:pt>
                <c:pt idx="46540">
                  <c:v>103.4</c:v>
                </c:pt>
                <c:pt idx="46541">
                  <c:v>103.4</c:v>
                </c:pt>
                <c:pt idx="46542">
                  <c:v>103.4</c:v>
                </c:pt>
                <c:pt idx="46543">
                  <c:v>103.4</c:v>
                </c:pt>
                <c:pt idx="46544">
                  <c:v>103.4</c:v>
                </c:pt>
                <c:pt idx="46545">
                  <c:v>103.4</c:v>
                </c:pt>
                <c:pt idx="46546">
                  <c:v>103.4</c:v>
                </c:pt>
                <c:pt idx="46547">
                  <c:v>103.4</c:v>
                </c:pt>
                <c:pt idx="46548">
                  <c:v>103.4</c:v>
                </c:pt>
                <c:pt idx="46549">
                  <c:v>103.4</c:v>
                </c:pt>
                <c:pt idx="46550">
                  <c:v>103.4</c:v>
                </c:pt>
                <c:pt idx="46551">
                  <c:v>103.4</c:v>
                </c:pt>
                <c:pt idx="46552">
                  <c:v>103.3</c:v>
                </c:pt>
                <c:pt idx="46553">
                  <c:v>103.3</c:v>
                </c:pt>
                <c:pt idx="46554">
                  <c:v>103.3</c:v>
                </c:pt>
                <c:pt idx="46555">
                  <c:v>103.3</c:v>
                </c:pt>
                <c:pt idx="46556">
                  <c:v>103.3</c:v>
                </c:pt>
                <c:pt idx="46557">
                  <c:v>103.3</c:v>
                </c:pt>
                <c:pt idx="46558">
                  <c:v>103.3</c:v>
                </c:pt>
                <c:pt idx="46559">
                  <c:v>103.3</c:v>
                </c:pt>
                <c:pt idx="46560">
                  <c:v>103.3</c:v>
                </c:pt>
                <c:pt idx="46561">
                  <c:v>103.3</c:v>
                </c:pt>
                <c:pt idx="46562">
                  <c:v>103.3</c:v>
                </c:pt>
                <c:pt idx="46563">
                  <c:v>103.3</c:v>
                </c:pt>
                <c:pt idx="46564">
                  <c:v>103.3</c:v>
                </c:pt>
                <c:pt idx="46565">
                  <c:v>103.3</c:v>
                </c:pt>
                <c:pt idx="46566">
                  <c:v>103.3</c:v>
                </c:pt>
                <c:pt idx="46567">
                  <c:v>103.3</c:v>
                </c:pt>
                <c:pt idx="46568">
                  <c:v>103.3</c:v>
                </c:pt>
                <c:pt idx="46569">
                  <c:v>103.3</c:v>
                </c:pt>
                <c:pt idx="46570">
                  <c:v>103.3</c:v>
                </c:pt>
                <c:pt idx="46571">
                  <c:v>103.2</c:v>
                </c:pt>
                <c:pt idx="46572">
                  <c:v>103.2</c:v>
                </c:pt>
                <c:pt idx="46573">
                  <c:v>103.2</c:v>
                </c:pt>
                <c:pt idx="46574">
                  <c:v>103.2</c:v>
                </c:pt>
                <c:pt idx="46575">
                  <c:v>103.2</c:v>
                </c:pt>
                <c:pt idx="46576">
                  <c:v>103.2</c:v>
                </c:pt>
                <c:pt idx="46577">
                  <c:v>103.2</c:v>
                </c:pt>
                <c:pt idx="46578">
                  <c:v>103.2</c:v>
                </c:pt>
                <c:pt idx="46579">
                  <c:v>103.2</c:v>
                </c:pt>
                <c:pt idx="46580">
                  <c:v>103.2</c:v>
                </c:pt>
                <c:pt idx="46581">
                  <c:v>103.2</c:v>
                </c:pt>
                <c:pt idx="46582">
                  <c:v>103.1</c:v>
                </c:pt>
                <c:pt idx="46583">
                  <c:v>103.1</c:v>
                </c:pt>
                <c:pt idx="46584">
                  <c:v>103.1</c:v>
                </c:pt>
                <c:pt idx="46585">
                  <c:v>103.1</c:v>
                </c:pt>
                <c:pt idx="46586">
                  <c:v>103.1</c:v>
                </c:pt>
                <c:pt idx="46587">
                  <c:v>103.1</c:v>
                </c:pt>
                <c:pt idx="46588">
                  <c:v>103.1</c:v>
                </c:pt>
                <c:pt idx="46589">
                  <c:v>103.1</c:v>
                </c:pt>
                <c:pt idx="46590">
                  <c:v>103.1</c:v>
                </c:pt>
                <c:pt idx="46591">
                  <c:v>103</c:v>
                </c:pt>
                <c:pt idx="46592">
                  <c:v>103</c:v>
                </c:pt>
                <c:pt idx="46593">
                  <c:v>103</c:v>
                </c:pt>
                <c:pt idx="46594">
                  <c:v>103</c:v>
                </c:pt>
                <c:pt idx="46595">
                  <c:v>103</c:v>
                </c:pt>
                <c:pt idx="46596">
                  <c:v>103</c:v>
                </c:pt>
                <c:pt idx="46597">
                  <c:v>103</c:v>
                </c:pt>
                <c:pt idx="46598">
                  <c:v>103</c:v>
                </c:pt>
                <c:pt idx="46599">
                  <c:v>102.9</c:v>
                </c:pt>
                <c:pt idx="46600">
                  <c:v>102.9</c:v>
                </c:pt>
                <c:pt idx="46601">
                  <c:v>102.9</c:v>
                </c:pt>
                <c:pt idx="46602">
                  <c:v>102.9</c:v>
                </c:pt>
                <c:pt idx="46603">
                  <c:v>102.9</c:v>
                </c:pt>
                <c:pt idx="46604">
                  <c:v>102.9</c:v>
                </c:pt>
                <c:pt idx="46605">
                  <c:v>102.9</c:v>
                </c:pt>
                <c:pt idx="46606">
                  <c:v>102.8</c:v>
                </c:pt>
                <c:pt idx="46607">
                  <c:v>102.8</c:v>
                </c:pt>
                <c:pt idx="46608">
                  <c:v>102.8</c:v>
                </c:pt>
                <c:pt idx="46609">
                  <c:v>102.8</c:v>
                </c:pt>
                <c:pt idx="46610">
                  <c:v>102.8</c:v>
                </c:pt>
                <c:pt idx="46611">
                  <c:v>102.7</c:v>
                </c:pt>
                <c:pt idx="46612">
                  <c:v>102.7</c:v>
                </c:pt>
                <c:pt idx="46613">
                  <c:v>102.7</c:v>
                </c:pt>
                <c:pt idx="46614">
                  <c:v>102.7</c:v>
                </c:pt>
                <c:pt idx="46615">
                  <c:v>102.7</c:v>
                </c:pt>
                <c:pt idx="46616">
                  <c:v>102.7</c:v>
                </c:pt>
                <c:pt idx="46617">
                  <c:v>102.6</c:v>
                </c:pt>
                <c:pt idx="46618">
                  <c:v>102.6</c:v>
                </c:pt>
                <c:pt idx="46619">
                  <c:v>102.6</c:v>
                </c:pt>
                <c:pt idx="46620">
                  <c:v>102.6</c:v>
                </c:pt>
                <c:pt idx="46621">
                  <c:v>102.6</c:v>
                </c:pt>
                <c:pt idx="46622">
                  <c:v>102.5</c:v>
                </c:pt>
                <c:pt idx="46623">
                  <c:v>102.5</c:v>
                </c:pt>
                <c:pt idx="46624">
                  <c:v>102.5</c:v>
                </c:pt>
                <c:pt idx="46625">
                  <c:v>102.5</c:v>
                </c:pt>
                <c:pt idx="46626">
                  <c:v>102.5</c:v>
                </c:pt>
                <c:pt idx="46627">
                  <c:v>102.4</c:v>
                </c:pt>
                <c:pt idx="46628">
                  <c:v>102.4</c:v>
                </c:pt>
                <c:pt idx="46629">
                  <c:v>102.4</c:v>
                </c:pt>
                <c:pt idx="46630">
                  <c:v>102.4</c:v>
                </c:pt>
                <c:pt idx="46631">
                  <c:v>102.3</c:v>
                </c:pt>
                <c:pt idx="46632">
                  <c:v>102.3</c:v>
                </c:pt>
                <c:pt idx="46633">
                  <c:v>102.3</c:v>
                </c:pt>
                <c:pt idx="46634">
                  <c:v>102.3</c:v>
                </c:pt>
                <c:pt idx="46635">
                  <c:v>102.3</c:v>
                </c:pt>
                <c:pt idx="46636">
                  <c:v>102.3</c:v>
                </c:pt>
                <c:pt idx="46637">
                  <c:v>102.2</c:v>
                </c:pt>
                <c:pt idx="46638">
                  <c:v>102.2</c:v>
                </c:pt>
                <c:pt idx="46639">
                  <c:v>102.2</c:v>
                </c:pt>
                <c:pt idx="46640">
                  <c:v>102.2</c:v>
                </c:pt>
                <c:pt idx="46641">
                  <c:v>102.2</c:v>
                </c:pt>
                <c:pt idx="46642">
                  <c:v>102.2</c:v>
                </c:pt>
                <c:pt idx="46643">
                  <c:v>102.1</c:v>
                </c:pt>
                <c:pt idx="46644">
                  <c:v>102.1</c:v>
                </c:pt>
                <c:pt idx="46645">
                  <c:v>102.1</c:v>
                </c:pt>
                <c:pt idx="46646">
                  <c:v>102.1</c:v>
                </c:pt>
                <c:pt idx="46647">
                  <c:v>102.1</c:v>
                </c:pt>
                <c:pt idx="46648">
                  <c:v>102.1</c:v>
                </c:pt>
                <c:pt idx="46649">
                  <c:v>102</c:v>
                </c:pt>
                <c:pt idx="46650">
                  <c:v>102</c:v>
                </c:pt>
                <c:pt idx="46651">
                  <c:v>102</c:v>
                </c:pt>
                <c:pt idx="46652">
                  <c:v>102</c:v>
                </c:pt>
                <c:pt idx="46653">
                  <c:v>102</c:v>
                </c:pt>
                <c:pt idx="46654">
                  <c:v>102</c:v>
                </c:pt>
                <c:pt idx="46655">
                  <c:v>102</c:v>
                </c:pt>
                <c:pt idx="46656">
                  <c:v>102</c:v>
                </c:pt>
                <c:pt idx="46657">
                  <c:v>101.9</c:v>
                </c:pt>
                <c:pt idx="46658">
                  <c:v>101.9</c:v>
                </c:pt>
                <c:pt idx="46659">
                  <c:v>101.9</c:v>
                </c:pt>
                <c:pt idx="46660">
                  <c:v>101.9</c:v>
                </c:pt>
                <c:pt idx="46661">
                  <c:v>101.9</c:v>
                </c:pt>
                <c:pt idx="46662">
                  <c:v>101.9</c:v>
                </c:pt>
                <c:pt idx="46663">
                  <c:v>101.8</c:v>
                </c:pt>
                <c:pt idx="46664">
                  <c:v>101.8</c:v>
                </c:pt>
                <c:pt idx="46665">
                  <c:v>101.8</c:v>
                </c:pt>
                <c:pt idx="46666">
                  <c:v>101.8</c:v>
                </c:pt>
                <c:pt idx="46667">
                  <c:v>101.8</c:v>
                </c:pt>
                <c:pt idx="46668">
                  <c:v>101.8</c:v>
                </c:pt>
                <c:pt idx="46669">
                  <c:v>101.8</c:v>
                </c:pt>
                <c:pt idx="46670">
                  <c:v>101.8</c:v>
                </c:pt>
                <c:pt idx="46671">
                  <c:v>101.7</c:v>
                </c:pt>
                <c:pt idx="46672">
                  <c:v>101.7</c:v>
                </c:pt>
                <c:pt idx="46673">
                  <c:v>101.7</c:v>
                </c:pt>
                <c:pt idx="46674">
                  <c:v>101.7</c:v>
                </c:pt>
                <c:pt idx="46675">
                  <c:v>101.7</c:v>
                </c:pt>
                <c:pt idx="46676">
                  <c:v>101.7</c:v>
                </c:pt>
                <c:pt idx="46677">
                  <c:v>101.7</c:v>
                </c:pt>
                <c:pt idx="46678">
                  <c:v>101.7</c:v>
                </c:pt>
                <c:pt idx="46679">
                  <c:v>101.6</c:v>
                </c:pt>
                <c:pt idx="46680">
                  <c:v>101.6</c:v>
                </c:pt>
                <c:pt idx="46681">
                  <c:v>101.6</c:v>
                </c:pt>
                <c:pt idx="46682">
                  <c:v>101.6</c:v>
                </c:pt>
                <c:pt idx="46683">
                  <c:v>101.6</c:v>
                </c:pt>
                <c:pt idx="46684">
                  <c:v>101.6</c:v>
                </c:pt>
                <c:pt idx="46685">
                  <c:v>101.6</c:v>
                </c:pt>
                <c:pt idx="46686">
                  <c:v>101.5</c:v>
                </c:pt>
                <c:pt idx="46687">
                  <c:v>101.5</c:v>
                </c:pt>
                <c:pt idx="46688">
                  <c:v>101.5</c:v>
                </c:pt>
                <c:pt idx="46689">
                  <c:v>101.5</c:v>
                </c:pt>
                <c:pt idx="46690">
                  <c:v>101.5</c:v>
                </c:pt>
                <c:pt idx="46691">
                  <c:v>101.5</c:v>
                </c:pt>
                <c:pt idx="46692">
                  <c:v>101.5</c:v>
                </c:pt>
                <c:pt idx="46693">
                  <c:v>101.5</c:v>
                </c:pt>
                <c:pt idx="46694">
                  <c:v>101.5</c:v>
                </c:pt>
                <c:pt idx="46695">
                  <c:v>101.5</c:v>
                </c:pt>
                <c:pt idx="46696">
                  <c:v>101.5</c:v>
                </c:pt>
                <c:pt idx="46697">
                  <c:v>101.5</c:v>
                </c:pt>
                <c:pt idx="46698">
                  <c:v>101.4</c:v>
                </c:pt>
                <c:pt idx="46699">
                  <c:v>101.4</c:v>
                </c:pt>
                <c:pt idx="46700">
                  <c:v>101.4</c:v>
                </c:pt>
                <c:pt idx="46701">
                  <c:v>101.4</c:v>
                </c:pt>
                <c:pt idx="46702">
                  <c:v>101.4</c:v>
                </c:pt>
                <c:pt idx="46703">
                  <c:v>101.4</c:v>
                </c:pt>
                <c:pt idx="46704">
                  <c:v>101.4</c:v>
                </c:pt>
                <c:pt idx="46705">
                  <c:v>101.4</c:v>
                </c:pt>
                <c:pt idx="46706">
                  <c:v>101.4</c:v>
                </c:pt>
                <c:pt idx="46707">
                  <c:v>101.4</c:v>
                </c:pt>
                <c:pt idx="46708">
                  <c:v>101.4</c:v>
                </c:pt>
                <c:pt idx="46709">
                  <c:v>101.4</c:v>
                </c:pt>
                <c:pt idx="46710">
                  <c:v>101.4</c:v>
                </c:pt>
                <c:pt idx="46711">
                  <c:v>101.4</c:v>
                </c:pt>
                <c:pt idx="46712">
                  <c:v>101.4</c:v>
                </c:pt>
                <c:pt idx="46713">
                  <c:v>101.3</c:v>
                </c:pt>
                <c:pt idx="46714">
                  <c:v>101.3</c:v>
                </c:pt>
                <c:pt idx="46715">
                  <c:v>101.3</c:v>
                </c:pt>
                <c:pt idx="46716">
                  <c:v>101.3</c:v>
                </c:pt>
                <c:pt idx="46717">
                  <c:v>101.3</c:v>
                </c:pt>
                <c:pt idx="46718">
                  <c:v>101.3</c:v>
                </c:pt>
                <c:pt idx="46719">
                  <c:v>101.3</c:v>
                </c:pt>
                <c:pt idx="46720">
                  <c:v>101.3</c:v>
                </c:pt>
                <c:pt idx="46721">
                  <c:v>101.3</c:v>
                </c:pt>
                <c:pt idx="46722">
                  <c:v>101.3</c:v>
                </c:pt>
                <c:pt idx="46723">
                  <c:v>101.3</c:v>
                </c:pt>
                <c:pt idx="46724">
                  <c:v>101.3</c:v>
                </c:pt>
                <c:pt idx="46725">
                  <c:v>101.3</c:v>
                </c:pt>
                <c:pt idx="46726">
                  <c:v>101.3</c:v>
                </c:pt>
                <c:pt idx="46727">
                  <c:v>101.3</c:v>
                </c:pt>
                <c:pt idx="46728">
                  <c:v>101.3</c:v>
                </c:pt>
                <c:pt idx="46729">
                  <c:v>101.3</c:v>
                </c:pt>
                <c:pt idx="46730">
                  <c:v>101.3</c:v>
                </c:pt>
                <c:pt idx="46731">
                  <c:v>101.3</c:v>
                </c:pt>
                <c:pt idx="46732">
                  <c:v>101.3</c:v>
                </c:pt>
                <c:pt idx="46733">
                  <c:v>101.3</c:v>
                </c:pt>
                <c:pt idx="46734">
                  <c:v>101.3</c:v>
                </c:pt>
                <c:pt idx="46735">
                  <c:v>101.3</c:v>
                </c:pt>
                <c:pt idx="46736">
                  <c:v>101.3</c:v>
                </c:pt>
                <c:pt idx="46737">
                  <c:v>101.3</c:v>
                </c:pt>
                <c:pt idx="46738">
                  <c:v>101.3</c:v>
                </c:pt>
                <c:pt idx="46739">
                  <c:v>101.3</c:v>
                </c:pt>
                <c:pt idx="46740">
                  <c:v>101.3</c:v>
                </c:pt>
                <c:pt idx="46741">
                  <c:v>101.3</c:v>
                </c:pt>
                <c:pt idx="46742">
                  <c:v>101.3</c:v>
                </c:pt>
                <c:pt idx="46743">
                  <c:v>101.3</c:v>
                </c:pt>
                <c:pt idx="46744">
                  <c:v>101.3</c:v>
                </c:pt>
                <c:pt idx="46745">
                  <c:v>101.3</c:v>
                </c:pt>
                <c:pt idx="46746">
                  <c:v>101.3</c:v>
                </c:pt>
                <c:pt idx="46747">
                  <c:v>101.3</c:v>
                </c:pt>
                <c:pt idx="46748">
                  <c:v>101.4</c:v>
                </c:pt>
                <c:pt idx="46749">
                  <c:v>101.4</c:v>
                </c:pt>
                <c:pt idx="46750">
                  <c:v>101.4</c:v>
                </c:pt>
                <c:pt idx="46751">
                  <c:v>101.4</c:v>
                </c:pt>
                <c:pt idx="46752">
                  <c:v>101.4</c:v>
                </c:pt>
                <c:pt idx="46753">
                  <c:v>101.4</c:v>
                </c:pt>
                <c:pt idx="46754">
                  <c:v>101.4</c:v>
                </c:pt>
                <c:pt idx="46755">
                  <c:v>101.4</c:v>
                </c:pt>
                <c:pt idx="46756">
                  <c:v>101.4</c:v>
                </c:pt>
                <c:pt idx="46757">
                  <c:v>101.4</c:v>
                </c:pt>
                <c:pt idx="46758">
                  <c:v>101.4</c:v>
                </c:pt>
                <c:pt idx="46759">
                  <c:v>101.4</c:v>
                </c:pt>
                <c:pt idx="46760">
                  <c:v>101.4</c:v>
                </c:pt>
                <c:pt idx="46761">
                  <c:v>101.4</c:v>
                </c:pt>
                <c:pt idx="46762">
                  <c:v>101.4</c:v>
                </c:pt>
                <c:pt idx="46763">
                  <c:v>101.4</c:v>
                </c:pt>
                <c:pt idx="46764">
                  <c:v>101.4</c:v>
                </c:pt>
                <c:pt idx="46765">
                  <c:v>101.4</c:v>
                </c:pt>
                <c:pt idx="46766">
                  <c:v>101.4</c:v>
                </c:pt>
                <c:pt idx="46767">
                  <c:v>101.5</c:v>
                </c:pt>
                <c:pt idx="46768">
                  <c:v>101.5</c:v>
                </c:pt>
                <c:pt idx="46769">
                  <c:v>101.5</c:v>
                </c:pt>
                <c:pt idx="46770">
                  <c:v>101.5</c:v>
                </c:pt>
                <c:pt idx="46771">
                  <c:v>101.5</c:v>
                </c:pt>
                <c:pt idx="46772">
                  <c:v>101.5</c:v>
                </c:pt>
                <c:pt idx="46773">
                  <c:v>101.5</c:v>
                </c:pt>
                <c:pt idx="46774">
                  <c:v>101.5</c:v>
                </c:pt>
                <c:pt idx="46775">
                  <c:v>101.5</c:v>
                </c:pt>
                <c:pt idx="46776">
                  <c:v>101.5</c:v>
                </c:pt>
                <c:pt idx="46777">
                  <c:v>101.5</c:v>
                </c:pt>
                <c:pt idx="46778">
                  <c:v>101.6</c:v>
                </c:pt>
                <c:pt idx="46779">
                  <c:v>101.6</c:v>
                </c:pt>
                <c:pt idx="46780">
                  <c:v>101.6</c:v>
                </c:pt>
                <c:pt idx="46781">
                  <c:v>101.6</c:v>
                </c:pt>
                <c:pt idx="46782">
                  <c:v>101.6</c:v>
                </c:pt>
                <c:pt idx="46783">
                  <c:v>101.6</c:v>
                </c:pt>
                <c:pt idx="46784">
                  <c:v>101.6</c:v>
                </c:pt>
                <c:pt idx="46785">
                  <c:v>101.6</c:v>
                </c:pt>
                <c:pt idx="46786">
                  <c:v>101.6</c:v>
                </c:pt>
                <c:pt idx="46787">
                  <c:v>101.6</c:v>
                </c:pt>
                <c:pt idx="46788">
                  <c:v>101.6</c:v>
                </c:pt>
                <c:pt idx="46789">
                  <c:v>101.7</c:v>
                </c:pt>
                <c:pt idx="46790">
                  <c:v>101.7</c:v>
                </c:pt>
                <c:pt idx="46791">
                  <c:v>101.7</c:v>
                </c:pt>
                <c:pt idx="46792">
                  <c:v>101.7</c:v>
                </c:pt>
                <c:pt idx="46793">
                  <c:v>101.7</c:v>
                </c:pt>
                <c:pt idx="46794">
                  <c:v>101.7</c:v>
                </c:pt>
                <c:pt idx="46795">
                  <c:v>101.7</c:v>
                </c:pt>
                <c:pt idx="46796">
                  <c:v>101.7</c:v>
                </c:pt>
                <c:pt idx="46797">
                  <c:v>101.7</c:v>
                </c:pt>
                <c:pt idx="46798">
                  <c:v>101.7</c:v>
                </c:pt>
                <c:pt idx="46799">
                  <c:v>101.7</c:v>
                </c:pt>
                <c:pt idx="46800">
                  <c:v>101.8</c:v>
                </c:pt>
                <c:pt idx="46801">
                  <c:v>101.8</c:v>
                </c:pt>
                <c:pt idx="46802">
                  <c:v>101.8</c:v>
                </c:pt>
                <c:pt idx="46803">
                  <c:v>101.8</c:v>
                </c:pt>
                <c:pt idx="46804">
                  <c:v>101.8</c:v>
                </c:pt>
                <c:pt idx="46805">
                  <c:v>101.8</c:v>
                </c:pt>
                <c:pt idx="46806">
                  <c:v>101.8</c:v>
                </c:pt>
                <c:pt idx="46807">
                  <c:v>101.8</c:v>
                </c:pt>
                <c:pt idx="46808">
                  <c:v>101.8</c:v>
                </c:pt>
                <c:pt idx="46809">
                  <c:v>101.8</c:v>
                </c:pt>
                <c:pt idx="46810">
                  <c:v>101.8</c:v>
                </c:pt>
                <c:pt idx="46811">
                  <c:v>101.9</c:v>
                </c:pt>
                <c:pt idx="46812">
                  <c:v>101.9</c:v>
                </c:pt>
                <c:pt idx="46813">
                  <c:v>101.9</c:v>
                </c:pt>
                <c:pt idx="46814">
                  <c:v>101.9</c:v>
                </c:pt>
                <c:pt idx="46815">
                  <c:v>101.9</c:v>
                </c:pt>
                <c:pt idx="46816">
                  <c:v>101.9</c:v>
                </c:pt>
                <c:pt idx="46817">
                  <c:v>101.9</c:v>
                </c:pt>
                <c:pt idx="46818">
                  <c:v>101.9</c:v>
                </c:pt>
                <c:pt idx="46819">
                  <c:v>101.9</c:v>
                </c:pt>
                <c:pt idx="46820">
                  <c:v>102</c:v>
                </c:pt>
                <c:pt idx="46821">
                  <c:v>102</c:v>
                </c:pt>
                <c:pt idx="46822">
                  <c:v>102</c:v>
                </c:pt>
                <c:pt idx="46823">
                  <c:v>102</c:v>
                </c:pt>
                <c:pt idx="46824">
                  <c:v>102</c:v>
                </c:pt>
                <c:pt idx="46825">
                  <c:v>102</c:v>
                </c:pt>
                <c:pt idx="46826">
                  <c:v>102</c:v>
                </c:pt>
                <c:pt idx="46827">
                  <c:v>102.1</c:v>
                </c:pt>
                <c:pt idx="46828">
                  <c:v>102.1</c:v>
                </c:pt>
                <c:pt idx="46829">
                  <c:v>102.1</c:v>
                </c:pt>
                <c:pt idx="46830">
                  <c:v>102.1</c:v>
                </c:pt>
                <c:pt idx="46831">
                  <c:v>102.1</c:v>
                </c:pt>
                <c:pt idx="46832">
                  <c:v>102.1</c:v>
                </c:pt>
                <c:pt idx="46833">
                  <c:v>102.2</c:v>
                </c:pt>
                <c:pt idx="46834">
                  <c:v>102.2</c:v>
                </c:pt>
                <c:pt idx="46835">
                  <c:v>102.2</c:v>
                </c:pt>
                <c:pt idx="46836">
                  <c:v>102.2</c:v>
                </c:pt>
                <c:pt idx="46837">
                  <c:v>102.2</c:v>
                </c:pt>
                <c:pt idx="46838">
                  <c:v>102.2</c:v>
                </c:pt>
                <c:pt idx="46839">
                  <c:v>102.2</c:v>
                </c:pt>
                <c:pt idx="46840">
                  <c:v>102.3</c:v>
                </c:pt>
                <c:pt idx="46841">
                  <c:v>102.3</c:v>
                </c:pt>
                <c:pt idx="46842">
                  <c:v>102.3</c:v>
                </c:pt>
                <c:pt idx="46843">
                  <c:v>102.3</c:v>
                </c:pt>
                <c:pt idx="46844">
                  <c:v>102.3</c:v>
                </c:pt>
                <c:pt idx="46845">
                  <c:v>102.3</c:v>
                </c:pt>
                <c:pt idx="46846">
                  <c:v>102.3</c:v>
                </c:pt>
                <c:pt idx="46847">
                  <c:v>102.4</c:v>
                </c:pt>
                <c:pt idx="46848">
                  <c:v>102.4</c:v>
                </c:pt>
                <c:pt idx="46849">
                  <c:v>102.4</c:v>
                </c:pt>
                <c:pt idx="46850">
                  <c:v>102.4</c:v>
                </c:pt>
                <c:pt idx="46851">
                  <c:v>102.4</c:v>
                </c:pt>
                <c:pt idx="46852">
                  <c:v>102.5</c:v>
                </c:pt>
                <c:pt idx="46853">
                  <c:v>102.5</c:v>
                </c:pt>
                <c:pt idx="46854">
                  <c:v>102.5</c:v>
                </c:pt>
                <c:pt idx="46855">
                  <c:v>102.5</c:v>
                </c:pt>
                <c:pt idx="46856">
                  <c:v>102.5</c:v>
                </c:pt>
                <c:pt idx="46857">
                  <c:v>102.6</c:v>
                </c:pt>
                <c:pt idx="46858">
                  <c:v>102.6</c:v>
                </c:pt>
                <c:pt idx="46859">
                  <c:v>102.6</c:v>
                </c:pt>
                <c:pt idx="46860">
                  <c:v>102.6</c:v>
                </c:pt>
                <c:pt idx="46861">
                  <c:v>102.6</c:v>
                </c:pt>
                <c:pt idx="46862">
                  <c:v>102.6</c:v>
                </c:pt>
                <c:pt idx="46863">
                  <c:v>102.7</c:v>
                </c:pt>
                <c:pt idx="46864">
                  <c:v>102.7</c:v>
                </c:pt>
                <c:pt idx="46865">
                  <c:v>102.7</c:v>
                </c:pt>
                <c:pt idx="46866">
                  <c:v>102.7</c:v>
                </c:pt>
                <c:pt idx="46867">
                  <c:v>102.7</c:v>
                </c:pt>
                <c:pt idx="46868">
                  <c:v>102.7</c:v>
                </c:pt>
                <c:pt idx="46869">
                  <c:v>102.8</c:v>
                </c:pt>
                <c:pt idx="46870">
                  <c:v>102.8</c:v>
                </c:pt>
                <c:pt idx="46871">
                  <c:v>102.8</c:v>
                </c:pt>
                <c:pt idx="46872">
                  <c:v>102.8</c:v>
                </c:pt>
                <c:pt idx="46873">
                  <c:v>102.8</c:v>
                </c:pt>
                <c:pt idx="46874">
                  <c:v>102.8</c:v>
                </c:pt>
                <c:pt idx="46875">
                  <c:v>102.9</c:v>
                </c:pt>
                <c:pt idx="46876">
                  <c:v>102.9</c:v>
                </c:pt>
                <c:pt idx="46877">
                  <c:v>102.9</c:v>
                </c:pt>
                <c:pt idx="46878">
                  <c:v>102.9</c:v>
                </c:pt>
                <c:pt idx="46879">
                  <c:v>102.9</c:v>
                </c:pt>
                <c:pt idx="46880">
                  <c:v>102.9</c:v>
                </c:pt>
                <c:pt idx="46881">
                  <c:v>103</c:v>
                </c:pt>
                <c:pt idx="46882">
                  <c:v>103</c:v>
                </c:pt>
                <c:pt idx="46883">
                  <c:v>103</c:v>
                </c:pt>
                <c:pt idx="46884">
                  <c:v>103</c:v>
                </c:pt>
                <c:pt idx="46885">
                  <c:v>103</c:v>
                </c:pt>
                <c:pt idx="46886">
                  <c:v>103</c:v>
                </c:pt>
                <c:pt idx="46887">
                  <c:v>103</c:v>
                </c:pt>
                <c:pt idx="46888">
                  <c:v>103</c:v>
                </c:pt>
                <c:pt idx="46889">
                  <c:v>103</c:v>
                </c:pt>
                <c:pt idx="46890">
                  <c:v>103.1</c:v>
                </c:pt>
                <c:pt idx="46891">
                  <c:v>103.1</c:v>
                </c:pt>
                <c:pt idx="46892">
                  <c:v>103.1</c:v>
                </c:pt>
                <c:pt idx="46893">
                  <c:v>103.1</c:v>
                </c:pt>
                <c:pt idx="46894">
                  <c:v>103.1</c:v>
                </c:pt>
                <c:pt idx="46895">
                  <c:v>103.1</c:v>
                </c:pt>
                <c:pt idx="46896">
                  <c:v>103.2</c:v>
                </c:pt>
                <c:pt idx="46897">
                  <c:v>103.2</c:v>
                </c:pt>
                <c:pt idx="46898">
                  <c:v>103.2</c:v>
                </c:pt>
                <c:pt idx="46899">
                  <c:v>103.2</c:v>
                </c:pt>
                <c:pt idx="46900">
                  <c:v>103.2</c:v>
                </c:pt>
                <c:pt idx="46901">
                  <c:v>103.2</c:v>
                </c:pt>
                <c:pt idx="46902">
                  <c:v>103.3</c:v>
                </c:pt>
                <c:pt idx="46903">
                  <c:v>103.3</c:v>
                </c:pt>
                <c:pt idx="46904">
                  <c:v>103.3</c:v>
                </c:pt>
                <c:pt idx="46905">
                  <c:v>103.3</c:v>
                </c:pt>
                <c:pt idx="46906">
                  <c:v>103.3</c:v>
                </c:pt>
                <c:pt idx="46907">
                  <c:v>103.3</c:v>
                </c:pt>
                <c:pt idx="46908">
                  <c:v>103.3</c:v>
                </c:pt>
                <c:pt idx="46909">
                  <c:v>103.3</c:v>
                </c:pt>
                <c:pt idx="46910">
                  <c:v>103.3</c:v>
                </c:pt>
                <c:pt idx="46911">
                  <c:v>103.4</c:v>
                </c:pt>
                <c:pt idx="46912">
                  <c:v>103.4</c:v>
                </c:pt>
                <c:pt idx="46913">
                  <c:v>103.4</c:v>
                </c:pt>
                <c:pt idx="46914">
                  <c:v>103.4</c:v>
                </c:pt>
                <c:pt idx="46915">
                  <c:v>103.4</c:v>
                </c:pt>
                <c:pt idx="46916">
                  <c:v>103.4</c:v>
                </c:pt>
                <c:pt idx="46917">
                  <c:v>103.4</c:v>
                </c:pt>
                <c:pt idx="46918">
                  <c:v>103.4</c:v>
                </c:pt>
                <c:pt idx="46919">
                  <c:v>103.5</c:v>
                </c:pt>
                <c:pt idx="46920">
                  <c:v>103.5</c:v>
                </c:pt>
                <c:pt idx="46921">
                  <c:v>103.5</c:v>
                </c:pt>
                <c:pt idx="46922">
                  <c:v>103.5</c:v>
                </c:pt>
                <c:pt idx="46923">
                  <c:v>103.5</c:v>
                </c:pt>
                <c:pt idx="46924">
                  <c:v>103.5</c:v>
                </c:pt>
                <c:pt idx="46925">
                  <c:v>103.5</c:v>
                </c:pt>
                <c:pt idx="46926">
                  <c:v>103.5</c:v>
                </c:pt>
                <c:pt idx="46927">
                  <c:v>103.5</c:v>
                </c:pt>
                <c:pt idx="46928">
                  <c:v>103.5</c:v>
                </c:pt>
                <c:pt idx="46929">
                  <c:v>103.5</c:v>
                </c:pt>
                <c:pt idx="46930">
                  <c:v>103.5</c:v>
                </c:pt>
                <c:pt idx="46931">
                  <c:v>103.5</c:v>
                </c:pt>
                <c:pt idx="46932">
                  <c:v>103.5</c:v>
                </c:pt>
                <c:pt idx="46933">
                  <c:v>103.5</c:v>
                </c:pt>
                <c:pt idx="46934">
                  <c:v>103.5</c:v>
                </c:pt>
                <c:pt idx="46935">
                  <c:v>103.5</c:v>
                </c:pt>
                <c:pt idx="46936">
                  <c:v>103.5</c:v>
                </c:pt>
                <c:pt idx="46937">
                  <c:v>103.5</c:v>
                </c:pt>
                <c:pt idx="46938">
                  <c:v>103.5</c:v>
                </c:pt>
                <c:pt idx="46939">
                  <c:v>103.5</c:v>
                </c:pt>
                <c:pt idx="46940">
                  <c:v>103.6</c:v>
                </c:pt>
                <c:pt idx="46941">
                  <c:v>103.6</c:v>
                </c:pt>
                <c:pt idx="46942">
                  <c:v>103.6</c:v>
                </c:pt>
                <c:pt idx="46943">
                  <c:v>103.6</c:v>
                </c:pt>
                <c:pt idx="46944">
                  <c:v>103.6</c:v>
                </c:pt>
                <c:pt idx="46945">
                  <c:v>103.6</c:v>
                </c:pt>
                <c:pt idx="46946">
                  <c:v>103.6</c:v>
                </c:pt>
                <c:pt idx="46947">
                  <c:v>103.6</c:v>
                </c:pt>
                <c:pt idx="46948">
                  <c:v>103.6</c:v>
                </c:pt>
                <c:pt idx="46949">
                  <c:v>103.6</c:v>
                </c:pt>
                <c:pt idx="46950">
                  <c:v>103.6</c:v>
                </c:pt>
                <c:pt idx="46951">
                  <c:v>103.6</c:v>
                </c:pt>
                <c:pt idx="46952">
                  <c:v>103.6</c:v>
                </c:pt>
                <c:pt idx="46953">
                  <c:v>103.6</c:v>
                </c:pt>
                <c:pt idx="46954">
                  <c:v>103.6</c:v>
                </c:pt>
                <c:pt idx="46955">
                  <c:v>103.6</c:v>
                </c:pt>
                <c:pt idx="46956">
                  <c:v>103.6</c:v>
                </c:pt>
                <c:pt idx="46957">
                  <c:v>103.6</c:v>
                </c:pt>
                <c:pt idx="46958">
                  <c:v>103.6</c:v>
                </c:pt>
                <c:pt idx="46959">
                  <c:v>103.6</c:v>
                </c:pt>
                <c:pt idx="46960">
                  <c:v>103.6</c:v>
                </c:pt>
                <c:pt idx="46961">
                  <c:v>103.6</c:v>
                </c:pt>
                <c:pt idx="46962">
                  <c:v>103.6</c:v>
                </c:pt>
                <c:pt idx="46963">
                  <c:v>103.6</c:v>
                </c:pt>
                <c:pt idx="46964">
                  <c:v>103.6</c:v>
                </c:pt>
                <c:pt idx="46965">
                  <c:v>103.6</c:v>
                </c:pt>
                <c:pt idx="46966">
                  <c:v>103.6</c:v>
                </c:pt>
                <c:pt idx="46967">
                  <c:v>103.6</c:v>
                </c:pt>
                <c:pt idx="46968">
                  <c:v>103.6</c:v>
                </c:pt>
                <c:pt idx="46969">
                  <c:v>103.6</c:v>
                </c:pt>
                <c:pt idx="46970">
                  <c:v>103.6</c:v>
                </c:pt>
                <c:pt idx="46971">
                  <c:v>103.6</c:v>
                </c:pt>
                <c:pt idx="46972">
                  <c:v>103.6</c:v>
                </c:pt>
                <c:pt idx="46973">
                  <c:v>103.6</c:v>
                </c:pt>
                <c:pt idx="46974">
                  <c:v>103.6</c:v>
                </c:pt>
                <c:pt idx="46975">
                  <c:v>103.6</c:v>
                </c:pt>
                <c:pt idx="46976">
                  <c:v>103.5</c:v>
                </c:pt>
                <c:pt idx="46977">
                  <c:v>103.5</c:v>
                </c:pt>
                <c:pt idx="46978">
                  <c:v>103.5</c:v>
                </c:pt>
                <c:pt idx="46979">
                  <c:v>103.5</c:v>
                </c:pt>
                <c:pt idx="46980">
                  <c:v>103.5</c:v>
                </c:pt>
                <c:pt idx="46981">
                  <c:v>103.5</c:v>
                </c:pt>
                <c:pt idx="46982">
                  <c:v>103.5</c:v>
                </c:pt>
                <c:pt idx="46983">
                  <c:v>103.5</c:v>
                </c:pt>
                <c:pt idx="46984">
                  <c:v>103.5</c:v>
                </c:pt>
                <c:pt idx="46985">
                  <c:v>103.5</c:v>
                </c:pt>
                <c:pt idx="46986">
                  <c:v>103.5</c:v>
                </c:pt>
                <c:pt idx="46987">
                  <c:v>103.5</c:v>
                </c:pt>
                <c:pt idx="46988">
                  <c:v>103.4</c:v>
                </c:pt>
                <c:pt idx="46989">
                  <c:v>103.4</c:v>
                </c:pt>
                <c:pt idx="46990">
                  <c:v>103.4</c:v>
                </c:pt>
                <c:pt idx="46991">
                  <c:v>103.4</c:v>
                </c:pt>
                <c:pt idx="46992">
                  <c:v>103.4</c:v>
                </c:pt>
                <c:pt idx="46993">
                  <c:v>103.4</c:v>
                </c:pt>
                <c:pt idx="46994">
                  <c:v>103.4</c:v>
                </c:pt>
                <c:pt idx="46995">
                  <c:v>103.4</c:v>
                </c:pt>
                <c:pt idx="46996">
                  <c:v>103.4</c:v>
                </c:pt>
                <c:pt idx="46997">
                  <c:v>103.4</c:v>
                </c:pt>
                <c:pt idx="46998">
                  <c:v>103.4</c:v>
                </c:pt>
                <c:pt idx="46999">
                  <c:v>103.3</c:v>
                </c:pt>
                <c:pt idx="47000">
                  <c:v>103.3</c:v>
                </c:pt>
                <c:pt idx="47001">
                  <c:v>103.3</c:v>
                </c:pt>
                <c:pt idx="47002">
                  <c:v>103.3</c:v>
                </c:pt>
                <c:pt idx="47003">
                  <c:v>103.3</c:v>
                </c:pt>
                <c:pt idx="47004">
                  <c:v>103.3</c:v>
                </c:pt>
                <c:pt idx="47005">
                  <c:v>103.3</c:v>
                </c:pt>
                <c:pt idx="47006">
                  <c:v>103.2</c:v>
                </c:pt>
                <c:pt idx="47007">
                  <c:v>103.2</c:v>
                </c:pt>
                <c:pt idx="47008">
                  <c:v>103.2</c:v>
                </c:pt>
                <c:pt idx="47009">
                  <c:v>103.2</c:v>
                </c:pt>
                <c:pt idx="47010">
                  <c:v>103.2</c:v>
                </c:pt>
                <c:pt idx="47011">
                  <c:v>103.2</c:v>
                </c:pt>
                <c:pt idx="47012">
                  <c:v>103.2</c:v>
                </c:pt>
                <c:pt idx="47013">
                  <c:v>103.1</c:v>
                </c:pt>
                <c:pt idx="47014">
                  <c:v>103.1</c:v>
                </c:pt>
                <c:pt idx="47015">
                  <c:v>103.1</c:v>
                </c:pt>
                <c:pt idx="47016">
                  <c:v>103.1</c:v>
                </c:pt>
                <c:pt idx="47017">
                  <c:v>103.1</c:v>
                </c:pt>
                <c:pt idx="47018">
                  <c:v>103.1</c:v>
                </c:pt>
                <c:pt idx="47019">
                  <c:v>103</c:v>
                </c:pt>
                <c:pt idx="47020">
                  <c:v>103</c:v>
                </c:pt>
                <c:pt idx="47021">
                  <c:v>103</c:v>
                </c:pt>
                <c:pt idx="47022">
                  <c:v>103</c:v>
                </c:pt>
                <c:pt idx="47023">
                  <c:v>103</c:v>
                </c:pt>
                <c:pt idx="47024">
                  <c:v>103</c:v>
                </c:pt>
                <c:pt idx="47025">
                  <c:v>103</c:v>
                </c:pt>
                <c:pt idx="47026">
                  <c:v>102.9</c:v>
                </c:pt>
                <c:pt idx="47027">
                  <c:v>102.9</c:v>
                </c:pt>
                <c:pt idx="47028">
                  <c:v>102.9</c:v>
                </c:pt>
                <c:pt idx="47029">
                  <c:v>102.9</c:v>
                </c:pt>
                <c:pt idx="47030">
                  <c:v>102.9</c:v>
                </c:pt>
                <c:pt idx="47031">
                  <c:v>102.9</c:v>
                </c:pt>
                <c:pt idx="47032">
                  <c:v>102.8</c:v>
                </c:pt>
                <c:pt idx="47033">
                  <c:v>102.8</c:v>
                </c:pt>
                <c:pt idx="47034">
                  <c:v>102.8</c:v>
                </c:pt>
                <c:pt idx="47035">
                  <c:v>102.8</c:v>
                </c:pt>
                <c:pt idx="47036">
                  <c:v>102.8</c:v>
                </c:pt>
                <c:pt idx="47037">
                  <c:v>102.7</c:v>
                </c:pt>
                <c:pt idx="47038">
                  <c:v>102.7</c:v>
                </c:pt>
                <c:pt idx="47039">
                  <c:v>102.7</c:v>
                </c:pt>
                <c:pt idx="47040">
                  <c:v>102.7</c:v>
                </c:pt>
                <c:pt idx="47041">
                  <c:v>102.7</c:v>
                </c:pt>
                <c:pt idx="47042">
                  <c:v>102.6</c:v>
                </c:pt>
                <c:pt idx="47043">
                  <c:v>102.6</c:v>
                </c:pt>
                <c:pt idx="47044">
                  <c:v>102.6</c:v>
                </c:pt>
                <c:pt idx="47045">
                  <c:v>102.6</c:v>
                </c:pt>
                <c:pt idx="47046">
                  <c:v>102.6</c:v>
                </c:pt>
                <c:pt idx="47047">
                  <c:v>102.6</c:v>
                </c:pt>
                <c:pt idx="47048">
                  <c:v>102.5</c:v>
                </c:pt>
                <c:pt idx="47049">
                  <c:v>102.5</c:v>
                </c:pt>
                <c:pt idx="47050">
                  <c:v>102.5</c:v>
                </c:pt>
                <c:pt idx="47051">
                  <c:v>102.5</c:v>
                </c:pt>
                <c:pt idx="47052">
                  <c:v>102.5</c:v>
                </c:pt>
                <c:pt idx="47053">
                  <c:v>102.5</c:v>
                </c:pt>
                <c:pt idx="47054">
                  <c:v>102.4</c:v>
                </c:pt>
                <c:pt idx="47055">
                  <c:v>102.4</c:v>
                </c:pt>
                <c:pt idx="47056">
                  <c:v>102.4</c:v>
                </c:pt>
                <c:pt idx="47057">
                  <c:v>102.4</c:v>
                </c:pt>
                <c:pt idx="47058">
                  <c:v>102.4</c:v>
                </c:pt>
                <c:pt idx="47059">
                  <c:v>102.3</c:v>
                </c:pt>
                <c:pt idx="47060">
                  <c:v>102.3</c:v>
                </c:pt>
                <c:pt idx="47061">
                  <c:v>102.3</c:v>
                </c:pt>
                <c:pt idx="47062">
                  <c:v>102.3</c:v>
                </c:pt>
                <c:pt idx="47063">
                  <c:v>102.3</c:v>
                </c:pt>
                <c:pt idx="47064">
                  <c:v>102.2</c:v>
                </c:pt>
                <c:pt idx="47065">
                  <c:v>102.2</c:v>
                </c:pt>
                <c:pt idx="47066">
                  <c:v>102.2</c:v>
                </c:pt>
                <c:pt idx="47067">
                  <c:v>102.2</c:v>
                </c:pt>
                <c:pt idx="47068">
                  <c:v>102.2</c:v>
                </c:pt>
                <c:pt idx="47069">
                  <c:v>102.1</c:v>
                </c:pt>
                <c:pt idx="47070">
                  <c:v>102.2</c:v>
                </c:pt>
                <c:pt idx="47071">
                  <c:v>102.1</c:v>
                </c:pt>
                <c:pt idx="47072">
                  <c:v>102.1</c:v>
                </c:pt>
                <c:pt idx="47073">
                  <c:v>102.1</c:v>
                </c:pt>
                <c:pt idx="47074">
                  <c:v>102.1</c:v>
                </c:pt>
                <c:pt idx="47075">
                  <c:v>102.1</c:v>
                </c:pt>
                <c:pt idx="47076">
                  <c:v>102</c:v>
                </c:pt>
                <c:pt idx="47077">
                  <c:v>102</c:v>
                </c:pt>
                <c:pt idx="47078">
                  <c:v>102</c:v>
                </c:pt>
                <c:pt idx="47079">
                  <c:v>102</c:v>
                </c:pt>
                <c:pt idx="47080">
                  <c:v>102</c:v>
                </c:pt>
                <c:pt idx="47081">
                  <c:v>102</c:v>
                </c:pt>
                <c:pt idx="47082">
                  <c:v>102</c:v>
                </c:pt>
                <c:pt idx="47083">
                  <c:v>102</c:v>
                </c:pt>
                <c:pt idx="47084">
                  <c:v>101.9</c:v>
                </c:pt>
                <c:pt idx="47085">
                  <c:v>101.9</c:v>
                </c:pt>
                <c:pt idx="47086">
                  <c:v>101.9</c:v>
                </c:pt>
                <c:pt idx="47087">
                  <c:v>101.9</c:v>
                </c:pt>
                <c:pt idx="47088">
                  <c:v>101.9</c:v>
                </c:pt>
                <c:pt idx="47089">
                  <c:v>101.9</c:v>
                </c:pt>
                <c:pt idx="47090">
                  <c:v>101.9</c:v>
                </c:pt>
                <c:pt idx="47091">
                  <c:v>101.9</c:v>
                </c:pt>
                <c:pt idx="47092">
                  <c:v>101.9</c:v>
                </c:pt>
                <c:pt idx="47093">
                  <c:v>101.9</c:v>
                </c:pt>
                <c:pt idx="47094">
                  <c:v>101.8</c:v>
                </c:pt>
                <c:pt idx="47095">
                  <c:v>101.8</c:v>
                </c:pt>
                <c:pt idx="47096">
                  <c:v>101.8</c:v>
                </c:pt>
                <c:pt idx="47097">
                  <c:v>101.8</c:v>
                </c:pt>
                <c:pt idx="47098">
                  <c:v>101.8</c:v>
                </c:pt>
                <c:pt idx="47099">
                  <c:v>101.8</c:v>
                </c:pt>
                <c:pt idx="47100">
                  <c:v>101.8</c:v>
                </c:pt>
                <c:pt idx="47101">
                  <c:v>101.8</c:v>
                </c:pt>
                <c:pt idx="47102">
                  <c:v>101.8</c:v>
                </c:pt>
                <c:pt idx="47103">
                  <c:v>101.8</c:v>
                </c:pt>
                <c:pt idx="47104">
                  <c:v>101.8</c:v>
                </c:pt>
                <c:pt idx="47105">
                  <c:v>101.8</c:v>
                </c:pt>
                <c:pt idx="47106">
                  <c:v>101.8</c:v>
                </c:pt>
                <c:pt idx="47107">
                  <c:v>101.7</c:v>
                </c:pt>
                <c:pt idx="47108">
                  <c:v>101.7</c:v>
                </c:pt>
                <c:pt idx="47109">
                  <c:v>101.7</c:v>
                </c:pt>
                <c:pt idx="47110">
                  <c:v>101.7</c:v>
                </c:pt>
                <c:pt idx="47111">
                  <c:v>101.7</c:v>
                </c:pt>
                <c:pt idx="47112">
                  <c:v>101.7</c:v>
                </c:pt>
                <c:pt idx="47113">
                  <c:v>101.7</c:v>
                </c:pt>
                <c:pt idx="47114">
                  <c:v>101.7</c:v>
                </c:pt>
                <c:pt idx="47115">
                  <c:v>101.7</c:v>
                </c:pt>
                <c:pt idx="47116">
                  <c:v>101.7</c:v>
                </c:pt>
                <c:pt idx="47117">
                  <c:v>101.7</c:v>
                </c:pt>
                <c:pt idx="47118">
                  <c:v>101.7</c:v>
                </c:pt>
                <c:pt idx="47119">
                  <c:v>101.7</c:v>
                </c:pt>
                <c:pt idx="47120">
                  <c:v>101.7</c:v>
                </c:pt>
                <c:pt idx="47121">
                  <c:v>101.6</c:v>
                </c:pt>
                <c:pt idx="47122">
                  <c:v>101.6</c:v>
                </c:pt>
                <c:pt idx="47123">
                  <c:v>101.6</c:v>
                </c:pt>
                <c:pt idx="47124">
                  <c:v>101.6</c:v>
                </c:pt>
                <c:pt idx="47125">
                  <c:v>101.6</c:v>
                </c:pt>
                <c:pt idx="47126">
                  <c:v>101.6</c:v>
                </c:pt>
                <c:pt idx="47127">
                  <c:v>101.6</c:v>
                </c:pt>
                <c:pt idx="47128">
                  <c:v>101.6</c:v>
                </c:pt>
                <c:pt idx="47129">
                  <c:v>101.6</c:v>
                </c:pt>
                <c:pt idx="47130">
                  <c:v>101.6</c:v>
                </c:pt>
                <c:pt idx="47131">
                  <c:v>101.6</c:v>
                </c:pt>
                <c:pt idx="47132">
                  <c:v>101.6</c:v>
                </c:pt>
                <c:pt idx="47133">
                  <c:v>101.6</c:v>
                </c:pt>
                <c:pt idx="47134">
                  <c:v>101.6</c:v>
                </c:pt>
                <c:pt idx="47135">
                  <c:v>101.6</c:v>
                </c:pt>
                <c:pt idx="47136">
                  <c:v>101.6</c:v>
                </c:pt>
                <c:pt idx="47137">
                  <c:v>101.6</c:v>
                </c:pt>
                <c:pt idx="47138">
                  <c:v>101.6</c:v>
                </c:pt>
                <c:pt idx="47139">
                  <c:v>101.6</c:v>
                </c:pt>
                <c:pt idx="47140">
                  <c:v>101.5</c:v>
                </c:pt>
                <c:pt idx="47141">
                  <c:v>101.6</c:v>
                </c:pt>
                <c:pt idx="47142">
                  <c:v>101.5</c:v>
                </c:pt>
                <c:pt idx="47143">
                  <c:v>101.5</c:v>
                </c:pt>
                <c:pt idx="47144">
                  <c:v>101.5</c:v>
                </c:pt>
                <c:pt idx="47145">
                  <c:v>101.5</c:v>
                </c:pt>
                <c:pt idx="47146">
                  <c:v>101.5</c:v>
                </c:pt>
                <c:pt idx="47147">
                  <c:v>101.5</c:v>
                </c:pt>
                <c:pt idx="47148">
                  <c:v>101.5</c:v>
                </c:pt>
                <c:pt idx="47149">
                  <c:v>101.5</c:v>
                </c:pt>
                <c:pt idx="47150">
                  <c:v>101.5</c:v>
                </c:pt>
                <c:pt idx="47151">
                  <c:v>101.5</c:v>
                </c:pt>
                <c:pt idx="47152">
                  <c:v>101.5</c:v>
                </c:pt>
                <c:pt idx="47153">
                  <c:v>101.5</c:v>
                </c:pt>
                <c:pt idx="47154">
                  <c:v>101.5</c:v>
                </c:pt>
                <c:pt idx="47155">
                  <c:v>101.5</c:v>
                </c:pt>
                <c:pt idx="47156">
                  <c:v>101.5</c:v>
                </c:pt>
                <c:pt idx="47157">
                  <c:v>101.5</c:v>
                </c:pt>
                <c:pt idx="47158">
                  <c:v>101.5</c:v>
                </c:pt>
                <c:pt idx="47159">
                  <c:v>101.5</c:v>
                </c:pt>
                <c:pt idx="47160">
                  <c:v>101.5</c:v>
                </c:pt>
                <c:pt idx="47161">
                  <c:v>101.5</c:v>
                </c:pt>
                <c:pt idx="47162">
                  <c:v>101.5</c:v>
                </c:pt>
                <c:pt idx="47163">
                  <c:v>101.5</c:v>
                </c:pt>
                <c:pt idx="47164">
                  <c:v>101.5</c:v>
                </c:pt>
                <c:pt idx="47165">
                  <c:v>101.5</c:v>
                </c:pt>
                <c:pt idx="47166">
                  <c:v>101.5</c:v>
                </c:pt>
                <c:pt idx="47167">
                  <c:v>101.5</c:v>
                </c:pt>
                <c:pt idx="47168">
                  <c:v>101.5</c:v>
                </c:pt>
                <c:pt idx="47169">
                  <c:v>101.5</c:v>
                </c:pt>
                <c:pt idx="47170">
                  <c:v>101.5</c:v>
                </c:pt>
                <c:pt idx="47171">
                  <c:v>101.5</c:v>
                </c:pt>
                <c:pt idx="47172">
                  <c:v>101.5</c:v>
                </c:pt>
                <c:pt idx="47173">
                  <c:v>101.6</c:v>
                </c:pt>
                <c:pt idx="47174">
                  <c:v>101.6</c:v>
                </c:pt>
                <c:pt idx="47175">
                  <c:v>101.6</c:v>
                </c:pt>
                <c:pt idx="47176">
                  <c:v>101.6</c:v>
                </c:pt>
                <c:pt idx="47177">
                  <c:v>101.6</c:v>
                </c:pt>
                <c:pt idx="47178">
                  <c:v>101.6</c:v>
                </c:pt>
                <c:pt idx="47179">
                  <c:v>101.6</c:v>
                </c:pt>
                <c:pt idx="47180">
                  <c:v>101.6</c:v>
                </c:pt>
                <c:pt idx="47181">
                  <c:v>101.6</c:v>
                </c:pt>
                <c:pt idx="47182">
                  <c:v>101.6</c:v>
                </c:pt>
                <c:pt idx="47183">
                  <c:v>101.6</c:v>
                </c:pt>
                <c:pt idx="47184">
                  <c:v>101.6</c:v>
                </c:pt>
                <c:pt idx="47185">
                  <c:v>101.6</c:v>
                </c:pt>
                <c:pt idx="47186">
                  <c:v>101.7</c:v>
                </c:pt>
                <c:pt idx="47187">
                  <c:v>101.7</c:v>
                </c:pt>
                <c:pt idx="47188">
                  <c:v>101.7</c:v>
                </c:pt>
                <c:pt idx="47189">
                  <c:v>101.7</c:v>
                </c:pt>
                <c:pt idx="47190">
                  <c:v>101.7</c:v>
                </c:pt>
                <c:pt idx="47191">
                  <c:v>101.7</c:v>
                </c:pt>
                <c:pt idx="47192">
                  <c:v>101.7</c:v>
                </c:pt>
                <c:pt idx="47193">
                  <c:v>101.7</c:v>
                </c:pt>
                <c:pt idx="47194">
                  <c:v>101.7</c:v>
                </c:pt>
                <c:pt idx="47195">
                  <c:v>101.7</c:v>
                </c:pt>
                <c:pt idx="47196">
                  <c:v>101.7</c:v>
                </c:pt>
                <c:pt idx="47197">
                  <c:v>101.7</c:v>
                </c:pt>
                <c:pt idx="47198">
                  <c:v>101.8</c:v>
                </c:pt>
                <c:pt idx="47199">
                  <c:v>101.8</c:v>
                </c:pt>
                <c:pt idx="47200">
                  <c:v>101.8</c:v>
                </c:pt>
                <c:pt idx="47201">
                  <c:v>101.8</c:v>
                </c:pt>
                <c:pt idx="47202">
                  <c:v>101.8</c:v>
                </c:pt>
                <c:pt idx="47203">
                  <c:v>101.8</c:v>
                </c:pt>
                <c:pt idx="47204">
                  <c:v>101.8</c:v>
                </c:pt>
                <c:pt idx="47205">
                  <c:v>101.8</c:v>
                </c:pt>
                <c:pt idx="47206">
                  <c:v>101.8</c:v>
                </c:pt>
                <c:pt idx="47207">
                  <c:v>101.9</c:v>
                </c:pt>
                <c:pt idx="47208">
                  <c:v>101.9</c:v>
                </c:pt>
                <c:pt idx="47209">
                  <c:v>101.9</c:v>
                </c:pt>
                <c:pt idx="47210">
                  <c:v>101.9</c:v>
                </c:pt>
                <c:pt idx="47211">
                  <c:v>101.9</c:v>
                </c:pt>
                <c:pt idx="47212">
                  <c:v>101.9</c:v>
                </c:pt>
                <c:pt idx="47213">
                  <c:v>101.9</c:v>
                </c:pt>
                <c:pt idx="47214">
                  <c:v>101.9</c:v>
                </c:pt>
                <c:pt idx="47215">
                  <c:v>101.9</c:v>
                </c:pt>
                <c:pt idx="47216">
                  <c:v>101.9</c:v>
                </c:pt>
                <c:pt idx="47217">
                  <c:v>101.9</c:v>
                </c:pt>
                <c:pt idx="47218">
                  <c:v>101.9</c:v>
                </c:pt>
                <c:pt idx="47219">
                  <c:v>101.9</c:v>
                </c:pt>
                <c:pt idx="47220">
                  <c:v>101.9</c:v>
                </c:pt>
                <c:pt idx="47221">
                  <c:v>102</c:v>
                </c:pt>
                <c:pt idx="47222">
                  <c:v>102</c:v>
                </c:pt>
                <c:pt idx="47223">
                  <c:v>102</c:v>
                </c:pt>
                <c:pt idx="47224">
                  <c:v>102</c:v>
                </c:pt>
                <c:pt idx="47225">
                  <c:v>102</c:v>
                </c:pt>
                <c:pt idx="47226">
                  <c:v>102</c:v>
                </c:pt>
                <c:pt idx="47227">
                  <c:v>102</c:v>
                </c:pt>
                <c:pt idx="47228">
                  <c:v>102</c:v>
                </c:pt>
                <c:pt idx="47229">
                  <c:v>102</c:v>
                </c:pt>
                <c:pt idx="47230">
                  <c:v>102</c:v>
                </c:pt>
                <c:pt idx="47231">
                  <c:v>102</c:v>
                </c:pt>
                <c:pt idx="47232">
                  <c:v>102.1</c:v>
                </c:pt>
                <c:pt idx="47233">
                  <c:v>102.1</c:v>
                </c:pt>
                <c:pt idx="47234">
                  <c:v>102.1</c:v>
                </c:pt>
                <c:pt idx="47235">
                  <c:v>102.1</c:v>
                </c:pt>
                <c:pt idx="47236">
                  <c:v>102.1</c:v>
                </c:pt>
                <c:pt idx="47237">
                  <c:v>102.1</c:v>
                </c:pt>
                <c:pt idx="47238">
                  <c:v>102.1</c:v>
                </c:pt>
                <c:pt idx="47239">
                  <c:v>102.2</c:v>
                </c:pt>
                <c:pt idx="47240">
                  <c:v>102.2</c:v>
                </c:pt>
                <c:pt idx="47241">
                  <c:v>102.2</c:v>
                </c:pt>
                <c:pt idx="47242">
                  <c:v>102.2</c:v>
                </c:pt>
                <c:pt idx="47243">
                  <c:v>102.2</c:v>
                </c:pt>
                <c:pt idx="47244">
                  <c:v>102.2</c:v>
                </c:pt>
                <c:pt idx="47245">
                  <c:v>102.3</c:v>
                </c:pt>
                <c:pt idx="47246">
                  <c:v>102.3</c:v>
                </c:pt>
                <c:pt idx="47247">
                  <c:v>102.3</c:v>
                </c:pt>
                <c:pt idx="47248">
                  <c:v>102.3</c:v>
                </c:pt>
                <c:pt idx="47249">
                  <c:v>102.3</c:v>
                </c:pt>
                <c:pt idx="47250">
                  <c:v>102.3</c:v>
                </c:pt>
                <c:pt idx="47251">
                  <c:v>102.4</c:v>
                </c:pt>
                <c:pt idx="47252">
                  <c:v>102.4</c:v>
                </c:pt>
                <c:pt idx="47253">
                  <c:v>102.4</c:v>
                </c:pt>
                <c:pt idx="47254">
                  <c:v>102.4</c:v>
                </c:pt>
                <c:pt idx="47255">
                  <c:v>102.4</c:v>
                </c:pt>
                <c:pt idx="47256">
                  <c:v>102.4</c:v>
                </c:pt>
                <c:pt idx="47257">
                  <c:v>102.5</c:v>
                </c:pt>
                <c:pt idx="47258">
                  <c:v>102.5</c:v>
                </c:pt>
                <c:pt idx="47259">
                  <c:v>102.5</c:v>
                </c:pt>
                <c:pt idx="47260">
                  <c:v>102.5</c:v>
                </c:pt>
                <c:pt idx="47261">
                  <c:v>102.5</c:v>
                </c:pt>
                <c:pt idx="47262">
                  <c:v>102.6</c:v>
                </c:pt>
                <c:pt idx="47263">
                  <c:v>102.6</c:v>
                </c:pt>
                <c:pt idx="47264">
                  <c:v>102.6</c:v>
                </c:pt>
                <c:pt idx="47265">
                  <c:v>102.6</c:v>
                </c:pt>
                <c:pt idx="47266">
                  <c:v>102.6</c:v>
                </c:pt>
                <c:pt idx="47267">
                  <c:v>102.7</c:v>
                </c:pt>
                <c:pt idx="47268">
                  <c:v>102.7</c:v>
                </c:pt>
                <c:pt idx="47269">
                  <c:v>102.7</c:v>
                </c:pt>
                <c:pt idx="47270">
                  <c:v>102.7</c:v>
                </c:pt>
                <c:pt idx="47271">
                  <c:v>102.7</c:v>
                </c:pt>
                <c:pt idx="47272">
                  <c:v>102.7</c:v>
                </c:pt>
                <c:pt idx="47273">
                  <c:v>102.7</c:v>
                </c:pt>
                <c:pt idx="47274">
                  <c:v>102.8</c:v>
                </c:pt>
                <c:pt idx="47275">
                  <c:v>102.8</c:v>
                </c:pt>
                <c:pt idx="47276">
                  <c:v>102.8</c:v>
                </c:pt>
                <c:pt idx="47277">
                  <c:v>102.8</c:v>
                </c:pt>
                <c:pt idx="47278">
                  <c:v>102.8</c:v>
                </c:pt>
                <c:pt idx="47279">
                  <c:v>102.9</c:v>
                </c:pt>
                <c:pt idx="47280">
                  <c:v>102.9</c:v>
                </c:pt>
                <c:pt idx="47281">
                  <c:v>102.9</c:v>
                </c:pt>
                <c:pt idx="47282">
                  <c:v>102.9</c:v>
                </c:pt>
                <c:pt idx="47283">
                  <c:v>102.9</c:v>
                </c:pt>
                <c:pt idx="47284">
                  <c:v>103</c:v>
                </c:pt>
                <c:pt idx="47285">
                  <c:v>103</c:v>
                </c:pt>
                <c:pt idx="47286">
                  <c:v>103</c:v>
                </c:pt>
                <c:pt idx="47287">
                  <c:v>103</c:v>
                </c:pt>
                <c:pt idx="47288">
                  <c:v>103</c:v>
                </c:pt>
                <c:pt idx="47289">
                  <c:v>103</c:v>
                </c:pt>
                <c:pt idx="47290">
                  <c:v>103</c:v>
                </c:pt>
                <c:pt idx="47291">
                  <c:v>103</c:v>
                </c:pt>
                <c:pt idx="47292">
                  <c:v>103</c:v>
                </c:pt>
                <c:pt idx="47293">
                  <c:v>103.1</c:v>
                </c:pt>
                <c:pt idx="47294">
                  <c:v>103.1</c:v>
                </c:pt>
                <c:pt idx="47295">
                  <c:v>103.1</c:v>
                </c:pt>
                <c:pt idx="47296">
                  <c:v>103.1</c:v>
                </c:pt>
                <c:pt idx="47297">
                  <c:v>103.1</c:v>
                </c:pt>
                <c:pt idx="47298">
                  <c:v>103.1</c:v>
                </c:pt>
                <c:pt idx="47299">
                  <c:v>103.1</c:v>
                </c:pt>
                <c:pt idx="47300">
                  <c:v>103.1</c:v>
                </c:pt>
                <c:pt idx="47301">
                  <c:v>103.2</c:v>
                </c:pt>
                <c:pt idx="47302">
                  <c:v>103.2</c:v>
                </c:pt>
                <c:pt idx="47303">
                  <c:v>103.2</c:v>
                </c:pt>
                <c:pt idx="47304">
                  <c:v>103.2</c:v>
                </c:pt>
                <c:pt idx="47305">
                  <c:v>103.2</c:v>
                </c:pt>
                <c:pt idx="47306">
                  <c:v>103.2</c:v>
                </c:pt>
                <c:pt idx="47307">
                  <c:v>103.2</c:v>
                </c:pt>
                <c:pt idx="47308">
                  <c:v>103.2</c:v>
                </c:pt>
                <c:pt idx="47309">
                  <c:v>103.3</c:v>
                </c:pt>
                <c:pt idx="47310">
                  <c:v>103.3</c:v>
                </c:pt>
                <c:pt idx="47311">
                  <c:v>103.3</c:v>
                </c:pt>
                <c:pt idx="47312">
                  <c:v>103.3</c:v>
                </c:pt>
                <c:pt idx="47313">
                  <c:v>103.3</c:v>
                </c:pt>
                <c:pt idx="47314">
                  <c:v>103.3</c:v>
                </c:pt>
                <c:pt idx="47315">
                  <c:v>103.3</c:v>
                </c:pt>
                <c:pt idx="47316">
                  <c:v>103.4</c:v>
                </c:pt>
                <c:pt idx="47317">
                  <c:v>103.4</c:v>
                </c:pt>
                <c:pt idx="47318">
                  <c:v>103.4</c:v>
                </c:pt>
                <c:pt idx="47319">
                  <c:v>103.4</c:v>
                </c:pt>
                <c:pt idx="47320">
                  <c:v>103.4</c:v>
                </c:pt>
                <c:pt idx="47321">
                  <c:v>103.4</c:v>
                </c:pt>
                <c:pt idx="47322">
                  <c:v>103.5</c:v>
                </c:pt>
                <c:pt idx="47323">
                  <c:v>103.5</c:v>
                </c:pt>
                <c:pt idx="47324">
                  <c:v>103.5</c:v>
                </c:pt>
                <c:pt idx="47325">
                  <c:v>103.5</c:v>
                </c:pt>
                <c:pt idx="47326">
                  <c:v>103.5</c:v>
                </c:pt>
                <c:pt idx="47327">
                  <c:v>103.5</c:v>
                </c:pt>
                <c:pt idx="47328">
                  <c:v>103.5</c:v>
                </c:pt>
                <c:pt idx="47329">
                  <c:v>103.5</c:v>
                </c:pt>
                <c:pt idx="47330">
                  <c:v>103.6</c:v>
                </c:pt>
                <c:pt idx="47331">
                  <c:v>103.6</c:v>
                </c:pt>
                <c:pt idx="47332">
                  <c:v>103.6</c:v>
                </c:pt>
                <c:pt idx="47333">
                  <c:v>103.6</c:v>
                </c:pt>
                <c:pt idx="47334">
                  <c:v>103.6</c:v>
                </c:pt>
                <c:pt idx="47335">
                  <c:v>103.6</c:v>
                </c:pt>
                <c:pt idx="47336">
                  <c:v>103.6</c:v>
                </c:pt>
                <c:pt idx="47337">
                  <c:v>103.6</c:v>
                </c:pt>
                <c:pt idx="47338">
                  <c:v>103.7</c:v>
                </c:pt>
                <c:pt idx="47339">
                  <c:v>103.7</c:v>
                </c:pt>
                <c:pt idx="47340">
                  <c:v>103.7</c:v>
                </c:pt>
                <c:pt idx="47341">
                  <c:v>103.7</c:v>
                </c:pt>
                <c:pt idx="47342">
                  <c:v>103.7</c:v>
                </c:pt>
                <c:pt idx="47343">
                  <c:v>103.7</c:v>
                </c:pt>
                <c:pt idx="47344">
                  <c:v>103.7</c:v>
                </c:pt>
                <c:pt idx="47345">
                  <c:v>103.7</c:v>
                </c:pt>
                <c:pt idx="47346">
                  <c:v>103.7</c:v>
                </c:pt>
                <c:pt idx="47347">
                  <c:v>103.7</c:v>
                </c:pt>
                <c:pt idx="47348">
                  <c:v>103.7</c:v>
                </c:pt>
                <c:pt idx="47349">
                  <c:v>103.8</c:v>
                </c:pt>
                <c:pt idx="47350">
                  <c:v>103.8</c:v>
                </c:pt>
                <c:pt idx="47351">
                  <c:v>103.8</c:v>
                </c:pt>
                <c:pt idx="47352">
                  <c:v>103.8</c:v>
                </c:pt>
                <c:pt idx="47353">
                  <c:v>103.8</c:v>
                </c:pt>
                <c:pt idx="47354">
                  <c:v>103.8</c:v>
                </c:pt>
                <c:pt idx="47355">
                  <c:v>103.8</c:v>
                </c:pt>
                <c:pt idx="47356">
                  <c:v>103.8</c:v>
                </c:pt>
                <c:pt idx="47357">
                  <c:v>103.8</c:v>
                </c:pt>
                <c:pt idx="47358">
                  <c:v>103.8</c:v>
                </c:pt>
                <c:pt idx="47359">
                  <c:v>103.8</c:v>
                </c:pt>
                <c:pt idx="47360">
                  <c:v>103.8</c:v>
                </c:pt>
                <c:pt idx="47361">
                  <c:v>103.8</c:v>
                </c:pt>
                <c:pt idx="47362">
                  <c:v>103.8</c:v>
                </c:pt>
                <c:pt idx="47363">
                  <c:v>103.8</c:v>
                </c:pt>
                <c:pt idx="47364">
                  <c:v>103.8</c:v>
                </c:pt>
                <c:pt idx="47365">
                  <c:v>103.8</c:v>
                </c:pt>
                <c:pt idx="47366">
                  <c:v>103.8</c:v>
                </c:pt>
                <c:pt idx="47367">
                  <c:v>103.8</c:v>
                </c:pt>
                <c:pt idx="47368">
                  <c:v>103.8</c:v>
                </c:pt>
                <c:pt idx="47369">
                  <c:v>103.8</c:v>
                </c:pt>
                <c:pt idx="47370">
                  <c:v>103.8</c:v>
                </c:pt>
                <c:pt idx="47371">
                  <c:v>103.8</c:v>
                </c:pt>
                <c:pt idx="47372">
                  <c:v>103.8</c:v>
                </c:pt>
                <c:pt idx="47373">
                  <c:v>103.8</c:v>
                </c:pt>
                <c:pt idx="47374">
                  <c:v>103.8</c:v>
                </c:pt>
                <c:pt idx="47375">
                  <c:v>103.8</c:v>
                </c:pt>
                <c:pt idx="47376">
                  <c:v>103.8</c:v>
                </c:pt>
                <c:pt idx="47377">
                  <c:v>103.8</c:v>
                </c:pt>
                <c:pt idx="47378">
                  <c:v>103.8</c:v>
                </c:pt>
                <c:pt idx="47379">
                  <c:v>103.8</c:v>
                </c:pt>
                <c:pt idx="47380">
                  <c:v>103.8</c:v>
                </c:pt>
                <c:pt idx="47381">
                  <c:v>103.8</c:v>
                </c:pt>
                <c:pt idx="47382">
                  <c:v>103.8</c:v>
                </c:pt>
                <c:pt idx="47383">
                  <c:v>103.8</c:v>
                </c:pt>
                <c:pt idx="47384">
                  <c:v>103.8</c:v>
                </c:pt>
                <c:pt idx="47385">
                  <c:v>103.8</c:v>
                </c:pt>
                <c:pt idx="47386">
                  <c:v>103.7</c:v>
                </c:pt>
                <c:pt idx="47387">
                  <c:v>103.7</c:v>
                </c:pt>
                <c:pt idx="47388">
                  <c:v>103.7</c:v>
                </c:pt>
                <c:pt idx="47389">
                  <c:v>103.7</c:v>
                </c:pt>
                <c:pt idx="47390">
                  <c:v>103.7</c:v>
                </c:pt>
                <c:pt idx="47391">
                  <c:v>103.7</c:v>
                </c:pt>
                <c:pt idx="47392">
                  <c:v>103.7</c:v>
                </c:pt>
                <c:pt idx="47393">
                  <c:v>103.7</c:v>
                </c:pt>
                <c:pt idx="47394">
                  <c:v>103.7</c:v>
                </c:pt>
                <c:pt idx="47395">
                  <c:v>103.7</c:v>
                </c:pt>
                <c:pt idx="47396">
                  <c:v>103.7</c:v>
                </c:pt>
                <c:pt idx="47397">
                  <c:v>103.7</c:v>
                </c:pt>
                <c:pt idx="47398">
                  <c:v>103.7</c:v>
                </c:pt>
                <c:pt idx="47399">
                  <c:v>103.7</c:v>
                </c:pt>
                <c:pt idx="47400">
                  <c:v>103.7</c:v>
                </c:pt>
                <c:pt idx="47401">
                  <c:v>103.7</c:v>
                </c:pt>
                <c:pt idx="47402">
                  <c:v>103.7</c:v>
                </c:pt>
                <c:pt idx="47403">
                  <c:v>103.7</c:v>
                </c:pt>
                <c:pt idx="47404">
                  <c:v>103.6</c:v>
                </c:pt>
                <c:pt idx="47405">
                  <c:v>103.6</c:v>
                </c:pt>
                <c:pt idx="47406">
                  <c:v>103.6</c:v>
                </c:pt>
                <c:pt idx="47407">
                  <c:v>103.6</c:v>
                </c:pt>
                <c:pt idx="47408">
                  <c:v>103.6</c:v>
                </c:pt>
                <c:pt idx="47409">
                  <c:v>103.6</c:v>
                </c:pt>
                <c:pt idx="47410">
                  <c:v>103.6</c:v>
                </c:pt>
                <c:pt idx="47411">
                  <c:v>103.6</c:v>
                </c:pt>
                <c:pt idx="47412">
                  <c:v>103.6</c:v>
                </c:pt>
                <c:pt idx="47413">
                  <c:v>103.6</c:v>
                </c:pt>
                <c:pt idx="47414">
                  <c:v>103.6</c:v>
                </c:pt>
                <c:pt idx="47415">
                  <c:v>103.5</c:v>
                </c:pt>
                <c:pt idx="47416">
                  <c:v>103.5</c:v>
                </c:pt>
                <c:pt idx="47417">
                  <c:v>103.5</c:v>
                </c:pt>
                <c:pt idx="47418">
                  <c:v>103.5</c:v>
                </c:pt>
                <c:pt idx="47419">
                  <c:v>103.5</c:v>
                </c:pt>
                <c:pt idx="47420">
                  <c:v>103.5</c:v>
                </c:pt>
                <c:pt idx="47421">
                  <c:v>103.5</c:v>
                </c:pt>
                <c:pt idx="47422">
                  <c:v>103.4</c:v>
                </c:pt>
                <c:pt idx="47423">
                  <c:v>103.4</c:v>
                </c:pt>
                <c:pt idx="47424">
                  <c:v>103.4</c:v>
                </c:pt>
                <c:pt idx="47425">
                  <c:v>103.4</c:v>
                </c:pt>
                <c:pt idx="47426">
                  <c:v>103.4</c:v>
                </c:pt>
                <c:pt idx="47427">
                  <c:v>103.4</c:v>
                </c:pt>
                <c:pt idx="47428">
                  <c:v>103.4</c:v>
                </c:pt>
                <c:pt idx="47429">
                  <c:v>103.4</c:v>
                </c:pt>
                <c:pt idx="47430">
                  <c:v>103.3</c:v>
                </c:pt>
                <c:pt idx="47431">
                  <c:v>103.3</c:v>
                </c:pt>
                <c:pt idx="47432">
                  <c:v>103.3</c:v>
                </c:pt>
                <c:pt idx="47433">
                  <c:v>103.3</c:v>
                </c:pt>
                <c:pt idx="47434">
                  <c:v>103.3</c:v>
                </c:pt>
                <c:pt idx="47435">
                  <c:v>103.3</c:v>
                </c:pt>
                <c:pt idx="47436">
                  <c:v>103.3</c:v>
                </c:pt>
                <c:pt idx="47437">
                  <c:v>103.2</c:v>
                </c:pt>
                <c:pt idx="47438">
                  <c:v>103.2</c:v>
                </c:pt>
                <c:pt idx="47439">
                  <c:v>103.2</c:v>
                </c:pt>
                <c:pt idx="47440">
                  <c:v>103.2</c:v>
                </c:pt>
                <c:pt idx="47441">
                  <c:v>103.2</c:v>
                </c:pt>
                <c:pt idx="47442">
                  <c:v>103.2</c:v>
                </c:pt>
                <c:pt idx="47443">
                  <c:v>103.2</c:v>
                </c:pt>
                <c:pt idx="47444">
                  <c:v>103.2</c:v>
                </c:pt>
                <c:pt idx="47445">
                  <c:v>103.1</c:v>
                </c:pt>
                <c:pt idx="47446">
                  <c:v>103.1</c:v>
                </c:pt>
                <c:pt idx="47447">
                  <c:v>103.1</c:v>
                </c:pt>
                <c:pt idx="47448">
                  <c:v>103.1</c:v>
                </c:pt>
                <c:pt idx="47449">
                  <c:v>103.1</c:v>
                </c:pt>
                <c:pt idx="47450">
                  <c:v>103.1</c:v>
                </c:pt>
                <c:pt idx="47451">
                  <c:v>103</c:v>
                </c:pt>
                <c:pt idx="47452">
                  <c:v>103</c:v>
                </c:pt>
                <c:pt idx="47453">
                  <c:v>103</c:v>
                </c:pt>
                <c:pt idx="47454">
                  <c:v>103</c:v>
                </c:pt>
                <c:pt idx="47455">
                  <c:v>103</c:v>
                </c:pt>
                <c:pt idx="47456">
                  <c:v>103</c:v>
                </c:pt>
                <c:pt idx="47457">
                  <c:v>103</c:v>
                </c:pt>
                <c:pt idx="47458">
                  <c:v>103</c:v>
                </c:pt>
                <c:pt idx="47459">
                  <c:v>102.9</c:v>
                </c:pt>
                <c:pt idx="47460">
                  <c:v>102.9</c:v>
                </c:pt>
                <c:pt idx="47461">
                  <c:v>102.9</c:v>
                </c:pt>
                <c:pt idx="47462">
                  <c:v>102.9</c:v>
                </c:pt>
                <c:pt idx="47463">
                  <c:v>102.9</c:v>
                </c:pt>
                <c:pt idx="47464">
                  <c:v>102.9</c:v>
                </c:pt>
                <c:pt idx="47465">
                  <c:v>102.8</c:v>
                </c:pt>
                <c:pt idx="47466">
                  <c:v>102.8</c:v>
                </c:pt>
                <c:pt idx="47467">
                  <c:v>102.8</c:v>
                </c:pt>
                <c:pt idx="47468">
                  <c:v>102.8</c:v>
                </c:pt>
                <c:pt idx="47469">
                  <c:v>102.8</c:v>
                </c:pt>
                <c:pt idx="47470">
                  <c:v>102.7</c:v>
                </c:pt>
                <c:pt idx="47471">
                  <c:v>102.7</c:v>
                </c:pt>
                <c:pt idx="47472">
                  <c:v>102.7</c:v>
                </c:pt>
                <c:pt idx="47473">
                  <c:v>102.7</c:v>
                </c:pt>
                <c:pt idx="47474">
                  <c:v>102.7</c:v>
                </c:pt>
                <c:pt idx="47475">
                  <c:v>102.7</c:v>
                </c:pt>
                <c:pt idx="47476">
                  <c:v>102.6</c:v>
                </c:pt>
                <c:pt idx="47477">
                  <c:v>102.6</c:v>
                </c:pt>
                <c:pt idx="47478">
                  <c:v>102.6</c:v>
                </c:pt>
                <c:pt idx="47479">
                  <c:v>102.6</c:v>
                </c:pt>
                <c:pt idx="47480">
                  <c:v>102.6</c:v>
                </c:pt>
                <c:pt idx="47481">
                  <c:v>102.5</c:v>
                </c:pt>
                <c:pt idx="47482">
                  <c:v>102.5</c:v>
                </c:pt>
                <c:pt idx="47483">
                  <c:v>102.5</c:v>
                </c:pt>
                <c:pt idx="47484">
                  <c:v>102.5</c:v>
                </c:pt>
                <c:pt idx="47485">
                  <c:v>102.5</c:v>
                </c:pt>
                <c:pt idx="47486">
                  <c:v>102.5</c:v>
                </c:pt>
                <c:pt idx="47487">
                  <c:v>102.5</c:v>
                </c:pt>
                <c:pt idx="47488">
                  <c:v>102.4</c:v>
                </c:pt>
                <c:pt idx="47489">
                  <c:v>102.4</c:v>
                </c:pt>
                <c:pt idx="47490">
                  <c:v>102.4</c:v>
                </c:pt>
                <c:pt idx="47491">
                  <c:v>102.4</c:v>
                </c:pt>
                <c:pt idx="47492">
                  <c:v>102.4</c:v>
                </c:pt>
                <c:pt idx="47493">
                  <c:v>102.3</c:v>
                </c:pt>
                <c:pt idx="47494">
                  <c:v>102.3</c:v>
                </c:pt>
                <c:pt idx="47495">
                  <c:v>102.3</c:v>
                </c:pt>
                <c:pt idx="47496">
                  <c:v>102.3</c:v>
                </c:pt>
                <c:pt idx="47497">
                  <c:v>102.3</c:v>
                </c:pt>
                <c:pt idx="47498">
                  <c:v>102.3</c:v>
                </c:pt>
                <c:pt idx="47499">
                  <c:v>102.3</c:v>
                </c:pt>
                <c:pt idx="47500">
                  <c:v>102.3</c:v>
                </c:pt>
                <c:pt idx="47501">
                  <c:v>102.2</c:v>
                </c:pt>
                <c:pt idx="47502">
                  <c:v>102.2</c:v>
                </c:pt>
                <c:pt idx="47503">
                  <c:v>102.2</c:v>
                </c:pt>
                <c:pt idx="47504">
                  <c:v>102.2</c:v>
                </c:pt>
                <c:pt idx="47505">
                  <c:v>102.2</c:v>
                </c:pt>
                <c:pt idx="47506">
                  <c:v>102.2</c:v>
                </c:pt>
                <c:pt idx="47507">
                  <c:v>102.1</c:v>
                </c:pt>
                <c:pt idx="47508">
                  <c:v>102.1</c:v>
                </c:pt>
                <c:pt idx="47509">
                  <c:v>102.1</c:v>
                </c:pt>
                <c:pt idx="47510">
                  <c:v>102.1</c:v>
                </c:pt>
                <c:pt idx="47511">
                  <c:v>102.1</c:v>
                </c:pt>
                <c:pt idx="47512">
                  <c:v>102.1</c:v>
                </c:pt>
                <c:pt idx="47513">
                  <c:v>102</c:v>
                </c:pt>
                <c:pt idx="47514">
                  <c:v>102</c:v>
                </c:pt>
                <c:pt idx="47515">
                  <c:v>102</c:v>
                </c:pt>
                <c:pt idx="47516">
                  <c:v>102</c:v>
                </c:pt>
                <c:pt idx="47517">
                  <c:v>102</c:v>
                </c:pt>
                <c:pt idx="47518">
                  <c:v>102</c:v>
                </c:pt>
                <c:pt idx="47519">
                  <c:v>102</c:v>
                </c:pt>
                <c:pt idx="47520">
                  <c:v>102</c:v>
                </c:pt>
                <c:pt idx="47521">
                  <c:v>102</c:v>
                </c:pt>
                <c:pt idx="47522">
                  <c:v>102</c:v>
                </c:pt>
                <c:pt idx="47523">
                  <c:v>101.9</c:v>
                </c:pt>
                <c:pt idx="47524">
                  <c:v>101.9</c:v>
                </c:pt>
                <c:pt idx="47525">
                  <c:v>101.9</c:v>
                </c:pt>
                <c:pt idx="47526">
                  <c:v>101.9</c:v>
                </c:pt>
                <c:pt idx="47527">
                  <c:v>101.9</c:v>
                </c:pt>
                <c:pt idx="47528">
                  <c:v>101.9</c:v>
                </c:pt>
                <c:pt idx="47529">
                  <c:v>101.9</c:v>
                </c:pt>
                <c:pt idx="47530">
                  <c:v>101.9</c:v>
                </c:pt>
                <c:pt idx="47531">
                  <c:v>101.9</c:v>
                </c:pt>
                <c:pt idx="47532">
                  <c:v>101.9</c:v>
                </c:pt>
                <c:pt idx="47533">
                  <c:v>101.8</c:v>
                </c:pt>
                <c:pt idx="47534">
                  <c:v>101.8</c:v>
                </c:pt>
                <c:pt idx="47535">
                  <c:v>101.8</c:v>
                </c:pt>
                <c:pt idx="47536">
                  <c:v>101.8</c:v>
                </c:pt>
                <c:pt idx="47537">
                  <c:v>101.8</c:v>
                </c:pt>
                <c:pt idx="47538">
                  <c:v>101.8</c:v>
                </c:pt>
                <c:pt idx="47539">
                  <c:v>101.8</c:v>
                </c:pt>
                <c:pt idx="47540">
                  <c:v>101.8</c:v>
                </c:pt>
                <c:pt idx="47541">
                  <c:v>101.8</c:v>
                </c:pt>
                <c:pt idx="47542">
                  <c:v>101.8</c:v>
                </c:pt>
                <c:pt idx="47543">
                  <c:v>101.8</c:v>
                </c:pt>
                <c:pt idx="47544">
                  <c:v>101.8</c:v>
                </c:pt>
                <c:pt idx="47545">
                  <c:v>101.8</c:v>
                </c:pt>
                <c:pt idx="47546">
                  <c:v>101.7</c:v>
                </c:pt>
                <c:pt idx="47547">
                  <c:v>101.7</c:v>
                </c:pt>
                <c:pt idx="47548">
                  <c:v>101.7</c:v>
                </c:pt>
                <c:pt idx="47549">
                  <c:v>101.7</c:v>
                </c:pt>
                <c:pt idx="47550">
                  <c:v>101.7</c:v>
                </c:pt>
                <c:pt idx="47551">
                  <c:v>101.7</c:v>
                </c:pt>
                <c:pt idx="47552">
                  <c:v>101.7</c:v>
                </c:pt>
                <c:pt idx="47553">
                  <c:v>101.7</c:v>
                </c:pt>
                <c:pt idx="47554">
                  <c:v>101.7</c:v>
                </c:pt>
                <c:pt idx="47555">
                  <c:v>101.7</c:v>
                </c:pt>
                <c:pt idx="47556">
                  <c:v>101.7</c:v>
                </c:pt>
                <c:pt idx="47557">
                  <c:v>101.7</c:v>
                </c:pt>
                <c:pt idx="47558">
                  <c:v>101.7</c:v>
                </c:pt>
                <c:pt idx="47559">
                  <c:v>101.7</c:v>
                </c:pt>
                <c:pt idx="47560">
                  <c:v>101.7</c:v>
                </c:pt>
                <c:pt idx="47561">
                  <c:v>101.7</c:v>
                </c:pt>
                <c:pt idx="47562">
                  <c:v>101.7</c:v>
                </c:pt>
                <c:pt idx="47563">
                  <c:v>101.7</c:v>
                </c:pt>
                <c:pt idx="47564">
                  <c:v>101.6</c:v>
                </c:pt>
                <c:pt idx="47565">
                  <c:v>101.7</c:v>
                </c:pt>
                <c:pt idx="47566">
                  <c:v>101.7</c:v>
                </c:pt>
                <c:pt idx="47567">
                  <c:v>101.6</c:v>
                </c:pt>
                <c:pt idx="47568">
                  <c:v>101.7</c:v>
                </c:pt>
                <c:pt idx="47569">
                  <c:v>101.6</c:v>
                </c:pt>
                <c:pt idx="47570">
                  <c:v>101.7</c:v>
                </c:pt>
                <c:pt idx="47571">
                  <c:v>101.7</c:v>
                </c:pt>
                <c:pt idx="47572">
                  <c:v>101.7</c:v>
                </c:pt>
                <c:pt idx="47573">
                  <c:v>101.7</c:v>
                </c:pt>
                <c:pt idx="47574">
                  <c:v>101.7</c:v>
                </c:pt>
                <c:pt idx="47575">
                  <c:v>101.7</c:v>
                </c:pt>
                <c:pt idx="47576">
                  <c:v>101.7</c:v>
                </c:pt>
                <c:pt idx="47577">
                  <c:v>101.7</c:v>
                </c:pt>
                <c:pt idx="47578">
                  <c:v>101.7</c:v>
                </c:pt>
                <c:pt idx="47579">
                  <c:v>101.7</c:v>
                </c:pt>
                <c:pt idx="47580">
                  <c:v>101.7</c:v>
                </c:pt>
                <c:pt idx="47581">
                  <c:v>101.7</c:v>
                </c:pt>
                <c:pt idx="47582">
                  <c:v>101.7</c:v>
                </c:pt>
                <c:pt idx="47583">
                  <c:v>101.7</c:v>
                </c:pt>
                <c:pt idx="47584">
                  <c:v>101.7</c:v>
                </c:pt>
                <c:pt idx="47585">
                  <c:v>101.7</c:v>
                </c:pt>
                <c:pt idx="47586">
                  <c:v>101.7</c:v>
                </c:pt>
                <c:pt idx="47587">
                  <c:v>101.7</c:v>
                </c:pt>
                <c:pt idx="47588">
                  <c:v>101.7</c:v>
                </c:pt>
                <c:pt idx="47589">
                  <c:v>101.7</c:v>
                </c:pt>
                <c:pt idx="47590">
                  <c:v>101.7</c:v>
                </c:pt>
                <c:pt idx="47591">
                  <c:v>101.7</c:v>
                </c:pt>
                <c:pt idx="47592">
                  <c:v>101.8</c:v>
                </c:pt>
                <c:pt idx="47593">
                  <c:v>101.8</c:v>
                </c:pt>
                <c:pt idx="47594">
                  <c:v>101.8</c:v>
                </c:pt>
                <c:pt idx="47595">
                  <c:v>101.8</c:v>
                </c:pt>
                <c:pt idx="47596">
                  <c:v>101.8</c:v>
                </c:pt>
                <c:pt idx="47597">
                  <c:v>101.8</c:v>
                </c:pt>
                <c:pt idx="47598">
                  <c:v>101.8</c:v>
                </c:pt>
                <c:pt idx="47599">
                  <c:v>101.8</c:v>
                </c:pt>
                <c:pt idx="47600">
                  <c:v>101.8</c:v>
                </c:pt>
                <c:pt idx="47601">
                  <c:v>101.8</c:v>
                </c:pt>
                <c:pt idx="47602">
                  <c:v>101.8</c:v>
                </c:pt>
                <c:pt idx="47603">
                  <c:v>101.8</c:v>
                </c:pt>
                <c:pt idx="47604">
                  <c:v>101.8</c:v>
                </c:pt>
                <c:pt idx="47605">
                  <c:v>101.8</c:v>
                </c:pt>
                <c:pt idx="47606">
                  <c:v>101.8</c:v>
                </c:pt>
                <c:pt idx="47607">
                  <c:v>101.8</c:v>
                </c:pt>
                <c:pt idx="47608">
                  <c:v>101.9</c:v>
                </c:pt>
                <c:pt idx="47609">
                  <c:v>101.9</c:v>
                </c:pt>
                <c:pt idx="47610">
                  <c:v>101.9</c:v>
                </c:pt>
                <c:pt idx="47611">
                  <c:v>101.9</c:v>
                </c:pt>
                <c:pt idx="47612">
                  <c:v>101.9</c:v>
                </c:pt>
                <c:pt idx="47613">
                  <c:v>101.9</c:v>
                </c:pt>
                <c:pt idx="47614">
                  <c:v>101.9</c:v>
                </c:pt>
                <c:pt idx="47615">
                  <c:v>101.9</c:v>
                </c:pt>
                <c:pt idx="47616">
                  <c:v>101.9</c:v>
                </c:pt>
                <c:pt idx="47617">
                  <c:v>102</c:v>
                </c:pt>
                <c:pt idx="47618">
                  <c:v>102</c:v>
                </c:pt>
                <c:pt idx="47619">
                  <c:v>102</c:v>
                </c:pt>
                <c:pt idx="47620">
                  <c:v>102</c:v>
                </c:pt>
                <c:pt idx="47621">
                  <c:v>102</c:v>
                </c:pt>
                <c:pt idx="47622">
                  <c:v>102</c:v>
                </c:pt>
                <c:pt idx="47623">
                  <c:v>102</c:v>
                </c:pt>
                <c:pt idx="47624">
                  <c:v>102</c:v>
                </c:pt>
                <c:pt idx="47625">
                  <c:v>102</c:v>
                </c:pt>
                <c:pt idx="47626">
                  <c:v>102</c:v>
                </c:pt>
                <c:pt idx="47627">
                  <c:v>102</c:v>
                </c:pt>
                <c:pt idx="47628">
                  <c:v>102</c:v>
                </c:pt>
                <c:pt idx="47629">
                  <c:v>102.1</c:v>
                </c:pt>
                <c:pt idx="47630">
                  <c:v>102.1</c:v>
                </c:pt>
                <c:pt idx="47631">
                  <c:v>102.1</c:v>
                </c:pt>
                <c:pt idx="47632">
                  <c:v>102.1</c:v>
                </c:pt>
                <c:pt idx="47633">
                  <c:v>102.1</c:v>
                </c:pt>
                <c:pt idx="47634">
                  <c:v>102.1</c:v>
                </c:pt>
                <c:pt idx="47635">
                  <c:v>102.1</c:v>
                </c:pt>
                <c:pt idx="47636">
                  <c:v>102.1</c:v>
                </c:pt>
                <c:pt idx="47637">
                  <c:v>102.2</c:v>
                </c:pt>
                <c:pt idx="47638">
                  <c:v>102.2</c:v>
                </c:pt>
                <c:pt idx="47639">
                  <c:v>102.2</c:v>
                </c:pt>
                <c:pt idx="47640">
                  <c:v>102.2</c:v>
                </c:pt>
                <c:pt idx="47641">
                  <c:v>102.2</c:v>
                </c:pt>
                <c:pt idx="47642">
                  <c:v>102.2</c:v>
                </c:pt>
                <c:pt idx="47643">
                  <c:v>102.2</c:v>
                </c:pt>
                <c:pt idx="47644">
                  <c:v>102.3</c:v>
                </c:pt>
                <c:pt idx="47645">
                  <c:v>102.3</c:v>
                </c:pt>
                <c:pt idx="47646">
                  <c:v>102.3</c:v>
                </c:pt>
                <c:pt idx="47647">
                  <c:v>102.3</c:v>
                </c:pt>
                <c:pt idx="47648">
                  <c:v>102.3</c:v>
                </c:pt>
                <c:pt idx="47649">
                  <c:v>102.3</c:v>
                </c:pt>
                <c:pt idx="47650">
                  <c:v>102.3</c:v>
                </c:pt>
                <c:pt idx="47651">
                  <c:v>102.4</c:v>
                </c:pt>
                <c:pt idx="47652">
                  <c:v>102.4</c:v>
                </c:pt>
                <c:pt idx="47653">
                  <c:v>102.4</c:v>
                </c:pt>
                <c:pt idx="47654">
                  <c:v>102.4</c:v>
                </c:pt>
                <c:pt idx="47655">
                  <c:v>102.4</c:v>
                </c:pt>
                <c:pt idx="47656">
                  <c:v>102.4</c:v>
                </c:pt>
                <c:pt idx="47657">
                  <c:v>102.5</c:v>
                </c:pt>
                <c:pt idx="47658">
                  <c:v>102.5</c:v>
                </c:pt>
                <c:pt idx="47659">
                  <c:v>102.5</c:v>
                </c:pt>
                <c:pt idx="47660">
                  <c:v>102.5</c:v>
                </c:pt>
                <c:pt idx="47661">
                  <c:v>102.5</c:v>
                </c:pt>
                <c:pt idx="47662">
                  <c:v>102.5</c:v>
                </c:pt>
                <c:pt idx="47663">
                  <c:v>102.5</c:v>
                </c:pt>
                <c:pt idx="47664">
                  <c:v>102.6</c:v>
                </c:pt>
                <c:pt idx="47665">
                  <c:v>102.6</c:v>
                </c:pt>
                <c:pt idx="47666">
                  <c:v>102.6</c:v>
                </c:pt>
                <c:pt idx="47667">
                  <c:v>102.6</c:v>
                </c:pt>
                <c:pt idx="47668">
                  <c:v>102.6</c:v>
                </c:pt>
                <c:pt idx="47669">
                  <c:v>102.6</c:v>
                </c:pt>
                <c:pt idx="47670">
                  <c:v>102.6</c:v>
                </c:pt>
                <c:pt idx="47671">
                  <c:v>102.7</c:v>
                </c:pt>
                <c:pt idx="47672">
                  <c:v>102.7</c:v>
                </c:pt>
                <c:pt idx="47673">
                  <c:v>102.7</c:v>
                </c:pt>
                <c:pt idx="47674">
                  <c:v>102.7</c:v>
                </c:pt>
                <c:pt idx="47675">
                  <c:v>102.7</c:v>
                </c:pt>
                <c:pt idx="47676">
                  <c:v>102.7</c:v>
                </c:pt>
                <c:pt idx="47677">
                  <c:v>102.8</c:v>
                </c:pt>
                <c:pt idx="47678">
                  <c:v>102.8</c:v>
                </c:pt>
                <c:pt idx="47679">
                  <c:v>102.8</c:v>
                </c:pt>
                <c:pt idx="47680">
                  <c:v>102.8</c:v>
                </c:pt>
                <c:pt idx="47681">
                  <c:v>102.8</c:v>
                </c:pt>
                <c:pt idx="47682">
                  <c:v>102.8</c:v>
                </c:pt>
                <c:pt idx="47683">
                  <c:v>102.8</c:v>
                </c:pt>
                <c:pt idx="47684">
                  <c:v>102.9</c:v>
                </c:pt>
                <c:pt idx="47685">
                  <c:v>102.9</c:v>
                </c:pt>
                <c:pt idx="47686">
                  <c:v>102.9</c:v>
                </c:pt>
                <c:pt idx="47687">
                  <c:v>102.9</c:v>
                </c:pt>
                <c:pt idx="47688">
                  <c:v>102.9</c:v>
                </c:pt>
                <c:pt idx="47689">
                  <c:v>102.9</c:v>
                </c:pt>
                <c:pt idx="47690">
                  <c:v>103</c:v>
                </c:pt>
                <c:pt idx="47691">
                  <c:v>103</c:v>
                </c:pt>
                <c:pt idx="47692">
                  <c:v>103</c:v>
                </c:pt>
                <c:pt idx="47693">
                  <c:v>103</c:v>
                </c:pt>
                <c:pt idx="47694">
                  <c:v>103</c:v>
                </c:pt>
                <c:pt idx="47695">
                  <c:v>103</c:v>
                </c:pt>
                <c:pt idx="47696">
                  <c:v>103</c:v>
                </c:pt>
                <c:pt idx="47697">
                  <c:v>103</c:v>
                </c:pt>
                <c:pt idx="47698">
                  <c:v>103</c:v>
                </c:pt>
                <c:pt idx="47699">
                  <c:v>103.1</c:v>
                </c:pt>
                <c:pt idx="47700">
                  <c:v>103.1</c:v>
                </c:pt>
                <c:pt idx="47701">
                  <c:v>103.1</c:v>
                </c:pt>
                <c:pt idx="47702">
                  <c:v>103.1</c:v>
                </c:pt>
                <c:pt idx="47703">
                  <c:v>103.1</c:v>
                </c:pt>
                <c:pt idx="47704">
                  <c:v>103.1</c:v>
                </c:pt>
                <c:pt idx="47705">
                  <c:v>103.2</c:v>
                </c:pt>
                <c:pt idx="47706">
                  <c:v>103.2</c:v>
                </c:pt>
                <c:pt idx="47707">
                  <c:v>103.2</c:v>
                </c:pt>
                <c:pt idx="47708">
                  <c:v>103.2</c:v>
                </c:pt>
                <c:pt idx="47709">
                  <c:v>103.2</c:v>
                </c:pt>
                <c:pt idx="47710">
                  <c:v>103.2</c:v>
                </c:pt>
                <c:pt idx="47711">
                  <c:v>103.2</c:v>
                </c:pt>
                <c:pt idx="47712">
                  <c:v>103.3</c:v>
                </c:pt>
                <c:pt idx="47713">
                  <c:v>103.3</c:v>
                </c:pt>
                <c:pt idx="47714">
                  <c:v>103.3</c:v>
                </c:pt>
                <c:pt idx="47715">
                  <c:v>103.3</c:v>
                </c:pt>
                <c:pt idx="47716">
                  <c:v>103.3</c:v>
                </c:pt>
                <c:pt idx="47717">
                  <c:v>103.3</c:v>
                </c:pt>
                <c:pt idx="47718">
                  <c:v>103.4</c:v>
                </c:pt>
                <c:pt idx="47719">
                  <c:v>103.4</c:v>
                </c:pt>
                <c:pt idx="47720">
                  <c:v>103.4</c:v>
                </c:pt>
                <c:pt idx="47721">
                  <c:v>103.4</c:v>
                </c:pt>
                <c:pt idx="47722">
                  <c:v>103.4</c:v>
                </c:pt>
                <c:pt idx="47723">
                  <c:v>103.4</c:v>
                </c:pt>
                <c:pt idx="47724">
                  <c:v>103.4</c:v>
                </c:pt>
                <c:pt idx="47725">
                  <c:v>103.4</c:v>
                </c:pt>
                <c:pt idx="47726">
                  <c:v>103.5</c:v>
                </c:pt>
                <c:pt idx="47727">
                  <c:v>103.5</c:v>
                </c:pt>
                <c:pt idx="47728">
                  <c:v>103.5</c:v>
                </c:pt>
                <c:pt idx="47729">
                  <c:v>103.5</c:v>
                </c:pt>
                <c:pt idx="47730">
                  <c:v>103.5</c:v>
                </c:pt>
                <c:pt idx="47731">
                  <c:v>103.5</c:v>
                </c:pt>
                <c:pt idx="47732">
                  <c:v>103.5</c:v>
                </c:pt>
                <c:pt idx="47733">
                  <c:v>103.5</c:v>
                </c:pt>
                <c:pt idx="47734">
                  <c:v>103.6</c:v>
                </c:pt>
                <c:pt idx="47735">
                  <c:v>103.6</c:v>
                </c:pt>
                <c:pt idx="47736">
                  <c:v>103.6</c:v>
                </c:pt>
                <c:pt idx="47737">
                  <c:v>103.6</c:v>
                </c:pt>
                <c:pt idx="47738">
                  <c:v>103.6</c:v>
                </c:pt>
                <c:pt idx="47739">
                  <c:v>103.6</c:v>
                </c:pt>
                <c:pt idx="47740">
                  <c:v>103.6</c:v>
                </c:pt>
                <c:pt idx="47741">
                  <c:v>103.6</c:v>
                </c:pt>
                <c:pt idx="47742">
                  <c:v>103.6</c:v>
                </c:pt>
                <c:pt idx="47743">
                  <c:v>103.6</c:v>
                </c:pt>
                <c:pt idx="47744">
                  <c:v>103.6</c:v>
                </c:pt>
                <c:pt idx="47745">
                  <c:v>103.7</c:v>
                </c:pt>
                <c:pt idx="47746">
                  <c:v>103.7</c:v>
                </c:pt>
                <c:pt idx="47747">
                  <c:v>103.7</c:v>
                </c:pt>
                <c:pt idx="47748">
                  <c:v>103.7</c:v>
                </c:pt>
                <c:pt idx="47749">
                  <c:v>103.7</c:v>
                </c:pt>
                <c:pt idx="47750">
                  <c:v>103.7</c:v>
                </c:pt>
                <c:pt idx="47751">
                  <c:v>103.7</c:v>
                </c:pt>
                <c:pt idx="47752">
                  <c:v>103.7</c:v>
                </c:pt>
                <c:pt idx="47753">
                  <c:v>103.7</c:v>
                </c:pt>
                <c:pt idx="47754">
                  <c:v>103.7</c:v>
                </c:pt>
                <c:pt idx="47755">
                  <c:v>103.7</c:v>
                </c:pt>
                <c:pt idx="47756">
                  <c:v>103.7</c:v>
                </c:pt>
                <c:pt idx="47757">
                  <c:v>103.8</c:v>
                </c:pt>
                <c:pt idx="47758">
                  <c:v>103.8</c:v>
                </c:pt>
                <c:pt idx="47759">
                  <c:v>103.8</c:v>
                </c:pt>
                <c:pt idx="47760">
                  <c:v>103.8</c:v>
                </c:pt>
                <c:pt idx="47761">
                  <c:v>103.8</c:v>
                </c:pt>
                <c:pt idx="47762">
                  <c:v>103.8</c:v>
                </c:pt>
                <c:pt idx="47763">
                  <c:v>103.8</c:v>
                </c:pt>
                <c:pt idx="47764">
                  <c:v>103.8</c:v>
                </c:pt>
                <c:pt idx="47765">
                  <c:v>103.8</c:v>
                </c:pt>
                <c:pt idx="47766">
                  <c:v>103.8</c:v>
                </c:pt>
                <c:pt idx="47767">
                  <c:v>103.9</c:v>
                </c:pt>
                <c:pt idx="47768">
                  <c:v>103.8</c:v>
                </c:pt>
                <c:pt idx="47769">
                  <c:v>103.9</c:v>
                </c:pt>
                <c:pt idx="47770">
                  <c:v>103.9</c:v>
                </c:pt>
                <c:pt idx="47771">
                  <c:v>103.9</c:v>
                </c:pt>
                <c:pt idx="47772">
                  <c:v>103.9</c:v>
                </c:pt>
                <c:pt idx="47773">
                  <c:v>103.9</c:v>
                </c:pt>
                <c:pt idx="47774">
                  <c:v>103.9</c:v>
                </c:pt>
                <c:pt idx="47775">
                  <c:v>103.9</c:v>
                </c:pt>
                <c:pt idx="47776">
                  <c:v>103.9</c:v>
                </c:pt>
                <c:pt idx="47777">
                  <c:v>103.9</c:v>
                </c:pt>
                <c:pt idx="47778">
                  <c:v>103.9</c:v>
                </c:pt>
                <c:pt idx="47779">
                  <c:v>103.9</c:v>
                </c:pt>
                <c:pt idx="47780">
                  <c:v>103.9</c:v>
                </c:pt>
                <c:pt idx="47781">
                  <c:v>103.9</c:v>
                </c:pt>
                <c:pt idx="47782">
                  <c:v>103.9</c:v>
                </c:pt>
                <c:pt idx="47783">
                  <c:v>103.9</c:v>
                </c:pt>
                <c:pt idx="47784">
                  <c:v>103.9</c:v>
                </c:pt>
                <c:pt idx="47785">
                  <c:v>104</c:v>
                </c:pt>
                <c:pt idx="47786">
                  <c:v>104</c:v>
                </c:pt>
                <c:pt idx="47787">
                  <c:v>104</c:v>
                </c:pt>
                <c:pt idx="47788">
                  <c:v>104</c:v>
                </c:pt>
                <c:pt idx="47789">
                  <c:v>104</c:v>
                </c:pt>
                <c:pt idx="47790">
                  <c:v>104</c:v>
                </c:pt>
                <c:pt idx="47791">
                  <c:v>104</c:v>
                </c:pt>
                <c:pt idx="47792">
                  <c:v>104</c:v>
                </c:pt>
                <c:pt idx="47793">
                  <c:v>104</c:v>
                </c:pt>
                <c:pt idx="47794">
                  <c:v>104</c:v>
                </c:pt>
                <c:pt idx="47795">
                  <c:v>104</c:v>
                </c:pt>
                <c:pt idx="47796">
                  <c:v>104</c:v>
                </c:pt>
                <c:pt idx="47797">
                  <c:v>104</c:v>
                </c:pt>
                <c:pt idx="47798">
                  <c:v>104</c:v>
                </c:pt>
                <c:pt idx="47799">
                  <c:v>104</c:v>
                </c:pt>
                <c:pt idx="47800">
                  <c:v>104</c:v>
                </c:pt>
                <c:pt idx="47801">
                  <c:v>103.9</c:v>
                </c:pt>
                <c:pt idx="47802">
                  <c:v>103.9</c:v>
                </c:pt>
                <c:pt idx="47803">
                  <c:v>103.9</c:v>
                </c:pt>
                <c:pt idx="47804">
                  <c:v>103.9</c:v>
                </c:pt>
                <c:pt idx="47805">
                  <c:v>103.9</c:v>
                </c:pt>
                <c:pt idx="47806">
                  <c:v>103.9</c:v>
                </c:pt>
                <c:pt idx="47807">
                  <c:v>103.9</c:v>
                </c:pt>
                <c:pt idx="47808">
                  <c:v>103.9</c:v>
                </c:pt>
                <c:pt idx="47809">
                  <c:v>103.9</c:v>
                </c:pt>
                <c:pt idx="47810">
                  <c:v>103.9</c:v>
                </c:pt>
                <c:pt idx="47811">
                  <c:v>103.9</c:v>
                </c:pt>
                <c:pt idx="47812">
                  <c:v>103.9</c:v>
                </c:pt>
                <c:pt idx="47813">
                  <c:v>103.9</c:v>
                </c:pt>
                <c:pt idx="47814">
                  <c:v>103.9</c:v>
                </c:pt>
                <c:pt idx="47815">
                  <c:v>103.9</c:v>
                </c:pt>
                <c:pt idx="47816">
                  <c:v>103.9</c:v>
                </c:pt>
                <c:pt idx="47817">
                  <c:v>103.8</c:v>
                </c:pt>
                <c:pt idx="47818">
                  <c:v>103.8</c:v>
                </c:pt>
                <c:pt idx="47819">
                  <c:v>103.8</c:v>
                </c:pt>
                <c:pt idx="47820">
                  <c:v>103.8</c:v>
                </c:pt>
                <c:pt idx="47821">
                  <c:v>103.8</c:v>
                </c:pt>
                <c:pt idx="47822">
                  <c:v>103.8</c:v>
                </c:pt>
                <c:pt idx="47823">
                  <c:v>103.8</c:v>
                </c:pt>
                <c:pt idx="47824">
                  <c:v>103.8</c:v>
                </c:pt>
                <c:pt idx="47825">
                  <c:v>103.8</c:v>
                </c:pt>
                <c:pt idx="47826">
                  <c:v>103.8</c:v>
                </c:pt>
                <c:pt idx="47827">
                  <c:v>103.8</c:v>
                </c:pt>
                <c:pt idx="47828">
                  <c:v>103.8</c:v>
                </c:pt>
                <c:pt idx="47829">
                  <c:v>103.8</c:v>
                </c:pt>
                <c:pt idx="47830">
                  <c:v>103.8</c:v>
                </c:pt>
                <c:pt idx="47831">
                  <c:v>103.8</c:v>
                </c:pt>
                <c:pt idx="47832">
                  <c:v>103.8</c:v>
                </c:pt>
                <c:pt idx="47833">
                  <c:v>103.8</c:v>
                </c:pt>
                <c:pt idx="47834">
                  <c:v>103.8</c:v>
                </c:pt>
                <c:pt idx="47835">
                  <c:v>103.7</c:v>
                </c:pt>
                <c:pt idx="47836">
                  <c:v>103.7</c:v>
                </c:pt>
                <c:pt idx="47837">
                  <c:v>103.7</c:v>
                </c:pt>
                <c:pt idx="47838">
                  <c:v>103.7</c:v>
                </c:pt>
                <c:pt idx="47839">
                  <c:v>103.7</c:v>
                </c:pt>
                <c:pt idx="47840">
                  <c:v>103.7</c:v>
                </c:pt>
                <c:pt idx="47841">
                  <c:v>103.7</c:v>
                </c:pt>
                <c:pt idx="47842">
                  <c:v>103.7</c:v>
                </c:pt>
                <c:pt idx="47843">
                  <c:v>103.7</c:v>
                </c:pt>
                <c:pt idx="47844">
                  <c:v>103.6</c:v>
                </c:pt>
                <c:pt idx="47845">
                  <c:v>103.6</c:v>
                </c:pt>
                <c:pt idx="47846">
                  <c:v>103.6</c:v>
                </c:pt>
                <c:pt idx="47847">
                  <c:v>103.6</c:v>
                </c:pt>
                <c:pt idx="47848">
                  <c:v>103.6</c:v>
                </c:pt>
                <c:pt idx="47849">
                  <c:v>103.6</c:v>
                </c:pt>
                <c:pt idx="47850">
                  <c:v>103.6</c:v>
                </c:pt>
                <c:pt idx="47851">
                  <c:v>103.6</c:v>
                </c:pt>
                <c:pt idx="47852">
                  <c:v>103.5</c:v>
                </c:pt>
                <c:pt idx="47853">
                  <c:v>103.5</c:v>
                </c:pt>
                <c:pt idx="47854">
                  <c:v>103.5</c:v>
                </c:pt>
                <c:pt idx="47855">
                  <c:v>103.5</c:v>
                </c:pt>
                <c:pt idx="47856">
                  <c:v>103.5</c:v>
                </c:pt>
                <c:pt idx="47857">
                  <c:v>103.5</c:v>
                </c:pt>
                <c:pt idx="47858">
                  <c:v>103.5</c:v>
                </c:pt>
                <c:pt idx="47859">
                  <c:v>103.4</c:v>
                </c:pt>
                <c:pt idx="47860">
                  <c:v>103.4</c:v>
                </c:pt>
                <c:pt idx="47861">
                  <c:v>103.4</c:v>
                </c:pt>
                <c:pt idx="47862">
                  <c:v>103.4</c:v>
                </c:pt>
                <c:pt idx="47863">
                  <c:v>103.4</c:v>
                </c:pt>
                <c:pt idx="47864">
                  <c:v>103.4</c:v>
                </c:pt>
                <c:pt idx="47865">
                  <c:v>103.3</c:v>
                </c:pt>
                <c:pt idx="47866">
                  <c:v>103.3</c:v>
                </c:pt>
                <c:pt idx="47867">
                  <c:v>103.3</c:v>
                </c:pt>
                <c:pt idx="47868">
                  <c:v>103.3</c:v>
                </c:pt>
                <c:pt idx="47869">
                  <c:v>103.3</c:v>
                </c:pt>
                <c:pt idx="47870">
                  <c:v>103.3</c:v>
                </c:pt>
                <c:pt idx="47871">
                  <c:v>103.3</c:v>
                </c:pt>
                <c:pt idx="47872">
                  <c:v>103.2</c:v>
                </c:pt>
                <c:pt idx="47873">
                  <c:v>103.2</c:v>
                </c:pt>
                <c:pt idx="47874">
                  <c:v>103.2</c:v>
                </c:pt>
                <c:pt idx="47875">
                  <c:v>103.2</c:v>
                </c:pt>
                <c:pt idx="47876">
                  <c:v>103.2</c:v>
                </c:pt>
                <c:pt idx="47877">
                  <c:v>103.1</c:v>
                </c:pt>
                <c:pt idx="47878">
                  <c:v>103.1</c:v>
                </c:pt>
                <c:pt idx="47879">
                  <c:v>103.1</c:v>
                </c:pt>
                <c:pt idx="47880">
                  <c:v>103.1</c:v>
                </c:pt>
                <c:pt idx="47881">
                  <c:v>103.1</c:v>
                </c:pt>
                <c:pt idx="47882">
                  <c:v>103</c:v>
                </c:pt>
                <c:pt idx="47883">
                  <c:v>103</c:v>
                </c:pt>
                <c:pt idx="47884">
                  <c:v>103</c:v>
                </c:pt>
                <c:pt idx="47885">
                  <c:v>103</c:v>
                </c:pt>
                <c:pt idx="47886">
                  <c:v>103</c:v>
                </c:pt>
                <c:pt idx="47887">
                  <c:v>103</c:v>
                </c:pt>
                <c:pt idx="47888">
                  <c:v>103</c:v>
                </c:pt>
                <c:pt idx="47889">
                  <c:v>102.9</c:v>
                </c:pt>
                <c:pt idx="47890">
                  <c:v>102.9</c:v>
                </c:pt>
                <c:pt idx="47891">
                  <c:v>102.9</c:v>
                </c:pt>
                <c:pt idx="47892">
                  <c:v>102.9</c:v>
                </c:pt>
                <c:pt idx="47893">
                  <c:v>102.8</c:v>
                </c:pt>
                <c:pt idx="47894">
                  <c:v>102.8</c:v>
                </c:pt>
                <c:pt idx="47895">
                  <c:v>102.8</c:v>
                </c:pt>
                <c:pt idx="47896">
                  <c:v>102.8</c:v>
                </c:pt>
                <c:pt idx="47897">
                  <c:v>102.8</c:v>
                </c:pt>
                <c:pt idx="47898">
                  <c:v>102.8</c:v>
                </c:pt>
                <c:pt idx="47899">
                  <c:v>102.8</c:v>
                </c:pt>
                <c:pt idx="47900">
                  <c:v>102.7</c:v>
                </c:pt>
                <c:pt idx="47901">
                  <c:v>102.7</c:v>
                </c:pt>
                <c:pt idx="47902">
                  <c:v>102.7</c:v>
                </c:pt>
                <c:pt idx="47903">
                  <c:v>102.7</c:v>
                </c:pt>
                <c:pt idx="47904">
                  <c:v>102.7</c:v>
                </c:pt>
                <c:pt idx="47905">
                  <c:v>102.6</c:v>
                </c:pt>
                <c:pt idx="47906">
                  <c:v>102.6</c:v>
                </c:pt>
                <c:pt idx="47907">
                  <c:v>102.6</c:v>
                </c:pt>
                <c:pt idx="47908">
                  <c:v>102.6</c:v>
                </c:pt>
                <c:pt idx="47909">
                  <c:v>102.6</c:v>
                </c:pt>
                <c:pt idx="47910">
                  <c:v>102.6</c:v>
                </c:pt>
                <c:pt idx="47911">
                  <c:v>102.6</c:v>
                </c:pt>
                <c:pt idx="47912">
                  <c:v>102.5</c:v>
                </c:pt>
                <c:pt idx="47913">
                  <c:v>102.5</c:v>
                </c:pt>
                <c:pt idx="47914">
                  <c:v>102.5</c:v>
                </c:pt>
                <c:pt idx="47915">
                  <c:v>102.5</c:v>
                </c:pt>
                <c:pt idx="47916">
                  <c:v>102.5</c:v>
                </c:pt>
                <c:pt idx="47917">
                  <c:v>102.5</c:v>
                </c:pt>
                <c:pt idx="47918">
                  <c:v>102.5</c:v>
                </c:pt>
                <c:pt idx="47919">
                  <c:v>102.4</c:v>
                </c:pt>
                <c:pt idx="47920">
                  <c:v>102.4</c:v>
                </c:pt>
                <c:pt idx="47921">
                  <c:v>102.4</c:v>
                </c:pt>
                <c:pt idx="47922">
                  <c:v>102.4</c:v>
                </c:pt>
                <c:pt idx="47923">
                  <c:v>102.4</c:v>
                </c:pt>
                <c:pt idx="47924">
                  <c:v>102.4</c:v>
                </c:pt>
                <c:pt idx="47925">
                  <c:v>102.4</c:v>
                </c:pt>
                <c:pt idx="47926">
                  <c:v>102.3</c:v>
                </c:pt>
                <c:pt idx="47927">
                  <c:v>102.3</c:v>
                </c:pt>
                <c:pt idx="47928">
                  <c:v>102.3</c:v>
                </c:pt>
                <c:pt idx="47929">
                  <c:v>102.3</c:v>
                </c:pt>
                <c:pt idx="47930">
                  <c:v>102.3</c:v>
                </c:pt>
                <c:pt idx="47931">
                  <c:v>102.3</c:v>
                </c:pt>
                <c:pt idx="47932">
                  <c:v>102.2</c:v>
                </c:pt>
                <c:pt idx="47933">
                  <c:v>102.2</c:v>
                </c:pt>
                <c:pt idx="47934">
                  <c:v>102.2</c:v>
                </c:pt>
                <c:pt idx="47935">
                  <c:v>102.2</c:v>
                </c:pt>
                <c:pt idx="47936">
                  <c:v>102.2</c:v>
                </c:pt>
                <c:pt idx="47937">
                  <c:v>102.2</c:v>
                </c:pt>
                <c:pt idx="47938">
                  <c:v>102.2</c:v>
                </c:pt>
                <c:pt idx="47939">
                  <c:v>102.2</c:v>
                </c:pt>
                <c:pt idx="47940">
                  <c:v>102.2</c:v>
                </c:pt>
                <c:pt idx="47941">
                  <c:v>102.1</c:v>
                </c:pt>
                <c:pt idx="47942">
                  <c:v>102.1</c:v>
                </c:pt>
                <c:pt idx="47943">
                  <c:v>102.1</c:v>
                </c:pt>
                <c:pt idx="47944">
                  <c:v>102.1</c:v>
                </c:pt>
                <c:pt idx="47945">
                  <c:v>102.1</c:v>
                </c:pt>
                <c:pt idx="47946">
                  <c:v>102.1</c:v>
                </c:pt>
                <c:pt idx="47947">
                  <c:v>102.1</c:v>
                </c:pt>
                <c:pt idx="47948">
                  <c:v>102.1</c:v>
                </c:pt>
                <c:pt idx="47949">
                  <c:v>102.1</c:v>
                </c:pt>
                <c:pt idx="47950">
                  <c:v>102.1</c:v>
                </c:pt>
                <c:pt idx="47951">
                  <c:v>102</c:v>
                </c:pt>
                <c:pt idx="47952">
                  <c:v>102</c:v>
                </c:pt>
                <c:pt idx="47953">
                  <c:v>102</c:v>
                </c:pt>
                <c:pt idx="47954">
                  <c:v>102</c:v>
                </c:pt>
                <c:pt idx="47955">
                  <c:v>102</c:v>
                </c:pt>
                <c:pt idx="47956">
                  <c:v>102</c:v>
                </c:pt>
                <c:pt idx="47957">
                  <c:v>102</c:v>
                </c:pt>
                <c:pt idx="47958">
                  <c:v>102</c:v>
                </c:pt>
                <c:pt idx="47959">
                  <c:v>102</c:v>
                </c:pt>
                <c:pt idx="47960">
                  <c:v>102</c:v>
                </c:pt>
                <c:pt idx="47961">
                  <c:v>102</c:v>
                </c:pt>
                <c:pt idx="47962">
                  <c:v>102</c:v>
                </c:pt>
                <c:pt idx="47963">
                  <c:v>102</c:v>
                </c:pt>
                <c:pt idx="47964">
                  <c:v>102</c:v>
                </c:pt>
                <c:pt idx="47965">
                  <c:v>102</c:v>
                </c:pt>
                <c:pt idx="47966">
                  <c:v>102</c:v>
                </c:pt>
                <c:pt idx="47967">
                  <c:v>102</c:v>
                </c:pt>
                <c:pt idx="47968">
                  <c:v>101.9</c:v>
                </c:pt>
                <c:pt idx="47969">
                  <c:v>101.9</c:v>
                </c:pt>
                <c:pt idx="47970">
                  <c:v>101.9</c:v>
                </c:pt>
                <c:pt idx="47971">
                  <c:v>101.9</c:v>
                </c:pt>
                <c:pt idx="47972">
                  <c:v>101.9</c:v>
                </c:pt>
                <c:pt idx="47973">
                  <c:v>101.9</c:v>
                </c:pt>
                <c:pt idx="47974">
                  <c:v>101.9</c:v>
                </c:pt>
                <c:pt idx="47975">
                  <c:v>101.9</c:v>
                </c:pt>
                <c:pt idx="47976">
                  <c:v>101.9</c:v>
                </c:pt>
                <c:pt idx="47977">
                  <c:v>101.9</c:v>
                </c:pt>
                <c:pt idx="47978">
                  <c:v>101.9</c:v>
                </c:pt>
                <c:pt idx="47979">
                  <c:v>101.9</c:v>
                </c:pt>
                <c:pt idx="47980">
                  <c:v>101.9</c:v>
                </c:pt>
                <c:pt idx="47981">
                  <c:v>101.9</c:v>
                </c:pt>
                <c:pt idx="47982">
                  <c:v>101.9</c:v>
                </c:pt>
                <c:pt idx="47983">
                  <c:v>101.9</c:v>
                </c:pt>
                <c:pt idx="47984">
                  <c:v>101.9</c:v>
                </c:pt>
                <c:pt idx="47985">
                  <c:v>101.9</c:v>
                </c:pt>
                <c:pt idx="47986">
                  <c:v>101.9</c:v>
                </c:pt>
                <c:pt idx="47987">
                  <c:v>101.9</c:v>
                </c:pt>
                <c:pt idx="47988">
                  <c:v>101.8</c:v>
                </c:pt>
                <c:pt idx="47989">
                  <c:v>101.9</c:v>
                </c:pt>
                <c:pt idx="47990">
                  <c:v>101.9</c:v>
                </c:pt>
                <c:pt idx="47991">
                  <c:v>101.9</c:v>
                </c:pt>
                <c:pt idx="47992">
                  <c:v>101.9</c:v>
                </c:pt>
                <c:pt idx="47993">
                  <c:v>101.9</c:v>
                </c:pt>
                <c:pt idx="47994">
                  <c:v>101.9</c:v>
                </c:pt>
                <c:pt idx="47995">
                  <c:v>101.9</c:v>
                </c:pt>
                <c:pt idx="47996">
                  <c:v>101.9</c:v>
                </c:pt>
                <c:pt idx="47997">
                  <c:v>101.9</c:v>
                </c:pt>
                <c:pt idx="47998">
                  <c:v>101.9</c:v>
                </c:pt>
                <c:pt idx="47999">
                  <c:v>101.9</c:v>
                </c:pt>
                <c:pt idx="48000">
                  <c:v>101.9</c:v>
                </c:pt>
                <c:pt idx="48001">
                  <c:v>101.9</c:v>
                </c:pt>
                <c:pt idx="48002">
                  <c:v>101.9</c:v>
                </c:pt>
                <c:pt idx="48003">
                  <c:v>101.9</c:v>
                </c:pt>
                <c:pt idx="48004">
                  <c:v>101.9</c:v>
                </c:pt>
                <c:pt idx="48005">
                  <c:v>101.9</c:v>
                </c:pt>
                <c:pt idx="48006">
                  <c:v>101.9</c:v>
                </c:pt>
                <c:pt idx="48007">
                  <c:v>101.9</c:v>
                </c:pt>
                <c:pt idx="48008">
                  <c:v>101.9</c:v>
                </c:pt>
                <c:pt idx="48009">
                  <c:v>101.9</c:v>
                </c:pt>
                <c:pt idx="48010">
                  <c:v>101.9</c:v>
                </c:pt>
                <c:pt idx="48011">
                  <c:v>101.9</c:v>
                </c:pt>
                <c:pt idx="48012">
                  <c:v>102</c:v>
                </c:pt>
                <c:pt idx="48013">
                  <c:v>101.9</c:v>
                </c:pt>
                <c:pt idx="48014">
                  <c:v>102</c:v>
                </c:pt>
                <c:pt idx="48015">
                  <c:v>102</c:v>
                </c:pt>
                <c:pt idx="48016">
                  <c:v>102</c:v>
                </c:pt>
                <c:pt idx="48017">
                  <c:v>102</c:v>
                </c:pt>
                <c:pt idx="48018">
                  <c:v>102</c:v>
                </c:pt>
                <c:pt idx="48019">
                  <c:v>102</c:v>
                </c:pt>
                <c:pt idx="48020">
                  <c:v>102</c:v>
                </c:pt>
                <c:pt idx="48021">
                  <c:v>102</c:v>
                </c:pt>
                <c:pt idx="48022">
                  <c:v>102</c:v>
                </c:pt>
                <c:pt idx="48023">
                  <c:v>102</c:v>
                </c:pt>
                <c:pt idx="48024">
                  <c:v>102</c:v>
                </c:pt>
                <c:pt idx="48025">
                  <c:v>102</c:v>
                </c:pt>
                <c:pt idx="48026">
                  <c:v>102</c:v>
                </c:pt>
                <c:pt idx="48027">
                  <c:v>102</c:v>
                </c:pt>
                <c:pt idx="48028">
                  <c:v>102</c:v>
                </c:pt>
                <c:pt idx="48029">
                  <c:v>102</c:v>
                </c:pt>
                <c:pt idx="48030">
                  <c:v>102.1</c:v>
                </c:pt>
                <c:pt idx="48031">
                  <c:v>102.1</c:v>
                </c:pt>
                <c:pt idx="48032">
                  <c:v>102.1</c:v>
                </c:pt>
                <c:pt idx="48033">
                  <c:v>102.1</c:v>
                </c:pt>
                <c:pt idx="48034">
                  <c:v>102.1</c:v>
                </c:pt>
                <c:pt idx="48035">
                  <c:v>102.1</c:v>
                </c:pt>
                <c:pt idx="48036">
                  <c:v>102.1</c:v>
                </c:pt>
                <c:pt idx="48037">
                  <c:v>102.1</c:v>
                </c:pt>
                <c:pt idx="48038">
                  <c:v>102.2</c:v>
                </c:pt>
                <c:pt idx="48039">
                  <c:v>102.2</c:v>
                </c:pt>
                <c:pt idx="48040">
                  <c:v>102.2</c:v>
                </c:pt>
                <c:pt idx="48041">
                  <c:v>102.2</c:v>
                </c:pt>
                <c:pt idx="48042">
                  <c:v>102.2</c:v>
                </c:pt>
                <c:pt idx="48043">
                  <c:v>102.2</c:v>
                </c:pt>
                <c:pt idx="48044">
                  <c:v>102.2</c:v>
                </c:pt>
                <c:pt idx="48045">
                  <c:v>102.2</c:v>
                </c:pt>
                <c:pt idx="48046">
                  <c:v>102.3</c:v>
                </c:pt>
                <c:pt idx="48047">
                  <c:v>102.3</c:v>
                </c:pt>
                <c:pt idx="48048">
                  <c:v>102.3</c:v>
                </c:pt>
                <c:pt idx="48049">
                  <c:v>102.3</c:v>
                </c:pt>
                <c:pt idx="48050">
                  <c:v>102.3</c:v>
                </c:pt>
                <c:pt idx="48051">
                  <c:v>102.3</c:v>
                </c:pt>
                <c:pt idx="48052">
                  <c:v>102.3</c:v>
                </c:pt>
                <c:pt idx="48053">
                  <c:v>102.3</c:v>
                </c:pt>
                <c:pt idx="48054">
                  <c:v>102.3</c:v>
                </c:pt>
                <c:pt idx="48055">
                  <c:v>102.4</c:v>
                </c:pt>
                <c:pt idx="48056">
                  <c:v>102.4</c:v>
                </c:pt>
                <c:pt idx="48057">
                  <c:v>102.4</c:v>
                </c:pt>
                <c:pt idx="48058">
                  <c:v>102.4</c:v>
                </c:pt>
                <c:pt idx="48059">
                  <c:v>102.4</c:v>
                </c:pt>
                <c:pt idx="48060">
                  <c:v>102.4</c:v>
                </c:pt>
                <c:pt idx="48061">
                  <c:v>102.4</c:v>
                </c:pt>
                <c:pt idx="48062">
                  <c:v>102.5</c:v>
                </c:pt>
                <c:pt idx="48063">
                  <c:v>102.5</c:v>
                </c:pt>
                <c:pt idx="48064">
                  <c:v>102.5</c:v>
                </c:pt>
                <c:pt idx="48065">
                  <c:v>102.5</c:v>
                </c:pt>
                <c:pt idx="48066">
                  <c:v>102.5</c:v>
                </c:pt>
                <c:pt idx="48067">
                  <c:v>102.5</c:v>
                </c:pt>
                <c:pt idx="48068">
                  <c:v>102.5</c:v>
                </c:pt>
                <c:pt idx="48069">
                  <c:v>102.6</c:v>
                </c:pt>
                <c:pt idx="48070">
                  <c:v>102.6</c:v>
                </c:pt>
                <c:pt idx="48071">
                  <c:v>102.6</c:v>
                </c:pt>
                <c:pt idx="48072">
                  <c:v>102.6</c:v>
                </c:pt>
                <c:pt idx="48073">
                  <c:v>102.6</c:v>
                </c:pt>
                <c:pt idx="48074">
                  <c:v>102.6</c:v>
                </c:pt>
                <c:pt idx="48075">
                  <c:v>102.6</c:v>
                </c:pt>
                <c:pt idx="48076">
                  <c:v>102.7</c:v>
                </c:pt>
                <c:pt idx="48077">
                  <c:v>102.7</c:v>
                </c:pt>
                <c:pt idx="48078">
                  <c:v>102.7</c:v>
                </c:pt>
                <c:pt idx="48079">
                  <c:v>102.7</c:v>
                </c:pt>
                <c:pt idx="48080">
                  <c:v>102.7</c:v>
                </c:pt>
                <c:pt idx="48081">
                  <c:v>102.7</c:v>
                </c:pt>
                <c:pt idx="48082">
                  <c:v>102.7</c:v>
                </c:pt>
                <c:pt idx="48083">
                  <c:v>102.8</c:v>
                </c:pt>
                <c:pt idx="48084">
                  <c:v>102.8</c:v>
                </c:pt>
                <c:pt idx="48085">
                  <c:v>102.8</c:v>
                </c:pt>
                <c:pt idx="48086">
                  <c:v>102.8</c:v>
                </c:pt>
                <c:pt idx="48087">
                  <c:v>102.8</c:v>
                </c:pt>
                <c:pt idx="48088">
                  <c:v>102.8</c:v>
                </c:pt>
                <c:pt idx="48089">
                  <c:v>102.8</c:v>
                </c:pt>
                <c:pt idx="48090">
                  <c:v>102.9</c:v>
                </c:pt>
                <c:pt idx="48091">
                  <c:v>102.9</c:v>
                </c:pt>
                <c:pt idx="48092">
                  <c:v>102.9</c:v>
                </c:pt>
                <c:pt idx="48093">
                  <c:v>102.9</c:v>
                </c:pt>
                <c:pt idx="48094">
                  <c:v>102.9</c:v>
                </c:pt>
                <c:pt idx="48095">
                  <c:v>102.9</c:v>
                </c:pt>
                <c:pt idx="48096">
                  <c:v>102.9</c:v>
                </c:pt>
                <c:pt idx="48097">
                  <c:v>103</c:v>
                </c:pt>
                <c:pt idx="48098">
                  <c:v>103</c:v>
                </c:pt>
                <c:pt idx="48099">
                  <c:v>103</c:v>
                </c:pt>
                <c:pt idx="48100">
                  <c:v>103</c:v>
                </c:pt>
                <c:pt idx="48101">
                  <c:v>103</c:v>
                </c:pt>
                <c:pt idx="48102">
                  <c:v>103</c:v>
                </c:pt>
                <c:pt idx="48103">
                  <c:v>103</c:v>
                </c:pt>
                <c:pt idx="48104">
                  <c:v>103.1</c:v>
                </c:pt>
                <c:pt idx="48105">
                  <c:v>103.1</c:v>
                </c:pt>
                <c:pt idx="48106">
                  <c:v>103.1</c:v>
                </c:pt>
                <c:pt idx="48107">
                  <c:v>103.1</c:v>
                </c:pt>
                <c:pt idx="48108">
                  <c:v>103.1</c:v>
                </c:pt>
                <c:pt idx="48109">
                  <c:v>103.1</c:v>
                </c:pt>
                <c:pt idx="48110">
                  <c:v>103.1</c:v>
                </c:pt>
                <c:pt idx="48111">
                  <c:v>103.2</c:v>
                </c:pt>
                <c:pt idx="48112">
                  <c:v>103.2</c:v>
                </c:pt>
                <c:pt idx="48113">
                  <c:v>103.2</c:v>
                </c:pt>
                <c:pt idx="48114">
                  <c:v>103.2</c:v>
                </c:pt>
                <c:pt idx="48115">
                  <c:v>103.2</c:v>
                </c:pt>
                <c:pt idx="48116">
                  <c:v>103.2</c:v>
                </c:pt>
                <c:pt idx="48117">
                  <c:v>103.2</c:v>
                </c:pt>
                <c:pt idx="48118">
                  <c:v>103.3</c:v>
                </c:pt>
                <c:pt idx="48119">
                  <c:v>103.3</c:v>
                </c:pt>
                <c:pt idx="48120">
                  <c:v>103.3</c:v>
                </c:pt>
                <c:pt idx="48121">
                  <c:v>103.3</c:v>
                </c:pt>
                <c:pt idx="48122">
                  <c:v>103.3</c:v>
                </c:pt>
                <c:pt idx="48123">
                  <c:v>103.4</c:v>
                </c:pt>
                <c:pt idx="48124">
                  <c:v>103.4</c:v>
                </c:pt>
                <c:pt idx="48125">
                  <c:v>103.4</c:v>
                </c:pt>
                <c:pt idx="48126">
                  <c:v>103.4</c:v>
                </c:pt>
                <c:pt idx="48127">
                  <c:v>103.4</c:v>
                </c:pt>
                <c:pt idx="48128">
                  <c:v>103.4</c:v>
                </c:pt>
                <c:pt idx="48129">
                  <c:v>103.4</c:v>
                </c:pt>
                <c:pt idx="48130">
                  <c:v>103.5</c:v>
                </c:pt>
                <c:pt idx="48131">
                  <c:v>103.5</c:v>
                </c:pt>
                <c:pt idx="48132">
                  <c:v>103.5</c:v>
                </c:pt>
                <c:pt idx="48133">
                  <c:v>103.5</c:v>
                </c:pt>
                <c:pt idx="48134">
                  <c:v>103.5</c:v>
                </c:pt>
                <c:pt idx="48135">
                  <c:v>103.5</c:v>
                </c:pt>
                <c:pt idx="48136">
                  <c:v>103.5</c:v>
                </c:pt>
                <c:pt idx="48137">
                  <c:v>103.6</c:v>
                </c:pt>
                <c:pt idx="48138">
                  <c:v>103.6</c:v>
                </c:pt>
                <c:pt idx="48139">
                  <c:v>103.6</c:v>
                </c:pt>
                <c:pt idx="48140">
                  <c:v>103.6</c:v>
                </c:pt>
                <c:pt idx="48141">
                  <c:v>103.6</c:v>
                </c:pt>
                <c:pt idx="48142">
                  <c:v>103.6</c:v>
                </c:pt>
                <c:pt idx="48143">
                  <c:v>103.6</c:v>
                </c:pt>
                <c:pt idx="48144">
                  <c:v>103.7</c:v>
                </c:pt>
                <c:pt idx="48145">
                  <c:v>103.7</c:v>
                </c:pt>
                <c:pt idx="48146">
                  <c:v>103.7</c:v>
                </c:pt>
                <c:pt idx="48147">
                  <c:v>103.7</c:v>
                </c:pt>
                <c:pt idx="48148">
                  <c:v>103.7</c:v>
                </c:pt>
                <c:pt idx="48149">
                  <c:v>103.7</c:v>
                </c:pt>
                <c:pt idx="48150">
                  <c:v>103.7</c:v>
                </c:pt>
                <c:pt idx="48151">
                  <c:v>103.7</c:v>
                </c:pt>
                <c:pt idx="48152">
                  <c:v>103.8</c:v>
                </c:pt>
                <c:pt idx="48153">
                  <c:v>103.8</c:v>
                </c:pt>
                <c:pt idx="48154">
                  <c:v>103.8</c:v>
                </c:pt>
                <c:pt idx="48155">
                  <c:v>103.8</c:v>
                </c:pt>
                <c:pt idx="48156">
                  <c:v>103.8</c:v>
                </c:pt>
                <c:pt idx="48157">
                  <c:v>103.8</c:v>
                </c:pt>
                <c:pt idx="48158">
                  <c:v>103.8</c:v>
                </c:pt>
                <c:pt idx="48159">
                  <c:v>103.9</c:v>
                </c:pt>
                <c:pt idx="48160">
                  <c:v>103.9</c:v>
                </c:pt>
                <c:pt idx="48161">
                  <c:v>103.9</c:v>
                </c:pt>
                <c:pt idx="48162">
                  <c:v>103.9</c:v>
                </c:pt>
                <c:pt idx="48163">
                  <c:v>103.9</c:v>
                </c:pt>
                <c:pt idx="48164">
                  <c:v>103.9</c:v>
                </c:pt>
                <c:pt idx="48165">
                  <c:v>103.9</c:v>
                </c:pt>
                <c:pt idx="48166">
                  <c:v>104</c:v>
                </c:pt>
                <c:pt idx="48167">
                  <c:v>104</c:v>
                </c:pt>
                <c:pt idx="48168">
                  <c:v>104</c:v>
                </c:pt>
                <c:pt idx="48169">
                  <c:v>104</c:v>
                </c:pt>
                <c:pt idx="48170">
                  <c:v>104</c:v>
                </c:pt>
                <c:pt idx="48171">
                  <c:v>104</c:v>
                </c:pt>
                <c:pt idx="48172">
                  <c:v>104</c:v>
                </c:pt>
                <c:pt idx="48173">
                  <c:v>104</c:v>
                </c:pt>
                <c:pt idx="48174">
                  <c:v>104</c:v>
                </c:pt>
                <c:pt idx="48175">
                  <c:v>104</c:v>
                </c:pt>
                <c:pt idx="48176">
                  <c:v>104.1</c:v>
                </c:pt>
                <c:pt idx="48177">
                  <c:v>104.1</c:v>
                </c:pt>
                <c:pt idx="48178">
                  <c:v>104.1</c:v>
                </c:pt>
                <c:pt idx="48179">
                  <c:v>104.1</c:v>
                </c:pt>
                <c:pt idx="48180">
                  <c:v>104.1</c:v>
                </c:pt>
                <c:pt idx="48181">
                  <c:v>104.1</c:v>
                </c:pt>
                <c:pt idx="48182">
                  <c:v>104.1</c:v>
                </c:pt>
                <c:pt idx="48183">
                  <c:v>104.1</c:v>
                </c:pt>
                <c:pt idx="48184">
                  <c:v>104.1</c:v>
                </c:pt>
                <c:pt idx="48185">
                  <c:v>104.1</c:v>
                </c:pt>
                <c:pt idx="48186">
                  <c:v>104.1</c:v>
                </c:pt>
                <c:pt idx="48187">
                  <c:v>104.1</c:v>
                </c:pt>
                <c:pt idx="48188">
                  <c:v>104.1</c:v>
                </c:pt>
                <c:pt idx="48189">
                  <c:v>104.1</c:v>
                </c:pt>
                <c:pt idx="48190">
                  <c:v>104.1</c:v>
                </c:pt>
                <c:pt idx="48191">
                  <c:v>104.1</c:v>
                </c:pt>
                <c:pt idx="48192">
                  <c:v>104.1</c:v>
                </c:pt>
                <c:pt idx="48193">
                  <c:v>104.1</c:v>
                </c:pt>
                <c:pt idx="48194">
                  <c:v>104.1</c:v>
                </c:pt>
                <c:pt idx="48195">
                  <c:v>104.2</c:v>
                </c:pt>
                <c:pt idx="48196">
                  <c:v>104.2</c:v>
                </c:pt>
                <c:pt idx="48197">
                  <c:v>104.2</c:v>
                </c:pt>
                <c:pt idx="48198">
                  <c:v>104.2</c:v>
                </c:pt>
                <c:pt idx="48199">
                  <c:v>104.2</c:v>
                </c:pt>
                <c:pt idx="48200">
                  <c:v>104.2</c:v>
                </c:pt>
                <c:pt idx="48201">
                  <c:v>104.2</c:v>
                </c:pt>
                <c:pt idx="48202">
                  <c:v>104.2</c:v>
                </c:pt>
                <c:pt idx="48203">
                  <c:v>104.2</c:v>
                </c:pt>
                <c:pt idx="48204">
                  <c:v>104.2</c:v>
                </c:pt>
                <c:pt idx="48205">
                  <c:v>104.2</c:v>
                </c:pt>
                <c:pt idx="48206">
                  <c:v>104.2</c:v>
                </c:pt>
                <c:pt idx="48207">
                  <c:v>104.2</c:v>
                </c:pt>
                <c:pt idx="48208">
                  <c:v>104.2</c:v>
                </c:pt>
                <c:pt idx="48209">
                  <c:v>104.2</c:v>
                </c:pt>
                <c:pt idx="48210">
                  <c:v>104.2</c:v>
                </c:pt>
                <c:pt idx="48211">
                  <c:v>104.2</c:v>
                </c:pt>
                <c:pt idx="48212">
                  <c:v>104.2</c:v>
                </c:pt>
                <c:pt idx="48213">
                  <c:v>104.2</c:v>
                </c:pt>
                <c:pt idx="48214">
                  <c:v>104.2</c:v>
                </c:pt>
                <c:pt idx="48215">
                  <c:v>104.2</c:v>
                </c:pt>
                <c:pt idx="48216">
                  <c:v>104.2</c:v>
                </c:pt>
                <c:pt idx="48217">
                  <c:v>104.2</c:v>
                </c:pt>
                <c:pt idx="48218">
                  <c:v>104.2</c:v>
                </c:pt>
                <c:pt idx="48219">
                  <c:v>104.2</c:v>
                </c:pt>
                <c:pt idx="48220">
                  <c:v>104.2</c:v>
                </c:pt>
                <c:pt idx="48221">
                  <c:v>104.2</c:v>
                </c:pt>
                <c:pt idx="48222">
                  <c:v>104.2</c:v>
                </c:pt>
                <c:pt idx="48223">
                  <c:v>104.2</c:v>
                </c:pt>
                <c:pt idx="48224">
                  <c:v>104.2</c:v>
                </c:pt>
                <c:pt idx="48225">
                  <c:v>104.2</c:v>
                </c:pt>
                <c:pt idx="48226">
                  <c:v>104.2</c:v>
                </c:pt>
                <c:pt idx="48227">
                  <c:v>104.1</c:v>
                </c:pt>
                <c:pt idx="48228">
                  <c:v>104.1</c:v>
                </c:pt>
                <c:pt idx="48229">
                  <c:v>104.1</c:v>
                </c:pt>
                <c:pt idx="48230">
                  <c:v>104.1</c:v>
                </c:pt>
                <c:pt idx="48231">
                  <c:v>104.1</c:v>
                </c:pt>
                <c:pt idx="48232">
                  <c:v>104.1</c:v>
                </c:pt>
                <c:pt idx="48233">
                  <c:v>104.1</c:v>
                </c:pt>
                <c:pt idx="48234">
                  <c:v>104.1</c:v>
                </c:pt>
                <c:pt idx="48235">
                  <c:v>104.1</c:v>
                </c:pt>
                <c:pt idx="48236">
                  <c:v>104.1</c:v>
                </c:pt>
                <c:pt idx="48237">
                  <c:v>104.1</c:v>
                </c:pt>
                <c:pt idx="48238">
                  <c:v>104</c:v>
                </c:pt>
                <c:pt idx="48239">
                  <c:v>104</c:v>
                </c:pt>
                <c:pt idx="48240">
                  <c:v>104</c:v>
                </c:pt>
                <c:pt idx="48241">
                  <c:v>104</c:v>
                </c:pt>
                <c:pt idx="48242">
                  <c:v>104</c:v>
                </c:pt>
                <c:pt idx="48243">
                  <c:v>104</c:v>
                </c:pt>
                <c:pt idx="48244">
                  <c:v>104</c:v>
                </c:pt>
                <c:pt idx="48245">
                  <c:v>104</c:v>
                </c:pt>
                <c:pt idx="48246">
                  <c:v>104</c:v>
                </c:pt>
                <c:pt idx="48247">
                  <c:v>104</c:v>
                </c:pt>
                <c:pt idx="48248">
                  <c:v>104</c:v>
                </c:pt>
                <c:pt idx="48249">
                  <c:v>104</c:v>
                </c:pt>
                <c:pt idx="48250">
                  <c:v>103.9</c:v>
                </c:pt>
                <c:pt idx="48251">
                  <c:v>103.9</c:v>
                </c:pt>
                <c:pt idx="48252">
                  <c:v>103.9</c:v>
                </c:pt>
                <c:pt idx="48253">
                  <c:v>103.9</c:v>
                </c:pt>
                <c:pt idx="48254">
                  <c:v>103.9</c:v>
                </c:pt>
                <c:pt idx="48255">
                  <c:v>103.9</c:v>
                </c:pt>
                <c:pt idx="48256">
                  <c:v>103.9</c:v>
                </c:pt>
                <c:pt idx="48257">
                  <c:v>103.9</c:v>
                </c:pt>
                <c:pt idx="48258">
                  <c:v>103.9</c:v>
                </c:pt>
                <c:pt idx="48259">
                  <c:v>103.9</c:v>
                </c:pt>
                <c:pt idx="48260">
                  <c:v>103.8</c:v>
                </c:pt>
                <c:pt idx="48261">
                  <c:v>103.8</c:v>
                </c:pt>
                <c:pt idx="48262">
                  <c:v>103.8</c:v>
                </c:pt>
                <c:pt idx="48263">
                  <c:v>103.8</c:v>
                </c:pt>
                <c:pt idx="48264">
                  <c:v>103.8</c:v>
                </c:pt>
                <c:pt idx="48265">
                  <c:v>103.8</c:v>
                </c:pt>
                <c:pt idx="48266">
                  <c:v>103.8</c:v>
                </c:pt>
                <c:pt idx="48267">
                  <c:v>103.8</c:v>
                </c:pt>
                <c:pt idx="48268">
                  <c:v>103.7</c:v>
                </c:pt>
                <c:pt idx="48269">
                  <c:v>103.7</c:v>
                </c:pt>
                <c:pt idx="48270">
                  <c:v>103.7</c:v>
                </c:pt>
                <c:pt idx="48271">
                  <c:v>103.7</c:v>
                </c:pt>
                <c:pt idx="48272">
                  <c:v>103.7</c:v>
                </c:pt>
                <c:pt idx="48273">
                  <c:v>103.7</c:v>
                </c:pt>
                <c:pt idx="48274">
                  <c:v>103.6</c:v>
                </c:pt>
                <c:pt idx="48275">
                  <c:v>103.6</c:v>
                </c:pt>
                <c:pt idx="48276">
                  <c:v>103.6</c:v>
                </c:pt>
                <c:pt idx="48277">
                  <c:v>103.6</c:v>
                </c:pt>
                <c:pt idx="48278">
                  <c:v>103.6</c:v>
                </c:pt>
                <c:pt idx="48279">
                  <c:v>103.5</c:v>
                </c:pt>
                <c:pt idx="48280">
                  <c:v>103.5</c:v>
                </c:pt>
                <c:pt idx="48281">
                  <c:v>103.5</c:v>
                </c:pt>
                <c:pt idx="48282">
                  <c:v>103.5</c:v>
                </c:pt>
                <c:pt idx="48283">
                  <c:v>103.5</c:v>
                </c:pt>
                <c:pt idx="48284">
                  <c:v>103.5</c:v>
                </c:pt>
                <c:pt idx="48285">
                  <c:v>103.4</c:v>
                </c:pt>
                <c:pt idx="48286">
                  <c:v>103.4</c:v>
                </c:pt>
                <c:pt idx="48287">
                  <c:v>103.4</c:v>
                </c:pt>
                <c:pt idx="48288">
                  <c:v>103.4</c:v>
                </c:pt>
                <c:pt idx="48289">
                  <c:v>103.4</c:v>
                </c:pt>
                <c:pt idx="48290">
                  <c:v>103.3</c:v>
                </c:pt>
                <c:pt idx="48291">
                  <c:v>103.3</c:v>
                </c:pt>
                <c:pt idx="48292">
                  <c:v>103.3</c:v>
                </c:pt>
                <c:pt idx="48293">
                  <c:v>103.3</c:v>
                </c:pt>
                <c:pt idx="48294">
                  <c:v>103.3</c:v>
                </c:pt>
                <c:pt idx="48295">
                  <c:v>103.2</c:v>
                </c:pt>
                <c:pt idx="48296">
                  <c:v>103.2</c:v>
                </c:pt>
                <c:pt idx="48297">
                  <c:v>103.2</c:v>
                </c:pt>
                <c:pt idx="48298">
                  <c:v>103.2</c:v>
                </c:pt>
                <c:pt idx="48299">
                  <c:v>103.2</c:v>
                </c:pt>
                <c:pt idx="48300">
                  <c:v>103.1</c:v>
                </c:pt>
                <c:pt idx="48301">
                  <c:v>103.1</c:v>
                </c:pt>
                <c:pt idx="48302">
                  <c:v>103.1</c:v>
                </c:pt>
                <c:pt idx="48303">
                  <c:v>103.1</c:v>
                </c:pt>
                <c:pt idx="48304">
                  <c:v>103.1</c:v>
                </c:pt>
                <c:pt idx="48305">
                  <c:v>103.1</c:v>
                </c:pt>
                <c:pt idx="48306">
                  <c:v>103.1</c:v>
                </c:pt>
                <c:pt idx="48307">
                  <c:v>103</c:v>
                </c:pt>
                <c:pt idx="48308">
                  <c:v>103</c:v>
                </c:pt>
                <c:pt idx="48309">
                  <c:v>103</c:v>
                </c:pt>
                <c:pt idx="48310">
                  <c:v>103</c:v>
                </c:pt>
                <c:pt idx="48311">
                  <c:v>103</c:v>
                </c:pt>
                <c:pt idx="48312">
                  <c:v>103</c:v>
                </c:pt>
                <c:pt idx="48313">
                  <c:v>103</c:v>
                </c:pt>
                <c:pt idx="48314">
                  <c:v>103</c:v>
                </c:pt>
                <c:pt idx="48315">
                  <c:v>102.9</c:v>
                </c:pt>
                <c:pt idx="48316">
                  <c:v>102.9</c:v>
                </c:pt>
                <c:pt idx="48317">
                  <c:v>102.9</c:v>
                </c:pt>
                <c:pt idx="48318">
                  <c:v>102.9</c:v>
                </c:pt>
                <c:pt idx="48319">
                  <c:v>102.9</c:v>
                </c:pt>
                <c:pt idx="48320">
                  <c:v>102.9</c:v>
                </c:pt>
                <c:pt idx="48321">
                  <c:v>102.9</c:v>
                </c:pt>
                <c:pt idx="48322">
                  <c:v>102.8</c:v>
                </c:pt>
                <c:pt idx="48323">
                  <c:v>102.8</c:v>
                </c:pt>
                <c:pt idx="48324">
                  <c:v>102.8</c:v>
                </c:pt>
                <c:pt idx="48325">
                  <c:v>102.8</c:v>
                </c:pt>
                <c:pt idx="48326">
                  <c:v>102.8</c:v>
                </c:pt>
                <c:pt idx="48327">
                  <c:v>102.8</c:v>
                </c:pt>
                <c:pt idx="48328">
                  <c:v>102.8</c:v>
                </c:pt>
                <c:pt idx="48329">
                  <c:v>102.7</c:v>
                </c:pt>
                <c:pt idx="48330">
                  <c:v>102.7</c:v>
                </c:pt>
                <c:pt idx="48331">
                  <c:v>102.7</c:v>
                </c:pt>
                <c:pt idx="48332">
                  <c:v>102.7</c:v>
                </c:pt>
                <c:pt idx="48333">
                  <c:v>102.7</c:v>
                </c:pt>
                <c:pt idx="48334">
                  <c:v>102.7</c:v>
                </c:pt>
                <c:pt idx="48335">
                  <c:v>102.7</c:v>
                </c:pt>
                <c:pt idx="48336">
                  <c:v>102.7</c:v>
                </c:pt>
                <c:pt idx="48337">
                  <c:v>102.6</c:v>
                </c:pt>
                <c:pt idx="48338">
                  <c:v>102.6</c:v>
                </c:pt>
                <c:pt idx="48339">
                  <c:v>102.6</c:v>
                </c:pt>
                <c:pt idx="48340">
                  <c:v>102.6</c:v>
                </c:pt>
                <c:pt idx="48341">
                  <c:v>102.6</c:v>
                </c:pt>
                <c:pt idx="48342">
                  <c:v>102.6</c:v>
                </c:pt>
                <c:pt idx="48343">
                  <c:v>102.6</c:v>
                </c:pt>
                <c:pt idx="48344">
                  <c:v>102.6</c:v>
                </c:pt>
                <c:pt idx="48345">
                  <c:v>102.5</c:v>
                </c:pt>
                <c:pt idx="48346">
                  <c:v>102.5</c:v>
                </c:pt>
                <c:pt idx="48347">
                  <c:v>102.5</c:v>
                </c:pt>
                <c:pt idx="48348">
                  <c:v>102.5</c:v>
                </c:pt>
                <c:pt idx="48349">
                  <c:v>102.5</c:v>
                </c:pt>
                <c:pt idx="48350">
                  <c:v>102.5</c:v>
                </c:pt>
                <c:pt idx="48351">
                  <c:v>102.5</c:v>
                </c:pt>
                <c:pt idx="48352">
                  <c:v>102.5</c:v>
                </c:pt>
                <c:pt idx="48353">
                  <c:v>102.4</c:v>
                </c:pt>
                <c:pt idx="48354">
                  <c:v>102.4</c:v>
                </c:pt>
                <c:pt idx="48355">
                  <c:v>102.4</c:v>
                </c:pt>
                <c:pt idx="48356">
                  <c:v>102.4</c:v>
                </c:pt>
                <c:pt idx="48357">
                  <c:v>102.4</c:v>
                </c:pt>
                <c:pt idx="48358">
                  <c:v>102.4</c:v>
                </c:pt>
                <c:pt idx="48359">
                  <c:v>102.4</c:v>
                </c:pt>
                <c:pt idx="48360">
                  <c:v>102.4</c:v>
                </c:pt>
                <c:pt idx="48361">
                  <c:v>102.4</c:v>
                </c:pt>
                <c:pt idx="48362">
                  <c:v>102.4</c:v>
                </c:pt>
                <c:pt idx="48363">
                  <c:v>102.3</c:v>
                </c:pt>
                <c:pt idx="48364">
                  <c:v>102.3</c:v>
                </c:pt>
                <c:pt idx="48365">
                  <c:v>102.3</c:v>
                </c:pt>
                <c:pt idx="48366">
                  <c:v>102.3</c:v>
                </c:pt>
                <c:pt idx="48367">
                  <c:v>102.3</c:v>
                </c:pt>
                <c:pt idx="48368">
                  <c:v>102.3</c:v>
                </c:pt>
                <c:pt idx="48369">
                  <c:v>102.3</c:v>
                </c:pt>
                <c:pt idx="48370">
                  <c:v>102.3</c:v>
                </c:pt>
                <c:pt idx="48371">
                  <c:v>102.3</c:v>
                </c:pt>
                <c:pt idx="48372">
                  <c:v>102.3</c:v>
                </c:pt>
                <c:pt idx="48373">
                  <c:v>102.2</c:v>
                </c:pt>
                <c:pt idx="48374">
                  <c:v>102.2</c:v>
                </c:pt>
                <c:pt idx="48375">
                  <c:v>102.2</c:v>
                </c:pt>
                <c:pt idx="48376">
                  <c:v>102.2</c:v>
                </c:pt>
                <c:pt idx="48377">
                  <c:v>102.2</c:v>
                </c:pt>
                <c:pt idx="48378">
                  <c:v>102.2</c:v>
                </c:pt>
                <c:pt idx="48379">
                  <c:v>102.2</c:v>
                </c:pt>
                <c:pt idx="48380">
                  <c:v>102.2</c:v>
                </c:pt>
                <c:pt idx="48381">
                  <c:v>102.2</c:v>
                </c:pt>
                <c:pt idx="48382">
                  <c:v>102.2</c:v>
                </c:pt>
                <c:pt idx="48383">
                  <c:v>102.2</c:v>
                </c:pt>
                <c:pt idx="48384">
                  <c:v>102.2</c:v>
                </c:pt>
                <c:pt idx="48385">
                  <c:v>102.2</c:v>
                </c:pt>
                <c:pt idx="48386">
                  <c:v>102.2</c:v>
                </c:pt>
                <c:pt idx="48387">
                  <c:v>102.2</c:v>
                </c:pt>
                <c:pt idx="48388">
                  <c:v>102.2</c:v>
                </c:pt>
                <c:pt idx="48389">
                  <c:v>102.1</c:v>
                </c:pt>
                <c:pt idx="48390">
                  <c:v>102.2</c:v>
                </c:pt>
                <c:pt idx="48391">
                  <c:v>102.1</c:v>
                </c:pt>
                <c:pt idx="48392">
                  <c:v>102.1</c:v>
                </c:pt>
                <c:pt idx="48393">
                  <c:v>102.1</c:v>
                </c:pt>
                <c:pt idx="48394">
                  <c:v>102.1</c:v>
                </c:pt>
                <c:pt idx="48395">
                  <c:v>102.1</c:v>
                </c:pt>
                <c:pt idx="48396">
                  <c:v>102.1</c:v>
                </c:pt>
                <c:pt idx="48397">
                  <c:v>102.1</c:v>
                </c:pt>
                <c:pt idx="48398">
                  <c:v>102.1</c:v>
                </c:pt>
                <c:pt idx="48399">
                  <c:v>102.1</c:v>
                </c:pt>
                <c:pt idx="48400">
                  <c:v>102.1</c:v>
                </c:pt>
                <c:pt idx="48401">
                  <c:v>102.1</c:v>
                </c:pt>
                <c:pt idx="48402">
                  <c:v>102.1</c:v>
                </c:pt>
                <c:pt idx="48403">
                  <c:v>102.1</c:v>
                </c:pt>
                <c:pt idx="48404">
                  <c:v>102.1</c:v>
                </c:pt>
                <c:pt idx="48405">
                  <c:v>102.1</c:v>
                </c:pt>
                <c:pt idx="48406">
                  <c:v>102.1</c:v>
                </c:pt>
                <c:pt idx="48407">
                  <c:v>102.1</c:v>
                </c:pt>
                <c:pt idx="48408">
                  <c:v>102.1</c:v>
                </c:pt>
                <c:pt idx="48409">
                  <c:v>102.1</c:v>
                </c:pt>
                <c:pt idx="48410">
                  <c:v>102.1</c:v>
                </c:pt>
                <c:pt idx="48411">
                  <c:v>102.1</c:v>
                </c:pt>
                <c:pt idx="48412">
                  <c:v>102.1</c:v>
                </c:pt>
                <c:pt idx="48413">
                  <c:v>102.1</c:v>
                </c:pt>
                <c:pt idx="48414">
                  <c:v>102.1</c:v>
                </c:pt>
                <c:pt idx="48415">
                  <c:v>102.1</c:v>
                </c:pt>
                <c:pt idx="48416">
                  <c:v>102.1</c:v>
                </c:pt>
                <c:pt idx="48417">
                  <c:v>102.1</c:v>
                </c:pt>
                <c:pt idx="48418">
                  <c:v>102.1</c:v>
                </c:pt>
                <c:pt idx="48419">
                  <c:v>102.1</c:v>
                </c:pt>
                <c:pt idx="48420">
                  <c:v>102.1</c:v>
                </c:pt>
                <c:pt idx="48421">
                  <c:v>102.2</c:v>
                </c:pt>
                <c:pt idx="48422">
                  <c:v>102.1</c:v>
                </c:pt>
                <c:pt idx="48423">
                  <c:v>102.2</c:v>
                </c:pt>
                <c:pt idx="48424">
                  <c:v>102.2</c:v>
                </c:pt>
                <c:pt idx="48425">
                  <c:v>102.2</c:v>
                </c:pt>
                <c:pt idx="48426">
                  <c:v>102.2</c:v>
                </c:pt>
                <c:pt idx="48427">
                  <c:v>102.2</c:v>
                </c:pt>
                <c:pt idx="48428">
                  <c:v>102.2</c:v>
                </c:pt>
                <c:pt idx="48429">
                  <c:v>102.2</c:v>
                </c:pt>
                <c:pt idx="48430">
                  <c:v>102.2</c:v>
                </c:pt>
                <c:pt idx="48431">
                  <c:v>102.2</c:v>
                </c:pt>
                <c:pt idx="48432">
                  <c:v>102.2</c:v>
                </c:pt>
                <c:pt idx="48433">
                  <c:v>102.2</c:v>
                </c:pt>
                <c:pt idx="48434">
                  <c:v>102.2</c:v>
                </c:pt>
                <c:pt idx="48435">
                  <c:v>102.2</c:v>
                </c:pt>
                <c:pt idx="48436">
                  <c:v>102.2</c:v>
                </c:pt>
                <c:pt idx="48437">
                  <c:v>102.2</c:v>
                </c:pt>
                <c:pt idx="48438">
                  <c:v>102.2</c:v>
                </c:pt>
                <c:pt idx="48439">
                  <c:v>102.2</c:v>
                </c:pt>
                <c:pt idx="48440">
                  <c:v>102.2</c:v>
                </c:pt>
                <c:pt idx="48441">
                  <c:v>102.2</c:v>
                </c:pt>
                <c:pt idx="48442">
                  <c:v>102.2</c:v>
                </c:pt>
                <c:pt idx="48443">
                  <c:v>102.2</c:v>
                </c:pt>
                <c:pt idx="48444">
                  <c:v>102.3</c:v>
                </c:pt>
                <c:pt idx="48445">
                  <c:v>102.2</c:v>
                </c:pt>
                <c:pt idx="48446">
                  <c:v>102.3</c:v>
                </c:pt>
                <c:pt idx="48447">
                  <c:v>102.3</c:v>
                </c:pt>
                <c:pt idx="48448">
                  <c:v>102.3</c:v>
                </c:pt>
                <c:pt idx="48449">
                  <c:v>102.3</c:v>
                </c:pt>
                <c:pt idx="48450">
                  <c:v>102.3</c:v>
                </c:pt>
                <c:pt idx="48451">
                  <c:v>102.3</c:v>
                </c:pt>
                <c:pt idx="48452">
                  <c:v>102.3</c:v>
                </c:pt>
                <c:pt idx="48453">
                  <c:v>102.3</c:v>
                </c:pt>
                <c:pt idx="48454">
                  <c:v>102.4</c:v>
                </c:pt>
                <c:pt idx="48455">
                  <c:v>102.4</c:v>
                </c:pt>
                <c:pt idx="48456">
                  <c:v>102.4</c:v>
                </c:pt>
                <c:pt idx="48457">
                  <c:v>102.4</c:v>
                </c:pt>
                <c:pt idx="48458">
                  <c:v>102.4</c:v>
                </c:pt>
                <c:pt idx="48459">
                  <c:v>102.4</c:v>
                </c:pt>
                <c:pt idx="48460">
                  <c:v>102.4</c:v>
                </c:pt>
                <c:pt idx="48461">
                  <c:v>102.4</c:v>
                </c:pt>
                <c:pt idx="48462">
                  <c:v>102.4</c:v>
                </c:pt>
                <c:pt idx="48463">
                  <c:v>102.5</c:v>
                </c:pt>
                <c:pt idx="48464">
                  <c:v>102.5</c:v>
                </c:pt>
                <c:pt idx="48465">
                  <c:v>102.5</c:v>
                </c:pt>
                <c:pt idx="48466">
                  <c:v>102.5</c:v>
                </c:pt>
                <c:pt idx="48467">
                  <c:v>102.5</c:v>
                </c:pt>
                <c:pt idx="48468">
                  <c:v>102.5</c:v>
                </c:pt>
                <c:pt idx="48469">
                  <c:v>102.5</c:v>
                </c:pt>
                <c:pt idx="48470">
                  <c:v>102.5</c:v>
                </c:pt>
                <c:pt idx="48471">
                  <c:v>102.5</c:v>
                </c:pt>
                <c:pt idx="48472">
                  <c:v>102.5</c:v>
                </c:pt>
                <c:pt idx="48473">
                  <c:v>102.5</c:v>
                </c:pt>
                <c:pt idx="48474">
                  <c:v>102.5</c:v>
                </c:pt>
                <c:pt idx="48475">
                  <c:v>102.6</c:v>
                </c:pt>
                <c:pt idx="48476">
                  <c:v>102.6</c:v>
                </c:pt>
                <c:pt idx="48477">
                  <c:v>102.6</c:v>
                </c:pt>
                <c:pt idx="48478">
                  <c:v>102.6</c:v>
                </c:pt>
                <c:pt idx="48479">
                  <c:v>102.6</c:v>
                </c:pt>
                <c:pt idx="48480">
                  <c:v>102.6</c:v>
                </c:pt>
                <c:pt idx="48481">
                  <c:v>102.6</c:v>
                </c:pt>
                <c:pt idx="48482">
                  <c:v>102.6</c:v>
                </c:pt>
                <c:pt idx="48483">
                  <c:v>102.7</c:v>
                </c:pt>
                <c:pt idx="48484">
                  <c:v>102.7</c:v>
                </c:pt>
                <c:pt idx="48485">
                  <c:v>102.7</c:v>
                </c:pt>
                <c:pt idx="48486">
                  <c:v>102.7</c:v>
                </c:pt>
                <c:pt idx="48487">
                  <c:v>102.7</c:v>
                </c:pt>
                <c:pt idx="48488">
                  <c:v>102.7</c:v>
                </c:pt>
                <c:pt idx="48489">
                  <c:v>102.8</c:v>
                </c:pt>
                <c:pt idx="48490">
                  <c:v>102.8</c:v>
                </c:pt>
                <c:pt idx="48491">
                  <c:v>102.8</c:v>
                </c:pt>
                <c:pt idx="48492">
                  <c:v>102.8</c:v>
                </c:pt>
                <c:pt idx="48493">
                  <c:v>102.8</c:v>
                </c:pt>
                <c:pt idx="48494">
                  <c:v>102.8</c:v>
                </c:pt>
                <c:pt idx="48495">
                  <c:v>102.9</c:v>
                </c:pt>
                <c:pt idx="48496">
                  <c:v>102.9</c:v>
                </c:pt>
                <c:pt idx="48497">
                  <c:v>102.9</c:v>
                </c:pt>
                <c:pt idx="48498">
                  <c:v>102.9</c:v>
                </c:pt>
                <c:pt idx="48499">
                  <c:v>102.9</c:v>
                </c:pt>
                <c:pt idx="48500">
                  <c:v>102.9</c:v>
                </c:pt>
                <c:pt idx="48501">
                  <c:v>102.9</c:v>
                </c:pt>
                <c:pt idx="48502">
                  <c:v>103</c:v>
                </c:pt>
                <c:pt idx="48503">
                  <c:v>103</c:v>
                </c:pt>
                <c:pt idx="48504">
                  <c:v>103</c:v>
                </c:pt>
                <c:pt idx="48505">
                  <c:v>103</c:v>
                </c:pt>
                <c:pt idx="48506">
                  <c:v>103</c:v>
                </c:pt>
                <c:pt idx="48507">
                  <c:v>103</c:v>
                </c:pt>
                <c:pt idx="48508">
                  <c:v>103</c:v>
                </c:pt>
                <c:pt idx="48509">
                  <c:v>103</c:v>
                </c:pt>
                <c:pt idx="48510">
                  <c:v>103.1</c:v>
                </c:pt>
                <c:pt idx="48511">
                  <c:v>103.1</c:v>
                </c:pt>
                <c:pt idx="48512">
                  <c:v>103.1</c:v>
                </c:pt>
                <c:pt idx="48513">
                  <c:v>103.1</c:v>
                </c:pt>
                <c:pt idx="48514">
                  <c:v>103.1</c:v>
                </c:pt>
                <c:pt idx="48515">
                  <c:v>103.1</c:v>
                </c:pt>
                <c:pt idx="48516">
                  <c:v>103.2</c:v>
                </c:pt>
                <c:pt idx="48517">
                  <c:v>103.2</c:v>
                </c:pt>
                <c:pt idx="48518">
                  <c:v>103.2</c:v>
                </c:pt>
                <c:pt idx="48519">
                  <c:v>103.2</c:v>
                </c:pt>
                <c:pt idx="48520">
                  <c:v>103.2</c:v>
                </c:pt>
                <c:pt idx="48521">
                  <c:v>103.2</c:v>
                </c:pt>
                <c:pt idx="48522">
                  <c:v>103.2</c:v>
                </c:pt>
                <c:pt idx="48523">
                  <c:v>103.3</c:v>
                </c:pt>
                <c:pt idx="48524">
                  <c:v>103.3</c:v>
                </c:pt>
                <c:pt idx="48525">
                  <c:v>103.3</c:v>
                </c:pt>
                <c:pt idx="48526">
                  <c:v>103.3</c:v>
                </c:pt>
                <c:pt idx="48527">
                  <c:v>103.3</c:v>
                </c:pt>
                <c:pt idx="48528">
                  <c:v>103.3</c:v>
                </c:pt>
                <c:pt idx="48529">
                  <c:v>103.3</c:v>
                </c:pt>
                <c:pt idx="48530">
                  <c:v>103.4</c:v>
                </c:pt>
                <c:pt idx="48531">
                  <c:v>103.4</c:v>
                </c:pt>
                <c:pt idx="48532">
                  <c:v>103.4</c:v>
                </c:pt>
                <c:pt idx="48533">
                  <c:v>103.4</c:v>
                </c:pt>
                <c:pt idx="48534">
                  <c:v>103.4</c:v>
                </c:pt>
                <c:pt idx="48535">
                  <c:v>103.4</c:v>
                </c:pt>
                <c:pt idx="48536">
                  <c:v>103.5</c:v>
                </c:pt>
                <c:pt idx="48537">
                  <c:v>103.5</c:v>
                </c:pt>
                <c:pt idx="48538">
                  <c:v>103.5</c:v>
                </c:pt>
                <c:pt idx="48539">
                  <c:v>103.5</c:v>
                </c:pt>
                <c:pt idx="48540">
                  <c:v>103.5</c:v>
                </c:pt>
                <c:pt idx="48541">
                  <c:v>103.6</c:v>
                </c:pt>
                <c:pt idx="48542">
                  <c:v>103.6</c:v>
                </c:pt>
                <c:pt idx="48543">
                  <c:v>103.6</c:v>
                </c:pt>
                <c:pt idx="48544">
                  <c:v>103.6</c:v>
                </c:pt>
                <c:pt idx="48545">
                  <c:v>103.6</c:v>
                </c:pt>
                <c:pt idx="48546">
                  <c:v>103.6</c:v>
                </c:pt>
                <c:pt idx="48547">
                  <c:v>103.7</c:v>
                </c:pt>
                <c:pt idx="48548">
                  <c:v>103.7</c:v>
                </c:pt>
                <c:pt idx="48549">
                  <c:v>103.7</c:v>
                </c:pt>
                <c:pt idx="48550">
                  <c:v>103.7</c:v>
                </c:pt>
                <c:pt idx="48551">
                  <c:v>103.7</c:v>
                </c:pt>
                <c:pt idx="48552">
                  <c:v>103.8</c:v>
                </c:pt>
                <c:pt idx="48553">
                  <c:v>103.8</c:v>
                </c:pt>
                <c:pt idx="48554">
                  <c:v>103.8</c:v>
                </c:pt>
                <c:pt idx="48555">
                  <c:v>103.8</c:v>
                </c:pt>
                <c:pt idx="48556">
                  <c:v>103.8</c:v>
                </c:pt>
                <c:pt idx="48557">
                  <c:v>103.8</c:v>
                </c:pt>
                <c:pt idx="48558">
                  <c:v>103.9</c:v>
                </c:pt>
                <c:pt idx="48559">
                  <c:v>103.9</c:v>
                </c:pt>
                <c:pt idx="48560">
                  <c:v>103.9</c:v>
                </c:pt>
                <c:pt idx="48561">
                  <c:v>103.9</c:v>
                </c:pt>
                <c:pt idx="48562">
                  <c:v>103.9</c:v>
                </c:pt>
                <c:pt idx="48563">
                  <c:v>103.9</c:v>
                </c:pt>
                <c:pt idx="48564">
                  <c:v>104</c:v>
                </c:pt>
                <c:pt idx="48565">
                  <c:v>104</c:v>
                </c:pt>
                <c:pt idx="48566">
                  <c:v>104</c:v>
                </c:pt>
                <c:pt idx="48567">
                  <c:v>104</c:v>
                </c:pt>
                <c:pt idx="48568">
                  <c:v>104</c:v>
                </c:pt>
                <c:pt idx="48569">
                  <c:v>104</c:v>
                </c:pt>
                <c:pt idx="48570">
                  <c:v>104</c:v>
                </c:pt>
                <c:pt idx="48571">
                  <c:v>104</c:v>
                </c:pt>
                <c:pt idx="48572">
                  <c:v>104</c:v>
                </c:pt>
                <c:pt idx="48573">
                  <c:v>104.1</c:v>
                </c:pt>
                <c:pt idx="48574">
                  <c:v>104.1</c:v>
                </c:pt>
                <c:pt idx="48575">
                  <c:v>104.1</c:v>
                </c:pt>
                <c:pt idx="48576">
                  <c:v>104.1</c:v>
                </c:pt>
                <c:pt idx="48577">
                  <c:v>104.1</c:v>
                </c:pt>
                <c:pt idx="48578">
                  <c:v>104.1</c:v>
                </c:pt>
                <c:pt idx="48579">
                  <c:v>104.1</c:v>
                </c:pt>
                <c:pt idx="48580">
                  <c:v>104.2</c:v>
                </c:pt>
                <c:pt idx="48581">
                  <c:v>104.2</c:v>
                </c:pt>
                <c:pt idx="48582">
                  <c:v>104.2</c:v>
                </c:pt>
                <c:pt idx="48583">
                  <c:v>104.2</c:v>
                </c:pt>
                <c:pt idx="48584">
                  <c:v>104.2</c:v>
                </c:pt>
                <c:pt idx="48585">
                  <c:v>104.2</c:v>
                </c:pt>
                <c:pt idx="48586">
                  <c:v>104.2</c:v>
                </c:pt>
                <c:pt idx="48587">
                  <c:v>104.2</c:v>
                </c:pt>
                <c:pt idx="48588">
                  <c:v>104.2</c:v>
                </c:pt>
                <c:pt idx="48589">
                  <c:v>104.3</c:v>
                </c:pt>
                <c:pt idx="48590">
                  <c:v>104.3</c:v>
                </c:pt>
                <c:pt idx="48591">
                  <c:v>104.3</c:v>
                </c:pt>
                <c:pt idx="48592">
                  <c:v>104.3</c:v>
                </c:pt>
                <c:pt idx="48593">
                  <c:v>104.3</c:v>
                </c:pt>
                <c:pt idx="48594">
                  <c:v>104.3</c:v>
                </c:pt>
                <c:pt idx="48595">
                  <c:v>104.3</c:v>
                </c:pt>
                <c:pt idx="48596">
                  <c:v>104.3</c:v>
                </c:pt>
                <c:pt idx="48597">
                  <c:v>104.3</c:v>
                </c:pt>
                <c:pt idx="48598">
                  <c:v>104.3</c:v>
                </c:pt>
                <c:pt idx="48599">
                  <c:v>104.3</c:v>
                </c:pt>
                <c:pt idx="48600">
                  <c:v>104.3</c:v>
                </c:pt>
                <c:pt idx="48601">
                  <c:v>104.3</c:v>
                </c:pt>
                <c:pt idx="48602">
                  <c:v>104.3</c:v>
                </c:pt>
                <c:pt idx="48603">
                  <c:v>104.4</c:v>
                </c:pt>
                <c:pt idx="48604">
                  <c:v>104.4</c:v>
                </c:pt>
                <c:pt idx="48605">
                  <c:v>104.4</c:v>
                </c:pt>
                <c:pt idx="48606">
                  <c:v>104.4</c:v>
                </c:pt>
                <c:pt idx="48607">
                  <c:v>104.4</c:v>
                </c:pt>
                <c:pt idx="48608">
                  <c:v>104.4</c:v>
                </c:pt>
                <c:pt idx="48609">
                  <c:v>104.4</c:v>
                </c:pt>
                <c:pt idx="48610">
                  <c:v>104.4</c:v>
                </c:pt>
                <c:pt idx="48611">
                  <c:v>104.4</c:v>
                </c:pt>
                <c:pt idx="48612">
                  <c:v>104.4</c:v>
                </c:pt>
                <c:pt idx="48613">
                  <c:v>104.4</c:v>
                </c:pt>
                <c:pt idx="48614">
                  <c:v>104.4</c:v>
                </c:pt>
                <c:pt idx="48615">
                  <c:v>104.4</c:v>
                </c:pt>
                <c:pt idx="48616">
                  <c:v>104.4</c:v>
                </c:pt>
                <c:pt idx="48617">
                  <c:v>104.4</c:v>
                </c:pt>
                <c:pt idx="48618">
                  <c:v>104.4</c:v>
                </c:pt>
                <c:pt idx="48619">
                  <c:v>104.4</c:v>
                </c:pt>
                <c:pt idx="48620">
                  <c:v>104.4</c:v>
                </c:pt>
                <c:pt idx="48621">
                  <c:v>104.4</c:v>
                </c:pt>
                <c:pt idx="48622">
                  <c:v>104.4</c:v>
                </c:pt>
                <c:pt idx="48623">
                  <c:v>104.4</c:v>
                </c:pt>
                <c:pt idx="48624">
                  <c:v>104.4</c:v>
                </c:pt>
                <c:pt idx="48625">
                  <c:v>104.4</c:v>
                </c:pt>
                <c:pt idx="48626">
                  <c:v>104.4</c:v>
                </c:pt>
                <c:pt idx="48627">
                  <c:v>104.4</c:v>
                </c:pt>
                <c:pt idx="48628">
                  <c:v>104.4</c:v>
                </c:pt>
                <c:pt idx="48629">
                  <c:v>104.4</c:v>
                </c:pt>
                <c:pt idx="48630">
                  <c:v>104.4</c:v>
                </c:pt>
                <c:pt idx="48631">
                  <c:v>104.4</c:v>
                </c:pt>
                <c:pt idx="48632">
                  <c:v>104.4</c:v>
                </c:pt>
                <c:pt idx="48633">
                  <c:v>104.4</c:v>
                </c:pt>
                <c:pt idx="48634">
                  <c:v>104.4</c:v>
                </c:pt>
                <c:pt idx="48635">
                  <c:v>104.4</c:v>
                </c:pt>
                <c:pt idx="48636">
                  <c:v>104.4</c:v>
                </c:pt>
                <c:pt idx="48637">
                  <c:v>104.4</c:v>
                </c:pt>
                <c:pt idx="48638">
                  <c:v>104.4</c:v>
                </c:pt>
                <c:pt idx="48639">
                  <c:v>104.3</c:v>
                </c:pt>
                <c:pt idx="48640">
                  <c:v>104.3</c:v>
                </c:pt>
                <c:pt idx="48641">
                  <c:v>104.3</c:v>
                </c:pt>
                <c:pt idx="48642">
                  <c:v>104.3</c:v>
                </c:pt>
                <c:pt idx="48643">
                  <c:v>104.3</c:v>
                </c:pt>
                <c:pt idx="48644">
                  <c:v>104.3</c:v>
                </c:pt>
                <c:pt idx="48645">
                  <c:v>104.3</c:v>
                </c:pt>
                <c:pt idx="48646">
                  <c:v>104.3</c:v>
                </c:pt>
                <c:pt idx="48647">
                  <c:v>104.3</c:v>
                </c:pt>
                <c:pt idx="48648">
                  <c:v>104.3</c:v>
                </c:pt>
                <c:pt idx="48649">
                  <c:v>104.3</c:v>
                </c:pt>
                <c:pt idx="48650">
                  <c:v>104.3</c:v>
                </c:pt>
                <c:pt idx="48651">
                  <c:v>104.3</c:v>
                </c:pt>
                <c:pt idx="48652">
                  <c:v>104.3</c:v>
                </c:pt>
                <c:pt idx="48653">
                  <c:v>104.3</c:v>
                </c:pt>
                <c:pt idx="48654">
                  <c:v>104.2</c:v>
                </c:pt>
                <c:pt idx="48655">
                  <c:v>104.2</c:v>
                </c:pt>
                <c:pt idx="48656">
                  <c:v>104.2</c:v>
                </c:pt>
                <c:pt idx="48657">
                  <c:v>104.2</c:v>
                </c:pt>
                <c:pt idx="48658">
                  <c:v>104.2</c:v>
                </c:pt>
                <c:pt idx="48659">
                  <c:v>104.2</c:v>
                </c:pt>
                <c:pt idx="48660">
                  <c:v>104.2</c:v>
                </c:pt>
                <c:pt idx="48661">
                  <c:v>104.2</c:v>
                </c:pt>
                <c:pt idx="48662">
                  <c:v>104.2</c:v>
                </c:pt>
                <c:pt idx="48663">
                  <c:v>104.2</c:v>
                </c:pt>
                <c:pt idx="48664">
                  <c:v>104.2</c:v>
                </c:pt>
                <c:pt idx="48665">
                  <c:v>104.2</c:v>
                </c:pt>
                <c:pt idx="48666">
                  <c:v>104.2</c:v>
                </c:pt>
                <c:pt idx="48667">
                  <c:v>104.1</c:v>
                </c:pt>
                <c:pt idx="48668">
                  <c:v>104.1</c:v>
                </c:pt>
                <c:pt idx="48669">
                  <c:v>104.1</c:v>
                </c:pt>
                <c:pt idx="48670">
                  <c:v>104.1</c:v>
                </c:pt>
                <c:pt idx="48671">
                  <c:v>104.1</c:v>
                </c:pt>
                <c:pt idx="48672">
                  <c:v>104.1</c:v>
                </c:pt>
                <c:pt idx="48673">
                  <c:v>104.1</c:v>
                </c:pt>
                <c:pt idx="48674">
                  <c:v>104.1</c:v>
                </c:pt>
                <c:pt idx="48675">
                  <c:v>104.1</c:v>
                </c:pt>
                <c:pt idx="48676">
                  <c:v>104.1</c:v>
                </c:pt>
                <c:pt idx="48677">
                  <c:v>104</c:v>
                </c:pt>
                <c:pt idx="48678">
                  <c:v>104</c:v>
                </c:pt>
                <c:pt idx="48679">
                  <c:v>104</c:v>
                </c:pt>
                <c:pt idx="48680">
                  <c:v>104</c:v>
                </c:pt>
                <c:pt idx="48681">
                  <c:v>104</c:v>
                </c:pt>
                <c:pt idx="48682">
                  <c:v>104</c:v>
                </c:pt>
                <c:pt idx="48683">
                  <c:v>104</c:v>
                </c:pt>
                <c:pt idx="48684">
                  <c:v>104</c:v>
                </c:pt>
                <c:pt idx="48685">
                  <c:v>103.9</c:v>
                </c:pt>
                <c:pt idx="48686">
                  <c:v>103.9</c:v>
                </c:pt>
                <c:pt idx="48687">
                  <c:v>103.9</c:v>
                </c:pt>
                <c:pt idx="48688">
                  <c:v>103.9</c:v>
                </c:pt>
                <c:pt idx="48689">
                  <c:v>103.9</c:v>
                </c:pt>
                <c:pt idx="48690">
                  <c:v>103.9</c:v>
                </c:pt>
                <c:pt idx="48691">
                  <c:v>103.8</c:v>
                </c:pt>
                <c:pt idx="48692">
                  <c:v>103.8</c:v>
                </c:pt>
                <c:pt idx="48693">
                  <c:v>103.8</c:v>
                </c:pt>
                <c:pt idx="48694">
                  <c:v>103.8</c:v>
                </c:pt>
                <c:pt idx="48695">
                  <c:v>103.8</c:v>
                </c:pt>
                <c:pt idx="48696">
                  <c:v>103.8</c:v>
                </c:pt>
                <c:pt idx="48697">
                  <c:v>103.7</c:v>
                </c:pt>
                <c:pt idx="48698">
                  <c:v>103.7</c:v>
                </c:pt>
                <c:pt idx="48699">
                  <c:v>103.7</c:v>
                </c:pt>
                <c:pt idx="48700">
                  <c:v>103.7</c:v>
                </c:pt>
                <c:pt idx="48701">
                  <c:v>103.7</c:v>
                </c:pt>
                <c:pt idx="48702">
                  <c:v>103.7</c:v>
                </c:pt>
                <c:pt idx="48703">
                  <c:v>103.6</c:v>
                </c:pt>
                <c:pt idx="48704">
                  <c:v>103.6</c:v>
                </c:pt>
                <c:pt idx="48705">
                  <c:v>103.6</c:v>
                </c:pt>
                <c:pt idx="48706">
                  <c:v>103.6</c:v>
                </c:pt>
                <c:pt idx="48707">
                  <c:v>103.6</c:v>
                </c:pt>
                <c:pt idx="48708">
                  <c:v>103.5</c:v>
                </c:pt>
                <c:pt idx="48709">
                  <c:v>103.5</c:v>
                </c:pt>
                <c:pt idx="48710">
                  <c:v>103.5</c:v>
                </c:pt>
                <c:pt idx="48711">
                  <c:v>103.5</c:v>
                </c:pt>
                <c:pt idx="48712">
                  <c:v>103.5</c:v>
                </c:pt>
                <c:pt idx="48713">
                  <c:v>103.5</c:v>
                </c:pt>
                <c:pt idx="48714">
                  <c:v>103.4</c:v>
                </c:pt>
                <c:pt idx="48715">
                  <c:v>103.4</c:v>
                </c:pt>
                <c:pt idx="48716">
                  <c:v>103.4</c:v>
                </c:pt>
                <c:pt idx="48717">
                  <c:v>103.4</c:v>
                </c:pt>
                <c:pt idx="48718">
                  <c:v>103.4</c:v>
                </c:pt>
                <c:pt idx="48719">
                  <c:v>103.4</c:v>
                </c:pt>
                <c:pt idx="48720">
                  <c:v>103.3</c:v>
                </c:pt>
                <c:pt idx="48721">
                  <c:v>103.3</c:v>
                </c:pt>
                <c:pt idx="48722">
                  <c:v>103.3</c:v>
                </c:pt>
                <c:pt idx="48723">
                  <c:v>103.3</c:v>
                </c:pt>
                <c:pt idx="48724">
                  <c:v>103.3</c:v>
                </c:pt>
                <c:pt idx="48725">
                  <c:v>103.3</c:v>
                </c:pt>
                <c:pt idx="48726">
                  <c:v>103.2</c:v>
                </c:pt>
                <c:pt idx="48727">
                  <c:v>103.2</c:v>
                </c:pt>
                <c:pt idx="48728">
                  <c:v>103.2</c:v>
                </c:pt>
                <c:pt idx="48729">
                  <c:v>103.2</c:v>
                </c:pt>
                <c:pt idx="48730">
                  <c:v>103.2</c:v>
                </c:pt>
                <c:pt idx="48731">
                  <c:v>103.2</c:v>
                </c:pt>
                <c:pt idx="48732">
                  <c:v>103.1</c:v>
                </c:pt>
                <c:pt idx="48733">
                  <c:v>103.1</c:v>
                </c:pt>
                <c:pt idx="48734">
                  <c:v>103.1</c:v>
                </c:pt>
                <c:pt idx="48735">
                  <c:v>103.1</c:v>
                </c:pt>
                <c:pt idx="48736">
                  <c:v>103.1</c:v>
                </c:pt>
                <c:pt idx="48737">
                  <c:v>103.1</c:v>
                </c:pt>
                <c:pt idx="48738">
                  <c:v>103.1</c:v>
                </c:pt>
                <c:pt idx="48739">
                  <c:v>103</c:v>
                </c:pt>
                <c:pt idx="48740">
                  <c:v>103</c:v>
                </c:pt>
                <c:pt idx="48741">
                  <c:v>103</c:v>
                </c:pt>
                <c:pt idx="48742">
                  <c:v>103</c:v>
                </c:pt>
                <c:pt idx="48743">
                  <c:v>103</c:v>
                </c:pt>
                <c:pt idx="48744">
                  <c:v>103</c:v>
                </c:pt>
                <c:pt idx="48745">
                  <c:v>103</c:v>
                </c:pt>
                <c:pt idx="48746">
                  <c:v>103</c:v>
                </c:pt>
                <c:pt idx="48747">
                  <c:v>103</c:v>
                </c:pt>
                <c:pt idx="48748">
                  <c:v>103</c:v>
                </c:pt>
                <c:pt idx="48749">
                  <c:v>102.9</c:v>
                </c:pt>
                <c:pt idx="48750">
                  <c:v>102.9</c:v>
                </c:pt>
                <c:pt idx="48751">
                  <c:v>102.9</c:v>
                </c:pt>
                <c:pt idx="48752">
                  <c:v>102.9</c:v>
                </c:pt>
                <c:pt idx="48753">
                  <c:v>102.9</c:v>
                </c:pt>
                <c:pt idx="48754">
                  <c:v>102.9</c:v>
                </c:pt>
                <c:pt idx="48755">
                  <c:v>102.9</c:v>
                </c:pt>
                <c:pt idx="48756">
                  <c:v>102.8</c:v>
                </c:pt>
                <c:pt idx="48757">
                  <c:v>102.8</c:v>
                </c:pt>
                <c:pt idx="48758">
                  <c:v>102.8</c:v>
                </c:pt>
                <c:pt idx="48759">
                  <c:v>102.8</c:v>
                </c:pt>
                <c:pt idx="48760">
                  <c:v>102.8</c:v>
                </c:pt>
                <c:pt idx="48761">
                  <c:v>102.8</c:v>
                </c:pt>
                <c:pt idx="48762">
                  <c:v>102.8</c:v>
                </c:pt>
                <c:pt idx="48763">
                  <c:v>102.7</c:v>
                </c:pt>
                <c:pt idx="48764">
                  <c:v>102.7</c:v>
                </c:pt>
                <c:pt idx="48765">
                  <c:v>102.7</c:v>
                </c:pt>
                <c:pt idx="48766">
                  <c:v>102.7</c:v>
                </c:pt>
                <c:pt idx="48767">
                  <c:v>102.7</c:v>
                </c:pt>
                <c:pt idx="48768">
                  <c:v>102.7</c:v>
                </c:pt>
                <c:pt idx="48769">
                  <c:v>102.7</c:v>
                </c:pt>
                <c:pt idx="48770">
                  <c:v>102.6</c:v>
                </c:pt>
                <c:pt idx="48771">
                  <c:v>102.6</c:v>
                </c:pt>
                <c:pt idx="48772">
                  <c:v>102.6</c:v>
                </c:pt>
                <c:pt idx="48773">
                  <c:v>102.6</c:v>
                </c:pt>
                <c:pt idx="48774">
                  <c:v>102.6</c:v>
                </c:pt>
                <c:pt idx="48775">
                  <c:v>102.6</c:v>
                </c:pt>
                <c:pt idx="48776">
                  <c:v>102.6</c:v>
                </c:pt>
                <c:pt idx="48777">
                  <c:v>102.5</c:v>
                </c:pt>
                <c:pt idx="48778">
                  <c:v>102.5</c:v>
                </c:pt>
                <c:pt idx="48779">
                  <c:v>102.5</c:v>
                </c:pt>
                <c:pt idx="48780">
                  <c:v>102.5</c:v>
                </c:pt>
                <c:pt idx="48781">
                  <c:v>102.5</c:v>
                </c:pt>
                <c:pt idx="48782">
                  <c:v>102.5</c:v>
                </c:pt>
                <c:pt idx="48783">
                  <c:v>102.5</c:v>
                </c:pt>
                <c:pt idx="48784">
                  <c:v>102.5</c:v>
                </c:pt>
                <c:pt idx="48785">
                  <c:v>102.5</c:v>
                </c:pt>
                <c:pt idx="48786">
                  <c:v>102.4</c:v>
                </c:pt>
                <c:pt idx="48787">
                  <c:v>102.4</c:v>
                </c:pt>
                <c:pt idx="48788">
                  <c:v>102.4</c:v>
                </c:pt>
                <c:pt idx="48789">
                  <c:v>102.4</c:v>
                </c:pt>
                <c:pt idx="48790">
                  <c:v>102.4</c:v>
                </c:pt>
                <c:pt idx="48791">
                  <c:v>102.4</c:v>
                </c:pt>
                <c:pt idx="48792">
                  <c:v>102.4</c:v>
                </c:pt>
                <c:pt idx="48793">
                  <c:v>102.4</c:v>
                </c:pt>
                <c:pt idx="48794">
                  <c:v>102.4</c:v>
                </c:pt>
                <c:pt idx="48795">
                  <c:v>102.4</c:v>
                </c:pt>
                <c:pt idx="48796">
                  <c:v>102.4</c:v>
                </c:pt>
                <c:pt idx="48797">
                  <c:v>102.4</c:v>
                </c:pt>
                <c:pt idx="48798">
                  <c:v>102.3</c:v>
                </c:pt>
                <c:pt idx="48799">
                  <c:v>102.3</c:v>
                </c:pt>
                <c:pt idx="48800">
                  <c:v>102.3</c:v>
                </c:pt>
                <c:pt idx="48801">
                  <c:v>102.3</c:v>
                </c:pt>
                <c:pt idx="48802">
                  <c:v>102.3</c:v>
                </c:pt>
                <c:pt idx="48803">
                  <c:v>102.3</c:v>
                </c:pt>
                <c:pt idx="48804">
                  <c:v>102.3</c:v>
                </c:pt>
                <c:pt idx="48805">
                  <c:v>102.3</c:v>
                </c:pt>
                <c:pt idx="48806">
                  <c:v>102.3</c:v>
                </c:pt>
                <c:pt idx="48807">
                  <c:v>102.3</c:v>
                </c:pt>
                <c:pt idx="48808">
                  <c:v>102.3</c:v>
                </c:pt>
                <c:pt idx="48809">
                  <c:v>102.3</c:v>
                </c:pt>
                <c:pt idx="48810">
                  <c:v>102.3</c:v>
                </c:pt>
                <c:pt idx="48811">
                  <c:v>102.3</c:v>
                </c:pt>
                <c:pt idx="48812">
                  <c:v>102.3</c:v>
                </c:pt>
                <c:pt idx="48813">
                  <c:v>102.3</c:v>
                </c:pt>
                <c:pt idx="48814">
                  <c:v>102.3</c:v>
                </c:pt>
                <c:pt idx="48815">
                  <c:v>102.3</c:v>
                </c:pt>
                <c:pt idx="48816">
                  <c:v>102.3</c:v>
                </c:pt>
                <c:pt idx="48817">
                  <c:v>102.3</c:v>
                </c:pt>
                <c:pt idx="48818">
                  <c:v>102.3</c:v>
                </c:pt>
                <c:pt idx="48819">
                  <c:v>102.3</c:v>
                </c:pt>
                <c:pt idx="48820">
                  <c:v>102.3</c:v>
                </c:pt>
                <c:pt idx="48821">
                  <c:v>102.3</c:v>
                </c:pt>
                <c:pt idx="48822">
                  <c:v>102.3</c:v>
                </c:pt>
                <c:pt idx="48823">
                  <c:v>102.3</c:v>
                </c:pt>
                <c:pt idx="48824">
                  <c:v>102.3</c:v>
                </c:pt>
                <c:pt idx="48825">
                  <c:v>102.3</c:v>
                </c:pt>
                <c:pt idx="48826">
                  <c:v>102.3</c:v>
                </c:pt>
                <c:pt idx="48827">
                  <c:v>102.3</c:v>
                </c:pt>
                <c:pt idx="48828">
                  <c:v>102.3</c:v>
                </c:pt>
                <c:pt idx="48829">
                  <c:v>102.3</c:v>
                </c:pt>
                <c:pt idx="48830">
                  <c:v>102.3</c:v>
                </c:pt>
                <c:pt idx="48831">
                  <c:v>102.3</c:v>
                </c:pt>
                <c:pt idx="48832">
                  <c:v>102.3</c:v>
                </c:pt>
                <c:pt idx="48833">
                  <c:v>102.3</c:v>
                </c:pt>
                <c:pt idx="48834">
                  <c:v>102.3</c:v>
                </c:pt>
                <c:pt idx="48835">
                  <c:v>102.3</c:v>
                </c:pt>
                <c:pt idx="48836">
                  <c:v>102.3</c:v>
                </c:pt>
                <c:pt idx="48837">
                  <c:v>102.3</c:v>
                </c:pt>
                <c:pt idx="48838">
                  <c:v>102.3</c:v>
                </c:pt>
                <c:pt idx="48839">
                  <c:v>102.3</c:v>
                </c:pt>
                <c:pt idx="48840">
                  <c:v>102.3</c:v>
                </c:pt>
                <c:pt idx="48841">
                  <c:v>102.3</c:v>
                </c:pt>
                <c:pt idx="48842">
                  <c:v>102.3</c:v>
                </c:pt>
                <c:pt idx="48843">
                  <c:v>102.3</c:v>
                </c:pt>
                <c:pt idx="48844">
                  <c:v>102.4</c:v>
                </c:pt>
                <c:pt idx="48845">
                  <c:v>102.4</c:v>
                </c:pt>
                <c:pt idx="48846">
                  <c:v>102.4</c:v>
                </c:pt>
                <c:pt idx="48847">
                  <c:v>102.4</c:v>
                </c:pt>
                <c:pt idx="48848">
                  <c:v>102.4</c:v>
                </c:pt>
                <c:pt idx="48849">
                  <c:v>102.4</c:v>
                </c:pt>
                <c:pt idx="48850">
                  <c:v>102.4</c:v>
                </c:pt>
                <c:pt idx="48851">
                  <c:v>102.4</c:v>
                </c:pt>
                <c:pt idx="48852">
                  <c:v>102.4</c:v>
                </c:pt>
                <c:pt idx="48853">
                  <c:v>102.4</c:v>
                </c:pt>
                <c:pt idx="48854">
                  <c:v>102.4</c:v>
                </c:pt>
                <c:pt idx="48855">
                  <c:v>102.4</c:v>
                </c:pt>
                <c:pt idx="48856">
                  <c:v>102.4</c:v>
                </c:pt>
                <c:pt idx="48857">
                  <c:v>102.4</c:v>
                </c:pt>
                <c:pt idx="48858">
                  <c:v>102.4</c:v>
                </c:pt>
                <c:pt idx="48859">
                  <c:v>102.4</c:v>
                </c:pt>
                <c:pt idx="48860">
                  <c:v>102.5</c:v>
                </c:pt>
                <c:pt idx="48861">
                  <c:v>102.5</c:v>
                </c:pt>
                <c:pt idx="48862">
                  <c:v>102.5</c:v>
                </c:pt>
                <c:pt idx="48863">
                  <c:v>102.5</c:v>
                </c:pt>
                <c:pt idx="48864">
                  <c:v>102.5</c:v>
                </c:pt>
                <c:pt idx="48865">
                  <c:v>102.5</c:v>
                </c:pt>
                <c:pt idx="48866">
                  <c:v>102.5</c:v>
                </c:pt>
                <c:pt idx="48867">
                  <c:v>102.5</c:v>
                </c:pt>
                <c:pt idx="48868">
                  <c:v>102.5</c:v>
                </c:pt>
                <c:pt idx="48869">
                  <c:v>102.5</c:v>
                </c:pt>
                <c:pt idx="48870">
                  <c:v>102.5</c:v>
                </c:pt>
                <c:pt idx="48871">
                  <c:v>102.5</c:v>
                </c:pt>
                <c:pt idx="48872">
                  <c:v>102.5</c:v>
                </c:pt>
                <c:pt idx="48873">
                  <c:v>102.5</c:v>
                </c:pt>
                <c:pt idx="48874">
                  <c:v>102.5</c:v>
                </c:pt>
                <c:pt idx="48875">
                  <c:v>102.6</c:v>
                </c:pt>
                <c:pt idx="48876">
                  <c:v>102.6</c:v>
                </c:pt>
                <c:pt idx="48877">
                  <c:v>102.6</c:v>
                </c:pt>
                <c:pt idx="48878">
                  <c:v>102.6</c:v>
                </c:pt>
                <c:pt idx="48879">
                  <c:v>102.6</c:v>
                </c:pt>
                <c:pt idx="48880">
                  <c:v>102.6</c:v>
                </c:pt>
                <c:pt idx="48881">
                  <c:v>102.6</c:v>
                </c:pt>
                <c:pt idx="48882">
                  <c:v>102.6</c:v>
                </c:pt>
                <c:pt idx="48883">
                  <c:v>102.6</c:v>
                </c:pt>
                <c:pt idx="48884">
                  <c:v>102.6</c:v>
                </c:pt>
                <c:pt idx="48885">
                  <c:v>102.7</c:v>
                </c:pt>
                <c:pt idx="48886">
                  <c:v>102.7</c:v>
                </c:pt>
                <c:pt idx="48887">
                  <c:v>102.7</c:v>
                </c:pt>
                <c:pt idx="48888">
                  <c:v>102.7</c:v>
                </c:pt>
                <c:pt idx="48889">
                  <c:v>102.7</c:v>
                </c:pt>
                <c:pt idx="48890">
                  <c:v>102.7</c:v>
                </c:pt>
                <c:pt idx="48891">
                  <c:v>102.7</c:v>
                </c:pt>
                <c:pt idx="48892">
                  <c:v>102.7</c:v>
                </c:pt>
                <c:pt idx="48893">
                  <c:v>102.8</c:v>
                </c:pt>
                <c:pt idx="48894">
                  <c:v>102.8</c:v>
                </c:pt>
                <c:pt idx="48895">
                  <c:v>102.8</c:v>
                </c:pt>
                <c:pt idx="48896">
                  <c:v>102.8</c:v>
                </c:pt>
                <c:pt idx="48897">
                  <c:v>102.8</c:v>
                </c:pt>
                <c:pt idx="48898">
                  <c:v>102.8</c:v>
                </c:pt>
                <c:pt idx="48899">
                  <c:v>102.8</c:v>
                </c:pt>
                <c:pt idx="48900">
                  <c:v>102.8</c:v>
                </c:pt>
                <c:pt idx="48901">
                  <c:v>102.9</c:v>
                </c:pt>
                <c:pt idx="48902">
                  <c:v>102.9</c:v>
                </c:pt>
                <c:pt idx="48903">
                  <c:v>102.9</c:v>
                </c:pt>
                <c:pt idx="48904">
                  <c:v>102.9</c:v>
                </c:pt>
                <c:pt idx="48905">
                  <c:v>102.9</c:v>
                </c:pt>
                <c:pt idx="48906">
                  <c:v>102.9</c:v>
                </c:pt>
                <c:pt idx="48907">
                  <c:v>103</c:v>
                </c:pt>
                <c:pt idx="48908">
                  <c:v>103</c:v>
                </c:pt>
                <c:pt idx="48909">
                  <c:v>103</c:v>
                </c:pt>
                <c:pt idx="48910">
                  <c:v>103</c:v>
                </c:pt>
                <c:pt idx="48911">
                  <c:v>103</c:v>
                </c:pt>
                <c:pt idx="48912">
                  <c:v>103</c:v>
                </c:pt>
                <c:pt idx="48913">
                  <c:v>103</c:v>
                </c:pt>
                <c:pt idx="48914">
                  <c:v>103.1</c:v>
                </c:pt>
                <c:pt idx="48915">
                  <c:v>103.1</c:v>
                </c:pt>
                <c:pt idx="48916">
                  <c:v>103.1</c:v>
                </c:pt>
                <c:pt idx="48917">
                  <c:v>103.1</c:v>
                </c:pt>
                <c:pt idx="48918">
                  <c:v>103.1</c:v>
                </c:pt>
                <c:pt idx="48919">
                  <c:v>103.2</c:v>
                </c:pt>
                <c:pt idx="48920">
                  <c:v>103.2</c:v>
                </c:pt>
                <c:pt idx="48921">
                  <c:v>103.2</c:v>
                </c:pt>
                <c:pt idx="48922">
                  <c:v>103.2</c:v>
                </c:pt>
                <c:pt idx="48923">
                  <c:v>103.2</c:v>
                </c:pt>
                <c:pt idx="48924">
                  <c:v>103.2</c:v>
                </c:pt>
                <c:pt idx="48925">
                  <c:v>103.3</c:v>
                </c:pt>
                <c:pt idx="48926">
                  <c:v>103.3</c:v>
                </c:pt>
                <c:pt idx="48927">
                  <c:v>103.3</c:v>
                </c:pt>
                <c:pt idx="48928">
                  <c:v>103.3</c:v>
                </c:pt>
                <c:pt idx="48929">
                  <c:v>103.3</c:v>
                </c:pt>
                <c:pt idx="48930">
                  <c:v>103.3</c:v>
                </c:pt>
                <c:pt idx="48931">
                  <c:v>103.4</c:v>
                </c:pt>
                <c:pt idx="48932">
                  <c:v>103.4</c:v>
                </c:pt>
                <c:pt idx="48933">
                  <c:v>103.4</c:v>
                </c:pt>
                <c:pt idx="48934">
                  <c:v>103.4</c:v>
                </c:pt>
                <c:pt idx="48935">
                  <c:v>103.4</c:v>
                </c:pt>
                <c:pt idx="48936">
                  <c:v>103.4</c:v>
                </c:pt>
                <c:pt idx="48937">
                  <c:v>103.5</c:v>
                </c:pt>
                <c:pt idx="48938">
                  <c:v>103.5</c:v>
                </c:pt>
                <c:pt idx="48939">
                  <c:v>103.5</c:v>
                </c:pt>
                <c:pt idx="48940">
                  <c:v>103.5</c:v>
                </c:pt>
                <c:pt idx="48941">
                  <c:v>103.5</c:v>
                </c:pt>
                <c:pt idx="48942">
                  <c:v>103.5</c:v>
                </c:pt>
                <c:pt idx="48943">
                  <c:v>103.6</c:v>
                </c:pt>
                <c:pt idx="48944">
                  <c:v>103.6</c:v>
                </c:pt>
                <c:pt idx="48945">
                  <c:v>103.6</c:v>
                </c:pt>
                <c:pt idx="48946">
                  <c:v>103.6</c:v>
                </c:pt>
                <c:pt idx="48947">
                  <c:v>103.6</c:v>
                </c:pt>
                <c:pt idx="48948">
                  <c:v>103.6</c:v>
                </c:pt>
                <c:pt idx="48949">
                  <c:v>103.6</c:v>
                </c:pt>
                <c:pt idx="48950">
                  <c:v>103.7</c:v>
                </c:pt>
                <c:pt idx="48951">
                  <c:v>103.7</c:v>
                </c:pt>
                <c:pt idx="48952">
                  <c:v>103.7</c:v>
                </c:pt>
                <c:pt idx="48953">
                  <c:v>103.7</c:v>
                </c:pt>
                <c:pt idx="48954">
                  <c:v>103.7</c:v>
                </c:pt>
                <c:pt idx="48955">
                  <c:v>103.7</c:v>
                </c:pt>
                <c:pt idx="48956">
                  <c:v>103.7</c:v>
                </c:pt>
                <c:pt idx="48957">
                  <c:v>103.8</c:v>
                </c:pt>
                <c:pt idx="48958">
                  <c:v>103.8</c:v>
                </c:pt>
                <c:pt idx="48959">
                  <c:v>103.8</c:v>
                </c:pt>
                <c:pt idx="48960">
                  <c:v>103.8</c:v>
                </c:pt>
                <c:pt idx="48961">
                  <c:v>103.8</c:v>
                </c:pt>
                <c:pt idx="48962">
                  <c:v>103.8</c:v>
                </c:pt>
                <c:pt idx="48963">
                  <c:v>103.8</c:v>
                </c:pt>
                <c:pt idx="48964">
                  <c:v>103.9</c:v>
                </c:pt>
                <c:pt idx="48965">
                  <c:v>103.9</c:v>
                </c:pt>
                <c:pt idx="48966">
                  <c:v>103.9</c:v>
                </c:pt>
                <c:pt idx="48967">
                  <c:v>103.9</c:v>
                </c:pt>
                <c:pt idx="48968">
                  <c:v>103.9</c:v>
                </c:pt>
                <c:pt idx="48969">
                  <c:v>104</c:v>
                </c:pt>
                <c:pt idx="48970">
                  <c:v>104</c:v>
                </c:pt>
                <c:pt idx="48971">
                  <c:v>104</c:v>
                </c:pt>
                <c:pt idx="48972">
                  <c:v>104</c:v>
                </c:pt>
                <c:pt idx="48973">
                  <c:v>104</c:v>
                </c:pt>
                <c:pt idx="48974">
                  <c:v>104</c:v>
                </c:pt>
                <c:pt idx="48975">
                  <c:v>104</c:v>
                </c:pt>
                <c:pt idx="48976">
                  <c:v>104</c:v>
                </c:pt>
                <c:pt idx="48977">
                  <c:v>104.1</c:v>
                </c:pt>
                <c:pt idx="48978">
                  <c:v>104.1</c:v>
                </c:pt>
                <c:pt idx="48979">
                  <c:v>104.1</c:v>
                </c:pt>
                <c:pt idx="48980">
                  <c:v>104.1</c:v>
                </c:pt>
                <c:pt idx="48981">
                  <c:v>104.1</c:v>
                </c:pt>
                <c:pt idx="48982">
                  <c:v>104.1</c:v>
                </c:pt>
                <c:pt idx="48983">
                  <c:v>104.1</c:v>
                </c:pt>
                <c:pt idx="48984">
                  <c:v>104.1</c:v>
                </c:pt>
                <c:pt idx="48985">
                  <c:v>104.2</c:v>
                </c:pt>
                <c:pt idx="48986">
                  <c:v>104.2</c:v>
                </c:pt>
                <c:pt idx="48987">
                  <c:v>104.2</c:v>
                </c:pt>
                <c:pt idx="48988">
                  <c:v>104.2</c:v>
                </c:pt>
                <c:pt idx="48989">
                  <c:v>104.2</c:v>
                </c:pt>
                <c:pt idx="48990">
                  <c:v>104.2</c:v>
                </c:pt>
                <c:pt idx="48991">
                  <c:v>104.2</c:v>
                </c:pt>
                <c:pt idx="48992">
                  <c:v>104.2</c:v>
                </c:pt>
                <c:pt idx="48993">
                  <c:v>104.2</c:v>
                </c:pt>
                <c:pt idx="48994">
                  <c:v>104.3</c:v>
                </c:pt>
                <c:pt idx="48995">
                  <c:v>104.3</c:v>
                </c:pt>
                <c:pt idx="48996">
                  <c:v>104.3</c:v>
                </c:pt>
                <c:pt idx="48997">
                  <c:v>104.3</c:v>
                </c:pt>
                <c:pt idx="48998">
                  <c:v>104.3</c:v>
                </c:pt>
                <c:pt idx="48999">
                  <c:v>104.3</c:v>
                </c:pt>
                <c:pt idx="49000">
                  <c:v>104.3</c:v>
                </c:pt>
                <c:pt idx="49001">
                  <c:v>104.3</c:v>
                </c:pt>
                <c:pt idx="49002">
                  <c:v>104.3</c:v>
                </c:pt>
                <c:pt idx="49003">
                  <c:v>104.4</c:v>
                </c:pt>
                <c:pt idx="49004">
                  <c:v>104.4</c:v>
                </c:pt>
                <c:pt idx="49005">
                  <c:v>104.4</c:v>
                </c:pt>
                <c:pt idx="49006">
                  <c:v>104.4</c:v>
                </c:pt>
                <c:pt idx="49007">
                  <c:v>104.4</c:v>
                </c:pt>
                <c:pt idx="49008">
                  <c:v>104.4</c:v>
                </c:pt>
                <c:pt idx="49009">
                  <c:v>104.4</c:v>
                </c:pt>
                <c:pt idx="49010">
                  <c:v>104.4</c:v>
                </c:pt>
                <c:pt idx="49011">
                  <c:v>104.4</c:v>
                </c:pt>
                <c:pt idx="49012">
                  <c:v>104.4</c:v>
                </c:pt>
                <c:pt idx="49013">
                  <c:v>104.5</c:v>
                </c:pt>
                <c:pt idx="49014">
                  <c:v>104.5</c:v>
                </c:pt>
                <c:pt idx="49015">
                  <c:v>104.5</c:v>
                </c:pt>
                <c:pt idx="49016">
                  <c:v>104.5</c:v>
                </c:pt>
                <c:pt idx="49017">
                  <c:v>104.5</c:v>
                </c:pt>
                <c:pt idx="49018">
                  <c:v>104.5</c:v>
                </c:pt>
                <c:pt idx="49019">
                  <c:v>104.5</c:v>
                </c:pt>
                <c:pt idx="49020">
                  <c:v>104.5</c:v>
                </c:pt>
                <c:pt idx="49021">
                  <c:v>104.5</c:v>
                </c:pt>
                <c:pt idx="49022">
                  <c:v>104.5</c:v>
                </c:pt>
                <c:pt idx="49023">
                  <c:v>104.5</c:v>
                </c:pt>
                <c:pt idx="49024">
                  <c:v>104.5</c:v>
                </c:pt>
                <c:pt idx="49025">
                  <c:v>104.5</c:v>
                </c:pt>
                <c:pt idx="49026">
                  <c:v>104.5</c:v>
                </c:pt>
                <c:pt idx="49027">
                  <c:v>104.6</c:v>
                </c:pt>
                <c:pt idx="49028">
                  <c:v>104.5</c:v>
                </c:pt>
                <c:pt idx="49029">
                  <c:v>104.6</c:v>
                </c:pt>
                <c:pt idx="49030">
                  <c:v>104.6</c:v>
                </c:pt>
                <c:pt idx="49031">
                  <c:v>104.6</c:v>
                </c:pt>
                <c:pt idx="49032">
                  <c:v>104.6</c:v>
                </c:pt>
                <c:pt idx="49033">
                  <c:v>104.6</c:v>
                </c:pt>
                <c:pt idx="49034">
                  <c:v>104.6</c:v>
                </c:pt>
                <c:pt idx="49035">
                  <c:v>104.6</c:v>
                </c:pt>
                <c:pt idx="49036">
                  <c:v>104.6</c:v>
                </c:pt>
                <c:pt idx="49037">
                  <c:v>104.6</c:v>
                </c:pt>
                <c:pt idx="49038">
                  <c:v>104.6</c:v>
                </c:pt>
                <c:pt idx="49039">
                  <c:v>104.6</c:v>
                </c:pt>
                <c:pt idx="49040">
                  <c:v>104.6</c:v>
                </c:pt>
                <c:pt idx="49041">
                  <c:v>104.6</c:v>
                </c:pt>
                <c:pt idx="49042">
                  <c:v>104.6</c:v>
                </c:pt>
                <c:pt idx="49043">
                  <c:v>104.6</c:v>
                </c:pt>
                <c:pt idx="49044">
                  <c:v>104.6</c:v>
                </c:pt>
                <c:pt idx="49045">
                  <c:v>104.6</c:v>
                </c:pt>
                <c:pt idx="49046">
                  <c:v>104.6</c:v>
                </c:pt>
                <c:pt idx="49047">
                  <c:v>104.6</c:v>
                </c:pt>
                <c:pt idx="49048">
                  <c:v>104.6</c:v>
                </c:pt>
                <c:pt idx="49049">
                  <c:v>104.6</c:v>
                </c:pt>
                <c:pt idx="49050">
                  <c:v>104.6</c:v>
                </c:pt>
                <c:pt idx="49051">
                  <c:v>104.6</c:v>
                </c:pt>
                <c:pt idx="49052">
                  <c:v>104.6</c:v>
                </c:pt>
                <c:pt idx="49053">
                  <c:v>104.6</c:v>
                </c:pt>
                <c:pt idx="49054">
                  <c:v>104.6</c:v>
                </c:pt>
                <c:pt idx="49055">
                  <c:v>104.6</c:v>
                </c:pt>
                <c:pt idx="49056">
                  <c:v>104.5</c:v>
                </c:pt>
                <c:pt idx="49057">
                  <c:v>104.5</c:v>
                </c:pt>
                <c:pt idx="49058">
                  <c:v>104.5</c:v>
                </c:pt>
                <c:pt idx="49059">
                  <c:v>104.5</c:v>
                </c:pt>
                <c:pt idx="49060">
                  <c:v>104.5</c:v>
                </c:pt>
                <c:pt idx="49061">
                  <c:v>104.5</c:v>
                </c:pt>
                <c:pt idx="49062">
                  <c:v>104.5</c:v>
                </c:pt>
                <c:pt idx="49063">
                  <c:v>104.5</c:v>
                </c:pt>
                <c:pt idx="49064">
                  <c:v>104.5</c:v>
                </c:pt>
                <c:pt idx="49065">
                  <c:v>104.5</c:v>
                </c:pt>
                <c:pt idx="49066">
                  <c:v>104.5</c:v>
                </c:pt>
                <c:pt idx="49067">
                  <c:v>104.5</c:v>
                </c:pt>
                <c:pt idx="49068">
                  <c:v>104.5</c:v>
                </c:pt>
                <c:pt idx="49069">
                  <c:v>104.5</c:v>
                </c:pt>
                <c:pt idx="49070">
                  <c:v>104.5</c:v>
                </c:pt>
                <c:pt idx="49071">
                  <c:v>104.5</c:v>
                </c:pt>
                <c:pt idx="49072">
                  <c:v>104.5</c:v>
                </c:pt>
                <c:pt idx="49073">
                  <c:v>104.5</c:v>
                </c:pt>
                <c:pt idx="49074">
                  <c:v>104.4</c:v>
                </c:pt>
                <c:pt idx="49075">
                  <c:v>104.4</c:v>
                </c:pt>
                <c:pt idx="49076">
                  <c:v>104.4</c:v>
                </c:pt>
                <c:pt idx="49077">
                  <c:v>104.4</c:v>
                </c:pt>
                <c:pt idx="49078">
                  <c:v>104.4</c:v>
                </c:pt>
                <c:pt idx="49079">
                  <c:v>104.4</c:v>
                </c:pt>
                <c:pt idx="49080">
                  <c:v>104.4</c:v>
                </c:pt>
                <c:pt idx="49081">
                  <c:v>104.4</c:v>
                </c:pt>
                <c:pt idx="49082">
                  <c:v>104.4</c:v>
                </c:pt>
                <c:pt idx="49083">
                  <c:v>104.4</c:v>
                </c:pt>
                <c:pt idx="49084">
                  <c:v>104.4</c:v>
                </c:pt>
                <c:pt idx="49085">
                  <c:v>104.4</c:v>
                </c:pt>
                <c:pt idx="49086">
                  <c:v>104.3</c:v>
                </c:pt>
                <c:pt idx="49087">
                  <c:v>104.3</c:v>
                </c:pt>
                <c:pt idx="49088">
                  <c:v>104.3</c:v>
                </c:pt>
                <c:pt idx="49089">
                  <c:v>104.3</c:v>
                </c:pt>
                <c:pt idx="49090">
                  <c:v>104.3</c:v>
                </c:pt>
                <c:pt idx="49091">
                  <c:v>104.3</c:v>
                </c:pt>
                <c:pt idx="49092">
                  <c:v>104.3</c:v>
                </c:pt>
                <c:pt idx="49093">
                  <c:v>104.3</c:v>
                </c:pt>
                <c:pt idx="49094">
                  <c:v>104.2</c:v>
                </c:pt>
                <c:pt idx="49095">
                  <c:v>104.2</c:v>
                </c:pt>
                <c:pt idx="49096">
                  <c:v>104.2</c:v>
                </c:pt>
                <c:pt idx="49097">
                  <c:v>104.2</c:v>
                </c:pt>
                <c:pt idx="49098">
                  <c:v>104.2</c:v>
                </c:pt>
                <c:pt idx="49099">
                  <c:v>104.2</c:v>
                </c:pt>
                <c:pt idx="49100">
                  <c:v>104.2</c:v>
                </c:pt>
                <c:pt idx="49101">
                  <c:v>104.2</c:v>
                </c:pt>
                <c:pt idx="49102">
                  <c:v>104.1</c:v>
                </c:pt>
                <c:pt idx="49103">
                  <c:v>104.1</c:v>
                </c:pt>
                <c:pt idx="49104">
                  <c:v>104.1</c:v>
                </c:pt>
                <c:pt idx="49105">
                  <c:v>104.1</c:v>
                </c:pt>
                <c:pt idx="49106">
                  <c:v>104.1</c:v>
                </c:pt>
                <c:pt idx="49107">
                  <c:v>104.1</c:v>
                </c:pt>
                <c:pt idx="49108">
                  <c:v>104.1</c:v>
                </c:pt>
                <c:pt idx="49109">
                  <c:v>104</c:v>
                </c:pt>
                <c:pt idx="49110">
                  <c:v>104</c:v>
                </c:pt>
                <c:pt idx="49111">
                  <c:v>104</c:v>
                </c:pt>
                <c:pt idx="49112">
                  <c:v>104</c:v>
                </c:pt>
                <c:pt idx="49113">
                  <c:v>104</c:v>
                </c:pt>
                <c:pt idx="49114">
                  <c:v>104</c:v>
                </c:pt>
                <c:pt idx="49115">
                  <c:v>104</c:v>
                </c:pt>
                <c:pt idx="49116">
                  <c:v>104</c:v>
                </c:pt>
                <c:pt idx="49117">
                  <c:v>103.9</c:v>
                </c:pt>
                <c:pt idx="49118">
                  <c:v>103.9</c:v>
                </c:pt>
                <c:pt idx="49119">
                  <c:v>103.9</c:v>
                </c:pt>
                <c:pt idx="49120">
                  <c:v>103.9</c:v>
                </c:pt>
                <c:pt idx="49121">
                  <c:v>103.9</c:v>
                </c:pt>
                <c:pt idx="49122">
                  <c:v>103.9</c:v>
                </c:pt>
                <c:pt idx="49123">
                  <c:v>103.9</c:v>
                </c:pt>
                <c:pt idx="49124">
                  <c:v>103.8</c:v>
                </c:pt>
                <c:pt idx="49125">
                  <c:v>103.8</c:v>
                </c:pt>
                <c:pt idx="49126">
                  <c:v>103.8</c:v>
                </c:pt>
                <c:pt idx="49127">
                  <c:v>103.8</c:v>
                </c:pt>
                <c:pt idx="49128">
                  <c:v>103.8</c:v>
                </c:pt>
                <c:pt idx="49129">
                  <c:v>103.7</c:v>
                </c:pt>
                <c:pt idx="49130">
                  <c:v>103.7</c:v>
                </c:pt>
                <c:pt idx="49131">
                  <c:v>103.7</c:v>
                </c:pt>
                <c:pt idx="49132">
                  <c:v>103.7</c:v>
                </c:pt>
                <c:pt idx="49133">
                  <c:v>103.7</c:v>
                </c:pt>
                <c:pt idx="49134">
                  <c:v>103.6</c:v>
                </c:pt>
                <c:pt idx="49135">
                  <c:v>103.6</c:v>
                </c:pt>
                <c:pt idx="49136">
                  <c:v>103.6</c:v>
                </c:pt>
                <c:pt idx="49137">
                  <c:v>103.6</c:v>
                </c:pt>
                <c:pt idx="49138">
                  <c:v>103.5</c:v>
                </c:pt>
                <c:pt idx="49139">
                  <c:v>103.5</c:v>
                </c:pt>
                <c:pt idx="49140">
                  <c:v>103.5</c:v>
                </c:pt>
                <c:pt idx="49141">
                  <c:v>103.5</c:v>
                </c:pt>
                <c:pt idx="49142">
                  <c:v>103.5</c:v>
                </c:pt>
                <c:pt idx="49143">
                  <c:v>103.4</c:v>
                </c:pt>
                <c:pt idx="49144">
                  <c:v>103.4</c:v>
                </c:pt>
                <c:pt idx="49145">
                  <c:v>103.4</c:v>
                </c:pt>
                <c:pt idx="49146">
                  <c:v>103.4</c:v>
                </c:pt>
                <c:pt idx="49147">
                  <c:v>103.4</c:v>
                </c:pt>
                <c:pt idx="49148">
                  <c:v>103.3</c:v>
                </c:pt>
                <c:pt idx="49149">
                  <c:v>103.3</c:v>
                </c:pt>
                <c:pt idx="49150">
                  <c:v>103.3</c:v>
                </c:pt>
                <c:pt idx="49151">
                  <c:v>103.3</c:v>
                </c:pt>
                <c:pt idx="49152">
                  <c:v>103.3</c:v>
                </c:pt>
                <c:pt idx="49153">
                  <c:v>103.3</c:v>
                </c:pt>
                <c:pt idx="49154">
                  <c:v>103.2</c:v>
                </c:pt>
                <c:pt idx="49155">
                  <c:v>103.2</c:v>
                </c:pt>
                <c:pt idx="49156">
                  <c:v>103.2</c:v>
                </c:pt>
                <c:pt idx="49157">
                  <c:v>103.2</c:v>
                </c:pt>
                <c:pt idx="49158">
                  <c:v>103.2</c:v>
                </c:pt>
                <c:pt idx="49159">
                  <c:v>103.2</c:v>
                </c:pt>
                <c:pt idx="49160">
                  <c:v>103.1</c:v>
                </c:pt>
                <c:pt idx="49161">
                  <c:v>103.1</c:v>
                </c:pt>
                <c:pt idx="49162">
                  <c:v>103.1</c:v>
                </c:pt>
                <c:pt idx="49163">
                  <c:v>103.1</c:v>
                </c:pt>
                <c:pt idx="49164">
                  <c:v>103.1</c:v>
                </c:pt>
                <c:pt idx="49165">
                  <c:v>103.1</c:v>
                </c:pt>
                <c:pt idx="49166">
                  <c:v>103.1</c:v>
                </c:pt>
                <c:pt idx="49167">
                  <c:v>103</c:v>
                </c:pt>
                <c:pt idx="49168">
                  <c:v>103</c:v>
                </c:pt>
                <c:pt idx="49169">
                  <c:v>103</c:v>
                </c:pt>
                <c:pt idx="49170">
                  <c:v>103</c:v>
                </c:pt>
                <c:pt idx="49171">
                  <c:v>103</c:v>
                </c:pt>
                <c:pt idx="49172">
                  <c:v>103</c:v>
                </c:pt>
                <c:pt idx="49173">
                  <c:v>103</c:v>
                </c:pt>
                <c:pt idx="49174">
                  <c:v>103</c:v>
                </c:pt>
                <c:pt idx="49175">
                  <c:v>103</c:v>
                </c:pt>
                <c:pt idx="49176">
                  <c:v>102.9</c:v>
                </c:pt>
                <c:pt idx="49177">
                  <c:v>102.9</c:v>
                </c:pt>
                <c:pt idx="49178">
                  <c:v>102.9</c:v>
                </c:pt>
                <c:pt idx="49179">
                  <c:v>102.9</c:v>
                </c:pt>
                <c:pt idx="49180">
                  <c:v>102.9</c:v>
                </c:pt>
                <c:pt idx="49181">
                  <c:v>102.9</c:v>
                </c:pt>
                <c:pt idx="49182">
                  <c:v>102.9</c:v>
                </c:pt>
                <c:pt idx="49183">
                  <c:v>102.9</c:v>
                </c:pt>
                <c:pt idx="49184">
                  <c:v>102.8</c:v>
                </c:pt>
                <c:pt idx="49185">
                  <c:v>102.8</c:v>
                </c:pt>
                <c:pt idx="49186">
                  <c:v>102.8</c:v>
                </c:pt>
                <c:pt idx="49187">
                  <c:v>102.8</c:v>
                </c:pt>
                <c:pt idx="49188">
                  <c:v>102.8</c:v>
                </c:pt>
                <c:pt idx="49189">
                  <c:v>102.8</c:v>
                </c:pt>
                <c:pt idx="49190">
                  <c:v>102.8</c:v>
                </c:pt>
                <c:pt idx="49191">
                  <c:v>102.8</c:v>
                </c:pt>
                <c:pt idx="49192">
                  <c:v>102.8</c:v>
                </c:pt>
                <c:pt idx="49193">
                  <c:v>102.8</c:v>
                </c:pt>
                <c:pt idx="49194">
                  <c:v>102.8</c:v>
                </c:pt>
                <c:pt idx="49195">
                  <c:v>102.7</c:v>
                </c:pt>
                <c:pt idx="49196">
                  <c:v>102.7</c:v>
                </c:pt>
                <c:pt idx="49197">
                  <c:v>102.7</c:v>
                </c:pt>
                <c:pt idx="49198">
                  <c:v>102.7</c:v>
                </c:pt>
                <c:pt idx="49199">
                  <c:v>102.7</c:v>
                </c:pt>
                <c:pt idx="49200">
                  <c:v>102.7</c:v>
                </c:pt>
                <c:pt idx="49201">
                  <c:v>102.7</c:v>
                </c:pt>
                <c:pt idx="49202">
                  <c:v>102.7</c:v>
                </c:pt>
                <c:pt idx="49203">
                  <c:v>102.7</c:v>
                </c:pt>
                <c:pt idx="49204">
                  <c:v>102.7</c:v>
                </c:pt>
                <c:pt idx="49205">
                  <c:v>102.6</c:v>
                </c:pt>
                <c:pt idx="49206">
                  <c:v>102.6</c:v>
                </c:pt>
                <c:pt idx="49207">
                  <c:v>102.6</c:v>
                </c:pt>
                <c:pt idx="49208">
                  <c:v>102.6</c:v>
                </c:pt>
                <c:pt idx="49209">
                  <c:v>102.6</c:v>
                </c:pt>
                <c:pt idx="49210">
                  <c:v>102.6</c:v>
                </c:pt>
                <c:pt idx="49211">
                  <c:v>102.6</c:v>
                </c:pt>
                <c:pt idx="49212">
                  <c:v>102.6</c:v>
                </c:pt>
                <c:pt idx="49213">
                  <c:v>102.6</c:v>
                </c:pt>
                <c:pt idx="49214">
                  <c:v>102.6</c:v>
                </c:pt>
                <c:pt idx="49215">
                  <c:v>102.5</c:v>
                </c:pt>
                <c:pt idx="49216">
                  <c:v>102.5</c:v>
                </c:pt>
                <c:pt idx="49217">
                  <c:v>102.5</c:v>
                </c:pt>
                <c:pt idx="49218">
                  <c:v>102.5</c:v>
                </c:pt>
                <c:pt idx="49219">
                  <c:v>102.5</c:v>
                </c:pt>
                <c:pt idx="49220">
                  <c:v>102.5</c:v>
                </c:pt>
                <c:pt idx="49221">
                  <c:v>102.5</c:v>
                </c:pt>
                <c:pt idx="49222">
                  <c:v>102.5</c:v>
                </c:pt>
                <c:pt idx="49223">
                  <c:v>102.5</c:v>
                </c:pt>
                <c:pt idx="49224">
                  <c:v>102.5</c:v>
                </c:pt>
                <c:pt idx="49225">
                  <c:v>102.5</c:v>
                </c:pt>
                <c:pt idx="49226">
                  <c:v>102.5</c:v>
                </c:pt>
                <c:pt idx="49227">
                  <c:v>102.5</c:v>
                </c:pt>
                <c:pt idx="49228">
                  <c:v>102.5</c:v>
                </c:pt>
                <c:pt idx="49229">
                  <c:v>102.5</c:v>
                </c:pt>
                <c:pt idx="49230">
                  <c:v>102.5</c:v>
                </c:pt>
                <c:pt idx="49231">
                  <c:v>102.5</c:v>
                </c:pt>
                <c:pt idx="49232">
                  <c:v>102.5</c:v>
                </c:pt>
                <c:pt idx="49233">
                  <c:v>102.5</c:v>
                </c:pt>
                <c:pt idx="49234">
                  <c:v>102.5</c:v>
                </c:pt>
                <c:pt idx="49235">
                  <c:v>102.5</c:v>
                </c:pt>
                <c:pt idx="49236">
                  <c:v>102.5</c:v>
                </c:pt>
                <c:pt idx="49237">
                  <c:v>102.5</c:v>
                </c:pt>
                <c:pt idx="49238">
                  <c:v>102.5</c:v>
                </c:pt>
                <c:pt idx="49239">
                  <c:v>102.5</c:v>
                </c:pt>
                <c:pt idx="49240">
                  <c:v>102.5</c:v>
                </c:pt>
                <c:pt idx="49241">
                  <c:v>102.5</c:v>
                </c:pt>
                <c:pt idx="49242">
                  <c:v>102.5</c:v>
                </c:pt>
                <c:pt idx="49243">
                  <c:v>102.5</c:v>
                </c:pt>
                <c:pt idx="49244">
                  <c:v>102.5</c:v>
                </c:pt>
                <c:pt idx="49245">
                  <c:v>102.5</c:v>
                </c:pt>
                <c:pt idx="49246">
                  <c:v>102.5</c:v>
                </c:pt>
                <c:pt idx="49247">
                  <c:v>102.5</c:v>
                </c:pt>
                <c:pt idx="49248">
                  <c:v>102.5</c:v>
                </c:pt>
                <c:pt idx="49249">
                  <c:v>102.5</c:v>
                </c:pt>
                <c:pt idx="49250">
                  <c:v>102.5</c:v>
                </c:pt>
                <c:pt idx="49251">
                  <c:v>102.5</c:v>
                </c:pt>
                <c:pt idx="49252">
                  <c:v>102.5</c:v>
                </c:pt>
                <c:pt idx="49253">
                  <c:v>102.5</c:v>
                </c:pt>
                <c:pt idx="49254">
                  <c:v>102.5</c:v>
                </c:pt>
                <c:pt idx="49255">
                  <c:v>102.5</c:v>
                </c:pt>
                <c:pt idx="49256">
                  <c:v>102.5</c:v>
                </c:pt>
                <c:pt idx="49257">
                  <c:v>102.5</c:v>
                </c:pt>
                <c:pt idx="49258">
                  <c:v>102.5</c:v>
                </c:pt>
                <c:pt idx="49259">
                  <c:v>102.5</c:v>
                </c:pt>
                <c:pt idx="49260">
                  <c:v>102.5</c:v>
                </c:pt>
                <c:pt idx="49261">
                  <c:v>102.6</c:v>
                </c:pt>
                <c:pt idx="49262">
                  <c:v>102.6</c:v>
                </c:pt>
                <c:pt idx="49263">
                  <c:v>102.6</c:v>
                </c:pt>
                <c:pt idx="49264">
                  <c:v>102.6</c:v>
                </c:pt>
                <c:pt idx="49265">
                  <c:v>102.6</c:v>
                </c:pt>
                <c:pt idx="49266">
                  <c:v>102.6</c:v>
                </c:pt>
                <c:pt idx="49267">
                  <c:v>102.6</c:v>
                </c:pt>
                <c:pt idx="49268">
                  <c:v>102.6</c:v>
                </c:pt>
                <c:pt idx="49269">
                  <c:v>102.6</c:v>
                </c:pt>
                <c:pt idx="49270">
                  <c:v>102.6</c:v>
                </c:pt>
                <c:pt idx="49271">
                  <c:v>102.6</c:v>
                </c:pt>
                <c:pt idx="49272">
                  <c:v>102.6</c:v>
                </c:pt>
                <c:pt idx="49273">
                  <c:v>102.7</c:v>
                </c:pt>
                <c:pt idx="49274">
                  <c:v>102.7</c:v>
                </c:pt>
                <c:pt idx="49275">
                  <c:v>102.7</c:v>
                </c:pt>
                <c:pt idx="49276">
                  <c:v>102.7</c:v>
                </c:pt>
                <c:pt idx="49277">
                  <c:v>102.7</c:v>
                </c:pt>
                <c:pt idx="49278">
                  <c:v>102.7</c:v>
                </c:pt>
                <c:pt idx="49279">
                  <c:v>102.7</c:v>
                </c:pt>
                <c:pt idx="49280">
                  <c:v>102.7</c:v>
                </c:pt>
                <c:pt idx="49281">
                  <c:v>102.7</c:v>
                </c:pt>
                <c:pt idx="49282">
                  <c:v>102.7</c:v>
                </c:pt>
                <c:pt idx="49283">
                  <c:v>102.7</c:v>
                </c:pt>
                <c:pt idx="49284">
                  <c:v>102.8</c:v>
                </c:pt>
                <c:pt idx="49285">
                  <c:v>102.8</c:v>
                </c:pt>
                <c:pt idx="49286">
                  <c:v>102.8</c:v>
                </c:pt>
                <c:pt idx="49287">
                  <c:v>102.8</c:v>
                </c:pt>
                <c:pt idx="49288">
                  <c:v>102.8</c:v>
                </c:pt>
                <c:pt idx="49289">
                  <c:v>102.8</c:v>
                </c:pt>
                <c:pt idx="49290">
                  <c:v>102.8</c:v>
                </c:pt>
                <c:pt idx="49291">
                  <c:v>102.8</c:v>
                </c:pt>
                <c:pt idx="49292">
                  <c:v>102.8</c:v>
                </c:pt>
                <c:pt idx="49293">
                  <c:v>102.8</c:v>
                </c:pt>
                <c:pt idx="49294">
                  <c:v>102.9</c:v>
                </c:pt>
                <c:pt idx="49295">
                  <c:v>102.9</c:v>
                </c:pt>
                <c:pt idx="49296">
                  <c:v>102.9</c:v>
                </c:pt>
                <c:pt idx="49297">
                  <c:v>102.9</c:v>
                </c:pt>
                <c:pt idx="49298">
                  <c:v>102.9</c:v>
                </c:pt>
                <c:pt idx="49299">
                  <c:v>102.9</c:v>
                </c:pt>
                <c:pt idx="49300">
                  <c:v>102.9</c:v>
                </c:pt>
                <c:pt idx="49301">
                  <c:v>102.9</c:v>
                </c:pt>
                <c:pt idx="49302">
                  <c:v>102.9</c:v>
                </c:pt>
                <c:pt idx="49303">
                  <c:v>102.9</c:v>
                </c:pt>
                <c:pt idx="49304">
                  <c:v>103</c:v>
                </c:pt>
                <c:pt idx="49305">
                  <c:v>103</c:v>
                </c:pt>
                <c:pt idx="49306">
                  <c:v>103</c:v>
                </c:pt>
                <c:pt idx="49307">
                  <c:v>103</c:v>
                </c:pt>
                <c:pt idx="49308">
                  <c:v>103</c:v>
                </c:pt>
                <c:pt idx="49309">
                  <c:v>103</c:v>
                </c:pt>
                <c:pt idx="49310">
                  <c:v>103</c:v>
                </c:pt>
                <c:pt idx="49311">
                  <c:v>103</c:v>
                </c:pt>
                <c:pt idx="49312">
                  <c:v>103</c:v>
                </c:pt>
                <c:pt idx="49313">
                  <c:v>103</c:v>
                </c:pt>
                <c:pt idx="49314">
                  <c:v>103</c:v>
                </c:pt>
                <c:pt idx="49315">
                  <c:v>103</c:v>
                </c:pt>
                <c:pt idx="49316">
                  <c:v>103</c:v>
                </c:pt>
                <c:pt idx="49317">
                  <c:v>103.1</c:v>
                </c:pt>
                <c:pt idx="49318">
                  <c:v>103.1</c:v>
                </c:pt>
                <c:pt idx="49319">
                  <c:v>103.1</c:v>
                </c:pt>
                <c:pt idx="49320">
                  <c:v>103.1</c:v>
                </c:pt>
                <c:pt idx="49321">
                  <c:v>103.1</c:v>
                </c:pt>
                <c:pt idx="49322">
                  <c:v>103.1</c:v>
                </c:pt>
                <c:pt idx="49323">
                  <c:v>103.1</c:v>
                </c:pt>
                <c:pt idx="49324">
                  <c:v>103.1</c:v>
                </c:pt>
                <c:pt idx="49325">
                  <c:v>103.2</c:v>
                </c:pt>
                <c:pt idx="49326">
                  <c:v>103.2</c:v>
                </c:pt>
                <c:pt idx="49327">
                  <c:v>103.2</c:v>
                </c:pt>
                <c:pt idx="49328">
                  <c:v>103.2</c:v>
                </c:pt>
                <c:pt idx="49329">
                  <c:v>103.2</c:v>
                </c:pt>
                <c:pt idx="49330">
                  <c:v>103.2</c:v>
                </c:pt>
                <c:pt idx="49331">
                  <c:v>103.3</c:v>
                </c:pt>
                <c:pt idx="49332">
                  <c:v>103.3</c:v>
                </c:pt>
                <c:pt idx="49333">
                  <c:v>103.3</c:v>
                </c:pt>
                <c:pt idx="49334">
                  <c:v>103.3</c:v>
                </c:pt>
                <c:pt idx="49335">
                  <c:v>103.3</c:v>
                </c:pt>
                <c:pt idx="49336">
                  <c:v>103.3</c:v>
                </c:pt>
                <c:pt idx="49337">
                  <c:v>103.4</c:v>
                </c:pt>
                <c:pt idx="49338">
                  <c:v>103.4</c:v>
                </c:pt>
                <c:pt idx="49339">
                  <c:v>103.4</c:v>
                </c:pt>
                <c:pt idx="49340">
                  <c:v>103.4</c:v>
                </c:pt>
                <c:pt idx="49341">
                  <c:v>103.4</c:v>
                </c:pt>
                <c:pt idx="49342">
                  <c:v>103.4</c:v>
                </c:pt>
                <c:pt idx="49343">
                  <c:v>103.5</c:v>
                </c:pt>
                <c:pt idx="49344">
                  <c:v>103.5</c:v>
                </c:pt>
                <c:pt idx="49345">
                  <c:v>103.5</c:v>
                </c:pt>
                <c:pt idx="49346">
                  <c:v>103.5</c:v>
                </c:pt>
                <c:pt idx="49347">
                  <c:v>103.5</c:v>
                </c:pt>
                <c:pt idx="49348">
                  <c:v>103.5</c:v>
                </c:pt>
                <c:pt idx="49349">
                  <c:v>103.5</c:v>
                </c:pt>
                <c:pt idx="49350">
                  <c:v>103.6</c:v>
                </c:pt>
                <c:pt idx="49351">
                  <c:v>103.6</c:v>
                </c:pt>
                <c:pt idx="49352">
                  <c:v>103.6</c:v>
                </c:pt>
                <c:pt idx="49353">
                  <c:v>103.6</c:v>
                </c:pt>
                <c:pt idx="49354">
                  <c:v>103.6</c:v>
                </c:pt>
                <c:pt idx="49355">
                  <c:v>103.6</c:v>
                </c:pt>
                <c:pt idx="49356">
                  <c:v>103.7</c:v>
                </c:pt>
                <c:pt idx="49357">
                  <c:v>103.7</c:v>
                </c:pt>
                <c:pt idx="49358">
                  <c:v>103.7</c:v>
                </c:pt>
                <c:pt idx="49359">
                  <c:v>103.7</c:v>
                </c:pt>
                <c:pt idx="49360">
                  <c:v>103.7</c:v>
                </c:pt>
                <c:pt idx="49361">
                  <c:v>103.7</c:v>
                </c:pt>
                <c:pt idx="49362">
                  <c:v>103.8</c:v>
                </c:pt>
                <c:pt idx="49363">
                  <c:v>103.8</c:v>
                </c:pt>
                <c:pt idx="49364">
                  <c:v>103.8</c:v>
                </c:pt>
                <c:pt idx="49365">
                  <c:v>103.8</c:v>
                </c:pt>
                <c:pt idx="49366">
                  <c:v>103.8</c:v>
                </c:pt>
                <c:pt idx="49367">
                  <c:v>103.8</c:v>
                </c:pt>
                <c:pt idx="49368">
                  <c:v>103.9</c:v>
                </c:pt>
                <c:pt idx="49369">
                  <c:v>103.9</c:v>
                </c:pt>
                <c:pt idx="49370">
                  <c:v>103.9</c:v>
                </c:pt>
                <c:pt idx="49371">
                  <c:v>103.9</c:v>
                </c:pt>
                <c:pt idx="49372">
                  <c:v>103.9</c:v>
                </c:pt>
                <c:pt idx="49373">
                  <c:v>103.9</c:v>
                </c:pt>
                <c:pt idx="49374">
                  <c:v>104</c:v>
                </c:pt>
                <c:pt idx="49375">
                  <c:v>104</c:v>
                </c:pt>
                <c:pt idx="49376">
                  <c:v>104</c:v>
                </c:pt>
                <c:pt idx="49377">
                  <c:v>104</c:v>
                </c:pt>
                <c:pt idx="49378">
                  <c:v>104</c:v>
                </c:pt>
                <c:pt idx="49379">
                  <c:v>104</c:v>
                </c:pt>
                <c:pt idx="49380">
                  <c:v>104</c:v>
                </c:pt>
                <c:pt idx="49381">
                  <c:v>104</c:v>
                </c:pt>
                <c:pt idx="49382">
                  <c:v>104.1</c:v>
                </c:pt>
                <c:pt idx="49383">
                  <c:v>104.1</c:v>
                </c:pt>
                <c:pt idx="49384">
                  <c:v>104.1</c:v>
                </c:pt>
                <c:pt idx="49385">
                  <c:v>104.1</c:v>
                </c:pt>
                <c:pt idx="49386">
                  <c:v>104.1</c:v>
                </c:pt>
                <c:pt idx="49387">
                  <c:v>104.1</c:v>
                </c:pt>
                <c:pt idx="49388">
                  <c:v>104.1</c:v>
                </c:pt>
                <c:pt idx="49389">
                  <c:v>104.2</c:v>
                </c:pt>
                <c:pt idx="49390">
                  <c:v>104.2</c:v>
                </c:pt>
                <c:pt idx="49391">
                  <c:v>104.2</c:v>
                </c:pt>
                <c:pt idx="49392">
                  <c:v>104.2</c:v>
                </c:pt>
                <c:pt idx="49393">
                  <c:v>104.2</c:v>
                </c:pt>
                <c:pt idx="49394">
                  <c:v>104.3</c:v>
                </c:pt>
                <c:pt idx="49395">
                  <c:v>104.3</c:v>
                </c:pt>
                <c:pt idx="49396">
                  <c:v>104.3</c:v>
                </c:pt>
                <c:pt idx="49397">
                  <c:v>104.3</c:v>
                </c:pt>
                <c:pt idx="49398">
                  <c:v>104.3</c:v>
                </c:pt>
                <c:pt idx="49399">
                  <c:v>104.3</c:v>
                </c:pt>
                <c:pt idx="49400">
                  <c:v>104.3</c:v>
                </c:pt>
                <c:pt idx="49401">
                  <c:v>104.3</c:v>
                </c:pt>
                <c:pt idx="49402">
                  <c:v>104.4</c:v>
                </c:pt>
                <c:pt idx="49403">
                  <c:v>104.4</c:v>
                </c:pt>
                <c:pt idx="49404">
                  <c:v>104.4</c:v>
                </c:pt>
                <c:pt idx="49405">
                  <c:v>104.4</c:v>
                </c:pt>
                <c:pt idx="49406">
                  <c:v>104.4</c:v>
                </c:pt>
                <c:pt idx="49407">
                  <c:v>104.4</c:v>
                </c:pt>
                <c:pt idx="49408">
                  <c:v>104.4</c:v>
                </c:pt>
                <c:pt idx="49409">
                  <c:v>104.4</c:v>
                </c:pt>
                <c:pt idx="49410">
                  <c:v>104.5</c:v>
                </c:pt>
                <c:pt idx="49411">
                  <c:v>104.5</c:v>
                </c:pt>
                <c:pt idx="49412">
                  <c:v>104.5</c:v>
                </c:pt>
                <c:pt idx="49413">
                  <c:v>104.5</c:v>
                </c:pt>
                <c:pt idx="49414">
                  <c:v>104.5</c:v>
                </c:pt>
                <c:pt idx="49415">
                  <c:v>104.5</c:v>
                </c:pt>
                <c:pt idx="49416">
                  <c:v>104.5</c:v>
                </c:pt>
                <c:pt idx="49417">
                  <c:v>104.5</c:v>
                </c:pt>
                <c:pt idx="49418">
                  <c:v>104.6</c:v>
                </c:pt>
                <c:pt idx="49419">
                  <c:v>104.5</c:v>
                </c:pt>
                <c:pt idx="49420">
                  <c:v>104.6</c:v>
                </c:pt>
                <c:pt idx="49421">
                  <c:v>104.6</c:v>
                </c:pt>
                <c:pt idx="49422">
                  <c:v>104.6</c:v>
                </c:pt>
                <c:pt idx="49423">
                  <c:v>104.6</c:v>
                </c:pt>
                <c:pt idx="49424">
                  <c:v>104.6</c:v>
                </c:pt>
                <c:pt idx="49425">
                  <c:v>104.6</c:v>
                </c:pt>
                <c:pt idx="49426">
                  <c:v>104.6</c:v>
                </c:pt>
                <c:pt idx="49427">
                  <c:v>104.6</c:v>
                </c:pt>
                <c:pt idx="49428">
                  <c:v>104.7</c:v>
                </c:pt>
                <c:pt idx="49429">
                  <c:v>104.6</c:v>
                </c:pt>
                <c:pt idx="49430">
                  <c:v>104.7</c:v>
                </c:pt>
                <c:pt idx="49431">
                  <c:v>104.7</c:v>
                </c:pt>
                <c:pt idx="49432">
                  <c:v>104.7</c:v>
                </c:pt>
                <c:pt idx="49433">
                  <c:v>104.7</c:v>
                </c:pt>
                <c:pt idx="49434">
                  <c:v>104.7</c:v>
                </c:pt>
                <c:pt idx="49435">
                  <c:v>104.7</c:v>
                </c:pt>
                <c:pt idx="49436">
                  <c:v>104.7</c:v>
                </c:pt>
                <c:pt idx="49437">
                  <c:v>104.7</c:v>
                </c:pt>
                <c:pt idx="49438">
                  <c:v>104.7</c:v>
                </c:pt>
                <c:pt idx="49439">
                  <c:v>104.7</c:v>
                </c:pt>
                <c:pt idx="49440">
                  <c:v>104.7</c:v>
                </c:pt>
                <c:pt idx="49441">
                  <c:v>104.7</c:v>
                </c:pt>
                <c:pt idx="49442">
                  <c:v>104.7</c:v>
                </c:pt>
                <c:pt idx="49443">
                  <c:v>104.8</c:v>
                </c:pt>
                <c:pt idx="49444">
                  <c:v>104.7</c:v>
                </c:pt>
                <c:pt idx="49445">
                  <c:v>104.8</c:v>
                </c:pt>
                <c:pt idx="49446">
                  <c:v>104.8</c:v>
                </c:pt>
                <c:pt idx="49447">
                  <c:v>104.8</c:v>
                </c:pt>
                <c:pt idx="49448">
                  <c:v>104.8</c:v>
                </c:pt>
                <c:pt idx="49449">
                  <c:v>104.8</c:v>
                </c:pt>
                <c:pt idx="49450">
                  <c:v>104.8</c:v>
                </c:pt>
                <c:pt idx="49451">
                  <c:v>104.8</c:v>
                </c:pt>
                <c:pt idx="49452">
                  <c:v>104.8</c:v>
                </c:pt>
                <c:pt idx="49453">
                  <c:v>104.8</c:v>
                </c:pt>
                <c:pt idx="49454">
                  <c:v>104.8</c:v>
                </c:pt>
                <c:pt idx="49455">
                  <c:v>104.8</c:v>
                </c:pt>
                <c:pt idx="49456">
                  <c:v>104.8</c:v>
                </c:pt>
                <c:pt idx="49457">
                  <c:v>104.8</c:v>
                </c:pt>
                <c:pt idx="49458">
                  <c:v>104.8</c:v>
                </c:pt>
                <c:pt idx="49459">
                  <c:v>104.8</c:v>
                </c:pt>
                <c:pt idx="49460">
                  <c:v>104.8</c:v>
                </c:pt>
                <c:pt idx="49461">
                  <c:v>104.8</c:v>
                </c:pt>
                <c:pt idx="49462">
                  <c:v>104.8</c:v>
                </c:pt>
                <c:pt idx="49463">
                  <c:v>104.8</c:v>
                </c:pt>
                <c:pt idx="49464">
                  <c:v>104.8</c:v>
                </c:pt>
                <c:pt idx="49465">
                  <c:v>104.8</c:v>
                </c:pt>
                <c:pt idx="49466">
                  <c:v>104.8</c:v>
                </c:pt>
                <c:pt idx="49467">
                  <c:v>104.8</c:v>
                </c:pt>
                <c:pt idx="49468">
                  <c:v>104.8</c:v>
                </c:pt>
                <c:pt idx="49469">
                  <c:v>104.8</c:v>
                </c:pt>
                <c:pt idx="49470">
                  <c:v>104.8</c:v>
                </c:pt>
                <c:pt idx="49471">
                  <c:v>104.8</c:v>
                </c:pt>
                <c:pt idx="49472">
                  <c:v>104.8</c:v>
                </c:pt>
                <c:pt idx="49473">
                  <c:v>104.8</c:v>
                </c:pt>
                <c:pt idx="49474">
                  <c:v>104.8</c:v>
                </c:pt>
                <c:pt idx="49475">
                  <c:v>104.8</c:v>
                </c:pt>
                <c:pt idx="49476">
                  <c:v>104.8</c:v>
                </c:pt>
                <c:pt idx="49477">
                  <c:v>104.8</c:v>
                </c:pt>
                <c:pt idx="49478">
                  <c:v>104.7</c:v>
                </c:pt>
                <c:pt idx="49479">
                  <c:v>104.7</c:v>
                </c:pt>
                <c:pt idx="49480">
                  <c:v>104.7</c:v>
                </c:pt>
                <c:pt idx="49481">
                  <c:v>104.7</c:v>
                </c:pt>
                <c:pt idx="49482">
                  <c:v>104.7</c:v>
                </c:pt>
                <c:pt idx="49483">
                  <c:v>104.7</c:v>
                </c:pt>
                <c:pt idx="49484">
                  <c:v>104.7</c:v>
                </c:pt>
                <c:pt idx="49485">
                  <c:v>104.7</c:v>
                </c:pt>
                <c:pt idx="49486">
                  <c:v>104.7</c:v>
                </c:pt>
                <c:pt idx="49487">
                  <c:v>104.7</c:v>
                </c:pt>
                <c:pt idx="49488">
                  <c:v>104.7</c:v>
                </c:pt>
                <c:pt idx="49489">
                  <c:v>104.7</c:v>
                </c:pt>
                <c:pt idx="49490">
                  <c:v>104.7</c:v>
                </c:pt>
                <c:pt idx="49491">
                  <c:v>104.7</c:v>
                </c:pt>
                <c:pt idx="49492">
                  <c:v>104.6</c:v>
                </c:pt>
                <c:pt idx="49493">
                  <c:v>104.6</c:v>
                </c:pt>
                <c:pt idx="49494">
                  <c:v>104.6</c:v>
                </c:pt>
                <c:pt idx="49495">
                  <c:v>104.6</c:v>
                </c:pt>
                <c:pt idx="49496">
                  <c:v>104.6</c:v>
                </c:pt>
                <c:pt idx="49497">
                  <c:v>104.6</c:v>
                </c:pt>
                <c:pt idx="49498">
                  <c:v>104.6</c:v>
                </c:pt>
                <c:pt idx="49499">
                  <c:v>104.6</c:v>
                </c:pt>
                <c:pt idx="49500">
                  <c:v>104.6</c:v>
                </c:pt>
                <c:pt idx="49501">
                  <c:v>104.6</c:v>
                </c:pt>
                <c:pt idx="49502">
                  <c:v>104.5</c:v>
                </c:pt>
                <c:pt idx="49503">
                  <c:v>104.5</c:v>
                </c:pt>
                <c:pt idx="49504">
                  <c:v>104.5</c:v>
                </c:pt>
                <c:pt idx="49505">
                  <c:v>104.5</c:v>
                </c:pt>
                <c:pt idx="49506">
                  <c:v>104.5</c:v>
                </c:pt>
                <c:pt idx="49507">
                  <c:v>104.5</c:v>
                </c:pt>
                <c:pt idx="49508">
                  <c:v>104.5</c:v>
                </c:pt>
                <c:pt idx="49509">
                  <c:v>104.5</c:v>
                </c:pt>
                <c:pt idx="49510">
                  <c:v>104.5</c:v>
                </c:pt>
                <c:pt idx="49511">
                  <c:v>104.4</c:v>
                </c:pt>
                <c:pt idx="49512">
                  <c:v>104.4</c:v>
                </c:pt>
                <c:pt idx="49513">
                  <c:v>104.4</c:v>
                </c:pt>
                <c:pt idx="49514">
                  <c:v>104.4</c:v>
                </c:pt>
                <c:pt idx="49515">
                  <c:v>104.4</c:v>
                </c:pt>
                <c:pt idx="49516">
                  <c:v>104.4</c:v>
                </c:pt>
                <c:pt idx="49517">
                  <c:v>104.3</c:v>
                </c:pt>
                <c:pt idx="49518">
                  <c:v>104.3</c:v>
                </c:pt>
                <c:pt idx="49519">
                  <c:v>104.3</c:v>
                </c:pt>
                <c:pt idx="49520">
                  <c:v>104.3</c:v>
                </c:pt>
                <c:pt idx="49521">
                  <c:v>104.3</c:v>
                </c:pt>
                <c:pt idx="49522">
                  <c:v>104.3</c:v>
                </c:pt>
                <c:pt idx="49523">
                  <c:v>104.3</c:v>
                </c:pt>
                <c:pt idx="49524">
                  <c:v>104.2</c:v>
                </c:pt>
                <c:pt idx="49525">
                  <c:v>104.2</c:v>
                </c:pt>
                <c:pt idx="49526">
                  <c:v>104.2</c:v>
                </c:pt>
                <c:pt idx="49527">
                  <c:v>104.2</c:v>
                </c:pt>
                <c:pt idx="49528">
                  <c:v>104.2</c:v>
                </c:pt>
                <c:pt idx="49529">
                  <c:v>104.2</c:v>
                </c:pt>
                <c:pt idx="49530">
                  <c:v>104.2</c:v>
                </c:pt>
                <c:pt idx="49531">
                  <c:v>104.1</c:v>
                </c:pt>
                <c:pt idx="49532">
                  <c:v>104.1</c:v>
                </c:pt>
                <c:pt idx="49533">
                  <c:v>104.1</c:v>
                </c:pt>
                <c:pt idx="49534">
                  <c:v>104.1</c:v>
                </c:pt>
                <c:pt idx="49535">
                  <c:v>104.1</c:v>
                </c:pt>
                <c:pt idx="49536">
                  <c:v>104.1</c:v>
                </c:pt>
                <c:pt idx="49537">
                  <c:v>104.1</c:v>
                </c:pt>
                <c:pt idx="49538">
                  <c:v>104</c:v>
                </c:pt>
                <c:pt idx="49539">
                  <c:v>104</c:v>
                </c:pt>
                <c:pt idx="49540">
                  <c:v>104</c:v>
                </c:pt>
                <c:pt idx="49541">
                  <c:v>104</c:v>
                </c:pt>
                <c:pt idx="49542">
                  <c:v>104</c:v>
                </c:pt>
                <c:pt idx="49543">
                  <c:v>104</c:v>
                </c:pt>
                <c:pt idx="49544">
                  <c:v>104</c:v>
                </c:pt>
                <c:pt idx="49545">
                  <c:v>104</c:v>
                </c:pt>
                <c:pt idx="49546">
                  <c:v>103.9</c:v>
                </c:pt>
                <c:pt idx="49547">
                  <c:v>103.9</c:v>
                </c:pt>
                <c:pt idx="49548">
                  <c:v>103.9</c:v>
                </c:pt>
                <c:pt idx="49549">
                  <c:v>103.9</c:v>
                </c:pt>
                <c:pt idx="49550">
                  <c:v>103.9</c:v>
                </c:pt>
                <c:pt idx="49551">
                  <c:v>103.9</c:v>
                </c:pt>
                <c:pt idx="49552">
                  <c:v>103.9</c:v>
                </c:pt>
                <c:pt idx="49553">
                  <c:v>103.8</c:v>
                </c:pt>
                <c:pt idx="49554">
                  <c:v>103.8</c:v>
                </c:pt>
                <c:pt idx="49555">
                  <c:v>103.8</c:v>
                </c:pt>
                <c:pt idx="49556">
                  <c:v>103.8</c:v>
                </c:pt>
                <c:pt idx="49557">
                  <c:v>103.8</c:v>
                </c:pt>
                <c:pt idx="49558">
                  <c:v>103.7</c:v>
                </c:pt>
                <c:pt idx="49559">
                  <c:v>103.7</c:v>
                </c:pt>
                <c:pt idx="49560">
                  <c:v>103.7</c:v>
                </c:pt>
                <c:pt idx="49561">
                  <c:v>103.7</c:v>
                </c:pt>
                <c:pt idx="49562">
                  <c:v>103.7</c:v>
                </c:pt>
                <c:pt idx="49563">
                  <c:v>103.7</c:v>
                </c:pt>
                <c:pt idx="49564">
                  <c:v>103.6</c:v>
                </c:pt>
                <c:pt idx="49565">
                  <c:v>103.6</c:v>
                </c:pt>
                <c:pt idx="49566">
                  <c:v>103.6</c:v>
                </c:pt>
                <c:pt idx="49567">
                  <c:v>103.6</c:v>
                </c:pt>
                <c:pt idx="49568">
                  <c:v>103.6</c:v>
                </c:pt>
                <c:pt idx="49569">
                  <c:v>103.6</c:v>
                </c:pt>
                <c:pt idx="49570">
                  <c:v>103.5</c:v>
                </c:pt>
                <c:pt idx="49571">
                  <c:v>103.5</c:v>
                </c:pt>
                <c:pt idx="49572">
                  <c:v>103.5</c:v>
                </c:pt>
                <c:pt idx="49573">
                  <c:v>103.5</c:v>
                </c:pt>
                <c:pt idx="49574">
                  <c:v>103.5</c:v>
                </c:pt>
                <c:pt idx="49575">
                  <c:v>103.4</c:v>
                </c:pt>
                <c:pt idx="49576">
                  <c:v>103.4</c:v>
                </c:pt>
                <c:pt idx="49577">
                  <c:v>103.4</c:v>
                </c:pt>
                <c:pt idx="49578">
                  <c:v>103.4</c:v>
                </c:pt>
                <c:pt idx="49579">
                  <c:v>103.4</c:v>
                </c:pt>
                <c:pt idx="49580">
                  <c:v>103.4</c:v>
                </c:pt>
                <c:pt idx="49581">
                  <c:v>103.4</c:v>
                </c:pt>
                <c:pt idx="49582">
                  <c:v>103.3</c:v>
                </c:pt>
                <c:pt idx="49583">
                  <c:v>103.3</c:v>
                </c:pt>
                <c:pt idx="49584">
                  <c:v>103.3</c:v>
                </c:pt>
                <c:pt idx="49585">
                  <c:v>103.3</c:v>
                </c:pt>
                <c:pt idx="49586">
                  <c:v>103.3</c:v>
                </c:pt>
                <c:pt idx="49587">
                  <c:v>103.3</c:v>
                </c:pt>
                <c:pt idx="49588">
                  <c:v>103.2</c:v>
                </c:pt>
                <c:pt idx="49589">
                  <c:v>103.2</c:v>
                </c:pt>
                <c:pt idx="49590">
                  <c:v>103.2</c:v>
                </c:pt>
                <c:pt idx="49591">
                  <c:v>103.2</c:v>
                </c:pt>
                <c:pt idx="49592">
                  <c:v>103.2</c:v>
                </c:pt>
                <c:pt idx="49593">
                  <c:v>103.2</c:v>
                </c:pt>
                <c:pt idx="49594">
                  <c:v>103.2</c:v>
                </c:pt>
                <c:pt idx="49595">
                  <c:v>103.1</c:v>
                </c:pt>
                <c:pt idx="49596">
                  <c:v>103.1</c:v>
                </c:pt>
                <c:pt idx="49597">
                  <c:v>103.1</c:v>
                </c:pt>
                <c:pt idx="49598">
                  <c:v>103.1</c:v>
                </c:pt>
                <c:pt idx="49599">
                  <c:v>103.1</c:v>
                </c:pt>
                <c:pt idx="49600">
                  <c:v>103.1</c:v>
                </c:pt>
                <c:pt idx="49601">
                  <c:v>103.1</c:v>
                </c:pt>
                <c:pt idx="49602">
                  <c:v>103</c:v>
                </c:pt>
                <c:pt idx="49603">
                  <c:v>103</c:v>
                </c:pt>
                <c:pt idx="49604">
                  <c:v>103</c:v>
                </c:pt>
                <c:pt idx="49605">
                  <c:v>103</c:v>
                </c:pt>
                <c:pt idx="49606">
                  <c:v>103</c:v>
                </c:pt>
                <c:pt idx="49607">
                  <c:v>103</c:v>
                </c:pt>
                <c:pt idx="49608">
                  <c:v>103</c:v>
                </c:pt>
                <c:pt idx="49609">
                  <c:v>103</c:v>
                </c:pt>
                <c:pt idx="49610">
                  <c:v>103</c:v>
                </c:pt>
                <c:pt idx="49611">
                  <c:v>103</c:v>
                </c:pt>
                <c:pt idx="49612">
                  <c:v>103</c:v>
                </c:pt>
                <c:pt idx="49613">
                  <c:v>103</c:v>
                </c:pt>
                <c:pt idx="49614">
                  <c:v>102.9</c:v>
                </c:pt>
                <c:pt idx="49615">
                  <c:v>102.9</c:v>
                </c:pt>
                <c:pt idx="49616">
                  <c:v>102.9</c:v>
                </c:pt>
                <c:pt idx="49617">
                  <c:v>102.9</c:v>
                </c:pt>
                <c:pt idx="49618">
                  <c:v>102.9</c:v>
                </c:pt>
                <c:pt idx="49619">
                  <c:v>102.9</c:v>
                </c:pt>
                <c:pt idx="49620">
                  <c:v>102.9</c:v>
                </c:pt>
                <c:pt idx="49621">
                  <c:v>102.9</c:v>
                </c:pt>
                <c:pt idx="49622">
                  <c:v>102.9</c:v>
                </c:pt>
                <c:pt idx="49623">
                  <c:v>102.9</c:v>
                </c:pt>
                <c:pt idx="49624">
                  <c:v>102.9</c:v>
                </c:pt>
                <c:pt idx="49625">
                  <c:v>102.8</c:v>
                </c:pt>
                <c:pt idx="49626">
                  <c:v>102.8</c:v>
                </c:pt>
                <c:pt idx="49627">
                  <c:v>102.8</c:v>
                </c:pt>
                <c:pt idx="49628">
                  <c:v>102.8</c:v>
                </c:pt>
                <c:pt idx="49629">
                  <c:v>102.8</c:v>
                </c:pt>
                <c:pt idx="49630">
                  <c:v>102.8</c:v>
                </c:pt>
                <c:pt idx="49631">
                  <c:v>102.8</c:v>
                </c:pt>
                <c:pt idx="49632">
                  <c:v>102.8</c:v>
                </c:pt>
                <c:pt idx="49633">
                  <c:v>102.8</c:v>
                </c:pt>
                <c:pt idx="49634">
                  <c:v>102.8</c:v>
                </c:pt>
                <c:pt idx="49635">
                  <c:v>102.8</c:v>
                </c:pt>
                <c:pt idx="49636">
                  <c:v>102.8</c:v>
                </c:pt>
                <c:pt idx="49637">
                  <c:v>102.8</c:v>
                </c:pt>
                <c:pt idx="49638">
                  <c:v>102.7</c:v>
                </c:pt>
                <c:pt idx="49639">
                  <c:v>102.7</c:v>
                </c:pt>
                <c:pt idx="49640">
                  <c:v>102.7</c:v>
                </c:pt>
                <c:pt idx="49641">
                  <c:v>102.7</c:v>
                </c:pt>
                <c:pt idx="49642">
                  <c:v>102.7</c:v>
                </c:pt>
                <c:pt idx="49643">
                  <c:v>102.7</c:v>
                </c:pt>
                <c:pt idx="49644">
                  <c:v>102.7</c:v>
                </c:pt>
                <c:pt idx="49645">
                  <c:v>102.7</c:v>
                </c:pt>
                <c:pt idx="49646">
                  <c:v>102.7</c:v>
                </c:pt>
                <c:pt idx="49647">
                  <c:v>102.7</c:v>
                </c:pt>
                <c:pt idx="49648">
                  <c:v>102.7</c:v>
                </c:pt>
                <c:pt idx="49649">
                  <c:v>102.7</c:v>
                </c:pt>
                <c:pt idx="49650">
                  <c:v>102.7</c:v>
                </c:pt>
                <c:pt idx="49651">
                  <c:v>102.7</c:v>
                </c:pt>
                <c:pt idx="49652">
                  <c:v>102.7</c:v>
                </c:pt>
                <c:pt idx="49653">
                  <c:v>102.7</c:v>
                </c:pt>
                <c:pt idx="49654">
                  <c:v>102.7</c:v>
                </c:pt>
                <c:pt idx="49655">
                  <c:v>102.7</c:v>
                </c:pt>
                <c:pt idx="49656">
                  <c:v>102.7</c:v>
                </c:pt>
                <c:pt idx="49657">
                  <c:v>102.7</c:v>
                </c:pt>
                <c:pt idx="49658">
                  <c:v>102.7</c:v>
                </c:pt>
                <c:pt idx="49659">
                  <c:v>102.7</c:v>
                </c:pt>
                <c:pt idx="49660">
                  <c:v>102.7</c:v>
                </c:pt>
                <c:pt idx="49661">
                  <c:v>102.7</c:v>
                </c:pt>
                <c:pt idx="49662">
                  <c:v>102.7</c:v>
                </c:pt>
                <c:pt idx="49663">
                  <c:v>102.7</c:v>
                </c:pt>
                <c:pt idx="49664">
                  <c:v>102.7</c:v>
                </c:pt>
                <c:pt idx="49665">
                  <c:v>102.7</c:v>
                </c:pt>
                <c:pt idx="49666">
                  <c:v>102.7</c:v>
                </c:pt>
                <c:pt idx="49667">
                  <c:v>102.7</c:v>
                </c:pt>
                <c:pt idx="49668">
                  <c:v>102.7</c:v>
                </c:pt>
                <c:pt idx="49669">
                  <c:v>102.7</c:v>
                </c:pt>
                <c:pt idx="49670">
                  <c:v>102.7</c:v>
                </c:pt>
                <c:pt idx="49671">
                  <c:v>102.7</c:v>
                </c:pt>
                <c:pt idx="49672">
                  <c:v>102.7</c:v>
                </c:pt>
                <c:pt idx="49673">
                  <c:v>102.7</c:v>
                </c:pt>
                <c:pt idx="49674">
                  <c:v>102.7</c:v>
                </c:pt>
                <c:pt idx="49675">
                  <c:v>102.7</c:v>
                </c:pt>
                <c:pt idx="49676">
                  <c:v>102.7</c:v>
                </c:pt>
                <c:pt idx="49677">
                  <c:v>102.7</c:v>
                </c:pt>
                <c:pt idx="49678">
                  <c:v>102.7</c:v>
                </c:pt>
                <c:pt idx="49679">
                  <c:v>102.7</c:v>
                </c:pt>
                <c:pt idx="49680">
                  <c:v>102.7</c:v>
                </c:pt>
                <c:pt idx="49681">
                  <c:v>102.7</c:v>
                </c:pt>
                <c:pt idx="49682">
                  <c:v>102.7</c:v>
                </c:pt>
                <c:pt idx="49683">
                  <c:v>102.7</c:v>
                </c:pt>
                <c:pt idx="49684">
                  <c:v>102.8</c:v>
                </c:pt>
                <c:pt idx="49685">
                  <c:v>102.8</c:v>
                </c:pt>
                <c:pt idx="49686">
                  <c:v>102.8</c:v>
                </c:pt>
                <c:pt idx="49687">
                  <c:v>102.8</c:v>
                </c:pt>
                <c:pt idx="49688">
                  <c:v>102.8</c:v>
                </c:pt>
                <c:pt idx="49689">
                  <c:v>102.8</c:v>
                </c:pt>
                <c:pt idx="49690">
                  <c:v>102.8</c:v>
                </c:pt>
                <c:pt idx="49691">
                  <c:v>102.8</c:v>
                </c:pt>
                <c:pt idx="49692">
                  <c:v>102.8</c:v>
                </c:pt>
                <c:pt idx="49693">
                  <c:v>102.8</c:v>
                </c:pt>
                <c:pt idx="49694">
                  <c:v>102.8</c:v>
                </c:pt>
                <c:pt idx="49695">
                  <c:v>102.8</c:v>
                </c:pt>
                <c:pt idx="49696">
                  <c:v>102.8</c:v>
                </c:pt>
                <c:pt idx="49697">
                  <c:v>102.8</c:v>
                </c:pt>
                <c:pt idx="49698">
                  <c:v>102.8</c:v>
                </c:pt>
                <c:pt idx="49699">
                  <c:v>102.8</c:v>
                </c:pt>
                <c:pt idx="49700">
                  <c:v>102.8</c:v>
                </c:pt>
                <c:pt idx="49701">
                  <c:v>102.8</c:v>
                </c:pt>
                <c:pt idx="49702">
                  <c:v>102.8</c:v>
                </c:pt>
                <c:pt idx="49703">
                  <c:v>102.8</c:v>
                </c:pt>
                <c:pt idx="49704">
                  <c:v>102.8</c:v>
                </c:pt>
                <c:pt idx="49705">
                  <c:v>102.9</c:v>
                </c:pt>
                <c:pt idx="49706">
                  <c:v>102.9</c:v>
                </c:pt>
                <c:pt idx="49707">
                  <c:v>102.9</c:v>
                </c:pt>
                <c:pt idx="49708">
                  <c:v>102.9</c:v>
                </c:pt>
                <c:pt idx="49709">
                  <c:v>102.9</c:v>
                </c:pt>
                <c:pt idx="49710">
                  <c:v>102.9</c:v>
                </c:pt>
                <c:pt idx="49711">
                  <c:v>102.9</c:v>
                </c:pt>
                <c:pt idx="49712">
                  <c:v>102.9</c:v>
                </c:pt>
                <c:pt idx="49713">
                  <c:v>102.9</c:v>
                </c:pt>
                <c:pt idx="49714">
                  <c:v>102.9</c:v>
                </c:pt>
                <c:pt idx="49715">
                  <c:v>103</c:v>
                </c:pt>
                <c:pt idx="49716">
                  <c:v>103</c:v>
                </c:pt>
                <c:pt idx="49717">
                  <c:v>103</c:v>
                </c:pt>
                <c:pt idx="49718">
                  <c:v>103</c:v>
                </c:pt>
                <c:pt idx="49719">
                  <c:v>103</c:v>
                </c:pt>
                <c:pt idx="49720">
                  <c:v>103</c:v>
                </c:pt>
                <c:pt idx="49721">
                  <c:v>103</c:v>
                </c:pt>
                <c:pt idx="49722">
                  <c:v>103</c:v>
                </c:pt>
                <c:pt idx="49723">
                  <c:v>103</c:v>
                </c:pt>
                <c:pt idx="49724">
                  <c:v>103</c:v>
                </c:pt>
                <c:pt idx="49725">
                  <c:v>103</c:v>
                </c:pt>
                <c:pt idx="49726">
                  <c:v>103.1</c:v>
                </c:pt>
                <c:pt idx="49727">
                  <c:v>103.1</c:v>
                </c:pt>
                <c:pt idx="49728">
                  <c:v>103.1</c:v>
                </c:pt>
                <c:pt idx="49729">
                  <c:v>103.1</c:v>
                </c:pt>
                <c:pt idx="49730">
                  <c:v>103.1</c:v>
                </c:pt>
                <c:pt idx="49731">
                  <c:v>103.1</c:v>
                </c:pt>
                <c:pt idx="49732">
                  <c:v>103.1</c:v>
                </c:pt>
                <c:pt idx="49733">
                  <c:v>103.2</c:v>
                </c:pt>
                <c:pt idx="49734">
                  <c:v>103.2</c:v>
                </c:pt>
                <c:pt idx="49735">
                  <c:v>103.2</c:v>
                </c:pt>
                <c:pt idx="49736">
                  <c:v>103.2</c:v>
                </c:pt>
                <c:pt idx="49737">
                  <c:v>103.2</c:v>
                </c:pt>
                <c:pt idx="49738">
                  <c:v>103.3</c:v>
                </c:pt>
                <c:pt idx="49739">
                  <c:v>103.3</c:v>
                </c:pt>
                <c:pt idx="49740">
                  <c:v>103.3</c:v>
                </c:pt>
                <c:pt idx="49741">
                  <c:v>103.3</c:v>
                </c:pt>
                <c:pt idx="49742">
                  <c:v>103.3</c:v>
                </c:pt>
                <c:pt idx="49743">
                  <c:v>103.4</c:v>
                </c:pt>
                <c:pt idx="49744">
                  <c:v>103.4</c:v>
                </c:pt>
                <c:pt idx="49745">
                  <c:v>103.4</c:v>
                </c:pt>
                <c:pt idx="49746">
                  <c:v>103.4</c:v>
                </c:pt>
                <c:pt idx="49747">
                  <c:v>103.4</c:v>
                </c:pt>
                <c:pt idx="49748">
                  <c:v>103.5</c:v>
                </c:pt>
                <c:pt idx="49749">
                  <c:v>103.5</c:v>
                </c:pt>
                <c:pt idx="49750">
                  <c:v>103.5</c:v>
                </c:pt>
                <c:pt idx="49751">
                  <c:v>103.5</c:v>
                </c:pt>
                <c:pt idx="49752">
                  <c:v>103.5</c:v>
                </c:pt>
                <c:pt idx="49753">
                  <c:v>103.5</c:v>
                </c:pt>
                <c:pt idx="49754">
                  <c:v>103.6</c:v>
                </c:pt>
                <c:pt idx="49755">
                  <c:v>103.6</c:v>
                </c:pt>
                <c:pt idx="49756">
                  <c:v>103.6</c:v>
                </c:pt>
                <c:pt idx="49757">
                  <c:v>103.6</c:v>
                </c:pt>
                <c:pt idx="49758">
                  <c:v>103.6</c:v>
                </c:pt>
                <c:pt idx="49759">
                  <c:v>103.7</c:v>
                </c:pt>
                <c:pt idx="49760">
                  <c:v>103.7</c:v>
                </c:pt>
                <c:pt idx="49761">
                  <c:v>103.7</c:v>
                </c:pt>
                <c:pt idx="49762">
                  <c:v>103.7</c:v>
                </c:pt>
                <c:pt idx="49763">
                  <c:v>103.7</c:v>
                </c:pt>
                <c:pt idx="49764">
                  <c:v>103.7</c:v>
                </c:pt>
                <c:pt idx="49765">
                  <c:v>103.7</c:v>
                </c:pt>
                <c:pt idx="49766">
                  <c:v>103.7</c:v>
                </c:pt>
                <c:pt idx="49767">
                  <c:v>103.8</c:v>
                </c:pt>
                <c:pt idx="49768">
                  <c:v>103.8</c:v>
                </c:pt>
                <c:pt idx="49769">
                  <c:v>103.8</c:v>
                </c:pt>
                <c:pt idx="49770">
                  <c:v>103.8</c:v>
                </c:pt>
                <c:pt idx="49771">
                  <c:v>103.8</c:v>
                </c:pt>
                <c:pt idx="49772">
                  <c:v>103.9</c:v>
                </c:pt>
                <c:pt idx="49773">
                  <c:v>103.9</c:v>
                </c:pt>
                <c:pt idx="49774">
                  <c:v>103.9</c:v>
                </c:pt>
                <c:pt idx="49775">
                  <c:v>103.9</c:v>
                </c:pt>
                <c:pt idx="49776">
                  <c:v>103.9</c:v>
                </c:pt>
                <c:pt idx="49777">
                  <c:v>103.9</c:v>
                </c:pt>
                <c:pt idx="49778">
                  <c:v>103.9</c:v>
                </c:pt>
                <c:pt idx="49779">
                  <c:v>104</c:v>
                </c:pt>
                <c:pt idx="49780">
                  <c:v>104</c:v>
                </c:pt>
                <c:pt idx="49781">
                  <c:v>104</c:v>
                </c:pt>
                <c:pt idx="49782">
                  <c:v>104</c:v>
                </c:pt>
                <c:pt idx="49783">
                  <c:v>104</c:v>
                </c:pt>
                <c:pt idx="49784">
                  <c:v>104</c:v>
                </c:pt>
                <c:pt idx="49785">
                  <c:v>104</c:v>
                </c:pt>
                <c:pt idx="49786">
                  <c:v>104.1</c:v>
                </c:pt>
                <c:pt idx="49787">
                  <c:v>104.1</c:v>
                </c:pt>
                <c:pt idx="49788">
                  <c:v>104.1</c:v>
                </c:pt>
                <c:pt idx="49789">
                  <c:v>104.1</c:v>
                </c:pt>
                <c:pt idx="49790">
                  <c:v>104.1</c:v>
                </c:pt>
                <c:pt idx="49791">
                  <c:v>104.1</c:v>
                </c:pt>
                <c:pt idx="49792">
                  <c:v>104.2</c:v>
                </c:pt>
                <c:pt idx="49793">
                  <c:v>104.2</c:v>
                </c:pt>
                <c:pt idx="49794">
                  <c:v>104.2</c:v>
                </c:pt>
                <c:pt idx="49795">
                  <c:v>104.2</c:v>
                </c:pt>
                <c:pt idx="49796">
                  <c:v>104.2</c:v>
                </c:pt>
                <c:pt idx="49797">
                  <c:v>104.3</c:v>
                </c:pt>
                <c:pt idx="49798">
                  <c:v>104.3</c:v>
                </c:pt>
                <c:pt idx="49799">
                  <c:v>104.3</c:v>
                </c:pt>
                <c:pt idx="49800">
                  <c:v>104.3</c:v>
                </c:pt>
                <c:pt idx="49801">
                  <c:v>104.3</c:v>
                </c:pt>
                <c:pt idx="49802">
                  <c:v>104.3</c:v>
                </c:pt>
                <c:pt idx="49803">
                  <c:v>104.4</c:v>
                </c:pt>
                <c:pt idx="49804">
                  <c:v>104.4</c:v>
                </c:pt>
                <c:pt idx="49805">
                  <c:v>104.4</c:v>
                </c:pt>
                <c:pt idx="49806">
                  <c:v>104.4</c:v>
                </c:pt>
                <c:pt idx="49807">
                  <c:v>104.4</c:v>
                </c:pt>
                <c:pt idx="49808">
                  <c:v>104.4</c:v>
                </c:pt>
                <c:pt idx="49809">
                  <c:v>104.5</c:v>
                </c:pt>
                <c:pt idx="49810">
                  <c:v>104.5</c:v>
                </c:pt>
                <c:pt idx="49811">
                  <c:v>104.5</c:v>
                </c:pt>
                <c:pt idx="49812">
                  <c:v>104.5</c:v>
                </c:pt>
                <c:pt idx="49813">
                  <c:v>104.5</c:v>
                </c:pt>
                <c:pt idx="49814">
                  <c:v>104.5</c:v>
                </c:pt>
                <c:pt idx="49815">
                  <c:v>104.6</c:v>
                </c:pt>
                <c:pt idx="49816">
                  <c:v>104.6</c:v>
                </c:pt>
                <c:pt idx="49817">
                  <c:v>104.6</c:v>
                </c:pt>
                <c:pt idx="49818">
                  <c:v>104.6</c:v>
                </c:pt>
                <c:pt idx="49819">
                  <c:v>104.6</c:v>
                </c:pt>
                <c:pt idx="49820">
                  <c:v>104.6</c:v>
                </c:pt>
                <c:pt idx="49821">
                  <c:v>104.6</c:v>
                </c:pt>
                <c:pt idx="49822">
                  <c:v>104.7</c:v>
                </c:pt>
                <c:pt idx="49823">
                  <c:v>104.7</c:v>
                </c:pt>
                <c:pt idx="49824">
                  <c:v>104.7</c:v>
                </c:pt>
                <c:pt idx="49825">
                  <c:v>104.7</c:v>
                </c:pt>
                <c:pt idx="49826">
                  <c:v>104.7</c:v>
                </c:pt>
                <c:pt idx="49827">
                  <c:v>104.7</c:v>
                </c:pt>
                <c:pt idx="49828">
                  <c:v>104.7</c:v>
                </c:pt>
                <c:pt idx="49829">
                  <c:v>104.7</c:v>
                </c:pt>
                <c:pt idx="49830">
                  <c:v>104.8</c:v>
                </c:pt>
                <c:pt idx="49831">
                  <c:v>104.8</c:v>
                </c:pt>
                <c:pt idx="49832">
                  <c:v>104.8</c:v>
                </c:pt>
                <c:pt idx="49833">
                  <c:v>104.8</c:v>
                </c:pt>
                <c:pt idx="49834">
                  <c:v>104.8</c:v>
                </c:pt>
                <c:pt idx="49835">
                  <c:v>104.8</c:v>
                </c:pt>
                <c:pt idx="49836">
                  <c:v>104.8</c:v>
                </c:pt>
                <c:pt idx="49837">
                  <c:v>104.8</c:v>
                </c:pt>
                <c:pt idx="49838">
                  <c:v>104.8</c:v>
                </c:pt>
                <c:pt idx="49839">
                  <c:v>104.8</c:v>
                </c:pt>
                <c:pt idx="49840">
                  <c:v>104.8</c:v>
                </c:pt>
                <c:pt idx="49841">
                  <c:v>104.8</c:v>
                </c:pt>
                <c:pt idx="49842">
                  <c:v>104.8</c:v>
                </c:pt>
                <c:pt idx="49843">
                  <c:v>104.9</c:v>
                </c:pt>
                <c:pt idx="49844">
                  <c:v>104.9</c:v>
                </c:pt>
                <c:pt idx="49845">
                  <c:v>104.9</c:v>
                </c:pt>
                <c:pt idx="49846">
                  <c:v>104.9</c:v>
                </c:pt>
                <c:pt idx="49847">
                  <c:v>104.9</c:v>
                </c:pt>
                <c:pt idx="49848">
                  <c:v>104.9</c:v>
                </c:pt>
                <c:pt idx="49849">
                  <c:v>104.9</c:v>
                </c:pt>
                <c:pt idx="49850">
                  <c:v>104.9</c:v>
                </c:pt>
                <c:pt idx="49851">
                  <c:v>104.9</c:v>
                </c:pt>
                <c:pt idx="49852">
                  <c:v>104.9</c:v>
                </c:pt>
                <c:pt idx="49853">
                  <c:v>104.9</c:v>
                </c:pt>
                <c:pt idx="49854">
                  <c:v>104.9</c:v>
                </c:pt>
                <c:pt idx="49855">
                  <c:v>104.9</c:v>
                </c:pt>
                <c:pt idx="49856">
                  <c:v>104.9</c:v>
                </c:pt>
                <c:pt idx="49857">
                  <c:v>104.9</c:v>
                </c:pt>
                <c:pt idx="49858">
                  <c:v>105</c:v>
                </c:pt>
                <c:pt idx="49859">
                  <c:v>105</c:v>
                </c:pt>
                <c:pt idx="49860">
                  <c:v>105</c:v>
                </c:pt>
                <c:pt idx="49861">
                  <c:v>105</c:v>
                </c:pt>
                <c:pt idx="49862">
                  <c:v>105</c:v>
                </c:pt>
                <c:pt idx="49863">
                  <c:v>105</c:v>
                </c:pt>
                <c:pt idx="49864">
                  <c:v>105</c:v>
                </c:pt>
                <c:pt idx="49865">
                  <c:v>105</c:v>
                </c:pt>
                <c:pt idx="49866">
                  <c:v>105</c:v>
                </c:pt>
                <c:pt idx="49867">
                  <c:v>105</c:v>
                </c:pt>
                <c:pt idx="49868">
                  <c:v>105</c:v>
                </c:pt>
                <c:pt idx="49869">
                  <c:v>105</c:v>
                </c:pt>
                <c:pt idx="49870">
                  <c:v>105</c:v>
                </c:pt>
                <c:pt idx="49871">
                  <c:v>105</c:v>
                </c:pt>
                <c:pt idx="49872">
                  <c:v>105</c:v>
                </c:pt>
                <c:pt idx="49873">
                  <c:v>105</c:v>
                </c:pt>
                <c:pt idx="49874">
                  <c:v>105</c:v>
                </c:pt>
                <c:pt idx="49875">
                  <c:v>105</c:v>
                </c:pt>
                <c:pt idx="49876">
                  <c:v>105</c:v>
                </c:pt>
                <c:pt idx="49877">
                  <c:v>105</c:v>
                </c:pt>
                <c:pt idx="49878">
                  <c:v>105</c:v>
                </c:pt>
                <c:pt idx="49879">
                  <c:v>105</c:v>
                </c:pt>
                <c:pt idx="49880">
                  <c:v>105</c:v>
                </c:pt>
                <c:pt idx="49881">
                  <c:v>105</c:v>
                </c:pt>
                <c:pt idx="49882">
                  <c:v>105</c:v>
                </c:pt>
                <c:pt idx="49883">
                  <c:v>105</c:v>
                </c:pt>
                <c:pt idx="49884">
                  <c:v>105</c:v>
                </c:pt>
                <c:pt idx="49885">
                  <c:v>105</c:v>
                </c:pt>
                <c:pt idx="49886">
                  <c:v>105</c:v>
                </c:pt>
                <c:pt idx="49887">
                  <c:v>104.9</c:v>
                </c:pt>
                <c:pt idx="49888">
                  <c:v>105</c:v>
                </c:pt>
                <c:pt idx="49889">
                  <c:v>104.9</c:v>
                </c:pt>
                <c:pt idx="49890">
                  <c:v>105</c:v>
                </c:pt>
                <c:pt idx="49891">
                  <c:v>104.9</c:v>
                </c:pt>
                <c:pt idx="49892">
                  <c:v>104.9</c:v>
                </c:pt>
                <c:pt idx="49893">
                  <c:v>104.9</c:v>
                </c:pt>
                <c:pt idx="49894">
                  <c:v>104.9</c:v>
                </c:pt>
                <c:pt idx="49895">
                  <c:v>104.9</c:v>
                </c:pt>
                <c:pt idx="49896">
                  <c:v>104.9</c:v>
                </c:pt>
                <c:pt idx="49897">
                  <c:v>104.9</c:v>
                </c:pt>
                <c:pt idx="49898">
                  <c:v>104.9</c:v>
                </c:pt>
                <c:pt idx="49899">
                  <c:v>104.9</c:v>
                </c:pt>
                <c:pt idx="49900">
                  <c:v>104.9</c:v>
                </c:pt>
                <c:pt idx="49901">
                  <c:v>104.9</c:v>
                </c:pt>
                <c:pt idx="49902">
                  <c:v>104.9</c:v>
                </c:pt>
                <c:pt idx="49903">
                  <c:v>104.9</c:v>
                </c:pt>
                <c:pt idx="49904">
                  <c:v>104.9</c:v>
                </c:pt>
                <c:pt idx="49905">
                  <c:v>104.9</c:v>
                </c:pt>
                <c:pt idx="49906">
                  <c:v>104.9</c:v>
                </c:pt>
                <c:pt idx="49907">
                  <c:v>104.9</c:v>
                </c:pt>
                <c:pt idx="49908">
                  <c:v>104.9</c:v>
                </c:pt>
                <c:pt idx="49909">
                  <c:v>104.8</c:v>
                </c:pt>
                <c:pt idx="49910">
                  <c:v>104.9</c:v>
                </c:pt>
                <c:pt idx="49911">
                  <c:v>104.8</c:v>
                </c:pt>
                <c:pt idx="49912">
                  <c:v>104.8</c:v>
                </c:pt>
                <c:pt idx="49913">
                  <c:v>104.8</c:v>
                </c:pt>
                <c:pt idx="49914">
                  <c:v>104.8</c:v>
                </c:pt>
                <c:pt idx="49915">
                  <c:v>104.8</c:v>
                </c:pt>
                <c:pt idx="49916">
                  <c:v>104.8</c:v>
                </c:pt>
                <c:pt idx="49917">
                  <c:v>104.8</c:v>
                </c:pt>
                <c:pt idx="49918">
                  <c:v>104.7</c:v>
                </c:pt>
                <c:pt idx="49919">
                  <c:v>104.7</c:v>
                </c:pt>
                <c:pt idx="49920">
                  <c:v>104.7</c:v>
                </c:pt>
                <c:pt idx="49921">
                  <c:v>104.7</c:v>
                </c:pt>
                <c:pt idx="49922">
                  <c:v>104.7</c:v>
                </c:pt>
                <c:pt idx="49923">
                  <c:v>104.7</c:v>
                </c:pt>
                <c:pt idx="49924">
                  <c:v>104.7</c:v>
                </c:pt>
                <c:pt idx="49925">
                  <c:v>104.7</c:v>
                </c:pt>
                <c:pt idx="49926">
                  <c:v>104.7</c:v>
                </c:pt>
                <c:pt idx="49927">
                  <c:v>104.6</c:v>
                </c:pt>
                <c:pt idx="49928">
                  <c:v>104.6</c:v>
                </c:pt>
                <c:pt idx="49929">
                  <c:v>104.6</c:v>
                </c:pt>
                <c:pt idx="49930">
                  <c:v>104.6</c:v>
                </c:pt>
                <c:pt idx="49931">
                  <c:v>104.6</c:v>
                </c:pt>
                <c:pt idx="49932">
                  <c:v>104.6</c:v>
                </c:pt>
                <c:pt idx="49933">
                  <c:v>104.6</c:v>
                </c:pt>
                <c:pt idx="49934">
                  <c:v>104.6</c:v>
                </c:pt>
                <c:pt idx="49935">
                  <c:v>104.6</c:v>
                </c:pt>
                <c:pt idx="49936">
                  <c:v>104.5</c:v>
                </c:pt>
                <c:pt idx="49937">
                  <c:v>104.5</c:v>
                </c:pt>
                <c:pt idx="49938">
                  <c:v>104.5</c:v>
                </c:pt>
                <c:pt idx="49939">
                  <c:v>104.5</c:v>
                </c:pt>
                <c:pt idx="49940">
                  <c:v>104.5</c:v>
                </c:pt>
                <c:pt idx="49941">
                  <c:v>104.5</c:v>
                </c:pt>
                <c:pt idx="49942">
                  <c:v>104.5</c:v>
                </c:pt>
                <c:pt idx="49943">
                  <c:v>104.5</c:v>
                </c:pt>
                <c:pt idx="49944">
                  <c:v>104.4</c:v>
                </c:pt>
                <c:pt idx="49945">
                  <c:v>104.4</c:v>
                </c:pt>
                <c:pt idx="49946">
                  <c:v>104.4</c:v>
                </c:pt>
                <c:pt idx="49947">
                  <c:v>104.4</c:v>
                </c:pt>
                <c:pt idx="49948">
                  <c:v>104.4</c:v>
                </c:pt>
                <c:pt idx="49949">
                  <c:v>104.4</c:v>
                </c:pt>
                <c:pt idx="49950">
                  <c:v>104.3</c:v>
                </c:pt>
                <c:pt idx="49951">
                  <c:v>104.3</c:v>
                </c:pt>
                <c:pt idx="49952">
                  <c:v>104.3</c:v>
                </c:pt>
                <c:pt idx="49953">
                  <c:v>104.3</c:v>
                </c:pt>
                <c:pt idx="49954">
                  <c:v>104.3</c:v>
                </c:pt>
                <c:pt idx="49955">
                  <c:v>104.3</c:v>
                </c:pt>
                <c:pt idx="49956">
                  <c:v>104.2</c:v>
                </c:pt>
                <c:pt idx="49957">
                  <c:v>104.2</c:v>
                </c:pt>
                <c:pt idx="49958">
                  <c:v>104.2</c:v>
                </c:pt>
                <c:pt idx="49959">
                  <c:v>104.2</c:v>
                </c:pt>
                <c:pt idx="49960">
                  <c:v>104.2</c:v>
                </c:pt>
                <c:pt idx="49961">
                  <c:v>104.2</c:v>
                </c:pt>
                <c:pt idx="49962">
                  <c:v>104.1</c:v>
                </c:pt>
                <c:pt idx="49963">
                  <c:v>104.1</c:v>
                </c:pt>
                <c:pt idx="49964">
                  <c:v>104.1</c:v>
                </c:pt>
                <c:pt idx="49965">
                  <c:v>104.1</c:v>
                </c:pt>
                <c:pt idx="49966">
                  <c:v>104.1</c:v>
                </c:pt>
                <c:pt idx="49967">
                  <c:v>104.1</c:v>
                </c:pt>
                <c:pt idx="49968">
                  <c:v>104.1</c:v>
                </c:pt>
                <c:pt idx="49969">
                  <c:v>104</c:v>
                </c:pt>
                <c:pt idx="49970">
                  <c:v>104</c:v>
                </c:pt>
                <c:pt idx="49971">
                  <c:v>104</c:v>
                </c:pt>
                <c:pt idx="49972">
                  <c:v>104</c:v>
                </c:pt>
                <c:pt idx="49973">
                  <c:v>104</c:v>
                </c:pt>
                <c:pt idx="49974">
                  <c:v>104</c:v>
                </c:pt>
                <c:pt idx="49975">
                  <c:v>104</c:v>
                </c:pt>
                <c:pt idx="49976">
                  <c:v>104</c:v>
                </c:pt>
                <c:pt idx="49977">
                  <c:v>104</c:v>
                </c:pt>
                <c:pt idx="49978">
                  <c:v>103.9</c:v>
                </c:pt>
                <c:pt idx="49979">
                  <c:v>103.9</c:v>
                </c:pt>
                <c:pt idx="49980">
                  <c:v>103.9</c:v>
                </c:pt>
                <c:pt idx="49981">
                  <c:v>103.9</c:v>
                </c:pt>
                <c:pt idx="49982">
                  <c:v>103.9</c:v>
                </c:pt>
                <c:pt idx="49983">
                  <c:v>103.9</c:v>
                </c:pt>
                <c:pt idx="49984">
                  <c:v>103.8</c:v>
                </c:pt>
                <c:pt idx="49985">
                  <c:v>103.8</c:v>
                </c:pt>
                <c:pt idx="49986">
                  <c:v>103.8</c:v>
                </c:pt>
                <c:pt idx="49987">
                  <c:v>103.8</c:v>
                </c:pt>
                <c:pt idx="49988">
                  <c:v>103.8</c:v>
                </c:pt>
                <c:pt idx="49989">
                  <c:v>103.7</c:v>
                </c:pt>
                <c:pt idx="49990">
                  <c:v>103.7</c:v>
                </c:pt>
                <c:pt idx="49991">
                  <c:v>103.7</c:v>
                </c:pt>
                <c:pt idx="49992">
                  <c:v>103.7</c:v>
                </c:pt>
                <c:pt idx="49993">
                  <c:v>103.7</c:v>
                </c:pt>
                <c:pt idx="49994">
                  <c:v>103.7</c:v>
                </c:pt>
                <c:pt idx="49995">
                  <c:v>103.6</c:v>
                </c:pt>
                <c:pt idx="49996">
                  <c:v>103.6</c:v>
                </c:pt>
                <c:pt idx="49997">
                  <c:v>103.6</c:v>
                </c:pt>
                <c:pt idx="49998">
                  <c:v>103.6</c:v>
                </c:pt>
                <c:pt idx="49999">
                  <c:v>103.6</c:v>
                </c:pt>
                <c:pt idx="50000">
                  <c:v>103.5</c:v>
                </c:pt>
                <c:pt idx="50001">
                  <c:v>103.5</c:v>
                </c:pt>
                <c:pt idx="50002">
                  <c:v>103.5</c:v>
                </c:pt>
                <c:pt idx="50003">
                  <c:v>103.5</c:v>
                </c:pt>
                <c:pt idx="50004">
                  <c:v>103.5</c:v>
                </c:pt>
                <c:pt idx="50005">
                  <c:v>103.4</c:v>
                </c:pt>
                <c:pt idx="50006">
                  <c:v>103.4</c:v>
                </c:pt>
                <c:pt idx="50007">
                  <c:v>103.4</c:v>
                </c:pt>
                <c:pt idx="50008">
                  <c:v>103.4</c:v>
                </c:pt>
                <c:pt idx="50009">
                  <c:v>103.4</c:v>
                </c:pt>
                <c:pt idx="50010">
                  <c:v>103.4</c:v>
                </c:pt>
                <c:pt idx="50011">
                  <c:v>103.4</c:v>
                </c:pt>
                <c:pt idx="50012">
                  <c:v>103.3</c:v>
                </c:pt>
                <c:pt idx="50013">
                  <c:v>103.3</c:v>
                </c:pt>
                <c:pt idx="50014">
                  <c:v>103.3</c:v>
                </c:pt>
                <c:pt idx="50015">
                  <c:v>103.3</c:v>
                </c:pt>
                <c:pt idx="50016">
                  <c:v>103.3</c:v>
                </c:pt>
                <c:pt idx="50017">
                  <c:v>103.3</c:v>
                </c:pt>
                <c:pt idx="50018">
                  <c:v>103.3</c:v>
                </c:pt>
                <c:pt idx="50019">
                  <c:v>103.2</c:v>
                </c:pt>
                <c:pt idx="50020">
                  <c:v>103.2</c:v>
                </c:pt>
                <c:pt idx="50021">
                  <c:v>103.2</c:v>
                </c:pt>
                <c:pt idx="50022">
                  <c:v>103.2</c:v>
                </c:pt>
                <c:pt idx="50023">
                  <c:v>103.2</c:v>
                </c:pt>
                <c:pt idx="50024">
                  <c:v>103.2</c:v>
                </c:pt>
                <c:pt idx="50025">
                  <c:v>103.2</c:v>
                </c:pt>
                <c:pt idx="50026">
                  <c:v>103.2</c:v>
                </c:pt>
                <c:pt idx="50027">
                  <c:v>103.2</c:v>
                </c:pt>
                <c:pt idx="50028">
                  <c:v>103.1</c:v>
                </c:pt>
                <c:pt idx="50029">
                  <c:v>103.1</c:v>
                </c:pt>
                <c:pt idx="50030">
                  <c:v>103.1</c:v>
                </c:pt>
                <c:pt idx="50031">
                  <c:v>103.1</c:v>
                </c:pt>
                <c:pt idx="50032">
                  <c:v>103.1</c:v>
                </c:pt>
                <c:pt idx="50033">
                  <c:v>103.1</c:v>
                </c:pt>
                <c:pt idx="50034">
                  <c:v>103.1</c:v>
                </c:pt>
                <c:pt idx="50035">
                  <c:v>103.1</c:v>
                </c:pt>
                <c:pt idx="50036">
                  <c:v>103.1</c:v>
                </c:pt>
                <c:pt idx="50037">
                  <c:v>103.1</c:v>
                </c:pt>
                <c:pt idx="50038">
                  <c:v>103</c:v>
                </c:pt>
                <c:pt idx="50039">
                  <c:v>103</c:v>
                </c:pt>
                <c:pt idx="50040">
                  <c:v>103</c:v>
                </c:pt>
                <c:pt idx="50041">
                  <c:v>103</c:v>
                </c:pt>
                <c:pt idx="50042">
                  <c:v>103</c:v>
                </c:pt>
                <c:pt idx="50043">
                  <c:v>103</c:v>
                </c:pt>
                <c:pt idx="50044">
                  <c:v>103</c:v>
                </c:pt>
                <c:pt idx="50045">
                  <c:v>103</c:v>
                </c:pt>
                <c:pt idx="50046">
                  <c:v>103</c:v>
                </c:pt>
                <c:pt idx="50047">
                  <c:v>103</c:v>
                </c:pt>
                <c:pt idx="50048">
                  <c:v>103</c:v>
                </c:pt>
                <c:pt idx="50049">
                  <c:v>103</c:v>
                </c:pt>
                <c:pt idx="50050">
                  <c:v>103</c:v>
                </c:pt>
                <c:pt idx="50051">
                  <c:v>103</c:v>
                </c:pt>
                <c:pt idx="50052">
                  <c:v>103</c:v>
                </c:pt>
                <c:pt idx="50053">
                  <c:v>103</c:v>
                </c:pt>
                <c:pt idx="50054">
                  <c:v>103</c:v>
                </c:pt>
                <c:pt idx="50055">
                  <c:v>103</c:v>
                </c:pt>
                <c:pt idx="50056">
                  <c:v>103</c:v>
                </c:pt>
                <c:pt idx="50057">
                  <c:v>102.9</c:v>
                </c:pt>
                <c:pt idx="50058">
                  <c:v>102.9</c:v>
                </c:pt>
                <c:pt idx="50059">
                  <c:v>102.9</c:v>
                </c:pt>
                <c:pt idx="50060">
                  <c:v>102.9</c:v>
                </c:pt>
                <c:pt idx="50061">
                  <c:v>102.9</c:v>
                </c:pt>
                <c:pt idx="50062">
                  <c:v>102.9</c:v>
                </c:pt>
                <c:pt idx="50063">
                  <c:v>102.9</c:v>
                </c:pt>
                <c:pt idx="50064">
                  <c:v>102.9</c:v>
                </c:pt>
                <c:pt idx="50065">
                  <c:v>102.9</c:v>
                </c:pt>
                <c:pt idx="50066">
                  <c:v>102.9</c:v>
                </c:pt>
                <c:pt idx="50067">
                  <c:v>102.9</c:v>
                </c:pt>
                <c:pt idx="50068">
                  <c:v>102.9</c:v>
                </c:pt>
                <c:pt idx="50069">
                  <c:v>102.9</c:v>
                </c:pt>
                <c:pt idx="50070">
                  <c:v>102.9</c:v>
                </c:pt>
                <c:pt idx="50071">
                  <c:v>102.9</c:v>
                </c:pt>
                <c:pt idx="50072">
                  <c:v>102.9</c:v>
                </c:pt>
                <c:pt idx="50073">
                  <c:v>102.9</c:v>
                </c:pt>
                <c:pt idx="50074">
                  <c:v>102.9</c:v>
                </c:pt>
                <c:pt idx="50075">
                  <c:v>102.9</c:v>
                </c:pt>
                <c:pt idx="50076">
                  <c:v>102.9</c:v>
                </c:pt>
                <c:pt idx="50077">
                  <c:v>102.9</c:v>
                </c:pt>
                <c:pt idx="50078">
                  <c:v>102.9</c:v>
                </c:pt>
                <c:pt idx="50079">
                  <c:v>102.9</c:v>
                </c:pt>
                <c:pt idx="50080">
                  <c:v>102.9</c:v>
                </c:pt>
                <c:pt idx="50081">
                  <c:v>102.9</c:v>
                </c:pt>
                <c:pt idx="50082">
                  <c:v>102.9</c:v>
                </c:pt>
                <c:pt idx="50083">
                  <c:v>102.9</c:v>
                </c:pt>
                <c:pt idx="50084">
                  <c:v>102.9</c:v>
                </c:pt>
                <c:pt idx="50085">
                  <c:v>102.9</c:v>
                </c:pt>
                <c:pt idx="50086">
                  <c:v>102.9</c:v>
                </c:pt>
                <c:pt idx="50087">
                  <c:v>102.9</c:v>
                </c:pt>
                <c:pt idx="50088">
                  <c:v>102.9</c:v>
                </c:pt>
                <c:pt idx="50089">
                  <c:v>102.9</c:v>
                </c:pt>
                <c:pt idx="50090">
                  <c:v>102.9</c:v>
                </c:pt>
                <c:pt idx="50091">
                  <c:v>102.9</c:v>
                </c:pt>
                <c:pt idx="50092">
                  <c:v>102.9</c:v>
                </c:pt>
                <c:pt idx="50093">
                  <c:v>102.9</c:v>
                </c:pt>
                <c:pt idx="50094">
                  <c:v>102.9</c:v>
                </c:pt>
                <c:pt idx="50095">
                  <c:v>102.9</c:v>
                </c:pt>
                <c:pt idx="50096">
                  <c:v>102.9</c:v>
                </c:pt>
                <c:pt idx="50097">
                  <c:v>102.9</c:v>
                </c:pt>
                <c:pt idx="50098">
                  <c:v>102.9</c:v>
                </c:pt>
                <c:pt idx="50099">
                  <c:v>103</c:v>
                </c:pt>
                <c:pt idx="50100">
                  <c:v>103</c:v>
                </c:pt>
                <c:pt idx="50101">
                  <c:v>103</c:v>
                </c:pt>
                <c:pt idx="50102">
                  <c:v>103</c:v>
                </c:pt>
                <c:pt idx="50103">
                  <c:v>103</c:v>
                </c:pt>
                <c:pt idx="50104">
                  <c:v>103</c:v>
                </c:pt>
                <c:pt idx="50105">
                  <c:v>103</c:v>
                </c:pt>
                <c:pt idx="50106">
                  <c:v>103</c:v>
                </c:pt>
                <c:pt idx="50107">
                  <c:v>103</c:v>
                </c:pt>
                <c:pt idx="50108">
                  <c:v>103</c:v>
                </c:pt>
                <c:pt idx="50109">
                  <c:v>103</c:v>
                </c:pt>
                <c:pt idx="50110">
                  <c:v>103</c:v>
                </c:pt>
                <c:pt idx="50111">
                  <c:v>103</c:v>
                </c:pt>
                <c:pt idx="50112">
                  <c:v>103</c:v>
                </c:pt>
                <c:pt idx="50113">
                  <c:v>103</c:v>
                </c:pt>
                <c:pt idx="50114">
                  <c:v>103</c:v>
                </c:pt>
                <c:pt idx="50115">
                  <c:v>103</c:v>
                </c:pt>
                <c:pt idx="50116">
                  <c:v>103</c:v>
                </c:pt>
                <c:pt idx="50117">
                  <c:v>103.1</c:v>
                </c:pt>
                <c:pt idx="50118">
                  <c:v>103.1</c:v>
                </c:pt>
                <c:pt idx="50119">
                  <c:v>103.1</c:v>
                </c:pt>
                <c:pt idx="50120">
                  <c:v>103.1</c:v>
                </c:pt>
                <c:pt idx="50121">
                  <c:v>103.1</c:v>
                </c:pt>
                <c:pt idx="50122">
                  <c:v>103.1</c:v>
                </c:pt>
                <c:pt idx="50123">
                  <c:v>103.1</c:v>
                </c:pt>
                <c:pt idx="50124">
                  <c:v>103.1</c:v>
                </c:pt>
                <c:pt idx="50125">
                  <c:v>103.1</c:v>
                </c:pt>
                <c:pt idx="50126">
                  <c:v>103.2</c:v>
                </c:pt>
                <c:pt idx="50127">
                  <c:v>103.2</c:v>
                </c:pt>
                <c:pt idx="50128">
                  <c:v>103.2</c:v>
                </c:pt>
                <c:pt idx="50129">
                  <c:v>103.2</c:v>
                </c:pt>
                <c:pt idx="50130">
                  <c:v>103.2</c:v>
                </c:pt>
                <c:pt idx="50131">
                  <c:v>103.2</c:v>
                </c:pt>
                <c:pt idx="50132">
                  <c:v>103.2</c:v>
                </c:pt>
                <c:pt idx="50133">
                  <c:v>103.2</c:v>
                </c:pt>
                <c:pt idx="50134">
                  <c:v>103.3</c:v>
                </c:pt>
                <c:pt idx="50135">
                  <c:v>103.3</c:v>
                </c:pt>
                <c:pt idx="50136">
                  <c:v>103.3</c:v>
                </c:pt>
                <c:pt idx="50137">
                  <c:v>103.3</c:v>
                </c:pt>
                <c:pt idx="50138">
                  <c:v>103.3</c:v>
                </c:pt>
                <c:pt idx="50139">
                  <c:v>103.3</c:v>
                </c:pt>
                <c:pt idx="50140">
                  <c:v>103.3</c:v>
                </c:pt>
                <c:pt idx="50141">
                  <c:v>103.3</c:v>
                </c:pt>
                <c:pt idx="50142">
                  <c:v>103.4</c:v>
                </c:pt>
                <c:pt idx="50143">
                  <c:v>103.4</c:v>
                </c:pt>
                <c:pt idx="50144">
                  <c:v>103.4</c:v>
                </c:pt>
                <c:pt idx="50145">
                  <c:v>103.4</c:v>
                </c:pt>
                <c:pt idx="50146">
                  <c:v>103.4</c:v>
                </c:pt>
                <c:pt idx="50147">
                  <c:v>103.4</c:v>
                </c:pt>
                <c:pt idx="50148">
                  <c:v>103.4</c:v>
                </c:pt>
                <c:pt idx="50149">
                  <c:v>103.4</c:v>
                </c:pt>
                <c:pt idx="50150">
                  <c:v>103.4</c:v>
                </c:pt>
                <c:pt idx="50151">
                  <c:v>103.5</c:v>
                </c:pt>
                <c:pt idx="50152">
                  <c:v>103.5</c:v>
                </c:pt>
                <c:pt idx="50153">
                  <c:v>103.5</c:v>
                </c:pt>
                <c:pt idx="50154">
                  <c:v>103.5</c:v>
                </c:pt>
                <c:pt idx="50155">
                  <c:v>103.5</c:v>
                </c:pt>
                <c:pt idx="50156">
                  <c:v>103.5</c:v>
                </c:pt>
                <c:pt idx="50157">
                  <c:v>103.5</c:v>
                </c:pt>
                <c:pt idx="50158">
                  <c:v>103.5</c:v>
                </c:pt>
                <c:pt idx="50159">
                  <c:v>103.6</c:v>
                </c:pt>
                <c:pt idx="50160">
                  <c:v>103.6</c:v>
                </c:pt>
                <c:pt idx="50161">
                  <c:v>103.6</c:v>
                </c:pt>
                <c:pt idx="50162">
                  <c:v>103.6</c:v>
                </c:pt>
                <c:pt idx="50163">
                  <c:v>103.6</c:v>
                </c:pt>
                <c:pt idx="50164">
                  <c:v>103.6</c:v>
                </c:pt>
                <c:pt idx="50165">
                  <c:v>103.7</c:v>
                </c:pt>
                <c:pt idx="50166">
                  <c:v>103.7</c:v>
                </c:pt>
                <c:pt idx="50167">
                  <c:v>103.7</c:v>
                </c:pt>
                <c:pt idx="50168">
                  <c:v>103.7</c:v>
                </c:pt>
                <c:pt idx="50169">
                  <c:v>103.7</c:v>
                </c:pt>
                <c:pt idx="50170">
                  <c:v>103.7</c:v>
                </c:pt>
                <c:pt idx="50171">
                  <c:v>103.7</c:v>
                </c:pt>
                <c:pt idx="50172">
                  <c:v>103.8</c:v>
                </c:pt>
                <c:pt idx="50173">
                  <c:v>103.8</c:v>
                </c:pt>
                <c:pt idx="50174">
                  <c:v>103.8</c:v>
                </c:pt>
                <c:pt idx="50175">
                  <c:v>103.8</c:v>
                </c:pt>
                <c:pt idx="50176">
                  <c:v>103.8</c:v>
                </c:pt>
                <c:pt idx="50177">
                  <c:v>103.8</c:v>
                </c:pt>
                <c:pt idx="50178">
                  <c:v>103.9</c:v>
                </c:pt>
                <c:pt idx="50179">
                  <c:v>103.9</c:v>
                </c:pt>
                <c:pt idx="50180">
                  <c:v>103.9</c:v>
                </c:pt>
                <c:pt idx="50181">
                  <c:v>103.9</c:v>
                </c:pt>
                <c:pt idx="50182">
                  <c:v>103.9</c:v>
                </c:pt>
                <c:pt idx="50183">
                  <c:v>103.9</c:v>
                </c:pt>
                <c:pt idx="50184">
                  <c:v>104</c:v>
                </c:pt>
                <c:pt idx="50185">
                  <c:v>104</c:v>
                </c:pt>
                <c:pt idx="50186">
                  <c:v>104</c:v>
                </c:pt>
                <c:pt idx="50187">
                  <c:v>104</c:v>
                </c:pt>
                <c:pt idx="50188">
                  <c:v>104</c:v>
                </c:pt>
                <c:pt idx="50189">
                  <c:v>104</c:v>
                </c:pt>
                <c:pt idx="50190">
                  <c:v>104</c:v>
                </c:pt>
                <c:pt idx="50191">
                  <c:v>104</c:v>
                </c:pt>
                <c:pt idx="50192">
                  <c:v>104</c:v>
                </c:pt>
                <c:pt idx="50193">
                  <c:v>104.1</c:v>
                </c:pt>
                <c:pt idx="50194">
                  <c:v>104.1</c:v>
                </c:pt>
                <c:pt idx="50195">
                  <c:v>104.1</c:v>
                </c:pt>
                <c:pt idx="50196">
                  <c:v>104.1</c:v>
                </c:pt>
                <c:pt idx="50197">
                  <c:v>104.1</c:v>
                </c:pt>
                <c:pt idx="50198">
                  <c:v>104.1</c:v>
                </c:pt>
                <c:pt idx="50199">
                  <c:v>104.2</c:v>
                </c:pt>
                <c:pt idx="50200">
                  <c:v>104.2</c:v>
                </c:pt>
                <c:pt idx="50201">
                  <c:v>104.2</c:v>
                </c:pt>
                <c:pt idx="50202">
                  <c:v>104.2</c:v>
                </c:pt>
                <c:pt idx="50203">
                  <c:v>104.2</c:v>
                </c:pt>
                <c:pt idx="50204">
                  <c:v>104.2</c:v>
                </c:pt>
                <c:pt idx="50205">
                  <c:v>104.3</c:v>
                </c:pt>
                <c:pt idx="50206">
                  <c:v>104.3</c:v>
                </c:pt>
                <c:pt idx="50207">
                  <c:v>104.3</c:v>
                </c:pt>
                <c:pt idx="50208">
                  <c:v>104.3</c:v>
                </c:pt>
                <c:pt idx="50209">
                  <c:v>104.3</c:v>
                </c:pt>
                <c:pt idx="50210">
                  <c:v>104.4</c:v>
                </c:pt>
                <c:pt idx="50211">
                  <c:v>104.4</c:v>
                </c:pt>
                <c:pt idx="50212">
                  <c:v>104.4</c:v>
                </c:pt>
                <c:pt idx="50213">
                  <c:v>104.4</c:v>
                </c:pt>
                <c:pt idx="50214">
                  <c:v>104.4</c:v>
                </c:pt>
                <c:pt idx="50215">
                  <c:v>104.4</c:v>
                </c:pt>
                <c:pt idx="50216">
                  <c:v>104.5</c:v>
                </c:pt>
                <c:pt idx="50217">
                  <c:v>104.5</c:v>
                </c:pt>
                <c:pt idx="50218">
                  <c:v>104.5</c:v>
                </c:pt>
                <c:pt idx="50219">
                  <c:v>104.5</c:v>
                </c:pt>
                <c:pt idx="50220">
                  <c:v>104.5</c:v>
                </c:pt>
                <c:pt idx="50221">
                  <c:v>104.5</c:v>
                </c:pt>
                <c:pt idx="50222">
                  <c:v>104.5</c:v>
                </c:pt>
                <c:pt idx="50223">
                  <c:v>104.6</c:v>
                </c:pt>
                <c:pt idx="50224">
                  <c:v>104.6</c:v>
                </c:pt>
                <c:pt idx="50225">
                  <c:v>104.6</c:v>
                </c:pt>
                <c:pt idx="50226">
                  <c:v>104.6</c:v>
                </c:pt>
                <c:pt idx="50227">
                  <c:v>104.6</c:v>
                </c:pt>
                <c:pt idx="50228">
                  <c:v>104.6</c:v>
                </c:pt>
                <c:pt idx="50229">
                  <c:v>104.6</c:v>
                </c:pt>
                <c:pt idx="50230">
                  <c:v>104.6</c:v>
                </c:pt>
                <c:pt idx="50231">
                  <c:v>104.7</c:v>
                </c:pt>
                <c:pt idx="50232">
                  <c:v>104.7</c:v>
                </c:pt>
                <c:pt idx="50233">
                  <c:v>104.7</c:v>
                </c:pt>
                <c:pt idx="50234">
                  <c:v>104.7</c:v>
                </c:pt>
                <c:pt idx="50235">
                  <c:v>104.7</c:v>
                </c:pt>
                <c:pt idx="50236">
                  <c:v>104.7</c:v>
                </c:pt>
                <c:pt idx="50237">
                  <c:v>104.7</c:v>
                </c:pt>
                <c:pt idx="50238">
                  <c:v>104.8</c:v>
                </c:pt>
                <c:pt idx="50239">
                  <c:v>104.8</c:v>
                </c:pt>
                <c:pt idx="50240">
                  <c:v>104.8</c:v>
                </c:pt>
                <c:pt idx="50241">
                  <c:v>104.8</c:v>
                </c:pt>
                <c:pt idx="50242">
                  <c:v>104.8</c:v>
                </c:pt>
                <c:pt idx="50243">
                  <c:v>104.8</c:v>
                </c:pt>
                <c:pt idx="50244">
                  <c:v>104.8</c:v>
                </c:pt>
                <c:pt idx="50245">
                  <c:v>104.8</c:v>
                </c:pt>
                <c:pt idx="50246">
                  <c:v>104.9</c:v>
                </c:pt>
                <c:pt idx="50247">
                  <c:v>104.9</c:v>
                </c:pt>
                <c:pt idx="50248">
                  <c:v>104.9</c:v>
                </c:pt>
                <c:pt idx="50249">
                  <c:v>104.9</c:v>
                </c:pt>
                <c:pt idx="50250">
                  <c:v>104.9</c:v>
                </c:pt>
                <c:pt idx="50251">
                  <c:v>104.9</c:v>
                </c:pt>
                <c:pt idx="50252">
                  <c:v>104.9</c:v>
                </c:pt>
                <c:pt idx="50253">
                  <c:v>104.9</c:v>
                </c:pt>
                <c:pt idx="50254">
                  <c:v>105</c:v>
                </c:pt>
                <c:pt idx="50255">
                  <c:v>105</c:v>
                </c:pt>
                <c:pt idx="50256">
                  <c:v>105</c:v>
                </c:pt>
                <c:pt idx="50257">
                  <c:v>105</c:v>
                </c:pt>
                <c:pt idx="50258">
                  <c:v>105</c:v>
                </c:pt>
                <c:pt idx="50259">
                  <c:v>105</c:v>
                </c:pt>
                <c:pt idx="50260">
                  <c:v>105</c:v>
                </c:pt>
                <c:pt idx="50261">
                  <c:v>105</c:v>
                </c:pt>
                <c:pt idx="50262">
                  <c:v>105</c:v>
                </c:pt>
                <c:pt idx="50263">
                  <c:v>105</c:v>
                </c:pt>
                <c:pt idx="50264">
                  <c:v>105</c:v>
                </c:pt>
                <c:pt idx="50265">
                  <c:v>105</c:v>
                </c:pt>
                <c:pt idx="50266">
                  <c:v>105.1</c:v>
                </c:pt>
                <c:pt idx="50267">
                  <c:v>105.1</c:v>
                </c:pt>
                <c:pt idx="50268">
                  <c:v>105.1</c:v>
                </c:pt>
                <c:pt idx="50269">
                  <c:v>105.1</c:v>
                </c:pt>
                <c:pt idx="50270">
                  <c:v>105.1</c:v>
                </c:pt>
                <c:pt idx="50271">
                  <c:v>105.1</c:v>
                </c:pt>
                <c:pt idx="50272">
                  <c:v>105.1</c:v>
                </c:pt>
                <c:pt idx="50273">
                  <c:v>105.1</c:v>
                </c:pt>
                <c:pt idx="50274">
                  <c:v>105.1</c:v>
                </c:pt>
                <c:pt idx="50275">
                  <c:v>105.1</c:v>
                </c:pt>
                <c:pt idx="50276">
                  <c:v>105.1</c:v>
                </c:pt>
                <c:pt idx="50277">
                  <c:v>105.1</c:v>
                </c:pt>
                <c:pt idx="50278">
                  <c:v>105.2</c:v>
                </c:pt>
                <c:pt idx="50279">
                  <c:v>105.2</c:v>
                </c:pt>
                <c:pt idx="50280">
                  <c:v>105.2</c:v>
                </c:pt>
                <c:pt idx="50281">
                  <c:v>105.2</c:v>
                </c:pt>
                <c:pt idx="50282">
                  <c:v>105.2</c:v>
                </c:pt>
                <c:pt idx="50283">
                  <c:v>105.2</c:v>
                </c:pt>
                <c:pt idx="50284">
                  <c:v>105.2</c:v>
                </c:pt>
                <c:pt idx="50285">
                  <c:v>105.2</c:v>
                </c:pt>
                <c:pt idx="50286">
                  <c:v>105.2</c:v>
                </c:pt>
                <c:pt idx="50287">
                  <c:v>105.2</c:v>
                </c:pt>
                <c:pt idx="50288">
                  <c:v>105.2</c:v>
                </c:pt>
                <c:pt idx="50289">
                  <c:v>105.2</c:v>
                </c:pt>
                <c:pt idx="50290">
                  <c:v>105.2</c:v>
                </c:pt>
                <c:pt idx="50291">
                  <c:v>105.2</c:v>
                </c:pt>
                <c:pt idx="50292">
                  <c:v>105.2</c:v>
                </c:pt>
                <c:pt idx="50293">
                  <c:v>105.2</c:v>
                </c:pt>
                <c:pt idx="50294">
                  <c:v>105.2</c:v>
                </c:pt>
                <c:pt idx="50295">
                  <c:v>105.2</c:v>
                </c:pt>
                <c:pt idx="50296">
                  <c:v>105.2</c:v>
                </c:pt>
                <c:pt idx="50297">
                  <c:v>105.2</c:v>
                </c:pt>
                <c:pt idx="50298">
                  <c:v>105.2</c:v>
                </c:pt>
                <c:pt idx="50299">
                  <c:v>105.1</c:v>
                </c:pt>
                <c:pt idx="50300">
                  <c:v>105.1</c:v>
                </c:pt>
                <c:pt idx="50301">
                  <c:v>105.1</c:v>
                </c:pt>
                <c:pt idx="50302">
                  <c:v>105.1</c:v>
                </c:pt>
                <c:pt idx="50303">
                  <c:v>105.1</c:v>
                </c:pt>
                <c:pt idx="50304">
                  <c:v>105.1</c:v>
                </c:pt>
                <c:pt idx="50305">
                  <c:v>105.1</c:v>
                </c:pt>
                <c:pt idx="50306">
                  <c:v>105.1</c:v>
                </c:pt>
                <c:pt idx="50307">
                  <c:v>105.1</c:v>
                </c:pt>
                <c:pt idx="50308">
                  <c:v>105.1</c:v>
                </c:pt>
                <c:pt idx="50309">
                  <c:v>105.1</c:v>
                </c:pt>
                <c:pt idx="50310">
                  <c:v>105.1</c:v>
                </c:pt>
                <c:pt idx="50311">
                  <c:v>105.1</c:v>
                </c:pt>
                <c:pt idx="50312">
                  <c:v>105.1</c:v>
                </c:pt>
                <c:pt idx="50313">
                  <c:v>105.1</c:v>
                </c:pt>
                <c:pt idx="50314">
                  <c:v>105.1</c:v>
                </c:pt>
                <c:pt idx="50315">
                  <c:v>105.1</c:v>
                </c:pt>
                <c:pt idx="50316">
                  <c:v>105.1</c:v>
                </c:pt>
                <c:pt idx="50317">
                  <c:v>105.1</c:v>
                </c:pt>
                <c:pt idx="50318">
                  <c:v>105.1</c:v>
                </c:pt>
                <c:pt idx="50319">
                  <c:v>105.1</c:v>
                </c:pt>
                <c:pt idx="50320">
                  <c:v>105.1</c:v>
                </c:pt>
                <c:pt idx="50321">
                  <c:v>105</c:v>
                </c:pt>
                <c:pt idx="50322">
                  <c:v>105</c:v>
                </c:pt>
                <c:pt idx="50323">
                  <c:v>105</c:v>
                </c:pt>
                <c:pt idx="50324">
                  <c:v>105</c:v>
                </c:pt>
                <c:pt idx="50325">
                  <c:v>105</c:v>
                </c:pt>
                <c:pt idx="50326">
                  <c:v>105</c:v>
                </c:pt>
                <c:pt idx="50327">
                  <c:v>105</c:v>
                </c:pt>
                <c:pt idx="50328">
                  <c:v>105</c:v>
                </c:pt>
                <c:pt idx="50329">
                  <c:v>105</c:v>
                </c:pt>
                <c:pt idx="50330">
                  <c:v>105</c:v>
                </c:pt>
                <c:pt idx="50331">
                  <c:v>105</c:v>
                </c:pt>
                <c:pt idx="50332">
                  <c:v>105</c:v>
                </c:pt>
                <c:pt idx="50333">
                  <c:v>105</c:v>
                </c:pt>
                <c:pt idx="50334">
                  <c:v>105</c:v>
                </c:pt>
                <c:pt idx="50335">
                  <c:v>105</c:v>
                </c:pt>
                <c:pt idx="50336">
                  <c:v>105</c:v>
                </c:pt>
                <c:pt idx="50337">
                  <c:v>105</c:v>
                </c:pt>
                <c:pt idx="50338">
                  <c:v>104.9</c:v>
                </c:pt>
                <c:pt idx="50339">
                  <c:v>104.9</c:v>
                </c:pt>
                <c:pt idx="50340">
                  <c:v>104.9</c:v>
                </c:pt>
                <c:pt idx="50341">
                  <c:v>104.9</c:v>
                </c:pt>
                <c:pt idx="50342">
                  <c:v>104.9</c:v>
                </c:pt>
                <c:pt idx="50343">
                  <c:v>104.9</c:v>
                </c:pt>
                <c:pt idx="50344">
                  <c:v>104.9</c:v>
                </c:pt>
                <c:pt idx="50345">
                  <c:v>104.9</c:v>
                </c:pt>
                <c:pt idx="50346">
                  <c:v>104.9</c:v>
                </c:pt>
                <c:pt idx="50347">
                  <c:v>104.8</c:v>
                </c:pt>
                <c:pt idx="50348">
                  <c:v>104.8</c:v>
                </c:pt>
                <c:pt idx="50349">
                  <c:v>104.8</c:v>
                </c:pt>
                <c:pt idx="50350">
                  <c:v>104.8</c:v>
                </c:pt>
                <c:pt idx="50351">
                  <c:v>104.8</c:v>
                </c:pt>
                <c:pt idx="50352">
                  <c:v>104.8</c:v>
                </c:pt>
                <c:pt idx="50353">
                  <c:v>104.7</c:v>
                </c:pt>
                <c:pt idx="50354">
                  <c:v>104.7</c:v>
                </c:pt>
                <c:pt idx="50355">
                  <c:v>104.7</c:v>
                </c:pt>
                <c:pt idx="50356">
                  <c:v>104.7</c:v>
                </c:pt>
                <c:pt idx="50357">
                  <c:v>104.7</c:v>
                </c:pt>
                <c:pt idx="50358">
                  <c:v>104.7</c:v>
                </c:pt>
                <c:pt idx="50359">
                  <c:v>104.7</c:v>
                </c:pt>
                <c:pt idx="50360">
                  <c:v>104.6</c:v>
                </c:pt>
                <c:pt idx="50361">
                  <c:v>104.6</c:v>
                </c:pt>
                <c:pt idx="50362">
                  <c:v>104.6</c:v>
                </c:pt>
                <c:pt idx="50363">
                  <c:v>104.6</c:v>
                </c:pt>
                <c:pt idx="50364">
                  <c:v>104.6</c:v>
                </c:pt>
                <c:pt idx="50365">
                  <c:v>104.6</c:v>
                </c:pt>
                <c:pt idx="50366">
                  <c:v>104.5</c:v>
                </c:pt>
                <c:pt idx="50367">
                  <c:v>104.5</c:v>
                </c:pt>
                <c:pt idx="50368">
                  <c:v>104.5</c:v>
                </c:pt>
                <c:pt idx="50369">
                  <c:v>104.5</c:v>
                </c:pt>
                <c:pt idx="50370">
                  <c:v>104.5</c:v>
                </c:pt>
                <c:pt idx="50371">
                  <c:v>104.5</c:v>
                </c:pt>
                <c:pt idx="50372">
                  <c:v>104.4</c:v>
                </c:pt>
                <c:pt idx="50373">
                  <c:v>104.4</c:v>
                </c:pt>
                <c:pt idx="50374">
                  <c:v>104.4</c:v>
                </c:pt>
                <c:pt idx="50375">
                  <c:v>104.4</c:v>
                </c:pt>
                <c:pt idx="50376">
                  <c:v>104.4</c:v>
                </c:pt>
                <c:pt idx="50377">
                  <c:v>104.4</c:v>
                </c:pt>
                <c:pt idx="50378">
                  <c:v>104.3</c:v>
                </c:pt>
                <c:pt idx="50379">
                  <c:v>104.3</c:v>
                </c:pt>
                <c:pt idx="50380">
                  <c:v>104.3</c:v>
                </c:pt>
                <c:pt idx="50381">
                  <c:v>104.3</c:v>
                </c:pt>
                <c:pt idx="50382">
                  <c:v>104.3</c:v>
                </c:pt>
                <c:pt idx="50383">
                  <c:v>104.3</c:v>
                </c:pt>
                <c:pt idx="50384">
                  <c:v>104.2</c:v>
                </c:pt>
                <c:pt idx="50385">
                  <c:v>104.2</c:v>
                </c:pt>
                <c:pt idx="50386">
                  <c:v>104.2</c:v>
                </c:pt>
                <c:pt idx="50387">
                  <c:v>104.2</c:v>
                </c:pt>
                <c:pt idx="50388">
                  <c:v>104.2</c:v>
                </c:pt>
                <c:pt idx="50389">
                  <c:v>104.2</c:v>
                </c:pt>
                <c:pt idx="50390">
                  <c:v>104.1</c:v>
                </c:pt>
                <c:pt idx="50391">
                  <c:v>104.1</c:v>
                </c:pt>
                <c:pt idx="50392">
                  <c:v>104.1</c:v>
                </c:pt>
                <c:pt idx="50393">
                  <c:v>104.1</c:v>
                </c:pt>
                <c:pt idx="50394">
                  <c:v>104.1</c:v>
                </c:pt>
                <c:pt idx="50395">
                  <c:v>104</c:v>
                </c:pt>
                <c:pt idx="50396">
                  <c:v>104</c:v>
                </c:pt>
                <c:pt idx="50397">
                  <c:v>104</c:v>
                </c:pt>
                <c:pt idx="50398">
                  <c:v>104</c:v>
                </c:pt>
                <c:pt idx="50399">
                  <c:v>104</c:v>
                </c:pt>
                <c:pt idx="50400">
                  <c:v>104</c:v>
                </c:pt>
                <c:pt idx="50401">
                  <c:v>104</c:v>
                </c:pt>
                <c:pt idx="50402">
                  <c:v>104</c:v>
                </c:pt>
                <c:pt idx="50403">
                  <c:v>104</c:v>
                </c:pt>
                <c:pt idx="50404">
                  <c:v>103.9</c:v>
                </c:pt>
                <c:pt idx="50405">
                  <c:v>103.9</c:v>
                </c:pt>
                <c:pt idx="50406">
                  <c:v>103.9</c:v>
                </c:pt>
                <c:pt idx="50407">
                  <c:v>103.9</c:v>
                </c:pt>
                <c:pt idx="50408">
                  <c:v>103.9</c:v>
                </c:pt>
                <c:pt idx="50409">
                  <c:v>103.9</c:v>
                </c:pt>
                <c:pt idx="50410">
                  <c:v>103.9</c:v>
                </c:pt>
                <c:pt idx="50411">
                  <c:v>103.8</c:v>
                </c:pt>
                <c:pt idx="50412">
                  <c:v>103.8</c:v>
                </c:pt>
                <c:pt idx="50413">
                  <c:v>103.8</c:v>
                </c:pt>
                <c:pt idx="50414">
                  <c:v>103.8</c:v>
                </c:pt>
                <c:pt idx="50415">
                  <c:v>103.8</c:v>
                </c:pt>
                <c:pt idx="50416">
                  <c:v>103.8</c:v>
                </c:pt>
                <c:pt idx="50417">
                  <c:v>103.8</c:v>
                </c:pt>
                <c:pt idx="50418">
                  <c:v>103.7</c:v>
                </c:pt>
                <c:pt idx="50419">
                  <c:v>103.7</c:v>
                </c:pt>
                <c:pt idx="50420">
                  <c:v>103.7</c:v>
                </c:pt>
                <c:pt idx="50421">
                  <c:v>103.7</c:v>
                </c:pt>
                <c:pt idx="50422">
                  <c:v>103.7</c:v>
                </c:pt>
                <c:pt idx="50423">
                  <c:v>103.7</c:v>
                </c:pt>
                <c:pt idx="50424">
                  <c:v>103.7</c:v>
                </c:pt>
                <c:pt idx="50425">
                  <c:v>103.6</c:v>
                </c:pt>
                <c:pt idx="50426">
                  <c:v>103.6</c:v>
                </c:pt>
                <c:pt idx="50427">
                  <c:v>103.6</c:v>
                </c:pt>
                <c:pt idx="50428">
                  <c:v>103.6</c:v>
                </c:pt>
                <c:pt idx="50429">
                  <c:v>103.6</c:v>
                </c:pt>
                <c:pt idx="50430">
                  <c:v>103.6</c:v>
                </c:pt>
                <c:pt idx="50431">
                  <c:v>103.6</c:v>
                </c:pt>
                <c:pt idx="50432">
                  <c:v>103.6</c:v>
                </c:pt>
                <c:pt idx="50433">
                  <c:v>103.6</c:v>
                </c:pt>
                <c:pt idx="50434">
                  <c:v>103.5</c:v>
                </c:pt>
                <c:pt idx="50435">
                  <c:v>103.5</c:v>
                </c:pt>
                <c:pt idx="50436">
                  <c:v>103.5</c:v>
                </c:pt>
                <c:pt idx="50437">
                  <c:v>103.5</c:v>
                </c:pt>
                <c:pt idx="50438">
                  <c:v>103.5</c:v>
                </c:pt>
                <c:pt idx="50439">
                  <c:v>103.5</c:v>
                </c:pt>
                <c:pt idx="50440">
                  <c:v>103.5</c:v>
                </c:pt>
                <c:pt idx="50441">
                  <c:v>103.5</c:v>
                </c:pt>
                <c:pt idx="50442">
                  <c:v>103.5</c:v>
                </c:pt>
                <c:pt idx="50443">
                  <c:v>103.4</c:v>
                </c:pt>
                <c:pt idx="50444">
                  <c:v>103.4</c:v>
                </c:pt>
                <c:pt idx="50445">
                  <c:v>103.4</c:v>
                </c:pt>
                <c:pt idx="50446">
                  <c:v>103.4</c:v>
                </c:pt>
                <c:pt idx="50447">
                  <c:v>103.4</c:v>
                </c:pt>
                <c:pt idx="50448">
                  <c:v>103.4</c:v>
                </c:pt>
                <c:pt idx="50449">
                  <c:v>103.4</c:v>
                </c:pt>
                <c:pt idx="50450">
                  <c:v>103.4</c:v>
                </c:pt>
                <c:pt idx="50451">
                  <c:v>103.4</c:v>
                </c:pt>
                <c:pt idx="50452">
                  <c:v>103.3</c:v>
                </c:pt>
                <c:pt idx="50453">
                  <c:v>103.3</c:v>
                </c:pt>
                <c:pt idx="50454">
                  <c:v>103.3</c:v>
                </c:pt>
                <c:pt idx="50455">
                  <c:v>103.3</c:v>
                </c:pt>
                <c:pt idx="50456">
                  <c:v>103.3</c:v>
                </c:pt>
                <c:pt idx="50457">
                  <c:v>103.3</c:v>
                </c:pt>
                <c:pt idx="50458">
                  <c:v>103.3</c:v>
                </c:pt>
                <c:pt idx="50459">
                  <c:v>103.3</c:v>
                </c:pt>
                <c:pt idx="50460">
                  <c:v>103.3</c:v>
                </c:pt>
                <c:pt idx="50461">
                  <c:v>103.3</c:v>
                </c:pt>
                <c:pt idx="50462">
                  <c:v>103.3</c:v>
                </c:pt>
                <c:pt idx="50463">
                  <c:v>103.3</c:v>
                </c:pt>
                <c:pt idx="50464">
                  <c:v>103.2</c:v>
                </c:pt>
                <c:pt idx="50465">
                  <c:v>103.2</c:v>
                </c:pt>
                <c:pt idx="50466">
                  <c:v>103.2</c:v>
                </c:pt>
                <c:pt idx="50467">
                  <c:v>103.2</c:v>
                </c:pt>
                <c:pt idx="50468">
                  <c:v>103.2</c:v>
                </c:pt>
                <c:pt idx="50469">
                  <c:v>103.2</c:v>
                </c:pt>
                <c:pt idx="50470">
                  <c:v>103.2</c:v>
                </c:pt>
                <c:pt idx="50471">
                  <c:v>103.2</c:v>
                </c:pt>
                <c:pt idx="50472">
                  <c:v>103.2</c:v>
                </c:pt>
                <c:pt idx="50473">
                  <c:v>103.2</c:v>
                </c:pt>
                <c:pt idx="50474">
                  <c:v>103.2</c:v>
                </c:pt>
                <c:pt idx="50475">
                  <c:v>103.2</c:v>
                </c:pt>
                <c:pt idx="50476">
                  <c:v>103.2</c:v>
                </c:pt>
                <c:pt idx="50477">
                  <c:v>103.1</c:v>
                </c:pt>
                <c:pt idx="50478">
                  <c:v>103.1</c:v>
                </c:pt>
                <c:pt idx="50479">
                  <c:v>103.1</c:v>
                </c:pt>
                <c:pt idx="50480">
                  <c:v>103.1</c:v>
                </c:pt>
                <c:pt idx="50481">
                  <c:v>103.1</c:v>
                </c:pt>
                <c:pt idx="50482">
                  <c:v>103.1</c:v>
                </c:pt>
                <c:pt idx="50483">
                  <c:v>103.1</c:v>
                </c:pt>
                <c:pt idx="50484">
                  <c:v>103.1</c:v>
                </c:pt>
                <c:pt idx="50485">
                  <c:v>103.1</c:v>
                </c:pt>
                <c:pt idx="50486">
                  <c:v>103.1</c:v>
                </c:pt>
                <c:pt idx="50487">
                  <c:v>103.1</c:v>
                </c:pt>
                <c:pt idx="50488">
                  <c:v>103.1</c:v>
                </c:pt>
                <c:pt idx="50489">
                  <c:v>103.1</c:v>
                </c:pt>
                <c:pt idx="50490">
                  <c:v>103.1</c:v>
                </c:pt>
                <c:pt idx="50491">
                  <c:v>103.1</c:v>
                </c:pt>
                <c:pt idx="50492">
                  <c:v>103.1</c:v>
                </c:pt>
                <c:pt idx="50493">
                  <c:v>103.1</c:v>
                </c:pt>
                <c:pt idx="50494">
                  <c:v>103.1</c:v>
                </c:pt>
                <c:pt idx="50495">
                  <c:v>103.1</c:v>
                </c:pt>
                <c:pt idx="50496">
                  <c:v>103.1</c:v>
                </c:pt>
                <c:pt idx="50497">
                  <c:v>103.1</c:v>
                </c:pt>
                <c:pt idx="50498">
                  <c:v>103.1</c:v>
                </c:pt>
                <c:pt idx="50499">
                  <c:v>103.1</c:v>
                </c:pt>
                <c:pt idx="50500">
                  <c:v>103.1</c:v>
                </c:pt>
                <c:pt idx="50501">
                  <c:v>103.1</c:v>
                </c:pt>
                <c:pt idx="50502">
                  <c:v>103.1</c:v>
                </c:pt>
                <c:pt idx="50503">
                  <c:v>103.1</c:v>
                </c:pt>
                <c:pt idx="50504">
                  <c:v>103.1</c:v>
                </c:pt>
                <c:pt idx="50505">
                  <c:v>103.1</c:v>
                </c:pt>
                <c:pt idx="50506">
                  <c:v>103.1</c:v>
                </c:pt>
                <c:pt idx="50507">
                  <c:v>103.1</c:v>
                </c:pt>
                <c:pt idx="50508">
                  <c:v>103.1</c:v>
                </c:pt>
                <c:pt idx="50509">
                  <c:v>103.1</c:v>
                </c:pt>
                <c:pt idx="50510">
                  <c:v>103.1</c:v>
                </c:pt>
                <c:pt idx="50511">
                  <c:v>103.1</c:v>
                </c:pt>
                <c:pt idx="50512">
                  <c:v>103.1</c:v>
                </c:pt>
                <c:pt idx="50513">
                  <c:v>103.1</c:v>
                </c:pt>
                <c:pt idx="50514">
                  <c:v>103.1</c:v>
                </c:pt>
                <c:pt idx="50515">
                  <c:v>103.1</c:v>
                </c:pt>
                <c:pt idx="50516">
                  <c:v>103.1</c:v>
                </c:pt>
                <c:pt idx="50517">
                  <c:v>103.1</c:v>
                </c:pt>
                <c:pt idx="50518">
                  <c:v>103.1</c:v>
                </c:pt>
                <c:pt idx="50519">
                  <c:v>103.1</c:v>
                </c:pt>
                <c:pt idx="50520">
                  <c:v>103.1</c:v>
                </c:pt>
                <c:pt idx="50521">
                  <c:v>103.1</c:v>
                </c:pt>
                <c:pt idx="50522">
                  <c:v>103.1</c:v>
                </c:pt>
                <c:pt idx="50523">
                  <c:v>103.1</c:v>
                </c:pt>
                <c:pt idx="50524">
                  <c:v>103.1</c:v>
                </c:pt>
                <c:pt idx="50525">
                  <c:v>103.1</c:v>
                </c:pt>
                <c:pt idx="50526">
                  <c:v>103.1</c:v>
                </c:pt>
                <c:pt idx="50527">
                  <c:v>103.1</c:v>
                </c:pt>
                <c:pt idx="50528">
                  <c:v>103.1</c:v>
                </c:pt>
                <c:pt idx="50529">
                  <c:v>103.2</c:v>
                </c:pt>
                <c:pt idx="50530">
                  <c:v>103.2</c:v>
                </c:pt>
                <c:pt idx="50531">
                  <c:v>103.2</c:v>
                </c:pt>
                <c:pt idx="50532">
                  <c:v>103.2</c:v>
                </c:pt>
                <c:pt idx="50533">
                  <c:v>103.2</c:v>
                </c:pt>
                <c:pt idx="50534">
                  <c:v>103.2</c:v>
                </c:pt>
                <c:pt idx="50535">
                  <c:v>103.2</c:v>
                </c:pt>
                <c:pt idx="50536">
                  <c:v>103.2</c:v>
                </c:pt>
                <c:pt idx="50537">
                  <c:v>103.2</c:v>
                </c:pt>
                <c:pt idx="50538">
                  <c:v>103.3</c:v>
                </c:pt>
                <c:pt idx="50539">
                  <c:v>103.3</c:v>
                </c:pt>
                <c:pt idx="50540">
                  <c:v>103.3</c:v>
                </c:pt>
                <c:pt idx="50541">
                  <c:v>103.3</c:v>
                </c:pt>
                <c:pt idx="50542">
                  <c:v>103.3</c:v>
                </c:pt>
                <c:pt idx="50543">
                  <c:v>103.3</c:v>
                </c:pt>
                <c:pt idx="50544">
                  <c:v>103.3</c:v>
                </c:pt>
                <c:pt idx="50545">
                  <c:v>103.3</c:v>
                </c:pt>
                <c:pt idx="50546">
                  <c:v>103.3</c:v>
                </c:pt>
                <c:pt idx="50547">
                  <c:v>103.3</c:v>
                </c:pt>
                <c:pt idx="50548">
                  <c:v>103.3</c:v>
                </c:pt>
                <c:pt idx="50549">
                  <c:v>103.4</c:v>
                </c:pt>
                <c:pt idx="50550">
                  <c:v>103.4</c:v>
                </c:pt>
                <c:pt idx="50551">
                  <c:v>103.4</c:v>
                </c:pt>
                <c:pt idx="50552">
                  <c:v>103.4</c:v>
                </c:pt>
                <c:pt idx="50553">
                  <c:v>103.4</c:v>
                </c:pt>
                <c:pt idx="50554">
                  <c:v>103.4</c:v>
                </c:pt>
                <c:pt idx="50555">
                  <c:v>103.4</c:v>
                </c:pt>
                <c:pt idx="50556">
                  <c:v>103.4</c:v>
                </c:pt>
                <c:pt idx="50557">
                  <c:v>103.5</c:v>
                </c:pt>
                <c:pt idx="50558">
                  <c:v>103.5</c:v>
                </c:pt>
                <c:pt idx="50559">
                  <c:v>103.5</c:v>
                </c:pt>
                <c:pt idx="50560">
                  <c:v>103.5</c:v>
                </c:pt>
                <c:pt idx="50561">
                  <c:v>103.5</c:v>
                </c:pt>
                <c:pt idx="50562">
                  <c:v>103.5</c:v>
                </c:pt>
                <c:pt idx="50563">
                  <c:v>103.6</c:v>
                </c:pt>
                <c:pt idx="50564">
                  <c:v>103.6</c:v>
                </c:pt>
                <c:pt idx="50565">
                  <c:v>103.6</c:v>
                </c:pt>
                <c:pt idx="50566">
                  <c:v>103.6</c:v>
                </c:pt>
                <c:pt idx="50567">
                  <c:v>103.6</c:v>
                </c:pt>
                <c:pt idx="50568">
                  <c:v>103.6</c:v>
                </c:pt>
                <c:pt idx="50569">
                  <c:v>103.6</c:v>
                </c:pt>
                <c:pt idx="50570">
                  <c:v>103.7</c:v>
                </c:pt>
                <c:pt idx="50571">
                  <c:v>103.7</c:v>
                </c:pt>
                <c:pt idx="50572">
                  <c:v>103.7</c:v>
                </c:pt>
                <c:pt idx="50573">
                  <c:v>103.7</c:v>
                </c:pt>
                <c:pt idx="50574">
                  <c:v>103.7</c:v>
                </c:pt>
                <c:pt idx="50575">
                  <c:v>103.7</c:v>
                </c:pt>
                <c:pt idx="50576">
                  <c:v>103.7</c:v>
                </c:pt>
                <c:pt idx="50577">
                  <c:v>103.7</c:v>
                </c:pt>
                <c:pt idx="50578">
                  <c:v>103.8</c:v>
                </c:pt>
                <c:pt idx="50579">
                  <c:v>103.8</c:v>
                </c:pt>
                <c:pt idx="50580">
                  <c:v>103.8</c:v>
                </c:pt>
                <c:pt idx="50581">
                  <c:v>103.8</c:v>
                </c:pt>
                <c:pt idx="50582">
                  <c:v>103.8</c:v>
                </c:pt>
                <c:pt idx="50583">
                  <c:v>103.8</c:v>
                </c:pt>
                <c:pt idx="50584">
                  <c:v>103.9</c:v>
                </c:pt>
                <c:pt idx="50585">
                  <c:v>103.9</c:v>
                </c:pt>
                <c:pt idx="50586">
                  <c:v>103.9</c:v>
                </c:pt>
                <c:pt idx="50587">
                  <c:v>103.9</c:v>
                </c:pt>
                <c:pt idx="50588">
                  <c:v>103.9</c:v>
                </c:pt>
                <c:pt idx="50589">
                  <c:v>104</c:v>
                </c:pt>
                <c:pt idx="50590">
                  <c:v>104</c:v>
                </c:pt>
                <c:pt idx="50591">
                  <c:v>104</c:v>
                </c:pt>
                <c:pt idx="50592">
                  <c:v>104</c:v>
                </c:pt>
                <c:pt idx="50593">
                  <c:v>104</c:v>
                </c:pt>
                <c:pt idx="50594">
                  <c:v>104</c:v>
                </c:pt>
                <c:pt idx="50595">
                  <c:v>104</c:v>
                </c:pt>
                <c:pt idx="50596">
                  <c:v>104.1</c:v>
                </c:pt>
                <c:pt idx="50597">
                  <c:v>104.1</c:v>
                </c:pt>
                <c:pt idx="50598">
                  <c:v>104.1</c:v>
                </c:pt>
                <c:pt idx="50599">
                  <c:v>104.1</c:v>
                </c:pt>
                <c:pt idx="50600">
                  <c:v>104.1</c:v>
                </c:pt>
                <c:pt idx="50601">
                  <c:v>104.1</c:v>
                </c:pt>
                <c:pt idx="50602">
                  <c:v>104.2</c:v>
                </c:pt>
                <c:pt idx="50603">
                  <c:v>104.2</c:v>
                </c:pt>
                <c:pt idx="50604">
                  <c:v>104.2</c:v>
                </c:pt>
                <c:pt idx="50605">
                  <c:v>104.2</c:v>
                </c:pt>
                <c:pt idx="50606">
                  <c:v>104.2</c:v>
                </c:pt>
                <c:pt idx="50607">
                  <c:v>104.2</c:v>
                </c:pt>
                <c:pt idx="50608">
                  <c:v>104.3</c:v>
                </c:pt>
                <c:pt idx="50609">
                  <c:v>104.3</c:v>
                </c:pt>
                <c:pt idx="50610">
                  <c:v>104.3</c:v>
                </c:pt>
                <c:pt idx="50611">
                  <c:v>104.3</c:v>
                </c:pt>
                <c:pt idx="50612">
                  <c:v>104.3</c:v>
                </c:pt>
                <c:pt idx="50613">
                  <c:v>104.3</c:v>
                </c:pt>
                <c:pt idx="50614">
                  <c:v>104.3</c:v>
                </c:pt>
                <c:pt idx="50615">
                  <c:v>104.4</c:v>
                </c:pt>
                <c:pt idx="50616">
                  <c:v>104.4</c:v>
                </c:pt>
                <c:pt idx="50617">
                  <c:v>104.4</c:v>
                </c:pt>
                <c:pt idx="50618">
                  <c:v>104.4</c:v>
                </c:pt>
                <c:pt idx="50619">
                  <c:v>104.4</c:v>
                </c:pt>
                <c:pt idx="50620">
                  <c:v>104.4</c:v>
                </c:pt>
                <c:pt idx="50621">
                  <c:v>104.4</c:v>
                </c:pt>
                <c:pt idx="50622">
                  <c:v>104.5</c:v>
                </c:pt>
                <c:pt idx="50623">
                  <c:v>104.5</c:v>
                </c:pt>
                <c:pt idx="50624">
                  <c:v>104.5</c:v>
                </c:pt>
                <c:pt idx="50625">
                  <c:v>104.5</c:v>
                </c:pt>
                <c:pt idx="50626">
                  <c:v>104.5</c:v>
                </c:pt>
                <c:pt idx="50627">
                  <c:v>104.5</c:v>
                </c:pt>
                <c:pt idx="50628">
                  <c:v>104.5</c:v>
                </c:pt>
                <c:pt idx="50629">
                  <c:v>104.5</c:v>
                </c:pt>
                <c:pt idx="50630">
                  <c:v>104.6</c:v>
                </c:pt>
                <c:pt idx="50631">
                  <c:v>104.6</c:v>
                </c:pt>
                <c:pt idx="50632">
                  <c:v>104.6</c:v>
                </c:pt>
                <c:pt idx="50633">
                  <c:v>104.6</c:v>
                </c:pt>
                <c:pt idx="50634">
                  <c:v>104.6</c:v>
                </c:pt>
                <c:pt idx="50635">
                  <c:v>104.6</c:v>
                </c:pt>
                <c:pt idx="50636">
                  <c:v>104.7</c:v>
                </c:pt>
                <c:pt idx="50637">
                  <c:v>104.7</c:v>
                </c:pt>
                <c:pt idx="50638">
                  <c:v>104.7</c:v>
                </c:pt>
                <c:pt idx="50639">
                  <c:v>104.7</c:v>
                </c:pt>
                <c:pt idx="50640">
                  <c:v>104.7</c:v>
                </c:pt>
                <c:pt idx="50641">
                  <c:v>104.8</c:v>
                </c:pt>
                <c:pt idx="50642">
                  <c:v>104.8</c:v>
                </c:pt>
                <c:pt idx="50643">
                  <c:v>104.8</c:v>
                </c:pt>
                <c:pt idx="50644">
                  <c:v>104.8</c:v>
                </c:pt>
                <c:pt idx="50645">
                  <c:v>104.8</c:v>
                </c:pt>
                <c:pt idx="50646">
                  <c:v>104.9</c:v>
                </c:pt>
                <c:pt idx="50647">
                  <c:v>104.9</c:v>
                </c:pt>
                <c:pt idx="50648">
                  <c:v>104.9</c:v>
                </c:pt>
                <c:pt idx="50649">
                  <c:v>104.9</c:v>
                </c:pt>
                <c:pt idx="50650">
                  <c:v>104.9</c:v>
                </c:pt>
                <c:pt idx="50651">
                  <c:v>104.9</c:v>
                </c:pt>
                <c:pt idx="50652">
                  <c:v>105</c:v>
                </c:pt>
                <c:pt idx="50653">
                  <c:v>105</c:v>
                </c:pt>
                <c:pt idx="50654">
                  <c:v>105</c:v>
                </c:pt>
                <c:pt idx="50655">
                  <c:v>105</c:v>
                </c:pt>
                <c:pt idx="50656">
                  <c:v>105</c:v>
                </c:pt>
                <c:pt idx="50657">
                  <c:v>105</c:v>
                </c:pt>
                <c:pt idx="50658">
                  <c:v>105</c:v>
                </c:pt>
                <c:pt idx="50659">
                  <c:v>105</c:v>
                </c:pt>
                <c:pt idx="50660">
                  <c:v>105.1</c:v>
                </c:pt>
                <c:pt idx="50661">
                  <c:v>105.1</c:v>
                </c:pt>
                <c:pt idx="50662">
                  <c:v>105.1</c:v>
                </c:pt>
                <c:pt idx="50663">
                  <c:v>105.1</c:v>
                </c:pt>
                <c:pt idx="50664">
                  <c:v>105.1</c:v>
                </c:pt>
                <c:pt idx="50665">
                  <c:v>105.1</c:v>
                </c:pt>
                <c:pt idx="50666">
                  <c:v>105.1</c:v>
                </c:pt>
                <c:pt idx="50667">
                  <c:v>105.1</c:v>
                </c:pt>
                <c:pt idx="50668">
                  <c:v>105.2</c:v>
                </c:pt>
                <c:pt idx="50669">
                  <c:v>105.2</c:v>
                </c:pt>
                <c:pt idx="50670">
                  <c:v>105.2</c:v>
                </c:pt>
                <c:pt idx="50671">
                  <c:v>105.2</c:v>
                </c:pt>
                <c:pt idx="50672">
                  <c:v>105.2</c:v>
                </c:pt>
                <c:pt idx="50673">
                  <c:v>105.2</c:v>
                </c:pt>
                <c:pt idx="50674">
                  <c:v>105.2</c:v>
                </c:pt>
                <c:pt idx="50675">
                  <c:v>105.2</c:v>
                </c:pt>
                <c:pt idx="50676">
                  <c:v>105.2</c:v>
                </c:pt>
                <c:pt idx="50677">
                  <c:v>105.2</c:v>
                </c:pt>
                <c:pt idx="50678">
                  <c:v>105.2</c:v>
                </c:pt>
                <c:pt idx="50679">
                  <c:v>105.3</c:v>
                </c:pt>
                <c:pt idx="50680">
                  <c:v>105.3</c:v>
                </c:pt>
                <c:pt idx="50681">
                  <c:v>105.3</c:v>
                </c:pt>
                <c:pt idx="50682">
                  <c:v>105.3</c:v>
                </c:pt>
                <c:pt idx="50683">
                  <c:v>105.3</c:v>
                </c:pt>
                <c:pt idx="50684">
                  <c:v>105.3</c:v>
                </c:pt>
                <c:pt idx="50685">
                  <c:v>105.3</c:v>
                </c:pt>
                <c:pt idx="50686">
                  <c:v>105.3</c:v>
                </c:pt>
                <c:pt idx="50687">
                  <c:v>105.3</c:v>
                </c:pt>
                <c:pt idx="50688">
                  <c:v>105.3</c:v>
                </c:pt>
                <c:pt idx="50689">
                  <c:v>105.3</c:v>
                </c:pt>
                <c:pt idx="50690">
                  <c:v>105.3</c:v>
                </c:pt>
                <c:pt idx="50691">
                  <c:v>105.3</c:v>
                </c:pt>
                <c:pt idx="50692">
                  <c:v>105.3</c:v>
                </c:pt>
                <c:pt idx="50693">
                  <c:v>105.3</c:v>
                </c:pt>
                <c:pt idx="50694">
                  <c:v>105.3</c:v>
                </c:pt>
                <c:pt idx="50695">
                  <c:v>105.3</c:v>
                </c:pt>
                <c:pt idx="50696">
                  <c:v>105.4</c:v>
                </c:pt>
                <c:pt idx="50697">
                  <c:v>105.4</c:v>
                </c:pt>
                <c:pt idx="50698">
                  <c:v>105.4</c:v>
                </c:pt>
                <c:pt idx="50699">
                  <c:v>105.4</c:v>
                </c:pt>
                <c:pt idx="50700">
                  <c:v>105.4</c:v>
                </c:pt>
                <c:pt idx="50701">
                  <c:v>105.4</c:v>
                </c:pt>
                <c:pt idx="50702">
                  <c:v>105.4</c:v>
                </c:pt>
                <c:pt idx="50703">
                  <c:v>105.4</c:v>
                </c:pt>
                <c:pt idx="50704">
                  <c:v>105.4</c:v>
                </c:pt>
                <c:pt idx="50705">
                  <c:v>105.4</c:v>
                </c:pt>
                <c:pt idx="50706">
                  <c:v>105.4</c:v>
                </c:pt>
                <c:pt idx="50707">
                  <c:v>105.4</c:v>
                </c:pt>
                <c:pt idx="50708">
                  <c:v>105.4</c:v>
                </c:pt>
                <c:pt idx="50709">
                  <c:v>105.4</c:v>
                </c:pt>
                <c:pt idx="50710">
                  <c:v>105.4</c:v>
                </c:pt>
                <c:pt idx="50711">
                  <c:v>105.4</c:v>
                </c:pt>
                <c:pt idx="50712">
                  <c:v>105.4</c:v>
                </c:pt>
                <c:pt idx="50713">
                  <c:v>105.4</c:v>
                </c:pt>
                <c:pt idx="50714">
                  <c:v>105.4</c:v>
                </c:pt>
                <c:pt idx="50715">
                  <c:v>105.4</c:v>
                </c:pt>
                <c:pt idx="50716">
                  <c:v>105.4</c:v>
                </c:pt>
                <c:pt idx="50717">
                  <c:v>105.4</c:v>
                </c:pt>
                <c:pt idx="50718">
                  <c:v>105.4</c:v>
                </c:pt>
                <c:pt idx="50719">
                  <c:v>105.4</c:v>
                </c:pt>
                <c:pt idx="50720">
                  <c:v>105.3</c:v>
                </c:pt>
                <c:pt idx="50721">
                  <c:v>105.3</c:v>
                </c:pt>
                <c:pt idx="50722">
                  <c:v>105.3</c:v>
                </c:pt>
                <c:pt idx="50723">
                  <c:v>105.3</c:v>
                </c:pt>
                <c:pt idx="50724">
                  <c:v>105.3</c:v>
                </c:pt>
                <c:pt idx="50725">
                  <c:v>105.3</c:v>
                </c:pt>
                <c:pt idx="50726">
                  <c:v>105.3</c:v>
                </c:pt>
                <c:pt idx="50727">
                  <c:v>105.3</c:v>
                </c:pt>
                <c:pt idx="50728">
                  <c:v>105.3</c:v>
                </c:pt>
                <c:pt idx="50729">
                  <c:v>105.3</c:v>
                </c:pt>
                <c:pt idx="50730">
                  <c:v>105.3</c:v>
                </c:pt>
                <c:pt idx="50731">
                  <c:v>105.3</c:v>
                </c:pt>
                <c:pt idx="50732">
                  <c:v>105.3</c:v>
                </c:pt>
                <c:pt idx="50733">
                  <c:v>105.2</c:v>
                </c:pt>
                <c:pt idx="50734">
                  <c:v>105.2</c:v>
                </c:pt>
                <c:pt idx="50735">
                  <c:v>105.2</c:v>
                </c:pt>
                <c:pt idx="50736">
                  <c:v>105.2</c:v>
                </c:pt>
                <c:pt idx="50737">
                  <c:v>105.2</c:v>
                </c:pt>
                <c:pt idx="50738">
                  <c:v>105.2</c:v>
                </c:pt>
                <c:pt idx="50739">
                  <c:v>105.2</c:v>
                </c:pt>
                <c:pt idx="50740">
                  <c:v>105.2</c:v>
                </c:pt>
                <c:pt idx="50741">
                  <c:v>105.2</c:v>
                </c:pt>
                <c:pt idx="50742">
                  <c:v>105.2</c:v>
                </c:pt>
                <c:pt idx="50743">
                  <c:v>105.2</c:v>
                </c:pt>
                <c:pt idx="50744">
                  <c:v>105.2</c:v>
                </c:pt>
                <c:pt idx="50745">
                  <c:v>105.2</c:v>
                </c:pt>
                <c:pt idx="50746">
                  <c:v>105.2</c:v>
                </c:pt>
                <c:pt idx="50747">
                  <c:v>105.2</c:v>
                </c:pt>
                <c:pt idx="50748">
                  <c:v>105.1</c:v>
                </c:pt>
                <c:pt idx="50749">
                  <c:v>105.1</c:v>
                </c:pt>
                <c:pt idx="50750">
                  <c:v>105.1</c:v>
                </c:pt>
                <c:pt idx="50751">
                  <c:v>105.1</c:v>
                </c:pt>
                <c:pt idx="50752">
                  <c:v>105.1</c:v>
                </c:pt>
                <c:pt idx="50753">
                  <c:v>105.1</c:v>
                </c:pt>
                <c:pt idx="50754">
                  <c:v>105.1</c:v>
                </c:pt>
                <c:pt idx="50755">
                  <c:v>105.1</c:v>
                </c:pt>
                <c:pt idx="50756">
                  <c:v>105</c:v>
                </c:pt>
                <c:pt idx="50757">
                  <c:v>105</c:v>
                </c:pt>
                <c:pt idx="50758">
                  <c:v>105</c:v>
                </c:pt>
                <c:pt idx="50759">
                  <c:v>105</c:v>
                </c:pt>
                <c:pt idx="50760">
                  <c:v>105</c:v>
                </c:pt>
                <c:pt idx="50761">
                  <c:v>105</c:v>
                </c:pt>
                <c:pt idx="50762">
                  <c:v>105</c:v>
                </c:pt>
                <c:pt idx="50763">
                  <c:v>105</c:v>
                </c:pt>
                <c:pt idx="50764">
                  <c:v>105</c:v>
                </c:pt>
                <c:pt idx="50765">
                  <c:v>105</c:v>
                </c:pt>
                <c:pt idx="50766">
                  <c:v>105</c:v>
                </c:pt>
                <c:pt idx="50767">
                  <c:v>105</c:v>
                </c:pt>
                <c:pt idx="50768">
                  <c:v>105</c:v>
                </c:pt>
                <c:pt idx="50769">
                  <c:v>104.9</c:v>
                </c:pt>
                <c:pt idx="50770">
                  <c:v>104.9</c:v>
                </c:pt>
                <c:pt idx="50771">
                  <c:v>104.9</c:v>
                </c:pt>
                <c:pt idx="50772">
                  <c:v>104.9</c:v>
                </c:pt>
                <c:pt idx="50773">
                  <c:v>104.9</c:v>
                </c:pt>
                <c:pt idx="50774">
                  <c:v>104.9</c:v>
                </c:pt>
                <c:pt idx="50775">
                  <c:v>104.9</c:v>
                </c:pt>
                <c:pt idx="50776">
                  <c:v>104.8</c:v>
                </c:pt>
                <c:pt idx="50777">
                  <c:v>104.8</c:v>
                </c:pt>
                <c:pt idx="50778">
                  <c:v>104.8</c:v>
                </c:pt>
                <c:pt idx="50779">
                  <c:v>104.8</c:v>
                </c:pt>
                <c:pt idx="50780">
                  <c:v>104.8</c:v>
                </c:pt>
                <c:pt idx="50781">
                  <c:v>104.8</c:v>
                </c:pt>
                <c:pt idx="50782">
                  <c:v>104.8</c:v>
                </c:pt>
                <c:pt idx="50783">
                  <c:v>104.8</c:v>
                </c:pt>
                <c:pt idx="50784">
                  <c:v>104.7</c:v>
                </c:pt>
                <c:pt idx="50785">
                  <c:v>104.7</c:v>
                </c:pt>
                <c:pt idx="50786">
                  <c:v>104.7</c:v>
                </c:pt>
                <c:pt idx="50787">
                  <c:v>104.7</c:v>
                </c:pt>
                <c:pt idx="50788">
                  <c:v>104.7</c:v>
                </c:pt>
                <c:pt idx="50789">
                  <c:v>104.7</c:v>
                </c:pt>
                <c:pt idx="50790">
                  <c:v>104.7</c:v>
                </c:pt>
                <c:pt idx="50791">
                  <c:v>104.6</c:v>
                </c:pt>
                <c:pt idx="50792">
                  <c:v>104.6</c:v>
                </c:pt>
                <c:pt idx="50793">
                  <c:v>104.6</c:v>
                </c:pt>
                <c:pt idx="50794">
                  <c:v>104.6</c:v>
                </c:pt>
                <c:pt idx="50795">
                  <c:v>104.6</c:v>
                </c:pt>
                <c:pt idx="50796">
                  <c:v>104.6</c:v>
                </c:pt>
                <c:pt idx="50797">
                  <c:v>104.6</c:v>
                </c:pt>
                <c:pt idx="50798">
                  <c:v>104.5</c:v>
                </c:pt>
                <c:pt idx="50799">
                  <c:v>104.5</c:v>
                </c:pt>
                <c:pt idx="50800">
                  <c:v>104.5</c:v>
                </c:pt>
                <c:pt idx="50801">
                  <c:v>104.5</c:v>
                </c:pt>
                <c:pt idx="50802">
                  <c:v>104.5</c:v>
                </c:pt>
                <c:pt idx="50803">
                  <c:v>104.5</c:v>
                </c:pt>
                <c:pt idx="50804">
                  <c:v>104.4</c:v>
                </c:pt>
                <c:pt idx="50805">
                  <c:v>104.4</c:v>
                </c:pt>
                <c:pt idx="50806">
                  <c:v>104.4</c:v>
                </c:pt>
                <c:pt idx="50807">
                  <c:v>104.4</c:v>
                </c:pt>
                <c:pt idx="50808">
                  <c:v>104.4</c:v>
                </c:pt>
                <c:pt idx="50809">
                  <c:v>104.4</c:v>
                </c:pt>
                <c:pt idx="50810">
                  <c:v>104.4</c:v>
                </c:pt>
                <c:pt idx="50811">
                  <c:v>104.3</c:v>
                </c:pt>
                <c:pt idx="50812">
                  <c:v>104.3</c:v>
                </c:pt>
                <c:pt idx="50813">
                  <c:v>104.3</c:v>
                </c:pt>
                <c:pt idx="50814">
                  <c:v>104.3</c:v>
                </c:pt>
                <c:pt idx="50815">
                  <c:v>104.3</c:v>
                </c:pt>
                <c:pt idx="50816">
                  <c:v>104.3</c:v>
                </c:pt>
                <c:pt idx="50817">
                  <c:v>104.3</c:v>
                </c:pt>
                <c:pt idx="50818">
                  <c:v>104.2</c:v>
                </c:pt>
                <c:pt idx="50819">
                  <c:v>104.2</c:v>
                </c:pt>
                <c:pt idx="50820">
                  <c:v>104.2</c:v>
                </c:pt>
                <c:pt idx="50821">
                  <c:v>104.2</c:v>
                </c:pt>
                <c:pt idx="50822">
                  <c:v>104.2</c:v>
                </c:pt>
                <c:pt idx="50823">
                  <c:v>104.1</c:v>
                </c:pt>
                <c:pt idx="50824">
                  <c:v>104.1</c:v>
                </c:pt>
                <c:pt idx="50825">
                  <c:v>104.1</c:v>
                </c:pt>
                <c:pt idx="50826">
                  <c:v>104.1</c:v>
                </c:pt>
                <c:pt idx="50827">
                  <c:v>104.1</c:v>
                </c:pt>
                <c:pt idx="50828">
                  <c:v>104.1</c:v>
                </c:pt>
                <c:pt idx="50829">
                  <c:v>104.1</c:v>
                </c:pt>
                <c:pt idx="50830">
                  <c:v>104</c:v>
                </c:pt>
                <c:pt idx="50831">
                  <c:v>104</c:v>
                </c:pt>
                <c:pt idx="50832">
                  <c:v>104</c:v>
                </c:pt>
                <c:pt idx="50833">
                  <c:v>104</c:v>
                </c:pt>
                <c:pt idx="50834">
                  <c:v>104</c:v>
                </c:pt>
                <c:pt idx="50835">
                  <c:v>104</c:v>
                </c:pt>
                <c:pt idx="50836">
                  <c:v>104</c:v>
                </c:pt>
                <c:pt idx="50837">
                  <c:v>104</c:v>
                </c:pt>
                <c:pt idx="50838">
                  <c:v>103.9</c:v>
                </c:pt>
                <c:pt idx="50839">
                  <c:v>103.9</c:v>
                </c:pt>
                <c:pt idx="50840">
                  <c:v>103.9</c:v>
                </c:pt>
                <c:pt idx="50841">
                  <c:v>103.9</c:v>
                </c:pt>
                <c:pt idx="50842">
                  <c:v>103.9</c:v>
                </c:pt>
                <c:pt idx="50843">
                  <c:v>103.9</c:v>
                </c:pt>
                <c:pt idx="50844">
                  <c:v>103.9</c:v>
                </c:pt>
                <c:pt idx="50845">
                  <c:v>103.9</c:v>
                </c:pt>
                <c:pt idx="50846">
                  <c:v>103.8</c:v>
                </c:pt>
                <c:pt idx="50847">
                  <c:v>103.8</c:v>
                </c:pt>
                <c:pt idx="50848">
                  <c:v>103.8</c:v>
                </c:pt>
                <c:pt idx="50849">
                  <c:v>103.8</c:v>
                </c:pt>
                <c:pt idx="50850">
                  <c:v>103.8</c:v>
                </c:pt>
                <c:pt idx="50851">
                  <c:v>103.7</c:v>
                </c:pt>
                <c:pt idx="50852">
                  <c:v>103.7</c:v>
                </c:pt>
                <c:pt idx="50853">
                  <c:v>103.7</c:v>
                </c:pt>
                <c:pt idx="50854">
                  <c:v>103.7</c:v>
                </c:pt>
                <c:pt idx="50855">
                  <c:v>103.7</c:v>
                </c:pt>
                <c:pt idx="50856">
                  <c:v>103.7</c:v>
                </c:pt>
                <c:pt idx="50857">
                  <c:v>103.7</c:v>
                </c:pt>
                <c:pt idx="50858">
                  <c:v>103.6</c:v>
                </c:pt>
                <c:pt idx="50859">
                  <c:v>103.6</c:v>
                </c:pt>
                <c:pt idx="50860">
                  <c:v>103.6</c:v>
                </c:pt>
                <c:pt idx="50861">
                  <c:v>103.6</c:v>
                </c:pt>
                <c:pt idx="50862">
                  <c:v>103.6</c:v>
                </c:pt>
                <c:pt idx="50863">
                  <c:v>103.6</c:v>
                </c:pt>
                <c:pt idx="50864">
                  <c:v>103.6</c:v>
                </c:pt>
                <c:pt idx="50865">
                  <c:v>103.6</c:v>
                </c:pt>
                <c:pt idx="50866">
                  <c:v>103.6</c:v>
                </c:pt>
                <c:pt idx="50867">
                  <c:v>103.5</c:v>
                </c:pt>
                <c:pt idx="50868">
                  <c:v>103.5</c:v>
                </c:pt>
                <c:pt idx="50869">
                  <c:v>103.5</c:v>
                </c:pt>
                <c:pt idx="50870">
                  <c:v>103.5</c:v>
                </c:pt>
                <c:pt idx="50871">
                  <c:v>103.5</c:v>
                </c:pt>
                <c:pt idx="50872">
                  <c:v>103.5</c:v>
                </c:pt>
                <c:pt idx="50873">
                  <c:v>103.5</c:v>
                </c:pt>
                <c:pt idx="50874">
                  <c:v>103.5</c:v>
                </c:pt>
                <c:pt idx="50875">
                  <c:v>103.5</c:v>
                </c:pt>
                <c:pt idx="50876">
                  <c:v>103.4</c:v>
                </c:pt>
                <c:pt idx="50877">
                  <c:v>103.5</c:v>
                </c:pt>
                <c:pt idx="50878">
                  <c:v>103.4</c:v>
                </c:pt>
                <c:pt idx="50879">
                  <c:v>103.4</c:v>
                </c:pt>
                <c:pt idx="50880">
                  <c:v>103.4</c:v>
                </c:pt>
                <c:pt idx="50881">
                  <c:v>103.4</c:v>
                </c:pt>
                <c:pt idx="50882">
                  <c:v>103.4</c:v>
                </c:pt>
                <c:pt idx="50883">
                  <c:v>103.4</c:v>
                </c:pt>
                <c:pt idx="50884">
                  <c:v>103.4</c:v>
                </c:pt>
                <c:pt idx="50885">
                  <c:v>103.4</c:v>
                </c:pt>
                <c:pt idx="50886">
                  <c:v>103.4</c:v>
                </c:pt>
                <c:pt idx="50887">
                  <c:v>103.4</c:v>
                </c:pt>
                <c:pt idx="50888">
                  <c:v>103.4</c:v>
                </c:pt>
                <c:pt idx="50889">
                  <c:v>103.4</c:v>
                </c:pt>
                <c:pt idx="50890">
                  <c:v>103.3</c:v>
                </c:pt>
                <c:pt idx="50891">
                  <c:v>103.3</c:v>
                </c:pt>
                <c:pt idx="50892">
                  <c:v>103.3</c:v>
                </c:pt>
                <c:pt idx="50893">
                  <c:v>103.3</c:v>
                </c:pt>
                <c:pt idx="50894">
                  <c:v>103.3</c:v>
                </c:pt>
                <c:pt idx="50895">
                  <c:v>103.3</c:v>
                </c:pt>
                <c:pt idx="50896">
                  <c:v>103.3</c:v>
                </c:pt>
                <c:pt idx="50897">
                  <c:v>103.3</c:v>
                </c:pt>
                <c:pt idx="50898">
                  <c:v>103.3</c:v>
                </c:pt>
                <c:pt idx="50899">
                  <c:v>103.3</c:v>
                </c:pt>
                <c:pt idx="50900">
                  <c:v>103.3</c:v>
                </c:pt>
                <c:pt idx="50901">
                  <c:v>103.3</c:v>
                </c:pt>
                <c:pt idx="50902">
                  <c:v>103.3</c:v>
                </c:pt>
                <c:pt idx="50903">
                  <c:v>103.3</c:v>
                </c:pt>
                <c:pt idx="50904">
                  <c:v>103.3</c:v>
                </c:pt>
                <c:pt idx="50905">
                  <c:v>103.3</c:v>
                </c:pt>
                <c:pt idx="50906">
                  <c:v>103.3</c:v>
                </c:pt>
                <c:pt idx="50907">
                  <c:v>103.3</c:v>
                </c:pt>
                <c:pt idx="50908">
                  <c:v>103.3</c:v>
                </c:pt>
                <c:pt idx="50909">
                  <c:v>103.3</c:v>
                </c:pt>
                <c:pt idx="50910">
                  <c:v>103.2</c:v>
                </c:pt>
                <c:pt idx="50911">
                  <c:v>103.3</c:v>
                </c:pt>
                <c:pt idx="50912">
                  <c:v>103.2</c:v>
                </c:pt>
                <c:pt idx="50913">
                  <c:v>103.3</c:v>
                </c:pt>
                <c:pt idx="50914">
                  <c:v>103.2</c:v>
                </c:pt>
                <c:pt idx="50915">
                  <c:v>103.2</c:v>
                </c:pt>
                <c:pt idx="50916">
                  <c:v>103.2</c:v>
                </c:pt>
                <c:pt idx="50917">
                  <c:v>103.2</c:v>
                </c:pt>
                <c:pt idx="50918">
                  <c:v>103.2</c:v>
                </c:pt>
                <c:pt idx="50919">
                  <c:v>103.2</c:v>
                </c:pt>
                <c:pt idx="50920">
                  <c:v>103.2</c:v>
                </c:pt>
                <c:pt idx="50921">
                  <c:v>103.2</c:v>
                </c:pt>
                <c:pt idx="50922">
                  <c:v>103.2</c:v>
                </c:pt>
                <c:pt idx="50923">
                  <c:v>103.2</c:v>
                </c:pt>
                <c:pt idx="50924">
                  <c:v>103.2</c:v>
                </c:pt>
                <c:pt idx="50925">
                  <c:v>103.2</c:v>
                </c:pt>
                <c:pt idx="50926">
                  <c:v>103.2</c:v>
                </c:pt>
                <c:pt idx="50927">
                  <c:v>103.2</c:v>
                </c:pt>
                <c:pt idx="50928">
                  <c:v>103.3</c:v>
                </c:pt>
                <c:pt idx="50929">
                  <c:v>103.2</c:v>
                </c:pt>
                <c:pt idx="50930">
                  <c:v>103.2</c:v>
                </c:pt>
                <c:pt idx="50931">
                  <c:v>103.3</c:v>
                </c:pt>
                <c:pt idx="50932">
                  <c:v>103.3</c:v>
                </c:pt>
                <c:pt idx="50933">
                  <c:v>103.3</c:v>
                </c:pt>
                <c:pt idx="50934">
                  <c:v>103.3</c:v>
                </c:pt>
                <c:pt idx="50935">
                  <c:v>103.3</c:v>
                </c:pt>
                <c:pt idx="50936">
                  <c:v>103.3</c:v>
                </c:pt>
                <c:pt idx="50937">
                  <c:v>103.3</c:v>
                </c:pt>
                <c:pt idx="50938">
                  <c:v>103.3</c:v>
                </c:pt>
                <c:pt idx="50939">
                  <c:v>103.3</c:v>
                </c:pt>
                <c:pt idx="50940">
                  <c:v>103.3</c:v>
                </c:pt>
                <c:pt idx="50941">
                  <c:v>103.3</c:v>
                </c:pt>
                <c:pt idx="50942">
                  <c:v>103.3</c:v>
                </c:pt>
                <c:pt idx="50943">
                  <c:v>103.3</c:v>
                </c:pt>
                <c:pt idx="50944">
                  <c:v>103.3</c:v>
                </c:pt>
                <c:pt idx="50945">
                  <c:v>103.4</c:v>
                </c:pt>
                <c:pt idx="50946">
                  <c:v>103.4</c:v>
                </c:pt>
                <c:pt idx="50947">
                  <c:v>103.4</c:v>
                </c:pt>
                <c:pt idx="50948">
                  <c:v>103.4</c:v>
                </c:pt>
                <c:pt idx="50949">
                  <c:v>103.4</c:v>
                </c:pt>
                <c:pt idx="50950">
                  <c:v>103.4</c:v>
                </c:pt>
                <c:pt idx="50951">
                  <c:v>103.4</c:v>
                </c:pt>
                <c:pt idx="50952">
                  <c:v>103.4</c:v>
                </c:pt>
                <c:pt idx="50953">
                  <c:v>103.4</c:v>
                </c:pt>
                <c:pt idx="50954">
                  <c:v>103.4</c:v>
                </c:pt>
                <c:pt idx="50955">
                  <c:v>103.4</c:v>
                </c:pt>
                <c:pt idx="50956">
                  <c:v>103.5</c:v>
                </c:pt>
                <c:pt idx="50957">
                  <c:v>103.5</c:v>
                </c:pt>
                <c:pt idx="50958">
                  <c:v>103.5</c:v>
                </c:pt>
                <c:pt idx="50959">
                  <c:v>103.5</c:v>
                </c:pt>
                <c:pt idx="50960">
                  <c:v>103.5</c:v>
                </c:pt>
                <c:pt idx="50961">
                  <c:v>103.5</c:v>
                </c:pt>
                <c:pt idx="50962">
                  <c:v>103.5</c:v>
                </c:pt>
                <c:pt idx="50963">
                  <c:v>103.5</c:v>
                </c:pt>
                <c:pt idx="50964">
                  <c:v>103.6</c:v>
                </c:pt>
                <c:pt idx="50965">
                  <c:v>103.6</c:v>
                </c:pt>
                <c:pt idx="50966">
                  <c:v>103.6</c:v>
                </c:pt>
                <c:pt idx="50967">
                  <c:v>103.6</c:v>
                </c:pt>
                <c:pt idx="50968">
                  <c:v>103.6</c:v>
                </c:pt>
                <c:pt idx="50969">
                  <c:v>103.6</c:v>
                </c:pt>
                <c:pt idx="50970">
                  <c:v>103.6</c:v>
                </c:pt>
                <c:pt idx="50971">
                  <c:v>103.6</c:v>
                </c:pt>
                <c:pt idx="50972">
                  <c:v>103.7</c:v>
                </c:pt>
                <c:pt idx="50973">
                  <c:v>103.7</c:v>
                </c:pt>
                <c:pt idx="50974">
                  <c:v>103.7</c:v>
                </c:pt>
                <c:pt idx="50975">
                  <c:v>103.7</c:v>
                </c:pt>
                <c:pt idx="50976">
                  <c:v>103.7</c:v>
                </c:pt>
                <c:pt idx="50977">
                  <c:v>103.7</c:v>
                </c:pt>
                <c:pt idx="50978">
                  <c:v>103.7</c:v>
                </c:pt>
                <c:pt idx="50979">
                  <c:v>103.8</c:v>
                </c:pt>
                <c:pt idx="50980">
                  <c:v>103.8</c:v>
                </c:pt>
                <c:pt idx="50981">
                  <c:v>103.8</c:v>
                </c:pt>
                <c:pt idx="50982">
                  <c:v>103.8</c:v>
                </c:pt>
                <c:pt idx="50983">
                  <c:v>103.8</c:v>
                </c:pt>
                <c:pt idx="50984">
                  <c:v>103.8</c:v>
                </c:pt>
                <c:pt idx="50985">
                  <c:v>103.8</c:v>
                </c:pt>
                <c:pt idx="50986">
                  <c:v>103.9</c:v>
                </c:pt>
                <c:pt idx="50987">
                  <c:v>103.9</c:v>
                </c:pt>
                <c:pt idx="50988">
                  <c:v>103.9</c:v>
                </c:pt>
                <c:pt idx="50989">
                  <c:v>103.9</c:v>
                </c:pt>
                <c:pt idx="50990">
                  <c:v>103.9</c:v>
                </c:pt>
                <c:pt idx="50991">
                  <c:v>103.9</c:v>
                </c:pt>
                <c:pt idx="50992">
                  <c:v>103.9</c:v>
                </c:pt>
                <c:pt idx="50993">
                  <c:v>104</c:v>
                </c:pt>
                <c:pt idx="50994">
                  <c:v>104</c:v>
                </c:pt>
                <c:pt idx="50995">
                  <c:v>104</c:v>
                </c:pt>
                <c:pt idx="50996">
                  <c:v>104</c:v>
                </c:pt>
                <c:pt idx="50997">
                  <c:v>104</c:v>
                </c:pt>
                <c:pt idx="50998">
                  <c:v>104</c:v>
                </c:pt>
                <c:pt idx="50999">
                  <c:v>104</c:v>
                </c:pt>
                <c:pt idx="51000">
                  <c:v>104</c:v>
                </c:pt>
                <c:pt idx="51001">
                  <c:v>104.1</c:v>
                </c:pt>
                <c:pt idx="51002">
                  <c:v>104.1</c:v>
                </c:pt>
                <c:pt idx="51003">
                  <c:v>104.1</c:v>
                </c:pt>
                <c:pt idx="51004">
                  <c:v>104.1</c:v>
                </c:pt>
                <c:pt idx="51005">
                  <c:v>104.1</c:v>
                </c:pt>
                <c:pt idx="51006">
                  <c:v>104.1</c:v>
                </c:pt>
                <c:pt idx="51007">
                  <c:v>104.2</c:v>
                </c:pt>
                <c:pt idx="51008">
                  <c:v>104.2</c:v>
                </c:pt>
                <c:pt idx="51009">
                  <c:v>104.2</c:v>
                </c:pt>
                <c:pt idx="51010">
                  <c:v>104.2</c:v>
                </c:pt>
                <c:pt idx="51011">
                  <c:v>104.2</c:v>
                </c:pt>
                <c:pt idx="51012">
                  <c:v>104.3</c:v>
                </c:pt>
                <c:pt idx="51013">
                  <c:v>104.3</c:v>
                </c:pt>
                <c:pt idx="51014">
                  <c:v>104.3</c:v>
                </c:pt>
                <c:pt idx="51015">
                  <c:v>104.3</c:v>
                </c:pt>
                <c:pt idx="51016">
                  <c:v>104.3</c:v>
                </c:pt>
                <c:pt idx="51017">
                  <c:v>104.4</c:v>
                </c:pt>
                <c:pt idx="51018">
                  <c:v>104.4</c:v>
                </c:pt>
                <c:pt idx="51019">
                  <c:v>104.4</c:v>
                </c:pt>
                <c:pt idx="51020">
                  <c:v>104.4</c:v>
                </c:pt>
                <c:pt idx="51021">
                  <c:v>104.4</c:v>
                </c:pt>
                <c:pt idx="51022">
                  <c:v>104.4</c:v>
                </c:pt>
                <c:pt idx="51023">
                  <c:v>104.5</c:v>
                </c:pt>
                <c:pt idx="51024">
                  <c:v>104.5</c:v>
                </c:pt>
                <c:pt idx="51025">
                  <c:v>104.5</c:v>
                </c:pt>
                <c:pt idx="51026">
                  <c:v>104.5</c:v>
                </c:pt>
                <c:pt idx="51027">
                  <c:v>104.5</c:v>
                </c:pt>
                <c:pt idx="51028">
                  <c:v>104.5</c:v>
                </c:pt>
                <c:pt idx="51029">
                  <c:v>104.6</c:v>
                </c:pt>
                <c:pt idx="51030">
                  <c:v>104.6</c:v>
                </c:pt>
                <c:pt idx="51031">
                  <c:v>104.6</c:v>
                </c:pt>
                <c:pt idx="51032">
                  <c:v>104.6</c:v>
                </c:pt>
                <c:pt idx="51033">
                  <c:v>104.6</c:v>
                </c:pt>
                <c:pt idx="51034">
                  <c:v>104.6</c:v>
                </c:pt>
                <c:pt idx="51035">
                  <c:v>104.7</c:v>
                </c:pt>
                <c:pt idx="51036">
                  <c:v>104.7</c:v>
                </c:pt>
                <c:pt idx="51037">
                  <c:v>104.7</c:v>
                </c:pt>
                <c:pt idx="51038">
                  <c:v>104.7</c:v>
                </c:pt>
                <c:pt idx="51039">
                  <c:v>104.7</c:v>
                </c:pt>
                <c:pt idx="51040">
                  <c:v>104.8</c:v>
                </c:pt>
                <c:pt idx="51041">
                  <c:v>104.8</c:v>
                </c:pt>
                <c:pt idx="51042">
                  <c:v>104.8</c:v>
                </c:pt>
                <c:pt idx="51043">
                  <c:v>104.8</c:v>
                </c:pt>
                <c:pt idx="51044">
                  <c:v>104.8</c:v>
                </c:pt>
                <c:pt idx="51045">
                  <c:v>104.8</c:v>
                </c:pt>
                <c:pt idx="51046">
                  <c:v>104.9</c:v>
                </c:pt>
                <c:pt idx="51047">
                  <c:v>104.9</c:v>
                </c:pt>
                <c:pt idx="51048">
                  <c:v>104.9</c:v>
                </c:pt>
                <c:pt idx="51049">
                  <c:v>104.9</c:v>
                </c:pt>
                <c:pt idx="51050">
                  <c:v>104.9</c:v>
                </c:pt>
                <c:pt idx="51051">
                  <c:v>104.9</c:v>
                </c:pt>
                <c:pt idx="51052">
                  <c:v>104.9</c:v>
                </c:pt>
                <c:pt idx="51053">
                  <c:v>105</c:v>
                </c:pt>
                <c:pt idx="51054">
                  <c:v>105</c:v>
                </c:pt>
                <c:pt idx="51055">
                  <c:v>105</c:v>
                </c:pt>
                <c:pt idx="51056">
                  <c:v>105</c:v>
                </c:pt>
                <c:pt idx="51057">
                  <c:v>105</c:v>
                </c:pt>
                <c:pt idx="51058">
                  <c:v>105</c:v>
                </c:pt>
                <c:pt idx="51059">
                  <c:v>105</c:v>
                </c:pt>
                <c:pt idx="51060">
                  <c:v>105</c:v>
                </c:pt>
                <c:pt idx="51061">
                  <c:v>105</c:v>
                </c:pt>
                <c:pt idx="51062">
                  <c:v>105</c:v>
                </c:pt>
                <c:pt idx="51063">
                  <c:v>105.1</c:v>
                </c:pt>
                <c:pt idx="51064">
                  <c:v>105.1</c:v>
                </c:pt>
                <c:pt idx="51065">
                  <c:v>105.1</c:v>
                </c:pt>
                <c:pt idx="51066">
                  <c:v>105.1</c:v>
                </c:pt>
                <c:pt idx="51067">
                  <c:v>105.1</c:v>
                </c:pt>
                <c:pt idx="51068">
                  <c:v>105.1</c:v>
                </c:pt>
                <c:pt idx="51069">
                  <c:v>105.1</c:v>
                </c:pt>
                <c:pt idx="51070">
                  <c:v>105.1</c:v>
                </c:pt>
                <c:pt idx="51071">
                  <c:v>105.1</c:v>
                </c:pt>
                <c:pt idx="51072">
                  <c:v>105.2</c:v>
                </c:pt>
                <c:pt idx="51073">
                  <c:v>105.2</c:v>
                </c:pt>
                <c:pt idx="51074">
                  <c:v>105.2</c:v>
                </c:pt>
                <c:pt idx="51075">
                  <c:v>105.2</c:v>
                </c:pt>
                <c:pt idx="51076">
                  <c:v>105.2</c:v>
                </c:pt>
                <c:pt idx="51077">
                  <c:v>105.2</c:v>
                </c:pt>
                <c:pt idx="51078">
                  <c:v>105.2</c:v>
                </c:pt>
                <c:pt idx="51079">
                  <c:v>105.2</c:v>
                </c:pt>
                <c:pt idx="51080">
                  <c:v>105.2</c:v>
                </c:pt>
                <c:pt idx="51081">
                  <c:v>105.2</c:v>
                </c:pt>
                <c:pt idx="51082">
                  <c:v>105.3</c:v>
                </c:pt>
                <c:pt idx="51083">
                  <c:v>105.3</c:v>
                </c:pt>
                <c:pt idx="51084">
                  <c:v>105.3</c:v>
                </c:pt>
                <c:pt idx="51085">
                  <c:v>105.3</c:v>
                </c:pt>
                <c:pt idx="51086">
                  <c:v>105.3</c:v>
                </c:pt>
                <c:pt idx="51087">
                  <c:v>105.3</c:v>
                </c:pt>
                <c:pt idx="51088">
                  <c:v>105.3</c:v>
                </c:pt>
                <c:pt idx="51089">
                  <c:v>105.4</c:v>
                </c:pt>
                <c:pt idx="51090">
                  <c:v>105.4</c:v>
                </c:pt>
                <c:pt idx="51091">
                  <c:v>105.4</c:v>
                </c:pt>
                <c:pt idx="51092">
                  <c:v>105.4</c:v>
                </c:pt>
                <c:pt idx="51093">
                  <c:v>105.4</c:v>
                </c:pt>
                <c:pt idx="51094">
                  <c:v>105.4</c:v>
                </c:pt>
                <c:pt idx="51095">
                  <c:v>105.4</c:v>
                </c:pt>
                <c:pt idx="51096">
                  <c:v>105.4</c:v>
                </c:pt>
                <c:pt idx="51097">
                  <c:v>105.4</c:v>
                </c:pt>
                <c:pt idx="51098">
                  <c:v>105.4</c:v>
                </c:pt>
                <c:pt idx="51099">
                  <c:v>105.4</c:v>
                </c:pt>
                <c:pt idx="51100">
                  <c:v>105.4</c:v>
                </c:pt>
                <c:pt idx="51101">
                  <c:v>105.4</c:v>
                </c:pt>
                <c:pt idx="51102">
                  <c:v>105.4</c:v>
                </c:pt>
                <c:pt idx="51103">
                  <c:v>105.4</c:v>
                </c:pt>
                <c:pt idx="51104">
                  <c:v>105.4</c:v>
                </c:pt>
                <c:pt idx="51105">
                  <c:v>105.4</c:v>
                </c:pt>
                <c:pt idx="51106">
                  <c:v>105.4</c:v>
                </c:pt>
                <c:pt idx="51107">
                  <c:v>105.4</c:v>
                </c:pt>
                <c:pt idx="51108">
                  <c:v>105.4</c:v>
                </c:pt>
                <c:pt idx="51109">
                  <c:v>105.5</c:v>
                </c:pt>
                <c:pt idx="51110">
                  <c:v>105.5</c:v>
                </c:pt>
                <c:pt idx="51111">
                  <c:v>105.5</c:v>
                </c:pt>
                <c:pt idx="51112">
                  <c:v>105.5</c:v>
                </c:pt>
                <c:pt idx="51113">
                  <c:v>105.5</c:v>
                </c:pt>
                <c:pt idx="51114">
                  <c:v>105.5</c:v>
                </c:pt>
                <c:pt idx="51115">
                  <c:v>105.5</c:v>
                </c:pt>
                <c:pt idx="51116">
                  <c:v>105.5</c:v>
                </c:pt>
                <c:pt idx="51117">
                  <c:v>105.5</c:v>
                </c:pt>
                <c:pt idx="51118">
                  <c:v>105.5</c:v>
                </c:pt>
                <c:pt idx="51119">
                  <c:v>105.5</c:v>
                </c:pt>
                <c:pt idx="51120">
                  <c:v>105.5</c:v>
                </c:pt>
                <c:pt idx="51121">
                  <c:v>105.5</c:v>
                </c:pt>
                <c:pt idx="51122">
                  <c:v>105.5</c:v>
                </c:pt>
                <c:pt idx="51123">
                  <c:v>105.5</c:v>
                </c:pt>
                <c:pt idx="51124">
                  <c:v>105.5</c:v>
                </c:pt>
                <c:pt idx="51125">
                  <c:v>105.5</c:v>
                </c:pt>
                <c:pt idx="51126">
                  <c:v>105.5</c:v>
                </c:pt>
                <c:pt idx="51127">
                  <c:v>105.5</c:v>
                </c:pt>
                <c:pt idx="51128">
                  <c:v>105.5</c:v>
                </c:pt>
                <c:pt idx="51129">
                  <c:v>105.5</c:v>
                </c:pt>
                <c:pt idx="51130">
                  <c:v>105.5</c:v>
                </c:pt>
                <c:pt idx="51131">
                  <c:v>105.5</c:v>
                </c:pt>
                <c:pt idx="51132">
                  <c:v>105.5</c:v>
                </c:pt>
                <c:pt idx="51133">
                  <c:v>105.5</c:v>
                </c:pt>
                <c:pt idx="51134">
                  <c:v>105.5</c:v>
                </c:pt>
                <c:pt idx="51135">
                  <c:v>105.5</c:v>
                </c:pt>
                <c:pt idx="51136">
                  <c:v>105.5</c:v>
                </c:pt>
                <c:pt idx="51137">
                  <c:v>105.5</c:v>
                </c:pt>
                <c:pt idx="51138">
                  <c:v>105.5</c:v>
                </c:pt>
                <c:pt idx="51139">
                  <c:v>105.5</c:v>
                </c:pt>
                <c:pt idx="51140">
                  <c:v>105.5</c:v>
                </c:pt>
                <c:pt idx="51141">
                  <c:v>105.5</c:v>
                </c:pt>
                <c:pt idx="51142">
                  <c:v>105.5</c:v>
                </c:pt>
                <c:pt idx="51143">
                  <c:v>105.4</c:v>
                </c:pt>
                <c:pt idx="51144">
                  <c:v>105.5</c:v>
                </c:pt>
                <c:pt idx="51145">
                  <c:v>105.4</c:v>
                </c:pt>
                <c:pt idx="51146">
                  <c:v>105.5</c:v>
                </c:pt>
                <c:pt idx="51147">
                  <c:v>105.4</c:v>
                </c:pt>
                <c:pt idx="51148">
                  <c:v>105.4</c:v>
                </c:pt>
                <c:pt idx="51149">
                  <c:v>105.4</c:v>
                </c:pt>
                <c:pt idx="51150">
                  <c:v>105.4</c:v>
                </c:pt>
                <c:pt idx="51151">
                  <c:v>105.4</c:v>
                </c:pt>
                <c:pt idx="51152">
                  <c:v>105.4</c:v>
                </c:pt>
                <c:pt idx="51153">
                  <c:v>105.4</c:v>
                </c:pt>
                <c:pt idx="51154">
                  <c:v>105.4</c:v>
                </c:pt>
                <c:pt idx="51155">
                  <c:v>105.4</c:v>
                </c:pt>
                <c:pt idx="51156">
                  <c:v>105.4</c:v>
                </c:pt>
                <c:pt idx="51157">
                  <c:v>105.4</c:v>
                </c:pt>
                <c:pt idx="51158">
                  <c:v>105.4</c:v>
                </c:pt>
                <c:pt idx="51159">
                  <c:v>105.4</c:v>
                </c:pt>
                <c:pt idx="51160">
                  <c:v>105.4</c:v>
                </c:pt>
                <c:pt idx="51161">
                  <c:v>105.4</c:v>
                </c:pt>
                <c:pt idx="51162">
                  <c:v>105.4</c:v>
                </c:pt>
                <c:pt idx="51163">
                  <c:v>105.4</c:v>
                </c:pt>
                <c:pt idx="51164">
                  <c:v>105.4</c:v>
                </c:pt>
                <c:pt idx="51165">
                  <c:v>105.4</c:v>
                </c:pt>
                <c:pt idx="51166">
                  <c:v>105.4</c:v>
                </c:pt>
                <c:pt idx="51167">
                  <c:v>105.3</c:v>
                </c:pt>
                <c:pt idx="51168">
                  <c:v>105.3</c:v>
                </c:pt>
                <c:pt idx="51169">
                  <c:v>105.3</c:v>
                </c:pt>
                <c:pt idx="51170">
                  <c:v>105.3</c:v>
                </c:pt>
                <c:pt idx="51171">
                  <c:v>105.3</c:v>
                </c:pt>
                <c:pt idx="51172">
                  <c:v>105.3</c:v>
                </c:pt>
                <c:pt idx="51173">
                  <c:v>105.3</c:v>
                </c:pt>
                <c:pt idx="51174">
                  <c:v>105.3</c:v>
                </c:pt>
                <c:pt idx="51175">
                  <c:v>105.3</c:v>
                </c:pt>
                <c:pt idx="51176">
                  <c:v>105.3</c:v>
                </c:pt>
                <c:pt idx="51177">
                  <c:v>105.3</c:v>
                </c:pt>
                <c:pt idx="51178">
                  <c:v>105.2</c:v>
                </c:pt>
                <c:pt idx="51179">
                  <c:v>105.2</c:v>
                </c:pt>
                <c:pt idx="51180">
                  <c:v>105.2</c:v>
                </c:pt>
                <c:pt idx="51181">
                  <c:v>105.2</c:v>
                </c:pt>
                <c:pt idx="51182">
                  <c:v>105.2</c:v>
                </c:pt>
                <c:pt idx="51183">
                  <c:v>105.2</c:v>
                </c:pt>
                <c:pt idx="51184">
                  <c:v>105.2</c:v>
                </c:pt>
                <c:pt idx="51185">
                  <c:v>105.2</c:v>
                </c:pt>
                <c:pt idx="51186">
                  <c:v>105.2</c:v>
                </c:pt>
                <c:pt idx="51187">
                  <c:v>105.1</c:v>
                </c:pt>
                <c:pt idx="51188">
                  <c:v>105.1</c:v>
                </c:pt>
                <c:pt idx="51189">
                  <c:v>105.1</c:v>
                </c:pt>
                <c:pt idx="51190">
                  <c:v>105.1</c:v>
                </c:pt>
                <c:pt idx="51191">
                  <c:v>105.1</c:v>
                </c:pt>
                <c:pt idx="51192">
                  <c:v>105.1</c:v>
                </c:pt>
                <c:pt idx="51193">
                  <c:v>105.1</c:v>
                </c:pt>
                <c:pt idx="51194">
                  <c:v>105.1</c:v>
                </c:pt>
                <c:pt idx="51195">
                  <c:v>105.1</c:v>
                </c:pt>
                <c:pt idx="51196">
                  <c:v>105</c:v>
                </c:pt>
                <c:pt idx="51197">
                  <c:v>105</c:v>
                </c:pt>
                <c:pt idx="51198">
                  <c:v>105</c:v>
                </c:pt>
                <c:pt idx="51199">
                  <c:v>105</c:v>
                </c:pt>
                <c:pt idx="51200">
                  <c:v>105</c:v>
                </c:pt>
                <c:pt idx="51201">
                  <c:v>105</c:v>
                </c:pt>
                <c:pt idx="51202">
                  <c:v>105</c:v>
                </c:pt>
                <c:pt idx="51203">
                  <c:v>105</c:v>
                </c:pt>
                <c:pt idx="51204">
                  <c:v>104.9</c:v>
                </c:pt>
                <c:pt idx="51205">
                  <c:v>104.9</c:v>
                </c:pt>
                <c:pt idx="51206">
                  <c:v>104.9</c:v>
                </c:pt>
                <c:pt idx="51207">
                  <c:v>104.9</c:v>
                </c:pt>
                <c:pt idx="51208">
                  <c:v>104.9</c:v>
                </c:pt>
                <c:pt idx="51209">
                  <c:v>104.9</c:v>
                </c:pt>
                <c:pt idx="51210">
                  <c:v>104.9</c:v>
                </c:pt>
                <c:pt idx="51211">
                  <c:v>104.8</c:v>
                </c:pt>
                <c:pt idx="51212">
                  <c:v>104.8</c:v>
                </c:pt>
                <c:pt idx="51213">
                  <c:v>104.8</c:v>
                </c:pt>
                <c:pt idx="51214">
                  <c:v>104.8</c:v>
                </c:pt>
                <c:pt idx="51215">
                  <c:v>104.8</c:v>
                </c:pt>
                <c:pt idx="51216">
                  <c:v>104.8</c:v>
                </c:pt>
                <c:pt idx="51217">
                  <c:v>104.7</c:v>
                </c:pt>
                <c:pt idx="51218">
                  <c:v>104.7</c:v>
                </c:pt>
                <c:pt idx="51219">
                  <c:v>104.7</c:v>
                </c:pt>
                <c:pt idx="51220">
                  <c:v>104.7</c:v>
                </c:pt>
                <c:pt idx="51221">
                  <c:v>104.7</c:v>
                </c:pt>
                <c:pt idx="51222">
                  <c:v>104.6</c:v>
                </c:pt>
                <c:pt idx="51223">
                  <c:v>104.6</c:v>
                </c:pt>
                <c:pt idx="51224">
                  <c:v>104.6</c:v>
                </c:pt>
                <c:pt idx="51225">
                  <c:v>104.6</c:v>
                </c:pt>
                <c:pt idx="51226">
                  <c:v>104.6</c:v>
                </c:pt>
                <c:pt idx="51227">
                  <c:v>104.6</c:v>
                </c:pt>
                <c:pt idx="51228">
                  <c:v>104.6</c:v>
                </c:pt>
                <c:pt idx="51229">
                  <c:v>104.5</c:v>
                </c:pt>
                <c:pt idx="51230">
                  <c:v>104.5</c:v>
                </c:pt>
                <c:pt idx="51231">
                  <c:v>104.5</c:v>
                </c:pt>
                <c:pt idx="51232">
                  <c:v>104.5</c:v>
                </c:pt>
                <c:pt idx="51233">
                  <c:v>104.5</c:v>
                </c:pt>
                <c:pt idx="51234">
                  <c:v>104.5</c:v>
                </c:pt>
                <c:pt idx="51235">
                  <c:v>104.4</c:v>
                </c:pt>
                <c:pt idx="51236">
                  <c:v>104.4</c:v>
                </c:pt>
                <c:pt idx="51237">
                  <c:v>104.4</c:v>
                </c:pt>
                <c:pt idx="51238">
                  <c:v>104.4</c:v>
                </c:pt>
                <c:pt idx="51239">
                  <c:v>104.4</c:v>
                </c:pt>
                <c:pt idx="51240">
                  <c:v>104.4</c:v>
                </c:pt>
                <c:pt idx="51241">
                  <c:v>104.4</c:v>
                </c:pt>
                <c:pt idx="51242">
                  <c:v>104.3</c:v>
                </c:pt>
                <c:pt idx="51243">
                  <c:v>104.3</c:v>
                </c:pt>
                <c:pt idx="51244">
                  <c:v>104.3</c:v>
                </c:pt>
                <c:pt idx="51245">
                  <c:v>104.3</c:v>
                </c:pt>
                <c:pt idx="51246">
                  <c:v>104.2</c:v>
                </c:pt>
                <c:pt idx="51247">
                  <c:v>104.2</c:v>
                </c:pt>
                <c:pt idx="51248">
                  <c:v>104.2</c:v>
                </c:pt>
                <c:pt idx="51249">
                  <c:v>104.2</c:v>
                </c:pt>
                <c:pt idx="51250">
                  <c:v>104.2</c:v>
                </c:pt>
                <c:pt idx="51251">
                  <c:v>104.2</c:v>
                </c:pt>
                <c:pt idx="51252">
                  <c:v>104.1</c:v>
                </c:pt>
                <c:pt idx="51253">
                  <c:v>104.1</c:v>
                </c:pt>
                <c:pt idx="51254">
                  <c:v>104.1</c:v>
                </c:pt>
                <c:pt idx="51255">
                  <c:v>104.1</c:v>
                </c:pt>
                <c:pt idx="51256">
                  <c:v>104.1</c:v>
                </c:pt>
                <c:pt idx="51257">
                  <c:v>104.1</c:v>
                </c:pt>
                <c:pt idx="51258">
                  <c:v>104.1</c:v>
                </c:pt>
                <c:pt idx="51259">
                  <c:v>104</c:v>
                </c:pt>
                <c:pt idx="51260">
                  <c:v>104</c:v>
                </c:pt>
                <c:pt idx="51261">
                  <c:v>104</c:v>
                </c:pt>
                <c:pt idx="51262">
                  <c:v>104</c:v>
                </c:pt>
                <c:pt idx="51263">
                  <c:v>104</c:v>
                </c:pt>
                <c:pt idx="51264">
                  <c:v>104</c:v>
                </c:pt>
                <c:pt idx="51265">
                  <c:v>104</c:v>
                </c:pt>
                <c:pt idx="51266">
                  <c:v>104</c:v>
                </c:pt>
                <c:pt idx="51267">
                  <c:v>104</c:v>
                </c:pt>
                <c:pt idx="51268">
                  <c:v>104</c:v>
                </c:pt>
                <c:pt idx="51269">
                  <c:v>103.9</c:v>
                </c:pt>
                <c:pt idx="51270">
                  <c:v>103.9</c:v>
                </c:pt>
                <c:pt idx="51271">
                  <c:v>103.9</c:v>
                </c:pt>
                <c:pt idx="51272">
                  <c:v>103.9</c:v>
                </c:pt>
                <c:pt idx="51273">
                  <c:v>103.9</c:v>
                </c:pt>
                <c:pt idx="51274">
                  <c:v>103.9</c:v>
                </c:pt>
                <c:pt idx="51275">
                  <c:v>103.9</c:v>
                </c:pt>
                <c:pt idx="51276">
                  <c:v>103.9</c:v>
                </c:pt>
                <c:pt idx="51277">
                  <c:v>103.8</c:v>
                </c:pt>
                <c:pt idx="51278">
                  <c:v>103.8</c:v>
                </c:pt>
                <c:pt idx="51279">
                  <c:v>103.8</c:v>
                </c:pt>
                <c:pt idx="51280">
                  <c:v>103.8</c:v>
                </c:pt>
                <c:pt idx="51281">
                  <c:v>103.8</c:v>
                </c:pt>
                <c:pt idx="51282">
                  <c:v>103.8</c:v>
                </c:pt>
                <c:pt idx="51283">
                  <c:v>103.8</c:v>
                </c:pt>
                <c:pt idx="51284">
                  <c:v>103.8</c:v>
                </c:pt>
                <c:pt idx="51285">
                  <c:v>103.8</c:v>
                </c:pt>
                <c:pt idx="51286">
                  <c:v>103.8</c:v>
                </c:pt>
                <c:pt idx="51287">
                  <c:v>103.7</c:v>
                </c:pt>
                <c:pt idx="51288">
                  <c:v>103.7</c:v>
                </c:pt>
                <c:pt idx="51289">
                  <c:v>103.7</c:v>
                </c:pt>
                <c:pt idx="51290">
                  <c:v>103.7</c:v>
                </c:pt>
                <c:pt idx="51291">
                  <c:v>103.7</c:v>
                </c:pt>
                <c:pt idx="51292">
                  <c:v>103.7</c:v>
                </c:pt>
                <c:pt idx="51293">
                  <c:v>103.7</c:v>
                </c:pt>
                <c:pt idx="51294">
                  <c:v>103.7</c:v>
                </c:pt>
                <c:pt idx="51295">
                  <c:v>103.7</c:v>
                </c:pt>
                <c:pt idx="51296">
                  <c:v>103.6</c:v>
                </c:pt>
                <c:pt idx="51297">
                  <c:v>103.6</c:v>
                </c:pt>
                <c:pt idx="51298">
                  <c:v>103.6</c:v>
                </c:pt>
                <c:pt idx="51299">
                  <c:v>103.6</c:v>
                </c:pt>
                <c:pt idx="51300">
                  <c:v>103.6</c:v>
                </c:pt>
                <c:pt idx="51301">
                  <c:v>103.6</c:v>
                </c:pt>
                <c:pt idx="51302">
                  <c:v>103.6</c:v>
                </c:pt>
                <c:pt idx="51303">
                  <c:v>103.6</c:v>
                </c:pt>
                <c:pt idx="51304">
                  <c:v>103.5</c:v>
                </c:pt>
                <c:pt idx="51305">
                  <c:v>103.5</c:v>
                </c:pt>
                <c:pt idx="51306">
                  <c:v>103.5</c:v>
                </c:pt>
                <c:pt idx="51307">
                  <c:v>103.5</c:v>
                </c:pt>
                <c:pt idx="51308">
                  <c:v>103.5</c:v>
                </c:pt>
                <c:pt idx="51309">
                  <c:v>103.5</c:v>
                </c:pt>
                <c:pt idx="51310">
                  <c:v>103.5</c:v>
                </c:pt>
                <c:pt idx="51311">
                  <c:v>103.5</c:v>
                </c:pt>
                <c:pt idx="51312">
                  <c:v>103.5</c:v>
                </c:pt>
                <c:pt idx="51313">
                  <c:v>103.5</c:v>
                </c:pt>
                <c:pt idx="51314">
                  <c:v>103.5</c:v>
                </c:pt>
                <c:pt idx="51315">
                  <c:v>103.5</c:v>
                </c:pt>
                <c:pt idx="51316">
                  <c:v>103.5</c:v>
                </c:pt>
                <c:pt idx="51317">
                  <c:v>103.5</c:v>
                </c:pt>
                <c:pt idx="51318">
                  <c:v>103.5</c:v>
                </c:pt>
                <c:pt idx="51319">
                  <c:v>103.5</c:v>
                </c:pt>
                <c:pt idx="51320">
                  <c:v>103.4</c:v>
                </c:pt>
                <c:pt idx="51321">
                  <c:v>103.4</c:v>
                </c:pt>
                <c:pt idx="51322">
                  <c:v>103.4</c:v>
                </c:pt>
                <c:pt idx="51323">
                  <c:v>103.4</c:v>
                </c:pt>
                <c:pt idx="51324">
                  <c:v>103.4</c:v>
                </c:pt>
                <c:pt idx="51325">
                  <c:v>103.4</c:v>
                </c:pt>
                <c:pt idx="51326">
                  <c:v>103.4</c:v>
                </c:pt>
                <c:pt idx="51327">
                  <c:v>103.4</c:v>
                </c:pt>
                <c:pt idx="51328">
                  <c:v>103.4</c:v>
                </c:pt>
                <c:pt idx="51329">
                  <c:v>103.4</c:v>
                </c:pt>
                <c:pt idx="51330">
                  <c:v>103.4</c:v>
                </c:pt>
                <c:pt idx="51331">
                  <c:v>103.4</c:v>
                </c:pt>
                <c:pt idx="51332">
                  <c:v>103.4</c:v>
                </c:pt>
                <c:pt idx="51333">
                  <c:v>103.4</c:v>
                </c:pt>
                <c:pt idx="51334">
                  <c:v>103.4</c:v>
                </c:pt>
                <c:pt idx="51335">
                  <c:v>103.4</c:v>
                </c:pt>
                <c:pt idx="51336">
                  <c:v>103.4</c:v>
                </c:pt>
                <c:pt idx="51337">
                  <c:v>103.4</c:v>
                </c:pt>
                <c:pt idx="51338">
                  <c:v>103.4</c:v>
                </c:pt>
                <c:pt idx="51339">
                  <c:v>103.4</c:v>
                </c:pt>
                <c:pt idx="51340">
                  <c:v>103.4</c:v>
                </c:pt>
                <c:pt idx="51341">
                  <c:v>103.4</c:v>
                </c:pt>
                <c:pt idx="51342">
                  <c:v>103.4</c:v>
                </c:pt>
                <c:pt idx="51343">
                  <c:v>103.5</c:v>
                </c:pt>
                <c:pt idx="51344">
                  <c:v>103.5</c:v>
                </c:pt>
                <c:pt idx="51345">
                  <c:v>103.5</c:v>
                </c:pt>
                <c:pt idx="51346">
                  <c:v>103.5</c:v>
                </c:pt>
                <c:pt idx="51347">
                  <c:v>103.5</c:v>
                </c:pt>
                <c:pt idx="51348">
                  <c:v>103.5</c:v>
                </c:pt>
                <c:pt idx="51349">
                  <c:v>103.5</c:v>
                </c:pt>
                <c:pt idx="51350">
                  <c:v>103.5</c:v>
                </c:pt>
                <c:pt idx="51351">
                  <c:v>103.5</c:v>
                </c:pt>
                <c:pt idx="51352">
                  <c:v>103.5</c:v>
                </c:pt>
                <c:pt idx="51353">
                  <c:v>103.5</c:v>
                </c:pt>
                <c:pt idx="51354">
                  <c:v>103.5</c:v>
                </c:pt>
                <c:pt idx="51355">
                  <c:v>103.5</c:v>
                </c:pt>
                <c:pt idx="51356">
                  <c:v>103.6</c:v>
                </c:pt>
                <c:pt idx="51357">
                  <c:v>103.6</c:v>
                </c:pt>
                <c:pt idx="51358">
                  <c:v>103.5</c:v>
                </c:pt>
                <c:pt idx="51359">
                  <c:v>103.6</c:v>
                </c:pt>
                <c:pt idx="51360">
                  <c:v>103.6</c:v>
                </c:pt>
                <c:pt idx="51361">
                  <c:v>103.6</c:v>
                </c:pt>
                <c:pt idx="51362">
                  <c:v>103.6</c:v>
                </c:pt>
                <c:pt idx="51363">
                  <c:v>103.6</c:v>
                </c:pt>
                <c:pt idx="51364">
                  <c:v>103.6</c:v>
                </c:pt>
                <c:pt idx="51365">
                  <c:v>103.6</c:v>
                </c:pt>
                <c:pt idx="51366">
                  <c:v>103.6</c:v>
                </c:pt>
                <c:pt idx="51367">
                  <c:v>103.6</c:v>
                </c:pt>
                <c:pt idx="51368">
                  <c:v>103.6</c:v>
                </c:pt>
                <c:pt idx="51369">
                  <c:v>103.6</c:v>
                </c:pt>
                <c:pt idx="51370">
                  <c:v>103.6</c:v>
                </c:pt>
                <c:pt idx="51371">
                  <c:v>103.6</c:v>
                </c:pt>
                <c:pt idx="51372">
                  <c:v>103.6</c:v>
                </c:pt>
                <c:pt idx="51373">
                  <c:v>103.6</c:v>
                </c:pt>
                <c:pt idx="51374">
                  <c:v>103.7</c:v>
                </c:pt>
                <c:pt idx="51375">
                  <c:v>103.7</c:v>
                </c:pt>
                <c:pt idx="51376">
                  <c:v>103.7</c:v>
                </c:pt>
                <c:pt idx="51377">
                  <c:v>103.7</c:v>
                </c:pt>
                <c:pt idx="51378">
                  <c:v>103.7</c:v>
                </c:pt>
                <c:pt idx="51379">
                  <c:v>103.7</c:v>
                </c:pt>
                <c:pt idx="51380">
                  <c:v>103.7</c:v>
                </c:pt>
                <c:pt idx="51381">
                  <c:v>103.7</c:v>
                </c:pt>
                <c:pt idx="51382">
                  <c:v>103.8</c:v>
                </c:pt>
                <c:pt idx="51383">
                  <c:v>103.8</c:v>
                </c:pt>
                <c:pt idx="51384">
                  <c:v>103.8</c:v>
                </c:pt>
                <c:pt idx="51385">
                  <c:v>103.8</c:v>
                </c:pt>
                <c:pt idx="51386">
                  <c:v>103.8</c:v>
                </c:pt>
                <c:pt idx="51387">
                  <c:v>103.8</c:v>
                </c:pt>
                <c:pt idx="51388">
                  <c:v>103.8</c:v>
                </c:pt>
                <c:pt idx="51389">
                  <c:v>103.9</c:v>
                </c:pt>
                <c:pt idx="51390">
                  <c:v>103.9</c:v>
                </c:pt>
                <c:pt idx="51391">
                  <c:v>103.9</c:v>
                </c:pt>
                <c:pt idx="51392">
                  <c:v>103.9</c:v>
                </c:pt>
                <c:pt idx="51393">
                  <c:v>103.9</c:v>
                </c:pt>
                <c:pt idx="51394">
                  <c:v>103.9</c:v>
                </c:pt>
                <c:pt idx="51395">
                  <c:v>103.9</c:v>
                </c:pt>
                <c:pt idx="51396">
                  <c:v>104</c:v>
                </c:pt>
                <c:pt idx="51397">
                  <c:v>104</c:v>
                </c:pt>
                <c:pt idx="51398">
                  <c:v>104</c:v>
                </c:pt>
                <c:pt idx="51399">
                  <c:v>104</c:v>
                </c:pt>
                <c:pt idx="51400">
                  <c:v>104</c:v>
                </c:pt>
                <c:pt idx="51401">
                  <c:v>104</c:v>
                </c:pt>
                <c:pt idx="51402">
                  <c:v>104</c:v>
                </c:pt>
                <c:pt idx="51403">
                  <c:v>104</c:v>
                </c:pt>
                <c:pt idx="51404">
                  <c:v>104</c:v>
                </c:pt>
                <c:pt idx="51405">
                  <c:v>104.1</c:v>
                </c:pt>
                <c:pt idx="51406">
                  <c:v>104.1</c:v>
                </c:pt>
                <c:pt idx="51407">
                  <c:v>104.1</c:v>
                </c:pt>
                <c:pt idx="51408">
                  <c:v>104.1</c:v>
                </c:pt>
                <c:pt idx="51409">
                  <c:v>104.1</c:v>
                </c:pt>
                <c:pt idx="51410">
                  <c:v>104.1</c:v>
                </c:pt>
                <c:pt idx="51411">
                  <c:v>104.2</c:v>
                </c:pt>
                <c:pt idx="51412">
                  <c:v>104.2</c:v>
                </c:pt>
                <c:pt idx="51413">
                  <c:v>104.2</c:v>
                </c:pt>
                <c:pt idx="51414">
                  <c:v>104.2</c:v>
                </c:pt>
                <c:pt idx="51415">
                  <c:v>104.2</c:v>
                </c:pt>
                <c:pt idx="51416">
                  <c:v>104.2</c:v>
                </c:pt>
                <c:pt idx="51417">
                  <c:v>104.2</c:v>
                </c:pt>
                <c:pt idx="51418">
                  <c:v>104.3</c:v>
                </c:pt>
                <c:pt idx="51419">
                  <c:v>104.3</c:v>
                </c:pt>
                <c:pt idx="51420">
                  <c:v>104.3</c:v>
                </c:pt>
                <c:pt idx="51421">
                  <c:v>104.3</c:v>
                </c:pt>
                <c:pt idx="51422">
                  <c:v>104.3</c:v>
                </c:pt>
                <c:pt idx="51423">
                  <c:v>104.4</c:v>
                </c:pt>
                <c:pt idx="51424">
                  <c:v>104.4</c:v>
                </c:pt>
                <c:pt idx="51425">
                  <c:v>104.4</c:v>
                </c:pt>
                <c:pt idx="51426">
                  <c:v>104.4</c:v>
                </c:pt>
                <c:pt idx="51427">
                  <c:v>104.4</c:v>
                </c:pt>
                <c:pt idx="51428">
                  <c:v>104.4</c:v>
                </c:pt>
                <c:pt idx="51429">
                  <c:v>104.5</c:v>
                </c:pt>
                <c:pt idx="51430">
                  <c:v>104.5</c:v>
                </c:pt>
                <c:pt idx="51431">
                  <c:v>104.5</c:v>
                </c:pt>
                <c:pt idx="51432">
                  <c:v>104.5</c:v>
                </c:pt>
                <c:pt idx="51433">
                  <c:v>104.5</c:v>
                </c:pt>
                <c:pt idx="51434">
                  <c:v>104.6</c:v>
                </c:pt>
                <c:pt idx="51435">
                  <c:v>104.6</c:v>
                </c:pt>
                <c:pt idx="51436">
                  <c:v>104.6</c:v>
                </c:pt>
                <c:pt idx="51437">
                  <c:v>104.6</c:v>
                </c:pt>
                <c:pt idx="51438">
                  <c:v>104.6</c:v>
                </c:pt>
                <c:pt idx="51439">
                  <c:v>104.6</c:v>
                </c:pt>
                <c:pt idx="51440">
                  <c:v>104.7</c:v>
                </c:pt>
                <c:pt idx="51441">
                  <c:v>104.7</c:v>
                </c:pt>
                <c:pt idx="51442">
                  <c:v>104.7</c:v>
                </c:pt>
                <c:pt idx="51443">
                  <c:v>104.7</c:v>
                </c:pt>
                <c:pt idx="51444">
                  <c:v>104.7</c:v>
                </c:pt>
                <c:pt idx="51445">
                  <c:v>104.7</c:v>
                </c:pt>
                <c:pt idx="51446">
                  <c:v>104.7</c:v>
                </c:pt>
                <c:pt idx="51447">
                  <c:v>104.8</c:v>
                </c:pt>
                <c:pt idx="51448">
                  <c:v>104.8</c:v>
                </c:pt>
                <c:pt idx="51449">
                  <c:v>104.8</c:v>
                </c:pt>
                <c:pt idx="51450">
                  <c:v>104.8</c:v>
                </c:pt>
                <c:pt idx="51451">
                  <c:v>104.8</c:v>
                </c:pt>
                <c:pt idx="51452">
                  <c:v>104.8</c:v>
                </c:pt>
                <c:pt idx="51453">
                  <c:v>104.8</c:v>
                </c:pt>
                <c:pt idx="51454">
                  <c:v>104.9</c:v>
                </c:pt>
                <c:pt idx="51455">
                  <c:v>104.9</c:v>
                </c:pt>
                <c:pt idx="51456">
                  <c:v>104.9</c:v>
                </c:pt>
                <c:pt idx="51457">
                  <c:v>104.9</c:v>
                </c:pt>
                <c:pt idx="51458">
                  <c:v>104.9</c:v>
                </c:pt>
                <c:pt idx="51459">
                  <c:v>105</c:v>
                </c:pt>
                <c:pt idx="51460">
                  <c:v>105</c:v>
                </c:pt>
                <c:pt idx="51461">
                  <c:v>105</c:v>
                </c:pt>
                <c:pt idx="51462">
                  <c:v>105</c:v>
                </c:pt>
                <c:pt idx="51463">
                  <c:v>105</c:v>
                </c:pt>
                <c:pt idx="51464">
                  <c:v>105</c:v>
                </c:pt>
                <c:pt idx="51465">
                  <c:v>105</c:v>
                </c:pt>
                <c:pt idx="51466">
                  <c:v>105.1</c:v>
                </c:pt>
                <c:pt idx="51467">
                  <c:v>105.1</c:v>
                </c:pt>
                <c:pt idx="51468">
                  <c:v>105.1</c:v>
                </c:pt>
                <c:pt idx="51469">
                  <c:v>105.1</c:v>
                </c:pt>
                <c:pt idx="51470">
                  <c:v>105.1</c:v>
                </c:pt>
                <c:pt idx="51471">
                  <c:v>105.1</c:v>
                </c:pt>
                <c:pt idx="51472">
                  <c:v>105.1</c:v>
                </c:pt>
                <c:pt idx="51473">
                  <c:v>105.1</c:v>
                </c:pt>
                <c:pt idx="51474">
                  <c:v>105.2</c:v>
                </c:pt>
                <c:pt idx="51475">
                  <c:v>105.2</c:v>
                </c:pt>
                <c:pt idx="51476">
                  <c:v>105.2</c:v>
                </c:pt>
                <c:pt idx="51477">
                  <c:v>105.2</c:v>
                </c:pt>
                <c:pt idx="51478">
                  <c:v>105.2</c:v>
                </c:pt>
                <c:pt idx="51479">
                  <c:v>105.2</c:v>
                </c:pt>
                <c:pt idx="51480">
                  <c:v>105.2</c:v>
                </c:pt>
                <c:pt idx="51481">
                  <c:v>105.3</c:v>
                </c:pt>
                <c:pt idx="51482">
                  <c:v>105.3</c:v>
                </c:pt>
                <c:pt idx="51483">
                  <c:v>105.3</c:v>
                </c:pt>
                <c:pt idx="51484">
                  <c:v>105.3</c:v>
                </c:pt>
                <c:pt idx="51485">
                  <c:v>105.3</c:v>
                </c:pt>
                <c:pt idx="51486">
                  <c:v>105.3</c:v>
                </c:pt>
                <c:pt idx="51487">
                  <c:v>105.4</c:v>
                </c:pt>
                <c:pt idx="51488">
                  <c:v>105.4</c:v>
                </c:pt>
                <c:pt idx="51489">
                  <c:v>105.4</c:v>
                </c:pt>
                <c:pt idx="51490">
                  <c:v>105.4</c:v>
                </c:pt>
                <c:pt idx="51491">
                  <c:v>105.4</c:v>
                </c:pt>
                <c:pt idx="51492">
                  <c:v>105.4</c:v>
                </c:pt>
                <c:pt idx="51493">
                  <c:v>105.4</c:v>
                </c:pt>
                <c:pt idx="51494">
                  <c:v>105.4</c:v>
                </c:pt>
                <c:pt idx="51495">
                  <c:v>105.5</c:v>
                </c:pt>
                <c:pt idx="51496">
                  <c:v>105.5</c:v>
                </c:pt>
                <c:pt idx="51497">
                  <c:v>105.5</c:v>
                </c:pt>
                <c:pt idx="51498">
                  <c:v>105.5</c:v>
                </c:pt>
                <c:pt idx="51499">
                  <c:v>105.5</c:v>
                </c:pt>
                <c:pt idx="51500">
                  <c:v>105.5</c:v>
                </c:pt>
                <c:pt idx="51501">
                  <c:v>105.5</c:v>
                </c:pt>
                <c:pt idx="51502">
                  <c:v>105.5</c:v>
                </c:pt>
                <c:pt idx="51503">
                  <c:v>105.5</c:v>
                </c:pt>
                <c:pt idx="51504">
                  <c:v>105.5</c:v>
                </c:pt>
                <c:pt idx="51505">
                  <c:v>105.6</c:v>
                </c:pt>
                <c:pt idx="51506">
                  <c:v>105.6</c:v>
                </c:pt>
                <c:pt idx="51507">
                  <c:v>105.6</c:v>
                </c:pt>
                <c:pt idx="51508">
                  <c:v>105.6</c:v>
                </c:pt>
                <c:pt idx="51509">
                  <c:v>105.6</c:v>
                </c:pt>
                <c:pt idx="51510">
                  <c:v>105.6</c:v>
                </c:pt>
                <c:pt idx="51511">
                  <c:v>105.6</c:v>
                </c:pt>
                <c:pt idx="51512">
                  <c:v>105.6</c:v>
                </c:pt>
                <c:pt idx="51513">
                  <c:v>105.6</c:v>
                </c:pt>
                <c:pt idx="51514">
                  <c:v>105.6</c:v>
                </c:pt>
                <c:pt idx="51515">
                  <c:v>105.6</c:v>
                </c:pt>
                <c:pt idx="51516">
                  <c:v>105.6</c:v>
                </c:pt>
                <c:pt idx="51517">
                  <c:v>105.6</c:v>
                </c:pt>
                <c:pt idx="51518">
                  <c:v>105.6</c:v>
                </c:pt>
                <c:pt idx="51519">
                  <c:v>105.7</c:v>
                </c:pt>
                <c:pt idx="51520">
                  <c:v>105.7</c:v>
                </c:pt>
                <c:pt idx="51521">
                  <c:v>105.7</c:v>
                </c:pt>
                <c:pt idx="51522">
                  <c:v>105.7</c:v>
                </c:pt>
                <c:pt idx="51523">
                  <c:v>105.7</c:v>
                </c:pt>
                <c:pt idx="51524">
                  <c:v>105.7</c:v>
                </c:pt>
                <c:pt idx="51525">
                  <c:v>105.7</c:v>
                </c:pt>
                <c:pt idx="51526">
                  <c:v>105.7</c:v>
                </c:pt>
                <c:pt idx="51527">
                  <c:v>105.7</c:v>
                </c:pt>
                <c:pt idx="51528">
                  <c:v>105.7</c:v>
                </c:pt>
                <c:pt idx="51529">
                  <c:v>105.7</c:v>
                </c:pt>
                <c:pt idx="51530">
                  <c:v>105.7</c:v>
                </c:pt>
                <c:pt idx="51531">
                  <c:v>105.7</c:v>
                </c:pt>
                <c:pt idx="51532">
                  <c:v>105.7</c:v>
                </c:pt>
                <c:pt idx="51533">
                  <c:v>105.7</c:v>
                </c:pt>
                <c:pt idx="51534">
                  <c:v>105.7</c:v>
                </c:pt>
                <c:pt idx="51535">
                  <c:v>105.7</c:v>
                </c:pt>
                <c:pt idx="51536">
                  <c:v>105.7</c:v>
                </c:pt>
                <c:pt idx="51537">
                  <c:v>105.7</c:v>
                </c:pt>
                <c:pt idx="51538">
                  <c:v>105.7</c:v>
                </c:pt>
                <c:pt idx="51539">
                  <c:v>105.7</c:v>
                </c:pt>
                <c:pt idx="51540">
                  <c:v>105.7</c:v>
                </c:pt>
                <c:pt idx="51541">
                  <c:v>105.8</c:v>
                </c:pt>
                <c:pt idx="51542">
                  <c:v>105.8</c:v>
                </c:pt>
                <c:pt idx="51543">
                  <c:v>105.8</c:v>
                </c:pt>
                <c:pt idx="51544">
                  <c:v>105.8</c:v>
                </c:pt>
                <c:pt idx="51545">
                  <c:v>105.8</c:v>
                </c:pt>
                <c:pt idx="51546">
                  <c:v>105.8</c:v>
                </c:pt>
                <c:pt idx="51547">
                  <c:v>105.8</c:v>
                </c:pt>
                <c:pt idx="51548">
                  <c:v>105.8</c:v>
                </c:pt>
                <c:pt idx="51549">
                  <c:v>105.8</c:v>
                </c:pt>
                <c:pt idx="51550">
                  <c:v>105.8</c:v>
                </c:pt>
                <c:pt idx="51551">
                  <c:v>105.8</c:v>
                </c:pt>
                <c:pt idx="51552">
                  <c:v>105.8</c:v>
                </c:pt>
                <c:pt idx="51553">
                  <c:v>105.8</c:v>
                </c:pt>
                <c:pt idx="51554">
                  <c:v>105.8</c:v>
                </c:pt>
                <c:pt idx="51555">
                  <c:v>105.8</c:v>
                </c:pt>
                <c:pt idx="51556">
                  <c:v>105.8</c:v>
                </c:pt>
                <c:pt idx="51557">
                  <c:v>105.7</c:v>
                </c:pt>
                <c:pt idx="51558">
                  <c:v>105.7</c:v>
                </c:pt>
                <c:pt idx="51559">
                  <c:v>105.7</c:v>
                </c:pt>
                <c:pt idx="51560">
                  <c:v>105.7</c:v>
                </c:pt>
                <c:pt idx="51561">
                  <c:v>105.7</c:v>
                </c:pt>
                <c:pt idx="51562">
                  <c:v>105.7</c:v>
                </c:pt>
                <c:pt idx="51563">
                  <c:v>105.7</c:v>
                </c:pt>
                <c:pt idx="51564">
                  <c:v>105.7</c:v>
                </c:pt>
                <c:pt idx="51565">
                  <c:v>105.7</c:v>
                </c:pt>
                <c:pt idx="51566">
                  <c:v>105.7</c:v>
                </c:pt>
                <c:pt idx="51567">
                  <c:v>105.7</c:v>
                </c:pt>
                <c:pt idx="51568">
                  <c:v>105.7</c:v>
                </c:pt>
                <c:pt idx="51569">
                  <c:v>105.7</c:v>
                </c:pt>
                <c:pt idx="51570">
                  <c:v>105.7</c:v>
                </c:pt>
                <c:pt idx="51571">
                  <c:v>105.7</c:v>
                </c:pt>
                <c:pt idx="51572">
                  <c:v>105.7</c:v>
                </c:pt>
                <c:pt idx="51573">
                  <c:v>105.6</c:v>
                </c:pt>
                <c:pt idx="51574">
                  <c:v>105.6</c:v>
                </c:pt>
                <c:pt idx="51575">
                  <c:v>105.6</c:v>
                </c:pt>
                <c:pt idx="51576">
                  <c:v>105.6</c:v>
                </c:pt>
                <c:pt idx="51577">
                  <c:v>105.6</c:v>
                </c:pt>
                <c:pt idx="51578">
                  <c:v>105.6</c:v>
                </c:pt>
                <c:pt idx="51579">
                  <c:v>105.6</c:v>
                </c:pt>
                <c:pt idx="51580">
                  <c:v>105.6</c:v>
                </c:pt>
                <c:pt idx="51581">
                  <c:v>105.6</c:v>
                </c:pt>
                <c:pt idx="51582">
                  <c:v>105.6</c:v>
                </c:pt>
                <c:pt idx="51583">
                  <c:v>105.5</c:v>
                </c:pt>
                <c:pt idx="51584">
                  <c:v>105.5</c:v>
                </c:pt>
                <c:pt idx="51585">
                  <c:v>105.5</c:v>
                </c:pt>
                <c:pt idx="51586">
                  <c:v>105.5</c:v>
                </c:pt>
                <c:pt idx="51587">
                  <c:v>105.5</c:v>
                </c:pt>
                <c:pt idx="51588">
                  <c:v>105.5</c:v>
                </c:pt>
                <c:pt idx="51589">
                  <c:v>105.5</c:v>
                </c:pt>
                <c:pt idx="51590">
                  <c:v>105.5</c:v>
                </c:pt>
                <c:pt idx="51591">
                  <c:v>105.5</c:v>
                </c:pt>
                <c:pt idx="51592">
                  <c:v>105.5</c:v>
                </c:pt>
                <c:pt idx="51593">
                  <c:v>105.4</c:v>
                </c:pt>
                <c:pt idx="51594">
                  <c:v>105.4</c:v>
                </c:pt>
                <c:pt idx="51595">
                  <c:v>105.4</c:v>
                </c:pt>
                <c:pt idx="51596">
                  <c:v>105.4</c:v>
                </c:pt>
                <c:pt idx="51597">
                  <c:v>105.4</c:v>
                </c:pt>
                <c:pt idx="51598">
                  <c:v>105.4</c:v>
                </c:pt>
                <c:pt idx="51599">
                  <c:v>105.4</c:v>
                </c:pt>
                <c:pt idx="51600">
                  <c:v>105.3</c:v>
                </c:pt>
                <c:pt idx="51601">
                  <c:v>105.3</c:v>
                </c:pt>
                <c:pt idx="51602">
                  <c:v>105.3</c:v>
                </c:pt>
                <c:pt idx="51603">
                  <c:v>105.3</c:v>
                </c:pt>
                <c:pt idx="51604">
                  <c:v>105.3</c:v>
                </c:pt>
                <c:pt idx="51605">
                  <c:v>105.3</c:v>
                </c:pt>
                <c:pt idx="51606">
                  <c:v>105.3</c:v>
                </c:pt>
                <c:pt idx="51607">
                  <c:v>105.3</c:v>
                </c:pt>
                <c:pt idx="51608">
                  <c:v>105.2</c:v>
                </c:pt>
                <c:pt idx="51609">
                  <c:v>105.2</c:v>
                </c:pt>
                <c:pt idx="51610">
                  <c:v>105.2</c:v>
                </c:pt>
                <c:pt idx="51611">
                  <c:v>105.2</c:v>
                </c:pt>
                <c:pt idx="51612">
                  <c:v>105.2</c:v>
                </c:pt>
                <c:pt idx="51613">
                  <c:v>105.2</c:v>
                </c:pt>
                <c:pt idx="51614">
                  <c:v>105.2</c:v>
                </c:pt>
                <c:pt idx="51615">
                  <c:v>105.1</c:v>
                </c:pt>
                <c:pt idx="51616">
                  <c:v>105.1</c:v>
                </c:pt>
                <c:pt idx="51617">
                  <c:v>105.1</c:v>
                </c:pt>
                <c:pt idx="51618">
                  <c:v>105.1</c:v>
                </c:pt>
                <c:pt idx="51619">
                  <c:v>105.1</c:v>
                </c:pt>
                <c:pt idx="51620">
                  <c:v>105.1</c:v>
                </c:pt>
                <c:pt idx="51621">
                  <c:v>105</c:v>
                </c:pt>
                <c:pt idx="51622">
                  <c:v>105</c:v>
                </c:pt>
                <c:pt idx="51623">
                  <c:v>105</c:v>
                </c:pt>
                <c:pt idx="51624">
                  <c:v>105</c:v>
                </c:pt>
                <c:pt idx="51625">
                  <c:v>105</c:v>
                </c:pt>
                <c:pt idx="51626">
                  <c:v>105</c:v>
                </c:pt>
                <c:pt idx="51627">
                  <c:v>105</c:v>
                </c:pt>
                <c:pt idx="51628">
                  <c:v>105</c:v>
                </c:pt>
                <c:pt idx="51629">
                  <c:v>105</c:v>
                </c:pt>
                <c:pt idx="51630">
                  <c:v>105</c:v>
                </c:pt>
                <c:pt idx="51631">
                  <c:v>104.9</c:v>
                </c:pt>
                <c:pt idx="51632">
                  <c:v>104.9</c:v>
                </c:pt>
                <c:pt idx="51633">
                  <c:v>104.9</c:v>
                </c:pt>
                <c:pt idx="51634">
                  <c:v>104.9</c:v>
                </c:pt>
                <c:pt idx="51635">
                  <c:v>104.9</c:v>
                </c:pt>
                <c:pt idx="51636">
                  <c:v>104.9</c:v>
                </c:pt>
                <c:pt idx="51637">
                  <c:v>104.8</c:v>
                </c:pt>
                <c:pt idx="51638">
                  <c:v>104.8</c:v>
                </c:pt>
                <c:pt idx="51639">
                  <c:v>104.8</c:v>
                </c:pt>
                <c:pt idx="51640">
                  <c:v>104.8</c:v>
                </c:pt>
                <c:pt idx="51641">
                  <c:v>104.8</c:v>
                </c:pt>
                <c:pt idx="51642">
                  <c:v>104.8</c:v>
                </c:pt>
                <c:pt idx="51643">
                  <c:v>104.8</c:v>
                </c:pt>
                <c:pt idx="51644">
                  <c:v>104.7</c:v>
                </c:pt>
                <c:pt idx="51645">
                  <c:v>104.7</c:v>
                </c:pt>
                <c:pt idx="51646">
                  <c:v>104.7</c:v>
                </c:pt>
                <c:pt idx="51647">
                  <c:v>104.7</c:v>
                </c:pt>
                <c:pt idx="51648">
                  <c:v>104.7</c:v>
                </c:pt>
                <c:pt idx="51649">
                  <c:v>104.7</c:v>
                </c:pt>
                <c:pt idx="51650">
                  <c:v>104.6</c:v>
                </c:pt>
                <c:pt idx="51651">
                  <c:v>104.6</c:v>
                </c:pt>
                <c:pt idx="51652">
                  <c:v>104.6</c:v>
                </c:pt>
                <c:pt idx="51653">
                  <c:v>104.6</c:v>
                </c:pt>
                <c:pt idx="51654">
                  <c:v>104.6</c:v>
                </c:pt>
                <c:pt idx="51655">
                  <c:v>104.6</c:v>
                </c:pt>
                <c:pt idx="51656">
                  <c:v>104.6</c:v>
                </c:pt>
                <c:pt idx="51657">
                  <c:v>104.5</c:v>
                </c:pt>
                <c:pt idx="51658">
                  <c:v>104.5</c:v>
                </c:pt>
                <c:pt idx="51659">
                  <c:v>104.5</c:v>
                </c:pt>
                <c:pt idx="51660">
                  <c:v>104.5</c:v>
                </c:pt>
                <c:pt idx="51661">
                  <c:v>104.5</c:v>
                </c:pt>
                <c:pt idx="51662">
                  <c:v>104.5</c:v>
                </c:pt>
                <c:pt idx="51663">
                  <c:v>104.5</c:v>
                </c:pt>
                <c:pt idx="51664">
                  <c:v>104.5</c:v>
                </c:pt>
                <c:pt idx="51665">
                  <c:v>104.4</c:v>
                </c:pt>
                <c:pt idx="51666">
                  <c:v>104.4</c:v>
                </c:pt>
                <c:pt idx="51667">
                  <c:v>104.4</c:v>
                </c:pt>
                <c:pt idx="51668">
                  <c:v>104.4</c:v>
                </c:pt>
                <c:pt idx="51669">
                  <c:v>104.4</c:v>
                </c:pt>
                <c:pt idx="51670">
                  <c:v>104.4</c:v>
                </c:pt>
                <c:pt idx="51671">
                  <c:v>104.3</c:v>
                </c:pt>
                <c:pt idx="51672">
                  <c:v>104.3</c:v>
                </c:pt>
                <c:pt idx="51673">
                  <c:v>104.3</c:v>
                </c:pt>
                <c:pt idx="51674">
                  <c:v>104.3</c:v>
                </c:pt>
                <c:pt idx="51675">
                  <c:v>104.3</c:v>
                </c:pt>
                <c:pt idx="51676">
                  <c:v>104.3</c:v>
                </c:pt>
                <c:pt idx="51677">
                  <c:v>104.3</c:v>
                </c:pt>
                <c:pt idx="51678">
                  <c:v>104.2</c:v>
                </c:pt>
                <c:pt idx="51679">
                  <c:v>104.2</c:v>
                </c:pt>
                <c:pt idx="51680">
                  <c:v>104.2</c:v>
                </c:pt>
                <c:pt idx="51681">
                  <c:v>104.2</c:v>
                </c:pt>
                <c:pt idx="51682">
                  <c:v>104.2</c:v>
                </c:pt>
                <c:pt idx="51683">
                  <c:v>104.2</c:v>
                </c:pt>
                <c:pt idx="51684">
                  <c:v>104.2</c:v>
                </c:pt>
                <c:pt idx="51685">
                  <c:v>104.1</c:v>
                </c:pt>
                <c:pt idx="51686">
                  <c:v>104.1</c:v>
                </c:pt>
                <c:pt idx="51687">
                  <c:v>104.1</c:v>
                </c:pt>
                <c:pt idx="51688">
                  <c:v>104.1</c:v>
                </c:pt>
                <c:pt idx="51689">
                  <c:v>104.1</c:v>
                </c:pt>
                <c:pt idx="51690">
                  <c:v>104.1</c:v>
                </c:pt>
                <c:pt idx="51691">
                  <c:v>104.1</c:v>
                </c:pt>
                <c:pt idx="51692">
                  <c:v>104.1</c:v>
                </c:pt>
                <c:pt idx="51693">
                  <c:v>104.1</c:v>
                </c:pt>
                <c:pt idx="51694">
                  <c:v>104</c:v>
                </c:pt>
                <c:pt idx="51695">
                  <c:v>104</c:v>
                </c:pt>
                <c:pt idx="51696">
                  <c:v>104</c:v>
                </c:pt>
                <c:pt idx="51697">
                  <c:v>104</c:v>
                </c:pt>
                <c:pt idx="51698">
                  <c:v>104</c:v>
                </c:pt>
                <c:pt idx="51699">
                  <c:v>104</c:v>
                </c:pt>
                <c:pt idx="51700">
                  <c:v>104</c:v>
                </c:pt>
                <c:pt idx="51701">
                  <c:v>104</c:v>
                </c:pt>
                <c:pt idx="51702">
                  <c:v>104</c:v>
                </c:pt>
                <c:pt idx="51703">
                  <c:v>104</c:v>
                </c:pt>
                <c:pt idx="51704">
                  <c:v>104</c:v>
                </c:pt>
                <c:pt idx="51705">
                  <c:v>104</c:v>
                </c:pt>
                <c:pt idx="51706">
                  <c:v>103.9</c:v>
                </c:pt>
                <c:pt idx="51707">
                  <c:v>103.9</c:v>
                </c:pt>
                <c:pt idx="51708">
                  <c:v>103.9</c:v>
                </c:pt>
                <c:pt idx="51709">
                  <c:v>103.9</c:v>
                </c:pt>
                <c:pt idx="51710">
                  <c:v>103.9</c:v>
                </c:pt>
                <c:pt idx="51711">
                  <c:v>103.9</c:v>
                </c:pt>
                <c:pt idx="51712">
                  <c:v>103.9</c:v>
                </c:pt>
                <c:pt idx="51713">
                  <c:v>103.9</c:v>
                </c:pt>
                <c:pt idx="51714">
                  <c:v>103.9</c:v>
                </c:pt>
                <c:pt idx="51715">
                  <c:v>103.9</c:v>
                </c:pt>
                <c:pt idx="51716">
                  <c:v>103.9</c:v>
                </c:pt>
                <c:pt idx="51717">
                  <c:v>103.8</c:v>
                </c:pt>
                <c:pt idx="51718">
                  <c:v>103.8</c:v>
                </c:pt>
                <c:pt idx="51719">
                  <c:v>103.8</c:v>
                </c:pt>
                <c:pt idx="51720">
                  <c:v>103.8</c:v>
                </c:pt>
                <c:pt idx="51721">
                  <c:v>103.8</c:v>
                </c:pt>
                <c:pt idx="51722">
                  <c:v>103.8</c:v>
                </c:pt>
                <c:pt idx="51723">
                  <c:v>103.8</c:v>
                </c:pt>
                <c:pt idx="51724">
                  <c:v>103.8</c:v>
                </c:pt>
                <c:pt idx="51725">
                  <c:v>103.8</c:v>
                </c:pt>
                <c:pt idx="51726">
                  <c:v>103.8</c:v>
                </c:pt>
                <c:pt idx="51727">
                  <c:v>103.8</c:v>
                </c:pt>
                <c:pt idx="51728">
                  <c:v>103.8</c:v>
                </c:pt>
                <c:pt idx="51729">
                  <c:v>103.8</c:v>
                </c:pt>
                <c:pt idx="51730">
                  <c:v>103.7</c:v>
                </c:pt>
                <c:pt idx="51731">
                  <c:v>103.7</c:v>
                </c:pt>
                <c:pt idx="51732">
                  <c:v>103.7</c:v>
                </c:pt>
                <c:pt idx="51733">
                  <c:v>103.7</c:v>
                </c:pt>
                <c:pt idx="51734">
                  <c:v>103.7</c:v>
                </c:pt>
                <c:pt idx="51735">
                  <c:v>103.7</c:v>
                </c:pt>
                <c:pt idx="51736">
                  <c:v>103.7</c:v>
                </c:pt>
                <c:pt idx="51737">
                  <c:v>103.7</c:v>
                </c:pt>
                <c:pt idx="51738">
                  <c:v>103.7</c:v>
                </c:pt>
                <c:pt idx="51739">
                  <c:v>103.7</c:v>
                </c:pt>
                <c:pt idx="51740">
                  <c:v>103.7</c:v>
                </c:pt>
                <c:pt idx="51741">
                  <c:v>103.7</c:v>
                </c:pt>
                <c:pt idx="51742">
                  <c:v>103.7</c:v>
                </c:pt>
                <c:pt idx="51743">
                  <c:v>103.7</c:v>
                </c:pt>
                <c:pt idx="51744">
                  <c:v>103.7</c:v>
                </c:pt>
                <c:pt idx="51745">
                  <c:v>103.7</c:v>
                </c:pt>
                <c:pt idx="51746">
                  <c:v>103.7</c:v>
                </c:pt>
                <c:pt idx="51747">
                  <c:v>103.7</c:v>
                </c:pt>
                <c:pt idx="51748">
                  <c:v>103.7</c:v>
                </c:pt>
                <c:pt idx="51749">
                  <c:v>103.7</c:v>
                </c:pt>
                <c:pt idx="51750">
                  <c:v>103.7</c:v>
                </c:pt>
                <c:pt idx="51751">
                  <c:v>103.7</c:v>
                </c:pt>
                <c:pt idx="51752">
                  <c:v>103.7</c:v>
                </c:pt>
                <c:pt idx="51753">
                  <c:v>103.7</c:v>
                </c:pt>
                <c:pt idx="51754">
                  <c:v>103.7</c:v>
                </c:pt>
                <c:pt idx="51755">
                  <c:v>103.7</c:v>
                </c:pt>
                <c:pt idx="51756">
                  <c:v>103.7</c:v>
                </c:pt>
                <c:pt idx="51757">
                  <c:v>103.7</c:v>
                </c:pt>
                <c:pt idx="51758">
                  <c:v>103.7</c:v>
                </c:pt>
                <c:pt idx="51759">
                  <c:v>103.7</c:v>
                </c:pt>
                <c:pt idx="51760">
                  <c:v>103.7</c:v>
                </c:pt>
                <c:pt idx="51761">
                  <c:v>103.7</c:v>
                </c:pt>
                <c:pt idx="51762">
                  <c:v>103.7</c:v>
                </c:pt>
                <c:pt idx="51763">
                  <c:v>103.7</c:v>
                </c:pt>
                <c:pt idx="51764">
                  <c:v>103.7</c:v>
                </c:pt>
                <c:pt idx="51765">
                  <c:v>103.7</c:v>
                </c:pt>
                <c:pt idx="51766">
                  <c:v>103.7</c:v>
                </c:pt>
                <c:pt idx="51767">
                  <c:v>103.7</c:v>
                </c:pt>
                <c:pt idx="51768">
                  <c:v>103.8</c:v>
                </c:pt>
                <c:pt idx="51769">
                  <c:v>103.7</c:v>
                </c:pt>
                <c:pt idx="51770">
                  <c:v>103.8</c:v>
                </c:pt>
                <c:pt idx="51771">
                  <c:v>103.8</c:v>
                </c:pt>
                <c:pt idx="51772">
                  <c:v>103.8</c:v>
                </c:pt>
                <c:pt idx="51773">
                  <c:v>103.8</c:v>
                </c:pt>
                <c:pt idx="51774">
                  <c:v>103.8</c:v>
                </c:pt>
                <c:pt idx="51775">
                  <c:v>103.8</c:v>
                </c:pt>
                <c:pt idx="51776">
                  <c:v>103.8</c:v>
                </c:pt>
                <c:pt idx="51777">
                  <c:v>103.8</c:v>
                </c:pt>
                <c:pt idx="51778">
                  <c:v>103.8</c:v>
                </c:pt>
                <c:pt idx="51779">
                  <c:v>103.8</c:v>
                </c:pt>
                <c:pt idx="51780">
                  <c:v>103.8</c:v>
                </c:pt>
                <c:pt idx="51781">
                  <c:v>103.8</c:v>
                </c:pt>
                <c:pt idx="51782">
                  <c:v>103.8</c:v>
                </c:pt>
                <c:pt idx="51783">
                  <c:v>103.8</c:v>
                </c:pt>
                <c:pt idx="51784">
                  <c:v>103.8</c:v>
                </c:pt>
                <c:pt idx="51785">
                  <c:v>103.8</c:v>
                </c:pt>
                <c:pt idx="51786">
                  <c:v>103.8</c:v>
                </c:pt>
                <c:pt idx="51787">
                  <c:v>103.8</c:v>
                </c:pt>
                <c:pt idx="51788">
                  <c:v>103.9</c:v>
                </c:pt>
                <c:pt idx="51789">
                  <c:v>103.9</c:v>
                </c:pt>
                <c:pt idx="51790">
                  <c:v>103.9</c:v>
                </c:pt>
                <c:pt idx="51791">
                  <c:v>103.9</c:v>
                </c:pt>
                <c:pt idx="51792">
                  <c:v>103.9</c:v>
                </c:pt>
                <c:pt idx="51793">
                  <c:v>103.9</c:v>
                </c:pt>
                <c:pt idx="51794">
                  <c:v>103.9</c:v>
                </c:pt>
                <c:pt idx="51795">
                  <c:v>103.9</c:v>
                </c:pt>
                <c:pt idx="51796">
                  <c:v>103.9</c:v>
                </c:pt>
                <c:pt idx="51797">
                  <c:v>104</c:v>
                </c:pt>
                <c:pt idx="51798">
                  <c:v>104</c:v>
                </c:pt>
                <c:pt idx="51799">
                  <c:v>104</c:v>
                </c:pt>
                <c:pt idx="51800">
                  <c:v>104</c:v>
                </c:pt>
                <c:pt idx="51801">
                  <c:v>104</c:v>
                </c:pt>
                <c:pt idx="51802">
                  <c:v>104</c:v>
                </c:pt>
                <c:pt idx="51803">
                  <c:v>104</c:v>
                </c:pt>
                <c:pt idx="51804">
                  <c:v>104</c:v>
                </c:pt>
                <c:pt idx="51805">
                  <c:v>104</c:v>
                </c:pt>
                <c:pt idx="51806">
                  <c:v>104</c:v>
                </c:pt>
                <c:pt idx="51807">
                  <c:v>104</c:v>
                </c:pt>
                <c:pt idx="51808">
                  <c:v>104</c:v>
                </c:pt>
                <c:pt idx="51809">
                  <c:v>104.1</c:v>
                </c:pt>
                <c:pt idx="51810">
                  <c:v>104.1</c:v>
                </c:pt>
                <c:pt idx="51811">
                  <c:v>104.1</c:v>
                </c:pt>
                <c:pt idx="51812">
                  <c:v>104.1</c:v>
                </c:pt>
                <c:pt idx="51813">
                  <c:v>104.1</c:v>
                </c:pt>
                <c:pt idx="51814">
                  <c:v>104.1</c:v>
                </c:pt>
                <c:pt idx="51815">
                  <c:v>104.1</c:v>
                </c:pt>
                <c:pt idx="51816">
                  <c:v>104.1</c:v>
                </c:pt>
                <c:pt idx="51817">
                  <c:v>104.2</c:v>
                </c:pt>
                <c:pt idx="51818">
                  <c:v>104.2</c:v>
                </c:pt>
                <c:pt idx="51819">
                  <c:v>104.2</c:v>
                </c:pt>
                <c:pt idx="51820">
                  <c:v>104.2</c:v>
                </c:pt>
                <c:pt idx="51821">
                  <c:v>104.2</c:v>
                </c:pt>
                <c:pt idx="51822">
                  <c:v>104.2</c:v>
                </c:pt>
                <c:pt idx="51823">
                  <c:v>104.2</c:v>
                </c:pt>
                <c:pt idx="51824">
                  <c:v>104.3</c:v>
                </c:pt>
                <c:pt idx="51825">
                  <c:v>104.3</c:v>
                </c:pt>
                <c:pt idx="51826">
                  <c:v>104.3</c:v>
                </c:pt>
                <c:pt idx="51827">
                  <c:v>104.3</c:v>
                </c:pt>
                <c:pt idx="51828">
                  <c:v>104.3</c:v>
                </c:pt>
                <c:pt idx="51829">
                  <c:v>104.3</c:v>
                </c:pt>
                <c:pt idx="51830">
                  <c:v>104.3</c:v>
                </c:pt>
                <c:pt idx="51831">
                  <c:v>104.4</c:v>
                </c:pt>
                <c:pt idx="51832">
                  <c:v>104.4</c:v>
                </c:pt>
                <c:pt idx="51833">
                  <c:v>104.4</c:v>
                </c:pt>
                <c:pt idx="51834">
                  <c:v>104.4</c:v>
                </c:pt>
                <c:pt idx="51835">
                  <c:v>104.4</c:v>
                </c:pt>
                <c:pt idx="51836">
                  <c:v>104.4</c:v>
                </c:pt>
                <c:pt idx="51837">
                  <c:v>104.5</c:v>
                </c:pt>
                <c:pt idx="51838">
                  <c:v>104.5</c:v>
                </c:pt>
                <c:pt idx="51839">
                  <c:v>104.5</c:v>
                </c:pt>
                <c:pt idx="51840">
                  <c:v>104.5</c:v>
                </c:pt>
                <c:pt idx="51841">
                  <c:v>104.5</c:v>
                </c:pt>
                <c:pt idx="51842">
                  <c:v>104.5</c:v>
                </c:pt>
                <c:pt idx="51843">
                  <c:v>104.6</c:v>
                </c:pt>
                <c:pt idx="51844">
                  <c:v>104.6</c:v>
                </c:pt>
                <c:pt idx="51845">
                  <c:v>104.6</c:v>
                </c:pt>
                <c:pt idx="51846">
                  <c:v>104.6</c:v>
                </c:pt>
                <c:pt idx="51847">
                  <c:v>104.6</c:v>
                </c:pt>
                <c:pt idx="51848">
                  <c:v>104.7</c:v>
                </c:pt>
                <c:pt idx="51849">
                  <c:v>104.7</c:v>
                </c:pt>
                <c:pt idx="51850">
                  <c:v>104.7</c:v>
                </c:pt>
                <c:pt idx="51851">
                  <c:v>104.7</c:v>
                </c:pt>
                <c:pt idx="51852">
                  <c:v>104.7</c:v>
                </c:pt>
                <c:pt idx="51853">
                  <c:v>104.8</c:v>
                </c:pt>
                <c:pt idx="51854">
                  <c:v>104.8</c:v>
                </c:pt>
                <c:pt idx="51855">
                  <c:v>104.8</c:v>
                </c:pt>
                <c:pt idx="51856">
                  <c:v>104.8</c:v>
                </c:pt>
                <c:pt idx="51857">
                  <c:v>104.8</c:v>
                </c:pt>
                <c:pt idx="51858">
                  <c:v>104.8</c:v>
                </c:pt>
                <c:pt idx="51859">
                  <c:v>104.9</c:v>
                </c:pt>
                <c:pt idx="51860">
                  <c:v>104.9</c:v>
                </c:pt>
                <c:pt idx="51861">
                  <c:v>104.9</c:v>
                </c:pt>
                <c:pt idx="51862">
                  <c:v>104.9</c:v>
                </c:pt>
                <c:pt idx="51863">
                  <c:v>104.9</c:v>
                </c:pt>
                <c:pt idx="51864">
                  <c:v>104.9</c:v>
                </c:pt>
                <c:pt idx="51865">
                  <c:v>104.9</c:v>
                </c:pt>
                <c:pt idx="51866">
                  <c:v>104.9</c:v>
                </c:pt>
                <c:pt idx="51867">
                  <c:v>105</c:v>
                </c:pt>
                <c:pt idx="51868">
                  <c:v>105</c:v>
                </c:pt>
                <c:pt idx="51869">
                  <c:v>105</c:v>
                </c:pt>
                <c:pt idx="51870">
                  <c:v>105</c:v>
                </c:pt>
                <c:pt idx="51871">
                  <c:v>105</c:v>
                </c:pt>
                <c:pt idx="51872">
                  <c:v>105</c:v>
                </c:pt>
                <c:pt idx="51873">
                  <c:v>105</c:v>
                </c:pt>
                <c:pt idx="51874">
                  <c:v>105.1</c:v>
                </c:pt>
                <c:pt idx="51875">
                  <c:v>105.1</c:v>
                </c:pt>
                <c:pt idx="51876">
                  <c:v>105.1</c:v>
                </c:pt>
                <c:pt idx="51877">
                  <c:v>105.1</c:v>
                </c:pt>
                <c:pt idx="51878">
                  <c:v>105.1</c:v>
                </c:pt>
                <c:pt idx="51879">
                  <c:v>105.1</c:v>
                </c:pt>
                <c:pt idx="51880">
                  <c:v>105.2</c:v>
                </c:pt>
                <c:pt idx="51881">
                  <c:v>105.2</c:v>
                </c:pt>
                <c:pt idx="51882">
                  <c:v>105.2</c:v>
                </c:pt>
                <c:pt idx="51883">
                  <c:v>105.2</c:v>
                </c:pt>
                <c:pt idx="51884">
                  <c:v>105.2</c:v>
                </c:pt>
                <c:pt idx="51885">
                  <c:v>105.2</c:v>
                </c:pt>
                <c:pt idx="51886">
                  <c:v>105.2</c:v>
                </c:pt>
                <c:pt idx="51887">
                  <c:v>105.3</c:v>
                </c:pt>
                <c:pt idx="51888">
                  <c:v>105.3</c:v>
                </c:pt>
                <c:pt idx="51889">
                  <c:v>105.3</c:v>
                </c:pt>
                <c:pt idx="51890">
                  <c:v>105.3</c:v>
                </c:pt>
                <c:pt idx="51891">
                  <c:v>105.3</c:v>
                </c:pt>
                <c:pt idx="51892">
                  <c:v>105.3</c:v>
                </c:pt>
                <c:pt idx="51893">
                  <c:v>105.4</c:v>
                </c:pt>
                <c:pt idx="51894">
                  <c:v>105.4</c:v>
                </c:pt>
                <c:pt idx="51895">
                  <c:v>105.4</c:v>
                </c:pt>
                <c:pt idx="51896">
                  <c:v>105.4</c:v>
                </c:pt>
                <c:pt idx="51897">
                  <c:v>105.4</c:v>
                </c:pt>
                <c:pt idx="51898">
                  <c:v>105.5</c:v>
                </c:pt>
                <c:pt idx="51899">
                  <c:v>105.5</c:v>
                </c:pt>
                <c:pt idx="51900">
                  <c:v>105.5</c:v>
                </c:pt>
                <c:pt idx="51901">
                  <c:v>105.5</c:v>
                </c:pt>
                <c:pt idx="51902">
                  <c:v>105.5</c:v>
                </c:pt>
                <c:pt idx="51903">
                  <c:v>105.5</c:v>
                </c:pt>
                <c:pt idx="51904">
                  <c:v>105.5</c:v>
                </c:pt>
                <c:pt idx="51905">
                  <c:v>105.6</c:v>
                </c:pt>
                <c:pt idx="51906">
                  <c:v>105.6</c:v>
                </c:pt>
                <c:pt idx="51907">
                  <c:v>105.6</c:v>
                </c:pt>
                <c:pt idx="51908">
                  <c:v>105.6</c:v>
                </c:pt>
                <c:pt idx="51909">
                  <c:v>105.6</c:v>
                </c:pt>
                <c:pt idx="51910">
                  <c:v>105.6</c:v>
                </c:pt>
                <c:pt idx="51911">
                  <c:v>105.6</c:v>
                </c:pt>
                <c:pt idx="51912">
                  <c:v>105.7</c:v>
                </c:pt>
                <c:pt idx="51913">
                  <c:v>105.7</c:v>
                </c:pt>
                <c:pt idx="51914">
                  <c:v>105.7</c:v>
                </c:pt>
                <c:pt idx="51915">
                  <c:v>105.7</c:v>
                </c:pt>
                <c:pt idx="51916">
                  <c:v>105.7</c:v>
                </c:pt>
                <c:pt idx="51917">
                  <c:v>105.7</c:v>
                </c:pt>
                <c:pt idx="51918">
                  <c:v>105.7</c:v>
                </c:pt>
                <c:pt idx="51919">
                  <c:v>105.7</c:v>
                </c:pt>
                <c:pt idx="51920">
                  <c:v>105.7</c:v>
                </c:pt>
                <c:pt idx="51921">
                  <c:v>105.8</c:v>
                </c:pt>
                <c:pt idx="51922">
                  <c:v>105.8</c:v>
                </c:pt>
                <c:pt idx="51923">
                  <c:v>105.8</c:v>
                </c:pt>
                <c:pt idx="51924">
                  <c:v>105.8</c:v>
                </c:pt>
                <c:pt idx="51925">
                  <c:v>105.8</c:v>
                </c:pt>
                <c:pt idx="51926">
                  <c:v>105.8</c:v>
                </c:pt>
                <c:pt idx="51927">
                  <c:v>105.8</c:v>
                </c:pt>
                <c:pt idx="51928">
                  <c:v>105.8</c:v>
                </c:pt>
                <c:pt idx="51929">
                  <c:v>105.8</c:v>
                </c:pt>
                <c:pt idx="51930">
                  <c:v>105.8</c:v>
                </c:pt>
                <c:pt idx="51931">
                  <c:v>105.9</c:v>
                </c:pt>
                <c:pt idx="51932">
                  <c:v>105.9</c:v>
                </c:pt>
                <c:pt idx="51933">
                  <c:v>105.9</c:v>
                </c:pt>
                <c:pt idx="51934">
                  <c:v>105.9</c:v>
                </c:pt>
                <c:pt idx="51935">
                  <c:v>105.9</c:v>
                </c:pt>
                <c:pt idx="51936">
                  <c:v>105.9</c:v>
                </c:pt>
                <c:pt idx="51937">
                  <c:v>105.9</c:v>
                </c:pt>
                <c:pt idx="51938">
                  <c:v>105.9</c:v>
                </c:pt>
                <c:pt idx="51939">
                  <c:v>105.9</c:v>
                </c:pt>
                <c:pt idx="51940">
                  <c:v>105.9</c:v>
                </c:pt>
                <c:pt idx="51941">
                  <c:v>105.9</c:v>
                </c:pt>
                <c:pt idx="51942">
                  <c:v>106</c:v>
                </c:pt>
                <c:pt idx="51943">
                  <c:v>105.9</c:v>
                </c:pt>
                <c:pt idx="51944">
                  <c:v>106</c:v>
                </c:pt>
                <c:pt idx="51945">
                  <c:v>106</c:v>
                </c:pt>
                <c:pt idx="51946">
                  <c:v>106</c:v>
                </c:pt>
                <c:pt idx="51947">
                  <c:v>106</c:v>
                </c:pt>
                <c:pt idx="51948">
                  <c:v>106</c:v>
                </c:pt>
                <c:pt idx="51949">
                  <c:v>106</c:v>
                </c:pt>
                <c:pt idx="51950">
                  <c:v>106</c:v>
                </c:pt>
                <c:pt idx="51951">
                  <c:v>106</c:v>
                </c:pt>
                <c:pt idx="51952">
                  <c:v>106</c:v>
                </c:pt>
                <c:pt idx="51953">
                  <c:v>106</c:v>
                </c:pt>
                <c:pt idx="51954">
                  <c:v>106</c:v>
                </c:pt>
                <c:pt idx="51955">
                  <c:v>106</c:v>
                </c:pt>
                <c:pt idx="51956">
                  <c:v>106</c:v>
                </c:pt>
                <c:pt idx="51957">
                  <c:v>106</c:v>
                </c:pt>
                <c:pt idx="51958">
                  <c:v>106</c:v>
                </c:pt>
                <c:pt idx="51959">
                  <c:v>106</c:v>
                </c:pt>
                <c:pt idx="51960">
                  <c:v>106</c:v>
                </c:pt>
                <c:pt idx="51961">
                  <c:v>106</c:v>
                </c:pt>
                <c:pt idx="51962">
                  <c:v>106</c:v>
                </c:pt>
                <c:pt idx="51963">
                  <c:v>106</c:v>
                </c:pt>
                <c:pt idx="51964">
                  <c:v>106</c:v>
                </c:pt>
                <c:pt idx="51965">
                  <c:v>106</c:v>
                </c:pt>
                <c:pt idx="51966">
                  <c:v>106</c:v>
                </c:pt>
                <c:pt idx="51967">
                  <c:v>106</c:v>
                </c:pt>
                <c:pt idx="51968">
                  <c:v>106</c:v>
                </c:pt>
                <c:pt idx="51969">
                  <c:v>106</c:v>
                </c:pt>
                <c:pt idx="51970">
                  <c:v>106</c:v>
                </c:pt>
                <c:pt idx="51971">
                  <c:v>106</c:v>
                </c:pt>
                <c:pt idx="51972">
                  <c:v>106</c:v>
                </c:pt>
                <c:pt idx="51973">
                  <c:v>106</c:v>
                </c:pt>
                <c:pt idx="51974">
                  <c:v>105.9</c:v>
                </c:pt>
                <c:pt idx="51975">
                  <c:v>105.9</c:v>
                </c:pt>
                <c:pt idx="51976">
                  <c:v>105.9</c:v>
                </c:pt>
                <c:pt idx="51977">
                  <c:v>105.9</c:v>
                </c:pt>
                <c:pt idx="51978">
                  <c:v>105.9</c:v>
                </c:pt>
                <c:pt idx="51979">
                  <c:v>105.9</c:v>
                </c:pt>
                <c:pt idx="51980">
                  <c:v>105.9</c:v>
                </c:pt>
                <c:pt idx="51981">
                  <c:v>105.9</c:v>
                </c:pt>
                <c:pt idx="51982">
                  <c:v>105.9</c:v>
                </c:pt>
                <c:pt idx="51983">
                  <c:v>105.9</c:v>
                </c:pt>
                <c:pt idx="51984">
                  <c:v>105.9</c:v>
                </c:pt>
                <c:pt idx="51985">
                  <c:v>105.9</c:v>
                </c:pt>
                <c:pt idx="51986">
                  <c:v>105.9</c:v>
                </c:pt>
                <c:pt idx="51987">
                  <c:v>105.9</c:v>
                </c:pt>
                <c:pt idx="51988">
                  <c:v>105.8</c:v>
                </c:pt>
                <c:pt idx="51989">
                  <c:v>105.8</c:v>
                </c:pt>
                <c:pt idx="51990">
                  <c:v>105.8</c:v>
                </c:pt>
                <c:pt idx="51991">
                  <c:v>105.8</c:v>
                </c:pt>
                <c:pt idx="51992">
                  <c:v>105.8</c:v>
                </c:pt>
                <c:pt idx="51993">
                  <c:v>105.8</c:v>
                </c:pt>
                <c:pt idx="51994">
                  <c:v>105.8</c:v>
                </c:pt>
                <c:pt idx="51995">
                  <c:v>105.8</c:v>
                </c:pt>
                <c:pt idx="51996">
                  <c:v>105.8</c:v>
                </c:pt>
                <c:pt idx="51997">
                  <c:v>105.8</c:v>
                </c:pt>
                <c:pt idx="51998">
                  <c:v>105.7</c:v>
                </c:pt>
                <c:pt idx="51999">
                  <c:v>105.7</c:v>
                </c:pt>
                <c:pt idx="52000">
                  <c:v>105.7</c:v>
                </c:pt>
                <c:pt idx="52001">
                  <c:v>105.7</c:v>
                </c:pt>
                <c:pt idx="52002">
                  <c:v>105.7</c:v>
                </c:pt>
                <c:pt idx="52003">
                  <c:v>105.7</c:v>
                </c:pt>
                <c:pt idx="52004">
                  <c:v>105.7</c:v>
                </c:pt>
                <c:pt idx="52005">
                  <c:v>105.7</c:v>
                </c:pt>
                <c:pt idx="52006">
                  <c:v>105.7</c:v>
                </c:pt>
                <c:pt idx="52007">
                  <c:v>105.7</c:v>
                </c:pt>
                <c:pt idx="52008">
                  <c:v>105.7</c:v>
                </c:pt>
                <c:pt idx="52009">
                  <c:v>105.6</c:v>
                </c:pt>
                <c:pt idx="52010">
                  <c:v>105.6</c:v>
                </c:pt>
                <c:pt idx="52011">
                  <c:v>105.6</c:v>
                </c:pt>
                <c:pt idx="52012">
                  <c:v>105.6</c:v>
                </c:pt>
                <c:pt idx="52013">
                  <c:v>105.6</c:v>
                </c:pt>
                <c:pt idx="52014">
                  <c:v>105.6</c:v>
                </c:pt>
                <c:pt idx="52015">
                  <c:v>105.6</c:v>
                </c:pt>
                <c:pt idx="52016">
                  <c:v>105.6</c:v>
                </c:pt>
                <c:pt idx="52017">
                  <c:v>105.6</c:v>
                </c:pt>
                <c:pt idx="52018">
                  <c:v>105.5</c:v>
                </c:pt>
                <c:pt idx="52019">
                  <c:v>105.5</c:v>
                </c:pt>
                <c:pt idx="52020">
                  <c:v>105.5</c:v>
                </c:pt>
                <c:pt idx="52021">
                  <c:v>105.5</c:v>
                </c:pt>
                <c:pt idx="52022">
                  <c:v>105.5</c:v>
                </c:pt>
                <c:pt idx="52023">
                  <c:v>105.5</c:v>
                </c:pt>
                <c:pt idx="52024">
                  <c:v>105.5</c:v>
                </c:pt>
                <c:pt idx="52025">
                  <c:v>105.5</c:v>
                </c:pt>
                <c:pt idx="52026">
                  <c:v>105.4</c:v>
                </c:pt>
                <c:pt idx="52027">
                  <c:v>105.4</c:v>
                </c:pt>
                <c:pt idx="52028">
                  <c:v>105.4</c:v>
                </c:pt>
                <c:pt idx="52029">
                  <c:v>105.4</c:v>
                </c:pt>
                <c:pt idx="52030">
                  <c:v>105.4</c:v>
                </c:pt>
                <c:pt idx="52031">
                  <c:v>105.4</c:v>
                </c:pt>
                <c:pt idx="52032">
                  <c:v>105.4</c:v>
                </c:pt>
                <c:pt idx="52033">
                  <c:v>105.4</c:v>
                </c:pt>
                <c:pt idx="52034">
                  <c:v>105.3</c:v>
                </c:pt>
                <c:pt idx="52035">
                  <c:v>105.3</c:v>
                </c:pt>
                <c:pt idx="52036">
                  <c:v>105.3</c:v>
                </c:pt>
                <c:pt idx="52037">
                  <c:v>105.3</c:v>
                </c:pt>
                <c:pt idx="52038">
                  <c:v>105.3</c:v>
                </c:pt>
                <c:pt idx="52039">
                  <c:v>105.3</c:v>
                </c:pt>
                <c:pt idx="52040">
                  <c:v>105.3</c:v>
                </c:pt>
                <c:pt idx="52041">
                  <c:v>105.2</c:v>
                </c:pt>
                <c:pt idx="52042">
                  <c:v>105.2</c:v>
                </c:pt>
                <c:pt idx="52043">
                  <c:v>105.2</c:v>
                </c:pt>
                <c:pt idx="52044">
                  <c:v>105.2</c:v>
                </c:pt>
                <c:pt idx="52045">
                  <c:v>105.2</c:v>
                </c:pt>
                <c:pt idx="52046">
                  <c:v>105.2</c:v>
                </c:pt>
                <c:pt idx="52047">
                  <c:v>105.2</c:v>
                </c:pt>
                <c:pt idx="52048">
                  <c:v>105.1</c:v>
                </c:pt>
                <c:pt idx="52049">
                  <c:v>105.1</c:v>
                </c:pt>
                <c:pt idx="52050">
                  <c:v>105.1</c:v>
                </c:pt>
                <c:pt idx="52051">
                  <c:v>105.1</c:v>
                </c:pt>
                <c:pt idx="52052">
                  <c:v>105.1</c:v>
                </c:pt>
                <c:pt idx="52053">
                  <c:v>105.1</c:v>
                </c:pt>
                <c:pt idx="52054">
                  <c:v>105.1</c:v>
                </c:pt>
                <c:pt idx="52055">
                  <c:v>105</c:v>
                </c:pt>
                <c:pt idx="52056">
                  <c:v>105</c:v>
                </c:pt>
                <c:pt idx="52057">
                  <c:v>105</c:v>
                </c:pt>
                <c:pt idx="52058">
                  <c:v>105</c:v>
                </c:pt>
                <c:pt idx="52059">
                  <c:v>105</c:v>
                </c:pt>
                <c:pt idx="52060">
                  <c:v>105</c:v>
                </c:pt>
                <c:pt idx="52061">
                  <c:v>105</c:v>
                </c:pt>
                <c:pt idx="52062">
                  <c:v>105</c:v>
                </c:pt>
                <c:pt idx="52063">
                  <c:v>105</c:v>
                </c:pt>
                <c:pt idx="52064">
                  <c:v>104.9</c:v>
                </c:pt>
                <c:pt idx="52065">
                  <c:v>104.9</c:v>
                </c:pt>
                <c:pt idx="52066">
                  <c:v>104.9</c:v>
                </c:pt>
                <c:pt idx="52067">
                  <c:v>104.9</c:v>
                </c:pt>
                <c:pt idx="52068">
                  <c:v>104.9</c:v>
                </c:pt>
                <c:pt idx="52069">
                  <c:v>104.9</c:v>
                </c:pt>
                <c:pt idx="52070">
                  <c:v>104.9</c:v>
                </c:pt>
                <c:pt idx="52071">
                  <c:v>104.8</c:v>
                </c:pt>
                <c:pt idx="52072">
                  <c:v>104.8</c:v>
                </c:pt>
                <c:pt idx="52073">
                  <c:v>104.8</c:v>
                </c:pt>
                <c:pt idx="52074">
                  <c:v>104.8</c:v>
                </c:pt>
                <c:pt idx="52075">
                  <c:v>104.8</c:v>
                </c:pt>
                <c:pt idx="52076">
                  <c:v>104.8</c:v>
                </c:pt>
                <c:pt idx="52077">
                  <c:v>104.8</c:v>
                </c:pt>
                <c:pt idx="52078">
                  <c:v>104.7</c:v>
                </c:pt>
                <c:pt idx="52079">
                  <c:v>104.7</c:v>
                </c:pt>
                <c:pt idx="52080">
                  <c:v>104.7</c:v>
                </c:pt>
                <c:pt idx="52081">
                  <c:v>104.7</c:v>
                </c:pt>
                <c:pt idx="52082">
                  <c:v>104.7</c:v>
                </c:pt>
                <c:pt idx="52083">
                  <c:v>104.7</c:v>
                </c:pt>
                <c:pt idx="52084">
                  <c:v>104.7</c:v>
                </c:pt>
                <c:pt idx="52085">
                  <c:v>104.6</c:v>
                </c:pt>
                <c:pt idx="52086">
                  <c:v>104.6</c:v>
                </c:pt>
                <c:pt idx="52087">
                  <c:v>104.6</c:v>
                </c:pt>
                <c:pt idx="52088">
                  <c:v>104.6</c:v>
                </c:pt>
                <c:pt idx="52089">
                  <c:v>104.6</c:v>
                </c:pt>
                <c:pt idx="52090">
                  <c:v>104.6</c:v>
                </c:pt>
                <c:pt idx="52091">
                  <c:v>104.5</c:v>
                </c:pt>
                <c:pt idx="52092">
                  <c:v>104.5</c:v>
                </c:pt>
                <c:pt idx="52093">
                  <c:v>104.5</c:v>
                </c:pt>
                <c:pt idx="52094">
                  <c:v>104.5</c:v>
                </c:pt>
                <c:pt idx="52095">
                  <c:v>104.5</c:v>
                </c:pt>
                <c:pt idx="52096">
                  <c:v>104.5</c:v>
                </c:pt>
                <c:pt idx="52097">
                  <c:v>104.4</c:v>
                </c:pt>
                <c:pt idx="52098">
                  <c:v>104.4</c:v>
                </c:pt>
                <c:pt idx="52099">
                  <c:v>104.4</c:v>
                </c:pt>
                <c:pt idx="52100">
                  <c:v>104.4</c:v>
                </c:pt>
                <c:pt idx="52101">
                  <c:v>104.4</c:v>
                </c:pt>
                <c:pt idx="52102">
                  <c:v>104.4</c:v>
                </c:pt>
                <c:pt idx="52103">
                  <c:v>104.4</c:v>
                </c:pt>
                <c:pt idx="52104">
                  <c:v>104.4</c:v>
                </c:pt>
                <c:pt idx="52105">
                  <c:v>104.3</c:v>
                </c:pt>
                <c:pt idx="52106">
                  <c:v>104.3</c:v>
                </c:pt>
                <c:pt idx="52107">
                  <c:v>104.3</c:v>
                </c:pt>
                <c:pt idx="52108">
                  <c:v>104.3</c:v>
                </c:pt>
                <c:pt idx="52109">
                  <c:v>104.3</c:v>
                </c:pt>
                <c:pt idx="52110">
                  <c:v>104.3</c:v>
                </c:pt>
                <c:pt idx="52111">
                  <c:v>104.3</c:v>
                </c:pt>
                <c:pt idx="52112">
                  <c:v>104.3</c:v>
                </c:pt>
                <c:pt idx="52113">
                  <c:v>104.2</c:v>
                </c:pt>
                <c:pt idx="52114">
                  <c:v>104.2</c:v>
                </c:pt>
                <c:pt idx="52115">
                  <c:v>104.2</c:v>
                </c:pt>
                <c:pt idx="52116">
                  <c:v>104.2</c:v>
                </c:pt>
                <c:pt idx="52117">
                  <c:v>104.2</c:v>
                </c:pt>
                <c:pt idx="52118">
                  <c:v>104.2</c:v>
                </c:pt>
                <c:pt idx="52119">
                  <c:v>104.2</c:v>
                </c:pt>
                <c:pt idx="52120">
                  <c:v>104.2</c:v>
                </c:pt>
                <c:pt idx="52121">
                  <c:v>104.1</c:v>
                </c:pt>
                <c:pt idx="52122">
                  <c:v>104.1</c:v>
                </c:pt>
                <c:pt idx="52123">
                  <c:v>104.1</c:v>
                </c:pt>
                <c:pt idx="52124">
                  <c:v>104.1</c:v>
                </c:pt>
                <c:pt idx="52125">
                  <c:v>104.1</c:v>
                </c:pt>
                <c:pt idx="52126">
                  <c:v>104.1</c:v>
                </c:pt>
                <c:pt idx="52127">
                  <c:v>104.1</c:v>
                </c:pt>
                <c:pt idx="52128">
                  <c:v>104.1</c:v>
                </c:pt>
                <c:pt idx="52129">
                  <c:v>104.1</c:v>
                </c:pt>
                <c:pt idx="52130">
                  <c:v>104.1</c:v>
                </c:pt>
                <c:pt idx="52131">
                  <c:v>104</c:v>
                </c:pt>
                <c:pt idx="52132">
                  <c:v>104</c:v>
                </c:pt>
                <c:pt idx="52133">
                  <c:v>104</c:v>
                </c:pt>
                <c:pt idx="52134">
                  <c:v>104</c:v>
                </c:pt>
                <c:pt idx="52135">
                  <c:v>104</c:v>
                </c:pt>
                <c:pt idx="52136">
                  <c:v>104</c:v>
                </c:pt>
                <c:pt idx="52137">
                  <c:v>104</c:v>
                </c:pt>
                <c:pt idx="52138">
                  <c:v>104</c:v>
                </c:pt>
                <c:pt idx="52139">
                  <c:v>104</c:v>
                </c:pt>
                <c:pt idx="52140">
                  <c:v>104</c:v>
                </c:pt>
                <c:pt idx="52141">
                  <c:v>104</c:v>
                </c:pt>
                <c:pt idx="52142">
                  <c:v>104</c:v>
                </c:pt>
                <c:pt idx="52143">
                  <c:v>104</c:v>
                </c:pt>
                <c:pt idx="52144">
                  <c:v>104</c:v>
                </c:pt>
                <c:pt idx="52145">
                  <c:v>103.9</c:v>
                </c:pt>
                <c:pt idx="52146">
                  <c:v>104</c:v>
                </c:pt>
                <c:pt idx="52147">
                  <c:v>103.9</c:v>
                </c:pt>
                <c:pt idx="52148">
                  <c:v>103.9</c:v>
                </c:pt>
                <c:pt idx="52149">
                  <c:v>103.9</c:v>
                </c:pt>
                <c:pt idx="52150">
                  <c:v>103.9</c:v>
                </c:pt>
                <c:pt idx="52151">
                  <c:v>103.9</c:v>
                </c:pt>
                <c:pt idx="52152">
                  <c:v>103.9</c:v>
                </c:pt>
                <c:pt idx="52153">
                  <c:v>103.9</c:v>
                </c:pt>
                <c:pt idx="52154">
                  <c:v>103.9</c:v>
                </c:pt>
                <c:pt idx="52155">
                  <c:v>103.9</c:v>
                </c:pt>
                <c:pt idx="52156">
                  <c:v>103.9</c:v>
                </c:pt>
                <c:pt idx="52157">
                  <c:v>103.8</c:v>
                </c:pt>
                <c:pt idx="52158">
                  <c:v>103.8</c:v>
                </c:pt>
                <c:pt idx="52159">
                  <c:v>103.8</c:v>
                </c:pt>
                <c:pt idx="52160">
                  <c:v>103.8</c:v>
                </c:pt>
                <c:pt idx="52161">
                  <c:v>103.8</c:v>
                </c:pt>
                <c:pt idx="52162">
                  <c:v>103.8</c:v>
                </c:pt>
                <c:pt idx="52163">
                  <c:v>103.8</c:v>
                </c:pt>
                <c:pt idx="52164">
                  <c:v>103.8</c:v>
                </c:pt>
                <c:pt idx="52165">
                  <c:v>103.8</c:v>
                </c:pt>
                <c:pt idx="52166">
                  <c:v>103.8</c:v>
                </c:pt>
                <c:pt idx="52167">
                  <c:v>103.8</c:v>
                </c:pt>
                <c:pt idx="52168">
                  <c:v>103.8</c:v>
                </c:pt>
                <c:pt idx="52169">
                  <c:v>103.8</c:v>
                </c:pt>
                <c:pt idx="52170">
                  <c:v>103.8</c:v>
                </c:pt>
                <c:pt idx="52171">
                  <c:v>103.8</c:v>
                </c:pt>
                <c:pt idx="52172">
                  <c:v>103.8</c:v>
                </c:pt>
                <c:pt idx="52173">
                  <c:v>103.8</c:v>
                </c:pt>
                <c:pt idx="52174">
                  <c:v>103.8</c:v>
                </c:pt>
                <c:pt idx="52175">
                  <c:v>103.8</c:v>
                </c:pt>
                <c:pt idx="52176">
                  <c:v>103.8</c:v>
                </c:pt>
                <c:pt idx="52177">
                  <c:v>103.8</c:v>
                </c:pt>
                <c:pt idx="52178">
                  <c:v>103.8</c:v>
                </c:pt>
                <c:pt idx="52179">
                  <c:v>103.8</c:v>
                </c:pt>
                <c:pt idx="52180">
                  <c:v>103.8</c:v>
                </c:pt>
                <c:pt idx="52181">
                  <c:v>103.8</c:v>
                </c:pt>
                <c:pt idx="52182">
                  <c:v>103.8</c:v>
                </c:pt>
                <c:pt idx="52183">
                  <c:v>103.8</c:v>
                </c:pt>
                <c:pt idx="52184">
                  <c:v>103.8</c:v>
                </c:pt>
                <c:pt idx="52185">
                  <c:v>103.9</c:v>
                </c:pt>
                <c:pt idx="52186">
                  <c:v>103.9</c:v>
                </c:pt>
                <c:pt idx="52187">
                  <c:v>103.9</c:v>
                </c:pt>
                <c:pt idx="52188">
                  <c:v>103.9</c:v>
                </c:pt>
                <c:pt idx="52189">
                  <c:v>103.9</c:v>
                </c:pt>
                <c:pt idx="52190">
                  <c:v>103.9</c:v>
                </c:pt>
                <c:pt idx="52191">
                  <c:v>103.9</c:v>
                </c:pt>
                <c:pt idx="52192">
                  <c:v>103.9</c:v>
                </c:pt>
                <c:pt idx="52193">
                  <c:v>103.9</c:v>
                </c:pt>
                <c:pt idx="52194">
                  <c:v>103.9</c:v>
                </c:pt>
                <c:pt idx="52195">
                  <c:v>103.9</c:v>
                </c:pt>
                <c:pt idx="52196">
                  <c:v>103.9</c:v>
                </c:pt>
                <c:pt idx="52197">
                  <c:v>103.9</c:v>
                </c:pt>
                <c:pt idx="52198">
                  <c:v>104</c:v>
                </c:pt>
                <c:pt idx="52199">
                  <c:v>104</c:v>
                </c:pt>
                <c:pt idx="52200">
                  <c:v>104</c:v>
                </c:pt>
                <c:pt idx="52201">
                  <c:v>104</c:v>
                </c:pt>
                <c:pt idx="52202">
                  <c:v>104</c:v>
                </c:pt>
                <c:pt idx="52203">
                  <c:v>104</c:v>
                </c:pt>
                <c:pt idx="52204">
                  <c:v>104</c:v>
                </c:pt>
                <c:pt idx="52205">
                  <c:v>104</c:v>
                </c:pt>
                <c:pt idx="52206">
                  <c:v>104</c:v>
                </c:pt>
                <c:pt idx="52207">
                  <c:v>104</c:v>
                </c:pt>
                <c:pt idx="52208">
                  <c:v>104</c:v>
                </c:pt>
                <c:pt idx="52209">
                  <c:v>104</c:v>
                </c:pt>
                <c:pt idx="52210">
                  <c:v>104</c:v>
                </c:pt>
                <c:pt idx="52211">
                  <c:v>104</c:v>
                </c:pt>
                <c:pt idx="52212">
                  <c:v>104</c:v>
                </c:pt>
                <c:pt idx="52213">
                  <c:v>104</c:v>
                </c:pt>
                <c:pt idx="52214">
                  <c:v>104.1</c:v>
                </c:pt>
                <c:pt idx="52215">
                  <c:v>104.1</c:v>
                </c:pt>
                <c:pt idx="52216">
                  <c:v>104.1</c:v>
                </c:pt>
                <c:pt idx="52217">
                  <c:v>104.1</c:v>
                </c:pt>
                <c:pt idx="52218">
                  <c:v>104.1</c:v>
                </c:pt>
                <c:pt idx="52219">
                  <c:v>104.1</c:v>
                </c:pt>
                <c:pt idx="52220">
                  <c:v>104.1</c:v>
                </c:pt>
                <c:pt idx="52221">
                  <c:v>104.1</c:v>
                </c:pt>
                <c:pt idx="52222">
                  <c:v>104.1</c:v>
                </c:pt>
                <c:pt idx="52223">
                  <c:v>104.1</c:v>
                </c:pt>
                <c:pt idx="52224">
                  <c:v>104.1</c:v>
                </c:pt>
                <c:pt idx="52225">
                  <c:v>104.2</c:v>
                </c:pt>
                <c:pt idx="52226">
                  <c:v>104.2</c:v>
                </c:pt>
                <c:pt idx="52227">
                  <c:v>104.2</c:v>
                </c:pt>
                <c:pt idx="52228">
                  <c:v>104.2</c:v>
                </c:pt>
                <c:pt idx="52229">
                  <c:v>104.2</c:v>
                </c:pt>
                <c:pt idx="52230">
                  <c:v>104.2</c:v>
                </c:pt>
                <c:pt idx="52231">
                  <c:v>104.3</c:v>
                </c:pt>
                <c:pt idx="52232">
                  <c:v>104.3</c:v>
                </c:pt>
                <c:pt idx="52233">
                  <c:v>104.3</c:v>
                </c:pt>
                <c:pt idx="52234">
                  <c:v>104.3</c:v>
                </c:pt>
                <c:pt idx="52235">
                  <c:v>104.3</c:v>
                </c:pt>
                <c:pt idx="52236">
                  <c:v>104.3</c:v>
                </c:pt>
                <c:pt idx="52237">
                  <c:v>104.4</c:v>
                </c:pt>
                <c:pt idx="52238">
                  <c:v>104.4</c:v>
                </c:pt>
                <c:pt idx="52239">
                  <c:v>104.4</c:v>
                </c:pt>
                <c:pt idx="52240">
                  <c:v>104.4</c:v>
                </c:pt>
                <c:pt idx="52241">
                  <c:v>104.4</c:v>
                </c:pt>
                <c:pt idx="52242">
                  <c:v>104.4</c:v>
                </c:pt>
                <c:pt idx="52243">
                  <c:v>104.5</c:v>
                </c:pt>
                <c:pt idx="52244">
                  <c:v>104.5</c:v>
                </c:pt>
                <c:pt idx="52245">
                  <c:v>104.5</c:v>
                </c:pt>
                <c:pt idx="52246">
                  <c:v>104.5</c:v>
                </c:pt>
                <c:pt idx="52247">
                  <c:v>104.5</c:v>
                </c:pt>
                <c:pt idx="52248">
                  <c:v>104.5</c:v>
                </c:pt>
                <c:pt idx="52249">
                  <c:v>104.5</c:v>
                </c:pt>
                <c:pt idx="52250">
                  <c:v>104.6</c:v>
                </c:pt>
                <c:pt idx="52251">
                  <c:v>104.6</c:v>
                </c:pt>
                <c:pt idx="52252">
                  <c:v>104.6</c:v>
                </c:pt>
                <c:pt idx="52253">
                  <c:v>104.6</c:v>
                </c:pt>
                <c:pt idx="52254">
                  <c:v>104.6</c:v>
                </c:pt>
                <c:pt idx="52255">
                  <c:v>104.7</c:v>
                </c:pt>
                <c:pt idx="52256">
                  <c:v>104.7</c:v>
                </c:pt>
                <c:pt idx="52257">
                  <c:v>104.7</c:v>
                </c:pt>
                <c:pt idx="52258">
                  <c:v>104.7</c:v>
                </c:pt>
                <c:pt idx="52259">
                  <c:v>104.7</c:v>
                </c:pt>
                <c:pt idx="52260">
                  <c:v>104.8</c:v>
                </c:pt>
                <c:pt idx="52261">
                  <c:v>104.8</c:v>
                </c:pt>
                <c:pt idx="52262">
                  <c:v>104.8</c:v>
                </c:pt>
                <c:pt idx="52263">
                  <c:v>104.8</c:v>
                </c:pt>
                <c:pt idx="52264">
                  <c:v>104.9</c:v>
                </c:pt>
                <c:pt idx="52265">
                  <c:v>104.9</c:v>
                </c:pt>
                <c:pt idx="52266">
                  <c:v>104.9</c:v>
                </c:pt>
                <c:pt idx="52267">
                  <c:v>104.9</c:v>
                </c:pt>
                <c:pt idx="52268">
                  <c:v>104.9</c:v>
                </c:pt>
                <c:pt idx="52269">
                  <c:v>105</c:v>
                </c:pt>
                <c:pt idx="52270">
                  <c:v>105</c:v>
                </c:pt>
                <c:pt idx="52271">
                  <c:v>105</c:v>
                </c:pt>
                <c:pt idx="52272">
                  <c:v>105</c:v>
                </c:pt>
                <c:pt idx="52273">
                  <c:v>105</c:v>
                </c:pt>
                <c:pt idx="52274">
                  <c:v>105</c:v>
                </c:pt>
                <c:pt idx="52275">
                  <c:v>105.1</c:v>
                </c:pt>
                <c:pt idx="52276">
                  <c:v>105.1</c:v>
                </c:pt>
                <c:pt idx="52277">
                  <c:v>105.1</c:v>
                </c:pt>
                <c:pt idx="52278">
                  <c:v>105.1</c:v>
                </c:pt>
                <c:pt idx="52279">
                  <c:v>105.1</c:v>
                </c:pt>
                <c:pt idx="52280">
                  <c:v>105.2</c:v>
                </c:pt>
                <c:pt idx="52281">
                  <c:v>105.2</c:v>
                </c:pt>
                <c:pt idx="52282">
                  <c:v>105.2</c:v>
                </c:pt>
                <c:pt idx="52283">
                  <c:v>105.2</c:v>
                </c:pt>
                <c:pt idx="52284">
                  <c:v>105.2</c:v>
                </c:pt>
                <c:pt idx="52285">
                  <c:v>105.3</c:v>
                </c:pt>
                <c:pt idx="52286">
                  <c:v>105.3</c:v>
                </c:pt>
                <c:pt idx="52287">
                  <c:v>105.3</c:v>
                </c:pt>
                <c:pt idx="52288">
                  <c:v>105.3</c:v>
                </c:pt>
                <c:pt idx="52289">
                  <c:v>105.3</c:v>
                </c:pt>
                <c:pt idx="52290">
                  <c:v>105.3</c:v>
                </c:pt>
                <c:pt idx="52291">
                  <c:v>105.4</c:v>
                </c:pt>
                <c:pt idx="52292">
                  <c:v>105.4</c:v>
                </c:pt>
                <c:pt idx="52293">
                  <c:v>105.4</c:v>
                </c:pt>
                <c:pt idx="52294">
                  <c:v>105.4</c:v>
                </c:pt>
                <c:pt idx="52295">
                  <c:v>105.4</c:v>
                </c:pt>
                <c:pt idx="52296">
                  <c:v>105.5</c:v>
                </c:pt>
                <c:pt idx="52297">
                  <c:v>105.5</c:v>
                </c:pt>
                <c:pt idx="52298">
                  <c:v>105.5</c:v>
                </c:pt>
                <c:pt idx="52299">
                  <c:v>105.5</c:v>
                </c:pt>
                <c:pt idx="52300">
                  <c:v>105.5</c:v>
                </c:pt>
                <c:pt idx="52301">
                  <c:v>105.5</c:v>
                </c:pt>
                <c:pt idx="52302">
                  <c:v>105.5</c:v>
                </c:pt>
                <c:pt idx="52303">
                  <c:v>105.6</c:v>
                </c:pt>
                <c:pt idx="52304">
                  <c:v>105.6</c:v>
                </c:pt>
                <c:pt idx="52305">
                  <c:v>105.6</c:v>
                </c:pt>
                <c:pt idx="52306">
                  <c:v>105.6</c:v>
                </c:pt>
                <c:pt idx="52307">
                  <c:v>105.6</c:v>
                </c:pt>
                <c:pt idx="52308">
                  <c:v>105.6</c:v>
                </c:pt>
                <c:pt idx="52309">
                  <c:v>105.6</c:v>
                </c:pt>
                <c:pt idx="52310">
                  <c:v>105.7</c:v>
                </c:pt>
                <c:pt idx="52311">
                  <c:v>105.7</c:v>
                </c:pt>
                <c:pt idx="52312">
                  <c:v>105.7</c:v>
                </c:pt>
                <c:pt idx="52313">
                  <c:v>105.7</c:v>
                </c:pt>
                <c:pt idx="52314">
                  <c:v>105.7</c:v>
                </c:pt>
                <c:pt idx="52315">
                  <c:v>105.7</c:v>
                </c:pt>
                <c:pt idx="52316">
                  <c:v>105.7</c:v>
                </c:pt>
                <c:pt idx="52317">
                  <c:v>105.7</c:v>
                </c:pt>
                <c:pt idx="52318">
                  <c:v>105.8</c:v>
                </c:pt>
                <c:pt idx="52319">
                  <c:v>105.8</c:v>
                </c:pt>
                <c:pt idx="52320">
                  <c:v>105.8</c:v>
                </c:pt>
                <c:pt idx="52321">
                  <c:v>105.8</c:v>
                </c:pt>
                <c:pt idx="52322">
                  <c:v>105.8</c:v>
                </c:pt>
                <c:pt idx="52323">
                  <c:v>105.8</c:v>
                </c:pt>
                <c:pt idx="52324">
                  <c:v>105.8</c:v>
                </c:pt>
                <c:pt idx="52325">
                  <c:v>105.9</c:v>
                </c:pt>
                <c:pt idx="52326">
                  <c:v>105.9</c:v>
                </c:pt>
                <c:pt idx="52327">
                  <c:v>105.9</c:v>
                </c:pt>
                <c:pt idx="52328">
                  <c:v>105.9</c:v>
                </c:pt>
                <c:pt idx="52329">
                  <c:v>105.9</c:v>
                </c:pt>
                <c:pt idx="52330">
                  <c:v>105.9</c:v>
                </c:pt>
                <c:pt idx="52331">
                  <c:v>105.9</c:v>
                </c:pt>
                <c:pt idx="52332">
                  <c:v>105.9</c:v>
                </c:pt>
                <c:pt idx="52333">
                  <c:v>105.9</c:v>
                </c:pt>
                <c:pt idx="52334">
                  <c:v>105.9</c:v>
                </c:pt>
                <c:pt idx="52335">
                  <c:v>105.9</c:v>
                </c:pt>
                <c:pt idx="52336">
                  <c:v>106</c:v>
                </c:pt>
                <c:pt idx="52337">
                  <c:v>106</c:v>
                </c:pt>
                <c:pt idx="52338">
                  <c:v>106</c:v>
                </c:pt>
                <c:pt idx="52339">
                  <c:v>106</c:v>
                </c:pt>
                <c:pt idx="52340">
                  <c:v>106</c:v>
                </c:pt>
                <c:pt idx="52341">
                  <c:v>106</c:v>
                </c:pt>
                <c:pt idx="52342">
                  <c:v>106</c:v>
                </c:pt>
                <c:pt idx="52343">
                  <c:v>106</c:v>
                </c:pt>
                <c:pt idx="52344">
                  <c:v>106</c:v>
                </c:pt>
                <c:pt idx="52345">
                  <c:v>106</c:v>
                </c:pt>
                <c:pt idx="52346">
                  <c:v>106</c:v>
                </c:pt>
                <c:pt idx="52347">
                  <c:v>106</c:v>
                </c:pt>
                <c:pt idx="52348">
                  <c:v>106</c:v>
                </c:pt>
                <c:pt idx="52349">
                  <c:v>106</c:v>
                </c:pt>
                <c:pt idx="52350">
                  <c:v>106</c:v>
                </c:pt>
                <c:pt idx="52351">
                  <c:v>106</c:v>
                </c:pt>
                <c:pt idx="52352">
                  <c:v>106</c:v>
                </c:pt>
                <c:pt idx="52353">
                  <c:v>106</c:v>
                </c:pt>
                <c:pt idx="52354">
                  <c:v>106</c:v>
                </c:pt>
                <c:pt idx="52355">
                  <c:v>106</c:v>
                </c:pt>
                <c:pt idx="52356">
                  <c:v>106.1</c:v>
                </c:pt>
                <c:pt idx="52357">
                  <c:v>106.1</c:v>
                </c:pt>
                <c:pt idx="52358">
                  <c:v>106.1</c:v>
                </c:pt>
                <c:pt idx="52359">
                  <c:v>106.1</c:v>
                </c:pt>
                <c:pt idx="52360">
                  <c:v>106.1</c:v>
                </c:pt>
                <c:pt idx="52361">
                  <c:v>106.1</c:v>
                </c:pt>
                <c:pt idx="52362">
                  <c:v>106.1</c:v>
                </c:pt>
                <c:pt idx="52363">
                  <c:v>106.1</c:v>
                </c:pt>
                <c:pt idx="52364">
                  <c:v>106.1</c:v>
                </c:pt>
                <c:pt idx="52365">
                  <c:v>106.1</c:v>
                </c:pt>
                <c:pt idx="52366">
                  <c:v>106.1</c:v>
                </c:pt>
                <c:pt idx="52367">
                  <c:v>106.1</c:v>
                </c:pt>
                <c:pt idx="52368">
                  <c:v>106.1</c:v>
                </c:pt>
                <c:pt idx="52369">
                  <c:v>106.1</c:v>
                </c:pt>
                <c:pt idx="52370">
                  <c:v>106.1</c:v>
                </c:pt>
                <c:pt idx="52371">
                  <c:v>106.1</c:v>
                </c:pt>
                <c:pt idx="52372">
                  <c:v>106.1</c:v>
                </c:pt>
                <c:pt idx="52373">
                  <c:v>106.1</c:v>
                </c:pt>
                <c:pt idx="52374">
                  <c:v>106.1</c:v>
                </c:pt>
                <c:pt idx="52375">
                  <c:v>106.1</c:v>
                </c:pt>
                <c:pt idx="52376">
                  <c:v>106.1</c:v>
                </c:pt>
                <c:pt idx="52377">
                  <c:v>106.1</c:v>
                </c:pt>
                <c:pt idx="52378">
                  <c:v>106.1</c:v>
                </c:pt>
                <c:pt idx="52379">
                  <c:v>106.1</c:v>
                </c:pt>
                <c:pt idx="52380">
                  <c:v>106.1</c:v>
                </c:pt>
                <c:pt idx="52381">
                  <c:v>106.1</c:v>
                </c:pt>
                <c:pt idx="52382">
                  <c:v>106.1</c:v>
                </c:pt>
                <c:pt idx="52383">
                  <c:v>106.1</c:v>
                </c:pt>
                <c:pt idx="52384">
                  <c:v>106.1</c:v>
                </c:pt>
                <c:pt idx="52385">
                  <c:v>106.1</c:v>
                </c:pt>
                <c:pt idx="52386">
                  <c:v>106.1</c:v>
                </c:pt>
                <c:pt idx="52387">
                  <c:v>106.1</c:v>
                </c:pt>
                <c:pt idx="52388">
                  <c:v>106.1</c:v>
                </c:pt>
                <c:pt idx="52389">
                  <c:v>106.1</c:v>
                </c:pt>
                <c:pt idx="52390">
                  <c:v>106.1</c:v>
                </c:pt>
                <c:pt idx="52391">
                  <c:v>106.1</c:v>
                </c:pt>
                <c:pt idx="52392">
                  <c:v>106.1</c:v>
                </c:pt>
                <c:pt idx="52393">
                  <c:v>106.1</c:v>
                </c:pt>
                <c:pt idx="52394">
                  <c:v>106.1</c:v>
                </c:pt>
                <c:pt idx="52395">
                  <c:v>106.1</c:v>
                </c:pt>
                <c:pt idx="52396">
                  <c:v>106.1</c:v>
                </c:pt>
                <c:pt idx="52397">
                  <c:v>106.1</c:v>
                </c:pt>
                <c:pt idx="52398">
                  <c:v>106.1</c:v>
                </c:pt>
                <c:pt idx="52399">
                  <c:v>106.1</c:v>
                </c:pt>
                <c:pt idx="52400">
                  <c:v>106.1</c:v>
                </c:pt>
                <c:pt idx="52401">
                  <c:v>106.1</c:v>
                </c:pt>
                <c:pt idx="52402">
                  <c:v>106.1</c:v>
                </c:pt>
                <c:pt idx="52403">
                  <c:v>106.1</c:v>
                </c:pt>
                <c:pt idx="52404">
                  <c:v>106.1</c:v>
                </c:pt>
                <c:pt idx="52405">
                  <c:v>106.1</c:v>
                </c:pt>
                <c:pt idx="52406">
                  <c:v>106.1</c:v>
                </c:pt>
                <c:pt idx="52407">
                  <c:v>106</c:v>
                </c:pt>
                <c:pt idx="52408">
                  <c:v>106</c:v>
                </c:pt>
                <c:pt idx="52409">
                  <c:v>106</c:v>
                </c:pt>
                <c:pt idx="52410">
                  <c:v>106</c:v>
                </c:pt>
                <c:pt idx="52411">
                  <c:v>106</c:v>
                </c:pt>
                <c:pt idx="52412">
                  <c:v>106</c:v>
                </c:pt>
                <c:pt idx="52413">
                  <c:v>106</c:v>
                </c:pt>
                <c:pt idx="52414">
                  <c:v>106</c:v>
                </c:pt>
                <c:pt idx="52415">
                  <c:v>106</c:v>
                </c:pt>
                <c:pt idx="52416">
                  <c:v>106</c:v>
                </c:pt>
                <c:pt idx="52417">
                  <c:v>106</c:v>
                </c:pt>
                <c:pt idx="52418">
                  <c:v>106</c:v>
                </c:pt>
                <c:pt idx="52419">
                  <c:v>106</c:v>
                </c:pt>
                <c:pt idx="52420">
                  <c:v>105.9</c:v>
                </c:pt>
                <c:pt idx="52421">
                  <c:v>106</c:v>
                </c:pt>
                <c:pt idx="52422">
                  <c:v>105.9</c:v>
                </c:pt>
                <c:pt idx="52423">
                  <c:v>105.9</c:v>
                </c:pt>
                <c:pt idx="52424">
                  <c:v>105.9</c:v>
                </c:pt>
                <c:pt idx="52425">
                  <c:v>105.9</c:v>
                </c:pt>
                <c:pt idx="52426">
                  <c:v>105.9</c:v>
                </c:pt>
                <c:pt idx="52427">
                  <c:v>105.9</c:v>
                </c:pt>
                <c:pt idx="52428">
                  <c:v>105.9</c:v>
                </c:pt>
                <c:pt idx="52429">
                  <c:v>105.8</c:v>
                </c:pt>
                <c:pt idx="52430">
                  <c:v>105.8</c:v>
                </c:pt>
                <c:pt idx="52431">
                  <c:v>105.8</c:v>
                </c:pt>
                <c:pt idx="52432">
                  <c:v>105.8</c:v>
                </c:pt>
                <c:pt idx="52433">
                  <c:v>105.8</c:v>
                </c:pt>
                <c:pt idx="52434">
                  <c:v>105.8</c:v>
                </c:pt>
                <c:pt idx="52435">
                  <c:v>105.8</c:v>
                </c:pt>
                <c:pt idx="52436">
                  <c:v>105.8</c:v>
                </c:pt>
                <c:pt idx="52437">
                  <c:v>105.7</c:v>
                </c:pt>
                <c:pt idx="52438">
                  <c:v>105.7</c:v>
                </c:pt>
                <c:pt idx="52439">
                  <c:v>105.7</c:v>
                </c:pt>
                <c:pt idx="52440">
                  <c:v>105.7</c:v>
                </c:pt>
                <c:pt idx="52441">
                  <c:v>105.7</c:v>
                </c:pt>
                <c:pt idx="52442">
                  <c:v>105.7</c:v>
                </c:pt>
                <c:pt idx="52443">
                  <c:v>105.7</c:v>
                </c:pt>
                <c:pt idx="52444">
                  <c:v>105.7</c:v>
                </c:pt>
                <c:pt idx="52445">
                  <c:v>105.6</c:v>
                </c:pt>
                <c:pt idx="52446">
                  <c:v>105.7</c:v>
                </c:pt>
                <c:pt idx="52447">
                  <c:v>105.7</c:v>
                </c:pt>
                <c:pt idx="52448">
                  <c:v>105.6</c:v>
                </c:pt>
                <c:pt idx="52449">
                  <c:v>105.6</c:v>
                </c:pt>
                <c:pt idx="52450">
                  <c:v>105.6</c:v>
                </c:pt>
                <c:pt idx="52451">
                  <c:v>105.6</c:v>
                </c:pt>
                <c:pt idx="52452">
                  <c:v>105.6</c:v>
                </c:pt>
                <c:pt idx="52453">
                  <c:v>105.6</c:v>
                </c:pt>
                <c:pt idx="52454">
                  <c:v>105.6</c:v>
                </c:pt>
                <c:pt idx="52455">
                  <c:v>105.5</c:v>
                </c:pt>
                <c:pt idx="52456">
                  <c:v>105.5</c:v>
                </c:pt>
                <c:pt idx="52457">
                  <c:v>105.5</c:v>
                </c:pt>
                <c:pt idx="52458">
                  <c:v>105.5</c:v>
                </c:pt>
                <c:pt idx="52459">
                  <c:v>105.5</c:v>
                </c:pt>
                <c:pt idx="52460">
                  <c:v>105.4</c:v>
                </c:pt>
                <c:pt idx="52461">
                  <c:v>105.4</c:v>
                </c:pt>
                <c:pt idx="52462">
                  <c:v>105.4</c:v>
                </c:pt>
                <c:pt idx="52463">
                  <c:v>105.4</c:v>
                </c:pt>
                <c:pt idx="52464">
                  <c:v>105.4</c:v>
                </c:pt>
                <c:pt idx="52465">
                  <c:v>105.4</c:v>
                </c:pt>
                <c:pt idx="52466">
                  <c:v>105.4</c:v>
                </c:pt>
                <c:pt idx="52467">
                  <c:v>105.3</c:v>
                </c:pt>
                <c:pt idx="52468">
                  <c:v>105.3</c:v>
                </c:pt>
                <c:pt idx="52469">
                  <c:v>105.3</c:v>
                </c:pt>
                <c:pt idx="52470">
                  <c:v>105.3</c:v>
                </c:pt>
                <c:pt idx="52471">
                  <c:v>105.3</c:v>
                </c:pt>
                <c:pt idx="52472">
                  <c:v>105.3</c:v>
                </c:pt>
                <c:pt idx="52473">
                  <c:v>105.2</c:v>
                </c:pt>
                <c:pt idx="52474">
                  <c:v>105.2</c:v>
                </c:pt>
                <c:pt idx="52475">
                  <c:v>105.2</c:v>
                </c:pt>
                <c:pt idx="52476">
                  <c:v>105.2</c:v>
                </c:pt>
                <c:pt idx="52477">
                  <c:v>105.2</c:v>
                </c:pt>
                <c:pt idx="52478">
                  <c:v>105.2</c:v>
                </c:pt>
                <c:pt idx="52479">
                  <c:v>105.2</c:v>
                </c:pt>
                <c:pt idx="52480">
                  <c:v>105.1</c:v>
                </c:pt>
                <c:pt idx="52481">
                  <c:v>105.1</c:v>
                </c:pt>
                <c:pt idx="52482">
                  <c:v>105.1</c:v>
                </c:pt>
                <c:pt idx="52483">
                  <c:v>105.1</c:v>
                </c:pt>
                <c:pt idx="52484">
                  <c:v>105.1</c:v>
                </c:pt>
                <c:pt idx="52485">
                  <c:v>105.1</c:v>
                </c:pt>
                <c:pt idx="52486">
                  <c:v>105</c:v>
                </c:pt>
                <c:pt idx="52487">
                  <c:v>105</c:v>
                </c:pt>
                <c:pt idx="52488">
                  <c:v>105</c:v>
                </c:pt>
                <c:pt idx="52489">
                  <c:v>105</c:v>
                </c:pt>
                <c:pt idx="52490">
                  <c:v>105</c:v>
                </c:pt>
                <c:pt idx="52491">
                  <c:v>105</c:v>
                </c:pt>
                <c:pt idx="52492">
                  <c:v>105</c:v>
                </c:pt>
                <c:pt idx="52493">
                  <c:v>105</c:v>
                </c:pt>
                <c:pt idx="52494">
                  <c:v>104.9</c:v>
                </c:pt>
                <c:pt idx="52495">
                  <c:v>104.9</c:v>
                </c:pt>
                <c:pt idx="52496">
                  <c:v>104.9</c:v>
                </c:pt>
                <c:pt idx="52497">
                  <c:v>104.9</c:v>
                </c:pt>
                <c:pt idx="52498">
                  <c:v>104.9</c:v>
                </c:pt>
                <c:pt idx="52499">
                  <c:v>104.9</c:v>
                </c:pt>
                <c:pt idx="52500">
                  <c:v>104.8</c:v>
                </c:pt>
                <c:pt idx="52501">
                  <c:v>104.8</c:v>
                </c:pt>
                <c:pt idx="52502">
                  <c:v>104.8</c:v>
                </c:pt>
                <c:pt idx="52503">
                  <c:v>104.8</c:v>
                </c:pt>
                <c:pt idx="52504">
                  <c:v>104.8</c:v>
                </c:pt>
                <c:pt idx="52505">
                  <c:v>104.8</c:v>
                </c:pt>
                <c:pt idx="52506">
                  <c:v>104.7</c:v>
                </c:pt>
                <c:pt idx="52507">
                  <c:v>104.7</c:v>
                </c:pt>
                <c:pt idx="52508">
                  <c:v>104.7</c:v>
                </c:pt>
                <c:pt idx="52509">
                  <c:v>104.7</c:v>
                </c:pt>
                <c:pt idx="52510">
                  <c:v>104.7</c:v>
                </c:pt>
                <c:pt idx="52511">
                  <c:v>104.7</c:v>
                </c:pt>
                <c:pt idx="52512">
                  <c:v>104.7</c:v>
                </c:pt>
                <c:pt idx="52513">
                  <c:v>104.6</c:v>
                </c:pt>
                <c:pt idx="52514">
                  <c:v>104.6</c:v>
                </c:pt>
                <c:pt idx="52515">
                  <c:v>104.6</c:v>
                </c:pt>
                <c:pt idx="52516">
                  <c:v>104.6</c:v>
                </c:pt>
                <c:pt idx="52517">
                  <c:v>104.6</c:v>
                </c:pt>
                <c:pt idx="52518">
                  <c:v>104.6</c:v>
                </c:pt>
                <c:pt idx="52519">
                  <c:v>104.6</c:v>
                </c:pt>
                <c:pt idx="52520">
                  <c:v>104.6</c:v>
                </c:pt>
                <c:pt idx="52521">
                  <c:v>104.5</c:v>
                </c:pt>
                <c:pt idx="52522">
                  <c:v>104.5</c:v>
                </c:pt>
                <c:pt idx="52523">
                  <c:v>104.5</c:v>
                </c:pt>
                <c:pt idx="52524">
                  <c:v>104.5</c:v>
                </c:pt>
                <c:pt idx="52525">
                  <c:v>104.5</c:v>
                </c:pt>
                <c:pt idx="52526">
                  <c:v>104.5</c:v>
                </c:pt>
                <c:pt idx="52527">
                  <c:v>104.5</c:v>
                </c:pt>
                <c:pt idx="52528">
                  <c:v>104.4</c:v>
                </c:pt>
                <c:pt idx="52529">
                  <c:v>104.4</c:v>
                </c:pt>
                <c:pt idx="52530">
                  <c:v>104.4</c:v>
                </c:pt>
                <c:pt idx="52531">
                  <c:v>104.4</c:v>
                </c:pt>
                <c:pt idx="52532">
                  <c:v>104.4</c:v>
                </c:pt>
                <c:pt idx="52533">
                  <c:v>104.4</c:v>
                </c:pt>
                <c:pt idx="52534">
                  <c:v>104.4</c:v>
                </c:pt>
                <c:pt idx="52535">
                  <c:v>104.4</c:v>
                </c:pt>
                <c:pt idx="52536">
                  <c:v>104.4</c:v>
                </c:pt>
                <c:pt idx="52537">
                  <c:v>104.3</c:v>
                </c:pt>
                <c:pt idx="52538">
                  <c:v>104.3</c:v>
                </c:pt>
                <c:pt idx="52539">
                  <c:v>104.3</c:v>
                </c:pt>
                <c:pt idx="52540">
                  <c:v>104.3</c:v>
                </c:pt>
                <c:pt idx="52541">
                  <c:v>104.3</c:v>
                </c:pt>
                <c:pt idx="52542">
                  <c:v>104.3</c:v>
                </c:pt>
                <c:pt idx="52543">
                  <c:v>104.3</c:v>
                </c:pt>
                <c:pt idx="52544">
                  <c:v>104.3</c:v>
                </c:pt>
                <c:pt idx="52545">
                  <c:v>104.3</c:v>
                </c:pt>
                <c:pt idx="52546">
                  <c:v>104.2</c:v>
                </c:pt>
                <c:pt idx="52547">
                  <c:v>104.2</c:v>
                </c:pt>
                <c:pt idx="52548">
                  <c:v>104.2</c:v>
                </c:pt>
                <c:pt idx="52549">
                  <c:v>104.2</c:v>
                </c:pt>
                <c:pt idx="52550">
                  <c:v>104.2</c:v>
                </c:pt>
                <c:pt idx="52551">
                  <c:v>104.2</c:v>
                </c:pt>
                <c:pt idx="52552">
                  <c:v>104.2</c:v>
                </c:pt>
                <c:pt idx="52553">
                  <c:v>104.2</c:v>
                </c:pt>
                <c:pt idx="52554">
                  <c:v>104.2</c:v>
                </c:pt>
                <c:pt idx="52555">
                  <c:v>104.2</c:v>
                </c:pt>
                <c:pt idx="52556">
                  <c:v>104.2</c:v>
                </c:pt>
                <c:pt idx="52557">
                  <c:v>104.1</c:v>
                </c:pt>
                <c:pt idx="52558">
                  <c:v>104.1</c:v>
                </c:pt>
                <c:pt idx="52559">
                  <c:v>104.1</c:v>
                </c:pt>
                <c:pt idx="52560">
                  <c:v>104.1</c:v>
                </c:pt>
                <c:pt idx="52561">
                  <c:v>104.1</c:v>
                </c:pt>
                <c:pt idx="52562">
                  <c:v>104.1</c:v>
                </c:pt>
                <c:pt idx="52563">
                  <c:v>104.1</c:v>
                </c:pt>
                <c:pt idx="52564">
                  <c:v>104.1</c:v>
                </c:pt>
                <c:pt idx="52565">
                  <c:v>104.1</c:v>
                </c:pt>
                <c:pt idx="52566">
                  <c:v>104.1</c:v>
                </c:pt>
                <c:pt idx="52567">
                  <c:v>104.1</c:v>
                </c:pt>
                <c:pt idx="52568">
                  <c:v>104.1</c:v>
                </c:pt>
                <c:pt idx="52569">
                  <c:v>104.1</c:v>
                </c:pt>
                <c:pt idx="52570">
                  <c:v>104.1</c:v>
                </c:pt>
                <c:pt idx="52571">
                  <c:v>104.1</c:v>
                </c:pt>
                <c:pt idx="52572">
                  <c:v>104.1</c:v>
                </c:pt>
                <c:pt idx="52573">
                  <c:v>104.1</c:v>
                </c:pt>
                <c:pt idx="52574">
                  <c:v>104.1</c:v>
                </c:pt>
                <c:pt idx="52575">
                  <c:v>104.1</c:v>
                </c:pt>
                <c:pt idx="52576">
                  <c:v>104.1</c:v>
                </c:pt>
                <c:pt idx="52577">
                  <c:v>104.1</c:v>
                </c:pt>
                <c:pt idx="52578">
                  <c:v>104.1</c:v>
                </c:pt>
                <c:pt idx="52579">
                  <c:v>104.1</c:v>
                </c:pt>
                <c:pt idx="52580">
                  <c:v>104</c:v>
                </c:pt>
                <c:pt idx="52581">
                  <c:v>104</c:v>
                </c:pt>
                <c:pt idx="52582">
                  <c:v>104.1</c:v>
                </c:pt>
                <c:pt idx="52583">
                  <c:v>104.1</c:v>
                </c:pt>
                <c:pt idx="52584">
                  <c:v>104.1</c:v>
                </c:pt>
                <c:pt idx="52585">
                  <c:v>104.1</c:v>
                </c:pt>
                <c:pt idx="52586">
                  <c:v>104.1</c:v>
                </c:pt>
                <c:pt idx="52587">
                  <c:v>104.1</c:v>
                </c:pt>
                <c:pt idx="52588">
                  <c:v>104.1</c:v>
                </c:pt>
                <c:pt idx="52589">
                  <c:v>104.1</c:v>
                </c:pt>
                <c:pt idx="52590">
                  <c:v>104.1</c:v>
                </c:pt>
                <c:pt idx="52591">
                  <c:v>104.1</c:v>
                </c:pt>
                <c:pt idx="52592">
                  <c:v>104.1</c:v>
                </c:pt>
                <c:pt idx="52593">
                  <c:v>104.1</c:v>
                </c:pt>
                <c:pt idx="52594">
                  <c:v>104.1</c:v>
                </c:pt>
                <c:pt idx="52595">
                  <c:v>104.1</c:v>
                </c:pt>
                <c:pt idx="52596">
                  <c:v>104.1</c:v>
                </c:pt>
                <c:pt idx="52597">
                  <c:v>104.1</c:v>
                </c:pt>
                <c:pt idx="52598">
                  <c:v>104.1</c:v>
                </c:pt>
                <c:pt idx="52599">
                  <c:v>104.1</c:v>
                </c:pt>
                <c:pt idx="52600">
                  <c:v>104.1</c:v>
                </c:pt>
                <c:pt idx="52601">
                  <c:v>104.1</c:v>
                </c:pt>
                <c:pt idx="52602">
                  <c:v>104.1</c:v>
                </c:pt>
                <c:pt idx="52603">
                  <c:v>104.1</c:v>
                </c:pt>
                <c:pt idx="52604">
                  <c:v>104.1</c:v>
                </c:pt>
                <c:pt idx="52605">
                  <c:v>104.1</c:v>
                </c:pt>
                <c:pt idx="52606">
                  <c:v>104.1</c:v>
                </c:pt>
                <c:pt idx="52607">
                  <c:v>104.1</c:v>
                </c:pt>
                <c:pt idx="52608">
                  <c:v>104.1</c:v>
                </c:pt>
                <c:pt idx="52609">
                  <c:v>104.1</c:v>
                </c:pt>
                <c:pt idx="52610">
                  <c:v>104.1</c:v>
                </c:pt>
                <c:pt idx="52611">
                  <c:v>104.1</c:v>
                </c:pt>
                <c:pt idx="52612">
                  <c:v>104.1</c:v>
                </c:pt>
                <c:pt idx="52613">
                  <c:v>104.1</c:v>
                </c:pt>
                <c:pt idx="52614">
                  <c:v>104.1</c:v>
                </c:pt>
                <c:pt idx="52615">
                  <c:v>104.1</c:v>
                </c:pt>
                <c:pt idx="52616">
                  <c:v>104.2</c:v>
                </c:pt>
                <c:pt idx="52617">
                  <c:v>104.2</c:v>
                </c:pt>
                <c:pt idx="52618">
                  <c:v>104.2</c:v>
                </c:pt>
                <c:pt idx="52619">
                  <c:v>104.2</c:v>
                </c:pt>
                <c:pt idx="52620">
                  <c:v>104.2</c:v>
                </c:pt>
                <c:pt idx="52621">
                  <c:v>104.2</c:v>
                </c:pt>
                <c:pt idx="52622">
                  <c:v>104.2</c:v>
                </c:pt>
                <c:pt idx="52623">
                  <c:v>104.2</c:v>
                </c:pt>
                <c:pt idx="52624">
                  <c:v>104.2</c:v>
                </c:pt>
                <c:pt idx="52625">
                  <c:v>104.2</c:v>
                </c:pt>
                <c:pt idx="52626">
                  <c:v>104.2</c:v>
                </c:pt>
                <c:pt idx="52627">
                  <c:v>104.3</c:v>
                </c:pt>
                <c:pt idx="52628">
                  <c:v>104.3</c:v>
                </c:pt>
                <c:pt idx="52629">
                  <c:v>104.3</c:v>
                </c:pt>
                <c:pt idx="52630">
                  <c:v>104.3</c:v>
                </c:pt>
                <c:pt idx="52631">
                  <c:v>104.3</c:v>
                </c:pt>
                <c:pt idx="52632">
                  <c:v>104.3</c:v>
                </c:pt>
                <c:pt idx="52633">
                  <c:v>104.3</c:v>
                </c:pt>
                <c:pt idx="52634">
                  <c:v>104.3</c:v>
                </c:pt>
                <c:pt idx="52635">
                  <c:v>104.3</c:v>
                </c:pt>
                <c:pt idx="52636">
                  <c:v>104.4</c:v>
                </c:pt>
                <c:pt idx="52637">
                  <c:v>104.4</c:v>
                </c:pt>
                <c:pt idx="52638">
                  <c:v>104.4</c:v>
                </c:pt>
                <c:pt idx="52639">
                  <c:v>104.4</c:v>
                </c:pt>
                <c:pt idx="52640">
                  <c:v>104.4</c:v>
                </c:pt>
                <c:pt idx="52641">
                  <c:v>104.4</c:v>
                </c:pt>
                <c:pt idx="52642">
                  <c:v>104.4</c:v>
                </c:pt>
                <c:pt idx="52643">
                  <c:v>104.5</c:v>
                </c:pt>
                <c:pt idx="52644">
                  <c:v>104.5</c:v>
                </c:pt>
                <c:pt idx="52645">
                  <c:v>104.5</c:v>
                </c:pt>
                <c:pt idx="52646">
                  <c:v>104.5</c:v>
                </c:pt>
                <c:pt idx="52647">
                  <c:v>104.5</c:v>
                </c:pt>
                <c:pt idx="52648">
                  <c:v>104.5</c:v>
                </c:pt>
                <c:pt idx="52649">
                  <c:v>104.5</c:v>
                </c:pt>
                <c:pt idx="52650">
                  <c:v>104.5</c:v>
                </c:pt>
                <c:pt idx="52651">
                  <c:v>104.6</c:v>
                </c:pt>
                <c:pt idx="52652">
                  <c:v>104.6</c:v>
                </c:pt>
                <c:pt idx="52653">
                  <c:v>104.6</c:v>
                </c:pt>
                <c:pt idx="52654">
                  <c:v>104.6</c:v>
                </c:pt>
                <c:pt idx="52655">
                  <c:v>104.6</c:v>
                </c:pt>
                <c:pt idx="52656">
                  <c:v>104.6</c:v>
                </c:pt>
                <c:pt idx="52657">
                  <c:v>104.6</c:v>
                </c:pt>
                <c:pt idx="52658">
                  <c:v>104.6</c:v>
                </c:pt>
                <c:pt idx="52659">
                  <c:v>104.7</c:v>
                </c:pt>
                <c:pt idx="52660">
                  <c:v>104.7</c:v>
                </c:pt>
                <c:pt idx="52661">
                  <c:v>104.7</c:v>
                </c:pt>
                <c:pt idx="52662">
                  <c:v>104.7</c:v>
                </c:pt>
                <c:pt idx="52663">
                  <c:v>104.7</c:v>
                </c:pt>
                <c:pt idx="52664">
                  <c:v>104.7</c:v>
                </c:pt>
                <c:pt idx="52665">
                  <c:v>104.8</c:v>
                </c:pt>
                <c:pt idx="52666">
                  <c:v>104.8</c:v>
                </c:pt>
                <c:pt idx="52667">
                  <c:v>104.8</c:v>
                </c:pt>
                <c:pt idx="52668">
                  <c:v>104.8</c:v>
                </c:pt>
                <c:pt idx="52669">
                  <c:v>104.8</c:v>
                </c:pt>
                <c:pt idx="52670">
                  <c:v>104.9</c:v>
                </c:pt>
                <c:pt idx="52671">
                  <c:v>104.9</c:v>
                </c:pt>
                <c:pt idx="52672">
                  <c:v>104.9</c:v>
                </c:pt>
                <c:pt idx="52673">
                  <c:v>104.9</c:v>
                </c:pt>
                <c:pt idx="52674">
                  <c:v>104.9</c:v>
                </c:pt>
                <c:pt idx="52675">
                  <c:v>104.9</c:v>
                </c:pt>
                <c:pt idx="52676">
                  <c:v>105</c:v>
                </c:pt>
                <c:pt idx="52677">
                  <c:v>105</c:v>
                </c:pt>
                <c:pt idx="52678">
                  <c:v>105</c:v>
                </c:pt>
                <c:pt idx="52679">
                  <c:v>105</c:v>
                </c:pt>
                <c:pt idx="52680">
                  <c:v>105</c:v>
                </c:pt>
                <c:pt idx="52681">
                  <c:v>105</c:v>
                </c:pt>
                <c:pt idx="52682">
                  <c:v>105</c:v>
                </c:pt>
                <c:pt idx="52683">
                  <c:v>105.1</c:v>
                </c:pt>
                <c:pt idx="52684">
                  <c:v>105.1</c:v>
                </c:pt>
                <c:pt idx="52685">
                  <c:v>105.1</c:v>
                </c:pt>
                <c:pt idx="52686">
                  <c:v>105.1</c:v>
                </c:pt>
                <c:pt idx="52687">
                  <c:v>105.1</c:v>
                </c:pt>
                <c:pt idx="52688">
                  <c:v>105.2</c:v>
                </c:pt>
                <c:pt idx="52689">
                  <c:v>105.2</c:v>
                </c:pt>
                <c:pt idx="52690">
                  <c:v>105.2</c:v>
                </c:pt>
                <c:pt idx="52691">
                  <c:v>105.2</c:v>
                </c:pt>
                <c:pt idx="52692">
                  <c:v>105.2</c:v>
                </c:pt>
                <c:pt idx="52693">
                  <c:v>105.2</c:v>
                </c:pt>
                <c:pt idx="52694">
                  <c:v>105.3</c:v>
                </c:pt>
                <c:pt idx="52695">
                  <c:v>105.3</c:v>
                </c:pt>
                <c:pt idx="52696">
                  <c:v>105.3</c:v>
                </c:pt>
                <c:pt idx="52697">
                  <c:v>105.3</c:v>
                </c:pt>
                <c:pt idx="52698">
                  <c:v>105.3</c:v>
                </c:pt>
                <c:pt idx="52699">
                  <c:v>105.3</c:v>
                </c:pt>
                <c:pt idx="52700">
                  <c:v>105.4</c:v>
                </c:pt>
                <c:pt idx="52701">
                  <c:v>105.4</c:v>
                </c:pt>
                <c:pt idx="52702">
                  <c:v>105.4</c:v>
                </c:pt>
                <c:pt idx="52703">
                  <c:v>105.4</c:v>
                </c:pt>
                <c:pt idx="52704">
                  <c:v>105.4</c:v>
                </c:pt>
                <c:pt idx="52705">
                  <c:v>105.4</c:v>
                </c:pt>
                <c:pt idx="52706">
                  <c:v>105.5</c:v>
                </c:pt>
                <c:pt idx="52707">
                  <c:v>105.5</c:v>
                </c:pt>
                <c:pt idx="52708">
                  <c:v>105.5</c:v>
                </c:pt>
                <c:pt idx="52709">
                  <c:v>105.5</c:v>
                </c:pt>
                <c:pt idx="52710">
                  <c:v>105.5</c:v>
                </c:pt>
                <c:pt idx="52711">
                  <c:v>105.5</c:v>
                </c:pt>
                <c:pt idx="52712">
                  <c:v>105.6</c:v>
                </c:pt>
                <c:pt idx="52713">
                  <c:v>105.6</c:v>
                </c:pt>
                <c:pt idx="52714">
                  <c:v>105.6</c:v>
                </c:pt>
                <c:pt idx="52715">
                  <c:v>105.6</c:v>
                </c:pt>
                <c:pt idx="52716">
                  <c:v>105.6</c:v>
                </c:pt>
                <c:pt idx="52717">
                  <c:v>105.6</c:v>
                </c:pt>
                <c:pt idx="52718">
                  <c:v>105.7</c:v>
                </c:pt>
                <c:pt idx="52719">
                  <c:v>105.7</c:v>
                </c:pt>
                <c:pt idx="52720">
                  <c:v>105.7</c:v>
                </c:pt>
                <c:pt idx="52721">
                  <c:v>105.7</c:v>
                </c:pt>
                <c:pt idx="52722">
                  <c:v>105.7</c:v>
                </c:pt>
                <c:pt idx="52723">
                  <c:v>105.7</c:v>
                </c:pt>
                <c:pt idx="52724">
                  <c:v>105.8</c:v>
                </c:pt>
                <c:pt idx="52725">
                  <c:v>105.8</c:v>
                </c:pt>
                <c:pt idx="52726">
                  <c:v>105.8</c:v>
                </c:pt>
                <c:pt idx="52727">
                  <c:v>105.8</c:v>
                </c:pt>
                <c:pt idx="52728">
                  <c:v>105.8</c:v>
                </c:pt>
                <c:pt idx="52729">
                  <c:v>105.8</c:v>
                </c:pt>
                <c:pt idx="52730">
                  <c:v>105.8</c:v>
                </c:pt>
                <c:pt idx="52731">
                  <c:v>105.9</c:v>
                </c:pt>
                <c:pt idx="52732">
                  <c:v>105.9</c:v>
                </c:pt>
                <c:pt idx="52733">
                  <c:v>105.9</c:v>
                </c:pt>
                <c:pt idx="52734">
                  <c:v>105.9</c:v>
                </c:pt>
                <c:pt idx="52735">
                  <c:v>105.9</c:v>
                </c:pt>
                <c:pt idx="52736">
                  <c:v>105.9</c:v>
                </c:pt>
                <c:pt idx="52737">
                  <c:v>105.9</c:v>
                </c:pt>
                <c:pt idx="52738">
                  <c:v>105.9</c:v>
                </c:pt>
                <c:pt idx="52739">
                  <c:v>106</c:v>
                </c:pt>
                <c:pt idx="52740">
                  <c:v>106</c:v>
                </c:pt>
                <c:pt idx="52741">
                  <c:v>106</c:v>
                </c:pt>
                <c:pt idx="52742">
                  <c:v>106</c:v>
                </c:pt>
                <c:pt idx="52743">
                  <c:v>106</c:v>
                </c:pt>
                <c:pt idx="52744">
                  <c:v>106</c:v>
                </c:pt>
                <c:pt idx="52745">
                  <c:v>106</c:v>
                </c:pt>
                <c:pt idx="52746">
                  <c:v>106</c:v>
                </c:pt>
                <c:pt idx="52747">
                  <c:v>106</c:v>
                </c:pt>
                <c:pt idx="52748">
                  <c:v>106</c:v>
                </c:pt>
                <c:pt idx="52749">
                  <c:v>106</c:v>
                </c:pt>
                <c:pt idx="52750">
                  <c:v>106.1</c:v>
                </c:pt>
                <c:pt idx="52751">
                  <c:v>106.1</c:v>
                </c:pt>
                <c:pt idx="52752">
                  <c:v>106.1</c:v>
                </c:pt>
                <c:pt idx="52753">
                  <c:v>106.1</c:v>
                </c:pt>
                <c:pt idx="52754">
                  <c:v>106.1</c:v>
                </c:pt>
                <c:pt idx="52755">
                  <c:v>106.1</c:v>
                </c:pt>
                <c:pt idx="52756">
                  <c:v>106.1</c:v>
                </c:pt>
                <c:pt idx="52757">
                  <c:v>106.1</c:v>
                </c:pt>
                <c:pt idx="52758">
                  <c:v>106.1</c:v>
                </c:pt>
                <c:pt idx="52759">
                  <c:v>106.1</c:v>
                </c:pt>
                <c:pt idx="52760">
                  <c:v>106.1</c:v>
                </c:pt>
                <c:pt idx="52761">
                  <c:v>106.2</c:v>
                </c:pt>
                <c:pt idx="52762">
                  <c:v>106.2</c:v>
                </c:pt>
                <c:pt idx="52763">
                  <c:v>106.2</c:v>
                </c:pt>
                <c:pt idx="52764">
                  <c:v>106.2</c:v>
                </c:pt>
                <c:pt idx="52765">
                  <c:v>106.2</c:v>
                </c:pt>
                <c:pt idx="52766">
                  <c:v>106.2</c:v>
                </c:pt>
                <c:pt idx="52767">
                  <c:v>106.2</c:v>
                </c:pt>
                <c:pt idx="52768">
                  <c:v>106.2</c:v>
                </c:pt>
                <c:pt idx="52769">
                  <c:v>106.2</c:v>
                </c:pt>
                <c:pt idx="52770">
                  <c:v>106.2</c:v>
                </c:pt>
                <c:pt idx="52771">
                  <c:v>106.2</c:v>
                </c:pt>
                <c:pt idx="52772">
                  <c:v>106.2</c:v>
                </c:pt>
                <c:pt idx="52773">
                  <c:v>106.2</c:v>
                </c:pt>
                <c:pt idx="52774">
                  <c:v>106.3</c:v>
                </c:pt>
                <c:pt idx="52775">
                  <c:v>106.3</c:v>
                </c:pt>
                <c:pt idx="52776">
                  <c:v>106.3</c:v>
                </c:pt>
                <c:pt idx="52777">
                  <c:v>106.3</c:v>
                </c:pt>
                <c:pt idx="52778">
                  <c:v>106.3</c:v>
                </c:pt>
                <c:pt idx="52779">
                  <c:v>106.3</c:v>
                </c:pt>
                <c:pt idx="52780">
                  <c:v>106.3</c:v>
                </c:pt>
                <c:pt idx="52781">
                  <c:v>106.3</c:v>
                </c:pt>
                <c:pt idx="52782">
                  <c:v>106.3</c:v>
                </c:pt>
                <c:pt idx="52783">
                  <c:v>106.3</c:v>
                </c:pt>
                <c:pt idx="52784">
                  <c:v>106.3</c:v>
                </c:pt>
                <c:pt idx="52785">
                  <c:v>106.3</c:v>
                </c:pt>
                <c:pt idx="52786">
                  <c:v>106.3</c:v>
                </c:pt>
                <c:pt idx="52787">
                  <c:v>106.3</c:v>
                </c:pt>
                <c:pt idx="52788">
                  <c:v>106.3</c:v>
                </c:pt>
                <c:pt idx="52789">
                  <c:v>106.3</c:v>
                </c:pt>
                <c:pt idx="52790">
                  <c:v>106.3</c:v>
                </c:pt>
                <c:pt idx="52791">
                  <c:v>106.3</c:v>
                </c:pt>
                <c:pt idx="52792">
                  <c:v>106.3</c:v>
                </c:pt>
                <c:pt idx="52793">
                  <c:v>106.3</c:v>
                </c:pt>
                <c:pt idx="52794">
                  <c:v>106.3</c:v>
                </c:pt>
                <c:pt idx="52795">
                  <c:v>106.3</c:v>
                </c:pt>
                <c:pt idx="52796">
                  <c:v>106.3</c:v>
                </c:pt>
                <c:pt idx="52797">
                  <c:v>106.3</c:v>
                </c:pt>
                <c:pt idx="52798">
                  <c:v>106.3</c:v>
                </c:pt>
                <c:pt idx="52799">
                  <c:v>106.3</c:v>
                </c:pt>
                <c:pt idx="52800">
                  <c:v>106.3</c:v>
                </c:pt>
                <c:pt idx="52801">
                  <c:v>106.3</c:v>
                </c:pt>
                <c:pt idx="52802">
                  <c:v>106.3</c:v>
                </c:pt>
                <c:pt idx="52803">
                  <c:v>106.3</c:v>
                </c:pt>
                <c:pt idx="52804">
                  <c:v>106.3</c:v>
                </c:pt>
                <c:pt idx="52805">
                  <c:v>106.3</c:v>
                </c:pt>
                <c:pt idx="52806">
                  <c:v>106.3</c:v>
                </c:pt>
                <c:pt idx="52807">
                  <c:v>106.3</c:v>
                </c:pt>
                <c:pt idx="52808">
                  <c:v>106.3</c:v>
                </c:pt>
                <c:pt idx="52809">
                  <c:v>106.3</c:v>
                </c:pt>
                <c:pt idx="52810">
                  <c:v>106.3</c:v>
                </c:pt>
                <c:pt idx="52811">
                  <c:v>106.3</c:v>
                </c:pt>
                <c:pt idx="52812">
                  <c:v>106.3</c:v>
                </c:pt>
                <c:pt idx="52813">
                  <c:v>106.3</c:v>
                </c:pt>
                <c:pt idx="52814">
                  <c:v>106.3</c:v>
                </c:pt>
                <c:pt idx="52815">
                  <c:v>106.3</c:v>
                </c:pt>
                <c:pt idx="52816">
                  <c:v>106.3</c:v>
                </c:pt>
                <c:pt idx="52817">
                  <c:v>106.3</c:v>
                </c:pt>
                <c:pt idx="52818">
                  <c:v>106.3</c:v>
                </c:pt>
                <c:pt idx="52819">
                  <c:v>106.3</c:v>
                </c:pt>
                <c:pt idx="52820">
                  <c:v>106.3</c:v>
                </c:pt>
                <c:pt idx="52821">
                  <c:v>106.3</c:v>
                </c:pt>
                <c:pt idx="52822">
                  <c:v>106.3</c:v>
                </c:pt>
                <c:pt idx="52823">
                  <c:v>106.3</c:v>
                </c:pt>
                <c:pt idx="52824">
                  <c:v>106.3</c:v>
                </c:pt>
                <c:pt idx="52825">
                  <c:v>106.3</c:v>
                </c:pt>
                <c:pt idx="52826">
                  <c:v>106.3</c:v>
                </c:pt>
                <c:pt idx="52827">
                  <c:v>106.3</c:v>
                </c:pt>
                <c:pt idx="52828">
                  <c:v>106.3</c:v>
                </c:pt>
                <c:pt idx="52829">
                  <c:v>106.3</c:v>
                </c:pt>
                <c:pt idx="52830">
                  <c:v>106.3</c:v>
                </c:pt>
                <c:pt idx="52831">
                  <c:v>106.2</c:v>
                </c:pt>
                <c:pt idx="52832">
                  <c:v>106.2</c:v>
                </c:pt>
                <c:pt idx="52833">
                  <c:v>106.2</c:v>
                </c:pt>
                <c:pt idx="52834">
                  <c:v>106.2</c:v>
                </c:pt>
                <c:pt idx="52835">
                  <c:v>106.2</c:v>
                </c:pt>
                <c:pt idx="52836">
                  <c:v>106.2</c:v>
                </c:pt>
                <c:pt idx="52837">
                  <c:v>106.2</c:v>
                </c:pt>
                <c:pt idx="52838">
                  <c:v>106.2</c:v>
                </c:pt>
                <c:pt idx="52839">
                  <c:v>106.2</c:v>
                </c:pt>
                <c:pt idx="52840">
                  <c:v>106.2</c:v>
                </c:pt>
                <c:pt idx="52841">
                  <c:v>106.2</c:v>
                </c:pt>
                <c:pt idx="52842">
                  <c:v>106.2</c:v>
                </c:pt>
                <c:pt idx="52843">
                  <c:v>106.1</c:v>
                </c:pt>
                <c:pt idx="52844">
                  <c:v>106.1</c:v>
                </c:pt>
                <c:pt idx="52845">
                  <c:v>106.1</c:v>
                </c:pt>
                <c:pt idx="52846">
                  <c:v>106.1</c:v>
                </c:pt>
                <c:pt idx="52847">
                  <c:v>106.1</c:v>
                </c:pt>
                <c:pt idx="52848">
                  <c:v>106.1</c:v>
                </c:pt>
                <c:pt idx="52849">
                  <c:v>106.1</c:v>
                </c:pt>
                <c:pt idx="52850">
                  <c:v>106</c:v>
                </c:pt>
                <c:pt idx="52851">
                  <c:v>106</c:v>
                </c:pt>
                <c:pt idx="52852">
                  <c:v>106</c:v>
                </c:pt>
                <c:pt idx="52853">
                  <c:v>106</c:v>
                </c:pt>
                <c:pt idx="52854">
                  <c:v>106</c:v>
                </c:pt>
                <c:pt idx="52855">
                  <c:v>106</c:v>
                </c:pt>
                <c:pt idx="52856">
                  <c:v>106</c:v>
                </c:pt>
                <c:pt idx="52857">
                  <c:v>106</c:v>
                </c:pt>
                <c:pt idx="52858">
                  <c:v>106</c:v>
                </c:pt>
                <c:pt idx="52859">
                  <c:v>105.9</c:v>
                </c:pt>
                <c:pt idx="52860">
                  <c:v>105.9</c:v>
                </c:pt>
                <c:pt idx="52861">
                  <c:v>105.9</c:v>
                </c:pt>
                <c:pt idx="52862">
                  <c:v>105.9</c:v>
                </c:pt>
                <c:pt idx="52863">
                  <c:v>105.9</c:v>
                </c:pt>
                <c:pt idx="52864">
                  <c:v>105.9</c:v>
                </c:pt>
                <c:pt idx="52865">
                  <c:v>105.8</c:v>
                </c:pt>
                <c:pt idx="52866">
                  <c:v>105.8</c:v>
                </c:pt>
                <c:pt idx="52867">
                  <c:v>105.8</c:v>
                </c:pt>
                <c:pt idx="52868">
                  <c:v>105.8</c:v>
                </c:pt>
                <c:pt idx="52869">
                  <c:v>105.8</c:v>
                </c:pt>
                <c:pt idx="52870">
                  <c:v>105.8</c:v>
                </c:pt>
                <c:pt idx="52871">
                  <c:v>105.8</c:v>
                </c:pt>
                <c:pt idx="52872">
                  <c:v>105.8</c:v>
                </c:pt>
                <c:pt idx="52873">
                  <c:v>105.7</c:v>
                </c:pt>
                <c:pt idx="52874">
                  <c:v>105.7</c:v>
                </c:pt>
                <c:pt idx="52875">
                  <c:v>105.7</c:v>
                </c:pt>
                <c:pt idx="52876">
                  <c:v>105.7</c:v>
                </c:pt>
                <c:pt idx="52877">
                  <c:v>105.7</c:v>
                </c:pt>
                <c:pt idx="52878">
                  <c:v>105.7</c:v>
                </c:pt>
                <c:pt idx="52879">
                  <c:v>105.7</c:v>
                </c:pt>
                <c:pt idx="52880">
                  <c:v>105.6</c:v>
                </c:pt>
                <c:pt idx="52881">
                  <c:v>105.6</c:v>
                </c:pt>
                <c:pt idx="52882">
                  <c:v>105.6</c:v>
                </c:pt>
                <c:pt idx="52883">
                  <c:v>105.6</c:v>
                </c:pt>
                <c:pt idx="52884">
                  <c:v>105.6</c:v>
                </c:pt>
                <c:pt idx="52885">
                  <c:v>105.6</c:v>
                </c:pt>
                <c:pt idx="52886">
                  <c:v>105.5</c:v>
                </c:pt>
                <c:pt idx="52887">
                  <c:v>105.5</c:v>
                </c:pt>
                <c:pt idx="52888">
                  <c:v>105.5</c:v>
                </c:pt>
                <c:pt idx="52889">
                  <c:v>105.5</c:v>
                </c:pt>
                <c:pt idx="52890">
                  <c:v>105.5</c:v>
                </c:pt>
                <c:pt idx="52891">
                  <c:v>105.5</c:v>
                </c:pt>
                <c:pt idx="52892">
                  <c:v>105.4</c:v>
                </c:pt>
                <c:pt idx="52893">
                  <c:v>105.4</c:v>
                </c:pt>
                <c:pt idx="52894">
                  <c:v>105.4</c:v>
                </c:pt>
                <c:pt idx="52895">
                  <c:v>105.4</c:v>
                </c:pt>
                <c:pt idx="52896">
                  <c:v>105.4</c:v>
                </c:pt>
                <c:pt idx="52897">
                  <c:v>105.4</c:v>
                </c:pt>
                <c:pt idx="52898">
                  <c:v>105.3</c:v>
                </c:pt>
                <c:pt idx="52899">
                  <c:v>105.3</c:v>
                </c:pt>
                <c:pt idx="52900">
                  <c:v>105.3</c:v>
                </c:pt>
                <c:pt idx="52901">
                  <c:v>105.3</c:v>
                </c:pt>
                <c:pt idx="52902">
                  <c:v>105.3</c:v>
                </c:pt>
                <c:pt idx="52903">
                  <c:v>105.3</c:v>
                </c:pt>
                <c:pt idx="52904">
                  <c:v>105.2</c:v>
                </c:pt>
                <c:pt idx="52905">
                  <c:v>105.2</c:v>
                </c:pt>
                <c:pt idx="52906">
                  <c:v>105.2</c:v>
                </c:pt>
                <c:pt idx="52907">
                  <c:v>105.2</c:v>
                </c:pt>
                <c:pt idx="52908">
                  <c:v>105.2</c:v>
                </c:pt>
                <c:pt idx="52909">
                  <c:v>105.1</c:v>
                </c:pt>
                <c:pt idx="52910">
                  <c:v>105.1</c:v>
                </c:pt>
                <c:pt idx="52911">
                  <c:v>105.1</c:v>
                </c:pt>
                <c:pt idx="52912">
                  <c:v>105.1</c:v>
                </c:pt>
                <c:pt idx="52913">
                  <c:v>105.1</c:v>
                </c:pt>
                <c:pt idx="52914">
                  <c:v>105.1</c:v>
                </c:pt>
                <c:pt idx="52915">
                  <c:v>105</c:v>
                </c:pt>
                <c:pt idx="52916">
                  <c:v>105</c:v>
                </c:pt>
                <c:pt idx="52917">
                  <c:v>105</c:v>
                </c:pt>
                <c:pt idx="52918">
                  <c:v>105</c:v>
                </c:pt>
                <c:pt idx="52919">
                  <c:v>105</c:v>
                </c:pt>
                <c:pt idx="52920">
                  <c:v>105</c:v>
                </c:pt>
                <c:pt idx="52921">
                  <c:v>105</c:v>
                </c:pt>
                <c:pt idx="52922">
                  <c:v>105</c:v>
                </c:pt>
                <c:pt idx="52923">
                  <c:v>104.9</c:v>
                </c:pt>
                <c:pt idx="52924">
                  <c:v>104.9</c:v>
                </c:pt>
                <c:pt idx="52925">
                  <c:v>104.9</c:v>
                </c:pt>
                <c:pt idx="52926">
                  <c:v>104.9</c:v>
                </c:pt>
                <c:pt idx="52927">
                  <c:v>104.9</c:v>
                </c:pt>
                <c:pt idx="52928">
                  <c:v>104.8</c:v>
                </c:pt>
                <c:pt idx="52929">
                  <c:v>104.8</c:v>
                </c:pt>
                <c:pt idx="52930">
                  <c:v>104.8</c:v>
                </c:pt>
                <c:pt idx="52931">
                  <c:v>104.8</c:v>
                </c:pt>
                <c:pt idx="52932">
                  <c:v>104.8</c:v>
                </c:pt>
                <c:pt idx="52933">
                  <c:v>104.8</c:v>
                </c:pt>
                <c:pt idx="52934">
                  <c:v>104.8</c:v>
                </c:pt>
                <c:pt idx="52935">
                  <c:v>104.8</c:v>
                </c:pt>
                <c:pt idx="52936">
                  <c:v>104.7</c:v>
                </c:pt>
                <c:pt idx="52937">
                  <c:v>104.7</c:v>
                </c:pt>
                <c:pt idx="52938">
                  <c:v>104.7</c:v>
                </c:pt>
                <c:pt idx="52939">
                  <c:v>104.7</c:v>
                </c:pt>
                <c:pt idx="52940">
                  <c:v>104.7</c:v>
                </c:pt>
                <c:pt idx="52941">
                  <c:v>104.7</c:v>
                </c:pt>
                <c:pt idx="52942">
                  <c:v>104.7</c:v>
                </c:pt>
                <c:pt idx="52943">
                  <c:v>104.7</c:v>
                </c:pt>
                <c:pt idx="52944">
                  <c:v>104.6</c:v>
                </c:pt>
                <c:pt idx="52945">
                  <c:v>104.6</c:v>
                </c:pt>
                <c:pt idx="52946">
                  <c:v>104.6</c:v>
                </c:pt>
                <c:pt idx="52947">
                  <c:v>104.6</c:v>
                </c:pt>
                <c:pt idx="52948">
                  <c:v>104.6</c:v>
                </c:pt>
                <c:pt idx="52949">
                  <c:v>104.6</c:v>
                </c:pt>
                <c:pt idx="52950">
                  <c:v>104.6</c:v>
                </c:pt>
                <c:pt idx="52951">
                  <c:v>104.6</c:v>
                </c:pt>
                <c:pt idx="52952">
                  <c:v>104.5</c:v>
                </c:pt>
                <c:pt idx="52953">
                  <c:v>104.5</c:v>
                </c:pt>
                <c:pt idx="52954">
                  <c:v>104.5</c:v>
                </c:pt>
                <c:pt idx="52955">
                  <c:v>104.5</c:v>
                </c:pt>
                <c:pt idx="52956">
                  <c:v>104.5</c:v>
                </c:pt>
                <c:pt idx="52957">
                  <c:v>104.5</c:v>
                </c:pt>
                <c:pt idx="52958">
                  <c:v>104.5</c:v>
                </c:pt>
                <c:pt idx="52959">
                  <c:v>104.5</c:v>
                </c:pt>
                <c:pt idx="52960">
                  <c:v>104.5</c:v>
                </c:pt>
                <c:pt idx="52961">
                  <c:v>104.5</c:v>
                </c:pt>
                <c:pt idx="52962">
                  <c:v>104.5</c:v>
                </c:pt>
                <c:pt idx="52963">
                  <c:v>104.5</c:v>
                </c:pt>
                <c:pt idx="52964">
                  <c:v>104.5</c:v>
                </c:pt>
                <c:pt idx="52965">
                  <c:v>104.4</c:v>
                </c:pt>
                <c:pt idx="52966">
                  <c:v>104.4</c:v>
                </c:pt>
                <c:pt idx="52967">
                  <c:v>104.4</c:v>
                </c:pt>
                <c:pt idx="52968">
                  <c:v>104.4</c:v>
                </c:pt>
                <c:pt idx="52969">
                  <c:v>104.4</c:v>
                </c:pt>
                <c:pt idx="52970">
                  <c:v>104.4</c:v>
                </c:pt>
                <c:pt idx="52971">
                  <c:v>104.4</c:v>
                </c:pt>
                <c:pt idx="52972">
                  <c:v>104.4</c:v>
                </c:pt>
                <c:pt idx="52973">
                  <c:v>104.4</c:v>
                </c:pt>
                <c:pt idx="52974">
                  <c:v>104.4</c:v>
                </c:pt>
                <c:pt idx="52975">
                  <c:v>104.4</c:v>
                </c:pt>
                <c:pt idx="52976">
                  <c:v>104.4</c:v>
                </c:pt>
                <c:pt idx="52977">
                  <c:v>104.4</c:v>
                </c:pt>
                <c:pt idx="52978">
                  <c:v>104.4</c:v>
                </c:pt>
                <c:pt idx="52979">
                  <c:v>104.4</c:v>
                </c:pt>
                <c:pt idx="52980">
                  <c:v>104.4</c:v>
                </c:pt>
                <c:pt idx="52981">
                  <c:v>104.4</c:v>
                </c:pt>
                <c:pt idx="52982">
                  <c:v>104.4</c:v>
                </c:pt>
                <c:pt idx="52983">
                  <c:v>104.4</c:v>
                </c:pt>
                <c:pt idx="52984">
                  <c:v>104.3</c:v>
                </c:pt>
                <c:pt idx="52985">
                  <c:v>104.3</c:v>
                </c:pt>
                <c:pt idx="52986">
                  <c:v>104.3</c:v>
                </c:pt>
                <c:pt idx="52987">
                  <c:v>104.3</c:v>
                </c:pt>
                <c:pt idx="52988">
                  <c:v>104.3</c:v>
                </c:pt>
                <c:pt idx="52989">
                  <c:v>104.3</c:v>
                </c:pt>
                <c:pt idx="52990">
                  <c:v>104.3</c:v>
                </c:pt>
                <c:pt idx="52991">
                  <c:v>104.3</c:v>
                </c:pt>
                <c:pt idx="52992">
                  <c:v>104.3</c:v>
                </c:pt>
                <c:pt idx="52993">
                  <c:v>104.3</c:v>
                </c:pt>
                <c:pt idx="52994">
                  <c:v>104.3</c:v>
                </c:pt>
                <c:pt idx="52995">
                  <c:v>104.3</c:v>
                </c:pt>
                <c:pt idx="52996">
                  <c:v>104.3</c:v>
                </c:pt>
                <c:pt idx="52997">
                  <c:v>104.3</c:v>
                </c:pt>
                <c:pt idx="52998">
                  <c:v>104.3</c:v>
                </c:pt>
                <c:pt idx="52999">
                  <c:v>104.3</c:v>
                </c:pt>
                <c:pt idx="53000">
                  <c:v>104.3</c:v>
                </c:pt>
                <c:pt idx="53001">
                  <c:v>104.3</c:v>
                </c:pt>
                <c:pt idx="53002">
                  <c:v>104.3</c:v>
                </c:pt>
                <c:pt idx="53003">
                  <c:v>104.3</c:v>
                </c:pt>
                <c:pt idx="53004">
                  <c:v>104.3</c:v>
                </c:pt>
                <c:pt idx="53005">
                  <c:v>104.3</c:v>
                </c:pt>
                <c:pt idx="53006">
                  <c:v>104.3</c:v>
                </c:pt>
                <c:pt idx="53007">
                  <c:v>104.3</c:v>
                </c:pt>
                <c:pt idx="53008">
                  <c:v>104.3</c:v>
                </c:pt>
                <c:pt idx="53009">
                  <c:v>104.3</c:v>
                </c:pt>
                <c:pt idx="53010">
                  <c:v>104.3</c:v>
                </c:pt>
                <c:pt idx="53011">
                  <c:v>104.3</c:v>
                </c:pt>
                <c:pt idx="53012">
                  <c:v>104.3</c:v>
                </c:pt>
                <c:pt idx="53013">
                  <c:v>104.3</c:v>
                </c:pt>
                <c:pt idx="53014">
                  <c:v>104.3</c:v>
                </c:pt>
                <c:pt idx="53015">
                  <c:v>104.3</c:v>
                </c:pt>
                <c:pt idx="53016">
                  <c:v>104.3</c:v>
                </c:pt>
                <c:pt idx="53017">
                  <c:v>104.3</c:v>
                </c:pt>
                <c:pt idx="53018">
                  <c:v>104.3</c:v>
                </c:pt>
                <c:pt idx="53019">
                  <c:v>104.3</c:v>
                </c:pt>
                <c:pt idx="53020">
                  <c:v>104.3</c:v>
                </c:pt>
                <c:pt idx="53021">
                  <c:v>104.3</c:v>
                </c:pt>
                <c:pt idx="53022">
                  <c:v>104.3</c:v>
                </c:pt>
                <c:pt idx="53023">
                  <c:v>104.3</c:v>
                </c:pt>
                <c:pt idx="53024">
                  <c:v>104.3</c:v>
                </c:pt>
                <c:pt idx="53025">
                  <c:v>104.3</c:v>
                </c:pt>
                <c:pt idx="53026">
                  <c:v>104.3</c:v>
                </c:pt>
                <c:pt idx="53027">
                  <c:v>104.3</c:v>
                </c:pt>
                <c:pt idx="53028">
                  <c:v>104.3</c:v>
                </c:pt>
                <c:pt idx="53029">
                  <c:v>104.3</c:v>
                </c:pt>
                <c:pt idx="53030">
                  <c:v>104.4</c:v>
                </c:pt>
                <c:pt idx="53031">
                  <c:v>104.4</c:v>
                </c:pt>
                <c:pt idx="53032">
                  <c:v>104.4</c:v>
                </c:pt>
                <c:pt idx="53033">
                  <c:v>104.4</c:v>
                </c:pt>
                <c:pt idx="53034">
                  <c:v>104.4</c:v>
                </c:pt>
                <c:pt idx="53035">
                  <c:v>104.4</c:v>
                </c:pt>
                <c:pt idx="53036">
                  <c:v>104.4</c:v>
                </c:pt>
                <c:pt idx="53037">
                  <c:v>104.4</c:v>
                </c:pt>
                <c:pt idx="53038">
                  <c:v>104.4</c:v>
                </c:pt>
                <c:pt idx="53039">
                  <c:v>104.4</c:v>
                </c:pt>
                <c:pt idx="53040">
                  <c:v>104.4</c:v>
                </c:pt>
                <c:pt idx="53041">
                  <c:v>104.4</c:v>
                </c:pt>
                <c:pt idx="53042">
                  <c:v>104.4</c:v>
                </c:pt>
                <c:pt idx="53043">
                  <c:v>104.5</c:v>
                </c:pt>
                <c:pt idx="53044">
                  <c:v>104.5</c:v>
                </c:pt>
                <c:pt idx="53045">
                  <c:v>104.5</c:v>
                </c:pt>
                <c:pt idx="53046">
                  <c:v>104.5</c:v>
                </c:pt>
                <c:pt idx="53047">
                  <c:v>104.5</c:v>
                </c:pt>
                <c:pt idx="53048">
                  <c:v>104.5</c:v>
                </c:pt>
                <c:pt idx="53049">
                  <c:v>104.5</c:v>
                </c:pt>
                <c:pt idx="53050">
                  <c:v>104.5</c:v>
                </c:pt>
                <c:pt idx="53051">
                  <c:v>104.5</c:v>
                </c:pt>
                <c:pt idx="53052">
                  <c:v>104.5</c:v>
                </c:pt>
                <c:pt idx="53053">
                  <c:v>104.6</c:v>
                </c:pt>
                <c:pt idx="53054">
                  <c:v>104.6</c:v>
                </c:pt>
                <c:pt idx="53055">
                  <c:v>104.6</c:v>
                </c:pt>
                <c:pt idx="53056">
                  <c:v>104.6</c:v>
                </c:pt>
                <c:pt idx="53057">
                  <c:v>104.6</c:v>
                </c:pt>
                <c:pt idx="53058">
                  <c:v>104.6</c:v>
                </c:pt>
                <c:pt idx="53059">
                  <c:v>104.6</c:v>
                </c:pt>
                <c:pt idx="53060">
                  <c:v>104.6</c:v>
                </c:pt>
                <c:pt idx="53061">
                  <c:v>104.7</c:v>
                </c:pt>
                <c:pt idx="53062">
                  <c:v>104.6</c:v>
                </c:pt>
                <c:pt idx="53063">
                  <c:v>104.7</c:v>
                </c:pt>
                <c:pt idx="53064">
                  <c:v>104.7</c:v>
                </c:pt>
                <c:pt idx="53065">
                  <c:v>104.7</c:v>
                </c:pt>
                <c:pt idx="53066">
                  <c:v>104.7</c:v>
                </c:pt>
                <c:pt idx="53067">
                  <c:v>104.7</c:v>
                </c:pt>
                <c:pt idx="53068">
                  <c:v>104.7</c:v>
                </c:pt>
                <c:pt idx="53069">
                  <c:v>104.7</c:v>
                </c:pt>
                <c:pt idx="53070">
                  <c:v>104.7</c:v>
                </c:pt>
                <c:pt idx="53071">
                  <c:v>104.8</c:v>
                </c:pt>
                <c:pt idx="53072">
                  <c:v>104.8</c:v>
                </c:pt>
                <c:pt idx="53073">
                  <c:v>104.8</c:v>
                </c:pt>
                <c:pt idx="53074">
                  <c:v>104.8</c:v>
                </c:pt>
                <c:pt idx="53075">
                  <c:v>104.8</c:v>
                </c:pt>
                <c:pt idx="53076">
                  <c:v>104.8</c:v>
                </c:pt>
                <c:pt idx="53077">
                  <c:v>104.8</c:v>
                </c:pt>
                <c:pt idx="53078">
                  <c:v>104.9</c:v>
                </c:pt>
                <c:pt idx="53079">
                  <c:v>104.9</c:v>
                </c:pt>
                <c:pt idx="53080">
                  <c:v>104.9</c:v>
                </c:pt>
                <c:pt idx="53081">
                  <c:v>104.9</c:v>
                </c:pt>
                <c:pt idx="53082">
                  <c:v>104.9</c:v>
                </c:pt>
                <c:pt idx="53083">
                  <c:v>104.9</c:v>
                </c:pt>
                <c:pt idx="53084">
                  <c:v>104.9</c:v>
                </c:pt>
                <c:pt idx="53085">
                  <c:v>105</c:v>
                </c:pt>
                <c:pt idx="53086">
                  <c:v>105</c:v>
                </c:pt>
                <c:pt idx="53087">
                  <c:v>105</c:v>
                </c:pt>
                <c:pt idx="53088">
                  <c:v>105</c:v>
                </c:pt>
                <c:pt idx="53089">
                  <c:v>105</c:v>
                </c:pt>
                <c:pt idx="53090">
                  <c:v>105</c:v>
                </c:pt>
                <c:pt idx="53091">
                  <c:v>105</c:v>
                </c:pt>
                <c:pt idx="53092">
                  <c:v>105.1</c:v>
                </c:pt>
                <c:pt idx="53093">
                  <c:v>105.1</c:v>
                </c:pt>
                <c:pt idx="53094">
                  <c:v>105.1</c:v>
                </c:pt>
                <c:pt idx="53095">
                  <c:v>105.1</c:v>
                </c:pt>
                <c:pt idx="53096">
                  <c:v>105.1</c:v>
                </c:pt>
                <c:pt idx="53097">
                  <c:v>105.1</c:v>
                </c:pt>
                <c:pt idx="53098">
                  <c:v>105.2</c:v>
                </c:pt>
                <c:pt idx="53099">
                  <c:v>105.2</c:v>
                </c:pt>
                <c:pt idx="53100">
                  <c:v>105.2</c:v>
                </c:pt>
                <c:pt idx="53101">
                  <c:v>105.2</c:v>
                </c:pt>
                <c:pt idx="53102">
                  <c:v>105.2</c:v>
                </c:pt>
                <c:pt idx="53103">
                  <c:v>105.2</c:v>
                </c:pt>
                <c:pt idx="53104">
                  <c:v>105.3</c:v>
                </c:pt>
                <c:pt idx="53105">
                  <c:v>105.3</c:v>
                </c:pt>
                <c:pt idx="53106">
                  <c:v>105.3</c:v>
                </c:pt>
                <c:pt idx="53107">
                  <c:v>105.3</c:v>
                </c:pt>
                <c:pt idx="53108">
                  <c:v>105.3</c:v>
                </c:pt>
                <c:pt idx="53109">
                  <c:v>105.4</c:v>
                </c:pt>
                <c:pt idx="53110">
                  <c:v>105.4</c:v>
                </c:pt>
                <c:pt idx="53111">
                  <c:v>105.4</c:v>
                </c:pt>
                <c:pt idx="53112">
                  <c:v>105.4</c:v>
                </c:pt>
                <c:pt idx="53113">
                  <c:v>105.4</c:v>
                </c:pt>
                <c:pt idx="53114">
                  <c:v>105.5</c:v>
                </c:pt>
                <c:pt idx="53115">
                  <c:v>105.5</c:v>
                </c:pt>
                <c:pt idx="53116">
                  <c:v>105.5</c:v>
                </c:pt>
                <c:pt idx="53117">
                  <c:v>105.5</c:v>
                </c:pt>
                <c:pt idx="53118">
                  <c:v>105.5</c:v>
                </c:pt>
                <c:pt idx="53119">
                  <c:v>105.6</c:v>
                </c:pt>
                <c:pt idx="53120">
                  <c:v>105.6</c:v>
                </c:pt>
                <c:pt idx="53121">
                  <c:v>105.6</c:v>
                </c:pt>
                <c:pt idx="53122">
                  <c:v>105.6</c:v>
                </c:pt>
                <c:pt idx="53123">
                  <c:v>105.6</c:v>
                </c:pt>
                <c:pt idx="53124">
                  <c:v>105.7</c:v>
                </c:pt>
                <c:pt idx="53125">
                  <c:v>105.7</c:v>
                </c:pt>
                <c:pt idx="53126">
                  <c:v>105.7</c:v>
                </c:pt>
                <c:pt idx="53127">
                  <c:v>105.7</c:v>
                </c:pt>
                <c:pt idx="53128">
                  <c:v>105.7</c:v>
                </c:pt>
                <c:pt idx="53129">
                  <c:v>105.7</c:v>
                </c:pt>
                <c:pt idx="53130">
                  <c:v>105.8</c:v>
                </c:pt>
                <c:pt idx="53131">
                  <c:v>105.8</c:v>
                </c:pt>
                <c:pt idx="53132">
                  <c:v>105.8</c:v>
                </c:pt>
                <c:pt idx="53133">
                  <c:v>105.8</c:v>
                </c:pt>
                <c:pt idx="53134">
                  <c:v>105.8</c:v>
                </c:pt>
                <c:pt idx="53135">
                  <c:v>105.9</c:v>
                </c:pt>
                <c:pt idx="53136">
                  <c:v>105.9</c:v>
                </c:pt>
                <c:pt idx="53137">
                  <c:v>105.9</c:v>
                </c:pt>
                <c:pt idx="53138">
                  <c:v>105.9</c:v>
                </c:pt>
                <c:pt idx="53139">
                  <c:v>105.9</c:v>
                </c:pt>
                <c:pt idx="53140">
                  <c:v>105.9</c:v>
                </c:pt>
                <c:pt idx="53141">
                  <c:v>105.9</c:v>
                </c:pt>
                <c:pt idx="53142">
                  <c:v>106</c:v>
                </c:pt>
                <c:pt idx="53143">
                  <c:v>106</c:v>
                </c:pt>
                <c:pt idx="53144">
                  <c:v>106</c:v>
                </c:pt>
                <c:pt idx="53145">
                  <c:v>106</c:v>
                </c:pt>
                <c:pt idx="53146">
                  <c:v>106</c:v>
                </c:pt>
                <c:pt idx="53147">
                  <c:v>106</c:v>
                </c:pt>
                <c:pt idx="53148">
                  <c:v>106</c:v>
                </c:pt>
                <c:pt idx="53149">
                  <c:v>106</c:v>
                </c:pt>
                <c:pt idx="53150">
                  <c:v>106</c:v>
                </c:pt>
                <c:pt idx="53151">
                  <c:v>106.1</c:v>
                </c:pt>
                <c:pt idx="53152">
                  <c:v>106.1</c:v>
                </c:pt>
                <c:pt idx="53153">
                  <c:v>106.1</c:v>
                </c:pt>
                <c:pt idx="53154">
                  <c:v>106.1</c:v>
                </c:pt>
                <c:pt idx="53155">
                  <c:v>106.1</c:v>
                </c:pt>
                <c:pt idx="53156">
                  <c:v>106.1</c:v>
                </c:pt>
                <c:pt idx="53157">
                  <c:v>106.1</c:v>
                </c:pt>
                <c:pt idx="53158">
                  <c:v>106.1</c:v>
                </c:pt>
                <c:pt idx="53159">
                  <c:v>106.2</c:v>
                </c:pt>
                <c:pt idx="53160">
                  <c:v>106.2</c:v>
                </c:pt>
                <c:pt idx="53161">
                  <c:v>106.2</c:v>
                </c:pt>
                <c:pt idx="53162">
                  <c:v>106.2</c:v>
                </c:pt>
                <c:pt idx="53163">
                  <c:v>106.2</c:v>
                </c:pt>
                <c:pt idx="53164">
                  <c:v>106.2</c:v>
                </c:pt>
                <c:pt idx="53165">
                  <c:v>106.2</c:v>
                </c:pt>
                <c:pt idx="53166">
                  <c:v>106.3</c:v>
                </c:pt>
                <c:pt idx="53167">
                  <c:v>106.3</c:v>
                </c:pt>
                <c:pt idx="53168">
                  <c:v>106.3</c:v>
                </c:pt>
                <c:pt idx="53169">
                  <c:v>106.3</c:v>
                </c:pt>
                <c:pt idx="53170">
                  <c:v>106.3</c:v>
                </c:pt>
                <c:pt idx="53171">
                  <c:v>106.3</c:v>
                </c:pt>
                <c:pt idx="53172">
                  <c:v>106.3</c:v>
                </c:pt>
                <c:pt idx="53173">
                  <c:v>106.3</c:v>
                </c:pt>
                <c:pt idx="53174">
                  <c:v>106.3</c:v>
                </c:pt>
                <c:pt idx="53175">
                  <c:v>106.4</c:v>
                </c:pt>
                <c:pt idx="53176">
                  <c:v>106.4</c:v>
                </c:pt>
                <c:pt idx="53177">
                  <c:v>106.4</c:v>
                </c:pt>
                <c:pt idx="53178">
                  <c:v>106.4</c:v>
                </c:pt>
                <c:pt idx="53179">
                  <c:v>106.4</c:v>
                </c:pt>
                <c:pt idx="53180">
                  <c:v>106.4</c:v>
                </c:pt>
                <c:pt idx="53181">
                  <c:v>106.4</c:v>
                </c:pt>
                <c:pt idx="53182">
                  <c:v>106.4</c:v>
                </c:pt>
                <c:pt idx="53183">
                  <c:v>106.4</c:v>
                </c:pt>
                <c:pt idx="53184">
                  <c:v>106.4</c:v>
                </c:pt>
                <c:pt idx="53185">
                  <c:v>106.4</c:v>
                </c:pt>
                <c:pt idx="53186">
                  <c:v>106.4</c:v>
                </c:pt>
                <c:pt idx="53187">
                  <c:v>106.5</c:v>
                </c:pt>
                <c:pt idx="53188">
                  <c:v>106.5</c:v>
                </c:pt>
                <c:pt idx="53189">
                  <c:v>106.5</c:v>
                </c:pt>
                <c:pt idx="53190">
                  <c:v>106.5</c:v>
                </c:pt>
                <c:pt idx="53191">
                  <c:v>106.5</c:v>
                </c:pt>
                <c:pt idx="53192">
                  <c:v>106.5</c:v>
                </c:pt>
                <c:pt idx="53193">
                  <c:v>106.5</c:v>
                </c:pt>
                <c:pt idx="53194">
                  <c:v>106.5</c:v>
                </c:pt>
                <c:pt idx="53195">
                  <c:v>106.5</c:v>
                </c:pt>
                <c:pt idx="53196">
                  <c:v>106.5</c:v>
                </c:pt>
                <c:pt idx="53197">
                  <c:v>106.5</c:v>
                </c:pt>
                <c:pt idx="53198">
                  <c:v>106.5</c:v>
                </c:pt>
                <c:pt idx="53199">
                  <c:v>106.5</c:v>
                </c:pt>
                <c:pt idx="53200">
                  <c:v>106.5</c:v>
                </c:pt>
                <c:pt idx="53201">
                  <c:v>106.5</c:v>
                </c:pt>
                <c:pt idx="53202">
                  <c:v>106.5</c:v>
                </c:pt>
                <c:pt idx="53203">
                  <c:v>106.5</c:v>
                </c:pt>
                <c:pt idx="53204">
                  <c:v>106.6</c:v>
                </c:pt>
                <c:pt idx="53205">
                  <c:v>106.5</c:v>
                </c:pt>
                <c:pt idx="53206">
                  <c:v>106.6</c:v>
                </c:pt>
                <c:pt idx="53207">
                  <c:v>106.6</c:v>
                </c:pt>
                <c:pt idx="53208">
                  <c:v>106.6</c:v>
                </c:pt>
                <c:pt idx="53209">
                  <c:v>106.6</c:v>
                </c:pt>
                <c:pt idx="53210">
                  <c:v>106.6</c:v>
                </c:pt>
                <c:pt idx="53211">
                  <c:v>106.6</c:v>
                </c:pt>
                <c:pt idx="53212">
                  <c:v>106.6</c:v>
                </c:pt>
                <c:pt idx="53213">
                  <c:v>106.6</c:v>
                </c:pt>
                <c:pt idx="53214">
                  <c:v>106.6</c:v>
                </c:pt>
                <c:pt idx="53215">
                  <c:v>106.6</c:v>
                </c:pt>
                <c:pt idx="53216">
                  <c:v>106.6</c:v>
                </c:pt>
                <c:pt idx="53217">
                  <c:v>106.6</c:v>
                </c:pt>
                <c:pt idx="53218">
                  <c:v>106.6</c:v>
                </c:pt>
                <c:pt idx="53219">
                  <c:v>106.6</c:v>
                </c:pt>
                <c:pt idx="53220">
                  <c:v>106.6</c:v>
                </c:pt>
                <c:pt idx="53221">
                  <c:v>106.6</c:v>
                </c:pt>
                <c:pt idx="53222">
                  <c:v>106.6</c:v>
                </c:pt>
                <c:pt idx="53223">
                  <c:v>106.6</c:v>
                </c:pt>
                <c:pt idx="53224">
                  <c:v>106.6</c:v>
                </c:pt>
                <c:pt idx="53225">
                  <c:v>106.5</c:v>
                </c:pt>
                <c:pt idx="53226">
                  <c:v>106.5</c:v>
                </c:pt>
                <c:pt idx="53227">
                  <c:v>106.5</c:v>
                </c:pt>
                <c:pt idx="53228">
                  <c:v>106.5</c:v>
                </c:pt>
                <c:pt idx="53229">
                  <c:v>106.5</c:v>
                </c:pt>
                <c:pt idx="53230">
                  <c:v>106.5</c:v>
                </c:pt>
                <c:pt idx="53231">
                  <c:v>106.5</c:v>
                </c:pt>
                <c:pt idx="53232">
                  <c:v>106.5</c:v>
                </c:pt>
                <c:pt idx="53233">
                  <c:v>106.5</c:v>
                </c:pt>
                <c:pt idx="53234">
                  <c:v>106.5</c:v>
                </c:pt>
                <c:pt idx="53235">
                  <c:v>106.5</c:v>
                </c:pt>
                <c:pt idx="53236">
                  <c:v>106.5</c:v>
                </c:pt>
                <c:pt idx="53237">
                  <c:v>106.5</c:v>
                </c:pt>
                <c:pt idx="53238">
                  <c:v>106.5</c:v>
                </c:pt>
                <c:pt idx="53239">
                  <c:v>106.5</c:v>
                </c:pt>
                <c:pt idx="53240">
                  <c:v>106.5</c:v>
                </c:pt>
                <c:pt idx="53241">
                  <c:v>106.5</c:v>
                </c:pt>
                <c:pt idx="53242">
                  <c:v>106.5</c:v>
                </c:pt>
                <c:pt idx="53243">
                  <c:v>106.5</c:v>
                </c:pt>
                <c:pt idx="53244">
                  <c:v>106.5</c:v>
                </c:pt>
                <c:pt idx="53245">
                  <c:v>106.5</c:v>
                </c:pt>
                <c:pt idx="53246">
                  <c:v>106.4</c:v>
                </c:pt>
                <c:pt idx="53247">
                  <c:v>106.4</c:v>
                </c:pt>
                <c:pt idx="53248">
                  <c:v>106.4</c:v>
                </c:pt>
                <c:pt idx="53249">
                  <c:v>106.4</c:v>
                </c:pt>
                <c:pt idx="53250">
                  <c:v>106.4</c:v>
                </c:pt>
                <c:pt idx="53251">
                  <c:v>106.4</c:v>
                </c:pt>
                <c:pt idx="53252">
                  <c:v>106.4</c:v>
                </c:pt>
                <c:pt idx="53253">
                  <c:v>106.4</c:v>
                </c:pt>
                <c:pt idx="53254">
                  <c:v>106.4</c:v>
                </c:pt>
                <c:pt idx="53255">
                  <c:v>106.4</c:v>
                </c:pt>
                <c:pt idx="53256">
                  <c:v>106.4</c:v>
                </c:pt>
                <c:pt idx="53257">
                  <c:v>106.4</c:v>
                </c:pt>
                <c:pt idx="53258">
                  <c:v>106.3</c:v>
                </c:pt>
                <c:pt idx="53259">
                  <c:v>106.3</c:v>
                </c:pt>
                <c:pt idx="53260">
                  <c:v>106.3</c:v>
                </c:pt>
                <c:pt idx="53261">
                  <c:v>106.3</c:v>
                </c:pt>
                <c:pt idx="53262">
                  <c:v>106.3</c:v>
                </c:pt>
                <c:pt idx="53263">
                  <c:v>106.3</c:v>
                </c:pt>
                <c:pt idx="53264">
                  <c:v>106.3</c:v>
                </c:pt>
                <c:pt idx="53265">
                  <c:v>106.3</c:v>
                </c:pt>
                <c:pt idx="53266">
                  <c:v>106.3</c:v>
                </c:pt>
                <c:pt idx="53267">
                  <c:v>106.2</c:v>
                </c:pt>
                <c:pt idx="53268">
                  <c:v>106.2</c:v>
                </c:pt>
                <c:pt idx="53269">
                  <c:v>106.2</c:v>
                </c:pt>
                <c:pt idx="53270">
                  <c:v>106.2</c:v>
                </c:pt>
                <c:pt idx="53271">
                  <c:v>106.2</c:v>
                </c:pt>
                <c:pt idx="53272">
                  <c:v>106.2</c:v>
                </c:pt>
                <c:pt idx="53273">
                  <c:v>106.2</c:v>
                </c:pt>
                <c:pt idx="53274">
                  <c:v>106.2</c:v>
                </c:pt>
                <c:pt idx="53275">
                  <c:v>106.2</c:v>
                </c:pt>
                <c:pt idx="53276">
                  <c:v>106.1</c:v>
                </c:pt>
                <c:pt idx="53277">
                  <c:v>106.1</c:v>
                </c:pt>
                <c:pt idx="53278">
                  <c:v>106.1</c:v>
                </c:pt>
                <c:pt idx="53279">
                  <c:v>106.1</c:v>
                </c:pt>
                <c:pt idx="53280">
                  <c:v>106.1</c:v>
                </c:pt>
                <c:pt idx="53281">
                  <c:v>106.1</c:v>
                </c:pt>
                <c:pt idx="53282">
                  <c:v>106.1</c:v>
                </c:pt>
                <c:pt idx="53283">
                  <c:v>106</c:v>
                </c:pt>
                <c:pt idx="53284">
                  <c:v>106</c:v>
                </c:pt>
                <c:pt idx="53285">
                  <c:v>106</c:v>
                </c:pt>
                <c:pt idx="53286">
                  <c:v>106</c:v>
                </c:pt>
                <c:pt idx="53287">
                  <c:v>106</c:v>
                </c:pt>
                <c:pt idx="53288">
                  <c:v>106</c:v>
                </c:pt>
                <c:pt idx="53289">
                  <c:v>106</c:v>
                </c:pt>
                <c:pt idx="53290">
                  <c:v>106</c:v>
                </c:pt>
                <c:pt idx="53291">
                  <c:v>105.9</c:v>
                </c:pt>
                <c:pt idx="53292">
                  <c:v>105.9</c:v>
                </c:pt>
                <c:pt idx="53293">
                  <c:v>105.9</c:v>
                </c:pt>
                <c:pt idx="53294">
                  <c:v>105.9</c:v>
                </c:pt>
                <c:pt idx="53295">
                  <c:v>105.9</c:v>
                </c:pt>
                <c:pt idx="53296">
                  <c:v>105.8</c:v>
                </c:pt>
                <c:pt idx="53297">
                  <c:v>105.8</c:v>
                </c:pt>
                <c:pt idx="53298">
                  <c:v>105.8</c:v>
                </c:pt>
                <c:pt idx="53299">
                  <c:v>105.8</c:v>
                </c:pt>
                <c:pt idx="53300">
                  <c:v>105.8</c:v>
                </c:pt>
                <c:pt idx="53301">
                  <c:v>105.8</c:v>
                </c:pt>
                <c:pt idx="53302">
                  <c:v>105.8</c:v>
                </c:pt>
                <c:pt idx="53303">
                  <c:v>105.7</c:v>
                </c:pt>
                <c:pt idx="53304">
                  <c:v>105.7</c:v>
                </c:pt>
                <c:pt idx="53305">
                  <c:v>105.7</c:v>
                </c:pt>
                <c:pt idx="53306">
                  <c:v>105.7</c:v>
                </c:pt>
                <c:pt idx="53307">
                  <c:v>105.7</c:v>
                </c:pt>
                <c:pt idx="53308">
                  <c:v>105.7</c:v>
                </c:pt>
                <c:pt idx="53309">
                  <c:v>105.6</c:v>
                </c:pt>
                <c:pt idx="53310">
                  <c:v>105.6</c:v>
                </c:pt>
                <c:pt idx="53311">
                  <c:v>105.6</c:v>
                </c:pt>
                <c:pt idx="53312">
                  <c:v>105.6</c:v>
                </c:pt>
                <c:pt idx="53313">
                  <c:v>105.6</c:v>
                </c:pt>
                <c:pt idx="53314">
                  <c:v>105.6</c:v>
                </c:pt>
                <c:pt idx="53315">
                  <c:v>105.6</c:v>
                </c:pt>
                <c:pt idx="53316">
                  <c:v>105.5</c:v>
                </c:pt>
                <c:pt idx="53317">
                  <c:v>105.5</c:v>
                </c:pt>
                <c:pt idx="53318">
                  <c:v>105.5</c:v>
                </c:pt>
                <c:pt idx="53319">
                  <c:v>105.5</c:v>
                </c:pt>
                <c:pt idx="53320">
                  <c:v>105.5</c:v>
                </c:pt>
                <c:pt idx="53321">
                  <c:v>105.4</c:v>
                </c:pt>
                <c:pt idx="53322">
                  <c:v>105.4</c:v>
                </c:pt>
                <c:pt idx="53323">
                  <c:v>105.4</c:v>
                </c:pt>
                <c:pt idx="53324">
                  <c:v>105.4</c:v>
                </c:pt>
                <c:pt idx="53325">
                  <c:v>105.4</c:v>
                </c:pt>
                <c:pt idx="53326">
                  <c:v>105.4</c:v>
                </c:pt>
                <c:pt idx="53327">
                  <c:v>105.4</c:v>
                </c:pt>
                <c:pt idx="53328">
                  <c:v>105.3</c:v>
                </c:pt>
                <c:pt idx="53329">
                  <c:v>105.3</c:v>
                </c:pt>
                <c:pt idx="53330">
                  <c:v>105.3</c:v>
                </c:pt>
                <c:pt idx="53331">
                  <c:v>105.3</c:v>
                </c:pt>
                <c:pt idx="53332">
                  <c:v>105.3</c:v>
                </c:pt>
                <c:pt idx="53333">
                  <c:v>105.2</c:v>
                </c:pt>
                <c:pt idx="53334">
                  <c:v>105.2</c:v>
                </c:pt>
                <c:pt idx="53335">
                  <c:v>105.2</c:v>
                </c:pt>
                <c:pt idx="53336">
                  <c:v>105.2</c:v>
                </c:pt>
                <c:pt idx="53337">
                  <c:v>105.2</c:v>
                </c:pt>
                <c:pt idx="53338">
                  <c:v>105.2</c:v>
                </c:pt>
                <c:pt idx="53339">
                  <c:v>105.2</c:v>
                </c:pt>
                <c:pt idx="53340">
                  <c:v>105.2</c:v>
                </c:pt>
                <c:pt idx="53341">
                  <c:v>105.1</c:v>
                </c:pt>
                <c:pt idx="53342">
                  <c:v>105.1</c:v>
                </c:pt>
                <c:pt idx="53343">
                  <c:v>105.1</c:v>
                </c:pt>
                <c:pt idx="53344">
                  <c:v>105.1</c:v>
                </c:pt>
                <c:pt idx="53345">
                  <c:v>105.1</c:v>
                </c:pt>
                <c:pt idx="53346">
                  <c:v>105.1</c:v>
                </c:pt>
                <c:pt idx="53347">
                  <c:v>105</c:v>
                </c:pt>
                <c:pt idx="53348">
                  <c:v>105</c:v>
                </c:pt>
                <c:pt idx="53349">
                  <c:v>105</c:v>
                </c:pt>
                <c:pt idx="53350">
                  <c:v>105</c:v>
                </c:pt>
                <c:pt idx="53351">
                  <c:v>105</c:v>
                </c:pt>
                <c:pt idx="53352">
                  <c:v>105</c:v>
                </c:pt>
                <c:pt idx="53353">
                  <c:v>105</c:v>
                </c:pt>
                <c:pt idx="53354">
                  <c:v>105</c:v>
                </c:pt>
                <c:pt idx="53355">
                  <c:v>105</c:v>
                </c:pt>
                <c:pt idx="53356">
                  <c:v>104.9</c:v>
                </c:pt>
                <c:pt idx="53357">
                  <c:v>104.9</c:v>
                </c:pt>
                <c:pt idx="53358">
                  <c:v>104.9</c:v>
                </c:pt>
                <c:pt idx="53359">
                  <c:v>104.9</c:v>
                </c:pt>
                <c:pt idx="53360">
                  <c:v>104.9</c:v>
                </c:pt>
                <c:pt idx="53361">
                  <c:v>104.9</c:v>
                </c:pt>
                <c:pt idx="53362">
                  <c:v>104.9</c:v>
                </c:pt>
                <c:pt idx="53363">
                  <c:v>104.9</c:v>
                </c:pt>
                <c:pt idx="53364">
                  <c:v>104.9</c:v>
                </c:pt>
                <c:pt idx="53365">
                  <c:v>104.8</c:v>
                </c:pt>
                <c:pt idx="53366">
                  <c:v>104.8</c:v>
                </c:pt>
                <c:pt idx="53367">
                  <c:v>104.8</c:v>
                </c:pt>
                <c:pt idx="53368">
                  <c:v>104.8</c:v>
                </c:pt>
                <c:pt idx="53369">
                  <c:v>104.8</c:v>
                </c:pt>
                <c:pt idx="53370">
                  <c:v>104.8</c:v>
                </c:pt>
                <c:pt idx="53371">
                  <c:v>104.8</c:v>
                </c:pt>
                <c:pt idx="53372">
                  <c:v>104.8</c:v>
                </c:pt>
                <c:pt idx="53373">
                  <c:v>104.8</c:v>
                </c:pt>
                <c:pt idx="53374">
                  <c:v>104.7</c:v>
                </c:pt>
                <c:pt idx="53375">
                  <c:v>104.7</c:v>
                </c:pt>
                <c:pt idx="53376">
                  <c:v>104.7</c:v>
                </c:pt>
                <c:pt idx="53377">
                  <c:v>104.7</c:v>
                </c:pt>
                <c:pt idx="53378">
                  <c:v>104.7</c:v>
                </c:pt>
                <c:pt idx="53379">
                  <c:v>104.7</c:v>
                </c:pt>
                <c:pt idx="53380">
                  <c:v>104.7</c:v>
                </c:pt>
                <c:pt idx="53381">
                  <c:v>104.7</c:v>
                </c:pt>
                <c:pt idx="53382">
                  <c:v>104.6</c:v>
                </c:pt>
                <c:pt idx="53383">
                  <c:v>104.6</c:v>
                </c:pt>
                <c:pt idx="53384">
                  <c:v>104.6</c:v>
                </c:pt>
                <c:pt idx="53385">
                  <c:v>104.6</c:v>
                </c:pt>
                <c:pt idx="53386">
                  <c:v>104.6</c:v>
                </c:pt>
                <c:pt idx="53387">
                  <c:v>104.6</c:v>
                </c:pt>
                <c:pt idx="53388">
                  <c:v>104.6</c:v>
                </c:pt>
                <c:pt idx="53389">
                  <c:v>104.6</c:v>
                </c:pt>
                <c:pt idx="53390">
                  <c:v>104.6</c:v>
                </c:pt>
                <c:pt idx="53391">
                  <c:v>104.6</c:v>
                </c:pt>
                <c:pt idx="53392">
                  <c:v>104.6</c:v>
                </c:pt>
                <c:pt idx="53393">
                  <c:v>104.6</c:v>
                </c:pt>
                <c:pt idx="53394">
                  <c:v>104.6</c:v>
                </c:pt>
                <c:pt idx="53395">
                  <c:v>104.5</c:v>
                </c:pt>
                <c:pt idx="53396">
                  <c:v>104.5</c:v>
                </c:pt>
                <c:pt idx="53397">
                  <c:v>104.5</c:v>
                </c:pt>
                <c:pt idx="53398">
                  <c:v>104.5</c:v>
                </c:pt>
                <c:pt idx="53399">
                  <c:v>104.5</c:v>
                </c:pt>
                <c:pt idx="53400">
                  <c:v>104.5</c:v>
                </c:pt>
                <c:pt idx="53401">
                  <c:v>104.5</c:v>
                </c:pt>
                <c:pt idx="53402">
                  <c:v>104.5</c:v>
                </c:pt>
                <c:pt idx="53403">
                  <c:v>104.5</c:v>
                </c:pt>
                <c:pt idx="53404">
                  <c:v>104.5</c:v>
                </c:pt>
                <c:pt idx="53405">
                  <c:v>104.5</c:v>
                </c:pt>
                <c:pt idx="53406">
                  <c:v>104.5</c:v>
                </c:pt>
                <c:pt idx="53407">
                  <c:v>104.5</c:v>
                </c:pt>
                <c:pt idx="53408">
                  <c:v>104.5</c:v>
                </c:pt>
                <c:pt idx="53409">
                  <c:v>104.5</c:v>
                </c:pt>
                <c:pt idx="53410">
                  <c:v>104.5</c:v>
                </c:pt>
                <c:pt idx="53411">
                  <c:v>104.5</c:v>
                </c:pt>
                <c:pt idx="53412">
                  <c:v>104.5</c:v>
                </c:pt>
                <c:pt idx="53413">
                  <c:v>104.5</c:v>
                </c:pt>
                <c:pt idx="53414">
                  <c:v>104.5</c:v>
                </c:pt>
                <c:pt idx="53415">
                  <c:v>104.5</c:v>
                </c:pt>
                <c:pt idx="53416">
                  <c:v>104.5</c:v>
                </c:pt>
                <c:pt idx="53417">
                  <c:v>104.5</c:v>
                </c:pt>
                <c:pt idx="53418">
                  <c:v>104.5</c:v>
                </c:pt>
                <c:pt idx="53419">
                  <c:v>104.5</c:v>
                </c:pt>
                <c:pt idx="53420">
                  <c:v>104.5</c:v>
                </c:pt>
                <c:pt idx="53421">
                  <c:v>104.5</c:v>
                </c:pt>
                <c:pt idx="53422">
                  <c:v>104.5</c:v>
                </c:pt>
                <c:pt idx="53423">
                  <c:v>104.5</c:v>
                </c:pt>
                <c:pt idx="53424">
                  <c:v>104.5</c:v>
                </c:pt>
                <c:pt idx="53425">
                  <c:v>104.5</c:v>
                </c:pt>
                <c:pt idx="53426">
                  <c:v>104.5</c:v>
                </c:pt>
                <c:pt idx="53427">
                  <c:v>104.5</c:v>
                </c:pt>
                <c:pt idx="53428">
                  <c:v>104.5</c:v>
                </c:pt>
                <c:pt idx="53429">
                  <c:v>104.5</c:v>
                </c:pt>
                <c:pt idx="53430">
                  <c:v>104.5</c:v>
                </c:pt>
                <c:pt idx="53431">
                  <c:v>104.5</c:v>
                </c:pt>
                <c:pt idx="53432">
                  <c:v>104.5</c:v>
                </c:pt>
                <c:pt idx="53433">
                  <c:v>104.5</c:v>
                </c:pt>
                <c:pt idx="53434">
                  <c:v>104.5</c:v>
                </c:pt>
                <c:pt idx="53435">
                  <c:v>104.5</c:v>
                </c:pt>
                <c:pt idx="53436">
                  <c:v>104.5</c:v>
                </c:pt>
                <c:pt idx="53437">
                  <c:v>104.5</c:v>
                </c:pt>
                <c:pt idx="53438">
                  <c:v>104.5</c:v>
                </c:pt>
                <c:pt idx="53439">
                  <c:v>104.5</c:v>
                </c:pt>
                <c:pt idx="53440">
                  <c:v>104.5</c:v>
                </c:pt>
                <c:pt idx="53441">
                  <c:v>104.5</c:v>
                </c:pt>
                <c:pt idx="53442">
                  <c:v>104.5</c:v>
                </c:pt>
                <c:pt idx="53443">
                  <c:v>104.5</c:v>
                </c:pt>
                <c:pt idx="53444">
                  <c:v>104.5</c:v>
                </c:pt>
                <c:pt idx="53445">
                  <c:v>104.5</c:v>
                </c:pt>
                <c:pt idx="53446">
                  <c:v>104.5</c:v>
                </c:pt>
                <c:pt idx="53447">
                  <c:v>104.5</c:v>
                </c:pt>
                <c:pt idx="53448">
                  <c:v>104.5</c:v>
                </c:pt>
                <c:pt idx="53449">
                  <c:v>104.5</c:v>
                </c:pt>
                <c:pt idx="53450">
                  <c:v>104.5</c:v>
                </c:pt>
                <c:pt idx="53451">
                  <c:v>104.6</c:v>
                </c:pt>
                <c:pt idx="53452">
                  <c:v>104.6</c:v>
                </c:pt>
                <c:pt idx="53453">
                  <c:v>104.6</c:v>
                </c:pt>
                <c:pt idx="53454">
                  <c:v>104.6</c:v>
                </c:pt>
                <c:pt idx="53455">
                  <c:v>104.6</c:v>
                </c:pt>
                <c:pt idx="53456">
                  <c:v>104.6</c:v>
                </c:pt>
                <c:pt idx="53457">
                  <c:v>104.6</c:v>
                </c:pt>
                <c:pt idx="53458">
                  <c:v>104.6</c:v>
                </c:pt>
                <c:pt idx="53459">
                  <c:v>104.6</c:v>
                </c:pt>
                <c:pt idx="53460">
                  <c:v>104.6</c:v>
                </c:pt>
                <c:pt idx="53461">
                  <c:v>104.6</c:v>
                </c:pt>
                <c:pt idx="53462">
                  <c:v>104.6</c:v>
                </c:pt>
                <c:pt idx="53463">
                  <c:v>104.7</c:v>
                </c:pt>
                <c:pt idx="53464">
                  <c:v>104.7</c:v>
                </c:pt>
                <c:pt idx="53465">
                  <c:v>104.7</c:v>
                </c:pt>
                <c:pt idx="53466">
                  <c:v>104.7</c:v>
                </c:pt>
                <c:pt idx="53467">
                  <c:v>104.7</c:v>
                </c:pt>
                <c:pt idx="53468">
                  <c:v>104.7</c:v>
                </c:pt>
                <c:pt idx="53469">
                  <c:v>104.7</c:v>
                </c:pt>
                <c:pt idx="53470">
                  <c:v>104.7</c:v>
                </c:pt>
                <c:pt idx="53471">
                  <c:v>104.7</c:v>
                </c:pt>
                <c:pt idx="53472">
                  <c:v>104.7</c:v>
                </c:pt>
                <c:pt idx="53473">
                  <c:v>104.8</c:v>
                </c:pt>
                <c:pt idx="53474">
                  <c:v>104.8</c:v>
                </c:pt>
                <c:pt idx="53475">
                  <c:v>104.8</c:v>
                </c:pt>
                <c:pt idx="53476">
                  <c:v>104.8</c:v>
                </c:pt>
                <c:pt idx="53477">
                  <c:v>104.8</c:v>
                </c:pt>
                <c:pt idx="53478">
                  <c:v>104.8</c:v>
                </c:pt>
                <c:pt idx="53479">
                  <c:v>104.8</c:v>
                </c:pt>
                <c:pt idx="53480">
                  <c:v>104.9</c:v>
                </c:pt>
                <c:pt idx="53481">
                  <c:v>104.9</c:v>
                </c:pt>
                <c:pt idx="53482">
                  <c:v>104.9</c:v>
                </c:pt>
                <c:pt idx="53483">
                  <c:v>104.9</c:v>
                </c:pt>
                <c:pt idx="53484">
                  <c:v>104.9</c:v>
                </c:pt>
                <c:pt idx="53485">
                  <c:v>104.9</c:v>
                </c:pt>
                <c:pt idx="53486">
                  <c:v>104.9</c:v>
                </c:pt>
                <c:pt idx="53487">
                  <c:v>105</c:v>
                </c:pt>
                <c:pt idx="53488">
                  <c:v>105</c:v>
                </c:pt>
                <c:pt idx="53489">
                  <c:v>105</c:v>
                </c:pt>
                <c:pt idx="53490">
                  <c:v>105</c:v>
                </c:pt>
                <c:pt idx="53491">
                  <c:v>105</c:v>
                </c:pt>
                <c:pt idx="53492">
                  <c:v>105</c:v>
                </c:pt>
                <c:pt idx="53493">
                  <c:v>105</c:v>
                </c:pt>
                <c:pt idx="53494">
                  <c:v>105</c:v>
                </c:pt>
                <c:pt idx="53495">
                  <c:v>105.1</c:v>
                </c:pt>
                <c:pt idx="53496">
                  <c:v>105.1</c:v>
                </c:pt>
                <c:pt idx="53497">
                  <c:v>105.1</c:v>
                </c:pt>
                <c:pt idx="53498">
                  <c:v>105.1</c:v>
                </c:pt>
                <c:pt idx="53499">
                  <c:v>105.1</c:v>
                </c:pt>
                <c:pt idx="53500">
                  <c:v>105.1</c:v>
                </c:pt>
                <c:pt idx="53501">
                  <c:v>105.2</c:v>
                </c:pt>
                <c:pt idx="53502">
                  <c:v>105.2</c:v>
                </c:pt>
                <c:pt idx="53503">
                  <c:v>105.2</c:v>
                </c:pt>
                <c:pt idx="53504">
                  <c:v>105.2</c:v>
                </c:pt>
                <c:pt idx="53505">
                  <c:v>105.2</c:v>
                </c:pt>
                <c:pt idx="53506">
                  <c:v>105.2</c:v>
                </c:pt>
                <c:pt idx="53507">
                  <c:v>105.3</c:v>
                </c:pt>
                <c:pt idx="53508">
                  <c:v>105.3</c:v>
                </c:pt>
                <c:pt idx="53509">
                  <c:v>105.3</c:v>
                </c:pt>
                <c:pt idx="53510">
                  <c:v>105.3</c:v>
                </c:pt>
                <c:pt idx="53511">
                  <c:v>105.3</c:v>
                </c:pt>
                <c:pt idx="53512">
                  <c:v>105.3</c:v>
                </c:pt>
                <c:pt idx="53513">
                  <c:v>105.4</c:v>
                </c:pt>
                <c:pt idx="53514">
                  <c:v>105.4</c:v>
                </c:pt>
                <c:pt idx="53515">
                  <c:v>105.4</c:v>
                </c:pt>
                <c:pt idx="53516">
                  <c:v>105.4</c:v>
                </c:pt>
                <c:pt idx="53517">
                  <c:v>105.4</c:v>
                </c:pt>
                <c:pt idx="53518">
                  <c:v>105.5</c:v>
                </c:pt>
                <c:pt idx="53519">
                  <c:v>105.5</c:v>
                </c:pt>
                <c:pt idx="53520">
                  <c:v>105.5</c:v>
                </c:pt>
                <c:pt idx="53521">
                  <c:v>105.5</c:v>
                </c:pt>
                <c:pt idx="53522">
                  <c:v>105.5</c:v>
                </c:pt>
                <c:pt idx="53523">
                  <c:v>105.5</c:v>
                </c:pt>
                <c:pt idx="53524">
                  <c:v>105.6</c:v>
                </c:pt>
                <c:pt idx="53525">
                  <c:v>105.6</c:v>
                </c:pt>
                <c:pt idx="53526">
                  <c:v>105.6</c:v>
                </c:pt>
                <c:pt idx="53527">
                  <c:v>105.6</c:v>
                </c:pt>
                <c:pt idx="53528">
                  <c:v>105.6</c:v>
                </c:pt>
                <c:pt idx="53529">
                  <c:v>105.6</c:v>
                </c:pt>
                <c:pt idx="53530">
                  <c:v>105.7</c:v>
                </c:pt>
                <c:pt idx="53531">
                  <c:v>105.7</c:v>
                </c:pt>
                <c:pt idx="53532">
                  <c:v>105.7</c:v>
                </c:pt>
                <c:pt idx="53533">
                  <c:v>105.7</c:v>
                </c:pt>
                <c:pt idx="53534">
                  <c:v>105.7</c:v>
                </c:pt>
                <c:pt idx="53535">
                  <c:v>105.7</c:v>
                </c:pt>
                <c:pt idx="53536">
                  <c:v>105.8</c:v>
                </c:pt>
                <c:pt idx="53537">
                  <c:v>105.8</c:v>
                </c:pt>
                <c:pt idx="53538">
                  <c:v>105.8</c:v>
                </c:pt>
                <c:pt idx="53539">
                  <c:v>105.8</c:v>
                </c:pt>
                <c:pt idx="53540">
                  <c:v>105.8</c:v>
                </c:pt>
                <c:pt idx="53541">
                  <c:v>105.8</c:v>
                </c:pt>
                <c:pt idx="53542">
                  <c:v>105.9</c:v>
                </c:pt>
                <c:pt idx="53543">
                  <c:v>105.9</c:v>
                </c:pt>
                <c:pt idx="53544">
                  <c:v>105.9</c:v>
                </c:pt>
                <c:pt idx="53545">
                  <c:v>105.9</c:v>
                </c:pt>
                <c:pt idx="53546">
                  <c:v>105.9</c:v>
                </c:pt>
                <c:pt idx="53547">
                  <c:v>105.9</c:v>
                </c:pt>
                <c:pt idx="53548">
                  <c:v>106</c:v>
                </c:pt>
                <c:pt idx="53549">
                  <c:v>106</c:v>
                </c:pt>
                <c:pt idx="53550">
                  <c:v>106</c:v>
                </c:pt>
                <c:pt idx="53551">
                  <c:v>106</c:v>
                </c:pt>
                <c:pt idx="53552">
                  <c:v>106</c:v>
                </c:pt>
                <c:pt idx="53553">
                  <c:v>106</c:v>
                </c:pt>
                <c:pt idx="53554">
                  <c:v>106</c:v>
                </c:pt>
                <c:pt idx="53555">
                  <c:v>106</c:v>
                </c:pt>
                <c:pt idx="53556">
                  <c:v>106</c:v>
                </c:pt>
                <c:pt idx="53557">
                  <c:v>106.1</c:v>
                </c:pt>
                <c:pt idx="53558">
                  <c:v>106.1</c:v>
                </c:pt>
                <c:pt idx="53559">
                  <c:v>106.1</c:v>
                </c:pt>
                <c:pt idx="53560">
                  <c:v>106.1</c:v>
                </c:pt>
                <c:pt idx="53561">
                  <c:v>106.1</c:v>
                </c:pt>
                <c:pt idx="53562">
                  <c:v>106.1</c:v>
                </c:pt>
                <c:pt idx="53563">
                  <c:v>106.1</c:v>
                </c:pt>
                <c:pt idx="53564">
                  <c:v>106.1</c:v>
                </c:pt>
                <c:pt idx="53565">
                  <c:v>106.1</c:v>
                </c:pt>
                <c:pt idx="53566">
                  <c:v>106.1</c:v>
                </c:pt>
                <c:pt idx="53567">
                  <c:v>106.2</c:v>
                </c:pt>
                <c:pt idx="53568">
                  <c:v>106.2</c:v>
                </c:pt>
                <c:pt idx="53569">
                  <c:v>106.2</c:v>
                </c:pt>
                <c:pt idx="53570">
                  <c:v>106.2</c:v>
                </c:pt>
                <c:pt idx="53571">
                  <c:v>106.2</c:v>
                </c:pt>
                <c:pt idx="53572">
                  <c:v>106.2</c:v>
                </c:pt>
                <c:pt idx="53573">
                  <c:v>106.2</c:v>
                </c:pt>
                <c:pt idx="53574">
                  <c:v>106.2</c:v>
                </c:pt>
                <c:pt idx="53575">
                  <c:v>106.3</c:v>
                </c:pt>
                <c:pt idx="53576">
                  <c:v>106.3</c:v>
                </c:pt>
                <c:pt idx="53577">
                  <c:v>106.3</c:v>
                </c:pt>
                <c:pt idx="53578">
                  <c:v>106.3</c:v>
                </c:pt>
                <c:pt idx="53579">
                  <c:v>106.3</c:v>
                </c:pt>
                <c:pt idx="53580">
                  <c:v>106.3</c:v>
                </c:pt>
                <c:pt idx="53581">
                  <c:v>106.3</c:v>
                </c:pt>
                <c:pt idx="53582">
                  <c:v>106.4</c:v>
                </c:pt>
                <c:pt idx="53583">
                  <c:v>106.4</c:v>
                </c:pt>
                <c:pt idx="53584">
                  <c:v>106.4</c:v>
                </c:pt>
                <c:pt idx="53585">
                  <c:v>106.4</c:v>
                </c:pt>
                <c:pt idx="53586">
                  <c:v>106.4</c:v>
                </c:pt>
                <c:pt idx="53587">
                  <c:v>106.4</c:v>
                </c:pt>
                <c:pt idx="53588">
                  <c:v>106.4</c:v>
                </c:pt>
                <c:pt idx="53589">
                  <c:v>106.5</c:v>
                </c:pt>
                <c:pt idx="53590">
                  <c:v>106.5</c:v>
                </c:pt>
                <c:pt idx="53591">
                  <c:v>106.5</c:v>
                </c:pt>
                <c:pt idx="53592">
                  <c:v>106.5</c:v>
                </c:pt>
                <c:pt idx="53593">
                  <c:v>106.5</c:v>
                </c:pt>
                <c:pt idx="53594">
                  <c:v>106.5</c:v>
                </c:pt>
                <c:pt idx="53595">
                  <c:v>106.5</c:v>
                </c:pt>
                <c:pt idx="53596">
                  <c:v>106.5</c:v>
                </c:pt>
                <c:pt idx="53597">
                  <c:v>106.6</c:v>
                </c:pt>
                <c:pt idx="53598">
                  <c:v>106.6</c:v>
                </c:pt>
                <c:pt idx="53599">
                  <c:v>106.6</c:v>
                </c:pt>
                <c:pt idx="53600">
                  <c:v>106.6</c:v>
                </c:pt>
                <c:pt idx="53601">
                  <c:v>106.6</c:v>
                </c:pt>
                <c:pt idx="53602">
                  <c:v>106.6</c:v>
                </c:pt>
                <c:pt idx="53603">
                  <c:v>106.6</c:v>
                </c:pt>
                <c:pt idx="53604">
                  <c:v>106.6</c:v>
                </c:pt>
                <c:pt idx="53605">
                  <c:v>106.6</c:v>
                </c:pt>
                <c:pt idx="53606">
                  <c:v>106.6</c:v>
                </c:pt>
                <c:pt idx="53607">
                  <c:v>106.6</c:v>
                </c:pt>
                <c:pt idx="53608">
                  <c:v>106.6</c:v>
                </c:pt>
                <c:pt idx="53609">
                  <c:v>106.6</c:v>
                </c:pt>
                <c:pt idx="53610">
                  <c:v>106.6</c:v>
                </c:pt>
                <c:pt idx="53611">
                  <c:v>106.7</c:v>
                </c:pt>
                <c:pt idx="53612">
                  <c:v>106.7</c:v>
                </c:pt>
                <c:pt idx="53613">
                  <c:v>106.7</c:v>
                </c:pt>
                <c:pt idx="53614">
                  <c:v>106.7</c:v>
                </c:pt>
                <c:pt idx="53615">
                  <c:v>106.7</c:v>
                </c:pt>
                <c:pt idx="53616">
                  <c:v>106.7</c:v>
                </c:pt>
                <c:pt idx="53617">
                  <c:v>106.7</c:v>
                </c:pt>
                <c:pt idx="53618">
                  <c:v>106.7</c:v>
                </c:pt>
                <c:pt idx="53619">
                  <c:v>106.7</c:v>
                </c:pt>
                <c:pt idx="53620">
                  <c:v>106.7</c:v>
                </c:pt>
                <c:pt idx="53621">
                  <c:v>106.7</c:v>
                </c:pt>
                <c:pt idx="53622">
                  <c:v>106.7</c:v>
                </c:pt>
                <c:pt idx="53623">
                  <c:v>106.7</c:v>
                </c:pt>
                <c:pt idx="53624">
                  <c:v>106.7</c:v>
                </c:pt>
                <c:pt idx="53625">
                  <c:v>106.7</c:v>
                </c:pt>
                <c:pt idx="53626">
                  <c:v>106.7</c:v>
                </c:pt>
                <c:pt idx="53627">
                  <c:v>106.7</c:v>
                </c:pt>
                <c:pt idx="53628">
                  <c:v>106.8</c:v>
                </c:pt>
                <c:pt idx="53629">
                  <c:v>106.8</c:v>
                </c:pt>
                <c:pt idx="53630">
                  <c:v>106.8</c:v>
                </c:pt>
                <c:pt idx="53631">
                  <c:v>106.8</c:v>
                </c:pt>
                <c:pt idx="53632">
                  <c:v>106.8</c:v>
                </c:pt>
                <c:pt idx="53633">
                  <c:v>106.8</c:v>
                </c:pt>
                <c:pt idx="53634">
                  <c:v>106.8</c:v>
                </c:pt>
                <c:pt idx="53635">
                  <c:v>106.8</c:v>
                </c:pt>
                <c:pt idx="53636">
                  <c:v>106.8</c:v>
                </c:pt>
                <c:pt idx="53637">
                  <c:v>106.8</c:v>
                </c:pt>
                <c:pt idx="53638">
                  <c:v>106.8</c:v>
                </c:pt>
                <c:pt idx="53639">
                  <c:v>106.8</c:v>
                </c:pt>
                <c:pt idx="53640">
                  <c:v>106.8</c:v>
                </c:pt>
                <c:pt idx="53641">
                  <c:v>106.8</c:v>
                </c:pt>
                <c:pt idx="53642">
                  <c:v>106.8</c:v>
                </c:pt>
                <c:pt idx="53643">
                  <c:v>106.8</c:v>
                </c:pt>
                <c:pt idx="53644">
                  <c:v>106.8</c:v>
                </c:pt>
                <c:pt idx="53645">
                  <c:v>106.8</c:v>
                </c:pt>
                <c:pt idx="53646">
                  <c:v>106.8</c:v>
                </c:pt>
                <c:pt idx="53647">
                  <c:v>106.8</c:v>
                </c:pt>
                <c:pt idx="53648">
                  <c:v>106.8</c:v>
                </c:pt>
                <c:pt idx="53649">
                  <c:v>106.7</c:v>
                </c:pt>
                <c:pt idx="53650">
                  <c:v>106.7</c:v>
                </c:pt>
                <c:pt idx="53651">
                  <c:v>106.7</c:v>
                </c:pt>
                <c:pt idx="53652">
                  <c:v>106.7</c:v>
                </c:pt>
                <c:pt idx="53653">
                  <c:v>106.7</c:v>
                </c:pt>
                <c:pt idx="53654">
                  <c:v>106.7</c:v>
                </c:pt>
                <c:pt idx="53655">
                  <c:v>106.7</c:v>
                </c:pt>
                <c:pt idx="53656">
                  <c:v>106.7</c:v>
                </c:pt>
                <c:pt idx="53657">
                  <c:v>106.7</c:v>
                </c:pt>
                <c:pt idx="53658">
                  <c:v>106.7</c:v>
                </c:pt>
                <c:pt idx="53659">
                  <c:v>106.7</c:v>
                </c:pt>
                <c:pt idx="53660">
                  <c:v>106.7</c:v>
                </c:pt>
                <c:pt idx="53661">
                  <c:v>106.7</c:v>
                </c:pt>
                <c:pt idx="53662">
                  <c:v>106.6</c:v>
                </c:pt>
                <c:pt idx="53663">
                  <c:v>106.6</c:v>
                </c:pt>
                <c:pt idx="53664">
                  <c:v>106.6</c:v>
                </c:pt>
                <c:pt idx="53665">
                  <c:v>106.6</c:v>
                </c:pt>
                <c:pt idx="53666">
                  <c:v>106.6</c:v>
                </c:pt>
                <c:pt idx="53667">
                  <c:v>106.6</c:v>
                </c:pt>
                <c:pt idx="53668">
                  <c:v>106.6</c:v>
                </c:pt>
                <c:pt idx="53669">
                  <c:v>106.6</c:v>
                </c:pt>
                <c:pt idx="53670">
                  <c:v>106.6</c:v>
                </c:pt>
                <c:pt idx="53671">
                  <c:v>106.6</c:v>
                </c:pt>
                <c:pt idx="53672">
                  <c:v>106.6</c:v>
                </c:pt>
                <c:pt idx="53673">
                  <c:v>106.6</c:v>
                </c:pt>
                <c:pt idx="53674">
                  <c:v>106.5</c:v>
                </c:pt>
                <c:pt idx="53675">
                  <c:v>106.5</c:v>
                </c:pt>
                <c:pt idx="53676">
                  <c:v>106.5</c:v>
                </c:pt>
                <c:pt idx="53677">
                  <c:v>106.5</c:v>
                </c:pt>
                <c:pt idx="53678">
                  <c:v>106.5</c:v>
                </c:pt>
                <c:pt idx="53679">
                  <c:v>106.5</c:v>
                </c:pt>
                <c:pt idx="53680">
                  <c:v>106.5</c:v>
                </c:pt>
                <c:pt idx="53681">
                  <c:v>106.5</c:v>
                </c:pt>
                <c:pt idx="53682">
                  <c:v>106.5</c:v>
                </c:pt>
                <c:pt idx="53683">
                  <c:v>106.5</c:v>
                </c:pt>
                <c:pt idx="53684">
                  <c:v>106.5</c:v>
                </c:pt>
                <c:pt idx="53685">
                  <c:v>106.4</c:v>
                </c:pt>
                <c:pt idx="53686">
                  <c:v>106.4</c:v>
                </c:pt>
                <c:pt idx="53687">
                  <c:v>106.4</c:v>
                </c:pt>
                <c:pt idx="53688">
                  <c:v>106.4</c:v>
                </c:pt>
                <c:pt idx="53689">
                  <c:v>106.4</c:v>
                </c:pt>
                <c:pt idx="53690">
                  <c:v>106.4</c:v>
                </c:pt>
                <c:pt idx="53691">
                  <c:v>106.4</c:v>
                </c:pt>
                <c:pt idx="53692">
                  <c:v>106.4</c:v>
                </c:pt>
                <c:pt idx="53693">
                  <c:v>106.4</c:v>
                </c:pt>
                <c:pt idx="53694">
                  <c:v>106.4</c:v>
                </c:pt>
                <c:pt idx="53695">
                  <c:v>106.3</c:v>
                </c:pt>
                <c:pt idx="53696">
                  <c:v>106.3</c:v>
                </c:pt>
                <c:pt idx="53697">
                  <c:v>106.3</c:v>
                </c:pt>
                <c:pt idx="53698">
                  <c:v>106.3</c:v>
                </c:pt>
                <c:pt idx="53699">
                  <c:v>106.3</c:v>
                </c:pt>
                <c:pt idx="53700">
                  <c:v>106.3</c:v>
                </c:pt>
                <c:pt idx="53701">
                  <c:v>106.3</c:v>
                </c:pt>
                <c:pt idx="53702">
                  <c:v>106.2</c:v>
                </c:pt>
                <c:pt idx="53703">
                  <c:v>106.2</c:v>
                </c:pt>
                <c:pt idx="53704">
                  <c:v>106.2</c:v>
                </c:pt>
                <c:pt idx="53705">
                  <c:v>106.2</c:v>
                </c:pt>
                <c:pt idx="53706">
                  <c:v>106.2</c:v>
                </c:pt>
                <c:pt idx="53707">
                  <c:v>106.2</c:v>
                </c:pt>
                <c:pt idx="53708">
                  <c:v>106.1</c:v>
                </c:pt>
                <c:pt idx="53709">
                  <c:v>106.1</c:v>
                </c:pt>
                <c:pt idx="53710">
                  <c:v>106.1</c:v>
                </c:pt>
                <c:pt idx="53711">
                  <c:v>106.1</c:v>
                </c:pt>
                <c:pt idx="53712">
                  <c:v>106.1</c:v>
                </c:pt>
                <c:pt idx="53713">
                  <c:v>106.1</c:v>
                </c:pt>
                <c:pt idx="53714">
                  <c:v>106.1</c:v>
                </c:pt>
                <c:pt idx="53715">
                  <c:v>106</c:v>
                </c:pt>
                <c:pt idx="53716">
                  <c:v>106</c:v>
                </c:pt>
                <c:pt idx="53717">
                  <c:v>106</c:v>
                </c:pt>
                <c:pt idx="53718">
                  <c:v>106</c:v>
                </c:pt>
                <c:pt idx="53719">
                  <c:v>106</c:v>
                </c:pt>
                <c:pt idx="53720">
                  <c:v>106</c:v>
                </c:pt>
                <c:pt idx="53721">
                  <c:v>106</c:v>
                </c:pt>
                <c:pt idx="53722">
                  <c:v>106</c:v>
                </c:pt>
                <c:pt idx="53723">
                  <c:v>105.9</c:v>
                </c:pt>
                <c:pt idx="53724">
                  <c:v>105.9</c:v>
                </c:pt>
                <c:pt idx="53725">
                  <c:v>105.9</c:v>
                </c:pt>
                <c:pt idx="53726">
                  <c:v>105.9</c:v>
                </c:pt>
                <c:pt idx="53727">
                  <c:v>105.9</c:v>
                </c:pt>
                <c:pt idx="53728">
                  <c:v>105.9</c:v>
                </c:pt>
                <c:pt idx="53729">
                  <c:v>105.9</c:v>
                </c:pt>
                <c:pt idx="53730">
                  <c:v>105.8</c:v>
                </c:pt>
                <c:pt idx="53731">
                  <c:v>105.8</c:v>
                </c:pt>
                <c:pt idx="53732">
                  <c:v>105.8</c:v>
                </c:pt>
                <c:pt idx="53733">
                  <c:v>105.8</c:v>
                </c:pt>
                <c:pt idx="53734">
                  <c:v>105.8</c:v>
                </c:pt>
                <c:pt idx="53735">
                  <c:v>105.8</c:v>
                </c:pt>
                <c:pt idx="53736">
                  <c:v>105.8</c:v>
                </c:pt>
                <c:pt idx="53737">
                  <c:v>105.7</c:v>
                </c:pt>
                <c:pt idx="53738">
                  <c:v>105.7</c:v>
                </c:pt>
                <c:pt idx="53739">
                  <c:v>105.7</c:v>
                </c:pt>
                <c:pt idx="53740">
                  <c:v>105.7</c:v>
                </c:pt>
                <c:pt idx="53741">
                  <c:v>105.7</c:v>
                </c:pt>
                <c:pt idx="53742">
                  <c:v>105.7</c:v>
                </c:pt>
                <c:pt idx="53743">
                  <c:v>105.6</c:v>
                </c:pt>
                <c:pt idx="53744">
                  <c:v>105.6</c:v>
                </c:pt>
                <c:pt idx="53745">
                  <c:v>105.6</c:v>
                </c:pt>
                <c:pt idx="53746">
                  <c:v>105.6</c:v>
                </c:pt>
                <c:pt idx="53747">
                  <c:v>105.6</c:v>
                </c:pt>
                <c:pt idx="53748">
                  <c:v>105.6</c:v>
                </c:pt>
                <c:pt idx="53749">
                  <c:v>105.5</c:v>
                </c:pt>
                <c:pt idx="53750">
                  <c:v>105.5</c:v>
                </c:pt>
                <c:pt idx="53751">
                  <c:v>105.5</c:v>
                </c:pt>
                <c:pt idx="53752">
                  <c:v>105.5</c:v>
                </c:pt>
                <c:pt idx="53753">
                  <c:v>105.5</c:v>
                </c:pt>
                <c:pt idx="53754">
                  <c:v>105.5</c:v>
                </c:pt>
                <c:pt idx="53755">
                  <c:v>105.4</c:v>
                </c:pt>
                <c:pt idx="53756">
                  <c:v>105.4</c:v>
                </c:pt>
                <c:pt idx="53757">
                  <c:v>105.4</c:v>
                </c:pt>
                <c:pt idx="53758">
                  <c:v>105.4</c:v>
                </c:pt>
                <c:pt idx="53759">
                  <c:v>105.4</c:v>
                </c:pt>
                <c:pt idx="53760">
                  <c:v>105.4</c:v>
                </c:pt>
                <c:pt idx="53761">
                  <c:v>105.3</c:v>
                </c:pt>
                <c:pt idx="53762">
                  <c:v>105.3</c:v>
                </c:pt>
                <c:pt idx="53763">
                  <c:v>105.3</c:v>
                </c:pt>
                <c:pt idx="53764">
                  <c:v>105.3</c:v>
                </c:pt>
                <c:pt idx="53765">
                  <c:v>105.3</c:v>
                </c:pt>
                <c:pt idx="53766">
                  <c:v>105.2</c:v>
                </c:pt>
                <c:pt idx="53767">
                  <c:v>105.2</c:v>
                </c:pt>
                <c:pt idx="53768">
                  <c:v>105.2</c:v>
                </c:pt>
                <c:pt idx="53769">
                  <c:v>105.2</c:v>
                </c:pt>
                <c:pt idx="53770">
                  <c:v>105.2</c:v>
                </c:pt>
                <c:pt idx="53771">
                  <c:v>105.2</c:v>
                </c:pt>
                <c:pt idx="53772">
                  <c:v>105.2</c:v>
                </c:pt>
                <c:pt idx="53773">
                  <c:v>105.1</c:v>
                </c:pt>
                <c:pt idx="53774">
                  <c:v>105.1</c:v>
                </c:pt>
                <c:pt idx="53775">
                  <c:v>105.1</c:v>
                </c:pt>
                <c:pt idx="53776">
                  <c:v>105.1</c:v>
                </c:pt>
                <c:pt idx="53777">
                  <c:v>105.1</c:v>
                </c:pt>
                <c:pt idx="53778">
                  <c:v>105.1</c:v>
                </c:pt>
                <c:pt idx="53779">
                  <c:v>105.1</c:v>
                </c:pt>
                <c:pt idx="53780">
                  <c:v>105</c:v>
                </c:pt>
                <c:pt idx="53781">
                  <c:v>105</c:v>
                </c:pt>
                <c:pt idx="53782">
                  <c:v>105</c:v>
                </c:pt>
                <c:pt idx="53783">
                  <c:v>105</c:v>
                </c:pt>
                <c:pt idx="53784">
                  <c:v>105</c:v>
                </c:pt>
                <c:pt idx="53785">
                  <c:v>105</c:v>
                </c:pt>
                <c:pt idx="53786">
                  <c:v>105</c:v>
                </c:pt>
                <c:pt idx="53787">
                  <c:v>104.9</c:v>
                </c:pt>
                <c:pt idx="53788">
                  <c:v>104.9</c:v>
                </c:pt>
                <c:pt idx="53789">
                  <c:v>104.9</c:v>
                </c:pt>
                <c:pt idx="53790">
                  <c:v>104.9</c:v>
                </c:pt>
                <c:pt idx="53791">
                  <c:v>104.9</c:v>
                </c:pt>
                <c:pt idx="53792">
                  <c:v>104.9</c:v>
                </c:pt>
                <c:pt idx="53793">
                  <c:v>104.9</c:v>
                </c:pt>
                <c:pt idx="53794">
                  <c:v>104.9</c:v>
                </c:pt>
                <c:pt idx="53795">
                  <c:v>104.8</c:v>
                </c:pt>
                <c:pt idx="53796">
                  <c:v>104.8</c:v>
                </c:pt>
                <c:pt idx="53797">
                  <c:v>104.8</c:v>
                </c:pt>
                <c:pt idx="53798">
                  <c:v>104.8</c:v>
                </c:pt>
                <c:pt idx="53799">
                  <c:v>104.8</c:v>
                </c:pt>
                <c:pt idx="53800">
                  <c:v>104.8</c:v>
                </c:pt>
                <c:pt idx="53801">
                  <c:v>104.8</c:v>
                </c:pt>
                <c:pt idx="53802">
                  <c:v>104.8</c:v>
                </c:pt>
                <c:pt idx="53803">
                  <c:v>104.8</c:v>
                </c:pt>
                <c:pt idx="53804">
                  <c:v>104.7</c:v>
                </c:pt>
                <c:pt idx="53805">
                  <c:v>104.7</c:v>
                </c:pt>
                <c:pt idx="53806">
                  <c:v>104.7</c:v>
                </c:pt>
                <c:pt idx="53807">
                  <c:v>104.7</c:v>
                </c:pt>
                <c:pt idx="53808">
                  <c:v>104.7</c:v>
                </c:pt>
                <c:pt idx="53809">
                  <c:v>104.7</c:v>
                </c:pt>
                <c:pt idx="53810">
                  <c:v>104.7</c:v>
                </c:pt>
                <c:pt idx="53811">
                  <c:v>104.7</c:v>
                </c:pt>
                <c:pt idx="53812">
                  <c:v>104.7</c:v>
                </c:pt>
                <c:pt idx="53813">
                  <c:v>104.7</c:v>
                </c:pt>
                <c:pt idx="53814">
                  <c:v>104.7</c:v>
                </c:pt>
                <c:pt idx="53815">
                  <c:v>104.7</c:v>
                </c:pt>
                <c:pt idx="53816">
                  <c:v>104.7</c:v>
                </c:pt>
                <c:pt idx="53817">
                  <c:v>104.7</c:v>
                </c:pt>
                <c:pt idx="53818">
                  <c:v>104.7</c:v>
                </c:pt>
                <c:pt idx="53819">
                  <c:v>104.7</c:v>
                </c:pt>
                <c:pt idx="53820">
                  <c:v>104.6</c:v>
                </c:pt>
                <c:pt idx="53821">
                  <c:v>104.6</c:v>
                </c:pt>
                <c:pt idx="53822">
                  <c:v>104.7</c:v>
                </c:pt>
                <c:pt idx="53823">
                  <c:v>104.6</c:v>
                </c:pt>
                <c:pt idx="53824">
                  <c:v>104.6</c:v>
                </c:pt>
                <c:pt idx="53825">
                  <c:v>104.6</c:v>
                </c:pt>
                <c:pt idx="53826">
                  <c:v>104.6</c:v>
                </c:pt>
                <c:pt idx="53827">
                  <c:v>104.6</c:v>
                </c:pt>
                <c:pt idx="53828">
                  <c:v>104.6</c:v>
                </c:pt>
                <c:pt idx="53829">
                  <c:v>104.6</c:v>
                </c:pt>
                <c:pt idx="53830">
                  <c:v>104.6</c:v>
                </c:pt>
                <c:pt idx="53831">
                  <c:v>104.6</c:v>
                </c:pt>
                <c:pt idx="53832">
                  <c:v>104.6</c:v>
                </c:pt>
                <c:pt idx="53833">
                  <c:v>104.6</c:v>
                </c:pt>
                <c:pt idx="53834">
                  <c:v>104.6</c:v>
                </c:pt>
                <c:pt idx="53835">
                  <c:v>104.6</c:v>
                </c:pt>
                <c:pt idx="53836">
                  <c:v>104.6</c:v>
                </c:pt>
                <c:pt idx="53837">
                  <c:v>104.6</c:v>
                </c:pt>
                <c:pt idx="53838">
                  <c:v>104.6</c:v>
                </c:pt>
                <c:pt idx="53839">
                  <c:v>104.6</c:v>
                </c:pt>
                <c:pt idx="53840">
                  <c:v>104.6</c:v>
                </c:pt>
                <c:pt idx="53841">
                  <c:v>104.6</c:v>
                </c:pt>
                <c:pt idx="53842">
                  <c:v>104.6</c:v>
                </c:pt>
                <c:pt idx="53843">
                  <c:v>104.6</c:v>
                </c:pt>
                <c:pt idx="53844">
                  <c:v>104.6</c:v>
                </c:pt>
                <c:pt idx="53845">
                  <c:v>104.7</c:v>
                </c:pt>
                <c:pt idx="53846">
                  <c:v>104.6</c:v>
                </c:pt>
                <c:pt idx="53847">
                  <c:v>104.6</c:v>
                </c:pt>
                <c:pt idx="53848">
                  <c:v>104.6</c:v>
                </c:pt>
                <c:pt idx="53849">
                  <c:v>104.6</c:v>
                </c:pt>
                <c:pt idx="53850">
                  <c:v>104.6</c:v>
                </c:pt>
                <c:pt idx="53851">
                  <c:v>104.6</c:v>
                </c:pt>
                <c:pt idx="53852">
                  <c:v>104.7</c:v>
                </c:pt>
                <c:pt idx="53853">
                  <c:v>104.7</c:v>
                </c:pt>
                <c:pt idx="53854">
                  <c:v>104.7</c:v>
                </c:pt>
                <c:pt idx="53855">
                  <c:v>104.7</c:v>
                </c:pt>
                <c:pt idx="53856">
                  <c:v>104.7</c:v>
                </c:pt>
                <c:pt idx="53857">
                  <c:v>104.7</c:v>
                </c:pt>
                <c:pt idx="53858">
                  <c:v>104.7</c:v>
                </c:pt>
                <c:pt idx="53859">
                  <c:v>104.7</c:v>
                </c:pt>
                <c:pt idx="53860">
                  <c:v>104.7</c:v>
                </c:pt>
                <c:pt idx="53861">
                  <c:v>104.7</c:v>
                </c:pt>
                <c:pt idx="53862">
                  <c:v>104.8</c:v>
                </c:pt>
                <c:pt idx="53863">
                  <c:v>104.8</c:v>
                </c:pt>
                <c:pt idx="53864">
                  <c:v>104.8</c:v>
                </c:pt>
                <c:pt idx="53865">
                  <c:v>104.8</c:v>
                </c:pt>
                <c:pt idx="53866">
                  <c:v>104.8</c:v>
                </c:pt>
                <c:pt idx="53867">
                  <c:v>104.8</c:v>
                </c:pt>
                <c:pt idx="53868">
                  <c:v>104.8</c:v>
                </c:pt>
                <c:pt idx="53869">
                  <c:v>104.8</c:v>
                </c:pt>
                <c:pt idx="53870">
                  <c:v>104.8</c:v>
                </c:pt>
                <c:pt idx="53871">
                  <c:v>104.8</c:v>
                </c:pt>
                <c:pt idx="53872">
                  <c:v>104.8</c:v>
                </c:pt>
                <c:pt idx="53873">
                  <c:v>104.8</c:v>
                </c:pt>
                <c:pt idx="53874">
                  <c:v>104.9</c:v>
                </c:pt>
                <c:pt idx="53875">
                  <c:v>104.9</c:v>
                </c:pt>
                <c:pt idx="53876">
                  <c:v>104.9</c:v>
                </c:pt>
                <c:pt idx="53877">
                  <c:v>104.9</c:v>
                </c:pt>
                <c:pt idx="53878">
                  <c:v>104.9</c:v>
                </c:pt>
                <c:pt idx="53879">
                  <c:v>104.9</c:v>
                </c:pt>
                <c:pt idx="53880">
                  <c:v>104.9</c:v>
                </c:pt>
                <c:pt idx="53881">
                  <c:v>104.9</c:v>
                </c:pt>
                <c:pt idx="53882">
                  <c:v>105</c:v>
                </c:pt>
                <c:pt idx="53883">
                  <c:v>105</c:v>
                </c:pt>
                <c:pt idx="53884">
                  <c:v>105</c:v>
                </c:pt>
                <c:pt idx="53885">
                  <c:v>105</c:v>
                </c:pt>
                <c:pt idx="53886">
                  <c:v>105</c:v>
                </c:pt>
                <c:pt idx="53887">
                  <c:v>105</c:v>
                </c:pt>
                <c:pt idx="53888">
                  <c:v>105</c:v>
                </c:pt>
                <c:pt idx="53889">
                  <c:v>105</c:v>
                </c:pt>
                <c:pt idx="53890">
                  <c:v>105</c:v>
                </c:pt>
                <c:pt idx="53891">
                  <c:v>105</c:v>
                </c:pt>
                <c:pt idx="53892">
                  <c:v>105</c:v>
                </c:pt>
                <c:pt idx="53893">
                  <c:v>105</c:v>
                </c:pt>
                <c:pt idx="53894">
                  <c:v>105</c:v>
                </c:pt>
                <c:pt idx="53895">
                  <c:v>105.1</c:v>
                </c:pt>
                <c:pt idx="53896">
                  <c:v>105.1</c:v>
                </c:pt>
                <c:pt idx="53897">
                  <c:v>105.1</c:v>
                </c:pt>
                <c:pt idx="53898">
                  <c:v>105.1</c:v>
                </c:pt>
                <c:pt idx="53899">
                  <c:v>105.1</c:v>
                </c:pt>
                <c:pt idx="53900">
                  <c:v>105.1</c:v>
                </c:pt>
                <c:pt idx="53901">
                  <c:v>105.2</c:v>
                </c:pt>
                <c:pt idx="53902">
                  <c:v>105.2</c:v>
                </c:pt>
                <c:pt idx="53903">
                  <c:v>105.2</c:v>
                </c:pt>
                <c:pt idx="53904">
                  <c:v>105.2</c:v>
                </c:pt>
                <c:pt idx="53905">
                  <c:v>105.2</c:v>
                </c:pt>
                <c:pt idx="53906">
                  <c:v>105.2</c:v>
                </c:pt>
                <c:pt idx="53907">
                  <c:v>105.2</c:v>
                </c:pt>
                <c:pt idx="53908">
                  <c:v>105.3</c:v>
                </c:pt>
                <c:pt idx="53909">
                  <c:v>105.3</c:v>
                </c:pt>
                <c:pt idx="53910">
                  <c:v>105.3</c:v>
                </c:pt>
                <c:pt idx="53911">
                  <c:v>105.3</c:v>
                </c:pt>
                <c:pt idx="53912">
                  <c:v>105.3</c:v>
                </c:pt>
                <c:pt idx="53913">
                  <c:v>105.3</c:v>
                </c:pt>
                <c:pt idx="53914">
                  <c:v>105.3</c:v>
                </c:pt>
                <c:pt idx="53915">
                  <c:v>105.3</c:v>
                </c:pt>
                <c:pt idx="53916">
                  <c:v>105.3</c:v>
                </c:pt>
                <c:pt idx="53917">
                  <c:v>105.3</c:v>
                </c:pt>
                <c:pt idx="53918">
                  <c:v>105.4</c:v>
                </c:pt>
                <c:pt idx="53919">
                  <c:v>105.4</c:v>
                </c:pt>
                <c:pt idx="53920">
                  <c:v>105.4</c:v>
                </c:pt>
                <c:pt idx="53921">
                  <c:v>105.4</c:v>
                </c:pt>
                <c:pt idx="53922">
                  <c:v>105.4</c:v>
                </c:pt>
                <c:pt idx="53923">
                  <c:v>105.5</c:v>
                </c:pt>
                <c:pt idx="53924">
                  <c:v>105.5</c:v>
                </c:pt>
                <c:pt idx="53925">
                  <c:v>105.5</c:v>
                </c:pt>
                <c:pt idx="53926">
                  <c:v>105.5</c:v>
                </c:pt>
                <c:pt idx="53927">
                  <c:v>105.5</c:v>
                </c:pt>
                <c:pt idx="53928">
                  <c:v>105.6</c:v>
                </c:pt>
                <c:pt idx="53929">
                  <c:v>105.5</c:v>
                </c:pt>
                <c:pt idx="53930">
                  <c:v>105.6</c:v>
                </c:pt>
                <c:pt idx="53931">
                  <c:v>105.6</c:v>
                </c:pt>
                <c:pt idx="53932">
                  <c:v>105.6</c:v>
                </c:pt>
                <c:pt idx="53933">
                  <c:v>105.6</c:v>
                </c:pt>
                <c:pt idx="53934">
                  <c:v>105.6</c:v>
                </c:pt>
                <c:pt idx="53935">
                  <c:v>105.7</c:v>
                </c:pt>
                <c:pt idx="53936">
                  <c:v>105.6</c:v>
                </c:pt>
                <c:pt idx="53937">
                  <c:v>105.7</c:v>
                </c:pt>
                <c:pt idx="53938">
                  <c:v>105.7</c:v>
                </c:pt>
                <c:pt idx="53939">
                  <c:v>105.7</c:v>
                </c:pt>
                <c:pt idx="53940">
                  <c:v>105.7</c:v>
                </c:pt>
                <c:pt idx="53941">
                  <c:v>105.7</c:v>
                </c:pt>
                <c:pt idx="53942">
                  <c:v>105.7</c:v>
                </c:pt>
                <c:pt idx="53943">
                  <c:v>105.8</c:v>
                </c:pt>
                <c:pt idx="53944">
                  <c:v>105.8</c:v>
                </c:pt>
                <c:pt idx="53945">
                  <c:v>105.8</c:v>
                </c:pt>
                <c:pt idx="53946">
                  <c:v>105.8</c:v>
                </c:pt>
                <c:pt idx="53947">
                  <c:v>105.8</c:v>
                </c:pt>
                <c:pt idx="53948">
                  <c:v>105.8</c:v>
                </c:pt>
                <c:pt idx="53949">
                  <c:v>105.9</c:v>
                </c:pt>
                <c:pt idx="53950">
                  <c:v>105.9</c:v>
                </c:pt>
                <c:pt idx="53951">
                  <c:v>105.9</c:v>
                </c:pt>
                <c:pt idx="53952">
                  <c:v>105.9</c:v>
                </c:pt>
                <c:pt idx="53953">
                  <c:v>105.9</c:v>
                </c:pt>
                <c:pt idx="53954">
                  <c:v>106</c:v>
                </c:pt>
                <c:pt idx="53955">
                  <c:v>106</c:v>
                </c:pt>
                <c:pt idx="53956">
                  <c:v>106</c:v>
                </c:pt>
                <c:pt idx="53957">
                  <c:v>106</c:v>
                </c:pt>
                <c:pt idx="53958">
                  <c:v>106</c:v>
                </c:pt>
                <c:pt idx="53959">
                  <c:v>106</c:v>
                </c:pt>
                <c:pt idx="53960">
                  <c:v>106</c:v>
                </c:pt>
                <c:pt idx="53961">
                  <c:v>106</c:v>
                </c:pt>
                <c:pt idx="53962">
                  <c:v>106</c:v>
                </c:pt>
                <c:pt idx="53963">
                  <c:v>106</c:v>
                </c:pt>
                <c:pt idx="53964">
                  <c:v>106.1</c:v>
                </c:pt>
                <c:pt idx="53965">
                  <c:v>106.1</c:v>
                </c:pt>
                <c:pt idx="53966">
                  <c:v>106.1</c:v>
                </c:pt>
                <c:pt idx="53967">
                  <c:v>106.1</c:v>
                </c:pt>
                <c:pt idx="53968">
                  <c:v>106.1</c:v>
                </c:pt>
                <c:pt idx="53969">
                  <c:v>106.1</c:v>
                </c:pt>
                <c:pt idx="53970">
                  <c:v>106.2</c:v>
                </c:pt>
                <c:pt idx="53971">
                  <c:v>106.2</c:v>
                </c:pt>
                <c:pt idx="53972">
                  <c:v>106.2</c:v>
                </c:pt>
                <c:pt idx="53973">
                  <c:v>106.2</c:v>
                </c:pt>
                <c:pt idx="53974">
                  <c:v>106.2</c:v>
                </c:pt>
                <c:pt idx="53975">
                  <c:v>106.2</c:v>
                </c:pt>
                <c:pt idx="53976">
                  <c:v>106.2</c:v>
                </c:pt>
                <c:pt idx="53977">
                  <c:v>106.2</c:v>
                </c:pt>
                <c:pt idx="53978">
                  <c:v>106.2</c:v>
                </c:pt>
                <c:pt idx="53979">
                  <c:v>106.3</c:v>
                </c:pt>
                <c:pt idx="53980">
                  <c:v>106.3</c:v>
                </c:pt>
                <c:pt idx="53981">
                  <c:v>106.3</c:v>
                </c:pt>
                <c:pt idx="53982">
                  <c:v>106.3</c:v>
                </c:pt>
                <c:pt idx="53983">
                  <c:v>106.3</c:v>
                </c:pt>
                <c:pt idx="53984">
                  <c:v>106.3</c:v>
                </c:pt>
                <c:pt idx="53985">
                  <c:v>106.3</c:v>
                </c:pt>
                <c:pt idx="53986">
                  <c:v>106.4</c:v>
                </c:pt>
                <c:pt idx="53987">
                  <c:v>106.4</c:v>
                </c:pt>
                <c:pt idx="53988">
                  <c:v>106.4</c:v>
                </c:pt>
                <c:pt idx="53989">
                  <c:v>106.4</c:v>
                </c:pt>
                <c:pt idx="53990">
                  <c:v>106.4</c:v>
                </c:pt>
                <c:pt idx="53991">
                  <c:v>106.4</c:v>
                </c:pt>
                <c:pt idx="53992">
                  <c:v>106.4</c:v>
                </c:pt>
                <c:pt idx="53993">
                  <c:v>106.5</c:v>
                </c:pt>
                <c:pt idx="53994">
                  <c:v>106.5</c:v>
                </c:pt>
                <c:pt idx="53995">
                  <c:v>106.5</c:v>
                </c:pt>
                <c:pt idx="53996">
                  <c:v>106.5</c:v>
                </c:pt>
                <c:pt idx="53997">
                  <c:v>106.5</c:v>
                </c:pt>
                <c:pt idx="53998">
                  <c:v>106.5</c:v>
                </c:pt>
                <c:pt idx="53999">
                  <c:v>106.5</c:v>
                </c:pt>
                <c:pt idx="54000">
                  <c:v>106.5</c:v>
                </c:pt>
                <c:pt idx="54001">
                  <c:v>106.6</c:v>
                </c:pt>
                <c:pt idx="54002">
                  <c:v>106.6</c:v>
                </c:pt>
                <c:pt idx="54003">
                  <c:v>106.6</c:v>
                </c:pt>
                <c:pt idx="54004">
                  <c:v>106.6</c:v>
                </c:pt>
                <c:pt idx="54005">
                  <c:v>106.6</c:v>
                </c:pt>
                <c:pt idx="54006">
                  <c:v>106.6</c:v>
                </c:pt>
                <c:pt idx="54007">
                  <c:v>106.6</c:v>
                </c:pt>
                <c:pt idx="54008">
                  <c:v>106.7</c:v>
                </c:pt>
                <c:pt idx="54009">
                  <c:v>106.7</c:v>
                </c:pt>
                <c:pt idx="54010">
                  <c:v>106.7</c:v>
                </c:pt>
                <c:pt idx="54011">
                  <c:v>106.7</c:v>
                </c:pt>
                <c:pt idx="54012">
                  <c:v>106.7</c:v>
                </c:pt>
                <c:pt idx="54013">
                  <c:v>106.7</c:v>
                </c:pt>
                <c:pt idx="54014">
                  <c:v>106.7</c:v>
                </c:pt>
                <c:pt idx="54015">
                  <c:v>106.8</c:v>
                </c:pt>
                <c:pt idx="54016">
                  <c:v>106.8</c:v>
                </c:pt>
                <c:pt idx="54017">
                  <c:v>106.8</c:v>
                </c:pt>
                <c:pt idx="54018">
                  <c:v>106.8</c:v>
                </c:pt>
                <c:pt idx="54019">
                  <c:v>106.8</c:v>
                </c:pt>
                <c:pt idx="54020">
                  <c:v>106.8</c:v>
                </c:pt>
                <c:pt idx="54021">
                  <c:v>106.9</c:v>
                </c:pt>
                <c:pt idx="54022">
                  <c:v>106.8</c:v>
                </c:pt>
                <c:pt idx="54023">
                  <c:v>106.8</c:v>
                </c:pt>
                <c:pt idx="54024">
                  <c:v>106.9</c:v>
                </c:pt>
                <c:pt idx="54025">
                  <c:v>106.9</c:v>
                </c:pt>
                <c:pt idx="54026">
                  <c:v>106.9</c:v>
                </c:pt>
                <c:pt idx="54027">
                  <c:v>106.9</c:v>
                </c:pt>
                <c:pt idx="54028">
                  <c:v>106.9</c:v>
                </c:pt>
                <c:pt idx="54029">
                  <c:v>106.9</c:v>
                </c:pt>
                <c:pt idx="54030">
                  <c:v>106.9</c:v>
                </c:pt>
                <c:pt idx="54031">
                  <c:v>107</c:v>
                </c:pt>
                <c:pt idx="54032">
                  <c:v>106.9</c:v>
                </c:pt>
                <c:pt idx="54033">
                  <c:v>106.9</c:v>
                </c:pt>
                <c:pt idx="54034">
                  <c:v>106.9</c:v>
                </c:pt>
                <c:pt idx="54035">
                  <c:v>107</c:v>
                </c:pt>
                <c:pt idx="54036">
                  <c:v>107</c:v>
                </c:pt>
                <c:pt idx="54037">
                  <c:v>107</c:v>
                </c:pt>
                <c:pt idx="54038">
                  <c:v>107</c:v>
                </c:pt>
                <c:pt idx="54039">
                  <c:v>107</c:v>
                </c:pt>
                <c:pt idx="54040">
                  <c:v>107</c:v>
                </c:pt>
                <c:pt idx="54041">
                  <c:v>107</c:v>
                </c:pt>
                <c:pt idx="54042">
                  <c:v>107</c:v>
                </c:pt>
                <c:pt idx="54043">
                  <c:v>107</c:v>
                </c:pt>
                <c:pt idx="54044">
                  <c:v>107</c:v>
                </c:pt>
                <c:pt idx="54045">
                  <c:v>107</c:v>
                </c:pt>
                <c:pt idx="54046">
                  <c:v>107</c:v>
                </c:pt>
                <c:pt idx="54047">
                  <c:v>107</c:v>
                </c:pt>
                <c:pt idx="54048">
                  <c:v>107</c:v>
                </c:pt>
                <c:pt idx="54049">
                  <c:v>107</c:v>
                </c:pt>
                <c:pt idx="54050">
                  <c:v>107</c:v>
                </c:pt>
                <c:pt idx="54051">
                  <c:v>107</c:v>
                </c:pt>
                <c:pt idx="54052">
                  <c:v>107</c:v>
                </c:pt>
                <c:pt idx="54053">
                  <c:v>107</c:v>
                </c:pt>
                <c:pt idx="54054">
                  <c:v>107</c:v>
                </c:pt>
                <c:pt idx="54055">
                  <c:v>107</c:v>
                </c:pt>
                <c:pt idx="54056">
                  <c:v>107</c:v>
                </c:pt>
                <c:pt idx="54057">
                  <c:v>107</c:v>
                </c:pt>
                <c:pt idx="54058">
                  <c:v>107</c:v>
                </c:pt>
                <c:pt idx="54059">
                  <c:v>107</c:v>
                </c:pt>
                <c:pt idx="54060">
                  <c:v>107</c:v>
                </c:pt>
                <c:pt idx="54061">
                  <c:v>107</c:v>
                </c:pt>
                <c:pt idx="54062">
                  <c:v>107</c:v>
                </c:pt>
                <c:pt idx="54063">
                  <c:v>107</c:v>
                </c:pt>
                <c:pt idx="54064">
                  <c:v>107</c:v>
                </c:pt>
                <c:pt idx="54065">
                  <c:v>107</c:v>
                </c:pt>
                <c:pt idx="54066">
                  <c:v>107</c:v>
                </c:pt>
                <c:pt idx="54067">
                  <c:v>107</c:v>
                </c:pt>
                <c:pt idx="54068">
                  <c:v>107</c:v>
                </c:pt>
                <c:pt idx="54069">
                  <c:v>107</c:v>
                </c:pt>
                <c:pt idx="54070">
                  <c:v>107</c:v>
                </c:pt>
                <c:pt idx="54071">
                  <c:v>107</c:v>
                </c:pt>
                <c:pt idx="54072">
                  <c:v>107</c:v>
                </c:pt>
                <c:pt idx="54073">
                  <c:v>107</c:v>
                </c:pt>
                <c:pt idx="54074">
                  <c:v>107</c:v>
                </c:pt>
                <c:pt idx="54075">
                  <c:v>107</c:v>
                </c:pt>
                <c:pt idx="54076">
                  <c:v>106.9</c:v>
                </c:pt>
                <c:pt idx="54077">
                  <c:v>106.9</c:v>
                </c:pt>
                <c:pt idx="54078">
                  <c:v>106.9</c:v>
                </c:pt>
                <c:pt idx="54079">
                  <c:v>106.9</c:v>
                </c:pt>
                <c:pt idx="54080">
                  <c:v>106.9</c:v>
                </c:pt>
                <c:pt idx="54081">
                  <c:v>106.9</c:v>
                </c:pt>
                <c:pt idx="54082">
                  <c:v>106.9</c:v>
                </c:pt>
                <c:pt idx="54083">
                  <c:v>106.9</c:v>
                </c:pt>
                <c:pt idx="54084">
                  <c:v>106.9</c:v>
                </c:pt>
                <c:pt idx="54085">
                  <c:v>106.9</c:v>
                </c:pt>
                <c:pt idx="54086">
                  <c:v>106.9</c:v>
                </c:pt>
                <c:pt idx="54087">
                  <c:v>106.9</c:v>
                </c:pt>
                <c:pt idx="54088">
                  <c:v>106.8</c:v>
                </c:pt>
                <c:pt idx="54089">
                  <c:v>106.8</c:v>
                </c:pt>
                <c:pt idx="54090">
                  <c:v>106.8</c:v>
                </c:pt>
                <c:pt idx="54091">
                  <c:v>106.8</c:v>
                </c:pt>
                <c:pt idx="54092">
                  <c:v>106.8</c:v>
                </c:pt>
                <c:pt idx="54093">
                  <c:v>106.8</c:v>
                </c:pt>
                <c:pt idx="54094">
                  <c:v>106.8</c:v>
                </c:pt>
                <c:pt idx="54095">
                  <c:v>106.8</c:v>
                </c:pt>
                <c:pt idx="54096">
                  <c:v>106.8</c:v>
                </c:pt>
                <c:pt idx="54097">
                  <c:v>106.7</c:v>
                </c:pt>
                <c:pt idx="54098">
                  <c:v>106.7</c:v>
                </c:pt>
                <c:pt idx="54099">
                  <c:v>106.7</c:v>
                </c:pt>
                <c:pt idx="54100">
                  <c:v>106.7</c:v>
                </c:pt>
                <c:pt idx="54101">
                  <c:v>106.7</c:v>
                </c:pt>
                <c:pt idx="54102">
                  <c:v>106.7</c:v>
                </c:pt>
                <c:pt idx="54103">
                  <c:v>106.7</c:v>
                </c:pt>
                <c:pt idx="54104">
                  <c:v>106.6</c:v>
                </c:pt>
                <c:pt idx="54105">
                  <c:v>106.6</c:v>
                </c:pt>
                <c:pt idx="54106">
                  <c:v>106.6</c:v>
                </c:pt>
                <c:pt idx="54107">
                  <c:v>106.6</c:v>
                </c:pt>
                <c:pt idx="54108">
                  <c:v>106.6</c:v>
                </c:pt>
                <c:pt idx="54109">
                  <c:v>106.6</c:v>
                </c:pt>
                <c:pt idx="54110">
                  <c:v>106.6</c:v>
                </c:pt>
                <c:pt idx="54111">
                  <c:v>106.6</c:v>
                </c:pt>
                <c:pt idx="54112">
                  <c:v>106.5</c:v>
                </c:pt>
                <c:pt idx="54113">
                  <c:v>106.5</c:v>
                </c:pt>
                <c:pt idx="54114">
                  <c:v>106.5</c:v>
                </c:pt>
                <c:pt idx="54115">
                  <c:v>106.5</c:v>
                </c:pt>
                <c:pt idx="54116">
                  <c:v>106.5</c:v>
                </c:pt>
                <c:pt idx="54117">
                  <c:v>106.5</c:v>
                </c:pt>
                <c:pt idx="54118">
                  <c:v>106.5</c:v>
                </c:pt>
                <c:pt idx="54119">
                  <c:v>106.4</c:v>
                </c:pt>
                <c:pt idx="54120">
                  <c:v>106.4</c:v>
                </c:pt>
                <c:pt idx="54121">
                  <c:v>106.4</c:v>
                </c:pt>
                <c:pt idx="54122">
                  <c:v>106.4</c:v>
                </c:pt>
                <c:pt idx="54123">
                  <c:v>106.4</c:v>
                </c:pt>
                <c:pt idx="54124">
                  <c:v>106.4</c:v>
                </c:pt>
                <c:pt idx="54125">
                  <c:v>106.3</c:v>
                </c:pt>
                <c:pt idx="54126">
                  <c:v>106.3</c:v>
                </c:pt>
                <c:pt idx="54127">
                  <c:v>106.3</c:v>
                </c:pt>
                <c:pt idx="54128">
                  <c:v>106.3</c:v>
                </c:pt>
                <c:pt idx="54129">
                  <c:v>106.3</c:v>
                </c:pt>
                <c:pt idx="54130">
                  <c:v>106.3</c:v>
                </c:pt>
                <c:pt idx="54131">
                  <c:v>106.3</c:v>
                </c:pt>
                <c:pt idx="54132">
                  <c:v>106.3</c:v>
                </c:pt>
                <c:pt idx="54133">
                  <c:v>106.2</c:v>
                </c:pt>
                <c:pt idx="54134">
                  <c:v>106.2</c:v>
                </c:pt>
                <c:pt idx="54135">
                  <c:v>106.2</c:v>
                </c:pt>
                <c:pt idx="54136">
                  <c:v>106.2</c:v>
                </c:pt>
                <c:pt idx="54137">
                  <c:v>106.2</c:v>
                </c:pt>
                <c:pt idx="54138">
                  <c:v>106.2</c:v>
                </c:pt>
                <c:pt idx="54139">
                  <c:v>106.1</c:v>
                </c:pt>
                <c:pt idx="54140">
                  <c:v>106.1</c:v>
                </c:pt>
                <c:pt idx="54141">
                  <c:v>106.1</c:v>
                </c:pt>
                <c:pt idx="54142">
                  <c:v>106.1</c:v>
                </c:pt>
                <c:pt idx="54143">
                  <c:v>106.1</c:v>
                </c:pt>
                <c:pt idx="54144">
                  <c:v>106.1</c:v>
                </c:pt>
                <c:pt idx="54145">
                  <c:v>106.1</c:v>
                </c:pt>
                <c:pt idx="54146">
                  <c:v>106</c:v>
                </c:pt>
                <c:pt idx="54147">
                  <c:v>106</c:v>
                </c:pt>
                <c:pt idx="54148">
                  <c:v>106</c:v>
                </c:pt>
                <c:pt idx="54149">
                  <c:v>106</c:v>
                </c:pt>
                <c:pt idx="54150">
                  <c:v>106</c:v>
                </c:pt>
                <c:pt idx="54151">
                  <c:v>106</c:v>
                </c:pt>
                <c:pt idx="54152">
                  <c:v>106</c:v>
                </c:pt>
                <c:pt idx="54153">
                  <c:v>105.9</c:v>
                </c:pt>
                <c:pt idx="54154">
                  <c:v>105.9</c:v>
                </c:pt>
                <c:pt idx="54155">
                  <c:v>105.9</c:v>
                </c:pt>
                <c:pt idx="54156">
                  <c:v>105.9</c:v>
                </c:pt>
                <c:pt idx="54157">
                  <c:v>105.9</c:v>
                </c:pt>
                <c:pt idx="54158">
                  <c:v>105.9</c:v>
                </c:pt>
                <c:pt idx="54159">
                  <c:v>105.8</c:v>
                </c:pt>
                <c:pt idx="54160">
                  <c:v>105.8</c:v>
                </c:pt>
                <c:pt idx="54161">
                  <c:v>105.8</c:v>
                </c:pt>
                <c:pt idx="54162">
                  <c:v>105.8</c:v>
                </c:pt>
                <c:pt idx="54163">
                  <c:v>105.8</c:v>
                </c:pt>
                <c:pt idx="54164">
                  <c:v>105.8</c:v>
                </c:pt>
                <c:pt idx="54165">
                  <c:v>105.7</c:v>
                </c:pt>
                <c:pt idx="54166">
                  <c:v>105.7</c:v>
                </c:pt>
                <c:pt idx="54167">
                  <c:v>105.7</c:v>
                </c:pt>
                <c:pt idx="54168">
                  <c:v>105.7</c:v>
                </c:pt>
                <c:pt idx="54169">
                  <c:v>105.7</c:v>
                </c:pt>
                <c:pt idx="54170">
                  <c:v>105.7</c:v>
                </c:pt>
                <c:pt idx="54171">
                  <c:v>105.6</c:v>
                </c:pt>
                <c:pt idx="54172">
                  <c:v>105.6</c:v>
                </c:pt>
                <c:pt idx="54173">
                  <c:v>105.6</c:v>
                </c:pt>
                <c:pt idx="54174">
                  <c:v>105.6</c:v>
                </c:pt>
                <c:pt idx="54175">
                  <c:v>105.6</c:v>
                </c:pt>
                <c:pt idx="54176">
                  <c:v>105.6</c:v>
                </c:pt>
                <c:pt idx="54177">
                  <c:v>105.5</c:v>
                </c:pt>
                <c:pt idx="54178">
                  <c:v>105.5</c:v>
                </c:pt>
                <c:pt idx="54179">
                  <c:v>105.5</c:v>
                </c:pt>
                <c:pt idx="54180">
                  <c:v>105.5</c:v>
                </c:pt>
                <c:pt idx="54181">
                  <c:v>105.5</c:v>
                </c:pt>
                <c:pt idx="54182">
                  <c:v>105.5</c:v>
                </c:pt>
                <c:pt idx="54183">
                  <c:v>105.5</c:v>
                </c:pt>
                <c:pt idx="54184">
                  <c:v>105.5</c:v>
                </c:pt>
                <c:pt idx="54185">
                  <c:v>105.4</c:v>
                </c:pt>
                <c:pt idx="54186">
                  <c:v>105.4</c:v>
                </c:pt>
                <c:pt idx="54187">
                  <c:v>105.4</c:v>
                </c:pt>
                <c:pt idx="54188">
                  <c:v>105.4</c:v>
                </c:pt>
                <c:pt idx="54189">
                  <c:v>105.4</c:v>
                </c:pt>
                <c:pt idx="54190">
                  <c:v>105.4</c:v>
                </c:pt>
                <c:pt idx="54191">
                  <c:v>105.4</c:v>
                </c:pt>
                <c:pt idx="54192">
                  <c:v>105.3</c:v>
                </c:pt>
                <c:pt idx="54193">
                  <c:v>105.3</c:v>
                </c:pt>
                <c:pt idx="54194">
                  <c:v>105.3</c:v>
                </c:pt>
                <c:pt idx="54195">
                  <c:v>105.3</c:v>
                </c:pt>
                <c:pt idx="54196">
                  <c:v>105.3</c:v>
                </c:pt>
                <c:pt idx="54197">
                  <c:v>105.3</c:v>
                </c:pt>
                <c:pt idx="54198">
                  <c:v>105.3</c:v>
                </c:pt>
                <c:pt idx="54199">
                  <c:v>105.2</c:v>
                </c:pt>
                <c:pt idx="54200">
                  <c:v>105.2</c:v>
                </c:pt>
                <c:pt idx="54201">
                  <c:v>105.2</c:v>
                </c:pt>
                <c:pt idx="54202">
                  <c:v>105.2</c:v>
                </c:pt>
                <c:pt idx="54203">
                  <c:v>105.2</c:v>
                </c:pt>
                <c:pt idx="54204">
                  <c:v>105.2</c:v>
                </c:pt>
                <c:pt idx="54205">
                  <c:v>105.2</c:v>
                </c:pt>
                <c:pt idx="54206">
                  <c:v>105.2</c:v>
                </c:pt>
                <c:pt idx="54207">
                  <c:v>105.1</c:v>
                </c:pt>
                <c:pt idx="54208">
                  <c:v>105.1</c:v>
                </c:pt>
                <c:pt idx="54209">
                  <c:v>105.1</c:v>
                </c:pt>
                <c:pt idx="54210">
                  <c:v>105.1</c:v>
                </c:pt>
                <c:pt idx="54211">
                  <c:v>105.1</c:v>
                </c:pt>
                <c:pt idx="54212">
                  <c:v>105.1</c:v>
                </c:pt>
                <c:pt idx="54213">
                  <c:v>105.1</c:v>
                </c:pt>
                <c:pt idx="54214">
                  <c:v>105.1</c:v>
                </c:pt>
                <c:pt idx="54215">
                  <c:v>105.1</c:v>
                </c:pt>
                <c:pt idx="54216">
                  <c:v>105</c:v>
                </c:pt>
                <c:pt idx="54217">
                  <c:v>105</c:v>
                </c:pt>
                <c:pt idx="54218">
                  <c:v>105</c:v>
                </c:pt>
                <c:pt idx="54219">
                  <c:v>105</c:v>
                </c:pt>
                <c:pt idx="54220">
                  <c:v>105</c:v>
                </c:pt>
                <c:pt idx="54221">
                  <c:v>105</c:v>
                </c:pt>
                <c:pt idx="54222">
                  <c:v>105</c:v>
                </c:pt>
                <c:pt idx="54223">
                  <c:v>105</c:v>
                </c:pt>
                <c:pt idx="54224">
                  <c:v>105</c:v>
                </c:pt>
                <c:pt idx="54225">
                  <c:v>105</c:v>
                </c:pt>
                <c:pt idx="54226">
                  <c:v>105</c:v>
                </c:pt>
                <c:pt idx="54227">
                  <c:v>105</c:v>
                </c:pt>
                <c:pt idx="54228">
                  <c:v>105</c:v>
                </c:pt>
                <c:pt idx="54229">
                  <c:v>105</c:v>
                </c:pt>
                <c:pt idx="54230">
                  <c:v>105</c:v>
                </c:pt>
                <c:pt idx="54231">
                  <c:v>105</c:v>
                </c:pt>
                <c:pt idx="54232">
                  <c:v>105</c:v>
                </c:pt>
                <c:pt idx="54233">
                  <c:v>104.9</c:v>
                </c:pt>
                <c:pt idx="54234">
                  <c:v>104.9</c:v>
                </c:pt>
                <c:pt idx="54235">
                  <c:v>104.9</c:v>
                </c:pt>
                <c:pt idx="54236">
                  <c:v>104.9</c:v>
                </c:pt>
                <c:pt idx="54237">
                  <c:v>104.9</c:v>
                </c:pt>
                <c:pt idx="54238">
                  <c:v>104.9</c:v>
                </c:pt>
                <c:pt idx="54239">
                  <c:v>104.9</c:v>
                </c:pt>
                <c:pt idx="54240">
                  <c:v>104.9</c:v>
                </c:pt>
                <c:pt idx="54241">
                  <c:v>104.9</c:v>
                </c:pt>
                <c:pt idx="54242">
                  <c:v>104.9</c:v>
                </c:pt>
                <c:pt idx="54243">
                  <c:v>104.9</c:v>
                </c:pt>
                <c:pt idx="54244">
                  <c:v>104.9</c:v>
                </c:pt>
                <c:pt idx="54245">
                  <c:v>104.9</c:v>
                </c:pt>
                <c:pt idx="54246">
                  <c:v>104.9</c:v>
                </c:pt>
                <c:pt idx="54247">
                  <c:v>104.9</c:v>
                </c:pt>
                <c:pt idx="54248">
                  <c:v>104.9</c:v>
                </c:pt>
                <c:pt idx="54249">
                  <c:v>104.9</c:v>
                </c:pt>
                <c:pt idx="54250">
                  <c:v>104.9</c:v>
                </c:pt>
                <c:pt idx="54251">
                  <c:v>104.9</c:v>
                </c:pt>
                <c:pt idx="54252">
                  <c:v>104.9</c:v>
                </c:pt>
                <c:pt idx="54253">
                  <c:v>104.9</c:v>
                </c:pt>
                <c:pt idx="54254">
                  <c:v>104.9</c:v>
                </c:pt>
                <c:pt idx="54255">
                  <c:v>104.9</c:v>
                </c:pt>
                <c:pt idx="54256">
                  <c:v>104.9</c:v>
                </c:pt>
                <c:pt idx="54257">
                  <c:v>104.9</c:v>
                </c:pt>
                <c:pt idx="54258">
                  <c:v>104.9</c:v>
                </c:pt>
                <c:pt idx="54259">
                  <c:v>104.9</c:v>
                </c:pt>
                <c:pt idx="54260">
                  <c:v>104.9</c:v>
                </c:pt>
                <c:pt idx="54261">
                  <c:v>104.9</c:v>
                </c:pt>
                <c:pt idx="54262">
                  <c:v>104.9</c:v>
                </c:pt>
                <c:pt idx="54263">
                  <c:v>104.9</c:v>
                </c:pt>
                <c:pt idx="54264">
                  <c:v>104.9</c:v>
                </c:pt>
                <c:pt idx="54265">
                  <c:v>104.9</c:v>
                </c:pt>
                <c:pt idx="54266">
                  <c:v>104.9</c:v>
                </c:pt>
                <c:pt idx="54267">
                  <c:v>104.9</c:v>
                </c:pt>
                <c:pt idx="54268">
                  <c:v>104.9</c:v>
                </c:pt>
                <c:pt idx="54269">
                  <c:v>104.9</c:v>
                </c:pt>
                <c:pt idx="54270">
                  <c:v>104.9</c:v>
                </c:pt>
                <c:pt idx="54271">
                  <c:v>104.9</c:v>
                </c:pt>
                <c:pt idx="54272">
                  <c:v>104.9</c:v>
                </c:pt>
                <c:pt idx="54273">
                  <c:v>104.9</c:v>
                </c:pt>
                <c:pt idx="54274">
                  <c:v>104.9</c:v>
                </c:pt>
                <c:pt idx="54275">
                  <c:v>104.9</c:v>
                </c:pt>
                <c:pt idx="54276">
                  <c:v>104.9</c:v>
                </c:pt>
                <c:pt idx="54277">
                  <c:v>104.9</c:v>
                </c:pt>
                <c:pt idx="54278">
                  <c:v>104.9</c:v>
                </c:pt>
                <c:pt idx="54279">
                  <c:v>104.9</c:v>
                </c:pt>
                <c:pt idx="54280">
                  <c:v>104.9</c:v>
                </c:pt>
                <c:pt idx="54281">
                  <c:v>104.9</c:v>
                </c:pt>
                <c:pt idx="54282">
                  <c:v>104.9</c:v>
                </c:pt>
                <c:pt idx="54283">
                  <c:v>105</c:v>
                </c:pt>
                <c:pt idx="54284">
                  <c:v>105</c:v>
                </c:pt>
                <c:pt idx="54285">
                  <c:v>105</c:v>
                </c:pt>
                <c:pt idx="54286">
                  <c:v>105</c:v>
                </c:pt>
                <c:pt idx="54287">
                  <c:v>105</c:v>
                </c:pt>
                <c:pt idx="54288">
                  <c:v>105</c:v>
                </c:pt>
                <c:pt idx="54289">
                  <c:v>105</c:v>
                </c:pt>
                <c:pt idx="54290">
                  <c:v>105</c:v>
                </c:pt>
                <c:pt idx="54291">
                  <c:v>105</c:v>
                </c:pt>
                <c:pt idx="54292">
                  <c:v>105</c:v>
                </c:pt>
                <c:pt idx="54293">
                  <c:v>105</c:v>
                </c:pt>
                <c:pt idx="54294">
                  <c:v>105</c:v>
                </c:pt>
                <c:pt idx="54295">
                  <c:v>105</c:v>
                </c:pt>
                <c:pt idx="54296">
                  <c:v>105</c:v>
                </c:pt>
                <c:pt idx="54297">
                  <c:v>105</c:v>
                </c:pt>
                <c:pt idx="54298">
                  <c:v>105.1</c:v>
                </c:pt>
                <c:pt idx="54299">
                  <c:v>105.1</c:v>
                </c:pt>
                <c:pt idx="54300">
                  <c:v>105.1</c:v>
                </c:pt>
                <c:pt idx="54301">
                  <c:v>105.1</c:v>
                </c:pt>
                <c:pt idx="54302">
                  <c:v>105.1</c:v>
                </c:pt>
                <c:pt idx="54303">
                  <c:v>105.1</c:v>
                </c:pt>
                <c:pt idx="54304">
                  <c:v>105.1</c:v>
                </c:pt>
                <c:pt idx="54305">
                  <c:v>105.1</c:v>
                </c:pt>
                <c:pt idx="54306">
                  <c:v>105.1</c:v>
                </c:pt>
                <c:pt idx="54307">
                  <c:v>105.1</c:v>
                </c:pt>
                <c:pt idx="54308">
                  <c:v>105.2</c:v>
                </c:pt>
                <c:pt idx="54309">
                  <c:v>105.2</c:v>
                </c:pt>
                <c:pt idx="54310">
                  <c:v>105.2</c:v>
                </c:pt>
                <c:pt idx="54311">
                  <c:v>105.2</c:v>
                </c:pt>
                <c:pt idx="54312">
                  <c:v>105.2</c:v>
                </c:pt>
                <c:pt idx="54313">
                  <c:v>105.2</c:v>
                </c:pt>
                <c:pt idx="54314">
                  <c:v>105.2</c:v>
                </c:pt>
                <c:pt idx="54315">
                  <c:v>105.3</c:v>
                </c:pt>
                <c:pt idx="54316">
                  <c:v>105.3</c:v>
                </c:pt>
                <c:pt idx="54317">
                  <c:v>105.3</c:v>
                </c:pt>
                <c:pt idx="54318">
                  <c:v>105.3</c:v>
                </c:pt>
                <c:pt idx="54319">
                  <c:v>105.3</c:v>
                </c:pt>
                <c:pt idx="54320">
                  <c:v>105.3</c:v>
                </c:pt>
                <c:pt idx="54321">
                  <c:v>105.3</c:v>
                </c:pt>
                <c:pt idx="54322">
                  <c:v>105.4</c:v>
                </c:pt>
                <c:pt idx="54323">
                  <c:v>105.4</c:v>
                </c:pt>
                <c:pt idx="54324">
                  <c:v>105.4</c:v>
                </c:pt>
                <c:pt idx="54325">
                  <c:v>105.4</c:v>
                </c:pt>
                <c:pt idx="54326">
                  <c:v>105.4</c:v>
                </c:pt>
                <c:pt idx="54327">
                  <c:v>105.4</c:v>
                </c:pt>
                <c:pt idx="54328">
                  <c:v>105.4</c:v>
                </c:pt>
                <c:pt idx="54329">
                  <c:v>105.5</c:v>
                </c:pt>
                <c:pt idx="54330">
                  <c:v>105.5</c:v>
                </c:pt>
                <c:pt idx="54331">
                  <c:v>105.5</c:v>
                </c:pt>
                <c:pt idx="54332">
                  <c:v>105.5</c:v>
                </c:pt>
                <c:pt idx="54333">
                  <c:v>105.5</c:v>
                </c:pt>
                <c:pt idx="54334">
                  <c:v>105.5</c:v>
                </c:pt>
                <c:pt idx="54335">
                  <c:v>105.5</c:v>
                </c:pt>
                <c:pt idx="54336">
                  <c:v>105.5</c:v>
                </c:pt>
                <c:pt idx="54337">
                  <c:v>105.6</c:v>
                </c:pt>
                <c:pt idx="54338">
                  <c:v>105.6</c:v>
                </c:pt>
                <c:pt idx="54339">
                  <c:v>105.6</c:v>
                </c:pt>
                <c:pt idx="54340">
                  <c:v>105.6</c:v>
                </c:pt>
                <c:pt idx="54341">
                  <c:v>105.6</c:v>
                </c:pt>
                <c:pt idx="54342">
                  <c:v>105.7</c:v>
                </c:pt>
                <c:pt idx="54343">
                  <c:v>105.7</c:v>
                </c:pt>
                <c:pt idx="54344">
                  <c:v>105.7</c:v>
                </c:pt>
                <c:pt idx="54345">
                  <c:v>105.7</c:v>
                </c:pt>
                <c:pt idx="54346">
                  <c:v>105.7</c:v>
                </c:pt>
                <c:pt idx="54347">
                  <c:v>105.7</c:v>
                </c:pt>
                <c:pt idx="54348">
                  <c:v>105.7</c:v>
                </c:pt>
                <c:pt idx="54349">
                  <c:v>105.8</c:v>
                </c:pt>
                <c:pt idx="54350">
                  <c:v>105.8</c:v>
                </c:pt>
                <c:pt idx="54351">
                  <c:v>105.8</c:v>
                </c:pt>
                <c:pt idx="54352">
                  <c:v>105.8</c:v>
                </c:pt>
                <c:pt idx="54353">
                  <c:v>105.8</c:v>
                </c:pt>
                <c:pt idx="54354">
                  <c:v>105.8</c:v>
                </c:pt>
                <c:pt idx="54355">
                  <c:v>105.8</c:v>
                </c:pt>
                <c:pt idx="54356">
                  <c:v>105.9</c:v>
                </c:pt>
                <c:pt idx="54357">
                  <c:v>105.9</c:v>
                </c:pt>
                <c:pt idx="54358">
                  <c:v>105.9</c:v>
                </c:pt>
                <c:pt idx="54359">
                  <c:v>105.9</c:v>
                </c:pt>
                <c:pt idx="54360">
                  <c:v>105.9</c:v>
                </c:pt>
                <c:pt idx="54361">
                  <c:v>105.9</c:v>
                </c:pt>
                <c:pt idx="54362">
                  <c:v>106</c:v>
                </c:pt>
                <c:pt idx="54363">
                  <c:v>106</c:v>
                </c:pt>
                <c:pt idx="54364">
                  <c:v>106</c:v>
                </c:pt>
                <c:pt idx="54365">
                  <c:v>106</c:v>
                </c:pt>
                <c:pt idx="54366">
                  <c:v>106</c:v>
                </c:pt>
                <c:pt idx="54367">
                  <c:v>106</c:v>
                </c:pt>
                <c:pt idx="54368">
                  <c:v>106</c:v>
                </c:pt>
                <c:pt idx="54369">
                  <c:v>106.1</c:v>
                </c:pt>
                <c:pt idx="54370">
                  <c:v>106.1</c:v>
                </c:pt>
                <c:pt idx="54371">
                  <c:v>106.1</c:v>
                </c:pt>
                <c:pt idx="54372">
                  <c:v>106.1</c:v>
                </c:pt>
                <c:pt idx="54373">
                  <c:v>106.1</c:v>
                </c:pt>
                <c:pt idx="54374">
                  <c:v>106.2</c:v>
                </c:pt>
                <c:pt idx="54375">
                  <c:v>106.2</c:v>
                </c:pt>
                <c:pt idx="54376">
                  <c:v>106.2</c:v>
                </c:pt>
                <c:pt idx="54377">
                  <c:v>106.2</c:v>
                </c:pt>
                <c:pt idx="54378">
                  <c:v>106.2</c:v>
                </c:pt>
                <c:pt idx="54379">
                  <c:v>106.2</c:v>
                </c:pt>
                <c:pt idx="54380">
                  <c:v>106.2</c:v>
                </c:pt>
                <c:pt idx="54381">
                  <c:v>106.3</c:v>
                </c:pt>
                <c:pt idx="54382">
                  <c:v>106.3</c:v>
                </c:pt>
                <c:pt idx="54383">
                  <c:v>106.3</c:v>
                </c:pt>
                <c:pt idx="54384">
                  <c:v>106.3</c:v>
                </c:pt>
                <c:pt idx="54385">
                  <c:v>106.3</c:v>
                </c:pt>
                <c:pt idx="54386">
                  <c:v>106.3</c:v>
                </c:pt>
                <c:pt idx="54387">
                  <c:v>106.4</c:v>
                </c:pt>
                <c:pt idx="54388">
                  <c:v>106.4</c:v>
                </c:pt>
                <c:pt idx="54389">
                  <c:v>106.4</c:v>
                </c:pt>
                <c:pt idx="54390">
                  <c:v>106.4</c:v>
                </c:pt>
                <c:pt idx="54391">
                  <c:v>106.4</c:v>
                </c:pt>
                <c:pt idx="54392">
                  <c:v>106.4</c:v>
                </c:pt>
                <c:pt idx="54393">
                  <c:v>106.5</c:v>
                </c:pt>
                <c:pt idx="54394">
                  <c:v>106.5</c:v>
                </c:pt>
                <c:pt idx="54395">
                  <c:v>106.5</c:v>
                </c:pt>
                <c:pt idx="54396">
                  <c:v>106.5</c:v>
                </c:pt>
                <c:pt idx="54397">
                  <c:v>106.5</c:v>
                </c:pt>
                <c:pt idx="54398">
                  <c:v>106.6</c:v>
                </c:pt>
                <c:pt idx="54399">
                  <c:v>106.6</c:v>
                </c:pt>
                <c:pt idx="54400">
                  <c:v>106.6</c:v>
                </c:pt>
                <c:pt idx="54401">
                  <c:v>106.6</c:v>
                </c:pt>
                <c:pt idx="54402">
                  <c:v>106.6</c:v>
                </c:pt>
                <c:pt idx="54403">
                  <c:v>106.6</c:v>
                </c:pt>
                <c:pt idx="54404">
                  <c:v>106.6</c:v>
                </c:pt>
                <c:pt idx="54405">
                  <c:v>106.7</c:v>
                </c:pt>
                <c:pt idx="54406">
                  <c:v>106.7</c:v>
                </c:pt>
                <c:pt idx="54407">
                  <c:v>106.7</c:v>
                </c:pt>
                <c:pt idx="54408">
                  <c:v>106.7</c:v>
                </c:pt>
                <c:pt idx="54409">
                  <c:v>106.7</c:v>
                </c:pt>
                <c:pt idx="54410">
                  <c:v>106.7</c:v>
                </c:pt>
                <c:pt idx="54411">
                  <c:v>106.7</c:v>
                </c:pt>
                <c:pt idx="54412">
                  <c:v>106.7</c:v>
                </c:pt>
                <c:pt idx="54413">
                  <c:v>106.8</c:v>
                </c:pt>
                <c:pt idx="54414">
                  <c:v>106.8</c:v>
                </c:pt>
                <c:pt idx="54415">
                  <c:v>106.8</c:v>
                </c:pt>
                <c:pt idx="54416">
                  <c:v>106.8</c:v>
                </c:pt>
                <c:pt idx="54417">
                  <c:v>106.8</c:v>
                </c:pt>
                <c:pt idx="54418">
                  <c:v>106.8</c:v>
                </c:pt>
                <c:pt idx="54419">
                  <c:v>106.8</c:v>
                </c:pt>
                <c:pt idx="54420">
                  <c:v>106.8</c:v>
                </c:pt>
                <c:pt idx="54421">
                  <c:v>106.8</c:v>
                </c:pt>
                <c:pt idx="54422">
                  <c:v>106.9</c:v>
                </c:pt>
                <c:pt idx="54423">
                  <c:v>106.9</c:v>
                </c:pt>
                <c:pt idx="54424">
                  <c:v>106.9</c:v>
                </c:pt>
                <c:pt idx="54425">
                  <c:v>106.9</c:v>
                </c:pt>
                <c:pt idx="54426">
                  <c:v>106.9</c:v>
                </c:pt>
                <c:pt idx="54427">
                  <c:v>106.9</c:v>
                </c:pt>
                <c:pt idx="54428">
                  <c:v>106.9</c:v>
                </c:pt>
                <c:pt idx="54429">
                  <c:v>106.9</c:v>
                </c:pt>
                <c:pt idx="54430">
                  <c:v>106.9</c:v>
                </c:pt>
                <c:pt idx="54431">
                  <c:v>106.9</c:v>
                </c:pt>
                <c:pt idx="54432">
                  <c:v>107</c:v>
                </c:pt>
                <c:pt idx="54433">
                  <c:v>107</c:v>
                </c:pt>
                <c:pt idx="54434">
                  <c:v>107</c:v>
                </c:pt>
                <c:pt idx="54435">
                  <c:v>107</c:v>
                </c:pt>
                <c:pt idx="54436">
                  <c:v>107</c:v>
                </c:pt>
                <c:pt idx="54437">
                  <c:v>107</c:v>
                </c:pt>
                <c:pt idx="54438">
                  <c:v>107</c:v>
                </c:pt>
                <c:pt idx="54439">
                  <c:v>107</c:v>
                </c:pt>
                <c:pt idx="54440">
                  <c:v>107</c:v>
                </c:pt>
                <c:pt idx="54441">
                  <c:v>107</c:v>
                </c:pt>
                <c:pt idx="54442">
                  <c:v>107</c:v>
                </c:pt>
                <c:pt idx="54443">
                  <c:v>107</c:v>
                </c:pt>
                <c:pt idx="54444">
                  <c:v>107.1</c:v>
                </c:pt>
                <c:pt idx="54445">
                  <c:v>107.1</c:v>
                </c:pt>
                <c:pt idx="54446">
                  <c:v>107.1</c:v>
                </c:pt>
                <c:pt idx="54447">
                  <c:v>107.1</c:v>
                </c:pt>
                <c:pt idx="54448">
                  <c:v>107.1</c:v>
                </c:pt>
                <c:pt idx="54449">
                  <c:v>107.1</c:v>
                </c:pt>
                <c:pt idx="54450">
                  <c:v>107.1</c:v>
                </c:pt>
                <c:pt idx="54451">
                  <c:v>107.1</c:v>
                </c:pt>
                <c:pt idx="54452">
                  <c:v>107.1</c:v>
                </c:pt>
                <c:pt idx="54453">
                  <c:v>107.1</c:v>
                </c:pt>
                <c:pt idx="54454">
                  <c:v>107.1</c:v>
                </c:pt>
                <c:pt idx="54455">
                  <c:v>107.1</c:v>
                </c:pt>
                <c:pt idx="54456">
                  <c:v>107.1</c:v>
                </c:pt>
                <c:pt idx="54457">
                  <c:v>107.1</c:v>
                </c:pt>
                <c:pt idx="54458">
                  <c:v>107.1</c:v>
                </c:pt>
                <c:pt idx="54459">
                  <c:v>107.1</c:v>
                </c:pt>
                <c:pt idx="54460">
                  <c:v>107.1</c:v>
                </c:pt>
                <c:pt idx="54461">
                  <c:v>107.1</c:v>
                </c:pt>
                <c:pt idx="54462">
                  <c:v>107.1</c:v>
                </c:pt>
                <c:pt idx="54463">
                  <c:v>107.1</c:v>
                </c:pt>
                <c:pt idx="54464">
                  <c:v>107.1</c:v>
                </c:pt>
                <c:pt idx="54465">
                  <c:v>107.1</c:v>
                </c:pt>
                <c:pt idx="54466">
                  <c:v>107.1</c:v>
                </c:pt>
                <c:pt idx="54467">
                  <c:v>107.1</c:v>
                </c:pt>
                <c:pt idx="54468">
                  <c:v>107.2</c:v>
                </c:pt>
                <c:pt idx="54469">
                  <c:v>107.1</c:v>
                </c:pt>
                <c:pt idx="54470">
                  <c:v>107.1</c:v>
                </c:pt>
                <c:pt idx="54471">
                  <c:v>107.2</c:v>
                </c:pt>
                <c:pt idx="54472">
                  <c:v>107.1</c:v>
                </c:pt>
                <c:pt idx="54473">
                  <c:v>107.2</c:v>
                </c:pt>
                <c:pt idx="54474">
                  <c:v>107.1</c:v>
                </c:pt>
                <c:pt idx="54475">
                  <c:v>107.1</c:v>
                </c:pt>
                <c:pt idx="54476">
                  <c:v>107.1</c:v>
                </c:pt>
                <c:pt idx="54477">
                  <c:v>107.1</c:v>
                </c:pt>
                <c:pt idx="54478">
                  <c:v>107.1</c:v>
                </c:pt>
                <c:pt idx="54479">
                  <c:v>107.1</c:v>
                </c:pt>
                <c:pt idx="54480">
                  <c:v>107.1</c:v>
                </c:pt>
                <c:pt idx="54481">
                  <c:v>107.1</c:v>
                </c:pt>
                <c:pt idx="54482">
                  <c:v>107.1</c:v>
                </c:pt>
                <c:pt idx="54483">
                  <c:v>107.1</c:v>
                </c:pt>
                <c:pt idx="54484">
                  <c:v>107.1</c:v>
                </c:pt>
                <c:pt idx="54485">
                  <c:v>107.1</c:v>
                </c:pt>
                <c:pt idx="54486">
                  <c:v>107.1</c:v>
                </c:pt>
                <c:pt idx="54487">
                  <c:v>107.1</c:v>
                </c:pt>
                <c:pt idx="54488">
                  <c:v>107.1</c:v>
                </c:pt>
                <c:pt idx="54489">
                  <c:v>107.1</c:v>
                </c:pt>
                <c:pt idx="54490">
                  <c:v>107.1</c:v>
                </c:pt>
                <c:pt idx="54491">
                  <c:v>107.1</c:v>
                </c:pt>
                <c:pt idx="54492">
                  <c:v>107.1</c:v>
                </c:pt>
                <c:pt idx="54493">
                  <c:v>107.1</c:v>
                </c:pt>
                <c:pt idx="54494">
                  <c:v>107.1</c:v>
                </c:pt>
                <c:pt idx="54495">
                  <c:v>107.1</c:v>
                </c:pt>
                <c:pt idx="54496">
                  <c:v>107.1</c:v>
                </c:pt>
                <c:pt idx="54497">
                  <c:v>107.1</c:v>
                </c:pt>
                <c:pt idx="54498">
                  <c:v>107.1</c:v>
                </c:pt>
                <c:pt idx="54499">
                  <c:v>107</c:v>
                </c:pt>
                <c:pt idx="54500">
                  <c:v>107.1</c:v>
                </c:pt>
                <c:pt idx="54501">
                  <c:v>107.1</c:v>
                </c:pt>
                <c:pt idx="54502">
                  <c:v>107</c:v>
                </c:pt>
                <c:pt idx="54503">
                  <c:v>107</c:v>
                </c:pt>
                <c:pt idx="54504">
                  <c:v>107</c:v>
                </c:pt>
                <c:pt idx="54505">
                  <c:v>107</c:v>
                </c:pt>
                <c:pt idx="54506">
                  <c:v>107</c:v>
                </c:pt>
                <c:pt idx="54507">
                  <c:v>107</c:v>
                </c:pt>
                <c:pt idx="54508">
                  <c:v>107</c:v>
                </c:pt>
                <c:pt idx="54509">
                  <c:v>107</c:v>
                </c:pt>
                <c:pt idx="54510">
                  <c:v>107</c:v>
                </c:pt>
                <c:pt idx="54511">
                  <c:v>107</c:v>
                </c:pt>
                <c:pt idx="54512">
                  <c:v>107</c:v>
                </c:pt>
                <c:pt idx="54513">
                  <c:v>107</c:v>
                </c:pt>
                <c:pt idx="54514">
                  <c:v>107</c:v>
                </c:pt>
                <c:pt idx="54515">
                  <c:v>107</c:v>
                </c:pt>
                <c:pt idx="54516">
                  <c:v>106.9</c:v>
                </c:pt>
                <c:pt idx="54517">
                  <c:v>106.9</c:v>
                </c:pt>
                <c:pt idx="54518">
                  <c:v>106.9</c:v>
                </c:pt>
                <c:pt idx="54519">
                  <c:v>106.9</c:v>
                </c:pt>
                <c:pt idx="54520">
                  <c:v>106.9</c:v>
                </c:pt>
                <c:pt idx="54521">
                  <c:v>106.9</c:v>
                </c:pt>
                <c:pt idx="54522">
                  <c:v>106.9</c:v>
                </c:pt>
                <c:pt idx="54523">
                  <c:v>106.9</c:v>
                </c:pt>
                <c:pt idx="54524">
                  <c:v>106.9</c:v>
                </c:pt>
                <c:pt idx="54525">
                  <c:v>106.8</c:v>
                </c:pt>
                <c:pt idx="54526">
                  <c:v>106.8</c:v>
                </c:pt>
                <c:pt idx="54527">
                  <c:v>106.8</c:v>
                </c:pt>
                <c:pt idx="54528">
                  <c:v>106.8</c:v>
                </c:pt>
                <c:pt idx="54529">
                  <c:v>106.8</c:v>
                </c:pt>
                <c:pt idx="54530">
                  <c:v>106.8</c:v>
                </c:pt>
                <c:pt idx="54531">
                  <c:v>106.7</c:v>
                </c:pt>
                <c:pt idx="54532">
                  <c:v>106.7</c:v>
                </c:pt>
                <c:pt idx="54533">
                  <c:v>106.7</c:v>
                </c:pt>
                <c:pt idx="54534">
                  <c:v>106.7</c:v>
                </c:pt>
                <c:pt idx="54535">
                  <c:v>106.7</c:v>
                </c:pt>
                <c:pt idx="54536">
                  <c:v>106.7</c:v>
                </c:pt>
                <c:pt idx="54537">
                  <c:v>106.7</c:v>
                </c:pt>
                <c:pt idx="54538">
                  <c:v>106.6</c:v>
                </c:pt>
                <c:pt idx="54539">
                  <c:v>106.6</c:v>
                </c:pt>
                <c:pt idx="54540">
                  <c:v>106.6</c:v>
                </c:pt>
                <c:pt idx="54541">
                  <c:v>106.6</c:v>
                </c:pt>
                <c:pt idx="54542">
                  <c:v>106.6</c:v>
                </c:pt>
                <c:pt idx="54543">
                  <c:v>106.6</c:v>
                </c:pt>
                <c:pt idx="54544">
                  <c:v>106.5</c:v>
                </c:pt>
                <c:pt idx="54545">
                  <c:v>106.5</c:v>
                </c:pt>
                <c:pt idx="54546">
                  <c:v>106.5</c:v>
                </c:pt>
                <c:pt idx="54547">
                  <c:v>106.5</c:v>
                </c:pt>
                <c:pt idx="54548">
                  <c:v>106.5</c:v>
                </c:pt>
                <c:pt idx="54549">
                  <c:v>106.5</c:v>
                </c:pt>
                <c:pt idx="54550">
                  <c:v>106.5</c:v>
                </c:pt>
                <c:pt idx="54551">
                  <c:v>106.4</c:v>
                </c:pt>
                <c:pt idx="54552">
                  <c:v>106.4</c:v>
                </c:pt>
                <c:pt idx="54553">
                  <c:v>106.4</c:v>
                </c:pt>
                <c:pt idx="54554">
                  <c:v>106.4</c:v>
                </c:pt>
                <c:pt idx="54555">
                  <c:v>106.4</c:v>
                </c:pt>
                <c:pt idx="54556">
                  <c:v>106.3</c:v>
                </c:pt>
                <c:pt idx="54557">
                  <c:v>106.3</c:v>
                </c:pt>
                <c:pt idx="54558">
                  <c:v>106.3</c:v>
                </c:pt>
                <c:pt idx="54559">
                  <c:v>106.3</c:v>
                </c:pt>
                <c:pt idx="54560">
                  <c:v>106.3</c:v>
                </c:pt>
                <c:pt idx="54561">
                  <c:v>106.3</c:v>
                </c:pt>
                <c:pt idx="54562">
                  <c:v>106.3</c:v>
                </c:pt>
                <c:pt idx="54563">
                  <c:v>106.2</c:v>
                </c:pt>
                <c:pt idx="54564">
                  <c:v>106.2</c:v>
                </c:pt>
                <c:pt idx="54565">
                  <c:v>106.2</c:v>
                </c:pt>
                <c:pt idx="54566">
                  <c:v>106.2</c:v>
                </c:pt>
                <c:pt idx="54567">
                  <c:v>106.2</c:v>
                </c:pt>
                <c:pt idx="54568">
                  <c:v>106.1</c:v>
                </c:pt>
                <c:pt idx="54569">
                  <c:v>106.1</c:v>
                </c:pt>
                <c:pt idx="54570">
                  <c:v>106.1</c:v>
                </c:pt>
                <c:pt idx="54571">
                  <c:v>106.1</c:v>
                </c:pt>
                <c:pt idx="54572">
                  <c:v>106.1</c:v>
                </c:pt>
                <c:pt idx="54573">
                  <c:v>106.1</c:v>
                </c:pt>
                <c:pt idx="54574">
                  <c:v>106.1</c:v>
                </c:pt>
                <c:pt idx="54575">
                  <c:v>106</c:v>
                </c:pt>
                <c:pt idx="54576">
                  <c:v>106</c:v>
                </c:pt>
                <c:pt idx="54577">
                  <c:v>106</c:v>
                </c:pt>
                <c:pt idx="54578">
                  <c:v>106</c:v>
                </c:pt>
                <c:pt idx="54579">
                  <c:v>106</c:v>
                </c:pt>
                <c:pt idx="54580">
                  <c:v>106</c:v>
                </c:pt>
                <c:pt idx="54581">
                  <c:v>106</c:v>
                </c:pt>
                <c:pt idx="54582">
                  <c:v>106</c:v>
                </c:pt>
                <c:pt idx="54583">
                  <c:v>105.9</c:v>
                </c:pt>
                <c:pt idx="54584">
                  <c:v>105.9</c:v>
                </c:pt>
                <c:pt idx="54585">
                  <c:v>105.9</c:v>
                </c:pt>
                <c:pt idx="54586">
                  <c:v>105.9</c:v>
                </c:pt>
                <c:pt idx="54587">
                  <c:v>105.9</c:v>
                </c:pt>
                <c:pt idx="54588">
                  <c:v>105.9</c:v>
                </c:pt>
                <c:pt idx="54589">
                  <c:v>105.8</c:v>
                </c:pt>
                <c:pt idx="54590">
                  <c:v>105.8</c:v>
                </c:pt>
                <c:pt idx="54591">
                  <c:v>105.8</c:v>
                </c:pt>
                <c:pt idx="54592">
                  <c:v>105.8</c:v>
                </c:pt>
                <c:pt idx="54593">
                  <c:v>105.8</c:v>
                </c:pt>
                <c:pt idx="54594">
                  <c:v>105.8</c:v>
                </c:pt>
                <c:pt idx="54595">
                  <c:v>105.7</c:v>
                </c:pt>
                <c:pt idx="54596">
                  <c:v>105.7</c:v>
                </c:pt>
                <c:pt idx="54597">
                  <c:v>105.7</c:v>
                </c:pt>
                <c:pt idx="54598">
                  <c:v>105.7</c:v>
                </c:pt>
                <c:pt idx="54599">
                  <c:v>105.7</c:v>
                </c:pt>
                <c:pt idx="54600">
                  <c:v>105.7</c:v>
                </c:pt>
                <c:pt idx="54601">
                  <c:v>105.7</c:v>
                </c:pt>
                <c:pt idx="54602">
                  <c:v>105.6</c:v>
                </c:pt>
                <c:pt idx="54603">
                  <c:v>105.6</c:v>
                </c:pt>
                <c:pt idx="54604">
                  <c:v>105.6</c:v>
                </c:pt>
                <c:pt idx="54605">
                  <c:v>105.6</c:v>
                </c:pt>
                <c:pt idx="54606">
                  <c:v>105.6</c:v>
                </c:pt>
                <c:pt idx="54607">
                  <c:v>105.6</c:v>
                </c:pt>
                <c:pt idx="54608">
                  <c:v>105.6</c:v>
                </c:pt>
                <c:pt idx="54609">
                  <c:v>105.5</c:v>
                </c:pt>
                <c:pt idx="54610">
                  <c:v>105.5</c:v>
                </c:pt>
                <c:pt idx="54611">
                  <c:v>105.5</c:v>
                </c:pt>
                <c:pt idx="54612">
                  <c:v>105.5</c:v>
                </c:pt>
                <c:pt idx="54613">
                  <c:v>105.5</c:v>
                </c:pt>
                <c:pt idx="54614">
                  <c:v>105.5</c:v>
                </c:pt>
                <c:pt idx="54615">
                  <c:v>105.5</c:v>
                </c:pt>
                <c:pt idx="54616">
                  <c:v>105.5</c:v>
                </c:pt>
                <c:pt idx="54617">
                  <c:v>105.5</c:v>
                </c:pt>
                <c:pt idx="54618">
                  <c:v>105.4</c:v>
                </c:pt>
                <c:pt idx="54619">
                  <c:v>105.4</c:v>
                </c:pt>
                <c:pt idx="54620">
                  <c:v>105.4</c:v>
                </c:pt>
                <c:pt idx="54621">
                  <c:v>105.4</c:v>
                </c:pt>
                <c:pt idx="54622">
                  <c:v>105.4</c:v>
                </c:pt>
                <c:pt idx="54623">
                  <c:v>105.4</c:v>
                </c:pt>
                <c:pt idx="54624">
                  <c:v>105.4</c:v>
                </c:pt>
                <c:pt idx="54625">
                  <c:v>105.3</c:v>
                </c:pt>
                <c:pt idx="54626">
                  <c:v>105.3</c:v>
                </c:pt>
                <c:pt idx="54627">
                  <c:v>105.3</c:v>
                </c:pt>
                <c:pt idx="54628">
                  <c:v>105.3</c:v>
                </c:pt>
                <c:pt idx="54629">
                  <c:v>105.3</c:v>
                </c:pt>
                <c:pt idx="54630">
                  <c:v>105.3</c:v>
                </c:pt>
                <c:pt idx="54631">
                  <c:v>105.3</c:v>
                </c:pt>
                <c:pt idx="54632">
                  <c:v>105.3</c:v>
                </c:pt>
                <c:pt idx="54633">
                  <c:v>105.3</c:v>
                </c:pt>
                <c:pt idx="54634">
                  <c:v>105.2</c:v>
                </c:pt>
                <c:pt idx="54635">
                  <c:v>105.2</c:v>
                </c:pt>
                <c:pt idx="54636">
                  <c:v>105.2</c:v>
                </c:pt>
                <c:pt idx="54637">
                  <c:v>105.2</c:v>
                </c:pt>
                <c:pt idx="54638">
                  <c:v>105.2</c:v>
                </c:pt>
                <c:pt idx="54639">
                  <c:v>105.2</c:v>
                </c:pt>
                <c:pt idx="54640">
                  <c:v>105.2</c:v>
                </c:pt>
                <c:pt idx="54641">
                  <c:v>105.2</c:v>
                </c:pt>
                <c:pt idx="54642">
                  <c:v>105.2</c:v>
                </c:pt>
                <c:pt idx="54643">
                  <c:v>105.2</c:v>
                </c:pt>
                <c:pt idx="54644">
                  <c:v>105.2</c:v>
                </c:pt>
                <c:pt idx="54645">
                  <c:v>105.1</c:v>
                </c:pt>
                <c:pt idx="54646">
                  <c:v>105.1</c:v>
                </c:pt>
                <c:pt idx="54647">
                  <c:v>105.1</c:v>
                </c:pt>
                <c:pt idx="54648">
                  <c:v>105.1</c:v>
                </c:pt>
                <c:pt idx="54649">
                  <c:v>105.1</c:v>
                </c:pt>
                <c:pt idx="54650">
                  <c:v>105.1</c:v>
                </c:pt>
                <c:pt idx="54651">
                  <c:v>105.1</c:v>
                </c:pt>
                <c:pt idx="54652">
                  <c:v>105.1</c:v>
                </c:pt>
                <c:pt idx="54653">
                  <c:v>105.1</c:v>
                </c:pt>
                <c:pt idx="54654">
                  <c:v>105.1</c:v>
                </c:pt>
                <c:pt idx="54655">
                  <c:v>105.1</c:v>
                </c:pt>
                <c:pt idx="54656">
                  <c:v>105.1</c:v>
                </c:pt>
                <c:pt idx="54657">
                  <c:v>105.1</c:v>
                </c:pt>
                <c:pt idx="54658">
                  <c:v>105.1</c:v>
                </c:pt>
                <c:pt idx="54659">
                  <c:v>105.1</c:v>
                </c:pt>
                <c:pt idx="54660">
                  <c:v>105</c:v>
                </c:pt>
                <c:pt idx="54661">
                  <c:v>105</c:v>
                </c:pt>
                <c:pt idx="54662">
                  <c:v>105</c:v>
                </c:pt>
                <c:pt idx="54663">
                  <c:v>105</c:v>
                </c:pt>
                <c:pt idx="54664">
                  <c:v>105</c:v>
                </c:pt>
                <c:pt idx="54665">
                  <c:v>105</c:v>
                </c:pt>
                <c:pt idx="54666">
                  <c:v>105</c:v>
                </c:pt>
                <c:pt idx="54667">
                  <c:v>105</c:v>
                </c:pt>
                <c:pt idx="54668">
                  <c:v>105</c:v>
                </c:pt>
                <c:pt idx="54669">
                  <c:v>105</c:v>
                </c:pt>
                <c:pt idx="54670">
                  <c:v>105</c:v>
                </c:pt>
                <c:pt idx="54671">
                  <c:v>105</c:v>
                </c:pt>
                <c:pt idx="54672">
                  <c:v>105</c:v>
                </c:pt>
                <c:pt idx="54673">
                  <c:v>105</c:v>
                </c:pt>
                <c:pt idx="54674">
                  <c:v>105</c:v>
                </c:pt>
                <c:pt idx="54675">
                  <c:v>105</c:v>
                </c:pt>
                <c:pt idx="54676">
                  <c:v>105</c:v>
                </c:pt>
                <c:pt idx="54677">
                  <c:v>105</c:v>
                </c:pt>
                <c:pt idx="54678">
                  <c:v>105</c:v>
                </c:pt>
                <c:pt idx="54679">
                  <c:v>105</c:v>
                </c:pt>
                <c:pt idx="54680">
                  <c:v>105.1</c:v>
                </c:pt>
                <c:pt idx="54681">
                  <c:v>105.1</c:v>
                </c:pt>
                <c:pt idx="54682">
                  <c:v>105.1</c:v>
                </c:pt>
                <c:pt idx="54683">
                  <c:v>105.1</c:v>
                </c:pt>
                <c:pt idx="54684">
                  <c:v>105.1</c:v>
                </c:pt>
                <c:pt idx="54685">
                  <c:v>105.1</c:v>
                </c:pt>
                <c:pt idx="54686">
                  <c:v>105.1</c:v>
                </c:pt>
                <c:pt idx="54687">
                  <c:v>105.1</c:v>
                </c:pt>
                <c:pt idx="54688">
                  <c:v>105.1</c:v>
                </c:pt>
                <c:pt idx="54689">
                  <c:v>105.1</c:v>
                </c:pt>
                <c:pt idx="54690">
                  <c:v>105.1</c:v>
                </c:pt>
                <c:pt idx="54691">
                  <c:v>105.1</c:v>
                </c:pt>
                <c:pt idx="54692">
                  <c:v>105.1</c:v>
                </c:pt>
                <c:pt idx="54693">
                  <c:v>105.1</c:v>
                </c:pt>
                <c:pt idx="54694">
                  <c:v>105.1</c:v>
                </c:pt>
                <c:pt idx="54695">
                  <c:v>105.1</c:v>
                </c:pt>
                <c:pt idx="54696">
                  <c:v>105.1</c:v>
                </c:pt>
                <c:pt idx="54697">
                  <c:v>105.1</c:v>
                </c:pt>
                <c:pt idx="54698">
                  <c:v>105.2</c:v>
                </c:pt>
                <c:pt idx="54699">
                  <c:v>105.2</c:v>
                </c:pt>
                <c:pt idx="54700">
                  <c:v>105.2</c:v>
                </c:pt>
                <c:pt idx="54701">
                  <c:v>105.2</c:v>
                </c:pt>
                <c:pt idx="54702">
                  <c:v>105.2</c:v>
                </c:pt>
                <c:pt idx="54703">
                  <c:v>105.2</c:v>
                </c:pt>
                <c:pt idx="54704">
                  <c:v>105.2</c:v>
                </c:pt>
                <c:pt idx="54705">
                  <c:v>105.2</c:v>
                </c:pt>
                <c:pt idx="54706">
                  <c:v>105.2</c:v>
                </c:pt>
                <c:pt idx="54707">
                  <c:v>105.2</c:v>
                </c:pt>
                <c:pt idx="54708">
                  <c:v>105.2</c:v>
                </c:pt>
                <c:pt idx="54709">
                  <c:v>105.2</c:v>
                </c:pt>
                <c:pt idx="54710">
                  <c:v>105.2</c:v>
                </c:pt>
                <c:pt idx="54711">
                  <c:v>105.3</c:v>
                </c:pt>
                <c:pt idx="54712">
                  <c:v>105.3</c:v>
                </c:pt>
                <c:pt idx="54713">
                  <c:v>105.3</c:v>
                </c:pt>
                <c:pt idx="54714">
                  <c:v>105.3</c:v>
                </c:pt>
                <c:pt idx="54715">
                  <c:v>105.3</c:v>
                </c:pt>
                <c:pt idx="54716">
                  <c:v>105.3</c:v>
                </c:pt>
                <c:pt idx="54717">
                  <c:v>105.3</c:v>
                </c:pt>
                <c:pt idx="54718">
                  <c:v>105.3</c:v>
                </c:pt>
                <c:pt idx="54719">
                  <c:v>105.3</c:v>
                </c:pt>
                <c:pt idx="54720">
                  <c:v>105.3</c:v>
                </c:pt>
                <c:pt idx="54721">
                  <c:v>105.4</c:v>
                </c:pt>
                <c:pt idx="54722">
                  <c:v>105.4</c:v>
                </c:pt>
                <c:pt idx="54723">
                  <c:v>105.4</c:v>
                </c:pt>
                <c:pt idx="54724">
                  <c:v>105.4</c:v>
                </c:pt>
                <c:pt idx="54725">
                  <c:v>105.4</c:v>
                </c:pt>
                <c:pt idx="54726">
                  <c:v>105.4</c:v>
                </c:pt>
                <c:pt idx="54727">
                  <c:v>105.4</c:v>
                </c:pt>
                <c:pt idx="54728">
                  <c:v>105.4</c:v>
                </c:pt>
                <c:pt idx="54729">
                  <c:v>105.4</c:v>
                </c:pt>
                <c:pt idx="54730">
                  <c:v>105.5</c:v>
                </c:pt>
                <c:pt idx="54731">
                  <c:v>105.5</c:v>
                </c:pt>
                <c:pt idx="54732">
                  <c:v>105.5</c:v>
                </c:pt>
                <c:pt idx="54733">
                  <c:v>105.5</c:v>
                </c:pt>
                <c:pt idx="54734">
                  <c:v>105.5</c:v>
                </c:pt>
                <c:pt idx="54735">
                  <c:v>105.5</c:v>
                </c:pt>
                <c:pt idx="54736">
                  <c:v>105.5</c:v>
                </c:pt>
                <c:pt idx="54737">
                  <c:v>105.5</c:v>
                </c:pt>
                <c:pt idx="54738">
                  <c:v>105.6</c:v>
                </c:pt>
                <c:pt idx="54739">
                  <c:v>105.6</c:v>
                </c:pt>
                <c:pt idx="54740">
                  <c:v>105.6</c:v>
                </c:pt>
                <c:pt idx="54741">
                  <c:v>105.6</c:v>
                </c:pt>
                <c:pt idx="54742">
                  <c:v>105.6</c:v>
                </c:pt>
                <c:pt idx="54743">
                  <c:v>105.6</c:v>
                </c:pt>
                <c:pt idx="54744">
                  <c:v>105.6</c:v>
                </c:pt>
                <c:pt idx="54745">
                  <c:v>105.6</c:v>
                </c:pt>
                <c:pt idx="54746">
                  <c:v>105.7</c:v>
                </c:pt>
                <c:pt idx="54747">
                  <c:v>105.7</c:v>
                </c:pt>
                <c:pt idx="54748">
                  <c:v>105.7</c:v>
                </c:pt>
                <c:pt idx="54749">
                  <c:v>105.7</c:v>
                </c:pt>
                <c:pt idx="54750">
                  <c:v>105.7</c:v>
                </c:pt>
                <c:pt idx="54751">
                  <c:v>105.7</c:v>
                </c:pt>
                <c:pt idx="54752">
                  <c:v>105.7</c:v>
                </c:pt>
                <c:pt idx="54753">
                  <c:v>105.8</c:v>
                </c:pt>
                <c:pt idx="54754">
                  <c:v>105.8</c:v>
                </c:pt>
                <c:pt idx="54755">
                  <c:v>105.8</c:v>
                </c:pt>
                <c:pt idx="54756">
                  <c:v>105.8</c:v>
                </c:pt>
                <c:pt idx="54757">
                  <c:v>105.8</c:v>
                </c:pt>
                <c:pt idx="54758">
                  <c:v>105.8</c:v>
                </c:pt>
                <c:pt idx="54759">
                  <c:v>105.9</c:v>
                </c:pt>
                <c:pt idx="54760">
                  <c:v>105.9</c:v>
                </c:pt>
                <c:pt idx="54761">
                  <c:v>105.9</c:v>
                </c:pt>
                <c:pt idx="54762">
                  <c:v>105.9</c:v>
                </c:pt>
                <c:pt idx="54763">
                  <c:v>105.9</c:v>
                </c:pt>
                <c:pt idx="54764">
                  <c:v>105.9</c:v>
                </c:pt>
                <c:pt idx="54765">
                  <c:v>106</c:v>
                </c:pt>
                <c:pt idx="54766">
                  <c:v>106</c:v>
                </c:pt>
                <c:pt idx="54767">
                  <c:v>106</c:v>
                </c:pt>
                <c:pt idx="54768">
                  <c:v>106</c:v>
                </c:pt>
                <c:pt idx="54769">
                  <c:v>106</c:v>
                </c:pt>
                <c:pt idx="54770">
                  <c:v>106</c:v>
                </c:pt>
                <c:pt idx="54771">
                  <c:v>106</c:v>
                </c:pt>
                <c:pt idx="54772">
                  <c:v>106</c:v>
                </c:pt>
                <c:pt idx="54773">
                  <c:v>106</c:v>
                </c:pt>
                <c:pt idx="54774">
                  <c:v>106</c:v>
                </c:pt>
                <c:pt idx="54775">
                  <c:v>106.1</c:v>
                </c:pt>
                <c:pt idx="54776">
                  <c:v>106.1</c:v>
                </c:pt>
                <c:pt idx="54777">
                  <c:v>106.1</c:v>
                </c:pt>
                <c:pt idx="54778">
                  <c:v>106.1</c:v>
                </c:pt>
                <c:pt idx="54779">
                  <c:v>106.1</c:v>
                </c:pt>
                <c:pt idx="54780">
                  <c:v>106.1</c:v>
                </c:pt>
                <c:pt idx="54781">
                  <c:v>106.1</c:v>
                </c:pt>
                <c:pt idx="54782">
                  <c:v>106.2</c:v>
                </c:pt>
                <c:pt idx="54783">
                  <c:v>106.2</c:v>
                </c:pt>
                <c:pt idx="54784">
                  <c:v>106.2</c:v>
                </c:pt>
                <c:pt idx="54785">
                  <c:v>106.2</c:v>
                </c:pt>
                <c:pt idx="54786">
                  <c:v>106.2</c:v>
                </c:pt>
                <c:pt idx="54787">
                  <c:v>106.2</c:v>
                </c:pt>
                <c:pt idx="54788">
                  <c:v>106.3</c:v>
                </c:pt>
                <c:pt idx="54789">
                  <c:v>106.3</c:v>
                </c:pt>
                <c:pt idx="54790">
                  <c:v>106.3</c:v>
                </c:pt>
                <c:pt idx="54791">
                  <c:v>106.3</c:v>
                </c:pt>
                <c:pt idx="54792">
                  <c:v>106.3</c:v>
                </c:pt>
                <c:pt idx="54793">
                  <c:v>106.4</c:v>
                </c:pt>
                <c:pt idx="54794">
                  <c:v>106.4</c:v>
                </c:pt>
                <c:pt idx="54795">
                  <c:v>106.4</c:v>
                </c:pt>
                <c:pt idx="54796">
                  <c:v>106.4</c:v>
                </c:pt>
                <c:pt idx="54797">
                  <c:v>106.4</c:v>
                </c:pt>
                <c:pt idx="54798">
                  <c:v>106.4</c:v>
                </c:pt>
                <c:pt idx="54799">
                  <c:v>106.5</c:v>
                </c:pt>
                <c:pt idx="54800">
                  <c:v>106.5</c:v>
                </c:pt>
                <c:pt idx="54801">
                  <c:v>106.5</c:v>
                </c:pt>
                <c:pt idx="54802">
                  <c:v>106.5</c:v>
                </c:pt>
                <c:pt idx="54803">
                  <c:v>106.5</c:v>
                </c:pt>
                <c:pt idx="54804">
                  <c:v>106.6</c:v>
                </c:pt>
                <c:pt idx="54805">
                  <c:v>106.6</c:v>
                </c:pt>
                <c:pt idx="54806">
                  <c:v>106.6</c:v>
                </c:pt>
                <c:pt idx="54807">
                  <c:v>106.6</c:v>
                </c:pt>
                <c:pt idx="54808">
                  <c:v>106.6</c:v>
                </c:pt>
                <c:pt idx="54809">
                  <c:v>106.6</c:v>
                </c:pt>
                <c:pt idx="54810">
                  <c:v>106.6</c:v>
                </c:pt>
                <c:pt idx="54811">
                  <c:v>106.6</c:v>
                </c:pt>
                <c:pt idx="54812">
                  <c:v>106.7</c:v>
                </c:pt>
                <c:pt idx="54813">
                  <c:v>106.7</c:v>
                </c:pt>
                <c:pt idx="54814">
                  <c:v>106.7</c:v>
                </c:pt>
                <c:pt idx="54815">
                  <c:v>106.7</c:v>
                </c:pt>
                <c:pt idx="54816">
                  <c:v>106.7</c:v>
                </c:pt>
                <c:pt idx="54817">
                  <c:v>106.7</c:v>
                </c:pt>
                <c:pt idx="54818">
                  <c:v>106.7</c:v>
                </c:pt>
                <c:pt idx="54819">
                  <c:v>106.8</c:v>
                </c:pt>
                <c:pt idx="54820">
                  <c:v>106.8</c:v>
                </c:pt>
                <c:pt idx="54821">
                  <c:v>106.8</c:v>
                </c:pt>
                <c:pt idx="54822">
                  <c:v>106.8</c:v>
                </c:pt>
                <c:pt idx="54823">
                  <c:v>106.8</c:v>
                </c:pt>
                <c:pt idx="54824">
                  <c:v>106.8</c:v>
                </c:pt>
                <c:pt idx="54825">
                  <c:v>106.9</c:v>
                </c:pt>
                <c:pt idx="54826">
                  <c:v>106.9</c:v>
                </c:pt>
                <c:pt idx="54827">
                  <c:v>106.9</c:v>
                </c:pt>
                <c:pt idx="54828">
                  <c:v>106.9</c:v>
                </c:pt>
                <c:pt idx="54829">
                  <c:v>106.9</c:v>
                </c:pt>
                <c:pt idx="54830">
                  <c:v>106.9</c:v>
                </c:pt>
                <c:pt idx="54831">
                  <c:v>106.9</c:v>
                </c:pt>
                <c:pt idx="54832">
                  <c:v>107</c:v>
                </c:pt>
                <c:pt idx="54833">
                  <c:v>107</c:v>
                </c:pt>
                <c:pt idx="54834">
                  <c:v>107</c:v>
                </c:pt>
                <c:pt idx="54835">
                  <c:v>107</c:v>
                </c:pt>
                <c:pt idx="54836">
                  <c:v>107</c:v>
                </c:pt>
                <c:pt idx="54837">
                  <c:v>107</c:v>
                </c:pt>
                <c:pt idx="54838">
                  <c:v>107</c:v>
                </c:pt>
                <c:pt idx="54839">
                  <c:v>107</c:v>
                </c:pt>
                <c:pt idx="54840">
                  <c:v>107</c:v>
                </c:pt>
                <c:pt idx="54841">
                  <c:v>107.1</c:v>
                </c:pt>
                <c:pt idx="54842">
                  <c:v>107.1</c:v>
                </c:pt>
                <c:pt idx="54843">
                  <c:v>107.1</c:v>
                </c:pt>
                <c:pt idx="54844">
                  <c:v>107.1</c:v>
                </c:pt>
                <c:pt idx="54845">
                  <c:v>107.1</c:v>
                </c:pt>
                <c:pt idx="54846">
                  <c:v>107.1</c:v>
                </c:pt>
                <c:pt idx="54847">
                  <c:v>107.1</c:v>
                </c:pt>
                <c:pt idx="54848">
                  <c:v>107.2</c:v>
                </c:pt>
                <c:pt idx="54849">
                  <c:v>107.2</c:v>
                </c:pt>
                <c:pt idx="54850">
                  <c:v>107.2</c:v>
                </c:pt>
                <c:pt idx="54851">
                  <c:v>107.2</c:v>
                </c:pt>
                <c:pt idx="54852">
                  <c:v>107.2</c:v>
                </c:pt>
                <c:pt idx="54853">
                  <c:v>107.2</c:v>
                </c:pt>
                <c:pt idx="54854">
                  <c:v>107.2</c:v>
                </c:pt>
                <c:pt idx="54855">
                  <c:v>107.2</c:v>
                </c:pt>
                <c:pt idx="54856">
                  <c:v>107.2</c:v>
                </c:pt>
                <c:pt idx="54857">
                  <c:v>107.2</c:v>
                </c:pt>
                <c:pt idx="54858">
                  <c:v>107.3</c:v>
                </c:pt>
                <c:pt idx="54859">
                  <c:v>107.3</c:v>
                </c:pt>
                <c:pt idx="54860">
                  <c:v>107.3</c:v>
                </c:pt>
                <c:pt idx="54861">
                  <c:v>107.3</c:v>
                </c:pt>
                <c:pt idx="54862">
                  <c:v>107.3</c:v>
                </c:pt>
                <c:pt idx="54863">
                  <c:v>107.3</c:v>
                </c:pt>
                <c:pt idx="54864">
                  <c:v>107.3</c:v>
                </c:pt>
                <c:pt idx="54865">
                  <c:v>107.3</c:v>
                </c:pt>
                <c:pt idx="54866">
                  <c:v>107.3</c:v>
                </c:pt>
                <c:pt idx="54867">
                  <c:v>107.3</c:v>
                </c:pt>
                <c:pt idx="54868">
                  <c:v>107.3</c:v>
                </c:pt>
                <c:pt idx="54869">
                  <c:v>107.3</c:v>
                </c:pt>
                <c:pt idx="54870">
                  <c:v>107.3</c:v>
                </c:pt>
                <c:pt idx="54871">
                  <c:v>107.3</c:v>
                </c:pt>
                <c:pt idx="54872">
                  <c:v>107.3</c:v>
                </c:pt>
                <c:pt idx="54873">
                  <c:v>107.4</c:v>
                </c:pt>
                <c:pt idx="54874">
                  <c:v>107.4</c:v>
                </c:pt>
                <c:pt idx="54875">
                  <c:v>107.4</c:v>
                </c:pt>
                <c:pt idx="54876">
                  <c:v>107.4</c:v>
                </c:pt>
                <c:pt idx="54877">
                  <c:v>107.4</c:v>
                </c:pt>
                <c:pt idx="54878">
                  <c:v>107.4</c:v>
                </c:pt>
                <c:pt idx="54879">
                  <c:v>107.4</c:v>
                </c:pt>
                <c:pt idx="54880">
                  <c:v>107.4</c:v>
                </c:pt>
                <c:pt idx="54881">
                  <c:v>107.4</c:v>
                </c:pt>
                <c:pt idx="54882">
                  <c:v>107.4</c:v>
                </c:pt>
                <c:pt idx="54883">
                  <c:v>107.4</c:v>
                </c:pt>
                <c:pt idx="54884">
                  <c:v>107.4</c:v>
                </c:pt>
                <c:pt idx="54885">
                  <c:v>107.4</c:v>
                </c:pt>
                <c:pt idx="54886">
                  <c:v>107.4</c:v>
                </c:pt>
                <c:pt idx="54887">
                  <c:v>107.4</c:v>
                </c:pt>
                <c:pt idx="54888">
                  <c:v>107.4</c:v>
                </c:pt>
                <c:pt idx="54889">
                  <c:v>107.4</c:v>
                </c:pt>
                <c:pt idx="54890">
                  <c:v>107.4</c:v>
                </c:pt>
                <c:pt idx="54891">
                  <c:v>107.3</c:v>
                </c:pt>
                <c:pt idx="54892">
                  <c:v>107.3</c:v>
                </c:pt>
                <c:pt idx="54893">
                  <c:v>107.3</c:v>
                </c:pt>
                <c:pt idx="54894">
                  <c:v>107.3</c:v>
                </c:pt>
                <c:pt idx="54895">
                  <c:v>107.3</c:v>
                </c:pt>
                <c:pt idx="54896">
                  <c:v>107.3</c:v>
                </c:pt>
                <c:pt idx="54897">
                  <c:v>107.3</c:v>
                </c:pt>
                <c:pt idx="54898">
                  <c:v>107.3</c:v>
                </c:pt>
                <c:pt idx="54899">
                  <c:v>107.3</c:v>
                </c:pt>
                <c:pt idx="54900">
                  <c:v>107.3</c:v>
                </c:pt>
                <c:pt idx="54901">
                  <c:v>107.3</c:v>
                </c:pt>
                <c:pt idx="54902">
                  <c:v>107.3</c:v>
                </c:pt>
                <c:pt idx="54903">
                  <c:v>107.3</c:v>
                </c:pt>
                <c:pt idx="54904">
                  <c:v>107.3</c:v>
                </c:pt>
                <c:pt idx="54905">
                  <c:v>107.3</c:v>
                </c:pt>
                <c:pt idx="54906">
                  <c:v>107.3</c:v>
                </c:pt>
                <c:pt idx="54907">
                  <c:v>107.3</c:v>
                </c:pt>
                <c:pt idx="54908">
                  <c:v>107.3</c:v>
                </c:pt>
                <c:pt idx="54909">
                  <c:v>107.3</c:v>
                </c:pt>
                <c:pt idx="54910">
                  <c:v>107.3</c:v>
                </c:pt>
                <c:pt idx="54911">
                  <c:v>107.3</c:v>
                </c:pt>
                <c:pt idx="54912">
                  <c:v>107.3</c:v>
                </c:pt>
                <c:pt idx="54913">
                  <c:v>107.3</c:v>
                </c:pt>
                <c:pt idx="54914">
                  <c:v>107.3</c:v>
                </c:pt>
                <c:pt idx="54915">
                  <c:v>107.3</c:v>
                </c:pt>
                <c:pt idx="54916">
                  <c:v>107.3</c:v>
                </c:pt>
                <c:pt idx="54917">
                  <c:v>107.3</c:v>
                </c:pt>
                <c:pt idx="54918">
                  <c:v>107.3</c:v>
                </c:pt>
                <c:pt idx="54919">
                  <c:v>107.2</c:v>
                </c:pt>
                <c:pt idx="54920">
                  <c:v>107.2</c:v>
                </c:pt>
                <c:pt idx="54921">
                  <c:v>107.2</c:v>
                </c:pt>
                <c:pt idx="54922">
                  <c:v>107.2</c:v>
                </c:pt>
                <c:pt idx="54923">
                  <c:v>107.2</c:v>
                </c:pt>
                <c:pt idx="54924">
                  <c:v>107.2</c:v>
                </c:pt>
                <c:pt idx="54925">
                  <c:v>107.2</c:v>
                </c:pt>
                <c:pt idx="54926">
                  <c:v>107.2</c:v>
                </c:pt>
                <c:pt idx="54927">
                  <c:v>107.2</c:v>
                </c:pt>
                <c:pt idx="54928">
                  <c:v>107.2</c:v>
                </c:pt>
                <c:pt idx="54929">
                  <c:v>107.2</c:v>
                </c:pt>
                <c:pt idx="54930">
                  <c:v>107.1</c:v>
                </c:pt>
                <c:pt idx="54931">
                  <c:v>107.1</c:v>
                </c:pt>
                <c:pt idx="54932">
                  <c:v>107.1</c:v>
                </c:pt>
                <c:pt idx="54933">
                  <c:v>107.1</c:v>
                </c:pt>
                <c:pt idx="54934">
                  <c:v>107.1</c:v>
                </c:pt>
                <c:pt idx="54935">
                  <c:v>107.1</c:v>
                </c:pt>
                <c:pt idx="54936">
                  <c:v>107.1</c:v>
                </c:pt>
                <c:pt idx="54937">
                  <c:v>107</c:v>
                </c:pt>
                <c:pt idx="54938">
                  <c:v>107.1</c:v>
                </c:pt>
                <c:pt idx="54939">
                  <c:v>107</c:v>
                </c:pt>
                <c:pt idx="54940">
                  <c:v>107</c:v>
                </c:pt>
                <c:pt idx="54941">
                  <c:v>107</c:v>
                </c:pt>
                <c:pt idx="54942">
                  <c:v>107</c:v>
                </c:pt>
                <c:pt idx="54943">
                  <c:v>107</c:v>
                </c:pt>
                <c:pt idx="54944">
                  <c:v>107</c:v>
                </c:pt>
                <c:pt idx="54945">
                  <c:v>107</c:v>
                </c:pt>
                <c:pt idx="54946">
                  <c:v>107</c:v>
                </c:pt>
                <c:pt idx="54947">
                  <c:v>106.9</c:v>
                </c:pt>
                <c:pt idx="54948">
                  <c:v>106.9</c:v>
                </c:pt>
                <c:pt idx="54949">
                  <c:v>106.9</c:v>
                </c:pt>
                <c:pt idx="54950">
                  <c:v>106.9</c:v>
                </c:pt>
                <c:pt idx="54951">
                  <c:v>106.9</c:v>
                </c:pt>
                <c:pt idx="54952">
                  <c:v>106.9</c:v>
                </c:pt>
                <c:pt idx="54953">
                  <c:v>106.9</c:v>
                </c:pt>
                <c:pt idx="54954">
                  <c:v>106.9</c:v>
                </c:pt>
                <c:pt idx="54955">
                  <c:v>106.8</c:v>
                </c:pt>
                <c:pt idx="54956">
                  <c:v>106.8</c:v>
                </c:pt>
                <c:pt idx="54957">
                  <c:v>106.8</c:v>
                </c:pt>
                <c:pt idx="54958">
                  <c:v>106.8</c:v>
                </c:pt>
                <c:pt idx="54959">
                  <c:v>106.8</c:v>
                </c:pt>
                <c:pt idx="54960">
                  <c:v>106.8</c:v>
                </c:pt>
                <c:pt idx="54961">
                  <c:v>106.7</c:v>
                </c:pt>
                <c:pt idx="54962">
                  <c:v>106.7</c:v>
                </c:pt>
                <c:pt idx="54963">
                  <c:v>106.7</c:v>
                </c:pt>
                <c:pt idx="54964">
                  <c:v>106.7</c:v>
                </c:pt>
                <c:pt idx="54965">
                  <c:v>106.7</c:v>
                </c:pt>
                <c:pt idx="54966">
                  <c:v>106.7</c:v>
                </c:pt>
                <c:pt idx="54967">
                  <c:v>106.7</c:v>
                </c:pt>
                <c:pt idx="54968">
                  <c:v>106.6</c:v>
                </c:pt>
                <c:pt idx="54969">
                  <c:v>106.6</c:v>
                </c:pt>
                <c:pt idx="54970">
                  <c:v>106.6</c:v>
                </c:pt>
                <c:pt idx="54971">
                  <c:v>106.6</c:v>
                </c:pt>
                <c:pt idx="54972">
                  <c:v>106.5</c:v>
                </c:pt>
                <c:pt idx="54973">
                  <c:v>106.5</c:v>
                </c:pt>
                <c:pt idx="54974">
                  <c:v>106.5</c:v>
                </c:pt>
                <c:pt idx="54975">
                  <c:v>106.5</c:v>
                </c:pt>
                <c:pt idx="54976">
                  <c:v>106.5</c:v>
                </c:pt>
                <c:pt idx="54977">
                  <c:v>106.5</c:v>
                </c:pt>
                <c:pt idx="54978">
                  <c:v>106.5</c:v>
                </c:pt>
                <c:pt idx="54979">
                  <c:v>106.4</c:v>
                </c:pt>
                <c:pt idx="54980">
                  <c:v>106.4</c:v>
                </c:pt>
                <c:pt idx="54981">
                  <c:v>106.4</c:v>
                </c:pt>
                <c:pt idx="54982">
                  <c:v>106.4</c:v>
                </c:pt>
                <c:pt idx="54983">
                  <c:v>106.4</c:v>
                </c:pt>
                <c:pt idx="54984">
                  <c:v>106.4</c:v>
                </c:pt>
                <c:pt idx="54985">
                  <c:v>106.4</c:v>
                </c:pt>
                <c:pt idx="54986">
                  <c:v>106.3</c:v>
                </c:pt>
                <c:pt idx="54987">
                  <c:v>106.4</c:v>
                </c:pt>
                <c:pt idx="54988">
                  <c:v>106.3</c:v>
                </c:pt>
                <c:pt idx="54989">
                  <c:v>106.3</c:v>
                </c:pt>
                <c:pt idx="54990">
                  <c:v>106.3</c:v>
                </c:pt>
                <c:pt idx="54991">
                  <c:v>106.3</c:v>
                </c:pt>
                <c:pt idx="54992">
                  <c:v>106.3</c:v>
                </c:pt>
                <c:pt idx="54993">
                  <c:v>106.2</c:v>
                </c:pt>
                <c:pt idx="54994">
                  <c:v>106.2</c:v>
                </c:pt>
                <c:pt idx="54995">
                  <c:v>106.2</c:v>
                </c:pt>
                <c:pt idx="54996">
                  <c:v>106.2</c:v>
                </c:pt>
                <c:pt idx="54997">
                  <c:v>106.2</c:v>
                </c:pt>
                <c:pt idx="54998">
                  <c:v>106.2</c:v>
                </c:pt>
                <c:pt idx="54999">
                  <c:v>106.2</c:v>
                </c:pt>
                <c:pt idx="55000">
                  <c:v>106.1</c:v>
                </c:pt>
                <c:pt idx="55001">
                  <c:v>106.1</c:v>
                </c:pt>
                <c:pt idx="55002">
                  <c:v>106.1</c:v>
                </c:pt>
                <c:pt idx="55003">
                  <c:v>106.1</c:v>
                </c:pt>
                <c:pt idx="55004">
                  <c:v>106.1</c:v>
                </c:pt>
                <c:pt idx="55005">
                  <c:v>106.1</c:v>
                </c:pt>
                <c:pt idx="55006">
                  <c:v>106.1</c:v>
                </c:pt>
                <c:pt idx="55007">
                  <c:v>106</c:v>
                </c:pt>
                <c:pt idx="55008">
                  <c:v>106.1</c:v>
                </c:pt>
                <c:pt idx="55009">
                  <c:v>106</c:v>
                </c:pt>
                <c:pt idx="55010">
                  <c:v>106</c:v>
                </c:pt>
                <c:pt idx="55011">
                  <c:v>106</c:v>
                </c:pt>
                <c:pt idx="55012">
                  <c:v>106</c:v>
                </c:pt>
                <c:pt idx="55013">
                  <c:v>106</c:v>
                </c:pt>
                <c:pt idx="55014">
                  <c:v>106</c:v>
                </c:pt>
                <c:pt idx="55015">
                  <c:v>105.9</c:v>
                </c:pt>
                <c:pt idx="55016">
                  <c:v>105.9</c:v>
                </c:pt>
                <c:pt idx="55017">
                  <c:v>105.9</c:v>
                </c:pt>
                <c:pt idx="55018">
                  <c:v>105.9</c:v>
                </c:pt>
                <c:pt idx="55019">
                  <c:v>105.9</c:v>
                </c:pt>
                <c:pt idx="55020">
                  <c:v>105.9</c:v>
                </c:pt>
                <c:pt idx="55021">
                  <c:v>105.9</c:v>
                </c:pt>
                <c:pt idx="55022">
                  <c:v>105.9</c:v>
                </c:pt>
                <c:pt idx="55023">
                  <c:v>105.8</c:v>
                </c:pt>
                <c:pt idx="55024">
                  <c:v>105.8</c:v>
                </c:pt>
                <c:pt idx="55025">
                  <c:v>105.8</c:v>
                </c:pt>
                <c:pt idx="55026">
                  <c:v>105.8</c:v>
                </c:pt>
                <c:pt idx="55027">
                  <c:v>105.8</c:v>
                </c:pt>
                <c:pt idx="55028">
                  <c:v>105.8</c:v>
                </c:pt>
                <c:pt idx="55029">
                  <c:v>105.7</c:v>
                </c:pt>
                <c:pt idx="55030">
                  <c:v>105.8</c:v>
                </c:pt>
                <c:pt idx="55031">
                  <c:v>105.7</c:v>
                </c:pt>
                <c:pt idx="55032">
                  <c:v>105.7</c:v>
                </c:pt>
                <c:pt idx="55033">
                  <c:v>105.7</c:v>
                </c:pt>
                <c:pt idx="55034">
                  <c:v>105.7</c:v>
                </c:pt>
                <c:pt idx="55035">
                  <c:v>105.7</c:v>
                </c:pt>
                <c:pt idx="55036">
                  <c:v>105.7</c:v>
                </c:pt>
                <c:pt idx="55037">
                  <c:v>105.6</c:v>
                </c:pt>
                <c:pt idx="55038">
                  <c:v>105.6</c:v>
                </c:pt>
                <c:pt idx="55039">
                  <c:v>105.6</c:v>
                </c:pt>
                <c:pt idx="55040">
                  <c:v>105.6</c:v>
                </c:pt>
                <c:pt idx="55041">
                  <c:v>105.6</c:v>
                </c:pt>
                <c:pt idx="55042">
                  <c:v>105.6</c:v>
                </c:pt>
                <c:pt idx="55043">
                  <c:v>105.6</c:v>
                </c:pt>
                <c:pt idx="55044">
                  <c:v>105.6</c:v>
                </c:pt>
                <c:pt idx="55045">
                  <c:v>105.5</c:v>
                </c:pt>
                <c:pt idx="55046">
                  <c:v>105.5</c:v>
                </c:pt>
                <c:pt idx="55047">
                  <c:v>105.5</c:v>
                </c:pt>
                <c:pt idx="55048">
                  <c:v>105.5</c:v>
                </c:pt>
                <c:pt idx="55049">
                  <c:v>105.5</c:v>
                </c:pt>
                <c:pt idx="55050">
                  <c:v>105.5</c:v>
                </c:pt>
                <c:pt idx="55051">
                  <c:v>105.5</c:v>
                </c:pt>
                <c:pt idx="55052">
                  <c:v>105.5</c:v>
                </c:pt>
                <c:pt idx="55053">
                  <c:v>105.5</c:v>
                </c:pt>
                <c:pt idx="55054">
                  <c:v>105.5</c:v>
                </c:pt>
                <c:pt idx="55055">
                  <c:v>105.5</c:v>
                </c:pt>
                <c:pt idx="55056">
                  <c:v>105.4</c:v>
                </c:pt>
                <c:pt idx="55057">
                  <c:v>105.4</c:v>
                </c:pt>
                <c:pt idx="55058">
                  <c:v>105.4</c:v>
                </c:pt>
                <c:pt idx="55059">
                  <c:v>105.4</c:v>
                </c:pt>
                <c:pt idx="55060">
                  <c:v>105.4</c:v>
                </c:pt>
                <c:pt idx="55061">
                  <c:v>105.4</c:v>
                </c:pt>
                <c:pt idx="55062">
                  <c:v>105.4</c:v>
                </c:pt>
                <c:pt idx="55063">
                  <c:v>105.4</c:v>
                </c:pt>
                <c:pt idx="55064">
                  <c:v>105.4</c:v>
                </c:pt>
                <c:pt idx="55065">
                  <c:v>105.4</c:v>
                </c:pt>
                <c:pt idx="55066">
                  <c:v>105.4</c:v>
                </c:pt>
                <c:pt idx="55067">
                  <c:v>105.4</c:v>
                </c:pt>
                <c:pt idx="55068">
                  <c:v>105.4</c:v>
                </c:pt>
                <c:pt idx="55069">
                  <c:v>105.3</c:v>
                </c:pt>
                <c:pt idx="55070">
                  <c:v>105.3</c:v>
                </c:pt>
                <c:pt idx="55071">
                  <c:v>105.3</c:v>
                </c:pt>
                <c:pt idx="55072">
                  <c:v>105.3</c:v>
                </c:pt>
                <c:pt idx="55073">
                  <c:v>105.3</c:v>
                </c:pt>
                <c:pt idx="55074">
                  <c:v>105.3</c:v>
                </c:pt>
                <c:pt idx="55075">
                  <c:v>105.3</c:v>
                </c:pt>
                <c:pt idx="55076">
                  <c:v>105.3</c:v>
                </c:pt>
                <c:pt idx="55077">
                  <c:v>105.3</c:v>
                </c:pt>
                <c:pt idx="55078">
                  <c:v>105.3</c:v>
                </c:pt>
                <c:pt idx="55079">
                  <c:v>105.3</c:v>
                </c:pt>
                <c:pt idx="55080">
                  <c:v>105.3</c:v>
                </c:pt>
                <c:pt idx="55081">
                  <c:v>105.3</c:v>
                </c:pt>
                <c:pt idx="55082">
                  <c:v>105.3</c:v>
                </c:pt>
                <c:pt idx="55083">
                  <c:v>105.3</c:v>
                </c:pt>
                <c:pt idx="55084">
                  <c:v>105.3</c:v>
                </c:pt>
                <c:pt idx="55085">
                  <c:v>105.3</c:v>
                </c:pt>
                <c:pt idx="55086">
                  <c:v>105.3</c:v>
                </c:pt>
                <c:pt idx="55087">
                  <c:v>105.3</c:v>
                </c:pt>
                <c:pt idx="55088">
                  <c:v>105.3</c:v>
                </c:pt>
                <c:pt idx="55089">
                  <c:v>105.3</c:v>
                </c:pt>
                <c:pt idx="55090">
                  <c:v>105.3</c:v>
                </c:pt>
                <c:pt idx="55091">
                  <c:v>105.3</c:v>
                </c:pt>
                <c:pt idx="55092">
                  <c:v>105.3</c:v>
                </c:pt>
                <c:pt idx="55093">
                  <c:v>105.3</c:v>
                </c:pt>
                <c:pt idx="55094">
                  <c:v>105.3</c:v>
                </c:pt>
                <c:pt idx="55095">
                  <c:v>105.3</c:v>
                </c:pt>
                <c:pt idx="55096">
                  <c:v>105.3</c:v>
                </c:pt>
                <c:pt idx="55097">
                  <c:v>105.3</c:v>
                </c:pt>
                <c:pt idx="55098">
                  <c:v>105.3</c:v>
                </c:pt>
                <c:pt idx="55099">
                  <c:v>105.3</c:v>
                </c:pt>
                <c:pt idx="55100">
                  <c:v>105.3</c:v>
                </c:pt>
                <c:pt idx="55101">
                  <c:v>105.3</c:v>
                </c:pt>
                <c:pt idx="55102">
                  <c:v>105.3</c:v>
                </c:pt>
                <c:pt idx="55103">
                  <c:v>105.3</c:v>
                </c:pt>
                <c:pt idx="55104">
                  <c:v>105.3</c:v>
                </c:pt>
                <c:pt idx="55105">
                  <c:v>105.3</c:v>
                </c:pt>
                <c:pt idx="55106">
                  <c:v>105.3</c:v>
                </c:pt>
                <c:pt idx="55107">
                  <c:v>105.3</c:v>
                </c:pt>
                <c:pt idx="55108">
                  <c:v>105.3</c:v>
                </c:pt>
                <c:pt idx="55109">
                  <c:v>105.3</c:v>
                </c:pt>
                <c:pt idx="55110">
                  <c:v>105.3</c:v>
                </c:pt>
                <c:pt idx="55111">
                  <c:v>105.3</c:v>
                </c:pt>
                <c:pt idx="55112">
                  <c:v>105.3</c:v>
                </c:pt>
                <c:pt idx="55113">
                  <c:v>105.3</c:v>
                </c:pt>
                <c:pt idx="55114">
                  <c:v>105.3</c:v>
                </c:pt>
                <c:pt idx="55115">
                  <c:v>105.3</c:v>
                </c:pt>
                <c:pt idx="55116">
                  <c:v>105.3</c:v>
                </c:pt>
                <c:pt idx="55117">
                  <c:v>105.3</c:v>
                </c:pt>
                <c:pt idx="55118">
                  <c:v>105.3</c:v>
                </c:pt>
                <c:pt idx="55119">
                  <c:v>105.3</c:v>
                </c:pt>
                <c:pt idx="55120">
                  <c:v>105.3</c:v>
                </c:pt>
                <c:pt idx="55121">
                  <c:v>105.3</c:v>
                </c:pt>
                <c:pt idx="55122">
                  <c:v>105.4</c:v>
                </c:pt>
                <c:pt idx="55123">
                  <c:v>105.4</c:v>
                </c:pt>
                <c:pt idx="55124">
                  <c:v>105.4</c:v>
                </c:pt>
                <c:pt idx="55125">
                  <c:v>105.4</c:v>
                </c:pt>
                <c:pt idx="55126">
                  <c:v>105.4</c:v>
                </c:pt>
                <c:pt idx="55127">
                  <c:v>105.4</c:v>
                </c:pt>
                <c:pt idx="55128">
                  <c:v>105.4</c:v>
                </c:pt>
                <c:pt idx="55129">
                  <c:v>105.4</c:v>
                </c:pt>
                <c:pt idx="55130">
                  <c:v>105.4</c:v>
                </c:pt>
                <c:pt idx="55131">
                  <c:v>105.4</c:v>
                </c:pt>
                <c:pt idx="55132">
                  <c:v>105.4</c:v>
                </c:pt>
                <c:pt idx="55133">
                  <c:v>105.5</c:v>
                </c:pt>
                <c:pt idx="55134">
                  <c:v>105.5</c:v>
                </c:pt>
                <c:pt idx="55135">
                  <c:v>105.5</c:v>
                </c:pt>
                <c:pt idx="55136">
                  <c:v>105.5</c:v>
                </c:pt>
                <c:pt idx="55137">
                  <c:v>105.5</c:v>
                </c:pt>
                <c:pt idx="55138">
                  <c:v>105.5</c:v>
                </c:pt>
                <c:pt idx="55139">
                  <c:v>105.5</c:v>
                </c:pt>
                <c:pt idx="55140">
                  <c:v>105.5</c:v>
                </c:pt>
                <c:pt idx="55141">
                  <c:v>105.5</c:v>
                </c:pt>
                <c:pt idx="55142">
                  <c:v>105.5</c:v>
                </c:pt>
                <c:pt idx="55143">
                  <c:v>105.6</c:v>
                </c:pt>
                <c:pt idx="55144">
                  <c:v>105.6</c:v>
                </c:pt>
                <c:pt idx="55145">
                  <c:v>105.6</c:v>
                </c:pt>
                <c:pt idx="55146">
                  <c:v>105.6</c:v>
                </c:pt>
                <c:pt idx="55147">
                  <c:v>105.6</c:v>
                </c:pt>
                <c:pt idx="55148">
                  <c:v>105.6</c:v>
                </c:pt>
                <c:pt idx="55149">
                  <c:v>105.6</c:v>
                </c:pt>
                <c:pt idx="55150">
                  <c:v>105.6</c:v>
                </c:pt>
                <c:pt idx="55151">
                  <c:v>105.7</c:v>
                </c:pt>
                <c:pt idx="55152">
                  <c:v>105.7</c:v>
                </c:pt>
                <c:pt idx="55153">
                  <c:v>105.7</c:v>
                </c:pt>
                <c:pt idx="55154">
                  <c:v>105.7</c:v>
                </c:pt>
                <c:pt idx="55155">
                  <c:v>105.7</c:v>
                </c:pt>
                <c:pt idx="55156">
                  <c:v>105.7</c:v>
                </c:pt>
                <c:pt idx="55157">
                  <c:v>105.7</c:v>
                </c:pt>
                <c:pt idx="55158">
                  <c:v>105.7</c:v>
                </c:pt>
                <c:pt idx="55159">
                  <c:v>105.7</c:v>
                </c:pt>
                <c:pt idx="55160">
                  <c:v>105.8</c:v>
                </c:pt>
                <c:pt idx="55161">
                  <c:v>105.8</c:v>
                </c:pt>
                <c:pt idx="55162">
                  <c:v>105.8</c:v>
                </c:pt>
                <c:pt idx="55163">
                  <c:v>105.8</c:v>
                </c:pt>
                <c:pt idx="55164">
                  <c:v>105.8</c:v>
                </c:pt>
                <c:pt idx="55165">
                  <c:v>105.8</c:v>
                </c:pt>
                <c:pt idx="55166">
                  <c:v>105.8</c:v>
                </c:pt>
                <c:pt idx="55167">
                  <c:v>105.8</c:v>
                </c:pt>
                <c:pt idx="55168">
                  <c:v>105.9</c:v>
                </c:pt>
                <c:pt idx="55169">
                  <c:v>105.9</c:v>
                </c:pt>
                <c:pt idx="55170">
                  <c:v>105.9</c:v>
                </c:pt>
                <c:pt idx="55171">
                  <c:v>105.9</c:v>
                </c:pt>
                <c:pt idx="55172">
                  <c:v>105.9</c:v>
                </c:pt>
                <c:pt idx="55173">
                  <c:v>105.9</c:v>
                </c:pt>
                <c:pt idx="55174">
                  <c:v>106</c:v>
                </c:pt>
                <c:pt idx="55175">
                  <c:v>106</c:v>
                </c:pt>
                <c:pt idx="55176">
                  <c:v>106</c:v>
                </c:pt>
                <c:pt idx="55177">
                  <c:v>106</c:v>
                </c:pt>
                <c:pt idx="55178">
                  <c:v>106</c:v>
                </c:pt>
                <c:pt idx="55179">
                  <c:v>106</c:v>
                </c:pt>
                <c:pt idx="55180">
                  <c:v>106</c:v>
                </c:pt>
                <c:pt idx="55181">
                  <c:v>106.1</c:v>
                </c:pt>
                <c:pt idx="55182">
                  <c:v>106.1</c:v>
                </c:pt>
                <c:pt idx="55183">
                  <c:v>106.1</c:v>
                </c:pt>
                <c:pt idx="55184">
                  <c:v>106.1</c:v>
                </c:pt>
                <c:pt idx="55185">
                  <c:v>106.1</c:v>
                </c:pt>
                <c:pt idx="55186">
                  <c:v>106.2</c:v>
                </c:pt>
                <c:pt idx="55187">
                  <c:v>106.2</c:v>
                </c:pt>
                <c:pt idx="55188">
                  <c:v>106.2</c:v>
                </c:pt>
                <c:pt idx="55189">
                  <c:v>106.2</c:v>
                </c:pt>
                <c:pt idx="55190">
                  <c:v>106.2</c:v>
                </c:pt>
                <c:pt idx="55191">
                  <c:v>106.2</c:v>
                </c:pt>
                <c:pt idx="55192">
                  <c:v>106.3</c:v>
                </c:pt>
                <c:pt idx="55193">
                  <c:v>106.3</c:v>
                </c:pt>
                <c:pt idx="55194">
                  <c:v>106.3</c:v>
                </c:pt>
                <c:pt idx="55195">
                  <c:v>106.3</c:v>
                </c:pt>
                <c:pt idx="55196">
                  <c:v>106.4</c:v>
                </c:pt>
                <c:pt idx="55197">
                  <c:v>106.4</c:v>
                </c:pt>
                <c:pt idx="55198">
                  <c:v>106.4</c:v>
                </c:pt>
                <c:pt idx="55199">
                  <c:v>106.4</c:v>
                </c:pt>
                <c:pt idx="55200">
                  <c:v>106.4</c:v>
                </c:pt>
                <c:pt idx="55201">
                  <c:v>106.4</c:v>
                </c:pt>
                <c:pt idx="55202">
                  <c:v>106.5</c:v>
                </c:pt>
                <c:pt idx="55203">
                  <c:v>106.5</c:v>
                </c:pt>
                <c:pt idx="55204">
                  <c:v>106.5</c:v>
                </c:pt>
                <c:pt idx="55205">
                  <c:v>106.5</c:v>
                </c:pt>
                <c:pt idx="55206">
                  <c:v>106.5</c:v>
                </c:pt>
                <c:pt idx="55207">
                  <c:v>106.5</c:v>
                </c:pt>
                <c:pt idx="55208">
                  <c:v>106.6</c:v>
                </c:pt>
                <c:pt idx="55209">
                  <c:v>106.6</c:v>
                </c:pt>
                <c:pt idx="55210">
                  <c:v>106.6</c:v>
                </c:pt>
                <c:pt idx="55211">
                  <c:v>106.6</c:v>
                </c:pt>
                <c:pt idx="55212">
                  <c:v>106.6</c:v>
                </c:pt>
                <c:pt idx="55213">
                  <c:v>106.7</c:v>
                </c:pt>
                <c:pt idx="55214">
                  <c:v>106.7</c:v>
                </c:pt>
                <c:pt idx="55215">
                  <c:v>106.7</c:v>
                </c:pt>
                <c:pt idx="55216">
                  <c:v>106.7</c:v>
                </c:pt>
                <c:pt idx="55217">
                  <c:v>106.7</c:v>
                </c:pt>
                <c:pt idx="55218">
                  <c:v>106.7</c:v>
                </c:pt>
                <c:pt idx="55219">
                  <c:v>106.8</c:v>
                </c:pt>
                <c:pt idx="55220">
                  <c:v>106.8</c:v>
                </c:pt>
                <c:pt idx="55221">
                  <c:v>106.8</c:v>
                </c:pt>
                <c:pt idx="55222">
                  <c:v>106.8</c:v>
                </c:pt>
                <c:pt idx="55223">
                  <c:v>106.8</c:v>
                </c:pt>
                <c:pt idx="55224">
                  <c:v>106.8</c:v>
                </c:pt>
                <c:pt idx="55225">
                  <c:v>106.9</c:v>
                </c:pt>
                <c:pt idx="55226">
                  <c:v>106.9</c:v>
                </c:pt>
                <c:pt idx="55227">
                  <c:v>106.9</c:v>
                </c:pt>
                <c:pt idx="55228">
                  <c:v>106.9</c:v>
                </c:pt>
                <c:pt idx="55229">
                  <c:v>106.9</c:v>
                </c:pt>
                <c:pt idx="55230">
                  <c:v>106.9</c:v>
                </c:pt>
                <c:pt idx="55231">
                  <c:v>106.9</c:v>
                </c:pt>
                <c:pt idx="55232">
                  <c:v>107</c:v>
                </c:pt>
                <c:pt idx="55233">
                  <c:v>107</c:v>
                </c:pt>
                <c:pt idx="55234">
                  <c:v>107</c:v>
                </c:pt>
                <c:pt idx="55235">
                  <c:v>107</c:v>
                </c:pt>
                <c:pt idx="55236">
                  <c:v>107</c:v>
                </c:pt>
                <c:pt idx="55237">
                  <c:v>107</c:v>
                </c:pt>
                <c:pt idx="55238">
                  <c:v>107</c:v>
                </c:pt>
                <c:pt idx="55239">
                  <c:v>107</c:v>
                </c:pt>
                <c:pt idx="55240">
                  <c:v>107</c:v>
                </c:pt>
                <c:pt idx="55241">
                  <c:v>107.1</c:v>
                </c:pt>
                <c:pt idx="55242">
                  <c:v>107.1</c:v>
                </c:pt>
                <c:pt idx="55243">
                  <c:v>107.1</c:v>
                </c:pt>
                <c:pt idx="55244">
                  <c:v>107.1</c:v>
                </c:pt>
                <c:pt idx="55245">
                  <c:v>107.1</c:v>
                </c:pt>
                <c:pt idx="55246">
                  <c:v>107.1</c:v>
                </c:pt>
                <c:pt idx="55247">
                  <c:v>107.1</c:v>
                </c:pt>
                <c:pt idx="55248">
                  <c:v>107.2</c:v>
                </c:pt>
                <c:pt idx="55249">
                  <c:v>107.2</c:v>
                </c:pt>
                <c:pt idx="55250">
                  <c:v>107.2</c:v>
                </c:pt>
                <c:pt idx="55251">
                  <c:v>107.2</c:v>
                </c:pt>
                <c:pt idx="55252">
                  <c:v>107.2</c:v>
                </c:pt>
                <c:pt idx="55253">
                  <c:v>107.2</c:v>
                </c:pt>
                <c:pt idx="55254">
                  <c:v>107.2</c:v>
                </c:pt>
                <c:pt idx="55255">
                  <c:v>107.2</c:v>
                </c:pt>
                <c:pt idx="55256">
                  <c:v>107.3</c:v>
                </c:pt>
                <c:pt idx="55257">
                  <c:v>107.3</c:v>
                </c:pt>
                <c:pt idx="55258">
                  <c:v>107.3</c:v>
                </c:pt>
                <c:pt idx="55259">
                  <c:v>107.3</c:v>
                </c:pt>
                <c:pt idx="55260">
                  <c:v>107.3</c:v>
                </c:pt>
                <c:pt idx="55261">
                  <c:v>107.3</c:v>
                </c:pt>
                <c:pt idx="55262">
                  <c:v>107.3</c:v>
                </c:pt>
                <c:pt idx="55263">
                  <c:v>107.3</c:v>
                </c:pt>
                <c:pt idx="55264">
                  <c:v>107.3</c:v>
                </c:pt>
                <c:pt idx="55265">
                  <c:v>107.3</c:v>
                </c:pt>
                <c:pt idx="55266">
                  <c:v>107.3</c:v>
                </c:pt>
                <c:pt idx="55267">
                  <c:v>107.4</c:v>
                </c:pt>
                <c:pt idx="55268">
                  <c:v>107.4</c:v>
                </c:pt>
                <c:pt idx="55269">
                  <c:v>107.4</c:v>
                </c:pt>
                <c:pt idx="55270">
                  <c:v>107.4</c:v>
                </c:pt>
                <c:pt idx="55271">
                  <c:v>107.4</c:v>
                </c:pt>
                <c:pt idx="55272">
                  <c:v>107.4</c:v>
                </c:pt>
                <c:pt idx="55273">
                  <c:v>107.4</c:v>
                </c:pt>
                <c:pt idx="55274">
                  <c:v>107.4</c:v>
                </c:pt>
                <c:pt idx="55275">
                  <c:v>107.4</c:v>
                </c:pt>
                <c:pt idx="55276">
                  <c:v>107.4</c:v>
                </c:pt>
                <c:pt idx="55277">
                  <c:v>107.4</c:v>
                </c:pt>
                <c:pt idx="55278">
                  <c:v>107.4</c:v>
                </c:pt>
                <c:pt idx="55279">
                  <c:v>107.5</c:v>
                </c:pt>
                <c:pt idx="55280">
                  <c:v>107.5</c:v>
                </c:pt>
                <c:pt idx="55281">
                  <c:v>107.5</c:v>
                </c:pt>
                <c:pt idx="55282">
                  <c:v>107.5</c:v>
                </c:pt>
                <c:pt idx="55283">
                  <c:v>107.5</c:v>
                </c:pt>
                <c:pt idx="55284">
                  <c:v>107.5</c:v>
                </c:pt>
                <c:pt idx="55285">
                  <c:v>107.5</c:v>
                </c:pt>
                <c:pt idx="55286">
                  <c:v>107.5</c:v>
                </c:pt>
                <c:pt idx="55287">
                  <c:v>107.5</c:v>
                </c:pt>
                <c:pt idx="55288">
                  <c:v>107.5</c:v>
                </c:pt>
                <c:pt idx="55289">
                  <c:v>107.5</c:v>
                </c:pt>
                <c:pt idx="55290">
                  <c:v>107.5</c:v>
                </c:pt>
                <c:pt idx="55291">
                  <c:v>107.5</c:v>
                </c:pt>
                <c:pt idx="55292">
                  <c:v>107.5</c:v>
                </c:pt>
                <c:pt idx="55293">
                  <c:v>107.5</c:v>
                </c:pt>
                <c:pt idx="55294">
                  <c:v>107.5</c:v>
                </c:pt>
                <c:pt idx="55295">
                  <c:v>107.5</c:v>
                </c:pt>
                <c:pt idx="55296">
                  <c:v>107.5</c:v>
                </c:pt>
                <c:pt idx="55297">
                  <c:v>107.5</c:v>
                </c:pt>
                <c:pt idx="55298">
                  <c:v>107.5</c:v>
                </c:pt>
                <c:pt idx="55299">
                  <c:v>107.5</c:v>
                </c:pt>
                <c:pt idx="55300">
                  <c:v>107.5</c:v>
                </c:pt>
                <c:pt idx="55301">
                  <c:v>107.5</c:v>
                </c:pt>
                <c:pt idx="55302">
                  <c:v>107.5</c:v>
                </c:pt>
                <c:pt idx="55303">
                  <c:v>107.5</c:v>
                </c:pt>
                <c:pt idx="55304">
                  <c:v>107.5</c:v>
                </c:pt>
                <c:pt idx="55305">
                  <c:v>107.5</c:v>
                </c:pt>
                <c:pt idx="55306">
                  <c:v>107.5</c:v>
                </c:pt>
                <c:pt idx="55307">
                  <c:v>107.5</c:v>
                </c:pt>
                <c:pt idx="55308">
                  <c:v>107.6</c:v>
                </c:pt>
                <c:pt idx="55309">
                  <c:v>107.5</c:v>
                </c:pt>
                <c:pt idx="55310">
                  <c:v>107.5</c:v>
                </c:pt>
                <c:pt idx="55311">
                  <c:v>107.6</c:v>
                </c:pt>
                <c:pt idx="55312">
                  <c:v>107.5</c:v>
                </c:pt>
                <c:pt idx="55313">
                  <c:v>107.5</c:v>
                </c:pt>
                <c:pt idx="55314">
                  <c:v>107.5</c:v>
                </c:pt>
                <c:pt idx="55315">
                  <c:v>107.5</c:v>
                </c:pt>
                <c:pt idx="55316">
                  <c:v>107.5</c:v>
                </c:pt>
                <c:pt idx="55317">
                  <c:v>107.5</c:v>
                </c:pt>
                <c:pt idx="55318">
                  <c:v>107.5</c:v>
                </c:pt>
                <c:pt idx="55319">
                  <c:v>107.5</c:v>
                </c:pt>
                <c:pt idx="55320">
                  <c:v>107.5</c:v>
                </c:pt>
                <c:pt idx="55321">
                  <c:v>107.5</c:v>
                </c:pt>
                <c:pt idx="55322">
                  <c:v>107.5</c:v>
                </c:pt>
                <c:pt idx="55323">
                  <c:v>107.5</c:v>
                </c:pt>
                <c:pt idx="55324">
                  <c:v>107.5</c:v>
                </c:pt>
                <c:pt idx="55325">
                  <c:v>107.5</c:v>
                </c:pt>
                <c:pt idx="55326">
                  <c:v>107.5</c:v>
                </c:pt>
                <c:pt idx="55327">
                  <c:v>107.5</c:v>
                </c:pt>
                <c:pt idx="55328">
                  <c:v>107.5</c:v>
                </c:pt>
                <c:pt idx="55329">
                  <c:v>107.5</c:v>
                </c:pt>
                <c:pt idx="55330">
                  <c:v>107.5</c:v>
                </c:pt>
                <c:pt idx="55331">
                  <c:v>107.5</c:v>
                </c:pt>
                <c:pt idx="55332">
                  <c:v>107.5</c:v>
                </c:pt>
                <c:pt idx="55333">
                  <c:v>107.5</c:v>
                </c:pt>
                <c:pt idx="55334">
                  <c:v>107.5</c:v>
                </c:pt>
                <c:pt idx="55335">
                  <c:v>107.4</c:v>
                </c:pt>
                <c:pt idx="55336">
                  <c:v>107.4</c:v>
                </c:pt>
                <c:pt idx="55337">
                  <c:v>107.4</c:v>
                </c:pt>
                <c:pt idx="55338">
                  <c:v>107.4</c:v>
                </c:pt>
                <c:pt idx="55339">
                  <c:v>107.4</c:v>
                </c:pt>
                <c:pt idx="55340">
                  <c:v>107.4</c:v>
                </c:pt>
                <c:pt idx="55341">
                  <c:v>107.4</c:v>
                </c:pt>
                <c:pt idx="55342">
                  <c:v>107.4</c:v>
                </c:pt>
                <c:pt idx="55343">
                  <c:v>107.4</c:v>
                </c:pt>
                <c:pt idx="55344">
                  <c:v>107.4</c:v>
                </c:pt>
                <c:pt idx="55345">
                  <c:v>107.4</c:v>
                </c:pt>
                <c:pt idx="55346">
                  <c:v>107.4</c:v>
                </c:pt>
                <c:pt idx="55347">
                  <c:v>107.3</c:v>
                </c:pt>
                <c:pt idx="55348">
                  <c:v>107.3</c:v>
                </c:pt>
                <c:pt idx="55349">
                  <c:v>107.3</c:v>
                </c:pt>
                <c:pt idx="55350">
                  <c:v>107.3</c:v>
                </c:pt>
                <c:pt idx="55351">
                  <c:v>107.3</c:v>
                </c:pt>
                <c:pt idx="55352">
                  <c:v>107.3</c:v>
                </c:pt>
                <c:pt idx="55353">
                  <c:v>107.3</c:v>
                </c:pt>
                <c:pt idx="55354">
                  <c:v>107.3</c:v>
                </c:pt>
                <c:pt idx="55355">
                  <c:v>107.3</c:v>
                </c:pt>
                <c:pt idx="55356">
                  <c:v>107.2</c:v>
                </c:pt>
                <c:pt idx="55357">
                  <c:v>107.2</c:v>
                </c:pt>
                <c:pt idx="55358">
                  <c:v>107.2</c:v>
                </c:pt>
                <c:pt idx="55359">
                  <c:v>107.2</c:v>
                </c:pt>
                <c:pt idx="55360">
                  <c:v>107.2</c:v>
                </c:pt>
                <c:pt idx="55361">
                  <c:v>107.2</c:v>
                </c:pt>
                <c:pt idx="55362">
                  <c:v>107.2</c:v>
                </c:pt>
                <c:pt idx="55363">
                  <c:v>107.2</c:v>
                </c:pt>
                <c:pt idx="55364">
                  <c:v>107.2</c:v>
                </c:pt>
                <c:pt idx="55365">
                  <c:v>107.1</c:v>
                </c:pt>
                <c:pt idx="55366">
                  <c:v>107.1</c:v>
                </c:pt>
                <c:pt idx="55367">
                  <c:v>107.1</c:v>
                </c:pt>
                <c:pt idx="55368">
                  <c:v>107.1</c:v>
                </c:pt>
                <c:pt idx="55369">
                  <c:v>107.1</c:v>
                </c:pt>
                <c:pt idx="55370">
                  <c:v>107.1</c:v>
                </c:pt>
                <c:pt idx="55371">
                  <c:v>107</c:v>
                </c:pt>
                <c:pt idx="55372">
                  <c:v>107</c:v>
                </c:pt>
                <c:pt idx="55373">
                  <c:v>107</c:v>
                </c:pt>
                <c:pt idx="55374">
                  <c:v>107</c:v>
                </c:pt>
                <c:pt idx="55375">
                  <c:v>107</c:v>
                </c:pt>
                <c:pt idx="55376">
                  <c:v>107</c:v>
                </c:pt>
                <c:pt idx="55377">
                  <c:v>107</c:v>
                </c:pt>
                <c:pt idx="55378">
                  <c:v>107</c:v>
                </c:pt>
                <c:pt idx="55379">
                  <c:v>107</c:v>
                </c:pt>
                <c:pt idx="55380">
                  <c:v>106.9</c:v>
                </c:pt>
                <c:pt idx="55381">
                  <c:v>106.9</c:v>
                </c:pt>
                <c:pt idx="55382">
                  <c:v>106.9</c:v>
                </c:pt>
                <c:pt idx="55383">
                  <c:v>106.9</c:v>
                </c:pt>
                <c:pt idx="55384">
                  <c:v>106.9</c:v>
                </c:pt>
                <c:pt idx="55385">
                  <c:v>106.9</c:v>
                </c:pt>
                <c:pt idx="55386">
                  <c:v>106.9</c:v>
                </c:pt>
                <c:pt idx="55387">
                  <c:v>106.9</c:v>
                </c:pt>
                <c:pt idx="55388">
                  <c:v>106.8</c:v>
                </c:pt>
                <c:pt idx="55389">
                  <c:v>106.8</c:v>
                </c:pt>
                <c:pt idx="55390">
                  <c:v>106.8</c:v>
                </c:pt>
                <c:pt idx="55391">
                  <c:v>106.8</c:v>
                </c:pt>
                <c:pt idx="55392">
                  <c:v>106.8</c:v>
                </c:pt>
                <c:pt idx="55393">
                  <c:v>106.7</c:v>
                </c:pt>
                <c:pt idx="55394">
                  <c:v>106.7</c:v>
                </c:pt>
                <c:pt idx="55395">
                  <c:v>106.7</c:v>
                </c:pt>
                <c:pt idx="55396">
                  <c:v>106.7</c:v>
                </c:pt>
                <c:pt idx="55397">
                  <c:v>106.7</c:v>
                </c:pt>
                <c:pt idx="55398">
                  <c:v>106.7</c:v>
                </c:pt>
                <c:pt idx="55399">
                  <c:v>106.7</c:v>
                </c:pt>
                <c:pt idx="55400">
                  <c:v>106.6</c:v>
                </c:pt>
                <c:pt idx="55401">
                  <c:v>106.6</c:v>
                </c:pt>
                <c:pt idx="55402">
                  <c:v>106.6</c:v>
                </c:pt>
                <c:pt idx="55403">
                  <c:v>106.6</c:v>
                </c:pt>
                <c:pt idx="55404">
                  <c:v>106.6</c:v>
                </c:pt>
                <c:pt idx="55405">
                  <c:v>106.6</c:v>
                </c:pt>
                <c:pt idx="55406">
                  <c:v>106.5</c:v>
                </c:pt>
                <c:pt idx="55407">
                  <c:v>106.5</c:v>
                </c:pt>
                <c:pt idx="55408">
                  <c:v>106.5</c:v>
                </c:pt>
                <c:pt idx="55409">
                  <c:v>106.5</c:v>
                </c:pt>
                <c:pt idx="55410">
                  <c:v>106.5</c:v>
                </c:pt>
                <c:pt idx="55411">
                  <c:v>106.5</c:v>
                </c:pt>
                <c:pt idx="55412">
                  <c:v>106.4</c:v>
                </c:pt>
                <c:pt idx="55413">
                  <c:v>106.4</c:v>
                </c:pt>
                <c:pt idx="55414">
                  <c:v>106.4</c:v>
                </c:pt>
                <c:pt idx="55415">
                  <c:v>106.4</c:v>
                </c:pt>
                <c:pt idx="55416">
                  <c:v>106.4</c:v>
                </c:pt>
                <c:pt idx="55417">
                  <c:v>106.4</c:v>
                </c:pt>
                <c:pt idx="55418">
                  <c:v>106.4</c:v>
                </c:pt>
                <c:pt idx="55419">
                  <c:v>106.3</c:v>
                </c:pt>
                <c:pt idx="55420">
                  <c:v>106.3</c:v>
                </c:pt>
                <c:pt idx="55421">
                  <c:v>106.3</c:v>
                </c:pt>
                <c:pt idx="55422">
                  <c:v>106.3</c:v>
                </c:pt>
                <c:pt idx="55423">
                  <c:v>106.3</c:v>
                </c:pt>
                <c:pt idx="55424">
                  <c:v>106.3</c:v>
                </c:pt>
                <c:pt idx="55425">
                  <c:v>106.2</c:v>
                </c:pt>
                <c:pt idx="55426">
                  <c:v>106.2</c:v>
                </c:pt>
                <c:pt idx="55427">
                  <c:v>106.2</c:v>
                </c:pt>
                <c:pt idx="55428">
                  <c:v>106.2</c:v>
                </c:pt>
                <c:pt idx="55429">
                  <c:v>106.2</c:v>
                </c:pt>
                <c:pt idx="55430">
                  <c:v>106.2</c:v>
                </c:pt>
                <c:pt idx="55431">
                  <c:v>106.1</c:v>
                </c:pt>
                <c:pt idx="55432">
                  <c:v>106.1</c:v>
                </c:pt>
                <c:pt idx="55433">
                  <c:v>106.1</c:v>
                </c:pt>
                <c:pt idx="55434">
                  <c:v>106.1</c:v>
                </c:pt>
                <c:pt idx="55435">
                  <c:v>106.1</c:v>
                </c:pt>
                <c:pt idx="55436">
                  <c:v>106.1</c:v>
                </c:pt>
                <c:pt idx="55437">
                  <c:v>106</c:v>
                </c:pt>
                <c:pt idx="55438">
                  <c:v>106</c:v>
                </c:pt>
                <c:pt idx="55439">
                  <c:v>106</c:v>
                </c:pt>
                <c:pt idx="55440">
                  <c:v>106</c:v>
                </c:pt>
                <c:pt idx="55441">
                  <c:v>106</c:v>
                </c:pt>
                <c:pt idx="55442">
                  <c:v>106</c:v>
                </c:pt>
                <c:pt idx="55443">
                  <c:v>106</c:v>
                </c:pt>
                <c:pt idx="55444">
                  <c:v>106</c:v>
                </c:pt>
                <c:pt idx="55445">
                  <c:v>106</c:v>
                </c:pt>
                <c:pt idx="55446">
                  <c:v>105.9</c:v>
                </c:pt>
                <c:pt idx="55447">
                  <c:v>105.9</c:v>
                </c:pt>
                <c:pt idx="55448">
                  <c:v>105.9</c:v>
                </c:pt>
                <c:pt idx="55449">
                  <c:v>105.9</c:v>
                </c:pt>
                <c:pt idx="55450">
                  <c:v>105.9</c:v>
                </c:pt>
                <c:pt idx="55451">
                  <c:v>105.9</c:v>
                </c:pt>
                <c:pt idx="55452">
                  <c:v>105.9</c:v>
                </c:pt>
                <c:pt idx="55453">
                  <c:v>105.9</c:v>
                </c:pt>
                <c:pt idx="55454">
                  <c:v>105.8</c:v>
                </c:pt>
                <c:pt idx="55455">
                  <c:v>105.8</c:v>
                </c:pt>
                <c:pt idx="55456">
                  <c:v>105.8</c:v>
                </c:pt>
                <c:pt idx="55457">
                  <c:v>105.8</c:v>
                </c:pt>
                <c:pt idx="55458">
                  <c:v>105.8</c:v>
                </c:pt>
                <c:pt idx="55459">
                  <c:v>105.8</c:v>
                </c:pt>
                <c:pt idx="55460">
                  <c:v>105.8</c:v>
                </c:pt>
                <c:pt idx="55461">
                  <c:v>105.8</c:v>
                </c:pt>
                <c:pt idx="55462">
                  <c:v>105.7</c:v>
                </c:pt>
                <c:pt idx="55463">
                  <c:v>105.7</c:v>
                </c:pt>
                <c:pt idx="55464">
                  <c:v>105.7</c:v>
                </c:pt>
                <c:pt idx="55465">
                  <c:v>105.7</c:v>
                </c:pt>
                <c:pt idx="55466">
                  <c:v>105.7</c:v>
                </c:pt>
                <c:pt idx="55467">
                  <c:v>105.7</c:v>
                </c:pt>
                <c:pt idx="55468">
                  <c:v>105.7</c:v>
                </c:pt>
                <c:pt idx="55469">
                  <c:v>105.7</c:v>
                </c:pt>
                <c:pt idx="55470">
                  <c:v>105.7</c:v>
                </c:pt>
                <c:pt idx="55471">
                  <c:v>105.6</c:v>
                </c:pt>
                <c:pt idx="55472">
                  <c:v>105.6</c:v>
                </c:pt>
                <c:pt idx="55473">
                  <c:v>105.6</c:v>
                </c:pt>
                <c:pt idx="55474">
                  <c:v>105.6</c:v>
                </c:pt>
                <c:pt idx="55475">
                  <c:v>105.6</c:v>
                </c:pt>
                <c:pt idx="55476">
                  <c:v>105.6</c:v>
                </c:pt>
                <c:pt idx="55477">
                  <c:v>105.6</c:v>
                </c:pt>
                <c:pt idx="55478">
                  <c:v>105.6</c:v>
                </c:pt>
                <c:pt idx="55479">
                  <c:v>105.6</c:v>
                </c:pt>
                <c:pt idx="55480">
                  <c:v>105.6</c:v>
                </c:pt>
                <c:pt idx="55481">
                  <c:v>105.6</c:v>
                </c:pt>
                <c:pt idx="55482">
                  <c:v>105.6</c:v>
                </c:pt>
                <c:pt idx="55483">
                  <c:v>105.6</c:v>
                </c:pt>
                <c:pt idx="55484">
                  <c:v>105.5</c:v>
                </c:pt>
                <c:pt idx="55485">
                  <c:v>105.5</c:v>
                </c:pt>
                <c:pt idx="55486">
                  <c:v>105.5</c:v>
                </c:pt>
                <c:pt idx="55487">
                  <c:v>105.5</c:v>
                </c:pt>
                <c:pt idx="55488">
                  <c:v>105.5</c:v>
                </c:pt>
                <c:pt idx="55489">
                  <c:v>105.5</c:v>
                </c:pt>
                <c:pt idx="55490">
                  <c:v>105.5</c:v>
                </c:pt>
                <c:pt idx="55491">
                  <c:v>105.5</c:v>
                </c:pt>
                <c:pt idx="55492">
                  <c:v>105.5</c:v>
                </c:pt>
                <c:pt idx="55493">
                  <c:v>105.5</c:v>
                </c:pt>
                <c:pt idx="55494">
                  <c:v>105.5</c:v>
                </c:pt>
                <c:pt idx="55495">
                  <c:v>105.5</c:v>
                </c:pt>
                <c:pt idx="55496">
                  <c:v>105.5</c:v>
                </c:pt>
                <c:pt idx="55497">
                  <c:v>105.5</c:v>
                </c:pt>
                <c:pt idx="55498">
                  <c:v>105.5</c:v>
                </c:pt>
                <c:pt idx="55499">
                  <c:v>105.5</c:v>
                </c:pt>
                <c:pt idx="55500">
                  <c:v>105.5</c:v>
                </c:pt>
                <c:pt idx="55501">
                  <c:v>105.5</c:v>
                </c:pt>
                <c:pt idx="55502">
                  <c:v>105.5</c:v>
                </c:pt>
                <c:pt idx="55503">
                  <c:v>105.5</c:v>
                </c:pt>
                <c:pt idx="55504">
                  <c:v>105.5</c:v>
                </c:pt>
                <c:pt idx="55505">
                  <c:v>105.5</c:v>
                </c:pt>
                <c:pt idx="55506">
                  <c:v>105.5</c:v>
                </c:pt>
                <c:pt idx="55507">
                  <c:v>105.5</c:v>
                </c:pt>
                <c:pt idx="55508">
                  <c:v>105.5</c:v>
                </c:pt>
                <c:pt idx="55509">
                  <c:v>105.5</c:v>
                </c:pt>
                <c:pt idx="55510">
                  <c:v>105.5</c:v>
                </c:pt>
                <c:pt idx="55511">
                  <c:v>105.5</c:v>
                </c:pt>
                <c:pt idx="55512">
                  <c:v>105.5</c:v>
                </c:pt>
                <c:pt idx="55513">
                  <c:v>105.5</c:v>
                </c:pt>
                <c:pt idx="55514">
                  <c:v>105.5</c:v>
                </c:pt>
                <c:pt idx="55515">
                  <c:v>105.5</c:v>
                </c:pt>
                <c:pt idx="55516">
                  <c:v>105.5</c:v>
                </c:pt>
                <c:pt idx="55517">
                  <c:v>105.5</c:v>
                </c:pt>
                <c:pt idx="55518">
                  <c:v>105.5</c:v>
                </c:pt>
                <c:pt idx="55519">
                  <c:v>105.5</c:v>
                </c:pt>
                <c:pt idx="55520">
                  <c:v>105.5</c:v>
                </c:pt>
                <c:pt idx="55521">
                  <c:v>105.5</c:v>
                </c:pt>
                <c:pt idx="55522">
                  <c:v>105.5</c:v>
                </c:pt>
                <c:pt idx="55523">
                  <c:v>105.5</c:v>
                </c:pt>
                <c:pt idx="55524">
                  <c:v>105.5</c:v>
                </c:pt>
                <c:pt idx="55525">
                  <c:v>105.5</c:v>
                </c:pt>
                <c:pt idx="55526">
                  <c:v>105.5</c:v>
                </c:pt>
                <c:pt idx="55527">
                  <c:v>105.5</c:v>
                </c:pt>
                <c:pt idx="55528">
                  <c:v>105.5</c:v>
                </c:pt>
                <c:pt idx="55529">
                  <c:v>105.5</c:v>
                </c:pt>
                <c:pt idx="55530">
                  <c:v>105.5</c:v>
                </c:pt>
                <c:pt idx="55531">
                  <c:v>105.5</c:v>
                </c:pt>
                <c:pt idx="55532">
                  <c:v>105.5</c:v>
                </c:pt>
                <c:pt idx="55533">
                  <c:v>105.5</c:v>
                </c:pt>
                <c:pt idx="55534">
                  <c:v>105.5</c:v>
                </c:pt>
                <c:pt idx="55535">
                  <c:v>105.5</c:v>
                </c:pt>
                <c:pt idx="55536">
                  <c:v>105.5</c:v>
                </c:pt>
                <c:pt idx="55537">
                  <c:v>105.5</c:v>
                </c:pt>
                <c:pt idx="55538">
                  <c:v>105.5</c:v>
                </c:pt>
                <c:pt idx="55539">
                  <c:v>105.5</c:v>
                </c:pt>
                <c:pt idx="55540">
                  <c:v>105.6</c:v>
                </c:pt>
                <c:pt idx="55541">
                  <c:v>105.6</c:v>
                </c:pt>
                <c:pt idx="55542">
                  <c:v>105.6</c:v>
                </c:pt>
                <c:pt idx="55543">
                  <c:v>105.6</c:v>
                </c:pt>
                <c:pt idx="55544">
                  <c:v>105.6</c:v>
                </c:pt>
                <c:pt idx="55545">
                  <c:v>105.6</c:v>
                </c:pt>
                <c:pt idx="55546">
                  <c:v>105.6</c:v>
                </c:pt>
                <c:pt idx="55547">
                  <c:v>105.6</c:v>
                </c:pt>
                <c:pt idx="55548">
                  <c:v>105.6</c:v>
                </c:pt>
                <c:pt idx="55549">
                  <c:v>105.6</c:v>
                </c:pt>
                <c:pt idx="55550">
                  <c:v>105.6</c:v>
                </c:pt>
                <c:pt idx="55551">
                  <c:v>105.7</c:v>
                </c:pt>
                <c:pt idx="55552">
                  <c:v>105.7</c:v>
                </c:pt>
                <c:pt idx="55553">
                  <c:v>105.7</c:v>
                </c:pt>
                <c:pt idx="55554">
                  <c:v>105.7</c:v>
                </c:pt>
                <c:pt idx="55555">
                  <c:v>105.7</c:v>
                </c:pt>
                <c:pt idx="55556">
                  <c:v>105.7</c:v>
                </c:pt>
                <c:pt idx="55557">
                  <c:v>105.7</c:v>
                </c:pt>
                <c:pt idx="55558">
                  <c:v>105.7</c:v>
                </c:pt>
                <c:pt idx="55559">
                  <c:v>105.7</c:v>
                </c:pt>
                <c:pt idx="55560">
                  <c:v>105.7</c:v>
                </c:pt>
                <c:pt idx="55561">
                  <c:v>105.8</c:v>
                </c:pt>
                <c:pt idx="55562">
                  <c:v>105.8</c:v>
                </c:pt>
                <c:pt idx="55563">
                  <c:v>105.8</c:v>
                </c:pt>
                <c:pt idx="55564">
                  <c:v>105.8</c:v>
                </c:pt>
                <c:pt idx="55565">
                  <c:v>105.8</c:v>
                </c:pt>
                <c:pt idx="55566">
                  <c:v>105.8</c:v>
                </c:pt>
                <c:pt idx="55567">
                  <c:v>105.8</c:v>
                </c:pt>
                <c:pt idx="55568">
                  <c:v>105.8</c:v>
                </c:pt>
                <c:pt idx="55569">
                  <c:v>105.8</c:v>
                </c:pt>
                <c:pt idx="55570">
                  <c:v>105.9</c:v>
                </c:pt>
                <c:pt idx="55571">
                  <c:v>105.9</c:v>
                </c:pt>
                <c:pt idx="55572">
                  <c:v>105.9</c:v>
                </c:pt>
                <c:pt idx="55573">
                  <c:v>105.9</c:v>
                </c:pt>
                <c:pt idx="55574">
                  <c:v>105.9</c:v>
                </c:pt>
                <c:pt idx="55575">
                  <c:v>105.9</c:v>
                </c:pt>
                <c:pt idx="55576">
                  <c:v>106</c:v>
                </c:pt>
                <c:pt idx="55577">
                  <c:v>106</c:v>
                </c:pt>
                <c:pt idx="55578">
                  <c:v>106</c:v>
                </c:pt>
                <c:pt idx="55579">
                  <c:v>106</c:v>
                </c:pt>
                <c:pt idx="55580">
                  <c:v>106</c:v>
                </c:pt>
                <c:pt idx="55581">
                  <c:v>106</c:v>
                </c:pt>
                <c:pt idx="55582">
                  <c:v>106</c:v>
                </c:pt>
                <c:pt idx="55583">
                  <c:v>106</c:v>
                </c:pt>
                <c:pt idx="55584">
                  <c:v>106</c:v>
                </c:pt>
                <c:pt idx="55585">
                  <c:v>106.1</c:v>
                </c:pt>
                <c:pt idx="55586">
                  <c:v>106.1</c:v>
                </c:pt>
                <c:pt idx="55587">
                  <c:v>106.1</c:v>
                </c:pt>
                <c:pt idx="55588">
                  <c:v>106.1</c:v>
                </c:pt>
                <c:pt idx="55589">
                  <c:v>106.1</c:v>
                </c:pt>
                <c:pt idx="55590">
                  <c:v>106.1</c:v>
                </c:pt>
                <c:pt idx="55591">
                  <c:v>106.1</c:v>
                </c:pt>
                <c:pt idx="55592">
                  <c:v>106.2</c:v>
                </c:pt>
                <c:pt idx="55593">
                  <c:v>106.2</c:v>
                </c:pt>
                <c:pt idx="55594">
                  <c:v>106.2</c:v>
                </c:pt>
                <c:pt idx="55595">
                  <c:v>106.2</c:v>
                </c:pt>
                <c:pt idx="55596">
                  <c:v>106.2</c:v>
                </c:pt>
                <c:pt idx="55597">
                  <c:v>106.3</c:v>
                </c:pt>
                <c:pt idx="55598">
                  <c:v>106.3</c:v>
                </c:pt>
                <c:pt idx="55599">
                  <c:v>106.3</c:v>
                </c:pt>
                <c:pt idx="55600">
                  <c:v>106.3</c:v>
                </c:pt>
                <c:pt idx="55601">
                  <c:v>106.3</c:v>
                </c:pt>
                <c:pt idx="55602">
                  <c:v>106.3</c:v>
                </c:pt>
                <c:pt idx="55603">
                  <c:v>106.4</c:v>
                </c:pt>
                <c:pt idx="55604">
                  <c:v>106.4</c:v>
                </c:pt>
                <c:pt idx="55605">
                  <c:v>106.4</c:v>
                </c:pt>
                <c:pt idx="55606">
                  <c:v>106.4</c:v>
                </c:pt>
                <c:pt idx="55607">
                  <c:v>106.4</c:v>
                </c:pt>
                <c:pt idx="55608">
                  <c:v>106.5</c:v>
                </c:pt>
                <c:pt idx="55609">
                  <c:v>106.5</c:v>
                </c:pt>
                <c:pt idx="55610">
                  <c:v>106.5</c:v>
                </c:pt>
                <c:pt idx="55611">
                  <c:v>106.5</c:v>
                </c:pt>
                <c:pt idx="55612">
                  <c:v>106.5</c:v>
                </c:pt>
                <c:pt idx="55613">
                  <c:v>106.6</c:v>
                </c:pt>
                <c:pt idx="55614">
                  <c:v>106.6</c:v>
                </c:pt>
                <c:pt idx="55615">
                  <c:v>106.6</c:v>
                </c:pt>
                <c:pt idx="55616">
                  <c:v>106.6</c:v>
                </c:pt>
                <c:pt idx="55617">
                  <c:v>106.6</c:v>
                </c:pt>
                <c:pt idx="55618">
                  <c:v>106.6</c:v>
                </c:pt>
                <c:pt idx="55619">
                  <c:v>106.7</c:v>
                </c:pt>
                <c:pt idx="55620">
                  <c:v>106.7</c:v>
                </c:pt>
                <c:pt idx="55621">
                  <c:v>106.7</c:v>
                </c:pt>
                <c:pt idx="55622">
                  <c:v>106.7</c:v>
                </c:pt>
                <c:pt idx="55623">
                  <c:v>106.7</c:v>
                </c:pt>
                <c:pt idx="55624">
                  <c:v>106.8</c:v>
                </c:pt>
                <c:pt idx="55625">
                  <c:v>106.8</c:v>
                </c:pt>
                <c:pt idx="55626">
                  <c:v>106.8</c:v>
                </c:pt>
                <c:pt idx="55627">
                  <c:v>106.8</c:v>
                </c:pt>
                <c:pt idx="55628">
                  <c:v>106.8</c:v>
                </c:pt>
                <c:pt idx="55629">
                  <c:v>106.8</c:v>
                </c:pt>
                <c:pt idx="55630">
                  <c:v>106.8</c:v>
                </c:pt>
                <c:pt idx="55631">
                  <c:v>106.9</c:v>
                </c:pt>
                <c:pt idx="55632">
                  <c:v>106.9</c:v>
                </c:pt>
                <c:pt idx="55633">
                  <c:v>106.9</c:v>
                </c:pt>
                <c:pt idx="55634">
                  <c:v>106.9</c:v>
                </c:pt>
                <c:pt idx="55635">
                  <c:v>106.9</c:v>
                </c:pt>
                <c:pt idx="55636">
                  <c:v>106.9</c:v>
                </c:pt>
                <c:pt idx="55637">
                  <c:v>107</c:v>
                </c:pt>
                <c:pt idx="55638">
                  <c:v>107</c:v>
                </c:pt>
                <c:pt idx="55639">
                  <c:v>107</c:v>
                </c:pt>
                <c:pt idx="55640">
                  <c:v>107</c:v>
                </c:pt>
                <c:pt idx="55641">
                  <c:v>107</c:v>
                </c:pt>
                <c:pt idx="55642">
                  <c:v>107</c:v>
                </c:pt>
                <c:pt idx="55643">
                  <c:v>107</c:v>
                </c:pt>
                <c:pt idx="55644">
                  <c:v>107</c:v>
                </c:pt>
                <c:pt idx="55645">
                  <c:v>107.1</c:v>
                </c:pt>
                <c:pt idx="55646">
                  <c:v>107.1</c:v>
                </c:pt>
                <c:pt idx="55647">
                  <c:v>107.1</c:v>
                </c:pt>
                <c:pt idx="55648">
                  <c:v>107.1</c:v>
                </c:pt>
                <c:pt idx="55649">
                  <c:v>107.1</c:v>
                </c:pt>
                <c:pt idx="55650">
                  <c:v>107.1</c:v>
                </c:pt>
                <c:pt idx="55651">
                  <c:v>107.2</c:v>
                </c:pt>
                <c:pt idx="55652">
                  <c:v>107.2</c:v>
                </c:pt>
                <c:pt idx="55653">
                  <c:v>107.2</c:v>
                </c:pt>
                <c:pt idx="55654">
                  <c:v>107.2</c:v>
                </c:pt>
                <c:pt idx="55655">
                  <c:v>107.2</c:v>
                </c:pt>
                <c:pt idx="55656">
                  <c:v>107.2</c:v>
                </c:pt>
                <c:pt idx="55657">
                  <c:v>107.2</c:v>
                </c:pt>
                <c:pt idx="55658">
                  <c:v>107.3</c:v>
                </c:pt>
                <c:pt idx="55659">
                  <c:v>107.3</c:v>
                </c:pt>
                <c:pt idx="55660">
                  <c:v>107.3</c:v>
                </c:pt>
                <c:pt idx="55661">
                  <c:v>107.3</c:v>
                </c:pt>
                <c:pt idx="55662">
                  <c:v>107.3</c:v>
                </c:pt>
                <c:pt idx="55663">
                  <c:v>107.3</c:v>
                </c:pt>
                <c:pt idx="55664">
                  <c:v>107.3</c:v>
                </c:pt>
                <c:pt idx="55665">
                  <c:v>107.3</c:v>
                </c:pt>
                <c:pt idx="55666">
                  <c:v>107.4</c:v>
                </c:pt>
                <c:pt idx="55667">
                  <c:v>107.4</c:v>
                </c:pt>
                <c:pt idx="55668">
                  <c:v>107.4</c:v>
                </c:pt>
                <c:pt idx="55669">
                  <c:v>107.4</c:v>
                </c:pt>
                <c:pt idx="55670">
                  <c:v>107.4</c:v>
                </c:pt>
                <c:pt idx="55671">
                  <c:v>107.4</c:v>
                </c:pt>
                <c:pt idx="55672">
                  <c:v>107.4</c:v>
                </c:pt>
                <c:pt idx="55673">
                  <c:v>107.5</c:v>
                </c:pt>
                <c:pt idx="55674">
                  <c:v>107.5</c:v>
                </c:pt>
                <c:pt idx="55675">
                  <c:v>107.5</c:v>
                </c:pt>
                <c:pt idx="55676">
                  <c:v>107.5</c:v>
                </c:pt>
                <c:pt idx="55677">
                  <c:v>107.5</c:v>
                </c:pt>
                <c:pt idx="55678">
                  <c:v>107.5</c:v>
                </c:pt>
                <c:pt idx="55679">
                  <c:v>107.5</c:v>
                </c:pt>
                <c:pt idx="55680">
                  <c:v>107.5</c:v>
                </c:pt>
                <c:pt idx="55681">
                  <c:v>107.5</c:v>
                </c:pt>
                <c:pt idx="55682">
                  <c:v>107.6</c:v>
                </c:pt>
                <c:pt idx="55683">
                  <c:v>107.6</c:v>
                </c:pt>
                <c:pt idx="55684">
                  <c:v>107.6</c:v>
                </c:pt>
                <c:pt idx="55685">
                  <c:v>107.6</c:v>
                </c:pt>
                <c:pt idx="55686">
                  <c:v>107.6</c:v>
                </c:pt>
                <c:pt idx="55687">
                  <c:v>107.6</c:v>
                </c:pt>
                <c:pt idx="55688">
                  <c:v>107.6</c:v>
                </c:pt>
                <c:pt idx="55689">
                  <c:v>107.6</c:v>
                </c:pt>
                <c:pt idx="55690">
                  <c:v>107.6</c:v>
                </c:pt>
                <c:pt idx="55691">
                  <c:v>107.6</c:v>
                </c:pt>
                <c:pt idx="55692">
                  <c:v>107.6</c:v>
                </c:pt>
                <c:pt idx="55693">
                  <c:v>107.6</c:v>
                </c:pt>
                <c:pt idx="55694">
                  <c:v>107.6</c:v>
                </c:pt>
                <c:pt idx="55695">
                  <c:v>107.6</c:v>
                </c:pt>
                <c:pt idx="55696">
                  <c:v>107.6</c:v>
                </c:pt>
                <c:pt idx="55697">
                  <c:v>107.6</c:v>
                </c:pt>
                <c:pt idx="55698">
                  <c:v>107.6</c:v>
                </c:pt>
                <c:pt idx="55699">
                  <c:v>107.6</c:v>
                </c:pt>
                <c:pt idx="55700">
                  <c:v>107.6</c:v>
                </c:pt>
                <c:pt idx="55701">
                  <c:v>107.6</c:v>
                </c:pt>
                <c:pt idx="55702">
                  <c:v>107.7</c:v>
                </c:pt>
                <c:pt idx="55703">
                  <c:v>107.7</c:v>
                </c:pt>
                <c:pt idx="55704">
                  <c:v>107.7</c:v>
                </c:pt>
                <c:pt idx="55705">
                  <c:v>107.7</c:v>
                </c:pt>
                <c:pt idx="55706">
                  <c:v>107.7</c:v>
                </c:pt>
                <c:pt idx="55707">
                  <c:v>107.7</c:v>
                </c:pt>
                <c:pt idx="55708">
                  <c:v>107.7</c:v>
                </c:pt>
                <c:pt idx="55709">
                  <c:v>107.7</c:v>
                </c:pt>
                <c:pt idx="55710">
                  <c:v>107.7</c:v>
                </c:pt>
                <c:pt idx="55711">
                  <c:v>107.7</c:v>
                </c:pt>
                <c:pt idx="55712">
                  <c:v>107.7</c:v>
                </c:pt>
                <c:pt idx="55713">
                  <c:v>107.7</c:v>
                </c:pt>
                <c:pt idx="55714">
                  <c:v>107.7</c:v>
                </c:pt>
                <c:pt idx="55715">
                  <c:v>107.7</c:v>
                </c:pt>
                <c:pt idx="55716">
                  <c:v>107.7</c:v>
                </c:pt>
                <c:pt idx="55717">
                  <c:v>107.7</c:v>
                </c:pt>
                <c:pt idx="55718">
                  <c:v>107.7</c:v>
                </c:pt>
                <c:pt idx="55719">
                  <c:v>107.7</c:v>
                </c:pt>
                <c:pt idx="55720">
                  <c:v>107.7</c:v>
                </c:pt>
                <c:pt idx="55721">
                  <c:v>107.7</c:v>
                </c:pt>
                <c:pt idx="55722">
                  <c:v>107.7</c:v>
                </c:pt>
                <c:pt idx="55723">
                  <c:v>107.7</c:v>
                </c:pt>
                <c:pt idx="55724">
                  <c:v>107.7</c:v>
                </c:pt>
                <c:pt idx="55725">
                  <c:v>107.7</c:v>
                </c:pt>
                <c:pt idx="55726">
                  <c:v>107.7</c:v>
                </c:pt>
                <c:pt idx="55727">
                  <c:v>107.7</c:v>
                </c:pt>
                <c:pt idx="55728">
                  <c:v>107.7</c:v>
                </c:pt>
                <c:pt idx="55729">
                  <c:v>107.8</c:v>
                </c:pt>
                <c:pt idx="55730">
                  <c:v>107.7</c:v>
                </c:pt>
                <c:pt idx="55731">
                  <c:v>107.7</c:v>
                </c:pt>
                <c:pt idx="55732">
                  <c:v>107.7</c:v>
                </c:pt>
                <c:pt idx="55733">
                  <c:v>107.7</c:v>
                </c:pt>
                <c:pt idx="55734">
                  <c:v>107.7</c:v>
                </c:pt>
                <c:pt idx="55735">
                  <c:v>107.7</c:v>
                </c:pt>
                <c:pt idx="55736">
                  <c:v>107.7</c:v>
                </c:pt>
                <c:pt idx="55737">
                  <c:v>107.7</c:v>
                </c:pt>
                <c:pt idx="55738">
                  <c:v>107.7</c:v>
                </c:pt>
                <c:pt idx="55739">
                  <c:v>107.7</c:v>
                </c:pt>
                <c:pt idx="55740">
                  <c:v>107.7</c:v>
                </c:pt>
                <c:pt idx="55741">
                  <c:v>107.7</c:v>
                </c:pt>
                <c:pt idx="55742">
                  <c:v>107.7</c:v>
                </c:pt>
                <c:pt idx="55743">
                  <c:v>107.7</c:v>
                </c:pt>
                <c:pt idx="55744">
                  <c:v>107.7</c:v>
                </c:pt>
                <c:pt idx="55745">
                  <c:v>107.7</c:v>
                </c:pt>
                <c:pt idx="55746">
                  <c:v>107.7</c:v>
                </c:pt>
                <c:pt idx="55747">
                  <c:v>107.7</c:v>
                </c:pt>
                <c:pt idx="55748">
                  <c:v>107.7</c:v>
                </c:pt>
                <c:pt idx="55749">
                  <c:v>107.7</c:v>
                </c:pt>
                <c:pt idx="55750">
                  <c:v>107.7</c:v>
                </c:pt>
                <c:pt idx="55751">
                  <c:v>107.7</c:v>
                </c:pt>
                <c:pt idx="55752">
                  <c:v>107.7</c:v>
                </c:pt>
                <c:pt idx="55753">
                  <c:v>107.7</c:v>
                </c:pt>
                <c:pt idx="55754">
                  <c:v>107.7</c:v>
                </c:pt>
                <c:pt idx="55755">
                  <c:v>107.7</c:v>
                </c:pt>
                <c:pt idx="55756">
                  <c:v>107.6</c:v>
                </c:pt>
                <c:pt idx="55757">
                  <c:v>107.6</c:v>
                </c:pt>
                <c:pt idx="55758">
                  <c:v>107.6</c:v>
                </c:pt>
                <c:pt idx="55759">
                  <c:v>107.6</c:v>
                </c:pt>
                <c:pt idx="55760">
                  <c:v>107.6</c:v>
                </c:pt>
                <c:pt idx="55761">
                  <c:v>107.6</c:v>
                </c:pt>
                <c:pt idx="55762">
                  <c:v>107.6</c:v>
                </c:pt>
                <c:pt idx="55763">
                  <c:v>107.6</c:v>
                </c:pt>
                <c:pt idx="55764">
                  <c:v>107.6</c:v>
                </c:pt>
                <c:pt idx="55765">
                  <c:v>107.6</c:v>
                </c:pt>
                <c:pt idx="55766">
                  <c:v>107.5</c:v>
                </c:pt>
                <c:pt idx="55767">
                  <c:v>107.5</c:v>
                </c:pt>
                <c:pt idx="55768">
                  <c:v>107.5</c:v>
                </c:pt>
                <c:pt idx="55769">
                  <c:v>107.5</c:v>
                </c:pt>
                <c:pt idx="55770">
                  <c:v>107.5</c:v>
                </c:pt>
                <c:pt idx="55771">
                  <c:v>107.5</c:v>
                </c:pt>
                <c:pt idx="55772">
                  <c:v>107.5</c:v>
                </c:pt>
                <c:pt idx="55773">
                  <c:v>107.5</c:v>
                </c:pt>
                <c:pt idx="55774">
                  <c:v>107.5</c:v>
                </c:pt>
                <c:pt idx="55775">
                  <c:v>107.4</c:v>
                </c:pt>
                <c:pt idx="55776">
                  <c:v>107.4</c:v>
                </c:pt>
                <c:pt idx="55777">
                  <c:v>107.4</c:v>
                </c:pt>
                <c:pt idx="55778">
                  <c:v>107.4</c:v>
                </c:pt>
                <c:pt idx="55779">
                  <c:v>107.4</c:v>
                </c:pt>
                <c:pt idx="55780">
                  <c:v>107.4</c:v>
                </c:pt>
                <c:pt idx="55781">
                  <c:v>107.4</c:v>
                </c:pt>
                <c:pt idx="55782">
                  <c:v>107.3</c:v>
                </c:pt>
                <c:pt idx="55783">
                  <c:v>107.3</c:v>
                </c:pt>
                <c:pt idx="55784">
                  <c:v>107.3</c:v>
                </c:pt>
                <c:pt idx="55785">
                  <c:v>107.3</c:v>
                </c:pt>
                <c:pt idx="55786">
                  <c:v>107.3</c:v>
                </c:pt>
                <c:pt idx="55787">
                  <c:v>107.3</c:v>
                </c:pt>
                <c:pt idx="55788">
                  <c:v>107.3</c:v>
                </c:pt>
                <c:pt idx="55789">
                  <c:v>107.3</c:v>
                </c:pt>
                <c:pt idx="55790">
                  <c:v>107.2</c:v>
                </c:pt>
                <c:pt idx="55791">
                  <c:v>107.2</c:v>
                </c:pt>
                <c:pt idx="55792">
                  <c:v>107.2</c:v>
                </c:pt>
                <c:pt idx="55793">
                  <c:v>107.2</c:v>
                </c:pt>
                <c:pt idx="55794">
                  <c:v>107.2</c:v>
                </c:pt>
                <c:pt idx="55795">
                  <c:v>107.2</c:v>
                </c:pt>
                <c:pt idx="55796">
                  <c:v>107.2</c:v>
                </c:pt>
                <c:pt idx="55797">
                  <c:v>107.1</c:v>
                </c:pt>
                <c:pt idx="55798">
                  <c:v>107.1</c:v>
                </c:pt>
                <c:pt idx="55799">
                  <c:v>107.1</c:v>
                </c:pt>
                <c:pt idx="55800">
                  <c:v>107.1</c:v>
                </c:pt>
                <c:pt idx="55801">
                  <c:v>107.1</c:v>
                </c:pt>
                <c:pt idx="55802">
                  <c:v>107.1</c:v>
                </c:pt>
                <c:pt idx="55803">
                  <c:v>107</c:v>
                </c:pt>
                <c:pt idx="55804">
                  <c:v>107</c:v>
                </c:pt>
                <c:pt idx="55805">
                  <c:v>107</c:v>
                </c:pt>
                <c:pt idx="55806">
                  <c:v>107</c:v>
                </c:pt>
                <c:pt idx="55807">
                  <c:v>107</c:v>
                </c:pt>
                <c:pt idx="55808">
                  <c:v>107</c:v>
                </c:pt>
                <c:pt idx="55809">
                  <c:v>107</c:v>
                </c:pt>
                <c:pt idx="55810">
                  <c:v>107</c:v>
                </c:pt>
                <c:pt idx="55811">
                  <c:v>106.9</c:v>
                </c:pt>
                <c:pt idx="55812">
                  <c:v>106.9</c:v>
                </c:pt>
                <c:pt idx="55813">
                  <c:v>106.9</c:v>
                </c:pt>
                <c:pt idx="55814">
                  <c:v>106.9</c:v>
                </c:pt>
                <c:pt idx="55815">
                  <c:v>106.9</c:v>
                </c:pt>
                <c:pt idx="55816">
                  <c:v>106.9</c:v>
                </c:pt>
                <c:pt idx="55817">
                  <c:v>106.9</c:v>
                </c:pt>
                <c:pt idx="55818">
                  <c:v>106.8</c:v>
                </c:pt>
                <c:pt idx="55819">
                  <c:v>106.8</c:v>
                </c:pt>
                <c:pt idx="55820">
                  <c:v>106.8</c:v>
                </c:pt>
                <c:pt idx="55821">
                  <c:v>106.8</c:v>
                </c:pt>
                <c:pt idx="55822">
                  <c:v>106.8</c:v>
                </c:pt>
                <c:pt idx="55823">
                  <c:v>106.8</c:v>
                </c:pt>
                <c:pt idx="55824">
                  <c:v>106.7</c:v>
                </c:pt>
                <c:pt idx="55825">
                  <c:v>106.7</c:v>
                </c:pt>
                <c:pt idx="55826">
                  <c:v>106.7</c:v>
                </c:pt>
                <c:pt idx="55827">
                  <c:v>106.7</c:v>
                </c:pt>
                <c:pt idx="55828">
                  <c:v>106.7</c:v>
                </c:pt>
                <c:pt idx="55829">
                  <c:v>106.7</c:v>
                </c:pt>
                <c:pt idx="55830">
                  <c:v>106.6</c:v>
                </c:pt>
                <c:pt idx="55831">
                  <c:v>106.6</c:v>
                </c:pt>
                <c:pt idx="55832">
                  <c:v>106.6</c:v>
                </c:pt>
                <c:pt idx="55833">
                  <c:v>106.6</c:v>
                </c:pt>
                <c:pt idx="55834">
                  <c:v>106.6</c:v>
                </c:pt>
                <c:pt idx="55835">
                  <c:v>106.6</c:v>
                </c:pt>
                <c:pt idx="55836">
                  <c:v>106.6</c:v>
                </c:pt>
                <c:pt idx="55837">
                  <c:v>106.5</c:v>
                </c:pt>
                <c:pt idx="55838">
                  <c:v>106.5</c:v>
                </c:pt>
                <c:pt idx="55839">
                  <c:v>106.5</c:v>
                </c:pt>
                <c:pt idx="55840">
                  <c:v>106.5</c:v>
                </c:pt>
                <c:pt idx="55841">
                  <c:v>106.5</c:v>
                </c:pt>
                <c:pt idx="55842">
                  <c:v>106.4</c:v>
                </c:pt>
                <c:pt idx="55843">
                  <c:v>106.4</c:v>
                </c:pt>
                <c:pt idx="55844">
                  <c:v>106.4</c:v>
                </c:pt>
                <c:pt idx="55845">
                  <c:v>106.4</c:v>
                </c:pt>
                <c:pt idx="55846">
                  <c:v>106.4</c:v>
                </c:pt>
                <c:pt idx="55847">
                  <c:v>106.4</c:v>
                </c:pt>
                <c:pt idx="55848">
                  <c:v>106.4</c:v>
                </c:pt>
                <c:pt idx="55849">
                  <c:v>106.3</c:v>
                </c:pt>
                <c:pt idx="55850">
                  <c:v>106.3</c:v>
                </c:pt>
                <c:pt idx="55851">
                  <c:v>106.3</c:v>
                </c:pt>
                <c:pt idx="55852">
                  <c:v>106.3</c:v>
                </c:pt>
                <c:pt idx="55853">
                  <c:v>106.3</c:v>
                </c:pt>
                <c:pt idx="55854">
                  <c:v>106.2</c:v>
                </c:pt>
                <c:pt idx="55855">
                  <c:v>106.2</c:v>
                </c:pt>
                <c:pt idx="55856">
                  <c:v>106.2</c:v>
                </c:pt>
                <c:pt idx="55857">
                  <c:v>106.2</c:v>
                </c:pt>
                <c:pt idx="55858">
                  <c:v>106.2</c:v>
                </c:pt>
                <c:pt idx="55859">
                  <c:v>106.2</c:v>
                </c:pt>
                <c:pt idx="55860">
                  <c:v>106.2</c:v>
                </c:pt>
                <c:pt idx="55861">
                  <c:v>106.2</c:v>
                </c:pt>
                <c:pt idx="55862">
                  <c:v>106.1</c:v>
                </c:pt>
                <c:pt idx="55863">
                  <c:v>106.1</c:v>
                </c:pt>
                <c:pt idx="55864">
                  <c:v>106.1</c:v>
                </c:pt>
                <c:pt idx="55865">
                  <c:v>106.1</c:v>
                </c:pt>
                <c:pt idx="55866">
                  <c:v>106.1</c:v>
                </c:pt>
                <c:pt idx="55867">
                  <c:v>106.1</c:v>
                </c:pt>
                <c:pt idx="55868">
                  <c:v>106</c:v>
                </c:pt>
                <c:pt idx="55869">
                  <c:v>106</c:v>
                </c:pt>
                <c:pt idx="55870">
                  <c:v>106</c:v>
                </c:pt>
                <c:pt idx="55871">
                  <c:v>106</c:v>
                </c:pt>
                <c:pt idx="55872">
                  <c:v>106</c:v>
                </c:pt>
                <c:pt idx="55873">
                  <c:v>106</c:v>
                </c:pt>
                <c:pt idx="55874">
                  <c:v>106</c:v>
                </c:pt>
                <c:pt idx="55875">
                  <c:v>106</c:v>
                </c:pt>
                <c:pt idx="55876">
                  <c:v>106</c:v>
                </c:pt>
                <c:pt idx="55877">
                  <c:v>105.9</c:v>
                </c:pt>
                <c:pt idx="55878">
                  <c:v>106</c:v>
                </c:pt>
                <c:pt idx="55879">
                  <c:v>105.9</c:v>
                </c:pt>
                <c:pt idx="55880">
                  <c:v>105.9</c:v>
                </c:pt>
                <c:pt idx="55881">
                  <c:v>105.9</c:v>
                </c:pt>
                <c:pt idx="55882">
                  <c:v>105.9</c:v>
                </c:pt>
                <c:pt idx="55883">
                  <c:v>105.9</c:v>
                </c:pt>
                <c:pt idx="55884">
                  <c:v>105.9</c:v>
                </c:pt>
                <c:pt idx="55885">
                  <c:v>105.9</c:v>
                </c:pt>
                <c:pt idx="55886">
                  <c:v>105.9</c:v>
                </c:pt>
                <c:pt idx="55887">
                  <c:v>105.8</c:v>
                </c:pt>
                <c:pt idx="55888">
                  <c:v>105.8</c:v>
                </c:pt>
                <c:pt idx="55889">
                  <c:v>105.8</c:v>
                </c:pt>
                <c:pt idx="55890">
                  <c:v>105.8</c:v>
                </c:pt>
                <c:pt idx="55891">
                  <c:v>105.8</c:v>
                </c:pt>
                <c:pt idx="55892">
                  <c:v>105.8</c:v>
                </c:pt>
                <c:pt idx="55893">
                  <c:v>105.8</c:v>
                </c:pt>
                <c:pt idx="55894">
                  <c:v>105.8</c:v>
                </c:pt>
                <c:pt idx="55895">
                  <c:v>105.8</c:v>
                </c:pt>
                <c:pt idx="55896">
                  <c:v>105.8</c:v>
                </c:pt>
                <c:pt idx="55897">
                  <c:v>105.8</c:v>
                </c:pt>
                <c:pt idx="55898">
                  <c:v>105.8</c:v>
                </c:pt>
                <c:pt idx="55899">
                  <c:v>105.8</c:v>
                </c:pt>
                <c:pt idx="55900">
                  <c:v>105.8</c:v>
                </c:pt>
                <c:pt idx="55901">
                  <c:v>105.8</c:v>
                </c:pt>
                <c:pt idx="55902">
                  <c:v>105.7</c:v>
                </c:pt>
                <c:pt idx="55903">
                  <c:v>105.7</c:v>
                </c:pt>
                <c:pt idx="55904">
                  <c:v>105.7</c:v>
                </c:pt>
                <c:pt idx="55905">
                  <c:v>105.7</c:v>
                </c:pt>
                <c:pt idx="55906">
                  <c:v>105.7</c:v>
                </c:pt>
                <c:pt idx="55907">
                  <c:v>105.7</c:v>
                </c:pt>
                <c:pt idx="55908">
                  <c:v>105.7</c:v>
                </c:pt>
                <c:pt idx="55909">
                  <c:v>105.7</c:v>
                </c:pt>
                <c:pt idx="55910">
                  <c:v>105.7</c:v>
                </c:pt>
                <c:pt idx="55911">
                  <c:v>105.7</c:v>
                </c:pt>
                <c:pt idx="55912">
                  <c:v>105.7</c:v>
                </c:pt>
                <c:pt idx="55913">
                  <c:v>105.7</c:v>
                </c:pt>
                <c:pt idx="55914">
                  <c:v>105.7</c:v>
                </c:pt>
                <c:pt idx="55915">
                  <c:v>105.7</c:v>
                </c:pt>
                <c:pt idx="55916">
                  <c:v>105.7</c:v>
                </c:pt>
                <c:pt idx="55917">
                  <c:v>105.7</c:v>
                </c:pt>
                <c:pt idx="55918">
                  <c:v>105.7</c:v>
                </c:pt>
                <c:pt idx="55919">
                  <c:v>105.7</c:v>
                </c:pt>
                <c:pt idx="55920">
                  <c:v>105.7</c:v>
                </c:pt>
                <c:pt idx="55921">
                  <c:v>105.7</c:v>
                </c:pt>
                <c:pt idx="55922">
                  <c:v>105.7</c:v>
                </c:pt>
                <c:pt idx="55923">
                  <c:v>105.7</c:v>
                </c:pt>
                <c:pt idx="55924">
                  <c:v>105.7</c:v>
                </c:pt>
                <c:pt idx="55925">
                  <c:v>105.7</c:v>
                </c:pt>
                <c:pt idx="55926">
                  <c:v>105.7</c:v>
                </c:pt>
                <c:pt idx="55927">
                  <c:v>105.7</c:v>
                </c:pt>
                <c:pt idx="55928">
                  <c:v>105.7</c:v>
                </c:pt>
                <c:pt idx="55929">
                  <c:v>105.7</c:v>
                </c:pt>
                <c:pt idx="55930">
                  <c:v>105.7</c:v>
                </c:pt>
                <c:pt idx="55931">
                  <c:v>105.7</c:v>
                </c:pt>
                <c:pt idx="55932">
                  <c:v>105.7</c:v>
                </c:pt>
                <c:pt idx="55933">
                  <c:v>105.7</c:v>
                </c:pt>
                <c:pt idx="55934">
                  <c:v>105.7</c:v>
                </c:pt>
                <c:pt idx="55935">
                  <c:v>105.7</c:v>
                </c:pt>
                <c:pt idx="55936">
                  <c:v>105.7</c:v>
                </c:pt>
                <c:pt idx="55937">
                  <c:v>105.7</c:v>
                </c:pt>
                <c:pt idx="55938">
                  <c:v>105.7</c:v>
                </c:pt>
                <c:pt idx="55939">
                  <c:v>105.7</c:v>
                </c:pt>
                <c:pt idx="55940">
                  <c:v>105.7</c:v>
                </c:pt>
                <c:pt idx="55941">
                  <c:v>105.7</c:v>
                </c:pt>
                <c:pt idx="55942">
                  <c:v>105.7</c:v>
                </c:pt>
                <c:pt idx="55943">
                  <c:v>105.7</c:v>
                </c:pt>
                <c:pt idx="55944">
                  <c:v>105.7</c:v>
                </c:pt>
                <c:pt idx="55945">
                  <c:v>105.7</c:v>
                </c:pt>
                <c:pt idx="55946">
                  <c:v>105.7</c:v>
                </c:pt>
                <c:pt idx="55947">
                  <c:v>105.7</c:v>
                </c:pt>
                <c:pt idx="55948">
                  <c:v>105.7</c:v>
                </c:pt>
                <c:pt idx="55949">
                  <c:v>105.7</c:v>
                </c:pt>
                <c:pt idx="55950">
                  <c:v>105.7</c:v>
                </c:pt>
                <c:pt idx="55951">
                  <c:v>105.7</c:v>
                </c:pt>
                <c:pt idx="55952">
                  <c:v>105.7</c:v>
                </c:pt>
                <c:pt idx="55953">
                  <c:v>105.7</c:v>
                </c:pt>
                <c:pt idx="55954">
                  <c:v>105.7</c:v>
                </c:pt>
                <c:pt idx="55955">
                  <c:v>105.7</c:v>
                </c:pt>
                <c:pt idx="55956">
                  <c:v>105.7</c:v>
                </c:pt>
                <c:pt idx="55957">
                  <c:v>105.7</c:v>
                </c:pt>
                <c:pt idx="55958">
                  <c:v>105.7</c:v>
                </c:pt>
                <c:pt idx="55959">
                  <c:v>105.7</c:v>
                </c:pt>
                <c:pt idx="55960">
                  <c:v>105.7</c:v>
                </c:pt>
                <c:pt idx="55961">
                  <c:v>105.7</c:v>
                </c:pt>
                <c:pt idx="55962">
                  <c:v>105.7</c:v>
                </c:pt>
                <c:pt idx="55963">
                  <c:v>105.8</c:v>
                </c:pt>
                <c:pt idx="55964">
                  <c:v>105.8</c:v>
                </c:pt>
                <c:pt idx="55965">
                  <c:v>105.8</c:v>
                </c:pt>
                <c:pt idx="55966">
                  <c:v>105.8</c:v>
                </c:pt>
                <c:pt idx="55967">
                  <c:v>105.8</c:v>
                </c:pt>
                <c:pt idx="55968">
                  <c:v>105.8</c:v>
                </c:pt>
                <c:pt idx="55969">
                  <c:v>105.8</c:v>
                </c:pt>
                <c:pt idx="55970">
                  <c:v>105.9</c:v>
                </c:pt>
                <c:pt idx="55971">
                  <c:v>105.9</c:v>
                </c:pt>
                <c:pt idx="55972">
                  <c:v>105.9</c:v>
                </c:pt>
                <c:pt idx="55973">
                  <c:v>105.9</c:v>
                </c:pt>
                <c:pt idx="55974">
                  <c:v>105.9</c:v>
                </c:pt>
                <c:pt idx="55975">
                  <c:v>105.9</c:v>
                </c:pt>
                <c:pt idx="55976">
                  <c:v>105.9</c:v>
                </c:pt>
                <c:pt idx="55977">
                  <c:v>105.9</c:v>
                </c:pt>
                <c:pt idx="55978">
                  <c:v>106</c:v>
                </c:pt>
                <c:pt idx="55979">
                  <c:v>106</c:v>
                </c:pt>
                <c:pt idx="55980">
                  <c:v>106</c:v>
                </c:pt>
                <c:pt idx="55981">
                  <c:v>106</c:v>
                </c:pt>
                <c:pt idx="55982">
                  <c:v>106</c:v>
                </c:pt>
                <c:pt idx="55983">
                  <c:v>106</c:v>
                </c:pt>
                <c:pt idx="55984">
                  <c:v>106</c:v>
                </c:pt>
                <c:pt idx="55985">
                  <c:v>106</c:v>
                </c:pt>
                <c:pt idx="55986">
                  <c:v>106</c:v>
                </c:pt>
                <c:pt idx="55987">
                  <c:v>106</c:v>
                </c:pt>
                <c:pt idx="55988">
                  <c:v>106.1</c:v>
                </c:pt>
                <c:pt idx="55989">
                  <c:v>106.1</c:v>
                </c:pt>
                <c:pt idx="55990">
                  <c:v>106.1</c:v>
                </c:pt>
                <c:pt idx="55991">
                  <c:v>106.1</c:v>
                </c:pt>
                <c:pt idx="55992">
                  <c:v>106.1</c:v>
                </c:pt>
                <c:pt idx="55993">
                  <c:v>106.1</c:v>
                </c:pt>
                <c:pt idx="55994">
                  <c:v>106.2</c:v>
                </c:pt>
                <c:pt idx="55995">
                  <c:v>106.2</c:v>
                </c:pt>
                <c:pt idx="55996">
                  <c:v>106.2</c:v>
                </c:pt>
                <c:pt idx="55997">
                  <c:v>106.2</c:v>
                </c:pt>
                <c:pt idx="55998">
                  <c:v>106.2</c:v>
                </c:pt>
                <c:pt idx="55999">
                  <c:v>106.2</c:v>
                </c:pt>
                <c:pt idx="56000">
                  <c:v>106.3</c:v>
                </c:pt>
                <c:pt idx="56001">
                  <c:v>106.3</c:v>
                </c:pt>
                <c:pt idx="56002">
                  <c:v>106.3</c:v>
                </c:pt>
                <c:pt idx="56003">
                  <c:v>106.3</c:v>
                </c:pt>
                <c:pt idx="56004">
                  <c:v>106.3</c:v>
                </c:pt>
                <c:pt idx="56005">
                  <c:v>106.3</c:v>
                </c:pt>
                <c:pt idx="56006">
                  <c:v>106.4</c:v>
                </c:pt>
                <c:pt idx="56007">
                  <c:v>106.4</c:v>
                </c:pt>
                <c:pt idx="56008">
                  <c:v>106.4</c:v>
                </c:pt>
                <c:pt idx="56009">
                  <c:v>106.4</c:v>
                </c:pt>
                <c:pt idx="56010">
                  <c:v>106.4</c:v>
                </c:pt>
                <c:pt idx="56011">
                  <c:v>106.4</c:v>
                </c:pt>
                <c:pt idx="56012">
                  <c:v>106.5</c:v>
                </c:pt>
                <c:pt idx="56013">
                  <c:v>106.5</c:v>
                </c:pt>
                <c:pt idx="56014">
                  <c:v>106.5</c:v>
                </c:pt>
                <c:pt idx="56015">
                  <c:v>106.5</c:v>
                </c:pt>
                <c:pt idx="56016">
                  <c:v>106.5</c:v>
                </c:pt>
                <c:pt idx="56017">
                  <c:v>106.5</c:v>
                </c:pt>
                <c:pt idx="56018">
                  <c:v>106.6</c:v>
                </c:pt>
                <c:pt idx="56019">
                  <c:v>106.6</c:v>
                </c:pt>
                <c:pt idx="56020">
                  <c:v>106.6</c:v>
                </c:pt>
                <c:pt idx="56021">
                  <c:v>106.6</c:v>
                </c:pt>
                <c:pt idx="56022">
                  <c:v>106.6</c:v>
                </c:pt>
                <c:pt idx="56023">
                  <c:v>106.6</c:v>
                </c:pt>
                <c:pt idx="56024">
                  <c:v>106.7</c:v>
                </c:pt>
                <c:pt idx="56025">
                  <c:v>106.7</c:v>
                </c:pt>
                <c:pt idx="56026">
                  <c:v>106.7</c:v>
                </c:pt>
                <c:pt idx="56027">
                  <c:v>106.7</c:v>
                </c:pt>
                <c:pt idx="56028">
                  <c:v>106.7</c:v>
                </c:pt>
                <c:pt idx="56029">
                  <c:v>106.7</c:v>
                </c:pt>
                <c:pt idx="56030">
                  <c:v>106.8</c:v>
                </c:pt>
                <c:pt idx="56031">
                  <c:v>106.8</c:v>
                </c:pt>
                <c:pt idx="56032">
                  <c:v>106.8</c:v>
                </c:pt>
                <c:pt idx="56033">
                  <c:v>106.8</c:v>
                </c:pt>
                <c:pt idx="56034">
                  <c:v>106.8</c:v>
                </c:pt>
                <c:pt idx="56035">
                  <c:v>106.8</c:v>
                </c:pt>
                <c:pt idx="56036">
                  <c:v>106.9</c:v>
                </c:pt>
                <c:pt idx="56037">
                  <c:v>106.9</c:v>
                </c:pt>
                <c:pt idx="56038">
                  <c:v>106.9</c:v>
                </c:pt>
                <c:pt idx="56039">
                  <c:v>106.9</c:v>
                </c:pt>
                <c:pt idx="56040">
                  <c:v>106.9</c:v>
                </c:pt>
                <c:pt idx="56041">
                  <c:v>107</c:v>
                </c:pt>
                <c:pt idx="56042">
                  <c:v>107</c:v>
                </c:pt>
                <c:pt idx="56043">
                  <c:v>107</c:v>
                </c:pt>
                <c:pt idx="56044">
                  <c:v>107</c:v>
                </c:pt>
                <c:pt idx="56045">
                  <c:v>107</c:v>
                </c:pt>
                <c:pt idx="56046">
                  <c:v>107</c:v>
                </c:pt>
                <c:pt idx="56047">
                  <c:v>107</c:v>
                </c:pt>
                <c:pt idx="56048">
                  <c:v>107</c:v>
                </c:pt>
                <c:pt idx="56049">
                  <c:v>107</c:v>
                </c:pt>
                <c:pt idx="56050">
                  <c:v>107.1</c:v>
                </c:pt>
                <c:pt idx="56051">
                  <c:v>107.1</c:v>
                </c:pt>
                <c:pt idx="56052">
                  <c:v>107.1</c:v>
                </c:pt>
                <c:pt idx="56053">
                  <c:v>107.1</c:v>
                </c:pt>
                <c:pt idx="56054">
                  <c:v>107.1</c:v>
                </c:pt>
                <c:pt idx="56055">
                  <c:v>107.1</c:v>
                </c:pt>
                <c:pt idx="56056">
                  <c:v>107.2</c:v>
                </c:pt>
                <c:pt idx="56057">
                  <c:v>107.2</c:v>
                </c:pt>
                <c:pt idx="56058">
                  <c:v>107.2</c:v>
                </c:pt>
                <c:pt idx="56059">
                  <c:v>107.2</c:v>
                </c:pt>
                <c:pt idx="56060">
                  <c:v>107.2</c:v>
                </c:pt>
                <c:pt idx="56061">
                  <c:v>107.2</c:v>
                </c:pt>
                <c:pt idx="56062">
                  <c:v>107.3</c:v>
                </c:pt>
                <c:pt idx="56063">
                  <c:v>107.3</c:v>
                </c:pt>
                <c:pt idx="56064">
                  <c:v>107.3</c:v>
                </c:pt>
                <c:pt idx="56065">
                  <c:v>107.3</c:v>
                </c:pt>
                <c:pt idx="56066">
                  <c:v>107.3</c:v>
                </c:pt>
                <c:pt idx="56067">
                  <c:v>107.3</c:v>
                </c:pt>
                <c:pt idx="56068">
                  <c:v>107.3</c:v>
                </c:pt>
                <c:pt idx="56069">
                  <c:v>107.3</c:v>
                </c:pt>
                <c:pt idx="56070">
                  <c:v>107.4</c:v>
                </c:pt>
                <c:pt idx="56071">
                  <c:v>107.4</c:v>
                </c:pt>
                <c:pt idx="56072">
                  <c:v>107.4</c:v>
                </c:pt>
                <c:pt idx="56073">
                  <c:v>107.4</c:v>
                </c:pt>
                <c:pt idx="56074">
                  <c:v>107.4</c:v>
                </c:pt>
                <c:pt idx="56075">
                  <c:v>107.4</c:v>
                </c:pt>
                <c:pt idx="56076">
                  <c:v>107.4</c:v>
                </c:pt>
                <c:pt idx="56077">
                  <c:v>107.5</c:v>
                </c:pt>
                <c:pt idx="56078">
                  <c:v>107.5</c:v>
                </c:pt>
                <c:pt idx="56079">
                  <c:v>107.5</c:v>
                </c:pt>
                <c:pt idx="56080">
                  <c:v>107.5</c:v>
                </c:pt>
                <c:pt idx="56081">
                  <c:v>107.5</c:v>
                </c:pt>
                <c:pt idx="56082">
                  <c:v>107.5</c:v>
                </c:pt>
                <c:pt idx="56083">
                  <c:v>107.5</c:v>
                </c:pt>
                <c:pt idx="56084">
                  <c:v>107.6</c:v>
                </c:pt>
                <c:pt idx="56085">
                  <c:v>107.6</c:v>
                </c:pt>
                <c:pt idx="56086">
                  <c:v>107.6</c:v>
                </c:pt>
                <c:pt idx="56087">
                  <c:v>107.6</c:v>
                </c:pt>
                <c:pt idx="56088">
                  <c:v>107.6</c:v>
                </c:pt>
                <c:pt idx="56089">
                  <c:v>107.6</c:v>
                </c:pt>
                <c:pt idx="56090">
                  <c:v>107.6</c:v>
                </c:pt>
                <c:pt idx="56091">
                  <c:v>107.7</c:v>
                </c:pt>
                <c:pt idx="56092">
                  <c:v>107.7</c:v>
                </c:pt>
                <c:pt idx="56093">
                  <c:v>107.7</c:v>
                </c:pt>
                <c:pt idx="56094">
                  <c:v>107.7</c:v>
                </c:pt>
                <c:pt idx="56095">
                  <c:v>107.7</c:v>
                </c:pt>
                <c:pt idx="56096">
                  <c:v>107.7</c:v>
                </c:pt>
                <c:pt idx="56097">
                  <c:v>107.7</c:v>
                </c:pt>
                <c:pt idx="56098">
                  <c:v>107.7</c:v>
                </c:pt>
                <c:pt idx="56099">
                  <c:v>107.7</c:v>
                </c:pt>
                <c:pt idx="56100">
                  <c:v>107.8</c:v>
                </c:pt>
                <c:pt idx="56101">
                  <c:v>107.8</c:v>
                </c:pt>
                <c:pt idx="56102">
                  <c:v>107.8</c:v>
                </c:pt>
                <c:pt idx="56103">
                  <c:v>107.8</c:v>
                </c:pt>
                <c:pt idx="56104">
                  <c:v>107.8</c:v>
                </c:pt>
                <c:pt idx="56105">
                  <c:v>107.8</c:v>
                </c:pt>
                <c:pt idx="56106">
                  <c:v>107.8</c:v>
                </c:pt>
                <c:pt idx="56107">
                  <c:v>107.8</c:v>
                </c:pt>
                <c:pt idx="56108">
                  <c:v>107.8</c:v>
                </c:pt>
                <c:pt idx="56109">
                  <c:v>107.8</c:v>
                </c:pt>
                <c:pt idx="56110">
                  <c:v>107.9</c:v>
                </c:pt>
                <c:pt idx="56111">
                  <c:v>107.8</c:v>
                </c:pt>
                <c:pt idx="56112">
                  <c:v>107.9</c:v>
                </c:pt>
                <c:pt idx="56113">
                  <c:v>107.9</c:v>
                </c:pt>
                <c:pt idx="56114">
                  <c:v>107.9</c:v>
                </c:pt>
                <c:pt idx="56115">
                  <c:v>107.9</c:v>
                </c:pt>
                <c:pt idx="56116">
                  <c:v>107.9</c:v>
                </c:pt>
                <c:pt idx="56117">
                  <c:v>107.9</c:v>
                </c:pt>
                <c:pt idx="56118">
                  <c:v>107.9</c:v>
                </c:pt>
                <c:pt idx="56119">
                  <c:v>107.9</c:v>
                </c:pt>
                <c:pt idx="56120">
                  <c:v>107.9</c:v>
                </c:pt>
                <c:pt idx="56121">
                  <c:v>107.9</c:v>
                </c:pt>
                <c:pt idx="56122">
                  <c:v>107.9</c:v>
                </c:pt>
                <c:pt idx="56123">
                  <c:v>107.9</c:v>
                </c:pt>
                <c:pt idx="56124">
                  <c:v>107.9</c:v>
                </c:pt>
                <c:pt idx="56125">
                  <c:v>107.9</c:v>
                </c:pt>
                <c:pt idx="56126">
                  <c:v>107.9</c:v>
                </c:pt>
                <c:pt idx="56127">
                  <c:v>107.9</c:v>
                </c:pt>
                <c:pt idx="56128">
                  <c:v>107.9</c:v>
                </c:pt>
                <c:pt idx="56129">
                  <c:v>107.9</c:v>
                </c:pt>
                <c:pt idx="56130">
                  <c:v>107.9</c:v>
                </c:pt>
                <c:pt idx="56131">
                  <c:v>107.9</c:v>
                </c:pt>
                <c:pt idx="56132">
                  <c:v>107.9</c:v>
                </c:pt>
                <c:pt idx="56133">
                  <c:v>107.9</c:v>
                </c:pt>
                <c:pt idx="56134">
                  <c:v>107.9</c:v>
                </c:pt>
                <c:pt idx="56135">
                  <c:v>107.9</c:v>
                </c:pt>
                <c:pt idx="56136">
                  <c:v>107.9</c:v>
                </c:pt>
                <c:pt idx="56137">
                  <c:v>107.9</c:v>
                </c:pt>
                <c:pt idx="56138">
                  <c:v>107.9</c:v>
                </c:pt>
                <c:pt idx="56139">
                  <c:v>107.9</c:v>
                </c:pt>
                <c:pt idx="56140">
                  <c:v>107.9</c:v>
                </c:pt>
                <c:pt idx="56141">
                  <c:v>107.9</c:v>
                </c:pt>
                <c:pt idx="56142">
                  <c:v>108</c:v>
                </c:pt>
                <c:pt idx="56143">
                  <c:v>107.9</c:v>
                </c:pt>
                <c:pt idx="56144">
                  <c:v>107.9</c:v>
                </c:pt>
                <c:pt idx="56145">
                  <c:v>108</c:v>
                </c:pt>
                <c:pt idx="56146">
                  <c:v>107.9</c:v>
                </c:pt>
                <c:pt idx="56147">
                  <c:v>107.9</c:v>
                </c:pt>
                <c:pt idx="56148">
                  <c:v>108</c:v>
                </c:pt>
                <c:pt idx="56149">
                  <c:v>107.9</c:v>
                </c:pt>
                <c:pt idx="56150">
                  <c:v>107.9</c:v>
                </c:pt>
                <c:pt idx="56151">
                  <c:v>107.9</c:v>
                </c:pt>
                <c:pt idx="56152">
                  <c:v>107.9</c:v>
                </c:pt>
                <c:pt idx="56153">
                  <c:v>107.9</c:v>
                </c:pt>
                <c:pt idx="56154">
                  <c:v>107.9</c:v>
                </c:pt>
                <c:pt idx="56155">
                  <c:v>107.9</c:v>
                </c:pt>
                <c:pt idx="56156">
                  <c:v>107.9</c:v>
                </c:pt>
                <c:pt idx="56157">
                  <c:v>107.9</c:v>
                </c:pt>
                <c:pt idx="56158">
                  <c:v>107.9</c:v>
                </c:pt>
                <c:pt idx="56159">
                  <c:v>107.9</c:v>
                </c:pt>
                <c:pt idx="56160">
                  <c:v>107.9</c:v>
                </c:pt>
                <c:pt idx="56161">
                  <c:v>107.9</c:v>
                </c:pt>
                <c:pt idx="56162">
                  <c:v>107.9</c:v>
                </c:pt>
                <c:pt idx="56163">
                  <c:v>107.9</c:v>
                </c:pt>
                <c:pt idx="56164">
                  <c:v>107.9</c:v>
                </c:pt>
                <c:pt idx="56165">
                  <c:v>107.9</c:v>
                </c:pt>
                <c:pt idx="56166">
                  <c:v>107.9</c:v>
                </c:pt>
                <c:pt idx="56167">
                  <c:v>107.9</c:v>
                </c:pt>
                <c:pt idx="56168">
                  <c:v>107.9</c:v>
                </c:pt>
                <c:pt idx="56169">
                  <c:v>107.9</c:v>
                </c:pt>
                <c:pt idx="56170">
                  <c:v>107.9</c:v>
                </c:pt>
                <c:pt idx="56171">
                  <c:v>107.9</c:v>
                </c:pt>
                <c:pt idx="56172">
                  <c:v>107.9</c:v>
                </c:pt>
                <c:pt idx="56173">
                  <c:v>107.8</c:v>
                </c:pt>
                <c:pt idx="56174">
                  <c:v>107.8</c:v>
                </c:pt>
                <c:pt idx="56175">
                  <c:v>107.8</c:v>
                </c:pt>
                <c:pt idx="56176">
                  <c:v>107.8</c:v>
                </c:pt>
                <c:pt idx="56177">
                  <c:v>107.8</c:v>
                </c:pt>
                <c:pt idx="56178">
                  <c:v>107.8</c:v>
                </c:pt>
                <c:pt idx="56179">
                  <c:v>107.8</c:v>
                </c:pt>
                <c:pt idx="56180">
                  <c:v>107.8</c:v>
                </c:pt>
                <c:pt idx="56181">
                  <c:v>107.8</c:v>
                </c:pt>
                <c:pt idx="56182">
                  <c:v>107.8</c:v>
                </c:pt>
                <c:pt idx="56183">
                  <c:v>107.7</c:v>
                </c:pt>
                <c:pt idx="56184">
                  <c:v>107.7</c:v>
                </c:pt>
                <c:pt idx="56185">
                  <c:v>107.7</c:v>
                </c:pt>
                <c:pt idx="56186">
                  <c:v>107.7</c:v>
                </c:pt>
                <c:pt idx="56187">
                  <c:v>107.7</c:v>
                </c:pt>
                <c:pt idx="56188">
                  <c:v>107.7</c:v>
                </c:pt>
                <c:pt idx="56189">
                  <c:v>107.7</c:v>
                </c:pt>
                <c:pt idx="56190">
                  <c:v>107.7</c:v>
                </c:pt>
                <c:pt idx="56191">
                  <c:v>107.7</c:v>
                </c:pt>
                <c:pt idx="56192">
                  <c:v>107.7</c:v>
                </c:pt>
                <c:pt idx="56193">
                  <c:v>107.6</c:v>
                </c:pt>
                <c:pt idx="56194">
                  <c:v>107.6</c:v>
                </c:pt>
                <c:pt idx="56195">
                  <c:v>107.6</c:v>
                </c:pt>
                <c:pt idx="56196">
                  <c:v>107.6</c:v>
                </c:pt>
                <c:pt idx="56197">
                  <c:v>107.6</c:v>
                </c:pt>
                <c:pt idx="56198">
                  <c:v>107.6</c:v>
                </c:pt>
                <c:pt idx="56199">
                  <c:v>107.6</c:v>
                </c:pt>
                <c:pt idx="56200">
                  <c:v>107.5</c:v>
                </c:pt>
                <c:pt idx="56201">
                  <c:v>107.5</c:v>
                </c:pt>
                <c:pt idx="56202">
                  <c:v>107.5</c:v>
                </c:pt>
                <c:pt idx="56203">
                  <c:v>107.5</c:v>
                </c:pt>
                <c:pt idx="56204">
                  <c:v>107.5</c:v>
                </c:pt>
                <c:pt idx="56205">
                  <c:v>107.5</c:v>
                </c:pt>
                <c:pt idx="56206">
                  <c:v>107.5</c:v>
                </c:pt>
                <c:pt idx="56207">
                  <c:v>107.5</c:v>
                </c:pt>
                <c:pt idx="56208">
                  <c:v>107.4</c:v>
                </c:pt>
                <c:pt idx="56209">
                  <c:v>107.4</c:v>
                </c:pt>
                <c:pt idx="56210">
                  <c:v>107.4</c:v>
                </c:pt>
                <c:pt idx="56211">
                  <c:v>107.4</c:v>
                </c:pt>
                <c:pt idx="56212">
                  <c:v>107.3</c:v>
                </c:pt>
                <c:pt idx="56213">
                  <c:v>107.3</c:v>
                </c:pt>
                <c:pt idx="56214">
                  <c:v>107.3</c:v>
                </c:pt>
                <c:pt idx="56215">
                  <c:v>107.3</c:v>
                </c:pt>
                <c:pt idx="56216">
                  <c:v>107.3</c:v>
                </c:pt>
                <c:pt idx="56217">
                  <c:v>107.3</c:v>
                </c:pt>
                <c:pt idx="56218">
                  <c:v>107.2</c:v>
                </c:pt>
                <c:pt idx="56219">
                  <c:v>107.2</c:v>
                </c:pt>
                <c:pt idx="56220">
                  <c:v>107.2</c:v>
                </c:pt>
                <c:pt idx="56221">
                  <c:v>107.2</c:v>
                </c:pt>
                <c:pt idx="56222">
                  <c:v>107.2</c:v>
                </c:pt>
                <c:pt idx="56223">
                  <c:v>107.2</c:v>
                </c:pt>
                <c:pt idx="56224">
                  <c:v>107.2</c:v>
                </c:pt>
                <c:pt idx="56225">
                  <c:v>107.1</c:v>
                </c:pt>
                <c:pt idx="56226">
                  <c:v>107.1</c:v>
                </c:pt>
                <c:pt idx="56227">
                  <c:v>107.1</c:v>
                </c:pt>
                <c:pt idx="56228">
                  <c:v>107.1</c:v>
                </c:pt>
                <c:pt idx="56229">
                  <c:v>107.1</c:v>
                </c:pt>
                <c:pt idx="56230">
                  <c:v>107.1</c:v>
                </c:pt>
                <c:pt idx="56231">
                  <c:v>107</c:v>
                </c:pt>
                <c:pt idx="56232">
                  <c:v>107</c:v>
                </c:pt>
                <c:pt idx="56233">
                  <c:v>107</c:v>
                </c:pt>
                <c:pt idx="56234">
                  <c:v>107</c:v>
                </c:pt>
                <c:pt idx="56235">
                  <c:v>107</c:v>
                </c:pt>
                <c:pt idx="56236">
                  <c:v>107</c:v>
                </c:pt>
                <c:pt idx="56237">
                  <c:v>107</c:v>
                </c:pt>
                <c:pt idx="56238">
                  <c:v>107</c:v>
                </c:pt>
                <c:pt idx="56239">
                  <c:v>107</c:v>
                </c:pt>
                <c:pt idx="56240">
                  <c:v>106.9</c:v>
                </c:pt>
                <c:pt idx="56241">
                  <c:v>106.9</c:v>
                </c:pt>
                <c:pt idx="56242">
                  <c:v>106.9</c:v>
                </c:pt>
                <c:pt idx="56243">
                  <c:v>106.9</c:v>
                </c:pt>
                <c:pt idx="56244">
                  <c:v>106.9</c:v>
                </c:pt>
                <c:pt idx="56245">
                  <c:v>106.9</c:v>
                </c:pt>
                <c:pt idx="56246">
                  <c:v>106.9</c:v>
                </c:pt>
                <c:pt idx="56247">
                  <c:v>106.8</c:v>
                </c:pt>
                <c:pt idx="56248">
                  <c:v>106.8</c:v>
                </c:pt>
                <c:pt idx="56249">
                  <c:v>106.8</c:v>
                </c:pt>
                <c:pt idx="56250">
                  <c:v>106.8</c:v>
                </c:pt>
                <c:pt idx="56251">
                  <c:v>106.8</c:v>
                </c:pt>
                <c:pt idx="56252">
                  <c:v>106.8</c:v>
                </c:pt>
                <c:pt idx="56253">
                  <c:v>106.7</c:v>
                </c:pt>
                <c:pt idx="56254">
                  <c:v>106.7</c:v>
                </c:pt>
                <c:pt idx="56255">
                  <c:v>106.7</c:v>
                </c:pt>
                <c:pt idx="56256">
                  <c:v>106.7</c:v>
                </c:pt>
                <c:pt idx="56257">
                  <c:v>106.7</c:v>
                </c:pt>
                <c:pt idx="56258">
                  <c:v>106.7</c:v>
                </c:pt>
                <c:pt idx="56259">
                  <c:v>106.6</c:v>
                </c:pt>
                <c:pt idx="56260">
                  <c:v>106.6</c:v>
                </c:pt>
                <c:pt idx="56261">
                  <c:v>106.6</c:v>
                </c:pt>
                <c:pt idx="56262">
                  <c:v>106.6</c:v>
                </c:pt>
                <c:pt idx="56263">
                  <c:v>106.6</c:v>
                </c:pt>
                <c:pt idx="56264">
                  <c:v>106.6</c:v>
                </c:pt>
                <c:pt idx="56265">
                  <c:v>106.6</c:v>
                </c:pt>
                <c:pt idx="56266">
                  <c:v>106.5</c:v>
                </c:pt>
                <c:pt idx="56267">
                  <c:v>106.5</c:v>
                </c:pt>
                <c:pt idx="56268">
                  <c:v>106.5</c:v>
                </c:pt>
                <c:pt idx="56269">
                  <c:v>106.5</c:v>
                </c:pt>
                <c:pt idx="56270">
                  <c:v>106.5</c:v>
                </c:pt>
                <c:pt idx="56271">
                  <c:v>106.5</c:v>
                </c:pt>
                <c:pt idx="56272">
                  <c:v>106.5</c:v>
                </c:pt>
                <c:pt idx="56273">
                  <c:v>106.4</c:v>
                </c:pt>
                <c:pt idx="56274">
                  <c:v>106.4</c:v>
                </c:pt>
                <c:pt idx="56275">
                  <c:v>106.4</c:v>
                </c:pt>
                <c:pt idx="56276">
                  <c:v>106.4</c:v>
                </c:pt>
                <c:pt idx="56277">
                  <c:v>106.3</c:v>
                </c:pt>
                <c:pt idx="56278">
                  <c:v>106.3</c:v>
                </c:pt>
                <c:pt idx="56279">
                  <c:v>106.3</c:v>
                </c:pt>
                <c:pt idx="56280">
                  <c:v>106.3</c:v>
                </c:pt>
                <c:pt idx="56281">
                  <c:v>106.3</c:v>
                </c:pt>
                <c:pt idx="56282">
                  <c:v>106.3</c:v>
                </c:pt>
                <c:pt idx="56283">
                  <c:v>106.2</c:v>
                </c:pt>
                <c:pt idx="56284">
                  <c:v>106.2</c:v>
                </c:pt>
                <c:pt idx="56285">
                  <c:v>106.2</c:v>
                </c:pt>
                <c:pt idx="56286">
                  <c:v>106.2</c:v>
                </c:pt>
                <c:pt idx="56287">
                  <c:v>106.2</c:v>
                </c:pt>
                <c:pt idx="56288">
                  <c:v>106.2</c:v>
                </c:pt>
                <c:pt idx="56289">
                  <c:v>106.2</c:v>
                </c:pt>
                <c:pt idx="56290">
                  <c:v>106.2</c:v>
                </c:pt>
                <c:pt idx="56291">
                  <c:v>106.2</c:v>
                </c:pt>
                <c:pt idx="56292">
                  <c:v>106.1</c:v>
                </c:pt>
                <c:pt idx="56293">
                  <c:v>106.1</c:v>
                </c:pt>
                <c:pt idx="56294">
                  <c:v>106.1</c:v>
                </c:pt>
                <c:pt idx="56295">
                  <c:v>106.1</c:v>
                </c:pt>
                <c:pt idx="56296">
                  <c:v>106.1</c:v>
                </c:pt>
                <c:pt idx="56297">
                  <c:v>106.1</c:v>
                </c:pt>
                <c:pt idx="56298">
                  <c:v>106.1</c:v>
                </c:pt>
                <c:pt idx="56299">
                  <c:v>106.1</c:v>
                </c:pt>
                <c:pt idx="56300">
                  <c:v>106.1</c:v>
                </c:pt>
                <c:pt idx="56301">
                  <c:v>106.1</c:v>
                </c:pt>
                <c:pt idx="56302">
                  <c:v>106</c:v>
                </c:pt>
                <c:pt idx="56303">
                  <c:v>106</c:v>
                </c:pt>
                <c:pt idx="56304">
                  <c:v>106</c:v>
                </c:pt>
                <c:pt idx="56305">
                  <c:v>106</c:v>
                </c:pt>
                <c:pt idx="56306">
                  <c:v>106</c:v>
                </c:pt>
                <c:pt idx="56307">
                  <c:v>106</c:v>
                </c:pt>
                <c:pt idx="56308">
                  <c:v>106</c:v>
                </c:pt>
                <c:pt idx="56309">
                  <c:v>106</c:v>
                </c:pt>
                <c:pt idx="56310">
                  <c:v>106</c:v>
                </c:pt>
                <c:pt idx="56311">
                  <c:v>106</c:v>
                </c:pt>
                <c:pt idx="56312">
                  <c:v>106</c:v>
                </c:pt>
                <c:pt idx="56313">
                  <c:v>106</c:v>
                </c:pt>
                <c:pt idx="56314">
                  <c:v>106</c:v>
                </c:pt>
                <c:pt idx="56315">
                  <c:v>106</c:v>
                </c:pt>
                <c:pt idx="56316">
                  <c:v>106</c:v>
                </c:pt>
                <c:pt idx="56317">
                  <c:v>106</c:v>
                </c:pt>
                <c:pt idx="56318">
                  <c:v>106</c:v>
                </c:pt>
                <c:pt idx="56319">
                  <c:v>106</c:v>
                </c:pt>
                <c:pt idx="56320">
                  <c:v>106</c:v>
                </c:pt>
                <c:pt idx="56321">
                  <c:v>106</c:v>
                </c:pt>
                <c:pt idx="56322">
                  <c:v>106</c:v>
                </c:pt>
                <c:pt idx="56323">
                  <c:v>106</c:v>
                </c:pt>
                <c:pt idx="56324">
                  <c:v>105.9</c:v>
                </c:pt>
                <c:pt idx="56325">
                  <c:v>105.9</c:v>
                </c:pt>
                <c:pt idx="56326">
                  <c:v>105.9</c:v>
                </c:pt>
                <c:pt idx="56327">
                  <c:v>105.9</c:v>
                </c:pt>
                <c:pt idx="56328">
                  <c:v>105.9</c:v>
                </c:pt>
                <c:pt idx="56329">
                  <c:v>105.9</c:v>
                </c:pt>
                <c:pt idx="56330">
                  <c:v>105.9</c:v>
                </c:pt>
                <c:pt idx="56331">
                  <c:v>105.9</c:v>
                </c:pt>
                <c:pt idx="56332">
                  <c:v>105.9</c:v>
                </c:pt>
                <c:pt idx="56333">
                  <c:v>105.9</c:v>
                </c:pt>
                <c:pt idx="56334">
                  <c:v>105.9</c:v>
                </c:pt>
                <c:pt idx="56335">
                  <c:v>105.9</c:v>
                </c:pt>
                <c:pt idx="56336">
                  <c:v>105.9</c:v>
                </c:pt>
                <c:pt idx="56337">
                  <c:v>105.9</c:v>
                </c:pt>
                <c:pt idx="56338">
                  <c:v>105.9</c:v>
                </c:pt>
                <c:pt idx="56339">
                  <c:v>105.9</c:v>
                </c:pt>
                <c:pt idx="56340">
                  <c:v>105.9</c:v>
                </c:pt>
                <c:pt idx="56341">
                  <c:v>105.9</c:v>
                </c:pt>
                <c:pt idx="56342">
                  <c:v>105.9</c:v>
                </c:pt>
                <c:pt idx="56343">
                  <c:v>105.9</c:v>
                </c:pt>
                <c:pt idx="56344">
                  <c:v>105.9</c:v>
                </c:pt>
                <c:pt idx="56345">
                  <c:v>105.9</c:v>
                </c:pt>
                <c:pt idx="56346">
                  <c:v>105.9</c:v>
                </c:pt>
                <c:pt idx="56347">
                  <c:v>105.9</c:v>
                </c:pt>
                <c:pt idx="56348">
                  <c:v>105.9</c:v>
                </c:pt>
                <c:pt idx="56349">
                  <c:v>105.9</c:v>
                </c:pt>
                <c:pt idx="56350">
                  <c:v>105.9</c:v>
                </c:pt>
                <c:pt idx="56351">
                  <c:v>105.9</c:v>
                </c:pt>
                <c:pt idx="56352">
                  <c:v>105.9</c:v>
                </c:pt>
                <c:pt idx="56353">
                  <c:v>105.9</c:v>
                </c:pt>
                <c:pt idx="56354">
                  <c:v>105.9</c:v>
                </c:pt>
                <c:pt idx="56355">
                  <c:v>105.9</c:v>
                </c:pt>
                <c:pt idx="56356">
                  <c:v>105.9</c:v>
                </c:pt>
                <c:pt idx="56357">
                  <c:v>105.9</c:v>
                </c:pt>
                <c:pt idx="56358">
                  <c:v>105.9</c:v>
                </c:pt>
                <c:pt idx="56359">
                  <c:v>105.9</c:v>
                </c:pt>
                <c:pt idx="56360">
                  <c:v>105.9</c:v>
                </c:pt>
                <c:pt idx="56361">
                  <c:v>106</c:v>
                </c:pt>
                <c:pt idx="56362">
                  <c:v>106</c:v>
                </c:pt>
                <c:pt idx="56363">
                  <c:v>106</c:v>
                </c:pt>
                <c:pt idx="56364">
                  <c:v>106</c:v>
                </c:pt>
                <c:pt idx="56365">
                  <c:v>106</c:v>
                </c:pt>
                <c:pt idx="56366">
                  <c:v>106</c:v>
                </c:pt>
                <c:pt idx="56367">
                  <c:v>106</c:v>
                </c:pt>
                <c:pt idx="56368">
                  <c:v>106</c:v>
                </c:pt>
                <c:pt idx="56369">
                  <c:v>106</c:v>
                </c:pt>
                <c:pt idx="56370">
                  <c:v>106</c:v>
                </c:pt>
                <c:pt idx="56371">
                  <c:v>106</c:v>
                </c:pt>
                <c:pt idx="56372">
                  <c:v>106</c:v>
                </c:pt>
                <c:pt idx="56373">
                  <c:v>106</c:v>
                </c:pt>
                <c:pt idx="56374">
                  <c:v>106</c:v>
                </c:pt>
                <c:pt idx="56375">
                  <c:v>106</c:v>
                </c:pt>
                <c:pt idx="56376">
                  <c:v>106</c:v>
                </c:pt>
                <c:pt idx="56377">
                  <c:v>106</c:v>
                </c:pt>
                <c:pt idx="56378">
                  <c:v>106</c:v>
                </c:pt>
                <c:pt idx="56379">
                  <c:v>106</c:v>
                </c:pt>
                <c:pt idx="56380">
                  <c:v>106</c:v>
                </c:pt>
                <c:pt idx="56381">
                  <c:v>106</c:v>
                </c:pt>
                <c:pt idx="56382">
                  <c:v>106</c:v>
                </c:pt>
                <c:pt idx="56383">
                  <c:v>106</c:v>
                </c:pt>
                <c:pt idx="56384">
                  <c:v>106.1</c:v>
                </c:pt>
                <c:pt idx="56385">
                  <c:v>106.1</c:v>
                </c:pt>
                <c:pt idx="56386">
                  <c:v>106.1</c:v>
                </c:pt>
                <c:pt idx="56387">
                  <c:v>106.1</c:v>
                </c:pt>
                <c:pt idx="56388">
                  <c:v>106.1</c:v>
                </c:pt>
                <c:pt idx="56389">
                  <c:v>106.1</c:v>
                </c:pt>
                <c:pt idx="56390">
                  <c:v>106.1</c:v>
                </c:pt>
                <c:pt idx="56391">
                  <c:v>106.1</c:v>
                </c:pt>
                <c:pt idx="56392">
                  <c:v>106.1</c:v>
                </c:pt>
                <c:pt idx="56393">
                  <c:v>106.2</c:v>
                </c:pt>
                <c:pt idx="56394">
                  <c:v>106.2</c:v>
                </c:pt>
                <c:pt idx="56395">
                  <c:v>106.2</c:v>
                </c:pt>
                <c:pt idx="56396">
                  <c:v>106.2</c:v>
                </c:pt>
                <c:pt idx="56397">
                  <c:v>106.2</c:v>
                </c:pt>
                <c:pt idx="56398">
                  <c:v>106.2</c:v>
                </c:pt>
                <c:pt idx="56399">
                  <c:v>106.2</c:v>
                </c:pt>
                <c:pt idx="56400">
                  <c:v>106.2</c:v>
                </c:pt>
                <c:pt idx="56401">
                  <c:v>106.2</c:v>
                </c:pt>
                <c:pt idx="56402">
                  <c:v>106.3</c:v>
                </c:pt>
                <c:pt idx="56403">
                  <c:v>106.3</c:v>
                </c:pt>
                <c:pt idx="56404">
                  <c:v>106.3</c:v>
                </c:pt>
                <c:pt idx="56405">
                  <c:v>106.3</c:v>
                </c:pt>
                <c:pt idx="56406">
                  <c:v>106.3</c:v>
                </c:pt>
                <c:pt idx="56407">
                  <c:v>106.3</c:v>
                </c:pt>
                <c:pt idx="56408">
                  <c:v>106.3</c:v>
                </c:pt>
                <c:pt idx="56409">
                  <c:v>106.3</c:v>
                </c:pt>
                <c:pt idx="56410">
                  <c:v>106.4</c:v>
                </c:pt>
                <c:pt idx="56411">
                  <c:v>106.4</c:v>
                </c:pt>
                <c:pt idx="56412">
                  <c:v>106.4</c:v>
                </c:pt>
                <c:pt idx="56413">
                  <c:v>106.4</c:v>
                </c:pt>
                <c:pt idx="56414">
                  <c:v>106.4</c:v>
                </c:pt>
                <c:pt idx="56415">
                  <c:v>106.4</c:v>
                </c:pt>
                <c:pt idx="56416">
                  <c:v>106.4</c:v>
                </c:pt>
                <c:pt idx="56417">
                  <c:v>106.4</c:v>
                </c:pt>
                <c:pt idx="56418">
                  <c:v>106.4</c:v>
                </c:pt>
                <c:pt idx="56419">
                  <c:v>106.5</c:v>
                </c:pt>
                <c:pt idx="56420">
                  <c:v>106.5</c:v>
                </c:pt>
                <c:pt idx="56421">
                  <c:v>106.5</c:v>
                </c:pt>
                <c:pt idx="56422">
                  <c:v>106.5</c:v>
                </c:pt>
                <c:pt idx="56423">
                  <c:v>106.5</c:v>
                </c:pt>
                <c:pt idx="56424">
                  <c:v>106.5</c:v>
                </c:pt>
                <c:pt idx="56425">
                  <c:v>106.5</c:v>
                </c:pt>
                <c:pt idx="56426">
                  <c:v>106.6</c:v>
                </c:pt>
                <c:pt idx="56427">
                  <c:v>106.6</c:v>
                </c:pt>
                <c:pt idx="56428">
                  <c:v>106.6</c:v>
                </c:pt>
                <c:pt idx="56429">
                  <c:v>106.6</c:v>
                </c:pt>
                <c:pt idx="56430">
                  <c:v>106.6</c:v>
                </c:pt>
                <c:pt idx="56431">
                  <c:v>106.6</c:v>
                </c:pt>
                <c:pt idx="56432">
                  <c:v>106.7</c:v>
                </c:pt>
                <c:pt idx="56433">
                  <c:v>106.7</c:v>
                </c:pt>
                <c:pt idx="56434">
                  <c:v>106.7</c:v>
                </c:pt>
                <c:pt idx="56435">
                  <c:v>106.7</c:v>
                </c:pt>
                <c:pt idx="56436">
                  <c:v>106.7</c:v>
                </c:pt>
                <c:pt idx="56437">
                  <c:v>106.8</c:v>
                </c:pt>
                <c:pt idx="56438">
                  <c:v>106.8</c:v>
                </c:pt>
                <c:pt idx="56439">
                  <c:v>106.8</c:v>
                </c:pt>
                <c:pt idx="56440">
                  <c:v>106.8</c:v>
                </c:pt>
                <c:pt idx="56441">
                  <c:v>106.8</c:v>
                </c:pt>
                <c:pt idx="56442">
                  <c:v>106.8</c:v>
                </c:pt>
                <c:pt idx="56443">
                  <c:v>106.9</c:v>
                </c:pt>
                <c:pt idx="56444">
                  <c:v>106.9</c:v>
                </c:pt>
                <c:pt idx="56445">
                  <c:v>106.9</c:v>
                </c:pt>
                <c:pt idx="56446">
                  <c:v>106.9</c:v>
                </c:pt>
                <c:pt idx="56447">
                  <c:v>106.9</c:v>
                </c:pt>
                <c:pt idx="56448">
                  <c:v>106.9</c:v>
                </c:pt>
                <c:pt idx="56449">
                  <c:v>107</c:v>
                </c:pt>
                <c:pt idx="56450">
                  <c:v>107</c:v>
                </c:pt>
                <c:pt idx="56451">
                  <c:v>107</c:v>
                </c:pt>
                <c:pt idx="56452">
                  <c:v>107</c:v>
                </c:pt>
                <c:pt idx="56453">
                  <c:v>107</c:v>
                </c:pt>
                <c:pt idx="56454">
                  <c:v>107</c:v>
                </c:pt>
                <c:pt idx="56455">
                  <c:v>107.1</c:v>
                </c:pt>
                <c:pt idx="56456">
                  <c:v>107.1</c:v>
                </c:pt>
                <c:pt idx="56457">
                  <c:v>107.1</c:v>
                </c:pt>
                <c:pt idx="56458">
                  <c:v>107.1</c:v>
                </c:pt>
                <c:pt idx="56459">
                  <c:v>107.1</c:v>
                </c:pt>
                <c:pt idx="56460">
                  <c:v>107.1</c:v>
                </c:pt>
                <c:pt idx="56461">
                  <c:v>107.2</c:v>
                </c:pt>
                <c:pt idx="56462">
                  <c:v>107.2</c:v>
                </c:pt>
                <c:pt idx="56463">
                  <c:v>107.2</c:v>
                </c:pt>
                <c:pt idx="56464">
                  <c:v>107.2</c:v>
                </c:pt>
                <c:pt idx="56465">
                  <c:v>107.2</c:v>
                </c:pt>
                <c:pt idx="56466">
                  <c:v>107.2</c:v>
                </c:pt>
                <c:pt idx="56467">
                  <c:v>107.3</c:v>
                </c:pt>
                <c:pt idx="56468">
                  <c:v>107.3</c:v>
                </c:pt>
                <c:pt idx="56469">
                  <c:v>107.3</c:v>
                </c:pt>
                <c:pt idx="56470">
                  <c:v>107.3</c:v>
                </c:pt>
                <c:pt idx="56471">
                  <c:v>107.3</c:v>
                </c:pt>
                <c:pt idx="56472">
                  <c:v>107.4</c:v>
                </c:pt>
                <c:pt idx="56473">
                  <c:v>107.4</c:v>
                </c:pt>
                <c:pt idx="56474">
                  <c:v>107.4</c:v>
                </c:pt>
                <c:pt idx="56475">
                  <c:v>107.4</c:v>
                </c:pt>
                <c:pt idx="56476">
                  <c:v>107.4</c:v>
                </c:pt>
                <c:pt idx="56477">
                  <c:v>107.4</c:v>
                </c:pt>
                <c:pt idx="56478">
                  <c:v>107.5</c:v>
                </c:pt>
                <c:pt idx="56479">
                  <c:v>107.5</c:v>
                </c:pt>
                <c:pt idx="56480">
                  <c:v>107.5</c:v>
                </c:pt>
                <c:pt idx="56481">
                  <c:v>107.5</c:v>
                </c:pt>
                <c:pt idx="56482">
                  <c:v>107.5</c:v>
                </c:pt>
                <c:pt idx="56483">
                  <c:v>107.5</c:v>
                </c:pt>
                <c:pt idx="56484">
                  <c:v>107.5</c:v>
                </c:pt>
                <c:pt idx="56485">
                  <c:v>107.6</c:v>
                </c:pt>
                <c:pt idx="56486">
                  <c:v>107.6</c:v>
                </c:pt>
                <c:pt idx="56487">
                  <c:v>107.6</c:v>
                </c:pt>
                <c:pt idx="56488">
                  <c:v>107.6</c:v>
                </c:pt>
                <c:pt idx="56489">
                  <c:v>107.6</c:v>
                </c:pt>
                <c:pt idx="56490">
                  <c:v>107.6</c:v>
                </c:pt>
                <c:pt idx="56491">
                  <c:v>107.7</c:v>
                </c:pt>
                <c:pt idx="56492">
                  <c:v>107.7</c:v>
                </c:pt>
                <c:pt idx="56493">
                  <c:v>107.7</c:v>
                </c:pt>
                <c:pt idx="56494">
                  <c:v>107.7</c:v>
                </c:pt>
                <c:pt idx="56495">
                  <c:v>107.7</c:v>
                </c:pt>
                <c:pt idx="56496">
                  <c:v>107.7</c:v>
                </c:pt>
                <c:pt idx="56497">
                  <c:v>107.8</c:v>
                </c:pt>
                <c:pt idx="56498">
                  <c:v>107.8</c:v>
                </c:pt>
                <c:pt idx="56499">
                  <c:v>107.8</c:v>
                </c:pt>
                <c:pt idx="56500">
                  <c:v>107.8</c:v>
                </c:pt>
                <c:pt idx="56501">
                  <c:v>107.8</c:v>
                </c:pt>
                <c:pt idx="56502">
                  <c:v>107.8</c:v>
                </c:pt>
                <c:pt idx="56503">
                  <c:v>107.8</c:v>
                </c:pt>
                <c:pt idx="56504">
                  <c:v>107.8</c:v>
                </c:pt>
                <c:pt idx="56505">
                  <c:v>107.8</c:v>
                </c:pt>
                <c:pt idx="56506">
                  <c:v>107.9</c:v>
                </c:pt>
                <c:pt idx="56507">
                  <c:v>107.9</c:v>
                </c:pt>
                <c:pt idx="56508">
                  <c:v>107.9</c:v>
                </c:pt>
                <c:pt idx="56509">
                  <c:v>107.9</c:v>
                </c:pt>
                <c:pt idx="56510">
                  <c:v>107.9</c:v>
                </c:pt>
                <c:pt idx="56511">
                  <c:v>107.9</c:v>
                </c:pt>
                <c:pt idx="56512">
                  <c:v>107.9</c:v>
                </c:pt>
                <c:pt idx="56513">
                  <c:v>107.9</c:v>
                </c:pt>
                <c:pt idx="56514">
                  <c:v>107.9</c:v>
                </c:pt>
                <c:pt idx="56515">
                  <c:v>107.9</c:v>
                </c:pt>
                <c:pt idx="56516">
                  <c:v>108</c:v>
                </c:pt>
                <c:pt idx="56517">
                  <c:v>108</c:v>
                </c:pt>
                <c:pt idx="56518">
                  <c:v>108</c:v>
                </c:pt>
                <c:pt idx="56519">
                  <c:v>108</c:v>
                </c:pt>
                <c:pt idx="56520">
                  <c:v>108</c:v>
                </c:pt>
                <c:pt idx="56521">
                  <c:v>108</c:v>
                </c:pt>
                <c:pt idx="56522">
                  <c:v>108</c:v>
                </c:pt>
                <c:pt idx="56523">
                  <c:v>108</c:v>
                </c:pt>
                <c:pt idx="56524">
                  <c:v>108</c:v>
                </c:pt>
                <c:pt idx="56525">
                  <c:v>108</c:v>
                </c:pt>
                <c:pt idx="56526">
                  <c:v>108</c:v>
                </c:pt>
                <c:pt idx="56527">
                  <c:v>108</c:v>
                </c:pt>
                <c:pt idx="56528">
                  <c:v>108</c:v>
                </c:pt>
                <c:pt idx="56529">
                  <c:v>108</c:v>
                </c:pt>
                <c:pt idx="56530">
                  <c:v>108</c:v>
                </c:pt>
                <c:pt idx="56531">
                  <c:v>108</c:v>
                </c:pt>
                <c:pt idx="56532">
                  <c:v>108</c:v>
                </c:pt>
                <c:pt idx="56533">
                  <c:v>108.1</c:v>
                </c:pt>
                <c:pt idx="56534">
                  <c:v>108.1</c:v>
                </c:pt>
                <c:pt idx="56535">
                  <c:v>108.1</c:v>
                </c:pt>
                <c:pt idx="56536">
                  <c:v>108.1</c:v>
                </c:pt>
                <c:pt idx="56537">
                  <c:v>108.1</c:v>
                </c:pt>
                <c:pt idx="56538">
                  <c:v>108.1</c:v>
                </c:pt>
                <c:pt idx="56539">
                  <c:v>108.1</c:v>
                </c:pt>
                <c:pt idx="56540">
                  <c:v>108.1</c:v>
                </c:pt>
                <c:pt idx="56541">
                  <c:v>108.1</c:v>
                </c:pt>
                <c:pt idx="56542">
                  <c:v>108.1</c:v>
                </c:pt>
                <c:pt idx="56543">
                  <c:v>108.1</c:v>
                </c:pt>
                <c:pt idx="56544">
                  <c:v>108.1</c:v>
                </c:pt>
                <c:pt idx="56545">
                  <c:v>108.1</c:v>
                </c:pt>
                <c:pt idx="56546">
                  <c:v>108.1</c:v>
                </c:pt>
                <c:pt idx="56547">
                  <c:v>108.1</c:v>
                </c:pt>
                <c:pt idx="56548">
                  <c:v>108.1</c:v>
                </c:pt>
                <c:pt idx="56549">
                  <c:v>108.1</c:v>
                </c:pt>
                <c:pt idx="56550">
                  <c:v>108.1</c:v>
                </c:pt>
                <c:pt idx="56551">
                  <c:v>108.1</c:v>
                </c:pt>
                <c:pt idx="56552">
                  <c:v>108.1</c:v>
                </c:pt>
                <c:pt idx="56553">
                  <c:v>108.1</c:v>
                </c:pt>
                <c:pt idx="56554">
                  <c:v>108.1</c:v>
                </c:pt>
                <c:pt idx="56555">
                  <c:v>108.1</c:v>
                </c:pt>
                <c:pt idx="56556">
                  <c:v>108.1</c:v>
                </c:pt>
                <c:pt idx="56557">
                  <c:v>108.1</c:v>
                </c:pt>
                <c:pt idx="56558">
                  <c:v>108.1</c:v>
                </c:pt>
                <c:pt idx="56559">
                  <c:v>108.1</c:v>
                </c:pt>
                <c:pt idx="56560">
                  <c:v>108.1</c:v>
                </c:pt>
                <c:pt idx="56561">
                  <c:v>108.1</c:v>
                </c:pt>
                <c:pt idx="56562">
                  <c:v>108.1</c:v>
                </c:pt>
                <c:pt idx="56563">
                  <c:v>108.1</c:v>
                </c:pt>
                <c:pt idx="56564">
                  <c:v>108.1</c:v>
                </c:pt>
                <c:pt idx="56565">
                  <c:v>108.1</c:v>
                </c:pt>
                <c:pt idx="56566">
                  <c:v>108.1</c:v>
                </c:pt>
                <c:pt idx="56567">
                  <c:v>108.1</c:v>
                </c:pt>
                <c:pt idx="56568">
                  <c:v>108.1</c:v>
                </c:pt>
                <c:pt idx="56569">
                  <c:v>108.1</c:v>
                </c:pt>
                <c:pt idx="56570">
                  <c:v>108.1</c:v>
                </c:pt>
                <c:pt idx="56571">
                  <c:v>108.1</c:v>
                </c:pt>
                <c:pt idx="56572">
                  <c:v>108.1</c:v>
                </c:pt>
                <c:pt idx="56573">
                  <c:v>108.1</c:v>
                </c:pt>
                <c:pt idx="56574">
                  <c:v>108.1</c:v>
                </c:pt>
                <c:pt idx="56575">
                  <c:v>108.1</c:v>
                </c:pt>
                <c:pt idx="56576">
                  <c:v>108.1</c:v>
                </c:pt>
                <c:pt idx="56577">
                  <c:v>108.1</c:v>
                </c:pt>
                <c:pt idx="56578">
                  <c:v>108.1</c:v>
                </c:pt>
                <c:pt idx="56579">
                  <c:v>108.1</c:v>
                </c:pt>
                <c:pt idx="56580">
                  <c:v>108.1</c:v>
                </c:pt>
                <c:pt idx="56581">
                  <c:v>108.1</c:v>
                </c:pt>
                <c:pt idx="56582">
                  <c:v>108.1</c:v>
                </c:pt>
                <c:pt idx="56583">
                  <c:v>108.1</c:v>
                </c:pt>
                <c:pt idx="56584">
                  <c:v>108.1</c:v>
                </c:pt>
                <c:pt idx="56585">
                  <c:v>108.1</c:v>
                </c:pt>
                <c:pt idx="56586">
                  <c:v>108</c:v>
                </c:pt>
                <c:pt idx="56587">
                  <c:v>108</c:v>
                </c:pt>
                <c:pt idx="56588">
                  <c:v>108</c:v>
                </c:pt>
                <c:pt idx="56589">
                  <c:v>108</c:v>
                </c:pt>
                <c:pt idx="56590">
                  <c:v>108</c:v>
                </c:pt>
                <c:pt idx="56591">
                  <c:v>108</c:v>
                </c:pt>
                <c:pt idx="56592">
                  <c:v>108</c:v>
                </c:pt>
                <c:pt idx="56593">
                  <c:v>108</c:v>
                </c:pt>
                <c:pt idx="56594">
                  <c:v>108</c:v>
                </c:pt>
                <c:pt idx="56595">
                  <c:v>108</c:v>
                </c:pt>
                <c:pt idx="56596">
                  <c:v>108</c:v>
                </c:pt>
                <c:pt idx="56597">
                  <c:v>108</c:v>
                </c:pt>
                <c:pt idx="56598">
                  <c:v>108</c:v>
                </c:pt>
                <c:pt idx="56599">
                  <c:v>108</c:v>
                </c:pt>
                <c:pt idx="56600">
                  <c:v>108</c:v>
                </c:pt>
                <c:pt idx="56601">
                  <c:v>108</c:v>
                </c:pt>
                <c:pt idx="56602">
                  <c:v>107.9</c:v>
                </c:pt>
                <c:pt idx="56603">
                  <c:v>107.9</c:v>
                </c:pt>
                <c:pt idx="56604">
                  <c:v>107.9</c:v>
                </c:pt>
                <c:pt idx="56605">
                  <c:v>107.9</c:v>
                </c:pt>
                <c:pt idx="56606">
                  <c:v>107.9</c:v>
                </c:pt>
                <c:pt idx="56607">
                  <c:v>107.9</c:v>
                </c:pt>
                <c:pt idx="56608">
                  <c:v>107.9</c:v>
                </c:pt>
                <c:pt idx="56609">
                  <c:v>107.9</c:v>
                </c:pt>
                <c:pt idx="56610">
                  <c:v>107.9</c:v>
                </c:pt>
                <c:pt idx="56611">
                  <c:v>107.8</c:v>
                </c:pt>
                <c:pt idx="56612">
                  <c:v>107.8</c:v>
                </c:pt>
                <c:pt idx="56613">
                  <c:v>107.8</c:v>
                </c:pt>
                <c:pt idx="56614">
                  <c:v>107.8</c:v>
                </c:pt>
                <c:pt idx="56615">
                  <c:v>107.8</c:v>
                </c:pt>
                <c:pt idx="56616">
                  <c:v>107.8</c:v>
                </c:pt>
                <c:pt idx="56617">
                  <c:v>107.8</c:v>
                </c:pt>
                <c:pt idx="56618">
                  <c:v>107.7</c:v>
                </c:pt>
                <c:pt idx="56619">
                  <c:v>107.7</c:v>
                </c:pt>
                <c:pt idx="56620">
                  <c:v>107.7</c:v>
                </c:pt>
                <c:pt idx="56621">
                  <c:v>107.7</c:v>
                </c:pt>
                <c:pt idx="56622">
                  <c:v>107.7</c:v>
                </c:pt>
                <c:pt idx="56623">
                  <c:v>107.7</c:v>
                </c:pt>
                <c:pt idx="56624">
                  <c:v>107.6</c:v>
                </c:pt>
                <c:pt idx="56625">
                  <c:v>107.6</c:v>
                </c:pt>
                <c:pt idx="56626">
                  <c:v>107.6</c:v>
                </c:pt>
                <c:pt idx="56627">
                  <c:v>107.6</c:v>
                </c:pt>
                <c:pt idx="56628">
                  <c:v>107.6</c:v>
                </c:pt>
                <c:pt idx="56629">
                  <c:v>107.6</c:v>
                </c:pt>
                <c:pt idx="56630">
                  <c:v>107.6</c:v>
                </c:pt>
                <c:pt idx="56631">
                  <c:v>107.5</c:v>
                </c:pt>
                <c:pt idx="56632">
                  <c:v>107.5</c:v>
                </c:pt>
                <c:pt idx="56633">
                  <c:v>107.5</c:v>
                </c:pt>
                <c:pt idx="56634">
                  <c:v>107.5</c:v>
                </c:pt>
                <c:pt idx="56635">
                  <c:v>107.5</c:v>
                </c:pt>
                <c:pt idx="56636">
                  <c:v>107.5</c:v>
                </c:pt>
                <c:pt idx="56637">
                  <c:v>107.5</c:v>
                </c:pt>
                <c:pt idx="56638">
                  <c:v>107.4</c:v>
                </c:pt>
                <c:pt idx="56639">
                  <c:v>107.4</c:v>
                </c:pt>
                <c:pt idx="56640">
                  <c:v>107.4</c:v>
                </c:pt>
                <c:pt idx="56641">
                  <c:v>107.4</c:v>
                </c:pt>
                <c:pt idx="56642">
                  <c:v>107.4</c:v>
                </c:pt>
                <c:pt idx="56643">
                  <c:v>107.4</c:v>
                </c:pt>
                <c:pt idx="56644">
                  <c:v>107.3</c:v>
                </c:pt>
                <c:pt idx="56645">
                  <c:v>107.3</c:v>
                </c:pt>
                <c:pt idx="56646">
                  <c:v>107.3</c:v>
                </c:pt>
                <c:pt idx="56647">
                  <c:v>107.3</c:v>
                </c:pt>
                <c:pt idx="56648">
                  <c:v>107.3</c:v>
                </c:pt>
                <c:pt idx="56649">
                  <c:v>107.3</c:v>
                </c:pt>
                <c:pt idx="56650">
                  <c:v>107.2</c:v>
                </c:pt>
                <c:pt idx="56651">
                  <c:v>107.2</c:v>
                </c:pt>
                <c:pt idx="56652">
                  <c:v>107.2</c:v>
                </c:pt>
                <c:pt idx="56653">
                  <c:v>107.2</c:v>
                </c:pt>
                <c:pt idx="56654">
                  <c:v>107.2</c:v>
                </c:pt>
                <c:pt idx="56655">
                  <c:v>107.2</c:v>
                </c:pt>
                <c:pt idx="56656">
                  <c:v>107.1</c:v>
                </c:pt>
                <c:pt idx="56657">
                  <c:v>107.1</c:v>
                </c:pt>
                <c:pt idx="56658">
                  <c:v>107.1</c:v>
                </c:pt>
                <c:pt idx="56659">
                  <c:v>107.1</c:v>
                </c:pt>
                <c:pt idx="56660">
                  <c:v>107.1</c:v>
                </c:pt>
                <c:pt idx="56661">
                  <c:v>107.1</c:v>
                </c:pt>
                <c:pt idx="56662">
                  <c:v>107.1</c:v>
                </c:pt>
                <c:pt idx="56663">
                  <c:v>107</c:v>
                </c:pt>
                <c:pt idx="56664">
                  <c:v>107</c:v>
                </c:pt>
                <c:pt idx="56665">
                  <c:v>107</c:v>
                </c:pt>
                <c:pt idx="56666">
                  <c:v>107</c:v>
                </c:pt>
                <c:pt idx="56667">
                  <c:v>107</c:v>
                </c:pt>
                <c:pt idx="56668">
                  <c:v>107</c:v>
                </c:pt>
                <c:pt idx="56669">
                  <c:v>106.9</c:v>
                </c:pt>
                <c:pt idx="56670">
                  <c:v>106.9</c:v>
                </c:pt>
                <c:pt idx="56671">
                  <c:v>106.9</c:v>
                </c:pt>
                <c:pt idx="56672">
                  <c:v>106.9</c:v>
                </c:pt>
                <c:pt idx="56673">
                  <c:v>106.9</c:v>
                </c:pt>
                <c:pt idx="56674">
                  <c:v>106.9</c:v>
                </c:pt>
                <c:pt idx="56675">
                  <c:v>106.9</c:v>
                </c:pt>
                <c:pt idx="56676">
                  <c:v>106.8</c:v>
                </c:pt>
                <c:pt idx="56677">
                  <c:v>106.8</c:v>
                </c:pt>
                <c:pt idx="56678">
                  <c:v>106.8</c:v>
                </c:pt>
                <c:pt idx="56679">
                  <c:v>106.8</c:v>
                </c:pt>
                <c:pt idx="56680">
                  <c:v>106.8</c:v>
                </c:pt>
                <c:pt idx="56681">
                  <c:v>106.8</c:v>
                </c:pt>
                <c:pt idx="56682">
                  <c:v>106.8</c:v>
                </c:pt>
                <c:pt idx="56683">
                  <c:v>106.7</c:v>
                </c:pt>
                <c:pt idx="56684">
                  <c:v>106.7</c:v>
                </c:pt>
                <c:pt idx="56685">
                  <c:v>106.7</c:v>
                </c:pt>
                <c:pt idx="56686">
                  <c:v>106.7</c:v>
                </c:pt>
                <c:pt idx="56687">
                  <c:v>106.7</c:v>
                </c:pt>
                <c:pt idx="56688">
                  <c:v>106.7</c:v>
                </c:pt>
                <c:pt idx="56689">
                  <c:v>106.6</c:v>
                </c:pt>
                <c:pt idx="56690">
                  <c:v>106.6</c:v>
                </c:pt>
                <c:pt idx="56691">
                  <c:v>106.6</c:v>
                </c:pt>
                <c:pt idx="56692">
                  <c:v>106.6</c:v>
                </c:pt>
                <c:pt idx="56693">
                  <c:v>106.6</c:v>
                </c:pt>
                <c:pt idx="56694">
                  <c:v>106.6</c:v>
                </c:pt>
                <c:pt idx="56695">
                  <c:v>106.6</c:v>
                </c:pt>
                <c:pt idx="56696">
                  <c:v>106.5</c:v>
                </c:pt>
                <c:pt idx="56697">
                  <c:v>106.5</c:v>
                </c:pt>
                <c:pt idx="56698">
                  <c:v>106.5</c:v>
                </c:pt>
                <c:pt idx="56699">
                  <c:v>106.5</c:v>
                </c:pt>
                <c:pt idx="56700">
                  <c:v>106.5</c:v>
                </c:pt>
                <c:pt idx="56701">
                  <c:v>106.5</c:v>
                </c:pt>
                <c:pt idx="56702">
                  <c:v>106.5</c:v>
                </c:pt>
                <c:pt idx="56703">
                  <c:v>106.5</c:v>
                </c:pt>
                <c:pt idx="56704">
                  <c:v>106.4</c:v>
                </c:pt>
                <c:pt idx="56705">
                  <c:v>106.4</c:v>
                </c:pt>
                <c:pt idx="56706">
                  <c:v>106.4</c:v>
                </c:pt>
                <c:pt idx="56707">
                  <c:v>106.4</c:v>
                </c:pt>
                <c:pt idx="56708">
                  <c:v>106.4</c:v>
                </c:pt>
                <c:pt idx="56709">
                  <c:v>106.4</c:v>
                </c:pt>
                <c:pt idx="56710">
                  <c:v>106.4</c:v>
                </c:pt>
                <c:pt idx="56711">
                  <c:v>106.4</c:v>
                </c:pt>
                <c:pt idx="56712">
                  <c:v>106.3</c:v>
                </c:pt>
                <c:pt idx="56713">
                  <c:v>106.3</c:v>
                </c:pt>
                <c:pt idx="56714">
                  <c:v>106.3</c:v>
                </c:pt>
                <c:pt idx="56715">
                  <c:v>106.3</c:v>
                </c:pt>
                <c:pt idx="56716">
                  <c:v>106.3</c:v>
                </c:pt>
                <c:pt idx="56717">
                  <c:v>106.3</c:v>
                </c:pt>
                <c:pt idx="56718">
                  <c:v>106.3</c:v>
                </c:pt>
                <c:pt idx="56719">
                  <c:v>106.3</c:v>
                </c:pt>
                <c:pt idx="56720">
                  <c:v>106.3</c:v>
                </c:pt>
                <c:pt idx="56721">
                  <c:v>106.3</c:v>
                </c:pt>
                <c:pt idx="56722">
                  <c:v>106.2</c:v>
                </c:pt>
                <c:pt idx="56723">
                  <c:v>106.2</c:v>
                </c:pt>
                <c:pt idx="56724">
                  <c:v>106.2</c:v>
                </c:pt>
                <c:pt idx="56725">
                  <c:v>106.2</c:v>
                </c:pt>
                <c:pt idx="56726">
                  <c:v>106.2</c:v>
                </c:pt>
                <c:pt idx="56727">
                  <c:v>106.2</c:v>
                </c:pt>
                <c:pt idx="56728">
                  <c:v>106.2</c:v>
                </c:pt>
                <c:pt idx="56729">
                  <c:v>106.2</c:v>
                </c:pt>
                <c:pt idx="56730">
                  <c:v>106.2</c:v>
                </c:pt>
                <c:pt idx="56731">
                  <c:v>106.2</c:v>
                </c:pt>
                <c:pt idx="56732">
                  <c:v>106.2</c:v>
                </c:pt>
                <c:pt idx="56733">
                  <c:v>106.2</c:v>
                </c:pt>
                <c:pt idx="56734">
                  <c:v>106.1</c:v>
                </c:pt>
                <c:pt idx="56735">
                  <c:v>106.1</c:v>
                </c:pt>
                <c:pt idx="56736">
                  <c:v>106.1</c:v>
                </c:pt>
                <c:pt idx="56737">
                  <c:v>106.1</c:v>
                </c:pt>
                <c:pt idx="56738">
                  <c:v>106.1</c:v>
                </c:pt>
                <c:pt idx="56739">
                  <c:v>106.1</c:v>
                </c:pt>
                <c:pt idx="56740">
                  <c:v>106.1</c:v>
                </c:pt>
                <c:pt idx="56741">
                  <c:v>106.1</c:v>
                </c:pt>
                <c:pt idx="56742">
                  <c:v>106.1</c:v>
                </c:pt>
                <c:pt idx="56743">
                  <c:v>106.1</c:v>
                </c:pt>
                <c:pt idx="56744">
                  <c:v>106.1</c:v>
                </c:pt>
                <c:pt idx="56745">
                  <c:v>106.1</c:v>
                </c:pt>
                <c:pt idx="56746">
                  <c:v>106.1</c:v>
                </c:pt>
                <c:pt idx="56747">
                  <c:v>106.1</c:v>
                </c:pt>
                <c:pt idx="56748">
                  <c:v>106.1</c:v>
                </c:pt>
                <c:pt idx="56749">
                  <c:v>106.1</c:v>
                </c:pt>
                <c:pt idx="56750">
                  <c:v>106.1</c:v>
                </c:pt>
                <c:pt idx="56751">
                  <c:v>106.1</c:v>
                </c:pt>
                <c:pt idx="56752">
                  <c:v>106.1</c:v>
                </c:pt>
                <c:pt idx="56753">
                  <c:v>106.1</c:v>
                </c:pt>
                <c:pt idx="56754">
                  <c:v>106.1</c:v>
                </c:pt>
                <c:pt idx="56755">
                  <c:v>106.1</c:v>
                </c:pt>
                <c:pt idx="56756">
                  <c:v>106.1</c:v>
                </c:pt>
                <c:pt idx="56757">
                  <c:v>106</c:v>
                </c:pt>
                <c:pt idx="56758">
                  <c:v>106.1</c:v>
                </c:pt>
                <c:pt idx="56759">
                  <c:v>106.1</c:v>
                </c:pt>
                <c:pt idx="56760">
                  <c:v>106.1</c:v>
                </c:pt>
                <c:pt idx="56761">
                  <c:v>106.1</c:v>
                </c:pt>
                <c:pt idx="56762">
                  <c:v>106.1</c:v>
                </c:pt>
                <c:pt idx="56763">
                  <c:v>106.1</c:v>
                </c:pt>
                <c:pt idx="56764">
                  <c:v>106</c:v>
                </c:pt>
                <c:pt idx="56765">
                  <c:v>106.1</c:v>
                </c:pt>
                <c:pt idx="56766">
                  <c:v>106.1</c:v>
                </c:pt>
                <c:pt idx="56767">
                  <c:v>106</c:v>
                </c:pt>
                <c:pt idx="56768">
                  <c:v>106</c:v>
                </c:pt>
                <c:pt idx="56769">
                  <c:v>106</c:v>
                </c:pt>
                <c:pt idx="56770">
                  <c:v>106</c:v>
                </c:pt>
                <c:pt idx="56771">
                  <c:v>106</c:v>
                </c:pt>
                <c:pt idx="56772">
                  <c:v>106.1</c:v>
                </c:pt>
                <c:pt idx="56773">
                  <c:v>106.1</c:v>
                </c:pt>
                <c:pt idx="56774">
                  <c:v>106</c:v>
                </c:pt>
                <c:pt idx="56775">
                  <c:v>106.1</c:v>
                </c:pt>
                <c:pt idx="56776">
                  <c:v>106.1</c:v>
                </c:pt>
                <c:pt idx="56777">
                  <c:v>106.1</c:v>
                </c:pt>
                <c:pt idx="56778">
                  <c:v>106.1</c:v>
                </c:pt>
                <c:pt idx="56779">
                  <c:v>106.1</c:v>
                </c:pt>
                <c:pt idx="56780">
                  <c:v>106.1</c:v>
                </c:pt>
                <c:pt idx="56781">
                  <c:v>106.1</c:v>
                </c:pt>
                <c:pt idx="56782">
                  <c:v>106.1</c:v>
                </c:pt>
                <c:pt idx="56783">
                  <c:v>106.1</c:v>
                </c:pt>
                <c:pt idx="56784">
                  <c:v>106.1</c:v>
                </c:pt>
                <c:pt idx="56785">
                  <c:v>106.1</c:v>
                </c:pt>
                <c:pt idx="56786">
                  <c:v>106.1</c:v>
                </c:pt>
                <c:pt idx="56787">
                  <c:v>106.1</c:v>
                </c:pt>
                <c:pt idx="56788">
                  <c:v>106.1</c:v>
                </c:pt>
                <c:pt idx="56789">
                  <c:v>106.1</c:v>
                </c:pt>
                <c:pt idx="56790">
                  <c:v>106.1</c:v>
                </c:pt>
                <c:pt idx="56791">
                  <c:v>106.2</c:v>
                </c:pt>
                <c:pt idx="56792">
                  <c:v>106.2</c:v>
                </c:pt>
                <c:pt idx="56793">
                  <c:v>106.2</c:v>
                </c:pt>
                <c:pt idx="56794">
                  <c:v>106.2</c:v>
                </c:pt>
                <c:pt idx="56795">
                  <c:v>106.2</c:v>
                </c:pt>
                <c:pt idx="56796">
                  <c:v>106.2</c:v>
                </c:pt>
                <c:pt idx="56797">
                  <c:v>106.2</c:v>
                </c:pt>
                <c:pt idx="56798">
                  <c:v>106.2</c:v>
                </c:pt>
                <c:pt idx="56799">
                  <c:v>106.2</c:v>
                </c:pt>
                <c:pt idx="56800">
                  <c:v>106.2</c:v>
                </c:pt>
                <c:pt idx="56801">
                  <c:v>106.3</c:v>
                </c:pt>
                <c:pt idx="56802">
                  <c:v>106.3</c:v>
                </c:pt>
                <c:pt idx="56803">
                  <c:v>106.3</c:v>
                </c:pt>
                <c:pt idx="56804">
                  <c:v>106.3</c:v>
                </c:pt>
                <c:pt idx="56805">
                  <c:v>106.3</c:v>
                </c:pt>
                <c:pt idx="56806">
                  <c:v>106.3</c:v>
                </c:pt>
                <c:pt idx="56807">
                  <c:v>106.3</c:v>
                </c:pt>
                <c:pt idx="56808">
                  <c:v>106.3</c:v>
                </c:pt>
                <c:pt idx="56809">
                  <c:v>106.3</c:v>
                </c:pt>
                <c:pt idx="56810">
                  <c:v>106.4</c:v>
                </c:pt>
                <c:pt idx="56811">
                  <c:v>106.4</c:v>
                </c:pt>
                <c:pt idx="56812">
                  <c:v>106.4</c:v>
                </c:pt>
                <c:pt idx="56813">
                  <c:v>106.4</c:v>
                </c:pt>
                <c:pt idx="56814">
                  <c:v>106.4</c:v>
                </c:pt>
                <c:pt idx="56815">
                  <c:v>106.4</c:v>
                </c:pt>
                <c:pt idx="56816">
                  <c:v>106.4</c:v>
                </c:pt>
                <c:pt idx="56817">
                  <c:v>106.4</c:v>
                </c:pt>
                <c:pt idx="56818">
                  <c:v>106.5</c:v>
                </c:pt>
                <c:pt idx="56819">
                  <c:v>106.5</c:v>
                </c:pt>
                <c:pt idx="56820">
                  <c:v>106.5</c:v>
                </c:pt>
                <c:pt idx="56821">
                  <c:v>106.5</c:v>
                </c:pt>
                <c:pt idx="56822">
                  <c:v>106.5</c:v>
                </c:pt>
                <c:pt idx="56823">
                  <c:v>106.5</c:v>
                </c:pt>
                <c:pt idx="56824">
                  <c:v>106.5</c:v>
                </c:pt>
                <c:pt idx="56825">
                  <c:v>106.5</c:v>
                </c:pt>
                <c:pt idx="56826">
                  <c:v>106.5</c:v>
                </c:pt>
                <c:pt idx="56827">
                  <c:v>106.6</c:v>
                </c:pt>
                <c:pt idx="56828">
                  <c:v>106.6</c:v>
                </c:pt>
                <c:pt idx="56829">
                  <c:v>106.6</c:v>
                </c:pt>
                <c:pt idx="56830">
                  <c:v>106.6</c:v>
                </c:pt>
                <c:pt idx="56831">
                  <c:v>106.6</c:v>
                </c:pt>
                <c:pt idx="56832">
                  <c:v>106.6</c:v>
                </c:pt>
                <c:pt idx="56833">
                  <c:v>106.6</c:v>
                </c:pt>
                <c:pt idx="56834">
                  <c:v>106.7</c:v>
                </c:pt>
                <c:pt idx="56835">
                  <c:v>106.7</c:v>
                </c:pt>
                <c:pt idx="56836">
                  <c:v>106.7</c:v>
                </c:pt>
                <c:pt idx="56837">
                  <c:v>106.7</c:v>
                </c:pt>
                <c:pt idx="56838">
                  <c:v>106.7</c:v>
                </c:pt>
                <c:pt idx="56839">
                  <c:v>106.7</c:v>
                </c:pt>
                <c:pt idx="56840">
                  <c:v>106.8</c:v>
                </c:pt>
                <c:pt idx="56841">
                  <c:v>106.8</c:v>
                </c:pt>
                <c:pt idx="56842">
                  <c:v>106.8</c:v>
                </c:pt>
                <c:pt idx="56843">
                  <c:v>106.8</c:v>
                </c:pt>
                <c:pt idx="56844">
                  <c:v>106.8</c:v>
                </c:pt>
                <c:pt idx="56845">
                  <c:v>106.8</c:v>
                </c:pt>
                <c:pt idx="56846">
                  <c:v>106.9</c:v>
                </c:pt>
                <c:pt idx="56847">
                  <c:v>106.9</c:v>
                </c:pt>
                <c:pt idx="56848">
                  <c:v>106.9</c:v>
                </c:pt>
                <c:pt idx="56849">
                  <c:v>106.9</c:v>
                </c:pt>
                <c:pt idx="56850">
                  <c:v>106.9</c:v>
                </c:pt>
                <c:pt idx="56851">
                  <c:v>106.9</c:v>
                </c:pt>
                <c:pt idx="56852">
                  <c:v>107</c:v>
                </c:pt>
                <c:pt idx="56853">
                  <c:v>107</c:v>
                </c:pt>
                <c:pt idx="56854">
                  <c:v>107</c:v>
                </c:pt>
                <c:pt idx="56855">
                  <c:v>107</c:v>
                </c:pt>
                <c:pt idx="56856">
                  <c:v>107</c:v>
                </c:pt>
                <c:pt idx="56857">
                  <c:v>107</c:v>
                </c:pt>
                <c:pt idx="56858">
                  <c:v>107</c:v>
                </c:pt>
                <c:pt idx="56859">
                  <c:v>107</c:v>
                </c:pt>
                <c:pt idx="56860">
                  <c:v>107.1</c:v>
                </c:pt>
                <c:pt idx="56861">
                  <c:v>107.1</c:v>
                </c:pt>
                <c:pt idx="56862">
                  <c:v>107.1</c:v>
                </c:pt>
                <c:pt idx="56863">
                  <c:v>107.1</c:v>
                </c:pt>
                <c:pt idx="56864">
                  <c:v>107.1</c:v>
                </c:pt>
                <c:pt idx="56865">
                  <c:v>107.2</c:v>
                </c:pt>
                <c:pt idx="56866">
                  <c:v>107.2</c:v>
                </c:pt>
                <c:pt idx="56867">
                  <c:v>107.2</c:v>
                </c:pt>
                <c:pt idx="56868">
                  <c:v>107.2</c:v>
                </c:pt>
                <c:pt idx="56869">
                  <c:v>107.2</c:v>
                </c:pt>
                <c:pt idx="56870">
                  <c:v>107.2</c:v>
                </c:pt>
                <c:pt idx="56871">
                  <c:v>107.3</c:v>
                </c:pt>
                <c:pt idx="56872">
                  <c:v>107.3</c:v>
                </c:pt>
                <c:pt idx="56873">
                  <c:v>107.3</c:v>
                </c:pt>
                <c:pt idx="56874">
                  <c:v>107.3</c:v>
                </c:pt>
                <c:pt idx="56875">
                  <c:v>107.3</c:v>
                </c:pt>
                <c:pt idx="56876">
                  <c:v>107.3</c:v>
                </c:pt>
                <c:pt idx="56877">
                  <c:v>107.3</c:v>
                </c:pt>
                <c:pt idx="56878">
                  <c:v>107.4</c:v>
                </c:pt>
                <c:pt idx="56879">
                  <c:v>107.4</c:v>
                </c:pt>
                <c:pt idx="56880">
                  <c:v>107.4</c:v>
                </c:pt>
                <c:pt idx="56881">
                  <c:v>107.4</c:v>
                </c:pt>
                <c:pt idx="56882">
                  <c:v>107.4</c:v>
                </c:pt>
                <c:pt idx="56883">
                  <c:v>107.4</c:v>
                </c:pt>
                <c:pt idx="56884">
                  <c:v>107.5</c:v>
                </c:pt>
                <c:pt idx="56885">
                  <c:v>107.5</c:v>
                </c:pt>
                <c:pt idx="56886">
                  <c:v>107.5</c:v>
                </c:pt>
                <c:pt idx="56887">
                  <c:v>107.5</c:v>
                </c:pt>
                <c:pt idx="56888">
                  <c:v>107.5</c:v>
                </c:pt>
                <c:pt idx="56889">
                  <c:v>107.5</c:v>
                </c:pt>
                <c:pt idx="56890">
                  <c:v>107.6</c:v>
                </c:pt>
                <c:pt idx="56891">
                  <c:v>107.6</c:v>
                </c:pt>
                <c:pt idx="56892">
                  <c:v>107.6</c:v>
                </c:pt>
                <c:pt idx="56893">
                  <c:v>107.6</c:v>
                </c:pt>
                <c:pt idx="56894">
                  <c:v>107.6</c:v>
                </c:pt>
                <c:pt idx="56895">
                  <c:v>107.6</c:v>
                </c:pt>
                <c:pt idx="56896">
                  <c:v>107.6</c:v>
                </c:pt>
                <c:pt idx="56897">
                  <c:v>107.7</c:v>
                </c:pt>
                <c:pt idx="56898">
                  <c:v>107.7</c:v>
                </c:pt>
                <c:pt idx="56899">
                  <c:v>107.7</c:v>
                </c:pt>
                <c:pt idx="56900">
                  <c:v>107.7</c:v>
                </c:pt>
                <c:pt idx="56901">
                  <c:v>107.7</c:v>
                </c:pt>
                <c:pt idx="56902">
                  <c:v>107.7</c:v>
                </c:pt>
                <c:pt idx="56903">
                  <c:v>107.7</c:v>
                </c:pt>
                <c:pt idx="56904">
                  <c:v>107.8</c:v>
                </c:pt>
                <c:pt idx="56905">
                  <c:v>107.8</c:v>
                </c:pt>
                <c:pt idx="56906">
                  <c:v>107.8</c:v>
                </c:pt>
                <c:pt idx="56907">
                  <c:v>107.8</c:v>
                </c:pt>
                <c:pt idx="56908">
                  <c:v>107.8</c:v>
                </c:pt>
                <c:pt idx="56909">
                  <c:v>107.8</c:v>
                </c:pt>
                <c:pt idx="56910">
                  <c:v>107.8</c:v>
                </c:pt>
                <c:pt idx="56911">
                  <c:v>107.8</c:v>
                </c:pt>
                <c:pt idx="56912">
                  <c:v>107.8</c:v>
                </c:pt>
                <c:pt idx="56913">
                  <c:v>107.9</c:v>
                </c:pt>
                <c:pt idx="56914">
                  <c:v>107.9</c:v>
                </c:pt>
                <c:pt idx="56915">
                  <c:v>107.9</c:v>
                </c:pt>
                <c:pt idx="56916">
                  <c:v>107.9</c:v>
                </c:pt>
                <c:pt idx="56917">
                  <c:v>107.9</c:v>
                </c:pt>
                <c:pt idx="56918">
                  <c:v>107.9</c:v>
                </c:pt>
                <c:pt idx="56919">
                  <c:v>107.9</c:v>
                </c:pt>
                <c:pt idx="56920">
                  <c:v>108</c:v>
                </c:pt>
                <c:pt idx="56921">
                  <c:v>108</c:v>
                </c:pt>
                <c:pt idx="56922">
                  <c:v>108</c:v>
                </c:pt>
                <c:pt idx="56923">
                  <c:v>108</c:v>
                </c:pt>
                <c:pt idx="56924">
                  <c:v>108</c:v>
                </c:pt>
                <c:pt idx="56925">
                  <c:v>108</c:v>
                </c:pt>
                <c:pt idx="56926">
                  <c:v>108</c:v>
                </c:pt>
                <c:pt idx="56927">
                  <c:v>108</c:v>
                </c:pt>
                <c:pt idx="56928">
                  <c:v>108</c:v>
                </c:pt>
                <c:pt idx="56929">
                  <c:v>108</c:v>
                </c:pt>
                <c:pt idx="56930">
                  <c:v>108.1</c:v>
                </c:pt>
                <c:pt idx="56931">
                  <c:v>108.1</c:v>
                </c:pt>
                <c:pt idx="56932">
                  <c:v>108.1</c:v>
                </c:pt>
                <c:pt idx="56933">
                  <c:v>108.1</c:v>
                </c:pt>
                <c:pt idx="56934">
                  <c:v>108.1</c:v>
                </c:pt>
                <c:pt idx="56935">
                  <c:v>108.1</c:v>
                </c:pt>
                <c:pt idx="56936">
                  <c:v>108.1</c:v>
                </c:pt>
                <c:pt idx="56937">
                  <c:v>108.2</c:v>
                </c:pt>
                <c:pt idx="56938">
                  <c:v>108.2</c:v>
                </c:pt>
                <c:pt idx="56939">
                  <c:v>108.2</c:v>
                </c:pt>
                <c:pt idx="56940">
                  <c:v>108.2</c:v>
                </c:pt>
                <c:pt idx="56941">
                  <c:v>108.2</c:v>
                </c:pt>
                <c:pt idx="56942">
                  <c:v>108.2</c:v>
                </c:pt>
                <c:pt idx="56943">
                  <c:v>108.2</c:v>
                </c:pt>
                <c:pt idx="56944">
                  <c:v>108.2</c:v>
                </c:pt>
                <c:pt idx="56945">
                  <c:v>108.2</c:v>
                </c:pt>
                <c:pt idx="56946">
                  <c:v>108.2</c:v>
                </c:pt>
                <c:pt idx="56947">
                  <c:v>108.2</c:v>
                </c:pt>
                <c:pt idx="56948">
                  <c:v>108.3</c:v>
                </c:pt>
                <c:pt idx="56949">
                  <c:v>108.3</c:v>
                </c:pt>
                <c:pt idx="56950">
                  <c:v>108.3</c:v>
                </c:pt>
                <c:pt idx="56951">
                  <c:v>108.3</c:v>
                </c:pt>
                <c:pt idx="56952">
                  <c:v>108.3</c:v>
                </c:pt>
                <c:pt idx="56953">
                  <c:v>108.3</c:v>
                </c:pt>
                <c:pt idx="56954">
                  <c:v>108.3</c:v>
                </c:pt>
                <c:pt idx="56955">
                  <c:v>108.3</c:v>
                </c:pt>
                <c:pt idx="56956">
                  <c:v>108.3</c:v>
                </c:pt>
                <c:pt idx="56957">
                  <c:v>108.3</c:v>
                </c:pt>
                <c:pt idx="56958">
                  <c:v>108.3</c:v>
                </c:pt>
                <c:pt idx="56959">
                  <c:v>108.3</c:v>
                </c:pt>
                <c:pt idx="56960">
                  <c:v>108.3</c:v>
                </c:pt>
                <c:pt idx="56961">
                  <c:v>108.3</c:v>
                </c:pt>
                <c:pt idx="56962">
                  <c:v>108.3</c:v>
                </c:pt>
                <c:pt idx="56963">
                  <c:v>108.3</c:v>
                </c:pt>
                <c:pt idx="56964">
                  <c:v>108.3</c:v>
                </c:pt>
                <c:pt idx="56965">
                  <c:v>108.4</c:v>
                </c:pt>
                <c:pt idx="56966">
                  <c:v>108.3</c:v>
                </c:pt>
                <c:pt idx="56967">
                  <c:v>108.4</c:v>
                </c:pt>
                <c:pt idx="56968">
                  <c:v>108.4</c:v>
                </c:pt>
                <c:pt idx="56969">
                  <c:v>108.4</c:v>
                </c:pt>
                <c:pt idx="56970">
                  <c:v>108.4</c:v>
                </c:pt>
                <c:pt idx="56971">
                  <c:v>108.4</c:v>
                </c:pt>
                <c:pt idx="56972">
                  <c:v>108.4</c:v>
                </c:pt>
                <c:pt idx="56973">
                  <c:v>108.4</c:v>
                </c:pt>
                <c:pt idx="56974">
                  <c:v>108.4</c:v>
                </c:pt>
                <c:pt idx="56975">
                  <c:v>108.4</c:v>
                </c:pt>
                <c:pt idx="56976">
                  <c:v>108.4</c:v>
                </c:pt>
                <c:pt idx="56977">
                  <c:v>108.4</c:v>
                </c:pt>
                <c:pt idx="56978">
                  <c:v>108.4</c:v>
                </c:pt>
                <c:pt idx="56979">
                  <c:v>108.4</c:v>
                </c:pt>
                <c:pt idx="56980">
                  <c:v>108.4</c:v>
                </c:pt>
                <c:pt idx="56981">
                  <c:v>108.4</c:v>
                </c:pt>
                <c:pt idx="56982">
                  <c:v>108.3</c:v>
                </c:pt>
                <c:pt idx="56983">
                  <c:v>108.3</c:v>
                </c:pt>
                <c:pt idx="56984">
                  <c:v>108.3</c:v>
                </c:pt>
                <c:pt idx="56985">
                  <c:v>108.3</c:v>
                </c:pt>
                <c:pt idx="56986">
                  <c:v>108.3</c:v>
                </c:pt>
                <c:pt idx="56987">
                  <c:v>108.3</c:v>
                </c:pt>
                <c:pt idx="56988">
                  <c:v>108.3</c:v>
                </c:pt>
                <c:pt idx="56989">
                  <c:v>108.3</c:v>
                </c:pt>
                <c:pt idx="56990">
                  <c:v>108.3</c:v>
                </c:pt>
                <c:pt idx="56991">
                  <c:v>108.3</c:v>
                </c:pt>
                <c:pt idx="56992">
                  <c:v>108.3</c:v>
                </c:pt>
                <c:pt idx="56993">
                  <c:v>108.3</c:v>
                </c:pt>
                <c:pt idx="56994">
                  <c:v>108.3</c:v>
                </c:pt>
                <c:pt idx="56995">
                  <c:v>108.3</c:v>
                </c:pt>
                <c:pt idx="56996">
                  <c:v>108.3</c:v>
                </c:pt>
                <c:pt idx="56997">
                  <c:v>108.3</c:v>
                </c:pt>
                <c:pt idx="56998">
                  <c:v>108.3</c:v>
                </c:pt>
                <c:pt idx="56999">
                  <c:v>108.3</c:v>
                </c:pt>
                <c:pt idx="57000">
                  <c:v>108.3</c:v>
                </c:pt>
                <c:pt idx="57001">
                  <c:v>108.3</c:v>
                </c:pt>
                <c:pt idx="57002">
                  <c:v>108.3</c:v>
                </c:pt>
                <c:pt idx="57003">
                  <c:v>108.2</c:v>
                </c:pt>
                <c:pt idx="57004">
                  <c:v>108.2</c:v>
                </c:pt>
                <c:pt idx="57005">
                  <c:v>108.2</c:v>
                </c:pt>
                <c:pt idx="57006">
                  <c:v>108.2</c:v>
                </c:pt>
                <c:pt idx="57007">
                  <c:v>108.2</c:v>
                </c:pt>
                <c:pt idx="57008">
                  <c:v>108.2</c:v>
                </c:pt>
                <c:pt idx="57009">
                  <c:v>108.2</c:v>
                </c:pt>
                <c:pt idx="57010">
                  <c:v>108.2</c:v>
                </c:pt>
                <c:pt idx="57011">
                  <c:v>108.2</c:v>
                </c:pt>
                <c:pt idx="57012">
                  <c:v>108.2</c:v>
                </c:pt>
                <c:pt idx="57013">
                  <c:v>108.2</c:v>
                </c:pt>
                <c:pt idx="57014">
                  <c:v>108.2</c:v>
                </c:pt>
                <c:pt idx="57015">
                  <c:v>108.1</c:v>
                </c:pt>
                <c:pt idx="57016">
                  <c:v>108.1</c:v>
                </c:pt>
                <c:pt idx="57017">
                  <c:v>108.1</c:v>
                </c:pt>
                <c:pt idx="57018">
                  <c:v>108.1</c:v>
                </c:pt>
                <c:pt idx="57019">
                  <c:v>108.1</c:v>
                </c:pt>
                <c:pt idx="57020">
                  <c:v>108.1</c:v>
                </c:pt>
                <c:pt idx="57021">
                  <c:v>108.1</c:v>
                </c:pt>
                <c:pt idx="57022">
                  <c:v>108.1</c:v>
                </c:pt>
                <c:pt idx="57023">
                  <c:v>108.1</c:v>
                </c:pt>
                <c:pt idx="57024">
                  <c:v>108.1</c:v>
                </c:pt>
                <c:pt idx="57025">
                  <c:v>108.1</c:v>
                </c:pt>
                <c:pt idx="57026">
                  <c:v>108</c:v>
                </c:pt>
                <c:pt idx="57027">
                  <c:v>108</c:v>
                </c:pt>
                <c:pt idx="57028">
                  <c:v>108</c:v>
                </c:pt>
                <c:pt idx="57029">
                  <c:v>108</c:v>
                </c:pt>
                <c:pt idx="57030">
                  <c:v>108</c:v>
                </c:pt>
                <c:pt idx="57031">
                  <c:v>108</c:v>
                </c:pt>
                <c:pt idx="57032">
                  <c:v>108</c:v>
                </c:pt>
                <c:pt idx="57033">
                  <c:v>108</c:v>
                </c:pt>
                <c:pt idx="57034">
                  <c:v>108</c:v>
                </c:pt>
                <c:pt idx="57035">
                  <c:v>108</c:v>
                </c:pt>
                <c:pt idx="57036">
                  <c:v>107.9</c:v>
                </c:pt>
                <c:pt idx="57037">
                  <c:v>107.9</c:v>
                </c:pt>
                <c:pt idx="57038">
                  <c:v>107.9</c:v>
                </c:pt>
                <c:pt idx="57039">
                  <c:v>107.9</c:v>
                </c:pt>
                <c:pt idx="57040">
                  <c:v>107.9</c:v>
                </c:pt>
                <c:pt idx="57041">
                  <c:v>107.9</c:v>
                </c:pt>
                <c:pt idx="57042">
                  <c:v>107.9</c:v>
                </c:pt>
                <c:pt idx="57043">
                  <c:v>107.8</c:v>
                </c:pt>
                <c:pt idx="57044">
                  <c:v>107.8</c:v>
                </c:pt>
                <c:pt idx="57045">
                  <c:v>107.8</c:v>
                </c:pt>
                <c:pt idx="57046">
                  <c:v>107.8</c:v>
                </c:pt>
                <c:pt idx="57047">
                  <c:v>107.8</c:v>
                </c:pt>
                <c:pt idx="57048">
                  <c:v>107.8</c:v>
                </c:pt>
                <c:pt idx="57049">
                  <c:v>107.8</c:v>
                </c:pt>
                <c:pt idx="57050">
                  <c:v>107.7</c:v>
                </c:pt>
                <c:pt idx="57051">
                  <c:v>107.7</c:v>
                </c:pt>
                <c:pt idx="57052">
                  <c:v>107.7</c:v>
                </c:pt>
                <c:pt idx="57053">
                  <c:v>107.7</c:v>
                </c:pt>
                <c:pt idx="57054">
                  <c:v>107.7</c:v>
                </c:pt>
                <c:pt idx="57055">
                  <c:v>107.7</c:v>
                </c:pt>
                <c:pt idx="57056">
                  <c:v>107.7</c:v>
                </c:pt>
                <c:pt idx="57057">
                  <c:v>107.6</c:v>
                </c:pt>
                <c:pt idx="57058">
                  <c:v>107.6</c:v>
                </c:pt>
                <c:pt idx="57059">
                  <c:v>107.6</c:v>
                </c:pt>
                <c:pt idx="57060">
                  <c:v>107.6</c:v>
                </c:pt>
                <c:pt idx="57061">
                  <c:v>107.6</c:v>
                </c:pt>
                <c:pt idx="57062">
                  <c:v>107.5</c:v>
                </c:pt>
                <c:pt idx="57063">
                  <c:v>107.5</c:v>
                </c:pt>
                <c:pt idx="57064">
                  <c:v>107.5</c:v>
                </c:pt>
                <c:pt idx="57065">
                  <c:v>107.5</c:v>
                </c:pt>
                <c:pt idx="57066">
                  <c:v>107.5</c:v>
                </c:pt>
                <c:pt idx="57067">
                  <c:v>107.5</c:v>
                </c:pt>
                <c:pt idx="57068">
                  <c:v>107.4</c:v>
                </c:pt>
                <c:pt idx="57069">
                  <c:v>107.4</c:v>
                </c:pt>
                <c:pt idx="57070">
                  <c:v>107.4</c:v>
                </c:pt>
                <c:pt idx="57071">
                  <c:v>107.4</c:v>
                </c:pt>
                <c:pt idx="57072">
                  <c:v>107.4</c:v>
                </c:pt>
                <c:pt idx="57073">
                  <c:v>107.4</c:v>
                </c:pt>
                <c:pt idx="57074">
                  <c:v>107.3</c:v>
                </c:pt>
                <c:pt idx="57075">
                  <c:v>107.3</c:v>
                </c:pt>
                <c:pt idx="57076">
                  <c:v>107.3</c:v>
                </c:pt>
                <c:pt idx="57077">
                  <c:v>107.3</c:v>
                </c:pt>
                <c:pt idx="57078">
                  <c:v>107.3</c:v>
                </c:pt>
                <c:pt idx="57079">
                  <c:v>107.3</c:v>
                </c:pt>
                <c:pt idx="57080">
                  <c:v>107.2</c:v>
                </c:pt>
                <c:pt idx="57081">
                  <c:v>107.2</c:v>
                </c:pt>
                <c:pt idx="57082">
                  <c:v>107.2</c:v>
                </c:pt>
                <c:pt idx="57083">
                  <c:v>107.2</c:v>
                </c:pt>
                <c:pt idx="57084">
                  <c:v>107.2</c:v>
                </c:pt>
                <c:pt idx="57085">
                  <c:v>107.1</c:v>
                </c:pt>
                <c:pt idx="57086">
                  <c:v>107.1</c:v>
                </c:pt>
                <c:pt idx="57087">
                  <c:v>107.1</c:v>
                </c:pt>
                <c:pt idx="57088">
                  <c:v>107.1</c:v>
                </c:pt>
                <c:pt idx="57089">
                  <c:v>107.1</c:v>
                </c:pt>
                <c:pt idx="57090">
                  <c:v>107.1</c:v>
                </c:pt>
                <c:pt idx="57091">
                  <c:v>107</c:v>
                </c:pt>
                <c:pt idx="57092">
                  <c:v>107</c:v>
                </c:pt>
                <c:pt idx="57093">
                  <c:v>107</c:v>
                </c:pt>
                <c:pt idx="57094">
                  <c:v>107</c:v>
                </c:pt>
                <c:pt idx="57095">
                  <c:v>107</c:v>
                </c:pt>
                <c:pt idx="57096">
                  <c:v>107</c:v>
                </c:pt>
                <c:pt idx="57097">
                  <c:v>107</c:v>
                </c:pt>
                <c:pt idx="57098">
                  <c:v>107</c:v>
                </c:pt>
                <c:pt idx="57099">
                  <c:v>107</c:v>
                </c:pt>
                <c:pt idx="57100">
                  <c:v>106.9</c:v>
                </c:pt>
                <c:pt idx="57101">
                  <c:v>106.9</c:v>
                </c:pt>
                <c:pt idx="57102">
                  <c:v>106.9</c:v>
                </c:pt>
                <c:pt idx="57103">
                  <c:v>106.9</c:v>
                </c:pt>
                <c:pt idx="57104">
                  <c:v>106.9</c:v>
                </c:pt>
                <c:pt idx="57105">
                  <c:v>106.9</c:v>
                </c:pt>
                <c:pt idx="57106">
                  <c:v>106.9</c:v>
                </c:pt>
                <c:pt idx="57107">
                  <c:v>106.8</c:v>
                </c:pt>
                <c:pt idx="57108">
                  <c:v>106.8</c:v>
                </c:pt>
                <c:pt idx="57109">
                  <c:v>106.8</c:v>
                </c:pt>
                <c:pt idx="57110">
                  <c:v>106.8</c:v>
                </c:pt>
                <c:pt idx="57111">
                  <c:v>106.8</c:v>
                </c:pt>
                <c:pt idx="57112">
                  <c:v>106.8</c:v>
                </c:pt>
                <c:pt idx="57113">
                  <c:v>106.8</c:v>
                </c:pt>
                <c:pt idx="57114">
                  <c:v>106.7</c:v>
                </c:pt>
                <c:pt idx="57115">
                  <c:v>106.7</c:v>
                </c:pt>
                <c:pt idx="57116">
                  <c:v>106.7</c:v>
                </c:pt>
                <c:pt idx="57117">
                  <c:v>106.7</c:v>
                </c:pt>
                <c:pt idx="57118">
                  <c:v>106.7</c:v>
                </c:pt>
                <c:pt idx="57119">
                  <c:v>106.7</c:v>
                </c:pt>
                <c:pt idx="57120">
                  <c:v>106.7</c:v>
                </c:pt>
                <c:pt idx="57121">
                  <c:v>106.7</c:v>
                </c:pt>
                <c:pt idx="57122">
                  <c:v>106.6</c:v>
                </c:pt>
                <c:pt idx="57123">
                  <c:v>106.6</c:v>
                </c:pt>
                <c:pt idx="57124">
                  <c:v>106.6</c:v>
                </c:pt>
                <c:pt idx="57125">
                  <c:v>106.6</c:v>
                </c:pt>
                <c:pt idx="57126">
                  <c:v>106.6</c:v>
                </c:pt>
                <c:pt idx="57127">
                  <c:v>106.6</c:v>
                </c:pt>
                <c:pt idx="57128">
                  <c:v>106.6</c:v>
                </c:pt>
                <c:pt idx="57129">
                  <c:v>106.6</c:v>
                </c:pt>
                <c:pt idx="57130">
                  <c:v>106.5</c:v>
                </c:pt>
                <c:pt idx="57131">
                  <c:v>106.5</c:v>
                </c:pt>
                <c:pt idx="57132">
                  <c:v>106.5</c:v>
                </c:pt>
                <c:pt idx="57133">
                  <c:v>106.5</c:v>
                </c:pt>
                <c:pt idx="57134">
                  <c:v>106.5</c:v>
                </c:pt>
                <c:pt idx="57135">
                  <c:v>106.5</c:v>
                </c:pt>
                <c:pt idx="57136">
                  <c:v>106.5</c:v>
                </c:pt>
                <c:pt idx="57137">
                  <c:v>106.5</c:v>
                </c:pt>
                <c:pt idx="57138">
                  <c:v>106.5</c:v>
                </c:pt>
                <c:pt idx="57139">
                  <c:v>106.4</c:v>
                </c:pt>
                <c:pt idx="57140">
                  <c:v>106.4</c:v>
                </c:pt>
                <c:pt idx="57141">
                  <c:v>106.4</c:v>
                </c:pt>
                <c:pt idx="57142">
                  <c:v>106.4</c:v>
                </c:pt>
                <c:pt idx="57143">
                  <c:v>106.4</c:v>
                </c:pt>
                <c:pt idx="57144">
                  <c:v>106.4</c:v>
                </c:pt>
                <c:pt idx="57145">
                  <c:v>106.4</c:v>
                </c:pt>
                <c:pt idx="57146">
                  <c:v>106.4</c:v>
                </c:pt>
                <c:pt idx="57147">
                  <c:v>106.4</c:v>
                </c:pt>
                <c:pt idx="57148">
                  <c:v>106.4</c:v>
                </c:pt>
                <c:pt idx="57149">
                  <c:v>106.4</c:v>
                </c:pt>
                <c:pt idx="57150">
                  <c:v>106.3</c:v>
                </c:pt>
                <c:pt idx="57151">
                  <c:v>106.3</c:v>
                </c:pt>
                <c:pt idx="57152">
                  <c:v>106.3</c:v>
                </c:pt>
                <c:pt idx="57153">
                  <c:v>106.3</c:v>
                </c:pt>
                <c:pt idx="57154">
                  <c:v>106.3</c:v>
                </c:pt>
                <c:pt idx="57155">
                  <c:v>106.3</c:v>
                </c:pt>
                <c:pt idx="57156">
                  <c:v>106.3</c:v>
                </c:pt>
                <c:pt idx="57157">
                  <c:v>106.3</c:v>
                </c:pt>
                <c:pt idx="57158">
                  <c:v>106.3</c:v>
                </c:pt>
                <c:pt idx="57159">
                  <c:v>106.3</c:v>
                </c:pt>
                <c:pt idx="57160">
                  <c:v>106.3</c:v>
                </c:pt>
                <c:pt idx="57161">
                  <c:v>106.3</c:v>
                </c:pt>
                <c:pt idx="57162">
                  <c:v>106.3</c:v>
                </c:pt>
                <c:pt idx="57163">
                  <c:v>106.3</c:v>
                </c:pt>
                <c:pt idx="57164">
                  <c:v>106.3</c:v>
                </c:pt>
                <c:pt idx="57165">
                  <c:v>106.3</c:v>
                </c:pt>
                <c:pt idx="57166">
                  <c:v>106.3</c:v>
                </c:pt>
                <c:pt idx="57167">
                  <c:v>106.2</c:v>
                </c:pt>
                <c:pt idx="57168">
                  <c:v>106.3</c:v>
                </c:pt>
                <c:pt idx="57169">
                  <c:v>106.2</c:v>
                </c:pt>
                <c:pt idx="57170">
                  <c:v>106.2</c:v>
                </c:pt>
                <c:pt idx="57171">
                  <c:v>106.3</c:v>
                </c:pt>
                <c:pt idx="57172">
                  <c:v>106.2</c:v>
                </c:pt>
                <c:pt idx="57173">
                  <c:v>106.2</c:v>
                </c:pt>
                <c:pt idx="57174">
                  <c:v>106.2</c:v>
                </c:pt>
                <c:pt idx="57175">
                  <c:v>106.2</c:v>
                </c:pt>
                <c:pt idx="57176">
                  <c:v>106.3</c:v>
                </c:pt>
                <c:pt idx="57177">
                  <c:v>106.3</c:v>
                </c:pt>
                <c:pt idx="57178">
                  <c:v>106.3</c:v>
                </c:pt>
                <c:pt idx="57179">
                  <c:v>106.2</c:v>
                </c:pt>
                <c:pt idx="57180">
                  <c:v>106.2</c:v>
                </c:pt>
                <c:pt idx="57181">
                  <c:v>106.2</c:v>
                </c:pt>
                <c:pt idx="57182">
                  <c:v>106.3</c:v>
                </c:pt>
                <c:pt idx="57183">
                  <c:v>106.3</c:v>
                </c:pt>
                <c:pt idx="57184">
                  <c:v>106.3</c:v>
                </c:pt>
                <c:pt idx="57185">
                  <c:v>106.3</c:v>
                </c:pt>
                <c:pt idx="57186">
                  <c:v>106.3</c:v>
                </c:pt>
                <c:pt idx="57187">
                  <c:v>106.3</c:v>
                </c:pt>
                <c:pt idx="57188">
                  <c:v>106.3</c:v>
                </c:pt>
                <c:pt idx="57189">
                  <c:v>106.3</c:v>
                </c:pt>
                <c:pt idx="57190">
                  <c:v>106.3</c:v>
                </c:pt>
                <c:pt idx="57191">
                  <c:v>106.3</c:v>
                </c:pt>
                <c:pt idx="57192">
                  <c:v>106.3</c:v>
                </c:pt>
                <c:pt idx="57193">
                  <c:v>106.3</c:v>
                </c:pt>
                <c:pt idx="57194">
                  <c:v>106.3</c:v>
                </c:pt>
                <c:pt idx="57195">
                  <c:v>106.3</c:v>
                </c:pt>
                <c:pt idx="57196">
                  <c:v>106.3</c:v>
                </c:pt>
                <c:pt idx="57197">
                  <c:v>106.3</c:v>
                </c:pt>
                <c:pt idx="57198">
                  <c:v>106.3</c:v>
                </c:pt>
                <c:pt idx="57199">
                  <c:v>106.3</c:v>
                </c:pt>
                <c:pt idx="57200">
                  <c:v>106.3</c:v>
                </c:pt>
                <c:pt idx="57201">
                  <c:v>106.3</c:v>
                </c:pt>
                <c:pt idx="57202">
                  <c:v>106.3</c:v>
                </c:pt>
                <c:pt idx="57203">
                  <c:v>106.3</c:v>
                </c:pt>
                <c:pt idx="57204">
                  <c:v>106.3</c:v>
                </c:pt>
                <c:pt idx="57205">
                  <c:v>106.3</c:v>
                </c:pt>
                <c:pt idx="57206">
                  <c:v>106.3</c:v>
                </c:pt>
                <c:pt idx="57207">
                  <c:v>106.4</c:v>
                </c:pt>
                <c:pt idx="57208">
                  <c:v>106.4</c:v>
                </c:pt>
                <c:pt idx="57209">
                  <c:v>106.4</c:v>
                </c:pt>
                <c:pt idx="57210">
                  <c:v>106.4</c:v>
                </c:pt>
                <c:pt idx="57211">
                  <c:v>106.4</c:v>
                </c:pt>
                <c:pt idx="57212">
                  <c:v>106.4</c:v>
                </c:pt>
                <c:pt idx="57213">
                  <c:v>106.4</c:v>
                </c:pt>
                <c:pt idx="57214">
                  <c:v>106.4</c:v>
                </c:pt>
                <c:pt idx="57215">
                  <c:v>106.4</c:v>
                </c:pt>
                <c:pt idx="57216">
                  <c:v>106.4</c:v>
                </c:pt>
                <c:pt idx="57217">
                  <c:v>106.5</c:v>
                </c:pt>
                <c:pt idx="57218">
                  <c:v>106.5</c:v>
                </c:pt>
                <c:pt idx="57219">
                  <c:v>106.5</c:v>
                </c:pt>
                <c:pt idx="57220">
                  <c:v>106.5</c:v>
                </c:pt>
                <c:pt idx="57221">
                  <c:v>106.5</c:v>
                </c:pt>
                <c:pt idx="57222">
                  <c:v>106.5</c:v>
                </c:pt>
                <c:pt idx="57223">
                  <c:v>106.5</c:v>
                </c:pt>
                <c:pt idx="57224">
                  <c:v>106.5</c:v>
                </c:pt>
                <c:pt idx="57225">
                  <c:v>106.5</c:v>
                </c:pt>
                <c:pt idx="57226">
                  <c:v>106.5</c:v>
                </c:pt>
                <c:pt idx="57227">
                  <c:v>106.5</c:v>
                </c:pt>
                <c:pt idx="57228">
                  <c:v>106.5</c:v>
                </c:pt>
                <c:pt idx="57229">
                  <c:v>106.6</c:v>
                </c:pt>
                <c:pt idx="57230">
                  <c:v>106.6</c:v>
                </c:pt>
                <c:pt idx="57231">
                  <c:v>106.6</c:v>
                </c:pt>
                <c:pt idx="57232">
                  <c:v>106.6</c:v>
                </c:pt>
                <c:pt idx="57233">
                  <c:v>106.6</c:v>
                </c:pt>
                <c:pt idx="57234">
                  <c:v>106.6</c:v>
                </c:pt>
                <c:pt idx="57235">
                  <c:v>106.6</c:v>
                </c:pt>
                <c:pt idx="57236">
                  <c:v>106.7</c:v>
                </c:pt>
                <c:pt idx="57237">
                  <c:v>106.7</c:v>
                </c:pt>
                <c:pt idx="57238">
                  <c:v>106.7</c:v>
                </c:pt>
                <c:pt idx="57239">
                  <c:v>106.7</c:v>
                </c:pt>
                <c:pt idx="57240">
                  <c:v>106.7</c:v>
                </c:pt>
                <c:pt idx="57241">
                  <c:v>106.7</c:v>
                </c:pt>
                <c:pt idx="57242">
                  <c:v>106.7</c:v>
                </c:pt>
                <c:pt idx="57243">
                  <c:v>106.7</c:v>
                </c:pt>
                <c:pt idx="57244">
                  <c:v>106.8</c:v>
                </c:pt>
                <c:pt idx="57245">
                  <c:v>106.8</c:v>
                </c:pt>
                <c:pt idx="57246">
                  <c:v>106.8</c:v>
                </c:pt>
                <c:pt idx="57247">
                  <c:v>106.8</c:v>
                </c:pt>
                <c:pt idx="57248">
                  <c:v>106.8</c:v>
                </c:pt>
                <c:pt idx="57249">
                  <c:v>106.8</c:v>
                </c:pt>
                <c:pt idx="57250">
                  <c:v>106.8</c:v>
                </c:pt>
                <c:pt idx="57251">
                  <c:v>106.8</c:v>
                </c:pt>
                <c:pt idx="57252">
                  <c:v>106.9</c:v>
                </c:pt>
                <c:pt idx="57253">
                  <c:v>106.9</c:v>
                </c:pt>
                <c:pt idx="57254">
                  <c:v>106.9</c:v>
                </c:pt>
                <c:pt idx="57255">
                  <c:v>106.9</c:v>
                </c:pt>
                <c:pt idx="57256">
                  <c:v>106.9</c:v>
                </c:pt>
                <c:pt idx="57257">
                  <c:v>106.9</c:v>
                </c:pt>
                <c:pt idx="57258">
                  <c:v>106.9</c:v>
                </c:pt>
                <c:pt idx="57259">
                  <c:v>106.9</c:v>
                </c:pt>
                <c:pt idx="57260">
                  <c:v>107</c:v>
                </c:pt>
                <c:pt idx="57261">
                  <c:v>107</c:v>
                </c:pt>
                <c:pt idx="57262">
                  <c:v>107</c:v>
                </c:pt>
                <c:pt idx="57263">
                  <c:v>107</c:v>
                </c:pt>
                <c:pt idx="57264">
                  <c:v>107</c:v>
                </c:pt>
                <c:pt idx="57265">
                  <c:v>107</c:v>
                </c:pt>
                <c:pt idx="57266">
                  <c:v>107</c:v>
                </c:pt>
                <c:pt idx="57267">
                  <c:v>107.1</c:v>
                </c:pt>
                <c:pt idx="57268">
                  <c:v>107.1</c:v>
                </c:pt>
                <c:pt idx="57269">
                  <c:v>107.1</c:v>
                </c:pt>
                <c:pt idx="57270">
                  <c:v>107.1</c:v>
                </c:pt>
                <c:pt idx="57271">
                  <c:v>107.1</c:v>
                </c:pt>
                <c:pt idx="57272">
                  <c:v>107.1</c:v>
                </c:pt>
                <c:pt idx="57273">
                  <c:v>107.2</c:v>
                </c:pt>
                <c:pt idx="57274">
                  <c:v>107.2</c:v>
                </c:pt>
                <c:pt idx="57275">
                  <c:v>107.2</c:v>
                </c:pt>
                <c:pt idx="57276">
                  <c:v>107.2</c:v>
                </c:pt>
                <c:pt idx="57277">
                  <c:v>107.3</c:v>
                </c:pt>
                <c:pt idx="57278">
                  <c:v>107.3</c:v>
                </c:pt>
                <c:pt idx="57279">
                  <c:v>107.3</c:v>
                </c:pt>
                <c:pt idx="57280">
                  <c:v>107.3</c:v>
                </c:pt>
                <c:pt idx="57281">
                  <c:v>107.3</c:v>
                </c:pt>
                <c:pt idx="57282">
                  <c:v>107.4</c:v>
                </c:pt>
                <c:pt idx="57283">
                  <c:v>107.4</c:v>
                </c:pt>
                <c:pt idx="57284">
                  <c:v>107.4</c:v>
                </c:pt>
                <c:pt idx="57285">
                  <c:v>107.4</c:v>
                </c:pt>
                <c:pt idx="57286">
                  <c:v>107.4</c:v>
                </c:pt>
                <c:pt idx="57287">
                  <c:v>107.4</c:v>
                </c:pt>
                <c:pt idx="57288">
                  <c:v>107.5</c:v>
                </c:pt>
                <c:pt idx="57289">
                  <c:v>107.5</c:v>
                </c:pt>
                <c:pt idx="57290">
                  <c:v>107.5</c:v>
                </c:pt>
                <c:pt idx="57291">
                  <c:v>107.5</c:v>
                </c:pt>
                <c:pt idx="57292">
                  <c:v>107.5</c:v>
                </c:pt>
                <c:pt idx="57293">
                  <c:v>107.5</c:v>
                </c:pt>
                <c:pt idx="57294">
                  <c:v>107.6</c:v>
                </c:pt>
                <c:pt idx="57295">
                  <c:v>107.6</c:v>
                </c:pt>
                <c:pt idx="57296">
                  <c:v>107.6</c:v>
                </c:pt>
                <c:pt idx="57297">
                  <c:v>107.6</c:v>
                </c:pt>
                <c:pt idx="57298">
                  <c:v>107.6</c:v>
                </c:pt>
                <c:pt idx="57299">
                  <c:v>107.6</c:v>
                </c:pt>
                <c:pt idx="57300">
                  <c:v>107.7</c:v>
                </c:pt>
                <c:pt idx="57301">
                  <c:v>107.7</c:v>
                </c:pt>
                <c:pt idx="57302">
                  <c:v>107.7</c:v>
                </c:pt>
                <c:pt idx="57303">
                  <c:v>107.7</c:v>
                </c:pt>
                <c:pt idx="57304">
                  <c:v>107.7</c:v>
                </c:pt>
                <c:pt idx="57305">
                  <c:v>107.7</c:v>
                </c:pt>
                <c:pt idx="57306">
                  <c:v>107.7</c:v>
                </c:pt>
                <c:pt idx="57307">
                  <c:v>107.8</c:v>
                </c:pt>
                <c:pt idx="57308">
                  <c:v>107.8</c:v>
                </c:pt>
                <c:pt idx="57309">
                  <c:v>107.8</c:v>
                </c:pt>
                <c:pt idx="57310">
                  <c:v>107.8</c:v>
                </c:pt>
                <c:pt idx="57311">
                  <c:v>107.8</c:v>
                </c:pt>
                <c:pt idx="57312">
                  <c:v>107.8</c:v>
                </c:pt>
                <c:pt idx="57313">
                  <c:v>107.9</c:v>
                </c:pt>
                <c:pt idx="57314">
                  <c:v>107.9</c:v>
                </c:pt>
                <c:pt idx="57315">
                  <c:v>107.9</c:v>
                </c:pt>
                <c:pt idx="57316">
                  <c:v>107.9</c:v>
                </c:pt>
                <c:pt idx="57317">
                  <c:v>107.9</c:v>
                </c:pt>
                <c:pt idx="57318">
                  <c:v>107.9</c:v>
                </c:pt>
                <c:pt idx="57319">
                  <c:v>107.9</c:v>
                </c:pt>
                <c:pt idx="57320">
                  <c:v>108</c:v>
                </c:pt>
                <c:pt idx="57321">
                  <c:v>108</c:v>
                </c:pt>
                <c:pt idx="57322">
                  <c:v>108</c:v>
                </c:pt>
                <c:pt idx="57323">
                  <c:v>108</c:v>
                </c:pt>
                <c:pt idx="57324">
                  <c:v>108</c:v>
                </c:pt>
                <c:pt idx="57325">
                  <c:v>108</c:v>
                </c:pt>
                <c:pt idx="57326">
                  <c:v>108</c:v>
                </c:pt>
                <c:pt idx="57327">
                  <c:v>108.1</c:v>
                </c:pt>
                <c:pt idx="57328">
                  <c:v>108.1</c:v>
                </c:pt>
                <c:pt idx="57329">
                  <c:v>108.1</c:v>
                </c:pt>
                <c:pt idx="57330">
                  <c:v>108.1</c:v>
                </c:pt>
                <c:pt idx="57331">
                  <c:v>108.1</c:v>
                </c:pt>
                <c:pt idx="57332">
                  <c:v>108.1</c:v>
                </c:pt>
                <c:pt idx="57333">
                  <c:v>108.1</c:v>
                </c:pt>
                <c:pt idx="57334">
                  <c:v>108.2</c:v>
                </c:pt>
                <c:pt idx="57335">
                  <c:v>108.2</c:v>
                </c:pt>
                <c:pt idx="57336">
                  <c:v>108.2</c:v>
                </c:pt>
                <c:pt idx="57337">
                  <c:v>108.2</c:v>
                </c:pt>
                <c:pt idx="57338">
                  <c:v>108.2</c:v>
                </c:pt>
                <c:pt idx="57339">
                  <c:v>108.2</c:v>
                </c:pt>
                <c:pt idx="57340">
                  <c:v>108.2</c:v>
                </c:pt>
                <c:pt idx="57341">
                  <c:v>108.3</c:v>
                </c:pt>
                <c:pt idx="57342">
                  <c:v>108.3</c:v>
                </c:pt>
                <c:pt idx="57343">
                  <c:v>108.3</c:v>
                </c:pt>
                <c:pt idx="57344">
                  <c:v>108.3</c:v>
                </c:pt>
                <c:pt idx="57345">
                  <c:v>108.3</c:v>
                </c:pt>
                <c:pt idx="57346">
                  <c:v>108.3</c:v>
                </c:pt>
                <c:pt idx="57347">
                  <c:v>108.3</c:v>
                </c:pt>
                <c:pt idx="57348">
                  <c:v>108.3</c:v>
                </c:pt>
                <c:pt idx="57349">
                  <c:v>108.3</c:v>
                </c:pt>
                <c:pt idx="57350">
                  <c:v>108.4</c:v>
                </c:pt>
                <c:pt idx="57351">
                  <c:v>108.4</c:v>
                </c:pt>
                <c:pt idx="57352">
                  <c:v>108.4</c:v>
                </c:pt>
                <c:pt idx="57353">
                  <c:v>108.4</c:v>
                </c:pt>
                <c:pt idx="57354">
                  <c:v>108.4</c:v>
                </c:pt>
                <c:pt idx="57355">
                  <c:v>108.4</c:v>
                </c:pt>
                <c:pt idx="57356">
                  <c:v>108.4</c:v>
                </c:pt>
                <c:pt idx="57357">
                  <c:v>108.4</c:v>
                </c:pt>
                <c:pt idx="57358">
                  <c:v>108.4</c:v>
                </c:pt>
                <c:pt idx="57359">
                  <c:v>108.4</c:v>
                </c:pt>
                <c:pt idx="57360">
                  <c:v>108.4</c:v>
                </c:pt>
                <c:pt idx="57361">
                  <c:v>108.4</c:v>
                </c:pt>
                <c:pt idx="57362">
                  <c:v>108.4</c:v>
                </c:pt>
                <c:pt idx="57363">
                  <c:v>108.5</c:v>
                </c:pt>
                <c:pt idx="57364">
                  <c:v>108.5</c:v>
                </c:pt>
                <c:pt idx="57365">
                  <c:v>108.5</c:v>
                </c:pt>
                <c:pt idx="57366">
                  <c:v>108.5</c:v>
                </c:pt>
                <c:pt idx="57367">
                  <c:v>108.5</c:v>
                </c:pt>
                <c:pt idx="57368">
                  <c:v>108.5</c:v>
                </c:pt>
                <c:pt idx="57369">
                  <c:v>108.5</c:v>
                </c:pt>
                <c:pt idx="57370">
                  <c:v>108.5</c:v>
                </c:pt>
                <c:pt idx="57371">
                  <c:v>108.5</c:v>
                </c:pt>
                <c:pt idx="57372">
                  <c:v>108.5</c:v>
                </c:pt>
                <c:pt idx="57373">
                  <c:v>108.5</c:v>
                </c:pt>
                <c:pt idx="57374">
                  <c:v>108.5</c:v>
                </c:pt>
                <c:pt idx="57375">
                  <c:v>108.5</c:v>
                </c:pt>
                <c:pt idx="57376">
                  <c:v>108.5</c:v>
                </c:pt>
                <c:pt idx="57377">
                  <c:v>108.5</c:v>
                </c:pt>
                <c:pt idx="57378">
                  <c:v>108.5</c:v>
                </c:pt>
                <c:pt idx="57379">
                  <c:v>108.5</c:v>
                </c:pt>
                <c:pt idx="57380">
                  <c:v>108.5</c:v>
                </c:pt>
                <c:pt idx="57381">
                  <c:v>108.5</c:v>
                </c:pt>
                <c:pt idx="57382">
                  <c:v>108.5</c:v>
                </c:pt>
                <c:pt idx="57383">
                  <c:v>108.5</c:v>
                </c:pt>
                <c:pt idx="57384">
                  <c:v>108.5</c:v>
                </c:pt>
                <c:pt idx="57385">
                  <c:v>108.5</c:v>
                </c:pt>
                <c:pt idx="57386">
                  <c:v>108.5</c:v>
                </c:pt>
                <c:pt idx="57387">
                  <c:v>108.5</c:v>
                </c:pt>
                <c:pt idx="57388">
                  <c:v>108.5</c:v>
                </c:pt>
                <c:pt idx="57389">
                  <c:v>108.5</c:v>
                </c:pt>
                <c:pt idx="57390">
                  <c:v>108.5</c:v>
                </c:pt>
                <c:pt idx="57391">
                  <c:v>108.5</c:v>
                </c:pt>
                <c:pt idx="57392">
                  <c:v>108.5</c:v>
                </c:pt>
                <c:pt idx="57393">
                  <c:v>108.5</c:v>
                </c:pt>
                <c:pt idx="57394">
                  <c:v>108.5</c:v>
                </c:pt>
                <c:pt idx="57395">
                  <c:v>108.5</c:v>
                </c:pt>
                <c:pt idx="57396">
                  <c:v>108.5</c:v>
                </c:pt>
                <c:pt idx="57397">
                  <c:v>108.5</c:v>
                </c:pt>
                <c:pt idx="57398">
                  <c:v>108.5</c:v>
                </c:pt>
                <c:pt idx="57399">
                  <c:v>108.5</c:v>
                </c:pt>
                <c:pt idx="57400">
                  <c:v>108.5</c:v>
                </c:pt>
                <c:pt idx="57401">
                  <c:v>108.5</c:v>
                </c:pt>
                <c:pt idx="57402">
                  <c:v>108.5</c:v>
                </c:pt>
                <c:pt idx="57403">
                  <c:v>108.5</c:v>
                </c:pt>
                <c:pt idx="57404">
                  <c:v>108.5</c:v>
                </c:pt>
                <c:pt idx="57405">
                  <c:v>108.5</c:v>
                </c:pt>
                <c:pt idx="57406">
                  <c:v>108.5</c:v>
                </c:pt>
                <c:pt idx="57407">
                  <c:v>108.5</c:v>
                </c:pt>
                <c:pt idx="57408">
                  <c:v>108.5</c:v>
                </c:pt>
                <c:pt idx="57409">
                  <c:v>108.5</c:v>
                </c:pt>
                <c:pt idx="57410">
                  <c:v>108.5</c:v>
                </c:pt>
                <c:pt idx="57411">
                  <c:v>108.5</c:v>
                </c:pt>
                <c:pt idx="57412">
                  <c:v>108.5</c:v>
                </c:pt>
                <c:pt idx="57413">
                  <c:v>108.5</c:v>
                </c:pt>
                <c:pt idx="57414">
                  <c:v>108.5</c:v>
                </c:pt>
                <c:pt idx="57415">
                  <c:v>108.5</c:v>
                </c:pt>
                <c:pt idx="57416">
                  <c:v>108.5</c:v>
                </c:pt>
                <c:pt idx="57417">
                  <c:v>108.5</c:v>
                </c:pt>
                <c:pt idx="57418">
                  <c:v>108.5</c:v>
                </c:pt>
                <c:pt idx="57419">
                  <c:v>108.5</c:v>
                </c:pt>
                <c:pt idx="57420">
                  <c:v>108.5</c:v>
                </c:pt>
                <c:pt idx="57421">
                  <c:v>108.5</c:v>
                </c:pt>
                <c:pt idx="57422">
                  <c:v>108.5</c:v>
                </c:pt>
                <c:pt idx="57423">
                  <c:v>108.5</c:v>
                </c:pt>
                <c:pt idx="57424">
                  <c:v>108.4</c:v>
                </c:pt>
                <c:pt idx="57425">
                  <c:v>108.4</c:v>
                </c:pt>
                <c:pt idx="57426">
                  <c:v>108.4</c:v>
                </c:pt>
                <c:pt idx="57427">
                  <c:v>108.4</c:v>
                </c:pt>
                <c:pt idx="57428">
                  <c:v>108.4</c:v>
                </c:pt>
                <c:pt idx="57429">
                  <c:v>108.4</c:v>
                </c:pt>
                <c:pt idx="57430">
                  <c:v>108.4</c:v>
                </c:pt>
                <c:pt idx="57431">
                  <c:v>108.4</c:v>
                </c:pt>
                <c:pt idx="57432">
                  <c:v>108.4</c:v>
                </c:pt>
                <c:pt idx="57433">
                  <c:v>108.4</c:v>
                </c:pt>
                <c:pt idx="57434">
                  <c:v>108.4</c:v>
                </c:pt>
                <c:pt idx="57435">
                  <c:v>108.3</c:v>
                </c:pt>
                <c:pt idx="57436">
                  <c:v>108.3</c:v>
                </c:pt>
                <c:pt idx="57437">
                  <c:v>108.3</c:v>
                </c:pt>
                <c:pt idx="57438">
                  <c:v>108.3</c:v>
                </c:pt>
                <c:pt idx="57439">
                  <c:v>108.3</c:v>
                </c:pt>
                <c:pt idx="57440">
                  <c:v>108.3</c:v>
                </c:pt>
                <c:pt idx="57441">
                  <c:v>108.3</c:v>
                </c:pt>
                <c:pt idx="57442">
                  <c:v>108.3</c:v>
                </c:pt>
                <c:pt idx="57443">
                  <c:v>108.3</c:v>
                </c:pt>
                <c:pt idx="57444">
                  <c:v>108.2</c:v>
                </c:pt>
                <c:pt idx="57445">
                  <c:v>108.2</c:v>
                </c:pt>
                <c:pt idx="57446">
                  <c:v>108.2</c:v>
                </c:pt>
                <c:pt idx="57447">
                  <c:v>108.2</c:v>
                </c:pt>
                <c:pt idx="57448">
                  <c:v>108.2</c:v>
                </c:pt>
                <c:pt idx="57449">
                  <c:v>108.2</c:v>
                </c:pt>
                <c:pt idx="57450">
                  <c:v>108.2</c:v>
                </c:pt>
                <c:pt idx="57451">
                  <c:v>108.2</c:v>
                </c:pt>
                <c:pt idx="57452">
                  <c:v>108.1</c:v>
                </c:pt>
                <c:pt idx="57453">
                  <c:v>108.1</c:v>
                </c:pt>
                <c:pt idx="57454">
                  <c:v>108.1</c:v>
                </c:pt>
                <c:pt idx="57455">
                  <c:v>108.1</c:v>
                </c:pt>
                <c:pt idx="57456">
                  <c:v>108.1</c:v>
                </c:pt>
                <c:pt idx="57457">
                  <c:v>108.1</c:v>
                </c:pt>
                <c:pt idx="57458">
                  <c:v>108.1</c:v>
                </c:pt>
                <c:pt idx="57459">
                  <c:v>108.1</c:v>
                </c:pt>
                <c:pt idx="57460">
                  <c:v>108</c:v>
                </c:pt>
                <c:pt idx="57461">
                  <c:v>108</c:v>
                </c:pt>
                <c:pt idx="57462">
                  <c:v>108</c:v>
                </c:pt>
                <c:pt idx="57463">
                  <c:v>108</c:v>
                </c:pt>
                <c:pt idx="57464">
                  <c:v>108</c:v>
                </c:pt>
                <c:pt idx="57465">
                  <c:v>108</c:v>
                </c:pt>
                <c:pt idx="57466">
                  <c:v>108</c:v>
                </c:pt>
                <c:pt idx="57467">
                  <c:v>108</c:v>
                </c:pt>
                <c:pt idx="57468">
                  <c:v>107.9</c:v>
                </c:pt>
                <c:pt idx="57469">
                  <c:v>107.9</c:v>
                </c:pt>
                <c:pt idx="57470">
                  <c:v>107.9</c:v>
                </c:pt>
                <c:pt idx="57471">
                  <c:v>107.9</c:v>
                </c:pt>
                <c:pt idx="57472">
                  <c:v>107.9</c:v>
                </c:pt>
                <c:pt idx="57473">
                  <c:v>107.9</c:v>
                </c:pt>
                <c:pt idx="57474">
                  <c:v>107.8</c:v>
                </c:pt>
                <c:pt idx="57475">
                  <c:v>107.8</c:v>
                </c:pt>
                <c:pt idx="57476">
                  <c:v>107.8</c:v>
                </c:pt>
                <c:pt idx="57477">
                  <c:v>107.8</c:v>
                </c:pt>
                <c:pt idx="57478">
                  <c:v>107.8</c:v>
                </c:pt>
                <c:pt idx="57479">
                  <c:v>107.8</c:v>
                </c:pt>
                <c:pt idx="57480">
                  <c:v>107.8</c:v>
                </c:pt>
                <c:pt idx="57481">
                  <c:v>107.7</c:v>
                </c:pt>
                <c:pt idx="57482">
                  <c:v>107.7</c:v>
                </c:pt>
                <c:pt idx="57483">
                  <c:v>107.7</c:v>
                </c:pt>
                <c:pt idx="57484">
                  <c:v>107.7</c:v>
                </c:pt>
                <c:pt idx="57485">
                  <c:v>107.7</c:v>
                </c:pt>
                <c:pt idx="57486">
                  <c:v>107.7</c:v>
                </c:pt>
                <c:pt idx="57487">
                  <c:v>107.6</c:v>
                </c:pt>
                <c:pt idx="57488">
                  <c:v>107.6</c:v>
                </c:pt>
                <c:pt idx="57489">
                  <c:v>107.6</c:v>
                </c:pt>
                <c:pt idx="57490">
                  <c:v>107.6</c:v>
                </c:pt>
                <c:pt idx="57491">
                  <c:v>107.6</c:v>
                </c:pt>
                <c:pt idx="57492">
                  <c:v>107.5</c:v>
                </c:pt>
                <c:pt idx="57493">
                  <c:v>107.5</c:v>
                </c:pt>
                <c:pt idx="57494">
                  <c:v>107.5</c:v>
                </c:pt>
                <c:pt idx="57495">
                  <c:v>107.5</c:v>
                </c:pt>
                <c:pt idx="57496">
                  <c:v>107.5</c:v>
                </c:pt>
                <c:pt idx="57497">
                  <c:v>107.5</c:v>
                </c:pt>
                <c:pt idx="57498">
                  <c:v>107.4</c:v>
                </c:pt>
                <c:pt idx="57499">
                  <c:v>107.4</c:v>
                </c:pt>
                <c:pt idx="57500">
                  <c:v>107.4</c:v>
                </c:pt>
                <c:pt idx="57501">
                  <c:v>107.4</c:v>
                </c:pt>
                <c:pt idx="57502">
                  <c:v>107.4</c:v>
                </c:pt>
                <c:pt idx="57503">
                  <c:v>107.3</c:v>
                </c:pt>
                <c:pt idx="57504">
                  <c:v>107.3</c:v>
                </c:pt>
                <c:pt idx="57505">
                  <c:v>107.3</c:v>
                </c:pt>
                <c:pt idx="57506">
                  <c:v>107.3</c:v>
                </c:pt>
                <c:pt idx="57507">
                  <c:v>107.3</c:v>
                </c:pt>
                <c:pt idx="57508">
                  <c:v>107.3</c:v>
                </c:pt>
                <c:pt idx="57509">
                  <c:v>107.3</c:v>
                </c:pt>
                <c:pt idx="57510">
                  <c:v>107.2</c:v>
                </c:pt>
                <c:pt idx="57511">
                  <c:v>107.2</c:v>
                </c:pt>
                <c:pt idx="57512">
                  <c:v>107.2</c:v>
                </c:pt>
                <c:pt idx="57513">
                  <c:v>107.2</c:v>
                </c:pt>
                <c:pt idx="57514">
                  <c:v>107.2</c:v>
                </c:pt>
                <c:pt idx="57515">
                  <c:v>107.2</c:v>
                </c:pt>
                <c:pt idx="57516">
                  <c:v>107.1</c:v>
                </c:pt>
                <c:pt idx="57517">
                  <c:v>107.1</c:v>
                </c:pt>
                <c:pt idx="57518">
                  <c:v>107.1</c:v>
                </c:pt>
                <c:pt idx="57519">
                  <c:v>107.1</c:v>
                </c:pt>
                <c:pt idx="57520">
                  <c:v>107.1</c:v>
                </c:pt>
                <c:pt idx="57521">
                  <c:v>107.1</c:v>
                </c:pt>
                <c:pt idx="57522">
                  <c:v>107</c:v>
                </c:pt>
                <c:pt idx="57523">
                  <c:v>107</c:v>
                </c:pt>
                <c:pt idx="57524">
                  <c:v>107</c:v>
                </c:pt>
                <c:pt idx="57525">
                  <c:v>107</c:v>
                </c:pt>
                <c:pt idx="57526">
                  <c:v>107</c:v>
                </c:pt>
                <c:pt idx="57527">
                  <c:v>107</c:v>
                </c:pt>
                <c:pt idx="57528">
                  <c:v>107</c:v>
                </c:pt>
                <c:pt idx="57529">
                  <c:v>107</c:v>
                </c:pt>
                <c:pt idx="57530">
                  <c:v>106.9</c:v>
                </c:pt>
                <c:pt idx="57531">
                  <c:v>106.9</c:v>
                </c:pt>
                <c:pt idx="57532">
                  <c:v>106.9</c:v>
                </c:pt>
                <c:pt idx="57533">
                  <c:v>106.9</c:v>
                </c:pt>
                <c:pt idx="57534">
                  <c:v>106.9</c:v>
                </c:pt>
                <c:pt idx="57535">
                  <c:v>106.9</c:v>
                </c:pt>
                <c:pt idx="57536">
                  <c:v>106.9</c:v>
                </c:pt>
                <c:pt idx="57537">
                  <c:v>106.9</c:v>
                </c:pt>
                <c:pt idx="57538">
                  <c:v>106.8</c:v>
                </c:pt>
                <c:pt idx="57539">
                  <c:v>106.8</c:v>
                </c:pt>
                <c:pt idx="57540">
                  <c:v>106.8</c:v>
                </c:pt>
                <c:pt idx="57541">
                  <c:v>106.8</c:v>
                </c:pt>
                <c:pt idx="57542">
                  <c:v>106.8</c:v>
                </c:pt>
                <c:pt idx="57543">
                  <c:v>106.8</c:v>
                </c:pt>
                <c:pt idx="57544">
                  <c:v>106.8</c:v>
                </c:pt>
                <c:pt idx="57545">
                  <c:v>106.8</c:v>
                </c:pt>
                <c:pt idx="57546">
                  <c:v>106.8</c:v>
                </c:pt>
                <c:pt idx="57547">
                  <c:v>106.8</c:v>
                </c:pt>
                <c:pt idx="57548">
                  <c:v>106.7</c:v>
                </c:pt>
                <c:pt idx="57549">
                  <c:v>106.7</c:v>
                </c:pt>
                <c:pt idx="57550">
                  <c:v>106.7</c:v>
                </c:pt>
                <c:pt idx="57551">
                  <c:v>106.7</c:v>
                </c:pt>
                <c:pt idx="57552">
                  <c:v>106.7</c:v>
                </c:pt>
                <c:pt idx="57553">
                  <c:v>106.7</c:v>
                </c:pt>
                <c:pt idx="57554">
                  <c:v>106.7</c:v>
                </c:pt>
                <c:pt idx="57555">
                  <c:v>106.7</c:v>
                </c:pt>
                <c:pt idx="57556">
                  <c:v>106.7</c:v>
                </c:pt>
                <c:pt idx="57557">
                  <c:v>106.7</c:v>
                </c:pt>
                <c:pt idx="57558">
                  <c:v>106.7</c:v>
                </c:pt>
                <c:pt idx="57559">
                  <c:v>106.6</c:v>
                </c:pt>
                <c:pt idx="57560">
                  <c:v>106.6</c:v>
                </c:pt>
                <c:pt idx="57561">
                  <c:v>106.6</c:v>
                </c:pt>
                <c:pt idx="57562">
                  <c:v>106.6</c:v>
                </c:pt>
                <c:pt idx="57563">
                  <c:v>106.6</c:v>
                </c:pt>
                <c:pt idx="57564">
                  <c:v>106.6</c:v>
                </c:pt>
                <c:pt idx="57565">
                  <c:v>106.6</c:v>
                </c:pt>
                <c:pt idx="57566">
                  <c:v>106.6</c:v>
                </c:pt>
                <c:pt idx="57567">
                  <c:v>106.6</c:v>
                </c:pt>
                <c:pt idx="57568">
                  <c:v>106.6</c:v>
                </c:pt>
                <c:pt idx="57569">
                  <c:v>106.6</c:v>
                </c:pt>
                <c:pt idx="57570">
                  <c:v>106.6</c:v>
                </c:pt>
                <c:pt idx="57571">
                  <c:v>106.5</c:v>
                </c:pt>
                <c:pt idx="57572">
                  <c:v>106.5</c:v>
                </c:pt>
                <c:pt idx="57573">
                  <c:v>106.5</c:v>
                </c:pt>
                <c:pt idx="57574">
                  <c:v>106.5</c:v>
                </c:pt>
                <c:pt idx="57575">
                  <c:v>106.5</c:v>
                </c:pt>
                <c:pt idx="57576">
                  <c:v>106.5</c:v>
                </c:pt>
                <c:pt idx="57577">
                  <c:v>106.5</c:v>
                </c:pt>
                <c:pt idx="57578">
                  <c:v>106.5</c:v>
                </c:pt>
                <c:pt idx="57579">
                  <c:v>106.5</c:v>
                </c:pt>
                <c:pt idx="57580">
                  <c:v>106.5</c:v>
                </c:pt>
                <c:pt idx="57581">
                  <c:v>106.5</c:v>
                </c:pt>
                <c:pt idx="57582">
                  <c:v>106.5</c:v>
                </c:pt>
                <c:pt idx="57583">
                  <c:v>106.5</c:v>
                </c:pt>
                <c:pt idx="57584">
                  <c:v>106.5</c:v>
                </c:pt>
                <c:pt idx="57585">
                  <c:v>106.5</c:v>
                </c:pt>
                <c:pt idx="57586">
                  <c:v>106.5</c:v>
                </c:pt>
                <c:pt idx="57587">
                  <c:v>106.5</c:v>
                </c:pt>
                <c:pt idx="57588">
                  <c:v>106.5</c:v>
                </c:pt>
                <c:pt idx="57589">
                  <c:v>106.5</c:v>
                </c:pt>
                <c:pt idx="57590">
                  <c:v>106.5</c:v>
                </c:pt>
                <c:pt idx="57591">
                  <c:v>106.5</c:v>
                </c:pt>
                <c:pt idx="57592">
                  <c:v>106.5</c:v>
                </c:pt>
                <c:pt idx="57593">
                  <c:v>106.5</c:v>
                </c:pt>
                <c:pt idx="57594">
                  <c:v>106.5</c:v>
                </c:pt>
                <c:pt idx="57595">
                  <c:v>106.5</c:v>
                </c:pt>
                <c:pt idx="57596">
                  <c:v>106.5</c:v>
                </c:pt>
                <c:pt idx="57597">
                  <c:v>106.5</c:v>
                </c:pt>
                <c:pt idx="57598">
                  <c:v>106.5</c:v>
                </c:pt>
                <c:pt idx="57599">
                  <c:v>106.5</c:v>
                </c:pt>
                <c:pt idx="57600">
                  <c:v>106.5</c:v>
                </c:pt>
                <c:pt idx="57601">
                  <c:v>106.5</c:v>
                </c:pt>
                <c:pt idx="57602">
                  <c:v>106.5</c:v>
                </c:pt>
                <c:pt idx="57603">
                  <c:v>106.5</c:v>
                </c:pt>
                <c:pt idx="57604">
                  <c:v>106.5</c:v>
                </c:pt>
                <c:pt idx="57605">
                  <c:v>106.5</c:v>
                </c:pt>
                <c:pt idx="57606">
                  <c:v>106.5</c:v>
                </c:pt>
                <c:pt idx="57607">
                  <c:v>106.5</c:v>
                </c:pt>
                <c:pt idx="57608">
                  <c:v>106.5</c:v>
                </c:pt>
                <c:pt idx="57609">
                  <c:v>106.5</c:v>
                </c:pt>
                <c:pt idx="57610">
                  <c:v>106.5</c:v>
                </c:pt>
                <c:pt idx="57611">
                  <c:v>106.5</c:v>
                </c:pt>
                <c:pt idx="57612">
                  <c:v>106.5</c:v>
                </c:pt>
                <c:pt idx="57613">
                  <c:v>106.5</c:v>
                </c:pt>
                <c:pt idx="57614">
                  <c:v>106.5</c:v>
                </c:pt>
                <c:pt idx="57615">
                  <c:v>106.5</c:v>
                </c:pt>
                <c:pt idx="57616">
                  <c:v>106.5</c:v>
                </c:pt>
                <c:pt idx="57617">
                  <c:v>106.5</c:v>
                </c:pt>
                <c:pt idx="57618">
                  <c:v>106.5</c:v>
                </c:pt>
                <c:pt idx="57619">
                  <c:v>106.5</c:v>
                </c:pt>
                <c:pt idx="57620">
                  <c:v>106.5</c:v>
                </c:pt>
                <c:pt idx="57621">
                  <c:v>106.5</c:v>
                </c:pt>
                <c:pt idx="57622">
                  <c:v>106.5</c:v>
                </c:pt>
                <c:pt idx="57623">
                  <c:v>106.5</c:v>
                </c:pt>
                <c:pt idx="57624">
                  <c:v>106.5</c:v>
                </c:pt>
                <c:pt idx="57625">
                  <c:v>106.6</c:v>
                </c:pt>
                <c:pt idx="57626">
                  <c:v>106.6</c:v>
                </c:pt>
                <c:pt idx="57627">
                  <c:v>106.6</c:v>
                </c:pt>
                <c:pt idx="57628">
                  <c:v>106.6</c:v>
                </c:pt>
                <c:pt idx="57629">
                  <c:v>106.6</c:v>
                </c:pt>
                <c:pt idx="57630">
                  <c:v>106.6</c:v>
                </c:pt>
                <c:pt idx="57631">
                  <c:v>106.6</c:v>
                </c:pt>
                <c:pt idx="57632">
                  <c:v>106.6</c:v>
                </c:pt>
                <c:pt idx="57633">
                  <c:v>106.6</c:v>
                </c:pt>
                <c:pt idx="57634">
                  <c:v>106.6</c:v>
                </c:pt>
                <c:pt idx="57635">
                  <c:v>106.6</c:v>
                </c:pt>
                <c:pt idx="57636">
                  <c:v>106.7</c:v>
                </c:pt>
                <c:pt idx="57637">
                  <c:v>106.7</c:v>
                </c:pt>
                <c:pt idx="57638">
                  <c:v>106.7</c:v>
                </c:pt>
                <c:pt idx="57639">
                  <c:v>106.7</c:v>
                </c:pt>
                <c:pt idx="57640">
                  <c:v>106.7</c:v>
                </c:pt>
                <c:pt idx="57641">
                  <c:v>106.7</c:v>
                </c:pt>
                <c:pt idx="57642">
                  <c:v>106.7</c:v>
                </c:pt>
                <c:pt idx="57643">
                  <c:v>106.7</c:v>
                </c:pt>
                <c:pt idx="57644">
                  <c:v>106.7</c:v>
                </c:pt>
                <c:pt idx="57645">
                  <c:v>106.8</c:v>
                </c:pt>
                <c:pt idx="57646">
                  <c:v>106.8</c:v>
                </c:pt>
                <c:pt idx="57647">
                  <c:v>106.8</c:v>
                </c:pt>
                <c:pt idx="57648">
                  <c:v>106.8</c:v>
                </c:pt>
                <c:pt idx="57649">
                  <c:v>106.8</c:v>
                </c:pt>
                <c:pt idx="57650">
                  <c:v>106.8</c:v>
                </c:pt>
                <c:pt idx="57651">
                  <c:v>106.8</c:v>
                </c:pt>
                <c:pt idx="57652">
                  <c:v>106.8</c:v>
                </c:pt>
                <c:pt idx="57653">
                  <c:v>106.9</c:v>
                </c:pt>
                <c:pt idx="57654">
                  <c:v>106.9</c:v>
                </c:pt>
                <c:pt idx="57655">
                  <c:v>106.9</c:v>
                </c:pt>
                <c:pt idx="57656">
                  <c:v>106.9</c:v>
                </c:pt>
                <c:pt idx="57657">
                  <c:v>106.9</c:v>
                </c:pt>
                <c:pt idx="57658">
                  <c:v>106.9</c:v>
                </c:pt>
                <c:pt idx="57659">
                  <c:v>106.9</c:v>
                </c:pt>
                <c:pt idx="57660">
                  <c:v>106.9</c:v>
                </c:pt>
                <c:pt idx="57661">
                  <c:v>107</c:v>
                </c:pt>
                <c:pt idx="57662">
                  <c:v>107</c:v>
                </c:pt>
                <c:pt idx="57663">
                  <c:v>107</c:v>
                </c:pt>
                <c:pt idx="57664">
                  <c:v>107</c:v>
                </c:pt>
                <c:pt idx="57665">
                  <c:v>107</c:v>
                </c:pt>
                <c:pt idx="57666">
                  <c:v>107</c:v>
                </c:pt>
                <c:pt idx="57667">
                  <c:v>107</c:v>
                </c:pt>
                <c:pt idx="57668">
                  <c:v>107</c:v>
                </c:pt>
                <c:pt idx="57669">
                  <c:v>107.1</c:v>
                </c:pt>
                <c:pt idx="57670">
                  <c:v>107.1</c:v>
                </c:pt>
                <c:pt idx="57671">
                  <c:v>107.1</c:v>
                </c:pt>
                <c:pt idx="57672">
                  <c:v>107.1</c:v>
                </c:pt>
                <c:pt idx="57673">
                  <c:v>107.1</c:v>
                </c:pt>
                <c:pt idx="57674">
                  <c:v>107.1</c:v>
                </c:pt>
                <c:pt idx="57675">
                  <c:v>107.1</c:v>
                </c:pt>
                <c:pt idx="57676">
                  <c:v>107.2</c:v>
                </c:pt>
                <c:pt idx="57677">
                  <c:v>107.2</c:v>
                </c:pt>
                <c:pt idx="57678">
                  <c:v>107.2</c:v>
                </c:pt>
                <c:pt idx="57679">
                  <c:v>107.2</c:v>
                </c:pt>
                <c:pt idx="57680">
                  <c:v>107.2</c:v>
                </c:pt>
                <c:pt idx="57681">
                  <c:v>107.2</c:v>
                </c:pt>
                <c:pt idx="57682">
                  <c:v>107.3</c:v>
                </c:pt>
                <c:pt idx="57683">
                  <c:v>107.3</c:v>
                </c:pt>
                <c:pt idx="57684">
                  <c:v>107.3</c:v>
                </c:pt>
                <c:pt idx="57685">
                  <c:v>107.3</c:v>
                </c:pt>
                <c:pt idx="57686">
                  <c:v>107.3</c:v>
                </c:pt>
                <c:pt idx="57687">
                  <c:v>107.3</c:v>
                </c:pt>
                <c:pt idx="57688">
                  <c:v>107.3</c:v>
                </c:pt>
                <c:pt idx="57689">
                  <c:v>107.4</c:v>
                </c:pt>
                <c:pt idx="57690">
                  <c:v>107.4</c:v>
                </c:pt>
                <c:pt idx="57691">
                  <c:v>107.4</c:v>
                </c:pt>
                <c:pt idx="57692">
                  <c:v>107.4</c:v>
                </c:pt>
                <c:pt idx="57693">
                  <c:v>107.4</c:v>
                </c:pt>
                <c:pt idx="57694">
                  <c:v>107.5</c:v>
                </c:pt>
                <c:pt idx="57695">
                  <c:v>107.5</c:v>
                </c:pt>
                <c:pt idx="57696">
                  <c:v>107.5</c:v>
                </c:pt>
                <c:pt idx="57697">
                  <c:v>107.5</c:v>
                </c:pt>
                <c:pt idx="57698">
                  <c:v>107.5</c:v>
                </c:pt>
                <c:pt idx="57699">
                  <c:v>107.5</c:v>
                </c:pt>
                <c:pt idx="57700">
                  <c:v>107.6</c:v>
                </c:pt>
                <c:pt idx="57701">
                  <c:v>107.6</c:v>
                </c:pt>
                <c:pt idx="57702">
                  <c:v>107.6</c:v>
                </c:pt>
                <c:pt idx="57703">
                  <c:v>107.6</c:v>
                </c:pt>
                <c:pt idx="57704">
                  <c:v>107.6</c:v>
                </c:pt>
                <c:pt idx="57705">
                  <c:v>107.7</c:v>
                </c:pt>
                <c:pt idx="57706">
                  <c:v>107.7</c:v>
                </c:pt>
                <c:pt idx="57707">
                  <c:v>107.7</c:v>
                </c:pt>
                <c:pt idx="57708">
                  <c:v>107.7</c:v>
                </c:pt>
                <c:pt idx="57709">
                  <c:v>107.7</c:v>
                </c:pt>
                <c:pt idx="57710">
                  <c:v>107.7</c:v>
                </c:pt>
                <c:pt idx="57711">
                  <c:v>107.8</c:v>
                </c:pt>
                <c:pt idx="57712">
                  <c:v>107.8</c:v>
                </c:pt>
                <c:pt idx="57713">
                  <c:v>107.8</c:v>
                </c:pt>
                <c:pt idx="57714">
                  <c:v>107.8</c:v>
                </c:pt>
                <c:pt idx="57715">
                  <c:v>107.8</c:v>
                </c:pt>
                <c:pt idx="57716">
                  <c:v>107.8</c:v>
                </c:pt>
                <c:pt idx="57717">
                  <c:v>107.9</c:v>
                </c:pt>
                <c:pt idx="57718">
                  <c:v>107.9</c:v>
                </c:pt>
                <c:pt idx="57719">
                  <c:v>107.9</c:v>
                </c:pt>
                <c:pt idx="57720">
                  <c:v>107.9</c:v>
                </c:pt>
                <c:pt idx="57721">
                  <c:v>107.9</c:v>
                </c:pt>
                <c:pt idx="57722">
                  <c:v>107.9</c:v>
                </c:pt>
                <c:pt idx="57723">
                  <c:v>108</c:v>
                </c:pt>
                <c:pt idx="57724">
                  <c:v>108</c:v>
                </c:pt>
                <c:pt idx="57725">
                  <c:v>108</c:v>
                </c:pt>
                <c:pt idx="57726">
                  <c:v>108</c:v>
                </c:pt>
                <c:pt idx="57727">
                  <c:v>108</c:v>
                </c:pt>
                <c:pt idx="57728">
                  <c:v>108</c:v>
                </c:pt>
                <c:pt idx="57729">
                  <c:v>108</c:v>
                </c:pt>
                <c:pt idx="57730">
                  <c:v>108</c:v>
                </c:pt>
                <c:pt idx="57731">
                  <c:v>108.1</c:v>
                </c:pt>
                <c:pt idx="57732">
                  <c:v>108.1</c:v>
                </c:pt>
                <c:pt idx="57733">
                  <c:v>108.1</c:v>
                </c:pt>
                <c:pt idx="57734">
                  <c:v>108.1</c:v>
                </c:pt>
                <c:pt idx="57735">
                  <c:v>108.1</c:v>
                </c:pt>
                <c:pt idx="57736">
                  <c:v>108.1</c:v>
                </c:pt>
                <c:pt idx="57737">
                  <c:v>108.1</c:v>
                </c:pt>
                <c:pt idx="57738">
                  <c:v>108.2</c:v>
                </c:pt>
                <c:pt idx="57739">
                  <c:v>108.2</c:v>
                </c:pt>
                <c:pt idx="57740">
                  <c:v>108.2</c:v>
                </c:pt>
                <c:pt idx="57741">
                  <c:v>108.2</c:v>
                </c:pt>
                <c:pt idx="57742">
                  <c:v>108.2</c:v>
                </c:pt>
                <c:pt idx="57743">
                  <c:v>108.2</c:v>
                </c:pt>
                <c:pt idx="57744">
                  <c:v>108.3</c:v>
                </c:pt>
                <c:pt idx="57745">
                  <c:v>108.3</c:v>
                </c:pt>
                <c:pt idx="57746">
                  <c:v>108.3</c:v>
                </c:pt>
                <c:pt idx="57747">
                  <c:v>108.3</c:v>
                </c:pt>
                <c:pt idx="57748">
                  <c:v>108.3</c:v>
                </c:pt>
                <c:pt idx="57749">
                  <c:v>108.3</c:v>
                </c:pt>
                <c:pt idx="57750">
                  <c:v>108.3</c:v>
                </c:pt>
                <c:pt idx="57751">
                  <c:v>108.4</c:v>
                </c:pt>
                <c:pt idx="57752">
                  <c:v>108.4</c:v>
                </c:pt>
                <c:pt idx="57753">
                  <c:v>108.4</c:v>
                </c:pt>
                <c:pt idx="57754">
                  <c:v>108.4</c:v>
                </c:pt>
                <c:pt idx="57755">
                  <c:v>108.4</c:v>
                </c:pt>
                <c:pt idx="57756">
                  <c:v>108.4</c:v>
                </c:pt>
                <c:pt idx="57757">
                  <c:v>108.4</c:v>
                </c:pt>
                <c:pt idx="57758">
                  <c:v>108.4</c:v>
                </c:pt>
                <c:pt idx="57759">
                  <c:v>108.4</c:v>
                </c:pt>
                <c:pt idx="57760">
                  <c:v>108.5</c:v>
                </c:pt>
                <c:pt idx="57761">
                  <c:v>108.5</c:v>
                </c:pt>
                <c:pt idx="57762">
                  <c:v>108.5</c:v>
                </c:pt>
                <c:pt idx="57763">
                  <c:v>108.5</c:v>
                </c:pt>
                <c:pt idx="57764">
                  <c:v>108.5</c:v>
                </c:pt>
                <c:pt idx="57765">
                  <c:v>108.5</c:v>
                </c:pt>
                <c:pt idx="57766">
                  <c:v>108.5</c:v>
                </c:pt>
                <c:pt idx="57767">
                  <c:v>108.5</c:v>
                </c:pt>
                <c:pt idx="57768">
                  <c:v>108.6</c:v>
                </c:pt>
                <c:pt idx="57769">
                  <c:v>108.6</c:v>
                </c:pt>
                <c:pt idx="57770">
                  <c:v>108.6</c:v>
                </c:pt>
                <c:pt idx="57771">
                  <c:v>108.6</c:v>
                </c:pt>
                <c:pt idx="57772">
                  <c:v>108.6</c:v>
                </c:pt>
                <c:pt idx="57773">
                  <c:v>108.6</c:v>
                </c:pt>
                <c:pt idx="57774">
                  <c:v>108.6</c:v>
                </c:pt>
                <c:pt idx="57775">
                  <c:v>108.6</c:v>
                </c:pt>
                <c:pt idx="57776">
                  <c:v>108.6</c:v>
                </c:pt>
                <c:pt idx="57777">
                  <c:v>108.6</c:v>
                </c:pt>
                <c:pt idx="57778">
                  <c:v>108.6</c:v>
                </c:pt>
                <c:pt idx="57779">
                  <c:v>108.6</c:v>
                </c:pt>
                <c:pt idx="57780">
                  <c:v>108.6</c:v>
                </c:pt>
                <c:pt idx="57781">
                  <c:v>108.7</c:v>
                </c:pt>
                <c:pt idx="57782">
                  <c:v>108.7</c:v>
                </c:pt>
                <c:pt idx="57783">
                  <c:v>108.7</c:v>
                </c:pt>
                <c:pt idx="57784">
                  <c:v>108.7</c:v>
                </c:pt>
                <c:pt idx="57785">
                  <c:v>108.7</c:v>
                </c:pt>
                <c:pt idx="57786">
                  <c:v>108.7</c:v>
                </c:pt>
                <c:pt idx="57787">
                  <c:v>108.7</c:v>
                </c:pt>
                <c:pt idx="57788">
                  <c:v>108.7</c:v>
                </c:pt>
                <c:pt idx="57789">
                  <c:v>108.7</c:v>
                </c:pt>
                <c:pt idx="57790">
                  <c:v>108.7</c:v>
                </c:pt>
                <c:pt idx="57791">
                  <c:v>108.7</c:v>
                </c:pt>
                <c:pt idx="57792">
                  <c:v>108.7</c:v>
                </c:pt>
                <c:pt idx="57793">
                  <c:v>108.7</c:v>
                </c:pt>
                <c:pt idx="57794">
                  <c:v>108.7</c:v>
                </c:pt>
                <c:pt idx="57795">
                  <c:v>108.7</c:v>
                </c:pt>
                <c:pt idx="57796">
                  <c:v>108.7</c:v>
                </c:pt>
                <c:pt idx="57797">
                  <c:v>108.7</c:v>
                </c:pt>
                <c:pt idx="57798">
                  <c:v>108.7</c:v>
                </c:pt>
                <c:pt idx="57799">
                  <c:v>108.7</c:v>
                </c:pt>
                <c:pt idx="57800">
                  <c:v>108.7</c:v>
                </c:pt>
                <c:pt idx="57801">
                  <c:v>108.7</c:v>
                </c:pt>
                <c:pt idx="57802">
                  <c:v>108.8</c:v>
                </c:pt>
                <c:pt idx="57803">
                  <c:v>108.7</c:v>
                </c:pt>
                <c:pt idx="57804">
                  <c:v>108.8</c:v>
                </c:pt>
                <c:pt idx="57805">
                  <c:v>108.8</c:v>
                </c:pt>
                <c:pt idx="57806">
                  <c:v>108.7</c:v>
                </c:pt>
                <c:pt idx="57807">
                  <c:v>108.8</c:v>
                </c:pt>
                <c:pt idx="57808">
                  <c:v>108.7</c:v>
                </c:pt>
                <c:pt idx="57809">
                  <c:v>108.8</c:v>
                </c:pt>
                <c:pt idx="57810">
                  <c:v>108.8</c:v>
                </c:pt>
                <c:pt idx="57811">
                  <c:v>108.8</c:v>
                </c:pt>
                <c:pt idx="57812">
                  <c:v>108.8</c:v>
                </c:pt>
                <c:pt idx="57813">
                  <c:v>108.8</c:v>
                </c:pt>
                <c:pt idx="57814">
                  <c:v>108.8</c:v>
                </c:pt>
                <c:pt idx="57815">
                  <c:v>108.8</c:v>
                </c:pt>
                <c:pt idx="57816">
                  <c:v>108.8</c:v>
                </c:pt>
                <c:pt idx="57817">
                  <c:v>108.8</c:v>
                </c:pt>
                <c:pt idx="57818">
                  <c:v>108.8</c:v>
                </c:pt>
                <c:pt idx="57819">
                  <c:v>108.7</c:v>
                </c:pt>
                <c:pt idx="57820">
                  <c:v>108.7</c:v>
                </c:pt>
                <c:pt idx="57821">
                  <c:v>108.7</c:v>
                </c:pt>
                <c:pt idx="57822">
                  <c:v>108.7</c:v>
                </c:pt>
                <c:pt idx="57823">
                  <c:v>108.7</c:v>
                </c:pt>
                <c:pt idx="57824">
                  <c:v>108.7</c:v>
                </c:pt>
                <c:pt idx="57825">
                  <c:v>108.7</c:v>
                </c:pt>
                <c:pt idx="57826">
                  <c:v>108.7</c:v>
                </c:pt>
                <c:pt idx="57827">
                  <c:v>108.7</c:v>
                </c:pt>
                <c:pt idx="57828">
                  <c:v>108.7</c:v>
                </c:pt>
                <c:pt idx="57829">
                  <c:v>108.7</c:v>
                </c:pt>
                <c:pt idx="57830">
                  <c:v>108.7</c:v>
                </c:pt>
                <c:pt idx="57831">
                  <c:v>108.7</c:v>
                </c:pt>
                <c:pt idx="57832">
                  <c:v>108.7</c:v>
                </c:pt>
                <c:pt idx="57833">
                  <c:v>108.7</c:v>
                </c:pt>
                <c:pt idx="57834">
                  <c:v>108.7</c:v>
                </c:pt>
                <c:pt idx="57835">
                  <c:v>108.7</c:v>
                </c:pt>
                <c:pt idx="57836">
                  <c:v>108.7</c:v>
                </c:pt>
                <c:pt idx="57837">
                  <c:v>108.6</c:v>
                </c:pt>
                <c:pt idx="57838">
                  <c:v>108.6</c:v>
                </c:pt>
                <c:pt idx="57839">
                  <c:v>108.6</c:v>
                </c:pt>
                <c:pt idx="57840">
                  <c:v>108.6</c:v>
                </c:pt>
                <c:pt idx="57841">
                  <c:v>108.6</c:v>
                </c:pt>
                <c:pt idx="57842">
                  <c:v>108.6</c:v>
                </c:pt>
                <c:pt idx="57843">
                  <c:v>108.6</c:v>
                </c:pt>
                <c:pt idx="57844">
                  <c:v>108.6</c:v>
                </c:pt>
                <c:pt idx="57845">
                  <c:v>108.6</c:v>
                </c:pt>
                <c:pt idx="57846">
                  <c:v>108.6</c:v>
                </c:pt>
                <c:pt idx="57847">
                  <c:v>108.6</c:v>
                </c:pt>
                <c:pt idx="57848">
                  <c:v>108.5</c:v>
                </c:pt>
                <c:pt idx="57849">
                  <c:v>108.5</c:v>
                </c:pt>
                <c:pt idx="57850">
                  <c:v>108.5</c:v>
                </c:pt>
                <c:pt idx="57851">
                  <c:v>108.5</c:v>
                </c:pt>
                <c:pt idx="57852">
                  <c:v>108.5</c:v>
                </c:pt>
                <c:pt idx="57853">
                  <c:v>108.5</c:v>
                </c:pt>
                <c:pt idx="57854">
                  <c:v>108.5</c:v>
                </c:pt>
                <c:pt idx="57855">
                  <c:v>108.5</c:v>
                </c:pt>
                <c:pt idx="57856">
                  <c:v>108.5</c:v>
                </c:pt>
                <c:pt idx="57857">
                  <c:v>108.4</c:v>
                </c:pt>
                <c:pt idx="57858">
                  <c:v>108.4</c:v>
                </c:pt>
                <c:pt idx="57859">
                  <c:v>108.4</c:v>
                </c:pt>
                <c:pt idx="57860">
                  <c:v>108.4</c:v>
                </c:pt>
                <c:pt idx="57861">
                  <c:v>108.4</c:v>
                </c:pt>
                <c:pt idx="57862">
                  <c:v>108.4</c:v>
                </c:pt>
                <c:pt idx="57863">
                  <c:v>108.4</c:v>
                </c:pt>
                <c:pt idx="57864">
                  <c:v>108.4</c:v>
                </c:pt>
                <c:pt idx="57865">
                  <c:v>108.4</c:v>
                </c:pt>
                <c:pt idx="57866">
                  <c:v>108.3</c:v>
                </c:pt>
                <c:pt idx="57867">
                  <c:v>108.3</c:v>
                </c:pt>
                <c:pt idx="57868">
                  <c:v>108.3</c:v>
                </c:pt>
                <c:pt idx="57869">
                  <c:v>108.3</c:v>
                </c:pt>
                <c:pt idx="57870">
                  <c:v>108.3</c:v>
                </c:pt>
                <c:pt idx="57871">
                  <c:v>108.3</c:v>
                </c:pt>
                <c:pt idx="57872">
                  <c:v>108.3</c:v>
                </c:pt>
                <c:pt idx="57873">
                  <c:v>108.2</c:v>
                </c:pt>
                <c:pt idx="57874">
                  <c:v>108.2</c:v>
                </c:pt>
                <c:pt idx="57875">
                  <c:v>108.2</c:v>
                </c:pt>
                <c:pt idx="57876">
                  <c:v>108.2</c:v>
                </c:pt>
                <c:pt idx="57877">
                  <c:v>108.2</c:v>
                </c:pt>
                <c:pt idx="57878">
                  <c:v>108.2</c:v>
                </c:pt>
                <c:pt idx="57879">
                  <c:v>108.2</c:v>
                </c:pt>
                <c:pt idx="57880">
                  <c:v>108.2</c:v>
                </c:pt>
                <c:pt idx="57881">
                  <c:v>108.1</c:v>
                </c:pt>
                <c:pt idx="57882">
                  <c:v>108.1</c:v>
                </c:pt>
                <c:pt idx="57883">
                  <c:v>108.1</c:v>
                </c:pt>
                <c:pt idx="57884">
                  <c:v>108.1</c:v>
                </c:pt>
                <c:pt idx="57885">
                  <c:v>108.1</c:v>
                </c:pt>
                <c:pt idx="57886">
                  <c:v>108.1</c:v>
                </c:pt>
                <c:pt idx="57887">
                  <c:v>108</c:v>
                </c:pt>
                <c:pt idx="57888">
                  <c:v>108</c:v>
                </c:pt>
                <c:pt idx="57889">
                  <c:v>108</c:v>
                </c:pt>
                <c:pt idx="57890">
                  <c:v>108</c:v>
                </c:pt>
                <c:pt idx="57891">
                  <c:v>108</c:v>
                </c:pt>
                <c:pt idx="57892">
                  <c:v>108</c:v>
                </c:pt>
                <c:pt idx="57893">
                  <c:v>108</c:v>
                </c:pt>
                <c:pt idx="57894">
                  <c:v>107.9</c:v>
                </c:pt>
                <c:pt idx="57895">
                  <c:v>107.9</c:v>
                </c:pt>
                <c:pt idx="57896">
                  <c:v>107.9</c:v>
                </c:pt>
                <c:pt idx="57897">
                  <c:v>107.9</c:v>
                </c:pt>
                <c:pt idx="57898">
                  <c:v>107.9</c:v>
                </c:pt>
                <c:pt idx="57899">
                  <c:v>107.9</c:v>
                </c:pt>
                <c:pt idx="57900">
                  <c:v>107.9</c:v>
                </c:pt>
                <c:pt idx="57901">
                  <c:v>107.8</c:v>
                </c:pt>
                <c:pt idx="57902">
                  <c:v>107.8</c:v>
                </c:pt>
                <c:pt idx="57903">
                  <c:v>107.8</c:v>
                </c:pt>
                <c:pt idx="57904">
                  <c:v>107.8</c:v>
                </c:pt>
                <c:pt idx="57905">
                  <c:v>107.8</c:v>
                </c:pt>
                <c:pt idx="57906">
                  <c:v>107.8</c:v>
                </c:pt>
                <c:pt idx="57907">
                  <c:v>107.7</c:v>
                </c:pt>
                <c:pt idx="57908">
                  <c:v>107.7</c:v>
                </c:pt>
                <c:pt idx="57909">
                  <c:v>107.7</c:v>
                </c:pt>
                <c:pt idx="57910">
                  <c:v>107.7</c:v>
                </c:pt>
                <c:pt idx="57911">
                  <c:v>107.7</c:v>
                </c:pt>
                <c:pt idx="57912">
                  <c:v>107.7</c:v>
                </c:pt>
                <c:pt idx="57913">
                  <c:v>107.6</c:v>
                </c:pt>
                <c:pt idx="57914">
                  <c:v>107.6</c:v>
                </c:pt>
                <c:pt idx="57915">
                  <c:v>107.6</c:v>
                </c:pt>
                <c:pt idx="57916">
                  <c:v>107.6</c:v>
                </c:pt>
                <c:pt idx="57917">
                  <c:v>107.6</c:v>
                </c:pt>
                <c:pt idx="57918">
                  <c:v>107.6</c:v>
                </c:pt>
                <c:pt idx="57919">
                  <c:v>107.6</c:v>
                </c:pt>
                <c:pt idx="57920">
                  <c:v>107.5</c:v>
                </c:pt>
                <c:pt idx="57921">
                  <c:v>107.5</c:v>
                </c:pt>
                <c:pt idx="57922">
                  <c:v>107.5</c:v>
                </c:pt>
                <c:pt idx="57923">
                  <c:v>107.5</c:v>
                </c:pt>
                <c:pt idx="57924">
                  <c:v>107.5</c:v>
                </c:pt>
                <c:pt idx="57925">
                  <c:v>107.5</c:v>
                </c:pt>
                <c:pt idx="57926">
                  <c:v>107.5</c:v>
                </c:pt>
                <c:pt idx="57927">
                  <c:v>107.4</c:v>
                </c:pt>
                <c:pt idx="57928">
                  <c:v>107.4</c:v>
                </c:pt>
                <c:pt idx="57929">
                  <c:v>107.4</c:v>
                </c:pt>
                <c:pt idx="57930">
                  <c:v>107.4</c:v>
                </c:pt>
                <c:pt idx="57931">
                  <c:v>107.4</c:v>
                </c:pt>
                <c:pt idx="57932">
                  <c:v>107.4</c:v>
                </c:pt>
                <c:pt idx="57933">
                  <c:v>107.3</c:v>
                </c:pt>
                <c:pt idx="57934">
                  <c:v>107.3</c:v>
                </c:pt>
                <c:pt idx="57935">
                  <c:v>107.3</c:v>
                </c:pt>
                <c:pt idx="57936">
                  <c:v>107.3</c:v>
                </c:pt>
                <c:pt idx="57937">
                  <c:v>107.3</c:v>
                </c:pt>
                <c:pt idx="57938">
                  <c:v>107.3</c:v>
                </c:pt>
                <c:pt idx="57939">
                  <c:v>107.3</c:v>
                </c:pt>
                <c:pt idx="57940">
                  <c:v>107.2</c:v>
                </c:pt>
                <c:pt idx="57941">
                  <c:v>107.2</c:v>
                </c:pt>
                <c:pt idx="57942">
                  <c:v>107.2</c:v>
                </c:pt>
                <c:pt idx="57943">
                  <c:v>107.2</c:v>
                </c:pt>
                <c:pt idx="57944">
                  <c:v>107.2</c:v>
                </c:pt>
                <c:pt idx="57945">
                  <c:v>107.2</c:v>
                </c:pt>
                <c:pt idx="57946">
                  <c:v>107.2</c:v>
                </c:pt>
                <c:pt idx="57947">
                  <c:v>107.1</c:v>
                </c:pt>
                <c:pt idx="57948">
                  <c:v>107.1</c:v>
                </c:pt>
                <c:pt idx="57949">
                  <c:v>107.1</c:v>
                </c:pt>
                <c:pt idx="57950">
                  <c:v>107.1</c:v>
                </c:pt>
                <c:pt idx="57951">
                  <c:v>107.1</c:v>
                </c:pt>
                <c:pt idx="57952">
                  <c:v>107.1</c:v>
                </c:pt>
                <c:pt idx="57953">
                  <c:v>107</c:v>
                </c:pt>
                <c:pt idx="57954">
                  <c:v>107</c:v>
                </c:pt>
                <c:pt idx="57955">
                  <c:v>107</c:v>
                </c:pt>
                <c:pt idx="57956">
                  <c:v>107</c:v>
                </c:pt>
                <c:pt idx="57957">
                  <c:v>107</c:v>
                </c:pt>
                <c:pt idx="57958">
                  <c:v>107</c:v>
                </c:pt>
                <c:pt idx="57959">
                  <c:v>107</c:v>
                </c:pt>
                <c:pt idx="57960">
                  <c:v>107</c:v>
                </c:pt>
                <c:pt idx="57961">
                  <c:v>107</c:v>
                </c:pt>
                <c:pt idx="57962">
                  <c:v>107</c:v>
                </c:pt>
                <c:pt idx="57963">
                  <c:v>107</c:v>
                </c:pt>
                <c:pt idx="57964">
                  <c:v>107</c:v>
                </c:pt>
                <c:pt idx="57965">
                  <c:v>107</c:v>
                </c:pt>
                <c:pt idx="57966">
                  <c:v>106.9</c:v>
                </c:pt>
                <c:pt idx="57967">
                  <c:v>106.9</c:v>
                </c:pt>
                <c:pt idx="57968">
                  <c:v>106.9</c:v>
                </c:pt>
                <c:pt idx="57969">
                  <c:v>106.9</c:v>
                </c:pt>
                <c:pt idx="57970">
                  <c:v>106.9</c:v>
                </c:pt>
                <c:pt idx="57971">
                  <c:v>106.9</c:v>
                </c:pt>
                <c:pt idx="57972">
                  <c:v>106.9</c:v>
                </c:pt>
                <c:pt idx="57973">
                  <c:v>106.9</c:v>
                </c:pt>
                <c:pt idx="57974">
                  <c:v>106.9</c:v>
                </c:pt>
                <c:pt idx="57975">
                  <c:v>106.9</c:v>
                </c:pt>
                <c:pt idx="57976">
                  <c:v>106.9</c:v>
                </c:pt>
                <c:pt idx="57977">
                  <c:v>106.9</c:v>
                </c:pt>
                <c:pt idx="57978">
                  <c:v>106.8</c:v>
                </c:pt>
                <c:pt idx="57979">
                  <c:v>106.8</c:v>
                </c:pt>
                <c:pt idx="57980">
                  <c:v>106.8</c:v>
                </c:pt>
                <c:pt idx="57981">
                  <c:v>106.8</c:v>
                </c:pt>
                <c:pt idx="57982">
                  <c:v>106.8</c:v>
                </c:pt>
                <c:pt idx="57983">
                  <c:v>106.8</c:v>
                </c:pt>
                <c:pt idx="57984">
                  <c:v>106.8</c:v>
                </c:pt>
                <c:pt idx="57985">
                  <c:v>106.8</c:v>
                </c:pt>
                <c:pt idx="57986">
                  <c:v>106.8</c:v>
                </c:pt>
                <c:pt idx="57987">
                  <c:v>106.8</c:v>
                </c:pt>
                <c:pt idx="57988">
                  <c:v>106.8</c:v>
                </c:pt>
                <c:pt idx="57989">
                  <c:v>106.7</c:v>
                </c:pt>
                <c:pt idx="57990">
                  <c:v>106.7</c:v>
                </c:pt>
                <c:pt idx="57991">
                  <c:v>106.7</c:v>
                </c:pt>
                <c:pt idx="57992">
                  <c:v>106.7</c:v>
                </c:pt>
                <c:pt idx="57993">
                  <c:v>106.7</c:v>
                </c:pt>
                <c:pt idx="57994">
                  <c:v>106.7</c:v>
                </c:pt>
                <c:pt idx="57995">
                  <c:v>106.7</c:v>
                </c:pt>
                <c:pt idx="57996">
                  <c:v>106.7</c:v>
                </c:pt>
                <c:pt idx="57997">
                  <c:v>106.7</c:v>
                </c:pt>
                <c:pt idx="57998">
                  <c:v>106.7</c:v>
                </c:pt>
                <c:pt idx="57999">
                  <c:v>106.7</c:v>
                </c:pt>
                <c:pt idx="58000">
                  <c:v>106.7</c:v>
                </c:pt>
                <c:pt idx="58001">
                  <c:v>106.7</c:v>
                </c:pt>
                <c:pt idx="58002">
                  <c:v>106.7</c:v>
                </c:pt>
                <c:pt idx="58003">
                  <c:v>106.7</c:v>
                </c:pt>
                <c:pt idx="58004">
                  <c:v>106.7</c:v>
                </c:pt>
                <c:pt idx="58005">
                  <c:v>106.7</c:v>
                </c:pt>
                <c:pt idx="58006">
                  <c:v>106.7</c:v>
                </c:pt>
                <c:pt idx="58007">
                  <c:v>106.7</c:v>
                </c:pt>
                <c:pt idx="58008">
                  <c:v>106.7</c:v>
                </c:pt>
                <c:pt idx="58009">
                  <c:v>106.7</c:v>
                </c:pt>
                <c:pt idx="58010">
                  <c:v>106.7</c:v>
                </c:pt>
                <c:pt idx="58011">
                  <c:v>106.7</c:v>
                </c:pt>
                <c:pt idx="58012">
                  <c:v>106.7</c:v>
                </c:pt>
                <c:pt idx="58013">
                  <c:v>106.7</c:v>
                </c:pt>
                <c:pt idx="58014">
                  <c:v>106.7</c:v>
                </c:pt>
                <c:pt idx="58015">
                  <c:v>106.7</c:v>
                </c:pt>
                <c:pt idx="58016">
                  <c:v>106.7</c:v>
                </c:pt>
                <c:pt idx="58017">
                  <c:v>106.7</c:v>
                </c:pt>
                <c:pt idx="58018">
                  <c:v>106.7</c:v>
                </c:pt>
                <c:pt idx="58019">
                  <c:v>106.7</c:v>
                </c:pt>
                <c:pt idx="58020">
                  <c:v>106.7</c:v>
                </c:pt>
                <c:pt idx="58021">
                  <c:v>106.7</c:v>
                </c:pt>
                <c:pt idx="58022">
                  <c:v>106.7</c:v>
                </c:pt>
                <c:pt idx="58023">
                  <c:v>106.7</c:v>
                </c:pt>
                <c:pt idx="58024">
                  <c:v>106.7</c:v>
                </c:pt>
                <c:pt idx="58025">
                  <c:v>106.7</c:v>
                </c:pt>
                <c:pt idx="58026">
                  <c:v>106.7</c:v>
                </c:pt>
                <c:pt idx="58027">
                  <c:v>106.7</c:v>
                </c:pt>
                <c:pt idx="58028">
                  <c:v>106.7</c:v>
                </c:pt>
                <c:pt idx="58029">
                  <c:v>106.7</c:v>
                </c:pt>
                <c:pt idx="58030">
                  <c:v>106.7</c:v>
                </c:pt>
                <c:pt idx="58031">
                  <c:v>106.7</c:v>
                </c:pt>
                <c:pt idx="58032">
                  <c:v>106.7</c:v>
                </c:pt>
                <c:pt idx="58033">
                  <c:v>106.7</c:v>
                </c:pt>
                <c:pt idx="58034">
                  <c:v>106.7</c:v>
                </c:pt>
                <c:pt idx="58035">
                  <c:v>106.7</c:v>
                </c:pt>
                <c:pt idx="58036">
                  <c:v>106.7</c:v>
                </c:pt>
                <c:pt idx="58037">
                  <c:v>106.7</c:v>
                </c:pt>
                <c:pt idx="58038">
                  <c:v>106.7</c:v>
                </c:pt>
                <c:pt idx="58039">
                  <c:v>106.7</c:v>
                </c:pt>
                <c:pt idx="58040">
                  <c:v>106.7</c:v>
                </c:pt>
                <c:pt idx="58041">
                  <c:v>106.7</c:v>
                </c:pt>
                <c:pt idx="58042">
                  <c:v>106.7</c:v>
                </c:pt>
                <c:pt idx="58043">
                  <c:v>106.7</c:v>
                </c:pt>
                <c:pt idx="58044">
                  <c:v>106.7</c:v>
                </c:pt>
                <c:pt idx="58045">
                  <c:v>106.7</c:v>
                </c:pt>
                <c:pt idx="58046">
                  <c:v>106.8</c:v>
                </c:pt>
                <c:pt idx="58047">
                  <c:v>106.8</c:v>
                </c:pt>
                <c:pt idx="58048">
                  <c:v>106.8</c:v>
                </c:pt>
                <c:pt idx="58049">
                  <c:v>106.8</c:v>
                </c:pt>
                <c:pt idx="58050">
                  <c:v>106.8</c:v>
                </c:pt>
                <c:pt idx="58051">
                  <c:v>106.8</c:v>
                </c:pt>
                <c:pt idx="58052">
                  <c:v>106.8</c:v>
                </c:pt>
                <c:pt idx="58053">
                  <c:v>106.8</c:v>
                </c:pt>
                <c:pt idx="58054">
                  <c:v>106.8</c:v>
                </c:pt>
                <c:pt idx="58055">
                  <c:v>106.8</c:v>
                </c:pt>
                <c:pt idx="58056">
                  <c:v>106.8</c:v>
                </c:pt>
                <c:pt idx="58057">
                  <c:v>106.8</c:v>
                </c:pt>
                <c:pt idx="58058">
                  <c:v>106.8</c:v>
                </c:pt>
                <c:pt idx="58059">
                  <c:v>106.8</c:v>
                </c:pt>
                <c:pt idx="58060">
                  <c:v>106.8</c:v>
                </c:pt>
                <c:pt idx="58061">
                  <c:v>106.9</c:v>
                </c:pt>
                <c:pt idx="58062">
                  <c:v>106.9</c:v>
                </c:pt>
                <c:pt idx="58063">
                  <c:v>106.9</c:v>
                </c:pt>
                <c:pt idx="58064">
                  <c:v>106.9</c:v>
                </c:pt>
                <c:pt idx="58065">
                  <c:v>106.9</c:v>
                </c:pt>
                <c:pt idx="58066">
                  <c:v>106.9</c:v>
                </c:pt>
                <c:pt idx="58067">
                  <c:v>106.9</c:v>
                </c:pt>
                <c:pt idx="58068">
                  <c:v>106.9</c:v>
                </c:pt>
                <c:pt idx="58069">
                  <c:v>106.9</c:v>
                </c:pt>
                <c:pt idx="58070">
                  <c:v>107</c:v>
                </c:pt>
                <c:pt idx="58071">
                  <c:v>107</c:v>
                </c:pt>
                <c:pt idx="58072">
                  <c:v>107</c:v>
                </c:pt>
                <c:pt idx="58073">
                  <c:v>107</c:v>
                </c:pt>
                <c:pt idx="58074">
                  <c:v>107</c:v>
                </c:pt>
                <c:pt idx="58075">
                  <c:v>107</c:v>
                </c:pt>
                <c:pt idx="58076">
                  <c:v>107</c:v>
                </c:pt>
                <c:pt idx="58077">
                  <c:v>107.1</c:v>
                </c:pt>
                <c:pt idx="58078">
                  <c:v>107.1</c:v>
                </c:pt>
                <c:pt idx="58079">
                  <c:v>107.1</c:v>
                </c:pt>
                <c:pt idx="58080">
                  <c:v>107.1</c:v>
                </c:pt>
                <c:pt idx="58081">
                  <c:v>107.1</c:v>
                </c:pt>
                <c:pt idx="58082">
                  <c:v>107.1</c:v>
                </c:pt>
                <c:pt idx="58083">
                  <c:v>107.2</c:v>
                </c:pt>
                <c:pt idx="58084">
                  <c:v>107.2</c:v>
                </c:pt>
                <c:pt idx="58085">
                  <c:v>107.2</c:v>
                </c:pt>
                <c:pt idx="58086">
                  <c:v>107.2</c:v>
                </c:pt>
                <c:pt idx="58087">
                  <c:v>107.2</c:v>
                </c:pt>
                <c:pt idx="58088">
                  <c:v>107.2</c:v>
                </c:pt>
                <c:pt idx="58089">
                  <c:v>107.3</c:v>
                </c:pt>
                <c:pt idx="58090">
                  <c:v>107.3</c:v>
                </c:pt>
                <c:pt idx="58091">
                  <c:v>107.3</c:v>
                </c:pt>
                <c:pt idx="58092">
                  <c:v>107.3</c:v>
                </c:pt>
                <c:pt idx="58093">
                  <c:v>107.3</c:v>
                </c:pt>
                <c:pt idx="58094">
                  <c:v>107.4</c:v>
                </c:pt>
                <c:pt idx="58095">
                  <c:v>107.4</c:v>
                </c:pt>
                <c:pt idx="58096">
                  <c:v>107.4</c:v>
                </c:pt>
                <c:pt idx="58097">
                  <c:v>107.4</c:v>
                </c:pt>
                <c:pt idx="58098">
                  <c:v>107.4</c:v>
                </c:pt>
                <c:pt idx="58099">
                  <c:v>107.5</c:v>
                </c:pt>
                <c:pt idx="58100">
                  <c:v>107.5</c:v>
                </c:pt>
                <c:pt idx="58101">
                  <c:v>107.5</c:v>
                </c:pt>
                <c:pt idx="58102">
                  <c:v>107.5</c:v>
                </c:pt>
                <c:pt idx="58103">
                  <c:v>107.5</c:v>
                </c:pt>
                <c:pt idx="58104">
                  <c:v>107.6</c:v>
                </c:pt>
                <c:pt idx="58105">
                  <c:v>107.6</c:v>
                </c:pt>
                <c:pt idx="58106">
                  <c:v>107.6</c:v>
                </c:pt>
                <c:pt idx="58107">
                  <c:v>107.6</c:v>
                </c:pt>
                <c:pt idx="58108">
                  <c:v>107.6</c:v>
                </c:pt>
                <c:pt idx="58109">
                  <c:v>107.7</c:v>
                </c:pt>
                <c:pt idx="58110">
                  <c:v>107.7</c:v>
                </c:pt>
                <c:pt idx="58111">
                  <c:v>107.7</c:v>
                </c:pt>
                <c:pt idx="58112">
                  <c:v>107.7</c:v>
                </c:pt>
                <c:pt idx="58113">
                  <c:v>107.7</c:v>
                </c:pt>
                <c:pt idx="58114">
                  <c:v>107.7</c:v>
                </c:pt>
                <c:pt idx="58115">
                  <c:v>107.8</c:v>
                </c:pt>
                <c:pt idx="58116">
                  <c:v>107.8</c:v>
                </c:pt>
                <c:pt idx="58117">
                  <c:v>107.8</c:v>
                </c:pt>
                <c:pt idx="58118">
                  <c:v>107.8</c:v>
                </c:pt>
                <c:pt idx="58119">
                  <c:v>107.8</c:v>
                </c:pt>
                <c:pt idx="58120">
                  <c:v>107.9</c:v>
                </c:pt>
                <c:pt idx="58121">
                  <c:v>107.9</c:v>
                </c:pt>
                <c:pt idx="58122">
                  <c:v>107.9</c:v>
                </c:pt>
                <c:pt idx="58123">
                  <c:v>107.9</c:v>
                </c:pt>
                <c:pt idx="58124">
                  <c:v>107.9</c:v>
                </c:pt>
                <c:pt idx="58125">
                  <c:v>107.9</c:v>
                </c:pt>
                <c:pt idx="58126">
                  <c:v>107.9</c:v>
                </c:pt>
                <c:pt idx="58127">
                  <c:v>108</c:v>
                </c:pt>
                <c:pt idx="58128">
                  <c:v>108</c:v>
                </c:pt>
                <c:pt idx="58129">
                  <c:v>108</c:v>
                </c:pt>
                <c:pt idx="58130">
                  <c:v>108</c:v>
                </c:pt>
                <c:pt idx="58131">
                  <c:v>108</c:v>
                </c:pt>
                <c:pt idx="58132">
                  <c:v>108</c:v>
                </c:pt>
                <c:pt idx="58133">
                  <c:v>108</c:v>
                </c:pt>
                <c:pt idx="58134">
                  <c:v>108</c:v>
                </c:pt>
                <c:pt idx="58135">
                  <c:v>108.1</c:v>
                </c:pt>
                <c:pt idx="58136">
                  <c:v>108.1</c:v>
                </c:pt>
                <c:pt idx="58137">
                  <c:v>108.1</c:v>
                </c:pt>
                <c:pt idx="58138">
                  <c:v>108.1</c:v>
                </c:pt>
                <c:pt idx="58139">
                  <c:v>108.1</c:v>
                </c:pt>
                <c:pt idx="58140">
                  <c:v>108.2</c:v>
                </c:pt>
                <c:pt idx="58141">
                  <c:v>108.2</c:v>
                </c:pt>
                <c:pt idx="58142">
                  <c:v>108.2</c:v>
                </c:pt>
                <c:pt idx="58143">
                  <c:v>108.2</c:v>
                </c:pt>
                <c:pt idx="58144">
                  <c:v>108.2</c:v>
                </c:pt>
                <c:pt idx="58145">
                  <c:v>108.2</c:v>
                </c:pt>
                <c:pt idx="58146">
                  <c:v>108.3</c:v>
                </c:pt>
                <c:pt idx="58147">
                  <c:v>108.3</c:v>
                </c:pt>
                <c:pt idx="58148">
                  <c:v>108.3</c:v>
                </c:pt>
                <c:pt idx="58149">
                  <c:v>108.3</c:v>
                </c:pt>
                <c:pt idx="58150">
                  <c:v>108.3</c:v>
                </c:pt>
                <c:pt idx="58151">
                  <c:v>108.3</c:v>
                </c:pt>
                <c:pt idx="58152">
                  <c:v>108.4</c:v>
                </c:pt>
                <c:pt idx="58153">
                  <c:v>108.4</c:v>
                </c:pt>
                <c:pt idx="58154">
                  <c:v>108.4</c:v>
                </c:pt>
                <c:pt idx="58155">
                  <c:v>108.4</c:v>
                </c:pt>
                <c:pt idx="58156">
                  <c:v>108.4</c:v>
                </c:pt>
                <c:pt idx="58157">
                  <c:v>108.4</c:v>
                </c:pt>
                <c:pt idx="58158">
                  <c:v>108.5</c:v>
                </c:pt>
                <c:pt idx="58159">
                  <c:v>108.5</c:v>
                </c:pt>
                <c:pt idx="58160">
                  <c:v>108.5</c:v>
                </c:pt>
                <c:pt idx="58161">
                  <c:v>108.5</c:v>
                </c:pt>
                <c:pt idx="58162">
                  <c:v>108.5</c:v>
                </c:pt>
                <c:pt idx="58163">
                  <c:v>108.5</c:v>
                </c:pt>
                <c:pt idx="58164">
                  <c:v>108.5</c:v>
                </c:pt>
                <c:pt idx="58165">
                  <c:v>108.6</c:v>
                </c:pt>
                <c:pt idx="58166">
                  <c:v>108.6</c:v>
                </c:pt>
                <c:pt idx="58167">
                  <c:v>108.6</c:v>
                </c:pt>
                <c:pt idx="58168">
                  <c:v>108.6</c:v>
                </c:pt>
                <c:pt idx="58169">
                  <c:v>108.6</c:v>
                </c:pt>
                <c:pt idx="58170">
                  <c:v>108.6</c:v>
                </c:pt>
                <c:pt idx="58171">
                  <c:v>108.6</c:v>
                </c:pt>
                <c:pt idx="58172">
                  <c:v>108.6</c:v>
                </c:pt>
                <c:pt idx="58173">
                  <c:v>108.6</c:v>
                </c:pt>
                <c:pt idx="58174">
                  <c:v>108.7</c:v>
                </c:pt>
                <c:pt idx="58175">
                  <c:v>108.7</c:v>
                </c:pt>
                <c:pt idx="58176">
                  <c:v>108.7</c:v>
                </c:pt>
                <c:pt idx="58177">
                  <c:v>108.7</c:v>
                </c:pt>
                <c:pt idx="58178">
                  <c:v>108.7</c:v>
                </c:pt>
                <c:pt idx="58179">
                  <c:v>108.7</c:v>
                </c:pt>
                <c:pt idx="58180">
                  <c:v>108.7</c:v>
                </c:pt>
                <c:pt idx="58181">
                  <c:v>108.7</c:v>
                </c:pt>
                <c:pt idx="58182">
                  <c:v>108.7</c:v>
                </c:pt>
                <c:pt idx="58183">
                  <c:v>108.7</c:v>
                </c:pt>
                <c:pt idx="58184">
                  <c:v>108.7</c:v>
                </c:pt>
                <c:pt idx="58185">
                  <c:v>108.8</c:v>
                </c:pt>
                <c:pt idx="58186">
                  <c:v>108.8</c:v>
                </c:pt>
                <c:pt idx="58187">
                  <c:v>108.8</c:v>
                </c:pt>
                <c:pt idx="58188">
                  <c:v>108.8</c:v>
                </c:pt>
                <c:pt idx="58189">
                  <c:v>108.8</c:v>
                </c:pt>
                <c:pt idx="58190">
                  <c:v>108.8</c:v>
                </c:pt>
                <c:pt idx="58191">
                  <c:v>108.8</c:v>
                </c:pt>
                <c:pt idx="58192">
                  <c:v>108.8</c:v>
                </c:pt>
                <c:pt idx="58193">
                  <c:v>108.8</c:v>
                </c:pt>
                <c:pt idx="58194">
                  <c:v>108.8</c:v>
                </c:pt>
                <c:pt idx="58195">
                  <c:v>108.8</c:v>
                </c:pt>
                <c:pt idx="58196">
                  <c:v>108.8</c:v>
                </c:pt>
                <c:pt idx="58197">
                  <c:v>108.8</c:v>
                </c:pt>
                <c:pt idx="58198">
                  <c:v>108.9</c:v>
                </c:pt>
                <c:pt idx="58199">
                  <c:v>108.9</c:v>
                </c:pt>
                <c:pt idx="58200">
                  <c:v>108.9</c:v>
                </c:pt>
                <c:pt idx="58201">
                  <c:v>108.9</c:v>
                </c:pt>
                <c:pt idx="58202">
                  <c:v>108.9</c:v>
                </c:pt>
                <c:pt idx="58203">
                  <c:v>108.9</c:v>
                </c:pt>
                <c:pt idx="58204">
                  <c:v>108.9</c:v>
                </c:pt>
                <c:pt idx="58205">
                  <c:v>108.9</c:v>
                </c:pt>
                <c:pt idx="58206">
                  <c:v>108.9</c:v>
                </c:pt>
                <c:pt idx="58207">
                  <c:v>108.9</c:v>
                </c:pt>
                <c:pt idx="58208">
                  <c:v>108.9</c:v>
                </c:pt>
                <c:pt idx="58209">
                  <c:v>108.9</c:v>
                </c:pt>
                <c:pt idx="58210">
                  <c:v>108.9</c:v>
                </c:pt>
                <c:pt idx="58211">
                  <c:v>108.9</c:v>
                </c:pt>
                <c:pt idx="58212">
                  <c:v>108.9</c:v>
                </c:pt>
                <c:pt idx="58213">
                  <c:v>108.9</c:v>
                </c:pt>
                <c:pt idx="58214">
                  <c:v>108.9</c:v>
                </c:pt>
                <c:pt idx="58215">
                  <c:v>108.9</c:v>
                </c:pt>
                <c:pt idx="58216">
                  <c:v>108.9</c:v>
                </c:pt>
                <c:pt idx="58217">
                  <c:v>108.9</c:v>
                </c:pt>
                <c:pt idx="58218">
                  <c:v>108.9</c:v>
                </c:pt>
                <c:pt idx="58219">
                  <c:v>108.9</c:v>
                </c:pt>
                <c:pt idx="58220">
                  <c:v>108.9</c:v>
                </c:pt>
                <c:pt idx="58221">
                  <c:v>108.9</c:v>
                </c:pt>
                <c:pt idx="58222">
                  <c:v>108.9</c:v>
                </c:pt>
                <c:pt idx="58223">
                  <c:v>108.9</c:v>
                </c:pt>
                <c:pt idx="58224">
                  <c:v>108.9</c:v>
                </c:pt>
                <c:pt idx="58225">
                  <c:v>108.9</c:v>
                </c:pt>
                <c:pt idx="58226">
                  <c:v>108.9</c:v>
                </c:pt>
                <c:pt idx="58227">
                  <c:v>108.9</c:v>
                </c:pt>
                <c:pt idx="58228">
                  <c:v>108.9</c:v>
                </c:pt>
                <c:pt idx="58229">
                  <c:v>108.9</c:v>
                </c:pt>
                <c:pt idx="58230">
                  <c:v>108.9</c:v>
                </c:pt>
                <c:pt idx="58231">
                  <c:v>108.9</c:v>
                </c:pt>
                <c:pt idx="58232">
                  <c:v>108.9</c:v>
                </c:pt>
                <c:pt idx="58233">
                  <c:v>108.9</c:v>
                </c:pt>
                <c:pt idx="58234">
                  <c:v>108.9</c:v>
                </c:pt>
                <c:pt idx="58235">
                  <c:v>108.9</c:v>
                </c:pt>
                <c:pt idx="58236">
                  <c:v>108.9</c:v>
                </c:pt>
                <c:pt idx="58237">
                  <c:v>108.9</c:v>
                </c:pt>
                <c:pt idx="58238">
                  <c:v>108.9</c:v>
                </c:pt>
                <c:pt idx="58239">
                  <c:v>108.9</c:v>
                </c:pt>
                <c:pt idx="58240">
                  <c:v>108.9</c:v>
                </c:pt>
                <c:pt idx="58241">
                  <c:v>108.9</c:v>
                </c:pt>
                <c:pt idx="58242">
                  <c:v>108.9</c:v>
                </c:pt>
                <c:pt idx="58243">
                  <c:v>108.9</c:v>
                </c:pt>
                <c:pt idx="58244">
                  <c:v>108.9</c:v>
                </c:pt>
                <c:pt idx="58245">
                  <c:v>108.9</c:v>
                </c:pt>
                <c:pt idx="58246">
                  <c:v>108.9</c:v>
                </c:pt>
                <c:pt idx="58247">
                  <c:v>108.9</c:v>
                </c:pt>
                <c:pt idx="58248">
                  <c:v>108.9</c:v>
                </c:pt>
                <c:pt idx="58249">
                  <c:v>108.9</c:v>
                </c:pt>
                <c:pt idx="58250">
                  <c:v>108.9</c:v>
                </c:pt>
                <c:pt idx="58251">
                  <c:v>108.9</c:v>
                </c:pt>
                <c:pt idx="58252">
                  <c:v>108.9</c:v>
                </c:pt>
                <c:pt idx="58253">
                  <c:v>108.9</c:v>
                </c:pt>
                <c:pt idx="58254">
                  <c:v>108.9</c:v>
                </c:pt>
                <c:pt idx="58255">
                  <c:v>108.9</c:v>
                </c:pt>
                <c:pt idx="58256">
                  <c:v>108.9</c:v>
                </c:pt>
                <c:pt idx="58257">
                  <c:v>108.8</c:v>
                </c:pt>
                <c:pt idx="58258">
                  <c:v>108.8</c:v>
                </c:pt>
                <c:pt idx="58259">
                  <c:v>108.8</c:v>
                </c:pt>
                <c:pt idx="58260">
                  <c:v>108.8</c:v>
                </c:pt>
                <c:pt idx="58261">
                  <c:v>108.8</c:v>
                </c:pt>
                <c:pt idx="58262">
                  <c:v>108.8</c:v>
                </c:pt>
                <c:pt idx="58263">
                  <c:v>108.8</c:v>
                </c:pt>
                <c:pt idx="58264">
                  <c:v>108.8</c:v>
                </c:pt>
                <c:pt idx="58265">
                  <c:v>108.8</c:v>
                </c:pt>
                <c:pt idx="58266">
                  <c:v>108.8</c:v>
                </c:pt>
                <c:pt idx="58267">
                  <c:v>108.8</c:v>
                </c:pt>
                <c:pt idx="58268">
                  <c:v>108.8</c:v>
                </c:pt>
                <c:pt idx="58269">
                  <c:v>108.7</c:v>
                </c:pt>
                <c:pt idx="58270">
                  <c:v>108.7</c:v>
                </c:pt>
                <c:pt idx="58271">
                  <c:v>108.7</c:v>
                </c:pt>
                <c:pt idx="58272">
                  <c:v>108.7</c:v>
                </c:pt>
                <c:pt idx="58273">
                  <c:v>108.7</c:v>
                </c:pt>
                <c:pt idx="58274">
                  <c:v>108.7</c:v>
                </c:pt>
                <c:pt idx="58275">
                  <c:v>108.7</c:v>
                </c:pt>
                <c:pt idx="58276">
                  <c:v>108.7</c:v>
                </c:pt>
                <c:pt idx="58277">
                  <c:v>108.7</c:v>
                </c:pt>
                <c:pt idx="58278">
                  <c:v>108.6</c:v>
                </c:pt>
                <c:pt idx="58279">
                  <c:v>108.6</c:v>
                </c:pt>
                <c:pt idx="58280">
                  <c:v>108.6</c:v>
                </c:pt>
                <c:pt idx="58281">
                  <c:v>108.6</c:v>
                </c:pt>
                <c:pt idx="58282">
                  <c:v>108.6</c:v>
                </c:pt>
                <c:pt idx="58283">
                  <c:v>108.6</c:v>
                </c:pt>
                <c:pt idx="58284">
                  <c:v>108.6</c:v>
                </c:pt>
                <c:pt idx="58285">
                  <c:v>108.5</c:v>
                </c:pt>
                <c:pt idx="58286">
                  <c:v>108.5</c:v>
                </c:pt>
                <c:pt idx="58287">
                  <c:v>108.5</c:v>
                </c:pt>
                <c:pt idx="58288">
                  <c:v>108.5</c:v>
                </c:pt>
                <c:pt idx="58289">
                  <c:v>108.5</c:v>
                </c:pt>
                <c:pt idx="58290">
                  <c:v>108.5</c:v>
                </c:pt>
                <c:pt idx="58291">
                  <c:v>108.5</c:v>
                </c:pt>
                <c:pt idx="58292">
                  <c:v>108.5</c:v>
                </c:pt>
                <c:pt idx="58293">
                  <c:v>108.4</c:v>
                </c:pt>
                <c:pt idx="58294">
                  <c:v>108.4</c:v>
                </c:pt>
                <c:pt idx="58295">
                  <c:v>108.4</c:v>
                </c:pt>
                <c:pt idx="58296">
                  <c:v>108.4</c:v>
                </c:pt>
                <c:pt idx="58297">
                  <c:v>108.4</c:v>
                </c:pt>
                <c:pt idx="58298">
                  <c:v>108.4</c:v>
                </c:pt>
                <c:pt idx="58299">
                  <c:v>108.4</c:v>
                </c:pt>
                <c:pt idx="58300">
                  <c:v>108.4</c:v>
                </c:pt>
                <c:pt idx="58301">
                  <c:v>108.3</c:v>
                </c:pt>
                <c:pt idx="58302">
                  <c:v>108.3</c:v>
                </c:pt>
                <c:pt idx="58303">
                  <c:v>108.3</c:v>
                </c:pt>
                <c:pt idx="58304">
                  <c:v>108.3</c:v>
                </c:pt>
                <c:pt idx="58305">
                  <c:v>108.3</c:v>
                </c:pt>
                <c:pt idx="58306">
                  <c:v>108.3</c:v>
                </c:pt>
                <c:pt idx="58307">
                  <c:v>108.3</c:v>
                </c:pt>
                <c:pt idx="58308">
                  <c:v>108.2</c:v>
                </c:pt>
                <c:pt idx="58309">
                  <c:v>108.2</c:v>
                </c:pt>
                <c:pt idx="58310">
                  <c:v>108.2</c:v>
                </c:pt>
                <c:pt idx="58311">
                  <c:v>108.2</c:v>
                </c:pt>
                <c:pt idx="58312">
                  <c:v>108.2</c:v>
                </c:pt>
                <c:pt idx="58313">
                  <c:v>108.2</c:v>
                </c:pt>
                <c:pt idx="58314">
                  <c:v>108.1</c:v>
                </c:pt>
                <c:pt idx="58315">
                  <c:v>108.1</c:v>
                </c:pt>
                <c:pt idx="58316">
                  <c:v>108.1</c:v>
                </c:pt>
                <c:pt idx="58317">
                  <c:v>108.1</c:v>
                </c:pt>
                <c:pt idx="58318">
                  <c:v>108.1</c:v>
                </c:pt>
                <c:pt idx="58319">
                  <c:v>108.1</c:v>
                </c:pt>
                <c:pt idx="58320">
                  <c:v>108</c:v>
                </c:pt>
                <c:pt idx="58321">
                  <c:v>108</c:v>
                </c:pt>
                <c:pt idx="58322">
                  <c:v>108</c:v>
                </c:pt>
                <c:pt idx="58323">
                  <c:v>108</c:v>
                </c:pt>
                <c:pt idx="58324">
                  <c:v>108</c:v>
                </c:pt>
                <c:pt idx="58325">
                  <c:v>108</c:v>
                </c:pt>
                <c:pt idx="58326">
                  <c:v>107.9</c:v>
                </c:pt>
                <c:pt idx="58327">
                  <c:v>107.9</c:v>
                </c:pt>
                <c:pt idx="58328">
                  <c:v>107.9</c:v>
                </c:pt>
                <c:pt idx="58329">
                  <c:v>107.9</c:v>
                </c:pt>
                <c:pt idx="58330">
                  <c:v>107.9</c:v>
                </c:pt>
                <c:pt idx="58331">
                  <c:v>107.9</c:v>
                </c:pt>
                <c:pt idx="58332">
                  <c:v>107.8</c:v>
                </c:pt>
                <c:pt idx="58333">
                  <c:v>107.8</c:v>
                </c:pt>
                <c:pt idx="58334">
                  <c:v>107.8</c:v>
                </c:pt>
                <c:pt idx="58335">
                  <c:v>107.8</c:v>
                </c:pt>
                <c:pt idx="58336">
                  <c:v>107.8</c:v>
                </c:pt>
                <c:pt idx="58337">
                  <c:v>107.7</c:v>
                </c:pt>
                <c:pt idx="58338">
                  <c:v>107.7</c:v>
                </c:pt>
                <c:pt idx="58339">
                  <c:v>107.7</c:v>
                </c:pt>
                <c:pt idx="58340">
                  <c:v>107.7</c:v>
                </c:pt>
                <c:pt idx="58341">
                  <c:v>107.7</c:v>
                </c:pt>
                <c:pt idx="58342">
                  <c:v>107.7</c:v>
                </c:pt>
                <c:pt idx="58343">
                  <c:v>107.7</c:v>
                </c:pt>
                <c:pt idx="58344">
                  <c:v>107.6</c:v>
                </c:pt>
                <c:pt idx="58345">
                  <c:v>107.6</c:v>
                </c:pt>
                <c:pt idx="58346">
                  <c:v>107.6</c:v>
                </c:pt>
                <c:pt idx="58347">
                  <c:v>107.6</c:v>
                </c:pt>
                <c:pt idx="58348">
                  <c:v>107.6</c:v>
                </c:pt>
                <c:pt idx="58349">
                  <c:v>107.6</c:v>
                </c:pt>
                <c:pt idx="58350">
                  <c:v>107.6</c:v>
                </c:pt>
                <c:pt idx="58351">
                  <c:v>107.5</c:v>
                </c:pt>
                <c:pt idx="58352">
                  <c:v>107.5</c:v>
                </c:pt>
                <c:pt idx="58353">
                  <c:v>107.5</c:v>
                </c:pt>
                <c:pt idx="58354">
                  <c:v>107.5</c:v>
                </c:pt>
                <c:pt idx="58355">
                  <c:v>107.5</c:v>
                </c:pt>
                <c:pt idx="58356">
                  <c:v>107.5</c:v>
                </c:pt>
                <c:pt idx="58357">
                  <c:v>107.4</c:v>
                </c:pt>
                <c:pt idx="58358">
                  <c:v>107.4</c:v>
                </c:pt>
                <c:pt idx="58359">
                  <c:v>107.4</c:v>
                </c:pt>
                <c:pt idx="58360">
                  <c:v>107.4</c:v>
                </c:pt>
                <c:pt idx="58361">
                  <c:v>107.4</c:v>
                </c:pt>
                <c:pt idx="58362">
                  <c:v>107.3</c:v>
                </c:pt>
                <c:pt idx="58363">
                  <c:v>107.3</c:v>
                </c:pt>
                <c:pt idx="58364">
                  <c:v>107.3</c:v>
                </c:pt>
                <c:pt idx="58365">
                  <c:v>107.3</c:v>
                </c:pt>
                <c:pt idx="58366">
                  <c:v>107.3</c:v>
                </c:pt>
                <c:pt idx="58367">
                  <c:v>107.3</c:v>
                </c:pt>
                <c:pt idx="58368">
                  <c:v>107.3</c:v>
                </c:pt>
                <c:pt idx="58369">
                  <c:v>107.2</c:v>
                </c:pt>
                <c:pt idx="58370">
                  <c:v>107.2</c:v>
                </c:pt>
                <c:pt idx="58371">
                  <c:v>107.2</c:v>
                </c:pt>
                <c:pt idx="58372">
                  <c:v>107.2</c:v>
                </c:pt>
                <c:pt idx="58373">
                  <c:v>107.2</c:v>
                </c:pt>
                <c:pt idx="58374">
                  <c:v>107.2</c:v>
                </c:pt>
                <c:pt idx="58375">
                  <c:v>107.2</c:v>
                </c:pt>
                <c:pt idx="58376">
                  <c:v>107.2</c:v>
                </c:pt>
                <c:pt idx="58377">
                  <c:v>107.2</c:v>
                </c:pt>
                <c:pt idx="58378">
                  <c:v>107.2</c:v>
                </c:pt>
                <c:pt idx="58379">
                  <c:v>107.2</c:v>
                </c:pt>
                <c:pt idx="58380">
                  <c:v>107.1</c:v>
                </c:pt>
                <c:pt idx="58381">
                  <c:v>107.1</c:v>
                </c:pt>
                <c:pt idx="58382">
                  <c:v>107.1</c:v>
                </c:pt>
                <c:pt idx="58383">
                  <c:v>107.1</c:v>
                </c:pt>
                <c:pt idx="58384">
                  <c:v>107.1</c:v>
                </c:pt>
                <c:pt idx="58385">
                  <c:v>107.1</c:v>
                </c:pt>
                <c:pt idx="58386">
                  <c:v>107.1</c:v>
                </c:pt>
                <c:pt idx="58387">
                  <c:v>107.1</c:v>
                </c:pt>
                <c:pt idx="58388">
                  <c:v>107.1</c:v>
                </c:pt>
                <c:pt idx="58389">
                  <c:v>107.1</c:v>
                </c:pt>
                <c:pt idx="58390">
                  <c:v>107.1</c:v>
                </c:pt>
                <c:pt idx="58391">
                  <c:v>107.1</c:v>
                </c:pt>
                <c:pt idx="58392">
                  <c:v>107.1</c:v>
                </c:pt>
                <c:pt idx="58393">
                  <c:v>107</c:v>
                </c:pt>
                <c:pt idx="58394">
                  <c:v>107</c:v>
                </c:pt>
                <c:pt idx="58395">
                  <c:v>107</c:v>
                </c:pt>
                <c:pt idx="58396">
                  <c:v>107</c:v>
                </c:pt>
                <c:pt idx="58397">
                  <c:v>107</c:v>
                </c:pt>
                <c:pt idx="58398">
                  <c:v>107</c:v>
                </c:pt>
                <c:pt idx="58399">
                  <c:v>107</c:v>
                </c:pt>
                <c:pt idx="58400">
                  <c:v>107</c:v>
                </c:pt>
                <c:pt idx="58401">
                  <c:v>107</c:v>
                </c:pt>
                <c:pt idx="58402">
                  <c:v>107</c:v>
                </c:pt>
                <c:pt idx="58403">
                  <c:v>107</c:v>
                </c:pt>
                <c:pt idx="58404">
                  <c:v>107</c:v>
                </c:pt>
                <c:pt idx="58405">
                  <c:v>107</c:v>
                </c:pt>
                <c:pt idx="58406">
                  <c:v>107</c:v>
                </c:pt>
                <c:pt idx="58407">
                  <c:v>107</c:v>
                </c:pt>
                <c:pt idx="58408">
                  <c:v>107</c:v>
                </c:pt>
                <c:pt idx="58409">
                  <c:v>107</c:v>
                </c:pt>
                <c:pt idx="58410">
                  <c:v>107</c:v>
                </c:pt>
                <c:pt idx="58411">
                  <c:v>107</c:v>
                </c:pt>
                <c:pt idx="58412">
                  <c:v>107</c:v>
                </c:pt>
                <c:pt idx="58413">
                  <c:v>106.9</c:v>
                </c:pt>
                <c:pt idx="58414">
                  <c:v>106.9</c:v>
                </c:pt>
                <c:pt idx="58415">
                  <c:v>106.9</c:v>
                </c:pt>
                <c:pt idx="58416">
                  <c:v>106.9</c:v>
                </c:pt>
                <c:pt idx="58417">
                  <c:v>106.9</c:v>
                </c:pt>
                <c:pt idx="58418">
                  <c:v>106.9</c:v>
                </c:pt>
                <c:pt idx="58419">
                  <c:v>106.9</c:v>
                </c:pt>
                <c:pt idx="58420">
                  <c:v>106.9</c:v>
                </c:pt>
                <c:pt idx="58421">
                  <c:v>106.9</c:v>
                </c:pt>
                <c:pt idx="58422">
                  <c:v>106.9</c:v>
                </c:pt>
                <c:pt idx="58423">
                  <c:v>106.9</c:v>
                </c:pt>
                <c:pt idx="58424">
                  <c:v>106.9</c:v>
                </c:pt>
                <c:pt idx="58425">
                  <c:v>106.9</c:v>
                </c:pt>
                <c:pt idx="58426">
                  <c:v>106.9</c:v>
                </c:pt>
                <c:pt idx="58427">
                  <c:v>106.9</c:v>
                </c:pt>
                <c:pt idx="58428">
                  <c:v>106.9</c:v>
                </c:pt>
                <c:pt idx="58429">
                  <c:v>106.9</c:v>
                </c:pt>
                <c:pt idx="58430">
                  <c:v>106.9</c:v>
                </c:pt>
                <c:pt idx="58431">
                  <c:v>106.9</c:v>
                </c:pt>
                <c:pt idx="58432">
                  <c:v>106.9</c:v>
                </c:pt>
                <c:pt idx="58433">
                  <c:v>106.9</c:v>
                </c:pt>
                <c:pt idx="58434">
                  <c:v>106.9</c:v>
                </c:pt>
                <c:pt idx="58435">
                  <c:v>106.9</c:v>
                </c:pt>
                <c:pt idx="58436">
                  <c:v>106.9</c:v>
                </c:pt>
                <c:pt idx="58437">
                  <c:v>106.9</c:v>
                </c:pt>
                <c:pt idx="58438">
                  <c:v>106.9</c:v>
                </c:pt>
                <c:pt idx="58439">
                  <c:v>106.9</c:v>
                </c:pt>
                <c:pt idx="58440">
                  <c:v>106.9</c:v>
                </c:pt>
                <c:pt idx="58441">
                  <c:v>106.9</c:v>
                </c:pt>
                <c:pt idx="58442">
                  <c:v>106.9</c:v>
                </c:pt>
                <c:pt idx="58443">
                  <c:v>106.9</c:v>
                </c:pt>
                <c:pt idx="58444">
                  <c:v>106.9</c:v>
                </c:pt>
                <c:pt idx="58445">
                  <c:v>106.9</c:v>
                </c:pt>
                <c:pt idx="58446">
                  <c:v>107</c:v>
                </c:pt>
                <c:pt idx="58447">
                  <c:v>107</c:v>
                </c:pt>
                <c:pt idx="58448">
                  <c:v>107</c:v>
                </c:pt>
                <c:pt idx="58449">
                  <c:v>107</c:v>
                </c:pt>
                <c:pt idx="58450">
                  <c:v>107</c:v>
                </c:pt>
                <c:pt idx="58451">
                  <c:v>107</c:v>
                </c:pt>
                <c:pt idx="58452">
                  <c:v>107</c:v>
                </c:pt>
                <c:pt idx="58453">
                  <c:v>107</c:v>
                </c:pt>
                <c:pt idx="58454">
                  <c:v>107</c:v>
                </c:pt>
                <c:pt idx="58455">
                  <c:v>107</c:v>
                </c:pt>
                <c:pt idx="58456">
                  <c:v>107</c:v>
                </c:pt>
                <c:pt idx="58457">
                  <c:v>107</c:v>
                </c:pt>
                <c:pt idx="58458">
                  <c:v>107</c:v>
                </c:pt>
                <c:pt idx="58459">
                  <c:v>107</c:v>
                </c:pt>
                <c:pt idx="58460">
                  <c:v>107</c:v>
                </c:pt>
                <c:pt idx="58461">
                  <c:v>107</c:v>
                </c:pt>
                <c:pt idx="58462">
                  <c:v>107</c:v>
                </c:pt>
                <c:pt idx="58463">
                  <c:v>107</c:v>
                </c:pt>
                <c:pt idx="58464">
                  <c:v>107</c:v>
                </c:pt>
                <c:pt idx="58465">
                  <c:v>107</c:v>
                </c:pt>
                <c:pt idx="58466">
                  <c:v>107</c:v>
                </c:pt>
                <c:pt idx="58467">
                  <c:v>107</c:v>
                </c:pt>
                <c:pt idx="58468">
                  <c:v>107</c:v>
                </c:pt>
                <c:pt idx="58469">
                  <c:v>107</c:v>
                </c:pt>
                <c:pt idx="58470">
                  <c:v>107.1</c:v>
                </c:pt>
                <c:pt idx="58471">
                  <c:v>107.1</c:v>
                </c:pt>
                <c:pt idx="58472">
                  <c:v>107.1</c:v>
                </c:pt>
                <c:pt idx="58473">
                  <c:v>107.1</c:v>
                </c:pt>
                <c:pt idx="58474">
                  <c:v>107.1</c:v>
                </c:pt>
                <c:pt idx="58475">
                  <c:v>107.1</c:v>
                </c:pt>
                <c:pt idx="58476">
                  <c:v>107.1</c:v>
                </c:pt>
                <c:pt idx="58477">
                  <c:v>107.1</c:v>
                </c:pt>
                <c:pt idx="58478">
                  <c:v>107.1</c:v>
                </c:pt>
                <c:pt idx="58479">
                  <c:v>107.2</c:v>
                </c:pt>
                <c:pt idx="58480">
                  <c:v>107.2</c:v>
                </c:pt>
                <c:pt idx="58481">
                  <c:v>107.2</c:v>
                </c:pt>
                <c:pt idx="58482">
                  <c:v>107.2</c:v>
                </c:pt>
                <c:pt idx="58483">
                  <c:v>107.2</c:v>
                </c:pt>
                <c:pt idx="58484">
                  <c:v>107.2</c:v>
                </c:pt>
                <c:pt idx="58485">
                  <c:v>107.2</c:v>
                </c:pt>
                <c:pt idx="58486">
                  <c:v>107.2</c:v>
                </c:pt>
                <c:pt idx="58487">
                  <c:v>107.3</c:v>
                </c:pt>
                <c:pt idx="58488">
                  <c:v>107.3</c:v>
                </c:pt>
                <c:pt idx="58489">
                  <c:v>107.3</c:v>
                </c:pt>
                <c:pt idx="58490">
                  <c:v>107.3</c:v>
                </c:pt>
                <c:pt idx="58491">
                  <c:v>107.3</c:v>
                </c:pt>
                <c:pt idx="58492">
                  <c:v>107.3</c:v>
                </c:pt>
                <c:pt idx="58493">
                  <c:v>107.3</c:v>
                </c:pt>
                <c:pt idx="58494">
                  <c:v>107.3</c:v>
                </c:pt>
                <c:pt idx="58495">
                  <c:v>107.4</c:v>
                </c:pt>
                <c:pt idx="58496">
                  <c:v>107.4</c:v>
                </c:pt>
                <c:pt idx="58497">
                  <c:v>107.4</c:v>
                </c:pt>
                <c:pt idx="58498">
                  <c:v>107.4</c:v>
                </c:pt>
                <c:pt idx="58499">
                  <c:v>107.4</c:v>
                </c:pt>
                <c:pt idx="58500">
                  <c:v>107.4</c:v>
                </c:pt>
                <c:pt idx="58501">
                  <c:v>107.4</c:v>
                </c:pt>
                <c:pt idx="58502">
                  <c:v>107.5</c:v>
                </c:pt>
                <c:pt idx="58503">
                  <c:v>107.5</c:v>
                </c:pt>
                <c:pt idx="58504">
                  <c:v>107.5</c:v>
                </c:pt>
                <c:pt idx="58505">
                  <c:v>107.5</c:v>
                </c:pt>
                <c:pt idx="58506">
                  <c:v>107.5</c:v>
                </c:pt>
                <c:pt idx="58507">
                  <c:v>107.5</c:v>
                </c:pt>
                <c:pt idx="58508">
                  <c:v>107.5</c:v>
                </c:pt>
                <c:pt idx="58509">
                  <c:v>107.6</c:v>
                </c:pt>
                <c:pt idx="58510">
                  <c:v>107.6</c:v>
                </c:pt>
                <c:pt idx="58511">
                  <c:v>107.6</c:v>
                </c:pt>
                <c:pt idx="58512">
                  <c:v>107.6</c:v>
                </c:pt>
                <c:pt idx="58513">
                  <c:v>107.6</c:v>
                </c:pt>
                <c:pt idx="58514">
                  <c:v>107.6</c:v>
                </c:pt>
                <c:pt idx="58515">
                  <c:v>107.7</c:v>
                </c:pt>
                <c:pt idx="58516">
                  <c:v>107.7</c:v>
                </c:pt>
                <c:pt idx="58517">
                  <c:v>107.7</c:v>
                </c:pt>
                <c:pt idx="58518">
                  <c:v>107.7</c:v>
                </c:pt>
                <c:pt idx="58519">
                  <c:v>107.7</c:v>
                </c:pt>
                <c:pt idx="58520">
                  <c:v>107.7</c:v>
                </c:pt>
                <c:pt idx="58521">
                  <c:v>107.7</c:v>
                </c:pt>
                <c:pt idx="58522">
                  <c:v>107.8</c:v>
                </c:pt>
                <c:pt idx="58523">
                  <c:v>107.8</c:v>
                </c:pt>
                <c:pt idx="58524">
                  <c:v>107.8</c:v>
                </c:pt>
                <c:pt idx="58525">
                  <c:v>107.8</c:v>
                </c:pt>
                <c:pt idx="58526">
                  <c:v>107.8</c:v>
                </c:pt>
                <c:pt idx="58527">
                  <c:v>107.8</c:v>
                </c:pt>
                <c:pt idx="58528">
                  <c:v>107.9</c:v>
                </c:pt>
                <c:pt idx="58529">
                  <c:v>107.9</c:v>
                </c:pt>
                <c:pt idx="58530">
                  <c:v>107.9</c:v>
                </c:pt>
                <c:pt idx="58531">
                  <c:v>107.9</c:v>
                </c:pt>
                <c:pt idx="58532">
                  <c:v>107.9</c:v>
                </c:pt>
                <c:pt idx="58533">
                  <c:v>107.9</c:v>
                </c:pt>
                <c:pt idx="58534">
                  <c:v>108</c:v>
                </c:pt>
                <c:pt idx="58535">
                  <c:v>108</c:v>
                </c:pt>
                <c:pt idx="58536">
                  <c:v>108</c:v>
                </c:pt>
                <c:pt idx="58537">
                  <c:v>108</c:v>
                </c:pt>
                <c:pt idx="58538">
                  <c:v>108</c:v>
                </c:pt>
                <c:pt idx="58539">
                  <c:v>108</c:v>
                </c:pt>
                <c:pt idx="58540">
                  <c:v>108</c:v>
                </c:pt>
                <c:pt idx="58541">
                  <c:v>108.1</c:v>
                </c:pt>
                <c:pt idx="58542">
                  <c:v>108.1</c:v>
                </c:pt>
                <c:pt idx="58543">
                  <c:v>108.1</c:v>
                </c:pt>
                <c:pt idx="58544">
                  <c:v>108.1</c:v>
                </c:pt>
                <c:pt idx="58545">
                  <c:v>108.1</c:v>
                </c:pt>
                <c:pt idx="58546">
                  <c:v>108.1</c:v>
                </c:pt>
                <c:pt idx="58547">
                  <c:v>108.2</c:v>
                </c:pt>
                <c:pt idx="58548">
                  <c:v>108.2</c:v>
                </c:pt>
                <c:pt idx="58549">
                  <c:v>108.2</c:v>
                </c:pt>
                <c:pt idx="58550">
                  <c:v>108.2</c:v>
                </c:pt>
                <c:pt idx="58551">
                  <c:v>108.2</c:v>
                </c:pt>
                <c:pt idx="58552">
                  <c:v>108.2</c:v>
                </c:pt>
                <c:pt idx="58553">
                  <c:v>108.3</c:v>
                </c:pt>
                <c:pt idx="58554">
                  <c:v>108.3</c:v>
                </c:pt>
                <c:pt idx="58555">
                  <c:v>108.3</c:v>
                </c:pt>
                <c:pt idx="58556">
                  <c:v>108.3</c:v>
                </c:pt>
                <c:pt idx="58557">
                  <c:v>108.3</c:v>
                </c:pt>
                <c:pt idx="58558">
                  <c:v>108.3</c:v>
                </c:pt>
                <c:pt idx="58559">
                  <c:v>108.3</c:v>
                </c:pt>
                <c:pt idx="58560">
                  <c:v>108.4</c:v>
                </c:pt>
                <c:pt idx="58561">
                  <c:v>108.4</c:v>
                </c:pt>
                <c:pt idx="58562">
                  <c:v>108.4</c:v>
                </c:pt>
                <c:pt idx="58563">
                  <c:v>108.4</c:v>
                </c:pt>
                <c:pt idx="58564">
                  <c:v>108.4</c:v>
                </c:pt>
                <c:pt idx="58565">
                  <c:v>108.4</c:v>
                </c:pt>
                <c:pt idx="58566">
                  <c:v>108.5</c:v>
                </c:pt>
                <c:pt idx="58567">
                  <c:v>108.5</c:v>
                </c:pt>
                <c:pt idx="58568">
                  <c:v>108.5</c:v>
                </c:pt>
                <c:pt idx="58569">
                  <c:v>108.5</c:v>
                </c:pt>
                <c:pt idx="58570">
                  <c:v>108.5</c:v>
                </c:pt>
                <c:pt idx="58571">
                  <c:v>108.5</c:v>
                </c:pt>
                <c:pt idx="58572">
                  <c:v>108.6</c:v>
                </c:pt>
                <c:pt idx="58573">
                  <c:v>108.6</c:v>
                </c:pt>
                <c:pt idx="58574">
                  <c:v>108.6</c:v>
                </c:pt>
                <c:pt idx="58575">
                  <c:v>108.6</c:v>
                </c:pt>
                <c:pt idx="58576">
                  <c:v>108.6</c:v>
                </c:pt>
                <c:pt idx="58577">
                  <c:v>108.6</c:v>
                </c:pt>
                <c:pt idx="58578">
                  <c:v>108.7</c:v>
                </c:pt>
                <c:pt idx="58579">
                  <c:v>108.7</c:v>
                </c:pt>
                <c:pt idx="58580">
                  <c:v>108.7</c:v>
                </c:pt>
                <c:pt idx="58581">
                  <c:v>108.7</c:v>
                </c:pt>
                <c:pt idx="58582">
                  <c:v>108.7</c:v>
                </c:pt>
                <c:pt idx="58583">
                  <c:v>108.7</c:v>
                </c:pt>
                <c:pt idx="58584">
                  <c:v>108.7</c:v>
                </c:pt>
                <c:pt idx="58585">
                  <c:v>108.7</c:v>
                </c:pt>
                <c:pt idx="58586">
                  <c:v>108.8</c:v>
                </c:pt>
                <c:pt idx="58587">
                  <c:v>108.8</c:v>
                </c:pt>
                <c:pt idx="58588">
                  <c:v>108.8</c:v>
                </c:pt>
                <c:pt idx="58589">
                  <c:v>108.8</c:v>
                </c:pt>
                <c:pt idx="58590">
                  <c:v>108.8</c:v>
                </c:pt>
                <c:pt idx="58591">
                  <c:v>108.8</c:v>
                </c:pt>
                <c:pt idx="58592">
                  <c:v>108.8</c:v>
                </c:pt>
                <c:pt idx="58593">
                  <c:v>108.8</c:v>
                </c:pt>
                <c:pt idx="58594">
                  <c:v>108.9</c:v>
                </c:pt>
                <c:pt idx="58595">
                  <c:v>108.9</c:v>
                </c:pt>
                <c:pt idx="58596">
                  <c:v>108.9</c:v>
                </c:pt>
                <c:pt idx="58597">
                  <c:v>108.9</c:v>
                </c:pt>
                <c:pt idx="58598">
                  <c:v>108.9</c:v>
                </c:pt>
                <c:pt idx="58599">
                  <c:v>108.9</c:v>
                </c:pt>
                <c:pt idx="58600">
                  <c:v>108.9</c:v>
                </c:pt>
                <c:pt idx="58601">
                  <c:v>108.9</c:v>
                </c:pt>
                <c:pt idx="58602">
                  <c:v>108.9</c:v>
                </c:pt>
                <c:pt idx="58603">
                  <c:v>108.9</c:v>
                </c:pt>
                <c:pt idx="58604">
                  <c:v>109</c:v>
                </c:pt>
                <c:pt idx="58605">
                  <c:v>109</c:v>
                </c:pt>
                <c:pt idx="58606">
                  <c:v>109</c:v>
                </c:pt>
                <c:pt idx="58607">
                  <c:v>109</c:v>
                </c:pt>
                <c:pt idx="58608">
                  <c:v>109</c:v>
                </c:pt>
                <c:pt idx="58609">
                  <c:v>109</c:v>
                </c:pt>
                <c:pt idx="58610">
                  <c:v>109</c:v>
                </c:pt>
                <c:pt idx="58611">
                  <c:v>109</c:v>
                </c:pt>
                <c:pt idx="58612">
                  <c:v>109</c:v>
                </c:pt>
                <c:pt idx="58613">
                  <c:v>109</c:v>
                </c:pt>
                <c:pt idx="58614">
                  <c:v>109</c:v>
                </c:pt>
                <c:pt idx="58615">
                  <c:v>109</c:v>
                </c:pt>
                <c:pt idx="58616">
                  <c:v>109</c:v>
                </c:pt>
                <c:pt idx="58617">
                  <c:v>109</c:v>
                </c:pt>
                <c:pt idx="58618">
                  <c:v>109</c:v>
                </c:pt>
                <c:pt idx="58619">
                  <c:v>109</c:v>
                </c:pt>
                <c:pt idx="58620">
                  <c:v>109.1</c:v>
                </c:pt>
                <c:pt idx="58621">
                  <c:v>109.1</c:v>
                </c:pt>
                <c:pt idx="58622">
                  <c:v>109.1</c:v>
                </c:pt>
                <c:pt idx="58623">
                  <c:v>109.1</c:v>
                </c:pt>
                <c:pt idx="58624">
                  <c:v>109.1</c:v>
                </c:pt>
                <c:pt idx="58625">
                  <c:v>109.1</c:v>
                </c:pt>
                <c:pt idx="58626">
                  <c:v>109.1</c:v>
                </c:pt>
                <c:pt idx="58627">
                  <c:v>109.1</c:v>
                </c:pt>
                <c:pt idx="58628">
                  <c:v>109.1</c:v>
                </c:pt>
                <c:pt idx="58629">
                  <c:v>109.1</c:v>
                </c:pt>
                <c:pt idx="58630">
                  <c:v>109.1</c:v>
                </c:pt>
                <c:pt idx="58631">
                  <c:v>109.1</c:v>
                </c:pt>
                <c:pt idx="58632">
                  <c:v>109.1</c:v>
                </c:pt>
                <c:pt idx="58633">
                  <c:v>109.1</c:v>
                </c:pt>
                <c:pt idx="58634">
                  <c:v>109.1</c:v>
                </c:pt>
                <c:pt idx="58635">
                  <c:v>109.1</c:v>
                </c:pt>
                <c:pt idx="58636">
                  <c:v>109.1</c:v>
                </c:pt>
                <c:pt idx="58637">
                  <c:v>109.1</c:v>
                </c:pt>
                <c:pt idx="58638">
                  <c:v>109.1</c:v>
                </c:pt>
                <c:pt idx="58639">
                  <c:v>109.1</c:v>
                </c:pt>
                <c:pt idx="58640">
                  <c:v>109.1</c:v>
                </c:pt>
                <c:pt idx="58641">
                  <c:v>109.1</c:v>
                </c:pt>
                <c:pt idx="58642">
                  <c:v>109.1</c:v>
                </c:pt>
                <c:pt idx="58643">
                  <c:v>109.1</c:v>
                </c:pt>
                <c:pt idx="58644">
                  <c:v>109.1</c:v>
                </c:pt>
                <c:pt idx="58645">
                  <c:v>109.1</c:v>
                </c:pt>
                <c:pt idx="58646">
                  <c:v>109.1</c:v>
                </c:pt>
                <c:pt idx="58647">
                  <c:v>109.1</c:v>
                </c:pt>
                <c:pt idx="58648">
                  <c:v>109.1</c:v>
                </c:pt>
                <c:pt idx="58649">
                  <c:v>109.1</c:v>
                </c:pt>
                <c:pt idx="58650">
                  <c:v>109.1</c:v>
                </c:pt>
                <c:pt idx="58651">
                  <c:v>109.1</c:v>
                </c:pt>
                <c:pt idx="58652">
                  <c:v>109.1</c:v>
                </c:pt>
                <c:pt idx="58653">
                  <c:v>109.1</c:v>
                </c:pt>
                <c:pt idx="58654">
                  <c:v>109.1</c:v>
                </c:pt>
                <c:pt idx="58655">
                  <c:v>109.1</c:v>
                </c:pt>
                <c:pt idx="58656">
                  <c:v>109.1</c:v>
                </c:pt>
                <c:pt idx="58657">
                  <c:v>109.1</c:v>
                </c:pt>
                <c:pt idx="58658">
                  <c:v>109.1</c:v>
                </c:pt>
                <c:pt idx="58659">
                  <c:v>109.1</c:v>
                </c:pt>
                <c:pt idx="58660">
                  <c:v>109.1</c:v>
                </c:pt>
                <c:pt idx="58661">
                  <c:v>109.1</c:v>
                </c:pt>
                <c:pt idx="58662">
                  <c:v>109.1</c:v>
                </c:pt>
                <c:pt idx="58663">
                  <c:v>109.1</c:v>
                </c:pt>
                <c:pt idx="58664">
                  <c:v>109.1</c:v>
                </c:pt>
                <c:pt idx="58665">
                  <c:v>109</c:v>
                </c:pt>
                <c:pt idx="58666">
                  <c:v>109</c:v>
                </c:pt>
                <c:pt idx="58667">
                  <c:v>109</c:v>
                </c:pt>
                <c:pt idx="58668">
                  <c:v>109</c:v>
                </c:pt>
                <c:pt idx="58669">
                  <c:v>109</c:v>
                </c:pt>
                <c:pt idx="58670">
                  <c:v>109</c:v>
                </c:pt>
                <c:pt idx="58671">
                  <c:v>109</c:v>
                </c:pt>
                <c:pt idx="58672">
                  <c:v>109</c:v>
                </c:pt>
                <c:pt idx="58673">
                  <c:v>109</c:v>
                </c:pt>
                <c:pt idx="58674">
                  <c:v>109</c:v>
                </c:pt>
                <c:pt idx="58675">
                  <c:v>109</c:v>
                </c:pt>
                <c:pt idx="58676">
                  <c:v>109</c:v>
                </c:pt>
                <c:pt idx="58677">
                  <c:v>109</c:v>
                </c:pt>
                <c:pt idx="58678">
                  <c:v>109</c:v>
                </c:pt>
                <c:pt idx="58679">
                  <c:v>109</c:v>
                </c:pt>
                <c:pt idx="58680">
                  <c:v>109</c:v>
                </c:pt>
                <c:pt idx="58681">
                  <c:v>109</c:v>
                </c:pt>
                <c:pt idx="58682">
                  <c:v>109</c:v>
                </c:pt>
                <c:pt idx="58683">
                  <c:v>109</c:v>
                </c:pt>
                <c:pt idx="58684">
                  <c:v>109</c:v>
                </c:pt>
                <c:pt idx="58685">
                  <c:v>108.9</c:v>
                </c:pt>
                <c:pt idx="58686">
                  <c:v>108.9</c:v>
                </c:pt>
                <c:pt idx="58687">
                  <c:v>108.9</c:v>
                </c:pt>
                <c:pt idx="58688">
                  <c:v>108.9</c:v>
                </c:pt>
                <c:pt idx="58689">
                  <c:v>108.9</c:v>
                </c:pt>
                <c:pt idx="58690">
                  <c:v>108.9</c:v>
                </c:pt>
                <c:pt idx="58691">
                  <c:v>108.9</c:v>
                </c:pt>
                <c:pt idx="58692">
                  <c:v>108.9</c:v>
                </c:pt>
                <c:pt idx="58693">
                  <c:v>108.8</c:v>
                </c:pt>
                <c:pt idx="58694">
                  <c:v>108.8</c:v>
                </c:pt>
                <c:pt idx="58695">
                  <c:v>108.8</c:v>
                </c:pt>
                <c:pt idx="58696">
                  <c:v>108.8</c:v>
                </c:pt>
                <c:pt idx="58697">
                  <c:v>108.8</c:v>
                </c:pt>
                <c:pt idx="58698">
                  <c:v>108.8</c:v>
                </c:pt>
                <c:pt idx="58699">
                  <c:v>108.8</c:v>
                </c:pt>
                <c:pt idx="58700">
                  <c:v>108.8</c:v>
                </c:pt>
                <c:pt idx="58701">
                  <c:v>108.8</c:v>
                </c:pt>
                <c:pt idx="58702">
                  <c:v>108.7</c:v>
                </c:pt>
                <c:pt idx="58703">
                  <c:v>108.7</c:v>
                </c:pt>
                <c:pt idx="58704">
                  <c:v>108.7</c:v>
                </c:pt>
                <c:pt idx="58705">
                  <c:v>108.7</c:v>
                </c:pt>
                <c:pt idx="58706">
                  <c:v>108.7</c:v>
                </c:pt>
                <c:pt idx="58707">
                  <c:v>108.7</c:v>
                </c:pt>
                <c:pt idx="58708">
                  <c:v>108.7</c:v>
                </c:pt>
                <c:pt idx="58709">
                  <c:v>108.7</c:v>
                </c:pt>
                <c:pt idx="58710">
                  <c:v>108.6</c:v>
                </c:pt>
                <c:pt idx="58711">
                  <c:v>108.6</c:v>
                </c:pt>
                <c:pt idx="58712">
                  <c:v>108.6</c:v>
                </c:pt>
                <c:pt idx="58713">
                  <c:v>108.6</c:v>
                </c:pt>
                <c:pt idx="58714">
                  <c:v>108.6</c:v>
                </c:pt>
                <c:pt idx="58715">
                  <c:v>108.6</c:v>
                </c:pt>
                <c:pt idx="58716">
                  <c:v>108.6</c:v>
                </c:pt>
                <c:pt idx="58717">
                  <c:v>108.6</c:v>
                </c:pt>
                <c:pt idx="58718">
                  <c:v>108.5</c:v>
                </c:pt>
                <c:pt idx="58719">
                  <c:v>108.5</c:v>
                </c:pt>
                <c:pt idx="58720">
                  <c:v>108.5</c:v>
                </c:pt>
                <c:pt idx="58721">
                  <c:v>108.5</c:v>
                </c:pt>
                <c:pt idx="58722">
                  <c:v>108.5</c:v>
                </c:pt>
                <c:pt idx="58723">
                  <c:v>108.5</c:v>
                </c:pt>
                <c:pt idx="58724">
                  <c:v>108.5</c:v>
                </c:pt>
                <c:pt idx="58725">
                  <c:v>108.4</c:v>
                </c:pt>
                <c:pt idx="58726">
                  <c:v>108.4</c:v>
                </c:pt>
                <c:pt idx="58727">
                  <c:v>108.4</c:v>
                </c:pt>
                <c:pt idx="58728">
                  <c:v>108.4</c:v>
                </c:pt>
                <c:pt idx="58729">
                  <c:v>108.4</c:v>
                </c:pt>
                <c:pt idx="58730">
                  <c:v>108.4</c:v>
                </c:pt>
                <c:pt idx="58731">
                  <c:v>108.3</c:v>
                </c:pt>
                <c:pt idx="58732">
                  <c:v>108.3</c:v>
                </c:pt>
                <c:pt idx="58733">
                  <c:v>108.3</c:v>
                </c:pt>
                <c:pt idx="58734">
                  <c:v>108.3</c:v>
                </c:pt>
                <c:pt idx="58735">
                  <c:v>108.3</c:v>
                </c:pt>
                <c:pt idx="58736">
                  <c:v>108.3</c:v>
                </c:pt>
                <c:pt idx="58737">
                  <c:v>108.3</c:v>
                </c:pt>
                <c:pt idx="58738">
                  <c:v>108.2</c:v>
                </c:pt>
                <c:pt idx="58739">
                  <c:v>108.2</c:v>
                </c:pt>
                <c:pt idx="58740">
                  <c:v>108.2</c:v>
                </c:pt>
                <c:pt idx="58741">
                  <c:v>108.2</c:v>
                </c:pt>
                <c:pt idx="58742">
                  <c:v>108.2</c:v>
                </c:pt>
                <c:pt idx="58743">
                  <c:v>108.2</c:v>
                </c:pt>
                <c:pt idx="58744">
                  <c:v>108.1</c:v>
                </c:pt>
                <c:pt idx="58745">
                  <c:v>108.1</c:v>
                </c:pt>
                <c:pt idx="58746">
                  <c:v>108.1</c:v>
                </c:pt>
                <c:pt idx="58747">
                  <c:v>108.1</c:v>
                </c:pt>
                <c:pt idx="58748">
                  <c:v>108.1</c:v>
                </c:pt>
                <c:pt idx="58749">
                  <c:v>108.1</c:v>
                </c:pt>
                <c:pt idx="58750">
                  <c:v>108</c:v>
                </c:pt>
                <c:pt idx="58751">
                  <c:v>108</c:v>
                </c:pt>
                <c:pt idx="58752">
                  <c:v>108</c:v>
                </c:pt>
                <c:pt idx="58753">
                  <c:v>108</c:v>
                </c:pt>
                <c:pt idx="58754">
                  <c:v>108</c:v>
                </c:pt>
                <c:pt idx="58755">
                  <c:v>108</c:v>
                </c:pt>
                <c:pt idx="58756">
                  <c:v>108</c:v>
                </c:pt>
                <c:pt idx="58757">
                  <c:v>107.9</c:v>
                </c:pt>
                <c:pt idx="58758">
                  <c:v>107.9</c:v>
                </c:pt>
                <c:pt idx="58759">
                  <c:v>107.9</c:v>
                </c:pt>
                <c:pt idx="58760">
                  <c:v>107.9</c:v>
                </c:pt>
                <c:pt idx="58761">
                  <c:v>107.9</c:v>
                </c:pt>
                <c:pt idx="58762">
                  <c:v>107.9</c:v>
                </c:pt>
                <c:pt idx="58763">
                  <c:v>107.9</c:v>
                </c:pt>
                <c:pt idx="58764">
                  <c:v>107.8</c:v>
                </c:pt>
                <c:pt idx="58765">
                  <c:v>107.8</c:v>
                </c:pt>
                <c:pt idx="58766">
                  <c:v>107.8</c:v>
                </c:pt>
                <c:pt idx="58767">
                  <c:v>107.8</c:v>
                </c:pt>
                <c:pt idx="58768">
                  <c:v>107.8</c:v>
                </c:pt>
                <c:pt idx="58769">
                  <c:v>107.8</c:v>
                </c:pt>
                <c:pt idx="58770">
                  <c:v>107.7</c:v>
                </c:pt>
                <c:pt idx="58771">
                  <c:v>107.7</c:v>
                </c:pt>
                <c:pt idx="58772">
                  <c:v>107.7</c:v>
                </c:pt>
                <c:pt idx="58773">
                  <c:v>107.7</c:v>
                </c:pt>
                <c:pt idx="58774">
                  <c:v>107.7</c:v>
                </c:pt>
                <c:pt idx="58775">
                  <c:v>107.7</c:v>
                </c:pt>
                <c:pt idx="58776">
                  <c:v>107.7</c:v>
                </c:pt>
                <c:pt idx="58777">
                  <c:v>107.6</c:v>
                </c:pt>
                <c:pt idx="58778">
                  <c:v>107.6</c:v>
                </c:pt>
                <c:pt idx="58779">
                  <c:v>107.6</c:v>
                </c:pt>
                <c:pt idx="58780">
                  <c:v>107.6</c:v>
                </c:pt>
                <c:pt idx="58781">
                  <c:v>107.6</c:v>
                </c:pt>
                <c:pt idx="58782">
                  <c:v>107.6</c:v>
                </c:pt>
                <c:pt idx="58783">
                  <c:v>107.5</c:v>
                </c:pt>
                <c:pt idx="58784">
                  <c:v>107.5</c:v>
                </c:pt>
                <c:pt idx="58785">
                  <c:v>107.5</c:v>
                </c:pt>
                <c:pt idx="58786">
                  <c:v>107.5</c:v>
                </c:pt>
                <c:pt idx="58787">
                  <c:v>107.5</c:v>
                </c:pt>
                <c:pt idx="58788">
                  <c:v>107.5</c:v>
                </c:pt>
                <c:pt idx="58789">
                  <c:v>107.5</c:v>
                </c:pt>
                <c:pt idx="58790">
                  <c:v>107.5</c:v>
                </c:pt>
                <c:pt idx="58791">
                  <c:v>107.4</c:v>
                </c:pt>
                <c:pt idx="58792">
                  <c:v>107.4</c:v>
                </c:pt>
                <c:pt idx="58793">
                  <c:v>107.4</c:v>
                </c:pt>
                <c:pt idx="58794">
                  <c:v>107.4</c:v>
                </c:pt>
                <c:pt idx="58795">
                  <c:v>107.4</c:v>
                </c:pt>
                <c:pt idx="58796">
                  <c:v>107.4</c:v>
                </c:pt>
                <c:pt idx="58797">
                  <c:v>107.4</c:v>
                </c:pt>
                <c:pt idx="58798">
                  <c:v>107.4</c:v>
                </c:pt>
                <c:pt idx="58799">
                  <c:v>107.3</c:v>
                </c:pt>
                <c:pt idx="58800">
                  <c:v>107.3</c:v>
                </c:pt>
                <c:pt idx="58801">
                  <c:v>107.3</c:v>
                </c:pt>
                <c:pt idx="58802">
                  <c:v>107.3</c:v>
                </c:pt>
                <c:pt idx="58803">
                  <c:v>107.3</c:v>
                </c:pt>
                <c:pt idx="58804">
                  <c:v>107.3</c:v>
                </c:pt>
                <c:pt idx="58805">
                  <c:v>107.3</c:v>
                </c:pt>
                <c:pt idx="58806">
                  <c:v>107.3</c:v>
                </c:pt>
                <c:pt idx="58807">
                  <c:v>107.3</c:v>
                </c:pt>
                <c:pt idx="58808">
                  <c:v>107.3</c:v>
                </c:pt>
                <c:pt idx="58809">
                  <c:v>107.2</c:v>
                </c:pt>
                <c:pt idx="58810">
                  <c:v>107.2</c:v>
                </c:pt>
                <c:pt idx="58811">
                  <c:v>107.2</c:v>
                </c:pt>
                <c:pt idx="58812">
                  <c:v>107.2</c:v>
                </c:pt>
                <c:pt idx="58813">
                  <c:v>107.2</c:v>
                </c:pt>
                <c:pt idx="58814">
                  <c:v>107.2</c:v>
                </c:pt>
                <c:pt idx="58815">
                  <c:v>107.2</c:v>
                </c:pt>
                <c:pt idx="58816">
                  <c:v>107.2</c:v>
                </c:pt>
                <c:pt idx="58817">
                  <c:v>107.2</c:v>
                </c:pt>
                <c:pt idx="58818">
                  <c:v>107.2</c:v>
                </c:pt>
                <c:pt idx="58819">
                  <c:v>107.2</c:v>
                </c:pt>
                <c:pt idx="58820">
                  <c:v>107.2</c:v>
                </c:pt>
                <c:pt idx="58821">
                  <c:v>107.2</c:v>
                </c:pt>
                <c:pt idx="58822">
                  <c:v>107.1</c:v>
                </c:pt>
                <c:pt idx="58823">
                  <c:v>107.1</c:v>
                </c:pt>
                <c:pt idx="58824">
                  <c:v>107.1</c:v>
                </c:pt>
                <c:pt idx="58825">
                  <c:v>107.1</c:v>
                </c:pt>
                <c:pt idx="58826">
                  <c:v>107.1</c:v>
                </c:pt>
                <c:pt idx="58827">
                  <c:v>107.1</c:v>
                </c:pt>
                <c:pt idx="58828">
                  <c:v>107.1</c:v>
                </c:pt>
                <c:pt idx="58829">
                  <c:v>107.1</c:v>
                </c:pt>
                <c:pt idx="58830">
                  <c:v>107.1</c:v>
                </c:pt>
                <c:pt idx="58831">
                  <c:v>107.1</c:v>
                </c:pt>
                <c:pt idx="58832">
                  <c:v>107.1</c:v>
                </c:pt>
                <c:pt idx="58833">
                  <c:v>107.1</c:v>
                </c:pt>
                <c:pt idx="58834">
                  <c:v>107.1</c:v>
                </c:pt>
                <c:pt idx="58835">
                  <c:v>107.1</c:v>
                </c:pt>
                <c:pt idx="58836">
                  <c:v>107.1</c:v>
                </c:pt>
                <c:pt idx="58837">
                  <c:v>107.1</c:v>
                </c:pt>
                <c:pt idx="58838">
                  <c:v>107.1</c:v>
                </c:pt>
                <c:pt idx="58839">
                  <c:v>107.1</c:v>
                </c:pt>
                <c:pt idx="58840">
                  <c:v>107.1</c:v>
                </c:pt>
                <c:pt idx="58841">
                  <c:v>107.1</c:v>
                </c:pt>
                <c:pt idx="58842">
                  <c:v>107.1</c:v>
                </c:pt>
                <c:pt idx="58843">
                  <c:v>107.1</c:v>
                </c:pt>
                <c:pt idx="58844">
                  <c:v>107.1</c:v>
                </c:pt>
                <c:pt idx="58845">
                  <c:v>107.1</c:v>
                </c:pt>
                <c:pt idx="58846">
                  <c:v>107.1</c:v>
                </c:pt>
                <c:pt idx="58847">
                  <c:v>107.1</c:v>
                </c:pt>
                <c:pt idx="58848">
                  <c:v>107.1</c:v>
                </c:pt>
                <c:pt idx="58849">
                  <c:v>107.1</c:v>
                </c:pt>
                <c:pt idx="58850">
                  <c:v>107.1</c:v>
                </c:pt>
                <c:pt idx="58851">
                  <c:v>107.1</c:v>
                </c:pt>
                <c:pt idx="58852">
                  <c:v>107.1</c:v>
                </c:pt>
                <c:pt idx="58853">
                  <c:v>107.1</c:v>
                </c:pt>
                <c:pt idx="58854">
                  <c:v>107.1</c:v>
                </c:pt>
                <c:pt idx="58855">
                  <c:v>107.1</c:v>
                </c:pt>
                <c:pt idx="58856">
                  <c:v>107.1</c:v>
                </c:pt>
                <c:pt idx="58857">
                  <c:v>107.1</c:v>
                </c:pt>
                <c:pt idx="58858">
                  <c:v>107.1</c:v>
                </c:pt>
                <c:pt idx="58859">
                  <c:v>107.1</c:v>
                </c:pt>
                <c:pt idx="58860">
                  <c:v>107.1</c:v>
                </c:pt>
                <c:pt idx="58861">
                  <c:v>107.1</c:v>
                </c:pt>
                <c:pt idx="58862">
                  <c:v>107.1</c:v>
                </c:pt>
                <c:pt idx="58863">
                  <c:v>107.1</c:v>
                </c:pt>
                <c:pt idx="58864">
                  <c:v>107.1</c:v>
                </c:pt>
                <c:pt idx="58865">
                  <c:v>107.1</c:v>
                </c:pt>
                <c:pt idx="58866">
                  <c:v>107.1</c:v>
                </c:pt>
                <c:pt idx="58867">
                  <c:v>107.1</c:v>
                </c:pt>
                <c:pt idx="58868">
                  <c:v>107.1</c:v>
                </c:pt>
                <c:pt idx="58869">
                  <c:v>107.1</c:v>
                </c:pt>
                <c:pt idx="58870">
                  <c:v>107.1</c:v>
                </c:pt>
                <c:pt idx="58871">
                  <c:v>107.1</c:v>
                </c:pt>
                <c:pt idx="58872">
                  <c:v>107.1</c:v>
                </c:pt>
                <c:pt idx="58873">
                  <c:v>107.1</c:v>
                </c:pt>
                <c:pt idx="58874">
                  <c:v>107.1</c:v>
                </c:pt>
                <c:pt idx="58875">
                  <c:v>107.1</c:v>
                </c:pt>
                <c:pt idx="58876">
                  <c:v>107.1</c:v>
                </c:pt>
                <c:pt idx="58877">
                  <c:v>107.2</c:v>
                </c:pt>
                <c:pt idx="58878">
                  <c:v>107.2</c:v>
                </c:pt>
                <c:pt idx="58879">
                  <c:v>107.2</c:v>
                </c:pt>
                <c:pt idx="58880">
                  <c:v>107.2</c:v>
                </c:pt>
                <c:pt idx="58881">
                  <c:v>107.2</c:v>
                </c:pt>
                <c:pt idx="58882">
                  <c:v>107.2</c:v>
                </c:pt>
                <c:pt idx="58883">
                  <c:v>107.2</c:v>
                </c:pt>
                <c:pt idx="58884">
                  <c:v>107.2</c:v>
                </c:pt>
                <c:pt idx="58885">
                  <c:v>107.2</c:v>
                </c:pt>
                <c:pt idx="58886">
                  <c:v>107.2</c:v>
                </c:pt>
                <c:pt idx="58887">
                  <c:v>107.2</c:v>
                </c:pt>
                <c:pt idx="58888">
                  <c:v>107.2</c:v>
                </c:pt>
                <c:pt idx="58889">
                  <c:v>107.3</c:v>
                </c:pt>
                <c:pt idx="58890">
                  <c:v>107.3</c:v>
                </c:pt>
                <c:pt idx="58891">
                  <c:v>107.3</c:v>
                </c:pt>
                <c:pt idx="58892">
                  <c:v>107.3</c:v>
                </c:pt>
                <c:pt idx="58893">
                  <c:v>107.3</c:v>
                </c:pt>
                <c:pt idx="58894">
                  <c:v>107.3</c:v>
                </c:pt>
                <c:pt idx="58895">
                  <c:v>107.3</c:v>
                </c:pt>
                <c:pt idx="58896">
                  <c:v>107.3</c:v>
                </c:pt>
                <c:pt idx="58897">
                  <c:v>107.3</c:v>
                </c:pt>
                <c:pt idx="58898">
                  <c:v>107.4</c:v>
                </c:pt>
                <c:pt idx="58899">
                  <c:v>107.4</c:v>
                </c:pt>
                <c:pt idx="58900">
                  <c:v>107.4</c:v>
                </c:pt>
                <c:pt idx="58901">
                  <c:v>107.4</c:v>
                </c:pt>
                <c:pt idx="58902">
                  <c:v>107.4</c:v>
                </c:pt>
                <c:pt idx="58903">
                  <c:v>107.4</c:v>
                </c:pt>
                <c:pt idx="58904">
                  <c:v>107.4</c:v>
                </c:pt>
                <c:pt idx="58905">
                  <c:v>107.4</c:v>
                </c:pt>
                <c:pt idx="58906">
                  <c:v>107.5</c:v>
                </c:pt>
                <c:pt idx="58907">
                  <c:v>107.5</c:v>
                </c:pt>
                <c:pt idx="58908">
                  <c:v>107.5</c:v>
                </c:pt>
                <c:pt idx="58909">
                  <c:v>107.5</c:v>
                </c:pt>
                <c:pt idx="58910">
                  <c:v>107.5</c:v>
                </c:pt>
                <c:pt idx="58911">
                  <c:v>107.5</c:v>
                </c:pt>
                <c:pt idx="58912">
                  <c:v>107.6</c:v>
                </c:pt>
                <c:pt idx="58913">
                  <c:v>107.6</c:v>
                </c:pt>
                <c:pt idx="58914">
                  <c:v>107.6</c:v>
                </c:pt>
                <c:pt idx="58915">
                  <c:v>107.6</c:v>
                </c:pt>
                <c:pt idx="58916">
                  <c:v>107.6</c:v>
                </c:pt>
                <c:pt idx="58917">
                  <c:v>107.6</c:v>
                </c:pt>
                <c:pt idx="58918">
                  <c:v>107.6</c:v>
                </c:pt>
                <c:pt idx="58919">
                  <c:v>107.6</c:v>
                </c:pt>
                <c:pt idx="58920">
                  <c:v>107.6</c:v>
                </c:pt>
                <c:pt idx="58921">
                  <c:v>107.7</c:v>
                </c:pt>
                <c:pt idx="58922">
                  <c:v>107.7</c:v>
                </c:pt>
                <c:pt idx="58923">
                  <c:v>107.7</c:v>
                </c:pt>
                <c:pt idx="58924">
                  <c:v>107.7</c:v>
                </c:pt>
                <c:pt idx="58925">
                  <c:v>107.7</c:v>
                </c:pt>
                <c:pt idx="58926">
                  <c:v>107.7</c:v>
                </c:pt>
                <c:pt idx="58927">
                  <c:v>107.8</c:v>
                </c:pt>
                <c:pt idx="58928">
                  <c:v>107.8</c:v>
                </c:pt>
                <c:pt idx="58929">
                  <c:v>107.8</c:v>
                </c:pt>
                <c:pt idx="58930">
                  <c:v>107.8</c:v>
                </c:pt>
                <c:pt idx="58931">
                  <c:v>107.8</c:v>
                </c:pt>
                <c:pt idx="58932">
                  <c:v>107.8</c:v>
                </c:pt>
                <c:pt idx="58933">
                  <c:v>107.8</c:v>
                </c:pt>
                <c:pt idx="58934">
                  <c:v>107.9</c:v>
                </c:pt>
                <c:pt idx="58935">
                  <c:v>107.9</c:v>
                </c:pt>
                <c:pt idx="58936">
                  <c:v>107.9</c:v>
                </c:pt>
                <c:pt idx="58937">
                  <c:v>107.9</c:v>
                </c:pt>
                <c:pt idx="58938">
                  <c:v>107.9</c:v>
                </c:pt>
                <c:pt idx="58939">
                  <c:v>107.9</c:v>
                </c:pt>
                <c:pt idx="58940">
                  <c:v>107.9</c:v>
                </c:pt>
                <c:pt idx="58941">
                  <c:v>107.9</c:v>
                </c:pt>
                <c:pt idx="58942">
                  <c:v>108</c:v>
                </c:pt>
                <c:pt idx="58943">
                  <c:v>108</c:v>
                </c:pt>
                <c:pt idx="58944">
                  <c:v>108</c:v>
                </c:pt>
                <c:pt idx="58945">
                  <c:v>108</c:v>
                </c:pt>
                <c:pt idx="58946">
                  <c:v>108</c:v>
                </c:pt>
                <c:pt idx="58947">
                  <c:v>108</c:v>
                </c:pt>
                <c:pt idx="58948">
                  <c:v>108</c:v>
                </c:pt>
                <c:pt idx="58949">
                  <c:v>108.1</c:v>
                </c:pt>
                <c:pt idx="58950">
                  <c:v>108.1</c:v>
                </c:pt>
                <c:pt idx="58951">
                  <c:v>108.1</c:v>
                </c:pt>
                <c:pt idx="58952">
                  <c:v>108.1</c:v>
                </c:pt>
                <c:pt idx="58953">
                  <c:v>108.1</c:v>
                </c:pt>
                <c:pt idx="58954">
                  <c:v>108.1</c:v>
                </c:pt>
                <c:pt idx="58955">
                  <c:v>108.2</c:v>
                </c:pt>
                <c:pt idx="58956">
                  <c:v>108.2</c:v>
                </c:pt>
                <c:pt idx="58957">
                  <c:v>108.2</c:v>
                </c:pt>
                <c:pt idx="58958">
                  <c:v>108.2</c:v>
                </c:pt>
                <c:pt idx="58959">
                  <c:v>108.2</c:v>
                </c:pt>
                <c:pt idx="58960">
                  <c:v>108.3</c:v>
                </c:pt>
                <c:pt idx="58961">
                  <c:v>108.3</c:v>
                </c:pt>
                <c:pt idx="58962">
                  <c:v>108.3</c:v>
                </c:pt>
                <c:pt idx="58963">
                  <c:v>108.3</c:v>
                </c:pt>
                <c:pt idx="58964">
                  <c:v>108.3</c:v>
                </c:pt>
                <c:pt idx="58965">
                  <c:v>108.4</c:v>
                </c:pt>
                <c:pt idx="58966">
                  <c:v>108.4</c:v>
                </c:pt>
                <c:pt idx="58967">
                  <c:v>108.4</c:v>
                </c:pt>
                <c:pt idx="58968">
                  <c:v>108.4</c:v>
                </c:pt>
                <c:pt idx="58969">
                  <c:v>108.4</c:v>
                </c:pt>
                <c:pt idx="58970">
                  <c:v>108.5</c:v>
                </c:pt>
                <c:pt idx="58971">
                  <c:v>108.5</c:v>
                </c:pt>
                <c:pt idx="58972">
                  <c:v>108.5</c:v>
                </c:pt>
                <c:pt idx="58973">
                  <c:v>108.5</c:v>
                </c:pt>
                <c:pt idx="58974">
                  <c:v>108.5</c:v>
                </c:pt>
                <c:pt idx="58975">
                  <c:v>108.6</c:v>
                </c:pt>
                <c:pt idx="58976">
                  <c:v>108.6</c:v>
                </c:pt>
                <c:pt idx="58977">
                  <c:v>108.6</c:v>
                </c:pt>
                <c:pt idx="58978">
                  <c:v>108.6</c:v>
                </c:pt>
                <c:pt idx="58979">
                  <c:v>108.6</c:v>
                </c:pt>
                <c:pt idx="58980">
                  <c:v>108.7</c:v>
                </c:pt>
                <c:pt idx="58981">
                  <c:v>108.7</c:v>
                </c:pt>
                <c:pt idx="58982">
                  <c:v>108.7</c:v>
                </c:pt>
                <c:pt idx="58983">
                  <c:v>108.7</c:v>
                </c:pt>
                <c:pt idx="58984">
                  <c:v>108.7</c:v>
                </c:pt>
                <c:pt idx="58985">
                  <c:v>108.7</c:v>
                </c:pt>
                <c:pt idx="58986">
                  <c:v>108.7</c:v>
                </c:pt>
                <c:pt idx="58987">
                  <c:v>108.8</c:v>
                </c:pt>
                <c:pt idx="58988">
                  <c:v>108.8</c:v>
                </c:pt>
                <c:pt idx="58989">
                  <c:v>108.8</c:v>
                </c:pt>
                <c:pt idx="58990">
                  <c:v>108.8</c:v>
                </c:pt>
                <c:pt idx="58991">
                  <c:v>108.8</c:v>
                </c:pt>
                <c:pt idx="58992">
                  <c:v>108.8</c:v>
                </c:pt>
                <c:pt idx="58993">
                  <c:v>108.8</c:v>
                </c:pt>
                <c:pt idx="58994">
                  <c:v>108.9</c:v>
                </c:pt>
                <c:pt idx="58995">
                  <c:v>108.9</c:v>
                </c:pt>
                <c:pt idx="58996">
                  <c:v>108.9</c:v>
                </c:pt>
                <c:pt idx="58997">
                  <c:v>108.9</c:v>
                </c:pt>
                <c:pt idx="58998">
                  <c:v>108.9</c:v>
                </c:pt>
                <c:pt idx="58999">
                  <c:v>108.9</c:v>
                </c:pt>
                <c:pt idx="59000">
                  <c:v>108.9</c:v>
                </c:pt>
                <c:pt idx="59001">
                  <c:v>108.9</c:v>
                </c:pt>
                <c:pt idx="59002">
                  <c:v>109</c:v>
                </c:pt>
                <c:pt idx="59003">
                  <c:v>109</c:v>
                </c:pt>
                <c:pt idx="59004">
                  <c:v>109</c:v>
                </c:pt>
                <c:pt idx="59005">
                  <c:v>109</c:v>
                </c:pt>
                <c:pt idx="59006">
                  <c:v>109</c:v>
                </c:pt>
                <c:pt idx="59007">
                  <c:v>109</c:v>
                </c:pt>
                <c:pt idx="59008">
                  <c:v>109</c:v>
                </c:pt>
                <c:pt idx="59009">
                  <c:v>109</c:v>
                </c:pt>
                <c:pt idx="59010">
                  <c:v>109</c:v>
                </c:pt>
                <c:pt idx="59011">
                  <c:v>109</c:v>
                </c:pt>
                <c:pt idx="59012">
                  <c:v>109.1</c:v>
                </c:pt>
                <c:pt idx="59013">
                  <c:v>109.1</c:v>
                </c:pt>
                <c:pt idx="59014">
                  <c:v>109.1</c:v>
                </c:pt>
                <c:pt idx="59015">
                  <c:v>109.1</c:v>
                </c:pt>
                <c:pt idx="59016">
                  <c:v>109.1</c:v>
                </c:pt>
                <c:pt idx="59017">
                  <c:v>109.1</c:v>
                </c:pt>
                <c:pt idx="59018">
                  <c:v>109.1</c:v>
                </c:pt>
                <c:pt idx="59019">
                  <c:v>109.1</c:v>
                </c:pt>
                <c:pt idx="59020">
                  <c:v>109.2</c:v>
                </c:pt>
                <c:pt idx="59021">
                  <c:v>109.2</c:v>
                </c:pt>
                <c:pt idx="59022">
                  <c:v>109.2</c:v>
                </c:pt>
                <c:pt idx="59023">
                  <c:v>109.2</c:v>
                </c:pt>
                <c:pt idx="59024">
                  <c:v>109.2</c:v>
                </c:pt>
                <c:pt idx="59025">
                  <c:v>109.2</c:v>
                </c:pt>
                <c:pt idx="59026">
                  <c:v>109.2</c:v>
                </c:pt>
                <c:pt idx="59027">
                  <c:v>109.2</c:v>
                </c:pt>
                <c:pt idx="59028">
                  <c:v>109.2</c:v>
                </c:pt>
                <c:pt idx="59029">
                  <c:v>109.2</c:v>
                </c:pt>
                <c:pt idx="59030">
                  <c:v>109.2</c:v>
                </c:pt>
                <c:pt idx="59031">
                  <c:v>109.2</c:v>
                </c:pt>
                <c:pt idx="59032">
                  <c:v>109.2</c:v>
                </c:pt>
                <c:pt idx="59033">
                  <c:v>109.2</c:v>
                </c:pt>
                <c:pt idx="59034">
                  <c:v>109.2</c:v>
                </c:pt>
                <c:pt idx="59035">
                  <c:v>109.2</c:v>
                </c:pt>
                <c:pt idx="59036">
                  <c:v>109.2</c:v>
                </c:pt>
                <c:pt idx="59037">
                  <c:v>109.2</c:v>
                </c:pt>
                <c:pt idx="59038">
                  <c:v>109.2</c:v>
                </c:pt>
                <c:pt idx="59039">
                  <c:v>109.2</c:v>
                </c:pt>
                <c:pt idx="59040">
                  <c:v>109.3</c:v>
                </c:pt>
                <c:pt idx="59041">
                  <c:v>109.2</c:v>
                </c:pt>
                <c:pt idx="59042">
                  <c:v>109.3</c:v>
                </c:pt>
                <c:pt idx="59043">
                  <c:v>109.3</c:v>
                </c:pt>
                <c:pt idx="59044">
                  <c:v>109.3</c:v>
                </c:pt>
                <c:pt idx="59045">
                  <c:v>109.3</c:v>
                </c:pt>
                <c:pt idx="59046">
                  <c:v>109.3</c:v>
                </c:pt>
                <c:pt idx="59047">
                  <c:v>109.3</c:v>
                </c:pt>
                <c:pt idx="59048">
                  <c:v>109.3</c:v>
                </c:pt>
                <c:pt idx="59049">
                  <c:v>109.3</c:v>
                </c:pt>
                <c:pt idx="59050">
                  <c:v>109.3</c:v>
                </c:pt>
                <c:pt idx="59051">
                  <c:v>109.3</c:v>
                </c:pt>
                <c:pt idx="59052">
                  <c:v>109.3</c:v>
                </c:pt>
                <c:pt idx="59053">
                  <c:v>109.3</c:v>
                </c:pt>
                <c:pt idx="59054">
                  <c:v>109.3</c:v>
                </c:pt>
                <c:pt idx="59055">
                  <c:v>109.3</c:v>
                </c:pt>
                <c:pt idx="59056">
                  <c:v>109.3</c:v>
                </c:pt>
                <c:pt idx="59057">
                  <c:v>109.3</c:v>
                </c:pt>
                <c:pt idx="59058">
                  <c:v>109.3</c:v>
                </c:pt>
                <c:pt idx="59059">
                  <c:v>109.3</c:v>
                </c:pt>
                <c:pt idx="59060">
                  <c:v>109.3</c:v>
                </c:pt>
                <c:pt idx="59061">
                  <c:v>109.3</c:v>
                </c:pt>
                <c:pt idx="59062">
                  <c:v>109.3</c:v>
                </c:pt>
                <c:pt idx="59063">
                  <c:v>109.3</c:v>
                </c:pt>
                <c:pt idx="59064">
                  <c:v>109.3</c:v>
                </c:pt>
                <c:pt idx="59065">
                  <c:v>109.3</c:v>
                </c:pt>
                <c:pt idx="59066">
                  <c:v>109.3</c:v>
                </c:pt>
                <c:pt idx="59067">
                  <c:v>109.3</c:v>
                </c:pt>
                <c:pt idx="59068">
                  <c:v>109.3</c:v>
                </c:pt>
                <c:pt idx="59069">
                  <c:v>109.3</c:v>
                </c:pt>
                <c:pt idx="59070">
                  <c:v>109.3</c:v>
                </c:pt>
                <c:pt idx="59071">
                  <c:v>109.3</c:v>
                </c:pt>
                <c:pt idx="59072">
                  <c:v>109.3</c:v>
                </c:pt>
                <c:pt idx="59073">
                  <c:v>109.3</c:v>
                </c:pt>
                <c:pt idx="59074">
                  <c:v>109.3</c:v>
                </c:pt>
                <c:pt idx="59075">
                  <c:v>109.3</c:v>
                </c:pt>
                <c:pt idx="59076">
                  <c:v>109.3</c:v>
                </c:pt>
                <c:pt idx="59077">
                  <c:v>109.3</c:v>
                </c:pt>
                <c:pt idx="59078">
                  <c:v>109.3</c:v>
                </c:pt>
                <c:pt idx="59079">
                  <c:v>109.3</c:v>
                </c:pt>
                <c:pt idx="59080">
                  <c:v>109.3</c:v>
                </c:pt>
                <c:pt idx="59081">
                  <c:v>109.3</c:v>
                </c:pt>
                <c:pt idx="59082">
                  <c:v>109.3</c:v>
                </c:pt>
                <c:pt idx="59083">
                  <c:v>109.3</c:v>
                </c:pt>
                <c:pt idx="59084">
                  <c:v>109.3</c:v>
                </c:pt>
                <c:pt idx="59085">
                  <c:v>109.3</c:v>
                </c:pt>
                <c:pt idx="59086">
                  <c:v>109.3</c:v>
                </c:pt>
                <c:pt idx="59087">
                  <c:v>109.3</c:v>
                </c:pt>
                <c:pt idx="59088">
                  <c:v>109.3</c:v>
                </c:pt>
                <c:pt idx="59089">
                  <c:v>109.3</c:v>
                </c:pt>
                <c:pt idx="59090">
                  <c:v>109.3</c:v>
                </c:pt>
                <c:pt idx="59091">
                  <c:v>109.3</c:v>
                </c:pt>
                <c:pt idx="59092">
                  <c:v>109.3</c:v>
                </c:pt>
                <c:pt idx="59093">
                  <c:v>109.3</c:v>
                </c:pt>
                <c:pt idx="59094">
                  <c:v>109.2</c:v>
                </c:pt>
                <c:pt idx="59095">
                  <c:v>109.2</c:v>
                </c:pt>
                <c:pt idx="59096">
                  <c:v>109.2</c:v>
                </c:pt>
                <c:pt idx="59097">
                  <c:v>109.2</c:v>
                </c:pt>
                <c:pt idx="59098">
                  <c:v>109.2</c:v>
                </c:pt>
                <c:pt idx="59099">
                  <c:v>109.2</c:v>
                </c:pt>
                <c:pt idx="59100">
                  <c:v>109.2</c:v>
                </c:pt>
                <c:pt idx="59101">
                  <c:v>109.2</c:v>
                </c:pt>
                <c:pt idx="59102">
                  <c:v>109.2</c:v>
                </c:pt>
                <c:pt idx="59103">
                  <c:v>109.2</c:v>
                </c:pt>
                <c:pt idx="59104">
                  <c:v>109.1</c:v>
                </c:pt>
                <c:pt idx="59105">
                  <c:v>109.1</c:v>
                </c:pt>
                <c:pt idx="59106">
                  <c:v>109.1</c:v>
                </c:pt>
                <c:pt idx="59107">
                  <c:v>109.1</c:v>
                </c:pt>
                <c:pt idx="59108">
                  <c:v>109.1</c:v>
                </c:pt>
                <c:pt idx="59109">
                  <c:v>109.1</c:v>
                </c:pt>
                <c:pt idx="59110">
                  <c:v>109.1</c:v>
                </c:pt>
                <c:pt idx="59111">
                  <c:v>109.1</c:v>
                </c:pt>
                <c:pt idx="59112">
                  <c:v>109</c:v>
                </c:pt>
                <c:pt idx="59113">
                  <c:v>109</c:v>
                </c:pt>
                <c:pt idx="59114">
                  <c:v>109</c:v>
                </c:pt>
                <c:pt idx="59115">
                  <c:v>109</c:v>
                </c:pt>
                <c:pt idx="59116">
                  <c:v>109</c:v>
                </c:pt>
                <c:pt idx="59117">
                  <c:v>109</c:v>
                </c:pt>
                <c:pt idx="59118">
                  <c:v>109</c:v>
                </c:pt>
                <c:pt idx="59119">
                  <c:v>109</c:v>
                </c:pt>
                <c:pt idx="59120">
                  <c:v>109</c:v>
                </c:pt>
                <c:pt idx="59121">
                  <c:v>108.9</c:v>
                </c:pt>
                <c:pt idx="59122">
                  <c:v>108.9</c:v>
                </c:pt>
                <c:pt idx="59123">
                  <c:v>108.9</c:v>
                </c:pt>
                <c:pt idx="59124">
                  <c:v>108.9</c:v>
                </c:pt>
                <c:pt idx="59125">
                  <c:v>108.9</c:v>
                </c:pt>
                <c:pt idx="59126">
                  <c:v>108.9</c:v>
                </c:pt>
                <c:pt idx="59127">
                  <c:v>108.9</c:v>
                </c:pt>
                <c:pt idx="59128">
                  <c:v>108.9</c:v>
                </c:pt>
                <c:pt idx="59129">
                  <c:v>108.8</c:v>
                </c:pt>
                <c:pt idx="59130">
                  <c:v>108.8</c:v>
                </c:pt>
                <c:pt idx="59131">
                  <c:v>108.8</c:v>
                </c:pt>
                <c:pt idx="59132">
                  <c:v>108.8</c:v>
                </c:pt>
                <c:pt idx="59133">
                  <c:v>108.8</c:v>
                </c:pt>
                <c:pt idx="59134">
                  <c:v>108.8</c:v>
                </c:pt>
                <c:pt idx="59135">
                  <c:v>108.7</c:v>
                </c:pt>
                <c:pt idx="59136">
                  <c:v>108.7</c:v>
                </c:pt>
                <c:pt idx="59137">
                  <c:v>108.7</c:v>
                </c:pt>
                <c:pt idx="59138">
                  <c:v>108.7</c:v>
                </c:pt>
                <c:pt idx="59139">
                  <c:v>108.7</c:v>
                </c:pt>
                <c:pt idx="59140">
                  <c:v>108.7</c:v>
                </c:pt>
                <c:pt idx="59141">
                  <c:v>108.6</c:v>
                </c:pt>
                <c:pt idx="59142">
                  <c:v>108.6</c:v>
                </c:pt>
                <c:pt idx="59143">
                  <c:v>108.6</c:v>
                </c:pt>
                <c:pt idx="59144">
                  <c:v>108.6</c:v>
                </c:pt>
                <c:pt idx="59145">
                  <c:v>108.6</c:v>
                </c:pt>
                <c:pt idx="59146">
                  <c:v>108.6</c:v>
                </c:pt>
                <c:pt idx="59147">
                  <c:v>108.6</c:v>
                </c:pt>
                <c:pt idx="59148">
                  <c:v>108.5</c:v>
                </c:pt>
                <c:pt idx="59149">
                  <c:v>108.5</c:v>
                </c:pt>
                <c:pt idx="59150">
                  <c:v>108.5</c:v>
                </c:pt>
                <c:pt idx="59151">
                  <c:v>108.5</c:v>
                </c:pt>
                <c:pt idx="59152">
                  <c:v>108.5</c:v>
                </c:pt>
                <c:pt idx="59153">
                  <c:v>108.5</c:v>
                </c:pt>
                <c:pt idx="59154">
                  <c:v>108.4</c:v>
                </c:pt>
                <c:pt idx="59155">
                  <c:v>108.4</c:v>
                </c:pt>
                <c:pt idx="59156">
                  <c:v>108.4</c:v>
                </c:pt>
                <c:pt idx="59157">
                  <c:v>108.4</c:v>
                </c:pt>
                <c:pt idx="59158">
                  <c:v>108.4</c:v>
                </c:pt>
                <c:pt idx="59159">
                  <c:v>108.3</c:v>
                </c:pt>
                <c:pt idx="59160">
                  <c:v>108.3</c:v>
                </c:pt>
                <c:pt idx="59161">
                  <c:v>108.3</c:v>
                </c:pt>
                <c:pt idx="59162">
                  <c:v>108.3</c:v>
                </c:pt>
                <c:pt idx="59163">
                  <c:v>108.3</c:v>
                </c:pt>
                <c:pt idx="59164">
                  <c:v>108.2</c:v>
                </c:pt>
                <c:pt idx="59165">
                  <c:v>108.2</c:v>
                </c:pt>
                <c:pt idx="59166">
                  <c:v>108.2</c:v>
                </c:pt>
                <c:pt idx="59167">
                  <c:v>108.2</c:v>
                </c:pt>
                <c:pt idx="59168">
                  <c:v>108.2</c:v>
                </c:pt>
                <c:pt idx="59169">
                  <c:v>108.2</c:v>
                </c:pt>
                <c:pt idx="59170">
                  <c:v>108.1</c:v>
                </c:pt>
                <c:pt idx="59171">
                  <c:v>108.1</c:v>
                </c:pt>
                <c:pt idx="59172">
                  <c:v>108.1</c:v>
                </c:pt>
                <c:pt idx="59173">
                  <c:v>108.1</c:v>
                </c:pt>
                <c:pt idx="59174">
                  <c:v>108.1</c:v>
                </c:pt>
                <c:pt idx="59175">
                  <c:v>108.1</c:v>
                </c:pt>
                <c:pt idx="59176">
                  <c:v>108.1</c:v>
                </c:pt>
                <c:pt idx="59177">
                  <c:v>108</c:v>
                </c:pt>
                <c:pt idx="59178">
                  <c:v>108</c:v>
                </c:pt>
                <c:pt idx="59179">
                  <c:v>108</c:v>
                </c:pt>
                <c:pt idx="59180">
                  <c:v>108</c:v>
                </c:pt>
                <c:pt idx="59181">
                  <c:v>108</c:v>
                </c:pt>
                <c:pt idx="59182">
                  <c:v>108</c:v>
                </c:pt>
                <c:pt idx="59183">
                  <c:v>108</c:v>
                </c:pt>
                <c:pt idx="59184">
                  <c:v>108</c:v>
                </c:pt>
                <c:pt idx="59185">
                  <c:v>108</c:v>
                </c:pt>
                <c:pt idx="59186">
                  <c:v>107.9</c:v>
                </c:pt>
                <c:pt idx="59187">
                  <c:v>107.9</c:v>
                </c:pt>
                <c:pt idx="59188">
                  <c:v>107.9</c:v>
                </c:pt>
                <c:pt idx="59189">
                  <c:v>107.9</c:v>
                </c:pt>
                <c:pt idx="59190">
                  <c:v>107.9</c:v>
                </c:pt>
                <c:pt idx="59191">
                  <c:v>107.8</c:v>
                </c:pt>
                <c:pt idx="59192">
                  <c:v>107.8</c:v>
                </c:pt>
                <c:pt idx="59193">
                  <c:v>107.8</c:v>
                </c:pt>
                <c:pt idx="59194">
                  <c:v>107.8</c:v>
                </c:pt>
                <c:pt idx="59195">
                  <c:v>107.8</c:v>
                </c:pt>
                <c:pt idx="59196">
                  <c:v>107.8</c:v>
                </c:pt>
                <c:pt idx="59197">
                  <c:v>107.8</c:v>
                </c:pt>
                <c:pt idx="59198">
                  <c:v>107.8</c:v>
                </c:pt>
                <c:pt idx="59199">
                  <c:v>107.7</c:v>
                </c:pt>
                <c:pt idx="59200">
                  <c:v>107.7</c:v>
                </c:pt>
                <c:pt idx="59201">
                  <c:v>107.7</c:v>
                </c:pt>
                <c:pt idx="59202">
                  <c:v>107.7</c:v>
                </c:pt>
                <c:pt idx="59203">
                  <c:v>107.7</c:v>
                </c:pt>
                <c:pt idx="59204">
                  <c:v>107.7</c:v>
                </c:pt>
                <c:pt idx="59205">
                  <c:v>107.7</c:v>
                </c:pt>
                <c:pt idx="59206">
                  <c:v>107.7</c:v>
                </c:pt>
                <c:pt idx="59207">
                  <c:v>107.6</c:v>
                </c:pt>
                <c:pt idx="59208">
                  <c:v>107.6</c:v>
                </c:pt>
                <c:pt idx="59209">
                  <c:v>107.6</c:v>
                </c:pt>
                <c:pt idx="59210">
                  <c:v>107.6</c:v>
                </c:pt>
                <c:pt idx="59211">
                  <c:v>107.6</c:v>
                </c:pt>
                <c:pt idx="59212">
                  <c:v>107.6</c:v>
                </c:pt>
                <c:pt idx="59213">
                  <c:v>107.6</c:v>
                </c:pt>
                <c:pt idx="59214">
                  <c:v>107.6</c:v>
                </c:pt>
                <c:pt idx="59215">
                  <c:v>107.6</c:v>
                </c:pt>
                <c:pt idx="59216">
                  <c:v>107.6</c:v>
                </c:pt>
                <c:pt idx="59217">
                  <c:v>107.6</c:v>
                </c:pt>
                <c:pt idx="59218">
                  <c:v>107.5</c:v>
                </c:pt>
                <c:pt idx="59219">
                  <c:v>107.5</c:v>
                </c:pt>
                <c:pt idx="59220">
                  <c:v>107.5</c:v>
                </c:pt>
                <c:pt idx="59221">
                  <c:v>107.5</c:v>
                </c:pt>
                <c:pt idx="59222">
                  <c:v>107.5</c:v>
                </c:pt>
                <c:pt idx="59223">
                  <c:v>107.5</c:v>
                </c:pt>
                <c:pt idx="59224">
                  <c:v>107.5</c:v>
                </c:pt>
                <c:pt idx="59225">
                  <c:v>107.5</c:v>
                </c:pt>
                <c:pt idx="59226">
                  <c:v>107.5</c:v>
                </c:pt>
                <c:pt idx="59227">
                  <c:v>107.5</c:v>
                </c:pt>
                <c:pt idx="59228">
                  <c:v>107.4</c:v>
                </c:pt>
                <c:pt idx="59229">
                  <c:v>107.4</c:v>
                </c:pt>
                <c:pt idx="59230">
                  <c:v>107.4</c:v>
                </c:pt>
                <c:pt idx="59231">
                  <c:v>107.4</c:v>
                </c:pt>
                <c:pt idx="59232">
                  <c:v>107.4</c:v>
                </c:pt>
                <c:pt idx="59233">
                  <c:v>107.4</c:v>
                </c:pt>
                <c:pt idx="59234">
                  <c:v>107.4</c:v>
                </c:pt>
                <c:pt idx="59235">
                  <c:v>107.4</c:v>
                </c:pt>
                <c:pt idx="59236">
                  <c:v>107.4</c:v>
                </c:pt>
                <c:pt idx="59237">
                  <c:v>107.4</c:v>
                </c:pt>
                <c:pt idx="59238">
                  <c:v>107.4</c:v>
                </c:pt>
                <c:pt idx="59239">
                  <c:v>107.4</c:v>
                </c:pt>
                <c:pt idx="59240">
                  <c:v>107.4</c:v>
                </c:pt>
                <c:pt idx="59241">
                  <c:v>107.4</c:v>
                </c:pt>
                <c:pt idx="59242">
                  <c:v>107.4</c:v>
                </c:pt>
                <c:pt idx="59243">
                  <c:v>107.3</c:v>
                </c:pt>
                <c:pt idx="59244">
                  <c:v>107.3</c:v>
                </c:pt>
                <c:pt idx="59245">
                  <c:v>107.3</c:v>
                </c:pt>
                <c:pt idx="59246">
                  <c:v>107.3</c:v>
                </c:pt>
                <c:pt idx="59247">
                  <c:v>107.3</c:v>
                </c:pt>
                <c:pt idx="59248">
                  <c:v>107.3</c:v>
                </c:pt>
                <c:pt idx="59249">
                  <c:v>107.3</c:v>
                </c:pt>
                <c:pt idx="59250">
                  <c:v>107.3</c:v>
                </c:pt>
                <c:pt idx="59251">
                  <c:v>107.3</c:v>
                </c:pt>
                <c:pt idx="59252">
                  <c:v>107.3</c:v>
                </c:pt>
                <c:pt idx="59253">
                  <c:v>107.3</c:v>
                </c:pt>
                <c:pt idx="59254">
                  <c:v>107.3</c:v>
                </c:pt>
                <c:pt idx="59255">
                  <c:v>107.3</c:v>
                </c:pt>
                <c:pt idx="59256">
                  <c:v>107.3</c:v>
                </c:pt>
                <c:pt idx="59257">
                  <c:v>107.3</c:v>
                </c:pt>
                <c:pt idx="59258">
                  <c:v>107.3</c:v>
                </c:pt>
                <c:pt idx="59259">
                  <c:v>107.3</c:v>
                </c:pt>
                <c:pt idx="59260">
                  <c:v>107.3</c:v>
                </c:pt>
                <c:pt idx="59261">
                  <c:v>107.3</c:v>
                </c:pt>
                <c:pt idx="59262">
                  <c:v>107.3</c:v>
                </c:pt>
                <c:pt idx="59263">
                  <c:v>107.3</c:v>
                </c:pt>
                <c:pt idx="59264">
                  <c:v>107.3</c:v>
                </c:pt>
                <c:pt idx="59265">
                  <c:v>107.3</c:v>
                </c:pt>
                <c:pt idx="59266">
                  <c:v>107.3</c:v>
                </c:pt>
                <c:pt idx="59267">
                  <c:v>107.3</c:v>
                </c:pt>
                <c:pt idx="59268">
                  <c:v>107.3</c:v>
                </c:pt>
                <c:pt idx="59269">
                  <c:v>107.3</c:v>
                </c:pt>
                <c:pt idx="59270">
                  <c:v>107.3</c:v>
                </c:pt>
                <c:pt idx="59271">
                  <c:v>107.3</c:v>
                </c:pt>
                <c:pt idx="59272">
                  <c:v>107.3</c:v>
                </c:pt>
                <c:pt idx="59273">
                  <c:v>107.3</c:v>
                </c:pt>
                <c:pt idx="59274">
                  <c:v>107.3</c:v>
                </c:pt>
                <c:pt idx="59275">
                  <c:v>107.3</c:v>
                </c:pt>
                <c:pt idx="59276">
                  <c:v>107.3</c:v>
                </c:pt>
                <c:pt idx="59277">
                  <c:v>107.3</c:v>
                </c:pt>
                <c:pt idx="59278">
                  <c:v>107.3</c:v>
                </c:pt>
                <c:pt idx="59279">
                  <c:v>107.3</c:v>
                </c:pt>
                <c:pt idx="59280">
                  <c:v>107.3</c:v>
                </c:pt>
                <c:pt idx="59281">
                  <c:v>107.3</c:v>
                </c:pt>
                <c:pt idx="59282">
                  <c:v>107.3</c:v>
                </c:pt>
                <c:pt idx="59283">
                  <c:v>107.3</c:v>
                </c:pt>
                <c:pt idx="59284">
                  <c:v>107.3</c:v>
                </c:pt>
                <c:pt idx="59285">
                  <c:v>107.3</c:v>
                </c:pt>
                <c:pt idx="59286">
                  <c:v>107.3</c:v>
                </c:pt>
                <c:pt idx="59287">
                  <c:v>107.3</c:v>
                </c:pt>
                <c:pt idx="59288">
                  <c:v>107.3</c:v>
                </c:pt>
                <c:pt idx="59289">
                  <c:v>107.3</c:v>
                </c:pt>
                <c:pt idx="59290">
                  <c:v>107.3</c:v>
                </c:pt>
                <c:pt idx="59291">
                  <c:v>107.3</c:v>
                </c:pt>
                <c:pt idx="59292">
                  <c:v>107.3</c:v>
                </c:pt>
                <c:pt idx="59293">
                  <c:v>107.3</c:v>
                </c:pt>
                <c:pt idx="59294">
                  <c:v>107.3</c:v>
                </c:pt>
                <c:pt idx="59295">
                  <c:v>107.3</c:v>
                </c:pt>
                <c:pt idx="59296">
                  <c:v>107.3</c:v>
                </c:pt>
                <c:pt idx="59297">
                  <c:v>107.3</c:v>
                </c:pt>
                <c:pt idx="59298">
                  <c:v>107.3</c:v>
                </c:pt>
                <c:pt idx="59299">
                  <c:v>107.4</c:v>
                </c:pt>
                <c:pt idx="59300">
                  <c:v>107.4</c:v>
                </c:pt>
                <c:pt idx="59301">
                  <c:v>107.4</c:v>
                </c:pt>
                <c:pt idx="59302">
                  <c:v>107.4</c:v>
                </c:pt>
                <c:pt idx="59303">
                  <c:v>107.4</c:v>
                </c:pt>
                <c:pt idx="59304">
                  <c:v>107.4</c:v>
                </c:pt>
                <c:pt idx="59305">
                  <c:v>107.4</c:v>
                </c:pt>
                <c:pt idx="59306">
                  <c:v>107.4</c:v>
                </c:pt>
                <c:pt idx="59307">
                  <c:v>107.5</c:v>
                </c:pt>
                <c:pt idx="59308">
                  <c:v>107.5</c:v>
                </c:pt>
                <c:pt idx="59309">
                  <c:v>107.5</c:v>
                </c:pt>
                <c:pt idx="59310">
                  <c:v>107.5</c:v>
                </c:pt>
                <c:pt idx="59311">
                  <c:v>107.5</c:v>
                </c:pt>
                <c:pt idx="59312">
                  <c:v>107.5</c:v>
                </c:pt>
                <c:pt idx="59313">
                  <c:v>107.5</c:v>
                </c:pt>
                <c:pt idx="59314">
                  <c:v>107.5</c:v>
                </c:pt>
                <c:pt idx="59315">
                  <c:v>107.6</c:v>
                </c:pt>
                <c:pt idx="59316">
                  <c:v>107.6</c:v>
                </c:pt>
                <c:pt idx="59317">
                  <c:v>107.6</c:v>
                </c:pt>
                <c:pt idx="59318">
                  <c:v>107.6</c:v>
                </c:pt>
                <c:pt idx="59319">
                  <c:v>107.6</c:v>
                </c:pt>
                <c:pt idx="59320">
                  <c:v>107.6</c:v>
                </c:pt>
                <c:pt idx="59321">
                  <c:v>107.6</c:v>
                </c:pt>
                <c:pt idx="59322">
                  <c:v>107.6</c:v>
                </c:pt>
                <c:pt idx="59323">
                  <c:v>107.7</c:v>
                </c:pt>
                <c:pt idx="59324">
                  <c:v>107.7</c:v>
                </c:pt>
                <c:pt idx="59325">
                  <c:v>107.7</c:v>
                </c:pt>
                <c:pt idx="59326">
                  <c:v>107.7</c:v>
                </c:pt>
                <c:pt idx="59327">
                  <c:v>107.7</c:v>
                </c:pt>
                <c:pt idx="59328">
                  <c:v>107.7</c:v>
                </c:pt>
                <c:pt idx="59329">
                  <c:v>107.8</c:v>
                </c:pt>
                <c:pt idx="59330">
                  <c:v>107.8</c:v>
                </c:pt>
                <c:pt idx="59331">
                  <c:v>107.8</c:v>
                </c:pt>
                <c:pt idx="59332">
                  <c:v>107.8</c:v>
                </c:pt>
                <c:pt idx="59333">
                  <c:v>107.8</c:v>
                </c:pt>
                <c:pt idx="59334">
                  <c:v>107.8</c:v>
                </c:pt>
                <c:pt idx="59335">
                  <c:v>107.8</c:v>
                </c:pt>
                <c:pt idx="59336">
                  <c:v>107.8</c:v>
                </c:pt>
                <c:pt idx="59337">
                  <c:v>107.9</c:v>
                </c:pt>
                <c:pt idx="59338">
                  <c:v>107.9</c:v>
                </c:pt>
                <c:pt idx="59339">
                  <c:v>107.9</c:v>
                </c:pt>
                <c:pt idx="59340">
                  <c:v>107.9</c:v>
                </c:pt>
                <c:pt idx="59341">
                  <c:v>107.9</c:v>
                </c:pt>
                <c:pt idx="59342">
                  <c:v>107.9</c:v>
                </c:pt>
                <c:pt idx="59343">
                  <c:v>108</c:v>
                </c:pt>
                <c:pt idx="59344">
                  <c:v>108</c:v>
                </c:pt>
                <c:pt idx="59345">
                  <c:v>108</c:v>
                </c:pt>
                <c:pt idx="59346">
                  <c:v>108</c:v>
                </c:pt>
                <c:pt idx="59347">
                  <c:v>108</c:v>
                </c:pt>
                <c:pt idx="59348">
                  <c:v>108</c:v>
                </c:pt>
                <c:pt idx="59349">
                  <c:v>108</c:v>
                </c:pt>
                <c:pt idx="59350">
                  <c:v>108</c:v>
                </c:pt>
                <c:pt idx="59351">
                  <c:v>108</c:v>
                </c:pt>
                <c:pt idx="59352">
                  <c:v>108</c:v>
                </c:pt>
                <c:pt idx="59353">
                  <c:v>108.1</c:v>
                </c:pt>
                <c:pt idx="59354">
                  <c:v>108.1</c:v>
                </c:pt>
                <c:pt idx="59355">
                  <c:v>108.1</c:v>
                </c:pt>
                <c:pt idx="59356">
                  <c:v>108.1</c:v>
                </c:pt>
                <c:pt idx="59357">
                  <c:v>108.1</c:v>
                </c:pt>
                <c:pt idx="59358">
                  <c:v>108.2</c:v>
                </c:pt>
                <c:pt idx="59359">
                  <c:v>108.2</c:v>
                </c:pt>
                <c:pt idx="59360">
                  <c:v>108.2</c:v>
                </c:pt>
                <c:pt idx="59361">
                  <c:v>108.2</c:v>
                </c:pt>
                <c:pt idx="59362">
                  <c:v>108.2</c:v>
                </c:pt>
                <c:pt idx="59363">
                  <c:v>108.2</c:v>
                </c:pt>
                <c:pt idx="59364">
                  <c:v>108.3</c:v>
                </c:pt>
                <c:pt idx="59365">
                  <c:v>108.3</c:v>
                </c:pt>
                <c:pt idx="59366">
                  <c:v>108.3</c:v>
                </c:pt>
                <c:pt idx="59367">
                  <c:v>108.3</c:v>
                </c:pt>
                <c:pt idx="59368">
                  <c:v>108.3</c:v>
                </c:pt>
                <c:pt idx="59369">
                  <c:v>108.3</c:v>
                </c:pt>
                <c:pt idx="59370">
                  <c:v>108.4</c:v>
                </c:pt>
                <c:pt idx="59371">
                  <c:v>108.4</c:v>
                </c:pt>
                <c:pt idx="59372">
                  <c:v>108.4</c:v>
                </c:pt>
                <c:pt idx="59373">
                  <c:v>108.4</c:v>
                </c:pt>
                <c:pt idx="59374">
                  <c:v>108.4</c:v>
                </c:pt>
                <c:pt idx="59375">
                  <c:v>108.5</c:v>
                </c:pt>
                <c:pt idx="59376">
                  <c:v>108.5</c:v>
                </c:pt>
                <c:pt idx="59377">
                  <c:v>108.5</c:v>
                </c:pt>
                <c:pt idx="59378">
                  <c:v>108.5</c:v>
                </c:pt>
                <c:pt idx="59379">
                  <c:v>108.5</c:v>
                </c:pt>
                <c:pt idx="59380">
                  <c:v>108.6</c:v>
                </c:pt>
                <c:pt idx="59381">
                  <c:v>108.6</c:v>
                </c:pt>
                <c:pt idx="59382">
                  <c:v>108.6</c:v>
                </c:pt>
                <c:pt idx="59383">
                  <c:v>108.6</c:v>
                </c:pt>
                <c:pt idx="59384">
                  <c:v>108.6</c:v>
                </c:pt>
                <c:pt idx="59385">
                  <c:v>108.7</c:v>
                </c:pt>
                <c:pt idx="59386">
                  <c:v>108.7</c:v>
                </c:pt>
                <c:pt idx="59387">
                  <c:v>108.7</c:v>
                </c:pt>
                <c:pt idx="59388">
                  <c:v>108.7</c:v>
                </c:pt>
                <c:pt idx="59389">
                  <c:v>108.7</c:v>
                </c:pt>
                <c:pt idx="59390">
                  <c:v>108.8</c:v>
                </c:pt>
                <c:pt idx="59391">
                  <c:v>108.8</c:v>
                </c:pt>
                <c:pt idx="59392">
                  <c:v>108.8</c:v>
                </c:pt>
                <c:pt idx="59393">
                  <c:v>108.8</c:v>
                </c:pt>
                <c:pt idx="59394">
                  <c:v>108.8</c:v>
                </c:pt>
                <c:pt idx="59395">
                  <c:v>108.8</c:v>
                </c:pt>
                <c:pt idx="59396">
                  <c:v>108.8</c:v>
                </c:pt>
                <c:pt idx="59397">
                  <c:v>108.9</c:v>
                </c:pt>
                <c:pt idx="59398">
                  <c:v>108.9</c:v>
                </c:pt>
                <c:pt idx="59399">
                  <c:v>108.9</c:v>
                </c:pt>
                <c:pt idx="59400">
                  <c:v>108.9</c:v>
                </c:pt>
                <c:pt idx="59401">
                  <c:v>108.9</c:v>
                </c:pt>
                <c:pt idx="59402">
                  <c:v>108.9</c:v>
                </c:pt>
                <c:pt idx="59403">
                  <c:v>108.9</c:v>
                </c:pt>
                <c:pt idx="59404">
                  <c:v>109</c:v>
                </c:pt>
                <c:pt idx="59405">
                  <c:v>109</c:v>
                </c:pt>
                <c:pt idx="59406">
                  <c:v>109</c:v>
                </c:pt>
                <c:pt idx="59407">
                  <c:v>109</c:v>
                </c:pt>
                <c:pt idx="59408">
                  <c:v>109</c:v>
                </c:pt>
                <c:pt idx="59409">
                  <c:v>109</c:v>
                </c:pt>
                <c:pt idx="59410">
                  <c:v>109</c:v>
                </c:pt>
                <c:pt idx="59411">
                  <c:v>109</c:v>
                </c:pt>
                <c:pt idx="59412">
                  <c:v>109.1</c:v>
                </c:pt>
                <c:pt idx="59413">
                  <c:v>109.1</c:v>
                </c:pt>
                <c:pt idx="59414">
                  <c:v>109.1</c:v>
                </c:pt>
                <c:pt idx="59415">
                  <c:v>109.1</c:v>
                </c:pt>
                <c:pt idx="59416">
                  <c:v>109.1</c:v>
                </c:pt>
                <c:pt idx="59417">
                  <c:v>109.1</c:v>
                </c:pt>
                <c:pt idx="59418">
                  <c:v>109.1</c:v>
                </c:pt>
                <c:pt idx="59419">
                  <c:v>109.2</c:v>
                </c:pt>
                <c:pt idx="59420">
                  <c:v>109.2</c:v>
                </c:pt>
                <c:pt idx="59421">
                  <c:v>109.2</c:v>
                </c:pt>
                <c:pt idx="59422">
                  <c:v>109.2</c:v>
                </c:pt>
                <c:pt idx="59423">
                  <c:v>109.2</c:v>
                </c:pt>
                <c:pt idx="59424">
                  <c:v>109.2</c:v>
                </c:pt>
                <c:pt idx="59425">
                  <c:v>109.2</c:v>
                </c:pt>
                <c:pt idx="59426">
                  <c:v>109.2</c:v>
                </c:pt>
                <c:pt idx="59427">
                  <c:v>109.2</c:v>
                </c:pt>
                <c:pt idx="59428">
                  <c:v>109.3</c:v>
                </c:pt>
                <c:pt idx="59429">
                  <c:v>109.3</c:v>
                </c:pt>
                <c:pt idx="59430">
                  <c:v>109.3</c:v>
                </c:pt>
                <c:pt idx="59431">
                  <c:v>109.3</c:v>
                </c:pt>
                <c:pt idx="59432">
                  <c:v>109.3</c:v>
                </c:pt>
                <c:pt idx="59433">
                  <c:v>109.3</c:v>
                </c:pt>
                <c:pt idx="59434">
                  <c:v>109.3</c:v>
                </c:pt>
                <c:pt idx="59435">
                  <c:v>109.3</c:v>
                </c:pt>
                <c:pt idx="59436">
                  <c:v>109.3</c:v>
                </c:pt>
                <c:pt idx="59437">
                  <c:v>109.4</c:v>
                </c:pt>
                <c:pt idx="59438">
                  <c:v>109.4</c:v>
                </c:pt>
                <c:pt idx="59439">
                  <c:v>109.4</c:v>
                </c:pt>
                <c:pt idx="59440">
                  <c:v>109.4</c:v>
                </c:pt>
                <c:pt idx="59441">
                  <c:v>109.4</c:v>
                </c:pt>
                <c:pt idx="59442">
                  <c:v>109.4</c:v>
                </c:pt>
                <c:pt idx="59443">
                  <c:v>109.4</c:v>
                </c:pt>
                <c:pt idx="59444">
                  <c:v>109.4</c:v>
                </c:pt>
                <c:pt idx="59445">
                  <c:v>109.4</c:v>
                </c:pt>
                <c:pt idx="59446">
                  <c:v>109.4</c:v>
                </c:pt>
                <c:pt idx="59447">
                  <c:v>109.4</c:v>
                </c:pt>
                <c:pt idx="59448">
                  <c:v>109.4</c:v>
                </c:pt>
                <c:pt idx="59449">
                  <c:v>109.4</c:v>
                </c:pt>
                <c:pt idx="59450">
                  <c:v>109.5</c:v>
                </c:pt>
                <c:pt idx="59451">
                  <c:v>109.5</c:v>
                </c:pt>
                <c:pt idx="59452">
                  <c:v>109.5</c:v>
                </c:pt>
                <c:pt idx="59453">
                  <c:v>109.5</c:v>
                </c:pt>
                <c:pt idx="59454">
                  <c:v>109.5</c:v>
                </c:pt>
                <c:pt idx="59455">
                  <c:v>109.5</c:v>
                </c:pt>
                <c:pt idx="59456">
                  <c:v>109.5</c:v>
                </c:pt>
                <c:pt idx="59457">
                  <c:v>109.5</c:v>
                </c:pt>
                <c:pt idx="59458">
                  <c:v>109.5</c:v>
                </c:pt>
                <c:pt idx="59459">
                  <c:v>109.5</c:v>
                </c:pt>
                <c:pt idx="59460">
                  <c:v>109.5</c:v>
                </c:pt>
                <c:pt idx="59461">
                  <c:v>109.5</c:v>
                </c:pt>
                <c:pt idx="59462">
                  <c:v>109.5</c:v>
                </c:pt>
                <c:pt idx="59463">
                  <c:v>109.5</c:v>
                </c:pt>
                <c:pt idx="59464">
                  <c:v>109.5</c:v>
                </c:pt>
                <c:pt idx="59465">
                  <c:v>109.5</c:v>
                </c:pt>
                <c:pt idx="59466">
                  <c:v>109.5</c:v>
                </c:pt>
                <c:pt idx="59467">
                  <c:v>109.5</c:v>
                </c:pt>
                <c:pt idx="59468">
                  <c:v>109.5</c:v>
                </c:pt>
                <c:pt idx="59469">
                  <c:v>109.5</c:v>
                </c:pt>
                <c:pt idx="59470">
                  <c:v>109.6</c:v>
                </c:pt>
                <c:pt idx="59471">
                  <c:v>109.5</c:v>
                </c:pt>
                <c:pt idx="59472">
                  <c:v>109.6</c:v>
                </c:pt>
                <c:pt idx="59473">
                  <c:v>109.6</c:v>
                </c:pt>
                <c:pt idx="59474">
                  <c:v>109.6</c:v>
                </c:pt>
                <c:pt idx="59475">
                  <c:v>109.6</c:v>
                </c:pt>
                <c:pt idx="59476">
                  <c:v>109.6</c:v>
                </c:pt>
                <c:pt idx="59477">
                  <c:v>109.6</c:v>
                </c:pt>
                <c:pt idx="59478">
                  <c:v>109.6</c:v>
                </c:pt>
                <c:pt idx="59479">
                  <c:v>109.6</c:v>
                </c:pt>
                <c:pt idx="59480">
                  <c:v>109.6</c:v>
                </c:pt>
                <c:pt idx="59481">
                  <c:v>109.6</c:v>
                </c:pt>
                <c:pt idx="59482">
                  <c:v>109.6</c:v>
                </c:pt>
                <c:pt idx="59483">
                  <c:v>109.6</c:v>
                </c:pt>
                <c:pt idx="59484">
                  <c:v>109.5</c:v>
                </c:pt>
                <c:pt idx="59485">
                  <c:v>109.6</c:v>
                </c:pt>
                <c:pt idx="59486">
                  <c:v>109.6</c:v>
                </c:pt>
                <c:pt idx="59487">
                  <c:v>109.5</c:v>
                </c:pt>
                <c:pt idx="59488">
                  <c:v>109.5</c:v>
                </c:pt>
                <c:pt idx="59489">
                  <c:v>109.5</c:v>
                </c:pt>
                <c:pt idx="59490">
                  <c:v>109.5</c:v>
                </c:pt>
                <c:pt idx="59491">
                  <c:v>109.5</c:v>
                </c:pt>
                <c:pt idx="59492">
                  <c:v>109.5</c:v>
                </c:pt>
                <c:pt idx="59493">
                  <c:v>109.5</c:v>
                </c:pt>
                <c:pt idx="59494">
                  <c:v>109.5</c:v>
                </c:pt>
                <c:pt idx="59495">
                  <c:v>109.5</c:v>
                </c:pt>
                <c:pt idx="59496">
                  <c:v>109.5</c:v>
                </c:pt>
                <c:pt idx="59497">
                  <c:v>109.5</c:v>
                </c:pt>
                <c:pt idx="59498">
                  <c:v>109.5</c:v>
                </c:pt>
                <c:pt idx="59499">
                  <c:v>109.5</c:v>
                </c:pt>
                <c:pt idx="59500">
                  <c:v>109.5</c:v>
                </c:pt>
                <c:pt idx="59501">
                  <c:v>109.5</c:v>
                </c:pt>
                <c:pt idx="59502">
                  <c:v>109.5</c:v>
                </c:pt>
                <c:pt idx="59503">
                  <c:v>109.5</c:v>
                </c:pt>
                <c:pt idx="59504">
                  <c:v>109.5</c:v>
                </c:pt>
                <c:pt idx="59505">
                  <c:v>109.5</c:v>
                </c:pt>
                <c:pt idx="59506">
                  <c:v>109.5</c:v>
                </c:pt>
                <c:pt idx="59507">
                  <c:v>109.4</c:v>
                </c:pt>
                <c:pt idx="59508">
                  <c:v>109.4</c:v>
                </c:pt>
                <c:pt idx="59509">
                  <c:v>109.4</c:v>
                </c:pt>
                <c:pt idx="59510">
                  <c:v>109.4</c:v>
                </c:pt>
                <c:pt idx="59511">
                  <c:v>109.4</c:v>
                </c:pt>
                <c:pt idx="59512">
                  <c:v>109.4</c:v>
                </c:pt>
                <c:pt idx="59513">
                  <c:v>109.4</c:v>
                </c:pt>
                <c:pt idx="59514">
                  <c:v>109.4</c:v>
                </c:pt>
                <c:pt idx="59515">
                  <c:v>109.4</c:v>
                </c:pt>
                <c:pt idx="59516">
                  <c:v>109.4</c:v>
                </c:pt>
                <c:pt idx="59517">
                  <c:v>109.4</c:v>
                </c:pt>
                <c:pt idx="59518">
                  <c:v>109.4</c:v>
                </c:pt>
                <c:pt idx="59519">
                  <c:v>109.3</c:v>
                </c:pt>
                <c:pt idx="59520">
                  <c:v>109.3</c:v>
                </c:pt>
                <c:pt idx="59521">
                  <c:v>109.3</c:v>
                </c:pt>
                <c:pt idx="59522">
                  <c:v>109.3</c:v>
                </c:pt>
                <c:pt idx="59523">
                  <c:v>109.3</c:v>
                </c:pt>
                <c:pt idx="59524">
                  <c:v>109.3</c:v>
                </c:pt>
                <c:pt idx="59525">
                  <c:v>109.3</c:v>
                </c:pt>
                <c:pt idx="59526">
                  <c:v>109.2</c:v>
                </c:pt>
                <c:pt idx="59527">
                  <c:v>109.2</c:v>
                </c:pt>
                <c:pt idx="59528">
                  <c:v>109.2</c:v>
                </c:pt>
                <c:pt idx="59529">
                  <c:v>109.2</c:v>
                </c:pt>
                <c:pt idx="59530">
                  <c:v>109.2</c:v>
                </c:pt>
                <c:pt idx="59531">
                  <c:v>109.2</c:v>
                </c:pt>
                <c:pt idx="59532">
                  <c:v>109.2</c:v>
                </c:pt>
                <c:pt idx="59533">
                  <c:v>109.2</c:v>
                </c:pt>
                <c:pt idx="59534">
                  <c:v>109.1</c:v>
                </c:pt>
                <c:pt idx="59535">
                  <c:v>109.1</c:v>
                </c:pt>
                <c:pt idx="59536">
                  <c:v>109.1</c:v>
                </c:pt>
                <c:pt idx="59537">
                  <c:v>109.1</c:v>
                </c:pt>
                <c:pt idx="59538">
                  <c:v>109.1</c:v>
                </c:pt>
                <c:pt idx="59539">
                  <c:v>109.1</c:v>
                </c:pt>
                <c:pt idx="59540">
                  <c:v>109.1</c:v>
                </c:pt>
                <c:pt idx="59541">
                  <c:v>109</c:v>
                </c:pt>
                <c:pt idx="59542">
                  <c:v>109</c:v>
                </c:pt>
                <c:pt idx="59543">
                  <c:v>109</c:v>
                </c:pt>
                <c:pt idx="59544">
                  <c:v>109</c:v>
                </c:pt>
                <c:pt idx="59545">
                  <c:v>109</c:v>
                </c:pt>
                <c:pt idx="59546">
                  <c:v>109</c:v>
                </c:pt>
                <c:pt idx="59547">
                  <c:v>109</c:v>
                </c:pt>
                <c:pt idx="59548">
                  <c:v>109</c:v>
                </c:pt>
                <c:pt idx="59549">
                  <c:v>109</c:v>
                </c:pt>
                <c:pt idx="59550">
                  <c:v>109</c:v>
                </c:pt>
                <c:pt idx="59551">
                  <c:v>108.9</c:v>
                </c:pt>
                <c:pt idx="59552">
                  <c:v>108.9</c:v>
                </c:pt>
                <c:pt idx="59553">
                  <c:v>108.9</c:v>
                </c:pt>
                <c:pt idx="59554">
                  <c:v>108.9</c:v>
                </c:pt>
                <c:pt idx="59555">
                  <c:v>108.9</c:v>
                </c:pt>
                <c:pt idx="59556">
                  <c:v>108.9</c:v>
                </c:pt>
                <c:pt idx="59557">
                  <c:v>108.9</c:v>
                </c:pt>
                <c:pt idx="59558">
                  <c:v>108.9</c:v>
                </c:pt>
                <c:pt idx="59559">
                  <c:v>108.8</c:v>
                </c:pt>
                <c:pt idx="59560">
                  <c:v>108.8</c:v>
                </c:pt>
                <c:pt idx="59561">
                  <c:v>108.8</c:v>
                </c:pt>
                <c:pt idx="59562">
                  <c:v>108.8</c:v>
                </c:pt>
                <c:pt idx="59563">
                  <c:v>108.8</c:v>
                </c:pt>
                <c:pt idx="59564">
                  <c:v>108.8</c:v>
                </c:pt>
                <c:pt idx="59565">
                  <c:v>108.7</c:v>
                </c:pt>
                <c:pt idx="59566">
                  <c:v>108.7</c:v>
                </c:pt>
                <c:pt idx="59567">
                  <c:v>108.7</c:v>
                </c:pt>
                <c:pt idx="59568">
                  <c:v>108.7</c:v>
                </c:pt>
                <c:pt idx="59569">
                  <c:v>108.7</c:v>
                </c:pt>
                <c:pt idx="59570">
                  <c:v>108.7</c:v>
                </c:pt>
                <c:pt idx="59571">
                  <c:v>108.7</c:v>
                </c:pt>
                <c:pt idx="59572">
                  <c:v>108.6</c:v>
                </c:pt>
                <c:pt idx="59573">
                  <c:v>108.6</c:v>
                </c:pt>
                <c:pt idx="59574">
                  <c:v>108.6</c:v>
                </c:pt>
                <c:pt idx="59575">
                  <c:v>108.6</c:v>
                </c:pt>
                <c:pt idx="59576">
                  <c:v>108.6</c:v>
                </c:pt>
                <c:pt idx="59577">
                  <c:v>108.6</c:v>
                </c:pt>
                <c:pt idx="59578">
                  <c:v>108.6</c:v>
                </c:pt>
                <c:pt idx="59579">
                  <c:v>108.5</c:v>
                </c:pt>
                <c:pt idx="59580">
                  <c:v>108.5</c:v>
                </c:pt>
                <c:pt idx="59581">
                  <c:v>108.5</c:v>
                </c:pt>
                <c:pt idx="59582">
                  <c:v>108.5</c:v>
                </c:pt>
                <c:pt idx="59583">
                  <c:v>108.5</c:v>
                </c:pt>
                <c:pt idx="59584">
                  <c:v>108.5</c:v>
                </c:pt>
                <c:pt idx="59585">
                  <c:v>108.4</c:v>
                </c:pt>
                <c:pt idx="59586">
                  <c:v>108.4</c:v>
                </c:pt>
                <c:pt idx="59587">
                  <c:v>108.4</c:v>
                </c:pt>
                <c:pt idx="59588">
                  <c:v>108.4</c:v>
                </c:pt>
                <c:pt idx="59589">
                  <c:v>108.4</c:v>
                </c:pt>
                <c:pt idx="59590">
                  <c:v>108.4</c:v>
                </c:pt>
                <c:pt idx="59591">
                  <c:v>108.4</c:v>
                </c:pt>
                <c:pt idx="59592">
                  <c:v>108.3</c:v>
                </c:pt>
                <c:pt idx="59593">
                  <c:v>108.3</c:v>
                </c:pt>
                <c:pt idx="59594">
                  <c:v>108.3</c:v>
                </c:pt>
                <c:pt idx="59595">
                  <c:v>108.3</c:v>
                </c:pt>
                <c:pt idx="59596">
                  <c:v>108.3</c:v>
                </c:pt>
                <c:pt idx="59597">
                  <c:v>108.3</c:v>
                </c:pt>
                <c:pt idx="59598">
                  <c:v>108.3</c:v>
                </c:pt>
                <c:pt idx="59599">
                  <c:v>108.2</c:v>
                </c:pt>
                <c:pt idx="59600">
                  <c:v>108.2</c:v>
                </c:pt>
                <c:pt idx="59601">
                  <c:v>108.2</c:v>
                </c:pt>
                <c:pt idx="59602">
                  <c:v>108.2</c:v>
                </c:pt>
                <c:pt idx="59603">
                  <c:v>108.2</c:v>
                </c:pt>
                <c:pt idx="59604">
                  <c:v>108.2</c:v>
                </c:pt>
                <c:pt idx="59605">
                  <c:v>108.1</c:v>
                </c:pt>
                <c:pt idx="59606">
                  <c:v>108.1</c:v>
                </c:pt>
                <c:pt idx="59607">
                  <c:v>108.1</c:v>
                </c:pt>
                <c:pt idx="59608">
                  <c:v>108.1</c:v>
                </c:pt>
                <c:pt idx="59609">
                  <c:v>108.1</c:v>
                </c:pt>
                <c:pt idx="59610">
                  <c:v>108.1</c:v>
                </c:pt>
                <c:pt idx="59611">
                  <c:v>108.1</c:v>
                </c:pt>
                <c:pt idx="59612">
                  <c:v>108</c:v>
                </c:pt>
                <c:pt idx="59613">
                  <c:v>108</c:v>
                </c:pt>
                <c:pt idx="59614">
                  <c:v>108</c:v>
                </c:pt>
                <c:pt idx="59615">
                  <c:v>108</c:v>
                </c:pt>
                <c:pt idx="59616">
                  <c:v>108</c:v>
                </c:pt>
                <c:pt idx="59617">
                  <c:v>108</c:v>
                </c:pt>
                <c:pt idx="59618">
                  <c:v>108</c:v>
                </c:pt>
                <c:pt idx="59619">
                  <c:v>108</c:v>
                </c:pt>
                <c:pt idx="59620">
                  <c:v>108</c:v>
                </c:pt>
                <c:pt idx="59621">
                  <c:v>107.9</c:v>
                </c:pt>
                <c:pt idx="59622">
                  <c:v>107.9</c:v>
                </c:pt>
                <c:pt idx="59623">
                  <c:v>107.9</c:v>
                </c:pt>
                <c:pt idx="59624">
                  <c:v>107.9</c:v>
                </c:pt>
                <c:pt idx="59625">
                  <c:v>107.9</c:v>
                </c:pt>
                <c:pt idx="59626">
                  <c:v>107.9</c:v>
                </c:pt>
                <c:pt idx="59627">
                  <c:v>107.9</c:v>
                </c:pt>
                <c:pt idx="59628">
                  <c:v>107.8</c:v>
                </c:pt>
                <c:pt idx="59629">
                  <c:v>107.8</c:v>
                </c:pt>
                <c:pt idx="59630">
                  <c:v>107.8</c:v>
                </c:pt>
                <c:pt idx="59631">
                  <c:v>107.8</c:v>
                </c:pt>
                <c:pt idx="59632">
                  <c:v>107.8</c:v>
                </c:pt>
                <c:pt idx="59633">
                  <c:v>107.8</c:v>
                </c:pt>
                <c:pt idx="59634">
                  <c:v>107.8</c:v>
                </c:pt>
                <c:pt idx="59635">
                  <c:v>107.8</c:v>
                </c:pt>
                <c:pt idx="59636">
                  <c:v>107.8</c:v>
                </c:pt>
                <c:pt idx="59637">
                  <c:v>107.7</c:v>
                </c:pt>
                <c:pt idx="59638">
                  <c:v>107.7</c:v>
                </c:pt>
                <c:pt idx="59639">
                  <c:v>107.7</c:v>
                </c:pt>
                <c:pt idx="59640">
                  <c:v>107.7</c:v>
                </c:pt>
                <c:pt idx="59641">
                  <c:v>107.7</c:v>
                </c:pt>
                <c:pt idx="59642">
                  <c:v>107.7</c:v>
                </c:pt>
                <c:pt idx="59643">
                  <c:v>107.7</c:v>
                </c:pt>
                <c:pt idx="59644">
                  <c:v>107.7</c:v>
                </c:pt>
                <c:pt idx="59645">
                  <c:v>107.7</c:v>
                </c:pt>
                <c:pt idx="59646">
                  <c:v>107.7</c:v>
                </c:pt>
                <c:pt idx="59647">
                  <c:v>107.6</c:v>
                </c:pt>
                <c:pt idx="59648">
                  <c:v>107.6</c:v>
                </c:pt>
                <c:pt idx="59649">
                  <c:v>107.6</c:v>
                </c:pt>
                <c:pt idx="59650">
                  <c:v>107.6</c:v>
                </c:pt>
                <c:pt idx="59651">
                  <c:v>107.6</c:v>
                </c:pt>
                <c:pt idx="59652">
                  <c:v>107.6</c:v>
                </c:pt>
                <c:pt idx="59653">
                  <c:v>107.6</c:v>
                </c:pt>
                <c:pt idx="59654">
                  <c:v>107.6</c:v>
                </c:pt>
                <c:pt idx="59655">
                  <c:v>107.6</c:v>
                </c:pt>
                <c:pt idx="59656">
                  <c:v>107.5</c:v>
                </c:pt>
                <c:pt idx="59657">
                  <c:v>107.5</c:v>
                </c:pt>
                <c:pt idx="59658">
                  <c:v>107.5</c:v>
                </c:pt>
                <c:pt idx="59659">
                  <c:v>107.5</c:v>
                </c:pt>
                <c:pt idx="59660">
                  <c:v>107.5</c:v>
                </c:pt>
                <c:pt idx="59661">
                  <c:v>107.5</c:v>
                </c:pt>
                <c:pt idx="59662">
                  <c:v>107.5</c:v>
                </c:pt>
                <c:pt idx="59663">
                  <c:v>107.5</c:v>
                </c:pt>
                <c:pt idx="59664">
                  <c:v>107.5</c:v>
                </c:pt>
                <c:pt idx="59665">
                  <c:v>107.5</c:v>
                </c:pt>
                <c:pt idx="59666">
                  <c:v>107.5</c:v>
                </c:pt>
                <c:pt idx="59667">
                  <c:v>107.5</c:v>
                </c:pt>
                <c:pt idx="59668">
                  <c:v>107.5</c:v>
                </c:pt>
                <c:pt idx="59669">
                  <c:v>107.5</c:v>
                </c:pt>
                <c:pt idx="59670">
                  <c:v>107.5</c:v>
                </c:pt>
                <c:pt idx="59671">
                  <c:v>107.5</c:v>
                </c:pt>
                <c:pt idx="59672">
                  <c:v>107.4</c:v>
                </c:pt>
                <c:pt idx="59673">
                  <c:v>107.5</c:v>
                </c:pt>
                <c:pt idx="59674">
                  <c:v>107.4</c:v>
                </c:pt>
                <c:pt idx="59675">
                  <c:v>107.5</c:v>
                </c:pt>
                <c:pt idx="59676">
                  <c:v>107.5</c:v>
                </c:pt>
                <c:pt idx="59677">
                  <c:v>107.4</c:v>
                </c:pt>
                <c:pt idx="59678">
                  <c:v>107.5</c:v>
                </c:pt>
                <c:pt idx="59679">
                  <c:v>107.5</c:v>
                </c:pt>
                <c:pt idx="59680">
                  <c:v>107.5</c:v>
                </c:pt>
                <c:pt idx="59681">
                  <c:v>107.5</c:v>
                </c:pt>
                <c:pt idx="59682">
                  <c:v>107.5</c:v>
                </c:pt>
                <c:pt idx="59683">
                  <c:v>107.5</c:v>
                </c:pt>
                <c:pt idx="59684">
                  <c:v>107.5</c:v>
                </c:pt>
                <c:pt idx="59685">
                  <c:v>107.4</c:v>
                </c:pt>
                <c:pt idx="59686">
                  <c:v>107.4</c:v>
                </c:pt>
                <c:pt idx="59687">
                  <c:v>107.4</c:v>
                </c:pt>
                <c:pt idx="59688">
                  <c:v>107.5</c:v>
                </c:pt>
                <c:pt idx="59689">
                  <c:v>107.4</c:v>
                </c:pt>
                <c:pt idx="59690">
                  <c:v>107.5</c:v>
                </c:pt>
                <c:pt idx="59691">
                  <c:v>107.5</c:v>
                </c:pt>
                <c:pt idx="59692">
                  <c:v>107.4</c:v>
                </c:pt>
                <c:pt idx="59693">
                  <c:v>107.4</c:v>
                </c:pt>
                <c:pt idx="59694">
                  <c:v>107.4</c:v>
                </c:pt>
                <c:pt idx="59695">
                  <c:v>107.4</c:v>
                </c:pt>
                <c:pt idx="59696">
                  <c:v>107.4</c:v>
                </c:pt>
                <c:pt idx="59697">
                  <c:v>107.4</c:v>
                </c:pt>
                <c:pt idx="59698">
                  <c:v>107.5</c:v>
                </c:pt>
                <c:pt idx="59699">
                  <c:v>107.5</c:v>
                </c:pt>
                <c:pt idx="59700">
                  <c:v>107.5</c:v>
                </c:pt>
                <c:pt idx="59701">
                  <c:v>107.5</c:v>
                </c:pt>
                <c:pt idx="59702">
                  <c:v>107.5</c:v>
                </c:pt>
                <c:pt idx="59703">
                  <c:v>107.5</c:v>
                </c:pt>
                <c:pt idx="59704">
                  <c:v>107.5</c:v>
                </c:pt>
                <c:pt idx="59705">
                  <c:v>107.5</c:v>
                </c:pt>
                <c:pt idx="59706">
                  <c:v>107.5</c:v>
                </c:pt>
                <c:pt idx="59707">
                  <c:v>107.5</c:v>
                </c:pt>
                <c:pt idx="59708">
                  <c:v>107.5</c:v>
                </c:pt>
                <c:pt idx="59709">
                  <c:v>107.5</c:v>
                </c:pt>
                <c:pt idx="59710">
                  <c:v>107.5</c:v>
                </c:pt>
                <c:pt idx="59711">
                  <c:v>107.5</c:v>
                </c:pt>
                <c:pt idx="59712">
                  <c:v>107.5</c:v>
                </c:pt>
                <c:pt idx="59713">
                  <c:v>107.5</c:v>
                </c:pt>
                <c:pt idx="59714">
                  <c:v>107.5</c:v>
                </c:pt>
                <c:pt idx="59715">
                  <c:v>107.6</c:v>
                </c:pt>
                <c:pt idx="59716">
                  <c:v>107.6</c:v>
                </c:pt>
                <c:pt idx="59717">
                  <c:v>107.6</c:v>
                </c:pt>
                <c:pt idx="59718">
                  <c:v>107.6</c:v>
                </c:pt>
                <c:pt idx="59719">
                  <c:v>107.6</c:v>
                </c:pt>
                <c:pt idx="59720">
                  <c:v>107.6</c:v>
                </c:pt>
                <c:pt idx="59721">
                  <c:v>107.6</c:v>
                </c:pt>
                <c:pt idx="59722">
                  <c:v>107.6</c:v>
                </c:pt>
                <c:pt idx="59723">
                  <c:v>107.6</c:v>
                </c:pt>
                <c:pt idx="59724">
                  <c:v>107.7</c:v>
                </c:pt>
                <c:pt idx="59725">
                  <c:v>107.7</c:v>
                </c:pt>
                <c:pt idx="59726">
                  <c:v>107.7</c:v>
                </c:pt>
                <c:pt idx="59727">
                  <c:v>107.7</c:v>
                </c:pt>
                <c:pt idx="59728">
                  <c:v>107.7</c:v>
                </c:pt>
                <c:pt idx="59729">
                  <c:v>107.7</c:v>
                </c:pt>
                <c:pt idx="59730">
                  <c:v>107.7</c:v>
                </c:pt>
                <c:pt idx="59731">
                  <c:v>107.7</c:v>
                </c:pt>
                <c:pt idx="59732">
                  <c:v>107.7</c:v>
                </c:pt>
                <c:pt idx="59733">
                  <c:v>107.8</c:v>
                </c:pt>
                <c:pt idx="59734">
                  <c:v>107.8</c:v>
                </c:pt>
                <c:pt idx="59735">
                  <c:v>107.8</c:v>
                </c:pt>
                <c:pt idx="59736">
                  <c:v>107.8</c:v>
                </c:pt>
                <c:pt idx="59737">
                  <c:v>107.8</c:v>
                </c:pt>
                <c:pt idx="59738">
                  <c:v>107.8</c:v>
                </c:pt>
                <c:pt idx="59739">
                  <c:v>107.8</c:v>
                </c:pt>
                <c:pt idx="59740">
                  <c:v>107.8</c:v>
                </c:pt>
                <c:pt idx="59741">
                  <c:v>107.9</c:v>
                </c:pt>
                <c:pt idx="59742">
                  <c:v>107.9</c:v>
                </c:pt>
                <c:pt idx="59743">
                  <c:v>107.9</c:v>
                </c:pt>
                <c:pt idx="59744">
                  <c:v>107.9</c:v>
                </c:pt>
                <c:pt idx="59745">
                  <c:v>107.9</c:v>
                </c:pt>
                <c:pt idx="59746">
                  <c:v>107.9</c:v>
                </c:pt>
                <c:pt idx="59747">
                  <c:v>107.9</c:v>
                </c:pt>
                <c:pt idx="59748">
                  <c:v>108</c:v>
                </c:pt>
                <c:pt idx="59749">
                  <c:v>108</c:v>
                </c:pt>
                <c:pt idx="59750">
                  <c:v>108</c:v>
                </c:pt>
                <c:pt idx="59751">
                  <c:v>108</c:v>
                </c:pt>
                <c:pt idx="59752">
                  <c:v>108</c:v>
                </c:pt>
                <c:pt idx="59753">
                  <c:v>108</c:v>
                </c:pt>
                <c:pt idx="59754">
                  <c:v>108</c:v>
                </c:pt>
                <c:pt idx="59755">
                  <c:v>108</c:v>
                </c:pt>
                <c:pt idx="59756">
                  <c:v>108.1</c:v>
                </c:pt>
                <c:pt idx="59757">
                  <c:v>108.1</c:v>
                </c:pt>
                <c:pt idx="59758">
                  <c:v>108.1</c:v>
                </c:pt>
                <c:pt idx="59759">
                  <c:v>108.1</c:v>
                </c:pt>
                <c:pt idx="59760">
                  <c:v>108.1</c:v>
                </c:pt>
                <c:pt idx="59761">
                  <c:v>108.1</c:v>
                </c:pt>
                <c:pt idx="59762">
                  <c:v>108.2</c:v>
                </c:pt>
                <c:pt idx="59763">
                  <c:v>108.2</c:v>
                </c:pt>
                <c:pt idx="59764">
                  <c:v>108.2</c:v>
                </c:pt>
                <c:pt idx="59765">
                  <c:v>108.2</c:v>
                </c:pt>
                <c:pt idx="59766">
                  <c:v>108.2</c:v>
                </c:pt>
                <c:pt idx="59767">
                  <c:v>108.2</c:v>
                </c:pt>
                <c:pt idx="59768">
                  <c:v>108.3</c:v>
                </c:pt>
                <c:pt idx="59769">
                  <c:v>108.3</c:v>
                </c:pt>
                <c:pt idx="59770">
                  <c:v>108.3</c:v>
                </c:pt>
                <c:pt idx="59771">
                  <c:v>108.3</c:v>
                </c:pt>
                <c:pt idx="59772">
                  <c:v>108.3</c:v>
                </c:pt>
                <c:pt idx="59773">
                  <c:v>108.3</c:v>
                </c:pt>
                <c:pt idx="59774">
                  <c:v>108.4</c:v>
                </c:pt>
                <c:pt idx="59775">
                  <c:v>108.4</c:v>
                </c:pt>
                <c:pt idx="59776">
                  <c:v>108.4</c:v>
                </c:pt>
                <c:pt idx="59777">
                  <c:v>108.4</c:v>
                </c:pt>
                <c:pt idx="59778">
                  <c:v>108.4</c:v>
                </c:pt>
                <c:pt idx="59779">
                  <c:v>108.4</c:v>
                </c:pt>
                <c:pt idx="59780">
                  <c:v>108.5</c:v>
                </c:pt>
                <c:pt idx="59781">
                  <c:v>108.5</c:v>
                </c:pt>
                <c:pt idx="59782">
                  <c:v>108.5</c:v>
                </c:pt>
                <c:pt idx="59783">
                  <c:v>108.5</c:v>
                </c:pt>
                <c:pt idx="59784">
                  <c:v>108.5</c:v>
                </c:pt>
                <c:pt idx="59785">
                  <c:v>108.6</c:v>
                </c:pt>
                <c:pt idx="59786">
                  <c:v>108.6</c:v>
                </c:pt>
                <c:pt idx="59787">
                  <c:v>108.6</c:v>
                </c:pt>
                <c:pt idx="59788">
                  <c:v>108.6</c:v>
                </c:pt>
                <c:pt idx="59789">
                  <c:v>108.6</c:v>
                </c:pt>
                <c:pt idx="59790">
                  <c:v>108.6</c:v>
                </c:pt>
                <c:pt idx="59791">
                  <c:v>108.7</c:v>
                </c:pt>
                <c:pt idx="59792">
                  <c:v>108.7</c:v>
                </c:pt>
                <c:pt idx="59793">
                  <c:v>108.7</c:v>
                </c:pt>
                <c:pt idx="59794">
                  <c:v>108.7</c:v>
                </c:pt>
                <c:pt idx="59795">
                  <c:v>108.7</c:v>
                </c:pt>
                <c:pt idx="59796">
                  <c:v>108.7</c:v>
                </c:pt>
                <c:pt idx="59797">
                  <c:v>108.8</c:v>
                </c:pt>
                <c:pt idx="59798">
                  <c:v>108.8</c:v>
                </c:pt>
                <c:pt idx="59799">
                  <c:v>108.8</c:v>
                </c:pt>
                <c:pt idx="59800">
                  <c:v>108.8</c:v>
                </c:pt>
                <c:pt idx="59801">
                  <c:v>108.8</c:v>
                </c:pt>
                <c:pt idx="59802">
                  <c:v>108.8</c:v>
                </c:pt>
                <c:pt idx="59803">
                  <c:v>108.9</c:v>
                </c:pt>
                <c:pt idx="59804">
                  <c:v>108.9</c:v>
                </c:pt>
                <c:pt idx="59805">
                  <c:v>108.9</c:v>
                </c:pt>
                <c:pt idx="59806">
                  <c:v>108.9</c:v>
                </c:pt>
                <c:pt idx="59807">
                  <c:v>108.9</c:v>
                </c:pt>
                <c:pt idx="59808">
                  <c:v>108.9</c:v>
                </c:pt>
                <c:pt idx="59809">
                  <c:v>108.9</c:v>
                </c:pt>
                <c:pt idx="59810">
                  <c:v>109</c:v>
                </c:pt>
                <c:pt idx="59811">
                  <c:v>109</c:v>
                </c:pt>
                <c:pt idx="59812">
                  <c:v>109</c:v>
                </c:pt>
                <c:pt idx="59813">
                  <c:v>109</c:v>
                </c:pt>
                <c:pt idx="59814">
                  <c:v>109</c:v>
                </c:pt>
                <c:pt idx="59815">
                  <c:v>109</c:v>
                </c:pt>
                <c:pt idx="59816">
                  <c:v>109</c:v>
                </c:pt>
                <c:pt idx="59817">
                  <c:v>109</c:v>
                </c:pt>
                <c:pt idx="59818">
                  <c:v>109.1</c:v>
                </c:pt>
                <c:pt idx="59819">
                  <c:v>109.1</c:v>
                </c:pt>
                <c:pt idx="59820">
                  <c:v>109.1</c:v>
                </c:pt>
                <c:pt idx="59821">
                  <c:v>109.1</c:v>
                </c:pt>
                <c:pt idx="59822">
                  <c:v>109.1</c:v>
                </c:pt>
                <c:pt idx="59823">
                  <c:v>109.1</c:v>
                </c:pt>
                <c:pt idx="59824">
                  <c:v>109.2</c:v>
                </c:pt>
                <c:pt idx="59825">
                  <c:v>109.2</c:v>
                </c:pt>
                <c:pt idx="59826">
                  <c:v>109.2</c:v>
                </c:pt>
                <c:pt idx="59827">
                  <c:v>109.2</c:v>
                </c:pt>
                <c:pt idx="59828">
                  <c:v>109.2</c:v>
                </c:pt>
                <c:pt idx="59829">
                  <c:v>109.2</c:v>
                </c:pt>
                <c:pt idx="59830">
                  <c:v>109.2</c:v>
                </c:pt>
                <c:pt idx="59831">
                  <c:v>109.3</c:v>
                </c:pt>
                <c:pt idx="59832">
                  <c:v>109.3</c:v>
                </c:pt>
                <c:pt idx="59833">
                  <c:v>109.3</c:v>
                </c:pt>
                <c:pt idx="59834">
                  <c:v>109.3</c:v>
                </c:pt>
                <c:pt idx="59835">
                  <c:v>109.3</c:v>
                </c:pt>
                <c:pt idx="59836">
                  <c:v>109.3</c:v>
                </c:pt>
                <c:pt idx="59837">
                  <c:v>109.3</c:v>
                </c:pt>
                <c:pt idx="59838">
                  <c:v>109.3</c:v>
                </c:pt>
                <c:pt idx="59839">
                  <c:v>109.3</c:v>
                </c:pt>
                <c:pt idx="59840">
                  <c:v>109.4</c:v>
                </c:pt>
                <c:pt idx="59841">
                  <c:v>109.4</c:v>
                </c:pt>
                <c:pt idx="59842">
                  <c:v>109.4</c:v>
                </c:pt>
                <c:pt idx="59843">
                  <c:v>109.4</c:v>
                </c:pt>
                <c:pt idx="59844">
                  <c:v>109.4</c:v>
                </c:pt>
                <c:pt idx="59845">
                  <c:v>109.4</c:v>
                </c:pt>
                <c:pt idx="59846">
                  <c:v>109.4</c:v>
                </c:pt>
                <c:pt idx="59847">
                  <c:v>109.5</c:v>
                </c:pt>
                <c:pt idx="59848">
                  <c:v>109.5</c:v>
                </c:pt>
                <c:pt idx="59849">
                  <c:v>109.5</c:v>
                </c:pt>
                <c:pt idx="59850">
                  <c:v>109.5</c:v>
                </c:pt>
                <c:pt idx="59851">
                  <c:v>109.5</c:v>
                </c:pt>
                <c:pt idx="59852">
                  <c:v>109.5</c:v>
                </c:pt>
                <c:pt idx="59853">
                  <c:v>109.5</c:v>
                </c:pt>
                <c:pt idx="59854">
                  <c:v>109.5</c:v>
                </c:pt>
                <c:pt idx="59855">
                  <c:v>109.5</c:v>
                </c:pt>
                <c:pt idx="59856">
                  <c:v>109.5</c:v>
                </c:pt>
                <c:pt idx="59857">
                  <c:v>109.6</c:v>
                </c:pt>
                <c:pt idx="59858">
                  <c:v>109.6</c:v>
                </c:pt>
                <c:pt idx="59859">
                  <c:v>109.6</c:v>
                </c:pt>
                <c:pt idx="59860">
                  <c:v>109.6</c:v>
                </c:pt>
                <c:pt idx="59861">
                  <c:v>109.6</c:v>
                </c:pt>
                <c:pt idx="59862">
                  <c:v>109.6</c:v>
                </c:pt>
                <c:pt idx="59863">
                  <c:v>109.6</c:v>
                </c:pt>
                <c:pt idx="59864">
                  <c:v>109.6</c:v>
                </c:pt>
                <c:pt idx="59865">
                  <c:v>109.6</c:v>
                </c:pt>
                <c:pt idx="59866">
                  <c:v>109.6</c:v>
                </c:pt>
                <c:pt idx="59867">
                  <c:v>109.6</c:v>
                </c:pt>
                <c:pt idx="59868">
                  <c:v>109.6</c:v>
                </c:pt>
                <c:pt idx="59869">
                  <c:v>109.6</c:v>
                </c:pt>
                <c:pt idx="59870">
                  <c:v>109.6</c:v>
                </c:pt>
                <c:pt idx="59871">
                  <c:v>109.7</c:v>
                </c:pt>
                <c:pt idx="59872">
                  <c:v>109.7</c:v>
                </c:pt>
                <c:pt idx="59873">
                  <c:v>109.7</c:v>
                </c:pt>
                <c:pt idx="59874">
                  <c:v>109.7</c:v>
                </c:pt>
                <c:pt idx="59875">
                  <c:v>109.7</c:v>
                </c:pt>
                <c:pt idx="59876">
                  <c:v>109.7</c:v>
                </c:pt>
                <c:pt idx="59877">
                  <c:v>109.7</c:v>
                </c:pt>
                <c:pt idx="59878">
                  <c:v>109.7</c:v>
                </c:pt>
                <c:pt idx="59879">
                  <c:v>109.7</c:v>
                </c:pt>
                <c:pt idx="59880">
                  <c:v>109.7</c:v>
                </c:pt>
                <c:pt idx="59881">
                  <c:v>109.7</c:v>
                </c:pt>
                <c:pt idx="59882">
                  <c:v>109.7</c:v>
                </c:pt>
                <c:pt idx="59883">
                  <c:v>109.7</c:v>
                </c:pt>
                <c:pt idx="59884">
                  <c:v>109.7</c:v>
                </c:pt>
                <c:pt idx="59885">
                  <c:v>109.7</c:v>
                </c:pt>
                <c:pt idx="59886">
                  <c:v>109.7</c:v>
                </c:pt>
                <c:pt idx="59887">
                  <c:v>109.7</c:v>
                </c:pt>
                <c:pt idx="59888">
                  <c:v>109.7</c:v>
                </c:pt>
                <c:pt idx="59889">
                  <c:v>109.7</c:v>
                </c:pt>
                <c:pt idx="59890">
                  <c:v>109.7</c:v>
                </c:pt>
                <c:pt idx="59891">
                  <c:v>109.7</c:v>
                </c:pt>
                <c:pt idx="59892">
                  <c:v>109.7</c:v>
                </c:pt>
                <c:pt idx="59893">
                  <c:v>109.7</c:v>
                </c:pt>
                <c:pt idx="59894">
                  <c:v>109.7</c:v>
                </c:pt>
                <c:pt idx="59895">
                  <c:v>109.7</c:v>
                </c:pt>
                <c:pt idx="59896">
                  <c:v>109.7</c:v>
                </c:pt>
                <c:pt idx="59897">
                  <c:v>109.7</c:v>
                </c:pt>
                <c:pt idx="59898">
                  <c:v>109.7</c:v>
                </c:pt>
                <c:pt idx="59899">
                  <c:v>109.7</c:v>
                </c:pt>
                <c:pt idx="59900">
                  <c:v>109.7</c:v>
                </c:pt>
                <c:pt idx="59901">
                  <c:v>109.7</c:v>
                </c:pt>
                <c:pt idx="59902">
                  <c:v>109.7</c:v>
                </c:pt>
                <c:pt idx="59903">
                  <c:v>109.7</c:v>
                </c:pt>
                <c:pt idx="59904">
                  <c:v>109.7</c:v>
                </c:pt>
                <c:pt idx="59905">
                  <c:v>109.7</c:v>
                </c:pt>
                <c:pt idx="59906">
                  <c:v>109.7</c:v>
                </c:pt>
                <c:pt idx="59907">
                  <c:v>109.7</c:v>
                </c:pt>
                <c:pt idx="59908">
                  <c:v>109.7</c:v>
                </c:pt>
                <c:pt idx="59909">
                  <c:v>109.7</c:v>
                </c:pt>
                <c:pt idx="59910">
                  <c:v>109.7</c:v>
                </c:pt>
                <c:pt idx="59911">
                  <c:v>109.7</c:v>
                </c:pt>
                <c:pt idx="59912">
                  <c:v>109.7</c:v>
                </c:pt>
                <c:pt idx="59913">
                  <c:v>109.7</c:v>
                </c:pt>
                <c:pt idx="59914">
                  <c:v>109.7</c:v>
                </c:pt>
                <c:pt idx="59915">
                  <c:v>109.7</c:v>
                </c:pt>
                <c:pt idx="59916">
                  <c:v>109.7</c:v>
                </c:pt>
                <c:pt idx="59917">
                  <c:v>109.7</c:v>
                </c:pt>
                <c:pt idx="59918">
                  <c:v>109.7</c:v>
                </c:pt>
                <c:pt idx="59919">
                  <c:v>109.7</c:v>
                </c:pt>
                <c:pt idx="59920">
                  <c:v>109.7</c:v>
                </c:pt>
                <c:pt idx="59921">
                  <c:v>109.7</c:v>
                </c:pt>
                <c:pt idx="59922">
                  <c:v>109.7</c:v>
                </c:pt>
                <c:pt idx="59923">
                  <c:v>109.7</c:v>
                </c:pt>
                <c:pt idx="59924">
                  <c:v>109.7</c:v>
                </c:pt>
                <c:pt idx="59925">
                  <c:v>109.6</c:v>
                </c:pt>
                <c:pt idx="59926">
                  <c:v>109.6</c:v>
                </c:pt>
                <c:pt idx="59927">
                  <c:v>109.6</c:v>
                </c:pt>
                <c:pt idx="59928">
                  <c:v>109.6</c:v>
                </c:pt>
                <c:pt idx="59929">
                  <c:v>109.6</c:v>
                </c:pt>
                <c:pt idx="59930">
                  <c:v>109.6</c:v>
                </c:pt>
                <c:pt idx="59931">
                  <c:v>109.6</c:v>
                </c:pt>
                <c:pt idx="59932">
                  <c:v>109.6</c:v>
                </c:pt>
                <c:pt idx="59933">
                  <c:v>109.6</c:v>
                </c:pt>
                <c:pt idx="59934">
                  <c:v>109.6</c:v>
                </c:pt>
                <c:pt idx="59935">
                  <c:v>109.6</c:v>
                </c:pt>
                <c:pt idx="59936">
                  <c:v>109.5</c:v>
                </c:pt>
                <c:pt idx="59937">
                  <c:v>109.5</c:v>
                </c:pt>
                <c:pt idx="59938">
                  <c:v>109.5</c:v>
                </c:pt>
                <c:pt idx="59939">
                  <c:v>109.5</c:v>
                </c:pt>
                <c:pt idx="59940">
                  <c:v>109.5</c:v>
                </c:pt>
                <c:pt idx="59941">
                  <c:v>109.5</c:v>
                </c:pt>
                <c:pt idx="59942">
                  <c:v>109.5</c:v>
                </c:pt>
                <c:pt idx="59943">
                  <c:v>109.5</c:v>
                </c:pt>
                <c:pt idx="59944">
                  <c:v>109.5</c:v>
                </c:pt>
                <c:pt idx="59945">
                  <c:v>109.5</c:v>
                </c:pt>
                <c:pt idx="59946">
                  <c:v>109.4</c:v>
                </c:pt>
                <c:pt idx="59947">
                  <c:v>109.4</c:v>
                </c:pt>
                <c:pt idx="59948">
                  <c:v>109.4</c:v>
                </c:pt>
                <c:pt idx="59949">
                  <c:v>109.4</c:v>
                </c:pt>
                <c:pt idx="59950">
                  <c:v>109.4</c:v>
                </c:pt>
                <c:pt idx="59951">
                  <c:v>109.4</c:v>
                </c:pt>
                <c:pt idx="59952">
                  <c:v>109.4</c:v>
                </c:pt>
                <c:pt idx="59953">
                  <c:v>109.4</c:v>
                </c:pt>
                <c:pt idx="59954">
                  <c:v>109.4</c:v>
                </c:pt>
                <c:pt idx="59955">
                  <c:v>109.3</c:v>
                </c:pt>
                <c:pt idx="59956">
                  <c:v>109.3</c:v>
                </c:pt>
                <c:pt idx="59957">
                  <c:v>109.3</c:v>
                </c:pt>
                <c:pt idx="59958">
                  <c:v>109.3</c:v>
                </c:pt>
                <c:pt idx="59959">
                  <c:v>109.3</c:v>
                </c:pt>
                <c:pt idx="59960">
                  <c:v>109.3</c:v>
                </c:pt>
                <c:pt idx="59961">
                  <c:v>109.3</c:v>
                </c:pt>
                <c:pt idx="59962">
                  <c:v>109.2</c:v>
                </c:pt>
                <c:pt idx="59963">
                  <c:v>109.2</c:v>
                </c:pt>
                <c:pt idx="59964">
                  <c:v>109.2</c:v>
                </c:pt>
                <c:pt idx="59965">
                  <c:v>109.2</c:v>
                </c:pt>
                <c:pt idx="59966">
                  <c:v>109.2</c:v>
                </c:pt>
                <c:pt idx="59967">
                  <c:v>109.2</c:v>
                </c:pt>
                <c:pt idx="59968">
                  <c:v>109.2</c:v>
                </c:pt>
                <c:pt idx="59969">
                  <c:v>109.2</c:v>
                </c:pt>
                <c:pt idx="59970">
                  <c:v>109.1</c:v>
                </c:pt>
                <c:pt idx="59971">
                  <c:v>109.1</c:v>
                </c:pt>
                <c:pt idx="59972">
                  <c:v>109.1</c:v>
                </c:pt>
                <c:pt idx="59973">
                  <c:v>109.1</c:v>
                </c:pt>
                <c:pt idx="59974">
                  <c:v>109.1</c:v>
                </c:pt>
                <c:pt idx="59975">
                  <c:v>109.1</c:v>
                </c:pt>
                <c:pt idx="59976">
                  <c:v>109</c:v>
                </c:pt>
                <c:pt idx="59977">
                  <c:v>109</c:v>
                </c:pt>
                <c:pt idx="59978">
                  <c:v>109</c:v>
                </c:pt>
                <c:pt idx="59979">
                  <c:v>109</c:v>
                </c:pt>
                <c:pt idx="59980">
                  <c:v>109</c:v>
                </c:pt>
                <c:pt idx="59981">
                  <c:v>109</c:v>
                </c:pt>
                <c:pt idx="59982">
                  <c:v>109</c:v>
                </c:pt>
                <c:pt idx="59983">
                  <c:v>109</c:v>
                </c:pt>
                <c:pt idx="59984">
                  <c:v>108.9</c:v>
                </c:pt>
                <c:pt idx="59985">
                  <c:v>108.9</c:v>
                </c:pt>
                <c:pt idx="59986">
                  <c:v>108.9</c:v>
                </c:pt>
                <c:pt idx="59987">
                  <c:v>108.9</c:v>
                </c:pt>
                <c:pt idx="59988">
                  <c:v>108.9</c:v>
                </c:pt>
                <c:pt idx="59989">
                  <c:v>108.9</c:v>
                </c:pt>
                <c:pt idx="59990">
                  <c:v>108.9</c:v>
                </c:pt>
                <c:pt idx="59991">
                  <c:v>108.8</c:v>
                </c:pt>
                <c:pt idx="59992">
                  <c:v>108.8</c:v>
                </c:pt>
                <c:pt idx="59993">
                  <c:v>108.8</c:v>
                </c:pt>
                <c:pt idx="59994">
                  <c:v>108.8</c:v>
                </c:pt>
                <c:pt idx="59995">
                  <c:v>108.8</c:v>
                </c:pt>
                <c:pt idx="59996">
                  <c:v>108.8</c:v>
                </c:pt>
                <c:pt idx="59997">
                  <c:v>108.7</c:v>
                </c:pt>
                <c:pt idx="59998">
                  <c:v>108.7</c:v>
                </c:pt>
                <c:pt idx="59999">
                  <c:v>108.7</c:v>
                </c:pt>
                <c:pt idx="60000">
                  <c:v>108.7</c:v>
                </c:pt>
                <c:pt idx="60001">
                  <c:v>108.7</c:v>
                </c:pt>
                <c:pt idx="60002">
                  <c:v>108.7</c:v>
                </c:pt>
                <c:pt idx="60003">
                  <c:v>108.6</c:v>
                </c:pt>
                <c:pt idx="60004">
                  <c:v>108.6</c:v>
                </c:pt>
                <c:pt idx="60005">
                  <c:v>108.6</c:v>
                </c:pt>
                <c:pt idx="60006">
                  <c:v>108.6</c:v>
                </c:pt>
                <c:pt idx="60007">
                  <c:v>108.6</c:v>
                </c:pt>
                <c:pt idx="60008">
                  <c:v>108.6</c:v>
                </c:pt>
                <c:pt idx="60009">
                  <c:v>108.6</c:v>
                </c:pt>
                <c:pt idx="60010">
                  <c:v>108.5</c:v>
                </c:pt>
                <c:pt idx="60011">
                  <c:v>108.5</c:v>
                </c:pt>
                <c:pt idx="60012">
                  <c:v>108.5</c:v>
                </c:pt>
                <c:pt idx="60013">
                  <c:v>108.5</c:v>
                </c:pt>
                <c:pt idx="60014">
                  <c:v>108.5</c:v>
                </c:pt>
                <c:pt idx="60015">
                  <c:v>108.4</c:v>
                </c:pt>
                <c:pt idx="60016">
                  <c:v>108.4</c:v>
                </c:pt>
                <c:pt idx="60017">
                  <c:v>108.4</c:v>
                </c:pt>
                <c:pt idx="60018">
                  <c:v>108.4</c:v>
                </c:pt>
                <c:pt idx="60019">
                  <c:v>108.4</c:v>
                </c:pt>
                <c:pt idx="60020">
                  <c:v>108.4</c:v>
                </c:pt>
                <c:pt idx="60021">
                  <c:v>108.3</c:v>
                </c:pt>
                <c:pt idx="60022">
                  <c:v>108.3</c:v>
                </c:pt>
                <c:pt idx="60023">
                  <c:v>108.3</c:v>
                </c:pt>
                <c:pt idx="60024">
                  <c:v>108.3</c:v>
                </c:pt>
                <c:pt idx="60025">
                  <c:v>108.3</c:v>
                </c:pt>
                <c:pt idx="60026">
                  <c:v>108.3</c:v>
                </c:pt>
                <c:pt idx="60027">
                  <c:v>108.2</c:v>
                </c:pt>
                <c:pt idx="60028">
                  <c:v>108.2</c:v>
                </c:pt>
                <c:pt idx="60029">
                  <c:v>108.2</c:v>
                </c:pt>
                <c:pt idx="60030">
                  <c:v>108.2</c:v>
                </c:pt>
                <c:pt idx="60031">
                  <c:v>108.2</c:v>
                </c:pt>
                <c:pt idx="60032">
                  <c:v>108.2</c:v>
                </c:pt>
                <c:pt idx="60033">
                  <c:v>108.1</c:v>
                </c:pt>
                <c:pt idx="60034">
                  <c:v>108.1</c:v>
                </c:pt>
                <c:pt idx="60035">
                  <c:v>108.1</c:v>
                </c:pt>
                <c:pt idx="60036">
                  <c:v>108.1</c:v>
                </c:pt>
                <c:pt idx="60037">
                  <c:v>108.1</c:v>
                </c:pt>
                <c:pt idx="60038">
                  <c:v>108.1</c:v>
                </c:pt>
                <c:pt idx="60039">
                  <c:v>108.1</c:v>
                </c:pt>
                <c:pt idx="60040">
                  <c:v>108.1</c:v>
                </c:pt>
                <c:pt idx="60041">
                  <c:v>108.1</c:v>
                </c:pt>
                <c:pt idx="60042">
                  <c:v>108</c:v>
                </c:pt>
                <c:pt idx="60043">
                  <c:v>108</c:v>
                </c:pt>
                <c:pt idx="60044">
                  <c:v>108</c:v>
                </c:pt>
                <c:pt idx="60045">
                  <c:v>108</c:v>
                </c:pt>
                <c:pt idx="60046">
                  <c:v>108</c:v>
                </c:pt>
                <c:pt idx="60047">
                  <c:v>108</c:v>
                </c:pt>
                <c:pt idx="60048">
                  <c:v>108</c:v>
                </c:pt>
                <c:pt idx="60049">
                  <c:v>108</c:v>
                </c:pt>
                <c:pt idx="60050">
                  <c:v>108</c:v>
                </c:pt>
                <c:pt idx="60051">
                  <c:v>108</c:v>
                </c:pt>
                <c:pt idx="60052">
                  <c:v>107.9</c:v>
                </c:pt>
                <c:pt idx="60053">
                  <c:v>107.9</c:v>
                </c:pt>
                <c:pt idx="60054">
                  <c:v>107.9</c:v>
                </c:pt>
                <c:pt idx="60055">
                  <c:v>107.9</c:v>
                </c:pt>
                <c:pt idx="60056">
                  <c:v>107.9</c:v>
                </c:pt>
                <c:pt idx="60057">
                  <c:v>107.9</c:v>
                </c:pt>
                <c:pt idx="60058">
                  <c:v>107.9</c:v>
                </c:pt>
                <c:pt idx="60059">
                  <c:v>107.9</c:v>
                </c:pt>
                <c:pt idx="60060">
                  <c:v>107.9</c:v>
                </c:pt>
                <c:pt idx="60061">
                  <c:v>107.9</c:v>
                </c:pt>
                <c:pt idx="60062">
                  <c:v>107.9</c:v>
                </c:pt>
                <c:pt idx="60063">
                  <c:v>107.8</c:v>
                </c:pt>
                <c:pt idx="60064">
                  <c:v>107.8</c:v>
                </c:pt>
                <c:pt idx="60065">
                  <c:v>107.8</c:v>
                </c:pt>
                <c:pt idx="60066">
                  <c:v>107.8</c:v>
                </c:pt>
                <c:pt idx="60067">
                  <c:v>107.8</c:v>
                </c:pt>
                <c:pt idx="60068">
                  <c:v>107.8</c:v>
                </c:pt>
                <c:pt idx="60069">
                  <c:v>107.8</c:v>
                </c:pt>
                <c:pt idx="60070">
                  <c:v>107.8</c:v>
                </c:pt>
                <c:pt idx="60071">
                  <c:v>107.8</c:v>
                </c:pt>
                <c:pt idx="60072">
                  <c:v>107.8</c:v>
                </c:pt>
                <c:pt idx="60073">
                  <c:v>107.8</c:v>
                </c:pt>
                <c:pt idx="60074">
                  <c:v>107.8</c:v>
                </c:pt>
                <c:pt idx="60075">
                  <c:v>107.7</c:v>
                </c:pt>
                <c:pt idx="60076">
                  <c:v>107.7</c:v>
                </c:pt>
                <c:pt idx="60077">
                  <c:v>107.7</c:v>
                </c:pt>
                <c:pt idx="60078">
                  <c:v>107.7</c:v>
                </c:pt>
                <c:pt idx="60079">
                  <c:v>107.7</c:v>
                </c:pt>
                <c:pt idx="60080">
                  <c:v>107.7</c:v>
                </c:pt>
                <c:pt idx="60081">
                  <c:v>107.7</c:v>
                </c:pt>
                <c:pt idx="60082">
                  <c:v>107.7</c:v>
                </c:pt>
                <c:pt idx="60083">
                  <c:v>107.7</c:v>
                </c:pt>
                <c:pt idx="60084">
                  <c:v>107.7</c:v>
                </c:pt>
                <c:pt idx="60085">
                  <c:v>107.7</c:v>
                </c:pt>
                <c:pt idx="60086">
                  <c:v>107.7</c:v>
                </c:pt>
                <c:pt idx="60087">
                  <c:v>107.7</c:v>
                </c:pt>
                <c:pt idx="60088">
                  <c:v>107.7</c:v>
                </c:pt>
                <c:pt idx="60089">
                  <c:v>107.7</c:v>
                </c:pt>
                <c:pt idx="60090">
                  <c:v>107.7</c:v>
                </c:pt>
                <c:pt idx="60091">
                  <c:v>107.7</c:v>
                </c:pt>
                <c:pt idx="60092">
                  <c:v>107.7</c:v>
                </c:pt>
                <c:pt idx="60093">
                  <c:v>107.7</c:v>
                </c:pt>
                <c:pt idx="60094">
                  <c:v>107.7</c:v>
                </c:pt>
                <c:pt idx="60095">
                  <c:v>107.7</c:v>
                </c:pt>
                <c:pt idx="60096">
                  <c:v>107.7</c:v>
                </c:pt>
                <c:pt idx="60097">
                  <c:v>107.7</c:v>
                </c:pt>
                <c:pt idx="60098">
                  <c:v>107.7</c:v>
                </c:pt>
                <c:pt idx="60099">
                  <c:v>107.7</c:v>
                </c:pt>
                <c:pt idx="60100">
                  <c:v>107.7</c:v>
                </c:pt>
                <c:pt idx="60101">
                  <c:v>107.7</c:v>
                </c:pt>
                <c:pt idx="60102">
                  <c:v>107.7</c:v>
                </c:pt>
                <c:pt idx="60103">
                  <c:v>107.7</c:v>
                </c:pt>
                <c:pt idx="60104">
                  <c:v>107.7</c:v>
                </c:pt>
                <c:pt idx="60105">
                  <c:v>107.7</c:v>
                </c:pt>
                <c:pt idx="60106">
                  <c:v>107.7</c:v>
                </c:pt>
                <c:pt idx="60107">
                  <c:v>107.7</c:v>
                </c:pt>
                <c:pt idx="60108">
                  <c:v>107.7</c:v>
                </c:pt>
                <c:pt idx="60109">
                  <c:v>107.7</c:v>
                </c:pt>
                <c:pt idx="60110">
                  <c:v>107.7</c:v>
                </c:pt>
                <c:pt idx="60111">
                  <c:v>107.7</c:v>
                </c:pt>
                <c:pt idx="60112">
                  <c:v>107.7</c:v>
                </c:pt>
                <c:pt idx="60113">
                  <c:v>107.7</c:v>
                </c:pt>
                <c:pt idx="60114">
                  <c:v>107.7</c:v>
                </c:pt>
                <c:pt idx="60115">
                  <c:v>107.7</c:v>
                </c:pt>
                <c:pt idx="60116">
                  <c:v>107.7</c:v>
                </c:pt>
                <c:pt idx="60117">
                  <c:v>107.7</c:v>
                </c:pt>
                <c:pt idx="60118">
                  <c:v>107.7</c:v>
                </c:pt>
                <c:pt idx="60119">
                  <c:v>107.7</c:v>
                </c:pt>
                <c:pt idx="60120">
                  <c:v>107.7</c:v>
                </c:pt>
                <c:pt idx="60121">
                  <c:v>107.7</c:v>
                </c:pt>
                <c:pt idx="60122">
                  <c:v>107.7</c:v>
                </c:pt>
                <c:pt idx="60123">
                  <c:v>107.7</c:v>
                </c:pt>
                <c:pt idx="60124">
                  <c:v>107.7</c:v>
                </c:pt>
                <c:pt idx="60125">
                  <c:v>107.7</c:v>
                </c:pt>
                <c:pt idx="60126">
                  <c:v>107.7</c:v>
                </c:pt>
                <c:pt idx="60127">
                  <c:v>107.7</c:v>
                </c:pt>
                <c:pt idx="60128">
                  <c:v>107.7</c:v>
                </c:pt>
                <c:pt idx="60129">
                  <c:v>107.7</c:v>
                </c:pt>
                <c:pt idx="60130">
                  <c:v>107.8</c:v>
                </c:pt>
                <c:pt idx="60131">
                  <c:v>107.8</c:v>
                </c:pt>
                <c:pt idx="60132">
                  <c:v>107.8</c:v>
                </c:pt>
                <c:pt idx="60133">
                  <c:v>107.8</c:v>
                </c:pt>
                <c:pt idx="60134">
                  <c:v>107.8</c:v>
                </c:pt>
                <c:pt idx="60135">
                  <c:v>107.8</c:v>
                </c:pt>
                <c:pt idx="60136">
                  <c:v>107.8</c:v>
                </c:pt>
                <c:pt idx="60137">
                  <c:v>107.8</c:v>
                </c:pt>
                <c:pt idx="60138">
                  <c:v>107.8</c:v>
                </c:pt>
                <c:pt idx="60139">
                  <c:v>107.8</c:v>
                </c:pt>
                <c:pt idx="60140">
                  <c:v>107.8</c:v>
                </c:pt>
                <c:pt idx="60141">
                  <c:v>107.9</c:v>
                </c:pt>
                <c:pt idx="60142">
                  <c:v>107.9</c:v>
                </c:pt>
                <c:pt idx="60143">
                  <c:v>107.9</c:v>
                </c:pt>
                <c:pt idx="60144">
                  <c:v>107.9</c:v>
                </c:pt>
                <c:pt idx="60145">
                  <c:v>107.9</c:v>
                </c:pt>
                <c:pt idx="60146">
                  <c:v>107.9</c:v>
                </c:pt>
                <c:pt idx="60147">
                  <c:v>107.9</c:v>
                </c:pt>
                <c:pt idx="60148">
                  <c:v>107.9</c:v>
                </c:pt>
                <c:pt idx="60149">
                  <c:v>107.9</c:v>
                </c:pt>
                <c:pt idx="60150">
                  <c:v>108</c:v>
                </c:pt>
                <c:pt idx="60151">
                  <c:v>108</c:v>
                </c:pt>
                <c:pt idx="60152">
                  <c:v>108</c:v>
                </c:pt>
                <c:pt idx="60153">
                  <c:v>108</c:v>
                </c:pt>
                <c:pt idx="60154">
                  <c:v>108</c:v>
                </c:pt>
                <c:pt idx="60155">
                  <c:v>108</c:v>
                </c:pt>
                <c:pt idx="60156">
                  <c:v>108</c:v>
                </c:pt>
                <c:pt idx="60157">
                  <c:v>108</c:v>
                </c:pt>
                <c:pt idx="60158">
                  <c:v>108</c:v>
                </c:pt>
                <c:pt idx="60159">
                  <c:v>108.1</c:v>
                </c:pt>
                <c:pt idx="60160">
                  <c:v>108.1</c:v>
                </c:pt>
                <c:pt idx="60161">
                  <c:v>108.1</c:v>
                </c:pt>
                <c:pt idx="60162">
                  <c:v>108.1</c:v>
                </c:pt>
                <c:pt idx="60163">
                  <c:v>108.1</c:v>
                </c:pt>
                <c:pt idx="60164">
                  <c:v>108.1</c:v>
                </c:pt>
                <c:pt idx="60165">
                  <c:v>108.1</c:v>
                </c:pt>
                <c:pt idx="60166">
                  <c:v>108.1</c:v>
                </c:pt>
                <c:pt idx="60167">
                  <c:v>108.2</c:v>
                </c:pt>
                <c:pt idx="60168">
                  <c:v>108.2</c:v>
                </c:pt>
                <c:pt idx="60169">
                  <c:v>108.2</c:v>
                </c:pt>
                <c:pt idx="60170">
                  <c:v>108.2</c:v>
                </c:pt>
                <c:pt idx="60171">
                  <c:v>108.2</c:v>
                </c:pt>
                <c:pt idx="60172">
                  <c:v>108.2</c:v>
                </c:pt>
                <c:pt idx="60173">
                  <c:v>108.2</c:v>
                </c:pt>
                <c:pt idx="60174">
                  <c:v>108.3</c:v>
                </c:pt>
                <c:pt idx="60175">
                  <c:v>108.3</c:v>
                </c:pt>
                <c:pt idx="60176">
                  <c:v>108.3</c:v>
                </c:pt>
                <c:pt idx="60177">
                  <c:v>108.3</c:v>
                </c:pt>
                <c:pt idx="60178">
                  <c:v>108.3</c:v>
                </c:pt>
                <c:pt idx="60179">
                  <c:v>108.3</c:v>
                </c:pt>
                <c:pt idx="60180">
                  <c:v>108.4</c:v>
                </c:pt>
                <c:pt idx="60181">
                  <c:v>108.4</c:v>
                </c:pt>
                <c:pt idx="60182">
                  <c:v>108.4</c:v>
                </c:pt>
                <c:pt idx="60183">
                  <c:v>108.4</c:v>
                </c:pt>
                <c:pt idx="60184">
                  <c:v>108.4</c:v>
                </c:pt>
                <c:pt idx="60185">
                  <c:v>108.4</c:v>
                </c:pt>
                <c:pt idx="60186">
                  <c:v>108.4</c:v>
                </c:pt>
                <c:pt idx="60187">
                  <c:v>108.5</c:v>
                </c:pt>
                <c:pt idx="60188">
                  <c:v>108.5</c:v>
                </c:pt>
                <c:pt idx="60189">
                  <c:v>108.5</c:v>
                </c:pt>
                <c:pt idx="60190">
                  <c:v>108.5</c:v>
                </c:pt>
                <c:pt idx="60191">
                  <c:v>108.5</c:v>
                </c:pt>
                <c:pt idx="60192">
                  <c:v>108.5</c:v>
                </c:pt>
                <c:pt idx="60193">
                  <c:v>108.6</c:v>
                </c:pt>
                <c:pt idx="60194">
                  <c:v>108.6</c:v>
                </c:pt>
                <c:pt idx="60195">
                  <c:v>108.6</c:v>
                </c:pt>
                <c:pt idx="60196">
                  <c:v>108.6</c:v>
                </c:pt>
                <c:pt idx="60197">
                  <c:v>108.6</c:v>
                </c:pt>
                <c:pt idx="60198">
                  <c:v>108.6</c:v>
                </c:pt>
                <c:pt idx="60199">
                  <c:v>108.7</c:v>
                </c:pt>
                <c:pt idx="60200">
                  <c:v>108.7</c:v>
                </c:pt>
                <c:pt idx="60201">
                  <c:v>108.7</c:v>
                </c:pt>
                <c:pt idx="60202">
                  <c:v>108.7</c:v>
                </c:pt>
                <c:pt idx="60203">
                  <c:v>108.7</c:v>
                </c:pt>
                <c:pt idx="60204">
                  <c:v>108.7</c:v>
                </c:pt>
                <c:pt idx="60205">
                  <c:v>108.8</c:v>
                </c:pt>
                <c:pt idx="60206">
                  <c:v>108.8</c:v>
                </c:pt>
                <c:pt idx="60207">
                  <c:v>108.8</c:v>
                </c:pt>
                <c:pt idx="60208">
                  <c:v>108.8</c:v>
                </c:pt>
                <c:pt idx="60209">
                  <c:v>108.8</c:v>
                </c:pt>
                <c:pt idx="60210">
                  <c:v>108.8</c:v>
                </c:pt>
                <c:pt idx="60211">
                  <c:v>108.9</c:v>
                </c:pt>
                <c:pt idx="60212">
                  <c:v>108.9</c:v>
                </c:pt>
                <c:pt idx="60213">
                  <c:v>108.9</c:v>
                </c:pt>
                <c:pt idx="60214">
                  <c:v>108.9</c:v>
                </c:pt>
                <c:pt idx="60215">
                  <c:v>108.9</c:v>
                </c:pt>
                <c:pt idx="60216">
                  <c:v>108.9</c:v>
                </c:pt>
                <c:pt idx="60217">
                  <c:v>109</c:v>
                </c:pt>
                <c:pt idx="60218">
                  <c:v>109</c:v>
                </c:pt>
                <c:pt idx="60219">
                  <c:v>109</c:v>
                </c:pt>
                <c:pt idx="60220">
                  <c:v>109</c:v>
                </c:pt>
                <c:pt idx="60221">
                  <c:v>109</c:v>
                </c:pt>
                <c:pt idx="60222">
                  <c:v>109</c:v>
                </c:pt>
                <c:pt idx="60223">
                  <c:v>109</c:v>
                </c:pt>
                <c:pt idx="60224">
                  <c:v>109.1</c:v>
                </c:pt>
                <c:pt idx="60225">
                  <c:v>109.1</c:v>
                </c:pt>
                <c:pt idx="60226">
                  <c:v>109.1</c:v>
                </c:pt>
                <c:pt idx="60227">
                  <c:v>109.1</c:v>
                </c:pt>
                <c:pt idx="60228">
                  <c:v>109.1</c:v>
                </c:pt>
                <c:pt idx="60229">
                  <c:v>109.1</c:v>
                </c:pt>
                <c:pt idx="60230">
                  <c:v>109.1</c:v>
                </c:pt>
                <c:pt idx="60231">
                  <c:v>109.2</c:v>
                </c:pt>
                <c:pt idx="60232">
                  <c:v>109.2</c:v>
                </c:pt>
                <c:pt idx="60233">
                  <c:v>109.2</c:v>
                </c:pt>
                <c:pt idx="60234">
                  <c:v>109.2</c:v>
                </c:pt>
                <c:pt idx="60235">
                  <c:v>109.2</c:v>
                </c:pt>
                <c:pt idx="60236">
                  <c:v>109.3</c:v>
                </c:pt>
                <c:pt idx="60237">
                  <c:v>109.3</c:v>
                </c:pt>
                <c:pt idx="60238">
                  <c:v>109.3</c:v>
                </c:pt>
                <c:pt idx="60239">
                  <c:v>109.3</c:v>
                </c:pt>
                <c:pt idx="60240">
                  <c:v>109.3</c:v>
                </c:pt>
                <c:pt idx="60241">
                  <c:v>109.3</c:v>
                </c:pt>
                <c:pt idx="60242">
                  <c:v>109.3</c:v>
                </c:pt>
                <c:pt idx="60243">
                  <c:v>109.4</c:v>
                </c:pt>
                <c:pt idx="60244">
                  <c:v>109.4</c:v>
                </c:pt>
                <c:pt idx="60245">
                  <c:v>109.4</c:v>
                </c:pt>
                <c:pt idx="60246">
                  <c:v>109.4</c:v>
                </c:pt>
                <c:pt idx="60247">
                  <c:v>109.4</c:v>
                </c:pt>
                <c:pt idx="60248">
                  <c:v>109.4</c:v>
                </c:pt>
                <c:pt idx="60249">
                  <c:v>109.4</c:v>
                </c:pt>
                <c:pt idx="60250">
                  <c:v>109.5</c:v>
                </c:pt>
                <c:pt idx="60251">
                  <c:v>109.5</c:v>
                </c:pt>
                <c:pt idx="60252">
                  <c:v>109.5</c:v>
                </c:pt>
                <c:pt idx="60253">
                  <c:v>109.5</c:v>
                </c:pt>
                <c:pt idx="60254">
                  <c:v>109.5</c:v>
                </c:pt>
                <c:pt idx="60255">
                  <c:v>109.5</c:v>
                </c:pt>
                <c:pt idx="60256">
                  <c:v>109.6</c:v>
                </c:pt>
                <c:pt idx="60257">
                  <c:v>109.6</c:v>
                </c:pt>
                <c:pt idx="60258">
                  <c:v>109.6</c:v>
                </c:pt>
                <c:pt idx="60259">
                  <c:v>109.6</c:v>
                </c:pt>
                <c:pt idx="60260">
                  <c:v>109.6</c:v>
                </c:pt>
                <c:pt idx="60261">
                  <c:v>109.6</c:v>
                </c:pt>
                <c:pt idx="60262">
                  <c:v>109.7</c:v>
                </c:pt>
                <c:pt idx="60263">
                  <c:v>109.7</c:v>
                </c:pt>
                <c:pt idx="60264">
                  <c:v>109.7</c:v>
                </c:pt>
                <c:pt idx="60265">
                  <c:v>109.7</c:v>
                </c:pt>
                <c:pt idx="60266">
                  <c:v>109.7</c:v>
                </c:pt>
                <c:pt idx="60267">
                  <c:v>109.7</c:v>
                </c:pt>
                <c:pt idx="60268">
                  <c:v>109.7</c:v>
                </c:pt>
                <c:pt idx="60269">
                  <c:v>109.7</c:v>
                </c:pt>
                <c:pt idx="60270">
                  <c:v>109.8</c:v>
                </c:pt>
                <c:pt idx="60271">
                  <c:v>109.7</c:v>
                </c:pt>
                <c:pt idx="60272">
                  <c:v>109.8</c:v>
                </c:pt>
                <c:pt idx="60273">
                  <c:v>109.8</c:v>
                </c:pt>
                <c:pt idx="60274">
                  <c:v>109.8</c:v>
                </c:pt>
                <c:pt idx="60275">
                  <c:v>109.8</c:v>
                </c:pt>
                <c:pt idx="60276">
                  <c:v>109.8</c:v>
                </c:pt>
                <c:pt idx="60277">
                  <c:v>109.8</c:v>
                </c:pt>
                <c:pt idx="60278">
                  <c:v>109.8</c:v>
                </c:pt>
                <c:pt idx="60279">
                  <c:v>109.8</c:v>
                </c:pt>
                <c:pt idx="60280">
                  <c:v>109.8</c:v>
                </c:pt>
                <c:pt idx="60281">
                  <c:v>109.8</c:v>
                </c:pt>
                <c:pt idx="60282">
                  <c:v>109.9</c:v>
                </c:pt>
                <c:pt idx="60283">
                  <c:v>109.9</c:v>
                </c:pt>
                <c:pt idx="60284">
                  <c:v>109.9</c:v>
                </c:pt>
                <c:pt idx="60285">
                  <c:v>109.9</c:v>
                </c:pt>
                <c:pt idx="60286">
                  <c:v>109.9</c:v>
                </c:pt>
                <c:pt idx="60287">
                  <c:v>109.9</c:v>
                </c:pt>
                <c:pt idx="60288">
                  <c:v>109.9</c:v>
                </c:pt>
                <c:pt idx="60289">
                  <c:v>109.9</c:v>
                </c:pt>
                <c:pt idx="60290">
                  <c:v>109.9</c:v>
                </c:pt>
                <c:pt idx="60291">
                  <c:v>109.9</c:v>
                </c:pt>
                <c:pt idx="60292">
                  <c:v>109.9</c:v>
                </c:pt>
                <c:pt idx="60293">
                  <c:v>109.9</c:v>
                </c:pt>
                <c:pt idx="60294">
                  <c:v>109.9</c:v>
                </c:pt>
                <c:pt idx="60295">
                  <c:v>109.9</c:v>
                </c:pt>
                <c:pt idx="60296">
                  <c:v>109.9</c:v>
                </c:pt>
                <c:pt idx="60297">
                  <c:v>109.9</c:v>
                </c:pt>
                <c:pt idx="60298">
                  <c:v>109.9</c:v>
                </c:pt>
                <c:pt idx="60299">
                  <c:v>109.9</c:v>
                </c:pt>
                <c:pt idx="60300">
                  <c:v>110</c:v>
                </c:pt>
                <c:pt idx="60301">
                  <c:v>110</c:v>
                </c:pt>
                <c:pt idx="60302">
                  <c:v>109.9</c:v>
                </c:pt>
                <c:pt idx="60303">
                  <c:v>109.9</c:v>
                </c:pt>
                <c:pt idx="60304">
                  <c:v>109.9</c:v>
                </c:pt>
                <c:pt idx="60305">
                  <c:v>109.9</c:v>
                </c:pt>
                <c:pt idx="60306">
                  <c:v>109.9</c:v>
                </c:pt>
                <c:pt idx="60307">
                  <c:v>109.9</c:v>
                </c:pt>
                <c:pt idx="60308">
                  <c:v>110</c:v>
                </c:pt>
                <c:pt idx="60309">
                  <c:v>109.9</c:v>
                </c:pt>
                <c:pt idx="60310">
                  <c:v>109.9</c:v>
                </c:pt>
                <c:pt idx="60311">
                  <c:v>109.9</c:v>
                </c:pt>
                <c:pt idx="60312">
                  <c:v>109.9</c:v>
                </c:pt>
                <c:pt idx="60313">
                  <c:v>110</c:v>
                </c:pt>
                <c:pt idx="60314">
                  <c:v>109.9</c:v>
                </c:pt>
                <c:pt idx="60315">
                  <c:v>110</c:v>
                </c:pt>
                <c:pt idx="60316">
                  <c:v>109.9</c:v>
                </c:pt>
                <c:pt idx="60317">
                  <c:v>109.9</c:v>
                </c:pt>
                <c:pt idx="60318">
                  <c:v>109.9</c:v>
                </c:pt>
                <c:pt idx="60319">
                  <c:v>109.9</c:v>
                </c:pt>
                <c:pt idx="60320">
                  <c:v>110</c:v>
                </c:pt>
                <c:pt idx="60321">
                  <c:v>110</c:v>
                </c:pt>
                <c:pt idx="60322">
                  <c:v>110</c:v>
                </c:pt>
                <c:pt idx="60323">
                  <c:v>109.9</c:v>
                </c:pt>
                <c:pt idx="60324">
                  <c:v>109.9</c:v>
                </c:pt>
                <c:pt idx="60325">
                  <c:v>109.9</c:v>
                </c:pt>
                <c:pt idx="60326">
                  <c:v>109.9</c:v>
                </c:pt>
                <c:pt idx="60327">
                  <c:v>109.9</c:v>
                </c:pt>
                <c:pt idx="60328">
                  <c:v>109.9</c:v>
                </c:pt>
                <c:pt idx="60329">
                  <c:v>109.9</c:v>
                </c:pt>
                <c:pt idx="60330">
                  <c:v>109.9</c:v>
                </c:pt>
                <c:pt idx="60331">
                  <c:v>109.9</c:v>
                </c:pt>
                <c:pt idx="60332">
                  <c:v>109.9</c:v>
                </c:pt>
                <c:pt idx="60333">
                  <c:v>109.9</c:v>
                </c:pt>
                <c:pt idx="60334">
                  <c:v>109.9</c:v>
                </c:pt>
                <c:pt idx="60335">
                  <c:v>109.9</c:v>
                </c:pt>
                <c:pt idx="60336">
                  <c:v>109.9</c:v>
                </c:pt>
                <c:pt idx="60337">
                  <c:v>109.9</c:v>
                </c:pt>
                <c:pt idx="60338">
                  <c:v>109.9</c:v>
                </c:pt>
                <c:pt idx="60339">
                  <c:v>109.9</c:v>
                </c:pt>
                <c:pt idx="60340">
                  <c:v>109.9</c:v>
                </c:pt>
                <c:pt idx="60341">
                  <c:v>109.9</c:v>
                </c:pt>
                <c:pt idx="60342">
                  <c:v>109.9</c:v>
                </c:pt>
                <c:pt idx="60343">
                  <c:v>109.9</c:v>
                </c:pt>
                <c:pt idx="60344">
                  <c:v>109.8</c:v>
                </c:pt>
                <c:pt idx="60345">
                  <c:v>109.8</c:v>
                </c:pt>
                <c:pt idx="60346">
                  <c:v>109.8</c:v>
                </c:pt>
                <c:pt idx="60347">
                  <c:v>109.8</c:v>
                </c:pt>
                <c:pt idx="60348">
                  <c:v>109.8</c:v>
                </c:pt>
                <c:pt idx="60349">
                  <c:v>109.8</c:v>
                </c:pt>
                <c:pt idx="60350">
                  <c:v>109.8</c:v>
                </c:pt>
                <c:pt idx="60351">
                  <c:v>109.8</c:v>
                </c:pt>
                <c:pt idx="60352">
                  <c:v>109.8</c:v>
                </c:pt>
                <c:pt idx="60353">
                  <c:v>109.8</c:v>
                </c:pt>
                <c:pt idx="60354">
                  <c:v>109.8</c:v>
                </c:pt>
                <c:pt idx="60355">
                  <c:v>109.7</c:v>
                </c:pt>
                <c:pt idx="60356">
                  <c:v>109.7</c:v>
                </c:pt>
                <c:pt idx="60357">
                  <c:v>109.7</c:v>
                </c:pt>
                <c:pt idx="60358">
                  <c:v>109.7</c:v>
                </c:pt>
                <c:pt idx="60359">
                  <c:v>109.7</c:v>
                </c:pt>
                <c:pt idx="60360">
                  <c:v>109.7</c:v>
                </c:pt>
                <c:pt idx="60361">
                  <c:v>109.7</c:v>
                </c:pt>
                <c:pt idx="60362">
                  <c:v>109.7</c:v>
                </c:pt>
                <c:pt idx="60363">
                  <c:v>109.6</c:v>
                </c:pt>
                <c:pt idx="60364">
                  <c:v>109.6</c:v>
                </c:pt>
                <c:pt idx="60365">
                  <c:v>109.6</c:v>
                </c:pt>
                <c:pt idx="60366">
                  <c:v>109.6</c:v>
                </c:pt>
                <c:pt idx="60367">
                  <c:v>109.6</c:v>
                </c:pt>
                <c:pt idx="60368">
                  <c:v>109.6</c:v>
                </c:pt>
                <c:pt idx="60369">
                  <c:v>109.6</c:v>
                </c:pt>
                <c:pt idx="60370">
                  <c:v>109.6</c:v>
                </c:pt>
                <c:pt idx="60371">
                  <c:v>109.5</c:v>
                </c:pt>
                <c:pt idx="60372">
                  <c:v>109.5</c:v>
                </c:pt>
                <c:pt idx="60373">
                  <c:v>109.5</c:v>
                </c:pt>
                <c:pt idx="60374">
                  <c:v>109.5</c:v>
                </c:pt>
                <c:pt idx="60375">
                  <c:v>109.5</c:v>
                </c:pt>
                <c:pt idx="60376">
                  <c:v>109.5</c:v>
                </c:pt>
                <c:pt idx="60377">
                  <c:v>109.5</c:v>
                </c:pt>
                <c:pt idx="60378">
                  <c:v>109.4</c:v>
                </c:pt>
                <c:pt idx="60379">
                  <c:v>109.4</c:v>
                </c:pt>
                <c:pt idx="60380">
                  <c:v>109.4</c:v>
                </c:pt>
                <c:pt idx="60381">
                  <c:v>109.4</c:v>
                </c:pt>
                <c:pt idx="60382">
                  <c:v>109.4</c:v>
                </c:pt>
                <c:pt idx="60383">
                  <c:v>109.4</c:v>
                </c:pt>
                <c:pt idx="60384">
                  <c:v>109.4</c:v>
                </c:pt>
                <c:pt idx="60385">
                  <c:v>109.4</c:v>
                </c:pt>
                <c:pt idx="60386">
                  <c:v>109.3</c:v>
                </c:pt>
                <c:pt idx="60387">
                  <c:v>109.3</c:v>
                </c:pt>
                <c:pt idx="60388">
                  <c:v>109.3</c:v>
                </c:pt>
                <c:pt idx="60389">
                  <c:v>109.3</c:v>
                </c:pt>
                <c:pt idx="60390">
                  <c:v>109.3</c:v>
                </c:pt>
                <c:pt idx="60391">
                  <c:v>109.3</c:v>
                </c:pt>
                <c:pt idx="60392">
                  <c:v>109.2</c:v>
                </c:pt>
                <c:pt idx="60393">
                  <c:v>109.2</c:v>
                </c:pt>
                <c:pt idx="60394">
                  <c:v>109.2</c:v>
                </c:pt>
                <c:pt idx="60395">
                  <c:v>109.2</c:v>
                </c:pt>
                <c:pt idx="60396">
                  <c:v>109.2</c:v>
                </c:pt>
                <c:pt idx="60397">
                  <c:v>109.2</c:v>
                </c:pt>
                <c:pt idx="60398">
                  <c:v>109.1</c:v>
                </c:pt>
                <c:pt idx="60399">
                  <c:v>109.1</c:v>
                </c:pt>
                <c:pt idx="60400">
                  <c:v>109.1</c:v>
                </c:pt>
                <c:pt idx="60401">
                  <c:v>109.1</c:v>
                </c:pt>
                <c:pt idx="60402">
                  <c:v>109.1</c:v>
                </c:pt>
                <c:pt idx="60403">
                  <c:v>109.1</c:v>
                </c:pt>
                <c:pt idx="60404">
                  <c:v>109</c:v>
                </c:pt>
                <c:pt idx="60405">
                  <c:v>109</c:v>
                </c:pt>
                <c:pt idx="60406">
                  <c:v>109</c:v>
                </c:pt>
                <c:pt idx="60407">
                  <c:v>109</c:v>
                </c:pt>
                <c:pt idx="60408">
                  <c:v>109</c:v>
                </c:pt>
                <c:pt idx="60409">
                  <c:v>109</c:v>
                </c:pt>
                <c:pt idx="60410">
                  <c:v>109</c:v>
                </c:pt>
                <c:pt idx="60411">
                  <c:v>108.9</c:v>
                </c:pt>
                <c:pt idx="60412">
                  <c:v>108.9</c:v>
                </c:pt>
                <c:pt idx="60413">
                  <c:v>108.9</c:v>
                </c:pt>
                <c:pt idx="60414">
                  <c:v>108.9</c:v>
                </c:pt>
                <c:pt idx="60415">
                  <c:v>108.9</c:v>
                </c:pt>
                <c:pt idx="60416">
                  <c:v>108.9</c:v>
                </c:pt>
                <c:pt idx="60417">
                  <c:v>108.9</c:v>
                </c:pt>
                <c:pt idx="60418">
                  <c:v>108.8</c:v>
                </c:pt>
                <c:pt idx="60419">
                  <c:v>108.8</c:v>
                </c:pt>
                <c:pt idx="60420">
                  <c:v>108.8</c:v>
                </c:pt>
                <c:pt idx="60421">
                  <c:v>108.8</c:v>
                </c:pt>
                <c:pt idx="60422">
                  <c:v>108.8</c:v>
                </c:pt>
                <c:pt idx="60423">
                  <c:v>108.8</c:v>
                </c:pt>
                <c:pt idx="60424">
                  <c:v>108.7</c:v>
                </c:pt>
                <c:pt idx="60425">
                  <c:v>108.7</c:v>
                </c:pt>
                <c:pt idx="60426">
                  <c:v>108.7</c:v>
                </c:pt>
                <c:pt idx="60427">
                  <c:v>108.7</c:v>
                </c:pt>
                <c:pt idx="60428">
                  <c:v>108.7</c:v>
                </c:pt>
                <c:pt idx="60429">
                  <c:v>108.7</c:v>
                </c:pt>
                <c:pt idx="60430">
                  <c:v>108.7</c:v>
                </c:pt>
                <c:pt idx="60431">
                  <c:v>108.6</c:v>
                </c:pt>
                <c:pt idx="60432">
                  <c:v>108.6</c:v>
                </c:pt>
                <c:pt idx="60433">
                  <c:v>108.6</c:v>
                </c:pt>
                <c:pt idx="60434">
                  <c:v>108.6</c:v>
                </c:pt>
                <c:pt idx="60435">
                  <c:v>108.6</c:v>
                </c:pt>
                <c:pt idx="60436">
                  <c:v>108.6</c:v>
                </c:pt>
                <c:pt idx="60437">
                  <c:v>108.5</c:v>
                </c:pt>
                <c:pt idx="60438">
                  <c:v>108.5</c:v>
                </c:pt>
                <c:pt idx="60439">
                  <c:v>108.5</c:v>
                </c:pt>
                <c:pt idx="60440">
                  <c:v>108.5</c:v>
                </c:pt>
                <c:pt idx="60441">
                  <c:v>108.5</c:v>
                </c:pt>
                <c:pt idx="60442">
                  <c:v>108.5</c:v>
                </c:pt>
                <c:pt idx="60443">
                  <c:v>108.5</c:v>
                </c:pt>
                <c:pt idx="60444">
                  <c:v>108.5</c:v>
                </c:pt>
                <c:pt idx="60445">
                  <c:v>108.4</c:v>
                </c:pt>
                <c:pt idx="60446">
                  <c:v>108.4</c:v>
                </c:pt>
                <c:pt idx="60447">
                  <c:v>108.4</c:v>
                </c:pt>
                <c:pt idx="60448">
                  <c:v>108.4</c:v>
                </c:pt>
                <c:pt idx="60449">
                  <c:v>108.4</c:v>
                </c:pt>
                <c:pt idx="60450">
                  <c:v>108.4</c:v>
                </c:pt>
                <c:pt idx="60451">
                  <c:v>108.4</c:v>
                </c:pt>
                <c:pt idx="60452">
                  <c:v>108.4</c:v>
                </c:pt>
                <c:pt idx="60453">
                  <c:v>108.3</c:v>
                </c:pt>
                <c:pt idx="60454">
                  <c:v>108.3</c:v>
                </c:pt>
                <c:pt idx="60455">
                  <c:v>108.3</c:v>
                </c:pt>
                <c:pt idx="60456">
                  <c:v>108.3</c:v>
                </c:pt>
                <c:pt idx="60457">
                  <c:v>108.3</c:v>
                </c:pt>
                <c:pt idx="60458">
                  <c:v>108.3</c:v>
                </c:pt>
                <c:pt idx="60459">
                  <c:v>108.3</c:v>
                </c:pt>
                <c:pt idx="60460">
                  <c:v>108.3</c:v>
                </c:pt>
                <c:pt idx="60461">
                  <c:v>108.2</c:v>
                </c:pt>
                <c:pt idx="60462">
                  <c:v>108.2</c:v>
                </c:pt>
                <c:pt idx="60463">
                  <c:v>108.2</c:v>
                </c:pt>
                <c:pt idx="60464">
                  <c:v>108.2</c:v>
                </c:pt>
                <c:pt idx="60465">
                  <c:v>108.2</c:v>
                </c:pt>
                <c:pt idx="60466">
                  <c:v>108.2</c:v>
                </c:pt>
                <c:pt idx="60467">
                  <c:v>108.2</c:v>
                </c:pt>
                <c:pt idx="60468">
                  <c:v>108.2</c:v>
                </c:pt>
                <c:pt idx="60469">
                  <c:v>108.2</c:v>
                </c:pt>
                <c:pt idx="60470">
                  <c:v>108.2</c:v>
                </c:pt>
                <c:pt idx="60471">
                  <c:v>108.1</c:v>
                </c:pt>
                <c:pt idx="60472">
                  <c:v>108.1</c:v>
                </c:pt>
                <c:pt idx="60473">
                  <c:v>108.1</c:v>
                </c:pt>
                <c:pt idx="60474">
                  <c:v>108.1</c:v>
                </c:pt>
                <c:pt idx="60475">
                  <c:v>108.1</c:v>
                </c:pt>
                <c:pt idx="60476">
                  <c:v>108.1</c:v>
                </c:pt>
                <c:pt idx="60477">
                  <c:v>108.1</c:v>
                </c:pt>
                <c:pt idx="60478">
                  <c:v>108.1</c:v>
                </c:pt>
                <c:pt idx="60479">
                  <c:v>108.1</c:v>
                </c:pt>
                <c:pt idx="60480">
                  <c:v>108.1</c:v>
                </c:pt>
                <c:pt idx="60481">
                  <c:v>108.1</c:v>
                </c:pt>
                <c:pt idx="60482">
                  <c:v>108</c:v>
                </c:pt>
                <c:pt idx="60483">
                  <c:v>108.1</c:v>
                </c:pt>
                <c:pt idx="60484">
                  <c:v>108</c:v>
                </c:pt>
                <c:pt idx="60485">
                  <c:v>108</c:v>
                </c:pt>
                <c:pt idx="60486">
                  <c:v>108</c:v>
                </c:pt>
                <c:pt idx="60487">
                  <c:v>108</c:v>
                </c:pt>
                <c:pt idx="60488">
                  <c:v>108</c:v>
                </c:pt>
                <c:pt idx="60489">
                  <c:v>108</c:v>
                </c:pt>
                <c:pt idx="60490">
                  <c:v>108</c:v>
                </c:pt>
                <c:pt idx="60491">
                  <c:v>108</c:v>
                </c:pt>
                <c:pt idx="60492">
                  <c:v>108</c:v>
                </c:pt>
                <c:pt idx="60493">
                  <c:v>108</c:v>
                </c:pt>
                <c:pt idx="60494">
                  <c:v>108</c:v>
                </c:pt>
                <c:pt idx="60495">
                  <c:v>108</c:v>
                </c:pt>
                <c:pt idx="60496">
                  <c:v>108</c:v>
                </c:pt>
                <c:pt idx="60497">
                  <c:v>107.9</c:v>
                </c:pt>
                <c:pt idx="60498">
                  <c:v>107.9</c:v>
                </c:pt>
                <c:pt idx="60499">
                  <c:v>107.9</c:v>
                </c:pt>
                <c:pt idx="60500">
                  <c:v>107.9</c:v>
                </c:pt>
                <c:pt idx="60501">
                  <c:v>107.9</c:v>
                </c:pt>
                <c:pt idx="60502">
                  <c:v>107.9</c:v>
                </c:pt>
                <c:pt idx="60503">
                  <c:v>107.9</c:v>
                </c:pt>
                <c:pt idx="60504">
                  <c:v>107.9</c:v>
                </c:pt>
                <c:pt idx="60505">
                  <c:v>107.9</c:v>
                </c:pt>
                <c:pt idx="60506">
                  <c:v>107.9</c:v>
                </c:pt>
                <c:pt idx="60507">
                  <c:v>107.9</c:v>
                </c:pt>
                <c:pt idx="60508">
                  <c:v>107.9</c:v>
                </c:pt>
                <c:pt idx="60509">
                  <c:v>107.9</c:v>
                </c:pt>
                <c:pt idx="60510">
                  <c:v>107.9</c:v>
                </c:pt>
                <c:pt idx="60511">
                  <c:v>107.9</c:v>
                </c:pt>
                <c:pt idx="60512">
                  <c:v>107.9</c:v>
                </c:pt>
                <c:pt idx="60513">
                  <c:v>107.9</c:v>
                </c:pt>
                <c:pt idx="60514">
                  <c:v>107.9</c:v>
                </c:pt>
                <c:pt idx="60515">
                  <c:v>107.9</c:v>
                </c:pt>
                <c:pt idx="60516">
                  <c:v>107.9</c:v>
                </c:pt>
                <c:pt idx="60517">
                  <c:v>107.9</c:v>
                </c:pt>
                <c:pt idx="60518">
                  <c:v>107.9</c:v>
                </c:pt>
                <c:pt idx="60519">
                  <c:v>107.9</c:v>
                </c:pt>
                <c:pt idx="60520">
                  <c:v>107.9</c:v>
                </c:pt>
                <c:pt idx="60521">
                  <c:v>107.9</c:v>
                </c:pt>
                <c:pt idx="60522">
                  <c:v>107.9</c:v>
                </c:pt>
                <c:pt idx="60523">
                  <c:v>107.9</c:v>
                </c:pt>
                <c:pt idx="60524">
                  <c:v>107.9</c:v>
                </c:pt>
                <c:pt idx="60525">
                  <c:v>107.9</c:v>
                </c:pt>
                <c:pt idx="60526">
                  <c:v>107.9</c:v>
                </c:pt>
                <c:pt idx="60527">
                  <c:v>107.9</c:v>
                </c:pt>
                <c:pt idx="60528">
                  <c:v>107.9</c:v>
                </c:pt>
                <c:pt idx="60529">
                  <c:v>107.9</c:v>
                </c:pt>
                <c:pt idx="60530">
                  <c:v>107.9</c:v>
                </c:pt>
                <c:pt idx="60531">
                  <c:v>107.9</c:v>
                </c:pt>
                <c:pt idx="60532">
                  <c:v>107.9</c:v>
                </c:pt>
                <c:pt idx="60533">
                  <c:v>107.9</c:v>
                </c:pt>
                <c:pt idx="60534">
                  <c:v>107.9</c:v>
                </c:pt>
                <c:pt idx="60535">
                  <c:v>107.9</c:v>
                </c:pt>
                <c:pt idx="60536">
                  <c:v>107.9</c:v>
                </c:pt>
                <c:pt idx="60537">
                  <c:v>107.9</c:v>
                </c:pt>
                <c:pt idx="60538">
                  <c:v>107.9</c:v>
                </c:pt>
                <c:pt idx="60539">
                  <c:v>107.9</c:v>
                </c:pt>
                <c:pt idx="60540">
                  <c:v>107.9</c:v>
                </c:pt>
                <c:pt idx="60541">
                  <c:v>107.9</c:v>
                </c:pt>
                <c:pt idx="60542">
                  <c:v>107.9</c:v>
                </c:pt>
                <c:pt idx="60543">
                  <c:v>107.9</c:v>
                </c:pt>
                <c:pt idx="60544">
                  <c:v>108</c:v>
                </c:pt>
                <c:pt idx="60545">
                  <c:v>108</c:v>
                </c:pt>
                <c:pt idx="60546">
                  <c:v>108</c:v>
                </c:pt>
                <c:pt idx="60547">
                  <c:v>108</c:v>
                </c:pt>
                <c:pt idx="60548">
                  <c:v>108</c:v>
                </c:pt>
                <c:pt idx="60549">
                  <c:v>108</c:v>
                </c:pt>
                <c:pt idx="60550">
                  <c:v>108</c:v>
                </c:pt>
                <c:pt idx="60551">
                  <c:v>108</c:v>
                </c:pt>
                <c:pt idx="60552">
                  <c:v>108</c:v>
                </c:pt>
                <c:pt idx="60553">
                  <c:v>108</c:v>
                </c:pt>
                <c:pt idx="60554">
                  <c:v>108</c:v>
                </c:pt>
                <c:pt idx="60555">
                  <c:v>108</c:v>
                </c:pt>
                <c:pt idx="60556">
                  <c:v>108</c:v>
                </c:pt>
                <c:pt idx="60557">
                  <c:v>108</c:v>
                </c:pt>
                <c:pt idx="60558">
                  <c:v>108</c:v>
                </c:pt>
                <c:pt idx="60559">
                  <c:v>108.1</c:v>
                </c:pt>
                <c:pt idx="60560">
                  <c:v>108.1</c:v>
                </c:pt>
                <c:pt idx="60561">
                  <c:v>108.1</c:v>
                </c:pt>
                <c:pt idx="60562">
                  <c:v>108.1</c:v>
                </c:pt>
                <c:pt idx="60563">
                  <c:v>108.1</c:v>
                </c:pt>
                <c:pt idx="60564">
                  <c:v>108.1</c:v>
                </c:pt>
                <c:pt idx="60565">
                  <c:v>108.1</c:v>
                </c:pt>
                <c:pt idx="60566">
                  <c:v>108.1</c:v>
                </c:pt>
                <c:pt idx="60567">
                  <c:v>108.2</c:v>
                </c:pt>
                <c:pt idx="60568">
                  <c:v>108.2</c:v>
                </c:pt>
                <c:pt idx="60569">
                  <c:v>108.2</c:v>
                </c:pt>
                <c:pt idx="60570">
                  <c:v>108.2</c:v>
                </c:pt>
                <c:pt idx="60571">
                  <c:v>108.2</c:v>
                </c:pt>
                <c:pt idx="60572">
                  <c:v>108.2</c:v>
                </c:pt>
                <c:pt idx="60573">
                  <c:v>108.2</c:v>
                </c:pt>
                <c:pt idx="60574">
                  <c:v>108.2</c:v>
                </c:pt>
                <c:pt idx="60575">
                  <c:v>108.3</c:v>
                </c:pt>
                <c:pt idx="60576">
                  <c:v>108.3</c:v>
                </c:pt>
                <c:pt idx="60577">
                  <c:v>108.3</c:v>
                </c:pt>
                <c:pt idx="60578">
                  <c:v>108.3</c:v>
                </c:pt>
                <c:pt idx="60579">
                  <c:v>108.3</c:v>
                </c:pt>
                <c:pt idx="60580">
                  <c:v>108.3</c:v>
                </c:pt>
                <c:pt idx="60581">
                  <c:v>108.3</c:v>
                </c:pt>
                <c:pt idx="60582">
                  <c:v>108.4</c:v>
                </c:pt>
                <c:pt idx="60583">
                  <c:v>108.4</c:v>
                </c:pt>
                <c:pt idx="60584">
                  <c:v>108.4</c:v>
                </c:pt>
                <c:pt idx="60585">
                  <c:v>108.4</c:v>
                </c:pt>
                <c:pt idx="60586">
                  <c:v>108.4</c:v>
                </c:pt>
                <c:pt idx="60587">
                  <c:v>108.4</c:v>
                </c:pt>
                <c:pt idx="60588">
                  <c:v>108.4</c:v>
                </c:pt>
                <c:pt idx="60589">
                  <c:v>108.5</c:v>
                </c:pt>
                <c:pt idx="60590">
                  <c:v>108.5</c:v>
                </c:pt>
                <c:pt idx="60591">
                  <c:v>108.5</c:v>
                </c:pt>
                <c:pt idx="60592">
                  <c:v>108.5</c:v>
                </c:pt>
                <c:pt idx="60593">
                  <c:v>108.5</c:v>
                </c:pt>
                <c:pt idx="60594">
                  <c:v>108.5</c:v>
                </c:pt>
                <c:pt idx="60595">
                  <c:v>108.5</c:v>
                </c:pt>
                <c:pt idx="60596">
                  <c:v>108.5</c:v>
                </c:pt>
                <c:pt idx="60597">
                  <c:v>108.6</c:v>
                </c:pt>
                <c:pt idx="60598">
                  <c:v>108.6</c:v>
                </c:pt>
                <c:pt idx="60599">
                  <c:v>108.6</c:v>
                </c:pt>
                <c:pt idx="60600">
                  <c:v>108.6</c:v>
                </c:pt>
                <c:pt idx="60601">
                  <c:v>108.6</c:v>
                </c:pt>
                <c:pt idx="60602">
                  <c:v>108.6</c:v>
                </c:pt>
                <c:pt idx="60603">
                  <c:v>108.7</c:v>
                </c:pt>
                <c:pt idx="60604">
                  <c:v>108.7</c:v>
                </c:pt>
                <c:pt idx="60605">
                  <c:v>108.7</c:v>
                </c:pt>
                <c:pt idx="60606">
                  <c:v>108.7</c:v>
                </c:pt>
                <c:pt idx="60607">
                  <c:v>108.7</c:v>
                </c:pt>
                <c:pt idx="60608">
                  <c:v>108.7</c:v>
                </c:pt>
                <c:pt idx="60609">
                  <c:v>108.8</c:v>
                </c:pt>
                <c:pt idx="60610">
                  <c:v>108.8</c:v>
                </c:pt>
                <c:pt idx="60611">
                  <c:v>108.8</c:v>
                </c:pt>
                <c:pt idx="60612">
                  <c:v>108.8</c:v>
                </c:pt>
                <c:pt idx="60613">
                  <c:v>108.8</c:v>
                </c:pt>
                <c:pt idx="60614">
                  <c:v>108.8</c:v>
                </c:pt>
                <c:pt idx="60615">
                  <c:v>108.9</c:v>
                </c:pt>
                <c:pt idx="60616">
                  <c:v>108.9</c:v>
                </c:pt>
                <c:pt idx="60617">
                  <c:v>108.9</c:v>
                </c:pt>
                <c:pt idx="60618">
                  <c:v>108.9</c:v>
                </c:pt>
                <c:pt idx="60619">
                  <c:v>108.9</c:v>
                </c:pt>
                <c:pt idx="60620">
                  <c:v>109</c:v>
                </c:pt>
                <c:pt idx="60621">
                  <c:v>109</c:v>
                </c:pt>
                <c:pt idx="60622">
                  <c:v>109</c:v>
                </c:pt>
                <c:pt idx="60623">
                  <c:v>109</c:v>
                </c:pt>
                <c:pt idx="60624">
                  <c:v>109</c:v>
                </c:pt>
                <c:pt idx="60625">
                  <c:v>109</c:v>
                </c:pt>
                <c:pt idx="60626">
                  <c:v>109</c:v>
                </c:pt>
                <c:pt idx="60627">
                  <c:v>109</c:v>
                </c:pt>
                <c:pt idx="60628">
                  <c:v>109.1</c:v>
                </c:pt>
                <c:pt idx="60629">
                  <c:v>109.1</c:v>
                </c:pt>
                <c:pt idx="60630">
                  <c:v>109.1</c:v>
                </c:pt>
                <c:pt idx="60631">
                  <c:v>109.1</c:v>
                </c:pt>
                <c:pt idx="60632">
                  <c:v>109.1</c:v>
                </c:pt>
                <c:pt idx="60633">
                  <c:v>109.2</c:v>
                </c:pt>
                <c:pt idx="60634">
                  <c:v>109.2</c:v>
                </c:pt>
                <c:pt idx="60635">
                  <c:v>109.2</c:v>
                </c:pt>
                <c:pt idx="60636">
                  <c:v>109.2</c:v>
                </c:pt>
                <c:pt idx="60637">
                  <c:v>109.2</c:v>
                </c:pt>
                <c:pt idx="60638">
                  <c:v>109.2</c:v>
                </c:pt>
                <c:pt idx="60639">
                  <c:v>109.3</c:v>
                </c:pt>
                <c:pt idx="60640">
                  <c:v>109.3</c:v>
                </c:pt>
                <c:pt idx="60641">
                  <c:v>109.3</c:v>
                </c:pt>
                <c:pt idx="60642">
                  <c:v>109.3</c:v>
                </c:pt>
                <c:pt idx="60643">
                  <c:v>109.3</c:v>
                </c:pt>
                <c:pt idx="60644">
                  <c:v>109.3</c:v>
                </c:pt>
                <c:pt idx="60645">
                  <c:v>109.4</c:v>
                </c:pt>
                <c:pt idx="60646">
                  <c:v>109.4</c:v>
                </c:pt>
                <c:pt idx="60647">
                  <c:v>109.4</c:v>
                </c:pt>
                <c:pt idx="60648">
                  <c:v>109.4</c:v>
                </c:pt>
                <c:pt idx="60649">
                  <c:v>109.4</c:v>
                </c:pt>
                <c:pt idx="60650">
                  <c:v>109.5</c:v>
                </c:pt>
                <c:pt idx="60651">
                  <c:v>109.5</c:v>
                </c:pt>
                <c:pt idx="60652">
                  <c:v>109.5</c:v>
                </c:pt>
                <c:pt idx="60653">
                  <c:v>109.5</c:v>
                </c:pt>
                <c:pt idx="60654">
                  <c:v>109.5</c:v>
                </c:pt>
                <c:pt idx="60655">
                  <c:v>109.5</c:v>
                </c:pt>
                <c:pt idx="60656">
                  <c:v>109.5</c:v>
                </c:pt>
                <c:pt idx="60657">
                  <c:v>109.6</c:v>
                </c:pt>
                <c:pt idx="60658">
                  <c:v>109.6</c:v>
                </c:pt>
                <c:pt idx="60659">
                  <c:v>109.6</c:v>
                </c:pt>
                <c:pt idx="60660">
                  <c:v>109.6</c:v>
                </c:pt>
                <c:pt idx="60661">
                  <c:v>109.6</c:v>
                </c:pt>
                <c:pt idx="60662">
                  <c:v>109.6</c:v>
                </c:pt>
                <c:pt idx="60663">
                  <c:v>109.6</c:v>
                </c:pt>
                <c:pt idx="60664">
                  <c:v>109.7</c:v>
                </c:pt>
                <c:pt idx="60665">
                  <c:v>109.7</c:v>
                </c:pt>
                <c:pt idx="60666">
                  <c:v>109.7</c:v>
                </c:pt>
                <c:pt idx="60667">
                  <c:v>109.7</c:v>
                </c:pt>
                <c:pt idx="60668">
                  <c:v>109.7</c:v>
                </c:pt>
                <c:pt idx="60669">
                  <c:v>109.7</c:v>
                </c:pt>
                <c:pt idx="60670">
                  <c:v>109.7</c:v>
                </c:pt>
                <c:pt idx="60671">
                  <c:v>109.8</c:v>
                </c:pt>
                <c:pt idx="60672">
                  <c:v>109.8</c:v>
                </c:pt>
                <c:pt idx="60673">
                  <c:v>109.8</c:v>
                </c:pt>
                <c:pt idx="60674">
                  <c:v>109.8</c:v>
                </c:pt>
                <c:pt idx="60675">
                  <c:v>109.8</c:v>
                </c:pt>
                <c:pt idx="60676">
                  <c:v>109.8</c:v>
                </c:pt>
                <c:pt idx="60677">
                  <c:v>109.8</c:v>
                </c:pt>
                <c:pt idx="60678">
                  <c:v>109.8</c:v>
                </c:pt>
                <c:pt idx="60679">
                  <c:v>109.9</c:v>
                </c:pt>
                <c:pt idx="60680">
                  <c:v>109.9</c:v>
                </c:pt>
                <c:pt idx="60681">
                  <c:v>109.9</c:v>
                </c:pt>
                <c:pt idx="60682">
                  <c:v>109.9</c:v>
                </c:pt>
                <c:pt idx="60683">
                  <c:v>109.9</c:v>
                </c:pt>
                <c:pt idx="60684">
                  <c:v>109.9</c:v>
                </c:pt>
                <c:pt idx="60685">
                  <c:v>109.9</c:v>
                </c:pt>
                <c:pt idx="60686">
                  <c:v>109.9</c:v>
                </c:pt>
                <c:pt idx="60687">
                  <c:v>109.9</c:v>
                </c:pt>
                <c:pt idx="60688">
                  <c:v>109.9</c:v>
                </c:pt>
                <c:pt idx="60689">
                  <c:v>110</c:v>
                </c:pt>
                <c:pt idx="60690">
                  <c:v>110</c:v>
                </c:pt>
                <c:pt idx="60691">
                  <c:v>110</c:v>
                </c:pt>
                <c:pt idx="60692">
                  <c:v>110</c:v>
                </c:pt>
                <c:pt idx="60693">
                  <c:v>110</c:v>
                </c:pt>
                <c:pt idx="60694">
                  <c:v>110</c:v>
                </c:pt>
                <c:pt idx="60695">
                  <c:v>110</c:v>
                </c:pt>
                <c:pt idx="60696">
                  <c:v>110</c:v>
                </c:pt>
                <c:pt idx="60697">
                  <c:v>110</c:v>
                </c:pt>
                <c:pt idx="60698">
                  <c:v>110</c:v>
                </c:pt>
                <c:pt idx="60699">
                  <c:v>110</c:v>
                </c:pt>
                <c:pt idx="60700">
                  <c:v>110</c:v>
                </c:pt>
                <c:pt idx="60701">
                  <c:v>110</c:v>
                </c:pt>
                <c:pt idx="60702">
                  <c:v>110</c:v>
                </c:pt>
                <c:pt idx="60703">
                  <c:v>110</c:v>
                </c:pt>
                <c:pt idx="60704">
                  <c:v>110</c:v>
                </c:pt>
                <c:pt idx="60705">
                  <c:v>110</c:v>
                </c:pt>
                <c:pt idx="60706">
                  <c:v>110</c:v>
                </c:pt>
                <c:pt idx="60707">
                  <c:v>110.1</c:v>
                </c:pt>
                <c:pt idx="60708">
                  <c:v>110.1</c:v>
                </c:pt>
                <c:pt idx="60709">
                  <c:v>110.1</c:v>
                </c:pt>
                <c:pt idx="60710">
                  <c:v>110.1</c:v>
                </c:pt>
                <c:pt idx="60711">
                  <c:v>110.1</c:v>
                </c:pt>
                <c:pt idx="60712">
                  <c:v>110.1</c:v>
                </c:pt>
                <c:pt idx="60713">
                  <c:v>110.1</c:v>
                </c:pt>
                <c:pt idx="60714">
                  <c:v>110.1</c:v>
                </c:pt>
                <c:pt idx="60715">
                  <c:v>110.1</c:v>
                </c:pt>
                <c:pt idx="60716">
                  <c:v>110.1</c:v>
                </c:pt>
                <c:pt idx="60717">
                  <c:v>110.1</c:v>
                </c:pt>
                <c:pt idx="60718">
                  <c:v>110.1</c:v>
                </c:pt>
                <c:pt idx="60719">
                  <c:v>110.1</c:v>
                </c:pt>
                <c:pt idx="60720">
                  <c:v>110.1</c:v>
                </c:pt>
                <c:pt idx="60721">
                  <c:v>110.1</c:v>
                </c:pt>
                <c:pt idx="60722">
                  <c:v>110.1</c:v>
                </c:pt>
                <c:pt idx="60723">
                  <c:v>110.1</c:v>
                </c:pt>
                <c:pt idx="60724">
                  <c:v>110.1</c:v>
                </c:pt>
                <c:pt idx="60725">
                  <c:v>110.1</c:v>
                </c:pt>
                <c:pt idx="60726">
                  <c:v>110.1</c:v>
                </c:pt>
                <c:pt idx="60727">
                  <c:v>110.1</c:v>
                </c:pt>
                <c:pt idx="60728">
                  <c:v>110.1</c:v>
                </c:pt>
                <c:pt idx="60729">
                  <c:v>110.1</c:v>
                </c:pt>
                <c:pt idx="60730">
                  <c:v>110.1</c:v>
                </c:pt>
                <c:pt idx="60731">
                  <c:v>110.1</c:v>
                </c:pt>
                <c:pt idx="60732">
                  <c:v>110.1</c:v>
                </c:pt>
                <c:pt idx="60733">
                  <c:v>110.2</c:v>
                </c:pt>
                <c:pt idx="60734">
                  <c:v>110.1</c:v>
                </c:pt>
                <c:pt idx="60735">
                  <c:v>110.1</c:v>
                </c:pt>
                <c:pt idx="60736">
                  <c:v>110.1</c:v>
                </c:pt>
                <c:pt idx="60737">
                  <c:v>110.1</c:v>
                </c:pt>
                <c:pt idx="60738">
                  <c:v>110.1</c:v>
                </c:pt>
                <c:pt idx="60739">
                  <c:v>110.1</c:v>
                </c:pt>
                <c:pt idx="60740">
                  <c:v>110.1</c:v>
                </c:pt>
                <c:pt idx="60741">
                  <c:v>110.1</c:v>
                </c:pt>
                <c:pt idx="60742">
                  <c:v>110.1</c:v>
                </c:pt>
                <c:pt idx="60743">
                  <c:v>110.1</c:v>
                </c:pt>
                <c:pt idx="60744">
                  <c:v>110.1</c:v>
                </c:pt>
                <c:pt idx="60745">
                  <c:v>110.1</c:v>
                </c:pt>
                <c:pt idx="60746">
                  <c:v>110.1</c:v>
                </c:pt>
                <c:pt idx="60747">
                  <c:v>110.1</c:v>
                </c:pt>
                <c:pt idx="60748">
                  <c:v>110.1</c:v>
                </c:pt>
                <c:pt idx="60749">
                  <c:v>110.1</c:v>
                </c:pt>
                <c:pt idx="60750">
                  <c:v>110.1</c:v>
                </c:pt>
                <c:pt idx="60751">
                  <c:v>110.1</c:v>
                </c:pt>
                <c:pt idx="60752">
                  <c:v>110.1</c:v>
                </c:pt>
                <c:pt idx="60753">
                  <c:v>110.1</c:v>
                </c:pt>
                <c:pt idx="60754">
                  <c:v>110.1</c:v>
                </c:pt>
                <c:pt idx="60755">
                  <c:v>110.1</c:v>
                </c:pt>
                <c:pt idx="60756">
                  <c:v>110.1</c:v>
                </c:pt>
                <c:pt idx="60757">
                  <c:v>110.1</c:v>
                </c:pt>
                <c:pt idx="60758">
                  <c:v>110</c:v>
                </c:pt>
                <c:pt idx="60759">
                  <c:v>110</c:v>
                </c:pt>
                <c:pt idx="60760">
                  <c:v>110</c:v>
                </c:pt>
                <c:pt idx="60761">
                  <c:v>110</c:v>
                </c:pt>
                <c:pt idx="60762">
                  <c:v>110</c:v>
                </c:pt>
                <c:pt idx="60763">
                  <c:v>110</c:v>
                </c:pt>
                <c:pt idx="60764">
                  <c:v>110</c:v>
                </c:pt>
                <c:pt idx="60765">
                  <c:v>110</c:v>
                </c:pt>
                <c:pt idx="60766">
                  <c:v>110</c:v>
                </c:pt>
                <c:pt idx="60767">
                  <c:v>110</c:v>
                </c:pt>
                <c:pt idx="60768">
                  <c:v>110</c:v>
                </c:pt>
                <c:pt idx="60769">
                  <c:v>110</c:v>
                </c:pt>
                <c:pt idx="60770">
                  <c:v>109.9</c:v>
                </c:pt>
                <c:pt idx="60771">
                  <c:v>109.9</c:v>
                </c:pt>
                <c:pt idx="60772">
                  <c:v>109.9</c:v>
                </c:pt>
                <c:pt idx="60773">
                  <c:v>109.9</c:v>
                </c:pt>
                <c:pt idx="60774">
                  <c:v>109.9</c:v>
                </c:pt>
                <c:pt idx="60775">
                  <c:v>109.9</c:v>
                </c:pt>
                <c:pt idx="60776">
                  <c:v>109.9</c:v>
                </c:pt>
                <c:pt idx="60777">
                  <c:v>109.9</c:v>
                </c:pt>
                <c:pt idx="60778">
                  <c:v>109.8</c:v>
                </c:pt>
                <c:pt idx="60779">
                  <c:v>109.8</c:v>
                </c:pt>
                <c:pt idx="60780">
                  <c:v>109.8</c:v>
                </c:pt>
                <c:pt idx="60781">
                  <c:v>109.8</c:v>
                </c:pt>
                <c:pt idx="60782">
                  <c:v>109.8</c:v>
                </c:pt>
                <c:pt idx="60783">
                  <c:v>109.8</c:v>
                </c:pt>
                <c:pt idx="60784">
                  <c:v>109.8</c:v>
                </c:pt>
                <c:pt idx="60785">
                  <c:v>109.8</c:v>
                </c:pt>
                <c:pt idx="60786">
                  <c:v>109.8</c:v>
                </c:pt>
                <c:pt idx="60787">
                  <c:v>109.7</c:v>
                </c:pt>
                <c:pt idx="60788">
                  <c:v>109.7</c:v>
                </c:pt>
                <c:pt idx="60789">
                  <c:v>109.7</c:v>
                </c:pt>
                <c:pt idx="60790">
                  <c:v>109.7</c:v>
                </c:pt>
                <c:pt idx="60791">
                  <c:v>109.7</c:v>
                </c:pt>
                <c:pt idx="60792">
                  <c:v>109.7</c:v>
                </c:pt>
                <c:pt idx="60793">
                  <c:v>109.7</c:v>
                </c:pt>
                <c:pt idx="60794">
                  <c:v>109.7</c:v>
                </c:pt>
                <c:pt idx="60795">
                  <c:v>109.7</c:v>
                </c:pt>
                <c:pt idx="60796">
                  <c:v>109.6</c:v>
                </c:pt>
                <c:pt idx="60797">
                  <c:v>109.6</c:v>
                </c:pt>
                <c:pt idx="60798">
                  <c:v>109.6</c:v>
                </c:pt>
                <c:pt idx="60799">
                  <c:v>109.6</c:v>
                </c:pt>
                <c:pt idx="60800">
                  <c:v>109.6</c:v>
                </c:pt>
                <c:pt idx="60801">
                  <c:v>109.6</c:v>
                </c:pt>
                <c:pt idx="60802">
                  <c:v>109.6</c:v>
                </c:pt>
                <c:pt idx="60803">
                  <c:v>109.5</c:v>
                </c:pt>
                <c:pt idx="60804">
                  <c:v>109.5</c:v>
                </c:pt>
                <c:pt idx="60805">
                  <c:v>109.5</c:v>
                </c:pt>
                <c:pt idx="60806">
                  <c:v>109.5</c:v>
                </c:pt>
                <c:pt idx="60807">
                  <c:v>109.5</c:v>
                </c:pt>
                <c:pt idx="60808">
                  <c:v>109.5</c:v>
                </c:pt>
                <c:pt idx="60809">
                  <c:v>109.5</c:v>
                </c:pt>
                <c:pt idx="60810">
                  <c:v>109.4</c:v>
                </c:pt>
                <c:pt idx="60811">
                  <c:v>109.4</c:v>
                </c:pt>
                <c:pt idx="60812">
                  <c:v>109.4</c:v>
                </c:pt>
                <c:pt idx="60813">
                  <c:v>109.4</c:v>
                </c:pt>
                <c:pt idx="60814">
                  <c:v>109.4</c:v>
                </c:pt>
                <c:pt idx="60815">
                  <c:v>109.3</c:v>
                </c:pt>
                <c:pt idx="60816">
                  <c:v>109.4</c:v>
                </c:pt>
                <c:pt idx="60817">
                  <c:v>109.3</c:v>
                </c:pt>
                <c:pt idx="60818">
                  <c:v>109.3</c:v>
                </c:pt>
                <c:pt idx="60819">
                  <c:v>109.3</c:v>
                </c:pt>
                <c:pt idx="60820">
                  <c:v>109.3</c:v>
                </c:pt>
                <c:pt idx="60821">
                  <c:v>109.3</c:v>
                </c:pt>
                <c:pt idx="60822">
                  <c:v>109.3</c:v>
                </c:pt>
                <c:pt idx="60823">
                  <c:v>109.2</c:v>
                </c:pt>
                <c:pt idx="60824">
                  <c:v>109.2</c:v>
                </c:pt>
                <c:pt idx="60825">
                  <c:v>109.2</c:v>
                </c:pt>
                <c:pt idx="60826">
                  <c:v>109.2</c:v>
                </c:pt>
                <c:pt idx="60827">
                  <c:v>109.2</c:v>
                </c:pt>
                <c:pt idx="60828">
                  <c:v>109.2</c:v>
                </c:pt>
                <c:pt idx="60829">
                  <c:v>109.1</c:v>
                </c:pt>
                <c:pt idx="60830">
                  <c:v>109.1</c:v>
                </c:pt>
                <c:pt idx="60831">
                  <c:v>109.1</c:v>
                </c:pt>
                <c:pt idx="60832">
                  <c:v>109.1</c:v>
                </c:pt>
                <c:pt idx="60833">
                  <c:v>109.1</c:v>
                </c:pt>
                <c:pt idx="60834">
                  <c:v>109</c:v>
                </c:pt>
                <c:pt idx="60835">
                  <c:v>109</c:v>
                </c:pt>
                <c:pt idx="60836">
                  <c:v>109</c:v>
                </c:pt>
                <c:pt idx="60837">
                  <c:v>109</c:v>
                </c:pt>
                <c:pt idx="60838">
                  <c:v>109</c:v>
                </c:pt>
                <c:pt idx="60839">
                  <c:v>109</c:v>
                </c:pt>
                <c:pt idx="60840">
                  <c:v>109</c:v>
                </c:pt>
                <c:pt idx="60841">
                  <c:v>109</c:v>
                </c:pt>
                <c:pt idx="60842">
                  <c:v>109</c:v>
                </c:pt>
                <c:pt idx="60843">
                  <c:v>108.9</c:v>
                </c:pt>
                <c:pt idx="60844">
                  <c:v>108.9</c:v>
                </c:pt>
                <c:pt idx="60845">
                  <c:v>108.9</c:v>
                </c:pt>
                <c:pt idx="60846">
                  <c:v>108.9</c:v>
                </c:pt>
                <c:pt idx="60847">
                  <c:v>108.9</c:v>
                </c:pt>
                <c:pt idx="60848">
                  <c:v>108.9</c:v>
                </c:pt>
                <c:pt idx="60849">
                  <c:v>108.8</c:v>
                </c:pt>
                <c:pt idx="60850">
                  <c:v>108.8</c:v>
                </c:pt>
                <c:pt idx="60851">
                  <c:v>108.8</c:v>
                </c:pt>
                <c:pt idx="60852">
                  <c:v>108.8</c:v>
                </c:pt>
                <c:pt idx="60853">
                  <c:v>108.8</c:v>
                </c:pt>
                <c:pt idx="60854">
                  <c:v>108.8</c:v>
                </c:pt>
                <c:pt idx="60855">
                  <c:v>108.7</c:v>
                </c:pt>
                <c:pt idx="60856">
                  <c:v>108.7</c:v>
                </c:pt>
                <c:pt idx="60857">
                  <c:v>108.7</c:v>
                </c:pt>
                <c:pt idx="60858">
                  <c:v>108.7</c:v>
                </c:pt>
                <c:pt idx="60859">
                  <c:v>108.7</c:v>
                </c:pt>
                <c:pt idx="60860">
                  <c:v>108.7</c:v>
                </c:pt>
                <c:pt idx="60861">
                  <c:v>108.7</c:v>
                </c:pt>
                <c:pt idx="60862">
                  <c:v>108.6</c:v>
                </c:pt>
                <c:pt idx="60863">
                  <c:v>108.6</c:v>
                </c:pt>
                <c:pt idx="60864">
                  <c:v>108.6</c:v>
                </c:pt>
                <c:pt idx="60865">
                  <c:v>108.6</c:v>
                </c:pt>
                <c:pt idx="60866">
                  <c:v>108.6</c:v>
                </c:pt>
                <c:pt idx="60867">
                  <c:v>108.6</c:v>
                </c:pt>
                <c:pt idx="60868">
                  <c:v>108.6</c:v>
                </c:pt>
                <c:pt idx="60869">
                  <c:v>108.5</c:v>
                </c:pt>
                <c:pt idx="60870">
                  <c:v>108.5</c:v>
                </c:pt>
                <c:pt idx="60871">
                  <c:v>108.5</c:v>
                </c:pt>
                <c:pt idx="60872">
                  <c:v>108.5</c:v>
                </c:pt>
                <c:pt idx="60873">
                  <c:v>108.5</c:v>
                </c:pt>
                <c:pt idx="60874">
                  <c:v>108.5</c:v>
                </c:pt>
                <c:pt idx="60875">
                  <c:v>108.5</c:v>
                </c:pt>
                <c:pt idx="60876">
                  <c:v>108.5</c:v>
                </c:pt>
                <c:pt idx="60877">
                  <c:v>108.4</c:v>
                </c:pt>
                <c:pt idx="60878">
                  <c:v>108.4</c:v>
                </c:pt>
                <c:pt idx="60879">
                  <c:v>108.4</c:v>
                </c:pt>
                <c:pt idx="60880">
                  <c:v>108.4</c:v>
                </c:pt>
                <c:pt idx="60881">
                  <c:v>108.4</c:v>
                </c:pt>
                <c:pt idx="60882">
                  <c:v>108.4</c:v>
                </c:pt>
                <c:pt idx="60883">
                  <c:v>108.4</c:v>
                </c:pt>
                <c:pt idx="60884">
                  <c:v>108.4</c:v>
                </c:pt>
                <c:pt idx="60885">
                  <c:v>108.4</c:v>
                </c:pt>
                <c:pt idx="60886">
                  <c:v>108.3</c:v>
                </c:pt>
                <c:pt idx="60887">
                  <c:v>108.3</c:v>
                </c:pt>
                <c:pt idx="60888">
                  <c:v>108.3</c:v>
                </c:pt>
                <c:pt idx="60889">
                  <c:v>108.3</c:v>
                </c:pt>
                <c:pt idx="60890">
                  <c:v>108.3</c:v>
                </c:pt>
                <c:pt idx="60891">
                  <c:v>108.3</c:v>
                </c:pt>
                <c:pt idx="60892">
                  <c:v>108.3</c:v>
                </c:pt>
                <c:pt idx="60893">
                  <c:v>108.3</c:v>
                </c:pt>
                <c:pt idx="60894">
                  <c:v>108.3</c:v>
                </c:pt>
                <c:pt idx="60895">
                  <c:v>108.2</c:v>
                </c:pt>
                <c:pt idx="60896">
                  <c:v>108.2</c:v>
                </c:pt>
                <c:pt idx="60897">
                  <c:v>108.2</c:v>
                </c:pt>
                <c:pt idx="60898">
                  <c:v>108.2</c:v>
                </c:pt>
                <c:pt idx="60899">
                  <c:v>108.2</c:v>
                </c:pt>
                <c:pt idx="60900">
                  <c:v>108.2</c:v>
                </c:pt>
                <c:pt idx="60901">
                  <c:v>108.2</c:v>
                </c:pt>
                <c:pt idx="60902">
                  <c:v>108.2</c:v>
                </c:pt>
                <c:pt idx="60903">
                  <c:v>108.2</c:v>
                </c:pt>
                <c:pt idx="60904">
                  <c:v>108.2</c:v>
                </c:pt>
                <c:pt idx="60905">
                  <c:v>108.2</c:v>
                </c:pt>
                <c:pt idx="60906">
                  <c:v>108.2</c:v>
                </c:pt>
                <c:pt idx="60907">
                  <c:v>108.2</c:v>
                </c:pt>
                <c:pt idx="60908">
                  <c:v>108.1</c:v>
                </c:pt>
                <c:pt idx="60909">
                  <c:v>108.1</c:v>
                </c:pt>
                <c:pt idx="60910">
                  <c:v>108.1</c:v>
                </c:pt>
                <c:pt idx="60911">
                  <c:v>108.1</c:v>
                </c:pt>
                <c:pt idx="60912">
                  <c:v>108.1</c:v>
                </c:pt>
                <c:pt idx="60913">
                  <c:v>108.1</c:v>
                </c:pt>
                <c:pt idx="60914">
                  <c:v>108.1</c:v>
                </c:pt>
                <c:pt idx="60915">
                  <c:v>108.1</c:v>
                </c:pt>
                <c:pt idx="60916">
                  <c:v>108.1</c:v>
                </c:pt>
                <c:pt idx="60917">
                  <c:v>108.1</c:v>
                </c:pt>
                <c:pt idx="60918">
                  <c:v>108.1</c:v>
                </c:pt>
                <c:pt idx="60919">
                  <c:v>108.1</c:v>
                </c:pt>
                <c:pt idx="60920">
                  <c:v>108.1</c:v>
                </c:pt>
                <c:pt idx="60921">
                  <c:v>108.1</c:v>
                </c:pt>
                <c:pt idx="60922">
                  <c:v>108.1</c:v>
                </c:pt>
                <c:pt idx="60923">
                  <c:v>108.1</c:v>
                </c:pt>
                <c:pt idx="60924">
                  <c:v>108.1</c:v>
                </c:pt>
                <c:pt idx="60925">
                  <c:v>108.1</c:v>
                </c:pt>
                <c:pt idx="60926">
                  <c:v>108.1</c:v>
                </c:pt>
                <c:pt idx="60927">
                  <c:v>108.1</c:v>
                </c:pt>
                <c:pt idx="60928">
                  <c:v>108.1</c:v>
                </c:pt>
                <c:pt idx="60929">
                  <c:v>108.1</c:v>
                </c:pt>
                <c:pt idx="60930">
                  <c:v>108.1</c:v>
                </c:pt>
                <c:pt idx="60931">
                  <c:v>108.1</c:v>
                </c:pt>
                <c:pt idx="60932">
                  <c:v>108.1</c:v>
                </c:pt>
                <c:pt idx="60933">
                  <c:v>108.1</c:v>
                </c:pt>
                <c:pt idx="60934">
                  <c:v>108.1</c:v>
                </c:pt>
                <c:pt idx="60935">
                  <c:v>108.1</c:v>
                </c:pt>
                <c:pt idx="60936">
                  <c:v>108.1</c:v>
                </c:pt>
                <c:pt idx="60937">
                  <c:v>108.1</c:v>
                </c:pt>
                <c:pt idx="60938">
                  <c:v>108.1</c:v>
                </c:pt>
                <c:pt idx="60939">
                  <c:v>108.1</c:v>
                </c:pt>
                <c:pt idx="60940">
                  <c:v>108.1</c:v>
                </c:pt>
                <c:pt idx="60941">
                  <c:v>108.1</c:v>
                </c:pt>
                <c:pt idx="60942">
                  <c:v>108.1</c:v>
                </c:pt>
                <c:pt idx="60943">
                  <c:v>108.1</c:v>
                </c:pt>
                <c:pt idx="60944">
                  <c:v>108.1</c:v>
                </c:pt>
                <c:pt idx="60945">
                  <c:v>108.1</c:v>
                </c:pt>
                <c:pt idx="60946">
                  <c:v>108.1</c:v>
                </c:pt>
                <c:pt idx="60947">
                  <c:v>108.1</c:v>
                </c:pt>
                <c:pt idx="60948">
                  <c:v>108.1</c:v>
                </c:pt>
                <c:pt idx="60949">
                  <c:v>108.1</c:v>
                </c:pt>
                <c:pt idx="60950">
                  <c:v>108.1</c:v>
                </c:pt>
                <c:pt idx="60951">
                  <c:v>108.1</c:v>
                </c:pt>
                <c:pt idx="60952">
                  <c:v>108.1</c:v>
                </c:pt>
                <c:pt idx="60953">
                  <c:v>108.1</c:v>
                </c:pt>
                <c:pt idx="60954">
                  <c:v>108.1</c:v>
                </c:pt>
                <c:pt idx="60955">
                  <c:v>108.1</c:v>
                </c:pt>
                <c:pt idx="60956">
                  <c:v>108.1</c:v>
                </c:pt>
                <c:pt idx="60957">
                  <c:v>108.1</c:v>
                </c:pt>
                <c:pt idx="60958">
                  <c:v>108.1</c:v>
                </c:pt>
                <c:pt idx="60959">
                  <c:v>108.1</c:v>
                </c:pt>
                <c:pt idx="60960">
                  <c:v>108.1</c:v>
                </c:pt>
                <c:pt idx="60961">
                  <c:v>108.1</c:v>
                </c:pt>
                <c:pt idx="60962">
                  <c:v>108.1</c:v>
                </c:pt>
                <c:pt idx="60963">
                  <c:v>108.2</c:v>
                </c:pt>
                <c:pt idx="60964">
                  <c:v>108.2</c:v>
                </c:pt>
                <c:pt idx="60965">
                  <c:v>108.2</c:v>
                </c:pt>
                <c:pt idx="60966">
                  <c:v>108.2</c:v>
                </c:pt>
                <c:pt idx="60967">
                  <c:v>108.2</c:v>
                </c:pt>
                <c:pt idx="60968">
                  <c:v>108.2</c:v>
                </c:pt>
                <c:pt idx="60969">
                  <c:v>108.2</c:v>
                </c:pt>
                <c:pt idx="60970">
                  <c:v>108.2</c:v>
                </c:pt>
                <c:pt idx="60971">
                  <c:v>108.2</c:v>
                </c:pt>
                <c:pt idx="60972">
                  <c:v>108.2</c:v>
                </c:pt>
                <c:pt idx="60973">
                  <c:v>108.2</c:v>
                </c:pt>
                <c:pt idx="60974">
                  <c:v>108.2</c:v>
                </c:pt>
                <c:pt idx="60975">
                  <c:v>108.3</c:v>
                </c:pt>
                <c:pt idx="60976">
                  <c:v>108.3</c:v>
                </c:pt>
                <c:pt idx="60977">
                  <c:v>108.3</c:v>
                </c:pt>
                <c:pt idx="60978">
                  <c:v>108.3</c:v>
                </c:pt>
                <c:pt idx="60979">
                  <c:v>108.3</c:v>
                </c:pt>
                <c:pt idx="60980">
                  <c:v>108.3</c:v>
                </c:pt>
                <c:pt idx="60981">
                  <c:v>108.3</c:v>
                </c:pt>
                <c:pt idx="60982">
                  <c:v>108.3</c:v>
                </c:pt>
                <c:pt idx="60983">
                  <c:v>108.3</c:v>
                </c:pt>
                <c:pt idx="60984">
                  <c:v>108.4</c:v>
                </c:pt>
                <c:pt idx="60985">
                  <c:v>108.4</c:v>
                </c:pt>
                <c:pt idx="60986">
                  <c:v>108.4</c:v>
                </c:pt>
                <c:pt idx="60987">
                  <c:v>108.4</c:v>
                </c:pt>
                <c:pt idx="60988">
                  <c:v>108.4</c:v>
                </c:pt>
                <c:pt idx="60989">
                  <c:v>108.4</c:v>
                </c:pt>
                <c:pt idx="60990">
                  <c:v>108.4</c:v>
                </c:pt>
                <c:pt idx="60991">
                  <c:v>108.4</c:v>
                </c:pt>
                <c:pt idx="60992">
                  <c:v>108.5</c:v>
                </c:pt>
                <c:pt idx="60993">
                  <c:v>108.5</c:v>
                </c:pt>
                <c:pt idx="60994">
                  <c:v>108.5</c:v>
                </c:pt>
                <c:pt idx="60995">
                  <c:v>108.5</c:v>
                </c:pt>
                <c:pt idx="60996">
                  <c:v>108.5</c:v>
                </c:pt>
                <c:pt idx="60997">
                  <c:v>108.5</c:v>
                </c:pt>
                <c:pt idx="60998">
                  <c:v>108.5</c:v>
                </c:pt>
                <c:pt idx="60999">
                  <c:v>108.5</c:v>
                </c:pt>
                <c:pt idx="61000">
                  <c:v>108.6</c:v>
                </c:pt>
                <c:pt idx="61001">
                  <c:v>108.6</c:v>
                </c:pt>
                <c:pt idx="61002">
                  <c:v>108.6</c:v>
                </c:pt>
                <c:pt idx="61003">
                  <c:v>108.6</c:v>
                </c:pt>
                <c:pt idx="61004">
                  <c:v>108.6</c:v>
                </c:pt>
                <c:pt idx="61005">
                  <c:v>108.6</c:v>
                </c:pt>
                <c:pt idx="61006">
                  <c:v>108.7</c:v>
                </c:pt>
                <c:pt idx="61007">
                  <c:v>108.7</c:v>
                </c:pt>
                <c:pt idx="61008">
                  <c:v>108.7</c:v>
                </c:pt>
                <c:pt idx="61009">
                  <c:v>108.7</c:v>
                </c:pt>
                <c:pt idx="61010">
                  <c:v>108.7</c:v>
                </c:pt>
                <c:pt idx="61011">
                  <c:v>108.7</c:v>
                </c:pt>
                <c:pt idx="61012">
                  <c:v>108.7</c:v>
                </c:pt>
                <c:pt idx="61013">
                  <c:v>108.8</c:v>
                </c:pt>
                <c:pt idx="61014">
                  <c:v>108.8</c:v>
                </c:pt>
                <c:pt idx="61015">
                  <c:v>108.8</c:v>
                </c:pt>
                <c:pt idx="61016">
                  <c:v>108.8</c:v>
                </c:pt>
                <c:pt idx="61017">
                  <c:v>108.8</c:v>
                </c:pt>
                <c:pt idx="61018">
                  <c:v>108.8</c:v>
                </c:pt>
                <c:pt idx="61019">
                  <c:v>108.9</c:v>
                </c:pt>
                <c:pt idx="61020">
                  <c:v>108.9</c:v>
                </c:pt>
                <c:pt idx="61021">
                  <c:v>108.9</c:v>
                </c:pt>
                <c:pt idx="61022">
                  <c:v>108.9</c:v>
                </c:pt>
                <c:pt idx="61023">
                  <c:v>108.9</c:v>
                </c:pt>
                <c:pt idx="61024">
                  <c:v>108.9</c:v>
                </c:pt>
                <c:pt idx="61025">
                  <c:v>109</c:v>
                </c:pt>
                <c:pt idx="61026">
                  <c:v>109</c:v>
                </c:pt>
                <c:pt idx="61027">
                  <c:v>109</c:v>
                </c:pt>
                <c:pt idx="61028">
                  <c:v>109</c:v>
                </c:pt>
                <c:pt idx="61029">
                  <c:v>109</c:v>
                </c:pt>
                <c:pt idx="61030">
                  <c:v>109</c:v>
                </c:pt>
                <c:pt idx="61031">
                  <c:v>109</c:v>
                </c:pt>
                <c:pt idx="61032">
                  <c:v>109.1</c:v>
                </c:pt>
                <c:pt idx="61033">
                  <c:v>109.1</c:v>
                </c:pt>
                <c:pt idx="61034">
                  <c:v>109.1</c:v>
                </c:pt>
                <c:pt idx="61035">
                  <c:v>109.1</c:v>
                </c:pt>
                <c:pt idx="61036">
                  <c:v>109.1</c:v>
                </c:pt>
                <c:pt idx="61037">
                  <c:v>109.1</c:v>
                </c:pt>
                <c:pt idx="61038">
                  <c:v>109.2</c:v>
                </c:pt>
                <c:pt idx="61039">
                  <c:v>109.2</c:v>
                </c:pt>
                <c:pt idx="61040">
                  <c:v>109.2</c:v>
                </c:pt>
                <c:pt idx="61041">
                  <c:v>109.2</c:v>
                </c:pt>
                <c:pt idx="61042">
                  <c:v>109.2</c:v>
                </c:pt>
                <c:pt idx="61043">
                  <c:v>109.2</c:v>
                </c:pt>
                <c:pt idx="61044">
                  <c:v>109.3</c:v>
                </c:pt>
                <c:pt idx="61045">
                  <c:v>109.3</c:v>
                </c:pt>
                <c:pt idx="61046">
                  <c:v>109.3</c:v>
                </c:pt>
                <c:pt idx="61047">
                  <c:v>109.3</c:v>
                </c:pt>
                <c:pt idx="61048">
                  <c:v>109.3</c:v>
                </c:pt>
                <c:pt idx="61049">
                  <c:v>109.4</c:v>
                </c:pt>
                <c:pt idx="61050">
                  <c:v>109.4</c:v>
                </c:pt>
                <c:pt idx="61051">
                  <c:v>109.4</c:v>
                </c:pt>
                <c:pt idx="61052">
                  <c:v>109.4</c:v>
                </c:pt>
                <c:pt idx="61053">
                  <c:v>109.4</c:v>
                </c:pt>
                <c:pt idx="61054">
                  <c:v>109.4</c:v>
                </c:pt>
                <c:pt idx="61055">
                  <c:v>109.5</c:v>
                </c:pt>
                <c:pt idx="61056">
                  <c:v>109.5</c:v>
                </c:pt>
                <c:pt idx="61057">
                  <c:v>109.5</c:v>
                </c:pt>
                <c:pt idx="61058">
                  <c:v>109.5</c:v>
                </c:pt>
                <c:pt idx="61059">
                  <c:v>109.5</c:v>
                </c:pt>
                <c:pt idx="61060">
                  <c:v>109.5</c:v>
                </c:pt>
                <c:pt idx="61061">
                  <c:v>109.6</c:v>
                </c:pt>
                <c:pt idx="61062">
                  <c:v>109.6</c:v>
                </c:pt>
                <c:pt idx="61063">
                  <c:v>109.6</c:v>
                </c:pt>
                <c:pt idx="61064">
                  <c:v>109.6</c:v>
                </c:pt>
                <c:pt idx="61065">
                  <c:v>109.6</c:v>
                </c:pt>
                <c:pt idx="61066">
                  <c:v>109.6</c:v>
                </c:pt>
                <c:pt idx="61067">
                  <c:v>109.6</c:v>
                </c:pt>
                <c:pt idx="61068">
                  <c:v>109.7</c:v>
                </c:pt>
                <c:pt idx="61069">
                  <c:v>109.7</c:v>
                </c:pt>
                <c:pt idx="61070">
                  <c:v>109.7</c:v>
                </c:pt>
                <c:pt idx="61071">
                  <c:v>109.7</c:v>
                </c:pt>
                <c:pt idx="61072">
                  <c:v>109.7</c:v>
                </c:pt>
                <c:pt idx="61073">
                  <c:v>109.7</c:v>
                </c:pt>
                <c:pt idx="61074">
                  <c:v>109.8</c:v>
                </c:pt>
                <c:pt idx="61075">
                  <c:v>109.8</c:v>
                </c:pt>
                <c:pt idx="61076">
                  <c:v>109.8</c:v>
                </c:pt>
                <c:pt idx="61077">
                  <c:v>109.8</c:v>
                </c:pt>
                <c:pt idx="61078">
                  <c:v>109.8</c:v>
                </c:pt>
                <c:pt idx="61079">
                  <c:v>109.8</c:v>
                </c:pt>
                <c:pt idx="61080">
                  <c:v>109.8</c:v>
                </c:pt>
                <c:pt idx="61081">
                  <c:v>109.8</c:v>
                </c:pt>
                <c:pt idx="61082">
                  <c:v>109.9</c:v>
                </c:pt>
                <c:pt idx="61083">
                  <c:v>109.9</c:v>
                </c:pt>
                <c:pt idx="61084">
                  <c:v>109.9</c:v>
                </c:pt>
                <c:pt idx="61085">
                  <c:v>109.9</c:v>
                </c:pt>
                <c:pt idx="61086">
                  <c:v>109.9</c:v>
                </c:pt>
                <c:pt idx="61087">
                  <c:v>109.9</c:v>
                </c:pt>
                <c:pt idx="61088">
                  <c:v>109.9</c:v>
                </c:pt>
                <c:pt idx="61089">
                  <c:v>109.9</c:v>
                </c:pt>
                <c:pt idx="61090">
                  <c:v>110</c:v>
                </c:pt>
                <c:pt idx="61091">
                  <c:v>110</c:v>
                </c:pt>
                <c:pt idx="61092">
                  <c:v>110</c:v>
                </c:pt>
                <c:pt idx="61093">
                  <c:v>110</c:v>
                </c:pt>
                <c:pt idx="61094">
                  <c:v>110</c:v>
                </c:pt>
                <c:pt idx="61095">
                  <c:v>110</c:v>
                </c:pt>
                <c:pt idx="61096">
                  <c:v>110</c:v>
                </c:pt>
                <c:pt idx="61097">
                  <c:v>110</c:v>
                </c:pt>
                <c:pt idx="61098">
                  <c:v>110</c:v>
                </c:pt>
                <c:pt idx="61099">
                  <c:v>110.1</c:v>
                </c:pt>
                <c:pt idx="61100">
                  <c:v>110.1</c:v>
                </c:pt>
                <c:pt idx="61101">
                  <c:v>110.1</c:v>
                </c:pt>
                <c:pt idx="61102">
                  <c:v>110.1</c:v>
                </c:pt>
                <c:pt idx="61103">
                  <c:v>110.1</c:v>
                </c:pt>
                <c:pt idx="61104">
                  <c:v>110.1</c:v>
                </c:pt>
                <c:pt idx="61105">
                  <c:v>110.1</c:v>
                </c:pt>
                <c:pt idx="61106">
                  <c:v>110.1</c:v>
                </c:pt>
                <c:pt idx="61107">
                  <c:v>110.1</c:v>
                </c:pt>
                <c:pt idx="61108">
                  <c:v>110.1</c:v>
                </c:pt>
                <c:pt idx="61109">
                  <c:v>110.1</c:v>
                </c:pt>
                <c:pt idx="61110">
                  <c:v>110.2</c:v>
                </c:pt>
                <c:pt idx="61111">
                  <c:v>110.2</c:v>
                </c:pt>
                <c:pt idx="61112">
                  <c:v>110.2</c:v>
                </c:pt>
                <c:pt idx="61113">
                  <c:v>110.2</c:v>
                </c:pt>
                <c:pt idx="61114">
                  <c:v>110.2</c:v>
                </c:pt>
                <c:pt idx="61115">
                  <c:v>110.2</c:v>
                </c:pt>
                <c:pt idx="61116">
                  <c:v>110.2</c:v>
                </c:pt>
                <c:pt idx="61117">
                  <c:v>110.2</c:v>
                </c:pt>
                <c:pt idx="61118">
                  <c:v>110.2</c:v>
                </c:pt>
                <c:pt idx="61119">
                  <c:v>110.2</c:v>
                </c:pt>
                <c:pt idx="61120">
                  <c:v>110.2</c:v>
                </c:pt>
                <c:pt idx="61121">
                  <c:v>110.2</c:v>
                </c:pt>
                <c:pt idx="61122">
                  <c:v>110.3</c:v>
                </c:pt>
                <c:pt idx="61123">
                  <c:v>110.3</c:v>
                </c:pt>
                <c:pt idx="61124">
                  <c:v>110.3</c:v>
                </c:pt>
                <c:pt idx="61125">
                  <c:v>110.3</c:v>
                </c:pt>
                <c:pt idx="61126">
                  <c:v>110.3</c:v>
                </c:pt>
                <c:pt idx="61127">
                  <c:v>110.3</c:v>
                </c:pt>
                <c:pt idx="61128">
                  <c:v>110.3</c:v>
                </c:pt>
                <c:pt idx="61129">
                  <c:v>110.3</c:v>
                </c:pt>
                <c:pt idx="61130">
                  <c:v>110.3</c:v>
                </c:pt>
                <c:pt idx="61131">
                  <c:v>110.3</c:v>
                </c:pt>
                <c:pt idx="61132">
                  <c:v>110.3</c:v>
                </c:pt>
                <c:pt idx="61133">
                  <c:v>110.3</c:v>
                </c:pt>
                <c:pt idx="61134">
                  <c:v>110.3</c:v>
                </c:pt>
                <c:pt idx="61135">
                  <c:v>110.3</c:v>
                </c:pt>
                <c:pt idx="61136">
                  <c:v>110.3</c:v>
                </c:pt>
                <c:pt idx="61137">
                  <c:v>110.3</c:v>
                </c:pt>
                <c:pt idx="61138">
                  <c:v>110.3</c:v>
                </c:pt>
                <c:pt idx="61139">
                  <c:v>110.3</c:v>
                </c:pt>
                <c:pt idx="61140">
                  <c:v>110.3</c:v>
                </c:pt>
                <c:pt idx="61141">
                  <c:v>110.3</c:v>
                </c:pt>
                <c:pt idx="61142">
                  <c:v>110.3</c:v>
                </c:pt>
                <c:pt idx="61143">
                  <c:v>110.3</c:v>
                </c:pt>
                <c:pt idx="61144">
                  <c:v>110.3</c:v>
                </c:pt>
                <c:pt idx="61145">
                  <c:v>110.3</c:v>
                </c:pt>
                <c:pt idx="61146">
                  <c:v>110.3</c:v>
                </c:pt>
                <c:pt idx="61147">
                  <c:v>110.3</c:v>
                </c:pt>
                <c:pt idx="61148">
                  <c:v>110.3</c:v>
                </c:pt>
                <c:pt idx="61149">
                  <c:v>110.4</c:v>
                </c:pt>
                <c:pt idx="61150">
                  <c:v>110.3</c:v>
                </c:pt>
                <c:pt idx="61151">
                  <c:v>110.3</c:v>
                </c:pt>
                <c:pt idx="61152">
                  <c:v>110.3</c:v>
                </c:pt>
                <c:pt idx="61153">
                  <c:v>110.3</c:v>
                </c:pt>
                <c:pt idx="61154">
                  <c:v>110.3</c:v>
                </c:pt>
                <c:pt idx="61155">
                  <c:v>110.3</c:v>
                </c:pt>
                <c:pt idx="61156">
                  <c:v>110.3</c:v>
                </c:pt>
                <c:pt idx="61157">
                  <c:v>110.3</c:v>
                </c:pt>
                <c:pt idx="61158">
                  <c:v>110.3</c:v>
                </c:pt>
                <c:pt idx="61159">
                  <c:v>110.3</c:v>
                </c:pt>
                <c:pt idx="61160">
                  <c:v>110.3</c:v>
                </c:pt>
                <c:pt idx="61161">
                  <c:v>110.3</c:v>
                </c:pt>
                <c:pt idx="61162">
                  <c:v>110.3</c:v>
                </c:pt>
                <c:pt idx="61163">
                  <c:v>110.3</c:v>
                </c:pt>
                <c:pt idx="61164">
                  <c:v>110.3</c:v>
                </c:pt>
                <c:pt idx="61165">
                  <c:v>110.3</c:v>
                </c:pt>
                <c:pt idx="61166">
                  <c:v>110.3</c:v>
                </c:pt>
                <c:pt idx="61167">
                  <c:v>110.3</c:v>
                </c:pt>
                <c:pt idx="61168">
                  <c:v>110.3</c:v>
                </c:pt>
                <c:pt idx="61169">
                  <c:v>110.3</c:v>
                </c:pt>
                <c:pt idx="61170">
                  <c:v>110.3</c:v>
                </c:pt>
                <c:pt idx="61171">
                  <c:v>110.3</c:v>
                </c:pt>
                <c:pt idx="61172">
                  <c:v>110.3</c:v>
                </c:pt>
                <c:pt idx="61173">
                  <c:v>110.3</c:v>
                </c:pt>
                <c:pt idx="61174">
                  <c:v>110.3</c:v>
                </c:pt>
                <c:pt idx="61175">
                  <c:v>110.3</c:v>
                </c:pt>
                <c:pt idx="61176">
                  <c:v>110.3</c:v>
                </c:pt>
                <c:pt idx="61177">
                  <c:v>110.2</c:v>
                </c:pt>
                <c:pt idx="61178">
                  <c:v>110.2</c:v>
                </c:pt>
                <c:pt idx="61179">
                  <c:v>110.2</c:v>
                </c:pt>
                <c:pt idx="61180">
                  <c:v>110.2</c:v>
                </c:pt>
                <c:pt idx="61181">
                  <c:v>110.2</c:v>
                </c:pt>
                <c:pt idx="61182">
                  <c:v>110.2</c:v>
                </c:pt>
                <c:pt idx="61183">
                  <c:v>110.2</c:v>
                </c:pt>
                <c:pt idx="61184">
                  <c:v>110.2</c:v>
                </c:pt>
                <c:pt idx="61185">
                  <c:v>110.2</c:v>
                </c:pt>
                <c:pt idx="61186">
                  <c:v>110.2</c:v>
                </c:pt>
                <c:pt idx="61187">
                  <c:v>110.2</c:v>
                </c:pt>
                <c:pt idx="61188">
                  <c:v>110.2</c:v>
                </c:pt>
                <c:pt idx="61189">
                  <c:v>110.1</c:v>
                </c:pt>
                <c:pt idx="61190">
                  <c:v>110.1</c:v>
                </c:pt>
                <c:pt idx="61191">
                  <c:v>110.1</c:v>
                </c:pt>
                <c:pt idx="61192">
                  <c:v>110.1</c:v>
                </c:pt>
                <c:pt idx="61193">
                  <c:v>110.1</c:v>
                </c:pt>
                <c:pt idx="61194">
                  <c:v>110.1</c:v>
                </c:pt>
                <c:pt idx="61195">
                  <c:v>110.1</c:v>
                </c:pt>
                <c:pt idx="61196">
                  <c:v>110.1</c:v>
                </c:pt>
                <c:pt idx="61197">
                  <c:v>110.1</c:v>
                </c:pt>
                <c:pt idx="61198">
                  <c:v>110</c:v>
                </c:pt>
                <c:pt idx="61199">
                  <c:v>110</c:v>
                </c:pt>
                <c:pt idx="61200">
                  <c:v>110</c:v>
                </c:pt>
                <c:pt idx="61201">
                  <c:v>110</c:v>
                </c:pt>
                <c:pt idx="61202">
                  <c:v>110</c:v>
                </c:pt>
                <c:pt idx="61203">
                  <c:v>110</c:v>
                </c:pt>
                <c:pt idx="61204">
                  <c:v>110</c:v>
                </c:pt>
                <c:pt idx="61205">
                  <c:v>110</c:v>
                </c:pt>
                <c:pt idx="61206">
                  <c:v>110</c:v>
                </c:pt>
                <c:pt idx="61207">
                  <c:v>110</c:v>
                </c:pt>
                <c:pt idx="61208">
                  <c:v>109.9</c:v>
                </c:pt>
                <c:pt idx="61209">
                  <c:v>109.9</c:v>
                </c:pt>
                <c:pt idx="61210">
                  <c:v>109.9</c:v>
                </c:pt>
                <c:pt idx="61211">
                  <c:v>109.9</c:v>
                </c:pt>
                <c:pt idx="61212">
                  <c:v>109.9</c:v>
                </c:pt>
                <c:pt idx="61213">
                  <c:v>109.9</c:v>
                </c:pt>
                <c:pt idx="61214">
                  <c:v>109.9</c:v>
                </c:pt>
                <c:pt idx="61215">
                  <c:v>109.8</c:v>
                </c:pt>
                <c:pt idx="61216">
                  <c:v>109.8</c:v>
                </c:pt>
                <c:pt idx="61217">
                  <c:v>109.8</c:v>
                </c:pt>
                <c:pt idx="61218">
                  <c:v>109.8</c:v>
                </c:pt>
                <c:pt idx="61219">
                  <c:v>109.8</c:v>
                </c:pt>
                <c:pt idx="61220">
                  <c:v>109.8</c:v>
                </c:pt>
                <c:pt idx="61221">
                  <c:v>109.8</c:v>
                </c:pt>
                <c:pt idx="61222">
                  <c:v>109.7</c:v>
                </c:pt>
                <c:pt idx="61223">
                  <c:v>109.7</c:v>
                </c:pt>
                <c:pt idx="61224">
                  <c:v>109.7</c:v>
                </c:pt>
                <c:pt idx="61225">
                  <c:v>109.7</c:v>
                </c:pt>
                <c:pt idx="61226">
                  <c:v>109.7</c:v>
                </c:pt>
                <c:pt idx="61227">
                  <c:v>109.7</c:v>
                </c:pt>
                <c:pt idx="61228">
                  <c:v>109.7</c:v>
                </c:pt>
                <c:pt idx="61229">
                  <c:v>109.6</c:v>
                </c:pt>
                <c:pt idx="61230">
                  <c:v>109.6</c:v>
                </c:pt>
                <c:pt idx="61231">
                  <c:v>109.6</c:v>
                </c:pt>
                <c:pt idx="61232">
                  <c:v>109.6</c:v>
                </c:pt>
                <c:pt idx="61233">
                  <c:v>109.6</c:v>
                </c:pt>
                <c:pt idx="61234">
                  <c:v>109.5</c:v>
                </c:pt>
                <c:pt idx="61235">
                  <c:v>109.5</c:v>
                </c:pt>
                <c:pt idx="61236">
                  <c:v>109.5</c:v>
                </c:pt>
                <c:pt idx="61237">
                  <c:v>109.5</c:v>
                </c:pt>
                <c:pt idx="61238">
                  <c:v>109.5</c:v>
                </c:pt>
                <c:pt idx="61239">
                  <c:v>109.5</c:v>
                </c:pt>
                <c:pt idx="61240">
                  <c:v>109.5</c:v>
                </c:pt>
                <c:pt idx="61241">
                  <c:v>109.4</c:v>
                </c:pt>
                <c:pt idx="61242">
                  <c:v>109.4</c:v>
                </c:pt>
                <c:pt idx="61243">
                  <c:v>109.4</c:v>
                </c:pt>
                <c:pt idx="61244">
                  <c:v>109.4</c:v>
                </c:pt>
                <c:pt idx="61245">
                  <c:v>109.4</c:v>
                </c:pt>
                <c:pt idx="61246">
                  <c:v>109.4</c:v>
                </c:pt>
                <c:pt idx="61247">
                  <c:v>109.3</c:v>
                </c:pt>
                <c:pt idx="61248">
                  <c:v>109.3</c:v>
                </c:pt>
                <c:pt idx="61249">
                  <c:v>109.3</c:v>
                </c:pt>
                <c:pt idx="61250">
                  <c:v>109.3</c:v>
                </c:pt>
                <c:pt idx="61251">
                  <c:v>109.3</c:v>
                </c:pt>
                <c:pt idx="61252">
                  <c:v>109.3</c:v>
                </c:pt>
                <c:pt idx="61253">
                  <c:v>109.2</c:v>
                </c:pt>
                <c:pt idx="61254">
                  <c:v>109.2</c:v>
                </c:pt>
                <c:pt idx="61255">
                  <c:v>109.2</c:v>
                </c:pt>
                <c:pt idx="61256">
                  <c:v>109.2</c:v>
                </c:pt>
                <c:pt idx="61257">
                  <c:v>109.2</c:v>
                </c:pt>
                <c:pt idx="61258">
                  <c:v>109.2</c:v>
                </c:pt>
                <c:pt idx="61259">
                  <c:v>109.1</c:v>
                </c:pt>
                <c:pt idx="61260">
                  <c:v>109.1</c:v>
                </c:pt>
                <c:pt idx="61261">
                  <c:v>109.1</c:v>
                </c:pt>
                <c:pt idx="61262">
                  <c:v>109.1</c:v>
                </c:pt>
                <c:pt idx="61263">
                  <c:v>109.1</c:v>
                </c:pt>
                <c:pt idx="61264">
                  <c:v>109.1</c:v>
                </c:pt>
                <c:pt idx="61265">
                  <c:v>109</c:v>
                </c:pt>
                <c:pt idx="61266">
                  <c:v>109</c:v>
                </c:pt>
                <c:pt idx="61267">
                  <c:v>109</c:v>
                </c:pt>
                <c:pt idx="61268">
                  <c:v>109</c:v>
                </c:pt>
                <c:pt idx="61269">
                  <c:v>109</c:v>
                </c:pt>
                <c:pt idx="61270">
                  <c:v>109</c:v>
                </c:pt>
                <c:pt idx="61271">
                  <c:v>109</c:v>
                </c:pt>
                <c:pt idx="61272">
                  <c:v>108.9</c:v>
                </c:pt>
                <c:pt idx="61273">
                  <c:v>108.9</c:v>
                </c:pt>
                <c:pt idx="61274">
                  <c:v>108.9</c:v>
                </c:pt>
                <c:pt idx="61275">
                  <c:v>108.9</c:v>
                </c:pt>
                <c:pt idx="61276">
                  <c:v>108.9</c:v>
                </c:pt>
                <c:pt idx="61277">
                  <c:v>108.9</c:v>
                </c:pt>
                <c:pt idx="61278">
                  <c:v>108.9</c:v>
                </c:pt>
                <c:pt idx="61279">
                  <c:v>108.9</c:v>
                </c:pt>
                <c:pt idx="61280">
                  <c:v>108.8</c:v>
                </c:pt>
                <c:pt idx="61281">
                  <c:v>108.8</c:v>
                </c:pt>
                <c:pt idx="61282">
                  <c:v>108.8</c:v>
                </c:pt>
                <c:pt idx="61283">
                  <c:v>108.8</c:v>
                </c:pt>
                <c:pt idx="61284">
                  <c:v>108.8</c:v>
                </c:pt>
                <c:pt idx="61285">
                  <c:v>108.8</c:v>
                </c:pt>
                <c:pt idx="61286">
                  <c:v>108.7</c:v>
                </c:pt>
                <c:pt idx="61287">
                  <c:v>108.7</c:v>
                </c:pt>
                <c:pt idx="61288">
                  <c:v>108.7</c:v>
                </c:pt>
                <c:pt idx="61289">
                  <c:v>108.7</c:v>
                </c:pt>
                <c:pt idx="61290">
                  <c:v>108.7</c:v>
                </c:pt>
                <c:pt idx="61291">
                  <c:v>108.7</c:v>
                </c:pt>
                <c:pt idx="61292">
                  <c:v>108.7</c:v>
                </c:pt>
                <c:pt idx="61293">
                  <c:v>108.7</c:v>
                </c:pt>
                <c:pt idx="61294">
                  <c:v>108.6</c:v>
                </c:pt>
                <c:pt idx="61295">
                  <c:v>108.6</c:v>
                </c:pt>
                <c:pt idx="61296">
                  <c:v>108.6</c:v>
                </c:pt>
                <c:pt idx="61297">
                  <c:v>108.6</c:v>
                </c:pt>
                <c:pt idx="61298">
                  <c:v>108.6</c:v>
                </c:pt>
                <c:pt idx="61299">
                  <c:v>108.6</c:v>
                </c:pt>
                <c:pt idx="61300">
                  <c:v>108.6</c:v>
                </c:pt>
                <c:pt idx="61301">
                  <c:v>108.6</c:v>
                </c:pt>
                <c:pt idx="61302">
                  <c:v>108.6</c:v>
                </c:pt>
                <c:pt idx="61303">
                  <c:v>108.5</c:v>
                </c:pt>
                <c:pt idx="61304">
                  <c:v>108.5</c:v>
                </c:pt>
                <c:pt idx="61305">
                  <c:v>108.5</c:v>
                </c:pt>
                <c:pt idx="61306">
                  <c:v>108.5</c:v>
                </c:pt>
                <c:pt idx="61307">
                  <c:v>108.5</c:v>
                </c:pt>
                <c:pt idx="61308">
                  <c:v>108.5</c:v>
                </c:pt>
                <c:pt idx="61309">
                  <c:v>108.5</c:v>
                </c:pt>
                <c:pt idx="61310">
                  <c:v>108.5</c:v>
                </c:pt>
                <c:pt idx="61311">
                  <c:v>108.4</c:v>
                </c:pt>
                <c:pt idx="61312">
                  <c:v>108.4</c:v>
                </c:pt>
                <c:pt idx="61313">
                  <c:v>108.4</c:v>
                </c:pt>
                <c:pt idx="61314">
                  <c:v>108.4</c:v>
                </c:pt>
                <c:pt idx="61315">
                  <c:v>108.4</c:v>
                </c:pt>
                <c:pt idx="61316">
                  <c:v>108.4</c:v>
                </c:pt>
                <c:pt idx="61317">
                  <c:v>108.4</c:v>
                </c:pt>
                <c:pt idx="61318">
                  <c:v>108.4</c:v>
                </c:pt>
                <c:pt idx="61319">
                  <c:v>108.4</c:v>
                </c:pt>
                <c:pt idx="61320">
                  <c:v>108.4</c:v>
                </c:pt>
                <c:pt idx="61321">
                  <c:v>108.4</c:v>
                </c:pt>
                <c:pt idx="61322">
                  <c:v>108.4</c:v>
                </c:pt>
                <c:pt idx="61323">
                  <c:v>108.4</c:v>
                </c:pt>
                <c:pt idx="61324">
                  <c:v>108.4</c:v>
                </c:pt>
                <c:pt idx="61325">
                  <c:v>108.4</c:v>
                </c:pt>
                <c:pt idx="61326">
                  <c:v>108.3</c:v>
                </c:pt>
                <c:pt idx="61327">
                  <c:v>108.3</c:v>
                </c:pt>
                <c:pt idx="61328">
                  <c:v>108.3</c:v>
                </c:pt>
                <c:pt idx="61329">
                  <c:v>108.3</c:v>
                </c:pt>
                <c:pt idx="61330">
                  <c:v>108.3</c:v>
                </c:pt>
                <c:pt idx="61331">
                  <c:v>108.3</c:v>
                </c:pt>
                <c:pt idx="61332">
                  <c:v>108.3</c:v>
                </c:pt>
                <c:pt idx="61333">
                  <c:v>108.3</c:v>
                </c:pt>
                <c:pt idx="61334">
                  <c:v>108.3</c:v>
                </c:pt>
                <c:pt idx="61335">
                  <c:v>108.3</c:v>
                </c:pt>
                <c:pt idx="61336">
                  <c:v>108.3</c:v>
                </c:pt>
                <c:pt idx="61337">
                  <c:v>108.3</c:v>
                </c:pt>
                <c:pt idx="61338">
                  <c:v>108.3</c:v>
                </c:pt>
                <c:pt idx="61339">
                  <c:v>108.3</c:v>
                </c:pt>
                <c:pt idx="61340">
                  <c:v>108.3</c:v>
                </c:pt>
                <c:pt idx="61341">
                  <c:v>108.3</c:v>
                </c:pt>
                <c:pt idx="61342">
                  <c:v>108.2</c:v>
                </c:pt>
                <c:pt idx="61343">
                  <c:v>108.2</c:v>
                </c:pt>
                <c:pt idx="61344">
                  <c:v>108.2</c:v>
                </c:pt>
                <c:pt idx="61345">
                  <c:v>108.3</c:v>
                </c:pt>
                <c:pt idx="61346">
                  <c:v>108.2</c:v>
                </c:pt>
                <c:pt idx="61347">
                  <c:v>108.2</c:v>
                </c:pt>
                <c:pt idx="61348">
                  <c:v>108.2</c:v>
                </c:pt>
                <c:pt idx="61349">
                  <c:v>108.2</c:v>
                </c:pt>
                <c:pt idx="61350">
                  <c:v>108.2</c:v>
                </c:pt>
                <c:pt idx="61351">
                  <c:v>108.2</c:v>
                </c:pt>
                <c:pt idx="61352">
                  <c:v>108.2</c:v>
                </c:pt>
                <c:pt idx="61353">
                  <c:v>108.2</c:v>
                </c:pt>
                <c:pt idx="61354">
                  <c:v>108.2</c:v>
                </c:pt>
                <c:pt idx="61355">
                  <c:v>108.2</c:v>
                </c:pt>
                <c:pt idx="61356">
                  <c:v>108.2</c:v>
                </c:pt>
                <c:pt idx="61357">
                  <c:v>108.2</c:v>
                </c:pt>
                <c:pt idx="61358">
                  <c:v>108.2</c:v>
                </c:pt>
                <c:pt idx="61359">
                  <c:v>108.2</c:v>
                </c:pt>
                <c:pt idx="61360">
                  <c:v>108.2</c:v>
                </c:pt>
                <c:pt idx="61361">
                  <c:v>108.2</c:v>
                </c:pt>
                <c:pt idx="61362">
                  <c:v>108.3</c:v>
                </c:pt>
                <c:pt idx="61363">
                  <c:v>108.3</c:v>
                </c:pt>
                <c:pt idx="61364">
                  <c:v>108.3</c:v>
                </c:pt>
                <c:pt idx="61365">
                  <c:v>108.3</c:v>
                </c:pt>
                <c:pt idx="61366">
                  <c:v>108.3</c:v>
                </c:pt>
                <c:pt idx="61367">
                  <c:v>108.3</c:v>
                </c:pt>
                <c:pt idx="61368">
                  <c:v>108.3</c:v>
                </c:pt>
                <c:pt idx="61369">
                  <c:v>108.3</c:v>
                </c:pt>
                <c:pt idx="61370">
                  <c:v>108.3</c:v>
                </c:pt>
                <c:pt idx="61371">
                  <c:v>108.3</c:v>
                </c:pt>
                <c:pt idx="61372">
                  <c:v>108.3</c:v>
                </c:pt>
                <c:pt idx="61373">
                  <c:v>108.3</c:v>
                </c:pt>
                <c:pt idx="61374">
                  <c:v>108.3</c:v>
                </c:pt>
                <c:pt idx="61375">
                  <c:v>108.4</c:v>
                </c:pt>
                <c:pt idx="61376">
                  <c:v>108.4</c:v>
                </c:pt>
                <c:pt idx="61377">
                  <c:v>108.4</c:v>
                </c:pt>
                <c:pt idx="61378">
                  <c:v>108.4</c:v>
                </c:pt>
                <c:pt idx="61379">
                  <c:v>108.4</c:v>
                </c:pt>
                <c:pt idx="61380">
                  <c:v>108.4</c:v>
                </c:pt>
                <c:pt idx="61381">
                  <c:v>108.4</c:v>
                </c:pt>
                <c:pt idx="61382">
                  <c:v>108.4</c:v>
                </c:pt>
                <c:pt idx="61383">
                  <c:v>108.4</c:v>
                </c:pt>
                <c:pt idx="61384">
                  <c:v>108.4</c:v>
                </c:pt>
                <c:pt idx="61385">
                  <c:v>108.4</c:v>
                </c:pt>
                <c:pt idx="61386">
                  <c:v>108.4</c:v>
                </c:pt>
                <c:pt idx="61387">
                  <c:v>108.4</c:v>
                </c:pt>
                <c:pt idx="61388">
                  <c:v>108.5</c:v>
                </c:pt>
                <c:pt idx="61389">
                  <c:v>108.5</c:v>
                </c:pt>
                <c:pt idx="61390">
                  <c:v>108.5</c:v>
                </c:pt>
                <c:pt idx="61391">
                  <c:v>108.5</c:v>
                </c:pt>
                <c:pt idx="61392">
                  <c:v>108.5</c:v>
                </c:pt>
                <c:pt idx="61393">
                  <c:v>108.5</c:v>
                </c:pt>
                <c:pt idx="61394">
                  <c:v>108.5</c:v>
                </c:pt>
                <c:pt idx="61395">
                  <c:v>108.5</c:v>
                </c:pt>
                <c:pt idx="61396">
                  <c:v>108.5</c:v>
                </c:pt>
                <c:pt idx="61397">
                  <c:v>108.5</c:v>
                </c:pt>
                <c:pt idx="61398">
                  <c:v>108.5</c:v>
                </c:pt>
                <c:pt idx="61399">
                  <c:v>108.6</c:v>
                </c:pt>
                <c:pt idx="61400">
                  <c:v>108.6</c:v>
                </c:pt>
                <c:pt idx="61401">
                  <c:v>108.6</c:v>
                </c:pt>
                <c:pt idx="61402">
                  <c:v>108.6</c:v>
                </c:pt>
                <c:pt idx="61403">
                  <c:v>108.6</c:v>
                </c:pt>
                <c:pt idx="61404">
                  <c:v>108.6</c:v>
                </c:pt>
                <c:pt idx="61405">
                  <c:v>108.6</c:v>
                </c:pt>
                <c:pt idx="61406">
                  <c:v>108.6</c:v>
                </c:pt>
                <c:pt idx="61407">
                  <c:v>108.6</c:v>
                </c:pt>
                <c:pt idx="61408">
                  <c:v>108.6</c:v>
                </c:pt>
                <c:pt idx="61409">
                  <c:v>108.7</c:v>
                </c:pt>
                <c:pt idx="61410">
                  <c:v>108.7</c:v>
                </c:pt>
                <c:pt idx="61411">
                  <c:v>108.7</c:v>
                </c:pt>
                <c:pt idx="61412">
                  <c:v>108.7</c:v>
                </c:pt>
                <c:pt idx="61413">
                  <c:v>108.7</c:v>
                </c:pt>
                <c:pt idx="61414">
                  <c:v>108.7</c:v>
                </c:pt>
                <c:pt idx="61415">
                  <c:v>108.8</c:v>
                </c:pt>
                <c:pt idx="61416">
                  <c:v>108.8</c:v>
                </c:pt>
                <c:pt idx="61417">
                  <c:v>108.8</c:v>
                </c:pt>
                <c:pt idx="61418">
                  <c:v>108.8</c:v>
                </c:pt>
                <c:pt idx="61419">
                  <c:v>108.8</c:v>
                </c:pt>
                <c:pt idx="61420">
                  <c:v>108.8</c:v>
                </c:pt>
                <c:pt idx="61421">
                  <c:v>108.8</c:v>
                </c:pt>
                <c:pt idx="61422">
                  <c:v>108.8</c:v>
                </c:pt>
                <c:pt idx="61423">
                  <c:v>108.8</c:v>
                </c:pt>
                <c:pt idx="61424">
                  <c:v>108.9</c:v>
                </c:pt>
                <c:pt idx="61425">
                  <c:v>108.9</c:v>
                </c:pt>
                <c:pt idx="61426">
                  <c:v>108.9</c:v>
                </c:pt>
                <c:pt idx="61427">
                  <c:v>108.9</c:v>
                </c:pt>
                <c:pt idx="61428">
                  <c:v>108.9</c:v>
                </c:pt>
                <c:pt idx="61429">
                  <c:v>109</c:v>
                </c:pt>
                <c:pt idx="61430">
                  <c:v>109</c:v>
                </c:pt>
                <c:pt idx="61431">
                  <c:v>109</c:v>
                </c:pt>
                <c:pt idx="61432">
                  <c:v>109</c:v>
                </c:pt>
                <c:pt idx="61433">
                  <c:v>109</c:v>
                </c:pt>
                <c:pt idx="61434">
                  <c:v>109</c:v>
                </c:pt>
                <c:pt idx="61435">
                  <c:v>109</c:v>
                </c:pt>
                <c:pt idx="61436">
                  <c:v>109.1</c:v>
                </c:pt>
                <c:pt idx="61437">
                  <c:v>109.1</c:v>
                </c:pt>
                <c:pt idx="61438">
                  <c:v>109.1</c:v>
                </c:pt>
                <c:pt idx="61439">
                  <c:v>109.1</c:v>
                </c:pt>
                <c:pt idx="61440">
                  <c:v>109.1</c:v>
                </c:pt>
                <c:pt idx="61441">
                  <c:v>109.1</c:v>
                </c:pt>
                <c:pt idx="61442">
                  <c:v>109.2</c:v>
                </c:pt>
                <c:pt idx="61443">
                  <c:v>109.2</c:v>
                </c:pt>
                <c:pt idx="61444">
                  <c:v>109.2</c:v>
                </c:pt>
                <c:pt idx="61445">
                  <c:v>109.2</c:v>
                </c:pt>
                <c:pt idx="61446">
                  <c:v>109.2</c:v>
                </c:pt>
                <c:pt idx="61447">
                  <c:v>109.3</c:v>
                </c:pt>
                <c:pt idx="61448">
                  <c:v>109.3</c:v>
                </c:pt>
                <c:pt idx="61449">
                  <c:v>109.3</c:v>
                </c:pt>
                <c:pt idx="61450">
                  <c:v>109.3</c:v>
                </c:pt>
                <c:pt idx="61451">
                  <c:v>109.3</c:v>
                </c:pt>
                <c:pt idx="61452">
                  <c:v>109.3</c:v>
                </c:pt>
                <c:pt idx="61453">
                  <c:v>109.3</c:v>
                </c:pt>
                <c:pt idx="61454">
                  <c:v>109.4</c:v>
                </c:pt>
                <c:pt idx="61455">
                  <c:v>109.4</c:v>
                </c:pt>
                <c:pt idx="61456">
                  <c:v>109.4</c:v>
                </c:pt>
                <c:pt idx="61457">
                  <c:v>109.4</c:v>
                </c:pt>
                <c:pt idx="61458">
                  <c:v>109.4</c:v>
                </c:pt>
                <c:pt idx="61459">
                  <c:v>109.4</c:v>
                </c:pt>
                <c:pt idx="61460">
                  <c:v>109.5</c:v>
                </c:pt>
                <c:pt idx="61461">
                  <c:v>109.5</c:v>
                </c:pt>
                <c:pt idx="61462">
                  <c:v>109.5</c:v>
                </c:pt>
                <c:pt idx="61463">
                  <c:v>109.5</c:v>
                </c:pt>
                <c:pt idx="61464">
                  <c:v>109.5</c:v>
                </c:pt>
                <c:pt idx="61465">
                  <c:v>109.5</c:v>
                </c:pt>
                <c:pt idx="61466">
                  <c:v>109.5</c:v>
                </c:pt>
                <c:pt idx="61467">
                  <c:v>109.6</c:v>
                </c:pt>
                <c:pt idx="61468">
                  <c:v>109.6</c:v>
                </c:pt>
                <c:pt idx="61469">
                  <c:v>109.6</c:v>
                </c:pt>
                <c:pt idx="61470">
                  <c:v>109.6</c:v>
                </c:pt>
                <c:pt idx="61471">
                  <c:v>109.6</c:v>
                </c:pt>
                <c:pt idx="61472">
                  <c:v>109.6</c:v>
                </c:pt>
                <c:pt idx="61473">
                  <c:v>109.7</c:v>
                </c:pt>
                <c:pt idx="61474">
                  <c:v>109.7</c:v>
                </c:pt>
                <c:pt idx="61475">
                  <c:v>109.7</c:v>
                </c:pt>
                <c:pt idx="61476">
                  <c:v>109.7</c:v>
                </c:pt>
                <c:pt idx="61477">
                  <c:v>109.7</c:v>
                </c:pt>
                <c:pt idx="61478">
                  <c:v>109.7</c:v>
                </c:pt>
                <c:pt idx="61479">
                  <c:v>109.8</c:v>
                </c:pt>
                <c:pt idx="61480">
                  <c:v>109.8</c:v>
                </c:pt>
                <c:pt idx="61481">
                  <c:v>109.8</c:v>
                </c:pt>
                <c:pt idx="61482">
                  <c:v>109.8</c:v>
                </c:pt>
                <c:pt idx="61483">
                  <c:v>109.8</c:v>
                </c:pt>
                <c:pt idx="61484">
                  <c:v>109.8</c:v>
                </c:pt>
                <c:pt idx="61485">
                  <c:v>109.8</c:v>
                </c:pt>
                <c:pt idx="61486">
                  <c:v>109.9</c:v>
                </c:pt>
                <c:pt idx="61487">
                  <c:v>109.9</c:v>
                </c:pt>
                <c:pt idx="61488">
                  <c:v>109.9</c:v>
                </c:pt>
                <c:pt idx="61489">
                  <c:v>109.9</c:v>
                </c:pt>
                <c:pt idx="61490">
                  <c:v>109.9</c:v>
                </c:pt>
                <c:pt idx="61491">
                  <c:v>109.9</c:v>
                </c:pt>
                <c:pt idx="61492">
                  <c:v>109.9</c:v>
                </c:pt>
                <c:pt idx="61493">
                  <c:v>110</c:v>
                </c:pt>
                <c:pt idx="61494">
                  <c:v>110</c:v>
                </c:pt>
                <c:pt idx="61495">
                  <c:v>110</c:v>
                </c:pt>
                <c:pt idx="61496">
                  <c:v>110</c:v>
                </c:pt>
                <c:pt idx="61497">
                  <c:v>110</c:v>
                </c:pt>
                <c:pt idx="61498">
                  <c:v>110</c:v>
                </c:pt>
                <c:pt idx="61499">
                  <c:v>110</c:v>
                </c:pt>
                <c:pt idx="61500">
                  <c:v>110</c:v>
                </c:pt>
                <c:pt idx="61501">
                  <c:v>110.1</c:v>
                </c:pt>
                <c:pt idx="61502">
                  <c:v>110.1</c:v>
                </c:pt>
                <c:pt idx="61503">
                  <c:v>110.1</c:v>
                </c:pt>
                <c:pt idx="61504">
                  <c:v>110.1</c:v>
                </c:pt>
                <c:pt idx="61505">
                  <c:v>110.1</c:v>
                </c:pt>
                <c:pt idx="61506">
                  <c:v>110.1</c:v>
                </c:pt>
                <c:pt idx="61507">
                  <c:v>110.1</c:v>
                </c:pt>
                <c:pt idx="61508">
                  <c:v>110.1</c:v>
                </c:pt>
                <c:pt idx="61509">
                  <c:v>110.2</c:v>
                </c:pt>
                <c:pt idx="61510">
                  <c:v>110.2</c:v>
                </c:pt>
                <c:pt idx="61511">
                  <c:v>110.2</c:v>
                </c:pt>
                <c:pt idx="61512">
                  <c:v>110.2</c:v>
                </c:pt>
                <c:pt idx="61513">
                  <c:v>110.2</c:v>
                </c:pt>
                <c:pt idx="61514">
                  <c:v>110.2</c:v>
                </c:pt>
                <c:pt idx="61515">
                  <c:v>110.2</c:v>
                </c:pt>
                <c:pt idx="61516">
                  <c:v>110.3</c:v>
                </c:pt>
                <c:pt idx="61517">
                  <c:v>110.3</c:v>
                </c:pt>
                <c:pt idx="61518">
                  <c:v>110.3</c:v>
                </c:pt>
                <c:pt idx="61519">
                  <c:v>110.3</c:v>
                </c:pt>
                <c:pt idx="61520">
                  <c:v>110.3</c:v>
                </c:pt>
                <c:pt idx="61521">
                  <c:v>110.3</c:v>
                </c:pt>
                <c:pt idx="61522">
                  <c:v>110.3</c:v>
                </c:pt>
                <c:pt idx="61523">
                  <c:v>110.3</c:v>
                </c:pt>
                <c:pt idx="61524">
                  <c:v>110.3</c:v>
                </c:pt>
                <c:pt idx="61525">
                  <c:v>110.3</c:v>
                </c:pt>
                <c:pt idx="61526">
                  <c:v>110.4</c:v>
                </c:pt>
                <c:pt idx="61527">
                  <c:v>110.4</c:v>
                </c:pt>
                <c:pt idx="61528">
                  <c:v>110.4</c:v>
                </c:pt>
                <c:pt idx="61529">
                  <c:v>110.4</c:v>
                </c:pt>
                <c:pt idx="61530">
                  <c:v>110.4</c:v>
                </c:pt>
                <c:pt idx="61531">
                  <c:v>110.4</c:v>
                </c:pt>
                <c:pt idx="61532">
                  <c:v>110.4</c:v>
                </c:pt>
                <c:pt idx="61533">
                  <c:v>110.4</c:v>
                </c:pt>
                <c:pt idx="61534">
                  <c:v>110.4</c:v>
                </c:pt>
                <c:pt idx="61535">
                  <c:v>110.4</c:v>
                </c:pt>
                <c:pt idx="61536">
                  <c:v>110.4</c:v>
                </c:pt>
                <c:pt idx="61537">
                  <c:v>110.4</c:v>
                </c:pt>
                <c:pt idx="61538">
                  <c:v>110.5</c:v>
                </c:pt>
                <c:pt idx="61539">
                  <c:v>110.5</c:v>
                </c:pt>
                <c:pt idx="61540">
                  <c:v>110.5</c:v>
                </c:pt>
                <c:pt idx="61541">
                  <c:v>110.5</c:v>
                </c:pt>
                <c:pt idx="61542">
                  <c:v>110.5</c:v>
                </c:pt>
                <c:pt idx="61543">
                  <c:v>110.5</c:v>
                </c:pt>
                <c:pt idx="61544">
                  <c:v>110.5</c:v>
                </c:pt>
                <c:pt idx="61545">
                  <c:v>110.5</c:v>
                </c:pt>
                <c:pt idx="61546">
                  <c:v>110.5</c:v>
                </c:pt>
                <c:pt idx="61547">
                  <c:v>110.5</c:v>
                </c:pt>
                <c:pt idx="61548">
                  <c:v>110.5</c:v>
                </c:pt>
                <c:pt idx="61549">
                  <c:v>110.5</c:v>
                </c:pt>
                <c:pt idx="61550">
                  <c:v>110.5</c:v>
                </c:pt>
                <c:pt idx="61551">
                  <c:v>110.5</c:v>
                </c:pt>
                <c:pt idx="61552">
                  <c:v>110.5</c:v>
                </c:pt>
                <c:pt idx="61553">
                  <c:v>110.5</c:v>
                </c:pt>
                <c:pt idx="61554">
                  <c:v>110.5</c:v>
                </c:pt>
                <c:pt idx="61555">
                  <c:v>110.5</c:v>
                </c:pt>
                <c:pt idx="61556">
                  <c:v>110.5</c:v>
                </c:pt>
                <c:pt idx="61557">
                  <c:v>110.5</c:v>
                </c:pt>
                <c:pt idx="61558">
                  <c:v>110.5</c:v>
                </c:pt>
                <c:pt idx="61559">
                  <c:v>110.5</c:v>
                </c:pt>
                <c:pt idx="61560">
                  <c:v>110.5</c:v>
                </c:pt>
                <c:pt idx="61561">
                  <c:v>110.5</c:v>
                </c:pt>
                <c:pt idx="61562">
                  <c:v>110.6</c:v>
                </c:pt>
                <c:pt idx="61563">
                  <c:v>110.6</c:v>
                </c:pt>
                <c:pt idx="61564">
                  <c:v>110.6</c:v>
                </c:pt>
                <c:pt idx="61565">
                  <c:v>110.6</c:v>
                </c:pt>
                <c:pt idx="61566">
                  <c:v>110.6</c:v>
                </c:pt>
                <c:pt idx="61567">
                  <c:v>110.6</c:v>
                </c:pt>
                <c:pt idx="61568">
                  <c:v>110.6</c:v>
                </c:pt>
                <c:pt idx="61569">
                  <c:v>110.6</c:v>
                </c:pt>
                <c:pt idx="61570">
                  <c:v>110.6</c:v>
                </c:pt>
                <c:pt idx="61571">
                  <c:v>110.5</c:v>
                </c:pt>
                <c:pt idx="61572">
                  <c:v>110.6</c:v>
                </c:pt>
                <c:pt idx="61573">
                  <c:v>110.5</c:v>
                </c:pt>
                <c:pt idx="61574">
                  <c:v>110.5</c:v>
                </c:pt>
                <c:pt idx="61575">
                  <c:v>110.5</c:v>
                </c:pt>
                <c:pt idx="61576">
                  <c:v>110.5</c:v>
                </c:pt>
                <c:pt idx="61577">
                  <c:v>110.5</c:v>
                </c:pt>
                <c:pt idx="61578">
                  <c:v>110.5</c:v>
                </c:pt>
                <c:pt idx="61579">
                  <c:v>110.5</c:v>
                </c:pt>
                <c:pt idx="61580">
                  <c:v>110.5</c:v>
                </c:pt>
                <c:pt idx="61581">
                  <c:v>110.5</c:v>
                </c:pt>
                <c:pt idx="61582">
                  <c:v>110.5</c:v>
                </c:pt>
                <c:pt idx="61583">
                  <c:v>110.5</c:v>
                </c:pt>
                <c:pt idx="61584">
                  <c:v>110.5</c:v>
                </c:pt>
                <c:pt idx="61585">
                  <c:v>110.5</c:v>
                </c:pt>
                <c:pt idx="61586">
                  <c:v>110.5</c:v>
                </c:pt>
                <c:pt idx="61587">
                  <c:v>110.5</c:v>
                </c:pt>
                <c:pt idx="61588">
                  <c:v>110.5</c:v>
                </c:pt>
                <c:pt idx="61589">
                  <c:v>110.5</c:v>
                </c:pt>
                <c:pt idx="61590">
                  <c:v>110.5</c:v>
                </c:pt>
                <c:pt idx="61591">
                  <c:v>110.5</c:v>
                </c:pt>
                <c:pt idx="61592">
                  <c:v>110.5</c:v>
                </c:pt>
                <c:pt idx="61593">
                  <c:v>110.5</c:v>
                </c:pt>
                <c:pt idx="61594">
                  <c:v>110.4</c:v>
                </c:pt>
                <c:pt idx="61595">
                  <c:v>110.4</c:v>
                </c:pt>
                <c:pt idx="61596">
                  <c:v>110.4</c:v>
                </c:pt>
                <c:pt idx="61597">
                  <c:v>110.4</c:v>
                </c:pt>
                <c:pt idx="61598">
                  <c:v>110.4</c:v>
                </c:pt>
                <c:pt idx="61599">
                  <c:v>110.4</c:v>
                </c:pt>
                <c:pt idx="61600">
                  <c:v>110.4</c:v>
                </c:pt>
                <c:pt idx="61601">
                  <c:v>110.4</c:v>
                </c:pt>
                <c:pt idx="61602">
                  <c:v>110.3</c:v>
                </c:pt>
                <c:pt idx="61603">
                  <c:v>110.3</c:v>
                </c:pt>
                <c:pt idx="61604">
                  <c:v>110.3</c:v>
                </c:pt>
                <c:pt idx="61605">
                  <c:v>110.3</c:v>
                </c:pt>
                <c:pt idx="61606">
                  <c:v>110.3</c:v>
                </c:pt>
                <c:pt idx="61607">
                  <c:v>110.3</c:v>
                </c:pt>
                <c:pt idx="61608">
                  <c:v>110.3</c:v>
                </c:pt>
                <c:pt idx="61609">
                  <c:v>110.3</c:v>
                </c:pt>
                <c:pt idx="61610">
                  <c:v>110.3</c:v>
                </c:pt>
                <c:pt idx="61611">
                  <c:v>110.2</c:v>
                </c:pt>
                <c:pt idx="61612">
                  <c:v>110.2</c:v>
                </c:pt>
                <c:pt idx="61613">
                  <c:v>110.2</c:v>
                </c:pt>
                <c:pt idx="61614">
                  <c:v>110.2</c:v>
                </c:pt>
                <c:pt idx="61615">
                  <c:v>110.2</c:v>
                </c:pt>
                <c:pt idx="61616">
                  <c:v>110.2</c:v>
                </c:pt>
                <c:pt idx="61617">
                  <c:v>110.1</c:v>
                </c:pt>
                <c:pt idx="61618">
                  <c:v>110.1</c:v>
                </c:pt>
                <c:pt idx="61619">
                  <c:v>110.1</c:v>
                </c:pt>
                <c:pt idx="61620">
                  <c:v>110.1</c:v>
                </c:pt>
                <c:pt idx="61621">
                  <c:v>110.1</c:v>
                </c:pt>
                <c:pt idx="61622">
                  <c:v>110</c:v>
                </c:pt>
                <c:pt idx="61623">
                  <c:v>110</c:v>
                </c:pt>
                <c:pt idx="61624">
                  <c:v>110</c:v>
                </c:pt>
                <c:pt idx="61625">
                  <c:v>110</c:v>
                </c:pt>
                <c:pt idx="61626">
                  <c:v>110</c:v>
                </c:pt>
                <c:pt idx="61627">
                  <c:v>110</c:v>
                </c:pt>
                <c:pt idx="61628">
                  <c:v>110</c:v>
                </c:pt>
                <c:pt idx="61629">
                  <c:v>110</c:v>
                </c:pt>
                <c:pt idx="61630">
                  <c:v>110</c:v>
                </c:pt>
                <c:pt idx="61631">
                  <c:v>110</c:v>
                </c:pt>
                <c:pt idx="61632">
                  <c:v>109.9</c:v>
                </c:pt>
                <c:pt idx="61633">
                  <c:v>109.9</c:v>
                </c:pt>
                <c:pt idx="61634">
                  <c:v>109.9</c:v>
                </c:pt>
                <c:pt idx="61635">
                  <c:v>109.9</c:v>
                </c:pt>
                <c:pt idx="61636">
                  <c:v>109.9</c:v>
                </c:pt>
                <c:pt idx="61637">
                  <c:v>109.9</c:v>
                </c:pt>
                <c:pt idx="61638">
                  <c:v>109.9</c:v>
                </c:pt>
                <c:pt idx="61639">
                  <c:v>109.9</c:v>
                </c:pt>
                <c:pt idx="61640">
                  <c:v>109.9</c:v>
                </c:pt>
                <c:pt idx="61641">
                  <c:v>109.8</c:v>
                </c:pt>
                <c:pt idx="61642">
                  <c:v>109.8</c:v>
                </c:pt>
                <c:pt idx="61643">
                  <c:v>109.8</c:v>
                </c:pt>
                <c:pt idx="61644">
                  <c:v>109.8</c:v>
                </c:pt>
                <c:pt idx="61645">
                  <c:v>109.8</c:v>
                </c:pt>
                <c:pt idx="61646">
                  <c:v>109.8</c:v>
                </c:pt>
                <c:pt idx="61647">
                  <c:v>109.8</c:v>
                </c:pt>
                <c:pt idx="61648">
                  <c:v>109.8</c:v>
                </c:pt>
                <c:pt idx="61649">
                  <c:v>109.8</c:v>
                </c:pt>
                <c:pt idx="61650">
                  <c:v>109.7</c:v>
                </c:pt>
                <c:pt idx="61651">
                  <c:v>109.7</c:v>
                </c:pt>
                <c:pt idx="61652">
                  <c:v>109.7</c:v>
                </c:pt>
                <c:pt idx="61653">
                  <c:v>109.7</c:v>
                </c:pt>
                <c:pt idx="61654">
                  <c:v>109.7</c:v>
                </c:pt>
                <c:pt idx="61655">
                  <c:v>109.7</c:v>
                </c:pt>
                <c:pt idx="61656">
                  <c:v>109.7</c:v>
                </c:pt>
                <c:pt idx="61657">
                  <c:v>109.6</c:v>
                </c:pt>
                <c:pt idx="61658">
                  <c:v>109.6</c:v>
                </c:pt>
                <c:pt idx="61659">
                  <c:v>109.6</c:v>
                </c:pt>
                <c:pt idx="61660">
                  <c:v>109.6</c:v>
                </c:pt>
                <c:pt idx="61661">
                  <c:v>109.6</c:v>
                </c:pt>
                <c:pt idx="61662">
                  <c:v>109.6</c:v>
                </c:pt>
                <c:pt idx="61663">
                  <c:v>109.6</c:v>
                </c:pt>
                <c:pt idx="61664">
                  <c:v>109.6</c:v>
                </c:pt>
                <c:pt idx="61665">
                  <c:v>109.5</c:v>
                </c:pt>
                <c:pt idx="61666">
                  <c:v>109.5</c:v>
                </c:pt>
                <c:pt idx="61667">
                  <c:v>109.5</c:v>
                </c:pt>
                <c:pt idx="61668">
                  <c:v>109.5</c:v>
                </c:pt>
                <c:pt idx="61669">
                  <c:v>109.5</c:v>
                </c:pt>
                <c:pt idx="61670">
                  <c:v>109.5</c:v>
                </c:pt>
                <c:pt idx="61671">
                  <c:v>109.5</c:v>
                </c:pt>
                <c:pt idx="61672">
                  <c:v>109.4</c:v>
                </c:pt>
                <c:pt idx="61673">
                  <c:v>109.4</c:v>
                </c:pt>
                <c:pt idx="61674">
                  <c:v>109.4</c:v>
                </c:pt>
                <c:pt idx="61675">
                  <c:v>109.4</c:v>
                </c:pt>
                <c:pt idx="61676">
                  <c:v>109.4</c:v>
                </c:pt>
                <c:pt idx="61677">
                  <c:v>109.4</c:v>
                </c:pt>
                <c:pt idx="61678">
                  <c:v>109.4</c:v>
                </c:pt>
                <c:pt idx="61679">
                  <c:v>109.3</c:v>
                </c:pt>
                <c:pt idx="61680">
                  <c:v>109.3</c:v>
                </c:pt>
                <c:pt idx="61681">
                  <c:v>109.3</c:v>
                </c:pt>
                <c:pt idx="61682">
                  <c:v>109.3</c:v>
                </c:pt>
                <c:pt idx="61683">
                  <c:v>109.3</c:v>
                </c:pt>
                <c:pt idx="61684">
                  <c:v>109.3</c:v>
                </c:pt>
                <c:pt idx="61685">
                  <c:v>109.2</c:v>
                </c:pt>
                <c:pt idx="61686">
                  <c:v>109.2</c:v>
                </c:pt>
                <c:pt idx="61687">
                  <c:v>109.2</c:v>
                </c:pt>
                <c:pt idx="61688">
                  <c:v>109.2</c:v>
                </c:pt>
                <c:pt idx="61689">
                  <c:v>109.2</c:v>
                </c:pt>
                <c:pt idx="61690">
                  <c:v>109.2</c:v>
                </c:pt>
                <c:pt idx="61691">
                  <c:v>109.2</c:v>
                </c:pt>
                <c:pt idx="61692">
                  <c:v>109.1</c:v>
                </c:pt>
                <c:pt idx="61693">
                  <c:v>109.1</c:v>
                </c:pt>
                <c:pt idx="61694">
                  <c:v>109.1</c:v>
                </c:pt>
                <c:pt idx="61695">
                  <c:v>109.1</c:v>
                </c:pt>
                <c:pt idx="61696">
                  <c:v>109.1</c:v>
                </c:pt>
                <c:pt idx="61697">
                  <c:v>109.1</c:v>
                </c:pt>
                <c:pt idx="61698">
                  <c:v>109</c:v>
                </c:pt>
                <c:pt idx="61699">
                  <c:v>109</c:v>
                </c:pt>
                <c:pt idx="61700">
                  <c:v>109</c:v>
                </c:pt>
                <c:pt idx="61701">
                  <c:v>109</c:v>
                </c:pt>
                <c:pt idx="61702">
                  <c:v>109</c:v>
                </c:pt>
                <c:pt idx="61703">
                  <c:v>109</c:v>
                </c:pt>
                <c:pt idx="61704">
                  <c:v>109</c:v>
                </c:pt>
                <c:pt idx="61705">
                  <c:v>109</c:v>
                </c:pt>
                <c:pt idx="61706">
                  <c:v>108.9</c:v>
                </c:pt>
                <c:pt idx="61707">
                  <c:v>108.9</c:v>
                </c:pt>
                <c:pt idx="61708">
                  <c:v>108.9</c:v>
                </c:pt>
                <c:pt idx="61709">
                  <c:v>108.9</c:v>
                </c:pt>
                <c:pt idx="61710">
                  <c:v>108.9</c:v>
                </c:pt>
                <c:pt idx="61711">
                  <c:v>108.9</c:v>
                </c:pt>
                <c:pt idx="61712">
                  <c:v>108.8</c:v>
                </c:pt>
                <c:pt idx="61713">
                  <c:v>108.8</c:v>
                </c:pt>
                <c:pt idx="61714">
                  <c:v>108.8</c:v>
                </c:pt>
                <c:pt idx="61715">
                  <c:v>108.8</c:v>
                </c:pt>
                <c:pt idx="61716">
                  <c:v>108.8</c:v>
                </c:pt>
                <c:pt idx="61717">
                  <c:v>108.8</c:v>
                </c:pt>
                <c:pt idx="61718">
                  <c:v>108.7</c:v>
                </c:pt>
                <c:pt idx="61719">
                  <c:v>108.7</c:v>
                </c:pt>
                <c:pt idx="61720">
                  <c:v>108.7</c:v>
                </c:pt>
                <c:pt idx="61721">
                  <c:v>108.7</c:v>
                </c:pt>
                <c:pt idx="61722">
                  <c:v>108.7</c:v>
                </c:pt>
                <c:pt idx="61723">
                  <c:v>108.7</c:v>
                </c:pt>
                <c:pt idx="61724">
                  <c:v>108.6</c:v>
                </c:pt>
                <c:pt idx="61725">
                  <c:v>108.6</c:v>
                </c:pt>
                <c:pt idx="61726">
                  <c:v>108.6</c:v>
                </c:pt>
                <c:pt idx="61727">
                  <c:v>108.6</c:v>
                </c:pt>
                <c:pt idx="61728">
                  <c:v>108.6</c:v>
                </c:pt>
                <c:pt idx="61729">
                  <c:v>108.6</c:v>
                </c:pt>
                <c:pt idx="61730">
                  <c:v>108.6</c:v>
                </c:pt>
                <c:pt idx="61731">
                  <c:v>108.6</c:v>
                </c:pt>
                <c:pt idx="61732">
                  <c:v>108.6</c:v>
                </c:pt>
                <c:pt idx="61733">
                  <c:v>108.6</c:v>
                </c:pt>
                <c:pt idx="61734">
                  <c:v>108.6</c:v>
                </c:pt>
                <c:pt idx="61735">
                  <c:v>108.6</c:v>
                </c:pt>
                <c:pt idx="61736">
                  <c:v>108.6</c:v>
                </c:pt>
                <c:pt idx="61737">
                  <c:v>108.6</c:v>
                </c:pt>
                <c:pt idx="61738">
                  <c:v>108.6</c:v>
                </c:pt>
                <c:pt idx="61739">
                  <c:v>108.5</c:v>
                </c:pt>
                <c:pt idx="61740">
                  <c:v>108.5</c:v>
                </c:pt>
                <c:pt idx="61741">
                  <c:v>108.5</c:v>
                </c:pt>
                <c:pt idx="61742">
                  <c:v>108.5</c:v>
                </c:pt>
                <c:pt idx="61743">
                  <c:v>108.5</c:v>
                </c:pt>
                <c:pt idx="61744">
                  <c:v>108.5</c:v>
                </c:pt>
                <c:pt idx="61745">
                  <c:v>108.5</c:v>
                </c:pt>
                <c:pt idx="61746">
                  <c:v>108.5</c:v>
                </c:pt>
                <c:pt idx="61747">
                  <c:v>108.5</c:v>
                </c:pt>
                <c:pt idx="61748">
                  <c:v>108.5</c:v>
                </c:pt>
                <c:pt idx="61749">
                  <c:v>108.5</c:v>
                </c:pt>
                <c:pt idx="61750">
                  <c:v>108.5</c:v>
                </c:pt>
                <c:pt idx="61751">
                  <c:v>108.5</c:v>
                </c:pt>
                <c:pt idx="61752">
                  <c:v>108.5</c:v>
                </c:pt>
                <c:pt idx="61753">
                  <c:v>108.5</c:v>
                </c:pt>
                <c:pt idx="61754">
                  <c:v>108.5</c:v>
                </c:pt>
                <c:pt idx="61755">
                  <c:v>108.5</c:v>
                </c:pt>
                <c:pt idx="61756">
                  <c:v>108.5</c:v>
                </c:pt>
                <c:pt idx="61757">
                  <c:v>108.5</c:v>
                </c:pt>
                <c:pt idx="61758">
                  <c:v>108.5</c:v>
                </c:pt>
                <c:pt idx="61759">
                  <c:v>108.5</c:v>
                </c:pt>
                <c:pt idx="61760">
                  <c:v>108.5</c:v>
                </c:pt>
                <c:pt idx="61761">
                  <c:v>108.5</c:v>
                </c:pt>
                <c:pt idx="61762">
                  <c:v>108.5</c:v>
                </c:pt>
                <c:pt idx="61763">
                  <c:v>108.5</c:v>
                </c:pt>
                <c:pt idx="61764">
                  <c:v>108.5</c:v>
                </c:pt>
                <c:pt idx="61765">
                  <c:v>108.5</c:v>
                </c:pt>
                <c:pt idx="61766">
                  <c:v>108.5</c:v>
                </c:pt>
                <c:pt idx="61767">
                  <c:v>108.5</c:v>
                </c:pt>
                <c:pt idx="61768">
                  <c:v>108.5</c:v>
                </c:pt>
                <c:pt idx="61769">
                  <c:v>108.5</c:v>
                </c:pt>
                <c:pt idx="61770">
                  <c:v>108.5</c:v>
                </c:pt>
                <c:pt idx="61771">
                  <c:v>108.5</c:v>
                </c:pt>
                <c:pt idx="61772">
                  <c:v>108.5</c:v>
                </c:pt>
                <c:pt idx="61773">
                  <c:v>108.5</c:v>
                </c:pt>
                <c:pt idx="61774">
                  <c:v>108.5</c:v>
                </c:pt>
                <c:pt idx="61775">
                  <c:v>108.5</c:v>
                </c:pt>
                <c:pt idx="61776">
                  <c:v>108.5</c:v>
                </c:pt>
                <c:pt idx="61777">
                  <c:v>108.5</c:v>
                </c:pt>
                <c:pt idx="61778">
                  <c:v>108.5</c:v>
                </c:pt>
                <c:pt idx="61779">
                  <c:v>108.5</c:v>
                </c:pt>
                <c:pt idx="61780">
                  <c:v>108.5</c:v>
                </c:pt>
                <c:pt idx="61781">
                  <c:v>108.5</c:v>
                </c:pt>
                <c:pt idx="61782">
                  <c:v>108.5</c:v>
                </c:pt>
                <c:pt idx="61783">
                  <c:v>108.5</c:v>
                </c:pt>
                <c:pt idx="61784">
                  <c:v>108.5</c:v>
                </c:pt>
                <c:pt idx="61785">
                  <c:v>108.5</c:v>
                </c:pt>
                <c:pt idx="61786">
                  <c:v>108.5</c:v>
                </c:pt>
                <c:pt idx="61787">
                  <c:v>108.5</c:v>
                </c:pt>
                <c:pt idx="61788">
                  <c:v>108.6</c:v>
                </c:pt>
                <c:pt idx="61789">
                  <c:v>108.6</c:v>
                </c:pt>
                <c:pt idx="61790">
                  <c:v>108.6</c:v>
                </c:pt>
                <c:pt idx="61791">
                  <c:v>108.6</c:v>
                </c:pt>
                <c:pt idx="61792">
                  <c:v>108.6</c:v>
                </c:pt>
                <c:pt idx="61793">
                  <c:v>108.6</c:v>
                </c:pt>
                <c:pt idx="61794">
                  <c:v>108.6</c:v>
                </c:pt>
                <c:pt idx="61795">
                  <c:v>108.6</c:v>
                </c:pt>
                <c:pt idx="61796">
                  <c:v>108.6</c:v>
                </c:pt>
                <c:pt idx="61797">
                  <c:v>108.6</c:v>
                </c:pt>
                <c:pt idx="61798">
                  <c:v>108.6</c:v>
                </c:pt>
                <c:pt idx="61799">
                  <c:v>108.6</c:v>
                </c:pt>
                <c:pt idx="61800">
                  <c:v>108.6</c:v>
                </c:pt>
                <c:pt idx="61801">
                  <c:v>108.6</c:v>
                </c:pt>
                <c:pt idx="61802">
                  <c:v>108.6</c:v>
                </c:pt>
                <c:pt idx="61803">
                  <c:v>108.7</c:v>
                </c:pt>
                <c:pt idx="61804">
                  <c:v>108.7</c:v>
                </c:pt>
                <c:pt idx="61805">
                  <c:v>108.7</c:v>
                </c:pt>
                <c:pt idx="61806">
                  <c:v>108.7</c:v>
                </c:pt>
                <c:pt idx="61807">
                  <c:v>108.7</c:v>
                </c:pt>
                <c:pt idx="61808">
                  <c:v>108.7</c:v>
                </c:pt>
                <c:pt idx="61809">
                  <c:v>108.7</c:v>
                </c:pt>
                <c:pt idx="61810">
                  <c:v>108.7</c:v>
                </c:pt>
                <c:pt idx="61811">
                  <c:v>108.7</c:v>
                </c:pt>
                <c:pt idx="61812">
                  <c:v>108.7</c:v>
                </c:pt>
                <c:pt idx="61813">
                  <c:v>108.8</c:v>
                </c:pt>
                <c:pt idx="61814">
                  <c:v>108.8</c:v>
                </c:pt>
                <c:pt idx="61815">
                  <c:v>108.8</c:v>
                </c:pt>
                <c:pt idx="61816">
                  <c:v>108.8</c:v>
                </c:pt>
                <c:pt idx="61817">
                  <c:v>108.8</c:v>
                </c:pt>
                <c:pt idx="61818">
                  <c:v>108.8</c:v>
                </c:pt>
                <c:pt idx="61819">
                  <c:v>108.8</c:v>
                </c:pt>
                <c:pt idx="61820">
                  <c:v>108.8</c:v>
                </c:pt>
                <c:pt idx="61821">
                  <c:v>108.8</c:v>
                </c:pt>
                <c:pt idx="61822">
                  <c:v>108.9</c:v>
                </c:pt>
                <c:pt idx="61823">
                  <c:v>108.9</c:v>
                </c:pt>
                <c:pt idx="61824">
                  <c:v>108.9</c:v>
                </c:pt>
                <c:pt idx="61825">
                  <c:v>108.9</c:v>
                </c:pt>
                <c:pt idx="61826">
                  <c:v>108.9</c:v>
                </c:pt>
                <c:pt idx="61827">
                  <c:v>108.9</c:v>
                </c:pt>
                <c:pt idx="61828">
                  <c:v>108.9</c:v>
                </c:pt>
                <c:pt idx="61829">
                  <c:v>108.9</c:v>
                </c:pt>
                <c:pt idx="61830">
                  <c:v>109</c:v>
                </c:pt>
                <c:pt idx="61831">
                  <c:v>109</c:v>
                </c:pt>
                <c:pt idx="61832">
                  <c:v>109</c:v>
                </c:pt>
                <c:pt idx="61833">
                  <c:v>109</c:v>
                </c:pt>
                <c:pt idx="61834">
                  <c:v>109</c:v>
                </c:pt>
                <c:pt idx="61835">
                  <c:v>109</c:v>
                </c:pt>
                <c:pt idx="61836">
                  <c:v>109</c:v>
                </c:pt>
                <c:pt idx="61837">
                  <c:v>109</c:v>
                </c:pt>
                <c:pt idx="61838">
                  <c:v>109</c:v>
                </c:pt>
                <c:pt idx="61839">
                  <c:v>109</c:v>
                </c:pt>
                <c:pt idx="61840">
                  <c:v>109</c:v>
                </c:pt>
                <c:pt idx="61841">
                  <c:v>109.1</c:v>
                </c:pt>
                <c:pt idx="61842">
                  <c:v>109.1</c:v>
                </c:pt>
                <c:pt idx="61843">
                  <c:v>109.1</c:v>
                </c:pt>
                <c:pt idx="61844">
                  <c:v>109.1</c:v>
                </c:pt>
                <c:pt idx="61845">
                  <c:v>109.1</c:v>
                </c:pt>
                <c:pt idx="61846">
                  <c:v>109.1</c:v>
                </c:pt>
                <c:pt idx="61847">
                  <c:v>109.2</c:v>
                </c:pt>
                <c:pt idx="61848">
                  <c:v>109.2</c:v>
                </c:pt>
                <c:pt idx="61849">
                  <c:v>109.2</c:v>
                </c:pt>
                <c:pt idx="61850">
                  <c:v>109.2</c:v>
                </c:pt>
                <c:pt idx="61851">
                  <c:v>109.2</c:v>
                </c:pt>
                <c:pt idx="61852">
                  <c:v>109.2</c:v>
                </c:pt>
                <c:pt idx="61853">
                  <c:v>109.3</c:v>
                </c:pt>
                <c:pt idx="61854">
                  <c:v>109.3</c:v>
                </c:pt>
                <c:pt idx="61855">
                  <c:v>109.3</c:v>
                </c:pt>
                <c:pt idx="61856">
                  <c:v>109.3</c:v>
                </c:pt>
                <c:pt idx="61857">
                  <c:v>109.3</c:v>
                </c:pt>
                <c:pt idx="61858">
                  <c:v>109.3</c:v>
                </c:pt>
                <c:pt idx="61859">
                  <c:v>109.4</c:v>
                </c:pt>
                <c:pt idx="61860">
                  <c:v>109.4</c:v>
                </c:pt>
                <c:pt idx="61861">
                  <c:v>109.4</c:v>
                </c:pt>
                <c:pt idx="61862">
                  <c:v>109.4</c:v>
                </c:pt>
                <c:pt idx="61863">
                  <c:v>109.4</c:v>
                </c:pt>
                <c:pt idx="61864">
                  <c:v>109.5</c:v>
                </c:pt>
                <c:pt idx="61865">
                  <c:v>109.5</c:v>
                </c:pt>
                <c:pt idx="61866">
                  <c:v>109.5</c:v>
                </c:pt>
                <c:pt idx="61867">
                  <c:v>109.5</c:v>
                </c:pt>
                <c:pt idx="61868">
                  <c:v>109.5</c:v>
                </c:pt>
                <c:pt idx="61869">
                  <c:v>109.5</c:v>
                </c:pt>
                <c:pt idx="61870">
                  <c:v>109.6</c:v>
                </c:pt>
                <c:pt idx="61871">
                  <c:v>109.5</c:v>
                </c:pt>
                <c:pt idx="61872">
                  <c:v>109.6</c:v>
                </c:pt>
                <c:pt idx="61873">
                  <c:v>109.6</c:v>
                </c:pt>
                <c:pt idx="61874">
                  <c:v>109.6</c:v>
                </c:pt>
                <c:pt idx="61875">
                  <c:v>109.6</c:v>
                </c:pt>
                <c:pt idx="61876">
                  <c:v>109.7</c:v>
                </c:pt>
                <c:pt idx="61877">
                  <c:v>109.6</c:v>
                </c:pt>
                <c:pt idx="61878">
                  <c:v>109.7</c:v>
                </c:pt>
                <c:pt idx="61879">
                  <c:v>109.7</c:v>
                </c:pt>
                <c:pt idx="61880">
                  <c:v>109.7</c:v>
                </c:pt>
                <c:pt idx="61881">
                  <c:v>109.7</c:v>
                </c:pt>
                <c:pt idx="61882">
                  <c:v>109.7</c:v>
                </c:pt>
                <c:pt idx="61883">
                  <c:v>109.7</c:v>
                </c:pt>
                <c:pt idx="61884">
                  <c:v>109.8</c:v>
                </c:pt>
                <c:pt idx="61885">
                  <c:v>109.8</c:v>
                </c:pt>
                <c:pt idx="61886">
                  <c:v>109.8</c:v>
                </c:pt>
                <c:pt idx="61887">
                  <c:v>109.8</c:v>
                </c:pt>
                <c:pt idx="61888">
                  <c:v>109.8</c:v>
                </c:pt>
                <c:pt idx="61889">
                  <c:v>109.8</c:v>
                </c:pt>
                <c:pt idx="61890">
                  <c:v>109.9</c:v>
                </c:pt>
                <c:pt idx="61891">
                  <c:v>109.9</c:v>
                </c:pt>
                <c:pt idx="61892">
                  <c:v>109.9</c:v>
                </c:pt>
                <c:pt idx="61893">
                  <c:v>109.9</c:v>
                </c:pt>
                <c:pt idx="61894">
                  <c:v>109.9</c:v>
                </c:pt>
                <c:pt idx="61895">
                  <c:v>110</c:v>
                </c:pt>
                <c:pt idx="61896">
                  <c:v>110</c:v>
                </c:pt>
                <c:pt idx="61897">
                  <c:v>110</c:v>
                </c:pt>
                <c:pt idx="61898">
                  <c:v>110</c:v>
                </c:pt>
                <c:pt idx="61899">
                  <c:v>110</c:v>
                </c:pt>
                <c:pt idx="61900">
                  <c:v>110</c:v>
                </c:pt>
                <c:pt idx="61901">
                  <c:v>110</c:v>
                </c:pt>
                <c:pt idx="61902">
                  <c:v>110</c:v>
                </c:pt>
                <c:pt idx="61903">
                  <c:v>110.1</c:v>
                </c:pt>
                <c:pt idx="61904">
                  <c:v>110.1</c:v>
                </c:pt>
                <c:pt idx="61905">
                  <c:v>110.1</c:v>
                </c:pt>
                <c:pt idx="61906">
                  <c:v>110.1</c:v>
                </c:pt>
                <c:pt idx="61907">
                  <c:v>110.1</c:v>
                </c:pt>
                <c:pt idx="61908">
                  <c:v>110.1</c:v>
                </c:pt>
                <c:pt idx="61909">
                  <c:v>110.2</c:v>
                </c:pt>
                <c:pt idx="61910">
                  <c:v>110.2</c:v>
                </c:pt>
                <c:pt idx="61911">
                  <c:v>110.2</c:v>
                </c:pt>
                <c:pt idx="61912">
                  <c:v>110.2</c:v>
                </c:pt>
                <c:pt idx="61913">
                  <c:v>110.2</c:v>
                </c:pt>
                <c:pt idx="61914">
                  <c:v>110.2</c:v>
                </c:pt>
                <c:pt idx="61915">
                  <c:v>110.2</c:v>
                </c:pt>
                <c:pt idx="61916">
                  <c:v>110.3</c:v>
                </c:pt>
                <c:pt idx="61917">
                  <c:v>110.3</c:v>
                </c:pt>
                <c:pt idx="61918">
                  <c:v>110.3</c:v>
                </c:pt>
                <c:pt idx="61919">
                  <c:v>110.3</c:v>
                </c:pt>
                <c:pt idx="61920">
                  <c:v>110.3</c:v>
                </c:pt>
                <c:pt idx="61921">
                  <c:v>110.3</c:v>
                </c:pt>
                <c:pt idx="61922">
                  <c:v>110.3</c:v>
                </c:pt>
                <c:pt idx="61923">
                  <c:v>110.3</c:v>
                </c:pt>
                <c:pt idx="61924">
                  <c:v>110.4</c:v>
                </c:pt>
                <c:pt idx="61925">
                  <c:v>110.4</c:v>
                </c:pt>
                <c:pt idx="61926">
                  <c:v>110.4</c:v>
                </c:pt>
                <c:pt idx="61927">
                  <c:v>110.4</c:v>
                </c:pt>
                <c:pt idx="61928">
                  <c:v>110.4</c:v>
                </c:pt>
                <c:pt idx="61929">
                  <c:v>110.4</c:v>
                </c:pt>
                <c:pt idx="61930">
                  <c:v>110.4</c:v>
                </c:pt>
                <c:pt idx="61931">
                  <c:v>110.4</c:v>
                </c:pt>
                <c:pt idx="61932">
                  <c:v>110.4</c:v>
                </c:pt>
                <c:pt idx="61933">
                  <c:v>110.5</c:v>
                </c:pt>
                <c:pt idx="61934">
                  <c:v>110.5</c:v>
                </c:pt>
                <c:pt idx="61935">
                  <c:v>110.5</c:v>
                </c:pt>
                <c:pt idx="61936">
                  <c:v>110.5</c:v>
                </c:pt>
                <c:pt idx="61937">
                  <c:v>110.5</c:v>
                </c:pt>
                <c:pt idx="61938">
                  <c:v>110.5</c:v>
                </c:pt>
                <c:pt idx="61939">
                  <c:v>110.5</c:v>
                </c:pt>
                <c:pt idx="61940">
                  <c:v>110.5</c:v>
                </c:pt>
                <c:pt idx="61941">
                  <c:v>110.5</c:v>
                </c:pt>
                <c:pt idx="61942">
                  <c:v>110.5</c:v>
                </c:pt>
                <c:pt idx="61943">
                  <c:v>110.5</c:v>
                </c:pt>
                <c:pt idx="61944">
                  <c:v>110.5</c:v>
                </c:pt>
                <c:pt idx="61945">
                  <c:v>110.5</c:v>
                </c:pt>
                <c:pt idx="61946">
                  <c:v>110.6</c:v>
                </c:pt>
                <c:pt idx="61947">
                  <c:v>110.6</c:v>
                </c:pt>
                <c:pt idx="61948">
                  <c:v>110.6</c:v>
                </c:pt>
                <c:pt idx="61949">
                  <c:v>110.6</c:v>
                </c:pt>
                <c:pt idx="61950">
                  <c:v>110.6</c:v>
                </c:pt>
                <c:pt idx="61951">
                  <c:v>110.6</c:v>
                </c:pt>
                <c:pt idx="61952">
                  <c:v>110.6</c:v>
                </c:pt>
                <c:pt idx="61953">
                  <c:v>110.6</c:v>
                </c:pt>
                <c:pt idx="61954">
                  <c:v>110.6</c:v>
                </c:pt>
                <c:pt idx="61955">
                  <c:v>110.6</c:v>
                </c:pt>
                <c:pt idx="61956">
                  <c:v>110.7</c:v>
                </c:pt>
                <c:pt idx="61957">
                  <c:v>110.6</c:v>
                </c:pt>
                <c:pt idx="61958">
                  <c:v>110.7</c:v>
                </c:pt>
                <c:pt idx="61959">
                  <c:v>110.7</c:v>
                </c:pt>
                <c:pt idx="61960">
                  <c:v>110.7</c:v>
                </c:pt>
                <c:pt idx="61961">
                  <c:v>110.7</c:v>
                </c:pt>
                <c:pt idx="61962">
                  <c:v>110.7</c:v>
                </c:pt>
                <c:pt idx="61963">
                  <c:v>110.7</c:v>
                </c:pt>
                <c:pt idx="61964">
                  <c:v>110.7</c:v>
                </c:pt>
                <c:pt idx="61965">
                  <c:v>110.7</c:v>
                </c:pt>
                <c:pt idx="61966">
                  <c:v>110.7</c:v>
                </c:pt>
                <c:pt idx="61967">
                  <c:v>110.7</c:v>
                </c:pt>
                <c:pt idx="61968">
                  <c:v>110.7</c:v>
                </c:pt>
                <c:pt idx="61969">
                  <c:v>110.7</c:v>
                </c:pt>
                <c:pt idx="61970">
                  <c:v>110.7</c:v>
                </c:pt>
                <c:pt idx="61971">
                  <c:v>110.7</c:v>
                </c:pt>
                <c:pt idx="61972">
                  <c:v>110.7</c:v>
                </c:pt>
                <c:pt idx="61973">
                  <c:v>110.7</c:v>
                </c:pt>
                <c:pt idx="61974">
                  <c:v>110.7</c:v>
                </c:pt>
                <c:pt idx="61975">
                  <c:v>110.7</c:v>
                </c:pt>
                <c:pt idx="61976">
                  <c:v>110.7</c:v>
                </c:pt>
                <c:pt idx="61977">
                  <c:v>110.7</c:v>
                </c:pt>
                <c:pt idx="61978">
                  <c:v>110.8</c:v>
                </c:pt>
                <c:pt idx="61979">
                  <c:v>110.7</c:v>
                </c:pt>
                <c:pt idx="61980">
                  <c:v>110.8</c:v>
                </c:pt>
                <c:pt idx="61981">
                  <c:v>110.8</c:v>
                </c:pt>
                <c:pt idx="61982">
                  <c:v>110.8</c:v>
                </c:pt>
                <c:pt idx="61983">
                  <c:v>110.7</c:v>
                </c:pt>
                <c:pt idx="61984">
                  <c:v>110.8</c:v>
                </c:pt>
                <c:pt idx="61985">
                  <c:v>110.7</c:v>
                </c:pt>
                <c:pt idx="61986">
                  <c:v>110.8</c:v>
                </c:pt>
                <c:pt idx="61987">
                  <c:v>110.8</c:v>
                </c:pt>
                <c:pt idx="61988">
                  <c:v>110.8</c:v>
                </c:pt>
                <c:pt idx="61989">
                  <c:v>110.8</c:v>
                </c:pt>
                <c:pt idx="61990">
                  <c:v>110.7</c:v>
                </c:pt>
                <c:pt idx="61991">
                  <c:v>110.7</c:v>
                </c:pt>
                <c:pt idx="61992">
                  <c:v>110.7</c:v>
                </c:pt>
                <c:pt idx="61993">
                  <c:v>110.7</c:v>
                </c:pt>
                <c:pt idx="61994">
                  <c:v>110.7</c:v>
                </c:pt>
                <c:pt idx="61995">
                  <c:v>110.7</c:v>
                </c:pt>
                <c:pt idx="61996">
                  <c:v>110.7</c:v>
                </c:pt>
                <c:pt idx="61997">
                  <c:v>110.7</c:v>
                </c:pt>
                <c:pt idx="61998">
                  <c:v>110.7</c:v>
                </c:pt>
                <c:pt idx="61999">
                  <c:v>110.7</c:v>
                </c:pt>
                <c:pt idx="62000">
                  <c:v>110.7</c:v>
                </c:pt>
                <c:pt idx="62001">
                  <c:v>110.7</c:v>
                </c:pt>
                <c:pt idx="62002">
                  <c:v>110.7</c:v>
                </c:pt>
                <c:pt idx="62003">
                  <c:v>110.7</c:v>
                </c:pt>
                <c:pt idx="62004">
                  <c:v>110.7</c:v>
                </c:pt>
                <c:pt idx="62005">
                  <c:v>110.7</c:v>
                </c:pt>
                <c:pt idx="62006">
                  <c:v>110.7</c:v>
                </c:pt>
                <c:pt idx="62007">
                  <c:v>110.7</c:v>
                </c:pt>
                <c:pt idx="62008">
                  <c:v>110.7</c:v>
                </c:pt>
                <c:pt idx="62009">
                  <c:v>110.6</c:v>
                </c:pt>
                <c:pt idx="62010">
                  <c:v>110.6</c:v>
                </c:pt>
                <c:pt idx="62011">
                  <c:v>110.6</c:v>
                </c:pt>
                <c:pt idx="62012">
                  <c:v>110.6</c:v>
                </c:pt>
                <c:pt idx="62013">
                  <c:v>110.6</c:v>
                </c:pt>
                <c:pt idx="62014">
                  <c:v>110.6</c:v>
                </c:pt>
                <c:pt idx="62015">
                  <c:v>110.6</c:v>
                </c:pt>
                <c:pt idx="62016">
                  <c:v>110.6</c:v>
                </c:pt>
                <c:pt idx="62017">
                  <c:v>110.6</c:v>
                </c:pt>
                <c:pt idx="62018">
                  <c:v>110.6</c:v>
                </c:pt>
                <c:pt idx="62019">
                  <c:v>110.6</c:v>
                </c:pt>
                <c:pt idx="62020">
                  <c:v>110.6</c:v>
                </c:pt>
                <c:pt idx="62021">
                  <c:v>110.6</c:v>
                </c:pt>
                <c:pt idx="62022">
                  <c:v>110.6</c:v>
                </c:pt>
                <c:pt idx="62023">
                  <c:v>110.5</c:v>
                </c:pt>
                <c:pt idx="62024">
                  <c:v>110.5</c:v>
                </c:pt>
                <c:pt idx="62025">
                  <c:v>110.5</c:v>
                </c:pt>
                <c:pt idx="62026">
                  <c:v>110.5</c:v>
                </c:pt>
                <c:pt idx="62027">
                  <c:v>110.5</c:v>
                </c:pt>
                <c:pt idx="62028">
                  <c:v>110.5</c:v>
                </c:pt>
                <c:pt idx="62029">
                  <c:v>110.5</c:v>
                </c:pt>
                <c:pt idx="62030">
                  <c:v>110.5</c:v>
                </c:pt>
                <c:pt idx="62031">
                  <c:v>110.4</c:v>
                </c:pt>
                <c:pt idx="62032">
                  <c:v>110.4</c:v>
                </c:pt>
                <c:pt idx="62033">
                  <c:v>110.4</c:v>
                </c:pt>
                <c:pt idx="62034">
                  <c:v>110.4</c:v>
                </c:pt>
                <c:pt idx="62035">
                  <c:v>110.4</c:v>
                </c:pt>
                <c:pt idx="62036">
                  <c:v>110.4</c:v>
                </c:pt>
                <c:pt idx="62037">
                  <c:v>110.4</c:v>
                </c:pt>
                <c:pt idx="62038">
                  <c:v>110.4</c:v>
                </c:pt>
                <c:pt idx="62039">
                  <c:v>110.3</c:v>
                </c:pt>
                <c:pt idx="62040">
                  <c:v>110.3</c:v>
                </c:pt>
                <c:pt idx="62041">
                  <c:v>110.3</c:v>
                </c:pt>
                <c:pt idx="62042">
                  <c:v>110.3</c:v>
                </c:pt>
                <c:pt idx="62043">
                  <c:v>110.3</c:v>
                </c:pt>
                <c:pt idx="62044">
                  <c:v>110.3</c:v>
                </c:pt>
                <c:pt idx="62045">
                  <c:v>110.3</c:v>
                </c:pt>
                <c:pt idx="62046">
                  <c:v>110.2</c:v>
                </c:pt>
                <c:pt idx="62047">
                  <c:v>110.2</c:v>
                </c:pt>
                <c:pt idx="62048">
                  <c:v>110.2</c:v>
                </c:pt>
                <c:pt idx="62049">
                  <c:v>110.2</c:v>
                </c:pt>
                <c:pt idx="62050">
                  <c:v>110.2</c:v>
                </c:pt>
                <c:pt idx="62051">
                  <c:v>110.2</c:v>
                </c:pt>
                <c:pt idx="62052">
                  <c:v>110.2</c:v>
                </c:pt>
                <c:pt idx="62053">
                  <c:v>110.1</c:v>
                </c:pt>
                <c:pt idx="62054">
                  <c:v>110.1</c:v>
                </c:pt>
                <c:pt idx="62055">
                  <c:v>110.1</c:v>
                </c:pt>
                <c:pt idx="62056">
                  <c:v>110.1</c:v>
                </c:pt>
                <c:pt idx="62057">
                  <c:v>110.1</c:v>
                </c:pt>
                <c:pt idx="62058">
                  <c:v>110.1</c:v>
                </c:pt>
                <c:pt idx="62059">
                  <c:v>110.1</c:v>
                </c:pt>
                <c:pt idx="62060">
                  <c:v>110</c:v>
                </c:pt>
                <c:pt idx="62061">
                  <c:v>110</c:v>
                </c:pt>
                <c:pt idx="62062">
                  <c:v>110</c:v>
                </c:pt>
                <c:pt idx="62063">
                  <c:v>110</c:v>
                </c:pt>
                <c:pt idx="62064">
                  <c:v>110</c:v>
                </c:pt>
                <c:pt idx="62065">
                  <c:v>110</c:v>
                </c:pt>
                <c:pt idx="62066">
                  <c:v>110</c:v>
                </c:pt>
                <c:pt idx="62067">
                  <c:v>110</c:v>
                </c:pt>
                <c:pt idx="62068">
                  <c:v>109.9</c:v>
                </c:pt>
                <c:pt idx="62069">
                  <c:v>109.9</c:v>
                </c:pt>
                <c:pt idx="62070">
                  <c:v>109.9</c:v>
                </c:pt>
                <c:pt idx="62071">
                  <c:v>109.9</c:v>
                </c:pt>
                <c:pt idx="62072">
                  <c:v>109.9</c:v>
                </c:pt>
                <c:pt idx="62073">
                  <c:v>109.9</c:v>
                </c:pt>
                <c:pt idx="62074">
                  <c:v>109.9</c:v>
                </c:pt>
                <c:pt idx="62075">
                  <c:v>109.8</c:v>
                </c:pt>
                <c:pt idx="62076">
                  <c:v>109.8</c:v>
                </c:pt>
                <c:pt idx="62077">
                  <c:v>109.8</c:v>
                </c:pt>
                <c:pt idx="62078">
                  <c:v>109.8</c:v>
                </c:pt>
                <c:pt idx="62079">
                  <c:v>109.8</c:v>
                </c:pt>
                <c:pt idx="62080">
                  <c:v>109.8</c:v>
                </c:pt>
                <c:pt idx="62081">
                  <c:v>109.7</c:v>
                </c:pt>
                <c:pt idx="62082">
                  <c:v>109.7</c:v>
                </c:pt>
                <c:pt idx="62083">
                  <c:v>109.7</c:v>
                </c:pt>
                <c:pt idx="62084">
                  <c:v>109.7</c:v>
                </c:pt>
                <c:pt idx="62085">
                  <c:v>109.7</c:v>
                </c:pt>
                <c:pt idx="62086">
                  <c:v>109.7</c:v>
                </c:pt>
                <c:pt idx="62087">
                  <c:v>109.6</c:v>
                </c:pt>
                <c:pt idx="62088">
                  <c:v>109.6</c:v>
                </c:pt>
                <c:pt idx="62089">
                  <c:v>109.6</c:v>
                </c:pt>
                <c:pt idx="62090">
                  <c:v>109.6</c:v>
                </c:pt>
                <c:pt idx="62091">
                  <c:v>109.6</c:v>
                </c:pt>
                <c:pt idx="62092">
                  <c:v>109.6</c:v>
                </c:pt>
                <c:pt idx="62093">
                  <c:v>109.5</c:v>
                </c:pt>
                <c:pt idx="62094">
                  <c:v>109.5</c:v>
                </c:pt>
                <c:pt idx="62095">
                  <c:v>109.5</c:v>
                </c:pt>
                <c:pt idx="62096">
                  <c:v>109.5</c:v>
                </c:pt>
                <c:pt idx="62097">
                  <c:v>109.5</c:v>
                </c:pt>
                <c:pt idx="62098">
                  <c:v>109.5</c:v>
                </c:pt>
                <c:pt idx="62099">
                  <c:v>109.4</c:v>
                </c:pt>
                <c:pt idx="62100">
                  <c:v>109.4</c:v>
                </c:pt>
                <c:pt idx="62101">
                  <c:v>109.4</c:v>
                </c:pt>
                <c:pt idx="62102">
                  <c:v>109.4</c:v>
                </c:pt>
                <c:pt idx="62103">
                  <c:v>109.4</c:v>
                </c:pt>
                <c:pt idx="62104">
                  <c:v>109.4</c:v>
                </c:pt>
                <c:pt idx="62105">
                  <c:v>109.3</c:v>
                </c:pt>
                <c:pt idx="62106">
                  <c:v>109.3</c:v>
                </c:pt>
                <c:pt idx="62107">
                  <c:v>109.3</c:v>
                </c:pt>
                <c:pt idx="62108">
                  <c:v>109.3</c:v>
                </c:pt>
                <c:pt idx="62109">
                  <c:v>109.3</c:v>
                </c:pt>
                <c:pt idx="62110">
                  <c:v>109.3</c:v>
                </c:pt>
                <c:pt idx="62111">
                  <c:v>109.3</c:v>
                </c:pt>
                <c:pt idx="62112">
                  <c:v>109.2</c:v>
                </c:pt>
                <c:pt idx="62113">
                  <c:v>109.2</c:v>
                </c:pt>
                <c:pt idx="62114">
                  <c:v>109.2</c:v>
                </c:pt>
                <c:pt idx="62115">
                  <c:v>109.2</c:v>
                </c:pt>
                <c:pt idx="62116">
                  <c:v>109.2</c:v>
                </c:pt>
                <c:pt idx="62117">
                  <c:v>109.2</c:v>
                </c:pt>
                <c:pt idx="62118">
                  <c:v>109.2</c:v>
                </c:pt>
                <c:pt idx="62119">
                  <c:v>109.1</c:v>
                </c:pt>
                <c:pt idx="62120">
                  <c:v>109.1</c:v>
                </c:pt>
                <c:pt idx="62121">
                  <c:v>109.1</c:v>
                </c:pt>
                <c:pt idx="62122">
                  <c:v>109.1</c:v>
                </c:pt>
                <c:pt idx="62123">
                  <c:v>109.1</c:v>
                </c:pt>
                <c:pt idx="62124">
                  <c:v>109.1</c:v>
                </c:pt>
                <c:pt idx="62125">
                  <c:v>109.1</c:v>
                </c:pt>
                <c:pt idx="62126">
                  <c:v>109.1</c:v>
                </c:pt>
                <c:pt idx="62127">
                  <c:v>109</c:v>
                </c:pt>
                <c:pt idx="62128">
                  <c:v>109</c:v>
                </c:pt>
                <c:pt idx="62129">
                  <c:v>109</c:v>
                </c:pt>
                <c:pt idx="62130">
                  <c:v>109</c:v>
                </c:pt>
                <c:pt idx="62131">
                  <c:v>109</c:v>
                </c:pt>
                <c:pt idx="62132">
                  <c:v>109</c:v>
                </c:pt>
                <c:pt idx="62133">
                  <c:v>109</c:v>
                </c:pt>
                <c:pt idx="62134">
                  <c:v>109</c:v>
                </c:pt>
                <c:pt idx="62135">
                  <c:v>109</c:v>
                </c:pt>
                <c:pt idx="62136">
                  <c:v>109</c:v>
                </c:pt>
                <c:pt idx="62137">
                  <c:v>109</c:v>
                </c:pt>
                <c:pt idx="62138">
                  <c:v>108.9</c:v>
                </c:pt>
                <c:pt idx="62139">
                  <c:v>108.9</c:v>
                </c:pt>
                <c:pt idx="62140">
                  <c:v>108.9</c:v>
                </c:pt>
                <c:pt idx="62141">
                  <c:v>108.9</c:v>
                </c:pt>
                <c:pt idx="62142">
                  <c:v>108.9</c:v>
                </c:pt>
                <c:pt idx="62143">
                  <c:v>108.9</c:v>
                </c:pt>
                <c:pt idx="62144">
                  <c:v>108.9</c:v>
                </c:pt>
                <c:pt idx="62145">
                  <c:v>108.9</c:v>
                </c:pt>
                <c:pt idx="62146">
                  <c:v>108.9</c:v>
                </c:pt>
                <c:pt idx="62147">
                  <c:v>108.8</c:v>
                </c:pt>
                <c:pt idx="62148">
                  <c:v>108.8</c:v>
                </c:pt>
                <c:pt idx="62149">
                  <c:v>108.8</c:v>
                </c:pt>
                <c:pt idx="62150">
                  <c:v>108.8</c:v>
                </c:pt>
                <c:pt idx="62151">
                  <c:v>108.8</c:v>
                </c:pt>
                <c:pt idx="62152">
                  <c:v>108.8</c:v>
                </c:pt>
                <c:pt idx="62153">
                  <c:v>108.8</c:v>
                </c:pt>
                <c:pt idx="62154">
                  <c:v>108.8</c:v>
                </c:pt>
                <c:pt idx="62155">
                  <c:v>108.8</c:v>
                </c:pt>
                <c:pt idx="62156">
                  <c:v>108.8</c:v>
                </c:pt>
                <c:pt idx="62157">
                  <c:v>108.8</c:v>
                </c:pt>
                <c:pt idx="62158">
                  <c:v>108.8</c:v>
                </c:pt>
                <c:pt idx="62159">
                  <c:v>108.8</c:v>
                </c:pt>
                <c:pt idx="62160">
                  <c:v>108.8</c:v>
                </c:pt>
                <c:pt idx="62161">
                  <c:v>108.7</c:v>
                </c:pt>
                <c:pt idx="62162">
                  <c:v>108.7</c:v>
                </c:pt>
                <c:pt idx="62163">
                  <c:v>108.7</c:v>
                </c:pt>
                <c:pt idx="62164">
                  <c:v>108.7</c:v>
                </c:pt>
                <c:pt idx="62165">
                  <c:v>108.7</c:v>
                </c:pt>
                <c:pt idx="62166">
                  <c:v>108.7</c:v>
                </c:pt>
                <c:pt idx="62167">
                  <c:v>108.7</c:v>
                </c:pt>
                <c:pt idx="62168">
                  <c:v>108.7</c:v>
                </c:pt>
                <c:pt idx="62169">
                  <c:v>108.7</c:v>
                </c:pt>
                <c:pt idx="62170">
                  <c:v>108.7</c:v>
                </c:pt>
                <c:pt idx="62171">
                  <c:v>108.7</c:v>
                </c:pt>
                <c:pt idx="62172">
                  <c:v>108.7</c:v>
                </c:pt>
                <c:pt idx="62173">
                  <c:v>108.7</c:v>
                </c:pt>
                <c:pt idx="62174">
                  <c:v>108.7</c:v>
                </c:pt>
                <c:pt idx="62175">
                  <c:v>108.7</c:v>
                </c:pt>
                <c:pt idx="62176">
                  <c:v>108.7</c:v>
                </c:pt>
                <c:pt idx="62177">
                  <c:v>108.7</c:v>
                </c:pt>
                <c:pt idx="62178">
                  <c:v>108.7</c:v>
                </c:pt>
                <c:pt idx="62179">
                  <c:v>108.7</c:v>
                </c:pt>
                <c:pt idx="62180">
                  <c:v>108.7</c:v>
                </c:pt>
                <c:pt idx="62181">
                  <c:v>108.7</c:v>
                </c:pt>
                <c:pt idx="62182">
                  <c:v>108.7</c:v>
                </c:pt>
                <c:pt idx="62183">
                  <c:v>108.7</c:v>
                </c:pt>
                <c:pt idx="62184">
                  <c:v>108.7</c:v>
                </c:pt>
                <c:pt idx="62185">
                  <c:v>108.7</c:v>
                </c:pt>
                <c:pt idx="62186">
                  <c:v>108.7</c:v>
                </c:pt>
                <c:pt idx="62187">
                  <c:v>108.7</c:v>
                </c:pt>
                <c:pt idx="62188">
                  <c:v>108.7</c:v>
                </c:pt>
                <c:pt idx="62189">
                  <c:v>108.7</c:v>
                </c:pt>
                <c:pt idx="62190">
                  <c:v>108.7</c:v>
                </c:pt>
                <c:pt idx="62191">
                  <c:v>108.7</c:v>
                </c:pt>
                <c:pt idx="62192">
                  <c:v>108.7</c:v>
                </c:pt>
                <c:pt idx="62193">
                  <c:v>108.7</c:v>
                </c:pt>
                <c:pt idx="62194">
                  <c:v>108.7</c:v>
                </c:pt>
                <c:pt idx="62195">
                  <c:v>108.7</c:v>
                </c:pt>
                <c:pt idx="62196">
                  <c:v>108.7</c:v>
                </c:pt>
                <c:pt idx="62197">
                  <c:v>108.7</c:v>
                </c:pt>
                <c:pt idx="62198">
                  <c:v>108.7</c:v>
                </c:pt>
                <c:pt idx="62199">
                  <c:v>108.7</c:v>
                </c:pt>
                <c:pt idx="62200">
                  <c:v>108.7</c:v>
                </c:pt>
                <c:pt idx="62201">
                  <c:v>108.7</c:v>
                </c:pt>
                <c:pt idx="62202">
                  <c:v>108.7</c:v>
                </c:pt>
                <c:pt idx="62203">
                  <c:v>108.7</c:v>
                </c:pt>
                <c:pt idx="62204">
                  <c:v>108.7</c:v>
                </c:pt>
                <c:pt idx="62205">
                  <c:v>108.7</c:v>
                </c:pt>
                <c:pt idx="62206">
                  <c:v>108.7</c:v>
                </c:pt>
                <c:pt idx="62207">
                  <c:v>108.7</c:v>
                </c:pt>
                <c:pt idx="62208">
                  <c:v>108.7</c:v>
                </c:pt>
                <c:pt idx="62209">
                  <c:v>108.7</c:v>
                </c:pt>
                <c:pt idx="62210">
                  <c:v>108.7</c:v>
                </c:pt>
                <c:pt idx="62211">
                  <c:v>108.7</c:v>
                </c:pt>
                <c:pt idx="62212">
                  <c:v>108.8</c:v>
                </c:pt>
                <c:pt idx="62213">
                  <c:v>108.8</c:v>
                </c:pt>
                <c:pt idx="62214">
                  <c:v>108.8</c:v>
                </c:pt>
                <c:pt idx="62215">
                  <c:v>108.8</c:v>
                </c:pt>
                <c:pt idx="62216">
                  <c:v>108.8</c:v>
                </c:pt>
                <c:pt idx="62217">
                  <c:v>108.8</c:v>
                </c:pt>
                <c:pt idx="62218">
                  <c:v>108.8</c:v>
                </c:pt>
                <c:pt idx="62219">
                  <c:v>108.8</c:v>
                </c:pt>
                <c:pt idx="62220">
                  <c:v>108.8</c:v>
                </c:pt>
                <c:pt idx="62221">
                  <c:v>108.8</c:v>
                </c:pt>
                <c:pt idx="62222">
                  <c:v>108.8</c:v>
                </c:pt>
                <c:pt idx="62223">
                  <c:v>108.8</c:v>
                </c:pt>
                <c:pt idx="62224">
                  <c:v>108.9</c:v>
                </c:pt>
                <c:pt idx="62225">
                  <c:v>108.9</c:v>
                </c:pt>
                <c:pt idx="62226">
                  <c:v>108.9</c:v>
                </c:pt>
                <c:pt idx="62227">
                  <c:v>108.9</c:v>
                </c:pt>
                <c:pt idx="62228">
                  <c:v>108.9</c:v>
                </c:pt>
                <c:pt idx="62229">
                  <c:v>108.9</c:v>
                </c:pt>
                <c:pt idx="62230">
                  <c:v>108.9</c:v>
                </c:pt>
                <c:pt idx="62231">
                  <c:v>108.9</c:v>
                </c:pt>
                <c:pt idx="62232">
                  <c:v>108.9</c:v>
                </c:pt>
                <c:pt idx="62233">
                  <c:v>108.9</c:v>
                </c:pt>
                <c:pt idx="62234">
                  <c:v>109</c:v>
                </c:pt>
                <c:pt idx="62235">
                  <c:v>109</c:v>
                </c:pt>
                <c:pt idx="62236">
                  <c:v>109</c:v>
                </c:pt>
                <c:pt idx="62237">
                  <c:v>109</c:v>
                </c:pt>
                <c:pt idx="62238">
                  <c:v>109</c:v>
                </c:pt>
                <c:pt idx="62239">
                  <c:v>109</c:v>
                </c:pt>
                <c:pt idx="62240">
                  <c:v>109</c:v>
                </c:pt>
                <c:pt idx="62241">
                  <c:v>109</c:v>
                </c:pt>
                <c:pt idx="62242">
                  <c:v>109</c:v>
                </c:pt>
                <c:pt idx="62243">
                  <c:v>109</c:v>
                </c:pt>
                <c:pt idx="62244">
                  <c:v>109.1</c:v>
                </c:pt>
                <c:pt idx="62245">
                  <c:v>109.1</c:v>
                </c:pt>
                <c:pt idx="62246">
                  <c:v>109.1</c:v>
                </c:pt>
                <c:pt idx="62247">
                  <c:v>109.1</c:v>
                </c:pt>
                <c:pt idx="62248">
                  <c:v>109.1</c:v>
                </c:pt>
                <c:pt idx="62249">
                  <c:v>109.1</c:v>
                </c:pt>
                <c:pt idx="62250">
                  <c:v>109.1</c:v>
                </c:pt>
                <c:pt idx="62251">
                  <c:v>109.1</c:v>
                </c:pt>
                <c:pt idx="62252">
                  <c:v>109.2</c:v>
                </c:pt>
                <c:pt idx="62253">
                  <c:v>109.2</c:v>
                </c:pt>
                <c:pt idx="62254">
                  <c:v>109.2</c:v>
                </c:pt>
                <c:pt idx="62255">
                  <c:v>109.2</c:v>
                </c:pt>
                <c:pt idx="62256">
                  <c:v>109.2</c:v>
                </c:pt>
                <c:pt idx="62257">
                  <c:v>109.2</c:v>
                </c:pt>
                <c:pt idx="62258">
                  <c:v>109.3</c:v>
                </c:pt>
                <c:pt idx="62259">
                  <c:v>109.3</c:v>
                </c:pt>
                <c:pt idx="62260">
                  <c:v>109.3</c:v>
                </c:pt>
                <c:pt idx="62261">
                  <c:v>109.3</c:v>
                </c:pt>
                <c:pt idx="62262">
                  <c:v>109.3</c:v>
                </c:pt>
                <c:pt idx="62263">
                  <c:v>109.3</c:v>
                </c:pt>
                <c:pt idx="62264">
                  <c:v>109.4</c:v>
                </c:pt>
                <c:pt idx="62265">
                  <c:v>109.4</c:v>
                </c:pt>
                <c:pt idx="62266">
                  <c:v>109.4</c:v>
                </c:pt>
                <c:pt idx="62267">
                  <c:v>109.4</c:v>
                </c:pt>
                <c:pt idx="62268">
                  <c:v>109.4</c:v>
                </c:pt>
                <c:pt idx="62269">
                  <c:v>109.4</c:v>
                </c:pt>
                <c:pt idx="62270">
                  <c:v>109.5</c:v>
                </c:pt>
                <c:pt idx="62271">
                  <c:v>109.5</c:v>
                </c:pt>
                <c:pt idx="62272">
                  <c:v>109.5</c:v>
                </c:pt>
                <c:pt idx="62273">
                  <c:v>109.5</c:v>
                </c:pt>
                <c:pt idx="62274">
                  <c:v>109.5</c:v>
                </c:pt>
                <c:pt idx="62275">
                  <c:v>109.5</c:v>
                </c:pt>
                <c:pt idx="62276">
                  <c:v>109.6</c:v>
                </c:pt>
                <c:pt idx="62277">
                  <c:v>109.6</c:v>
                </c:pt>
                <c:pt idx="62278">
                  <c:v>109.6</c:v>
                </c:pt>
                <c:pt idx="62279">
                  <c:v>109.6</c:v>
                </c:pt>
                <c:pt idx="62280">
                  <c:v>109.6</c:v>
                </c:pt>
                <c:pt idx="62281">
                  <c:v>109.6</c:v>
                </c:pt>
                <c:pt idx="62282">
                  <c:v>109.7</c:v>
                </c:pt>
                <c:pt idx="62283">
                  <c:v>109.7</c:v>
                </c:pt>
                <c:pt idx="62284">
                  <c:v>109.7</c:v>
                </c:pt>
                <c:pt idx="62285">
                  <c:v>109.7</c:v>
                </c:pt>
                <c:pt idx="62286">
                  <c:v>109.7</c:v>
                </c:pt>
                <c:pt idx="62287">
                  <c:v>109.7</c:v>
                </c:pt>
                <c:pt idx="62288">
                  <c:v>109.8</c:v>
                </c:pt>
                <c:pt idx="62289">
                  <c:v>109.8</c:v>
                </c:pt>
                <c:pt idx="62290">
                  <c:v>109.8</c:v>
                </c:pt>
                <c:pt idx="62291">
                  <c:v>109.8</c:v>
                </c:pt>
                <c:pt idx="62292">
                  <c:v>109.8</c:v>
                </c:pt>
                <c:pt idx="62293">
                  <c:v>109.8</c:v>
                </c:pt>
                <c:pt idx="62294">
                  <c:v>109.9</c:v>
                </c:pt>
                <c:pt idx="62295">
                  <c:v>109.9</c:v>
                </c:pt>
                <c:pt idx="62296">
                  <c:v>109.9</c:v>
                </c:pt>
                <c:pt idx="62297">
                  <c:v>109.9</c:v>
                </c:pt>
                <c:pt idx="62298">
                  <c:v>109.9</c:v>
                </c:pt>
                <c:pt idx="62299">
                  <c:v>110</c:v>
                </c:pt>
                <c:pt idx="62300">
                  <c:v>110</c:v>
                </c:pt>
                <c:pt idx="62301">
                  <c:v>110</c:v>
                </c:pt>
                <c:pt idx="62302">
                  <c:v>110</c:v>
                </c:pt>
                <c:pt idx="62303">
                  <c:v>110</c:v>
                </c:pt>
                <c:pt idx="62304">
                  <c:v>110</c:v>
                </c:pt>
                <c:pt idx="62305">
                  <c:v>110</c:v>
                </c:pt>
                <c:pt idx="62306">
                  <c:v>110</c:v>
                </c:pt>
                <c:pt idx="62307">
                  <c:v>110.1</c:v>
                </c:pt>
                <c:pt idx="62308">
                  <c:v>110.1</c:v>
                </c:pt>
                <c:pt idx="62309">
                  <c:v>110.1</c:v>
                </c:pt>
                <c:pt idx="62310">
                  <c:v>110.1</c:v>
                </c:pt>
                <c:pt idx="62311">
                  <c:v>110.1</c:v>
                </c:pt>
                <c:pt idx="62312">
                  <c:v>110.1</c:v>
                </c:pt>
                <c:pt idx="62313">
                  <c:v>110.2</c:v>
                </c:pt>
                <c:pt idx="62314">
                  <c:v>110.2</c:v>
                </c:pt>
                <c:pt idx="62315">
                  <c:v>110.2</c:v>
                </c:pt>
                <c:pt idx="62316">
                  <c:v>110.2</c:v>
                </c:pt>
                <c:pt idx="62317">
                  <c:v>110.2</c:v>
                </c:pt>
                <c:pt idx="62318">
                  <c:v>110.2</c:v>
                </c:pt>
                <c:pt idx="62319">
                  <c:v>110.3</c:v>
                </c:pt>
                <c:pt idx="62320">
                  <c:v>110.3</c:v>
                </c:pt>
                <c:pt idx="62321">
                  <c:v>110.3</c:v>
                </c:pt>
                <c:pt idx="62322">
                  <c:v>110.3</c:v>
                </c:pt>
                <c:pt idx="62323">
                  <c:v>110.3</c:v>
                </c:pt>
                <c:pt idx="62324">
                  <c:v>110.3</c:v>
                </c:pt>
                <c:pt idx="62325">
                  <c:v>110.4</c:v>
                </c:pt>
                <c:pt idx="62326">
                  <c:v>110.4</c:v>
                </c:pt>
                <c:pt idx="62327">
                  <c:v>110.4</c:v>
                </c:pt>
                <c:pt idx="62328">
                  <c:v>110.4</c:v>
                </c:pt>
                <c:pt idx="62329">
                  <c:v>110.4</c:v>
                </c:pt>
                <c:pt idx="62330">
                  <c:v>110.4</c:v>
                </c:pt>
                <c:pt idx="62331">
                  <c:v>110.4</c:v>
                </c:pt>
                <c:pt idx="62332">
                  <c:v>110.5</c:v>
                </c:pt>
                <c:pt idx="62333">
                  <c:v>110.5</c:v>
                </c:pt>
                <c:pt idx="62334">
                  <c:v>110.5</c:v>
                </c:pt>
                <c:pt idx="62335">
                  <c:v>110.5</c:v>
                </c:pt>
                <c:pt idx="62336">
                  <c:v>110.5</c:v>
                </c:pt>
                <c:pt idx="62337">
                  <c:v>110.5</c:v>
                </c:pt>
                <c:pt idx="62338">
                  <c:v>110.5</c:v>
                </c:pt>
                <c:pt idx="62339">
                  <c:v>110.6</c:v>
                </c:pt>
                <c:pt idx="62340">
                  <c:v>110.6</c:v>
                </c:pt>
                <c:pt idx="62341">
                  <c:v>110.6</c:v>
                </c:pt>
                <c:pt idx="62342">
                  <c:v>110.6</c:v>
                </c:pt>
                <c:pt idx="62343">
                  <c:v>110.6</c:v>
                </c:pt>
                <c:pt idx="62344">
                  <c:v>110.6</c:v>
                </c:pt>
                <c:pt idx="62345">
                  <c:v>110.6</c:v>
                </c:pt>
                <c:pt idx="62346">
                  <c:v>110.6</c:v>
                </c:pt>
                <c:pt idx="62347">
                  <c:v>110.7</c:v>
                </c:pt>
                <c:pt idx="62348">
                  <c:v>110.7</c:v>
                </c:pt>
                <c:pt idx="62349">
                  <c:v>110.7</c:v>
                </c:pt>
                <c:pt idx="62350">
                  <c:v>110.7</c:v>
                </c:pt>
                <c:pt idx="62351">
                  <c:v>110.7</c:v>
                </c:pt>
                <c:pt idx="62352">
                  <c:v>110.7</c:v>
                </c:pt>
                <c:pt idx="62353">
                  <c:v>110.7</c:v>
                </c:pt>
                <c:pt idx="62354">
                  <c:v>110.7</c:v>
                </c:pt>
                <c:pt idx="62355">
                  <c:v>110.7</c:v>
                </c:pt>
                <c:pt idx="62356">
                  <c:v>110.7</c:v>
                </c:pt>
                <c:pt idx="62357">
                  <c:v>110.7</c:v>
                </c:pt>
                <c:pt idx="62358">
                  <c:v>110.8</c:v>
                </c:pt>
                <c:pt idx="62359">
                  <c:v>110.8</c:v>
                </c:pt>
                <c:pt idx="62360">
                  <c:v>110.8</c:v>
                </c:pt>
                <c:pt idx="62361">
                  <c:v>110.8</c:v>
                </c:pt>
                <c:pt idx="62362">
                  <c:v>110.8</c:v>
                </c:pt>
                <c:pt idx="62363">
                  <c:v>110.8</c:v>
                </c:pt>
                <c:pt idx="62364">
                  <c:v>110.8</c:v>
                </c:pt>
                <c:pt idx="62365">
                  <c:v>110.8</c:v>
                </c:pt>
                <c:pt idx="62366">
                  <c:v>110.8</c:v>
                </c:pt>
                <c:pt idx="62367">
                  <c:v>110.8</c:v>
                </c:pt>
                <c:pt idx="62368">
                  <c:v>110.8</c:v>
                </c:pt>
                <c:pt idx="62369">
                  <c:v>110.8</c:v>
                </c:pt>
                <c:pt idx="62370">
                  <c:v>110.8</c:v>
                </c:pt>
                <c:pt idx="62371">
                  <c:v>110.9</c:v>
                </c:pt>
                <c:pt idx="62372">
                  <c:v>110.9</c:v>
                </c:pt>
                <c:pt idx="62373">
                  <c:v>110.9</c:v>
                </c:pt>
                <c:pt idx="62374">
                  <c:v>110.9</c:v>
                </c:pt>
                <c:pt idx="62375">
                  <c:v>110.9</c:v>
                </c:pt>
                <c:pt idx="62376">
                  <c:v>110.9</c:v>
                </c:pt>
                <c:pt idx="62377">
                  <c:v>110.9</c:v>
                </c:pt>
                <c:pt idx="62378">
                  <c:v>110.9</c:v>
                </c:pt>
                <c:pt idx="62379">
                  <c:v>110.9</c:v>
                </c:pt>
                <c:pt idx="62380">
                  <c:v>110.9</c:v>
                </c:pt>
                <c:pt idx="62381">
                  <c:v>110.9</c:v>
                </c:pt>
                <c:pt idx="62382">
                  <c:v>110.9</c:v>
                </c:pt>
                <c:pt idx="62383">
                  <c:v>110.9</c:v>
                </c:pt>
                <c:pt idx="62384">
                  <c:v>110.9</c:v>
                </c:pt>
                <c:pt idx="62385">
                  <c:v>110.9</c:v>
                </c:pt>
                <c:pt idx="62386">
                  <c:v>110.9</c:v>
                </c:pt>
                <c:pt idx="62387">
                  <c:v>110.9</c:v>
                </c:pt>
                <c:pt idx="62388">
                  <c:v>110.9</c:v>
                </c:pt>
                <c:pt idx="62389">
                  <c:v>110.9</c:v>
                </c:pt>
                <c:pt idx="62390">
                  <c:v>110.9</c:v>
                </c:pt>
                <c:pt idx="62391">
                  <c:v>110.9</c:v>
                </c:pt>
                <c:pt idx="62392">
                  <c:v>110.9</c:v>
                </c:pt>
                <c:pt idx="62393">
                  <c:v>110.9</c:v>
                </c:pt>
                <c:pt idx="62394">
                  <c:v>110.9</c:v>
                </c:pt>
                <c:pt idx="62395">
                  <c:v>110.9</c:v>
                </c:pt>
                <c:pt idx="62396">
                  <c:v>110.9</c:v>
                </c:pt>
                <c:pt idx="62397">
                  <c:v>110.9</c:v>
                </c:pt>
                <c:pt idx="62398">
                  <c:v>110.9</c:v>
                </c:pt>
                <c:pt idx="62399">
                  <c:v>110.9</c:v>
                </c:pt>
                <c:pt idx="62400">
                  <c:v>110.9</c:v>
                </c:pt>
                <c:pt idx="62401">
                  <c:v>111</c:v>
                </c:pt>
                <c:pt idx="62402">
                  <c:v>110.9</c:v>
                </c:pt>
                <c:pt idx="62403">
                  <c:v>110.9</c:v>
                </c:pt>
                <c:pt idx="62404">
                  <c:v>110.9</c:v>
                </c:pt>
                <c:pt idx="62405">
                  <c:v>110.9</c:v>
                </c:pt>
                <c:pt idx="62406">
                  <c:v>110.9</c:v>
                </c:pt>
                <c:pt idx="62407">
                  <c:v>110.9</c:v>
                </c:pt>
                <c:pt idx="62408">
                  <c:v>110.9</c:v>
                </c:pt>
                <c:pt idx="62409">
                  <c:v>110.9</c:v>
                </c:pt>
                <c:pt idx="62410">
                  <c:v>110.9</c:v>
                </c:pt>
                <c:pt idx="62411">
                  <c:v>110.9</c:v>
                </c:pt>
                <c:pt idx="62412">
                  <c:v>110.9</c:v>
                </c:pt>
                <c:pt idx="62413">
                  <c:v>110.9</c:v>
                </c:pt>
                <c:pt idx="62414">
                  <c:v>110.9</c:v>
                </c:pt>
                <c:pt idx="62415">
                  <c:v>110.9</c:v>
                </c:pt>
                <c:pt idx="62416">
                  <c:v>110.9</c:v>
                </c:pt>
                <c:pt idx="62417">
                  <c:v>110.9</c:v>
                </c:pt>
                <c:pt idx="62418">
                  <c:v>110.9</c:v>
                </c:pt>
                <c:pt idx="62419">
                  <c:v>110.9</c:v>
                </c:pt>
                <c:pt idx="62420">
                  <c:v>110.9</c:v>
                </c:pt>
                <c:pt idx="62421">
                  <c:v>110.9</c:v>
                </c:pt>
                <c:pt idx="62422">
                  <c:v>110.9</c:v>
                </c:pt>
                <c:pt idx="62423">
                  <c:v>110.9</c:v>
                </c:pt>
                <c:pt idx="62424">
                  <c:v>110.9</c:v>
                </c:pt>
                <c:pt idx="62425">
                  <c:v>110.9</c:v>
                </c:pt>
                <c:pt idx="62426">
                  <c:v>110.9</c:v>
                </c:pt>
                <c:pt idx="62427">
                  <c:v>110.9</c:v>
                </c:pt>
                <c:pt idx="62428">
                  <c:v>110.8</c:v>
                </c:pt>
                <c:pt idx="62429">
                  <c:v>110.8</c:v>
                </c:pt>
                <c:pt idx="62430">
                  <c:v>110.8</c:v>
                </c:pt>
                <c:pt idx="62431">
                  <c:v>110.8</c:v>
                </c:pt>
                <c:pt idx="62432">
                  <c:v>110.8</c:v>
                </c:pt>
                <c:pt idx="62433">
                  <c:v>110.8</c:v>
                </c:pt>
                <c:pt idx="62434">
                  <c:v>110.8</c:v>
                </c:pt>
                <c:pt idx="62435">
                  <c:v>110.8</c:v>
                </c:pt>
                <c:pt idx="62436">
                  <c:v>110.8</c:v>
                </c:pt>
                <c:pt idx="62437">
                  <c:v>110.8</c:v>
                </c:pt>
                <c:pt idx="62438">
                  <c:v>110.8</c:v>
                </c:pt>
                <c:pt idx="62439">
                  <c:v>110.7</c:v>
                </c:pt>
                <c:pt idx="62440">
                  <c:v>110.7</c:v>
                </c:pt>
                <c:pt idx="62441">
                  <c:v>110.7</c:v>
                </c:pt>
                <c:pt idx="62442">
                  <c:v>110.7</c:v>
                </c:pt>
                <c:pt idx="62443">
                  <c:v>110.7</c:v>
                </c:pt>
                <c:pt idx="62444">
                  <c:v>110.7</c:v>
                </c:pt>
                <c:pt idx="62445">
                  <c:v>110.7</c:v>
                </c:pt>
                <c:pt idx="62446">
                  <c:v>110.7</c:v>
                </c:pt>
                <c:pt idx="62447">
                  <c:v>110.7</c:v>
                </c:pt>
                <c:pt idx="62448">
                  <c:v>110.6</c:v>
                </c:pt>
                <c:pt idx="62449">
                  <c:v>110.6</c:v>
                </c:pt>
                <c:pt idx="62450">
                  <c:v>110.6</c:v>
                </c:pt>
                <c:pt idx="62451">
                  <c:v>110.6</c:v>
                </c:pt>
                <c:pt idx="62452">
                  <c:v>110.6</c:v>
                </c:pt>
                <c:pt idx="62453">
                  <c:v>110.6</c:v>
                </c:pt>
                <c:pt idx="62454">
                  <c:v>110.6</c:v>
                </c:pt>
                <c:pt idx="62455">
                  <c:v>110.5</c:v>
                </c:pt>
                <c:pt idx="62456">
                  <c:v>110.5</c:v>
                </c:pt>
                <c:pt idx="62457">
                  <c:v>110.5</c:v>
                </c:pt>
                <c:pt idx="62458">
                  <c:v>110.5</c:v>
                </c:pt>
                <c:pt idx="62459">
                  <c:v>110.5</c:v>
                </c:pt>
                <c:pt idx="62460">
                  <c:v>110.5</c:v>
                </c:pt>
                <c:pt idx="62461">
                  <c:v>110.5</c:v>
                </c:pt>
                <c:pt idx="62462">
                  <c:v>110.5</c:v>
                </c:pt>
                <c:pt idx="62463">
                  <c:v>110.5</c:v>
                </c:pt>
                <c:pt idx="62464">
                  <c:v>110.4</c:v>
                </c:pt>
                <c:pt idx="62465">
                  <c:v>110.4</c:v>
                </c:pt>
                <c:pt idx="62466">
                  <c:v>110.4</c:v>
                </c:pt>
                <c:pt idx="62467">
                  <c:v>110.4</c:v>
                </c:pt>
                <c:pt idx="62468">
                  <c:v>110.4</c:v>
                </c:pt>
                <c:pt idx="62469">
                  <c:v>110.4</c:v>
                </c:pt>
                <c:pt idx="62470">
                  <c:v>110.3</c:v>
                </c:pt>
                <c:pt idx="62471">
                  <c:v>110.3</c:v>
                </c:pt>
                <c:pt idx="62472">
                  <c:v>110.3</c:v>
                </c:pt>
                <c:pt idx="62473">
                  <c:v>110.3</c:v>
                </c:pt>
                <c:pt idx="62474">
                  <c:v>110.3</c:v>
                </c:pt>
                <c:pt idx="62475">
                  <c:v>110.3</c:v>
                </c:pt>
                <c:pt idx="62476">
                  <c:v>110.3</c:v>
                </c:pt>
                <c:pt idx="62477">
                  <c:v>110.2</c:v>
                </c:pt>
                <c:pt idx="62478">
                  <c:v>110.2</c:v>
                </c:pt>
                <c:pt idx="62479">
                  <c:v>110.2</c:v>
                </c:pt>
                <c:pt idx="62480">
                  <c:v>110.2</c:v>
                </c:pt>
                <c:pt idx="62481">
                  <c:v>110.2</c:v>
                </c:pt>
                <c:pt idx="62482">
                  <c:v>110.2</c:v>
                </c:pt>
                <c:pt idx="62483">
                  <c:v>110.1</c:v>
                </c:pt>
                <c:pt idx="62484">
                  <c:v>110.1</c:v>
                </c:pt>
                <c:pt idx="62485">
                  <c:v>110.1</c:v>
                </c:pt>
                <c:pt idx="62486">
                  <c:v>110.1</c:v>
                </c:pt>
                <c:pt idx="62487">
                  <c:v>110.1</c:v>
                </c:pt>
                <c:pt idx="62488">
                  <c:v>110.1</c:v>
                </c:pt>
                <c:pt idx="62489">
                  <c:v>110.1</c:v>
                </c:pt>
                <c:pt idx="62490">
                  <c:v>110</c:v>
                </c:pt>
                <c:pt idx="62491">
                  <c:v>110</c:v>
                </c:pt>
                <c:pt idx="62492">
                  <c:v>110</c:v>
                </c:pt>
                <c:pt idx="62493">
                  <c:v>110</c:v>
                </c:pt>
                <c:pt idx="62494">
                  <c:v>110</c:v>
                </c:pt>
                <c:pt idx="62495">
                  <c:v>110</c:v>
                </c:pt>
                <c:pt idx="62496">
                  <c:v>110</c:v>
                </c:pt>
                <c:pt idx="62497">
                  <c:v>110</c:v>
                </c:pt>
                <c:pt idx="62498">
                  <c:v>109.9</c:v>
                </c:pt>
                <c:pt idx="62499">
                  <c:v>109.9</c:v>
                </c:pt>
                <c:pt idx="62500">
                  <c:v>109.9</c:v>
                </c:pt>
                <c:pt idx="62501">
                  <c:v>109.9</c:v>
                </c:pt>
                <c:pt idx="62502">
                  <c:v>109.9</c:v>
                </c:pt>
                <c:pt idx="62503">
                  <c:v>109.9</c:v>
                </c:pt>
                <c:pt idx="62504">
                  <c:v>109.8</c:v>
                </c:pt>
                <c:pt idx="62505">
                  <c:v>109.8</c:v>
                </c:pt>
                <c:pt idx="62506">
                  <c:v>109.8</c:v>
                </c:pt>
                <c:pt idx="62507">
                  <c:v>109.8</c:v>
                </c:pt>
                <c:pt idx="62508">
                  <c:v>109.8</c:v>
                </c:pt>
                <c:pt idx="62509">
                  <c:v>109.8</c:v>
                </c:pt>
                <c:pt idx="62510">
                  <c:v>109.7</c:v>
                </c:pt>
                <c:pt idx="62511">
                  <c:v>109.7</c:v>
                </c:pt>
                <c:pt idx="62512">
                  <c:v>109.7</c:v>
                </c:pt>
                <c:pt idx="62513">
                  <c:v>109.7</c:v>
                </c:pt>
                <c:pt idx="62514">
                  <c:v>109.7</c:v>
                </c:pt>
                <c:pt idx="62515">
                  <c:v>109.7</c:v>
                </c:pt>
                <c:pt idx="62516">
                  <c:v>109.6</c:v>
                </c:pt>
                <c:pt idx="62517">
                  <c:v>109.6</c:v>
                </c:pt>
                <c:pt idx="62518">
                  <c:v>109.6</c:v>
                </c:pt>
                <c:pt idx="62519">
                  <c:v>109.6</c:v>
                </c:pt>
                <c:pt idx="62520">
                  <c:v>109.6</c:v>
                </c:pt>
                <c:pt idx="62521">
                  <c:v>109.6</c:v>
                </c:pt>
                <c:pt idx="62522">
                  <c:v>109.6</c:v>
                </c:pt>
                <c:pt idx="62523">
                  <c:v>109.5</c:v>
                </c:pt>
                <c:pt idx="62524">
                  <c:v>109.5</c:v>
                </c:pt>
                <c:pt idx="62525">
                  <c:v>109.5</c:v>
                </c:pt>
                <c:pt idx="62526">
                  <c:v>109.5</c:v>
                </c:pt>
                <c:pt idx="62527">
                  <c:v>109.5</c:v>
                </c:pt>
                <c:pt idx="62528">
                  <c:v>109.5</c:v>
                </c:pt>
                <c:pt idx="62529">
                  <c:v>109.4</c:v>
                </c:pt>
                <c:pt idx="62530">
                  <c:v>109.4</c:v>
                </c:pt>
                <c:pt idx="62531">
                  <c:v>109.4</c:v>
                </c:pt>
                <c:pt idx="62532">
                  <c:v>109.4</c:v>
                </c:pt>
                <c:pt idx="62533">
                  <c:v>109.4</c:v>
                </c:pt>
                <c:pt idx="62534">
                  <c:v>109.4</c:v>
                </c:pt>
                <c:pt idx="62535">
                  <c:v>109.3</c:v>
                </c:pt>
                <c:pt idx="62536">
                  <c:v>109.3</c:v>
                </c:pt>
                <c:pt idx="62537">
                  <c:v>109.3</c:v>
                </c:pt>
                <c:pt idx="62538">
                  <c:v>109.3</c:v>
                </c:pt>
                <c:pt idx="62539">
                  <c:v>109.3</c:v>
                </c:pt>
                <c:pt idx="62540">
                  <c:v>109.3</c:v>
                </c:pt>
                <c:pt idx="62541">
                  <c:v>109.3</c:v>
                </c:pt>
                <c:pt idx="62542">
                  <c:v>109.3</c:v>
                </c:pt>
                <c:pt idx="62543">
                  <c:v>109.3</c:v>
                </c:pt>
                <c:pt idx="62544">
                  <c:v>109.2</c:v>
                </c:pt>
                <c:pt idx="62545">
                  <c:v>109.2</c:v>
                </c:pt>
                <c:pt idx="62546">
                  <c:v>109.2</c:v>
                </c:pt>
                <c:pt idx="62547">
                  <c:v>109.2</c:v>
                </c:pt>
                <c:pt idx="62548">
                  <c:v>109.2</c:v>
                </c:pt>
                <c:pt idx="62549">
                  <c:v>109.2</c:v>
                </c:pt>
                <c:pt idx="62550">
                  <c:v>109.2</c:v>
                </c:pt>
                <c:pt idx="62551">
                  <c:v>109.1</c:v>
                </c:pt>
                <c:pt idx="62552">
                  <c:v>109.1</c:v>
                </c:pt>
                <c:pt idx="62553">
                  <c:v>109.1</c:v>
                </c:pt>
                <c:pt idx="62554">
                  <c:v>109.1</c:v>
                </c:pt>
                <c:pt idx="62555">
                  <c:v>109.1</c:v>
                </c:pt>
                <c:pt idx="62556">
                  <c:v>109.1</c:v>
                </c:pt>
                <c:pt idx="62557">
                  <c:v>109.1</c:v>
                </c:pt>
                <c:pt idx="62558">
                  <c:v>109.1</c:v>
                </c:pt>
                <c:pt idx="62559">
                  <c:v>109.1</c:v>
                </c:pt>
                <c:pt idx="62560">
                  <c:v>109.1</c:v>
                </c:pt>
                <c:pt idx="62561">
                  <c:v>109</c:v>
                </c:pt>
                <c:pt idx="62562">
                  <c:v>109.1</c:v>
                </c:pt>
                <c:pt idx="62563">
                  <c:v>109</c:v>
                </c:pt>
                <c:pt idx="62564">
                  <c:v>109</c:v>
                </c:pt>
                <c:pt idx="62565">
                  <c:v>109</c:v>
                </c:pt>
                <c:pt idx="62566">
                  <c:v>109</c:v>
                </c:pt>
                <c:pt idx="62567">
                  <c:v>109</c:v>
                </c:pt>
                <c:pt idx="62568">
                  <c:v>109</c:v>
                </c:pt>
                <c:pt idx="62569">
                  <c:v>109</c:v>
                </c:pt>
                <c:pt idx="62570">
                  <c:v>109</c:v>
                </c:pt>
                <c:pt idx="62571">
                  <c:v>109</c:v>
                </c:pt>
                <c:pt idx="62572">
                  <c:v>109</c:v>
                </c:pt>
                <c:pt idx="62573">
                  <c:v>109</c:v>
                </c:pt>
                <c:pt idx="62574">
                  <c:v>109</c:v>
                </c:pt>
                <c:pt idx="62575">
                  <c:v>109</c:v>
                </c:pt>
                <c:pt idx="62576">
                  <c:v>109</c:v>
                </c:pt>
                <c:pt idx="62577">
                  <c:v>109</c:v>
                </c:pt>
                <c:pt idx="62578">
                  <c:v>109</c:v>
                </c:pt>
                <c:pt idx="62579">
                  <c:v>108.9</c:v>
                </c:pt>
                <c:pt idx="62580">
                  <c:v>108.9</c:v>
                </c:pt>
                <c:pt idx="62581">
                  <c:v>108.9</c:v>
                </c:pt>
                <c:pt idx="62582">
                  <c:v>108.9</c:v>
                </c:pt>
                <c:pt idx="62583">
                  <c:v>108.9</c:v>
                </c:pt>
                <c:pt idx="62584">
                  <c:v>108.9</c:v>
                </c:pt>
                <c:pt idx="62585">
                  <c:v>108.9</c:v>
                </c:pt>
                <c:pt idx="62586">
                  <c:v>108.9</c:v>
                </c:pt>
                <c:pt idx="62587">
                  <c:v>108.9</c:v>
                </c:pt>
                <c:pt idx="62588">
                  <c:v>108.9</c:v>
                </c:pt>
                <c:pt idx="62589">
                  <c:v>108.9</c:v>
                </c:pt>
                <c:pt idx="62590">
                  <c:v>108.9</c:v>
                </c:pt>
                <c:pt idx="62591">
                  <c:v>108.9</c:v>
                </c:pt>
                <c:pt idx="62592">
                  <c:v>108.9</c:v>
                </c:pt>
                <c:pt idx="62593">
                  <c:v>108.9</c:v>
                </c:pt>
                <c:pt idx="62594">
                  <c:v>108.9</c:v>
                </c:pt>
                <c:pt idx="62595">
                  <c:v>108.9</c:v>
                </c:pt>
                <c:pt idx="62596">
                  <c:v>108.9</c:v>
                </c:pt>
                <c:pt idx="62597">
                  <c:v>108.9</c:v>
                </c:pt>
                <c:pt idx="62598">
                  <c:v>108.9</c:v>
                </c:pt>
                <c:pt idx="62599">
                  <c:v>108.9</c:v>
                </c:pt>
                <c:pt idx="62600">
                  <c:v>108.9</c:v>
                </c:pt>
                <c:pt idx="62601">
                  <c:v>108.9</c:v>
                </c:pt>
                <c:pt idx="62602">
                  <c:v>108.9</c:v>
                </c:pt>
                <c:pt idx="62603">
                  <c:v>108.9</c:v>
                </c:pt>
                <c:pt idx="62604">
                  <c:v>108.9</c:v>
                </c:pt>
                <c:pt idx="62605">
                  <c:v>108.9</c:v>
                </c:pt>
                <c:pt idx="62606">
                  <c:v>108.9</c:v>
                </c:pt>
                <c:pt idx="62607">
                  <c:v>108.9</c:v>
                </c:pt>
                <c:pt idx="62608">
                  <c:v>108.9</c:v>
                </c:pt>
                <c:pt idx="62609">
                  <c:v>108.9</c:v>
                </c:pt>
                <c:pt idx="62610">
                  <c:v>108.9</c:v>
                </c:pt>
                <c:pt idx="62611">
                  <c:v>108.9</c:v>
                </c:pt>
                <c:pt idx="62612">
                  <c:v>108.9</c:v>
                </c:pt>
                <c:pt idx="62613">
                  <c:v>108.9</c:v>
                </c:pt>
                <c:pt idx="62614">
                  <c:v>108.9</c:v>
                </c:pt>
                <c:pt idx="62615">
                  <c:v>108.9</c:v>
                </c:pt>
                <c:pt idx="62616">
                  <c:v>108.9</c:v>
                </c:pt>
                <c:pt idx="62617">
                  <c:v>108.9</c:v>
                </c:pt>
                <c:pt idx="62618">
                  <c:v>108.9</c:v>
                </c:pt>
                <c:pt idx="62619">
                  <c:v>108.9</c:v>
                </c:pt>
                <c:pt idx="62620">
                  <c:v>108.9</c:v>
                </c:pt>
                <c:pt idx="62621">
                  <c:v>108.9</c:v>
                </c:pt>
                <c:pt idx="62622">
                  <c:v>108.9</c:v>
                </c:pt>
                <c:pt idx="62623">
                  <c:v>108.9</c:v>
                </c:pt>
                <c:pt idx="62624">
                  <c:v>108.9</c:v>
                </c:pt>
                <c:pt idx="62625">
                  <c:v>108.9</c:v>
                </c:pt>
                <c:pt idx="62626">
                  <c:v>108.9</c:v>
                </c:pt>
                <c:pt idx="62627">
                  <c:v>108.9</c:v>
                </c:pt>
                <c:pt idx="62628">
                  <c:v>108.9</c:v>
                </c:pt>
                <c:pt idx="62629">
                  <c:v>108.9</c:v>
                </c:pt>
                <c:pt idx="62630">
                  <c:v>108.9</c:v>
                </c:pt>
                <c:pt idx="62631">
                  <c:v>108.9</c:v>
                </c:pt>
                <c:pt idx="62632">
                  <c:v>108.9</c:v>
                </c:pt>
                <c:pt idx="62633">
                  <c:v>108.9</c:v>
                </c:pt>
                <c:pt idx="62634">
                  <c:v>109</c:v>
                </c:pt>
                <c:pt idx="62635">
                  <c:v>109</c:v>
                </c:pt>
                <c:pt idx="62636">
                  <c:v>109</c:v>
                </c:pt>
                <c:pt idx="62637">
                  <c:v>109</c:v>
                </c:pt>
                <c:pt idx="62638">
                  <c:v>109</c:v>
                </c:pt>
                <c:pt idx="62639">
                  <c:v>109</c:v>
                </c:pt>
                <c:pt idx="62640">
                  <c:v>109</c:v>
                </c:pt>
                <c:pt idx="62641">
                  <c:v>109</c:v>
                </c:pt>
                <c:pt idx="62642">
                  <c:v>109</c:v>
                </c:pt>
                <c:pt idx="62643">
                  <c:v>109</c:v>
                </c:pt>
                <c:pt idx="62644">
                  <c:v>109</c:v>
                </c:pt>
                <c:pt idx="62645">
                  <c:v>109</c:v>
                </c:pt>
                <c:pt idx="62646">
                  <c:v>109.1</c:v>
                </c:pt>
                <c:pt idx="62647">
                  <c:v>109.1</c:v>
                </c:pt>
                <c:pt idx="62648">
                  <c:v>109.1</c:v>
                </c:pt>
                <c:pt idx="62649">
                  <c:v>109.1</c:v>
                </c:pt>
                <c:pt idx="62650">
                  <c:v>109.1</c:v>
                </c:pt>
                <c:pt idx="62651">
                  <c:v>109.1</c:v>
                </c:pt>
                <c:pt idx="62652">
                  <c:v>109.1</c:v>
                </c:pt>
                <c:pt idx="62653">
                  <c:v>109.1</c:v>
                </c:pt>
                <c:pt idx="62654">
                  <c:v>109.2</c:v>
                </c:pt>
                <c:pt idx="62655">
                  <c:v>109.2</c:v>
                </c:pt>
                <c:pt idx="62656">
                  <c:v>109.2</c:v>
                </c:pt>
                <c:pt idx="62657">
                  <c:v>109.2</c:v>
                </c:pt>
                <c:pt idx="62658">
                  <c:v>109.2</c:v>
                </c:pt>
                <c:pt idx="62659">
                  <c:v>109.2</c:v>
                </c:pt>
                <c:pt idx="62660">
                  <c:v>109.2</c:v>
                </c:pt>
                <c:pt idx="62661">
                  <c:v>109.2</c:v>
                </c:pt>
                <c:pt idx="62662">
                  <c:v>109.3</c:v>
                </c:pt>
                <c:pt idx="62663">
                  <c:v>109.3</c:v>
                </c:pt>
                <c:pt idx="62664">
                  <c:v>109.3</c:v>
                </c:pt>
                <c:pt idx="62665">
                  <c:v>109.3</c:v>
                </c:pt>
                <c:pt idx="62666">
                  <c:v>109.3</c:v>
                </c:pt>
                <c:pt idx="62667">
                  <c:v>109.4</c:v>
                </c:pt>
                <c:pt idx="62668">
                  <c:v>109.4</c:v>
                </c:pt>
                <c:pt idx="62669">
                  <c:v>109.4</c:v>
                </c:pt>
                <c:pt idx="62670">
                  <c:v>109.4</c:v>
                </c:pt>
                <c:pt idx="62671">
                  <c:v>109.4</c:v>
                </c:pt>
                <c:pt idx="62672">
                  <c:v>109.4</c:v>
                </c:pt>
                <c:pt idx="62673">
                  <c:v>109.5</c:v>
                </c:pt>
                <c:pt idx="62674">
                  <c:v>109.5</c:v>
                </c:pt>
                <c:pt idx="62675">
                  <c:v>109.5</c:v>
                </c:pt>
                <c:pt idx="62676">
                  <c:v>109.5</c:v>
                </c:pt>
                <c:pt idx="62677">
                  <c:v>109.5</c:v>
                </c:pt>
                <c:pt idx="62678">
                  <c:v>109.5</c:v>
                </c:pt>
                <c:pt idx="62679">
                  <c:v>109.6</c:v>
                </c:pt>
                <c:pt idx="62680">
                  <c:v>109.6</c:v>
                </c:pt>
                <c:pt idx="62681">
                  <c:v>109.6</c:v>
                </c:pt>
                <c:pt idx="62682">
                  <c:v>109.6</c:v>
                </c:pt>
                <c:pt idx="62683">
                  <c:v>109.6</c:v>
                </c:pt>
                <c:pt idx="62684">
                  <c:v>109.6</c:v>
                </c:pt>
                <c:pt idx="62685">
                  <c:v>109.7</c:v>
                </c:pt>
                <c:pt idx="62686">
                  <c:v>109.7</c:v>
                </c:pt>
                <c:pt idx="62687">
                  <c:v>109.7</c:v>
                </c:pt>
                <c:pt idx="62688">
                  <c:v>109.7</c:v>
                </c:pt>
                <c:pt idx="62689">
                  <c:v>109.7</c:v>
                </c:pt>
                <c:pt idx="62690">
                  <c:v>109.7</c:v>
                </c:pt>
                <c:pt idx="62691">
                  <c:v>109.8</c:v>
                </c:pt>
                <c:pt idx="62692">
                  <c:v>109.8</c:v>
                </c:pt>
                <c:pt idx="62693">
                  <c:v>109.8</c:v>
                </c:pt>
                <c:pt idx="62694">
                  <c:v>109.8</c:v>
                </c:pt>
                <c:pt idx="62695">
                  <c:v>109.8</c:v>
                </c:pt>
                <c:pt idx="62696">
                  <c:v>109.8</c:v>
                </c:pt>
                <c:pt idx="62697">
                  <c:v>109.9</c:v>
                </c:pt>
                <c:pt idx="62698">
                  <c:v>109.9</c:v>
                </c:pt>
                <c:pt idx="62699">
                  <c:v>109.9</c:v>
                </c:pt>
                <c:pt idx="62700">
                  <c:v>109.9</c:v>
                </c:pt>
                <c:pt idx="62701">
                  <c:v>109.9</c:v>
                </c:pt>
                <c:pt idx="62702">
                  <c:v>110</c:v>
                </c:pt>
                <c:pt idx="62703">
                  <c:v>110</c:v>
                </c:pt>
                <c:pt idx="62704">
                  <c:v>110</c:v>
                </c:pt>
                <c:pt idx="62705">
                  <c:v>110</c:v>
                </c:pt>
                <c:pt idx="62706">
                  <c:v>110</c:v>
                </c:pt>
                <c:pt idx="62707">
                  <c:v>110</c:v>
                </c:pt>
                <c:pt idx="62708">
                  <c:v>110</c:v>
                </c:pt>
                <c:pt idx="62709">
                  <c:v>110</c:v>
                </c:pt>
                <c:pt idx="62710">
                  <c:v>110.1</c:v>
                </c:pt>
                <c:pt idx="62711">
                  <c:v>110.1</c:v>
                </c:pt>
                <c:pt idx="62712">
                  <c:v>110.1</c:v>
                </c:pt>
                <c:pt idx="62713">
                  <c:v>110.1</c:v>
                </c:pt>
                <c:pt idx="62714">
                  <c:v>110.1</c:v>
                </c:pt>
                <c:pt idx="62715">
                  <c:v>110.1</c:v>
                </c:pt>
                <c:pt idx="62716">
                  <c:v>110.2</c:v>
                </c:pt>
                <c:pt idx="62717">
                  <c:v>110.2</c:v>
                </c:pt>
                <c:pt idx="62718">
                  <c:v>110.2</c:v>
                </c:pt>
                <c:pt idx="62719">
                  <c:v>110.2</c:v>
                </c:pt>
                <c:pt idx="62720">
                  <c:v>110.2</c:v>
                </c:pt>
                <c:pt idx="62721">
                  <c:v>110.2</c:v>
                </c:pt>
                <c:pt idx="62722">
                  <c:v>110.3</c:v>
                </c:pt>
                <c:pt idx="62723">
                  <c:v>110.3</c:v>
                </c:pt>
                <c:pt idx="62724">
                  <c:v>110.3</c:v>
                </c:pt>
                <c:pt idx="62725">
                  <c:v>110.3</c:v>
                </c:pt>
                <c:pt idx="62726">
                  <c:v>110.3</c:v>
                </c:pt>
                <c:pt idx="62727">
                  <c:v>110.3</c:v>
                </c:pt>
                <c:pt idx="62728">
                  <c:v>110.4</c:v>
                </c:pt>
                <c:pt idx="62729">
                  <c:v>110.4</c:v>
                </c:pt>
                <c:pt idx="62730">
                  <c:v>110.4</c:v>
                </c:pt>
                <c:pt idx="62731">
                  <c:v>110.4</c:v>
                </c:pt>
                <c:pt idx="62732">
                  <c:v>110.4</c:v>
                </c:pt>
                <c:pt idx="62733">
                  <c:v>110.4</c:v>
                </c:pt>
                <c:pt idx="62734">
                  <c:v>110.5</c:v>
                </c:pt>
                <c:pt idx="62735">
                  <c:v>110.5</c:v>
                </c:pt>
                <c:pt idx="62736">
                  <c:v>110.5</c:v>
                </c:pt>
                <c:pt idx="62737">
                  <c:v>110.5</c:v>
                </c:pt>
                <c:pt idx="62738">
                  <c:v>110.5</c:v>
                </c:pt>
                <c:pt idx="62739">
                  <c:v>110.5</c:v>
                </c:pt>
                <c:pt idx="62740">
                  <c:v>110.5</c:v>
                </c:pt>
                <c:pt idx="62741">
                  <c:v>110.6</c:v>
                </c:pt>
                <c:pt idx="62742">
                  <c:v>110.6</c:v>
                </c:pt>
                <c:pt idx="62743">
                  <c:v>110.6</c:v>
                </c:pt>
                <c:pt idx="62744">
                  <c:v>110.6</c:v>
                </c:pt>
                <c:pt idx="62745">
                  <c:v>110.6</c:v>
                </c:pt>
                <c:pt idx="62746">
                  <c:v>110.6</c:v>
                </c:pt>
                <c:pt idx="62747">
                  <c:v>110.6</c:v>
                </c:pt>
                <c:pt idx="62748">
                  <c:v>110.7</c:v>
                </c:pt>
                <c:pt idx="62749">
                  <c:v>110.7</c:v>
                </c:pt>
                <c:pt idx="62750">
                  <c:v>110.7</c:v>
                </c:pt>
                <c:pt idx="62751">
                  <c:v>110.7</c:v>
                </c:pt>
                <c:pt idx="62752">
                  <c:v>110.7</c:v>
                </c:pt>
                <c:pt idx="62753">
                  <c:v>110.7</c:v>
                </c:pt>
                <c:pt idx="62754">
                  <c:v>110.7</c:v>
                </c:pt>
                <c:pt idx="62755">
                  <c:v>110.8</c:v>
                </c:pt>
                <c:pt idx="62756">
                  <c:v>110.8</c:v>
                </c:pt>
                <c:pt idx="62757">
                  <c:v>110.8</c:v>
                </c:pt>
                <c:pt idx="62758">
                  <c:v>110.8</c:v>
                </c:pt>
                <c:pt idx="62759">
                  <c:v>110.8</c:v>
                </c:pt>
                <c:pt idx="62760">
                  <c:v>110.8</c:v>
                </c:pt>
                <c:pt idx="62761">
                  <c:v>110.8</c:v>
                </c:pt>
                <c:pt idx="62762">
                  <c:v>110.8</c:v>
                </c:pt>
                <c:pt idx="62763">
                  <c:v>110.9</c:v>
                </c:pt>
                <c:pt idx="62764">
                  <c:v>110.9</c:v>
                </c:pt>
                <c:pt idx="62765">
                  <c:v>110.9</c:v>
                </c:pt>
                <c:pt idx="62766">
                  <c:v>110.9</c:v>
                </c:pt>
                <c:pt idx="62767">
                  <c:v>110.9</c:v>
                </c:pt>
                <c:pt idx="62768">
                  <c:v>110.9</c:v>
                </c:pt>
                <c:pt idx="62769">
                  <c:v>110.9</c:v>
                </c:pt>
                <c:pt idx="62770">
                  <c:v>110.9</c:v>
                </c:pt>
                <c:pt idx="62771">
                  <c:v>110.9</c:v>
                </c:pt>
                <c:pt idx="62772">
                  <c:v>111</c:v>
                </c:pt>
                <c:pt idx="62773">
                  <c:v>111</c:v>
                </c:pt>
                <c:pt idx="62774">
                  <c:v>111</c:v>
                </c:pt>
                <c:pt idx="62775">
                  <c:v>111</c:v>
                </c:pt>
                <c:pt idx="62776">
                  <c:v>111</c:v>
                </c:pt>
                <c:pt idx="62777">
                  <c:v>111</c:v>
                </c:pt>
                <c:pt idx="62778">
                  <c:v>111</c:v>
                </c:pt>
                <c:pt idx="62779">
                  <c:v>111</c:v>
                </c:pt>
                <c:pt idx="62780">
                  <c:v>111</c:v>
                </c:pt>
                <c:pt idx="62781">
                  <c:v>111</c:v>
                </c:pt>
                <c:pt idx="62782">
                  <c:v>111</c:v>
                </c:pt>
                <c:pt idx="62783">
                  <c:v>111</c:v>
                </c:pt>
                <c:pt idx="62784">
                  <c:v>111</c:v>
                </c:pt>
                <c:pt idx="62785">
                  <c:v>111</c:v>
                </c:pt>
                <c:pt idx="62786">
                  <c:v>111</c:v>
                </c:pt>
                <c:pt idx="62787">
                  <c:v>111</c:v>
                </c:pt>
                <c:pt idx="62788">
                  <c:v>111</c:v>
                </c:pt>
                <c:pt idx="62789">
                  <c:v>111</c:v>
                </c:pt>
                <c:pt idx="62790">
                  <c:v>111</c:v>
                </c:pt>
                <c:pt idx="62791">
                  <c:v>111.1</c:v>
                </c:pt>
                <c:pt idx="62792">
                  <c:v>111.1</c:v>
                </c:pt>
                <c:pt idx="62793">
                  <c:v>111.1</c:v>
                </c:pt>
                <c:pt idx="62794">
                  <c:v>111.1</c:v>
                </c:pt>
                <c:pt idx="62795">
                  <c:v>111.1</c:v>
                </c:pt>
                <c:pt idx="62796">
                  <c:v>111.1</c:v>
                </c:pt>
                <c:pt idx="62797">
                  <c:v>111.1</c:v>
                </c:pt>
                <c:pt idx="62798">
                  <c:v>111.1</c:v>
                </c:pt>
                <c:pt idx="62799">
                  <c:v>111.1</c:v>
                </c:pt>
                <c:pt idx="62800">
                  <c:v>111.1</c:v>
                </c:pt>
                <c:pt idx="62801">
                  <c:v>111.1</c:v>
                </c:pt>
                <c:pt idx="62802">
                  <c:v>111.1</c:v>
                </c:pt>
                <c:pt idx="62803">
                  <c:v>111.1</c:v>
                </c:pt>
                <c:pt idx="62804">
                  <c:v>111.1</c:v>
                </c:pt>
                <c:pt idx="62805">
                  <c:v>111.1</c:v>
                </c:pt>
                <c:pt idx="62806">
                  <c:v>111.1</c:v>
                </c:pt>
                <c:pt idx="62807">
                  <c:v>111.1</c:v>
                </c:pt>
                <c:pt idx="62808">
                  <c:v>111.1</c:v>
                </c:pt>
                <c:pt idx="62809">
                  <c:v>111.1</c:v>
                </c:pt>
                <c:pt idx="62810">
                  <c:v>111.1</c:v>
                </c:pt>
                <c:pt idx="62811">
                  <c:v>111.1</c:v>
                </c:pt>
                <c:pt idx="62812">
                  <c:v>111.1</c:v>
                </c:pt>
                <c:pt idx="62813">
                  <c:v>111.1</c:v>
                </c:pt>
                <c:pt idx="62814">
                  <c:v>111.1</c:v>
                </c:pt>
                <c:pt idx="62815">
                  <c:v>111.1</c:v>
                </c:pt>
                <c:pt idx="62816">
                  <c:v>111.1</c:v>
                </c:pt>
                <c:pt idx="62817">
                  <c:v>111.1</c:v>
                </c:pt>
                <c:pt idx="62818">
                  <c:v>111.1</c:v>
                </c:pt>
                <c:pt idx="62819">
                  <c:v>111.1</c:v>
                </c:pt>
                <c:pt idx="62820">
                  <c:v>111.1</c:v>
                </c:pt>
                <c:pt idx="62821">
                  <c:v>111.1</c:v>
                </c:pt>
                <c:pt idx="62822">
                  <c:v>111.1</c:v>
                </c:pt>
                <c:pt idx="62823">
                  <c:v>111.1</c:v>
                </c:pt>
                <c:pt idx="62824">
                  <c:v>111.1</c:v>
                </c:pt>
                <c:pt idx="62825">
                  <c:v>111.1</c:v>
                </c:pt>
                <c:pt idx="62826">
                  <c:v>111.1</c:v>
                </c:pt>
                <c:pt idx="62827">
                  <c:v>111.1</c:v>
                </c:pt>
                <c:pt idx="62828">
                  <c:v>111.1</c:v>
                </c:pt>
                <c:pt idx="62829">
                  <c:v>111.1</c:v>
                </c:pt>
                <c:pt idx="62830">
                  <c:v>111.1</c:v>
                </c:pt>
                <c:pt idx="62831">
                  <c:v>111.1</c:v>
                </c:pt>
                <c:pt idx="62832">
                  <c:v>111.1</c:v>
                </c:pt>
                <c:pt idx="62833">
                  <c:v>111.1</c:v>
                </c:pt>
                <c:pt idx="62834">
                  <c:v>111.1</c:v>
                </c:pt>
                <c:pt idx="62835">
                  <c:v>111</c:v>
                </c:pt>
                <c:pt idx="62836">
                  <c:v>111</c:v>
                </c:pt>
                <c:pt idx="62837">
                  <c:v>111</c:v>
                </c:pt>
                <c:pt idx="62838">
                  <c:v>111</c:v>
                </c:pt>
                <c:pt idx="62839">
                  <c:v>111</c:v>
                </c:pt>
                <c:pt idx="62840">
                  <c:v>111</c:v>
                </c:pt>
                <c:pt idx="62841">
                  <c:v>111</c:v>
                </c:pt>
                <c:pt idx="62842">
                  <c:v>111</c:v>
                </c:pt>
                <c:pt idx="62843">
                  <c:v>111</c:v>
                </c:pt>
                <c:pt idx="62844">
                  <c:v>111</c:v>
                </c:pt>
                <c:pt idx="62845">
                  <c:v>111</c:v>
                </c:pt>
                <c:pt idx="62846">
                  <c:v>111</c:v>
                </c:pt>
                <c:pt idx="62847">
                  <c:v>111</c:v>
                </c:pt>
                <c:pt idx="62848">
                  <c:v>111</c:v>
                </c:pt>
                <c:pt idx="62849">
                  <c:v>111</c:v>
                </c:pt>
                <c:pt idx="62850">
                  <c:v>111</c:v>
                </c:pt>
                <c:pt idx="62851">
                  <c:v>111</c:v>
                </c:pt>
                <c:pt idx="62852">
                  <c:v>111</c:v>
                </c:pt>
                <c:pt idx="62853">
                  <c:v>111</c:v>
                </c:pt>
                <c:pt idx="62854">
                  <c:v>111</c:v>
                </c:pt>
                <c:pt idx="62855">
                  <c:v>111</c:v>
                </c:pt>
                <c:pt idx="62856">
                  <c:v>110.9</c:v>
                </c:pt>
                <c:pt idx="62857">
                  <c:v>110.9</c:v>
                </c:pt>
                <c:pt idx="62858">
                  <c:v>110.9</c:v>
                </c:pt>
                <c:pt idx="62859">
                  <c:v>110.9</c:v>
                </c:pt>
                <c:pt idx="62860">
                  <c:v>110.9</c:v>
                </c:pt>
                <c:pt idx="62861">
                  <c:v>110.9</c:v>
                </c:pt>
                <c:pt idx="62862">
                  <c:v>110.9</c:v>
                </c:pt>
                <c:pt idx="62863">
                  <c:v>110.9</c:v>
                </c:pt>
                <c:pt idx="62864">
                  <c:v>110.9</c:v>
                </c:pt>
                <c:pt idx="62865">
                  <c:v>110.9</c:v>
                </c:pt>
                <c:pt idx="62866">
                  <c:v>110.8</c:v>
                </c:pt>
                <c:pt idx="62867">
                  <c:v>110.8</c:v>
                </c:pt>
                <c:pt idx="62868">
                  <c:v>110.8</c:v>
                </c:pt>
                <c:pt idx="62869">
                  <c:v>110.8</c:v>
                </c:pt>
                <c:pt idx="62870">
                  <c:v>110.8</c:v>
                </c:pt>
                <c:pt idx="62871">
                  <c:v>110.8</c:v>
                </c:pt>
                <c:pt idx="62872">
                  <c:v>110.8</c:v>
                </c:pt>
                <c:pt idx="62873">
                  <c:v>110.8</c:v>
                </c:pt>
                <c:pt idx="62874">
                  <c:v>110.7</c:v>
                </c:pt>
                <c:pt idx="62875">
                  <c:v>110.7</c:v>
                </c:pt>
                <c:pt idx="62876">
                  <c:v>110.7</c:v>
                </c:pt>
                <c:pt idx="62877">
                  <c:v>110.7</c:v>
                </c:pt>
                <c:pt idx="62878">
                  <c:v>110.7</c:v>
                </c:pt>
                <c:pt idx="62879">
                  <c:v>110.7</c:v>
                </c:pt>
                <c:pt idx="62880">
                  <c:v>110.7</c:v>
                </c:pt>
                <c:pt idx="62881">
                  <c:v>110.6</c:v>
                </c:pt>
                <c:pt idx="62882">
                  <c:v>110.6</c:v>
                </c:pt>
                <c:pt idx="62883">
                  <c:v>110.6</c:v>
                </c:pt>
                <c:pt idx="62884">
                  <c:v>110.6</c:v>
                </c:pt>
                <c:pt idx="62885">
                  <c:v>110.6</c:v>
                </c:pt>
                <c:pt idx="62886">
                  <c:v>110.6</c:v>
                </c:pt>
                <c:pt idx="62887">
                  <c:v>110.5</c:v>
                </c:pt>
                <c:pt idx="62888">
                  <c:v>110.5</c:v>
                </c:pt>
                <c:pt idx="62889">
                  <c:v>110.5</c:v>
                </c:pt>
                <c:pt idx="62890">
                  <c:v>110.5</c:v>
                </c:pt>
                <c:pt idx="62891">
                  <c:v>110.5</c:v>
                </c:pt>
                <c:pt idx="62892">
                  <c:v>110.5</c:v>
                </c:pt>
                <c:pt idx="62893">
                  <c:v>110.4</c:v>
                </c:pt>
                <c:pt idx="62894">
                  <c:v>110.4</c:v>
                </c:pt>
                <c:pt idx="62895">
                  <c:v>110.4</c:v>
                </c:pt>
                <c:pt idx="62896">
                  <c:v>110.4</c:v>
                </c:pt>
                <c:pt idx="62897">
                  <c:v>110.4</c:v>
                </c:pt>
                <c:pt idx="62898">
                  <c:v>110.4</c:v>
                </c:pt>
                <c:pt idx="62899">
                  <c:v>110.4</c:v>
                </c:pt>
                <c:pt idx="62900">
                  <c:v>110.3</c:v>
                </c:pt>
                <c:pt idx="62901">
                  <c:v>110.3</c:v>
                </c:pt>
                <c:pt idx="62902">
                  <c:v>110.3</c:v>
                </c:pt>
                <c:pt idx="62903">
                  <c:v>110.3</c:v>
                </c:pt>
                <c:pt idx="62904">
                  <c:v>110.3</c:v>
                </c:pt>
                <c:pt idx="62905">
                  <c:v>110.3</c:v>
                </c:pt>
                <c:pt idx="62906">
                  <c:v>110.2</c:v>
                </c:pt>
                <c:pt idx="62907">
                  <c:v>110.2</c:v>
                </c:pt>
                <c:pt idx="62908">
                  <c:v>110.2</c:v>
                </c:pt>
                <c:pt idx="62909">
                  <c:v>110.2</c:v>
                </c:pt>
                <c:pt idx="62910">
                  <c:v>110.2</c:v>
                </c:pt>
                <c:pt idx="62911">
                  <c:v>110.2</c:v>
                </c:pt>
                <c:pt idx="62912">
                  <c:v>110.2</c:v>
                </c:pt>
                <c:pt idx="62913">
                  <c:v>110.1</c:v>
                </c:pt>
                <c:pt idx="62914">
                  <c:v>110.1</c:v>
                </c:pt>
                <c:pt idx="62915">
                  <c:v>110.1</c:v>
                </c:pt>
                <c:pt idx="62916">
                  <c:v>110.1</c:v>
                </c:pt>
                <c:pt idx="62917">
                  <c:v>110.1</c:v>
                </c:pt>
                <c:pt idx="62918">
                  <c:v>110.1</c:v>
                </c:pt>
                <c:pt idx="62919">
                  <c:v>110</c:v>
                </c:pt>
                <c:pt idx="62920">
                  <c:v>110</c:v>
                </c:pt>
                <c:pt idx="62921">
                  <c:v>110</c:v>
                </c:pt>
                <c:pt idx="62922">
                  <c:v>110</c:v>
                </c:pt>
                <c:pt idx="62923">
                  <c:v>110</c:v>
                </c:pt>
                <c:pt idx="62924">
                  <c:v>110</c:v>
                </c:pt>
                <c:pt idx="62925">
                  <c:v>110</c:v>
                </c:pt>
                <c:pt idx="62926">
                  <c:v>110</c:v>
                </c:pt>
                <c:pt idx="62927">
                  <c:v>110</c:v>
                </c:pt>
                <c:pt idx="62928">
                  <c:v>109.9</c:v>
                </c:pt>
                <c:pt idx="62929">
                  <c:v>109.9</c:v>
                </c:pt>
                <c:pt idx="62930">
                  <c:v>109.9</c:v>
                </c:pt>
                <c:pt idx="62931">
                  <c:v>109.9</c:v>
                </c:pt>
                <c:pt idx="62932">
                  <c:v>109.9</c:v>
                </c:pt>
                <c:pt idx="62933">
                  <c:v>109.9</c:v>
                </c:pt>
                <c:pt idx="62934">
                  <c:v>109.8</c:v>
                </c:pt>
                <c:pt idx="62935">
                  <c:v>109.8</c:v>
                </c:pt>
                <c:pt idx="62936">
                  <c:v>109.8</c:v>
                </c:pt>
                <c:pt idx="62937">
                  <c:v>109.8</c:v>
                </c:pt>
                <c:pt idx="62938">
                  <c:v>109.8</c:v>
                </c:pt>
                <c:pt idx="62939">
                  <c:v>109.8</c:v>
                </c:pt>
                <c:pt idx="62940">
                  <c:v>109.7</c:v>
                </c:pt>
                <c:pt idx="62941">
                  <c:v>109.7</c:v>
                </c:pt>
                <c:pt idx="62942">
                  <c:v>109.7</c:v>
                </c:pt>
                <c:pt idx="62943">
                  <c:v>109.7</c:v>
                </c:pt>
                <c:pt idx="62944">
                  <c:v>109.7</c:v>
                </c:pt>
                <c:pt idx="62945">
                  <c:v>109.7</c:v>
                </c:pt>
                <c:pt idx="62946">
                  <c:v>109.7</c:v>
                </c:pt>
                <c:pt idx="62947">
                  <c:v>109.6</c:v>
                </c:pt>
                <c:pt idx="62948">
                  <c:v>109.6</c:v>
                </c:pt>
                <c:pt idx="62949">
                  <c:v>109.6</c:v>
                </c:pt>
                <c:pt idx="62950">
                  <c:v>109.6</c:v>
                </c:pt>
                <c:pt idx="62951">
                  <c:v>109.6</c:v>
                </c:pt>
                <c:pt idx="62952">
                  <c:v>109.6</c:v>
                </c:pt>
                <c:pt idx="62953">
                  <c:v>109.6</c:v>
                </c:pt>
                <c:pt idx="62954">
                  <c:v>109.5</c:v>
                </c:pt>
                <c:pt idx="62955">
                  <c:v>109.5</c:v>
                </c:pt>
                <c:pt idx="62956">
                  <c:v>109.5</c:v>
                </c:pt>
                <c:pt idx="62957">
                  <c:v>109.5</c:v>
                </c:pt>
                <c:pt idx="62958">
                  <c:v>109.5</c:v>
                </c:pt>
                <c:pt idx="62959">
                  <c:v>109.5</c:v>
                </c:pt>
                <c:pt idx="62960">
                  <c:v>109.5</c:v>
                </c:pt>
                <c:pt idx="62961">
                  <c:v>109.4</c:v>
                </c:pt>
                <c:pt idx="62962">
                  <c:v>109.4</c:v>
                </c:pt>
                <c:pt idx="62963">
                  <c:v>109.4</c:v>
                </c:pt>
                <c:pt idx="62964">
                  <c:v>109.4</c:v>
                </c:pt>
                <c:pt idx="62965">
                  <c:v>109.4</c:v>
                </c:pt>
                <c:pt idx="62966">
                  <c:v>109.4</c:v>
                </c:pt>
                <c:pt idx="62967">
                  <c:v>109.4</c:v>
                </c:pt>
                <c:pt idx="62968">
                  <c:v>109.4</c:v>
                </c:pt>
                <c:pt idx="62969">
                  <c:v>109.4</c:v>
                </c:pt>
                <c:pt idx="62970">
                  <c:v>109.4</c:v>
                </c:pt>
                <c:pt idx="62971">
                  <c:v>109.3</c:v>
                </c:pt>
                <c:pt idx="62972">
                  <c:v>109.3</c:v>
                </c:pt>
                <c:pt idx="62973">
                  <c:v>109.3</c:v>
                </c:pt>
                <c:pt idx="62974">
                  <c:v>109.3</c:v>
                </c:pt>
                <c:pt idx="62975">
                  <c:v>109.3</c:v>
                </c:pt>
                <c:pt idx="62976">
                  <c:v>109.3</c:v>
                </c:pt>
                <c:pt idx="62977">
                  <c:v>109.3</c:v>
                </c:pt>
                <c:pt idx="62978">
                  <c:v>109.2</c:v>
                </c:pt>
                <c:pt idx="62979">
                  <c:v>109.2</c:v>
                </c:pt>
                <c:pt idx="62980">
                  <c:v>109.2</c:v>
                </c:pt>
                <c:pt idx="62981">
                  <c:v>109.2</c:v>
                </c:pt>
                <c:pt idx="62982">
                  <c:v>109.2</c:v>
                </c:pt>
                <c:pt idx="62983">
                  <c:v>109.2</c:v>
                </c:pt>
                <c:pt idx="62984">
                  <c:v>109.2</c:v>
                </c:pt>
                <c:pt idx="62985">
                  <c:v>109.2</c:v>
                </c:pt>
                <c:pt idx="62986">
                  <c:v>109.2</c:v>
                </c:pt>
                <c:pt idx="62987">
                  <c:v>109.1</c:v>
                </c:pt>
                <c:pt idx="62988">
                  <c:v>109.1</c:v>
                </c:pt>
                <c:pt idx="62989">
                  <c:v>109.1</c:v>
                </c:pt>
                <c:pt idx="62990">
                  <c:v>109.1</c:v>
                </c:pt>
                <c:pt idx="62991">
                  <c:v>109.1</c:v>
                </c:pt>
                <c:pt idx="62992">
                  <c:v>109.1</c:v>
                </c:pt>
                <c:pt idx="62993">
                  <c:v>109.1</c:v>
                </c:pt>
                <c:pt idx="62994">
                  <c:v>109.1</c:v>
                </c:pt>
                <c:pt idx="62995">
                  <c:v>109.1</c:v>
                </c:pt>
                <c:pt idx="62996">
                  <c:v>109.1</c:v>
                </c:pt>
                <c:pt idx="62997">
                  <c:v>109.1</c:v>
                </c:pt>
                <c:pt idx="62998">
                  <c:v>109.1</c:v>
                </c:pt>
                <c:pt idx="62999">
                  <c:v>109.1</c:v>
                </c:pt>
                <c:pt idx="63000">
                  <c:v>109.1</c:v>
                </c:pt>
                <c:pt idx="63001">
                  <c:v>109.1</c:v>
                </c:pt>
                <c:pt idx="63002">
                  <c:v>109.1</c:v>
                </c:pt>
                <c:pt idx="63003">
                  <c:v>109.1</c:v>
                </c:pt>
                <c:pt idx="63004">
                  <c:v>109.1</c:v>
                </c:pt>
                <c:pt idx="63005">
                  <c:v>109.1</c:v>
                </c:pt>
                <c:pt idx="63006">
                  <c:v>109.1</c:v>
                </c:pt>
                <c:pt idx="63007">
                  <c:v>109</c:v>
                </c:pt>
                <c:pt idx="63008">
                  <c:v>109</c:v>
                </c:pt>
                <c:pt idx="63009">
                  <c:v>109.1</c:v>
                </c:pt>
                <c:pt idx="63010">
                  <c:v>109.1</c:v>
                </c:pt>
                <c:pt idx="63011">
                  <c:v>109</c:v>
                </c:pt>
                <c:pt idx="63012">
                  <c:v>109</c:v>
                </c:pt>
                <c:pt idx="63013">
                  <c:v>109</c:v>
                </c:pt>
                <c:pt idx="63014">
                  <c:v>109</c:v>
                </c:pt>
                <c:pt idx="63015">
                  <c:v>109</c:v>
                </c:pt>
                <c:pt idx="63016">
                  <c:v>109</c:v>
                </c:pt>
                <c:pt idx="63017">
                  <c:v>109</c:v>
                </c:pt>
                <c:pt idx="63018">
                  <c:v>109</c:v>
                </c:pt>
                <c:pt idx="63019">
                  <c:v>109</c:v>
                </c:pt>
                <c:pt idx="63020">
                  <c:v>109</c:v>
                </c:pt>
                <c:pt idx="63021">
                  <c:v>109</c:v>
                </c:pt>
                <c:pt idx="63022">
                  <c:v>109</c:v>
                </c:pt>
                <c:pt idx="63023">
                  <c:v>109</c:v>
                </c:pt>
                <c:pt idx="63024">
                  <c:v>109</c:v>
                </c:pt>
                <c:pt idx="63025">
                  <c:v>109</c:v>
                </c:pt>
                <c:pt idx="63026">
                  <c:v>109.1</c:v>
                </c:pt>
                <c:pt idx="63027">
                  <c:v>109.1</c:v>
                </c:pt>
                <c:pt idx="63028">
                  <c:v>109.1</c:v>
                </c:pt>
                <c:pt idx="63029">
                  <c:v>109.1</c:v>
                </c:pt>
                <c:pt idx="63030">
                  <c:v>109.1</c:v>
                </c:pt>
                <c:pt idx="63031">
                  <c:v>109.1</c:v>
                </c:pt>
                <c:pt idx="63032">
                  <c:v>109.1</c:v>
                </c:pt>
                <c:pt idx="63033">
                  <c:v>109.1</c:v>
                </c:pt>
                <c:pt idx="63034">
                  <c:v>109.1</c:v>
                </c:pt>
                <c:pt idx="63035">
                  <c:v>109.1</c:v>
                </c:pt>
                <c:pt idx="63036">
                  <c:v>109.1</c:v>
                </c:pt>
                <c:pt idx="63037">
                  <c:v>109.1</c:v>
                </c:pt>
                <c:pt idx="63038">
                  <c:v>109.1</c:v>
                </c:pt>
                <c:pt idx="63039">
                  <c:v>109.1</c:v>
                </c:pt>
                <c:pt idx="63040">
                  <c:v>109.1</c:v>
                </c:pt>
                <c:pt idx="63041">
                  <c:v>109.1</c:v>
                </c:pt>
                <c:pt idx="63042">
                  <c:v>109.1</c:v>
                </c:pt>
                <c:pt idx="63043">
                  <c:v>109.1</c:v>
                </c:pt>
                <c:pt idx="63044">
                  <c:v>109.1</c:v>
                </c:pt>
                <c:pt idx="63045">
                  <c:v>109.2</c:v>
                </c:pt>
                <c:pt idx="63046">
                  <c:v>109.2</c:v>
                </c:pt>
                <c:pt idx="63047">
                  <c:v>109.2</c:v>
                </c:pt>
                <c:pt idx="63048">
                  <c:v>109.2</c:v>
                </c:pt>
                <c:pt idx="63049">
                  <c:v>109.2</c:v>
                </c:pt>
                <c:pt idx="63050">
                  <c:v>109.2</c:v>
                </c:pt>
                <c:pt idx="63051">
                  <c:v>109.2</c:v>
                </c:pt>
                <c:pt idx="63052">
                  <c:v>109.2</c:v>
                </c:pt>
                <c:pt idx="63053">
                  <c:v>109.2</c:v>
                </c:pt>
                <c:pt idx="63054">
                  <c:v>109.2</c:v>
                </c:pt>
                <c:pt idx="63055">
                  <c:v>109.3</c:v>
                </c:pt>
                <c:pt idx="63056">
                  <c:v>109.3</c:v>
                </c:pt>
                <c:pt idx="63057">
                  <c:v>109.3</c:v>
                </c:pt>
                <c:pt idx="63058">
                  <c:v>109.3</c:v>
                </c:pt>
                <c:pt idx="63059">
                  <c:v>109.3</c:v>
                </c:pt>
                <c:pt idx="63060">
                  <c:v>109.3</c:v>
                </c:pt>
                <c:pt idx="63061">
                  <c:v>109.3</c:v>
                </c:pt>
                <c:pt idx="63062">
                  <c:v>109.3</c:v>
                </c:pt>
                <c:pt idx="63063">
                  <c:v>109.3</c:v>
                </c:pt>
                <c:pt idx="63064">
                  <c:v>109.4</c:v>
                </c:pt>
                <c:pt idx="63065">
                  <c:v>109.4</c:v>
                </c:pt>
                <c:pt idx="63066">
                  <c:v>109.4</c:v>
                </c:pt>
                <c:pt idx="63067">
                  <c:v>109.4</c:v>
                </c:pt>
                <c:pt idx="63068">
                  <c:v>109.4</c:v>
                </c:pt>
                <c:pt idx="63069">
                  <c:v>109.4</c:v>
                </c:pt>
                <c:pt idx="63070">
                  <c:v>109.4</c:v>
                </c:pt>
                <c:pt idx="63071">
                  <c:v>109.4</c:v>
                </c:pt>
                <c:pt idx="63072">
                  <c:v>109.4</c:v>
                </c:pt>
                <c:pt idx="63073">
                  <c:v>109.5</c:v>
                </c:pt>
                <c:pt idx="63074">
                  <c:v>109.5</c:v>
                </c:pt>
                <c:pt idx="63075">
                  <c:v>109.5</c:v>
                </c:pt>
                <c:pt idx="63076">
                  <c:v>109.5</c:v>
                </c:pt>
                <c:pt idx="63077">
                  <c:v>109.5</c:v>
                </c:pt>
                <c:pt idx="63078">
                  <c:v>109.5</c:v>
                </c:pt>
                <c:pt idx="63079">
                  <c:v>109.5</c:v>
                </c:pt>
                <c:pt idx="63080">
                  <c:v>109.6</c:v>
                </c:pt>
                <c:pt idx="63081">
                  <c:v>109.6</c:v>
                </c:pt>
                <c:pt idx="63082">
                  <c:v>109.6</c:v>
                </c:pt>
                <c:pt idx="63083">
                  <c:v>109.6</c:v>
                </c:pt>
                <c:pt idx="63084">
                  <c:v>109.6</c:v>
                </c:pt>
                <c:pt idx="63085">
                  <c:v>109.6</c:v>
                </c:pt>
                <c:pt idx="63086">
                  <c:v>109.6</c:v>
                </c:pt>
                <c:pt idx="63087">
                  <c:v>109.7</c:v>
                </c:pt>
                <c:pt idx="63088">
                  <c:v>109.7</c:v>
                </c:pt>
                <c:pt idx="63089">
                  <c:v>109.7</c:v>
                </c:pt>
                <c:pt idx="63090">
                  <c:v>109.7</c:v>
                </c:pt>
                <c:pt idx="63091">
                  <c:v>109.7</c:v>
                </c:pt>
                <c:pt idx="63092">
                  <c:v>109.7</c:v>
                </c:pt>
                <c:pt idx="63093">
                  <c:v>109.7</c:v>
                </c:pt>
                <c:pt idx="63094">
                  <c:v>109.8</c:v>
                </c:pt>
                <c:pt idx="63095">
                  <c:v>109.8</c:v>
                </c:pt>
                <c:pt idx="63096">
                  <c:v>109.8</c:v>
                </c:pt>
                <c:pt idx="63097">
                  <c:v>109.8</c:v>
                </c:pt>
                <c:pt idx="63098">
                  <c:v>109.8</c:v>
                </c:pt>
                <c:pt idx="63099">
                  <c:v>109.8</c:v>
                </c:pt>
                <c:pt idx="63100">
                  <c:v>109.8</c:v>
                </c:pt>
                <c:pt idx="63101">
                  <c:v>109.9</c:v>
                </c:pt>
                <c:pt idx="63102">
                  <c:v>109.9</c:v>
                </c:pt>
                <c:pt idx="63103">
                  <c:v>109.9</c:v>
                </c:pt>
                <c:pt idx="63104">
                  <c:v>109.9</c:v>
                </c:pt>
                <c:pt idx="63105">
                  <c:v>109.9</c:v>
                </c:pt>
                <c:pt idx="63106">
                  <c:v>109.9</c:v>
                </c:pt>
                <c:pt idx="63107">
                  <c:v>109.9</c:v>
                </c:pt>
                <c:pt idx="63108">
                  <c:v>110</c:v>
                </c:pt>
                <c:pt idx="63109">
                  <c:v>110</c:v>
                </c:pt>
                <c:pt idx="63110">
                  <c:v>110</c:v>
                </c:pt>
                <c:pt idx="63111">
                  <c:v>110</c:v>
                </c:pt>
                <c:pt idx="63112">
                  <c:v>110</c:v>
                </c:pt>
                <c:pt idx="63113">
                  <c:v>110</c:v>
                </c:pt>
                <c:pt idx="63114">
                  <c:v>110</c:v>
                </c:pt>
                <c:pt idx="63115">
                  <c:v>110.1</c:v>
                </c:pt>
                <c:pt idx="63116">
                  <c:v>110.1</c:v>
                </c:pt>
                <c:pt idx="63117">
                  <c:v>110.1</c:v>
                </c:pt>
                <c:pt idx="63118">
                  <c:v>110.1</c:v>
                </c:pt>
                <c:pt idx="63119">
                  <c:v>110.1</c:v>
                </c:pt>
                <c:pt idx="63120">
                  <c:v>110.1</c:v>
                </c:pt>
                <c:pt idx="63121">
                  <c:v>110.2</c:v>
                </c:pt>
                <c:pt idx="63122">
                  <c:v>110.2</c:v>
                </c:pt>
                <c:pt idx="63123">
                  <c:v>110.2</c:v>
                </c:pt>
                <c:pt idx="63124">
                  <c:v>110.2</c:v>
                </c:pt>
                <c:pt idx="63125">
                  <c:v>110.2</c:v>
                </c:pt>
                <c:pt idx="63126">
                  <c:v>110.2</c:v>
                </c:pt>
                <c:pt idx="63127">
                  <c:v>110.3</c:v>
                </c:pt>
                <c:pt idx="63128">
                  <c:v>110.3</c:v>
                </c:pt>
                <c:pt idx="63129">
                  <c:v>110.3</c:v>
                </c:pt>
                <c:pt idx="63130">
                  <c:v>110.3</c:v>
                </c:pt>
                <c:pt idx="63131">
                  <c:v>110.3</c:v>
                </c:pt>
                <c:pt idx="63132">
                  <c:v>110.3</c:v>
                </c:pt>
                <c:pt idx="63133">
                  <c:v>110.4</c:v>
                </c:pt>
                <c:pt idx="63134">
                  <c:v>110.4</c:v>
                </c:pt>
                <c:pt idx="63135">
                  <c:v>110.4</c:v>
                </c:pt>
                <c:pt idx="63136">
                  <c:v>110.4</c:v>
                </c:pt>
                <c:pt idx="63137">
                  <c:v>110.4</c:v>
                </c:pt>
                <c:pt idx="63138">
                  <c:v>110.4</c:v>
                </c:pt>
                <c:pt idx="63139">
                  <c:v>110.5</c:v>
                </c:pt>
                <c:pt idx="63140">
                  <c:v>110.5</c:v>
                </c:pt>
                <c:pt idx="63141">
                  <c:v>110.5</c:v>
                </c:pt>
                <c:pt idx="63142">
                  <c:v>110.5</c:v>
                </c:pt>
                <c:pt idx="63143">
                  <c:v>110.5</c:v>
                </c:pt>
                <c:pt idx="63144">
                  <c:v>110.5</c:v>
                </c:pt>
                <c:pt idx="63145">
                  <c:v>110.6</c:v>
                </c:pt>
                <c:pt idx="63146">
                  <c:v>110.6</c:v>
                </c:pt>
                <c:pt idx="63147">
                  <c:v>110.6</c:v>
                </c:pt>
                <c:pt idx="63148">
                  <c:v>110.6</c:v>
                </c:pt>
                <c:pt idx="63149">
                  <c:v>110.6</c:v>
                </c:pt>
                <c:pt idx="63150">
                  <c:v>110.6</c:v>
                </c:pt>
                <c:pt idx="63151">
                  <c:v>110.6</c:v>
                </c:pt>
                <c:pt idx="63152">
                  <c:v>110.6</c:v>
                </c:pt>
                <c:pt idx="63153">
                  <c:v>110.6</c:v>
                </c:pt>
                <c:pt idx="63154">
                  <c:v>110.7</c:v>
                </c:pt>
                <c:pt idx="63155">
                  <c:v>110.7</c:v>
                </c:pt>
                <c:pt idx="63156">
                  <c:v>110.7</c:v>
                </c:pt>
                <c:pt idx="63157">
                  <c:v>110.7</c:v>
                </c:pt>
                <c:pt idx="63158">
                  <c:v>110.7</c:v>
                </c:pt>
                <c:pt idx="63159">
                  <c:v>110.7</c:v>
                </c:pt>
                <c:pt idx="63160">
                  <c:v>110.8</c:v>
                </c:pt>
                <c:pt idx="63161">
                  <c:v>110.8</c:v>
                </c:pt>
                <c:pt idx="63162">
                  <c:v>110.8</c:v>
                </c:pt>
                <c:pt idx="63163">
                  <c:v>110.8</c:v>
                </c:pt>
                <c:pt idx="63164">
                  <c:v>110.8</c:v>
                </c:pt>
                <c:pt idx="63165">
                  <c:v>110.8</c:v>
                </c:pt>
                <c:pt idx="63166">
                  <c:v>110.8</c:v>
                </c:pt>
                <c:pt idx="63167">
                  <c:v>110.8</c:v>
                </c:pt>
                <c:pt idx="63168">
                  <c:v>110.9</c:v>
                </c:pt>
                <c:pt idx="63169">
                  <c:v>110.9</c:v>
                </c:pt>
                <c:pt idx="63170">
                  <c:v>110.9</c:v>
                </c:pt>
                <c:pt idx="63171">
                  <c:v>110.9</c:v>
                </c:pt>
                <c:pt idx="63172">
                  <c:v>110.9</c:v>
                </c:pt>
                <c:pt idx="63173">
                  <c:v>111</c:v>
                </c:pt>
                <c:pt idx="63174">
                  <c:v>111</c:v>
                </c:pt>
                <c:pt idx="63175">
                  <c:v>111</c:v>
                </c:pt>
                <c:pt idx="63176">
                  <c:v>111</c:v>
                </c:pt>
                <c:pt idx="63177">
                  <c:v>111</c:v>
                </c:pt>
                <c:pt idx="63178">
                  <c:v>111</c:v>
                </c:pt>
                <c:pt idx="63179">
                  <c:v>111</c:v>
                </c:pt>
                <c:pt idx="63180">
                  <c:v>111</c:v>
                </c:pt>
                <c:pt idx="63181">
                  <c:v>111</c:v>
                </c:pt>
                <c:pt idx="63182">
                  <c:v>111</c:v>
                </c:pt>
                <c:pt idx="63183">
                  <c:v>111</c:v>
                </c:pt>
                <c:pt idx="63184">
                  <c:v>111.1</c:v>
                </c:pt>
                <c:pt idx="63185">
                  <c:v>111.1</c:v>
                </c:pt>
                <c:pt idx="63186">
                  <c:v>111.1</c:v>
                </c:pt>
                <c:pt idx="63187">
                  <c:v>111.1</c:v>
                </c:pt>
                <c:pt idx="63188">
                  <c:v>111.1</c:v>
                </c:pt>
                <c:pt idx="63189">
                  <c:v>111.1</c:v>
                </c:pt>
                <c:pt idx="63190">
                  <c:v>111.1</c:v>
                </c:pt>
                <c:pt idx="63191">
                  <c:v>111.1</c:v>
                </c:pt>
                <c:pt idx="63192">
                  <c:v>111.1</c:v>
                </c:pt>
                <c:pt idx="63193">
                  <c:v>111.1</c:v>
                </c:pt>
                <c:pt idx="63194">
                  <c:v>111.1</c:v>
                </c:pt>
                <c:pt idx="63195">
                  <c:v>111.1</c:v>
                </c:pt>
                <c:pt idx="63196">
                  <c:v>111.2</c:v>
                </c:pt>
                <c:pt idx="63197">
                  <c:v>111.2</c:v>
                </c:pt>
                <c:pt idx="63198">
                  <c:v>111.2</c:v>
                </c:pt>
                <c:pt idx="63199">
                  <c:v>111.2</c:v>
                </c:pt>
                <c:pt idx="63200">
                  <c:v>111.2</c:v>
                </c:pt>
                <c:pt idx="63201">
                  <c:v>111.2</c:v>
                </c:pt>
                <c:pt idx="63202">
                  <c:v>111.2</c:v>
                </c:pt>
                <c:pt idx="63203">
                  <c:v>111.2</c:v>
                </c:pt>
                <c:pt idx="63204">
                  <c:v>111.2</c:v>
                </c:pt>
                <c:pt idx="63205">
                  <c:v>111.2</c:v>
                </c:pt>
                <c:pt idx="63206">
                  <c:v>111.2</c:v>
                </c:pt>
                <c:pt idx="63207">
                  <c:v>111.3</c:v>
                </c:pt>
                <c:pt idx="63208">
                  <c:v>111.3</c:v>
                </c:pt>
                <c:pt idx="63209">
                  <c:v>111.3</c:v>
                </c:pt>
                <c:pt idx="63210">
                  <c:v>111.3</c:v>
                </c:pt>
                <c:pt idx="63211">
                  <c:v>111.3</c:v>
                </c:pt>
                <c:pt idx="63212">
                  <c:v>111.3</c:v>
                </c:pt>
                <c:pt idx="63213">
                  <c:v>111.3</c:v>
                </c:pt>
                <c:pt idx="63214">
                  <c:v>111.3</c:v>
                </c:pt>
                <c:pt idx="63215">
                  <c:v>111.3</c:v>
                </c:pt>
                <c:pt idx="63216">
                  <c:v>111.3</c:v>
                </c:pt>
                <c:pt idx="63217">
                  <c:v>111.3</c:v>
                </c:pt>
                <c:pt idx="63218">
                  <c:v>111.3</c:v>
                </c:pt>
                <c:pt idx="63219">
                  <c:v>111.3</c:v>
                </c:pt>
                <c:pt idx="63220">
                  <c:v>111.3</c:v>
                </c:pt>
                <c:pt idx="63221">
                  <c:v>111.3</c:v>
                </c:pt>
                <c:pt idx="63222">
                  <c:v>111.3</c:v>
                </c:pt>
                <c:pt idx="63223">
                  <c:v>111.3</c:v>
                </c:pt>
                <c:pt idx="63224">
                  <c:v>111.3</c:v>
                </c:pt>
                <c:pt idx="63225">
                  <c:v>111.3</c:v>
                </c:pt>
                <c:pt idx="63226">
                  <c:v>111.3</c:v>
                </c:pt>
                <c:pt idx="63227">
                  <c:v>111.3</c:v>
                </c:pt>
                <c:pt idx="63228">
                  <c:v>111.3</c:v>
                </c:pt>
                <c:pt idx="63229">
                  <c:v>111.4</c:v>
                </c:pt>
                <c:pt idx="63230">
                  <c:v>111.4</c:v>
                </c:pt>
                <c:pt idx="63231">
                  <c:v>111.4</c:v>
                </c:pt>
                <c:pt idx="63232">
                  <c:v>111.3</c:v>
                </c:pt>
                <c:pt idx="63233">
                  <c:v>111.3</c:v>
                </c:pt>
                <c:pt idx="63234">
                  <c:v>111.4</c:v>
                </c:pt>
                <c:pt idx="63235">
                  <c:v>111.4</c:v>
                </c:pt>
                <c:pt idx="63236">
                  <c:v>111.4</c:v>
                </c:pt>
                <c:pt idx="63237">
                  <c:v>111.4</c:v>
                </c:pt>
                <c:pt idx="63238">
                  <c:v>111.4</c:v>
                </c:pt>
                <c:pt idx="63239">
                  <c:v>111.4</c:v>
                </c:pt>
                <c:pt idx="63240">
                  <c:v>111.4</c:v>
                </c:pt>
                <c:pt idx="63241">
                  <c:v>111.3</c:v>
                </c:pt>
                <c:pt idx="63242">
                  <c:v>111.3</c:v>
                </c:pt>
                <c:pt idx="63243">
                  <c:v>111.4</c:v>
                </c:pt>
                <c:pt idx="63244">
                  <c:v>111.3</c:v>
                </c:pt>
                <c:pt idx="63245">
                  <c:v>111.3</c:v>
                </c:pt>
                <c:pt idx="63246">
                  <c:v>111.3</c:v>
                </c:pt>
                <c:pt idx="63247">
                  <c:v>111.3</c:v>
                </c:pt>
                <c:pt idx="63248">
                  <c:v>111.3</c:v>
                </c:pt>
                <c:pt idx="63249">
                  <c:v>111.3</c:v>
                </c:pt>
                <c:pt idx="63250">
                  <c:v>111.3</c:v>
                </c:pt>
                <c:pt idx="63251">
                  <c:v>111.3</c:v>
                </c:pt>
                <c:pt idx="63252">
                  <c:v>111.3</c:v>
                </c:pt>
                <c:pt idx="63253">
                  <c:v>111.3</c:v>
                </c:pt>
                <c:pt idx="63254">
                  <c:v>111.3</c:v>
                </c:pt>
                <c:pt idx="63255">
                  <c:v>111.3</c:v>
                </c:pt>
                <c:pt idx="63256">
                  <c:v>111.3</c:v>
                </c:pt>
                <c:pt idx="63257">
                  <c:v>111.3</c:v>
                </c:pt>
                <c:pt idx="63258">
                  <c:v>111.3</c:v>
                </c:pt>
                <c:pt idx="63259">
                  <c:v>111.3</c:v>
                </c:pt>
                <c:pt idx="63260">
                  <c:v>111.3</c:v>
                </c:pt>
                <c:pt idx="63261">
                  <c:v>111.3</c:v>
                </c:pt>
                <c:pt idx="63262">
                  <c:v>111.3</c:v>
                </c:pt>
                <c:pt idx="63263">
                  <c:v>111.2</c:v>
                </c:pt>
                <c:pt idx="63264">
                  <c:v>111.2</c:v>
                </c:pt>
                <c:pt idx="63265">
                  <c:v>111.2</c:v>
                </c:pt>
                <c:pt idx="63266">
                  <c:v>111.2</c:v>
                </c:pt>
                <c:pt idx="63267">
                  <c:v>111.2</c:v>
                </c:pt>
                <c:pt idx="63268">
                  <c:v>111.2</c:v>
                </c:pt>
                <c:pt idx="63269">
                  <c:v>111.2</c:v>
                </c:pt>
                <c:pt idx="63270">
                  <c:v>111.2</c:v>
                </c:pt>
                <c:pt idx="63271">
                  <c:v>111.2</c:v>
                </c:pt>
                <c:pt idx="63272">
                  <c:v>111.2</c:v>
                </c:pt>
                <c:pt idx="63273">
                  <c:v>111.1</c:v>
                </c:pt>
                <c:pt idx="63274">
                  <c:v>111.1</c:v>
                </c:pt>
                <c:pt idx="63275">
                  <c:v>111.1</c:v>
                </c:pt>
                <c:pt idx="63276">
                  <c:v>111.1</c:v>
                </c:pt>
                <c:pt idx="63277">
                  <c:v>111.1</c:v>
                </c:pt>
                <c:pt idx="63278">
                  <c:v>111.1</c:v>
                </c:pt>
                <c:pt idx="63279">
                  <c:v>111.1</c:v>
                </c:pt>
                <c:pt idx="63280">
                  <c:v>111.1</c:v>
                </c:pt>
                <c:pt idx="63281">
                  <c:v>111</c:v>
                </c:pt>
                <c:pt idx="63282">
                  <c:v>111</c:v>
                </c:pt>
                <c:pt idx="63283">
                  <c:v>111</c:v>
                </c:pt>
                <c:pt idx="63284">
                  <c:v>111</c:v>
                </c:pt>
                <c:pt idx="63285">
                  <c:v>111</c:v>
                </c:pt>
                <c:pt idx="63286">
                  <c:v>111</c:v>
                </c:pt>
                <c:pt idx="63287">
                  <c:v>111</c:v>
                </c:pt>
                <c:pt idx="63288">
                  <c:v>111</c:v>
                </c:pt>
                <c:pt idx="63289">
                  <c:v>111</c:v>
                </c:pt>
                <c:pt idx="63290">
                  <c:v>111</c:v>
                </c:pt>
                <c:pt idx="63291">
                  <c:v>110.9</c:v>
                </c:pt>
                <c:pt idx="63292">
                  <c:v>110.9</c:v>
                </c:pt>
                <c:pt idx="63293">
                  <c:v>110.9</c:v>
                </c:pt>
                <c:pt idx="63294">
                  <c:v>110.9</c:v>
                </c:pt>
                <c:pt idx="63295">
                  <c:v>110.9</c:v>
                </c:pt>
                <c:pt idx="63296">
                  <c:v>110.9</c:v>
                </c:pt>
                <c:pt idx="63297">
                  <c:v>110.9</c:v>
                </c:pt>
                <c:pt idx="63298">
                  <c:v>110.8</c:v>
                </c:pt>
                <c:pt idx="63299">
                  <c:v>110.8</c:v>
                </c:pt>
                <c:pt idx="63300">
                  <c:v>110.8</c:v>
                </c:pt>
                <c:pt idx="63301">
                  <c:v>110.8</c:v>
                </c:pt>
                <c:pt idx="63302">
                  <c:v>110.8</c:v>
                </c:pt>
                <c:pt idx="63303">
                  <c:v>110.8</c:v>
                </c:pt>
                <c:pt idx="63304">
                  <c:v>110.8</c:v>
                </c:pt>
                <c:pt idx="63305">
                  <c:v>110.8</c:v>
                </c:pt>
                <c:pt idx="63306">
                  <c:v>110.7</c:v>
                </c:pt>
                <c:pt idx="63307">
                  <c:v>110.7</c:v>
                </c:pt>
                <c:pt idx="63308">
                  <c:v>110.7</c:v>
                </c:pt>
                <c:pt idx="63309">
                  <c:v>110.7</c:v>
                </c:pt>
                <c:pt idx="63310">
                  <c:v>110.7</c:v>
                </c:pt>
                <c:pt idx="63311">
                  <c:v>110.7</c:v>
                </c:pt>
                <c:pt idx="63312">
                  <c:v>110.6</c:v>
                </c:pt>
                <c:pt idx="63313">
                  <c:v>110.6</c:v>
                </c:pt>
                <c:pt idx="63314">
                  <c:v>110.6</c:v>
                </c:pt>
                <c:pt idx="63315">
                  <c:v>110.6</c:v>
                </c:pt>
                <c:pt idx="63316">
                  <c:v>110.6</c:v>
                </c:pt>
                <c:pt idx="63317">
                  <c:v>110.5</c:v>
                </c:pt>
                <c:pt idx="63318">
                  <c:v>110.5</c:v>
                </c:pt>
                <c:pt idx="63319">
                  <c:v>110.5</c:v>
                </c:pt>
                <c:pt idx="63320">
                  <c:v>110.5</c:v>
                </c:pt>
                <c:pt idx="63321">
                  <c:v>110.5</c:v>
                </c:pt>
                <c:pt idx="63322">
                  <c:v>110.4</c:v>
                </c:pt>
                <c:pt idx="63323">
                  <c:v>110.4</c:v>
                </c:pt>
                <c:pt idx="63324">
                  <c:v>110.4</c:v>
                </c:pt>
                <c:pt idx="63325">
                  <c:v>110.4</c:v>
                </c:pt>
                <c:pt idx="63326">
                  <c:v>110.4</c:v>
                </c:pt>
                <c:pt idx="63327">
                  <c:v>110.3</c:v>
                </c:pt>
                <c:pt idx="63328">
                  <c:v>110.3</c:v>
                </c:pt>
                <c:pt idx="63329">
                  <c:v>110.3</c:v>
                </c:pt>
                <c:pt idx="63330">
                  <c:v>110.3</c:v>
                </c:pt>
                <c:pt idx="63331">
                  <c:v>110.3</c:v>
                </c:pt>
                <c:pt idx="63332">
                  <c:v>110.2</c:v>
                </c:pt>
                <c:pt idx="63333">
                  <c:v>110.2</c:v>
                </c:pt>
                <c:pt idx="63334">
                  <c:v>110.2</c:v>
                </c:pt>
                <c:pt idx="63335">
                  <c:v>110.2</c:v>
                </c:pt>
                <c:pt idx="63336">
                  <c:v>110.2</c:v>
                </c:pt>
                <c:pt idx="63337">
                  <c:v>110.2</c:v>
                </c:pt>
                <c:pt idx="63338">
                  <c:v>110.2</c:v>
                </c:pt>
                <c:pt idx="63339">
                  <c:v>110.1</c:v>
                </c:pt>
                <c:pt idx="63340">
                  <c:v>110.1</c:v>
                </c:pt>
                <c:pt idx="63341">
                  <c:v>110.1</c:v>
                </c:pt>
                <c:pt idx="63342">
                  <c:v>110.1</c:v>
                </c:pt>
                <c:pt idx="63343">
                  <c:v>110.1</c:v>
                </c:pt>
                <c:pt idx="63344">
                  <c:v>110.1</c:v>
                </c:pt>
                <c:pt idx="63345">
                  <c:v>110</c:v>
                </c:pt>
                <c:pt idx="63346">
                  <c:v>110</c:v>
                </c:pt>
                <c:pt idx="63347">
                  <c:v>110</c:v>
                </c:pt>
                <c:pt idx="63348">
                  <c:v>110</c:v>
                </c:pt>
                <c:pt idx="63349">
                  <c:v>110</c:v>
                </c:pt>
                <c:pt idx="63350">
                  <c:v>110</c:v>
                </c:pt>
                <c:pt idx="63351">
                  <c:v>110</c:v>
                </c:pt>
                <c:pt idx="63352">
                  <c:v>110</c:v>
                </c:pt>
                <c:pt idx="63353">
                  <c:v>110</c:v>
                </c:pt>
                <c:pt idx="63354">
                  <c:v>109.9</c:v>
                </c:pt>
                <c:pt idx="63355">
                  <c:v>109.9</c:v>
                </c:pt>
                <c:pt idx="63356">
                  <c:v>109.9</c:v>
                </c:pt>
                <c:pt idx="63357">
                  <c:v>109.9</c:v>
                </c:pt>
                <c:pt idx="63358">
                  <c:v>109.9</c:v>
                </c:pt>
                <c:pt idx="63359">
                  <c:v>109.9</c:v>
                </c:pt>
                <c:pt idx="63360">
                  <c:v>109.8</c:v>
                </c:pt>
                <c:pt idx="63361">
                  <c:v>109.8</c:v>
                </c:pt>
                <c:pt idx="63362">
                  <c:v>109.8</c:v>
                </c:pt>
                <c:pt idx="63363">
                  <c:v>109.8</c:v>
                </c:pt>
                <c:pt idx="63364">
                  <c:v>109.8</c:v>
                </c:pt>
                <c:pt idx="63365">
                  <c:v>109.8</c:v>
                </c:pt>
                <c:pt idx="63366">
                  <c:v>109.8</c:v>
                </c:pt>
                <c:pt idx="63367">
                  <c:v>109.8</c:v>
                </c:pt>
                <c:pt idx="63368">
                  <c:v>109.7</c:v>
                </c:pt>
                <c:pt idx="63369">
                  <c:v>109.7</c:v>
                </c:pt>
                <c:pt idx="63370">
                  <c:v>109.7</c:v>
                </c:pt>
                <c:pt idx="63371">
                  <c:v>109.7</c:v>
                </c:pt>
                <c:pt idx="63372">
                  <c:v>109.7</c:v>
                </c:pt>
                <c:pt idx="63373">
                  <c:v>109.7</c:v>
                </c:pt>
                <c:pt idx="63374">
                  <c:v>109.7</c:v>
                </c:pt>
                <c:pt idx="63375">
                  <c:v>109.6</c:v>
                </c:pt>
                <c:pt idx="63376">
                  <c:v>109.6</c:v>
                </c:pt>
                <c:pt idx="63377">
                  <c:v>109.6</c:v>
                </c:pt>
                <c:pt idx="63378">
                  <c:v>109.6</c:v>
                </c:pt>
                <c:pt idx="63379">
                  <c:v>109.6</c:v>
                </c:pt>
                <c:pt idx="63380">
                  <c:v>109.6</c:v>
                </c:pt>
                <c:pt idx="63381">
                  <c:v>109.6</c:v>
                </c:pt>
                <c:pt idx="63382">
                  <c:v>109.6</c:v>
                </c:pt>
                <c:pt idx="63383">
                  <c:v>109.6</c:v>
                </c:pt>
                <c:pt idx="63384">
                  <c:v>109.6</c:v>
                </c:pt>
                <c:pt idx="63385">
                  <c:v>109.5</c:v>
                </c:pt>
                <c:pt idx="63386">
                  <c:v>109.5</c:v>
                </c:pt>
                <c:pt idx="63387">
                  <c:v>109.5</c:v>
                </c:pt>
                <c:pt idx="63388">
                  <c:v>109.5</c:v>
                </c:pt>
                <c:pt idx="63389">
                  <c:v>109.5</c:v>
                </c:pt>
                <c:pt idx="63390">
                  <c:v>109.5</c:v>
                </c:pt>
                <c:pt idx="63391">
                  <c:v>109.5</c:v>
                </c:pt>
                <c:pt idx="63392">
                  <c:v>109.5</c:v>
                </c:pt>
                <c:pt idx="63393">
                  <c:v>109.5</c:v>
                </c:pt>
                <c:pt idx="63394">
                  <c:v>109.5</c:v>
                </c:pt>
                <c:pt idx="63395">
                  <c:v>109.5</c:v>
                </c:pt>
                <c:pt idx="63396">
                  <c:v>109.5</c:v>
                </c:pt>
                <c:pt idx="63397">
                  <c:v>109.5</c:v>
                </c:pt>
                <c:pt idx="63398">
                  <c:v>109.4</c:v>
                </c:pt>
                <c:pt idx="63399">
                  <c:v>109.4</c:v>
                </c:pt>
                <c:pt idx="63400">
                  <c:v>109.4</c:v>
                </c:pt>
                <c:pt idx="63401">
                  <c:v>109.4</c:v>
                </c:pt>
                <c:pt idx="63402">
                  <c:v>109.4</c:v>
                </c:pt>
                <c:pt idx="63403">
                  <c:v>109.4</c:v>
                </c:pt>
                <c:pt idx="63404">
                  <c:v>109.4</c:v>
                </c:pt>
                <c:pt idx="63405">
                  <c:v>109.4</c:v>
                </c:pt>
                <c:pt idx="63406">
                  <c:v>109.4</c:v>
                </c:pt>
                <c:pt idx="63407">
                  <c:v>109.4</c:v>
                </c:pt>
                <c:pt idx="63408">
                  <c:v>109.4</c:v>
                </c:pt>
                <c:pt idx="63409">
                  <c:v>109.4</c:v>
                </c:pt>
                <c:pt idx="63410">
                  <c:v>109.4</c:v>
                </c:pt>
                <c:pt idx="63411">
                  <c:v>109.4</c:v>
                </c:pt>
                <c:pt idx="63412">
                  <c:v>109.4</c:v>
                </c:pt>
                <c:pt idx="63413">
                  <c:v>109.4</c:v>
                </c:pt>
                <c:pt idx="63414">
                  <c:v>109.4</c:v>
                </c:pt>
                <c:pt idx="63415">
                  <c:v>109.4</c:v>
                </c:pt>
                <c:pt idx="63416">
                  <c:v>109.3</c:v>
                </c:pt>
                <c:pt idx="63417">
                  <c:v>109.3</c:v>
                </c:pt>
                <c:pt idx="63418">
                  <c:v>109.3</c:v>
                </c:pt>
                <c:pt idx="63419">
                  <c:v>109.3</c:v>
                </c:pt>
                <c:pt idx="63420">
                  <c:v>109.3</c:v>
                </c:pt>
                <c:pt idx="63421">
                  <c:v>109.3</c:v>
                </c:pt>
                <c:pt idx="63422">
                  <c:v>109.3</c:v>
                </c:pt>
                <c:pt idx="63423">
                  <c:v>109.3</c:v>
                </c:pt>
                <c:pt idx="63424">
                  <c:v>109.3</c:v>
                </c:pt>
                <c:pt idx="63425">
                  <c:v>109.3</c:v>
                </c:pt>
                <c:pt idx="63426">
                  <c:v>109.3</c:v>
                </c:pt>
                <c:pt idx="63427">
                  <c:v>109.3</c:v>
                </c:pt>
                <c:pt idx="63428">
                  <c:v>109.3</c:v>
                </c:pt>
                <c:pt idx="63429">
                  <c:v>109.3</c:v>
                </c:pt>
                <c:pt idx="63430">
                  <c:v>109.3</c:v>
                </c:pt>
                <c:pt idx="63431">
                  <c:v>109.3</c:v>
                </c:pt>
                <c:pt idx="63432">
                  <c:v>109.3</c:v>
                </c:pt>
                <c:pt idx="63433">
                  <c:v>109.3</c:v>
                </c:pt>
                <c:pt idx="63434">
                  <c:v>109.3</c:v>
                </c:pt>
                <c:pt idx="63435">
                  <c:v>109.3</c:v>
                </c:pt>
                <c:pt idx="63436">
                  <c:v>109.3</c:v>
                </c:pt>
                <c:pt idx="63437">
                  <c:v>109.3</c:v>
                </c:pt>
                <c:pt idx="63438">
                  <c:v>109.3</c:v>
                </c:pt>
                <c:pt idx="63439">
                  <c:v>109.3</c:v>
                </c:pt>
                <c:pt idx="63440">
                  <c:v>109.3</c:v>
                </c:pt>
                <c:pt idx="63441">
                  <c:v>109.3</c:v>
                </c:pt>
                <c:pt idx="63442">
                  <c:v>109.2</c:v>
                </c:pt>
                <c:pt idx="63443">
                  <c:v>109.2</c:v>
                </c:pt>
                <c:pt idx="63444">
                  <c:v>109.3</c:v>
                </c:pt>
                <c:pt idx="63445">
                  <c:v>109.2</c:v>
                </c:pt>
                <c:pt idx="63446">
                  <c:v>109.2</c:v>
                </c:pt>
                <c:pt idx="63447">
                  <c:v>109.3</c:v>
                </c:pt>
                <c:pt idx="63448">
                  <c:v>109.3</c:v>
                </c:pt>
                <c:pt idx="63449">
                  <c:v>109.3</c:v>
                </c:pt>
                <c:pt idx="63450">
                  <c:v>109.3</c:v>
                </c:pt>
                <c:pt idx="63451">
                  <c:v>109.3</c:v>
                </c:pt>
                <c:pt idx="63452">
                  <c:v>109.3</c:v>
                </c:pt>
                <c:pt idx="63453">
                  <c:v>109.3</c:v>
                </c:pt>
                <c:pt idx="63454">
                  <c:v>109.3</c:v>
                </c:pt>
                <c:pt idx="63455">
                  <c:v>109.3</c:v>
                </c:pt>
                <c:pt idx="63456">
                  <c:v>109.3</c:v>
                </c:pt>
                <c:pt idx="63457">
                  <c:v>109.3</c:v>
                </c:pt>
                <c:pt idx="63458">
                  <c:v>109.3</c:v>
                </c:pt>
                <c:pt idx="63459">
                  <c:v>109.3</c:v>
                </c:pt>
                <c:pt idx="63460">
                  <c:v>109.3</c:v>
                </c:pt>
                <c:pt idx="63461">
                  <c:v>109.3</c:v>
                </c:pt>
                <c:pt idx="63462">
                  <c:v>109.3</c:v>
                </c:pt>
                <c:pt idx="63463">
                  <c:v>109.3</c:v>
                </c:pt>
                <c:pt idx="63464">
                  <c:v>109.3</c:v>
                </c:pt>
                <c:pt idx="63465">
                  <c:v>109.4</c:v>
                </c:pt>
                <c:pt idx="63466">
                  <c:v>109.4</c:v>
                </c:pt>
                <c:pt idx="63467">
                  <c:v>109.4</c:v>
                </c:pt>
                <c:pt idx="63468">
                  <c:v>109.4</c:v>
                </c:pt>
                <c:pt idx="63469">
                  <c:v>109.4</c:v>
                </c:pt>
                <c:pt idx="63470">
                  <c:v>109.4</c:v>
                </c:pt>
                <c:pt idx="63471">
                  <c:v>109.4</c:v>
                </c:pt>
                <c:pt idx="63472">
                  <c:v>109.4</c:v>
                </c:pt>
                <c:pt idx="63473">
                  <c:v>109.4</c:v>
                </c:pt>
                <c:pt idx="63474">
                  <c:v>109.4</c:v>
                </c:pt>
                <c:pt idx="63475">
                  <c:v>109.4</c:v>
                </c:pt>
                <c:pt idx="63476">
                  <c:v>109.4</c:v>
                </c:pt>
                <c:pt idx="63477">
                  <c:v>109.5</c:v>
                </c:pt>
                <c:pt idx="63478">
                  <c:v>109.5</c:v>
                </c:pt>
                <c:pt idx="63479">
                  <c:v>109.5</c:v>
                </c:pt>
                <c:pt idx="63480">
                  <c:v>109.5</c:v>
                </c:pt>
                <c:pt idx="63481">
                  <c:v>109.5</c:v>
                </c:pt>
                <c:pt idx="63482">
                  <c:v>109.5</c:v>
                </c:pt>
                <c:pt idx="63483">
                  <c:v>109.5</c:v>
                </c:pt>
                <c:pt idx="63484">
                  <c:v>109.5</c:v>
                </c:pt>
                <c:pt idx="63485">
                  <c:v>109.5</c:v>
                </c:pt>
                <c:pt idx="63486">
                  <c:v>109.5</c:v>
                </c:pt>
                <c:pt idx="63487">
                  <c:v>109.6</c:v>
                </c:pt>
                <c:pt idx="63488">
                  <c:v>109.6</c:v>
                </c:pt>
                <c:pt idx="63489">
                  <c:v>109.6</c:v>
                </c:pt>
                <c:pt idx="63490">
                  <c:v>109.6</c:v>
                </c:pt>
                <c:pt idx="63491">
                  <c:v>109.6</c:v>
                </c:pt>
                <c:pt idx="63492">
                  <c:v>109.6</c:v>
                </c:pt>
                <c:pt idx="63493">
                  <c:v>109.6</c:v>
                </c:pt>
                <c:pt idx="63494">
                  <c:v>109.6</c:v>
                </c:pt>
                <c:pt idx="63495">
                  <c:v>109.6</c:v>
                </c:pt>
                <c:pt idx="63496">
                  <c:v>109.6</c:v>
                </c:pt>
                <c:pt idx="63497">
                  <c:v>109.7</c:v>
                </c:pt>
                <c:pt idx="63498">
                  <c:v>109.7</c:v>
                </c:pt>
                <c:pt idx="63499">
                  <c:v>109.7</c:v>
                </c:pt>
                <c:pt idx="63500">
                  <c:v>109.7</c:v>
                </c:pt>
                <c:pt idx="63501">
                  <c:v>109.7</c:v>
                </c:pt>
                <c:pt idx="63502">
                  <c:v>109.7</c:v>
                </c:pt>
                <c:pt idx="63503">
                  <c:v>109.7</c:v>
                </c:pt>
                <c:pt idx="63504">
                  <c:v>109.8</c:v>
                </c:pt>
                <c:pt idx="63505">
                  <c:v>109.8</c:v>
                </c:pt>
                <c:pt idx="63506">
                  <c:v>109.8</c:v>
                </c:pt>
                <c:pt idx="63507">
                  <c:v>109.8</c:v>
                </c:pt>
                <c:pt idx="63508">
                  <c:v>109.8</c:v>
                </c:pt>
                <c:pt idx="63509">
                  <c:v>109.8</c:v>
                </c:pt>
                <c:pt idx="63510">
                  <c:v>109.9</c:v>
                </c:pt>
                <c:pt idx="63511">
                  <c:v>109.9</c:v>
                </c:pt>
                <c:pt idx="63512">
                  <c:v>109.9</c:v>
                </c:pt>
                <c:pt idx="63513">
                  <c:v>109.9</c:v>
                </c:pt>
                <c:pt idx="63514">
                  <c:v>109.9</c:v>
                </c:pt>
                <c:pt idx="63515">
                  <c:v>109.9</c:v>
                </c:pt>
                <c:pt idx="63516">
                  <c:v>110</c:v>
                </c:pt>
                <c:pt idx="63517">
                  <c:v>110</c:v>
                </c:pt>
                <c:pt idx="63518">
                  <c:v>110</c:v>
                </c:pt>
                <c:pt idx="63519">
                  <c:v>110</c:v>
                </c:pt>
                <c:pt idx="63520">
                  <c:v>110</c:v>
                </c:pt>
                <c:pt idx="63521">
                  <c:v>110</c:v>
                </c:pt>
                <c:pt idx="63522">
                  <c:v>110</c:v>
                </c:pt>
                <c:pt idx="63523">
                  <c:v>110.1</c:v>
                </c:pt>
                <c:pt idx="63524">
                  <c:v>110.1</c:v>
                </c:pt>
                <c:pt idx="63525">
                  <c:v>110.1</c:v>
                </c:pt>
                <c:pt idx="63526">
                  <c:v>110.1</c:v>
                </c:pt>
                <c:pt idx="63527">
                  <c:v>110.1</c:v>
                </c:pt>
                <c:pt idx="63528">
                  <c:v>110.1</c:v>
                </c:pt>
                <c:pt idx="63529">
                  <c:v>110.2</c:v>
                </c:pt>
                <c:pt idx="63530">
                  <c:v>110.2</c:v>
                </c:pt>
                <c:pt idx="63531">
                  <c:v>110.2</c:v>
                </c:pt>
                <c:pt idx="63532">
                  <c:v>110.2</c:v>
                </c:pt>
                <c:pt idx="63533">
                  <c:v>110.2</c:v>
                </c:pt>
                <c:pt idx="63534">
                  <c:v>110.3</c:v>
                </c:pt>
                <c:pt idx="63535">
                  <c:v>110.3</c:v>
                </c:pt>
                <c:pt idx="63536">
                  <c:v>110.3</c:v>
                </c:pt>
                <c:pt idx="63537">
                  <c:v>110.3</c:v>
                </c:pt>
                <c:pt idx="63538">
                  <c:v>110.3</c:v>
                </c:pt>
                <c:pt idx="63539">
                  <c:v>110.4</c:v>
                </c:pt>
                <c:pt idx="63540">
                  <c:v>110.4</c:v>
                </c:pt>
                <c:pt idx="63541">
                  <c:v>110.4</c:v>
                </c:pt>
                <c:pt idx="63542">
                  <c:v>110.4</c:v>
                </c:pt>
                <c:pt idx="63543">
                  <c:v>110.4</c:v>
                </c:pt>
                <c:pt idx="63544">
                  <c:v>110.5</c:v>
                </c:pt>
                <c:pt idx="63545">
                  <c:v>110.5</c:v>
                </c:pt>
                <c:pt idx="63546">
                  <c:v>110.5</c:v>
                </c:pt>
                <c:pt idx="63547">
                  <c:v>110.5</c:v>
                </c:pt>
                <c:pt idx="63548">
                  <c:v>110.5</c:v>
                </c:pt>
                <c:pt idx="63549">
                  <c:v>110.5</c:v>
                </c:pt>
                <c:pt idx="63550">
                  <c:v>110.6</c:v>
                </c:pt>
                <c:pt idx="63551">
                  <c:v>110.6</c:v>
                </c:pt>
                <c:pt idx="63552">
                  <c:v>110.6</c:v>
                </c:pt>
                <c:pt idx="63553">
                  <c:v>110.6</c:v>
                </c:pt>
                <c:pt idx="63554">
                  <c:v>110.6</c:v>
                </c:pt>
                <c:pt idx="63555">
                  <c:v>110.6</c:v>
                </c:pt>
                <c:pt idx="63556">
                  <c:v>110.7</c:v>
                </c:pt>
                <c:pt idx="63557">
                  <c:v>110.7</c:v>
                </c:pt>
                <c:pt idx="63558">
                  <c:v>110.7</c:v>
                </c:pt>
                <c:pt idx="63559">
                  <c:v>110.7</c:v>
                </c:pt>
                <c:pt idx="63560">
                  <c:v>110.7</c:v>
                </c:pt>
                <c:pt idx="63561">
                  <c:v>110.7</c:v>
                </c:pt>
                <c:pt idx="63562">
                  <c:v>110.8</c:v>
                </c:pt>
                <c:pt idx="63563">
                  <c:v>110.8</c:v>
                </c:pt>
                <c:pt idx="63564">
                  <c:v>110.8</c:v>
                </c:pt>
                <c:pt idx="63565">
                  <c:v>110.8</c:v>
                </c:pt>
                <c:pt idx="63566">
                  <c:v>110.8</c:v>
                </c:pt>
                <c:pt idx="63567">
                  <c:v>110.9</c:v>
                </c:pt>
                <c:pt idx="63568">
                  <c:v>110.9</c:v>
                </c:pt>
                <c:pt idx="63569">
                  <c:v>110.9</c:v>
                </c:pt>
                <c:pt idx="63570">
                  <c:v>110.9</c:v>
                </c:pt>
                <c:pt idx="63571">
                  <c:v>110.9</c:v>
                </c:pt>
                <c:pt idx="63572">
                  <c:v>111</c:v>
                </c:pt>
                <c:pt idx="63573">
                  <c:v>111</c:v>
                </c:pt>
                <c:pt idx="63574">
                  <c:v>111</c:v>
                </c:pt>
                <c:pt idx="63575">
                  <c:v>111</c:v>
                </c:pt>
                <c:pt idx="63576">
                  <c:v>111</c:v>
                </c:pt>
                <c:pt idx="63577">
                  <c:v>111</c:v>
                </c:pt>
                <c:pt idx="63578">
                  <c:v>111</c:v>
                </c:pt>
                <c:pt idx="63579">
                  <c:v>111</c:v>
                </c:pt>
                <c:pt idx="63580">
                  <c:v>111.1</c:v>
                </c:pt>
                <c:pt idx="63581">
                  <c:v>111.1</c:v>
                </c:pt>
                <c:pt idx="63582">
                  <c:v>111.1</c:v>
                </c:pt>
                <c:pt idx="63583">
                  <c:v>111.1</c:v>
                </c:pt>
                <c:pt idx="63584">
                  <c:v>111.1</c:v>
                </c:pt>
                <c:pt idx="63585">
                  <c:v>111.1</c:v>
                </c:pt>
                <c:pt idx="63586">
                  <c:v>111.1</c:v>
                </c:pt>
                <c:pt idx="63587">
                  <c:v>111.1</c:v>
                </c:pt>
                <c:pt idx="63588">
                  <c:v>111.2</c:v>
                </c:pt>
                <c:pt idx="63589">
                  <c:v>111.2</c:v>
                </c:pt>
                <c:pt idx="63590">
                  <c:v>111.2</c:v>
                </c:pt>
                <c:pt idx="63591">
                  <c:v>111.2</c:v>
                </c:pt>
                <c:pt idx="63592">
                  <c:v>111.2</c:v>
                </c:pt>
                <c:pt idx="63593">
                  <c:v>111.2</c:v>
                </c:pt>
                <c:pt idx="63594">
                  <c:v>111.2</c:v>
                </c:pt>
                <c:pt idx="63595">
                  <c:v>111.3</c:v>
                </c:pt>
                <c:pt idx="63596">
                  <c:v>111.3</c:v>
                </c:pt>
                <c:pt idx="63597">
                  <c:v>111.3</c:v>
                </c:pt>
                <c:pt idx="63598">
                  <c:v>111.3</c:v>
                </c:pt>
                <c:pt idx="63599">
                  <c:v>111.3</c:v>
                </c:pt>
                <c:pt idx="63600">
                  <c:v>111.3</c:v>
                </c:pt>
                <c:pt idx="63601">
                  <c:v>111.3</c:v>
                </c:pt>
                <c:pt idx="63602">
                  <c:v>111.3</c:v>
                </c:pt>
                <c:pt idx="63603">
                  <c:v>111.4</c:v>
                </c:pt>
                <c:pt idx="63604">
                  <c:v>111.4</c:v>
                </c:pt>
                <c:pt idx="63605">
                  <c:v>111.4</c:v>
                </c:pt>
                <c:pt idx="63606">
                  <c:v>111.4</c:v>
                </c:pt>
                <c:pt idx="63607">
                  <c:v>111.4</c:v>
                </c:pt>
                <c:pt idx="63608">
                  <c:v>111.4</c:v>
                </c:pt>
                <c:pt idx="63609">
                  <c:v>111.4</c:v>
                </c:pt>
                <c:pt idx="63610">
                  <c:v>111.4</c:v>
                </c:pt>
                <c:pt idx="63611">
                  <c:v>111.4</c:v>
                </c:pt>
                <c:pt idx="63612">
                  <c:v>111.4</c:v>
                </c:pt>
                <c:pt idx="63613">
                  <c:v>111.5</c:v>
                </c:pt>
                <c:pt idx="63614">
                  <c:v>111.4</c:v>
                </c:pt>
                <c:pt idx="63615">
                  <c:v>111.5</c:v>
                </c:pt>
                <c:pt idx="63616">
                  <c:v>111.5</c:v>
                </c:pt>
                <c:pt idx="63617">
                  <c:v>111.5</c:v>
                </c:pt>
                <c:pt idx="63618">
                  <c:v>111.5</c:v>
                </c:pt>
                <c:pt idx="63619">
                  <c:v>111.5</c:v>
                </c:pt>
                <c:pt idx="63620">
                  <c:v>111.5</c:v>
                </c:pt>
                <c:pt idx="63621">
                  <c:v>111.5</c:v>
                </c:pt>
                <c:pt idx="63622">
                  <c:v>111.5</c:v>
                </c:pt>
                <c:pt idx="63623">
                  <c:v>111.5</c:v>
                </c:pt>
                <c:pt idx="63624">
                  <c:v>111.5</c:v>
                </c:pt>
                <c:pt idx="63625">
                  <c:v>111.5</c:v>
                </c:pt>
                <c:pt idx="63626">
                  <c:v>111.5</c:v>
                </c:pt>
                <c:pt idx="63627">
                  <c:v>111.6</c:v>
                </c:pt>
                <c:pt idx="63628">
                  <c:v>111.5</c:v>
                </c:pt>
                <c:pt idx="63629">
                  <c:v>111.6</c:v>
                </c:pt>
                <c:pt idx="63630">
                  <c:v>111.5</c:v>
                </c:pt>
                <c:pt idx="63631">
                  <c:v>111.6</c:v>
                </c:pt>
                <c:pt idx="63632">
                  <c:v>111.6</c:v>
                </c:pt>
                <c:pt idx="63633">
                  <c:v>111.5</c:v>
                </c:pt>
                <c:pt idx="63634">
                  <c:v>111.6</c:v>
                </c:pt>
                <c:pt idx="63635">
                  <c:v>111.6</c:v>
                </c:pt>
                <c:pt idx="63636">
                  <c:v>111.6</c:v>
                </c:pt>
                <c:pt idx="63637">
                  <c:v>111.6</c:v>
                </c:pt>
                <c:pt idx="63638">
                  <c:v>111.6</c:v>
                </c:pt>
                <c:pt idx="63639">
                  <c:v>111.6</c:v>
                </c:pt>
                <c:pt idx="63640">
                  <c:v>111.6</c:v>
                </c:pt>
                <c:pt idx="63641">
                  <c:v>111.6</c:v>
                </c:pt>
                <c:pt idx="63642">
                  <c:v>111.6</c:v>
                </c:pt>
                <c:pt idx="63643">
                  <c:v>111.5</c:v>
                </c:pt>
                <c:pt idx="63644">
                  <c:v>111.5</c:v>
                </c:pt>
                <c:pt idx="63645">
                  <c:v>111.6</c:v>
                </c:pt>
                <c:pt idx="63646">
                  <c:v>111.6</c:v>
                </c:pt>
                <c:pt idx="63647">
                  <c:v>111.6</c:v>
                </c:pt>
                <c:pt idx="63648">
                  <c:v>111.6</c:v>
                </c:pt>
                <c:pt idx="63649">
                  <c:v>111.6</c:v>
                </c:pt>
                <c:pt idx="63650">
                  <c:v>111.6</c:v>
                </c:pt>
                <c:pt idx="63651">
                  <c:v>111.6</c:v>
                </c:pt>
                <c:pt idx="63652">
                  <c:v>111.6</c:v>
                </c:pt>
                <c:pt idx="63653">
                  <c:v>111.6</c:v>
                </c:pt>
                <c:pt idx="63654">
                  <c:v>111.6</c:v>
                </c:pt>
                <c:pt idx="63655">
                  <c:v>111.5</c:v>
                </c:pt>
                <c:pt idx="63656">
                  <c:v>111.5</c:v>
                </c:pt>
                <c:pt idx="63657">
                  <c:v>111.5</c:v>
                </c:pt>
                <c:pt idx="63658">
                  <c:v>111.5</c:v>
                </c:pt>
                <c:pt idx="63659">
                  <c:v>111.5</c:v>
                </c:pt>
                <c:pt idx="63660">
                  <c:v>111.5</c:v>
                </c:pt>
                <c:pt idx="63661">
                  <c:v>111.5</c:v>
                </c:pt>
                <c:pt idx="63662">
                  <c:v>111.5</c:v>
                </c:pt>
                <c:pt idx="63663">
                  <c:v>111.5</c:v>
                </c:pt>
                <c:pt idx="63664">
                  <c:v>111.5</c:v>
                </c:pt>
                <c:pt idx="63665">
                  <c:v>111.5</c:v>
                </c:pt>
                <c:pt idx="63666">
                  <c:v>111.5</c:v>
                </c:pt>
                <c:pt idx="63667">
                  <c:v>111.5</c:v>
                </c:pt>
                <c:pt idx="63668">
                  <c:v>111.5</c:v>
                </c:pt>
                <c:pt idx="63669">
                  <c:v>111.5</c:v>
                </c:pt>
                <c:pt idx="63670">
                  <c:v>111.5</c:v>
                </c:pt>
                <c:pt idx="63671">
                  <c:v>111.5</c:v>
                </c:pt>
                <c:pt idx="63672">
                  <c:v>111.5</c:v>
                </c:pt>
                <c:pt idx="63673">
                  <c:v>111.5</c:v>
                </c:pt>
                <c:pt idx="63674">
                  <c:v>111.4</c:v>
                </c:pt>
                <c:pt idx="63675">
                  <c:v>111.4</c:v>
                </c:pt>
                <c:pt idx="63676">
                  <c:v>111.4</c:v>
                </c:pt>
                <c:pt idx="63677">
                  <c:v>111.4</c:v>
                </c:pt>
                <c:pt idx="63678">
                  <c:v>111.4</c:v>
                </c:pt>
                <c:pt idx="63679">
                  <c:v>111.4</c:v>
                </c:pt>
                <c:pt idx="63680">
                  <c:v>111.4</c:v>
                </c:pt>
                <c:pt idx="63681">
                  <c:v>111.4</c:v>
                </c:pt>
                <c:pt idx="63682">
                  <c:v>111.4</c:v>
                </c:pt>
                <c:pt idx="63683">
                  <c:v>111.3</c:v>
                </c:pt>
                <c:pt idx="63684">
                  <c:v>111.3</c:v>
                </c:pt>
                <c:pt idx="63685">
                  <c:v>111.3</c:v>
                </c:pt>
                <c:pt idx="63686">
                  <c:v>111.3</c:v>
                </c:pt>
                <c:pt idx="63687">
                  <c:v>111.3</c:v>
                </c:pt>
                <c:pt idx="63688">
                  <c:v>111.3</c:v>
                </c:pt>
                <c:pt idx="63689">
                  <c:v>111.3</c:v>
                </c:pt>
                <c:pt idx="63690">
                  <c:v>111.2</c:v>
                </c:pt>
                <c:pt idx="63691">
                  <c:v>111.3</c:v>
                </c:pt>
                <c:pt idx="63692">
                  <c:v>111.2</c:v>
                </c:pt>
                <c:pt idx="63693">
                  <c:v>111.2</c:v>
                </c:pt>
                <c:pt idx="63694">
                  <c:v>111.2</c:v>
                </c:pt>
                <c:pt idx="63695">
                  <c:v>111.2</c:v>
                </c:pt>
                <c:pt idx="63696">
                  <c:v>111.2</c:v>
                </c:pt>
                <c:pt idx="63697">
                  <c:v>111.2</c:v>
                </c:pt>
                <c:pt idx="63698">
                  <c:v>111.2</c:v>
                </c:pt>
                <c:pt idx="63699">
                  <c:v>111.1</c:v>
                </c:pt>
                <c:pt idx="63700">
                  <c:v>111.2</c:v>
                </c:pt>
                <c:pt idx="63701">
                  <c:v>111.1</c:v>
                </c:pt>
                <c:pt idx="63702">
                  <c:v>111.1</c:v>
                </c:pt>
                <c:pt idx="63703">
                  <c:v>111.1</c:v>
                </c:pt>
                <c:pt idx="63704">
                  <c:v>111.1</c:v>
                </c:pt>
                <c:pt idx="63705">
                  <c:v>111.1</c:v>
                </c:pt>
                <c:pt idx="63706">
                  <c:v>111.1</c:v>
                </c:pt>
                <c:pt idx="63707">
                  <c:v>111.1</c:v>
                </c:pt>
                <c:pt idx="63708">
                  <c:v>111.1</c:v>
                </c:pt>
                <c:pt idx="63709">
                  <c:v>111.1</c:v>
                </c:pt>
                <c:pt idx="63710">
                  <c:v>111</c:v>
                </c:pt>
                <c:pt idx="63711">
                  <c:v>111</c:v>
                </c:pt>
                <c:pt idx="63712">
                  <c:v>111</c:v>
                </c:pt>
                <c:pt idx="63713">
                  <c:v>111</c:v>
                </c:pt>
                <c:pt idx="63714">
                  <c:v>111</c:v>
                </c:pt>
                <c:pt idx="63715">
                  <c:v>111</c:v>
                </c:pt>
                <c:pt idx="63716">
                  <c:v>111</c:v>
                </c:pt>
                <c:pt idx="63717">
                  <c:v>111</c:v>
                </c:pt>
                <c:pt idx="63718">
                  <c:v>111</c:v>
                </c:pt>
                <c:pt idx="63719">
                  <c:v>111</c:v>
                </c:pt>
                <c:pt idx="63720">
                  <c:v>111</c:v>
                </c:pt>
                <c:pt idx="63721">
                  <c:v>111</c:v>
                </c:pt>
                <c:pt idx="63722">
                  <c:v>110.9</c:v>
                </c:pt>
                <c:pt idx="63723">
                  <c:v>110.9</c:v>
                </c:pt>
                <c:pt idx="63724">
                  <c:v>110.9</c:v>
                </c:pt>
                <c:pt idx="63725">
                  <c:v>110.9</c:v>
                </c:pt>
                <c:pt idx="63726">
                  <c:v>110.9</c:v>
                </c:pt>
                <c:pt idx="63727">
                  <c:v>110.9</c:v>
                </c:pt>
                <c:pt idx="63728">
                  <c:v>110.9</c:v>
                </c:pt>
                <c:pt idx="63729">
                  <c:v>110.9</c:v>
                </c:pt>
                <c:pt idx="63730">
                  <c:v>110.8</c:v>
                </c:pt>
                <c:pt idx="63731">
                  <c:v>110.8</c:v>
                </c:pt>
                <c:pt idx="63732">
                  <c:v>110.8</c:v>
                </c:pt>
                <c:pt idx="63733">
                  <c:v>110.8</c:v>
                </c:pt>
                <c:pt idx="63734">
                  <c:v>110.8</c:v>
                </c:pt>
                <c:pt idx="63735">
                  <c:v>110.8</c:v>
                </c:pt>
                <c:pt idx="63736">
                  <c:v>110.8</c:v>
                </c:pt>
                <c:pt idx="63737">
                  <c:v>110.7</c:v>
                </c:pt>
                <c:pt idx="63738">
                  <c:v>110.7</c:v>
                </c:pt>
                <c:pt idx="63739">
                  <c:v>110.7</c:v>
                </c:pt>
                <c:pt idx="63740">
                  <c:v>110.7</c:v>
                </c:pt>
                <c:pt idx="63741">
                  <c:v>110.7</c:v>
                </c:pt>
                <c:pt idx="63742">
                  <c:v>110.7</c:v>
                </c:pt>
                <c:pt idx="63743">
                  <c:v>110.6</c:v>
                </c:pt>
                <c:pt idx="63744">
                  <c:v>110.6</c:v>
                </c:pt>
                <c:pt idx="63745">
                  <c:v>110.6</c:v>
                </c:pt>
                <c:pt idx="63746">
                  <c:v>110.6</c:v>
                </c:pt>
                <c:pt idx="63747">
                  <c:v>110.6</c:v>
                </c:pt>
                <c:pt idx="63748">
                  <c:v>110.5</c:v>
                </c:pt>
                <c:pt idx="63749">
                  <c:v>110.5</c:v>
                </c:pt>
                <c:pt idx="63750">
                  <c:v>110.5</c:v>
                </c:pt>
                <c:pt idx="63751">
                  <c:v>110.5</c:v>
                </c:pt>
                <c:pt idx="63752">
                  <c:v>110.5</c:v>
                </c:pt>
                <c:pt idx="63753">
                  <c:v>110.4</c:v>
                </c:pt>
                <c:pt idx="63754">
                  <c:v>110.4</c:v>
                </c:pt>
                <c:pt idx="63755">
                  <c:v>110.4</c:v>
                </c:pt>
                <c:pt idx="63756">
                  <c:v>110.4</c:v>
                </c:pt>
                <c:pt idx="63757">
                  <c:v>110.4</c:v>
                </c:pt>
                <c:pt idx="63758">
                  <c:v>110.4</c:v>
                </c:pt>
                <c:pt idx="63759">
                  <c:v>110.4</c:v>
                </c:pt>
                <c:pt idx="63760">
                  <c:v>110.3</c:v>
                </c:pt>
                <c:pt idx="63761">
                  <c:v>110.3</c:v>
                </c:pt>
                <c:pt idx="63762">
                  <c:v>110.3</c:v>
                </c:pt>
                <c:pt idx="63763">
                  <c:v>110.3</c:v>
                </c:pt>
                <c:pt idx="63764">
                  <c:v>110.2</c:v>
                </c:pt>
                <c:pt idx="63765">
                  <c:v>110.2</c:v>
                </c:pt>
                <c:pt idx="63766">
                  <c:v>110.2</c:v>
                </c:pt>
                <c:pt idx="63767">
                  <c:v>110.2</c:v>
                </c:pt>
                <c:pt idx="63768">
                  <c:v>110.2</c:v>
                </c:pt>
                <c:pt idx="63769">
                  <c:v>110.2</c:v>
                </c:pt>
                <c:pt idx="63770">
                  <c:v>110.2</c:v>
                </c:pt>
                <c:pt idx="63771">
                  <c:v>110.1</c:v>
                </c:pt>
                <c:pt idx="63772">
                  <c:v>110.1</c:v>
                </c:pt>
                <c:pt idx="63773">
                  <c:v>110.1</c:v>
                </c:pt>
                <c:pt idx="63774">
                  <c:v>110.1</c:v>
                </c:pt>
                <c:pt idx="63775">
                  <c:v>110.1</c:v>
                </c:pt>
                <c:pt idx="63776">
                  <c:v>110.1</c:v>
                </c:pt>
                <c:pt idx="63777">
                  <c:v>110.1</c:v>
                </c:pt>
                <c:pt idx="63778">
                  <c:v>110</c:v>
                </c:pt>
                <c:pt idx="63779">
                  <c:v>110</c:v>
                </c:pt>
                <c:pt idx="63780">
                  <c:v>110</c:v>
                </c:pt>
                <c:pt idx="63781">
                  <c:v>110</c:v>
                </c:pt>
                <c:pt idx="63782">
                  <c:v>110</c:v>
                </c:pt>
                <c:pt idx="63783">
                  <c:v>110</c:v>
                </c:pt>
                <c:pt idx="63784">
                  <c:v>110</c:v>
                </c:pt>
                <c:pt idx="63785">
                  <c:v>110</c:v>
                </c:pt>
                <c:pt idx="63786">
                  <c:v>110</c:v>
                </c:pt>
                <c:pt idx="63787">
                  <c:v>110</c:v>
                </c:pt>
                <c:pt idx="63788">
                  <c:v>109.9</c:v>
                </c:pt>
                <c:pt idx="63789">
                  <c:v>109.9</c:v>
                </c:pt>
                <c:pt idx="63790">
                  <c:v>110</c:v>
                </c:pt>
                <c:pt idx="63791">
                  <c:v>109.9</c:v>
                </c:pt>
                <c:pt idx="63792">
                  <c:v>109.9</c:v>
                </c:pt>
                <c:pt idx="63793">
                  <c:v>109.9</c:v>
                </c:pt>
                <c:pt idx="63794">
                  <c:v>109.9</c:v>
                </c:pt>
                <c:pt idx="63795">
                  <c:v>109.9</c:v>
                </c:pt>
                <c:pt idx="63796">
                  <c:v>109.9</c:v>
                </c:pt>
                <c:pt idx="63797">
                  <c:v>109.9</c:v>
                </c:pt>
                <c:pt idx="63798">
                  <c:v>109.8</c:v>
                </c:pt>
                <c:pt idx="63799">
                  <c:v>109.9</c:v>
                </c:pt>
                <c:pt idx="63800">
                  <c:v>109.8</c:v>
                </c:pt>
                <c:pt idx="63801">
                  <c:v>109.8</c:v>
                </c:pt>
                <c:pt idx="63802">
                  <c:v>109.8</c:v>
                </c:pt>
                <c:pt idx="63803">
                  <c:v>109.8</c:v>
                </c:pt>
                <c:pt idx="63804">
                  <c:v>109.8</c:v>
                </c:pt>
                <c:pt idx="63805">
                  <c:v>109.8</c:v>
                </c:pt>
                <c:pt idx="63806">
                  <c:v>109.7</c:v>
                </c:pt>
                <c:pt idx="63807">
                  <c:v>109.7</c:v>
                </c:pt>
                <c:pt idx="63808">
                  <c:v>109.7</c:v>
                </c:pt>
                <c:pt idx="63809">
                  <c:v>109.7</c:v>
                </c:pt>
                <c:pt idx="63810">
                  <c:v>109.7</c:v>
                </c:pt>
                <c:pt idx="63811">
                  <c:v>109.7</c:v>
                </c:pt>
                <c:pt idx="63812">
                  <c:v>109.7</c:v>
                </c:pt>
                <c:pt idx="63813">
                  <c:v>109.7</c:v>
                </c:pt>
                <c:pt idx="63814">
                  <c:v>109.7</c:v>
                </c:pt>
                <c:pt idx="63815">
                  <c:v>109.7</c:v>
                </c:pt>
                <c:pt idx="63816">
                  <c:v>109.7</c:v>
                </c:pt>
                <c:pt idx="63817">
                  <c:v>109.7</c:v>
                </c:pt>
                <c:pt idx="63818">
                  <c:v>109.6</c:v>
                </c:pt>
                <c:pt idx="63819">
                  <c:v>109.6</c:v>
                </c:pt>
                <c:pt idx="63820">
                  <c:v>109.6</c:v>
                </c:pt>
                <c:pt idx="63821">
                  <c:v>109.6</c:v>
                </c:pt>
                <c:pt idx="63822">
                  <c:v>109.6</c:v>
                </c:pt>
                <c:pt idx="63823">
                  <c:v>109.6</c:v>
                </c:pt>
                <c:pt idx="63824">
                  <c:v>109.6</c:v>
                </c:pt>
                <c:pt idx="63825">
                  <c:v>109.6</c:v>
                </c:pt>
                <c:pt idx="63826">
                  <c:v>109.6</c:v>
                </c:pt>
                <c:pt idx="63827">
                  <c:v>109.6</c:v>
                </c:pt>
                <c:pt idx="63828">
                  <c:v>109.6</c:v>
                </c:pt>
                <c:pt idx="63829">
                  <c:v>109.6</c:v>
                </c:pt>
                <c:pt idx="63830">
                  <c:v>109.5</c:v>
                </c:pt>
                <c:pt idx="63831">
                  <c:v>109.5</c:v>
                </c:pt>
                <c:pt idx="63832">
                  <c:v>109.6</c:v>
                </c:pt>
                <c:pt idx="63833">
                  <c:v>109.5</c:v>
                </c:pt>
                <c:pt idx="63834">
                  <c:v>109.5</c:v>
                </c:pt>
                <c:pt idx="63835">
                  <c:v>109.5</c:v>
                </c:pt>
                <c:pt idx="63836">
                  <c:v>109.5</c:v>
                </c:pt>
                <c:pt idx="63837">
                  <c:v>109.5</c:v>
                </c:pt>
                <c:pt idx="63838">
                  <c:v>109.5</c:v>
                </c:pt>
                <c:pt idx="63839">
                  <c:v>109.5</c:v>
                </c:pt>
                <c:pt idx="63840">
                  <c:v>109.5</c:v>
                </c:pt>
                <c:pt idx="63841">
                  <c:v>109.5</c:v>
                </c:pt>
                <c:pt idx="63842">
                  <c:v>109.5</c:v>
                </c:pt>
                <c:pt idx="63843">
                  <c:v>109.5</c:v>
                </c:pt>
                <c:pt idx="63844">
                  <c:v>109.5</c:v>
                </c:pt>
                <c:pt idx="63845">
                  <c:v>109.5</c:v>
                </c:pt>
                <c:pt idx="63846">
                  <c:v>109.5</c:v>
                </c:pt>
                <c:pt idx="63847">
                  <c:v>109.5</c:v>
                </c:pt>
                <c:pt idx="63848">
                  <c:v>109.5</c:v>
                </c:pt>
                <c:pt idx="63849">
                  <c:v>109.5</c:v>
                </c:pt>
                <c:pt idx="63850">
                  <c:v>109.5</c:v>
                </c:pt>
                <c:pt idx="63851">
                  <c:v>109.5</c:v>
                </c:pt>
                <c:pt idx="63852">
                  <c:v>109.5</c:v>
                </c:pt>
                <c:pt idx="63853">
                  <c:v>109.5</c:v>
                </c:pt>
                <c:pt idx="63854">
                  <c:v>109.5</c:v>
                </c:pt>
                <c:pt idx="63855">
                  <c:v>109.5</c:v>
                </c:pt>
                <c:pt idx="63856">
                  <c:v>109.5</c:v>
                </c:pt>
                <c:pt idx="63857">
                  <c:v>109.5</c:v>
                </c:pt>
                <c:pt idx="63858">
                  <c:v>109.5</c:v>
                </c:pt>
                <c:pt idx="63859">
                  <c:v>109.5</c:v>
                </c:pt>
                <c:pt idx="63860">
                  <c:v>109.5</c:v>
                </c:pt>
                <c:pt idx="63861">
                  <c:v>109.5</c:v>
                </c:pt>
                <c:pt idx="63862">
                  <c:v>109.5</c:v>
                </c:pt>
                <c:pt idx="63863">
                  <c:v>109.5</c:v>
                </c:pt>
                <c:pt idx="63864">
                  <c:v>109.5</c:v>
                </c:pt>
                <c:pt idx="63865">
                  <c:v>109.5</c:v>
                </c:pt>
                <c:pt idx="63866">
                  <c:v>109.5</c:v>
                </c:pt>
                <c:pt idx="63867">
                  <c:v>109.5</c:v>
                </c:pt>
                <c:pt idx="63868">
                  <c:v>109.5</c:v>
                </c:pt>
                <c:pt idx="63869">
                  <c:v>109.5</c:v>
                </c:pt>
                <c:pt idx="63870">
                  <c:v>109.5</c:v>
                </c:pt>
                <c:pt idx="63871">
                  <c:v>109.5</c:v>
                </c:pt>
                <c:pt idx="63872">
                  <c:v>109.5</c:v>
                </c:pt>
                <c:pt idx="63873">
                  <c:v>109.5</c:v>
                </c:pt>
                <c:pt idx="63874">
                  <c:v>109.5</c:v>
                </c:pt>
                <c:pt idx="63875">
                  <c:v>109.5</c:v>
                </c:pt>
                <c:pt idx="63876">
                  <c:v>109.5</c:v>
                </c:pt>
                <c:pt idx="63877">
                  <c:v>109.5</c:v>
                </c:pt>
                <c:pt idx="63878">
                  <c:v>109.5</c:v>
                </c:pt>
                <c:pt idx="63879">
                  <c:v>109.5</c:v>
                </c:pt>
                <c:pt idx="63880">
                  <c:v>109.5</c:v>
                </c:pt>
                <c:pt idx="63881">
                  <c:v>109.5</c:v>
                </c:pt>
                <c:pt idx="63882">
                  <c:v>109.6</c:v>
                </c:pt>
                <c:pt idx="63883">
                  <c:v>109.6</c:v>
                </c:pt>
                <c:pt idx="63884">
                  <c:v>109.6</c:v>
                </c:pt>
                <c:pt idx="63885">
                  <c:v>109.6</c:v>
                </c:pt>
                <c:pt idx="63886">
                  <c:v>109.6</c:v>
                </c:pt>
                <c:pt idx="63887">
                  <c:v>109.6</c:v>
                </c:pt>
                <c:pt idx="63888">
                  <c:v>109.6</c:v>
                </c:pt>
                <c:pt idx="63889">
                  <c:v>109.6</c:v>
                </c:pt>
                <c:pt idx="63890">
                  <c:v>109.6</c:v>
                </c:pt>
                <c:pt idx="63891">
                  <c:v>109.6</c:v>
                </c:pt>
                <c:pt idx="63892">
                  <c:v>109.6</c:v>
                </c:pt>
                <c:pt idx="63893">
                  <c:v>109.7</c:v>
                </c:pt>
                <c:pt idx="63894">
                  <c:v>109.7</c:v>
                </c:pt>
                <c:pt idx="63895">
                  <c:v>109.7</c:v>
                </c:pt>
                <c:pt idx="63896">
                  <c:v>109.7</c:v>
                </c:pt>
                <c:pt idx="63897">
                  <c:v>109.7</c:v>
                </c:pt>
                <c:pt idx="63898">
                  <c:v>109.7</c:v>
                </c:pt>
                <c:pt idx="63899">
                  <c:v>109.7</c:v>
                </c:pt>
                <c:pt idx="63900">
                  <c:v>109.7</c:v>
                </c:pt>
                <c:pt idx="63901">
                  <c:v>109.7</c:v>
                </c:pt>
                <c:pt idx="63902">
                  <c:v>109.7</c:v>
                </c:pt>
                <c:pt idx="63903">
                  <c:v>109.7</c:v>
                </c:pt>
                <c:pt idx="63904">
                  <c:v>109.8</c:v>
                </c:pt>
                <c:pt idx="63905">
                  <c:v>109.8</c:v>
                </c:pt>
                <c:pt idx="63906">
                  <c:v>109.8</c:v>
                </c:pt>
                <c:pt idx="63907">
                  <c:v>109.8</c:v>
                </c:pt>
                <c:pt idx="63908">
                  <c:v>109.8</c:v>
                </c:pt>
                <c:pt idx="63909">
                  <c:v>109.8</c:v>
                </c:pt>
                <c:pt idx="63910">
                  <c:v>109.8</c:v>
                </c:pt>
                <c:pt idx="63911">
                  <c:v>109.9</c:v>
                </c:pt>
                <c:pt idx="63912">
                  <c:v>109.9</c:v>
                </c:pt>
                <c:pt idx="63913">
                  <c:v>109.9</c:v>
                </c:pt>
                <c:pt idx="63914">
                  <c:v>109.9</c:v>
                </c:pt>
                <c:pt idx="63915">
                  <c:v>109.9</c:v>
                </c:pt>
                <c:pt idx="63916">
                  <c:v>109.9</c:v>
                </c:pt>
                <c:pt idx="63917">
                  <c:v>109.9</c:v>
                </c:pt>
                <c:pt idx="63918">
                  <c:v>110</c:v>
                </c:pt>
                <c:pt idx="63919">
                  <c:v>110</c:v>
                </c:pt>
                <c:pt idx="63920">
                  <c:v>110</c:v>
                </c:pt>
                <c:pt idx="63921">
                  <c:v>110</c:v>
                </c:pt>
                <c:pt idx="63922">
                  <c:v>110</c:v>
                </c:pt>
                <c:pt idx="63923">
                  <c:v>110</c:v>
                </c:pt>
                <c:pt idx="63924">
                  <c:v>110</c:v>
                </c:pt>
                <c:pt idx="63925">
                  <c:v>110</c:v>
                </c:pt>
                <c:pt idx="63926">
                  <c:v>110.1</c:v>
                </c:pt>
                <c:pt idx="63927">
                  <c:v>110.1</c:v>
                </c:pt>
                <c:pt idx="63928">
                  <c:v>110.1</c:v>
                </c:pt>
                <c:pt idx="63929">
                  <c:v>110.1</c:v>
                </c:pt>
                <c:pt idx="63930">
                  <c:v>110.1</c:v>
                </c:pt>
                <c:pt idx="63931">
                  <c:v>110.1</c:v>
                </c:pt>
                <c:pt idx="63932">
                  <c:v>110.1</c:v>
                </c:pt>
                <c:pt idx="63933">
                  <c:v>110.2</c:v>
                </c:pt>
                <c:pt idx="63934">
                  <c:v>110.2</c:v>
                </c:pt>
                <c:pt idx="63935">
                  <c:v>110.2</c:v>
                </c:pt>
                <c:pt idx="63936">
                  <c:v>110.2</c:v>
                </c:pt>
                <c:pt idx="63937">
                  <c:v>110.3</c:v>
                </c:pt>
                <c:pt idx="63938">
                  <c:v>110.3</c:v>
                </c:pt>
                <c:pt idx="63939">
                  <c:v>110.3</c:v>
                </c:pt>
                <c:pt idx="63940">
                  <c:v>110.3</c:v>
                </c:pt>
                <c:pt idx="63941">
                  <c:v>110.3</c:v>
                </c:pt>
                <c:pt idx="63942">
                  <c:v>110.3</c:v>
                </c:pt>
                <c:pt idx="63943">
                  <c:v>110.3</c:v>
                </c:pt>
                <c:pt idx="63944">
                  <c:v>110.4</c:v>
                </c:pt>
                <c:pt idx="63945">
                  <c:v>110.4</c:v>
                </c:pt>
                <c:pt idx="63946">
                  <c:v>110.4</c:v>
                </c:pt>
                <c:pt idx="63947">
                  <c:v>110.4</c:v>
                </c:pt>
                <c:pt idx="63948">
                  <c:v>110.4</c:v>
                </c:pt>
                <c:pt idx="63949">
                  <c:v>110.4</c:v>
                </c:pt>
                <c:pt idx="63950">
                  <c:v>110.5</c:v>
                </c:pt>
                <c:pt idx="63951">
                  <c:v>110.5</c:v>
                </c:pt>
                <c:pt idx="63952">
                  <c:v>110.5</c:v>
                </c:pt>
                <c:pt idx="63953">
                  <c:v>110.5</c:v>
                </c:pt>
                <c:pt idx="63954">
                  <c:v>110.5</c:v>
                </c:pt>
                <c:pt idx="63955">
                  <c:v>110.6</c:v>
                </c:pt>
                <c:pt idx="63956">
                  <c:v>110.6</c:v>
                </c:pt>
                <c:pt idx="63957">
                  <c:v>110.6</c:v>
                </c:pt>
                <c:pt idx="63958">
                  <c:v>110.6</c:v>
                </c:pt>
                <c:pt idx="63959">
                  <c:v>110.6</c:v>
                </c:pt>
                <c:pt idx="63960">
                  <c:v>110.6</c:v>
                </c:pt>
                <c:pt idx="63961">
                  <c:v>110.7</c:v>
                </c:pt>
                <c:pt idx="63962">
                  <c:v>110.7</c:v>
                </c:pt>
                <c:pt idx="63963">
                  <c:v>110.7</c:v>
                </c:pt>
                <c:pt idx="63964">
                  <c:v>110.7</c:v>
                </c:pt>
                <c:pt idx="63965">
                  <c:v>110.7</c:v>
                </c:pt>
                <c:pt idx="63966">
                  <c:v>110.8</c:v>
                </c:pt>
                <c:pt idx="63967">
                  <c:v>110.8</c:v>
                </c:pt>
                <c:pt idx="63968">
                  <c:v>110.8</c:v>
                </c:pt>
                <c:pt idx="63969">
                  <c:v>110.8</c:v>
                </c:pt>
                <c:pt idx="63970">
                  <c:v>110.8</c:v>
                </c:pt>
                <c:pt idx="63971">
                  <c:v>110.8</c:v>
                </c:pt>
                <c:pt idx="63972">
                  <c:v>110.9</c:v>
                </c:pt>
                <c:pt idx="63973">
                  <c:v>110.9</c:v>
                </c:pt>
                <c:pt idx="63974">
                  <c:v>110.9</c:v>
                </c:pt>
                <c:pt idx="63975">
                  <c:v>110.9</c:v>
                </c:pt>
                <c:pt idx="63976">
                  <c:v>110.9</c:v>
                </c:pt>
                <c:pt idx="63977">
                  <c:v>110.9</c:v>
                </c:pt>
                <c:pt idx="63978">
                  <c:v>110.9</c:v>
                </c:pt>
                <c:pt idx="63979">
                  <c:v>111</c:v>
                </c:pt>
                <c:pt idx="63980">
                  <c:v>111</c:v>
                </c:pt>
                <c:pt idx="63981">
                  <c:v>111</c:v>
                </c:pt>
                <c:pt idx="63982">
                  <c:v>111</c:v>
                </c:pt>
                <c:pt idx="63983">
                  <c:v>111</c:v>
                </c:pt>
                <c:pt idx="63984">
                  <c:v>111</c:v>
                </c:pt>
                <c:pt idx="63985">
                  <c:v>111</c:v>
                </c:pt>
                <c:pt idx="63986">
                  <c:v>111.1</c:v>
                </c:pt>
                <c:pt idx="63987">
                  <c:v>111.1</c:v>
                </c:pt>
                <c:pt idx="63988">
                  <c:v>111.1</c:v>
                </c:pt>
                <c:pt idx="63989">
                  <c:v>111.1</c:v>
                </c:pt>
                <c:pt idx="63990">
                  <c:v>111.1</c:v>
                </c:pt>
                <c:pt idx="63991">
                  <c:v>111.1</c:v>
                </c:pt>
                <c:pt idx="63992">
                  <c:v>111.1</c:v>
                </c:pt>
                <c:pt idx="63993">
                  <c:v>111.2</c:v>
                </c:pt>
                <c:pt idx="63994">
                  <c:v>111.2</c:v>
                </c:pt>
                <c:pt idx="63995">
                  <c:v>111.2</c:v>
                </c:pt>
                <c:pt idx="63996">
                  <c:v>111.2</c:v>
                </c:pt>
                <c:pt idx="63997">
                  <c:v>111.2</c:v>
                </c:pt>
                <c:pt idx="63998">
                  <c:v>111.2</c:v>
                </c:pt>
                <c:pt idx="63999">
                  <c:v>111.2</c:v>
                </c:pt>
                <c:pt idx="64000">
                  <c:v>111.3</c:v>
                </c:pt>
                <c:pt idx="64001">
                  <c:v>111.3</c:v>
                </c:pt>
                <c:pt idx="64002">
                  <c:v>111.3</c:v>
                </c:pt>
                <c:pt idx="64003">
                  <c:v>111.3</c:v>
                </c:pt>
                <c:pt idx="64004">
                  <c:v>111.3</c:v>
                </c:pt>
                <c:pt idx="64005">
                  <c:v>111.3</c:v>
                </c:pt>
                <c:pt idx="64006">
                  <c:v>111.3</c:v>
                </c:pt>
                <c:pt idx="64007">
                  <c:v>111.3</c:v>
                </c:pt>
                <c:pt idx="64008">
                  <c:v>111.4</c:v>
                </c:pt>
                <c:pt idx="64009">
                  <c:v>111.4</c:v>
                </c:pt>
                <c:pt idx="64010">
                  <c:v>111.4</c:v>
                </c:pt>
                <c:pt idx="64011">
                  <c:v>111.4</c:v>
                </c:pt>
                <c:pt idx="64012">
                  <c:v>111.4</c:v>
                </c:pt>
                <c:pt idx="64013">
                  <c:v>111.4</c:v>
                </c:pt>
                <c:pt idx="64014">
                  <c:v>111.4</c:v>
                </c:pt>
                <c:pt idx="64015">
                  <c:v>111.4</c:v>
                </c:pt>
                <c:pt idx="64016">
                  <c:v>111.5</c:v>
                </c:pt>
                <c:pt idx="64017">
                  <c:v>111.5</c:v>
                </c:pt>
                <c:pt idx="64018">
                  <c:v>111.5</c:v>
                </c:pt>
                <c:pt idx="64019">
                  <c:v>111.5</c:v>
                </c:pt>
                <c:pt idx="64020">
                  <c:v>111.5</c:v>
                </c:pt>
                <c:pt idx="64021">
                  <c:v>111.5</c:v>
                </c:pt>
                <c:pt idx="64022">
                  <c:v>111.5</c:v>
                </c:pt>
                <c:pt idx="64023">
                  <c:v>111.5</c:v>
                </c:pt>
                <c:pt idx="64024">
                  <c:v>111.6</c:v>
                </c:pt>
                <c:pt idx="64025">
                  <c:v>111.6</c:v>
                </c:pt>
                <c:pt idx="64026">
                  <c:v>111.6</c:v>
                </c:pt>
                <c:pt idx="64027">
                  <c:v>111.6</c:v>
                </c:pt>
                <c:pt idx="64028">
                  <c:v>111.6</c:v>
                </c:pt>
                <c:pt idx="64029">
                  <c:v>111.6</c:v>
                </c:pt>
                <c:pt idx="64030">
                  <c:v>111.6</c:v>
                </c:pt>
                <c:pt idx="64031">
                  <c:v>111.6</c:v>
                </c:pt>
                <c:pt idx="64032">
                  <c:v>111.6</c:v>
                </c:pt>
                <c:pt idx="64033">
                  <c:v>111.6</c:v>
                </c:pt>
                <c:pt idx="64034">
                  <c:v>111.6</c:v>
                </c:pt>
                <c:pt idx="64035">
                  <c:v>111.6</c:v>
                </c:pt>
                <c:pt idx="64036">
                  <c:v>111.6</c:v>
                </c:pt>
                <c:pt idx="64037">
                  <c:v>111.6</c:v>
                </c:pt>
                <c:pt idx="64038">
                  <c:v>111.6</c:v>
                </c:pt>
                <c:pt idx="64039">
                  <c:v>111.7</c:v>
                </c:pt>
                <c:pt idx="64040">
                  <c:v>111.7</c:v>
                </c:pt>
                <c:pt idx="64041">
                  <c:v>111.6</c:v>
                </c:pt>
                <c:pt idx="64042">
                  <c:v>111.7</c:v>
                </c:pt>
                <c:pt idx="64043">
                  <c:v>111.7</c:v>
                </c:pt>
                <c:pt idx="64044">
                  <c:v>111.7</c:v>
                </c:pt>
                <c:pt idx="64045">
                  <c:v>111.7</c:v>
                </c:pt>
                <c:pt idx="64046">
                  <c:v>111.7</c:v>
                </c:pt>
                <c:pt idx="64047">
                  <c:v>111.7</c:v>
                </c:pt>
                <c:pt idx="64048">
                  <c:v>111.7</c:v>
                </c:pt>
                <c:pt idx="64049">
                  <c:v>111.7</c:v>
                </c:pt>
                <c:pt idx="64050">
                  <c:v>111.7</c:v>
                </c:pt>
                <c:pt idx="64051">
                  <c:v>111.7</c:v>
                </c:pt>
                <c:pt idx="64052">
                  <c:v>111.7</c:v>
                </c:pt>
                <c:pt idx="64053">
                  <c:v>111.7</c:v>
                </c:pt>
                <c:pt idx="64054">
                  <c:v>111.7</c:v>
                </c:pt>
                <c:pt idx="64055">
                  <c:v>111.7</c:v>
                </c:pt>
                <c:pt idx="64056">
                  <c:v>111.7</c:v>
                </c:pt>
                <c:pt idx="64057">
                  <c:v>111.7</c:v>
                </c:pt>
                <c:pt idx="64058">
                  <c:v>111.7</c:v>
                </c:pt>
                <c:pt idx="64059">
                  <c:v>111.7</c:v>
                </c:pt>
                <c:pt idx="64060">
                  <c:v>111.7</c:v>
                </c:pt>
                <c:pt idx="64061">
                  <c:v>111.7</c:v>
                </c:pt>
                <c:pt idx="64062">
                  <c:v>111.7</c:v>
                </c:pt>
                <c:pt idx="64063">
                  <c:v>111.7</c:v>
                </c:pt>
                <c:pt idx="64064">
                  <c:v>111.7</c:v>
                </c:pt>
                <c:pt idx="64065">
                  <c:v>111.7</c:v>
                </c:pt>
                <c:pt idx="64066">
                  <c:v>111.7</c:v>
                </c:pt>
                <c:pt idx="64067">
                  <c:v>111.7</c:v>
                </c:pt>
                <c:pt idx="64068">
                  <c:v>111.7</c:v>
                </c:pt>
                <c:pt idx="64069">
                  <c:v>111.7</c:v>
                </c:pt>
                <c:pt idx="64070">
                  <c:v>111.7</c:v>
                </c:pt>
                <c:pt idx="64071">
                  <c:v>111.7</c:v>
                </c:pt>
                <c:pt idx="64072">
                  <c:v>111.7</c:v>
                </c:pt>
                <c:pt idx="64073">
                  <c:v>111.7</c:v>
                </c:pt>
                <c:pt idx="64074">
                  <c:v>111.7</c:v>
                </c:pt>
                <c:pt idx="64075">
                  <c:v>111.7</c:v>
                </c:pt>
                <c:pt idx="64076">
                  <c:v>111.7</c:v>
                </c:pt>
                <c:pt idx="64077">
                  <c:v>111.7</c:v>
                </c:pt>
                <c:pt idx="64078">
                  <c:v>111.7</c:v>
                </c:pt>
                <c:pt idx="64079">
                  <c:v>111.7</c:v>
                </c:pt>
                <c:pt idx="64080">
                  <c:v>111.7</c:v>
                </c:pt>
                <c:pt idx="64081">
                  <c:v>111.7</c:v>
                </c:pt>
                <c:pt idx="64082">
                  <c:v>111.7</c:v>
                </c:pt>
                <c:pt idx="64083">
                  <c:v>111.7</c:v>
                </c:pt>
                <c:pt idx="64084">
                  <c:v>111.7</c:v>
                </c:pt>
                <c:pt idx="64085">
                  <c:v>111.7</c:v>
                </c:pt>
                <c:pt idx="64086">
                  <c:v>111.7</c:v>
                </c:pt>
                <c:pt idx="64087">
                  <c:v>111.7</c:v>
                </c:pt>
                <c:pt idx="64088">
                  <c:v>111.7</c:v>
                </c:pt>
                <c:pt idx="64089">
                  <c:v>111.7</c:v>
                </c:pt>
                <c:pt idx="64090">
                  <c:v>111.7</c:v>
                </c:pt>
                <c:pt idx="64091">
                  <c:v>111.7</c:v>
                </c:pt>
                <c:pt idx="64092">
                  <c:v>111.6</c:v>
                </c:pt>
                <c:pt idx="64093">
                  <c:v>111.6</c:v>
                </c:pt>
                <c:pt idx="64094">
                  <c:v>111.6</c:v>
                </c:pt>
                <c:pt idx="64095">
                  <c:v>111.6</c:v>
                </c:pt>
                <c:pt idx="64096">
                  <c:v>111.6</c:v>
                </c:pt>
                <c:pt idx="64097">
                  <c:v>111.6</c:v>
                </c:pt>
                <c:pt idx="64098">
                  <c:v>111.6</c:v>
                </c:pt>
                <c:pt idx="64099">
                  <c:v>111.6</c:v>
                </c:pt>
                <c:pt idx="64100">
                  <c:v>111.6</c:v>
                </c:pt>
                <c:pt idx="64101">
                  <c:v>111.6</c:v>
                </c:pt>
                <c:pt idx="64102">
                  <c:v>111.6</c:v>
                </c:pt>
                <c:pt idx="64103">
                  <c:v>111.6</c:v>
                </c:pt>
                <c:pt idx="64104">
                  <c:v>111.5</c:v>
                </c:pt>
                <c:pt idx="64105">
                  <c:v>111.5</c:v>
                </c:pt>
                <c:pt idx="64106">
                  <c:v>111.5</c:v>
                </c:pt>
                <c:pt idx="64107">
                  <c:v>111.5</c:v>
                </c:pt>
                <c:pt idx="64108">
                  <c:v>111.5</c:v>
                </c:pt>
                <c:pt idx="64109">
                  <c:v>111.5</c:v>
                </c:pt>
                <c:pt idx="64110">
                  <c:v>111.5</c:v>
                </c:pt>
                <c:pt idx="64111">
                  <c:v>111.5</c:v>
                </c:pt>
                <c:pt idx="64112">
                  <c:v>111.5</c:v>
                </c:pt>
                <c:pt idx="64113">
                  <c:v>111.5</c:v>
                </c:pt>
                <c:pt idx="64114">
                  <c:v>111.5</c:v>
                </c:pt>
                <c:pt idx="64115">
                  <c:v>111.4</c:v>
                </c:pt>
                <c:pt idx="64116">
                  <c:v>111.4</c:v>
                </c:pt>
                <c:pt idx="64117">
                  <c:v>111.4</c:v>
                </c:pt>
                <c:pt idx="64118">
                  <c:v>111.4</c:v>
                </c:pt>
                <c:pt idx="64119">
                  <c:v>111.4</c:v>
                </c:pt>
                <c:pt idx="64120">
                  <c:v>111.4</c:v>
                </c:pt>
                <c:pt idx="64121">
                  <c:v>111.4</c:v>
                </c:pt>
                <c:pt idx="64122">
                  <c:v>111.4</c:v>
                </c:pt>
                <c:pt idx="64123">
                  <c:v>111.3</c:v>
                </c:pt>
                <c:pt idx="64124">
                  <c:v>111.3</c:v>
                </c:pt>
                <c:pt idx="64125">
                  <c:v>111.3</c:v>
                </c:pt>
                <c:pt idx="64126">
                  <c:v>111.3</c:v>
                </c:pt>
                <c:pt idx="64127">
                  <c:v>111.3</c:v>
                </c:pt>
                <c:pt idx="64128">
                  <c:v>111.3</c:v>
                </c:pt>
                <c:pt idx="64129">
                  <c:v>111.3</c:v>
                </c:pt>
                <c:pt idx="64130">
                  <c:v>111.3</c:v>
                </c:pt>
                <c:pt idx="64131">
                  <c:v>111.2</c:v>
                </c:pt>
                <c:pt idx="64132">
                  <c:v>111.2</c:v>
                </c:pt>
                <c:pt idx="64133">
                  <c:v>111.2</c:v>
                </c:pt>
                <c:pt idx="64134">
                  <c:v>111.2</c:v>
                </c:pt>
                <c:pt idx="64135">
                  <c:v>111.2</c:v>
                </c:pt>
                <c:pt idx="64136">
                  <c:v>111.2</c:v>
                </c:pt>
                <c:pt idx="64137">
                  <c:v>111.2</c:v>
                </c:pt>
                <c:pt idx="64138">
                  <c:v>111.2</c:v>
                </c:pt>
                <c:pt idx="64139">
                  <c:v>111.1</c:v>
                </c:pt>
                <c:pt idx="64140">
                  <c:v>111.1</c:v>
                </c:pt>
                <c:pt idx="64141">
                  <c:v>111.1</c:v>
                </c:pt>
                <c:pt idx="64142">
                  <c:v>111.1</c:v>
                </c:pt>
                <c:pt idx="64143">
                  <c:v>111.1</c:v>
                </c:pt>
                <c:pt idx="64144">
                  <c:v>111.1</c:v>
                </c:pt>
                <c:pt idx="64145">
                  <c:v>111</c:v>
                </c:pt>
                <c:pt idx="64146">
                  <c:v>111</c:v>
                </c:pt>
                <c:pt idx="64147">
                  <c:v>111</c:v>
                </c:pt>
                <c:pt idx="64148">
                  <c:v>111</c:v>
                </c:pt>
                <c:pt idx="64149">
                  <c:v>111</c:v>
                </c:pt>
                <c:pt idx="64150">
                  <c:v>111</c:v>
                </c:pt>
                <c:pt idx="64151">
                  <c:v>111</c:v>
                </c:pt>
                <c:pt idx="64152">
                  <c:v>111</c:v>
                </c:pt>
                <c:pt idx="64153">
                  <c:v>110.9</c:v>
                </c:pt>
                <c:pt idx="64154">
                  <c:v>110.9</c:v>
                </c:pt>
                <c:pt idx="64155">
                  <c:v>110.9</c:v>
                </c:pt>
                <c:pt idx="64156">
                  <c:v>110.9</c:v>
                </c:pt>
                <c:pt idx="64157">
                  <c:v>110.9</c:v>
                </c:pt>
                <c:pt idx="64158">
                  <c:v>110.9</c:v>
                </c:pt>
                <c:pt idx="64159">
                  <c:v>110.9</c:v>
                </c:pt>
                <c:pt idx="64160">
                  <c:v>110.8</c:v>
                </c:pt>
                <c:pt idx="64161">
                  <c:v>110.8</c:v>
                </c:pt>
                <c:pt idx="64162">
                  <c:v>110.8</c:v>
                </c:pt>
                <c:pt idx="64163">
                  <c:v>110.8</c:v>
                </c:pt>
                <c:pt idx="64164">
                  <c:v>110.8</c:v>
                </c:pt>
                <c:pt idx="64165">
                  <c:v>110.8</c:v>
                </c:pt>
                <c:pt idx="64166">
                  <c:v>110.8</c:v>
                </c:pt>
                <c:pt idx="64167">
                  <c:v>110.7</c:v>
                </c:pt>
                <c:pt idx="64168">
                  <c:v>110.7</c:v>
                </c:pt>
                <c:pt idx="64169">
                  <c:v>110.7</c:v>
                </c:pt>
                <c:pt idx="64170">
                  <c:v>110.7</c:v>
                </c:pt>
                <c:pt idx="64171">
                  <c:v>110.7</c:v>
                </c:pt>
                <c:pt idx="64172">
                  <c:v>110.7</c:v>
                </c:pt>
                <c:pt idx="64173">
                  <c:v>110.6</c:v>
                </c:pt>
                <c:pt idx="64174">
                  <c:v>110.6</c:v>
                </c:pt>
                <c:pt idx="64175">
                  <c:v>110.6</c:v>
                </c:pt>
                <c:pt idx="64176">
                  <c:v>110.6</c:v>
                </c:pt>
                <c:pt idx="64177">
                  <c:v>110.6</c:v>
                </c:pt>
                <c:pt idx="64178">
                  <c:v>110.6</c:v>
                </c:pt>
                <c:pt idx="64179">
                  <c:v>110.5</c:v>
                </c:pt>
                <c:pt idx="64180">
                  <c:v>110.5</c:v>
                </c:pt>
                <c:pt idx="64181">
                  <c:v>110.5</c:v>
                </c:pt>
                <c:pt idx="64182">
                  <c:v>110.5</c:v>
                </c:pt>
                <c:pt idx="64183">
                  <c:v>110.5</c:v>
                </c:pt>
                <c:pt idx="64184">
                  <c:v>110.5</c:v>
                </c:pt>
                <c:pt idx="64185">
                  <c:v>110.4</c:v>
                </c:pt>
                <c:pt idx="64186">
                  <c:v>110.4</c:v>
                </c:pt>
                <c:pt idx="64187">
                  <c:v>110.4</c:v>
                </c:pt>
                <c:pt idx="64188">
                  <c:v>110.4</c:v>
                </c:pt>
                <c:pt idx="64189">
                  <c:v>110.4</c:v>
                </c:pt>
                <c:pt idx="64190">
                  <c:v>110.4</c:v>
                </c:pt>
                <c:pt idx="64191">
                  <c:v>110.3</c:v>
                </c:pt>
                <c:pt idx="64192">
                  <c:v>110.3</c:v>
                </c:pt>
                <c:pt idx="64193">
                  <c:v>110.3</c:v>
                </c:pt>
                <c:pt idx="64194">
                  <c:v>110.3</c:v>
                </c:pt>
                <c:pt idx="64195">
                  <c:v>110.3</c:v>
                </c:pt>
                <c:pt idx="64196">
                  <c:v>110.3</c:v>
                </c:pt>
                <c:pt idx="64197">
                  <c:v>110.2</c:v>
                </c:pt>
                <c:pt idx="64198">
                  <c:v>110.2</c:v>
                </c:pt>
                <c:pt idx="64199">
                  <c:v>110.2</c:v>
                </c:pt>
                <c:pt idx="64200">
                  <c:v>110.2</c:v>
                </c:pt>
                <c:pt idx="64201">
                  <c:v>110.2</c:v>
                </c:pt>
                <c:pt idx="64202">
                  <c:v>110.2</c:v>
                </c:pt>
                <c:pt idx="64203">
                  <c:v>110.2</c:v>
                </c:pt>
                <c:pt idx="64204">
                  <c:v>110.1</c:v>
                </c:pt>
                <c:pt idx="64205">
                  <c:v>110.1</c:v>
                </c:pt>
                <c:pt idx="64206">
                  <c:v>110.1</c:v>
                </c:pt>
                <c:pt idx="64207">
                  <c:v>110.1</c:v>
                </c:pt>
                <c:pt idx="64208">
                  <c:v>110.1</c:v>
                </c:pt>
                <c:pt idx="64209">
                  <c:v>110.1</c:v>
                </c:pt>
                <c:pt idx="64210">
                  <c:v>110.1</c:v>
                </c:pt>
                <c:pt idx="64211">
                  <c:v>110</c:v>
                </c:pt>
                <c:pt idx="64212">
                  <c:v>110</c:v>
                </c:pt>
                <c:pt idx="64213">
                  <c:v>110</c:v>
                </c:pt>
                <c:pt idx="64214">
                  <c:v>110</c:v>
                </c:pt>
                <c:pt idx="64215">
                  <c:v>110</c:v>
                </c:pt>
                <c:pt idx="64216">
                  <c:v>110</c:v>
                </c:pt>
                <c:pt idx="64217">
                  <c:v>110</c:v>
                </c:pt>
                <c:pt idx="64218">
                  <c:v>110</c:v>
                </c:pt>
                <c:pt idx="64219">
                  <c:v>110</c:v>
                </c:pt>
                <c:pt idx="64220">
                  <c:v>110</c:v>
                </c:pt>
                <c:pt idx="64221">
                  <c:v>110</c:v>
                </c:pt>
                <c:pt idx="64222">
                  <c:v>110</c:v>
                </c:pt>
                <c:pt idx="64223">
                  <c:v>109.9</c:v>
                </c:pt>
                <c:pt idx="64224">
                  <c:v>109.9</c:v>
                </c:pt>
                <c:pt idx="64225">
                  <c:v>109.9</c:v>
                </c:pt>
                <c:pt idx="64226">
                  <c:v>109.9</c:v>
                </c:pt>
                <c:pt idx="64227">
                  <c:v>109.9</c:v>
                </c:pt>
                <c:pt idx="64228">
                  <c:v>109.9</c:v>
                </c:pt>
                <c:pt idx="64229">
                  <c:v>109.9</c:v>
                </c:pt>
                <c:pt idx="64230">
                  <c:v>109.9</c:v>
                </c:pt>
                <c:pt idx="64231">
                  <c:v>109.8</c:v>
                </c:pt>
                <c:pt idx="64232">
                  <c:v>109.8</c:v>
                </c:pt>
                <c:pt idx="64233">
                  <c:v>109.8</c:v>
                </c:pt>
                <c:pt idx="64234">
                  <c:v>109.8</c:v>
                </c:pt>
                <c:pt idx="64235">
                  <c:v>109.8</c:v>
                </c:pt>
                <c:pt idx="64236">
                  <c:v>109.8</c:v>
                </c:pt>
                <c:pt idx="64237">
                  <c:v>109.8</c:v>
                </c:pt>
                <c:pt idx="64238">
                  <c:v>109.8</c:v>
                </c:pt>
                <c:pt idx="64239">
                  <c:v>109.7</c:v>
                </c:pt>
                <c:pt idx="64240">
                  <c:v>109.7</c:v>
                </c:pt>
                <c:pt idx="64241">
                  <c:v>109.7</c:v>
                </c:pt>
                <c:pt idx="64242">
                  <c:v>109.7</c:v>
                </c:pt>
                <c:pt idx="64243">
                  <c:v>109.7</c:v>
                </c:pt>
                <c:pt idx="64244">
                  <c:v>109.7</c:v>
                </c:pt>
                <c:pt idx="64245">
                  <c:v>109.7</c:v>
                </c:pt>
                <c:pt idx="64246">
                  <c:v>109.7</c:v>
                </c:pt>
                <c:pt idx="64247">
                  <c:v>109.7</c:v>
                </c:pt>
                <c:pt idx="64248">
                  <c:v>109.7</c:v>
                </c:pt>
                <c:pt idx="64249">
                  <c:v>109.7</c:v>
                </c:pt>
                <c:pt idx="64250">
                  <c:v>109.7</c:v>
                </c:pt>
                <c:pt idx="64251">
                  <c:v>109.6</c:v>
                </c:pt>
                <c:pt idx="64252">
                  <c:v>109.7</c:v>
                </c:pt>
                <c:pt idx="64253">
                  <c:v>109.6</c:v>
                </c:pt>
                <c:pt idx="64254">
                  <c:v>109.6</c:v>
                </c:pt>
                <c:pt idx="64255">
                  <c:v>109.6</c:v>
                </c:pt>
                <c:pt idx="64256">
                  <c:v>109.6</c:v>
                </c:pt>
                <c:pt idx="64257">
                  <c:v>109.6</c:v>
                </c:pt>
                <c:pt idx="64258">
                  <c:v>109.6</c:v>
                </c:pt>
                <c:pt idx="64259">
                  <c:v>109.6</c:v>
                </c:pt>
                <c:pt idx="64260">
                  <c:v>109.6</c:v>
                </c:pt>
                <c:pt idx="64261">
                  <c:v>109.6</c:v>
                </c:pt>
                <c:pt idx="64262">
                  <c:v>109.6</c:v>
                </c:pt>
                <c:pt idx="64263">
                  <c:v>109.6</c:v>
                </c:pt>
                <c:pt idx="64264">
                  <c:v>109.6</c:v>
                </c:pt>
                <c:pt idx="64265">
                  <c:v>109.6</c:v>
                </c:pt>
                <c:pt idx="64266">
                  <c:v>109.6</c:v>
                </c:pt>
                <c:pt idx="64267">
                  <c:v>109.6</c:v>
                </c:pt>
                <c:pt idx="64268">
                  <c:v>109.6</c:v>
                </c:pt>
                <c:pt idx="64269">
                  <c:v>109.6</c:v>
                </c:pt>
                <c:pt idx="64270">
                  <c:v>109.7</c:v>
                </c:pt>
                <c:pt idx="64271">
                  <c:v>109.6</c:v>
                </c:pt>
                <c:pt idx="64272">
                  <c:v>109.7</c:v>
                </c:pt>
                <c:pt idx="64273">
                  <c:v>109.7</c:v>
                </c:pt>
                <c:pt idx="64274">
                  <c:v>109.7</c:v>
                </c:pt>
                <c:pt idx="64275">
                  <c:v>109.7</c:v>
                </c:pt>
                <c:pt idx="64276">
                  <c:v>109.7</c:v>
                </c:pt>
                <c:pt idx="64277">
                  <c:v>109.7</c:v>
                </c:pt>
                <c:pt idx="64278">
                  <c:v>109.7</c:v>
                </c:pt>
                <c:pt idx="64279">
                  <c:v>109.7</c:v>
                </c:pt>
                <c:pt idx="64280">
                  <c:v>109.7</c:v>
                </c:pt>
                <c:pt idx="64281">
                  <c:v>109.7</c:v>
                </c:pt>
                <c:pt idx="64282">
                  <c:v>109.7</c:v>
                </c:pt>
                <c:pt idx="64283">
                  <c:v>109.7</c:v>
                </c:pt>
                <c:pt idx="64284">
                  <c:v>109.7</c:v>
                </c:pt>
                <c:pt idx="64285">
                  <c:v>109.7</c:v>
                </c:pt>
                <c:pt idx="64286">
                  <c:v>109.7</c:v>
                </c:pt>
                <c:pt idx="64287">
                  <c:v>109.7</c:v>
                </c:pt>
                <c:pt idx="64288">
                  <c:v>109.7</c:v>
                </c:pt>
                <c:pt idx="64289">
                  <c:v>109.7</c:v>
                </c:pt>
                <c:pt idx="64290">
                  <c:v>109.7</c:v>
                </c:pt>
                <c:pt idx="64291">
                  <c:v>109.7</c:v>
                </c:pt>
                <c:pt idx="64292">
                  <c:v>109.7</c:v>
                </c:pt>
                <c:pt idx="64293">
                  <c:v>109.8</c:v>
                </c:pt>
                <c:pt idx="64294">
                  <c:v>109.8</c:v>
                </c:pt>
                <c:pt idx="64295">
                  <c:v>109.8</c:v>
                </c:pt>
                <c:pt idx="64296">
                  <c:v>109.8</c:v>
                </c:pt>
                <c:pt idx="64297">
                  <c:v>109.8</c:v>
                </c:pt>
                <c:pt idx="64298">
                  <c:v>109.8</c:v>
                </c:pt>
                <c:pt idx="64299">
                  <c:v>109.8</c:v>
                </c:pt>
                <c:pt idx="64300">
                  <c:v>109.8</c:v>
                </c:pt>
                <c:pt idx="64301">
                  <c:v>109.8</c:v>
                </c:pt>
                <c:pt idx="64302">
                  <c:v>109.8</c:v>
                </c:pt>
                <c:pt idx="64303">
                  <c:v>109.8</c:v>
                </c:pt>
                <c:pt idx="64304">
                  <c:v>109.8</c:v>
                </c:pt>
                <c:pt idx="64305">
                  <c:v>109.8</c:v>
                </c:pt>
                <c:pt idx="64306">
                  <c:v>109.9</c:v>
                </c:pt>
                <c:pt idx="64307">
                  <c:v>109.9</c:v>
                </c:pt>
                <c:pt idx="64308">
                  <c:v>109.9</c:v>
                </c:pt>
                <c:pt idx="64309">
                  <c:v>109.9</c:v>
                </c:pt>
                <c:pt idx="64310">
                  <c:v>109.9</c:v>
                </c:pt>
                <c:pt idx="64311">
                  <c:v>109.9</c:v>
                </c:pt>
                <c:pt idx="64312">
                  <c:v>109.9</c:v>
                </c:pt>
                <c:pt idx="64313">
                  <c:v>109.9</c:v>
                </c:pt>
                <c:pt idx="64314">
                  <c:v>109.9</c:v>
                </c:pt>
                <c:pt idx="64315">
                  <c:v>109.9</c:v>
                </c:pt>
                <c:pt idx="64316">
                  <c:v>110</c:v>
                </c:pt>
                <c:pt idx="64317">
                  <c:v>110</c:v>
                </c:pt>
                <c:pt idx="64318">
                  <c:v>110</c:v>
                </c:pt>
                <c:pt idx="64319">
                  <c:v>110</c:v>
                </c:pt>
                <c:pt idx="64320">
                  <c:v>110</c:v>
                </c:pt>
                <c:pt idx="64321">
                  <c:v>110</c:v>
                </c:pt>
                <c:pt idx="64322">
                  <c:v>110</c:v>
                </c:pt>
                <c:pt idx="64323">
                  <c:v>110</c:v>
                </c:pt>
                <c:pt idx="64324">
                  <c:v>110</c:v>
                </c:pt>
                <c:pt idx="64325">
                  <c:v>110.1</c:v>
                </c:pt>
                <c:pt idx="64326">
                  <c:v>110.1</c:v>
                </c:pt>
                <c:pt idx="64327">
                  <c:v>110.1</c:v>
                </c:pt>
                <c:pt idx="64328">
                  <c:v>110.1</c:v>
                </c:pt>
                <c:pt idx="64329">
                  <c:v>110.1</c:v>
                </c:pt>
                <c:pt idx="64330">
                  <c:v>110.1</c:v>
                </c:pt>
                <c:pt idx="64331">
                  <c:v>110.1</c:v>
                </c:pt>
                <c:pt idx="64332">
                  <c:v>110.1</c:v>
                </c:pt>
                <c:pt idx="64333">
                  <c:v>110.1</c:v>
                </c:pt>
                <c:pt idx="64334">
                  <c:v>110.2</c:v>
                </c:pt>
                <c:pt idx="64335">
                  <c:v>110.2</c:v>
                </c:pt>
                <c:pt idx="64336">
                  <c:v>110.2</c:v>
                </c:pt>
                <c:pt idx="64337">
                  <c:v>110.2</c:v>
                </c:pt>
                <c:pt idx="64338">
                  <c:v>110.2</c:v>
                </c:pt>
                <c:pt idx="64339">
                  <c:v>110.2</c:v>
                </c:pt>
                <c:pt idx="64340">
                  <c:v>110.2</c:v>
                </c:pt>
                <c:pt idx="64341">
                  <c:v>110.3</c:v>
                </c:pt>
                <c:pt idx="64342">
                  <c:v>110.3</c:v>
                </c:pt>
                <c:pt idx="64343">
                  <c:v>110.3</c:v>
                </c:pt>
                <c:pt idx="64344">
                  <c:v>110.3</c:v>
                </c:pt>
                <c:pt idx="64345">
                  <c:v>110.3</c:v>
                </c:pt>
                <c:pt idx="64346">
                  <c:v>110.3</c:v>
                </c:pt>
                <c:pt idx="64347">
                  <c:v>110.4</c:v>
                </c:pt>
                <c:pt idx="64348">
                  <c:v>110.4</c:v>
                </c:pt>
                <c:pt idx="64349">
                  <c:v>110.4</c:v>
                </c:pt>
                <c:pt idx="64350">
                  <c:v>110.4</c:v>
                </c:pt>
                <c:pt idx="64351">
                  <c:v>110.4</c:v>
                </c:pt>
                <c:pt idx="64352">
                  <c:v>110.4</c:v>
                </c:pt>
                <c:pt idx="64353">
                  <c:v>110.4</c:v>
                </c:pt>
                <c:pt idx="64354">
                  <c:v>110.5</c:v>
                </c:pt>
                <c:pt idx="64355">
                  <c:v>110.5</c:v>
                </c:pt>
                <c:pt idx="64356">
                  <c:v>110.5</c:v>
                </c:pt>
                <c:pt idx="64357">
                  <c:v>110.5</c:v>
                </c:pt>
                <c:pt idx="64358">
                  <c:v>110.5</c:v>
                </c:pt>
                <c:pt idx="64359">
                  <c:v>110.6</c:v>
                </c:pt>
                <c:pt idx="64360">
                  <c:v>110.6</c:v>
                </c:pt>
                <c:pt idx="64361">
                  <c:v>110.6</c:v>
                </c:pt>
                <c:pt idx="64362">
                  <c:v>110.6</c:v>
                </c:pt>
                <c:pt idx="64363">
                  <c:v>110.6</c:v>
                </c:pt>
                <c:pt idx="64364">
                  <c:v>110.6</c:v>
                </c:pt>
                <c:pt idx="64365">
                  <c:v>110.7</c:v>
                </c:pt>
                <c:pt idx="64366">
                  <c:v>110.7</c:v>
                </c:pt>
                <c:pt idx="64367">
                  <c:v>110.7</c:v>
                </c:pt>
                <c:pt idx="64368">
                  <c:v>110.7</c:v>
                </c:pt>
                <c:pt idx="64369">
                  <c:v>110.7</c:v>
                </c:pt>
                <c:pt idx="64370">
                  <c:v>110.7</c:v>
                </c:pt>
                <c:pt idx="64371">
                  <c:v>110.8</c:v>
                </c:pt>
                <c:pt idx="64372">
                  <c:v>110.8</c:v>
                </c:pt>
                <c:pt idx="64373">
                  <c:v>110.8</c:v>
                </c:pt>
                <c:pt idx="64374">
                  <c:v>110.8</c:v>
                </c:pt>
                <c:pt idx="64375">
                  <c:v>110.8</c:v>
                </c:pt>
                <c:pt idx="64376">
                  <c:v>110.8</c:v>
                </c:pt>
                <c:pt idx="64377">
                  <c:v>110.9</c:v>
                </c:pt>
                <c:pt idx="64378">
                  <c:v>110.9</c:v>
                </c:pt>
                <c:pt idx="64379">
                  <c:v>110.9</c:v>
                </c:pt>
                <c:pt idx="64380">
                  <c:v>110.9</c:v>
                </c:pt>
                <c:pt idx="64381">
                  <c:v>110.9</c:v>
                </c:pt>
                <c:pt idx="64382">
                  <c:v>110.9</c:v>
                </c:pt>
                <c:pt idx="64383">
                  <c:v>110.9</c:v>
                </c:pt>
                <c:pt idx="64384">
                  <c:v>111</c:v>
                </c:pt>
                <c:pt idx="64385">
                  <c:v>111</c:v>
                </c:pt>
                <c:pt idx="64386">
                  <c:v>111</c:v>
                </c:pt>
                <c:pt idx="64387">
                  <c:v>111</c:v>
                </c:pt>
                <c:pt idx="64388">
                  <c:v>111</c:v>
                </c:pt>
                <c:pt idx="64389">
                  <c:v>111</c:v>
                </c:pt>
                <c:pt idx="64390">
                  <c:v>111</c:v>
                </c:pt>
                <c:pt idx="64391">
                  <c:v>111</c:v>
                </c:pt>
                <c:pt idx="64392">
                  <c:v>111.1</c:v>
                </c:pt>
                <c:pt idx="64393">
                  <c:v>111.1</c:v>
                </c:pt>
                <c:pt idx="64394">
                  <c:v>111.1</c:v>
                </c:pt>
                <c:pt idx="64395">
                  <c:v>111.1</c:v>
                </c:pt>
                <c:pt idx="64396">
                  <c:v>111.1</c:v>
                </c:pt>
                <c:pt idx="64397">
                  <c:v>111.1</c:v>
                </c:pt>
                <c:pt idx="64398">
                  <c:v>111.2</c:v>
                </c:pt>
                <c:pt idx="64399">
                  <c:v>111.2</c:v>
                </c:pt>
                <c:pt idx="64400">
                  <c:v>111.2</c:v>
                </c:pt>
                <c:pt idx="64401">
                  <c:v>111.2</c:v>
                </c:pt>
                <c:pt idx="64402">
                  <c:v>111.2</c:v>
                </c:pt>
                <c:pt idx="64403">
                  <c:v>111.2</c:v>
                </c:pt>
                <c:pt idx="64404">
                  <c:v>111.3</c:v>
                </c:pt>
                <c:pt idx="64405">
                  <c:v>111.3</c:v>
                </c:pt>
                <c:pt idx="64406">
                  <c:v>111.3</c:v>
                </c:pt>
                <c:pt idx="64407">
                  <c:v>111.3</c:v>
                </c:pt>
                <c:pt idx="64408">
                  <c:v>111.3</c:v>
                </c:pt>
                <c:pt idx="64409">
                  <c:v>111.3</c:v>
                </c:pt>
                <c:pt idx="64410">
                  <c:v>111.3</c:v>
                </c:pt>
                <c:pt idx="64411">
                  <c:v>111.4</c:v>
                </c:pt>
                <c:pt idx="64412">
                  <c:v>111.4</c:v>
                </c:pt>
                <c:pt idx="64413">
                  <c:v>111.4</c:v>
                </c:pt>
                <c:pt idx="64414">
                  <c:v>111.4</c:v>
                </c:pt>
                <c:pt idx="64415">
                  <c:v>111.4</c:v>
                </c:pt>
                <c:pt idx="64416">
                  <c:v>111.4</c:v>
                </c:pt>
                <c:pt idx="64417">
                  <c:v>111.4</c:v>
                </c:pt>
                <c:pt idx="64418">
                  <c:v>111.5</c:v>
                </c:pt>
                <c:pt idx="64419">
                  <c:v>111.5</c:v>
                </c:pt>
                <c:pt idx="64420">
                  <c:v>111.5</c:v>
                </c:pt>
                <c:pt idx="64421">
                  <c:v>111.5</c:v>
                </c:pt>
                <c:pt idx="64422">
                  <c:v>111.5</c:v>
                </c:pt>
                <c:pt idx="64423">
                  <c:v>111.5</c:v>
                </c:pt>
                <c:pt idx="64424">
                  <c:v>111.5</c:v>
                </c:pt>
                <c:pt idx="64425">
                  <c:v>111.6</c:v>
                </c:pt>
                <c:pt idx="64426">
                  <c:v>111.6</c:v>
                </c:pt>
                <c:pt idx="64427">
                  <c:v>111.6</c:v>
                </c:pt>
                <c:pt idx="64428">
                  <c:v>111.6</c:v>
                </c:pt>
                <c:pt idx="64429">
                  <c:v>111.6</c:v>
                </c:pt>
                <c:pt idx="64430">
                  <c:v>111.6</c:v>
                </c:pt>
                <c:pt idx="64431">
                  <c:v>111.6</c:v>
                </c:pt>
                <c:pt idx="64432">
                  <c:v>111.6</c:v>
                </c:pt>
                <c:pt idx="64433">
                  <c:v>111.7</c:v>
                </c:pt>
                <c:pt idx="64434">
                  <c:v>111.7</c:v>
                </c:pt>
                <c:pt idx="64435">
                  <c:v>111.7</c:v>
                </c:pt>
                <c:pt idx="64436">
                  <c:v>111.7</c:v>
                </c:pt>
                <c:pt idx="64437">
                  <c:v>111.7</c:v>
                </c:pt>
                <c:pt idx="64438">
                  <c:v>111.7</c:v>
                </c:pt>
                <c:pt idx="64439">
                  <c:v>111.7</c:v>
                </c:pt>
                <c:pt idx="64440">
                  <c:v>111.7</c:v>
                </c:pt>
                <c:pt idx="64441">
                  <c:v>111.7</c:v>
                </c:pt>
                <c:pt idx="64442">
                  <c:v>111.7</c:v>
                </c:pt>
                <c:pt idx="64443">
                  <c:v>111.7</c:v>
                </c:pt>
                <c:pt idx="64444">
                  <c:v>111.8</c:v>
                </c:pt>
                <c:pt idx="64445">
                  <c:v>111.8</c:v>
                </c:pt>
                <c:pt idx="64446">
                  <c:v>111.8</c:v>
                </c:pt>
                <c:pt idx="64447">
                  <c:v>111.8</c:v>
                </c:pt>
                <c:pt idx="64448">
                  <c:v>111.8</c:v>
                </c:pt>
                <c:pt idx="64449">
                  <c:v>111.8</c:v>
                </c:pt>
                <c:pt idx="64450">
                  <c:v>111.8</c:v>
                </c:pt>
                <c:pt idx="64451">
                  <c:v>111.8</c:v>
                </c:pt>
                <c:pt idx="64452">
                  <c:v>111.8</c:v>
                </c:pt>
                <c:pt idx="64453">
                  <c:v>111.8</c:v>
                </c:pt>
                <c:pt idx="64454">
                  <c:v>111.8</c:v>
                </c:pt>
                <c:pt idx="64455">
                  <c:v>111.8</c:v>
                </c:pt>
                <c:pt idx="64456">
                  <c:v>111.8</c:v>
                </c:pt>
                <c:pt idx="64457">
                  <c:v>111.8</c:v>
                </c:pt>
                <c:pt idx="64458">
                  <c:v>111.9</c:v>
                </c:pt>
                <c:pt idx="64459">
                  <c:v>111.9</c:v>
                </c:pt>
                <c:pt idx="64460">
                  <c:v>111.9</c:v>
                </c:pt>
                <c:pt idx="64461">
                  <c:v>111.9</c:v>
                </c:pt>
                <c:pt idx="64462">
                  <c:v>111.9</c:v>
                </c:pt>
                <c:pt idx="64463">
                  <c:v>111.9</c:v>
                </c:pt>
                <c:pt idx="64464">
                  <c:v>111.9</c:v>
                </c:pt>
                <c:pt idx="64465">
                  <c:v>111.9</c:v>
                </c:pt>
                <c:pt idx="64466">
                  <c:v>111.9</c:v>
                </c:pt>
                <c:pt idx="64467">
                  <c:v>111.9</c:v>
                </c:pt>
                <c:pt idx="64468">
                  <c:v>111.9</c:v>
                </c:pt>
                <c:pt idx="64469">
                  <c:v>111.9</c:v>
                </c:pt>
                <c:pt idx="64470">
                  <c:v>111.9</c:v>
                </c:pt>
                <c:pt idx="64471">
                  <c:v>111.9</c:v>
                </c:pt>
                <c:pt idx="64472">
                  <c:v>111.9</c:v>
                </c:pt>
                <c:pt idx="64473">
                  <c:v>111.9</c:v>
                </c:pt>
                <c:pt idx="64474">
                  <c:v>111.9</c:v>
                </c:pt>
                <c:pt idx="64475">
                  <c:v>111.9</c:v>
                </c:pt>
                <c:pt idx="64476">
                  <c:v>111.9</c:v>
                </c:pt>
                <c:pt idx="64477">
                  <c:v>111.9</c:v>
                </c:pt>
                <c:pt idx="64478">
                  <c:v>111.9</c:v>
                </c:pt>
                <c:pt idx="64479">
                  <c:v>111.9</c:v>
                </c:pt>
                <c:pt idx="64480">
                  <c:v>111.9</c:v>
                </c:pt>
                <c:pt idx="64481">
                  <c:v>111.9</c:v>
                </c:pt>
                <c:pt idx="64482">
                  <c:v>111.9</c:v>
                </c:pt>
                <c:pt idx="64483">
                  <c:v>111.9</c:v>
                </c:pt>
                <c:pt idx="64484">
                  <c:v>111.9</c:v>
                </c:pt>
                <c:pt idx="64485">
                  <c:v>111.9</c:v>
                </c:pt>
                <c:pt idx="64486">
                  <c:v>111.9</c:v>
                </c:pt>
                <c:pt idx="64487">
                  <c:v>111.9</c:v>
                </c:pt>
                <c:pt idx="64488">
                  <c:v>111.9</c:v>
                </c:pt>
                <c:pt idx="64489">
                  <c:v>111.9</c:v>
                </c:pt>
                <c:pt idx="64490">
                  <c:v>111.9</c:v>
                </c:pt>
                <c:pt idx="64491">
                  <c:v>111.9</c:v>
                </c:pt>
                <c:pt idx="64492">
                  <c:v>111.9</c:v>
                </c:pt>
                <c:pt idx="64493">
                  <c:v>111.9</c:v>
                </c:pt>
                <c:pt idx="64494">
                  <c:v>111.9</c:v>
                </c:pt>
                <c:pt idx="64495">
                  <c:v>111.9</c:v>
                </c:pt>
                <c:pt idx="64496">
                  <c:v>111.9</c:v>
                </c:pt>
                <c:pt idx="64497">
                  <c:v>111.9</c:v>
                </c:pt>
                <c:pt idx="64498">
                  <c:v>111.9</c:v>
                </c:pt>
                <c:pt idx="64499">
                  <c:v>111.9</c:v>
                </c:pt>
                <c:pt idx="64500">
                  <c:v>111.9</c:v>
                </c:pt>
                <c:pt idx="64501">
                  <c:v>111.9</c:v>
                </c:pt>
                <c:pt idx="64502">
                  <c:v>111.9</c:v>
                </c:pt>
                <c:pt idx="64503">
                  <c:v>111.9</c:v>
                </c:pt>
                <c:pt idx="64504">
                  <c:v>111.9</c:v>
                </c:pt>
                <c:pt idx="64505">
                  <c:v>111.9</c:v>
                </c:pt>
                <c:pt idx="64506">
                  <c:v>111.9</c:v>
                </c:pt>
                <c:pt idx="64507">
                  <c:v>111.9</c:v>
                </c:pt>
                <c:pt idx="64508">
                  <c:v>111.9</c:v>
                </c:pt>
                <c:pt idx="64509">
                  <c:v>111.9</c:v>
                </c:pt>
                <c:pt idx="64510">
                  <c:v>111.9</c:v>
                </c:pt>
                <c:pt idx="64511">
                  <c:v>111.9</c:v>
                </c:pt>
                <c:pt idx="64512">
                  <c:v>111.9</c:v>
                </c:pt>
                <c:pt idx="64513">
                  <c:v>111.8</c:v>
                </c:pt>
                <c:pt idx="64514">
                  <c:v>111.8</c:v>
                </c:pt>
                <c:pt idx="64515">
                  <c:v>111.8</c:v>
                </c:pt>
                <c:pt idx="64516">
                  <c:v>111.8</c:v>
                </c:pt>
                <c:pt idx="64517">
                  <c:v>111.8</c:v>
                </c:pt>
                <c:pt idx="64518">
                  <c:v>111.8</c:v>
                </c:pt>
                <c:pt idx="64519">
                  <c:v>111.8</c:v>
                </c:pt>
                <c:pt idx="64520">
                  <c:v>111.8</c:v>
                </c:pt>
                <c:pt idx="64521">
                  <c:v>111.8</c:v>
                </c:pt>
                <c:pt idx="64522">
                  <c:v>111.8</c:v>
                </c:pt>
                <c:pt idx="64523">
                  <c:v>111.8</c:v>
                </c:pt>
                <c:pt idx="64524">
                  <c:v>111.8</c:v>
                </c:pt>
                <c:pt idx="64525">
                  <c:v>111.7</c:v>
                </c:pt>
                <c:pt idx="64526">
                  <c:v>111.7</c:v>
                </c:pt>
                <c:pt idx="64527">
                  <c:v>111.7</c:v>
                </c:pt>
                <c:pt idx="64528">
                  <c:v>111.7</c:v>
                </c:pt>
                <c:pt idx="64529">
                  <c:v>111.7</c:v>
                </c:pt>
                <c:pt idx="64530">
                  <c:v>111.7</c:v>
                </c:pt>
                <c:pt idx="64531">
                  <c:v>111.7</c:v>
                </c:pt>
                <c:pt idx="64532">
                  <c:v>111.7</c:v>
                </c:pt>
                <c:pt idx="64533">
                  <c:v>111.7</c:v>
                </c:pt>
                <c:pt idx="64534">
                  <c:v>111.6</c:v>
                </c:pt>
                <c:pt idx="64535">
                  <c:v>111.6</c:v>
                </c:pt>
                <c:pt idx="64536">
                  <c:v>111.6</c:v>
                </c:pt>
                <c:pt idx="64537">
                  <c:v>111.6</c:v>
                </c:pt>
                <c:pt idx="64538">
                  <c:v>111.6</c:v>
                </c:pt>
                <c:pt idx="64539">
                  <c:v>111.6</c:v>
                </c:pt>
                <c:pt idx="64540">
                  <c:v>111.6</c:v>
                </c:pt>
                <c:pt idx="64541">
                  <c:v>111.6</c:v>
                </c:pt>
                <c:pt idx="64542">
                  <c:v>111.5</c:v>
                </c:pt>
                <c:pt idx="64543">
                  <c:v>111.5</c:v>
                </c:pt>
                <c:pt idx="64544">
                  <c:v>111.5</c:v>
                </c:pt>
                <c:pt idx="64545">
                  <c:v>111.5</c:v>
                </c:pt>
                <c:pt idx="64546">
                  <c:v>111.5</c:v>
                </c:pt>
                <c:pt idx="64547">
                  <c:v>111.5</c:v>
                </c:pt>
                <c:pt idx="64548">
                  <c:v>111.4</c:v>
                </c:pt>
                <c:pt idx="64549">
                  <c:v>111.4</c:v>
                </c:pt>
                <c:pt idx="64550">
                  <c:v>111.4</c:v>
                </c:pt>
                <c:pt idx="64551">
                  <c:v>111.4</c:v>
                </c:pt>
                <c:pt idx="64552">
                  <c:v>111.4</c:v>
                </c:pt>
                <c:pt idx="64553">
                  <c:v>111.4</c:v>
                </c:pt>
                <c:pt idx="64554">
                  <c:v>111.4</c:v>
                </c:pt>
                <c:pt idx="64555">
                  <c:v>111.3</c:v>
                </c:pt>
                <c:pt idx="64556">
                  <c:v>111.3</c:v>
                </c:pt>
                <c:pt idx="64557">
                  <c:v>111.3</c:v>
                </c:pt>
                <c:pt idx="64558">
                  <c:v>111.3</c:v>
                </c:pt>
                <c:pt idx="64559">
                  <c:v>111.3</c:v>
                </c:pt>
                <c:pt idx="64560">
                  <c:v>111.3</c:v>
                </c:pt>
                <c:pt idx="64561">
                  <c:v>111.3</c:v>
                </c:pt>
                <c:pt idx="64562">
                  <c:v>111.2</c:v>
                </c:pt>
                <c:pt idx="64563">
                  <c:v>111.2</c:v>
                </c:pt>
                <c:pt idx="64564">
                  <c:v>111.2</c:v>
                </c:pt>
                <c:pt idx="64565">
                  <c:v>111.2</c:v>
                </c:pt>
                <c:pt idx="64566">
                  <c:v>111.2</c:v>
                </c:pt>
                <c:pt idx="64567">
                  <c:v>111.2</c:v>
                </c:pt>
                <c:pt idx="64568">
                  <c:v>111.1</c:v>
                </c:pt>
                <c:pt idx="64569">
                  <c:v>111.1</c:v>
                </c:pt>
                <c:pt idx="64570">
                  <c:v>111.1</c:v>
                </c:pt>
                <c:pt idx="64571">
                  <c:v>111.1</c:v>
                </c:pt>
                <c:pt idx="64572">
                  <c:v>111.1</c:v>
                </c:pt>
                <c:pt idx="64573">
                  <c:v>111.1</c:v>
                </c:pt>
                <c:pt idx="64574">
                  <c:v>111.1</c:v>
                </c:pt>
                <c:pt idx="64575">
                  <c:v>111</c:v>
                </c:pt>
                <c:pt idx="64576">
                  <c:v>111</c:v>
                </c:pt>
                <c:pt idx="64577">
                  <c:v>111</c:v>
                </c:pt>
                <c:pt idx="64578">
                  <c:v>111</c:v>
                </c:pt>
                <c:pt idx="64579">
                  <c:v>111</c:v>
                </c:pt>
                <c:pt idx="64580">
                  <c:v>111</c:v>
                </c:pt>
                <c:pt idx="64581">
                  <c:v>111</c:v>
                </c:pt>
                <c:pt idx="64582">
                  <c:v>110.9</c:v>
                </c:pt>
                <c:pt idx="64583">
                  <c:v>110.9</c:v>
                </c:pt>
                <c:pt idx="64584">
                  <c:v>110.9</c:v>
                </c:pt>
                <c:pt idx="64585">
                  <c:v>110.9</c:v>
                </c:pt>
                <c:pt idx="64586">
                  <c:v>110.9</c:v>
                </c:pt>
                <c:pt idx="64587">
                  <c:v>110.9</c:v>
                </c:pt>
                <c:pt idx="64588">
                  <c:v>110.8</c:v>
                </c:pt>
                <c:pt idx="64589">
                  <c:v>110.8</c:v>
                </c:pt>
                <c:pt idx="64590">
                  <c:v>110.8</c:v>
                </c:pt>
                <c:pt idx="64591">
                  <c:v>110.8</c:v>
                </c:pt>
                <c:pt idx="64592">
                  <c:v>110.8</c:v>
                </c:pt>
                <c:pt idx="64593">
                  <c:v>110.8</c:v>
                </c:pt>
                <c:pt idx="64594">
                  <c:v>110.8</c:v>
                </c:pt>
                <c:pt idx="64595">
                  <c:v>110.7</c:v>
                </c:pt>
                <c:pt idx="64596">
                  <c:v>110.7</c:v>
                </c:pt>
                <c:pt idx="64597">
                  <c:v>110.7</c:v>
                </c:pt>
                <c:pt idx="64598">
                  <c:v>110.7</c:v>
                </c:pt>
                <c:pt idx="64599">
                  <c:v>110.7</c:v>
                </c:pt>
                <c:pt idx="64600">
                  <c:v>110.6</c:v>
                </c:pt>
                <c:pt idx="64601">
                  <c:v>110.6</c:v>
                </c:pt>
                <c:pt idx="64602">
                  <c:v>110.6</c:v>
                </c:pt>
                <c:pt idx="64603">
                  <c:v>110.6</c:v>
                </c:pt>
                <c:pt idx="64604">
                  <c:v>110.6</c:v>
                </c:pt>
                <c:pt idx="64605">
                  <c:v>110.6</c:v>
                </c:pt>
                <c:pt idx="64606">
                  <c:v>110.6</c:v>
                </c:pt>
                <c:pt idx="64607">
                  <c:v>110.5</c:v>
                </c:pt>
                <c:pt idx="64608">
                  <c:v>110.5</c:v>
                </c:pt>
                <c:pt idx="64609">
                  <c:v>110.5</c:v>
                </c:pt>
                <c:pt idx="64610">
                  <c:v>110.5</c:v>
                </c:pt>
                <c:pt idx="64611">
                  <c:v>110.5</c:v>
                </c:pt>
                <c:pt idx="64612">
                  <c:v>110.5</c:v>
                </c:pt>
                <c:pt idx="64613">
                  <c:v>110.4</c:v>
                </c:pt>
                <c:pt idx="64614">
                  <c:v>110.4</c:v>
                </c:pt>
                <c:pt idx="64615">
                  <c:v>110.4</c:v>
                </c:pt>
                <c:pt idx="64616">
                  <c:v>110.4</c:v>
                </c:pt>
                <c:pt idx="64617">
                  <c:v>110.4</c:v>
                </c:pt>
                <c:pt idx="64618">
                  <c:v>110.4</c:v>
                </c:pt>
                <c:pt idx="64619">
                  <c:v>110.4</c:v>
                </c:pt>
                <c:pt idx="64620">
                  <c:v>110.3</c:v>
                </c:pt>
                <c:pt idx="64621">
                  <c:v>110.3</c:v>
                </c:pt>
                <c:pt idx="64622">
                  <c:v>110.3</c:v>
                </c:pt>
                <c:pt idx="64623">
                  <c:v>110.3</c:v>
                </c:pt>
                <c:pt idx="64624">
                  <c:v>110.3</c:v>
                </c:pt>
                <c:pt idx="64625">
                  <c:v>110.3</c:v>
                </c:pt>
                <c:pt idx="64626">
                  <c:v>110.3</c:v>
                </c:pt>
                <c:pt idx="64627">
                  <c:v>110.3</c:v>
                </c:pt>
                <c:pt idx="64628">
                  <c:v>110.2</c:v>
                </c:pt>
                <c:pt idx="64629">
                  <c:v>110.2</c:v>
                </c:pt>
                <c:pt idx="64630">
                  <c:v>110.2</c:v>
                </c:pt>
                <c:pt idx="64631">
                  <c:v>110.2</c:v>
                </c:pt>
                <c:pt idx="64632">
                  <c:v>110.2</c:v>
                </c:pt>
                <c:pt idx="64633">
                  <c:v>110.2</c:v>
                </c:pt>
                <c:pt idx="64634">
                  <c:v>110.2</c:v>
                </c:pt>
                <c:pt idx="64635">
                  <c:v>110.2</c:v>
                </c:pt>
                <c:pt idx="64636">
                  <c:v>110.1</c:v>
                </c:pt>
                <c:pt idx="64637">
                  <c:v>110.1</c:v>
                </c:pt>
                <c:pt idx="64638">
                  <c:v>110.1</c:v>
                </c:pt>
                <c:pt idx="64639">
                  <c:v>110.1</c:v>
                </c:pt>
                <c:pt idx="64640">
                  <c:v>110.1</c:v>
                </c:pt>
                <c:pt idx="64641">
                  <c:v>110.1</c:v>
                </c:pt>
                <c:pt idx="64642">
                  <c:v>110.1</c:v>
                </c:pt>
                <c:pt idx="64643">
                  <c:v>110.1</c:v>
                </c:pt>
                <c:pt idx="64644">
                  <c:v>110.1</c:v>
                </c:pt>
                <c:pt idx="64645">
                  <c:v>110</c:v>
                </c:pt>
                <c:pt idx="64646">
                  <c:v>110</c:v>
                </c:pt>
                <c:pt idx="64647">
                  <c:v>110</c:v>
                </c:pt>
                <c:pt idx="64648">
                  <c:v>110</c:v>
                </c:pt>
                <c:pt idx="64649">
                  <c:v>110</c:v>
                </c:pt>
                <c:pt idx="64650">
                  <c:v>110</c:v>
                </c:pt>
                <c:pt idx="64651">
                  <c:v>110</c:v>
                </c:pt>
                <c:pt idx="64652">
                  <c:v>110</c:v>
                </c:pt>
                <c:pt idx="64653">
                  <c:v>110</c:v>
                </c:pt>
                <c:pt idx="64654">
                  <c:v>110</c:v>
                </c:pt>
                <c:pt idx="64655">
                  <c:v>110</c:v>
                </c:pt>
                <c:pt idx="64656">
                  <c:v>110</c:v>
                </c:pt>
                <c:pt idx="64657">
                  <c:v>110</c:v>
                </c:pt>
                <c:pt idx="64658">
                  <c:v>110</c:v>
                </c:pt>
                <c:pt idx="64659">
                  <c:v>110</c:v>
                </c:pt>
                <c:pt idx="64660">
                  <c:v>110</c:v>
                </c:pt>
                <c:pt idx="64661">
                  <c:v>109.9</c:v>
                </c:pt>
                <c:pt idx="64662">
                  <c:v>109.9</c:v>
                </c:pt>
                <c:pt idx="64663">
                  <c:v>109.9</c:v>
                </c:pt>
                <c:pt idx="64664">
                  <c:v>109.9</c:v>
                </c:pt>
                <c:pt idx="64665">
                  <c:v>109.9</c:v>
                </c:pt>
                <c:pt idx="64666">
                  <c:v>109.9</c:v>
                </c:pt>
                <c:pt idx="64667">
                  <c:v>109.9</c:v>
                </c:pt>
                <c:pt idx="64668">
                  <c:v>109.9</c:v>
                </c:pt>
                <c:pt idx="64669">
                  <c:v>109.9</c:v>
                </c:pt>
                <c:pt idx="64670">
                  <c:v>109.9</c:v>
                </c:pt>
                <c:pt idx="64671">
                  <c:v>109.9</c:v>
                </c:pt>
                <c:pt idx="64672">
                  <c:v>109.9</c:v>
                </c:pt>
                <c:pt idx="64673">
                  <c:v>109.9</c:v>
                </c:pt>
                <c:pt idx="64674">
                  <c:v>109.9</c:v>
                </c:pt>
                <c:pt idx="64675">
                  <c:v>109.9</c:v>
                </c:pt>
                <c:pt idx="64676">
                  <c:v>109.9</c:v>
                </c:pt>
                <c:pt idx="64677">
                  <c:v>109.9</c:v>
                </c:pt>
                <c:pt idx="64678">
                  <c:v>109.9</c:v>
                </c:pt>
                <c:pt idx="64679">
                  <c:v>109.9</c:v>
                </c:pt>
                <c:pt idx="64680">
                  <c:v>109.9</c:v>
                </c:pt>
                <c:pt idx="64681">
                  <c:v>109.9</c:v>
                </c:pt>
                <c:pt idx="64682">
                  <c:v>109.9</c:v>
                </c:pt>
                <c:pt idx="64683">
                  <c:v>109.9</c:v>
                </c:pt>
                <c:pt idx="64684">
                  <c:v>109.8</c:v>
                </c:pt>
                <c:pt idx="64685">
                  <c:v>109.8</c:v>
                </c:pt>
                <c:pt idx="64686">
                  <c:v>109.8</c:v>
                </c:pt>
                <c:pt idx="64687">
                  <c:v>109.8</c:v>
                </c:pt>
                <c:pt idx="64688">
                  <c:v>109.8</c:v>
                </c:pt>
                <c:pt idx="64689">
                  <c:v>109.8</c:v>
                </c:pt>
                <c:pt idx="64690">
                  <c:v>109.8</c:v>
                </c:pt>
                <c:pt idx="64691">
                  <c:v>109.8</c:v>
                </c:pt>
                <c:pt idx="64692">
                  <c:v>109.8</c:v>
                </c:pt>
                <c:pt idx="64693">
                  <c:v>109.8</c:v>
                </c:pt>
                <c:pt idx="64694">
                  <c:v>109.8</c:v>
                </c:pt>
                <c:pt idx="64695">
                  <c:v>109.8</c:v>
                </c:pt>
                <c:pt idx="64696">
                  <c:v>109.8</c:v>
                </c:pt>
                <c:pt idx="64697">
                  <c:v>109.8</c:v>
                </c:pt>
                <c:pt idx="64698">
                  <c:v>109.8</c:v>
                </c:pt>
                <c:pt idx="64699">
                  <c:v>109.8</c:v>
                </c:pt>
                <c:pt idx="64700">
                  <c:v>109.8</c:v>
                </c:pt>
                <c:pt idx="64701">
                  <c:v>109.8</c:v>
                </c:pt>
                <c:pt idx="64702">
                  <c:v>109.8</c:v>
                </c:pt>
                <c:pt idx="64703">
                  <c:v>109.8</c:v>
                </c:pt>
                <c:pt idx="64704">
                  <c:v>109.8</c:v>
                </c:pt>
                <c:pt idx="64705">
                  <c:v>109.9</c:v>
                </c:pt>
                <c:pt idx="64706">
                  <c:v>109.9</c:v>
                </c:pt>
                <c:pt idx="64707">
                  <c:v>109.9</c:v>
                </c:pt>
                <c:pt idx="64708">
                  <c:v>109.9</c:v>
                </c:pt>
                <c:pt idx="64709">
                  <c:v>109.9</c:v>
                </c:pt>
                <c:pt idx="64710">
                  <c:v>109.9</c:v>
                </c:pt>
                <c:pt idx="64711">
                  <c:v>109.9</c:v>
                </c:pt>
                <c:pt idx="64712">
                  <c:v>109.9</c:v>
                </c:pt>
                <c:pt idx="64713">
                  <c:v>109.9</c:v>
                </c:pt>
                <c:pt idx="64714">
                  <c:v>109.9</c:v>
                </c:pt>
                <c:pt idx="64715">
                  <c:v>109.9</c:v>
                </c:pt>
                <c:pt idx="64716">
                  <c:v>110</c:v>
                </c:pt>
                <c:pt idx="64717">
                  <c:v>110</c:v>
                </c:pt>
                <c:pt idx="64718">
                  <c:v>110</c:v>
                </c:pt>
                <c:pt idx="64719">
                  <c:v>110</c:v>
                </c:pt>
                <c:pt idx="64720">
                  <c:v>110</c:v>
                </c:pt>
                <c:pt idx="64721">
                  <c:v>110</c:v>
                </c:pt>
                <c:pt idx="64722">
                  <c:v>110</c:v>
                </c:pt>
                <c:pt idx="64723">
                  <c:v>110</c:v>
                </c:pt>
                <c:pt idx="64724">
                  <c:v>110</c:v>
                </c:pt>
                <c:pt idx="64725">
                  <c:v>110</c:v>
                </c:pt>
                <c:pt idx="64726">
                  <c:v>110</c:v>
                </c:pt>
                <c:pt idx="64727">
                  <c:v>110</c:v>
                </c:pt>
                <c:pt idx="64728">
                  <c:v>110.1</c:v>
                </c:pt>
                <c:pt idx="64729">
                  <c:v>110.1</c:v>
                </c:pt>
                <c:pt idx="64730">
                  <c:v>110.1</c:v>
                </c:pt>
                <c:pt idx="64731">
                  <c:v>110.1</c:v>
                </c:pt>
                <c:pt idx="64732">
                  <c:v>110.1</c:v>
                </c:pt>
                <c:pt idx="64733">
                  <c:v>110.1</c:v>
                </c:pt>
                <c:pt idx="64734">
                  <c:v>110.1</c:v>
                </c:pt>
                <c:pt idx="64735">
                  <c:v>110.1</c:v>
                </c:pt>
                <c:pt idx="64736">
                  <c:v>110.1</c:v>
                </c:pt>
                <c:pt idx="64737">
                  <c:v>110.2</c:v>
                </c:pt>
                <c:pt idx="64738">
                  <c:v>110.2</c:v>
                </c:pt>
                <c:pt idx="64739">
                  <c:v>110.2</c:v>
                </c:pt>
                <c:pt idx="64740">
                  <c:v>110.2</c:v>
                </c:pt>
                <c:pt idx="64741">
                  <c:v>110.2</c:v>
                </c:pt>
                <c:pt idx="64742">
                  <c:v>110.2</c:v>
                </c:pt>
                <c:pt idx="64743">
                  <c:v>110.2</c:v>
                </c:pt>
                <c:pt idx="64744">
                  <c:v>110.2</c:v>
                </c:pt>
                <c:pt idx="64745">
                  <c:v>110.3</c:v>
                </c:pt>
                <c:pt idx="64746">
                  <c:v>110.3</c:v>
                </c:pt>
                <c:pt idx="64747">
                  <c:v>110.3</c:v>
                </c:pt>
                <c:pt idx="64748">
                  <c:v>110.3</c:v>
                </c:pt>
                <c:pt idx="64749">
                  <c:v>110.3</c:v>
                </c:pt>
                <c:pt idx="64750">
                  <c:v>110.3</c:v>
                </c:pt>
                <c:pt idx="64751">
                  <c:v>110.3</c:v>
                </c:pt>
                <c:pt idx="64752">
                  <c:v>110.4</c:v>
                </c:pt>
                <c:pt idx="64753">
                  <c:v>110.4</c:v>
                </c:pt>
                <c:pt idx="64754">
                  <c:v>110.4</c:v>
                </c:pt>
                <c:pt idx="64755">
                  <c:v>110.4</c:v>
                </c:pt>
                <c:pt idx="64756">
                  <c:v>110.4</c:v>
                </c:pt>
                <c:pt idx="64757">
                  <c:v>110.4</c:v>
                </c:pt>
                <c:pt idx="64758">
                  <c:v>110.4</c:v>
                </c:pt>
                <c:pt idx="64759">
                  <c:v>110.5</c:v>
                </c:pt>
                <c:pt idx="64760">
                  <c:v>110.5</c:v>
                </c:pt>
                <c:pt idx="64761">
                  <c:v>110.5</c:v>
                </c:pt>
                <c:pt idx="64762">
                  <c:v>110.5</c:v>
                </c:pt>
                <c:pt idx="64763">
                  <c:v>110.5</c:v>
                </c:pt>
                <c:pt idx="64764">
                  <c:v>110.6</c:v>
                </c:pt>
                <c:pt idx="64765">
                  <c:v>110.6</c:v>
                </c:pt>
                <c:pt idx="64766">
                  <c:v>110.6</c:v>
                </c:pt>
                <c:pt idx="64767">
                  <c:v>110.6</c:v>
                </c:pt>
                <c:pt idx="64768">
                  <c:v>110.6</c:v>
                </c:pt>
                <c:pt idx="64769">
                  <c:v>110.6</c:v>
                </c:pt>
                <c:pt idx="64770">
                  <c:v>110.7</c:v>
                </c:pt>
                <c:pt idx="64771">
                  <c:v>110.7</c:v>
                </c:pt>
                <c:pt idx="64772">
                  <c:v>110.7</c:v>
                </c:pt>
                <c:pt idx="64773">
                  <c:v>110.7</c:v>
                </c:pt>
                <c:pt idx="64774">
                  <c:v>110.7</c:v>
                </c:pt>
                <c:pt idx="64775">
                  <c:v>110.8</c:v>
                </c:pt>
                <c:pt idx="64776">
                  <c:v>110.8</c:v>
                </c:pt>
                <c:pt idx="64777">
                  <c:v>110.8</c:v>
                </c:pt>
                <c:pt idx="64778">
                  <c:v>110.8</c:v>
                </c:pt>
                <c:pt idx="64779">
                  <c:v>110.8</c:v>
                </c:pt>
                <c:pt idx="64780">
                  <c:v>110.8</c:v>
                </c:pt>
                <c:pt idx="64781">
                  <c:v>110.8</c:v>
                </c:pt>
                <c:pt idx="64782">
                  <c:v>110.9</c:v>
                </c:pt>
                <c:pt idx="64783">
                  <c:v>110.9</c:v>
                </c:pt>
                <c:pt idx="64784">
                  <c:v>110.9</c:v>
                </c:pt>
                <c:pt idx="64785">
                  <c:v>110.9</c:v>
                </c:pt>
                <c:pt idx="64786">
                  <c:v>110.9</c:v>
                </c:pt>
                <c:pt idx="64787">
                  <c:v>110.9</c:v>
                </c:pt>
                <c:pt idx="64788">
                  <c:v>110.9</c:v>
                </c:pt>
                <c:pt idx="64789">
                  <c:v>111</c:v>
                </c:pt>
                <c:pt idx="64790">
                  <c:v>111</c:v>
                </c:pt>
                <c:pt idx="64791">
                  <c:v>111</c:v>
                </c:pt>
                <c:pt idx="64792">
                  <c:v>111</c:v>
                </c:pt>
                <c:pt idx="64793">
                  <c:v>111</c:v>
                </c:pt>
                <c:pt idx="64794">
                  <c:v>111</c:v>
                </c:pt>
                <c:pt idx="64795">
                  <c:v>111</c:v>
                </c:pt>
                <c:pt idx="64796">
                  <c:v>111</c:v>
                </c:pt>
                <c:pt idx="64797">
                  <c:v>111.1</c:v>
                </c:pt>
                <c:pt idx="64798">
                  <c:v>111.1</c:v>
                </c:pt>
                <c:pt idx="64799">
                  <c:v>111.1</c:v>
                </c:pt>
                <c:pt idx="64800">
                  <c:v>111.1</c:v>
                </c:pt>
                <c:pt idx="64801">
                  <c:v>111.1</c:v>
                </c:pt>
                <c:pt idx="64802">
                  <c:v>111.2</c:v>
                </c:pt>
                <c:pt idx="64803">
                  <c:v>111.2</c:v>
                </c:pt>
                <c:pt idx="64804">
                  <c:v>111.2</c:v>
                </c:pt>
                <c:pt idx="64805">
                  <c:v>111.2</c:v>
                </c:pt>
                <c:pt idx="64806">
                  <c:v>111.2</c:v>
                </c:pt>
                <c:pt idx="64807">
                  <c:v>111.2</c:v>
                </c:pt>
                <c:pt idx="64808">
                  <c:v>111.3</c:v>
                </c:pt>
                <c:pt idx="64809">
                  <c:v>111.3</c:v>
                </c:pt>
                <c:pt idx="64810">
                  <c:v>111.3</c:v>
                </c:pt>
                <c:pt idx="64811">
                  <c:v>111.3</c:v>
                </c:pt>
                <c:pt idx="64812">
                  <c:v>111.3</c:v>
                </c:pt>
                <c:pt idx="64813">
                  <c:v>111.4</c:v>
                </c:pt>
                <c:pt idx="64814">
                  <c:v>111.4</c:v>
                </c:pt>
                <c:pt idx="64815">
                  <c:v>111.4</c:v>
                </c:pt>
                <c:pt idx="64816">
                  <c:v>111.4</c:v>
                </c:pt>
                <c:pt idx="64817">
                  <c:v>111.4</c:v>
                </c:pt>
                <c:pt idx="64818">
                  <c:v>111.4</c:v>
                </c:pt>
                <c:pt idx="64819">
                  <c:v>111.5</c:v>
                </c:pt>
                <c:pt idx="64820">
                  <c:v>111.5</c:v>
                </c:pt>
                <c:pt idx="64821">
                  <c:v>111.5</c:v>
                </c:pt>
                <c:pt idx="64822">
                  <c:v>111.5</c:v>
                </c:pt>
                <c:pt idx="64823">
                  <c:v>111.5</c:v>
                </c:pt>
                <c:pt idx="64824">
                  <c:v>111.5</c:v>
                </c:pt>
                <c:pt idx="64825">
                  <c:v>111.6</c:v>
                </c:pt>
                <c:pt idx="64826">
                  <c:v>111.6</c:v>
                </c:pt>
                <c:pt idx="64827">
                  <c:v>111.6</c:v>
                </c:pt>
                <c:pt idx="64828">
                  <c:v>111.6</c:v>
                </c:pt>
                <c:pt idx="64829">
                  <c:v>111.6</c:v>
                </c:pt>
                <c:pt idx="64830">
                  <c:v>111.6</c:v>
                </c:pt>
                <c:pt idx="64831">
                  <c:v>111.6</c:v>
                </c:pt>
                <c:pt idx="64832">
                  <c:v>111.7</c:v>
                </c:pt>
                <c:pt idx="64833">
                  <c:v>111.7</c:v>
                </c:pt>
                <c:pt idx="64834">
                  <c:v>111.7</c:v>
                </c:pt>
                <c:pt idx="64835">
                  <c:v>111.7</c:v>
                </c:pt>
                <c:pt idx="64836">
                  <c:v>111.7</c:v>
                </c:pt>
                <c:pt idx="64837">
                  <c:v>111.7</c:v>
                </c:pt>
                <c:pt idx="64838">
                  <c:v>111.7</c:v>
                </c:pt>
                <c:pt idx="64839">
                  <c:v>111.7</c:v>
                </c:pt>
                <c:pt idx="64840">
                  <c:v>111.8</c:v>
                </c:pt>
                <c:pt idx="64841">
                  <c:v>111.8</c:v>
                </c:pt>
                <c:pt idx="64842">
                  <c:v>111.8</c:v>
                </c:pt>
                <c:pt idx="64843">
                  <c:v>111.8</c:v>
                </c:pt>
                <c:pt idx="64844">
                  <c:v>111.8</c:v>
                </c:pt>
                <c:pt idx="64845">
                  <c:v>111.8</c:v>
                </c:pt>
                <c:pt idx="64846">
                  <c:v>111.8</c:v>
                </c:pt>
                <c:pt idx="64847">
                  <c:v>111.9</c:v>
                </c:pt>
                <c:pt idx="64848">
                  <c:v>111.9</c:v>
                </c:pt>
                <c:pt idx="64849">
                  <c:v>111.9</c:v>
                </c:pt>
                <c:pt idx="64850">
                  <c:v>111.9</c:v>
                </c:pt>
                <c:pt idx="64851">
                  <c:v>111.9</c:v>
                </c:pt>
                <c:pt idx="64852">
                  <c:v>111.9</c:v>
                </c:pt>
                <c:pt idx="64853">
                  <c:v>111.9</c:v>
                </c:pt>
                <c:pt idx="64854">
                  <c:v>111.9</c:v>
                </c:pt>
                <c:pt idx="64855">
                  <c:v>111.9</c:v>
                </c:pt>
                <c:pt idx="64856">
                  <c:v>112</c:v>
                </c:pt>
                <c:pt idx="64857">
                  <c:v>112</c:v>
                </c:pt>
                <c:pt idx="64858">
                  <c:v>112</c:v>
                </c:pt>
                <c:pt idx="64859">
                  <c:v>112</c:v>
                </c:pt>
                <c:pt idx="64860">
                  <c:v>112</c:v>
                </c:pt>
                <c:pt idx="64861">
                  <c:v>112</c:v>
                </c:pt>
                <c:pt idx="64862">
                  <c:v>112</c:v>
                </c:pt>
                <c:pt idx="64863">
                  <c:v>112</c:v>
                </c:pt>
                <c:pt idx="64864">
                  <c:v>111.9</c:v>
                </c:pt>
                <c:pt idx="64865">
                  <c:v>111.9</c:v>
                </c:pt>
                <c:pt idx="64866">
                  <c:v>111.9</c:v>
                </c:pt>
                <c:pt idx="64867">
                  <c:v>111.9</c:v>
                </c:pt>
                <c:pt idx="64868">
                  <c:v>111.9</c:v>
                </c:pt>
                <c:pt idx="64869">
                  <c:v>111.9</c:v>
                </c:pt>
                <c:pt idx="64870">
                  <c:v>111.9</c:v>
                </c:pt>
                <c:pt idx="64871">
                  <c:v>111.9</c:v>
                </c:pt>
                <c:pt idx="64872">
                  <c:v>111.9</c:v>
                </c:pt>
                <c:pt idx="64873">
                  <c:v>112</c:v>
                </c:pt>
                <c:pt idx="64874">
                  <c:v>112</c:v>
                </c:pt>
                <c:pt idx="64875">
                  <c:v>112</c:v>
                </c:pt>
                <c:pt idx="64876">
                  <c:v>112</c:v>
                </c:pt>
                <c:pt idx="64877">
                  <c:v>112</c:v>
                </c:pt>
                <c:pt idx="64878">
                  <c:v>112</c:v>
                </c:pt>
                <c:pt idx="64879">
                  <c:v>112</c:v>
                </c:pt>
                <c:pt idx="64880">
                  <c:v>112</c:v>
                </c:pt>
                <c:pt idx="64881">
                  <c:v>112</c:v>
                </c:pt>
                <c:pt idx="64882">
                  <c:v>112</c:v>
                </c:pt>
                <c:pt idx="64883">
                  <c:v>112</c:v>
                </c:pt>
                <c:pt idx="64884">
                  <c:v>112</c:v>
                </c:pt>
                <c:pt idx="64885">
                  <c:v>112</c:v>
                </c:pt>
                <c:pt idx="64886">
                  <c:v>112</c:v>
                </c:pt>
                <c:pt idx="64887">
                  <c:v>112</c:v>
                </c:pt>
                <c:pt idx="64888">
                  <c:v>112</c:v>
                </c:pt>
                <c:pt idx="64889">
                  <c:v>112</c:v>
                </c:pt>
                <c:pt idx="64890">
                  <c:v>112</c:v>
                </c:pt>
                <c:pt idx="64891">
                  <c:v>112</c:v>
                </c:pt>
                <c:pt idx="64892">
                  <c:v>112.1</c:v>
                </c:pt>
                <c:pt idx="64893">
                  <c:v>112.1</c:v>
                </c:pt>
                <c:pt idx="64894">
                  <c:v>112.1</c:v>
                </c:pt>
                <c:pt idx="64895">
                  <c:v>112.1</c:v>
                </c:pt>
                <c:pt idx="64896">
                  <c:v>112.1</c:v>
                </c:pt>
                <c:pt idx="64897">
                  <c:v>112.1</c:v>
                </c:pt>
                <c:pt idx="64898">
                  <c:v>112.1</c:v>
                </c:pt>
                <c:pt idx="64899">
                  <c:v>112.1</c:v>
                </c:pt>
                <c:pt idx="64900">
                  <c:v>112.1</c:v>
                </c:pt>
                <c:pt idx="64901">
                  <c:v>112.1</c:v>
                </c:pt>
                <c:pt idx="64902">
                  <c:v>112.1</c:v>
                </c:pt>
                <c:pt idx="64903">
                  <c:v>112.1</c:v>
                </c:pt>
                <c:pt idx="64904">
                  <c:v>112.1</c:v>
                </c:pt>
                <c:pt idx="64905">
                  <c:v>112.1</c:v>
                </c:pt>
                <c:pt idx="64906">
                  <c:v>112.1</c:v>
                </c:pt>
                <c:pt idx="64907">
                  <c:v>112.1</c:v>
                </c:pt>
                <c:pt idx="64908">
                  <c:v>112.1</c:v>
                </c:pt>
                <c:pt idx="64909">
                  <c:v>112.1</c:v>
                </c:pt>
                <c:pt idx="64910">
                  <c:v>112.1</c:v>
                </c:pt>
                <c:pt idx="64911">
                  <c:v>112.1</c:v>
                </c:pt>
                <c:pt idx="64912">
                  <c:v>112.1</c:v>
                </c:pt>
                <c:pt idx="64913">
                  <c:v>112.1</c:v>
                </c:pt>
                <c:pt idx="64914">
                  <c:v>112.1</c:v>
                </c:pt>
                <c:pt idx="64915">
                  <c:v>112.1</c:v>
                </c:pt>
                <c:pt idx="64916">
                  <c:v>112.1</c:v>
                </c:pt>
                <c:pt idx="64917">
                  <c:v>112.1</c:v>
                </c:pt>
                <c:pt idx="64918">
                  <c:v>112.1</c:v>
                </c:pt>
                <c:pt idx="64919">
                  <c:v>112.1</c:v>
                </c:pt>
                <c:pt idx="64920">
                  <c:v>112.1</c:v>
                </c:pt>
                <c:pt idx="64921">
                  <c:v>112.1</c:v>
                </c:pt>
                <c:pt idx="64922">
                  <c:v>112.1</c:v>
                </c:pt>
                <c:pt idx="64923">
                  <c:v>112.1</c:v>
                </c:pt>
                <c:pt idx="64924">
                  <c:v>112.1</c:v>
                </c:pt>
                <c:pt idx="64925">
                  <c:v>112.1</c:v>
                </c:pt>
                <c:pt idx="64926">
                  <c:v>112</c:v>
                </c:pt>
                <c:pt idx="64927">
                  <c:v>112.1</c:v>
                </c:pt>
                <c:pt idx="64928">
                  <c:v>112</c:v>
                </c:pt>
                <c:pt idx="64929">
                  <c:v>112</c:v>
                </c:pt>
                <c:pt idx="64930">
                  <c:v>112</c:v>
                </c:pt>
                <c:pt idx="64931">
                  <c:v>112</c:v>
                </c:pt>
                <c:pt idx="64932">
                  <c:v>112</c:v>
                </c:pt>
                <c:pt idx="64933">
                  <c:v>112</c:v>
                </c:pt>
                <c:pt idx="64934">
                  <c:v>112</c:v>
                </c:pt>
                <c:pt idx="64935">
                  <c:v>112</c:v>
                </c:pt>
                <c:pt idx="64936">
                  <c:v>112</c:v>
                </c:pt>
                <c:pt idx="64937">
                  <c:v>112</c:v>
                </c:pt>
                <c:pt idx="64938">
                  <c:v>112</c:v>
                </c:pt>
                <c:pt idx="64939">
                  <c:v>112</c:v>
                </c:pt>
                <c:pt idx="64940">
                  <c:v>112</c:v>
                </c:pt>
                <c:pt idx="64941">
                  <c:v>112</c:v>
                </c:pt>
                <c:pt idx="64942">
                  <c:v>112</c:v>
                </c:pt>
                <c:pt idx="64943">
                  <c:v>111.9</c:v>
                </c:pt>
                <c:pt idx="64944">
                  <c:v>111.9</c:v>
                </c:pt>
                <c:pt idx="64945">
                  <c:v>111.9</c:v>
                </c:pt>
                <c:pt idx="64946">
                  <c:v>111.9</c:v>
                </c:pt>
                <c:pt idx="64947">
                  <c:v>111.9</c:v>
                </c:pt>
                <c:pt idx="64948">
                  <c:v>112</c:v>
                </c:pt>
                <c:pt idx="64949">
                  <c:v>112</c:v>
                </c:pt>
                <c:pt idx="64950">
                  <c:v>112</c:v>
                </c:pt>
                <c:pt idx="64951">
                  <c:v>112</c:v>
                </c:pt>
                <c:pt idx="64952">
                  <c:v>112</c:v>
                </c:pt>
                <c:pt idx="64953">
                  <c:v>112</c:v>
                </c:pt>
                <c:pt idx="64954">
                  <c:v>112</c:v>
                </c:pt>
                <c:pt idx="64955">
                  <c:v>111.9</c:v>
                </c:pt>
                <c:pt idx="64956">
                  <c:v>111.9</c:v>
                </c:pt>
                <c:pt idx="64957">
                  <c:v>111.9</c:v>
                </c:pt>
                <c:pt idx="64958">
                  <c:v>111.9</c:v>
                </c:pt>
                <c:pt idx="64959">
                  <c:v>111.9</c:v>
                </c:pt>
                <c:pt idx="64960">
                  <c:v>111.9</c:v>
                </c:pt>
                <c:pt idx="64961">
                  <c:v>111.8</c:v>
                </c:pt>
                <c:pt idx="64962">
                  <c:v>111.8</c:v>
                </c:pt>
                <c:pt idx="64963">
                  <c:v>111.8</c:v>
                </c:pt>
                <c:pt idx="64964">
                  <c:v>111.8</c:v>
                </c:pt>
                <c:pt idx="64965">
                  <c:v>111.8</c:v>
                </c:pt>
                <c:pt idx="64966">
                  <c:v>111.8</c:v>
                </c:pt>
                <c:pt idx="64967">
                  <c:v>111.7</c:v>
                </c:pt>
                <c:pt idx="64968">
                  <c:v>111.7</c:v>
                </c:pt>
                <c:pt idx="64969">
                  <c:v>111.7</c:v>
                </c:pt>
                <c:pt idx="64970">
                  <c:v>111.7</c:v>
                </c:pt>
                <c:pt idx="64971">
                  <c:v>111.7</c:v>
                </c:pt>
                <c:pt idx="64972">
                  <c:v>111.7</c:v>
                </c:pt>
                <c:pt idx="64973">
                  <c:v>111.6</c:v>
                </c:pt>
                <c:pt idx="64974">
                  <c:v>111.6</c:v>
                </c:pt>
                <c:pt idx="64975">
                  <c:v>111.6</c:v>
                </c:pt>
                <c:pt idx="64976">
                  <c:v>111.6</c:v>
                </c:pt>
                <c:pt idx="64977">
                  <c:v>111.6</c:v>
                </c:pt>
                <c:pt idx="64978">
                  <c:v>111.5</c:v>
                </c:pt>
                <c:pt idx="64979">
                  <c:v>111.5</c:v>
                </c:pt>
                <c:pt idx="64980">
                  <c:v>111.5</c:v>
                </c:pt>
                <c:pt idx="64981">
                  <c:v>111.5</c:v>
                </c:pt>
                <c:pt idx="64982">
                  <c:v>111.5</c:v>
                </c:pt>
                <c:pt idx="64983">
                  <c:v>111.4</c:v>
                </c:pt>
                <c:pt idx="64984">
                  <c:v>111.4</c:v>
                </c:pt>
                <c:pt idx="64985">
                  <c:v>111.4</c:v>
                </c:pt>
                <c:pt idx="64986">
                  <c:v>111.4</c:v>
                </c:pt>
                <c:pt idx="64987">
                  <c:v>111.4</c:v>
                </c:pt>
                <c:pt idx="64988">
                  <c:v>111.3</c:v>
                </c:pt>
                <c:pt idx="64989">
                  <c:v>111.3</c:v>
                </c:pt>
                <c:pt idx="64990">
                  <c:v>111.3</c:v>
                </c:pt>
                <c:pt idx="64991">
                  <c:v>111.3</c:v>
                </c:pt>
                <c:pt idx="64992">
                  <c:v>111.3</c:v>
                </c:pt>
                <c:pt idx="64993">
                  <c:v>111.2</c:v>
                </c:pt>
                <c:pt idx="64994">
                  <c:v>111.2</c:v>
                </c:pt>
                <c:pt idx="64995">
                  <c:v>111.2</c:v>
                </c:pt>
                <c:pt idx="64996">
                  <c:v>111.2</c:v>
                </c:pt>
                <c:pt idx="64997">
                  <c:v>111.1</c:v>
                </c:pt>
                <c:pt idx="64998">
                  <c:v>111.1</c:v>
                </c:pt>
                <c:pt idx="64999">
                  <c:v>111.1</c:v>
                </c:pt>
                <c:pt idx="65000">
                  <c:v>111.1</c:v>
                </c:pt>
                <c:pt idx="65001">
                  <c:v>111.1</c:v>
                </c:pt>
                <c:pt idx="65002">
                  <c:v>111.1</c:v>
                </c:pt>
                <c:pt idx="65003">
                  <c:v>111</c:v>
                </c:pt>
                <c:pt idx="65004">
                  <c:v>111</c:v>
                </c:pt>
                <c:pt idx="65005">
                  <c:v>111</c:v>
                </c:pt>
                <c:pt idx="65006">
                  <c:v>111</c:v>
                </c:pt>
                <c:pt idx="65007">
                  <c:v>111</c:v>
                </c:pt>
                <c:pt idx="65008">
                  <c:v>111</c:v>
                </c:pt>
                <c:pt idx="65009">
                  <c:v>111</c:v>
                </c:pt>
                <c:pt idx="65010">
                  <c:v>111</c:v>
                </c:pt>
                <c:pt idx="65011">
                  <c:v>110.9</c:v>
                </c:pt>
                <c:pt idx="65012">
                  <c:v>110.9</c:v>
                </c:pt>
                <c:pt idx="65013">
                  <c:v>110.9</c:v>
                </c:pt>
                <c:pt idx="65014">
                  <c:v>110.9</c:v>
                </c:pt>
                <c:pt idx="65015">
                  <c:v>110.9</c:v>
                </c:pt>
                <c:pt idx="65016">
                  <c:v>110.9</c:v>
                </c:pt>
                <c:pt idx="65017">
                  <c:v>110.8</c:v>
                </c:pt>
                <c:pt idx="65018">
                  <c:v>110.8</c:v>
                </c:pt>
                <c:pt idx="65019">
                  <c:v>110.8</c:v>
                </c:pt>
                <c:pt idx="65020">
                  <c:v>110.8</c:v>
                </c:pt>
                <c:pt idx="65021">
                  <c:v>110.7</c:v>
                </c:pt>
                <c:pt idx="65022">
                  <c:v>110.7</c:v>
                </c:pt>
                <c:pt idx="65023">
                  <c:v>110.7</c:v>
                </c:pt>
                <c:pt idx="65024">
                  <c:v>110.7</c:v>
                </c:pt>
                <c:pt idx="65025">
                  <c:v>110.7</c:v>
                </c:pt>
                <c:pt idx="65026">
                  <c:v>110.7</c:v>
                </c:pt>
                <c:pt idx="65027">
                  <c:v>110.6</c:v>
                </c:pt>
                <c:pt idx="65028">
                  <c:v>110.6</c:v>
                </c:pt>
                <c:pt idx="65029">
                  <c:v>110.6</c:v>
                </c:pt>
                <c:pt idx="65030">
                  <c:v>110.6</c:v>
                </c:pt>
                <c:pt idx="65031">
                  <c:v>110.6</c:v>
                </c:pt>
                <c:pt idx="65032">
                  <c:v>110.6</c:v>
                </c:pt>
                <c:pt idx="65033">
                  <c:v>110.5</c:v>
                </c:pt>
                <c:pt idx="65034">
                  <c:v>110.5</c:v>
                </c:pt>
                <c:pt idx="65035">
                  <c:v>110.5</c:v>
                </c:pt>
                <c:pt idx="65036">
                  <c:v>110.5</c:v>
                </c:pt>
                <c:pt idx="65037">
                  <c:v>110.5</c:v>
                </c:pt>
                <c:pt idx="65038">
                  <c:v>110.5</c:v>
                </c:pt>
                <c:pt idx="65039">
                  <c:v>110.5</c:v>
                </c:pt>
                <c:pt idx="65040">
                  <c:v>110.5</c:v>
                </c:pt>
                <c:pt idx="65041">
                  <c:v>110.5</c:v>
                </c:pt>
                <c:pt idx="65042">
                  <c:v>110.4</c:v>
                </c:pt>
                <c:pt idx="65043">
                  <c:v>110.4</c:v>
                </c:pt>
                <c:pt idx="65044">
                  <c:v>110.4</c:v>
                </c:pt>
                <c:pt idx="65045">
                  <c:v>110.4</c:v>
                </c:pt>
                <c:pt idx="65046">
                  <c:v>110.4</c:v>
                </c:pt>
                <c:pt idx="65047">
                  <c:v>110.4</c:v>
                </c:pt>
                <c:pt idx="65048">
                  <c:v>110.4</c:v>
                </c:pt>
                <c:pt idx="65049">
                  <c:v>110.4</c:v>
                </c:pt>
                <c:pt idx="65050">
                  <c:v>110.4</c:v>
                </c:pt>
                <c:pt idx="65051">
                  <c:v>110.4</c:v>
                </c:pt>
                <c:pt idx="65052">
                  <c:v>110.3</c:v>
                </c:pt>
                <c:pt idx="65053">
                  <c:v>110.3</c:v>
                </c:pt>
                <c:pt idx="65054">
                  <c:v>110.3</c:v>
                </c:pt>
                <c:pt idx="65055">
                  <c:v>110.3</c:v>
                </c:pt>
                <c:pt idx="65056">
                  <c:v>110.3</c:v>
                </c:pt>
                <c:pt idx="65057">
                  <c:v>110.3</c:v>
                </c:pt>
                <c:pt idx="65058">
                  <c:v>110.3</c:v>
                </c:pt>
                <c:pt idx="65059">
                  <c:v>110.3</c:v>
                </c:pt>
                <c:pt idx="65060">
                  <c:v>110.3</c:v>
                </c:pt>
                <c:pt idx="65061">
                  <c:v>110.3</c:v>
                </c:pt>
                <c:pt idx="65062">
                  <c:v>110.3</c:v>
                </c:pt>
                <c:pt idx="65063">
                  <c:v>110.2</c:v>
                </c:pt>
                <c:pt idx="65064">
                  <c:v>110.3</c:v>
                </c:pt>
                <c:pt idx="65065">
                  <c:v>110.2</c:v>
                </c:pt>
                <c:pt idx="65066">
                  <c:v>110.2</c:v>
                </c:pt>
                <c:pt idx="65067">
                  <c:v>110.2</c:v>
                </c:pt>
                <c:pt idx="65068">
                  <c:v>110.2</c:v>
                </c:pt>
                <c:pt idx="65069">
                  <c:v>110.2</c:v>
                </c:pt>
                <c:pt idx="65070">
                  <c:v>110.2</c:v>
                </c:pt>
                <c:pt idx="65071">
                  <c:v>110.2</c:v>
                </c:pt>
                <c:pt idx="65072">
                  <c:v>110.2</c:v>
                </c:pt>
                <c:pt idx="65073">
                  <c:v>110.2</c:v>
                </c:pt>
                <c:pt idx="65074">
                  <c:v>110.2</c:v>
                </c:pt>
                <c:pt idx="65075">
                  <c:v>110.2</c:v>
                </c:pt>
                <c:pt idx="65076">
                  <c:v>110.2</c:v>
                </c:pt>
                <c:pt idx="65077">
                  <c:v>110.2</c:v>
                </c:pt>
                <c:pt idx="65078">
                  <c:v>110.2</c:v>
                </c:pt>
                <c:pt idx="65079">
                  <c:v>110.1</c:v>
                </c:pt>
                <c:pt idx="65080">
                  <c:v>110.2</c:v>
                </c:pt>
                <c:pt idx="65081">
                  <c:v>110.2</c:v>
                </c:pt>
                <c:pt idx="65082">
                  <c:v>110.1</c:v>
                </c:pt>
                <c:pt idx="65083">
                  <c:v>110.1</c:v>
                </c:pt>
                <c:pt idx="65084">
                  <c:v>110.1</c:v>
                </c:pt>
                <c:pt idx="65085">
                  <c:v>110.1</c:v>
                </c:pt>
                <c:pt idx="65086">
                  <c:v>110.1</c:v>
                </c:pt>
                <c:pt idx="65087">
                  <c:v>110.1</c:v>
                </c:pt>
                <c:pt idx="65088">
                  <c:v>110.1</c:v>
                </c:pt>
                <c:pt idx="65089">
                  <c:v>110.1</c:v>
                </c:pt>
                <c:pt idx="65090">
                  <c:v>110.1</c:v>
                </c:pt>
                <c:pt idx="65091">
                  <c:v>110.1</c:v>
                </c:pt>
                <c:pt idx="65092">
                  <c:v>110.1</c:v>
                </c:pt>
                <c:pt idx="65093">
                  <c:v>110.1</c:v>
                </c:pt>
                <c:pt idx="65094">
                  <c:v>110.1</c:v>
                </c:pt>
                <c:pt idx="65095">
                  <c:v>110.1</c:v>
                </c:pt>
                <c:pt idx="65096">
                  <c:v>110.1</c:v>
                </c:pt>
                <c:pt idx="65097">
                  <c:v>110.1</c:v>
                </c:pt>
                <c:pt idx="65098">
                  <c:v>110.1</c:v>
                </c:pt>
                <c:pt idx="65099">
                  <c:v>110.1</c:v>
                </c:pt>
                <c:pt idx="65100">
                  <c:v>110.1</c:v>
                </c:pt>
                <c:pt idx="65101">
                  <c:v>110.1</c:v>
                </c:pt>
                <c:pt idx="65102">
                  <c:v>110.1</c:v>
                </c:pt>
                <c:pt idx="65103">
                  <c:v>110.1</c:v>
                </c:pt>
                <c:pt idx="65104">
                  <c:v>110.1</c:v>
                </c:pt>
                <c:pt idx="65105">
                  <c:v>110.1</c:v>
                </c:pt>
                <c:pt idx="65106">
                  <c:v>110.1</c:v>
                </c:pt>
                <c:pt idx="65107">
                  <c:v>110.1</c:v>
                </c:pt>
                <c:pt idx="65108">
                  <c:v>110.1</c:v>
                </c:pt>
                <c:pt idx="65109">
                  <c:v>110.1</c:v>
                </c:pt>
                <c:pt idx="65110">
                  <c:v>110.1</c:v>
                </c:pt>
                <c:pt idx="65111">
                  <c:v>110.1</c:v>
                </c:pt>
                <c:pt idx="65112">
                  <c:v>110.1</c:v>
                </c:pt>
                <c:pt idx="65113">
                  <c:v>110.1</c:v>
                </c:pt>
                <c:pt idx="65114">
                  <c:v>110.1</c:v>
                </c:pt>
                <c:pt idx="65115">
                  <c:v>110.1</c:v>
                </c:pt>
                <c:pt idx="65116">
                  <c:v>110.1</c:v>
                </c:pt>
                <c:pt idx="65117">
                  <c:v>110.1</c:v>
                </c:pt>
                <c:pt idx="65118">
                  <c:v>110.1</c:v>
                </c:pt>
                <c:pt idx="65119">
                  <c:v>110.1</c:v>
                </c:pt>
                <c:pt idx="65120">
                  <c:v>110.1</c:v>
                </c:pt>
                <c:pt idx="65121">
                  <c:v>110.1</c:v>
                </c:pt>
                <c:pt idx="65122">
                  <c:v>110.1</c:v>
                </c:pt>
                <c:pt idx="65123">
                  <c:v>110.1</c:v>
                </c:pt>
                <c:pt idx="65124">
                  <c:v>110.2</c:v>
                </c:pt>
                <c:pt idx="65125">
                  <c:v>110.2</c:v>
                </c:pt>
                <c:pt idx="65126">
                  <c:v>110.2</c:v>
                </c:pt>
                <c:pt idx="65127">
                  <c:v>110.2</c:v>
                </c:pt>
                <c:pt idx="65128">
                  <c:v>110.2</c:v>
                </c:pt>
                <c:pt idx="65129">
                  <c:v>110.2</c:v>
                </c:pt>
                <c:pt idx="65130">
                  <c:v>110.2</c:v>
                </c:pt>
                <c:pt idx="65131">
                  <c:v>110.2</c:v>
                </c:pt>
                <c:pt idx="65132">
                  <c:v>110.2</c:v>
                </c:pt>
                <c:pt idx="65133">
                  <c:v>110.2</c:v>
                </c:pt>
                <c:pt idx="65134">
                  <c:v>110.2</c:v>
                </c:pt>
                <c:pt idx="65135">
                  <c:v>110.2</c:v>
                </c:pt>
                <c:pt idx="65136">
                  <c:v>110.2</c:v>
                </c:pt>
                <c:pt idx="65137">
                  <c:v>110.2</c:v>
                </c:pt>
                <c:pt idx="65138">
                  <c:v>110.2</c:v>
                </c:pt>
                <c:pt idx="65139">
                  <c:v>110.2</c:v>
                </c:pt>
                <c:pt idx="65140">
                  <c:v>110.2</c:v>
                </c:pt>
                <c:pt idx="65141">
                  <c:v>110.2</c:v>
                </c:pt>
                <c:pt idx="65142">
                  <c:v>110.3</c:v>
                </c:pt>
                <c:pt idx="65143">
                  <c:v>110.3</c:v>
                </c:pt>
                <c:pt idx="65144">
                  <c:v>110.3</c:v>
                </c:pt>
                <c:pt idx="65145">
                  <c:v>110.3</c:v>
                </c:pt>
                <c:pt idx="65146">
                  <c:v>110.3</c:v>
                </c:pt>
                <c:pt idx="65147">
                  <c:v>110.3</c:v>
                </c:pt>
                <c:pt idx="65148">
                  <c:v>110.3</c:v>
                </c:pt>
                <c:pt idx="65149">
                  <c:v>110.3</c:v>
                </c:pt>
                <c:pt idx="65150">
                  <c:v>110.3</c:v>
                </c:pt>
                <c:pt idx="65151">
                  <c:v>110.4</c:v>
                </c:pt>
                <c:pt idx="65152">
                  <c:v>110.4</c:v>
                </c:pt>
                <c:pt idx="65153">
                  <c:v>110.4</c:v>
                </c:pt>
                <c:pt idx="65154">
                  <c:v>110.4</c:v>
                </c:pt>
                <c:pt idx="65155">
                  <c:v>110.4</c:v>
                </c:pt>
                <c:pt idx="65156">
                  <c:v>110.4</c:v>
                </c:pt>
                <c:pt idx="65157">
                  <c:v>110.4</c:v>
                </c:pt>
                <c:pt idx="65158">
                  <c:v>110.4</c:v>
                </c:pt>
                <c:pt idx="65159">
                  <c:v>110.4</c:v>
                </c:pt>
                <c:pt idx="65160">
                  <c:v>110.5</c:v>
                </c:pt>
                <c:pt idx="65161">
                  <c:v>110.5</c:v>
                </c:pt>
                <c:pt idx="65162">
                  <c:v>110.5</c:v>
                </c:pt>
                <c:pt idx="65163">
                  <c:v>110.5</c:v>
                </c:pt>
                <c:pt idx="65164">
                  <c:v>110.5</c:v>
                </c:pt>
                <c:pt idx="65165">
                  <c:v>110.5</c:v>
                </c:pt>
                <c:pt idx="65166">
                  <c:v>110.5</c:v>
                </c:pt>
                <c:pt idx="65167">
                  <c:v>110.6</c:v>
                </c:pt>
                <c:pt idx="65168">
                  <c:v>110.6</c:v>
                </c:pt>
                <c:pt idx="65169">
                  <c:v>110.6</c:v>
                </c:pt>
                <c:pt idx="65170">
                  <c:v>110.6</c:v>
                </c:pt>
                <c:pt idx="65171">
                  <c:v>110.6</c:v>
                </c:pt>
                <c:pt idx="65172">
                  <c:v>110.6</c:v>
                </c:pt>
                <c:pt idx="65173">
                  <c:v>110.6</c:v>
                </c:pt>
                <c:pt idx="65174">
                  <c:v>110.7</c:v>
                </c:pt>
                <c:pt idx="65175">
                  <c:v>110.7</c:v>
                </c:pt>
                <c:pt idx="65176">
                  <c:v>110.7</c:v>
                </c:pt>
                <c:pt idx="65177">
                  <c:v>110.7</c:v>
                </c:pt>
                <c:pt idx="65178">
                  <c:v>110.7</c:v>
                </c:pt>
                <c:pt idx="65179">
                  <c:v>110.7</c:v>
                </c:pt>
                <c:pt idx="65180">
                  <c:v>110.7</c:v>
                </c:pt>
                <c:pt idx="65181">
                  <c:v>110.8</c:v>
                </c:pt>
                <c:pt idx="65182">
                  <c:v>110.8</c:v>
                </c:pt>
                <c:pt idx="65183">
                  <c:v>110.8</c:v>
                </c:pt>
                <c:pt idx="65184">
                  <c:v>110.8</c:v>
                </c:pt>
                <c:pt idx="65185">
                  <c:v>110.8</c:v>
                </c:pt>
                <c:pt idx="65186">
                  <c:v>110.8</c:v>
                </c:pt>
                <c:pt idx="65187">
                  <c:v>110.8</c:v>
                </c:pt>
                <c:pt idx="65188">
                  <c:v>110.9</c:v>
                </c:pt>
                <c:pt idx="65189">
                  <c:v>110.9</c:v>
                </c:pt>
                <c:pt idx="65190">
                  <c:v>110.9</c:v>
                </c:pt>
                <c:pt idx="65191">
                  <c:v>110.9</c:v>
                </c:pt>
                <c:pt idx="65192">
                  <c:v>110.9</c:v>
                </c:pt>
                <c:pt idx="65193">
                  <c:v>111</c:v>
                </c:pt>
                <c:pt idx="65194">
                  <c:v>111</c:v>
                </c:pt>
                <c:pt idx="65195">
                  <c:v>111</c:v>
                </c:pt>
                <c:pt idx="65196">
                  <c:v>111</c:v>
                </c:pt>
                <c:pt idx="65197">
                  <c:v>111</c:v>
                </c:pt>
                <c:pt idx="65198">
                  <c:v>111</c:v>
                </c:pt>
                <c:pt idx="65199">
                  <c:v>111</c:v>
                </c:pt>
                <c:pt idx="65200">
                  <c:v>111</c:v>
                </c:pt>
                <c:pt idx="65201">
                  <c:v>111.1</c:v>
                </c:pt>
                <c:pt idx="65202">
                  <c:v>111.1</c:v>
                </c:pt>
                <c:pt idx="65203">
                  <c:v>111.1</c:v>
                </c:pt>
                <c:pt idx="65204">
                  <c:v>111.1</c:v>
                </c:pt>
                <c:pt idx="65205">
                  <c:v>111.1</c:v>
                </c:pt>
                <c:pt idx="65206">
                  <c:v>111.1</c:v>
                </c:pt>
                <c:pt idx="65207">
                  <c:v>111.2</c:v>
                </c:pt>
                <c:pt idx="65208">
                  <c:v>111.2</c:v>
                </c:pt>
                <c:pt idx="65209">
                  <c:v>111.2</c:v>
                </c:pt>
                <c:pt idx="65210">
                  <c:v>111.2</c:v>
                </c:pt>
                <c:pt idx="65211">
                  <c:v>111.2</c:v>
                </c:pt>
                <c:pt idx="65212">
                  <c:v>111.2</c:v>
                </c:pt>
                <c:pt idx="65213">
                  <c:v>111.3</c:v>
                </c:pt>
                <c:pt idx="65214">
                  <c:v>111.3</c:v>
                </c:pt>
                <c:pt idx="65215">
                  <c:v>111.3</c:v>
                </c:pt>
                <c:pt idx="65216">
                  <c:v>111.3</c:v>
                </c:pt>
                <c:pt idx="65217">
                  <c:v>111.3</c:v>
                </c:pt>
                <c:pt idx="65218">
                  <c:v>111.3</c:v>
                </c:pt>
                <c:pt idx="65219">
                  <c:v>111.3</c:v>
                </c:pt>
                <c:pt idx="65220">
                  <c:v>111.4</c:v>
                </c:pt>
                <c:pt idx="65221">
                  <c:v>111.4</c:v>
                </c:pt>
                <c:pt idx="65222">
                  <c:v>111.4</c:v>
                </c:pt>
                <c:pt idx="65223">
                  <c:v>111.4</c:v>
                </c:pt>
                <c:pt idx="65224">
                  <c:v>111.4</c:v>
                </c:pt>
                <c:pt idx="65225">
                  <c:v>111.4</c:v>
                </c:pt>
                <c:pt idx="65226">
                  <c:v>111.4</c:v>
                </c:pt>
                <c:pt idx="65227">
                  <c:v>111.5</c:v>
                </c:pt>
                <c:pt idx="65228">
                  <c:v>111.5</c:v>
                </c:pt>
                <c:pt idx="65229">
                  <c:v>111.5</c:v>
                </c:pt>
                <c:pt idx="65230">
                  <c:v>111.5</c:v>
                </c:pt>
                <c:pt idx="65231">
                  <c:v>111.5</c:v>
                </c:pt>
                <c:pt idx="65232">
                  <c:v>111.5</c:v>
                </c:pt>
                <c:pt idx="65233">
                  <c:v>111.5</c:v>
                </c:pt>
                <c:pt idx="65234">
                  <c:v>111.6</c:v>
                </c:pt>
                <c:pt idx="65235">
                  <c:v>111.6</c:v>
                </c:pt>
                <c:pt idx="65236">
                  <c:v>111.6</c:v>
                </c:pt>
                <c:pt idx="65237">
                  <c:v>111.6</c:v>
                </c:pt>
                <c:pt idx="65238">
                  <c:v>111.6</c:v>
                </c:pt>
                <c:pt idx="65239">
                  <c:v>111.6</c:v>
                </c:pt>
                <c:pt idx="65240">
                  <c:v>111.6</c:v>
                </c:pt>
                <c:pt idx="65241">
                  <c:v>111.7</c:v>
                </c:pt>
                <c:pt idx="65242">
                  <c:v>111.7</c:v>
                </c:pt>
                <c:pt idx="65243">
                  <c:v>111.7</c:v>
                </c:pt>
                <c:pt idx="65244">
                  <c:v>111.7</c:v>
                </c:pt>
                <c:pt idx="65245">
                  <c:v>111.7</c:v>
                </c:pt>
                <c:pt idx="65246">
                  <c:v>111.7</c:v>
                </c:pt>
                <c:pt idx="65247">
                  <c:v>111.7</c:v>
                </c:pt>
                <c:pt idx="65248">
                  <c:v>111.8</c:v>
                </c:pt>
                <c:pt idx="65249">
                  <c:v>111.8</c:v>
                </c:pt>
                <c:pt idx="65250">
                  <c:v>111.8</c:v>
                </c:pt>
                <c:pt idx="65251">
                  <c:v>111.8</c:v>
                </c:pt>
                <c:pt idx="65252">
                  <c:v>111.8</c:v>
                </c:pt>
                <c:pt idx="65253">
                  <c:v>111.8</c:v>
                </c:pt>
                <c:pt idx="65254">
                  <c:v>111.8</c:v>
                </c:pt>
                <c:pt idx="65255">
                  <c:v>111.8</c:v>
                </c:pt>
                <c:pt idx="65256">
                  <c:v>111.9</c:v>
                </c:pt>
                <c:pt idx="65257">
                  <c:v>111.9</c:v>
                </c:pt>
                <c:pt idx="65258">
                  <c:v>111.9</c:v>
                </c:pt>
                <c:pt idx="65259">
                  <c:v>111.9</c:v>
                </c:pt>
                <c:pt idx="65260">
                  <c:v>111.9</c:v>
                </c:pt>
                <c:pt idx="65261">
                  <c:v>111.9</c:v>
                </c:pt>
                <c:pt idx="65262">
                  <c:v>112</c:v>
                </c:pt>
                <c:pt idx="65263">
                  <c:v>112</c:v>
                </c:pt>
                <c:pt idx="65264">
                  <c:v>112</c:v>
                </c:pt>
                <c:pt idx="65265">
                  <c:v>112</c:v>
                </c:pt>
                <c:pt idx="65266">
                  <c:v>112</c:v>
                </c:pt>
                <c:pt idx="65267">
                  <c:v>112</c:v>
                </c:pt>
                <c:pt idx="65268">
                  <c:v>111.9</c:v>
                </c:pt>
                <c:pt idx="65269">
                  <c:v>111.9</c:v>
                </c:pt>
                <c:pt idx="65270">
                  <c:v>111.9</c:v>
                </c:pt>
                <c:pt idx="65271">
                  <c:v>112</c:v>
                </c:pt>
                <c:pt idx="65272">
                  <c:v>112</c:v>
                </c:pt>
                <c:pt idx="65273">
                  <c:v>112</c:v>
                </c:pt>
                <c:pt idx="65274">
                  <c:v>112</c:v>
                </c:pt>
                <c:pt idx="65275">
                  <c:v>112</c:v>
                </c:pt>
                <c:pt idx="65276">
                  <c:v>112</c:v>
                </c:pt>
                <c:pt idx="65277">
                  <c:v>112</c:v>
                </c:pt>
                <c:pt idx="65278">
                  <c:v>112</c:v>
                </c:pt>
                <c:pt idx="65279">
                  <c:v>112</c:v>
                </c:pt>
                <c:pt idx="65280">
                  <c:v>112</c:v>
                </c:pt>
                <c:pt idx="65281">
                  <c:v>112</c:v>
                </c:pt>
                <c:pt idx="65282">
                  <c:v>112</c:v>
                </c:pt>
                <c:pt idx="65283">
                  <c:v>112.1</c:v>
                </c:pt>
                <c:pt idx="65284">
                  <c:v>112.1</c:v>
                </c:pt>
                <c:pt idx="65285">
                  <c:v>112.1</c:v>
                </c:pt>
                <c:pt idx="65286">
                  <c:v>112.1</c:v>
                </c:pt>
                <c:pt idx="65287">
                  <c:v>112.1</c:v>
                </c:pt>
                <c:pt idx="65288">
                  <c:v>112.1</c:v>
                </c:pt>
                <c:pt idx="65289">
                  <c:v>112.1</c:v>
                </c:pt>
                <c:pt idx="65290">
                  <c:v>112.1</c:v>
                </c:pt>
                <c:pt idx="65291">
                  <c:v>112.1</c:v>
                </c:pt>
                <c:pt idx="65292">
                  <c:v>112.2</c:v>
                </c:pt>
                <c:pt idx="65293">
                  <c:v>112.2</c:v>
                </c:pt>
                <c:pt idx="65294">
                  <c:v>112.2</c:v>
                </c:pt>
                <c:pt idx="65295">
                  <c:v>112.2</c:v>
                </c:pt>
                <c:pt idx="65296">
                  <c:v>112.2</c:v>
                </c:pt>
                <c:pt idx="65297">
                  <c:v>112.2</c:v>
                </c:pt>
                <c:pt idx="65298">
                  <c:v>112.2</c:v>
                </c:pt>
                <c:pt idx="65299">
                  <c:v>112.2</c:v>
                </c:pt>
                <c:pt idx="65300">
                  <c:v>112.2</c:v>
                </c:pt>
                <c:pt idx="65301">
                  <c:v>112.2</c:v>
                </c:pt>
                <c:pt idx="65302">
                  <c:v>112.3</c:v>
                </c:pt>
                <c:pt idx="65303">
                  <c:v>112.3</c:v>
                </c:pt>
                <c:pt idx="65304">
                  <c:v>112.3</c:v>
                </c:pt>
                <c:pt idx="65305">
                  <c:v>112.3</c:v>
                </c:pt>
                <c:pt idx="65306">
                  <c:v>112.3</c:v>
                </c:pt>
                <c:pt idx="65307">
                  <c:v>112.3</c:v>
                </c:pt>
                <c:pt idx="65308">
                  <c:v>112.3</c:v>
                </c:pt>
                <c:pt idx="65309">
                  <c:v>112.3</c:v>
                </c:pt>
                <c:pt idx="65310">
                  <c:v>112.3</c:v>
                </c:pt>
                <c:pt idx="65311">
                  <c:v>112.3</c:v>
                </c:pt>
                <c:pt idx="65312">
                  <c:v>112.3</c:v>
                </c:pt>
                <c:pt idx="65313">
                  <c:v>112.3</c:v>
                </c:pt>
                <c:pt idx="65314">
                  <c:v>112.3</c:v>
                </c:pt>
                <c:pt idx="65315">
                  <c:v>112.4</c:v>
                </c:pt>
                <c:pt idx="65316">
                  <c:v>112.3</c:v>
                </c:pt>
                <c:pt idx="65317">
                  <c:v>112.4</c:v>
                </c:pt>
                <c:pt idx="65318">
                  <c:v>112.4</c:v>
                </c:pt>
                <c:pt idx="65319">
                  <c:v>112.4</c:v>
                </c:pt>
                <c:pt idx="65320">
                  <c:v>112.4</c:v>
                </c:pt>
                <c:pt idx="65321">
                  <c:v>112.4</c:v>
                </c:pt>
                <c:pt idx="65322">
                  <c:v>112.4</c:v>
                </c:pt>
                <c:pt idx="65323">
                  <c:v>112.4</c:v>
                </c:pt>
                <c:pt idx="65324">
                  <c:v>112.4</c:v>
                </c:pt>
                <c:pt idx="65325">
                  <c:v>112.4</c:v>
                </c:pt>
                <c:pt idx="65326">
                  <c:v>112.4</c:v>
                </c:pt>
                <c:pt idx="65327">
                  <c:v>112.4</c:v>
                </c:pt>
                <c:pt idx="65328">
                  <c:v>112.4</c:v>
                </c:pt>
                <c:pt idx="65329">
                  <c:v>112.4</c:v>
                </c:pt>
                <c:pt idx="65330">
                  <c:v>112.4</c:v>
                </c:pt>
                <c:pt idx="65331">
                  <c:v>112.4</c:v>
                </c:pt>
                <c:pt idx="65332">
                  <c:v>112.4</c:v>
                </c:pt>
                <c:pt idx="65333">
                  <c:v>112.4</c:v>
                </c:pt>
                <c:pt idx="65334">
                  <c:v>112.4</c:v>
                </c:pt>
                <c:pt idx="65335">
                  <c:v>112.4</c:v>
                </c:pt>
                <c:pt idx="65336">
                  <c:v>112.3</c:v>
                </c:pt>
                <c:pt idx="65337">
                  <c:v>112.3</c:v>
                </c:pt>
                <c:pt idx="65338">
                  <c:v>112.3</c:v>
                </c:pt>
                <c:pt idx="65339">
                  <c:v>112.3</c:v>
                </c:pt>
                <c:pt idx="65340">
                  <c:v>112.3</c:v>
                </c:pt>
                <c:pt idx="65341">
                  <c:v>112.3</c:v>
                </c:pt>
                <c:pt idx="65342">
                  <c:v>112.3</c:v>
                </c:pt>
                <c:pt idx="65343">
                  <c:v>112.3</c:v>
                </c:pt>
                <c:pt idx="65344">
                  <c:v>112.3</c:v>
                </c:pt>
                <c:pt idx="65345">
                  <c:v>112.3</c:v>
                </c:pt>
                <c:pt idx="65346">
                  <c:v>112.3</c:v>
                </c:pt>
                <c:pt idx="65347">
                  <c:v>112.3</c:v>
                </c:pt>
                <c:pt idx="65348">
                  <c:v>112.3</c:v>
                </c:pt>
                <c:pt idx="65349">
                  <c:v>112.3</c:v>
                </c:pt>
                <c:pt idx="65350">
                  <c:v>112.2</c:v>
                </c:pt>
                <c:pt idx="65351">
                  <c:v>112.2</c:v>
                </c:pt>
                <c:pt idx="65352">
                  <c:v>112.2</c:v>
                </c:pt>
                <c:pt idx="65353">
                  <c:v>112.2</c:v>
                </c:pt>
                <c:pt idx="65354">
                  <c:v>112.2</c:v>
                </c:pt>
                <c:pt idx="65355">
                  <c:v>112.2</c:v>
                </c:pt>
                <c:pt idx="65356">
                  <c:v>112.2</c:v>
                </c:pt>
                <c:pt idx="65357">
                  <c:v>112.2</c:v>
                </c:pt>
                <c:pt idx="65358">
                  <c:v>112.2</c:v>
                </c:pt>
                <c:pt idx="65359">
                  <c:v>112.2</c:v>
                </c:pt>
                <c:pt idx="65360">
                  <c:v>112.1</c:v>
                </c:pt>
                <c:pt idx="65361">
                  <c:v>112.1</c:v>
                </c:pt>
                <c:pt idx="65362">
                  <c:v>112.1</c:v>
                </c:pt>
                <c:pt idx="65363">
                  <c:v>112.1</c:v>
                </c:pt>
                <c:pt idx="65364">
                  <c:v>112.1</c:v>
                </c:pt>
                <c:pt idx="65365">
                  <c:v>112.1</c:v>
                </c:pt>
                <c:pt idx="65366">
                  <c:v>112.1</c:v>
                </c:pt>
                <c:pt idx="65367">
                  <c:v>112.1</c:v>
                </c:pt>
                <c:pt idx="65368">
                  <c:v>112.1</c:v>
                </c:pt>
                <c:pt idx="65369">
                  <c:v>112</c:v>
                </c:pt>
                <c:pt idx="65370">
                  <c:v>112</c:v>
                </c:pt>
                <c:pt idx="65371">
                  <c:v>112</c:v>
                </c:pt>
                <c:pt idx="65372">
                  <c:v>112</c:v>
                </c:pt>
                <c:pt idx="65373">
                  <c:v>112</c:v>
                </c:pt>
                <c:pt idx="65374">
                  <c:v>112</c:v>
                </c:pt>
                <c:pt idx="65375">
                  <c:v>112</c:v>
                </c:pt>
                <c:pt idx="65376">
                  <c:v>112</c:v>
                </c:pt>
                <c:pt idx="65377">
                  <c:v>112</c:v>
                </c:pt>
                <c:pt idx="65378">
                  <c:v>112</c:v>
                </c:pt>
                <c:pt idx="65379">
                  <c:v>111.9</c:v>
                </c:pt>
                <c:pt idx="65380">
                  <c:v>111.9</c:v>
                </c:pt>
                <c:pt idx="65381">
                  <c:v>111.9</c:v>
                </c:pt>
                <c:pt idx="65382">
                  <c:v>111.9</c:v>
                </c:pt>
                <c:pt idx="65383">
                  <c:v>112</c:v>
                </c:pt>
                <c:pt idx="65384">
                  <c:v>112</c:v>
                </c:pt>
                <c:pt idx="65385">
                  <c:v>112</c:v>
                </c:pt>
                <c:pt idx="65386">
                  <c:v>112</c:v>
                </c:pt>
                <c:pt idx="65387">
                  <c:v>111.9</c:v>
                </c:pt>
                <c:pt idx="65388">
                  <c:v>111.9</c:v>
                </c:pt>
                <c:pt idx="65389">
                  <c:v>111.9</c:v>
                </c:pt>
                <c:pt idx="65390">
                  <c:v>111.9</c:v>
                </c:pt>
                <c:pt idx="65391">
                  <c:v>111.9</c:v>
                </c:pt>
                <c:pt idx="65392">
                  <c:v>111.8</c:v>
                </c:pt>
                <c:pt idx="65393">
                  <c:v>111.8</c:v>
                </c:pt>
                <c:pt idx="65394">
                  <c:v>111.8</c:v>
                </c:pt>
                <c:pt idx="65395">
                  <c:v>111.8</c:v>
                </c:pt>
                <c:pt idx="65396">
                  <c:v>111.8</c:v>
                </c:pt>
                <c:pt idx="65397">
                  <c:v>111.8</c:v>
                </c:pt>
                <c:pt idx="65398">
                  <c:v>111.7</c:v>
                </c:pt>
                <c:pt idx="65399">
                  <c:v>111.7</c:v>
                </c:pt>
                <c:pt idx="65400">
                  <c:v>111.7</c:v>
                </c:pt>
                <c:pt idx="65401">
                  <c:v>111.7</c:v>
                </c:pt>
                <c:pt idx="65402">
                  <c:v>111.7</c:v>
                </c:pt>
                <c:pt idx="65403">
                  <c:v>111.6</c:v>
                </c:pt>
                <c:pt idx="65404">
                  <c:v>111.6</c:v>
                </c:pt>
                <c:pt idx="65405">
                  <c:v>111.6</c:v>
                </c:pt>
                <c:pt idx="65406">
                  <c:v>111.6</c:v>
                </c:pt>
                <c:pt idx="65407">
                  <c:v>111.6</c:v>
                </c:pt>
                <c:pt idx="65408">
                  <c:v>111.5</c:v>
                </c:pt>
                <c:pt idx="65409">
                  <c:v>111.5</c:v>
                </c:pt>
                <c:pt idx="65410">
                  <c:v>111.5</c:v>
                </c:pt>
                <c:pt idx="65411">
                  <c:v>111.5</c:v>
                </c:pt>
                <c:pt idx="65412">
                  <c:v>111.5</c:v>
                </c:pt>
                <c:pt idx="65413">
                  <c:v>111.4</c:v>
                </c:pt>
                <c:pt idx="65414">
                  <c:v>111.4</c:v>
                </c:pt>
                <c:pt idx="65415">
                  <c:v>111.4</c:v>
                </c:pt>
                <c:pt idx="65416">
                  <c:v>111.4</c:v>
                </c:pt>
                <c:pt idx="65417">
                  <c:v>111.4</c:v>
                </c:pt>
                <c:pt idx="65418">
                  <c:v>111.3</c:v>
                </c:pt>
                <c:pt idx="65419">
                  <c:v>111.3</c:v>
                </c:pt>
                <c:pt idx="65420">
                  <c:v>111.3</c:v>
                </c:pt>
                <c:pt idx="65421">
                  <c:v>111.3</c:v>
                </c:pt>
                <c:pt idx="65422">
                  <c:v>111.3</c:v>
                </c:pt>
                <c:pt idx="65423">
                  <c:v>111.2</c:v>
                </c:pt>
                <c:pt idx="65424">
                  <c:v>111.2</c:v>
                </c:pt>
                <c:pt idx="65425">
                  <c:v>111.2</c:v>
                </c:pt>
                <c:pt idx="65426">
                  <c:v>111.2</c:v>
                </c:pt>
                <c:pt idx="65427">
                  <c:v>111.2</c:v>
                </c:pt>
                <c:pt idx="65428">
                  <c:v>111.1</c:v>
                </c:pt>
                <c:pt idx="65429">
                  <c:v>111.1</c:v>
                </c:pt>
                <c:pt idx="65430">
                  <c:v>111.1</c:v>
                </c:pt>
                <c:pt idx="65431">
                  <c:v>111.1</c:v>
                </c:pt>
                <c:pt idx="65432">
                  <c:v>111.1</c:v>
                </c:pt>
                <c:pt idx="65433">
                  <c:v>111.1</c:v>
                </c:pt>
                <c:pt idx="65434">
                  <c:v>111</c:v>
                </c:pt>
                <c:pt idx="65435">
                  <c:v>111</c:v>
                </c:pt>
                <c:pt idx="65436">
                  <c:v>111</c:v>
                </c:pt>
                <c:pt idx="65437">
                  <c:v>111</c:v>
                </c:pt>
                <c:pt idx="65438">
                  <c:v>111</c:v>
                </c:pt>
                <c:pt idx="65439">
                  <c:v>111</c:v>
                </c:pt>
                <c:pt idx="65440">
                  <c:v>111</c:v>
                </c:pt>
                <c:pt idx="65441">
                  <c:v>110.9</c:v>
                </c:pt>
                <c:pt idx="65442">
                  <c:v>110.9</c:v>
                </c:pt>
                <c:pt idx="65443">
                  <c:v>110.9</c:v>
                </c:pt>
                <c:pt idx="65444">
                  <c:v>110.9</c:v>
                </c:pt>
                <c:pt idx="65445">
                  <c:v>110.9</c:v>
                </c:pt>
                <c:pt idx="65446">
                  <c:v>110.9</c:v>
                </c:pt>
                <c:pt idx="65447">
                  <c:v>110.8</c:v>
                </c:pt>
                <c:pt idx="65448">
                  <c:v>110.8</c:v>
                </c:pt>
                <c:pt idx="65449">
                  <c:v>110.8</c:v>
                </c:pt>
                <c:pt idx="65450">
                  <c:v>110.8</c:v>
                </c:pt>
                <c:pt idx="65451">
                  <c:v>110.8</c:v>
                </c:pt>
                <c:pt idx="65452">
                  <c:v>110.8</c:v>
                </c:pt>
                <c:pt idx="65453">
                  <c:v>110.8</c:v>
                </c:pt>
                <c:pt idx="65454">
                  <c:v>110.7</c:v>
                </c:pt>
                <c:pt idx="65455">
                  <c:v>110.7</c:v>
                </c:pt>
                <c:pt idx="65456">
                  <c:v>110.7</c:v>
                </c:pt>
                <c:pt idx="65457">
                  <c:v>110.7</c:v>
                </c:pt>
                <c:pt idx="65458">
                  <c:v>110.7</c:v>
                </c:pt>
                <c:pt idx="65459">
                  <c:v>110.7</c:v>
                </c:pt>
                <c:pt idx="65460">
                  <c:v>110.7</c:v>
                </c:pt>
                <c:pt idx="65461">
                  <c:v>110.6</c:v>
                </c:pt>
                <c:pt idx="65462">
                  <c:v>110.6</c:v>
                </c:pt>
                <c:pt idx="65463">
                  <c:v>110.6</c:v>
                </c:pt>
                <c:pt idx="65464">
                  <c:v>110.6</c:v>
                </c:pt>
                <c:pt idx="65465">
                  <c:v>110.6</c:v>
                </c:pt>
                <c:pt idx="65466">
                  <c:v>110.6</c:v>
                </c:pt>
                <c:pt idx="65467">
                  <c:v>110.6</c:v>
                </c:pt>
                <c:pt idx="65468">
                  <c:v>110.6</c:v>
                </c:pt>
                <c:pt idx="65469">
                  <c:v>110.5</c:v>
                </c:pt>
                <c:pt idx="65470">
                  <c:v>110.5</c:v>
                </c:pt>
                <c:pt idx="65471">
                  <c:v>110.5</c:v>
                </c:pt>
                <c:pt idx="65472">
                  <c:v>110.5</c:v>
                </c:pt>
                <c:pt idx="65473">
                  <c:v>110.5</c:v>
                </c:pt>
                <c:pt idx="65474">
                  <c:v>110.5</c:v>
                </c:pt>
                <c:pt idx="65475">
                  <c:v>110.5</c:v>
                </c:pt>
                <c:pt idx="65476">
                  <c:v>110.5</c:v>
                </c:pt>
                <c:pt idx="65477">
                  <c:v>110.5</c:v>
                </c:pt>
                <c:pt idx="65478">
                  <c:v>110.4</c:v>
                </c:pt>
                <c:pt idx="65479">
                  <c:v>110.4</c:v>
                </c:pt>
                <c:pt idx="65480">
                  <c:v>110.4</c:v>
                </c:pt>
                <c:pt idx="65481">
                  <c:v>110.4</c:v>
                </c:pt>
                <c:pt idx="65482">
                  <c:v>110.4</c:v>
                </c:pt>
                <c:pt idx="65483">
                  <c:v>110.4</c:v>
                </c:pt>
                <c:pt idx="65484">
                  <c:v>110.4</c:v>
                </c:pt>
                <c:pt idx="65485">
                  <c:v>110.4</c:v>
                </c:pt>
                <c:pt idx="65486">
                  <c:v>110.4</c:v>
                </c:pt>
                <c:pt idx="65487">
                  <c:v>110.4</c:v>
                </c:pt>
                <c:pt idx="65488">
                  <c:v>110.4</c:v>
                </c:pt>
                <c:pt idx="65489">
                  <c:v>110.4</c:v>
                </c:pt>
                <c:pt idx="65490">
                  <c:v>110.4</c:v>
                </c:pt>
                <c:pt idx="65491">
                  <c:v>110.4</c:v>
                </c:pt>
                <c:pt idx="65492">
                  <c:v>110.3</c:v>
                </c:pt>
                <c:pt idx="65493">
                  <c:v>110.3</c:v>
                </c:pt>
                <c:pt idx="65494">
                  <c:v>110.3</c:v>
                </c:pt>
                <c:pt idx="65495">
                  <c:v>110.3</c:v>
                </c:pt>
                <c:pt idx="65496">
                  <c:v>110.3</c:v>
                </c:pt>
                <c:pt idx="65497">
                  <c:v>110.3</c:v>
                </c:pt>
                <c:pt idx="65498">
                  <c:v>110.3</c:v>
                </c:pt>
                <c:pt idx="65499">
                  <c:v>110.3</c:v>
                </c:pt>
                <c:pt idx="65500">
                  <c:v>110.3</c:v>
                </c:pt>
                <c:pt idx="65501">
                  <c:v>110.3</c:v>
                </c:pt>
                <c:pt idx="65502">
                  <c:v>110.3</c:v>
                </c:pt>
                <c:pt idx="65503">
                  <c:v>110.3</c:v>
                </c:pt>
                <c:pt idx="65504">
                  <c:v>110.3</c:v>
                </c:pt>
                <c:pt idx="65505">
                  <c:v>110.3</c:v>
                </c:pt>
                <c:pt idx="65506">
                  <c:v>110.3</c:v>
                </c:pt>
                <c:pt idx="65507">
                  <c:v>110.3</c:v>
                </c:pt>
                <c:pt idx="65508">
                  <c:v>110.3</c:v>
                </c:pt>
                <c:pt idx="65509">
                  <c:v>110.3</c:v>
                </c:pt>
                <c:pt idx="65510">
                  <c:v>110.3</c:v>
                </c:pt>
                <c:pt idx="65511">
                  <c:v>110.3</c:v>
                </c:pt>
                <c:pt idx="65512">
                  <c:v>110.3</c:v>
                </c:pt>
                <c:pt idx="65513">
                  <c:v>110.3</c:v>
                </c:pt>
                <c:pt idx="65514">
                  <c:v>110.3</c:v>
                </c:pt>
                <c:pt idx="65515">
                  <c:v>110.3</c:v>
                </c:pt>
                <c:pt idx="65516">
                  <c:v>110.3</c:v>
                </c:pt>
                <c:pt idx="65517">
                  <c:v>110.3</c:v>
                </c:pt>
                <c:pt idx="65518">
                  <c:v>110.3</c:v>
                </c:pt>
                <c:pt idx="65519">
                  <c:v>110.3</c:v>
                </c:pt>
                <c:pt idx="65520">
                  <c:v>110.3</c:v>
                </c:pt>
                <c:pt idx="65521">
                  <c:v>110.3</c:v>
                </c:pt>
                <c:pt idx="65522">
                  <c:v>110.3</c:v>
                </c:pt>
                <c:pt idx="65523">
                  <c:v>110.2</c:v>
                </c:pt>
                <c:pt idx="65524">
                  <c:v>110.3</c:v>
                </c:pt>
                <c:pt idx="65525">
                  <c:v>110.3</c:v>
                </c:pt>
                <c:pt idx="65526">
                  <c:v>110.3</c:v>
                </c:pt>
                <c:pt idx="65527">
                  <c:v>110.3</c:v>
                </c:pt>
                <c:pt idx="65528">
                  <c:v>110.3</c:v>
                </c:pt>
                <c:pt idx="65529">
                  <c:v>110.3</c:v>
                </c:pt>
                <c:pt idx="65530">
                  <c:v>110.3</c:v>
                </c:pt>
                <c:pt idx="65531">
                  <c:v>110.3</c:v>
                </c:pt>
                <c:pt idx="65532">
                  <c:v>110.3</c:v>
                </c:pt>
                <c:pt idx="65533">
                  <c:v>110.3</c:v>
                </c:pt>
                <c:pt idx="65534">
                  <c:v>110.3</c:v>
                </c:pt>
                <c:pt idx="65535">
                  <c:v>110.3</c:v>
                </c:pt>
                <c:pt idx="65536">
                  <c:v>110.3</c:v>
                </c:pt>
                <c:pt idx="65537">
                  <c:v>110.3</c:v>
                </c:pt>
                <c:pt idx="65538">
                  <c:v>110.3</c:v>
                </c:pt>
                <c:pt idx="65539">
                  <c:v>110.3</c:v>
                </c:pt>
                <c:pt idx="65540">
                  <c:v>110.3</c:v>
                </c:pt>
                <c:pt idx="65541">
                  <c:v>110.3</c:v>
                </c:pt>
                <c:pt idx="65542">
                  <c:v>110.3</c:v>
                </c:pt>
                <c:pt idx="65543">
                  <c:v>110.3</c:v>
                </c:pt>
                <c:pt idx="65544">
                  <c:v>110.3</c:v>
                </c:pt>
                <c:pt idx="65545">
                  <c:v>110.3</c:v>
                </c:pt>
                <c:pt idx="65546">
                  <c:v>110.3</c:v>
                </c:pt>
                <c:pt idx="65547">
                  <c:v>110.3</c:v>
                </c:pt>
                <c:pt idx="65548">
                  <c:v>110.4</c:v>
                </c:pt>
                <c:pt idx="65549">
                  <c:v>110.4</c:v>
                </c:pt>
                <c:pt idx="65550">
                  <c:v>110.4</c:v>
                </c:pt>
                <c:pt idx="65551">
                  <c:v>110.4</c:v>
                </c:pt>
                <c:pt idx="65552">
                  <c:v>110.4</c:v>
                </c:pt>
                <c:pt idx="65553">
                  <c:v>110.4</c:v>
                </c:pt>
                <c:pt idx="65554">
                  <c:v>110.4</c:v>
                </c:pt>
                <c:pt idx="65555">
                  <c:v>110.4</c:v>
                </c:pt>
                <c:pt idx="65556">
                  <c:v>110.4</c:v>
                </c:pt>
                <c:pt idx="65557">
                  <c:v>110.4</c:v>
                </c:pt>
                <c:pt idx="65558">
                  <c:v>110.4</c:v>
                </c:pt>
                <c:pt idx="65559">
                  <c:v>110.5</c:v>
                </c:pt>
                <c:pt idx="65560">
                  <c:v>110.5</c:v>
                </c:pt>
                <c:pt idx="65561">
                  <c:v>110.5</c:v>
                </c:pt>
                <c:pt idx="65562">
                  <c:v>110.5</c:v>
                </c:pt>
                <c:pt idx="65563">
                  <c:v>110.5</c:v>
                </c:pt>
                <c:pt idx="65564">
                  <c:v>110.5</c:v>
                </c:pt>
                <c:pt idx="65565">
                  <c:v>110.5</c:v>
                </c:pt>
                <c:pt idx="65566">
                  <c:v>110.5</c:v>
                </c:pt>
                <c:pt idx="65567">
                  <c:v>110.5</c:v>
                </c:pt>
                <c:pt idx="65568">
                  <c:v>110.5</c:v>
                </c:pt>
                <c:pt idx="65569">
                  <c:v>110.6</c:v>
                </c:pt>
                <c:pt idx="65570">
                  <c:v>110.6</c:v>
                </c:pt>
                <c:pt idx="65571">
                  <c:v>110.6</c:v>
                </c:pt>
                <c:pt idx="65572">
                  <c:v>110.6</c:v>
                </c:pt>
                <c:pt idx="65573">
                  <c:v>110.6</c:v>
                </c:pt>
                <c:pt idx="65574">
                  <c:v>110.6</c:v>
                </c:pt>
                <c:pt idx="65575">
                  <c:v>110.6</c:v>
                </c:pt>
                <c:pt idx="65576">
                  <c:v>110.6</c:v>
                </c:pt>
                <c:pt idx="65577">
                  <c:v>110.6</c:v>
                </c:pt>
                <c:pt idx="65578">
                  <c:v>110.7</c:v>
                </c:pt>
                <c:pt idx="65579">
                  <c:v>110.7</c:v>
                </c:pt>
                <c:pt idx="65580">
                  <c:v>110.7</c:v>
                </c:pt>
                <c:pt idx="65581">
                  <c:v>110.7</c:v>
                </c:pt>
                <c:pt idx="65582">
                  <c:v>110.7</c:v>
                </c:pt>
                <c:pt idx="65583">
                  <c:v>110.7</c:v>
                </c:pt>
                <c:pt idx="65584">
                  <c:v>110.7</c:v>
                </c:pt>
                <c:pt idx="65585">
                  <c:v>110.7</c:v>
                </c:pt>
                <c:pt idx="65586">
                  <c:v>110.8</c:v>
                </c:pt>
                <c:pt idx="65587">
                  <c:v>110.8</c:v>
                </c:pt>
                <c:pt idx="65588">
                  <c:v>110.8</c:v>
                </c:pt>
                <c:pt idx="65589">
                  <c:v>110.8</c:v>
                </c:pt>
                <c:pt idx="65590">
                  <c:v>110.8</c:v>
                </c:pt>
                <c:pt idx="65591">
                  <c:v>110.8</c:v>
                </c:pt>
                <c:pt idx="65592">
                  <c:v>110.9</c:v>
                </c:pt>
                <c:pt idx="65593">
                  <c:v>110.9</c:v>
                </c:pt>
                <c:pt idx="65594">
                  <c:v>110.9</c:v>
                </c:pt>
                <c:pt idx="65595">
                  <c:v>110.9</c:v>
                </c:pt>
                <c:pt idx="65596">
                  <c:v>110.9</c:v>
                </c:pt>
                <c:pt idx="65597">
                  <c:v>110.9</c:v>
                </c:pt>
                <c:pt idx="65598">
                  <c:v>110.9</c:v>
                </c:pt>
                <c:pt idx="65599">
                  <c:v>111</c:v>
                </c:pt>
                <c:pt idx="65600">
                  <c:v>111</c:v>
                </c:pt>
                <c:pt idx="65601">
                  <c:v>111</c:v>
                </c:pt>
                <c:pt idx="65602">
                  <c:v>111</c:v>
                </c:pt>
                <c:pt idx="65603">
                  <c:v>111</c:v>
                </c:pt>
                <c:pt idx="65604">
                  <c:v>111</c:v>
                </c:pt>
                <c:pt idx="65605">
                  <c:v>111</c:v>
                </c:pt>
                <c:pt idx="65606">
                  <c:v>111.1</c:v>
                </c:pt>
                <c:pt idx="65607">
                  <c:v>111.1</c:v>
                </c:pt>
                <c:pt idx="65608">
                  <c:v>111.1</c:v>
                </c:pt>
                <c:pt idx="65609">
                  <c:v>111.1</c:v>
                </c:pt>
                <c:pt idx="65610">
                  <c:v>111.1</c:v>
                </c:pt>
                <c:pt idx="65611">
                  <c:v>111.1</c:v>
                </c:pt>
                <c:pt idx="65612">
                  <c:v>111.2</c:v>
                </c:pt>
                <c:pt idx="65613">
                  <c:v>111.2</c:v>
                </c:pt>
                <c:pt idx="65614">
                  <c:v>111.2</c:v>
                </c:pt>
                <c:pt idx="65615">
                  <c:v>111.2</c:v>
                </c:pt>
                <c:pt idx="65616">
                  <c:v>111.2</c:v>
                </c:pt>
                <c:pt idx="65617">
                  <c:v>111.2</c:v>
                </c:pt>
                <c:pt idx="65618">
                  <c:v>111.3</c:v>
                </c:pt>
                <c:pt idx="65619">
                  <c:v>111.3</c:v>
                </c:pt>
                <c:pt idx="65620">
                  <c:v>111.3</c:v>
                </c:pt>
                <c:pt idx="65621">
                  <c:v>111.3</c:v>
                </c:pt>
                <c:pt idx="65622">
                  <c:v>111.3</c:v>
                </c:pt>
                <c:pt idx="65623">
                  <c:v>111.3</c:v>
                </c:pt>
                <c:pt idx="65624">
                  <c:v>111.4</c:v>
                </c:pt>
                <c:pt idx="65625">
                  <c:v>111.4</c:v>
                </c:pt>
                <c:pt idx="65626">
                  <c:v>111.4</c:v>
                </c:pt>
                <c:pt idx="65627">
                  <c:v>111.4</c:v>
                </c:pt>
                <c:pt idx="65628">
                  <c:v>111.4</c:v>
                </c:pt>
                <c:pt idx="65629">
                  <c:v>111.4</c:v>
                </c:pt>
                <c:pt idx="65630">
                  <c:v>111.5</c:v>
                </c:pt>
                <c:pt idx="65631">
                  <c:v>111.5</c:v>
                </c:pt>
                <c:pt idx="65632">
                  <c:v>111.5</c:v>
                </c:pt>
                <c:pt idx="65633">
                  <c:v>111.5</c:v>
                </c:pt>
                <c:pt idx="65634">
                  <c:v>111.5</c:v>
                </c:pt>
                <c:pt idx="65635">
                  <c:v>111.5</c:v>
                </c:pt>
                <c:pt idx="65636">
                  <c:v>111.5</c:v>
                </c:pt>
                <c:pt idx="65637">
                  <c:v>111.6</c:v>
                </c:pt>
                <c:pt idx="65638">
                  <c:v>111.6</c:v>
                </c:pt>
                <c:pt idx="65639">
                  <c:v>111.6</c:v>
                </c:pt>
                <c:pt idx="65640">
                  <c:v>111.6</c:v>
                </c:pt>
                <c:pt idx="65641">
                  <c:v>111.6</c:v>
                </c:pt>
                <c:pt idx="65642">
                  <c:v>111.7</c:v>
                </c:pt>
                <c:pt idx="65643">
                  <c:v>111.7</c:v>
                </c:pt>
                <c:pt idx="65644">
                  <c:v>111.7</c:v>
                </c:pt>
                <c:pt idx="65645">
                  <c:v>111.7</c:v>
                </c:pt>
                <c:pt idx="65646">
                  <c:v>111.7</c:v>
                </c:pt>
                <c:pt idx="65647">
                  <c:v>111.7</c:v>
                </c:pt>
                <c:pt idx="65648">
                  <c:v>111.8</c:v>
                </c:pt>
                <c:pt idx="65649">
                  <c:v>111.8</c:v>
                </c:pt>
                <c:pt idx="65650">
                  <c:v>111.8</c:v>
                </c:pt>
                <c:pt idx="65651">
                  <c:v>111.8</c:v>
                </c:pt>
                <c:pt idx="65652">
                  <c:v>111.8</c:v>
                </c:pt>
                <c:pt idx="65653">
                  <c:v>111.8</c:v>
                </c:pt>
                <c:pt idx="65654">
                  <c:v>111.9</c:v>
                </c:pt>
                <c:pt idx="65655">
                  <c:v>111.9</c:v>
                </c:pt>
                <c:pt idx="65656">
                  <c:v>111.9</c:v>
                </c:pt>
                <c:pt idx="65657">
                  <c:v>111.9</c:v>
                </c:pt>
                <c:pt idx="65658">
                  <c:v>111.9</c:v>
                </c:pt>
                <c:pt idx="65659">
                  <c:v>111.9</c:v>
                </c:pt>
                <c:pt idx="65660">
                  <c:v>111.9</c:v>
                </c:pt>
                <c:pt idx="65661">
                  <c:v>112</c:v>
                </c:pt>
                <c:pt idx="65662">
                  <c:v>112</c:v>
                </c:pt>
                <c:pt idx="65663">
                  <c:v>112</c:v>
                </c:pt>
                <c:pt idx="65664">
                  <c:v>112</c:v>
                </c:pt>
                <c:pt idx="65665">
                  <c:v>112</c:v>
                </c:pt>
                <c:pt idx="65666">
                  <c:v>111.9</c:v>
                </c:pt>
                <c:pt idx="65667">
                  <c:v>111.9</c:v>
                </c:pt>
                <c:pt idx="65668">
                  <c:v>111.9</c:v>
                </c:pt>
                <c:pt idx="65669">
                  <c:v>112</c:v>
                </c:pt>
                <c:pt idx="65670">
                  <c:v>112</c:v>
                </c:pt>
                <c:pt idx="65671">
                  <c:v>112</c:v>
                </c:pt>
                <c:pt idx="65672">
                  <c:v>112</c:v>
                </c:pt>
                <c:pt idx="65673">
                  <c:v>112</c:v>
                </c:pt>
                <c:pt idx="65674">
                  <c:v>112</c:v>
                </c:pt>
                <c:pt idx="65675">
                  <c:v>112</c:v>
                </c:pt>
                <c:pt idx="65676">
                  <c:v>112</c:v>
                </c:pt>
                <c:pt idx="65677">
                  <c:v>112</c:v>
                </c:pt>
                <c:pt idx="65678">
                  <c:v>112.1</c:v>
                </c:pt>
                <c:pt idx="65679">
                  <c:v>112.1</c:v>
                </c:pt>
                <c:pt idx="65680">
                  <c:v>112.1</c:v>
                </c:pt>
                <c:pt idx="65681">
                  <c:v>112.1</c:v>
                </c:pt>
                <c:pt idx="65682">
                  <c:v>112.1</c:v>
                </c:pt>
                <c:pt idx="65683">
                  <c:v>112.1</c:v>
                </c:pt>
                <c:pt idx="65684">
                  <c:v>112.1</c:v>
                </c:pt>
                <c:pt idx="65685">
                  <c:v>112.1</c:v>
                </c:pt>
                <c:pt idx="65686">
                  <c:v>112.1</c:v>
                </c:pt>
                <c:pt idx="65687">
                  <c:v>112.2</c:v>
                </c:pt>
                <c:pt idx="65688">
                  <c:v>112.2</c:v>
                </c:pt>
                <c:pt idx="65689">
                  <c:v>112.2</c:v>
                </c:pt>
                <c:pt idx="65690">
                  <c:v>112.2</c:v>
                </c:pt>
                <c:pt idx="65691">
                  <c:v>112.2</c:v>
                </c:pt>
                <c:pt idx="65692">
                  <c:v>112.2</c:v>
                </c:pt>
                <c:pt idx="65693">
                  <c:v>112.2</c:v>
                </c:pt>
                <c:pt idx="65694">
                  <c:v>112.3</c:v>
                </c:pt>
                <c:pt idx="65695">
                  <c:v>112.3</c:v>
                </c:pt>
                <c:pt idx="65696">
                  <c:v>112.3</c:v>
                </c:pt>
                <c:pt idx="65697">
                  <c:v>112.3</c:v>
                </c:pt>
                <c:pt idx="65698">
                  <c:v>112.3</c:v>
                </c:pt>
                <c:pt idx="65699">
                  <c:v>112.3</c:v>
                </c:pt>
                <c:pt idx="65700">
                  <c:v>112.4</c:v>
                </c:pt>
                <c:pt idx="65701">
                  <c:v>112.4</c:v>
                </c:pt>
                <c:pt idx="65702">
                  <c:v>112.4</c:v>
                </c:pt>
                <c:pt idx="65703">
                  <c:v>112.4</c:v>
                </c:pt>
                <c:pt idx="65704">
                  <c:v>112.4</c:v>
                </c:pt>
                <c:pt idx="65705">
                  <c:v>112.4</c:v>
                </c:pt>
                <c:pt idx="65706">
                  <c:v>112.4</c:v>
                </c:pt>
                <c:pt idx="65707">
                  <c:v>112.4</c:v>
                </c:pt>
                <c:pt idx="65708">
                  <c:v>112.4</c:v>
                </c:pt>
                <c:pt idx="65709">
                  <c:v>112.4</c:v>
                </c:pt>
                <c:pt idx="65710">
                  <c:v>112.5</c:v>
                </c:pt>
                <c:pt idx="65711">
                  <c:v>112.5</c:v>
                </c:pt>
                <c:pt idx="65712">
                  <c:v>112.5</c:v>
                </c:pt>
                <c:pt idx="65713">
                  <c:v>112.5</c:v>
                </c:pt>
                <c:pt idx="65714">
                  <c:v>112.5</c:v>
                </c:pt>
                <c:pt idx="65715">
                  <c:v>112.5</c:v>
                </c:pt>
                <c:pt idx="65716">
                  <c:v>112.5</c:v>
                </c:pt>
                <c:pt idx="65717">
                  <c:v>112.5</c:v>
                </c:pt>
                <c:pt idx="65718">
                  <c:v>112.5</c:v>
                </c:pt>
                <c:pt idx="65719">
                  <c:v>112.5</c:v>
                </c:pt>
                <c:pt idx="65720">
                  <c:v>112.5</c:v>
                </c:pt>
                <c:pt idx="65721">
                  <c:v>112.5</c:v>
                </c:pt>
                <c:pt idx="65722">
                  <c:v>112.5</c:v>
                </c:pt>
                <c:pt idx="65723">
                  <c:v>112.5</c:v>
                </c:pt>
                <c:pt idx="65724">
                  <c:v>112.6</c:v>
                </c:pt>
                <c:pt idx="65725">
                  <c:v>112.6</c:v>
                </c:pt>
                <c:pt idx="65726">
                  <c:v>112.6</c:v>
                </c:pt>
                <c:pt idx="65727">
                  <c:v>112.6</c:v>
                </c:pt>
                <c:pt idx="65728">
                  <c:v>112.6</c:v>
                </c:pt>
                <c:pt idx="65729">
                  <c:v>112.6</c:v>
                </c:pt>
                <c:pt idx="65730">
                  <c:v>112.6</c:v>
                </c:pt>
                <c:pt idx="65731">
                  <c:v>112.6</c:v>
                </c:pt>
                <c:pt idx="65732">
                  <c:v>112.6</c:v>
                </c:pt>
                <c:pt idx="65733">
                  <c:v>112.6</c:v>
                </c:pt>
                <c:pt idx="65734">
                  <c:v>112.6</c:v>
                </c:pt>
                <c:pt idx="65735">
                  <c:v>112.6</c:v>
                </c:pt>
                <c:pt idx="65736">
                  <c:v>112.6</c:v>
                </c:pt>
                <c:pt idx="65737">
                  <c:v>112.6</c:v>
                </c:pt>
                <c:pt idx="65738">
                  <c:v>112.6</c:v>
                </c:pt>
                <c:pt idx="65739">
                  <c:v>112.6</c:v>
                </c:pt>
                <c:pt idx="65740">
                  <c:v>112.6</c:v>
                </c:pt>
                <c:pt idx="65741">
                  <c:v>112.6</c:v>
                </c:pt>
                <c:pt idx="65742">
                  <c:v>112.6</c:v>
                </c:pt>
                <c:pt idx="65743">
                  <c:v>112.6</c:v>
                </c:pt>
                <c:pt idx="65744">
                  <c:v>112.6</c:v>
                </c:pt>
                <c:pt idx="65745">
                  <c:v>112.5</c:v>
                </c:pt>
                <c:pt idx="65746">
                  <c:v>112.5</c:v>
                </c:pt>
                <c:pt idx="65747">
                  <c:v>112.5</c:v>
                </c:pt>
                <c:pt idx="65748">
                  <c:v>112.5</c:v>
                </c:pt>
                <c:pt idx="65749">
                  <c:v>112.5</c:v>
                </c:pt>
                <c:pt idx="65750">
                  <c:v>112.5</c:v>
                </c:pt>
                <c:pt idx="65751">
                  <c:v>112.5</c:v>
                </c:pt>
                <c:pt idx="65752">
                  <c:v>112.5</c:v>
                </c:pt>
                <c:pt idx="65753">
                  <c:v>112.5</c:v>
                </c:pt>
                <c:pt idx="65754">
                  <c:v>112.5</c:v>
                </c:pt>
                <c:pt idx="65755">
                  <c:v>112.5</c:v>
                </c:pt>
                <c:pt idx="65756">
                  <c:v>112.5</c:v>
                </c:pt>
                <c:pt idx="65757">
                  <c:v>112.5</c:v>
                </c:pt>
                <c:pt idx="65758">
                  <c:v>112.5</c:v>
                </c:pt>
                <c:pt idx="65759">
                  <c:v>112.5</c:v>
                </c:pt>
                <c:pt idx="65760">
                  <c:v>112.5</c:v>
                </c:pt>
                <c:pt idx="65761">
                  <c:v>112.5</c:v>
                </c:pt>
                <c:pt idx="65762">
                  <c:v>112.5</c:v>
                </c:pt>
                <c:pt idx="65763">
                  <c:v>112.5</c:v>
                </c:pt>
                <c:pt idx="65764">
                  <c:v>112.4</c:v>
                </c:pt>
                <c:pt idx="65765">
                  <c:v>112.4</c:v>
                </c:pt>
                <c:pt idx="65766">
                  <c:v>112.4</c:v>
                </c:pt>
                <c:pt idx="65767">
                  <c:v>112.4</c:v>
                </c:pt>
                <c:pt idx="65768">
                  <c:v>112.4</c:v>
                </c:pt>
                <c:pt idx="65769">
                  <c:v>112.4</c:v>
                </c:pt>
                <c:pt idx="65770">
                  <c:v>112.4</c:v>
                </c:pt>
                <c:pt idx="65771">
                  <c:v>112.4</c:v>
                </c:pt>
                <c:pt idx="65772">
                  <c:v>112.4</c:v>
                </c:pt>
                <c:pt idx="65773">
                  <c:v>112.4</c:v>
                </c:pt>
                <c:pt idx="65774">
                  <c:v>112.3</c:v>
                </c:pt>
                <c:pt idx="65775">
                  <c:v>112.3</c:v>
                </c:pt>
                <c:pt idx="65776">
                  <c:v>112.3</c:v>
                </c:pt>
                <c:pt idx="65777">
                  <c:v>112.3</c:v>
                </c:pt>
                <c:pt idx="65778">
                  <c:v>112.3</c:v>
                </c:pt>
                <c:pt idx="65779">
                  <c:v>112.3</c:v>
                </c:pt>
                <c:pt idx="65780">
                  <c:v>112.3</c:v>
                </c:pt>
                <c:pt idx="65781">
                  <c:v>112.3</c:v>
                </c:pt>
                <c:pt idx="65782">
                  <c:v>112.3</c:v>
                </c:pt>
                <c:pt idx="65783">
                  <c:v>112.2</c:v>
                </c:pt>
                <c:pt idx="65784">
                  <c:v>112.2</c:v>
                </c:pt>
                <c:pt idx="65785">
                  <c:v>112.2</c:v>
                </c:pt>
                <c:pt idx="65786">
                  <c:v>112.2</c:v>
                </c:pt>
                <c:pt idx="65787">
                  <c:v>112.2</c:v>
                </c:pt>
                <c:pt idx="65788">
                  <c:v>112.2</c:v>
                </c:pt>
                <c:pt idx="65789">
                  <c:v>112.2</c:v>
                </c:pt>
                <c:pt idx="65790">
                  <c:v>112.2</c:v>
                </c:pt>
                <c:pt idx="65791">
                  <c:v>112.1</c:v>
                </c:pt>
                <c:pt idx="65792">
                  <c:v>112.1</c:v>
                </c:pt>
                <c:pt idx="65793">
                  <c:v>112.1</c:v>
                </c:pt>
                <c:pt idx="65794">
                  <c:v>112.1</c:v>
                </c:pt>
                <c:pt idx="65795">
                  <c:v>112.1</c:v>
                </c:pt>
                <c:pt idx="65796">
                  <c:v>112.1</c:v>
                </c:pt>
                <c:pt idx="65797">
                  <c:v>112.1</c:v>
                </c:pt>
                <c:pt idx="65798">
                  <c:v>112</c:v>
                </c:pt>
                <c:pt idx="65799">
                  <c:v>112</c:v>
                </c:pt>
                <c:pt idx="65800">
                  <c:v>112</c:v>
                </c:pt>
                <c:pt idx="65801">
                  <c:v>112</c:v>
                </c:pt>
                <c:pt idx="65802">
                  <c:v>112</c:v>
                </c:pt>
                <c:pt idx="65803">
                  <c:v>112</c:v>
                </c:pt>
                <c:pt idx="65804">
                  <c:v>112</c:v>
                </c:pt>
                <c:pt idx="65805">
                  <c:v>112</c:v>
                </c:pt>
                <c:pt idx="65806">
                  <c:v>111.9</c:v>
                </c:pt>
                <c:pt idx="65807">
                  <c:v>111.9</c:v>
                </c:pt>
                <c:pt idx="65808">
                  <c:v>111.9</c:v>
                </c:pt>
                <c:pt idx="65809">
                  <c:v>111.9</c:v>
                </c:pt>
                <c:pt idx="65810">
                  <c:v>112</c:v>
                </c:pt>
                <c:pt idx="65811">
                  <c:v>112</c:v>
                </c:pt>
                <c:pt idx="65812">
                  <c:v>112</c:v>
                </c:pt>
                <c:pt idx="65813">
                  <c:v>112</c:v>
                </c:pt>
                <c:pt idx="65814">
                  <c:v>112</c:v>
                </c:pt>
                <c:pt idx="65815">
                  <c:v>111.9</c:v>
                </c:pt>
                <c:pt idx="65816">
                  <c:v>111.9</c:v>
                </c:pt>
                <c:pt idx="65817">
                  <c:v>111.9</c:v>
                </c:pt>
                <c:pt idx="65818">
                  <c:v>111.9</c:v>
                </c:pt>
                <c:pt idx="65819">
                  <c:v>111.9</c:v>
                </c:pt>
                <c:pt idx="65820">
                  <c:v>111.9</c:v>
                </c:pt>
                <c:pt idx="65821">
                  <c:v>111.8</c:v>
                </c:pt>
                <c:pt idx="65822">
                  <c:v>111.8</c:v>
                </c:pt>
                <c:pt idx="65823">
                  <c:v>111.8</c:v>
                </c:pt>
                <c:pt idx="65824">
                  <c:v>111.8</c:v>
                </c:pt>
                <c:pt idx="65825">
                  <c:v>111.8</c:v>
                </c:pt>
                <c:pt idx="65826">
                  <c:v>111.7</c:v>
                </c:pt>
                <c:pt idx="65827">
                  <c:v>111.7</c:v>
                </c:pt>
                <c:pt idx="65828">
                  <c:v>111.7</c:v>
                </c:pt>
                <c:pt idx="65829">
                  <c:v>111.7</c:v>
                </c:pt>
                <c:pt idx="65830">
                  <c:v>111.7</c:v>
                </c:pt>
                <c:pt idx="65831">
                  <c:v>111.6</c:v>
                </c:pt>
                <c:pt idx="65832">
                  <c:v>111.6</c:v>
                </c:pt>
                <c:pt idx="65833">
                  <c:v>111.6</c:v>
                </c:pt>
                <c:pt idx="65834">
                  <c:v>111.6</c:v>
                </c:pt>
                <c:pt idx="65835">
                  <c:v>111.6</c:v>
                </c:pt>
                <c:pt idx="65836">
                  <c:v>111.5</c:v>
                </c:pt>
                <c:pt idx="65837">
                  <c:v>111.5</c:v>
                </c:pt>
                <c:pt idx="65838">
                  <c:v>111.5</c:v>
                </c:pt>
                <c:pt idx="65839">
                  <c:v>111.5</c:v>
                </c:pt>
                <c:pt idx="65840">
                  <c:v>111.5</c:v>
                </c:pt>
                <c:pt idx="65841">
                  <c:v>111.5</c:v>
                </c:pt>
                <c:pt idx="65842">
                  <c:v>111.4</c:v>
                </c:pt>
                <c:pt idx="65843">
                  <c:v>111.4</c:v>
                </c:pt>
                <c:pt idx="65844">
                  <c:v>111.4</c:v>
                </c:pt>
                <c:pt idx="65845">
                  <c:v>111.4</c:v>
                </c:pt>
                <c:pt idx="65846">
                  <c:v>111.4</c:v>
                </c:pt>
                <c:pt idx="65847">
                  <c:v>111.3</c:v>
                </c:pt>
                <c:pt idx="65848">
                  <c:v>111.3</c:v>
                </c:pt>
                <c:pt idx="65849">
                  <c:v>111.3</c:v>
                </c:pt>
                <c:pt idx="65850">
                  <c:v>111.3</c:v>
                </c:pt>
                <c:pt idx="65851">
                  <c:v>111.3</c:v>
                </c:pt>
                <c:pt idx="65852">
                  <c:v>111.2</c:v>
                </c:pt>
                <c:pt idx="65853">
                  <c:v>111.2</c:v>
                </c:pt>
                <c:pt idx="65854">
                  <c:v>111.2</c:v>
                </c:pt>
                <c:pt idx="65855">
                  <c:v>111.2</c:v>
                </c:pt>
                <c:pt idx="65856">
                  <c:v>111.2</c:v>
                </c:pt>
                <c:pt idx="65857">
                  <c:v>111.2</c:v>
                </c:pt>
                <c:pt idx="65858">
                  <c:v>111.1</c:v>
                </c:pt>
                <c:pt idx="65859">
                  <c:v>111.1</c:v>
                </c:pt>
                <c:pt idx="65860">
                  <c:v>111.1</c:v>
                </c:pt>
                <c:pt idx="65861">
                  <c:v>111.1</c:v>
                </c:pt>
                <c:pt idx="65862">
                  <c:v>111.1</c:v>
                </c:pt>
                <c:pt idx="65863">
                  <c:v>111</c:v>
                </c:pt>
                <c:pt idx="65864">
                  <c:v>111</c:v>
                </c:pt>
                <c:pt idx="65865">
                  <c:v>111</c:v>
                </c:pt>
                <c:pt idx="65866">
                  <c:v>111</c:v>
                </c:pt>
                <c:pt idx="65867">
                  <c:v>111</c:v>
                </c:pt>
                <c:pt idx="65868">
                  <c:v>111</c:v>
                </c:pt>
                <c:pt idx="65869">
                  <c:v>111</c:v>
                </c:pt>
                <c:pt idx="65870">
                  <c:v>111</c:v>
                </c:pt>
                <c:pt idx="65871">
                  <c:v>111</c:v>
                </c:pt>
                <c:pt idx="65872">
                  <c:v>110.9</c:v>
                </c:pt>
                <c:pt idx="65873">
                  <c:v>110.9</c:v>
                </c:pt>
                <c:pt idx="65874">
                  <c:v>110.9</c:v>
                </c:pt>
                <c:pt idx="65875">
                  <c:v>110.9</c:v>
                </c:pt>
                <c:pt idx="65876">
                  <c:v>110.9</c:v>
                </c:pt>
                <c:pt idx="65877">
                  <c:v>110.9</c:v>
                </c:pt>
                <c:pt idx="65878">
                  <c:v>110.9</c:v>
                </c:pt>
                <c:pt idx="65879">
                  <c:v>110.8</c:v>
                </c:pt>
                <c:pt idx="65880">
                  <c:v>110.8</c:v>
                </c:pt>
                <c:pt idx="65881">
                  <c:v>110.8</c:v>
                </c:pt>
                <c:pt idx="65882">
                  <c:v>110.8</c:v>
                </c:pt>
                <c:pt idx="65883">
                  <c:v>110.8</c:v>
                </c:pt>
                <c:pt idx="65884">
                  <c:v>110.8</c:v>
                </c:pt>
                <c:pt idx="65885">
                  <c:v>110.8</c:v>
                </c:pt>
                <c:pt idx="65886">
                  <c:v>110.8</c:v>
                </c:pt>
                <c:pt idx="65887">
                  <c:v>110.7</c:v>
                </c:pt>
                <c:pt idx="65888">
                  <c:v>110.7</c:v>
                </c:pt>
                <c:pt idx="65889">
                  <c:v>110.7</c:v>
                </c:pt>
                <c:pt idx="65890">
                  <c:v>110.7</c:v>
                </c:pt>
                <c:pt idx="65891">
                  <c:v>110.7</c:v>
                </c:pt>
                <c:pt idx="65892">
                  <c:v>110.7</c:v>
                </c:pt>
                <c:pt idx="65893">
                  <c:v>110.7</c:v>
                </c:pt>
                <c:pt idx="65894">
                  <c:v>110.7</c:v>
                </c:pt>
                <c:pt idx="65895">
                  <c:v>110.7</c:v>
                </c:pt>
                <c:pt idx="65896">
                  <c:v>110.6</c:v>
                </c:pt>
                <c:pt idx="65897">
                  <c:v>110.6</c:v>
                </c:pt>
                <c:pt idx="65898">
                  <c:v>110.6</c:v>
                </c:pt>
                <c:pt idx="65899">
                  <c:v>110.6</c:v>
                </c:pt>
                <c:pt idx="65900">
                  <c:v>110.6</c:v>
                </c:pt>
                <c:pt idx="65901">
                  <c:v>110.6</c:v>
                </c:pt>
                <c:pt idx="65902">
                  <c:v>110.6</c:v>
                </c:pt>
                <c:pt idx="65903">
                  <c:v>110.6</c:v>
                </c:pt>
                <c:pt idx="65904">
                  <c:v>110.6</c:v>
                </c:pt>
                <c:pt idx="65905">
                  <c:v>110.6</c:v>
                </c:pt>
                <c:pt idx="65906">
                  <c:v>110.6</c:v>
                </c:pt>
                <c:pt idx="65907">
                  <c:v>110.6</c:v>
                </c:pt>
                <c:pt idx="65908">
                  <c:v>110.6</c:v>
                </c:pt>
                <c:pt idx="65909">
                  <c:v>110.6</c:v>
                </c:pt>
                <c:pt idx="65910">
                  <c:v>110.6</c:v>
                </c:pt>
                <c:pt idx="65911">
                  <c:v>110.5</c:v>
                </c:pt>
                <c:pt idx="65912">
                  <c:v>110.5</c:v>
                </c:pt>
                <c:pt idx="65913">
                  <c:v>110.5</c:v>
                </c:pt>
                <c:pt idx="65914">
                  <c:v>110.5</c:v>
                </c:pt>
                <c:pt idx="65915">
                  <c:v>110.5</c:v>
                </c:pt>
                <c:pt idx="65916">
                  <c:v>110.5</c:v>
                </c:pt>
                <c:pt idx="65917">
                  <c:v>110.5</c:v>
                </c:pt>
                <c:pt idx="65918">
                  <c:v>110.5</c:v>
                </c:pt>
                <c:pt idx="65919">
                  <c:v>110.5</c:v>
                </c:pt>
                <c:pt idx="65920">
                  <c:v>110.5</c:v>
                </c:pt>
                <c:pt idx="65921">
                  <c:v>110.5</c:v>
                </c:pt>
                <c:pt idx="65922">
                  <c:v>110.5</c:v>
                </c:pt>
                <c:pt idx="65923">
                  <c:v>110.5</c:v>
                </c:pt>
                <c:pt idx="65924">
                  <c:v>110.5</c:v>
                </c:pt>
                <c:pt idx="65925">
                  <c:v>110.5</c:v>
                </c:pt>
                <c:pt idx="65926">
                  <c:v>110.5</c:v>
                </c:pt>
                <c:pt idx="65927">
                  <c:v>110.5</c:v>
                </c:pt>
                <c:pt idx="65928">
                  <c:v>110.5</c:v>
                </c:pt>
                <c:pt idx="65929">
                  <c:v>110.5</c:v>
                </c:pt>
                <c:pt idx="65930">
                  <c:v>110.5</c:v>
                </c:pt>
                <c:pt idx="65931">
                  <c:v>110.5</c:v>
                </c:pt>
                <c:pt idx="65932">
                  <c:v>110.5</c:v>
                </c:pt>
                <c:pt idx="65933">
                  <c:v>110.5</c:v>
                </c:pt>
                <c:pt idx="65934">
                  <c:v>110.5</c:v>
                </c:pt>
                <c:pt idx="65935">
                  <c:v>110.5</c:v>
                </c:pt>
                <c:pt idx="65936">
                  <c:v>110.5</c:v>
                </c:pt>
                <c:pt idx="65937">
                  <c:v>110.5</c:v>
                </c:pt>
                <c:pt idx="65938">
                  <c:v>110.5</c:v>
                </c:pt>
                <c:pt idx="65939">
                  <c:v>110.5</c:v>
                </c:pt>
                <c:pt idx="65940">
                  <c:v>110.5</c:v>
                </c:pt>
                <c:pt idx="65941">
                  <c:v>110.5</c:v>
                </c:pt>
                <c:pt idx="65942">
                  <c:v>110.5</c:v>
                </c:pt>
                <c:pt idx="65943">
                  <c:v>110.5</c:v>
                </c:pt>
                <c:pt idx="65944">
                  <c:v>110.5</c:v>
                </c:pt>
                <c:pt idx="65945">
                  <c:v>110.5</c:v>
                </c:pt>
                <c:pt idx="65946">
                  <c:v>110.5</c:v>
                </c:pt>
                <c:pt idx="65947">
                  <c:v>110.5</c:v>
                </c:pt>
                <c:pt idx="65948">
                  <c:v>110.5</c:v>
                </c:pt>
                <c:pt idx="65949">
                  <c:v>110.5</c:v>
                </c:pt>
                <c:pt idx="65950">
                  <c:v>110.5</c:v>
                </c:pt>
                <c:pt idx="65951">
                  <c:v>110.5</c:v>
                </c:pt>
                <c:pt idx="65952">
                  <c:v>110.5</c:v>
                </c:pt>
                <c:pt idx="65953">
                  <c:v>110.5</c:v>
                </c:pt>
                <c:pt idx="65954">
                  <c:v>110.5</c:v>
                </c:pt>
                <c:pt idx="65955">
                  <c:v>110.5</c:v>
                </c:pt>
                <c:pt idx="65956">
                  <c:v>110.5</c:v>
                </c:pt>
                <c:pt idx="65957">
                  <c:v>110.5</c:v>
                </c:pt>
                <c:pt idx="65958">
                  <c:v>110.5</c:v>
                </c:pt>
                <c:pt idx="65959">
                  <c:v>110.5</c:v>
                </c:pt>
                <c:pt idx="65960">
                  <c:v>110.5</c:v>
                </c:pt>
                <c:pt idx="65961">
                  <c:v>110.5</c:v>
                </c:pt>
                <c:pt idx="65962">
                  <c:v>110.5</c:v>
                </c:pt>
                <c:pt idx="65963">
                  <c:v>110.5</c:v>
                </c:pt>
                <c:pt idx="65964">
                  <c:v>110.5</c:v>
                </c:pt>
                <c:pt idx="65965">
                  <c:v>110.5</c:v>
                </c:pt>
                <c:pt idx="65966">
                  <c:v>110.5</c:v>
                </c:pt>
                <c:pt idx="65967">
                  <c:v>110.6</c:v>
                </c:pt>
                <c:pt idx="65968">
                  <c:v>110.6</c:v>
                </c:pt>
                <c:pt idx="65969">
                  <c:v>110.6</c:v>
                </c:pt>
                <c:pt idx="65970">
                  <c:v>110.6</c:v>
                </c:pt>
                <c:pt idx="65971">
                  <c:v>110.6</c:v>
                </c:pt>
                <c:pt idx="65972">
                  <c:v>110.6</c:v>
                </c:pt>
                <c:pt idx="65973">
                  <c:v>110.6</c:v>
                </c:pt>
                <c:pt idx="65974">
                  <c:v>110.6</c:v>
                </c:pt>
                <c:pt idx="65975">
                  <c:v>110.6</c:v>
                </c:pt>
                <c:pt idx="65976">
                  <c:v>110.6</c:v>
                </c:pt>
                <c:pt idx="65977">
                  <c:v>110.7</c:v>
                </c:pt>
                <c:pt idx="65978">
                  <c:v>110.7</c:v>
                </c:pt>
                <c:pt idx="65979">
                  <c:v>110.7</c:v>
                </c:pt>
                <c:pt idx="65980">
                  <c:v>110.7</c:v>
                </c:pt>
                <c:pt idx="65981">
                  <c:v>110.7</c:v>
                </c:pt>
                <c:pt idx="65982">
                  <c:v>110.7</c:v>
                </c:pt>
                <c:pt idx="65983">
                  <c:v>110.7</c:v>
                </c:pt>
                <c:pt idx="65984">
                  <c:v>110.7</c:v>
                </c:pt>
                <c:pt idx="65985">
                  <c:v>110.7</c:v>
                </c:pt>
                <c:pt idx="65986">
                  <c:v>110.7</c:v>
                </c:pt>
                <c:pt idx="65987">
                  <c:v>110.7</c:v>
                </c:pt>
                <c:pt idx="65988">
                  <c:v>110.8</c:v>
                </c:pt>
                <c:pt idx="65989">
                  <c:v>110.8</c:v>
                </c:pt>
                <c:pt idx="65990">
                  <c:v>110.8</c:v>
                </c:pt>
                <c:pt idx="65991">
                  <c:v>110.8</c:v>
                </c:pt>
                <c:pt idx="65992">
                  <c:v>110.8</c:v>
                </c:pt>
                <c:pt idx="65993">
                  <c:v>110.8</c:v>
                </c:pt>
                <c:pt idx="65994">
                  <c:v>110.8</c:v>
                </c:pt>
                <c:pt idx="65995">
                  <c:v>110.8</c:v>
                </c:pt>
                <c:pt idx="65996">
                  <c:v>110.9</c:v>
                </c:pt>
                <c:pt idx="65997">
                  <c:v>110.9</c:v>
                </c:pt>
                <c:pt idx="65998">
                  <c:v>110.9</c:v>
                </c:pt>
                <c:pt idx="65999">
                  <c:v>110.9</c:v>
                </c:pt>
                <c:pt idx="66000">
                  <c:v>110.9</c:v>
                </c:pt>
                <c:pt idx="66001">
                  <c:v>110.9</c:v>
                </c:pt>
                <c:pt idx="66002">
                  <c:v>111</c:v>
                </c:pt>
                <c:pt idx="66003">
                  <c:v>111</c:v>
                </c:pt>
                <c:pt idx="66004">
                  <c:v>111</c:v>
                </c:pt>
                <c:pt idx="66005">
                  <c:v>111</c:v>
                </c:pt>
                <c:pt idx="66006">
                  <c:v>111</c:v>
                </c:pt>
                <c:pt idx="66007">
                  <c:v>111</c:v>
                </c:pt>
                <c:pt idx="66008">
                  <c:v>111</c:v>
                </c:pt>
                <c:pt idx="66009">
                  <c:v>111</c:v>
                </c:pt>
                <c:pt idx="66010">
                  <c:v>111.1</c:v>
                </c:pt>
                <c:pt idx="66011">
                  <c:v>111.1</c:v>
                </c:pt>
                <c:pt idx="66012">
                  <c:v>111.1</c:v>
                </c:pt>
                <c:pt idx="66013">
                  <c:v>111.1</c:v>
                </c:pt>
                <c:pt idx="66014">
                  <c:v>111.1</c:v>
                </c:pt>
                <c:pt idx="66015">
                  <c:v>111.1</c:v>
                </c:pt>
                <c:pt idx="66016">
                  <c:v>111.2</c:v>
                </c:pt>
                <c:pt idx="66017">
                  <c:v>111.2</c:v>
                </c:pt>
                <c:pt idx="66018">
                  <c:v>111.2</c:v>
                </c:pt>
                <c:pt idx="66019">
                  <c:v>111.2</c:v>
                </c:pt>
                <c:pt idx="66020">
                  <c:v>111.2</c:v>
                </c:pt>
                <c:pt idx="66021">
                  <c:v>111.2</c:v>
                </c:pt>
                <c:pt idx="66022">
                  <c:v>111.2</c:v>
                </c:pt>
                <c:pt idx="66023">
                  <c:v>111.3</c:v>
                </c:pt>
                <c:pt idx="66024">
                  <c:v>111.3</c:v>
                </c:pt>
                <c:pt idx="66025">
                  <c:v>111.3</c:v>
                </c:pt>
                <c:pt idx="66026">
                  <c:v>111.3</c:v>
                </c:pt>
                <c:pt idx="66027">
                  <c:v>111.3</c:v>
                </c:pt>
                <c:pt idx="66028">
                  <c:v>111.4</c:v>
                </c:pt>
                <c:pt idx="66029">
                  <c:v>111.4</c:v>
                </c:pt>
                <c:pt idx="66030">
                  <c:v>111.4</c:v>
                </c:pt>
                <c:pt idx="66031">
                  <c:v>111.4</c:v>
                </c:pt>
                <c:pt idx="66032">
                  <c:v>111.4</c:v>
                </c:pt>
                <c:pt idx="66033">
                  <c:v>111.4</c:v>
                </c:pt>
                <c:pt idx="66034">
                  <c:v>111.4</c:v>
                </c:pt>
                <c:pt idx="66035">
                  <c:v>111.5</c:v>
                </c:pt>
                <c:pt idx="66036">
                  <c:v>111.5</c:v>
                </c:pt>
                <c:pt idx="66037">
                  <c:v>111.5</c:v>
                </c:pt>
                <c:pt idx="66038">
                  <c:v>111.5</c:v>
                </c:pt>
                <c:pt idx="66039">
                  <c:v>111.5</c:v>
                </c:pt>
                <c:pt idx="66040">
                  <c:v>111.6</c:v>
                </c:pt>
                <c:pt idx="66041">
                  <c:v>111.6</c:v>
                </c:pt>
                <c:pt idx="66042">
                  <c:v>111.6</c:v>
                </c:pt>
                <c:pt idx="66043">
                  <c:v>111.6</c:v>
                </c:pt>
                <c:pt idx="66044">
                  <c:v>111.6</c:v>
                </c:pt>
                <c:pt idx="66045">
                  <c:v>111.7</c:v>
                </c:pt>
                <c:pt idx="66046">
                  <c:v>111.7</c:v>
                </c:pt>
                <c:pt idx="66047">
                  <c:v>111.7</c:v>
                </c:pt>
                <c:pt idx="66048">
                  <c:v>111.7</c:v>
                </c:pt>
                <c:pt idx="66049">
                  <c:v>111.7</c:v>
                </c:pt>
                <c:pt idx="66050">
                  <c:v>111.7</c:v>
                </c:pt>
                <c:pt idx="66051">
                  <c:v>111.8</c:v>
                </c:pt>
                <c:pt idx="66052">
                  <c:v>111.8</c:v>
                </c:pt>
                <c:pt idx="66053">
                  <c:v>111.8</c:v>
                </c:pt>
                <c:pt idx="66054">
                  <c:v>111.8</c:v>
                </c:pt>
                <c:pt idx="66055">
                  <c:v>111.8</c:v>
                </c:pt>
                <c:pt idx="66056">
                  <c:v>111.8</c:v>
                </c:pt>
                <c:pt idx="66057">
                  <c:v>111.9</c:v>
                </c:pt>
                <c:pt idx="66058">
                  <c:v>111.9</c:v>
                </c:pt>
                <c:pt idx="66059">
                  <c:v>111.9</c:v>
                </c:pt>
                <c:pt idx="66060">
                  <c:v>111.9</c:v>
                </c:pt>
                <c:pt idx="66061">
                  <c:v>111.9</c:v>
                </c:pt>
                <c:pt idx="66062">
                  <c:v>111.9</c:v>
                </c:pt>
                <c:pt idx="66063">
                  <c:v>111.9</c:v>
                </c:pt>
                <c:pt idx="66064">
                  <c:v>111.9</c:v>
                </c:pt>
                <c:pt idx="66065">
                  <c:v>112</c:v>
                </c:pt>
                <c:pt idx="66066">
                  <c:v>112</c:v>
                </c:pt>
                <c:pt idx="66067">
                  <c:v>112</c:v>
                </c:pt>
                <c:pt idx="66068">
                  <c:v>112</c:v>
                </c:pt>
                <c:pt idx="66069">
                  <c:v>112</c:v>
                </c:pt>
                <c:pt idx="66070">
                  <c:v>111.9</c:v>
                </c:pt>
                <c:pt idx="66071">
                  <c:v>111.9</c:v>
                </c:pt>
                <c:pt idx="66072">
                  <c:v>111.9</c:v>
                </c:pt>
                <c:pt idx="66073">
                  <c:v>111.9</c:v>
                </c:pt>
                <c:pt idx="66074">
                  <c:v>112</c:v>
                </c:pt>
                <c:pt idx="66075">
                  <c:v>112</c:v>
                </c:pt>
                <c:pt idx="66076">
                  <c:v>112</c:v>
                </c:pt>
                <c:pt idx="66077">
                  <c:v>112</c:v>
                </c:pt>
                <c:pt idx="66078">
                  <c:v>112</c:v>
                </c:pt>
                <c:pt idx="66079">
                  <c:v>112</c:v>
                </c:pt>
                <c:pt idx="66080">
                  <c:v>112</c:v>
                </c:pt>
                <c:pt idx="66081">
                  <c:v>112</c:v>
                </c:pt>
                <c:pt idx="66082">
                  <c:v>112</c:v>
                </c:pt>
                <c:pt idx="66083">
                  <c:v>112.1</c:v>
                </c:pt>
                <c:pt idx="66084">
                  <c:v>112.1</c:v>
                </c:pt>
                <c:pt idx="66085">
                  <c:v>112.1</c:v>
                </c:pt>
                <c:pt idx="66086">
                  <c:v>112.1</c:v>
                </c:pt>
                <c:pt idx="66087">
                  <c:v>112.1</c:v>
                </c:pt>
                <c:pt idx="66088">
                  <c:v>112.1</c:v>
                </c:pt>
                <c:pt idx="66089">
                  <c:v>112.2</c:v>
                </c:pt>
                <c:pt idx="66090">
                  <c:v>112.2</c:v>
                </c:pt>
                <c:pt idx="66091">
                  <c:v>112.2</c:v>
                </c:pt>
                <c:pt idx="66092">
                  <c:v>112.2</c:v>
                </c:pt>
                <c:pt idx="66093">
                  <c:v>112.2</c:v>
                </c:pt>
                <c:pt idx="66094">
                  <c:v>112.2</c:v>
                </c:pt>
                <c:pt idx="66095">
                  <c:v>112.3</c:v>
                </c:pt>
                <c:pt idx="66096">
                  <c:v>112.3</c:v>
                </c:pt>
                <c:pt idx="66097">
                  <c:v>112.3</c:v>
                </c:pt>
                <c:pt idx="66098">
                  <c:v>112.3</c:v>
                </c:pt>
                <c:pt idx="66099">
                  <c:v>112.3</c:v>
                </c:pt>
                <c:pt idx="66100">
                  <c:v>112.4</c:v>
                </c:pt>
                <c:pt idx="66101">
                  <c:v>112.4</c:v>
                </c:pt>
                <c:pt idx="66102">
                  <c:v>112.4</c:v>
                </c:pt>
                <c:pt idx="66103">
                  <c:v>112.4</c:v>
                </c:pt>
                <c:pt idx="66104">
                  <c:v>112.4</c:v>
                </c:pt>
                <c:pt idx="66105">
                  <c:v>112.4</c:v>
                </c:pt>
                <c:pt idx="66106">
                  <c:v>112.5</c:v>
                </c:pt>
                <c:pt idx="66107">
                  <c:v>112.5</c:v>
                </c:pt>
                <c:pt idx="66108">
                  <c:v>112.5</c:v>
                </c:pt>
                <c:pt idx="66109">
                  <c:v>112.5</c:v>
                </c:pt>
                <c:pt idx="66110">
                  <c:v>112.5</c:v>
                </c:pt>
                <c:pt idx="66111">
                  <c:v>112.5</c:v>
                </c:pt>
                <c:pt idx="66112">
                  <c:v>112.5</c:v>
                </c:pt>
                <c:pt idx="66113">
                  <c:v>112.5</c:v>
                </c:pt>
                <c:pt idx="66114">
                  <c:v>112.6</c:v>
                </c:pt>
                <c:pt idx="66115">
                  <c:v>112.6</c:v>
                </c:pt>
                <c:pt idx="66116">
                  <c:v>112.6</c:v>
                </c:pt>
                <c:pt idx="66117">
                  <c:v>112.6</c:v>
                </c:pt>
                <c:pt idx="66118">
                  <c:v>112.6</c:v>
                </c:pt>
                <c:pt idx="66119">
                  <c:v>112.6</c:v>
                </c:pt>
                <c:pt idx="66120">
                  <c:v>112.6</c:v>
                </c:pt>
                <c:pt idx="66121">
                  <c:v>112.7</c:v>
                </c:pt>
                <c:pt idx="66122">
                  <c:v>112.7</c:v>
                </c:pt>
                <c:pt idx="66123">
                  <c:v>112.7</c:v>
                </c:pt>
                <c:pt idx="66124">
                  <c:v>112.7</c:v>
                </c:pt>
                <c:pt idx="66125">
                  <c:v>112.7</c:v>
                </c:pt>
                <c:pt idx="66126">
                  <c:v>112.7</c:v>
                </c:pt>
                <c:pt idx="66127">
                  <c:v>112.7</c:v>
                </c:pt>
                <c:pt idx="66128">
                  <c:v>112.7</c:v>
                </c:pt>
                <c:pt idx="66129">
                  <c:v>112.7</c:v>
                </c:pt>
                <c:pt idx="66130">
                  <c:v>112.7</c:v>
                </c:pt>
                <c:pt idx="66131">
                  <c:v>112.7</c:v>
                </c:pt>
                <c:pt idx="66132">
                  <c:v>112.7</c:v>
                </c:pt>
                <c:pt idx="66133">
                  <c:v>112.7</c:v>
                </c:pt>
                <c:pt idx="66134">
                  <c:v>112.7</c:v>
                </c:pt>
                <c:pt idx="66135">
                  <c:v>112.8</c:v>
                </c:pt>
                <c:pt idx="66136">
                  <c:v>112.8</c:v>
                </c:pt>
                <c:pt idx="66137">
                  <c:v>112.8</c:v>
                </c:pt>
                <c:pt idx="66138">
                  <c:v>112.8</c:v>
                </c:pt>
                <c:pt idx="66139">
                  <c:v>112.8</c:v>
                </c:pt>
                <c:pt idx="66140">
                  <c:v>112.8</c:v>
                </c:pt>
                <c:pt idx="66141">
                  <c:v>112.8</c:v>
                </c:pt>
                <c:pt idx="66142">
                  <c:v>112.8</c:v>
                </c:pt>
                <c:pt idx="66143">
                  <c:v>112.8</c:v>
                </c:pt>
                <c:pt idx="66144">
                  <c:v>112.8</c:v>
                </c:pt>
                <c:pt idx="66145">
                  <c:v>112.8</c:v>
                </c:pt>
                <c:pt idx="66146">
                  <c:v>112.8</c:v>
                </c:pt>
                <c:pt idx="66147">
                  <c:v>112.8</c:v>
                </c:pt>
                <c:pt idx="66148">
                  <c:v>112.8</c:v>
                </c:pt>
                <c:pt idx="66149">
                  <c:v>112.8</c:v>
                </c:pt>
                <c:pt idx="66150">
                  <c:v>112.8</c:v>
                </c:pt>
                <c:pt idx="66151">
                  <c:v>112.8</c:v>
                </c:pt>
                <c:pt idx="66152">
                  <c:v>112.8</c:v>
                </c:pt>
                <c:pt idx="66153">
                  <c:v>112.8</c:v>
                </c:pt>
                <c:pt idx="66154">
                  <c:v>112.8</c:v>
                </c:pt>
                <c:pt idx="66155">
                  <c:v>112.8</c:v>
                </c:pt>
                <c:pt idx="66156">
                  <c:v>112.8</c:v>
                </c:pt>
                <c:pt idx="66157">
                  <c:v>112.8</c:v>
                </c:pt>
                <c:pt idx="66158">
                  <c:v>112.8</c:v>
                </c:pt>
                <c:pt idx="66159">
                  <c:v>112.7</c:v>
                </c:pt>
                <c:pt idx="66160">
                  <c:v>112.7</c:v>
                </c:pt>
                <c:pt idx="66161">
                  <c:v>112.7</c:v>
                </c:pt>
                <c:pt idx="66162">
                  <c:v>112.7</c:v>
                </c:pt>
                <c:pt idx="66163">
                  <c:v>112.7</c:v>
                </c:pt>
                <c:pt idx="66164">
                  <c:v>112.7</c:v>
                </c:pt>
                <c:pt idx="66165">
                  <c:v>112.7</c:v>
                </c:pt>
                <c:pt idx="66166">
                  <c:v>112.7</c:v>
                </c:pt>
                <c:pt idx="66167">
                  <c:v>112.7</c:v>
                </c:pt>
                <c:pt idx="66168">
                  <c:v>112.7</c:v>
                </c:pt>
                <c:pt idx="66169">
                  <c:v>112.7</c:v>
                </c:pt>
                <c:pt idx="66170">
                  <c:v>112.7</c:v>
                </c:pt>
                <c:pt idx="66171">
                  <c:v>112.7</c:v>
                </c:pt>
                <c:pt idx="66172">
                  <c:v>112.7</c:v>
                </c:pt>
                <c:pt idx="66173">
                  <c:v>112.7</c:v>
                </c:pt>
                <c:pt idx="66174">
                  <c:v>112.7</c:v>
                </c:pt>
                <c:pt idx="66175">
                  <c:v>112.7</c:v>
                </c:pt>
                <c:pt idx="66176">
                  <c:v>112.6</c:v>
                </c:pt>
                <c:pt idx="66177">
                  <c:v>112.6</c:v>
                </c:pt>
                <c:pt idx="66178">
                  <c:v>112.6</c:v>
                </c:pt>
                <c:pt idx="66179">
                  <c:v>112.6</c:v>
                </c:pt>
                <c:pt idx="66180">
                  <c:v>112.6</c:v>
                </c:pt>
                <c:pt idx="66181">
                  <c:v>112.6</c:v>
                </c:pt>
                <c:pt idx="66182">
                  <c:v>112.6</c:v>
                </c:pt>
                <c:pt idx="66183">
                  <c:v>112.6</c:v>
                </c:pt>
                <c:pt idx="66184">
                  <c:v>112.6</c:v>
                </c:pt>
                <c:pt idx="66185">
                  <c:v>112.6</c:v>
                </c:pt>
                <c:pt idx="66186">
                  <c:v>112.6</c:v>
                </c:pt>
                <c:pt idx="66187">
                  <c:v>112.6</c:v>
                </c:pt>
                <c:pt idx="66188">
                  <c:v>112.6</c:v>
                </c:pt>
                <c:pt idx="66189">
                  <c:v>112.6</c:v>
                </c:pt>
                <c:pt idx="66190">
                  <c:v>112.5</c:v>
                </c:pt>
                <c:pt idx="66191">
                  <c:v>112.5</c:v>
                </c:pt>
                <c:pt idx="66192">
                  <c:v>112.5</c:v>
                </c:pt>
                <c:pt idx="66193">
                  <c:v>112.5</c:v>
                </c:pt>
                <c:pt idx="66194">
                  <c:v>112.5</c:v>
                </c:pt>
                <c:pt idx="66195">
                  <c:v>112.5</c:v>
                </c:pt>
                <c:pt idx="66196">
                  <c:v>112.5</c:v>
                </c:pt>
                <c:pt idx="66197">
                  <c:v>112.5</c:v>
                </c:pt>
                <c:pt idx="66198">
                  <c:v>112.5</c:v>
                </c:pt>
                <c:pt idx="66199">
                  <c:v>112.5</c:v>
                </c:pt>
                <c:pt idx="66200">
                  <c:v>112.4</c:v>
                </c:pt>
                <c:pt idx="66201">
                  <c:v>112.4</c:v>
                </c:pt>
                <c:pt idx="66202">
                  <c:v>112.4</c:v>
                </c:pt>
                <c:pt idx="66203">
                  <c:v>112.4</c:v>
                </c:pt>
                <c:pt idx="66204">
                  <c:v>112.4</c:v>
                </c:pt>
                <c:pt idx="66205">
                  <c:v>112.4</c:v>
                </c:pt>
                <c:pt idx="66206">
                  <c:v>112.4</c:v>
                </c:pt>
                <c:pt idx="66207">
                  <c:v>112.4</c:v>
                </c:pt>
                <c:pt idx="66208">
                  <c:v>112.3</c:v>
                </c:pt>
                <c:pt idx="66209">
                  <c:v>112.3</c:v>
                </c:pt>
                <c:pt idx="66210">
                  <c:v>112.3</c:v>
                </c:pt>
                <c:pt idx="66211">
                  <c:v>112.3</c:v>
                </c:pt>
                <c:pt idx="66212">
                  <c:v>112.3</c:v>
                </c:pt>
                <c:pt idx="66213">
                  <c:v>112.3</c:v>
                </c:pt>
                <c:pt idx="66214">
                  <c:v>112.3</c:v>
                </c:pt>
                <c:pt idx="66215">
                  <c:v>112.3</c:v>
                </c:pt>
                <c:pt idx="66216">
                  <c:v>112.3</c:v>
                </c:pt>
                <c:pt idx="66217">
                  <c:v>112.2</c:v>
                </c:pt>
                <c:pt idx="66218">
                  <c:v>112.2</c:v>
                </c:pt>
                <c:pt idx="66219">
                  <c:v>112.2</c:v>
                </c:pt>
                <c:pt idx="66220">
                  <c:v>112.2</c:v>
                </c:pt>
                <c:pt idx="66221">
                  <c:v>112.2</c:v>
                </c:pt>
                <c:pt idx="66222">
                  <c:v>112.2</c:v>
                </c:pt>
                <c:pt idx="66223">
                  <c:v>112.2</c:v>
                </c:pt>
                <c:pt idx="66224">
                  <c:v>112.1</c:v>
                </c:pt>
                <c:pt idx="66225">
                  <c:v>112.1</c:v>
                </c:pt>
                <c:pt idx="66226">
                  <c:v>112.1</c:v>
                </c:pt>
                <c:pt idx="66227">
                  <c:v>112.1</c:v>
                </c:pt>
                <c:pt idx="66228">
                  <c:v>112.1</c:v>
                </c:pt>
                <c:pt idx="66229">
                  <c:v>112.1</c:v>
                </c:pt>
                <c:pt idx="66230">
                  <c:v>112</c:v>
                </c:pt>
                <c:pt idx="66231">
                  <c:v>112</c:v>
                </c:pt>
                <c:pt idx="66232">
                  <c:v>112</c:v>
                </c:pt>
                <c:pt idx="66233">
                  <c:v>112</c:v>
                </c:pt>
                <c:pt idx="66234">
                  <c:v>112</c:v>
                </c:pt>
                <c:pt idx="66235">
                  <c:v>112</c:v>
                </c:pt>
                <c:pt idx="66236">
                  <c:v>112</c:v>
                </c:pt>
                <c:pt idx="66237">
                  <c:v>111.9</c:v>
                </c:pt>
                <c:pt idx="66238">
                  <c:v>111.9</c:v>
                </c:pt>
                <c:pt idx="66239">
                  <c:v>112</c:v>
                </c:pt>
                <c:pt idx="66240">
                  <c:v>112</c:v>
                </c:pt>
                <c:pt idx="66241">
                  <c:v>112</c:v>
                </c:pt>
                <c:pt idx="66242">
                  <c:v>112</c:v>
                </c:pt>
                <c:pt idx="66243">
                  <c:v>112</c:v>
                </c:pt>
                <c:pt idx="66244">
                  <c:v>112</c:v>
                </c:pt>
                <c:pt idx="66245">
                  <c:v>111.9</c:v>
                </c:pt>
                <c:pt idx="66246">
                  <c:v>111.9</c:v>
                </c:pt>
                <c:pt idx="66247">
                  <c:v>111.9</c:v>
                </c:pt>
                <c:pt idx="66248">
                  <c:v>111.9</c:v>
                </c:pt>
                <c:pt idx="66249">
                  <c:v>111.9</c:v>
                </c:pt>
                <c:pt idx="66250">
                  <c:v>111.8</c:v>
                </c:pt>
                <c:pt idx="66251">
                  <c:v>111.8</c:v>
                </c:pt>
                <c:pt idx="66252">
                  <c:v>111.8</c:v>
                </c:pt>
                <c:pt idx="66253">
                  <c:v>111.8</c:v>
                </c:pt>
                <c:pt idx="66254">
                  <c:v>111.8</c:v>
                </c:pt>
                <c:pt idx="66255">
                  <c:v>111.8</c:v>
                </c:pt>
                <c:pt idx="66256">
                  <c:v>111.7</c:v>
                </c:pt>
                <c:pt idx="66257">
                  <c:v>111.7</c:v>
                </c:pt>
                <c:pt idx="66258">
                  <c:v>111.7</c:v>
                </c:pt>
                <c:pt idx="66259">
                  <c:v>111.7</c:v>
                </c:pt>
                <c:pt idx="66260">
                  <c:v>111.7</c:v>
                </c:pt>
                <c:pt idx="66261">
                  <c:v>111.6</c:v>
                </c:pt>
                <c:pt idx="66262">
                  <c:v>111.6</c:v>
                </c:pt>
                <c:pt idx="66263">
                  <c:v>111.6</c:v>
                </c:pt>
                <c:pt idx="66264">
                  <c:v>111.6</c:v>
                </c:pt>
                <c:pt idx="66265">
                  <c:v>111.6</c:v>
                </c:pt>
                <c:pt idx="66266">
                  <c:v>111.5</c:v>
                </c:pt>
                <c:pt idx="66267">
                  <c:v>111.5</c:v>
                </c:pt>
                <c:pt idx="66268">
                  <c:v>111.5</c:v>
                </c:pt>
                <c:pt idx="66269">
                  <c:v>111.5</c:v>
                </c:pt>
                <c:pt idx="66270">
                  <c:v>111.5</c:v>
                </c:pt>
                <c:pt idx="66271">
                  <c:v>111.5</c:v>
                </c:pt>
                <c:pt idx="66272">
                  <c:v>111.4</c:v>
                </c:pt>
                <c:pt idx="66273">
                  <c:v>111.4</c:v>
                </c:pt>
                <c:pt idx="66274">
                  <c:v>111.4</c:v>
                </c:pt>
                <c:pt idx="66275">
                  <c:v>111.4</c:v>
                </c:pt>
                <c:pt idx="66276">
                  <c:v>111.4</c:v>
                </c:pt>
                <c:pt idx="66277">
                  <c:v>111.3</c:v>
                </c:pt>
                <c:pt idx="66278">
                  <c:v>111.3</c:v>
                </c:pt>
                <c:pt idx="66279">
                  <c:v>111.3</c:v>
                </c:pt>
                <c:pt idx="66280">
                  <c:v>111.3</c:v>
                </c:pt>
                <c:pt idx="66281">
                  <c:v>111.3</c:v>
                </c:pt>
                <c:pt idx="66282">
                  <c:v>111.3</c:v>
                </c:pt>
                <c:pt idx="66283">
                  <c:v>111.2</c:v>
                </c:pt>
                <c:pt idx="66284">
                  <c:v>111.2</c:v>
                </c:pt>
                <c:pt idx="66285">
                  <c:v>111.2</c:v>
                </c:pt>
                <c:pt idx="66286">
                  <c:v>111.2</c:v>
                </c:pt>
                <c:pt idx="66287">
                  <c:v>111.2</c:v>
                </c:pt>
                <c:pt idx="66288">
                  <c:v>111.2</c:v>
                </c:pt>
                <c:pt idx="66289">
                  <c:v>111.1</c:v>
                </c:pt>
                <c:pt idx="66290">
                  <c:v>111.1</c:v>
                </c:pt>
                <c:pt idx="66291">
                  <c:v>111.1</c:v>
                </c:pt>
                <c:pt idx="66292">
                  <c:v>111.1</c:v>
                </c:pt>
                <c:pt idx="66293">
                  <c:v>111.1</c:v>
                </c:pt>
                <c:pt idx="66294">
                  <c:v>111.1</c:v>
                </c:pt>
                <c:pt idx="66295">
                  <c:v>111.1</c:v>
                </c:pt>
                <c:pt idx="66296">
                  <c:v>111</c:v>
                </c:pt>
                <c:pt idx="66297">
                  <c:v>111</c:v>
                </c:pt>
                <c:pt idx="66298">
                  <c:v>111</c:v>
                </c:pt>
                <c:pt idx="66299">
                  <c:v>111</c:v>
                </c:pt>
                <c:pt idx="66300">
                  <c:v>111</c:v>
                </c:pt>
                <c:pt idx="66301">
                  <c:v>111</c:v>
                </c:pt>
                <c:pt idx="66302">
                  <c:v>111</c:v>
                </c:pt>
                <c:pt idx="66303">
                  <c:v>111</c:v>
                </c:pt>
                <c:pt idx="66304">
                  <c:v>111</c:v>
                </c:pt>
                <c:pt idx="66305">
                  <c:v>111</c:v>
                </c:pt>
                <c:pt idx="66306">
                  <c:v>110.9</c:v>
                </c:pt>
                <c:pt idx="66307">
                  <c:v>110.9</c:v>
                </c:pt>
                <c:pt idx="66308">
                  <c:v>110.9</c:v>
                </c:pt>
                <c:pt idx="66309">
                  <c:v>110.9</c:v>
                </c:pt>
                <c:pt idx="66310">
                  <c:v>110.9</c:v>
                </c:pt>
                <c:pt idx="66311">
                  <c:v>110.9</c:v>
                </c:pt>
                <c:pt idx="66312">
                  <c:v>110.9</c:v>
                </c:pt>
                <c:pt idx="66313">
                  <c:v>110.9</c:v>
                </c:pt>
                <c:pt idx="66314">
                  <c:v>110.9</c:v>
                </c:pt>
                <c:pt idx="66315">
                  <c:v>110.8</c:v>
                </c:pt>
                <c:pt idx="66316">
                  <c:v>110.8</c:v>
                </c:pt>
                <c:pt idx="66317">
                  <c:v>110.8</c:v>
                </c:pt>
                <c:pt idx="66318">
                  <c:v>110.8</c:v>
                </c:pt>
                <c:pt idx="66319">
                  <c:v>110.8</c:v>
                </c:pt>
                <c:pt idx="66320">
                  <c:v>110.8</c:v>
                </c:pt>
                <c:pt idx="66321">
                  <c:v>110.8</c:v>
                </c:pt>
                <c:pt idx="66322">
                  <c:v>110.8</c:v>
                </c:pt>
                <c:pt idx="66323">
                  <c:v>110.8</c:v>
                </c:pt>
                <c:pt idx="66324">
                  <c:v>110.8</c:v>
                </c:pt>
                <c:pt idx="66325">
                  <c:v>110.8</c:v>
                </c:pt>
                <c:pt idx="66326">
                  <c:v>110.7</c:v>
                </c:pt>
                <c:pt idx="66327">
                  <c:v>110.7</c:v>
                </c:pt>
                <c:pt idx="66328">
                  <c:v>110.7</c:v>
                </c:pt>
                <c:pt idx="66329">
                  <c:v>110.7</c:v>
                </c:pt>
                <c:pt idx="66330">
                  <c:v>110.7</c:v>
                </c:pt>
                <c:pt idx="66331">
                  <c:v>110.7</c:v>
                </c:pt>
                <c:pt idx="66332">
                  <c:v>110.7</c:v>
                </c:pt>
                <c:pt idx="66333">
                  <c:v>110.7</c:v>
                </c:pt>
                <c:pt idx="66334">
                  <c:v>110.7</c:v>
                </c:pt>
                <c:pt idx="66335">
                  <c:v>110.7</c:v>
                </c:pt>
                <c:pt idx="66336">
                  <c:v>110.7</c:v>
                </c:pt>
                <c:pt idx="66337">
                  <c:v>110.7</c:v>
                </c:pt>
                <c:pt idx="66338">
                  <c:v>110.7</c:v>
                </c:pt>
                <c:pt idx="66339">
                  <c:v>110.7</c:v>
                </c:pt>
                <c:pt idx="66340">
                  <c:v>110.7</c:v>
                </c:pt>
                <c:pt idx="66341">
                  <c:v>110.7</c:v>
                </c:pt>
                <c:pt idx="66342">
                  <c:v>110.7</c:v>
                </c:pt>
                <c:pt idx="66343">
                  <c:v>110.7</c:v>
                </c:pt>
                <c:pt idx="66344">
                  <c:v>110.7</c:v>
                </c:pt>
                <c:pt idx="66345">
                  <c:v>110.7</c:v>
                </c:pt>
                <c:pt idx="66346">
                  <c:v>110.7</c:v>
                </c:pt>
                <c:pt idx="66347">
                  <c:v>110.7</c:v>
                </c:pt>
                <c:pt idx="66348">
                  <c:v>110.7</c:v>
                </c:pt>
                <c:pt idx="66349">
                  <c:v>110.7</c:v>
                </c:pt>
                <c:pt idx="66350">
                  <c:v>110.7</c:v>
                </c:pt>
                <c:pt idx="66351">
                  <c:v>110.7</c:v>
                </c:pt>
                <c:pt idx="66352">
                  <c:v>110.7</c:v>
                </c:pt>
                <c:pt idx="66353">
                  <c:v>110.7</c:v>
                </c:pt>
                <c:pt idx="66354">
                  <c:v>110.7</c:v>
                </c:pt>
                <c:pt idx="66355">
                  <c:v>110.7</c:v>
                </c:pt>
                <c:pt idx="66356">
                  <c:v>110.7</c:v>
                </c:pt>
                <c:pt idx="66357">
                  <c:v>110.7</c:v>
                </c:pt>
                <c:pt idx="66358">
                  <c:v>110.7</c:v>
                </c:pt>
                <c:pt idx="66359">
                  <c:v>110.7</c:v>
                </c:pt>
                <c:pt idx="66360">
                  <c:v>110.7</c:v>
                </c:pt>
                <c:pt idx="66361">
                  <c:v>110.7</c:v>
                </c:pt>
                <c:pt idx="66362">
                  <c:v>110.7</c:v>
                </c:pt>
                <c:pt idx="66363">
                  <c:v>110.7</c:v>
                </c:pt>
                <c:pt idx="66364">
                  <c:v>110.7</c:v>
                </c:pt>
                <c:pt idx="66365">
                  <c:v>110.7</c:v>
                </c:pt>
                <c:pt idx="66366">
                  <c:v>110.7</c:v>
                </c:pt>
                <c:pt idx="66367">
                  <c:v>110.7</c:v>
                </c:pt>
                <c:pt idx="66368">
                  <c:v>110.7</c:v>
                </c:pt>
                <c:pt idx="66369">
                  <c:v>110.7</c:v>
                </c:pt>
                <c:pt idx="66370">
                  <c:v>110.7</c:v>
                </c:pt>
                <c:pt idx="66371">
                  <c:v>110.7</c:v>
                </c:pt>
                <c:pt idx="66372">
                  <c:v>110.7</c:v>
                </c:pt>
                <c:pt idx="66373">
                  <c:v>110.7</c:v>
                </c:pt>
                <c:pt idx="66374">
                  <c:v>110.7</c:v>
                </c:pt>
                <c:pt idx="66375">
                  <c:v>110.7</c:v>
                </c:pt>
                <c:pt idx="66376">
                  <c:v>110.7</c:v>
                </c:pt>
                <c:pt idx="66377">
                  <c:v>110.7</c:v>
                </c:pt>
                <c:pt idx="66378">
                  <c:v>110.7</c:v>
                </c:pt>
                <c:pt idx="66379">
                  <c:v>110.7</c:v>
                </c:pt>
                <c:pt idx="66380">
                  <c:v>110.7</c:v>
                </c:pt>
                <c:pt idx="66381">
                  <c:v>110.7</c:v>
                </c:pt>
                <c:pt idx="66382">
                  <c:v>110.7</c:v>
                </c:pt>
                <c:pt idx="66383">
                  <c:v>110.8</c:v>
                </c:pt>
                <c:pt idx="66384">
                  <c:v>110.8</c:v>
                </c:pt>
                <c:pt idx="66385">
                  <c:v>110.8</c:v>
                </c:pt>
                <c:pt idx="66386">
                  <c:v>110.8</c:v>
                </c:pt>
                <c:pt idx="66387">
                  <c:v>110.8</c:v>
                </c:pt>
                <c:pt idx="66388">
                  <c:v>110.8</c:v>
                </c:pt>
                <c:pt idx="66389">
                  <c:v>110.8</c:v>
                </c:pt>
                <c:pt idx="66390">
                  <c:v>110.8</c:v>
                </c:pt>
                <c:pt idx="66391">
                  <c:v>110.8</c:v>
                </c:pt>
                <c:pt idx="66392">
                  <c:v>110.8</c:v>
                </c:pt>
                <c:pt idx="66393">
                  <c:v>110.8</c:v>
                </c:pt>
                <c:pt idx="66394">
                  <c:v>110.9</c:v>
                </c:pt>
                <c:pt idx="66395">
                  <c:v>110.9</c:v>
                </c:pt>
                <c:pt idx="66396">
                  <c:v>110.9</c:v>
                </c:pt>
                <c:pt idx="66397">
                  <c:v>110.9</c:v>
                </c:pt>
                <c:pt idx="66398">
                  <c:v>110.9</c:v>
                </c:pt>
                <c:pt idx="66399">
                  <c:v>110.9</c:v>
                </c:pt>
                <c:pt idx="66400">
                  <c:v>110.9</c:v>
                </c:pt>
                <c:pt idx="66401">
                  <c:v>110.9</c:v>
                </c:pt>
                <c:pt idx="66402">
                  <c:v>110.9</c:v>
                </c:pt>
                <c:pt idx="66403">
                  <c:v>111</c:v>
                </c:pt>
                <c:pt idx="66404">
                  <c:v>111</c:v>
                </c:pt>
                <c:pt idx="66405">
                  <c:v>111</c:v>
                </c:pt>
                <c:pt idx="66406">
                  <c:v>111</c:v>
                </c:pt>
                <c:pt idx="66407">
                  <c:v>111</c:v>
                </c:pt>
                <c:pt idx="66408">
                  <c:v>111</c:v>
                </c:pt>
                <c:pt idx="66409">
                  <c:v>111</c:v>
                </c:pt>
                <c:pt idx="66410">
                  <c:v>111</c:v>
                </c:pt>
                <c:pt idx="66411">
                  <c:v>111</c:v>
                </c:pt>
                <c:pt idx="66412">
                  <c:v>111</c:v>
                </c:pt>
                <c:pt idx="66413">
                  <c:v>111</c:v>
                </c:pt>
                <c:pt idx="66414">
                  <c:v>111.1</c:v>
                </c:pt>
                <c:pt idx="66415">
                  <c:v>111.1</c:v>
                </c:pt>
                <c:pt idx="66416">
                  <c:v>111.1</c:v>
                </c:pt>
                <c:pt idx="66417">
                  <c:v>111.1</c:v>
                </c:pt>
                <c:pt idx="66418">
                  <c:v>111.1</c:v>
                </c:pt>
                <c:pt idx="66419">
                  <c:v>111.1</c:v>
                </c:pt>
                <c:pt idx="66420">
                  <c:v>111.2</c:v>
                </c:pt>
                <c:pt idx="66421">
                  <c:v>111.2</c:v>
                </c:pt>
                <c:pt idx="66422">
                  <c:v>111.2</c:v>
                </c:pt>
                <c:pt idx="66423">
                  <c:v>111.2</c:v>
                </c:pt>
                <c:pt idx="66424">
                  <c:v>111.2</c:v>
                </c:pt>
                <c:pt idx="66425">
                  <c:v>111.2</c:v>
                </c:pt>
                <c:pt idx="66426">
                  <c:v>111.3</c:v>
                </c:pt>
                <c:pt idx="66427">
                  <c:v>111.3</c:v>
                </c:pt>
                <c:pt idx="66428">
                  <c:v>111.3</c:v>
                </c:pt>
                <c:pt idx="66429">
                  <c:v>111.3</c:v>
                </c:pt>
                <c:pt idx="66430">
                  <c:v>111.3</c:v>
                </c:pt>
                <c:pt idx="66431">
                  <c:v>111.3</c:v>
                </c:pt>
                <c:pt idx="66432">
                  <c:v>111.3</c:v>
                </c:pt>
                <c:pt idx="66433">
                  <c:v>111.4</c:v>
                </c:pt>
                <c:pt idx="66434">
                  <c:v>111.4</c:v>
                </c:pt>
                <c:pt idx="66435">
                  <c:v>111.4</c:v>
                </c:pt>
                <c:pt idx="66436">
                  <c:v>111.4</c:v>
                </c:pt>
                <c:pt idx="66437">
                  <c:v>111.4</c:v>
                </c:pt>
                <c:pt idx="66438">
                  <c:v>111.4</c:v>
                </c:pt>
                <c:pt idx="66439">
                  <c:v>111.4</c:v>
                </c:pt>
                <c:pt idx="66440">
                  <c:v>111.5</c:v>
                </c:pt>
                <c:pt idx="66441">
                  <c:v>111.5</c:v>
                </c:pt>
                <c:pt idx="66442">
                  <c:v>111.5</c:v>
                </c:pt>
                <c:pt idx="66443">
                  <c:v>111.5</c:v>
                </c:pt>
                <c:pt idx="66444">
                  <c:v>111.5</c:v>
                </c:pt>
                <c:pt idx="66445">
                  <c:v>111.5</c:v>
                </c:pt>
                <c:pt idx="66446">
                  <c:v>111.5</c:v>
                </c:pt>
                <c:pt idx="66447">
                  <c:v>111.6</c:v>
                </c:pt>
                <c:pt idx="66448">
                  <c:v>111.6</c:v>
                </c:pt>
                <c:pt idx="66449">
                  <c:v>111.6</c:v>
                </c:pt>
                <c:pt idx="66450">
                  <c:v>111.6</c:v>
                </c:pt>
                <c:pt idx="66451">
                  <c:v>111.6</c:v>
                </c:pt>
                <c:pt idx="66452">
                  <c:v>111.7</c:v>
                </c:pt>
                <c:pt idx="66453">
                  <c:v>111.7</c:v>
                </c:pt>
                <c:pt idx="66454">
                  <c:v>111.7</c:v>
                </c:pt>
                <c:pt idx="66455">
                  <c:v>111.7</c:v>
                </c:pt>
                <c:pt idx="66456">
                  <c:v>111.7</c:v>
                </c:pt>
                <c:pt idx="66457">
                  <c:v>111.7</c:v>
                </c:pt>
                <c:pt idx="66458">
                  <c:v>111.8</c:v>
                </c:pt>
                <c:pt idx="66459">
                  <c:v>111.8</c:v>
                </c:pt>
                <c:pt idx="66460">
                  <c:v>111.8</c:v>
                </c:pt>
                <c:pt idx="66461">
                  <c:v>111.8</c:v>
                </c:pt>
                <c:pt idx="66462">
                  <c:v>111.8</c:v>
                </c:pt>
                <c:pt idx="66463">
                  <c:v>111.9</c:v>
                </c:pt>
                <c:pt idx="66464">
                  <c:v>111.9</c:v>
                </c:pt>
                <c:pt idx="66465">
                  <c:v>111.9</c:v>
                </c:pt>
                <c:pt idx="66466">
                  <c:v>111.9</c:v>
                </c:pt>
                <c:pt idx="66467">
                  <c:v>111.9</c:v>
                </c:pt>
                <c:pt idx="66468">
                  <c:v>111.9</c:v>
                </c:pt>
                <c:pt idx="66469">
                  <c:v>112</c:v>
                </c:pt>
                <c:pt idx="66470">
                  <c:v>112</c:v>
                </c:pt>
                <c:pt idx="66471">
                  <c:v>112</c:v>
                </c:pt>
                <c:pt idx="66472">
                  <c:v>112</c:v>
                </c:pt>
                <c:pt idx="66473">
                  <c:v>112</c:v>
                </c:pt>
                <c:pt idx="66474">
                  <c:v>111.9</c:v>
                </c:pt>
                <c:pt idx="66475">
                  <c:v>111.9</c:v>
                </c:pt>
                <c:pt idx="66476">
                  <c:v>111.9</c:v>
                </c:pt>
                <c:pt idx="66477">
                  <c:v>112</c:v>
                </c:pt>
                <c:pt idx="66478">
                  <c:v>112</c:v>
                </c:pt>
                <c:pt idx="66479">
                  <c:v>112</c:v>
                </c:pt>
                <c:pt idx="66480">
                  <c:v>112</c:v>
                </c:pt>
                <c:pt idx="66481">
                  <c:v>112</c:v>
                </c:pt>
                <c:pt idx="66482">
                  <c:v>112</c:v>
                </c:pt>
                <c:pt idx="66483">
                  <c:v>112</c:v>
                </c:pt>
                <c:pt idx="66484">
                  <c:v>112</c:v>
                </c:pt>
                <c:pt idx="66485">
                  <c:v>112.1</c:v>
                </c:pt>
                <c:pt idx="66486">
                  <c:v>112.1</c:v>
                </c:pt>
                <c:pt idx="66487">
                  <c:v>112.1</c:v>
                </c:pt>
                <c:pt idx="66488">
                  <c:v>112.1</c:v>
                </c:pt>
                <c:pt idx="66489">
                  <c:v>112.1</c:v>
                </c:pt>
                <c:pt idx="66490">
                  <c:v>112.1</c:v>
                </c:pt>
                <c:pt idx="66491">
                  <c:v>112.2</c:v>
                </c:pt>
                <c:pt idx="66492">
                  <c:v>112.2</c:v>
                </c:pt>
                <c:pt idx="66493">
                  <c:v>112.2</c:v>
                </c:pt>
                <c:pt idx="66494">
                  <c:v>112.2</c:v>
                </c:pt>
                <c:pt idx="66495">
                  <c:v>112.3</c:v>
                </c:pt>
                <c:pt idx="66496">
                  <c:v>112.3</c:v>
                </c:pt>
                <c:pt idx="66497">
                  <c:v>112.3</c:v>
                </c:pt>
                <c:pt idx="66498">
                  <c:v>112.3</c:v>
                </c:pt>
                <c:pt idx="66499">
                  <c:v>112.3</c:v>
                </c:pt>
                <c:pt idx="66500">
                  <c:v>112.4</c:v>
                </c:pt>
                <c:pt idx="66501">
                  <c:v>112.4</c:v>
                </c:pt>
                <c:pt idx="66502">
                  <c:v>112.4</c:v>
                </c:pt>
                <c:pt idx="66503">
                  <c:v>112.4</c:v>
                </c:pt>
                <c:pt idx="66504">
                  <c:v>112.4</c:v>
                </c:pt>
                <c:pt idx="66505">
                  <c:v>112.5</c:v>
                </c:pt>
                <c:pt idx="66506">
                  <c:v>112.5</c:v>
                </c:pt>
                <c:pt idx="66507">
                  <c:v>112.5</c:v>
                </c:pt>
                <c:pt idx="66508">
                  <c:v>112.5</c:v>
                </c:pt>
                <c:pt idx="66509">
                  <c:v>112.5</c:v>
                </c:pt>
                <c:pt idx="66510">
                  <c:v>112.5</c:v>
                </c:pt>
                <c:pt idx="66511">
                  <c:v>112.5</c:v>
                </c:pt>
                <c:pt idx="66512">
                  <c:v>112.6</c:v>
                </c:pt>
                <c:pt idx="66513">
                  <c:v>112.6</c:v>
                </c:pt>
                <c:pt idx="66514">
                  <c:v>112.6</c:v>
                </c:pt>
                <c:pt idx="66515">
                  <c:v>112.6</c:v>
                </c:pt>
                <c:pt idx="66516">
                  <c:v>112.6</c:v>
                </c:pt>
                <c:pt idx="66517">
                  <c:v>112.6</c:v>
                </c:pt>
                <c:pt idx="66518">
                  <c:v>112.7</c:v>
                </c:pt>
                <c:pt idx="66519">
                  <c:v>112.7</c:v>
                </c:pt>
                <c:pt idx="66520">
                  <c:v>112.7</c:v>
                </c:pt>
                <c:pt idx="66521">
                  <c:v>112.7</c:v>
                </c:pt>
                <c:pt idx="66522">
                  <c:v>112.7</c:v>
                </c:pt>
                <c:pt idx="66523">
                  <c:v>112.7</c:v>
                </c:pt>
                <c:pt idx="66524">
                  <c:v>112.7</c:v>
                </c:pt>
                <c:pt idx="66525">
                  <c:v>112.8</c:v>
                </c:pt>
                <c:pt idx="66526">
                  <c:v>112.8</c:v>
                </c:pt>
                <c:pt idx="66527">
                  <c:v>112.8</c:v>
                </c:pt>
                <c:pt idx="66528">
                  <c:v>112.8</c:v>
                </c:pt>
                <c:pt idx="66529">
                  <c:v>112.8</c:v>
                </c:pt>
                <c:pt idx="66530">
                  <c:v>112.8</c:v>
                </c:pt>
                <c:pt idx="66531">
                  <c:v>112.8</c:v>
                </c:pt>
                <c:pt idx="66532">
                  <c:v>112.8</c:v>
                </c:pt>
                <c:pt idx="66533">
                  <c:v>112.8</c:v>
                </c:pt>
                <c:pt idx="66534">
                  <c:v>112.8</c:v>
                </c:pt>
                <c:pt idx="66535">
                  <c:v>112.9</c:v>
                </c:pt>
                <c:pt idx="66536">
                  <c:v>112.9</c:v>
                </c:pt>
                <c:pt idx="66537">
                  <c:v>112.9</c:v>
                </c:pt>
                <c:pt idx="66538">
                  <c:v>112.9</c:v>
                </c:pt>
                <c:pt idx="66539">
                  <c:v>112.9</c:v>
                </c:pt>
                <c:pt idx="66540">
                  <c:v>112.9</c:v>
                </c:pt>
                <c:pt idx="66541">
                  <c:v>112.9</c:v>
                </c:pt>
                <c:pt idx="66542">
                  <c:v>112.9</c:v>
                </c:pt>
                <c:pt idx="66543">
                  <c:v>112.9</c:v>
                </c:pt>
                <c:pt idx="66544">
                  <c:v>112.9</c:v>
                </c:pt>
                <c:pt idx="66545">
                  <c:v>112.9</c:v>
                </c:pt>
                <c:pt idx="66546">
                  <c:v>112.9</c:v>
                </c:pt>
                <c:pt idx="66547">
                  <c:v>112.9</c:v>
                </c:pt>
                <c:pt idx="66548">
                  <c:v>113</c:v>
                </c:pt>
                <c:pt idx="66549">
                  <c:v>112.9</c:v>
                </c:pt>
                <c:pt idx="66550">
                  <c:v>112.9</c:v>
                </c:pt>
                <c:pt idx="66551">
                  <c:v>113</c:v>
                </c:pt>
                <c:pt idx="66552">
                  <c:v>113</c:v>
                </c:pt>
                <c:pt idx="66553">
                  <c:v>113</c:v>
                </c:pt>
                <c:pt idx="66554">
                  <c:v>113</c:v>
                </c:pt>
                <c:pt idx="66555">
                  <c:v>113</c:v>
                </c:pt>
                <c:pt idx="66556">
                  <c:v>113</c:v>
                </c:pt>
                <c:pt idx="66557">
                  <c:v>113</c:v>
                </c:pt>
                <c:pt idx="66558">
                  <c:v>113</c:v>
                </c:pt>
                <c:pt idx="66559">
                  <c:v>113</c:v>
                </c:pt>
                <c:pt idx="66560">
                  <c:v>113</c:v>
                </c:pt>
                <c:pt idx="66561">
                  <c:v>113</c:v>
                </c:pt>
                <c:pt idx="66562">
                  <c:v>113</c:v>
                </c:pt>
                <c:pt idx="66563">
                  <c:v>113</c:v>
                </c:pt>
                <c:pt idx="66564">
                  <c:v>113</c:v>
                </c:pt>
                <c:pt idx="66565">
                  <c:v>113</c:v>
                </c:pt>
                <c:pt idx="66566">
                  <c:v>113</c:v>
                </c:pt>
                <c:pt idx="66567">
                  <c:v>113</c:v>
                </c:pt>
                <c:pt idx="66568">
                  <c:v>113</c:v>
                </c:pt>
                <c:pt idx="66569">
                  <c:v>113</c:v>
                </c:pt>
                <c:pt idx="66570">
                  <c:v>113</c:v>
                </c:pt>
                <c:pt idx="66571">
                  <c:v>113</c:v>
                </c:pt>
                <c:pt idx="66572">
                  <c:v>113</c:v>
                </c:pt>
                <c:pt idx="66573">
                  <c:v>113</c:v>
                </c:pt>
                <c:pt idx="66574">
                  <c:v>113</c:v>
                </c:pt>
                <c:pt idx="66575">
                  <c:v>112.9</c:v>
                </c:pt>
                <c:pt idx="66576">
                  <c:v>112.9</c:v>
                </c:pt>
                <c:pt idx="66577">
                  <c:v>112.9</c:v>
                </c:pt>
                <c:pt idx="66578">
                  <c:v>113</c:v>
                </c:pt>
                <c:pt idx="66579">
                  <c:v>112.9</c:v>
                </c:pt>
                <c:pt idx="66580">
                  <c:v>112.9</c:v>
                </c:pt>
                <c:pt idx="66581">
                  <c:v>112.9</c:v>
                </c:pt>
                <c:pt idx="66582">
                  <c:v>112.9</c:v>
                </c:pt>
                <c:pt idx="66583">
                  <c:v>112.9</c:v>
                </c:pt>
                <c:pt idx="66584">
                  <c:v>112.9</c:v>
                </c:pt>
                <c:pt idx="66585">
                  <c:v>112.9</c:v>
                </c:pt>
                <c:pt idx="66586">
                  <c:v>112.9</c:v>
                </c:pt>
                <c:pt idx="66587">
                  <c:v>112.9</c:v>
                </c:pt>
                <c:pt idx="66588">
                  <c:v>112.9</c:v>
                </c:pt>
                <c:pt idx="66589">
                  <c:v>112.9</c:v>
                </c:pt>
                <c:pt idx="66590">
                  <c:v>112.9</c:v>
                </c:pt>
                <c:pt idx="66591">
                  <c:v>112.9</c:v>
                </c:pt>
                <c:pt idx="66592">
                  <c:v>112.8</c:v>
                </c:pt>
                <c:pt idx="66593">
                  <c:v>112.8</c:v>
                </c:pt>
                <c:pt idx="66594">
                  <c:v>112.8</c:v>
                </c:pt>
                <c:pt idx="66595">
                  <c:v>112.8</c:v>
                </c:pt>
                <c:pt idx="66596">
                  <c:v>112.8</c:v>
                </c:pt>
                <c:pt idx="66597">
                  <c:v>112.8</c:v>
                </c:pt>
                <c:pt idx="66598">
                  <c:v>112.8</c:v>
                </c:pt>
                <c:pt idx="66599">
                  <c:v>112.8</c:v>
                </c:pt>
                <c:pt idx="66600">
                  <c:v>112.8</c:v>
                </c:pt>
                <c:pt idx="66601">
                  <c:v>112.8</c:v>
                </c:pt>
                <c:pt idx="66602">
                  <c:v>112.8</c:v>
                </c:pt>
                <c:pt idx="66603">
                  <c:v>112.8</c:v>
                </c:pt>
                <c:pt idx="66604">
                  <c:v>112.8</c:v>
                </c:pt>
                <c:pt idx="66605">
                  <c:v>112.7</c:v>
                </c:pt>
                <c:pt idx="66606">
                  <c:v>112.7</c:v>
                </c:pt>
                <c:pt idx="66607">
                  <c:v>112.7</c:v>
                </c:pt>
                <c:pt idx="66608">
                  <c:v>112.7</c:v>
                </c:pt>
                <c:pt idx="66609">
                  <c:v>112.7</c:v>
                </c:pt>
                <c:pt idx="66610">
                  <c:v>112.7</c:v>
                </c:pt>
                <c:pt idx="66611">
                  <c:v>112.7</c:v>
                </c:pt>
                <c:pt idx="66612">
                  <c:v>112.7</c:v>
                </c:pt>
                <c:pt idx="66613">
                  <c:v>112.7</c:v>
                </c:pt>
                <c:pt idx="66614">
                  <c:v>112.7</c:v>
                </c:pt>
                <c:pt idx="66615">
                  <c:v>112.6</c:v>
                </c:pt>
                <c:pt idx="66616">
                  <c:v>112.6</c:v>
                </c:pt>
                <c:pt idx="66617">
                  <c:v>112.6</c:v>
                </c:pt>
                <c:pt idx="66618">
                  <c:v>112.6</c:v>
                </c:pt>
                <c:pt idx="66619">
                  <c:v>112.6</c:v>
                </c:pt>
                <c:pt idx="66620">
                  <c:v>112.6</c:v>
                </c:pt>
                <c:pt idx="66621">
                  <c:v>112.6</c:v>
                </c:pt>
                <c:pt idx="66622">
                  <c:v>112.6</c:v>
                </c:pt>
                <c:pt idx="66623">
                  <c:v>112.6</c:v>
                </c:pt>
                <c:pt idx="66624">
                  <c:v>112.6</c:v>
                </c:pt>
                <c:pt idx="66625">
                  <c:v>112.5</c:v>
                </c:pt>
                <c:pt idx="66626">
                  <c:v>112.5</c:v>
                </c:pt>
                <c:pt idx="66627">
                  <c:v>112.5</c:v>
                </c:pt>
                <c:pt idx="66628">
                  <c:v>112.5</c:v>
                </c:pt>
                <c:pt idx="66629">
                  <c:v>112.5</c:v>
                </c:pt>
                <c:pt idx="66630">
                  <c:v>112.5</c:v>
                </c:pt>
                <c:pt idx="66631">
                  <c:v>112.5</c:v>
                </c:pt>
                <c:pt idx="66632">
                  <c:v>112.4</c:v>
                </c:pt>
                <c:pt idx="66633">
                  <c:v>112.4</c:v>
                </c:pt>
                <c:pt idx="66634">
                  <c:v>112.4</c:v>
                </c:pt>
                <c:pt idx="66635">
                  <c:v>112.4</c:v>
                </c:pt>
                <c:pt idx="66636">
                  <c:v>112.4</c:v>
                </c:pt>
                <c:pt idx="66637">
                  <c:v>112.4</c:v>
                </c:pt>
                <c:pt idx="66638">
                  <c:v>112.4</c:v>
                </c:pt>
                <c:pt idx="66639">
                  <c:v>112.4</c:v>
                </c:pt>
                <c:pt idx="66640">
                  <c:v>112.3</c:v>
                </c:pt>
                <c:pt idx="66641">
                  <c:v>112.3</c:v>
                </c:pt>
                <c:pt idx="66642">
                  <c:v>112.3</c:v>
                </c:pt>
                <c:pt idx="66643">
                  <c:v>112.3</c:v>
                </c:pt>
                <c:pt idx="66644">
                  <c:v>112.3</c:v>
                </c:pt>
                <c:pt idx="66645">
                  <c:v>112.3</c:v>
                </c:pt>
                <c:pt idx="66646">
                  <c:v>112.2</c:v>
                </c:pt>
                <c:pt idx="66647">
                  <c:v>112.2</c:v>
                </c:pt>
                <c:pt idx="66648">
                  <c:v>112.2</c:v>
                </c:pt>
                <c:pt idx="66649">
                  <c:v>112.2</c:v>
                </c:pt>
                <c:pt idx="66650">
                  <c:v>112.2</c:v>
                </c:pt>
                <c:pt idx="66651">
                  <c:v>112.2</c:v>
                </c:pt>
                <c:pt idx="66652">
                  <c:v>112.2</c:v>
                </c:pt>
                <c:pt idx="66653">
                  <c:v>112.1</c:v>
                </c:pt>
                <c:pt idx="66654">
                  <c:v>112.1</c:v>
                </c:pt>
                <c:pt idx="66655">
                  <c:v>112.1</c:v>
                </c:pt>
                <c:pt idx="66656">
                  <c:v>112.1</c:v>
                </c:pt>
                <c:pt idx="66657">
                  <c:v>112.1</c:v>
                </c:pt>
                <c:pt idx="66658">
                  <c:v>112.1</c:v>
                </c:pt>
                <c:pt idx="66659">
                  <c:v>112</c:v>
                </c:pt>
                <c:pt idx="66660">
                  <c:v>112</c:v>
                </c:pt>
                <c:pt idx="66661">
                  <c:v>112</c:v>
                </c:pt>
                <c:pt idx="66662">
                  <c:v>112</c:v>
                </c:pt>
                <c:pt idx="66663">
                  <c:v>112</c:v>
                </c:pt>
                <c:pt idx="66664">
                  <c:v>112</c:v>
                </c:pt>
                <c:pt idx="66665">
                  <c:v>112</c:v>
                </c:pt>
                <c:pt idx="66666">
                  <c:v>111.9</c:v>
                </c:pt>
                <c:pt idx="66667">
                  <c:v>111.9</c:v>
                </c:pt>
                <c:pt idx="66668">
                  <c:v>111.9</c:v>
                </c:pt>
                <c:pt idx="66669">
                  <c:v>111.9</c:v>
                </c:pt>
                <c:pt idx="66670">
                  <c:v>112</c:v>
                </c:pt>
                <c:pt idx="66671">
                  <c:v>112</c:v>
                </c:pt>
                <c:pt idx="66672">
                  <c:v>112</c:v>
                </c:pt>
                <c:pt idx="66673">
                  <c:v>112</c:v>
                </c:pt>
                <c:pt idx="66674">
                  <c:v>111.9</c:v>
                </c:pt>
                <c:pt idx="66675">
                  <c:v>111.9</c:v>
                </c:pt>
                <c:pt idx="66676">
                  <c:v>111.9</c:v>
                </c:pt>
                <c:pt idx="66677">
                  <c:v>111.9</c:v>
                </c:pt>
                <c:pt idx="66678">
                  <c:v>111.9</c:v>
                </c:pt>
                <c:pt idx="66679">
                  <c:v>111.9</c:v>
                </c:pt>
                <c:pt idx="66680">
                  <c:v>111.9</c:v>
                </c:pt>
                <c:pt idx="66681">
                  <c:v>111.8</c:v>
                </c:pt>
                <c:pt idx="66682">
                  <c:v>111.8</c:v>
                </c:pt>
                <c:pt idx="66683">
                  <c:v>111.8</c:v>
                </c:pt>
                <c:pt idx="66684">
                  <c:v>111.8</c:v>
                </c:pt>
                <c:pt idx="66685">
                  <c:v>111.8</c:v>
                </c:pt>
                <c:pt idx="66686">
                  <c:v>111.8</c:v>
                </c:pt>
                <c:pt idx="66687">
                  <c:v>111.7</c:v>
                </c:pt>
                <c:pt idx="66688">
                  <c:v>111.7</c:v>
                </c:pt>
                <c:pt idx="66689">
                  <c:v>111.7</c:v>
                </c:pt>
                <c:pt idx="66690">
                  <c:v>111.7</c:v>
                </c:pt>
                <c:pt idx="66691">
                  <c:v>111.7</c:v>
                </c:pt>
                <c:pt idx="66692">
                  <c:v>111.6</c:v>
                </c:pt>
                <c:pt idx="66693">
                  <c:v>111.6</c:v>
                </c:pt>
                <c:pt idx="66694">
                  <c:v>111.6</c:v>
                </c:pt>
                <c:pt idx="66695">
                  <c:v>111.6</c:v>
                </c:pt>
                <c:pt idx="66696">
                  <c:v>111.6</c:v>
                </c:pt>
                <c:pt idx="66697">
                  <c:v>111.5</c:v>
                </c:pt>
                <c:pt idx="66698">
                  <c:v>111.5</c:v>
                </c:pt>
                <c:pt idx="66699">
                  <c:v>111.5</c:v>
                </c:pt>
                <c:pt idx="66700">
                  <c:v>111.5</c:v>
                </c:pt>
                <c:pt idx="66701">
                  <c:v>111.5</c:v>
                </c:pt>
                <c:pt idx="66702">
                  <c:v>111.5</c:v>
                </c:pt>
                <c:pt idx="66703">
                  <c:v>111.4</c:v>
                </c:pt>
                <c:pt idx="66704">
                  <c:v>111.4</c:v>
                </c:pt>
                <c:pt idx="66705">
                  <c:v>111.4</c:v>
                </c:pt>
                <c:pt idx="66706">
                  <c:v>111.4</c:v>
                </c:pt>
                <c:pt idx="66707">
                  <c:v>111.4</c:v>
                </c:pt>
                <c:pt idx="66708">
                  <c:v>111.4</c:v>
                </c:pt>
                <c:pt idx="66709">
                  <c:v>111.3</c:v>
                </c:pt>
                <c:pt idx="66710">
                  <c:v>111.3</c:v>
                </c:pt>
                <c:pt idx="66711">
                  <c:v>111.3</c:v>
                </c:pt>
                <c:pt idx="66712">
                  <c:v>111.3</c:v>
                </c:pt>
                <c:pt idx="66713">
                  <c:v>111.3</c:v>
                </c:pt>
                <c:pt idx="66714">
                  <c:v>111.3</c:v>
                </c:pt>
                <c:pt idx="66715">
                  <c:v>111.3</c:v>
                </c:pt>
                <c:pt idx="66716">
                  <c:v>111.2</c:v>
                </c:pt>
                <c:pt idx="66717">
                  <c:v>111.2</c:v>
                </c:pt>
                <c:pt idx="66718">
                  <c:v>111.2</c:v>
                </c:pt>
                <c:pt idx="66719">
                  <c:v>111.2</c:v>
                </c:pt>
                <c:pt idx="66720">
                  <c:v>111.2</c:v>
                </c:pt>
                <c:pt idx="66721">
                  <c:v>111.2</c:v>
                </c:pt>
                <c:pt idx="66722">
                  <c:v>111.1</c:v>
                </c:pt>
                <c:pt idx="66723">
                  <c:v>111.1</c:v>
                </c:pt>
                <c:pt idx="66724">
                  <c:v>111.1</c:v>
                </c:pt>
                <c:pt idx="66725">
                  <c:v>111.1</c:v>
                </c:pt>
                <c:pt idx="66726">
                  <c:v>111.1</c:v>
                </c:pt>
                <c:pt idx="66727">
                  <c:v>111.1</c:v>
                </c:pt>
                <c:pt idx="66728">
                  <c:v>111.1</c:v>
                </c:pt>
                <c:pt idx="66729">
                  <c:v>111.1</c:v>
                </c:pt>
                <c:pt idx="66730">
                  <c:v>111.1</c:v>
                </c:pt>
                <c:pt idx="66731">
                  <c:v>111</c:v>
                </c:pt>
                <c:pt idx="66732">
                  <c:v>111</c:v>
                </c:pt>
                <c:pt idx="66733">
                  <c:v>111</c:v>
                </c:pt>
                <c:pt idx="66734">
                  <c:v>111</c:v>
                </c:pt>
                <c:pt idx="66735">
                  <c:v>111</c:v>
                </c:pt>
                <c:pt idx="66736">
                  <c:v>111</c:v>
                </c:pt>
                <c:pt idx="66737">
                  <c:v>111</c:v>
                </c:pt>
                <c:pt idx="66738">
                  <c:v>111</c:v>
                </c:pt>
                <c:pt idx="66739">
                  <c:v>111</c:v>
                </c:pt>
                <c:pt idx="66740">
                  <c:v>111</c:v>
                </c:pt>
                <c:pt idx="66741">
                  <c:v>111</c:v>
                </c:pt>
                <c:pt idx="66742">
                  <c:v>111</c:v>
                </c:pt>
                <c:pt idx="66743">
                  <c:v>111</c:v>
                </c:pt>
                <c:pt idx="66744">
                  <c:v>111</c:v>
                </c:pt>
                <c:pt idx="66745">
                  <c:v>110.9</c:v>
                </c:pt>
                <c:pt idx="66746">
                  <c:v>110.9</c:v>
                </c:pt>
                <c:pt idx="66747">
                  <c:v>110.9</c:v>
                </c:pt>
                <c:pt idx="66748">
                  <c:v>110.9</c:v>
                </c:pt>
                <c:pt idx="66749">
                  <c:v>110.9</c:v>
                </c:pt>
                <c:pt idx="66750">
                  <c:v>110.9</c:v>
                </c:pt>
                <c:pt idx="66751">
                  <c:v>110.9</c:v>
                </c:pt>
                <c:pt idx="66752">
                  <c:v>110.9</c:v>
                </c:pt>
                <c:pt idx="66753">
                  <c:v>110.9</c:v>
                </c:pt>
                <c:pt idx="66754">
                  <c:v>110.9</c:v>
                </c:pt>
                <c:pt idx="66755">
                  <c:v>110.9</c:v>
                </c:pt>
                <c:pt idx="66756">
                  <c:v>110.9</c:v>
                </c:pt>
                <c:pt idx="66757">
                  <c:v>110.9</c:v>
                </c:pt>
                <c:pt idx="66758">
                  <c:v>110.9</c:v>
                </c:pt>
                <c:pt idx="66759">
                  <c:v>110.9</c:v>
                </c:pt>
                <c:pt idx="66760">
                  <c:v>110.9</c:v>
                </c:pt>
                <c:pt idx="66761">
                  <c:v>110.9</c:v>
                </c:pt>
                <c:pt idx="66762">
                  <c:v>110.9</c:v>
                </c:pt>
                <c:pt idx="66763">
                  <c:v>110.9</c:v>
                </c:pt>
                <c:pt idx="66764">
                  <c:v>110.9</c:v>
                </c:pt>
                <c:pt idx="66765">
                  <c:v>110.9</c:v>
                </c:pt>
                <c:pt idx="66766">
                  <c:v>110.9</c:v>
                </c:pt>
                <c:pt idx="66767">
                  <c:v>110.9</c:v>
                </c:pt>
                <c:pt idx="66768">
                  <c:v>110.9</c:v>
                </c:pt>
                <c:pt idx="66769">
                  <c:v>110.9</c:v>
                </c:pt>
                <c:pt idx="66770">
                  <c:v>110.9</c:v>
                </c:pt>
                <c:pt idx="66771">
                  <c:v>110.9</c:v>
                </c:pt>
                <c:pt idx="66772">
                  <c:v>110.9</c:v>
                </c:pt>
                <c:pt idx="66773">
                  <c:v>110.9</c:v>
                </c:pt>
                <c:pt idx="66774">
                  <c:v>110.9</c:v>
                </c:pt>
                <c:pt idx="66775">
                  <c:v>110.9</c:v>
                </c:pt>
                <c:pt idx="66776">
                  <c:v>110.9</c:v>
                </c:pt>
                <c:pt idx="66777">
                  <c:v>110.9</c:v>
                </c:pt>
                <c:pt idx="66778">
                  <c:v>110.9</c:v>
                </c:pt>
                <c:pt idx="66779">
                  <c:v>110.9</c:v>
                </c:pt>
                <c:pt idx="66780">
                  <c:v>110.9</c:v>
                </c:pt>
                <c:pt idx="66781">
                  <c:v>110.9</c:v>
                </c:pt>
                <c:pt idx="66782">
                  <c:v>110.9</c:v>
                </c:pt>
                <c:pt idx="66783">
                  <c:v>110.9</c:v>
                </c:pt>
                <c:pt idx="66784">
                  <c:v>110.9</c:v>
                </c:pt>
                <c:pt idx="66785">
                  <c:v>110.9</c:v>
                </c:pt>
                <c:pt idx="66786">
                  <c:v>110.9</c:v>
                </c:pt>
                <c:pt idx="66787">
                  <c:v>110.9</c:v>
                </c:pt>
                <c:pt idx="66788">
                  <c:v>110.9</c:v>
                </c:pt>
                <c:pt idx="66789">
                  <c:v>110.9</c:v>
                </c:pt>
                <c:pt idx="66790">
                  <c:v>110.9</c:v>
                </c:pt>
                <c:pt idx="66791">
                  <c:v>110.9</c:v>
                </c:pt>
                <c:pt idx="66792">
                  <c:v>110.9</c:v>
                </c:pt>
                <c:pt idx="66793">
                  <c:v>110.9</c:v>
                </c:pt>
                <c:pt idx="66794">
                  <c:v>110.9</c:v>
                </c:pt>
                <c:pt idx="66795">
                  <c:v>110.9</c:v>
                </c:pt>
                <c:pt idx="66796">
                  <c:v>110.9</c:v>
                </c:pt>
                <c:pt idx="66797">
                  <c:v>110.9</c:v>
                </c:pt>
                <c:pt idx="66798">
                  <c:v>110.9</c:v>
                </c:pt>
                <c:pt idx="66799">
                  <c:v>110.9</c:v>
                </c:pt>
                <c:pt idx="66800">
                  <c:v>110.9</c:v>
                </c:pt>
                <c:pt idx="66801">
                  <c:v>111</c:v>
                </c:pt>
                <c:pt idx="66802">
                  <c:v>111</c:v>
                </c:pt>
                <c:pt idx="66803">
                  <c:v>111</c:v>
                </c:pt>
                <c:pt idx="66804">
                  <c:v>111</c:v>
                </c:pt>
                <c:pt idx="66805">
                  <c:v>111</c:v>
                </c:pt>
                <c:pt idx="66806">
                  <c:v>111</c:v>
                </c:pt>
                <c:pt idx="66807">
                  <c:v>111</c:v>
                </c:pt>
                <c:pt idx="66808">
                  <c:v>111</c:v>
                </c:pt>
                <c:pt idx="66809">
                  <c:v>111</c:v>
                </c:pt>
                <c:pt idx="66810">
                  <c:v>111</c:v>
                </c:pt>
                <c:pt idx="66811">
                  <c:v>111</c:v>
                </c:pt>
                <c:pt idx="66812">
                  <c:v>111</c:v>
                </c:pt>
                <c:pt idx="66813">
                  <c:v>111</c:v>
                </c:pt>
                <c:pt idx="66814">
                  <c:v>111</c:v>
                </c:pt>
                <c:pt idx="66815">
                  <c:v>111.1</c:v>
                </c:pt>
                <c:pt idx="66816">
                  <c:v>111.1</c:v>
                </c:pt>
                <c:pt idx="66817">
                  <c:v>111.1</c:v>
                </c:pt>
                <c:pt idx="66818">
                  <c:v>111.1</c:v>
                </c:pt>
                <c:pt idx="66819">
                  <c:v>111.1</c:v>
                </c:pt>
                <c:pt idx="66820">
                  <c:v>111.1</c:v>
                </c:pt>
                <c:pt idx="66821">
                  <c:v>111.1</c:v>
                </c:pt>
                <c:pt idx="66822">
                  <c:v>111.1</c:v>
                </c:pt>
                <c:pt idx="66823">
                  <c:v>111.2</c:v>
                </c:pt>
                <c:pt idx="66824">
                  <c:v>111.2</c:v>
                </c:pt>
                <c:pt idx="66825">
                  <c:v>111.2</c:v>
                </c:pt>
                <c:pt idx="66826">
                  <c:v>111.2</c:v>
                </c:pt>
                <c:pt idx="66827">
                  <c:v>111.2</c:v>
                </c:pt>
                <c:pt idx="66828">
                  <c:v>111.2</c:v>
                </c:pt>
                <c:pt idx="66829">
                  <c:v>111.2</c:v>
                </c:pt>
                <c:pt idx="66830">
                  <c:v>111.2</c:v>
                </c:pt>
                <c:pt idx="66831">
                  <c:v>111.2</c:v>
                </c:pt>
                <c:pt idx="66832">
                  <c:v>111.3</c:v>
                </c:pt>
                <c:pt idx="66833">
                  <c:v>111.3</c:v>
                </c:pt>
                <c:pt idx="66834">
                  <c:v>111.3</c:v>
                </c:pt>
                <c:pt idx="66835">
                  <c:v>111.3</c:v>
                </c:pt>
                <c:pt idx="66836">
                  <c:v>111.3</c:v>
                </c:pt>
                <c:pt idx="66837">
                  <c:v>111.3</c:v>
                </c:pt>
                <c:pt idx="66838">
                  <c:v>111.4</c:v>
                </c:pt>
                <c:pt idx="66839">
                  <c:v>111.4</c:v>
                </c:pt>
                <c:pt idx="66840">
                  <c:v>111.4</c:v>
                </c:pt>
                <c:pt idx="66841">
                  <c:v>111.4</c:v>
                </c:pt>
                <c:pt idx="66842">
                  <c:v>111.4</c:v>
                </c:pt>
                <c:pt idx="66843">
                  <c:v>111.4</c:v>
                </c:pt>
                <c:pt idx="66844">
                  <c:v>111.4</c:v>
                </c:pt>
                <c:pt idx="66845">
                  <c:v>111.5</c:v>
                </c:pt>
                <c:pt idx="66846">
                  <c:v>111.5</c:v>
                </c:pt>
                <c:pt idx="66847">
                  <c:v>111.5</c:v>
                </c:pt>
                <c:pt idx="66848">
                  <c:v>111.5</c:v>
                </c:pt>
                <c:pt idx="66849">
                  <c:v>111.5</c:v>
                </c:pt>
                <c:pt idx="66850">
                  <c:v>111.5</c:v>
                </c:pt>
                <c:pt idx="66851">
                  <c:v>111.6</c:v>
                </c:pt>
                <c:pt idx="66852">
                  <c:v>111.6</c:v>
                </c:pt>
                <c:pt idx="66853">
                  <c:v>111.6</c:v>
                </c:pt>
                <c:pt idx="66854">
                  <c:v>111.6</c:v>
                </c:pt>
                <c:pt idx="66855">
                  <c:v>111.6</c:v>
                </c:pt>
                <c:pt idx="66856">
                  <c:v>111.7</c:v>
                </c:pt>
                <c:pt idx="66857">
                  <c:v>111.7</c:v>
                </c:pt>
                <c:pt idx="66858">
                  <c:v>111.7</c:v>
                </c:pt>
                <c:pt idx="66859">
                  <c:v>111.7</c:v>
                </c:pt>
                <c:pt idx="66860">
                  <c:v>111.7</c:v>
                </c:pt>
                <c:pt idx="66861">
                  <c:v>111.7</c:v>
                </c:pt>
                <c:pt idx="66862">
                  <c:v>111.8</c:v>
                </c:pt>
                <c:pt idx="66863">
                  <c:v>111.8</c:v>
                </c:pt>
                <c:pt idx="66864">
                  <c:v>111.8</c:v>
                </c:pt>
                <c:pt idx="66865">
                  <c:v>111.8</c:v>
                </c:pt>
                <c:pt idx="66866">
                  <c:v>111.8</c:v>
                </c:pt>
                <c:pt idx="66867">
                  <c:v>111.8</c:v>
                </c:pt>
                <c:pt idx="66868">
                  <c:v>111.9</c:v>
                </c:pt>
                <c:pt idx="66869">
                  <c:v>111.9</c:v>
                </c:pt>
                <c:pt idx="66870">
                  <c:v>111.9</c:v>
                </c:pt>
                <c:pt idx="66871">
                  <c:v>111.9</c:v>
                </c:pt>
                <c:pt idx="66872">
                  <c:v>111.9</c:v>
                </c:pt>
                <c:pt idx="66873">
                  <c:v>112</c:v>
                </c:pt>
                <c:pt idx="66874">
                  <c:v>112</c:v>
                </c:pt>
                <c:pt idx="66875">
                  <c:v>112</c:v>
                </c:pt>
                <c:pt idx="66876">
                  <c:v>112</c:v>
                </c:pt>
                <c:pt idx="66877">
                  <c:v>112</c:v>
                </c:pt>
                <c:pt idx="66878">
                  <c:v>112</c:v>
                </c:pt>
                <c:pt idx="66879">
                  <c:v>111.9</c:v>
                </c:pt>
                <c:pt idx="66880">
                  <c:v>111.9</c:v>
                </c:pt>
                <c:pt idx="66881">
                  <c:v>112</c:v>
                </c:pt>
                <c:pt idx="66882">
                  <c:v>112</c:v>
                </c:pt>
                <c:pt idx="66883">
                  <c:v>112</c:v>
                </c:pt>
                <c:pt idx="66884">
                  <c:v>112</c:v>
                </c:pt>
                <c:pt idx="66885">
                  <c:v>112</c:v>
                </c:pt>
                <c:pt idx="66886">
                  <c:v>112</c:v>
                </c:pt>
                <c:pt idx="66887">
                  <c:v>112</c:v>
                </c:pt>
                <c:pt idx="66888">
                  <c:v>112</c:v>
                </c:pt>
                <c:pt idx="66889">
                  <c:v>112.1</c:v>
                </c:pt>
                <c:pt idx="66890">
                  <c:v>112.1</c:v>
                </c:pt>
                <c:pt idx="66891">
                  <c:v>112.1</c:v>
                </c:pt>
                <c:pt idx="66892">
                  <c:v>112.1</c:v>
                </c:pt>
                <c:pt idx="66893">
                  <c:v>112.1</c:v>
                </c:pt>
                <c:pt idx="66894">
                  <c:v>112.2</c:v>
                </c:pt>
                <c:pt idx="66895">
                  <c:v>112.2</c:v>
                </c:pt>
                <c:pt idx="66896">
                  <c:v>112.2</c:v>
                </c:pt>
                <c:pt idx="66897">
                  <c:v>112.2</c:v>
                </c:pt>
                <c:pt idx="66898">
                  <c:v>112.2</c:v>
                </c:pt>
                <c:pt idx="66899">
                  <c:v>112.3</c:v>
                </c:pt>
                <c:pt idx="66900">
                  <c:v>112.3</c:v>
                </c:pt>
                <c:pt idx="66901">
                  <c:v>112.3</c:v>
                </c:pt>
                <c:pt idx="66902">
                  <c:v>112.3</c:v>
                </c:pt>
                <c:pt idx="66903">
                  <c:v>112.3</c:v>
                </c:pt>
                <c:pt idx="66904">
                  <c:v>112.4</c:v>
                </c:pt>
                <c:pt idx="66905">
                  <c:v>112.4</c:v>
                </c:pt>
                <c:pt idx="66906">
                  <c:v>112.4</c:v>
                </c:pt>
                <c:pt idx="66907">
                  <c:v>112.4</c:v>
                </c:pt>
                <c:pt idx="66908">
                  <c:v>112.4</c:v>
                </c:pt>
                <c:pt idx="66909">
                  <c:v>112.5</c:v>
                </c:pt>
                <c:pt idx="66910">
                  <c:v>112.5</c:v>
                </c:pt>
                <c:pt idx="66911">
                  <c:v>112.5</c:v>
                </c:pt>
                <c:pt idx="66912">
                  <c:v>112.5</c:v>
                </c:pt>
                <c:pt idx="66913">
                  <c:v>112.5</c:v>
                </c:pt>
                <c:pt idx="66914">
                  <c:v>112.5</c:v>
                </c:pt>
                <c:pt idx="66915">
                  <c:v>112.6</c:v>
                </c:pt>
                <c:pt idx="66916">
                  <c:v>112.6</c:v>
                </c:pt>
                <c:pt idx="66917">
                  <c:v>112.6</c:v>
                </c:pt>
                <c:pt idx="66918">
                  <c:v>112.6</c:v>
                </c:pt>
                <c:pt idx="66919">
                  <c:v>112.6</c:v>
                </c:pt>
                <c:pt idx="66920">
                  <c:v>112.7</c:v>
                </c:pt>
                <c:pt idx="66921">
                  <c:v>112.7</c:v>
                </c:pt>
                <c:pt idx="66922">
                  <c:v>112.7</c:v>
                </c:pt>
                <c:pt idx="66923">
                  <c:v>112.7</c:v>
                </c:pt>
                <c:pt idx="66924">
                  <c:v>112.7</c:v>
                </c:pt>
                <c:pt idx="66925">
                  <c:v>112.7</c:v>
                </c:pt>
                <c:pt idx="66926">
                  <c:v>112.7</c:v>
                </c:pt>
                <c:pt idx="66927">
                  <c:v>112.8</c:v>
                </c:pt>
                <c:pt idx="66928">
                  <c:v>112.8</c:v>
                </c:pt>
                <c:pt idx="66929">
                  <c:v>112.8</c:v>
                </c:pt>
                <c:pt idx="66930">
                  <c:v>112.8</c:v>
                </c:pt>
                <c:pt idx="66931">
                  <c:v>112.8</c:v>
                </c:pt>
                <c:pt idx="66932">
                  <c:v>112.8</c:v>
                </c:pt>
                <c:pt idx="66933">
                  <c:v>112.8</c:v>
                </c:pt>
                <c:pt idx="66934">
                  <c:v>112.9</c:v>
                </c:pt>
                <c:pt idx="66935">
                  <c:v>112.9</c:v>
                </c:pt>
                <c:pt idx="66936">
                  <c:v>112.9</c:v>
                </c:pt>
                <c:pt idx="66937">
                  <c:v>112.9</c:v>
                </c:pt>
                <c:pt idx="66938">
                  <c:v>112.9</c:v>
                </c:pt>
                <c:pt idx="66939">
                  <c:v>112.9</c:v>
                </c:pt>
                <c:pt idx="66940">
                  <c:v>112.9</c:v>
                </c:pt>
                <c:pt idx="66941">
                  <c:v>112.9</c:v>
                </c:pt>
                <c:pt idx="66942">
                  <c:v>113</c:v>
                </c:pt>
                <c:pt idx="66943">
                  <c:v>113</c:v>
                </c:pt>
                <c:pt idx="66944">
                  <c:v>113</c:v>
                </c:pt>
                <c:pt idx="66945">
                  <c:v>113</c:v>
                </c:pt>
                <c:pt idx="66946">
                  <c:v>113</c:v>
                </c:pt>
                <c:pt idx="66947">
                  <c:v>113</c:v>
                </c:pt>
                <c:pt idx="66948">
                  <c:v>113</c:v>
                </c:pt>
                <c:pt idx="66949">
                  <c:v>113</c:v>
                </c:pt>
                <c:pt idx="66950">
                  <c:v>113</c:v>
                </c:pt>
                <c:pt idx="66951">
                  <c:v>113</c:v>
                </c:pt>
                <c:pt idx="66952">
                  <c:v>113</c:v>
                </c:pt>
                <c:pt idx="66953">
                  <c:v>113.1</c:v>
                </c:pt>
                <c:pt idx="66954">
                  <c:v>113.1</c:v>
                </c:pt>
                <c:pt idx="66955">
                  <c:v>113.1</c:v>
                </c:pt>
                <c:pt idx="66956">
                  <c:v>113.1</c:v>
                </c:pt>
                <c:pt idx="66957">
                  <c:v>113.1</c:v>
                </c:pt>
                <c:pt idx="66958">
                  <c:v>113.1</c:v>
                </c:pt>
                <c:pt idx="66959">
                  <c:v>113.1</c:v>
                </c:pt>
                <c:pt idx="66960">
                  <c:v>113.1</c:v>
                </c:pt>
                <c:pt idx="66961">
                  <c:v>113.1</c:v>
                </c:pt>
                <c:pt idx="66962">
                  <c:v>113.1</c:v>
                </c:pt>
                <c:pt idx="66963">
                  <c:v>113.1</c:v>
                </c:pt>
                <c:pt idx="66964">
                  <c:v>113.1</c:v>
                </c:pt>
                <c:pt idx="66965">
                  <c:v>113.1</c:v>
                </c:pt>
                <c:pt idx="66966">
                  <c:v>113.1</c:v>
                </c:pt>
                <c:pt idx="66967">
                  <c:v>113.1</c:v>
                </c:pt>
                <c:pt idx="66968">
                  <c:v>113.1</c:v>
                </c:pt>
                <c:pt idx="66969">
                  <c:v>113.1</c:v>
                </c:pt>
                <c:pt idx="66970">
                  <c:v>113.1</c:v>
                </c:pt>
                <c:pt idx="66971">
                  <c:v>113.1</c:v>
                </c:pt>
                <c:pt idx="66972">
                  <c:v>113.1</c:v>
                </c:pt>
                <c:pt idx="66973">
                  <c:v>113.2</c:v>
                </c:pt>
                <c:pt idx="66974">
                  <c:v>113.1</c:v>
                </c:pt>
                <c:pt idx="66975">
                  <c:v>113.1</c:v>
                </c:pt>
                <c:pt idx="66976">
                  <c:v>113.2</c:v>
                </c:pt>
                <c:pt idx="66977">
                  <c:v>113.1</c:v>
                </c:pt>
                <c:pt idx="66978">
                  <c:v>113.1</c:v>
                </c:pt>
                <c:pt idx="66979">
                  <c:v>113.1</c:v>
                </c:pt>
                <c:pt idx="66980">
                  <c:v>113.1</c:v>
                </c:pt>
                <c:pt idx="66981">
                  <c:v>113.1</c:v>
                </c:pt>
                <c:pt idx="66982">
                  <c:v>113.2</c:v>
                </c:pt>
                <c:pt idx="66983">
                  <c:v>113.2</c:v>
                </c:pt>
                <c:pt idx="66984">
                  <c:v>113.2</c:v>
                </c:pt>
                <c:pt idx="66985">
                  <c:v>113.2</c:v>
                </c:pt>
                <c:pt idx="66986">
                  <c:v>113.2</c:v>
                </c:pt>
                <c:pt idx="66987">
                  <c:v>113.2</c:v>
                </c:pt>
                <c:pt idx="66988">
                  <c:v>113.1</c:v>
                </c:pt>
                <c:pt idx="66989">
                  <c:v>113.1</c:v>
                </c:pt>
                <c:pt idx="66990">
                  <c:v>113.1</c:v>
                </c:pt>
                <c:pt idx="66991">
                  <c:v>113.2</c:v>
                </c:pt>
                <c:pt idx="66992">
                  <c:v>113.1</c:v>
                </c:pt>
                <c:pt idx="66993">
                  <c:v>113.1</c:v>
                </c:pt>
                <c:pt idx="66994">
                  <c:v>113.1</c:v>
                </c:pt>
                <c:pt idx="66995">
                  <c:v>113.1</c:v>
                </c:pt>
                <c:pt idx="66996">
                  <c:v>113.1</c:v>
                </c:pt>
                <c:pt idx="66997">
                  <c:v>113.1</c:v>
                </c:pt>
                <c:pt idx="66998">
                  <c:v>113.1</c:v>
                </c:pt>
                <c:pt idx="66999">
                  <c:v>113.1</c:v>
                </c:pt>
                <c:pt idx="67000">
                  <c:v>113.1</c:v>
                </c:pt>
                <c:pt idx="67001">
                  <c:v>113.1</c:v>
                </c:pt>
                <c:pt idx="67002">
                  <c:v>113.1</c:v>
                </c:pt>
                <c:pt idx="67003">
                  <c:v>113.1</c:v>
                </c:pt>
                <c:pt idx="67004">
                  <c:v>113.1</c:v>
                </c:pt>
                <c:pt idx="67005">
                  <c:v>113.1</c:v>
                </c:pt>
                <c:pt idx="67006">
                  <c:v>113.1</c:v>
                </c:pt>
                <c:pt idx="67007">
                  <c:v>113.1</c:v>
                </c:pt>
                <c:pt idx="67008">
                  <c:v>113.1</c:v>
                </c:pt>
                <c:pt idx="67009">
                  <c:v>113.1</c:v>
                </c:pt>
                <c:pt idx="67010">
                  <c:v>113.1</c:v>
                </c:pt>
                <c:pt idx="67011">
                  <c:v>113</c:v>
                </c:pt>
                <c:pt idx="67012">
                  <c:v>113.1</c:v>
                </c:pt>
                <c:pt idx="67013">
                  <c:v>113</c:v>
                </c:pt>
                <c:pt idx="67014">
                  <c:v>113</c:v>
                </c:pt>
                <c:pt idx="67015">
                  <c:v>113</c:v>
                </c:pt>
                <c:pt idx="67016">
                  <c:v>113</c:v>
                </c:pt>
                <c:pt idx="67017">
                  <c:v>113</c:v>
                </c:pt>
                <c:pt idx="67018">
                  <c:v>113</c:v>
                </c:pt>
                <c:pt idx="67019">
                  <c:v>113</c:v>
                </c:pt>
                <c:pt idx="67020">
                  <c:v>113</c:v>
                </c:pt>
                <c:pt idx="67021">
                  <c:v>113</c:v>
                </c:pt>
                <c:pt idx="67022">
                  <c:v>113</c:v>
                </c:pt>
                <c:pt idx="67023">
                  <c:v>113</c:v>
                </c:pt>
                <c:pt idx="67024">
                  <c:v>112.9</c:v>
                </c:pt>
                <c:pt idx="67025">
                  <c:v>112.9</c:v>
                </c:pt>
                <c:pt idx="67026">
                  <c:v>112.9</c:v>
                </c:pt>
                <c:pt idx="67027">
                  <c:v>112.9</c:v>
                </c:pt>
                <c:pt idx="67028">
                  <c:v>112.9</c:v>
                </c:pt>
                <c:pt idx="67029">
                  <c:v>112.9</c:v>
                </c:pt>
                <c:pt idx="67030">
                  <c:v>112.9</c:v>
                </c:pt>
                <c:pt idx="67031">
                  <c:v>112.9</c:v>
                </c:pt>
                <c:pt idx="67032">
                  <c:v>112.9</c:v>
                </c:pt>
                <c:pt idx="67033">
                  <c:v>112.9</c:v>
                </c:pt>
                <c:pt idx="67034">
                  <c:v>112.8</c:v>
                </c:pt>
                <c:pt idx="67035">
                  <c:v>112.8</c:v>
                </c:pt>
                <c:pt idx="67036">
                  <c:v>112.8</c:v>
                </c:pt>
                <c:pt idx="67037">
                  <c:v>112.8</c:v>
                </c:pt>
                <c:pt idx="67038">
                  <c:v>112.8</c:v>
                </c:pt>
                <c:pt idx="67039">
                  <c:v>112.8</c:v>
                </c:pt>
                <c:pt idx="67040">
                  <c:v>112.8</c:v>
                </c:pt>
                <c:pt idx="67041">
                  <c:v>112.8</c:v>
                </c:pt>
                <c:pt idx="67042">
                  <c:v>112.8</c:v>
                </c:pt>
                <c:pt idx="67043">
                  <c:v>112.7</c:v>
                </c:pt>
                <c:pt idx="67044">
                  <c:v>112.7</c:v>
                </c:pt>
                <c:pt idx="67045">
                  <c:v>112.7</c:v>
                </c:pt>
                <c:pt idx="67046">
                  <c:v>112.7</c:v>
                </c:pt>
                <c:pt idx="67047">
                  <c:v>112.7</c:v>
                </c:pt>
                <c:pt idx="67048">
                  <c:v>112.7</c:v>
                </c:pt>
                <c:pt idx="67049">
                  <c:v>112.7</c:v>
                </c:pt>
                <c:pt idx="67050">
                  <c:v>112.6</c:v>
                </c:pt>
                <c:pt idx="67051">
                  <c:v>112.6</c:v>
                </c:pt>
                <c:pt idx="67052">
                  <c:v>112.6</c:v>
                </c:pt>
                <c:pt idx="67053">
                  <c:v>112.6</c:v>
                </c:pt>
                <c:pt idx="67054">
                  <c:v>112.6</c:v>
                </c:pt>
                <c:pt idx="67055">
                  <c:v>112.6</c:v>
                </c:pt>
                <c:pt idx="67056">
                  <c:v>112.6</c:v>
                </c:pt>
                <c:pt idx="67057">
                  <c:v>112.5</c:v>
                </c:pt>
                <c:pt idx="67058">
                  <c:v>112.5</c:v>
                </c:pt>
                <c:pt idx="67059">
                  <c:v>112.5</c:v>
                </c:pt>
                <c:pt idx="67060">
                  <c:v>112.5</c:v>
                </c:pt>
                <c:pt idx="67061">
                  <c:v>112.5</c:v>
                </c:pt>
                <c:pt idx="67062">
                  <c:v>112.5</c:v>
                </c:pt>
                <c:pt idx="67063">
                  <c:v>112.4</c:v>
                </c:pt>
                <c:pt idx="67064">
                  <c:v>112.4</c:v>
                </c:pt>
                <c:pt idx="67065">
                  <c:v>112.4</c:v>
                </c:pt>
                <c:pt idx="67066">
                  <c:v>112.4</c:v>
                </c:pt>
                <c:pt idx="67067">
                  <c:v>112.4</c:v>
                </c:pt>
                <c:pt idx="67068">
                  <c:v>112.4</c:v>
                </c:pt>
                <c:pt idx="67069">
                  <c:v>112.4</c:v>
                </c:pt>
                <c:pt idx="67070">
                  <c:v>112.3</c:v>
                </c:pt>
                <c:pt idx="67071">
                  <c:v>112.3</c:v>
                </c:pt>
                <c:pt idx="67072">
                  <c:v>112.3</c:v>
                </c:pt>
                <c:pt idx="67073">
                  <c:v>112.3</c:v>
                </c:pt>
                <c:pt idx="67074">
                  <c:v>112.3</c:v>
                </c:pt>
                <c:pt idx="67075">
                  <c:v>112.3</c:v>
                </c:pt>
                <c:pt idx="67076">
                  <c:v>112.2</c:v>
                </c:pt>
                <c:pt idx="67077">
                  <c:v>112.2</c:v>
                </c:pt>
                <c:pt idx="67078">
                  <c:v>112.2</c:v>
                </c:pt>
                <c:pt idx="67079">
                  <c:v>112.2</c:v>
                </c:pt>
                <c:pt idx="67080">
                  <c:v>112.2</c:v>
                </c:pt>
                <c:pt idx="67081">
                  <c:v>112.2</c:v>
                </c:pt>
                <c:pt idx="67082">
                  <c:v>112.2</c:v>
                </c:pt>
                <c:pt idx="67083">
                  <c:v>112.1</c:v>
                </c:pt>
                <c:pt idx="67084">
                  <c:v>112.1</c:v>
                </c:pt>
                <c:pt idx="67085">
                  <c:v>112.1</c:v>
                </c:pt>
                <c:pt idx="67086">
                  <c:v>112.1</c:v>
                </c:pt>
                <c:pt idx="67087">
                  <c:v>112.1</c:v>
                </c:pt>
                <c:pt idx="67088">
                  <c:v>112.1</c:v>
                </c:pt>
                <c:pt idx="67089">
                  <c:v>112</c:v>
                </c:pt>
                <c:pt idx="67090">
                  <c:v>112</c:v>
                </c:pt>
                <c:pt idx="67091">
                  <c:v>112</c:v>
                </c:pt>
                <c:pt idx="67092">
                  <c:v>112</c:v>
                </c:pt>
                <c:pt idx="67093">
                  <c:v>112</c:v>
                </c:pt>
                <c:pt idx="67094">
                  <c:v>112</c:v>
                </c:pt>
                <c:pt idx="67095">
                  <c:v>112</c:v>
                </c:pt>
                <c:pt idx="67096">
                  <c:v>112</c:v>
                </c:pt>
                <c:pt idx="67097">
                  <c:v>111.9</c:v>
                </c:pt>
                <c:pt idx="67098">
                  <c:v>111.9</c:v>
                </c:pt>
                <c:pt idx="67099">
                  <c:v>111.9</c:v>
                </c:pt>
                <c:pt idx="67100">
                  <c:v>112</c:v>
                </c:pt>
                <c:pt idx="67101">
                  <c:v>112</c:v>
                </c:pt>
                <c:pt idx="67102">
                  <c:v>112</c:v>
                </c:pt>
                <c:pt idx="67103">
                  <c:v>112</c:v>
                </c:pt>
                <c:pt idx="67104">
                  <c:v>112</c:v>
                </c:pt>
                <c:pt idx="67105">
                  <c:v>111.9</c:v>
                </c:pt>
                <c:pt idx="67106">
                  <c:v>111.9</c:v>
                </c:pt>
                <c:pt idx="67107">
                  <c:v>111.9</c:v>
                </c:pt>
                <c:pt idx="67108">
                  <c:v>111.9</c:v>
                </c:pt>
                <c:pt idx="67109">
                  <c:v>111.9</c:v>
                </c:pt>
                <c:pt idx="67110">
                  <c:v>111.9</c:v>
                </c:pt>
                <c:pt idx="67111">
                  <c:v>111.8</c:v>
                </c:pt>
                <c:pt idx="67112">
                  <c:v>111.8</c:v>
                </c:pt>
                <c:pt idx="67113">
                  <c:v>111.8</c:v>
                </c:pt>
                <c:pt idx="67114">
                  <c:v>111.8</c:v>
                </c:pt>
                <c:pt idx="67115">
                  <c:v>111.8</c:v>
                </c:pt>
                <c:pt idx="67116">
                  <c:v>111.8</c:v>
                </c:pt>
                <c:pt idx="67117">
                  <c:v>111.7</c:v>
                </c:pt>
                <c:pt idx="67118">
                  <c:v>111.7</c:v>
                </c:pt>
                <c:pt idx="67119">
                  <c:v>111.7</c:v>
                </c:pt>
                <c:pt idx="67120">
                  <c:v>111.7</c:v>
                </c:pt>
                <c:pt idx="67121">
                  <c:v>111.7</c:v>
                </c:pt>
                <c:pt idx="67122">
                  <c:v>111.7</c:v>
                </c:pt>
                <c:pt idx="67123">
                  <c:v>111.6</c:v>
                </c:pt>
                <c:pt idx="67124">
                  <c:v>111.6</c:v>
                </c:pt>
                <c:pt idx="67125">
                  <c:v>111.6</c:v>
                </c:pt>
                <c:pt idx="67126">
                  <c:v>111.6</c:v>
                </c:pt>
                <c:pt idx="67127">
                  <c:v>111.6</c:v>
                </c:pt>
                <c:pt idx="67128">
                  <c:v>111.6</c:v>
                </c:pt>
                <c:pt idx="67129">
                  <c:v>111.5</c:v>
                </c:pt>
                <c:pt idx="67130">
                  <c:v>111.5</c:v>
                </c:pt>
                <c:pt idx="67131">
                  <c:v>111.5</c:v>
                </c:pt>
                <c:pt idx="67132">
                  <c:v>111.5</c:v>
                </c:pt>
                <c:pt idx="67133">
                  <c:v>111.5</c:v>
                </c:pt>
                <c:pt idx="67134">
                  <c:v>111.5</c:v>
                </c:pt>
                <c:pt idx="67135">
                  <c:v>111.5</c:v>
                </c:pt>
                <c:pt idx="67136">
                  <c:v>111.4</c:v>
                </c:pt>
                <c:pt idx="67137">
                  <c:v>111.4</c:v>
                </c:pt>
                <c:pt idx="67138">
                  <c:v>111.4</c:v>
                </c:pt>
                <c:pt idx="67139">
                  <c:v>111.4</c:v>
                </c:pt>
                <c:pt idx="67140">
                  <c:v>111.4</c:v>
                </c:pt>
                <c:pt idx="67141">
                  <c:v>111.4</c:v>
                </c:pt>
                <c:pt idx="67142">
                  <c:v>111.4</c:v>
                </c:pt>
                <c:pt idx="67143">
                  <c:v>111.3</c:v>
                </c:pt>
                <c:pt idx="67144">
                  <c:v>111.3</c:v>
                </c:pt>
                <c:pt idx="67145">
                  <c:v>111.3</c:v>
                </c:pt>
                <c:pt idx="67146">
                  <c:v>111.3</c:v>
                </c:pt>
                <c:pt idx="67147">
                  <c:v>111.3</c:v>
                </c:pt>
                <c:pt idx="67148">
                  <c:v>111.3</c:v>
                </c:pt>
                <c:pt idx="67149">
                  <c:v>111.3</c:v>
                </c:pt>
                <c:pt idx="67150">
                  <c:v>111.3</c:v>
                </c:pt>
                <c:pt idx="67151">
                  <c:v>111.3</c:v>
                </c:pt>
                <c:pt idx="67152">
                  <c:v>111.2</c:v>
                </c:pt>
                <c:pt idx="67153">
                  <c:v>111.2</c:v>
                </c:pt>
                <c:pt idx="67154">
                  <c:v>111.2</c:v>
                </c:pt>
                <c:pt idx="67155">
                  <c:v>111.2</c:v>
                </c:pt>
                <c:pt idx="67156">
                  <c:v>111.2</c:v>
                </c:pt>
                <c:pt idx="67157">
                  <c:v>111.2</c:v>
                </c:pt>
                <c:pt idx="67158">
                  <c:v>111.2</c:v>
                </c:pt>
                <c:pt idx="67159">
                  <c:v>111.2</c:v>
                </c:pt>
                <c:pt idx="67160">
                  <c:v>111.2</c:v>
                </c:pt>
                <c:pt idx="67161">
                  <c:v>111.2</c:v>
                </c:pt>
                <c:pt idx="67162">
                  <c:v>111.2</c:v>
                </c:pt>
                <c:pt idx="67163">
                  <c:v>111.1</c:v>
                </c:pt>
                <c:pt idx="67164">
                  <c:v>111.1</c:v>
                </c:pt>
                <c:pt idx="67165">
                  <c:v>111.1</c:v>
                </c:pt>
                <c:pt idx="67166">
                  <c:v>111.1</c:v>
                </c:pt>
                <c:pt idx="67167">
                  <c:v>111.1</c:v>
                </c:pt>
                <c:pt idx="67168">
                  <c:v>111.1</c:v>
                </c:pt>
                <c:pt idx="67169">
                  <c:v>111.1</c:v>
                </c:pt>
                <c:pt idx="67170">
                  <c:v>111.1</c:v>
                </c:pt>
                <c:pt idx="67171">
                  <c:v>111.1</c:v>
                </c:pt>
                <c:pt idx="67172">
                  <c:v>111.1</c:v>
                </c:pt>
                <c:pt idx="67173">
                  <c:v>111.1</c:v>
                </c:pt>
                <c:pt idx="67174">
                  <c:v>111.1</c:v>
                </c:pt>
                <c:pt idx="67175">
                  <c:v>111.1</c:v>
                </c:pt>
                <c:pt idx="67176">
                  <c:v>111.1</c:v>
                </c:pt>
                <c:pt idx="67177">
                  <c:v>111.1</c:v>
                </c:pt>
                <c:pt idx="67178">
                  <c:v>111.1</c:v>
                </c:pt>
                <c:pt idx="67179">
                  <c:v>111</c:v>
                </c:pt>
                <c:pt idx="67180">
                  <c:v>111</c:v>
                </c:pt>
                <c:pt idx="67181">
                  <c:v>111</c:v>
                </c:pt>
                <c:pt idx="67182">
                  <c:v>111.1</c:v>
                </c:pt>
                <c:pt idx="67183">
                  <c:v>111</c:v>
                </c:pt>
                <c:pt idx="67184">
                  <c:v>111</c:v>
                </c:pt>
                <c:pt idx="67185">
                  <c:v>111</c:v>
                </c:pt>
                <c:pt idx="67186">
                  <c:v>111</c:v>
                </c:pt>
                <c:pt idx="67187">
                  <c:v>111</c:v>
                </c:pt>
                <c:pt idx="67188">
                  <c:v>111</c:v>
                </c:pt>
                <c:pt idx="67189">
                  <c:v>111</c:v>
                </c:pt>
                <c:pt idx="67190">
                  <c:v>111</c:v>
                </c:pt>
                <c:pt idx="67191">
                  <c:v>111</c:v>
                </c:pt>
                <c:pt idx="67192">
                  <c:v>111</c:v>
                </c:pt>
                <c:pt idx="67193">
                  <c:v>111.1</c:v>
                </c:pt>
                <c:pt idx="67194">
                  <c:v>111.1</c:v>
                </c:pt>
                <c:pt idx="67195">
                  <c:v>111.1</c:v>
                </c:pt>
                <c:pt idx="67196">
                  <c:v>111.1</c:v>
                </c:pt>
                <c:pt idx="67197">
                  <c:v>111.1</c:v>
                </c:pt>
                <c:pt idx="67198">
                  <c:v>111.1</c:v>
                </c:pt>
                <c:pt idx="67199">
                  <c:v>111.1</c:v>
                </c:pt>
                <c:pt idx="67200">
                  <c:v>111.1</c:v>
                </c:pt>
                <c:pt idx="67201">
                  <c:v>111.1</c:v>
                </c:pt>
                <c:pt idx="67202">
                  <c:v>111.1</c:v>
                </c:pt>
                <c:pt idx="67203">
                  <c:v>111.1</c:v>
                </c:pt>
                <c:pt idx="67204">
                  <c:v>111.1</c:v>
                </c:pt>
                <c:pt idx="67205">
                  <c:v>111.1</c:v>
                </c:pt>
                <c:pt idx="67206">
                  <c:v>111.1</c:v>
                </c:pt>
                <c:pt idx="67207">
                  <c:v>111.1</c:v>
                </c:pt>
                <c:pt idx="67208">
                  <c:v>111.1</c:v>
                </c:pt>
                <c:pt idx="67209">
                  <c:v>111.1</c:v>
                </c:pt>
                <c:pt idx="67210">
                  <c:v>111.1</c:v>
                </c:pt>
                <c:pt idx="67211">
                  <c:v>111.1</c:v>
                </c:pt>
                <c:pt idx="67212">
                  <c:v>111.1</c:v>
                </c:pt>
                <c:pt idx="67213">
                  <c:v>111.1</c:v>
                </c:pt>
                <c:pt idx="67214">
                  <c:v>111.1</c:v>
                </c:pt>
                <c:pt idx="67215">
                  <c:v>111.1</c:v>
                </c:pt>
                <c:pt idx="67216">
                  <c:v>111.1</c:v>
                </c:pt>
                <c:pt idx="67217">
                  <c:v>111.1</c:v>
                </c:pt>
                <c:pt idx="67218">
                  <c:v>111.1</c:v>
                </c:pt>
                <c:pt idx="67219">
                  <c:v>111.1</c:v>
                </c:pt>
                <c:pt idx="67220">
                  <c:v>111.1</c:v>
                </c:pt>
                <c:pt idx="67221">
                  <c:v>111.1</c:v>
                </c:pt>
                <c:pt idx="67222">
                  <c:v>111.1</c:v>
                </c:pt>
                <c:pt idx="67223">
                  <c:v>111.1</c:v>
                </c:pt>
                <c:pt idx="67224">
                  <c:v>111.1</c:v>
                </c:pt>
                <c:pt idx="67225">
                  <c:v>111.1</c:v>
                </c:pt>
                <c:pt idx="67226">
                  <c:v>111.1</c:v>
                </c:pt>
                <c:pt idx="67227">
                  <c:v>111.2</c:v>
                </c:pt>
                <c:pt idx="67228">
                  <c:v>111.2</c:v>
                </c:pt>
                <c:pt idx="67229">
                  <c:v>111.2</c:v>
                </c:pt>
                <c:pt idx="67230">
                  <c:v>111.2</c:v>
                </c:pt>
                <c:pt idx="67231">
                  <c:v>111.2</c:v>
                </c:pt>
                <c:pt idx="67232">
                  <c:v>111.2</c:v>
                </c:pt>
                <c:pt idx="67233">
                  <c:v>111.2</c:v>
                </c:pt>
                <c:pt idx="67234">
                  <c:v>111.2</c:v>
                </c:pt>
                <c:pt idx="67235">
                  <c:v>111.3</c:v>
                </c:pt>
                <c:pt idx="67236">
                  <c:v>111.3</c:v>
                </c:pt>
                <c:pt idx="67237">
                  <c:v>111.3</c:v>
                </c:pt>
                <c:pt idx="67238">
                  <c:v>111.3</c:v>
                </c:pt>
                <c:pt idx="67239">
                  <c:v>111.3</c:v>
                </c:pt>
                <c:pt idx="67240">
                  <c:v>111.3</c:v>
                </c:pt>
                <c:pt idx="67241">
                  <c:v>111.4</c:v>
                </c:pt>
                <c:pt idx="67242">
                  <c:v>111.4</c:v>
                </c:pt>
                <c:pt idx="67243">
                  <c:v>111.4</c:v>
                </c:pt>
                <c:pt idx="67244">
                  <c:v>111.4</c:v>
                </c:pt>
                <c:pt idx="67245">
                  <c:v>111.4</c:v>
                </c:pt>
                <c:pt idx="67246">
                  <c:v>111.4</c:v>
                </c:pt>
                <c:pt idx="67247">
                  <c:v>111.4</c:v>
                </c:pt>
                <c:pt idx="67248">
                  <c:v>111.5</c:v>
                </c:pt>
                <c:pt idx="67249">
                  <c:v>111.5</c:v>
                </c:pt>
                <c:pt idx="67250">
                  <c:v>111.5</c:v>
                </c:pt>
                <c:pt idx="67251">
                  <c:v>111.5</c:v>
                </c:pt>
                <c:pt idx="67252">
                  <c:v>111.5</c:v>
                </c:pt>
                <c:pt idx="67253">
                  <c:v>111.5</c:v>
                </c:pt>
                <c:pt idx="67254">
                  <c:v>111.5</c:v>
                </c:pt>
                <c:pt idx="67255">
                  <c:v>111.6</c:v>
                </c:pt>
                <c:pt idx="67256">
                  <c:v>111.6</c:v>
                </c:pt>
                <c:pt idx="67257">
                  <c:v>111.6</c:v>
                </c:pt>
                <c:pt idx="67258">
                  <c:v>111.6</c:v>
                </c:pt>
                <c:pt idx="67259">
                  <c:v>111.6</c:v>
                </c:pt>
                <c:pt idx="67260">
                  <c:v>111.7</c:v>
                </c:pt>
                <c:pt idx="67261">
                  <c:v>111.7</c:v>
                </c:pt>
                <c:pt idx="67262">
                  <c:v>111.7</c:v>
                </c:pt>
                <c:pt idx="67263">
                  <c:v>111.7</c:v>
                </c:pt>
                <c:pt idx="67264">
                  <c:v>111.7</c:v>
                </c:pt>
                <c:pt idx="67265">
                  <c:v>111.7</c:v>
                </c:pt>
                <c:pt idx="67266">
                  <c:v>111.8</c:v>
                </c:pt>
                <c:pt idx="67267">
                  <c:v>111.8</c:v>
                </c:pt>
                <c:pt idx="67268">
                  <c:v>111.8</c:v>
                </c:pt>
                <c:pt idx="67269">
                  <c:v>111.8</c:v>
                </c:pt>
                <c:pt idx="67270">
                  <c:v>111.8</c:v>
                </c:pt>
                <c:pt idx="67271">
                  <c:v>111.9</c:v>
                </c:pt>
                <c:pt idx="67272">
                  <c:v>111.9</c:v>
                </c:pt>
                <c:pt idx="67273">
                  <c:v>111.9</c:v>
                </c:pt>
                <c:pt idx="67274">
                  <c:v>111.9</c:v>
                </c:pt>
                <c:pt idx="67275">
                  <c:v>111.9</c:v>
                </c:pt>
                <c:pt idx="67276">
                  <c:v>111.9</c:v>
                </c:pt>
                <c:pt idx="67277">
                  <c:v>112</c:v>
                </c:pt>
                <c:pt idx="67278">
                  <c:v>112</c:v>
                </c:pt>
                <c:pt idx="67279">
                  <c:v>112</c:v>
                </c:pt>
                <c:pt idx="67280">
                  <c:v>112</c:v>
                </c:pt>
                <c:pt idx="67281">
                  <c:v>111.9</c:v>
                </c:pt>
                <c:pt idx="67282">
                  <c:v>111.9</c:v>
                </c:pt>
                <c:pt idx="67283">
                  <c:v>111.9</c:v>
                </c:pt>
                <c:pt idx="67284">
                  <c:v>112</c:v>
                </c:pt>
                <c:pt idx="67285">
                  <c:v>112</c:v>
                </c:pt>
                <c:pt idx="67286">
                  <c:v>112</c:v>
                </c:pt>
                <c:pt idx="67287">
                  <c:v>112</c:v>
                </c:pt>
                <c:pt idx="67288">
                  <c:v>112</c:v>
                </c:pt>
                <c:pt idx="67289">
                  <c:v>112</c:v>
                </c:pt>
                <c:pt idx="67290">
                  <c:v>112</c:v>
                </c:pt>
                <c:pt idx="67291">
                  <c:v>112.1</c:v>
                </c:pt>
                <c:pt idx="67292">
                  <c:v>112.1</c:v>
                </c:pt>
                <c:pt idx="67293">
                  <c:v>112.1</c:v>
                </c:pt>
                <c:pt idx="67294">
                  <c:v>112.1</c:v>
                </c:pt>
                <c:pt idx="67295">
                  <c:v>112.1</c:v>
                </c:pt>
                <c:pt idx="67296">
                  <c:v>112.1</c:v>
                </c:pt>
                <c:pt idx="67297">
                  <c:v>112.2</c:v>
                </c:pt>
                <c:pt idx="67298">
                  <c:v>112.2</c:v>
                </c:pt>
                <c:pt idx="67299">
                  <c:v>112.2</c:v>
                </c:pt>
                <c:pt idx="67300">
                  <c:v>112.2</c:v>
                </c:pt>
                <c:pt idx="67301">
                  <c:v>112.2</c:v>
                </c:pt>
                <c:pt idx="67302">
                  <c:v>112.3</c:v>
                </c:pt>
                <c:pt idx="67303">
                  <c:v>112.3</c:v>
                </c:pt>
                <c:pt idx="67304">
                  <c:v>112.3</c:v>
                </c:pt>
                <c:pt idx="67305">
                  <c:v>112.3</c:v>
                </c:pt>
                <c:pt idx="67306">
                  <c:v>112.4</c:v>
                </c:pt>
                <c:pt idx="67307">
                  <c:v>112.4</c:v>
                </c:pt>
                <c:pt idx="67308">
                  <c:v>112.4</c:v>
                </c:pt>
                <c:pt idx="67309">
                  <c:v>112.4</c:v>
                </c:pt>
                <c:pt idx="67310">
                  <c:v>112.4</c:v>
                </c:pt>
                <c:pt idx="67311">
                  <c:v>112.4</c:v>
                </c:pt>
                <c:pt idx="67312">
                  <c:v>112.5</c:v>
                </c:pt>
                <c:pt idx="67313">
                  <c:v>112.5</c:v>
                </c:pt>
                <c:pt idx="67314">
                  <c:v>112.5</c:v>
                </c:pt>
                <c:pt idx="67315">
                  <c:v>112.5</c:v>
                </c:pt>
                <c:pt idx="67316">
                  <c:v>112.5</c:v>
                </c:pt>
                <c:pt idx="67317">
                  <c:v>112.5</c:v>
                </c:pt>
                <c:pt idx="67318">
                  <c:v>112.6</c:v>
                </c:pt>
                <c:pt idx="67319">
                  <c:v>112.6</c:v>
                </c:pt>
                <c:pt idx="67320">
                  <c:v>112.6</c:v>
                </c:pt>
                <c:pt idx="67321">
                  <c:v>112.6</c:v>
                </c:pt>
                <c:pt idx="67322">
                  <c:v>112.6</c:v>
                </c:pt>
                <c:pt idx="67323">
                  <c:v>112.6</c:v>
                </c:pt>
                <c:pt idx="67324">
                  <c:v>112.6</c:v>
                </c:pt>
                <c:pt idx="67325">
                  <c:v>112.7</c:v>
                </c:pt>
                <c:pt idx="67326">
                  <c:v>112.7</c:v>
                </c:pt>
                <c:pt idx="67327">
                  <c:v>112.7</c:v>
                </c:pt>
                <c:pt idx="67328">
                  <c:v>112.7</c:v>
                </c:pt>
                <c:pt idx="67329">
                  <c:v>112.7</c:v>
                </c:pt>
                <c:pt idx="67330">
                  <c:v>112.7</c:v>
                </c:pt>
                <c:pt idx="67331">
                  <c:v>112.8</c:v>
                </c:pt>
                <c:pt idx="67332">
                  <c:v>112.8</c:v>
                </c:pt>
                <c:pt idx="67333">
                  <c:v>112.8</c:v>
                </c:pt>
                <c:pt idx="67334">
                  <c:v>112.8</c:v>
                </c:pt>
                <c:pt idx="67335">
                  <c:v>112.8</c:v>
                </c:pt>
                <c:pt idx="67336">
                  <c:v>112.9</c:v>
                </c:pt>
                <c:pt idx="67337">
                  <c:v>112.9</c:v>
                </c:pt>
                <c:pt idx="67338">
                  <c:v>112.9</c:v>
                </c:pt>
                <c:pt idx="67339">
                  <c:v>112.9</c:v>
                </c:pt>
                <c:pt idx="67340">
                  <c:v>112.9</c:v>
                </c:pt>
                <c:pt idx="67341">
                  <c:v>112.9</c:v>
                </c:pt>
                <c:pt idx="67342">
                  <c:v>112.9</c:v>
                </c:pt>
                <c:pt idx="67343">
                  <c:v>113</c:v>
                </c:pt>
                <c:pt idx="67344">
                  <c:v>113</c:v>
                </c:pt>
                <c:pt idx="67345">
                  <c:v>113</c:v>
                </c:pt>
                <c:pt idx="67346">
                  <c:v>113</c:v>
                </c:pt>
                <c:pt idx="67347">
                  <c:v>113</c:v>
                </c:pt>
                <c:pt idx="67348">
                  <c:v>113</c:v>
                </c:pt>
                <c:pt idx="67349">
                  <c:v>113</c:v>
                </c:pt>
                <c:pt idx="67350">
                  <c:v>113</c:v>
                </c:pt>
                <c:pt idx="67351">
                  <c:v>113</c:v>
                </c:pt>
                <c:pt idx="67352">
                  <c:v>113</c:v>
                </c:pt>
                <c:pt idx="67353">
                  <c:v>113.1</c:v>
                </c:pt>
                <c:pt idx="67354">
                  <c:v>113.1</c:v>
                </c:pt>
                <c:pt idx="67355">
                  <c:v>113.1</c:v>
                </c:pt>
                <c:pt idx="67356">
                  <c:v>113.1</c:v>
                </c:pt>
                <c:pt idx="67357">
                  <c:v>113.1</c:v>
                </c:pt>
                <c:pt idx="67358">
                  <c:v>113.1</c:v>
                </c:pt>
                <c:pt idx="67359">
                  <c:v>113.1</c:v>
                </c:pt>
                <c:pt idx="67360">
                  <c:v>113.2</c:v>
                </c:pt>
                <c:pt idx="67361">
                  <c:v>113.2</c:v>
                </c:pt>
                <c:pt idx="67362">
                  <c:v>113.2</c:v>
                </c:pt>
                <c:pt idx="67363">
                  <c:v>113.2</c:v>
                </c:pt>
                <c:pt idx="67364">
                  <c:v>113.2</c:v>
                </c:pt>
                <c:pt idx="67365">
                  <c:v>113.2</c:v>
                </c:pt>
                <c:pt idx="67366">
                  <c:v>113.2</c:v>
                </c:pt>
                <c:pt idx="67367">
                  <c:v>113.2</c:v>
                </c:pt>
                <c:pt idx="67368">
                  <c:v>113.2</c:v>
                </c:pt>
                <c:pt idx="67369">
                  <c:v>113.2</c:v>
                </c:pt>
                <c:pt idx="67370">
                  <c:v>113.2</c:v>
                </c:pt>
                <c:pt idx="67371">
                  <c:v>113.3</c:v>
                </c:pt>
                <c:pt idx="67372">
                  <c:v>113.3</c:v>
                </c:pt>
                <c:pt idx="67373">
                  <c:v>113.3</c:v>
                </c:pt>
                <c:pt idx="67374">
                  <c:v>113.3</c:v>
                </c:pt>
                <c:pt idx="67375">
                  <c:v>113.3</c:v>
                </c:pt>
                <c:pt idx="67376">
                  <c:v>113.3</c:v>
                </c:pt>
                <c:pt idx="67377">
                  <c:v>113.3</c:v>
                </c:pt>
                <c:pt idx="67378">
                  <c:v>113.3</c:v>
                </c:pt>
                <c:pt idx="67379">
                  <c:v>113.3</c:v>
                </c:pt>
                <c:pt idx="67380">
                  <c:v>113.3</c:v>
                </c:pt>
                <c:pt idx="67381">
                  <c:v>113.3</c:v>
                </c:pt>
                <c:pt idx="67382">
                  <c:v>113.3</c:v>
                </c:pt>
                <c:pt idx="67383">
                  <c:v>113.3</c:v>
                </c:pt>
                <c:pt idx="67384">
                  <c:v>113.3</c:v>
                </c:pt>
                <c:pt idx="67385">
                  <c:v>113.3</c:v>
                </c:pt>
                <c:pt idx="67386">
                  <c:v>113.3</c:v>
                </c:pt>
                <c:pt idx="67387">
                  <c:v>113.4</c:v>
                </c:pt>
                <c:pt idx="67388">
                  <c:v>113.3</c:v>
                </c:pt>
                <c:pt idx="67389">
                  <c:v>113.4</c:v>
                </c:pt>
                <c:pt idx="67390">
                  <c:v>113.4</c:v>
                </c:pt>
                <c:pt idx="67391">
                  <c:v>113.4</c:v>
                </c:pt>
                <c:pt idx="67392">
                  <c:v>113.4</c:v>
                </c:pt>
                <c:pt idx="67393">
                  <c:v>113.4</c:v>
                </c:pt>
                <c:pt idx="67394">
                  <c:v>113.4</c:v>
                </c:pt>
                <c:pt idx="67395">
                  <c:v>113.4</c:v>
                </c:pt>
                <c:pt idx="67396">
                  <c:v>113.4</c:v>
                </c:pt>
                <c:pt idx="67397">
                  <c:v>113.4</c:v>
                </c:pt>
                <c:pt idx="67398">
                  <c:v>113.4</c:v>
                </c:pt>
                <c:pt idx="67399">
                  <c:v>113.4</c:v>
                </c:pt>
                <c:pt idx="67400">
                  <c:v>113.4</c:v>
                </c:pt>
                <c:pt idx="67401">
                  <c:v>113.4</c:v>
                </c:pt>
                <c:pt idx="67402">
                  <c:v>113.4</c:v>
                </c:pt>
                <c:pt idx="67403">
                  <c:v>113.4</c:v>
                </c:pt>
                <c:pt idx="67404">
                  <c:v>113.4</c:v>
                </c:pt>
                <c:pt idx="67405">
                  <c:v>113.4</c:v>
                </c:pt>
                <c:pt idx="67406">
                  <c:v>113.3</c:v>
                </c:pt>
                <c:pt idx="67407">
                  <c:v>113.3</c:v>
                </c:pt>
                <c:pt idx="67408">
                  <c:v>113.4</c:v>
                </c:pt>
                <c:pt idx="67409">
                  <c:v>113.3</c:v>
                </c:pt>
                <c:pt idx="67410">
                  <c:v>113.3</c:v>
                </c:pt>
                <c:pt idx="67411">
                  <c:v>113.3</c:v>
                </c:pt>
                <c:pt idx="67412">
                  <c:v>113.3</c:v>
                </c:pt>
                <c:pt idx="67413">
                  <c:v>113.3</c:v>
                </c:pt>
                <c:pt idx="67414">
                  <c:v>113.3</c:v>
                </c:pt>
                <c:pt idx="67415">
                  <c:v>113.3</c:v>
                </c:pt>
                <c:pt idx="67416">
                  <c:v>113.3</c:v>
                </c:pt>
                <c:pt idx="67417">
                  <c:v>113.3</c:v>
                </c:pt>
                <c:pt idx="67418">
                  <c:v>113.3</c:v>
                </c:pt>
                <c:pt idx="67419">
                  <c:v>113.3</c:v>
                </c:pt>
                <c:pt idx="67420">
                  <c:v>113.3</c:v>
                </c:pt>
                <c:pt idx="67421">
                  <c:v>113.3</c:v>
                </c:pt>
                <c:pt idx="67422">
                  <c:v>113.3</c:v>
                </c:pt>
                <c:pt idx="67423">
                  <c:v>113.3</c:v>
                </c:pt>
                <c:pt idx="67424">
                  <c:v>113.3</c:v>
                </c:pt>
                <c:pt idx="67425">
                  <c:v>113.3</c:v>
                </c:pt>
                <c:pt idx="67426">
                  <c:v>113.3</c:v>
                </c:pt>
                <c:pt idx="67427">
                  <c:v>113.2</c:v>
                </c:pt>
                <c:pt idx="67428">
                  <c:v>113.2</c:v>
                </c:pt>
                <c:pt idx="67429">
                  <c:v>113.2</c:v>
                </c:pt>
                <c:pt idx="67430">
                  <c:v>113.2</c:v>
                </c:pt>
                <c:pt idx="67431">
                  <c:v>113.2</c:v>
                </c:pt>
                <c:pt idx="67432">
                  <c:v>113.2</c:v>
                </c:pt>
                <c:pt idx="67433">
                  <c:v>113.2</c:v>
                </c:pt>
                <c:pt idx="67434">
                  <c:v>113.2</c:v>
                </c:pt>
                <c:pt idx="67435">
                  <c:v>113.2</c:v>
                </c:pt>
                <c:pt idx="67436">
                  <c:v>113.2</c:v>
                </c:pt>
                <c:pt idx="67437">
                  <c:v>113.2</c:v>
                </c:pt>
                <c:pt idx="67438">
                  <c:v>113.2</c:v>
                </c:pt>
                <c:pt idx="67439">
                  <c:v>113.2</c:v>
                </c:pt>
                <c:pt idx="67440">
                  <c:v>113.2</c:v>
                </c:pt>
                <c:pt idx="67441">
                  <c:v>113.1</c:v>
                </c:pt>
                <c:pt idx="67442">
                  <c:v>113.1</c:v>
                </c:pt>
                <c:pt idx="67443">
                  <c:v>113.1</c:v>
                </c:pt>
                <c:pt idx="67444">
                  <c:v>113.1</c:v>
                </c:pt>
                <c:pt idx="67445">
                  <c:v>113.1</c:v>
                </c:pt>
                <c:pt idx="67446">
                  <c:v>113.1</c:v>
                </c:pt>
                <c:pt idx="67447">
                  <c:v>113.1</c:v>
                </c:pt>
                <c:pt idx="67448">
                  <c:v>113.1</c:v>
                </c:pt>
                <c:pt idx="67449">
                  <c:v>113.1</c:v>
                </c:pt>
                <c:pt idx="67450">
                  <c:v>113.1</c:v>
                </c:pt>
                <c:pt idx="67451">
                  <c:v>113.1</c:v>
                </c:pt>
                <c:pt idx="67452">
                  <c:v>113</c:v>
                </c:pt>
                <c:pt idx="67453">
                  <c:v>113</c:v>
                </c:pt>
                <c:pt idx="67454">
                  <c:v>113</c:v>
                </c:pt>
                <c:pt idx="67455">
                  <c:v>113</c:v>
                </c:pt>
                <c:pt idx="67456">
                  <c:v>113</c:v>
                </c:pt>
                <c:pt idx="67457">
                  <c:v>113</c:v>
                </c:pt>
                <c:pt idx="67458">
                  <c:v>113</c:v>
                </c:pt>
                <c:pt idx="67459">
                  <c:v>113</c:v>
                </c:pt>
                <c:pt idx="67460">
                  <c:v>113</c:v>
                </c:pt>
                <c:pt idx="67461">
                  <c:v>112.9</c:v>
                </c:pt>
                <c:pt idx="67462">
                  <c:v>112.9</c:v>
                </c:pt>
                <c:pt idx="67463">
                  <c:v>112.9</c:v>
                </c:pt>
                <c:pt idx="67464">
                  <c:v>112.9</c:v>
                </c:pt>
                <c:pt idx="67465">
                  <c:v>112.9</c:v>
                </c:pt>
                <c:pt idx="67466">
                  <c:v>112.9</c:v>
                </c:pt>
                <c:pt idx="67467">
                  <c:v>112.8</c:v>
                </c:pt>
                <c:pt idx="67468">
                  <c:v>112.8</c:v>
                </c:pt>
                <c:pt idx="67469">
                  <c:v>112.8</c:v>
                </c:pt>
                <c:pt idx="67470">
                  <c:v>112.8</c:v>
                </c:pt>
                <c:pt idx="67471">
                  <c:v>112.8</c:v>
                </c:pt>
                <c:pt idx="67472">
                  <c:v>112.8</c:v>
                </c:pt>
                <c:pt idx="67473">
                  <c:v>112.8</c:v>
                </c:pt>
                <c:pt idx="67474">
                  <c:v>112.8</c:v>
                </c:pt>
                <c:pt idx="67475">
                  <c:v>112.7</c:v>
                </c:pt>
                <c:pt idx="67476">
                  <c:v>112.7</c:v>
                </c:pt>
                <c:pt idx="67477">
                  <c:v>112.7</c:v>
                </c:pt>
                <c:pt idx="67478">
                  <c:v>112.7</c:v>
                </c:pt>
                <c:pt idx="67479">
                  <c:v>112.7</c:v>
                </c:pt>
                <c:pt idx="67480">
                  <c:v>112.7</c:v>
                </c:pt>
                <c:pt idx="67481">
                  <c:v>112.7</c:v>
                </c:pt>
                <c:pt idx="67482">
                  <c:v>112.6</c:v>
                </c:pt>
                <c:pt idx="67483">
                  <c:v>112.6</c:v>
                </c:pt>
                <c:pt idx="67484">
                  <c:v>112.6</c:v>
                </c:pt>
                <c:pt idx="67485">
                  <c:v>112.6</c:v>
                </c:pt>
                <c:pt idx="67486">
                  <c:v>112.6</c:v>
                </c:pt>
                <c:pt idx="67487">
                  <c:v>112.6</c:v>
                </c:pt>
                <c:pt idx="67488">
                  <c:v>112.5</c:v>
                </c:pt>
                <c:pt idx="67489">
                  <c:v>112.5</c:v>
                </c:pt>
                <c:pt idx="67490">
                  <c:v>112.5</c:v>
                </c:pt>
                <c:pt idx="67491">
                  <c:v>112.5</c:v>
                </c:pt>
                <c:pt idx="67492">
                  <c:v>112.4</c:v>
                </c:pt>
                <c:pt idx="67493">
                  <c:v>112.4</c:v>
                </c:pt>
                <c:pt idx="67494">
                  <c:v>112.4</c:v>
                </c:pt>
                <c:pt idx="67495">
                  <c:v>112.4</c:v>
                </c:pt>
                <c:pt idx="67496">
                  <c:v>112.4</c:v>
                </c:pt>
                <c:pt idx="67497">
                  <c:v>112.4</c:v>
                </c:pt>
                <c:pt idx="67498">
                  <c:v>112.4</c:v>
                </c:pt>
                <c:pt idx="67499">
                  <c:v>112.3</c:v>
                </c:pt>
                <c:pt idx="67500">
                  <c:v>112.3</c:v>
                </c:pt>
                <c:pt idx="67501">
                  <c:v>112.3</c:v>
                </c:pt>
                <c:pt idx="67502">
                  <c:v>112.3</c:v>
                </c:pt>
                <c:pt idx="67503">
                  <c:v>112.3</c:v>
                </c:pt>
                <c:pt idx="67504">
                  <c:v>112.3</c:v>
                </c:pt>
                <c:pt idx="67505">
                  <c:v>112.3</c:v>
                </c:pt>
                <c:pt idx="67506">
                  <c:v>112.2</c:v>
                </c:pt>
                <c:pt idx="67507">
                  <c:v>112.2</c:v>
                </c:pt>
                <c:pt idx="67508">
                  <c:v>112.2</c:v>
                </c:pt>
                <c:pt idx="67509">
                  <c:v>112.2</c:v>
                </c:pt>
                <c:pt idx="67510">
                  <c:v>112.2</c:v>
                </c:pt>
                <c:pt idx="67511">
                  <c:v>112.2</c:v>
                </c:pt>
                <c:pt idx="67512">
                  <c:v>112.1</c:v>
                </c:pt>
                <c:pt idx="67513">
                  <c:v>112.1</c:v>
                </c:pt>
                <c:pt idx="67514">
                  <c:v>112.1</c:v>
                </c:pt>
                <c:pt idx="67515">
                  <c:v>112.1</c:v>
                </c:pt>
                <c:pt idx="67516">
                  <c:v>112.1</c:v>
                </c:pt>
                <c:pt idx="67517">
                  <c:v>112.1</c:v>
                </c:pt>
                <c:pt idx="67518">
                  <c:v>112</c:v>
                </c:pt>
                <c:pt idx="67519">
                  <c:v>112</c:v>
                </c:pt>
                <c:pt idx="67520">
                  <c:v>112</c:v>
                </c:pt>
                <c:pt idx="67521">
                  <c:v>112</c:v>
                </c:pt>
                <c:pt idx="67522">
                  <c:v>112</c:v>
                </c:pt>
                <c:pt idx="67523">
                  <c:v>112</c:v>
                </c:pt>
                <c:pt idx="67524">
                  <c:v>112</c:v>
                </c:pt>
                <c:pt idx="67525">
                  <c:v>112</c:v>
                </c:pt>
                <c:pt idx="67526">
                  <c:v>111.9</c:v>
                </c:pt>
                <c:pt idx="67527">
                  <c:v>111.9</c:v>
                </c:pt>
                <c:pt idx="67528">
                  <c:v>111.9</c:v>
                </c:pt>
                <c:pt idx="67529">
                  <c:v>111.9</c:v>
                </c:pt>
                <c:pt idx="67530">
                  <c:v>112</c:v>
                </c:pt>
                <c:pt idx="67531">
                  <c:v>112</c:v>
                </c:pt>
                <c:pt idx="67532">
                  <c:v>112</c:v>
                </c:pt>
                <c:pt idx="67533">
                  <c:v>112</c:v>
                </c:pt>
                <c:pt idx="67534">
                  <c:v>112</c:v>
                </c:pt>
                <c:pt idx="67535">
                  <c:v>112</c:v>
                </c:pt>
                <c:pt idx="67536">
                  <c:v>111.9</c:v>
                </c:pt>
                <c:pt idx="67537">
                  <c:v>111.9</c:v>
                </c:pt>
                <c:pt idx="67538">
                  <c:v>111.9</c:v>
                </c:pt>
                <c:pt idx="67539">
                  <c:v>111.9</c:v>
                </c:pt>
                <c:pt idx="67540">
                  <c:v>111.9</c:v>
                </c:pt>
                <c:pt idx="67541">
                  <c:v>111.9</c:v>
                </c:pt>
                <c:pt idx="67542">
                  <c:v>111.8</c:v>
                </c:pt>
                <c:pt idx="67543">
                  <c:v>111.8</c:v>
                </c:pt>
                <c:pt idx="67544">
                  <c:v>111.8</c:v>
                </c:pt>
                <c:pt idx="67545">
                  <c:v>111.8</c:v>
                </c:pt>
                <c:pt idx="67546">
                  <c:v>111.8</c:v>
                </c:pt>
                <c:pt idx="67547">
                  <c:v>111.8</c:v>
                </c:pt>
                <c:pt idx="67548">
                  <c:v>111.8</c:v>
                </c:pt>
                <c:pt idx="67549">
                  <c:v>111.7</c:v>
                </c:pt>
                <c:pt idx="67550">
                  <c:v>111.7</c:v>
                </c:pt>
                <c:pt idx="67551">
                  <c:v>111.7</c:v>
                </c:pt>
                <c:pt idx="67552">
                  <c:v>111.7</c:v>
                </c:pt>
                <c:pt idx="67553">
                  <c:v>111.7</c:v>
                </c:pt>
                <c:pt idx="67554">
                  <c:v>111.7</c:v>
                </c:pt>
                <c:pt idx="67555">
                  <c:v>111.7</c:v>
                </c:pt>
                <c:pt idx="67556">
                  <c:v>111.6</c:v>
                </c:pt>
                <c:pt idx="67557">
                  <c:v>111.6</c:v>
                </c:pt>
                <c:pt idx="67558">
                  <c:v>111.6</c:v>
                </c:pt>
                <c:pt idx="67559">
                  <c:v>111.6</c:v>
                </c:pt>
                <c:pt idx="67560">
                  <c:v>111.6</c:v>
                </c:pt>
                <c:pt idx="67561">
                  <c:v>111.6</c:v>
                </c:pt>
                <c:pt idx="67562">
                  <c:v>111.6</c:v>
                </c:pt>
                <c:pt idx="67563">
                  <c:v>111.5</c:v>
                </c:pt>
                <c:pt idx="67564">
                  <c:v>111.5</c:v>
                </c:pt>
                <c:pt idx="67565">
                  <c:v>111.5</c:v>
                </c:pt>
                <c:pt idx="67566">
                  <c:v>111.5</c:v>
                </c:pt>
                <c:pt idx="67567">
                  <c:v>111.5</c:v>
                </c:pt>
                <c:pt idx="67568">
                  <c:v>111.5</c:v>
                </c:pt>
                <c:pt idx="67569">
                  <c:v>111.5</c:v>
                </c:pt>
                <c:pt idx="67570">
                  <c:v>111.5</c:v>
                </c:pt>
                <c:pt idx="67571">
                  <c:v>111.5</c:v>
                </c:pt>
                <c:pt idx="67572">
                  <c:v>111.4</c:v>
                </c:pt>
                <c:pt idx="67573">
                  <c:v>111.4</c:v>
                </c:pt>
                <c:pt idx="67574">
                  <c:v>111.4</c:v>
                </c:pt>
                <c:pt idx="67575">
                  <c:v>111.4</c:v>
                </c:pt>
                <c:pt idx="67576">
                  <c:v>111.4</c:v>
                </c:pt>
                <c:pt idx="67577">
                  <c:v>111.4</c:v>
                </c:pt>
                <c:pt idx="67578">
                  <c:v>111.4</c:v>
                </c:pt>
                <c:pt idx="67579">
                  <c:v>111.4</c:v>
                </c:pt>
                <c:pt idx="67580">
                  <c:v>111.4</c:v>
                </c:pt>
                <c:pt idx="67581">
                  <c:v>111.4</c:v>
                </c:pt>
                <c:pt idx="67582">
                  <c:v>111.4</c:v>
                </c:pt>
                <c:pt idx="67583">
                  <c:v>111.3</c:v>
                </c:pt>
                <c:pt idx="67584">
                  <c:v>111.3</c:v>
                </c:pt>
                <c:pt idx="67585">
                  <c:v>111.3</c:v>
                </c:pt>
                <c:pt idx="67586">
                  <c:v>111.3</c:v>
                </c:pt>
                <c:pt idx="67587">
                  <c:v>111.3</c:v>
                </c:pt>
                <c:pt idx="67588">
                  <c:v>111.3</c:v>
                </c:pt>
                <c:pt idx="67589">
                  <c:v>111.3</c:v>
                </c:pt>
                <c:pt idx="67590">
                  <c:v>111.3</c:v>
                </c:pt>
                <c:pt idx="67591">
                  <c:v>111.3</c:v>
                </c:pt>
                <c:pt idx="67592">
                  <c:v>111.3</c:v>
                </c:pt>
                <c:pt idx="67593">
                  <c:v>111.3</c:v>
                </c:pt>
                <c:pt idx="67594">
                  <c:v>111.3</c:v>
                </c:pt>
                <c:pt idx="67595">
                  <c:v>111.3</c:v>
                </c:pt>
                <c:pt idx="67596">
                  <c:v>111.3</c:v>
                </c:pt>
                <c:pt idx="67597">
                  <c:v>111.3</c:v>
                </c:pt>
                <c:pt idx="67598">
                  <c:v>111.3</c:v>
                </c:pt>
                <c:pt idx="67599">
                  <c:v>111.3</c:v>
                </c:pt>
                <c:pt idx="67600">
                  <c:v>111.3</c:v>
                </c:pt>
                <c:pt idx="67601">
                  <c:v>111.3</c:v>
                </c:pt>
                <c:pt idx="67602">
                  <c:v>111.3</c:v>
                </c:pt>
                <c:pt idx="67603">
                  <c:v>111.2</c:v>
                </c:pt>
                <c:pt idx="67604">
                  <c:v>111.3</c:v>
                </c:pt>
                <c:pt idx="67605">
                  <c:v>111.3</c:v>
                </c:pt>
                <c:pt idx="67606">
                  <c:v>111.3</c:v>
                </c:pt>
                <c:pt idx="67607">
                  <c:v>111.3</c:v>
                </c:pt>
                <c:pt idx="67608">
                  <c:v>111.3</c:v>
                </c:pt>
                <c:pt idx="67609">
                  <c:v>111.3</c:v>
                </c:pt>
                <c:pt idx="67610">
                  <c:v>111.3</c:v>
                </c:pt>
                <c:pt idx="67611">
                  <c:v>111.3</c:v>
                </c:pt>
                <c:pt idx="67612">
                  <c:v>111.2</c:v>
                </c:pt>
                <c:pt idx="67613">
                  <c:v>111.3</c:v>
                </c:pt>
                <c:pt idx="67614">
                  <c:v>111.3</c:v>
                </c:pt>
                <c:pt idx="67615">
                  <c:v>111.3</c:v>
                </c:pt>
                <c:pt idx="67616">
                  <c:v>111.3</c:v>
                </c:pt>
                <c:pt idx="67617">
                  <c:v>111.3</c:v>
                </c:pt>
                <c:pt idx="67618">
                  <c:v>111.3</c:v>
                </c:pt>
                <c:pt idx="67619">
                  <c:v>111.3</c:v>
                </c:pt>
                <c:pt idx="67620">
                  <c:v>111.3</c:v>
                </c:pt>
                <c:pt idx="67621">
                  <c:v>111.3</c:v>
                </c:pt>
                <c:pt idx="67622">
                  <c:v>111.3</c:v>
                </c:pt>
                <c:pt idx="67623">
                  <c:v>111.3</c:v>
                </c:pt>
                <c:pt idx="67624">
                  <c:v>111.3</c:v>
                </c:pt>
                <c:pt idx="67625">
                  <c:v>111.3</c:v>
                </c:pt>
                <c:pt idx="67626">
                  <c:v>111.3</c:v>
                </c:pt>
                <c:pt idx="67627">
                  <c:v>111.3</c:v>
                </c:pt>
                <c:pt idx="67628">
                  <c:v>111.3</c:v>
                </c:pt>
                <c:pt idx="67629">
                  <c:v>111.3</c:v>
                </c:pt>
                <c:pt idx="67630">
                  <c:v>111.3</c:v>
                </c:pt>
                <c:pt idx="67631">
                  <c:v>111.3</c:v>
                </c:pt>
                <c:pt idx="67632">
                  <c:v>111.3</c:v>
                </c:pt>
                <c:pt idx="67633">
                  <c:v>111.3</c:v>
                </c:pt>
                <c:pt idx="67634">
                  <c:v>111.3</c:v>
                </c:pt>
                <c:pt idx="67635">
                  <c:v>111.3</c:v>
                </c:pt>
                <c:pt idx="67636">
                  <c:v>111.3</c:v>
                </c:pt>
                <c:pt idx="67637">
                  <c:v>111.4</c:v>
                </c:pt>
                <c:pt idx="67638">
                  <c:v>111.4</c:v>
                </c:pt>
                <c:pt idx="67639">
                  <c:v>111.4</c:v>
                </c:pt>
                <c:pt idx="67640">
                  <c:v>111.4</c:v>
                </c:pt>
                <c:pt idx="67641">
                  <c:v>111.4</c:v>
                </c:pt>
                <c:pt idx="67642">
                  <c:v>111.4</c:v>
                </c:pt>
                <c:pt idx="67643">
                  <c:v>111.4</c:v>
                </c:pt>
                <c:pt idx="67644">
                  <c:v>111.4</c:v>
                </c:pt>
                <c:pt idx="67645">
                  <c:v>111.4</c:v>
                </c:pt>
                <c:pt idx="67646">
                  <c:v>111.4</c:v>
                </c:pt>
                <c:pt idx="67647">
                  <c:v>111.4</c:v>
                </c:pt>
                <c:pt idx="67648">
                  <c:v>111.4</c:v>
                </c:pt>
                <c:pt idx="67649">
                  <c:v>111.4</c:v>
                </c:pt>
                <c:pt idx="67650">
                  <c:v>111.5</c:v>
                </c:pt>
                <c:pt idx="67651">
                  <c:v>111.5</c:v>
                </c:pt>
                <c:pt idx="67652">
                  <c:v>111.5</c:v>
                </c:pt>
                <c:pt idx="67653">
                  <c:v>111.5</c:v>
                </c:pt>
                <c:pt idx="67654">
                  <c:v>111.5</c:v>
                </c:pt>
                <c:pt idx="67655">
                  <c:v>111.5</c:v>
                </c:pt>
                <c:pt idx="67656">
                  <c:v>111.5</c:v>
                </c:pt>
                <c:pt idx="67657">
                  <c:v>111.5</c:v>
                </c:pt>
                <c:pt idx="67658">
                  <c:v>111.6</c:v>
                </c:pt>
                <c:pt idx="67659">
                  <c:v>111.6</c:v>
                </c:pt>
                <c:pt idx="67660">
                  <c:v>111.6</c:v>
                </c:pt>
                <c:pt idx="67661">
                  <c:v>111.6</c:v>
                </c:pt>
                <c:pt idx="67662">
                  <c:v>111.6</c:v>
                </c:pt>
                <c:pt idx="67663">
                  <c:v>111.6</c:v>
                </c:pt>
                <c:pt idx="67664">
                  <c:v>111.6</c:v>
                </c:pt>
                <c:pt idx="67665">
                  <c:v>111.7</c:v>
                </c:pt>
                <c:pt idx="67666">
                  <c:v>111.7</c:v>
                </c:pt>
                <c:pt idx="67667">
                  <c:v>111.7</c:v>
                </c:pt>
                <c:pt idx="67668">
                  <c:v>111.7</c:v>
                </c:pt>
                <c:pt idx="67669">
                  <c:v>111.7</c:v>
                </c:pt>
                <c:pt idx="67670">
                  <c:v>111.7</c:v>
                </c:pt>
                <c:pt idx="67671">
                  <c:v>111.7</c:v>
                </c:pt>
                <c:pt idx="67672">
                  <c:v>111.8</c:v>
                </c:pt>
                <c:pt idx="67673">
                  <c:v>111.8</c:v>
                </c:pt>
                <c:pt idx="67674">
                  <c:v>111.8</c:v>
                </c:pt>
                <c:pt idx="67675">
                  <c:v>111.8</c:v>
                </c:pt>
                <c:pt idx="67676">
                  <c:v>111.8</c:v>
                </c:pt>
                <c:pt idx="67677">
                  <c:v>111.8</c:v>
                </c:pt>
                <c:pt idx="67678">
                  <c:v>111.9</c:v>
                </c:pt>
                <c:pt idx="67679">
                  <c:v>111.9</c:v>
                </c:pt>
                <c:pt idx="67680">
                  <c:v>111.9</c:v>
                </c:pt>
                <c:pt idx="67681">
                  <c:v>111.9</c:v>
                </c:pt>
                <c:pt idx="67682">
                  <c:v>111.9</c:v>
                </c:pt>
                <c:pt idx="67683">
                  <c:v>111.9</c:v>
                </c:pt>
                <c:pt idx="67684">
                  <c:v>112</c:v>
                </c:pt>
                <c:pt idx="67685">
                  <c:v>112</c:v>
                </c:pt>
                <c:pt idx="67686">
                  <c:v>112</c:v>
                </c:pt>
                <c:pt idx="67687">
                  <c:v>112</c:v>
                </c:pt>
                <c:pt idx="67688">
                  <c:v>112</c:v>
                </c:pt>
                <c:pt idx="67689">
                  <c:v>111.9</c:v>
                </c:pt>
                <c:pt idx="67690">
                  <c:v>111.9</c:v>
                </c:pt>
                <c:pt idx="67691">
                  <c:v>111.9</c:v>
                </c:pt>
                <c:pt idx="67692">
                  <c:v>112</c:v>
                </c:pt>
                <c:pt idx="67693">
                  <c:v>112</c:v>
                </c:pt>
                <c:pt idx="67694">
                  <c:v>112</c:v>
                </c:pt>
                <c:pt idx="67695">
                  <c:v>112</c:v>
                </c:pt>
                <c:pt idx="67696">
                  <c:v>112</c:v>
                </c:pt>
                <c:pt idx="67697">
                  <c:v>112</c:v>
                </c:pt>
                <c:pt idx="67698">
                  <c:v>112</c:v>
                </c:pt>
                <c:pt idx="67699">
                  <c:v>112.1</c:v>
                </c:pt>
                <c:pt idx="67700">
                  <c:v>112.1</c:v>
                </c:pt>
                <c:pt idx="67701">
                  <c:v>112.1</c:v>
                </c:pt>
                <c:pt idx="67702">
                  <c:v>112.1</c:v>
                </c:pt>
                <c:pt idx="67703">
                  <c:v>112.1</c:v>
                </c:pt>
                <c:pt idx="67704">
                  <c:v>112.2</c:v>
                </c:pt>
                <c:pt idx="67705">
                  <c:v>112.2</c:v>
                </c:pt>
                <c:pt idx="67706">
                  <c:v>112.2</c:v>
                </c:pt>
                <c:pt idx="67707">
                  <c:v>112.2</c:v>
                </c:pt>
                <c:pt idx="67708">
                  <c:v>112.2</c:v>
                </c:pt>
                <c:pt idx="67709">
                  <c:v>112.3</c:v>
                </c:pt>
                <c:pt idx="67710">
                  <c:v>112.3</c:v>
                </c:pt>
                <c:pt idx="67711">
                  <c:v>112.3</c:v>
                </c:pt>
                <c:pt idx="67712">
                  <c:v>112.3</c:v>
                </c:pt>
                <c:pt idx="67713">
                  <c:v>112.3</c:v>
                </c:pt>
                <c:pt idx="67714">
                  <c:v>112.4</c:v>
                </c:pt>
                <c:pt idx="67715">
                  <c:v>112.4</c:v>
                </c:pt>
                <c:pt idx="67716">
                  <c:v>112.4</c:v>
                </c:pt>
                <c:pt idx="67717">
                  <c:v>112.4</c:v>
                </c:pt>
                <c:pt idx="67718">
                  <c:v>112.4</c:v>
                </c:pt>
                <c:pt idx="67719">
                  <c:v>112.5</c:v>
                </c:pt>
                <c:pt idx="67720">
                  <c:v>112.5</c:v>
                </c:pt>
                <c:pt idx="67721">
                  <c:v>112.5</c:v>
                </c:pt>
                <c:pt idx="67722">
                  <c:v>112.5</c:v>
                </c:pt>
                <c:pt idx="67723">
                  <c:v>112.6</c:v>
                </c:pt>
                <c:pt idx="67724">
                  <c:v>112.6</c:v>
                </c:pt>
                <c:pt idx="67725">
                  <c:v>112.6</c:v>
                </c:pt>
                <c:pt idx="67726">
                  <c:v>112.6</c:v>
                </c:pt>
                <c:pt idx="67727">
                  <c:v>112.6</c:v>
                </c:pt>
                <c:pt idx="67728">
                  <c:v>112.6</c:v>
                </c:pt>
                <c:pt idx="67729">
                  <c:v>112.7</c:v>
                </c:pt>
                <c:pt idx="67730">
                  <c:v>112.7</c:v>
                </c:pt>
                <c:pt idx="67731">
                  <c:v>112.7</c:v>
                </c:pt>
                <c:pt idx="67732">
                  <c:v>112.7</c:v>
                </c:pt>
                <c:pt idx="67733">
                  <c:v>112.7</c:v>
                </c:pt>
                <c:pt idx="67734">
                  <c:v>112.8</c:v>
                </c:pt>
                <c:pt idx="67735">
                  <c:v>112.8</c:v>
                </c:pt>
                <c:pt idx="67736">
                  <c:v>112.8</c:v>
                </c:pt>
                <c:pt idx="67737">
                  <c:v>112.8</c:v>
                </c:pt>
                <c:pt idx="67738">
                  <c:v>112.8</c:v>
                </c:pt>
                <c:pt idx="67739">
                  <c:v>112.8</c:v>
                </c:pt>
                <c:pt idx="67740">
                  <c:v>112.9</c:v>
                </c:pt>
                <c:pt idx="67741">
                  <c:v>112.9</c:v>
                </c:pt>
                <c:pt idx="67742">
                  <c:v>112.9</c:v>
                </c:pt>
                <c:pt idx="67743">
                  <c:v>112.9</c:v>
                </c:pt>
                <c:pt idx="67744">
                  <c:v>112.9</c:v>
                </c:pt>
                <c:pt idx="67745">
                  <c:v>112.9</c:v>
                </c:pt>
                <c:pt idx="67746">
                  <c:v>113</c:v>
                </c:pt>
                <c:pt idx="67747">
                  <c:v>113</c:v>
                </c:pt>
                <c:pt idx="67748">
                  <c:v>113</c:v>
                </c:pt>
                <c:pt idx="67749">
                  <c:v>113</c:v>
                </c:pt>
                <c:pt idx="67750">
                  <c:v>113</c:v>
                </c:pt>
                <c:pt idx="67751">
                  <c:v>113</c:v>
                </c:pt>
                <c:pt idx="67752">
                  <c:v>113</c:v>
                </c:pt>
                <c:pt idx="67753">
                  <c:v>113</c:v>
                </c:pt>
                <c:pt idx="67754">
                  <c:v>113.1</c:v>
                </c:pt>
                <c:pt idx="67755">
                  <c:v>113.1</c:v>
                </c:pt>
                <c:pt idx="67756">
                  <c:v>113.1</c:v>
                </c:pt>
                <c:pt idx="67757">
                  <c:v>113.1</c:v>
                </c:pt>
                <c:pt idx="67758">
                  <c:v>113.1</c:v>
                </c:pt>
                <c:pt idx="67759">
                  <c:v>113.1</c:v>
                </c:pt>
                <c:pt idx="67760">
                  <c:v>113.2</c:v>
                </c:pt>
                <c:pt idx="67761">
                  <c:v>113.2</c:v>
                </c:pt>
                <c:pt idx="67762">
                  <c:v>113.2</c:v>
                </c:pt>
                <c:pt idx="67763">
                  <c:v>113.2</c:v>
                </c:pt>
                <c:pt idx="67764">
                  <c:v>113.2</c:v>
                </c:pt>
                <c:pt idx="67765">
                  <c:v>113.2</c:v>
                </c:pt>
                <c:pt idx="67766">
                  <c:v>113.2</c:v>
                </c:pt>
                <c:pt idx="67767">
                  <c:v>113.2</c:v>
                </c:pt>
                <c:pt idx="67768">
                  <c:v>113.3</c:v>
                </c:pt>
                <c:pt idx="67769">
                  <c:v>113.3</c:v>
                </c:pt>
                <c:pt idx="67770">
                  <c:v>113.3</c:v>
                </c:pt>
                <c:pt idx="67771">
                  <c:v>113.3</c:v>
                </c:pt>
                <c:pt idx="67772">
                  <c:v>113.3</c:v>
                </c:pt>
                <c:pt idx="67773">
                  <c:v>113.3</c:v>
                </c:pt>
                <c:pt idx="67774">
                  <c:v>113.3</c:v>
                </c:pt>
                <c:pt idx="67775">
                  <c:v>113.3</c:v>
                </c:pt>
                <c:pt idx="67776">
                  <c:v>113.3</c:v>
                </c:pt>
                <c:pt idx="67777">
                  <c:v>113.3</c:v>
                </c:pt>
                <c:pt idx="67778">
                  <c:v>113.4</c:v>
                </c:pt>
                <c:pt idx="67779">
                  <c:v>113.4</c:v>
                </c:pt>
                <c:pt idx="67780">
                  <c:v>113.4</c:v>
                </c:pt>
                <c:pt idx="67781">
                  <c:v>113.4</c:v>
                </c:pt>
                <c:pt idx="67782">
                  <c:v>113.4</c:v>
                </c:pt>
                <c:pt idx="67783">
                  <c:v>113.4</c:v>
                </c:pt>
                <c:pt idx="67784">
                  <c:v>113.4</c:v>
                </c:pt>
                <c:pt idx="67785">
                  <c:v>113.4</c:v>
                </c:pt>
                <c:pt idx="67786">
                  <c:v>113.4</c:v>
                </c:pt>
                <c:pt idx="67787">
                  <c:v>113.4</c:v>
                </c:pt>
                <c:pt idx="67788">
                  <c:v>113.5</c:v>
                </c:pt>
                <c:pt idx="67789">
                  <c:v>113.4</c:v>
                </c:pt>
                <c:pt idx="67790">
                  <c:v>113.5</c:v>
                </c:pt>
                <c:pt idx="67791">
                  <c:v>113.5</c:v>
                </c:pt>
                <c:pt idx="67792">
                  <c:v>113.5</c:v>
                </c:pt>
                <c:pt idx="67793">
                  <c:v>113.5</c:v>
                </c:pt>
                <c:pt idx="67794">
                  <c:v>113.5</c:v>
                </c:pt>
                <c:pt idx="67795">
                  <c:v>113.5</c:v>
                </c:pt>
                <c:pt idx="67796">
                  <c:v>113.5</c:v>
                </c:pt>
                <c:pt idx="67797">
                  <c:v>113.5</c:v>
                </c:pt>
                <c:pt idx="67798">
                  <c:v>113.5</c:v>
                </c:pt>
                <c:pt idx="67799">
                  <c:v>113.5</c:v>
                </c:pt>
                <c:pt idx="67800">
                  <c:v>113.5</c:v>
                </c:pt>
                <c:pt idx="67801">
                  <c:v>113.5</c:v>
                </c:pt>
                <c:pt idx="67802">
                  <c:v>113.5</c:v>
                </c:pt>
                <c:pt idx="67803">
                  <c:v>113.5</c:v>
                </c:pt>
                <c:pt idx="67804">
                  <c:v>113.5</c:v>
                </c:pt>
                <c:pt idx="67805">
                  <c:v>113.5</c:v>
                </c:pt>
                <c:pt idx="67806">
                  <c:v>113.5</c:v>
                </c:pt>
                <c:pt idx="67807">
                  <c:v>113.5</c:v>
                </c:pt>
                <c:pt idx="67808">
                  <c:v>113.5</c:v>
                </c:pt>
                <c:pt idx="67809">
                  <c:v>113.5</c:v>
                </c:pt>
                <c:pt idx="67810">
                  <c:v>113.5</c:v>
                </c:pt>
                <c:pt idx="67811">
                  <c:v>113.5</c:v>
                </c:pt>
                <c:pt idx="67812">
                  <c:v>113.5</c:v>
                </c:pt>
                <c:pt idx="67813">
                  <c:v>113.5</c:v>
                </c:pt>
                <c:pt idx="67814">
                  <c:v>113.6</c:v>
                </c:pt>
                <c:pt idx="67815">
                  <c:v>113.6</c:v>
                </c:pt>
                <c:pt idx="67816">
                  <c:v>113.6</c:v>
                </c:pt>
                <c:pt idx="67817">
                  <c:v>113.6</c:v>
                </c:pt>
                <c:pt idx="67818">
                  <c:v>113.6</c:v>
                </c:pt>
                <c:pt idx="67819">
                  <c:v>113.6</c:v>
                </c:pt>
                <c:pt idx="67820">
                  <c:v>113.5</c:v>
                </c:pt>
                <c:pt idx="67821">
                  <c:v>113.5</c:v>
                </c:pt>
                <c:pt idx="67822">
                  <c:v>113.5</c:v>
                </c:pt>
                <c:pt idx="67823">
                  <c:v>113.5</c:v>
                </c:pt>
                <c:pt idx="67824">
                  <c:v>113.5</c:v>
                </c:pt>
                <c:pt idx="67825">
                  <c:v>113.5</c:v>
                </c:pt>
                <c:pt idx="67826">
                  <c:v>113.5</c:v>
                </c:pt>
                <c:pt idx="67827">
                  <c:v>113.5</c:v>
                </c:pt>
                <c:pt idx="67828">
                  <c:v>113.5</c:v>
                </c:pt>
                <c:pt idx="67829">
                  <c:v>113.5</c:v>
                </c:pt>
                <c:pt idx="67830">
                  <c:v>113.5</c:v>
                </c:pt>
                <c:pt idx="67831">
                  <c:v>113.5</c:v>
                </c:pt>
                <c:pt idx="67832">
                  <c:v>113.5</c:v>
                </c:pt>
                <c:pt idx="67833">
                  <c:v>113.5</c:v>
                </c:pt>
                <c:pt idx="67834">
                  <c:v>113.5</c:v>
                </c:pt>
                <c:pt idx="67835">
                  <c:v>113.5</c:v>
                </c:pt>
                <c:pt idx="67836">
                  <c:v>113.5</c:v>
                </c:pt>
                <c:pt idx="67837">
                  <c:v>113.5</c:v>
                </c:pt>
                <c:pt idx="67838">
                  <c:v>113.5</c:v>
                </c:pt>
                <c:pt idx="67839">
                  <c:v>113.5</c:v>
                </c:pt>
                <c:pt idx="67840">
                  <c:v>113.5</c:v>
                </c:pt>
                <c:pt idx="67841">
                  <c:v>113.5</c:v>
                </c:pt>
                <c:pt idx="67842">
                  <c:v>113.5</c:v>
                </c:pt>
                <c:pt idx="67843">
                  <c:v>113.5</c:v>
                </c:pt>
                <c:pt idx="67844">
                  <c:v>113.5</c:v>
                </c:pt>
                <c:pt idx="67845">
                  <c:v>113.5</c:v>
                </c:pt>
                <c:pt idx="67846">
                  <c:v>113.4</c:v>
                </c:pt>
                <c:pt idx="67847">
                  <c:v>113.4</c:v>
                </c:pt>
                <c:pt idx="67848">
                  <c:v>113.4</c:v>
                </c:pt>
                <c:pt idx="67849">
                  <c:v>113.4</c:v>
                </c:pt>
                <c:pt idx="67850">
                  <c:v>113.4</c:v>
                </c:pt>
                <c:pt idx="67851">
                  <c:v>113.4</c:v>
                </c:pt>
                <c:pt idx="67852">
                  <c:v>113.4</c:v>
                </c:pt>
                <c:pt idx="67853">
                  <c:v>113.4</c:v>
                </c:pt>
                <c:pt idx="67854">
                  <c:v>113.4</c:v>
                </c:pt>
                <c:pt idx="67855">
                  <c:v>113.4</c:v>
                </c:pt>
                <c:pt idx="67856">
                  <c:v>113.4</c:v>
                </c:pt>
                <c:pt idx="67857">
                  <c:v>113.4</c:v>
                </c:pt>
                <c:pt idx="67858">
                  <c:v>113.3</c:v>
                </c:pt>
                <c:pt idx="67859">
                  <c:v>113.3</c:v>
                </c:pt>
                <c:pt idx="67860">
                  <c:v>113.3</c:v>
                </c:pt>
                <c:pt idx="67861">
                  <c:v>113.3</c:v>
                </c:pt>
                <c:pt idx="67862">
                  <c:v>113.3</c:v>
                </c:pt>
                <c:pt idx="67863">
                  <c:v>113.3</c:v>
                </c:pt>
                <c:pt idx="67864">
                  <c:v>113.3</c:v>
                </c:pt>
                <c:pt idx="67865">
                  <c:v>113.3</c:v>
                </c:pt>
                <c:pt idx="67866">
                  <c:v>113.3</c:v>
                </c:pt>
                <c:pt idx="67867">
                  <c:v>113.3</c:v>
                </c:pt>
                <c:pt idx="67868">
                  <c:v>113.2</c:v>
                </c:pt>
                <c:pt idx="67869">
                  <c:v>113.2</c:v>
                </c:pt>
                <c:pt idx="67870">
                  <c:v>113.2</c:v>
                </c:pt>
                <c:pt idx="67871">
                  <c:v>113.2</c:v>
                </c:pt>
                <c:pt idx="67872">
                  <c:v>113.2</c:v>
                </c:pt>
                <c:pt idx="67873">
                  <c:v>113.2</c:v>
                </c:pt>
                <c:pt idx="67874">
                  <c:v>113.2</c:v>
                </c:pt>
                <c:pt idx="67875">
                  <c:v>113.2</c:v>
                </c:pt>
                <c:pt idx="67876">
                  <c:v>113.2</c:v>
                </c:pt>
                <c:pt idx="67877">
                  <c:v>113.1</c:v>
                </c:pt>
                <c:pt idx="67878">
                  <c:v>113.1</c:v>
                </c:pt>
                <c:pt idx="67879">
                  <c:v>113.1</c:v>
                </c:pt>
                <c:pt idx="67880">
                  <c:v>113.1</c:v>
                </c:pt>
                <c:pt idx="67881">
                  <c:v>113.1</c:v>
                </c:pt>
                <c:pt idx="67882">
                  <c:v>113.1</c:v>
                </c:pt>
                <c:pt idx="67883">
                  <c:v>113.1</c:v>
                </c:pt>
                <c:pt idx="67884">
                  <c:v>113</c:v>
                </c:pt>
                <c:pt idx="67885">
                  <c:v>113</c:v>
                </c:pt>
                <c:pt idx="67886">
                  <c:v>113</c:v>
                </c:pt>
                <c:pt idx="67887">
                  <c:v>113</c:v>
                </c:pt>
                <c:pt idx="67888">
                  <c:v>113</c:v>
                </c:pt>
                <c:pt idx="67889">
                  <c:v>113</c:v>
                </c:pt>
                <c:pt idx="67890">
                  <c:v>113</c:v>
                </c:pt>
                <c:pt idx="67891">
                  <c:v>112.9</c:v>
                </c:pt>
                <c:pt idx="67892">
                  <c:v>112.9</c:v>
                </c:pt>
                <c:pt idx="67893">
                  <c:v>112.9</c:v>
                </c:pt>
                <c:pt idx="67894">
                  <c:v>112.9</c:v>
                </c:pt>
                <c:pt idx="67895">
                  <c:v>112.9</c:v>
                </c:pt>
                <c:pt idx="67896">
                  <c:v>112.9</c:v>
                </c:pt>
                <c:pt idx="67897">
                  <c:v>112.9</c:v>
                </c:pt>
                <c:pt idx="67898">
                  <c:v>112.9</c:v>
                </c:pt>
                <c:pt idx="67899">
                  <c:v>112.8</c:v>
                </c:pt>
                <c:pt idx="67900">
                  <c:v>112.8</c:v>
                </c:pt>
                <c:pt idx="67901">
                  <c:v>112.8</c:v>
                </c:pt>
                <c:pt idx="67902">
                  <c:v>112.8</c:v>
                </c:pt>
                <c:pt idx="67903">
                  <c:v>112.8</c:v>
                </c:pt>
                <c:pt idx="67904">
                  <c:v>112.8</c:v>
                </c:pt>
                <c:pt idx="67905">
                  <c:v>112.7</c:v>
                </c:pt>
                <c:pt idx="67906">
                  <c:v>112.7</c:v>
                </c:pt>
                <c:pt idx="67907">
                  <c:v>112.7</c:v>
                </c:pt>
                <c:pt idx="67908">
                  <c:v>112.7</c:v>
                </c:pt>
                <c:pt idx="67909">
                  <c:v>112.7</c:v>
                </c:pt>
                <c:pt idx="67910">
                  <c:v>112.7</c:v>
                </c:pt>
                <c:pt idx="67911">
                  <c:v>112.7</c:v>
                </c:pt>
                <c:pt idx="67912">
                  <c:v>112.6</c:v>
                </c:pt>
                <c:pt idx="67913">
                  <c:v>112.6</c:v>
                </c:pt>
                <c:pt idx="67914">
                  <c:v>112.6</c:v>
                </c:pt>
                <c:pt idx="67915">
                  <c:v>112.6</c:v>
                </c:pt>
                <c:pt idx="67916">
                  <c:v>112.6</c:v>
                </c:pt>
                <c:pt idx="67917">
                  <c:v>112.6</c:v>
                </c:pt>
                <c:pt idx="67918">
                  <c:v>112.5</c:v>
                </c:pt>
                <c:pt idx="67919">
                  <c:v>112.5</c:v>
                </c:pt>
                <c:pt idx="67920">
                  <c:v>112.5</c:v>
                </c:pt>
                <c:pt idx="67921">
                  <c:v>112.5</c:v>
                </c:pt>
                <c:pt idx="67922">
                  <c:v>112.5</c:v>
                </c:pt>
                <c:pt idx="67923">
                  <c:v>112.5</c:v>
                </c:pt>
                <c:pt idx="67924">
                  <c:v>112.4</c:v>
                </c:pt>
                <c:pt idx="67925">
                  <c:v>112.4</c:v>
                </c:pt>
                <c:pt idx="67926">
                  <c:v>112.4</c:v>
                </c:pt>
                <c:pt idx="67927">
                  <c:v>112.4</c:v>
                </c:pt>
                <c:pt idx="67928">
                  <c:v>112.4</c:v>
                </c:pt>
                <c:pt idx="67929">
                  <c:v>112.4</c:v>
                </c:pt>
                <c:pt idx="67930">
                  <c:v>112.4</c:v>
                </c:pt>
                <c:pt idx="67931">
                  <c:v>112.3</c:v>
                </c:pt>
                <c:pt idx="67932">
                  <c:v>112.3</c:v>
                </c:pt>
                <c:pt idx="67933">
                  <c:v>112.3</c:v>
                </c:pt>
                <c:pt idx="67934">
                  <c:v>112.3</c:v>
                </c:pt>
                <c:pt idx="67935">
                  <c:v>112.3</c:v>
                </c:pt>
                <c:pt idx="67936">
                  <c:v>112.3</c:v>
                </c:pt>
                <c:pt idx="67937">
                  <c:v>112.3</c:v>
                </c:pt>
                <c:pt idx="67938">
                  <c:v>112.2</c:v>
                </c:pt>
                <c:pt idx="67939">
                  <c:v>112.2</c:v>
                </c:pt>
                <c:pt idx="67940">
                  <c:v>112.2</c:v>
                </c:pt>
                <c:pt idx="67941">
                  <c:v>112.2</c:v>
                </c:pt>
                <c:pt idx="67942">
                  <c:v>112.2</c:v>
                </c:pt>
                <c:pt idx="67943">
                  <c:v>112.1</c:v>
                </c:pt>
                <c:pt idx="67944">
                  <c:v>112.1</c:v>
                </c:pt>
                <c:pt idx="67945">
                  <c:v>112.1</c:v>
                </c:pt>
                <c:pt idx="67946">
                  <c:v>112.1</c:v>
                </c:pt>
                <c:pt idx="67947">
                  <c:v>112.1</c:v>
                </c:pt>
                <c:pt idx="67948">
                  <c:v>112.1</c:v>
                </c:pt>
                <c:pt idx="67949">
                  <c:v>112.1</c:v>
                </c:pt>
                <c:pt idx="67950">
                  <c:v>112.1</c:v>
                </c:pt>
                <c:pt idx="67951">
                  <c:v>112</c:v>
                </c:pt>
                <c:pt idx="67952">
                  <c:v>112</c:v>
                </c:pt>
                <c:pt idx="67953">
                  <c:v>112</c:v>
                </c:pt>
                <c:pt idx="67954">
                  <c:v>112</c:v>
                </c:pt>
                <c:pt idx="67955">
                  <c:v>112</c:v>
                </c:pt>
                <c:pt idx="67956">
                  <c:v>112</c:v>
                </c:pt>
                <c:pt idx="67957">
                  <c:v>112</c:v>
                </c:pt>
                <c:pt idx="67958">
                  <c:v>112</c:v>
                </c:pt>
                <c:pt idx="67959">
                  <c:v>111.9</c:v>
                </c:pt>
                <c:pt idx="67960">
                  <c:v>111.9</c:v>
                </c:pt>
                <c:pt idx="67961">
                  <c:v>111.9</c:v>
                </c:pt>
                <c:pt idx="67962">
                  <c:v>111.9</c:v>
                </c:pt>
                <c:pt idx="67963">
                  <c:v>111.9</c:v>
                </c:pt>
                <c:pt idx="67964">
                  <c:v>112</c:v>
                </c:pt>
                <c:pt idx="67965">
                  <c:v>112</c:v>
                </c:pt>
                <c:pt idx="67966">
                  <c:v>112</c:v>
                </c:pt>
                <c:pt idx="67967">
                  <c:v>112</c:v>
                </c:pt>
                <c:pt idx="67968">
                  <c:v>112</c:v>
                </c:pt>
                <c:pt idx="67969">
                  <c:v>111.9</c:v>
                </c:pt>
                <c:pt idx="67970">
                  <c:v>111.9</c:v>
                </c:pt>
                <c:pt idx="67971">
                  <c:v>111.9</c:v>
                </c:pt>
                <c:pt idx="67972">
                  <c:v>111.9</c:v>
                </c:pt>
                <c:pt idx="67973">
                  <c:v>111.9</c:v>
                </c:pt>
                <c:pt idx="67974">
                  <c:v>111.9</c:v>
                </c:pt>
                <c:pt idx="67975">
                  <c:v>111.9</c:v>
                </c:pt>
                <c:pt idx="67976">
                  <c:v>111.9</c:v>
                </c:pt>
                <c:pt idx="67977">
                  <c:v>111.8</c:v>
                </c:pt>
                <c:pt idx="67978">
                  <c:v>111.8</c:v>
                </c:pt>
                <c:pt idx="67979">
                  <c:v>111.8</c:v>
                </c:pt>
                <c:pt idx="67980">
                  <c:v>111.8</c:v>
                </c:pt>
                <c:pt idx="67981">
                  <c:v>111.8</c:v>
                </c:pt>
                <c:pt idx="67982">
                  <c:v>111.8</c:v>
                </c:pt>
                <c:pt idx="67983">
                  <c:v>111.8</c:v>
                </c:pt>
                <c:pt idx="67984">
                  <c:v>111.8</c:v>
                </c:pt>
                <c:pt idx="67985">
                  <c:v>111.7</c:v>
                </c:pt>
                <c:pt idx="67986">
                  <c:v>111.7</c:v>
                </c:pt>
                <c:pt idx="67987">
                  <c:v>111.7</c:v>
                </c:pt>
                <c:pt idx="67988">
                  <c:v>111.7</c:v>
                </c:pt>
                <c:pt idx="67989">
                  <c:v>111.7</c:v>
                </c:pt>
                <c:pt idx="67990">
                  <c:v>111.7</c:v>
                </c:pt>
                <c:pt idx="67991">
                  <c:v>111.7</c:v>
                </c:pt>
                <c:pt idx="67992">
                  <c:v>111.7</c:v>
                </c:pt>
                <c:pt idx="67993">
                  <c:v>111.7</c:v>
                </c:pt>
                <c:pt idx="67994">
                  <c:v>111.6</c:v>
                </c:pt>
                <c:pt idx="67995">
                  <c:v>111.6</c:v>
                </c:pt>
                <c:pt idx="67996">
                  <c:v>111.6</c:v>
                </c:pt>
                <c:pt idx="67997">
                  <c:v>111.6</c:v>
                </c:pt>
                <c:pt idx="67998">
                  <c:v>111.6</c:v>
                </c:pt>
                <c:pt idx="67999">
                  <c:v>111.6</c:v>
                </c:pt>
                <c:pt idx="68000">
                  <c:v>111.6</c:v>
                </c:pt>
                <c:pt idx="68001">
                  <c:v>111.6</c:v>
                </c:pt>
                <c:pt idx="68002">
                  <c:v>111.6</c:v>
                </c:pt>
                <c:pt idx="68003">
                  <c:v>111.6</c:v>
                </c:pt>
                <c:pt idx="68004">
                  <c:v>111.6</c:v>
                </c:pt>
                <c:pt idx="68005">
                  <c:v>111.6</c:v>
                </c:pt>
                <c:pt idx="68006">
                  <c:v>111.5</c:v>
                </c:pt>
                <c:pt idx="68007">
                  <c:v>111.5</c:v>
                </c:pt>
                <c:pt idx="68008">
                  <c:v>111.5</c:v>
                </c:pt>
                <c:pt idx="68009">
                  <c:v>111.5</c:v>
                </c:pt>
                <c:pt idx="68010">
                  <c:v>111.5</c:v>
                </c:pt>
                <c:pt idx="68011">
                  <c:v>111.5</c:v>
                </c:pt>
                <c:pt idx="68012">
                  <c:v>111.5</c:v>
                </c:pt>
                <c:pt idx="68013">
                  <c:v>111.5</c:v>
                </c:pt>
                <c:pt idx="68014">
                  <c:v>111.5</c:v>
                </c:pt>
                <c:pt idx="68015">
                  <c:v>111.5</c:v>
                </c:pt>
                <c:pt idx="68016">
                  <c:v>111.5</c:v>
                </c:pt>
                <c:pt idx="68017">
                  <c:v>111.5</c:v>
                </c:pt>
                <c:pt idx="68018">
                  <c:v>111.5</c:v>
                </c:pt>
                <c:pt idx="68019">
                  <c:v>111.5</c:v>
                </c:pt>
                <c:pt idx="68020">
                  <c:v>111.5</c:v>
                </c:pt>
                <c:pt idx="68021">
                  <c:v>111.5</c:v>
                </c:pt>
                <c:pt idx="68022">
                  <c:v>111.5</c:v>
                </c:pt>
                <c:pt idx="68023">
                  <c:v>111.5</c:v>
                </c:pt>
                <c:pt idx="68024">
                  <c:v>111.5</c:v>
                </c:pt>
                <c:pt idx="68025">
                  <c:v>111.5</c:v>
                </c:pt>
                <c:pt idx="68026">
                  <c:v>111.5</c:v>
                </c:pt>
                <c:pt idx="68027">
                  <c:v>111.4</c:v>
                </c:pt>
                <c:pt idx="68028">
                  <c:v>111.4</c:v>
                </c:pt>
                <c:pt idx="68029">
                  <c:v>111.5</c:v>
                </c:pt>
                <c:pt idx="68030">
                  <c:v>111.4</c:v>
                </c:pt>
                <c:pt idx="68031">
                  <c:v>111.4</c:v>
                </c:pt>
                <c:pt idx="68032">
                  <c:v>111.4</c:v>
                </c:pt>
                <c:pt idx="68033">
                  <c:v>111.4</c:v>
                </c:pt>
                <c:pt idx="68034">
                  <c:v>111.4</c:v>
                </c:pt>
                <c:pt idx="68035">
                  <c:v>111.4</c:v>
                </c:pt>
                <c:pt idx="68036">
                  <c:v>111.5</c:v>
                </c:pt>
                <c:pt idx="68037">
                  <c:v>111.5</c:v>
                </c:pt>
                <c:pt idx="68038">
                  <c:v>111.5</c:v>
                </c:pt>
                <c:pt idx="68039">
                  <c:v>111.5</c:v>
                </c:pt>
                <c:pt idx="68040">
                  <c:v>111.5</c:v>
                </c:pt>
                <c:pt idx="68041">
                  <c:v>111.5</c:v>
                </c:pt>
                <c:pt idx="68042">
                  <c:v>111.5</c:v>
                </c:pt>
                <c:pt idx="68043">
                  <c:v>111.5</c:v>
                </c:pt>
                <c:pt idx="68044">
                  <c:v>111.5</c:v>
                </c:pt>
                <c:pt idx="68045">
                  <c:v>111.5</c:v>
                </c:pt>
                <c:pt idx="68046">
                  <c:v>111.5</c:v>
                </c:pt>
                <c:pt idx="68047">
                  <c:v>111.5</c:v>
                </c:pt>
                <c:pt idx="68048">
                  <c:v>111.5</c:v>
                </c:pt>
                <c:pt idx="68049">
                  <c:v>111.5</c:v>
                </c:pt>
                <c:pt idx="68050">
                  <c:v>111.5</c:v>
                </c:pt>
                <c:pt idx="68051">
                  <c:v>111.5</c:v>
                </c:pt>
                <c:pt idx="68052">
                  <c:v>111.5</c:v>
                </c:pt>
                <c:pt idx="68053">
                  <c:v>111.5</c:v>
                </c:pt>
                <c:pt idx="68054">
                  <c:v>111.5</c:v>
                </c:pt>
                <c:pt idx="68055">
                  <c:v>111.6</c:v>
                </c:pt>
                <c:pt idx="68056">
                  <c:v>111.6</c:v>
                </c:pt>
                <c:pt idx="68057">
                  <c:v>111.6</c:v>
                </c:pt>
                <c:pt idx="68058">
                  <c:v>111.6</c:v>
                </c:pt>
                <c:pt idx="68059">
                  <c:v>111.6</c:v>
                </c:pt>
                <c:pt idx="68060">
                  <c:v>111.6</c:v>
                </c:pt>
                <c:pt idx="68061">
                  <c:v>111.6</c:v>
                </c:pt>
                <c:pt idx="68062">
                  <c:v>111.6</c:v>
                </c:pt>
                <c:pt idx="68063">
                  <c:v>111.6</c:v>
                </c:pt>
                <c:pt idx="68064">
                  <c:v>111.6</c:v>
                </c:pt>
                <c:pt idx="68065">
                  <c:v>111.6</c:v>
                </c:pt>
                <c:pt idx="68066">
                  <c:v>111.7</c:v>
                </c:pt>
                <c:pt idx="68067">
                  <c:v>111.7</c:v>
                </c:pt>
                <c:pt idx="68068">
                  <c:v>111.7</c:v>
                </c:pt>
                <c:pt idx="68069">
                  <c:v>111.7</c:v>
                </c:pt>
                <c:pt idx="68070">
                  <c:v>111.7</c:v>
                </c:pt>
                <c:pt idx="68071">
                  <c:v>111.7</c:v>
                </c:pt>
                <c:pt idx="68072">
                  <c:v>111.7</c:v>
                </c:pt>
                <c:pt idx="68073">
                  <c:v>111.7</c:v>
                </c:pt>
                <c:pt idx="68074">
                  <c:v>111.7</c:v>
                </c:pt>
                <c:pt idx="68075">
                  <c:v>111.8</c:v>
                </c:pt>
                <c:pt idx="68076">
                  <c:v>111.8</c:v>
                </c:pt>
                <c:pt idx="68077">
                  <c:v>111.8</c:v>
                </c:pt>
                <c:pt idx="68078">
                  <c:v>111.8</c:v>
                </c:pt>
                <c:pt idx="68079">
                  <c:v>111.8</c:v>
                </c:pt>
                <c:pt idx="68080">
                  <c:v>111.8</c:v>
                </c:pt>
                <c:pt idx="68081">
                  <c:v>111.8</c:v>
                </c:pt>
                <c:pt idx="68082">
                  <c:v>111.9</c:v>
                </c:pt>
                <c:pt idx="68083">
                  <c:v>111.9</c:v>
                </c:pt>
                <c:pt idx="68084">
                  <c:v>111.9</c:v>
                </c:pt>
                <c:pt idx="68085">
                  <c:v>111.9</c:v>
                </c:pt>
                <c:pt idx="68086">
                  <c:v>111.9</c:v>
                </c:pt>
                <c:pt idx="68087">
                  <c:v>111.9</c:v>
                </c:pt>
                <c:pt idx="68088">
                  <c:v>111.9</c:v>
                </c:pt>
                <c:pt idx="68089">
                  <c:v>112</c:v>
                </c:pt>
                <c:pt idx="68090">
                  <c:v>112</c:v>
                </c:pt>
                <c:pt idx="68091">
                  <c:v>112</c:v>
                </c:pt>
                <c:pt idx="68092">
                  <c:v>112</c:v>
                </c:pt>
                <c:pt idx="68093">
                  <c:v>112</c:v>
                </c:pt>
                <c:pt idx="68094">
                  <c:v>112</c:v>
                </c:pt>
                <c:pt idx="68095">
                  <c:v>111.9</c:v>
                </c:pt>
                <c:pt idx="68096">
                  <c:v>111.9</c:v>
                </c:pt>
                <c:pt idx="68097">
                  <c:v>111.9</c:v>
                </c:pt>
                <c:pt idx="68098">
                  <c:v>112</c:v>
                </c:pt>
                <c:pt idx="68099">
                  <c:v>112</c:v>
                </c:pt>
                <c:pt idx="68100">
                  <c:v>112</c:v>
                </c:pt>
                <c:pt idx="68101">
                  <c:v>112</c:v>
                </c:pt>
                <c:pt idx="68102">
                  <c:v>112</c:v>
                </c:pt>
                <c:pt idx="68103">
                  <c:v>112</c:v>
                </c:pt>
                <c:pt idx="68104">
                  <c:v>112.1</c:v>
                </c:pt>
                <c:pt idx="68105">
                  <c:v>112.1</c:v>
                </c:pt>
                <c:pt idx="68106">
                  <c:v>112.1</c:v>
                </c:pt>
                <c:pt idx="68107">
                  <c:v>112.1</c:v>
                </c:pt>
                <c:pt idx="68108">
                  <c:v>112.1</c:v>
                </c:pt>
                <c:pt idx="68109">
                  <c:v>112.1</c:v>
                </c:pt>
                <c:pt idx="68110">
                  <c:v>112.2</c:v>
                </c:pt>
                <c:pt idx="68111">
                  <c:v>112.2</c:v>
                </c:pt>
                <c:pt idx="68112">
                  <c:v>112.2</c:v>
                </c:pt>
                <c:pt idx="68113">
                  <c:v>112.2</c:v>
                </c:pt>
                <c:pt idx="68114">
                  <c:v>112.2</c:v>
                </c:pt>
                <c:pt idx="68115">
                  <c:v>112.3</c:v>
                </c:pt>
                <c:pt idx="68116">
                  <c:v>112.3</c:v>
                </c:pt>
                <c:pt idx="68117">
                  <c:v>112.3</c:v>
                </c:pt>
                <c:pt idx="68118">
                  <c:v>112.3</c:v>
                </c:pt>
                <c:pt idx="68119">
                  <c:v>112.3</c:v>
                </c:pt>
                <c:pt idx="68120">
                  <c:v>112.4</c:v>
                </c:pt>
                <c:pt idx="68121">
                  <c:v>112.4</c:v>
                </c:pt>
                <c:pt idx="68122">
                  <c:v>112.4</c:v>
                </c:pt>
                <c:pt idx="68123">
                  <c:v>112.4</c:v>
                </c:pt>
                <c:pt idx="68124">
                  <c:v>112.5</c:v>
                </c:pt>
                <c:pt idx="68125">
                  <c:v>112.5</c:v>
                </c:pt>
                <c:pt idx="68126">
                  <c:v>112.5</c:v>
                </c:pt>
                <c:pt idx="68127">
                  <c:v>112.5</c:v>
                </c:pt>
                <c:pt idx="68128">
                  <c:v>112.5</c:v>
                </c:pt>
                <c:pt idx="68129">
                  <c:v>112.6</c:v>
                </c:pt>
                <c:pt idx="68130">
                  <c:v>112.6</c:v>
                </c:pt>
                <c:pt idx="68131">
                  <c:v>112.6</c:v>
                </c:pt>
                <c:pt idx="68132">
                  <c:v>112.6</c:v>
                </c:pt>
                <c:pt idx="68133">
                  <c:v>112.6</c:v>
                </c:pt>
                <c:pt idx="68134">
                  <c:v>112.7</c:v>
                </c:pt>
                <c:pt idx="68135">
                  <c:v>112.7</c:v>
                </c:pt>
                <c:pt idx="68136">
                  <c:v>112.7</c:v>
                </c:pt>
                <c:pt idx="68137">
                  <c:v>112.7</c:v>
                </c:pt>
                <c:pt idx="68138">
                  <c:v>112.7</c:v>
                </c:pt>
                <c:pt idx="68139">
                  <c:v>112.8</c:v>
                </c:pt>
                <c:pt idx="68140">
                  <c:v>112.8</c:v>
                </c:pt>
                <c:pt idx="68141">
                  <c:v>112.8</c:v>
                </c:pt>
                <c:pt idx="68142">
                  <c:v>112.8</c:v>
                </c:pt>
                <c:pt idx="68143">
                  <c:v>112.8</c:v>
                </c:pt>
                <c:pt idx="68144">
                  <c:v>112.9</c:v>
                </c:pt>
                <c:pt idx="68145">
                  <c:v>112.9</c:v>
                </c:pt>
                <c:pt idx="68146">
                  <c:v>112.9</c:v>
                </c:pt>
                <c:pt idx="68147">
                  <c:v>112.9</c:v>
                </c:pt>
                <c:pt idx="68148">
                  <c:v>112.9</c:v>
                </c:pt>
                <c:pt idx="68149">
                  <c:v>112.9</c:v>
                </c:pt>
                <c:pt idx="68150">
                  <c:v>113</c:v>
                </c:pt>
                <c:pt idx="68151">
                  <c:v>113</c:v>
                </c:pt>
                <c:pt idx="68152">
                  <c:v>113</c:v>
                </c:pt>
                <c:pt idx="68153">
                  <c:v>113</c:v>
                </c:pt>
                <c:pt idx="68154">
                  <c:v>113</c:v>
                </c:pt>
                <c:pt idx="68155">
                  <c:v>113.1</c:v>
                </c:pt>
                <c:pt idx="68156">
                  <c:v>113.1</c:v>
                </c:pt>
                <c:pt idx="68157">
                  <c:v>113.1</c:v>
                </c:pt>
                <c:pt idx="68158">
                  <c:v>113.1</c:v>
                </c:pt>
                <c:pt idx="68159">
                  <c:v>113.1</c:v>
                </c:pt>
                <c:pt idx="68160">
                  <c:v>113.1</c:v>
                </c:pt>
                <c:pt idx="68161">
                  <c:v>113.1</c:v>
                </c:pt>
                <c:pt idx="68162">
                  <c:v>113.2</c:v>
                </c:pt>
                <c:pt idx="68163">
                  <c:v>113.2</c:v>
                </c:pt>
                <c:pt idx="68164">
                  <c:v>113.2</c:v>
                </c:pt>
                <c:pt idx="68165">
                  <c:v>113.2</c:v>
                </c:pt>
                <c:pt idx="68166">
                  <c:v>113.2</c:v>
                </c:pt>
                <c:pt idx="68167">
                  <c:v>113.2</c:v>
                </c:pt>
                <c:pt idx="68168">
                  <c:v>113.2</c:v>
                </c:pt>
                <c:pt idx="68169">
                  <c:v>113.3</c:v>
                </c:pt>
                <c:pt idx="68170">
                  <c:v>113.3</c:v>
                </c:pt>
                <c:pt idx="68171">
                  <c:v>113.3</c:v>
                </c:pt>
                <c:pt idx="68172">
                  <c:v>113.3</c:v>
                </c:pt>
                <c:pt idx="68173">
                  <c:v>113.3</c:v>
                </c:pt>
                <c:pt idx="68174">
                  <c:v>113.3</c:v>
                </c:pt>
                <c:pt idx="68175">
                  <c:v>113.3</c:v>
                </c:pt>
                <c:pt idx="68176">
                  <c:v>113.3</c:v>
                </c:pt>
                <c:pt idx="68177">
                  <c:v>113.4</c:v>
                </c:pt>
                <c:pt idx="68178">
                  <c:v>113.4</c:v>
                </c:pt>
                <c:pt idx="68179">
                  <c:v>113.4</c:v>
                </c:pt>
                <c:pt idx="68180">
                  <c:v>113.4</c:v>
                </c:pt>
                <c:pt idx="68181">
                  <c:v>113.4</c:v>
                </c:pt>
                <c:pt idx="68182">
                  <c:v>113.4</c:v>
                </c:pt>
                <c:pt idx="68183">
                  <c:v>113.4</c:v>
                </c:pt>
                <c:pt idx="68184">
                  <c:v>113.4</c:v>
                </c:pt>
                <c:pt idx="68185">
                  <c:v>113.5</c:v>
                </c:pt>
                <c:pt idx="68186">
                  <c:v>113.5</c:v>
                </c:pt>
                <c:pt idx="68187">
                  <c:v>113.5</c:v>
                </c:pt>
                <c:pt idx="68188">
                  <c:v>113.5</c:v>
                </c:pt>
                <c:pt idx="68189">
                  <c:v>113.5</c:v>
                </c:pt>
                <c:pt idx="68190">
                  <c:v>113.5</c:v>
                </c:pt>
                <c:pt idx="68191">
                  <c:v>113.5</c:v>
                </c:pt>
                <c:pt idx="68192">
                  <c:v>113.5</c:v>
                </c:pt>
                <c:pt idx="68193">
                  <c:v>113.5</c:v>
                </c:pt>
                <c:pt idx="68194">
                  <c:v>113.5</c:v>
                </c:pt>
                <c:pt idx="68195">
                  <c:v>113.6</c:v>
                </c:pt>
                <c:pt idx="68196">
                  <c:v>113.6</c:v>
                </c:pt>
                <c:pt idx="68197">
                  <c:v>113.6</c:v>
                </c:pt>
                <c:pt idx="68198">
                  <c:v>113.6</c:v>
                </c:pt>
                <c:pt idx="68199">
                  <c:v>113.6</c:v>
                </c:pt>
                <c:pt idx="68200">
                  <c:v>113.6</c:v>
                </c:pt>
                <c:pt idx="68201">
                  <c:v>113.6</c:v>
                </c:pt>
                <c:pt idx="68202">
                  <c:v>113.6</c:v>
                </c:pt>
                <c:pt idx="68203">
                  <c:v>113.6</c:v>
                </c:pt>
                <c:pt idx="68204">
                  <c:v>113.6</c:v>
                </c:pt>
                <c:pt idx="68205">
                  <c:v>113.6</c:v>
                </c:pt>
                <c:pt idx="68206">
                  <c:v>113.6</c:v>
                </c:pt>
                <c:pt idx="68207">
                  <c:v>113.6</c:v>
                </c:pt>
                <c:pt idx="68208">
                  <c:v>113.6</c:v>
                </c:pt>
                <c:pt idx="68209">
                  <c:v>113.6</c:v>
                </c:pt>
                <c:pt idx="68210">
                  <c:v>113.7</c:v>
                </c:pt>
                <c:pt idx="68211">
                  <c:v>113.7</c:v>
                </c:pt>
                <c:pt idx="68212">
                  <c:v>113.7</c:v>
                </c:pt>
                <c:pt idx="68213">
                  <c:v>113.7</c:v>
                </c:pt>
                <c:pt idx="68214">
                  <c:v>113.7</c:v>
                </c:pt>
                <c:pt idx="68215">
                  <c:v>113.7</c:v>
                </c:pt>
                <c:pt idx="68216">
                  <c:v>113.7</c:v>
                </c:pt>
                <c:pt idx="68217">
                  <c:v>113.7</c:v>
                </c:pt>
                <c:pt idx="68218">
                  <c:v>113.7</c:v>
                </c:pt>
                <c:pt idx="68219">
                  <c:v>113.7</c:v>
                </c:pt>
                <c:pt idx="68220">
                  <c:v>113.7</c:v>
                </c:pt>
                <c:pt idx="68221">
                  <c:v>113.7</c:v>
                </c:pt>
                <c:pt idx="68222">
                  <c:v>113.7</c:v>
                </c:pt>
                <c:pt idx="68223">
                  <c:v>113.7</c:v>
                </c:pt>
                <c:pt idx="68224">
                  <c:v>113.7</c:v>
                </c:pt>
                <c:pt idx="68225">
                  <c:v>113.7</c:v>
                </c:pt>
                <c:pt idx="68226">
                  <c:v>113.7</c:v>
                </c:pt>
                <c:pt idx="68227">
                  <c:v>113.7</c:v>
                </c:pt>
                <c:pt idx="68228">
                  <c:v>113.7</c:v>
                </c:pt>
                <c:pt idx="68229">
                  <c:v>113.7</c:v>
                </c:pt>
                <c:pt idx="68230">
                  <c:v>113.7</c:v>
                </c:pt>
                <c:pt idx="68231">
                  <c:v>113.7</c:v>
                </c:pt>
                <c:pt idx="68232">
                  <c:v>113.7</c:v>
                </c:pt>
                <c:pt idx="68233">
                  <c:v>113.7</c:v>
                </c:pt>
                <c:pt idx="68234">
                  <c:v>113.7</c:v>
                </c:pt>
                <c:pt idx="68235">
                  <c:v>113.8</c:v>
                </c:pt>
                <c:pt idx="68236">
                  <c:v>113.8</c:v>
                </c:pt>
                <c:pt idx="68237">
                  <c:v>113.8</c:v>
                </c:pt>
                <c:pt idx="68238">
                  <c:v>113.7</c:v>
                </c:pt>
                <c:pt idx="68239">
                  <c:v>113.8</c:v>
                </c:pt>
                <c:pt idx="68240">
                  <c:v>113.7</c:v>
                </c:pt>
                <c:pt idx="68241">
                  <c:v>113.7</c:v>
                </c:pt>
                <c:pt idx="68242">
                  <c:v>113.7</c:v>
                </c:pt>
                <c:pt idx="68243">
                  <c:v>113.7</c:v>
                </c:pt>
                <c:pt idx="68244">
                  <c:v>113.7</c:v>
                </c:pt>
                <c:pt idx="68245">
                  <c:v>113.7</c:v>
                </c:pt>
                <c:pt idx="68246">
                  <c:v>113.7</c:v>
                </c:pt>
                <c:pt idx="68247">
                  <c:v>113.7</c:v>
                </c:pt>
                <c:pt idx="68248">
                  <c:v>113.7</c:v>
                </c:pt>
                <c:pt idx="68249">
                  <c:v>113.7</c:v>
                </c:pt>
                <c:pt idx="68250">
                  <c:v>113.7</c:v>
                </c:pt>
                <c:pt idx="68251">
                  <c:v>113.7</c:v>
                </c:pt>
                <c:pt idx="68252">
                  <c:v>113.7</c:v>
                </c:pt>
                <c:pt idx="68253">
                  <c:v>113.7</c:v>
                </c:pt>
                <c:pt idx="68254">
                  <c:v>113.7</c:v>
                </c:pt>
                <c:pt idx="68255">
                  <c:v>113.7</c:v>
                </c:pt>
                <c:pt idx="68256">
                  <c:v>113.7</c:v>
                </c:pt>
                <c:pt idx="68257">
                  <c:v>113.7</c:v>
                </c:pt>
                <c:pt idx="68258">
                  <c:v>113.7</c:v>
                </c:pt>
                <c:pt idx="68259">
                  <c:v>113.7</c:v>
                </c:pt>
                <c:pt idx="68260">
                  <c:v>113.7</c:v>
                </c:pt>
                <c:pt idx="68261">
                  <c:v>113.7</c:v>
                </c:pt>
                <c:pt idx="68262">
                  <c:v>113.7</c:v>
                </c:pt>
                <c:pt idx="68263">
                  <c:v>113.7</c:v>
                </c:pt>
                <c:pt idx="68264">
                  <c:v>113.7</c:v>
                </c:pt>
                <c:pt idx="68265">
                  <c:v>113.6</c:v>
                </c:pt>
                <c:pt idx="68266">
                  <c:v>113.6</c:v>
                </c:pt>
                <c:pt idx="68267">
                  <c:v>113.6</c:v>
                </c:pt>
                <c:pt idx="68268">
                  <c:v>113.6</c:v>
                </c:pt>
                <c:pt idx="68269">
                  <c:v>113.6</c:v>
                </c:pt>
                <c:pt idx="68270">
                  <c:v>113.6</c:v>
                </c:pt>
                <c:pt idx="68271">
                  <c:v>113.6</c:v>
                </c:pt>
                <c:pt idx="68272">
                  <c:v>113.6</c:v>
                </c:pt>
                <c:pt idx="68273">
                  <c:v>113.6</c:v>
                </c:pt>
                <c:pt idx="68274">
                  <c:v>113.6</c:v>
                </c:pt>
                <c:pt idx="68275">
                  <c:v>113.6</c:v>
                </c:pt>
                <c:pt idx="68276">
                  <c:v>113.6</c:v>
                </c:pt>
                <c:pt idx="68277">
                  <c:v>113.5</c:v>
                </c:pt>
                <c:pt idx="68278">
                  <c:v>113.5</c:v>
                </c:pt>
                <c:pt idx="68279">
                  <c:v>113.5</c:v>
                </c:pt>
                <c:pt idx="68280">
                  <c:v>113.5</c:v>
                </c:pt>
                <c:pt idx="68281">
                  <c:v>113.5</c:v>
                </c:pt>
                <c:pt idx="68282">
                  <c:v>113.5</c:v>
                </c:pt>
                <c:pt idx="68283">
                  <c:v>113.5</c:v>
                </c:pt>
                <c:pt idx="68284">
                  <c:v>113.5</c:v>
                </c:pt>
                <c:pt idx="68285">
                  <c:v>113.5</c:v>
                </c:pt>
                <c:pt idx="68286">
                  <c:v>113.4</c:v>
                </c:pt>
                <c:pt idx="68287">
                  <c:v>113.4</c:v>
                </c:pt>
                <c:pt idx="68288">
                  <c:v>113.4</c:v>
                </c:pt>
                <c:pt idx="68289">
                  <c:v>113.4</c:v>
                </c:pt>
                <c:pt idx="68290">
                  <c:v>113.4</c:v>
                </c:pt>
                <c:pt idx="68291">
                  <c:v>113.4</c:v>
                </c:pt>
                <c:pt idx="68292">
                  <c:v>113.4</c:v>
                </c:pt>
                <c:pt idx="68293">
                  <c:v>113.4</c:v>
                </c:pt>
                <c:pt idx="68294">
                  <c:v>113.4</c:v>
                </c:pt>
                <c:pt idx="68295">
                  <c:v>113.3</c:v>
                </c:pt>
                <c:pt idx="68296">
                  <c:v>113.3</c:v>
                </c:pt>
                <c:pt idx="68297">
                  <c:v>113.3</c:v>
                </c:pt>
                <c:pt idx="68298">
                  <c:v>113.3</c:v>
                </c:pt>
                <c:pt idx="68299">
                  <c:v>113.3</c:v>
                </c:pt>
                <c:pt idx="68300">
                  <c:v>113.3</c:v>
                </c:pt>
                <c:pt idx="68301">
                  <c:v>113.3</c:v>
                </c:pt>
                <c:pt idx="68302">
                  <c:v>113.2</c:v>
                </c:pt>
                <c:pt idx="68303">
                  <c:v>113.2</c:v>
                </c:pt>
                <c:pt idx="68304">
                  <c:v>113.2</c:v>
                </c:pt>
                <c:pt idx="68305">
                  <c:v>113.2</c:v>
                </c:pt>
                <c:pt idx="68306">
                  <c:v>113.2</c:v>
                </c:pt>
                <c:pt idx="68307">
                  <c:v>113.2</c:v>
                </c:pt>
                <c:pt idx="68308">
                  <c:v>113.1</c:v>
                </c:pt>
                <c:pt idx="68309">
                  <c:v>113.1</c:v>
                </c:pt>
                <c:pt idx="68310">
                  <c:v>113.1</c:v>
                </c:pt>
                <c:pt idx="68311">
                  <c:v>113.1</c:v>
                </c:pt>
                <c:pt idx="68312">
                  <c:v>113.1</c:v>
                </c:pt>
                <c:pt idx="68313">
                  <c:v>113.1</c:v>
                </c:pt>
                <c:pt idx="68314">
                  <c:v>113.1</c:v>
                </c:pt>
                <c:pt idx="68315">
                  <c:v>113</c:v>
                </c:pt>
                <c:pt idx="68316">
                  <c:v>113</c:v>
                </c:pt>
                <c:pt idx="68317">
                  <c:v>113</c:v>
                </c:pt>
                <c:pt idx="68318">
                  <c:v>113</c:v>
                </c:pt>
                <c:pt idx="68319">
                  <c:v>113</c:v>
                </c:pt>
                <c:pt idx="68320">
                  <c:v>112.9</c:v>
                </c:pt>
                <c:pt idx="68321">
                  <c:v>112.9</c:v>
                </c:pt>
                <c:pt idx="68322">
                  <c:v>112.9</c:v>
                </c:pt>
                <c:pt idx="68323">
                  <c:v>112.9</c:v>
                </c:pt>
                <c:pt idx="68324">
                  <c:v>112.9</c:v>
                </c:pt>
                <c:pt idx="68325">
                  <c:v>112.9</c:v>
                </c:pt>
                <c:pt idx="68326">
                  <c:v>112.8</c:v>
                </c:pt>
                <c:pt idx="68327">
                  <c:v>112.8</c:v>
                </c:pt>
                <c:pt idx="68328">
                  <c:v>112.8</c:v>
                </c:pt>
                <c:pt idx="68329">
                  <c:v>112.8</c:v>
                </c:pt>
                <c:pt idx="68330">
                  <c:v>112.8</c:v>
                </c:pt>
                <c:pt idx="68331">
                  <c:v>112.8</c:v>
                </c:pt>
                <c:pt idx="68332">
                  <c:v>112.7</c:v>
                </c:pt>
                <c:pt idx="68333">
                  <c:v>112.7</c:v>
                </c:pt>
                <c:pt idx="68334">
                  <c:v>112.7</c:v>
                </c:pt>
                <c:pt idx="68335">
                  <c:v>112.7</c:v>
                </c:pt>
                <c:pt idx="68336">
                  <c:v>112.7</c:v>
                </c:pt>
                <c:pt idx="68337">
                  <c:v>112.7</c:v>
                </c:pt>
                <c:pt idx="68338">
                  <c:v>112.7</c:v>
                </c:pt>
                <c:pt idx="68339">
                  <c:v>112.6</c:v>
                </c:pt>
                <c:pt idx="68340">
                  <c:v>112.6</c:v>
                </c:pt>
                <c:pt idx="68341">
                  <c:v>112.6</c:v>
                </c:pt>
                <c:pt idx="68342">
                  <c:v>112.6</c:v>
                </c:pt>
                <c:pt idx="68343">
                  <c:v>112.6</c:v>
                </c:pt>
                <c:pt idx="68344">
                  <c:v>112.6</c:v>
                </c:pt>
                <c:pt idx="68345">
                  <c:v>112.6</c:v>
                </c:pt>
                <c:pt idx="68346">
                  <c:v>112.5</c:v>
                </c:pt>
                <c:pt idx="68347">
                  <c:v>112.5</c:v>
                </c:pt>
                <c:pt idx="68348">
                  <c:v>112.5</c:v>
                </c:pt>
                <c:pt idx="68349">
                  <c:v>112.5</c:v>
                </c:pt>
                <c:pt idx="68350">
                  <c:v>112.5</c:v>
                </c:pt>
                <c:pt idx="68351">
                  <c:v>112.5</c:v>
                </c:pt>
                <c:pt idx="68352">
                  <c:v>112.5</c:v>
                </c:pt>
                <c:pt idx="68353">
                  <c:v>112.5</c:v>
                </c:pt>
                <c:pt idx="68354">
                  <c:v>112.5</c:v>
                </c:pt>
                <c:pt idx="68355">
                  <c:v>112.4</c:v>
                </c:pt>
                <c:pt idx="68356">
                  <c:v>112.4</c:v>
                </c:pt>
                <c:pt idx="68357">
                  <c:v>112.4</c:v>
                </c:pt>
                <c:pt idx="68358">
                  <c:v>112.4</c:v>
                </c:pt>
                <c:pt idx="68359">
                  <c:v>112.4</c:v>
                </c:pt>
                <c:pt idx="68360">
                  <c:v>112.4</c:v>
                </c:pt>
                <c:pt idx="68361">
                  <c:v>112.3</c:v>
                </c:pt>
                <c:pt idx="68362">
                  <c:v>112.3</c:v>
                </c:pt>
                <c:pt idx="68363">
                  <c:v>112.3</c:v>
                </c:pt>
                <c:pt idx="68364">
                  <c:v>112.3</c:v>
                </c:pt>
                <c:pt idx="68365">
                  <c:v>112.3</c:v>
                </c:pt>
                <c:pt idx="68366">
                  <c:v>112.3</c:v>
                </c:pt>
                <c:pt idx="68367">
                  <c:v>112.3</c:v>
                </c:pt>
                <c:pt idx="68368">
                  <c:v>112.3</c:v>
                </c:pt>
                <c:pt idx="68369">
                  <c:v>112.2</c:v>
                </c:pt>
                <c:pt idx="68370">
                  <c:v>112.2</c:v>
                </c:pt>
                <c:pt idx="68371">
                  <c:v>112.2</c:v>
                </c:pt>
                <c:pt idx="68372">
                  <c:v>112.2</c:v>
                </c:pt>
                <c:pt idx="68373">
                  <c:v>112.2</c:v>
                </c:pt>
                <c:pt idx="68374">
                  <c:v>112.2</c:v>
                </c:pt>
                <c:pt idx="68375">
                  <c:v>112.2</c:v>
                </c:pt>
                <c:pt idx="68376">
                  <c:v>112.1</c:v>
                </c:pt>
                <c:pt idx="68377">
                  <c:v>112.1</c:v>
                </c:pt>
                <c:pt idx="68378">
                  <c:v>112.1</c:v>
                </c:pt>
                <c:pt idx="68379">
                  <c:v>112.1</c:v>
                </c:pt>
                <c:pt idx="68380">
                  <c:v>112.1</c:v>
                </c:pt>
                <c:pt idx="68381">
                  <c:v>112.1</c:v>
                </c:pt>
                <c:pt idx="68382">
                  <c:v>112.1</c:v>
                </c:pt>
                <c:pt idx="68383">
                  <c:v>112.1</c:v>
                </c:pt>
                <c:pt idx="68384">
                  <c:v>112</c:v>
                </c:pt>
                <c:pt idx="68385">
                  <c:v>112</c:v>
                </c:pt>
                <c:pt idx="68386">
                  <c:v>112</c:v>
                </c:pt>
                <c:pt idx="68387">
                  <c:v>112</c:v>
                </c:pt>
                <c:pt idx="68388">
                  <c:v>112</c:v>
                </c:pt>
                <c:pt idx="68389">
                  <c:v>112</c:v>
                </c:pt>
                <c:pt idx="68390">
                  <c:v>112</c:v>
                </c:pt>
                <c:pt idx="68391">
                  <c:v>112</c:v>
                </c:pt>
                <c:pt idx="68392">
                  <c:v>112</c:v>
                </c:pt>
                <c:pt idx="68393">
                  <c:v>112</c:v>
                </c:pt>
                <c:pt idx="68394">
                  <c:v>112</c:v>
                </c:pt>
                <c:pt idx="68395">
                  <c:v>112</c:v>
                </c:pt>
                <c:pt idx="68396">
                  <c:v>111.9</c:v>
                </c:pt>
                <c:pt idx="68397">
                  <c:v>111.9</c:v>
                </c:pt>
                <c:pt idx="68398">
                  <c:v>111.9</c:v>
                </c:pt>
                <c:pt idx="68399">
                  <c:v>111.9</c:v>
                </c:pt>
                <c:pt idx="68400">
                  <c:v>112</c:v>
                </c:pt>
                <c:pt idx="68401">
                  <c:v>112</c:v>
                </c:pt>
                <c:pt idx="68402">
                  <c:v>112</c:v>
                </c:pt>
                <c:pt idx="68403">
                  <c:v>112</c:v>
                </c:pt>
                <c:pt idx="68404">
                  <c:v>112</c:v>
                </c:pt>
                <c:pt idx="68405">
                  <c:v>112</c:v>
                </c:pt>
                <c:pt idx="68406">
                  <c:v>112</c:v>
                </c:pt>
                <c:pt idx="68407">
                  <c:v>111.9</c:v>
                </c:pt>
                <c:pt idx="68408">
                  <c:v>111.9</c:v>
                </c:pt>
                <c:pt idx="68409">
                  <c:v>111.9</c:v>
                </c:pt>
                <c:pt idx="68410">
                  <c:v>111.9</c:v>
                </c:pt>
                <c:pt idx="68411">
                  <c:v>111.9</c:v>
                </c:pt>
                <c:pt idx="68412">
                  <c:v>111.9</c:v>
                </c:pt>
                <c:pt idx="68413">
                  <c:v>111.9</c:v>
                </c:pt>
                <c:pt idx="68414">
                  <c:v>111.9</c:v>
                </c:pt>
                <c:pt idx="68415">
                  <c:v>111.9</c:v>
                </c:pt>
                <c:pt idx="68416">
                  <c:v>111.8</c:v>
                </c:pt>
                <c:pt idx="68417">
                  <c:v>111.8</c:v>
                </c:pt>
                <c:pt idx="68418">
                  <c:v>111.8</c:v>
                </c:pt>
                <c:pt idx="68419">
                  <c:v>111.8</c:v>
                </c:pt>
                <c:pt idx="68420">
                  <c:v>111.8</c:v>
                </c:pt>
                <c:pt idx="68421">
                  <c:v>111.8</c:v>
                </c:pt>
                <c:pt idx="68422">
                  <c:v>111.8</c:v>
                </c:pt>
                <c:pt idx="68423">
                  <c:v>111.8</c:v>
                </c:pt>
                <c:pt idx="68424">
                  <c:v>111.8</c:v>
                </c:pt>
                <c:pt idx="68425">
                  <c:v>111.8</c:v>
                </c:pt>
                <c:pt idx="68426">
                  <c:v>111.8</c:v>
                </c:pt>
                <c:pt idx="68427">
                  <c:v>111.8</c:v>
                </c:pt>
                <c:pt idx="68428">
                  <c:v>111.8</c:v>
                </c:pt>
                <c:pt idx="68429">
                  <c:v>111.8</c:v>
                </c:pt>
                <c:pt idx="68430">
                  <c:v>111.8</c:v>
                </c:pt>
                <c:pt idx="68431">
                  <c:v>111.7</c:v>
                </c:pt>
                <c:pt idx="68432">
                  <c:v>111.7</c:v>
                </c:pt>
                <c:pt idx="68433">
                  <c:v>111.7</c:v>
                </c:pt>
                <c:pt idx="68434">
                  <c:v>111.7</c:v>
                </c:pt>
                <c:pt idx="68435">
                  <c:v>111.7</c:v>
                </c:pt>
                <c:pt idx="68436">
                  <c:v>111.7</c:v>
                </c:pt>
                <c:pt idx="68437">
                  <c:v>111.7</c:v>
                </c:pt>
                <c:pt idx="68438">
                  <c:v>111.7</c:v>
                </c:pt>
                <c:pt idx="68439">
                  <c:v>111.7</c:v>
                </c:pt>
                <c:pt idx="68440">
                  <c:v>111.7</c:v>
                </c:pt>
                <c:pt idx="68441">
                  <c:v>111.7</c:v>
                </c:pt>
                <c:pt idx="68442">
                  <c:v>111.7</c:v>
                </c:pt>
                <c:pt idx="68443">
                  <c:v>111.7</c:v>
                </c:pt>
                <c:pt idx="68444">
                  <c:v>111.7</c:v>
                </c:pt>
                <c:pt idx="68445">
                  <c:v>111.7</c:v>
                </c:pt>
                <c:pt idx="68446">
                  <c:v>111.7</c:v>
                </c:pt>
                <c:pt idx="68447">
                  <c:v>111.7</c:v>
                </c:pt>
                <c:pt idx="68448">
                  <c:v>111.7</c:v>
                </c:pt>
                <c:pt idx="68449">
                  <c:v>111.7</c:v>
                </c:pt>
                <c:pt idx="68450">
                  <c:v>111.7</c:v>
                </c:pt>
                <c:pt idx="68451">
                  <c:v>111.7</c:v>
                </c:pt>
                <c:pt idx="68452">
                  <c:v>111.7</c:v>
                </c:pt>
                <c:pt idx="68453">
                  <c:v>111.7</c:v>
                </c:pt>
                <c:pt idx="68454">
                  <c:v>111.7</c:v>
                </c:pt>
                <c:pt idx="68455">
                  <c:v>111.7</c:v>
                </c:pt>
                <c:pt idx="68456">
                  <c:v>111.7</c:v>
                </c:pt>
                <c:pt idx="68457">
                  <c:v>111.7</c:v>
                </c:pt>
                <c:pt idx="68458">
                  <c:v>111.7</c:v>
                </c:pt>
                <c:pt idx="68459">
                  <c:v>111.7</c:v>
                </c:pt>
                <c:pt idx="68460">
                  <c:v>111.7</c:v>
                </c:pt>
                <c:pt idx="68461">
                  <c:v>111.7</c:v>
                </c:pt>
                <c:pt idx="68462">
                  <c:v>111.7</c:v>
                </c:pt>
                <c:pt idx="68463">
                  <c:v>111.7</c:v>
                </c:pt>
                <c:pt idx="68464">
                  <c:v>111.7</c:v>
                </c:pt>
                <c:pt idx="68465">
                  <c:v>111.8</c:v>
                </c:pt>
                <c:pt idx="68466">
                  <c:v>111.8</c:v>
                </c:pt>
                <c:pt idx="68467">
                  <c:v>111.8</c:v>
                </c:pt>
                <c:pt idx="68468">
                  <c:v>111.8</c:v>
                </c:pt>
                <c:pt idx="68469">
                  <c:v>111.8</c:v>
                </c:pt>
                <c:pt idx="68470">
                  <c:v>111.8</c:v>
                </c:pt>
                <c:pt idx="68471">
                  <c:v>111.8</c:v>
                </c:pt>
                <c:pt idx="68472">
                  <c:v>111.8</c:v>
                </c:pt>
                <c:pt idx="68473">
                  <c:v>111.8</c:v>
                </c:pt>
                <c:pt idx="68474">
                  <c:v>111.8</c:v>
                </c:pt>
                <c:pt idx="68475">
                  <c:v>111.8</c:v>
                </c:pt>
                <c:pt idx="68476">
                  <c:v>111.8</c:v>
                </c:pt>
                <c:pt idx="68477">
                  <c:v>111.8</c:v>
                </c:pt>
                <c:pt idx="68478">
                  <c:v>111.8</c:v>
                </c:pt>
                <c:pt idx="68479">
                  <c:v>111.8</c:v>
                </c:pt>
                <c:pt idx="68480">
                  <c:v>111.9</c:v>
                </c:pt>
                <c:pt idx="68481">
                  <c:v>111.9</c:v>
                </c:pt>
                <c:pt idx="68482">
                  <c:v>111.9</c:v>
                </c:pt>
                <c:pt idx="68483">
                  <c:v>111.9</c:v>
                </c:pt>
                <c:pt idx="68484">
                  <c:v>111.9</c:v>
                </c:pt>
                <c:pt idx="68485">
                  <c:v>111.9</c:v>
                </c:pt>
                <c:pt idx="68486">
                  <c:v>111.9</c:v>
                </c:pt>
                <c:pt idx="68487">
                  <c:v>111.9</c:v>
                </c:pt>
                <c:pt idx="68488">
                  <c:v>111.9</c:v>
                </c:pt>
                <c:pt idx="68489">
                  <c:v>111.9</c:v>
                </c:pt>
                <c:pt idx="68490">
                  <c:v>112</c:v>
                </c:pt>
                <c:pt idx="68491">
                  <c:v>112</c:v>
                </c:pt>
                <c:pt idx="68492">
                  <c:v>112</c:v>
                </c:pt>
                <c:pt idx="68493">
                  <c:v>112</c:v>
                </c:pt>
                <c:pt idx="68494">
                  <c:v>112</c:v>
                </c:pt>
                <c:pt idx="68495">
                  <c:v>112</c:v>
                </c:pt>
                <c:pt idx="68496">
                  <c:v>111.9</c:v>
                </c:pt>
                <c:pt idx="68497">
                  <c:v>111.9</c:v>
                </c:pt>
                <c:pt idx="68498">
                  <c:v>111.9</c:v>
                </c:pt>
                <c:pt idx="68499">
                  <c:v>111.9</c:v>
                </c:pt>
                <c:pt idx="68500">
                  <c:v>112</c:v>
                </c:pt>
                <c:pt idx="68501">
                  <c:v>111.9</c:v>
                </c:pt>
                <c:pt idx="68502">
                  <c:v>112</c:v>
                </c:pt>
                <c:pt idx="68503">
                  <c:v>112</c:v>
                </c:pt>
                <c:pt idx="68504">
                  <c:v>112</c:v>
                </c:pt>
                <c:pt idx="68505">
                  <c:v>112</c:v>
                </c:pt>
                <c:pt idx="68506">
                  <c:v>112</c:v>
                </c:pt>
                <c:pt idx="68507">
                  <c:v>112</c:v>
                </c:pt>
                <c:pt idx="68508">
                  <c:v>112</c:v>
                </c:pt>
                <c:pt idx="68509">
                  <c:v>112.1</c:v>
                </c:pt>
                <c:pt idx="68510">
                  <c:v>112.1</c:v>
                </c:pt>
                <c:pt idx="68511">
                  <c:v>112.1</c:v>
                </c:pt>
                <c:pt idx="68512">
                  <c:v>112.1</c:v>
                </c:pt>
                <c:pt idx="68513">
                  <c:v>112.1</c:v>
                </c:pt>
                <c:pt idx="68514">
                  <c:v>112.1</c:v>
                </c:pt>
                <c:pt idx="68515">
                  <c:v>112.2</c:v>
                </c:pt>
                <c:pt idx="68516">
                  <c:v>112.2</c:v>
                </c:pt>
                <c:pt idx="68517">
                  <c:v>112.2</c:v>
                </c:pt>
                <c:pt idx="68518">
                  <c:v>112.2</c:v>
                </c:pt>
                <c:pt idx="68519">
                  <c:v>112.2</c:v>
                </c:pt>
                <c:pt idx="68520">
                  <c:v>112.3</c:v>
                </c:pt>
                <c:pt idx="68521">
                  <c:v>112.3</c:v>
                </c:pt>
                <c:pt idx="68522">
                  <c:v>112.3</c:v>
                </c:pt>
                <c:pt idx="68523">
                  <c:v>112.3</c:v>
                </c:pt>
                <c:pt idx="68524">
                  <c:v>112.3</c:v>
                </c:pt>
                <c:pt idx="68525">
                  <c:v>112.4</c:v>
                </c:pt>
                <c:pt idx="68526">
                  <c:v>112.4</c:v>
                </c:pt>
                <c:pt idx="68527">
                  <c:v>112.4</c:v>
                </c:pt>
                <c:pt idx="68528">
                  <c:v>112.4</c:v>
                </c:pt>
                <c:pt idx="68529">
                  <c:v>112.4</c:v>
                </c:pt>
                <c:pt idx="68530">
                  <c:v>112.5</c:v>
                </c:pt>
                <c:pt idx="68531">
                  <c:v>112.5</c:v>
                </c:pt>
                <c:pt idx="68532">
                  <c:v>112.5</c:v>
                </c:pt>
                <c:pt idx="68533">
                  <c:v>112.5</c:v>
                </c:pt>
                <c:pt idx="68534">
                  <c:v>112.5</c:v>
                </c:pt>
                <c:pt idx="68535">
                  <c:v>112.6</c:v>
                </c:pt>
                <c:pt idx="68536">
                  <c:v>112.6</c:v>
                </c:pt>
                <c:pt idx="68537">
                  <c:v>112.6</c:v>
                </c:pt>
                <c:pt idx="68538">
                  <c:v>112.6</c:v>
                </c:pt>
                <c:pt idx="68539">
                  <c:v>112.6</c:v>
                </c:pt>
                <c:pt idx="68540">
                  <c:v>112.7</c:v>
                </c:pt>
                <c:pt idx="68541">
                  <c:v>112.7</c:v>
                </c:pt>
                <c:pt idx="68542">
                  <c:v>112.7</c:v>
                </c:pt>
                <c:pt idx="68543">
                  <c:v>112.7</c:v>
                </c:pt>
                <c:pt idx="68544">
                  <c:v>112.7</c:v>
                </c:pt>
                <c:pt idx="68545">
                  <c:v>112.8</c:v>
                </c:pt>
                <c:pt idx="68546">
                  <c:v>112.8</c:v>
                </c:pt>
                <c:pt idx="68547">
                  <c:v>112.8</c:v>
                </c:pt>
                <c:pt idx="68548">
                  <c:v>112.8</c:v>
                </c:pt>
                <c:pt idx="68549">
                  <c:v>112.9</c:v>
                </c:pt>
                <c:pt idx="68550">
                  <c:v>112.9</c:v>
                </c:pt>
                <c:pt idx="68551">
                  <c:v>112.9</c:v>
                </c:pt>
                <c:pt idx="68552">
                  <c:v>112.9</c:v>
                </c:pt>
                <c:pt idx="68553">
                  <c:v>112.9</c:v>
                </c:pt>
                <c:pt idx="68554">
                  <c:v>112.9</c:v>
                </c:pt>
                <c:pt idx="68555">
                  <c:v>113</c:v>
                </c:pt>
                <c:pt idx="68556">
                  <c:v>113</c:v>
                </c:pt>
                <c:pt idx="68557">
                  <c:v>113</c:v>
                </c:pt>
                <c:pt idx="68558">
                  <c:v>113</c:v>
                </c:pt>
                <c:pt idx="68559">
                  <c:v>113.1</c:v>
                </c:pt>
                <c:pt idx="68560">
                  <c:v>113.1</c:v>
                </c:pt>
                <c:pt idx="68561">
                  <c:v>113.1</c:v>
                </c:pt>
                <c:pt idx="68562">
                  <c:v>113.1</c:v>
                </c:pt>
                <c:pt idx="68563">
                  <c:v>113.1</c:v>
                </c:pt>
                <c:pt idx="68564">
                  <c:v>113.1</c:v>
                </c:pt>
                <c:pt idx="68565">
                  <c:v>113.2</c:v>
                </c:pt>
                <c:pt idx="68566">
                  <c:v>113.2</c:v>
                </c:pt>
                <c:pt idx="68567">
                  <c:v>113.2</c:v>
                </c:pt>
                <c:pt idx="68568">
                  <c:v>113.2</c:v>
                </c:pt>
                <c:pt idx="68569">
                  <c:v>113.2</c:v>
                </c:pt>
                <c:pt idx="68570">
                  <c:v>113.2</c:v>
                </c:pt>
                <c:pt idx="68571">
                  <c:v>113.3</c:v>
                </c:pt>
                <c:pt idx="68572">
                  <c:v>113.3</c:v>
                </c:pt>
                <c:pt idx="68573">
                  <c:v>113.3</c:v>
                </c:pt>
                <c:pt idx="68574">
                  <c:v>113.3</c:v>
                </c:pt>
                <c:pt idx="68575">
                  <c:v>113.3</c:v>
                </c:pt>
                <c:pt idx="68576">
                  <c:v>113.3</c:v>
                </c:pt>
                <c:pt idx="68577">
                  <c:v>113.3</c:v>
                </c:pt>
                <c:pt idx="68578">
                  <c:v>113.3</c:v>
                </c:pt>
                <c:pt idx="68579">
                  <c:v>113.4</c:v>
                </c:pt>
                <c:pt idx="68580">
                  <c:v>113.4</c:v>
                </c:pt>
                <c:pt idx="68581">
                  <c:v>113.4</c:v>
                </c:pt>
                <c:pt idx="68582">
                  <c:v>113.4</c:v>
                </c:pt>
                <c:pt idx="68583">
                  <c:v>113.4</c:v>
                </c:pt>
                <c:pt idx="68584">
                  <c:v>113.4</c:v>
                </c:pt>
                <c:pt idx="68585">
                  <c:v>113.5</c:v>
                </c:pt>
                <c:pt idx="68586">
                  <c:v>113.5</c:v>
                </c:pt>
                <c:pt idx="68587">
                  <c:v>113.5</c:v>
                </c:pt>
                <c:pt idx="68588">
                  <c:v>113.5</c:v>
                </c:pt>
                <c:pt idx="68589">
                  <c:v>113.5</c:v>
                </c:pt>
                <c:pt idx="68590">
                  <c:v>113.5</c:v>
                </c:pt>
                <c:pt idx="68591">
                  <c:v>113.5</c:v>
                </c:pt>
                <c:pt idx="68592">
                  <c:v>113.5</c:v>
                </c:pt>
                <c:pt idx="68593">
                  <c:v>113.6</c:v>
                </c:pt>
                <c:pt idx="68594">
                  <c:v>113.6</c:v>
                </c:pt>
                <c:pt idx="68595">
                  <c:v>113.6</c:v>
                </c:pt>
                <c:pt idx="68596">
                  <c:v>113.6</c:v>
                </c:pt>
                <c:pt idx="68597">
                  <c:v>113.6</c:v>
                </c:pt>
                <c:pt idx="68598">
                  <c:v>113.6</c:v>
                </c:pt>
                <c:pt idx="68599">
                  <c:v>113.6</c:v>
                </c:pt>
                <c:pt idx="68600">
                  <c:v>113.6</c:v>
                </c:pt>
                <c:pt idx="68601">
                  <c:v>113.6</c:v>
                </c:pt>
                <c:pt idx="68602">
                  <c:v>113.6</c:v>
                </c:pt>
                <c:pt idx="68603">
                  <c:v>113.7</c:v>
                </c:pt>
                <c:pt idx="68604">
                  <c:v>113.7</c:v>
                </c:pt>
                <c:pt idx="68605">
                  <c:v>113.7</c:v>
                </c:pt>
                <c:pt idx="68606">
                  <c:v>113.7</c:v>
                </c:pt>
                <c:pt idx="68607">
                  <c:v>113.7</c:v>
                </c:pt>
                <c:pt idx="68608">
                  <c:v>113.7</c:v>
                </c:pt>
                <c:pt idx="68609">
                  <c:v>113.7</c:v>
                </c:pt>
                <c:pt idx="68610">
                  <c:v>113.7</c:v>
                </c:pt>
                <c:pt idx="68611">
                  <c:v>113.7</c:v>
                </c:pt>
                <c:pt idx="68612">
                  <c:v>113.7</c:v>
                </c:pt>
                <c:pt idx="68613">
                  <c:v>113.7</c:v>
                </c:pt>
                <c:pt idx="68614">
                  <c:v>113.7</c:v>
                </c:pt>
                <c:pt idx="68615">
                  <c:v>113.7</c:v>
                </c:pt>
                <c:pt idx="68616">
                  <c:v>113.7</c:v>
                </c:pt>
                <c:pt idx="68617">
                  <c:v>113.7</c:v>
                </c:pt>
                <c:pt idx="68618">
                  <c:v>113.7</c:v>
                </c:pt>
                <c:pt idx="68619">
                  <c:v>113.7</c:v>
                </c:pt>
                <c:pt idx="68620">
                  <c:v>113.8</c:v>
                </c:pt>
                <c:pt idx="68621">
                  <c:v>113.8</c:v>
                </c:pt>
                <c:pt idx="68622">
                  <c:v>113.8</c:v>
                </c:pt>
                <c:pt idx="68623">
                  <c:v>113.8</c:v>
                </c:pt>
                <c:pt idx="68624">
                  <c:v>113.8</c:v>
                </c:pt>
                <c:pt idx="68625">
                  <c:v>113.8</c:v>
                </c:pt>
                <c:pt idx="68626">
                  <c:v>113.8</c:v>
                </c:pt>
                <c:pt idx="68627">
                  <c:v>113.8</c:v>
                </c:pt>
                <c:pt idx="68628">
                  <c:v>113.8</c:v>
                </c:pt>
                <c:pt idx="68629">
                  <c:v>113.8</c:v>
                </c:pt>
                <c:pt idx="68630">
                  <c:v>113.8</c:v>
                </c:pt>
                <c:pt idx="68631">
                  <c:v>113.8</c:v>
                </c:pt>
                <c:pt idx="68632">
                  <c:v>113.9</c:v>
                </c:pt>
                <c:pt idx="68633">
                  <c:v>113.9</c:v>
                </c:pt>
                <c:pt idx="68634">
                  <c:v>113.9</c:v>
                </c:pt>
                <c:pt idx="68635">
                  <c:v>113.9</c:v>
                </c:pt>
                <c:pt idx="68636">
                  <c:v>113.9</c:v>
                </c:pt>
                <c:pt idx="68637">
                  <c:v>113.9</c:v>
                </c:pt>
                <c:pt idx="68638">
                  <c:v>113.9</c:v>
                </c:pt>
                <c:pt idx="68639">
                  <c:v>113.9</c:v>
                </c:pt>
                <c:pt idx="68640">
                  <c:v>113.9</c:v>
                </c:pt>
                <c:pt idx="68641">
                  <c:v>113.9</c:v>
                </c:pt>
                <c:pt idx="68642">
                  <c:v>113.9</c:v>
                </c:pt>
                <c:pt idx="68643">
                  <c:v>113.9</c:v>
                </c:pt>
                <c:pt idx="68644">
                  <c:v>113.9</c:v>
                </c:pt>
                <c:pt idx="68645">
                  <c:v>113.9</c:v>
                </c:pt>
                <c:pt idx="68646">
                  <c:v>113.9</c:v>
                </c:pt>
                <c:pt idx="68647">
                  <c:v>113.9</c:v>
                </c:pt>
                <c:pt idx="68648">
                  <c:v>113.9</c:v>
                </c:pt>
                <c:pt idx="68649">
                  <c:v>113.9</c:v>
                </c:pt>
                <c:pt idx="68650">
                  <c:v>113.9</c:v>
                </c:pt>
                <c:pt idx="68651">
                  <c:v>113.9</c:v>
                </c:pt>
                <c:pt idx="68652">
                  <c:v>113.9</c:v>
                </c:pt>
                <c:pt idx="68653">
                  <c:v>113.9</c:v>
                </c:pt>
                <c:pt idx="68654">
                  <c:v>113.9</c:v>
                </c:pt>
                <c:pt idx="68655">
                  <c:v>113.9</c:v>
                </c:pt>
                <c:pt idx="68656">
                  <c:v>113.9</c:v>
                </c:pt>
                <c:pt idx="68657">
                  <c:v>113.9</c:v>
                </c:pt>
                <c:pt idx="68658">
                  <c:v>113.9</c:v>
                </c:pt>
                <c:pt idx="68659">
                  <c:v>113.9</c:v>
                </c:pt>
                <c:pt idx="68660">
                  <c:v>113.9</c:v>
                </c:pt>
                <c:pt idx="68661">
                  <c:v>113.9</c:v>
                </c:pt>
                <c:pt idx="68662">
                  <c:v>113.9</c:v>
                </c:pt>
                <c:pt idx="68663">
                  <c:v>113.9</c:v>
                </c:pt>
                <c:pt idx="68664">
                  <c:v>113.9</c:v>
                </c:pt>
                <c:pt idx="68665">
                  <c:v>113.9</c:v>
                </c:pt>
                <c:pt idx="68666">
                  <c:v>113.9</c:v>
                </c:pt>
                <c:pt idx="68667">
                  <c:v>113.9</c:v>
                </c:pt>
                <c:pt idx="68668">
                  <c:v>113.9</c:v>
                </c:pt>
                <c:pt idx="68669">
                  <c:v>113.9</c:v>
                </c:pt>
                <c:pt idx="68670">
                  <c:v>113.9</c:v>
                </c:pt>
                <c:pt idx="68671">
                  <c:v>113.9</c:v>
                </c:pt>
                <c:pt idx="68672">
                  <c:v>113.9</c:v>
                </c:pt>
                <c:pt idx="68673">
                  <c:v>113.9</c:v>
                </c:pt>
                <c:pt idx="68674">
                  <c:v>113.9</c:v>
                </c:pt>
                <c:pt idx="68675">
                  <c:v>113.9</c:v>
                </c:pt>
                <c:pt idx="68676">
                  <c:v>113.9</c:v>
                </c:pt>
                <c:pt idx="68677">
                  <c:v>113.9</c:v>
                </c:pt>
                <c:pt idx="68678">
                  <c:v>113.9</c:v>
                </c:pt>
                <c:pt idx="68679">
                  <c:v>113.9</c:v>
                </c:pt>
                <c:pt idx="68680">
                  <c:v>113.9</c:v>
                </c:pt>
                <c:pt idx="68681">
                  <c:v>113.8</c:v>
                </c:pt>
                <c:pt idx="68682">
                  <c:v>113.8</c:v>
                </c:pt>
                <c:pt idx="68683">
                  <c:v>113.8</c:v>
                </c:pt>
                <c:pt idx="68684">
                  <c:v>113.8</c:v>
                </c:pt>
                <c:pt idx="68685">
                  <c:v>113.8</c:v>
                </c:pt>
                <c:pt idx="68686">
                  <c:v>113.8</c:v>
                </c:pt>
                <c:pt idx="68687">
                  <c:v>113.8</c:v>
                </c:pt>
                <c:pt idx="68688">
                  <c:v>113.8</c:v>
                </c:pt>
                <c:pt idx="68689">
                  <c:v>113.8</c:v>
                </c:pt>
                <c:pt idx="68690">
                  <c:v>113.8</c:v>
                </c:pt>
                <c:pt idx="68691">
                  <c:v>113.8</c:v>
                </c:pt>
                <c:pt idx="68692">
                  <c:v>113.8</c:v>
                </c:pt>
                <c:pt idx="68693">
                  <c:v>113.8</c:v>
                </c:pt>
                <c:pt idx="68694">
                  <c:v>113.7</c:v>
                </c:pt>
                <c:pt idx="68695">
                  <c:v>113.7</c:v>
                </c:pt>
                <c:pt idx="68696">
                  <c:v>113.7</c:v>
                </c:pt>
                <c:pt idx="68697">
                  <c:v>113.7</c:v>
                </c:pt>
                <c:pt idx="68698">
                  <c:v>113.7</c:v>
                </c:pt>
                <c:pt idx="68699">
                  <c:v>113.7</c:v>
                </c:pt>
                <c:pt idx="68700">
                  <c:v>113.7</c:v>
                </c:pt>
                <c:pt idx="68701">
                  <c:v>113.7</c:v>
                </c:pt>
                <c:pt idx="68702">
                  <c:v>113.7</c:v>
                </c:pt>
                <c:pt idx="68703">
                  <c:v>113.7</c:v>
                </c:pt>
                <c:pt idx="68704">
                  <c:v>113.6</c:v>
                </c:pt>
                <c:pt idx="68705">
                  <c:v>113.6</c:v>
                </c:pt>
                <c:pt idx="68706">
                  <c:v>113.6</c:v>
                </c:pt>
                <c:pt idx="68707">
                  <c:v>113.6</c:v>
                </c:pt>
                <c:pt idx="68708">
                  <c:v>113.6</c:v>
                </c:pt>
                <c:pt idx="68709">
                  <c:v>113.6</c:v>
                </c:pt>
                <c:pt idx="68710">
                  <c:v>113.6</c:v>
                </c:pt>
                <c:pt idx="68711">
                  <c:v>113.6</c:v>
                </c:pt>
                <c:pt idx="68712">
                  <c:v>113.6</c:v>
                </c:pt>
                <c:pt idx="68713">
                  <c:v>113.6</c:v>
                </c:pt>
                <c:pt idx="68714">
                  <c:v>113.6</c:v>
                </c:pt>
                <c:pt idx="68715">
                  <c:v>113.5</c:v>
                </c:pt>
                <c:pt idx="68716">
                  <c:v>113.5</c:v>
                </c:pt>
                <c:pt idx="68717">
                  <c:v>113.5</c:v>
                </c:pt>
                <c:pt idx="68718">
                  <c:v>113.5</c:v>
                </c:pt>
                <c:pt idx="68719">
                  <c:v>113.5</c:v>
                </c:pt>
                <c:pt idx="68720">
                  <c:v>113.5</c:v>
                </c:pt>
                <c:pt idx="68721">
                  <c:v>113.5</c:v>
                </c:pt>
                <c:pt idx="68722">
                  <c:v>113.4</c:v>
                </c:pt>
                <c:pt idx="68723">
                  <c:v>113.4</c:v>
                </c:pt>
                <c:pt idx="68724">
                  <c:v>113.4</c:v>
                </c:pt>
                <c:pt idx="68725">
                  <c:v>113.4</c:v>
                </c:pt>
                <c:pt idx="68726">
                  <c:v>113.4</c:v>
                </c:pt>
                <c:pt idx="68727">
                  <c:v>113.4</c:v>
                </c:pt>
                <c:pt idx="68728">
                  <c:v>113.4</c:v>
                </c:pt>
                <c:pt idx="68729">
                  <c:v>113.3</c:v>
                </c:pt>
                <c:pt idx="68730">
                  <c:v>113.3</c:v>
                </c:pt>
                <c:pt idx="68731">
                  <c:v>113.3</c:v>
                </c:pt>
                <c:pt idx="68732">
                  <c:v>113.3</c:v>
                </c:pt>
                <c:pt idx="68733">
                  <c:v>113.3</c:v>
                </c:pt>
                <c:pt idx="68734">
                  <c:v>113.3</c:v>
                </c:pt>
                <c:pt idx="68735">
                  <c:v>113.3</c:v>
                </c:pt>
                <c:pt idx="68736">
                  <c:v>113.2</c:v>
                </c:pt>
                <c:pt idx="68737">
                  <c:v>113.2</c:v>
                </c:pt>
                <c:pt idx="68738">
                  <c:v>113.2</c:v>
                </c:pt>
                <c:pt idx="68739">
                  <c:v>113.2</c:v>
                </c:pt>
                <c:pt idx="68740">
                  <c:v>113.2</c:v>
                </c:pt>
                <c:pt idx="68741">
                  <c:v>113.2</c:v>
                </c:pt>
                <c:pt idx="68742">
                  <c:v>113.1</c:v>
                </c:pt>
                <c:pt idx="68743">
                  <c:v>113.1</c:v>
                </c:pt>
                <c:pt idx="68744">
                  <c:v>113.1</c:v>
                </c:pt>
                <c:pt idx="68745">
                  <c:v>113.1</c:v>
                </c:pt>
                <c:pt idx="68746">
                  <c:v>113.1</c:v>
                </c:pt>
                <c:pt idx="68747">
                  <c:v>113.1</c:v>
                </c:pt>
                <c:pt idx="68748">
                  <c:v>113</c:v>
                </c:pt>
                <c:pt idx="68749">
                  <c:v>113</c:v>
                </c:pt>
                <c:pt idx="68750">
                  <c:v>113</c:v>
                </c:pt>
                <c:pt idx="68751">
                  <c:v>113</c:v>
                </c:pt>
                <c:pt idx="68752">
                  <c:v>113</c:v>
                </c:pt>
                <c:pt idx="68753">
                  <c:v>113</c:v>
                </c:pt>
                <c:pt idx="68754">
                  <c:v>112.9</c:v>
                </c:pt>
                <c:pt idx="68755">
                  <c:v>112.9</c:v>
                </c:pt>
                <c:pt idx="68756">
                  <c:v>112.9</c:v>
                </c:pt>
                <c:pt idx="68757">
                  <c:v>112.9</c:v>
                </c:pt>
                <c:pt idx="68758">
                  <c:v>112.9</c:v>
                </c:pt>
                <c:pt idx="68759">
                  <c:v>112.9</c:v>
                </c:pt>
                <c:pt idx="68760">
                  <c:v>112.8</c:v>
                </c:pt>
                <c:pt idx="68761">
                  <c:v>112.8</c:v>
                </c:pt>
                <c:pt idx="68762">
                  <c:v>112.8</c:v>
                </c:pt>
                <c:pt idx="68763">
                  <c:v>112.8</c:v>
                </c:pt>
                <c:pt idx="68764">
                  <c:v>112.8</c:v>
                </c:pt>
                <c:pt idx="68765">
                  <c:v>112.8</c:v>
                </c:pt>
                <c:pt idx="68766">
                  <c:v>112.7</c:v>
                </c:pt>
                <c:pt idx="68767">
                  <c:v>112.7</c:v>
                </c:pt>
                <c:pt idx="68768">
                  <c:v>112.7</c:v>
                </c:pt>
                <c:pt idx="68769">
                  <c:v>112.7</c:v>
                </c:pt>
                <c:pt idx="68770">
                  <c:v>112.7</c:v>
                </c:pt>
                <c:pt idx="68771">
                  <c:v>112.7</c:v>
                </c:pt>
                <c:pt idx="68772">
                  <c:v>112.6</c:v>
                </c:pt>
                <c:pt idx="68773">
                  <c:v>112.6</c:v>
                </c:pt>
                <c:pt idx="68774">
                  <c:v>112.6</c:v>
                </c:pt>
                <c:pt idx="68775">
                  <c:v>112.6</c:v>
                </c:pt>
                <c:pt idx="68776">
                  <c:v>112.6</c:v>
                </c:pt>
                <c:pt idx="68777">
                  <c:v>112.6</c:v>
                </c:pt>
                <c:pt idx="68778">
                  <c:v>112.5</c:v>
                </c:pt>
                <c:pt idx="68779">
                  <c:v>112.5</c:v>
                </c:pt>
                <c:pt idx="68780">
                  <c:v>112.5</c:v>
                </c:pt>
                <c:pt idx="68781">
                  <c:v>112.5</c:v>
                </c:pt>
                <c:pt idx="68782">
                  <c:v>112.5</c:v>
                </c:pt>
                <c:pt idx="68783">
                  <c:v>112.5</c:v>
                </c:pt>
                <c:pt idx="68784">
                  <c:v>112.5</c:v>
                </c:pt>
                <c:pt idx="68785">
                  <c:v>112.4</c:v>
                </c:pt>
                <c:pt idx="68786">
                  <c:v>112.4</c:v>
                </c:pt>
                <c:pt idx="68787">
                  <c:v>112.4</c:v>
                </c:pt>
                <c:pt idx="68788">
                  <c:v>112.4</c:v>
                </c:pt>
                <c:pt idx="68789">
                  <c:v>112.4</c:v>
                </c:pt>
                <c:pt idx="68790">
                  <c:v>112.4</c:v>
                </c:pt>
                <c:pt idx="68791">
                  <c:v>112.3</c:v>
                </c:pt>
                <c:pt idx="68792">
                  <c:v>112.3</c:v>
                </c:pt>
                <c:pt idx="68793">
                  <c:v>112.3</c:v>
                </c:pt>
                <c:pt idx="68794">
                  <c:v>112.3</c:v>
                </c:pt>
                <c:pt idx="68795">
                  <c:v>112.3</c:v>
                </c:pt>
                <c:pt idx="68796">
                  <c:v>112.3</c:v>
                </c:pt>
                <c:pt idx="68797">
                  <c:v>112.3</c:v>
                </c:pt>
                <c:pt idx="68798">
                  <c:v>112.3</c:v>
                </c:pt>
                <c:pt idx="68799">
                  <c:v>112.2</c:v>
                </c:pt>
                <c:pt idx="68800">
                  <c:v>112.2</c:v>
                </c:pt>
                <c:pt idx="68801">
                  <c:v>112.2</c:v>
                </c:pt>
                <c:pt idx="68802">
                  <c:v>112.2</c:v>
                </c:pt>
                <c:pt idx="68803">
                  <c:v>112.2</c:v>
                </c:pt>
                <c:pt idx="68804">
                  <c:v>112.2</c:v>
                </c:pt>
                <c:pt idx="68805">
                  <c:v>112.2</c:v>
                </c:pt>
                <c:pt idx="68806">
                  <c:v>112.2</c:v>
                </c:pt>
                <c:pt idx="68807">
                  <c:v>112.1</c:v>
                </c:pt>
                <c:pt idx="68808">
                  <c:v>112.1</c:v>
                </c:pt>
                <c:pt idx="68809">
                  <c:v>112.1</c:v>
                </c:pt>
                <c:pt idx="68810">
                  <c:v>112.1</c:v>
                </c:pt>
                <c:pt idx="68811">
                  <c:v>112.1</c:v>
                </c:pt>
                <c:pt idx="68812">
                  <c:v>112.1</c:v>
                </c:pt>
                <c:pt idx="68813">
                  <c:v>112.1</c:v>
                </c:pt>
                <c:pt idx="68814">
                  <c:v>112.1</c:v>
                </c:pt>
                <c:pt idx="68815">
                  <c:v>112</c:v>
                </c:pt>
                <c:pt idx="68816">
                  <c:v>112</c:v>
                </c:pt>
                <c:pt idx="68817">
                  <c:v>112</c:v>
                </c:pt>
                <c:pt idx="68818">
                  <c:v>112</c:v>
                </c:pt>
                <c:pt idx="68819">
                  <c:v>112</c:v>
                </c:pt>
                <c:pt idx="68820">
                  <c:v>112</c:v>
                </c:pt>
                <c:pt idx="68821">
                  <c:v>112</c:v>
                </c:pt>
                <c:pt idx="68822">
                  <c:v>112</c:v>
                </c:pt>
                <c:pt idx="68823">
                  <c:v>112</c:v>
                </c:pt>
                <c:pt idx="68824">
                  <c:v>112</c:v>
                </c:pt>
                <c:pt idx="68825">
                  <c:v>112</c:v>
                </c:pt>
                <c:pt idx="68826">
                  <c:v>112</c:v>
                </c:pt>
                <c:pt idx="68827">
                  <c:v>112</c:v>
                </c:pt>
                <c:pt idx="68828">
                  <c:v>112</c:v>
                </c:pt>
                <c:pt idx="68829">
                  <c:v>112</c:v>
                </c:pt>
                <c:pt idx="68830">
                  <c:v>112</c:v>
                </c:pt>
                <c:pt idx="68831">
                  <c:v>112</c:v>
                </c:pt>
                <c:pt idx="68832">
                  <c:v>112</c:v>
                </c:pt>
                <c:pt idx="68833">
                  <c:v>112</c:v>
                </c:pt>
                <c:pt idx="68834">
                  <c:v>111.9</c:v>
                </c:pt>
                <c:pt idx="68835">
                  <c:v>111.9</c:v>
                </c:pt>
                <c:pt idx="68836">
                  <c:v>111.9</c:v>
                </c:pt>
                <c:pt idx="68837">
                  <c:v>111.9</c:v>
                </c:pt>
                <c:pt idx="68838">
                  <c:v>111.9</c:v>
                </c:pt>
                <c:pt idx="68839">
                  <c:v>111.9</c:v>
                </c:pt>
                <c:pt idx="68840">
                  <c:v>111.9</c:v>
                </c:pt>
                <c:pt idx="68841">
                  <c:v>111.9</c:v>
                </c:pt>
                <c:pt idx="68842">
                  <c:v>111.9</c:v>
                </c:pt>
                <c:pt idx="68843">
                  <c:v>112</c:v>
                </c:pt>
                <c:pt idx="68844">
                  <c:v>111.9</c:v>
                </c:pt>
                <c:pt idx="68845">
                  <c:v>111.9</c:v>
                </c:pt>
                <c:pt idx="68846">
                  <c:v>112</c:v>
                </c:pt>
                <c:pt idx="68847">
                  <c:v>112</c:v>
                </c:pt>
                <c:pt idx="68848">
                  <c:v>112</c:v>
                </c:pt>
                <c:pt idx="68849">
                  <c:v>112</c:v>
                </c:pt>
                <c:pt idx="68850">
                  <c:v>112</c:v>
                </c:pt>
                <c:pt idx="68851">
                  <c:v>112</c:v>
                </c:pt>
                <c:pt idx="68852">
                  <c:v>112</c:v>
                </c:pt>
                <c:pt idx="68853">
                  <c:v>112</c:v>
                </c:pt>
                <c:pt idx="68854">
                  <c:v>112</c:v>
                </c:pt>
                <c:pt idx="68855">
                  <c:v>112</c:v>
                </c:pt>
                <c:pt idx="68856">
                  <c:v>112</c:v>
                </c:pt>
                <c:pt idx="68857">
                  <c:v>112</c:v>
                </c:pt>
                <c:pt idx="68858">
                  <c:v>112</c:v>
                </c:pt>
                <c:pt idx="68859">
                  <c:v>112</c:v>
                </c:pt>
                <c:pt idx="68860">
                  <c:v>112</c:v>
                </c:pt>
                <c:pt idx="68861">
                  <c:v>112</c:v>
                </c:pt>
                <c:pt idx="68862">
                  <c:v>112</c:v>
                </c:pt>
                <c:pt idx="68863">
                  <c:v>112</c:v>
                </c:pt>
                <c:pt idx="68864">
                  <c:v>112</c:v>
                </c:pt>
                <c:pt idx="68865">
                  <c:v>112</c:v>
                </c:pt>
                <c:pt idx="68866">
                  <c:v>112</c:v>
                </c:pt>
                <c:pt idx="68867">
                  <c:v>112</c:v>
                </c:pt>
                <c:pt idx="68868">
                  <c:v>112</c:v>
                </c:pt>
                <c:pt idx="68869">
                  <c:v>112</c:v>
                </c:pt>
                <c:pt idx="68870">
                  <c:v>112</c:v>
                </c:pt>
                <c:pt idx="68871">
                  <c:v>112</c:v>
                </c:pt>
                <c:pt idx="68872">
                  <c:v>112</c:v>
                </c:pt>
                <c:pt idx="68873">
                  <c:v>112</c:v>
                </c:pt>
                <c:pt idx="68874">
                  <c:v>112</c:v>
                </c:pt>
                <c:pt idx="68875">
                  <c:v>112</c:v>
                </c:pt>
                <c:pt idx="68876">
                  <c:v>112</c:v>
                </c:pt>
                <c:pt idx="68877">
                  <c:v>112</c:v>
                </c:pt>
                <c:pt idx="68878">
                  <c:v>112</c:v>
                </c:pt>
                <c:pt idx="68879">
                  <c:v>112</c:v>
                </c:pt>
                <c:pt idx="68880">
                  <c:v>112</c:v>
                </c:pt>
                <c:pt idx="68881">
                  <c:v>112</c:v>
                </c:pt>
                <c:pt idx="68882">
                  <c:v>112</c:v>
                </c:pt>
                <c:pt idx="68883">
                  <c:v>112</c:v>
                </c:pt>
                <c:pt idx="68884">
                  <c:v>112</c:v>
                </c:pt>
                <c:pt idx="68885">
                  <c:v>112</c:v>
                </c:pt>
                <c:pt idx="68886">
                  <c:v>112</c:v>
                </c:pt>
                <c:pt idx="68887">
                  <c:v>112</c:v>
                </c:pt>
                <c:pt idx="68888">
                  <c:v>112</c:v>
                </c:pt>
                <c:pt idx="68889">
                  <c:v>112</c:v>
                </c:pt>
                <c:pt idx="68890">
                  <c:v>112</c:v>
                </c:pt>
                <c:pt idx="68891">
                  <c:v>112</c:v>
                </c:pt>
                <c:pt idx="68892">
                  <c:v>112</c:v>
                </c:pt>
                <c:pt idx="68893">
                  <c:v>112</c:v>
                </c:pt>
                <c:pt idx="68894">
                  <c:v>111.9</c:v>
                </c:pt>
                <c:pt idx="68895">
                  <c:v>111.9</c:v>
                </c:pt>
                <c:pt idx="68896">
                  <c:v>111.9</c:v>
                </c:pt>
                <c:pt idx="68897">
                  <c:v>111.9</c:v>
                </c:pt>
                <c:pt idx="68898">
                  <c:v>111.9</c:v>
                </c:pt>
                <c:pt idx="68899">
                  <c:v>111.9</c:v>
                </c:pt>
                <c:pt idx="68900">
                  <c:v>112</c:v>
                </c:pt>
                <c:pt idx="68901">
                  <c:v>112</c:v>
                </c:pt>
                <c:pt idx="68902">
                  <c:v>112</c:v>
                </c:pt>
                <c:pt idx="68903">
                  <c:v>112</c:v>
                </c:pt>
                <c:pt idx="68904">
                  <c:v>112</c:v>
                </c:pt>
                <c:pt idx="68905">
                  <c:v>112</c:v>
                </c:pt>
                <c:pt idx="68906">
                  <c:v>112</c:v>
                </c:pt>
                <c:pt idx="68907">
                  <c:v>112</c:v>
                </c:pt>
                <c:pt idx="68908">
                  <c:v>112</c:v>
                </c:pt>
                <c:pt idx="68909">
                  <c:v>112</c:v>
                </c:pt>
                <c:pt idx="68910">
                  <c:v>112.1</c:v>
                </c:pt>
                <c:pt idx="68911">
                  <c:v>112.1</c:v>
                </c:pt>
                <c:pt idx="68912">
                  <c:v>112.1</c:v>
                </c:pt>
                <c:pt idx="68913">
                  <c:v>112.1</c:v>
                </c:pt>
                <c:pt idx="68914">
                  <c:v>112.1</c:v>
                </c:pt>
                <c:pt idx="68915">
                  <c:v>112.1</c:v>
                </c:pt>
                <c:pt idx="68916">
                  <c:v>112.1</c:v>
                </c:pt>
                <c:pt idx="68917">
                  <c:v>112.2</c:v>
                </c:pt>
                <c:pt idx="68918">
                  <c:v>112.2</c:v>
                </c:pt>
                <c:pt idx="68919">
                  <c:v>112.2</c:v>
                </c:pt>
                <c:pt idx="68920">
                  <c:v>112.2</c:v>
                </c:pt>
                <c:pt idx="68921">
                  <c:v>112.2</c:v>
                </c:pt>
                <c:pt idx="68922">
                  <c:v>112.3</c:v>
                </c:pt>
                <c:pt idx="68923">
                  <c:v>112.3</c:v>
                </c:pt>
                <c:pt idx="68924">
                  <c:v>112.3</c:v>
                </c:pt>
                <c:pt idx="68925">
                  <c:v>112.3</c:v>
                </c:pt>
                <c:pt idx="68926">
                  <c:v>112.3</c:v>
                </c:pt>
                <c:pt idx="68927">
                  <c:v>112.3</c:v>
                </c:pt>
                <c:pt idx="68928">
                  <c:v>112.4</c:v>
                </c:pt>
                <c:pt idx="68929">
                  <c:v>112.4</c:v>
                </c:pt>
                <c:pt idx="68930">
                  <c:v>112.4</c:v>
                </c:pt>
                <c:pt idx="68931">
                  <c:v>112.4</c:v>
                </c:pt>
                <c:pt idx="68932">
                  <c:v>112.4</c:v>
                </c:pt>
                <c:pt idx="68933">
                  <c:v>112.5</c:v>
                </c:pt>
                <c:pt idx="68934">
                  <c:v>112.5</c:v>
                </c:pt>
                <c:pt idx="68935">
                  <c:v>112.5</c:v>
                </c:pt>
                <c:pt idx="68936">
                  <c:v>112.5</c:v>
                </c:pt>
                <c:pt idx="68937">
                  <c:v>112.5</c:v>
                </c:pt>
                <c:pt idx="68938">
                  <c:v>112.6</c:v>
                </c:pt>
                <c:pt idx="68939">
                  <c:v>112.6</c:v>
                </c:pt>
                <c:pt idx="68940">
                  <c:v>112.6</c:v>
                </c:pt>
                <c:pt idx="68941">
                  <c:v>112.6</c:v>
                </c:pt>
                <c:pt idx="68942">
                  <c:v>112.6</c:v>
                </c:pt>
                <c:pt idx="68943">
                  <c:v>112.7</c:v>
                </c:pt>
                <c:pt idx="68944">
                  <c:v>112.7</c:v>
                </c:pt>
                <c:pt idx="68945">
                  <c:v>112.7</c:v>
                </c:pt>
                <c:pt idx="68946">
                  <c:v>112.7</c:v>
                </c:pt>
                <c:pt idx="68947">
                  <c:v>112.7</c:v>
                </c:pt>
                <c:pt idx="68948">
                  <c:v>112.7</c:v>
                </c:pt>
                <c:pt idx="68949">
                  <c:v>112.8</c:v>
                </c:pt>
                <c:pt idx="68950">
                  <c:v>112.8</c:v>
                </c:pt>
                <c:pt idx="68951">
                  <c:v>112.8</c:v>
                </c:pt>
                <c:pt idx="68952">
                  <c:v>112.8</c:v>
                </c:pt>
                <c:pt idx="68953">
                  <c:v>112.8</c:v>
                </c:pt>
                <c:pt idx="68954">
                  <c:v>112.9</c:v>
                </c:pt>
                <c:pt idx="68955">
                  <c:v>112.9</c:v>
                </c:pt>
                <c:pt idx="68956">
                  <c:v>112.9</c:v>
                </c:pt>
                <c:pt idx="68957">
                  <c:v>112.9</c:v>
                </c:pt>
                <c:pt idx="68958">
                  <c:v>112.9</c:v>
                </c:pt>
                <c:pt idx="68959">
                  <c:v>112.9</c:v>
                </c:pt>
                <c:pt idx="68960">
                  <c:v>113</c:v>
                </c:pt>
                <c:pt idx="68961">
                  <c:v>113</c:v>
                </c:pt>
                <c:pt idx="68962">
                  <c:v>113</c:v>
                </c:pt>
                <c:pt idx="68963">
                  <c:v>113</c:v>
                </c:pt>
                <c:pt idx="68964">
                  <c:v>113</c:v>
                </c:pt>
                <c:pt idx="68965">
                  <c:v>113.1</c:v>
                </c:pt>
                <c:pt idx="68966">
                  <c:v>113.1</c:v>
                </c:pt>
                <c:pt idx="68967">
                  <c:v>113.1</c:v>
                </c:pt>
                <c:pt idx="68968">
                  <c:v>113.1</c:v>
                </c:pt>
                <c:pt idx="68969">
                  <c:v>113.1</c:v>
                </c:pt>
                <c:pt idx="68970">
                  <c:v>113.1</c:v>
                </c:pt>
                <c:pt idx="68971">
                  <c:v>113.2</c:v>
                </c:pt>
                <c:pt idx="68972">
                  <c:v>113.2</c:v>
                </c:pt>
                <c:pt idx="68973">
                  <c:v>113.2</c:v>
                </c:pt>
                <c:pt idx="68974">
                  <c:v>113.2</c:v>
                </c:pt>
                <c:pt idx="68975">
                  <c:v>113.2</c:v>
                </c:pt>
                <c:pt idx="68976">
                  <c:v>113.2</c:v>
                </c:pt>
                <c:pt idx="68977">
                  <c:v>113.3</c:v>
                </c:pt>
                <c:pt idx="68978">
                  <c:v>113.3</c:v>
                </c:pt>
                <c:pt idx="68979">
                  <c:v>113.3</c:v>
                </c:pt>
                <c:pt idx="68980">
                  <c:v>113.3</c:v>
                </c:pt>
                <c:pt idx="68981">
                  <c:v>113.3</c:v>
                </c:pt>
                <c:pt idx="68982">
                  <c:v>113.3</c:v>
                </c:pt>
                <c:pt idx="68983">
                  <c:v>113.4</c:v>
                </c:pt>
                <c:pt idx="68984">
                  <c:v>113.4</c:v>
                </c:pt>
                <c:pt idx="68985">
                  <c:v>113.4</c:v>
                </c:pt>
                <c:pt idx="68986">
                  <c:v>113.4</c:v>
                </c:pt>
                <c:pt idx="68987">
                  <c:v>113.4</c:v>
                </c:pt>
                <c:pt idx="68988">
                  <c:v>113.4</c:v>
                </c:pt>
                <c:pt idx="68989">
                  <c:v>113.4</c:v>
                </c:pt>
                <c:pt idx="68990">
                  <c:v>113.5</c:v>
                </c:pt>
                <c:pt idx="68991">
                  <c:v>113.5</c:v>
                </c:pt>
                <c:pt idx="68992">
                  <c:v>113.5</c:v>
                </c:pt>
                <c:pt idx="68993">
                  <c:v>113.5</c:v>
                </c:pt>
                <c:pt idx="68994">
                  <c:v>113.5</c:v>
                </c:pt>
                <c:pt idx="68995">
                  <c:v>113.5</c:v>
                </c:pt>
                <c:pt idx="68996">
                  <c:v>113.6</c:v>
                </c:pt>
                <c:pt idx="68997">
                  <c:v>113.6</c:v>
                </c:pt>
                <c:pt idx="68998">
                  <c:v>113.6</c:v>
                </c:pt>
                <c:pt idx="68999">
                  <c:v>113.6</c:v>
                </c:pt>
                <c:pt idx="69000">
                  <c:v>113.6</c:v>
                </c:pt>
                <c:pt idx="69001">
                  <c:v>113.6</c:v>
                </c:pt>
                <c:pt idx="69002">
                  <c:v>113.6</c:v>
                </c:pt>
                <c:pt idx="69003">
                  <c:v>113.6</c:v>
                </c:pt>
                <c:pt idx="69004">
                  <c:v>113.6</c:v>
                </c:pt>
                <c:pt idx="69005">
                  <c:v>113.7</c:v>
                </c:pt>
                <c:pt idx="69006">
                  <c:v>113.7</c:v>
                </c:pt>
                <c:pt idx="69007">
                  <c:v>113.7</c:v>
                </c:pt>
                <c:pt idx="69008">
                  <c:v>113.7</c:v>
                </c:pt>
                <c:pt idx="69009">
                  <c:v>113.7</c:v>
                </c:pt>
                <c:pt idx="69010">
                  <c:v>113.7</c:v>
                </c:pt>
                <c:pt idx="69011">
                  <c:v>113.7</c:v>
                </c:pt>
                <c:pt idx="69012">
                  <c:v>113.7</c:v>
                </c:pt>
                <c:pt idx="69013">
                  <c:v>113.8</c:v>
                </c:pt>
                <c:pt idx="69014">
                  <c:v>113.8</c:v>
                </c:pt>
                <c:pt idx="69015">
                  <c:v>113.8</c:v>
                </c:pt>
                <c:pt idx="69016">
                  <c:v>113.8</c:v>
                </c:pt>
                <c:pt idx="69017">
                  <c:v>113.8</c:v>
                </c:pt>
                <c:pt idx="69018">
                  <c:v>113.8</c:v>
                </c:pt>
                <c:pt idx="69019">
                  <c:v>113.8</c:v>
                </c:pt>
                <c:pt idx="69020">
                  <c:v>113.8</c:v>
                </c:pt>
                <c:pt idx="69021">
                  <c:v>113.9</c:v>
                </c:pt>
                <c:pt idx="69022">
                  <c:v>113.9</c:v>
                </c:pt>
                <c:pt idx="69023">
                  <c:v>113.9</c:v>
                </c:pt>
                <c:pt idx="69024">
                  <c:v>113.9</c:v>
                </c:pt>
                <c:pt idx="69025">
                  <c:v>113.9</c:v>
                </c:pt>
                <c:pt idx="69026">
                  <c:v>113.9</c:v>
                </c:pt>
                <c:pt idx="69027">
                  <c:v>113.9</c:v>
                </c:pt>
                <c:pt idx="69028">
                  <c:v>113.9</c:v>
                </c:pt>
                <c:pt idx="69029">
                  <c:v>113.9</c:v>
                </c:pt>
                <c:pt idx="69030">
                  <c:v>113.9</c:v>
                </c:pt>
                <c:pt idx="69031">
                  <c:v>113.9</c:v>
                </c:pt>
                <c:pt idx="69032">
                  <c:v>114</c:v>
                </c:pt>
                <c:pt idx="69033">
                  <c:v>114</c:v>
                </c:pt>
                <c:pt idx="69034">
                  <c:v>114</c:v>
                </c:pt>
                <c:pt idx="69035">
                  <c:v>114</c:v>
                </c:pt>
                <c:pt idx="69036">
                  <c:v>114</c:v>
                </c:pt>
                <c:pt idx="69037">
                  <c:v>114</c:v>
                </c:pt>
                <c:pt idx="69038">
                  <c:v>114</c:v>
                </c:pt>
                <c:pt idx="69039">
                  <c:v>114</c:v>
                </c:pt>
                <c:pt idx="69040">
                  <c:v>114</c:v>
                </c:pt>
                <c:pt idx="69041">
                  <c:v>114</c:v>
                </c:pt>
                <c:pt idx="69042">
                  <c:v>114</c:v>
                </c:pt>
                <c:pt idx="69043">
                  <c:v>114</c:v>
                </c:pt>
                <c:pt idx="69044">
                  <c:v>114.1</c:v>
                </c:pt>
                <c:pt idx="69045">
                  <c:v>114.1</c:v>
                </c:pt>
                <c:pt idx="69046">
                  <c:v>114.1</c:v>
                </c:pt>
                <c:pt idx="69047">
                  <c:v>114.1</c:v>
                </c:pt>
                <c:pt idx="69048">
                  <c:v>114.1</c:v>
                </c:pt>
                <c:pt idx="69049">
                  <c:v>114.1</c:v>
                </c:pt>
                <c:pt idx="69050">
                  <c:v>114.1</c:v>
                </c:pt>
                <c:pt idx="69051">
                  <c:v>114.1</c:v>
                </c:pt>
                <c:pt idx="69052">
                  <c:v>114.1</c:v>
                </c:pt>
                <c:pt idx="69053">
                  <c:v>114.1</c:v>
                </c:pt>
                <c:pt idx="69054">
                  <c:v>114.1</c:v>
                </c:pt>
                <c:pt idx="69055">
                  <c:v>114.1</c:v>
                </c:pt>
                <c:pt idx="69056">
                  <c:v>114.1</c:v>
                </c:pt>
                <c:pt idx="69057">
                  <c:v>114.1</c:v>
                </c:pt>
                <c:pt idx="69058">
                  <c:v>114.1</c:v>
                </c:pt>
                <c:pt idx="69059">
                  <c:v>114.1</c:v>
                </c:pt>
                <c:pt idx="69060">
                  <c:v>114.1</c:v>
                </c:pt>
                <c:pt idx="69061">
                  <c:v>114.1</c:v>
                </c:pt>
                <c:pt idx="69062">
                  <c:v>114.1</c:v>
                </c:pt>
                <c:pt idx="69063">
                  <c:v>114.1</c:v>
                </c:pt>
                <c:pt idx="69064">
                  <c:v>114.1</c:v>
                </c:pt>
                <c:pt idx="69065">
                  <c:v>114.1</c:v>
                </c:pt>
                <c:pt idx="69066">
                  <c:v>114.1</c:v>
                </c:pt>
                <c:pt idx="69067">
                  <c:v>114.1</c:v>
                </c:pt>
                <c:pt idx="69068">
                  <c:v>114.1</c:v>
                </c:pt>
                <c:pt idx="69069">
                  <c:v>114.1</c:v>
                </c:pt>
                <c:pt idx="69070">
                  <c:v>114.1</c:v>
                </c:pt>
                <c:pt idx="69071">
                  <c:v>114.1</c:v>
                </c:pt>
                <c:pt idx="69072">
                  <c:v>114.1</c:v>
                </c:pt>
                <c:pt idx="69073">
                  <c:v>114.1</c:v>
                </c:pt>
                <c:pt idx="69074">
                  <c:v>114.1</c:v>
                </c:pt>
                <c:pt idx="69075">
                  <c:v>114.1</c:v>
                </c:pt>
                <c:pt idx="69076">
                  <c:v>114.1</c:v>
                </c:pt>
                <c:pt idx="69077">
                  <c:v>114.1</c:v>
                </c:pt>
                <c:pt idx="69078">
                  <c:v>114.1</c:v>
                </c:pt>
                <c:pt idx="69079">
                  <c:v>114.1</c:v>
                </c:pt>
                <c:pt idx="69080">
                  <c:v>114.1</c:v>
                </c:pt>
                <c:pt idx="69081">
                  <c:v>114.1</c:v>
                </c:pt>
                <c:pt idx="69082">
                  <c:v>114.1</c:v>
                </c:pt>
                <c:pt idx="69083">
                  <c:v>114.1</c:v>
                </c:pt>
                <c:pt idx="69084">
                  <c:v>114.1</c:v>
                </c:pt>
                <c:pt idx="69085">
                  <c:v>114.1</c:v>
                </c:pt>
                <c:pt idx="69086">
                  <c:v>114.1</c:v>
                </c:pt>
                <c:pt idx="69087">
                  <c:v>114.1</c:v>
                </c:pt>
                <c:pt idx="69088">
                  <c:v>114.1</c:v>
                </c:pt>
                <c:pt idx="69089">
                  <c:v>114.1</c:v>
                </c:pt>
                <c:pt idx="69090">
                  <c:v>114.1</c:v>
                </c:pt>
                <c:pt idx="69091">
                  <c:v>114.1</c:v>
                </c:pt>
                <c:pt idx="69092">
                  <c:v>114.1</c:v>
                </c:pt>
                <c:pt idx="69093">
                  <c:v>114.1</c:v>
                </c:pt>
                <c:pt idx="69094">
                  <c:v>114.1</c:v>
                </c:pt>
                <c:pt idx="69095">
                  <c:v>114.1</c:v>
                </c:pt>
                <c:pt idx="69096">
                  <c:v>114.1</c:v>
                </c:pt>
                <c:pt idx="69097">
                  <c:v>114.1</c:v>
                </c:pt>
                <c:pt idx="69098">
                  <c:v>114.1</c:v>
                </c:pt>
                <c:pt idx="69099">
                  <c:v>114</c:v>
                </c:pt>
                <c:pt idx="69100">
                  <c:v>114</c:v>
                </c:pt>
                <c:pt idx="69101">
                  <c:v>114</c:v>
                </c:pt>
                <c:pt idx="69102">
                  <c:v>114</c:v>
                </c:pt>
                <c:pt idx="69103">
                  <c:v>114</c:v>
                </c:pt>
                <c:pt idx="69104">
                  <c:v>114</c:v>
                </c:pt>
                <c:pt idx="69105">
                  <c:v>114</c:v>
                </c:pt>
                <c:pt idx="69106">
                  <c:v>114</c:v>
                </c:pt>
                <c:pt idx="69107">
                  <c:v>114</c:v>
                </c:pt>
                <c:pt idx="69108">
                  <c:v>114</c:v>
                </c:pt>
                <c:pt idx="69109">
                  <c:v>114</c:v>
                </c:pt>
                <c:pt idx="69110">
                  <c:v>113.9</c:v>
                </c:pt>
                <c:pt idx="69111">
                  <c:v>113.9</c:v>
                </c:pt>
                <c:pt idx="69112">
                  <c:v>113.9</c:v>
                </c:pt>
                <c:pt idx="69113">
                  <c:v>113.9</c:v>
                </c:pt>
                <c:pt idx="69114">
                  <c:v>113.9</c:v>
                </c:pt>
                <c:pt idx="69115">
                  <c:v>113.9</c:v>
                </c:pt>
                <c:pt idx="69116">
                  <c:v>113.9</c:v>
                </c:pt>
                <c:pt idx="69117">
                  <c:v>113.9</c:v>
                </c:pt>
                <c:pt idx="69118">
                  <c:v>113.9</c:v>
                </c:pt>
                <c:pt idx="69119">
                  <c:v>113.9</c:v>
                </c:pt>
                <c:pt idx="69120">
                  <c:v>113.8</c:v>
                </c:pt>
                <c:pt idx="69121">
                  <c:v>113.8</c:v>
                </c:pt>
                <c:pt idx="69122">
                  <c:v>113.8</c:v>
                </c:pt>
                <c:pt idx="69123">
                  <c:v>113.8</c:v>
                </c:pt>
                <c:pt idx="69124">
                  <c:v>113.8</c:v>
                </c:pt>
                <c:pt idx="69125">
                  <c:v>113.8</c:v>
                </c:pt>
                <c:pt idx="69126">
                  <c:v>113.8</c:v>
                </c:pt>
                <c:pt idx="69127">
                  <c:v>113.7</c:v>
                </c:pt>
                <c:pt idx="69128">
                  <c:v>113.7</c:v>
                </c:pt>
                <c:pt idx="69129">
                  <c:v>113.7</c:v>
                </c:pt>
                <c:pt idx="69130">
                  <c:v>113.7</c:v>
                </c:pt>
                <c:pt idx="69131">
                  <c:v>113.7</c:v>
                </c:pt>
                <c:pt idx="69132">
                  <c:v>113.7</c:v>
                </c:pt>
                <c:pt idx="69133">
                  <c:v>113.7</c:v>
                </c:pt>
                <c:pt idx="69134">
                  <c:v>113.6</c:v>
                </c:pt>
                <c:pt idx="69135">
                  <c:v>113.6</c:v>
                </c:pt>
                <c:pt idx="69136">
                  <c:v>113.6</c:v>
                </c:pt>
                <c:pt idx="69137">
                  <c:v>113.6</c:v>
                </c:pt>
                <c:pt idx="69138">
                  <c:v>113.6</c:v>
                </c:pt>
                <c:pt idx="69139">
                  <c:v>113.6</c:v>
                </c:pt>
                <c:pt idx="69140">
                  <c:v>113.6</c:v>
                </c:pt>
                <c:pt idx="69141">
                  <c:v>113.6</c:v>
                </c:pt>
                <c:pt idx="69142">
                  <c:v>113.6</c:v>
                </c:pt>
                <c:pt idx="69143">
                  <c:v>113.6</c:v>
                </c:pt>
                <c:pt idx="69144">
                  <c:v>113.6</c:v>
                </c:pt>
                <c:pt idx="69145">
                  <c:v>113.5</c:v>
                </c:pt>
                <c:pt idx="69146">
                  <c:v>113.5</c:v>
                </c:pt>
                <c:pt idx="69147">
                  <c:v>113.5</c:v>
                </c:pt>
                <c:pt idx="69148">
                  <c:v>113.5</c:v>
                </c:pt>
                <c:pt idx="69149">
                  <c:v>113.5</c:v>
                </c:pt>
                <c:pt idx="69150">
                  <c:v>113.5</c:v>
                </c:pt>
                <c:pt idx="69151">
                  <c:v>113.4</c:v>
                </c:pt>
                <c:pt idx="69152">
                  <c:v>113.4</c:v>
                </c:pt>
                <c:pt idx="69153">
                  <c:v>113.4</c:v>
                </c:pt>
                <c:pt idx="69154">
                  <c:v>113.4</c:v>
                </c:pt>
                <c:pt idx="69155">
                  <c:v>113.4</c:v>
                </c:pt>
                <c:pt idx="69156">
                  <c:v>113.4</c:v>
                </c:pt>
                <c:pt idx="69157">
                  <c:v>113.3</c:v>
                </c:pt>
                <c:pt idx="69158">
                  <c:v>113.3</c:v>
                </c:pt>
                <c:pt idx="69159">
                  <c:v>113.3</c:v>
                </c:pt>
                <c:pt idx="69160">
                  <c:v>113.3</c:v>
                </c:pt>
                <c:pt idx="69161">
                  <c:v>113.3</c:v>
                </c:pt>
                <c:pt idx="69162">
                  <c:v>113.3</c:v>
                </c:pt>
                <c:pt idx="69163">
                  <c:v>113.2</c:v>
                </c:pt>
                <c:pt idx="69164">
                  <c:v>113.2</c:v>
                </c:pt>
                <c:pt idx="69165">
                  <c:v>113.2</c:v>
                </c:pt>
                <c:pt idx="69166">
                  <c:v>113.2</c:v>
                </c:pt>
                <c:pt idx="69167">
                  <c:v>113.2</c:v>
                </c:pt>
                <c:pt idx="69168">
                  <c:v>113.2</c:v>
                </c:pt>
                <c:pt idx="69169">
                  <c:v>113.1</c:v>
                </c:pt>
                <c:pt idx="69170">
                  <c:v>113.1</c:v>
                </c:pt>
                <c:pt idx="69171">
                  <c:v>113.1</c:v>
                </c:pt>
                <c:pt idx="69172">
                  <c:v>113.1</c:v>
                </c:pt>
                <c:pt idx="69173">
                  <c:v>113.1</c:v>
                </c:pt>
                <c:pt idx="69174">
                  <c:v>113.1</c:v>
                </c:pt>
                <c:pt idx="69175">
                  <c:v>113.1</c:v>
                </c:pt>
                <c:pt idx="69176">
                  <c:v>113.1</c:v>
                </c:pt>
                <c:pt idx="69177">
                  <c:v>113</c:v>
                </c:pt>
                <c:pt idx="69178">
                  <c:v>113</c:v>
                </c:pt>
                <c:pt idx="69179">
                  <c:v>113</c:v>
                </c:pt>
                <c:pt idx="69180">
                  <c:v>113</c:v>
                </c:pt>
                <c:pt idx="69181">
                  <c:v>113</c:v>
                </c:pt>
                <c:pt idx="69182">
                  <c:v>113</c:v>
                </c:pt>
                <c:pt idx="69183">
                  <c:v>112.9</c:v>
                </c:pt>
                <c:pt idx="69184">
                  <c:v>112.9</c:v>
                </c:pt>
                <c:pt idx="69185">
                  <c:v>112.9</c:v>
                </c:pt>
                <c:pt idx="69186">
                  <c:v>112.9</c:v>
                </c:pt>
                <c:pt idx="69187">
                  <c:v>112.9</c:v>
                </c:pt>
                <c:pt idx="69188">
                  <c:v>112.9</c:v>
                </c:pt>
                <c:pt idx="69189">
                  <c:v>112.8</c:v>
                </c:pt>
                <c:pt idx="69190">
                  <c:v>112.8</c:v>
                </c:pt>
                <c:pt idx="69191">
                  <c:v>112.8</c:v>
                </c:pt>
                <c:pt idx="69192">
                  <c:v>112.8</c:v>
                </c:pt>
                <c:pt idx="69193">
                  <c:v>112.8</c:v>
                </c:pt>
                <c:pt idx="69194">
                  <c:v>112.8</c:v>
                </c:pt>
                <c:pt idx="69195">
                  <c:v>112.7</c:v>
                </c:pt>
                <c:pt idx="69196">
                  <c:v>112.7</c:v>
                </c:pt>
                <c:pt idx="69197">
                  <c:v>112.7</c:v>
                </c:pt>
                <c:pt idx="69198">
                  <c:v>112.7</c:v>
                </c:pt>
                <c:pt idx="69199">
                  <c:v>112.7</c:v>
                </c:pt>
                <c:pt idx="69200">
                  <c:v>112.7</c:v>
                </c:pt>
                <c:pt idx="69201">
                  <c:v>112.7</c:v>
                </c:pt>
                <c:pt idx="69202">
                  <c:v>112.6</c:v>
                </c:pt>
                <c:pt idx="69203">
                  <c:v>112.6</c:v>
                </c:pt>
                <c:pt idx="69204">
                  <c:v>112.6</c:v>
                </c:pt>
                <c:pt idx="69205">
                  <c:v>112.6</c:v>
                </c:pt>
                <c:pt idx="69206">
                  <c:v>112.6</c:v>
                </c:pt>
                <c:pt idx="69207">
                  <c:v>112.6</c:v>
                </c:pt>
                <c:pt idx="69208">
                  <c:v>112.6</c:v>
                </c:pt>
                <c:pt idx="69209">
                  <c:v>112.5</c:v>
                </c:pt>
                <c:pt idx="69210">
                  <c:v>112.5</c:v>
                </c:pt>
                <c:pt idx="69211">
                  <c:v>112.5</c:v>
                </c:pt>
                <c:pt idx="69212">
                  <c:v>112.5</c:v>
                </c:pt>
                <c:pt idx="69213">
                  <c:v>112.5</c:v>
                </c:pt>
                <c:pt idx="69214">
                  <c:v>112.5</c:v>
                </c:pt>
                <c:pt idx="69215">
                  <c:v>112.5</c:v>
                </c:pt>
                <c:pt idx="69216">
                  <c:v>112.5</c:v>
                </c:pt>
                <c:pt idx="69217">
                  <c:v>112.4</c:v>
                </c:pt>
                <c:pt idx="69218">
                  <c:v>112.4</c:v>
                </c:pt>
                <c:pt idx="69219">
                  <c:v>112.4</c:v>
                </c:pt>
                <c:pt idx="69220">
                  <c:v>112.4</c:v>
                </c:pt>
                <c:pt idx="69221">
                  <c:v>112.4</c:v>
                </c:pt>
                <c:pt idx="69222">
                  <c:v>112.4</c:v>
                </c:pt>
                <c:pt idx="69223">
                  <c:v>112.4</c:v>
                </c:pt>
                <c:pt idx="69224">
                  <c:v>112.4</c:v>
                </c:pt>
                <c:pt idx="69225">
                  <c:v>112.4</c:v>
                </c:pt>
                <c:pt idx="69226">
                  <c:v>112.3</c:v>
                </c:pt>
                <c:pt idx="69227">
                  <c:v>112.3</c:v>
                </c:pt>
                <c:pt idx="69228">
                  <c:v>112.3</c:v>
                </c:pt>
                <c:pt idx="69229">
                  <c:v>112.3</c:v>
                </c:pt>
                <c:pt idx="69230">
                  <c:v>112.3</c:v>
                </c:pt>
                <c:pt idx="69231">
                  <c:v>112.3</c:v>
                </c:pt>
                <c:pt idx="69232">
                  <c:v>112.3</c:v>
                </c:pt>
                <c:pt idx="69233">
                  <c:v>112.3</c:v>
                </c:pt>
                <c:pt idx="69234">
                  <c:v>112.3</c:v>
                </c:pt>
                <c:pt idx="69235">
                  <c:v>112.2</c:v>
                </c:pt>
                <c:pt idx="69236">
                  <c:v>112.2</c:v>
                </c:pt>
                <c:pt idx="69237">
                  <c:v>112.2</c:v>
                </c:pt>
                <c:pt idx="69238">
                  <c:v>112.2</c:v>
                </c:pt>
                <c:pt idx="69239">
                  <c:v>112.2</c:v>
                </c:pt>
                <c:pt idx="69240">
                  <c:v>112.2</c:v>
                </c:pt>
                <c:pt idx="69241">
                  <c:v>112.2</c:v>
                </c:pt>
                <c:pt idx="69242">
                  <c:v>112.2</c:v>
                </c:pt>
                <c:pt idx="69243">
                  <c:v>112.2</c:v>
                </c:pt>
                <c:pt idx="69244">
                  <c:v>112.2</c:v>
                </c:pt>
                <c:pt idx="69245">
                  <c:v>112.2</c:v>
                </c:pt>
                <c:pt idx="69246">
                  <c:v>112.1</c:v>
                </c:pt>
                <c:pt idx="69247">
                  <c:v>112.2</c:v>
                </c:pt>
                <c:pt idx="69248">
                  <c:v>112.1</c:v>
                </c:pt>
                <c:pt idx="69249">
                  <c:v>112.2</c:v>
                </c:pt>
                <c:pt idx="69250">
                  <c:v>112.1</c:v>
                </c:pt>
                <c:pt idx="69251">
                  <c:v>112.1</c:v>
                </c:pt>
                <c:pt idx="69252">
                  <c:v>112.1</c:v>
                </c:pt>
                <c:pt idx="69253">
                  <c:v>112.1</c:v>
                </c:pt>
                <c:pt idx="69254">
                  <c:v>112.1</c:v>
                </c:pt>
                <c:pt idx="69255">
                  <c:v>112.1</c:v>
                </c:pt>
                <c:pt idx="69256">
                  <c:v>112.1</c:v>
                </c:pt>
                <c:pt idx="69257">
                  <c:v>112.1</c:v>
                </c:pt>
                <c:pt idx="69258">
                  <c:v>112.1</c:v>
                </c:pt>
                <c:pt idx="69259">
                  <c:v>112.1</c:v>
                </c:pt>
                <c:pt idx="69260">
                  <c:v>112.1</c:v>
                </c:pt>
                <c:pt idx="69261">
                  <c:v>112.1</c:v>
                </c:pt>
                <c:pt idx="69262">
                  <c:v>112.1</c:v>
                </c:pt>
                <c:pt idx="69263">
                  <c:v>112.1</c:v>
                </c:pt>
                <c:pt idx="69264">
                  <c:v>112.1</c:v>
                </c:pt>
                <c:pt idx="69265">
                  <c:v>112.1</c:v>
                </c:pt>
                <c:pt idx="69266">
                  <c:v>112.1</c:v>
                </c:pt>
                <c:pt idx="69267">
                  <c:v>112.1</c:v>
                </c:pt>
                <c:pt idx="69268">
                  <c:v>112.1</c:v>
                </c:pt>
                <c:pt idx="69269">
                  <c:v>112.1</c:v>
                </c:pt>
                <c:pt idx="69270">
                  <c:v>112.1</c:v>
                </c:pt>
                <c:pt idx="69271">
                  <c:v>112.1</c:v>
                </c:pt>
                <c:pt idx="69272">
                  <c:v>112.1</c:v>
                </c:pt>
                <c:pt idx="69273">
                  <c:v>112.1</c:v>
                </c:pt>
                <c:pt idx="69274">
                  <c:v>112.1</c:v>
                </c:pt>
                <c:pt idx="69275">
                  <c:v>112.1</c:v>
                </c:pt>
                <c:pt idx="69276">
                  <c:v>112.1</c:v>
                </c:pt>
                <c:pt idx="69277">
                  <c:v>112.1</c:v>
                </c:pt>
                <c:pt idx="69278">
                  <c:v>112.1</c:v>
                </c:pt>
                <c:pt idx="69279">
                  <c:v>112</c:v>
                </c:pt>
                <c:pt idx="69280">
                  <c:v>112</c:v>
                </c:pt>
                <c:pt idx="69281">
                  <c:v>112.1</c:v>
                </c:pt>
                <c:pt idx="69282">
                  <c:v>112.1</c:v>
                </c:pt>
                <c:pt idx="69283">
                  <c:v>112</c:v>
                </c:pt>
                <c:pt idx="69284">
                  <c:v>112.1</c:v>
                </c:pt>
                <c:pt idx="69285">
                  <c:v>112.1</c:v>
                </c:pt>
                <c:pt idx="69286">
                  <c:v>112.1</c:v>
                </c:pt>
                <c:pt idx="69287">
                  <c:v>112.1</c:v>
                </c:pt>
                <c:pt idx="69288">
                  <c:v>112.1</c:v>
                </c:pt>
                <c:pt idx="69289">
                  <c:v>112.1</c:v>
                </c:pt>
                <c:pt idx="69290">
                  <c:v>112.1</c:v>
                </c:pt>
                <c:pt idx="69291">
                  <c:v>112.1</c:v>
                </c:pt>
                <c:pt idx="69292">
                  <c:v>112.1</c:v>
                </c:pt>
                <c:pt idx="69293">
                  <c:v>112.1</c:v>
                </c:pt>
                <c:pt idx="69294">
                  <c:v>112.1</c:v>
                </c:pt>
                <c:pt idx="69295">
                  <c:v>112.1</c:v>
                </c:pt>
                <c:pt idx="69296">
                  <c:v>112.1</c:v>
                </c:pt>
                <c:pt idx="69297">
                  <c:v>112.1</c:v>
                </c:pt>
                <c:pt idx="69298">
                  <c:v>112.1</c:v>
                </c:pt>
                <c:pt idx="69299">
                  <c:v>112.1</c:v>
                </c:pt>
                <c:pt idx="69300">
                  <c:v>112.1</c:v>
                </c:pt>
                <c:pt idx="69301">
                  <c:v>112.1</c:v>
                </c:pt>
                <c:pt idx="69302">
                  <c:v>112.1</c:v>
                </c:pt>
                <c:pt idx="69303">
                  <c:v>112.1</c:v>
                </c:pt>
                <c:pt idx="69304">
                  <c:v>112.1</c:v>
                </c:pt>
                <c:pt idx="69305">
                  <c:v>112.2</c:v>
                </c:pt>
                <c:pt idx="69306">
                  <c:v>112.2</c:v>
                </c:pt>
                <c:pt idx="69307">
                  <c:v>112.2</c:v>
                </c:pt>
                <c:pt idx="69308">
                  <c:v>112.2</c:v>
                </c:pt>
                <c:pt idx="69309">
                  <c:v>112.2</c:v>
                </c:pt>
                <c:pt idx="69310">
                  <c:v>112.2</c:v>
                </c:pt>
                <c:pt idx="69311">
                  <c:v>112.2</c:v>
                </c:pt>
                <c:pt idx="69312">
                  <c:v>112.2</c:v>
                </c:pt>
                <c:pt idx="69313">
                  <c:v>112.2</c:v>
                </c:pt>
                <c:pt idx="69314">
                  <c:v>112.2</c:v>
                </c:pt>
                <c:pt idx="69315">
                  <c:v>112.2</c:v>
                </c:pt>
                <c:pt idx="69316">
                  <c:v>112.3</c:v>
                </c:pt>
                <c:pt idx="69317">
                  <c:v>112.3</c:v>
                </c:pt>
                <c:pt idx="69318">
                  <c:v>112.3</c:v>
                </c:pt>
                <c:pt idx="69319">
                  <c:v>112.3</c:v>
                </c:pt>
                <c:pt idx="69320">
                  <c:v>112.3</c:v>
                </c:pt>
                <c:pt idx="69321">
                  <c:v>112.3</c:v>
                </c:pt>
                <c:pt idx="69322">
                  <c:v>112.3</c:v>
                </c:pt>
                <c:pt idx="69323">
                  <c:v>112.3</c:v>
                </c:pt>
                <c:pt idx="69324">
                  <c:v>112.4</c:v>
                </c:pt>
                <c:pt idx="69325">
                  <c:v>112.4</c:v>
                </c:pt>
                <c:pt idx="69326">
                  <c:v>112.4</c:v>
                </c:pt>
                <c:pt idx="69327">
                  <c:v>112.4</c:v>
                </c:pt>
                <c:pt idx="69328">
                  <c:v>112.4</c:v>
                </c:pt>
                <c:pt idx="69329">
                  <c:v>112.4</c:v>
                </c:pt>
                <c:pt idx="69330">
                  <c:v>112.4</c:v>
                </c:pt>
                <c:pt idx="69331">
                  <c:v>112.4</c:v>
                </c:pt>
                <c:pt idx="69332">
                  <c:v>112.4</c:v>
                </c:pt>
                <c:pt idx="69333">
                  <c:v>112.5</c:v>
                </c:pt>
                <c:pt idx="69334">
                  <c:v>112.5</c:v>
                </c:pt>
                <c:pt idx="69335">
                  <c:v>112.5</c:v>
                </c:pt>
                <c:pt idx="69336">
                  <c:v>112.5</c:v>
                </c:pt>
                <c:pt idx="69337">
                  <c:v>112.5</c:v>
                </c:pt>
                <c:pt idx="69338">
                  <c:v>112.5</c:v>
                </c:pt>
                <c:pt idx="69339">
                  <c:v>112.6</c:v>
                </c:pt>
                <c:pt idx="69340">
                  <c:v>112.6</c:v>
                </c:pt>
                <c:pt idx="69341">
                  <c:v>112.6</c:v>
                </c:pt>
                <c:pt idx="69342">
                  <c:v>112.6</c:v>
                </c:pt>
                <c:pt idx="69343">
                  <c:v>112.6</c:v>
                </c:pt>
                <c:pt idx="69344">
                  <c:v>112.6</c:v>
                </c:pt>
                <c:pt idx="69345">
                  <c:v>112.6</c:v>
                </c:pt>
                <c:pt idx="69346">
                  <c:v>112.6</c:v>
                </c:pt>
                <c:pt idx="69347">
                  <c:v>112.7</c:v>
                </c:pt>
                <c:pt idx="69348">
                  <c:v>112.7</c:v>
                </c:pt>
                <c:pt idx="69349">
                  <c:v>112.7</c:v>
                </c:pt>
                <c:pt idx="69350">
                  <c:v>112.7</c:v>
                </c:pt>
                <c:pt idx="69351">
                  <c:v>112.7</c:v>
                </c:pt>
                <c:pt idx="69352">
                  <c:v>112.7</c:v>
                </c:pt>
                <c:pt idx="69353">
                  <c:v>112.7</c:v>
                </c:pt>
                <c:pt idx="69354">
                  <c:v>112.8</c:v>
                </c:pt>
                <c:pt idx="69355">
                  <c:v>112.8</c:v>
                </c:pt>
                <c:pt idx="69356">
                  <c:v>112.8</c:v>
                </c:pt>
                <c:pt idx="69357">
                  <c:v>112.8</c:v>
                </c:pt>
                <c:pt idx="69358">
                  <c:v>112.8</c:v>
                </c:pt>
                <c:pt idx="69359">
                  <c:v>112.8</c:v>
                </c:pt>
                <c:pt idx="69360">
                  <c:v>112.9</c:v>
                </c:pt>
                <c:pt idx="69361">
                  <c:v>112.9</c:v>
                </c:pt>
                <c:pt idx="69362">
                  <c:v>112.9</c:v>
                </c:pt>
                <c:pt idx="69363">
                  <c:v>112.9</c:v>
                </c:pt>
                <c:pt idx="69364">
                  <c:v>112.9</c:v>
                </c:pt>
                <c:pt idx="69365">
                  <c:v>113</c:v>
                </c:pt>
                <c:pt idx="69366">
                  <c:v>113</c:v>
                </c:pt>
                <c:pt idx="69367">
                  <c:v>113</c:v>
                </c:pt>
                <c:pt idx="69368">
                  <c:v>113</c:v>
                </c:pt>
                <c:pt idx="69369">
                  <c:v>113</c:v>
                </c:pt>
                <c:pt idx="69370">
                  <c:v>113</c:v>
                </c:pt>
                <c:pt idx="69371">
                  <c:v>113.1</c:v>
                </c:pt>
                <c:pt idx="69372">
                  <c:v>113.1</c:v>
                </c:pt>
                <c:pt idx="69373">
                  <c:v>113.1</c:v>
                </c:pt>
                <c:pt idx="69374">
                  <c:v>113.1</c:v>
                </c:pt>
                <c:pt idx="69375">
                  <c:v>113.1</c:v>
                </c:pt>
                <c:pt idx="69376">
                  <c:v>113.1</c:v>
                </c:pt>
                <c:pt idx="69377">
                  <c:v>113.2</c:v>
                </c:pt>
                <c:pt idx="69378">
                  <c:v>113.2</c:v>
                </c:pt>
                <c:pt idx="69379">
                  <c:v>113.2</c:v>
                </c:pt>
                <c:pt idx="69380">
                  <c:v>113.2</c:v>
                </c:pt>
                <c:pt idx="69381">
                  <c:v>113.2</c:v>
                </c:pt>
                <c:pt idx="69382">
                  <c:v>113.3</c:v>
                </c:pt>
                <c:pt idx="69383">
                  <c:v>113.3</c:v>
                </c:pt>
                <c:pt idx="69384">
                  <c:v>113.3</c:v>
                </c:pt>
                <c:pt idx="69385">
                  <c:v>113.3</c:v>
                </c:pt>
                <c:pt idx="69386">
                  <c:v>113.3</c:v>
                </c:pt>
                <c:pt idx="69387">
                  <c:v>113.3</c:v>
                </c:pt>
                <c:pt idx="69388">
                  <c:v>113.4</c:v>
                </c:pt>
                <c:pt idx="69389">
                  <c:v>113.4</c:v>
                </c:pt>
                <c:pt idx="69390">
                  <c:v>113.4</c:v>
                </c:pt>
                <c:pt idx="69391">
                  <c:v>113.4</c:v>
                </c:pt>
                <c:pt idx="69392">
                  <c:v>113.4</c:v>
                </c:pt>
                <c:pt idx="69393">
                  <c:v>113.4</c:v>
                </c:pt>
                <c:pt idx="69394">
                  <c:v>113.4</c:v>
                </c:pt>
                <c:pt idx="69395">
                  <c:v>113.5</c:v>
                </c:pt>
                <c:pt idx="69396">
                  <c:v>113.5</c:v>
                </c:pt>
                <c:pt idx="69397">
                  <c:v>113.5</c:v>
                </c:pt>
                <c:pt idx="69398">
                  <c:v>113.5</c:v>
                </c:pt>
                <c:pt idx="69399">
                  <c:v>113.5</c:v>
                </c:pt>
                <c:pt idx="69400">
                  <c:v>113.5</c:v>
                </c:pt>
                <c:pt idx="69401">
                  <c:v>113.6</c:v>
                </c:pt>
                <c:pt idx="69402">
                  <c:v>113.6</c:v>
                </c:pt>
                <c:pt idx="69403">
                  <c:v>113.6</c:v>
                </c:pt>
                <c:pt idx="69404">
                  <c:v>113.6</c:v>
                </c:pt>
                <c:pt idx="69405">
                  <c:v>113.6</c:v>
                </c:pt>
                <c:pt idx="69406">
                  <c:v>113.6</c:v>
                </c:pt>
                <c:pt idx="69407">
                  <c:v>113.6</c:v>
                </c:pt>
                <c:pt idx="69408">
                  <c:v>113.6</c:v>
                </c:pt>
                <c:pt idx="69409">
                  <c:v>113.7</c:v>
                </c:pt>
                <c:pt idx="69410">
                  <c:v>113.7</c:v>
                </c:pt>
                <c:pt idx="69411">
                  <c:v>113.7</c:v>
                </c:pt>
                <c:pt idx="69412">
                  <c:v>113.7</c:v>
                </c:pt>
                <c:pt idx="69413">
                  <c:v>113.7</c:v>
                </c:pt>
                <c:pt idx="69414">
                  <c:v>113.7</c:v>
                </c:pt>
                <c:pt idx="69415">
                  <c:v>113.8</c:v>
                </c:pt>
                <c:pt idx="69416">
                  <c:v>113.8</c:v>
                </c:pt>
                <c:pt idx="69417">
                  <c:v>113.8</c:v>
                </c:pt>
                <c:pt idx="69418">
                  <c:v>113.8</c:v>
                </c:pt>
                <c:pt idx="69419">
                  <c:v>113.8</c:v>
                </c:pt>
                <c:pt idx="69420">
                  <c:v>113.8</c:v>
                </c:pt>
                <c:pt idx="69421">
                  <c:v>113.8</c:v>
                </c:pt>
                <c:pt idx="69422">
                  <c:v>113.9</c:v>
                </c:pt>
                <c:pt idx="69423">
                  <c:v>113.9</c:v>
                </c:pt>
                <c:pt idx="69424">
                  <c:v>113.9</c:v>
                </c:pt>
                <c:pt idx="69425">
                  <c:v>113.9</c:v>
                </c:pt>
                <c:pt idx="69426">
                  <c:v>113.9</c:v>
                </c:pt>
                <c:pt idx="69427">
                  <c:v>113.9</c:v>
                </c:pt>
                <c:pt idx="69428">
                  <c:v>113.9</c:v>
                </c:pt>
                <c:pt idx="69429">
                  <c:v>113.9</c:v>
                </c:pt>
                <c:pt idx="69430">
                  <c:v>114</c:v>
                </c:pt>
                <c:pt idx="69431">
                  <c:v>114</c:v>
                </c:pt>
                <c:pt idx="69432">
                  <c:v>114</c:v>
                </c:pt>
                <c:pt idx="69433">
                  <c:v>114</c:v>
                </c:pt>
                <c:pt idx="69434">
                  <c:v>114</c:v>
                </c:pt>
                <c:pt idx="69435">
                  <c:v>114</c:v>
                </c:pt>
                <c:pt idx="69436">
                  <c:v>114</c:v>
                </c:pt>
                <c:pt idx="69437">
                  <c:v>114</c:v>
                </c:pt>
                <c:pt idx="69438">
                  <c:v>114</c:v>
                </c:pt>
                <c:pt idx="69439">
                  <c:v>114.1</c:v>
                </c:pt>
                <c:pt idx="69440">
                  <c:v>114.1</c:v>
                </c:pt>
                <c:pt idx="69441">
                  <c:v>114.1</c:v>
                </c:pt>
                <c:pt idx="69442">
                  <c:v>114.1</c:v>
                </c:pt>
                <c:pt idx="69443">
                  <c:v>114.1</c:v>
                </c:pt>
                <c:pt idx="69444">
                  <c:v>114.1</c:v>
                </c:pt>
                <c:pt idx="69445">
                  <c:v>114.1</c:v>
                </c:pt>
                <c:pt idx="69446">
                  <c:v>114.1</c:v>
                </c:pt>
                <c:pt idx="69447">
                  <c:v>114.1</c:v>
                </c:pt>
                <c:pt idx="69448">
                  <c:v>114.2</c:v>
                </c:pt>
                <c:pt idx="69449">
                  <c:v>114.2</c:v>
                </c:pt>
                <c:pt idx="69450">
                  <c:v>114.2</c:v>
                </c:pt>
                <c:pt idx="69451">
                  <c:v>114.2</c:v>
                </c:pt>
                <c:pt idx="69452">
                  <c:v>114.2</c:v>
                </c:pt>
                <c:pt idx="69453">
                  <c:v>114.2</c:v>
                </c:pt>
                <c:pt idx="69454">
                  <c:v>114.2</c:v>
                </c:pt>
                <c:pt idx="69455">
                  <c:v>114.2</c:v>
                </c:pt>
                <c:pt idx="69456">
                  <c:v>114.2</c:v>
                </c:pt>
                <c:pt idx="69457">
                  <c:v>114.2</c:v>
                </c:pt>
                <c:pt idx="69458">
                  <c:v>114.2</c:v>
                </c:pt>
                <c:pt idx="69459">
                  <c:v>114.2</c:v>
                </c:pt>
                <c:pt idx="69460">
                  <c:v>114.3</c:v>
                </c:pt>
                <c:pt idx="69461">
                  <c:v>114.3</c:v>
                </c:pt>
                <c:pt idx="69462">
                  <c:v>114.3</c:v>
                </c:pt>
                <c:pt idx="69463">
                  <c:v>114.3</c:v>
                </c:pt>
                <c:pt idx="69464">
                  <c:v>114.3</c:v>
                </c:pt>
                <c:pt idx="69465">
                  <c:v>114.3</c:v>
                </c:pt>
                <c:pt idx="69466">
                  <c:v>114.3</c:v>
                </c:pt>
                <c:pt idx="69467">
                  <c:v>114.3</c:v>
                </c:pt>
                <c:pt idx="69468">
                  <c:v>114.3</c:v>
                </c:pt>
                <c:pt idx="69469">
                  <c:v>114.3</c:v>
                </c:pt>
                <c:pt idx="69470">
                  <c:v>114.3</c:v>
                </c:pt>
                <c:pt idx="69471">
                  <c:v>114.3</c:v>
                </c:pt>
                <c:pt idx="69472">
                  <c:v>114.3</c:v>
                </c:pt>
                <c:pt idx="69473">
                  <c:v>114.3</c:v>
                </c:pt>
                <c:pt idx="69474">
                  <c:v>114.3</c:v>
                </c:pt>
                <c:pt idx="69475">
                  <c:v>114.3</c:v>
                </c:pt>
                <c:pt idx="69476">
                  <c:v>114.3</c:v>
                </c:pt>
                <c:pt idx="69477">
                  <c:v>114.3</c:v>
                </c:pt>
                <c:pt idx="69478">
                  <c:v>114.3</c:v>
                </c:pt>
                <c:pt idx="69479">
                  <c:v>114.3</c:v>
                </c:pt>
                <c:pt idx="69480">
                  <c:v>114.3</c:v>
                </c:pt>
                <c:pt idx="69481">
                  <c:v>114.3</c:v>
                </c:pt>
                <c:pt idx="69482">
                  <c:v>114.3</c:v>
                </c:pt>
                <c:pt idx="69483">
                  <c:v>114.3</c:v>
                </c:pt>
                <c:pt idx="69484">
                  <c:v>114.4</c:v>
                </c:pt>
                <c:pt idx="69485">
                  <c:v>114.4</c:v>
                </c:pt>
                <c:pt idx="69486">
                  <c:v>114.4</c:v>
                </c:pt>
                <c:pt idx="69487">
                  <c:v>114.4</c:v>
                </c:pt>
                <c:pt idx="69488">
                  <c:v>114.4</c:v>
                </c:pt>
                <c:pt idx="69489">
                  <c:v>114.4</c:v>
                </c:pt>
                <c:pt idx="69490">
                  <c:v>114.4</c:v>
                </c:pt>
                <c:pt idx="69491">
                  <c:v>114.4</c:v>
                </c:pt>
                <c:pt idx="69492">
                  <c:v>114.4</c:v>
                </c:pt>
                <c:pt idx="69493">
                  <c:v>114.4</c:v>
                </c:pt>
                <c:pt idx="69494">
                  <c:v>114.4</c:v>
                </c:pt>
                <c:pt idx="69495">
                  <c:v>114.3</c:v>
                </c:pt>
                <c:pt idx="69496">
                  <c:v>114.3</c:v>
                </c:pt>
                <c:pt idx="69497">
                  <c:v>114.3</c:v>
                </c:pt>
                <c:pt idx="69498">
                  <c:v>114.3</c:v>
                </c:pt>
                <c:pt idx="69499">
                  <c:v>114.3</c:v>
                </c:pt>
                <c:pt idx="69500">
                  <c:v>114.3</c:v>
                </c:pt>
                <c:pt idx="69501">
                  <c:v>114.3</c:v>
                </c:pt>
                <c:pt idx="69502">
                  <c:v>114.3</c:v>
                </c:pt>
                <c:pt idx="69503">
                  <c:v>114.3</c:v>
                </c:pt>
                <c:pt idx="69504">
                  <c:v>114.3</c:v>
                </c:pt>
                <c:pt idx="69505">
                  <c:v>114.3</c:v>
                </c:pt>
                <c:pt idx="69506">
                  <c:v>114.3</c:v>
                </c:pt>
                <c:pt idx="69507">
                  <c:v>114.3</c:v>
                </c:pt>
                <c:pt idx="69508">
                  <c:v>114.3</c:v>
                </c:pt>
                <c:pt idx="69509">
                  <c:v>114.3</c:v>
                </c:pt>
                <c:pt idx="69510">
                  <c:v>114.3</c:v>
                </c:pt>
                <c:pt idx="69511">
                  <c:v>114.3</c:v>
                </c:pt>
                <c:pt idx="69512">
                  <c:v>114.3</c:v>
                </c:pt>
                <c:pt idx="69513">
                  <c:v>114.3</c:v>
                </c:pt>
                <c:pt idx="69514">
                  <c:v>114.3</c:v>
                </c:pt>
                <c:pt idx="69515">
                  <c:v>114.2</c:v>
                </c:pt>
                <c:pt idx="69516">
                  <c:v>114.3</c:v>
                </c:pt>
                <c:pt idx="69517">
                  <c:v>114.2</c:v>
                </c:pt>
                <c:pt idx="69518">
                  <c:v>114.2</c:v>
                </c:pt>
                <c:pt idx="69519">
                  <c:v>114.2</c:v>
                </c:pt>
                <c:pt idx="69520">
                  <c:v>114.2</c:v>
                </c:pt>
                <c:pt idx="69521">
                  <c:v>114.2</c:v>
                </c:pt>
                <c:pt idx="69522">
                  <c:v>114.2</c:v>
                </c:pt>
                <c:pt idx="69523">
                  <c:v>114.2</c:v>
                </c:pt>
                <c:pt idx="69524">
                  <c:v>114.2</c:v>
                </c:pt>
                <c:pt idx="69525">
                  <c:v>114.2</c:v>
                </c:pt>
                <c:pt idx="69526">
                  <c:v>114.2</c:v>
                </c:pt>
                <c:pt idx="69527">
                  <c:v>114.2</c:v>
                </c:pt>
                <c:pt idx="69528">
                  <c:v>114.1</c:v>
                </c:pt>
                <c:pt idx="69529">
                  <c:v>114.1</c:v>
                </c:pt>
                <c:pt idx="69530">
                  <c:v>114.1</c:v>
                </c:pt>
                <c:pt idx="69531">
                  <c:v>114.1</c:v>
                </c:pt>
                <c:pt idx="69532">
                  <c:v>114.1</c:v>
                </c:pt>
                <c:pt idx="69533">
                  <c:v>114.1</c:v>
                </c:pt>
                <c:pt idx="69534">
                  <c:v>114.1</c:v>
                </c:pt>
                <c:pt idx="69535">
                  <c:v>114.1</c:v>
                </c:pt>
                <c:pt idx="69536">
                  <c:v>114.1</c:v>
                </c:pt>
                <c:pt idx="69537">
                  <c:v>114</c:v>
                </c:pt>
                <c:pt idx="69538">
                  <c:v>114</c:v>
                </c:pt>
                <c:pt idx="69539">
                  <c:v>114</c:v>
                </c:pt>
                <c:pt idx="69540">
                  <c:v>114</c:v>
                </c:pt>
                <c:pt idx="69541">
                  <c:v>114</c:v>
                </c:pt>
                <c:pt idx="69542">
                  <c:v>114</c:v>
                </c:pt>
                <c:pt idx="69543">
                  <c:v>114</c:v>
                </c:pt>
                <c:pt idx="69544">
                  <c:v>114</c:v>
                </c:pt>
                <c:pt idx="69545">
                  <c:v>113.9</c:v>
                </c:pt>
                <c:pt idx="69546">
                  <c:v>113.9</c:v>
                </c:pt>
                <c:pt idx="69547">
                  <c:v>113.9</c:v>
                </c:pt>
                <c:pt idx="69548">
                  <c:v>113.9</c:v>
                </c:pt>
                <c:pt idx="69549">
                  <c:v>113.9</c:v>
                </c:pt>
                <c:pt idx="69550">
                  <c:v>113.9</c:v>
                </c:pt>
                <c:pt idx="69551">
                  <c:v>113.9</c:v>
                </c:pt>
                <c:pt idx="69552">
                  <c:v>113.9</c:v>
                </c:pt>
                <c:pt idx="69553">
                  <c:v>113.9</c:v>
                </c:pt>
                <c:pt idx="69554">
                  <c:v>113.8</c:v>
                </c:pt>
                <c:pt idx="69555">
                  <c:v>113.8</c:v>
                </c:pt>
                <c:pt idx="69556">
                  <c:v>113.8</c:v>
                </c:pt>
                <c:pt idx="69557">
                  <c:v>113.8</c:v>
                </c:pt>
                <c:pt idx="69558">
                  <c:v>113.8</c:v>
                </c:pt>
                <c:pt idx="69559">
                  <c:v>113.8</c:v>
                </c:pt>
                <c:pt idx="69560">
                  <c:v>113.7</c:v>
                </c:pt>
                <c:pt idx="69561">
                  <c:v>113.7</c:v>
                </c:pt>
                <c:pt idx="69562">
                  <c:v>113.7</c:v>
                </c:pt>
                <c:pt idx="69563">
                  <c:v>113.7</c:v>
                </c:pt>
                <c:pt idx="69564">
                  <c:v>113.7</c:v>
                </c:pt>
                <c:pt idx="69565">
                  <c:v>113.6</c:v>
                </c:pt>
                <c:pt idx="69566">
                  <c:v>113.6</c:v>
                </c:pt>
                <c:pt idx="69567">
                  <c:v>113.6</c:v>
                </c:pt>
                <c:pt idx="69568">
                  <c:v>113.6</c:v>
                </c:pt>
                <c:pt idx="69569">
                  <c:v>113.6</c:v>
                </c:pt>
                <c:pt idx="69570">
                  <c:v>113.6</c:v>
                </c:pt>
                <c:pt idx="69571">
                  <c:v>113.6</c:v>
                </c:pt>
                <c:pt idx="69572">
                  <c:v>113.5</c:v>
                </c:pt>
                <c:pt idx="69573">
                  <c:v>113.5</c:v>
                </c:pt>
                <c:pt idx="69574">
                  <c:v>113.5</c:v>
                </c:pt>
                <c:pt idx="69575">
                  <c:v>113.5</c:v>
                </c:pt>
                <c:pt idx="69576">
                  <c:v>113.5</c:v>
                </c:pt>
                <c:pt idx="69577">
                  <c:v>113.5</c:v>
                </c:pt>
                <c:pt idx="69578">
                  <c:v>113.4</c:v>
                </c:pt>
                <c:pt idx="69579">
                  <c:v>113.4</c:v>
                </c:pt>
                <c:pt idx="69580">
                  <c:v>113.4</c:v>
                </c:pt>
                <c:pt idx="69581">
                  <c:v>113.4</c:v>
                </c:pt>
                <c:pt idx="69582">
                  <c:v>113.4</c:v>
                </c:pt>
                <c:pt idx="69583">
                  <c:v>113.4</c:v>
                </c:pt>
                <c:pt idx="69584">
                  <c:v>113.4</c:v>
                </c:pt>
                <c:pt idx="69585">
                  <c:v>113.4</c:v>
                </c:pt>
                <c:pt idx="69586">
                  <c:v>113.3</c:v>
                </c:pt>
                <c:pt idx="69587">
                  <c:v>113.3</c:v>
                </c:pt>
                <c:pt idx="69588">
                  <c:v>113.3</c:v>
                </c:pt>
                <c:pt idx="69589">
                  <c:v>113.3</c:v>
                </c:pt>
                <c:pt idx="69590">
                  <c:v>113.3</c:v>
                </c:pt>
                <c:pt idx="69591">
                  <c:v>113.3</c:v>
                </c:pt>
                <c:pt idx="69592">
                  <c:v>113.2</c:v>
                </c:pt>
                <c:pt idx="69593">
                  <c:v>113.2</c:v>
                </c:pt>
                <c:pt idx="69594">
                  <c:v>113.2</c:v>
                </c:pt>
                <c:pt idx="69595">
                  <c:v>113.2</c:v>
                </c:pt>
                <c:pt idx="69596">
                  <c:v>113.2</c:v>
                </c:pt>
                <c:pt idx="69597">
                  <c:v>113.2</c:v>
                </c:pt>
                <c:pt idx="69598">
                  <c:v>113.2</c:v>
                </c:pt>
                <c:pt idx="69599">
                  <c:v>113.1</c:v>
                </c:pt>
                <c:pt idx="69600">
                  <c:v>113.1</c:v>
                </c:pt>
                <c:pt idx="69601">
                  <c:v>113.1</c:v>
                </c:pt>
                <c:pt idx="69602">
                  <c:v>113.1</c:v>
                </c:pt>
                <c:pt idx="69603">
                  <c:v>113.1</c:v>
                </c:pt>
                <c:pt idx="69604">
                  <c:v>113.1</c:v>
                </c:pt>
                <c:pt idx="69605">
                  <c:v>113</c:v>
                </c:pt>
                <c:pt idx="69606">
                  <c:v>113</c:v>
                </c:pt>
                <c:pt idx="69607">
                  <c:v>113</c:v>
                </c:pt>
                <c:pt idx="69608">
                  <c:v>113</c:v>
                </c:pt>
                <c:pt idx="69609">
                  <c:v>113</c:v>
                </c:pt>
                <c:pt idx="69610">
                  <c:v>113</c:v>
                </c:pt>
                <c:pt idx="69611">
                  <c:v>113</c:v>
                </c:pt>
                <c:pt idx="69612">
                  <c:v>113</c:v>
                </c:pt>
                <c:pt idx="69613">
                  <c:v>112.9</c:v>
                </c:pt>
                <c:pt idx="69614">
                  <c:v>112.9</c:v>
                </c:pt>
                <c:pt idx="69615">
                  <c:v>112.9</c:v>
                </c:pt>
                <c:pt idx="69616">
                  <c:v>112.9</c:v>
                </c:pt>
                <c:pt idx="69617">
                  <c:v>112.9</c:v>
                </c:pt>
                <c:pt idx="69618">
                  <c:v>112.9</c:v>
                </c:pt>
                <c:pt idx="69619">
                  <c:v>112.9</c:v>
                </c:pt>
                <c:pt idx="69620">
                  <c:v>112.8</c:v>
                </c:pt>
                <c:pt idx="69621">
                  <c:v>112.8</c:v>
                </c:pt>
                <c:pt idx="69622">
                  <c:v>112.8</c:v>
                </c:pt>
                <c:pt idx="69623">
                  <c:v>112.8</c:v>
                </c:pt>
                <c:pt idx="69624">
                  <c:v>112.8</c:v>
                </c:pt>
                <c:pt idx="69625">
                  <c:v>112.8</c:v>
                </c:pt>
                <c:pt idx="69626">
                  <c:v>112.8</c:v>
                </c:pt>
                <c:pt idx="69627">
                  <c:v>112.7</c:v>
                </c:pt>
                <c:pt idx="69628">
                  <c:v>112.7</c:v>
                </c:pt>
                <c:pt idx="69629">
                  <c:v>112.7</c:v>
                </c:pt>
                <c:pt idx="69630">
                  <c:v>112.7</c:v>
                </c:pt>
                <c:pt idx="69631">
                  <c:v>112.7</c:v>
                </c:pt>
                <c:pt idx="69632">
                  <c:v>112.7</c:v>
                </c:pt>
                <c:pt idx="69633">
                  <c:v>112.7</c:v>
                </c:pt>
                <c:pt idx="69634">
                  <c:v>112.7</c:v>
                </c:pt>
                <c:pt idx="69635">
                  <c:v>112.7</c:v>
                </c:pt>
                <c:pt idx="69636">
                  <c:v>112.6</c:v>
                </c:pt>
                <c:pt idx="69637">
                  <c:v>112.6</c:v>
                </c:pt>
                <c:pt idx="69638">
                  <c:v>112.6</c:v>
                </c:pt>
                <c:pt idx="69639">
                  <c:v>112.6</c:v>
                </c:pt>
                <c:pt idx="69640">
                  <c:v>112.6</c:v>
                </c:pt>
                <c:pt idx="69641">
                  <c:v>112.6</c:v>
                </c:pt>
                <c:pt idx="69642">
                  <c:v>112.6</c:v>
                </c:pt>
                <c:pt idx="69643">
                  <c:v>112.5</c:v>
                </c:pt>
                <c:pt idx="69644">
                  <c:v>112.5</c:v>
                </c:pt>
                <c:pt idx="69645">
                  <c:v>112.5</c:v>
                </c:pt>
                <c:pt idx="69646">
                  <c:v>112.5</c:v>
                </c:pt>
                <c:pt idx="69647">
                  <c:v>112.5</c:v>
                </c:pt>
                <c:pt idx="69648">
                  <c:v>112.5</c:v>
                </c:pt>
                <c:pt idx="69649">
                  <c:v>112.5</c:v>
                </c:pt>
                <c:pt idx="69650">
                  <c:v>112.5</c:v>
                </c:pt>
                <c:pt idx="69651">
                  <c:v>112.5</c:v>
                </c:pt>
                <c:pt idx="69652">
                  <c:v>112.4</c:v>
                </c:pt>
                <c:pt idx="69653">
                  <c:v>112.4</c:v>
                </c:pt>
                <c:pt idx="69654">
                  <c:v>112.4</c:v>
                </c:pt>
                <c:pt idx="69655">
                  <c:v>112.4</c:v>
                </c:pt>
                <c:pt idx="69656">
                  <c:v>112.4</c:v>
                </c:pt>
                <c:pt idx="69657">
                  <c:v>112.4</c:v>
                </c:pt>
                <c:pt idx="69658">
                  <c:v>112.4</c:v>
                </c:pt>
                <c:pt idx="69659">
                  <c:v>112.4</c:v>
                </c:pt>
                <c:pt idx="69660">
                  <c:v>112.4</c:v>
                </c:pt>
                <c:pt idx="69661">
                  <c:v>112.4</c:v>
                </c:pt>
                <c:pt idx="69662">
                  <c:v>112.4</c:v>
                </c:pt>
                <c:pt idx="69663">
                  <c:v>112.3</c:v>
                </c:pt>
                <c:pt idx="69664">
                  <c:v>112.3</c:v>
                </c:pt>
                <c:pt idx="69665">
                  <c:v>112.3</c:v>
                </c:pt>
                <c:pt idx="69666">
                  <c:v>112.3</c:v>
                </c:pt>
                <c:pt idx="69667">
                  <c:v>112.3</c:v>
                </c:pt>
                <c:pt idx="69668">
                  <c:v>112.3</c:v>
                </c:pt>
                <c:pt idx="69669">
                  <c:v>112.3</c:v>
                </c:pt>
                <c:pt idx="69670">
                  <c:v>112.3</c:v>
                </c:pt>
                <c:pt idx="69671">
                  <c:v>112.3</c:v>
                </c:pt>
                <c:pt idx="69672">
                  <c:v>112.3</c:v>
                </c:pt>
                <c:pt idx="69673">
                  <c:v>112.3</c:v>
                </c:pt>
                <c:pt idx="69674">
                  <c:v>112.3</c:v>
                </c:pt>
                <c:pt idx="69675">
                  <c:v>112.3</c:v>
                </c:pt>
                <c:pt idx="69676">
                  <c:v>112.3</c:v>
                </c:pt>
                <c:pt idx="69677">
                  <c:v>112.3</c:v>
                </c:pt>
                <c:pt idx="69678">
                  <c:v>112.3</c:v>
                </c:pt>
                <c:pt idx="69679">
                  <c:v>112.3</c:v>
                </c:pt>
                <c:pt idx="69680">
                  <c:v>112.3</c:v>
                </c:pt>
                <c:pt idx="69681">
                  <c:v>112.3</c:v>
                </c:pt>
                <c:pt idx="69682">
                  <c:v>112.2</c:v>
                </c:pt>
                <c:pt idx="69683">
                  <c:v>112.2</c:v>
                </c:pt>
                <c:pt idx="69684">
                  <c:v>112.2</c:v>
                </c:pt>
                <c:pt idx="69685">
                  <c:v>112.2</c:v>
                </c:pt>
                <c:pt idx="69686">
                  <c:v>112.2</c:v>
                </c:pt>
                <c:pt idx="69687">
                  <c:v>112.2</c:v>
                </c:pt>
                <c:pt idx="69688">
                  <c:v>112.2</c:v>
                </c:pt>
                <c:pt idx="69689">
                  <c:v>112.2</c:v>
                </c:pt>
                <c:pt idx="69690">
                  <c:v>112.2</c:v>
                </c:pt>
                <c:pt idx="69691">
                  <c:v>112.2</c:v>
                </c:pt>
                <c:pt idx="69692">
                  <c:v>112.2</c:v>
                </c:pt>
                <c:pt idx="69693">
                  <c:v>112.2</c:v>
                </c:pt>
                <c:pt idx="69694">
                  <c:v>112.2</c:v>
                </c:pt>
                <c:pt idx="69695">
                  <c:v>112.3</c:v>
                </c:pt>
                <c:pt idx="69696">
                  <c:v>112.3</c:v>
                </c:pt>
                <c:pt idx="69697">
                  <c:v>112.3</c:v>
                </c:pt>
                <c:pt idx="69698">
                  <c:v>112.3</c:v>
                </c:pt>
                <c:pt idx="69699">
                  <c:v>112.3</c:v>
                </c:pt>
                <c:pt idx="69700">
                  <c:v>112.3</c:v>
                </c:pt>
                <c:pt idx="69701">
                  <c:v>112.3</c:v>
                </c:pt>
                <c:pt idx="69702">
                  <c:v>112.3</c:v>
                </c:pt>
                <c:pt idx="69703">
                  <c:v>112.3</c:v>
                </c:pt>
                <c:pt idx="69704">
                  <c:v>112.3</c:v>
                </c:pt>
                <c:pt idx="69705">
                  <c:v>112.3</c:v>
                </c:pt>
                <c:pt idx="69706">
                  <c:v>112.3</c:v>
                </c:pt>
                <c:pt idx="69707">
                  <c:v>112.3</c:v>
                </c:pt>
                <c:pt idx="69708">
                  <c:v>112.3</c:v>
                </c:pt>
                <c:pt idx="69709">
                  <c:v>112.3</c:v>
                </c:pt>
                <c:pt idx="69710">
                  <c:v>112.3</c:v>
                </c:pt>
                <c:pt idx="69711">
                  <c:v>112.3</c:v>
                </c:pt>
                <c:pt idx="69712">
                  <c:v>112.3</c:v>
                </c:pt>
                <c:pt idx="69713">
                  <c:v>112.3</c:v>
                </c:pt>
                <c:pt idx="69714">
                  <c:v>112.3</c:v>
                </c:pt>
                <c:pt idx="69715">
                  <c:v>112.4</c:v>
                </c:pt>
                <c:pt idx="69716">
                  <c:v>112.4</c:v>
                </c:pt>
                <c:pt idx="69717">
                  <c:v>112.4</c:v>
                </c:pt>
                <c:pt idx="69718">
                  <c:v>112.4</c:v>
                </c:pt>
                <c:pt idx="69719">
                  <c:v>112.4</c:v>
                </c:pt>
                <c:pt idx="69720">
                  <c:v>112.4</c:v>
                </c:pt>
                <c:pt idx="69721">
                  <c:v>112.4</c:v>
                </c:pt>
                <c:pt idx="69722">
                  <c:v>112.4</c:v>
                </c:pt>
                <c:pt idx="69723">
                  <c:v>112.4</c:v>
                </c:pt>
                <c:pt idx="69724">
                  <c:v>112.4</c:v>
                </c:pt>
                <c:pt idx="69725">
                  <c:v>112.4</c:v>
                </c:pt>
                <c:pt idx="69726">
                  <c:v>112.4</c:v>
                </c:pt>
                <c:pt idx="69727">
                  <c:v>112.4</c:v>
                </c:pt>
                <c:pt idx="69728">
                  <c:v>112.4</c:v>
                </c:pt>
                <c:pt idx="69729">
                  <c:v>112.5</c:v>
                </c:pt>
                <c:pt idx="69730">
                  <c:v>112.5</c:v>
                </c:pt>
                <c:pt idx="69731">
                  <c:v>112.5</c:v>
                </c:pt>
                <c:pt idx="69732">
                  <c:v>112.5</c:v>
                </c:pt>
                <c:pt idx="69733">
                  <c:v>112.5</c:v>
                </c:pt>
                <c:pt idx="69734">
                  <c:v>112.5</c:v>
                </c:pt>
                <c:pt idx="69735">
                  <c:v>112.5</c:v>
                </c:pt>
                <c:pt idx="69736">
                  <c:v>112.5</c:v>
                </c:pt>
                <c:pt idx="69737">
                  <c:v>112.5</c:v>
                </c:pt>
                <c:pt idx="69738">
                  <c:v>112.5</c:v>
                </c:pt>
                <c:pt idx="69739">
                  <c:v>112.6</c:v>
                </c:pt>
                <c:pt idx="69740">
                  <c:v>112.6</c:v>
                </c:pt>
                <c:pt idx="69741">
                  <c:v>112.6</c:v>
                </c:pt>
                <c:pt idx="69742">
                  <c:v>112.6</c:v>
                </c:pt>
                <c:pt idx="69743">
                  <c:v>112.6</c:v>
                </c:pt>
                <c:pt idx="69744">
                  <c:v>112.6</c:v>
                </c:pt>
                <c:pt idx="69745">
                  <c:v>112.6</c:v>
                </c:pt>
                <c:pt idx="69746">
                  <c:v>112.6</c:v>
                </c:pt>
                <c:pt idx="69747">
                  <c:v>112.6</c:v>
                </c:pt>
                <c:pt idx="69748">
                  <c:v>112.6</c:v>
                </c:pt>
                <c:pt idx="69749">
                  <c:v>112.7</c:v>
                </c:pt>
                <c:pt idx="69750">
                  <c:v>112.7</c:v>
                </c:pt>
                <c:pt idx="69751">
                  <c:v>112.7</c:v>
                </c:pt>
                <c:pt idx="69752">
                  <c:v>112.7</c:v>
                </c:pt>
                <c:pt idx="69753">
                  <c:v>112.7</c:v>
                </c:pt>
                <c:pt idx="69754">
                  <c:v>112.7</c:v>
                </c:pt>
                <c:pt idx="69755">
                  <c:v>112.7</c:v>
                </c:pt>
                <c:pt idx="69756">
                  <c:v>112.7</c:v>
                </c:pt>
                <c:pt idx="69757">
                  <c:v>112.7</c:v>
                </c:pt>
                <c:pt idx="69758">
                  <c:v>112.8</c:v>
                </c:pt>
                <c:pt idx="69759">
                  <c:v>112.8</c:v>
                </c:pt>
                <c:pt idx="69760">
                  <c:v>112.8</c:v>
                </c:pt>
                <c:pt idx="69761">
                  <c:v>112.8</c:v>
                </c:pt>
                <c:pt idx="69762">
                  <c:v>112.8</c:v>
                </c:pt>
                <c:pt idx="69763">
                  <c:v>112.8</c:v>
                </c:pt>
                <c:pt idx="69764">
                  <c:v>112.8</c:v>
                </c:pt>
                <c:pt idx="69765">
                  <c:v>112.9</c:v>
                </c:pt>
                <c:pt idx="69766">
                  <c:v>112.9</c:v>
                </c:pt>
                <c:pt idx="69767">
                  <c:v>112.9</c:v>
                </c:pt>
                <c:pt idx="69768">
                  <c:v>112.9</c:v>
                </c:pt>
                <c:pt idx="69769">
                  <c:v>112.9</c:v>
                </c:pt>
                <c:pt idx="69770">
                  <c:v>112.9</c:v>
                </c:pt>
                <c:pt idx="69771">
                  <c:v>113</c:v>
                </c:pt>
                <c:pt idx="69772">
                  <c:v>113</c:v>
                </c:pt>
                <c:pt idx="69773">
                  <c:v>113</c:v>
                </c:pt>
                <c:pt idx="69774">
                  <c:v>113</c:v>
                </c:pt>
                <c:pt idx="69775">
                  <c:v>113</c:v>
                </c:pt>
                <c:pt idx="69776">
                  <c:v>113</c:v>
                </c:pt>
                <c:pt idx="69777">
                  <c:v>113</c:v>
                </c:pt>
                <c:pt idx="69778">
                  <c:v>113.1</c:v>
                </c:pt>
                <c:pt idx="69779">
                  <c:v>113.1</c:v>
                </c:pt>
                <c:pt idx="69780">
                  <c:v>113.1</c:v>
                </c:pt>
                <c:pt idx="69781">
                  <c:v>113.1</c:v>
                </c:pt>
                <c:pt idx="69782">
                  <c:v>113.1</c:v>
                </c:pt>
                <c:pt idx="69783">
                  <c:v>113.2</c:v>
                </c:pt>
                <c:pt idx="69784">
                  <c:v>113.2</c:v>
                </c:pt>
                <c:pt idx="69785">
                  <c:v>113.2</c:v>
                </c:pt>
                <c:pt idx="69786">
                  <c:v>113.2</c:v>
                </c:pt>
                <c:pt idx="69787">
                  <c:v>113.2</c:v>
                </c:pt>
                <c:pt idx="69788">
                  <c:v>113.2</c:v>
                </c:pt>
                <c:pt idx="69789">
                  <c:v>113.2</c:v>
                </c:pt>
                <c:pt idx="69790">
                  <c:v>113.3</c:v>
                </c:pt>
                <c:pt idx="69791">
                  <c:v>113.3</c:v>
                </c:pt>
                <c:pt idx="69792">
                  <c:v>113.3</c:v>
                </c:pt>
                <c:pt idx="69793">
                  <c:v>113.3</c:v>
                </c:pt>
                <c:pt idx="69794">
                  <c:v>113.3</c:v>
                </c:pt>
                <c:pt idx="69795">
                  <c:v>113.3</c:v>
                </c:pt>
                <c:pt idx="69796">
                  <c:v>113.4</c:v>
                </c:pt>
                <c:pt idx="69797">
                  <c:v>113.4</c:v>
                </c:pt>
                <c:pt idx="69798">
                  <c:v>113.4</c:v>
                </c:pt>
                <c:pt idx="69799">
                  <c:v>113.4</c:v>
                </c:pt>
                <c:pt idx="69800">
                  <c:v>113.4</c:v>
                </c:pt>
                <c:pt idx="69801">
                  <c:v>113.4</c:v>
                </c:pt>
                <c:pt idx="69802">
                  <c:v>113.5</c:v>
                </c:pt>
                <c:pt idx="69803">
                  <c:v>113.5</c:v>
                </c:pt>
                <c:pt idx="69804">
                  <c:v>113.5</c:v>
                </c:pt>
                <c:pt idx="69805">
                  <c:v>113.5</c:v>
                </c:pt>
                <c:pt idx="69806">
                  <c:v>113.6</c:v>
                </c:pt>
                <c:pt idx="69807">
                  <c:v>113.6</c:v>
                </c:pt>
                <c:pt idx="69808">
                  <c:v>113.6</c:v>
                </c:pt>
                <c:pt idx="69809">
                  <c:v>113.6</c:v>
                </c:pt>
                <c:pt idx="69810">
                  <c:v>113.6</c:v>
                </c:pt>
                <c:pt idx="69811">
                  <c:v>113.6</c:v>
                </c:pt>
                <c:pt idx="69812">
                  <c:v>113.6</c:v>
                </c:pt>
                <c:pt idx="69813">
                  <c:v>113.7</c:v>
                </c:pt>
                <c:pt idx="69814">
                  <c:v>113.7</c:v>
                </c:pt>
                <c:pt idx="69815">
                  <c:v>113.7</c:v>
                </c:pt>
                <c:pt idx="69816">
                  <c:v>113.7</c:v>
                </c:pt>
                <c:pt idx="69817">
                  <c:v>113.7</c:v>
                </c:pt>
                <c:pt idx="69818">
                  <c:v>113.7</c:v>
                </c:pt>
                <c:pt idx="69819">
                  <c:v>113.8</c:v>
                </c:pt>
                <c:pt idx="69820">
                  <c:v>113.8</c:v>
                </c:pt>
                <c:pt idx="69821">
                  <c:v>113.8</c:v>
                </c:pt>
                <c:pt idx="69822">
                  <c:v>113.8</c:v>
                </c:pt>
                <c:pt idx="69823">
                  <c:v>113.8</c:v>
                </c:pt>
                <c:pt idx="69824">
                  <c:v>113.8</c:v>
                </c:pt>
                <c:pt idx="69825">
                  <c:v>113.9</c:v>
                </c:pt>
                <c:pt idx="69826">
                  <c:v>113.9</c:v>
                </c:pt>
                <c:pt idx="69827">
                  <c:v>113.9</c:v>
                </c:pt>
                <c:pt idx="69828">
                  <c:v>113.9</c:v>
                </c:pt>
                <c:pt idx="69829">
                  <c:v>113.9</c:v>
                </c:pt>
                <c:pt idx="69830">
                  <c:v>113.9</c:v>
                </c:pt>
                <c:pt idx="69831">
                  <c:v>113.9</c:v>
                </c:pt>
                <c:pt idx="69832">
                  <c:v>114</c:v>
                </c:pt>
                <c:pt idx="69833">
                  <c:v>114</c:v>
                </c:pt>
                <c:pt idx="69834">
                  <c:v>114</c:v>
                </c:pt>
                <c:pt idx="69835">
                  <c:v>114</c:v>
                </c:pt>
                <c:pt idx="69836">
                  <c:v>114</c:v>
                </c:pt>
                <c:pt idx="69837">
                  <c:v>114</c:v>
                </c:pt>
                <c:pt idx="69838">
                  <c:v>114</c:v>
                </c:pt>
                <c:pt idx="69839">
                  <c:v>114.1</c:v>
                </c:pt>
                <c:pt idx="69840">
                  <c:v>114.1</c:v>
                </c:pt>
                <c:pt idx="69841">
                  <c:v>114.1</c:v>
                </c:pt>
                <c:pt idx="69842">
                  <c:v>114.1</c:v>
                </c:pt>
                <c:pt idx="69843">
                  <c:v>114.1</c:v>
                </c:pt>
                <c:pt idx="69844">
                  <c:v>114.1</c:v>
                </c:pt>
                <c:pt idx="69845">
                  <c:v>114.1</c:v>
                </c:pt>
                <c:pt idx="69846">
                  <c:v>114.2</c:v>
                </c:pt>
                <c:pt idx="69847">
                  <c:v>114.2</c:v>
                </c:pt>
                <c:pt idx="69848">
                  <c:v>114.2</c:v>
                </c:pt>
                <c:pt idx="69849">
                  <c:v>114.2</c:v>
                </c:pt>
                <c:pt idx="69850">
                  <c:v>114.2</c:v>
                </c:pt>
                <c:pt idx="69851">
                  <c:v>114.2</c:v>
                </c:pt>
                <c:pt idx="69852">
                  <c:v>114.2</c:v>
                </c:pt>
                <c:pt idx="69853">
                  <c:v>114.3</c:v>
                </c:pt>
                <c:pt idx="69854">
                  <c:v>114.3</c:v>
                </c:pt>
                <c:pt idx="69855">
                  <c:v>114.3</c:v>
                </c:pt>
                <c:pt idx="69856">
                  <c:v>114.3</c:v>
                </c:pt>
                <c:pt idx="69857">
                  <c:v>114.3</c:v>
                </c:pt>
                <c:pt idx="69858">
                  <c:v>114.3</c:v>
                </c:pt>
                <c:pt idx="69859">
                  <c:v>114.3</c:v>
                </c:pt>
                <c:pt idx="69860">
                  <c:v>114.3</c:v>
                </c:pt>
                <c:pt idx="69861">
                  <c:v>114.3</c:v>
                </c:pt>
                <c:pt idx="69862">
                  <c:v>114.3</c:v>
                </c:pt>
                <c:pt idx="69863">
                  <c:v>114.4</c:v>
                </c:pt>
                <c:pt idx="69864">
                  <c:v>114.4</c:v>
                </c:pt>
                <c:pt idx="69865">
                  <c:v>114.4</c:v>
                </c:pt>
                <c:pt idx="69866">
                  <c:v>114.4</c:v>
                </c:pt>
                <c:pt idx="69867">
                  <c:v>114.4</c:v>
                </c:pt>
                <c:pt idx="69868">
                  <c:v>114.4</c:v>
                </c:pt>
                <c:pt idx="69869">
                  <c:v>114.4</c:v>
                </c:pt>
                <c:pt idx="69870">
                  <c:v>114.4</c:v>
                </c:pt>
                <c:pt idx="69871">
                  <c:v>114.4</c:v>
                </c:pt>
                <c:pt idx="69872">
                  <c:v>114.4</c:v>
                </c:pt>
                <c:pt idx="69873">
                  <c:v>114.4</c:v>
                </c:pt>
                <c:pt idx="69874">
                  <c:v>114.5</c:v>
                </c:pt>
                <c:pt idx="69875">
                  <c:v>114.5</c:v>
                </c:pt>
                <c:pt idx="69876">
                  <c:v>114.5</c:v>
                </c:pt>
                <c:pt idx="69877">
                  <c:v>114.5</c:v>
                </c:pt>
                <c:pt idx="69878">
                  <c:v>114.5</c:v>
                </c:pt>
                <c:pt idx="69879">
                  <c:v>114.5</c:v>
                </c:pt>
                <c:pt idx="69880">
                  <c:v>114.5</c:v>
                </c:pt>
                <c:pt idx="69881">
                  <c:v>114.5</c:v>
                </c:pt>
                <c:pt idx="69882">
                  <c:v>114.5</c:v>
                </c:pt>
                <c:pt idx="69883">
                  <c:v>114.5</c:v>
                </c:pt>
                <c:pt idx="69884">
                  <c:v>114.5</c:v>
                </c:pt>
                <c:pt idx="69885">
                  <c:v>114.5</c:v>
                </c:pt>
                <c:pt idx="69886">
                  <c:v>114.5</c:v>
                </c:pt>
                <c:pt idx="69887">
                  <c:v>114.5</c:v>
                </c:pt>
                <c:pt idx="69888">
                  <c:v>114.5</c:v>
                </c:pt>
                <c:pt idx="69889">
                  <c:v>114.5</c:v>
                </c:pt>
                <c:pt idx="69890">
                  <c:v>114.5</c:v>
                </c:pt>
                <c:pt idx="69891">
                  <c:v>114.5</c:v>
                </c:pt>
                <c:pt idx="69892">
                  <c:v>114.5</c:v>
                </c:pt>
                <c:pt idx="69893">
                  <c:v>114.5</c:v>
                </c:pt>
                <c:pt idx="69894">
                  <c:v>114.5</c:v>
                </c:pt>
                <c:pt idx="69895">
                  <c:v>114.5</c:v>
                </c:pt>
                <c:pt idx="69896">
                  <c:v>114.5</c:v>
                </c:pt>
                <c:pt idx="69897">
                  <c:v>114.5</c:v>
                </c:pt>
                <c:pt idx="69898">
                  <c:v>114.5</c:v>
                </c:pt>
                <c:pt idx="69899">
                  <c:v>114.5</c:v>
                </c:pt>
                <c:pt idx="69900">
                  <c:v>114.5</c:v>
                </c:pt>
                <c:pt idx="69901">
                  <c:v>114.5</c:v>
                </c:pt>
                <c:pt idx="69902">
                  <c:v>114.5</c:v>
                </c:pt>
                <c:pt idx="69903">
                  <c:v>114.5</c:v>
                </c:pt>
                <c:pt idx="69904">
                  <c:v>114.5</c:v>
                </c:pt>
                <c:pt idx="69905">
                  <c:v>114.5</c:v>
                </c:pt>
                <c:pt idx="69906">
                  <c:v>114.5</c:v>
                </c:pt>
                <c:pt idx="69907">
                  <c:v>114.5</c:v>
                </c:pt>
                <c:pt idx="69908">
                  <c:v>114.5</c:v>
                </c:pt>
                <c:pt idx="69909">
                  <c:v>114.5</c:v>
                </c:pt>
                <c:pt idx="69910">
                  <c:v>114.5</c:v>
                </c:pt>
                <c:pt idx="69911">
                  <c:v>114.5</c:v>
                </c:pt>
                <c:pt idx="69912">
                  <c:v>114.5</c:v>
                </c:pt>
                <c:pt idx="69913">
                  <c:v>114.6</c:v>
                </c:pt>
                <c:pt idx="69914">
                  <c:v>114.5</c:v>
                </c:pt>
                <c:pt idx="69915">
                  <c:v>114.5</c:v>
                </c:pt>
                <c:pt idx="69916">
                  <c:v>114.5</c:v>
                </c:pt>
                <c:pt idx="69917">
                  <c:v>114.5</c:v>
                </c:pt>
                <c:pt idx="69918">
                  <c:v>114.5</c:v>
                </c:pt>
                <c:pt idx="69919">
                  <c:v>114.5</c:v>
                </c:pt>
                <c:pt idx="69920">
                  <c:v>114.5</c:v>
                </c:pt>
                <c:pt idx="69921">
                  <c:v>114.5</c:v>
                </c:pt>
                <c:pt idx="69922">
                  <c:v>114.5</c:v>
                </c:pt>
                <c:pt idx="69923">
                  <c:v>114.5</c:v>
                </c:pt>
                <c:pt idx="69924">
                  <c:v>114.5</c:v>
                </c:pt>
                <c:pt idx="69925">
                  <c:v>114.5</c:v>
                </c:pt>
                <c:pt idx="69926">
                  <c:v>114.5</c:v>
                </c:pt>
                <c:pt idx="69927">
                  <c:v>114.5</c:v>
                </c:pt>
                <c:pt idx="69928">
                  <c:v>114.5</c:v>
                </c:pt>
                <c:pt idx="69929">
                  <c:v>114.5</c:v>
                </c:pt>
                <c:pt idx="69930">
                  <c:v>114.5</c:v>
                </c:pt>
                <c:pt idx="69931">
                  <c:v>114.5</c:v>
                </c:pt>
                <c:pt idx="69932">
                  <c:v>114.5</c:v>
                </c:pt>
                <c:pt idx="69933">
                  <c:v>114.5</c:v>
                </c:pt>
                <c:pt idx="69934">
                  <c:v>114.5</c:v>
                </c:pt>
                <c:pt idx="69935">
                  <c:v>114.5</c:v>
                </c:pt>
                <c:pt idx="69936">
                  <c:v>114.5</c:v>
                </c:pt>
                <c:pt idx="69937">
                  <c:v>114.4</c:v>
                </c:pt>
                <c:pt idx="69938">
                  <c:v>114.4</c:v>
                </c:pt>
                <c:pt idx="69939">
                  <c:v>114.4</c:v>
                </c:pt>
                <c:pt idx="69940">
                  <c:v>114.4</c:v>
                </c:pt>
                <c:pt idx="69941">
                  <c:v>114.4</c:v>
                </c:pt>
                <c:pt idx="69942">
                  <c:v>114.4</c:v>
                </c:pt>
                <c:pt idx="69943">
                  <c:v>114.4</c:v>
                </c:pt>
                <c:pt idx="69944">
                  <c:v>114.4</c:v>
                </c:pt>
                <c:pt idx="69945">
                  <c:v>114.4</c:v>
                </c:pt>
                <c:pt idx="69946">
                  <c:v>114.4</c:v>
                </c:pt>
                <c:pt idx="69947">
                  <c:v>114.3</c:v>
                </c:pt>
                <c:pt idx="69948">
                  <c:v>114.3</c:v>
                </c:pt>
                <c:pt idx="69949">
                  <c:v>114.3</c:v>
                </c:pt>
                <c:pt idx="69950">
                  <c:v>114.3</c:v>
                </c:pt>
                <c:pt idx="69951">
                  <c:v>114.3</c:v>
                </c:pt>
                <c:pt idx="69952">
                  <c:v>114.3</c:v>
                </c:pt>
                <c:pt idx="69953">
                  <c:v>114.3</c:v>
                </c:pt>
                <c:pt idx="69954">
                  <c:v>114.3</c:v>
                </c:pt>
                <c:pt idx="69955">
                  <c:v>114.2</c:v>
                </c:pt>
                <c:pt idx="69956">
                  <c:v>114.2</c:v>
                </c:pt>
                <c:pt idx="69957">
                  <c:v>114.2</c:v>
                </c:pt>
                <c:pt idx="69958">
                  <c:v>114.2</c:v>
                </c:pt>
                <c:pt idx="69959">
                  <c:v>114.2</c:v>
                </c:pt>
                <c:pt idx="69960">
                  <c:v>114.2</c:v>
                </c:pt>
                <c:pt idx="69961">
                  <c:v>114.2</c:v>
                </c:pt>
                <c:pt idx="69962">
                  <c:v>114.1</c:v>
                </c:pt>
                <c:pt idx="69963">
                  <c:v>114.1</c:v>
                </c:pt>
                <c:pt idx="69964">
                  <c:v>114.1</c:v>
                </c:pt>
                <c:pt idx="69965">
                  <c:v>114.1</c:v>
                </c:pt>
                <c:pt idx="69966">
                  <c:v>114.1</c:v>
                </c:pt>
                <c:pt idx="69967">
                  <c:v>114.1</c:v>
                </c:pt>
                <c:pt idx="69968">
                  <c:v>114</c:v>
                </c:pt>
                <c:pt idx="69969">
                  <c:v>114</c:v>
                </c:pt>
                <c:pt idx="69970">
                  <c:v>114</c:v>
                </c:pt>
                <c:pt idx="69971">
                  <c:v>114</c:v>
                </c:pt>
                <c:pt idx="69972">
                  <c:v>114</c:v>
                </c:pt>
                <c:pt idx="69973">
                  <c:v>114</c:v>
                </c:pt>
                <c:pt idx="69974">
                  <c:v>114</c:v>
                </c:pt>
                <c:pt idx="69975">
                  <c:v>114</c:v>
                </c:pt>
                <c:pt idx="69976">
                  <c:v>113.9</c:v>
                </c:pt>
                <c:pt idx="69977">
                  <c:v>113.9</c:v>
                </c:pt>
                <c:pt idx="69978">
                  <c:v>113.9</c:v>
                </c:pt>
                <c:pt idx="69979">
                  <c:v>113.9</c:v>
                </c:pt>
                <c:pt idx="69980">
                  <c:v>113.9</c:v>
                </c:pt>
                <c:pt idx="69981">
                  <c:v>113.9</c:v>
                </c:pt>
                <c:pt idx="69982">
                  <c:v>113.9</c:v>
                </c:pt>
                <c:pt idx="69983">
                  <c:v>113.8</c:v>
                </c:pt>
                <c:pt idx="69984">
                  <c:v>113.8</c:v>
                </c:pt>
                <c:pt idx="69985">
                  <c:v>113.8</c:v>
                </c:pt>
                <c:pt idx="69986">
                  <c:v>113.8</c:v>
                </c:pt>
                <c:pt idx="69987">
                  <c:v>113.8</c:v>
                </c:pt>
                <c:pt idx="69988">
                  <c:v>113.8</c:v>
                </c:pt>
                <c:pt idx="69989">
                  <c:v>113.8</c:v>
                </c:pt>
                <c:pt idx="69990">
                  <c:v>113.7</c:v>
                </c:pt>
                <c:pt idx="69991">
                  <c:v>113.7</c:v>
                </c:pt>
                <c:pt idx="69992">
                  <c:v>113.7</c:v>
                </c:pt>
                <c:pt idx="69993">
                  <c:v>113.7</c:v>
                </c:pt>
                <c:pt idx="69994">
                  <c:v>113.7</c:v>
                </c:pt>
                <c:pt idx="69995">
                  <c:v>113.7</c:v>
                </c:pt>
                <c:pt idx="69996">
                  <c:v>113.7</c:v>
                </c:pt>
                <c:pt idx="69997">
                  <c:v>113.6</c:v>
                </c:pt>
                <c:pt idx="69998">
                  <c:v>113.6</c:v>
                </c:pt>
                <c:pt idx="69999">
                  <c:v>113.6</c:v>
                </c:pt>
                <c:pt idx="70000">
                  <c:v>113.6</c:v>
                </c:pt>
                <c:pt idx="70001">
                  <c:v>113.6</c:v>
                </c:pt>
                <c:pt idx="70002">
                  <c:v>113.6</c:v>
                </c:pt>
                <c:pt idx="70003">
                  <c:v>113.6</c:v>
                </c:pt>
                <c:pt idx="70004">
                  <c:v>113.6</c:v>
                </c:pt>
                <c:pt idx="70005">
                  <c:v>113.5</c:v>
                </c:pt>
                <c:pt idx="70006">
                  <c:v>113.5</c:v>
                </c:pt>
                <c:pt idx="70007">
                  <c:v>113.5</c:v>
                </c:pt>
                <c:pt idx="70008">
                  <c:v>113.5</c:v>
                </c:pt>
                <c:pt idx="70009">
                  <c:v>113.5</c:v>
                </c:pt>
                <c:pt idx="70010">
                  <c:v>113.5</c:v>
                </c:pt>
                <c:pt idx="70011">
                  <c:v>113.5</c:v>
                </c:pt>
                <c:pt idx="70012">
                  <c:v>113.4</c:v>
                </c:pt>
                <c:pt idx="70013">
                  <c:v>113.4</c:v>
                </c:pt>
                <c:pt idx="70014">
                  <c:v>113.4</c:v>
                </c:pt>
                <c:pt idx="70015">
                  <c:v>113.4</c:v>
                </c:pt>
                <c:pt idx="70016">
                  <c:v>113.4</c:v>
                </c:pt>
                <c:pt idx="70017">
                  <c:v>113.4</c:v>
                </c:pt>
                <c:pt idx="70018">
                  <c:v>113.4</c:v>
                </c:pt>
                <c:pt idx="70019">
                  <c:v>113.3</c:v>
                </c:pt>
                <c:pt idx="70020">
                  <c:v>113.3</c:v>
                </c:pt>
                <c:pt idx="70021">
                  <c:v>113.3</c:v>
                </c:pt>
                <c:pt idx="70022">
                  <c:v>113.3</c:v>
                </c:pt>
                <c:pt idx="70023">
                  <c:v>113.3</c:v>
                </c:pt>
                <c:pt idx="70024">
                  <c:v>113.3</c:v>
                </c:pt>
                <c:pt idx="70025">
                  <c:v>113.2</c:v>
                </c:pt>
                <c:pt idx="70026">
                  <c:v>113.2</c:v>
                </c:pt>
                <c:pt idx="70027">
                  <c:v>113.2</c:v>
                </c:pt>
                <c:pt idx="70028">
                  <c:v>113.2</c:v>
                </c:pt>
                <c:pt idx="70029">
                  <c:v>113.2</c:v>
                </c:pt>
                <c:pt idx="70030">
                  <c:v>113.1</c:v>
                </c:pt>
                <c:pt idx="70031">
                  <c:v>113.1</c:v>
                </c:pt>
                <c:pt idx="70032">
                  <c:v>113.1</c:v>
                </c:pt>
                <c:pt idx="70033">
                  <c:v>113.1</c:v>
                </c:pt>
                <c:pt idx="70034">
                  <c:v>113.1</c:v>
                </c:pt>
                <c:pt idx="70035">
                  <c:v>113.1</c:v>
                </c:pt>
                <c:pt idx="70036">
                  <c:v>113</c:v>
                </c:pt>
                <c:pt idx="70037">
                  <c:v>113</c:v>
                </c:pt>
                <c:pt idx="70038">
                  <c:v>113</c:v>
                </c:pt>
                <c:pt idx="70039">
                  <c:v>113</c:v>
                </c:pt>
                <c:pt idx="70040">
                  <c:v>113</c:v>
                </c:pt>
                <c:pt idx="70041">
                  <c:v>113</c:v>
                </c:pt>
                <c:pt idx="70042">
                  <c:v>113</c:v>
                </c:pt>
                <c:pt idx="70043">
                  <c:v>112.9</c:v>
                </c:pt>
                <c:pt idx="70044">
                  <c:v>112.9</c:v>
                </c:pt>
                <c:pt idx="70045">
                  <c:v>112.9</c:v>
                </c:pt>
                <c:pt idx="70046">
                  <c:v>112.9</c:v>
                </c:pt>
                <c:pt idx="70047">
                  <c:v>112.9</c:v>
                </c:pt>
                <c:pt idx="70048">
                  <c:v>112.9</c:v>
                </c:pt>
                <c:pt idx="70049">
                  <c:v>112.9</c:v>
                </c:pt>
                <c:pt idx="70050">
                  <c:v>112.9</c:v>
                </c:pt>
                <c:pt idx="70051">
                  <c:v>112.8</c:v>
                </c:pt>
                <c:pt idx="70052">
                  <c:v>112.8</c:v>
                </c:pt>
                <c:pt idx="70053">
                  <c:v>112.8</c:v>
                </c:pt>
                <c:pt idx="70054">
                  <c:v>112.8</c:v>
                </c:pt>
                <c:pt idx="70055">
                  <c:v>112.8</c:v>
                </c:pt>
                <c:pt idx="70056">
                  <c:v>112.8</c:v>
                </c:pt>
                <c:pt idx="70057">
                  <c:v>112.8</c:v>
                </c:pt>
                <c:pt idx="70058">
                  <c:v>112.8</c:v>
                </c:pt>
                <c:pt idx="70059">
                  <c:v>112.8</c:v>
                </c:pt>
                <c:pt idx="70060">
                  <c:v>112.7</c:v>
                </c:pt>
                <c:pt idx="70061">
                  <c:v>112.7</c:v>
                </c:pt>
                <c:pt idx="70062">
                  <c:v>112.7</c:v>
                </c:pt>
                <c:pt idx="70063">
                  <c:v>112.7</c:v>
                </c:pt>
                <c:pt idx="70064">
                  <c:v>112.7</c:v>
                </c:pt>
                <c:pt idx="70065">
                  <c:v>112.7</c:v>
                </c:pt>
                <c:pt idx="70066">
                  <c:v>112.7</c:v>
                </c:pt>
                <c:pt idx="70067">
                  <c:v>112.7</c:v>
                </c:pt>
                <c:pt idx="70068">
                  <c:v>112.7</c:v>
                </c:pt>
                <c:pt idx="70069">
                  <c:v>112.7</c:v>
                </c:pt>
                <c:pt idx="70070">
                  <c:v>112.7</c:v>
                </c:pt>
                <c:pt idx="70071">
                  <c:v>112.7</c:v>
                </c:pt>
                <c:pt idx="70072">
                  <c:v>112.7</c:v>
                </c:pt>
                <c:pt idx="70073">
                  <c:v>112.6</c:v>
                </c:pt>
                <c:pt idx="70074">
                  <c:v>112.6</c:v>
                </c:pt>
                <c:pt idx="70075">
                  <c:v>112.6</c:v>
                </c:pt>
                <c:pt idx="70076">
                  <c:v>112.6</c:v>
                </c:pt>
                <c:pt idx="70077">
                  <c:v>112.6</c:v>
                </c:pt>
                <c:pt idx="70078">
                  <c:v>112.6</c:v>
                </c:pt>
                <c:pt idx="70079">
                  <c:v>112.6</c:v>
                </c:pt>
                <c:pt idx="70080">
                  <c:v>112.6</c:v>
                </c:pt>
                <c:pt idx="70081">
                  <c:v>112.6</c:v>
                </c:pt>
                <c:pt idx="70082">
                  <c:v>112.6</c:v>
                </c:pt>
                <c:pt idx="70083">
                  <c:v>112.6</c:v>
                </c:pt>
                <c:pt idx="70084">
                  <c:v>112.6</c:v>
                </c:pt>
                <c:pt idx="70085">
                  <c:v>112.6</c:v>
                </c:pt>
                <c:pt idx="70086">
                  <c:v>112.6</c:v>
                </c:pt>
                <c:pt idx="70087">
                  <c:v>112.5</c:v>
                </c:pt>
                <c:pt idx="70088">
                  <c:v>112.5</c:v>
                </c:pt>
                <c:pt idx="70089">
                  <c:v>112.5</c:v>
                </c:pt>
                <c:pt idx="70090">
                  <c:v>112.5</c:v>
                </c:pt>
                <c:pt idx="70091">
                  <c:v>112.5</c:v>
                </c:pt>
                <c:pt idx="70092">
                  <c:v>112.5</c:v>
                </c:pt>
                <c:pt idx="70093">
                  <c:v>112.5</c:v>
                </c:pt>
                <c:pt idx="70094">
                  <c:v>112.5</c:v>
                </c:pt>
                <c:pt idx="70095">
                  <c:v>112.5</c:v>
                </c:pt>
                <c:pt idx="70096">
                  <c:v>112.5</c:v>
                </c:pt>
                <c:pt idx="70097">
                  <c:v>112.5</c:v>
                </c:pt>
                <c:pt idx="70098">
                  <c:v>112.5</c:v>
                </c:pt>
                <c:pt idx="70099">
                  <c:v>112.5</c:v>
                </c:pt>
                <c:pt idx="70100">
                  <c:v>112.5</c:v>
                </c:pt>
                <c:pt idx="70101">
                  <c:v>112.5</c:v>
                </c:pt>
                <c:pt idx="70102">
                  <c:v>112.5</c:v>
                </c:pt>
                <c:pt idx="70103">
                  <c:v>112.5</c:v>
                </c:pt>
                <c:pt idx="70104">
                  <c:v>112.5</c:v>
                </c:pt>
                <c:pt idx="70105">
                  <c:v>112.5</c:v>
                </c:pt>
                <c:pt idx="70106">
                  <c:v>112.5</c:v>
                </c:pt>
                <c:pt idx="70107">
                  <c:v>112.5</c:v>
                </c:pt>
                <c:pt idx="70108">
                  <c:v>112.5</c:v>
                </c:pt>
                <c:pt idx="70109">
                  <c:v>112.5</c:v>
                </c:pt>
                <c:pt idx="70110">
                  <c:v>112.5</c:v>
                </c:pt>
                <c:pt idx="70111">
                  <c:v>112.5</c:v>
                </c:pt>
                <c:pt idx="70112">
                  <c:v>112.5</c:v>
                </c:pt>
                <c:pt idx="70113">
                  <c:v>112.5</c:v>
                </c:pt>
                <c:pt idx="70114">
                  <c:v>112.5</c:v>
                </c:pt>
                <c:pt idx="70115">
                  <c:v>112.5</c:v>
                </c:pt>
                <c:pt idx="70116">
                  <c:v>112.5</c:v>
                </c:pt>
                <c:pt idx="70117">
                  <c:v>112.5</c:v>
                </c:pt>
                <c:pt idx="70118">
                  <c:v>112.5</c:v>
                </c:pt>
                <c:pt idx="70119">
                  <c:v>112.5</c:v>
                </c:pt>
                <c:pt idx="70120">
                  <c:v>112.5</c:v>
                </c:pt>
                <c:pt idx="70121">
                  <c:v>112.5</c:v>
                </c:pt>
                <c:pt idx="70122">
                  <c:v>112.5</c:v>
                </c:pt>
                <c:pt idx="70123">
                  <c:v>112.5</c:v>
                </c:pt>
                <c:pt idx="70124">
                  <c:v>112.5</c:v>
                </c:pt>
                <c:pt idx="70125">
                  <c:v>112.5</c:v>
                </c:pt>
                <c:pt idx="70126">
                  <c:v>112.5</c:v>
                </c:pt>
                <c:pt idx="70127">
                  <c:v>112.5</c:v>
                </c:pt>
                <c:pt idx="70128">
                  <c:v>112.5</c:v>
                </c:pt>
                <c:pt idx="70129">
                  <c:v>112.5</c:v>
                </c:pt>
                <c:pt idx="70130">
                  <c:v>112.6</c:v>
                </c:pt>
                <c:pt idx="70131">
                  <c:v>112.5</c:v>
                </c:pt>
                <c:pt idx="70132">
                  <c:v>112.6</c:v>
                </c:pt>
                <c:pt idx="70133">
                  <c:v>112.6</c:v>
                </c:pt>
                <c:pt idx="70134">
                  <c:v>112.6</c:v>
                </c:pt>
                <c:pt idx="70135">
                  <c:v>112.6</c:v>
                </c:pt>
                <c:pt idx="70136">
                  <c:v>112.6</c:v>
                </c:pt>
                <c:pt idx="70137">
                  <c:v>112.6</c:v>
                </c:pt>
                <c:pt idx="70138">
                  <c:v>112.6</c:v>
                </c:pt>
                <c:pt idx="70139">
                  <c:v>112.6</c:v>
                </c:pt>
                <c:pt idx="70140">
                  <c:v>112.6</c:v>
                </c:pt>
                <c:pt idx="70141">
                  <c:v>112.6</c:v>
                </c:pt>
                <c:pt idx="70142">
                  <c:v>112.6</c:v>
                </c:pt>
                <c:pt idx="70143">
                  <c:v>112.6</c:v>
                </c:pt>
                <c:pt idx="70144">
                  <c:v>112.6</c:v>
                </c:pt>
                <c:pt idx="70145">
                  <c:v>112.6</c:v>
                </c:pt>
                <c:pt idx="70146">
                  <c:v>112.6</c:v>
                </c:pt>
                <c:pt idx="70147">
                  <c:v>112.7</c:v>
                </c:pt>
                <c:pt idx="70148">
                  <c:v>112.7</c:v>
                </c:pt>
                <c:pt idx="70149">
                  <c:v>112.7</c:v>
                </c:pt>
                <c:pt idx="70150">
                  <c:v>112.7</c:v>
                </c:pt>
                <c:pt idx="70151">
                  <c:v>112.7</c:v>
                </c:pt>
                <c:pt idx="70152">
                  <c:v>112.7</c:v>
                </c:pt>
                <c:pt idx="70153">
                  <c:v>112.7</c:v>
                </c:pt>
                <c:pt idx="70154">
                  <c:v>112.7</c:v>
                </c:pt>
                <c:pt idx="70155">
                  <c:v>112.7</c:v>
                </c:pt>
                <c:pt idx="70156">
                  <c:v>112.7</c:v>
                </c:pt>
                <c:pt idx="70157">
                  <c:v>112.8</c:v>
                </c:pt>
                <c:pt idx="70158">
                  <c:v>112.8</c:v>
                </c:pt>
                <c:pt idx="70159">
                  <c:v>112.8</c:v>
                </c:pt>
                <c:pt idx="70160">
                  <c:v>112.8</c:v>
                </c:pt>
                <c:pt idx="70161">
                  <c:v>112.8</c:v>
                </c:pt>
                <c:pt idx="70162">
                  <c:v>112.8</c:v>
                </c:pt>
                <c:pt idx="70163">
                  <c:v>112.8</c:v>
                </c:pt>
                <c:pt idx="70164">
                  <c:v>112.8</c:v>
                </c:pt>
                <c:pt idx="70165">
                  <c:v>112.8</c:v>
                </c:pt>
                <c:pt idx="70166">
                  <c:v>112.8</c:v>
                </c:pt>
                <c:pt idx="70167">
                  <c:v>112.9</c:v>
                </c:pt>
                <c:pt idx="70168">
                  <c:v>112.9</c:v>
                </c:pt>
                <c:pt idx="70169">
                  <c:v>112.9</c:v>
                </c:pt>
                <c:pt idx="70170">
                  <c:v>112.9</c:v>
                </c:pt>
                <c:pt idx="70171">
                  <c:v>112.9</c:v>
                </c:pt>
                <c:pt idx="70172">
                  <c:v>112.9</c:v>
                </c:pt>
                <c:pt idx="70173">
                  <c:v>112.9</c:v>
                </c:pt>
                <c:pt idx="70174">
                  <c:v>112.9</c:v>
                </c:pt>
                <c:pt idx="70175">
                  <c:v>113</c:v>
                </c:pt>
                <c:pt idx="70176">
                  <c:v>113</c:v>
                </c:pt>
                <c:pt idx="70177">
                  <c:v>113</c:v>
                </c:pt>
                <c:pt idx="70178">
                  <c:v>113</c:v>
                </c:pt>
                <c:pt idx="70179">
                  <c:v>113</c:v>
                </c:pt>
                <c:pt idx="70180">
                  <c:v>113</c:v>
                </c:pt>
                <c:pt idx="70181">
                  <c:v>113</c:v>
                </c:pt>
                <c:pt idx="70182">
                  <c:v>113.1</c:v>
                </c:pt>
                <c:pt idx="70183">
                  <c:v>113.1</c:v>
                </c:pt>
                <c:pt idx="70184">
                  <c:v>113.1</c:v>
                </c:pt>
                <c:pt idx="70185">
                  <c:v>113.1</c:v>
                </c:pt>
                <c:pt idx="70186">
                  <c:v>113.1</c:v>
                </c:pt>
                <c:pt idx="70187">
                  <c:v>113.1</c:v>
                </c:pt>
                <c:pt idx="70188">
                  <c:v>113.2</c:v>
                </c:pt>
                <c:pt idx="70189">
                  <c:v>113.2</c:v>
                </c:pt>
                <c:pt idx="70190">
                  <c:v>113.2</c:v>
                </c:pt>
                <c:pt idx="70191">
                  <c:v>113.2</c:v>
                </c:pt>
                <c:pt idx="70192">
                  <c:v>113.2</c:v>
                </c:pt>
                <c:pt idx="70193">
                  <c:v>113.2</c:v>
                </c:pt>
                <c:pt idx="70194">
                  <c:v>113.3</c:v>
                </c:pt>
                <c:pt idx="70195">
                  <c:v>113.3</c:v>
                </c:pt>
                <c:pt idx="70196">
                  <c:v>113.3</c:v>
                </c:pt>
                <c:pt idx="70197">
                  <c:v>113.3</c:v>
                </c:pt>
                <c:pt idx="70198">
                  <c:v>113.3</c:v>
                </c:pt>
                <c:pt idx="70199">
                  <c:v>113.3</c:v>
                </c:pt>
                <c:pt idx="70200">
                  <c:v>113.4</c:v>
                </c:pt>
                <c:pt idx="70201">
                  <c:v>113.4</c:v>
                </c:pt>
                <c:pt idx="70202">
                  <c:v>113.4</c:v>
                </c:pt>
                <c:pt idx="70203">
                  <c:v>113.4</c:v>
                </c:pt>
                <c:pt idx="70204">
                  <c:v>113.4</c:v>
                </c:pt>
                <c:pt idx="70205">
                  <c:v>113.5</c:v>
                </c:pt>
                <c:pt idx="70206">
                  <c:v>113.5</c:v>
                </c:pt>
                <c:pt idx="70207">
                  <c:v>113.5</c:v>
                </c:pt>
                <c:pt idx="70208">
                  <c:v>113.5</c:v>
                </c:pt>
                <c:pt idx="70209">
                  <c:v>113.5</c:v>
                </c:pt>
                <c:pt idx="70210">
                  <c:v>113.5</c:v>
                </c:pt>
                <c:pt idx="70211">
                  <c:v>113.5</c:v>
                </c:pt>
                <c:pt idx="70212">
                  <c:v>113.6</c:v>
                </c:pt>
                <c:pt idx="70213">
                  <c:v>113.6</c:v>
                </c:pt>
                <c:pt idx="70214">
                  <c:v>113.6</c:v>
                </c:pt>
                <c:pt idx="70215">
                  <c:v>113.6</c:v>
                </c:pt>
                <c:pt idx="70216">
                  <c:v>113.6</c:v>
                </c:pt>
                <c:pt idx="70217">
                  <c:v>113.6</c:v>
                </c:pt>
                <c:pt idx="70218">
                  <c:v>113.6</c:v>
                </c:pt>
                <c:pt idx="70219">
                  <c:v>113.6</c:v>
                </c:pt>
                <c:pt idx="70220">
                  <c:v>113.7</c:v>
                </c:pt>
                <c:pt idx="70221">
                  <c:v>113.7</c:v>
                </c:pt>
                <c:pt idx="70222">
                  <c:v>113.7</c:v>
                </c:pt>
                <c:pt idx="70223">
                  <c:v>113.7</c:v>
                </c:pt>
                <c:pt idx="70224">
                  <c:v>113.7</c:v>
                </c:pt>
                <c:pt idx="70225">
                  <c:v>113.7</c:v>
                </c:pt>
                <c:pt idx="70226">
                  <c:v>113.8</c:v>
                </c:pt>
                <c:pt idx="70227">
                  <c:v>113.8</c:v>
                </c:pt>
                <c:pt idx="70228">
                  <c:v>113.8</c:v>
                </c:pt>
                <c:pt idx="70229">
                  <c:v>113.8</c:v>
                </c:pt>
                <c:pt idx="70230">
                  <c:v>113.8</c:v>
                </c:pt>
                <c:pt idx="70231">
                  <c:v>113.8</c:v>
                </c:pt>
                <c:pt idx="70232">
                  <c:v>113.8</c:v>
                </c:pt>
                <c:pt idx="70233">
                  <c:v>113.9</c:v>
                </c:pt>
                <c:pt idx="70234">
                  <c:v>113.9</c:v>
                </c:pt>
                <c:pt idx="70235">
                  <c:v>113.9</c:v>
                </c:pt>
                <c:pt idx="70236">
                  <c:v>113.9</c:v>
                </c:pt>
                <c:pt idx="70237">
                  <c:v>113.9</c:v>
                </c:pt>
                <c:pt idx="70238">
                  <c:v>113.9</c:v>
                </c:pt>
                <c:pt idx="70239">
                  <c:v>113.9</c:v>
                </c:pt>
                <c:pt idx="70240">
                  <c:v>114</c:v>
                </c:pt>
                <c:pt idx="70241">
                  <c:v>114</c:v>
                </c:pt>
                <c:pt idx="70242">
                  <c:v>114</c:v>
                </c:pt>
                <c:pt idx="70243">
                  <c:v>114</c:v>
                </c:pt>
                <c:pt idx="70244">
                  <c:v>114</c:v>
                </c:pt>
                <c:pt idx="70245">
                  <c:v>114</c:v>
                </c:pt>
                <c:pt idx="70246">
                  <c:v>114.1</c:v>
                </c:pt>
                <c:pt idx="70247">
                  <c:v>114.1</c:v>
                </c:pt>
                <c:pt idx="70248">
                  <c:v>114.1</c:v>
                </c:pt>
                <c:pt idx="70249">
                  <c:v>114.1</c:v>
                </c:pt>
                <c:pt idx="70250">
                  <c:v>114.1</c:v>
                </c:pt>
                <c:pt idx="70251">
                  <c:v>114.1</c:v>
                </c:pt>
                <c:pt idx="70252">
                  <c:v>114.2</c:v>
                </c:pt>
                <c:pt idx="70253">
                  <c:v>114.2</c:v>
                </c:pt>
                <c:pt idx="70254">
                  <c:v>114.2</c:v>
                </c:pt>
                <c:pt idx="70255">
                  <c:v>114.2</c:v>
                </c:pt>
                <c:pt idx="70256">
                  <c:v>114.2</c:v>
                </c:pt>
                <c:pt idx="70257">
                  <c:v>114.2</c:v>
                </c:pt>
                <c:pt idx="70258">
                  <c:v>114.3</c:v>
                </c:pt>
                <c:pt idx="70259">
                  <c:v>114.3</c:v>
                </c:pt>
                <c:pt idx="70260">
                  <c:v>114.3</c:v>
                </c:pt>
                <c:pt idx="70261">
                  <c:v>114.3</c:v>
                </c:pt>
                <c:pt idx="70262">
                  <c:v>114.3</c:v>
                </c:pt>
                <c:pt idx="70263">
                  <c:v>114.3</c:v>
                </c:pt>
                <c:pt idx="70264">
                  <c:v>114.3</c:v>
                </c:pt>
                <c:pt idx="70265">
                  <c:v>114.4</c:v>
                </c:pt>
                <c:pt idx="70266">
                  <c:v>114.4</c:v>
                </c:pt>
                <c:pt idx="70267">
                  <c:v>114.4</c:v>
                </c:pt>
                <c:pt idx="70268">
                  <c:v>114.4</c:v>
                </c:pt>
                <c:pt idx="70269">
                  <c:v>114.4</c:v>
                </c:pt>
                <c:pt idx="70270">
                  <c:v>114.4</c:v>
                </c:pt>
                <c:pt idx="70271">
                  <c:v>114.4</c:v>
                </c:pt>
                <c:pt idx="70272">
                  <c:v>114.5</c:v>
                </c:pt>
                <c:pt idx="70273">
                  <c:v>114.5</c:v>
                </c:pt>
                <c:pt idx="70274">
                  <c:v>114.5</c:v>
                </c:pt>
                <c:pt idx="70275">
                  <c:v>114.5</c:v>
                </c:pt>
                <c:pt idx="70276">
                  <c:v>114.5</c:v>
                </c:pt>
                <c:pt idx="70277">
                  <c:v>114.5</c:v>
                </c:pt>
                <c:pt idx="70278">
                  <c:v>114.5</c:v>
                </c:pt>
                <c:pt idx="70279">
                  <c:v>114.5</c:v>
                </c:pt>
                <c:pt idx="70280">
                  <c:v>114.5</c:v>
                </c:pt>
                <c:pt idx="70281">
                  <c:v>114.6</c:v>
                </c:pt>
                <c:pt idx="70282">
                  <c:v>114.6</c:v>
                </c:pt>
                <c:pt idx="70283">
                  <c:v>114.6</c:v>
                </c:pt>
                <c:pt idx="70284">
                  <c:v>114.6</c:v>
                </c:pt>
                <c:pt idx="70285">
                  <c:v>114.6</c:v>
                </c:pt>
                <c:pt idx="70286">
                  <c:v>114.6</c:v>
                </c:pt>
                <c:pt idx="70287">
                  <c:v>114.6</c:v>
                </c:pt>
                <c:pt idx="70288">
                  <c:v>114.6</c:v>
                </c:pt>
                <c:pt idx="70289">
                  <c:v>114.6</c:v>
                </c:pt>
                <c:pt idx="70290">
                  <c:v>114.6</c:v>
                </c:pt>
                <c:pt idx="70291">
                  <c:v>114.6</c:v>
                </c:pt>
                <c:pt idx="70292">
                  <c:v>114.6</c:v>
                </c:pt>
                <c:pt idx="70293">
                  <c:v>114.7</c:v>
                </c:pt>
                <c:pt idx="70294">
                  <c:v>114.7</c:v>
                </c:pt>
                <c:pt idx="70295">
                  <c:v>114.7</c:v>
                </c:pt>
                <c:pt idx="70296">
                  <c:v>114.7</c:v>
                </c:pt>
                <c:pt idx="70297">
                  <c:v>114.7</c:v>
                </c:pt>
                <c:pt idx="70298">
                  <c:v>114.7</c:v>
                </c:pt>
                <c:pt idx="70299">
                  <c:v>114.7</c:v>
                </c:pt>
                <c:pt idx="70300">
                  <c:v>114.7</c:v>
                </c:pt>
                <c:pt idx="70301">
                  <c:v>114.7</c:v>
                </c:pt>
                <c:pt idx="70302">
                  <c:v>114.7</c:v>
                </c:pt>
                <c:pt idx="70303">
                  <c:v>114.7</c:v>
                </c:pt>
                <c:pt idx="70304">
                  <c:v>114.7</c:v>
                </c:pt>
                <c:pt idx="70305">
                  <c:v>114.7</c:v>
                </c:pt>
                <c:pt idx="70306">
                  <c:v>114.7</c:v>
                </c:pt>
                <c:pt idx="70307">
                  <c:v>114.7</c:v>
                </c:pt>
                <c:pt idx="70308">
                  <c:v>114.7</c:v>
                </c:pt>
                <c:pt idx="70309">
                  <c:v>114.7</c:v>
                </c:pt>
                <c:pt idx="70310">
                  <c:v>114.7</c:v>
                </c:pt>
                <c:pt idx="70311">
                  <c:v>114.7</c:v>
                </c:pt>
                <c:pt idx="70312">
                  <c:v>114.7</c:v>
                </c:pt>
                <c:pt idx="70313">
                  <c:v>114.7</c:v>
                </c:pt>
                <c:pt idx="70314">
                  <c:v>114.7</c:v>
                </c:pt>
                <c:pt idx="70315">
                  <c:v>114.7</c:v>
                </c:pt>
                <c:pt idx="70316">
                  <c:v>114.7</c:v>
                </c:pt>
                <c:pt idx="70317">
                  <c:v>114.8</c:v>
                </c:pt>
                <c:pt idx="70318">
                  <c:v>114.7</c:v>
                </c:pt>
                <c:pt idx="70319">
                  <c:v>114.8</c:v>
                </c:pt>
                <c:pt idx="70320">
                  <c:v>114.8</c:v>
                </c:pt>
                <c:pt idx="70321">
                  <c:v>114.8</c:v>
                </c:pt>
                <c:pt idx="70322">
                  <c:v>114.8</c:v>
                </c:pt>
                <c:pt idx="70323">
                  <c:v>114.8</c:v>
                </c:pt>
                <c:pt idx="70324">
                  <c:v>114.8</c:v>
                </c:pt>
                <c:pt idx="70325">
                  <c:v>114.8</c:v>
                </c:pt>
                <c:pt idx="70326">
                  <c:v>114.8</c:v>
                </c:pt>
                <c:pt idx="70327">
                  <c:v>114.8</c:v>
                </c:pt>
                <c:pt idx="70328">
                  <c:v>114.8</c:v>
                </c:pt>
                <c:pt idx="70329">
                  <c:v>114.7</c:v>
                </c:pt>
                <c:pt idx="70330">
                  <c:v>114.7</c:v>
                </c:pt>
                <c:pt idx="70331">
                  <c:v>114.7</c:v>
                </c:pt>
                <c:pt idx="70332">
                  <c:v>114.7</c:v>
                </c:pt>
                <c:pt idx="70333">
                  <c:v>114.7</c:v>
                </c:pt>
                <c:pt idx="70334">
                  <c:v>114.7</c:v>
                </c:pt>
                <c:pt idx="70335">
                  <c:v>114.7</c:v>
                </c:pt>
                <c:pt idx="70336">
                  <c:v>114.7</c:v>
                </c:pt>
                <c:pt idx="70337">
                  <c:v>114.7</c:v>
                </c:pt>
                <c:pt idx="70338">
                  <c:v>114.7</c:v>
                </c:pt>
                <c:pt idx="70339">
                  <c:v>114.7</c:v>
                </c:pt>
                <c:pt idx="70340">
                  <c:v>114.7</c:v>
                </c:pt>
                <c:pt idx="70341">
                  <c:v>114.7</c:v>
                </c:pt>
                <c:pt idx="70342">
                  <c:v>114.7</c:v>
                </c:pt>
                <c:pt idx="70343">
                  <c:v>114.7</c:v>
                </c:pt>
                <c:pt idx="70344">
                  <c:v>114.7</c:v>
                </c:pt>
                <c:pt idx="70345">
                  <c:v>114.7</c:v>
                </c:pt>
                <c:pt idx="70346">
                  <c:v>114.7</c:v>
                </c:pt>
                <c:pt idx="70347">
                  <c:v>114.7</c:v>
                </c:pt>
                <c:pt idx="70348">
                  <c:v>114.7</c:v>
                </c:pt>
                <c:pt idx="70349">
                  <c:v>114.7</c:v>
                </c:pt>
                <c:pt idx="70350">
                  <c:v>114.6</c:v>
                </c:pt>
                <c:pt idx="70351">
                  <c:v>114.6</c:v>
                </c:pt>
                <c:pt idx="70352">
                  <c:v>114.6</c:v>
                </c:pt>
                <c:pt idx="70353">
                  <c:v>114.6</c:v>
                </c:pt>
                <c:pt idx="70354">
                  <c:v>114.6</c:v>
                </c:pt>
                <c:pt idx="70355">
                  <c:v>114.6</c:v>
                </c:pt>
                <c:pt idx="70356">
                  <c:v>114.6</c:v>
                </c:pt>
                <c:pt idx="70357">
                  <c:v>114.6</c:v>
                </c:pt>
                <c:pt idx="70358">
                  <c:v>114.6</c:v>
                </c:pt>
                <c:pt idx="70359">
                  <c:v>114.6</c:v>
                </c:pt>
                <c:pt idx="70360">
                  <c:v>114.6</c:v>
                </c:pt>
                <c:pt idx="70361">
                  <c:v>114.5</c:v>
                </c:pt>
                <c:pt idx="70362">
                  <c:v>114.5</c:v>
                </c:pt>
                <c:pt idx="70363">
                  <c:v>114.5</c:v>
                </c:pt>
                <c:pt idx="70364">
                  <c:v>114.5</c:v>
                </c:pt>
                <c:pt idx="70365">
                  <c:v>114.5</c:v>
                </c:pt>
                <c:pt idx="70366">
                  <c:v>114.5</c:v>
                </c:pt>
                <c:pt idx="70367">
                  <c:v>114.5</c:v>
                </c:pt>
                <c:pt idx="70368">
                  <c:v>114.5</c:v>
                </c:pt>
                <c:pt idx="70369">
                  <c:v>114.5</c:v>
                </c:pt>
                <c:pt idx="70370">
                  <c:v>114.5</c:v>
                </c:pt>
                <c:pt idx="70371">
                  <c:v>114.4</c:v>
                </c:pt>
                <c:pt idx="70372">
                  <c:v>114.4</c:v>
                </c:pt>
                <c:pt idx="70373">
                  <c:v>114.4</c:v>
                </c:pt>
                <c:pt idx="70374">
                  <c:v>114.4</c:v>
                </c:pt>
                <c:pt idx="70375">
                  <c:v>114.4</c:v>
                </c:pt>
                <c:pt idx="70376">
                  <c:v>114.4</c:v>
                </c:pt>
                <c:pt idx="70377">
                  <c:v>114.4</c:v>
                </c:pt>
                <c:pt idx="70378">
                  <c:v>114.4</c:v>
                </c:pt>
                <c:pt idx="70379">
                  <c:v>114.3</c:v>
                </c:pt>
                <c:pt idx="70380">
                  <c:v>114.3</c:v>
                </c:pt>
                <c:pt idx="70381">
                  <c:v>114.3</c:v>
                </c:pt>
                <c:pt idx="70382">
                  <c:v>114.3</c:v>
                </c:pt>
                <c:pt idx="70383">
                  <c:v>114.3</c:v>
                </c:pt>
                <c:pt idx="70384">
                  <c:v>114.3</c:v>
                </c:pt>
                <c:pt idx="70385">
                  <c:v>114.3</c:v>
                </c:pt>
                <c:pt idx="70386">
                  <c:v>114.3</c:v>
                </c:pt>
                <c:pt idx="70387">
                  <c:v>114.3</c:v>
                </c:pt>
                <c:pt idx="70388">
                  <c:v>114.2</c:v>
                </c:pt>
                <c:pt idx="70389">
                  <c:v>114.2</c:v>
                </c:pt>
                <c:pt idx="70390">
                  <c:v>114.2</c:v>
                </c:pt>
                <c:pt idx="70391">
                  <c:v>114.2</c:v>
                </c:pt>
                <c:pt idx="70392">
                  <c:v>114.2</c:v>
                </c:pt>
                <c:pt idx="70393">
                  <c:v>114.2</c:v>
                </c:pt>
                <c:pt idx="70394">
                  <c:v>114.1</c:v>
                </c:pt>
                <c:pt idx="70395">
                  <c:v>114.1</c:v>
                </c:pt>
                <c:pt idx="70396">
                  <c:v>114.1</c:v>
                </c:pt>
                <c:pt idx="70397">
                  <c:v>114.1</c:v>
                </c:pt>
                <c:pt idx="70398">
                  <c:v>114.1</c:v>
                </c:pt>
                <c:pt idx="70399">
                  <c:v>114.1</c:v>
                </c:pt>
                <c:pt idx="70400">
                  <c:v>114.1</c:v>
                </c:pt>
                <c:pt idx="70401">
                  <c:v>114</c:v>
                </c:pt>
                <c:pt idx="70402">
                  <c:v>114</c:v>
                </c:pt>
                <c:pt idx="70403">
                  <c:v>114</c:v>
                </c:pt>
                <c:pt idx="70404">
                  <c:v>114</c:v>
                </c:pt>
                <c:pt idx="70405">
                  <c:v>114</c:v>
                </c:pt>
                <c:pt idx="70406">
                  <c:v>114</c:v>
                </c:pt>
                <c:pt idx="70407">
                  <c:v>113.9</c:v>
                </c:pt>
                <c:pt idx="70408">
                  <c:v>113.9</c:v>
                </c:pt>
                <c:pt idx="70409">
                  <c:v>113.9</c:v>
                </c:pt>
                <c:pt idx="70410">
                  <c:v>113.9</c:v>
                </c:pt>
                <c:pt idx="70411">
                  <c:v>113.9</c:v>
                </c:pt>
                <c:pt idx="70412">
                  <c:v>113.9</c:v>
                </c:pt>
                <c:pt idx="70413">
                  <c:v>113.9</c:v>
                </c:pt>
                <c:pt idx="70414">
                  <c:v>113.8</c:v>
                </c:pt>
                <c:pt idx="70415">
                  <c:v>113.8</c:v>
                </c:pt>
                <c:pt idx="70416">
                  <c:v>113.8</c:v>
                </c:pt>
                <c:pt idx="70417">
                  <c:v>113.8</c:v>
                </c:pt>
                <c:pt idx="70418">
                  <c:v>113.8</c:v>
                </c:pt>
                <c:pt idx="70419">
                  <c:v>113.8</c:v>
                </c:pt>
                <c:pt idx="70420">
                  <c:v>113.8</c:v>
                </c:pt>
                <c:pt idx="70421">
                  <c:v>113.7</c:v>
                </c:pt>
                <c:pt idx="70422">
                  <c:v>113.7</c:v>
                </c:pt>
                <c:pt idx="70423">
                  <c:v>113.7</c:v>
                </c:pt>
                <c:pt idx="70424">
                  <c:v>113.7</c:v>
                </c:pt>
                <c:pt idx="70425">
                  <c:v>113.7</c:v>
                </c:pt>
                <c:pt idx="70426">
                  <c:v>113.7</c:v>
                </c:pt>
                <c:pt idx="70427">
                  <c:v>113.6</c:v>
                </c:pt>
                <c:pt idx="70428">
                  <c:v>113.6</c:v>
                </c:pt>
                <c:pt idx="70429">
                  <c:v>113.6</c:v>
                </c:pt>
                <c:pt idx="70430">
                  <c:v>113.6</c:v>
                </c:pt>
                <c:pt idx="70431">
                  <c:v>113.6</c:v>
                </c:pt>
                <c:pt idx="70432">
                  <c:v>113.6</c:v>
                </c:pt>
                <c:pt idx="70433">
                  <c:v>113.6</c:v>
                </c:pt>
                <c:pt idx="70434">
                  <c:v>113.6</c:v>
                </c:pt>
                <c:pt idx="70435">
                  <c:v>113.5</c:v>
                </c:pt>
                <c:pt idx="70436">
                  <c:v>113.5</c:v>
                </c:pt>
                <c:pt idx="70437">
                  <c:v>113.5</c:v>
                </c:pt>
                <c:pt idx="70438">
                  <c:v>113.5</c:v>
                </c:pt>
                <c:pt idx="70439">
                  <c:v>113.5</c:v>
                </c:pt>
                <c:pt idx="70440">
                  <c:v>113.5</c:v>
                </c:pt>
                <c:pt idx="70441">
                  <c:v>113.4</c:v>
                </c:pt>
                <c:pt idx="70442">
                  <c:v>113.4</c:v>
                </c:pt>
                <c:pt idx="70443">
                  <c:v>113.4</c:v>
                </c:pt>
                <c:pt idx="70444">
                  <c:v>113.4</c:v>
                </c:pt>
                <c:pt idx="70445">
                  <c:v>113.4</c:v>
                </c:pt>
                <c:pt idx="70446">
                  <c:v>113.4</c:v>
                </c:pt>
                <c:pt idx="70447">
                  <c:v>113.3</c:v>
                </c:pt>
                <c:pt idx="70448">
                  <c:v>113.3</c:v>
                </c:pt>
                <c:pt idx="70449">
                  <c:v>113.3</c:v>
                </c:pt>
                <c:pt idx="70450">
                  <c:v>113.3</c:v>
                </c:pt>
                <c:pt idx="70451">
                  <c:v>113.3</c:v>
                </c:pt>
                <c:pt idx="70452">
                  <c:v>113.3</c:v>
                </c:pt>
                <c:pt idx="70453">
                  <c:v>113.3</c:v>
                </c:pt>
                <c:pt idx="70454">
                  <c:v>113.2</c:v>
                </c:pt>
                <c:pt idx="70455">
                  <c:v>113.2</c:v>
                </c:pt>
                <c:pt idx="70456">
                  <c:v>113.2</c:v>
                </c:pt>
                <c:pt idx="70457">
                  <c:v>113.2</c:v>
                </c:pt>
                <c:pt idx="70458">
                  <c:v>113.2</c:v>
                </c:pt>
                <c:pt idx="70459">
                  <c:v>113.2</c:v>
                </c:pt>
                <c:pt idx="70460">
                  <c:v>113.2</c:v>
                </c:pt>
                <c:pt idx="70461">
                  <c:v>113.1</c:v>
                </c:pt>
                <c:pt idx="70462">
                  <c:v>113.1</c:v>
                </c:pt>
                <c:pt idx="70463">
                  <c:v>113.1</c:v>
                </c:pt>
                <c:pt idx="70464">
                  <c:v>113.1</c:v>
                </c:pt>
                <c:pt idx="70465">
                  <c:v>113.1</c:v>
                </c:pt>
                <c:pt idx="70466">
                  <c:v>113.1</c:v>
                </c:pt>
                <c:pt idx="70467">
                  <c:v>113.1</c:v>
                </c:pt>
                <c:pt idx="70468">
                  <c:v>113.1</c:v>
                </c:pt>
                <c:pt idx="70469">
                  <c:v>113</c:v>
                </c:pt>
                <c:pt idx="70470">
                  <c:v>113</c:v>
                </c:pt>
                <c:pt idx="70471">
                  <c:v>113</c:v>
                </c:pt>
                <c:pt idx="70472">
                  <c:v>113</c:v>
                </c:pt>
                <c:pt idx="70473">
                  <c:v>113</c:v>
                </c:pt>
                <c:pt idx="70474">
                  <c:v>113</c:v>
                </c:pt>
                <c:pt idx="70475">
                  <c:v>113</c:v>
                </c:pt>
                <c:pt idx="70476">
                  <c:v>113</c:v>
                </c:pt>
                <c:pt idx="70477">
                  <c:v>113</c:v>
                </c:pt>
                <c:pt idx="70478">
                  <c:v>112.9</c:v>
                </c:pt>
                <c:pt idx="70479">
                  <c:v>112.9</c:v>
                </c:pt>
                <c:pt idx="70480">
                  <c:v>112.9</c:v>
                </c:pt>
                <c:pt idx="70481">
                  <c:v>112.9</c:v>
                </c:pt>
                <c:pt idx="70482">
                  <c:v>112.9</c:v>
                </c:pt>
                <c:pt idx="70483">
                  <c:v>112.9</c:v>
                </c:pt>
                <c:pt idx="70484">
                  <c:v>112.9</c:v>
                </c:pt>
                <c:pt idx="70485">
                  <c:v>112.9</c:v>
                </c:pt>
                <c:pt idx="70486">
                  <c:v>112.9</c:v>
                </c:pt>
                <c:pt idx="70487">
                  <c:v>112.8</c:v>
                </c:pt>
                <c:pt idx="70488">
                  <c:v>112.8</c:v>
                </c:pt>
                <c:pt idx="70489">
                  <c:v>112.8</c:v>
                </c:pt>
                <c:pt idx="70490">
                  <c:v>112.8</c:v>
                </c:pt>
                <c:pt idx="70491">
                  <c:v>112.8</c:v>
                </c:pt>
                <c:pt idx="70492">
                  <c:v>112.8</c:v>
                </c:pt>
                <c:pt idx="70493">
                  <c:v>112.8</c:v>
                </c:pt>
                <c:pt idx="70494">
                  <c:v>112.8</c:v>
                </c:pt>
                <c:pt idx="70495">
                  <c:v>112.8</c:v>
                </c:pt>
                <c:pt idx="70496">
                  <c:v>112.8</c:v>
                </c:pt>
                <c:pt idx="70497">
                  <c:v>112.8</c:v>
                </c:pt>
                <c:pt idx="70498">
                  <c:v>112.8</c:v>
                </c:pt>
                <c:pt idx="70499">
                  <c:v>112.8</c:v>
                </c:pt>
                <c:pt idx="70500">
                  <c:v>112.8</c:v>
                </c:pt>
                <c:pt idx="70501">
                  <c:v>112.7</c:v>
                </c:pt>
                <c:pt idx="70502">
                  <c:v>112.7</c:v>
                </c:pt>
                <c:pt idx="70503">
                  <c:v>112.7</c:v>
                </c:pt>
                <c:pt idx="70504">
                  <c:v>112.7</c:v>
                </c:pt>
                <c:pt idx="70505">
                  <c:v>112.7</c:v>
                </c:pt>
                <c:pt idx="70506">
                  <c:v>112.7</c:v>
                </c:pt>
                <c:pt idx="70507">
                  <c:v>112.7</c:v>
                </c:pt>
                <c:pt idx="70508">
                  <c:v>112.7</c:v>
                </c:pt>
                <c:pt idx="70509">
                  <c:v>112.7</c:v>
                </c:pt>
                <c:pt idx="70510">
                  <c:v>112.7</c:v>
                </c:pt>
                <c:pt idx="70511">
                  <c:v>112.7</c:v>
                </c:pt>
                <c:pt idx="70512">
                  <c:v>112.7</c:v>
                </c:pt>
                <c:pt idx="70513">
                  <c:v>112.7</c:v>
                </c:pt>
                <c:pt idx="70514">
                  <c:v>112.7</c:v>
                </c:pt>
                <c:pt idx="70515">
                  <c:v>112.7</c:v>
                </c:pt>
                <c:pt idx="70516">
                  <c:v>112.7</c:v>
                </c:pt>
                <c:pt idx="70517">
                  <c:v>112.7</c:v>
                </c:pt>
                <c:pt idx="70518">
                  <c:v>112.7</c:v>
                </c:pt>
                <c:pt idx="70519">
                  <c:v>112.7</c:v>
                </c:pt>
                <c:pt idx="70520">
                  <c:v>112.7</c:v>
                </c:pt>
                <c:pt idx="70521">
                  <c:v>112.7</c:v>
                </c:pt>
                <c:pt idx="70522">
                  <c:v>112.7</c:v>
                </c:pt>
                <c:pt idx="70523">
                  <c:v>112.7</c:v>
                </c:pt>
                <c:pt idx="70524">
                  <c:v>112.7</c:v>
                </c:pt>
                <c:pt idx="70525">
                  <c:v>112.7</c:v>
                </c:pt>
                <c:pt idx="70526">
                  <c:v>112.7</c:v>
                </c:pt>
                <c:pt idx="70527">
                  <c:v>112.7</c:v>
                </c:pt>
                <c:pt idx="70528">
                  <c:v>112.7</c:v>
                </c:pt>
                <c:pt idx="70529">
                  <c:v>112.7</c:v>
                </c:pt>
                <c:pt idx="70530">
                  <c:v>112.7</c:v>
                </c:pt>
                <c:pt idx="70531">
                  <c:v>112.7</c:v>
                </c:pt>
                <c:pt idx="70532">
                  <c:v>112.7</c:v>
                </c:pt>
                <c:pt idx="70533">
                  <c:v>112.7</c:v>
                </c:pt>
                <c:pt idx="70534">
                  <c:v>112.7</c:v>
                </c:pt>
                <c:pt idx="70535">
                  <c:v>112.7</c:v>
                </c:pt>
                <c:pt idx="70536">
                  <c:v>112.7</c:v>
                </c:pt>
                <c:pt idx="70537">
                  <c:v>112.7</c:v>
                </c:pt>
                <c:pt idx="70538">
                  <c:v>112.7</c:v>
                </c:pt>
                <c:pt idx="70539">
                  <c:v>112.7</c:v>
                </c:pt>
                <c:pt idx="70540">
                  <c:v>112.7</c:v>
                </c:pt>
                <c:pt idx="70541">
                  <c:v>112.7</c:v>
                </c:pt>
                <c:pt idx="70542">
                  <c:v>112.7</c:v>
                </c:pt>
                <c:pt idx="70543">
                  <c:v>112.7</c:v>
                </c:pt>
                <c:pt idx="70544">
                  <c:v>112.7</c:v>
                </c:pt>
                <c:pt idx="70545">
                  <c:v>112.7</c:v>
                </c:pt>
                <c:pt idx="70546">
                  <c:v>112.7</c:v>
                </c:pt>
                <c:pt idx="70547">
                  <c:v>112.7</c:v>
                </c:pt>
                <c:pt idx="70548">
                  <c:v>112.7</c:v>
                </c:pt>
                <c:pt idx="70549">
                  <c:v>112.7</c:v>
                </c:pt>
                <c:pt idx="70550">
                  <c:v>112.7</c:v>
                </c:pt>
                <c:pt idx="70551">
                  <c:v>112.7</c:v>
                </c:pt>
                <c:pt idx="70552">
                  <c:v>112.7</c:v>
                </c:pt>
                <c:pt idx="70553">
                  <c:v>112.7</c:v>
                </c:pt>
                <c:pt idx="70554">
                  <c:v>112.7</c:v>
                </c:pt>
                <c:pt idx="70555">
                  <c:v>112.8</c:v>
                </c:pt>
                <c:pt idx="70556">
                  <c:v>112.8</c:v>
                </c:pt>
                <c:pt idx="70557">
                  <c:v>112.8</c:v>
                </c:pt>
                <c:pt idx="70558">
                  <c:v>112.8</c:v>
                </c:pt>
                <c:pt idx="70559">
                  <c:v>112.8</c:v>
                </c:pt>
                <c:pt idx="70560">
                  <c:v>112.8</c:v>
                </c:pt>
                <c:pt idx="70561">
                  <c:v>112.8</c:v>
                </c:pt>
                <c:pt idx="70562">
                  <c:v>112.8</c:v>
                </c:pt>
                <c:pt idx="70563">
                  <c:v>112.8</c:v>
                </c:pt>
                <c:pt idx="70564">
                  <c:v>112.8</c:v>
                </c:pt>
                <c:pt idx="70565">
                  <c:v>112.8</c:v>
                </c:pt>
                <c:pt idx="70566">
                  <c:v>112.8</c:v>
                </c:pt>
                <c:pt idx="70567">
                  <c:v>112.9</c:v>
                </c:pt>
                <c:pt idx="70568">
                  <c:v>112.9</c:v>
                </c:pt>
                <c:pt idx="70569">
                  <c:v>112.9</c:v>
                </c:pt>
                <c:pt idx="70570">
                  <c:v>112.9</c:v>
                </c:pt>
                <c:pt idx="70571">
                  <c:v>112.9</c:v>
                </c:pt>
                <c:pt idx="70572">
                  <c:v>112.9</c:v>
                </c:pt>
                <c:pt idx="70573">
                  <c:v>112.9</c:v>
                </c:pt>
                <c:pt idx="70574">
                  <c:v>112.9</c:v>
                </c:pt>
                <c:pt idx="70575">
                  <c:v>112.9</c:v>
                </c:pt>
                <c:pt idx="70576">
                  <c:v>113</c:v>
                </c:pt>
                <c:pt idx="70577">
                  <c:v>113</c:v>
                </c:pt>
                <c:pt idx="70578">
                  <c:v>113</c:v>
                </c:pt>
                <c:pt idx="70579">
                  <c:v>113</c:v>
                </c:pt>
                <c:pt idx="70580">
                  <c:v>113</c:v>
                </c:pt>
                <c:pt idx="70581">
                  <c:v>113</c:v>
                </c:pt>
                <c:pt idx="70582">
                  <c:v>113</c:v>
                </c:pt>
                <c:pt idx="70583">
                  <c:v>113</c:v>
                </c:pt>
                <c:pt idx="70584">
                  <c:v>113</c:v>
                </c:pt>
                <c:pt idx="70585">
                  <c:v>113.1</c:v>
                </c:pt>
                <c:pt idx="70586">
                  <c:v>113.1</c:v>
                </c:pt>
                <c:pt idx="70587">
                  <c:v>113.1</c:v>
                </c:pt>
                <c:pt idx="70588">
                  <c:v>113.1</c:v>
                </c:pt>
                <c:pt idx="70589">
                  <c:v>113.1</c:v>
                </c:pt>
                <c:pt idx="70590">
                  <c:v>113.1</c:v>
                </c:pt>
                <c:pt idx="70591">
                  <c:v>113.2</c:v>
                </c:pt>
                <c:pt idx="70592">
                  <c:v>113.2</c:v>
                </c:pt>
                <c:pt idx="70593">
                  <c:v>113.2</c:v>
                </c:pt>
                <c:pt idx="70594">
                  <c:v>113.2</c:v>
                </c:pt>
                <c:pt idx="70595">
                  <c:v>113.2</c:v>
                </c:pt>
                <c:pt idx="70596">
                  <c:v>113.2</c:v>
                </c:pt>
                <c:pt idx="70597">
                  <c:v>113.2</c:v>
                </c:pt>
                <c:pt idx="70598">
                  <c:v>113.2</c:v>
                </c:pt>
                <c:pt idx="70599">
                  <c:v>113.3</c:v>
                </c:pt>
                <c:pt idx="70600">
                  <c:v>113.3</c:v>
                </c:pt>
                <c:pt idx="70601">
                  <c:v>113.3</c:v>
                </c:pt>
                <c:pt idx="70602">
                  <c:v>113.3</c:v>
                </c:pt>
                <c:pt idx="70603">
                  <c:v>113.3</c:v>
                </c:pt>
                <c:pt idx="70604">
                  <c:v>113.3</c:v>
                </c:pt>
                <c:pt idx="70605">
                  <c:v>113.4</c:v>
                </c:pt>
                <c:pt idx="70606">
                  <c:v>113.4</c:v>
                </c:pt>
                <c:pt idx="70607">
                  <c:v>113.4</c:v>
                </c:pt>
                <c:pt idx="70608">
                  <c:v>113.4</c:v>
                </c:pt>
                <c:pt idx="70609">
                  <c:v>113.4</c:v>
                </c:pt>
                <c:pt idx="70610">
                  <c:v>113.4</c:v>
                </c:pt>
                <c:pt idx="70611">
                  <c:v>113.5</c:v>
                </c:pt>
                <c:pt idx="70612">
                  <c:v>113.5</c:v>
                </c:pt>
                <c:pt idx="70613">
                  <c:v>113.5</c:v>
                </c:pt>
                <c:pt idx="70614">
                  <c:v>113.5</c:v>
                </c:pt>
                <c:pt idx="70615">
                  <c:v>113.5</c:v>
                </c:pt>
                <c:pt idx="70616">
                  <c:v>113.5</c:v>
                </c:pt>
                <c:pt idx="70617">
                  <c:v>113.5</c:v>
                </c:pt>
                <c:pt idx="70618">
                  <c:v>113.6</c:v>
                </c:pt>
                <c:pt idx="70619">
                  <c:v>113.6</c:v>
                </c:pt>
                <c:pt idx="70620">
                  <c:v>113.6</c:v>
                </c:pt>
                <c:pt idx="70621">
                  <c:v>113.6</c:v>
                </c:pt>
                <c:pt idx="70622">
                  <c:v>113.6</c:v>
                </c:pt>
                <c:pt idx="70623">
                  <c:v>113.6</c:v>
                </c:pt>
                <c:pt idx="70624">
                  <c:v>113.7</c:v>
                </c:pt>
                <c:pt idx="70625">
                  <c:v>113.7</c:v>
                </c:pt>
                <c:pt idx="70626">
                  <c:v>113.7</c:v>
                </c:pt>
                <c:pt idx="70627">
                  <c:v>113.7</c:v>
                </c:pt>
                <c:pt idx="70628">
                  <c:v>113.7</c:v>
                </c:pt>
                <c:pt idx="70629">
                  <c:v>113.7</c:v>
                </c:pt>
                <c:pt idx="70630">
                  <c:v>113.8</c:v>
                </c:pt>
                <c:pt idx="70631">
                  <c:v>113.8</c:v>
                </c:pt>
                <c:pt idx="70632">
                  <c:v>113.8</c:v>
                </c:pt>
                <c:pt idx="70633">
                  <c:v>113.8</c:v>
                </c:pt>
                <c:pt idx="70634">
                  <c:v>113.8</c:v>
                </c:pt>
                <c:pt idx="70635">
                  <c:v>113.8</c:v>
                </c:pt>
                <c:pt idx="70636">
                  <c:v>113.9</c:v>
                </c:pt>
                <c:pt idx="70637">
                  <c:v>113.9</c:v>
                </c:pt>
                <c:pt idx="70638">
                  <c:v>113.9</c:v>
                </c:pt>
                <c:pt idx="70639">
                  <c:v>113.9</c:v>
                </c:pt>
                <c:pt idx="70640">
                  <c:v>113.9</c:v>
                </c:pt>
                <c:pt idx="70641">
                  <c:v>113.9</c:v>
                </c:pt>
                <c:pt idx="70642">
                  <c:v>114</c:v>
                </c:pt>
                <c:pt idx="70643">
                  <c:v>114</c:v>
                </c:pt>
                <c:pt idx="70644">
                  <c:v>114</c:v>
                </c:pt>
                <c:pt idx="70645">
                  <c:v>114</c:v>
                </c:pt>
                <c:pt idx="70646">
                  <c:v>114</c:v>
                </c:pt>
                <c:pt idx="70647">
                  <c:v>114</c:v>
                </c:pt>
                <c:pt idx="70648">
                  <c:v>114.1</c:v>
                </c:pt>
                <c:pt idx="70649">
                  <c:v>114.1</c:v>
                </c:pt>
                <c:pt idx="70650">
                  <c:v>114.1</c:v>
                </c:pt>
                <c:pt idx="70651">
                  <c:v>114.1</c:v>
                </c:pt>
                <c:pt idx="70652">
                  <c:v>114.1</c:v>
                </c:pt>
                <c:pt idx="70653">
                  <c:v>114.1</c:v>
                </c:pt>
                <c:pt idx="70654">
                  <c:v>114.2</c:v>
                </c:pt>
                <c:pt idx="70655">
                  <c:v>114.2</c:v>
                </c:pt>
                <c:pt idx="70656">
                  <c:v>114.2</c:v>
                </c:pt>
                <c:pt idx="70657">
                  <c:v>114.2</c:v>
                </c:pt>
                <c:pt idx="70658">
                  <c:v>114.2</c:v>
                </c:pt>
                <c:pt idx="70659">
                  <c:v>114.2</c:v>
                </c:pt>
                <c:pt idx="70660">
                  <c:v>114.2</c:v>
                </c:pt>
                <c:pt idx="70661">
                  <c:v>114.3</c:v>
                </c:pt>
                <c:pt idx="70662">
                  <c:v>114.3</c:v>
                </c:pt>
                <c:pt idx="70663">
                  <c:v>114.3</c:v>
                </c:pt>
                <c:pt idx="70664">
                  <c:v>114.3</c:v>
                </c:pt>
                <c:pt idx="70665">
                  <c:v>114.3</c:v>
                </c:pt>
                <c:pt idx="70666">
                  <c:v>114.3</c:v>
                </c:pt>
                <c:pt idx="70667">
                  <c:v>114.3</c:v>
                </c:pt>
                <c:pt idx="70668">
                  <c:v>114.4</c:v>
                </c:pt>
                <c:pt idx="70669">
                  <c:v>114.4</c:v>
                </c:pt>
                <c:pt idx="70670">
                  <c:v>114.4</c:v>
                </c:pt>
                <c:pt idx="70671">
                  <c:v>114.4</c:v>
                </c:pt>
                <c:pt idx="70672">
                  <c:v>114.4</c:v>
                </c:pt>
                <c:pt idx="70673">
                  <c:v>114.4</c:v>
                </c:pt>
                <c:pt idx="70674">
                  <c:v>114.5</c:v>
                </c:pt>
                <c:pt idx="70675">
                  <c:v>114.5</c:v>
                </c:pt>
                <c:pt idx="70676">
                  <c:v>114.5</c:v>
                </c:pt>
                <c:pt idx="70677">
                  <c:v>114.5</c:v>
                </c:pt>
                <c:pt idx="70678">
                  <c:v>114.5</c:v>
                </c:pt>
                <c:pt idx="70679">
                  <c:v>114.5</c:v>
                </c:pt>
                <c:pt idx="70680">
                  <c:v>114.5</c:v>
                </c:pt>
                <c:pt idx="70681">
                  <c:v>114.6</c:v>
                </c:pt>
                <c:pt idx="70682">
                  <c:v>114.6</c:v>
                </c:pt>
                <c:pt idx="70683">
                  <c:v>114.6</c:v>
                </c:pt>
                <c:pt idx="70684">
                  <c:v>114.6</c:v>
                </c:pt>
                <c:pt idx="70685">
                  <c:v>114.6</c:v>
                </c:pt>
                <c:pt idx="70686">
                  <c:v>114.6</c:v>
                </c:pt>
                <c:pt idx="70687">
                  <c:v>114.6</c:v>
                </c:pt>
                <c:pt idx="70688">
                  <c:v>114.6</c:v>
                </c:pt>
                <c:pt idx="70689">
                  <c:v>114.7</c:v>
                </c:pt>
                <c:pt idx="70690">
                  <c:v>114.7</c:v>
                </c:pt>
                <c:pt idx="70691">
                  <c:v>114.7</c:v>
                </c:pt>
                <c:pt idx="70692">
                  <c:v>114.7</c:v>
                </c:pt>
                <c:pt idx="70693">
                  <c:v>114.7</c:v>
                </c:pt>
                <c:pt idx="70694">
                  <c:v>114.7</c:v>
                </c:pt>
                <c:pt idx="70695">
                  <c:v>114.7</c:v>
                </c:pt>
                <c:pt idx="70696">
                  <c:v>114.7</c:v>
                </c:pt>
                <c:pt idx="70697">
                  <c:v>114.7</c:v>
                </c:pt>
                <c:pt idx="70698">
                  <c:v>114.7</c:v>
                </c:pt>
                <c:pt idx="70699">
                  <c:v>114.8</c:v>
                </c:pt>
                <c:pt idx="70700">
                  <c:v>114.8</c:v>
                </c:pt>
                <c:pt idx="70701">
                  <c:v>114.8</c:v>
                </c:pt>
                <c:pt idx="70702">
                  <c:v>114.8</c:v>
                </c:pt>
                <c:pt idx="70703">
                  <c:v>114.8</c:v>
                </c:pt>
                <c:pt idx="70704">
                  <c:v>114.8</c:v>
                </c:pt>
                <c:pt idx="70705">
                  <c:v>114.8</c:v>
                </c:pt>
                <c:pt idx="70706">
                  <c:v>114.8</c:v>
                </c:pt>
                <c:pt idx="70707">
                  <c:v>114.8</c:v>
                </c:pt>
                <c:pt idx="70708">
                  <c:v>114.8</c:v>
                </c:pt>
                <c:pt idx="70709">
                  <c:v>114.8</c:v>
                </c:pt>
                <c:pt idx="70710">
                  <c:v>114.9</c:v>
                </c:pt>
                <c:pt idx="70711">
                  <c:v>114.9</c:v>
                </c:pt>
                <c:pt idx="70712">
                  <c:v>114.9</c:v>
                </c:pt>
                <c:pt idx="70713">
                  <c:v>114.9</c:v>
                </c:pt>
                <c:pt idx="70714">
                  <c:v>114.9</c:v>
                </c:pt>
                <c:pt idx="70715">
                  <c:v>114.9</c:v>
                </c:pt>
                <c:pt idx="70716">
                  <c:v>114.9</c:v>
                </c:pt>
                <c:pt idx="70717">
                  <c:v>114.9</c:v>
                </c:pt>
                <c:pt idx="70718">
                  <c:v>114.9</c:v>
                </c:pt>
                <c:pt idx="70719">
                  <c:v>114.9</c:v>
                </c:pt>
                <c:pt idx="70720">
                  <c:v>114.9</c:v>
                </c:pt>
                <c:pt idx="70721">
                  <c:v>114.9</c:v>
                </c:pt>
                <c:pt idx="70722">
                  <c:v>114.9</c:v>
                </c:pt>
                <c:pt idx="70723">
                  <c:v>114.9</c:v>
                </c:pt>
                <c:pt idx="70724">
                  <c:v>114.9</c:v>
                </c:pt>
                <c:pt idx="70725">
                  <c:v>114.9</c:v>
                </c:pt>
                <c:pt idx="70726">
                  <c:v>114.9</c:v>
                </c:pt>
                <c:pt idx="70727">
                  <c:v>114.9</c:v>
                </c:pt>
                <c:pt idx="70728">
                  <c:v>114.9</c:v>
                </c:pt>
                <c:pt idx="70729">
                  <c:v>115</c:v>
                </c:pt>
                <c:pt idx="70730">
                  <c:v>114.9</c:v>
                </c:pt>
                <c:pt idx="70731">
                  <c:v>115</c:v>
                </c:pt>
                <c:pt idx="70732">
                  <c:v>115</c:v>
                </c:pt>
                <c:pt idx="70733">
                  <c:v>115</c:v>
                </c:pt>
                <c:pt idx="70734">
                  <c:v>115</c:v>
                </c:pt>
                <c:pt idx="70735">
                  <c:v>115</c:v>
                </c:pt>
                <c:pt idx="70736">
                  <c:v>114.9</c:v>
                </c:pt>
                <c:pt idx="70737">
                  <c:v>115</c:v>
                </c:pt>
                <c:pt idx="70738">
                  <c:v>115</c:v>
                </c:pt>
                <c:pt idx="70739">
                  <c:v>115</c:v>
                </c:pt>
                <c:pt idx="70740">
                  <c:v>115</c:v>
                </c:pt>
                <c:pt idx="70741">
                  <c:v>115</c:v>
                </c:pt>
                <c:pt idx="70742">
                  <c:v>114.9</c:v>
                </c:pt>
                <c:pt idx="70743">
                  <c:v>114.9</c:v>
                </c:pt>
                <c:pt idx="70744">
                  <c:v>114.9</c:v>
                </c:pt>
                <c:pt idx="70745">
                  <c:v>114.9</c:v>
                </c:pt>
                <c:pt idx="70746">
                  <c:v>114.9</c:v>
                </c:pt>
                <c:pt idx="70747">
                  <c:v>114.9</c:v>
                </c:pt>
                <c:pt idx="70748">
                  <c:v>114.9</c:v>
                </c:pt>
                <c:pt idx="70749">
                  <c:v>114.9</c:v>
                </c:pt>
                <c:pt idx="70750">
                  <c:v>114.9</c:v>
                </c:pt>
                <c:pt idx="70751">
                  <c:v>114.9</c:v>
                </c:pt>
                <c:pt idx="70752">
                  <c:v>114.9</c:v>
                </c:pt>
                <c:pt idx="70753">
                  <c:v>114.9</c:v>
                </c:pt>
                <c:pt idx="70754">
                  <c:v>114.9</c:v>
                </c:pt>
                <c:pt idx="70755">
                  <c:v>114.9</c:v>
                </c:pt>
                <c:pt idx="70756">
                  <c:v>114.9</c:v>
                </c:pt>
                <c:pt idx="70757">
                  <c:v>114.9</c:v>
                </c:pt>
                <c:pt idx="70758">
                  <c:v>114.9</c:v>
                </c:pt>
                <c:pt idx="70759">
                  <c:v>114.9</c:v>
                </c:pt>
                <c:pt idx="70760">
                  <c:v>114.9</c:v>
                </c:pt>
                <c:pt idx="70761">
                  <c:v>114.9</c:v>
                </c:pt>
                <c:pt idx="70762">
                  <c:v>114.9</c:v>
                </c:pt>
                <c:pt idx="70763">
                  <c:v>114.9</c:v>
                </c:pt>
                <c:pt idx="70764">
                  <c:v>114.9</c:v>
                </c:pt>
                <c:pt idx="70765">
                  <c:v>114.9</c:v>
                </c:pt>
                <c:pt idx="70766">
                  <c:v>114.8</c:v>
                </c:pt>
                <c:pt idx="70767">
                  <c:v>114.8</c:v>
                </c:pt>
                <c:pt idx="70768">
                  <c:v>114.8</c:v>
                </c:pt>
                <c:pt idx="70769">
                  <c:v>114.8</c:v>
                </c:pt>
                <c:pt idx="70770">
                  <c:v>114.8</c:v>
                </c:pt>
                <c:pt idx="70771">
                  <c:v>114.8</c:v>
                </c:pt>
                <c:pt idx="70772">
                  <c:v>114.8</c:v>
                </c:pt>
                <c:pt idx="70773">
                  <c:v>114.8</c:v>
                </c:pt>
                <c:pt idx="70774">
                  <c:v>114.8</c:v>
                </c:pt>
                <c:pt idx="70775">
                  <c:v>114.8</c:v>
                </c:pt>
                <c:pt idx="70776">
                  <c:v>114.8</c:v>
                </c:pt>
                <c:pt idx="70777">
                  <c:v>114.7</c:v>
                </c:pt>
                <c:pt idx="70778">
                  <c:v>114.7</c:v>
                </c:pt>
                <c:pt idx="70779">
                  <c:v>114.7</c:v>
                </c:pt>
                <c:pt idx="70780">
                  <c:v>114.7</c:v>
                </c:pt>
                <c:pt idx="70781">
                  <c:v>114.7</c:v>
                </c:pt>
                <c:pt idx="70782">
                  <c:v>114.7</c:v>
                </c:pt>
                <c:pt idx="70783">
                  <c:v>114.7</c:v>
                </c:pt>
                <c:pt idx="70784">
                  <c:v>114.7</c:v>
                </c:pt>
                <c:pt idx="70785">
                  <c:v>114.6</c:v>
                </c:pt>
                <c:pt idx="70786">
                  <c:v>114.6</c:v>
                </c:pt>
                <c:pt idx="70787">
                  <c:v>114.6</c:v>
                </c:pt>
                <c:pt idx="70788">
                  <c:v>114.6</c:v>
                </c:pt>
                <c:pt idx="70789">
                  <c:v>114.6</c:v>
                </c:pt>
                <c:pt idx="70790">
                  <c:v>114.6</c:v>
                </c:pt>
                <c:pt idx="70791">
                  <c:v>114.6</c:v>
                </c:pt>
                <c:pt idx="70792">
                  <c:v>114.6</c:v>
                </c:pt>
                <c:pt idx="70793">
                  <c:v>114.5</c:v>
                </c:pt>
                <c:pt idx="70794">
                  <c:v>114.5</c:v>
                </c:pt>
                <c:pt idx="70795">
                  <c:v>114.5</c:v>
                </c:pt>
                <c:pt idx="70796">
                  <c:v>114.5</c:v>
                </c:pt>
                <c:pt idx="70797">
                  <c:v>114.5</c:v>
                </c:pt>
                <c:pt idx="70798">
                  <c:v>114.5</c:v>
                </c:pt>
                <c:pt idx="70799">
                  <c:v>114.5</c:v>
                </c:pt>
                <c:pt idx="70800">
                  <c:v>114.5</c:v>
                </c:pt>
                <c:pt idx="70801">
                  <c:v>114.5</c:v>
                </c:pt>
                <c:pt idx="70802">
                  <c:v>114.4</c:v>
                </c:pt>
                <c:pt idx="70803">
                  <c:v>114.4</c:v>
                </c:pt>
                <c:pt idx="70804">
                  <c:v>114.4</c:v>
                </c:pt>
                <c:pt idx="70805">
                  <c:v>114.4</c:v>
                </c:pt>
                <c:pt idx="70806">
                  <c:v>114.4</c:v>
                </c:pt>
                <c:pt idx="70807">
                  <c:v>114.4</c:v>
                </c:pt>
                <c:pt idx="70808">
                  <c:v>114.4</c:v>
                </c:pt>
                <c:pt idx="70809">
                  <c:v>114.3</c:v>
                </c:pt>
                <c:pt idx="70810">
                  <c:v>114.3</c:v>
                </c:pt>
                <c:pt idx="70811">
                  <c:v>114.3</c:v>
                </c:pt>
                <c:pt idx="70812">
                  <c:v>114.3</c:v>
                </c:pt>
                <c:pt idx="70813">
                  <c:v>114.3</c:v>
                </c:pt>
                <c:pt idx="70814">
                  <c:v>114.3</c:v>
                </c:pt>
                <c:pt idx="70815">
                  <c:v>114.3</c:v>
                </c:pt>
                <c:pt idx="70816">
                  <c:v>114.2</c:v>
                </c:pt>
                <c:pt idx="70817">
                  <c:v>114.2</c:v>
                </c:pt>
                <c:pt idx="70818">
                  <c:v>114.2</c:v>
                </c:pt>
                <c:pt idx="70819">
                  <c:v>114.2</c:v>
                </c:pt>
                <c:pt idx="70820">
                  <c:v>114.2</c:v>
                </c:pt>
                <c:pt idx="70821">
                  <c:v>114.2</c:v>
                </c:pt>
                <c:pt idx="70822">
                  <c:v>114.2</c:v>
                </c:pt>
                <c:pt idx="70823">
                  <c:v>114.1</c:v>
                </c:pt>
                <c:pt idx="70824">
                  <c:v>114.1</c:v>
                </c:pt>
                <c:pt idx="70825">
                  <c:v>114.1</c:v>
                </c:pt>
                <c:pt idx="70826">
                  <c:v>114.1</c:v>
                </c:pt>
                <c:pt idx="70827">
                  <c:v>114.1</c:v>
                </c:pt>
                <c:pt idx="70828">
                  <c:v>114.1</c:v>
                </c:pt>
                <c:pt idx="70829">
                  <c:v>114</c:v>
                </c:pt>
                <c:pt idx="70830">
                  <c:v>114</c:v>
                </c:pt>
                <c:pt idx="70831">
                  <c:v>114</c:v>
                </c:pt>
                <c:pt idx="70832">
                  <c:v>114</c:v>
                </c:pt>
                <c:pt idx="70833">
                  <c:v>114</c:v>
                </c:pt>
                <c:pt idx="70834">
                  <c:v>114</c:v>
                </c:pt>
                <c:pt idx="70835">
                  <c:v>113.9</c:v>
                </c:pt>
                <c:pt idx="70836">
                  <c:v>113.9</c:v>
                </c:pt>
                <c:pt idx="70837">
                  <c:v>113.9</c:v>
                </c:pt>
                <c:pt idx="70838">
                  <c:v>113.9</c:v>
                </c:pt>
                <c:pt idx="70839">
                  <c:v>113.9</c:v>
                </c:pt>
                <c:pt idx="70840">
                  <c:v>113.8</c:v>
                </c:pt>
                <c:pt idx="70841">
                  <c:v>113.8</c:v>
                </c:pt>
                <c:pt idx="70842">
                  <c:v>113.8</c:v>
                </c:pt>
                <c:pt idx="70843">
                  <c:v>113.8</c:v>
                </c:pt>
                <c:pt idx="70844">
                  <c:v>113.8</c:v>
                </c:pt>
                <c:pt idx="70845">
                  <c:v>113.8</c:v>
                </c:pt>
                <c:pt idx="70846">
                  <c:v>113.8</c:v>
                </c:pt>
                <c:pt idx="70847">
                  <c:v>113.7</c:v>
                </c:pt>
                <c:pt idx="70848">
                  <c:v>113.7</c:v>
                </c:pt>
                <c:pt idx="70849">
                  <c:v>113.7</c:v>
                </c:pt>
                <c:pt idx="70850">
                  <c:v>113.7</c:v>
                </c:pt>
                <c:pt idx="70851">
                  <c:v>113.7</c:v>
                </c:pt>
                <c:pt idx="70852">
                  <c:v>113.7</c:v>
                </c:pt>
                <c:pt idx="70853">
                  <c:v>113.7</c:v>
                </c:pt>
                <c:pt idx="70854">
                  <c:v>113.6</c:v>
                </c:pt>
                <c:pt idx="70855">
                  <c:v>113.6</c:v>
                </c:pt>
                <c:pt idx="70856">
                  <c:v>113.6</c:v>
                </c:pt>
                <c:pt idx="70857">
                  <c:v>113.6</c:v>
                </c:pt>
                <c:pt idx="70858">
                  <c:v>113.6</c:v>
                </c:pt>
                <c:pt idx="70859">
                  <c:v>113.6</c:v>
                </c:pt>
                <c:pt idx="70860">
                  <c:v>113.6</c:v>
                </c:pt>
                <c:pt idx="70861">
                  <c:v>113.6</c:v>
                </c:pt>
                <c:pt idx="70862">
                  <c:v>113.6</c:v>
                </c:pt>
                <c:pt idx="70863">
                  <c:v>113.6</c:v>
                </c:pt>
                <c:pt idx="70864">
                  <c:v>113.5</c:v>
                </c:pt>
                <c:pt idx="70865">
                  <c:v>113.5</c:v>
                </c:pt>
                <c:pt idx="70866">
                  <c:v>113.5</c:v>
                </c:pt>
                <c:pt idx="70867">
                  <c:v>113.5</c:v>
                </c:pt>
                <c:pt idx="70868">
                  <c:v>113.5</c:v>
                </c:pt>
                <c:pt idx="70869">
                  <c:v>113.5</c:v>
                </c:pt>
                <c:pt idx="70870">
                  <c:v>113.5</c:v>
                </c:pt>
                <c:pt idx="70871">
                  <c:v>113.5</c:v>
                </c:pt>
                <c:pt idx="70872">
                  <c:v>113.5</c:v>
                </c:pt>
                <c:pt idx="70873">
                  <c:v>113.4</c:v>
                </c:pt>
                <c:pt idx="70874">
                  <c:v>113.4</c:v>
                </c:pt>
                <c:pt idx="70875">
                  <c:v>113.4</c:v>
                </c:pt>
                <c:pt idx="70876">
                  <c:v>113.4</c:v>
                </c:pt>
                <c:pt idx="70877">
                  <c:v>113.4</c:v>
                </c:pt>
                <c:pt idx="70878">
                  <c:v>113.4</c:v>
                </c:pt>
                <c:pt idx="70879">
                  <c:v>113.4</c:v>
                </c:pt>
                <c:pt idx="70880">
                  <c:v>113.4</c:v>
                </c:pt>
                <c:pt idx="70881">
                  <c:v>113.4</c:v>
                </c:pt>
                <c:pt idx="70882">
                  <c:v>113.3</c:v>
                </c:pt>
                <c:pt idx="70883">
                  <c:v>113.3</c:v>
                </c:pt>
                <c:pt idx="70884">
                  <c:v>113.3</c:v>
                </c:pt>
                <c:pt idx="70885">
                  <c:v>113.3</c:v>
                </c:pt>
                <c:pt idx="70886">
                  <c:v>113.3</c:v>
                </c:pt>
                <c:pt idx="70887">
                  <c:v>113.3</c:v>
                </c:pt>
                <c:pt idx="70888">
                  <c:v>113.3</c:v>
                </c:pt>
                <c:pt idx="70889">
                  <c:v>113.3</c:v>
                </c:pt>
                <c:pt idx="70890">
                  <c:v>113.3</c:v>
                </c:pt>
                <c:pt idx="70891">
                  <c:v>113.2</c:v>
                </c:pt>
                <c:pt idx="70892">
                  <c:v>113.2</c:v>
                </c:pt>
                <c:pt idx="70893">
                  <c:v>113.2</c:v>
                </c:pt>
                <c:pt idx="70894">
                  <c:v>113.2</c:v>
                </c:pt>
                <c:pt idx="70895">
                  <c:v>113.2</c:v>
                </c:pt>
                <c:pt idx="70896">
                  <c:v>113.2</c:v>
                </c:pt>
                <c:pt idx="70897">
                  <c:v>113.2</c:v>
                </c:pt>
                <c:pt idx="70898">
                  <c:v>113.2</c:v>
                </c:pt>
                <c:pt idx="70899">
                  <c:v>113.1</c:v>
                </c:pt>
                <c:pt idx="70900">
                  <c:v>113.1</c:v>
                </c:pt>
                <c:pt idx="70901">
                  <c:v>113.1</c:v>
                </c:pt>
                <c:pt idx="70902">
                  <c:v>113.1</c:v>
                </c:pt>
                <c:pt idx="70903">
                  <c:v>113.1</c:v>
                </c:pt>
                <c:pt idx="70904">
                  <c:v>113.1</c:v>
                </c:pt>
                <c:pt idx="70905">
                  <c:v>113.1</c:v>
                </c:pt>
                <c:pt idx="70906">
                  <c:v>113.1</c:v>
                </c:pt>
                <c:pt idx="70907">
                  <c:v>113.1</c:v>
                </c:pt>
                <c:pt idx="70908">
                  <c:v>113.1</c:v>
                </c:pt>
                <c:pt idx="70909">
                  <c:v>113.1</c:v>
                </c:pt>
                <c:pt idx="70910">
                  <c:v>113.1</c:v>
                </c:pt>
                <c:pt idx="70911">
                  <c:v>113</c:v>
                </c:pt>
                <c:pt idx="70912">
                  <c:v>113</c:v>
                </c:pt>
                <c:pt idx="70913">
                  <c:v>113</c:v>
                </c:pt>
                <c:pt idx="70914">
                  <c:v>113</c:v>
                </c:pt>
                <c:pt idx="70915">
                  <c:v>113</c:v>
                </c:pt>
                <c:pt idx="70916">
                  <c:v>113</c:v>
                </c:pt>
                <c:pt idx="70917">
                  <c:v>113</c:v>
                </c:pt>
                <c:pt idx="70918">
                  <c:v>113</c:v>
                </c:pt>
                <c:pt idx="70919">
                  <c:v>113</c:v>
                </c:pt>
                <c:pt idx="70920">
                  <c:v>113</c:v>
                </c:pt>
                <c:pt idx="70921">
                  <c:v>113</c:v>
                </c:pt>
                <c:pt idx="70922">
                  <c:v>113</c:v>
                </c:pt>
                <c:pt idx="70923">
                  <c:v>113</c:v>
                </c:pt>
                <c:pt idx="70924">
                  <c:v>112.9</c:v>
                </c:pt>
                <c:pt idx="70925">
                  <c:v>112.9</c:v>
                </c:pt>
                <c:pt idx="70926">
                  <c:v>112.9</c:v>
                </c:pt>
                <c:pt idx="70927">
                  <c:v>112.9</c:v>
                </c:pt>
                <c:pt idx="70928">
                  <c:v>112.9</c:v>
                </c:pt>
                <c:pt idx="70929">
                  <c:v>112.9</c:v>
                </c:pt>
                <c:pt idx="70930">
                  <c:v>112.9</c:v>
                </c:pt>
                <c:pt idx="70931">
                  <c:v>112.9</c:v>
                </c:pt>
                <c:pt idx="70932">
                  <c:v>112.9</c:v>
                </c:pt>
                <c:pt idx="70933">
                  <c:v>112.9</c:v>
                </c:pt>
                <c:pt idx="70934">
                  <c:v>112.9</c:v>
                </c:pt>
                <c:pt idx="70935">
                  <c:v>112.9</c:v>
                </c:pt>
                <c:pt idx="70936">
                  <c:v>112.9</c:v>
                </c:pt>
                <c:pt idx="70937">
                  <c:v>112.9</c:v>
                </c:pt>
                <c:pt idx="70938">
                  <c:v>112.9</c:v>
                </c:pt>
                <c:pt idx="70939">
                  <c:v>112.9</c:v>
                </c:pt>
                <c:pt idx="70940">
                  <c:v>112.9</c:v>
                </c:pt>
                <c:pt idx="70941">
                  <c:v>112.9</c:v>
                </c:pt>
                <c:pt idx="70942">
                  <c:v>112.9</c:v>
                </c:pt>
                <c:pt idx="70943">
                  <c:v>112.9</c:v>
                </c:pt>
                <c:pt idx="70944">
                  <c:v>112.9</c:v>
                </c:pt>
                <c:pt idx="70945">
                  <c:v>112.9</c:v>
                </c:pt>
                <c:pt idx="70946">
                  <c:v>112.9</c:v>
                </c:pt>
                <c:pt idx="70947">
                  <c:v>112.9</c:v>
                </c:pt>
                <c:pt idx="70948">
                  <c:v>112.9</c:v>
                </c:pt>
                <c:pt idx="70949">
                  <c:v>112.9</c:v>
                </c:pt>
                <c:pt idx="70950">
                  <c:v>112.9</c:v>
                </c:pt>
                <c:pt idx="70951">
                  <c:v>112.8</c:v>
                </c:pt>
                <c:pt idx="70952">
                  <c:v>112.9</c:v>
                </c:pt>
                <c:pt idx="70953">
                  <c:v>112.9</c:v>
                </c:pt>
                <c:pt idx="70954">
                  <c:v>112.9</c:v>
                </c:pt>
                <c:pt idx="70955">
                  <c:v>112.9</c:v>
                </c:pt>
                <c:pt idx="70956">
                  <c:v>112.9</c:v>
                </c:pt>
                <c:pt idx="70957">
                  <c:v>112.9</c:v>
                </c:pt>
                <c:pt idx="70958">
                  <c:v>112.9</c:v>
                </c:pt>
                <c:pt idx="70959">
                  <c:v>112.9</c:v>
                </c:pt>
                <c:pt idx="70960">
                  <c:v>112.9</c:v>
                </c:pt>
                <c:pt idx="70961">
                  <c:v>112.9</c:v>
                </c:pt>
                <c:pt idx="70962">
                  <c:v>112.9</c:v>
                </c:pt>
                <c:pt idx="70963">
                  <c:v>112.9</c:v>
                </c:pt>
                <c:pt idx="70964">
                  <c:v>112.9</c:v>
                </c:pt>
                <c:pt idx="70965">
                  <c:v>112.9</c:v>
                </c:pt>
                <c:pt idx="70966">
                  <c:v>112.9</c:v>
                </c:pt>
                <c:pt idx="70967">
                  <c:v>112.9</c:v>
                </c:pt>
                <c:pt idx="70968">
                  <c:v>112.9</c:v>
                </c:pt>
                <c:pt idx="70969">
                  <c:v>112.9</c:v>
                </c:pt>
                <c:pt idx="70970">
                  <c:v>112.9</c:v>
                </c:pt>
                <c:pt idx="70971">
                  <c:v>112.9</c:v>
                </c:pt>
                <c:pt idx="70972">
                  <c:v>112.9</c:v>
                </c:pt>
                <c:pt idx="70973">
                  <c:v>112.9</c:v>
                </c:pt>
                <c:pt idx="70974">
                  <c:v>112.9</c:v>
                </c:pt>
                <c:pt idx="70975">
                  <c:v>113</c:v>
                </c:pt>
                <c:pt idx="70976">
                  <c:v>113</c:v>
                </c:pt>
                <c:pt idx="70977">
                  <c:v>113</c:v>
                </c:pt>
                <c:pt idx="70978">
                  <c:v>113</c:v>
                </c:pt>
                <c:pt idx="70979">
                  <c:v>113</c:v>
                </c:pt>
                <c:pt idx="70980">
                  <c:v>113</c:v>
                </c:pt>
                <c:pt idx="70981">
                  <c:v>113</c:v>
                </c:pt>
                <c:pt idx="70982">
                  <c:v>113</c:v>
                </c:pt>
                <c:pt idx="70983">
                  <c:v>113</c:v>
                </c:pt>
                <c:pt idx="70984">
                  <c:v>113</c:v>
                </c:pt>
                <c:pt idx="70985">
                  <c:v>113</c:v>
                </c:pt>
                <c:pt idx="70986">
                  <c:v>113.1</c:v>
                </c:pt>
                <c:pt idx="70987">
                  <c:v>113.1</c:v>
                </c:pt>
                <c:pt idx="70988">
                  <c:v>113.1</c:v>
                </c:pt>
                <c:pt idx="70989">
                  <c:v>113.1</c:v>
                </c:pt>
                <c:pt idx="70990">
                  <c:v>113.1</c:v>
                </c:pt>
                <c:pt idx="70991">
                  <c:v>113.1</c:v>
                </c:pt>
                <c:pt idx="70992">
                  <c:v>113.1</c:v>
                </c:pt>
                <c:pt idx="70993">
                  <c:v>113.1</c:v>
                </c:pt>
                <c:pt idx="70994">
                  <c:v>113.1</c:v>
                </c:pt>
                <c:pt idx="70995">
                  <c:v>113.2</c:v>
                </c:pt>
                <c:pt idx="70996">
                  <c:v>113.2</c:v>
                </c:pt>
                <c:pt idx="70997">
                  <c:v>113.2</c:v>
                </c:pt>
                <c:pt idx="70998">
                  <c:v>113.2</c:v>
                </c:pt>
                <c:pt idx="70999">
                  <c:v>113.2</c:v>
                </c:pt>
                <c:pt idx="71000">
                  <c:v>113.2</c:v>
                </c:pt>
                <c:pt idx="71001">
                  <c:v>113.2</c:v>
                </c:pt>
                <c:pt idx="71002">
                  <c:v>113.2</c:v>
                </c:pt>
                <c:pt idx="71003">
                  <c:v>113.2</c:v>
                </c:pt>
                <c:pt idx="71004">
                  <c:v>113.3</c:v>
                </c:pt>
                <c:pt idx="71005">
                  <c:v>113.3</c:v>
                </c:pt>
                <c:pt idx="71006">
                  <c:v>113.3</c:v>
                </c:pt>
                <c:pt idx="71007">
                  <c:v>113.3</c:v>
                </c:pt>
                <c:pt idx="71008">
                  <c:v>113.3</c:v>
                </c:pt>
                <c:pt idx="71009">
                  <c:v>113.3</c:v>
                </c:pt>
                <c:pt idx="71010">
                  <c:v>113.4</c:v>
                </c:pt>
                <c:pt idx="71011">
                  <c:v>113.4</c:v>
                </c:pt>
                <c:pt idx="71012">
                  <c:v>113.4</c:v>
                </c:pt>
                <c:pt idx="71013">
                  <c:v>113.4</c:v>
                </c:pt>
                <c:pt idx="71014">
                  <c:v>113.4</c:v>
                </c:pt>
                <c:pt idx="71015">
                  <c:v>113.4</c:v>
                </c:pt>
                <c:pt idx="71016">
                  <c:v>113.5</c:v>
                </c:pt>
                <c:pt idx="71017">
                  <c:v>113.5</c:v>
                </c:pt>
                <c:pt idx="71018">
                  <c:v>113.5</c:v>
                </c:pt>
                <c:pt idx="71019">
                  <c:v>113.5</c:v>
                </c:pt>
                <c:pt idx="71020">
                  <c:v>113.5</c:v>
                </c:pt>
                <c:pt idx="71021">
                  <c:v>113.6</c:v>
                </c:pt>
                <c:pt idx="71022">
                  <c:v>113.6</c:v>
                </c:pt>
                <c:pt idx="71023">
                  <c:v>113.6</c:v>
                </c:pt>
                <c:pt idx="71024">
                  <c:v>113.6</c:v>
                </c:pt>
                <c:pt idx="71025">
                  <c:v>113.6</c:v>
                </c:pt>
                <c:pt idx="71026">
                  <c:v>113.6</c:v>
                </c:pt>
                <c:pt idx="71027">
                  <c:v>113.6</c:v>
                </c:pt>
                <c:pt idx="71028">
                  <c:v>113.6</c:v>
                </c:pt>
                <c:pt idx="71029">
                  <c:v>113.7</c:v>
                </c:pt>
                <c:pt idx="71030">
                  <c:v>113.7</c:v>
                </c:pt>
                <c:pt idx="71031">
                  <c:v>113.7</c:v>
                </c:pt>
                <c:pt idx="71032">
                  <c:v>113.7</c:v>
                </c:pt>
                <c:pt idx="71033">
                  <c:v>113.7</c:v>
                </c:pt>
                <c:pt idx="71034">
                  <c:v>113.7</c:v>
                </c:pt>
                <c:pt idx="71035">
                  <c:v>113.8</c:v>
                </c:pt>
                <c:pt idx="71036">
                  <c:v>113.8</c:v>
                </c:pt>
                <c:pt idx="71037">
                  <c:v>113.8</c:v>
                </c:pt>
                <c:pt idx="71038">
                  <c:v>113.8</c:v>
                </c:pt>
                <c:pt idx="71039">
                  <c:v>113.8</c:v>
                </c:pt>
                <c:pt idx="71040">
                  <c:v>113.8</c:v>
                </c:pt>
                <c:pt idx="71041">
                  <c:v>113.9</c:v>
                </c:pt>
                <c:pt idx="71042">
                  <c:v>113.9</c:v>
                </c:pt>
                <c:pt idx="71043">
                  <c:v>113.9</c:v>
                </c:pt>
                <c:pt idx="71044">
                  <c:v>113.9</c:v>
                </c:pt>
                <c:pt idx="71045">
                  <c:v>113.9</c:v>
                </c:pt>
                <c:pt idx="71046">
                  <c:v>114</c:v>
                </c:pt>
                <c:pt idx="71047">
                  <c:v>114</c:v>
                </c:pt>
                <c:pt idx="71048">
                  <c:v>114</c:v>
                </c:pt>
                <c:pt idx="71049">
                  <c:v>114</c:v>
                </c:pt>
                <c:pt idx="71050">
                  <c:v>114</c:v>
                </c:pt>
                <c:pt idx="71051">
                  <c:v>114</c:v>
                </c:pt>
                <c:pt idx="71052">
                  <c:v>114.1</c:v>
                </c:pt>
                <c:pt idx="71053">
                  <c:v>114.1</c:v>
                </c:pt>
                <c:pt idx="71054">
                  <c:v>114.1</c:v>
                </c:pt>
                <c:pt idx="71055">
                  <c:v>114.1</c:v>
                </c:pt>
                <c:pt idx="71056">
                  <c:v>114.1</c:v>
                </c:pt>
                <c:pt idx="71057">
                  <c:v>114.1</c:v>
                </c:pt>
                <c:pt idx="71058">
                  <c:v>114.2</c:v>
                </c:pt>
                <c:pt idx="71059">
                  <c:v>114.2</c:v>
                </c:pt>
                <c:pt idx="71060">
                  <c:v>114.2</c:v>
                </c:pt>
                <c:pt idx="71061">
                  <c:v>114.2</c:v>
                </c:pt>
                <c:pt idx="71062">
                  <c:v>114.3</c:v>
                </c:pt>
                <c:pt idx="71063">
                  <c:v>114.3</c:v>
                </c:pt>
                <c:pt idx="71064">
                  <c:v>114.3</c:v>
                </c:pt>
                <c:pt idx="71065">
                  <c:v>114.3</c:v>
                </c:pt>
                <c:pt idx="71066">
                  <c:v>114.3</c:v>
                </c:pt>
                <c:pt idx="71067">
                  <c:v>114.3</c:v>
                </c:pt>
                <c:pt idx="71068">
                  <c:v>114.3</c:v>
                </c:pt>
                <c:pt idx="71069">
                  <c:v>114.4</c:v>
                </c:pt>
                <c:pt idx="71070">
                  <c:v>114.4</c:v>
                </c:pt>
                <c:pt idx="71071">
                  <c:v>114.4</c:v>
                </c:pt>
                <c:pt idx="71072">
                  <c:v>114.4</c:v>
                </c:pt>
                <c:pt idx="71073">
                  <c:v>114.4</c:v>
                </c:pt>
                <c:pt idx="71074">
                  <c:v>114.4</c:v>
                </c:pt>
                <c:pt idx="71075">
                  <c:v>114.4</c:v>
                </c:pt>
                <c:pt idx="71076">
                  <c:v>114.5</c:v>
                </c:pt>
                <c:pt idx="71077">
                  <c:v>114.5</c:v>
                </c:pt>
                <c:pt idx="71078">
                  <c:v>114.5</c:v>
                </c:pt>
                <c:pt idx="71079">
                  <c:v>114.5</c:v>
                </c:pt>
                <c:pt idx="71080">
                  <c:v>114.5</c:v>
                </c:pt>
                <c:pt idx="71081">
                  <c:v>114.5</c:v>
                </c:pt>
                <c:pt idx="71082">
                  <c:v>114.5</c:v>
                </c:pt>
                <c:pt idx="71083">
                  <c:v>114.5</c:v>
                </c:pt>
                <c:pt idx="71084">
                  <c:v>114.6</c:v>
                </c:pt>
                <c:pt idx="71085">
                  <c:v>114.6</c:v>
                </c:pt>
                <c:pt idx="71086">
                  <c:v>114.6</c:v>
                </c:pt>
                <c:pt idx="71087">
                  <c:v>114.6</c:v>
                </c:pt>
                <c:pt idx="71088">
                  <c:v>114.6</c:v>
                </c:pt>
                <c:pt idx="71089">
                  <c:v>114.6</c:v>
                </c:pt>
                <c:pt idx="71090">
                  <c:v>114.6</c:v>
                </c:pt>
                <c:pt idx="71091">
                  <c:v>114.6</c:v>
                </c:pt>
                <c:pt idx="71092">
                  <c:v>114.7</c:v>
                </c:pt>
                <c:pt idx="71093">
                  <c:v>114.7</c:v>
                </c:pt>
                <c:pt idx="71094">
                  <c:v>114.7</c:v>
                </c:pt>
                <c:pt idx="71095">
                  <c:v>114.7</c:v>
                </c:pt>
                <c:pt idx="71096">
                  <c:v>114.7</c:v>
                </c:pt>
                <c:pt idx="71097">
                  <c:v>114.7</c:v>
                </c:pt>
                <c:pt idx="71098">
                  <c:v>114.7</c:v>
                </c:pt>
                <c:pt idx="71099">
                  <c:v>114.8</c:v>
                </c:pt>
                <c:pt idx="71100">
                  <c:v>114.8</c:v>
                </c:pt>
                <c:pt idx="71101">
                  <c:v>114.8</c:v>
                </c:pt>
                <c:pt idx="71102">
                  <c:v>114.8</c:v>
                </c:pt>
                <c:pt idx="71103">
                  <c:v>114.8</c:v>
                </c:pt>
                <c:pt idx="71104">
                  <c:v>114.8</c:v>
                </c:pt>
                <c:pt idx="71105">
                  <c:v>114.8</c:v>
                </c:pt>
                <c:pt idx="71106">
                  <c:v>114.9</c:v>
                </c:pt>
                <c:pt idx="71107">
                  <c:v>114.9</c:v>
                </c:pt>
                <c:pt idx="71108">
                  <c:v>114.9</c:v>
                </c:pt>
                <c:pt idx="71109">
                  <c:v>114.9</c:v>
                </c:pt>
                <c:pt idx="71110">
                  <c:v>114.9</c:v>
                </c:pt>
                <c:pt idx="71111">
                  <c:v>114.9</c:v>
                </c:pt>
                <c:pt idx="71112">
                  <c:v>114.9</c:v>
                </c:pt>
                <c:pt idx="71113">
                  <c:v>114.9</c:v>
                </c:pt>
                <c:pt idx="71114">
                  <c:v>115</c:v>
                </c:pt>
                <c:pt idx="71115">
                  <c:v>115</c:v>
                </c:pt>
                <c:pt idx="71116">
                  <c:v>115</c:v>
                </c:pt>
                <c:pt idx="71117">
                  <c:v>115</c:v>
                </c:pt>
                <c:pt idx="71118">
                  <c:v>115</c:v>
                </c:pt>
                <c:pt idx="71119">
                  <c:v>115</c:v>
                </c:pt>
                <c:pt idx="71120">
                  <c:v>115</c:v>
                </c:pt>
                <c:pt idx="71121">
                  <c:v>115</c:v>
                </c:pt>
                <c:pt idx="71122">
                  <c:v>115</c:v>
                </c:pt>
                <c:pt idx="71123">
                  <c:v>115.1</c:v>
                </c:pt>
                <c:pt idx="71124">
                  <c:v>115.1</c:v>
                </c:pt>
                <c:pt idx="71125">
                  <c:v>115.1</c:v>
                </c:pt>
                <c:pt idx="71126">
                  <c:v>115.1</c:v>
                </c:pt>
                <c:pt idx="71127">
                  <c:v>115.1</c:v>
                </c:pt>
                <c:pt idx="71128">
                  <c:v>115.1</c:v>
                </c:pt>
                <c:pt idx="71129">
                  <c:v>115.1</c:v>
                </c:pt>
                <c:pt idx="71130">
                  <c:v>115.1</c:v>
                </c:pt>
                <c:pt idx="71131">
                  <c:v>115.1</c:v>
                </c:pt>
                <c:pt idx="71132">
                  <c:v>115.1</c:v>
                </c:pt>
                <c:pt idx="71133">
                  <c:v>115.1</c:v>
                </c:pt>
                <c:pt idx="71134">
                  <c:v>115.1</c:v>
                </c:pt>
                <c:pt idx="71135">
                  <c:v>115.1</c:v>
                </c:pt>
                <c:pt idx="71136">
                  <c:v>115.1</c:v>
                </c:pt>
                <c:pt idx="71137">
                  <c:v>115.1</c:v>
                </c:pt>
                <c:pt idx="71138">
                  <c:v>115.1</c:v>
                </c:pt>
                <c:pt idx="71139">
                  <c:v>115.1</c:v>
                </c:pt>
                <c:pt idx="71140">
                  <c:v>115.1</c:v>
                </c:pt>
                <c:pt idx="71141">
                  <c:v>115.1</c:v>
                </c:pt>
                <c:pt idx="71142">
                  <c:v>115.1</c:v>
                </c:pt>
                <c:pt idx="71143">
                  <c:v>115.1</c:v>
                </c:pt>
                <c:pt idx="71144">
                  <c:v>115.1</c:v>
                </c:pt>
                <c:pt idx="71145">
                  <c:v>115.1</c:v>
                </c:pt>
                <c:pt idx="71146">
                  <c:v>115.1</c:v>
                </c:pt>
                <c:pt idx="71147">
                  <c:v>115.1</c:v>
                </c:pt>
                <c:pt idx="71148">
                  <c:v>115.2</c:v>
                </c:pt>
                <c:pt idx="71149">
                  <c:v>115.2</c:v>
                </c:pt>
                <c:pt idx="71150">
                  <c:v>115.2</c:v>
                </c:pt>
                <c:pt idx="71151">
                  <c:v>115.2</c:v>
                </c:pt>
                <c:pt idx="71152">
                  <c:v>115.2</c:v>
                </c:pt>
                <c:pt idx="71153">
                  <c:v>115.2</c:v>
                </c:pt>
                <c:pt idx="71154">
                  <c:v>115.2</c:v>
                </c:pt>
                <c:pt idx="71155">
                  <c:v>115.2</c:v>
                </c:pt>
                <c:pt idx="71156">
                  <c:v>115.2</c:v>
                </c:pt>
                <c:pt idx="71157">
                  <c:v>115.1</c:v>
                </c:pt>
                <c:pt idx="71158">
                  <c:v>115.2</c:v>
                </c:pt>
                <c:pt idx="71159">
                  <c:v>115.1</c:v>
                </c:pt>
                <c:pt idx="71160">
                  <c:v>115.2</c:v>
                </c:pt>
                <c:pt idx="71161">
                  <c:v>115.2</c:v>
                </c:pt>
                <c:pt idx="71162">
                  <c:v>115.1</c:v>
                </c:pt>
                <c:pt idx="71163">
                  <c:v>115.1</c:v>
                </c:pt>
                <c:pt idx="71164">
                  <c:v>115.1</c:v>
                </c:pt>
                <c:pt idx="71165">
                  <c:v>115.1</c:v>
                </c:pt>
                <c:pt idx="71166">
                  <c:v>115.1</c:v>
                </c:pt>
                <c:pt idx="71167">
                  <c:v>115.1</c:v>
                </c:pt>
                <c:pt idx="71168">
                  <c:v>115.1</c:v>
                </c:pt>
                <c:pt idx="71169">
                  <c:v>115.1</c:v>
                </c:pt>
                <c:pt idx="71170">
                  <c:v>115.1</c:v>
                </c:pt>
                <c:pt idx="71171">
                  <c:v>115.1</c:v>
                </c:pt>
                <c:pt idx="71172">
                  <c:v>115.1</c:v>
                </c:pt>
                <c:pt idx="71173">
                  <c:v>115.1</c:v>
                </c:pt>
                <c:pt idx="71174">
                  <c:v>115.1</c:v>
                </c:pt>
                <c:pt idx="71175">
                  <c:v>115.1</c:v>
                </c:pt>
                <c:pt idx="71176">
                  <c:v>115.1</c:v>
                </c:pt>
                <c:pt idx="71177">
                  <c:v>115.1</c:v>
                </c:pt>
                <c:pt idx="71178">
                  <c:v>115.1</c:v>
                </c:pt>
                <c:pt idx="71179">
                  <c:v>115.1</c:v>
                </c:pt>
                <c:pt idx="71180">
                  <c:v>115.1</c:v>
                </c:pt>
                <c:pt idx="71181">
                  <c:v>115.1</c:v>
                </c:pt>
                <c:pt idx="71182">
                  <c:v>115.1</c:v>
                </c:pt>
                <c:pt idx="71183">
                  <c:v>115.1</c:v>
                </c:pt>
                <c:pt idx="71184">
                  <c:v>115.1</c:v>
                </c:pt>
                <c:pt idx="71185">
                  <c:v>115.1</c:v>
                </c:pt>
                <c:pt idx="71186">
                  <c:v>115.1</c:v>
                </c:pt>
                <c:pt idx="71187">
                  <c:v>115.1</c:v>
                </c:pt>
                <c:pt idx="71188">
                  <c:v>115.1</c:v>
                </c:pt>
                <c:pt idx="71189">
                  <c:v>115.1</c:v>
                </c:pt>
                <c:pt idx="71190">
                  <c:v>115</c:v>
                </c:pt>
                <c:pt idx="71191">
                  <c:v>115</c:v>
                </c:pt>
                <c:pt idx="71192">
                  <c:v>115</c:v>
                </c:pt>
                <c:pt idx="71193">
                  <c:v>115</c:v>
                </c:pt>
                <c:pt idx="71194">
                  <c:v>115</c:v>
                </c:pt>
                <c:pt idx="71195">
                  <c:v>115</c:v>
                </c:pt>
                <c:pt idx="71196">
                  <c:v>115</c:v>
                </c:pt>
                <c:pt idx="71197">
                  <c:v>115</c:v>
                </c:pt>
                <c:pt idx="71198">
                  <c:v>114.9</c:v>
                </c:pt>
                <c:pt idx="71199">
                  <c:v>114.9</c:v>
                </c:pt>
                <c:pt idx="71200">
                  <c:v>114.9</c:v>
                </c:pt>
                <c:pt idx="71201">
                  <c:v>114.9</c:v>
                </c:pt>
                <c:pt idx="71202">
                  <c:v>114.9</c:v>
                </c:pt>
                <c:pt idx="71203">
                  <c:v>114.9</c:v>
                </c:pt>
                <c:pt idx="71204">
                  <c:v>114.9</c:v>
                </c:pt>
                <c:pt idx="71205">
                  <c:v>114.8</c:v>
                </c:pt>
                <c:pt idx="71206">
                  <c:v>114.8</c:v>
                </c:pt>
                <c:pt idx="71207">
                  <c:v>114.8</c:v>
                </c:pt>
                <c:pt idx="71208">
                  <c:v>114.8</c:v>
                </c:pt>
                <c:pt idx="71209">
                  <c:v>114.8</c:v>
                </c:pt>
                <c:pt idx="71210">
                  <c:v>114.8</c:v>
                </c:pt>
                <c:pt idx="71211">
                  <c:v>114.8</c:v>
                </c:pt>
                <c:pt idx="71212">
                  <c:v>114.7</c:v>
                </c:pt>
                <c:pt idx="71213">
                  <c:v>114.7</c:v>
                </c:pt>
                <c:pt idx="71214">
                  <c:v>114.7</c:v>
                </c:pt>
                <c:pt idx="71215">
                  <c:v>114.7</c:v>
                </c:pt>
                <c:pt idx="71216">
                  <c:v>114.7</c:v>
                </c:pt>
                <c:pt idx="71217">
                  <c:v>114.7</c:v>
                </c:pt>
                <c:pt idx="71218">
                  <c:v>114.7</c:v>
                </c:pt>
                <c:pt idx="71219">
                  <c:v>114.7</c:v>
                </c:pt>
                <c:pt idx="71220">
                  <c:v>114.6</c:v>
                </c:pt>
                <c:pt idx="71221">
                  <c:v>114.6</c:v>
                </c:pt>
                <c:pt idx="71222">
                  <c:v>114.6</c:v>
                </c:pt>
                <c:pt idx="71223">
                  <c:v>114.6</c:v>
                </c:pt>
                <c:pt idx="71224">
                  <c:v>114.6</c:v>
                </c:pt>
                <c:pt idx="71225">
                  <c:v>114.6</c:v>
                </c:pt>
                <c:pt idx="71226">
                  <c:v>114.5</c:v>
                </c:pt>
                <c:pt idx="71227">
                  <c:v>114.5</c:v>
                </c:pt>
                <c:pt idx="71228">
                  <c:v>114.5</c:v>
                </c:pt>
                <c:pt idx="71229">
                  <c:v>114.5</c:v>
                </c:pt>
                <c:pt idx="71230">
                  <c:v>114.5</c:v>
                </c:pt>
                <c:pt idx="71231">
                  <c:v>114.4</c:v>
                </c:pt>
                <c:pt idx="71232">
                  <c:v>114.4</c:v>
                </c:pt>
                <c:pt idx="71233">
                  <c:v>114.4</c:v>
                </c:pt>
                <c:pt idx="71234">
                  <c:v>114.4</c:v>
                </c:pt>
                <c:pt idx="71235">
                  <c:v>114.4</c:v>
                </c:pt>
                <c:pt idx="71236">
                  <c:v>114.4</c:v>
                </c:pt>
                <c:pt idx="71237">
                  <c:v>114.3</c:v>
                </c:pt>
                <c:pt idx="71238">
                  <c:v>114.3</c:v>
                </c:pt>
                <c:pt idx="71239">
                  <c:v>114.3</c:v>
                </c:pt>
                <c:pt idx="71240">
                  <c:v>114.3</c:v>
                </c:pt>
                <c:pt idx="71241">
                  <c:v>114.3</c:v>
                </c:pt>
                <c:pt idx="71242">
                  <c:v>114.3</c:v>
                </c:pt>
                <c:pt idx="71243">
                  <c:v>114.3</c:v>
                </c:pt>
                <c:pt idx="71244">
                  <c:v>114.2</c:v>
                </c:pt>
                <c:pt idx="71245">
                  <c:v>114.2</c:v>
                </c:pt>
                <c:pt idx="71246">
                  <c:v>114.2</c:v>
                </c:pt>
                <c:pt idx="71247">
                  <c:v>114.2</c:v>
                </c:pt>
                <c:pt idx="71248">
                  <c:v>114.2</c:v>
                </c:pt>
                <c:pt idx="71249">
                  <c:v>114.2</c:v>
                </c:pt>
                <c:pt idx="71250">
                  <c:v>114.2</c:v>
                </c:pt>
                <c:pt idx="71251">
                  <c:v>114.1</c:v>
                </c:pt>
                <c:pt idx="71252">
                  <c:v>114.1</c:v>
                </c:pt>
                <c:pt idx="71253">
                  <c:v>114.1</c:v>
                </c:pt>
                <c:pt idx="71254">
                  <c:v>114.1</c:v>
                </c:pt>
                <c:pt idx="71255">
                  <c:v>114.1</c:v>
                </c:pt>
                <c:pt idx="71256">
                  <c:v>114</c:v>
                </c:pt>
                <c:pt idx="71257">
                  <c:v>114</c:v>
                </c:pt>
                <c:pt idx="71258">
                  <c:v>114</c:v>
                </c:pt>
                <c:pt idx="71259">
                  <c:v>114</c:v>
                </c:pt>
                <c:pt idx="71260">
                  <c:v>114</c:v>
                </c:pt>
                <c:pt idx="71261">
                  <c:v>114</c:v>
                </c:pt>
                <c:pt idx="71262">
                  <c:v>114</c:v>
                </c:pt>
                <c:pt idx="71263">
                  <c:v>113.9</c:v>
                </c:pt>
                <c:pt idx="71264">
                  <c:v>113.9</c:v>
                </c:pt>
                <c:pt idx="71265">
                  <c:v>113.9</c:v>
                </c:pt>
                <c:pt idx="71266">
                  <c:v>113.9</c:v>
                </c:pt>
                <c:pt idx="71267">
                  <c:v>113.9</c:v>
                </c:pt>
                <c:pt idx="71268">
                  <c:v>113.9</c:v>
                </c:pt>
                <c:pt idx="71269">
                  <c:v>113.9</c:v>
                </c:pt>
                <c:pt idx="71270">
                  <c:v>113.9</c:v>
                </c:pt>
                <c:pt idx="71271">
                  <c:v>113.8</c:v>
                </c:pt>
                <c:pt idx="71272">
                  <c:v>113.8</c:v>
                </c:pt>
                <c:pt idx="71273">
                  <c:v>113.8</c:v>
                </c:pt>
                <c:pt idx="71274">
                  <c:v>113.8</c:v>
                </c:pt>
                <c:pt idx="71275">
                  <c:v>113.8</c:v>
                </c:pt>
                <c:pt idx="71276">
                  <c:v>113.8</c:v>
                </c:pt>
                <c:pt idx="71277">
                  <c:v>113.8</c:v>
                </c:pt>
                <c:pt idx="71278">
                  <c:v>113.8</c:v>
                </c:pt>
                <c:pt idx="71279">
                  <c:v>113.8</c:v>
                </c:pt>
                <c:pt idx="71280">
                  <c:v>113.7</c:v>
                </c:pt>
                <c:pt idx="71281">
                  <c:v>113.7</c:v>
                </c:pt>
                <c:pt idx="71282">
                  <c:v>113.7</c:v>
                </c:pt>
                <c:pt idx="71283">
                  <c:v>113.7</c:v>
                </c:pt>
                <c:pt idx="71284">
                  <c:v>113.7</c:v>
                </c:pt>
                <c:pt idx="71285">
                  <c:v>113.7</c:v>
                </c:pt>
                <c:pt idx="71286">
                  <c:v>113.7</c:v>
                </c:pt>
                <c:pt idx="71287">
                  <c:v>113.7</c:v>
                </c:pt>
                <c:pt idx="71288">
                  <c:v>113.6</c:v>
                </c:pt>
                <c:pt idx="71289">
                  <c:v>113.6</c:v>
                </c:pt>
                <c:pt idx="71290">
                  <c:v>113.6</c:v>
                </c:pt>
                <c:pt idx="71291">
                  <c:v>113.6</c:v>
                </c:pt>
                <c:pt idx="71292">
                  <c:v>113.6</c:v>
                </c:pt>
                <c:pt idx="71293">
                  <c:v>113.6</c:v>
                </c:pt>
                <c:pt idx="71294">
                  <c:v>113.6</c:v>
                </c:pt>
                <c:pt idx="71295">
                  <c:v>113.6</c:v>
                </c:pt>
                <c:pt idx="71296">
                  <c:v>113.6</c:v>
                </c:pt>
                <c:pt idx="71297">
                  <c:v>113.6</c:v>
                </c:pt>
                <c:pt idx="71298">
                  <c:v>113.6</c:v>
                </c:pt>
                <c:pt idx="71299">
                  <c:v>113.5</c:v>
                </c:pt>
                <c:pt idx="71300">
                  <c:v>113.5</c:v>
                </c:pt>
                <c:pt idx="71301">
                  <c:v>113.5</c:v>
                </c:pt>
                <c:pt idx="71302">
                  <c:v>113.5</c:v>
                </c:pt>
                <c:pt idx="71303">
                  <c:v>113.5</c:v>
                </c:pt>
                <c:pt idx="71304">
                  <c:v>113.5</c:v>
                </c:pt>
                <c:pt idx="71305">
                  <c:v>113.5</c:v>
                </c:pt>
                <c:pt idx="71306">
                  <c:v>113.5</c:v>
                </c:pt>
                <c:pt idx="71307">
                  <c:v>113.5</c:v>
                </c:pt>
                <c:pt idx="71308">
                  <c:v>113.4</c:v>
                </c:pt>
                <c:pt idx="71309">
                  <c:v>113.4</c:v>
                </c:pt>
                <c:pt idx="71310">
                  <c:v>113.4</c:v>
                </c:pt>
                <c:pt idx="71311">
                  <c:v>113.4</c:v>
                </c:pt>
                <c:pt idx="71312">
                  <c:v>113.4</c:v>
                </c:pt>
                <c:pt idx="71313">
                  <c:v>113.4</c:v>
                </c:pt>
                <c:pt idx="71314">
                  <c:v>113.4</c:v>
                </c:pt>
                <c:pt idx="71315">
                  <c:v>113.4</c:v>
                </c:pt>
                <c:pt idx="71316">
                  <c:v>113.4</c:v>
                </c:pt>
                <c:pt idx="71317">
                  <c:v>113.4</c:v>
                </c:pt>
                <c:pt idx="71318">
                  <c:v>113.4</c:v>
                </c:pt>
                <c:pt idx="71319">
                  <c:v>113.3</c:v>
                </c:pt>
                <c:pt idx="71320">
                  <c:v>113.3</c:v>
                </c:pt>
                <c:pt idx="71321">
                  <c:v>113.3</c:v>
                </c:pt>
                <c:pt idx="71322">
                  <c:v>113.3</c:v>
                </c:pt>
                <c:pt idx="71323">
                  <c:v>113.3</c:v>
                </c:pt>
                <c:pt idx="71324">
                  <c:v>113.3</c:v>
                </c:pt>
                <c:pt idx="71325">
                  <c:v>113.3</c:v>
                </c:pt>
                <c:pt idx="71326">
                  <c:v>113.3</c:v>
                </c:pt>
                <c:pt idx="71327">
                  <c:v>113.3</c:v>
                </c:pt>
                <c:pt idx="71328">
                  <c:v>113.3</c:v>
                </c:pt>
                <c:pt idx="71329">
                  <c:v>113.2</c:v>
                </c:pt>
                <c:pt idx="71330">
                  <c:v>113.2</c:v>
                </c:pt>
                <c:pt idx="71331">
                  <c:v>113.2</c:v>
                </c:pt>
                <c:pt idx="71332">
                  <c:v>113.2</c:v>
                </c:pt>
                <c:pt idx="71333">
                  <c:v>113.2</c:v>
                </c:pt>
                <c:pt idx="71334">
                  <c:v>113.2</c:v>
                </c:pt>
                <c:pt idx="71335">
                  <c:v>113.2</c:v>
                </c:pt>
                <c:pt idx="71336">
                  <c:v>113.2</c:v>
                </c:pt>
                <c:pt idx="71337">
                  <c:v>113.2</c:v>
                </c:pt>
                <c:pt idx="71338">
                  <c:v>113.2</c:v>
                </c:pt>
                <c:pt idx="71339">
                  <c:v>113.2</c:v>
                </c:pt>
                <c:pt idx="71340">
                  <c:v>113.2</c:v>
                </c:pt>
                <c:pt idx="71341">
                  <c:v>113.2</c:v>
                </c:pt>
                <c:pt idx="71342">
                  <c:v>113.2</c:v>
                </c:pt>
                <c:pt idx="71343">
                  <c:v>113.1</c:v>
                </c:pt>
                <c:pt idx="71344">
                  <c:v>113.1</c:v>
                </c:pt>
                <c:pt idx="71345">
                  <c:v>113.1</c:v>
                </c:pt>
                <c:pt idx="71346">
                  <c:v>113.1</c:v>
                </c:pt>
                <c:pt idx="71347">
                  <c:v>113.1</c:v>
                </c:pt>
                <c:pt idx="71348">
                  <c:v>113.1</c:v>
                </c:pt>
                <c:pt idx="71349">
                  <c:v>113.1</c:v>
                </c:pt>
                <c:pt idx="71350">
                  <c:v>113.1</c:v>
                </c:pt>
                <c:pt idx="71351">
                  <c:v>113.1</c:v>
                </c:pt>
                <c:pt idx="71352">
                  <c:v>113.1</c:v>
                </c:pt>
                <c:pt idx="71353">
                  <c:v>113.1</c:v>
                </c:pt>
                <c:pt idx="71354">
                  <c:v>113.1</c:v>
                </c:pt>
                <c:pt idx="71355">
                  <c:v>113.1</c:v>
                </c:pt>
                <c:pt idx="71356">
                  <c:v>113.1</c:v>
                </c:pt>
                <c:pt idx="71357">
                  <c:v>113.1</c:v>
                </c:pt>
                <c:pt idx="71358">
                  <c:v>113.1</c:v>
                </c:pt>
                <c:pt idx="71359">
                  <c:v>113.1</c:v>
                </c:pt>
                <c:pt idx="71360">
                  <c:v>113.1</c:v>
                </c:pt>
                <c:pt idx="71361">
                  <c:v>113.1</c:v>
                </c:pt>
                <c:pt idx="71362">
                  <c:v>113.1</c:v>
                </c:pt>
                <c:pt idx="71363">
                  <c:v>113.1</c:v>
                </c:pt>
                <c:pt idx="71364">
                  <c:v>113.1</c:v>
                </c:pt>
                <c:pt idx="71365">
                  <c:v>113.1</c:v>
                </c:pt>
                <c:pt idx="71366">
                  <c:v>113.1</c:v>
                </c:pt>
                <c:pt idx="71367">
                  <c:v>113.1</c:v>
                </c:pt>
                <c:pt idx="71368">
                  <c:v>113.1</c:v>
                </c:pt>
                <c:pt idx="71369">
                  <c:v>113.1</c:v>
                </c:pt>
                <c:pt idx="71370">
                  <c:v>113.1</c:v>
                </c:pt>
                <c:pt idx="71371">
                  <c:v>113.1</c:v>
                </c:pt>
                <c:pt idx="71372">
                  <c:v>113.1</c:v>
                </c:pt>
                <c:pt idx="71373">
                  <c:v>113.1</c:v>
                </c:pt>
                <c:pt idx="71374">
                  <c:v>113.1</c:v>
                </c:pt>
                <c:pt idx="71375">
                  <c:v>113.1</c:v>
                </c:pt>
                <c:pt idx="71376">
                  <c:v>113.1</c:v>
                </c:pt>
                <c:pt idx="71377">
                  <c:v>113.1</c:v>
                </c:pt>
                <c:pt idx="71378">
                  <c:v>113.1</c:v>
                </c:pt>
                <c:pt idx="71379">
                  <c:v>113.1</c:v>
                </c:pt>
                <c:pt idx="71380">
                  <c:v>113.1</c:v>
                </c:pt>
                <c:pt idx="71381">
                  <c:v>113.1</c:v>
                </c:pt>
                <c:pt idx="71382">
                  <c:v>113.1</c:v>
                </c:pt>
                <c:pt idx="71383">
                  <c:v>113.1</c:v>
                </c:pt>
                <c:pt idx="71384">
                  <c:v>113.1</c:v>
                </c:pt>
                <c:pt idx="71385">
                  <c:v>113.2</c:v>
                </c:pt>
                <c:pt idx="71386">
                  <c:v>113.2</c:v>
                </c:pt>
                <c:pt idx="71387">
                  <c:v>113.2</c:v>
                </c:pt>
                <c:pt idx="71388">
                  <c:v>113.2</c:v>
                </c:pt>
                <c:pt idx="71389">
                  <c:v>113.2</c:v>
                </c:pt>
                <c:pt idx="71390">
                  <c:v>113.2</c:v>
                </c:pt>
                <c:pt idx="71391">
                  <c:v>113.2</c:v>
                </c:pt>
                <c:pt idx="71392">
                  <c:v>113.2</c:v>
                </c:pt>
                <c:pt idx="71393">
                  <c:v>113.2</c:v>
                </c:pt>
                <c:pt idx="71394">
                  <c:v>113.2</c:v>
                </c:pt>
                <c:pt idx="71395">
                  <c:v>113.2</c:v>
                </c:pt>
                <c:pt idx="71396">
                  <c:v>113.2</c:v>
                </c:pt>
                <c:pt idx="71397">
                  <c:v>113.2</c:v>
                </c:pt>
                <c:pt idx="71398">
                  <c:v>113.3</c:v>
                </c:pt>
                <c:pt idx="71399">
                  <c:v>113.3</c:v>
                </c:pt>
                <c:pt idx="71400">
                  <c:v>113.3</c:v>
                </c:pt>
                <c:pt idx="71401">
                  <c:v>113.3</c:v>
                </c:pt>
                <c:pt idx="71402">
                  <c:v>113.3</c:v>
                </c:pt>
                <c:pt idx="71403">
                  <c:v>113.3</c:v>
                </c:pt>
                <c:pt idx="71404">
                  <c:v>113.3</c:v>
                </c:pt>
                <c:pt idx="71405">
                  <c:v>113.3</c:v>
                </c:pt>
                <c:pt idx="71406">
                  <c:v>113.3</c:v>
                </c:pt>
                <c:pt idx="71407">
                  <c:v>113.3</c:v>
                </c:pt>
                <c:pt idx="71408">
                  <c:v>113.4</c:v>
                </c:pt>
                <c:pt idx="71409">
                  <c:v>113.4</c:v>
                </c:pt>
                <c:pt idx="71410">
                  <c:v>113.4</c:v>
                </c:pt>
                <c:pt idx="71411">
                  <c:v>113.4</c:v>
                </c:pt>
                <c:pt idx="71412">
                  <c:v>113.4</c:v>
                </c:pt>
                <c:pt idx="71413">
                  <c:v>113.4</c:v>
                </c:pt>
                <c:pt idx="71414">
                  <c:v>113.4</c:v>
                </c:pt>
                <c:pt idx="71415">
                  <c:v>113.4</c:v>
                </c:pt>
                <c:pt idx="71416">
                  <c:v>113.5</c:v>
                </c:pt>
                <c:pt idx="71417">
                  <c:v>113.5</c:v>
                </c:pt>
                <c:pt idx="71418">
                  <c:v>113.5</c:v>
                </c:pt>
                <c:pt idx="71419">
                  <c:v>113.5</c:v>
                </c:pt>
                <c:pt idx="71420">
                  <c:v>113.5</c:v>
                </c:pt>
                <c:pt idx="71421">
                  <c:v>113.5</c:v>
                </c:pt>
                <c:pt idx="71422">
                  <c:v>113.5</c:v>
                </c:pt>
                <c:pt idx="71423">
                  <c:v>113.5</c:v>
                </c:pt>
                <c:pt idx="71424">
                  <c:v>113.6</c:v>
                </c:pt>
                <c:pt idx="71425">
                  <c:v>113.6</c:v>
                </c:pt>
                <c:pt idx="71426">
                  <c:v>113.6</c:v>
                </c:pt>
                <c:pt idx="71427">
                  <c:v>113.6</c:v>
                </c:pt>
                <c:pt idx="71428">
                  <c:v>113.6</c:v>
                </c:pt>
                <c:pt idx="71429">
                  <c:v>113.6</c:v>
                </c:pt>
                <c:pt idx="71430">
                  <c:v>113.6</c:v>
                </c:pt>
                <c:pt idx="71431">
                  <c:v>113.6</c:v>
                </c:pt>
                <c:pt idx="71432">
                  <c:v>113.6</c:v>
                </c:pt>
                <c:pt idx="71433">
                  <c:v>113.6</c:v>
                </c:pt>
                <c:pt idx="71434">
                  <c:v>113.7</c:v>
                </c:pt>
                <c:pt idx="71435">
                  <c:v>113.7</c:v>
                </c:pt>
                <c:pt idx="71436">
                  <c:v>113.7</c:v>
                </c:pt>
                <c:pt idx="71437">
                  <c:v>113.7</c:v>
                </c:pt>
                <c:pt idx="71438">
                  <c:v>113.7</c:v>
                </c:pt>
                <c:pt idx="71439">
                  <c:v>113.7</c:v>
                </c:pt>
                <c:pt idx="71440">
                  <c:v>113.8</c:v>
                </c:pt>
                <c:pt idx="71441">
                  <c:v>113.8</c:v>
                </c:pt>
                <c:pt idx="71442">
                  <c:v>113.8</c:v>
                </c:pt>
                <c:pt idx="71443">
                  <c:v>113.8</c:v>
                </c:pt>
                <c:pt idx="71444">
                  <c:v>113.8</c:v>
                </c:pt>
                <c:pt idx="71445">
                  <c:v>113.8</c:v>
                </c:pt>
                <c:pt idx="71446">
                  <c:v>113.8</c:v>
                </c:pt>
                <c:pt idx="71447">
                  <c:v>113.9</c:v>
                </c:pt>
                <c:pt idx="71448">
                  <c:v>113.9</c:v>
                </c:pt>
                <c:pt idx="71449">
                  <c:v>113.9</c:v>
                </c:pt>
                <c:pt idx="71450">
                  <c:v>113.9</c:v>
                </c:pt>
                <c:pt idx="71451">
                  <c:v>113.9</c:v>
                </c:pt>
                <c:pt idx="71452">
                  <c:v>113.9</c:v>
                </c:pt>
                <c:pt idx="71453">
                  <c:v>113.9</c:v>
                </c:pt>
                <c:pt idx="71454">
                  <c:v>114</c:v>
                </c:pt>
                <c:pt idx="71455">
                  <c:v>114</c:v>
                </c:pt>
                <c:pt idx="71456">
                  <c:v>114</c:v>
                </c:pt>
                <c:pt idx="71457">
                  <c:v>114</c:v>
                </c:pt>
                <c:pt idx="71458">
                  <c:v>114</c:v>
                </c:pt>
                <c:pt idx="71459">
                  <c:v>114.1</c:v>
                </c:pt>
                <c:pt idx="71460">
                  <c:v>114.1</c:v>
                </c:pt>
                <c:pt idx="71461">
                  <c:v>114.1</c:v>
                </c:pt>
                <c:pt idx="71462">
                  <c:v>114.1</c:v>
                </c:pt>
                <c:pt idx="71463">
                  <c:v>114.1</c:v>
                </c:pt>
                <c:pt idx="71464">
                  <c:v>114.1</c:v>
                </c:pt>
                <c:pt idx="71465">
                  <c:v>114.2</c:v>
                </c:pt>
                <c:pt idx="71466">
                  <c:v>114.2</c:v>
                </c:pt>
                <c:pt idx="71467">
                  <c:v>114.2</c:v>
                </c:pt>
                <c:pt idx="71468">
                  <c:v>114.2</c:v>
                </c:pt>
                <c:pt idx="71469">
                  <c:v>114.2</c:v>
                </c:pt>
                <c:pt idx="71470">
                  <c:v>114.3</c:v>
                </c:pt>
                <c:pt idx="71471">
                  <c:v>114.3</c:v>
                </c:pt>
                <c:pt idx="71472">
                  <c:v>114.3</c:v>
                </c:pt>
                <c:pt idx="71473">
                  <c:v>114.3</c:v>
                </c:pt>
                <c:pt idx="71474">
                  <c:v>114.3</c:v>
                </c:pt>
                <c:pt idx="71475">
                  <c:v>114.3</c:v>
                </c:pt>
                <c:pt idx="71476">
                  <c:v>114.4</c:v>
                </c:pt>
                <c:pt idx="71477">
                  <c:v>114.4</c:v>
                </c:pt>
                <c:pt idx="71478">
                  <c:v>114.4</c:v>
                </c:pt>
                <c:pt idx="71479">
                  <c:v>114.4</c:v>
                </c:pt>
                <c:pt idx="71480">
                  <c:v>114.4</c:v>
                </c:pt>
                <c:pt idx="71481">
                  <c:v>114.4</c:v>
                </c:pt>
                <c:pt idx="71482">
                  <c:v>114.5</c:v>
                </c:pt>
                <c:pt idx="71483">
                  <c:v>114.5</c:v>
                </c:pt>
                <c:pt idx="71484">
                  <c:v>114.5</c:v>
                </c:pt>
                <c:pt idx="71485">
                  <c:v>114.5</c:v>
                </c:pt>
                <c:pt idx="71486">
                  <c:v>114.5</c:v>
                </c:pt>
                <c:pt idx="71487">
                  <c:v>114.6</c:v>
                </c:pt>
                <c:pt idx="71488">
                  <c:v>114.6</c:v>
                </c:pt>
                <c:pt idx="71489">
                  <c:v>114.6</c:v>
                </c:pt>
                <c:pt idx="71490">
                  <c:v>114.6</c:v>
                </c:pt>
                <c:pt idx="71491">
                  <c:v>114.6</c:v>
                </c:pt>
                <c:pt idx="71492">
                  <c:v>114.6</c:v>
                </c:pt>
                <c:pt idx="71493">
                  <c:v>114.7</c:v>
                </c:pt>
                <c:pt idx="71494">
                  <c:v>114.7</c:v>
                </c:pt>
                <c:pt idx="71495">
                  <c:v>114.7</c:v>
                </c:pt>
                <c:pt idx="71496">
                  <c:v>114.7</c:v>
                </c:pt>
                <c:pt idx="71497">
                  <c:v>114.7</c:v>
                </c:pt>
                <c:pt idx="71498">
                  <c:v>114.7</c:v>
                </c:pt>
                <c:pt idx="71499">
                  <c:v>114.8</c:v>
                </c:pt>
                <c:pt idx="71500">
                  <c:v>114.8</c:v>
                </c:pt>
                <c:pt idx="71501">
                  <c:v>114.8</c:v>
                </c:pt>
                <c:pt idx="71502">
                  <c:v>114.8</c:v>
                </c:pt>
                <c:pt idx="71503">
                  <c:v>114.8</c:v>
                </c:pt>
                <c:pt idx="71504">
                  <c:v>114.8</c:v>
                </c:pt>
                <c:pt idx="71505">
                  <c:v>114.8</c:v>
                </c:pt>
                <c:pt idx="71506">
                  <c:v>114.8</c:v>
                </c:pt>
                <c:pt idx="71507">
                  <c:v>114.9</c:v>
                </c:pt>
                <c:pt idx="71508">
                  <c:v>114.9</c:v>
                </c:pt>
                <c:pt idx="71509">
                  <c:v>114.9</c:v>
                </c:pt>
                <c:pt idx="71510">
                  <c:v>114.9</c:v>
                </c:pt>
                <c:pt idx="71511">
                  <c:v>114.9</c:v>
                </c:pt>
                <c:pt idx="71512">
                  <c:v>114.9</c:v>
                </c:pt>
                <c:pt idx="71513">
                  <c:v>114.9</c:v>
                </c:pt>
                <c:pt idx="71514">
                  <c:v>115</c:v>
                </c:pt>
                <c:pt idx="71515">
                  <c:v>115</c:v>
                </c:pt>
                <c:pt idx="71516">
                  <c:v>115</c:v>
                </c:pt>
                <c:pt idx="71517">
                  <c:v>115</c:v>
                </c:pt>
                <c:pt idx="71518">
                  <c:v>115</c:v>
                </c:pt>
                <c:pt idx="71519">
                  <c:v>115</c:v>
                </c:pt>
                <c:pt idx="71520">
                  <c:v>115</c:v>
                </c:pt>
                <c:pt idx="71521">
                  <c:v>115</c:v>
                </c:pt>
                <c:pt idx="71522">
                  <c:v>115</c:v>
                </c:pt>
                <c:pt idx="71523">
                  <c:v>115.1</c:v>
                </c:pt>
                <c:pt idx="71524">
                  <c:v>115.1</c:v>
                </c:pt>
                <c:pt idx="71525">
                  <c:v>115.1</c:v>
                </c:pt>
                <c:pt idx="71526">
                  <c:v>115.1</c:v>
                </c:pt>
                <c:pt idx="71527">
                  <c:v>115.1</c:v>
                </c:pt>
                <c:pt idx="71528">
                  <c:v>115.1</c:v>
                </c:pt>
                <c:pt idx="71529">
                  <c:v>115.1</c:v>
                </c:pt>
                <c:pt idx="71530">
                  <c:v>115.1</c:v>
                </c:pt>
                <c:pt idx="71531">
                  <c:v>115.1</c:v>
                </c:pt>
                <c:pt idx="71532">
                  <c:v>115.1</c:v>
                </c:pt>
                <c:pt idx="71533">
                  <c:v>115.1</c:v>
                </c:pt>
                <c:pt idx="71534">
                  <c:v>115.2</c:v>
                </c:pt>
                <c:pt idx="71535">
                  <c:v>115.2</c:v>
                </c:pt>
                <c:pt idx="71536">
                  <c:v>115.2</c:v>
                </c:pt>
                <c:pt idx="71537">
                  <c:v>115.2</c:v>
                </c:pt>
                <c:pt idx="71538">
                  <c:v>115.2</c:v>
                </c:pt>
                <c:pt idx="71539">
                  <c:v>115.2</c:v>
                </c:pt>
                <c:pt idx="71540">
                  <c:v>115.2</c:v>
                </c:pt>
                <c:pt idx="71541">
                  <c:v>115.2</c:v>
                </c:pt>
                <c:pt idx="71542">
                  <c:v>115.2</c:v>
                </c:pt>
                <c:pt idx="71543">
                  <c:v>115.2</c:v>
                </c:pt>
                <c:pt idx="71544">
                  <c:v>115.2</c:v>
                </c:pt>
                <c:pt idx="71545">
                  <c:v>115.2</c:v>
                </c:pt>
                <c:pt idx="71546">
                  <c:v>115.3</c:v>
                </c:pt>
                <c:pt idx="71547">
                  <c:v>115.3</c:v>
                </c:pt>
                <c:pt idx="71548">
                  <c:v>115.3</c:v>
                </c:pt>
                <c:pt idx="71549">
                  <c:v>115.3</c:v>
                </c:pt>
                <c:pt idx="71550">
                  <c:v>115.3</c:v>
                </c:pt>
                <c:pt idx="71551">
                  <c:v>115.3</c:v>
                </c:pt>
                <c:pt idx="71552">
                  <c:v>115.3</c:v>
                </c:pt>
                <c:pt idx="71553">
                  <c:v>115.3</c:v>
                </c:pt>
                <c:pt idx="71554">
                  <c:v>115.3</c:v>
                </c:pt>
                <c:pt idx="71555">
                  <c:v>115.3</c:v>
                </c:pt>
                <c:pt idx="71556">
                  <c:v>115.3</c:v>
                </c:pt>
                <c:pt idx="71557">
                  <c:v>115.3</c:v>
                </c:pt>
                <c:pt idx="71558">
                  <c:v>115.3</c:v>
                </c:pt>
                <c:pt idx="71559">
                  <c:v>115.3</c:v>
                </c:pt>
                <c:pt idx="71560">
                  <c:v>115.3</c:v>
                </c:pt>
                <c:pt idx="71561">
                  <c:v>115.3</c:v>
                </c:pt>
                <c:pt idx="71562">
                  <c:v>115.3</c:v>
                </c:pt>
                <c:pt idx="71563">
                  <c:v>115.3</c:v>
                </c:pt>
                <c:pt idx="71564">
                  <c:v>115.3</c:v>
                </c:pt>
                <c:pt idx="71565">
                  <c:v>115.3</c:v>
                </c:pt>
                <c:pt idx="71566">
                  <c:v>115.3</c:v>
                </c:pt>
                <c:pt idx="71567">
                  <c:v>115.3</c:v>
                </c:pt>
                <c:pt idx="71568">
                  <c:v>115.4</c:v>
                </c:pt>
                <c:pt idx="71569">
                  <c:v>115.3</c:v>
                </c:pt>
                <c:pt idx="71570">
                  <c:v>115.4</c:v>
                </c:pt>
                <c:pt idx="71571">
                  <c:v>115.3</c:v>
                </c:pt>
                <c:pt idx="71572">
                  <c:v>115.3</c:v>
                </c:pt>
                <c:pt idx="71573">
                  <c:v>115.3</c:v>
                </c:pt>
                <c:pt idx="71574">
                  <c:v>115.3</c:v>
                </c:pt>
                <c:pt idx="71575">
                  <c:v>115.3</c:v>
                </c:pt>
                <c:pt idx="71576">
                  <c:v>115.3</c:v>
                </c:pt>
                <c:pt idx="71577">
                  <c:v>115.3</c:v>
                </c:pt>
                <c:pt idx="71578">
                  <c:v>115.3</c:v>
                </c:pt>
                <c:pt idx="71579">
                  <c:v>115.3</c:v>
                </c:pt>
                <c:pt idx="71580">
                  <c:v>115.3</c:v>
                </c:pt>
                <c:pt idx="71581">
                  <c:v>115.3</c:v>
                </c:pt>
                <c:pt idx="71582">
                  <c:v>115.3</c:v>
                </c:pt>
                <c:pt idx="71583">
                  <c:v>115.3</c:v>
                </c:pt>
                <c:pt idx="71584">
                  <c:v>115.3</c:v>
                </c:pt>
                <c:pt idx="71585">
                  <c:v>115.3</c:v>
                </c:pt>
                <c:pt idx="71586">
                  <c:v>115.3</c:v>
                </c:pt>
                <c:pt idx="71587">
                  <c:v>115.3</c:v>
                </c:pt>
                <c:pt idx="71588">
                  <c:v>115.3</c:v>
                </c:pt>
                <c:pt idx="71589">
                  <c:v>115.3</c:v>
                </c:pt>
                <c:pt idx="71590">
                  <c:v>115.3</c:v>
                </c:pt>
                <c:pt idx="71591">
                  <c:v>115.3</c:v>
                </c:pt>
                <c:pt idx="71592">
                  <c:v>115.3</c:v>
                </c:pt>
                <c:pt idx="71593">
                  <c:v>115.3</c:v>
                </c:pt>
                <c:pt idx="71594">
                  <c:v>115.3</c:v>
                </c:pt>
                <c:pt idx="71595">
                  <c:v>115.3</c:v>
                </c:pt>
                <c:pt idx="71596">
                  <c:v>115.3</c:v>
                </c:pt>
                <c:pt idx="71597">
                  <c:v>115.3</c:v>
                </c:pt>
                <c:pt idx="71598">
                  <c:v>115.3</c:v>
                </c:pt>
                <c:pt idx="71599">
                  <c:v>115.3</c:v>
                </c:pt>
                <c:pt idx="71600">
                  <c:v>115.3</c:v>
                </c:pt>
                <c:pt idx="71601">
                  <c:v>115.3</c:v>
                </c:pt>
                <c:pt idx="71602">
                  <c:v>115.3</c:v>
                </c:pt>
                <c:pt idx="71603">
                  <c:v>115.2</c:v>
                </c:pt>
                <c:pt idx="71604">
                  <c:v>115.2</c:v>
                </c:pt>
                <c:pt idx="71605">
                  <c:v>115.2</c:v>
                </c:pt>
                <c:pt idx="71606">
                  <c:v>115.2</c:v>
                </c:pt>
                <c:pt idx="71607">
                  <c:v>115.2</c:v>
                </c:pt>
                <c:pt idx="71608">
                  <c:v>115.2</c:v>
                </c:pt>
                <c:pt idx="71609">
                  <c:v>115.2</c:v>
                </c:pt>
                <c:pt idx="71610">
                  <c:v>115.2</c:v>
                </c:pt>
                <c:pt idx="71611">
                  <c:v>115.2</c:v>
                </c:pt>
                <c:pt idx="71612">
                  <c:v>115.2</c:v>
                </c:pt>
                <c:pt idx="71613">
                  <c:v>115.2</c:v>
                </c:pt>
                <c:pt idx="71614">
                  <c:v>115.1</c:v>
                </c:pt>
                <c:pt idx="71615">
                  <c:v>115.1</c:v>
                </c:pt>
                <c:pt idx="71616">
                  <c:v>115.1</c:v>
                </c:pt>
                <c:pt idx="71617">
                  <c:v>115.1</c:v>
                </c:pt>
                <c:pt idx="71618">
                  <c:v>115.1</c:v>
                </c:pt>
                <c:pt idx="71619">
                  <c:v>115.1</c:v>
                </c:pt>
                <c:pt idx="71620">
                  <c:v>115.1</c:v>
                </c:pt>
                <c:pt idx="71621">
                  <c:v>115.1</c:v>
                </c:pt>
                <c:pt idx="71622">
                  <c:v>115.1</c:v>
                </c:pt>
                <c:pt idx="71623">
                  <c:v>115.1</c:v>
                </c:pt>
                <c:pt idx="71624">
                  <c:v>115.1</c:v>
                </c:pt>
                <c:pt idx="71625">
                  <c:v>115</c:v>
                </c:pt>
                <c:pt idx="71626">
                  <c:v>115</c:v>
                </c:pt>
                <c:pt idx="71627">
                  <c:v>115</c:v>
                </c:pt>
                <c:pt idx="71628">
                  <c:v>115</c:v>
                </c:pt>
                <c:pt idx="71629">
                  <c:v>115</c:v>
                </c:pt>
                <c:pt idx="71630">
                  <c:v>115</c:v>
                </c:pt>
                <c:pt idx="71631">
                  <c:v>115</c:v>
                </c:pt>
                <c:pt idx="71632">
                  <c:v>114.9</c:v>
                </c:pt>
                <c:pt idx="71633">
                  <c:v>114.9</c:v>
                </c:pt>
                <c:pt idx="71634">
                  <c:v>114.9</c:v>
                </c:pt>
                <c:pt idx="71635">
                  <c:v>114.9</c:v>
                </c:pt>
                <c:pt idx="71636">
                  <c:v>114.9</c:v>
                </c:pt>
                <c:pt idx="71637">
                  <c:v>114.9</c:v>
                </c:pt>
                <c:pt idx="71638">
                  <c:v>114.9</c:v>
                </c:pt>
                <c:pt idx="71639">
                  <c:v>114.8</c:v>
                </c:pt>
                <c:pt idx="71640">
                  <c:v>114.8</c:v>
                </c:pt>
                <c:pt idx="71641">
                  <c:v>114.8</c:v>
                </c:pt>
                <c:pt idx="71642">
                  <c:v>114.8</c:v>
                </c:pt>
                <c:pt idx="71643">
                  <c:v>114.8</c:v>
                </c:pt>
                <c:pt idx="71644">
                  <c:v>114.8</c:v>
                </c:pt>
                <c:pt idx="71645">
                  <c:v>114.8</c:v>
                </c:pt>
                <c:pt idx="71646">
                  <c:v>114.7</c:v>
                </c:pt>
                <c:pt idx="71647">
                  <c:v>114.7</c:v>
                </c:pt>
                <c:pt idx="71648">
                  <c:v>114.7</c:v>
                </c:pt>
                <c:pt idx="71649">
                  <c:v>114.7</c:v>
                </c:pt>
                <c:pt idx="71650">
                  <c:v>114.7</c:v>
                </c:pt>
                <c:pt idx="71651">
                  <c:v>114.7</c:v>
                </c:pt>
                <c:pt idx="71652">
                  <c:v>114.7</c:v>
                </c:pt>
                <c:pt idx="71653">
                  <c:v>114.6</c:v>
                </c:pt>
                <c:pt idx="71654">
                  <c:v>114.6</c:v>
                </c:pt>
                <c:pt idx="71655">
                  <c:v>114.6</c:v>
                </c:pt>
                <c:pt idx="71656">
                  <c:v>114.6</c:v>
                </c:pt>
                <c:pt idx="71657">
                  <c:v>114.6</c:v>
                </c:pt>
                <c:pt idx="71658">
                  <c:v>114.6</c:v>
                </c:pt>
                <c:pt idx="71659">
                  <c:v>114.5</c:v>
                </c:pt>
                <c:pt idx="71660">
                  <c:v>114.5</c:v>
                </c:pt>
                <c:pt idx="71661">
                  <c:v>114.5</c:v>
                </c:pt>
                <c:pt idx="71662">
                  <c:v>114.5</c:v>
                </c:pt>
                <c:pt idx="71663">
                  <c:v>114.5</c:v>
                </c:pt>
                <c:pt idx="71664">
                  <c:v>114.5</c:v>
                </c:pt>
                <c:pt idx="71665">
                  <c:v>114.4</c:v>
                </c:pt>
                <c:pt idx="71666">
                  <c:v>114.4</c:v>
                </c:pt>
                <c:pt idx="71667">
                  <c:v>114.4</c:v>
                </c:pt>
                <c:pt idx="71668">
                  <c:v>114.4</c:v>
                </c:pt>
                <c:pt idx="71669">
                  <c:v>114.4</c:v>
                </c:pt>
                <c:pt idx="71670">
                  <c:v>114.4</c:v>
                </c:pt>
                <c:pt idx="71671">
                  <c:v>114.4</c:v>
                </c:pt>
                <c:pt idx="71672">
                  <c:v>114.3</c:v>
                </c:pt>
                <c:pt idx="71673">
                  <c:v>114.3</c:v>
                </c:pt>
                <c:pt idx="71674">
                  <c:v>114.3</c:v>
                </c:pt>
                <c:pt idx="71675">
                  <c:v>114.3</c:v>
                </c:pt>
                <c:pt idx="71676">
                  <c:v>114.3</c:v>
                </c:pt>
                <c:pt idx="71677">
                  <c:v>114.3</c:v>
                </c:pt>
                <c:pt idx="71678">
                  <c:v>114.3</c:v>
                </c:pt>
                <c:pt idx="71679">
                  <c:v>114.2</c:v>
                </c:pt>
                <c:pt idx="71680">
                  <c:v>114.2</c:v>
                </c:pt>
                <c:pt idx="71681">
                  <c:v>114.2</c:v>
                </c:pt>
                <c:pt idx="71682">
                  <c:v>114.2</c:v>
                </c:pt>
                <c:pt idx="71683">
                  <c:v>114.2</c:v>
                </c:pt>
                <c:pt idx="71684">
                  <c:v>114.2</c:v>
                </c:pt>
                <c:pt idx="71685">
                  <c:v>114.1</c:v>
                </c:pt>
                <c:pt idx="71686">
                  <c:v>114.1</c:v>
                </c:pt>
                <c:pt idx="71687">
                  <c:v>114.1</c:v>
                </c:pt>
                <c:pt idx="71688">
                  <c:v>114.1</c:v>
                </c:pt>
                <c:pt idx="71689">
                  <c:v>114.1</c:v>
                </c:pt>
                <c:pt idx="71690">
                  <c:v>114.1</c:v>
                </c:pt>
                <c:pt idx="71691">
                  <c:v>114</c:v>
                </c:pt>
                <c:pt idx="71692">
                  <c:v>114</c:v>
                </c:pt>
                <c:pt idx="71693">
                  <c:v>114</c:v>
                </c:pt>
                <c:pt idx="71694">
                  <c:v>114</c:v>
                </c:pt>
                <c:pt idx="71695">
                  <c:v>114</c:v>
                </c:pt>
                <c:pt idx="71696">
                  <c:v>114</c:v>
                </c:pt>
                <c:pt idx="71697">
                  <c:v>114</c:v>
                </c:pt>
                <c:pt idx="71698">
                  <c:v>113.9</c:v>
                </c:pt>
                <c:pt idx="71699">
                  <c:v>113.9</c:v>
                </c:pt>
                <c:pt idx="71700">
                  <c:v>113.9</c:v>
                </c:pt>
                <c:pt idx="71701">
                  <c:v>113.9</c:v>
                </c:pt>
                <c:pt idx="71702">
                  <c:v>113.9</c:v>
                </c:pt>
                <c:pt idx="71703">
                  <c:v>113.9</c:v>
                </c:pt>
                <c:pt idx="71704">
                  <c:v>113.8</c:v>
                </c:pt>
                <c:pt idx="71705">
                  <c:v>113.8</c:v>
                </c:pt>
                <c:pt idx="71706">
                  <c:v>113.8</c:v>
                </c:pt>
                <c:pt idx="71707">
                  <c:v>113.8</c:v>
                </c:pt>
                <c:pt idx="71708">
                  <c:v>113.8</c:v>
                </c:pt>
                <c:pt idx="71709">
                  <c:v>113.8</c:v>
                </c:pt>
                <c:pt idx="71710">
                  <c:v>113.8</c:v>
                </c:pt>
                <c:pt idx="71711">
                  <c:v>113.7</c:v>
                </c:pt>
                <c:pt idx="71712">
                  <c:v>113.7</c:v>
                </c:pt>
                <c:pt idx="71713">
                  <c:v>113.7</c:v>
                </c:pt>
                <c:pt idx="71714">
                  <c:v>113.7</c:v>
                </c:pt>
                <c:pt idx="71715">
                  <c:v>113.7</c:v>
                </c:pt>
                <c:pt idx="71716">
                  <c:v>113.7</c:v>
                </c:pt>
                <c:pt idx="71717">
                  <c:v>113.7</c:v>
                </c:pt>
                <c:pt idx="71718">
                  <c:v>113.7</c:v>
                </c:pt>
                <c:pt idx="71719">
                  <c:v>113.7</c:v>
                </c:pt>
                <c:pt idx="71720">
                  <c:v>113.6</c:v>
                </c:pt>
                <c:pt idx="71721">
                  <c:v>113.6</c:v>
                </c:pt>
                <c:pt idx="71722">
                  <c:v>113.6</c:v>
                </c:pt>
                <c:pt idx="71723">
                  <c:v>113.6</c:v>
                </c:pt>
                <c:pt idx="71724">
                  <c:v>113.6</c:v>
                </c:pt>
                <c:pt idx="71725">
                  <c:v>113.6</c:v>
                </c:pt>
                <c:pt idx="71726">
                  <c:v>113.6</c:v>
                </c:pt>
                <c:pt idx="71727">
                  <c:v>113.6</c:v>
                </c:pt>
                <c:pt idx="71728">
                  <c:v>113.6</c:v>
                </c:pt>
                <c:pt idx="71729">
                  <c:v>113.6</c:v>
                </c:pt>
                <c:pt idx="71730">
                  <c:v>113.6</c:v>
                </c:pt>
                <c:pt idx="71731">
                  <c:v>113.5</c:v>
                </c:pt>
                <c:pt idx="71732">
                  <c:v>113.5</c:v>
                </c:pt>
                <c:pt idx="71733">
                  <c:v>113.5</c:v>
                </c:pt>
                <c:pt idx="71734">
                  <c:v>113.5</c:v>
                </c:pt>
                <c:pt idx="71735">
                  <c:v>113.5</c:v>
                </c:pt>
                <c:pt idx="71736">
                  <c:v>113.5</c:v>
                </c:pt>
                <c:pt idx="71737">
                  <c:v>113.5</c:v>
                </c:pt>
                <c:pt idx="71738">
                  <c:v>113.5</c:v>
                </c:pt>
                <c:pt idx="71739">
                  <c:v>113.5</c:v>
                </c:pt>
                <c:pt idx="71740">
                  <c:v>113.5</c:v>
                </c:pt>
                <c:pt idx="71741">
                  <c:v>113.4</c:v>
                </c:pt>
                <c:pt idx="71742">
                  <c:v>113.4</c:v>
                </c:pt>
                <c:pt idx="71743">
                  <c:v>113.4</c:v>
                </c:pt>
                <c:pt idx="71744">
                  <c:v>113.4</c:v>
                </c:pt>
                <c:pt idx="71745">
                  <c:v>113.4</c:v>
                </c:pt>
                <c:pt idx="71746">
                  <c:v>113.4</c:v>
                </c:pt>
                <c:pt idx="71747">
                  <c:v>113.4</c:v>
                </c:pt>
                <c:pt idx="71748">
                  <c:v>113.4</c:v>
                </c:pt>
                <c:pt idx="71749">
                  <c:v>113.4</c:v>
                </c:pt>
                <c:pt idx="71750">
                  <c:v>113.4</c:v>
                </c:pt>
                <c:pt idx="71751">
                  <c:v>113.4</c:v>
                </c:pt>
                <c:pt idx="71752">
                  <c:v>113.4</c:v>
                </c:pt>
                <c:pt idx="71753">
                  <c:v>113.3</c:v>
                </c:pt>
                <c:pt idx="71754">
                  <c:v>113.3</c:v>
                </c:pt>
                <c:pt idx="71755">
                  <c:v>113.3</c:v>
                </c:pt>
                <c:pt idx="71756">
                  <c:v>113.3</c:v>
                </c:pt>
                <c:pt idx="71757">
                  <c:v>113.3</c:v>
                </c:pt>
                <c:pt idx="71758">
                  <c:v>113.3</c:v>
                </c:pt>
                <c:pt idx="71759">
                  <c:v>113.3</c:v>
                </c:pt>
                <c:pt idx="71760">
                  <c:v>113.3</c:v>
                </c:pt>
                <c:pt idx="71761">
                  <c:v>113.3</c:v>
                </c:pt>
                <c:pt idx="71762">
                  <c:v>113.3</c:v>
                </c:pt>
                <c:pt idx="71763">
                  <c:v>113.3</c:v>
                </c:pt>
                <c:pt idx="71764">
                  <c:v>113.3</c:v>
                </c:pt>
                <c:pt idx="71765">
                  <c:v>113.3</c:v>
                </c:pt>
                <c:pt idx="71766">
                  <c:v>113.3</c:v>
                </c:pt>
                <c:pt idx="71767">
                  <c:v>113.3</c:v>
                </c:pt>
                <c:pt idx="71768">
                  <c:v>113.3</c:v>
                </c:pt>
                <c:pt idx="71769">
                  <c:v>113.3</c:v>
                </c:pt>
                <c:pt idx="71770">
                  <c:v>113.3</c:v>
                </c:pt>
                <c:pt idx="71771">
                  <c:v>113.3</c:v>
                </c:pt>
                <c:pt idx="71772">
                  <c:v>113.3</c:v>
                </c:pt>
                <c:pt idx="71773">
                  <c:v>113.3</c:v>
                </c:pt>
                <c:pt idx="71774">
                  <c:v>113.3</c:v>
                </c:pt>
                <c:pt idx="71775">
                  <c:v>113.3</c:v>
                </c:pt>
                <c:pt idx="71776">
                  <c:v>113.3</c:v>
                </c:pt>
                <c:pt idx="71777">
                  <c:v>113.3</c:v>
                </c:pt>
                <c:pt idx="71778">
                  <c:v>113.3</c:v>
                </c:pt>
                <c:pt idx="71779">
                  <c:v>113.3</c:v>
                </c:pt>
                <c:pt idx="71780">
                  <c:v>113.3</c:v>
                </c:pt>
                <c:pt idx="71781">
                  <c:v>113.3</c:v>
                </c:pt>
                <c:pt idx="71782">
                  <c:v>113.3</c:v>
                </c:pt>
                <c:pt idx="71783">
                  <c:v>113.3</c:v>
                </c:pt>
                <c:pt idx="71784">
                  <c:v>113.3</c:v>
                </c:pt>
                <c:pt idx="71785">
                  <c:v>113.3</c:v>
                </c:pt>
                <c:pt idx="71786">
                  <c:v>113.3</c:v>
                </c:pt>
                <c:pt idx="71787">
                  <c:v>113.3</c:v>
                </c:pt>
                <c:pt idx="71788">
                  <c:v>113.3</c:v>
                </c:pt>
                <c:pt idx="71789">
                  <c:v>113.3</c:v>
                </c:pt>
                <c:pt idx="71790">
                  <c:v>113.3</c:v>
                </c:pt>
                <c:pt idx="71791">
                  <c:v>113.3</c:v>
                </c:pt>
                <c:pt idx="71792">
                  <c:v>113.3</c:v>
                </c:pt>
                <c:pt idx="71793">
                  <c:v>113.3</c:v>
                </c:pt>
                <c:pt idx="71794">
                  <c:v>113.3</c:v>
                </c:pt>
                <c:pt idx="71795">
                  <c:v>113.3</c:v>
                </c:pt>
                <c:pt idx="71796">
                  <c:v>113.3</c:v>
                </c:pt>
                <c:pt idx="71797">
                  <c:v>113.3</c:v>
                </c:pt>
                <c:pt idx="71798">
                  <c:v>113.3</c:v>
                </c:pt>
                <c:pt idx="71799">
                  <c:v>113.3</c:v>
                </c:pt>
                <c:pt idx="71800">
                  <c:v>113.3</c:v>
                </c:pt>
                <c:pt idx="71801">
                  <c:v>113.3</c:v>
                </c:pt>
                <c:pt idx="71802">
                  <c:v>113.3</c:v>
                </c:pt>
                <c:pt idx="71803">
                  <c:v>113.3</c:v>
                </c:pt>
                <c:pt idx="71804">
                  <c:v>113.3</c:v>
                </c:pt>
                <c:pt idx="71805">
                  <c:v>113.3</c:v>
                </c:pt>
                <c:pt idx="71806">
                  <c:v>113.3</c:v>
                </c:pt>
                <c:pt idx="71807">
                  <c:v>113.4</c:v>
                </c:pt>
                <c:pt idx="71808">
                  <c:v>113.4</c:v>
                </c:pt>
                <c:pt idx="71809">
                  <c:v>113.4</c:v>
                </c:pt>
                <c:pt idx="71810">
                  <c:v>113.4</c:v>
                </c:pt>
                <c:pt idx="71811">
                  <c:v>113.4</c:v>
                </c:pt>
                <c:pt idx="71812">
                  <c:v>113.4</c:v>
                </c:pt>
                <c:pt idx="71813">
                  <c:v>113.4</c:v>
                </c:pt>
                <c:pt idx="71814">
                  <c:v>113.4</c:v>
                </c:pt>
                <c:pt idx="71815">
                  <c:v>113.4</c:v>
                </c:pt>
                <c:pt idx="71816">
                  <c:v>113.4</c:v>
                </c:pt>
                <c:pt idx="71817">
                  <c:v>113.4</c:v>
                </c:pt>
                <c:pt idx="71818">
                  <c:v>113.4</c:v>
                </c:pt>
                <c:pt idx="71819">
                  <c:v>113.5</c:v>
                </c:pt>
                <c:pt idx="71820">
                  <c:v>113.5</c:v>
                </c:pt>
                <c:pt idx="71821">
                  <c:v>113.5</c:v>
                </c:pt>
                <c:pt idx="71822">
                  <c:v>113.5</c:v>
                </c:pt>
                <c:pt idx="71823">
                  <c:v>113.5</c:v>
                </c:pt>
                <c:pt idx="71824">
                  <c:v>113.5</c:v>
                </c:pt>
                <c:pt idx="71825">
                  <c:v>113.5</c:v>
                </c:pt>
                <c:pt idx="71826">
                  <c:v>113.5</c:v>
                </c:pt>
                <c:pt idx="71827">
                  <c:v>113.6</c:v>
                </c:pt>
                <c:pt idx="71828">
                  <c:v>113.6</c:v>
                </c:pt>
                <c:pt idx="71829">
                  <c:v>113.6</c:v>
                </c:pt>
                <c:pt idx="71830">
                  <c:v>113.6</c:v>
                </c:pt>
                <c:pt idx="71831">
                  <c:v>113.6</c:v>
                </c:pt>
                <c:pt idx="71832">
                  <c:v>113.6</c:v>
                </c:pt>
                <c:pt idx="71833">
                  <c:v>113.6</c:v>
                </c:pt>
                <c:pt idx="71834">
                  <c:v>113.6</c:v>
                </c:pt>
                <c:pt idx="71835">
                  <c:v>113.6</c:v>
                </c:pt>
                <c:pt idx="71836">
                  <c:v>113.7</c:v>
                </c:pt>
                <c:pt idx="71837">
                  <c:v>113.7</c:v>
                </c:pt>
                <c:pt idx="71838">
                  <c:v>113.7</c:v>
                </c:pt>
                <c:pt idx="71839">
                  <c:v>113.7</c:v>
                </c:pt>
                <c:pt idx="71840">
                  <c:v>113.7</c:v>
                </c:pt>
                <c:pt idx="71841">
                  <c:v>113.7</c:v>
                </c:pt>
                <c:pt idx="71842">
                  <c:v>113.7</c:v>
                </c:pt>
                <c:pt idx="71843">
                  <c:v>113.7</c:v>
                </c:pt>
                <c:pt idx="71844">
                  <c:v>113.8</c:v>
                </c:pt>
                <c:pt idx="71845">
                  <c:v>113.8</c:v>
                </c:pt>
                <c:pt idx="71846">
                  <c:v>113.8</c:v>
                </c:pt>
                <c:pt idx="71847">
                  <c:v>113.8</c:v>
                </c:pt>
                <c:pt idx="71848">
                  <c:v>113.8</c:v>
                </c:pt>
                <c:pt idx="71849">
                  <c:v>113.8</c:v>
                </c:pt>
                <c:pt idx="71850">
                  <c:v>113.8</c:v>
                </c:pt>
                <c:pt idx="71851">
                  <c:v>113.8</c:v>
                </c:pt>
                <c:pt idx="71852">
                  <c:v>113.9</c:v>
                </c:pt>
                <c:pt idx="71853">
                  <c:v>113.9</c:v>
                </c:pt>
                <c:pt idx="71854">
                  <c:v>113.9</c:v>
                </c:pt>
                <c:pt idx="71855">
                  <c:v>113.9</c:v>
                </c:pt>
                <c:pt idx="71856">
                  <c:v>113.9</c:v>
                </c:pt>
                <c:pt idx="71857">
                  <c:v>113.9</c:v>
                </c:pt>
                <c:pt idx="71858">
                  <c:v>113.9</c:v>
                </c:pt>
                <c:pt idx="71859">
                  <c:v>113.9</c:v>
                </c:pt>
                <c:pt idx="71860">
                  <c:v>114</c:v>
                </c:pt>
                <c:pt idx="71861">
                  <c:v>114</c:v>
                </c:pt>
                <c:pt idx="71862">
                  <c:v>114</c:v>
                </c:pt>
                <c:pt idx="71863">
                  <c:v>114</c:v>
                </c:pt>
                <c:pt idx="71864">
                  <c:v>114</c:v>
                </c:pt>
                <c:pt idx="71865">
                  <c:v>114</c:v>
                </c:pt>
                <c:pt idx="71866">
                  <c:v>114</c:v>
                </c:pt>
                <c:pt idx="71867">
                  <c:v>114.1</c:v>
                </c:pt>
                <c:pt idx="71868">
                  <c:v>114.1</c:v>
                </c:pt>
                <c:pt idx="71869">
                  <c:v>114.1</c:v>
                </c:pt>
                <c:pt idx="71870">
                  <c:v>114.1</c:v>
                </c:pt>
                <c:pt idx="71871">
                  <c:v>114.1</c:v>
                </c:pt>
                <c:pt idx="71872">
                  <c:v>114.1</c:v>
                </c:pt>
                <c:pt idx="71873">
                  <c:v>114.1</c:v>
                </c:pt>
                <c:pt idx="71874">
                  <c:v>114.2</c:v>
                </c:pt>
                <c:pt idx="71875">
                  <c:v>114.2</c:v>
                </c:pt>
                <c:pt idx="71876">
                  <c:v>114.2</c:v>
                </c:pt>
                <c:pt idx="71877">
                  <c:v>114.2</c:v>
                </c:pt>
                <c:pt idx="71878">
                  <c:v>114.2</c:v>
                </c:pt>
                <c:pt idx="71879">
                  <c:v>114.2</c:v>
                </c:pt>
                <c:pt idx="71880">
                  <c:v>114.3</c:v>
                </c:pt>
                <c:pt idx="71881">
                  <c:v>114.3</c:v>
                </c:pt>
                <c:pt idx="71882">
                  <c:v>114.3</c:v>
                </c:pt>
                <c:pt idx="71883">
                  <c:v>114.3</c:v>
                </c:pt>
                <c:pt idx="71884">
                  <c:v>114.3</c:v>
                </c:pt>
                <c:pt idx="71885">
                  <c:v>114.4</c:v>
                </c:pt>
                <c:pt idx="71886">
                  <c:v>114.4</c:v>
                </c:pt>
                <c:pt idx="71887">
                  <c:v>114.4</c:v>
                </c:pt>
                <c:pt idx="71888">
                  <c:v>114.4</c:v>
                </c:pt>
                <c:pt idx="71889">
                  <c:v>114.4</c:v>
                </c:pt>
                <c:pt idx="71890">
                  <c:v>114.5</c:v>
                </c:pt>
                <c:pt idx="71891">
                  <c:v>114.5</c:v>
                </c:pt>
                <c:pt idx="71892">
                  <c:v>114.5</c:v>
                </c:pt>
                <c:pt idx="71893">
                  <c:v>114.5</c:v>
                </c:pt>
                <c:pt idx="71894">
                  <c:v>114.6</c:v>
                </c:pt>
                <c:pt idx="71895">
                  <c:v>114.6</c:v>
                </c:pt>
                <c:pt idx="71896">
                  <c:v>114.6</c:v>
                </c:pt>
                <c:pt idx="71897">
                  <c:v>114.6</c:v>
                </c:pt>
                <c:pt idx="71898">
                  <c:v>114.6</c:v>
                </c:pt>
                <c:pt idx="71899">
                  <c:v>114.7</c:v>
                </c:pt>
                <c:pt idx="71900">
                  <c:v>114.7</c:v>
                </c:pt>
                <c:pt idx="71901">
                  <c:v>114.7</c:v>
                </c:pt>
                <c:pt idx="71902">
                  <c:v>114.7</c:v>
                </c:pt>
                <c:pt idx="71903">
                  <c:v>114.7</c:v>
                </c:pt>
                <c:pt idx="71904">
                  <c:v>114.8</c:v>
                </c:pt>
                <c:pt idx="71905">
                  <c:v>114.8</c:v>
                </c:pt>
                <c:pt idx="71906">
                  <c:v>114.8</c:v>
                </c:pt>
                <c:pt idx="71907">
                  <c:v>114.8</c:v>
                </c:pt>
                <c:pt idx="71908">
                  <c:v>114.8</c:v>
                </c:pt>
                <c:pt idx="71909">
                  <c:v>114.8</c:v>
                </c:pt>
                <c:pt idx="71910">
                  <c:v>114.9</c:v>
                </c:pt>
                <c:pt idx="71911">
                  <c:v>114.9</c:v>
                </c:pt>
                <c:pt idx="71912">
                  <c:v>114.9</c:v>
                </c:pt>
                <c:pt idx="71913">
                  <c:v>114.9</c:v>
                </c:pt>
                <c:pt idx="71914">
                  <c:v>114.9</c:v>
                </c:pt>
                <c:pt idx="71915">
                  <c:v>114.9</c:v>
                </c:pt>
                <c:pt idx="71916">
                  <c:v>115</c:v>
                </c:pt>
                <c:pt idx="71917">
                  <c:v>115</c:v>
                </c:pt>
                <c:pt idx="71918">
                  <c:v>115</c:v>
                </c:pt>
                <c:pt idx="71919">
                  <c:v>115</c:v>
                </c:pt>
                <c:pt idx="71920">
                  <c:v>115</c:v>
                </c:pt>
                <c:pt idx="71921">
                  <c:v>115</c:v>
                </c:pt>
                <c:pt idx="71922">
                  <c:v>115.1</c:v>
                </c:pt>
                <c:pt idx="71923">
                  <c:v>115.1</c:v>
                </c:pt>
                <c:pt idx="71924">
                  <c:v>115.1</c:v>
                </c:pt>
                <c:pt idx="71925">
                  <c:v>115.1</c:v>
                </c:pt>
                <c:pt idx="71926">
                  <c:v>115.1</c:v>
                </c:pt>
                <c:pt idx="71927">
                  <c:v>115.1</c:v>
                </c:pt>
                <c:pt idx="71928">
                  <c:v>115.1</c:v>
                </c:pt>
                <c:pt idx="71929">
                  <c:v>115.1</c:v>
                </c:pt>
                <c:pt idx="71930">
                  <c:v>115.2</c:v>
                </c:pt>
                <c:pt idx="71931">
                  <c:v>115.2</c:v>
                </c:pt>
                <c:pt idx="71932">
                  <c:v>115.2</c:v>
                </c:pt>
                <c:pt idx="71933">
                  <c:v>115.2</c:v>
                </c:pt>
                <c:pt idx="71934">
                  <c:v>115.2</c:v>
                </c:pt>
                <c:pt idx="71935">
                  <c:v>115.2</c:v>
                </c:pt>
                <c:pt idx="71936">
                  <c:v>115.2</c:v>
                </c:pt>
                <c:pt idx="71937">
                  <c:v>115.2</c:v>
                </c:pt>
                <c:pt idx="71938">
                  <c:v>115.3</c:v>
                </c:pt>
                <c:pt idx="71939">
                  <c:v>115.3</c:v>
                </c:pt>
                <c:pt idx="71940">
                  <c:v>115.3</c:v>
                </c:pt>
                <c:pt idx="71941">
                  <c:v>115.3</c:v>
                </c:pt>
                <c:pt idx="71942">
                  <c:v>115.3</c:v>
                </c:pt>
                <c:pt idx="71943">
                  <c:v>115.3</c:v>
                </c:pt>
                <c:pt idx="71944">
                  <c:v>115.3</c:v>
                </c:pt>
                <c:pt idx="71945">
                  <c:v>115.3</c:v>
                </c:pt>
                <c:pt idx="71946">
                  <c:v>115.3</c:v>
                </c:pt>
                <c:pt idx="71947">
                  <c:v>115.3</c:v>
                </c:pt>
                <c:pt idx="71948">
                  <c:v>115.3</c:v>
                </c:pt>
                <c:pt idx="71949">
                  <c:v>115.4</c:v>
                </c:pt>
                <c:pt idx="71950">
                  <c:v>115.4</c:v>
                </c:pt>
                <c:pt idx="71951">
                  <c:v>115.4</c:v>
                </c:pt>
                <c:pt idx="71952">
                  <c:v>115.4</c:v>
                </c:pt>
                <c:pt idx="71953">
                  <c:v>115.4</c:v>
                </c:pt>
                <c:pt idx="71954">
                  <c:v>115.4</c:v>
                </c:pt>
                <c:pt idx="71955">
                  <c:v>115.4</c:v>
                </c:pt>
                <c:pt idx="71956">
                  <c:v>115.4</c:v>
                </c:pt>
                <c:pt idx="71957">
                  <c:v>115.4</c:v>
                </c:pt>
                <c:pt idx="71958">
                  <c:v>115.4</c:v>
                </c:pt>
                <c:pt idx="71959">
                  <c:v>115.5</c:v>
                </c:pt>
                <c:pt idx="71960">
                  <c:v>115.5</c:v>
                </c:pt>
                <c:pt idx="71961">
                  <c:v>115.5</c:v>
                </c:pt>
                <c:pt idx="71962">
                  <c:v>115.5</c:v>
                </c:pt>
                <c:pt idx="71963">
                  <c:v>115.5</c:v>
                </c:pt>
                <c:pt idx="71964">
                  <c:v>115.5</c:v>
                </c:pt>
                <c:pt idx="71965">
                  <c:v>115.5</c:v>
                </c:pt>
                <c:pt idx="71966">
                  <c:v>115.5</c:v>
                </c:pt>
                <c:pt idx="71967">
                  <c:v>115.5</c:v>
                </c:pt>
                <c:pt idx="71968">
                  <c:v>115.5</c:v>
                </c:pt>
                <c:pt idx="71969">
                  <c:v>115.5</c:v>
                </c:pt>
                <c:pt idx="71970">
                  <c:v>115.5</c:v>
                </c:pt>
                <c:pt idx="71971">
                  <c:v>115.5</c:v>
                </c:pt>
                <c:pt idx="71972">
                  <c:v>115.5</c:v>
                </c:pt>
                <c:pt idx="71973">
                  <c:v>115.5</c:v>
                </c:pt>
                <c:pt idx="71974">
                  <c:v>115.5</c:v>
                </c:pt>
                <c:pt idx="71975">
                  <c:v>115.5</c:v>
                </c:pt>
                <c:pt idx="71976">
                  <c:v>115.5</c:v>
                </c:pt>
                <c:pt idx="71977">
                  <c:v>115.5</c:v>
                </c:pt>
                <c:pt idx="71978">
                  <c:v>115.5</c:v>
                </c:pt>
                <c:pt idx="71979">
                  <c:v>115.5</c:v>
                </c:pt>
                <c:pt idx="71980">
                  <c:v>115.5</c:v>
                </c:pt>
                <c:pt idx="71981">
                  <c:v>115.5</c:v>
                </c:pt>
                <c:pt idx="71982">
                  <c:v>115.5</c:v>
                </c:pt>
                <c:pt idx="71983">
                  <c:v>115.5</c:v>
                </c:pt>
                <c:pt idx="71984">
                  <c:v>115.5</c:v>
                </c:pt>
                <c:pt idx="71985">
                  <c:v>115.6</c:v>
                </c:pt>
                <c:pt idx="71986">
                  <c:v>115.5</c:v>
                </c:pt>
                <c:pt idx="71987">
                  <c:v>115.6</c:v>
                </c:pt>
                <c:pt idx="71988">
                  <c:v>115.6</c:v>
                </c:pt>
                <c:pt idx="71989">
                  <c:v>115.6</c:v>
                </c:pt>
                <c:pt idx="71990">
                  <c:v>115.5</c:v>
                </c:pt>
                <c:pt idx="71991">
                  <c:v>115.5</c:v>
                </c:pt>
                <c:pt idx="71992">
                  <c:v>115.5</c:v>
                </c:pt>
                <c:pt idx="71993">
                  <c:v>115.6</c:v>
                </c:pt>
                <c:pt idx="71994">
                  <c:v>115.6</c:v>
                </c:pt>
                <c:pt idx="71995">
                  <c:v>115.6</c:v>
                </c:pt>
                <c:pt idx="71996">
                  <c:v>115.5</c:v>
                </c:pt>
                <c:pt idx="71997">
                  <c:v>115.5</c:v>
                </c:pt>
                <c:pt idx="71998">
                  <c:v>115.5</c:v>
                </c:pt>
                <c:pt idx="71999">
                  <c:v>115.5</c:v>
                </c:pt>
                <c:pt idx="72000">
                  <c:v>115.5</c:v>
                </c:pt>
                <c:pt idx="72001">
                  <c:v>115.5</c:v>
                </c:pt>
                <c:pt idx="72002">
                  <c:v>115.5</c:v>
                </c:pt>
                <c:pt idx="72003">
                  <c:v>115.5</c:v>
                </c:pt>
                <c:pt idx="72004">
                  <c:v>115.5</c:v>
                </c:pt>
                <c:pt idx="72005">
                  <c:v>115.5</c:v>
                </c:pt>
                <c:pt idx="72006">
                  <c:v>115.5</c:v>
                </c:pt>
                <c:pt idx="72007">
                  <c:v>115.5</c:v>
                </c:pt>
                <c:pt idx="72008">
                  <c:v>115.5</c:v>
                </c:pt>
                <c:pt idx="72009">
                  <c:v>115.5</c:v>
                </c:pt>
                <c:pt idx="72010">
                  <c:v>115.5</c:v>
                </c:pt>
                <c:pt idx="72011">
                  <c:v>115.5</c:v>
                </c:pt>
                <c:pt idx="72012">
                  <c:v>115.5</c:v>
                </c:pt>
                <c:pt idx="72013">
                  <c:v>115.5</c:v>
                </c:pt>
                <c:pt idx="72014">
                  <c:v>115.5</c:v>
                </c:pt>
                <c:pt idx="72015">
                  <c:v>115.5</c:v>
                </c:pt>
                <c:pt idx="72016">
                  <c:v>115.5</c:v>
                </c:pt>
                <c:pt idx="72017">
                  <c:v>115.5</c:v>
                </c:pt>
                <c:pt idx="72018">
                  <c:v>115.5</c:v>
                </c:pt>
                <c:pt idx="72019">
                  <c:v>115.5</c:v>
                </c:pt>
                <c:pt idx="72020">
                  <c:v>115.5</c:v>
                </c:pt>
                <c:pt idx="72021">
                  <c:v>115.4</c:v>
                </c:pt>
                <c:pt idx="72022">
                  <c:v>115.4</c:v>
                </c:pt>
                <c:pt idx="72023">
                  <c:v>115.4</c:v>
                </c:pt>
                <c:pt idx="72024">
                  <c:v>115.4</c:v>
                </c:pt>
                <c:pt idx="72025">
                  <c:v>115.4</c:v>
                </c:pt>
                <c:pt idx="72026">
                  <c:v>115.4</c:v>
                </c:pt>
                <c:pt idx="72027">
                  <c:v>115.4</c:v>
                </c:pt>
                <c:pt idx="72028">
                  <c:v>115.4</c:v>
                </c:pt>
                <c:pt idx="72029">
                  <c:v>115.4</c:v>
                </c:pt>
                <c:pt idx="72030">
                  <c:v>115.4</c:v>
                </c:pt>
                <c:pt idx="72031">
                  <c:v>115.4</c:v>
                </c:pt>
                <c:pt idx="72032">
                  <c:v>115.4</c:v>
                </c:pt>
                <c:pt idx="72033">
                  <c:v>115.3</c:v>
                </c:pt>
                <c:pt idx="72034">
                  <c:v>115.3</c:v>
                </c:pt>
                <c:pt idx="72035">
                  <c:v>115.3</c:v>
                </c:pt>
                <c:pt idx="72036">
                  <c:v>115.3</c:v>
                </c:pt>
                <c:pt idx="72037">
                  <c:v>115.3</c:v>
                </c:pt>
                <c:pt idx="72038">
                  <c:v>115.3</c:v>
                </c:pt>
                <c:pt idx="72039">
                  <c:v>115.3</c:v>
                </c:pt>
                <c:pt idx="72040">
                  <c:v>115.3</c:v>
                </c:pt>
                <c:pt idx="72041">
                  <c:v>115.2</c:v>
                </c:pt>
                <c:pt idx="72042">
                  <c:v>115.2</c:v>
                </c:pt>
                <c:pt idx="72043">
                  <c:v>115.2</c:v>
                </c:pt>
                <c:pt idx="72044">
                  <c:v>115.2</c:v>
                </c:pt>
                <c:pt idx="72045">
                  <c:v>115.2</c:v>
                </c:pt>
                <c:pt idx="72046">
                  <c:v>115.2</c:v>
                </c:pt>
                <c:pt idx="72047">
                  <c:v>115.2</c:v>
                </c:pt>
                <c:pt idx="72048">
                  <c:v>115.1</c:v>
                </c:pt>
                <c:pt idx="72049">
                  <c:v>115.1</c:v>
                </c:pt>
                <c:pt idx="72050">
                  <c:v>115.1</c:v>
                </c:pt>
                <c:pt idx="72051">
                  <c:v>115.1</c:v>
                </c:pt>
                <c:pt idx="72052">
                  <c:v>115.1</c:v>
                </c:pt>
                <c:pt idx="72053">
                  <c:v>115.1</c:v>
                </c:pt>
                <c:pt idx="72054">
                  <c:v>115.1</c:v>
                </c:pt>
                <c:pt idx="72055">
                  <c:v>115.1</c:v>
                </c:pt>
                <c:pt idx="72056">
                  <c:v>115.1</c:v>
                </c:pt>
                <c:pt idx="72057">
                  <c:v>115</c:v>
                </c:pt>
                <c:pt idx="72058">
                  <c:v>115</c:v>
                </c:pt>
                <c:pt idx="72059">
                  <c:v>115</c:v>
                </c:pt>
                <c:pt idx="72060">
                  <c:v>115</c:v>
                </c:pt>
                <c:pt idx="72061">
                  <c:v>115</c:v>
                </c:pt>
                <c:pt idx="72062">
                  <c:v>115</c:v>
                </c:pt>
                <c:pt idx="72063">
                  <c:v>115</c:v>
                </c:pt>
                <c:pt idx="72064">
                  <c:v>115</c:v>
                </c:pt>
                <c:pt idx="72065">
                  <c:v>114.9</c:v>
                </c:pt>
                <c:pt idx="72066">
                  <c:v>114.9</c:v>
                </c:pt>
                <c:pt idx="72067">
                  <c:v>114.9</c:v>
                </c:pt>
                <c:pt idx="72068">
                  <c:v>114.9</c:v>
                </c:pt>
                <c:pt idx="72069">
                  <c:v>114.9</c:v>
                </c:pt>
                <c:pt idx="72070">
                  <c:v>114.9</c:v>
                </c:pt>
                <c:pt idx="72071">
                  <c:v>114.8</c:v>
                </c:pt>
                <c:pt idx="72072">
                  <c:v>114.8</c:v>
                </c:pt>
                <c:pt idx="72073">
                  <c:v>114.8</c:v>
                </c:pt>
                <c:pt idx="72074">
                  <c:v>114.8</c:v>
                </c:pt>
                <c:pt idx="72075">
                  <c:v>114.8</c:v>
                </c:pt>
                <c:pt idx="72076">
                  <c:v>114.8</c:v>
                </c:pt>
                <c:pt idx="72077">
                  <c:v>114.7</c:v>
                </c:pt>
                <c:pt idx="72078">
                  <c:v>114.7</c:v>
                </c:pt>
                <c:pt idx="72079">
                  <c:v>114.7</c:v>
                </c:pt>
                <c:pt idx="72080">
                  <c:v>114.7</c:v>
                </c:pt>
                <c:pt idx="72081">
                  <c:v>114.7</c:v>
                </c:pt>
                <c:pt idx="72082">
                  <c:v>114.7</c:v>
                </c:pt>
                <c:pt idx="72083">
                  <c:v>114.7</c:v>
                </c:pt>
                <c:pt idx="72084">
                  <c:v>114.7</c:v>
                </c:pt>
                <c:pt idx="72085">
                  <c:v>114.6</c:v>
                </c:pt>
                <c:pt idx="72086">
                  <c:v>114.6</c:v>
                </c:pt>
                <c:pt idx="72087">
                  <c:v>114.6</c:v>
                </c:pt>
                <c:pt idx="72088">
                  <c:v>114.6</c:v>
                </c:pt>
                <c:pt idx="72089">
                  <c:v>114.6</c:v>
                </c:pt>
                <c:pt idx="72090">
                  <c:v>114.5</c:v>
                </c:pt>
                <c:pt idx="72091">
                  <c:v>114.5</c:v>
                </c:pt>
                <c:pt idx="72092">
                  <c:v>114.5</c:v>
                </c:pt>
                <c:pt idx="72093">
                  <c:v>114.5</c:v>
                </c:pt>
                <c:pt idx="72094">
                  <c:v>114.5</c:v>
                </c:pt>
                <c:pt idx="72095">
                  <c:v>114.5</c:v>
                </c:pt>
                <c:pt idx="72096">
                  <c:v>114.4</c:v>
                </c:pt>
                <c:pt idx="72097">
                  <c:v>114.4</c:v>
                </c:pt>
                <c:pt idx="72098">
                  <c:v>114.4</c:v>
                </c:pt>
                <c:pt idx="72099">
                  <c:v>114.4</c:v>
                </c:pt>
                <c:pt idx="72100">
                  <c:v>114.4</c:v>
                </c:pt>
                <c:pt idx="72101">
                  <c:v>114.4</c:v>
                </c:pt>
                <c:pt idx="72102">
                  <c:v>114.4</c:v>
                </c:pt>
                <c:pt idx="72103">
                  <c:v>114.3</c:v>
                </c:pt>
                <c:pt idx="72104">
                  <c:v>114.3</c:v>
                </c:pt>
                <c:pt idx="72105">
                  <c:v>114.3</c:v>
                </c:pt>
                <c:pt idx="72106">
                  <c:v>114.3</c:v>
                </c:pt>
                <c:pt idx="72107">
                  <c:v>114.3</c:v>
                </c:pt>
                <c:pt idx="72108">
                  <c:v>114.3</c:v>
                </c:pt>
                <c:pt idx="72109">
                  <c:v>114.2</c:v>
                </c:pt>
                <c:pt idx="72110">
                  <c:v>114.2</c:v>
                </c:pt>
                <c:pt idx="72111">
                  <c:v>114.2</c:v>
                </c:pt>
                <c:pt idx="72112">
                  <c:v>114.2</c:v>
                </c:pt>
                <c:pt idx="72113">
                  <c:v>114.2</c:v>
                </c:pt>
                <c:pt idx="72114">
                  <c:v>114.2</c:v>
                </c:pt>
                <c:pt idx="72115">
                  <c:v>114.1</c:v>
                </c:pt>
                <c:pt idx="72116">
                  <c:v>114.1</c:v>
                </c:pt>
                <c:pt idx="72117">
                  <c:v>114.1</c:v>
                </c:pt>
                <c:pt idx="72118">
                  <c:v>114.1</c:v>
                </c:pt>
                <c:pt idx="72119">
                  <c:v>114.1</c:v>
                </c:pt>
                <c:pt idx="72120">
                  <c:v>114.1</c:v>
                </c:pt>
                <c:pt idx="72121">
                  <c:v>114.1</c:v>
                </c:pt>
                <c:pt idx="72122">
                  <c:v>114</c:v>
                </c:pt>
                <c:pt idx="72123">
                  <c:v>114</c:v>
                </c:pt>
                <c:pt idx="72124">
                  <c:v>114</c:v>
                </c:pt>
                <c:pt idx="72125">
                  <c:v>114</c:v>
                </c:pt>
                <c:pt idx="72126">
                  <c:v>114</c:v>
                </c:pt>
                <c:pt idx="72127">
                  <c:v>114</c:v>
                </c:pt>
                <c:pt idx="72128">
                  <c:v>114</c:v>
                </c:pt>
                <c:pt idx="72129">
                  <c:v>114</c:v>
                </c:pt>
                <c:pt idx="72130">
                  <c:v>113.9</c:v>
                </c:pt>
                <c:pt idx="72131">
                  <c:v>113.9</c:v>
                </c:pt>
                <c:pt idx="72132">
                  <c:v>113.9</c:v>
                </c:pt>
                <c:pt idx="72133">
                  <c:v>113.9</c:v>
                </c:pt>
                <c:pt idx="72134">
                  <c:v>113.9</c:v>
                </c:pt>
                <c:pt idx="72135">
                  <c:v>113.9</c:v>
                </c:pt>
                <c:pt idx="72136">
                  <c:v>113.9</c:v>
                </c:pt>
                <c:pt idx="72137">
                  <c:v>113.9</c:v>
                </c:pt>
                <c:pt idx="72138">
                  <c:v>113.8</c:v>
                </c:pt>
                <c:pt idx="72139">
                  <c:v>113.8</c:v>
                </c:pt>
                <c:pt idx="72140">
                  <c:v>113.8</c:v>
                </c:pt>
                <c:pt idx="72141">
                  <c:v>113.8</c:v>
                </c:pt>
                <c:pt idx="72142">
                  <c:v>113.8</c:v>
                </c:pt>
                <c:pt idx="72143">
                  <c:v>113.8</c:v>
                </c:pt>
                <c:pt idx="72144">
                  <c:v>113.8</c:v>
                </c:pt>
                <c:pt idx="72145">
                  <c:v>113.8</c:v>
                </c:pt>
                <c:pt idx="72146">
                  <c:v>113.8</c:v>
                </c:pt>
                <c:pt idx="72147">
                  <c:v>113.7</c:v>
                </c:pt>
                <c:pt idx="72148">
                  <c:v>113.7</c:v>
                </c:pt>
                <c:pt idx="72149">
                  <c:v>113.7</c:v>
                </c:pt>
                <c:pt idx="72150">
                  <c:v>113.7</c:v>
                </c:pt>
                <c:pt idx="72151">
                  <c:v>113.7</c:v>
                </c:pt>
                <c:pt idx="72152">
                  <c:v>113.7</c:v>
                </c:pt>
                <c:pt idx="72153">
                  <c:v>113.7</c:v>
                </c:pt>
                <c:pt idx="72154">
                  <c:v>113.7</c:v>
                </c:pt>
                <c:pt idx="72155">
                  <c:v>113.6</c:v>
                </c:pt>
                <c:pt idx="72156">
                  <c:v>113.6</c:v>
                </c:pt>
                <c:pt idx="72157">
                  <c:v>113.6</c:v>
                </c:pt>
                <c:pt idx="72158">
                  <c:v>113.6</c:v>
                </c:pt>
                <c:pt idx="72159">
                  <c:v>113.6</c:v>
                </c:pt>
                <c:pt idx="72160">
                  <c:v>113.6</c:v>
                </c:pt>
                <c:pt idx="72161">
                  <c:v>113.6</c:v>
                </c:pt>
                <c:pt idx="72162">
                  <c:v>113.6</c:v>
                </c:pt>
                <c:pt idx="72163">
                  <c:v>113.6</c:v>
                </c:pt>
                <c:pt idx="72164">
                  <c:v>113.6</c:v>
                </c:pt>
                <c:pt idx="72165">
                  <c:v>113.6</c:v>
                </c:pt>
                <c:pt idx="72166">
                  <c:v>113.6</c:v>
                </c:pt>
                <c:pt idx="72167">
                  <c:v>113.6</c:v>
                </c:pt>
                <c:pt idx="72168">
                  <c:v>113.6</c:v>
                </c:pt>
                <c:pt idx="72169">
                  <c:v>113.5</c:v>
                </c:pt>
                <c:pt idx="72170">
                  <c:v>113.5</c:v>
                </c:pt>
                <c:pt idx="72171">
                  <c:v>113.5</c:v>
                </c:pt>
                <c:pt idx="72172">
                  <c:v>113.5</c:v>
                </c:pt>
                <c:pt idx="72173">
                  <c:v>113.5</c:v>
                </c:pt>
                <c:pt idx="72174">
                  <c:v>113.5</c:v>
                </c:pt>
                <c:pt idx="72175">
                  <c:v>113.5</c:v>
                </c:pt>
                <c:pt idx="72176">
                  <c:v>113.5</c:v>
                </c:pt>
                <c:pt idx="72177">
                  <c:v>113.5</c:v>
                </c:pt>
                <c:pt idx="72178">
                  <c:v>113.5</c:v>
                </c:pt>
                <c:pt idx="72179">
                  <c:v>113.5</c:v>
                </c:pt>
                <c:pt idx="72180">
                  <c:v>113.5</c:v>
                </c:pt>
                <c:pt idx="72181">
                  <c:v>113.5</c:v>
                </c:pt>
                <c:pt idx="72182">
                  <c:v>113.4</c:v>
                </c:pt>
                <c:pt idx="72183">
                  <c:v>113.5</c:v>
                </c:pt>
                <c:pt idx="72184">
                  <c:v>113.5</c:v>
                </c:pt>
                <c:pt idx="72185">
                  <c:v>113.5</c:v>
                </c:pt>
                <c:pt idx="72186">
                  <c:v>113.4</c:v>
                </c:pt>
                <c:pt idx="72187">
                  <c:v>113.5</c:v>
                </c:pt>
                <c:pt idx="72188">
                  <c:v>113.5</c:v>
                </c:pt>
                <c:pt idx="72189">
                  <c:v>113.4</c:v>
                </c:pt>
                <c:pt idx="72190">
                  <c:v>113.4</c:v>
                </c:pt>
                <c:pt idx="72191">
                  <c:v>113.4</c:v>
                </c:pt>
                <c:pt idx="72192">
                  <c:v>113.4</c:v>
                </c:pt>
                <c:pt idx="72193">
                  <c:v>113.4</c:v>
                </c:pt>
                <c:pt idx="72194">
                  <c:v>113.4</c:v>
                </c:pt>
                <c:pt idx="72195">
                  <c:v>113.4</c:v>
                </c:pt>
                <c:pt idx="72196">
                  <c:v>113.4</c:v>
                </c:pt>
                <c:pt idx="72197">
                  <c:v>113.4</c:v>
                </c:pt>
                <c:pt idx="72198">
                  <c:v>113.4</c:v>
                </c:pt>
                <c:pt idx="72199">
                  <c:v>113.4</c:v>
                </c:pt>
                <c:pt idx="72200">
                  <c:v>113.4</c:v>
                </c:pt>
                <c:pt idx="72201">
                  <c:v>113.4</c:v>
                </c:pt>
                <c:pt idx="72202">
                  <c:v>113.4</c:v>
                </c:pt>
                <c:pt idx="72203">
                  <c:v>113.4</c:v>
                </c:pt>
                <c:pt idx="72204">
                  <c:v>113.4</c:v>
                </c:pt>
                <c:pt idx="72205">
                  <c:v>113.4</c:v>
                </c:pt>
                <c:pt idx="72206">
                  <c:v>113.5</c:v>
                </c:pt>
                <c:pt idx="72207">
                  <c:v>113.5</c:v>
                </c:pt>
                <c:pt idx="72208">
                  <c:v>113.5</c:v>
                </c:pt>
                <c:pt idx="72209">
                  <c:v>113.5</c:v>
                </c:pt>
                <c:pt idx="72210">
                  <c:v>113.5</c:v>
                </c:pt>
                <c:pt idx="72211">
                  <c:v>113.5</c:v>
                </c:pt>
                <c:pt idx="72212">
                  <c:v>113.5</c:v>
                </c:pt>
                <c:pt idx="72213">
                  <c:v>113.5</c:v>
                </c:pt>
                <c:pt idx="72214">
                  <c:v>113.5</c:v>
                </c:pt>
                <c:pt idx="72215">
                  <c:v>113.5</c:v>
                </c:pt>
                <c:pt idx="72216">
                  <c:v>113.5</c:v>
                </c:pt>
                <c:pt idx="72217">
                  <c:v>113.5</c:v>
                </c:pt>
                <c:pt idx="72218">
                  <c:v>113.5</c:v>
                </c:pt>
                <c:pt idx="72219">
                  <c:v>113.5</c:v>
                </c:pt>
                <c:pt idx="72220">
                  <c:v>113.5</c:v>
                </c:pt>
                <c:pt idx="72221">
                  <c:v>113.5</c:v>
                </c:pt>
                <c:pt idx="72222">
                  <c:v>113.5</c:v>
                </c:pt>
                <c:pt idx="72223">
                  <c:v>113.5</c:v>
                </c:pt>
                <c:pt idx="72224">
                  <c:v>113.5</c:v>
                </c:pt>
                <c:pt idx="72225">
                  <c:v>113.5</c:v>
                </c:pt>
                <c:pt idx="72226">
                  <c:v>113.5</c:v>
                </c:pt>
                <c:pt idx="72227">
                  <c:v>113.5</c:v>
                </c:pt>
                <c:pt idx="72228">
                  <c:v>113.6</c:v>
                </c:pt>
                <c:pt idx="72229">
                  <c:v>113.6</c:v>
                </c:pt>
                <c:pt idx="72230">
                  <c:v>113.6</c:v>
                </c:pt>
                <c:pt idx="72231">
                  <c:v>113.6</c:v>
                </c:pt>
                <c:pt idx="72232">
                  <c:v>113.6</c:v>
                </c:pt>
                <c:pt idx="72233">
                  <c:v>113.6</c:v>
                </c:pt>
                <c:pt idx="72234">
                  <c:v>113.6</c:v>
                </c:pt>
                <c:pt idx="72235">
                  <c:v>113.6</c:v>
                </c:pt>
                <c:pt idx="72236">
                  <c:v>113.6</c:v>
                </c:pt>
                <c:pt idx="72237">
                  <c:v>113.6</c:v>
                </c:pt>
                <c:pt idx="72238">
                  <c:v>113.6</c:v>
                </c:pt>
                <c:pt idx="72239">
                  <c:v>113.6</c:v>
                </c:pt>
                <c:pt idx="72240">
                  <c:v>113.7</c:v>
                </c:pt>
                <c:pt idx="72241">
                  <c:v>113.7</c:v>
                </c:pt>
                <c:pt idx="72242">
                  <c:v>113.6</c:v>
                </c:pt>
                <c:pt idx="72243">
                  <c:v>113.7</c:v>
                </c:pt>
                <c:pt idx="72244">
                  <c:v>113.7</c:v>
                </c:pt>
                <c:pt idx="72245">
                  <c:v>113.7</c:v>
                </c:pt>
                <c:pt idx="72246">
                  <c:v>113.7</c:v>
                </c:pt>
                <c:pt idx="72247">
                  <c:v>113.7</c:v>
                </c:pt>
                <c:pt idx="72248">
                  <c:v>113.7</c:v>
                </c:pt>
                <c:pt idx="72249">
                  <c:v>113.8</c:v>
                </c:pt>
                <c:pt idx="72250">
                  <c:v>113.8</c:v>
                </c:pt>
                <c:pt idx="72251">
                  <c:v>113.8</c:v>
                </c:pt>
                <c:pt idx="72252">
                  <c:v>113.8</c:v>
                </c:pt>
                <c:pt idx="72253">
                  <c:v>113.8</c:v>
                </c:pt>
                <c:pt idx="72254">
                  <c:v>113.8</c:v>
                </c:pt>
                <c:pt idx="72255">
                  <c:v>113.8</c:v>
                </c:pt>
                <c:pt idx="72256">
                  <c:v>113.9</c:v>
                </c:pt>
                <c:pt idx="72257">
                  <c:v>113.9</c:v>
                </c:pt>
                <c:pt idx="72258">
                  <c:v>113.9</c:v>
                </c:pt>
                <c:pt idx="72259">
                  <c:v>113.9</c:v>
                </c:pt>
                <c:pt idx="72260">
                  <c:v>113.9</c:v>
                </c:pt>
                <c:pt idx="72261">
                  <c:v>113.9</c:v>
                </c:pt>
                <c:pt idx="72262">
                  <c:v>114</c:v>
                </c:pt>
                <c:pt idx="72263">
                  <c:v>114</c:v>
                </c:pt>
                <c:pt idx="72264">
                  <c:v>114</c:v>
                </c:pt>
                <c:pt idx="72265">
                  <c:v>114</c:v>
                </c:pt>
                <c:pt idx="72266">
                  <c:v>114</c:v>
                </c:pt>
                <c:pt idx="72267">
                  <c:v>114.1</c:v>
                </c:pt>
                <c:pt idx="72268">
                  <c:v>114.1</c:v>
                </c:pt>
                <c:pt idx="72269">
                  <c:v>114.1</c:v>
                </c:pt>
                <c:pt idx="72270">
                  <c:v>114.1</c:v>
                </c:pt>
                <c:pt idx="72271">
                  <c:v>114.1</c:v>
                </c:pt>
                <c:pt idx="72272">
                  <c:v>114.2</c:v>
                </c:pt>
                <c:pt idx="72273">
                  <c:v>114.2</c:v>
                </c:pt>
                <c:pt idx="72274">
                  <c:v>114.2</c:v>
                </c:pt>
                <c:pt idx="72275">
                  <c:v>114.2</c:v>
                </c:pt>
                <c:pt idx="72276">
                  <c:v>114.2</c:v>
                </c:pt>
                <c:pt idx="72277">
                  <c:v>114.2</c:v>
                </c:pt>
                <c:pt idx="72278">
                  <c:v>114.3</c:v>
                </c:pt>
                <c:pt idx="72279">
                  <c:v>114.3</c:v>
                </c:pt>
                <c:pt idx="72280">
                  <c:v>114.3</c:v>
                </c:pt>
                <c:pt idx="72281">
                  <c:v>114.3</c:v>
                </c:pt>
                <c:pt idx="72282">
                  <c:v>114.3</c:v>
                </c:pt>
                <c:pt idx="72283">
                  <c:v>114.3</c:v>
                </c:pt>
                <c:pt idx="72284">
                  <c:v>114.3</c:v>
                </c:pt>
                <c:pt idx="72285">
                  <c:v>114.3</c:v>
                </c:pt>
                <c:pt idx="72286">
                  <c:v>114.4</c:v>
                </c:pt>
                <c:pt idx="72287">
                  <c:v>114.4</c:v>
                </c:pt>
                <c:pt idx="72288">
                  <c:v>114.4</c:v>
                </c:pt>
                <c:pt idx="72289">
                  <c:v>114.4</c:v>
                </c:pt>
                <c:pt idx="72290">
                  <c:v>114.4</c:v>
                </c:pt>
                <c:pt idx="72291">
                  <c:v>114.4</c:v>
                </c:pt>
                <c:pt idx="72292">
                  <c:v>114.5</c:v>
                </c:pt>
                <c:pt idx="72293">
                  <c:v>114.5</c:v>
                </c:pt>
                <c:pt idx="72294">
                  <c:v>114.5</c:v>
                </c:pt>
                <c:pt idx="72295">
                  <c:v>114.5</c:v>
                </c:pt>
                <c:pt idx="72296">
                  <c:v>114.5</c:v>
                </c:pt>
                <c:pt idx="72297">
                  <c:v>114.5</c:v>
                </c:pt>
                <c:pt idx="72298">
                  <c:v>114.6</c:v>
                </c:pt>
                <c:pt idx="72299">
                  <c:v>114.6</c:v>
                </c:pt>
                <c:pt idx="72300">
                  <c:v>114.6</c:v>
                </c:pt>
                <c:pt idx="72301">
                  <c:v>114.6</c:v>
                </c:pt>
                <c:pt idx="72302">
                  <c:v>114.7</c:v>
                </c:pt>
                <c:pt idx="72303">
                  <c:v>114.7</c:v>
                </c:pt>
                <c:pt idx="72304">
                  <c:v>114.7</c:v>
                </c:pt>
                <c:pt idx="72305">
                  <c:v>114.7</c:v>
                </c:pt>
                <c:pt idx="72306">
                  <c:v>114.7</c:v>
                </c:pt>
                <c:pt idx="72307">
                  <c:v>114.7</c:v>
                </c:pt>
                <c:pt idx="72308">
                  <c:v>114.8</c:v>
                </c:pt>
                <c:pt idx="72309">
                  <c:v>114.8</c:v>
                </c:pt>
                <c:pt idx="72310">
                  <c:v>114.8</c:v>
                </c:pt>
                <c:pt idx="72311">
                  <c:v>114.8</c:v>
                </c:pt>
                <c:pt idx="72312">
                  <c:v>114.8</c:v>
                </c:pt>
                <c:pt idx="72313">
                  <c:v>114.8</c:v>
                </c:pt>
                <c:pt idx="72314">
                  <c:v>114.9</c:v>
                </c:pt>
                <c:pt idx="72315">
                  <c:v>114.9</c:v>
                </c:pt>
                <c:pt idx="72316">
                  <c:v>114.9</c:v>
                </c:pt>
                <c:pt idx="72317">
                  <c:v>114.9</c:v>
                </c:pt>
                <c:pt idx="72318">
                  <c:v>114.9</c:v>
                </c:pt>
                <c:pt idx="72319">
                  <c:v>115</c:v>
                </c:pt>
                <c:pt idx="72320">
                  <c:v>115</c:v>
                </c:pt>
                <c:pt idx="72321">
                  <c:v>115</c:v>
                </c:pt>
                <c:pt idx="72322">
                  <c:v>115</c:v>
                </c:pt>
                <c:pt idx="72323">
                  <c:v>115</c:v>
                </c:pt>
                <c:pt idx="72324">
                  <c:v>115</c:v>
                </c:pt>
                <c:pt idx="72325">
                  <c:v>115</c:v>
                </c:pt>
                <c:pt idx="72326">
                  <c:v>115.1</c:v>
                </c:pt>
                <c:pt idx="72327">
                  <c:v>115.1</c:v>
                </c:pt>
                <c:pt idx="72328">
                  <c:v>115.1</c:v>
                </c:pt>
                <c:pt idx="72329">
                  <c:v>115.1</c:v>
                </c:pt>
                <c:pt idx="72330">
                  <c:v>115.1</c:v>
                </c:pt>
                <c:pt idx="72331">
                  <c:v>115.1</c:v>
                </c:pt>
                <c:pt idx="72332">
                  <c:v>115.1</c:v>
                </c:pt>
                <c:pt idx="72333">
                  <c:v>115.1</c:v>
                </c:pt>
                <c:pt idx="72334">
                  <c:v>115.2</c:v>
                </c:pt>
                <c:pt idx="72335">
                  <c:v>115.2</c:v>
                </c:pt>
                <c:pt idx="72336">
                  <c:v>115.2</c:v>
                </c:pt>
                <c:pt idx="72337">
                  <c:v>115.2</c:v>
                </c:pt>
                <c:pt idx="72338">
                  <c:v>115.2</c:v>
                </c:pt>
                <c:pt idx="72339">
                  <c:v>115.2</c:v>
                </c:pt>
                <c:pt idx="72340">
                  <c:v>115.2</c:v>
                </c:pt>
                <c:pt idx="72341">
                  <c:v>115.3</c:v>
                </c:pt>
                <c:pt idx="72342">
                  <c:v>115.3</c:v>
                </c:pt>
                <c:pt idx="72343">
                  <c:v>115.3</c:v>
                </c:pt>
                <c:pt idx="72344">
                  <c:v>115.3</c:v>
                </c:pt>
                <c:pt idx="72345">
                  <c:v>115.3</c:v>
                </c:pt>
                <c:pt idx="72346">
                  <c:v>115.3</c:v>
                </c:pt>
                <c:pt idx="72347">
                  <c:v>115.3</c:v>
                </c:pt>
                <c:pt idx="72348">
                  <c:v>115.4</c:v>
                </c:pt>
                <c:pt idx="72349">
                  <c:v>115.4</c:v>
                </c:pt>
                <c:pt idx="72350">
                  <c:v>115.4</c:v>
                </c:pt>
                <c:pt idx="72351">
                  <c:v>115.4</c:v>
                </c:pt>
                <c:pt idx="72352">
                  <c:v>115.4</c:v>
                </c:pt>
                <c:pt idx="72353">
                  <c:v>115.4</c:v>
                </c:pt>
                <c:pt idx="72354">
                  <c:v>115.4</c:v>
                </c:pt>
                <c:pt idx="72355">
                  <c:v>115.4</c:v>
                </c:pt>
                <c:pt idx="72356">
                  <c:v>115.4</c:v>
                </c:pt>
                <c:pt idx="72357">
                  <c:v>115.5</c:v>
                </c:pt>
                <c:pt idx="72358">
                  <c:v>115.5</c:v>
                </c:pt>
                <c:pt idx="72359">
                  <c:v>115.5</c:v>
                </c:pt>
                <c:pt idx="72360">
                  <c:v>115.5</c:v>
                </c:pt>
                <c:pt idx="72361">
                  <c:v>115.5</c:v>
                </c:pt>
                <c:pt idx="72362">
                  <c:v>115.5</c:v>
                </c:pt>
                <c:pt idx="72363">
                  <c:v>115.5</c:v>
                </c:pt>
                <c:pt idx="72364">
                  <c:v>115.5</c:v>
                </c:pt>
                <c:pt idx="72365">
                  <c:v>115.5</c:v>
                </c:pt>
                <c:pt idx="72366">
                  <c:v>115.6</c:v>
                </c:pt>
                <c:pt idx="72367">
                  <c:v>115.6</c:v>
                </c:pt>
                <c:pt idx="72368">
                  <c:v>115.6</c:v>
                </c:pt>
                <c:pt idx="72369">
                  <c:v>115.6</c:v>
                </c:pt>
                <c:pt idx="72370">
                  <c:v>115.6</c:v>
                </c:pt>
                <c:pt idx="72371">
                  <c:v>115.6</c:v>
                </c:pt>
                <c:pt idx="72372">
                  <c:v>115.6</c:v>
                </c:pt>
                <c:pt idx="72373">
                  <c:v>115.6</c:v>
                </c:pt>
                <c:pt idx="72374">
                  <c:v>115.6</c:v>
                </c:pt>
                <c:pt idx="72375">
                  <c:v>115.6</c:v>
                </c:pt>
                <c:pt idx="72376">
                  <c:v>115.6</c:v>
                </c:pt>
                <c:pt idx="72377">
                  <c:v>115.6</c:v>
                </c:pt>
                <c:pt idx="72378">
                  <c:v>115.7</c:v>
                </c:pt>
                <c:pt idx="72379">
                  <c:v>115.7</c:v>
                </c:pt>
                <c:pt idx="72380">
                  <c:v>115.7</c:v>
                </c:pt>
                <c:pt idx="72381">
                  <c:v>115.7</c:v>
                </c:pt>
                <c:pt idx="72382">
                  <c:v>115.7</c:v>
                </c:pt>
                <c:pt idx="72383">
                  <c:v>115.7</c:v>
                </c:pt>
                <c:pt idx="72384">
                  <c:v>115.7</c:v>
                </c:pt>
                <c:pt idx="72385">
                  <c:v>115.7</c:v>
                </c:pt>
                <c:pt idx="72386">
                  <c:v>115.7</c:v>
                </c:pt>
                <c:pt idx="72387">
                  <c:v>115.7</c:v>
                </c:pt>
                <c:pt idx="72388">
                  <c:v>115.7</c:v>
                </c:pt>
                <c:pt idx="72389">
                  <c:v>115.7</c:v>
                </c:pt>
                <c:pt idx="72390">
                  <c:v>115.7</c:v>
                </c:pt>
                <c:pt idx="72391">
                  <c:v>115.7</c:v>
                </c:pt>
                <c:pt idx="72392">
                  <c:v>115.7</c:v>
                </c:pt>
                <c:pt idx="72393">
                  <c:v>115.7</c:v>
                </c:pt>
                <c:pt idx="72394">
                  <c:v>115.7</c:v>
                </c:pt>
                <c:pt idx="72395">
                  <c:v>115.7</c:v>
                </c:pt>
                <c:pt idx="72396">
                  <c:v>115.7</c:v>
                </c:pt>
                <c:pt idx="72397">
                  <c:v>115.7</c:v>
                </c:pt>
                <c:pt idx="72398">
                  <c:v>115.7</c:v>
                </c:pt>
                <c:pt idx="72399">
                  <c:v>115.8</c:v>
                </c:pt>
                <c:pt idx="72400">
                  <c:v>115.8</c:v>
                </c:pt>
                <c:pt idx="72401">
                  <c:v>115.8</c:v>
                </c:pt>
                <c:pt idx="72402">
                  <c:v>115.8</c:v>
                </c:pt>
                <c:pt idx="72403">
                  <c:v>115.8</c:v>
                </c:pt>
                <c:pt idx="72404">
                  <c:v>115.8</c:v>
                </c:pt>
                <c:pt idx="72405">
                  <c:v>115.8</c:v>
                </c:pt>
                <c:pt idx="72406">
                  <c:v>115.8</c:v>
                </c:pt>
                <c:pt idx="72407">
                  <c:v>115.8</c:v>
                </c:pt>
                <c:pt idx="72408">
                  <c:v>115.8</c:v>
                </c:pt>
                <c:pt idx="72409">
                  <c:v>115.8</c:v>
                </c:pt>
                <c:pt idx="72410">
                  <c:v>115.8</c:v>
                </c:pt>
                <c:pt idx="72411">
                  <c:v>115.8</c:v>
                </c:pt>
                <c:pt idx="72412">
                  <c:v>115.8</c:v>
                </c:pt>
                <c:pt idx="72413">
                  <c:v>115.8</c:v>
                </c:pt>
                <c:pt idx="72414">
                  <c:v>115.7</c:v>
                </c:pt>
                <c:pt idx="72415">
                  <c:v>115.8</c:v>
                </c:pt>
                <c:pt idx="72416">
                  <c:v>115.7</c:v>
                </c:pt>
                <c:pt idx="72417">
                  <c:v>115.7</c:v>
                </c:pt>
                <c:pt idx="72418">
                  <c:v>115.7</c:v>
                </c:pt>
                <c:pt idx="72419">
                  <c:v>115.7</c:v>
                </c:pt>
                <c:pt idx="72420">
                  <c:v>115.7</c:v>
                </c:pt>
                <c:pt idx="72421">
                  <c:v>115.7</c:v>
                </c:pt>
                <c:pt idx="72422">
                  <c:v>115.7</c:v>
                </c:pt>
                <c:pt idx="72423">
                  <c:v>115.7</c:v>
                </c:pt>
                <c:pt idx="72424">
                  <c:v>115.7</c:v>
                </c:pt>
                <c:pt idx="72425">
                  <c:v>115.7</c:v>
                </c:pt>
                <c:pt idx="72426">
                  <c:v>115.7</c:v>
                </c:pt>
                <c:pt idx="72427">
                  <c:v>115.7</c:v>
                </c:pt>
                <c:pt idx="72428">
                  <c:v>115.7</c:v>
                </c:pt>
                <c:pt idx="72429">
                  <c:v>115.7</c:v>
                </c:pt>
                <c:pt idx="72430">
                  <c:v>115.7</c:v>
                </c:pt>
                <c:pt idx="72431">
                  <c:v>115.7</c:v>
                </c:pt>
                <c:pt idx="72432">
                  <c:v>115.7</c:v>
                </c:pt>
                <c:pt idx="72433">
                  <c:v>115.7</c:v>
                </c:pt>
                <c:pt idx="72434">
                  <c:v>115.6</c:v>
                </c:pt>
                <c:pt idx="72435">
                  <c:v>115.6</c:v>
                </c:pt>
                <c:pt idx="72436">
                  <c:v>115.6</c:v>
                </c:pt>
                <c:pt idx="72437">
                  <c:v>115.6</c:v>
                </c:pt>
                <c:pt idx="72438">
                  <c:v>115.6</c:v>
                </c:pt>
                <c:pt idx="72439">
                  <c:v>115.6</c:v>
                </c:pt>
                <c:pt idx="72440">
                  <c:v>115.6</c:v>
                </c:pt>
                <c:pt idx="72441">
                  <c:v>115.6</c:v>
                </c:pt>
                <c:pt idx="72442">
                  <c:v>115.6</c:v>
                </c:pt>
                <c:pt idx="72443">
                  <c:v>115.6</c:v>
                </c:pt>
                <c:pt idx="72444">
                  <c:v>115.6</c:v>
                </c:pt>
                <c:pt idx="72445">
                  <c:v>115.6</c:v>
                </c:pt>
                <c:pt idx="72446">
                  <c:v>115.6</c:v>
                </c:pt>
                <c:pt idx="72447">
                  <c:v>115.5</c:v>
                </c:pt>
                <c:pt idx="72448">
                  <c:v>115.5</c:v>
                </c:pt>
                <c:pt idx="72449">
                  <c:v>115.5</c:v>
                </c:pt>
                <c:pt idx="72450">
                  <c:v>115.5</c:v>
                </c:pt>
                <c:pt idx="72451">
                  <c:v>115.5</c:v>
                </c:pt>
                <c:pt idx="72452">
                  <c:v>115.5</c:v>
                </c:pt>
                <c:pt idx="72453">
                  <c:v>115.5</c:v>
                </c:pt>
                <c:pt idx="72454">
                  <c:v>115.5</c:v>
                </c:pt>
                <c:pt idx="72455">
                  <c:v>115.5</c:v>
                </c:pt>
                <c:pt idx="72456">
                  <c:v>115.5</c:v>
                </c:pt>
                <c:pt idx="72457">
                  <c:v>115.4</c:v>
                </c:pt>
                <c:pt idx="72458">
                  <c:v>115.4</c:v>
                </c:pt>
                <c:pt idx="72459">
                  <c:v>115.4</c:v>
                </c:pt>
                <c:pt idx="72460">
                  <c:v>115.4</c:v>
                </c:pt>
                <c:pt idx="72461">
                  <c:v>115.4</c:v>
                </c:pt>
                <c:pt idx="72462">
                  <c:v>115.4</c:v>
                </c:pt>
                <c:pt idx="72463">
                  <c:v>115.4</c:v>
                </c:pt>
                <c:pt idx="72464">
                  <c:v>115.3</c:v>
                </c:pt>
                <c:pt idx="72465">
                  <c:v>115.3</c:v>
                </c:pt>
                <c:pt idx="72466">
                  <c:v>115.3</c:v>
                </c:pt>
                <c:pt idx="72467">
                  <c:v>115.3</c:v>
                </c:pt>
                <c:pt idx="72468">
                  <c:v>115.3</c:v>
                </c:pt>
                <c:pt idx="72469">
                  <c:v>115.2</c:v>
                </c:pt>
                <c:pt idx="72470">
                  <c:v>115.2</c:v>
                </c:pt>
                <c:pt idx="72471">
                  <c:v>115.2</c:v>
                </c:pt>
                <c:pt idx="72472">
                  <c:v>115.2</c:v>
                </c:pt>
                <c:pt idx="72473">
                  <c:v>115.2</c:v>
                </c:pt>
                <c:pt idx="72474">
                  <c:v>115.2</c:v>
                </c:pt>
                <c:pt idx="72475">
                  <c:v>115.2</c:v>
                </c:pt>
                <c:pt idx="72476">
                  <c:v>115.1</c:v>
                </c:pt>
                <c:pt idx="72477">
                  <c:v>115.1</c:v>
                </c:pt>
                <c:pt idx="72478">
                  <c:v>115.1</c:v>
                </c:pt>
                <c:pt idx="72479">
                  <c:v>115.1</c:v>
                </c:pt>
                <c:pt idx="72480">
                  <c:v>115.1</c:v>
                </c:pt>
                <c:pt idx="72481">
                  <c:v>115.1</c:v>
                </c:pt>
                <c:pt idx="72482">
                  <c:v>115.1</c:v>
                </c:pt>
                <c:pt idx="72483">
                  <c:v>115.1</c:v>
                </c:pt>
                <c:pt idx="72484">
                  <c:v>115</c:v>
                </c:pt>
                <c:pt idx="72485">
                  <c:v>115</c:v>
                </c:pt>
                <c:pt idx="72486">
                  <c:v>115</c:v>
                </c:pt>
                <c:pt idx="72487">
                  <c:v>115</c:v>
                </c:pt>
                <c:pt idx="72488">
                  <c:v>115</c:v>
                </c:pt>
                <c:pt idx="72489">
                  <c:v>115</c:v>
                </c:pt>
                <c:pt idx="72490">
                  <c:v>115</c:v>
                </c:pt>
                <c:pt idx="72491">
                  <c:v>115</c:v>
                </c:pt>
                <c:pt idx="72492">
                  <c:v>114.9</c:v>
                </c:pt>
                <c:pt idx="72493">
                  <c:v>114.9</c:v>
                </c:pt>
                <c:pt idx="72494">
                  <c:v>114.9</c:v>
                </c:pt>
                <c:pt idx="72495">
                  <c:v>114.9</c:v>
                </c:pt>
                <c:pt idx="72496">
                  <c:v>114.9</c:v>
                </c:pt>
                <c:pt idx="72497">
                  <c:v>114.9</c:v>
                </c:pt>
                <c:pt idx="72498">
                  <c:v>114.8</c:v>
                </c:pt>
                <c:pt idx="72499">
                  <c:v>114.8</c:v>
                </c:pt>
                <c:pt idx="72500">
                  <c:v>114.8</c:v>
                </c:pt>
                <c:pt idx="72501">
                  <c:v>114.8</c:v>
                </c:pt>
                <c:pt idx="72502">
                  <c:v>114.8</c:v>
                </c:pt>
                <c:pt idx="72503">
                  <c:v>114.8</c:v>
                </c:pt>
                <c:pt idx="72504">
                  <c:v>114.8</c:v>
                </c:pt>
                <c:pt idx="72505">
                  <c:v>114.7</c:v>
                </c:pt>
                <c:pt idx="72506">
                  <c:v>114.7</c:v>
                </c:pt>
                <c:pt idx="72507">
                  <c:v>114.7</c:v>
                </c:pt>
                <c:pt idx="72508">
                  <c:v>114.7</c:v>
                </c:pt>
                <c:pt idx="72509">
                  <c:v>114.7</c:v>
                </c:pt>
                <c:pt idx="72510">
                  <c:v>114.7</c:v>
                </c:pt>
                <c:pt idx="72511">
                  <c:v>114.7</c:v>
                </c:pt>
                <c:pt idx="72512">
                  <c:v>114.6</c:v>
                </c:pt>
                <c:pt idx="72513">
                  <c:v>114.6</c:v>
                </c:pt>
                <c:pt idx="72514">
                  <c:v>114.6</c:v>
                </c:pt>
                <c:pt idx="72515">
                  <c:v>114.6</c:v>
                </c:pt>
                <c:pt idx="72516">
                  <c:v>114.6</c:v>
                </c:pt>
                <c:pt idx="72517">
                  <c:v>114.6</c:v>
                </c:pt>
                <c:pt idx="72518">
                  <c:v>114.6</c:v>
                </c:pt>
                <c:pt idx="72519">
                  <c:v>114.5</c:v>
                </c:pt>
                <c:pt idx="72520">
                  <c:v>114.5</c:v>
                </c:pt>
                <c:pt idx="72521">
                  <c:v>114.5</c:v>
                </c:pt>
                <c:pt idx="72522">
                  <c:v>114.5</c:v>
                </c:pt>
                <c:pt idx="72523">
                  <c:v>114.5</c:v>
                </c:pt>
                <c:pt idx="72524">
                  <c:v>114.5</c:v>
                </c:pt>
                <c:pt idx="72525">
                  <c:v>114.5</c:v>
                </c:pt>
                <c:pt idx="72526">
                  <c:v>114.4</c:v>
                </c:pt>
                <c:pt idx="72527">
                  <c:v>114.4</c:v>
                </c:pt>
                <c:pt idx="72528">
                  <c:v>114.4</c:v>
                </c:pt>
                <c:pt idx="72529">
                  <c:v>114.4</c:v>
                </c:pt>
                <c:pt idx="72530">
                  <c:v>114.4</c:v>
                </c:pt>
                <c:pt idx="72531">
                  <c:v>114.4</c:v>
                </c:pt>
                <c:pt idx="72532">
                  <c:v>114.4</c:v>
                </c:pt>
                <c:pt idx="72533">
                  <c:v>114.3</c:v>
                </c:pt>
                <c:pt idx="72534">
                  <c:v>114.3</c:v>
                </c:pt>
                <c:pt idx="72535">
                  <c:v>114.3</c:v>
                </c:pt>
                <c:pt idx="72536">
                  <c:v>114.3</c:v>
                </c:pt>
                <c:pt idx="72537">
                  <c:v>114.3</c:v>
                </c:pt>
                <c:pt idx="72538">
                  <c:v>114.3</c:v>
                </c:pt>
                <c:pt idx="72539">
                  <c:v>114.3</c:v>
                </c:pt>
                <c:pt idx="72540">
                  <c:v>114.3</c:v>
                </c:pt>
                <c:pt idx="72541">
                  <c:v>114.3</c:v>
                </c:pt>
                <c:pt idx="72542">
                  <c:v>114.2</c:v>
                </c:pt>
                <c:pt idx="72543">
                  <c:v>114.2</c:v>
                </c:pt>
                <c:pt idx="72544">
                  <c:v>114.2</c:v>
                </c:pt>
                <c:pt idx="72545">
                  <c:v>114.2</c:v>
                </c:pt>
                <c:pt idx="72546">
                  <c:v>114.2</c:v>
                </c:pt>
                <c:pt idx="72547">
                  <c:v>114.2</c:v>
                </c:pt>
                <c:pt idx="72548">
                  <c:v>114.2</c:v>
                </c:pt>
                <c:pt idx="72549">
                  <c:v>114.1</c:v>
                </c:pt>
                <c:pt idx="72550">
                  <c:v>114.1</c:v>
                </c:pt>
                <c:pt idx="72551">
                  <c:v>114.1</c:v>
                </c:pt>
                <c:pt idx="72552">
                  <c:v>114.1</c:v>
                </c:pt>
                <c:pt idx="72553">
                  <c:v>114.1</c:v>
                </c:pt>
                <c:pt idx="72554">
                  <c:v>114.1</c:v>
                </c:pt>
                <c:pt idx="72555">
                  <c:v>114.1</c:v>
                </c:pt>
                <c:pt idx="72556">
                  <c:v>114.1</c:v>
                </c:pt>
                <c:pt idx="72557">
                  <c:v>114</c:v>
                </c:pt>
                <c:pt idx="72558">
                  <c:v>114</c:v>
                </c:pt>
                <c:pt idx="72559">
                  <c:v>114</c:v>
                </c:pt>
                <c:pt idx="72560">
                  <c:v>114</c:v>
                </c:pt>
                <c:pt idx="72561">
                  <c:v>114</c:v>
                </c:pt>
                <c:pt idx="72562">
                  <c:v>114</c:v>
                </c:pt>
                <c:pt idx="72563">
                  <c:v>114</c:v>
                </c:pt>
                <c:pt idx="72564">
                  <c:v>114</c:v>
                </c:pt>
                <c:pt idx="72565">
                  <c:v>114</c:v>
                </c:pt>
                <c:pt idx="72566">
                  <c:v>114</c:v>
                </c:pt>
                <c:pt idx="72567">
                  <c:v>113.9</c:v>
                </c:pt>
                <c:pt idx="72568">
                  <c:v>113.9</c:v>
                </c:pt>
                <c:pt idx="72569">
                  <c:v>113.9</c:v>
                </c:pt>
                <c:pt idx="72570">
                  <c:v>113.9</c:v>
                </c:pt>
                <c:pt idx="72571">
                  <c:v>113.9</c:v>
                </c:pt>
                <c:pt idx="72572">
                  <c:v>113.9</c:v>
                </c:pt>
                <c:pt idx="72573">
                  <c:v>113.9</c:v>
                </c:pt>
                <c:pt idx="72574">
                  <c:v>113.9</c:v>
                </c:pt>
                <c:pt idx="72575">
                  <c:v>113.9</c:v>
                </c:pt>
                <c:pt idx="72576">
                  <c:v>113.9</c:v>
                </c:pt>
                <c:pt idx="72577">
                  <c:v>113.9</c:v>
                </c:pt>
                <c:pt idx="72578">
                  <c:v>113.8</c:v>
                </c:pt>
                <c:pt idx="72579">
                  <c:v>113.8</c:v>
                </c:pt>
                <c:pt idx="72580">
                  <c:v>113.8</c:v>
                </c:pt>
                <c:pt idx="72581">
                  <c:v>113.8</c:v>
                </c:pt>
                <c:pt idx="72582">
                  <c:v>113.8</c:v>
                </c:pt>
                <c:pt idx="72583">
                  <c:v>113.8</c:v>
                </c:pt>
                <c:pt idx="72584">
                  <c:v>113.8</c:v>
                </c:pt>
                <c:pt idx="72585">
                  <c:v>113.8</c:v>
                </c:pt>
                <c:pt idx="72586">
                  <c:v>113.8</c:v>
                </c:pt>
                <c:pt idx="72587">
                  <c:v>113.8</c:v>
                </c:pt>
                <c:pt idx="72588">
                  <c:v>113.8</c:v>
                </c:pt>
                <c:pt idx="72589">
                  <c:v>113.8</c:v>
                </c:pt>
                <c:pt idx="72590">
                  <c:v>113.8</c:v>
                </c:pt>
                <c:pt idx="72591">
                  <c:v>113.8</c:v>
                </c:pt>
                <c:pt idx="72592">
                  <c:v>113.7</c:v>
                </c:pt>
                <c:pt idx="72593">
                  <c:v>113.7</c:v>
                </c:pt>
                <c:pt idx="72594">
                  <c:v>113.7</c:v>
                </c:pt>
                <c:pt idx="72595">
                  <c:v>113.7</c:v>
                </c:pt>
                <c:pt idx="72596">
                  <c:v>113.7</c:v>
                </c:pt>
                <c:pt idx="72597">
                  <c:v>113.7</c:v>
                </c:pt>
                <c:pt idx="72598">
                  <c:v>113.7</c:v>
                </c:pt>
                <c:pt idx="72599">
                  <c:v>113.7</c:v>
                </c:pt>
                <c:pt idx="72600">
                  <c:v>113.7</c:v>
                </c:pt>
                <c:pt idx="72601">
                  <c:v>113.7</c:v>
                </c:pt>
                <c:pt idx="72602">
                  <c:v>113.7</c:v>
                </c:pt>
                <c:pt idx="72603">
                  <c:v>113.7</c:v>
                </c:pt>
                <c:pt idx="72604">
                  <c:v>113.7</c:v>
                </c:pt>
                <c:pt idx="72605">
                  <c:v>113.7</c:v>
                </c:pt>
                <c:pt idx="72606">
                  <c:v>113.7</c:v>
                </c:pt>
                <c:pt idx="72607">
                  <c:v>113.7</c:v>
                </c:pt>
                <c:pt idx="72608">
                  <c:v>113.7</c:v>
                </c:pt>
                <c:pt idx="72609">
                  <c:v>113.7</c:v>
                </c:pt>
                <c:pt idx="72610">
                  <c:v>113.7</c:v>
                </c:pt>
                <c:pt idx="72611">
                  <c:v>113.7</c:v>
                </c:pt>
                <c:pt idx="72612">
                  <c:v>113.7</c:v>
                </c:pt>
                <c:pt idx="72613">
                  <c:v>113.7</c:v>
                </c:pt>
                <c:pt idx="72614">
                  <c:v>113.7</c:v>
                </c:pt>
                <c:pt idx="72615">
                  <c:v>113.7</c:v>
                </c:pt>
                <c:pt idx="72616">
                  <c:v>113.7</c:v>
                </c:pt>
                <c:pt idx="72617">
                  <c:v>113.7</c:v>
                </c:pt>
                <c:pt idx="72618">
                  <c:v>113.7</c:v>
                </c:pt>
                <c:pt idx="72619">
                  <c:v>113.7</c:v>
                </c:pt>
                <c:pt idx="72620">
                  <c:v>113.7</c:v>
                </c:pt>
                <c:pt idx="72621">
                  <c:v>113.7</c:v>
                </c:pt>
                <c:pt idx="72622">
                  <c:v>113.7</c:v>
                </c:pt>
                <c:pt idx="72623">
                  <c:v>113.7</c:v>
                </c:pt>
                <c:pt idx="72624">
                  <c:v>113.7</c:v>
                </c:pt>
                <c:pt idx="72625">
                  <c:v>113.7</c:v>
                </c:pt>
                <c:pt idx="72626">
                  <c:v>113.7</c:v>
                </c:pt>
                <c:pt idx="72627">
                  <c:v>113.7</c:v>
                </c:pt>
                <c:pt idx="72628">
                  <c:v>113.7</c:v>
                </c:pt>
                <c:pt idx="72629">
                  <c:v>113.7</c:v>
                </c:pt>
                <c:pt idx="72630">
                  <c:v>113.7</c:v>
                </c:pt>
                <c:pt idx="72631">
                  <c:v>113.7</c:v>
                </c:pt>
                <c:pt idx="72632">
                  <c:v>113.7</c:v>
                </c:pt>
                <c:pt idx="72633">
                  <c:v>113.7</c:v>
                </c:pt>
                <c:pt idx="72634">
                  <c:v>113.7</c:v>
                </c:pt>
                <c:pt idx="72635">
                  <c:v>113.7</c:v>
                </c:pt>
                <c:pt idx="72636">
                  <c:v>113.7</c:v>
                </c:pt>
                <c:pt idx="72637">
                  <c:v>113.7</c:v>
                </c:pt>
                <c:pt idx="72638">
                  <c:v>113.7</c:v>
                </c:pt>
                <c:pt idx="72639">
                  <c:v>113.7</c:v>
                </c:pt>
                <c:pt idx="72640">
                  <c:v>113.8</c:v>
                </c:pt>
                <c:pt idx="72641">
                  <c:v>113.8</c:v>
                </c:pt>
                <c:pt idx="72642">
                  <c:v>113.8</c:v>
                </c:pt>
                <c:pt idx="72643">
                  <c:v>113.8</c:v>
                </c:pt>
                <c:pt idx="72644">
                  <c:v>113.8</c:v>
                </c:pt>
                <c:pt idx="72645">
                  <c:v>113.8</c:v>
                </c:pt>
                <c:pt idx="72646">
                  <c:v>113.8</c:v>
                </c:pt>
                <c:pt idx="72647">
                  <c:v>113.8</c:v>
                </c:pt>
                <c:pt idx="72648">
                  <c:v>113.8</c:v>
                </c:pt>
                <c:pt idx="72649">
                  <c:v>113.8</c:v>
                </c:pt>
                <c:pt idx="72650">
                  <c:v>113.8</c:v>
                </c:pt>
                <c:pt idx="72651">
                  <c:v>113.9</c:v>
                </c:pt>
                <c:pt idx="72652">
                  <c:v>113.9</c:v>
                </c:pt>
                <c:pt idx="72653">
                  <c:v>113.9</c:v>
                </c:pt>
                <c:pt idx="72654">
                  <c:v>113.9</c:v>
                </c:pt>
                <c:pt idx="72655">
                  <c:v>113.9</c:v>
                </c:pt>
                <c:pt idx="72656">
                  <c:v>113.9</c:v>
                </c:pt>
                <c:pt idx="72657">
                  <c:v>113.9</c:v>
                </c:pt>
                <c:pt idx="72658">
                  <c:v>113.9</c:v>
                </c:pt>
                <c:pt idx="72659">
                  <c:v>113.9</c:v>
                </c:pt>
                <c:pt idx="72660">
                  <c:v>114</c:v>
                </c:pt>
                <c:pt idx="72661">
                  <c:v>114</c:v>
                </c:pt>
                <c:pt idx="72662">
                  <c:v>114</c:v>
                </c:pt>
                <c:pt idx="72663">
                  <c:v>114</c:v>
                </c:pt>
                <c:pt idx="72664">
                  <c:v>114</c:v>
                </c:pt>
                <c:pt idx="72665">
                  <c:v>114</c:v>
                </c:pt>
                <c:pt idx="72666">
                  <c:v>114</c:v>
                </c:pt>
                <c:pt idx="72667">
                  <c:v>114</c:v>
                </c:pt>
                <c:pt idx="72668">
                  <c:v>114</c:v>
                </c:pt>
                <c:pt idx="72669">
                  <c:v>114.1</c:v>
                </c:pt>
                <c:pt idx="72670">
                  <c:v>114.1</c:v>
                </c:pt>
                <c:pt idx="72671">
                  <c:v>114.1</c:v>
                </c:pt>
                <c:pt idx="72672">
                  <c:v>114.1</c:v>
                </c:pt>
                <c:pt idx="72673">
                  <c:v>114.1</c:v>
                </c:pt>
                <c:pt idx="72674">
                  <c:v>114.1</c:v>
                </c:pt>
                <c:pt idx="72675">
                  <c:v>114.1</c:v>
                </c:pt>
                <c:pt idx="72676">
                  <c:v>114.2</c:v>
                </c:pt>
                <c:pt idx="72677">
                  <c:v>114.2</c:v>
                </c:pt>
                <c:pt idx="72678">
                  <c:v>114.2</c:v>
                </c:pt>
                <c:pt idx="72679">
                  <c:v>114.2</c:v>
                </c:pt>
                <c:pt idx="72680">
                  <c:v>114.2</c:v>
                </c:pt>
                <c:pt idx="72681">
                  <c:v>114.2</c:v>
                </c:pt>
                <c:pt idx="72682">
                  <c:v>114.2</c:v>
                </c:pt>
                <c:pt idx="72683">
                  <c:v>114.2</c:v>
                </c:pt>
                <c:pt idx="72684">
                  <c:v>114.2</c:v>
                </c:pt>
                <c:pt idx="72685">
                  <c:v>114.3</c:v>
                </c:pt>
                <c:pt idx="72686">
                  <c:v>114.3</c:v>
                </c:pt>
                <c:pt idx="72687">
                  <c:v>114.3</c:v>
                </c:pt>
                <c:pt idx="72688">
                  <c:v>114.3</c:v>
                </c:pt>
                <c:pt idx="72689">
                  <c:v>114.3</c:v>
                </c:pt>
                <c:pt idx="72690">
                  <c:v>114.3</c:v>
                </c:pt>
                <c:pt idx="72691">
                  <c:v>114.3</c:v>
                </c:pt>
                <c:pt idx="72692">
                  <c:v>114.4</c:v>
                </c:pt>
                <c:pt idx="72693">
                  <c:v>114.4</c:v>
                </c:pt>
                <c:pt idx="72694">
                  <c:v>114.4</c:v>
                </c:pt>
                <c:pt idx="72695">
                  <c:v>114.4</c:v>
                </c:pt>
                <c:pt idx="72696">
                  <c:v>114.4</c:v>
                </c:pt>
                <c:pt idx="72697">
                  <c:v>114.4</c:v>
                </c:pt>
                <c:pt idx="72698">
                  <c:v>114.5</c:v>
                </c:pt>
                <c:pt idx="72699">
                  <c:v>114.5</c:v>
                </c:pt>
                <c:pt idx="72700">
                  <c:v>114.5</c:v>
                </c:pt>
                <c:pt idx="72701">
                  <c:v>114.5</c:v>
                </c:pt>
                <c:pt idx="72702">
                  <c:v>114.5</c:v>
                </c:pt>
                <c:pt idx="72703">
                  <c:v>114.5</c:v>
                </c:pt>
                <c:pt idx="72704">
                  <c:v>114.6</c:v>
                </c:pt>
                <c:pt idx="72705">
                  <c:v>114.6</c:v>
                </c:pt>
                <c:pt idx="72706">
                  <c:v>114.6</c:v>
                </c:pt>
                <c:pt idx="72707">
                  <c:v>114.6</c:v>
                </c:pt>
                <c:pt idx="72708">
                  <c:v>114.6</c:v>
                </c:pt>
                <c:pt idx="72709">
                  <c:v>114.6</c:v>
                </c:pt>
                <c:pt idx="72710">
                  <c:v>114.7</c:v>
                </c:pt>
                <c:pt idx="72711">
                  <c:v>114.7</c:v>
                </c:pt>
                <c:pt idx="72712">
                  <c:v>114.7</c:v>
                </c:pt>
                <c:pt idx="72713">
                  <c:v>114.7</c:v>
                </c:pt>
                <c:pt idx="72714">
                  <c:v>114.7</c:v>
                </c:pt>
                <c:pt idx="72715">
                  <c:v>114.8</c:v>
                </c:pt>
                <c:pt idx="72716">
                  <c:v>114.8</c:v>
                </c:pt>
                <c:pt idx="72717">
                  <c:v>114.8</c:v>
                </c:pt>
                <c:pt idx="72718">
                  <c:v>114.8</c:v>
                </c:pt>
                <c:pt idx="72719">
                  <c:v>114.8</c:v>
                </c:pt>
                <c:pt idx="72720">
                  <c:v>114.8</c:v>
                </c:pt>
                <c:pt idx="72721">
                  <c:v>114.9</c:v>
                </c:pt>
                <c:pt idx="72722">
                  <c:v>114.9</c:v>
                </c:pt>
                <c:pt idx="72723">
                  <c:v>114.9</c:v>
                </c:pt>
                <c:pt idx="72724">
                  <c:v>114.9</c:v>
                </c:pt>
                <c:pt idx="72725">
                  <c:v>114.9</c:v>
                </c:pt>
                <c:pt idx="72726">
                  <c:v>114.9</c:v>
                </c:pt>
                <c:pt idx="72727">
                  <c:v>115</c:v>
                </c:pt>
                <c:pt idx="72728">
                  <c:v>115</c:v>
                </c:pt>
                <c:pt idx="72729">
                  <c:v>115</c:v>
                </c:pt>
                <c:pt idx="72730">
                  <c:v>115</c:v>
                </c:pt>
                <c:pt idx="72731">
                  <c:v>115</c:v>
                </c:pt>
                <c:pt idx="72732">
                  <c:v>115.1</c:v>
                </c:pt>
                <c:pt idx="72733">
                  <c:v>115.1</c:v>
                </c:pt>
                <c:pt idx="72734">
                  <c:v>115.1</c:v>
                </c:pt>
                <c:pt idx="72735">
                  <c:v>115.1</c:v>
                </c:pt>
                <c:pt idx="72736">
                  <c:v>115.1</c:v>
                </c:pt>
                <c:pt idx="72737">
                  <c:v>115.1</c:v>
                </c:pt>
                <c:pt idx="72738">
                  <c:v>115.1</c:v>
                </c:pt>
                <c:pt idx="72739">
                  <c:v>115.1</c:v>
                </c:pt>
                <c:pt idx="72740">
                  <c:v>115.2</c:v>
                </c:pt>
                <c:pt idx="72741">
                  <c:v>115.2</c:v>
                </c:pt>
                <c:pt idx="72742">
                  <c:v>115.2</c:v>
                </c:pt>
                <c:pt idx="72743">
                  <c:v>115.2</c:v>
                </c:pt>
                <c:pt idx="72744">
                  <c:v>115.2</c:v>
                </c:pt>
                <c:pt idx="72745">
                  <c:v>115.2</c:v>
                </c:pt>
                <c:pt idx="72746">
                  <c:v>115.3</c:v>
                </c:pt>
                <c:pt idx="72747">
                  <c:v>115.3</c:v>
                </c:pt>
                <c:pt idx="72748">
                  <c:v>115.3</c:v>
                </c:pt>
                <c:pt idx="72749">
                  <c:v>115.3</c:v>
                </c:pt>
                <c:pt idx="72750">
                  <c:v>115.3</c:v>
                </c:pt>
                <c:pt idx="72751">
                  <c:v>115.3</c:v>
                </c:pt>
                <c:pt idx="72752">
                  <c:v>115.3</c:v>
                </c:pt>
                <c:pt idx="72753">
                  <c:v>115.4</c:v>
                </c:pt>
                <c:pt idx="72754">
                  <c:v>115.4</c:v>
                </c:pt>
                <c:pt idx="72755">
                  <c:v>115.4</c:v>
                </c:pt>
                <c:pt idx="72756">
                  <c:v>115.4</c:v>
                </c:pt>
                <c:pt idx="72757">
                  <c:v>115.4</c:v>
                </c:pt>
                <c:pt idx="72758">
                  <c:v>115.4</c:v>
                </c:pt>
                <c:pt idx="72759">
                  <c:v>115.5</c:v>
                </c:pt>
                <c:pt idx="72760">
                  <c:v>115.5</c:v>
                </c:pt>
                <c:pt idx="72761">
                  <c:v>115.5</c:v>
                </c:pt>
                <c:pt idx="72762">
                  <c:v>115.5</c:v>
                </c:pt>
                <c:pt idx="72763">
                  <c:v>115.5</c:v>
                </c:pt>
                <c:pt idx="72764">
                  <c:v>115.5</c:v>
                </c:pt>
                <c:pt idx="72765">
                  <c:v>115.5</c:v>
                </c:pt>
                <c:pt idx="72766">
                  <c:v>115.6</c:v>
                </c:pt>
                <c:pt idx="72767">
                  <c:v>115.6</c:v>
                </c:pt>
                <c:pt idx="72768">
                  <c:v>115.6</c:v>
                </c:pt>
                <c:pt idx="72769">
                  <c:v>115.6</c:v>
                </c:pt>
                <c:pt idx="72770">
                  <c:v>115.6</c:v>
                </c:pt>
                <c:pt idx="72771">
                  <c:v>115.6</c:v>
                </c:pt>
                <c:pt idx="72772">
                  <c:v>115.6</c:v>
                </c:pt>
                <c:pt idx="72773">
                  <c:v>115.6</c:v>
                </c:pt>
                <c:pt idx="72774">
                  <c:v>115.6</c:v>
                </c:pt>
                <c:pt idx="72775">
                  <c:v>115.7</c:v>
                </c:pt>
                <c:pt idx="72776">
                  <c:v>115.7</c:v>
                </c:pt>
                <c:pt idx="72777">
                  <c:v>115.7</c:v>
                </c:pt>
                <c:pt idx="72778">
                  <c:v>115.7</c:v>
                </c:pt>
                <c:pt idx="72779">
                  <c:v>115.7</c:v>
                </c:pt>
                <c:pt idx="72780">
                  <c:v>115.7</c:v>
                </c:pt>
                <c:pt idx="72781">
                  <c:v>115.7</c:v>
                </c:pt>
                <c:pt idx="72782">
                  <c:v>115.7</c:v>
                </c:pt>
                <c:pt idx="72783">
                  <c:v>115.7</c:v>
                </c:pt>
                <c:pt idx="72784">
                  <c:v>115.7</c:v>
                </c:pt>
                <c:pt idx="72785">
                  <c:v>115.8</c:v>
                </c:pt>
                <c:pt idx="72786">
                  <c:v>115.8</c:v>
                </c:pt>
                <c:pt idx="72787">
                  <c:v>115.8</c:v>
                </c:pt>
                <c:pt idx="72788">
                  <c:v>115.8</c:v>
                </c:pt>
                <c:pt idx="72789">
                  <c:v>115.8</c:v>
                </c:pt>
                <c:pt idx="72790">
                  <c:v>115.8</c:v>
                </c:pt>
                <c:pt idx="72791">
                  <c:v>115.8</c:v>
                </c:pt>
                <c:pt idx="72792">
                  <c:v>115.8</c:v>
                </c:pt>
                <c:pt idx="72793">
                  <c:v>115.8</c:v>
                </c:pt>
                <c:pt idx="72794">
                  <c:v>115.8</c:v>
                </c:pt>
                <c:pt idx="72795">
                  <c:v>115.9</c:v>
                </c:pt>
                <c:pt idx="72796">
                  <c:v>115.9</c:v>
                </c:pt>
                <c:pt idx="72797">
                  <c:v>115.9</c:v>
                </c:pt>
                <c:pt idx="72798">
                  <c:v>115.9</c:v>
                </c:pt>
                <c:pt idx="72799">
                  <c:v>115.9</c:v>
                </c:pt>
                <c:pt idx="72800">
                  <c:v>115.9</c:v>
                </c:pt>
                <c:pt idx="72801">
                  <c:v>115.9</c:v>
                </c:pt>
                <c:pt idx="72802">
                  <c:v>115.9</c:v>
                </c:pt>
                <c:pt idx="72803">
                  <c:v>115.9</c:v>
                </c:pt>
                <c:pt idx="72804">
                  <c:v>115.9</c:v>
                </c:pt>
                <c:pt idx="72805">
                  <c:v>115.9</c:v>
                </c:pt>
                <c:pt idx="72806">
                  <c:v>115.9</c:v>
                </c:pt>
                <c:pt idx="72807">
                  <c:v>115.9</c:v>
                </c:pt>
                <c:pt idx="72808">
                  <c:v>115.9</c:v>
                </c:pt>
                <c:pt idx="72809">
                  <c:v>115.9</c:v>
                </c:pt>
                <c:pt idx="72810">
                  <c:v>115.9</c:v>
                </c:pt>
                <c:pt idx="72811">
                  <c:v>115.9</c:v>
                </c:pt>
                <c:pt idx="72812">
                  <c:v>115.9</c:v>
                </c:pt>
                <c:pt idx="72813">
                  <c:v>115.9</c:v>
                </c:pt>
                <c:pt idx="72814">
                  <c:v>116</c:v>
                </c:pt>
                <c:pt idx="72815">
                  <c:v>116</c:v>
                </c:pt>
                <c:pt idx="72816">
                  <c:v>116</c:v>
                </c:pt>
                <c:pt idx="72817">
                  <c:v>116</c:v>
                </c:pt>
                <c:pt idx="72818">
                  <c:v>116</c:v>
                </c:pt>
                <c:pt idx="72819">
                  <c:v>116</c:v>
                </c:pt>
                <c:pt idx="72820">
                  <c:v>116</c:v>
                </c:pt>
                <c:pt idx="72821">
                  <c:v>116</c:v>
                </c:pt>
                <c:pt idx="72822">
                  <c:v>116</c:v>
                </c:pt>
                <c:pt idx="72823">
                  <c:v>116</c:v>
                </c:pt>
                <c:pt idx="72824">
                  <c:v>116</c:v>
                </c:pt>
                <c:pt idx="72825">
                  <c:v>116</c:v>
                </c:pt>
                <c:pt idx="72826">
                  <c:v>116</c:v>
                </c:pt>
                <c:pt idx="72827">
                  <c:v>116</c:v>
                </c:pt>
                <c:pt idx="72828">
                  <c:v>116</c:v>
                </c:pt>
                <c:pt idx="72829">
                  <c:v>116</c:v>
                </c:pt>
                <c:pt idx="72830">
                  <c:v>115.9</c:v>
                </c:pt>
                <c:pt idx="72831">
                  <c:v>115.9</c:v>
                </c:pt>
                <c:pt idx="72832">
                  <c:v>115.9</c:v>
                </c:pt>
                <c:pt idx="72833">
                  <c:v>115.9</c:v>
                </c:pt>
                <c:pt idx="72834">
                  <c:v>115.9</c:v>
                </c:pt>
                <c:pt idx="72835">
                  <c:v>115.9</c:v>
                </c:pt>
                <c:pt idx="72836">
                  <c:v>115.9</c:v>
                </c:pt>
                <c:pt idx="72837">
                  <c:v>115.9</c:v>
                </c:pt>
                <c:pt idx="72838">
                  <c:v>115.9</c:v>
                </c:pt>
                <c:pt idx="72839">
                  <c:v>115.9</c:v>
                </c:pt>
                <c:pt idx="72840">
                  <c:v>115.9</c:v>
                </c:pt>
                <c:pt idx="72841">
                  <c:v>115.9</c:v>
                </c:pt>
                <c:pt idx="72842">
                  <c:v>115.9</c:v>
                </c:pt>
                <c:pt idx="72843">
                  <c:v>115.9</c:v>
                </c:pt>
                <c:pt idx="72844">
                  <c:v>115.9</c:v>
                </c:pt>
                <c:pt idx="72845">
                  <c:v>115.9</c:v>
                </c:pt>
                <c:pt idx="72846">
                  <c:v>115.8</c:v>
                </c:pt>
                <c:pt idx="72847">
                  <c:v>115.8</c:v>
                </c:pt>
                <c:pt idx="72848">
                  <c:v>115.8</c:v>
                </c:pt>
                <c:pt idx="72849">
                  <c:v>115.8</c:v>
                </c:pt>
                <c:pt idx="72850">
                  <c:v>115.8</c:v>
                </c:pt>
                <c:pt idx="72851">
                  <c:v>115.8</c:v>
                </c:pt>
                <c:pt idx="72852">
                  <c:v>115.8</c:v>
                </c:pt>
                <c:pt idx="72853">
                  <c:v>115.8</c:v>
                </c:pt>
                <c:pt idx="72854">
                  <c:v>115.8</c:v>
                </c:pt>
                <c:pt idx="72855">
                  <c:v>115.8</c:v>
                </c:pt>
                <c:pt idx="72856">
                  <c:v>115.7</c:v>
                </c:pt>
                <c:pt idx="72857">
                  <c:v>115.7</c:v>
                </c:pt>
                <c:pt idx="72858">
                  <c:v>115.7</c:v>
                </c:pt>
                <c:pt idx="72859">
                  <c:v>115.7</c:v>
                </c:pt>
                <c:pt idx="72860">
                  <c:v>115.7</c:v>
                </c:pt>
                <c:pt idx="72861">
                  <c:v>115.7</c:v>
                </c:pt>
                <c:pt idx="72862">
                  <c:v>115.7</c:v>
                </c:pt>
                <c:pt idx="72863">
                  <c:v>115.7</c:v>
                </c:pt>
                <c:pt idx="72864">
                  <c:v>115.6</c:v>
                </c:pt>
                <c:pt idx="72865">
                  <c:v>115.6</c:v>
                </c:pt>
                <c:pt idx="72866">
                  <c:v>115.6</c:v>
                </c:pt>
                <c:pt idx="72867">
                  <c:v>115.6</c:v>
                </c:pt>
                <c:pt idx="72868">
                  <c:v>115.6</c:v>
                </c:pt>
                <c:pt idx="72869">
                  <c:v>115.6</c:v>
                </c:pt>
                <c:pt idx="72870">
                  <c:v>115.6</c:v>
                </c:pt>
                <c:pt idx="72871">
                  <c:v>115.6</c:v>
                </c:pt>
                <c:pt idx="72872">
                  <c:v>115.6</c:v>
                </c:pt>
                <c:pt idx="72873">
                  <c:v>115.6</c:v>
                </c:pt>
                <c:pt idx="72874">
                  <c:v>115.5</c:v>
                </c:pt>
                <c:pt idx="72875">
                  <c:v>115.5</c:v>
                </c:pt>
                <c:pt idx="72876">
                  <c:v>115.5</c:v>
                </c:pt>
                <c:pt idx="72877">
                  <c:v>115.5</c:v>
                </c:pt>
                <c:pt idx="72878">
                  <c:v>115.5</c:v>
                </c:pt>
                <c:pt idx="72879">
                  <c:v>115.5</c:v>
                </c:pt>
                <c:pt idx="72880">
                  <c:v>115.5</c:v>
                </c:pt>
                <c:pt idx="72881">
                  <c:v>115.5</c:v>
                </c:pt>
                <c:pt idx="72882">
                  <c:v>115.5</c:v>
                </c:pt>
                <c:pt idx="72883">
                  <c:v>115.5</c:v>
                </c:pt>
                <c:pt idx="72884">
                  <c:v>115.5</c:v>
                </c:pt>
                <c:pt idx="72885">
                  <c:v>115.5</c:v>
                </c:pt>
                <c:pt idx="72886">
                  <c:v>115.5</c:v>
                </c:pt>
                <c:pt idx="72887">
                  <c:v>115.4</c:v>
                </c:pt>
                <c:pt idx="72888">
                  <c:v>115.4</c:v>
                </c:pt>
                <c:pt idx="72889">
                  <c:v>115.4</c:v>
                </c:pt>
                <c:pt idx="72890">
                  <c:v>115.4</c:v>
                </c:pt>
                <c:pt idx="72891">
                  <c:v>115.4</c:v>
                </c:pt>
                <c:pt idx="72892">
                  <c:v>115.4</c:v>
                </c:pt>
                <c:pt idx="72893">
                  <c:v>115.4</c:v>
                </c:pt>
                <c:pt idx="72894">
                  <c:v>115.4</c:v>
                </c:pt>
                <c:pt idx="72895">
                  <c:v>115.4</c:v>
                </c:pt>
                <c:pt idx="72896">
                  <c:v>115.3</c:v>
                </c:pt>
                <c:pt idx="72897">
                  <c:v>115.3</c:v>
                </c:pt>
                <c:pt idx="72898">
                  <c:v>115.3</c:v>
                </c:pt>
                <c:pt idx="72899">
                  <c:v>115.3</c:v>
                </c:pt>
                <c:pt idx="72900">
                  <c:v>115.3</c:v>
                </c:pt>
                <c:pt idx="72901">
                  <c:v>115.3</c:v>
                </c:pt>
                <c:pt idx="72902">
                  <c:v>115.3</c:v>
                </c:pt>
                <c:pt idx="72903">
                  <c:v>115.3</c:v>
                </c:pt>
                <c:pt idx="72904">
                  <c:v>115.2</c:v>
                </c:pt>
                <c:pt idx="72905">
                  <c:v>115.2</c:v>
                </c:pt>
                <c:pt idx="72906">
                  <c:v>115.2</c:v>
                </c:pt>
                <c:pt idx="72907">
                  <c:v>115.2</c:v>
                </c:pt>
                <c:pt idx="72908">
                  <c:v>115.2</c:v>
                </c:pt>
                <c:pt idx="72909">
                  <c:v>115.2</c:v>
                </c:pt>
                <c:pt idx="72910">
                  <c:v>115.2</c:v>
                </c:pt>
                <c:pt idx="72911">
                  <c:v>115.2</c:v>
                </c:pt>
                <c:pt idx="72912">
                  <c:v>115.1</c:v>
                </c:pt>
                <c:pt idx="72913">
                  <c:v>115.1</c:v>
                </c:pt>
                <c:pt idx="72914">
                  <c:v>115.1</c:v>
                </c:pt>
                <c:pt idx="72915">
                  <c:v>115.1</c:v>
                </c:pt>
                <c:pt idx="72916">
                  <c:v>115.1</c:v>
                </c:pt>
                <c:pt idx="72917">
                  <c:v>115.1</c:v>
                </c:pt>
                <c:pt idx="72918">
                  <c:v>115.1</c:v>
                </c:pt>
                <c:pt idx="72919">
                  <c:v>115.1</c:v>
                </c:pt>
                <c:pt idx="72920">
                  <c:v>115.1</c:v>
                </c:pt>
                <c:pt idx="72921">
                  <c:v>115</c:v>
                </c:pt>
                <c:pt idx="72922">
                  <c:v>115</c:v>
                </c:pt>
                <c:pt idx="72923">
                  <c:v>115</c:v>
                </c:pt>
                <c:pt idx="72924">
                  <c:v>115</c:v>
                </c:pt>
                <c:pt idx="72925">
                  <c:v>115</c:v>
                </c:pt>
                <c:pt idx="72926">
                  <c:v>115</c:v>
                </c:pt>
                <c:pt idx="72927">
                  <c:v>114.9</c:v>
                </c:pt>
                <c:pt idx="72928">
                  <c:v>114.9</c:v>
                </c:pt>
                <c:pt idx="72929">
                  <c:v>114.9</c:v>
                </c:pt>
                <c:pt idx="72930">
                  <c:v>114.9</c:v>
                </c:pt>
                <c:pt idx="72931">
                  <c:v>114.9</c:v>
                </c:pt>
                <c:pt idx="72932">
                  <c:v>114.9</c:v>
                </c:pt>
                <c:pt idx="72933">
                  <c:v>114.8</c:v>
                </c:pt>
                <c:pt idx="72934">
                  <c:v>114.8</c:v>
                </c:pt>
                <c:pt idx="72935">
                  <c:v>114.8</c:v>
                </c:pt>
                <c:pt idx="72936">
                  <c:v>114.8</c:v>
                </c:pt>
                <c:pt idx="72937">
                  <c:v>114.8</c:v>
                </c:pt>
                <c:pt idx="72938">
                  <c:v>114.8</c:v>
                </c:pt>
                <c:pt idx="72939">
                  <c:v>114.8</c:v>
                </c:pt>
                <c:pt idx="72940">
                  <c:v>114.7</c:v>
                </c:pt>
                <c:pt idx="72941">
                  <c:v>114.7</c:v>
                </c:pt>
                <c:pt idx="72942">
                  <c:v>114.7</c:v>
                </c:pt>
                <c:pt idx="72943">
                  <c:v>114.7</c:v>
                </c:pt>
                <c:pt idx="72944">
                  <c:v>114.7</c:v>
                </c:pt>
                <c:pt idx="72945">
                  <c:v>114.7</c:v>
                </c:pt>
                <c:pt idx="72946">
                  <c:v>114.6</c:v>
                </c:pt>
                <c:pt idx="72947">
                  <c:v>114.6</c:v>
                </c:pt>
                <c:pt idx="72948">
                  <c:v>114.6</c:v>
                </c:pt>
                <c:pt idx="72949">
                  <c:v>114.6</c:v>
                </c:pt>
                <c:pt idx="72950">
                  <c:v>114.6</c:v>
                </c:pt>
                <c:pt idx="72951">
                  <c:v>114.6</c:v>
                </c:pt>
                <c:pt idx="72952">
                  <c:v>114.5</c:v>
                </c:pt>
                <c:pt idx="72953">
                  <c:v>114.5</c:v>
                </c:pt>
                <c:pt idx="72954">
                  <c:v>114.5</c:v>
                </c:pt>
                <c:pt idx="72955">
                  <c:v>114.5</c:v>
                </c:pt>
                <c:pt idx="72956">
                  <c:v>114.5</c:v>
                </c:pt>
                <c:pt idx="72957">
                  <c:v>114.5</c:v>
                </c:pt>
                <c:pt idx="72958">
                  <c:v>114.5</c:v>
                </c:pt>
                <c:pt idx="72959">
                  <c:v>114.4</c:v>
                </c:pt>
                <c:pt idx="72960">
                  <c:v>114.4</c:v>
                </c:pt>
                <c:pt idx="72961">
                  <c:v>114.4</c:v>
                </c:pt>
                <c:pt idx="72962">
                  <c:v>114.4</c:v>
                </c:pt>
                <c:pt idx="72963">
                  <c:v>114.4</c:v>
                </c:pt>
                <c:pt idx="72964">
                  <c:v>114.4</c:v>
                </c:pt>
                <c:pt idx="72965">
                  <c:v>114.3</c:v>
                </c:pt>
                <c:pt idx="72966">
                  <c:v>114.3</c:v>
                </c:pt>
                <c:pt idx="72967">
                  <c:v>114.3</c:v>
                </c:pt>
                <c:pt idx="72968">
                  <c:v>114.3</c:v>
                </c:pt>
                <c:pt idx="72969">
                  <c:v>114.3</c:v>
                </c:pt>
                <c:pt idx="72970">
                  <c:v>114.3</c:v>
                </c:pt>
                <c:pt idx="72971">
                  <c:v>114.3</c:v>
                </c:pt>
                <c:pt idx="72972">
                  <c:v>114.3</c:v>
                </c:pt>
                <c:pt idx="72973">
                  <c:v>114.2</c:v>
                </c:pt>
                <c:pt idx="72974">
                  <c:v>114.2</c:v>
                </c:pt>
                <c:pt idx="72975">
                  <c:v>114.2</c:v>
                </c:pt>
                <c:pt idx="72976">
                  <c:v>114.2</c:v>
                </c:pt>
                <c:pt idx="72977">
                  <c:v>114.2</c:v>
                </c:pt>
                <c:pt idx="72978">
                  <c:v>114.2</c:v>
                </c:pt>
                <c:pt idx="72979">
                  <c:v>114.2</c:v>
                </c:pt>
                <c:pt idx="72980">
                  <c:v>114.2</c:v>
                </c:pt>
                <c:pt idx="72981">
                  <c:v>114.1</c:v>
                </c:pt>
                <c:pt idx="72982">
                  <c:v>114.1</c:v>
                </c:pt>
                <c:pt idx="72983">
                  <c:v>114.1</c:v>
                </c:pt>
                <c:pt idx="72984">
                  <c:v>114.1</c:v>
                </c:pt>
                <c:pt idx="72985">
                  <c:v>114.1</c:v>
                </c:pt>
                <c:pt idx="72986">
                  <c:v>114.1</c:v>
                </c:pt>
                <c:pt idx="72987">
                  <c:v>114.1</c:v>
                </c:pt>
                <c:pt idx="72988">
                  <c:v>114.1</c:v>
                </c:pt>
                <c:pt idx="72989">
                  <c:v>114.1</c:v>
                </c:pt>
                <c:pt idx="72990">
                  <c:v>114</c:v>
                </c:pt>
                <c:pt idx="72991">
                  <c:v>114</c:v>
                </c:pt>
                <c:pt idx="72992">
                  <c:v>114</c:v>
                </c:pt>
                <c:pt idx="72993">
                  <c:v>114</c:v>
                </c:pt>
                <c:pt idx="72994">
                  <c:v>114</c:v>
                </c:pt>
                <c:pt idx="72995">
                  <c:v>114</c:v>
                </c:pt>
                <c:pt idx="72996">
                  <c:v>114</c:v>
                </c:pt>
                <c:pt idx="72997">
                  <c:v>114</c:v>
                </c:pt>
                <c:pt idx="72998">
                  <c:v>114</c:v>
                </c:pt>
                <c:pt idx="72999">
                  <c:v>114</c:v>
                </c:pt>
                <c:pt idx="73000">
                  <c:v>114</c:v>
                </c:pt>
                <c:pt idx="73001">
                  <c:v>114</c:v>
                </c:pt>
                <c:pt idx="73002">
                  <c:v>113.9</c:v>
                </c:pt>
                <c:pt idx="73003">
                  <c:v>114</c:v>
                </c:pt>
                <c:pt idx="73004">
                  <c:v>113.9</c:v>
                </c:pt>
                <c:pt idx="73005">
                  <c:v>113.9</c:v>
                </c:pt>
                <c:pt idx="73006">
                  <c:v>113.9</c:v>
                </c:pt>
                <c:pt idx="73007">
                  <c:v>113.9</c:v>
                </c:pt>
                <c:pt idx="73008">
                  <c:v>113.9</c:v>
                </c:pt>
                <c:pt idx="73009">
                  <c:v>113.9</c:v>
                </c:pt>
                <c:pt idx="73010">
                  <c:v>113.9</c:v>
                </c:pt>
                <c:pt idx="73011">
                  <c:v>113.9</c:v>
                </c:pt>
                <c:pt idx="73012">
                  <c:v>113.9</c:v>
                </c:pt>
                <c:pt idx="73013">
                  <c:v>113.9</c:v>
                </c:pt>
                <c:pt idx="73014">
                  <c:v>113.9</c:v>
                </c:pt>
                <c:pt idx="73015">
                  <c:v>113.9</c:v>
                </c:pt>
                <c:pt idx="73016">
                  <c:v>113.9</c:v>
                </c:pt>
                <c:pt idx="73017">
                  <c:v>113.9</c:v>
                </c:pt>
                <c:pt idx="73018">
                  <c:v>113.9</c:v>
                </c:pt>
                <c:pt idx="73019">
                  <c:v>113.9</c:v>
                </c:pt>
                <c:pt idx="73020">
                  <c:v>113.9</c:v>
                </c:pt>
                <c:pt idx="73021">
                  <c:v>113.9</c:v>
                </c:pt>
                <c:pt idx="73022">
                  <c:v>113.9</c:v>
                </c:pt>
                <c:pt idx="73023">
                  <c:v>113.9</c:v>
                </c:pt>
                <c:pt idx="73024">
                  <c:v>113.9</c:v>
                </c:pt>
                <c:pt idx="73025">
                  <c:v>113.9</c:v>
                </c:pt>
                <c:pt idx="73026">
                  <c:v>113.9</c:v>
                </c:pt>
                <c:pt idx="73027">
                  <c:v>113.9</c:v>
                </c:pt>
                <c:pt idx="73028">
                  <c:v>113.9</c:v>
                </c:pt>
                <c:pt idx="73029">
                  <c:v>113.9</c:v>
                </c:pt>
                <c:pt idx="73030">
                  <c:v>113.9</c:v>
                </c:pt>
                <c:pt idx="73031">
                  <c:v>113.9</c:v>
                </c:pt>
                <c:pt idx="73032">
                  <c:v>113.9</c:v>
                </c:pt>
                <c:pt idx="73033">
                  <c:v>113.9</c:v>
                </c:pt>
                <c:pt idx="73034">
                  <c:v>113.9</c:v>
                </c:pt>
                <c:pt idx="73035">
                  <c:v>113.9</c:v>
                </c:pt>
                <c:pt idx="73036">
                  <c:v>113.9</c:v>
                </c:pt>
                <c:pt idx="73037">
                  <c:v>113.9</c:v>
                </c:pt>
                <c:pt idx="73038">
                  <c:v>113.9</c:v>
                </c:pt>
                <c:pt idx="73039">
                  <c:v>113.9</c:v>
                </c:pt>
                <c:pt idx="73040">
                  <c:v>113.9</c:v>
                </c:pt>
                <c:pt idx="73041">
                  <c:v>113.9</c:v>
                </c:pt>
                <c:pt idx="73042">
                  <c:v>113.9</c:v>
                </c:pt>
                <c:pt idx="73043">
                  <c:v>113.9</c:v>
                </c:pt>
                <c:pt idx="73044">
                  <c:v>113.9</c:v>
                </c:pt>
                <c:pt idx="73045">
                  <c:v>113.9</c:v>
                </c:pt>
                <c:pt idx="73046">
                  <c:v>113.9</c:v>
                </c:pt>
                <c:pt idx="73047">
                  <c:v>113.9</c:v>
                </c:pt>
                <c:pt idx="73048">
                  <c:v>113.9</c:v>
                </c:pt>
                <c:pt idx="73049">
                  <c:v>113.9</c:v>
                </c:pt>
                <c:pt idx="73050">
                  <c:v>113.9</c:v>
                </c:pt>
                <c:pt idx="73051">
                  <c:v>113.9</c:v>
                </c:pt>
                <c:pt idx="73052">
                  <c:v>113.9</c:v>
                </c:pt>
                <c:pt idx="73053">
                  <c:v>113.9</c:v>
                </c:pt>
                <c:pt idx="73054">
                  <c:v>113.9</c:v>
                </c:pt>
                <c:pt idx="73055">
                  <c:v>113.9</c:v>
                </c:pt>
                <c:pt idx="73056">
                  <c:v>113.9</c:v>
                </c:pt>
                <c:pt idx="73057">
                  <c:v>114</c:v>
                </c:pt>
                <c:pt idx="73058">
                  <c:v>113.9</c:v>
                </c:pt>
                <c:pt idx="73059">
                  <c:v>114</c:v>
                </c:pt>
                <c:pt idx="73060">
                  <c:v>114</c:v>
                </c:pt>
                <c:pt idx="73061">
                  <c:v>114</c:v>
                </c:pt>
                <c:pt idx="73062">
                  <c:v>114</c:v>
                </c:pt>
                <c:pt idx="73063">
                  <c:v>114</c:v>
                </c:pt>
                <c:pt idx="73064">
                  <c:v>114</c:v>
                </c:pt>
                <c:pt idx="73065">
                  <c:v>114</c:v>
                </c:pt>
                <c:pt idx="73066">
                  <c:v>114</c:v>
                </c:pt>
                <c:pt idx="73067">
                  <c:v>114</c:v>
                </c:pt>
                <c:pt idx="73068">
                  <c:v>114</c:v>
                </c:pt>
                <c:pt idx="73069">
                  <c:v>114</c:v>
                </c:pt>
                <c:pt idx="73070">
                  <c:v>114</c:v>
                </c:pt>
                <c:pt idx="73071">
                  <c:v>114.1</c:v>
                </c:pt>
                <c:pt idx="73072">
                  <c:v>114.1</c:v>
                </c:pt>
                <c:pt idx="73073">
                  <c:v>114.1</c:v>
                </c:pt>
                <c:pt idx="73074">
                  <c:v>114.1</c:v>
                </c:pt>
                <c:pt idx="73075">
                  <c:v>114.1</c:v>
                </c:pt>
                <c:pt idx="73076">
                  <c:v>114.1</c:v>
                </c:pt>
                <c:pt idx="73077">
                  <c:v>114.1</c:v>
                </c:pt>
                <c:pt idx="73078">
                  <c:v>114.1</c:v>
                </c:pt>
                <c:pt idx="73079">
                  <c:v>114.1</c:v>
                </c:pt>
                <c:pt idx="73080">
                  <c:v>114.2</c:v>
                </c:pt>
                <c:pt idx="73081">
                  <c:v>114.2</c:v>
                </c:pt>
                <c:pt idx="73082">
                  <c:v>114.2</c:v>
                </c:pt>
                <c:pt idx="73083">
                  <c:v>114.2</c:v>
                </c:pt>
                <c:pt idx="73084">
                  <c:v>114.2</c:v>
                </c:pt>
                <c:pt idx="73085">
                  <c:v>114.2</c:v>
                </c:pt>
                <c:pt idx="73086">
                  <c:v>114.2</c:v>
                </c:pt>
                <c:pt idx="73087">
                  <c:v>114.2</c:v>
                </c:pt>
                <c:pt idx="73088">
                  <c:v>114.3</c:v>
                </c:pt>
                <c:pt idx="73089">
                  <c:v>114.3</c:v>
                </c:pt>
                <c:pt idx="73090">
                  <c:v>114.3</c:v>
                </c:pt>
                <c:pt idx="73091">
                  <c:v>114.3</c:v>
                </c:pt>
                <c:pt idx="73092">
                  <c:v>114.3</c:v>
                </c:pt>
                <c:pt idx="73093">
                  <c:v>114.3</c:v>
                </c:pt>
                <c:pt idx="73094">
                  <c:v>114.3</c:v>
                </c:pt>
                <c:pt idx="73095">
                  <c:v>114.4</c:v>
                </c:pt>
                <c:pt idx="73096">
                  <c:v>114.4</c:v>
                </c:pt>
                <c:pt idx="73097">
                  <c:v>114.4</c:v>
                </c:pt>
                <c:pt idx="73098">
                  <c:v>114.4</c:v>
                </c:pt>
                <c:pt idx="73099">
                  <c:v>114.4</c:v>
                </c:pt>
                <c:pt idx="73100">
                  <c:v>114.4</c:v>
                </c:pt>
                <c:pt idx="73101">
                  <c:v>114.5</c:v>
                </c:pt>
                <c:pt idx="73102">
                  <c:v>114.5</c:v>
                </c:pt>
                <c:pt idx="73103">
                  <c:v>114.5</c:v>
                </c:pt>
                <c:pt idx="73104">
                  <c:v>114.5</c:v>
                </c:pt>
                <c:pt idx="73105">
                  <c:v>114.5</c:v>
                </c:pt>
                <c:pt idx="73106">
                  <c:v>114.5</c:v>
                </c:pt>
                <c:pt idx="73107">
                  <c:v>114.6</c:v>
                </c:pt>
                <c:pt idx="73108">
                  <c:v>114.6</c:v>
                </c:pt>
                <c:pt idx="73109">
                  <c:v>114.6</c:v>
                </c:pt>
                <c:pt idx="73110">
                  <c:v>114.6</c:v>
                </c:pt>
                <c:pt idx="73111">
                  <c:v>114.6</c:v>
                </c:pt>
                <c:pt idx="73112">
                  <c:v>114.6</c:v>
                </c:pt>
                <c:pt idx="73113">
                  <c:v>114.7</c:v>
                </c:pt>
                <c:pt idx="73114">
                  <c:v>114.7</c:v>
                </c:pt>
                <c:pt idx="73115">
                  <c:v>114.7</c:v>
                </c:pt>
                <c:pt idx="73116">
                  <c:v>114.7</c:v>
                </c:pt>
                <c:pt idx="73117">
                  <c:v>114.7</c:v>
                </c:pt>
                <c:pt idx="73118">
                  <c:v>114.7</c:v>
                </c:pt>
                <c:pt idx="73119">
                  <c:v>114.8</c:v>
                </c:pt>
                <c:pt idx="73120">
                  <c:v>114.8</c:v>
                </c:pt>
                <c:pt idx="73121">
                  <c:v>114.8</c:v>
                </c:pt>
                <c:pt idx="73122">
                  <c:v>114.8</c:v>
                </c:pt>
                <c:pt idx="73123">
                  <c:v>114.8</c:v>
                </c:pt>
                <c:pt idx="73124">
                  <c:v>114.8</c:v>
                </c:pt>
                <c:pt idx="73125">
                  <c:v>114.8</c:v>
                </c:pt>
                <c:pt idx="73126">
                  <c:v>114.9</c:v>
                </c:pt>
                <c:pt idx="73127">
                  <c:v>114.9</c:v>
                </c:pt>
                <c:pt idx="73128">
                  <c:v>114.9</c:v>
                </c:pt>
                <c:pt idx="73129">
                  <c:v>114.9</c:v>
                </c:pt>
                <c:pt idx="73130">
                  <c:v>114.9</c:v>
                </c:pt>
                <c:pt idx="73131">
                  <c:v>114.9</c:v>
                </c:pt>
                <c:pt idx="73132">
                  <c:v>115</c:v>
                </c:pt>
                <c:pt idx="73133">
                  <c:v>115</c:v>
                </c:pt>
                <c:pt idx="73134">
                  <c:v>115</c:v>
                </c:pt>
                <c:pt idx="73135">
                  <c:v>115</c:v>
                </c:pt>
                <c:pt idx="73136">
                  <c:v>115</c:v>
                </c:pt>
                <c:pt idx="73137">
                  <c:v>115</c:v>
                </c:pt>
                <c:pt idx="73138">
                  <c:v>115.1</c:v>
                </c:pt>
                <c:pt idx="73139">
                  <c:v>115.1</c:v>
                </c:pt>
                <c:pt idx="73140">
                  <c:v>115.1</c:v>
                </c:pt>
                <c:pt idx="73141">
                  <c:v>115.1</c:v>
                </c:pt>
                <c:pt idx="73142">
                  <c:v>115.1</c:v>
                </c:pt>
                <c:pt idx="73143">
                  <c:v>115.1</c:v>
                </c:pt>
                <c:pt idx="73144">
                  <c:v>115.1</c:v>
                </c:pt>
                <c:pt idx="73145">
                  <c:v>115.2</c:v>
                </c:pt>
                <c:pt idx="73146">
                  <c:v>115.2</c:v>
                </c:pt>
                <c:pt idx="73147">
                  <c:v>115.2</c:v>
                </c:pt>
                <c:pt idx="73148">
                  <c:v>115.2</c:v>
                </c:pt>
                <c:pt idx="73149">
                  <c:v>115.2</c:v>
                </c:pt>
                <c:pt idx="73150">
                  <c:v>115.2</c:v>
                </c:pt>
                <c:pt idx="73151">
                  <c:v>115.3</c:v>
                </c:pt>
                <c:pt idx="73152">
                  <c:v>115.3</c:v>
                </c:pt>
                <c:pt idx="73153">
                  <c:v>115.3</c:v>
                </c:pt>
                <c:pt idx="73154">
                  <c:v>115.3</c:v>
                </c:pt>
                <c:pt idx="73155">
                  <c:v>115.3</c:v>
                </c:pt>
                <c:pt idx="73156">
                  <c:v>115.4</c:v>
                </c:pt>
                <c:pt idx="73157">
                  <c:v>115.4</c:v>
                </c:pt>
                <c:pt idx="73158">
                  <c:v>115.4</c:v>
                </c:pt>
                <c:pt idx="73159">
                  <c:v>115.4</c:v>
                </c:pt>
                <c:pt idx="73160">
                  <c:v>115.4</c:v>
                </c:pt>
                <c:pt idx="73161">
                  <c:v>115.4</c:v>
                </c:pt>
                <c:pt idx="73162">
                  <c:v>115.4</c:v>
                </c:pt>
                <c:pt idx="73163">
                  <c:v>115.5</c:v>
                </c:pt>
                <c:pt idx="73164">
                  <c:v>115.5</c:v>
                </c:pt>
                <c:pt idx="73165">
                  <c:v>115.5</c:v>
                </c:pt>
                <c:pt idx="73166">
                  <c:v>115.5</c:v>
                </c:pt>
                <c:pt idx="73167">
                  <c:v>115.5</c:v>
                </c:pt>
                <c:pt idx="73168">
                  <c:v>115.5</c:v>
                </c:pt>
                <c:pt idx="73169">
                  <c:v>115.5</c:v>
                </c:pt>
                <c:pt idx="73170">
                  <c:v>115.6</c:v>
                </c:pt>
                <c:pt idx="73171">
                  <c:v>115.6</c:v>
                </c:pt>
                <c:pt idx="73172">
                  <c:v>115.6</c:v>
                </c:pt>
                <c:pt idx="73173">
                  <c:v>115.6</c:v>
                </c:pt>
                <c:pt idx="73174">
                  <c:v>115.6</c:v>
                </c:pt>
                <c:pt idx="73175">
                  <c:v>115.6</c:v>
                </c:pt>
                <c:pt idx="73176">
                  <c:v>115.7</c:v>
                </c:pt>
                <c:pt idx="73177">
                  <c:v>115.7</c:v>
                </c:pt>
                <c:pt idx="73178">
                  <c:v>115.7</c:v>
                </c:pt>
                <c:pt idx="73179">
                  <c:v>115.7</c:v>
                </c:pt>
                <c:pt idx="73180">
                  <c:v>115.7</c:v>
                </c:pt>
                <c:pt idx="73181">
                  <c:v>115.7</c:v>
                </c:pt>
                <c:pt idx="73182">
                  <c:v>115.7</c:v>
                </c:pt>
                <c:pt idx="73183">
                  <c:v>115.7</c:v>
                </c:pt>
                <c:pt idx="73184">
                  <c:v>115.7</c:v>
                </c:pt>
                <c:pt idx="73185">
                  <c:v>115.8</c:v>
                </c:pt>
                <c:pt idx="73186">
                  <c:v>115.8</c:v>
                </c:pt>
                <c:pt idx="73187">
                  <c:v>115.8</c:v>
                </c:pt>
                <c:pt idx="73188">
                  <c:v>115.8</c:v>
                </c:pt>
                <c:pt idx="73189">
                  <c:v>115.8</c:v>
                </c:pt>
                <c:pt idx="73190">
                  <c:v>115.8</c:v>
                </c:pt>
                <c:pt idx="73191">
                  <c:v>115.8</c:v>
                </c:pt>
                <c:pt idx="73192">
                  <c:v>115.8</c:v>
                </c:pt>
                <c:pt idx="73193">
                  <c:v>115.8</c:v>
                </c:pt>
                <c:pt idx="73194">
                  <c:v>115.8</c:v>
                </c:pt>
                <c:pt idx="73195">
                  <c:v>115.9</c:v>
                </c:pt>
                <c:pt idx="73196">
                  <c:v>115.9</c:v>
                </c:pt>
                <c:pt idx="73197">
                  <c:v>115.9</c:v>
                </c:pt>
                <c:pt idx="73198">
                  <c:v>115.9</c:v>
                </c:pt>
                <c:pt idx="73199">
                  <c:v>115.9</c:v>
                </c:pt>
                <c:pt idx="73200">
                  <c:v>115.9</c:v>
                </c:pt>
                <c:pt idx="73201">
                  <c:v>115.9</c:v>
                </c:pt>
                <c:pt idx="73202">
                  <c:v>115.9</c:v>
                </c:pt>
                <c:pt idx="73203">
                  <c:v>115.9</c:v>
                </c:pt>
                <c:pt idx="73204">
                  <c:v>116</c:v>
                </c:pt>
                <c:pt idx="73205">
                  <c:v>116</c:v>
                </c:pt>
                <c:pt idx="73206">
                  <c:v>116</c:v>
                </c:pt>
                <c:pt idx="73207">
                  <c:v>116</c:v>
                </c:pt>
                <c:pt idx="73208">
                  <c:v>116</c:v>
                </c:pt>
                <c:pt idx="73209">
                  <c:v>116</c:v>
                </c:pt>
                <c:pt idx="73210">
                  <c:v>116</c:v>
                </c:pt>
                <c:pt idx="73211">
                  <c:v>116</c:v>
                </c:pt>
                <c:pt idx="73212">
                  <c:v>116</c:v>
                </c:pt>
                <c:pt idx="73213">
                  <c:v>116</c:v>
                </c:pt>
                <c:pt idx="73214">
                  <c:v>116.1</c:v>
                </c:pt>
                <c:pt idx="73215">
                  <c:v>116.1</c:v>
                </c:pt>
                <c:pt idx="73216">
                  <c:v>116.1</c:v>
                </c:pt>
                <c:pt idx="73217">
                  <c:v>116.1</c:v>
                </c:pt>
                <c:pt idx="73218">
                  <c:v>116.1</c:v>
                </c:pt>
                <c:pt idx="73219">
                  <c:v>116.1</c:v>
                </c:pt>
                <c:pt idx="73220">
                  <c:v>116.1</c:v>
                </c:pt>
                <c:pt idx="73221">
                  <c:v>116.1</c:v>
                </c:pt>
                <c:pt idx="73222">
                  <c:v>116.1</c:v>
                </c:pt>
                <c:pt idx="73223">
                  <c:v>116.1</c:v>
                </c:pt>
                <c:pt idx="73224">
                  <c:v>116.1</c:v>
                </c:pt>
                <c:pt idx="73225">
                  <c:v>116.1</c:v>
                </c:pt>
                <c:pt idx="73226">
                  <c:v>116.1</c:v>
                </c:pt>
                <c:pt idx="73227">
                  <c:v>116.1</c:v>
                </c:pt>
                <c:pt idx="73228">
                  <c:v>116.1</c:v>
                </c:pt>
                <c:pt idx="73229">
                  <c:v>116.1</c:v>
                </c:pt>
                <c:pt idx="73230">
                  <c:v>116.1</c:v>
                </c:pt>
                <c:pt idx="73231">
                  <c:v>116.1</c:v>
                </c:pt>
                <c:pt idx="73232">
                  <c:v>116.1</c:v>
                </c:pt>
                <c:pt idx="73233">
                  <c:v>116.2</c:v>
                </c:pt>
                <c:pt idx="73234">
                  <c:v>116.2</c:v>
                </c:pt>
                <c:pt idx="73235">
                  <c:v>116.2</c:v>
                </c:pt>
                <c:pt idx="73236">
                  <c:v>116.2</c:v>
                </c:pt>
                <c:pt idx="73237">
                  <c:v>116.2</c:v>
                </c:pt>
                <c:pt idx="73238">
                  <c:v>116.2</c:v>
                </c:pt>
                <c:pt idx="73239">
                  <c:v>116.2</c:v>
                </c:pt>
                <c:pt idx="73240">
                  <c:v>116.2</c:v>
                </c:pt>
                <c:pt idx="73241">
                  <c:v>116.1</c:v>
                </c:pt>
                <c:pt idx="73242">
                  <c:v>116.2</c:v>
                </c:pt>
                <c:pt idx="73243">
                  <c:v>116.1</c:v>
                </c:pt>
                <c:pt idx="73244">
                  <c:v>116.1</c:v>
                </c:pt>
                <c:pt idx="73245">
                  <c:v>116.2</c:v>
                </c:pt>
                <c:pt idx="73246">
                  <c:v>116.2</c:v>
                </c:pt>
                <c:pt idx="73247">
                  <c:v>116.1</c:v>
                </c:pt>
                <c:pt idx="73248">
                  <c:v>116.1</c:v>
                </c:pt>
                <c:pt idx="73249">
                  <c:v>116.1</c:v>
                </c:pt>
                <c:pt idx="73250">
                  <c:v>116.1</c:v>
                </c:pt>
                <c:pt idx="73251">
                  <c:v>116.1</c:v>
                </c:pt>
                <c:pt idx="73252">
                  <c:v>116.1</c:v>
                </c:pt>
                <c:pt idx="73253">
                  <c:v>116.1</c:v>
                </c:pt>
                <c:pt idx="73254">
                  <c:v>116.1</c:v>
                </c:pt>
                <c:pt idx="73255">
                  <c:v>116.1</c:v>
                </c:pt>
                <c:pt idx="73256">
                  <c:v>116.1</c:v>
                </c:pt>
                <c:pt idx="73257">
                  <c:v>116.1</c:v>
                </c:pt>
                <c:pt idx="73258">
                  <c:v>116.1</c:v>
                </c:pt>
                <c:pt idx="73259">
                  <c:v>116.1</c:v>
                </c:pt>
                <c:pt idx="73260">
                  <c:v>116.1</c:v>
                </c:pt>
                <c:pt idx="73261">
                  <c:v>116.1</c:v>
                </c:pt>
                <c:pt idx="73262">
                  <c:v>116.1</c:v>
                </c:pt>
                <c:pt idx="73263">
                  <c:v>116.1</c:v>
                </c:pt>
                <c:pt idx="73264">
                  <c:v>116.1</c:v>
                </c:pt>
                <c:pt idx="73265">
                  <c:v>116.1</c:v>
                </c:pt>
                <c:pt idx="73266">
                  <c:v>116.1</c:v>
                </c:pt>
                <c:pt idx="73267">
                  <c:v>116.1</c:v>
                </c:pt>
                <c:pt idx="73268">
                  <c:v>116.1</c:v>
                </c:pt>
                <c:pt idx="73269">
                  <c:v>116.1</c:v>
                </c:pt>
                <c:pt idx="73270">
                  <c:v>116</c:v>
                </c:pt>
                <c:pt idx="73271">
                  <c:v>116</c:v>
                </c:pt>
                <c:pt idx="73272">
                  <c:v>116</c:v>
                </c:pt>
                <c:pt idx="73273">
                  <c:v>116</c:v>
                </c:pt>
                <c:pt idx="73274">
                  <c:v>116</c:v>
                </c:pt>
                <c:pt idx="73275">
                  <c:v>116</c:v>
                </c:pt>
                <c:pt idx="73276">
                  <c:v>116</c:v>
                </c:pt>
                <c:pt idx="73277">
                  <c:v>116</c:v>
                </c:pt>
                <c:pt idx="73278">
                  <c:v>116</c:v>
                </c:pt>
                <c:pt idx="73279">
                  <c:v>116</c:v>
                </c:pt>
                <c:pt idx="73280">
                  <c:v>115.9</c:v>
                </c:pt>
                <c:pt idx="73281">
                  <c:v>115.9</c:v>
                </c:pt>
                <c:pt idx="73282">
                  <c:v>115.9</c:v>
                </c:pt>
                <c:pt idx="73283">
                  <c:v>115.9</c:v>
                </c:pt>
                <c:pt idx="73284">
                  <c:v>115.9</c:v>
                </c:pt>
                <c:pt idx="73285">
                  <c:v>115.9</c:v>
                </c:pt>
                <c:pt idx="73286">
                  <c:v>115.9</c:v>
                </c:pt>
                <c:pt idx="73287">
                  <c:v>115.9</c:v>
                </c:pt>
                <c:pt idx="73288">
                  <c:v>115.9</c:v>
                </c:pt>
                <c:pt idx="73289">
                  <c:v>115.8</c:v>
                </c:pt>
                <c:pt idx="73290">
                  <c:v>115.8</c:v>
                </c:pt>
                <c:pt idx="73291">
                  <c:v>115.8</c:v>
                </c:pt>
                <c:pt idx="73292">
                  <c:v>115.8</c:v>
                </c:pt>
                <c:pt idx="73293">
                  <c:v>115.8</c:v>
                </c:pt>
                <c:pt idx="73294">
                  <c:v>115.8</c:v>
                </c:pt>
                <c:pt idx="73295">
                  <c:v>115.8</c:v>
                </c:pt>
                <c:pt idx="73296">
                  <c:v>115.8</c:v>
                </c:pt>
                <c:pt idx="73297">
                  <c:v>115.7</c:v>
                </c:pt>
                <c:pt idx="73298">
                  <c:v>115.7</c:v>
                </c:pt>
                <c:pt idx="73299">
                  <c:v>115.7</c:v>
                </c:pt>
                <c:pt idx="73300">
                  <c:v>115.7</c:v>
                </c:pt>
                <c:pt idx="73301">
                  <c:v>115.7</c:v>
                </c:pt>
                <c:pt idx="73302">
                  <c:v>115.7</c:v>
                </c:pt>
                <c:pt idx="73303">
                  <c:v>115.7</c:v>
                </c:pt>
                <c:pt idx="73304">
                  <c:v>115.7</c:v>
                </c:pt>
                <c:pt idx="73305">
                  <c:v>115.7</c:v>
                </c:pt>
                <c:pt idx="73306">
                  <c:v>115.6</c:v>
                </c:pt>
                <c:pt idx="73307">
                  <c:v>115.6</c:v>
                </c:pt>
                <c:pt idx="73308">
                  <c:v>115.6</c:v>
                </c:pt>
                <c:pt idx="73309">
                  <c:v>115.6</c:v>
                </c:pt>
                <c:pt idx="73310">
                  <c:v>115.6</c:v>
                </c:pt>
                <c:pt idx="73311">
                  <c:v>115.6</c:v>
                </c:pt>
                <c:pt idx="73312">
                  <c:v>115.6</c:v>
                </c:pt>
                <c:pt idx="73313">
                  <c:v>115.6</c:v>
                </c:pt>
                <c:pt idx="73314">
                  <c:v>115.6</c:v>
                </c:pt>
                <c:pt idx="73315">
                  <c:v>115.5</c:v>
                </c:pt>
                <c:pt idx="73316">
                  <c:v>115.5</c:v>
                </c:pt>
                <c:pt idx="73317">
                  <c:v>115.5</c:v>
                </c:pt>
                <c:pt idx="73318">
                  <c:v>115.5</c:v>
                </c:pt>
                <c:pt idx="73319">
                  <c:v>115.5</c:v>
                </c:pt>
                <c:pt idx="73320">
                  <c:v>115.5</c:v>
                </c:pt>
                <c:pt idx="73321">
                  <c:v>115.5</c:v>
                </c:pt>
                <c:pt idx="73322">
                  <c:v>115.4</c:v>
                </c:pt>
                <c:pt idx="73323">
                  <c:v>115.4</c:v>
                </c:pt>
                <c:pt idx="73324">
                  <c:v>115.4</c:v>
                </c:pt>
                <c:pt idx="73325">
                  <c:v>115.4</c:v>
                </c:pt>
                <c:pt idx="73326">
                  <c:v>115.4</c:v>
                </c:pt>
                <c:pt idx="73327">
                  <c:v>115.4</c:v>
                </c:pt>
                <c:pt idx="73328">
                  <c:v>115.4</c:v>
                </c:pt>
                <c:pt idx="73329">
                  <c:v>115.3</c:v>
                </c:pt>
                <c:pt idx="73330">
                  <c:v>115.3</c:v>
                </c:pt>
                <c:pt idx="73331">
                  <c:v>115.3</c:v>
                </c:pt>
                <c:pt idx="73332">
                  <c:v>115.3</c:v>
                </c:pt>
                <c:pt idx="73333">
                  <c:v>115.3</c:v>
                </c:pt>
                <c:pt idx="73334">
                  <c:v>115.3</c:v>
                </c:pt>
                <c:pt idx="73335">
                  <c:v>115.2</c:v>
                </c:pt>
                <c:pt idx="73336">
                  <c:v>115.2</c:v>
                </c:pt>
                <c:pt idx="73337">
                  <c:v>115.2</c:v>
                </c:pt>
                <c:pt idx="73338">
                  <c:v>115.2</c:v>
                </c:pt>
                <c:pt idx="73339">
                  <c:v>115.2</c:v>
                </c:pt>
                <c:pt idx="73340">
                  <c:v>115.2</c:v>
                </c:pt>
                <c:pt idx="73341">
                  <c:v>115.2</c:v>
                </c:pt>
                <c:pt idx="73342">
                  <c:v>115.1</c:v>
                </c:pt>
                <c:pt idx="73343">
                  <c:v>115.1</c:v>
                </c:pt>
                <c:pt idx="73344">
                  <c:v>115.1</c:v>
                </c:pt>
                <c:pt idx="73345">
                  <c:v>115.1</c:v>
                </c:pt>
                <c:pt idx="73346">
                  <c:v>115.1</c:v>
                </c:pt>
                <c:pt idx="73347">
                  <c:v>115.1</c:v>
                </c:pt>
                <c:pt idx="73348">
                  <c:v>115.1</c:v>
                </c:pt>
                <c:pt idx="73349">
                  <c:v>115.1</c:v>
                </c:pt>
                <c:pt idx="73350">
                  <c:v>115</c:v>
                </c:pt>
                <c:pt idx="73351">
                  <c:v>115</c:v>
                </c:pt>
                <c:pt idx="73352">
                  <c:v>115</c:v>
                </c:pt>
                <c:pt idx="73353">
                  <c:v>115</c:v>
                </c:pt>
                <c:pt idx="73354">
                  <c:v>115</c:v>
                </c:pt>
                <c:pt idx="73355">
                  <c:v>115</c:v>
                </c:pt>
                <c:pt idx="73356">
                  <c:v>114.9</c:v>
                </c:pt>
                <c:pt idx="73357">
                  <c:v>114.9</c:v>
                </c:pt>
                <c:pt idx="73358">
                  <c:v>114.9</c:v>
                </c:pt>
                <c:pt idx="73359">
                  <c:v>114.9</c:v>
                </c:pt>
                <c:pt idx="73360">
                  <c:v>114.9</c:v>
                </c:pt>
                <c:pt idx="73361">
                  <c:v>114.9</c:v>
                </c:pt>
                <c:pt idx="73362">
                  <c:v>114.8</c:v>
                </c:pt>
                <c:pt idx="73363">
                  <c:v>114.8</c:v>
                </c:pt>
                <c:pt idx="73364">
                  <c:v>114.8</c:v>
                </c:pt>
                <c:pt idx="73365">
                  <c:v>114.8</c:v>
                </c:pt>
                <c:pt idx="73366">
                  <c:v>114.8</c:v>
                </c:pt>
                <c:pt idx="73367">
                  <c:v>114.8</c:v>
                </c:pt>
                <c:pt idx="73368">
                  <c:v>114.8</c:v>
                </c:pt>
                <c:pt idx="73369">
                  <c:v>114.7</c:v>
                </c:pt>
                <c:pt idx="73370">
                  <c:v>114.7</c:v>
                </c:pt>
                <c:pt idx="73371">
                  <c:v>114.7</c:v>
                </c:pt>
                <c:pt idx="73372">
                  <c:v>114.7</c:v>
                </c:pt>
                <c:pt idx="73373">
                  <c:v>114.7</c:v>
                </c:pt>
                <c:pt idx="73374">
                  <c:v>114.7</c:v>
                </c:pt>
                <c:pt idx="73375">
                  <c:v>114.7</c:v>
                </c:pt>
                <c:pt idx="73376">
                  <c:v>114.6</c:v>
                </c:pt>
                <c:pt idx="73377">
                  <c:v>114.6</c:v>
                </c:pt>
                <c:pt idx="73378">
                  <c:v>114.6</c:v>
                </c:pt>
                <c:pt idx="73379">
                  <c:v>114.6</c:v>
                </c:pt>
                <c:pt idx="73380">
                  <c:v>114.6</c:v>
                </c:pt>
                <c:pt idx="73381">
                  <c:v>114.6</c:v>
                </c:pt>
                <c:pt idx="73382">
                  <c:v>114.6</c:v>
                </c:pt>
                <c:pt idx="73383">
                  <c:v>114.5</c:v>
                </c:pt>
                <c:pt idx="73384">
                  <c:v>114.5</c:v>
                </c:pt>
                <c:pt idx="73385">
                  <c:v>114.5</c:v>
                </c:pt>
                <c:pt idx="73386">
                  <c:v>114.5</c:v>
                </c:pt>
                <c:pt idx="73387">
                  <c:v>114.5</c:v>
                </c:pt>
                <c:pt idx="73388">
                  <c:v>114.5</c:v>
                </c:pt>
                <c:pt idx="73389">
                  <c:v>114.5</c:v>
                </c:pt>
                <c:pt idx="73390">
                  <c:v>114.4</c:v>
                </c:pt>
                <c:pt idx="73391">
                  <c:v>114.4</c:v>
                </c:pt>
                <c:pt idx="73392">
                  <c:v>114.4</c:v>
                </c:pt>
                <c:pt idx="73393">
                  <c:v>114.4</c:v>
                </c:pt>
                <c:pt idx="73394">
                  <c:v>114.4</c:v>
                </c:pt>
                <c:pt idx="73395">
                  <c:v>114.4</c:v>
                </c:pt>
                <c:pt idx="73396">
                  <c:v>114.4</c:v>
                </c:pt>
                <c:pt idx="73397">
                  <c:v>114.4</c:v>
                </c:pt>
                <c:pt idx="73398">
                  <c:v>114.3</c:v>
                </c:pt>
                <c:pt idx="73399">
                  <c:v>114.3</c:v>
                </c:pt>
                <c:pt idx="73400">
                  <c:v>114.3</c:v>
                </c:pt>
                <c:pt idx="73401">
                  <c:v>114.3</c:v>
                </c:pt>
                <c:pt idx="73402">
                  <c:v>114.3</c:v>
                </c:pt>
                <c:pt idx="73403">
                  <c:v>114.3</c:v>
                </c:pt>
                <c:pt idx="73404">
                  <c:v>114.3</c:v>
                </c:pt>
                <c:pt idx="73405">
                  <c:v>114.3</c:v>
                </c:pt>
                <c:pt idx="73406">
                  <c:v>114.2</c:v>
                </c:pt>
                <c:pt idx="73407">
                  <c:v>114.2</c:v>
                </c:pt>
                <c:pt idx="73408">
                  <c:v>114.2</c:v>
                </c:pt>
                <c:pt idx="73409">
                  <c:v>114.2</c:v>
                </c:pt>
                <c:pt idx="73410">
                  <c:v>114.2</c:v>
                </c:pt>
                <c:pt idx="73411">
                  <c:v>114.2</c:v>
                </c:pt>
                <c:pt idx="73412">
                  <c:v>114.2</c:v>
                </c:pt>
                <c:pt idx="73413">
                  <c:v>114.2</c:v>
                </c:pt>
                <c:pt idx="73414">
                  <c:v>114.2</c:v>
                </c:pt>
                <c:pt idx="73415">
                  <c:v>114.2</c:v>
                </c:pt>
                <c:pt idx="73416">
                  <c:v>114.2</c:v>
                </c:pt>
                <c:pt idx="73417">
                  <c:v>114.2</c:v>
                </c:pt>
                <c:pt idx="73418">
                  <c:v>114.2</c:v>
                </c:pt>
                <c:pt idx="73419">
                  <c:v>114.1</c:v>
                </c:pt>
                <c:pt idx="73420">
                  <c:v>114.1</c:v>
                </c:pt>
                <c:pt idx="73421">
                  <c:v>114.1</c:v>
                </c:pt>
                <c:pt idx="73422">
                  <c:v>114.1</c:v>
                </c:pt>
                <c:pt idx="73423">
                  <c:v>114.1</c:v>
                </c:pt>
                <c:pt idx="73424">
                  <c:v>114.1</c:v>
                </c:pt>
                <c:pt idx="73425">
                  <c:v>114.1</c:v>
                </c:pt>
                <c:pt idx="73426">
                  <c:v>114.1</c:v>
                </c:pt>
                <c:pt idx="73427">
                  <c:v>114.1</c:v>
                </c:pt>
                <c:pt idx="73428">
                  <c:v>114.1</c:v>
                </c:pt>
                <c:pt idx="73429">
                  <c:v>114.1</c:v>
                </c:pt>
                <c:pt idx="73430">
                  <c:v>114.1</c:v>
                </c:pt>
                <c:pt idx="73431">
                  <c:v>114.1</c:v>
                </c:pt>
                <c:pt idx="73432">
                  <c:v>114.1</c:v>
                </c:pt>
                <c:pt idx="73433">
                  <c:v>114.1</c:v>
                </c:pt>
                <c:pt idx="73434">
                  <c:v>114.1</c:v>
                </c:pt>
                <c:pt idx="73435">
                  <c:v>114.1</c:v>
                </c:pt>
                <c:pt idx="73436">
                  <c:v>114.1</c:v>
                </c:pt>
                <c:pt idx="73437">
                  <c:v>114.1</c:v>
                </c:pt>
                <c:pt idx="73438">
                  <c:v>114.1</c:v>
                </c:pt>
                <c:pt idx="73439">
                  <c:v>114.1</c:v>
                </c:pt>
                <c:pt idx="73440">
                  <c:v>114.1</c:v>
                </c:pt>
                <c:pt idx="73441">
                  <c:v>114.1</c:v>
                </c:pt>
                <c:pt idx="73442">
                  <c:v>114.1</c:v>
                </c:pt>
                <c:pt idx="73443">
                  <c:v>114.1</c:v>
                </c:pt>
                <c:pt idx="73444">
                  <c:v>114.1</c:v>
                </c:pt>
                <c:pt idx="73445">
                  <c:v>114.1</c:v>
                </c:pt>
                <c:pt idx="73446">
                  <c:v>114.1</c:v>
                </c:pt>
                <c:pt idx="73447">
                  <c:v>114.1</c:v>
                </c:pt>
                <c:pt idx="73448">
                  <c:v>114.1</c:v>
                </c:pt>
                <c:pt idx="73449">
                  <c:v>114.1</c:v>
                </c:pt>
                <c:pt idx="73450">
                  <c:v>114.1</c:v>
                </c:pt>
                <c:pt idx="73451">
                  <c:v>114.1</c:v>
                </c:pt>
                <c:pt idx="73452">
                  <c:v>114.1</c:v>
                </c:pt>
                <c:pt idx="73453">
                  <c:v>114.1</c:v>
                </c:pt>
                <c:pt idx="73454">
                  <c:v>114.1</c:v>
                </c:pt>
                <c:pt idx="73455">
                  <c:v>114.1</c:v>
                </c:pt>
                <c:pt idx="73456">
                  <c:v>114.1</c:v>
                </c:pt>
                <c:pt idx="73457">
                  <c:v>114.1</c:v>
                </c:pt>
                <c:pt idx="73458">
                  <c:v>114.1</c:v>
                </c:pt>
                <c:pt idx="73459">
                  <c:v>114.1</c:v>
                </c:pt>
                <c:pt idx="73460">
                  <c:v>114.1</c:v>
                </c:pt>
                <c:pt idx="73461">
                  <c:v>114.1</c:v>
                </c:pt>
                <c:pt idx="73462">
                  <c:v>114.1</c:v>
                </c:pt>
                <c:pt idx="73463">
                  <c:v>114.1</c:v>
                </c:pt>
                <c:pt idx="73464">
                  <c:v>114.1</c:v>
                </c:pt>
                <c:pt idx="73465">
                  <c:v>114.1</c:v>
                </c:pt>
                <c:pt idx="73466">
                  <c:v>114.1</c:v>
                </c:pt>
                <c:pt idx="73467">
                  <c:v>114.1</c:v>
                </c:pt>
                <c:pt idx="73468">
                  <c:v>114.1</c:v>
                </c:pt>
                <c:pt idx="73469">
                  <c:v>114.1</c:v>
                </c:pt>
                <c:pt idx="73470">
                  <c:v>114.1</c:v>
                </c:pt>
                <c:pt idx="73471">
                  <c:v>114.1</c:v>
                </c:pt>
                <c:pt idx="73472">
                  <c:v>114.1</c:v>
                </c:pt>
                <c:pt idx="73473">
                  <c:v>114.1</c:v>
                </c:pt>
                <c:pt idx="73474">
                  <c:v>114.1</c:v>
                </c:pt>
                <c:pt idx="73475">
                  <c:v>114.1</c:v>
                </c:pt>
                <c:pt idx="73476">
                  <c:v>114.1</c:v>
                </c:pt>
                <c:pt idx="73477">
                  <c:v>114.1</c:v>
                </c:pt>
                <c:pt idx="73478">
                  <c:v>114.1</c:v>
                </c:pt>
                <c:pt idx="73479">
                  <c:v>114.2</c:v>
                </c:pt>
                <c:pt idx="73480">
                  <c:v>114.2</c:v>
                </c:pt>
                <c:pt idx="73481">
                  <c:v>114.2</c:v>
                </c:pt>
                <c:pt idx="73482">
                  <c:v>114.2</c:v>
                </c:pt>
                <c:pt idx="73483">
                  <c:v>114.2</c:v>
                </c:pt>
                <c:pt idx="73484">
                  <c:v>114.2</c:v>
                </c:pt>
                <c:pt idx="73485">
                  <c:v>114.2</c:v>
                </c:pt>
                <c:pt idx="73486">
                  <c:v>114.2</c:v>
                </c:pt>
                <c:pt idx="73487">
                  <c:v>114.2</c:v>
                </c:pt>
                <c:pt idx="73488">
                  <c:v>114.2</c:v>
                </c:pt>
                <c:pt idx="73489">
                  <c:v>114.3</c:v>
                </c:pt>
                <c:pt idx="73490">
                  <c:v>114.3</c:v>
                </c:pt>
                <c:pt idx="73491">
                  <c:v>114.3</c:v>
                </c:pt>
                <c:pt idx="73492">
                  <c:v>114.3</c:v>
                </c:pt>
                <c:pt idx="73493">
                  <c:v>114.3</c:v>
                </c:pt>
                <c:pt idx="73494">
                  <c:v>114.3</c:v>
                </c:pt>
                <c:pt idx="73495">
                  <c:v>114.3</c:v>
                </c:pt>
                <c:pt idx="73496">
                  <c:v>114.4</c:v>
                </c:pt>
                <c:pt idx="73497">
                  <c:v>114.4</c:v>
                </c:pt>
                <c:pt idx="73498">
                  <c:v>114.4</c:v>
                </c:pt>
                <c:pt idx="73499">
                  <c:v>114.4</c:v>
                </c:pt>
                <c:pt idx="73500">
                  <c:v>114.4</c:v>
                </c:pt>
                <c:pt idx="73501">
                  <c:v>114.4</c:v>
                </c:pt>
                <c:pt idx="73502">
                  <c:v>114.4</c:v>
                </c:pt>
                <c:pt idx="73503">
                  <c:v>114.4</c:v>
                </c:pt>
                <c:pt idx="73504">
                  <c:v>114.4</c:v>
                </c:pt>
                <c:pt idx="73505">
                  <c:v>114.5</c:v>
                </c:pt>
                <c:pt idx="73506">
                  <c:v>114.5</c:v>
                </c:pt>
                <c:pt idx="73507">
                  <c:v>114.5</c:v>
                </c:pt>
                <c:pt idx="73508">
                  <c:v>114.5</c:v>
                </c:pt>
                <c:pt idx="73509">
                  <c:v>114.5</c:v>
                </c:pt>
                <c:pt idx="73510">
                  <c:v>114.5</c:v>
                </c:pt>
                <c:pt idx="73511">
                  <c:v>114.5</c:v>
                </c:pt>
                <c:pt idx="73512">
                  <c:v>114.5</c:v>
                </c:pt>
                <c:pt idx="73513">
                  <c:v>114.5</c:v>
                </c:pt>
                <c:pt idx="73514">
                  <c:v>114.6</c:v>
                </c:pt>
                <c:pt idx="73515">
                  <c:v>114.6</c:v>
                </c:pt>
                <c:pt idx="73516">
                  <c:v>114.6</c:v>
                </c:pt>
                <c:pt idx="73517">
                  <c:v>114.6</c:v>
                </c:pt>
                <c:pt idx="73518">
                  <c:v>114.6</c:v>
                </c:pt>
                <c:pt idx="73519">
                  <c:v>114.6</c:v>
                </c:pt>
                <c:pt idx="73520">
                  <c:v>114.7</c:v>
                </c:pt>
                <c:pt idx="73521">
                  <c:v>114.7</c:v>
                </c:pt>
                <c:pt idx="73522">
                  <c:v>114.7</c:v>
                </c:pt>
                <c:pt idx="73523">
                  <c:v>114.7</c:v>
                </c:pt>
                <c:pt idx="73524">
                  <c:v>114.7</c:v>
                </c:pt>
                <c:pt idx="73525">
                  <c:v>114.7</c:v>
                </c:pt>
                <c:pt idx="73526">
                  <c:v>114.8</c:v>
                </c:pt>
                <c:pt idx="73527">
                  <c:v>114.8</c:v>
                </c:pt>
                <c:pt idx="73528">
                  <c:v>114.8</c:v>
                </c:pt>
                <c:pt idx="73529">
                  <c:v>114.8</c:v>
                </c:pt>
                <c:pt idx="73530">
                  <c:v>114.8</c:v>
                </c:pt>
                <c:pt idx="73531">
                  <c:v>114.8</c:v>
                </c:pt>
                <c:pt idx="73532">
                  <c:v>114.9</c:v>
                </c:pt>
                <c:pt idx="73533">
                  <c:v>114.9</c:v>
                </c:pt>
                <c:pt idx="73534">
                  <c:v>114.9</c:v>
                </c:pt>
                <c:pt idx="73535">
                  <c:v>114.9</c:v>
                </c:pt>
                <c:pt idx="73536">
                  <c:v>114.9</c:v>
                </c:pt>
                <c:pt idx="73537">
                  <c:v>115</c:v>
                </c:pt>
                <c:pt idx="73538">
                  <c:v>115</c:v>
                </c:pt>
                <c:pt idx="73539">
                  <c:v>115</c:v>
                </c:pt>
                <c:pt idx="73540">
                  <c:v>115</c:v>
                </c:pt>
                <c:pt idx="73541">
                  <c:v>115</c:v>
                </c:pt>
                <c:pt idx="73542">
                  <c:v>115</c:v>
                </c:pt>
                <c:pt idx="73543">
                  <c:v>115.1</c:v>
                </c:pt>
                <c:pt idx="73544">
                  <c:v>115.1</c:v>
                </c:pt>
                <c:pt idx="73545">
                  <c:v>115.1</c:v>
                </c:pt>
                <c:pt idx="73546">
                  <c:v>115.1</c:v>
                </c:pt>
                <c:pt idx="73547">
                  <c:v>115.1</c:v>
                </c:pt>
                <c:pt idx="73548">
                  <c:v>115.1</c:v>
                </c:pt>
                <c:pt idx="73549">
                  <c:v>115.1</c:v>
                </c:pt>
                <c:pt idx="73550">
                  <c:v>115.2</c:v>
                </c:pt>
                <c:pt idx="73551">
                  <c:v>115.2</c:v>
                </c:pt>
                <c:pt idx="73552">
                  <c:v>115.2</c:v>
                </c:pt>
                <c:pt idx="73553">
                  <c:v>115.2</c:v>
                </c:pt>
                <c:pt idx="73554">
                  <c:v>115.2</c:v>
                </c:pt>
                <c:pt idx="73555">
                  <c:v>115.2</c:v>
                </c:pt>
                <c:pt idx="73556">
                  <c:v>115.3</c:v>
                </c:pt>
                <c:pt idx="73557">
                  <c:v>115.3</c:v>
                </c:pt>
                <c:pt idx="73558">
                  <c:v>115.3</c:v>
                </c:pt>
                <c:pt idx="73559">
                  <c:v>115.3</c:v>
                </c:pt>
                <c:pt idx="73560">
                  <c:v>115.3</c:v>
                </c:pt>
                <c:pt idx="73561">
                  <c:v>115.4</c:v>
                </c:pt>
                <c:pt idx="73562">
                  <c:v>115.4</c:v>
                </c:pt>
                <c:pt idx="73563">
                  <c:v>115.4</c:v>
                </c:pt>
                <c:pt idx="73564">
                  <c:v>115.4</c:v>
                </c:pt>
                <c:pt idx="73565">
                  <c:v>115.4</c:v>
                </c:pt>
                <c:pt idx="73566">
                  <c:v>115.4</c:v>
                </c:pt>
                <c:pt idx="73567">
                  <c:v>115.5</c:v>
                </c:pt>
                <c:pt idx="73568">
                  <c:v>115.5</c:v>
                </c:pt>
                <c:pt idx="73569">
                  <c:v>115.5</c:v>
                </c:pt>
                <c:pt idx="73570">
                  <c:v>115.5</c:v>
                </c:pt>
                <c:pt idx="73571">
                  <c:v>115.5</c:v>
                </c:pt>
                <c:pt idx="73572">
                  <c:v>115.6</c:v>
                </c:pt>
                <c:pt idx="73573">
                  <c:v>115.6</c:v>
                </c:pt>
                <c:pt idx="73574">
                  <c:v>115.6</c:v>
                </c:pt>
                <c:pt idx="73575">
                  <c:v>115.6</c:v>
                </c:pt>
                <c:pt idx="73576">
                  <c:v>115.6</c:v>
                </c:pt>
                <c:pt idx="73577">
                  <c:v>115.6</c:v>
                </c:pt>
                <c:pt idx="73578">
                  <c:v>115.7</c:v>
                </c:pt>
                <c:pt idx="73579">
                  <c:v>115.7</c:v>
                </c:pt>
                <c:pt idx="73580">
                  <c:v>115.7</c:v>
                </c:pt>
                <c:pt idx="73581">
                  <c:v>115.7</c:v>
                </c:pt>
                <c:pt idx="73582">
                  <c:v>115.7</c:v>
                </c:pt>
                <c:pt idx="73583">
                  <c:v>115.7</c:v>
                </c:pt>
                <c:pt idx="73584">
                  <c:v>115.7</c:v>
                </c:pt>
                <c:pt idx="73585">
                  <c:v>115.8</c:v>
                </c:pt>
                <c:pt idx="73586">
                  <c:v>115.8</c:v>
                </c:pt>
                <c:pt idx="73587">
                  <c:v>115.8</c:v>
                </c:pt>
                <c:pt idx="73588">
                  <c:v>115.8</c:v>
                </c:pt>
                <c:pt idx="73589">
                  <c:v>115.8</c:v>
                </c:pt>
                <c:pt idx="73590">
                  <c:v>115.8</c:v>
                </c:pt>
                <c:pt idx="73591">
                  <c:v>115.8</c:v>
                </c:pt>
                <c:pt idx="73592">
                  <c:v>115.8</c:v>
                </c:pt>
                <c:pt idx="73593">
                  <c:v>115.9</c:v>
                </c:pt>
                <c:pt idx="73594">
                  <c:v>115.9</c:v>
                </c:pt>
                <c:pt idx="73595">
                  <c:v>115.9</c:v>
                </c:pt>
                <c:pt idx="73596">
                  <c:v>115.9</c:v>
                </c:pt>
                <c:pt idx="73597">
                  <c:v>115.9</c:v>
                </c:pt>
                <c:pt idx="73598">
                  <c:v>115.9</c:v>
                </c:pt>
                <c:pt idx="73599">
                  <c:v>115.9</c:v>
                </c:pt>
                <c:pt idx="73600">
                  <c:v>116</c:v>
                </c:pt>
                <c:pt idx="73601">
                  <c:v>116</c:v>
                </c:pt>
                <c:pt idx="73602">
                  <c:v>116</c:v>
                </c:pt>
                <c:pt idx="73603">
                  <c:v>116</c:v>
                </c:pt>
                <c:pt idx="73604">
                  <c:v>116</c:v>
                </c:pt>
                <c:pt idx="73605">
                  <c:v>116</c:v>
                </c:pt>
                <c:pt idx="73606">
                  <c:v>116</c:v>
                </c:pt>
                <c:pt idx="73607">
                  <c:v>116</c:v>
                </c:pt>
                <c:pt idx="73608">
                  <c:v>116.1</c:v>
                </c:pt>
                <c:pt idx="73609">
                  <c:v>116.1</c:v>
                </c:pt>
                <c:pt idx="73610">
                  <c:v>116.1</c:v>
                </c:pt>
                <c:pt idx="73611">
                  <c:v>116.1</c:v>
                </c:pt>
                <c:pt idx="73612">
                  <c:v>116.1</c:v>
                </c:pt>
                <c:pt idx="73613">
                  <c:v>116.1</c:v>
                </c:pt>
                <c:pt idx="73614">
                  <c:v>116.1</c:v>
                </c:pt>
                <c:pt idx="73615">
                  <c:v>116.1</c:v>
                </c:pt>
                <c:pt idx="73616">
                  <c:v>116.1</c:v>
                </c:pt>
                <c:pt idx="73617">
                  <c:v>116.2</c:v>
                </c:pt>
                <c:pt idx="73618">
                  <c:v>116.2</c:v>
                </c:pt>
                <c:pt idx="73619">
                  <c:v>116.2</c:v>
                </c:pt>
                <c:pt idx="73620">
                  <c:v>116.2</c:v>
                </c:pt>
                <c:pt idx="73621">
                  <c:v>116.2</c:v>
                </c:pt>
                <c:pt idx="73622">
                  <c:v>116.2</c:v>
                </c:pt>
                <c:pt idx="73623">
                  <c:v>116.2</c:v>
                </c:pt>
                <c:pt idx="73624">
                  <c:v>116.2</c:v>
                </c:pt>
                <c:pt idx="73625">
                  <c:v>116.2</c:v>
                </c:pt>
                <c:pt idx="73626">
                  <c:v>116.2</c:v>
                </c:pt>
                <c:pt idx="73627">
                  <c:v>116.2</c:v>
                </c:pt>
                <c:pt idx="73628">
                  <c:v>116.2</c:v>
                </c:pt>
                <c:pt idx="73629">
                  <c:v>116.2</c:v>
                </c:pt>
                <c:pt idx="73630">
                  <c:v>116.3</c:v>
                </c:pt>
                <c:pt idx="73631">
                  <c:v>116.3</c:v>
                </c:pt>
                <c:pt idx="73632">
                  <c:v>116.3</c:v>
                </c:pt>
                <c:pt idx="73633">
                  <c:v>116.3</c:v>
                </c:pt>
                <c:pt idx="73634">
                  <c:v>116.3</c:v>
                </c:pt>
                <c:pt idx="73635">
                  <c:v>116.3</c:v>
                </c:pt>
                <c:pt idx="73636">
                  <c:v>116.3</c:v>
                </c:pt>
                <c:pt idx="73637">
                  <c:v>116.3</c:v>
                </c:pt>
                <c:pt idx="73638">
                  <c:v>116.3</c:v>
                </c:pt>
                <c:pt idx="73639">
                  <c:v>116.3</c:v>
                </c:pt>
                <c:pt idx="73640">
                  <c:v>116.3</c:v>
                </c:pt>
                <c:pt idx="73641">
                  <c:v>116.3</c:v>
                </c:pt>
                <c:pt idx="73642">
                  <c:v>116.3</c:v>
                </c:pt>
                <c:pt idx="73643">
                  <c:v>116.3</c:v>
                </c:pt>
                <c:pt idx="73644">
                  <c:v>116.3</c:v>
                </c:pt>
                <c:pt idx="73645">
                  <c:v>116.3</c:v>
                </c:pt>
                <c:pt idx="73646">
                  <c:v>116.3</c:v>
                </c:pt>
                <c:pt idx="73647">
                  <c:v>116.3</c:v>
                </c:pt>
                <c:pt idx="73648">
                  <c:v>116.3</c:v>
                </c:pt>
                <c:pt idx="73649">
                  <c:v>116.3</c:v>
                </c:pt>
                <c:pt idx="73650">
                  <c:v>116.3</c:v>
                </c:pt>
                <c:pt idx="73651">
                  <c:v>116.3</c:v>
                </c:pt>
                <c:pt idx="73652">
                  <c:v>116.3</c:v>
                </c:pt>
                <c:pt idx="73653">
                  <c:v>116.3</c:v>
                </c:pt>
                <c:pt idx="73654">
                  <c:v>116.3</c:v>
                </c:pt>
                <c:pt idx="73655">
                  <c:v>116.3</c:v>
                </c:pt>
                <c:pt idx="73656">
                  <c:v>116.3</c:v>
                </c:pt>
                <c:pt idx="73657">
                  <c:v>116.3</c:v>
                </c:pt>
                <c:pt idx="73658">
                  <c:v>116.3</c:v>
                </c:pt>
                <c:pt idx="73659">
                  <c:v>116.3</c:v>
                </c:pt>
                <c:pt idx="73660">
                  <c:v>116.3</c:v>
                </c:pt>
                <c:pt idx="73661">
                  <c:v>116.3</c:v>
                </c:pt>
                <c:pt idx="73662">
                  <c:v>116.3</c:v>
                </c:pt>
                <c:pt idx="73663">
                  <c:v>116.3</c:v>
                </c:pt>
                <c:pt idx="73664">
                  <c:v>116.3</c:v>
                </c:pt>
                <c:pt idx="73665">
                  <c:v>116.3</c:v>
                </c:pt>
                <c:pt idx="73666">
                  <c:v>116.3</c:v>
                </c:pt>
                <c:pt idx="73667">
                  <c:v>116.3</c:v>
                </c:pt>
                <c:pt idx="73668">
                  <c:v>116.3</c:v>
                </c:pt>
                <c:pt idx="73669">
                  <c:v>116.3</c:v>
                </c:pt>
                <c:pt idx="73670">
                  <c:v>116.3</c:v>
                </c:pt>
                <c:pt idx="73671">
                  <c:v>116.3</c:v>
                </c:pt>
                <c:pt idx="73672">
                  <c:v>116.3</c:v>
                </c:pt>
                <c:pt idx="73673">
                  <c:v>116.3</c:v>
                </c:pt>
                <c:pt idx="73674">
                  <c:v>116.3</c:v>
                </c:pt>
                <c:pt idx="73675">
                  <c:v>116.3</c:v>
                </c:pt>
                <c:pt idx="73676">
                  <c:v>116.3</c:v>
                </c:pt>
                <c:pt idx="73677">
                  <c:v>116.3</c:v>
                </c:pt>
                <c:pt idx="73678">
                  <c:v>116.3</c:v>
                </c:pt>
                <c:pt idx="73679">
                  <c:v>116.3</c:v>
                </c:pt>
                <c:pt idx="73680">
                  <c:v>116.3</c:v>
                </c:pt>
                <c:pt idx="73681">
                  <c:v>116.3</c:v>
                </c:pt>
                <c:pt idx="73682">
                  <c:v>116.3</c:v>
                </c:pt>
                <c:pt idx="73683">
                  <c:v>116.3</c:v>
                </c:pt>
                <c:pt idx="73684">
                  <c:v>116.3</c:v>
                </c:pt>
                <c:pt idx="73685">
                  <c:v>116.3</c:v>
                </c:pt>
                <c:pt idx="73686">
                  <c:v>116.3</c:v>
                </c:pt>
                <c:pt idx="73687">
                  <c:v>116.3</c:v>
                </c:pt>
                <c:pt idx="73688">
                  <c:v>116.3</c:v>
                </c:pt>
                <c:pt idx="73689">
                  <c:v>116.2</c:v>
                </c:pt>
                <c:pt idx="73690">
                  <c:v>116.2</c:v>
                </c:pt>
                <c:pt idx="73691">
                  <c:v>116.2</c:v>
                </c:pt>
                <c:pt idx="73692">
                  <c:v>116.2</c:v>
                </c:pt>
                <c:pt idx="73693">
                  <c:v>116.2</c:v>
                </c:pt>
                <c:pt idx="73694">
                  <c:v>116.2</c:v>
                </c:pt>
                <c:pt idx="73695">
                  <c:v>116.2</c:v>
                </c:pt>
                <c:pt idx="73696">
                  <c:v>116.2</c:v>
                </c:pt>
                <c:pt idx="73697">
                  <c:v>116.2</c:v>
                </c:pt>
                <c:pt idx="73698">
                  <c:v>116.2</c:v>
                </c:pt>
                <c:pt idx="73699">
                  <c:v>116.2</c:v>
                </c:pt>
                <c:pt idx="73700">
                  <c:v>116.2</c:v>
                </c:pt>
                <c:pt idx="73701">
                  <c:v>116.1</c:v>
                </c:pt>
                <c:pt idx="73702">
                  <c:v>116.1</c:v>
                </c:pt>
                <c:pt idx="73703">
                  <c:v>116.1</c:v>
                </c:pt>
                <c:pt idx="73704">
                  <c:v>116.1</c:v>
                </c:pt>
                <c:pt idx="73705">
                  <c:v>116.1</c:v>
                </c:pt>
                <c:pt idx="73706">
                  <c:v>116.1</c:v>
                </c:pt>
                <c:pt idx="73707">
                  <c:v>116.1</c:v>
                </c:pt>
                <c:pt idx="73708">
                  <c:v>116.1</c:v>
                </c:pt>
                <c:pt idx="73709">
                  <c:v>116.1</c:v>
                </c:pt>
                <c:pt idx="73710">
                  <c:v>116</c:v>
                </c:pt>
                <c:pt idx="73711">
                  <c:v>116</c:v>
                </c:pt>
                <c:pt idx="73712">
                  <c:v>116</c:v>
                </c:pt>
                <c:pt idx="73713">
                  <c:v>116</c:v>
                </c:pt>
                <c:pt idx="73714">
                  <c:v>116</c:v>
                </c:pt>
                <c:pt idx="73715">
                  <c:v>116</c:v>
                </c:pt>
                <c:pt idx="73716">
                  <c:v>116</c:v>
                </c:pt>
                <c:pt idx="73717">
                  <c:v>115.9</c:v>
                </c:pt>
                <c:pt idx="73718">
                  <c:v>115.9</c:v>
                </c:pt>
                <c:pt idx="73719">
                  <c:v>115.9</c:v>
                </c:pt>
                <c:pt idx="73720">
                  <c:v>115.9</c:v>
                </c:pt>
                <c:pt idx="73721">
                  <c:v>115.9</c:v>
                </c:pt>
                <c:pt idx="73722">
                  <c:v>115.9</c:v>
                </c:pt>
                <c:pt idx="73723">
                  <c:v>115.9</c:v>
                </c:pt>
                <c:pt idx="73724">
                  <c:v>115.9</c:v>
                </c:pt>
                <c:pt idx="73725">
                  <c:v>115.9</c:v>
                </c:pt>
                <c:pt idx="73726">
                  <c:v>115.8</c:v>
                </c:pt>
                <c:pt idx="73727">
                  <c:v>115.8</c:v>
                </c:pt>
                <c:pt idx="73728">
                  <c:v>115.8</c:v>
                </c:pt>
                <c:pt idx="73729">
                  <c:v>115.8</c:v>
                </c:pt>
                <c:pt idx="73730">
                  <c:v>115.8</c:v>
                </c:pt>
                <c:pt idx="73731">
                  <c:v>115.7</c:v>
                </c:pt>
                <c:pt idx="73732">
                  <c:v>115.7</c:v>
                </c:pt>
                <c:pt idx="73733">
                  <c:v>115.7</c:v>
                </c:pt>
                <c:pt idx="73734">
                  <c:v>115.7</c:v>
                </c:pt>
                <c:pt idx="73735">
                  <c:v>115.7</c:v>
                </c:pt>
                <c:pt idx="73736">
                  <c:v>115.7</c:v>
                </c:pt>
                <c:pt idx="73737">
                  <c:v>115.7</c:v>
                </c:pt>
                <c:pt idx="73738">
                  <c:v>115.6</c:v>
                </c:pt>
                <c:pt idx="73739">
                  <c:v>115.6</c:v>
                </c:pt>
                <c:pt idx="73740">
                  <c:v>115.6</c:v>
                </c:pt>
                <c:pt idx="73741">
                  <c:v>115.6</c:v>
                </c:pt>
                <c:pt idx="73742">
                  <c:v>115.6</c:v>
                </c:pt>
                <c:pt idx="73743">
                  <c:v>115.6</c:v>
                </c:pt>
                <c:pt idx="73744">
                  <c:v>115.5</c:v>
                </c:pt>
                <c:pt idx="73745">
                  <c:v>115.5</c:v>
                </c:pt>
                <c:pt idx="73746">
                  <c:v>115.5</c:v>
                </c:pt>
                <c:pt idx="73747">
                  <c:v>115.5</c:v>
                </c:pt>
                <c:pt idx="73748">
                  <c:v>115.5</c:v>
                </c:pt>
                <c:pt idx="73749">
                  <c:v>115.5</c:v>
                </c:pt>
                <c:pt idx="73750">
                  <c:v>115.5</c:v>
                </c:pt>
                <c:pt idx="73751">
                  <c:v>115.4</c:v>
                </c:pt>
                <c:pt idx="73752">
                  <c:v>115.4</c:v>
                </c:pt>
                <c:pt idx="73753">
                  <c:v>115.4</c:v>
                </c:pt>
                <c:pt idx="73754">
                  <c:v>115.4</c:v>
                </c:pt>
                <c:pt idx="73755">
                  <c:v>115.4</c:v>
                </c:pt>
                <c:pt idx="73756">
                  <c:v>115.4</c:v>
                </c:pt>
                <c:pt idx="73757">
                  <c:v>115.4</c:v>
                </c:pt>
                <c:pt idx="73758">
                  <c:v>115.3</c:v>
                </c:pt>
                <c:pt idx="73759">
                  <c:v>115.3</c:v>
                </c:pt>
                <c:pt idx="73760">
                  <c:v>115.3</c:v>
                </c:pt>
                <c:pt idx="73761">
                  <c:v>115.3</c:v>
                </c:pt>
                <c:pt idx="73762">
                  <c:v>115.3</c:v>
                </c:pt>
                <c:pt idx="73763">
                  <c:v>115.3</c:v>
                </c:pt>
                <c:pt idx="73764">
                  <c:v>115.2</c:v>
                </c:pt>
                <c:pt idx="73765">
                  <c:v>115.2</c:v>
                </c:pt>
                <c:pt idx="73766">
                  <c:v>115.2</c:v>
                </c:pt>
                <c:pt idx="73767">
                  <c:v>115.2</c:v>
                </c:pt>
                <c:pt idx="73768">
                  <c:v>115.2</c:v>
                </c:pt>
                <c:pt idx="73769">
                  <c:v>115.2</c:v>
                </c:pt>
                <c:pt idx="73770">
                  <c:v>115.1</c:v>
                </c:pt>
                <c:pt idx="73771">
                  <c:v>115.1</c:v>
                </c:pt>
                <c:pt idx="73772">
                  <c:v>115.1</c:v>
                </c:pt>
                <c:pt idx="73773">
                  <c:v>115.1</c:v>
                </c:pt>
                <c:pt idx="73774">
                  <c:v>115.1</c:v>
                </c:pt>
                <c:pt idx="73775">
                  <c:v>115.1</c:v>
                </c:pt>
                <c:pt idx="73776">
                  <c:v>115.1</c:v>
                </c:pt>
                <c:pt idx="73777">
                  <c:v>115</c:v>
                </c:pt>
                <c:pt idx="73778">
                  <c:v>115</c:v>
                </c:pt>
                <c:pt idx="73779">
                  <c:v>115</c:v>
                </c:pt>
                <c:pt idx="73780">
                  <c:v>115</c:v>
                </c:pt>
                <c:pt idx="73781">
                  <c:v>115</c:v>
                </c:pt>
                <c:pt idx="73782">
                  <c:v>114.9</c:v>
                </c:pt>
                <c:pt idx="73783">
                  <c:v>114.9</c:v>
                </c:pt>
                <c:pt idx="73784">
                  <c:v>114.9</c:v>
                </c:pt>
                <c:pt idx="73785">
                  <c:v>114.9</c:v>
                </c:pt>
                <c:pt idx="73786">
                  <c:v>114.9</c:v>
                </c:pt>
                <c:pt idx="73787">
                  <c:v>114.9</c:v>
                </c:pt>
                <c:pt idx="73788">
                  <c:v>114.9</c:v>
                </c:pt>
                <c:pt idx="73789">
                  <c:v>114.8</c:v>
                </c:pt>
                <c:pt idx="73790">
                  <c:v>114.8</c:v>
                </c:pt>
                <c:pt idx="73791">
                  <c:v>114.8</c:v>
                </c:pt>
                <c:pt idx="73792">
                  <c:v>114.8</c:v>
                </c:pt>
                <c:pt idx="73793">
                  <c:v>114.8</c:v>
                </c:pt>
                <c:pt idx="73794">
                  <c:v>114.8</c:v>
                </c:pt>
                <c:pt idx="73795">
                  <c:v>114.8</c:v>
                </c:pt>
                <c:pt idx="73796">
                  <c:v>114.7</c:v>
                </c:pt>
                <c:pt idx="73797">
                  <c:v>114.7</c:v>
                </c:pt>
                <c:pt idx="73798">
                  <c:v>114.7</c:v>
                </c:pt>
                <c:pt idx="73799">
                  <c:v>114.7</c:v>
                </c:pt>
                <c:pt idx="73800">
                  <c:v>114.7</c:v>
                </c:pt>
                <c:pt idx="73801">
                  <c:v>114.7</c:v>
                </c:pt>
                <c:pt idx="73802">
                  <c:v>114.7</c:v>
                </c:pt>
                <c:pt idx="73803">
                  <c:v>114.7</c:v>
                </c:pt>
                <c:pt idx="73804">
                  <c:v>114.7</c:v>
                </c:pt>
                <c:pt idx="73805">
                  <c:v>114.6</c:v>
                </c:pt>
                <c:pt idx="73806">
                  <c:v>114.6</c:v>
                </c:pt>
                <c:pt idx="73807">
                  <c:v>114.6</c:v>
                </c:pt>
                <c:pt idx="73808">
                  <c:v>114.6</c:v>
                </c:pt>
                <c:pt idx="73809">
                  <c:v>114.6</c:v>
                </c:pt>
                <c:pt idx="73810">
                  <c:v>114.6</c:v>
                </c:pt>
                <c:pt idx="73811">
                  <c:v>114.6</c:v>
                </c:pt>
                <c:pt idx="73812">
                  <c:v>114.6</c:v>
                </c:pt>
                <c:pt idx="73813">
                  <c:v>114.6</c:v>
                </c:pt>
                <c:pt idx="73814">
                  <c:v>114.6</c:v>
                </c:pt>
                <c:pt idx="73815">
                  <c:v>114.5</c:v>
                </c:pt>
                <c:pt idx="73816">
                  <c:v>114.5</c:v>
                </c:pt>
                <c:pt idx="73817">
                  <c:v>114.5</c:v>
                </c:pt>
                <c:pt idx="73818">
                  <c:v>114.5</c:v>
                </c:pt>
                <c:pt idx="73819">
                  <c:v>114.5</c:v>
                </c:pt>
                <c:pt idx="73820">
                  <c:v>114.5</c:v>
                </c:pt>
                <c:pt idx="73821">
                  <c:v>114.5</c:v>
                </c:pt>
                <c:pt idx="73822">
                  <c:v>114.5</c:v>
                </c:pt>
                <c:pt idx="73823">
                  <c:v>114.5</c:v>
                </c:pt>
                <c:pt idx="73824">
                  <c:v>114.5</c:v>
                </c:pt>
                <c:pt idx="73825">
                  <c:v>114.4</c:v>
                </c:pt>
                <c:pt idx="73826">
                  <c:v>114.4</c:v>
                </c:pt>
                <c:pt idx="73827">
                  <c:v>114.4</c:v>
                </c:pt>
                <c:pt idx="73828">
                  <c:v>114.4</c:v>
                </c:pt>
                <c:pt idx="73829">
                  <c:v>114.4</c:v>
                </c:pt>
                <c:pt idx="73830">
                  <c:v>114.4</c:v>
                </c:pt>
                <c:pt idx="73831">
                  <c:v>114.4</c:v>
                </c:pt>
                <c:pt idx="73832">
                  <c:v>114.4</c:v>
                </c:pt>
                <c:pt idx="73833">
                  <c:v>114.4</c:v>
                </c:pt>
                <c:pt idx="73834">
                  <c:v>114.4</c:v>
                </c:pt>
                <c:pt idx="73835">
                  <c:v>114.4</c:v>
                </c:pt>
                <c:pt idx="73836">
                  <c:v>114.4</c:v>
                </c:pt>
                <c:pt idx="73837">
                  <c:v>114.4</c:v>
                </c:pt>
                <c:pt idx="73838">
                  <c:v>114.4</c:v>
                </c:pt>
                <c:pt idx="73839">
                  <c:v>114.4</c:v>
                </c:pt>
                <c:pt idx="73840">
                  <c:v>114.4</c:v>
                </c:pt>
                <c:pt idx="73841">
                  <c:v>114.3</c:v>
                </c:pt>
                <c:pt idx="73842">
                  <c:v>114.3</c:v>
                </c:pt>
                <c:pt idx="73843">
                  <c:v>114.3</c:v>
                </c:pt>
                <c:pt idx="73844">
                  <c:v>114.3</c:v>
                </c:pt>
                <c:pt idx="73845">
                  <c:v>114.3</c:v>
                </c:pt>
                <c:pt idx="73846">
                  <c:v>114.3</c:v>
                </c:pt>
                <c:pt idx="73847">
                  <c:v>114.3</c:v>
                </c:pt>
                <c:pt idx="73848">
                  <c:v>114.3</c:v>
                </c:pt>
                <c:pt idx="73849">
                  <c:v>114.3</c:v>
                </c:pt>
                <c:pt idx="73850">
                  <c:v>114.3</c:v>
                </c:pt>
                <c:pt idx="73851">
                  <c:v>114.3</c:v>
                </c:pt>
                <c:pt idx="73852">
                  <c:v>114.3</c:v>
                </c:pt>
                <c:pt idx="73853">
                  <c:v>114.3</c:v>
                </c:pt>
                <c:pt idx="73854">
                  <c:v>114.3</c:v>
                </c:pt>
                <c:pt idx="73855">
                  <c:v>114.3</c:v>
                </c:pt>
                <c:pt idx="73856">
                  <c:v>114.3</c:v>
                </c:pt>
                <c:pt idx="73857">
                  <c:v>114.3</c:v>
                </c:pt>
                <c:pt idx="73858">
                  <c:v>114.3</c:v>
                </c:pt>
                <c:pt idx="73859">
                  <c:v>114.3</c:v>
                </c:pt>
                <c:pt idx="73860">
                  <c:v>114.3</c:v>
                </c:pt>
                <c:pt idx="73861">
                  <c:v>114.3</c:v>
                </c:pt>
                <c:pt idx="73862">
                  <c:v>114.3</c:v>
                </c:pt>
                <c:pt idx="73863">
                  <c:v>114.3</c:v>
                </c:pt>
                <c:pt idx="73864">
                  <c:v>114.3</c:v>
                </c:pt>
                <c:pt idx="73865">
                  <c:v>114.3</c:v>
                </c:pt>
                <c:pt idx="73866">
                  <c:v>114.3</c:v>
                </c:pt>
                <c:pt idx="73867">
                  <c:v>114.3</c:v>
                </c:pt>
                <c:pt idx="73868">
                  <c:v>114.3</c:v>
                </c:pt>
                <c:pt idx="73869">
                  <c:v>114.3</c:v>
                </c:pt>
                <c:pt idx="73870">
                  <c:v>114.3</c:v>
                </c:pt>
                <c:pt idx="73871">
                  <c:v>114.3</c:v>
                </c:pt>
                <c:pt idx="73872">
                  <c:v>114.3</c:v>
                </c:pt>
                <c:pt idx="73873">
                  <c:v>114.3</c:v>
                </c:pt>
                <c:pt idx="73874">
                  <c:v>114.3</c:v>
                </c:pt>
                <c:pt idx="73875">
                  <c:v>114.3</c:v>
                </c:pt>
                <c:pt idx="73876">
                  <c:v>114.3</c:v>
                </c:pt>
                <c:pt idx="73877">
                  <c:v>114.3</c:v>
                </c:pt>
                <c:pt idx="73878">
                  <c:v>114.3</c:v>
                </c:pt>
                <c:pt idx="73879">
                  <c:v>114.3</c:v>
                </c:pt>
                <c:pt idx="73880">
                  <c:v>114.3</c:v>
                </c:pt>
                <c:pt idx="73881">
                  <c:v>114.3</c:v>
                </c:pt>
                <c:pt idx="73882">
                  <c:v>114.3</c:v>
                </c:pt>
                <c:pt idx="73883">
                  <c:v>114.3</c:v>
                </c:pt>
                <c:pt idx="73884">
                  <c:v>114.3</c:v>
                </c:pt>
                <c:pt idx="73885">
                  <c:v>114.3</c:v>
                </c:pt>
                <c:pt idx="73886">
                  <c:v>114.3</c:v>
                </c:pt>
                <c:pt idx="73887">
                  <c:v>114.3</c:v>
                </c:pt>
                <c:pt idx="73888">
                  <c:v>114.3</c:v>
                </c:pt>
                <c:pt idx="73889">
                  <c:v>114.3</c:v>
                </c:pt>
                <c:pt idx="73890">
                  <c:v>114.3</c:v>
                </c:pt>
                <c:pt idx="73891">
                  <c:v>114.4</c:v>
                </c:pt>
                <c:pt idx="73892">
                  <c:v>114.4</c:v>
                </c:pt>
                <c:pt idx="73893">
                  <c:v>114.4</c:v>
                </c:pt>
                <c:pt idx="73894">
                  <c:v>114.4</c:v>
                </c:pt>
                <c:pt idx="73895">
                  <c:v>114.4</c:v>
                </c:pt>
                <c:pt idx="73896">
                  <c:v>114.4</c:v>
                </c:pt>
                <c:pt idx="73897">
                  <c:v>114.4</c:v>
                </c:pt>
                <c:pt idx="73898">
                  <c:v>114.4</c:v>
                </c:pt>
                <c:pt idx="73899">
                  <c:v>114.4</c:v>
                </c:pt>
                <c:pt idx="73900">
                  <c:v>114.4</c:v>
                </c:pt>
                <c:pt idx="73901">
                  <c:v>114.4</c:v>
                </c:pt>
                <c:pt idx="73902">
                  <c:v>114.4</c:v>
                </c:pt>
                <c:pt idx="73903">
                  <c:v>114.5</c:v>
                </c:pt>
                <c:pt idx="73904">
                  <c:v>114.5</c:v>
                </c:pt>
                <c:pt idx="73905">
                  <c:v>114.5</c:v>
                </c:pt>
                <c:pt idx="73906">
                  <c:v>114.5</c:v>
                </c:pt>
                <c:pt idx="73907">
                  <c:v>114.5</c:v>
                </c:pt>
                <c:pt idx="73908">
                  <c:v>114.5</c:v>
                </c:pt>
                <c:pt idx="73909">
                  <c:v>114.5</c:v>
                </c:pt>
                <c:pt idx="73910">
                  <c:v>114.5</c:v>
                </c:pt>
                <c:pt idx="73911">
                  <c:v>114.5</c:v>
                </c:pt>
                <c:pt idx="73912">
                  <c:v>114.5</c:v>
                </c:pt>
                <c:pt idx="73913">
                  <c:v>114.6</c:v>
                </c:pt>
                <c:pt idx="73914">
                  <c:v>114.6</c:v>
                </c:pt>
                <c:pt idx="73915">
                  <c:v>114.6</c:v>
                </c:pt>
                <c:pt idx="73916">
                  <c:v>114.6</c:v>
                </c:pt>
                <c:pt idx="73917">
                  <c:v>114.6</c:v>
                </c:pt>
                <c:pt idx="73918">
                  <c:v>114.6</c:v>
                </c:pt>
                <c:pt idx="73919">
                  <c:v>114.6</c:v>
                </c:pt>
                <c:pt idx="73920">
                  <c:v>114.6</c:v>
                </c:pt>
                <c:pt idx="73921">
                  <c:v>114.7</c:v>
                </c:pt>
                <c:pt idx="73922">
                  <c:v>114.7</c:v>
                </c:pt>
                <c:pt idx="73923">
                  <c:v>114.7</c:v>
                </c:pt>
                <c:pt idx="73924">
                  <c:v>114.7</c:v>
                </c:pt>
                <c:pt idx="73925">
                  <c:v>114.7</c:v>
                </c:pt>
                <c:pt idx="73926">
                  <c:v>114.7</c:v>
                </c:pt>
                <c:pt idx="73927">
                  <c:v>114.7</c:v>
                </c:pt>
                <c:pt idx="73928">
                  <c:v>114.7</c:v>
                </c:pt>
                <c:pt idx="73929">
                  <c:v>114.7</c:v>
                </c:pt>
                <c:pt idx="73930">
                  <c:v>114.8</c:v>
                </c:pt>
                <c:pt idx="73931">
                  <c:v>114.8</c:v>
                </c:pt>
                <c:pt idx="73932">
                  <c:v>114.8</c:v>
                </c:pt>
                <c:pt idx="73933">
                  <c:v>114.8</c:v>
                </c:pt>
                <c:pt idx="73934">
                  <c:v>114.8</c:v>
                </c:pt>
                <c:pt idx="73935">
                  <c:v>114.8</c:v>
                </c:pt>
                <c:pt idx="73936">
                  <c:v>114.8</c:v>
                </c:pt>
                <c:pt idx="73937">
                  <c:v>114.9</c:v>
                </c:pt>
                <c:pt idx="73938">
                  <c:v>114.9</c:v>
                </c:pt>
                <c:pt idx="73939">
                  <c:v>114.9</c:v>
                </c:pt>
                <c:pt idx="73940">
                  <c:v>114.9</c:v>
                </c:pt>
                <c:pt idx="73941">
                  <c:v>114.9</c:v>
                </c:pt>
                <c:pt idx="73942">
                  <c:v>114.9</c:v>
                </c:pt>
                <c:pt idx="73943">
                  <c:v>114.9</c:v>
                </c:pt>
                <c:pt idx="73944">
                  <c:v>115</c:v>
                </c:pt>
                <c:pt idx="73945">
                  <c:v>115</c:v>
                </c:pt>
                <c:pt idx="73946">
                  <c:v>115</c:v>
                </c:pt>
                <c:pt idx="73947">
                  <c:v>115</c:v>
                </c:pt>
                <c:pt idx="73948">
                  <c:v>115</c:v>
                </c:pt>
                <c:pt idx="73949">
                  <c:v>115.1</c:v>
                </c:pt>
                <c:pt idx="73950">
                  <c:v>115.1</c:v>
                </c:pt>
                <c:pt idx="73951">
                  <c:v>115.1</c:v>
                </c:pt>
                <c:pt idx="73952">
                  <c:v>115.1</c:v>
                </c:pt>
                <c:pt idx="73953">
                  <c:v>115.1</c:v>
                </c:pt>
                <c:pt idx="73954">
                  <c:v>115.1</c:v>
                </c:pt>
                <c:pt idx="73955">
                  <c:v>115.1</c:v>
                </c:pt>
                <c:pt idx="73956">
                  <c:v>115.2</c:v>
                </c:pt>
                <c:pt idx="73957">
                  <c:v>115.2</c:v>
                </c:pt>
                <c:pt idx="73958">
                  <c:v>115.2</c:v>
                </c:pt>
                <c:pt idx="73959">
                  <c:v>115.2</c:v>
                </c:pt>
                <c:pt idx="73960">
                  <c:v>115.2</c:v>
                </c:pt>
                <c:pt idx="73961">
                  <c:v>115.2</c:v>
                </c:pt>
                <c:pt idx="73962">
                  <c:v>115.3</c:v>
                </c:pt>
                <c:pt idx="73963">
                  <c:v>115.3</c:v>
                </c:pt>
                <c:pt idx="73964">
                  <c:v>115.3</c:v>
                </c:pt>
                <c:pt idx="73965">
                  <c:v>115.3</c:v>
                </c:pt>
                <c:pt idx="73966">
                  <c:v>115.3</c:v>
                </c:pt>
                <c:pt idx="73967">
                  <c:v>115.3</c:v>
                </c:pt>
                <c:pt idx="73968">
                  <c:v>115.4</c:v>
                </c:pt>
                <c:pt idx="73969">
                  <c:v>115.4</c:v>
                </c:pt>
                <c:pt idx="73970">
                  <c:v>115.4</c:v>
                </c:pt>
                <c:pt idx="73971">
                  <c:v>115.4</c:v>
                </c:pt>
                <c:pt idx="73972">
                  <c:v>115.4</c:v>
                </c:pt>
                <c:pt idx="73973">
                  <c:v>115.5</c:v>
                </c:pt>
                <c:pt idx="73974">
                  <c:v>115.5</c:v>
                </c:pt>
                <c:pt idx="73975">
                  <c:v>115.5</c:v>
                </c:pt>
                <c:pt idx="73976">
                  <c:v>115.5</c:v>
                </c:pt>
                <c:pt idx="73977">
                  <c:v>115.5</c:v>
                </c:pt>
                <c:pt idx="73978">
                  <c:v>115.6</c:v>
                </c:pt>
                <c:pt idx="73979">
                  <c:v>115.6</c:v>
                </c:pt>
                <c:pt idx="73980">
                  <c:v>115.6</c:v>
                </c:pt>
                <c:pt idx="73981">
                  <c:v>115.6</c:v>
                </c:pt>
                <c:pt idx="73982">
                  <c:v>115.6</c:v>
                </c:pt>
                <c:pt idx="73983">
                  <c:v>115.6</c:v>
                </c:pt>
                <c:pt idx="73984">
                  <c:v>115.7</c:v>
                </c:pt>
                <c:pt idx="73985">
                  <c:v>115.7</c:v>
                </c:pt>
                <c:pt idx="73986">
                  <c:v>115.7</c:v>
                </c:pt>
                <c:pt idx="73987">
                  <c:v>115.7</c:v>
                </c:pt>
                <c:pt idx="73988">
                  <c:v>115.7</c:v>
                </c:pt>
                <c:pt idx="73989">
                  <c:v>115.8</c:v>
                </c:pt>
                <c:pt idx="73990">
                  <c:v>115.8</c:v>
                </c:pt>
                <c:pt idx="73991">
                  <c:v>115.8</c:v>
                </c:pt>
                <c:pt idx="73992">
                  <c:v>115.8</c:v>
                </c:pt>
                <c:pt idx="73993">
                  <c:v>115.8</c:v>
                </c:pt>
                <c:pt idx="73994">
                  <c:v>115.8</c:v>
                </c:pt>
                <c:pt idx="73995">
                  <c:v>115.9</c:v>
                </c:pt>
                <c:pt idx="73996">
                  <c:v>115.9</c:v>
                </c:pt>
                <c:pt idx="73997">
                  <c:v>115.9</c:v>
                </c:pt>
                <c:pt idx="73998">
                  <c:v>115.9</c:v>
                </c:pt>
                <c:pt idx="73999">
                  <c:v>115.9</c:v>
                </c:pt>
                <c:pt idx="74000">
                  <c:v>115.9</c:v>
                </c:pt>
                <c:pt idx="74001">
                  <c:v>115.9</c:v>
                </c:pt>
                <c:pt idx="74002">
                  <c:v>116</c:v>
                </c:pt>
                <c:pt idx="74003">
                  <c:v>116</c:v>
                </c:pt>
                <c:pt idx="74004">
                  <c:v>116</c:v>
                </c:pt>
                <c:pt idx="74005">
                  <c:v>116</c:v>
                </c:pt>
                <c:pt idx="74006">
                  <c:v>116</c:v>
                </c:pt>
                <c:pt idx="74007">
                  <c:v>116</c:v>
                </c:pt>
                <c:pt idx="74008">
                  <c:v>116</c:v>
                </c:pt>
                <c:pt idx="74009">
                  <c:v>116.1</c:v>
                </c:pt>
                <c:pt idx="74010">
                  <c:v>116.1</c:v>
                </c:pt>
                <c:pt idx="74011">
                  <c:v>116.1</c:v>
                </c:pt>
                <c:pt idx="74012">
                  <c:v>116.1</c:v>
                </c:pt>
                <c:pt idx="74013">
                  <c:v>116.1</c:v>
                </c:pt>
                <c:pt idx="74014">
                  <c:v>116.1</c:v>
                </c:pt>
                <c:pt idx="74015">
                  <c:v>116.1</c:v>
                </c:pt>
                <c:pt idx="74016">
                  <c:v>116.2</c:v>
                </c:pt>
                <c:pt idx="74017">
                  <c:v>116.2</c:v>
                </c:pt>
                <c:pt idx="74018">
                  <c:v>116.2</c:v>
                </c:pt>
                <c:pt idx="74019">
                  <c:v>116.2</c:v>
                </c:pt>
                <c:pt idx="74020">
                  <c:v>116.2</c:v>
                </c:pt>
                <c:pt idx="74021">
                  <c:v>116.2</c:v>
                </c:pt>
                <c:pt idx="74022">
                  <c:v>116.2</c:v>
                </c:pt>
                <c:pt idx="74023">
                  <c:v>116.2</c:v>
                </c:pt>
                <c:pt idx="74024">
                  <c:v>116.2</c:v>
                </c:pt>
                <c:pt idx="74025">
                  <c:v>116.2</c:v>
                </c:pt>
                <c:pt idx="74026">
                  <c:v>116.3</c:v>
                </c:pt>
                <c:pt idx="74027">
                  <c:v>116.3</c:v>
                </c:pt>
                <c:pt idx="74028">
                  <c:v>116.3</c:v>
                </c:pt>
                <c:pt idx="74029">
                  <c:v>116.3</c:v>
                </c:pt>
                <c:pt idx="74030">
                  <c:v>116.3</c:v>
                </c:pt>
                <c:pt idx="74031">
                  <c:v>116.3</c:v>
                </c:pt>
                <c:pt idx="74032">
                  <c:v>116.3</c:v>
                </c:pt>
                <c:pt idx="74033">
                  <c:v>116.3</c:v>
                </c:pt>
                <c:pt idx="74034">
                  <c:v>116.3</c:v>
                </c:pt>
                <c:pt idx="74035">
                  <c:v>116.3</c:v>
                </c:pt>
                <c:pt idx="74036">
                  <c:v>116.4</c:v>
                </c:pt>
                <c:pt idx="74037">
                  <c:v>116.4</c:v>
                </c:pt>
                <c:pt idx="74038">
                  <c:v>116.4</c:v>
                </c:pt>
                <c:pt idx="74039">
                  <c:v>116.4</c:v>
                </c:pt>
                <c:pt idx="74040">
                  <c:v>116.4</c:v>
                </c:pt>
                <c:pt idx="74041">
                  <c:v>116.4</c:v>
                </c:pt>
                <c:pt idx="74042">
                  <c:v>116.4</c:v>
                </c:pt>
                <c:pt idx="74043">
                  <c:v>116.4</c:v>
                </c:pt>
                <c:pt idx="74044">
                  <c:v>116.4</c:v>
                </c:pt>
                <c:pt idx="74045">
                  <c:v>116.4</c:v>
                </c:pt>
                <c:pt idx="74046">
                  <c:v>116.4</c:v>
                </c:pt>
                <c:pt idx="74047">
                  <c:v>116.4</c:v>
                </c:pt>
                <c:pt idx="74048">
                  <c:v>116.5</c:v>
                </c:pt>
                <c:pt idx="74049">
                  <c:v>116.5</c:v>
                </c:pt>
                <c:pt idx="74050">
                  <c:v>116.5</c:v>
                </c:pt>
                <c:pt idx="74051">
                  <c:v>116.5</c:v>
                </c:pt>
                <c:pt idx="74052">
                  <c:v>116.5</c:v>
                </c:pt>
                <c:pt idx="74053">
                  <c:v>116.5</c:v>
                </c:pt>
                <c:pt idx="74054">
                  <c:v>116.5</c:v>
                </c:pt>
                <c:pt idx="74055">
                  <c:v>116.5</c:v>
                </c:pt>
                <c:pt idx="74056">
                  <c:v>116.5</c:v>
                </c:pt>
                <c:pt idx="74057">
                  <c:v>116.5</c:v>
                </c:pt>
                <c:pt idx="74058">
                  <c:v>116.5</c:v>
                </c:pt>
                <c:pt idx="74059">
                  <c:v>116.5</c:v>
                </c:pt>
                <c:pt idx="74060">
                  <c:v>116.5</c:v>
                </c:pt>
                <c:pt idx="74061">
                  <c:v>116.5</c:v>
                </c:pt>
                <c:pt idx="74062">
                  <c:v>116.5</c:v>
                </c:pt>
                <c:pt idx="74063">
                  <c:v>116.5</c:v>
                </c:pt>
                <c:pt idx="74064">
                  <c:v>116.5</c:v>
                </c:pt>
                <c:pt idx="74065">
                  <c:v>116.5</c:v>
                </c:pt>
                <c:pt idx="74066">
                  <c:v>116.5</c:v>
                </c:pt>
                <c:pt idx="74067">
                  <c:v>116.5</c:v>
                </c:pt>
                <c:pt idx="74068">
                  <c:v>116.5</c:v>
                </c:pt>
                <c:pt idx="74069">
                  <c:v>116.5</c:v>
                </c:pt>
                <c:pt idx="74070">
                  <c:v>116.5</c:v>
                </c:pt>
                <c:pt idx="74071">
                  <c:v>116.5</c:v>
                </c:pt>
                <c:pt idx="74072">
                  <c:v>116.5</c:v>
                </c:pt>
                <c:pt idx="74073">
                  <c:v>116.5</c:v>
                </c:pt>
                <c:pt idx="74074">
                  <c:v>116.5</c:v>
                </c:pt>
                <c:pt idx="74075">
                  <c:v>116.5</c:v>
                </c:pt>
                <c:pt idx="74076">
                  <c:v>116.5</c:v>
                </c:pt>
                <c:pt idx="74077">
                  <c:v>116.5</c:v>
                </c:pt>
                <c:pt idx="74078">
                  <c:v>116.5</c:v>
                </c:pt>
                <c:pt idx="74079">
                  <c:v>116.5</c:v>
                </c:pt>
                <c:pt idx="74080">
                  <c:v>116.5</c:v>
                </c:pt>
                <c:pt idx="74081">
                  <c:v>116.5</c:v>
                </c:pt>
                <c:pt idx="74082">
                  <c:v>116.5</c:v>
                </c:pt>
                <c:pt idx="74083">
                  <c:v>116.5</c:v>
                </c:pt>
                <c:pt idx="74084">
                  <c:v>116.5</c:v>
                </c:pt>
                <c:pt idx="74085">
                  <c:v>116.5</c:v>
                </c:pt>
                <c:pt idx="74086">
                  <c:v>116.5</c:v>
                </c:pt>
                <c:pt idx="74087">
                  <c:v>116.5</c:v>
                </c:pt>
                <c:pt idx="74088">
                  <c:v>116.5</c:v>
                </c:pt>
                <c:pt idx="74089">
                  <c:v>116.5</c:v>
                </c:pt>
                <c:pt idx="74090">
                  <c:v>116.5</c:v>
                </c:pt>
                <c:pt idx="74091">
                  <c:v>116.5</c:v>
                </c:pt>
                <c:pt idx="74092">
                  <c:v>116.5</c:v>
                </c:pt>
                <c:pt idx="74093">
                  <c:v>116.5</c:v>
                </c:pt>
                <c:pt idx="74094">
                  <c:v>116.5</c:v>
                </c:pt>
                <c:pt idx="74095">
                  <c:v>116.5</c:v>
                </c:pt>
                <c:pt idx="74096">
                  <c:v>116.5</c:v>
                </c:pt>
                <c:pt idx="74097">
                  <c:v>116.5</c:v>
                </c:pt>
                <c:pt idx="74098">
                  <c:v>116.5</c:v>
                </c:pt>
                <c:pt idx="74099">
                  <c:v>116.5</c:v>
                </c:pt>
                <c:pt idx="74100">
                  <c:v>116.5</c:v>
                </c:pt>
                <c:pt idx="74101">
                  <c:v>116.4</c:v>
                </c:pt>
                <c:pt idx="74102">
                  <c:v>116.4</c:v>
                </c:pt>
                <c:pt idx="74103">
                  <c:v>116.4</c:v>
                </c:pt>
                <c:pt idx="74104">
                  <c:v>116.4</c:v>
                </c:pt>
                <c:pt idx="74105">
                  <c:v>116.4</c:v>
                </c:pt>
                <c:pt idx="74106">
                  <c:v>116.4</c:v>
                </c:pt>
                <c:pt idx="74107">
                  <c:v>116.4</c:v>
                </c:pt>
                <c:pt idx="74108">
                  <c:v>116.4</c:v>
                </c:pt>
                <c:pt idx="74109">
                  <c:v>116.4</c:v>
                </c:pt>
                <c:pt idx="74110">
                  <c:v>116.4</c:v>
                </c:pt>
                <c:pt idx="74111">
                  <c:v>116.4</c:v>
                </c:pt>
                <c:pt idx="74112">
                  <c:v>116.3</c:v>
                </c:pt>
                <c:pt idx="74113">
                  <c:v>116.3</c:v>
                </c:pt>
                <c:pt idx="74114">
                  <c:v>116.3</c:v>
                </c:pt>
                <c:pt idx="74115">
                  <c:v>116.3</c:v>
                </c:pt>
                <c:pt idx="74116">
                  <c:v>116.3</c:v>
                </c:pt>
                <c:pt idx="74117">
                  <c:v>116.3</c:v>
                </c:pt>
                <c:pt idx="74118">
                  <c:v>116.3</c:v>
                </c:pt>
                <c:pt idx="74119">
                  <c:v>116.3</c:v>
                </c:pt>
                <c:pt idx="74120">
                  <c:v>116.3</c:v>
                </c:pt>
                <c:pt idx="74121">
                  <c:v>116.3</c:v>
                </c:pt>
                <c:pt idx="74122">
                  <c:v>116.3</c:v>
                </c:pt>
                <c:pt idx="74123">
                  <c:v>116.3</c:v>
                </c:pt>
                <c:pt idx="74124">
                  <c:v>116.2</c:v>
                </c:pt>
                <c:pt idx="74125">
                  <c:v>116.2</c:v>
                </c:pt>
                <c:pt idx="74126">
                  <c:v>116.2</c:v>
                </c:pt>
                <c:pt idx="74127">
                  <c:v>116.2</c:v>
                </c:pt>
                <c:pt idx="74128">
                  <c:v>116.2</c:v>
                </c:pt>
                <c:pt idx="74129">
                  <c:v>116.2</c:v>
                </c:pt>
                <c:pt idx="74130">
                  <c:v>116.2</c:v>
                </c:pt>
                <c:pt idx="74131">
                  <c:v>116.1</c:v>
                </c:pt>
                <c:pt idx="74132">
                  <c:v>116.1</c:v>
                </c:pt>
                <c:pt idx="74133">
                  <c:v>116.1</c:v>
                </c:pt>
                <c:pt idx="74134">
                  <c:v>116.1</c:v>
                </c:pt>
                <c:pt idx="74135">
                  <c:v>116.1</c:v>
                </c:pt>
                <c:pt idx="74136">
                  <c:v>116.1</c:v>
                </c:pt>
                <c:pt idx="74137">
                  <c:v>116.1</c:v>
                </c:pt>
                <c:pt idx="74138">
                  <c:v>116</c:v>
                </c:pt>
                <c:pt idx="74139">
                  <c:v>116</c:v>
                </c:pt>
                <c:pt idx="74140">
                  <c:v>116</c:v>
                </c:pt>
                <c:pt idx="74141">
                  <c:v>116</c:v>
                </c:pt>
                <c:pt idx="74142">
                  <c:v>116</c:v>
                </c:pt>
                <c:pt idx="74143">
                  <c:v>116</c:v>
                </c:pt>
                <c:pt idx="74144">
                  <c:v>116</c:v>
                </c:pt>
                <c:pt idx="74145">
                  <c:v>116</c:v>
                </c:pt>
                <c:pt idx="74146">
                  <c:v>116</c:v>
                </c:pt>
                <c:pt idx="74147">
                  <c:v>115.9</c:v>
                </c:pt>
                <c:pt idx="74148">
                  <c:v>115.9</c:v>
                </c:pt>
                <c:pt idx="74149">
                  <c:v>115.9</c:v>
                </c:pt>
                <c:pt idx="74150">
                  <c:v>115.9</c:v>
                </c:pt>
                <c:pt idx="74151">
                  <c:v>115.9</c:v>
                </c:pt>
                <c:pt idx="74152">
                  <c:v>115.9</c:v>
                </c:pt>
                <c:pt idx="74153">
                  <c:v>115.9</c:v>
                </c:pt>
                <c:pt idx="74154">
                  <c:v>115.8</c:v>
                </c:pt>
                <c:pt idx="74155">
                  <c:v>115.8</c:v>
                </c:pt>
                <c:pt idx="74156">
                  <c:v>115.8</c:v>
                </c:pt>
                <c:pt idx="74157">
                  <c:v>115.8</c:v>
                </c:pt>
                <c:pt idx="74158">
                  <c:v>115.8</c:v>
                </c:pt>
                <c:pt idx="74159">
                  <c:v>115.8</c:v>
                </c:pt>
                <c:pt idx="74160">
                  <c:v>115.8</c:v>
                </c:pt>
                <c:pt idx="74161">
                  <c:v>115.7</c:v>
                </c:pt>
                <c:pt idx="74162">
                  <c:v>115.7</c:v>
                </c:pt>
                <c:pt idx="74163">
                  <c:v>115.7</c:v>
                </c:pt>
                <c:pt idx="74164">
                  <c:v>115.7</c:v>
                </c:pt>
                <c:pt idx="74165">
                  <c:v>115.7</c:v>
                </c:pt>
                <c:pt idx="74166">
                  <c:v>115.7</c:v>
                </c:pt>
                <c:pt idx="74167">
                  <c:v>115.7</c:v>
                </c:pt>
                <c:pt idx="74168">
                  <c:v>115.6</c:v>
                </c:pt>
                <c:pt idx="74169">
                  <c:v>115.6</c:v>
                </c:pt>
                <c:pt idx="74170">
                  <c:v>115.6</c:v>
                </c:pt>
                <c:pt idx="74171">
                  <c:v>115.6</c:v>
                </c:pt>
                <c:pt idx="74172">
                  <c:v>115.6</c:v>
                </c:pt>
                <c:pt idx="74173">
                  <c:v>115.6</c:v>
                </c:pt>
                <c:pt idx="74174">
                  <c:v>115.5</c:v>
                </c:pt>
                <c:pt idx="74175">
                  <c:v>115.5</c:v>
                </c:pt>
                <c:pt idx="74176">
                  <c:v>115.5</c:v>
                </c:pt>
                <c:pt idx="74177">
                  <c:v>115.5</c:v>
                </c:pt>
                <c:pt idx="74178">
                  <c:v>115.5</c:v>
                </c:pt>
                <c:pt idx="74179">
                  <c:v>115.5</c:v>
                </c:pt>
                <c:pt idx="74180">
                  <c:v>115.5</c:v>
                </c:pt>
                <c:pt idx="74181">
                  <c:v>115.4</c:v>
                </c:pt>
                <c:pt idx="74182">
                  <c:v>115.4</c:v>
                </c:pt>
                <c:pt idx="74183">
                  <c:v>115.4</c:v>
                </c:pt>
                <c:pt idx="74184">
                  <c:v>115.4</c:v>
                </c:pt>
                <c:pt idx="74185">
                  <c:v>115.4</c:v>
                </c:pt>
                <c:pt idx="74186">
                  <c:v>115.4</c:v>
                </c:pt>
                <c:pt idx="74187">
                  <c:v>115.4</c:v>
                </c:pt>
                <c:pt idx="74188">
                  <c:v>115.3</c:v>
                </c:pt>
                <c:pt idx="74189">
                  <c:v>115.3</c:v>
                </c:pt>
                <c:pt idx="74190">
                  <c:v>115.3</c:v>
                </c:pt>
                <c:pt idx="74191">
                  <c:v>115.3</c:v>
                </c:pt>
                <c:pt idx="74192">
                  <c:v>115.3</c:v>
                </c:pt>
                <c:pt idx="74193">
                  <c:v>115.3</c:v>
                </c:pt>
                <c:pt idx="74194">
                  <c:v>115.3</c:v>
                </c:pt>
                <c:pt idx="74195">
                  <c:v>115.3</c:v>
                </c:pt>
                <c:pt idx="74196">
                  <c:v>115.2</c:v>
                </c:pt>
                <c:pt idx="74197">
                  <c:v>115.2</c:v>
                </c:pt>
                <c:pt idx="74198">
                  <c:v>115.2</c:v>
                </c:pt>
                <c:pt idx="74199">
                  <c:v>115.2</c:v>
                </c:pt>
                <c:pt idx="74200">
                  <c:v>115.2</c:v>
                </c:pt>
                <c:pt idx="74201">
                  <c:v>115.2</c:v>
                </c:pt>
                <c:pt idx="74202">
                  <c:v>115.2</c:v>
                </c:pt>
                <c:pt idx="74203">
                  <c:v>115.2</c:v>
                </c:pt>
                <c:pt idx="74204">
                  <c:v>115.1</c:v>
                </c:pt>
                <c:pt idx="74205">
                  <c:v>115.1</c:v>
                </c:pt>
                <c:pt idx="74206">
                  <c:v>115.1</c:v>
                </c:pt>
                <c:pt idx="74207">
                  <c:v>115.1</c:v>
                </c:pt>
                <c:pt idx="74208">
                  <c:v>115.1</c:v>
                </c:pt>
                <c:pt idx="74209">
                  <c:v>115.1</c:v>
                </c:pt>
                <c:pt idx="74210">
                  <c:v>115.1</c:v>
                </c:pt>
                <c:pt idx="74211">
                  <c:v>115.1</c:v>
                </c:pt>
                <c:pt idx="74212">
                  <c:v>115.1</c:v>
                </c:pt>
                <c:pt idx="74213">
                  <c:v>115</c:v>
                </c:pt>
                <c:pt idx="74214">
                  <c:v>115</c:v>
                </c:pt>
                <c:pt idx="74215">
                  <c:v>115</c:v>
                </c:pt>
                <c:pt idx="74216">
                  <c:v>115</c:v>
                </c:pt>
                <c:pt idx="74217">
                  <c:v>115</c:v>
                </c:pt>
                <c:pt idx="74218">
                  <c:v>115</c:v>
                </c:pt>
                <c:pt idx="74219">
                  <c:v>115</c:v>
                </c:pt>
                <c:pt idx="74220">
                  <c:v>115</c:v>
                </c:pt>
                <c:pt idx="74221">
                  <c:v>114.9</c:v>
                </c:pt>
                <c:pt idx="74222">
                  <c:v>114.9</c:v>
                </c:pt>
                <c:pt idx="74223">
                  <c:v>114.9</c:v>
                </c:pt>
                <c:pt idx="74224">
                  <c:v>114.9</c:v>
                </c:pt>
                <c:pt idx="74225">
                  <c:v>114.9</c:v>
                </c:pt>
                <c:pt idx="74226">
                  <c:v>114.9</c:v>
                </c:pt>
                <c:pt idx="74227">
                  <c:v>114.9</c:v>
                </c:pt>
                <c:pt idx="74228">
                  <c:v>114.8</c:v>
                </c:pt>
                <c:pt idx="74229">
                  <c:v>114.8</c:v>
                </c:pt>
                <c:pt idx="74230">
                  <c:v>114.8</c:v>
                </c:pt>
                <c:pt idx="74231">
                  <c:v>114.8</c:v>
                </c:pt>
                <c:pt idx="74232">
                  <c:v>114.8</c:v>
                </c:pt>
                <c:pt idx="74233">
                  <c:v>114.8</c:v>
                </c:pt>
                <c:pt idx="74234">
                  <c:v>114.8</c:v>
                </c:pt>
                <c:pt idx="74235">
                  <c:v>114.7</c:v>
                </c:pt>
                <c:pt idx="74236">
                  <c:v>114.7</c:v>
                </c:pt>
                <c:pt idx="74237">
                  <c:v>114.7</c:v>
                </c:pt>
                <c:pt idx="74238">
                  <c:v>114.7</c:v>
                </c:pt>
                <c:pt idx="74239">
                  <c:v>114.7</c:v>
                </c:pt>
                <c:pt idx="74240">
                  <c:v>114.7</c:v>
                </c:pt>
                <c:pt idx="74241">
                  <c:v>114.7</c:v>
                </c:pt>
                <c:pt idx="74242">
                  <c:v>114.7</c:v>
                </c:pt>
                <c:pt idx="74243">
                  <c:v>114.7</c:v>
                </c:pt>
                <c:pt idx="74244">
                  <c:v>114.7</c:v>
                </c:pt>
                <c:pt idx="74245">
                  <c:v>114.6</c:v>
                </c:pt>
                <c:pt idx="74246">
                  <c:v>114.6</c:v>
                </c:pt>
                <c:pt idx="74247">
                  <c:v>114.6</c:v>
                </c:pt>
                <c:pt idx="74248">
                  <c:v>114.6</c:v>
                </c:pt>
                <c:pt idx="74249">
                  <c:v>114.6</c:v>
                </c:pt>
                <c:pt idx="74250">
                  <c:v>114.6</c:v>
                </c:pt>
                <c:pt idx="74251">
                  <c:v>114.6</c:v>
                </c:pt>
                <c:pt idx="74252">
                  <c:v>114.6</c:v>
                </c:pt>
                <c:pt idx="74253">
                  <c:v>114.6</c:v>
                </c:pt>
                <c:pt idx="74254">
                  <c:v>114.6</c:v>
                </c:pt>
                <c:pt idx="74255">
                  <c:v>114.6</c:v>
                </c:pt>
                <c:pt idx="74256">
                  <c:v>114.6</c:v>
                </c:pt>
                <c:pt idx="74257">
                  <c:v>114.5</c:v>
                </c:pt>
                <c:pt idx="74258">
                  <c:v>114.5</c:v>
                </c:pt>
                <c:pt idx="74259">
                  <c:v>114.5</c:v>
                </c:pt>
                <c:pt idx="74260">
                  <c:v>114.5</c:v>
                </c:pt>
                <c:pt idx="74261">
                  <c:v>114.5</c:v>
                </c:pt>
                <c:pt idx="74262">
                  <c:v>114.5</c:v>
                </c:pt>
                <c:pt idx="74263">
                  <c:v>114.5</c:v>
                </c:pt>
                <c:pt idx="74264">
                  <c:v>114.5</c:v>
                </c:pt>
                <c:pt idx="74265">
                  <c:v>114.5</c:v>
                </c:pt>
                <c:pt idx="74266">
                  <c:v>114.5</c:v>
                </c:pt>
                <c:pt idx="74267">
                  <c:v>114.5</c:v>
                </c:pt>
                <c:pt idx="74268">
                  <c:v>114.5</c:v>
                </c:pt>
                <c:pt idx="74269">
                  <c:v>114.5</c:v>
                </c:pt>
                <c:pt idx="74270">
                  <c:v>114.5</c:v>
                </c:pt>
                <c:pt idx="74271">
                  <c:v>114.5</c:v>
                </c:pt>
                <c:pt idx="74272">
                  <c:v>114.5</c:v>
                </c:pt>
                <c:pt idx="74273">
                  <c:v>114.5</c:v>
                </c:pt>
                <c:pt idx="74274">
                  <c:v>114.5</c:v>
                </c:pt>
                <c:pt idx="74275">
                  <c:v>114.5</c:v>
                </c:pt>
                <c:pt idx="74276">
                  <c:v>114.5</c:v>
                </c:pt>
                <c:pt idx="74277">
                  <c:v>114.4</c:v>
                </c:pt>
                <c:pt idx="74278">
                  <c:v>114.5</c:v>
                </c:pt>
                <c:pt idx="74279">
                  <c:v>114.5</c:v>
                </c:pt>
                <c:pt idx="74280">
                  <c:v>114.5</c:v>
                </c:pt>
                <c:pt idx="74281">
                  <c:v>114.5</c:v>
                </c:pt>
                <c:pt idx="74282">
                  <c:v>114.5</c:v>
                </c:pt>
                <c:pt idx="74283">
                  <c:v>114.5</c:v>
                </c:pt>
                <c:pt idx="74284">
                  <c:v>114.5</c:v>
                </c:pt>
                <c:pt idx="74285">
                  <c:v>114.5</c:v>
                </c:pt>
                <c:pt idx="74286">
                  <c:v>114.5</c:v>
                </c:pt>
                <c:pt idx="74287">
                  <c:v>114.5</c:v>
                </c:pt>
                <c:pt idx="74288">
                  <c:v>114.5</c:v>
                </c:pt>
                <c:pt idx="74289">
                  <c:v>114.5</c:v>
                </c:pt>
                <c:pt idx="74290">
                  <c:v>114.5</c:v>
                </c:pt>
                <c:pt idx="74291">
                  <c:v>114.5</c:v>
                </c:pt>
                <c:pt idx="74292">
                  <c:v>114.5</c:v>
                </c:pt>
                <c:pt idx="74293">
                  <c:v>114.5</c:v>
                </c:pt>
                <c:pt idx="74294">
                  <c:v>114.5</c:v>
                </c:pt>
                <c:pt idx="74295">
                  <c:v>114.5</c:v>
                </c:pt>
                <c:pt idx="74296">
                  <c:v>114.5</c:v>
                </c:pt>
                <c:pt idx="74297">
                  <c:v>114.5</c:v>
                </c:pt>
                <c:pt idx="74298">
                  <c:v>114.5</c:v>
                </c:pt>
                <c:pt idx="74299">
                  <c:v>114.5</c:v>
                </c:pt>
                <c:pt idx="74300">
                  <c:v>114.5</c:v>
                </c:pt>
                <c:pt idx="74301">
                  <c:v>114.5</c:v>
                </c:pt>
                <c:pt idx="74302">
                  <c:v>114.5</c:v>
                </c:pt>
                <c:pt idx="74303">
                  <c:v>114.5</c:v>
                </c:pt>
                <c:pt idx="74304">
                  <c:v>114.5</c:v>
                </c:pt>
                <c:pt idx="74305">
                  <c:v>114.5</c:v>
                </c:pt>
                <c:pt idx="74306">
                  <c:v>114.5</c:v>
                </c:pt>
                <c:pt idx="74307">
                  <c:v>114.5</c:v>
                </c:pt>
                <c:pt idx="74308">
                  <c:v>114.5</c:v>
                </c:pt>
                <c:pt idx="74309">
                  <c:v>114.5</c:v>
                </c:pt>
                <c:pt idx="74310">
                  <c:v>114.5</c:v>
                </c:pt>
                <c:pt idx="74311">
                  <c:v>114.5</c:v>
                </c:pt>
                <c:pt idx="74312">
                  <c:v>114.5</c:v>
                </c:pt>
                <c:pt idx="74313">
                  <c:v>114.5</c:v>
                </c:pt>
                <c:pt idx="74314">
                  <c:v>114.6</c:v>
                </c:pt>
                <c:pt idx="74315">
                  <c:v>114.6</c:v>
                </c:pt>
                <c:pt idx="74316">
                  <c:v>114.6</c:v>
                </c:pt>
                <c:pt idx="74317">
                  <c:v>114.6</c:v>
                </c:pt>
                <c:pt idx="74318">
                  <c:v>114.6</c:v>
                </c:pt>
                <c:pt idx="74319">
                  <c:v>114.6</c:v>
                </c:pt>
                <c:pt idx="74320">
                  <c:v>114.6</c:v>
                </c:pt>
                <c:pt idx="74321">
                  <c:v>114.6</c:v>
                </c:pt>
                <c:pt idx="74322">
                  <c:v>114.6</c:v>
                </c:pt>
                <c:pt idx="74323">
                  <c:v>114.6</c:v>
                </c:pt>
                <c:pt idx="74324">
                  <c:v>114.6</c:v>
                </c:pt>
                <c:pt idx="74325">
                  <c:v>114.7</c:v>
                </c:pt>
                <c:pt idx="74326">
                  <c:v>114.7</c:v>
                </c:pt>
                <c:pt idx="74327">
                  <c:v>114.7</c:v>
                </c:pt>
                <c:pt idx="74328">
                  <c:v>114.7</c:v>
                </c:pt>
                <c:pt idx="74329">
                  <c:v>114.7</c:v>
                </c:pt>
                <c:pt idx="74330">
                  <c:v>114.7</c:v>
                </c:pt>
                <c:pt idx="74331">
                  <c:v>114.7</c:v>
                </c:pt>
                <c:pt idx="74332">
                  <c:v>114.8</c:v>
                </c:pt>
                <c:pt idx="74333">
                  <c:v>114.8</c:v>
                </c:pt>
                <c:pt idx="74334">
                  <c:v>114.8</c:v>
                </c:pt>
                <c:pt idx="74335">
                  <c:v>114.8</c:v>
                </c:pt>
                <c:pt idx="74336">
                  <c:v>114.8</c:v>
                </c:pt>
                <c:pt idx="74337">
                  <c:v>114.8</c:v>
                </c:pt>
                <c:pt idx="74338">
                  <c:v>114.8</c:v>
                </c:pt>
                <c:pt idx="74339">
                  <c:v>114.9</c:v>
                </c:pt>
                <c:pt idx="74340">
                  <c:v>114.9</c:v>
                </c:pt>
                <c:pt idx="74341">
                  <c:v>114.9</c:v>
                </c:pt>
                <c:pt idx="74342">
                  <c:v>114.9</c:v>
                </c:pt>
                <c:pt idx="74343">
                  <c:v>114.9</c:v>
                </c:pt>
                <c:pt idx="74344">
                  <c:v>114.9</c:v>
                </c:pt>
                <c:pt idx="74345">
                  <c:v>114.9</c:v>
                </c:pt>
                <c:pt idx="74346">
                  <c:v>115</c:v>
                </c:pt>
                <c:pt idx="74347">
                  <c:v>115</c:v>
                </c:pt>
                <c:pt idx="74348">
                  <c:v>115</c:v>
                </c:pt>
                <c:pt idx="74349">
                  <c:v>115</c:v>
                </c:pt>
                <c:pt idx="74350">
                  <c:v>115</c:v>
                </c:pt>
                <c:pt idx="74351">
                  <c:v>115</c:v>
                </c:pt>
                <c:pt idx="74352">
                  <c:v>115</c:v>
                </c:pt>
                <c:pt idx="74353">
                  <c:v>115.1</c:v>
                </c:pt>
                <c:pt idx="74354">
                  <c:v>115.1</c:v>
                </c:pt>
                <c:pt idx="74355">
                  <c:v>115.1</c:v>
                </c:pt>
                <c:pt idx="74356">
                  <c:v>115.1</c:v>
                </c:pt>
                <c:pt idx="74357">
                  <c:v>115.1</c:v>
                </c:pt>
                <c:pt idx="74358">
                  <c:v>115.1</c:v>
                </c:pt>
                <c:pt idx="74359">
                  <c:v>115.1</c:v>
                </c:pt>
                <c:pt idx="74360">
                  <c:v>115.1</c:v>
                </c:pt>
                <c:pt idx="74361">
                  <c:v>115.2</c:v>
                </c:pt>
                <c:pt idx="74362">
                  <c:v>115.2</c:v>
                </c:pt>
                <c:pt idx="74363">
                  <c:v>115.2</c:v>
                </c:pt>
                <c:pt idx="74364">
                  <c:v>115.2</c:v>
                </c:pt>
                <c:pt idx="74365">
                  <c:v>115.2</c:v>
                </c:pt>
                <c:pt idx="74366">
                  <c:v>115.2</c:v>
                </c:pt>
                <c:pt idx="74367">
                  <c:v>115.2</c:v>
                </c:pt>
                <c:pt idx="74368">
                  <c:v>115.2</c:v>
                </c:pt>
                <c:pt idx="74369">
                  <c:v>115.2</c:v>
                </c:pt>
                <c:pt idx="74370">
                  <c:v>115.3</c:v>
                </c:pt>
                <c:pt idx="74371">
                  <c:v>115.3</c:v>
                </c:pt>
                <c:pt idx="74372">
                  <c:v>115.3</c:v>
                </c:pt>
                <c:pt idx="74373">
                  <c:v>115.3</c:v>
                </c:pt>
                <c:pt idx="74374">
                  <c:v>115.3</c:v>
                </c:pt>
                <c:pt idx="74375">
                  <c:v>115.4</c:v>
                </c:pt>
                <c:pt idx="74376">
                  <c:v>115.4</c:v>
                </c:pt>
                <c:pt idx="74377">
                  <c:v>115.4</c:v>
                </c:pt>
                <c:pt idx="74378">
                  <c:v>115.4</c:v>
                </c:pt>
                <c:pt idx="74379">
                  <c:v>115.4</c:v>
                </c:pt>
                <c:pt idx="74380">
                  <c:v>115.4</c:v>
                </c:pt>
                <c:pt idx="74381">
                  <c:v>115.5</c:v>
                </c:pt>
                <c:pt idx="74382">
                  <c:v>115.5</c:v>
                </c:pt>
                <c:pt idx="74383">
                  <c:v>115.5</c:v>
                </c:pt>
                <c:pt idx="74384">
                  <c:v>115.5</c:v>
                </c:pt>
                <c:pt idx="74385">
                  <c:v>115.6</c:v>
                </c:pt>
                <c:pt idx="74386">
                  <c:v>115.6</c:v>
                </c:pt>
                <c:pt idx="74387">
                  <c:v>115.6</c:v>
                </c:pt>
                <c:pt idx="74388">
                  <c:v>115.6</c:v>
                </c:pt>
                <c:pt idx="74389">
                  <c:v>115.7</c:v>
                </c:pt>
                <c:pt idx="74390">
                  <c:v>115.7</c:v>
                </c:pt>
                <c:pt idx="74391">
                  <c:v>115.7</c:v>
                </c:pt>
                <c:pt idx="74392">
                  <c:v>115.7</c:v>
                </c:pt>
                <c:pt idx="74393">
                  <c:v>115.7</c:v>
                </c:pt>
                <c:pt idx="74394">
                  <c:v>115.8</c:v>
                </c:pt>
                <c:pt idx="74395">
                  <c:v>115.8</c:v>
                </c:pt>
                <c:pt idx="74396">
                  <c:v>115.8</c:v>
                </c:pt>
                <c:pt idx="74397">
                  <c:v>115.8</c:v>
                </c:pt>
                <c:pt idx="74398">
                  <c:v>115.8</c:v>
                </c:pt>
                <c:pt idx="74399">
                  <c:v>115.8</c:v>
                </c:pt>
                <c:pt idx="74400">
                  <c:v>115.9</c:v>
                </c:pt>
                <c:pt idx="74401">
                  <c:v>115.9</c:v>
                </c:pt>
                <c:pt idx="74402">
                  <c:v>115.9</c:v>
                </c:pt>
                <c:pt idx="74403">
                  <c:v>115.9</c:v>
                </c:pt>
                <c:pt idx="74404">
                  <c:v>115.9</c:v>
                </c:pt>
                <c:pt idx="74405">
                  <c:v>116</c:v>
                </c:pt>
                <c:pt idx="74406">
                  <c:v>116</c:v>
                </c:pt>
                <c:pt idx="74407">
                  <c:v>116</c:v>
                </c:pt>
                <c:pt idx="74408">
                  <c:v>116</c:v>
                </c:pt>
                <c:pt idx="74409">
                  <c:v>116</c:v>
                </c:pt>
                <c:pt idx="74410">
                  <c:v>116</c:v>
                </c:pt>
                <c:pt idx="74411">
                  <c:v>116.1</c:v>
                </c:pt>
                <c:pt idx="74412">
                  <c:v>116.1</c:v>
                </c:pt>
                <c:pt idx="74413">
                  <c:v>116.1</c:v>
                </c:pt>
                <c:pt idx="74414">
                  <c:v>116.1</c:v>
                </c:pt>
                <c:pt idx="74415">
                  <c:v>116.1</c:v>
                </c:pt>
                <c:pt idx="74416">
                  <c:v>116.1</c:v>
                </c:pt>
                <c:pt idx="74417">
                  <c:v>116.2</c:v>
                </c:pt>
                <c:pt idx="74418">
                  <c:v>116.2</c:v>
                </c:pt>
                <c:pt idx="74419">
                  <c:v>116.2</c:v>
                </c:pt>
                <c:pt idx="74420">
                  <c:v>116.2</c:v>
                </c:pt>
                <c:pt idx="74421">
                  <c:v>116.2</c:v>
                </c:pt>
                <c:pt idx="74422">
                  <c:v>116.2</c:v>
                </c:pt>
                <c:pt idx="74423">
                  <c:v>116.3</c:v>
                </c:pt>
                <c:pt idx="74424">
                  <c:v>116.3</c:v>
                </c:pt>
                <c:pt idx="74425">
                  <c:v>116.3</c:v>
                </c:pt>
                <c:pt idx="74426">
                  <c:v>116.3</c:v>
                </c:pt>
                <c:pt idx="74427">
                  <c:v>116.3</c:v>
                </c:pt>
                <c:pt idx="74428">
                  <c:v>116.3</c:v>
                </c:pt>
                <c:pt idx="74429">
                  <c:v>116.3</c:v>
                </c:pt>
                <c:pt idx="74430">
                  <c:v>116.4</c:v>
                </c:pt>
                <c:pt idx="74431">
                  <c:v>116.4</c:v>
                </c:pt>
                <c:pt idx="74432">
                  <c:v>116.4</c:v>
                </c:pt>
                <c:pt idx="74433">
                  <c:v>116.4</c:v>
                </c:pt>
                <c:pt idx="74434">
                  <c:v>116.4</c:v>
                </c:pt>
                <c:pt idx="74435">
                  <c:v>116.4</c:v>
                </c:pt>
                <c:pt idx="74436">
                  <c:v>116.4</c:v>
                </c:pt>
                <c:pt idx="74437">
                  <c:v>116.4</c:v>
                </c:pt>
                <c:pt idx="74438">
                  <c:v>116.5</c:v>
                </c:pt>
                <c:pt idx="74439">
                  <c:v>116.5</c:v>
                </c:pt>
                <c:pt idx="74440">
                  <c:v>116.5</c:v>
                </c:pt>
                <c:pt idx="74441">
                  <c:v>116.5</c:v>
                </c:pt>
                <c:pt idx="74442">
                  <c:v>116.5</c:v>
                </c:pt>
                <c:pt idx="74443">
                  <c:v>116.5</c:v>
                </c:pt>
                <c:pt idx="74444">
                  <c:v>116.5</c:v>
                </c:pt>
                <c:pt idx="74445">
                  <c:v>116.5</c:v>
                </c:pt>
                <c:pt idx="74446">
                  <c:v>116.5</c:v>
                </c:pt>
                <c:pt idx="74447">
                  <c:v>116.5</c:v>
                </c:pt>
                <c:pt idx="74448">
                  <c:v>116.5</c:v>
                </c:pt>
                <c:pt idx="74449">
                  <c:v>116.6</c:v>
                </c:pt>
                <c:pt idx="74450">
                  <c:v>116.6</c:v>
                </c:pt>
                <c:pt idx="74451">
                  <c:v>116.6</c:v>
                </c:pt>
                <c:pt idx="74452">
                  <c:v>116.6</c:v>
                </c:pt>
                <c:pt idx="74453">
                  <c:v>116.6</c:v>
                </c:pt>
                <c:pt idx="74454">
                  <c:v>116.6</c:v>
                </c:pt>
                <c:pt idx="74455">
                  <c:v>116.6</c:v>
                </c:pt>
                <c:pt idx="74456">
                  <c:v>116.6</c:v>
                </c:pt>
                <c:pt idx="74457">
                  <c:v>116.6</c:v>
                </c:pt>
                <c:pt idx="74458">
                  <c:v>116.6</c:v>
                </c:pt>
                <c:pt idx="74459">
                  <c:v>116.6</c:v>
                </c:pt>
                <c:pt idx="74460">
                  <c:v>116.6</c:v>
                </c:pt>
                <c:pt idx="74461">
                  <c:v>116.6</c:v>
                </c:pt>
                <c:pt idx="74462">
                  <c:v>116.6</c:v>
                </c:pt>
                <c:pt idx="74463">
                  <c:v>116.7</c:v>
                </c:pt>
                <c:pt idx="74464">
                  <c:v>116.7</c:v>
                </c:pt>
                <c:pt idx="74465">
                  <c:v>116.7</c:v>
                </c:pt>
                <c:pt idx="74466">
                  <c:v>116.7</c:v>
                </c:pt>
                <c:pt idx="74467">
                  <c:v>116.7</c:v>
                </c:pt>
                <c:pt idx="74468">
                  <c:v>116.7</c:v>
                </c:pt>
                <c:pt idx="74469">
                  <c:v>116.7</c:v>
                </c:pt>
                <c:pt idx="74470">
                  <c:v>116.7</c:v>
                </c:pt>
                <c:pt idx="74471">
                  <c:v>116.7</c:v>
                </c:pt>
                <c:pt idx="74472">
                  <c:v>116.7</c:v>
                </c:pt>
                <c:pt idx="74473">
                  <c:v>116.7</c:v>
                </c:pt>
                <c:pt idx="74474">
                  <c:v>116.7</c:v>
                </c:pt>
                <c:pt idx="74475">
                  <c:v>116.7</c:v>
                </c:pt>
                <c:pt idx="74476">
                  <c:v>116.7</c:v>
                </c:pt>
                <c:pt idx="74477">
                  <c:v>116.7</c:v>
                </c:pt>
                <c:pt idx="74478">
                  <c:v>116.7</c:v>
                </c:pt>
                <c:pt idx="74479">
                  <c:v>116.7</c:v>
                </c:pt>
                <c:pt idx="74480">
                  <c:v>116.7</c:v>
                </c:pt>
                <c:pt idx="74481">
                  <c:v>116.7</c:v>
                </c:pt>
                <c:pt idx="74482">
                  <c:v>116.7</c:v>
                </c:pt>
                <c:pt idx="74483">
                  <c:v>116.7</c:v>
                </c:pt>
                <c:pt idx="74484">
                  <c:v>116.7</c:v>
                </c:pt>
                <c:pt idx="74485">
                  <c:v>116.7</c:v>
                </c:pt>
                <c:pt idx="74486">
                  <c:v>116.7</c:v>
                </c:pt>
                <c:pt idx="74487">
                  <c:v>116.7</c:v>
                </c:pt>
                <c:pt idx="74488">
                  <c:v>116.7</c:v>
                </c:pt>
                <c:pt idx="74489">
                  <c:v>116.7</c:v>
                </c:pt>
                <c:pt idx="74490">
                  <c:v>116.7</c:v>
                </c:pt>
                <c:pt idx="74491">
                  <c:v>116.7</c:v>
                </c:pt>
                <c:pt idx="74492">
                  <c:v>116.7</c:v>
                </c:pt>
                <c:pt idx="74493">
                  <c:v>116.7</c:v>
                </c:pt>
                <c:pt idx="74494">
                  <c:v>116.7</c:v>
                </c:pt>
                <c:pt idx="74495">
                  <c:v>116.7</c:v>
                </c:pt>
                <c:pt idx="74496">
                  <c:v>116.7</c:v>
                </c:pt>
                <c:pt idx="74497">
                  <c:v>116.7</c:v>
                </c:pt>
                <c:pt idx="74498">
                  <c:v>116.7</c:v>
                </c:pt>
                <c:pt idx="74499">
                  <c:v>116.7</c:v>
                </c:pt>
                <c:pt idx="74500">
                  <c:v>116.7</c:v>
                </c:pt>
                <c:pt idx="74501">
                  <c:v>116.7</c:v>
                </c:pt>
                <c:pt idx="74502">
                  <c:v>116.7</c:v>
                </c:pt>
                <c:pt idx="74503">
                  <c:v>116.7</c:v>
                </c:pt>
                <c:pt idx="74504">
                  <c:v>116.7</c:v>
                </c:pt>
                <c:pt idx="74505">
                  <c:v>116.7</c:v>
                </c:pt>
                <c:pt idx="74506">
                  <c:v>116.7</c:v>
                </c:pt>
                <c:pt idx="74507">
                  <c:v>116.7</c:v>
                </c:pt>
                <c:pt idx="74508">
                  <c:v>116.7</c:v>
                </c:pt>
                <c:pt idx="74509">
                  <c:v>116.7</c:v>
                </c:pt>
                <c:pt idx="74510">
                  <c:v>116.7</c:v>
                </c:pt>
                <c:pt idx="74511">
                  <c:v>116.7</c:v>
                </c:pt>
                <c:pt idx="74512">
                  <c:v>116.7</c:v>
                </c:pt>
                <c:pt idx="74513">
                  <c:v>116.7</c:v>
                </c:pt>
                <c:pt idx="74514">
                  <c:v>116.7</c:v>
                </c:pt>
                <c:pt idx="74515">
                  <c:v>116.7</c:v>
                </c:pt>
                <c:pt idx="74516">
                  <c:v>116.7</c:v>
                </c:pt>
                <c:pt idx="74517">
                  <c:v>116.7</c:v>
                </c:pt>
                <c:pt idx="74518">
                  <c:v>116.6</c:v>
                </c:pt>
                <c:pt idx="74519">
                  <c:v>116.6</c:v>
                </c:pt>
                <c:pt idx="74520">
                  <c:v>116.6</c:v>
                </c:pt>
                <c:pt idx="74521">
                  <c:v>116.6</c:v>
                </c:pt>
                <c:pt idx="74522">
                  <c:v>116.6</c:v>
                </c:pt>
                <c:pt idx="74523">
                  <c:v>116.6</c:v>
                </c:pt>
                <c:pt idx="74524">
                  <c:v>116.6</c:v>
                </c:pt>
                <c:pt idx="74525">
                  <c:v>116.6</c:v>
                </c:pt>
                <c:pt idx="74526">
                  <c:v>116.6</c:v>
                </c:pt>
                <c:pt idx="74527">
                  <c:v>116.6</c:v>
                </c:pt>
                <c:pt idx="74528">
                  <c:v>116.6</c:v>
                </c:pt>
                <c:pt idx="74529">
                  <c:v>116.6</c:v>
                </c:pt>
                <c:pt idx="74530">
                  <c:v>116.5</c:v>
                </c:pt>
                <c:pt idx="74531">
                  <c:v>116.5</c:v>
                </c:pt>
                <c:pt idx="74532">
                  <c:v>116.5</c:v>
                </c:pt>
                <c:pt idx="74533">
                  <c:v>116.5</c:v>
                </c:pt>
                <c:pt idx="74534">
                  <c:v>116.5</c:v>
                </c:pt>
                <c:pt idx="74535">
                  <c:v>116.5</c:v>
                </c:pt>
                <c:pt idx="74536">
                  <c:v>116.5</c:v>
                </c:pt>
                <c:pt idx="74537">
                  <c:v>116.5</c:v>
                </c:pt>
                <c:pt idx="74538">
                  <c:v>116.5</c:v>
                </c:pt>
                <c:pt idx="74539">
                  <c:v>116.5</c:v>
                </c:pt>
                <c:pt idx="74540">
                  <c:v>116.5</c:v>
                </c:pt>
                <c:pt idx="74541">
                  <c:v>116.4</c:v>
                </c:pt>
                <c:pt idx="74542">
                  <c:v>116.4</c:v>
                </c:pt>
                <c:pt idx="74543">
                  <c:v>116.4</c:v>
                </c:pt>
                <c:pt idx="74544">
                  <c:v>116.4</c:v>
                </c:pt>
                <c:pt idx="74545">
                  <c:v>116.4</c:v>
                </c:pt>
                <c:pt idx="74546">
                  <c:v>116.4</c:v>
                </c:pt>
                <c:pt idx="74547">
                  <c:v>116.4</c:v>
                </c:pt>
                <c:pt idx="74548">
                  <c:v>116.4</c:v>
                </c:pt>
                <c:pt idx="74549">
                  <c:v>116.4</c:v>
                </c:pt>
                <c:pt idx="74550">
                  <c:v>116.4</c:v>
                </c:pt>
                <c:pt idx="74551">
                  <c:v>116.3</c:v>
                </c:pt>
                <c:pt idx="74552">
                  <c:v>116.3</c:v>
                </c:pt>
                <c:pt idx="74553">
                  <c:v>116.3</c:v>
                </c:pt>
                <c:pt idx="74554">
                  <c:v>116.3</c:v>
                </c:pt>
                <c:pt idx="74555">
                  <c:v>116.3</c:v>
                </c:pt>
                <c:pt idx="74556">
                  <c:v>116.3</c:v>
                </c:pt>
                <c:pt idx="74557">
                  <c:v>116.3</c:v>
                </c:pt>
                <c:pt idx="74558">
                  <c:v>116.3</c:v>
                </c:pt>
                <c:pt idx="74559">
                  <c:v>116.2</c:v>
                </c:pt>
                <c:pt idx="74560">
                  <c:v>116.2</c:v>
                </c:pt>
                <c:pt idx="74561">
                  <c:v>116.2</c:v>
                </c:pt>
                <c:pt idx="74562">
                  <c:v>116.2</c:v>
                </c:pt>
                <c:pt idx="74563">
                  <c:v>116.2</c:v>
                </c:pt>
                <c:pt idx="74564">
                  <c:v>116.2</c:v>
                </c:pt>
                <c:pt idx="74565">
                  <c:v>116.2</c:v>
                </c:pt>
                <c:pt idx="74566">
                  <c:v>116.1</c:v>
                </c:pt>
                <c:pt idx="74567">
                  <c:v>116.1</c:v>
                </c:pt>
                <c:pt idx="74568">
                  <c:v>116.1</c:v>
                </c:pt>
                <c:pt idx="74569">
                  <c:v>116.1</c:v>
                </c:pt>
                <c:pt idx="74570">
                  <c:v>116.1</c:v>
                </c:pt>
                <c:pt idx="74571">
                  <c:v>116.1</c:v>
                </c:pt>
                <c:pt idx="74572">
                  <c:v>116.1</c:v>
                </c:pt>
                <c:pt idx="74573">
                  <c:v>116</c:v>
                </c:pt>
                <c:pt idx="74574">
                  <c:v>116</c:v>
                </c:pt>
                <c:pt idx="74575">
                  <c:v>116</c:v>
                </c:pt>
                <c:pt idx="74576">
                  <c:v>116</c:v>
                </c:pt>
                <c:pt idx="74577">
                  <c:v>116</c:v>
                </c:pt>
                <c:pt idx="74578">
                  <c:v>116</c:v>
                </c:pt>
                <c:pt idx="74579">
                  <c:v>115.9</c:v>
                </c:pt>
                <c:pt idx="74580">
                  <c:v>115.9</c:v>
                </c:pt>
                <c:pt idx="74581">
                  <c:v>115.9</c:v>
                </c:pt>
                <c:pt idx="74582">
                  <c:v>115.9</c:v>
                </c:pt>
                <c:pt idx="74583">
                  <c:v>115.9</c:v>
                </c:pt>
                <c:pt idx="74584">
                  <c:v>115.9</c:v>
                </c:pt>
                <c:pt idx="74585">
                  <c:v>115.9</c:v>
                </c:pt>
                <c:pt idx="74586">
                  <c:v>115.8</c:v>
                </c:pt>
                <c:pt idx="74587">
                  <c:v>115.8</c:v>
                </c:pt>
                <c:pt idx="74588">
                  <c:v>115.8</c:v>
                </c:pt>
                <c:pt idx="74589">
                  <c:v>115.8</c:v>
                </c:pt>
                <c:pt idx="74590">
                  <c:v>115.8</c:v>
                </c:pt>
                <c:pt idx="74591">
                  <c:v>115.8</c:v>
                </c:pt>
                <c:pt idx="74592">
                  <c:v>115.8</c:v>
                </c:pt>
                <c:pt idx="74593">
                  <c:v>115.7</c:v>
                </c:pt>
                <c:pt idx="74594">
                  <c:v>115.7</c:v>
                </c:pt>
                <c:pt idx="74595">
                  <c:v>115.7</c:v>
                </c:pt>
                <c:pt idx="74596">
                  <c:v>115.7</c:v>
                </c:pt>
                <c:pt idx="74597">
                  <c:v>115.7</c:v>
                </c:pt>
                <c:pt idx="74598">
                  <c:v>115.7</c:v>
                </c:pt>
                <c:pt idx="74599">
                  <c:v>115.6</c:v>
                </c:pt>
                <c:pt idx="74600">
                  <c:v>115.6</c:v>
                </c:pt>
                <c:pt idx="74601">
                  <c:v>115.6</c:v>
                </c:pt>
                <c:pt idx="74602">
                  <c:v>115.6</c:v>
                </c:pt>
                <c:pt idx="74603">
                  <c:v>115.6</c:v>
                </c:pt>
                <c:pt idx="74604">
                  <c:v>115.6</c:v>
                </c:pt>
                <c:pt idx="74605">
                  <c:v>115.5</c:v>
                </c:pt>
                <c:pt idx="74606">
                  <c:v>115.5</c:v>
                </c:pt>
                <c:pt idx="74607">
                  <c:v>115.5</c:v>
                </c:pt>
                <c:pt idx="74608">
                  <c:v>115.5</c:v>
                </c:pt>
                <c:pt idx="74609">
                  <c:v>115.5</c:v>
                </c:pt>
                <c:pt idx="74610">
                  <c:v>115.5</c:v>
                </c:pt>
                <c:pt idx="74611">
                  <c:v>115.5</c:v>
                </c:pt>
                <c:pt idx="74612">
                  <c:v>115.4</c:v>
                </c:pt>
                <c:pt idx="74613">
                  <c:v>115.4</c:v>
                </c:pt>
                <c:pt idx="74614">
                  <c:v>115.4</c:v>
                </c:pt>
                <c:pt idx="74615">
                  <c:v>115.4</c:v>
                </c:pt>
                <c:pt idx="74616">
                  <c:v>115.4</c:v>
                </c:pt>
                <c:pt idx="74617">
                  <c:v>115.4</c:v>
                </c:pt>
                <c:pt idx="74618">
                  <c:v>115.3</c:v>
                </c:pt>
                <c:pt idx="74619">
                  <c:v>115.3</c:v>
                </c:pt>
                <c:pt idx="74620">
                  <c:v>115.3</c:v>
                </c:pt>
                <c:pt idx="74621">
                  <c:v>115.3</c:v>
                </c:pt>
                <c:pt idx="74622">
                  <c:v>115.3</c:v>
                </c:pt>
                <c:pt idx="74623">
                  <c:v>115.3</c:v>
                </c:pt>
                <c:pt idx="74624">
                  <c:v>115.3</c:v>
                </c:pt>
                <c:pt idx="74625">
                  <c:v>115.2</c:v>
                </c:pt>
                <c:pt idx="74626">
                  <c:v>115.2</c:v>
                </c:pt>
                <c:pt idx="74627">
                  <c:v>115.2</c:v>
                </c:pt>
                <c:pt idx="74628">
                  <c:v>115.2</c:v>
                </c:pt>
                <c:pt idx="74629">
                  <c:v>115.2</c:v>
                </c:pt>
                <c:pt idx="74630">
                  <c:v>115.2</c:v>
                </c:pt>
                <c:pt idx="74631">
                  <c:v>115.2</c:v>
                </c:pt>
                <c:pt idx="74632">
                  <c:v>115.1</c:v>
                </c:pt>
                <c:pt idx="74633">
                  <c:v>115.1</c:v>
                </c:pt>
                <c:pt idx="74634">
                  <c:v>115.1</c:v>
                </c:pt>
                <c:pt idx="74635">
                  <c:v>115.1</c:v>
                </c:pt>
                <c:pt idx="74636">
                  <c:v>115.1</c:v>
                </c:pt>
                <c:pt idx="74637">
                  <c:v>115.1</c:v>
                </c:pt>
                <c:pt idx="74638">
                  <c:v>115.1</c:v>
                </c:pt>
                <c:pt idx="74639">
                  <c:v>115.1</c:v>
                </c:pt>
                <c:pt idx="74640">
                  <c:v>115.1</c:v>
                </c:pt>
                <c:pt idx="74641">
                  <c:v>115.1</c:v>
                </c:pt>
                <c:pt idx="74642">
                  <c:v>115.1</c:v>
                </c:pt>
                <c:pt idx="74643">
                  <c:v>115</c:v>
                </c:pt>
                <c:pt idx="74644">
                  <c:v>115</c:v>
                </c:pt>
                <c:pt idx="74645">
                  <c:v>115</c:v>
                </c:pt>
                <c:pt idx="74646">
                  <c:v>115</c:v>
                </c:pt>
                <c:pt idx="74647">
                  <c:v>115</c:v>
                </c:pt>
                <c:pt idx="74648">
                  <c:v>115</c:v>
                </c:pt>
                <c:pt idx="74649">
                  <c:v>115</c:v>
                </c:pt>
                <c:pt idx="74650">
                  <c:v>115</c:v>
                </c:pt>
                <c:pt idx="74651">
                  <c:v>115</c:v>
                </c:pt>
                <c:pt idx="74652">
                  <c:v>114.9</c:v>
                </c:pt>
                <c:pt idx="74653">
                  <c:v>114.9</c:v>
                </c:pt>
                <c:pt idx="74654">
                  <c:v>114.9</c:v>
                </c:pt>
                <c:pt idx="74655">
                  <c:v>114.9</c:v>
                </c:pt>
                <c:pt idx="74656">
                  <c:v>114.9</c:v>
                </c:pt>
                <c:pt idx="74657">
                  <c:v>114.9</c:v>
                </c:pt>
                <c:pt idx="74658">
                  <c:v>114.9</c:v>
                </c:pt>
                <c:pt idx="74659">
                  <c:v>114.9</c:v>
                </c:pt>
                <c:pt idx="74660">
                  <c:v>114.9</c:v>
                </c:pt>
                <c:pt idx="74661">
                  <c:v>114.8</c:v>
                </c:pt>
                <c:pt idx="74662">
                  <c:v>114.8</c:v>
                </c:pt>
                <c:pt idx="74663">
                  <c:v>114.8</c:v>
                </c:pt>
                <c:pt idx="74664">
                  <c:v>114.8</c:v>
                </c:pt>
                <c:pt idx="74665">
                  <c:v>114.8</c:v>
                </c:pt>
                <c:pt idx="74666">
                  <c:v>114.8</c:v>
                </c:pt>
                <c:pt idx="74667">
                  <c:v>114.8</c:v>
                </c:pt>
                <c:pt idx="74668">
                  <c:v>114.8</c:v>
                </c:pt>
                <c:pt idx="74669">
                  <c:v>114.8</c:v>
                </c:pt>
                <c:pt idx="74670">
                  <c:v>114.8</c:v>
                </c:pt>
                <c:pt idx="74671">
                  <c:v>114.8</c:v>
                </c:pt>
                <c:pt idx="74672">
                  <c:v>114.7</c:v>
                </c:pt>
                <c:pt idx="74673">
                  <c:v>114.7</c:v>
                </c:pt>
                <c:pt idx="74674">
                  <c:v>114.7</c:v>
                </c:pt>
                <c:pt idx="74675">
                  <c:v>114.7</c:v>
                </c:pt>
                <c:pt idx="74676">
                  <c:v>114.7</c:v>
                </c:pt>
                <c:pt idx="74677">
                  <c:v>114.7</c:v>
                </c:pt>
                <c:pt idx="74678">
                  <c:v>114.7</c:v>
                </c:pt>
                <c:pt idx="74679">
                  <c:v>114.7</c:v>
                </c:pt>
                <c:pt idx="74680">
                  <c:v>114.7</c:v>
                </c:pt>
                <c:pt idx="74681">
                  <c:v>114.7</c:v>
                </c:pt>
                <c:pt idx="74682">
                  <c:v>114.7</c:v>
                </c:pt>
                <c:pt idx="74683">
                  <c:v>114.7</c:v>
                </c:pt>
                <c:pt idx="74684">
                  <c:v>114.7</c:v>
                </c:pt>
                <c:pt idx="74685">
                  <c:v>114.7</c:v>
                </c:pt>
                <c:pt idx="74686">
                  <c:v>114.7</c:v>
                </c:pt>
                <c:pt idx="74687">
                  <c:v>114.7</c:v>
                </c:pt>
                <c:pt idx="74688">
                  <c:v>114.7</c:v>
                </c:pt>
                <c:pt idx="74689">
                  <c:v>114.7</c:v>
                </c:pt>
                <c:pt idx="74690">
                  <c:v>114.6</c:v>
                </c:pt>
                <c:pt idx="74691">
                  <c:v>114.7</c:v>
                </c:pt>
                <c:pt idx="74692">
                  <c:v>114.7</c:v>
                </c:pt>
                <c:pt idx="74693">
                  <c:v>114.6</c:v>
                </c:pt>
                <c:pt idx="74694">
                  <c:v>114.6</c:v>
                </c:pt>
                <c:pt idx="74695">
                  <c:v>114.6</c:v>
                </c:pt>
                <c:pt idx="74696">
                  <c:v>114.6</c:v>
                </c:pt>
                <c:pt idx="74697">
                  <c:v>114.7</c:v>
                </c:pt>
                <c:pt idx="74698">
                  <c:v>114.6</c:v>
                </c:pt>
                <c:pt idx="74699">
                  <c:v>114.6</c:v>
                </c:pt>
                <c:pt idx="74700">
                  <c:v>114.6</c:v>
                </c:pt>
                <c:pt idx="74701">
                  <c:v>114.7</c:v>
                </c:pt>
                <c:pt idx="74702">
                  <c:v>114.7</c:v>
                </c:pt>
                <c:pt idx="74703">
                  <c:v>114.7</c:v>
                </c:pt>
                <c:pt idx="74704">
                  <c:v>114.7</c:v>
                </c:pt>
                <c:pt idx="74705">
                  <c:v>114.7</c:v>
                </c:pt>
                <c:pt idx="74706">
                  <c:v>114.7</c:v>
                </c:pt>
                <c:pt idx="74707">
                  <c:v>114.7</c:v>
                </c:pt>
                <c:pt idx="74708">
                  <c:v>114.7</c:v>
                </c:pt>
                <c:pt idx="74709">
                  <c:v>114.7</c:v>
                </c:pt>
                <c:pt idx="74710">
                  <c:v>114.7</c:v>
                </c:pt>
                <c:pt idx="74711">
                  <c:v>114.7</c:v>
                </c:pt>
                <c:pt idx="74712">
                  <c:v>114.7</c:v>
                </c:pt>
                <c:pt idx="74713">
                  <c:v>114.7</c:v>
                </c:pt>
                <c:pt idx="74714">
                  <c:v>114.7</c:v>
                </c:pt>
                <c:pt idx="74715">
                  <c:v>114.7</c:v>
                </c:pt>
                <c:pt idx="74716">
                  <c:v>114.6</c:v>
                </c:pt>
                <c:pt idx="74717">
                  <c:v>114.7</c:v>
                </c:pt>
                <c:pt idx="74718">
                  <c:v>114.7</c:v>
                </c:pt>
                <c:pt idx="74719">
                  <c:v>114.7</c:v>
                </c:pt>
                <c:pt idx="74720">
                  <c:v>114.6</c:v>
                </c:pt>
                <c:pt idx="74721">
                  <c:v>114.7</c:v>
                </c:pt>
                <c:pt idx="74722">
                  <c:v>114.7</c:v>
                </c:pt>
                <c:pt idx="74723">
                  <c:v>114.7</c:v>
                </c:pt>
                <c:pt idx="74724">
                  <c:v>114.7</c:v>
                </c:pt>
                <c:pt idx="74725">
                  <c:v>114.7</c:v>
                </c:pt>
                <c:pt idx="74726">
                  <c:v>114.7</c:v>
                </c:pt>
                <c:pt idx="74727">
                  <c:v>114.7</c:v>
                </c:pt>
                <c:pt idx="74728">
                  <c:v>114.7</c:v>
                </c:pt>
                <c:pt idx="74729">
                  <c:v>114.7</c:v>
                </c:pt>
                <c:pt idx="74730">
                  <c:v>114.7</c:v>
                </c:pt>
                <c:pt idx="74731">
                  <c:v>114.7</c:v>
                </c:pt>
                <c:pt idx="74732">
                  <c:v>114.7</c:v>
                </c:pt>
                <c:pt idx="74733">
                  <c:v>114.7</c:v>
                </c:pt>
                <c:pt idx="74734">
                  <c:v>114.8</c:v>
                </c:pt>
                <c:pt idx="74735">
                  <c:v>114.8</c:v>
                </c:pt>
                <c:pt idx="74736">
                  <c:v>114.8</c:v>
                </c:pt>
                <c:pt idx="74737">
                  <c:v>114.8</c:v>
                </c:pt>
                <c:pt idx="74738">
                  <c:v>114.8</c:v>
                </c:pt>
                <c:pt idx="74739">
                  <c:v>114.8</c:v>
                </c:pt>
                <c:pt idx="74740">
                  <c:v>114.8</c:v>
                </c:pt>
                <c:pt idx="74741">
                  <c:v>114.8</c:v>
                </c:pt>
                <c:pt idx="74742">
                  <c:v>114.9</c:v>
                </c:pt>
                <c:pt idx="74743">
                  <c:v>114.9</c:v>
                </c:pt>
                <c:pt idx="74744">
                  <c:v>114.9</c:v>
                </c:pt>
                <c:pt idx="74745">
                  <c:v>114.9</c:v>
                </c:pt>
                <c:pt idx="74746">
                  <c:v>114.9</c:v>
                </c:pt>
                <c:pt idx="74747">
                  <c:v>114.9</c:v>
                </c:pt>
                <c:pt idx="74748">
                  <c:v>114.9</c:v>
                </c:pt>
                <c:pt idx="74749">
                  <c:v>114.9</c:v>
                </c:pt>
                <c:pt idx="74750">
                  <c:v>115</c:v>
                </c:pt>
                <c:pt idx="74751">
                  <c:v>115</c:v>
                </c:pt>
                <c:pt idx="74752">
                  <c:v>115</c:v>
                </c:pt>
                <c:pt idx="74753">
                  <c:v>115</c:v>
                </c:pt>
                <c:pt idx="74754">
                  <c:v>115</c:v>
                </c:pt>
                <c:pt idx="74755">
                  <c:v>115</c:v>
                </c:pt>
                <c:pt idx="74756">
                  <c:v>115.1</c:v>
                </c:pt>
                <c:pt idx="74757">
                  <c:v>115.1</c:v>
                </c:pt>
                <c:pt idx="74758">
                  <c:v>115.1</c:v>
                </c:pt>
                <c:pt idx="74759">
                  <c:v>115.1</c:v>
                </c:pt>
                <c:pt idx="74760">
                  <c:v>115.1</c:v>
                </c:pt>
                <c:pt idx="74761">
                  <c:v>115.1</c:v>
                </c:pt>
                <c:pt idx="74762">
                  <c:v>115.1</c:v>
                </c:pt>
                <c:pt idx="74763">
                  <c:v>115.1</c:v>
                </c:pt>
                <c:pt idx="74764">
                  <c:v>115.2</c:v>
                </c:pt>
                <c:pt idx="74765">
                  <c:v>115.2</c:v>
                </c:pt>
                <c:pt idx="74766">
                  <c:v>115.2</c:v>
                </c:pt>
                <c:pt idx="74767">
                  <c:v>115.2</c:v>
                </c:pt>
                <c:pt idx="74768">
                  <c:v>115.2</c:v>
                </c:pt>
                <c:pt idx="74769">
                  <c:v>115.2</c:v>
                </c:pt>
                <c:pt idx="74770">
                  <c:v>115.3</c:v>
                </c:pt>
                <c:pt idx="74771">
                  <c:v>115.3</c:v>
                </c:pt>
                <c:pt idx="74772">
                  <c:v>115.3</c:v>
                </c:pt>
                <c:pt idx="74773">
                  <c:v>115.3</c:v>
                </c:pt>
                <c:pt idx="74774">
                  <c:v>115.3</c:v>
                </c:pt>
                <c:pt idx="74775">
                  <c:v>115.3</c:v>
                </c:pt>
                <c:pt idx="74776">
                  <c:v>115.4</c:v>
                </c:pt>
                <c:pt idx="74777">
                  <c:v>115.4</c:v>
                </c:pt>
                <c:pt idx="74778">
                  <c:v>115.4</c:v>
                </c:pt>
                <c:pt idx="74779">
                  <c:v>115.4</c:v>
                </c:pt>
                <c:pt idx="74780">
                  <c:v>115.4</c:v>
                </c:pt>
                <c:pt idx="74781">
                  <c:v>115.5</c:v>
                </c:pt>
                <c:pt idx="74782">
                  <c:v>115.5</c:v>
                </c:pt>
                <c:pt idx="74783">
                  <c:v>115.5</c:v>
                </c:pt>
                <c:pt idx="74784">
                  <c:v>115.5</c:v>
                </c:pt>
                <c:pt idx="74785">
                  <c:v>115.5</c:v>
                </c:pt>
                <c:pt idx="74786">
                  <c:v>115.6</c:v>
                </c:pt>
                <c:pt idx="74787">
                  <c:v>115.6</c:v>
                </c:pt>
                <c:pt idx="74788">
                  <c:v>115.6</c:v>
                </c:pt>
                <c:pt idx="74789">
                  <c:v>115.6</c:v>
                </c:pt>
                <c:pt idx="74790">
                  <c:v>115.6</c:v>
                </c:pt>
                <c:pt idx="74791">
                  <c:v>115.6</c:v>
                </c:pt>
                <c:pt idx="74792">
                  <c:v>115.7</c:v>
                </c:pt>
                <c:pt idx="74793">
                  <c:v>115.7</c:v>
                </c:pt>
                <c:pt idx="74794">
                  <c:v>115.7</c:v>
                </c:pt>
                <c:pt idx="74795">
                  <c:v>115.7</c:v>
                </c:pt>
                <c:pt idx="74796">
                  <c:v>115.7</c:v>
                </c:pt>
                <c:pt idx="74797">
                  <c:v>115.7</c:v>
                </c:pt>
                <c:pt idx="74798">
                  <c:v>115.7</c:v>
                </c:pt>
                <c:pt idx="74799">
                  <c:v>115.8</c:v>
                </c:pt>
                <c:pt idx="74800">
                  <c:v>115.8</c:v>
                </c:pt>
                <c:pt idx="74801">
                  <c:v>115.8</c:v>
                </c:pt>
                <c:pt idx="74802">
                  <c:v>115.8</c:v>
                </c:pt>
                <c:pt idx="74803">
                  <c:v>115.8</c:v>
                </c:pt>
                <c:pt idx="74804">
                  <c:v>115.9</c:v>
                </c:pt>
                <c:pt idx="74805">
                  <c:v>115.9</c:v>
                </c:pt>
                <c:pt idx="74806">
                  <c:v>115.9</c:v>
                </c:pt>
                <c:pt idx="74807">
                  <c:v>115.9</c:v>
                </c:pt>
                <c:pt idx="74808">
                  <c:v>115.9</c:v>
                </c:pt>
                <c:pt idx="74809">
                  <c:v>115.9</c:v>
                </c:pt>
                <c:pt idx="74810">
                  <c:v>115.9</c:v>
                </c:pt>
                <c:pt idx="74811">
                  <c:v>116</c:v>
                </c:pt>
                <c:pt idx="74812">
                  <c:v>116</c:v>
                </c:pt>
                <c:pt idx="74813">
                  <c:v>116</c:v>
                </c:pt>
                <c:pt idx="74814">
                  <c:v>116</c:v>
                </c:pt>
                <c:pt idx="74815">
                  <c:v>116</c:v>
                </c:pt>
                <c:pt idx="74816">
                  <c:v>116.1</c:v>
                </c:pt>
                <c:pt idx="74817">
                  <c:v>116.1</c:v>
                </c:pt>
                <c:pt idx="74818">
                  <c:v>116.1</c:v>
                </c:pt>
                <c:pt idx="74819">
                  <c:v>116.1</c:v>
                </c:pt>
                <c:pt idx="74820">
                  <c:v>116.1</c:v>
                </c:pt>
                <c:pt idx="74821">
                  <c:v>116.1</c:v>
                </c:pt>
                <c:pt idx="74822">
                  <c:v>116.2</c:v>
                </c:pt>
                <c:pt idx="74823">
                  <c:v>116.2</c:v>
                </c:pt>
                <c:pt idx="74824">
                  <c:v>116.2</c:v>
                </c:pt>
                <c:pt idx="74825">
                  <c:v>116.2</c:v>
                </c:pt>
                <c:pt idx="74826">
                  <c:v>116.2</c:v>
                </c:pt>
                <c:pt idx="74827">
                  <c:v>116.2</c:v>
                </c:pt>
                <c:pt idx="74828">
                  <c:v>116.2</c:v>
                </c:pt>
                <c:pt idx="74829">
                  <c:v>116.3</c:v>
                </c:pt>
                <c:pt idx="74830">
                  <c:v>116.3</c:v>
                </c:pt>
                <c:pt idx="74831">
                  <c:v>116.3</c:v>
                </c:pt>
                <c:pt idx="74832">
                  <c:v>116.3</c:v>
                </c:pt>
                <c:pt idx="74833">
                  <c:v>116.3</c:v>
                </c:pt>
                <c:pt idx="74834">
                  <c:v>116.3</c:v>
                </c:pt>
                <c:pt idx="74835">
                  <c:v>116.3</c:v>
                </c:pt>
                <c:pt idx="74836">
                  <c:v>116.4</c:v>
                </c:pt>
                <c:pt idx="74837">
                  <c:v>116.4</c:v>
                </c:pt>
                <c:pt idx="74838">
                  <c:v>116.4</c:v>
                </c:pt>
                <c:pt idx="74839">
                  <c:v>116.4</c:v>
                </c:pt>
                <c:pt idx="74840">
                  <c:v>116.4</c:v>
                </c:pt>
                <c:pt idx="74841">
                  <c:v>116.4</c:v>
                </c:pt>
                <c:pt idx="74842">
                  <c:v>116.4</c:v>
                </c:pt>
                <c:pt idx="74843">
                  <c:v>116.5</c:v>
                </c:pt>
                <c:pt idx="74844">
                  <c:v>116.5</c:v>
                </c:pt>
                <c:pt idx="74845">
                  <c:v>116.5</c:v>
                </c:pt>
                <c:pt idx="74846">
                  <c:v>116.5</c:v>
                </c:pt>
                <c:pt idx="74847">
                  <c:v>116.5</c:v>
                </c:pt>
                <c:pt idx="74848">
                  <c:v>116.5</c:v>
                </c:pt>
                <c:pt idx="74849">
                  <c:v>116.5</c:v>
                </c:pt>
                <c:pt idx="74850">
                  <c:v>116.5</c:v>
                </c:pt>
                <c:pt idx="74851">
                  <c:v>116.5</c:v>
                </c:pt>
                <c:pt idx="74852">
                  <c:v>116.6</c:v>
                </c:pt>
                <c:pt idx="74853">
                  <c:v>116.6</c:v>
                </c:pt>
                <c:pt idx="74854">
                  <c:v>116.6</c:v>
                </c:pt>
                <c:pt idx="74855">
                  <c:v>116.6</c:v>
                </c:pt>
                <c:pt idx="74856">
                  <c:v>116.6</c:v>
                </c:pt>
                <c:pt idx="74857">
                  <c:v>116.6</c:v>
                </c:pt>
                <c:pt idx="74858">
                  <c:v>116.6</c:v>
                </c:pt>
                <c:pt idx="74859">
                  <c:v>116.6</c:v>
                </c:pt>
                <c:pt idx="74860">
                  <c:v>116.6</c:v>
                </c:pt>
                <c:pt idx="74861">
                  <c:v>116.7</c:v>
                </c:pt>
                <c:pt idx="74862">
                  <c:v>116.7</c:v>
                </c:pt>
                <c:pt idx="74863">
                  <c:v>116.7</c:v>
                </c:pt>
                <c:pt idx="74864">
                  <c:v>116.7</c:v>
                </c:pt>
                <c:pt idx="74865">
                  <c:v>116.7</c:v>
                </c:pt>
                <c:pt idx="74866">
                  <c:v>116.7</c:v>
                </c:pt>
                <c:pt idx="74867">
                  <c:v>116.7</c:v>
                </c:pt>
                <c:pt idx="74868">
                  <c:v>116.7</c:v>
                </c:pt>
                <c:pt idx="74869">
                  <c:v>116.7</c:v>
                </c:pt>
                <c:pt idx="74870">
                  <c:v>116.7</c:v>
                </c:pt>
                <c:pt idx="74871">
                  <c:v>116.7</c:v>
                </c:pt>
                <c:pt idx="74872">
                  <c:v>116.7</c:v>
                </c:pt>
                <c:pt idx="74873">
                  <c:v>116.7</c:v>
                </c:pt>
                <c:pt idx="74874">
                  <c:v>116.7</c:v>
                </c:pt>
                <c:pt idx="74875">
                  <c:v>116.8</c:v>
                </c:pt>
                <c:pt idx="74876">
                  <c:v>116.8</c:v>
                </c:pt>
                <c:pt idx="74877">
                  <c:v>116.8</c:v>
                </c:pt>
                <c:pt idx="74878">
                  <c:v>116.8</c:v>
                </c:pt>
                <c:pt idx="74879">
                  <c:v>116.8</c:v>
                </c:pt>
                <c:pt idx="74880">
                  <c:v>116.8</c:v>
                </c:pt>
                <c:pt idx="74881">
                  <c:v>116.8</c:v>
                </c:pt>
                <c:pt idx="74882">
                  <c:v>116.8</c:v>
                </c:pt>
                <c:pt idx="74883">
                  <c:v>116.8</c:v>
                </c:pt>
                <c:pt idx="74884">
                  <c:v>116.8</c:v>
                </c:pt>
                <c:pt idx="74885">
                  <c:v>116.8</c:v>
                </c:pt>
                <c:pt idx="74886">
                  <c:v>116.8</c:v>
                </c:pt>
                <c:pt idx="74887">
                  <c:v>116.8</c:v>
                </c:pt>
                <c:pt idx="74888">
                  <c:v>116.8</c:v>
                </c:pt>
                <c:pt idx="74889">
                  <c:v>116.8</c:v>
                </c:pt>
                <c:pt idx="74890">
                  <c:v>116.8</c:v>
                </c:pt>
                <c:pt idx="74891">
                  <c:v>116.8</c:v>
                </c:pt>
                <c:pt idx="74892">
                  <c:v>116.8</c:v>
                </c:pt>
                <c:pt idx="74893">
                  <c:v>116.8</c:v>
                </c:pt>
                <c:pt idx="74894">
                  <c:v>116.8</c:v>
                </c:pt>
                <c:pt idx="74895">
                  <c:v>116.8</c:v>
                </c:pt>
                <c:pt idx="74896">
                  <c:v>116.9</c:v>
                </c:pt>
                <c:pt idx="74897">
                  <c:v>116.9</c:v>
                </c:pt>
                <c:pt idx="74898">
                  <c:v>116.9</c:v>
                </c:pt>
                <c:pt idx="74899">
                  <c:v>116.9</c:v>
                </c:pt>
                <c:pt idx="74900">
                  <c:v>116.9</c:v>
                </c:pt>
                <c:pt idx="74901">
                  <c:v>116.9</c:v>
                </c:pt>
                <c:pt idx="74902">
                  <c:v>116.9</c:v>
                </c:pt>
                <c:pt idx="74903">
                  <c:v>116.9</c:v>
                </c:pt>
                <c:pt idx="74904">
                  <c:v>116.9</c:v>
                </c:pt>
                <c:pt idx="74905">
                  <c:v>116.9</c:v>
                </c:pt>
                <c:pt idx="74906">
                  <c:v>116.9</c:v>
                </c:pt>
                <c:pt idx="74907">
                  <c:v>116.9</c:v>
                </c:pt>
                <c:pt idx="74908">
                  <c:v>116.9</c:v>
                </c:pt>
                <c:pt idx="74909">
                  <c:v>116.9</c:v>
                </c:pt>
                <c:pt idx="74910">
                  <c:v>116.9</c:v>
                </c:pt>
                <c:pt idx="74911">
                  <c:v>116.9</c:v>
                </c:pt>
                <c:pt idx="74912">
                  <c:v>116.9</c:v>
                </c:pt>
                <c:pt idx="74913">
                  <c:v>116.9</c:v>
                </c:pt>
                <c:pt idx="74914">
                  <c:v>116.9</c:v>
                </c:pt>
                <c:pt idx="74915">
                  <c:v>116.9</c:v>
                </c:pt>
                <c:pt idx="74916">
                  <c:v>116.9</c:v>
                </c:pt>
                <c:pt idx="74917">
                  <c:v>116.9</c:v>
                </c:pt>
                <c:pt idx="74918">
                  <c:v>116.9</c:v>
                </c:pt>
                <c:pt idx="74919">
                  <c:v>116.9</c:v>
                </c:pt>
                <c:pt idx="74920">
                  <c:v>116.9</c:v>
                </c:pt>
                <c:pt idx="74921">
                  <c:v>116.9</c:v>
                </c:pt>
                <c:pt idx="74922">
                  <c:v>116.9</c:v>
                </c:pt>
                <c:pt idx="74923">
                  <c:v>116.9</c:v>
                </c:pt>
                <c:pt idx="74924">
                  <c:v>116.9</c:v>
                </c:pt>
                <c:pt idx="74925">
                  <c:v>116.9</c:v>
                </c:pt>
                <c:pt idx="74926">
                  <c:v>116.9</c:v>
                </c:pt>
                <c:pt idx="74927">
                  <c:v>116.9</c:v>
                </c:pt>
                <c:pt idx="74928">
                  <c:v>116.9</c:v>
                </c:pt>
                <c:pt idx="74929">
                  <c:v>116.9</c:v>
                </c:pt>
                <c:pt idx="74930">
                  <c:v>116.9</c:v>
                </c:pt>
                <c:pt idx="74931">
                  <c:v>116.9</c:v>
                </c:pt>
                <c:pt idx="74932">
                  <c:v>116.9</c:v>
                </c:pt>
                <c:pt idx="74933">
                  <c:v>116.9</c:v>
                </c:pt>
                <c:pt idx="74934">
                  <c:v>116.9</c:v>
                </c:pt>
                <c:pt idx="74935">
                  <c:v>116.9</c:v>
                </c:pt>
                <c:pt idx="74936">
                  <c:v>116.9</c:v>
                </c:pt>
                <c:pt idx="74937">
                  <c:v>116.9</c:v>
                </c:pt>
                <c:pt idx="74938">
                  <c:v>116.9</c:v>
                </c:pt>
                <c:pt idx="74939">
                  <c:v>116.9</c:v>
                </c:pt>
                <c:pt idx="74940">
                  <c:v>116.9</c:v>
                </c:pt>
                <c:pt idx="74941">
                  <c:v>116.9</c:v>
                </c:pt>
                <c:pt idx="74942">
                  <c:v>116.8</c:v>
                </c:pt>
                <c:pt idx="74943">
                  <c:v>116.8</c:v>
                </c:pt>
                <c:pt idx="74944">
                  <c:v>116.8</c:v>
                </c:pt>
                <c:pt idx="74945">
                  <c:v>116.8</c:v>
                </c:pt>
                <c:pt idx="74946">
                  <c:v>116.8</c:v>
                </c:pt>
                <c:pt idx="74947">
                  <c:v>116.8</c:v>
                </c:pt>
                <c:pt idx="74948">
                  <c:v>116.8</c:v>
                </c:pt>
                <c:pt idx="74949">
                  <c:v>116.8</c:v>
                </c:pt>
                <c:pt idx="74950">
                  <c:v>116.8</c:v>
                </c:pt>
                <c:pt idx="74951">
                  <c:v>116.8</c:v>
                </c:pt>
                <c:pt idx="74952">
                  <c:v>116.8</c:v>
                </c:pt>
                <c:pt idx="74953">
                  <c:v>116.7</c:v>
                </c:pt>
                <c:pt idx="74954">
                  <c:v>116.7</c:v>
                </c:pt>
                <c:pt idx="74955">
                  <c:v>116.7</c:v>
                </c:pt>
                <c:pt idx="74956">
                  <c:v>116.7</c:v>
                </c:pt>
                <c:pt idx="74957">
                  <c:v>116.7</c:v>
                </c:pt>
                <c:pt idx="74958">
                  <c:v>116.7</c:v>
                </c:pt>
                <c:pt idx="74959">
                  <c:v>116.7</c:v>
                </c:pt>
                <c:pt idx="74960">
                  <c:v>116.7</c:v>
                </c:pt>
                <c:pt idx="74961">
                  <c:v>116.7</c:v>
                </c:pt>
                <c:pt idx="74962">
                  <c:v>116.7</c:v>
                </c:pt>
                <c:pt idx="74963">
                  <c:v>116.6</c:v>
                </c:pt>
                <c:pt idx="74964">
                  <c:v>116.6</c:v>
                </c:pt>
                <c:pt idx="74965">
                  <c:v>116.6</c:v>
                </c:pt>
                <c:pt idx="74966">
                  <c:v>116.6</c:v>
                </c:pt>
                <c:pt idx="74967">
                  <c:v>116.6</c:v>
                </c:pt>
                <c:pt idx="74968">
                  <c:v>116.6</c:v>
                </c:pt>
                <c:pt idx="74969">
                  <c:v>116.6</c:v>
                </c:pt>
                <c:pt idx="74970">
                  <c:v>116.6</c:v>
                </c:pt>
                <c:pt idx="74971">
                  <c:v>116.5</c:v>
                </c:pt>
                <c:pt idx="74972">
                  <c:v>116.5</c:v>
                </c:pt>
                <c:pt idx="74973">
                  <c:v>116.5</c:v>
                </c:pt>
                <c:pt idx="74974">
                  <c:v>116.5</c:v>
                </c:pt>
                <c:pt idx="74975">
                  <c:v>116.5</c:v>
                </c:pt>
                <c:pt idx="74976">
                  <c:v>116.5</c:v>
                </c:pt>
                <c:pt idx="74977">
                  <c:v>116.5</c:v>
                </c:pt>
                <c:pt idx="74978">
                  <c:v>116.4</c:v>
                </c:pt>
                <c:pt idx="74979">
                  <c:v>116.4</c:v>
                </c:pt>
                <c:pt idx="74980">
                  <c:v>116.4</c:v>
                </c:pt>
                <c:pt idx="74981">
                  <c:v>116.4</c:v>
                </c:pt>
                <c:pt idx="74982">
                  <c:v>116.4</c:v>
                </c:pt>
                <c:pt idx="74983">
                  <c:v>116.4</c:v>
                </c:pt>
                <c:pt idx="74984">
                  <c:v>116.3</c:v>
                </c:pt>
                <c:pt idx="74985">
                  <c:v>116.3</c:v>
                </c:pt>
                <c:pt idx="74986">
                  <c:v>116.3</c:v>
                </c:pt>
                <c:pt idx="74987">
                  <c:v>116.3</c:v>
                </c:pt>
                <c:pt idx="74988">
                  <c:v>116.3</c:v>
                </c:pt>
                <c:pt idx="74989">
                  <c:v>116.3</c:v>
                </c:pt>
                <c:pt idx="74990">
                  <c:v>116.2</c:v>
                </c:pt>
                <c:pt idx="74991">
                  <c:v>116.2</c:v>
                </c:pt>
                <c:pt idx="74992">
                  <c:v>116.2</c:v>
                </c:pt>
                <c:pt idx="74993">
                  <c:v>116.2</c:v>
                </c:pt>
                <c:pt idx="74994">
                  <c:v>116.2</c:v>
                </c:pt>
                <c:pt idx="74995">
                  <c:v>116.2</c:v>
                </c:pt>
                <c:pt idx="74996">
                  <c:v>116.2</c:v>
                </c:pt>
                <c:pt idx="74997">
                  <c:v>116.1</c:v>
                </c:pt>
                <c:pt idx="74998">
                  <c:v>116.1</c:v>
                </c:pt>
                <c:pt idx="74999">
                  <c:v>116.1</c:v>
                </c:pt>
                <c:pt idx="75000">
                  <c:v>116.1</c:v>
                </c:pt>
                <c:pt idx="75001">
                  <c:v>116.1</c:v>
                </c:pt>
                <c:pt idx="75002">
                  <c:v>116.1</c:v>
                </c:pt>
                <c:pt idx="75003">
                  <c:v>116.1</c:v>
                </c:pt>
                <c:pt idx="75004">
                  <c:v>116.1</c:v>
                </c:pt>
                <c:pt idx="75005">
                  <c:v>116</c:v>
                </c:pt>
                <c:pt idx="75006">
                  <c:v>116</c:v>
                </c:pt>
                <c:pt idx="75007">
                  <c:v>116</c:v>
                </c:pt>
                <c:pt idx="75008">
                  <c:v>116</c:v>
                </c:pt>
                <c:pt idx="75009">
                  <c:v>116</c:v>
                </c:pt>
                <c:pt idx="75010">
                  <c:v>116</c:v>
                </c:pt>
                <c:pt idx="75011">
                  <c:v>115.9</c:v>
                </c:pt>
                <c:pt idx="75012">
                  <c:v>115.9</c:v>
                </c:pt>
                <c:pt idx="75013">
                  <c:v>115.9</c:v>
                </c:pt>
                <c:pt idx="75014">
                  <c:v>115.9</c:v>
                </c:pt>
                <c:pt idx="75015">
                  <c:v>115.9</c:v>
                </c:pt>
                <c:pt idx="75016">
                  <c:v>115.9</c:v>
                </c:pt>
                <c:pt idx="75017">
                  <c:v>115.8</c:v>
                </c:pt>
                <c:pt idx="75018">
                  <c:v>115.8</c:v>
                </c:pt>
                <c:pt idx="75019">
                  <c:v>115.8</c:v>
                </c:pt>
                <c:pt idx="75020">
                  <c:v>115.8</c:v>
                </c:pt>
                <c:pt idx="75021">
                  <c:v>115.8</c:v>
                </c:pt>
                <c:pt idx="75022">
                  <c:v>115.7</c:v>
                </c:pt>
                <c:pt idx="75023">
                  <c:v>115.7</c:v>
                </c:pt>
                <c:pt idx="75024">
                  <c:v>115.7</c:v>
                </c:pt>
                <c:pt idx="75025">
                  <c:v>115.7</c:v>
                </c:pt>
                <c:pt idx="75026">
                  <c:v>115.7</c:v>
                </c:pt>
                <c:pt idx="75027">
                  <c:v>115.7</c:v>
                </c:pt>
                <c:pt idx="75028">
                  <c:v>115.7</c:v>
                </c:pt>
                <c:pt idx="75029">
                  <c:v>115.6</c:v>
                </c:pt>
                <c:pt idx="75030">
                  <c:v>115.6</c:v>
                </c:pt>
                <c:pt idx="75031">
                  <c:v>115.6</c:v>
                </c:pt>
                <c:pt idx="75032">
                  <c:v>115.6</c:v>
                </c:pt>
                <c:pt idx="75033">
                  <c:v>115.6</c:v>
                </c:pt>
                <c:pt idx="75034">
                  <c:v>115.6</c:v>
                </c:pt>
                <c:pt idx="75035">
                  <c:v>115.6</c:v>
                </c:pt>
                <c:pt idx="75036">
                  <c:v>115.5</c:v>
                </c:pt>
                <c:pt idx="75037">
                  <c:v>115.5</c:v>
                </c:pt>
                <c:pt idx="75038">
                  <c:v>115.5</c:v>
                </c:pt>
                <c:pt idx="75039">
                  <c:v>115.5</c:v>
                </c:pt>
                <c:pt idx="75040">
                  <c:v>115.5</c:v>
                </c:pt>
                <c:pt idx="75041">
                  <c:v>115.5</c:v>
                </c:pt>
                <c:pt idx="75042">
                  <c:v>115.4</c:v>
                </c:pt>
                <c:pt idx="75043">
                  <c:v>115.4</c:v>
                </c:pt>
                <c:pt idx="75044">
                  <c:v>115.4</c:v>
                </c:pt>
                <c:pt idx="75045">
                  <c:v>115.4</c:v>
                </c:pt>
                <c:pt idx="75046">
                  <c:v>115.4</c:v>
                </c:pt>
                <c:pt idx="75047">
                  <c:v>115.4</c:v>
                </c:pt>
                <c:pt idx="75048">
                  <c:v>115.4</c:v>
                </c:pt>
                <c:pt idx="75049">
                  <c:v>115.3</c:v>
                </c:pt>
                <c:pt idx="75050">
                  <c:v>115.3</c:v>
                </c:pt>
                <c:pt idx="75051">
                  <c:v>115.3</c:v>
                </c:pt>
                <c:pt idx="75052">
                  <c:v>115.3</c:v>
                </c:pt>
                <c:pt idx="75053">
                  <c:v>115.3</c:v>
                </c:pt>
                <c:pt idx="75054">
                  <c:v>115.3</c:v>
                </c:pt>
                <c:pt idx="75055">
                  <c:v>115.3</c:v>
                </c:pt>
                <c:pt idx="75056">
                  <c:v>115.2</c:v>
                </c:pt>
                <c:pt idx="75057">
                  <c:v>115.2</c:v>
                </c:pt>
                <c:pt idx="75058">
                  <c:v>115.2</c:v>
                </c:pt>
                <c:pt idx="75059">
                  <c:v>115.2</c:v>
                </c:pt>
                <c:pt idx="75060">
                  <c:v>115.2</c:v>
                </c:pt>
                <c:pt idx="75061">
                  <c:v>115.2</c:v>
                </c:pt>
                <c:pt idx="75062">
                  <c:v>115.2</c:v>
                </c:pt>
                <c:pt idx="75063">
                  <c:v>115.2</c:v>
                </c:pt>
                <c:pt idx="75064">
                  <c:v>115.1</c:v>
                </c:pt>
                <c:pt idx="75065">
                  <c:v>115.1</c:v>
                </c:pt>
                <c:pt idx="75066">
                  <c:v>115.1</c:v>
                </c:pt>
                <c:pt idx="75067">
                  <c:v>115.1</c:v>
                </c:pt>
                <c:pt idx="75068">
                  <c:v>115.1</c:v>
                </c:pt>
                <c:pt idx="75069">
                  <c:v>115.1</c:v>
                </c:pt>
                <c:pt idx="75070">
                  <c:v>115.1</c:v>
                </c:pt>
                <c:pt idx="75071">
                  <c:v>115.1</c:v>
                </c:pt>
                <c:pt idx="75072">
                  <c:v>115.1</c:v>
                </c:pt>
                <c:pt idx="75073">
                  <c:v>115.1</c:v>
                </c:pt>
                <c:pt idx="75074">
                  <c:v>115.1</c:v>
                </c:pt>
                <c:pt idx="75075">
                  <c:v>115.1</c:v>
                </c:pt>
                <c:pt idx="75076">
                  <c:v>115</c:v>
                </c:pt>
                <c:pt idx="75077">
                  <c:v>115</c:v>
                </c:pt>
                <c:pt idx="75078">
                  <c:v>115</c:v>
                </c:pt>
                <c:pt idx="75079">
                  <c:v>115</c:v>
                </c:pt>
                <c:pt idx="75080">
                  <c:v>115</c:v>
                </c:pt>
                <c:pt idx="75081">
                  <c:v>115</c:v>
                </c:pt>
                <c:pt idx="75082">
                  <c:v>115</c:v>
                </c:pt>
                <c:pt idx="75083">
                  <c:v>115</c:v>
                </c:pt>
                <c:pt idx="75084">
                  <c:v>115</c:v>
                </c:pt>
                <c:pt idx="75085">
                  <c:v>115</c:v>
                </c:pt>
                <c:pt idx="75086">
                  <c:v>115</c:v>
                </c:pt>
                <c:pt idx="75087">
                  <c:v>115</c:v>
                </c:pt>
                <c:pt idx="75088">
                  <c:v>115</c:v>
                </c:pt>
                <c:pt idx="75089">
                  <c:v>115</c:v>
                </c:pt>
                <c:pt idx="75090">
                  <c:v>114.9</c:v>
                </c:pt>
                <c:pt idx="75091">
                  <c:v>114.9</c:v>
                </c:pt>
                <c:pt idx="75092">
                  <c:v>114.9</c:v>
                </c:pt>
                <c:pt idx="75093">
                  <c:v>114.9</c:v>
                </c:pt>
                <c:pt idx="75094">
                  <c:v>114.9</c:v>
                </c:pt>
                <c:pt idx="75095">
                  <c:v>114.9</c:v>
                </c:pt>
                <c:pt idx="75096">
                  <c:v>114.9</c:v>
                </c:pt>
                <c:pt idx="75097">
                  <c:v>114.9</c:v>
                </c:pt>
                <c:pt idx="75098">
                  <c:v>114.9</c:v>
                </c:pt>
                <c:pt idx="75099">
                  <c:v>114.9</c:v>
                </c:pt>
                <c:pt idx="75100">
                  <c:v>114.9</c:v>
                </c:pt>
                <c:pt idx="75101">
                  <c:v>114.9</c:v>
                </c:pt>
                <c:pt idx="75102">
                  <c:v>114.9</c:v>
                </c:pt>
                <c:pt idx="75103">
                  <c:v>114.9</c:v>
                </c:pt>
                <c:pt idx="75104">
                  <c:v>114.9</c:v>
                </c:pt>
                <c:pt idx="75105">
                  <c:v>114.9</c:v>
                </c:pt>
                <c:pt idx="75106">
                  <c:v>114.9</c:v>
                </c:pt>
                <c:pt idx="75107">
                  <c:v>114.9</c:v>
                </c:pt>
                <c:pt idx="75108">
                  <c:v>114.9</c:v>
                </c:pt>
                <c:pt idx="75109">
                  <c:v>114.9</c:v>
                </c:pt>
                <c:pt idx="75110">
                  <c:v>114.9</c:v>
                </c:pt>
                <c:pt idx="75111">
                  <c:v>114.9</c:v>
                </c:pt>
                <c:pt idx="75112">
                  <c:v>114.9</c:v>
                </c:pt>
                <c:pt idx="75113">
                  <c:v>114.9</c:v>
                </c:pt>
                <c:pt idx="75114">
                  <c:v>114.9</c:v>
                </c:pt>
                <c:pt idx="75115">
                  <c:v>114.9</c:v>
                </c:pt>
                <c:pt idx="75116">
                  <c:v>114.9</c:v>
                </c:pt>
                <c:pt idx="75117">
                  <c:v>114.9</c:v>
                </c:pt>
                <c:pt idx="75118">
                  <c:v>114.9</c:v>
                </c:pt>
                <c:pt idx="75119">
                  <c:v>114.9</c:v>
                </c:pt>
                <c:pt idx="75120">
                  <c:v>114.9</c:v>
                </c:pt>
                <c:pt idx="75121">
                  <c:v>114.9</c:v>
                </c:pt>
                <c:pt idx="75122">
                  <c:v>114.9</c:v>
                </c:pt>
                <c:pt idx="75123">
                  <c:v>114.9</c:v>
                </c:pt>
                <c:pt idx="75124">
                  <c:v>114.9</c:v>
                </c:pt>
                <c:pt idx="75125">
                  <c:v>114.9</c:v>
                </c:pt>
                <c:pt idx="75126">
                  <c:v>114.9</c:v>
                </c:pt>
                <c:pt idx="75127">
                  <c:v>114.9</c:v>
                </c:pt>
                <c:pt idx="75128">
                  <c:v>114.9</c:v>
                </c:pt>
                <c:pt idx="75129">
                  <c:v>114.9</c:v>
                </c:pt>
                <c:pt idx="75130">
                  <c:v>114.9</c:v>
                </c:pt>
                <c:pt idx="75131">
                  <c:v>114.9</c:v>
                </c:pt>
                <c:pt idx="75132">
                  <c:v>114.9</c:v>
                </c:pt>
                <c:pt idx="75133">
                  <c:v>114.9</c:v>
                </c:pt>
                <c:pt idx="75134">
                  <c:v>114.9</c:v>
                </c:pt>
                <c:pt idx="75135">
                  <c:v>114.9</c:v>
                </c:pt>
                <c:pt idx="75136">
                  <c:v>114.9</c:v>
                </c:pt>
                <c:pt idx="75137">
                  <c:v>114.9</c:v>
                </c:pt>
                <c:pt idx="75138">
                  <c:v>114.9</c:v>
                </c:pt>
                <c:pt idx="75139">
                  <c:v>114.9</c:v>
                </c:pt>
                <c:pt idx="75140">
                  <c:v>114.9</c:v>
                </c:pt>
                <c:pt idx="75141">
                  <c:v>114.9</c:v>
                </c:pt>
                <c:pt idx="75142">
                  <c:v>115</c:v>
                </c:pt>
                <c:pt idx="75143">
                  <c:v>115</c:v>
                </c:pt>
                <c:pt idx="75144">
                  <c:v>115</c:v>
                </c:pt>
                <c:pt idx="75145">
                  <c:v>115</c:v>
                </c:pt>
                <c:pt idx="75146">
                  <c:v>115</c:v>
                </c:pt>
                <c:pt idx="75147">
                  <c:v>115</c:v>
                </c:pt>
                <c:pt idx="75148">
                  <c:v>115</c:v>
                </c:pt>
                <c:pt idx="75149">
                  <c:v>115</c:v>
                </c:pt>
                <c:pt idx="75150">
                  <c:v>115</c:v>
                </c:pt>
                <c:pt idx="75151">
                  <c:v>115</c:v>
                </c:pt>
                <c:pt idx="75152">
                  <c:v>115</c:v>
                </c:pt>
                <c:pt idx="75153">
                  <c:v>115.1</c:v>
                </c:pt>
                <c:pt idx="75154">
                  <c:v>115.1</c:v>
                </c:pt>
                <c:pt idx="75155">
                  <c:v>115.1</c:v>
                </c:pt>
                <c:pt idx="75156">
                  <c:v>115.1</c:v>
                </c:pt>
                <c:pt idx="75157">
                  <c:v>115.1</c:v>
                </c:pt>
                <c:pt idx="75158">
                  <c:v>115.1</c:v>
                </c:pt>
                <c:pt idx="75159">
                  <c:v>115.1</c:v>
                </c:pt>
                <c:pt idx="75160">
                  <c:v>115.1</c:v>
                </c:pt>
                <c:pt idx="75161">
                  <c:v>115.1</c:v>
                </c:pt>
                <c:pt idx="75162">
                  <c:v>115.1</c:v>
                </c:pt>
                <c:pt idx="75163">
                  <c:v>115.1</c:v>
                </c:pt>
                <c:pt idx="75164">
                  <c:v>115.1</c:v>
                </c:pt>
                <c:pt idx="75165">
                  <c:v>115.2</c:v>
                </c:pt>
                <c:pt idx="75166">
                  <c:v>115.2</c:v>
                </c:pt>
                <c:pt idx="75167">
                  <c:v>115.2</c:v>
                </c:pt>
                <c:pt idx="75168">
                  <c:v>115.2</c:v>
                </c:pt>
                <c:pt idx="75169">
                  <c:v>115.2</c:v>
                </c:pt>
                <c:pt idx="75170">
                  <c:v>115.2</c:v>
                </c:pt>
                <c:pt idx="75171">
                  <c:v>115.2</c:v>
                </c:pt>
                <c:pt idx="75172">
                  <c:v>115.2</c:v>
                </c:pt>
                <c:pt idx="75173">
                  <c:v>115.3</c:v>
                </c:pt>
                <c:pt idx="75174">
                  <c:v>115.3</c:v>
                </c:pt>
                <c:pt idx="75175">
                  <c:v>115.3</c:v>
                </c:pt>
                <c:pt idx="75176">
                  <c:v>115.3</c:v>
                </c:pt>
                <c:pt idx="75177">
                  <c:v>115.3</c:v>
                </c:pt>
                <c:pt idx="75178">
                  <c:v>115.3</c:v>
                </c:pt>
                <c:pt idx="75179">
                  <c:v>115.3</c:v>
                </c:pt>
                <c:pt idx="75180">
                  <c:v>115.3</c:v>
                </c:pt>
                <c:pt idx="75181">
                  <c:v>115.4</c:v>
                </c:pt>
                <c:pt idx="75182">
                  <c:v>115.4</c:v>
                </c:pt>
                <c:pt idx="75183">
                  <c:v>115.4</c:v>
                </c:pt>
                <c:pt idx="75184">
                  <c:v>115.4</c:v>
                </c:pt>
                <c:pt idx="75185">
                  <c:v>115.4</c:v>
                </c:pt>
                <c:pt idx="75186">
                  <c:v>115.4</c:v>
                </c:pt>
                <c:pt idx="75187">
                  <c:v>115.5</c:v>
                </c:pt>
                <c:pt idx="75188">
                  <c:v>115.5</c:v>
                </c:pt>
                <c:pt idx="75189">
                  <c:v>115.5</c:v>
                </c:pt>
                <c:pt idx="75190">
                  <c:v>115.5</c:v>
                </c:pt>
                <c:pt idx="75191">
                  <c:v>115.5</c:v>
                </c:pt>
                <c:pt idx="75192">
                  <c:v>115.5</c:v>
                </c:pt>
                <c:pt idx="75193">
                  <c:v>115.6</c:v>
                </c:pt>
                <c:pt idx="75194">
                  <c:v>115.6</c:v>
                </c:pt>
                <c:pt idx="75195">
                  <c:v>115.6</c:v>
                </c:pt>
                <c:pt idx="75196">
                  <c:v>115.6</c:v>
                </c:pt>
                <c:pt idx="75197">
                  <c:v>115.6</c:v>
                </c:pt>
                <c:pt idx="75198">
                  <c:v>115.6</c:v>
                </c:pt>
                <c:pt idx="75199">
                  <c:v>115.7</c:v>
                </c:pt>
                <c:pt idx="75200">
                  <c:v>115.7</c:v>
                </c:pt>
                <c:pt idx="75201">
                  <c:v>115.7</c:v>
                </c:pt>
                <c:pt idx="75202">
                  <c:v>115.7</c:v>
                </c:pt>
                <c:pt idx="75203">
                  <c:v>115.7</c:v>
                </c:pt>
                <c:pt idx="75204">
                  <c:v>115.7</c:v>
                </c:pt>
                <c:pt idx="75205">
                  <c:v>115.8</c:v>
                </c:pt>
                <c:pt idx="75206">
                  <c:v>115.8</c:v>
                </c:pt>
                <c:pt idx="75207">
                  <c:v>115.8</c:v>
                </c:pt>
                <c:pt idx="75208">
                  <c:v>115.8</c:v>
                </c:pt>
                <c:pt idx="75209">
                  <c:v>115.8</c:v>
                </c:pt>
                <c:pt idx="75210">
                  <c:v>115.8</c:v>
                </c:pt>
                <c:pt idx="75211">
                  <c:v>115.9</c:v>
                </c:pt>
                <c:pt idx="75212">
                  <c:v>115.9</c:v>
                </c:pt>
                <c:pt idx="75213">
                  <c:v>115.9</c:v>
                </c:pt>
                <c:pt idx="75214">
                  <c:v>115.9</c:v>
                </c:pt>
                <c:pt idx="75215">
                  <c:v>115.9</c:v>
                </c:pt>
                <c:pt idx="75216">
                  <c:v>115.9</c:v>
                </c:pt>
                <c:pt idx="75217">
                  <c:v>115.9</c:v>
                </c:pt>
                <c:pt idx="75218">
                  <c:v>116</c:v>
                </c:pt>
                <c:pt idx="75219">
                  <c:v>116</c:v>
                </c:pt>
                <c:pt idx="75220">
                  <c:v>116</c:v>
                </c:pt>
                <c:pt idx="75221">
                  <c:v>116</c:v>
                </c:pt>
                <c:pt idx="75222">
                  <c:v>116</c:v>
                </c:pt>
                <c:pt idx="75223">
                  <c:v>116.1</c:v>
                </c:pt>
                <c:pt idx="75224">
                  <c:v>116.1</c:v>
                </c:pt>
                <c:pt idx="75225">
                  <c:v>116.1</c:v>
                </c:pt>
                <c:pt idx="75226">
                  <c:v>116.1</c:v>
                </c:pt>
                <c:pt idx="75227">
                  <c:v>116.1</c:v>
                </c:pt>
                <c:pt idx="75228">
                  <c:v>116.1</c:v>
                </c:pt>
                <c:pt idx="75229">
                  <c:v>116.2</c:v>
                </c:pt>
                <c:pt idx="75230">
                  <c:v>116.2</c:v>
                </c:pt>
                <c:pt idx="75231">
                  <c:v>116.2</c:v>
                </c:pt>
                <c:pt idx="75232">
                  <c:v>116.2</c:v>
                </c:pt>
                <c:pt idx="75233">
                  <c:v>116.2</c:v>
                </c:pt>
                <c:pt idx="75234">
                  <c:v>116.2</c:v>
                </c:pt>
                <c:pt idx="75235">
                  <c:v>116.3</c:v>
                </c:pt>
                <c:pt idx="75236">
                  <c:v>116.3</c:v>
                </c:pt>
                <c:pt idx="75237">
                  <c:v>116.3</c:v>
                </c:pt>
                <c:pt idx="75238">
                  <c:v>116.3</c:v>
                </c:pt>
                <c:pt idx="75239">
                  <c:v>116.3</c:v>
                </c:pt>
                <c:pt idx="75240">
                  <c:v>116.3</c:v>
                </c:pt>
                <c:pt idx="75241">
                  <c:v>116.3</c:v>
                </c:pt>
                <c:pt idx="75242">
                  <c:v>116.3</c:v>
                </c:pt>
                <c:pt idx="75243">
                  <c:v>116.4</c:v>
                </c:pt>
                <c:pt idx="75244">
                  <c:v>116.4</c:v>
                </c:pt>
                <c:pt idx="75245">
                  <c:v>116.4</c:v>
                </c:pt>
                <c:pt idx="75246">
                  <c:v>116.4</c:v>
                </c:pt>
                <c:pt idx="75247">
                  <c:v>116.4</c:v>
                </c:pt>
                <c:pt idx="75248">
                  <c:v>116.4</c:v>
                </c:pt>
                <c:pt idx="75249">
                  <c:v>116.4</c:v>
                </c:pt>
                <c:pt idx="75250">
                  <c:v>116.5</c:v>
                </c:pt>
                <c:pt idx="75251">
                  <c:v>116.5</c:v>
                </c:pt>
                <c:pt idx="75252">
                  <c:v>116.5</c:v>
                </c:pt>
                <c:pt idx="75253">
                  <c:v>116.5</c:v>
                </c:pt>
                <c:pt idx="75254">
                  <c:v>116.5</c:v>
                </c:pt>
                <c:pt idx="75255">
                  <c:v>116.5</c:v>
                </c:pt>
                <c:pt idx="75256">
                  <c:v>116.5</c:v>
                </c:pt>
                <c:pt idx="75257">
                  <c:v>116.6</c:v>
                </c:pt>
                <c:pt idx="75258">
                  <c:v>116.6</c:v>
                </c:pt>
                <c:pt idx="75259">
                  <c:v>116.6</c:v>
                </c:pt>
                <c:pt idx="75260">
                  <c:v>116.6</c:v>
                </c:pt>
                <c:pt idx="75261">
                  <c:v>116.6</c:v>
                </c:pt>
                <c:pt idx="75262">
                  <c:v>116.6</c:v>
                </c:pt>
                <c:pt idx="75263">
                  <c:v>116.7</c:v>
                </c:pt>
                <c:pt idx="75264">
                  <c:v>116.7</c:v>
                </c:pt>
                <c:pt idx="75265">
                  <c:v>116.7</c:v>
                </c:pt>
                <c:pt idx="75266">
                  <c:v>116.7</c:v>
                </c:pt>
                <c:pt idx="75267">
                  <c:v>116.7</c:v>
                </c:pt>
                <c:pt idx="75268">
                  <c:v>116.7</c:v>
                </c:pt>
                <c:pt idx="75269">
                  <c:v>116.7</c:v>
                </c:pt>
                <c:pt idx="75270">
                  <c:v>116.7</c:v>
                </c:pt>
                <c:pt idx="75271">
                  <c:v>116.8</c:v>
                </c:pt>
                <c:pt idx="75272">
                  <c:v>116.8</c:v>
                </c:pt>
                <c:pt idx="75273">
                  <c:v>116.8</c:v>
                </c:pt>
                <c:pt idx="75274">
                  <c:v>116.8</c:v>
                </c:pt>
                <c:pt idx="75275">
                  <c:v>116.8</c:v>
                </c:pt>
                <c:pt idx="75276">
                  <c:v>116.8</c:v>
                </c:pt>
                <c:pt idx="75277">
                  <c:v>116.8</c:v>
                </c:pt>
                <c:pt idx="75278">
                  <c:v>116.8</c:v>
                </c:pt>
                <c:pt idx="75279">
                  <c:v>116.8</c:v>
                </c:pt>
                <c:pt idx="75280">
                  <c:v>116.8</c:v>
                </c:pt>
                <c:pt idx="75281">
                  <c:v>116.8</c:v>
                </c:pt>
                <c:pt idx="75282">
                  <c:v>116.9</c:v>
                </c:pt>
                <c:pt idx="75283">
                  <c:v>116.9</c:v>
                </c:pt>
                <c:pt idx="75284">
                  <c:v>116.9</c:v>
                </c:pt>
                <c:pt idx="75285">
                  <c:v>116.9</c:v>
                </c:pt>
                <c:pt idx="75286">
                  <c:v>116.9</c:v>
                </c:pt>
                <c:pt idx="75287">
                  <c:v>116.9</c:v>
                </c:pt>
                <c:pt idx="75288">
                  <c:v>116.9</c:v>
                </c:pt>
                <c:pt idx="75289">
                  <c:v>116.9</c:v>
                </c:pt>
                <c:pt idx="75290">
                  <c:v>117</c:v>
                </c:pt>
                <c:pt idx="75291">
                  <c:v>117</c:v>
                </c:pt>
                <c:pt idx="75292">
                  <c:v>117</c:v>
                </c:pt>
                <c:pt idx="75293">
                  <c:v>117</c:v>
                </c:pt>
                <c:pt idx="75294">
                  <c:v>117</c:v>
                </c:pt>
                <c:pt idx="75295">
                  <c:v>117</c:v>
                </c:pt>
                <c:pt idx="75296">
                  <c:v>117</c:v>
                </c:pt>
                <c:pt idx="75297">
                  <c:v>117</c:v>
                </c:pt>
                <c:pt idx="75298">
                  <c:v>117</c:v>
                </c:pt>
                <c:pt idx="75299">
                  <c:v>117</c:v>
                </c:pt>
                <c:pt idx="75300">
                  <c:v>117</c:v>
                </c:pt>
                <c:pt idx="75301">
                  <c:v>117</c:v>
                </c:pt>
                <c:pt idx="75302">
                  <c:v>117.1</c:v>
                </c:pt>
                <c:pt idx="75303">
                  <c:v>117.1</c:v>
                </c:pt>
                <c:pt idx="75304">
                  <c:v>117.1</c:v>
                </c:pt>
                <c:pt idx="75305">
                  <c:v>117.1</c:v>
                </c:pt>
                <c:pt idx="75306">
                  <c:v>117.1</c:v>
                </c:pt>
                <c:pt idx="75307">
                  <c:v>117.1</c:v>
                </c:pt>
                <c:pt idx="75308">
                  <c:v>117.1</c:v>
                </c:pt>
                <c:pt idx="75309">
                  <c:v>117.1</c:v>
                </c:pt>
                <c:pt idx="75310">
                  <c:v>117.1</c:v>
                </c:pt>
                <c:pt idx="75311">
                  <c:v>117.1</c:v>
                </c:pt>
                <c:pt idx="75312">
                  <c:v>117.1</c:v>
                </c:pt>
                <c:pt idx="75313">
                  <c:v>117.1</c:v>
                </c:pt>
                <c:pt idx="75314">
                  <c:v>117.1</c:v>
                </c:pt>
                <c:pt idx="75315">
                  <c:v>117.1</c:v>
                </c:pt>
                <c:pt idx="75316">
                  <c:v>117.1</c:v>
                </c:pt>
                <c:pt idx="75317">
                  <c:v>117.1</c:v>
                </c:pt>
                <c:pt idx="75318">
                  <c:v>117.1</c:v>
                </c:pt>
                <c:pt idx="75319">
                  <c:v>117.1</c:v>
                </c:pt>
                <c:pt idx="75320">
                  <c:v>117.1</c:v>
                </c:pt>
                <c:pt idx="75321">
                  <c:v>117.1</c:v>
                </c:pt>
                <c:pt idx="75322">
                  <c:v>117.1</c:v>
                </c:pt>
                <c:pt idx="75323">
                  <c:v>117.1</c:v>
                </c:pt>
                <c:pt idx="75324">
                  <c:v>117.1</c:v>
                </c:pt>
                <c:pt idx="75325">
                  <c:v>117.1</c:v>
                </c:pt>
                <c:pt idx="75326">
                  <c:v>117.1</c:v>
                </c:pt>
                <c:pt idx="75327">
                  <c:v>117.1</c:v>
                </c:pt>
                <c:pt idx="75328">
                  <c:v>117.1</c:v>
                </c:pt>
                <c:pt idx="75329">
                  <c:v>117.1</c:v>
                </c:pt>
                <c:pt idx="75330">
                  <c:v>117.2</c:v>
                </c:pt>
                <c:pt idx="75331">
                  <c:v>117.2</c:v>
                </c:pt>
                <c:pt idx="75332">
                  <c:v>117.1</c:v>
                </c:pt>
                <c:pt idx="75333">
                  <c:v>117.1</c:v>
                </c:pt>
                <c:pt idx="75334">
                  <c:v>117.1</c:v>
                </c:pt>
                <c:pt idx="75335">
                  <c:v>117.1</c:v>
                </c:pt>
                <c:pt idx="75336">
                  <c:v>117.1</c:v>
                </c:pt>
                <c:pt idx="75337">
                  <c:v>117.1</c:v>
                </c:pt>
                <c:pt idx="75338">
                  <c:v>117.1</c:v>
                </c:pt>
                <c:pt idx="75339">
                  <c:v>117.1</c:v>
                </c:pt>
                <c:pt idx="75340">
                  <c:v>117.1</c:v>
                </c:pt>
                <c:pt idx="75341">
                  <c:v>117.1</c:v>
                </c:pt>
                <c:pt idx="75342">
                  <c:v>117.1</c:v>
                </c:pt>
                <c:pt idx="75343">
                  <c:v>117.1</c:v>
                </c:pt>
                <c:pt idx="75344">
                  <c:v>117.1</c:v>
                </c:pt>
                <c:pt idx="75345">
                  <c:v>117.1</c:v>
                </c:pt>
                <c:pt idx="75346">
                  <c:v>117.1</c:v>
                </c:pt>
                <c:pt idx="75347">
                  <c:v>117.1</c:v>
                </c:pt>
                <c:pt idx="75348">
                  <c:v>117.1</c:v>
                </c:pt>
                <c:pt idx="75349">
                  <c:v>117.1</c:v>
                </c:pt>
                <c:pt idx="75350">
                  <c:v>117.1</c:v>
                </c:pt>
                <c:pt idx="75351">
                  <c:v>117.1</c:v>
                </c:pt>
                <c:pt idx="75352">
                  <c:v>117.1</c:v>
                </c:pt>
                <c:pt idx="75353">
                  <c:v>117.1</c:v>
                </c:pt>
                <c:pt idx="75354">
                  <c:v>117.1</c:v>
                </c:pt>
                <c:pt idx="75355">
                  <c:v>117.1</c:v>
                </c:pt>
                <c:pt idx="75356">
                  <c:v>117.1</c:v>
                </c:pt>
                <c:pt idx="75357">
                  <c:v>117.1</c:v>
                </c:pt>
                <c:pt idx="75358">
                  <c:v>117.1</c:v>
                </c:pt>
                <c:pt idx="75359">
                  <c:v>117.1</c:v>
                </c:pt>
                <c:pt idx="75360">
                  <c:v>117</c:v>
                </c:pt>
                <c:pt idx="75361">
                  <c:v>117</c:v>
                </c:pt>
                <c:pt idx="75362">
                  <c:v>117</c:v>
                </c:pt>
                <c:pt idx="75363">
                  <c:v>117</c:v>
                </c:pt>
                <c:pt idx="75364">
                  <c:v>117</c:v>
                </c:pt>
                <c:pt idx="75365">
                  <c:v>117</c:v>
                </c:pt>
                <c:pt idx="75366">
                  <c:v>117</c:v>
                </c:pt>
                <c:pt idx="75367">
                  <c:v>117</c:v>
                </c:pt>
                <c:pt idx="75368">
                  <c:v>117</c:v>
                </c:pt>
                <c:pt idx="75369">
                  <c:v>117</c:v>
                </c:pt>
                <c:pt idx="75370">
                  <c:v>116.9</c:v>
                </c:pt>
                <c:pt idx="75371">
                  <c:v>116.9</c:v>
                </c:pt>
                <c:pt idx="75372">
                  <c:v>116.9</c:v>
                </c:pt>
                <c:pt idx="75373">
                  <c:v>116.9</c:v>
                </c:pt>
                <c:pt idx="75374">
                  <c:v>116.9</c:v>
                </c:pt>
                <c:pt idx="75375">
                  <c:v>116.9</c:v>
                </c:pt>
                <c:pt idx="75376">
                  <c:v>116.9</c:v>
                </c:pt>
                <c:pt idx="75377">
                  <c:v>116.9</c:v>
                </c:pt>
                <c:pt idx="75378">
                  <c:v>116.9</c:v>
                </c:pt>
                <c:pt idx="75379">
                  <c:v>116.8</c:v>
                </c:pt>
                <c:pt idx="75380">
                  <c:v>116.8</c:v>
                </c:pt>
                <c:pt idx="75381">
                  <c:v>116.8</c:v>
                </c:pt>
                <c:pt idx="75382">
                  <c:v>116.8</c:v>
                </c:pt>
                <c:pt idx="75383">
                  <c:v>116.8</c:v>
                </c:pt>
                <c:pt idx="75384">
                  <c:v>116.8</c:v>
                </c:pt>
                <c:pt idx="75385">
                  <c:v>116.8</c:v>
                </c:pt>
                <c:pt idx="75386">
                  <c:v>116.7</c:v>
                </c:pt>
                <c:pt idx="75387">
                  <c:v>116.7</c:v>
                </c:pt>
                <c:pt idx="75388">
                  <c:v>116.7</c:v>
                </c:pt>
                <c:pt idx="75389">
                  <c:v>116.7</c:v>
                </c:pt>
                <c:pt idx="75390">
                  <c:v>116.7</c:v>
                </c:pt>
                <c:pt idx="75391">
                  <c:v>116.7</c:v>
                </c:pt>
                <c:pt idx="75392">
                  <c:v>116.7</c:v>
                </c:pt>
                <c:pt idx="75393">
                  <c:v>116.7</c:v>
                </c:pt>
                <c:pt idx="75394">
                  <c:v>116.7</c:v>
                </c:pt>
                <c:pt idx="75395">
                  <c:v>116.7</c:v>
                </c:pt>
                <c:pt idx="75396">
                  <c:v>116.6</c:v>
                </c:pt>
                <c:pt idx="75397">
                  <c:v>116.6</c:v>
                </c:pt>
                <c:pt idx="75398">
                  <c:v>116.6</c:v>
                </c:pt>
                <c:pt idx="75399">
                  <c:v>116.6</c:v>
                </c:pt>
                <c:pt idx="75400">
                  <c:v>116.6</c:v>
                </c:pt>
                <c:pt idx="75401">
                  <c:v>116.6</c:v>
                </c:pt>
                <c:pt idx="75402">
                  <c:v>116.5</c:v>
                </c:pt>
                <c:pt idx="75403">
                  <c:v>116.5</c:v>
                </c:pt>
                <c:pt idx="75404">
                  <c:v>116.5</c:v>
                </c:pt>
                <c:pt idx="75405">
                  <c:v>116.5</c:v>
                </c:pt>
                <c:pt idx="75406">
                  <c:v>116.5</c:v>
                </c:pt>
                <c:pt idx="75407">
                  <c:v>116.5</c:v>
                </c:pt>
                <c:pt idx="75408">
                  <c:v>116.5</c:v>
                </c:pt>
                <c:pt idx="75409">
                  <c:v>116.4</c:v>
                </c:pt>
                <c:pt idx="75410">
                  <c:v>116.4</c:v>
                </c:pt>
                <c:pt idx="75411">
                  <c:v>116.4</c:v>
                </c:pt>
                <c:pt idx="75412">
                  <c:v>116.4</c:v>
                </c:pt>
                <c:pt idx="75413">
                  <c:v>116.4</c:v>
                </c:pt>
                <c:pt idx="75414">
                  <c:v>116.3</c:v>
                </c:pt>
                <c:pt idx="75415">
                  <c:v>116.3</c:v>
                </c:pt>
                <c:pt idx="75416">
                  <c:v>116.3</c:v>
                </c:pt>
                <c:pt idx="75417">
                  <c:v>116.3</c:v>
                </c:pt>
                <c:pt idx="75418">
                  <c:v>116.3</c:v>
                </c:pt>
                <c:pt idx="75419">
                  <c:v>116.3</c:v>
                </c:pt>
                <c:pt idx="75420">
                  <c:v>116.2</c:v>
                </c:pt>
                <c:pt idx="75421">
                  <c:v>116.2</c:v>
                </c:pt>
                <c:pt idx="75422">
                  <c:v>116.2</c:v>
                </c:pt>
                <c:pt idx="75423">
                  <c:v>116.2</c:v>
                </c:pt>
                <c:pt idx="75424">
                  <c:v>116.2</c:v>
                </c:pt>
                <c:pt idx="75425">
                  <c:v>116.2</c:v>
                </c:pt>
                <c:pt idx="75426">
                  <c:v>116.2</c:v>
                </c:pt>
                <c:pt idx="75427">
                  <c:v>116.1</c:v>
                </c:pt>
                <c:pt idx="75428">
                  <c:v>116.1</c:v>
                </c:pt>
                <c:pt idx="75429">
                  <c:v>116.1</c:v>
                </c:pt>
                <c:pt idx="75430">
                  <c:v>116.1</c:v>
                </c:pt>
                <c:pt idx="75431">
                  <c:v>116.1</c:v>
                </c:pt>
                <c:pt idx="75432">
                  <c:v>116</c:v>
                </c:pt>
                <c:pt idx="75433">
                  <c:v>116</c:v>
                </c:pt>
                <c:pt idx="75434">
                  <c:v>116</c:v>
                </c:pt>
                <c:pt idx="75435">
                  <c:v>116</c:v>
                </c:pt>
                <c:pt idx="75436">
                  <c:v>116</c:v>
                </c:pt>
                <c:pt idx="75437">
                  <c:v>116</c:v>
                </c:pt>
                <c:pt idx="75438">
                  <c:v>116</c:v>
                </c:pt>
                <c:pt idx="75439">
                  <c:v>116</c:v>
                </c:pt>
                <c:pt idx="75440">
                  <c:v>115.9</c:v>
                </c:pt>
                <c:pt idx="75441">
                  <c:v>115.9</c:v>
                </c:pt>
                <c:pt idx="75442">
                  <c:v>115.9</c:v>
                </c:pt>
                <c:pt idx="75443">
                  <c:v>115.9</c:v>
                </c:pt>
                <c:pt idx="75444">
                  <c:v>115.9</c:v>
                </c:pt>
                <c:pt idx="75445">
                  <c:v>115.8</c:v>
                </c:pt>
                <c:pt idx="75446">
                  <c:v>115.8</c:v>
                </c:pt>
                <c:pt idx="75447">
                  <c:v>115.8</c:v>
                </c:pt>
                <c:pt idx="75448">
                  <c:v>115.8</c:v>
                </c:pt>
                <c:pt idx="75449">
                  <c:v>115.8</c:v>
                </c:pt>
                <c:pt idx="75450">
                  <c:v>115.8</c:v>
                </c:pt>
                <c:pt idx="75451">
                  <c:v>115.8</c:v>
                </c:pt>
                <c:pt idx="75452">
                  <c:v>115.7</c:v>
                </c:pt>
                <c:pt idx="75453">
                  <c:v>115.7</c:v>
                </c:pt>
                <c:pt idx="75454">
                  <c:v>115.7</c:v>
                </c:pt>
                <c:pt idx="75455">
                  <c:v>115.7</c:v>
                </c:pt>
                <c:pt idx="75456">
                  <c:v>115.7</c:v>
                </c:pt>
                <c:pt idx="75457">
                  <c:v>115.7</c:v>
                </c:pt>
                <c:pt idx="75458">
                  <c:v>115.7</c:v>
                </c:pt>
                <c:pt idx="75459">
                  <c:v>115.6</c:v>
                </c:pt>
                <c:pt idx="75460">
                  <c:v>115.6</c:v>
                </c:pt>
                <c:pt idx="75461">
                  <c:v>115.6</c:v>
                </c:pt>
                <c:pt idx="75462">
                  <c:v>115.6</c:v>
                </c:pt>
                <c:pt idx="75463">
                  <c:v>115.6</c:v>
                </c:pt>
                <c:pt idx="75464">
                  <c:v>115.6</c:v>
                </c:pt>
                <c:pt idx="75465">
                  <c:v>115.6</c:v>
                </c:pt>
                <c:pt idx="75466">
                  <c:v>115.6</c:v>
                </c:pt>
                <c:pt idx="75467">
                  <c:v>115.5</c:v>
                </c:pt>
                <c:pt idx="75468">
                  <c:v>115.5</c:v>
                </c:pt>
                <c:pt idx="75469">
                  <c:v>115.5</c:v>
                </c:pt>
                <c:pt idx="75470">
                  <c:v>115.5</c:v>
                </c:pt>
                <c:pt idx="75471">
                  <c:v>115.5</c:v>
                </c:pt>
                <c:pt idx="75472">
                  <c:v>115.5</c:v>
                </c:pt>
                <c:pt idx="75473">
                  <c:v>115.5</c:v>
                </c:pt>
                <c:pt idx="75474">
                  <c:v>115.4</c:v>
                </c:pt>
                <c:pt idx="75475">
                  <c:v>115.4</c:v>
                </c:pt>
                <c:pt idx="75476">
                  <c:v>115.4</c:v>
                </c:pt>
                <c:pt idx="75477">
                  <c:v>115.4</c:v>
                </c:pt>
                <c:pt idx="75478">
                  <c:v>115.4</c:v>
                </c:pt>
                <c:pt idx="75479">
                  <c:v>115.4</c:v>
                </c:pt>
                <c:pt idx="75480">
                  <c:v>115.4</c:v>
                </c:pt>
                <c:pt idx="75481">
                  <c:v>115.3</c:v>
                </c:pt>
                <c:pt idx="75482">
                  <c:v>115.3</c:v>
                </c:pt>
                <c:pt idx="75483">
                  <c:v>115.3</c:v>
                </c:pt>
                <c:pt idx="75484">
                  <c:v>115.3</c:v>
                </c:pt>
                <c:pt idx="75485">
                  <c:v>115.3</c:v>
                </c:pt>
                <c:pt idx="75486">
                  <c:v>115.3</c:v>
                </c:pt>
                <c:pt idx="75487">
                  <c:v>115.3</c:v>
                </c:pt>
                <c:pt idx="75488">
                  <c:v>115.3</c:v>
                </c:pt>
                <c:pt idx="75489">
                  <c:v>115.3</c:v>
                </c:pt>
                <c:pt idx="75490">
                  <c:v>115.3</c:v>
                </c:pt>
                <c:pt idx="75491">
                  <c:v>115.2</c:v>
                </c:pt>
                <c:pt idx="75492">
                  <c:v>115.2</c:v>
                </c:pt>
                <c:pt idx="75493">
                  <c:v>115.2</c:v>
                </c:pt>
                <c:pt idx="75494">
                  <c:v>115.2</c:v>
                </c:pt>
                <c:pt idx="75495">
                  <c:v>115.2</c:v>
                </c:pt>
                <c:pt idx="75496">
                  <c:v>115.2</c:v>
                </c:pt>
                <c:pt idx="75497">
                  <c:v>115.2</c:v>
                </c:pt>
                <c:pt idx="75498">
                  <c:v>115.2</c:v>
                </c:pt>
                <c:pt idx="75499">
                  <c:v>115.2</c:v>
                </c:pt>
                <c:pt idx="75500">
                  <c:v>115.2</c:v>
                </c:pt>
                <c:pt idx="75501">
                  <c:v>115.2</c:v>
                </c:pt>
                <c:pt idx="75502">
                  <c:v>115.2</c:v>
                </c:pt>
                <c:pt idx="75503">
                  <c:v>115.1</c:v>
                </c:pt>
                <c:pt idx="75504">
                  <c:v>115.1</c:v>
                </c:pt>
                <c:pt idx="75505">
                  <c:v>115.1</c:v>
                </c:pt>
                <c:pt idx="75506">
                  <c:v>115.1</c:v>
                </c:pt>
                <c:pt idx="75507">
                  <c:v>115.1</c:v>
                </c:pt>
                <c:pt idx="75508">
                  <c:v>115.1</c:v>
                </c:pt>
                <c:pt idx="75509">
                  <c:v>115.1</c:v>
                </c:pt>
                <c:pt idx="75510">
                  <c:v>115.1</c:v>
                </c:pt>
                <c:pt idx="75511">
                  <c:v>115.1</c:v>
                </c:pt>
                <c:pt idx="75512">
                  <c:v>115.1</c:v>
                </c:pt>
                <c:pt idx="75513">
                  <c:v>115.1</c:v>
                </c:pt>
                <c:pt idx="75514">
                  <c:v>115.1</c:v>
                </c:pt>
                <c:pt idx="75515">
                  <c:v>115.1</c:v>
                </c:pt>
                <c:pt idx="75516">
                  <c:v>115.1</c:v>
                </c:pt>
                <c:pt idx="75517">
                  <c:v>115.1</c:v>
                </c:pt>
                <c:pt idx="75518">
                  <c:v>115.1</c:v>
                </c:pt>
                <c:pt idx="75519">
                  <c:v>115.1</c:v>
                </c:pt>
                <c:pt idx="75520">
                  <c:v>115.1</c:v>
                </c:pt>
                <c:pt idx="75521">
                  <c:v>115.1</c:v>
                </c:pt>
                <c:pt idx="75522">
                  <c:v>115.1</c:v>
                </c:pt>
                <c:pt idx="75523">
                  <c:v>115.1</c:v>
                </c:pt>
                <c:pt idx="75524">
                  <c:v>115.1</c:v>
                </c:pt>
                <c:pt idx="75525">
                  <c:v>115.1</c:v>
                </c:pt>
                <c:pt idx="75526">
                  <c:v>115.1</c:v>
                </c:pt>
                <c:pt idx="75527">
                  <c:v>115.1</c:v>
                </c:pt>
                <c:pt idx="75528">
                  <c:v>115.1</c:v>
                </c:pt>
                <c:pt idx="75529">
                  <c:v>115.1</c:v>
                </c:pt>
                <c:pt idx="75530">
                  <c:v>115.1</c:v>
                </c:pt>
                <c:pt idx="75531">
                  <c:v>115.1</c:v>
                </c:pt>
                <c:pt idx="75532">
                  <c:v>115.1</c:v>
                </c:pt>
                <c:pt idx="75533">
                  <c:v>115.1</c:v>
                </c:pt>
                <c:pt idx="75534">
                  <c:v>115.1</c:v>
                </c:pt>
                <c:pt idx="75535">
                  <c:v>115.1</c:v>
                </c:pt>
                <c:pt idx="75536">
                  <c:v>115.1</c:v>
                </c:pt>
                <c:pt idx="75537">
                  <c:v>115.1</c:v>
                </c:pt>
                <c:pt idx="75538">
                  <c:v>115.1</c:v>
                </c:pt>
                <c:pt idx="75539">
                  <c:v>115.1</c:v>
                </c:pt>
                <c:pt idx="75540">
                  <c:v>115.1</c:v>
                </c:pt>
                <c:pt idx="75541">
                  <c:v>115.1</c:v>
                </c:pt>
                <c:pt idx="75542">
                  <c:v>115.1</c:v>
                </c:pt>
                <c:pt idx="75543">
                  <c:v>115.1</c:v>
                </c:pt>
                <c:pt idx="75544">
                  <c:v>115.1</c:v>
                </c:pt>
                <c:pt idx="75545">
                  <c:v>115.1</c:v>
                </c:pt>
                <c:pt idx="75546">
                  <c:v>115.1</c:v>
                </c:pt>
                <c:pt idx="75547">
                  <c:v>115.1</c:v>
                </c:pt>
                <c:pt idx="75548">
                  <c:v>115.1</c:v>
                </c:pt>
                <c:pt idx="75549">
                  <c:v>115.1</c:v>
                </c:pt>
                <c:pt idx="75550">
                  <c:v>115.1</c:v>
                </c:pt>
                <c:pt idx="75551">
                  <c:v>115.1</c:v>
                </c:pt>
                <c:pt idx="75552">
                  <c:v>115.1</c:v>
                </c:pt>
                <c:pt idx="75553">
                  <c:v>115.1</c:v>
                </c:pt>
                <c:pt idx="75554">
                  <c:v>115.1</c:v>
                </c:pt>
                <c:pt idx="75555">
                  <c:v>115.1</c:v>
                </c:pt>
                <c:pt idx="75556">
                  <c:v>115.1</c:v>
                </c:pt>
                <c:pt idx="75557">
                  <c:v>115.1</c:v>
                </c:pt>
                <c:pt idx="75558">
                  <c:v>115.1</c:v>
                </c:pt>
                <c:pt idx="75559">
                  <c:v>115.1</c:v>
                </c:pt>
                <c:pt idx="75560">
                  <c:v>115.2</c:v>
                </c:pt>
                <c:pt idx="75561">
                  <c:v>115.2</c:v>
                </c:pt>
                <c:pt idx="75562">
                  <c:v>115.2</c:v>
                </c:pt>
                <c:pt idx="75563">
                  <c:v>115.2</c:v>
                </c:pt>
                <c:pt idx="75564">
                  <c:v>115.2</c:v>
                </c:pt>
                <c:pt idx="75565">
                  <c:v>115.2</c:v>
                </c:pt>
                <c:pt idx="75566">
                  <c:v>115.2</c:v>
                </c:pt>
                <c:pt idx="75567">
                  <c:v>115.2</c:v>
                </c:pt>
                <c:pt idx="75568">
                  <c:v>115.2</c:v>
                </c:pt>
                <c:pt idx="75569">
                  <c:v>115.2</c:v>
                </c:pt>
                <c:pt idx="75570">
                  <c:v>115.2</c:v>
                </c:pt>
                <c:pt idx="75571">
                  <c:v>115.3</c:v>
                </c:pt>
                <c:pt idx="75572">
                  <c:v>115.3</c:v>
                </c:pt>
                <c:pt idx="75573">
                  <c:v>115.3</c:v>
                </c:pt>
                <c:pt idx="75574">
                  <c:v>115.3</c:v>
                </c:pt>
                <c:pt idx="75575">
                  <c:v>115.3</c:v>
                </c:pt>
                <c:pt idx="75576">
                  <c:v>115.3</c:v>
                </c:pt>
                <c:pt idx="75577">
                  <c:v>115.3</c:v>
                </c:pt>
                <c:pt idx="75578">
                  <c:v>115.3</c:v>
                </c:pt>
                <c:pt idx="75579">
                  <c:v>115.3</c:v>
                </c:pt>
                <c:pt idx="75580">
                  <c:v>115.3</c:v>
                </c:pt>
                <c:pt idx="75581">
                  <c:v>115.4</c:v>
                </c:pt>
                <c:pt idx="75582">
                  <c:v>115.4</c:v>
                </c:pt>
                <c:pt idx="75583">
                  <c:v>115.4</c:v>
                </c:pt>
                <c:pt idx="75584">
                  <c:v>115.4</c:v>
                </c:pt>
                <c:pt idx="75585">
                  <c:v>115.4</c:v>
                </c:pt>
                <c:pt idx="75586">
                  <c:v>115.4</c:v>
                </c:pt>
                <c:pt idx="75587">
                  <c:v>115.4</c:v>
                </c:pt>
                <c:pt idx="75588">
                  <c:v>115.4</c:v>
                </c:pt>
                <c:pt idx="75589">
                  <c:v>115.5</c:v>
                </c:pt>
                <c:pt idx="75590">
                  <c:v>115.5</c:v>
                </c:pt>
                <c:pt idx="75591">
                  <c:v>115.5</c:v>
                </c:pt>
                <c:pt idx="75592">
                  <c:v>115.5</c:v>
                </c:pt>
                <c:pt idx="75593">
                  <c:v>115.5</c:v>
                </c:pt>
                <c:pt idx="75594">
                  <c:v>115.5</c:v>
                </c:pt>
                <c:pt idx="75595">
                  <c:v>115.5</c:v>
                </c:pt>
                <c:pt idx="75596">
                  <c:v>115.6</c:v>
                </c:pt>
                <c:pt idx="75597">
                  <c:v>115.6</c:v>
                </c:pt>
                <c:pt idx="75598">
                  <c:v>115.6</c:v>
                </c:pt>
                <c:pt idx="75599">
                  <c:v>115.6</c:v>
                </c:pt>
                <c:pt idx="75600">
                  <c:v>115.6</c:v>
                </c:pt>
                <c:pt idx="75601">
                  <c:v>115.6</c:v>
                </c:pt>
                <c:pt idx="75602">
                  <c:v>115.6</c:v>
                </c:pt>
                <c:pt idx="75603">
                  <c:v>115.7</c:v>
                </c:pt>
                <c:pt idx="75604">
                  <c:v>115.7</c:v>
                </c:pt>
                <c:pt idx="75605">
                  <c:v>115.7</c:v>
                </c:pt>
                <c:pt idx="75606">
                  <c:v>115.7</c:v>
                </c:pt>
                <c:pt idx="75607">
                  <c:v>115.7</c:v>
                </c:pt>
                <c:pt idx="75608">
                  <c:v>115.7</c:v>
                </c:pt>
                <c:pt idx="75609">
                  <c:v>115.7</c:v>
                </c:pt>
                <c:pt idx="75610">
                  <c:v>115.8</c:v>
                </c:pt>
                <c:pt idx="75611">
                  <c:v>115.8</c:v>
                </c:pt>
                <c:pt idx="75612">
                  <c:v>115.8</c:v>
                </c:pt>
                <c:pt idx="75613">
                  <c:v>115.8</c:v>
                </c:pt>
                <c:pt idx="75614">
                  <c:v>115.8</c:v>
                </c:pt>
                <c:pt idx="75615">
                  <c:v>115.8</c:v>
                </c:pt>
                <c:pt idx="75616">
                  <c:v>115.8</c:v>
                </c:pt>
                <c:pt idx="75617">
                  <c:v>115.9</c:v>
                </c:pt>
                <c:pt idx="75618">
                  <c:v>115.9</c:v>
                </c:pt>
                <c:pt idx="75619">
                  <c:v>115.9</c:v>
                </c:pt>
                <c:pt idx="75620">
                  <c:v>115.9</c:v>
                </c:pt>
                <c:pt idx="75621">
                  <c:v>115.9</c:v>
                </c:pt>
                <c:pt idx="75622">
                  <c:v>115.9</c:v>
                </c:pt>
                <c:pt idx="75623">
                  <c:v>116</c:v>
                </c:pt>
                <c:pt idx="75624">
                  <c:v>116</c:v>
                </c:pt>
                <c:pt idx="75625">
                  <c:v>116</c:v>
                </c:pt>
                <c:pt idx="75626">
                  <c:v>116</c:v>
                </c:pt>
                <c:pt idx="75627">
                  <c:v>116</c:v>
                </c:pt>
                <c:pt idx="75628">
                  <c:v>116</c:v>
                </c:pt>
                <c:pt idx="75629">
                  <c:v>116.1</c:v>
                </c:pt>
                <c:pt idx="75630">
                  <c:v>116.1</c:v>
                </c:pt>
                <c:pt idx="75631">
                  <c:v>116.1</c:v>
                </c:pt>
                <c:pt idx="75632">
                  <c:v>116.1</c:v>
                </c:pt>
                <c:pt idx="75633">
                  <c:v>116.1</c:v>
                </c:pt>
                <c:pt idx="75634">
                  <c:v>116.2</c:v>
                </c:pt>
                <c:pt idx="75635">
                  <c:v>116.2</c:v>
                </c:pt>
                <c:pt idx="75636">
                  <c:v>116.2</c:v>
                </c:pt>
                <c:pt idx="75637">
                  <c:v>116.2</c:v>
                </c:pt>
                <c:pt idx="75638">
                  <c:v>116.2</c:v>
                </c:pt>
                <c:pt idx="75639">
                  <c:v>116.2</c:v>
                </c:pt>
                <c:pt idx="75640">
                  <c:v>116.2</c:v>
                </c:pt>
                <c:pt idx="75641">
                  <c:v>116.3</c:v>
                </c:pt>
                <c:pt idx="75642">
                  <c:v>116.3</c:v>
                </c:pt>
                <c:pt idx="75643">
                  <c:v>116.3</c:v>
                </c:pt>
                <c:pt idx="75644">
                  <c:v>116.3</c:v>
                </c:pt>
                <c:pt idx="75645">
                  <c:v>116.3</c:v>
                </c:pt>
                <c:pt idx="75646">
                  <c:v>116.4</c:v>
                </c:pt>
                <c:pt idx="75647">
                  <c:v>116.4</c:v>
                </c:pt>
                <c:pt idx="75648">
                  <c:v>116.4</c:v>
                </c:pt>
                <c:pt idx="75649">
                  <c:v>116.4</c:v>
                </c:pt>
                <c:pt idx="75650">
                  <c:v>116.4</c:v>
                </c:pt>
                <c:pt idx="75651">
                  <c:v>116.4</c:v>
                </c:pt>
                <c:pt idx="75652">
                  <c:v>116.5</c:v>
                </c:pt>
                <c:pt idx="75653">
                  <c:v>116.5</c:v>
                </c:pt>
                <c:pt idx="75654">
                  <c:v>116.5</c:v>
                </c:pt>
                <c:pt idx="75655">
                  <c:v>116.5</c:v>
                </c:pt>
                <c:pt idx="75656">
                  <c:v>116.5</c:v>
                </c:pt>
                <c:pt idx="75657">
                  <c:v>116.5</c:v>
                </c:pt>
                <c:pt idx="75658">
                  <c:v>116.6</c:v>
                </c:pt>
                <c:pt idx="75659">
                  <c:v>116.6</c:v>
                </c:pt>
                <c:pt idx="75660">
                  <c:v>116.6</c:v>
                </c:pt>
                <c:pt idx="75661">
                  <c:v>116.6</c:v>
                </c:pt>
                <c:pt idx="75662">
                  <c:v>116.6</c:v>
                </c:pt>
                <c:pt idx="75663">
                  <c:v>116.6</c:v>
                </c:pt>
                <c:pt idx="75664">
                  <c:v>116.6</c:v>
                </c:pt>
                <c:pt idx="75665">
                  <c:v>116.7</c:v>
                </c:pt>
                <c:pt idx="75666">
                  <c:v>116.7</c:v>
                </c:pt>
                <c:pt idx="75667">
                  <c:v>116.7</c:v>
                </c:pt>
                <c:pt idx="75668">
                  <c:v>116.7</c:v>
                </c:pt>
                <c:pt idx="75669">
                  <c:v>116.7</c:v>
                </c:pt>
                <c:pt idx="75670">
                  <c:v>116.7</c:v>
                </c:pt>
                <c:pt idx="75671">
                  <c:v>116.7</c:v>
                </c:pt>
                <c:pt idx="75672">
                  <c:v>116.7</c:v>
                </c:pt>
                <c:pt idx="75673">
                  <c:v>116.8</c:v>
                </c:pt>
                <c:pt idx="75674">
                  <c:v>116.8</c:v>
                </c:pt>
                <c:pt idx="75675">
                  <c:v>116.8</c:v>
                </c:pt>
                <c:pt idx="75676">
                  <c:v>116.8</c:v>
                </c:pt>
                <c:pt idx="75677">
                  <c:v>116.8</c:v>
                </c:pt>
                <c:pt idx="75678">
                  <c:v>116.8</c:v>
                </c:pt>
                <c:pt idx="75679">
                  <c:v>116.8</c:v>
                </c:pt>
                <c:pt idx="75680">
                  <c:v>116.9</c:v>
                </c:pt>
                <c:pt idx="75681">
                  <c:v>116.9</c:v>
                </c:pt>
                <c:pt idx="75682">
                  <c:v>116.9</c:v>
                </c:pt>
                <c:pt idx="75683">
                  <c:v>116.9</c:v>
                </c:pt>
                <c:pt idx="75684">
                  <c:v>116.9</c:v>
                </c:pt>
                <c:pt idx="75685">
                  <c:v>116.9</c:v>
                </c:pt>
                <c:pt idx="75686">
                  <c:v>116.9</c:v>
                </c:pt>
                <c:pt idx="75687">
                  <c:v>116.9</c:v>
                </c:pt>
                <c:pt idx="75688">
                  <c:v>117</c:v>
                </c:pt>
                <c:pt idx="75689">
                  <c:v>117</c:v>
                </c:pt>
                <c:pt idx="75690">
                  <c:v>117</c:v>
                </c:pt>
                <c:pt idx="75691">
                  <c:v>117</c:v>
                </c:pt>
                <c:pt idx="75692">
                  <c:v>117</c:v>
                </c:pt>
                <c:pt idx="75693">
                  <c:v>117</c:v>
                </c:pt>
                <c:pt idx="75694">
                  <c:v>117</c:v>
                </c:pt>
                <c:pt idx="75695">
                  <c:v>117</c:v>
                </c:pt>
                <c:pt idx="75696">
                  <c:v>117.1</c:v>
                </c:pt>
                <c:pt idx="75697">
                  <c:v>117.1</c:v>
                </c:pt>
                <c:pt idx="75698">
                  <c:v>117.1</c:v>
                </c:pt>
                <c:pt idx="75699">
                  <c:v>117.1</c:v>
                </c:pt>
                <c:pt idx="75700">
                  <c:v>117.1</c:v>
                </c:pt>
                <c:pt idx="75701">
                  <c:v>117.1</c:v>
                </c:pt>
                <c:pt idx="75702">
                  <c:v>117.1</c:v>
                </c:pt>
                <c:pt idx="75703">
                  <c:v>117.1</c:v>
                </c:pt>
                <c:pt idx="75704">
                  <c:v>117.1</c:v>
                </c:pt>
                <c:pt idx="75705">
                  <c:v>117.2</c:v>
                </c:pt>
                <c:pt idx="75706">
                  <c:v>117.2</c:v>
                </c:pt>
                <c:pt idx="75707">
                  <c:v>117.2</c:v>
                </c:pt>
                <c:pt idx="75708">
                  <c:v>117.2</c:v>
                </c:pt>
                <c:pt idx="75709">
                  <c:v>117.2</c:v>
                </c:pt>
                <c:pt idx="75710">
                  <c:v>117.2</c:v>
                </c:pt>
                <c:pt idx="75711">
                  <c:v>117.2</c:v>
                </c:pt>
                <c:pt idx="75712">
                  <c:v>117.2</c:v>
                </c:pt>
                <c:pt idx="75713">
                  <c:v>117.2</c:v>
                </c:pt>
                <c:pt idx="75714">
                  <c:v>117.2</c:v>
                </c:pt>
                <c:pt idx="75715">
                  <c:v>117.2</c:v>
                </c:pt>
                <c:pt idx="75716">
                  <c:v>117.2</c:v>
                </c:pt>
                <c:pt idx="75717">
                  <c:v>117.2</c:v>
                </c:pt>
                <c:pt idx="75718">
                  <c:v>117.2</c:v>
                </c:pt>
                <c:pt idx="75719">
                  <c:v>117.3</c:v>
                </c:pt>
                <c:pt idx="75720">
                  <c:v>117.2</c:v>
                </c:pt>
                <c:pt idx="75721">
                  <c:v>117.3</c:v>
                </c:pt>
                <c:pt idx="75722">
                  <c:v>117.3</c:v>
                </c:pt>
                <c:pt idx="75723">
                  <c:v>117.3</c:v>
                </c:pt>
                <c:pt idx="75724">
                  <c:v>117.3</c:v>
                </c:pt>
                <c:pt idx="75725">
                  <c:v>117.3</c:v>
                </c:pt>
                <c:pt idx="75726">
                  <c:v>117.3</c:v>
                </c:pt>
                <c:pt idx="75727">
                  <c:v>117.3</c:v>
                </c:pt>
                <c:pt idx="75728">
                  <c:v>117.3</c:v>
                </c:pt>
                <c:pt idx="75729">
                  <c:v>117.3</c:v>
                </c:pt>
                <c:pt idx="75730">
                  <c:v>117.3</c:v>
                </c:pt>
                <c:pt idx="75731">
                  <c:v>117.3</c:v>
                </c:pt>
                <c:pt idx="75732">
                  <c:v>117.3</c:v>
                </c:pt>
                <c:pt idx="75733">
                  <c:v>117.3</c:v>
                </c:pt>
                <c:pt idx="75734">
                  <c:v>117.3</c:v>
                </c:pt>
                <c:pt idx="75735">
                  <c:v>117.3</c:v>
                </c:pt>
                <c:pt idx="75736">
                  <c:v>117.3</c:v>
                </c:pt>
                <c:pt idx="75737">
                  <c:v>117.3</c:v>
                </c:pt>
                <c:pt idx="75738">
                  <c:v>117.3</c:v>
                </c:pt>
                <c:pt idx="75739">
                  <c:v>117.3</c:v>
                </c:pt>
                <c:pt idx="75740">
                  <c:v>117.3</c:v>
                </c:pt>
                <c:pt idx="75741">
                  <c:v>117.3</c:v>
                </c:pt>
                <c:pt idx="75742">
                  <c:v>117.3</c:v>
                </c:pt>
                <c:pt idx="75743">
                  <c:v>117.3</c:v>
                </c:pt>
                <c:pt idx="75744">
                  <c:v>117.3</c:v>
                </c:pt>
                <c:pt idx="75745">
                  <c:v>117.3</c:v>
                </c:pt>
                <c:pt idx="75746">
                  <c:v>117.3</c:v>
                </c:pt>
                <c:pt idx="75747">
                  <c:v>117.3</c:v>
                </c:pt>
                <c:pt idx="75748">
                  <c:v>117.3</c:v>
                </c:pt>
                <c:pt idx="75749">
                  <c:v>117.3</c:v>
                </c:pt>
                <c:pt idx="75750">
                  <c:v>117.3</c:v>
                </c:pt>
                <c:pt idx="75751">
                  <c:v>117.3</c:v>
                </c:pt>
                <c:pt idx="75752">
                  <c:v>117.3</c:v>
                </c:pt>
                <c:pt idx="75753">
                  <c:v>117.3</c:v>
                </c:pt>
                <c:pt idx="75754">
                  <c:v>117.3</c:v>
                </c:pt>
                <c:pt idx="75755">
                  <c:v>117.3</c:v>
                </c:pt>
                <c:pt idx="75756">
                  <c:v>117.3</c:v>
                </c:pt>
                <c:pt idx="75757">
                  <c:v>117.3</c:v>
                </c:pt>
                <c:pt idx="75758">
                  <c:v>117.3</c:v>
                </c:pt>
                <c:pt idx="75759">
                  <c:v>117.3</c:v>
                </c:pt>
                <c:pt idx="75760">
                  <c:v>117.3</c:v>
                </c:pt>
                <c:pt idx="75761">
                  <c:v>117.3</c:v>
                </c:pt>
                <c:pt idx="75762">
                  <c:v>117.3</c:v>
                </c:pt>
                <c:pt idx="75763">
                  <c:v>117.3</c:v>
                </c:pt>
                <c:pt idx="75764">
                  <c:v>117.3</c:v>
                </c:pt>
                <c:pt idx="75765">
                  <c:v>117.3</c:v>
                </c:pt>
                <c:pt idx="75766">
                  <c:v>117.3</c:v>
                </c:pt>
                <c:pt idx="75767">
                  <c:v>117.3</c:v>
                </c:pt>
                <c:pt idx="75768">
                  <c:v>117.3</c:v>
                </c:pt>
                <c:pt idx="75769">
                  <c:v>117.3</c:v>
                </c:pt>
                <c:pt idx="75770">
                  <c:v>117.3</c:v>
                </c:pt>
                <c:pt idx="75771">
                  <c:v>117.3</c:v>
                </c:pt>
                <c:pt idx="75772">
                  <c:v>117.3</c:v>
                </c:pt>
                <c:pt idx="75773">
                  <c:v>117.3</c:v>
                </c:pt>
                <c:pt idx="75774">
                  <c:v>117.3</c:v>
                </c:pt>
                <c:pt idx="75775">
                  <c:v>117.3</c:v>
                </c:pt>
                <c:pt idx="75776">
                  <c:v>117.3</c:v>
                </c:pt>
                <c:pt idx="75777">
                  <c:v>117.2</c:v>
                </c:pt>
                <c:pt idx="75778">
                  <c:v>117.2</c:v>
                </c:pt>
                <c:pt idx="75779">
                  <c:v>117.2</c:v>
                </c:pt>
                <c:pt idx="75780">
                  <c:v>117.2</c:v>
                </c:pt>
                <c:pt idx="75781">
                  <c:v>117.2</c:v>
                </c:pt>
                <c:pt idx="75782">
                  <c:v>117.2</c:v>
                </c:pt>
                <c:pt idx="75783">
                  <c:v>117.2</c:v>
                </c:pt>
                <c:pt idx="75784">
                  <c:v>117.2</c:v>
                </c:pt>
                <c:pt idx="75785">
                  <c:v>117.2</c:v>
                </c:pt>
                <c:pt idx="75786">
                  <c:v>117.2</c:v>
                </c:pt>
                <c:pt idx="75787">
                  <c:v>117.1</c:v>
                </c:pt>
                <c:pt idx="75788">
                  <c:v>117.1</c:v>
                </c:pt>
                <c:pt idx="75789">
                  <c:v>117.1</c:v>
                </c:pt>
                <c:pt idx="75790">
                  <c:v>117.1</c:v>
                </c:pt>
                <c:pt idx="75791">
                  <c:v>117.1</c:v>
                </c:pt>
                <c:pt idx="75792">
                  <c:v>117.1</c:v>
                </c:pt>
                <c:pt idx="75793">
                  <c:v>117.1</c:v>
                </c:pt>
                <c:pt idx="75794">
                  <c:v>117.1</c:v>
                </c:pt>
                <c:pt idx="75795">
                  <c:v>117.1</c:v>
                </c:pt>
                <c:pt idx="75796">
                  <c:v>117.1</c:v>
                </c:pt>
                <c:pt idx="75797">
                  <c:v>117</c:v>
                </c:pt>
                <c:pt idx="75798">
                  <c:v>117</c:v>
                </c:pt>
                <c:pt idx="75799">
                  <c:v>117</c:v>
                </c:pt>
                <c:pt idx="75800">
                  <c:v>117</c:v>
                </c:pt>
                <c:pt idx="75801">
                  <c:v>117</c:v>
                </c:pt>
                <c:pt idx="75802">
                  <c:v>117</c:v>
                </c:pt>
                <c:pt idx="75803">
                  <c:v>117</c:v>
                </c:pt>
                <c:pt idx="75804">
                  <c:v>116.9</c:v>
                </c:pt>
                <c:pt idx="75805">
                  <c:v>116.9</c:v>
                </c:pt>
                <c:pt idx="75806">
                  <c:v>116.9</c:v>
                </c:pt>
                <c:pt idx="75807">
                  <c:v>116.9</c:v>
                </c:pt>
                <c:pt idx="75808">
                  <c:v>116.9</c:v>
                </c:pt>
                <c:pt idx="75809">
                  <c:v>116.9</c:v>
                </c:pt>
                <c:pt idx="75810">
                  <c:v>116.9</c:v>
                </c:pt>
                <c:pt idx="75811">
                  <c:v>116.8</c:v>
                </c:pt>
                <c:pt idx="75812">
                  <c:v>116.8</c:v>
                </c:pt>
                <c:pt idx="75813">
                  <c:v>116.8</c:v>
                </c:pt>
                <c:pt idx="75814">
                  <c:v>116.8</c:v>
                </c:pt>
                <c:pt idx="75815">
                  <c:v>116.8</c:v>
                </c:pt>
                <c:pt idx="75816">
                  <c:v>116.7</c:v>
                </c:pt>
                <c:pt idx="75817">
                  <c:v>116.7</c:v>
                </c:pt>
                <c:pt idx="75818">
                  <c:v>116.7</c:v>
                </c:pt>
                <c:pt idx="75819">
                  <c:v>116.7</c:v>
                </c:pt>
                <c:pt idx="75820">
                  <c:v>116.7</c:v>
                </c:pt>
                <c:pt idx="75821">
                  <c:v>116.7</c:v>
                </c:pt>
                <c:pt idx="75822">
                  <c:v>116.7</c:v>
                </c:pt>
                <c:pt idx="75823">
                  <c:v>116.7</c:v>
                </c:pt>
                <c:pt idx="75824">
                  <c:v>116.6</c:v>
                </c:pt>
                <c:pt idx="75825">
                  <c:v>116.6</c:v>
                </c:pt>
                <c:pt idx="75826">
                  <c:v>116.6</c:v>
                </c:pt>
                <c:pt idx="75827">
                  <c:v>116.6</c:v>
                </c:pt>
                <c:pt idx="75828">
                  <c:v>116.6</c:v>
                </c:pt>
                <c:pt idx="75829">
                  <c:v>116.6</c:v>
                </c:pt>
                <c:pt idx="75830">
                  <c:v>116.6</c:v>
                </c:pt>
                <c:pt idx="75831">
                  <c:v>116.5</c:v>
                </c:pt>
                <c:pt idx="75832">
                  <c:v>116.5</c:v>
                </c:pt>
                <c:pt idx="75833">
                  <c:v>116.5</c:v>
                </c:pt>
                <c:pt idx="75834">
                  <c:v>116.5</c:v>
                </c:pt>
                <c:pt idx="75835">
                  <c:v>116.5</c:v>
                </c:pt>
                <c:pt idx="75836">
                  <c:v>116.5</c:v>
                </c:pt>
                <c:pt idx="75837">
                  <c:v>116.4</c:v>
                </c:pt>
                <c:pt idx="75838">
                  <c:v>116.4</c:v>
                </c:pt>
                <c:pt idx="75839">
                  <c:v>116.4</c:v>
                </c:pt>
                <c:pt idx="75840">
                  <c:v>116.4</c:v>
                </c:pt>
                <c:pt idx="75841">
                  <c:v>116.4</c:v>
                </c:pt>
                <c:pt idx="75842">
                  <c:v>116.3</c:v>
                </c:pt>
                <c:pt idx="75843">
                  <c:v>116.3</c:v>
                </c:pt>
                <c:pt idx="75844">
                  <c:v>116.3</c:v>
                </c:pt>
                <c:pt idx="75845">
                  <c:v>116.3</c:v>
                </c:pt>
                <c:pt idx="75846">
                  <c:v>116.2</c:v>
                </c:pt>
                <c:pt idx="75847">
                  <c:v>116.2</c:v>
                </c:pt>
                <c:pt idx="75848">
                  <c:v>116.2</c:v>
                </c:pt>
                <c:pt idx="75849">
                  <c:v>116.2</c:v>
                </c:pt>
                <c:pt idx="75850">
                  <c:v>116.2</c:v>
                </c:pt>
                <c:pt idx="75851">
                  <c:v>116.2</c:v>
                </c:pt>
                <c:pt idx="75852">
                  <c:v>116.2</c:v>
                </c:pt>
                <c:pt idx="75853">
                  <c:v>116.1</c:v>
                </c:pt>
                <c:pt idx="75854">
                  <c:v>116.1</c:v>
                </c:pt>
                <c:pt idx="75855">
                  <c:v>116.1</c:v>
                </c:pt>
                <c:pt idx="75856">
                  <c:v>116.1</c:v>
                </c:pt>
                <c:pt idx="75857">
                  <c:v>116.1</c:v>
                </c:pt>
                <c:pt idx="75858">
                  <c:v>116.1</c:v>
                </c:pt>
                <c:pt idx="75859">
                  <c:v>116.1</c:v>
                </c:pt>
                <c:pt idx="75860">
                  <c:v>116</c:v>
                </c:pt>
                <c:pt idx="75861">
                  <c:v>116</c:v>
                </c:pt>
                <c:pt idx="75862">
                  <c:v>116</c:v>
                </c:pt>
                <c:pt idx="75863">
                  <c:v>116</c:v>
                </c:pt>
                <c:pt idx="75864">
                  <c:v>116</c:v>
                </c:pt>
                <c:pt idx="75865">
                  <c:v>116</c:v>
                </c:pt>
                <c:pt idx="75866">
                  <c:v>116</c:v>
                </c:pt>
                <c:pt idx="75867">
                  <c:v>115.9</c:v>
                </c:pt>
                <c:pt idx="75868">
                  <c:v>115.9</c:v>
                </c:pt>
                <c:pt idx="75869">
                  <c:v>115.9</c:v>
                </c:pt>
                <c:pt idx="75870">
                  <c:v>115.9</c:v>
                </c:pt>
                <c:pt idx="75871">
                  <c:v>115.9</c:v>
                </c:pt>
                <c:pt idx="75872">
                  <c:v>115.9</c:v>
                </c:pt>
                <c:pt idx="75873">
                  <c:v>115.9</c:v>
                </c:pt>
                <c:pt idx="75874">
                  <c:v>115.9</c:v>
                </c:pt>
                <c:pt idx="75875">
                  <c:v>115.8</c:v>
                </c:pt>
                <c:pt idx="75876">
                  <c:v>115.8</c:v>
                </c:pt>
                <c:pt idx="75877">
                  <c:v>115.8</c:v>
                </c:pt>
                <c:pt idx="75878">
                  <c:v>115.8</c:v>
                </c:pt>
                <c:pt idx="75879">
                  <c:v>115.8</c:v>
                </c:pt>
                <c:pt idx="75880">
                  <c:v>115.8</c:v>
                </c:pt>
                <c:pt idx="75881">
                  <c:v>115.8</c:v>
                </c:pt>
                <c:pt idx="75882">
                  <c:v>115.8</c:v>
                </c:pt>
                <c:pt idx="75883">
                  <c:v>115.8</c:v>
                </c:pt>
                <c:pt idx="75884">
                  <c:v>115.7</c:v>
                </c:pt>
                <c:pt idx="75885">
                  <c:v>115.7</c:v>
                </c:pt>
                <c:pt idx="75886">
                  <c:v>115.7</c:v>
                </c:pt>
                <c:pt idx="75887">
                  <c:v>115.7</c:v>
                </c:pt>
                <c:pt idx="75888">
                  <c:v>115.7</c:v>
                </c:pt>
                <c:pt idx="75889">
                  <c:v>115.7</c:v>
                </c:pt>
                <c:pt idx="75890">
                  <c:v>115.7</c:v>
                </c:pt>
                <c:pt idx="75891">
                  <c:v>115.7</c:v>
                </c:pt>
                <c:pt idx="75892">
                  <c:v>115.7</c:v>
                </c:pt>
                <c:pt idx="75893">
                  <c:v>115.6</c:v>
                </c:pt>
                <c:pt idx="75894">
                  <c:v>115.6</c:v>
                </c:pt>
                <c:pt idx="75895">
                  <c:v>115.6</c:v>
                </c:pt>
                <c:pt idx="75896">
                  <c:v>115.6</c:v>
                </c:pt>
                <c:pt idx="75897">
                  <c:v>115.6</c:v>
                </c:pt>
                <c:pt idx="75898">
                  <c:v>115.6</c:v>
                </c:pt>
                <c:pt idx="75899">
                  <c:v>115.6</c:v>
                </c:pt>
                <c:pt idx="75900">
                  <c:v>115.6</c:v>
                </c:pt>
                <c:pt idx="75901">
                  <c:v>115.6</c:v>
                </c:pt>
                <c:pt idx="75902">
                  <c:v>115.5</c:v>
                </c:pt>
                <c:pt idx="75903">
                  <c:v>115.5</c:v>
                </c:pt>
                <c:pt idx="75904">
                  <c:v>115.5</c:v>
                </c:pt>
                <c:pt idx="75905">
                  <c:v>115.5</c:v>
                </c:pt>
                <c:pt idx="75906">
                  <c:v>115.5</c:v>
                </c:pt>
                <c:pt idx="75907">
                  <c:v>115.5</c:v>
                </c:pt>
                <c:pt idx="75908">
                  <c:v>115.5</c:v>
                </c:pt>
                <c:pt idx="75909">
                  <c:v>115.5</c:v>
                </c:pt>
                <c:pt idx="75910">
                  <c:v>115.5</c:v>
                </c:pt>
                <c:pt idx="75911">
                  <c:v>115.5</c:v>
                </c:pt>
                <c:pt idx="75912">
                  <c:v>115.4</c:v>
                </c:pt>
                <c:pt idx="75913">
                  <c:v>115.4</c:v>
                </c:pt>
                <c:pt idx="75914">
                  <c:v>115.4</c:v>
                </c:pt>
                <c:pt idx="75915">
                  <c:v>115.4</c:v>
                </c:pt>
                <c:pt idx="75916">
                  <c:v>115.4</c:v>
                </c:pt>
                <c:pt idx="75917">
                  <c:v>115.4</c:v>
                </c:pt>
                <c:pt idx="75918">
                  <c:v>115.4</c:v>
                </c:pt>
                <c:pt idx="75919">
                  <c:v>115.4</c:v>
                </c:pt>
                <c:pt idx="75920">
                  <c:v>115.4</c:v>
                </c:pt>
                <c:pt idx="75921">
                  <c:v>115.4</c:v>
                </c:pt>
                <c:pt idx="75922">
                  <c:v>115.4</c:v>
                </c:pt>
                <c:pt idx="75923">
                  <c:v>115.4</c:v>
                </c:pt>
                <c:pt idx="75924">
                  <c:v>115.4</c:v>
                </c:pt>
                <c:pt idx="75925">
                  <c:v>115.4</c:v>
                </c:pt>
                <c:pt idx="75926">
                  <c:v>115.4</c:v>
                </c:pt>
                <c:pt idx="75927">
                  <c:v>115.3</c:v>
                </c:pt>
                <c:pt idx="75928">
                  <c:v>115.3</c:v>
                </c:pt>
                <c:pt idx="75929">
                  <c:v>115.3</c:v>
                </c:pt>
                <c:pt idx="75930">
                  <c:v>115.3</c:v>
                </c:pt>
                <c:pt idx="75931">
                  <c:v>115.3</c:v>
                </c:pt>
                <c:pt idx="75932">
                  <c:v>115.3</c:v>
                </c:pt>
                <c:pt idx="75933">
                  <c:v>115.3</c:v>
                </c:pt>
                <c:pt idx="75934">
                  <c:v>115.3</c:v>
                </c:pt>
                <c:pt idx="75935">
                  <c:v>115.3</c:v>
                </c:pt>
                <c:pt idx="75936">
                  <c:v>115.3</c:v>
                </c:pt>
                <c:pt idx="75937">
                  <c:v>115.3</c:v>
                </c:pt>
                <c:pt idx="75938">
                  <c:v>115.3</c:v>
                </c:pt>
                <c:pt idx="75939">
                  <c:v>115.3</c:v>
                </c:pt>
                <c:pt idx="75940">
                  <c:v>115.3</c:v>
                </c:pt>
                <c:pt idx="75941">
                  <c:v>115.3</c:v>
                </c:pt>
                <c:pt idx="75942">
                  <c:v>115.3</c:v>
                </c:pt>
                <c:pt idx="75943">
                  <c:v>115.3</c:v>
                </c:pt>
                <c:pt idx="75944">
                  <c:v>115.3</c:v>
                </c:pt>
                <c:pt idx="75945">
                  <c:v>115.3</c:v>
                </c:pt>
                <c:pt idx="75946">
                  <c:v>115.3</c:v>
                </c:pt>
                <c:pt idx="75947">
                  <c:v>115.3</c:v>
                </c:pt>
                <c:pt idx="75948">
                  <c:v>115.3</c:v>
                </c:pt>
                <c:pt idx="75949">
                  <c:v>115.3</c:v>
                </c:pt>
                <c:pt idx="75950">
                  <c:v>115.3</c:v>
                </c:pt>
                <c:pt idx="75951">
                  <c:v>115.3</c:v>
                </c:pt>
                <c:pt idx="75952">
                  <c:v>115.3</c:v>
                </c:pt>
                <c:pt idx="75953">
                  <c:v>115.3</c:v>
                </c:pt>
                <c:pt idx="75954">
                  <c:v>115.3</c:v>
                </c:pt>
                <c:pt idx="75955">
                  <c:v>115.3</c:v>
                </c:pt>
                <c:pt idx="75956">
                  <c:v>115.3</c:v>
                </c:pt>
                <c:pt idx="75957">
                  <c:v>115.3</c:v>
                </c:pt>
                <c:pt idx="75958">
                  <c:v>115.3</c:v>
                </c:pt>
                <c:pt idx="75959">
                  <c:v>115.3</c:v>
                </c:pt>
                <c:pt idx="75960">
                  <c:v>115.3</c:v>
                </c:pt>
                <c:pt idx="75961">
                  <c:v>115.3</c:v>
                </c:pt>
                <c:pt idx="75962">
                  <c:v>115.3</c:v>
                </c:pt>
                <c:pt idx="75963">
                  <c:v>115.3</c:v>
                </c:pt>
                <c:pt idx="75964">
                  <c:v>115.3</c:v>
                </c:pt>
                <c:pt idx="75965">
                  <c:v>115.3</c:v>
                </c:pt>
                <c:pt idx="75966">
                  <c:v>115.3</c:v>
                </c:pt>
                <c:pt idx="75967">
                  <c:v>115.3</c:v>
                </c:pt>
                <c:pt idx="75968">
                  <c:v>115.3</c:v>
                </c:pt>
                <c:pt idx="75969">
                  <c:v>115.3</c:v>
                </c:pt>
                <c:pt idx="75970">
                  <c:v>115.3</c:v>
                </c:pt>
                <c:pt idx="75971">
                  <c:v>115.3</c:v>
                </c:pt>
                <c:pt idx="75972">
                  <c:v>115.3</c:v>
                </c:pt>
                <c:pt idx="75973">
                  <c:v>115.3</c:v>
                </c:pt>
                <c:pt idx="75974">
                  <c:v>115.4</c:v>
                </c:pt>
                <c:pt idx="75975">
                  <c:v>115.4</c:v>
                </c:pt>
                <c:pt idx="75976">
                  <c:v>115.4</c:v>
                </c:pt>
                <c:pt idx="75977">
                  <c:v>115.4</c:v>
                </c:pt>
                <c:pt idx="75978">
                  <c:v>115.4</c:v>
                </c:pt>
                <c:pt idx="75979">
                  <c:v>115.4</c:v>
                </c:pt>
                <c:pt idx="75980">
                  <c:v>115.4</c:v>
                </c:pt>
                <c:pt idx="75981">
                  <c:v>115.4</c:v>
                </c:pt>
                <c:pt idx="75982">
                  <c:v>115.4</c:v>
                </c:pt>
                <c:pt idx="75983">
                  <c:v>115.4</c:v>
                </c:pt>
                <c:pt idx="75984">
                  <c:v>115.4</c:v>
                </c:pt>
                <c:pt idx="75985">
                  <c:v>115.4</c:v>
                </c:pt>
                <c:pt idx="75986">
                  <c:v>115.4</c:v>
                </c:pt>
                <c:pt idx="75987">
                  <c:v>115.4</c:v>
                </c:pt>
                <c:pt idx="75988">
                  <c:v>115.5</c:v>
                </c:pt>
                <c:pt idx="75989">
                  <c:v>115.5</c:v>
                </c:pt>
                <c:pt idx="75990">
                  <c:v>115.5</c:v>
                </c:pt>
                <c:pt idx="75991">
                  <c:v>115.5</c:v>
                </c:pt>
                <c:pt idx="75992">
                  <c:v>115.5</c:v>
                </c:pt>
                <c:pt idx="75993">
                  <c:v>115.5</c:v>
                </c:pt>
                <c:pt idx="75994">
                  <c:v>115.5</c:v>
                </c:pt>
                <c:pt idx="75995">
                  <c:v>115.5</c:v>
                </c:pt>
                <c:pt idx="75996">
                  <c:v>115.5</c:v>
                </c:pt>
                <c:pt idx="75997">
                  <c:v>115.5</c:v>
                </c:pt>
                <c:pt idx="75998">
                  <c:v>115.6</c:v>
                </c:pt>
                <c:pt idx="75999">
                  <c:v>115.6</c:v>
                </c:pt>
                <c:pt idx="76000">
                  <c:v>115.6</c:v>
                </c:pt>
                <c:pt idx="76001">
                  <c:v>115.6</c:v>
                </c:pt>
                <c:pt idx="76002">
                  <c:v>115.6</c:v>
                </c:pt>
                <c:pt idx="76003">
                  <c:v>115.6</c:v>
                </c:pt>
                <c:pt idx="76004">
                  <c:v>115.6</c:v>
                </c:pt>
                <c:pt idx="76005">
                  <c:v>115.6</c:v>
                </c:pt>
                <c:pt idx="76006">
                  <c:v>115.6</c:v>
                </c:pt>
                <c:pt idx="76007">
                  <c:v>115.6</c:v>
                </c:pt>
                <c:pt idx="76008">
                  <c:v>115.7</c:v>
                </c:pt>
                <c:pt idx="76009">
                  <c:v>115.7</c:v>
                </c:pt>
                <c:pt idx="76010">
                  <c:v>115.7</c:v>
                </c:pt>
                <c:pt idx="76011">
                  <c:v>115.7</c:v>
                </c:pt>
                <c:pt idx="76012">
                  <c:v>115.7</c:v>
                </c:pt>
                <c:pt idx="76013">
                  <c:v>115.7</c:v>
                </c:pt>
                <c:pt idx="76014">
                  <c:v>115.7</c:v>
                </c:pt>
                <c:pt idx="76015">
                  <c:v>115.8</c:v>
                </c:pt>
                <c:pt idx="76016">
                  <c:v>115.8</c:v>
                </c:pt>
                <c:pt idx="76017">
                  <c:v>115.8</c:v>
                </c:pt>
                <c:pt idx="76018">
                  <c:v>115.8</c:v>
                </c:pt>
                <c:pt idx="76019">
                  <c:v>115.8</c:v>
                </c:pt>
                <c:pt idx="76020">
                  <c:v>115.8</c:v>
                </c:pt>
                <c:pt idx="76021">
                  <c:v>115.8</c:v>
                </c:pt>
                <c:pt idx="76022">
                  <c:v>115.9</c:v>
                </c:pt>
                <c:pt idx="76023">
                  <c:v>115.9</c:v>
                </c:pt>
                <c:pt idx="76024">
                  <c:v>115.9</c:v>
                </c:pt>
                <c:pt idx="76025">
                  <c:v>115.9</c:v>
                </c:pt>
                <c:pt idx="76026">
                  <c:v>115.9</c:v>
                </c:pt>
                <c:pt idx="76027">
                  <c:v>115.9</c:v>
                </c:pt>
                <c:pt idx="76028">
                  <c:v>116</c:v>
                </c:pt>
                <c:pt idx="76029">
                  <c:v>116</c:v>
                </c:pt>
                <c:pt idx="76030">
                  <c:v>116</c:v>
                </c:pt>
                <c:pt idx="76031">
                  <c:v>116</c:v>
                </c:pt>
                <c:pt idx="76032">
                  <c:v>116</c:v>
                </c:pt>
                <c:pt idx="76033">
                  <c:v>116</c:v>
                </c:pt>
                <c:pt idx="76034">
                  <c:v>116.1</c:v>
                </c:pt>
                <c:pt idx="76035">
                  <c:v>116.1</c:v>
                </c:pt>
                <c:pt idx="76036">
                  <c:v>116.1</c:v>
                </c:pt>
                <c:pt idx="76037">
                  <c:v>116.1</c:v>
                </c:pt>
                <c:pt idx="76038">
                  <c:v>116.1</c:v>
                </c:pt>
                <c:pt idx="76039">
                  <c:v>116.1</c:v>
                </c:pt>
                <c:pt idx="76040">
                  <c:v>116.1</c:v>
                </c:pt>
                <c:pt idx="76041">
                  <c:v>116.2</c:v>
                </c:pt>
                <c:pt idx="76042">
                  <c:v>116.2</c:v>
                </c:pt>
                <c:pt idx="76043">
                  <c:v>116.2</c:v>
                </c:pt>
                <c:pt idx="76044">
                  <c:v>116.2</c:v>
                </c:pt>
                <c:pt idx="76045">
                  <c:v>116.2</c:v>
                </c:pt>
                <c:pt idx="76046">
                  <c:v>116.2</c:v>
                </c:pt>
                <c:pt idx="76047">
                  <c:v>116.3</c:v>
                </c:pt>
                <c:pt idx="76048">
                  <c:v>116.3</c:v>
                </c:pt>
                <c:pt idx="76049">
                  <c:v>116.3</c:v>
                </c:pt>
                <c:pt idx="76050">
                  <c:v>116.3</c:v>
                </c:pt>
                <c:pt idx="76051">
                  <c:v>116.3</c:v>
                </c:pt>
                <c:pt idx="76052">
                  <c:v>116.3</c:v>
                </c:pt>
                <c:pt idx="76053">
                  <c:v>116.4</c:v>
                </c:pt>
                <c:pt idx="76054">
                  <c:v>116.4</c:v>
                </c:pt>
                <c:pt idx="76055">
                  <c:v>116.4</c:v>
                </c:pt>
                <c:pt idx="76056">
                  <c:v>116.4</c:v>
                </c:pt>
                <c:pt idx="76057">
                  <c:v>116.4</c:v>
                </c:pt>
                <c:pt idx="76058">
                  <c:v>116.5</c:v>
                </c:pt>
                <c:pt idx="76059">
                  <c:v>116.5</c:v>
                </c:pt>
                <c:pt idx="76060">
                  <c:v>116.5</c:v>
                </c:pt>
                <c:pt idx="76061">
                  <c:v>116.5</c:v>
                </c:pt>
                <c:pt idx="76062">
                  <c:v>116.5</c:v>
                </c:pt>
                <c:pt idx="76063">
                  <c:v>116.5</c:v>
                </c:pt>
                <c:pt idx="76064">
                  <c:v>116.6</c:v>
                </c:pt>
                <c:pt idx="76065">
                  <c:v>116.6</c:v>
                </c:pt>
                <c:pt idx="76066">
                  <c:v>116.6</c:v>
                </c:pt>
                <c:pt idx="76067">
                  <c:v>116.6</c:v>
                </c:pt>
                <c:pt idx="76068">
                  <c:v>116.6</c:v>
                </c:pt>
                <c:pt idx="76069">
                  <c:v>116.7</c:v>
                </c:pt>
                <c:pt idx="76070">
                  <c:v>116.7</c:v>
                </c:pt>
                <c:pt idx="76071">
                  <c:v>116.7</c:v>
                </c:pt>
                <c:pt idx="76072">
                  <c:v>116.7</c:v>
                </c:pt>
                <c:pt idx="76073">
                  <c:v>116.7</c:v>
                </c:pt>
                <c:pt idx="76074">
                  <c:v>116.7</c:v>
                </c:pt>
                <c:pt idx="76075">
                  <c:v>116.7</c:v>
                </c:pt>
                <c:pt idx="76076">
                  <c:v>116.8</c:v>
                </c:pt>
                <c:pt idx="76077">
                  <c:v>116.8</c:v>
                </c:pt>
                <c:pt idx="76078">
                  <c:v>116.8</c:v>
                </c:pt>
                <c:pt idx="76079">
                  <c:v>116.8</c:v>
                </c:pt>
                <c:pt idx="76080">
                  <c:v>116.8</c:v>
                </c:pt>
                <c:pt idx="76081">
                  <c:v>116.8</c:v>
                </c:pt>
                <c:pt idx="76082">
                  <c:v>116.8</c:v>
                </c:pt>
                <c:pt idx="76083">
                  <c:v>116.9</c:v>
                </c:pt>
                <c:pt idx="76084">
                  <c:v>116.9</c:v>
                </c:pt>
                <c:pt idx="76085">
                  <c:v>116.9</c:v>
                </c:pt>
                <c:pt idx="76086">
                  <c:v>116.9</c:v>
                </c:pt>
                <c:pt idx="76087">
                  <c:v>116.9</c:v>
                </c:pt>
                <c:pt idx="76088">
                  <c:v>116.9</c:v>
                </c:pt>
                <c:pt idx="76089">
                  <c:v>117</c:v>
                </c:pt>
                <c:pt idx="76090">
                  <c:v>117</c:v>
                </c:pt>
                <c:pt idx="76091">
                  <c:v>117</c:v>
                </c:pt>
                <c:pt idx="76092">
                  <c:v>117</c:v>
                </c:pt>
                <c:pt idx="76093">
                  <c:v>117</c:v>
                </c:pt>
                <c:pt idx="76094">
                  <c:v>117</c:v>
                </c:pt>
                <c:pt idx="76095">
                  <c:v>117.1</c:v>
                </c:pt>
                <c:pt idx="76096">
                  <c:v>117.1</c:v>
                </c:pt>
                <c:pt idx="76097">
                  <c:v>117.1</c:v>
                </c:pt>
                <c:pt idx="76098">
                  <c:v>117.1</c:v>
                </c:pt>
                <c:pt idx="76099">
                  <c:v>117.1</c:v>
                </c:pt>
                <c:pt idx="76100">
                  <c:v>117.1</c:v>
                </c:pt>
                <c:pt idx="76101">
                  <c:v>117.1</c:v>
                </c:pt>
                <c:pt idx="76102">
                  <c:v>117.1</c:v>
                </c:pt>
                <c:pt idx="76103">
                  <c:v>117.1</c:v>
                </c:pt>
                <c:pt idx="76104">
                  <c:v>117.1</c:v>
                </c:pt>
                <c:pt idx="76105">
                  <c:v>117.2</c:v>
                </c:pt>
                <c:pt idx="76106">
                  <c:v>117.2</c:v>
                </c:pt>
                <c:pt idx="76107">
                  <c:v>117.2</c:v>
                </c:pt>
                <c:pt idx="76108">
                  <c:v>117.2</c:v>
                </c:pt>
                <c:pt idx="76109">
                  <c:v>117.2</c:v>
                </c:pt>
                <c:pt idx="76110">
                  <c:v>117.2</c:v>
                </c:pt>
                <c:pt idx="76111">
                  <c:v>117.2</c:v>
                </c:pt>
                <c:pt idx="76112">
                  <c:v>117.2</c:v>
                </c:pt>
                <c:pt idx="76113">
                  <c:v>117.3</c:v>
                </c:pt>
                <c:pt idx="76114">
                  <c:v>117.3</c:v>
                </c:pt>
                <c:pt idx="76115">
                  <c:v>117.3</c:v>
                </c:pt>
                <c:pt idx="76116">
                  <c:v>117.3</c:v>
                </c:pt>
                <c:pt idx="76117">
                  <c:v>117.3</c:v>
                </c:pt>
                <c:pt idx="76118">
                  <c:v>117.3</c:v>
                </c:pt>
                <c:pt idx="76119">
                  <c:v>117.3</c:v>
                </c:pt>
                <c:pt idx="76120">
                  <c:v>117.3</c:v>
                </c:pt>
                <c:pt idx="76121">
                  <c:v>117.3</c:v>
                </c:pt>
                <c:pt idx="76122">
                  <c:v>117.4</c:v>
                </c:pt>
                <c:pt idx="76123">
                  <c:v>117.4</c:v>
                </c:pt>
                <c:pt idx="76124">
                  <c:v>117.4</c:v>
                </c:pt>
                <c:pt idx="76125">
                  <c:v>117.4</c:v>
                </c:pt>
                <c:pt idx="76126">
                  <c:v>117.4</c:v>
                </c:pt>
                <c:pt idx="76127">
                  <c:v>117.4</c:v>
                </c:pt>
                <c:pt idx="76128">
                  <c:v>117.4</c:v>
                </c:pt>
                <c:pt idx="76129">
                  <c:v>117.4</c:v>
                </c:pt>
                <c:pt idx="76130">
                  <c:v>117.4</c:v>
                </c:pt>
                <c:pt idx="76131">
                  <c:v>117.4</c:v>
                </c:pt>
                <c:pt idx="76132">
                  <c:v>117.4</c:v>
                </c:pt>
                <c:pt idx="76133">
                  <c:v>117.4</c:v>
                </c:pt>
                <c:pt idx="76134">
                  <c:v>117.5</c:v>
                </c:pt>
                <c:pt idx="76135">
                  <c:v>117.5</c:v>
                </c:pt>
                <c:pt idx="76136">
                  <c:v>117.5</c:v>
                </c:pt>
                <c:pt idx="76137">
                  <c:v>117.5</c:v>
                </c:pt>
                <c:pt idx="76138">
                  <c:v>117.5</c:v>
                </c:pt>
                <c:pt idx="76139">
                  <c:v>117.5</c:v>
                </c:pt>
                <c:pt idx="76140">
                  <c:v>117.5</c:v>
                </c:pt>
                <c:pt idx="76141">
                  <c:v>117.5</c:v>
                </c:pt>
                <c:pt idx="76142">
                  <c:v>117.5</c:v>
                </c:pt>
                <c:pt idx="76143">
                  <c:v>117.5</c:v>
                </c:pt>
                <c:pt idx="76144">
                  <c:v>117.5</c:v>
                </c:pt>
                <c:pt idx="76145">
                  <c:v>117.5</c:v>
                </c:pt>
                <c:pt idx="76146">
                  <c:v>117.5</c:v>
                </c:pt>
                <c:pt idx="76147">
                  <c:v>117.5</c:v>
                </c:pt>
                <c:pt idx="76148">
                  <c:v>117.5</c:v>
                </c:pt>
                <c:pt idx="76149">
                  <c:v>117.5</c:v>
                </c:pt>
                <c:pt idx="76150">
                  <c:v>117.5</c:v>
                </c:pt>
                <c:pt idx="76151">
                  <c:v>117.5</c:v>
                </c:pt>
                <c:pt idx="76152">
                  <c:v>117.6</c:v>
                </c:pt>
                <c:pt idx="76153">
                  <c:v>117.5</c:v>
                </c:pt>
                <c:pt idx="76154">
                  <c:v>117.5</c:v>
                </c:pt>
                <c:pt idx="76155">
                  <c:v>117.6</c:v>
                </c:pt>
                <c:pt idx="76156">
                  <c:v>117.6</c:v>
                </c:pt>
                <c:pt idx="76157">
                  <c:v>117.6</c:v>
                </c:pt>
                <c:pt idx="76158">
                  <c:v>117.6</c:v>
                </c:pt>
                <c:pt idx="76159">
                  <c:v>117.6</c:v>
                </c:pt>
                <c:pt idx="76160">
                  <c:v>117.6</c:v>
                </c:pt>
                <c:pt idx="76161">
                  <c:v>117.6</c:v>
                </c:pt>
                <c:pt idx="76162">
                  <c:v>117.6</c:v>
                </c:pt>
                <c:pt idx="76163">
                  <c:v>117.6</c:v>
                </c:pt>
                <c:pt idx="76164">
                  <c:v>117.6</c:v>
                </c:pt>
                <c:pt idx="76165">
                  <c:v>117.6</c:v>
                </c:pt>
                <c:pt idx="76166">
                  <c:v>117.6</c:v>
                </c:pt>
                <c:pt idx="76167">
                  <c:v>117.6</c:v>
                </c:pt>
                <c:pt idx="76168">
                  <c:v>117.5</c:v>
                </c:pt>
                <c:pt idx="76169">
                  <c:v>117.6</c:v>
                </c:pt>
                <c:pt idx="76170">
                  <c:v>117.6</c:v>
                </c:pt>
                <c:pt idx="76171">
                  <c:v>117.5</c:v>
                </c:pt>
                <c:pt idx="76172">
                  <c:v>117.5</c:v>
                </c:pt>
                <c:pt idx="76173">
                  <c:v>117.5</c:v>
                </c:pt>
                <c:pt idx="76174">
                  <c:v>117.5</c:v>
                </c:pt>
                <c:pt idx="76175">
                  <c:v>117.5</c:v>
                </c:pt>
                <c:pt idx="76176">
                  <c:v>117.5</c:v>
                </c:pt>
                <c:pt idx="76177">
                  <c:v>117.5</c:v>
                </c:pt>
                <c:pt idx="76178">
                  <c:v>117.5</c:v>
                </c:pt>
                <c:pt idx="76179">
                  <c:v>117.5</c:v>
                </c:pt>
                <c:pt idx="76180">
                  <c:v>117.5</c:v>
                </c:pt>
                <c:pt idx="76181">
                  <c:v>117.5</c:v>
                </c:pt>
                <c:pt idx="76182">
                  <c:v>117.5</c:v>
                </c:pt>
                <c:pt idx="76183">
                  <c:v>117.5</c:v>
                </c:pt>
                <c:pt idx="76184">
                  <c:v>117.5</c:v>
                </c:pt>
                <c:pt idx="76185">
                  <c:v>117.5</c:v>
                </c:pt>
                <c:pt idx="76186">
                  <c:v>117.5</c:v>
                </c:pt>
                <c:pt idx="76187">
                  <c:v>117.5</c:v>
                </c:pt>
                <c:pt idx="76188">
                  <c:v>117.4</c:v>
                </c:pt>
                <c:pt idx="76189">
                  <c:v>117.4</c:v>
                </c:pt>
                <c:pt idx="76190">
                  <c:v>117.4</c:v>
                </c:pt>
                <c:pt idx="76191">
                  <c:v>117.4</c:v>
                </c:pt>
                <c:pt idx="76192">
                  <c:v>117.4</c:v>
                </c:pt>
                <c:pt idx="76193">
                  <c:v>117.4</c:v>
                </c:pt>
                <c:pt idx="76194">
                  <c:v>117.4</c:v>
                </c:pt>
                <c:pt idx="76195">
                  <c:v>117.4</c:v>
                </c:pt>
                <c:pt idx="76196">
                  <c:v>117.4</c:v>
                </c:pt>
                <c:pt idx="76197">
                  <c:v>117.4</c:v>
                </c:pt>
                <c:pt idx="76198">
                  <c:v>117.4</c:v>
                </c:pt>
                <c:pt idx="76199">
                  <c:v>117.4</c:v>
                </c:pt>
                <c:pt idx="76200">
                  <c:v>117.4</c:v>
                </c:pt>
                <c:pt idx="76201">
                  <c:v>117.3</c:v>
                </c:pt>
                <c:pt idx="76202">
                  <c:v>117.3</c:v>
                </c:pt>
                <c:pt idx="76203">
                  <c:v>117.3</c:v>
                </c:pt>
                <c:pt idx="76204">
                  <c:v>117.3</c:v>
                </c:pt>
                <c:pt idx="76205">
                  <c:v>117.3</c:v>
                </c:pt>
                <c:pt idx="76206">
                  <c:v>117.3</c:v>
                </c:pt>
                <c:pt idx="76207">
                  <c:v>117.3</c:v>
                </c:pt>
                <c:pt idx="76208">
                  <c:v>117.3</c:v>
                </c:pt>
                <c:pt idx="76209">
                  <c:v>117.2</c:v>
                </c:pt>
                <c:pt idx="76210">
                  <c:v>117.2</c:v>
                </c:pt>
                <c:pt idx="76211">
                  <c:v>117.2</c:v>
                </c:pt>
                <c:pt idx="76212">
                  <c:v>117.2</c:v>
                </c:pt>
                <c:pt idx="76213">
                  <c:v>117.2</c:v>
                </c:pt>
                <c:pt idx="76214">
                  <c:v>117.2</c:v>
                </c:pt>
                <c:pt idx="76215">
                  <c:v>117.2</c:v>
                </c:pt>
                <c:pt idx="76216">
                  <c:v>117.2</c:v>
                </c:pt>
                <c:pt idx="76217">
                  <c:v>117.2</c:v>
                </c:pt>
                <c:pt idx="76218">
                  <c:v>117.1</c:v>
                </c:pt>
                <c:pt idx="76219">
                  <c:v>117.1</c:v>
                </c:pt>
                <c:pt idx="76220">
                  <c:v>117.1</c:v>
                </c:pt>
                <c:pt idx="76221">
                  <c:v>117.1</c:v>
                </c:pt>
                <c:pt idx="76222">
                  <c:v>117.1</c:v>
                </c:pt>
                <c:pt idx="76223">
                  <c:v>117.1</c:v>
                </c:pt>
                <c:pt idx="76224">
                  <c:v>117.1</c:v>
                </c:pt>
                <c:pt idx="76225">
                  <c:v>117</c:v>
                </c:pt>
                <c:pt idx="76226">
                  <c:v>117</c:v>
                </c:pt>
                <c:pt idx="76227">
                  <c:v>117</c:v>
                </c:pt>
                <c:pt idx="76228">
                  <c:v>117</c:v>
                </c:pt>
                <c:pt idx="76229">
                  <c:v>117</c:v>
                </c:pt>
                <c:pt idx="76230">
                  <c:v>117</c:v>
                </c:pt>
                <c:pt idx="76231">
                  <c:v>117</c:v>
                </c:pt>
                <c:pt idx="76232">
                  <c:v>117</c:v>
                </c:pt>
                <c:pt idx="76233">
                  <c:v>116.9</c:v>
                </c:pt>
                <c:pt idx="76234">
                  <c:v>116.9</c:v>
                </c:pt>
                <c:pt idx="76235">
                  <c:v>116.9</c:v>
                </c:pt>
                <c:pt idx="76236">
                  <c:v>116.9</c:v>
                </c:pt>
                <c:pt idx="76237">
                  <c:v>116.9</c:v>
                </c:pt>
                <c:pt idx="76238">
                  <c:v>116.9</c:v>
                </c:pt>
                <c:pt idx="76239">
                  <c:v>116.9</c:v>
                </c:pt>
                <c:pt idx="76240">
                  <c:v>116.8</c:v>
                </c:pt>
                <c:pt idx="76241">
                  <c:v>116.8</c:v>
                </c:pt>
                <c:pt idx="76242">
                  <c:v>116.8</c:v>
                </c:pt>
                <c:pt idx="76243">
                  <c:v>116.8</c:v>
                </c:pt>
                <c:pt idx="76244">
                  <c:v>116.8</c:v>
                </c:pt>
                <c:pt idx="76245">
                  <c:v>116.8</c:v>
                </c:pt>
                <c:pt idx="76246">
                  <c:v>116.8</c:v>
                </c:pt>
                <c:pt idx="76247">
                  <c:v>116.7</c:v>
                </c:pt>
                <c:pt idx="76248">
                  <c:v>116.7</c:v>
                </c:pt>
                <c:pt idx="76249">
                  <c:v>116.7</c:v>
                </c:pt>
                <c:pt idx="76250">
                  <c:v>116.7</c:v>
                </c:pt>
                <c:pt idx="76251">
                  <c:v>116.7</c:v>
                </c:pt>
                <c:pt idx="76252">
                  <c:v>116.7</c:v>
                </c:pt>
                <c:pt idx="76253">
                  <c:v>116.7</c:v>
                </c:pt>
                <c:pt idx="76254">
                  <c:v>116.6</c:v>
                </c:pt>
                <c:pt idx="76255">
                  <c:v>116.6</c:v>
                </c:pt>
                <c:pt idx="76256">
                  <c:v>116.6</c:v>
                </c:pt>
                <c:pt idx="76257">
                  <c:v>116.6</c:v>
                </c:pt>
                <c:pt idx="76258">
                  <c:v>116.6</c:v>
                </c:pt>
                <c:pt idx="76259">
                  <c:v>116.5</c:v>
                </c:pt>
                <c:pt idx="76260">
                  <c:v>116.5</c:v>
                </c:pt>
                <c:pt idx="76261">
                  <c:v>116.5</c:v>
                </c:pt>
                <c:pt idx="76262">
                  <c:v>116.5</c:v>
                </c:pt>
                <c:pt idx="76263">
                  <c:v>116.5</c:v>
                </c:pt>
                <c:pt idx="76264">
                  <c:v>116.5</c:v>
                </c:pt>
                <c:pt idx="76265">
                  <c:v>116.5</c:v>
                </c:pt>
                <c:pt idx="76266">
                  <c:v>116.4</c:v>
                </c:pt>
                <c:pt idx="76267">
                  <c:v>116.4</c:v>
                </c:pt>
                <c:pt idx="76268">
                  <c:v>116.4</c:v>
                </c:pt>
                <c:pt idx="76269">
                  <c:v>116.4</c:v>
                </c:pt>
                <c:pt idx="76270">
                  <c:v>116.4</c:v>
                </c:pt>
                <c:pt idx="76271">
                  <c:v>116.4</c:v>
                </c:pt>
                <c:pt idx="76272">
                  <c:v>116.4</c:v>
                </c:pt>
                <c:pt idx="76273">
                  <c:v>116.3</c:v>
                </c:pt>
                <c:pt idx="76274">
                  <c:v>116.3</c:v>
                </c:pt>
                <c:pt idx="76275">
                  <c:v>116.3</c:v>
                </c:pt>
                <c:pt idx="76276">
                  <c:v>116.3</c:v>
                </c:pt>
                <c:pt idx="76277">
                  <c:v>116.3</c:v>
                </c:pt>
                <c:pt idx="76278">
                  <c:v>116.3</c:v>
                </c:pt>
                <c:pt idx="76279">
                  <c:v>116.3</c:v>
                </c:pt>
                <c:pt idx="76280">
                  <c:v>116.2</c:v>
                </c:pt>
                <c:pt idx="76281">
                  <c:v>116.2</c:v>
                </c:pt>
                <c:pt idx="76282">
                  <c:v>116.2</c:v>
                </c:pt>
                <c:pt idx="76283">
                  <c:v>116.2</c:v>
                </c:pt>
                <c:pt idx="76284">
                  <c:v>116.2</c:v>
                </c:pt>
                <c:pt idx="76285">
                  <c:v>116.2</c:v>
                </c:pt>
                <c:pt idx="76286">
                  <c:v>116.2</c:v>
                </c:pt>
                <c:pt idx="76287">
                  <c:v>116.1</c:v>
                </c:pt>
                <c:pt idx="76288">
                  <c:v>116.1</c:v>
                </c:pt>
                <c:pt idx="76289">
                  <c:v>116.1</c:v>
                </c:pt>
                <c:pt idx="76290">
                  <c:v>116.1</c:v>
                </c:pt>
                <c:pt idx="76291">
                  <c:v>116.1</c:v>
                </c:pt>
                <c:pt idx="76292">
                  <c:v>116.1</c:v>
                </c:pt>
                <c:pt idx="76293">
                  <c:v>116.1</c:v>
                </c:pt>
                <c:pt idx="76294">
                  <c:v>116.1</c:v>
                </c:pt>
                <c:pt idx="76295">
                  <c:v>116.1</c:v>
                </c:pt>
                <c:pt idx="76296">
                  <c:v>116</c:v>
                </c:pt>
                <c:pt idx="76297">
                  <c:v>116</c:v>
                </c:pt>
                <c:pt idx="76298">
                  <c:v>116</c:v>
                </c:pt>
                <c:pt idx="76299">
                  <c:v>116</c:v>
                </c:pt>
                <c:pt idx="76300">
                  <c:v>116</c:v>
                </c:pt>
                <c:pt idx="76301">
                  <c:v>116</c:v>
                </c:pt>
                <c:pt idx="76302">
                  <c:v>116</c:v>
                </c:pt>
                <c:pt idx="76303">
                  <c:v>115.9</c:v>
                </c:pt>
                <c:pt idx="76304">
                  <c:v>115.9</c:v>
                </c:pt>
                <c:pt idx="76305">
                  <c:v>115.9</c:v>
                </c:pt>
                <c:pt idx="76306">
                  <c:v>115.9</c:v>
                </c:pt>
                <c:pt idx="76307">
                  <c:v>115.9</c:v>
                </c:pt>
                <c:pt idx="76308">
                  <c:v>115.9</c:v>
                </c:pt>
                <c:pt idx="76309">
                  <c:v>115.9</c:v>
                </c:pt>
                <c:pt idx="76310">
                  <c:v>115.9</c:v>
                </c:pt>
                <c:pt idx="76311">
                  <c:v>115.9</c:v>
                </c:pt>
                <c:pt idx="76312">
                  <c:v>115.8</c:v>
                </c:pt>
                <c:pt idx="76313">
                  <c:v>115.8</c:v>
                </c:pt>
                <c:pt idx="76314">
                  <c:v>115.8</c:v>
                </c:pt>
                <c:pt idx="76315">
                  <c:v>115.8</c:v>
                </c:pt>
                <c:pt idx="76316">
                  <c:v>115.8</c:v>
                </c:pt>
                <c:pt idx="76317">
                  <c:v>115.8</c:v>
                </c:pt>
                <c:pt idx="76318">
                  <c:v>115.8</c:v>
                </c:pt>
                <c:pt idx="76319">
                  <c:v>115.8</c:v>
                </c:pt>
                <c:pt idx="76320">
                  <c:v>115.8</c:v>
                </c:pt>
                <c:pt idx="76321">
                  <c:v>115.7</c:v>
                </c:pt>
                <c:pt idx="76322">
                  <c:v>115.7</c:v>
                </c:pt>
                <c:pt idx="76323">
                  <c:v>115.7</c:v>
                </c:pt>
                <c:pt idx="76324">
                  <c:v>115.7</c:v>
                </c:pt>
                <c:pt idx="76325">
                  <c:v>115.7</c:v>
                </c:pt>
                <c:pt idx="76326">
                  <c:v>115.7</c:v>
                </c:pt>
                <c:pt idx="76327">
                  <c:v>115.7</c:v>
                </c:pt>
                <c:pt idx="76328">
                  <c:v>115.7</c:v>
                </c:pt>
                <c:pt idx="76329">
                  <c:v>115.7</c:v>
                </c:pt>
                <c:pt idx="76330">
                  <c:v>115.6</c:v>
                </c:pt>
                <c:pt idx="76331">
                  <c:v>115.6</c:v>
                </c:pt>
                <c:pt idx="76332">
                  <c:v>115.6</c:v>
                </c:pt>
                <c:pt idx="76333">
                  <c:v>115.6</c:v>
                </c:pt>
                <c:pt idx="76334">
                  <c:v>115.6</c:v>
                </c:pt>
                <c:pt idx="76335">
                  <c:v>115.6</c:v>
                </c:pt>
                <c:pt idx="76336">
                  <c:v>115.6</c:v>
                </c:pt>
                <c:pt idx="76337">
                  <c:v>115.6</c:v>
                </c:pt>
                <c:pt idx="76338">
                  <c:v>115.6</c:v>
                </c:pt>
                <c:pt idx="76339">
                  <c:v>115.6</c:v>
                </c:pt>
                <c:pt idx="76340">
                  <c:v>115.6</c:v>
                </c:pt>
                <c:pt idx="76341">
                  <c:v>115.6</c:v>
                </c:pt>
                <c:pt idx="76342">
                  <c:v>115.6</c:v>
                </c:pt>
                <c:pt idx="76343">
                  <c:v>115.6</c:v>
                </c:pt>
                <c:pt idx="76344">
                  <c:v>115.6</c:v>
                </c:pt>
                <c:pt idx="76345">
                  <c:v>115.5</c:v>
                </c:pt>
                <c:pt idx="76346">
                  <c:v>115.5</c:v>
                </c:pt>
                <c:pt idx="76347">
                  <c:v>115.5</c:v>
                </c:pt>
                <c:pt idx="76348">
                  <c:v>115.5</c:v>
                </c:pt>
                <c:pt idx="76349">
                  <c:v>115.5</c:v>
                </c:pt>
                <c:pt idx="76350">
                  <c:v>115.5</c:v>
                </c:pt>
                <c:pt idx="76351">
                  <c:v>115.5</c:v>
                </c:pt>
                <c:pt idx="76352">
                  <c:v>115.5</c:v>
                </c:pt>
                <c:pt idx="76353">
                  <c:v>115.5</c:v>
                </c:pt>
                <c:pt idx="76354">
                  <c:v>115.5</c:v>
                </c:pt>
                <c:pt idx="76355">
                  <c:v>115.5</c:v>
                </c:pt>
                <c:pt idx="76356">
                  <c:v>115.5</c:v>
                </c:pt>
                <c:pt idx="76357">
                  <c:v>115.5</c:v>
                </c:pt>
                <c:pt idx="76358">
                  <c:v>115.5</c:v>
                </c:pt>
                <c:pt idx="76359">
                  <c:v>115.5</c:v>
                </c:pt>
                <c:pt idx="76360">
                  <c:v>115.5</c:v>
                </c:pt>
                <c:pt idx="76361">
                  <c:v>115.5</c:v>
                </c:pt>
                <c:pt idx="76362">
                  <c:v>115.5</c:v>
                </c:pt>
                <c:pt idx="76363">
                  <c:v>115.5</c:v>
                </c:pt>
                <c:pt idx="76364">
                  <c:v>115.5</c:v>
                </c:pt>
                <c:pt idx="76365">
                  <c:v>115.5</c:v>
                </c:pt>
                <c:pt idx="76366">
                  <c:v>115.5</c:v>
                </c:pt>
                <c:pt idx="76367">
                  <c:v>115.5</c:v>
                </c:pt>
                <c:pt idx="76368">
                  <c:v>115.5</c:v>
                </c:pt>
                <c:pt idx="76369">
                  <c:v>115.5</c:v>
                </c:pt>
                <c:pt idx="76370">
                  <c:v>115.5</c:v>
                </c:pt>
                <c:pt idx="76371">
                  <c:v>115.5</c:v>
                </c:pt>
                <c:pt idx="76372">
                  <c:v>115.5</c:v>
                </c:pt>
                <c:pt idx="76373">
                  <c:v>115.5</c:v>
                </c:pt>
                <c:pt idx="76374">
                  <c:v>115.5</c:v>
                </c:pt>
                <c:pt idx="76375">
                  <c:v>115.5</c:v>
                </c:pt>
                <c:pt idx="76376">
                  <c:v>115.5</c:v>
                </c:pt>
                <c:pt idx="76377">
                  <c:v>115.5</c:v>
                </c:pt>
                <c:pt idx="76378">
                  <c:v>115.5</c:v>
                </c:pt>
                <c:pt idx="76379">
                  <c:v>115.5</c:v>
                </c:pt>
                <c:pt idx="76380">
                  <c:v>115.5</c:v>
                </c:pt>
                <c:pt idx="76381">
                  <c:v>115.5</c:v>
                </c:pt>
                <c:pt idx="76382">
                  <c:v>115.5</c:v>
                </c:pt>
                <c:pt idx="76383">
                  <c:v>115.5</c:v>
                </c:pt>
                <c:pt idx="76384">
                  <c:v>115.5</c:v>
                </c:pt>
                <c:pt idx="76385">
                  <c:v>115.5</c:v>
                </c:pt>
                <c:pt idx="76386">
                  <c:v>115.5</c:v>
                </c:pt>
                <c:pt idx="76387">
                  <c:v>115.5</c:v>
                </c:pt>
                <c:pt idx="76388">
                  <c:v>115.5</c:v>
                </c:pt>
                <c:pt idx="76389">
                  <c:v>115.5</c:v>
                </c:pt>
                <c:pt idx="76390">
                  <c:v>115.6</c:v>
                </c:pt>
                <c:pt idx="76391">
                  <c:v>115.6</c:v>
                </c:pt>
                <c:pt idx="76392">
                  <c:v>115.6</c:v>
                </c:pt>
                <c:pt idx="76393">
                  <c:v>115.6</c:v>
                </c:pt>
                <c:pt idx="76394">
                  <c:v>115.6</c:v>
                </c:pt>
                <c:pt idx="76395">
                  <c:v>115.6</c:v>
                </c:pt>
                <c:pt idx="76396">
                  <c:v>115.6</c:v>
                </c:pt>
                <c:pt idx="76397">
                  <c:v>115.6</c:v>
                </c:pt>
                <c:pt idx="76398">
                  <c:v>115.6</c:v>
                </c:pt>
                <c:pt idx="76399">
                  <c:v>115.6</c:v>
                </c:pt>
                <c:pt idx="76400">
                  <c:v>115.6</c:v>
                </c:pt>
                <c:pt idx="76401">
                  <c:v>115.6</c:v>
                </c:pt>
                <c:pt idx="76402">
                  <c:v>115.6</c:v>
                </c:pt>
                <c:pt idx="76403">
                  <c:v>115.6</c:v>
                </c:pt>
                <c:pt idx="76404">
                  <c:v>115.7</c:v>
                </c:pt>
                <c:pt idx="76405">
                  <c:v>115.7</c:v>
                </c:pt>
                <c:pt idx="76406">
                  <c:v>115.7</c:v>
                </c:pt>
                <c:pt idx="76407">
                  <c:v>115.7</c:v>
                </c:pt>
                <c:pt idx="76408">
                  <c:v>115.7</c:v>
                </c:pt>
                <c:pt idx="76409">
                  <c:v>115.7</c:v>
                </c:pt>
                <c:pt idx="76410">
                  <c:v>115.7</c:v>
                </c:pt>
                <c:pt idx="76411">
                  <c:v>115.7</c:v>
                </c:pt>
                <c:pt idx="76412">
                  <c:v>115.7</c:v>
                </c:pt>
                <c:pt idx="76413">
                  <c:v>115.7</c:v>
                </c:pt>
                <c:pt idx="76414">
                  <c:v>115.8</c:v>
                </c:pt>
                <c:pt idx="76415">
                  <c:v>115.8</c:v>
                </c:pt>
                <c:pt idx="76416">
                  <c:v>115.8</c:v>
                </c:pt>
                <c:pt idx="76417">
                  <c:v>115.8</c:v>
                </c:pt>
                <c:pt idx="76418">
                  <c:v>115.8</c:v>
                </c:pt>
                <c:pt idx="76419">
                  <c:v>115.8</c:v>
                </c:pt>
                <c:pt idx="76420">
                  <c:v>115.8</c:v>
                </c:pt>
                <c:pt idx="76421">
                  <c:v>115.8</c:v>
                </c:pt>
                <c:pt idx="76422">
                  <c:v>115.8</c:v>
                </c:pt>
                <c:pt idx="76423">
                  <c:v>115.9</c:v>
                </c:pt>
                <c:pt idx="76424">
                  <c:v>115.9</c:v>
                </c:pt>
                <c:pt idx="76425">
                  <c:v>115.9</c:v>
                </c:pt>
                <c:pt idx="76426">
                  <c:v>115.9</c:v>
                </c:pt>
                <c:pt idx="76427">
                  <c:v>115.9</c:v>
                </c:pt>
                <c:pt idx="76428">
                  <c:v>115.9</c:v>
                </c:pt>
                <c:pt idx="76429">
                  <c:v>115.9</c:v>
                </c:pt>
                <c:pt idx="76430">
                  <c:v>115.9</c:v>
                </c:pt>
                <c:pt idx="76431">
                  <c:v>116</c:v>
                </c:pt>
                <c:pt idx="76432">
                  <c:v>116</c:v>
                </c:pt>
                <c:pt idx="76433">
                  <c:v>116</c:v>
                </c:pt>
                <c:pt idx="76434">
                  <c:v>116</c:v>
                </c:pt>
                <c:pt idx="76435">
                  <c:v>116</c:v>
                </c:pt>
                <c:pt idx="76436">
                  <c:v>116</c:v>
                </c:pt>
                <c:pt idx="76437">
                  <c:v>116</c:v>
                </c:pt>
                <c:pt idx="76438">
                  <c:v>116</c:v>
                </c:pt>
                <c:pt idx="76439">
                  <c:v>116.1</c:v>
                </c:pt>
                <c:pt idx="76440">
                  <c:v>116.1</c:v>
                </c:pt>
                <c:pt idx="76441">
                  <c:v>116.1</c:v>
                </c:pt>
                <c:pt idx="76442">
                  <c:v>116.1</c:v>
                </c:pt>
                <c:pt idx="76443">
                  <c:v>116.1</c:v>
                </c:pt>
                <c:pt idx="76444">
                  <c:v>116.1</c:v>
                </c:pt>
                <c:pt idx="76445">
                  <c:v>116.2</c:v>
                </c:pt>
                <c:pt idx="76446">
                  <c:v>116.2</c:v>
                </c:pt>
                <c:pt idx="76447">
                  <c:v>116.2</c:v>
                </c:pt>
                <c:pt idx="76448">
                  <c:v>116.2</c:v>
                </c:pt>
                <c:pt idx="76449">
                  <c:v>116.2</c:v>
                </c:pt>
                <c:pt idx="76450">
                  <c:v>116.2</c:v>
                </c:pt>
                <c:pt idx="76451">
                  <c:v>116.3</c:v>
                </c:pt>
                <c:pt idx="76452">
                  <c:v>116.3</c:v>
                </c:pt>
                <c:pt idx="76453">
                  <c:v>116.3</c:v>
                </c:pt>
                <c:pt idx="76454">
                  <c:v>116.3</c:v>
                </c:pt>
                <c:pt idx="76455">
                  <c:v>116.3</c:v>
                </c:pt>
                <c:pt idx="76456">
                  <c:v>116.3</c:v>
                </c:pt>
                <c:pt idx="76457">
                  <c:v>116.4</c:v>
                </c:pt>
                <c:pt idx="76458">
                  <c:v>116.4</c:v>
                </c:pt>
                <c:pt idx="76459">
                  <c:v>116.4</c:v>
                </c:pt>
                <c:pt idx="76460">
                  <c:v>116.4</c:v>
                </c:pt>
                <c:pt idx="76461">
                  <c:v>116.4</c:v>
                </c:pt>
                <c:pt idx="76462">
                  <c:v>116.4</c:v>
                </c:pt>
                <c:pt idx="76463">
                  <c:v>116.5</c:v>
                </c:pt>
                <c:pt idx="76464">
                  <c:v>116.5</c:v>
                </c:pt>
                <c:pt idx="76465">
                  <c:v>116.5</c:v>
                </c:pt>
                <c:pt idx="76466">
                  <c:v>116.5</c:v>
                </c:pt>
                <c:pt idx="76467">
                  <c:v>116.5</c:v>
                </c:pt>
                <c:pt idx="76468">
                  <c:v>116.5</c:v>
                </c:pt>
                <c:pt idx="76469">
                  <c:v>116.5</c:v>
                </c:pt>
                <c:pt idx="76470">
                  <c:v>116.6</c:v>
                </c:pt>
                <c:pt idx="76471">
                  <c:v>116.6</c:v>
                </c:pt>
                <c:pt idx="76472">
                  <c:v>116.6</c:v>
                </c:pt>
                <c:pt idx="76473">
                  <c:v>116.6</c:v>
                </c:pt>
                <c:pt idx="76474">
                  <c:v>116.6</c:v>
                </c:pt>
                <c:pt idx="76475">
                  <c:v>116.7</c:v>
                </c:pt>
                <c:pt idx="76476">
                  <c:v>116.7</c:v>
                </c:pt>
                <c:pt idx="76477">
                  <c:v>116.7</c:v>
                </c:pt>
                <c:pt idx="76478">
                  <c:v>116.7</c:v>
                </c:pt>
                <c:pt idx="76479">
                  <c:v>116.7</c:v>
                </c:pt>
                <c:pt idx="76480">
                  <c:v>116.7</c:v>
                </c:pt>
                <c:pt idx="76481">
                  <c:v>116.7</c:v>
                </c:pt>
                <c:pt idx="76482">
                  <c:v>116.7</c:v>
                </c:pt>
                <c:pt idx="76483">
                  <c:v>116.8</c:v>
                </c:pt>
                <c:pt idx="76484">
                  <c:v>116.8</c:v>
                </c:pt>
                <c:pt idx="76485">
                  <c:v>116.8</c:v>
                </c:pt>
                <c:pt idx="76486">
                  <c:v>116.8</c:v>
                </c:pt>
                <c:pt idx="76487">
                  <c:v>116.8</c:v>
                </c:pt>
                <c:pt idx="76488">
                  <c:v>116.9</c:v>
                </c:pt>
                <c:pt idx="76489">
                  <c:v>116.9</c:v>
                </c:pt>
                <c:pt idx="76490">
                  <c:v>116.9</c:v>
                </c:pt>
                <c:pt idx="76491">
                  <c:v>116.9</c:v>
                </c:pt>
                <c:pt idx="76492">
                  <c:v>116.9</c:v>
                </c:pt>
                <c:pt idx="76493">
                  <c:v>117</c:v>
                </c:pt>
                <c:pt idx="76494">
                  <c:v>117</c:v>
                </c:pt>
                <c:pt idx="76495">
                  <c:v>117</c:v>
                </c:pt>
                <c:pt idx="76496">
                  <c:v>117</c:v>
                </c:pt>
                <c:pt idx="76497">
                  <c:v>117</c:v>
                </c:pt>
                <c:pt idx="76498">
                  <c:v>117</c:v>
                </c:pt>
                <c:pt idx="76499">
                  <c:v>117.1</c:v>
                </c:pt>
                <c:pt idx="76500">
                  <c:v>117.1</c:v>
                </c:pt>
                <c:pt idx="76501">
                  <c:v>117.1</c:v>
                </c:pt>
                <c:pt idx="76502">
                  <c:v>117.1</c:v>
                </c:pt>
                <c:pt idx="76503">
                  <c:v>117.1</c:v>
                </c:pt>
                <c:pt idx="76504">
                  <c:v>117.1</c:v>
                </c:pt>
                <c:pt idx="76505">
                  <c:v>117.1</c:v>
                </c:pt>
                <c:pt idx="76506">
                  <c:v>117.2</c:v>
                </c:pt>
                <c:pt idx="76507">
                  <c:v>117.2</c:v>
                </c:pt>
                <c:pt idx="76508">
                  <c:v>117.2</c:v>
                </c:pt>
                <c:pt idx="76509">
                  <c:v>117.2</c:v>
                </c:pt>
                <c:pt idx="76510">
                  <c:v>117.2</c:v>
                </c:pt>
                <c:pt idx="76511">
                  <c:v>117.2</c:v>
                </c:pt>
                <c:pt idx="76512">
                  <c:v>117.2</c:v>
                </c:pt>
                <c:pt idx="76513">
                  <c:v>117.3</c:v>
                </c:pt>
                <c:pt idx="76514">
                  <c:v>117.3</c:v>
                </c:pt>
                <c:pt idx="76515">
                  <c:v>117.3</c:v>
                </c:pt>
                <c:pt idx="76516">
                  <c:v>117.3</c:v>
                </c:pt>
                <c:pt idx="76517">
                  <c:v>117.3</c:v>
                </c:pt>
                <c:pt idx="76518">
                  <c:v>117.3</c:v>
                </c:pt>
                <c:pt idx="76519">
                  <c:v>117.4</c:v>
                </c:pt>
                <c:pt idx="76520">
                  <c:v>117.4</c:v>
                </c:pt>
                <c:pt idx="76521">
                  <c:v>117.4</c:v>
                </c:pt>
                <c:pt idx="76522">
                  <c:v>117.4</c:v>
                </c:pt>
                <c:pt idx="76523">
                  <c:v>117.4</c:v>
                </c:pt>
                <c:pt idx="76524">
                  <c:v>117.4</c:v>
                </c:pt>
                <c:pt idx="76525">
                  <c:v>117.4</c:v>
                </c:pt>
                <c:pt idx="76526">
                  <c:v>117.4</c:v>
                </c:pt>
                <c:pt idx="76527">
                  <c:v>117.4</c:v>
                </c:pt>
                <c:pt idx="76528">
                  <c:v>117.5</c:v>
                </c:pt>
                <c:pt idx="76529">
                  <c:v>117.5</c:v>
                </c:pt>
                <c:pt idx="76530">
                  <c:v>117.5</c:v>
                </c:pt>
                <c:pt idx="76531">
                  <c:v>117.5</c:v>
                </c:pt>
                <c:pt idx="76532">
                  <c:v>117.5</c:v>
                </c:pt>
                <c:pt idx="76533">
                  <c:v>117.5</c:v>
                </c:pt>
                <c:pt idx="76534">
                  <c:v>117.5</c:v>
                </c:pt>
                <c:pt idx="76535">
                  <c:v>117.5</c:v>
                </c:pt>
                <c:pt idx="76536">
                  <c:v>117.5</c:v>
                </c:pt>
                <c:pt idx="76537">
                  <c:v>117.6</c:v>
                </c:pt>
                <c:pt idx="76538">
                  <c:v>117.6</c:v>
                </c:pt>
                <c:pt idx="76539">
                  <c:v>117.6</c:v>
                </c:pt>
                <c:pt idx="76540">
                  <c:v>117.6</c:v>
                </c:pt>
                <c:pt idx="76541">
                  <c:v>117.6</c:v>
                </c:pt>
                <c:pt idx="76542">
                  <c:v>117.6</c:v>
                </c:pt>
                <c:pt idx="76543">
                  <c:v>117.6</c:v>
                </c:pt>
                <c:pt idx="76544">
                  <c:v>117.6</c:v>
                </c:pt>
                <c:pt idx="76545">
                  <c:v>117.6</c:v>
                </c:pt>
                <c:pt idx="76546">
                  <c:v>117.6</c:v>
                </c:pt>
                <c:pt idx="76547">
                  <c:v>117.6</c:v>
                </c:pt>
                <c:pt idx="76548">
                  <c:v>117.6</c:v>
                </c:pt>
                <c:pt idx="76549">
                  <c:v>117.6</c:v>
                </c:pt>
                <c:pt idx="76550">
                  <c:v>117.7</c:v>
                </c:pt>
                <c:pt idx="76551">
                  <c:v>117.7</c:v>
                </c:pt>
                <c:pt idx="76552">
                  <c:v>117.7</c:v>
                </c:pt>
                <c:pt idx="76553">
                  <c:v>117.7</c:v>
                </c:pt>
                <c:pt idx="76554">
                  <c:v>117.7</c:v>
                </c:pt>
                <c:pt idx="76555">
                  <c:v>117.7</c:v>
                </c:pt>
                <c:pt idx="76556">
                  <c:v>117.7</c:v>
                </c:pt>
                <c:pt idx="76557">
                  <c:v>117.7</c:v>
                </c:pt>
                <c:pt idx="76558">
                  <c:v>117.7</c:v>
                </c:pt>
                <c:pt idx="76559">
                  <c:v>117.7</c:v>
                </c:pt>
                <c:pt idx="76560">
                  <c:v>117.7</c:v>
                </c:pt>
                <c:pt idx="76561">
                  <c:v>117.7</c:v>
                </c:pt>
                <c:pt idx="76562">
                  <c:v>117.7</c:v>
                </c:pt>
                <c:pt idx="76563">
                  <c:v>117.7</c:v>
                </c:pt>
                <c:pt idx="76564">
                  <c:v>117.7</c:v>
                </c:pt>
                <c:pt idx="76565">
                  <c:v>117.7</c:v>
                </c:pt>
                <c:pt idx="76566">
                  <c:v>117.7</c:v>
                </c:pt>
                <c:pt idx="76567">
                  <c:v>117.7</c:v>
                </c:pt>
                <c:pt idx="76568">
                  <c:v>117.7</c:v>
                </c:pt>
                <c:pt idx="76569">
                  <c:v>117.7</c:v>
                </c:pt>
                <c:pt idx="76570">
                  <c:v>117.7</c:v>
                </c:pt>
                <c:pt idx="76571">
                  <c:v>117.7</c:v>
                </c:pt>
                <c:pt idx="76572">
                  <c:v>117.7</c:v>
                </c:pt>
                <c:pt idx="76573">
                  <c:v>117.7</c:v>
                </c:pt>
                <c:pt idx="76574">
                  <c:v>117.7</c:v>
                </c:pt>
                <c:pt idx="76575">
                  <c:v>117.7</c:v>
                </c:pt>
                <c:pt idx="76576">
                  <c:v>117.7</c:v>
                </c:pt>
                <c:pt idx="76577">
                  <c:v>117.7</c:v>
                </c:pt>
                <c:pt idx="76578">
                  <c:v>117.7</c:v>
                </c:pt>
                <c:pt idx="76579">
                  <c:v>117.7</c:v>
                </c:pt>
                <c:pt idx="76580">
                  <c:v>117.7</c:v>
                </c:pt>
                <c:pt idx="76581">
                  <c:v>117.7</c:v>
                </c:pt>
                <c:pt idx="76582">
                  <c:v>117.7</c:v>
                </c:pt>
                <c:pt idx="76583">
                  <c:v>117.7</c:v>
                </c:pt>
                <c:pt idx="76584">
                  <c:v>117.7</c:v>
                </c:pt>
                <c:pt idx="76585">
                  <c:v>117.7</c:v>
                </c:pt>
                <c:pt idx="76586">
                  <c:v>117.7</c:v>
                </c:pt>
                <c:pt idx="76587">
                  <c:v>117.7</c:v>
                </c:pt>
                <c:pt idx="76588">
                  <c:v>117.7</c:v>
                </c:pt>
                <c:pt idx="76589">
                  <c:v>117.7</c:v>
                </c:pt>
                <c:pt idx="76590">
                  <c:v>117.7</c:v>
                </c:pt>
                <c:pt idx="76591">
                  <c:v>117.7</c:v>
                </c:pt>
                <c:pt idx="76592">
                  <c:v>117.7</c:v>
                </c:pt>
                <c:pt idx="76593">
                  <c:v>117.7</c:v>
                </c:pt>
                <c:pt idx="76594">
                  <c:v>117.7</c:v>
                </c:pt>
                <c:pt idx="76595">
                  <c:v>117.7</c:v>
                </c:pt>
                <c:pt idx="76596">
                  <c:v>117.7</c:v>
                </c:pt>
                <c:pt idx="76597">
                  <c:v>117.7</c:v>
                </c:pt>
                <c:pt idx="76598">
                  <c:v>117.7</c:v>
                </c:pt>
                <c:pt idx="76599">
                  <c:v>117.7</c:v>
                </c:pt>
                <c:pt idx="76600">
                  <c:v>117.7</c:v>
                </c:pt>
                <c:pt idx="76601">
                  <c:v>117.7</c:v>
                </c:pt>
                <c:pt idx="76602">
                  <c:v>117.7</c:v>
                </c:pt>
                <c:pt idx="76603">
                  <c:v>117.7</c:v>
                </c:pt>
                <c:pt idx="76604">
                  <c:v>117.7</c:v>
                </c:pt>
                <c:pt idx="76605">
                  <c:v>117.7</c:v>
                </c:pt>
                <c:pt idx="76606">
                  <c:v>117.7</c:v>
                </c:pt>
                <c:pt idx="76607">
                  <c:v>117.6</c:v>
                </c:pt>
                <c:pt idx="76608">
                  <c:v>117.6</c:v>
                </c:pt>
                <c:pt idx="76609">
                  <c:v>117.6</c:v>
                </c:pt>
                <c:pt idx="76610">
                  <c:v>117.6</c:v>
                </c:pt>
                <c:pt idx="76611">
                  <c:v>117.6</c:v>
                </c:pt>
                <c:pt idx="76612">
                  <c:v>117.6</c:v>
                </c:pt>
                <c:pt idx="76613">
                  <c:v>117.6</c:v>
                </c:pt>
                <c:pt idx="76614">
                  <c:v>117.6</c:v>
                </c:pt>
                <c:pt idx="76615">
                  <c:v>117.6</c:v>
                </c:pt>
                <c:pt idx="76616">
                  <c:v>117.6</c:v>
                </c:pt>
                <c:pt idx="76617">
                  <c:v>117.6</c:v>
                </c:pt>
                <c:pt idx="76618">
                  <c:v>117.5</c:v>
                </c:pt>
                <c:pt idx="76619">
                  <c:v>117.5</c:v>
                </c:pt>
                <c:pt idx="76620">
                  <c:v>117.5</c:v>
                </c:pt>
                <c:pt idx="76621">
                  <c:v>117.5</c:v>
                </c:pt>
                <c:pt idx="76622">
                  <c:v>117.5</c:v>
                </c:pt>
                <c:pt idx="76623">
                  <c:v>117.5</c:v>
                </c:pt>
                <c:pt idx="76624">
                  <c:v>117.5</c:v>
                </c:pt>
                <c:pt idx="76625">
                  <c:v>117.5</c:v>
                </c:pt>
                <c:pt idx="76626">
                  <c:v>117.5</c:v>
                </c:pt>
                <c:pt idx="76627">
                  <c:v>117.5</c:v>
                </c:pt>
                <c:pt idx="76628">
                  <c:v>117.4</c:v>
                </c:pt>
                <c:pt idx="76629">
                  <c:v>117.4</c:v>
                </c:pt>
                <c:pt idx="76630">
                  <c:v>117.4</c:v>
                </c:pt>
                <c:pt idx="76631">
                  <c:v>117.4</c:v>
                </c:pt>
                <c:pt idx="76632">
                  <c:v>117.4</c:v>
                </c:pt>
                <c:pt idx="76633">
                  <c:v>117.4</c:v>
                </c:pt>
                <c:pt idx="76634">
                  <c:v>117.4</c:v>
                </c:pt>
                <c:pt idx="76635">
                  <c:v>117.4</c:v>
                </c:pt>
                <c:pt idx="76636">
                  <c:v>117.3</c:v>
                </c:pt>
                <c:pt idx="76637">
                  <c:v>117.3</c:v>
                </c:pt>
                <c:pt idx="76638">
                  <c:v>117.3</c:v>
                </c:pt>
                <c:pt idx="76639">
                  <c:v>117.3</c:v>
                </c:pt>
                <c:pt idx="76640">
                  <c:v>117.3</c:v>
                </c:pt>
                <c:pt idx="76641">
                  <c:v>117.3</c:v>
                </c:pt>
                <c:pt idx="76642">
                  <c:v>117.3</c:v>
                </c:pt>
                <c:pt idx="76643">
                  <c:v>117.3</c:v>
                </c:pt>
                <c:pt idx="76644">
                  <c:v>117.2</c:v>
                </c:pt>
                <c:pt idx="76645">
                  <c:v>117.2</c:v>
                </c:pt>
                <c:pt idx="76646">
                  <c:v>117.2</c:v>
                </c:pt>
                <c:pt idx="76647">
                  <c:v>117.2</c:v>
                </c:pt>
                <c:pt idx="76648">
                  <c:v>117.2</c:v>
                </c:pt>
                <c:pt idx="76649">
                  <c:v>117.2</c:v>
                </c:pt>
                <c:pt idx="76650">
                  <c:v>117.2</c:v>
                </c:pt>
                <c:pt idx="76651">
                  <c:v>117.1</c:v>
                </c:pt>
                <c:pt idx="76652">
                  <c:v>117.1</c:v>
                </c:pt>
                <c:pt idx="76653">
                  <c:v>117.1</c:v>
                </c:pt>
                <c:pt idx="76654">
                  <c:v>117.1</c:v>
                </c:pt>
                <c:pt idx="76655">
                  <c:v>117.1</c:v>
                </c:pt>
                <c:pt idx="76656">
                  <c:v>117.1</c:v>
                </c:pt>
                <c:pt idx="76657">
                  <c:v>117</c:v>
                </c:pt>
                <c:pt idx="76658">
                  <c:v>117</c:v>
                </c:pt>
                <c:pt idx="76659">
                  <c:v>117</c:v>
                </c:pt>
                <c:pt idx="76660">
                  <c:v>117</c:v>
                </c:pt>
                <c:pt idx="76661">
                  <c:v>117</c:v>
                </c:pt>
                <c:pt idx="76662">
                  <c:v>117</c:v>
                </c:pt>
                <c:pt idx="76663">
                  <c:v>117</c:v>
                </c:pt>
                <c:pt idx="76664">
                  <c:v>116.9</c:v>
                </c:pt>
                <c:pt idx="76665">
                  <c:v>116.9</c:v>
                </c:pt>
                <c:pt idx="76666">
                  <c:v>116.9</c:v>
                </c:pt>
                <c:pt idx="76667">
                  <c:v>116.9</c:v>
                </c:pt>
                <c:pt idx="76668">
                  <c:v>116.9</c:v>
                </c:pt>
                <c:pt idx="76669">
                  <c:v>116.9</c:v>
                </c:pt>
                <c:pt idx="76670">
                  <c:v>116.8</c:v>
                </c:pt>
                <c:pt idx="76671">
                  <c:v>116.8</c:v>
                </c:pt>
                <c:pt idx="76672">
                  <c:v>116.8</c:v>
                </c:pt>
                <c:pt idx="76673">
                  <c:v>116.8</c:v>
                </c:pt>
                <c:pt idx="76674">
                  <c:v>116.8</c:v>
                </c:pt>
                <c:pt idx="76675">
                  <c:v>116.8</c:v>
                </c:pt>
                <c:pt idx="76676">
                  <c:v>116.8</c:v>
                </c:pt>
                <c:pt idx="76677">
                  <c:v>116.7</c:v>
                </c:pt>
                <c:pt idx="76678">
                  <c:v>116.7</c:v>
                </c:pt>
                <c:pt idx="76679">
                  <c:v>116.7</c:v>
                </c:pt>
                <c:pt idx="76680">
                  <c:v>116.7</c:v>
                </c:pt>
                <c:pt idx="76681">
                  <c:v>116.7</c:v>
                </c:pt>
                <c:pt idx="76682">
                  <c:v>116.7</c:v>
                </c:pt>
                <c:pt idx="76683">
                  <c:v>116.7</c:v>
                </c:pt>
                <c:pt idx="76684">
                  <c:v>116.7</c:v>
                </c:pt>
                <c:pt idx="76685">
                  <c:v>116.6</c:v>
                </c:pt>
                <c:pt idx="76686">
                  <c:v>116.6</c:v>
                </c:pt>
                <c:pt idx="76687">
                  <c:v>116.6</c:v>
                </c:pt>
                <c:pt idx="76688">
                  <c:v>116.6</c:v>
                </c:pt>
                <c:pt idx="76689">
                  <c:v>116.6</c:v>
                </c:pt>
                <c:pt idx="76690">
                  <c:v>116.6</c:v>
                </c:pt>
                <c:pt idx="76691">
                  <c:v>116.6</c:v>
                </c:pt>
                <c:pt idx="76692">
                  <c:v>116.5</c:v>
                </c:pt>
                <c:pt idx="76693">
                  <c:v>116.5</c:v>
                </c:pt>
                <c:pt idx="76694">
                  <c:v>116.5</c:v>
                </c:pt>
                <c:pt idx="76695">
                  <c:v>116.5</c:v>
                </c:pt>
                <c:pt idx="76696">
                  <c:v>116.5</c:v>
                </c:pt>
                <c:pt idx="76697">
                  <c:v>116.4</c:v>
                </c:pt>
                <c:pt idx="76698">
                  <c:v>116.4</c:v>
                </c:pt>
                <c:pt idx="76699">
                  <c:v>116.4</c:v>
                </c:pt>
                <c:pt idx="76700">
                  <c:v>116.4</c:v>
                </c:pt>
                <c:pt idx="76701">
                  <c:v>116.4</c:v>
                </c:pt>
                <c:pt idx="76702">
                  <c:v>116.4</c:v>
                </c:pt>
                <c:pt idx="76703">
                  <c:v>116.4</c:v>
                </c:pt>
                <c:pt idx="76704">
                  <c:v>116.4</c:v>
                </c:pt>
                <c:pt idx="76705">
                  <c:v>116.3</c:v>
                </c:pt>
                <c:pt idx="76706">
                  <c:v>116.3</c:v>
                </c:pt>
                <c:pt idx="76707">
                  <c:v>116.3</c:v>
                </c:pt>
                <c:pt idx="76708">
                  <c:v>116.3</c:v>
                </c:pt>
                <c:pt idx="76709">
                  <c:v>116.3</c:v>
                </c:pt>
                <c:pt idx="76710">
                  <c:v>116.3</c:v>
                </c:pt>
                <c:pt idx="76711">
                  <c:v>116.2</c:v>
                </c:pt>
                <c:pt idx="76712">
                  <c:v>116.2</c:v>
                </c:pt>
                <c:pt idx="76713">
                  <c:v>116.2</c:v>
                </c:pt>
                <c:pt idx="76714">
                  <c:v>116.2</c:v>
                </c:pt>
                <c:pt idx="76715">
                  <c:v>116.2</c:v>
                </c:pt>
                <c:pt idx="76716">
                  <c:v>116.2</c:v>
                </c:pt>
                <c:pt idx="76717">
                  <c:v>116.2</c:v>
                </c:pt>
                <c:pt idx="76718">
                  <c:v>116.1</c:v>
                </c:pt>
                <c:pt idx="76719">
                  <c:v>116.1</c:v>
                </c:pt>
                <c:pt idx="76720">
                  <c:v>116.1</c:v>
                </c:pt>
                <c:pt idx="76721">
                  <c:v>116.1</c:v>
                </c:pt>
                <c:pt idx="76722">
                  <c:v>116.1</c:v>
                </c:pt>
                <c:pt idx="76723">
                  <c:v>116.1</c:v>
                </c:pt>
                <c:pt idx="76724">
                  <c:v>116.1</c:v>
                </c:pt>
                <c:pt idx="76725">
                  <c:v>116</c:v>
                </c:pt>
                <c:pt idx="76726">
                  <c:v>116</c:v>
                </c:pt>
                <c:pt idx="76727">
                  <c:v>116</c:v>
                </c:pt>
                <c:pt idx="76728">
                  <c:v>116</c:v>
                </c:pt>
                <c:pt idx="76729">
                  <c:v>116</c:v>
                </c:pt>
                <c:pt idx="76730">
                  <c:v>116</c:v>
                </c:pt>
                <c:pt idx="76731">
                  <c:v>116</c:v>
                </c:pt>
                <c:pt idx="76732">
                  <c:v>116</c:v>
                </c:pt>
                <c:pt idx="76733">
                  <c:v>116</c:v>
                </c:pt>
                <c:pt idx="76734">
                  <c:v>115.9</c:v>
                </c:pt>
                <c:pt idx="76735">
                  <c:v>115.9</c:v>
                </c:pt>
                <c:pt idx="76736">
                  <c:v>115.9</c:v>
                </c:pt>
                <c:pt idx="76737">
                  <c:v>115.9</c:v>
                </c:pt>
                <c:pt idx="76738">
                  <c:v>115.9</c:v>
                </c:pt>
                <c:pt idx="76739">
                  <c:v>115.9</c:v>
                </c:pt>
                <c:pt idx="76740">
                  <c:v>115.9</c:v>
                </c:pt>
                <c:pt idx="76741">
                  <c:v>115.9</c:v>
                </c:pt>
                <c:pt idx="76742">
                  <c:v>115.9</c:v>
                </c:pt>
                <c:pt idx="76743">
                  <c:v>115.9</c:v>
                </c:pt>
                <c:pt idx="76744">
                  <c:v>115.8</c:v>
                </c:pt>
                <c:pt idx="76745">
                  <c:v>115.8</c:v>
                </c:pt>
                <c:pt idx="76746">
                  <c:v>115.8</c:v>
                </c:pt>
                <c:pt idx="76747">
                  <c:v>115.8</c:v>
                </c:pt>
                <c:pt idx="76748">
                  <c:v>115.8</c:v>
                </c:pt>
                <c:pt idx="76749">
                  <c:v>115.8</c:v>
                </c:pt>
                <c:pt idx="76750">
                  <c:v>115.8</c:v>
                </c:pt>
                <c:pt idx="76751">
                  <c:v>115.8</c:v>
                </c:pt>
                <c:pt idx="76752">
                  <c:v>115.8</c:v>
                </c:pt>
                <c:pt idx="76753">
                  <c:v>115.8</c:v>
                </c:pt>
                <c:pt idx="76754">
                  <c:v>115.8</c:v>
                </c:pt>
                <c:pt idx="76755">
                  <c:v>115.8</c:v>
                </c:pt>
                <c:pt idx="76756">
                  <c:v>115.8</c:v>
                </c:pt>
                <c:pt idx="76757">
                  <c:v>115.7</c:v>
                </c:pt>
                <c:pt idx="76758">
                  <c:v>115.7</c:v>
                </c:pt>
                <c:pt idx="76759">
                  <c:v>115.7</c:v>
                </c:pt>
                <c:pt idx="76760">
                  <c:v>115.7</c:v>
                </c:pt>
                <c:pt idx="76761">
                  <c:v>115.7</c:v>
                </c:pt>
                <c:pt idx="76762">
                  <c:v>115.7</c:v>
                </c:pt>
                <c:pt idx="76763">
                  <c:v>115.7</c:v>
                </c:pt>
                <c:pt idx="76764">
                  <c:v>115.7</c:v>
                </c:pt>
                <c:pt idx="76765">
                  <c:v>115.7</c:v>
                </c:pt>
                <c:pt idx="76766">
                  <c:v>115.7</c:v>
                </c:pt>
                <c:pt idx="76767">
                  <c:v>115.7</c:v>
                </c:pt>
                <c:pt idx="76768">
                  <c:v>115.7</c:v>
                </c:pt>
                <c:pt idx="76769">
                  <c:v>115.7</c:v>
                </c:pt>
                <c:pt idx="76770">
                  <c:v>115.7</c:v>
                </c:pt>
                <c:pt idx="76771">
                  <c:v>115.7</c:v>
                </c:pt>
                <c:pt idx="76772">
                  <c:v>115.7</c:v>
                </c:pt>
                <c:pt idx="76773">
                  <c:v>115.7</c:v>
                </c:pt>
                <c:pt idx="76774">
                  <c:v>115.7</c:v>
                </c:pt>
                <c:pt idx="76775">
                  <c:v>115.7</c:v>
                </c:pt>
                <c:pt idx="76776">
                  <c:v>115.7</c:v>
                </c:pt>
                <c:pt idx="76777">
                  <c:v>115.7</c:v>
                </c:pt>
                <c:pt idx="76778">
                  <c:v>115.6</c:v>
                </c:pt>
                <c:pt idx="76779">
                  <c:v>115.7</c:v>
                </c:pt>
                <c:pt idx="76780">
                  <c:v>115.7</c:v>
                </c:pt>
                <c:pt idx="76781">
                  <c:v>115.7</c:v>
                </c:pt>
                <c:pt idx="76782">
                  <c:v>115.7</c:v>
                </c:pt>
                <c:pt idx="76783">
                  <c:v>115.6</c:v>
                </c:pt>
                <c:pt idx="76784">
                  <c:v>115.6</c:v>
                </c:pt>
                <c:pt idx="76785">
                  <c:v>115.6</c:v>
                </c:pt>
                <c:pt idx="76786">
                  <c:v>115.6</c:v>
                </c:pt>
                <c:pt idx="76787">
                  <c:v>115.6</c:v>
                </c:pt>
                <c:pt idx="76788">
                  <c:v>115.6</c:v>
                </c:pt>
                <c:pt idx="76789">
                  <c:v>115.6</c:v>
                </c:pt>
                <c:pt idx="76790">
                  <c:v>115.7</c:v>
                </c:pt>
                <c:pt idx="76791">
                  <c:v>115.7</c:v>
                </c:pt>
                <c:pt idx="76792">
                  <c:v>115.7</c:v>
                </c:pt>
                <c:pt idx="76793">
                  <c:v>115.7</c:v>
                </c:pt>
                <c:pt idx="76794">
                  <c:v>115.7</c:v>
                </c:pt>
                <c:pt idx="76795">
                  <c:v>115.7</c:v>
                </c:pt>
                <c:pt idx="76796">
                  <c:v>115.7</c:v>
                </c:pt>
                <c:pt idx="76797">
                  <c:v>115.7</c:v>
                </c:pt>
                <c:pt idx="76798">
                  <c:v>115.7</c:v>
                </c:pt>
                <c:pt idx="76799">
                  <c:v>115.7</c:v>
                </c:pt>
                <c:pt idx="76800">
                  <c:v>115.7</c:v>
                </c:pt>
                <c:pt idx="76801">
                  <c:v>115.7</c:v>
                </c:pt>
                <c:pt idx="76802">
                  <c:v>115.7</c:v>
                </c:pt>
                <c:pt idx="76803">
                  <c:v>115.7</c:v>
                </c:pt>
                <c:pt idx="76804">
                  <c:v>115.7</c:v>
                </c:pt>
                <c:pt idx="76805">
                  <c:v>115.7</c:v>
                </c:pt>
                <c:pt idx="76806">
                  <c:v>115.7</c:v>
                </c:pt>
                <c:pt idx="76807">
                  <c:v>115.7</c:v>
                </c:pt>
                <c:pt idx="76808">
                  <c:v>115.7</c:v>
                </c:pt>
                <c:pt idx="76809">
                  <c:v>115.7</c:v>
                </c:pt>
                <c:pt idx="76810">
                  <c:v>115.8</c:v>
                </c:pt>
                <c:pt idx="76811">
                  <c:v>115.8</c:v>
                </c:pt>
                <c:pt idx="76812">
                  <c:v>115.8</c:v>
                </c:pt>
                <c:pt idx="76813">
                  <c:v>115.8</c:v>
                </c:pt>
                <c:pt idx="76814">
                  <c:v>115.8</c:v>
                </c:pt>
                <c:pt idx="76815">
                  <c:v>115.8</c:v>
                </c:pt>
                <c:pt idx="76816">
                  <c:v>115.8</c:v>
                </c:pt>
                <c:pt idx="76817">
                  <c:v>115.8</c:v>
                </c:pt>
                <c:pt idx="76818">
                  <c:v>115.8</c:v>
                </c:pt>
                <c:pt idx="76819">
                  <c:v>115.8</c:v>
                </c:pt>
                <c:pt idx="76820">
                  <c:v>115.8</c:v>
                </c:pt>
                <c:pt idx="76821">
                  <c:v>115.8</c:v>
                </c:pt>
                <c:pt idx="76822">
                  <c:v>115.8</c:v>
                </c:pt>
                <c:pt idx="76823">
                  <c:v>115.9</c:v>
                </c:pt>
                <c:pt idx="76824">
                  <c:v>115.9</c:v>
                </c:pt>
                <c:pt idx="76825">
                  <c:v>115.9</c:v>
                </c:pt>
                <c:pt idx="76826">
                  <c:v>115.9</c:v>
                </c:pt>
                <c:pt idx="76827">
                  <c:v>115.9</c:v>
                </c:pt>
                <c:pt idx="76828">
                  <c:v>115.9</c:v>
                </c:pt>
                <c:pt idx="76829">
                  <c:v>115.9</c:v>
                </c:pt>
                <c:pt idx="76830">
                  <c:v>115.9</c:v>
                </c:pt>
                <c:pt idx="76831">
                  <c:v>116</c:v>
                </c:pt>
                <c:pt idx="76832">
                  <c:v>116</c:v>
                </c:pt>
                <c:pt idx="76833">
                  <c:v>116</c:v>
                </c:pt>
                <c:pt idx="76834">
                  <c:v>116</c:v>
                </c:pt>
                <c:pt idx="76835">
                  <c:v>116</c:v>
                </c:pt>
                <c:pt idx="76836">
                  <c:v>116</c:v>
                </c:pt>
                <c:pt idx="76837">
                  <c:v>116</c:v>
                </c:pt>
                <c:pt idx="76838">
                  <c:v>116</c:v>
                </c:pt>
                <c:pt idx="76839">
                  <c:v>116</c:v>
                </c:pt>
                <c:pt idx="76840">
                  <c:v>116.1</c:v>
                </c:pt>
                <c:pt idx="76841">
                  <c:v>116.1</c:v>
                </c:pt>
                <c:pt idx="76842">
                  <c:v>116.1</c:v>
                </c:pt>
                <c:pt idx="76843">
                  <c:v>116.1</c:v>
                </c:pt>
                <c:pt idx="76844">
                  <c:v>116.1</c:v>
                </c:pt>
                <c:pt idx="76845">
                  <c:v>116.1</c:v>
                </c:pt>
                <c:pt idx="76846">
                  <c:v>116.1</c:v>
                </c:pt>
                <c:pt idx="76847">
                  <c:v>116.1</c:v>
                </c:pt>
                <c:pt idx="76848">
                  <c:v>116.2</c:v>
                </c:pt>
                <c:pt idx="76849">
                  <c:v>116.2</c:v>
                </c:pt>
                <c:pt idx="76850">
                  <c:v>116.2</c:v>
                </c:pt>
                <c:pt idx="76851">
                  <c:v>116.2</c:v>
                </c:pt>
                <c:pt idx="76852">
                  <c:v>116.2</c:v>
                </c:pt>
                <c:pt idx="76853">
                  <c:v>116.2</c:v>
                </c:pt>
                <c:pt idx="76854">
                  <c:v>116.3</c:v>
                </c:pt>
                <c:pt idx="76855">
                  <c:v>116.3</c:v>
                </c:pt>
                <c:pt idx="76856">
                  <c:v>116.3</c:v>
                </c:pt>
                <c:pt idx="76857">
                  <c:v>116.3</c:v>
                </c:pt>
                <c:pt idx="76858">
                  <c:v>116.3</c:v>
                </c:pt>
                <c:pt idx="76859">
                  <c:v>116.3</c:v>
                </c:pt>
                <c:pt idx="76860">
                  <c:v>116.4</c:v>
                </c:pt>
                <c:pt idx="76861">
                  <c:v>116.4</c:v>
                </c:pt>
                <c:pt idx="76862">
                  <c:v>116.4</c:v>
                </c:pt>
                <c:pt idx="76863">
                  <c:v>116.4</c:v>
                </c:pt>
                <c:pt idx="76864">
                  <c:v>116.4</c:v>
                </c:pt>
                <c:pt idx="76865">
                  <c:v>116.4</c:v>
                </c:pt>
                <c:pt idx="76866">
                  <c:v>116.5</c:v>
                </c:pt>
                <c:pt idx="76867">
                  <c:v>116.5</c:v>
                </c:pt>
                <c:pt idx="76868">
                  <c:v>116.5</c:v>
                </c:pt>
                <c:pt idx="76869">
                  <c:v>116.5</c:v>
                </c:pt>
                <c:pt idx="76870">
                  <c:v>116.5</c:v>
                </c:pt>
                <c:pt idx="76871">
                  <c:v>116.5</c:v>
                </c:pt>
                <c:pt idx="76872">
                  <c:v>116.5</c:v>
                </c:pt>
                <c:pt idx="76873">
                  <c:v>116.6</c:v>
                </c:pt>
                <c:pt idx="76874">
                  <c:v>116.6</c:v>
                </c:pt>
                <c:pt idx="76875">
                  <c:v>116.6</c:v>
                </c:pt>
                <c:pt idx="76876">
                  <c:v>116.6</c:v>
                </c:pt>
                <c:pt idx="76877">
                  <c:v>116.6</c:v>
                </c:pt>
                <c:pt idx="76878">
                  <c:v>116.6</c:v>
                </c:pt>
                <c:pt idx="76879">
                  <c:v>116.7</c:v>
                </c:pt>
                <c:pt idx="76880">
                  <c:v>116.7</c:v>
                </c:pt>
                <c:pt idx="76881">
                  <c:v>116.7</c:v>
                </c:pt>
                <c:pt idx="76882">
                  <c:v>116.7</c:v>
                </c:pt>
                <c:pt idx="76883">
                  <c:v>116.7</c:v>
                </c:pt>
                <c:pt idx="76884">
                  <c:v>116.7</c:v>
                </c:pt>
                <c:pt idx="76885">
                  <c:v>116.7</c:v>
                </c:pt>
                <c:pt idx="76886">
                  <c:v>116.7</c:v>
                </c:pt>
                <c:pt idx="76887">
                  <c:v>116.8</c:v>
                </c:pt>
                <c:pt idx="76888">
                  <c:v>116.8</c:v>
                </c:pt>
                <c:pt idx="76889">
                  <c:v>116.8</c:v>
                </c:pt>
                <c:pt idx="76890">
                  <c:v>116.8</c:v>
                </c:pt>
                <c:pt idx="76891">
                  <c:v>116.8</c:v>
                </c:pt>
                <c:pt idx="76892">
                  <c:v>116.9</c:v>
                </c:pt>
                <c:pt idx="76893">
                  <c:v>116.9</c:v>
                </c:pt>
                <c:pt idx="76894">
                  <c:v>116.9</c:v>
                </c:pt>
                <c:pt idx="76895">
                  <c:v>116.9</c:v>
                </c:pt>
                <c:pt idx="76896">
                  <c:v>116.9</c:v>
                </c:pt>
                <c:pt idx="76897">
                  <c:v>116.9</c:v>
                </c:pt>
                <c:pt idx="76898">
                  <c:v>117</c:v>
                </c:pt>
                <c:pt idx="76899">
                  <c:v>117</c:v>
                </c:pt>
                <c:pt idx="76900">
                  <c:v>117</c:v>
                </c:pt>
                <c:pt idx="76901">
                  <c:v>117</c:v>
                </c:pt>
                <c:pt idx="76902">
                  <c:v>117</c:v>
                </c:pt>
                <c:pt idx="76903">
                  <c:v>117</c:v>
                </c:pt>
                <c:pt idx="76904">
                  <c:v>117</c:v>
                </c:pt>
                <c:pt idx="76905">
                  <c:v>117.1</c:v>
                </c:pt>
                <c:pt idx="76906">
                  <c:v>117.1</c:v>
                </c:pt>
                <c:pt idx="76907">
                  <c:v>117.1</c:v>
                </c:pt>
                <c:pt idx="76908">
                  <c:v>117.1</c:v>
                </c:pt>
                <c:pt idx="76909">
                  <c:v>117.1</c:v>
                </c:pt>
                <c:pt idx="76910">
                  <c:v>117.1</c:v>
                </c:pt>
                <c:pt idx="76911">
                  <c:v>117.2</c:v>
                </c:pt>
                <c:pt idx="76912">
                  <c:v>117.2</c:v>
                </c:pt>
                <c:pt idx="76913">
                  <c:v>117.2</c:v>
                </c:pt>
                <c:pt idx="76914">
                  <c:v>117.2</c:v>
                </c:pt>
                <c:pt idx="76915">
                  <c:v>117.2</c:v>
                </c:pt>
                <c:pt idx="76916">
                  <c:v>117.2</c:v>
                </c:pt>
                <c:pt idx="76917">
                  <c:v>117.3</c:v>
                </c:pt>
                <c:pt idx="76918">
                  <c:v>117.3</c:v>
                </c:pt>
                <c:pt idx="76919">
                  <c:v>117.3</c:v>
                </c:pt>
                <c:pt idx="76920">
                  <c:v>117.3</c:v>
                </c:pt>
                <c:pt idx="76921">
                  <c:v>117.3</c:v>
                </c:pt>
                <c:pt idx="76922">
                  <c:v>117.3</c:v>
                </c:pt>
                <c:pt idx="76923">
                  <c:v>117.4</c:v>
                </c:pt>
                <c:pt idx="76924">
                  <c:v>117.4</c:v>
                </c:pt>
                <c:pt idx="76925">
                  <c:v>117.4</c:v>
                </c:pt>
                <c:pt idx="76926">
                  <c:v>117.4</c:v>
                </c:pt>
                <c:pt idx="76927">
                  <c:v>117.4</c:v>
                </c:pt>
                <c:pt idx="76928">
                  <c:v>117.4</c:v>
                </c:pt>
                <c:pt idx="76929">
                  <c:v>117.4</c:v>
                </c:pt>
                <c:pt idx="76930">
                  <c:v>117.5</c:v>
                </c:pt>
                <c:pt idx="76931">
                  <c:v>117.5</c:v>
                </c:pt>
                <c:pt idx="76932">
                  <c:v>117.5</c:v>
                </c:pt>
                <c:pt idx="76933">
                  <c:v>117.5</c:v>
                </c:pt>
                <c:pt idx="76934">
                  <c:v>117.5</c:v>
                </c:pt>
                <c:pt idx="76935">
                  <c:v>117.5</c:v>
                </c:pt>
                <c:pt idx="76936">
                  <c:v>117.5</c:v>
                </c:pt>
                <c:pt idx="76937">
                  <c:v>117.5</c:v>
                </c:pt>
                <c:pt idx="76938">
                  <c:v>117.6</c:v>
                </c:pt>
                <c:pt idx="76939">
                  <c:v>117.6</c:v>
                </c:pt>
                <c:pt idx="76940">
                  <c:v>117.6</c:v>
                </c:pt>
                <c:pt idx="76941">
                  <c:v>117.6</c:v>
                </c:pt>
                <c:pt idx="76942">
                  <c:v>117.6</c:v>
                </c:pt>
                <c:pt idx="76943">
                  <c:v>117.6</c:v>
                </c:pt>
                <c:pt idx="76944">
                  <c:v>117.6</c:v>
                </c:pt>
                <c:pt idx="76945">
                  <c:v>117.6</c:v>
                </c:pt>
                <c:pt idx="76946">
                  <c:v>117.7</c:v>
                </c:pt>
                <c:pt idx="76947">
                  <c:v>117.7</c:v>
                </c:pt>
                <c:pt idx="76948">
                  <c:v>117.7</c:v>
                </c:pt>
                <c:pt idx="76949">
                  <c:v>117.7</c:v>
                </c:pt>
                <c:pt idx="76950">
                  <c:v>117.7</c:v>
                </c:pt>
                <c:pt idx="76951">
                  <c:v>117.7</c:v>
                </c:pt>
                <c:pt idx="76952">
                  <c:v>117.7</c:v>
                </c:pt>
                <c:pt idx="76953">
                  <c:v>117.7</c:v>
                </c:pt>
                <c:pt idx="76954">
                  <c:v>117.7</c:v>
                </c:pt>
                <c:pt idx="76955">
                  <c:v>117.8</c:v>
                </c:pt>
                <c:pt idx="76956">
                  <c:v>117.8</c:v>
                </c:pt>
                <c:pt idx="76957">
                  <c:v>117.8</c:v>
                </c:pt>
                <c:pt idx="76958">
                  <c:v>117.8</c:v>
                </c:pt>
                <c:pt idx="76959">
                  <c:v>117.8</c:v>
                </c:pt>
                <c:pt idx="76960">
                  <c:v>117.8</c:v>
                </c:pt>
                <c:pt idx="76961">
                  <c:v>117.8</c:v>
                </c:pt>
                <c:pt idx="76962">
                  <c:v>117.8</c:v>
                </c:pt>
                <c:pt idx="76963">
                  <c:v>117.8</c:v>
                </c:pt>
                <c:pt idx="76964">
                  <c:v>117.8</c:v>
                </c:pt>
                <c:pt idx="76965">
                  <c:v>117.8</c:v>
                </c:pt>
                <c:pt idx="76966">
                  <c:v>117.8</c:v>
                </c:pt>
                <c:pt idx="76967">
                  <c:v>117.8</c:v>
                </c:pt>
                <c:pt idx="76968">
                  <c:v>117.9</c:v>
                </c:pt>
                <c:pt idx="76969">
                  <c:v>117.9</c:v>
                </c:pt>
                <c:pt idx="76970">
                  <c:v>117.9</c:v>
                </c:pt>
                <c:pt idx="76971">
                  <c:v>117.9</c:v>
                </c:pt>
                <c:pt idx="76972">
                  <c:v>117.9</c:v>
                </c:pt>
                <c:pt idx="76973">
                  <c:v>117.9</c:v>
                </c:pt>
                <c:pt idx="76974">
                  <c:v>117.9</c:v>
                </c:pt>
                <c:pt idx="76975">
                  <c:v>117.9</c:v>
                </c:pt>
                <c:pt idx="76976">
                  <c:v>117.9</c:v>
                </c:pt>
                <c:pt idx="76977">
                  <c:v>117.9</c:v>
                </c:pt>
                <c:pt idx="76978">
                  <c:v>117.9</c:v>
                </c:pt>
                <c:pt idx="76979">
                  <c:v>117.9</c:v>
                </c:pt>
                <c:pt idx="76980">
                  <c:v>117.9</c:v>
                </c:pt>
                <c:pt idx="76981">
                  <c:v>117.9</c:v>
                </c:pt>
                <c:pt idx="76982">
                  <c:v>117.9</c:v>
                </c:pt>
                <c:pt idx="76983">
                  <c:v>117.9</c:v>
                </c:pt>
                <c:pt idx="76984">
                  <c:v>117.9</c:v>
                </c:pt>
                <c:pt idx="76985">
                  <c:v>117.9</c:v>
                </c:pt>
                <c:pt idx="76986">
                  <c:v>117.9</c:v>
                </c:pt>
                <c:pt idx="76987">
                  <c:v>117.9</c:v>
                </c:pt>
                <c:pt idx="76988">
                  <c:v>117.9</c:v>
                </c:pt>
                <c:pt idx="76989">
                  <c:v>117.9</c:v>
                </c:pt>
                <c:pt idx="76990">
                  <c:v>117.9</c:v>
                </c:pt>
                <c:pt idx="76991">
                  <c:v>117.9</c:v>
                </c:pt>
                <c:pt idx="76992">
                  <c:v>117.9</c:v>
                </c:pt>
                <c:pt idx="76993">
                  <c:v>117.9</c:v>
                </c:pt>
                <c:pt idx="76994">
                  <c:v>117.9</c:v>
                </c:pt>
                <c:pt idx="76995">
                  <c:v>117.9</c:v>
                </c:pt>
                <c:pt idx="76996">
                  <c:v>117.9</c:v>
                </c:pt>
                <c:pt idx="76997">
                  <c:v>117.9</c:v>
                </c:pt>
                <c:pt idx="76998">
                  <c:v>117.9</c:v>
                </c:pt>
                <c:pt idx="76999">
                  <c:v>117.9</c:v>
                </c:pt>
                <c:pt idx="77000">
                  <c:v>117.9</c:v>
                </c:pt>
                <c:pt idx="77001">
                  <c:v>117.9</c:v>
                </c:pt>
                <c:pt idx="77002">
                  <c:v>117.9</c:v>
                </c:pt>
                <c:pt idx="77003">
                  <c:v>117.9</c:v>
                </c:pt>
                <c:pt idx="77004">
                  <c:v>117.9</c:v>
                </c:pt>
                <c:pt idx="77005">
                  <c:v>117.9</c:v>
                </c:pt>
                <c:pt idx="77006">
                  <c:v>117.9</c:v>
                </c:pt>
                <c:pt idx="77007">
                  <c:v>117.9</c:v>
                </c:pt>
                <c:pt idx="77008">
                  <c:v>117.9</c:v>
                </c:pt>
                <c:pt idx="77009">
                  <c:v>117.9</c:v>
                </c:pt>
                <c:pt idx="77010">
                  <c:v>117.9</c:v>
                </c:pt>
                <c:pt idx="77011">
                  <c:v>117.9</c:v>
                </c:pt>
                <c:pt idx="77012">
                  <c:v>117.9</c:v>
                </c:pt>
                <c:pt idx="77013">
                  <c:v>117.9</c:v>
                </c:pt>
                <c:pt idx="77014">
                  <c:v>117.9</c:v>
                </c:pt>
                <c:pt idx="77015">
                  <c:v>117.9</c:v>
                </c:pt>
                <c:pt idx="77016">
                  <c:v>117.9</c:v>
                </c:pt>
                <c:pt idx="77017">
                  <c:v>117.9</c:v>
                </c:pt>
                <c:pt idx="77018">
                  <c:v>117.9</c:v>
                </c:pt>
                <c:pt idx="77019">
                  <c:v>117.9</c:v>
                </c:pt>
                <c:pt idx="77020">
                  <c:v>117.9</c:v>
                </c:pt>
                <c:pt idx="77021">
                  <c:v>117.8</c:v>
                </c:pt>
                <c:pt idx="77022">
                  <c:v>117.9</c:v>
                </c:pt>
                <c:pt idx="77023">
                  <c:v>117.8</c:v>
                </c:pt>
                <c:pt idx="77024">
                  <c:v>117.8</c:v>
                </c:pt>
                <c:pt idx="77025">
                  <c:v>117.8</c:v>
                </c:pt>
                <c:pt idx="77026">
                  <c:v>117.8</c:v>
                </c:pt>
                <c:pt idx="77027">
                  <c:v>117.8</c:v>
                </c:pt>
                <c:pt idx="77028">
                  <c:v>117.8</c:v>
                </c:pt>
                <c:pt idx="77029">
                  <c:v>117.8</c:v>
                </c:pt>
                <c:pt idx="77030">
                  <c:v>117.8</c:v>
                </c:pt>
                <c:pt idx="77031">
                  <c:v>117.8</c:v>
                </c:pt>
                <c:pt idx="77032">
                  <c:v>117.8</c:v>
                </c:pt>
                <c:pt idx="77033">
                  <c:v>117.7</c:v>
                </c:pt>
                <c:pt idx="77034">
                  <c:v>117.8</c:v>
                </c:pt>
                <c:pt idx="77035">
                  <c:v>117.7</c:v>
                </c:pt>
                <c:pt idx="77036">
                  <c:v>117.7</c:v>
                </c:pt>
                <c:pt idx="77037">
                  <c:v>117.7</c:v>
                </c:pt>
                <c:pt idx="77038">
                  <c:v>117.7</c:v>
                </c:pt>
                <c:pt idx="77039">
                  <c:v>117.7</c:v>
                </c:pt>
                <c:pt idx="77040">
                  <c:v>117.7</c:v>
                </c:pt>
                <c:pt idx="77041">
                  <c:v>117.7</c:v>
                </c:pt>
                <c:pt idx="77042">
                  <c:v>117.7</c:v>
                </c:pt>
                <c:pt idx="77043">
                  <c:v>117.7</c:v>
                </c:pt>
                <c:pt idx="77044">
                  <c:v>117.7</c:v>
                </c:pt>
                <c:pt idx="77045">
                  <c:v>117.6</c:v>
                </c:pt>
                <c:pt idx="77046">
                  <c:v>117.6</c:v>
                </c:pt>
                <c:pt idx="77047">
                  <c:v>117.6</c:v>
                </c:pt>
                <c:pt idx="77048">
                  <c:v>117.6</c:v>
                </c:pt>
                <c:pt idx="77049">
                  <c:v>117.6</c:v>
                </c:pt>
                <c:pt idx="77050">
                  <c:v>117.6</c:v>
                </c:pt>
                <c:pt idx="77051">
                  <c:v>117.6</c:v>
                </c:pt>
                <c:pt idx="77052">
                  <c:v>117.6</c:v>
                </c:pt>
                <c:pt idx="77053">
                  <c:v>117.5</c:v>
                </c:pt>
                <c:pt idx="77054">
                  <c:v>117.5</c:v>
                </c:pt>
                <c:pt idx="77055">
                  <c:v>117.5</c:v>
                </c:pt>
                <c:pt idx="77056">
                  <c:v>117.5</c:v>
                </c:pt>
                <c:pt idx="77057">
                  <c:v>117.5</c:v>
                </c:pt>
                <c:pt idx="77058">
                  <c:v>117.5</c:v>
                </c:pt>
                <c:pt idx="77059">
                  <c:v>117.5</c:v>
                </c:pt>
                <c:pt idx="77060">
                  <c:v>117.4</c:v>
                </c:pt>
                <c:pt idx="77061">
                  <c:v>117.5</c:v>
                </c:pt>
                <c:pt idx="77062">
                  <c:v>117.4</c:v>
                </c:pt>
                <c:pt idx="77063">
                  <c:v>117.4</c:v>
                </c:pt>
                <c:pt idx="77064">
                  <c:v>117.4</c:v>
                </c:pt>
                <c:pt idx="77065">
                  <c:v>117.4</c:v>
                </c:pt>
                <c:pt idx="77066">
                  <c:v>117.4</c:v>
                </c:pt>
                <c:pt idx="77067">
                  <c:v>117.3</c:v>
                </c:pt>
                <c:pt idx="77068">
                  <c:v>117.3</c:v>
                </c:pt>
                <c:pt idx="77069">
                  <c:v>117.3</c:v>
                </c:pt>
                <c:pt idx="77070">
                  <c:v>117.3</c:v>
                </c:pt>
                <c:pt idx="77071">
                  <c:v>117.3</c:v>
                </c:pt>
                <c:pt idx="77072">
                  <c:v>117.3</c:v>
                </c:pt>
                <c:pt idx="77073">
                  <c:v>117.3</c:v>
                </c:pt>
                <c:pt idx="77074">
                  <c:v>117.2</c:v>
                </c:pt>
                <c:pt idx="77075">
                  <c:v>117.2</c:v>
                </c:pt>
                <c:pt idx="77076">
                  <c:v>117.2</c:v>
                </c:pt>
                <c:pt idx="77077">
                  <c:v>117.2</c:v>
                </c:pt>
                <c:pt idx="77078">
                  <c:v>117.2</c:v>
                </c:pt>
                <c:pt idx="77079">
                  <c:v>117.2</c:v>
                </c:pt>
                <c:pt idx="77080">
                  <c:v>117.2</c:v>
                </c:pt>
                <c:pt idx="77081">
                  <c:v>117.1</c:v>
                </c:pt>
                <c:pt idx="77082">
                  <c:v>117.1</c:v>
                </c:pt>
                <c:pt idx="77083">
                  <c:v>117.1</c:v>
                </c:pt>
                <c:pt idx="77084">
                  <c:v>117.1</c:v>
                </c:pt>
                <c:pt idx="77085">
                  <c:v>117.1</c:v>
                </c:pt>
                <c:pt idx="77086">
                  <c:v>117.1</c:v>
                </c:pt>
                <c:pt idx="77087">
                  <c:v>117</c:v>
                </c:pt>
                <c:pt idx="77088">
                  <c:v>117</c:v>
                </c:pt>
                <c:pt idx="77089">
                  <c:v>117</c:v>
                </c:pt>
                <c:pt idx="77090">
                  <c:v>117</c:v>
                </c:pt>
                <c:pt idx="77091">
                  <c:v>117</c:v>
                </c:pt>
                <c:pt idx="77092">
                  <c:v>117</c:v>
                </c:pt>
                <c:pt idx="77093">
                  <c:v>116.9</c:v>
                </c:pt>
                <c:pt idx="77094">
                  <c:v>116.9</c:v>
                </c:pt>
                <c:pt idx="77095">
                  <c:v>116.9</c:v>
                </c:pt>
                <c:pt idx="77096">
                  <c:v>116.9</c:v>
                </c:pt>
                <c:pt idx="77097">
                  <c:v>116.9</c:v>
                </c:pt>
                <c:pt idx="77098">
                  <c:v>116.9</c:v>
                </c:pt>
                <c:pt idx="77099">
                  <c:v>116.9</c:v>
                </c:pt>
                <c:pt idx="77100">
                  <c:v>116.8</c:v>
                </c:pt>
                <c:pt idx="77101">
                  <c:v>116.8</c:v>
                </c:pt>
                <c:pt idx="77102">
                  <c:v>116.8</c:v>
                </c:pt>
                <c:pt idx="77103">
                  <c:v>116.8</c:v>
                </c:pt>
                <c:pt idx="77104">
                  <c:v>116.8</c:v>
                </c:pt>
                <c:pt idx="77105">
                  <c:v>116.8</c:v>
                </c:pt>
                <c:pt idx="77106">
                  <c:v>116.8</c:v>
                </c:pt>
                <c:pt idx="77107">
                  <c:v>116.7</c:v>
                </c:pt>
                <c:pt idx="77108">
                  <c:v>116.7</c:v>
                </c:pt>
                <c:pt idx="77109">
                  <c:v>116.7</c:v>
                </c:pt>
                <c:pt idx="77110">
                  <c:v>116.7</c:v>
                </c:pt>
                <c:pt idx="77111">
                  <c:v>116.7</c:v>
                </c:pt>
                <c:pt idx="77112">
                  <c:v>116.7</c:v>
                </c:pt>
                <c:pt idx="77113">
                  <c:v>116.7</c:v>
                </c:pt>
                <c:pt idx="77114">
                  <c:v>116.7</c:v>
                </c:pt>
                <c:pt idx="77115">
                  <c:v>116.6</c:v>
                </c:pt>
                <c:pt idx="77116">
                  <c:v>116.6</c:v>
                </c:pt>
                <c:pt idx="77117">
                  <c:v>116.6</c:v>
                </c:pt>
                <c:pt idx="77118">
                  <c:v>116.6</c:v>
                </c:pt>
                <c:pt idx="77119">
                  <c:v>116.6</c:v>
                </c:pt>
                <c:pt idx="77120">
                  <c:v>116.6</c:v>
                </c:pt>
                <c:pt idx="77121">
                  <c:v>116.6</c:v>
                </c:pt>
                <c:pt idx="77122">
                  <c:v>116.5</c:v>
                </c:pt>
                <c:pt idx="77123">
                  <c:v>116.5</c:v>
                </c:pt>
                <c:pt idx="77124">
                  <c:v>116.5</c:v>
                </c:pt>
                <c:pt idx="77125">
                  <c:v>116.5</c:v>
                </c:pt>
                <c:pt idx="77126">
                  <c:v>116.5</c:v>
                </c:pt>
                <c:pt idx="77127">
                  <c:v>116.5</c:v>
                </c:pt>
                <c:pt idx="77128">
                  <c:v>116.4</c:v>
                </c:pt>
                <c:pt idx="77129">
                  <c:v>116.4</c:v>
                </c:pt>
                <c:pt idx="77130">
                  <c:v>116.4</c:v>
                </c:pt>
                <c:pt idx="77131">
                  <c:v>116.4</c:v>
                </c:pt>
                <c:pt idx="77132">
                  <c:v>116.4</c:v>
                </c:pt>
                <c:pt idx="77133">
                  <c:v>116.4</c:v>
                </c:pt>
                <c:pt idx="77134">
                  <c:v>116.4</c:v>
                </c:pt>
                <c:pt idx="77135">
                  <c:v>116.3</c:v>
                </c:pt>
                <c:pt idx="77136">
                  <c:v>116.3</c:v>
                </c:pt>
                <c:pt idx="77137">
                  <c:v>116.3</c:v>
                </c:pt>
                <c:pt idx="77138">
                  <c:v>116.3</c:v>
                </c:pt>
                <c:pt idx="77139">
                  <c:v>116.3</c:v>
                </c:pt>
                <c:pt idx="77140">
                  <c:v>116.3</c:v>
                </c:pt>
                <c:pt idx="77141">
                  <c:v>116.3</c:v>
                </c:pt>
                <c:pt idx="77142">
                  <c:v>116.2</c:v>
                </c:pt>
                <c:pt idx="77143">
                  <c:v>116.2</c:v>
                </c:pt>
                <c:pt idx="77144">
                  <c:v>116.2</c:v>
                </c:pt>
                <c:pt idx="77145">
                  <c:v>116.2</c:v>
                </c:pt>
                <c:pt idx="77146">
                  <c:v>116.2</c:v>
                </c:pt>
                <c:pt idx="77147">
                  <c:v>116.2</c:v>
                </c:pt>
                <c:pt idx="77148">
                  <c:v>116.2</c:v>
                </c:pt>
                <c:pt idx="77149">
                  <c:v>116.2</c:v>
                </c:pt>
                <c:pt idx="77150">
                  <c:v>116.1</c:v>
                </c:pt>
                <c:pt idx="77151">
                  <c:v>116.1</c:v>
                </c:pt>
                <c:pt idx="77152">
                  <c:v>116.1</c:v>
                </c:pt>
                <c:pt idx="77153">
                  <c:v>116.1</c:v>
                </c:pt>
                <c:pt idx="77154">
                  <c:v>116.1</c:v>
                </c:pt>
                <c:pt idx="77155">
                  <c:v>116.1</c:v>
                </c:pt>
                <c:pt idx="77156">
                  <c:v>116.1</c:v>
                </c:pt>
                <c:pt idx="77157">
                  <c:v>116.1</c:v>
                </c:pt>
                <c:pt idx="77158">
                  <c:v>116.1</c:v>
                </c:pt>
                <c:pt idx="77159">
                  <c:v>116.1</c:v>
                </c:pt>
                <c:pt idx="77160">
                  <c:v>116</c:v>
                </c:pt>
                <c:pt idx="77161">
                  <c:v>116</c:v>
                </c:pt>
                <c:pt idx="77162">
                  <c:v>116</c:v>
                </c:pt>
                <c:pt idx="77163">
                  <c:v>116</c:v>
                </c:pt>
                <c:pt idx="77164">
                  <c:v>116</c:v>
                </c:pt>
                <c:pt idx="77165">
                  <c:v>116</c:v>
                </c:pt>
                <c:pt idx="77166">
                  <c:v>116</c:v>
                </c:pt>
                <c:pt idx="77167">
                  <c:v>116</c:v>
                </c:pt>
                <c:pt idx="77168">
                  <c:v>116</c:v>
                </c:pt>
                <c:pt idx="77169">
                  <c:v>116</c:v>
                </c:pt>
                <c:pt idx="77170">
                  <c:v>116</c:v>
                </c:pt>
                <c:pt idx="77171">
                  <c:v>116</c:v>
                </c:pt>
                <c:pt idx="77172">
                  <c:v>116</c:v>
                </c:pt>
                <c:pt idx="77173">
                  <c:v>116</c:v>
                </c:pt>
                <c:pt idx="77174">
                  <c:v>115.9</c:v>
                </c:pt>
                <c:pt idx="77175">
                  <c:v>115.9</c:v>
                </c:pt>
                <c:pt idx="77176">
                  <c:v>115.9</c:v>
                </c:pt>
                <c:pt idx="77177">
                  <c:v>115.9</c:v>
                </c:pt>
                <c:pt idx="77178">
                  <c:v>115.9</c:v>
                </c:pt>
                <c:pt idx="77179">
                  <c:v>115.9</c:v>
                </c:pt>
                <c:pt idx="77180">
                  <c:v>115.9</c:v>
                </c:pt>
                <c:pt idx="77181">
                  <c:v>115.9</c:v>
                </c:pt>
                <c:pt idx="77182">
                  <c:v>115.9</c:v>
                </c:pt>
                <c:pt idx="77183">
                  <c:v>115.9</c:v>
                </c:pt>
                <c:pt idx="77184">
                  <c:v>115.9</c:v>
                </c:pt>
                <c:pt idx="77185">
                  <c:v>115.9</c:v>
                </c:pt>
                <c:pt idx="77186">
                  <c:v>115.9</c:v>
                </c:pt>
                <c:pt idx="77187">
                  <c:v>115.8</c:v>
                </c:pt>
                <c:pt idx="77188">
                  <c:v>115.8</c:v>
                </c:pt>
                <c:pt idx="77189">
                  <c:v>115.8</c:v>
                </c:pt>
                <c:pt idx="77190">
                  <c:v>115.8</c:v>
                </c:pt>
                <c:pt idx="77191">
                  <c:v>115.8</c:v>
                </c:pt>
                <c:pt idx="77192">
                  <c:v>115.8</c:v>
                </c:pt>
                <c:pt idx="77193">
                  <c:v>115.8</c:v>
                </c:pt>
                <c:pt idx="77194">
                  <c:v>115.8</c:v>
                </c:pt>
                <c:pt idx="77195">
                  <c:v>115.8</c:v>
                </c:pt>
                <c:pt idx="77196">
                  <c:v>115.8</c:v>
                </c:pt>
                <c:pt idx="77197">
                  <c:v>115.8</c:v>
                </c:pt>
                <c:pt idx="77198">
                  <c:v>115.8</c:v>
                </c:pt>
                <c:pt idx="77199">
                  <c:v>115.8</c:v>
                </c:pt>
                <c:pt idx="77200">
                  <c:v>115.8</c:v>
                </c:pt>
                <c:pt idx="77201">
                  <c:v>115.8</c:v>
                </c:pt>
                <c:pt idx="77202">
                  <c:v>115.8</c:v>
                </c:pt>
                <c:pt idx="77203">
                  <c:v>115.8</c:v>
                </c:pt>
                <c:pt idx="77204">
                  <c:v>115.8</c:v>
                </c:pt>
                <c:pt idx="77205">
                  <c:v>115.8</c:v>
                </c:pt>
                <c:pt idx="77206">
                  <c:v>115.8</c:v>
                </c:pt>
                <c:pt idx="77207">
                  <c:v>115.9</c:v>
                </c:pt>
                <c:pt idx="77208">
                  <c:v>115.9</c:v>
                </c:pt>
                <c:pt idx="77209">
                  <c:v>115.9</c:v>
                </c:pt>
                <c:pt idx="77210">
                  <c:v>115.9</c:v>
                </c:pt>
                <c:pt idx="77211">
                  <c:v>115.9</c:v>
                </c:pt>
                <c:pt idx="77212">
                  <c:v>115.9</c:v>
                </c:pt>
                <c:pt idx="77213">
                  <c:v>115.9</c:v>
                </c:pt>
                <c:pt idx="77214">
                  <c:v>115.9</c:v>
                </c:pt>
                <c:pt idx="77215">
                  <c:v>115.9</c:v>
                </c:pt>
                <c:pt idx="77216">
                  <c:v>115.9</c:v>
                </c:pt>
                <c:pt idx="77217">
                  <c:v>115.9</c:v>
                </c:pt>
                <c:pt idx="77218">
                  <c:v>115.9</c:v>
                </c:pt>
                <c:pt idx="77219">
                  <c:v>115.9</c:v>
                </c:pt>
                <c:pt idx="77220">
                  <c:v>115.9</c:v>
                </c:pt>
                <c:pt idx="77221">
                  <c:v>115.9</c:v>
                </c:pt>
                <c:pt idx="77222">
                  <c:v>115.9</c:v>
                </c:pt>
                <c:pt idx="77223">
                  <c:v>115.9</c:v>
                </c:pt>
                <c:pt idx="77224">
                  <c:v>116</c:v>
                </c:pt>
                <c:pt idx="77225">
                  <c:v>116</c:v>
                </c:pt>
                <c:pt idx="77226">
                  <c:v>116</c:v>
                </c:pt>
                <c:pt idx="77227">
                  <c:v>116</c:v>
                </c:pt>
                <c:pt idx="77228">
                  <c:v>116</c:v>
                </c:pt>
                <c:pt idx="77229">
                  <c:v>116</c:v>
                </c:pt>
                <c:pt idx="77230">
                  <c:v>116</c:v>
                </c:pt>
                <c:pt idx="77231">
                  <c:v>116</c:v>
                </c:pt>
                <c:pt idx="77232">
                  <c:v>116</c:v>
                </c:pt>
                <c:pt idx="77233">
                  <c:v>116</c:v>
                </c:pt>
                <c:pt idx="77234">
                  <c:v>116</c:v>
                </c:pt>
                <c:pt idx="77235">
                  <c:v>116</c:v>
                </c:pt>
                <c:pt idx="77236">
                  <c:v>116.1</c:v>
                </c:pt>
                <c:pt idx="77237">
                  <c:v>116.1</c:v>
                </c:pt>
                <c:pt idx="77238">
                  <c:v>116.1</c:v>
                </c:pt>
                <c:pt idx="77239">
                  <c:v>116.1</c:v>
                </c:pt>
                <c:pt idx="77240">
                  <c:v>116.1</c:v>
                </c:pt>
                <c:pt idx="77241">
                  <c:v>116.1</c:v>
                </c:pt>
                <c:pt idx="77242">
                  <c:v>116.1</c:v>
                </c:pt>
                <c:pt idx="77243">
                  <c:v>116.1</c:v>
                </c:pt>
                <c:pt idx="77244">
                  <c:v>116.1</c:v>
                </c:pt>
                <c:pt idx="77245">
                  <c:v>116.1</c:v>
                </c:pt>
                <c:pt idx="77246">
                  <c:v>116.2</c:v>
                </c:pt>
                <c:pt idx="77247">
                  <c:v>116.2</c:v>
                </c:pt>
                <c:pt idx="77248">
                  <c:v>116.2</c:v>
                </c:pt>
                <c:pt idx="77249">
                  <c:v>116.2</c:v>
                </c:pt>
                <c:pt idx="77250">
                  <c:v>116.2</c:v>
                </c:pt>
                <c:pt idx="77251">
                  <c:v>116.2</c:v>
                </c:pt>
                <c:pt idx="77252">
                  <c:v>116.2</c:v>
                </c:pt>
                <c:pt idx="77253">
                  <c:v>116.2</c:v>
                </c:pt>
                <c:pt idx="77254">
                  <c:v>116.3</c:v>
                </c:pt>
                <c:pt idx="77255">
                  <c:v>116.3</c:v>
                </c:pt>
                <c:pt idx="77256">
                  <c:v>116.3</c:v>
                </c:pt>
                <c:pt idx="77257">
                  <c:v>116.3</c:v>
                </c:pt>
                <c:pt idx="77258">
                  <c:v>116.3</c:v>
                </c:pt>
                <c:pt idx="77259">
                  <c:v>116.3</c:v>
                </c:pt>
                <c:pt idx="77260">
                  <c:v>116.3</c:v>
                </c:pt>
                <c:pt idx="77261">
                  <c:v>116.3</c:v>
                </c:pt>
                <c:pt idx="77262">
                  <c:v>116.4</c:v>
                </c:pt>
                <c:pt idx="77263">
                  <c:v>116.4</c:v>
                </c:pt>
                <c:pt idx="77264">
                  <c:v>116.4</c:v>
                </c:pt>
                <c:pt idx="77265">
                  <c:v>116.4</c:v>
                </c:pt>
                <c:pt idx="77266">
                  <c:v>116.4</c:v>
                </c:pt>
                <c:pt idx="77267">
                  <c:v>116.4</c:v>
                </c:pt>
                <c:pt idx="77268">
                  <c:v>116.4</c:v>
                </c:pt>
                <c:pt idx="77269">
                  <c:v>116.5</c:v>
                </c:pt>
                <c:pt idx="77270">
                  <c:v>116.5</c:v>
                </c:pt>
                <c:pt idx="77271">
                  <c:v>116.5</c:v>
                </c:pt>
                <c:pt idx="77272">
                  <c:v>116.5</c:v>
                </c:pt>
                <c:pt idx="77273">
                  <c:v>116.5</c:v>
                </c:pt>
                <c:pt idx="77274">
                  <c:v>116.5</c:v>
                </c:pt>
                <c:pt idx="77275">
                  <c:v>116.5</c:v>
                </c:pt>
                <c:pt idx="77276">
                  <c:v>116.6</c:v>
                </c:pt>
                <c:pt idx="77277">
                  <c:v>116.6</c:v>
                </c:pt>
                <c:pt idx="77278">
                  <c:v>116.6</c:v>
                </c:pt>
                <c:pt idx="77279">
                  <c:v>116.6</c:v>
                </c:pt>
                <c:pt idx="77280">
                  <c:v>116.6</c:v>
                </c:pt>
                <c:pt idx="77281">
                  <c:v>116.6</c:v>
                </c:pt>
                <c:pt idx="77282">
                  <c:v>116.6</c:v>
                </c:pt>
                <c:pt idx="77283">
                  <c:v>116.7</c:v>
                </c:pt>
                <c:pt idx="77284">
                  <c:v>116.7</c:v>
                </c:pt>
                <c:pt idx="77285">
                  <c:v>116.7</c:v>
                </c:pt>
                <c:pt idx="77286">
                  <c:v>116.7</c:v>
                </c:pt>
                <c:pt idx="77287">
                  <c:v>116.7</c:v>
                </c:pt>
                <c:pt idx="77288">
                  <c:v>116.7</c:v>
                </c:pt>
                <c:pt idx="77289">
                  <c:v>116.7</c:v>
                </c:pt>
                <c:pt idx="77290">
                  <c:v>116.7</c:v>
                </c:pt>
                <c:pt idx="77291">
                  <c:v>116.8</c:v>
                </c:pt>
                <c:pt idx="77292">
                  <c:v>116.8</c:v>
                </c:pt>
                <c:pt idx="77293">
                  <c:v>116.8</c:v>
                </c:pt>
                <c:pt idx="77294">
                  <c:v>116.8</c:v>
                </c:pt>
                <c:pt idx="77295">
                  <c:v>116.8</c:v>
                </c:pt>
                <c:pt idx="77296">
                  <c:v>116.9</c:v>
                </c:pt>
                <c:pt idx="77297">
                  <c:v>116.9</c:v>
                </c:pt>
                <c:pt idx="77298">
                  <c:v>116.9</c:v>
                </c:pt>
                <c:pt idx="77299">
                  <c:v>116.9</c:v>
                </c:pt>
                <c:pt idx="77300">
                  <c:v>116.9</c:v>
                </c:pt>
                <c:pt idx="77301">
                  <c:v>117</c:v>
                </c:pt>
                <c:pt idx="77302">
                  <c:v>117</c:v>
                </c:pt>
                <c:pt idx="77303">
                  <c:v>117</c:v>
                </c:pt>
                <c:pt idx="77304">
                  <c:v>117</c:v>
                </c:pt>
                <c:pt idx="77305">
                  <c:v>117</c:v>
                </c:pt>
                <c:pt idx="77306">
                  <c:v>117</c:v>
                </c:pt>
                <c:pt idx="77307">
                  <c:v>117</c:v>
                </c:pt>
                <c:pt idx="77308">
                  <c:v>117.1</c:v>
                </c:pt>
                <c:pt idx="77309">
                  <c:v>117.1</c:v>
                </c:pt>
                <c:pt idx="77310">
                  <c:v>117.1</c:v>
                </c:pt>
                <c:pt idx="77311">
                  <c:v>117.1</c:v>
                </c:pt>
                <c:pt idx="77312">
                  <c:v>117.1</c:v>
                </c:pt>
                <c:pt idx="77313">
                  <c:v>117.1</c:v>
                </c:pt>
                <c:pt idx="77314">
                  <c:v>117.2</c:v>
                </c:pt>
                <c:pt idx="77315">
                  <c:v>117.2</c:v>
                </c:pt>
                <c:pt idx="77316">
                  <c:v>117.2</c:v>
                </c:pt>
                <c:pt idx="77317">
                  <c:v>117.2</c:v>
                </c:pt>
                <c:pt idx="77318">
                  <c:v>117.2</c:v>
                </c:pt>
                <c:pt idx="77319">
                  <c:v>117.2</c:v>
                </c:pt>
                <c:pt idx="77320">
                  <c:v>117.3</c:v>
                </c:pt>
                <c:pt idx="77321">
                  <c:v>117.3</c:v>
                </c:pt>
                <c:pt idx="77322">
                  <c:v>117.3</c:v>
                </c:pt>
                <c:pt idx="77323">
                  <c:v>117.3</c:v>
                </c:pt>
                <c:pt idx="77324">
                  <c:v>117.3</c:v>
                </c:pt>
                <c:pt idx="77325">
                  <c:v>117.3</c:v>
                </c:pt>
                <c:pt idx="77326">
                  <c:v>117.4</c:v>
                </c:pt>
                <c:pt idx="77327">
                  <c:v>117.4</c:v>
                </c:pt>
                <c:pt idx="77328">
                  <c:v>117.4</c:v>
                </c:pt>
                <c:pt idx="77329">
                  <c:v>117.4</c:v>
                </c:pt>
                <c:pt idx="77330">
                  <c:v>117.4</c:v>
                </c:pt>
                <c:pt idx="77331">
                  <c:v>117.4</c:v>
                </c:pt>
                <c:pt idx="77332">
                  <c:v>117.5</c:v>
                </c:pt>
                <c:pt idx="77333">
                  <c:v>117.5</c:v>
                </c:pt>
                <c:pt idx="77334">
                  <c:v>117.5</c:v>
                </c:pt>
                <c:pt idx="77335">
                  <c:v>117.5</c:v>
                </c:pt>
                <c:pt idx="77336">
                  <c:v>117.5</c:v>
                </c:pt>
                <c:pt idx="77337">
                  <c:v>117.5</c:v>
                </c:pt>
                <c:pt idx="77338">
                  <c:v>117.5</c:v>
                </c:pt>
                <c:pt idx="77339">
                  <c:v>117.6</c:v>
                </c:pt>
                <c:pt idx="77340">
                  <c:v>117.6</c:v>
                </c:pt>
                <c:pt idx="77341">
                  <c:v>117.6</c:v>
                </c:pt>
                <c:pt idx="77342">
                  <c:v>117.6</c:v>
                </c:pt>
                <c:pt idx="77343">
                  <c:v>117.6</c:v>
                </c:pt>
                <c:pt idx="77344">
                  <c:v>117.6</c:v>
                </c:pt>
                <c:pt idx="77345">
                  <c:v>117.6</c:v>
                </c:pt>
                <c:pt idx="77346">
                  <c:v>117.7</c:v>
                </c:pt>
                <c:pt idx="77347">
                  <c:v>117.7</c:v>
                </c:pt>
                <c:pt idx="77348">
                  <c:v>117.7</c:v>
                </c:pt>
                <c:pt idx="77349">
                  <c:v>117.7</c:v>
                </c:pt>
                <c:pt idx="77350">
                  <c:v>117.7</c:v>
                </c:pt>
                <c:pt idx="77351">
                  <c:v>117.7</c:v>
                </c:pt>
                <c:pt idx="77352">
                  <c:v>117.7</c:v>
                </c:pt>
                <c:pt idx="77353">
                  <c:v>117.8</c:v>
                </c:pt>
                <c:pt idx="77354">
                  <c:v>117.8</c:v>
                </c:pt>
                <c:pt idx="77355">
                  <c:v>117.8</c:v>
                </c:pt>
                <c:pt idx="77356">
                  <c:v>117.8</c:v>
                </c:pt>
                <c:pt idx="77357">
                  <c:v>117.8</c:v>
                </c:pt>
                <c:pt idx="77358">
                  <c:v>117.8</c:v>
                </c:pt>
                <c:pt idx="77359">
                  <c:v>117.8</c:v>
                </c:pt>
                <c:pt idx="77360">
                  <c:v>117.8</c:v>
                </c:pt>
                <c:pt idx="77361">
                  <c:v>117.9</c:v>
                </c:pt>
                <c:pt idx="77362">
                  <c:v>117.9</c:v>
                </c:pt>
                <c:pt idx="77363">
                  <c:v>117.9</c:v>
                </c:pt>
                <c:pt idx="77364">
                  <c:v>117.9</c:v>
                </c:pt>
                <c:pt idx="77365">
                  <c:v>117.9</c:v>
                </c:pt>
                <c:pt idx="77366">
                  <c:v>117.9</c:v>
                </c:pt>
                <c:pt idx="77367">
                  <c:v>117.9</c:v>
                </c:pt>
                <c:pt idx="77368">
                  <c:v>117.9</c:v>
                </c:pt>
                <c:pt idx="77369">
                  <c:v>117.9</c:v>
                </c:pt>
                <c:pt idx="77370">
                  <c:v>117.9</c:v>
                </c:pt>
                <c:pt idx="77371">
                  <c:v>118</c:v>
                </c:pt>
                <c:pt idx="77372">
                  <c:v>118</c:v>
                </c:pt>
                <c:pt idx="77373">
                  <c:v>118</c:v>
                </c:pt>
                <c:pt idx="77374">
                  <c:v>118</c:v>
                </c:pt>
                <c:pt idx="77375">
                  <c:v>118</c:v>
                </c:pt>
                <c:pt idx="77376">
                  <c:v>118</c:v>
                </c:pt>
                <c:pt idx="77377">
                  <c:v>118</c:v>
                </c:pt>
                <c:pt idx="77378">
                  <c:v>118</c:v>
                </c:pt>
                <c:pt idx="77379">
                  <c:v>118</c:v>
                </c:pt>
                <c:pt idx="77380">
                  <c:v>118</c:v>
                </c:pt>
                <c:pt idx="77381">
                  <c:v>118</c:v>
                </c:pt>
                <c:pt idx="77382">
                  <c:v>118</c:v>
                </c:pt>
                <c:pt idx="77383">
                  <c:v>118</c:v>
                </c:pt>
                <c:pt idx="77384">
                  <c:v>118.1</c:v>
                </c:pt>
                <c:pt idx="77385">
                  <c:v>118.1</c:v>
                </c:pt>
                <c:pt idx="77386">
                  <c:v>118.1</c:v>
                </c:pt>
                <c:pt idx="77387">
                  <c:v>118.1</c:v>
                </c:pt>
                <c:pt idx="77388">
                  <c:v>118.1</c:v>
                </c:pt>
                <c:pt idx="77389">
                  <c:v>118.1</c:v>
                </c:pt>
                <c:pt idx="77390">
                  <c:v>118.1</c:v>
                </c:pt>
                <c:pt idx="77391">
                  <c:v>118.1</c:v>
                </c:pt>
                <c:pt idx="77392">
                  <c:v>118.1</c:v>
                </c:pt>
                <c:pt idx="77393">
                  <c:v>118.1</c:v>
                </c:pt>
                <c:pt idx="77394">
                  <c:v>118.1</c:v>
                </c:pt>
                <c:pt idx="77395">
                  <c:v>118.1</c:v>
                </c:pt>
                <c:pt idx="77396">
                  <c:v>118.1</c:v>
                </c:pt>
                <c:pt idx="77397">
                  <c:v>118.1</c:v>
                </c:pt>
                <c:pt idx="77398">
                  <c:v>118.1</c:v>
                </c:pt>
                <c:pt idx="77399">
                  <c:v>118.1</c:v>
                </c:pt>
                <c:pt idx="77400">
                  <c:v>118.1</c:v>
                </c:pt>
                <c:pt idx="77401">
                  <c:v>118.1</c:v>
                </c:pt>
                <c:pt idx="77402">
                  <c:v>118.1</c:v>
                </c:pt>
                <c:pt idx="77403">
                  <c:v>118.1</c:v>
                </c:pt>
                <c:pt idx="77404">
                  <c:v>118.1</c:v>
                </c:pt>
                <c:pt idx="77405">
                  <c:v>118.1</c:v>
                </c:pt>
                <c:pt idx="77406">
                  <c:v>118.1</c:v>
                </c:pt>
                <c:pt idx="77407">
                  <c:v>118.1</c:v>
                </c:pt>
                <c:pt idx="77408">
                  <c:v>118.1</c:v>
                </c:pt>
                <c:pt idx="77409">
                  <c:v>118.1</c:v>
                </c:pt>
                <c:pt idx="77410">
                  <c:v>118.1</c:v>
                </c:pt>
                <c:pt idx="77411">
                  <c:v>118.1</c:v>
                </c:pt>
                <c:pt idx="77412">
                  <c:v>118.1</c:v>
                </c:pt>
                <c:pt idx="77413">
                  <c:v>118.1</c:v>
                </c:pt>
                <c:pt idx="77414">
                  <c:v>118.1</c:v>
                </c:pt>
                <c:pt idx="77415">
                  <c:v>118.1</c:v>
                </c:pt>
                <c:pt idx="77416">
                  <c:v>118.1</c:v>
                </c:pt>
                <c:pt idx="77417">
                  <c:v>118.1</c:v>
                </c:pt>
                <c:pt idx="77418">
                  <c:v>118.1</c:v>
                </c:pt>
                <c:pt idx="77419">
                  <c:v>118.1</c:v>
                </c:pt>
                <c:pt idx="77420">
                  <c:v>118.1</c:v>
                </c:pt>
                <c:pt idx="77421">
                  <c:v>118.1</c:v>
                </c:pt>
                <c:pt idx="77422">
                  <c:v>118.1</c:v>
                </c:pt>
                <c:pt idx="77423">
                  <c:v>118.1</c:v>
                </c:pt>
                <c:pt idx="77424">
                  <c:v>118.1</c:v>
                </c:pt>
                <c:pt idx="77425">
                  <c:v>118.1</c:v>
                </c:pt>
                <c:pt idx="77426">
                  <c:v>118.1</c:v>
                </c:pt>
                <c:pt idx="77427">
                  <c:v>118.1</c:v>
                </c:pt>
                <c:pt idx="77428">
                  <c:v>118.1</c:v>
                </c:pt>
                <c:pt idx="77429">
                  <c:v>118.1</c:v>
                </c:pt>
                <c:pt idx="77430">
                  <c:v>118.1</c:v>
                </c:pt>
                <c:pt idx="77431">
                  <c:v>118.1</c:v>
                </c:pt>
                <c:pt idx="77432">
                  <c:v>118.1</c:v>
                </c:pt>
                <c:pt idx="77433">
                  <c:v>118.1</c:v>
                </c:pt>
                <c:pt idx="77434">
                  <c:v>118.1</c:v>
                </c:pt>
                <c:pt idx="77435">
                  <c:v>118.1</c:v>
                </c:pt>
                <c:pt idx="77436">
                  <c:v>118.1</c:v>
                </c:pt>
                <c:pt idx="77437">
                  <c:v>118.1</c:v>
                </c:pt>
                <c:pt idx="77438">
                  <c:v>118</c:v>
                </c:pt>
                <c:pt idx="77439">
                  <c:v>118</c:v>
                </c:pt>
                <c:pt idx="77440">
                  <c:v>118</c:v>
                </c:pt>
                <c:pt idx="77441">
                  <c:v>118</c:v>
                </c:pt>
                <c:pt idx="77442">
                  <c:v>118</c:v>
                </c:pt>
                <c:pt idx="77443">
                  <c:v>118</c:v>
                </c:pt>
                <c:pt idx="77444">
                  <c:v>118</c:v>
                </c:pt>
                <c:pt idx="77445">
                  <c:v>118</c:v>
                </c:pt>
                <c:pt idx="77446">
                  <c:v>118</c:v>
                </c:pt>
                <c:pt idx="77447">
                  <c:v>118</c:v>
                </c:pt>
                <c:pt idx="77448">
                  <c:v>118</c:v>
                </c:pt>
                <c:pt idx="77449">
                  <c:v>118</c:v>
                </c:pt>
                <c:pt idx="77450">
                  <c:v>118</c:v>
                </c:pt>
                <c:pt idx="77451">
                  <c:v>117.9</c:v>
                </c:pt>
                <c:pt idx="77452">
                  <c:v>117.9</c:v>
                </c:pt>
                <c:pt idx="77453">
                  <c:v>117.9</c:v>
                </c:pt>
                <c:pt idx="77454">
                  <c:v>117.9</c:v>
                </c:pt>
                <c:pt idx="77455">
                  <c:v>117.9</c:v>
                </c:pt>
                <c:pt idx="77456">
                  <c:v>117.9</c:v>
                </c:pt>
                <c:pt idx="77457">
                  <c:v>117.9</c:v>
                </c:pt>
                <c:pt idx="77458">
                  <c:v>117.9</c:v>
                </c:pt>
                <c:pt idx="77459">
                  <c:v>117.9</c:v>
                </c:pt>
                <c:pt idx="77460">
                  <c:v>117.9</c:v>
                </c:pt>
                <c:pt idx="77461">
                  <c:v>117.8</c:v>
                </c:pt>
                <c:pt idx="77462">
                  <c:v>117.8</c:v>
                </c:pt>
                <c:pt idx="77463">
                  <c:v>117.8</c:v>
                </c:pt>
                <c:pt idx="77464">
                  <c:v>117.8</c:v>
                </c:pt>
                <c:pt idx="77465">
                  <c:v>117.8</c:v>
                </c:pt>
                <c:pt idx="77466">
                  <c:v>117.8</c:v>
                </c:pt>
                <c:pt idx="77467">
                  <c:v>117.8</c:v>
                </c:pt>
                <c:pt idx="77468">
                  <c:v>117.8</c:v>
                </c:pt>
                <c:pt idx="77469">
                  <c:v>117.8</c:v>
                </c:pt>
                <c:pt idx="77470">
                  <c:v>117.7</c:v>
                </c:pt>
                <c:pt idx="77471">
                  <c:v>117.7</c:v>
                </c:pt>
                <c:pt idx="77472">
                  <c:v>117.7</c:v>
                </c:pt>
                <c:pt idx="77473">
                  <c:v>117.7</c:v>
                </c:pt>
                <c:pt idx="77474">
                  <c:v>117.7</c:v>
                </c:pt>
                <c:pt idx="77475">
                  <c:v>117.7</c:v>
                </c:pt>
                <c:pt idx="77476">
                  <c:v>117.6</c:v>
                </c:pt>
                <c:pt idx="77477">
                  <c:v>117.6</c:v>
                </c:pt>
                <c:pt idx="77478">
                  <c:v>117.6</c:v>
                </c:pt>
                <c:pt idx="77479">
                  <c:v>117.6</c:v>
                </c:pt>
                <c:pt idx="77480">
                  <c:v>117.6</c:v>
                </c:pt>
                <c:pt idx="77481">
                  <c:v>117.6</c:v>
                </c:pt>
                <c:pt idx="77482">
                  <c:v>117.6</c:v>
                </c:pt>
                <c:pt idx="77483">
                  <c:v>117.5</c:v>
                </c:pt>
                <c:pt idx="77484">
                  <c:v>117.5</c:v>
                </c:pt>
                <c:pt idx="77485">
                  <c:v>117.5</c:v>
                </c:pt>
                <c:pt idx="77486">
                  <c:v>117.5</c:v>
                </c:pt>
                <c:pt idx="77487">
                  <c:v>117.5</c:v>
                </c:pt>
                <c:pt idx="77488">
                  <c:v>117.5</c:v>
                </c:pt>
                <c:pt idx="77489">
                  <c:v>117.5</c:v>
                </c:pt>
                <c:pt idx="77490">
                  <c:v>117.5</c:v>
                </c:pt>
                <c:pt idx="77491">
                  <c:v>117.5</c:v>
                </c:pt>
                <c:pt idx="77492">
                  <c:v>117.4</c:v>
                </c:pt>
                <c:pt idx="77493">
                  <c:v>117.4</c:v>
                </c:pt>
                <c:pt idx="77494">
                  <c:v>117.4</c:v>
                </c:pt>
                <c:pt idx="77495">
                  <c:v>117.4</c:v>
                </c:pt>
                <c:pt idx="77496">
                  <c:v>117.4</c:v>
                </c:pt>
                <c:pt idx="77497">
                  <c:v>117.4</c:v>
                </c:pt>
                <c:pt idx="77498">
                  <c:v>117.3</c:v>
                </c:pt>
                <c:pt idx="77499">
                  <c:v>117.3</c:v>
                </c:pt>
                <c:pt idx="77500">
                  <c:v>117.3</c:v>
                </c:pt>
                <c:pt idx="77501">
                  <c:v>117.3</c:v>
                </c:pt>
                <c:pt idx="77502">
                  <c:v>117.3</c:v>
                </c:pt>
                <c:pt idx="77503">
                  <c:v>117.3</c:v>
                </c:pt>
                <c:pt idx="77504">
                  <c:v>117.3</c:v>
                </c:pt>
                <c:pt idx="77505">
                  <c:v>117.2</c:v>
                </c:pt>
                <c:pt idx="77506">
                  <c:v>117.2</c:v>
                </c:pt>
                <c:pt idx="77507">
                  <c:v>117.2</c:v>
                </c:pt>
                <c:pt idx="77508">
                  <c:v>117.2</c:v>
                </c:pt>
                <c:pt idx="77509">
                  <c:v>117.2</c:v>
                </c:pt>
                <c:pt idx="77510">
                  <c:v>117.2</c:v>
                </c:pt>
                <c:pt idx="77511">
                  <c:v>117.2</c:v>
                </c:pt>
                <c:pt idx="77512">
                  <c:v>117.1</c:v>
                </c:pt>
                <c:pt idx="77513">
                  <c:v>117.1</c:v>
                </c:pt>
                <c:pt idx="77514">
                  <c:v>117.1</c:v>
                </c:pt>
                <c:pt idx="77515">
                  <c:v>117.1</c:v>
                </c:pt>
                <c:pt idx="77516">
                  <c:v>117.1</c:v>
                </c:pt>
                <c:pt idx="77517">
                  <c:v>117.1</c:v>
                </c:pt>
                <c:pt idx="77518">
                  <c:v>117.1</c:v>
                </c:pt>
                <c:pt idx="77519">
                  <c:v>117</c:v>
                </c:pt>
                <c:pt idx="77520">
                  <c:v>117</c:v>
                </c:pt>
                <c:pt idx="77521">
                  <c:v>117</c:v>
                </c:pt>
                <c:pt idx="77522">
                  <c:v>117</c:v>
                </c:pt>
                <c:pt idx="77523">
                  <c:v>117</c:v>
                </c:pt>
                <c:pt idx="77524">
                  <c:v>117</c:v>
                </c:pt>
                <c:pt idx="77525">
                  <c:v>116.9</c:v>
                </c:pt>
                <c:pt idx="77526">
                  <c:v>116.9</c:v>
                </c:pt>
                <c:pt idx="77527">
                  <c:v>116.9</c:v>
                </c:pt>
                <c:pt idx="77528">
                  <c:v>116.9</c:v>
                </c:pt>
                <c:pt idx="77529">
                  <c:v>116.9</c:v>
                </c:pt>
                <c:pt idx="77530">
                  <c:v>116.9</c:v>
                </c:pt>
                <c:pt idx="77531">
                  <c:v>116.8</c:v>
                </c:pt>
                <c:pt idx="77532">
                  <c:v>116.8</c:v>
                </c:pt>
                <c:pt idx="77533">
                  <c:v>116.8</c:v>
                </c:pt>
                <c:pt idx="77534">
                  <c:v>116.8</c:v>
                </c:pt>
                <c:pt idx="77535">
                  <c:v>116.8</c:v>
                </c:pt>
                <c:pt idx="77536">
                  <c:v>116.8</c:v>
                </c:pt>
                <c:pt idx="77537">
                  <c:v>116.7</c:v>
                </c:pt>
                <c:pt idx="77538">
                  <c:v>116.7</c:v>
                </c:pt>
                <c:pt idx="77539">
                  <c:v>116.7</c:v>
                </c:pt>
                <c:pt idx="77540">
                  <c:v>116.7</c:v>
                </c:pt>
                <c:pt idx="77541">
                  <c:v>116.7</c:v>
                </c:pt>
                <c:pt idx="77542">
                  <c:v>116.7</c:v>
                </c:pt>
                <c:pt idx="77543">
                  <c:v>116.7</c:v>
                </c:pt>
                <c:pt idx="77544">
                  <c:v>116.7</c:v>
                </c:pt>
                <c:pt idx="77545">
                  <c:v>116.7</c:v>
                </c:pt>
                <c:pt idx="77546">
                  <c:v>116.6</c:v>
                </c:pt>
                <c:pt idx="77547">
                  <c:v>116.6</c:v>
                </c:pt>
                <c:pt idx="77548">
                  <c:v>116.6</c:v>
                </c:pt>
                <c:pt idx="77549">
                  <c:v>116.6</c:v>
                </c:pt>
                <c:pt idx="77550">
                  <c:v>116.6</c:v>
                </c:pt>
                <c:pt idx="77551">
                  <c:v>116.6</c:v>
                </c:pt>
                <c:pt idx="77552">
                  <c:v>116.6</c:v>
                </c:pt>
                <c:pt idx="77553">
                  <c:v>116.5</c:v>
                </c:pt>
                <c:pt idx="77554">
                  <c:v>116.5</c:v>
                </c:pt>
                <c:pt idx="77555">
                  <c:v>116.5</c:v>
                </c:pt>
                <c:pt idx="77556">
                  <c:v>116.5</c:v>
                </c:pt>
                <c:pt idx="77557">
                  <c:v>116.5</c:v>
                </c:pt>
                <c:pt idx="77558">
                  <c:v>116.5</c:v>
                </c:pt>
                <c:pt idx="77559">
                  <c:v>116.5</c:v>
                </c:pt>
                <c:pt idx="77560">
                  <c:v>116.5</c:v>
                </c:pt>
                <c:pt idx="77561">
                  <c:v>116.4</c:v>
                </c:pt>
                <c:pt idx="77562">
                  <c:v>116.4</c:v>
                </c:pt>
                <c:pt idx="77563">
                  <c:v>116.4</c:v>
                </c:pt>
                <c:pt idx="77564">
                  <c:v>116.4</c:v>
                </c:pt>
                <c:pt idx="77565">
                  <c:v>116.4</c:v>
                </c:pt>
                <c:pt idx="77566">
                  <c:v>116.4</c:v>
                </c:pt>
                <c:pt idx="77567">
                  <c:v>116.4</c:v>
                </c:pt>
                <c:pt idx="77568">
                  <c:v>116.3</c:v>
                </c:pt>
                <c:pt idx="77569">
                  <c:v>116.3</c:v>
                </c:pt>
                <c:pt idx="77570">
                  <c:v>116.3</c:v>
                </c:pt>
                <c:pt idx="77571">
                  <c:v>116.3</c:v>
                </c:pt>
                <c:pt idx="77572">
                  <c:v>116.3</c:v>
                </c:pt>
                <c:pt idx="77573">
                  <c:v>116.3</c:v>
                </c:pt>
                <c:pt idx="77574">
                  <c:v>116.3</c:v>
                </c:pt>
                <c:pt idx="77575">
                  <c:v>116.3</c:v>
                </c:pt>
                <c:pt idx="77576">
                  <c:v>116.3</c:v>
                </c:pt>
                <c:pt idx="77577">
                  <c:v>116.3</c:v>
                </c:pt>
                <c:pt idx="77578">
                  <c:v>116.2</c:v>
                </c:pt>
                <c:pt idx="77579">
                  <c:v>116.2</c:v>
                </c:pt>
                <c:pt idx="77580">
                  <c:v>116.2</c:v>
                </c:pt>
                <c:pt idx="77581">
                  <c:v>116.2</c:v>
                </c:pt>
                <c:pt idx="77582">
                  <c:v>116.2</c:v>
                </c:pt>
                <c:pt idx="77583">
                  <c:v>116.2</c:v>
                </c:pt>
                <c:pt idx="77584">
                  <c:v>116.2</c:v>
                </c:pt>
                <c:pt idx="77585">
                  <c:v>116.2</c:v>
                </c:pt>
                <c:pt idx="77586">
                  <c:v>116.2</c:v>
                </c:pt>
                <c:pt idx="77587">
                  <c:v>116.2</c:v>
                </c:pt>
                <c:pt idx="77588">
                  <c:v>116.2</c:v>
                </c:pt>
                <c:pt idx="77589">
                  <c:v>116.2</c:v>
                </c:pt>
                <c:pt idx="77590">
                  <c:v>116.2</c:v>
                </c:pt>
                <c:pt idx="77591">
                  <c:v>116.1</c:v>
                </c:pt>
                <c:pt idx="77592">
                  <c:v>116.1</c:v>
                </c:pt>
                <c:pt idx="77593">
                  <c:v>116.1</c:v>
                </c:pt>
                <c:pt idx="77594">
                  <c:v>116.1</c:v>
                </c:pt>
                <c:pt idx="77595">
                  <c:v>116.1</c:v>
                </c:pt>
                <c:pt idx="77596">
                  <c:v>116.1</c:v>
                </c:pt>
                <c:pt idx="77597">
                  <c:v>116.1</c:v>
                </c:pt>
                <c:pt idx="77598">
                  <c:v>116.1</c:v>
                </c:pt>
                <c:pt idx="77599">
                  <c:v>116.1</c:v>
                </c:pt>
                <c:pt idx="77600">
                  <c:v>116.1</c:v>
                </c:pt>
                <c:pt idx="77601">
                  <c:v>116.1</c:v>
                </c:pt>
                <c:pt idx="77602">
                  <c:v>116.1</c:v>
                </c:pt>
                <c:pt idx="77603">
                  <c:v>116.1</c:v>
                </c:pt>
                <c:pt idx="77604">
                  <c:v>116.1</c:v>
                </c:pt>
                <c:pt idx="77605">
                  <c:v>116.1</c:v>
                </c:pt>
                <c:pt idx="77606">
                  <c:v>116.1</c:v>
                </c:pt>
                <c:pt idx="77607">
                  <c:v>116.1</c:v>
                </c:pt>
                <c:pt idx="77608">
                  <c:v>116.1</c:v>
                </c:pt>
                <c:pt idx="77609">
                  <c:v>116.1</c:v>
                </c:pt>
                <c:pt idx="77610">
                  <c:v>116.1</c:v>
                </c:pt>
                <c:pt idx="77611">
                  <c:v>116.1</c:v>
                </c:pt>
                <c:pt idx="77612">
                  <c:v>116.1</c:v>
                </c:pt>
                <c:pt idx="77613">
                  <c:v>116.1</c:v>
                </c:pt>
                <c:pt idx="77614">
                  <c:v>116.1</c:v>
                </c:pt>
                <c:pt idx="77615">
                  <c:v>116.1</c:v>
                </c:pt>
                <c:pt idx="77616">
                  <c:v>116.1</c:v>
                </c:pt>
                <c:pt idx="77617">
                  <c:v>116.1</c:v>
                </c:pt>
                <c:pt idx="77618">
                  <c:v>116.1</c:v>
                </c:pt>
                <c:pt idx="77619">
                  <c:v>116.1</c:v>
                </c:pt>
                <c:pt idx="77620">
                  <c:v>116.1</c:v>
                </c:pt>
                <c:pt idx="77621">
                  <c:v>116</c:v>
                </c:pt>
                <c:pt idx="77622">
                  <c:v>116.1</c:v>
                </c:pt>
                <c:pt idx="77623">
                  <c:v>116.1</c:v>
                </c:pt>
                <c:pt idx="77624">
                  <c:v>116.1</c:v>
                </c:pt>
                <c:pt idx="77625">
                  <c:v>116.1</c:v>
                </c:pt>
                <c:pt idx="77626">
                  <c:v>116.1</c:v>
                </c:pt>
                <c:pt idx="77627">
                  <c:v>116.1</c:v>
                </c:pt>
                <c:pt idx="77628">
                  <c:v>116.1</c:v>
                </c:pt>
                <c:pt idx="77629">
                  <c:v>116.1</c:v>
                </c:pt>
                <c:pt idx="77630">
                  <c:v>116.1</c:v>
                </c:pt>
                <c:pt idx="77631">
                  <c:v>116.1</c:v>
                </c:pt>
                <c:pt idx="77632">
                  <c:v>116.1</c:v>
                </c:pt>
                <c:pt idx="77633">
                  <c:v>116.1</c:v>
                </c:pt>
                <c:pt idx="77634">
                  <c:v>116.1</c:v>
                </c:pt>
                <c:pt idx="77635">
                  <c:v>116.1</c:v>
                </c:pt>
                <c:pt idx="77636">
                  <c:v>116.1</c:v>
                </c:pt>
                <c:pt idx="77637">
                  <c:v>116.1</c:v>
                </c:pt>
                <c:pt idx="77638">
                  <c:v>116.1</c:v>
                </c:pt>
                <c:pt idx="77639">
                  <c:v>116.1</c:v>
                </c:pt>
                <c:pt idx="77640">
                  <c:v>116.1</c:v>
                </c:pt>
                <c:pt idx="77641">
                  <c:v>116.1</c:v>
                </c:pt>
                <c:pt idx="77642">
                  <c:v>116.1</c:v>
                </c:pt>
                <c:pt idx="77643">
                  <c:v>116.1</c:v>
                </c:pt>
                <c:pt idx="77644">
                  <c:v>116.1</c:v>
                </c:pt>
                <c:pt idx="77645">
                  <c:v>116.1</c:v>
                </c:pt>
                <c:pt idx="77646">
                  <c:v>116.1</c:v>
                </c:pt>
                <c:pt idx="77647">
                  <c:v>116.1</c:v>
                </c:pt>
                <c:pt idx="77648">
                  <c:v>116.1</c:v>
                </c:pt>
                <c:pt idx="77649">
                  <c:v>116.1</c:v>
                </c:pt>
                <c:pt idx="77650">
                  <c:v>116.1</c:v>
                </c:pt>
                <c:pt idx="77651">
                  <c:v>116.2</c:v>
                </c:pt>
                <c:pt idx="77652">
                  <c:v>116.2</c:v>
                </c:pt>
                <c:pt idx="77653">
                  <c:v>116.2</c:v>
                </c:pt>
                <c:pt idx="77654">
                  <c:v>116.2</c:v>
                </c:pt>
                <c:pt idx="77655">
                  <c:v>116.2</c:v>
                </c:pt>
                <c:pt idx="77656">
                  <c:v>116.2</c:v>
                </c:pt>
                <c:pt idx="77657">
                  <c:v>116.2</c:v>
                </c:pt>
                <c:pt idx="77658">
                  <c:v>116.2</c:v>
                </c:pt>
                <c:pt idx="77659">
                  <c:v>116.2</c:v>
                </c:pt>
                <c:pt idx="77660">
                  <c:v>116.2</c:v>
                </c:pt>
                <c:pt idx="77661">
                  <c:v>116.3</c:v>
                </c:pt>
                <c:pt idx="77662">
                  <c:v>116.3</c:v>
                </c:pt>
                <c:pt idx="77663">
                  <c:v>116.3</c:v>
                </c:pt>
                <c:pt idx="77664">
                  <c:v>116.3</c:v>
                </c:pt>
                <c:pt idx="77665">
                  <c:v>116.3</c:v>
                </c:pt>
                <c:pt idx="77666">
                  <c:v>116.3</c:v>
                </c:pt>
                <c:pt idx="77667">
                  <c:v>116.4</c:v>
                </c:pt>
                <c:pt idx="77668">
                  <c:v>116.4</c:v>
                </c:pt>
                <c:pt idx="77669">
                  <c:v>116.4</c:v>
                </c:pt>
                <c:pt idx="77670">
                  <c:v>116.4</c:v>
                </c:pt>
                <c:pt idx="77671">
                  <c:v>116.4</c:v>
                </c:pt>
                <c:pt idx="77672">
                  <c:v>116.4</c:v>
                </c:pt>
                <c:pt idx="77673">
                  <c:v>116.4</c:v>
                </c:pt>
                <c:pt idx="77674">
                  <c:v>116.5</c:v>
                </c:pt>
                <c:pt idx="77675">
                  <c:v>116.5</c:v>
                </c:pt>
                <c:pt idx="77676">
                  <c:v>116.5</c:v>
                </c:pt>
                <c:pt idx="77677">
                  <c:v>116.5</c:v>
                </c:pt>
                <c:pt idx="77678">
                  <c:v>116.5</c:v>
                </c:pt>
                <c:pt idx="77679">
                  <c:v>116.5</c:v>
                </c:pt>
                <c:pt idx="77680">
                  <c:v>116.6</c:v>
                </c:pt>
                <c:pt idx="77681">
                  <c:v>116.6</c:v>
                </c:pt>
                <c:pt idx="77682">
                  <c:v>116.6</c:v>
                </c:pt>
                <c:pt idx="77683">
                  <c:v>116.6</c:v>
                </c:pt>
                <c:pt idx="77684">
                  <c:v>116.6</c:v>
                </c:pt>
                <c:pt idx="77685">
                  <c:v>116.6</c:v>
                </c:pt>
                <c:pt idx="77686">
                  <c:v>116.7</c:v>
                </c:pt>
                <c:pt idx="77687">
                  <c:v>116.7</c:v>
                </c:pt>
                <c:pt idx="77688">
                  <c:v>116.7</c:v>
                </c:pt>
                <c:pt idx="77689">
                  <c:v>116.7</c:v>
                </c:pt>
                <c:pt idx="77690">
                  <c:v>116.7</c:v>
                </c:pt>
                <c:pt idx="77691">
                  <c:v>116.7</c:v>
                </c:pt>
                <c:pt idx="77692">
                  <c:v>116.7</c:v>
                </c:pt>
                <c:pt idx="77693">
                  <c:v>116.7</c:v>
                </c:pt>
                <c:pt idx="77694">
                  <c:v>116.7</c:v>
                </c:pt>
                <c:pt idx="77695">
                  <c:v>116.8</c:v>
                </c:pt>
                <c:pt idx="77696">
                  <c:v>116.8</c:v>
                </c:pt>
                <c:pt idx="77697">
                  <c:v>116.8</c:v>
                </c:pt>
                <c:pt idx="77698">
                  <c:v>116.8</c:v>
                </c:pt>
                <c:pt idx="77699">
                  <c:v>116.8</c:v>
                </c:pt>
                <c:pt idx="77700">
                  <c:v>116.8</c:v>
                </c:pt>
                <c:pt idx="77701">
                  <c:v>116.8</c:v>
                </c:pt>
                <c:pt idx="77702">
                  <c:v>116.9</c:v>
                </c:pt>
                <c:pt idx="77703">
                  <c:v>116.9</c:v>
                </c:pt>
                <c:pt idx="77704">
                  <c:v>116.9</c:v>
                </c:pt>
                <c:pt idx="77705">
                  <c:v>116.9</c:v>
                </c:pt>
                <c:pt idx="77706">
                  <c:v>116.9</c:v>
                </c:pt>
                <c:pt idx="77707">
                  <c:v>116.9</c:v>
                </c:pt>
                <c:pt idx="77708">
                  <c:v>116.9</c:v>
                </c:pt>
                <c:pt idx="77709">
                  <c:v>117</c:v>
                </c:pt>
                <c:pt idx="77710">
                  <c:v>117</c:v>
                </c:pt>
                <c:pt idx="77711">
                  <c:v>117</c:v>
                </c:pt>
                <c:pt idx="77712">
                  <c:v>117</c:v>
                </c:pt>
                <c:pt idx="77713">
                  <c:v>117</c:v>
                </c:pt>
                <c:pt idx="77714">
                  <c:v>117</c:v>
                </c:pt>
                <c:pt idx="77715">
                  <c:v>117.1</c:v>
                </c:pt>
                <c:pt idx="77716">
                  <c:v>117.1</c:v>
                </c:pt>
                <c:pt idx="77717">
                  <c:v>117.1</c:v>
                </c:pt>
                <c:pt idx="77718">
                  <c:v>117.1</c:v>
                </c:pt>
                <c:pt idx="77719">
                  <c:v>117.1</c:v>
                </c:pt>
                <c:pt idx="77720">
                  <c:v>117.2</c:v>
                </c:pt>
                <c:pt idx="77721">
                  <c:v>117.2</c:v>
                </c:pt>
                <c:pt idx="77722">
                  <c:v>117.2</c:v>
                </c:pt>
                <c:pt idx="77723">
                  <c:v>117.2</c:v>
                </c:pt>
                <c:pt idx="77724">
                  <c:v>117.2</c:v>
                </c:pt>
                <c:pt idx="77725">
                  <c:v>117.3</c:v>
                </c:pt>
                <c:pt idx="77726">
                  <c:v>117.3</c:v>
                </c:pt>
                <c:pt idx="77727">
                  <c:v>117.3</c:v>
                </c:pt>
                <c:pt idx="77728">
                  <c:v>117.3</c:v>
                </c:pt>
                <c:pt idx="77729">
                  <c:v>117.3</c:v>
                </c:pt>
                <c:pt idx="77730">
                  <c:v>117.4</c:v>
                </c:pt>
                <c:pt idx="77731">
                  <c:v>117.4</c:v>
                </c:pt>
                <c:pt idx="77732">
                  <c:v>117.4</c:v>
                </c:pt>
                <c:pt idx="77733">
                  <c:v>117.4</c:v>
                </c:pt>
                <c:pt idx="77734">
                  <c:v>117.4</c:v>
                </c:pt>
                <c:pt idx="77735">
                  <c:v>117.5</c:v>
                </c:pt>
                <c:pt idx="77736">
                  <c:v>117.5</c:v>
                </c:pt>
                <c:pt idx="77737">
                  <c:v>117.5</c:v>
                </c:pt>
                <c:pt idx="77738">
                  <c:v>117.5</c:v>
                </c:pt>
                <c:pt idx="77739">
                  <c:v>117.5</c:v>
                </c:pt>
                <c:pt idx="77740">
                  <c:v>117.5</c:v>
                </c:pt>
                <c:pt idx="77741">
                  <c:v>117.6</c:v>
                </c:pt>
                <c:pt idx="77742">
                  <c:v>117.6</c:v>
                </c:pt>
                <c:pt idx="77743">
                  <c:v>117.6</c:v>
                </c:pt>
                <c:pt idx="77744">
                  <c:v>117.6</c:v>
                </c:pt>
                <c:pt idx="77745">
                  <c:v>117.6</c:v>
                </c:pt>
                <c:pt idx="77746">
                  <c:v>117.6</c:v>
                </c:pt>
                <c:pt idx="77747">
                  <c:v>117.7</c:v>
                </c:pt>
                <c:pt idx="77748">
                  <c:v>117.7</c:v>
                </c:pt>
                <c:pt idx="77749">
                  <c:v>117.7</c:v>
                </c:pt>
                <c:pt idx="77750">
                  <c:v>117.7</c:v>
                </c:pt>
                <c:pt idx="77751">
                  <c:v>117.7</c:v>
                </c:pt>
                <c:pt idx="77752">
                  <c:v>117.7</c:v>
                </c:pt>
                <c:pt idx="77753">
                  <c:v>117.8</c:v>
                </c:pt>
                <c:pt idx="77754">
                  <c:v>117.8</c:v>
                </c:pt>
                <c:pt idx="77755">
                  <c:v>117.8</c:v>
                </c:pt>
                <c:pt idx="77756">
                  <c:v>117.8</c:v>
                </c:pt>
                <c:pt idx="77757">
                  <c:v>117.8</c:v>
                </c:pt>
                <c:pt idx="77758">
                  <c:v>117.8</c:v>
                </c:pt>
                <c:pt idx="77759">
                  <c:v>117.8</c:v>
                </c:pt>
                <c:pt idx="77760">
                  <c:v>117.9</c:v>
                </c:pt>
                <c:pt idx="77761">
                  <c:v>117.9</c:v>
                </c:pt>
                <c:pt idx="77762">
                  <c:v>117.9</c:v>
                </c:pt>
                <c:pt idx="77763">
                  <c:v>117.9</c:v>
                </c:pt>
                <c:pt idx="77764">
                  <c:v>117.9</c:v>
                </c:pt>
                <c:pt idx="77765">
                  <c:v>117.9</c:v>
                </c:pt>
                <c:pt idx="77766">
                  <c:v>117.9</c:v>
                </c:pt>
                <c:pt idx="77767">
                  <c:v>117.9</c:v>
                </c:pt>
                <c:pt idx="77768">
                  <c:v>118</c:v>
                </c:pt>
                <c:pt idx="77769">
                  <c:v>118</c:v>
                </c:pt>
                <c:pt idx="77770">
                  <c:v>118</c:v>
                </c:pt>
                <c:pt idx="77771">
                  <c:v>118</c:v>
                </c:pt>
                <c:pt idx="77772">
                  <c:v>118</c:v>
                </c:pt>
                <c:pt idx="77773">
                  <c:v>118</c:v>
                </c:pt>
                <c:pt idx="77774">
                  <c:v>118</c:v>
                </c:pt>
                <c:pt idx="77775">
                  <c:v>118</c:v>
                </c:pt>
                <c:pt idx="77776">
                  <c:v>118</c:v>
                </c:pt>
                <c:pt idx="77777">
                  <c:v>118.1</c:v>
                </c:pt>
                <c:pt idx="77778">
                  <c:v>118.1</c:v>
                </c:pt>
                <c:pt idx="77779">
                  <c:v>118.1</c:v>
                </c:pt>
                <c:pt idx="77780">
                  <c:v>118.1</c:v>
                </c:pt>
                <c:pt idx="77781">
                  <c:v>118.1</c:v>
                </c:pt>
                <c:pt idx="77782">
                  <c:v>118.1</c:v>
                </c:pt>
                <c:pt idx="77783">
                  <c:v>118.1</c:v>
                </c:pt>
                <c:pt idx="77784">
                  <c:v>118.1</c:v>
                </c:pt>
                <c:pt idx="77785">
                  <c:v>118.1</c:v>
                </c:pt>
                <c:pt idx="77786">
                  <c:v>118.1</c:v>
                </c:pt>
                <c:pt idx="77787">
                  <c:v>118.2</c:v>
                </c:pt>
                <c:pt idx="77788">
                  <c:v>118.2</c:v>
                </c:pt>
                <c:pt idx="77789">
                  <c:v>118.2</c:v>
                </c:pt>
                <c:pt idx="77790">
                  <c:v>118.2</c:v>
                </c:pt>
                <c:pt idx="77791">
                  <c:v>118.2</c:v>
                </c:pt>
                <c:pt idx="77792">
                  <c:v>118.2</c:v>
                </c:pt>
                <c:pt idx="77793">
                  <c:v>118.2</c:v>
                </c:pt>
                <c:pt idx="77794">
                  <c:v>118.2</c:v>
                </c:pt>
                <c:pt idx="77795">
                  <c:v>118.2</c:v>
                </c:pt>
                <c:pt idx="77796">
                  <c:v>118.2</c:v>
                </c:pt>
                <c:pt idx="77797">
                  <c:v>118.2</c:v>
                </c:pt>
                <c:pt idx="77798">
                  <c:v>118.2</c:v>
                </c:pt>
                <c:pt idx="77799">
                  <c:v>118.2</c:v>
                </c:pt>
                <c:pt idx="77800">
                  <c:v>118.2</c:v>
                </c:pt>
                <c:pt idx="77801">
                  <c:v>118.2</c:v>
                </c:pt>
                <c:pt idx="77802">
                  <c:v>118.3</c:v>
                </c:pt>
                <c:pt idx="77803">
                  <c:v>118.3</c:v>
                </c:pt>
                <c:pt idx="77804">
                  <c:v>118.3</c:v>
                </c:pt>
                <c:pt idx="77805">
                  <c:v>118.2</c:v>
                </c:pt>
                <c:pt idx="77806">
                  <c:v>118.3</c:v>
                </c:pt>
                <c:pt idx="77807">
                  <c:v>118.3</c:v>
                </c:pt>
                <c:pt idx="77808">
                  <c:v>118.3</c:v>
                </c:pt>
                <c:pt idx="77809">
                  <c:v>118.3</c:v>
                </c:pt>
                <c:pt idx="77810">
                  <c:v>118.3</c:v>
                </c:pt>
                <c:pt idx="77811">
                  <c:v>118.3</c:v>
                </c:pt>
                <c:pt idx="77812">
                  <c:v>118.3</c:v>
                </c:pt>
                <c:pt idx="77813">
                  <c:v>118.3</c:v>
                </c:pt>
                <c:pt idx="77814">
                  <c:v>118.3</c:v>
                </c:pt>
                <c:pt idx="77815">
                  <c:v>118.3</c:v>
                </c:pt>
                <c:pt idx="77816">
                  <c:v>118.3</c:v>
                </c:pt>
                <c:pt idx="77817">
                  <c:v>118.3</c:v>
                </c:pt>
                <c:pt idx="77818">
                  <c:v>118.3</c:v>
                </c:pt>
                <c:pt idx="77819">
                  <c:v>118.3</c:v>
                </c:pt>
                <c:pt idx="77820">
                  <c:v>118.3</c:v>
                </c:pt>
                <c:pt idx="77821">
                  <c:v>118.3</c:v>
                </c:pt>
                <c:pt idx="77822">
                  <c:v>118.3</c:v>
                </c:pt>
                <c:pt idx="77823">
                  <c:v>118.3</c:v>
                </c:pt>
                <c:pt idx="77824">
                  <c:v>118.3</c:v>
                </c:pt>
                <c:pt idx="77825">
                  <c:v>118.3</c:v>
                </c:pt>
                <c:pt idx="77826">
                  <c:v>118.3</c:v>
                </c:pt>
                <c:pt idx="77827">
                  <c:v>118.3</c:v>
                </c:pt>
                <c:pt idx="77828">
                  <c:v>118.3</c:v>
                </c:pt>
                <c:pt idx="77829">
                  <c:v>118.3</c:v>
                </c:pt>
                <c:pt idx="77830">
                  <c:v>118.3</c:v>
                </c:pt>
                <c:pt idx="77831">
                  <c:v>118.3</c:v>
                </c:pt>
                <c:pt idx="77832">
                  <c:v>118.3</c:v>
                </c:pt>
                <c:pt idx="77833">
                  <c:v>118.3</c:v>
                </c:pt>
                <c:pt idx="77834">
                  <c:v>118.3</c:v>
                </c:pt>
                <c:pt idx="77835">
                  <c:v>118.3</c:v>
                </c:pt>
                <c:pt idx="77836">
                  <c:v>118.3</c:v>
                </c:pt>
                <c:pt idx="77837">
                  <c:v>118.3</c:v>
                </c:pt>
                <c:pt idx="77838">
                  <c:v>118.3</c:v>
                </c:pt>
                <c:pt idx="77839">
                  <c:v>118.3</c:v>
                </c:pt>
                <c:pt idx="77840">
                  <c:v>118.3</c:v>
                </c:pt>
                <c:pt idx="77841">
                  <c:v>118.3</c:v>
                </c:pt>
                <c:pt idx="77842">
                  <c:v>118.3</c:v>
                </c:pt>
                <c:pt idx="77843">
                  <c:v>118.3</c:v>
                </c:pt>
                <c:pt idx="77844">
                  <c:v>118.3</c:v>
                </c:pt>
                <c:pt idx="77845">
                  <c:v>118.3</c:v>
                </c:pt>
                <c:pt idx="77846">
                  <c:v>118.3</c:v>
                </c:pt>
                <c:pt idx="77847">
                  <c:v>118.3</c:v>
                </c:pt>
                <c:pt idx="77848">
                  <c:v>118.3</c:v>
                </c:pt>
                <c:pt idx="77849">
                  <c:v>118.3</c:v>
                </c:pt>
                <c:pt idx="77850">
                  <c:v>118.3</c:v>
                </c:pt>
                <c:pt idx="77851">
                  <c:v>118.3</c:v>
                </c:pt>
                <c:pt idx="77852">
                  <c:v>118.3</c:v>
                </c:pt>
                <c:pt idx="77853">
                  <c:v>118.2</c:v>
                </c:pt>
                <c:pt idx="77854">
                  <c:v>118.2</c:v>
                </c:pt>
                <c:pt idx="77855">
                  <c:v>118.2</c:v>
                </c:pt>
                <c:pt idx="77856">
                  <c:v>118.2</c:v>
                </c:pt>
                <c:pt idx="77857">
                  <c:v>118.2</c:v>
                </c:pt>
                <c:pt idx="77858">
                  <c:v>118.2</c:v>
                </c:pt>
                <c:pt idx="77859">
                  <c:v>118.2</c:v>
                </c:pt>
                <c:pt idx="77860">
                  <c:v>118.2</c:v>
                </c:pt>
                <c:pt idx="77861">
                  <c:v>118.2</c:v>
                </c:pt>
                <c:pt idx="77862">
                  <c:v>118.2</c:v>
                </c:pt>
                <c:pt idx="77863">
                  <c:v>118.2</c:v>
                </c:pt>
                <c:pt idx="77864">
                  <c:v>118.2</c:v>
                </c:pt>
                <c:pt idx="77865">
                  <c:v>118.2</c:v>
                </c:pt>
                <c:pt idx="77866">
                  <c:v>118.2</c:v>
                </c:pt>
                <c:pt idx="77867">
                  <c:v>118.2</c:v>
                </c:pt>
                <c:pt idx="77868">
                  <c:v>118.2</c:v>
                </c:pt>
                <c:pt idx="77869">
                  <c:v>118.2</c:v>
                </c:pt>
                <c:pt idx="77870">
                  <c:v>118.2</c:v>
                </c:pt>
                <c:pt idx="77871">
                  <c:v>118.1</c:v>
                </c:pt>
                <c:pt idx="77872">
                  <c:v>118.1</c:v>
                </c:pt>
                <c:pt idx="77873">
                  <c:v>118.1</c:v>
                </c:pt>
                <c:pt idx="77874">
                  <c:v>118.1</c:v>
                </c:pt>
                <c:pt idx="77875">
                  <c:v>118.1</c:v>
                </c:pt>
                <c:pt idx="77876">
                  <c:v>118.1</c:v>
                </c:pt>
                <c:pt idx="77877">
                  <c:v>118.1</c:v>
                </c:pt>
                <c:pt idx="77878">
                  <c:v>118.1</c:v>
                </c:pt>
                <c:pt idx="77879">
                  <c:v>118</c:v>
                </c:pt>
                <c:pt idx="77880">
                  <c:v>118</c:v>
                </c:pt>
                <c:pt idx="77881">
                  <c:v>118</c:v>
                </c:pt>
                <c:pt idx="77882">
                  <c:v>118</c:v>
                </c:pt>
                <c:pt idx="77883">
                  <c:v>118</c:v>
                </c:pt>
                <c:pt idx="77884">
                  <c:v>118</c:v>
                </c:pt>
                <c:pt idx="77885">
                  <c:v>118</c:v>
                </c:pt>
                <c:pt idx="77886">
                  <c:v>118</c:v>
                </c:pt>
                <c:pt idx="77887">
                  <c:v>117.9</c:v>
                </c:pt>
                <c:pt idx="77888">
                  <c:v>117.9</c:v>
                </c:pt>
                <c:pt idx="77889">
                  <c:v>117.9</c:v>
                </c:pt>
                <c:pt idx="77890">
                  <c:v>117.9</c:v>
                </c:pt>
                <c:pt idx="77891">
                  <c:v>117.9</c:v>
                </c:pt>
                <c:pt idx="77892">
                  <c:v>117.9</c:v>
                </c:pt>
                <c:pt idx="77893">
                  <c:v>117.9</c:v>
                </c:pt>
                <c:pt idx="77894">
                  <c:v>117.9</c:v>
                </c:pt>
                <c:pt idx="77895">
                  <c:v>117.8</c:v>
                </c:pt>
                <c:pt idx="77896">
                  <c:v>117.8</c:v>
                </c:pt>
                <c:pt idx="77897">
                  <c:v>117.8</c:v>
                </c:pt>
                <c:pt idx="77898">
                  <c:v>117.8</c:v>
                </c:pt>
                <c:pt idx="77899">
                  <c:v>117.8</c:v>
                </c:pt>
                <c:pt idx="77900">
                  <c:v>117.8</c:v>
                </c:pt>
                <c:pt idx="77901">
                  <c:v>117.7</c:v>
                </c:pt>
                <c:pt idx="77902">
                  <c:v>117.7</c:v>
                </c:pt>
                <c:pt idx="77903">
                  <c:v>117.7</c:v>
                </c:pt>
                <c:pt idx="77904">
                  <c:v>117.7</c:v>
                </c:pt>
                <c:pt idx="77905">
                  <c:v>117.7</c:v>
                </c:pt>
                <c:pt idx="77906">
                  <c:v>117.7</c:v>
                </c:pt>
                <c:pt idx="77907">
                  <c:v>117.7</c:v>
                </c:pt>
                <c:pt idx="77908">
                  <c:v>117.6</c:v>
                </c:pt>
                <c:pt idx="77909">
                  <c:v>117.6</c:v>
                </c:pt>
                <c:pt idx="77910">
                  <c:v>117.6</c:v>
                </c:pt>
                <c:pt idx="77911">
                  <c:v>117.6</c:v>
                </c:pt>
                <c:pt idx="77912">
                  <c:v>117.6</c:v>
                </c:pt>
                <c:pt idx="77913">
                  <c:v>117.6</c:v>
                </c:pt>
                <c:pt idx="77914">
                  <c:v>117.5</c:v>
                </c:pt>
                <c:pt idx="77915">
                  <c:v>117.5</c:v>
                </c:pt>
                <c:pt idx="77916">
                  <c:v>117.5</c:v>
                </c:pt>
                <c:pt idx="77917">
                  <c:v>117.5</c:v>
                </c:pt>
                <c:pt idx="77918">
                  <c:v>117.5</c:v>
                </c:pt>
                <c:pt idx="77919">
                  <c:v>117.5</c:v>
                </c:pt>
                <c:pt idx="77920">
                  <c:v>117.5</c:v>
                </c:pt>
                <c:pt idx="77921">
                  <c:v>117.4</c:v>
                </c:pt>
                <c:pt idx="77922">
                  <c:v>117.4</c:v>
                </c:pt>
                <c:pt idx="77923">
                  <c:v>117.4</c:v>
                </c:pt>
                <c:pt idx="77924">
                  <c:v>117.4</c:v>
                </c:pt>
                <c:pt idx="77925">
                  <c:v>117.4</c:v>
                </c:pt>
                <c:pt idx="77926">
                  <c:v>117.4</c:v>
                </c:pt>
                <c:pt idx="77927">
                  <c:v>117.3</c:v>
                </c:pt>
                <c:pt idx="77928">
                  <c:v>117.3</c:v>
                </c:pt>
                <c:pt idx="77929">
                  <c:v>117.3</c:v>
                </c:pt>
                <c:pt idx="77930">
                  <c:v>117.3</c:v>
                </c:pt>
                <c:pt idx="77931">
                  <c:v>117.3</c:v>
                </c:pt>
                <c:pt idx="77932">
                  <c:v>117.2</c:v>
                </c:pt>
                <c:pt idx="77933">
                  <c:v>117.2</c:v>
                </c:pt>
                <c:pt idx="77934">
                  <c:v>117.2</c:v>
                </c:pt>
                <c:pt idx="77935">
                  <c:v>117.2</c:v>
                </c:pt>
                <c:pt idx="77936">
                  <c:v>117.2</c:v>
                </c:pt>
                <c:pt idx="77937">
                  <c:v>117.2</c:v>
                </c:pt>
                <c:pt idx="77938">
                  <c:v>117.1</c:v>
                </c:pt>
                <c:pt idx="77939">
                  <c:v>117.1</c:v>
                </c:pt>
                <c:pt idx="77940">
                  <c:v>117.1</c:v>
                </c:pt>
                <c:pt idx="77941">
                  <c:v>117.1</c:v>
                </c:pt>
                <c:pt idx="77942">
                  <c:v>117.1</c:v>
                </c:pt>
                <c:pt idx="77943">
                  <c:v>117.1</c:v>
                </c:pt>
                <c:pt idx="77944">
                  <c:v>117.1</c:v>
                </c:pt>
                <c:pt idx="77945">
                  <c:v>117</c:v>
                </c:pt>
                <c:pt idx="77946">
                  <c:v>117</c:v>
                </c:pt>
                <c:pt idx="77947">
                  <c:v>117</c:v>
                </c:pt>
                <c:pt idx="77948">
                  <c:v>117</c:v>
                </c:pt>
                <c:pt idx="77949">
                  <c:v>117</c:v>
                </c:pt>
                <c:pt idx="77950">
                  <c:v>117</c:v>
                </c:pt>
                <c:pt idx="77951">
                  <c:v>117</c:v>
                </c:pt>
                <c:pt idx="77952">
                  <c:v>117</c:v>
                </c:pt>
                <c:pt idx="77953">
                  <c:v>116.9</c:v>
                </c:pt>
                <c:pt idx="77954">
                  <c:v>116.9</c:v>
                </c:pt>
                <c:pt idx="77955">
                  <c:v>116.9</c:v>
                </c:pt>
                <c:pt idx="77956">
                  <c:v>116.9</c:v>
                </c:pt>
                <c:pt idx="77957">
                  <c:v>116.9</c:v>
                </c:pt>
                <c:pt idx="77958">
                  <c:v>116.9</c:v>
                </c:pt>
                <c:pt idx="77959">
                  <c:v>116.9</c:v>
                </c:pt>
                <c:pt idx="77960">
                  <c:v>116.8</c:v>
                </c:pt>
                <c:pt idx="77961">
                  <c:v>116.8</c:v>
                </c:pt>
                <c:pt idx="77962">
                  <c:v>116.8</c:v>
                </c:pt>
                <c:pt idx="77963">
                  <c:v>116.8</c:v>
                </c:pt>
                <c:pt idx="77964">
                  <c:v>116.8</c:v>
                </c:pt>
                <c:pt idx="77965">
                  <c:v>116.8</c:v>
                </c:pt>
                <c:pt idx="77966">
                  <c:v>116.8</c:v>
                </c:pt>
                <c:pt idx="77967">
                  <c:v>116.8</c:v>
                </c:pt>
                <c:pt idx="77968">
                  <c:v>116.7</c:v>
                </c:pt>
                <c:pt idx="77969">
                  <c:v>116.7</c:v>
                </c:pt>
                <c:pt idx="77970">
                  <c:v>116.7</c:v>
                </c:pt>
                <c:pt idx="77971">
                  <c:v>116.7</c:v>
                </c:pt>
                <c:pt idx="77972">
                  <c:v>116.7</c:v>
                </c:pt>
                <c:pt idx="77973">
                  <c:v>116.7</c:v>
                </c:pt>
                <c:pt idx="77974">
                  <c:v>116.7</c:v>
                </c:pt>
                <c:pt idx="77975">
                  <c:v>116.7</c:v>
                </c:pt>
                <c:pt idx="77976">
                  <c:v>116.7</c:v>
                </c:pt>
                <c:pt idx="77977">
                  <c:v>116.7</c:v>
                </c:pt>
                <c:pt idx="77978">
                  <c:v>116.6</c:v>
                </c:pt>
                <c:pt idx="77979">
                  <c:v>116.6</c:v>
                </c:pt>
                <c:pt idx="77980">
                  <c:v>116.6</c:v>
                </c:pt>
                <c:pt idx="77981">
                  <c:v>116.6</c:v>
                </c:pt>
                <c:pt idx="77982">
                  <c:v>116.6</c:v>
                </c:pt>
                <c:pt idx="77983">
                  <c:v>116.6</c:v>
                </c:pt>
                <c:pt idx="77984">
                  <c:v>116.6</c:v>
                </c:pt>
                <c:pt idx="77985">
                  <c:v>116.6</c:v>
                </c:pt>
                <c:pt idx="77986">
                  <c:v>116.6</c:v>
                </c:pt>
                <c:pt idx="77987">
                  <c:v>116.5</c:v>
                </c:pt>
                <c:pt idx="77988">
                  <c:v>116.5</c:v>
                </c:pt>
                <c:pt idx="77989">
                  <c:v>116.5</c:v>
                </c:pt>
                <c:pt idx="77990">
                  <c:v>116.5</c:v>
                </c:pt>
                <c:pt idx="77991">
                  <c:v>116.5</c:v>
                </c:pt>
                <c:pt idx="77992">
                  <c:v>116.5</c:v>
                </c:pt>
                <c:pt idx="77993">
                  <c:v>116.5</c:v>
                </c:pt>
                <c:pt idx="77994">
                  <c:v>116.5</c:v>
                </c:pt>
                <c:pt idx="77995">
                  <c:v>116.5</c:v>
                </c:pt>
                <c:pt idx="77996">
                  <c:v>116.5</c:v>
                </c:pt>
                <c:pt idx="77997">
                  <c:v>116.4</c:v>
                </c:pt>
                <c:pt idx="77998">
                  <c:v>116.4</c:v>
                </c:pt>
                <c:pt idx="77999">
                  <c:v>116.4</c:v>
                </c:pt>
                <c:pt idx="78000">
                  <c:v>116.4</c:v>
                </c:pt>
                <c:pt idx="78001">
                  <c:v>116.4</c:v>
                </c:pt>
                <c:pt idx="78002">
                  <c:v>116.4</c:v>
                </c:pt>
                <c:pt idx="78003">
                  <c:v>116.4</c:v>
                </c:pt>
                <c:pt idx="78004">
                  <c:v>116.4</c:v>
                </c:pt>
                <c:pt idx="78005">
                  <c:v>116.4</c:v>
                </c:pt>
                <c:pt idx="78006">
                  <c:v>116.4</c:v>
                </c:pt>
                <c:pt idx="78007">
                  <c:v>116.4</c:v>
                </c:pt>
                <c:pt idx="78008">
                  <c:v>116.4</c:v>
                </c:pt>
                <c:pt idx="78009">
                  <c:v>116.3</c:v>
                </c:pt>
                <c:pt idx="78010">
                  <c:v>116.3</c:v>
                </c:pt>
                <c:pt idx="78011">
                  <c:v>116.3</c:v>
                </c:pt>
                <c:pt idx="78012">
                  <c:v>116.3</c:v>
                </c:pt>
                <c:pt idx="78013">
                  <c:v>116.3</c:v>
                </c:pt>
                <c:pt idx="78014">
                  <c:v>116.3</c:v>
                </c:pt>
                <c:pt idx="78015">
                  <c:v>116.3</c:v>
                </c:pt>
                <c:pt idx="78016">
                  <c:v>116.3</c:v>
                </c:pt>
                <c:pt idx="78017">
                  <c:v>116.3</c:v>
                </c:pt>
                <c:pt idx="78018">
                  <c:v>116.3</c:v>
                </c:pt>
                <c:pt idx="78019">
                  <c:v>116.3</c:v>
                </c:pt>
                <c:pt idx="78020">
                  <c:v>116.3</c:v>
                </c:pt>
                <c:pt idx="78021">
                  <c:v>116.3</c:v>
                </c:pt>
                <c:pt idx="78022">
                  <c:v>116.3</c:v>
                </c:pt>
                <c:pt idx="78023">
                  <c:v>116.3</c:v>
                </c:pt>
                <c:pt idx="78024">
                  <c:v>116.3</c:v>
                </c:pt>
                <c:pt idx="78025">
                  <c:v>116.3</c:v>
                </c:pt>
                <c:pt idx="78026">
                  <c:v>116.3</c:v>
                </c:pt>
                <c:pt idx="78027">
                  <c:v>116.3</c:v>
                </c:pt>
                <c:pt idx="78028">
                  <c:v>116.3</c:v>
                </c:pt>
                <c:pt idx="78029">
                  <c:v>116.3</c:v>
                </c:pt>
                <c:pt idx="78030">
                  <c:v>116.3</c:v>
                </c:pt>
                <c:pt idx="78031">
                  <c:v>116.3</c:v>
                </c:pt>
                <c:pt idx="78032">
                  <c:v>116.3</c:v>
                </c:pt>
                <c:pt idx="78033">
                  <c:v>116.3</c:v>
                </c:pt>
                <c:pt idx="78034">
                  <c:v>116.3</c:v>
                </c:pt>
                <c:pt idx="78035">
                  <c:v>116.3</c:v>
                </c:pt>
                <c:pt idx="78036">
                  <c:v>116.3</c:v>
                </c:pt>
                <c:pt idx="78037">
                  <c:v>116.3</c:v>
                </c:pt>
                <c:pt idx="78038">
                  <c:v>116.3</c:v>
                </c:pt>
                <c:pt idx="78039">
                  <c:v>116.3</c:v>
                </c:pt>
                <c:pt idx="78040">
                  <c:v>116.3</c:v>
                </c:pt>
                <c:pt idx="78041">
                  <c:v>116.3</c:v>
                </c:pt>
                <c:pt idx="78042">
                  <c:v>116.3</c:v>
                </c:pt>
                <c:pt idx="78043">
                  <c:v>116.3</c:v>
                </c:pt>
                <c:pt idx="78044">
                  <c:v>116.3</c:v>
                </c:pt>
                <c:pt idx="78045">
                  <c:v>116.3</c:v>
                </c:pt>
                <c:pt idx="78046">
                  <c:v>116.3</c:v>
                </c:pt>
                <c:pt idx="78047">
                  <c:v>116.3</c:v>
                </c:pt>
                <c:pt idx="78048">
                  <c:v>116.3</c:v>
                </c:pt>
                <c:pt idx="78049">
                  <c:v>116.3</c:v>
                </c:pt>
                <c:pt idx="78050">
                  <c:v>116.3</c:v>
                </c:pt>
                <c:pt idx="78051">
                  <c:v>116.3</c:v>
                </c:pt>
                <c:pt idx="78052">
                  <c:v>116.3</c:v>
                </c:pt>
                <c:pt idx="78053">
                  <c:v>116.3</c:v>
                </c:pt>
                <c:pt idx="78054">
                  <c:v>116.3</c:v>
                </c:pt>
                <c:pt idx="78055">
                  <c:v>116.3</c:v>
                </c:pt>
                <c:pt idx="78056">
                  <c:v>116.3</c:v>
                </c:pt>
                <c:pt idx="78057">
                  <c:v>116.3</c:v>
                </c:pt>
                <c:pt idx="78058">
                  <c:v>116.3</c:v>
                </c:pt>
                <c:pt idx="78059">
                  <c:v>116.3</c:v>
                </c:pt>
                <c:pt idx="78060">
                  <c:v>116.3</c:v>
                </c:pt>
                <c:pt idx="78061">
                  <c:v>116.3</c:v>
                </c:pt>
                <c:pt idx="78062">
                  <c:v>116.4</c:v>
                </c:pt>
                <c:pt idx="78063">
                  <c:v>116.4</c:v>
                </c:pt>
                <c:pt idx="78064">
                  <c:v>116.4</c:v>
                </c:pt>
                <c:pt idx="78065">
                  <c:v>116.4</c:v>
                </c:pt>
                <c:pt idx="78066">
                  <c:v>116.4</c:v>
                </c:pt>
                <c:pt idx="78067">
                  <c:v>116.4</c:v>
                </c:pt>
                <c:pt idx="78068">
                  <c:v>116.4</c:v>
                </c:pt>
                <c:pt idx="78069">
                  <c:v>116.4</c:v>
                </c:pt>
                <c:pt idx="78070">
                  <c:v>116.4</c:v>
                </c:pt>
                <c:pt idx="78071">
                  <c:v>116.4</c:v>
                </c:pt>
                <c:pt idx="78072">
                  <c:v>116.4</c:v>
                </c:pt>
                <c:pt idx="78073">
                  <c:v>116.5</c:v>
                </c:pt>
                <c:pt idx="78074">
                  <c:v>116.5</c:v>
                </c:pt>
                <c:pt idx="78075">
                  <c:v>116.5</c:v>
                </c:pt>
                <c:pt idx="78076">
                  <c:v>116.5</c:v>
                </c:pt>
                <c:pt idx="78077">
                  <c:v>116.5</c:v>
                </c:pt>
                <c:pt idx="78078">
                  <c:v>116.5</c:v>
                </c:pt>
                <c:pt idx="78079">
                  <c:v>116.5</c:v>
                </c:pt>
                <c:pt idx="78080">
                  <c:v>116.5</c:v>
                </c:pt>
                <c:pt idx="78081">
                  <c:v>116.5</c:v>
                </c:pt>
                <c:pt idx="78082">
                  <c:v>116.6</c:v>
                </c:pt>
                <c:pt idx="78083">
                  <c:v>116.6</c:v>
                </c:pt>
                <c:pt idx="78084">
                  <c:v>116.6</c:v>
                </c:pt>
                <c:pt idx="78085">
                  <c:v>116.6</c:v>
                </c:pt>
                <c:pt idx="78086">
                  <c:v>116.6</c:v>
                </c:pt>
                <c:pt idx="78087">
                  <c:v>116.6</c:v>
                </c:pt>
                <c:pt idx="78088">
                  <c:v>116.6</c:v>
                </c:pt>
                <c:pt idx="78089">
                  <c:v>116.6</c:v>
                </c:pt>
                <c:pt idx="78090">
                  <c:v>116.7</c:v>
                </c:pt>
                <c:pt idx="78091">
                  <c:v>116.7</c:v>
                </c:pt>
                <c:pt idx="78092">
                  <c:v>116.7</c:v>
                </c:pt>
                <c:pt idx="78093">
                  <c:v>116.7</c:v>
                </c:pt>
                <c:pt idx="78094">
                  <c:v>116.7</c:v>
                </c:pt>
                <c:pt idx="78095">
                  <c:v>116.7</c:v>
                </c:pt>
                <c:pt idx="78096">
                  <c:v>116.7</c:v>
                </c:pt>
                <c:pt idx="78097">
                  <c:v>116.7</c:v>
                </c:pt>
                <c:pt idx="78098">
                  <c:v>116.7</c:v>
                </c:pt>
                <c:pt idx="78099">
                  <c:v>116.8</c:v>
                </c:pt>
                <c:pt idx="78100">
                  <c:v>116.8</c:v>
                </c:pt>
                <c:pt idx="78101">
                  <c:v>116.8</c:v>
                </c:pt>
                <c:pt idx="78102">
                  <c:v>116.8</c:v>
                </c:pt>
                <c:pt idx="78103">
                  <c:v>116.8</c:v>
                </c:pt>
                <c:pt idx="78104">
                  <c:v>116.8</c:v>
                </c:pt>
                <c:pt idx="78105">
                  <c:v>116.8</c:v>
                </c:pt>
                <c:pt idx="78106">
                  <c:v>116.9</c:v>
                </c:pt>
                <c:pt idx="78107">
                  <c:v>116.9</c:v>
                </c:pt>
                <c:pt idx="78108">
                  <c:v>116.9</c:v>
                </c:pt>
                <c:pt idx="78109">
                  <c:v>116.9</c:v>
                </c:pt>
                <c:pt idx="78110">
                  <c:v>116.9</c:v>
                </c:pt>
                <c:pt idx="78111">
                  <c:v>117</c:v>
                </c:pt>
                <c:pt idx="78112">
                  <c:v>117</c:v>
                </c:pt>
                <c:pt idx="78113">
                  <c:v>117</c:v>
                </c:pt>
                <c:pt idx="78114">
                  <c:v>117</c:v>
                </c:pt>
                <c:pt idx="78115">
                  <c:v>117</c:v>
                </c:pt>
                <c:pt idx="78116">
                  <c:v>117</c:v>
                </c:pt>
                <c:pt idx="78117">
                  <c:v>117</c:v>
                </c:pt>
                <c:pt idx="78118">
                  <c:v>117.1</c:v>
                </c:pt>
                <c:pt idx="78119">
                  <c:v>117.1</c:v>
                </c:pt>
                <c:pt idx="78120">
                  <c:v>117.1</c:v>
                </c:pt>
                <c:pt idx="78121">
                  <c:v>117.1</c:v>
                </c:pt>
                <c:pt idx="78122">
                  <c:v>117.1</c:v>
                </c:pt>
                <c:pt idx="78123">
                  <c:v>117.1</c:v>
                </c:pt>
                <c:pt idx="78124">
                  <c:v>117.2</c:v>
                </c:pt>
                <c:pt idx="78125">
                  <c:v>117.2</c:v>
                </c:pt>
                <c:pt idx="78126">
                  <c:v>117.2</c:v>
                </c:pt>
                <c:pt idx="78127">
                  <c:v>117.2</c:v>
                </c:pt>
                <c:pt idx="78128">
                  <c:v>117.2</c:v>
                </c:pt>
                <c:pt idx="78129">
                  <c:v>117.2</c:v>
                </c:pt>
                <c:pt idx="78130">
                  <c:v>117.3</c:v>
                </c:pt>
                <c:pt idx="78131">
                  <c:v>117.3</c:v>
                </c:pt>
                <c:pt idx="78132">
                  <c:v>117.3</c:v>
                </c:pt>
                <c:pt idx="78133">
                  <c:v>117.3</c:v>
                </c:pt>
                <c:pt idx="78134">
                  <c:v>117.3</c:v>
                </c:pt>
                <c:pt idx="78135">
                  <c:v>117.4</c:v>
                </c:pt>
                <c:pt idx="78136">
                  <c:v>117.4</c:v>
                </c:pt>
                <c:pt idx="78137">
                  <c:v>117.4</c:v>
                </c:pt>
                <c:pt idx="78138">
                  <c:v>117.4</c:v>
                </c:pt>
                <c:pt idx="78139">
                  <c:v>117.4</c:v>
                </c:pt>
                <c:pt idx="78140">
                  <c:v>117.4</c:v>
                </c:pt>
                <c:pt idx="78141">
                  <c:v>117.4</c:v>
                </c:pt>
                <c:pt idx="78142">
                  <c:v>117.5</c:v>
                </c:pt>
                <c:pt idx="78143">
                  <c:v>117.5</c:v>
                </c:pt>
                <c:pt idx="78144">
                  <c:v>117.5</c:v>
                </c:pt>
                <c:pt idx="78145">
                  <c:v>117.5</c:v>
                </c:pt>
                <c:pt idx="78146">
                  <c:v>117.5</c:v>
                </c:pt>
                <c:pt idx="78147">
                  <c:v>117.6</c:v>
                </c:pt>
                <c:pt idx="78148">
                  <c:v>117.6</c:v>
                </c:pt>
                <c:pt idx="78149">
                  <c:v>117.6</c:v>
                </c:pt>
                <c:pt idx="78150">
                  <c:v>117.6</c:v>
                </c:pt>
                <c:pt idx="78151">
                  <c:v>117.6</c:v>
                </c:pt>
                <c:pt idx="78152">
                  <c:v>117.6</c:v>
                </c:pt>
                <c:pt idx="78153">
                  <c:v>117.7</c:v>
                </c:pt>
                <c:pt idx="78154">
                  <c:v>117.7</c:v>
                </c:pt>
                <c:pt idx="78155">
                  <c:v>117.7</c:v>
                </c:pt>
                <c:pt idx="78156">
                  <c:v>117.7</c:v>
                </c:pt>
                <c:pt idx="78157">
                  <c:v>117.7</c:v>
                </c:pt>
                <c:pt idx="78158">
                  <c:v>117.7</c:v>
                </c:pt>
                <c:pt idx="78159">
                  <c:v>117.8</c:v>
                </c:pt>
                <c:pt idx="78160">
                  <c:v>117.8</c:v>
                </c:pt>
                <c:pt idx="78161">
                  <c:v>117.8</c:v>
                </c:pt>
                <c:pt idx="78162">
                  <c:v>117.8</c:v>
                </c:pt>
                <c:pt idx="78163">
                  <c:v>117.8</c:v>
                </c:pt>
                <c:pt idx="78164">
                  <c:v>117.8</c:v>
                </c:pt>
                <c:pt idx="78165">
                  <c:v>117.9</c:v>
                </c:pt>
                <c:pt idx="78166">
                  <c:v>117.9</c:v>
                </c:pt>
                <c:pt idx="78167">
                  <c:v>117.9</c:v>
                </c:pt>
                <c:pt idx="78168">
                  <c:v>117.9</c:v>
                </c:pt>
                <c:pt idx="78169">
                  <c:v>117.9</c:v>
                </c:pt>
                <c:pt idx="78170">
                  <c:v>117.9</c:v>
                </c:pt>
                <c:pt idx="78171">
                  <c:v>118</c:v>
                </c:pt>
                <c:pt idx="78172">
                  <c:v>118</c:v>
                </c:pt>
                <c:pt idx="78173">
                  <c:v>118</c:v>
                </c:pt>
                <c:pt idx="78174">
                  <c:v>118</c:v>
                </c:pt>
                <c:pt idx="78175">
                  <c:v>118</c:v>
                </c:pt>
                <c:pt idx="78176">
                  <c:v>118</c:v>
                </c:pt>
                <c:pt idx="78177">
                  <c:v>118</c:v>
                </c:pt>
                <c:pt idx="78178">
                  <c:v>118.1</c:v>
                </c:pt>
                <c:pt idx="78179">
                  <c:v>118.1</c:v>
                </c:pt>
                <c:pt idx="78180">
                  <c:v>118.1</c:v>
                </c:pt>
                <c:pt idx="78181">
                  <c:v>118.1</c:v>
                </c:pt>
                <c:pt idx="78182">
                  <c:v>118.1</c:v>
                </c:pt>
                <c:pt idx="78183">
                  <c:v>118.1</c:v>
                </c:pt>
                <c:pt idx="78184">
                  <c:v>118.1</c:v>
                </c:pt>
                <c:pt idx="78185">
                  <c:v>118.2</c:v>
                </c:pt>
                <c:pt idx="78186">
                  <c:v>118.2</c:v>
                </c:pt>
                <c:pt idx="78187">
                  <c:v>118.2</c:v>
                </c:pt>
                <c:pt idx="78188">
                  <c:v>118.2</c:v>
                </c:pt>
                <c:pt idx="78189">
                  <c:v>118.2</c:v>
                </c:pt>
                <c:pt idx="78190">
                  <c:v>118.2</c:v>
                </c:pt>
                <c:pt idx="78191">
                  <c:v>118.2</c:v>
                </c:pt>
                <c:pt idx="78192">
                  <c:v>118.2</c:v>
                </c:pt>
                <c:pt idx="78193">
                  <c:v>118.2</c:v>
                </c:pt>
                <c:pt idx="78194">
                  <c:v>118.2</c:v>
                </c:pt>
                <c:pt idx="78195">
                  <c:v>118.2</c:v>
                </c:pt>
                <c:pt idx="78196">
                  <c:v>118.3</c:v>
                </c:pt>
                <c:pt idx="78197">
                  <c:v>118.3</c:v>
                </c:pt>
                <c:pt idx="78198">
                  <c:v>118.3</c:v>
                </c:pt>
                <c:pt idx="78199">
                  <c:v>118.3</c:v>
                </c:pt>
                <c:pt idx="78200">
                  <c:v>118.3</c:v>
                </c:pt>
                <c:pt idx="78201">
                  <c:v>118.3</c:v>
                </c:pt>
                <c:pt idx="78202">
                  <c:v>118.3</c:v>
                </c:pt>
                <c:pt idx="78203">
                  <c:v>118.3</c:v>
                </c:pt>
                <c:pt idx="78204">
                  <c:v>118.3</c:v>
                </c:pt>
                <c:pt idx="78205">
                  <c:v>118.3</c:v>
                </c:pt>
                <c:pt idx="78206">
                  <c:v>118.4</c:v>
                </c:pt>
                <c:pt idx="78207">
                  <c:v>118.4</c:v>
                </c:pt>
                <c:pt idx="78208">
                  <c:v>118.4</c:v>
                </c:pt>
                <c:pt idx="78209">
                  <c:v>118.4</c:v>
                </c:pt>
                <c:pt idx="78210">
                  <c:v>118.4</c:v>
                </c:pt>
                <c:pt idx="78211">
                  <c:v>118.4</c:v>
                </c:pt>
                <c:pt idx="78212">
                  <c:v>118.4</c:v>
                </c:pt>
                <c:pt idx="78213">
                  <c:v>118.4</c:v>
                </c:pt>
                <c:pt idx="78214">
                  <c:v>118.4</c:v>
                </c:pt>
                <c:pt idx="78215">
                  <c:v>118.4</c:v>
                </c:pt>
                <c:pt idx="78216">
                  <c:v>118.4</c:v>
                </c:pt>
                <c:pt idx="78217">
                  <c:v>118.4</c:v>
                </c:pt>
                <c:pt idx="78218">
                  <c:v>118.4</c:v>
                </c:pt>
                <c:pt idx="78219">
                  <c:v>118.5</c:v>
                </c:pt>
                <c:pt idx="78220">
                  <c:v>118.5</c:v>
                </c:pt>
                <c:pt idx="78221">
                  <c:v>118.5</c:v>
                </c:pt>
                <c:pt idx="78222">
                  <c:v>118.5</c:v>
                </c:pt>
                <c:pt idx="78223">
                  <c:v>118.5</c:v>
                </c:pt>
                <c:pt idx="78224">
                  <c:v>118.5</c:v>
                </c:pt>
                <c:pt idx="78225">
                  <c:v>118.5</c:v>
                </c:pt>
                <c:pt idx="78226">
                  <c:v>118.5</c:v>
                </c:pt>
                <c:pt idx="78227">
                  <c:v>118.5</c:v>
                </c:pt>
                <c:pt idx="78228">
                  <c:v>118.5</c:v>
                </c:pt>
                <c:pt idx="78229">
                  <c:v>118.5</c:v>
                </c:pt>
                <c:pt idx="78230">
                  <c:v>118.5</c:v>
                </c:pt>
                <c:pt idx="78231">
                  <c:v>118.5</c:v>
                </c:pt>
                <c:pt idx="78232">
                  <c:v>118.5</c:v>
                </c:pt>
                <c:pt idx="78233">
                  <c:v>118.5</c:v>
                </c:pt>
                <c:pt idx="78234">
                  <c:v>118.5</c:v>
                </c:pt>
                <c:pt idx="78235">
                  <c:v>118.5</c:v>
                </c:pt>
                <c:pt idx="78236">
                  <c:v>118.5</c:v>
                </c:pt>
                <c:pt idx="78237">
                  <c:v>118.5</c:v>
                </c:pt>
                <c:pt idx="78238">
                  <c:v>118.5</c:v>
                </c:pt>
                <c:pt idx="78239">
                  <c:v>118.5</c:v>
                </c:pt>
                <c:pt idx="78240">
                  <c:v>118.5</c:v>
                </c:pt>
                <c:pt idx="78241">
                  <c:v>118.5</c:v>
                </c:pt>
                <c:pt idx="78242">
                  <c:v>118.5</c:v>
                </c:pt>
                <c:pt idx="78243">
                  <c:v>118.5</c:v>
                </c:pt>
                <c:pt idx="78244">
                  <c:v>118.5</c:v>
                </c:pt>
                <c:pt idx="78245">
                  <c:v>118.5</c:v>
                </c:pt>
                <c:pt idx="78246">
                  <c:v>118.5</c:v>
                </c:pt>
                <c:pt idx="78247">
                  <c:v>118.5</c:v>
                </c:pt>
                <c:pt idx="78248">
                  <c:v>118.5</c:v>
                </c:pt>
                <c:pt idx="78249">
                  <c:v>118.5</c:v>
                </c:pt>
                <c:pt idx="78250">
                  <c:v>118.5</c:v>
                </c:pt>
                <c:pt idx="78251">
                  <c:v>118.5</c:v>
                </c:pt>
                <c:pt idx="78252">
                  <c:v>118.5</c:v>
                </c:pt>
                <c:pt idx="78253">
                  <c:v>118.5</c:v>
                </c:pt>
                <c:pt idx="78254">
                  <c:v>118.5</c:v>
                </c:pt>
                <c:pt idx="78255">
                  <c:v>118.5</c:v>
                </c:pt>
                <c:pt idx="78256">
                  <c:v>118.5</c:v>
                </c:pt>
                <c:pt idx="78257">
                  <c:v>118.5</c:v>
                </c:pt>
                <c:pt idx="78258">
                  <c:v>118.5</c:v>
                </c:pt>
                <c:pt idx="78259">
                  <c:v>118.5</c:v>
                </c:pt>
                <c:pt idx="78260">
                  <c:v>118.5</c:v>
                </c:pt>
                <c:pt idx="78261">
                  <c:v>118.5</c:v>
                </c:pt>
                <c:pt idx="78262">
                  <c:v>118.5</c:v>
                </c:pt>
                <c:pt idx="78263">
                  <c:v>118.5</c:v>
                </c:pt>
                <c:pt idx="78264">
                  <c:v>118.5</c:v>
                </c:pt>
                <c:pt idx="78265">
                  <c:v>118.5</c:v>
                </c:pt>
                <c:pt idx="78266">
                  <c:v>118.5</c:v>
                </c:pt>
                <c:pt idx="78267">
                  <c:v>118.5</c:v>
                </c:pt>
                <c:pt idx="78268">
                  <c:v>118.5</c:v>
                </c:pt>
                <c:pt idx="78269">
                  <c:v>118.5</c:v>
                </c:pt>
                <c:pt idx="78270">
                  <c:v>118.5</c:v>
                </c:pt>
                <c:pt idx="78271">
                  <c:v>118.5</c:v>
                </c:pt>
                <c:pt idx="78272">
                  <c:v>118.5</c:v>
                </c:pt>
                <c:pt idx="78273">
                  <c:v>118.5</c:v>
                </c:pt>
                <c:pt idx="78274">
                  <c:v>118.4</c:v>
                </c:pt>
                <c:pt idx="78275">
                  <c:v>118.4</c:v>
                </c:pt>
                <c:pt idx="78276">
                  <c:v>118.4</c:v>
                </c:pt>
                <c:pt idx="78277">
                  <c:v>118.4</c:v>
                </c:pt>
                <c:pt idx="78278">
                  <c:v>118.4</c:v>
                </c:pt>
                <c:pt idx="78279">
                  <c:v>118.4</c:v>
                </c:pt>
                <c:pt idx="78280">
                  <c:v>118.4</c:v>
                </c:pt>
                <c:pt idx="78281">
                  <c:v>118.4</c:v>
                </c:pt>
                <c:pt idx="78282">
                  <c:v>118.3</c:v>
                </c:pt>
                <c:pt idx="78283">
                  <c:v>118.4</c:v>
                </c:pt>
                <c:pt idx="78284">
                  <c:v>118.3</c:v>
                </c:pt>
                <c:pt idx="78285">
                  <c:v>118.3</c:v>
                </c:pt>
                <c:pt idx="78286">
                  <c:v>118.3</c:v>
                </c:pt>
                <c:pt idx="78287">
                  <c:v>118.3</c:v>
                </c:pt>
                <c:pt idx="78288">
                  <c:v>118.3</c:v>
                </c:pt>
                <c:pt idx="78289">
                  <c:v>118.3</c:v>
                </c:pt>
                <c:pt idx="78290">
                  <c:v>118.3</c:v>
                </c:pt>
                <c:pt idx="78291">
                  <c:v>118.2</c:v>
                </c:pt>
                <c:pt idx="78292">
                  <c:v>118.3</c:v>
                </c:pt>
                <c:pt idx="78293">
                  <c:v>118.2</c:v>
                </c:pt>
                <c:pt idx="78294">
                  <c:v>118.2</c:v>
                </c:pt>
                <c:pt idx="78295">
                  <c:v>118.2</c:v>
                </c:pt>
                <c:pt idx="78296">
                  <c:v>118.2</c:v>
                </c:pt>
                <c:pt idx="78297">
                  <c:v>118.2</c:v>
                </c:pt>
                <c:pt idx="78298">
                  <c:v>118.2</c:v>
                </c:pt>
                <c:pt idx="78299">
                  <c:v>118.2</c:v>
                </c:pt>
                <c:pt idx="78300">
                  <c:v>118.2</c:v>
                </c:pt>
                <c:pt idx="78301">
                  <c:v>118.2</c:v>
                </c:pt>
                <c:pt idx="78302">
                  <c:v>118.2</c:v>
                </c:pt>
                <c:pt idx="78303">
                  <c:v>118.2</c:v>
                </c:pt>
                <c:pt idx="78304">
                  <c:v>118.1</c:v>
                </c:pt>
                <c:pt idx="78305">
                  <c:v>118.1</c:v>
                </c:pt>
                <c:pt idx="78306">
                  <c:v>118.1</c:v>
                </c:pt>
                <c:pt idx="78307">
                  <c:v>118.1</c:v>
                </c:pt>
                <c:pt idx="78308">
                  <c:v>118.1</c:v>
                </c:pt>
                <c:pt idx="78309">
                  <c:v>118.1</c:v>
                </c:pt>
                <c:pt idx="78310">
                  <c:v>118.1</c:v>
                </c:pt>
                <c:pt idx="78311">
                  <c:v>118.1</c:v>
                </c:pt>
                <c:pt idx="78312">
                  <c:v>118</c:v>
                </c:pt>
                <c:pt idx="78313">
                  <c:v>118</c:v>
                </c:pt>
                <c:pt idx="78314">
                  <c:v>118</c:v>
                </c:pt>
                <c:pt idx="78315">
                  <c:v>118</c:v>
                </c:pt>
                <c:pt idx="78316">
                  <c:v>118</c:v>
                </c:pt>
                <c:pt idx="78317">
                  <c:v>118</c:v>
                </c:pt>
                <c:pt idx="78318">
                  <c:v>117.9</c:v>
                </c:pt>
                <c:pt idx="78319">
                  <c:v>117.9</c:v>
                </c:pt>
                <c:pt idx="78320">
                  <c:v>117.9</c:v>
                </c:pt>
                <c:pt idx="78321">
                  <c:v>117.9</c:v>
                </c:pt>
                <c:pt idx="78322">
                  <c:v>117.9</c:v>
                </c:pt>
                <c:pt idx="78323">
                  <c:v>117.9</c:v>
                </c:pt>
                <c:pt idx="78324">
                  <c:v>117.9</c:v>
                </c:pt>
                <c:pt idx="78325">
                  <c:v>117.8</c:v>
                </c:pt>
                <c:pt idx="78326">
                  <c:v>117.8</c:v>
                </c:pt>
                <c:pt idx="78327">
                  <c:v>117.8</c:v>
                </c:pt>
                <c:pt idx="78328">
                  <c:v>117.8</c:v>
                </c:pt>
                <c:pt idx="78329">
                  <c:v>117.8</c:v>
                </c:pt>
                <c:pt idx="78330">
                  <c:v>117.8</c:v>
                </c:pt>
                <c:pt idx="78331">
                  <c:v>117.8</c:v>
                </c:pt>
                <c:pt idx="78332">
                  <c:v>117.7</c:v>
                </c:pt>
                <c:pt idx="78333">
                  <c:v>117.7</c:v>
                </c:pt>
                <c:pt idx="78334">
                  <c:v>117.7</c:v>
                </c:pt>
                <c:pt idx="78335">
                  <c:v>117.7</c:v>
                </c:pt>
                <c:pt idx="78336">
                  <c:v>117.7</c:v>
                </c:pt>
                <c:pt idx="78337">
                  <c:v>117.7</c:v>
                </c:pt>
                <c:pt idx="78338">
                  <c:v>117.7</c:v>
                </c:pt>
                <c:pt idx="78339">
                  <c:v>117.6</c:v>
                </c:pt>
                <c:pt idx="78340">
                  <c:v>117.6</c:v>
                </c:pt>
                <c:pt idx="78341">
                  <c:v>117.6</c:v>
                </c:pt>
                <c:pt idx="78342">
                  <c:v>117.6</c:v>
                </c:pt>
                <c:pt idx="78343">
                  <c:v>117.5</c:v>
                </c:pt>
                <c:pt idx="78344">
                  <c:v>117.5</c:v>
                </c:pt>
                <c:pt idx="78345">
                  <c:v>117.5</c:v>
                </c:pt>
                <c:pt idx="78346">
                  <c:v>117.5</c:v>
                </c:pt>
                <c:pt idx="78347">
                  <c:v>117.5</c:v>
                </c:pt>
                <c:pt idx="78348">
                  <c:v>117.5</c:v>
                </c:pt>
                <c:pt idx="78349">
                  <c:v>117.4</c:v>
                </c:pt>
                <c:pt idx="78350">
                  <c:v>117.4</c:v>
                </c:pt>
                <c:pt idx="78351">
                  <c:v>117.4</c:v>
                </c:pt>
                <c:pt idx="78352">
                  <c:v>117.4</c:v>
                </c:pt>
                <c:pt idx="78353">
                  <c:v>117.4</c:v>
                </c:pt>
                <c:pt idx="78354">
                  <c:v>117.4</c:v>
                </c:pt>
                <c:pt idx="78355">
                  <c:v>117.3</c:v>
                </c:pt>
                <c:pt idx="78356">
                  <c:v>117.4</c:v>
                </c:pt>
                <c:pt idx="78357">
                  <c:v>117.3</c:v>
                </c:pt>
                <c:pt idx="78358">
                  <c:v>117.3</c:v>
                </c:pt>
                <c:pt idx="78359">
                  <c:v>117.3</c:v>
                </c:pt>
                <c:pt idx="78360">
                  <c:v>117.3</c:v>
                </c:pt>
                <c:pt idx="78361">
                  <c:v>117.3</c:v>
                </c:pt>
                <c:pt idx="78362">
                  <c:v>117.3</c:v>
                </c:pt>
                <c:pt idx="78363">
                  <c:v>117.2</c:v>
                </c:pt>
                <c:pt idx="78364">
                  <c:v>117.2</c:v>
                </c:pt>
                <c:pt idx="78365">
                  <c:v>117.2</c:v>
                </c:pt>
                <c:pt idx="78366">
                  <c:v>117.2</c:v>
                </c:pt>
                <c:pt idx="78367">
                  <c:v>117.2</c:v>
                </c:pt>
                <c:pt idx="78368">
                  <c:v>117.2</c:v>
                </c:pt>
                <c:pt idx="78369">
                  <c:v>117.1</c:v>
                </c:pt>
                <c:pt idx="78370">
                  <c:v>117.1</c:v>
                </c:pt>
                <c:pt idx="78371">
                  <c:v>117.1</c:v>
                </c:pt>
                <c:pt idx="78372">
                  <c:v>117.1</c:v>
                </c:pt>
                <c:pt idx="78373">
                  <c:v>117.1</c:v>
                </c:pt>
                <c:pt idx="78374">
                  <c:v>117.1</c:v>
                </c:pt>
                <c:pt idx="78375">
                  <c:v>117.1</c:v>
                </c:pt>
                <c:pt idx="78376">
                  <c:v>117</c:v>
                </c:pt>
                <c:pt idx="78377">
                  <c:v>117</c:v>
                </c:pt>
                <c:pt idx="78378">
                  <c:v>117</c:v>
                </c:pt>
                <c:pt idx="78379">
                  <c:v>117</c:v>
                </c:pt>
                <c:pt idx="78380">
                  <c:v>117</c:v>
                </c:pt>
                <c:pt idx="78381">
                  <c:v>117</c:v>
                </c:pt>
                <c:pt idx="78382">
                  <c:v>117</c:v>
                </c:pt>
                <c:pt idx="78383">
                  <c:v>116.9</c:v>
                </c:pt>
                <c:pt idx="78384">
                  <c:v>116.9</c:v>
                </c:pt>
                <c:pt idx="78385">
                  <c:v>116.9</c:v>
                </c:pt>
                <c:pt idx="78386">
                  <c:v>116.9</c:v>
                </c:pt>
                <c:pt idx="78387">
                  <c:v>116.9</c:v>
                </c:pt>
                <c:pt idx="78388">
                  <c:v>116.9</c:v>
                </c:pt>
                <c:pt idx="78389">
                  <c:v>116.9</c:v>
                </c:pt>
                <c:pt idx="78390">
                  <c:v>116.9</c:v>
                </c:pt>
                <c:pt idx="78391">
                  <c:v>116.8</c:v>
                </c:pt>
                <c:pt idx="78392">
                  <c:v>116.8</c:v>
                </c:pt>
                <c:pt idx="78393">
                  <c:v>116.8</c:v>
                </c:pt>
                <c:pt idx="78394">
                  <c:v>116.8</c:v>
                </c:pt>
                <c:pt idx="78395">
                  <c:v>116.8</c:v>
                </c:pt>
                <c:pt idx="78396">
                  <c:v>116.8</c:v>
                </c:pt>
                <c:pt idx="78397">
                  <c:v>116.8</c:v>
                </c:pt>
                <c:pt idx="78398">
                  <c:v>116.8</c:v>
                </c:pt>
                <c:pt idx="78399">
                  <c:v>116.7</c:v>
                </c:pt>
                <c:pt idx="78400">
                  <c:v>116.7</c:v>
                </c:pt>
                <c:pt idx="78401">
                  <c:v>116.7</c:v>
                </c:pt>
                <c:pt idx="78402">
                  <c:v>116.7</c:v>
                </c:pt>
                <c:pt idx="78403">
                  <c:v>116.7</c:v>
                </c:pt>
                <c:pt idx="78404">
                  <c:v>116.7</c:v>
                </c:pt>
                <c:pt idx="78405">
                  <c:v>116.7</c:v>
                </c:pt>
                <c:pt idx="78406">
                  <c:v>116.7</c:v>
                </c:pt>
                <c:pt idx="78407">
                  <c:v>116.7</c:v>
                </c:pt>
                <c:pt idx="78408">
                  <c:v>116.7</c:v>
                </c:pt>
                <c:pt idx="78409">
                  <c:v>116.7</c:v>
                </c:pt>
                <c:pt idx="78410">
                  <c:v>116.7</c:v>
                </c:pt>
                <c:pt idx="78411">
                  <c:v>116.7</c:v>
                </c:pt>
                <c:pt idx="78412">
                  <c:v>116.6</c:v>
                </c:pt>
                <c:pt idx="78413">
                  <c:v>116.6</c:v>
                </c:pt>
                <c:pt idx="78414">
                  <c:v>116.6</c:v>
                </c:pt>
                <c:pt idx="78415">
                  <c:v>116.6</c:v>
                </c:pt>
                <c:pt idx="78416">
                  <c:v>116.6</c:v>
                </c:pt>
                <c:pt idx="78417">
                  <c:v>116.6</c:v>
                </c:pt>
                <c:pt idx="78418">
                  <c:v>116.6</c:v>
                </c:pt>
                <c:pt idx="78419">
                  <c:v>116.6</c:v>
                </c:pt>
                <c:pt idx="78420">
                  <c:v>116.6</c:v>
                </c:pt>
                <c:pt idx="78421">
                  <c:v>116.6</c:v>
                </c:pt>
                <c:pt idx="78422">
                  <c:v>116.5</c:v>
                </c:pt>
                <c:pt idx="78423">
                  <c:v>116.5</c:v>
                </c:pt>
                <c:pt idx="78424">
                  <c:v>116.5</c:v>
                </c:pt>
                <c:pt idx="78425">
                  <c:v>116.5</c:v>
                </c:pt>
                <c:pt idx="78426">
                  <c:v>116.5</c:v>
                </c:pt>
                <c:pt idx="78427">
                  <c:v>116.5</c:v>
                </c:pt>
                <c:pt idx="78428">
                  <c:v>116.5</c:v>
                </c:pt>
                <c:pt idx="78429">
                  <c:v>116.5</c:v>
                </c:pt>
                <c:pt idx="78430">
                  <c:v>116.5</c:v>
                </c:pt>
                <c:pt idx="78431">
                  <c:v>116.5</c:v>
                </c:pt>
                <c:pt idx="78432">
                  <c:v>116.5</c:v>
                </c:pt>
                <c:pt idx="78433">
                  <c:v>116.5</c:v>
                </c:pt>
                <c:pt idx="78434">
                  <c:v>116.5</c:v>
                </c:pt>
                <c:pt idx="78435">
                  <c:v>116.5</c:v>
                </c:pt>
                <c:pt idx="78436">
                  <c:v>116.5</c:v>
                </c:pt>
                <c:pt idx="78437">
                  <c:v>116.5</c:v>
                </c:pt>
                <c:pt idx="78438">
                  <c:v>116.5</c:v>
                </c:pt>
                <c:pt idx="78439">
                  <c:v>116.5</c:v>
                </c:pt>
                <c:pt idx="78440">
                  <c:v>116.5</c:v>
                </c:pt>
                <c:pt idx="78441">
                  <c:v>116.5</c:v>
                </c:pt>
                <c:pt idx="78442">
                  <c:v>116.5</c:v>
                </c:pt>
                <c:pt idx="78443">
                  <c:v>116.5</c:v>
                </c:pt>
                <c:pt idx="78444">
                  <c:v>116.5</c:v>
                </c:pt>
                <c:pt idx="78445">
                  <c:v>116.5</c:v>
                </c:pt>
                <c:pt idx="78446">
                  <c:v>116.5</c:v>
                </c:pt>
                <c:pt idx="78447">
                  <c:v>116.5</c:v>
                </c:pt>
                <c:pt idx="78448">
                  <c:v>116.5</c:v>
                </c:pt>
                <c:pt idx="78449">
                  <c:v>116.5</c:v>
                </c:pt>
                <c:pt idx="78450">
                  <c:v>116.5</c:v>
                </c:pt>
                <c:pt idx="78451">
                  <c:v>116.5</c:v>
                </c:pt>
                <c:pt idx="78452">
                  <c:v>116.5</c:v>
                </c:pt>
                <c:pt idx="78453">
                  <c:v>116.5</c:v>
                </c:pt>
                <c:pt idx="78454">
                  <c:v>116.5</c:v>
                </c:pt>
                <c:pt idx="78455">
                  <c:v>116.5</c:v>
                </c:pt>
                <c:pt idx="78456">
                  <c:v>116.5</c:v>
                </c:pt>
                <c:pt idx="78457">
                  <c:v>116.5</c:v>
                </c:pt>
                <c:pt idx="78458">
                  <c:v>116.5</c:v>
                </c:pt>
                <c:pt idx="78459">
                  <c:v>116.5</c:v>
                </c:pt>
                <c:pt idx="78460">
                  <c:v>116.5</c:v>
                </c:pt>
                <c:pt idx="78461">
                  <c:v>116.5</c:v>
                </c:pt>
                <c:pt idx="78462">
                  <c:v>116.5</c:v>
                </c:pt>
                <c:pt idx="78463">
                  <c:v>116.5</c:v>
                </c:pt>
                <c:pt idx="78464">
                  <c:v>116.5</c:v>
                </c:pt>
                <c:pt idx="78465">
                  <c:v>116.5</c:v>
                </c:pt>
                <c:pt idx="78466">
                  <c:v>116.5</c:v>
                </c:pt>
                <c:pt idx="78467">
                  <c:v>116.5</c:v>
                </c:pt>
                <c:pt idx="78468">
                  <c:v>116.5</c:v>
                </c:pt>
                <c:pt idx="78469">
                  <c:v>116.5</c:v>
                </c:pt>
                <c:pt idx="78470">
                  <c:v>116.5</c:v>
                </c:pt>
                <c:pt idx="78471">
                  <c:v>116.5</c:v>
                </c:pt>
                <c:pt idx="78472">
                  <c:v>116.5</c:v>
                </c:pt>
                <c:pt idx="78473">
                  <c:v>116.5</c:v>
                </c:pt>
                <c:pt idx="78474">
                  <c:v>116.5</c:v>
                </c:pt>
                <c:pt idx="78475">
                  <c:v>116.5</c:v>
                </c:pt>
                <c:pt idx="78476">
                  <c:v>116.5</c:v>
                </c:pt>
                <c:pt idx="78477">
                  <c:v>116.5</c:v>
                </c:pt>
                <c:pt idx="78478">
                  <c:v>116.5</c:v>
                </c:pt>
                <c:pt idx="78479">
                  <c:v>116.5</c:v>
                </c:pt>
                <c:pt idx="78480">
                  <c:v>116.6</c:v>
                </c:pt>
                <c:pt idx="78481">
                  <c:v>116.6</c:v>
                </c:pt>
                <c:pt idx="78482">
                  <c:v>116.6</c:v>
                </c:pt>
                <c:pt idx="78483">
                  <c:v>116.6</c:v>
                </c:pt>
                <c:pt idx="78484">
                  <c:v>116.6</c:v>
                </c:pt>
                <c:pt idx="78485">
                  <c:v>116.6</c:v>
                </c:pt>
                <c:pt idx="78486">
                  <c:v>116.6</c:v>
                </c:pt>
                <c:pt idx="78487">
                  <c:v>116.6</c:v>
                </c:pt>
                <c:pt idx="78488">
                  <c:v>116.6</c:v>
                </c:pt>
                <c:pt idx="78489">
                  <c:v>116.6</c:v>
                </c:pt>
                <c:pt idx="78490">
                  <c:v>116.6</c:v>
                </c:pt>
                <c:pt idx="78491">
                  <c:v>116.7</c:v>
                </c:pt>
                <c:pt idx="78492">
                  <c:v>116.7</c:v>
                </c:pt>
                <c:pt idx="78493">
                  <c:v>116.7</c:v>
                </c:pt>
                <c:pt idx="78494">
                  <c:v>116.7</c:v>
                </c:pt>
                <c:pt idx="78495">
                  <c:v>116.7</c:v>
                </c:pt>
                <c:pt idx="78496">
                  <c:v>116.7</c:v>
                </c:pt>
                <c:pt idx="78497">
                  <c:v>116.7</c:v>
                </c:pt>
                <c:pt idx="78498">
                  <c:v>116.7</c:v>
                </c:pt>
                <c:pt idx="78499">
                  <c:v>116.7</c:v>
                </c:pt>
                <c:pt idx="78500">
                  <c:v>116.7</c:v>
                </c:pt>
                <c:pt idx="78501">
                  <c:v>116.8</c:v>
                </c:pt>
                <c:pt idx="78502">
                  <c:v>116.8</c:v>
                </c:pt>
                <c:pt idx="78503">
                  <c:v>116.8</c:v>
                </c:pt>
                <c:pt idx="78504">
                  <c:v>116.8</c:v>
                </c:pt>
                <c:pt idx="78505">
                  <c:v>116.8</c:v>
                </c:pt>
                <c:pt idx="78506">
                  <c:v>116.8</c:v>
                </c:pt>
                <c:pt idx="78507">
                  <c:v>116.8</c:v>
                </c:pt>
                <c:pt idx="78508">
                  <c:v>116.8</c:v>
                </c:pt>
                <c:pt idx="78509">
                  <c:v>116.9</c:v>
                </c:pt>
                <c:pt idx="78510">
                  <c:v>116.9</c:v>
                </c:pt>
                <c:pt idx="78511">
                  <c:v>116.9</c:v>
                </c:pt>
                <c:pt idx="78512">
                  <c:v>116.9</c:v>
                </c:pt>
                <c:pt idx="78513">
                  <c:v>116.9</c:v>
                </c:pt>
                <c:pt idx="78514">
                  <c:v>116.9</c:v>
                </c:pt>
                <c:pt idx="78515">
                  <c:v>116.9</c:v>
                </c:pt>
                <c:pt idx="78516">
                  <c:v>117</c:v>
                </c:pt>
                <c:pt idx="78517">
                  <c:v>117</c:v>
                </c:pt>
                <c:pt idx="78518">
                  <c:v>117</c:v>
                </c:pt>
                <c:pt idx="78519">
                  <c:v>117</c:v>
                </c:pt>
                <c:pt idx="78520">
                  <c:v>117</c:v>
                </c:pt>
                <c:pt idx="78521">
                  <c:v>117</c:v>
                </c:pt>
                <c:pt idx="78522">
                  <c:v>117</c:v>
                </c:pt>
                <c:pt idx="78523">
                  <c:v>117</c:v>
                </c:pt>
                <c:pt idx="78524">
                  <c:v>117.1</c:v>
                </c:pt>
                <c:pt idx="78525">
                  <c:v>117.1</c:v>
                </c:pt>
                <c:pt idx="78526">
                  <c:v>117.1</c:v>
                </c:pt>
                <c:pt idx="78527">
                  <c:v>117.1</c:v>
                </c:pt>
                <c:pt idx="78528">
                  <c:v>117.1</c:v>
                </c:pt>
                <c:pt idx="78529">
                  <c:v>117.1</c:v>
                </c:pt>
                <c:pt idx="78530">
                  <c:v>117.1</c:v>
                </c:pt>
                <c:pt idx="78531">
                  <c:v>117.2</c:v>
                </c:pt>
                <c:pt idx="78532">
                  <c:v>117.2</c:v>
                </c:pt>
                <c:pt idx="78533">
                  <c:v>117.2</c:v>
                </c:pt>
                <c:pt idx="78534">
                  <c:v>117.2</c:v>
                </c:pt>
                <c:pt idx="78535">
                  <c:v>117.2</c:v>
                </c:pt>
                <c:pt idx="78536">
                  <c:v>117.3</c:v>
                </c:pt>
                <c:pt idx="78537">
                  <c:v>117.3</c:v>
                </c:pt>
                <c:pt idx="78538">
                  <c:v>117.3</c:v>
                </c:pt>
                <c:pt idx="78539">
                  <c:v>117.3</c:v>
                </c:pt>
                <c:pt idx="78540">
                  <c:v>117.3</c:v>
                </c:pt>
                <c:pt idx="78541">
                  <c:v>117.3</c:v>
                </c:pt>
                <c:pt idx="78542">
                  <c:v>117.4</c:v>
                </c:pt>
                <c:pt idx="78543">
                  <c:v>117.4</c:v>
                </c:pt>
                <c:pt idx="78544">
                  <c:v>117.4</c:v>
                </c:pt>
                <c:pt idx="78545">
                  <c:v>117.4</c:v>
                </c:pt>
                <c:pt idx="78546">
                  <c:v>117.4</c:v>
                </c:pt>
                <c:pt idx="78547">
                  <c:v>117.5</c:v>
                </c:pt>
                <c:pt idx="78548">
                  <c:v>117.5</c:v>
                </c:pt>
                <c:pt idx="78549">
                  <c:v>117.5</c:v>
                </c:pt>
                <c:pt idx="78550">
                  <c:v>117.5</c:v>
                </c:pt>
                <c:pt idx="78551">
                  <c:v>117.5</c:v>
                </c:pt>
                <c:pt idx="78552">
                  <c:v>117.6</c:v>
                </c:pt>
                <c:pt idx="78553">
                  <c:v>117.6</c:v>
                </c:pt>
                <c:pt idx="78554">
                  <c:v>117.6</c:v>
                </c:pt>
                <c:pt idx="78555">
                  <c:v>117.6</c:v>
                </c:pt>
                <c:pt idx="78556">
                  <c:v>117.6</c:v>
                </c:pt>
                <c:pt idx="78557">
                  <c:v>117.7</c:v>
                </c:pt>
                <c:pt idx="78558">
                  <c:v>117.7</c:v>
                </c:pt>
                <c:pt idx="78559">
                  <c:v>117.7</c:v>
                </c:pt>
                <c:pt idx="78560">
                  <c:v>117.7</c:v>
                </c:pt>
                <c:pt idx="78561">
                  <c:v>117.7</c:v>
                </c:pt>
                <c:pt idx="78562">
                  <c:v>117.8</c:v>
                </c:pt>
                <c:pt idx="78563">
                  <c:v>117.8</c:v>
                </c:pt>
                <c:pt idx="78564">
                  <c:v>117.8</c:v>
                </c:pt>
                <c:pt idx="78565">
                  <c:v>117.8</c:v>
                </c:pt>
                <c:pt idx="78566">
                  <c:v>117.8</c:v>
                </c:pt>
                <c:pt idx="78567">
                  <c:v>117.8</c:v>
                </c:pt>
                <c:pt idx="78568">
                  <c:v>117.9</c:v>
                </c:pt>
                <c:pt idx="78569">
                  <c:v>117.9</c:v>
                </c:pt>
                <c:pt idx="78570">
                  <c:v>117.9</c:v>
                </c:pt>
                <c:pt idx="78571">
                  <c:v>117.9</c:v>
                </c:pt>
                <c:pt idx="78572">
                  <c:v>117.9</c:v>
                </c:pt>
                <c:pt idx="78573">
                  <c:v>117.9</c:v>
                </c:pt>
                <c:pt idx="78574">
                  <c:v>118</c:v>
                </c:pt>
                <c:pt idx="78575">
                  <c:v>118</c:v>
                </c:pt>
                <c:pt idx="78576">
                  <c:v>118</c:v>
                </c:pt>
                <c:pt idx="78577">
                  <c:v>118</c:v>
                </c:pt>
                <c:pt idx="78578">
                  <c:v>118</c:v>
                </c:pt>
                <c:pt idx="78579">
                  <c:v>118</c:v>
                </c:pt>
                <c:pt idx="78580">
                  <c:v>118</c:v>
                </c:pt>
                <c:pt idx="78581">
                  <c:v>118.1</c:v>
                </c:pt>
                <c:pt idx="78582">
                  <c:v>118.1</c:v>
                </c:pt>
                <c:pt idx="78583">
                  <c:v>118.1</c:v>
                </c:pt>
                <c:pt idx="78584">
                  <c:v>118.1</c:v>
                </c:pt>
                <c:pt idx="78585">
                  <c:v>118.1</c:v>
                </c:pt>
                <c:pt idx="78586">
                  <c:v>118.1</c:v>
                </c:pt>
                <c:pt idx="78587">
                  <c:v>118.2</c:v>
                </c:pt>
                <c:pt idx="78588">
                  <c:v>118.2</c:v>
                </c:pt>
                <c:pt idx="78589">
                  <c:v>118.2</c:v>
                </c:pt>
                <c:pt idx="78590">
                  <c:v>118.2</c:v>
                </c:pt>
                <c:pt idx="78591">
                  <c:v>118.2</c:v>
                </c:pt>
                <c:pt idx="78592">
                  <c:v>118.2</c:v>
                </c:pt>
                <c:pt idx="78593">
                  <c:v>118.2</c:v>
                </c:pt>
                <c:pt idx="78594">
                  <c:v>118.2</c:v>
                </c:pt>
                <c:pt idx="78595">
                  <c:v>118.2</c:v>
                </c:pt>
                <c:pt idx="78596">
                  <c:v>118.2</c:v>
                </c:pt>
                <c:pt idx="78597">
                  <c:v>118.3</c:v>
                </c:pt>
                <c:pt idx="78598">
                  <c:v>118.3</c:v>
                </c:pt>
                <c:pt idx="78599">
                  <c:v>118.3</c:v>
                </c:pt>
                <c:pt idx="78600">
                  <c:v>118.3</c:v>
                </c:pt>
                <c:pt idx="78601">
                  <c:v>118.3</c:v>
                </c:pt>
                <c:pt idx="78602">
                  <c:v>118.3</c:v>
                </c:pt>
                <c:pt idx="78603">
                  <c:v>118.4</c:v>
                </c:pt>
                <c:pt idx="78604">
                  <c:v>118.4</c:v>
                </c:pt>
                <c:pt idx="78605">
                  <c:v>118.4</c:v>
                </c:pt>
                <c:pt idx="78606">
                  <c:v>118.4</c:v>
                </c:pt>
                <c:pt idx="78607">
                  <c:v>118.4</c:v>
                </c:pt>
                <c:pt idx="78608">
                  <c:v>118.4</c:v>
                </c:pt>
                <c:pt idx="78609">
                  <c:v>118.4</c:v>
                </c:pt>
                <c:pt idx="78610">
                  <c:v>118.4</c:v>
                </c:pt>
                <c:pt idx="78611">
                  <c:v>118.5</c:v>
                </c:pt>
                <c:pt idx="78612">
                  <c:v>118.5</c:v>
                </c:pt>
                <c:pt idx="78613">
                  <c:v>118.5</c:v>
                </c:pt>
                <c:pt idx="78614">
                  <c:v>118.5</c:v>
                </c:pt>
                <c:pt idx="78615">
                  <c:v>118.5</c:v>
                </c:pt>
                <c:pt idx="78616">
                  <c:v>118.5</c:v>
                </c:pt>
                <c:pt idx="78617">
                  <c:v>118.5</c:v>
                </c:pt>
                <c:pt idx="78618">
                  <c:v>118.5</c:v>
                </c:pt>
                <c:pt idx="78619">
                  <c:v>118.5</c:v>
                </c:pt>
                <c:pt idx="78620">
                  <c:v>118.5</c:v>
                </c:pt>
                <c:pt idx="78621">
                  <c:v>118.6</c:v>
                </c:pt>
                <c:pt idx="78622">
                  <c:v>118.6</c:v>
                </c:pt>
                <c:pt idx="78623">
                  <c:v>118.6</c:v>
                </c:pt>
                <c:pt idx="78624">
                  <c:v>118.6</c:v>
                </c:pt>
                <c:pt idx="78625">
                  <c:v>118.6</c:v>
                </c:pt>
                <c:pt idx="78626">
                  <c:v>118.6</c:v>
                </c:pt>
                <c:pt idx="78627">
                  <c:v>118.6</c:v>
                </c:pt>
                <c:pt idx="78628">
                  <c:v>118.6</c:v>
                </c:pt>
                <c:pt idx="78629">
                  <c:v>118.6</c:v>
                </c:pt>
                <c:pt idx="78630">
                  <c:v>118.6</c:v>
                </c:pt>
                <c:pt idx="78631">
                  <c:v>118.7</c:v>
                </c:pt>
                <c:pt idx="78632">
                  <c:v>118.7</c:v>
                </c:pt>
                <c:pt idx="78633">
                  <c:v>118.7</c:v>
                </c:pt>
                <c:pt idx="78634">
                  <c:v>118.7</c:v>
                </c:pt>
                <c:pt idx="78635">
                  <c:v>118.7</c:v>
                </c:pt>
                <c:pt idx="78636">
                  <c:v>118.7</c:v>
                </c:pt>
                <c:pt idx="78637">
                  <c:v>118.7</c:v>
                </c:pt>
                <c:pt idx="78638">
                  <c:v>118.7</c:v>
                </c:pt>
                <c:pt idx="78639">
                  <c:v>118.7</c:v>
                </c:pt>
                <c:pt idx="78640">
                  <c:v>118.7</c:v>
                </c:pt>
                <c:pt idx="78641">
                  <c:v>118.7</c:v>
                </c:pt>
                <c:pt idx="78642">
                  <c:v>118.7</c:v>
                </c:pt>
                <c:pt idx="78643">
                  <c:v>118.7</c:v>
                </c:pt>
                <c:pt idx="78644">
                  <c:v>118.7</c:v>
                </c:pt>
                <c:pt idx="78645">
                  <c:v>118.7</c:v>
                </c:pt>
                <c:pt idx="78646">
                  <c:v>118.7</c:v>
                </c:pt>
                <c:pt idx="78647">
                  <c:v>118.7</c:v>
                </c:pt>
                <c:pt idx="78648">
                  <c:v>118.7</c:v>
                </c:pt>
                <c:pt idx="78649">
                  <c:v>118.7</c:v>
                </c:pt>
                <c:pt idx="78650">
                  <c:v>118.7</c:v>
                </c:pt>
                <c:pt idx="78651">
                  <c:v>118.7</c:v>
                </c:pt>
                <c:pt idx="78652">
                  <c:v>118.8</c:v>
                </c:pt>
                <c:pt idx="78653">
                  <c:v>118.7</c:v>
                </c:pt>
                <c:pt idx="78654">
                  <c:v>118.8</c:v>
                </c:pt>
                <c:pt idx="78655">
                  <c:v>118.7</c:v>
                </c:pt>
                <c:pt idx="78656">
                  <c:v>118.8</c:v>
                </c:pt>
                <c:pt idx="78657">
                  <c:v>118.8</c:v>
                </c:pt>
                <c:pt idx="78658">
                  <c:v>118.8</c:v>
                </c:pt>
                <c:pt idx="78659">
                  <c:v>118.8</c:v>
                </c:pt>
                <c:pt idx="78660">
                  <c:v>118.8</c:v>
                </c:pt>
                <c:pt idx="78661">
                  <c:v>118.8</c:v>
                </c:pt>
                <c:pt idx="78662">
                  <c:v>118.8</c:v>
                </c:pt>
                <c:pt idx="78663">
                  <c:v>118.7</c:v>
                </c:pt>
                <c:pt idx="78664">
                  <c:v>118.7</c:v>
                </c:pt>
                <c:pt idx="78665">
                  <c:v>118.7</c:v>
                </c:pt>
                <c:pt idx="78666">
                  <c:v>118.8</c:v>
                </c:pt>
                <c:pt idx="78667">
                  <c:v>118.7</c:v>
                </c:pt>
                <c:pt idx="78668">
                  <c:v>118.7</c:v>
                </c:pt>
                <c:pt idx="78669">
                  <c:v>118.7</c:v>
                </c:pt>
                <c:pt idx="78670">
                  <c:v>118.7</c:v>
                </c:pt>
                <c:pt idx="78671">
                  <c:v>118.7</c:v>
                </c:pt>
                <c:pt idx="78672">
                  <c:v>118.7</c:v>
                </c:pt>
                <c:pt idx="78673">
                  <c:v>118.7</c:v>
                </c:pt>
                <c:pt idx="78674">
                  <c:v>118.7</c:v>
                </c:pt>
                <c:pt idx="78675">
                  <c:v>118.7</c:v>
                </c:pt>
                <c:pt idx="78676">
                  <c:v>118.7</c:v>
                </c:pt>
                <c:pt idx="78677">
                  <c:v>118.7</c:v>
                </c:pt>
                <c:pt idx="78678">
                  <c:v>118.7</c:v>
                </c:pt>
                <c:pt idx="78679">
                  <c:v>118.7</c:v>
                </c:pt>
                <c:pt idx="78680">
                  <c:v>118.7</c:v>
                </c:pt>
                <c:pt idx="78681">
                  <c:v>118.7</c:v>
                </c:pt>
                <c:pt idx="78682">
                  <c:v>118.7</c:v>
                </c:pt>
                <c:pt idx="78683">
                  <c:v>118.7</c:v>
                </c:pt>
                <c:pt idx="78684">
                  <c:v>118.7</c:v>
                </c:pt>
                <c:pt idx="78685">
                  <c:v>118.7</c:v>
                </c:pt>
                <c:pt idx="78686">
                  <c:v>118.7</c:v>
                </c:pt>
                <c:pt idx="78687">
                  <c:v>118.7</c:v>
                </c:pt>
                <c:pt idx="78688">
                  <c:v>118.7</c:v>
                </c:pt>
                <c:pt idx="78689">
                  <c:v>118.6</c:v>
                </c:pt>
                <c:pt idx="78690">
                  <c:v>118.6</c:v>
                </c:pt>
                <c:pt idx="78691">
                  <c:v>118.6</c:v>
                </c:pt>
                <c:pt idx="78692">
                  <c:v>118.6</c:v>
                </c:pt>
                <c:pt idx="78693">
                  <c:v>118.6</c:v>
                </c:pt>
                <c:pt idx="78694">
                  <c:v>118.6</c:v>
                </c:pt>
                <c:pt idx="78695">
                  <c:v>118.6</c:v>
                </c:pt>
                <c:pt idx="78696">
                  <c:v>118.6</c:v>
                </c:pt>
                <c:pt idx="78697">
                  <c:v>118.6</c:v>
                </c:pt>
                <c:pt idx="78698">
                  <c:v>118.6</c:v>
                </c:pt>
                <c:pt idx="78699">
                  <c:v>118.6</c:v>
                </c:pt>
                <c:pt idx="78700">
                  <c:v>118.6</c:v>
                </c:pt>
                <c:pt idx="78701">
                  <c:v>118.5</c:v>
                </c:pt>
                <c:pt idx="78702">
                  <c:v>118.5</c:v>
                </c:pt>
                <c:pt idx="78703">
                  <c:v>118.5</c:v>
                </c:pt>
                <c:pt idx="78704">
                  <c:v>118.5</c:v>
                </c:pt>
                <c:pt idx="78705">
                  <c:v>118.5</c:v>
                </c:pt>
                <c:pt idx="78706">
                  <c:v>118.5</c:v>
                </c:pt>
                <c:pt idx="78707">
                  <c:v>118.5</c:v>
                </c:pt>
                <c:pt idx="78708">
                  <c:v>118.5</c:v>
                </c:pt>
                <c:pt idx="78709">
                  <c:v>118.4</c:v>
                </c:pt>
                <c:pt idx="78710">
                  <c:v>118.4</c:v>
                </c:pt>
                <c:pt idx="78711">
                  <c:v>118.4</c:v>
                </c:pt>
                <c:pt idx="78712">
                  <c:v>118.4</c:v>
                </c:pt>
                <c:pt idx="78713">
                  <c:v>118.4</c:v>
                </c:pt>
                <c:pt idx="78714">
                  <c:v>118.4</c:v>
                </c:pt>
                <c:pt idx="78715">
                  <c:v>118.4</c:v>
                </c:pt>
                <c:pt idx="78716">
                  <c:v>118.4</c:v>
                </c:pt>
                <c:pt idx="78717">
                  <c:v>118.3</c:v>
                </c:pt>
                <c:pt idx="78718">
                  <c:v>118.3</c:v>
                </c:pt>
                <c:pt idx="78719">
                  <c:v>118.3</c:v>
                </c:pt>
                <c:pt idx="78720">
                  <c:v>118.3</c:v>
                </c:pt>
                <c:pt idx="78721">
                  <c:v>118.3</c:v>
                </c:pt>
                <c:pt idx="78722">
                  <c:v>118.3</c:v>
                </c:pt>
                <c:pt idx="78723">
                  <c:v>118.3</c:v>
                </c:pt>
                <c:pt idx="78724">
                  <c:v>118.3</c:v>
                </c:pt>
                <c:pt idx="78725">
                  <c:v>118.2</c:v>
                </c:pt>
                <c:pt idx="78726">
                  <c:v>118.2</c:v>
                </c:pt>
                <c:pt idx="78727">
                  <c:v>118.2</c:v>
                </c:pt>
                <c:pt idx="78728">
                  <c:v>118.2</c:v>
                </c:pt>
                <c:pt idx="78729">
                  <c:v>118.2</c:v>
                </c:pt>
                <c:pt idx="78730">
                  <c:v>118.2</c:v>
                </c:pt>
                <c:pt idx="78731">
                  <c:v>118.2</c:v>
                </c:pt>
                <c:pt idx="78732">
                  <c:v>118.2</c:v>
                </c:pt>
                <c:pt idx="78733">
                  <c:v>118.2</c:v>
                </c:pt>
                <c:pt idx="78734">
                  <c:v>118.2</c:v>
                </c:pt>
                <c:pt idx="78735">
                  <c:v>118.1</c:v>
                </c:pt>
                <c:pt idx="78736">
                  <c:v>118.1</c:v>
                </c:pt>
                <c:pt idx="78737">
                  <c:v>118.1</c:v>
                </c:pt>
                <c:pt idx="78738">
                  <c:v>118.1</c:v>
                </c:pt>
                <c:pt idx="78739">
                  <c:v>118.1</c:v>
                </c:pt>
                <c:pt idx="78740">
                  <c:v>118.1</c:v>
                </c:pt>
                <c:pt idx="78741">
                  <c:v>118</c:v>
                </c:pt>
                <c:pt idx="78742">
                  <c:v>118</c:v>
                </c:pt>
                <c:pt idx="78743">
                  <c:v>118</c:v>
                </c:pt>
                <c:pt idx="78744">
                  <c:v>118</c:v>
                </c:pt>
                <c:pt idx="78745">
                  <c:v>118</c:v>
                </c:pt>
                <c:pt idx="78746">
                  <c:v>118</c:v>
                </c:pt>
                <c:pt idx="78747">
                  <c:v>118</c:v>
                </c:pt>
                <c:pt idx="78748">
                  <c:v>117.9</c:v>
                </c:pt>
                <c:pt idx="78749">
                  <c:v>117.9</c:v>
                </c:pt>
                <c:pt idx="78750">
                  <c:v>117.9</c:v>
                </c:pt>
                <c:pt idx="78751">
                  <c:v>117.9</c:v>
                </c:pt>
                <c:pt idx="78752">
                  <c:v>117.9</c:v>
                </c:pt>
                <c:pt idx="78753">
                  <c:v>117.9</c:v>
                </c:pt>
                <c:pt idx="78754">
                  <c:v>117.9</c:v>
                </c:pt>
                <c:pt idx="78755">
                  <c:v>117.8</c:v>
                </c:pt>
                <c:pt idx="78756">
                  <c:v>117.8</c:v>
                </c:pt>
                <c:pt idx="78757">
                  <c:v>117.8</c:v>
                </c:pt>
                <c:pt idx="78758">
                  <c:v>117.8</c:v>
                </c:pt>
                <c:pt idx="78759">
                  <c:v>117.8</c:v>
                </c:pt>
                <c:pt idx="78760">
                  <c:v>117.8</c:v>
                </c:pt>
                <c:pt idx="78761">
                  <c:v>117.8</c:v>
                </c:pt>
                <c:pt idx="78762">
                  <c:v>117.7</c:v>
                </c:pt>
                <c:pt idx="78763">
                  <c:v>117.7</c:v>
                </c:pt>
                <c:pt idx="78764">
                  <c:v>117.7</c:v>
                </c:pt>
                <c:pt idx="78765">
                  <c:v>117.7</c:v>
                </c:pt>
                <c:pt idx="78766">
                  <c:v>117.6</c:v>
                </c:pt>
                <c:pt idx="78767">
                  <c:v>117.6</c:v>
                </c:pt>
                <c:pt idx="78768">
                  <c:v>117.6</c:v>
                </c:pt>
                <c:pt idx="78769">
                  <c:v>117.6</c:v>
                </c:pt>
                <c:pt idx="78770">
                  <c:v>117.6</c:v>
                </c:pt>
                <c:pt idx="78771">
                  <c:v>117.6</c:v>
                </c:pt>
                <c:pt idx="78772">
                  <c:v>117.5</c:v>
                </c:pt>
                <c:pt idx="78773">
                  <c:v>117.5</c:v>
                </c:pt>
                <c:pt idx="78774">
                  <c:v>117.5</c:v>
                </c:pt>
                <c:pt idx="78775">
                  <c:v>117.5</c:v>
                </c:pt>
                <c:pt idx="78776">
                  <c:v>117.5</c:v>
                </c:pt>
                <c:pt idx="78777">
                  <c:v>117.5</c:v>
                </c:pt>
                <c:pt idx="78778">
                  <c:v>117.5</c:v>
                </c:pt>
                <c:pt idx="78779">
                  <c:v>117.4</c:v>
                </c:pt>
                <c:pt idx="78780">
                  <c:v>117.4</c:v>
                </c:pt>
                <c:pt idx="78781">
                  <c:v>117.4</c:v>
                </c:pt>
                <c:pt idx="78782">
                  <c:v>117.4</c:v>
                </c:pt>
                <c:pt idx="78783">
                  <c:v>117.4</c:v>
                </c:pt>
                <c:pt idx="78784">
                  <c:v>117.4</c:v>
                </c:pt>
                <c:pt idx="78785">
                  <c:v>117.4</c:v>
                </c:pt>
                <c:pt idx="78786">
                  <c:v>117.3</c:v>
                </c:pt>
                <c:pt idx="78787">
                  <c:v>117.3</c:v>
                </c:pt>
                <c:pt idx="78788">
                  <c:v>117.3</c:v>
                </c:pt>
                <c:pt idx="78789">
                  <c:v>117.3</c:v>
                </c:pt>
                <c:pt idx="78790">
                  <c:v>117.3</c:v>
                </c:pt>
                <c:pt idx="78791">
                  <c:v>117.2</c:v>
                </c:pt>
                <c:pt idx="78792">
                  <c:v>117.2</c:v>
                </c:pt>
                <c:pt idx="78793">
                  <c:v>117.2</c:v>
                </c:pt>
                <c:pt idx="78794">
                  <c:v>117.2</c:v>
                </c:pt>
                <c:pt idx="78795">
                  <c:v>117.2</c:v>
                </c:pt>
                <c:pt idx="78796">
                  <c:v>117.2</c:v>
                </c:pt>
                <c:pt idx="78797">
                  <c:v>117.2</c:v>
                </c:pt>
                <c:pt idx="78798">
                  <c:v>117.2</c:v>
                </c:pt>
                <c:pt idx="78799">
                  <c:v>117.1</c:v>
                </c:pt>
                <c:pt idx="78800">
                  <c:v>117.1</c:v>
                </c:pt>
                <c:pt idx="78801">
                  <c:v>117.1</c:v>
                </c:pt>
                <c:pt idx="78802">
                  <c:v>117.1</c:v>
                </c:pt>
                <c:pt idx="78803">
                  <c:v>117.1</c:v>
                </c:pt>
                <c:pt idx="78804">
                  <c:v>117.1</c:v>
                </c:pt>
                <c:pt idx="78805">
                  <c:v>117.1</c:v>
                </c:pt>
                <c:pt idx="78806">
                  <c:v>117.1</c:v>
                </c:pt>
                <c:pt idx="78807">
                  <c:v>117</c:v>
                </c:pt>
                <c:pt idx="78808">
                  <c:v>117</c:v>
                </c:pt>
                <c:pt idx="78809">
                  <c:v>117</c:v>
                </c:pt>
                <c:pt idx="78810">
                  <c:v>117</c:v>
                </c:pt>
                <c:pt idx="78811">
                  <c:v>117</c:v>
                </c:pt>
                <c:pt idx="78812">
                  <c:v>117</c:v>
                </c:pt>
                <c:pt idx="78813">
                  <c:v>117</c:v>
                </c:pt>
                <c:pt idx="78814">
                  <c:v>117</c:v>
                </c:pt>
                <c:pt idx="78815">
                  <c:v>117</c:v>
                </c:pt>
                <c:pt idx="78816">
                  <c:v>117</c:v>
                </c:pt>
                <c:pt idx="78817">
                  <c:v>116.9</c:v>
                </c:pt>
                <c:pt idx="78818">
                  <c:v>116.9</c:v>
                </c:pt>
                <c:pt idx="78819">
                  <c:v>116.9</c:v>
                </c:pt>
                <c:pt idx="78820">
                  <c:v>116.9</c:v>
                </c:pt>
                <c:pt idx="78821">
                  <c:v>116.9</c:v>
                </c:pt>
                <c:pt idx="78822">
                  <c:v>116.9</c:v>
                </c:pt>
                <c:pt idx="78823">
                  <c:v>116.9</c:v>
                </c:pt>
                <c:pt idx="78824">
                  <c:v>116.9</c:v>
                </c:pt>
                <c:pt idx="78825">
                  <c:v>116.9</c:v>
                </c:pt>
                <c:pt idx="78826">
                  <c:v>116.9</c:v>
                </c:pt>
                <c:pt idx="78827">
                  <c:v>116.9</c:v>
                </c:pt>
                <c:pt idx="78828">
                  <c:v>116.8</c:v>
                </c:pt>
                <c:pt idx="78829">
                  <c:v>116.8</c:v>
                </c:pt>
                <c:pt idx="78830">
                  <c:v>116.8</c:v>
                </c:pt>
                <c:pt idx="78831">
                  <c:v>116.8</c:v>
                </c:pt>
                <c:pt idx="78832">
                  <c:v>116.8</c:v>
                </c:pt>
                <c:pt idx="78833">
                  <c:v>116.8</c:v>
                </c:pt>
                <c:pt idx="78834">
                  <c:v>116.8</c:v>
                </c:pt>
                <c:pt idx="78835">
                  <c:v>116.8</c:v>
                </c:pt>
                <c:pt idx="78836">
                  <c:v>116.8</c:v>
                </c:pt>
                <c:pt idx="78837">
                  <c:v>116.8</c:v>
                </c:pt>
                <c:pt idx="78838">
                  <c:v>116.8</c:v>
                </c:pt>
                <c:pt idx="78839">
                  <c:v>116.8</c:v>
                </c:pt>
                <c:pt idx="78840">
                  <c:v>116.8</c:v>
                </c:pt>
                <c:pt idx="78841">
                  <c:v>116.8</c:v>
                </c:pt>
                <c:pt idx="78842">
                  <c:v>116.8</c:v>
                </c:pt>
                <c:pt idx="78843">
                  <c:v>116.8</c:v>
                </c:pt>
                <c:pt idx="78844">
                  <c:v>116.8</c:v>
                </c:pt>
                <c:pt idx="78845">
                  <c:v>116.8</c:v>
                </c:pt>
                <c:pt idx="78846">
                  <c:v>116.8</c:v>
                </c:pt>
                <c:pt idx="78847">
                  <c:v>116.7</c:v>
                </c:pt>
                <c:pt idx="78848">
                  <c:v>116.7</c:v>
                </c:pt>
                <c:pt idx="78849">
                  <c:v>116.7</c:v>
                </c:pt>
                <c:pt idx="78850">
                  <c:v>116.7</c:v>
                </c:pt>
                <c:pt idx="78851">
                  <c:v>116.7</c:v>
                </c:pt>
                <c:pt idx="78852">
                  <c:v>116.7</c:v>
                </c:pt>
                <c:pt idx="78853">
                  <c:v>116.7</c:v>
                </c:pt>
                <c:pt idx="78854">
                  <c:v>116.7</c:v>
                </c:pt>
                <c:pt idx="78855">
                  <c:v>116.7</c:v>
                </c:pt>
                <c:pt idx="78856">
                  <c:v>116.7</c:v>
                </c:pt>
                <c:pt idx="78857">
                  <c:v>116.7</c:v>
                </c:pt>
                <c:pt idx="78858">
                  <c:v>116.7</c:v>
                </c:pt>
                <c:pt idx="78859">
                  <c:v>116.7</c:v>
                </c:pt>
                <c:pt idx="78860">
                  <c:v>116.7</c:v>
                </c:pt>
                <c:pt idx="78861">
                  <c:v>116.7</c:v>
                </c:pt>
                <c:pt idx="78862">
                  <c:v>116.7</c:v>
                </c:pt>
                <c:pt idx="78863">
                  <c:v>116.7</c:v>
                </c:pt>
                <c:pt idx="78864">
                  <c:v>116.7</c:v>
                </c:pt>
                <c:pt idx="78865">
                  <c:v>116.7</c:v>
                </c:pt>
                <c:pt idx="78866">
                  <c:v>116.7</c:v>
                </c:pt>
                <c:pt idx="78867">
                  <c:v>116.7</c:v>
                </c:pt>
                <c:pt idx="78868">
                  <c:v>116.7</c:v>
                </c:pt>
                <c:pt idx="78869">
                  <c:v>116.7</c:v>
                </c:pt>
                <c:pt idx="78870">
                  <c:v>116.7</c:v>
                </c:pt>
                <c:pt idx="78871">
                  <c:v>116.7</c:v>
                </c:pt>
                <c:pt idx="78872">
                  <c:v>116.7</c:v>
                </c:pt>
                <c:pt idx="78873">
                  <c:v>116.7</c:v>
                </c:pt>
                <c:pt idx="78874">
                  <c:v>116.7</c:v>
                </c:pt>
                <c:pt idx="78875">
                  <c:v>116.7</c:v>
                </c:pt>
                <c:pt idx="78876">
                  <c:v>116.7</c:v>
                </c:pt>
                <c:pt idx="78877">
                  <c:v>116.7</c:v>
                </c:pt>
                <c:pt idx="78878">
                  <c:v>116.7</c:v>
                </c:pt>
                <c:pt idx="78879">
                  <c:v>116.7</c:v>
                </c:pt>
                <c:pt idx="78880">
                  <c:v>116.7</c:v>
                </c:pt>
                <c:pt idx="78881">
                  <c:v>116.7</c:v>
                </c:pt>
                <c:pt idx="78882">
                  <c:v>116.7</c:v>
                </c:pt>
                <c:pt idx="78883">
                  <c:v>116.7</c:v>
                </c:pt>
                <c:pt idx="78884">
                  <c:v>116.7</c:v>
                </c:pt>
                <c:pt idx="78885">
                  <c:v>116.7</c:v>
                </c:pt>
                <c:pt idx="78886">
                  <c:v>116.7</c:v>
                </c:pt>
                <c:pt idx="78887">
                  <c:v>116.7</c:v>
                </c:pt>
                <c:pt idx="78888">
                  <c:v>116.7</c:v>
                </c:pt>
                <c:pt idx="78889">
                  <c:v>116.7</c:v>
                </c:pt>
                <c:pt idx="78890">
                  <c:v>116.7</c:v>
                </c:pt>
                <c:pt idx="78891">
                  <c:v>116.7</c:v>
                </c:pt>
                <c:pt idx="78892">
                  <c:v>116.8</c:v>
                </c:pt>
                <c:pt idx="78893">
                  <c:v>116.8</c:v>
                </c:pt>
                <c:pt idx="78894">
                  <c:v>116.8</c:v>
                </c:pt>
                <c:pt idx="78895">
                  <c:v>116.8</c:v>
                </c:pt>
                <c:pt idx="78896">
                  <c:v>116.8</c:v>
                </c:pt>
                <c:pt idx="78897">
                  <c:v>116.8</c:v>
                </c:pt>
                <c:pt idx="78898">
                  <c:v>116.8</c:v>
                </c:pt>
                <c:pt idx="78899">
                  <c:v>116.8</c:v>
                </c:pt>
                <c:pt idx="78900">
                  <c:v>116.8</c:v>
                </c:pt>
                <c:pt idx="78901">
                  <c:v>116.8</c:v>
                </c:pt>
                <c:pt idx="78902">
                  <c:v>116.8</c:v>
                </c:pt>
                <c:pt idx="78903">
                  <c:v>116.8</c:v>
                </c:pt>
                <c:pt idx="78904">
                  <c:v>116.8</c:v>
                </c:pt>
                <c:pt idx="78905">
                  <c:v>116.8</c:v>
                </c:pt>
                <c:pt idx="78906">
                  <c:v>116.9</c:v>
                </c:pt>
                <c:pt idx="78907">
                  <c:v>116.9</c:v>
                </c:pt>
                <c:pt idx="78908">
                  <c:v>116.9</c:v>
                </c:pt>
                <c:pt idx="78909">
                  <c:v>116.9</c:v>
                </c:pt>
                <c:pt idx="78910">
                  <c:v>116.9</c:v>
                </c:pt>
                <c:pt idx="78911">
                  <c:v>116.9</c:v>
                </c:pt>
                <c:pt idx="78912">
                  <c:v>116.9</c:v>
                </c:pt>
                <c:pt idx="78913">
                  <c:v>116.9</c:v>
                </c:pt>
                <c:pt idx="78914">
                  <c:v>116.9</c:v>
                </c:pt>
                <c:pt idx="78915">
                  <c:v>117</c:v>
                </c:pt>
                <c:pt idx="78916">
                  <c:v>117</c:v>
                </c:pt>
                <c:pt idx="78917">
                  <c:v>117</c:v>
                </c:pt>
                <c:pt idx="78918">
                  <c:v>117</c:v>
                </c:pt>
                <c:pt idx="78919">
                  <c:v>117</c:v>
                </c:pt>
                <c:pt idx="78920">
                  <c:v>117</c:v>
                </c:pt>
                <c:pt idx="78921">
                  <c:v>117</c:v>
                </c:pt>
                <c:pt idx="78922">
                  <c:v>117</c:v>
                </c:pt>
                <c:pt idx="78923">
                  <c:v>117</c:v>
                </c:pt>
                <c:pt idx="78924">
                  <c:v>117.1</c:v>
                </c:pt>
                <c:pt idx="78925">
                  <c:v>117.1</c:v>
                </c:pt>
                <c:pt idx="78926">
                  <c:v>117.1</c:v>
                </c:pt>
                <c:pt idx="78927">
                  <c:v>117.1</c:v>
                </c:pt>
                <c:pt idx="78928">
                  <c:v>117.1</c:v>
                </c:pt>
                <c:pt idx="78929">
                  <c:v>117.1</c:v>
                </c:pt>
                <c:pt idx="78930">
                  <c:v>117.2</c:v>
                </c:pt>
                <c:pt idx="78931">
                  <c:v>117.2</c:v>
                </c:pt>
                <c:pt idx="78932">
                  <c:v>117.2</c:v>
                </c:pt>
                <c:pt idx="78933">
                  <c:v>117.2</c:v>
                </c:pt>
                <c:pt idx="78934">
                  <c:v>117.2</c:v>
                </c:pt>
                <c:pt idx="78935">
                  <c:v>117.2</c:v>
                </c:pt>
                <c:pt idx="78936">
                  <c:v>117.2</c:v>
                </c:pt>
                <c:pt idx="78937">
                  <c:v>117.2</c:v>
                </c:pt>
                <c:pt idx="78938">
                  <c:v>117.3</c:v>
                </c:pt>
                <c:pt idx="78939">
                  <c:v>117.3</c:v>
                </c:pt>
                <c:pt idx="78940">
                  <c:v>117.3</c:v>
                </c:pt>
                <c:pt idx="78941">
                  <c:v>117.3</c:v>
                </c:pt>
                <c:pt idx="78942">
                  <c:v>117.3</c:v>
                </c:pt>
                <c:pt idx="78943">
                  <c:v>117.3</c:v>
                </c:pt>
                <c:pt idx="78944">
                  <c:v>117.4</c:v>
                </c:pt>
                <c:pt idx="78945">
                  <c:v>117.4</c:v>
                </c:pt>
                <c:pt idx="78946">
                  <c:v>117.4</c:v>
                </c:pt>
                <c:pt idx="78947">
                  <c:v>117.4</c:v>
                </c:pt>
                <c:pt idx="78948">
                  <c:v>117.4</c:v>
                </c:pt>
                <c:pt idx="78949">
                  <c:v>117.4</c:v>
                </c:pt>
                <c:pt idx="78950">
                  <c:v>117.5</c:v>
                </c:pt>
                <c:pt idx="78951">
                  <c:v>117.5</c:v>
                </c:pt>
                <c:pt idx="78952">
                  <c:v>117.5</c:v>
                </c:pt>
                <c:pt idx="78953">
                  <c:v>117.5</c:v>
                </c:pt>
                <c:pt idx="78954">
                  <c:v>117.5</c:v>
                </c:pt>
                <c:pt idx="78955">
                  <c:v>117.5</c:v>
                </c:pt>
                <c:pt idx="78956">
                  <c:v>117.6</c:v>
                </c:pt>
                <c:pt idx="78957">
                  <c:v>117.6</c:v>
                </c:pt>
                <c:pt idx="78958">
                  <c:v>117.6</c:v>
                </c:pt>
                <c:pt idx="78959">
                  <c:v>117.6</c:v>
                </c:pt>
                <c:pt idx="78960">
                  <c:v>117.6</c:v>
                </c:pt>
                <c:pt idx="78961">
                  <c:v>117.6</c:v>
                </c:pt>
                <c:pt idx="78962">
                  <c:v>117.7</c:v>
                </c:pt>
                <c:pt idx="78963">
                  <c:v>117.7</c:v>
                </c:pt>
                <c:pt idx="78964">
                  <c:v>117.7</c:v>
                </c:pt>
                <c:pt idx="78965">
                  <c:v>117.7</c:v>
                </c:pt>
                <c:pt idx="78966">
                  <c:v>117.7</c:v>
                </c:pt>
                <c:pt idx="78967">
                  <c:v>117.7</c:v>
                </c:pt>
                <c:pt idx="78968">
                  <c:v>117.8</c:v>
                </c:pt>
                <c:pt idx="78969">
                  <c:v>117.8</c:v>
                </c:pt>
                <c:pt idx="78970">
                  <c:v>117.8</c:v>
                </c:pt>
                <c:pt idx="78971">
                  <c:v>117.8</c:v>
                </c:pt>
                <c:pt idx="78972">
                  <c:v>117.8</c:v>
                </c:pt>
                <c:pt idx="78973">
                  <c:v>117.8</c:v>
                </c:pt>
                <c:pt idx="78974">
                  <c:v>117.9</c:v>
                </c:pt>
                <c:pt idx="78975">
                  <c:v>117.9</c:v>
                </c:pt>
                <c:pt idx="78976">
                  <c:v>117.9</c:v>
                </c:pt>
                <c:pt idx="78977">
                  <c:v>117.9</c:v>
                </c:pt>
                <c:pt idx="78978">
                  <c:v>117.9</c:v>
                </c:pt>
                <c:pt idx="78979">
                  <c:v>117.9</c:v>
                </c:pt>
                <c:pt idx="78980">
                  <c:v>117.9</c:v>
                </c:pt>
                <c:pt idx="78981">
                  <c:v>118</c:v>
                </c:pt>
                <c:pt idx="78982">
                  <c:v>118</c:v>
                </c:pt>
                <c:pt idx="78983">
                  <c:v>118</c:v>
                </c:pt>
                <c:pt idx="78984">
                  <c:v>118</c:v>
                </c:pt>
                <c:pt idx="78985">
                  <c:v>118</c:v>
                </c:pt>
                <c:pt idx="78986">
                  <c:v>118</c:v>
                </c:pt>
                <c:pt idx="78987">
                  <c:v>118.1</c:v>
                </c:pt>
                <c:pt idx="78988">
                  <c:v>118.1</c:v>
                </c:pt>
                <c:pt idx="78989">
                  <c:v>118.1</c:v>
                </c:pt>
                <c:pt idx="78990">
                  <c:v>118.1</c:v>
                </c:pt>
                <c:pt idx="78991">
                  <c:v>118.1</c:v>
                </c:pt>
                <c:pt idx="78992">
                  <c:v>118.2</c:v>
                </c:pt>
                <c:pt idx="78993">
                  <c:v>118.2</c:v>
                </c:pt>
                <c:pt idx="78994">
                  <c:v>118.2</c:v>
                </c:pt>
                <c:pt idx="78995">
                  <c:v>118.2</c:v>
                </c:pt>
                <c:pt idx="78996">
                  <c:v>118.2</c:v>
                </c:pt>
                <c:pt idx="78997">
                  <c:v>118.2</c:v>
                </c:pt>
                <c:pt idx="78998">
                  <c:v>118.2</c:v>
                </c:pt>
                <c:pt idx="78999">
                  <c:v>118.2</c:v>
                </c:pt>
                <c:pt idx="79000">
                  <c:v>118.2</c:v>
                </c:pt>
                <c:pt idx="79001">
                  <c:v>118.3</c:v>
                </c:pt>
                <c:pt idx="79002">
                  <c:v>118.3</c:v>
                </c:pt>
                <c:pt idx="79003">
                  <c:v>118.3</c:v>
                </c:pt>
                <c:pt idx="79004">
                  <c:v>118.3</c:v>
                </c:pt>
                <c:pt idx="79005">
                  <c:v>118.3</c:v>
                </c:pt>
                <c:pt idx="79006">
                  <c:v>118.3</c:v>
                </c:pt>
                <c:pt idx="79007">
                  <c:v>118.3</c:v>
                </c:pt>
                <c:pt idx="79008">
                  <c:v>118.3</c:v>
                </c:pt>
                <c:pt idx="79009">
                  <c:v>118.4</c:v>
                </c:pt>
                <c:pt idx="79010">
                  <c:v>118.4</c:v>
                </c:pt>
                <c:pt idx="79011">
                  <c:v>118.4</c:v>
                </c:pt>
                <c:pt idx="79012">
                  <c:v>118.4</c:v>
                </c:pt>
                <c:pt idx="79013">
                  <c:v>118.4</c:v>
                </c:pt>
                <c:pt idx="79014">
                  <c:v>118.4</c:v>
                </c:pt>
                <c:pt idx="79015">
                  <c:v>118.4</c:v>
                </c:pt>
                <c:pt idx="79016">
                  <c:v>118.4</c:v>
                </c:pt>
                <c:pt idx="79017">
                  <c:v>118.5</c:v>
                </c:pt>
                <c:pt idx="79018">
                  <c:v>118.5</c:v>
                </c:pt>
                <c:pt idx="79019">
                  <c:v>118.5</c:v>
                </c:pt>
                <c:pt idx="79020">
                  <c:v>118.5</c:v>
                </c:pt>
                <c:pt idx="79021">
                  <c:v>118.5</c:v>
                </c:pt>
                <c:pt idx="79022">
                  <c:v>118.5</c:v>
                </c:pt>
                <c:pt idx="79023">
                  <c:v>118.6</c:v>
                </c:pt>
                <c:pt idx="79024">
                  <c:v>118.6</c:v>
                </c:pt>
                <c:pt idx="79025">
                  <c:v>118.6</c:v>
                </c:pt>
                <c:pt idx="79026">
                  <c:v>118.6</c:v>
                </c:pt>
                <c:pt idx="79027">
                  <c:v>118.6</c:v>
                </c:pt>
                <c:pt idx="79028">
                  <c:v>118.6</c:v>
                </c:pt>
                <c:pt idx="79029">
                  <c:v>118.6</c:v>
                </c:pt>
                <c:pt idx="79030">
                  <c:v>118.7</c:v>
                </c:pt>
                <c:pt idx="79031">
                  <c:v>118.7</c:v>
                </c:pt>
                <c:pt idx="79032">
                  <c:v>118.7</c:v>
                </c:pt>
                <c:pt idx="79033">
                  <c:v>118.7</c:v>
                </c:pt>
                <c:pt idx="79034">
                  <c:v>118.7</c:v>
                </c:pt>
                <c:pt idx="79035">
                  <c:v>118.7</c:v>
                </c:pt>
                <c:pt idx="79036">
                  <c:v>118.7</c:v>
                </c:pt>
                <c:pt idx="79037">
                  <c:v>118.7</c:v>
                </c:pt>
                <c:pt idx="79038">
                  <c:v>118.7</c:v>
                </c:pt>
                <c:pt idx="79039">
                  <c:v>118.8</c:v>
                </c:pt>
                <c:pt idx="79040">
                  <c:v>118.8</c:v>
                </c:pt>
                <c:pt idx="79041">
                  <c:v>118.8</c:v>
                </c:pt>
                <c:pt idx="79042">
                  <c:v>118.8</c:v>
                </c:pt>
                <c:pt idx="79043">
                  <c:v>118.8</c:v>
                </c:pt>
                <c:pt idx="79044">
                  <c:v>118.8</c:v>
                </c:pt>
                <c:pt idx="79045">
                  <c:v>118.8</c:v>
                </c:pt>
                <c:pt idx="79046">
                  <c:v>118.8</c:v>
                </c:pt>
                <c:pt idx="79047">
                  <c:v>118.8</c:v>
                </c:pt>
                <c:pt idx="79048">
                  <c:v>118.8</c:v>
                </c:pt>
                <c:pt idx="79049">
                  <c:v>118.8</c:v>
                </c:pt>
                <c:pt idx="79050">
                  <c:v>118.9</c:v>
                </c:pt>
                <c:pt idx="79051">
                  <c:v>118.9</c:v>
                </c:pt>
                <c:pt idx="79052">
                  <c:v>118.9</c:v>
                </c:pt>
                <c:pt idx="79053">
                  <c:v>118.9</c:v>
                </c:pt>
                <c:pt idx="79054">
                  <c:v>118.9</c:v>
                </c:pt>
                <c:pt idx="79055">
                  <c:v>118.9</c:v>
                </c:pt>
                <c:pt idx="79056">
                  <c:v>118.9</c:v>
                </c:pt>
                <c:pt idx="79057">
                  <c:v>118.9</c:v>
                </c:pt>
                <c:pt idx="79058">
                  <c:v>118.9</c:v>
                </c:pt>
                <c:pt idx="79059">
                  <c:v>118.9</c:v>
                </c:pt>
                <c:pt idx="79060">
                  <c:v>118.9</c:v>
                </c:pt>
                <c:pt idx="79061">
                  <c:v>118.9</c:v>
                </c:pt>
                <c:pt idx="79062">
                  <c:v>118.9</c:v>
                </c:pt>
                <c:pt idx="79063">
                  <c:v>118.9</c:v>
                </c:pt>
                <c:pt idx="79064">
                  <c:v>118.9</c:v>
                </c:pt>
                <c:pt idx="79065">
                  <c:v>118.9</c:v>
                </c:pt>
                <c:pt idx="79066">
                  <c:v>118.9</c:v>
                </c:pt>
                <c:pt idx="79067">
                  <c:v>118.9</c:v>
                </c:pt>
                <c:pt idx="79068">
                  <c:v>118.9</c:v>
                </c:pt>
                <c:pt idx="79069">
                  <c:v>118.9</c:v>
                </c:pt>
                <c:pt idx="79070">
                  <c:v>118.9</c:v>
                </c:pt>
                <c:pt idx="79071">
                  <c:v>118.9</c:v>
                </c:pt>
                <c:pt idx="79072">
                  <c:v>119</c:v>
                </c:pt>
                <c:pt idx="79073">
                  <c:v>118.9</c:v>
                </c:pt>
                <c:pt idx="79074">
                  <c:v>118.9</c:v>
                </c:pt>
                <c:pt idx="79075">
                  <c:v>118.9</c:v>
                </c:pt>
                <c:pt idx="79076">
                  <c:v>119</c:v>
                </c:pt>
                <c:pt idx="79077">
                  <c:v>119</c:v>
                </c:pt>
                <c:pt idx="79078">
                  <c:v>119</c:v>
                </c:pt>
                <c:pt idx="79079">
                  <c:v>119</c:v>
                </c:pt>
                <c:pt idx="79080">
                  <c:v>119</c:v>
                </c:pt>
                <c:pt idx="79081">
                  <c:v>119</c:v>
                </c:pt>
                <c:pt idx="79082">
                  <c:v>119</c:v>
                </c:pt>
                <c:pt idx="79083">
                  <c:v>119</c:v>
                </c:pt>
                <c:pt idx="79084">
                  <c:v>118.9</c:v>
                </c:pt>
                <c:pt idx="79085">
                  <c:v>118.9</c:v>
                </c:pt>
                <c:pt idx="79086">
                  <c:v>118.9</c:v>
                </c:pt>
                <c:pt idx="79087">
                  <c:v>118.9</c:v>
                </c:pt>
                <c:pt idx="79088">
                  <c:v>118.9</c:v>
                </c:pt>
                <c:pt idx="79089">
                  <c:v>118.9</c:v>
                </c:pt>
                <c:pt idx="79090">
                  <c:v>118.9</c:v>
                </c:pt>
                <c:pt idx="79091">
                  <c:v>118.9</c:v>
                </c:pt>
                <c:pt idx="79092">
                  <c:v>118.9</c:v>
                </c:pt>
                <c:pt idx="79093">
                  <c:v>118.9</c:v>
                </c:pt>
                <c:pt idx="79094">
                  <c:v>118.9</c:v>
                </c:pt>
                <c:pt idx="79095">
                  <c:v>118.9</c:v>
                </c:pt>
                <c:pt idx="79096">
                  <c:v>118.9</c:v>
                </c:pt>
                <c:pt idx="79097">
                  <c:v>118.9</c:v>
                </c:pt>
                <c:pt idx="79098">
                  <c:v>118.9</c:v>
                </c:pt>
                <c:pt idx="79099">
                  <c:v>118.9</c:v>
                </c:pt>
                <c:pt idx="79100">
                  <c:v>118.9</c:v>
                </c:pt>
                <c:pt idx="79101">
                  <c:v>118.9</c:v>
                </c:pt>
                <c:pt idx="79102">
                  <c:v>118.9</c:v>
                </c:pt>
                <c:pt idx="79103">
                  <c:v>118.9</c:v>
                </c:pt>
                <c:pt idx="79104">
                  <c:v>118.9</c:v>
                </c:pt>
                <c:pt idx="79105">
                  <c:v>118.9</c:v>
                </c:pt>
                <c:pt idx="79106">
                  <c:v>118.9</c:v>
                </c:pt>
                <c:pt idx="79107">
                  <c:v>118.8</c:v>
                </c:pt>
                <c:pt idx="79108">
                  <c:v>118.8</c:v>
                </c:pt>
                <c:pt idx="79109">
                  <c:v>118.8</c:v>
                </c:pt>
                <c:pt idx="79110">
                  <c:v>118.8</c:v>
                </c:pt>
                <c:pt idx="79111">
                  <c:v>118.8</c:v>
                </c:pt>
                <c:pt idx="79112">
                  <c:v>118.8</c:v>
                </c:pt>
                <c:pt idx="79113">
                  <c:v>118.8</c:v>
                </c:pt>
                <c:pt idx="79114">
                  <c:v>118.8</c:v>
                </c:pt>
                <c:pt idx="79115">
                  <c:v>118.8</c:v>
                </c:pt>
                <c:pt idx="79116">
                  <c:v>118.8</c:v>
                </c:pt>
                <c:pt idx="79117">
                  <c:v>118.8</c:v>
                </c:pt>
                <c:pt idx="79118">
                  <c:v>118.8</c:v>
                </c:pt>
                <c:pt idx="79119">
                  <c:v>118.7</c:v>
                </c:pt>
                <c:pt idx="79120">
                  <c:v>118.7</c:v>
                </c:pt>
                <c:pt idx="79121">
                  <c:v>118.7</c:v>
                </c:pt>
                <c:pt idx="79122">
                  <c:v>118.7</c:v>
                </c:pt>
                <c:pt idx="79123">
                  <c:v>118.7</c:v>
                </c:pt>
                <c:pt idx="79124">
                  <c:v>118.7</c:v>
                </c:pt>
                <c:pt idx="79125">
                  <c:v>118.7</c:v>
                </c:pt>
                <c:pt idx="79126">
                  <c:v>118.7</c:v>
                </c:pt>
                <c:pt idx="79127">
                  <c:v>118.7</c:v>
                </c:pt>
                <c:pt idx="79128">
                  <c:v>118.6</c:v>
                </c:pt>
                <c:pt idx="79129">
                  <c:v>118.6</c:v>
                </c:pt>
                <c:pt idx="79130">
                  <c:v>118.6</c:v>
                </c:pt>
                <c:pt idx="79131">
                  <c:v>118.6</c:v>
                </c:pt>
                <c:pt idx="79132">
                  <c:v>118.6</c:v>
                </c:pt>
                <c:pt idx="79133">
                  <c:v>118.6</c:v>
                </c:pt>
                <c:pt idx="79134">
                  <c:v>118.6</c:v>
                </c:pt>
                <c:pt idx="79135">
                  <c:v>118.6</c:v>
                </c:pt>
                <c:pt idx="79136">
                  <c:v>118.6</c:v>
                </c:pt>
                <c:pt idx="79137">
                  <c:v>118.5</c:v>
                </c:pt>
                <c:pt idx="79138">
                  <c:v>118.5</c:v>
                </c:pt>
                <c:pt idx="79139">
                  <c:v>118.5</c:v>
                </c:pt>
                <c:pt idx="79140">
                  <c:v>118.5</c:v>
                </c:pt>
                <c:pt idx="79141">
                  <c:v>118.5</c:v>
                </c:pt>
                <c:pt idx="79142">
                  <c:v>118.5</c:v>
                </c:pt>
                <c:pt idx="79143">
                  <c:v>118.5</c:v>
                </c:pt>
                <c:pt idx="79144">
                  <c:v>118.4</c:v>
                </c:pt>
                <c:pt idx="79145">
                  <c:v>118.4</c:v>
                </c:pt>
                <c:pt idx="79146">
                  <c:v>118.4</c:v>
                </c:pt>
                <c:pt idx="79147">
                  <c:v>118.4</c:v>
                </c:pt>
                <c:pt idx="79148">
                  <c:v>118.4</c:v>
                </c:pt>
                <c:pt idx="79149">
                  <c:v>118.4</c:v>
                </c:pt>
                <c:pt idx="79150">
                  <c:v>118.4</c:v>
                </c:pt>
                <c:pt idx="79151">
                  <c:v>118.4</c:v>
                </c:pt>
                <c:pt idx="79152">
                  <c:v>118.3</c:v>
                </c:pt>
                <c:pt idx="79153">
                  <c:v>118.3</c:v>
                </c:pt>
                <c:pt idx="79154">
                  <c:v>118.3</c:v>
                </c:pt>
                <c:pt idx="79155">
                  <c:v>118.3</c:v>
                </c:pt>
                <c:pt idx="79156">
                  <c:v>118.3</c:v>
                </c:pt>
                <c:pt idx="79157">
                  <c:v>118.3</c:v>
                </c:pt>
                <c:pt idx="79158">
                  <c:v>118.3</c:v>
                </c:pt>
                <c:pt idx="79159">
                  <c:v>118.2</c:v>
                </c:pt>
                <c:pt idx="79160">
                  <c:v>118.2</c:v>
                </c:pt>
                <c:pt idx="79161">
                  <c:v>118.2</c:v>
                </c:pt>
                <c:pt idx="79162">
                  <c:v>118.2</c:v>
                </c:pt>
                <c:pt idx="79163">
                  <c:v>118.2</c:v>
                </c:pt>
                <c:pt idx="79164">
                  <c:v>118.2</c:v>
                </c:pt>
                <c:pt idx="79165">
                  <c:v>118.2</c:v>
                </c:pt>
                <c:pt idx="79166">
                  <c:v>118.2</c:v>
                </c:pt>
                <c:pt idx="79167">
                  <c:v>118.1</c:v>
                </c:pt>
                <c:pt idx="79168">
                  <c:v>118.1</c:v>
                </c:pt>
                <c:pt idx="79169">
                  <c:v>118.1</c:v>
                </c:pt>
                <c:pt idx="79170">
                  <c:v>118.1</c:v>
                </c:pt>
                <c:pt idx="79171">
                  <c:v>118.1</c:v>
                </c:pt>
                <c:pt idx="79172">
                  <c:v>118.1</c:v>
                </c:pt>
                <c:pt idx="79173">
                  <c:v>118</c:v>
                </c:pt>
                <c:pt idx="79174">
                  <c:v>118</c:v>
                </c:pt>
                <c:pt idx="79175">
                  <c:v>118</c:v>
                </c:pt>
                <c:pt idx="79176">
                  <c:v>118</c:v>
                </c:pt>
                <c:pt idx="79177">
                  <c:v>118</c:v>
                </c:pt>
                <c:pt idx="79178">
                  <c:v>118</c:v>
                </c:pt>
                <c:pt idx="79179">
                  <c:v>117.9</c:v>
                </c:pt>
                <c:pt idx="79180">
                  <c:v>117.9</c:v>
                </c:pt>
                <c:pt idx="79181">
                  <c:v>117.9</c:v>
                </c:pt>
                <c:pt idx="79182">
                  <c:v>117.9</c:v>
                </c:pt>
                <c:pt idx="79183">
                  <c:v>117.9</c:v>
                </c:pt>
                <c:pt idx="79184">
                  <c:v>117.9</c:v>
                </c:pt>
                <c:pt idx="79185">
                  <c:v>117.9</c:v>
                </c:pt>
                <c:pt idx="79186">
                  <c:v>117.8</c:v>
                </c:pt>
                <c:pt idx="79187">
                  <c:v>117.8</c:v>
                </c:pt>
                <c:pt idx="79188">
                  <c:v>117.8</c:v>
                </c:pt>
                <c:pt idx="79189">
                  <c:v>117.8</c:v>
                </c:pt>
                <c:pt idx="79190">
                  <c:v>117.8</c:v>
                </c:pt>
                <c:pt idx="79191">
                  <c:v>117.8</c:v>
                </c:pt>
                <c:pt idx="79192">
                  <c:v>117.7</c:v>
                </c:pt>
                <c:pt idx="79193">
                  <c:v>117.7</c:v>
                </c:pt>
                <c:pt idx="79194">
                  <c:v>117.7</c:v>
                </c:pt>
                <c:pt idx="79195">
                  <c:v>117.7</c:v>
                </c:pt>
                <c:pt idx="79196">
                  <c:v>117.7</c:v>
                </c:pt>
                <c:pt idx="79197">
                  <c:v>117.6</c:v>
                </c:pt>
                <c:pt idx="79198">
                  <c:v>117.6</c:v>
                </c:pt>
                <c:pt idx="79199">
                  <c:v>117.6</c:v>
                </c:pt>
                <c:pt idx="79200">
                  <c:v>117.6</c:v>
                </c:pt>
                <c:pt idx="79201">
                  <c:v>117.6</c:v>
                </c:pt>
                <c:pt idx="79202">
                  <c:v>117.6</c:v>
                </c:pt>
                <c:pt idx="79203">
                  <c:v>117.6</c:v>
                </c:pt>
                <c:pt idx="79204">
                  <c:v>117.5</c:v>
                </c:pt>
                <c:pt idx="79205">
                  <c:v>117.5</c:v>
                </c:pt>
                <c:pt idx="79206">
                  <c:v>117.5</c:v>
                </c:pt>
                <c:pt idx="79207">
                  <c:v>117.5</c:v>
                </c:pt>
                <c:pt idx="79208">
                  <c:v>117.5</c:v>
                </c:pt>
                <c:pt idx="79209">
                  <c:v>117.5</c:v>
                </c:pt>
                <c:pt idx="79210">
                  <c:v>117.5</c:v>
                </c:pt>
                <c:pt idx="79211">
                  <c:v>117.4</c:v>
                </c:pt>
                <c:pt idx="79212">
                  <c:v>117.4</c:v>
                </c:pt>
                <c:pt idx="79213">
                  <c:v>117.4</c:v>
                </c:pt>
                <c:pt idx="79214">
                  <c:v>117.4</c:v>
                </c:pt>
                <c:pt idx="79215">
                  <c:v>117.4</c:v>
                </c:pt>
                <c:pt idx="79216">
                  <c:v>117.4</c:v>
                </c:pt>
                <c:pt idx="79217">
                  <c:v>117.3</c:v>
                </c:pt>
                <c:pt idx="79218">
                  <c:v>117.3</c:v>
                </c:pt>
                <c:pt idx="79219">
                  <c:v>117.3</c:v>
                </c:pt>
                <c:pt idx="79220">
                  <c:v>117.3</c:v>
                </c:pt>
                <c:pt idx="79221">
                  <c:v>117.3</c:v>
                </c:pt>
                <c:pt idx="79222">
                  <c:v>117.3</c:v>
                </c:pt>
                <c:pt idx="79223">
                  <c:v>117.3</c:v>
                </c:pt>
                <c:pt idx="79224">
                  <c:v>117.2</c:v>
                </c:pt>
                <c:pt idx="79225">
                  <c:v>117.2</c:v>
                </c:pt>
                <c:pt idx="79226">
                  <c:v>117.2</c:v>
                </c:pt>
                <c:pt idx="79227">
                  <c:v>117.2</c:v>
                </c:pt>
                <c:pt idx="79228">
                  <c:v>117.2</c:v>
                </c:pt>
                <c:pt idx="79229">
                  <c:v>117.2</c:v>
                </c:pt>
                <c:pt idx="79230">
                  <c:v>117.2</c:v>
                </c:pt>
                <c:pt idx="79231">
                  <c:v>117.2</c:v>
                </c:pt>
                <c:pt idx="79232">
                  <c:v>117.2</c:v>
                </c:pt>
                <c:pt idx="79233">
                  <c:v>117.1</c:v>
                </c:pt>
                <c:pt idx="79234">
                  <c:v>117.1</c:v>
                </c:pt>
                <c:pt idx="79235">
                  <c:v>117.1</c:v>
                </c:pt>
                <c:pt idx="79236">
                  <c:v>117.1</c:v>
                </c:pt>
                <c:pt idx="79237">
                  <c:v>117.1</c:v>
                </c:pt>
                <c:pt idx="79238">
                  <c:v>117.1</c:v>
                </c:pt>
                <c:pt idx="79239">
                  <c:v>117.1</c:v>
                </c:pt>
                <c:pt idx="79240">
                  <c:v>117.1</c:v>
                </c:pt>
                <c:pt idx="79241">
                  <c:v>117</c:v>
                </c:pt>
                <c:pt idx="79242">
                  <c:v>117</c:v>
                </c:pt>
                <c:pt idx="79243">
                  <c:v>117</c:v>
                </c:pt>
                <c:pt idx="79244">
                  <c:v>117</c:v>
                </c:pt>
                <c:pt idx="79245">
                  <c:v>117</c:v>
                </c:pt>
                <c:pt idx="79246">
                  <c:v>117</c:v>
                </c:pt>
                <c:pt idx="79247">
                  <c:v>117</c:v>
                </c:pt>
                <c:pt idx="79248">
                  <c:v>117</c:v>
                </c:pt>
                <c:pt idx="79249">
                  <c:v>117</c:v>
                </c:pt>
                <c:pt idx="79250">
                  <c:v>117</c:v>
                </c:pt>
                <c:pt idx="79251">
                  <c:v>117</c:v>
                </c:pt>
                <c:pt idx="79252">
                  <c:v>117</c:v>
                </c:pt>
                <c:pt idx="79253">
                  <c:v>117</c:v>
                </c:pt>
                <c:pt idx="79254">
                  <c:v>117</c:v>
                </c:pt>
                <c:pt idx="79255">
                  <c:v>116.9</c:v>
                </c:pt>
                <c:pt idx="79256">
                  <c:v>116.9</c:v>
                </c:pt>
                <c:pt idx="79257">
                  <c:v>116.9</c:v>
                </c:pt>
                <c:pt idx="79258">
                  <c:v>116.9</c:v>
                </c:pt>
                <c:pt idx="79259">
                  <c:v>116.9</c:v>
                </c:pt>
                <c:pt idx="79260">
                  <c:v>116.9</c:v>
                </c:pt>
                <c:pt idx="79261">
                  <c:v>116.9</c:v>
                </c:pt>
                <c:pt idx="79262">
                  <c:v>116.9</c:v>
                </c:pt>
                <c:pt idx="79263">
                  <c:v>116.9</c:v>
                </c:pt>
                <c:pt idx="79264">
                  <c:v>116.9</c:v>
                </c:pt>
                <c:pt idx="79265">
                  <c:v>116.9</c:v>
                </c:pt>
                <c:pt idx="79266">
                  <c:v>116.9</c:v>
                </c:pt>
                <c:pt idx="79267">
                  <c:v>116.9</c:v>
                </c:pt>
                <c:pt idx="79268">
                  <c:v>116.9</c:v>
                </c:pt>
                <c:pt idx="79269">
                  <c:v>116.9</c:v>
                </c:pt>
                <c:pt idx="79270">
                  <c:v>116.9</c:v>
                </c:pt>
                <c:pt idx="79271">
                  <c:v>116.9</c:v>
                </c:pt>
                <c:pt idx="79272">
                  <c:v>116.9</c:v>
                </c:pt>
                <c:pt idx="79273">
                  <c:v>116.9</c:v>
                </c:pt>
                <c:pt idx="79274">
                  <c:v>116.9</c:v>
                </c:pt>
                <c:pt idx="79275">
                  <c:v>116.9</c:v>
                </c:pt>
                <c:pt idx="79276">
                  <c:v>116.9</c:v>
                </c:pt>
                <c:pt idx="79277">
                  <c:v>116.9</c:v>
                </c:pt>
                <c:pt idx="79278">
                  <c:v>116.9</c:v>
                </c:pt>
                <c:pt idx="79279">
                  <c:v>116.9</c:v>
                </c:pt>
                <c:pt idx="79280">
                  <c:v>116.9</c:v>
                </c:pt>
                <c:pt idx="79281">
                  <c:v>116.9</c:v>
                </c:pt>
                <c:pt idx="79282">
                  <c:v>116.9</c:v>
                </c:pt>
                <c:pt idx="79283">
                  <c:v>116.9</c:v>
                </c:pt>
                <c:pt idx="79284">
                  <c:v>116.9</c:v>
                </c:pt>
                <c:pt idx="79285">
                  <c:v>116.9</c:v>
                </c:pt>
                <c:pt idx="79286">
                  <c:v>116.9</c:v>
                </c:pt>
                <c:pt idx="79287">
                  <c:v>116.9</c:v>
                </c:pt>
                <c:pt idx="79288">
                  <c:v>116.9</c:v>
                </c:pt>
                <c:pt idx="79289">
                  <c:v>116.9</c:v>
                </c:pt>
                <c:pt idx="79290">
                  <c:v>116.9</c:v>
                </c:pt>
                <c:pt idx="79291">
                  <c:v>116.9</c:v>
                </c:pt>
                <c:pt idx="79292">
                  <c:v>116.9</c:v>
                </c:pt>
                <c:pt idx="79293">
                  <c:v>116.9</c:v>
                </c:pt>
                <c:pt idx="79294">
                  <c:v>116.9</c:v>
                </c:pt>
                <c:pt idx="79295">
                  <c:v>116.9</c:v>
                </c:pt>
                <c:pt idx="79296">
                  <c:v>116.9</c:v>
                </c:pt>
                <c:pt idx="79297">
                  <c:v>116.9</c:v>
                </c:pt>
                <c:pt idx="79298">
                  <c:v>116.9</c:v>
                </c:pt>
                <c:pt idx="79299">
                  <c:v>116.9</c:v>
                </c:pt>
                <c:pt idx="79300">
                  <c:v>116.9</c:v>
                </c:pt>
                <c:pt idx="79301">
                  <c:v>116.9</c:v>
                </c:pt>
                <c:pt idx="79302">
                  <c:v>116.9</c:v>
                </c:pt>
                <c:pt idx="79303">
                  <c:v>116.9</c:v>
                </c:pt>
                <c:pt idx="79304">
                  <c:v>116.9</c:v>
                </c:pt>
                <c:pt idx="79305">
                  <c:v>116.9</c:v>
                </c:pt>
                <c:pt idx="79306">
                  <c:v>116.9</c:v>
                </c:pt>
                <c:pt idx="79307">
                  <c:v>116.9</c:v>
                </c:pt>
                <c:pt idx="79308">
                  <c:v>116.9</c:v>
                </c:pt>
                <c:pt idx="79309">
                  <c:v>116.9</c:v>
                </c:pt>
                <c:pt idx="79310">
                  <c:v>116.9</c:v>
                </c:pt>
                <c:pt idx="79311">
                  <c:v>116.9</c:v>
                </c:pt>
                <c:pt idx="79312">
                  <c:v>116.9</c:v>
                </c:pt>
                <c:pt idx="79313">
                  <c:v>116.9</c:v>
                </c:pt>
                <c:pt idx="79314">
                  <c:v>117</c:v>
                </c:pt>
                <c:pt idx="79315">
                  <c:v>117</c:v>
                </c:pt>
                <c:pt idx="79316">
                  <c:v>117</c:v>
                </c:pt>
                <c:pt idx="79317">
                  <c:v>117</c:v>
                </c:pt>
                <c:pt idx="79318">
                  <c:v>117</c:v>
                </c:pt>
                <c:pt idx="79319">
                  <c:v>117</c:v>
                </c:pt>
                <c:pt idx="79320">
                  <c:v>117</c:v>
                </c:pt>
                <c:pt idx="79321">
                  <c:v>117</c:v>
                </c:pt>
                <c:pt idx="79322">
                  <c:v>117</c:v>
                </c:pt>
                <c:pt idx="79323">
                  <c:v>117</c:v>
                </c:pt>
                <c:pt idx="79324">
                  <c:v>117.1</c:v>
                </c:pt>
                <c:pt idx="79325">
                  <c:v>117.1</c:v>
                </c:pt>
                <c:pt idx="79326">
                  <c:v>117.1</c:v>
                </c:pt>
                <c:pt idx="79327">
                  <c:v>117.1</c:v>
                </c:pt>
                <c:pt idx="79328">
                  <c:v>117.1</c:v>
                </c:pt>
                <c:pt idx="79329">
                  <c:v>117.1</c:v>
                </c:pt>
                <c:pt idx="79330">
                  <c:v>117.1</c:v>
                </c:pt>
                <c:pt idx="79331">
                  <c:v>117.1</c:v>
                </c:pt>
                <c:pt idx="79332">
                  <c:v>117.1</c:v>
                </c:pt>
                <c:pt idx="79333">
                  <c:v>117.2</c:v>
                </c:pt>
                <c:pt idx="79334">
                  <c:v>117.2</c:v>
                </c:pt>
                <c:pt idx="79335">
                  <c:v>117.2</c:v>
                </c:pt>
                <c:pt idx="79336">
                  <c:v>117.2</c:v>
                </c:pt>
                <c:pt idx="79337">
                  <c:v>117.2</c:v>
                </c:pt>
                <c:pt idx="79338">
                  <c:v>117.2</c:v>
                </c:pt>
                <c:pt idx="79339">
                  <c:v>117.2</c:v>
                </c:pt>
                <c:pt idx="79340">
                  <c:v>117.2</c:v>
                </c:pt>
                <c:pt idx="79341">
                  <c:v>117.3</c:v>
                </c:pt>
                <c:pt idx="79342">
                  <c:v>117.3</c:v>
                </c:pt>
                <c:pt idx="79343">
                  <c:v>117.3</c:v>
                </c:pt>
                <c:pt idx="79344">
                  <c:v>117.3</c:v>
                </c:pt>
                <c:pt idx="79345">
                  <c:v>117.3</c:v>
                </c:pt>
                <c:pt idx="79346">
                  <c:v>117.3</c:v>
                </c:pt>
                <c:pt idx="79347">
                  <c:v>117.4</c:v>
                </c:pt>
                <c:pt idx="79348">
                  <c:v>117.4</c:v>
                </c:pt>
                <c:pt idx="79349">
                  <c:v>117.4</c:v>
                </c:pt>
                <c:pt idx="79350">
                  <c:v>117.4</c:v>
                </c:pt>
                <c:pt idx="79351">
                  <c:v>117.4</c:v>
                </c:pt>
                <c:pt idx="79352">
                  <c:v>117.4</c:v>
                </c:pt>
                <c:pt idx="79353">
                  <c:v>117.4</c:v>
                </c:pt>
                <c:pt idx="79354">
                  <c:v>117.5</c:v>
                </c:pt>
                <c:pt idx="79355">
                  <c:v>117.5</c:v>
                </c:pt>
                <c:pt idx="79356">
                  <c:v>117.5</c:v>
                </c:pt>
                <c:pt idx="79357">
                  <c:v>117.5</c:v>
                </c:pt>
                <c:pt idx="79358">
                  <c:v>117.5</c:v>
                </c:pt>
                <c:pt idx="79359">
                  <c:v>117.5</c:v>
                </c:pt>
                <c:pt idx="79360">
                  <c:v>117.6</c:v>
                </c:pt>
                <c:pt idx="79361">
                  <c:v>117.6</c:v>
                </c:pt>
                <c:pt idx="79362">
                  <c:v>117.6</c:v>
                </c:pt>
                <c:pt idx="79363">
                  <c:v>117.6</c:v>
                </c:pt>
                <c:pt idx="79364">
                  <c:v>117.6</c:v>
                </c:pt>
                <c:pt idx="79365">
                  <c:v>117.6</c:v>
                </c:pt>
                <c:pt idx="79366">
                  <c:v>117.6</c:v>
                </c:pt>
                <c:pt idx="79367">
                  <c:v>117.7</c:v>
                </c:pt>
                <c:pt idx="79368">
                  <c:v>117.7</c:v>
                </c:pt>
                <c:pt idx="79369">
                  <c:v>117.7</c:v>
                </c:pt>
                <c:pt idx="79370">
                  <c:v>117.7</c:v>
                </c:pt>
                <c:pt idx="79371">
                  <c:v>117.7</c:v>
                </c:pt>
                <c:pt idx="79372">
                  <c:v>117.8</c:v>
                </c:pt>
                <c:pt idx="79373">
                  <c:v>117.8</c:v>
                </c:pt>
                <c:pt idx="79374">
                  <c:v>117.8</c:v>
                </c:pt>
                <c:pt idx="79375">
                  <c:v>117.8</c:v>
                </c:pt>
                <c:pt idx="79376">
                  <c:v>117.8</c:v>
                </c:pt>
                <c:pt idx="79377">
                  <c:v>117.8</c:v>
                </c:pt>
                <c:pt idx="79378">
                  <c:v>117.9</c:v>
                </c:pt>
                <c:pt idx="79379">
                  <c:v>117.9</c:v>
                </c:pt>
                <c:pt idx="79380">
                  <c:v>117.9</c:v>
                </c:pt>
                <c:pt idx="79381">
                  <c:v>117.9</c:v>
                </c:pt>
                <c:pt idx="79382">
                  <c:v>117.9</c:v>
                </c:pt>
                <c:pt idx="79383">
                  <c:v>117.9</c:v>
                </c:pt>
                <c:pt idx="79384">
                  <c:v>118</c:v>
                </c:pt>
                <c:pt idx="79385">
                  <c:v>118</c:v>
                </c:pt>
                <c:pt idx="79386">
                  <c:v>118</c:v>
                </c:pt>
                <c:pt idx="79387">
                  <c:v>118</c:v>
                </c:pt>
                <c:pt idx="79388">
                  <c:v>118</c:v>
                </c:pt>
                <c:pt idx="79389">
                  <c:v>118</c:v>
                </c:pt>
                <c:pt idx="79390">
                  <c:v>118.1</c:v>
                </c:pt>
                <c:pt idx="79391">
                  <c:v>118.1</c:v>
                </c:pt>
                <c:pt idx="79392">
                  <c:v>118.1</c:v>
                </c:pt>
                <c:pt idx="79393">
                  <c:v>118.1</c:v>
                </c:pt>
                <c:pt idx="79394">
                  <c:v>118.1</c:v>
                </c:pt>
                <c:pt idx="79395">
                  <c:v>118.1</c:v>
                </c:pt>
                <c:pt idx="79396">
                  <c:v>118.2</c:v>
                </c:pt>
                <c:pt idx="79397">
                  <c:v>118.2</c:v>
                </c:pt>
                <c:pt idx="79398">
                  <c:v>118.2</c:v>
                </c:pt>
                <c:pt idx="79399">
                  <c:v>118.2</c:v>
                </c:pt>
                <c:pt idx="79400">
                  <c:v>118.2</c:v>
                </c:pt>
                <c:pt idx="79401">
                  <c:v>118.2</c:v>
                </c:pt>
                <c:pt idx="79402">
                  <c:v>118.2</c:v>
                </c:pt>
                <c:pt idx="79403">
                  <c:v>118.2</c:v>
                </c:pt>
                <c:pt idx="79404">
                  <c:v>118.3</c:v>
                </c:pt>
                <c:pt idx="79405">
                  <c:v>118.3</c:v>
                </c:pt>
                <c:pt idx="79406">
                  <c:v>118.3</c:v>
                </c:pt>
                <c:pt idx="79407">
                  <c:v>118.3</c:v>
                </c:pt>
                <c:pt idx="79408">
                  <c:v>118.3</c:v>
                </c:pt>
                <c:pt idx="79409">
                  <c:v>118.3</c:v>
                </c:pt>
                <c:pt idx="79410">
                  <c:v>118.4</c:v>
                </c:pt>
                <c:pt idx="79411">
                  <c:v>118.4</c:v>
                </c:pt>
                <c:pt idx="79412">
                  <c:v>118.4</c:v>
                </c:pt>
                <c:pt idx="79413">
                  <c:v>118.4</c:v>
                </c:pt>
                <c:pt idx="79414">
                  <c:v>118.4</c:v>
                </c:pt>
                <c:pt idx="79415">
                  <c:v>118.4</c:v>
                </c:pt>
                <c:pt idx="79416">
                  <c:v>118.4</c:v>
                </c:pt>
                <c:pt idx="79417">
                  <c:v>118.5</c:v>
                </c:pt>
                <c:pt idx="79418">
                  <c:v>118.5</c:v>
                </c:pt>
                <c:pt idx="79419">
                  <c:v>118.5</c:v>
                </c:pt>
                <c:pt idx="79420">
                  <c:v>118.5</c:v>
                </c:pt>
                <c:pt idx="79421">
                  <c:v>118.5</c:v>
                </c:pt>
                <c:pt idx="79422">
                  <c:v>118.5</c:v>
                </c:pt>
                <c:pt idx="79423">
                  <c:v>118.5</c:v>
                </c:pt>
                <c:pt idx="79424">
                  <c:v>118.6</c:v>
                </c:pt>
                <c:pt idx="79425">
                  <c:v>118.6</c:v>
                </c:pt>
                <c:pt idx="79426">
                  <c:v>118.6</c:v>
                </c:pt>
                <c:pt idx="79427">
                  <c:v>118.6</c:v>
                </c:pt>
                <c:pt idx="79428">
                  <c:v>118.6</c:v>
                </c:pt>
                <c:pt idx="79429">
                  <c:v>118.6</c:v>
                </c:pt>
                <c:pt idx="79430">
                  <c:v>118.6</c:v>
                </c:pt>
                <c:pt idx="79431">
                  <c:v>118.7</c:v>
                </c:pt>
                <c:pt idx="79432">
                  <c:v>118.7</c:v>
                </c:pt>
                <c:pt idx="79433">
                  <c:v>118.7</c:v>
                </c:pt>
                <c:pt idx="79434">
                  <c:v>118.7</c:v>
                </c:pt>
                <c:pt idx="79435">
                  <c:v>118.7</c:v>
                </c:pt>
                <c:pt idx="79436">
                  <c:v>118.7</c:v>
                </c:pt>
                <c:pt idx="79437">
                  <c:v>118.7</c:v>
                </c:pt>
                <c:pt idx="79438">
                  <c:v>118.8</c:v>
                </c:pt>
                <c:pt idx="79439">
                  <c:v>118.8</c:v>
                </c:pt>
                <c:pt idx="79440">
                  <c:v>118.8</c:v>
                </c:pt>
                <c:pt idx="79441">
                  <c:v>118.8</c:v>
                </c:pt>
                <c:pt idx="79442">
                  <c:v>118.8</c:v>
                </c:pt>
                <c:pt idx="79443">
                  <c:v>118.8</c:v>
                </c:pt>
                <c:pt idx="79444">
                  <c:v>118.8</c:v>
                </c:pt>
                <c:pt idx="79445">
                  <c:v>118.8</c:v>
                </c:pt>
                <c:pt idx="79446">
                  <c:v>118.9</c:v>
                </c:pt>
                <c:pt idx="79447">
                  <c:v>118.9</c:v>
                </c:pt>
                <c:pt idx="79448">
                  <c:v>118.9</c:v>
                </c:pt>
                <c:pt idx="79449">
                  <c:v>118.9</c:v>
                </c:pt>
                <c:pt idx="79450">
                  <c:v>118.9</c:v>
                </c:pt>
                <c:pt idx="79451">
                  <c:v>118.9</c:v>
                </c:pt>
                <c:pt idx="79452">
                  <c:v>118.9</c:v>
                </c:pt>
                <c:pt idx="79453">
                  <c:v>118.9</c:v>
                </c:pt>
                <c:pt idx="79454">
                  <c:v>118.9</c:v>
                </c:pt>
                <c:pt idx="79455">
                  <c:v>119</c:v>
                </c:pt>
                <c:pt idx="79456">
                  <c:v>119</c:v>
                </c:pt>
                <c:pt idx="79457">
                  <c:v>119</c:v>
                </c:pt>
                <c:pt idx="79458">
                  <c:v>119</c:v>
                </c:pt>
                <c:pt idx="79459">
                  <c:v>119</c:v>
                </c:pt>
                <c:pt idx="79460">
                  <c:v>119</c:v>
                </c:pt>
                <c:pt idx="79461">
                  <c:v>119</c:v>
                </c:pt>
                <c:pt idx="79462">
                  <c:v>119</c:v>
                </c:pt>
                <c:pt idx="79463">
                  <c:v>119</c:v>
                </c:pt>
                <c:pt idx="79464">
                  <c:v>119</c:v>
                </c:pt>
                <c:pt idx="79465">
                  <c:v>119</c:v>
                </c:pt>
                <c:pt idx="79466">
                  <c:v>119.1</c:v>
                </c:pt>
                <c:pt idx="79467">
                  <c:v>119.1</c:v>
                </c:pt>
                <c:pt idx="79468">
                  <c:v>119.1</c:v>
                </c:pt>
                <c:pt idx="79469">
                  <c:v>119.1</c:v>
                </c:pt>
                <c:pt idx="79470">
                  <c:v>119.1</c:v>
                </c:pt>
                <c:pt idx="79471">
                  <c:v>119.1</c:v>
                </c:pt>
                <c:pt idx="79472">
                  <c:v>119.1</c:v>
                </c:pt>
                <c:pt idx="79473">
                  <c:v>119.1</c:v>
                </c:pt>
                <c:pt idx="79474">
                  <c:v>119.1</c:v>
                </c:pt>
                <c:pt idx="79475">
                  <c:v>119.1</c:v>
                </c:pt>
                <c:pt idx="79476">
                  <c:v>119.1</c:v>
                </c:pt>
                <c:pt idx="79477">
                  <c:v>119.1</c:v>
                </c:pt>
                <c:pt idx="79478">
                  <c:v>119.1</c:v>
                </c:pt>
                <c:pt idx="79479">
                  <c:v>119.1</c:v>
                </c:pt>
                <c:pt idx="79480">
                  <c:v>119.1</c:v>
                </c:pt>
                <c:pt idx="79481">
                  <c:v>119.1</c:v>
                </c:pt>
                <c:pt idx="79482">
                  <c:v>119.1</c:v>
                </c:pt>
                <c:pt idx="79483">
                  <c:v>119.1</c:v>
                </c:pt>
                <c:pt idx="79484">
                  <c:v>119.1</c:v>
                </c:pt>
                <c:pt idx="79485">
                  <c:v>119.1</c:v>
                </c:pt>
                <c:pt idx="79486">
                  <c:v>119.1</c:v>
                </c:pt>
                <c:pt idx="79487">
                  <c:v>119.1</c:v>
                </c:pt>
                <c:pt idx="79488">
                  <c:v>119.1</c:v>
                </c:pt>
                <c:pt idx="79489">
                  <c:v>119.1</c:v>
                </c:pt>
                <c:pt idx="79490">
                  <c:v>119.1</c:v>
                </c:pt>
                <c:pt idx="79491">
                  <c:v>119.1</c:v>
                </c:pt>
                <c:pt idx="79492">
                  <c:v>119.1</c:v>
                </c:pt>
                <c:pt idx="79493">
                  <c:v>119.1</c:v>
                </c:pt>
                <c:pt idx="79494">
                  <c:v>119.1</c:v>
                </c:pt>
                <c:pt idx="79495">
                  <c:v>119.1</c:v>
                </c:pt>
                <c:pt idx="79496">
                  <c:v>119.1</c:v>
                </c:pt>
                <c:pt idx="79497">
                  <c:v>119.1</c:v>
                </c:pt>
                <c:pt idx="79498">
                  <c:v>119.1</c:v>
                </c:pt>
                <c:pt idx="79499">
                  <c:v>119.1</c:v>
                </c:pt>
                <c:pt idx="79500">
                  <c:v>119.1</c:v>
                </c:pt>
                <c:pt idx="79501">
                  <c:v>119.1</c:v>
                </c:pt>
                <c:pt idx="79502">
                  <c:v>119.1</c:v>
                </c:pt>
                <c:pt idx="79503">
                  <c:v>119.1</c:v>
                </c:pt>
                <c:pt idx="79504">
                  <c:v>119.1</c:v>
                </c:pt>
                <c:pt idx="79505">
                  <c:v>119.1</c:v>
                </c:pt>
                <c:pt idx="79506">
                  <c:v>119.1</c:v>
                </c:pt>
                <c:pt idx="79507">
                  <c:v>119.1</c:v>
                </c:pt>
                <c:pt idx="79508">
                  <c:v>119.1</c:v>
                </c:pt>
                <c:pt idx="79509">
                  <c:v>119.1</c:v>
                </c:pt>
                <c:pt idx="79510">
                  <c:v>119.1</c:v>
                </c:pt>
                <c:pt idx="79511">
                  <c:v>119.1</c:v>
                </c:pt>
                <c:pt idx="79512">
                  <c:v>119.1</c:v>
                </c:pt>
                <c:pt idx="79513">
                  <c:v>119.1</c:v>
                </c:pt>
                <c:pt idx="79514">
                  <c:v>119.1</c:v>
                </c:pt>
                <c:pt idx="79515">
                  <c:v>119.1</c:v>
                </c:pt>
                <c:pt idx="79516">
                  <c:v>119.1</c:v>
                </c:pt>
                <c:pt idx="79517">
                  <c:v>119.1</c:v>
                </c:pt>
                <c:pt idx="79518">
                  <c:v>119</c:v>
                </c:pt>
                <c:pt idx="79519">
                  <c:v>119</c:v>
                </c:pt>
                <c:pt idx="79520">
                  <c:v>119</c:v>
                </c:pt>
                <c:pt idx="79521">
                  <c:v>119</c:v>
                </c:pt>
                <c:pt idx="79522">
                  <c:v>119</c:v>
                </c:pt>
                <c:pt idx="79523">
                  <c:v>119</c:v>
                </c:pt>
                <c:pt idx="79524">
                  <c:v>119</c:v>
                </c:pt>
                <c:pt idx="79525">
                  <c:v>119</c:v>
                </c:pt>
                <c:pt idx="79526">
                  <c:v>119</c:v>
                </c:pt>
                <c:pt idx="79527">
                  <c:v>119</c:v>
                </c:pt>
                <c:pt idx="79528">
                  <c:v>119</c:v>
                </c:pt>
                <c:pt idx="79529">
                  <c:v>119</c:v>
                </c:pt>
                <c:pt idx="79530">
                  <c:v>119</c:v>
                </c:pt>
                <c:pt idx="79531">
                  <c:v>118.9</c:v>
                </c:pt>
                <c:pt idx="79532">
                  <c:v>118.9</c:v>
                </c:pt>
                <c:pt idx="79533">
                  <c:v>118.9</c:v>
                </c:pt>
                <c:pt idx="79534">
                  <c:v>118.9</c:v>
                </c:pt>
                <c:pt idx="79535">
                  <c:v>118.9</c:v>
                </c:pt>
                <c:pt idx="79536">
                  <c:v>118.9</c:v>
                </c:pt>
                <c:pt idx="79537">
                  <c:v>118.9</c:v>
                </c:pt>
                <c:pt idx="79538">
                  <c:v>118.9</c:v>
                </c:pt>
                <c:pt idx="79539">
                  <c:v>118.9</c:v>
                </c:pt>
                <c:pt idx="79540">
                  <c:v>118.9</c:v>
                </c:pt>
                <c:pt idx="79541">
                  <c:v>118.9</c:v>
                </c:pt>
                <c:pt idx="79542">
                  <c:v>118.9</c:v>
                </c:pt>
                <c:pt idx="79543">
                  <c:v>118.8</c:v>
                </c:pt>
                <c:pt idx="79544">
                  <c:v>118.8</c:v>
                </c:pt>
                <c:pt idx="79545">
                  <c:v>118.8</c:v>
                </c:pt>
                <c:pt idx="79546">
                  <c:v>118.8</c:v>
                </c:pt>
                <c:pt idx="79547">
                  <c:v>118.8</c:v>
                </c:pt>
                <c:pt idx="79548">
                  <c:v>118.8</c:v>
                </c:pt>
                <c:pt idx="79549">
                  <c:v>118.8</c:v>
                </c:pt>
                <c:pt idx="79550">
                  <c:v>118.8</c:v>
                </c:pt>
                <c:pt idx="79551">
                  <c:v>118.8</c:v>
                </c:pt>
                <c:pt idx="79552">
                  <c:v>118.8</c:v>
                </c:pt>
                <c:pt idx="79553">
                  <c:v>118.7</c:v>
                </c:pt>
                <c:pt idx="79554">
                  <c:v>118.7</c:v>
                </c:pt>
                <c:pt idx="79555">
                  <c:v>118.7</c:v>
                </c:pt>
                <c:pt idx="79556">
                  <c:v>118.7</c:v>
                </c:pt>
                <c:pt idx="79557">
                  <c:v>118.7</c:v>
                </c:pt>
                <c:pt idx="79558">
                  <c:v>118.7</c:v>
                </c:pt>
                <c:pt idx="79559">
                  <c:v>118.7</c:v>
                </c:pt>
                <c:pt idx="79560">
                  <c:v>118.6</c:v>
                </c:pt>
                <c:pt idx="79561">
                  <c:v>118.6</c:v>
                </c:pt>
                <c:pt idx="79562">
                  <c:v>118.6</c:v>
                </c:pt>
                <c:pt idx="79563">
                  <c:v>118.6</c:v>
                </c:pt>
                <c:pt idx="79564">
                  <c:v>118.6</c:v>
                </c:pt>
                <c:pt idx="79565">
                  <c:v>118.6</c:v>
                </c:pt>
                <c:pt idx="79566">
                  <c:v>118.6</c:v>
                </c:pt>
                <c:pt idx="79567">
                  <c:v>118.6</c:v>
                </c:pt>
                <c:pt idx="79568">
                  <c:v>118.5</c:v>
                </c:pt>
                <c:pt idx="79569">
                  <c:v>118.5</c:v>
                </c:pt>
                <c:pt idx="79570">
                  <c:v>118.5</c:v>
                </c:pt>
                <c:pt idx="79571">
                  <c:v>118.5</c:v>
                </c:pt>
                <c:pt idx="79572">
                  <c:v>118.5</c:v>
                </c:pt>
                <c:pt idx="79573">
                  <c:v>118.5</c:v>
                </c:pt>
                <c:pt idx="79574">
                  <c:v>118.5</c:v>
                </c:pt>
                <c:pt idx="79575">
                  <c:v>118.4</c:v>
                </c:pt>
                <c:pt idx="79576">
                  <c:v>118.4</c:v>
                </c:pt>
                <c:pt idx="79577">
                  <c:v>118.4</c:v>
                </c:pt>
                <c:pt idx="79578">
                  <c:v>118.4</c:v>
                </c:pt>
                <c:pt idx="79579">
                  <c:v>118.4</c:v>
                </c:pt>
                <c:pt idx="79580">
                  <c:v>118.4</c:v>
                </c:pt>
                <c:pt idx="79581">
                  <c:v>118.4</c:v>
                </c:pt>
                <c:pt idx="79582">
                  <c:v>118.3</c:v>
                </c:pt>
                <c:pt idx="79583">
                  <c:v>118.3</c:v>
                </c:pt>
                <c:pt idx="79584">
                  <c:v>118.3</c:v>
                </c:pt>
                <c:pt idx="79585">
                  <c:v>118.3</c:v>
                </c:pt>
                <c:pt idx="79586">
                  <c:v>118.3</c:v>
                </c:pt>
                <c:pt idx="79587">
                  <c:v>118.3</c:v>
                </c:pt>
                <c:pt idx="79588">
                  <c:v>118.2</c:v>
                </c:pt>
                <c:pt idx="79589">
                  <c:v>118.2</c:v>
                </c:pt>
                <c:pt idx="79590">
                  <c:v>118.2</c:v>
                </c:pt>
                <c:pt idx="79591">
                  <c:v>118.2</c:v>
                </c:pt>
                <c:pt idx="79592">
                  <c:v>118.2</c:v>
                </c:pt>
                <c:pt idx="79593">
                  <c:v>118.2</c:v>
                </c:pt>
                <c:pt idx="79594">
                  <c:v>118.2</c:v>
                </c:pt>
                <c:pt idx="79595">
                  <c:v>118.2</c:v>
                </c:pt>
                <c:pt idx="79596">
                  <c:v>118.1</c:v>
                </c:pt>
                <c:pt idx="79597">
                  <c:v>118.1</c:v>
                </c:pt>
                <c:pt idx="79598">
                  <c:v>118.1</c:v>
                </c:pt>
                <c:pt idx="79599">
                  <c:v>118.1</c:v>
                </c:pt>
                <c:pt idx="79600">
                  <c:v>118.1</c:v>
                </c:pt>
                <c:pt idx="79601">
                  <c:v>118.1</c:v>
                </c:pt>
                <c:pt idx="79602">
                  <c:v>118</c:v>
                </c:pt>
                <c:pt idx="79603">
                  <c:v>118</c:v>
                </c:pt>
                <c:pt idx="79604">
                  <c:v>118</c:v>
                </c:pt>
                <c:pt idx="79605">
                  <c:v>118</c:v>
                </c:pt>
                <c:pt idx="79606">
                  <c:v>118</c:v>
                </c:pt>
                <c:pt idx="79607">
                  <c:v>118</c:v>
                </c:pt>
                <c:pt idx="79608">
                  <c:v>118</c:v>
                </c:pt>
                <c:pt idx="79609">
                  <c:v>117.9</c:v>
                </c:pt>
                <c:pt idx="79610">
                  <c:v>117.9</c:v>
                </c:pt>
                <c:pt idx="79611">
                  <c:v>117.9</c:v>
                </c:pt>
                <c:pt idx="79612">
                  <c:v>117.9</c:v>
                </c:pt>
                <c:pt idx="79613">
                  <c:v>117.9</c:v>
                </c:pt>
                <c:pt idx="79614">
                  <c:v>117.8</c:v>
                </c:pt>
                <c:pt idx="79615">
                  <c:v>117.8</c:v>
                </c:pt>
                <c:pt idx="79616">
                  <c:v>117.8</c:v>
                </c:pt>
                <c:pt idx="79617">
                  <c:v>117.8</c:v>
                </c:pt>
                <c:pt idx="79618">
                  <c:v>117.8</c:v>
                </c:pt>
                <c:pt idx="79619">
                  <c:v>117.8</c:v>
                </c:pt>
                <c:pt idx="79620">
                  <c:v>117.8</c:v>
                </c:pt>
                <c:pt idx="79621">
                  <c:v>117.7</c:v>
                </c:pt>
                <c:pt idx="79622">
                  <c:v>117.7</c:v>
                </c:pt>
                <c:pt idx="79623">
                  <c:v>117.7</c:v>
                </c:pt>
                <c:pt idx="79624">
                  <c:v>117.7</c:v>
                </c:pt>
                <c:pt idx="79625">
                  <c:v>117.7</c:v>
                </c:pt>
                <c:pt idx="79626">
                  <c:v>117.7</c:v>
                </c:pt>
                <c:pt idx="79627">
                  <c:v>117.6</c:v>
                </c:pt>
                <c:pt idx="79628">
                  <c:v>117.6</c:v>
                </c:pt>
                <c:pt idx="79629">
                  <c:v>117.6</c:v>
                </c:pt>
                <c:pt idx="79630">
                  <c:v>117.6</c:v>
                </c:pt>
                <c:pt idx="79631">
                  <c:v>117.6</c:v>
                </c:pt>
                <c:pt idx="79632">
                  <c:v>117.6</c:v>
                </c:pt>
                <c:pt idx="79633">
                  <c:v>117.6</c:v>
                </c:pt>
                <c:pt idx="79634">
                  <c:v>117.5</c:v>
                </c:pt>
                <c:pt idx="79635">
                  <c:v>117.5</c:v>
                </c:pt>
                <c:pt idx="79636">
                  <c:v>117.5</c:v>
                </c:pt>
                <c:pt idx="79637">
                  <c:v>117.5</c:v>
                </c:pt>
                <c:pt idx="79638">
                  <c:v>117.5</c:v>
                </c:pt>
                <c:pt idx="79639">
                  <c:v>117.5</c:v>
                </c:pt>
                <c:pt idx="79640">
                  <c:v>117.5</c:v>
                </c:pt>
                <c:pt idx="79641">
                  <c:v>117.5</c:v>
                </c:pt>
                <c:pt idx="79642">
                  <c:v>117.4</c:v>
                </c:pt>
                <c:pt idx="79643">
                  <c:v>117.4</c:v>
                </c:pt>
                <c:pt idx="79644">
                  <c:v>117.4</c:v>
                </c:pt>
                <c:pt idx="79645">
                  <c:v>117.4</c:v>
                </c:pt>
                <c:pt idx="79646">
                  <c:v>117.4</c:v>
                </c:pt>
                <c:pt idx="79647">
                  <c:v>117.4</c:v>
                </c:pt>
                <c:pt idx="79648">
                  <c:v>117.4</c:v>
                </c:pt>
                <c:pt idx="79649">
                  <c:v>117.4</c:v>
                </c:pt>
                <c:pt idx="79650">
                  <c:v>117.3</c:v>
                </c:pt>
                <c:pt idx="79651">
                  <c:v>117.3</c:v>
                </c:pt>
                <c:pt idx="79652">
                  <c:v>117.3</c:v>
                </c:pt>
                <c:pt idx="79653">
                  <c:v>117.3</c:v>
                </c:pt>
                <c:pt idx="79654">
                  <c:v>117.3</c:v>
                </c:pt>
                <c:pt idx="79655">
                  <c:v>117.3</c:v>
                </c:pt>
                <c:pt idx="79656">
                  <c:v>117.3</c:v>
                </c:pt>
                <c:pt idx="79657">
                  <c:v>117.3</c:v>
                </c:pt>
                <c:pt idx="79658">
                  <c:v>117.3</c:v>
                </c:pt>
                <c:pt idx="79659">
                  <c:v>117.3</c:v>
                </c:pt>
                <c:pt idx="79660">
                  <c:v>117.2</c:v>
                </c:pt>
                <c:pt idx="79661">
                  <c:v>117.2</c:v>
                </c:pt>
                <c:pt idx="79662">
                  <c:v>117.2</c:v>
                </c:pt>
                <c:pt idx="79663">
                  <c:v>117.2</c:v>
                </c:pt>
                <c:pt idx="79664">
                  <c:v>117.2</c:v>
                </c:pt>
                <c:pt idx="79665">
                  <c:v>117.2</c:v>
                </c:pt>
                <c:pt idx="79666">
                  <c:v>117.2</c:v>
                </c:pt>
                <c:pt idx="79667">
                  <c:v>117.2</c:v>
                </c:pt>
                <c:pt idx="79668">
                  <c:v>117.2</c:v>
                </c:pt>
                <c:pt idx="79669">
                  <c:v>117.2</c:v>
                </c:pt>
                <c:pt idx="79670">
                  <c:v>117.2</c:v>
                </c:pt>
                <c:pt idx="79671">
                  <c:v>117.2</c:v>
                </c:pt>
                <c:pt idx="79672">
                  <c:v>117.2</c:v>
                </c:pt>
                <c:pt idx="79673">
                  <c:v>117.2</c:v>
                </c:pt>
                <c:pt idx="79674">
                  <c:v>117.1</c:v>
                </c:pt>
                <c:pt idx="79675">
                  <c:v>117.1</c:v>
                </c:pt>
                <c:pt idx="79676">
                  <c:v>117.1</c:v>
                </c:pt>
                <c:pt idx="79677">
                  <c:v>117.1</c:v>
                </c:pt>
                <c:pt idx="79678">
                  <c:v>117.1</c:v>
                </c:pt>
                <c:pt idx="79679">
                  <c:v>117.1</c:v>
                </c:pt>
                <c:pt idx="79680">
                  <c:v>117.1</c:v>
                </c:pt>
                <c:pt idx="79681">
                  <c:v>117.1</c:v>
                </c:pt>
                <c:pt idx="79682">
                  <c:v>117.1</c:v>
                </c:pt>
                <c:pt idx="79683">
                  <c:v>117.1</c:v>
                </c:pt>
                <c:pt idx="79684">
                  <c:v>117.1</c:v>
                </c:pt>
                <c:pt idx="79685">
                  <c:v>117.1</c:v>
                </c:pt>
                <c:pt idx="79686">
                  <c:v>117.1</c:v>
                </c:pt>
                <c:pt idx="79687">
                  <c:v>117.1</c:v>
                </c:pt>
                <c:pt idx="79688">
                  <c:v>117.1</c:v>
                </c:pt>
                <c:pt idx="79689">
                  <c:v>117</c:v>
                </c:pt>
                <c:pt idx="79690">
                  <c:v>117</c:v>
                </c:pt>
                <c:pt idx="79691">
                  <c:v>117</c:v>
                </c:pt>
                <c:pt idx="79692">
                  <c:v>117</c:v>
                </c:pt>
                <c:pt idx="79693">
                  <c:v>117</c:v>
                </c:pt>
                <c:pt idx="79694">
                  <c:v>117</c:v>
                </c:pt>
                <c:pt idx="79695">
                  <c:v>117</c:v>
                </c:pt>
                <c:pt idx="79696">
                  <c:v>117</c:v>
                </c:pt>
                <c:pt idx="79697">
                  <c:v>117</c:v>
                </c:pt>
                <c:pt idx="79698">
                  <c:v>117</c:v>
                </c:pt>
                <c:pt idx="79699">
                  <c:v>117</c:v>
                </c:pt>
                <c:pt idx="79700">
                  <c:v>117</c:v>
                </c:pt>
                <c:pt idx="79701">
                  <c:v>117</c:v>
                </c:pt>
                <c:pt idx="79702">
                  <c:v>117.1</c:v>
                </c:pt>
                <c:pt idx="79703">
                  <c:v>117.1</c:v>
                </c:pt>
                <c:pt idx="79704">
                  <c:v>117.1</c:v>
                </c:pt>
                <c:pt idx="79705">
                  <c:v>117.1</c:v>
                </c:pt>
                <c:pt idx="79706">
                  <c:v>117.1</c:v>
                </c:pt>
                <c:pt idx="79707">
                  <c:v>117.1</c:v>
                </c:pt>
                <c:pt idx="79708">
                  <c:v>117.1</c:v>
                </c:pt>
                <c:pt idx="79709">
                  <c:v>117.1</c:v>
                </c:pt>
                <c:pt idx="79710">
                  <c:v>117.1</c:v>
                </c:pt>
                <c:pt idx="79711">
                  <c:v>117.1</c:v>
                </c:pt>
                <c:pt idx="79712">
                  <c:v>117.1</c:v>
                </c:pt>
                <c:pt idx="79713">
                  <c:v>117.1</c:v>
                </c:pt>
                <c:pt idx="79714">
                  <c:v>117.1</c:v>
                </c:pt>
                <c:pt idx="79715">
                  <c:v>117.1</c:v>
                </c:pt>
                <c:pt idx="79716">
                  <c:v>117.1</c:v>
                </c:pt>
                <c:pt idx="79717">
                  <c:v>117.1</c:v>
                </c:pt>
                <c:pt idx="79718">
                  <c:v>117.1</c:v>
                </c:pt>
                <c:pt idx="79719">
                  <c:v>117.1</c:v>
                </c:pt>
                <c:pt idx="79720">
                  <c:v>117.1</c:v>
                </c:pt>
                <c:pt idx="79721">
                  <c:v>117.1</c:v>
                </c:pt>
                <c:pt idx="79722">
                  <c:v>117.1</c:v>
                </c:pt>
                <c:pt idx="79723">
                  <c:v>117.1</c:v>
                </c:pt>
                <c:pt idx="79724">
                  <c:v>117.1</c:v>
                </c:pt>
                <c:pt idx="79725">
                  <c:v>117.2</c:v>
                </c:pt>
                <c:pt idx="79726">
                  <c:v>117.2</c:v>
                </c:pt>
                <c:pt idx="79727">
                  <c:v>117.2</c:v>
                </c:pt>
                <c:pt idx="79728">
                  <c:v>117.2</c:v>
                </c:pt>
                <c:pt idx="79729">
                  <c:v>117.2</c:v>
                </c:pt>
                <c:pt idx="79730">
                  <c:v>117.2</c:v>
                </c:pt>
                <c:pt idx="79731">
                  <c:v>117.2</c:v>
                </c:pt>
                <c:pt idx="79732">
                  <c:v>117.2</c:v>
                </c:pt>
                <c:pt idx="79733">
                  <c:v>117.2</c:v>
                </c:pt>
                <c:pt idx="79734">
                  <c:v>117.2</c:v>
                </c:pt>
                <c:pt idx="79735">
                  <c:v>117.2</c:v>
                </c:pt>
                <c:pt idx="79736">
                  <c:v>117.2</c:v>
                </c:pt>
                <c:pt idx="79737">
                  <c:v>117.3</c:v>
                </c:pt>
                <c:pt idx="79738">
                  <c:v>117.3</c:v>
                </c:pt>
                <c:pt idx="79739">
                  <c:v>117.3</c:v>
                </c:pt>
                <c:pt idx="79740">
                  <c:v>117.3</c:v>
                </c:pt>
                <c:pt idx="79741">
                  <c:v>117.3</c:v>
                </c:pt>
                <c:pt idx="79742">
                  <c:v>117.3</c:v>
                </c:pt>
                <c:pt idx="79743">
                  <c:v>117.3</c:v>
                </c:pt>
                <c:pt idx="79744">
                  <c:v>117.3</c:v>
                </c:pt>
                <c:pt idx="79745">
                  <c:v>117.3</c:v>
                </c:pt>
                <c:pt idx="79746">
                  <c:v>117.4</c:v>
                </c:pt>
                <c:pt idx="79747">
                  <c:v>117.4</c:v>
                </c:pt>
                <c:pt idx="79748">
                  <c:v>117.4</c:v>
                </c:pt>
                <c:pt idx="79749">
                  <c:v>117.4</c:v>
                </c:pt>
                <c:pt idx="79750">
                  <c:v>117.4</c:v>
                </c:pt>
                <c:pt idx="79751">
                  <c:v>117.4</c:v>
                </c:pt>
                <c:pt idx="79752">
                  <c:v>117.4</c:v>
                </c:pt>
                <c:pt idx="79753">
                  <c:v>117.4</c:v>
                </c:pt>
                <c:pt idx="79754">
                  <c:v>117.5</c:v>
                </c:pt>
                <c:pt idx="79755">
                  <c:v>117.5</c:v>
                </c:pt>
                <c:pt idx="79756">
                  <c:v>117.5</c:v>
                </c:pt>
                <c:pt idx="79757">
                  <c:v>117.5</c:v>
                </c:pt>
                <c:pt idx="79758">
                  <c:v>117.5</c:v>
                </c:pt>
                <c:pt idx="79759">
                  <c:v>117.5</c:v>
                </c:pt>
                <c:pt idx="79760">
                  <c:v>117.5</c:v>
                </c:pt>
                <c:pt idx="79761">
                  <c:v>117.5</c:v>
                </c:pt>
                <c:pt idx="79762">
                  <c:v>117.6</c:v>
                </c:pt>
                <c:pt idx="79763">
                  <c:v>117.6</c:v>
                </c:pt>
                <c:pt idx="79764">
                  <c:v>117.6</c:v>
                </c:pt>
                <c:pt idx="79765">
                  <c:v>117.6</c:v>
                </c:pt>
                <c:pt idx="79766">
                  <c:v>117.6</c:v>
                </c:pt>
                <c:pt idx="79767">
                  <c:v>117.6</c:v>
                </c:pt>
                <c:pt idx="79768">
                  <c:v>117.6</c:v>
                </c:pt>
                <c:pt idx="79769">
                  <c:v>117.6</c:v>
                </c:pt>
                <c:pt idx="79770">
                  <c:v>117.6</c:v>
                </c:pt>
                <c:pt idx="79771">
                  <c:v>117.7</c:v>
                </c:pt>
                <c:pt idx="79772">
                  <c:v>117.7</c:v>
                </c:pt>
                <c:pt idx="79773">
                  <c:v>117.7</c:v>
                </c:pt>
                <c:pt idx="79774">
                  <c:v>117.7</c:v>
                </c:pt>
                <c:pt idx="79775">
                  <c:v>117.7</c:v>
                </c:pt>
                <c:pt idx="79776">
                  <c:v>117.7</c:v>
                </c:pt>
                <c:pt idx="79777">
                  <c:v>117.7</c:v>
                </c:pt>
                <c:pt idx="79778">
                  <c:v>117.7</c:v>
                </c:pt>
                <c:pt idx="79779">
                  <c:v>117.8</c:v>
                </c:pt>
                <c:pt idx="79780">
                  <c:v>117.8</c:v>
                </c:pt>
                <c:pt idx="79781">
                  <c:v>117.8</c:v>
                </c:pt>
                <c:pt idx="79782">
                  <c:v>117.8</c:v>
                </c:pt>
                <c:pt idx="79783">
                  <c:v>117.8</c:v>
                </c:pt>
                <c:pt idx="79784">
                  <c:v>117.8</c:v>
                </c:pt>
                <c:pt idx="79785">
                  <c:v>117.9</c:v>
                </c:pt>
                <c:pt idx="79786">
                  <c:v>117.9</c:v>
                </c:pt>
                <c:pt idx="79787">
                  <c:v>117.9</c:v>
                </c:pt>
                <c:pt idx="79788">
                  <c:v>117.9</c:v>
                </c:pt>
                <c:pt idx="79789">
                  <c:v>117.9</c:v>
                </c:pt>
                <c:pt idx="79790">
                  <c:v>118</c:v>
                </c:pt>
                <c:pt idx="79791">
                  <c:v>118</c:v>
                </c:pt>
                <c:pt idx="79792">
                  <c:v>118</c:v>
                </c:pt>
                <c:pt idx="79793">
                  <c:v>118</c:v>
                </c:pt>
                <c:pt idx="79794">
                  <c:v>118</c:v>
                </c:pt>
                <c:pt idx="79795">
                  <c:v>118</c:v>
                </c:pt>
                <c:pt idx="79796">
                  <c:v>118.1</c:v>
                </c:pt>
                <c:pt idx="79797">
                  <c:v>118.1</c:v>
                </c:pt>
                <c:pt idx="79798">
                  <c:v>118.1</c:v>
                </c:pt>
                <c:pt idx="79799">
                  <c:v>118.1</c:v>
                </c:pt>
                <c:pt idx="79800">
                  <c:v>118.1</c:v>
                </c:pt>
                <c:pt idx="79801">
                  <c:v>118.1</c:v>
                </c:pt>
                <c:pt idx="79802">
                  <c:v>118.2</c:v>
                </c:pt>
                <c:pt idx="79803">
                  <c:v>118.2</c:v>
                </c:pt>
                <c:pt idx="79804">
                  <c:v>118.2</c:v>
                </c:pt>
                <c:pt idx="79805">
                  <c:v>118.2</c:v>
                </c:pt>
                <c:pt idx="79806">
                  <c:v>118.2</c:v>
                </c:pt>
                <c:pt idx="79807">
                  <c:v>118.2</c:v>
                </c:pt>
                <c:pt idx="79808">
                  <c:v>118.2</c:v>
                </c:pt>
                <c:pt idx="79809">
                  <c:v>118.3</c:v>
                </c:pt>
                <c:pt idx="79810">
                  <c:v>118.3</c:v>
                </c:pt>
                <c:pt idx="79811">
                  <c:v>118.3</c:v>
                </c:pt>
                <c:pt idx="79812">
                  <c:v>118.3</c:v>
                </c:pt>
                <c:pt idx="79813">
                  <c:v>118.3</c:v>
                </c:pt>
                <c:pt idx="79814">
                  <c:v>118.3</c:v>
                </c:pt>
                <c:pt idx="79815">
                  <c:v>118.4</c:v>
                </c:pt>
                <c:pt idx="79816">
                  <c:v>118.4</c:v>
                </c:pt>
                <c:pt idx="79817">
                  <c:v>118.4</c:v>
                </c:pt>
                <c:pt idx="79818">
                  <c:v>118.4</c:v>
                </c:pt>
                <c:pt idx="79819">
                  <c:v>118.4</c:v>
                </c:pt>
                <c:pt idx="79820">
                  <c:v>118.5</c:v>
                </c:pt>
                <c:pt idx="79821">
                  <c:v>118.5</c:v>
                </c:pt>
                <c:pt idx="79822">
                  <c:v>118.5</c:v>
                </c:pt>
                <c:pt idx="79823">
                  <c:v>118.5</c:v>
                </c:pt>
                <c:pt idx="79824">
                  <c:v>118.5</c:v>
                </c:pt>
                <c:pt idx="79825">
                  <c:v>118.5</c:v>
                </c:pt>
                <c:pt idx="79826">
                  <c:v>118.6</c:v>
                </c:pt>
                <c:pt idx="79827">
                  <c:v>118.6</c:v>
                </c:pt>
                <c:pt idx="79828">
                  <c:v>118.6</c:v>
                </c:pt>
                <c:pt idx="79829">
                  <c:v>118.6</c:v>
                </c:pt>
                <c:pt idx="79830">
                  <c:v>118.6</c:v>
                </c:pt>
                <c:pt idx="79831">
                  <c:v>118.6</c:v>
                </c:pt>
                <c:pt idx="79832">
                  <c:v>118.7</c:v>
                </c:pt>
                <c:pt idx="79833">
                  <c:v>118.7</c:v>
                </c:pt>
                <c:pt idx="79834">
                  <c:v>118.7</c:v>
                </c:pt>
                <c:pt idx="79835">
                  <c:v>118.7</c:v>
                </c:pt>
                <c:pt idx="79836">
                  <c:v>118.7</c:v>
                </c:pt>
                <c:pt idx="79837">
                  <c:v>118.7</c:v>
                </c:pt>
                <c:pt idx="79838">
                  <c:v>118.7</c:v>
                </c:pt>
                <c:pt idx="79839">
                  <c:v>118.8</c:v>
                </c:pt>
                <c:pt idx="79840">
                  <c:v>118.8</c:v>
                </c:pt>
                <c:pt idx="79841">
                  <c:v>118.8</c:v>
                </c:pt>
                <c:pt idx="79842">
                  <c:v>118.8</c:v>
                </c:pt>
                <c:pt idx="79843">
                  <c:v>118.8</c:v>
                </c:pt>
                <c:pt idx="79844">
                  <c:v>118.8</c:v>
                </c:pt>
                <c:pt idx="79845">
                  <c:v>118.8</c:v>
                </c:pt>
                <c:pt idx="79846">
                  <c:v>118.9</c:v>
                </c:pt>
                <c:pt idx="79847">
                  <c:v>118.9</c:v>
                </c:pt>
                <c:pt idx="79848">
                  <c:v>118.9</c:v>
                </c:pt>
                <c:pt idx="79849">
                  <c:v>118.9</c:v>
                </c:pt>
                <c:pt idx="79850">
                  <c:v>118.9</c:v>
                </c:pt>
                <c:pt idx="79851">
                  <c:v>118.9</c:v>
                </c:pt>
                <c:pt idx="79852">
                  <c:v>118.9</c:v>
                </c:pt>
                <c:pt idx="79853">
                  <c:v>118.9</c:v>
                </c:pt>
                <c:pt idx="79854">
                  <c:v>118.9</c:v>
                </c:pt>
                <c:pt idx="79855">
                  <c:v>118.9</c:v>
                </c:pt>
                <c:pt idx="79856">
                  <c:v>119</c:v>
                </c:pt>
                <c:pt idx="79857">
                  <c:v>119</c:v>
                </c:pt>
                <c:pt idx="79858">
                  <c:v>119</c:v>
                </c:pt>
                <c:pt idx="79859">
                  <c:v>119</c:v>
                </c:pt>
                <c:pt idx="79860">
                  <c:v>119</c:v>
                </c:pt>
                <c:pt idx="79861">
                  <c:v>119</c:v>
                </c:pt>
                <c:pt idx="79862">
                  <c:v>119</c:v>
                </c:pt>
                <c:pt idx="79863">
                  <c:v>119</c:v>
                </c:pt>
                <c:pt idx="79864">
                  <c:v>119</c:v>
                </c:pt>
                <c:pt idx="79865">
                  <c:v>119.1</c:v>
                </c:pt>
                <c:pt idx="79866">
                  <c:v>119.1</c:v>
                </c:pt>
                <c:pt idx="79867">
                  <c:v>119.1</c:v>
                </c:pt>
                <c:pt idx="79868">
                  <c:v>119.1</c:v>
                </c:pt>
                <c:pt idx="79869">
                  <c:v>119.1</c:v>
                </c:pt>
                <c:pt idx="79870">
                  <c:v>119.1</c:v>
                </c:pt>
                <c:pt idx="79871">
                  <c:v>119.1</c:v>
                </c:pt>
                <c:pt idx="79872">
                  <c:v>119.1</c:v>
                </c:pt>
                <c:pt idx="79873">
                  <c:v>119.1</c:v>
                </c:pt>
                <c:pt idx="79874">
                  <c:v>119.1</c:v>
                </c:pt>
                <c:pt idx="79875">
                  <c:v>119.2</c:v>
                </c:pt>
                <c:pt idx="79876">
                  <c:v>119.2</c:v>
                </c:pt>
                <c:pt idx="79877">
                  <c:v>119.2</c:v>
                </c:pt>
                <c:pt idx="79878">
                  <c:v>119.2</c:v>
                </c:pt>
                <c:pt idx="79879">
                  <c:v>119.2</c:v>
                </c:pt>
                <c:pt idx="79880">
                  <c:v>119.2</c:v>
                </c:pt>
                <c:pt idx="79881">
                  <c:v>119.2</c:v>
                </c:pt>
                <c:pt idx="79882">
                  <c:v>119.2</c:v>
                </c:pt>
                <c:pt idx="79883">
                  <c:v>119.2</c:v>
                </c:pt>
                <c:pt idx="79884">
                  <c:v>119.2</c:v>
                </c:pt>
                <c:pt idx="79885">
                  <c:v>119.2</c:v>
                </c:pt>
                <c:pt idx="79886">
                  <c:v>119.2</c:v>
                </c:pt>
                <c:pt idx="79887">
                  <c:v>119.3</c:v>
                </c:pt>
                <c:pt idx="79888">
                  <c:v>119.3</c:v>
                </c:pt>
                <c:pt idx="79889">
                  <c:v>119.3</c:v>
                </c:pt>
                <c:pt idx="79890">
                  <c:v>119.3</c:v>
                </c:pt>
                <c:pt idx="79891">
                  <c:v>119.3</c:v>
                </c:pt>
                <c:pt idx="79892">
                  <c:v>119.3</c:v>
                </c:pt>
                <c:pt idx="79893">
                  <c:v>119.3</c:v>
                </c:pt>
                <c:pt idx="79894">
                  <c:v>119.3</c:v>
                </c:pt>
                <c:pt idx="79895">
                  <c:v>119.3</c:v>
                </c:pt>
                <c:pt idx="79896">
                  <c:v>119.3</c:v>
                </c:pt>
                <c:pt idx="79897">
                  <c:v>119.3</c:v>
                </c:pt>
                <c:pt idx="79898">
                  <c:v>119.3</c:v>
                </c:pt>
                <c:pt idx="79899">
                  <c:v>119.3</c:v>
                </c:pt>
                <c:pt idx="79900">
                  <c:v>119.3</c:v>
                </c:pt>
                <c:pt idx="79901">
                  <c:v>119.3</c:v>
                </c:pt>
                <c:pt idx="79902">
                  <c:v>119.3</c:v>
                </c:pt>
                <c:pt idx="79903">
                  <c:v>119.3</c:v>
                </c:pt>
                <c:pt idx="79904">
                  <c:v>119.3</c:v>
                </c:pt>
                <c:pt idx="79905">
                  <c:v>119.3</c:v>
                </c:pt>
                <c:pt idx="79906">
                  <c:v>119.3</c:v>
                </c:pt>
                <c:pt idx="79907">
                  <c:v>119.3</c:v>
                </c:pt>
                <c:pt idx="79908">
                  <c:v>119.3</c:v>
                </c:pt>
                <c:pt idx="79909">
                  <c:v>119.3</c:v>
                </c:pt>
                <c:pt idx="79910">
                  <c:v>119.3</c:v>
                </c:pt>
                <c:pt idx="79911">
                  <c:v>119.3</c:v>
                </c:pt>
                <c:pt idx="79912">
                  <c:v>119.4</c:v>
                </c:pt>
                <c:pt idx="79913">
                  <c:v>119.4</c:v>
                </c:pt>
                <c:pt idx="79914">
                  <c:v>119.3</c:v>
                </c:pt>
                <c:pt idx="79915">
                  <c:v>119.4</c:v>
                </c:pt>
                <c:pt idx="79916">
                  <c:v>119.3</c:v>
                </c:pt>
                <c:pt idx="79917">
                  <c:v>119.4</c:v>
                </c:pt>
                <c:pt idx="79918">
                  <c:v>119.4</c:v>
                </c:pt>
                <c:pt idx="79919">
                  <c:v>119.4</c:v>
                </c:pt>
                <c:pt idx="79920">
                  <c:v>119.4</c:v>
                </c:pt>
                <c:pt idx="79921">
                  <c:v>119.3</c:v>
                </c:pt>
                <c:pt idx="79922">
                  <c:v>119.3</c:v>
                </c:pt>
                <c:pt idx="79923">
                  <c:v>119.3</c:v>
                </c:pt>
                <c:pt idx="79924">
                  <c:v>119.3</c:v>
                </c:pt>
                <c:pt idx="79925">
                  <c:v>119.3</c:v>
                </c:pt>
                <c:pt idx="79926">
                  <c:v>119.3</c:v>
                </c:pt>
                <c:pt idx="79927">
                  <c:v>119.3</c:v>
                </c:pt>
                <c:pt idx="79928">
                  <c:v>119.3</c:v>
                </c:pt>
                <c:pt idx="79929">
                  <c:v>119.3</c:v>
                </c:pt>
                <c:pt idx="79930">
                  <c:v>119.3</c:v>
                </c:pt>
                <c:pt idx="79931">
                  <c:v>119.3</c:v>
                </c:pt>
                <c:pt idx="79932">
                  <c:v>119.3</c:v>
                </c:pt>
                <c:pt idx="79933">
                  <c:v>119.3</c:v>
                </c:pt>
                <c:pt idx="79934">
                  <c:v>119.3</c:v>
                </c:pt>
                <c:pt idx="79935">
                  <c:v>119.3</c:v>
                </c:pt>
                <c:pt idx="79936">
                  <c:v>119.3</c:v>
                </c:pt>
                <c:pt idx="79937">
                  <c:v>119.3</c:v>
                </c:pt>
                <c:pt idx="79938">
                  <c:v>119.3</c:v>
                </c:pt>
                <c:pt idx="79939">
                  <c:v>119.3</c:v>
                </c:pt>
                <c:pt idx="79940">
                  <c:v>119.3</c:v>
                </c:pt>
                <c:pt idx="79941">
                  <c:v>119.3</c:v>
                </c:pt>
                <c:pt idx="79942">
                  <c:v>119.3</c:v>
                </c:pt>
                <c:pt idx="79943">
                  <c:v>119.2</c:v>
                </c:pt>
                <c:pt idx="79944">
                  <c:v>119.2</c:v>
                </c:pt>
                <c:pt idx="79945">
                  <c:v>119.2</c:v>
                </c:pt>
                <c:pt idx="79946">
                  <c:v>119.2</c:v>
                </c:pt>
                <c:pt idx="79947">
                  <c:v>119.2</c:v>
                </c:pt>
                <c:pt idx="79948">
                  <c:v>119.2</c:v>
                </c:pt>
                <c:pt idx="79949">
                  <c:v>119.2</c:v>
                </c:pt>
                <c:pt idx="79950">
                  <c:v>119.2</c:v>
                </c:pt>
                <c:pt idx="79951">
                  <c:v>119.2</c:v>
                </c:pt>
                <c:pt idx="79952">
                  <c:v>119.2</c:v>
                </c:pt>
                <c:pt idx="79953">
                  <c:v>119.2</c:v>
                </c:pt>
                <c:pt idx="79954">
                  <c:v>119.1</c:v>
                </c:pt>
                <c:pt idx="79955">
                  <c:v>119.1</c:v>
                </c:pt>
                <c:pt idx="79956">
                  <c:v>119.1</c:v>
                </c:pt>
                <c:pt idx="79957">
                  <c:v>119.1</c:v>
                </c:pt>
                <c:pt idx="79958">
                  <c:v>119.1</c:v>
                </c:pt>
                <c:pt idx="79959">
                  <c:v>119.1</c:v>
                </c:pt>
                <c:pt idx="79960">
                  <c:v>119.1</c:v>
                </c:pt>
                <c:pt idx="79961">
                  <c:v>119.1</c:v>
                </c:pt>
                <c:pt idx="79962">
                  <c:v>119.1</c:v>
                </c:pt>
                <c:pt idx="79963">
                  <c:v>119.1</c:v>
                </c:pt>
                <c:pt idx="79964">
                  <c:v>119</c:v>
                </c:pt>
                <c:pt idx="79965">
                  <c:v>119</c:v>
                </c:pt>
                <c:pt idx="79966">
                  <c:v>119</c:v>
                </c:pt>
                <c:pt idx="79967">
                  <c:v>119</c:v>
                </c:pt>
                <c:pt idx="79968">
                  <c:v>119</c:v>
                </c:pt>
                <c:pt idx="79969">
                  <c:v>119</c:v>
                </c:pt>
                <c:pt idx="79970">
                  <c:v>119</c:v>
                </c:pt>
                <c:pt idx="79971">
                  <c:v>118.9</c:v>
                </c:pt>
                <c:pt idx="79972">
                  <c:v>118.9</c:v>
                </c:pt>
                <c:pt idx="79973">
                  <c:v>118.9</c:v>
                </c:pt>
                <c:pt idx="79974">
                  <c:v>118.9</c:v>
                </c:pt>
                <c:pt idx="79975">
                  <c:v>118.9</c:v>
                </c:pt>
                <c:pt idx="79976">
                  <c:v>118.9</c:v>
                </c:pt>
                <c:pt idx="79977">
                  <c:v>118.8</c:v>
                </c:pt>
                <c:pt idx="79978">
                  <c:v>118.8</c:v>
                </c:pt>
                <c:pt idx="79979">
                  <c:v>118.8</c:v>
                </c:pt>
                <c:pt idx="79980">
                  <c:v>118.8</c:v>
                </c:pt>
                <c:pt idx="79981">
                  <c:v>118.8</c:v>
                </c:pt>
                <c:pt idx="79982">
                  <c:v>118.8</c:v>
                </c:pt>
                <c:pt idx="79983">
                  <c:v>118.8</c:v>
                </c:pt>
                <c:pt idx="79984">
                  <c:v>118.7</c:v>
                </c:pt>
                <c:pt idx="79985">
                  <c:v>118.7</c:v>
                </c:pt>
                <c:pt idx="79986">
                  <c:v>118.7</c:v>
                </c:pt>
                <c:pt idx="79987">
                  <c:v>118.7</c:v>
                </c:pt>
                <c:pt idx="79988">
                  <c:v>118.7</c:v>
                </c:pt>
                <c:pt idx="79989">
                  <c:v>118.7</c:v>
                </c:pt>
                <c:pt idx="79990">
                  <c:v>118.7</c:v>
                </c:pt>
                <c:pt idx="79991">
                  <c:v>118.6</c:v>
                </c:pt>
                <c:pt idx="79992">
                  <c:v>118.6</c:v>
                </c:pt>
                <c:pt idx="79993">
                  <c:v>118.6</c:v>
                </c:pt>
                <c:pt idx="79994">
                  <c:v>118.6</c:v>
                </c:pt>
                <c:pt idx="79995">
                  <c:v>118.6</c:v>
                </c:pt>
                <c:pt idx="79996">
                  <c:v>118.6</c:v>
                </c:pt>
                <c:pt idx="79997">
                  <c:v>118.6</c:v>
                </c:pt>
                <c:pt idx="79998">
                  <c:v>118.5</c:v>
                </c:pt>
                <c:pt idx="79999">
                  <c:v>118.5</c:v>
                </c:pt>
                <c:pt idx="80000">
                  <c:v>118.5</c:v>
                </c:pt>
                <c:pt idx="80001">
                  <c:v>118.5</c:v>
                </c:pt>
                <c:pt idx="80002">
                  <c:v>118.5</c:v>
                </c:pt>
                <c:pt idx="80003">
                  <c:v>118.5</c:v>
                </c:pt>
                <c:pt idx="80004">
                  <c:v>118.4</c:v>
                </c:pt>
                <c:pt idx="80005">
                  <c:v>118.4</c:v>
                </c:pt>
                <c:pt idx="80006">
                  <c:v>118.4</c:v>
                </c:pt>
                <c:pt idx="80007">
                  <c:v>118.4</c:v>
                </c:pt>
                <c:pt idx="80008">
                  <c:v>118.4</c:v>
                </c:pt>
                <c:pt idx="80009">
                  <c:v>118.4</c:v>
                </c:pt>
                <c:pt idx="80010">
                  <c:v>118.4</c:v>
                </c:pt>
                <c:pt idx="80011">
                  <c:v>118.3</c:v>
                </c:pt>
                <c:pt idx="80012">
                  <c:v>118.3</c:v>
                </c:pt>
                <c:pt idx="80013">
                  <c:v>118.3</c:v>
                </c:pt>
                <c:pt idx="80014">
                  <c:v>118.3</c:v>
                </c:pt>
                <c:pt idx="80015">
                  <c:v>118.3</c:v>
                </c:pt>
                <c:pt idx="80016">
                  <c:v>118.3</c:v>
                </c:pt>
                <c:pt idx="80017">
                  <c:v>118.2</c:v>
                </c:pt>
                <c:pt idx="80018">
                  <c:v>118.2</c:v>
                </c:pt>
                <c:pt idx="80019">
                  <c:v>118.2</c:v>
                </c:pt>
                <c:pt idx="80020">
                  <c:v>118.2</c:v>
                </c:pt>
                <c:pt idx="80021">
                  <c:v>118.2</c:v>
                </c:pt>
                <c:pt idx="80022">
                  <c:v>118.2</c:v>
                </c:pt>
                <c:pt idx="80023">
                  <c:v>118.2</c:v>
                </c:pt>
                <c:pt idx="80024">
                  <c:v>118.1</c:v>
                </c:pt>
                <c:pt idx="80025">
                  <c:v>118.1</c:v>
                </c:pt>
                <c:pt idx="80026">
                  <c:v>118.1</c:v>
                </c:pt>
                <c:pt idx="80027">
                  <c:v>118.1</c:v>
                </c:pt>
                <c:pt idx="80028">
                  <c:v>118.1</c:v>
                </c:pt>
                <c:pt idx="80029">
                  <c:v>118.1</c:v>
                </c:pt>
                <c:pt idx="80030">
                  <c:v>118.1</c:v>
                </c:pt>
                <c:pt idx="80031">
                  <c:v>118</c:v>
                </c:pt>
                <c:pt idx="80032">
                  <c:v>118</c:v>
                </c:pt>
                <c:pt idx="80033">
                  <c:v>118</c:v>
                </c:pt>
                <c:pt idx="80034">
                  <c:v>118</c:v>
                </c:pt>
                <c:pt idx="80035">
                  <c:v>118</c:v>
                </c:pt>
                <c:pt idx="80036">
                  <c:v>118</c:v>
                </c:pt>
                <c:pt idx="80037">
                  <c:v>117.9</c:v>
                </c:pt>
                <c:pt idx="80038">
                  <c:v>117.9</c:v>
                </c:pt>
                <c:pt idx="80039">
                  <c:v>117.9</c:v>
                </c:pt>
                <c:pt idx="80040">
                  <c:v>117.9</c:v>
                </c:pt>
                <c:pt idx="80041">
                  <c:v>117.9</c:v>
                </c:pt>
                <c:pt idx="80042">
                  <c:v>117.9</c:v>
                </c:pt>
                <c:pt idx="80043">
                  <c:v>117.8</c:v>
                </c:pt>
                <c:pt idx="80044">
                  <c:v>117.8</c:v>
                </c:pt>
                <c:pt idx="80045">
                  <c:v>117.8</c:v>
                </c:pt>
                <c:pt idx="80046">
                  <c:v>117.8</c:v>
                </c:pt>
                <c:pt idx="80047">
                  <c:v>117.8</c:v>
                </c:pt>
                <c:pt idx="80048">
                  <c:v>117.8</c:v>
                </c:pt>
                <c:pt idx="80049">
                  <c:v>117.8</c:v>
                </c:pt>
                <c:pt idx="80050">
                  <c:v>117.8</c:v>
                </c:pt>
                <c:pt idx="80051">
                  <c:v>117.7</c:v>
                </c:pt>
                <c:pt idx="80052">
                  <c:v>117.7</c:v>
                </c:pt>
                <c:pt idx="80053">
                  <c:v>117.7</c:v>
                </c:pt>
                <c:pt idx="80054">
                  <c:v>117.7</c:v>
                </c:pt>
                <c:pt idx="80055">
                  <c:v>117.7</c:v>
                </c:pt>
                <c:pt idx="80056">
                  <c:v>117.7</c:v>
                </c:pt>
                <c:pt idx="80057">
                  <c:v>117.7</c:v>
                </c:pt>
                <c:pt idx="80058">
                  <c:v>117.6</c:v>
                </c:pt>
                <c:pt idx="80059">
                  <c:v>117.6</c:v>
                </c:pt>
                <c:pt idx="80060">
                  <c:v>117.6</c:v>
                </c:pt>
                <c:pt idx="80061">
                  <c:v>117.6</c:v>
                </c:pt>
                <c:pt idx="80062">
                  <c:v>117.6</c:v>
                </c:pt>
                <c:pt idx="80063">
                  <c:v>117.6</c:v>
                </c:pt>
                <c:pt idx="80064">
                  <c:v>117.6</c:v>
                </c:pt>
                <c:pt idx="80065">
                  <c:v>117.6</c:v>
                </c:pt>
                <c:pt idx="80066">
                  <c:v>117.6</c:v>
                </c:pt>
                <c:pt idx="80067">
                  <c:v>117.6</c:v>
                </c:pt>
                <c:pt idx="80068">
                  <c:v>117.5</c:v>
                </c:pt>
                <c:pt idx="80069">
                  <c:v>117.5</c:v>
                </c:pt>
                <c:pt idx="80070">
                  <c:v>117.5</c:v>
                </c:pt>
                <c:pt idx="80071">
                  <c:v>117.5</c:v>
                </c:pt>
                <c:pt idx="80072">
                  <c:v>117.5</c:v>
                </c:pt>
                <c:pt idx="80073">
                  <c:v>117.5</c:v>
                </c:pt>
                <c:pt idx="80074">
                  <c:v>117.5</c:v>
                </c:pt>
                <c:pt idx="80075">
                  <c:v>117.5</c:v>
                </c:pt>
                <c:pt idx="80076">
                  <c:v>117.5</c:v>
                </c:pt>
                <c:pt idx="80077">
                  <c:v>117.5</c:v>
                </c:pt>
                <c:pt idx="80078">
                  <c:v>117.4</c:v>
                </c:pt>
                <c:pt idx="80079">
                  <c:v>117.4</c:v>
                </c:pt>
                <c:pt idx="80080">
                  <c:v>117.4</c:v>
                </c:pt>
                <c:pt idx="80081">
                  <c:v>117.4</c:v>
                </c:pt>
                <c:pt idx="80082">
                  <c:v>117.4</c:v>
                </c:pt>
                <c:pt idx="80083">
                  <c:v>117.4</c:v>
                </c:pt>
                <c:pt idx="80084">
                  <c:v>117.4</c:v>
                </c:pt>
                <c:pt idx="80085">
                  <c:v>117.4</c:v>
                </c:pt>
                <c:pt idx="80086">
                  <c:v>117.4</c:v>
                </c:pt>
                <c:pt idx="80087">
                  <c:v>117.4</c:v>
                </c:pt>
                <c:pt idx="80088">
                  <c:v>117.4</c:v>
                </c:pt>
                <c:pt idx="80089">
                  <c:v>117.4</c:v>
                </c:pt>
                <c:pt idx="80090">
                  <c:v>117.4</c:v>
                </c:pt>
                <c:pt idx="80091">
                  <c:v>117.4</c:v>
                </c:pt>
                <c:pt idx="80092">
                  <c:v>117.4</c:v>
                </c:pt>
                <c:pt idx="80093">
                  <c:v>117.4</c:v>
                </c:pt>
                <c:pt idx="80094">
                  <c:v>117.4</c:v>
                </c:pt>
                <c:pt idx="80095">
                  <c:v>117.3</c:v>
                </c:pt>
                <c:pt idx="80096">
                  <c:v>117.3</c:v>
                </c:pt>
                <c:pt idx="80097">
                  <c:v>117.3</c:v>
                </c:pt>
                <c:pt idx="80098">
                  <c:v>117.3</c:v>
                </c:pt>
                <c:pt idx="80099">
                  <c:v>117.3</c:v>
                </c:pt>
                <c:pt idx="80100">
                  <c:v>117.3</c:v>
                </c:pt>
                <c:pt idx="80101">
                  <c:v>117.3</c:v>
                </c:pt>
                <c:pt idx="80102">
                  <c:v>117.3</c:v>
                </c:pt>
                <c:pt idx="80103">
                  <c:v>117.3</c:v>
                </c:pt>
                <c:pt idx="80104">
                  <c:v>117.3</c:v>
                </c:pt>
                <c:pt idx="80105">
                  <c:v>117.3</c:v>
                </c:pt>
                <c:pt idx="80106">
                  <c:v>117.3</c:v>
                </c:pt>
                <c:pt idx="80107">
                  <c:v>117.3</c:v>
                </c:pt>
                <c:pt idx="80108">
                  <c:v>117.3</c:v>
                </c:pt>
                <c:pt idx="80109">
                  <c:v>117.3</c:v>
                </c:pt>
                <c:pt idx="80110">
                  <c:v>117.3</c:v>
                </c:pt>
                <c:pt idx="80111">
                  <c:v>117.3</c:v>
                </c:pt>
                <c:pt idx="80112">
                  <c:v>117.3</c:v>
                </c:pt>
                <c:pt idx="80113">
                  <c:v>117.3</c:v>
                </c:pt>
                <c:pt idx="80114">
                  <c:v>117.3</c:v>
                </c:pt>
                <c:pt idx="80115">
                  <c:v>117.3</c:v>
                </c:pt>
                <c:pt idx="80116">
                  <c:v>117.3</c:v>
                </c:pt>
                <c:pt idx="80117">
                  <c:v>117.3</c:v>
                </c:pt>
                <c:pt idx="80118">
                  <c:v>117.3</c:v>
                </c:pt>
                <c:pt idx="80119">
                  <c:v>117.3</c:v>
                </c:pt>
                <c:pt idx="80120">
                  <c:v>117.3</c:v>
                </c:pt>
                <c:pt idx="80121">
                  <c:v>117.3</c:v>
                </c:pt>
                <c:pt idx="80122">
                  <c:v>117.3</c:v>
                </c:pt>
                <c:pt idx="80123">
                  <c:v>117.3</c:v>
                </c:pt>
                <c:pt idx="80124">
                  <c:v>117.3</c:v>
                </c:pt>
                <c:pt idx="80125">
                  <c:v>117.3</c:v>
                </c:pt>
                <c:pt idx="80126">
                  <c:v>117.3</c:v>
                </c:pt>
                <c:pt idx="80127">
                  <c:v>117.3</c:v>
                </c:pt>
                <c:pt idx="80128">
                  <c:v>117.3</c:v>
                </c:pt>
                <c:pt idx="80129">
                  <c:v>117.3</c:v>
                </c:pt>
                <c:pt idx="80130">
                  <c:v>117.3</c:v>
                </c:pt>
                <c:pt idx="80131">
                  <c:v>117.3</c:v>
                </c:pt>
                <c:pt idx="80132">
                  <c:v>117.3</c:v>
                </c:pt>
                <c:pt idx="80133">
                  <c:v>117.3</c:v>
                </c:pt>
                <c:pt idx="80134">
                  <c:v>117.3</c:v>
                </c:pt>
                <c:pt idx="80135">
                  <c:v>117.3</c:v>
                </c:pt>
                <c:pt idx="80136">
                  <c:v>117.3</c:v>
                </c:pt>
                <c:pt idx="80137">
                  <c:v>117.3</c:v>
                </c:pt>
                <c:pt idx="80138">
                  <c:v>117.3</c:v>
                </c:pt>
                <c:pt idx="80139">
                  <c:v>117.4</c:v>
                </c:pt>
                <c:pt idx="80140">
                  <c:v>117.4</c:v>
                </c:pt>
                <c:pt idx="80141">
                  <c:v>117.4</c:v>
                </c:pt>
                <c:pt idx="80142">
                  <c:v>117.4</c:v>
                </c:pt>
                <c:pt idx="80143">
                  <c:v>117.4</c:v>
                </c:pt>
                <c:pt idx="80144">
                  <c:v>117.4</c:v>
                </c:pt>
                <c:pt idx="80145">
                  <c:v>117.4</c:v>
                </c:pt>
                <c:pt idx="80146">
                  <c:v>117.4</c:v>
                </c:pt>
                <c:pt idx="80147">
                  <c:v>117.4</c:v>
                </c:pt>
                <c:pt idx="80148">
                  <c:v>117.4</c:v>
                </c:pt>
                <c:pt idx="80149">
                  <c:v>117.4</c:v>
                </c:pt>
                <c:pt idx="80150">
                  <c:v>117.4</c:v>
                </c:pt>
                <c:pt idx="80151">
                  <c:v>117.4</c:v>
                </c:pt>
                <c:pt idx="80152">
                  <c:v>117.4</c:v>
                </c:pt>
                <c:pt idx="80153">
                  <c:v>117.4</c:v>
                </c:pt>
                <c:pt idx="80154">
                  <c:v>117.4</c:v>
                </c:pt>
                <c:pt idx="80155">
                  <c:v>117.5</c:v>
                </c:pt>
                <c:pt idx="80156">
                  <c:v>117.5</c:v>
                </c:pt>
                <c:pt idx="80157">
                  <c:v>117.5</c:v>
                </c:pt>
                <c:pt idx="80158">
                  <c:v>117.5</c:v>
                </c:pt>
                <c:pt idx="80159">
                  <c:v>117.5</c:v>
                </c:pt>
                <c:pt idx="80160">
                  <c:v>117.5</c:v>
                </c:pt>
                <c:pt idx="80161">
                  <c:v>117.5</c:v>
                </c:pt>
                <c:pt idx="80162">
                  <c:v>117.5</c:v>
                </c:pt>
                <c:pt idx="80163">
                  <c:v>117.5</c:v>
                </c:pt>
                <c:pt idx="80164">
                  <c:v>117.5</c:v>
                </c:pt>
                <c:pt idx="80165">
                  <c:v>117.5</c:v>
                </c:pt>
                <c:pt idx="80166">
                  <c:v>117.5</c:v>
                </c:pt>
                <c:pt idx="80167">
                  <c:v>117.6</c:v>
                </c:pt>
                <c:pt idx="80168">
                  <c:v>117.6</c:v>
                </c:pt>
                <c:pt idx="80169">
                  <c:v>117.6</c:v>
                </c:pt>
                <c:pt idx="80170">
                  <c:v>117.6</c:v>
                </c:pt>
                <c:pt idx="80171">
                  <c:v>117.6</c:v>
                </c:pt>
                <c:pt idx="80172">
                  <c:v>117.6</c:v>
                </c:pt>
                <c:pt idx="80173">
                  <c:v>117.6</c:v>
                </c:pt>
                <c:pt idx="80174">
                  <c:v>117.7</c:v>
                </c:pt>
                <c:pt idx="80175">
                  <c:v>117.6</c:v>
                </c:pt>
                <c:pt idx="80176">
                  <c:v>117.7</c:v>
                </c:pt>
                <c:pt idx="80177">
                  <c:v>117.7</c:v>
                </c:pt>
                <c:pt idx="80178">
                  <c:v>117.7</c:v>
                </c:pt>
                <c:pt idx="80179">
                  <c:v>117.7</c:v>
                </c:pt>
                <c:pt idx="80180">
                  <c:v>117.7</c:v>
                </c:pt>
                <c:pt idx="80181">
                  <c:v>117.7</c:v>
                </c:pt>
                <c:pt idx="80182">
                  <c:v>117.7</c:v>
                </c:pt>
                <c:pt idx="80183">
                  <c:v>117.8</c:v>
                </c:pt>
                <c:pt idx="80184">
                  <c:v>117.8</c:v>
                </c:pt>
                <c:pt idx="80185">
                  <c:v>117.8</c:v>
                </c:pt>
                <c:pt idx="80186">
                  <c:v>117.8</c:v>
                </c:pt>
                <c:pt idx="80187">
                  <c:v>117.8</c:v>
                </c:pt>
                <c:pt idx="80188">
                  <c:v>117.8</c:v>
                </c:pt>
                <c:pt idx="80189">
                  <c:v>117.9</c:v>
                </c:pt>
                <c:pt idx="80190">
                  <c:v>117.9</c:v>
                </c:pt>
                <c:pt idx="80191">
                  <c:v>117.9</c:v>
                </c:pt>
                <c:pt idx="80192">
                  <c:v>117.9</c:v>
                </c:pt>
                <c:pt idx="80193">
                  <c:v>117.9</c:v>
                </c:pt>
                <c:pt idx="80194">
                  <c:v>117.9</c:v>
                </c:pt>
                <c:pt idx="80195">
                  <c:v>117.9</c:v>
                </c:pt>
                <c:pt idx="80196">
                  <c:v>118</c:v>
                </c:pt>
                <c:pt idx="80197">
                  <c:v>118</c:v>
                </c:pt>
                <c:pt idx="80198">
                  <c:v>118</c:v>
                </c:pt>
                <c:pt idx="80199">
                  <c:v>118</c:v>
                </c:pt>
                <c:pt idx="80200">
                  <c:v>118</c:v>
                </c:pt>
                <c:pt idx="80201">
                  <c:v>118</c:v>
                </c:pt>
                <c:pt idx="80202">
                  <c:v>118</c:v>
                </c:pt>
                <c:pt idx="80203">
                  <c:v>118.1</c:v>
                </c:pt>
                <c:pt idx="80204">
                  <c:v>118.1</c:v>
                </c:pt>
                <c:pt idx="80205">
                  <c:v>118.1</c:v>
                </c:pt>
                <c:pt idx="80206">
                  <c:v>118.1</c:v>
                </c:pt>
                <c:pt idx="80207">
                  <c:v>118.1</c:v>
                </c:pt>
                <c:pt idx="80208">
                  <c:v>118.1</c:v>
                </c:pt>
                <c:pt idx="80209">
                  <c:v>118.2</c:v>
                </c:pt>
                <c:pt idx="80210">
                  <c:v>118.1</c:v>
                </c:pt>
                <c:pt idx="80211">
                  <c:v>118.2</c:v>
                </c:pt>
                <c:pt idx="80212">
                  <c:v>118.2</c:v>
                </c:pt>
                <c:pt idx="80213">
                  <c:v>118.2</c:v>
                </c:pt>
                <c:pt idx="80214">
                  <c:v>118.2</c:v>
                </c:pt>
                <c:pt idx="80215">
                  <c:v>118.2</c:v>
                </c:pt>
                <c:pt idx="80216">
                  <c:v>118.2</c:v>
                </c:pt>
                <c:pt idx="80217">
                  <c:v>118.2</c:v>
                </c:pt>
                <c:pt idx="80218">
                  <c:v>118.3</c:v>
                </c:pt>
                <c:pt idx="80219">
                  <c:v>118.3</c:v>
                </c:pt>
                <c:pt idx="80220">
                  <c:v>118.3</c:v>
                </c:pt>
                <c:pt idx="80221">
                  <c:v>118.3</c:v>
                </c:pt>
                <c:pt idx="80222">
                  <c:v>118.3</c:v>
                </c:pt>
                <c:pt idx="80223">
                  <c:v>118.3</c:v>
                </c:pt>
                <c:pt idx="80224">
                  <c:v>118.4</c:v>
                </c:pt>
                <c:pt idx="80225">
                  <c:v>118.4</c:v>
                </c:pt>
                <c:pt idx="80226">
                  <c:v>118.4</c:v>
                </c:pt>
                <c:pt idx="80227">
                  <c:v>118.4</c:v>
                </c:pt>
                <c:pt idx="80228">
                  <c:v>118.4</c:v>
                </c:pt>
                <c:pt idx="80229">
                  <c:v>118.4</c:v>
                </c:pt>
                <c:pt idx="80230">
                  <c:v>118.5</c:v>
                </c:pt>
                <c:pt idx="80231">
                  <c:v>118.5</c:v>
                </c:pt>
                <c:pt idx="80232">
                  <c:v>118.5</c:v>
                </c:pt>
                <c:pt idx="80233">
                  <c:v>118.5</c:v>
                </c:pt>
                <c:pt idx="80234">
                  <c:v>118.6</c:v>
                </c:pt>
                <c:pt idx="80235">
                  <c:v>118.5</c:v>
                </c:pt>
                <c:pt idx="80236">
                  <c:v>118.6</c:v>
                </c:pt>
                <c:pt idx="80237">
                  <c:v>118.6</c:v>
                </c:pt>
                <c:pt idx="80238">
                  <c:v>118.6</c:v>
                </c:pt>
                <c:pt idx="80239">
                  <c:v>118.6</c:v>
                </c:pt>
                <c:pt idx="80240">
                  <c:v>118.6</c:v>
                </c:pt>
                <c:pt idx="80241">
                  <c:v>118.7</c:v>
                </c:pt>
                <c:pt idx="80242">
                  <c:v>118.7</c:v>
                </c:pt>
                <c:pt idx="80243">
                  <c:v>118.7</c:v>
                </c:pt>
                <c:pt idx="80244">
                  <c:v>118.7</c:v>
                </c:pt>
                <c:pt idx="80245">
                  <c:v>118.7</c:v>
                </c:pt>
                <c:pt idx="80246">
                  <c:v>118.8</c:v>
                </c:pt>
                <c:pt idx="80247">
                  <c:v>118.8</c:v>
                </c:pt>
                <c:pt idx="80248">
                  <c:v>118.8</c:v>
                </c:pt>
                <c:pt idx="80249">
                  <c:v>118.8</c:v>
                </c:pt>
                <c:pt idx="80250">
                  <c:v>118.8</c:v>
                </c:pt>
                <c:pt idx="80251">
                  <c:v>118.9</c:v>
                </c:pt>
                <c:pt idx="80252">
                  <c:v>118.9</c:v>
                </c:pt>
                <c:pt idx="80253">
                  <c:v>118.9</c:v>
                </c:pt>
                <c:pt idx="80254">
                  <c:v>118.9</c:v>
                </c:pt>
                <c:pt idx="80255">
                  <c:v>118.9</c:v>
                </c:pt>
                <c:pt idx="80256">
                  <c:v>118.9</c:v>
                </c:pt>
                <c:pt idx="80257">
                  <c:v>119</c:v>
                </c:pt>
                <c:pt idx="80258">
                  <c:v>119</c:v>
                </c:pt>
                <c:pt idx="80259">
                  <c:v>119</c:v>
                </c:pt>
                <c:pt idx="80260">
                  <c:v>119</c:v>
                </c:pt>
                <c:pt idx="80261">
                  <c:v>119</c:v>
                </c:pt>
                <c:pt idx="80262">
                  <c:v>119</c:v>
                </c:pt>
                <c:pt idx="80263">
                  <c:v>119.1</c:v>
                </c:pt>
                <c:pt idx="80264">
                  <c:v>119.1</c:v>
                </c:pt>
                <c:pt idx="80265">
                  <c:v>119.1</c:v>
                </c:pt>
                <c:pt idx="80266">
                  <c:v>119.1</c:v>
                </c:pt>
                <c:pt idx="80267">
                  <c:v>119.1</c:v>
                </c:pt>
                <c:pt idx="80268">
                  <c:v>119.1</c:v>
                </c:pt>
                <c:pt idx="80269">
                  <c:v>119.1</c:v>
                </c:pt>
                <c:pt idx="80270">
                  <c:v>119.1</c:v>
                </c:pt>
                <c:pt idx="80271">
                  <c:v>119.2</c:v>
                </c:pt>
                <c:pt idx="80272">
                  <c:v>119.2</c:v>
                </c:pt>
                <c:pt idx="80273">
                  <c:v>119.2</c:v>
                </c:pt>
                <c:pt idx="80274">
                  <c:v>119.2</c:v>
                </c:pt>
                <c:pt idx="80275">
                  <c:v>119.2</c:v>
                </c:pt>
                <c:pt idx="80276">
                  <c:v>119.2</c:v>
                </c:pt>
                <c:pt idx="80277">
                  <c:v>119.2</c:v>
                </c:pt>
                <c:pt idx="80278">
                  <c:v>119.2</c:v>
                </c:pt>
                <c:pt idx="80279">
                  <c:v>119.3</c:v>
                </c:pt>
                <c:pt idx="80280">
                  <c:v>119.3</c:v>
                </c:pt>
                <c:pt idx="80281">
                  <c:v>119.3</c:v>
                </c:pt>
                <c:pt idx="80282">
                  <c:v>119.3</c:v>
                </c:pt>
                <c:pt idx="80283">
                  <c:v>119.3</c:v>
                </c:pt>
                <c:pt idx="80284">
                  <c:v>119.3</c:v>
                </c:pt>
                <c:pt idx="80285">
                  <c:v>119.3</c:v>
                </c:pt>
                <c:pt idx="80286">
                  <c:v>119.3</c:v>
                </c:pt>
                <c:pt idx="80287">
                  <c:v>119.3</c:v>
                </c:pt>
                <c:pt idx="80288">
                  <c:v>119.3</c:v>
                </c:pt>
                <c:pt idx="80289">
                  <c:v>119.4</c:v>
                </c:pt>
                <c:pt idx="80290">
                  <c:v>119.4</c:v>
                </c:pt>
                <c:pt idx="80291">
                  <c:v>119.4</c:v>
                </c:pt>
                <c:pt idx="80292">
                  <c:v>119.4</c:v>
                </c:pt>
                <c:pt idx="80293">
                  <c:v>119.4</c:v>
                </c:pt>
                <c:pt idx="80294">
                  <c:v>119.4</c:v>
                </c:pt>
                <c:pt idx="80295">
                  <c:v>119.4</c:v>
                </c:pt>
                <c:pt idx="80296">
                  <c:v>119.4</c:v>
                </c:pt>
                <c:pt idx="80297">
                  <c:v>119.4</c:v>
                </c:pt>
                <c:pt idx="80298">
                  <c:v>119.5</c:v>
                </c:pt>
                <c:pt idx="80299">
                  <c:v>119.5</c:v>
                </c:pt>
                <c:pt idx="80300">
                  <c:v>119.5</c:v>
                </c:pt>
                <c:pt idx="80301">
                  <c:v>119.5</c:v>
                </c:pt>
                <c:pt idx="80302">
                  <c:v>119.5</c:v>
                </c:pt>
                <c:pt idx="80303">
                  <c:v>119.5</c:v>
                </c:pt>
                <c:pt idx="80304">
                  <c:v>119.5</c:v>
                </c:pt>
                <c:pt idx="80305">
                  <c:v>119.5</c:v>
                </c:pt>
                <c:pt idx="80306">
                  <c:v>119.5</c:v>
                </c:pt>
                <c:pt idx="80307">
                  <c:v>119.5</c:v>
                </c:pt>
                <c:pt idx="80308">
                  <c:v>119.5</c:v>
                </c:pt>
                <c:pt idx="80309">
                  <c:v>119.5</c:v>
                </c:pt>
                <c:pt idx="80310">
                  <c:v>119.5</c:v>
                </c:pt>
                <c:pt idx="80311">
                  <c:v>119.5</c:v>
                </c:pt>
                <c:pt idx="80312">
                  <c:v>119.5</c:v>
                </c:pt>
                <c:pt idx="80313">
                  <c:v>119.5</c:v>
                </c:pt>
                <c:pt idx="80314">
                  <c:v>119.5</c:v>
                </c:pt>
                <c:pt idx="80315">
                  <c:v>119.5</c:v>
                </c:pt>
                <c:pt idx="80316">
                  <c:v>119.5</c:v>
                </c:pt>
                <c:pt idx="80317">
                  <c:v>119.5</c:v>
                </c:pt>
                <c:pt idx="80318">
                  <c:v>119.5</c:v>
                </c:pt>
                <c:pt idx="80319">
                  <c:v>119.5</c:v>
                </c:pt>
                <c:pt idx="80320">
                  <c:v>119.6</c:v>
                </c:pt>
                <c:pt idx="80321">
                  <c:v>119.5</c:v>
                </c:pt>
                <c:pt idx="80322">
                  <c:v>119.6</c:v>
                </c:pt>
                <c:pt idx="80323">
                  <c:v>119.6</c:v>
                </c:pt>
                <c:pt idx="80324">
                  <c:v>119.6</c:v>
                </c:pt>
                <c:pt idx="80325">
                  <c:v>119.6</c:v>
                </c:pt>
                <c:pt idx="80326">
                  <c:v>119.6</c:v>
                </c:pt>
                <c:pt idx="80327">
                  <c:v>119.6</c:v>
                </c:pt>
                <c:pt idx="80328">
                  <c:v>119.6</c:v>
                </c:pt>
                <c:pt idx="80329">
                  <c:v>119.6</c:v>
                </c:pt>
                <c:pt idx="80330">
                  <c:v>119.6</c:v>
                </c:pt>
                <c:pt idx="80331">
                  <c:v>119.6</c:v>
                </c:pt>
                <c:pt idx="80332">
                  <c:v>119.6</c:v>
                </c:pt>
                <c:pt idx="80333">
                  <c:v>119.6</c:v>
                </c:pt>
                <c:pt idx="80334">
                  <c:v>119.6</c:v>
                </c:pt>
                <c:pt idx="80335">
                  <c:v>119.5</c:v>
                </c:pt>
                <c:pt idx="80336">
                  <c:v>119.6</c:v>
                </c:pt>
                <c:pt idx="80337">
                  <c:v>119.5</c:v>
                </c:pt>
                <c:pt idx="80338">
                  <c:v>119.5</c:v>
                </c:pt>
                <c:pt idx="80339">
                  <c:v>119.5</c:v>
                </c:pt>
                <c:pt idx="80340">
                  <c:v>119.5</c:v>
                </c:pt>
                <c:pt idx="80341">
                  <c:v>119.5</c:v>
                </c:pt>
                <c:pt idx="80342">
                  <c:v>119.5</c:v>
                </c:pt>
                <c:pt idx="80343">
                  <c:v>119.5</c:v>
                </c:pt>
                <c:pt idx="80344">
                  <c:v>119.5</c:v>
                </c:pt>
                <c:pt idx="80345">
                  <c:v>119.5</c:v>
                </c:pt>
                <c:pt idx="80346">
                  <c:v>119.5</c:v>
                </c:pt>
                <c:pt idx="80347">
                  <c:v>119.5</c:v>
                </c:pt>
                <c:pt idx="80348">
                  <c:v>119.5</c:v>
                </c:pt>
                <c:pt idx="80349">
                  <c:v>119.5</c:v>
                </c:pt>
                <c:pt idx="80350">
                  <c:v>119.5</c:v>
                </c:pt>
                <c:pt idx="80351">
                  <c:v>119.5</c:v>
                </c:pt>
                <c:pt idx="80352">
                  <c:v>119.5</c:v>
                </c:pt>
                <c:pt idx="80353">
                  <c:v>119.5</c:v>
                </c:pt>
                <c:pt idx="80354">
                  <c:v>119.5</c:v>
                </c:pt>
                <c:pt idx="80355">
                  <c:v>119.5</c:v>
                </c:pt>
                <c:pt idx="80356">
                  <c:v>119.4</c:v>
                </c:pt>
                <c:pt idx="80357">
                  <c:v>119.4</c:v>
                </c:pt>
                <c:pt idx="80358">
                  <c:v>119.4</c:v>
                </c:pt>
                <c:pt idx="80359">
                  <c:v>119.4</c:v>
                </c:pt>
                <c:pt idx="80360">
                  <c:v>119.4</c:v>
                </c:pt>
                <c:pt idx="80361">
                  <c:v>119.4</c:v>
                </c:pt>
                <c:pt idx="80362">
                  <c:v>119.4</c:v>
                </c:pt>
                <c:pt idx="80363">
                  <c:v>119.4</c:v>
                </c:pt>
                <c:pt idx="80364">
                  <c:v>119.4</c:v>
                </c:pt>
                <c:pt idx="80365">
                  <c:v>119.4</c:v>
                </c:pt>
                <c:pt idx="80366">
                  <c:v>119.4</c:v>
                </c:pt>
                <c:pt idx="80367">
                  <c:v>119.4</c:v>
                </c:pt>
                <c:pt idx="80368">
                  <c:v>119.4</c:v>
                </c:pt>
                <c:pt idx="80369">
                  <c:v>119.4</c:v>
                </c:pt>
                <c:pt idx="80370">
                  <c:v>119.3</c:v>
                </c:pt>
                <c:pt idx="80371">
                  <c:v>119.3</c:v>
                </c:pt>
                <c:pt idx="80372">
                  <c:v>119.3</c:v>
                </c:pt>
                <c:pt idx="80373">
                  <c:v>119.3</c:v>
                </c:pt>
                <c:pt idx="80374">
                  <c:v>119.3</c:v>
                </c:pt>
                <c:pt idx="80375">
                  <c:v>119.3</c:v>
                </c:pt>
                <c:pt idx="80376">
                  <c:v>119.3</c:v>
                </c:pt>
                <c:pt idx="80377">
                  <c:v>119.3</c:v>
                </c:pt>
                <c:pt idx="80378">
                  <c:v>119.3</c:v>
                </c:pt>
                <c:pt idx="80379">
                  <c:v>119.2</c:v>
                </c:pt>
                <c:pt idx="80380">
                  <c:v>119.2</c:v>
                </c:pt>
                <c:pt idx="80381">
                  <c:v>119.2</c:v>
                </c:pt>
                <c:pt idx="80382">
                  <c:v>119.2</c:v>
                </c:pt>
                <c:pt idx="80383">
                  <c:v>119.2</c:v>
                </c:pt>
                <c:pt idx="80384">
                  <c:v>119.2</c:v>
                </c:pt>
                <c:pt idx="80385">
                  <c:v>119.2</c:v>
                </c:pt>
                <c:pt idx="80386">
                  <c:v>119.2</c:v>
                </c:pt>
                <c:pt idx="80387">
                  <c:v>119.1</c:v>
                </c:pt>
                <c:pt idx="80388">
                  <c:v>119.1</c:v>
                </c:pt>
                <c:pt idx="80389">
                  <c:v>119.1</c:v>
                </c:pt>
                <c:pt idx="80390">
                  <c:v>119.1</c:v>
                </c:pt>
                <c:pt idx="80391">
                  <c:v>119.1</c:v>
                </c:pt>
                <c:pt idx="80392">
                  <c:v>119.1</c:v>
                </c:pt>
                <c:pt idx="80393">
                  <c:v>119</c:v>
                </c:pt>
                <c:pt idx="80394">
                  <c:v>119</c:v>
                </c:pt>
                <c:pt idx="80395">
                  <c:v>119</c:v>
                </c:pt>
                <c:pt idx="80396">
                  <c:v>119</c:v>
                </c:pt>
                <c:pt idx="80397">
                  <c:v>119</c:v>
                </c:pt>
                <c:pt idx="80398">
                  <c:v>119</c:v>
                </c:pt>
                <c:pt idx="80399">
                  <c:v>119</c:v>
                </c:pt>
                <c:pt idx="80400">
                  <c:v>119</c:v>
                </c:pt>
                <c:pt idx="80401">
                  <c:v>118.9</c:v>
                </c:pt>
                <c:pt idx="80402">
                  <c:v>118.9</c:v>
                </c:pt>
                <c:pt idx="80403">
                  <c:v>118.9</c:v>
                </c:pt>
                <c:pt idx="80404">
                  <c:v>118.9</c:v>
                </c:pt>
                <c:pt idx="80405">
                  <c:v>118.9</c:v>
                </c:pt>
                <c:pt idx="80406">
                  <c:v>118.9</c:v>
                </c:pt>
                <c:pt idx="80407">
                  <c:v>118.8</c:v>
                </c:pt>
                <c:pt idx="80408">
                  <c:v>118.8</c:v>
                </c:pt>
                <c:pt idx="80409">
                  <c:v>118.8</c:v>
                </c:pt>
                <c:pt idx="80410">
                  <c:v>118.8</c:v>
                </c:pt>
                <c:pt idx="80411">
                  <c:v>118.8</c:v>
                </c:pt>
                <c:pt idx="80412">
                  <c:v>118.8</c:v>
                </c:pt>
                <c:pt idx="80413">
                  <c:v>118.8</c:v>
                </c:pt>
                <c:pt idx="80414">
                  <c:v>118.8</c:v>
                </c:pt>
                <c:pt idx="80415">
                  <c:v>118.7</c:v>
                </c:pt>
                <c:pt idx="80416">
                  <c:v>118.7</c:v>
                </c:pt>
                <c:pt idx="80417">
                  <c:v>118.7</c:v>
                </c:pt>
                <c:pt idx="80418">
                  <c:v>118.7</c:v>
                </c:pt>
                <c:pt idx="80419">
                  <c:v>118.7</c:v>
                </c:pt>
                <c:pt idx="80420">
                  <c:v>118.7</c:v>
                </c:pt>
                <c:pt idx="80421">
                  <c:v>118.6</c:v>
                </c:pt>
                <c:pt idx="80422">
                  <c:v>118.6</c:v>
                </c:pt>
                <c:pt idx="80423">
                  <c:v>118.6</c:v>
                </c:pt>
                <c:pt idx="80424">
                  <c:v>118.6</c:v>
                </c:pt>
                <c:pt idx="80425">
                  <c:v>118.6</c:v>
                </c:pt>
                <c:pt idx="80426">
                  <c:v>118.6</c:v>
                </c:pt>
                <c:pt idx="80427">
                  <c:v>118.5</c:v>
                </c:pt>
                <c:pt idx="80428">
                  <c:v>118.5</c:v>
                </c:pt>
                <c:pt idx="80429">
                  <c:v>118.5</c:v>
                </c:pt>
                <c:pt idx="80430">
                  <c:v>118.5</c:v>
                </c:pt>
                <c:pt idx="80431">
                  <c:v>118.5</c:v>
                </c:pt>
                <c:pt idx="80432">
                  <c:v>118.5</c:v>
                </c:pt>
                <c:pt idx="80433">
                  <c:v>118.4</c:v>
                </c:pt>
                <c:pt idx="80434">
                  <c:v>118.4</c:v>
                </c:pt>
                <c:pt idx="80435">
                  <c:v>118.4</c:v>
                </c:pt>
                <c:pt idx="80436">
                  <c:v>118.4</c:v>
                </c:pt>
                <c:pt idx="80437">
                  <c:v>118.4</c:v>
                </c:pt>
                <c:pt idx="80438">
                  <c:v>118.3</c:v>
                </c:pt>
                <c:pt idx="80439">
                  <c:v>118.3</c:v>
                </c:pt>
                <c:pt idx="80440">
                  <c:v>118.3</c:v>
                </c:pt>
                <c:pt idx="80441">
                  <c:v>118.3</c:v>
                </c:pt>
                <c:pt idx="80442">
                  <c:v>118.3</c:v>
                </c:pt>
                <c:pt idx="80443">
                  <c:v>118.3</c:v>
                </c:pt>
                <c:pt idx="80444">
                  <c:v>118.3</c:v>
                </c:pt>
                <c:pt idx="80445">
                  <c:v>118.2</c:v>
                </c:pt>
                <c:pt idx="80446">
                  <c:v>118.2</c:v>
                </c:pt>
                <c:pt idx="80447">
                  <c:v>118.2</c:v>
                </c:pt>
                <c:pt idx="80448">
                  <c:v>118.2</c:v>
                </c:pt>
                <c:pt idx="80449">
                  <c:v>118.2</c:v>
                </c:pt>
                <c:pt idx="80450">
                  <c:v>118.2</c:v>
                </c:pt>
                <c:pt idx="80451">
                  <c:v>118.2</c:v>
                </c:pt>
                <c:pt idx="80452">
                  <c:v>118.2</c:v>
                </c:pt>
                <c:pt idx="80453">
                  <c:v>118.2</c:v>
                </c:pt>
                <c:pt idx="80454">
                  <c:v>118.1</c:v>
                </c:pt>
                <c:pt idx="80455">
                  <c:v>118.1</c:v>
                </c:pt>
                <c:pt idx="80456">
                  <c:v>118.1</c:v>
                </c:pt>
                <c:pt idx="80457">
                  <c:v>118.1</c:v>
                </c:pt>
                <c:pt idx="80458">
                  <c:v>118.1</c:v>
                </c:pt>
                <c:pt idx="80459">
                  <c:v>118.1</c:v>
                </c:pt>
                <c:pt idx="80460">
                  <c:v>118.1</c:v>
                </c:pt>
                <c:pt idx="80461">
                  <c:v>118</c:v>
                </c:pt>
                <c:pt idx="80462">
                  <c:v>118</c:v>
                </c:pt>
                <c:pt idx="80463">
                  <c:v>118</c:v>
                </c:pt>
                <c:pt idx="80464">
                  <c:v>118</c:v>
                </c:pt>
                <c:pt idx="80465">
                  <c:v>118</c:v>
                </c:pt>
                <c:pt idx="80466">
                  <c:v>118</c:v>
                </c:pt>
                <c:pt idx="80467">
                  <c:v>118</c:v>
                </c:pt>
                <c:pt idx="80468">
                  <c:v>118</c:v>
                </c:pt>
                <c:pt idx="80469">
                  <c:v>117.9</c:v>
                </c:pt>
                <c:pt idx="80470">
                  <c:v>117.9</c:v>
                </c:pt>
                <c:pt idx="80471">
                  <c:v>117.9</c:v>
                </c:pt>
                <c:pt idx="80472">
                  <c:v>117.9</c:v>
                </c:pt>
                <c:pt idx="80473">
                  <c:v>117.9</c:v>
                </c:pt>
                <c:pt idx="80474">
                  <c:v>117.9</c:v>
                </c:pt>
                <c:pt idx="80475">
                  <c:v>117.9</c:v>
                </c:pt>
                <c:pt idx="80476">
                  <c:v>117.9</c:v>
                </c:pt>
                <c:pt idx="80477">
                  <c:v>117.9</c:v>
                </c:pt>
                <c:pt idx="80478">
                  <c:v>117.9</c:v>
                </c:pt>
                <c:pt idx="80479">
                  <c:v>117.8</c:v>
                </c:pt>
                <c:pt idx="80480">
                  <c:v>117.8</c:v>
                </c:pt>
                <c:pt idx="80481">
                  <c:v>117.8</c:v>
                </c:pt>
                <c:pt idx="80482">
                  <c:v>117.8</c:v>
                </c:pt>
                <c:pt idx="80483">
                  <c:v>117.8</c:v>
                </c:pt>
                <c:pt idx="80484">
                  <c:v>117.8</c:v>
                </c:pt>
                <c:pt idx="80485">
                  <c:v>117.8</c:v>
                </c:pt>
                <c:pt idx="80486">
                  <c:v>117.8</c:v>
                </c:pt>
                <c:pt idx="80487">
                  <c:v>117.8</c:v>
                </c:pt>
                <c:pt idx="80488">
                  <c:v>117.7</c:v>
                </c:pt>
                <c:pt idx="80489">
                  <c:v>117.7</c:v>
                </c:pt>
                <c:pt idx="80490">
                  <c:v>117.7</c:v>
                </c:pt>
                <c:pt idx="80491">
                  <c:v>117.7</c:v>
                </c:pt>
                <c:pt idx="80492">
                  <c:v>117.7</c:v>
                </c:pt>
                <c:pt idx="80493">
                  <c:v>117.7</c:v>
                </c:pt>
                <c:pt idx="80494">
                  <c:v>117.7</c:v>
                </c:pt>
                <c:pt idx="80495">
                  <c:v>117.7</c:v>
                </c:pt>
                <c:pt idx="80496">
                  <c:v>117.7</c:v>
                </c:pt>
                <c:pt idx="80497">
                  <c:v>117.7</c:v>
                </c:pt>
                <c:pt idx="80498">
                  <c:v>117.7</c:v>
                </c:pt>
                <c:pt idx="80499">
                  <c:v>117.7</c:v>
                </c:pt>
                <c:pt idx="80500">
                  <c:v>117.6</c:v>
                </c:pt>
                <c:pt idx="80501">
                  <c:v>117.6</c:v>
                </c:pt>
                <c:pt idx="80502">
                  <c:v>117.6</c:v>
                </c:pt>
                <c:pt idx="80503">
                  <c:v>117.6</c:v>
                </c:pt>
                <c:pt idx="80504">
                  <c:v>117.6</c:v>
                </c:pt>
                <c:pt idx="80505">
                  <c:v>117.6</c:v>
                </c:pt>
                <c:pt idx="80506">
                  <c:v>117.6</c:v>
                </c:pt>
                <c:pt idx="80507">
                  <c:v>117.6</c:v>
                </c:pt>
                <c:pt idx="80508">
                  <c:v>117.6</c:v>
                </c:pt>
                <c:pt idx="80509">
                  <c:v>117.6</c:v>
                </c:pt>
                <c:pt idx="80510">
                  <c:v>117.6</c:v>
                </c:pt>
                <c:pt idx="80511">
                  <c:v>117.6</c:v>
                </c:pt>
                <c:pt idx="80512">
                  <c:v>117.6</c:v>
                </c:pt>
                <c:pt idx="80513">
                  <c:v>117.5</c:v>
                </c:pt>
                <c:pt idx="80514">
                  <c:v>117.6</c:v>
                </c:pt>
                <c:pt idx="80515">
                  <c:v>117.5</c:v>
                </c:pt>
                <c:pt idx="80516">
                  <c:v>117.5</c:v>
                </c:pt>
                <c:pt idx="80517">
                  <c:v>117.5</c:v>
                </c:pt>
                <c:pt idx="80518">
                  <c:v>117.5</c:v>
                </c:pt>
                <c:pt idx="80519">
                  <c:v>117.5</c:v>
                </c:pt>
                <c:pt idx="80520">
                  <c:v>117.5</c:v>
                </c:pt>
                <c:pt idx="80521">
                  <c:v>117.5</c:v>
                </c:pt>
                <c:pt idx="80522">
                  <c:v>117.5</c:v>
                </c:pt>
                <c:pt idx="80523">
                  <c:v>117.5</c:v>
                </c:pt>
                <c:pt idx="80524">
                  <c:v>117.5</c:v>
                </c:pt>
                <c:pt idx="80525">
                  <c:v>117.5</c:v>
                </c:pt>
                <c:pt idx="80526">
                  <c:v>117.5</c:v>
                </c:pt>
                <c:pt idx="80527">
                  <c:v>117.5</c:v>
                </c:pt>
                <c:pt idx="80528">
                  <c:v>117.5</c:v>
                </c:pt>
                <c:pt idx="80529">
                  <c:v>117.5</c:v>
                </c:pt>
                <c:pt idx="80530">
                  <c:v>117.5</c:v>
                </c:pt>
                <c:pt idx="80531">
                  <c:v>117.5</c:v>
                </c:pt>
                <c:pt idx="80532">
                  <c:v>117.5</c:v>
                </c:pt>
                <c:pt idx="80533">
                  <c:v>117.5</c:v>
                </c:pt>
                <c:pt idx="80534">
                  <c:v>117.5</c:v>
                </c:pt>
                <c:pt idx="80535">
                  <c:v>117.5</c:v>
                </c:pt>
                <c:pt idx="80536">
                  <c:v>117.5</c:v>
                </c:pt>
                <c:pt idx="80537">
                  <c:v>117.5</c:v>
                </c:pt>
                <c:pt idx="80538">
                  <c:v>117.5</c:v>
                </c:pt>
                <c:pt idx="80539">
                  <c:v>117.5</c:v>
                </c:pt>
                <c:pt idx="80540">
                  <c:v>117.5</c:v>
                </c:pt>
                <c:pt idx="80541">
                  <c:v>117.5</c:v>
                </c:pt>
                <c:pt idx="80542">
                  <c:v>117.5</c:v>
                </c:pt>
                <c:pt idx="80543">
                  <c:v>117.5</c:v>
                </c:pt>
                <c:pt idx="80544">
                  <c:v>117.5</c:v>
                </c:pt>
                <c:pt idx="80545">
                  <c:v>117.5</c:v>
                </c:pt>
                <c:pt idx="80546">
                  <c:v>117.5</c:v>
                </c:pt>
                <c:pt idx="80547">
                  <c:v>117.5</c:v>
                </c:pt>
                <c:pt idx="80548">
                  <c:v>117.5</c:v>
                </c:pt>
                <c:pt idx="80549">
                  <c:v>117.5</c:v>
                </c:pt>
                <c:pt idx="80550">
                  <c:v>117.5</c:v>
                </c:pt>
                <c:pt idx="80551">
                  <c:v>117.5</c:v>
                </c:pt>
                <c:pt idx="80552">
                  <c:v>117.5</c:v>
                </c:pt>
                <c:pt idx="80553">
                  <c:v>117.5</c:v>
                </c:pt>
                <c:pt idx="80554">
                  <c:v>117.5</c:v>
                </c:pt>
                <c:pt idx="80555">
                  <c:v>117.5</c:v>
                </c:pt>
                <c:pt idx="80556">
                  <c:v>117.5</c:v>
                </c:pt>
                <c:pt idx="80557">
                  <c:v>117.5</c:v>
                </c:pt>
                <c:pt idx="80558">
                  <c:v>117.5</c:v>
                </c:pt>
                <c:pt idx="80559">
                  <c:v>117.5</c:v>
                </c:pt>
                <c:pt idx="80560">
                  <c:v>117.6</c:v>
                </c:pt>
                <c:pt idx="80561">
                  <c:v>117.6</c:v>
                </c:pt>
                <c:pt idx="80562">
                  <c:v>117.6</c:v>
                </c:pt>
                <c:pt idx="80563">
                  <c:v>117.6</c:v>
                </c:pt>
                <c:pt idx="80564">
                  <c:v>117.6</c:v>
                </c:pt>
                <c:pt idx="80565">
                  <c:v>117.6</c:v>
                </c:pt>
                <c:pt idx="80566">
                  <c:v>117.6</c:v>
                </c:pt>
                <c:pt idx="80567">
                  <c:v>117.6</c:v>
                </c:pt>
                <c:pt idx="80568">
                  <c:v>117.6</c:v>
                </c:pt>
                <c:pt idx="80569">
                  <c:v>117.6</c:v>
                </c:pt>
                <c:pt idx="80570">
                  <c:v>117.6</c:v>
                </c:pt>
                <c:pt idx="80571">
                  <c:v>117.6</c:v>
                </c:pt>
                <c:pt idx="80572">
                  <c:v>117.6</c:v>
                </c:pt>
                <c:pt idx="80573">
                  <c:v>117.7</c:v>
                </c:pt>
                <c:pt idx="80574">
                  <c:v>117.7</c:v>
                </c:pt>
                <c:pt idx="80575">
                  <c:v>117.7</c:v>
                </c:pt>
                <c:pt idx="80576">
                  <c:v>117.7</c:v>
                </c:pt>
                <c:pt idx="80577">
                  <c:v>117.7</c:v>
                </c:pt>
                <c:pt idx="80578">
                  <c:v>117.7</c:v>
                </c:pt>
                <c:pt idx="80579">
                  <c:v>117.7</c:v>
                </c:pt>
                <c:pt idx="80580">
                  <c:v>117.7</c:v>
                </c:pt>
                <c:pt idx="80581">
                  <c:v>117.7</c:v>
                </c:pt>
                <c:pt idx="80582">
                  <c:v>117.7</c:v>
                </c:pt>
                <c:pt idx="80583">
                  <c:v>117.7</c:v>
                </c:pt>
                <c:pt idx="80584">
                  <c:v>117.7</c:v>
                </c:pt>
                <c:pt idx="80585">
                  <c:v>117.8</c:v>
                </c:pt>
                <c:pt idx="80586">
                  <c:v>117.8</c:v>
                </c:pt>
                <c:pt idx="80587">
                  <c:v>117.8</c:v>
                </c:pt>
                <c:pt idx="80588">
                  <c:v>117.8</c:v>
                </c:pt>
                <c:pt idx="80589">
                  <c:v>117.8</c:v>
                </c:pt>
                <c:pt idx="80590">
                  <c:v>117.8</c:v>
                </c:pt>
                <c:pt idx="80591">
                  <c:v>117.8</c:v>
                </c:pt>
                <c:pt idx="80592">
                  <c:v>117.8</c:v>
                </c:pt>
                <c:pt idx="80593">
                  <c:v>117.8</c:v>
                </c:pt>
                <c:pt idx="80594">
                  <c:v>117.8</c:v>
                </c:pt>
                <c:pt idx="80595">
                  <c:v>117.9</c:v>
                </c:pt>
                <c:pt idx="80596">
                  <c:v>117.9</c:v>
                </c:pt>
                <c:pt idx="80597">
                  <c:v>117.9</c:v>
                </c:pt>
                <c:pt idx="80598">
                  <c:v>117.9</c:v>
                </c:pt>
                <c:pt idx="80599">
                  <c:v>117.9</c:v>
                </c:pt>
                <c:pt idx="80600">
                  <c:v>117.9</c:v>
                </c:pt>
                <c:pt idx="80601">
                  <c:v>117.9</c:v>
                </c:pt>
                <c:pt idx="80602">
                  <c:v>117.9</c:v>
                </c:pt>
                <c:pt idx="80603">
                  <c:v>118</c:v>
                </c:pt>
                <c:pt idx="80604">
                  <c:v>118</c:v>
                </c:pt>
                <c:pt idx="80605">
                  <c:v>118</c:v>
                </c:pt>
                <c:pt idx="80606">
                  <c:v>118</c:v>
                </c:pt>
                <c:pt idx="80607">
                  <c:v>118</c:v>
                </c:pt>
                <c:pt idx="80608">
                  <c:v>118</c:v>
                </c:pt>
                <c:pt idx="80609">
                  <c:v>118.1</c:v>
                </c:pt>
                <c:pt idx="80610">
                  <c:v>118.1</c:v>
                </c:pt>
                <c:pt idx="80611">
                  <c:v>118.1</c:v>
                </c:pt>
                <c:pt idx="80612">
                  <c:v>118.1</c:v>
                </c:pt>
                <c:pt idx="80613">
                  <c:v>118.1</c:v>
                </c:pt>
                <c:pt idx="80614">
                  <c:v>118.1</c:v>
                </c:pt>
                <c:pt idx="80615">
                  <c:v>118.2</c:v>
                </c:pt>
                <c:pt idx="80616">
                  <c:v>118.2</c:v>
                </c:pt>
                <c:pt idx="80617">
                  <c:v>118.2</c:v>
                </c:pt>
                <c:pt idx="80618">
                  <c:v>118.2</c:v>
                </c:pt>
                <c:pt idx="80619">
                  <c:v>118.2</c:v>
                </c:pt>
                <c:pt idx="80620">
                  <c:v>118.2</c:v>
                </c:pt>
                <c:pt idx="80621">
                  <c:v>118.2</c:v>
                </c:pt>
                <c:pt idx="80622">
                  <c:v>118.3</c:v>
                </c:pt>
                <c:pt idx="80623">
                  <c:v>118.3</c:v>
                </c:pt>
                <c:pt idx="80624">
                  <c:v>118.3</c:v>
                </c:pt>
                <c:pt idx="80625">
                  <c:v>118.3</c:v>
                </c:pt>
                <c:pt idx="80626">
                  <c:v>118.3</c:v>
                </c:pt>
                <c:pt idx="80627">
                  <c:v>118.3</c:v>
                </c:pt>
                <c:pt idx="80628">
                  <c:v>118.4</c:v>
                </c:pt>
                <c:pt idx="80629">
                  <c:v>118.4</c:v>
                </c:pt>
                <c:pt idx="80630">
                  <c:v>118.4</c:v>
                </c:pt>
                <c:pt idx="80631">
                  <c:v>118.4</c:v>
                </c:pt>
                <c:pt idx="80632">
                  <c:v>118.4</c:v>
                </c:pt>
                <c:pt idx="80633">
                  <c:v>118.5</c:v>
                </c:pt>
                <c:pt idx="80634">
                  <c:v>118.5</c:v>
                </c:pt>
                <c:pt idx="80635">
                  <c:v>118.5</c:v>
                </c:pt>
                <c:pt idx="80636">
                  <c:v>118.5</c:v>
                </c:pt>
                <c:pt idx="80637">
                  <c:v>118.5</c:v>
                </c:pt>
                <c:pt idx="80638">
                  <c:v>118.5</c:v>
                </c:pt>
                <c:pt idx="80639">
                  <c:v>118.6</c:v>
                </c:pt>
                <c:pt idx="80640">
                  <c:v>118.6</c:v>
                </c:pt>
                <c:pt idx="80641">
                  <c:v>118.6</c:v>
                </c:pt>
                <c:pt idx="80642">
                  <c:v>118.6</c:v>
                </c:pt>
                <c:pt idx="80643">
                  <c:v>118.6</c:v>
                </c:pt>
                <c:pt idx="80644">
                  <c:v>118.7</c:v>
                </c:pt>
                <c:pt idx="80645">
                  <c:v>118.7</c:v>
                </c:pt>
                <c:pt idx="80646">
                  <c:v>118.7</c:v>
                </c:pt>
                <c:pt idx="80647">
                  <c:v>118.7</c:v>
                </c:pt>
                <c:pt idx="80648">
                  <c:v>118.8</c:v>
                </c:pt>
                <c:pt idx="80649">
                  <c:v>118.8</c:v>
                </c:pt>
                <c:pt idx="80650">
                  <c:v>118.8</c:v>
                </c:pt>
                <c:pt idx="80651">
                  <c:v>118.8</c:v>
                </c:pt>
                <c:pt idx="80652">
                  <c:v>118.8</c:v>
                </c:pt>
                <c:pt idx="80653">
                  <c:v>118.8</c:v>
                </c:pt>
                <c:pt idx="80654">
                  <c:v>118.8</c:v>
                </c:pt>
                <c:pt idx="80655">
                  <c:v>118.9</c:v>
                </c:pt>
                <c:pt idx="80656">
                  <c:v>118.9</c:v>
                </c:pt>
                <c:pt idx="80657">
                  <c:v>118.9</c:v>
                </c:pt>
                <c:pt idx="80658">
                  <c:v>118.9</c:v>
                </c:pt>
                <c:pt idx="80659">
                  <c:v>118.9</c:v>
                </c:pt>
                <c:pt idx="80660">
                  <c:v>119</c:v>
                </c:pt>
                <c:pt idx="80661">
                  <c:v>119</c:v>
                </c:pt>
                <c:pt idx="80662">
                  <c:v>119</c:v>
                </c:pt>
                <c:pt idx="80663">
                  <c:v>119</c:v>
                </c:pt>
                <c:pt idx="80664">
                  <c:v>119</c:v>
                </c:pt>
                <c:pt idx="80665">
                  <c:v>119</c:v>
                </c:pt>
                <c:pt idx="80666">
                  <c:v>119.1</c:v>
                </c:pt>
                <c:pt idx="80667">
                  <c:v>119.1</c:v>
                </c:pt>
                <c:pt idx="80668">
                  <c:v>119.1</c:v>
                </c:pt>
                <c:pt idx="80669">
                  <c:v>119.1</c:v>
                </c:pt>
                <c:pt idx="80670">
                  <c:v>119.1</c:v>
                </c:pt>
                <c:pt idx="80671">
                  <c:v>119.1</c:v>
                </c:pt>
                <c:pt idx="80672">
                  <c:v>119.2</c:v>
                </c:pt>
                <c:pt idx="80673">
                  <c:v>119.2</c:v>
                </c:pt>
                <c:pt idx="80674">
                  <c:v>119.2</c:v>
                </c:pt>
                <c:pt idx="80675">
                  <c:v>119.2</c:v>
                </c:pt>
                <c:pt idx="80676">
                  <c:v>119.2</c:v>
                </c:pt>
                <c:pt idx="80677">
                  <c:v>119.2</c:v>
                </c:pt>
                <c:pt idx="80678">
                  <c:v>119.2</c:v>
                </c:pt>
                <c:pt idx="80679">
                  <c:v>119.3</c:v>
                </c:pt>
                <c:pt idx="80680">
                  <c:v>119.3</c:v>
                </c:pt>
                <c:pt idx="80681">
                  <c:v>119.3</c:v>
                </c:pt>
                <c:pt idx="80682">
                  <c:v>119.3</c:v>
                </c:pt>
                <c:pt idx="80683">
                  <c:v>119.3</c:v>
                </c:pt>
                <c:pt idx="80684">
                  <c:v>119.3</c:v>
                </c:pt>
                <c:pt idx="80685">
                  <c:v>119.4</c:v>
                </c:pt>
                <c:pt idx="80686">
                  <c:v>119.4</c:v>
                </c:pt>
                <c:pt idx="80687">
                  <c:v>119.4</c:v>
                </c:pt>
                <c:pt idx="80688">
                  <c:v>119.4</c:v>
                </c:pt>
                <c:pt idx="80689">
                  <c:v>119.4</c:v>
                </c:pt>
                <c:pt idx="80690">
                  <c:v>119.4</c:v>
                </c:pt>
                <c:pt idx="80691">
                  <c:v>119.4</c:v>
                </c:pt>
                <c:pt idx="80692">
                  <c:v>119.4</c:v>
                </c:pt>
                <c:pt idx="80693">
                  <c:v>119.5</c:v>
                </c:pt>
                <c:pt idx="80694">
                  <c:v>119.5</c:v>
                </c:pt>
                <c:pt idx="80695">
                  <c:v>119.5</c:v>
                </c:pt>
                <c:pt idx="80696">
                  <c:v>119.5</c:v>
                </c:pt>
                <c:pt idx="80697">
                  <c:v>119.5</c:v>
                </c:pt>
                <c:pt idx="80698">
                  <c:v>119.5</c:v>
                </c:pt>
                <c:pt idx="80699">
                  <c:v>119.5</c:v>
                </c:pt>
                <c:pt idx="80700">
                  <c:v>119.5</c:v>
                </c:pt>
                <c:pt idx="80701">
                  <c:v>119.5</c:v>
                </c:pt>
                <c:pt idx="80702">
                  <c:v>119.5</c:v>
                </c:pt>
                <c:pt idx="80703">
                  <c:v>119.6</c:v>
                </c:pt>
                <c:pt idx="80704">
                  <c:v>119.6</c:v>
                </c:pt>
                <c:pt idx="80705">
                  <c:v>119.6</c:v>
                </c:pt>
                <c:pt idx="80706">
                  <c:v>119.6</c:v>
                </c:pt>
                <c:pt idx="80707">
                  <c:v>119.6</c:v>
                </c:pt>
                <c:pt idx="80708">
                  <c:v>119.6</c:v>
                </c:pt>
                <c:pt idx="80709">
                  <c:v>119.6</c:v>
                </c:pt>
                <c:pt idx="80710">
                  <c:v>119.6</c:v>
                </c:pt>
                <c:pt idx="80711">
                  <c:v>119.6</c:v>
                </c:pt>
                <c:pt idx="80712">
                  <c:v>119.6</c:v>
                </c:pt>
                <c:pt idx="80713">
                  <c:v>119.6</c:v>
                </c:pt>
                <c:pt idx="80714">
                  <c:v>119.6</c:v>
                </c:pt>
                <c:pt idx="80715">
                  <c:v>119.6</c:v>
                </c:pt>
                <c:pt idx="80716">
                  <c:v>119.6</c:v>
                </c:pt>
                <c:pt idx="80717">
                  <c:v>119.6</c:v>
                </c:pt>
                <c:pt idx="80718">
                  <c:v>119.6</c:v>
                </c:pt>
                <c:pt idx="80719">
                  <c:v>119.7</c:v>
                </c:pt>
                <c:pt idx="80720">
                  <c:v>119.7</c:v>
                </c:pt>
                <c:pt idx="80721">
                  <c:v>119.7</c:v>
                </c:pt>
                <c:pt idx="80722">
                  <c:v>119.7</c:v>
                </c:pt>
                <c:pt idx="80723">
                  <c:v>119.7</c:v>
                </c:pt>
                <c:pt idx="80724">
                  <c:v>119.7</c:v>
                </c:pt>
                <c:pt idx="80725">
                  <c:v>119.7</c:v>
                </c:pt>
                <c:pt idx="80726">
                  <c:v>119.7</c:v>
                </c:pt>
                <c:pt idx="80727">
                  <c:v>119.7</c:v>
                </c:pt>
                <c:pt idx="80728">
                  <c:v>119.7</c:v>
                </c:pt>
                <c:pt idx="80729">
                  <c:v>119.7</c:v>
                </c:pt>
                <c:pt idx="80730">
                  <c:v>119.7</c:v>
                </c:pt>
                <c:pt idx="80731">
                  <c:v>119.7</c:v>
                </c:pt>
                <c:pt idx="80732">
                  <c:v>119.7</c:v>
                </c:pt>
                <c:pt idx="80733">
                  <c:v>119.7</c:v>
                </c:pt>
                <c:pt idx="80734">
                  <c:v>119.7</c:v>
                </c:pt>
                <c:pt idx="80735">
                  <c:v>119.7</c:v>
                </c:pt>
                <c:pt idx="80736">
                  <c:v>119.7</c:v>
                </c:pt>
                <c:pt idx="80737">
                  <c:v>119.7</c:v>
                </c:pt>
                <c:pt idx="80738">
                  <c:v>119.7</c:v>
                </c:pt>
                <c:pt idx="80739">
                  <c:v>119.7</c:v>
                </c:pt>
                <c:pt idx="80740">
                  <c:v>119.7</c:v>
                </c:pt>
                <c:pt idx="80741">
                  <c:v>119.7</c:v>
                </c:pt>
                <c:pt idx="80742">
                  <c:v>119.7</c:v>
                </c:pt>
                <c:pt idx="80743">
                  <c:v>119.7</c:v>
                </c:pt>
                <c:pt idx="80744">
                  <c:v>119.7</c:v>
                </c:pt>
                <c:pt idx="80745">
                  <c:v>119.7</c:v>
                </c:pt>
                <c:pt idx="80746">
                  <c:v>119.7</c:v>
                </c:pt>
                <c:pt idx="80747">
                  <c:v>119.7</c:v>
                </c:pt>
                <c:pt idx="80748">
                  <c:v>119.7</c:v>
                </c:pt>
                <c:pt idx="80749">
                  <c:v>119.7</c:v>
                </c:pt>
                <c:pt idx="80750">
                  <c:v>119.7</c:v>
                </c:pt>
                <c:pt idx="80751">
                  <c:v>119.7</c:v>
                </c:pt>
                <c:pt idx="80752">
                  <c:v>119.7</c:v>
                </c:pt>
                <c:pt idx="80753">
                  <c:v>119.7</c:v>
                </c:pt>
                <c:pt idx="80754">
                  <c:v>119.7</c:v>
                </c:pt>
                <c:pt idx="80755">
                  <c:v>119.7</c:v>
                </c:pt>
                <c:pt idx="80756">
                  <c:v>119.7</c:v>
                </c:pt>
                <c:pt idx="80757">
                  <c:v>119.7</c:v>
                </c:pt>
                <c:pt idx="80758">
                  <c:v>119.7</c:v>
                </c:pt>
                <c:pt idx="80759">
                  <c:v>119.7</c:v>
                </c:pt>
                <c:pt idx="80760">
                  <c:v>119.7</c:v>
                </c:pt>
                <c:pt idx="80761">
                  <c:v>119.7</c:v>
                </c:pt>
                <c:pt idx="80762">
                  <c:v>119.7</c:v>
                </c:pt>
                <c:pt idx="80763">
                  <c:v>119.7</c:v>
                </c:pt>
                <c:pt idx="80764">
                  <c:v>119.7</c:v>
                </c:pt>
                <c:pt idx="80765">
                  <c:v>119.7</c:v>
                </c:pt>
                <c:pt idx="80766">
                  <c:v>119.7</c:v>
                </c:pt>
                <c:pt idx="80767">
                  <c:v>119.7</c:v>
                </c:pt>
                <c:pt idx="80768">
                  <c:v>119.7</c:v>
                </c:pt>
                <c:pt idx="80769">
                  <c:v>119.7</c:v>
                </c:pt>
                <c:pt idx="80770">
                  <c:v>119.7</c:v>
                </c:pt>
                <c:pt idx="80771">
                  <c:v>119.7</c:v>
                </c:pt>
                <c:pt idx="80772">
                  <c:v>119.7</c:v>
                </c:pt>
                <c:pt idx="80773">
                  <c:v>119.6</c:v>
                </c:pt>
                <c:pt idx="80774">
                  <c:v>119.6</c:v>
                </c:pt>
                <c:pt idx="80775">
                  <c:v>119.6</c:v>
                </c:pt>
                <c:pt idx="80776">
                  <c:v>119.6</c:v>
                </c:pt>
                <c:pt idx="80777">
                  <c:v>119.6</c:v>
                </c:pt>
                <c:pt idx="80778">
                  <c:v>119.6</c:v>
                </c:pt>
                <c:pt idx="80779">
                  <c:v>119.6</c:v>
                </c:pt>
                <c:pt idx="80780">
                  <c:v>119.6</c:v>
                </c:pt>
                <c:pt idx="80781">
                  <c:v>119.6</c:v>
                </c:pt>
                <c:pt idx="80782">
                  <c:v>119.6</c:v>
                </c:pt>
                <c:pt idx="80783">
                  <c:v>119.6</c:v>
                </c:pt>
                <c:pt idx="80784">
                  <c:v>119.6</c:v>
                </c:pt>
                <c:pt idx="80785">
                  <c:v>119.6</c:v>
                </c:pt>
                <c:pt idx="80786">
                  <c:v>119.5</c:v>
                </c:pt>
                <c:pt idx="80787">
                  <c:v>119.5</c:v>
                </c:pt>
                <c:pt idx="80788">
                  <c:v>119.5</c:v>
                </c:pt>
                <c:pt idx="80789">
                  <c:v>119.5</c:v>
                </c:pt>
                <c:pt idx="80790">
                  <c:v>119.5</c:v>
                </c:pt>
                <c:pt idx="80791">
                  <c:v>119.5</c:v>
                </c:pt>
                <c:pt idx="80792">
                  <c:v>119.5</c:v>
                </c:pt>
                <c:pt idx="80793">
                  <c:v>119.5</c:v>
                </c:pt>
                <c:pt idx="80794">
                  <c:v>119.5</c:v>
                </c:pt>
                <c:pt idx="80795">
                  <c:v>119.4</c:v>
                </c:pt>
                <c:pt idx="80796">
                  <c:v>119.4</c:v>
                </c:pt>
                <c:pt idx="80797">
                  <c:v>119.4</c:v>
                </c:pt>
                <c:pt idx="80798">
                  <c:v>119.4</c:v>
                </c:pt>
                <c:pt idx="80799">
                  <c:v>119.4</c:v>
                </c:pt>
                <c:pt idx="80800">
                  <c:v>119.4</c:v>
                </c:pt>
                <c:pt idx="80801">
                  <c:v>119.4</c:v>
                </c:pt>
                <c:pt idx="80802">
                  <c:v>119.4</c:v>
                </c:pt>
                <c:pt idx="80803">
                  <c:v>119.4</c:v>
                </c:pt>
                <c:pt idx="80804">
                  <c:v>119.4</c:v>
                </c:pt>
                <c:pt idx="80805">
                  <c:v>119.3</c:v>
                </c:pt>
                <c:pt idx="80806">
                  <c:v>119.3</c:v>
                </c:pt>
                <c:pt idx="80807">
                  <c:v>119.3</c:v>
                </c:pt>
                <c:pt idx="80808">
                  <c:v>119.3</c:v>
                </c:pt>
                <c:pt idx="80809">
                  <c:v>119.3</c:v>
                </c:pt>
                <c:pt idx="80810">
                  <c:v>119.3</c:v>
                </c:pt>
                <c:pt idx="80811">
                  <c:v>119.3</c:v>
                </c:pt>
                <c:pt idx="80812">
                  <c:v>119.3</c:v>
                </c:pt>
                <c:pt idx="80813">
                  <c:v>119.2</c:v>
                </c:pt>
                <c:pt idx="80814">
                  <c:v>119.2</c:v>
                </c:pt>
                <c:pt idx="80815">
                  <c:v>119.2</c:v>
                </c:pt>
                <c:pt idx="80816">
                  <c:v>119.2</c:v>
                </c:pt>
                <c:pt idx="80817">
                  <c:v>119.2</c:v>
                </c:pt>
                <c:pt idx="80818">
                  <c:v>119.2</c:v>
                </c:pt>
                <c:pt idx="80819">
                  <c:v>119.2</c:v>
                </c:pt>
                <c:pt idx="80820">
                  <c:v>119.2</c:v>
                </c:pt>
                <c:pt idx="80821">
                  <c:v>119.1</c:v>
                </c:pt>
                <c:pt idx="80822">
                  <c:v>119.1</c:v>
                </c:pt>
                <c:pt idx="80823">
                  <c:v>119.1</c:v>
                </c:pt>
                <c:pt idx="80824">
                  <c:v>119.1</c:v>
                </c:pt>
                <c:pt idx="80825">
                  <c:v>119.1</c:v>
                </c:pt>
                <c:pt idx="80826">
                  <c:v>119</c:v>
                </c:pt>
                <c:pt idx="80827">
                  <c:v>119</c:v>
                </c:pt>
                <c:pt idx="80828">
                  <c:v>119</c:v>
                </c:pt>
                <c:pt idx="80829">
                  <c:v>119</c:v>
                </c:pt>
                <c:pt idx="80830">
                  <c:v>119</c:v>
                </c:pt>
                <c:pt idx="80831">
                  <c:v>119</c:v>
                </c:pt>
                <c:pt idx="80832">
                  <c:v>119</c:v>
                </c:pt>
                <c:pt idx="80833">
                  <c:v>119</c:v>
                </c:pt>
                <c:pt idx="80834">
                  <c:v>118.9</c:v>
                </c:pt>
                <c:pt idx="80835">
                  <c:v>118.9</c:v>
                </c:pt>
                <c:pt idx="80836">
                  <c:v>118.9</c:v>
                </c:pt>
                <c:pt idx="80837">
                  <c:v>118.9</c:v>
                </c:pt>
                <c:pt idx="80838">
                  <c:v>118.9</c:v>
                </c:pt>
                <c:pt idx="80839">
                  <c:v>118.9</c:v>
                </c:pt>
                <c:pt idx="80840">
                  <c:v>118.9</c:v>
                </c:pt>
                <c:pt idx="80841">
                  <c:v>118.8</c:v>
                </c:pt>
                <c:pt idx="80842">
                  <c:v>118.8</c:v>
                </c:pt>
                <c:pt idx="80843">
                  <c:v>118.8</c:v>
                </c:pt>
                <c:pt idx="80844">
                  <c:v>118.8</c:v>
                </c:pt>
                <c:pt idx="80845">
                  <c:v>118.8</c:v>
                </c:pt>
                <c:pt idx="80846">
                  <c:v>118.8</c:v>
                </c:pt>
                <c:pt idx="80847">
                  <c:v>118.7</c:v>
                </c:pt>
                <c:pt idx="80848">
                  <c:v>118.7</c:v>
                </c:pt>
                <c:pt idx="80849">
                  <c:v>118.7</c:v>
                </c:pt>
                <c:pt idx="80850">
                  <c:v>118.7</c:v>
                </c:pt>
                <c:pt idx="80851">
                  <c:v>118.7</c:v>
                </c:pt>
                <c:pt idx="80852">
                  <c:v>118.7</c:v>
                </c:pt>
                <c:pt idx="80853">
                  <c:v>118.7</c:v>
                </c:pt>
                <c:pt idx="80854">
                  <c:v>118.6</c:v>
                </c:pt>
                <c:pt idx="80855">
                  <c:v>118.6</c:v>
                </c:pt>
                <c:pt idx="80856">
                  <c:v>118.6</c:v>
                </c:pt>
                <c:pt idx="80857">
                  <c:v>118.6</c:v>
                </c:pt>
                <c:pt idx="80858">
                  <c:v>118.6</c:v>
                </c:pt>
                <c:pt idx="80859">
                  <c:v>118.6</c:v>
                </c:pt>
                <c:pt idx="80860">
                  <c:v>118.5</c:v>
                </c:pt>
                <c:pt idx="80861">
                  <c:v>118.5</c:v>
                </c:pt>
                <c:pt idx="80862">
                  <c:v>118.5</c:v>
                </c:pt>
                <c:pt idx="80863">
                  <c:v>118.5</c:v>
                </c:pt>
                <c:pt idx="80864">
                  <c:v>118.5</c:v>
                </c:pt>
                <c:pt idx="80865">
                  <c:v>118.5</c:v>
                </c:pt>
                <c:pt idx="80866">
                  <c:v>118.4</c:v>
                </c:pt>
                <c:pt idx="80867">
                  <c:v>118.4</c:v>
                </c:pt>
                <c:pt idx="80868">
                  <c:v>118.4</c:v>
                </c:pt>
                <c:pt idx="80869">
                  <c:v>118.4</c:v>
                </c:pt>
                <c:pt idx="80870">
                  <c:v>118.4</c:v>
                </c:pt>
                <c:pt idx="80871">
                  <c:v>118.4</c:v>
                </c:pt>
                <c:pt idx="80872">
                  <c:v>118.3</c:v>
                </c:pt>
                <c:pt idx="80873">
                  <c:v>118.3</c:v>
                </c:pt>
                <c:pt idx="80874">
                  <c:v>118.3</c:v>
                </c:pt>
                <c:pt idx="80875">
                  <c:v>118.3</c:v>
                </c:pt>
                <c:pt idx="80876">
                  <c:v>118.3</c:v>
                </c:pt>
                <c:pt idx="80877">
                  <c:v>118.3</c:v>
                </c:pt>
                <c:pt idx="80878">
                  <c:v>118.3</c:v>
                </c:pt>
                <c:pt idx="80879">
                  <c:v>118.3</c:v>
                </c:pt>
                <c:pt idx="80880">
                  <c:v>118.2</c:v>
                </c:pt>
                <c:pt idx="80881">
                  <c:v>118.2</c:v>
                </c:pt>
                <c:pt idx="80882">
                  <c:v>118.2</c:v>
                </c:pt>
                <c:pt idx="80883">
                  <c:v>118.2</c:v>
                </c:pt>
                <c:pt idx="80884">
                  <c:v>118.2</c:v>
                </c:pt>
                <c:pt idx="80885">
                  <c:v>118.2</c:v>
                </c:pt>
                <c:pt idx="80886">
                  <c:v>118.2</c:v>
                </c:pt>
                <c:pt idx="80887">
                  <c:v>118.2</c:v>
                </c:pt>
                <c:pt idx="80888">
                  <c:v>118.1</c:v>
                </c:pt>
                <c:pt idx="80889">
                  <c:v>118.1</c:v>
                </c:pt>
                <c:pt idx="80890">
                  <c:v>118.1</c:v>
                </c:pt>
                <c:pt idx="80891">
                  <c:v>118.1</c:v>
                </c:pt>
                <c:pt idx="80892">
                  <c:v>118.1</c:v>
                </c:pt>
                <c:pt idx="80893">
                  <c:v>118.1</c:v>
                </c:pt>
                <c:pt idx="80894">
                  <c:v>118</c:v>
                </c:pt>
                <c:pt idx="80895">
                  <c:v>118</c:v>
                </c:pt>
                <c:pt idx="80896">
                  <c:v>118</c:v>
                </c:pt>
                <c:pt idx="80897">
                  <c:v>118</c:v>
                </c:pt>
                <c:pt idx="80898">
                  <c:v>118</c:v>
                </c:pt>
                <c:pt idx="80899">
                  <c:v>118</c:v>
                </c:pt>
                <c:pt idx="80900">
                  <c:v>117.9</c:v>
                </c:pt>
                <c:pt idx="80901">
                  <c:v>117.9</c:v>
                </c:pt>
                <c:pt idx="80902">
                  <c:v>117.9</c:v>
                </c:pt>
                <c:pt idx="80903">
                  <c:v>117.9</c:v>
                </c:pt>
                <c:pt idx="80904">
                  <c:v>117.9</c:v>
                </c:pt>
                <c:pt idx="80905">
                  <c:v>117.9</c:v>
                </c:pt>
                <c:pt idx="80906">
                  <c:v>117.9</c:v>
                </c:pt>
                <c:pt idx="80907">
                  <c:v>117.9</c:v>
                </c:pt>
                <c:pt idx="80908">
                  <c:v>117.8</c:v>
                </c:pt>
                <c:pt idx="80909">
                  <c:v>117.8</c:v>
                </c:pt>
                <c:pt idx="80910">
                  <c:v>117.8</c:v>
                </c:pt>
                <c:pt idx="80911">
                  <c:v>117.8</c:v>
                </c:pt>
                <c:pt idx="80912">
                  <c:v>117.8</c:v>
                </c:pt>
                <c:pt idx="80913">
                  <c:v>117.8</c:v>
                </c:pt>
                <c:pt idx="80914">
                  <c:v>117.8</c:v>
                </c:pt>
                <c:pt idx="80915">
                  <c:v>117.8</c:v>
                </c:pt>
                <c:pt idx="80916">
                  <c:v>117.8</c:v>
                </c:pt>
                <c:pt idx="80917">
                  <c:v>117.8</c:v>
                </c:pt>
                <c:pt idx="80918">
                  <c:v>117.8</c:v>
                </c:pt>
                <c:pt idx="80919">
                  <c:v>117.8</c:v>
                </c:pt>
                <c:pt idx="80920">
                  <c:v>117.8</c:v>
                </c:pt>
                <c:pt idx="80921">
                  <c:v>117.7</c:v>
                </c:pt>
                <c:pt idx="80922">
                  <c:v>117.7</c:v>
                </c:pt>
                <c:pt idx="80923">
                  <c:v>117.7</c:v>
                </c:pt>
                <c:pt idx="80924">
                  <c:v>117.7</c:v>
                </c:pt>
                <c:pt idx="80925">
                  <c:v>117.7</c:v>
                </c:pt>
                <c:pt idx="80926">
                  <c:v>117.7</c:v>
                </c:pt>
                <c:pt idx="80927">
                  <c:v>117.7</c:v>
                </c:pt>
                <c:pt idx="80928">
                  <c:v>117.7</c:v>
                </c:pt>
                <c:pt idx="80929">
                  <c:v>117.7</c:v>
                </c:pt>
                <c:pt idx="80930">
                  <c:v>117.7</c:v>
                </c:pt>
                <c:pt idx="80931">
                  <c:v>117.7</c:v>
                </c:pt>
                <c:pt idx="80932">
                  <c:v>117.7</c:v>
                </c:pt>
                <c:pt idx="80933">
                  <c:v>117.7</c:v>
                </c:pt>
                <c:pt idx="80934">
                  <c:v>117.7</c:v>
                </c:pt>
                <c:pt idx="80935">
                  <c:v>117.7</c:v>
                </c:pt>
                <c:pt idx="80936">
                  <c:v>117.7</c:v>
                </c:pt>
                <c:pt idx="80937">
                  <c:v>117.7</c:v>
                </c:pt>
                <c:pt idx="80938">
                  <c:v>117.7</c:v>
                </c:pt>
                <c:pt idx="80939">
                  <c:v>117.7</c:v>
                </c:pt>
                <c:pt idx="80940">
                  <c:v>117.7</c:v>
                </c:pt>
                <c:pt idx="80941">
                  <c:v>117.7</c:v>
                </c:pt>
                <c:pt idx="80942">
                  <c:v>117.7</c:v>
                </c:pt>
                <c:pt idx="80943">
                  <c:v>117.7</c:v>
                </c:pt>
                <c:pt idx="80944">
                  <c:v>117.7</c:v>
                </c:pt>
                <c:pt idx="80945">
                  <c:v>117.7</c:v>
                </c:pt>
                <c:pt idx="80946">
                  <c:v>117.7</c:v>
                </c:pt>
                <c:pt idx="80947">
                  <c:v>117.7</c:v>
                </c:pt>
                <c:pt idx="80948">
                  <c:v>117.7</c:v>
                </c:pt>
                <c:pt idx="80949">
                  <c:v>117.7</c:v>
                </c:pt>
                <c:pt idx="80950">
                  <c:v>117.7</c:v>
                </c:pt>
                <c:pt idx="80951">
                  <c:v>117.7</c:v>
                </c:pt>
                <c:pt idx="80952">
                  <c:v>117.7</c:v>
                </c:pt>
                <c:pt idx="80953">
                  <c:v>117.7</c:v>
                </c:pt>
                <c:pt idx="80954">
                  <c:v>117.7</c:v>
                </c:pt>
                <c:pt idx="80955">
                  <c:v>117.7</c:v>
                </c:pt>
                <c:pt idx="80956">
                  <c:v>117.7</c:v>
                </c:pt>
                <c:pt idx="80957">
                  <c:v>117.7</c:v>
                </c:pt>
                <c:pt idx="80958">
                  <c:v>117.7</c:v>
                </c:pt>
                <c:pt idx="80959">
                  <c:v>117.7</c:v>
                </c:pt>
                <c:pt idx="80960">
                  <c:v>117.7</c:v>
                </c:pt>
                <c:pt idx="80961">
                  <c:v>117.7</c:v>
                </c:pt>
                <c:pt idx="80962">
                  <c:v>117.7</c:v>
                </c:pt>
                <c:pt idx="80963">
                  <c:v>117.7</c:v>
                </c:pt>
                <c:pt idx="80964">
                  <c:v>117.7</c:v>
                </c:pt>
                <c:pt idx="80965">
                  <c:v>117.7</c:v>
                </c:pt>
                <c:pt idx="80966">
                  <c:v>117.7</c:v>
                </c:pt>
                <c:pt idx="80967">
                  <c:v>117.7</c:v>
                </c:pt>
                <c:pt idx="80968">
                  <c:v>117.7</c:v>
                </c:pt>
                <c:pt idx="80969">
                  <c:v>117.7</c:v>
                </c:pt>
                <c:pt idx="80970">
                  <c:v>117.7</c:v>
                </c:pt>
                <c:pt idx="80971">
                  <c:v>117.7</c:v>
                </c:pt>
                <c:pt idx="80972">
                  <c:v>117.7</c:v>
                </c:pt>
                <c:pt idx="80973">
                  <c:v>117.7</c:v>
                </c:pt>
                <c:pt idx="80974">
                  <c:v>117.7</c:v>
                </c:pt>
                <c:pt idx="80975">
                  <c:v>117.8</c:v>
                </c:pt>
                <c:pt idx="80976">
                  <c:v>117.8</c:v>
                </c:pt>
                <c:pt idx="80977">
                  <c:v>117.8</c:v>
                </c:pt>
                <c:pt idx="80978">
                  <c:v>117.8</c:v>
                </c:pt>
                <c:pt idx="80979">
                  <c:v>117.8</c:v>
                </c:pt>
                <c:pt idx="80980">
                  <c:v>117.8</c:v>
                </c:pt>
                <c:pt idx="80981">
                  <c:v>117.8</c:v>
                </c:pt>
                <c:pt idx="80982">
                  <c:v>117.8</c:v>
                </c:pt>
                <c:pt idx="80983">
                  <c:v>117.8</c:v>
                </c:pt>
                <c:pt idx="80984">
                  <c:v>117.8</c:v>
                </c:pt>
                <c:pt idx="80985">
                  <c:v>117.8</c:v>
                </c:pt>
                <c:pt idx="80986">
                  <c:v>117.8</c:v>
                </c:pt>
                <c:pt idx="80987">
                  <c:v>117.8</c:v>
                </c:pt>
                <c:pt idx="80988">
                  <c:v>117.8</c:v>
                </c:pt>
                <c:pt idx="80989">
                  <c:v>117.9</c:v>
                </c:pt>
                <c:pt idx="80990">
                  <c:v>117.9</c:v>
                </c:pt>
                <c:pt idx="80991">
                  <c:v>117.9</c:v>
                </c:pt>
                <c:pt idx="80992">
                  <c:v>117.9</c:v>
                </c:pt>
                <c:pt idx="80993">
                  <c:v>117.9</c:v>
                </c:pt>
                <c:pt idx="80994">
                  <c:v>117.9</c:v>
                </c:pt>
                <c:pt idx="80995">
                  <c:v>117.9</c:v>
                </c:pt>
                <c:pt idx="80996">
                  <c:v>117.9</c:v>
                </c:pt>
                <c:pt idx="80997">
                  <c:v>117.9</c:v>
                </c:pt>
                <c:pt idx="80998">
                  <c:v>117.9</c:v>
                </c:pt>
                <c:pt idx="80999">
                  <c:v>118</c:v>
                </c:pt>
                <c:pt idx="81000">
                  <c:v>118</c:v>
                </c:pt>
                <c:pt idx="81001">
                  <c:v>118</c:v>
                </c:pt>
                <c:pt idx="81002">
                  <c:v>118</c:v>
                </c:pt>
                <c:pt idx="81003">
                  <c:v>118</c:v>
                </c:pt>
                <c:pt idx="81004">
                  <c:v>118</c:v>
                </c:pt>
                <c:pt idx="81005">
                  <c:v>118</c:v>
                </c:pt>
                <c:pt idx="81006">
                  <c:v>118</c:v>
                </c:pt>
                <c:pt idx="81007">
                  <c:v>118</c:v>
                </c:pt>
                <c:pt idx="81008">
                  <c:v>118.1</c:v>
                </c:pt>
                <c:pt idx="81009">
                  <c:v>118.1</c:v>
                </c:pt>
                <c:pt idx="81010">
                  <c:v>118.1</c:v>
                </c:pt>
                <c:pt idx="81011">
                  <c:v>118.1</c:v>
                </c:pt>
                <c:pt idx="81012">
                  <c:v>118.1</c:v>
                </c:pt>
                <c:pt idx="81013">
                  <c:v>118.1</c:v>
                </c:pt>
                <c:pt idx="81014">
                  <c:v>118.1</c:v>
                </c:pt>
                <c:pt idx="81015">
                  <c:v>118.2</c:v>
                </c:pt>
                <c:pt idx="81016">
                  <c:v>118.2</c:v>
                </c:pt>
                <c:pt idx="81017">
                  <c:v>118.2</c:v>
                </c:pt>
                <c:pt idx="81018">
                  <c:v>118.2</c:v>
                </c:pt>
                <c:pt idx="81019">
                  <c:v>118.2</c:v>
                </c:pt>
                <c:pt idx="81020">
                  <c:v>118.2</c:v>
                </c:pt>
                <c:pt idx="81021">
                  <c:v>118.2</c:v>
                </c:pt>
                <c:pt idx="81022">
                  <c:v>118.2</c:v>
                </c:pt>
                <c:pt idx="81023">
                  <c:v>118.2</c:v>
                </c:pt>
                <c:pt idx="81024">
                  <c:v>118.2</c:v>
                </c:pt>
                <c:pt idx="81025">
                  <c:v>118.3</c:v>
                </c:pt>
                <c:pt idx="81026">
                  <c:v>118.3</c:v>
                </c:pt>
                <c:pt idx="81027">
                  <c:v>118.3</c:v>
                </c:pt>
                <c:pt idx="81028">
                  <c:v>118.3</c:v>
                </c:pt>
                <c:pt idx="81029">
                  <c:v>118.3</c:v>
                </c:pt>
                <c:pt idx="81030">
                  <c:v>118.3</c:v>
                </c:pt>
                <c:pt idx="81031">
                  <c:v>118.4</c:v>
                </c:pt>
                <c:pt idx="81032">
                  <c:v>118.4</c:v>
                </c:pt>
                <c:pt idx="81033">
                  <c:v>118.4</c:v>
                </c:pt>
                <c:pt idx="81034">
                  <c:v>118.4</c:v>
                </c:pt>
                <c:pt idx="81035">
                  <c:v>118.4</c:v>
                </c:pt>
                <c:pt idx="81036">
                  <c:v>118.4</c:v>
                </c:pt>
                <c:pt idx="81037">
                  <c:v>118.5</c:v>
                </c:pt>
                <c:pt idx="81038">
                  <c:v>118.5</c:v>
                </c:pt>
                <c:pt idx="81039">
                  <c:v>118.5</c:v>
                </c:pt>
                <c:pt idx="81040">
                  <c:v>118.5</c:v>
                </c:pt>
                <c:pt idx="81041">
                  <c:v>118.5</c:v>
                </c:pt>
                <c:pt idx="81042">
                  <c:v>118.5</c:v>
                </c:pt>
                <c:pt idx="81043">
                  <c:v>118.6</c:v>
                </c:pt>
                <c:pt idx="81044">
                  <c:v>118.6</c:v>
                </c:pt>
                <c:pt idx="81045">
                  <c:v>118.6</c:v>
                </c:pt>
                <c:pt idx="81046">
                  <c:v>118.6</c:v>
                </c:pt>
                <c:pt idx="81047">
                  <c:v>118.6</c:v>
                </c:pt>
                <c:pt idx="81048">
                  <c:v>118.6</c:v>
                </c:pt>
                <c:pt idx="81049">
                  <c:v>118.7</c:v>
                </c:pt>
                <c:pt idx="81050">
                  <c:v>118.7</c:v>
                </c:pt>
                <c:pt idx="81051">
                  <c:v>118.7</c:v>
                </c:pt>
                <c:pt idx="81052">
                  <c:v>118.7</c:v>
                </c:pt>
                <c:pt idx="81053">
                  <c:v>118.7</c:v>
                </c:pt>
                <c:pt idx="81054">
                  <c:v>118.8</c:v>
                </c:pt>
                <c:pt idx="81055">
                  <c:v>118.8</c:v>
                </c:pt>
                <c:pt idx="81056">
                  <c:v>118.8</c:v>
                </c:pt>
                <c:pt idx="81057">
                  <c:v>118.8</c:v>
                </c:pt>
                <c:pt idx="81058">
                  <c:v>118.8</c:v>
                </c:pt>
                <c:pt idx="81059">
                  <c:v>118.8</c:v>
                </c:pt>
                <c:pt idx="81060">
                  <c:v>118.9</c:v>
                </c:pt>
                <c:pt idx="81061">
                  <c:v>118.9</c:v>
                </c:pt>
                <c:pt idx="81062">
                  <c:v>118.9</c:v>
                </c:pt>
                <c:pt idx="81063">
                  <c:v>118.9</c:v>
                </c:pt>
                <c:pt idx="81064">
                  <c:v>118.9</c:v>
                </c:pt>
                <c:pt idx="81065">
                  <c:v>118.9</c:v>
                </c:pt>
                <c:pt idx="81066">
                  <c:v>119</c:v>
                </c:pt>
                <c:pt idx="81067">
                  <c:v>119</c:v>
                </c:pt>
                <c:pt idx="81068">
                  <c:v>119</c:v>
                </c:pt>
                <c:pt idx="81069">
                  <c:v>119</c:v>
                </c:pt>
                <c:pt idx="81070">
                  <c:v>119</c:v>
                </c:pt>
                <c:pt idx="81071">
                  <c:v>119</c:v>
                </c:pt>
                <c:pt idx="81072">
                  <c:v>119.1</c:v>
                </c:pt>
                <c:pt idx="81073">
                  <c:v>119.1</c:v>
                </c:pt>
                <c:pt idx="81074">
                  <c:v>119.1</c:v>
                </c:pt>
                <c:pt idx="81075">
                  <c:v>119.1</c:v>
                </c:pt>
                <c:pt idx="81076">
                  <c:v>119.1</c:v>
                </c:pt>
                <c:pt idx="81077">
                  <c:v>119.1</c:v>
                </c:pt>
                <c:pt idx="81078">
                  <c:v>119.1</c:v>
                </c:pt>
                <c:pt idx="81079">
                  <c:v>119.2</c:v>
                </c:pt>
                <c:pt idx="81080">
                  <c:v>119.2</c:v>
                </c:pt>
                <c:pt idx="81081">
                  <c:v>119.2</c:v>
                </c:pt>
                <c:pt idx="81082">
                  <c:v>119.2</c:v>
                </c:pt>
                <c:pt idx="81083">
                  <c:v>119.2</c:v>
                </c:pt>
                <c:pt idx="81084">
                  <c:v>119.2</c:v>
                </c:pt>
                <c:pt idx="81085">
                  <c:v>119.2</c:v>
                </c:pt>
                <c:pt idx="81086">
                  <c:v>119.3</c:v>
                </c:pt>
                <c:pt idx="81087">
                  <c:v>119.3</c:v>
                </c:pt>
                <c:pt idx="81088">
                  <c:v>119.3</c:v>
                </c:pt>
                <c:pt idx="81089">
                  <c:v>119.3</c:v>
                </c:pt>
                <c:pt idx="81090">
                  <c:v>119.3</c:v>
                </c:pt>
                <c:pt idx="81091">
                  <c:v>119.3</c:v>
                </c:pt>
                <c:pt idx="81092">
                  <c:v>119.4</c:v>
                </c:pt>
                <c:pt idx="81093">
                  <c:v>119.4</c:v>
                </c:pt>
                <c:pt idx="81094">
                  <c:v>119.4</c:v>
                </c:pt>
                <c:pt idx="81095">
                  <c:v>119.4</c:v>
                </c:pt>
                <c:pt idx="81096">
                  <c:v>119.4</c:v>
                </c:pt>
                <c:pt idx="81097">
                  <c:v>119.4</c:v>
                </c:pt>
                <c:pt idx="81098">
                  <c:v>119.4</c:v>
                </c:pt>
                <c:pt idx="81099">
                  <c:v>119.5</c:v>
                </c:pt>
                <c:pt idx="81100">
                  <c:v>119.5</c:v>
                </c:pt>
                <c:pt idx="81101">
                  <c:v>119.5</c:v>
                </c:pt>
                <c:pt idx="81102">
                  <c:v>119.5</c:v>
                </c:pt>
                <c:pt idx="81103">
                  <c:v>119.5</c:v>
                </c:pt>
                <c:pt idx="81104">
                  <c:v>119.5</c:v>
                </c:pt>
                <c:pt idx="81105">
                  <c:v>119.6</c:v>
                </c:pt>
                <c:pt idx="81106">
                  <c:v>119.6</c:v>
                </c:pt>
                <c:pt idx="81107">
                  <c:v>119.6</c:v>
                </c:pt>
                <c:pt idx="81108">
                  <c:v>119.6</c:v>
                </c:pt>
                <c:pt idx="81109">
                  <c:v>119.6</c:v>
                </c:pt>
                <c:pt idx="81110">
                  <c:v>119.6</c:v>
                </c:pt>
                <c:pt idx="81111">
                  <c:v>119.6</c:v>
                </c:pt>
                <c:pt idx="81112">
                  <c:v>119.6</c:v>
                </c:pt>
                <c:pt idx="81113">
                  <c:v>119.6</c:v>
                </c:pt>
                <c:pt idx="81114">
                  <c:v>119.7</c:v>
                </c:pt>
                <c:pt idx="81115">
                  <c:v>119.7</c:v>
                </c:pt>
                <c:pt idx="81116">
                  <c:v>119.7</c:v>
                </c:pt>
                <c:pt idx="81117">
                  <c:v>119.7</c:v>
                </c:pt>
                <c:pt idx="81118">
                  <c:v>119.7</c:v>
                </c:pt>
                <c:pt idx="81119">
                  <c:v>119.7</c:v>
                </c:pt>
                <c:pt idx="81120">
                  <c:v>119.7</c:v>
                </c:pt>
                <c:pt idx="81121">
                  <c:v>119.7</c:v>
                </c:pt>
                <c:pt idx="81122">
                  <c:v>119.7</c:v>
                </c:pt>
                <c:pt idx="81123">
                  <c:v>119.7</c:v>
                </c:pt>
                <c:pt idx="81124">
                  <c:v>119.7</c:v>
                </c:pt>
                <c:pt idx="81125">
                  <c:v>119.7</c:v>
                </c:pt>
                <c:pt idx="81126">
                  <c:v>119.8</c:v>
                </c:pt>
                <c:pt idx="81127">
                  <c:v>119.8</c:v>
                </c:pt>
                <c:pt idx="81128">
                  <c:v>119.8</c:v>
                </c:pt>
                <c:pt idx="81129">
                  <c:v>119.8</c:v>
                </c:pt>
                <c:pt idx="81130">
                  <c:v>119.8</c:v>
                </c:pt>
                <c:pt idx="81131">
                  <c:v>119.8</c:v>
                </c:pt>
                <c:pt idx="81132">
                  <c:v>119.8</c:v>
                </c:pt>
                <c:pt idx="81133">
                  <c:v>119.8</c:v>
                </c:pt>
                <c:pt idx="81134">
                  <c:v>119.8</c:v>
                </c:pt>
                <c:pt idx="81135">
                  <c:v>119.8</c:v>
                </c:pt>
                <c:pt idx="81136">
                  <c:v>119.8</c:v>
                </c:pt>
                <c:pt idx="81137">
                  <c:v>119.8</c:v>
                </c:pt>
                <c:pt idx="81138">
                  <c:v>119.8</c:v>
                </c:pt>
                <c:pt idx="81139">
                  <c:v>119.8</c:v>
                </c:pt>
                <c:pt idx="81140">
                  <c:v>119.8</c:v>
                </c:pt>
                <c:pt idx="81141">
                  <c:v>119.8</c:v>
                </c:pt>
                <c:pt idx="81142">
                  <c:v>119.8</c:v>
                </c:pt>
                <c:pt idx="81143">
                  <c:v>119.8</c:v>
                </c:pt>
                <c:pt idx="81144">
                  <c:v>119.8</c:v>
                </c:pt>
                <c:pt idx="81145">
                  <c:v>119.8</c:v>
                </c:pt>
                <c:pt idx="81146">
                  <c:v>119.9</c:v>
                </c:pt>
                <c:pt idx="81147">
                  <c:v>119.9</c:v>
                </c:pt>
                <c:pt idx="81148">
                  <c:v>119.9</c:v>
                </c:pt>
                <c:pt idx="81149">
                  <c:v>119.9</c:v>
                </c:pt>
                <c:pt idx="81150">
                  <c:v>119.9</c:v>
                </c:pt>
                <c:pt idx="81151">
                  <c:v>119.9</c:v>
                </c:pt>
                <c:pt idx="81152">
                  <c:v>119.9</c:v>
                </c:pt>
                <c:pt idx="81153">
                  <c:v>119.9</c:v>
                </c:pt>
                <c:pt idx="81154">
                  <c:v>119.9</c:v>
                </c:pt>
                <c:pt idx="81155">
                  <c:v>119.9</c:v>
                </c:pt>
                <c:pt idx="81156">
                  <c:v>119.9</c:v>
                </c:pt>
                <c:pt idx="81157">
                  <c:v>119.9</c:v>
                </c:pt>
                <c:pt idx="81158">
                  <c:v>119.9</c:v>
                </c:pt>
                <c:pt idx="81159">
                  <c:v>119.9</c:v>
                </c:pt>
                <c:pt idx="81160">
                  <c:v>119.9</c:v>
                </c:pt>
                <c:pt idx="81161">
                  <c:v>119.9</c:v>
                </c:pt>
                <c:pt idx="81162">
                  <c:v>119.9</c:v>
                </c:pt>
                <c:pt idx="81163">
                  <c:v>119.9</c:v>
                </c:pt>
                <c:pt idx="81164">
                  <c:v>119.9</c:v>
                </c:pt>
                <c:pt idx="81165">
                  <c:v>119.9</c:v>
                </c:pt>
                <c:pt idx="81166">
                  <c:v>119.9</c:v>
                </c:pt>
                <c:pt idx="81167">
                  <c:v>119.9</c:v>
                </c:pt>
                <c:pt idx="81168">
                  <c:v>119.9</c:v>
                </c:pt>
                <c:pt idx="81169">
                  <c:v>119.9</c:v>
                </c:pt>
                <c:pt idx="81170">
                  <c:v>119.9</c:v>
                </c:pt>
                <c:pt idx="81171">
                  <c:v>119.9</c:v>
                </c:pt>
                <c:pt idx="81172">
                  <c:v>119.9</c:v>
                </c:pt>
                <c:pt idx="81173">
                  <c:v>119.9</c:v>
                </c:pt>
                <c:pt idx="81174">
                  <c:v>119.9</c:v>
                </c:pt>
                <c:pt idx="81175">
                  <c:v>119.9</c:v>
                </c:pt>
                <c:pt idx="81176">
                  <c:v>119.9</c:v>
                </c:pt>
                <c:pt idx="81177">
                  <c:v>119.9</c:v>
                </c:pt>
                <c:pt idx="81178">
                  <c:v>119.9</c:v>
                </c:pt>
                <c:pt idx="81179">
                  <c:v>119.9</c:v>
                </c:pt>
                <c:pt idx="81180">
                  <c:v>119.9</c:v>
                </c:pt>
                <c:pt idx="81181">
                  <c:v>119.9</c:v>
                </c:pt>
                <c:pt idx="81182">
                  <c:v>119.9</c:v>
                </c:pt>
                <c:pt idx="81183">
                  <c:v>119.9</c:v>
                </c:pt>
                <c:pt idx="81184">
                  <c:v>119.9</c:v>
                </c:pt>
                <c:pt idx="81185">
                  <c:v>119.9</c:v>
                </c:pt>
                <c:pt idx="81186">
                  <c:v>119.9</c:v>
                </c:pt>
                <c:pt idx="81187">
                  <c:v>119.9</c:v>
                </c:pt>
                <c:pt idx="81188">
                  <c:v>119.9</c:v>
                </c:pt>
                <c:pt idx="81189">
                  <c:v>119.9</c:v>
                </c:pt>
                <c:pt idx="81190">
                  <c:v>119.9</c:v>
                </c:pt>
                <c:pt idx="81191">
                  <c:v>119.9</c:v>
                </c:pt>
                <c:pt idx="81192">
                  <c:v>119.8</c:v>
                </c:pt>
                <c:pt idx="81193">
                  <c:v>119.8</c:v>
                </c:pt>
                <c:pt idx="81194">
                  <c:v>119.8</c:v>
                </c:pt>
                <c:pt idx="81195">
                  <c:v>119.8</c:v>
                </c:pt>
                <c:pt idx="81196">
                  <c:v>119.8</c:v>
                </c:pt>
                <c:pt idx="81197">
                  <c:v>119.8</c:v>
                </c:pt>
                <c:pt idx="81198">
                  <c:v>119.8</c:v>
                </c:pt>
                <c:pt idx="81199">
                  <c:v>119.8</c:v>
                </c:pt>
                <c:pt idx="81200">
                  <c:v>119.8</c:v>
                </c:pt>
                <c:pt idx="81201">
                  <c:v>119.8</c:v>
                </c:pt>
                <c:pt idx="81202">
                  <c:v>119.8</c:v>
                </c:pt>
                <c:pt idx="81203">
                  <c:v>119.8</c:v>
                </c:pt>
                <c:pt idx="81204">
                  <c:v>119.8</c:v>
                </c:pt>
                <c:pt idx="81205">
                  <c:v>119.8</c:v>
                </c:pt>
                <c:pt idx="81206">
                  <c:v>119.8</c:v>
                </c:pt>
                <c:pt idx="81207">
                  <c:v>119.7</c:v>
                </c:pt>
                <c:pt idx="81208">
                  <c:v>119.7</c:v>
                </c:pt>
                <c:pt idx="81209">
                  <c:v>119.7</c:v>
                </c:pt>
                <c:pt idx="81210">
                  <c:v>119.7</c:v>
                </c:pt>
                <c:pt idx="81211">
                  <c:v>119.7</c:v>
                </c:pt>
                <c:pt idx="81212">
                  <c:v>119.7</c:v>
                </c:pt>
                <c:pt idx="81213">
                  <c:v>119.7</c:v>
                </c:pt>
                <c:pt idx="81214">
                  <c:v>119.7</c:v>
                </c:pt>
                <c:pt idx="81215">
                  <c:v>119.6</c:v>
                </c:pt>
                <c:pt idx="81216">
                  <c:v>119.6</c:v>
                </c:pt>
                <c:pt idx="81217">
                  <c:v>119.6</c:v>
                </c:pt>
                <c:pt idx="81218">
                  <c:v>119.6</c:v>
                </c:pt>
                <c:pt idx="81219">
                  <c:v>119.6</c:v>
                </c:pt>
                <c:pt idx="81220">
                  <c:v>119.6</c:v>
                </c:pt>
                <c:pt idx="81221">
                  <c:v>119.5</c:v>
                </c:pt>
                <c:pt idx="81222">
                  <c:v>119.5</c:v>
                </c:pt>
                <c:pt idx="81223">
                  <c:v>119.5</c:v>
                </c:pt>
                <c:pt idx="81224">
                  <c:v>119.5</c:v>
                </c:pt>
                <c:pt idx="81225">
                  <c:v>119.5</c:v>
                </c:pt>
                <c:pt idx="81226">
                  <c:v>119.5</c:v>
                </c:pt>
                <c:pt idx="81227">
                  <c:v>119.4</c:v>
                </c:pt>
                <c:pt idx="81228">
                  <c:v>119.4</c:v>
                </c:pt>
                <c:pt idx="81229">
                  <c:v>119.4</c:v>
                </c:pt>
                <c:pt idx="81230">
                  <c:v>119.4</c:v>
                </c:pt>
                <c:pt idx="81231">
                  <c:v>119.4</c:v>
                </c:pt>
                <c:pt idx="81232">
                  <c:v>119.4</c:v>
                </c:pt>
                <c:pt idx="81233">
                  <c:v>119.4</c:v>
                </c:pt>
                <c:pt idx="81234">
                  <c:v>119.4</c:v>
                </c:pt>
                <c:pt idx="81235">
                  <c:v>119.3</c:v>
                </c:pt>
                <c:pt idx="81236">
                  <c:v>119.3</c:v>
                </c:pt>
                <c:pt idx="81237">
                  <c:v>119.3</c:v>
                </c:pt>
                <c:pt idx="81238">
                  <c:v>119.3</c:v>
                </c:pt>
                <c:pt idx="81239">
                  <c:v>119.3</c:v>
                </c:pt>
                <c:pt idx="81240">
                  <c:v>119.2</c:v>
                </c:pt>
                <c:pt idx="81241">
                  <c:v>119.2</c:v>
                </c:pt>
                <c:pt idx="81242">
                  <c:v>119.2</c:v>
                </c:pt>
                <c:pt idx="81243">
                  <c:v>119.2</c:v>
                </c:pt>
                <c:pt idx="81244">
                  <c:v>119.2</c:v>
                </c:pt>
                <c:pt idx="81245">
                  <c:v>119.2</c:v>
                </c:pt>
                <c:pt idx="81246">
                  <c:v>119.2</c:v>
                </c:pt>
                <c:pt idx="81247">
                  <c:v>119.2</c:v>
                </c:pt>
                <c:pt idx="81248">
                  <c:v>119.1</c:v>
                </c:pt>
                <c:pt idx="81249">
                  <c:v>119.1</c:v>
                </c:pt>
                <c:pt idx="81250">
                  <c:v>119.1</c:v>
                </c:pt>
                <c:pt idx="81251">
                  <c:v>119.1</c:v>
                </c:pt>
                <c:pt idx="81252">
                  <c:v>119.1</c:v>
                </c:pt>
                <c:pt idx="81253">
                  <c:v>119.1</c:v>
                </c:pt>
                <c:pt idx="81254">
                  <c:v>119.1</c:v>
                </c:pt>
                <c:pt idx="81255">
                  <c:v>119</c:v>
                </c:pt>
                <c:pt idx="81256">
                  <c:v>119</c:v>
                </c:pt>
                <c:pt idx="81257">
                  <c:v>119</c:v>
                </c:pt>
                <c:pt idx="81258">
                  <c:v>119</c:v>
                </c:pt>
                <c:pt idx="81259">
                  <c:v>119</c:v>
                </c:pt>
                <c:pt idx="81260">
                  <c:v>119</c:v>
                </c:pt>
                <c:pt idx="81261">
                  <c:v>118.9</c:v>
                </c:pt>
                <c:pt idx="81262">
                  <c:v>118.9</c:v>
                </c:pt>
                <c:pt idx="81263">
                  <c:v>118.9</c:v>
                </c:pt>
                <c:pt idx="81264">
                  <c:v>118.9</c:v>
                </c:pt>
                <c:pt idx="81265">
                  <c:v>118.9</c:v>
                </c:pt>
                <c:pt idx="81266">
                  <c:v>118.9</c:v>
                </c:pt>
                <c:pt idx="81267">
                  <c:v>118.9</c:v>
                </c:pt>
                <c:pt idx="81268">
                  <c:v>118.8</c:v>
                </c:pt>
                <c:pt idx="81269">
                  <c:v>118.8</c:v>
                </c:pt>
                <c:pt idx="81270">
                  <c:v>118.8</c:v>
                </c:pt>
                <c:pt idx="81271">
                  <c:v>118.8</c:v>
                </c:pt>
                <c:pt idx="81272">
                  <c:v>118.8</c:v>
                </c:pt>
                <c:pt idx="81273">
                  <c:v>118.8</c:v>
                </c:pt>
                <c:pt idx="81274">
                  <c:v>118.8</c:v>
                </c:pt>
                <c:pt idx="81275">
                  <c:v>118.8</c:v>
                </c:pt>
                <c:pt idx="81276">
                  <c:v>118.7</c:v>
                </c:pt>
                <c:pt idx="81277">
                  <c:v>118.7</c:v>
                </c:pt>
                <c:pt idx="81278">
                  <c:v>118.7</c:v>
                </c:pt>
                <c:pt idx="81279">
                  <c:v>118.7</c:v>
                </c:pt>
                <c:pt idx="81280">
                  <c:v>118.7</c:v>
                </c:pt>
                <c:pt idx="81281">
                  <c:v>118.7</c:v>
                </c:pt>
                <c:pt idx="81282">
                  <c:v>118.7</c:v>
                </c:pt>
                <c:pt idx="81283">
                  <c:v>118.7</c:v>
                </c:pt>
                <c:pt idx="81284">
                  <c:v>118.6</c:v>
                </c:pt>
                <c:pt idx="81285">
                  <c:v>118.6</c:v>
                </c:pt>
                <c:pt idx="81286">
                  <c:v>118.6</c:v>
                </c:pt>
                <c:pt idx="81287">
                  <c:v>118.6</c:v>
                </c:pt>
                <c:pt idx="81288">
                  <c:v>118.6</c:v>
                </c:pt>
                <c:pt idx="81289">
                  <c:v>118.6</c:v>
                </c:pt>
                <c:pt idx="81290">
                  <c:v>118.6</c:v>
                </c:pt>
                <c:pt idx="81291">
                  <c:v>118.5</c:v>
                </c:pt>
                <c:pt idx="81292">
                  <c:v>118.5</c:v>
                </c:pt>
                <c:pt idx="81293">
                  <c:v>118.5</c:v>
                </c:pt>
                <c:pt idx="81294">
                  <c:v>118.5</c:v>
                </c:pt>
                <c:pt idx="81295">
                  <c:v>118.5</c:v>
                </c:pt>
                <c:pt idx="81296">
                  <c:v>118.5</c:v>
                </c:pt>
                <c:pt idx="81297">
                  <c:v>118.5</c:v>
                </c:pt>
                <c:pt idx="81298">
                  <c:v>118.4</c:v>
                </c:pt>
                <c:pt idx="81299">
                  <c:v>118.4</c:v>
                </c:pt>
                <c:pt idx="81300">
                  <c:v>118.4</c:v>
                </c:pt>
                <c:pt idx="81301">
                  <c:v>118.4</c:v>
                </c:pt>
                <c:pt idx="81302">
                  <c:v>118.4</c:v>
                </c:pt>
                <c:pt idx="81303">
                  <c:v>118.4</c:v>
                </c:pt>
                <c:pt idx="81304">
                  <c:v>118.4</c:v>
                </c:pt>
                <c:pt idx="81305">
                  <c:v>118.3</c:v>
                </c:pt>
                <c:pt idx="81306">
                  <c:v>118.3</c:v>
                </c:pt>
                <c:pt idx="81307">
                  <c:v>118.3</c:v>
                </c:pt>
                <c:pt idx="81308">
                  <c:v>118.3</c:v>
                </c:pt>
                <c:pt idx="81309">
                  <c:v>118.3</c:v>
                </c:pt>
                <c:pt idx="81310">
                  <c:v>118.3</c:v>
                </c:pt>
                <c:pt idx="81311">
                  <c:v>118.3</c:v>
                </c:pt>
                <c:pt idx="81312">
                  <c:v>118.3</c:v>
                </c:pt>
                <c:pt idx="81313">
                  <c:v>118.2</c:v>
                </c:pt>
                <c:pt idx="81314">
                  <c:v>118.2</c:v>
                </c:pt>
                <c:pt idx="81315">
                  <c:v>118.2</c:v>
                </c:pt>
                <c:pt idx="81316">
                  <c:v>118.2</c:v>
                </c:pt>
                <c:pt idx="81317">
                  <c:v>118.2</c:v>
                </c:pt>
                <c:pt idx="81318">
                  <c:v>118.2</c:v>
                </c:pt>
                <c:pt idx="81319">
                  <c:v>118.2</c:v>
                </c:pt>
                <c:pt idx="81320">
                  <c:v>118.2</c:v>
                </c:pt>
                <c:pt idx="81321">
                  <c:v>118.2</c:v>
                </c:pt>
                <c:pt idx="81322">
                  <c:v>118.2</c:v>
                </c:pt>
                <c:pt idx="81323">
                  <c:v>118.2</c:v>
                </c:pt>
                <c:pt idx="81324">
                  <c:v>118.2</c:v>
                </c:pt>
                <c:pt idx="81325">
                  <c:v>118.1</c:v>
                </c:pt>
                <c:pt idx="81326">
                  <c:v>118.1</c:v>
                </c:pt>
                <c:pt idx="81327">
                  <c:v>118.1</c:v>
                </c:pt>
                <c:pt idx="81328">
                  <c:v>118.1</c:v>
                </c:pt>
                <c:pt idx="81329">
                  <c:v>118.1</c:v>
                </c:pt>
                <c:pt idx="81330">
                  <c:v>118.1</c:v>
                </c:pt>
                <c:pt idx="81331">
                  <c:v>118.1</c:v>
                </c:pt>
                <c:pt idx="81332">
                  <c:v>118.1</c:v>
                </c:pt>
                <c:pt idx="81333">
                  <c:v>118.1</c:v>
                </c:pt>
                <c:pt idx="81334">
                  <c:v>118.1</c:v>
                </c:pt>
                <c:pt idx="81335">
                  <c:v>118.1</c:v>
                </c:pt>
                <c:pt idx="81336">
                  <c:v>118.1</c:v>
                </c:pt>
                <c:pt idx="81337">
                  <c:v>118</c:v>
                </c:pt>
                <c:pt idx="81338">
                  <c:v>118</c:v>
                </c:pt>
                <c:pt idx="81339">
                  <c:v>118</c:v>
                </c:pt>
                <c:pt idx="81340">
                  <c:v>118</c:v>
                </c:pt>
                <c:pt idx="81341">
                  <c:v>118</c:v>
                </c:pt>
                <c:pt idx="81342">
                  <c:v>118</c:v>
                </c:pt>
                <c:pt idx="81343">
                  <c:v>118</c:v>
                </c:pt>
                <c:pt idx="81344">
                  <c:v>118</c:v>
                </c:pt>
                <c:pt idx="81345">
                  <c:v>118</c:v>
                </c:pt>
                <c:pt idx="81346">
                  <c:v>118</c:v>
                </c:pt>
                <c:pt idx="81347">
                  <c:v>118</c:v>
                </c:pt>
                <c:pt idx="81348">
                  <c:v>117.9</c:v>
                </c:pt>
                <c:pt idx="81349">
                  <c:v>117.9</c:v>
                </c:pt>
                <c:pt idx="81350">
                  <c:v>117.9</c:v>
                </c:pt>
                <c:pt idx="81351">
                  <c:v>117.9</c:v>
                </c:pt>
                <c:pt idx="81352">
                  <c:v>117.9</c:v>
                </c:pt>
                <c:pt idx="81353">
                  <c:v>117.9</c:v>
                </c:pt>
                <c:pt idx="81354">
                  <c:v>117.9</c:v>
                </c:pt>
                <c:pt idx="81355">
                  <c:v>117.9</c:v>
                </c:pt>
                <c:pt idx="81356">
                  <c:v>117.9</c:v>
                </c:pt>
                <c:pt idx="81357">
                  <c:v>117.9</c:v>
                </c:pt>
                <c:pt idx="81358">
                  <c:v>117.9</c:v>
                </c:pt>
                <c:pt idx="81359">
                  <c:v>117.9</c:v>
                </c:pt>
                <c:pt idx="81360">
                  <c:v>117.9</c:v>
                </c:pt>
                <c:pt idx="81361">
                  <c:v>117.9</c:v>
                </c:pt>
                <c:pt idx="81362">
                  <c:v>117.9</c:v>
                </c:pt>
                <c:pt idx="81363">
                  <c:v>117.9</c:v>
                </c:pt>
                <c:pt idx="81364">
                  <c:v>117.9</c:v>
                </c:pt>
                <c:pt idx="81365">
                  <c:v>117.9</c:v>
                </c:pt>
                <c:pt idx="81366">
                  <c:v>117.9</c:v>
                </c:pt>
                <c:pt idx="81367">
                  <c:v>117.9</c:v>
                </c:pt>
                <c:pt idx="81368">
                  <c:v>117.9</c:v>
                </c:pt>
                <c:pt idx="81369">
                  <c:v>117.9</c:v>
                </c:pt>
                <c:pt idx="81370">
                  <c:v>117.9</c:v>
                </c:pt>
                <c:pt idx="81371">
                  <c:v>117.9</c:v>
                </c:pt>
                <c:pt idx="81372">
                  <c:v>117.9</c:v>
                </c:pt>
                <c:pt idx="81373">
                  <c:v>117.9</c:v>
                </c:pt>
                <c:pt idx="81374">
                  <c:v>117.9</c:v>
                </c:pt>
                <c:pt idx="81375">
                  <c:v>117.9</c:v>
                </c:pt>
                <c:pt idx="81376">
                  <c:v>117.9</c:v>
                </c:pt>
                <c:pt idx="81377">
                  <c:v>117.9</c:v>
                </c:pt>
                <c:pt idx="81378">
                  <c:v>117.9</c:v>
                </c:pt>
                <c:pt idx="81379">
                  <c:v>117.9</c:v>
                </c:pt>
                <c:pt idx="81380">
                  <c:v>117.9</c:v>
                </c:pt>
                <c:pt idx="81381">
                  <c:v>117.9</c:v>
                </c:pt>
                <c:pt idx="81382">
                  <c:v>117.9</c:v>
                </c:pt>
                <c:pt idx="81383">
                  <c:v>117.9</c:v>
                </c:pt>
                <c:pt idx="81384">
                  <c:v>117.9</c:v>
                </c:pt>
                <c:pt idx="81385">
                  <c:v>117.9</c:v>
                </c:pt>
                <c:pt idx="81386">
                  <c:v>117.9</c:v>
                </c:pt>
                <c:pt idx="81387">
                  <c:v>117.9</c:v>
                </c:pt>
                <c:pt idx="81388">
                  <c:v>117.9</c:v>
                </c:pt>
                <c:pt idx="81389">
                  <c:v>117.9</c:v>
                </c:pt>
                <c:pt idx="81390">
                  <c:v>117.9</c:v>
                </c:pt>
                <c:pt idx="81391">
                  <c:v>117.9</c:v>
                </c:pt>
                <c:pt idx="81392">
                  <c:v>117.9</c:v>
                </c:pt>
                <c:pt idx="81393">
                  <c:v>117.9</c:v>
                </c:pt>
                <c:pt idx="81394">
                  <c:v>117.9</c:v>
                </c:pt>
                <c:pt idx="81395">
                  <c:v>117.9</c:v>
                </c:pt>
                <c:pt idx="81396">
                  <c:v>118</c:v>
                </c:pt>
                <c:pt idx="81397">
                  <c:v>118</c:v>
                </c:pt>
                <c:pt idx="81398">
                  <c:v>118</c:v>
                </c:pt>
                <c:pt idx="81399">
                  <c:v>118</c:v>
                </c:pt>
                <c:pt idx="81400">
                  <c:v>118</c:v>
                </c:pt>
                <c:pt idx="81401">
                  <c:v>118</c:v>
                </c:pt>
                <c:pt idx="81402">
                  <c:v>118</c:v>
                </c:pt>
                <c:pt idx="81403">
                  <c:v>118</c:v>
                </c:pt>
                <c:pt idx="81404">
                  <c:v>118</c:v>
                </c:pt>
                <c:pt idx="81405">
                  <c:v>118</c:v>
                </c:pt>
                <c:pt idx="81406">
                  <c:v>118</c:v>
                </c:pt>
                <c:pt idx="81407">
                  <c:v>118</c:v>
                </c:pt>
                <c:pt idx="81408">
                  <c:v>118</c:v>
                </c:pt>
                <c:pt idx="81409">
                  <c:v>118.1</c:v>
                </c:pt>
                <c:pt idx="81410">
                  <c:v>118.1</c:v>
                </c:pt>
                <c:pt idx="81411">
                  <c:v>118.1</c:v>
                </c:pt>
                <c:pt idx="81412">
                  <c:v>118.1</c:v>
                </c:pt>
                <c:pt idx="81413">
                  <c:v>118.1</c:v>
                </c:pt>
                <c:pt idx="81414">
                  <c:v>118.1</c:v>
                </c:pt>
                <c:pt idx="81415">
                  <c:v>118.1</c:v>
                </c:pt>
                <c:pt idx="81416">
                  <c:v>118.1</c:v>
                </c:pt>
                <c:pt idx="81417">
                  <c:v>118.1</c:v>
                </c:pt>
                <c:pt idx="81418">
                  <c:v>118.1</c:v>
                </c:pt>
                <c:pt idx="81419">
                  <c:v>118.2</c:v>
                </c:pt>
                <c:pt idx="81420">
                  <c:v>118.2</c:v>
                </c:pt>
                <c:pt idx="81421">
                  <c:v>118.2</c:v>
                </c:pt>
                <c:pt idx="81422">
                  <c:v>118.2</c:v>
                </c:pt>
                <c:pt idx="81423">
                  <c:v>118.2</c:v>
                </c:pt>
                <c:pt idx="81424">
                  <c:v>118.2</c:v>
                </c:pt>
                <c:pt idx="81425">
                  <c:v>118.2</c:v>
                </c:pt>
                <c:pt idx="81426">
                  <c:v>118.2</c:v>
                </c:pt>
                <c:pt idx="81427">
                  <c:v>118.2</c:v>
                </c:pt>
                <c:pt idx="81428">
                  <c:v>118.2</c:v>
                </c:pt>
                <c:pt idx="81429">
                  <c:v>118.3</c:v>
                </c:pt>
                <c:pt idx="81430">
                  <c:v>118.3</c:v>
                </c:pt>
                <c:pt idx="81431">
                  <c:v>118.3</c:v>
                </c:pt>
                <c:pt idx="81432">
                  <c:v>118.3</c:v>
                </c:pt>
                <c:pt idx="81433">
                  <c:v>118.3</c:v>
                </c:pt>
                <c:pt idx="81434">
                  <c:v>118.3</c:v>
                </c:pt>
                <c:pt idx="81435">
                  <c:v>118.4</c:v>
                </c:pt>
                <c:pt idx="81436">
                  <c:v>118.4</c:v>
                </c:pt>
                <c:pt idx="81437">
                  <c:v>118.4</c:v>
                </c:pt>
                <c:pt idx="81438">
                  <c:v>118.4</c:v>
                </c:pt>
                <c:pt idx="81439">
                  <c:v>118.4</c:v>
                </c:pt>
                <c:pt idx="81440">
                  <c:v>118.4</c:v>
                </c:pt>
                <c:pt idx="81441">
                  <c:v>118.4</c:v>
                </c:pt>
                <c:pt idx="81442">
                  <c:v>118.5</c:v>
                </c:pt>
                <c:pt idx="81443">
                  <c:v>118.5</c:v>
                </c:pt>
                <c:pt idx="81444">
                  <c:v>118.5</c:v>
                </c:pt>
                <c:pt idx="81445">
                  <c:v>118.5</c:v>
                </c:pt>
                <c:pt idx="81446">
                  <c:v>118.5</c:v>
                </c:pt>
                <c:pt idx="81447">
                  <c:v>118.5</c:v>
                </c:pt>
                <c:pt idx="81448">
                  <c:v>118.6</c:v>
                </c:pt>
                <c:pt idx="81449">
                  <c:v>118.6</c:v>
                </c:pt>
                <c:pt idx="81450">
                  <c:v>118.6</c:v>
                </c:pt>
                <c:pt idx="81451">
                  <c:v>118.6</c:v>
                </c:pt>
                <c:pt idx="81452">
                  <c:v>118.6</c:v>
                </c:pt>
                <c:pt idx="81453">
                  <c:v>118.7</c:v>
                </c:pt>
                <c:pt idx="81454">
                  <c:v>118.7</c:v>
                </c:pt>
                <c:pt idx="81455">
                  <c:v>118.7</c:v>
                </c:pt>
                <c:pt idx="81456">
                  <c:v>118.7</c:v>
                </c:pt>
                <c:pt idx="81457">
                  <c:v>118.7</c:v>
                </c:pt>
                <c:pt idx="81458">
                  <c:v>118.7</c:v>
                </c:pt>
                <c:pt idx="81459">
                  <c:v>118.7</c:v>
                </c:pt>
                <c:pt idx="81460">
                  <c:v>118.8</c:v>
                </c:pt>
                <c:pt idx="81461">
                  <c:v>118.8</c:v>
                </c:pt>
                <c:pt idx="81462">
                  <c:v>118.8</c:v>
                </c:pt>
                <c:pt idx="81463">
                  <c:v>118.8</c:v>
                </c:pt>
                <c:pt idx="81464">
                  <c:v>118.8</c:v>
                </c:pt>
                <c:pt idx="81465">
                  <c:v>118.8</c:v>
                </c:pt>
                <c:pt idx="81466">
                  <c:v>118.9</c:v>
                </c:pt>
                <c:pt idx="81467">
                  <c:v>118.9</c:v>
                </c:pt>
                <c:pt idx="81468">
                  <c:v>118.9</c:v>
                </c:pt>
                <c:pt idx="81469">
                  <c:v>118.9</c:v>
                </c:pt>
                <c:pt idx="81470">
                  <c:v>118.9</c:v>
                </c:pt>
                <c:pt idx="81471">
                  <c:v>118.9</c:v>
                </c:pt>
                <c:pt idx="81472">
                  <c:v>119</c:v>
                </c:pt>
                <c:pt idx="81473">
                  <c:v>119</c:v>
                </c:pt>
                <c:pt idx="81474">
                  <c:v>119</c:v>
                </c:pt>
                <c:pt idx="81475">
                  <c:v>119</c:v>
                </c:pt>
                <c:pt idx="81476">
                  <c:v>119</c:v>
                </c:pt>
                <c:pt idx="81477">
                  <c:v>119</c:v>
                </c:pt>
                <c:pt idx="81478">
                  <c:v>119.1</c:v>
                </c:pt>
                <c:pt idx="81479">
                  <c:v>119.1</c:v>
                </c:pt>
                <c:pt idx="81480">
                  <c:v>119.1</c:v>
                </c:pt>
                <c:pt idx="81481">
                  <c:v>119.1</c:v>
                </c:pt>
                <c:pt idx="81482">
                  <c:v>119.1</c:v>
                </c:pt>
                <c:pt idx="81483">
                  <c:v>119.2</c:v>
                </c:pt>
                <c:pt idx="81484">
                  <c:v>119.2</c:v>
                </c:pt>
                <c:pt idx="81485">
                  <c:v>119.2</c:v>
                </c:pt>
                <c:pt idx="81486">
                  <c:v>119.2</c:v>
                </c:pt>
                <c:pt idx="81487">
                  <c:v>119.2</c:v>
                </c:pt>
                <c:pt idx="81488">
                  <c:v>119.2</c:v>
                </c:pt>
                <c:pt idx="81489">
                  <c:v>119.3</c:v>
                </c:pt>
                <c:pt idx="81490">
                  <c:v>119.3</c:v>
                </c:pt>
                <c:pt idx="81491">
                  <c:v>119.3</c:v>
                </c:pt>
                <c:pt idx="81492">
                  <c:v>119.3</c:v>
                </c:pt>
                <c:pt idx="81493">
                  <c:v>119.3</c:v>
                </c:pt>
                <c:pt idx="81494">
                  <c:v>119.3</c:v>
                </c:pt>
                <c:pt idx="81495">
                  <c:v>119.3</c:v>
                </c:pt>
                <c:pt idx="81496">
                  <c:v>119.4</c:v>
                </c:pt>
                <c:pt idx="81497">
                  <c:v>119.4</c:v>
                </c:pt>
                <c:pt idx="81498">
                  <c:v>119.4</c:v>
                </c:pt>
                <c:pt idx="81499">
                  <c:v>119.4</c:v>
                </c:pt>
                <c:pt idx="81500">
                  <c:v>119.4</c:v>
                </c:pt>
                <c:pt idx="81501">
                  <c:v>119.4</c:v>
                </c:pt>
                <c:pt idx="81502">
                  <c:v>119.5</c:v>
                </c:pt>
                <c:pt idx="81503">
                  <c:v>119.5</c:v>
                </c:pt>
                <c:pt idx="81504">
                  <c:v>119.5</c:v>
                </c:pt>
                <c:pt idx="81505">
                  <c:v>119.5</c:v>
                </c:pt>
                <c:pt idx="81506">
                  <c:v>119.5</c:v>
                </c:pt>
                <c:pt idx="81507">
                  <c:v>119.5</c:v>
                </c:pt>
                <c:pt idx="81508">
                  <c:v>119.5</c:v>
                </c:pt>
                <c:pt idx="81509">
                  <c:v>119.6</c:v>
                </c:pt>
                <c:pt idx="81510">
                  <c:v>119.6</c:v>
                </c:pt>
                <c:pt idx="81511">
                  <c:v>119.6</c:v>
                </c:pt>
                <c:pt idx="81512">
                  <c:v>119.6</c:v>
                </c:pt>
                <c:pt idx="81513">
                  <c:v>119.6</c:v>
                </c:pt>
                <c:pt idx="81514">
                  <c:v>119.6</c:v>
                </c:pt>
                <c:pt idx="81515">
                  <c:v>119.6</c:v>
                </c:pt>
                <c:pt idx="81516">
                  <c:v>119.7</c:v>
                </c:pt>
                <c:pt idx="81517">
                  <c:v>119.7</c:v>
                </c:pt>
                <c:pt idx="81518">
                  <c:v>119.7</c:v>
                </c:pt>
                <c:pt idx="81519">
                  <c:v>119.7</c:v>
                </c:pt>
                <c:pt idx="81520">
                  <c:v>119.7</c:v>
                </c:pt>
                <c:pt idx="81521">
                  <c:v>119.7</c:v>
                </c:pt>
                <c:pt idx="81522">
                  <c:v>119.7</c:v>
                </c:pt>
                <c:pt idx="81523">
                  <c:v>119.8</c:v>
                </c:pt>
                <c:pt idx="81524">
                  <c:v>119.8</c:v>
                </c:pt>
                <c:pt idx="81525">
                  <c:v>119.8</c:v>
                </c:pt>
                <c:pt idx="81526">
                  <c:v>119.8</c:v>
                </c:pt>
                <c:pt idx="81527">
                  <c:v>119.8</c:v>
                </c:pt>
                <c:pt idx="81528">
                  <c:v>119.8</c:v>
                </c:pt>
                <c:pt idx="81529">
                  <c:v>119.8</c:v>
                </c:pt>
                <c:pt idx="81530">
                  <c:v>119.8</c:v>
                </c:pt>
                <c:pt idx="81531">
                  <c:v>119.8</c:v>
                </c:pt>
                <c:pt idx="81532">
                  <c:v>119.8</c:v>
                </c:pt>
                <c:pt idx="81533">
                  <c:v>119.8</c:v>
                </c:pt>
                <c:pt idx="81534">
                  <c:v>119.9</c:v>
                </c:pt>
                <c:pt idx="81535">
                  <c:v>119.9</c:v>
                </c:pt>
                <c:pt idx="81536">
                  <c:v>119.9</c:v>
                </c:pt>
                <c:pt idx="81537">
                  <c:v>119.9</c:v>
                </c:pt>
                <c:pt idx="81538">
                  <c:v>119.9</c:v>
                </c:pt>
                <c:pt idx="81539">
                  <c:v>119.9</c:v>
                </c:pt>
                <c:pt idx="81540">
                  <c:v>119.9</c:v>
                </c:pt>
                <c:pt idx="81541">
                  <c:v>119.9</c:v>
                </c:pt>
                <c:pt idx="81542">
                  <c:v>119.9</c:v>
                </c:pt>
                <c:pt idx="81543">
                  <c:v>119.9</c:v>
                </c:pt>
                <c:pt idx="81544">
                  <c:v>120</c:v>
                </c:pt>
                <c:pt idx="81545">
                  <c:v>120</c:v>
                </c:pt>
                <c:pt idx="81546">
                  <c:v>120</c:v>
                </c:pt>
                <c:pt idx="81547">
                  <c:v>120</c:v>
                </c:pt>
                <c:pt idx="81548">
                  <c:v>120</c:v>
                </c:pt>
                <c:pt idx="81549">
                  <c:v>120</c:v>
                </c:pt>
                <c:pt idx="81550">
                  <c:v>120</c:v>
                </c:pt>
                <c:pt idx="81551">
                  <c:v>120</c:v>
                </c:pt>
                <c:pt idx="81552">
                  <c:v>120</c:v>
                </c:pt>
                <c:pt idx="81553">
                  <c:v>120.1</c:v>
                </c:pt>
                <c:pt idx="81554">
                  <c:v>120.1</c:v>
                </c:pt>
                <c:pt idx="81555">
                  <c:v>120.1</c:v>
                </c:pt>
                <c:pt idx="81556">
                  <c:v>120.1</c:v>
                </c:pt>
                <c:pt idx="81557">
                  <c:v>120.1</c:v>
                </c:pt>
                <c:pt idx="81558">
                  <c:v>120.1</c:v>
                </c:pt>
                <c:pt idx="81559">
                  <c:v>120.1</c:v>
                </c:pt>
                <c:pt idx="81560">
                  <c:v>120.1</c:v>
                </c:pt>
                <c:pt idx="81561">
                  <c:v>120.1</c:v>
                </c:pt>
                <c:pt idx="81562">
                  <c:v>120.1</c:v>
                </c:pt>
                <c:pt idx="81563">
                  <c:v>120.1</c:v>
                </c:pt>
                <c:pt idx="81564">
                  <c:v>120.1</c:v>
                </c:pt>
                <c:pt idx="81565">
                  <c:v>120.1</c:v>
                </c:pt>
                <c:pt idx="81566">
                  <c:v>120.1</c:v>
                </c:pt>
                <c:pt idx="81567">
                  <c:v>120.1</c:v>
                </c:pt>
                <c:pt idx="81568">
                  <c:v>120.1</c:v>
                </c:pt>
                <c:pt idx="81569">
                  <c:v>120.1</c:v>
                </c:pt>
                <c:pt idx="81570">
                  <c:v>120.1</c:v>
                </c:pt>
                <c:pt idx="81571">
                  <c:v>120.1</c:v>
                </c:pt>
                <c:pt idx="81572">
                  <c:v>120.1</c:v>
                </c:pt>
                <c:pt idx="81573">
                  <c:v>120.1</c:v>
                </c:pt>
                <c:pt idx="81574">
                  <c:v>120.1</c:v>
                </c:pt>
                <c:pt idx="81575">
                  <c:v>120.1</c:v>
                </c:pt>
                <c:pt idx="81576">
                  <c:v>120.1</c:v>
                </c:pt>
                <c:pt idx="81577">
                  <c:v>120.1</c:v>
                </c:pt>
                <c:pt idx="81578">
                  <c:v>120.1</c:v>
                </c:pt>
                <c:pt idx="81579">
                  <c:v>120.1</c:v>
                </c:pt>
                <c:pt idx="81580">
                  <c:v>120.1</c:v>
                </c:pt>
                <c:pt idx="81581">
                  <c:v>120.1</c:v>
                </c:pt>
                <c:pt idx="81582">
                  <c:v>120.1</c:v>
                </c:pt>
                <c:pt idx="81583">
                  <c:v>120.1</c:v>
                </c:pt>
                <c:pt idx="81584">
                  <c:v>120.1</c:v>
                </c:pt>
                <c:pt idx="81585">
                  <c:v>120.1</c:v>
                </c:pt>
                <c:pt idx="81586">
                  <c:v>120.1</c:v>
                </c:pt>
                <c:pt idx="81587">
                  <c:v>120.1</c:v>
                </c:pt>
                <c:pt idx="81588">
                  <c:v>120.1</c:v>
                </c:pt>
                <c:pt idx="81589">
                  <c:v>120.1</c:v>
                </c:pt>
                <c:pt idx="81590">
                  <c:v>120.1</c:v>
                </c:pt>
                <c:pt idx="81591">
                  <c:v>120.1</c:v>
                </c:pt>
                <c:pt idx="81592">
                  <c:v>120.1</c:v>
                </c:pt>
                <c:pt idx="81593">
                  <c:v>120.1</c:v>
                </c:pt>
                <c:pt idx="81594">
                  <c:v>120.1</c:v>
                </c:pt>
                <c:pt idx="81595">
                  <c:v>120.1</c:v>
                </c:pt>
                <c:pt idx="81596">
                  <c:v>120.1</c:v>
                </c:pt>
                <c:pt idx="81597">
                  <c:v>120.1</c:v>
                </c:pt>
                <c:pt idx="81598">
                  <c:v>120.1</c:v>
                </c:pt>
                <c:pt idx="81599">
                  <c:v>120.1</c:v>
                </c:pt>
                <c:pt idx="81600">
                  <c:v>120.1</c:v>
                </c:pt>
                <c:pt idx="81601">
                  <c:v>120.1</c:v>
                </c:pt>
                <c:pt idx="81602">
                  <c:v>120.1</c:v>
                </c:pt>
                <c:pt idx="81603">
                  <c:v>120.1</c:v>
                </c:pt>
                <c:pt idx="81604">
                  <c:v>120.1</c:v>
                </c:pt>
                <c:pt idx="81605">
                  <c:v>120</c:v>
                </c:pt>
                <c:pt idx="81606">
                  <c:v>120.1</c:v>
                </c:pt>
                <c:pt idx="81607">
                  <c:v>120</c:v>
                </c:pt>
                <c:pt idx="81608">
                  <c:v>120</c:v>
                </c:pt>
                <c:pt idx="81609">
                  <c:v>120</c:v>
                </c:pt>
                <c:pt idx="81610">
                  <c:v>120</c:v>
                </c:pt>
                <c:pt idx="81611">
                  <c:v>120</c:v>
                </c:pt>
                <c:pt idx="81612">
                  <c:v>120</c:v>
                </c:pt>
                <c:pt idx="81613">
                  <c:v>120</c:v>
                </c:pt>
                <c:pt idx="81614">
                  <c:v>120</c:v>
                </c:pt>
                <c:pt idx="81615">
                  <c:v>120</c:v>
                </c:pt>
                <c:pt idx="81616">
                  <c:v>120</c:v>
                </c:pt>
                <c:pt idx="81617">
                  <c:v>120</c:v>
                </c:pt>
                <c:pt idx="81618">
                  <c:v>120</c:v>
                </c:pt>
                <c:pt idx="81619">
                  <c:v>119.9</c:v>
                </c:pt>
                <c:pt idx="81620">
                  <c:v>119.9</c:v>
                </c:pt>
                <c:pt idx="81621">
                  <c:v>120</c:v>
                </c:pt>
                <c:pt idx="81622">
                  <c:v>119.9</c:v>
                </c:pt>
                <c:pt idx="81623">
                  <c:v>119.9</c:v>
                </c:pt>
                <c:pt idx="81624">
                  <c:v>119.9</c:v>
                </c:pt>
                <c:pt idx="81625">
                  <c:v>119.9</c:v>
                </c:pt>
                <c:pt idx="81626">
                  <c:v>119.9</c:v>
                </c:pt>
                <c:pt idx="81627">
                  <c:v>119.9</c:v>
                </c:pt>
                <c:pt idx="81628">
                  <c:v>119.9</c:v>
                </c:pt>
                <c:pt idx="81629">
                  <c:v>119.9</c:v>
                </c:pt>
                <c:pt idx="81630">
                  <c:v>119.9</c:v>
                </c:pt>
                <c:pt idx="81631">
                  <c:v>119.8</c:v>
                </c:pt>
                <c:pt idx="81632">
                  <c:v>119.8</c:v>
                </c:pt>
                <c:pt idx="81633">
                  <c:v>119.8</c:v>
                </c:pt>
                <c:pt idx="81634">
                  <c:v>119.8</c:v>
                </c:pt>
                <c:pt idx="81635">
                  <c:v>119.8</c:v>
                </c:pt>
                <c:pt idx="81636">
                  <c:v>119.8</c:v>
                </c:pt>
                <c:pt idx="81637">
                  <c:v>119.8</c:v>
                </c:pt>
                <c:pt idx="81638">
                  <c:v>119.8</c:v>
                </c:pt>
                <c:pt idx="81639">
                  <c:v>119.8</c:v>
                </c:pt>
                <c:pt idx="81640">
                  <c:v>119.8</c:v>
                </c:pt>
                <c:pt idx="81641">
                  <c:v>119.8</c:v>
                </c:pt>
                <c:pt idx="81642">
                  <c:v>119.7</c:v>
                </c:pt>
                <c:pt idx="81643">
                  <c:v>119.7</c:v>
                </c:pt>
                <c:pt idx="81644">
                  <c:v>119.7</c:v>
                </c:pt>
                <c:pt idx="81645">
                  <c:v>119.7</c:v>
                </c:pt>
                <c:pt idx="81646">
                  <c:v>119.7</c:v>
                </c:pt>
                <c:pt idx="81647">
                  <c:v>119.7</c:v>
                </c:pt>
                <c:pt idx="81648">
                  <c:v>119.7</c:v>
                </c:pt>
                <c:pt idx="81649">
                  <c:v>119.7</c:v>
                </c:pt>
                <c:pt idx="81650">
                  <c:v>119.6</c:v>
                </c:pt>
                <c:pt idx="81651">
                  <c:v>119.6</c:v>
                </c:pt>
                <c:pt idx="81652">
                  <c:v>119.6</c:v>
                </c:pt>
                <c:pt idx="81653">
                  <c:v>119.6</c:v>
                </c:pt>
                <c:pt idx="81654">
                  <c:v>119.6</c:v>
                </c:pt>
                <c:pt idx="81655">
                  <c:v>119.6</c:v>
                </c:pt>
                <c:pt idx="81656">
                  <c:v>119.6</c:v>
                </c:pt>
                <c:pt idx="81657">
                  <c:v>119.5</c:v>
                </c:pt>
                <c:pt idx="81658">
                  <c:v>119.5</c:v>
                </c:pt>
                <c:pt idx="81659">
                  <c:v>119.5</c:v>
                </c:pt>
                <c:pt idx="81660">
                  <c:v>119.5</c:v>
                </c:pt>
                <c:pt idx="81661">
                  <c:v>119.5</c:v>
                </c:pt>
                <c:pt idx="81662">
                  <c:v>119.5</c:v>
                </c:pt>
                <c:pt idx="81663">
                  <c:v>119.5</c:v>
                </c:pt>
                <c:pt idx="81664">
                  <c:v>119.4</c:v>
                </c:pt>
                <c:pt idx="81665">
                  <c:v>119.4</c:v>
                </c:pt>
                <c:pt idx="81666">
                  <c:v>119.4</c:v>
                </c:pt>
                <c:pt idx="81667">
                  <c:v>119.4</c:v>
                </c:pt>
                <c:pt idx="81668">
                  <c:v>119.4</c:v>
                </c:pt>
                <c:pt idx="81669">
                  <c:v>119.3</c:v>
                </c:pt>
                <c:pt idx="81670">
                  <c:v>119.3</c:v>
                </c:pt>
                <c:pt idx="81671">
                  <c:v>119.3</c:v>
                </c:pt>
                <c:pt idx="81672">
                  <c:v>119.3</c:v>
                </c:pt>
                <c:pt idx="81673">
                  <c:v>119.3</c:v>
                </c:pt>
                <c:pt idx="81674">
                  <c:v>119.3</c:v>
                </c:pt>
                <c:pt idx="81675">
                  <c:v>119.2</c:v>
                </c:pt>
                <c:pt idx="81676">
                  <c:v>119.2</c:v>
                </c:pt>
                <c:pt idx="81677">
                  <c:v>119.2</c:v>
                </c:pt>
                <c:pt idx="81678">
                  <c:v>119.2</c:v>
                </c:pt>
                <c:pt idx="81679">
                  <c:v>119.2</c:v>
                </c:pt>
                <c:pt idx="81680">
                  <c:v>119.2</c:v>
                </c:pt>
                <c:pt idx="81681">
                  <c:v>119.2</c:v>
                </c:pt>
                <c:pt idx="81682">
                  <c:v>119.1</c:v>
                </c:pt>
                <c:pt idx="81683">
                  <c:v>119.1</c:v>
                </c:pt>
                <c:pt idx="81684">
                  <c:v>119.1</c:v>
                </c:pt>
                <c:pt idx="81685">
                  <c:v>119.1</c:v>
                </c:pt>
                <c:pt idx="81686">
                  <c:v>119.1</c:v>
                </c:pt>
                <c:pt idx="81687">
                  <c:v>119</c:v>
                </c:pt>
                <c:pt idx="81688">
                  <c:v>119</c:v>
                </c:pt>
                <c:pt idx="81689">
                  <c:v>119</c:v>
                </c:pt>
                <c:pt idx="81690">
                  <c:v>119</c:v>
                </c:pt>
                <c:pt idx="81691">
                  <c:v>119</c:v>
                </c:pt>
                <c:pt idx="81692">
                  <c:v>119</c:v>
                </c:pt>
                <c:pt idx="81693">
                  <c:v>119</c:v>
                </c:pt>
                <c:pt idx="81694">
                  <c:v>118.9</c:v>
                </c:pt>
                <c:pt idx="81695">
                  <c:v>118.9</c:v>
                </c:pt>
                <c:pt idx="81696">
                  <c:v>118.9</c:v>
                </c:pt>
                <c:pt idx="81697">
                  <c:v>118.9</c:v>
                </c:pt>
                <c:pt idx="81698">
                  <c:v>118.9</c:v>
                </c:pt>
                <c:pt idx="81699">
                  <c:v>118.8</c:v>
                </c:pt>
                <c:pt idx="81700">
                  <c:v>118.8</c:v>
                </c:pt>
                <c:pt idx="81701">
                  <c:v>118.8</c:v>
                </c:pt>
                <c:pt idx="81702">
                  <c:v>118.8</c:v>
                </c:pt>
                <c:pt idx="81703">
                  <c:v>118.8</c:v>
                </c:pt>
                <c:pt idx="81704">
                  <c:v>118.8</c:v>
                </c:pt>
                <c:pt idx="81705">
                  <c:v>118.8</c:v>
                </c:pt>
                <c:pt idx="81706">
                  <c:v>118.7</c:v>
                </c:pt>
                <c:pt idx="81707">
                  <c:v>118.7</c:v>
                </c:pt>
                <c:pt idx="81708">
                  <c:v>118.7</c:v>
                </c:pt>
                <c:pt idx="81709">
                  <c:v>118.7</c:v>
                </c:pt>
                <c:pt idx="81710">
                  <c:v>118.7</c:v>
                </c:pt>
                <c:pt idx="81711">
                  <c:v>118.7</c:v>
                </c:pt>
                <c:pt idx="81712">
                  <c:v>118.7</c:v>
                </c:pt>
                <c:pt idx="81713">
                  <c:v>118.6</c:v>
                </c:pt>
                <c:pt idx="81714">
                  <c:v>118.6</c:v>
                </c:pt>
                <c:pt idx="81715">
                  <c:v>118.6</c:v>
                </c:pt>
                <c:pt idx="81716">
                  <c:v>118.6</c:v>
                </c:pt>
                <c:pt idx="81717">
                  <c:v>118.6</c:v>
                </c:pt>
                <c:pt idx="81718">
                  <c:v>118.6</c:v>
                </c:pt>
                <c:pt idx="81719">
                  <c:v>118.6</c:v>
                </c:pt>
                <c:pt idx="81720">
                  <c:v>118.5</c:v>
                </c:pt>
                <c:pt idx="81721">
                  <c:v>118.5</c:v>
                </c:pt>
                <c:pt idx="81722">
                  <c:v>118.5</c:v>
                </c:pt>
                <c:pt idx="81723">
                  <c:v>118.5</c:v>
                </c:pt>
                <c:pt idx="81724">
                  <c:v>118.5</c:v>
                </c:pt>
                <c:pt idx="81725">
                  <c:v>118.5</c:v>
                </c:pt>
                <c:pt idx="81726">
                  <c:v>118.5</c:v>
                </c:pt>
                <c:pt idx="81727">
                  <c:v>118.4</c:v>
                </c:pt>
                <c:pt idx="81728">
                  <c:v>118.4</c:v>
                </c:pt>
                <c:pt idx="81729">
                  <c:v>118.4</c:v>
                </c:pt>
                <c:pt idx="81730">
                  <c:v>118.4</c:v>
                </c:pt>
                <c:pt idx="81731">
                  <c:v>118.4</c:v>
                </c:pt>
                <c:pt idx="81732">
                  <c:v>118.4</c:v>
                </c:pt>
                <c:pt idx="81733">
                  <c:v>118.4</c:v>
                </c:pt>
                <c:pt idx="81734">
                  <c:v>118.4</c:v>
                </c:pt>
                <c:pt idx="81735">
                  <c:v>118.4</c:v>
                </c:pt>
                <c:pt idx="81736">
                  <c:v>118.3</c:v>
                </c:pt>
                <c:pt idx="81737">
                  <c:v>118.3</c:v>
                </c:pt>
                <c:pt idx="81738">
                  <c:v>118.3</c:v>
                </c:pt>
                <c:pt idx="81739">
                  <c:v>118.3</c:v>
                </c:pt>
                <c:pt idx="81740">
                  <c:v>118.3</c:v>
                </c:pt>
                <c:pt idx="81741">
                  <c:v>118.3</c:v>
                </c:pt>
                <c:pt idx="81742">
                  <c:v>118.3</c:v>
                </c:pt>
                <c:pt idx="81743">
                  <c:v>118.3</c:v>
                </c:pt>
                <c:pt idx="81744">
                  <c:v>118.3</c:v>
                </c:pt>
                <c:pt idx="81745">
                  <c:v>118.3</c:v>
                </c:pt>
                <c:pt idx="81746">
                  <c:v>118.2</c:v>
                </c:pt>
                <c:pt idx="81747">
                  <c:v>118.2</c:v>
                </c:pt>
                <c:pt idx="81748">
                  <c:v>118.2</c:v>
                </c:pt>
                <c:pt idx="81749">
                  <c:v>118.2</c:v>
                </c:pt>
                <c:pt idx="81750">
                  <c:v>118.2</c:v>
                </c:pt>
                <c:pt idx="81751">
                  <c:v>118.2</c:v>
                </c:pt>
                <c:pt idx="81752">
                  <c:v>118.2</c:v>
                </c:pt>
                <c:pt idx="81753">
                  <c:v>118.2</c:v>
                </c:pt>
                <c:pt idx="81754">
                  <c:v>118.2</c:v>
                </c:pt>
                <c:pt idx="81755">
                  <c:v>118.2</c:v>
                </c:pt>
                <c:pt idx="81756">
                  <c:v>118.2</c:v>
                </c:pt>
                <c:pt idx="81757">
                  <c:v>118.2</c:v>
                </c:pt>
                <c:pt idx="81758">
                  <c:v>118.2</c:v>
                </c:pt>
                <c:pt idx="81759">
                  <c:v>118.2</c:v>
                </c:pt>
                <c:pt idx="81760">
                  <c:v>118.2</c:v>
                </c:pt>
                <c:pt idx="81761">
                  <c:v>118.2</c:v>
                </c:pt>
                <c:pt idx="81762">
                  <c:v>118.2</c:v>
                </c:pt>
                <c:pt idx="81763">
                  <c:v>118.2</c:v>
                </c:pt>
                <c:pt idx="81764">
                  <c:v>118.1</c:v>
                </c:pt>
                <c:pt idx="81765">
                  <c:v>118.1</c:v>
                </c:pt>
                <c:pt idx="81766">
                  <c:v>118.1</c:v>
                </c:pt>
                <c:pt idx="81767">
                  <c:v>118.1</c:v>
                </c:pt>
                <c:pt idx="81768">
                  <c:v>118.1</c:v>
                </c:pt>
                <c:pt idx="81769">
                  <c:v>118.1</c:v>
                </c:pt>
                <c:pt idx="81770">
                  <c:v>118.1</c:v>
                </c:pt>
                <c:pt idx="81771">
                  <c:v>118.1</c:v>
                </c:pt>
                <c:pt idx="81772">
                  <c:v>118.1</c:v>
                </c:pt>
                <c:pt idx="81773">
                  <c:v>118.1</c:v>
                </c:pt>
                <c:pt idx="81774">
                  <c:v>118.1</c:v>
                </c:pt>
                <c:pt idx="81775">
                  <c:v>118.1</c:v>
                </c:pt>
                <c:pt idx="81776">
                  <c:v>118.1</c:v>
                </c:pt>
                <c:pt idx="81777">
                  <c:v>118.1</c:v>
                </c:pt>
                <c:pt idx="81778">
                  <c:v>118.1</c:v>
                </c:pt>
                <c:pt idx="81779">
                  <c:v>118.1</c:v>
                </c:pt>
                <c:pt idx="81780">
                  <c:v>118.1</c:v>
                </c:pt>
                <c:pt idx="81781">
                  <c:v>118.1</c:v>
                </c:pt>
                <c:pt idx="81782">
                  <c:v>118.1</c:v>
                </c:pt>
                <c:pt idx="81783">
                  <c:v>118.1</c:v>
                </c:pt>
                <c:pt idx="81784">
                  <c:v>118.1</c:v>
                </c:pt>
                <c:pt idx="81785">
                  <c:v>118.1</c:v>
                </c:pt>
                <c:pt idx="81786">
                  <c:v>118.1</c:v>
                </c:pt>
                <c:pt idx="81787">
                  <c:v>118.1</c:v>
                </c:pt>
                <c:pt idx="81788">
                  <c:v>118.1</c:v>
                </c:pt>
                <c:pt idx="81789">
                  <c:v>118.1</c:v>
                </c:pt>
                <c:pt idx="81790">
                  <c:v>118.1</c:v>
                </c:pt>
                <c:pt idx="81791">
                  <c:v>118.1</c:v>
                </c:pt>
                <c:pt idx="81792">
                  <c:v>118.1</c:v>
                </c:pt>
                <c:pt idx="81793">
                  <c:v>118.1</c:v>
                </c:pt>
                <c:pt idx="81794">
                  <c:v>118.1</c:v>
                </c:pt>
                <c:pt idx="81795">
                  <c:v>118.1</c:v>
                </c:pt>
                <c:pt idx="81796">
                  <c:v>118.1</c:v>
                </c:pt>
                <c:pt idx="81797">
                  <c:v>118.1</c:v>
                </c:pt>
                <c:pt idx="81798">
                  <c:v>118.1</c:v>
                </c:pt>
                <c:pt idx="81799">
                  <c:v>118.1</c:v>
                </c:pt>
                <c:pt idx="81800">
                  <c:v>118.1</c:v>
                </c:pt>
                <c:pt idx="81801">
                  <c:v>118.1</c:v>
                </c:pt>
                <c:pt idx="81802">
                  <c:v>118.1</c:v>
                </c:pt>
                <c:pt idx="81803">
                  <c:v>118.1</c:v>
                </c:pt>
                <c:pt idx="81804">
                  <c:v>118.1</c:v>
                </c:pt>
                <c:pt idx="81805">
                  <c:v>118.1</c:v>
                </c:pt>
                <c:pt idx="81806">
                  <c:v>118.1</c:v>
                </c:pt>
                <c:pt idx="81807">
                  <c:v>118.1</c:v>
                </c:pt>
                <c:pt idx="81808">
                  <c:v>118.2</c:v>
                </c:pt>
                <c:pt idx="81809">
                  <c:v>118.2</c:v>
                </c:pt>
                <c:pt idx="81810">
                  <c:v>118.2</c:v>
                </c:pt>
                <c:pt idx="81811">
                  <c:v>118.2</c:v>
                </c:pt>
                <c:pt idx="81812">
                  <c:v>118.2</c:v>
                </c:pt>
                <c:pt idx="81813">
                  <c:v>118.2</c:v>
                </c:pt>
                <c:pt idx="81814">
                  <c:v>118.2</c:v>
                </c:pt>
                <c:pt idx="81815">
                  <c:v>118.2</c:v>
                </c:pt>
                <c:pt idx="81816">
                  <c:v>118.2</c:v>
                </c:pt>
                <c:pt idx="81817">
                  <c:v>118.2</c:v>
                </c:pt>
                <c:pt idx="81818">
                  <c:v>118.2</c:v>
                </c:pt>
                <c:pt idx="81819">
                  <c:v>118.2</c:v>
                </c:pt>
                <c:pt idx="81820">
                  <c:v>118.2</c:v>
                </c:pt>
                <c:pt idx="81821">
                  <c:v>118.2</c:v>
                </c:pt>
                <c:pt idx="81822">
                  <c:v>118.2</c:v>
                </c:pt>
                <c:pt idx="81823">
                  <c:v>118.2</c:v>
                </c:pt>
                <c:pt idx="81824">
                  <c:v>118.2</c:v>
                </c:pt>
                <c:pt idx="81825">
                  <c:v>118.2</c:v>
                </c:pt>
                <c:pt idx="81826">
                  <c:v>118.3</c:v>
                </c:pt>
                <c:pt idx="81827">
                  <c:v>118.3</c:v>
                </c:pt>
                <c:pt idx="81828">
                  <c:v>118.3</c:v>
                </c:pt>
                <c:pt idx="81829">
                  <c:v>118.3</c:v>
                </c:pt>
                <c:pt idx="81830">
                  <c:v>118.3</c:v>
                </c:pt>
                <c:pt idx="81831">
                  <c:v>118.3</c:v>
                </c:pt>
                <c:pt idx="81832">
                  <c:v>118.3</c:v>
                </c:pt>
                <c:pt idx="81833">
                  <c:v>118.3</c:v>
                </c:pt>
                <c:pt idx="81834">
                  <c:v>118.3</c:v>
                </c:pt>
                <c:pt idx="81835">
                  <c:v>118.4</c:v>
                </c:pt>
                <c:pt idx="81836">
                  <c:v>118.4</c:v>
                </c:pt>
                <c:pt idx="81837">
                  <c:v>118.4</c:v>
                </c:pt>
                <c:pt idx="81838">
                  <c:v>118.4</c:v>
                </c:pt>
                <c:pt idx="81839">
                  <c:v>118.4</c:v>
                </c:pt>
                <c:pt idx="81840">
                  <c:v>118.4</c:v>
                </c:pt>
                <c:pt idx="81841">
                  <c:v>118.4</c:v>
                </c:pt>
                <c:pt idx="81842">
                  <c:v>118.4</c:v>
                </c:pt>
                <c:pt idx="81843">
                  <c:v>118.5</c:v>
                </c:pt>
                <c:pt idx="81844">
                  <c:v>118.5</c:v>
                </c:pt>
                <c:pt idx="81845">
                  <c:v>118.5</c:v>
                </c:pt>
                <c:pt idx="81846">
                  <c:v>118.5</c:v>
                </c:pt>
                <c:pt idx="81847">
                  <c:v>118.5</c:v>
                </c:pt>
                <c:pt idx="81848">
                  <c:v>118.5</c:v>
                </c:pt>
                <c:pt idx="81849">
                  <c:v>118.5</c:v>
                </c:pt>
                <c:pt idx="81850">
                  <c:v>118.5</c:v>
                </c:pt>
                <c:pt idx="81851">
                  <c:v>118.5</c:v>
                </c:pt>
                <c:pt idx="81852">
                  <c:v>118.6</c:v>
                </c:pt>
                <c:pt idx="81853">
                  <c:v>118.6</c:v>
                </c:pt>
                <c:pt idx="81854">
                  <c:v>118.6</c:v>
                </c:pt>
                <c:pt idx="81855">
                  <c:v>118.6</c:v>
                </c:pt>
                <c:pt idx="81856">
                  <c:v>118.6</c:v>
                </c:pt>
                <c:pt idx="81857">
                  <c:v>118.6</c:v>
                </c:pt>
                <c:pt idx="81858">
                  <c:v>118.7</c:v>
                </c:pt>
                <c:pt idx="81859">
                  <c:v>118.7</c:v>
                </c:pt>
                <c:pt idx="81860">
                  <c:v>118.7</c:v>
                </c:pt>
                <c:pt idx="81861">
                  <c:v>118.7</c:v>
                </c:pt>
                <c:pt idx="81862">
                  <c:v>118.7</c:v>
                </c:pt>
                <c:pt idx="81863">
                  <c:v>118.7</c:v>
                </c:pt>
                <c:pt idx="81864">
                  <c:v>118.8</c:v>
                </c:pt>
                <c:pt idx="81865">
                  <c:v>118.8</c:v>
                </c:pt>
                <c:pt idx="81866">
                  <c:v>118.8</c:v>
                </c:pt>
                <c:pt idx="81867">
                  <c:v>118.8</c:v>
                </c:pt>
                <c:pt idx="81868">
                  <c:v>118.8</c:v>
                </c:pt>
                <c:pt idx="81869">
                  <c:v>118.8</c:v>
                </c:pt>
                <c:pt idx="81870">
                  <c:v>118.8</c:v>
                </c:pt>
                <c:pt idx="81871">
                  <c:v>118.9</c:v>
                </c:pt>
                <c:pt idx="81872">
                  <c:v>118.9</c:v>
                </c:pt>
                <c:pt idx="81873">
                  <c:v>118.9</c:v>
                </c:pt>
                <c:pt idx="81874">
                  <c:v>118.9</c:v>
                </c:pt>
                <c:pt idx="81875">
                  <c:v>118.9</c:v>
                </c:pt>
                <c:pt idx="81876">
                  <c:v>119</c:v>
                </c:pt>
                <c:pt idx="81877">
                  <c:v>119</c:v>
                </c:pt>
                <c:pt idx="81878">
                  <c:v>119</c:v>
                </c:pt>
                <c:pt idx="81879">
                  <c:v>119</c:v>
                </c:pt>
                <c:pt idx="81880">
                  <c:v>119</c:v>
                </c:pt>
                <c:pt idx="81881">
                  <c:v>119</c:v>
                </c:pt>
                <c:pt idx="81882">
                  <c:v>119</c:v>
                </c:pt>
                <c:pt idx="81883">
                  <c:v>119.1</c:v>
                </c:pt>
                <c:pt idx="81884">
                  <c:v>119.1</c:v>
                </c:pt>
                <c:pt idx="81885">
                  <c:v>119.1</c:v>
                </c:pt>
                <c:pt idx="81886">
                  <c:v>119.1</c:v>
                </c:pt>
                <c:pt idx="81887">
                  <c:v>119.1</c:v>
                </c:pt>
                <c:pt idx="81888">
                  <c:v>119.1</c:v>
                </c:pt>
                <c:pt idx="81889">
                  <c:v>119.2</c:v>
                </c:pt>
                <c:pt idx="81890">
                  <c:v>119.2</c:v>
                </c:pt>
                <c:pt idx="81891">
                  <c:v>119.2</c:v>
                </c:pt>
                <c:pt idx="81892">
                  <c:v>119.2</c:v>
                </c:pt>
                <c:pt idx="81893">
                  <c:v>119.2</c:v>
                </c:pt>
                <c:pt idx="81894">
                  <c:v>119.2</c:v>
                </c:pt>
                <c:pt idx="81895">
                  <c:v>119.3</c:v>
                </c:pt>
                <c:pt idx="81896">
                  <c:v>119.3</c:v>
                </c:pt>
                <c:pt idx="81897">
                  <c:v>119.3</c:v>
                </c:pt>
                <c:pt idx="81898">
                  <c:v>119.3</c:v>
                </c:pt>
                <c:pt idx="81899">
                  <c:v>119.3</c:v>
                </c:pt>
                <c:pt idx="81900">
                  <c:v>119.3</c:v>
                </c:pt>
                <c:pt idx="81901">
                  <c:v>119.3</c:v>
                </c:pt>
                <c:pt idx="81902">
                  <c:v>119.4</c:v>
                </c:pt>
                <c:pt idx="81903">
                  <c:v>119.4</c:v>
                </c:pt>
                <c:pt idx="81904">
                  <c:v>119.4</c:v>
                </c:pt>
                <c:pt idx="81905">
                  <c:v>119.4</c:v>
                </c:pt>
                <c:pt idx="81906">
                  <c:v>119.4</c:v>
                </c:pt>
                <c:pt idx="81907">
                  <c:v>119.4</c:v>
                </c:pt>
                <c:pt idx="81908">
                  <c:v>119.5</c:v>
                </c:pt>
                <c:pt idx="81909">
                  <c:v>119.5</c:v>
                </c:pt>
                <c:pt idx="81910">
                  <c:v>119.5</c:v>
                </c:pt>
                <c:pt idx="81911">
                  <c:v>119.5</c:v>
                </c:pt>
                <c:pt idx="81912">
                  <c:v>119.5</c:v>
                </c:pt>
                <c:pt idx="81913">
                  <c:v>119.5</c:v>
                </c:pt>
                <c:pt idx="81914">
                  <c:v>119.5</c:v>
                </c:pt>
                <c:pt idx="81915">
                  <c:v>119.6</c:v>
                </c:pt>
                <c:pt idx="81916">
                  <c:v>119.6</c:v>
                </c:pt>
                <c:pt idx="81917">
                  <c:v>119.6</c:v>
                </c:pt>
                <c:pt idx="81918">
                  <c:v>119.6</c:v>
                </c:pt>
                <c:pt idx="81919">
                  <c:v>119.6</c:v>
                </c:pt>
                <c:pt idx="81920">
                  <c:v>119.6</c:v>
                </c:pt>
                <c:pt idx="81921">
                  <c:v>119.7</c:v>
                </c:pt>
                <c:pt idx="81922">
                  <c:v>119.7</c:v>
                </c:pt>
                <c:pt idx="81923">
                  <c:v>119.7</c:v>
                </c:pt>
                <c:pt idx="81924">
                  <c:v>119.7</c:v>
                </c:pt>
                <c:pt idx="81925">
                  <c:v>119.7</c:v>
                </c:pt>
                <c:pt idx="81926">
                  <c:v>119.7</c:v>
                </c:pt>
                <c:pt idx="81927">
                  <c:v>119.8</c:v>
                </c:pt>
                <c:pt idx="81928">
                  <c:v>119.8</c:v>
                </c:pt>
                <c:pt idx="81929">
                  <c:v>119.8</c:v>
                </c:pt>
                <c:pt idx="81930">
                  <c:v>119.8</c:v>
                </c:pt>
                <c:pt idx="81931">
                  <c:v>119.8</c:v>
                </c:pt>
                <c:pt idx="81932">
                  <c:v>119.8</c:v>
                </c:pt>
                <c:pt idx="81933">
                  <c:v>119.8</c:v>
                </c:pt>
                <c:pt idx="81934">
                  <c:v>119.9</c:v>
                </c:pt>
                <c:pt idx="81935">
                  <c:v>119.9</c:v>
                </c:pt>
                <c:pt idx="81936">
                  <c:v>119.9</c:v>
                </c:pt>
                <c:pt idx="81937">
                  <c:v>119.9</c:v>
                </c:pt>
                <c:pt idx="81938">
                  <c:v>119.9</c:v>
                </c:pt>
                <c:pt idx="81939">
                  <c:v>119.9</c:v>
                </c:pt>
                <c:pt idx="81940">
                  <c:v>119.9</c:v>
                </c:pt>
                <c:pt idx="81941">
                  <c:v>119.9</c:v>
                </c:pt>
                <c:pt idx="81942">
                  <c:v>120</c:v>
                </c:pt>
                <c:pt idx="81943">
                  <c:v>120</c:v>
                </c:pt>
                <c:pt idx="81944">
                  <c:v>120</c:v>
                </c:pt>
                <c:pt idx="81945">
                  <c:v>120</c:v>
                </c:pt>
                <c:pt idx="81946">
                  <c:v>120</c:v>
                </c:pt>
                <c:pt idx="81947">
                  <c:v>120</c:v>
                </c:pt>
                <c:pt idx="81948">
                  <c:v>120</c:v>
                </c:pt>
                <c:pt idx="81949">
                  <c:v>120</c:v>
                </c:pt>
                <c:pt idx="81950">
                  <c:v>120.1</c:v>
                </c:pt>
                <c:pt idx="81951">
                  <c:v>120.1</c:v>
                </c:pt>
                <c:pt idx="81952">
                  <c:v>120.1</c:v>
                </c:pt>
                <c:pt idx="81953">
                  <c:v>120.1</c:v>
                </c:pt>
                <c:pt idx="81954">
                  <c:v>120.1</c:v>
                </c:pt>
                <c:pt idx="81955">
                  <c:v>120.1</c:v>
                </c:pt>
                <c:pt idx="81956">
                  <c:v>120.1</c:v>
                </c:pt>
                <c:pt idx="81957">
                  <c:v>120.1</c:v>
                </c:pt>
                <c:pt idx="81958">
                  <c:v>120.2</c:v>
                </c:pt>
                <c:pt idx="81959">
                  <c:v>120.2</c:v>
                </c:pt>
                <c:pt idx="81960">
                  <c:v>120.2</c:v>
                </c:pt>
                <c:pt idx="81961">
                  <c:v>120.2</c:v>
                </c:pt>
                <c:pt idx="81962">
                  <c:v>120.2</c:v>
                </c:pt>
                <c:pt idx="81963">
                  <c:v>120.2</c:v>
                </c:pt>
                <c:pt idx="81964">
                  <c:v>120.2</c:v>
                </c:pt>
                <c:pt idx="81965">
                  <c:v>120.2</c:v>
                </c:pt>
                <c:pt idx="81966">
                  <c:v>120.2</c:v>
                </c:pt>
                <c:pt idx="81967">
                  <c:v>120.2</c:v>
                </c:pt>
                <c:pt idx="81968">
                  <c:v>120.2</c:v>
                </c:pt>
                <c:pt idx="81969">
                  <c:v>120.2</c:v>
                </c:pt>
                <c:pt idx="81970">
                  <c:v>120.3</c:v>
                </c:pt>
                <c:pt idx="81971">
                  <c:v>120.2</c:v>
                </c:pt>
                <c:pt idx="81972">
                  <c:v>120.3</c:v>
                </c:pt>
                <c:pt idx="81973">
                  <c:v>120.3</c:v>
                </c:pt>
                <c:pt idx="81974">
                  <c:v>120.3</c:v>
                </c:pt>
                <c:pt idx="81975">
                  <c:v>120.3</c:v>
                </c:pt>
                <c:pt idx="81976">
                  <c:v>120.3</c:v>
                </c:pt>
                <c:pt idx="81977">
                  <c:v>120.3</c:v>
                </c:pt>
                <c:pt idx="81978">
                  <c:v>120.3</c:v>
                </c:pt>
                <c:pt idx="81979">
                  <c:v>120.3</c:v>
                </c:pt>
                <c:pt idx="81980">
                  <c:v>120.3</c:v>
                </c:pt>
                <c:pt idx="81981">
                  <c:v>120.3</c:v>
                </c:pt>
                <c:pt idx="81982">
                  <c:v>120.3</c:v>
                </c:pt>
                <c:pt idx="81983">
                  <c:v>120.3</c:v>
                </c:pt>
                <c:pt idx="81984">
                  <c:v>120.3</c:v>
                </c:pt>
                <c:pt idx="81985">
                  <c:v>120.3</c:v>
                </c:pt>
                <c:pt idx="81986">
                  <c:v>120.3</c:v>
                </c:pt>
                <c:pt idx="81987">
                  <c:v>120.3</c:v>
                </c:pt>
                <c:pt idx="81988">
                  <c:v>120.3</c:v>
                </c:pt>
                <c:pt idx="81989">
                  <c:v>120.3</c:v>
                </c:pt>
                <c:pt idx="81990">
                  <c:v>120.3</c:v>
                </c:pt>
                <c:pt idx="81991">
                  <c:v>120.3</c:v>
                </c:pt>
                <c:pt idx="81992">
                  <c:v>120.4</c:v>
                </c:pt>
                <c:pt idx="81993">
                  <c:v>120.3</c:v>
                </c:pt>
                <c:pt idx="81994">
                  <c:v>120.4</c:v>
                </c:pt>
                <c:pt idx="81995">
                  <c:v>120.4</c:v>
                </c:pt>
                <c:pt idx="81996">
                  <c:v>120.4</c:v>
                </c:pt>
                <c:pt idx="81997">
                  <c:v>120.4</c:v>
                </c:pt>
                <c:pt idx="81998">
                  <c:v>120.4</c:v>
                </c:pt>
                <c:pt idx="81999">
                  <c:v>120.4</c:v>
                </c:pt>
                <c:pt idx="82000">
                  <c:v>120.4</c:v>
                </c:pt>
                <c:pt idx="82001">
                  <c:v>120.3</c:v>
                </c:pt>
                <c:pt idx="82002">
                  <c:v>120.3</c:v>
                </c:pt>
                <c:pt idx="82003">
                  <c:v>120.3</c:v>
                </c:pt>
                <c:pt idx="82004">
                  <c:v>120.3</c:v>
                </c:pt>
                <c:pt idx="82005">
                  <c:v>120.3</c:v>
                </c:pt>
                <c:pt idx="82006">
                  <c:v>120.3</c:v>
                </c:pt>
                <c:pt idx="82007">
                  <c:v>120.3</c:v>
                </c:pt>
                <c:pt idx="82008">
                  <c:v>120.3</c:v>
                </c:pt>
                <c:pt idx="82009">
                  <c:v>120.3</c:v>
                </c:pt>
                <c:pt idx="82010">
                  <c:v>120.3</c:v>
                </c:pt>
                <c:pt idx="82011">
                  <c:v>120.3</c:v>
                </c:pt>
                <c:pt idx="82012">
                  <c:v>120.3</c:v>
                </c:pt>
                <c:pt idx="82013">
                  <c:v>120.3</c:v>
                </c:pt>
                <c:pt idx="82014">
                  <c:v>120.3</c:v>
                </c:pt>
                <c:pt idx="82015">
                  <c:v>120.3</c:v>
                </c:pt>
                <c:pt idx="82016">
                  <c:v>120.3</c:v>
                </c:pt>
                <c:pt idx="82017">
                  <c:v>120.3</c:v>
                </c:pt>
                <c:pt idx="82018">
                  <c:v>120.3</c:v>
                </c:pt>
                <c:pt idx="82019">
                  <c:v>120.3</c:v>
                </c:pt>
                <c:pt idx="82020">
                  <c:v>120.3</c:v>
                </c:pt>
                <c:pt idx="82021">
                  <c:v>120.3</c:v>
                </c:pt>
                <c:pt idx="82022">
                  <c:v>120.3</c:v>
                </c:pt>
                <c:pt idx="82023">
                  <c:v>120.3</c:v>
                </c:pt>
                <c:pt idx="82024">
                  <c:v>120.3</c:v>
                </c:pt>
                <c:pt idx="82025">
                  <c:v>120.3</c:v>
                </c:pt>
                <c:pt idx="82026">
                  <c:v>120.3</c:v>
                </c:pt>
                <c:pt idx="82027">
                  <c:v>120.2</c:v>
                </c:pt>
                <c:pt idx="82028">
                  <c:v>120.2</c:v>
                </c:pt>
                <c:pt idx="82029">
                  <c:v>120.2</c:v>
                </c:pt>
                <c:pt idx="82030">
                  <c:v>120.2</c:v>
                </c:pt>
                <c:pt idx="82031">
                  <c:v>120.2</c:v>
                </c:pt>
                <c:pt idx="82032">
                  <c:v>120.2</c:v>
                </c:pt>
                <c:pt idx="82033">
                  <c:v>120.2</c:v>
                </c:pt>
                <c:pt idx="82034">
                  <c:v>120.2</c:v>
                </c:pt>
                <c:pt idx="82035">
                  <c:v>120.2</c:v>
                </c:pt>
                <c:pt idx="82036">
                  <c:v>120.2</c:v>
                </c:pt>
                <c:pt idx="82037">
                  <c:v>120.2</c:v>
                </c:pt>
                <c:pt idx="82038">
                  <c:v>120.1</c:v>
                </c:pt>
                <c:pt idx="82039">
                  <c:v>120.1</c:v>
                </c:pt>
                <c:pt idx="82040">
                  <c:v>120.1</c:v>
                </c:pt>
                <c:pt idx="82041">
                  <c:v>120.1</c:v>
                </c:pt>
                <c:pt idx="82042">
                  <c:v>120.1</c:v>
                </c:pt>
                <c:pt idx="82043">
                  <c:v>120.1</c:v>
                </c:pt>
                <c:pt idx="82044">
                  <c:v>120.1</c:v>
                </c:pt>
                <c:pt idx="82045">
                  <c:v>120.1</c:v>
                </c:pt>
                <c:pt idx="82046">
                  <c:v>120.1</c:v>
                </c:pt>
                <c:pt idx="82047">
                  <c:v>120.1</c:v>
                </c:pt>
                <c:pt idx="82048">
                  <c:v>120.1</c:v>
                </c:pt>
                <c:pt idx="82049">
                  <c:v>120</c:v>
                </c:pt>
                <c:pt idx="82050">
                  <c:v>120</c:v>
                </c:pt>
                <c:pt idx="82051">
                  <c:v>120</c:v>
                </c:pt>
                <c:pt idx="82052">
                  <c:v>120</c:v>
                </c:pt>
                <c:pt idx="82053">
                  <c:v>120</c:v>
                </c:pt>
                <c:pt idx="82054">
                  <c:v>120</c:v>
                </c:pt>
                <c:pt idx="82055">
                  <c:v>120</c:v>
                </c:pt>
                <c:pt idx="82056">
                  <c:v>120</c:v>
                </c:pt>
                <c:pt idx="82057">
                  <c:v>119.9</c:v>
                </c:pt>
                <c:pt idx="82058">
                  <c:v>119.9</c:v>
                </c:pt>
                <c:pt idx="82059">
                  <c:v>119.9</c:v>
                </c:pt>
                <c:pt idx="82060">
                  <c:v>119.9</c:v>
                </c:pt>
                <c:pt idx="82061">
                  <c:v>119.9</c:v>
                </c:pt>
                <c:pt idx="82062">
                  <c:v>119.9</c:v>
                </c:pt>
                <c:pt idx="82063">
                  <c:v>119.9</c:v>
                </c:pt>
                <c:pt idx="82064">
                  <c:v>119.8</c:v>
                </c:pt>
                <c:pt idx="82065">
                  <c:v>119.8</c:v>
                </c:pt>
                <c:pt idx="82066">
                  <c:v>119.8</c:v>
                </c:pt>
                <c:pt idx="82067">
                  <c:v>119.8</c:v>
                </c:pt>
                <c:pt idx="82068">
                  <c:v>119.8</c:v>
                </c:pt>
                <c:pt idx="82069">
                  <c:v>119.8</c:v>
                </c:pt>
                <c:pt idx="82070">
                  <c:v>119.8</c:v>
                </c:pt>
                <c:pt idx="82071">
                  <c:v>119.8</c:v>
                </c:pt>
                <c:pt idx="82072">
                  <c:v>119.7</c:v>
                </c:pt>
                <c:pt idx="82073">
                  <c:v>119.7</c:v>
                </c:pt>
                <c:pt idx="82074">
                  <c:v>119.7</c:v>
                </c:pt>
                <c:pt idx="82075">
                  <c:v>119.7</c:v>
                </c:pt>
                <c:pt idx="82076">
                  <c:v>119.7</c:v>
                </c:pt>
                <c:pt idx="82077">
                  <c:v>119.7</c:v>
                </c:pt>
                <c:pt idx="82078">
                  <c:v>119.7</c:v>
                </c:pt>
                <c:pt idx="82079">
                  <c:v>119.6</c:v>
                </c:pt>
                <c:pt idx="82080">
                  <c:v>119.6</c:v>
                </c:pt>
                <c:pt idx="82081">
                  <c:v>119.6</c:v>
                </c:pt>
                <c:pt idx="82082">
                  <c:v>119.6</c:v>
                </c:pt>
                <c:pt idx="82083">
                  <c:v>119.6</c:v>
                </c:pt>
                <c:pt idx="82084">
                  <c:v>119.6</c:v>
                </c:pt>
                <c:pt idx="82085">
                  <c:v>119.5</c:v>
                </c:pt>
                <c:pt idx="82086">
                  <c:v>119.5</c:v>
                </c:pt>
                <c:pt idx="82087">
                  <c:v>119.5</c:v>
                </c:pt>
                <c:pt idx="82088">
                  <c:v>119.5</c:v>
                </c:pt>
                <c:pt idx="82089">
                  <c:v>119.5</c:v>
                </c:pt>
                <c:pt idx="82090">
                  <c:v>119.5</c:v>
                </c:pt>
                <c:pt idx="82091">
                  <c:v>119.4</c:v>
                </c:pt>
                <c:pt idx="82092">
                  <c:v>119.4</c:v>
                </c:pt>
                <c:pt idx="82093">
                  <c:v>119.4</c:v>
                </c:pt>
                <c:pt idx="82094">
                  <c:v>119.4</c:v>
                </c:pt>
                <c:pt idx="82095">
                  <c:v>119.4</c:v>
                </c:pt>
                <c:pt idx="82096">
                  <c:v>119.4</c:v>
                </c:pt>
                <c:pt idx="82097">
                  <c:v>119.3</c:v>
                </c:pt>
                <c:pt idx="82098">
                  <c:v>119.3</c:v>
                </c:pt>
                <c:pt idx="82099">
                  <c:v>119.3</c:v>
                </c:pt>
                <c:pt idx="82100">
                  <c:v>119.3</c:v>
                </c:pt>
                <c:pt idx="82101">
                  <c:v>119.3</c:v>
                </c:pt>
                <c:pt idx="82102">
                  <c:v>119.3</c:v>
                </c:pt>
                <c:pt idx="82103">
                  <c:v>119.2</c:v>
                </c:pt>
                <c:pt idx="82104">
                  <c:v>119.2</c:v>
                </c:pt>
                <c:pt idx="82105">
                  <c:v>119.2</c:v>
                </c:pt>
                <c:pt idx="82106">
                  <c:v>119.2</c:v>
                </c:pt>
                <c:pt idx="82107">
                  <c:v>119.2</c:v>
                </c:pt>
                <c:pt idx="82108">
                  <c:v>119.2</c:v>
                </c:pt>
                <c:pt idx="82109">
                  <c:v>119.2</c:v>
                </c:pt>
                <c:pt idx="82110">
                  <c:v>119.1</c:v>
                </c:pt>
                <c:pt idx="82111">
                  <c:v>119.1</c:v>
                </c:pt>
                <c:pt idx="82112">
                  <c:v>119.1</c:v>
                </c:pt>
                <c:pt idx="82113">
                  <c:v>119.1</c:v>
                </c:pt>
                <c:pt idx="82114">
                  <c:v>119.1</c:v>
                </c:pt>
                <c:pt idx="82115">
                  <c:v>119.1</c:v>
                </c:pt>
                <c:pt idx="82116">
                  <c:v>119</c:v>
                </c:pt>
                <c:pt idx="82117">
                  <c:v>119</c:v>
                </c:pt>
                <c:pt idx="82118">
                  <c:v>119</c:v>
                </c:pt>
                <c:pt idx="82119">
                  <c:v>119</c:v>
                </c:pt>
                <c:pt idx="82120">
                  <c:v>119</c:v>
                </c:pt>
                <c:pt idx="82121">
                  <c:v>119</c:v>
                </c:pt>
                <c:pt idx="82122">
                  <c:v>118.9</c:v>
                </c:pt>
                <c:pt idx="82123">
                  <c:v>118.9</c:v>
                </c:pt>
                <c:pt idx="82124">
                  <c:v>118.9</c:v>
                </c:pt>
                <c:pt idx="82125">
                  <c:v>118.9</c:v>
                </c:pt>
                <c:pt idx="82126">
                  <c:v>118.9</c:v>
                </c:pt>
                <c:pt idx="82127">
                  <c:v>118.9</c:v>
                </c:pt>
                <c:pt idx="82128">
                  <c:v>118.9</c:v>
                </c:pt>
                <c:pt idx="82129">
                  <c:v>118.8</c:v>
                </c:pt>
                <c:pt idx="82130">
                  <c:v>118.8</c:v>
                </c:pt>
                <c:pt idx="82131">
                  <c:v>118.8</c:v>
                </c:pt>
                <c:pt idx="82132">
                  <c:v>118.8</c:v>
                </c:pt>
                <c:pt idx="82133">
                  <c:v>118.8</c:v>
                </c:pt>
                <c:pt idx="82134">
                  <c:v>118.8</c:v>
                </c:pt>
                <c:pt idx="82135">
                  <c:v>118.8</c:v>
                </c:pt>
                <c:pt idx="82136">
                  <c:v>118.8</c:v>
                </c:pt>
                <c:pt idx="82137">
                  <c:v>118.7</c:v>
                </c:pt>
                <c:pt idx="82138">
                  <c:v>118.7</c:v>
                </c:pt>
                <c:pt idx="82139">
                  <c:v>118.7</c:v>
                </c:pt>
                <c:pt idx="82140">
                  <c:v>118.7</c:v>
                </c:pt>
                <c:pt idx="82141">
                  <c:v>118.7</c:v>
                </c:pt>
                <c:pt idx="82142">
                  <c:v>118.7</c:v>
                </c:pt>
                <c:pt idx="82143">
                  <c:v>118.7</c:v>
                </c:pt>
                <c:pt idx="82144">
                  <c:v>118.7</c:v>
                </c:pt>
                <c:pt idx="82145">
                  <c:v>118.6</c:v>
                </c:pt>
                <c:pt idx="82146">
                  <c:v>118.6</c:v>
                </c:pt>
                <c:pt idx="82147">
                  <c:v>118.6</c:v>
                </c:pt>
                <c:pt idx="82148">
                  <c:v>118.6</c:v>
                </c:pt>
                <c:pt idx="82149">
                  <c:v>118.6</c:v>
                </c:pt>
                <c:pt idx="82150">
                  <c:v>118.6</c:v>
                </c:pt>
                <c:pt idx="82151">
                  <c:v>118.6</c:v>
                </c:pt>
                <c:pt idx="82152">
                  <c:v>118.6</c:v>
                </c:pt>
                <c:pt idx="82153">
                  <c:v>118.5</c:v>
                </c:pt>
                <c:pt idx="82154">
                  <c:v>118.5</c:v>
                </c:pt>
                <c:pt idx="82155">
                  <c:v>118.5</c:v>
                </c:pt>
                <c:pt idx="82156">
                  <c:v>118.5</c:v>
                </c:pt>
                <c:pt idx="82157">
                  <c:v>118.5</c:v>
                </c:pt>
                <c:pt idx="82158">
                  <c:v>118.5</c:v>
                </c:pt>
                <c:pt idx="82159">
                  <c:v>118.5</c:v>
                </c:pt>
                <c:pt idx="82160">
                  <c:v>118.5</c:v>
                </c:pt>
                <c:pt idx="82161">
                  <c:v>118.5</c:v>
                </c:pt>
                <c:pt idx="82162">
                  <c:v>118.5</c:v>
                </c:pt>
                <c:pt idx="82163">
                  <c:v>118.5</c:v>
                </c:pt>
                <c:pt idx="82164">
                  <c:v>118.4</c:v>
                </c:pt>
                <c:pt idx="82165">
                  <c:v>118.4</c:v>
                </c:pt>
                <c:pt idx="82166">
                  <c:v>118.4</c:v>
                </c:pt>
                <c:pt idx="82167">
                  <c:v>118.4</c:v>
                </c:pt>
                <c:pt idx="82168">
                  <c:v>118.4</c:v>
                </c:pt>
                <c:pt idx="82169">
                  <c:v>118.4</c:v>
                </c:pt>
                <c:pt idx="82170">
                  <c:v>118.4</c:v>
                </c:pt>
                <c:pt idx="82171">
                  <c:v>118.4</c:v>
                </c:pt>
                <c:pt idx="82172">
                  <c:v>118.4</c:v>
                </c:pt>
                <c:pt idx="82173">
                  <c:v>118.4</c:v>
                </c:pt>
                <c:pt idx="82174">
                  <c:v>118.4</c:v>
                </c:pt>
                <c:pt idx="82175">
                  <c:v>118.4</c:v>
                </c:pt>
                <c:pt idx="82176">
                  <c:v>118.4</c:v>
                </c:pt>
                <c:pt idx="82177">
                  <c:v>118.4</c:v>
                </c:pt>
                <c:pt idx="82178">
                  <c:v>118.4</c:v>
                </c:pt>
                <c:pt idx="82179">
                  <c:v>118.4</c:v>
                </c:pt>
                <c:pt idx="82180">
                  <c:v>118.3</c:v>
                </c:pt>
                <c:pt idx="82181">
                  <c:v>118.3</c:v>
                </c:pt>
                <c:pt idx="82182">
                  <c:v>118.3</c:v>
                </c:pt>
                <c:pt idx="82183">
                  <c:v>118.3</c:v>
                </c:pt>
                <c:pt idx="82184">
                  <c:v>118.3</c:v>
                </c:pt>
                <c:pt idx="82185">
                  <c:v>118.3</c:v>
                </c:pt>
                <c:pt idx="82186">
                  <c:v>118.3</c:v>
                </c:pt>
                <c:pt idx="82187">
                  <c:v>118.3</c:v>
                </c:pt>
                <c:pt idx="82188">
                  <c:v>118.3</c:v>
                </c:pt>
                <c:pt idx="82189">
                  <c:v>118.3</c:v>
                </c:pt>
                <c:pt idx="82190">
                  <c:v>118.3</c:v>
                </c:pt>
                <c:pt idx="82191">
                  <c:v>118.3</c:v>
                </c:pt>
                <c:pt idx="82192">
                  <c:v>118.3</c:v>
                </c:pt>
                <c:pt idx="82193">
                  <c:v>118.3</c:v>
                </c:pt>
                <c:pt idx="82194">
                  <c:v>118.3</c:v>
                </c:pt>
                <c:pt idx="82195">
                  <c:v>118.3</c:v>
                </c:pt>
                <c:pt idx="82196">
                  <c:v>118.3</c:v>
                </c:pt>
                <c:pt idx="82197">
                  <c:v>118.3</c:v>
                </c:pt>
                <c:pt idx="82198">
                  <c:v>118.3</c:v>
                </c:pt>
                <c:pt idx="82199">
                  <c:v>118.3</c:v>
                </c:pt>
                <c:pt idx="82200">
                  <c:v>118.3</c:v>
                </c:pt>
                <c:pt idx="82201">
                  <c:v>118.3</c:v>
                </c:pt>
                <c:pt idx="82202">
                  <c:v>118.3</c:v>
                </c:pt>
                <c:pt idx="82203">
                  <c:v>118.3</c:v>
                </c:pt>
                <c:pt idx="82204">
                  <c:v>118.3</c:v>
                </c:pt>
                <c:pt idx="82205">
                  <c:v>118.3</c:v>
                </c:pt>
                <c:pt idx="82206">
                  <c:v>118.3</c:v>
                </c:pt>
                <c:pt idx="82207">
                  <c:v>118.3</c:v>
                </c:pt>
                <c:pt idx="82208">
                  <c:v>118.3</c:v>
                </c:pt>
                <c:pt idx="82209">
                  <c:v>118.3</c:v>
                </c:pt>
                <c:pt idx="82210">
                  <c:v>118.3</c:v>
                </c:pt>
                <c:pt idx="82211">
                  <c:v>118.3</c:v>
                </c:pt>
                <c:pt idx="82212">
                  <c:v>118.3</c:v>
                </c:pt>
                <c:pt idx="82213">
                  <c:v>118.3</c:v>
                </c:pt>
                <c:pt idx="82214">
                  <c:v>118.3</c:v>
                </c:pt>
                <c:pt idx="82215">
                  <c:v>118.3</c:v>
                </c:pt>
                <c:pt idx="82216">
                  <c:v>118.3</c:v>
                </c:pt>
                <c:pt idx="82217">
                  <c:v>118.3</c:v>
                </c:pt>
                <c:pt idx="82218">
                  <c:v>118.3</c:v>
                </c:pt>
                <c:pt idx="82219">
                  <c:v>118.3</c:v>
                </c:pt>
                <c:pt idx="82220">
                  <c:v>118.3</c:v>
                </c:pt>
                <c:pt idx="82221">
                  <c:v>118.3</c:v>
                </c:pt>
                <c:pt idx="82222">
                  <c:v>118.3</c:v>
                </c:pt>
                <c:pt idx="82223">
                  <c:v>118.3</c:v>
                </c:pt>
                <c:pt idx="82224">
                  <c:v>118.3</c:v>
                </c:pt>
                <c:pt idx="82225">
                  <c:v>118.3</c:v>
                </c:pt>
                <c:pt idx="82226">
                  <c:v>118.3</c:v>
                </c:pt>
                <c:pt idx="82227">
                  <c:v>118.3</c:v>
                </c:pt>
                <c:pt idx="82228">
                  <c:v>118.3</c:v>
                </c:pt>
                <c:pt idx="82229">
                  <c:v>118.3</c:v>
                </c:pt>
                <c:pt idx="82230">
                  <c:v>118.3</c:v>
                </c:pt>
                <c:pt idx="82231">
                  <c:v>118.3</c:v>
                </c:pt>
                <c:pt idx="82232">
                  <c:v>118.4</c:v>
                </c:pt>
                <c:pt idx="82233">
                  <c:v>118.4</c:v>
                </c:pt>
                <c:pt idx="82234">
                  <c:v>118.4</c:v>
                </c:pt>
                <c:pt idx="82235">
                  <c:v>118.4</c:v>
                </c:pt>
                <c:pt idx="82236">
                  <c:v>118.4</c:v>
                </c:pt>
                <c:pt idx="82237">
                  <c:v>118.4</c:v>
                </c:pt>
                <c:pt idx="82238">
                  <c:v>118.4</c:v>
                </c:pt>
                <c:pt idx="82239">
                  <c:v>118.4</c:v>
                </c:pt>
                <c:pt idx="82240">
                  <c:v>118.4</c:v>
                </c:pt>
                <c:pt idx="82241">
                  <c:v>118.4</c:v>
                </c:pt>
                <c:pt idx="82242">
                  <c:v>118.5</c:v>
                </c:pt>
                <c:pt idx="82243">
                  <c:v>118.5</c:v>
                </c:pt>
                <c:pt idx="82244">
                  <c:v>118.5</c:v>
                </c:pt>
                <c:pt idx="82245">
                  <c:v>118.5</c:v>
                </c:pt>
                <c:pt idx="82246">
                  <c:v>118.5</c:v>
                </c:pt>
                <c:pt idx="82247">
                  <c:v>118.5</c:v>
                </c:pt>
                <c:pt idx="82248">
                  <c:v>118.5</c:v>
                </c:pt>
                <c:pt idx="82249">
                  <c:v>118.5</c:v>
                </c:pt>
                <c:pt idx="82250">
                  <c:v>118.5</c:v>
                </c:pt>
                <c:pt idx="82251">
                  <c:v>118.5</c:v>
                </c:pt>
                <c:pt idx="82252">
                  <c:v>118.5</c:v>
                </c:pt>
                <c:pt idx="82253">
                  <c:v>118.6</c:v>
                </c:pt>
                <c:pt idx="82254">
                  <c:v>118.6</c:v>
                </c:pt>
                <c:pt idx="82255">
                  <c:v>118.6</c:v>
                </c:pt>
                <c:pt idx="82256">
                  <c:v>118.6</c:v>
                </c:pt>
                <c:pt idx="82257">
                  <c:v>118.6</c:v>
                </c:pt>
                <c:pt idx="82258">
                  <c:v>118.6</c:v>
                </c:pt>
                <c:pt idx="82259">
                  <c:v>118.6</c:v>
                </c:pt>
                <c:pt idx="82260">
                  <c:v>118.6</c:v>
                </c:pt>
                <c:pt idx="82261">
                  <c:v>118.6</c:v>
                </c:pt>
                <c:pt idx="82262">
                  <c:v>118.7</c:v>
                </c:pt>
                <c:pt idx="82263">
                  <c:v>118.7</c:v>
                </c:pt>
                <c:pt idx="82264">
                  <c:v>118.7</c:v>
                </c:pt>
                <c:pt idx="82265">
                  <c:v>118.7</c:v>
                </c:pt>
                <c:pt idx="82266">
                  <c:v>118.7</c:v>
                </c:pt>
                <c:pt idx="82267">
                  <c:v>118.7</c:v>
                </c:pt>
                <c:pt idx="82268">
                  <c:v>118.8</c:v>
                </c:pt>
                <c:pt idx="82269">
                  <c:v>118.8</c:v>
                </c:pt>
                <c:pt idx="82270">
                  <c:v>118.8</c:v>
                </c:pt>
                <c:pt idx="82271">
                  <c:v>118.8</c:v>
                </c:pt>
                <c:pt idx="82272">
                  <c:v>118.8</c:v>
                </c:pt>
                <c:pt idx="82273">
                  <c:v>118.8</c:v>
                </c:pt>
                <c:pt idx="82274">
                  <c:v>118.8</c:v>
                </c:pt>
                <c:pt idx="82275">
                  <c:v>118.9</c:v>
                </c:pt>
                <c:pt idx="82276">
                  <c:v>118.9</c:v>
                </c:pt>
                <c:pt idx="82277">
                  <c:v>118.9</c:v>
                </c:pt>
                <c:pt idx="82278">
                  <c:v>118.9</c:v>
                </c:pt>
                <c:pt idx="82279">
                  <c:v>118.9</c:v>
                </c:pt>
                <c:pt idx="82280">
                  <c:v>118.9</c:v>
                </c:pt>
                <c:pt idx="82281">
                  <c:v>118.9</c:v>
                </c:pt>
                <c:pt idx="82282">
                  <c:v>119</c:v>
                </c:pt>
                <c:pt idx="82283">
                  <c:v>119</c:v>
                </c:pt>
                <c:pt idx="82284">
                  <c:v>119</c:v>
                </c:pt>
                <c:pt idx="82285">
                  <c:v>119</c:v>
                </c:pt>
                <c:pt idx="82286">
                  <c:v>119</c:v>
                </c:pt>
                <c:pt idx="82287">
                  <c:v>119.1</c:v>
                </c:pt>
                <c:pt idx="82288">
                  <c:v>119.1</c:v>
                </c:pt>
                <c:pt idx="82289">
                  <c:v>119.1</c:v>
                </c:pt>
                <c:pt idx="82290">
                  <c:v>119.1</c:v>
                </c:pt>
                <c:pt idx="82291">
                  <c:v>119.1</c:v>
                </c:pt>
                <c:pt idx="82292">
                  <c:v>119.1</c:v>
                </c:pt>
                <c:pt idx="82293">
                  <c:v>119.2</c:v>
                </c:pt>
                <c:pt idx="82294">
                  <c:v>119.2</c:v>
                </c:pt>
                <c:pt idx="82295">
                  <c:v>119.2</c:v>
                </c:pt>
                <c:pt idx="82296">
                  <c:v>119.2</c:v>
                </c:pt>
                <c:pt idx="82297">
                  <c:v>119.2</c:v>
                </c:pt>
                <c:pt idx="82298">
                  <c:v>119.2</c:v>
                </c:pt>
                <c:pt idx="82299">
                  <c:v>119.3</c:v>
                </c:pt>
                <c:pt idx="82300">
                  <c:v>119.3</c:v>
                </c:pt>
                <c:pt idx="82301">
                  <c:v>119.3</c:v>
                </c:pt>
                <c:pt idx="82302">
                  <c:v>119.3</c:v>
                </c:pt>
                <c:pt idx="82303">
                  <c:v>119.3</c:v>
                </c:pt>
                <c:pt idx="82304">
                  <c:v>119.3</c:v>
                </c:pt>
                <c:pt idx="82305">
                  <c:v>119.4</c:v>
                </c:pt>
                <c:pt idx="82306">
                  <c:v>119.4</c:v>
                </c:pt>
                <c:pt idx="82307">
                  <c:v>119.4</c:v>
                </c:pt>
                <c:pt idx="82308">
                  <c:v>119.4</c:v>
                </c:pt>
                <c:pt idx="82309">
                  <c:v>119.4</c:v>
                </c:pt>
                <c:pt idx="82310">
                  <c:v>119.4</c:v>
                </c:pt>
                <c:pt idx="82311">
                  <c:v>119.5</c:v>
                </c:pt>
                <c:pt idx="82312">
                  <c:v>119.5</c:v>
                </c:pt>
                <c:pt idx="82313">
                  <c:v>119.5</c:v>
                </c:pt>
                <c:pt idx="82314">
                  <c:v>119.5</c:v>
                </c:pt>
                <c:pt idx="82315">
                  <c:v>119.5</c:v>
                </c:pt>
                <c:pt idx="82316">
                  <c:v>119.5</c:v>
                </c:pt>
                <c:pt idx="82317">
                  <c:v>119.6</c:v>
                </c:pt>
                <c:pt idx="82318">
                  <c:v>119.6</c:v>
                </c:pt>
                <c:pt idx="82319">
                  <c:v>119.6</c:v>
                </c:pt>
                <c:pt idx="82320">
                  <c:v>119.6</c:v>
                </c:pt>
                <c:pt idx="82321">
                  <c:v>119.6</c:v>
                </c:pt>
                <c:pt idx="82322">
                  <c:v>119.6</c:v>
                </c:pt>
                <c:pt idx="82323">
                  <c:v>119.7</c:v>
                </c:pt>
                <c:pt idx="82324">
                  <c:v>119.7</c:v>
                </c:pt>
                <c:pt idx="82325">
                  <c:v>119.7</c:v>
                </c:pt>
                <c:pt idx="82326">
                  <c:v>119.7</c:v>
                </c:pt>
                <c:pt idx="82327">
                  <c:v>119.7</c:v>
                </c:pt>
                <c:pt idx="82328">
                  <c:v>119.8</c:v>
                </c:pt>
                <c:pt idx="82329">
                  <c:v>119.8</c:v>
                </c:pt>
                <c:pt idx="82330">
                  <c:v>119.8</c:v>
                </c:pt>
                <c:pt idx="82331">
                  <c:v>119.8</c:v>
                </c:pt>
                <c:pt idx="82332">
                  <c:v>119.8</c:v>
                </c:pt>
                <c:pt idx="82333">
                  <c:v>119.8</c:v>
                </c:pt>
                <c:pt idx="82334">
                  <c:v>119.8</c:v>
                </c:pt>
                <c:pt idx="82335">
                  <c:v>119.8</c:v>
                </c:pt>
                <c:pt idx="82336">
                  <c:v>119.8</c:v>
                </c:pt>
                <c:pt idx="82337">
                  <c:v>119.9</c:v>
                </c:pt>
                <c:pt idx="82338">
                  <c:v>119.9</c:v>
                </c:pt>
                <c:pt idx="82339">
                  <c:v>119.9</c:v>
                </c:pt>
                <c:pt idx="82340">
                  <c:v>119.9</c:v>
                </c:pt>
                <c:pt idx="82341">
                  <c:v>119.9</c:v>
                </c:pt>
                <c:pt idx="82342">
                  <c:v>119.9</c:v>
                </c:pt>
                <c:pt idx="82343">
                  <c:v>119.9</c:v>
                </c:pt>
                <c:pt idx="82344">
                  <c:v>120</c:v>
                </c:pt>
                <c:pt idx="82345">
                  <c:v>120</c:v>
                </c:pt>
                <c:pt idx="82346">
                  <c:v>120</c:v>
                </c:pt>
                <c:pt idx="82347">
                  <c:v>120</c:v>
                </c:pt>
                <c:pt idx="82348">
                  <c:v>120</c:v>
                </c:pt>
                <c:pt idx="82349">
                  <c:v>120</c:v>
                </c:pt>
                <c:pt idx="82350">
                  <c:v>120.1</c:v>
                </c:pt>
                <c:pt idx="82351">
                  <c:v>120.1</c:v>
                </c:pt>
                <c:pt idx="82352">
                  <c:v>120.1</c:v>
                </c:pt>
                <c:pt idx="82353">
                  <c:v>120.1</c:v>
                </c:pt>
                <c:pt idx="82354">
                  <c:v>120.1</c:v>
                </c:pt>
                <c:pt idx="82355">
                  <c:v>120.1</c:v>
                </c:pt>
                <c:pt idx="82356">
                  <c:v>120.1</c:v>
                </c:pt>
                <c:pt idx="82357">
                  <c:v>120.1</c:v>
                </c:pt>
                <c:pt idx="82358">
                  <c:v>120.2</c:v>
                </c:pt>
                <c:pt idx="82359">
                  <c:v>120.2</c:v>
                </c:pt>
                <c:pt idx="82360">
                  <c:v>120.2</c:v>
                </c:pt>
                <c:pt idx="82361">
                  <c:v>120.2</c:v>
                </c:pt>
                <c:pt idx="82362">
                  <c:v>120.2</c:v>
                </c:pt>
                <c:pt idx="82363">
                  <c:v>120.2</c:v>
                </c:pt>
                <c:pt idx="82364">
                  <c:v>120.2</c:v>
                </c:pt>
                <c:pt idx="82365">
                  <c:v>120.2</c:v>
                </c:pt>
                <c:pt idx="82366">
                  <c:v>120.2</c:v>
                </c:pt>
                <c:pt idx="82367">
                  <c:v>120.2</c:v>
                </c:pt>
                <c:pt idx="82368">
                  <c:v>120.2</c:v>
                </c:pt>
                <c:pt idx="82369">
                  <c:v>120.3</c:v>
                </c:pt>
                <c:pt idx="82370">
                  <c:v>120.3</c:v>
                </c:pt>
                <c:pt idx="82371">
                  <c:v>120.3</c:v>
                </c:pt>
                <c:pt idx="82372">
                  <c:v>120.3</c:v>
                </c:pt>
                <c:pt idx="82373">
                  <c:v>120.3</c:v>
                </c:pt>
                <c:pt idx="82374">
                  <c:v>120.3</c:v>
                </c:pt>
                <c:pt idx="82375">
                  <c:v>120.3</c:v>
                </c:pt>
                <c:pt idx="82376">
                  <c:v>120.3</c:v>
                </c:pt>
                <c:pt idx="82377">
                  <c:v>120.3</c:v>
                </c:pt>
                <c:pt idx="82378">
                  <c:v>120.3</c:v>
                </c:pt>
                <c:pt idx="82379">
                  <c:v>120.3</c:v>
                </c:pt>
                <c:pt idx="82380">
                  <c:v>120.3</c:v>
                </c:pt>
                <c:pt idx="82381">
                  <c:v>120.4</c:v>
                </c:pt>
                <c:pt idx="82382">
                  <c:v>120.4</c:v>
                </c:pt>
                <c:pt idx="82383">
                  <c:v>120.4</c:v>
                </c:pt>
                <c:pt idx="82384">
                  <c:v>120.4</c:v>
                </c:pt>
                <c:pt idx="82385">
                  <c:v>120.4</c:v>
                </c:pt>
                <c:pt idx="82386">
                  <c:v>120.4</c:v>
                </c:pt>
                <c:pt idx="82387">
                  <c:v>120.4</c:v>
                </c:pt>
                <c:pt idx="82388">
                  <c:v>120.4</c:v>
                </c:pt>
                <c:pt idx="82389">
                  <c:v>120.4</c:v>
                </c:pt>
                <c:pt idx="82390">
                  <c:v>120.4</c:v>
                </c:pt>
                <c:pt idx="82391">
                  <c:v>120.4</c:v>
                </c:pt>
                <c:pt idx="82392">
                  <c:v>120.4</c:v>
                </c:pt>
                <c:pt idx="82393">
                  <c:v>120.4</c:v>
                </c:pt>
                <c:pt idx="82394">
                  <c:v>120.4</c:v>
                </c:pt>
                <c:pt idx="82395">
                  <c:v>120.4</c:v>
                </c:pt>
                <c:pt idx="82396">
                  <c:v>120.5</c:v>
                </c:pt>
                <c:pt idx="82397">
                  <c:v>120.5</c:v>
                </c:pt>
                <c:pt idx="82398">
                  <c:v>120.5</c:v>
                </c:pt>
                <c:pt idx="82399">
                  <c:v>120.5</c:v>
                </c:pt>
                <c:pt idx="82400">
                  <c:v>120.5</c:v>
                </c:pt>
                <c:pt idx="82401">
                  <c:v>120.5</c:v>
                </c:pt>
                <c:pt idx="82402">
                  <c:v>120.5</c:v>
                </c:pt>
                <c:pt idx="82403">
                  <c:v>120.5</c:v>
                </c:pt>
                <c:pt idx="82404">
                  <c:v>120.5</c:v>
                </c:pt>
                <c:pt idx="82405">
                  <c:v>120.5</c:v>
                </c:pt>
                <c:pt idx="82406">
                  <c:v>120.5</c:v>
                </c:pt>
                <c:pt idx="82407">
                  <c:v>120.5</c:v>
                </c:pt>
                <c:pt idx="82408">
                  <c:v>120.5</c:v>
                </c:pt>
                <c:pt idx="82409">
                  <c:v>120.5</c:v>
                </c:pt>
                <c:pt idx="82410">
                  <c:v>120.5</c:v>
                </c:pt>
                <c:pt idx="82411">
                  <c:v>120.5</c:v>
                </c:pt>
                <c:pt idx="82412">
                  <c:v>120.5</c:v>
                </c:pt>
                <c:pt idx="82413">
                  <c:v>120.5</c:v>
                </c:pt>
                <c:pt idx="82414">
                  <c:v>120.5</c:v>
                </c:pt>
                <c:pt idx="82415">
                  <c:v>120.5</c:v>
                </c:pt>
                <c:pt idx="82416">
                  <c:v>120.5</c:v>
                </c:pt>
                <c:pt idx="82417">
                  <c:v>120.5</c:v>
                </c:pt>
                <c:pt idx="82418">
                  <c:v>120.5</c:v>
                </c:pt>
                <c:pt idx="82419">
                  <c:v>120.5</c:v>
                </c:pt>
                <c:pt idx="82420">
                  <c:v>120.5</c:v>
                </c:pt>
                <c:pt idx="82421">
                  <c:v>120.5</c:v>
                </c:pt>
                <c:pt idx="82422">
                  <c:v>120.5</c:v>
                </c:pt>
                <c:pt idx="82423">
                  <c:v>120.5</c:v>
                </c:pt>
                <c:pt idx="82424">
                  <c:v>120.5</c:v>
                </c:pt>
                <c:pt idx="82425">
                  <c:v>120.5</c:v>
                </c:pt>
                <c:pt idx="82426">
                  <c:v>120.5</c:v>
                </c:pt>
                <c:pt idx="82427">
                  <c:v>120.5</c:v>
                </c:pt>
                <c:pt idx="82428">
                  <c:v>120.5</c:v>
                </c:pt>
                <c:pt idx="82429">
                  <c:v>120.5</c:v>
                </c:pt>
                <c:pt idx="82430">
                  <c:v>120.5</c:v>
                </c:pt>
                <c:pt idx="82431">
                  <c:v>120.5</c:v>
                </c:pt>
                <c:pt idx="82432">
                  <c:v>120.5</c:v>
                </c:pt>
                <c:pt idx="82433">
                  <c:v>120.5</c:v>
                </c:pt>
                <c:pt idx="82434">
                  <c:v>120.5</c:v>
                </c:pt>
                <c:pt idx="82435">
                  <c:v>120.5</c:v>
                </c:pt>
                <c:pt idx="82436">
                  <c:v>120.5</c:v>
                </c:pt>
                <c:pt idx="82437">
                  <c:v>120.5</c:v>
                </c:pt>
                <c:pt idx="82438">
                  <c:v>120.5</c:v>
                </c:pt>
                <c:pt idx="82439">
                  <c:v>120.5</c:v>
                </c:pt>
                <c:pt idx="82440">
                  <c:v>120.5</c:v>
                </c:pt>
                <c:pt idx="82441">
                  <c:v>120.5</c:v>
                </c:pt>
                <c:pt idx="82442">
                  <c:v>120.5</c:v>
                </c:pt>
                <c:pt idx="82443">
                  <c:v>120.5</c:v>
                </c:pt>
                <c:pt idx="82444">
                  <c:v>120.5</c:v>
                </c:pt>
                <c:pt idx="82445">
                  <c:v>120.5</c:v>
                </c:pt>
                <c:pt idx="82446">
                  <c:v>120.4</c:v>
                </c:pt>
                <c:pt idx="82447">
                  <c:v>120.4</c:v>
                </c:pt>
                <c:pt idx="82448">
                  <c:v>120.4</c:v>
                </c:pt>
                <c:pt idx="82449">
                  <c:v>120.4</c:v>
                </c:pt>
                <c:pt idx="82450">
                  <c:v>120.4</c:v>
                </c:pt>
                <c:pt idx="82451">
                  <c:v>120.4</c:v>
                </c:pt>
                <c:pt idx="82452">
                  <c:v>120.4</c:v>
                </c:pt>
                <c:pt idx="82453">
                  <c:v>120.4</c:v>
                </c:pt>
                <c:pt idx="82454">
                  <c:v>120.4</c:v>
                </c:pt>
                <c:pt idx="82455">
                  <c:v>120.4</c:v>
                </c:pt>
                <c:pt idx="82456">
                  <c:v>120.4</c:v>
                </c:pt>
                <c:pt idx="82457">
                  <c:v>120.4</c:v>
                </c:pt>
                <c:pt idx="82458">
                  <c:v>120.3</c:v>
                </c:pt>
                <c:pt idx="82459">
                  <c:v>120.3</c:v>
                </c:pt>
                <c:pt idx="82460">
                  <c:v>120.3</c:v>
                </c:pt>
                <c:pt idx="82461">
                  <c:v>120.3</c:v>
                </c:pt>
                <c:pt idx="82462">
                  <c:v>120.3</c:v>
                </c:pt>
                <c:pt idx="82463">
                  <c:v>120.3</c:v>
                </c:pt>
                <c:pt idx="82464">
                  <c:v>120.3</c:v>
                </c:pt>
                <c:pt idx="82465">
                  <c:v>120.3</c:v>
                </c:pt>
                <c:pt idx="82466">
                  <c:v>120.3</c:v>
                </c:pt>
                <c:pt idx="82467">
                  <c:v>120.2</c:v>
                </c:pt>
                <c:pt idx="82468">
                  <c:v>120.2</c:v>
                </c:pt>
                <c:pt idx="82469">
                  <c:v>120.2</c:v>
                </c:pt>
                <c:pt idx="82470">
                  <c:v>120.2</c:v>
                </c:pt>
                <c:pt idx="82471">
                  <c:v>120.2</c:v>
                </c:pt>
                <c:pt idx="82472">
                  <c:v>120.2</c:v>
                </c:pt>
                <c:pt idx="82473">
                  <c:v>120.2</c:v>
                </c:pt>
                <c:pt idx="82474">
                  <c:v>120.2</c:v>
                </c:pt>
                <c:pt idx="82475">
                  <c:v>120.1</c:v>
                </c:pt>
                <c:pt idx="82476">
                  <c:v>120.1</c:v>
                </c:pt>
                <c:pt idx="82477">
                  <c:v>120.1</c:v>
                </c:pt>
                <c:pt idx="82478">
                  <c:v>120.1</c:v>
                </c:pt>
                <c:pt idx="82479">
                  <c:v>120.1</c:v>
                </c:pt>
                <c:pt idx="82480">
                  <c:v>120.1</c:v>
                </c:pt>
                <c:pt idx="82481">
                  <c:v>120.1</c:v>
                </c:pt>
                <c:pt idx="82482">
                  <c:v>120.1</c:v>
                </c:pt>
                <c:pt idx="82483">
                  <c:v>120</c:v>
                </c:pt>
                <c:pt idx="82484">
                  <c:v>120</c:v>
                </c:pt>
                <c:pt idx="82485">
                  <c:v>120</c:v>
                </c:pt>
                <c:pt idx="82486">
                  <c:v>120</c:v>
                </c:pt>
                <c:pt idx="82487">
                  <c:v>120</c:v>
                </c:pt>
                <c:pt idx="82488">
                  <c:v>120</c:v>
                </c:pt>
                <c:pt idx="82489">
                  <c:v>120</c:v>
                </c:pt>
                <c:pt idx="82490">
                  <c:v>119.9</c:v>
                </c:pt>
                <c:pt idx="82491">
                  <c:v>119.9</c:v>
                </c:pt>
                <c:pt idx="82492">
                  <c:v>119.9</c:v>
                </c:pt>
                <c:pt idx="82493">
                  <c:v>119.9</c:v>
                </c:pt>
                <c:pt idx="82494">
                  <c:v>119.9</c:v>
                </c:pt>
                <c:pt idx="82495">
                  <c:v>119.9</c:v>
                </c:pt>
                <c:pt idx="82496">
                  <c:v>119.9</c:v>
                </c:pt>
                <c:pt idx="82497">
                  <c:v>119.8</c:v>
                </c:pt>
                <c:pt idx="82498">
                  <c:v>119.8</c:v>
                </c:pt>
                <c:pt idx="82499">
                  <c:v>119.8</c:v>
                </c:pt>
                <c:pt idx="82500">
                  <c:v>119.8</c:v>
                </c:pt>
                <c:pt idx="82501">
                  <c:v>119.8</c:v>
                </c:pt>
                <c:pt idx="82502">
                  <c:v>119.8</c:v>
                </c:pt>
                <c:pt idx="82503">
                  <c:v>119.8</c:v>
                </c:pt>
                <c:pt idx="82504">
                  <c:v>119.8</c:v>
                </c:pt>
                <c:pt idx="82505">
                  <c:v>119.7</c:v>
                </c:pt>
                <c:pt idx="82506">
                  <c:v>119.7</c:v>
                </c:pt>
                <c:pt idx="82507">
                  <c:v>119.7</c:v>
                </c:pt>
                <c:pt idx="82508">
                  <c:v>119.7</c:v>
                </c:pt>
                <c:pt idx="82509">
                  <c:v>119.7</c:v>
                </c:pt>
                <c:pt idx="82510">
                  <c:v>119.7</c:v>
                </c:pt>
                <c:pt idx="82511">
                  <c:v>119.6</c:v>
                </c:pt>
                <c:pt idx="82512">
                  <c:v>119.6</c:v>
                </c:pt>
                <c:pt idx="82513">
                  <c:v>119.6</c:v>
                </c:pt>
                <c:pt idx="82514">
                  <c:v>119.6</c:v>
                </c:pt>
                <c:pt idx="82515">
                  <c:v>119.6</c:v>
                </c:pt>
                <c:pt idx="82516">
                  <c:v>119.6</c:v>
                </c:pt>
                <c:pt idx="82517">
                  <c:v>119.5</c:v>
                </c:pt>
                <c:pt idx="82518">
                  <c:v>119.5</c:v>
                </c:pt>
                <c:pt idx="82519">
                  <c:v>119.5</c:v>
                </c:pt>
                <c:pt idx="82520">
                  <c:v>119.5</c:v>
                </c:pt>
                <c:pt idx="82521">
                  <c:v>119.5</c:v>
                </c:pt>
                <c:pt idx="82522">
                  <c:v>119.5</c:v>
                </c:pt>
                <c:pt idx="82523">
                  <c:v>119.4</c:v>
                </c:pt>
                <c:pt idx="82524">
                  <c:v>119.4</c:v>
                </c:pt>
                <c:pt idx="82525">
                  <c:v>119.4</c:v>
                </c:pt>
                <c:pt idx="82526">
                  <c:v>119.4</c:v>
                </c:pt>
                <c:pt idx="82527">
                  <c:v>119.4</c:v>
                </c:pt>
                <c:pt idx="82528">
                  <c:v>119.4</c:v>
                </c:pt>
                <c:pt idx="82529">
                  <c:v>119.3</c:v>
                </c:pt>
                <c:pt idx="82530">
                  <c:v>119.3</c:v>
                </c:pt>
                <c:pt idx="82531">
                  <c:v>119.3</c:v>
                </c:pt>
                <c:pt idx="82532">
                  <c:v>119.3</c:v>
                </c:pt>
                <c:pt idx="82533">
                  <c:v>119.3</c:v>
                </c:pt>
                <c:pt idx="82534">
                  <c:v>119.3</c:v>
                </c:pt>
                <c:pt idx="82535">
                  <c:v>119.2</c:v>
                </c:pt>
                <c:pt idx="82536">
                  <c:v>119.2</c:v>
                </c:pt>
                <c:pt idx="82537">
                  <c:v>119.2</c:v>
                </c:pt>
                <c:pt idx="82538">
                  <c:v>119.2</c:v>
                </c:pt>
                <c:pt idx="82539">
                  <c:v>119.2</c:v>
                </c:pt>
                <c:pt idx="82540">
                  <c:v>119.2</c:v>
                </c:pt>
                <c:pt idx="82541">
                  <c:v>119.2</c:v>
                </c:pt>
                <c:pt idx="82542">
                  <c:v>119.1</c:v>
                </c:pt>
                <c:pt idx="82543">
                  <c:v>119.1</c:v>
                </c:pt>
                <c:pt idx="82544">
                  <c:v>119.1</c:v>
                </c:pt>
                <c:pt idx="82545">
                  <c:v>119.1</c:v>
                </c:pt>
                <c:pt idx="82546">
                  <c:v>119.1</c:v>
                </c:pt>
                <c:pt idx="82547">
                  <c:v>119</c:v>
                </c:pt>
                <c:pt idx="82548">
                  <c:v>119</c:v>
                </c:pt>
                <c:pt idx="82549">
                  <c:v>119</c:v>
                </c:pt>
                <c:pt idx="82550">
                  <c:v>119</c:v>
                </c:pt>
                <c:pt idx="82551">
                  <c:v>119</c:v>
                </c:pt>
                <c:pt idx="82552">
                  <c:v>119</c:v>
                </c:pt>
                <c:pt idx="82553">
                  <c:v>119</c:v>
                </c:pt>
                <c:pt idx="82554">
                  <c:v>118.9</c:v>
                </c:pt>
                <c:pt idx="82555">
                  <c:v>118.9</c:v>
                </c:pt>
                <c:pt idx="82556">
                  <c:v>118.9</c:v>
                </c:pt>
                <c:pt idx="82557">
                  <c:v>118.9</c:v>
                </c:pt>
                <c:pt idx="82558">
                  <c:v>118.9</c:v>
                </c:pt>
                <c:pt idx="82559">
                  <c:v>118.9</c:v>
                </c:pt>
                <c:pt idx="82560">
                  <c:v>118.9</c:v>
                </c:pt>
                <c:pt idx="82561">
                  <c:v>118.8</c:v>
                </c:pt>
                <c:pt idx="82562">
                  <c:v>118.8</c:v>
                </c:pt>
                <c:pt idx="82563">
                  <c:v>118.8</c:v>
                </c:pt>
                <c:pt idx="82564">
                  <c:v>118.8</c:v>
                </c:pt>
                <c:pt idx="82565">
                  <c:v>118.8</c:v>
                </c:pt>
                <c:pt idx="82566">
                  <c:v>118.7</c:v>
                </c:pt>
                <c:pt idx="82567">
                  <c:v>118.7</c:v>
                </c:pt>
                <c:pt idx="82568">
                  <c:v>118.7</c:v>
                </c:pt>
                <c:pt idx="82569">
                  <c:v>118.7</c:v>
                </c:pt>
                <c:pt idx="82570">
                  <c:v>118.7</c:v>
                </c:pt>
                <c:pt idx="82571">
                  <c:v>118.7</c:v>
                </c:pt>
                <c:pt idx="82572">
                  <c:v>118.7</c:v>
                </c:pt>
                <c:pt idx="82573">
                  <c:v>118.7</c:v>
                </c:pt>
                <c:pt idx="82574">
                  <c:v>118.7</c:v>
                </c:pt>
                <c:pt idx="82575">
                  <c:v>118.6</c:v>
                </c:pt>
                <c:pt idx="82576">
                  <c:v>118.6</c:v>
                </c:pt>
                <c:pt idx="82577">
                  <c:v>118.6</c:v>
                </c:pt>
                <c:pt idx="82578">
                  <c:v>118.6</c:v>
                </c:pt>
                <c:pt idx="82579">
                  <c:v>118.6</c:v>
                </c:pt>
                <c:pt idx="82580">
                  <c:v>118.6</c:v>
                </c:pt>
                <c:pt idx="82581">
                  <c:v>118.6</c:v>
                </c:pt>
                <c:pt idx="82582">
                  <c:v>118.6</c:v>
                </c:pt>
                <c:pt idx="82583">
                  <c:v>118.6</c:v>
                </c:pt>
                <c:pt idx="82584">
                  <c:v>118.6</c:v>
                </c:pt>
                <c:pt idx="82585">
                  <c:v>118.6</c:v>
                </c:pt>
                <c:pt idx="82586">
                  <c:v>118.6</c:v>
                </c:pt>
                <c:pt idx="82587">
                  <c:v>118.5</c:v>
                </c:pt>
                <c:pt idx="82588">
                  <c:v>118.5</c:v>
                </c:pt>
                <c:pt idx="82589">
                  <c:v>118.5</c:v>
                </c:pt>
                <c:pt idx="82590">
                  <c:v>118.5</c:v>
                </c:pt>
                <c:pt idx="82591">
                  <c:v>118.5</c:v>
                </c:pt>
                <c:pt idx="82592">
                  <c:v>118.5</c:v>
                </c:pt>
                <c:pt idx="82593">
                  <c:v>118.5</c:v>
                </c:pt>
                <c:pt idx="82594">
                  <c:v>118.5</c:v>
                </c:pt>
                <c:pt idx="82595">
                  <c:v>118.5</c:v>
                </c:pt>
                <c:pt idx="82596">
                  <c:v>118.5</c:v>
                </c:pt>
                <c:pt idx="82597">
                  <c:v>118.5</c:v>
                </c:pt>
                <c:pt idx="82598">
                  <c:v>118.5</c:v>
                </c:pt>
                <c:pt idx="82599">
                  <c:v>118.5</c:v>
                </c:pt>
                <c:pt idx="82600">
                  <c:v>118.5</c:v>
                </c:pt>
                <c:pt idx="82601">
                  <c:v>118.5</c:v>
                </c:pt>
                <c:pt idx="82602">
                  <c:v>118.5</c:v>
                </c:pt>
                <c:pt idx="82603">
                  <c:v>118.5</c:v>
                </c:pt>
                <c:pt idx="82604">
                  <c:v>118.5</c:v>
                </c:pt>
                <c:pt idx="82605">
                  <c:v>118.5</c:v>
                </c:pt>
                <c:pt idx="82606">
                  <c:v>118.5</c:v>
                </c:pt>
                <c:pt idx="82607">
                  <c:v>118.5</c:v>
                </c:pt>
                <c:pt idx="82608">
                  <c:v>118.5</c:v>
                </c:pt>
                <c:pt idx="82609">
                  <c:v>118.5</c:v>
                </c:pt>
                <c:pt idx="82610">
                  <c:v>118.5</c:v>
                </c:pt>
                <c:pt idx="82611">
                  <c:v>118.5</c:v>
                </c:pt>
                <c:pt idx="82612">
                  <c:v>118.5</c:v>
                </c:pt>
                <c:pt idx="82613">
                  <c:v>118.5</c:v>
                </c:pt>
                <c:pt idx="82614">
                  <c:v>118.5</c:v>
                </c:pt>
                <c:pt idx="82615">
                  <c:v>118.5</c:v>
                </c:pt>
                <c:pt idx="82616">
                  <c:v>118.5</c:v>
                </c:pt>
                <c:pt idx="82617">
                  <c:v>118.5</c:v>
                </c:pt>
                <c:pt idx="82618">
                  <c:v>118.5</c:v>
                </c:pt>
                <c:pt idx="82619">
                  <c:v>118.5</c:v>
                </c:pt>
                <c:pt idx="82620">
                  <c:v>118.5</c:v>
                </c:pt>
                <c:pt idx="82621">
                  <c:v>118.4</c:v>
                </c:pt>
                <c:pt idx="82622">
                  <c:v>118.4</c:v>
                </c:pt>
                <c:pt idx="82623">
                  <c:v>118.4</c:v>
                </c:pt>
                <c:pt idx="82624">
                  <c:v>118.4</c:v>
                </c:pt>
                <c:pt idx="82625">
                  <c:v>118.4</c:v>
                </c:pt>
                <c:pt idx="82626">
                  <c:v>118.4</c:v>
                </c:pt>
                <c:pt idx="82627">
                  <c:v>118.5</c:v>
                </c:pt>
                <c:pt idx="82628">
                  <c:v>118.4</c:v>
                </c:pt>
                <c:pt idx="82629">
                  <c:v>118.5</c:v>
                </c:pt>
                <c:pt idx="82630">
                  <c:v>118.4</c:v>
                </c:pt>
                <c:pt idx="82631">
                  <c:v>118.4</c:v>
                </c:pt>
                <c:pt idx="82632">
                  <c:v>118.4</c:v>
                </c:pt>
                <c:pt idx="82633">
                  <c:v>118.4</c:v>
                </c:pt>
                <c:pt idx="82634">
                  <c:v>118.5</c:v>
                </c:pt>
                <c:pt idx="82635">
                  <c:v>118.5</c:v>
                </c:pt>
                <c:pt idx="82636">
                  <c:v>118.5</c:v>
                </c:pt>
                <c:pt idx="82637">
                  <c:v>118.5</c:v>
                </c:pt>
                <c:pt idx="82638">
                  <c:v>118.5</c:v>
                </c:pt>
                <c:pt idx="82639">
                  <c:v>118.5</c:v>
                </c:pt>
                <c:pt idx="82640">
                  <c:v>118.5</c:v>
                </c:pt>
                <c:pt idx="82641">
                  <c:v>118.5</c:v>
                </c:pt>
                <c:pt idx="82642">
                  <c:v>118.5</c:v>
                </c:pt>
                <c:pt idx="82643">
                  <c:v>118.5</c:v>
                </c:pt>
                <c:pt idx="82644">
                  <c:v>118.5</c:v>
                </c:pt>
                <c:pt idx="82645">
                  <c:v>118.5</c:v>
                </c:pt>
                <c:pt idx="82646">
                  <c:v>118.5</c:v>
                </c:pt>
                <c:pt idx="82647">
                  <c:v>118.5</c:v>
                </c:pt>
                <c:pt idx="82648">
                  <c:v>118.5</c:v>
                </c:pt>
                <c:pt idx="82649">
                  <c:v>118.5</c:v>
                </c:pt>
                <c:pt idx="82650">
                  <c:v>118.6</c:v>
                </c:pt>
                <c:pt idx="82651">
                  <c:v>118.6</c:v>
                </c:pt>
                <c:pt idx="82652">
                  <c:v>118.6</c:v>
                </c:pt>
                <c:pt idx="82653">
                  <c:v>118.6</c:v>
                </c:pt>
                <c:pt idx="82654">
                  <c:v>118.6</c:v>
                </c:pt>
                <c:pt idx="82655">
                  <c:v>118.6</c:v>
                </c:pt>
                <c:pt idx="82656">
                  <c:v>118.6</c:v>
                </c:pt>
                <c:pt idx="82657">
                  <c:v>118.6</c:v>
                </c:pt>
                <c:pt idx="82658">
                  <c:v>118.6</c:v>
                </c:pt>
                <c:pt idx="82659">
                  <c:v>118.7</c:v>
                </c:pt>
                <c:pt idx="82660">
                  <c:v>118.7</c:v>
                </c:pt>
                <c:pt idx="82661">
                  <c:v>118.7</c:v>
                </c:pt>
                <c:pt idx="82662">
                  <c:v>118.7</c:v>
                </c:pt>
                <c:pt idx="82663">
                  <c:v>118.7</c:v>
                </c:pt>
                <c:pt idx="82664">
                  <c:v>118.7</c:v>
                </c:pt>
                <c:pt idx="82665">
                  <c:v>118.7</c:v>
                </c:pt>
                <c:pt idx="82666">
                  <c:v>118.7</c:v>
                </c:pt>
                <c:pt idx="82667">
                  <c:v>118.8</c:v>
                </c:pt>
                <c:pt idx="82668">
                  <c:v>118.8</c:v>
                </c:pt>
                <c:pt idx="82669">
                  <c:v>118.8</c:v>
                </c:pt>
                <c:pt idx="82670">
                  <c:v>118.8</c:v>
                </c:pt>
                <c:pt idx="82671">
                  <c:v>118.8</c:v>
                </c:pt>
                <c:pt idx="82672">
                  <c:v>118.8</c:v>
                </c:pt>
                <c:pt idx="82673">
                  <c:v>118.8</c:v>
                </c:pt>
                <c:pt idx="82674">
                  <c:v>118.9</c:v>
                </c:pt>
                <c:pt idx="82675">
                  <c:v>118.9</c:v>
                </c:pt>
                <c:pt idx="82676">
                  <c:v>118.9</c:v>
                </c:pt>
                <c:pt idx="82677">
                  <c:v>118.9</c:v>
                </c:pt>
                <c:pt idx="82678">
                  <c:v>118.9</c:v>
                </c:pt>
                <c:pt idx="82679">
                  <c:v>118.9</c:v>
                </c:pt>
                <c:pt idx="82680">
                  <c:v>118.9</c:v>
                </c:pt>
                <c:pt idx="82681">
                  <c:v>119</c:v>
                </c:pt>
                <c:pt idx="82682">
                  <c:v>119</c:v>
                </c:pt>
                <c:pt idx="82683">
                  <c:v>119</c:v>
                </c:pt>
                <c:pt idx="82684">
                  <c:v>119</c:v>
                </c:pt>
                <c:pt idx="82685">
                  <c:v>119</c:v>
                </c:pt>
                <c:pt idx="82686">
                  <c:v>119</c:v>
                </c:pt>
                <c:pt idx="82687">
                  <c:v>119</c:v>
                </c:pt>
                <c:pt idx="82688">
                  <c:v>119.1</c:v>
                </c:pt>
                <c:pt idx="82689">
                  <c:v>119.1</c:v>
                </c:pt>
                <c:pt idx="82690">
                  <c:v>119.1</c:v>
                </c:pt>
                <c:pt idx="82691">
                  <c:v>119.1</c:v>
                </c:pt>
                <c:pt idx="82692">
                  <c:v>119.1</c:v>
                </c:pt>
                <c:pt idx="82693">
                  <c:v>119.1</c:v>
                </c:pt>
                <c:pt idx="82694">
                  <c:v>119.1</c:v>
                </c:pt>
                <c:pt idx="82695">
                  <c:v>119.2</c:v>
                </c:pt>
                <c:pt idx="82696">
                  <c:v>119.2</c:v>
                </c:pt>
                <c:pt idx="82697">
                  <c:v>119.2</c:v>
                </c:pt>
                <c:pt idx="82698">
                  <c:v>119.2</c:v>
                </c:pt>
                <c:pt idx="82699">
                  <c:v>119.2</c:v>
                </c:pt>
                <c:pt idx="82700">
                  <c:v>119.2</c:v>
                </c:pt>
                <c:pt idx="82701">
                  <c:v>119.3</c:v>
                </c:pt>
                <c:pt idx="82702">
                  <c:v>119.3</c:v>
                </c:pt>
                <c:pt idx="82703">
                  <c:v>119.3</c:v>
                </c:pt>
                <c:pt idx="82704">
                  <c:v>119.3</c:v>
                </c:pt>
                <c:pt idx="82705">
                  <c:v>119.3</c:v>
                </c:pt>
                <c:pt idx="82706">
                  <c:v>119.3</c:v>
                </c:pt>
                <c:pt idx="82707">
                  <c:v>119.4</c:v>
                </c:pt>
                <c:pt idx="82708">
                  <c:v>119.4</c:v>
                </c:pt>
                <c:pt idx="82709">
                  <c:v>119.4</c:v>
                </c:pt>
                <c:pt idx="82710">
                  <c:v>119.4</c:v>
                </c:pt>
                <c:pt idx="82711">
                  <c:v>119.4</c:v>
                </c:pt>
                <c:pt idx="82712">
                  <c:v>119.4</c:v>
                </c:pt>
                <c:pt idx="82713">
                  <c:v>119.4</c:v>
                </c:pt>
                <c:pt idx="82714">
                  <c:v>119.5</c:v>
                </c:pt>
                <c:pt idx="82715">
                  <c:v>119.5</c:v>
                </c:pt>
                <c:pt idx="82716">
                  <c:v>119.5</c:v>
                </c:pt>
                <c:pt idx="82717">
                  <c:v>119.5</c:v>
                </c:pt>
                <c:pt idx="82718">
                  <c:v>119.5</c:v>
                </c:pt>
                <c:pt idx="82719">
                  <c:v>119.5</c:v>
                </c:pt>
                <c:pt idx="82720">
                  <c:v>119.5</c:v>
                </c:pt>
                <c:pt idx="82721">
                  <c:v>119.6</c:v>
                </c:pt>
                <c:pt idx="82722">
                  <c:v>119.6</c:v>
                </c:pt>
                <c:pt idx="82723">
                  <c:v>119.6</c:v>
                </c:pt>
                <c:pt idx="82724">
                  <c:v>119.6</c:v>
                </c:pt>
                <c:pt idx="82725">
                  <c:v>119.6</c:v>
                </c:pt>
                <c:pt idx="82726">
                  <c:v>119.7</c:v>
                </c:pt>
                <c:pt idx="82727">
                  <c:v>119.7</c:v>
                </c:pt>
                <c:pt idx="82728">
                  <c:v>119.7</c:v>
                </c:pt>
                <c:pt idx="82729">
                  <c:v>119.7</c:v>
                </c:pt>
                <c:pt idx="82730">
                  <c:v>119.7</c:v>
                </c:pt>
                <c:pt idx="82731">
                  <c:v>119.7</c:v>
                </c:pt>
                <c:pt idx="82732">
                  <c:v>119.7</c:v>
                </c:pt>
                <c:pt idx="82733">
                  <c:v>119.8</c:v>
                </c:pt>
                <c:pt idx="82734">
                  <c:v>119.8</c:v>
                </c:pt>
                <c:pt idx="82735">
                  <c:v>119.8</c:v>
                </c:pt>
                <c:pt idx="82736">
                  <c:v>119.8</c:v>
                </c:pt>
                <c:pt idx="82737">
                  <c:v>119.8</c:v>
                </c:pt>
                <c:pt idx="82738">
                  <c:v>119.8</c:v>
                </c:pt>
                <c:pt idx="82739">
                  <c:v>119.8</c:v>
                </c:pt>
                <c:pt idx="82740">
                  <c:v>119.8</c:v>
                </c:pt>
                <c:pt idx="82741">
                  <c:v>119.8</c:v>
                </c:pt>
                <c:pt idx="82742">
                  <c:v>119.9</c:v>
                </c:pt>
                <c:pt idx="82743">
                  <c:v>119.9</c:v>
                </c:pt>
                <c:pt idx="82744">
                  <c:v>119.9</c:v>
                </c:pt>
                <c:pt idx="82745">
                  <c:v>119.9</c:v>
                </c:pt>
                <c:pt idx="82746">
                  <c:v>119.9</c:v>
                </c:pt>
                <c:pt idx="82747">
                  <c:v>119.9</c:v>
                </c:pt>
                <c:pt idx="82748">
                  <c:v>120</c:v>
                </c:pt>
                <c:pt idx="82749">
                  <c:v>120</c:v>
                </c:pt>
                <c:pt idx="82750">
                  <c:v>120</c:v>
                </c:pt>
                <c:pt idx="82751">
                  <c:v>120</c:v>
                </c:pt>
                <c:pt idx="82752">
                  <c:v>120</c:v>
                </c:pt>
                <c:pt idx="82753">
                  <c:v>120</c:v>
                </c:pt>
                <c:pt idx="82754">
                  <c:v>120</c:v>
                </c:pt>
                <c:pt idx="82755">
                  <c:v>120.1</c:v>
                </c:pt>
                <c:pt idx="82756">
                  <c:v>120.1</c:v>
                </c:pt>
                <c:pt idx="82757">
                  <c:v>120.1</c:v>
                </c:pt>
                <c:pt idx="82758">
                  <c:v>120.1</c:v>
                </c:pt>
                <c:pt idx="82759">
                  <c:v>120.1</c:v>
                </c:pt>
                <c:pt idx="82760">
                  <c:v>120.1</c:v>
                </c:pt>
                <c:pt idx="82761">
                  <c:v>120.2</c:v>
                </c:pt>
                <c:pt idx="82762">
                  <c:v>120.2</c:v>
                </c:pt>
                <c:pt idx="82763">
                  <c:v>120.2</c:v>
                </c:pt>
                <c:pt idx="82764">
                  <c:v>120.2</c:v>
                </c:pt>
                <c:pt idx="82765">
                  <c:v>120.2</c:v>
                </c:pt>
                <c:pt idx="82766">
                  <c:v>120.2</c:v>
                </c:pt>
                <c:pt idx="82767">
                  <c:v>120.2</c:v>
                </c:pt>
                <c:pt idx="82768">
                  <c:v>120.3</c:v>
                </c:pt>
                <c:pt idx="82769">
                  <c:v>120.3</c:v>
                </c:pt>
                <c:pt idx="82770">
                  <c:v>120.3</c:v>
                </c:pt>
                <c:pt idx="82771">
                  <c:v>120.3</c:v>
                </c:pt>
                <c:pt idx="82772">
                  <c:v>120.3</c:v>
                </c:pt>
                <c:pt idx="82773">
                  <c:v>120.3</c:v>
                </c:pt>
                <c:pt idx="82774">
                  <c:v>120.3</c:v>
                </c:pt>
                <c:pt idx="82775">
                  <c:v>120.3</c:v>
                </c:pt>
                <c:pt idx="82776">
                  <c:v>120.4</c:v>
                </c:pt>
                <c:pt idx="82777">
                  <c:v>120.4</c:v>
                </c:pt>
                <c:pt idx="82778">
                  <c:v>120.4</c:v>
                </c:pt>
                <c:pt idx="82779">
                  <c:v>120.4</c:v>
                </c:pt>
                <c:pt idx="82780">
                  <c:v>120.4</c:v>
                </c:pt>
                <c:pt idx="82781">
                  <c:v>120.4</c:v>
                </c:pt>
                <c:pt idx="82782">
                  <c:v>120.4</c:v>
                </c:pt>
                <c:pt idx="82783">
                  <c:v>120.4</c:v>
                </c:pt>
                <c:pt idx="82784">
                  <c:v>120.5</c:v>
                </c:pt>
                <c:pt idx="82785">
                  <c:v>120.5</c:v>
                </c:pt>
                <c:pt idx="82786">
                  <c:v>120.5</c:v>
                </c:pt>
                <c:pt idx="82787">
                  <c:v>120.5</c:v>
                </c:pt>
                <c:pt idx="82788">
                  <c:v>120.5</c:v>
                </c:pt>
                <c:pt idx="82789">
                  <c:v>120.5</c:v>
                </c:pt>
                <c:pt idx="82790">
                  <c:v>120.5</c:v>
                </c:pt>
                <c:pt idx="82791">
                  <c:v>120.5</c:v>
                </c:pt>
                <c:pt idx="82792">
                  <c:v>120.5</c:v>
                </c:pt>
                <c:pt idx="82793">
                  <c:v>120.6</c:v>
                </c:pt>
                <c:pt idx="82794">
                  <c:v>120.6</c:v>
                </c:pt>
                <c:pt idx="82795">
                  <c:v>120.6</c:v>
                </c:pt>
                <c:pt idx="82796">
                  <c:v>120.6</c:v>
                </c:pt>
                <c:pt idx="82797">
                  <c:v>120.6</c:v>
                </c:pt>
                <c:pt idx="82798">
                  <c:v>120.6</c:v>
                </c:pt>
                <c:pt idx="82799">
                  <c:v>120.6</c:v>
                </c:pt>
                <c:pt idx="82800">
                  <c:v>120.6</c:v>
                </c:pt>
                <c:pt idx="82801">
                  <c:v>120.6</c:v>
                </c:pt>
                <c:pt idx="82802">
                  <c:v>120.6</c:v>
                </c:pt>
                <c:pt idx="82803">
                  <c:v>120.6</c:v>
                </c:pt>
                <c:pt idx="82804">
                  <c:v>120.6</c:v>
                </c:pt>
                <c:pt idx="82805">
                  <c:v>120.6</c:v>
                </c:pt>
                <c:pt idx="82806">
                  <c:v>120.6</c:v>
                </c:pt>
                <c:pt idx="82807">
                  <c:v>120.6</c:v>
                </c:pt>
                <c:pt idx="82808">
                  <c:v>120.6</c:v>
                </c:pt>
                <c:pt idx="82809">
                  <c:v>120.6</c:v>
                </c:pt>
                <c:pt idx="82810">
                  <c:v>120.7</c:v>
                </c:pt>
                <c:pt idx="82811">
                  <c:v>120.7</c:v>
                </c:pt>
                <c:pt idx="82812">
                  <c:v>120.7</c:v>
                </c:pt>
                <c:pt idx="82813">
                  <c:v>120.7</c:v>
                </c:pt>
                <c:pt idx="82814">
                  <c:v>120.7</c:v>
                </c:pt>
                <c:pt idx="82815">
                  <c:v>120.7</c:v>
                </c:pt>
                <c:pt idx="82816">
                  <c:v>120.7</c:v>
                </c:pt>
                <c:pt idx="82817">
                  <c:v>120.7</c:v>
                </c:pt>
                <c:pt idx="82818">
                  <c:v>120.7</c:v>
                </c:pt>
                <c:pt idx="82819">
                  <c:v>120.7</c:v>
                </c:pt>
                <c:pt idx="82820">
                  <c:v>120.7</c:v>
                </c:pt>
                <c:pt idx="82821">
                  <c:v>120.7</c:v>
                </c:pt>
                <c:pt idx="82822">
                  <c:v>120.7</c:v>
                </c:pt>
                <c:pt idx="82823">
                  <c:v>120.7</c:v>
                </c:pt>
                <c:pt idx="82824">
                  <c:v>120.7</c:v>
                </c:pt>
                <c:pt idx="82825">
                  <c:v>120.8</c:v>
                </c:pt>
                <c:pt idx="82826">
                  <c:v>120.7</c:v>
                </c:pt>
                <c:pt idx="82827">
                  <c:v>120.7</c:v>
                </c:pt>
                <c:pt idx="82828">
                  <c:v>120.7</c:v>
                </c:pt>
                <c:pt idx="82829">
                  <c:v>120.7</c:v>
                </c:pt>
                <c:pt idx="82830">
                  <c:v>120.8</c:v>
                </c:pt>
                <c:pt idx="82831">
                  <c:v>120.7</c:v>
                </c:pt>
                <c:pt idx="82832">
                  <c:v>120.8</c:v>
                </c:pt>
                <c:pt idx="82833">
                  <c:v>120.8</c:v>
                </c:pt>
                <c:pt idx="82834">
                  <c:v>120.8</c:v>
                </c:pt>
                <c:pt idx="82835">
                  <c:v>120.8</c:v>
                </c:pt>
                <c:pt idx="82836">
                  <c:v>120.7</c:v>
                </c:pt>
                <c:pt idx="82837">
                  <c:v>120.8</c:v>
                </c:pt>
                <c:pt idx="82838">
                  <c:v>120.7</c:v>
                </c:pt>
                <c:pt idx="82839">
                  <c:v>120.8</c:v>
                </c:pt>
                <c:pt idx="82840">
                  <c:v>120.7</c:v>
                </c:pt>
                <c:pt idx="82841">
                  <c:v>120.7</c:v>
                </c:pt>
                <c:pt idx="82842">
                  <c:v>120.7</c:v>
                </c:pt>
                <c:pt idx="82843">
                  <c:v>120.7</c:v>
                </c:pt>
                <c:pt idx="82844">
                  <c:v>120.7</c:v>
                </c:pt>
                <c:pt idx="82845">
                  <c:v>120.7</c:v>
                </c:pt>
                <c:pt idx="82846">
                  <c:v>120.7</c:v>
                </c:pt>
                <c:pt idx="82847">
                  <c:v>120.7</c:v>
                </c:pt>
                <c:pt idx="82848">
                  <c:v>120.7</c:v>
                </c:pt>
                <c:pt idx="82849">
                  <c:v>120.7</c:v>
                </c:pt>
                <c:pt idx="82850">
                  <c:v>120.7</c:v>
                </c:pt>
                <c:pt idx="82851">
                  <c:v>120.7</c:v>
                </c:pt>
                <c:pt idx="82852">
                  <c:v>120.7</c:v>
                </c:pt>
                <c:pt idx="82853">
                  <c:v>120.7</c:v>
                </c:pt>
                <c:pt idx="82854">
                  <c:v>120.7</c:v>
                </c:pt>
                <c:pt idx="82855">
                  <c:v>120.7</c:v>
                </c:pt>
                <c:pt idx="82856">
                  <c:v>120.7</c:v>
                </c:pt>
                <c:pt idx="82857">
                  <c:v>120.7</c:v>
                </c:pt>
                <c:pt idx="82858">
                  <c:v>120.7</c:v>
                </c:pt>
                <c:pt idx="82859">
                  <c:v>120.7</c:v>
                </c:pt>
                <c:pt idx="82860">
                  <c:v>120.7</c:v>
                </c:pt>
                <c:pt idx="82861">
                  <c:v>120.7</c:v>
                </c:pt>
                <c:pt idx="82862">
                  <c:v>120.7</c:v>
                </c:pt>
                <c:pt idx="82863">
                  <c:v>120.6</c:v>
                </c:pt>
                <c:pt idx="82864">
                  <c:v>120.6</c:v>
                </c:pt>
                <c:pt idx="82865">
                  <c:v>120.6</c:v>
                </c:pt>
                <c:pt idx="82866">
                  <c:v>120.6</c:v>
                </c:pt>
                <c:pt idx="82867">
                  <c:v>120.6</c:v>
                </c:pt>
                <c:pt idx="82868">
                  <c:v>120.6</c:v>
                </c:pt>
                <c:pt idx="82869">
                  <c:v>120.6</c:v>
                </c:pt>
                <c:pt idx="82870">
                  <c:v>120.6</c:v>
                </c:pt>
                <c:pt idx="82871">
                  <c:v>120.6</c:v>
                </c:pt>
                <c:pt idx="82872">
                  <c:v>120.6</c:v>
                </c:pt>
                <c:pt idx="82873">
                  <c:v>120.6</c:v>
                </c:pt>
                <c:pt idx="82874">
                  <c:v>120.6</c:v>
                </c:pt>
                <c:pt idx="82875">
                  <c:v>120.5</c:v>
                </c:pt>
                <c:pt idx="82876">
                  <c:v>120.5</c:v>
                </c:pt>
                <c:pt idx="82877">
                  <c:v>120.5</c:v>
                </c:pt>
                <c:pt idx="82878">
                  <c:v>120.5</c:v>
                </c:pt>
                <c:pt idx="82879">
                  <c:v>120.5</c:v>
                </c:pt>
                <c:pt idx="82880">
                  <c:v>120.5</c:v>
                </c:pt>
                <c:pt idx="82881">
                  <c:v>120.5</c:v>
                </c:pt>
                <c:pt idx="82882">
                  <c:v>120.5</c:v>
                </c:pt>
                <c:pt idx="82883">
                  <c:v>120.5</c:v>
                </c:pt>
                <c:pt idx="82884">
                  <c:v>120.4</c:v>
                </c:pt>
                <c:pt idx="82885">
                  <c:v>120.4</c:v>
                </c:pt>
                <c:pt idx="82886">
                  <c:v>120.4</c:v>
                </c:pt>
                <c:pt idx="82887">
                  <c:v>120.4</c:v>
                </c:pt>
                <c:pt idx="82888">
                  <c:v>120.4</c:v>
                </c:pt>
                <c:pt idx="82889">
                  <c:v>120.4</c:v>
                </c:pt>
                <c:pt idx="82890">
                  <c:v>120.4</c:v>
                </c:pt>
                <c:pt idx="82891">
                  <c:v>120.4</c:v>
                </c:pt>
                <c:pt idx="82892">
                  <c:v>120.3</c:v>
                </c:pt>
                <c:pt idx="82893">
                  <c:v>120.3</c:v>
                </c:pt>
                <c:pt idx="82894">
                  <c:v>120.3</c:v>
                </c:pt>
                <c:pt idx="82895">
                  <c:v>120.3</c:v>
                </c:pt>
                <c:pt idx="82896">
                  <c:v>120.3</c:v>
                </c:pt>
                <c:pt idx="82897">
                  <c:v>120.3</c:v>
                </c:pt>
                <c:pt idx="82898">
                  <c:v>120.3</c:v>
                </c:pt>
                <c:pt idx="82899">
                  <c:v>120.2</c:v>
                </c:pt>
                <c:pt idx="82900">
                  <c:v>120.2</c:v>
                </c:pt>
                <c:pt idx="82901">
                  <c:v>120.2</c:v>
                </c:pt>
                <c:pt idx="82902">
                  <c:v>120.2</c:v>
                </c:pt>
                <c:pt idx="82903">
                  <c:v>120.2</c:v>
                </c:pt>
                <c:pt idx="82904">
                  <c:v>120.2</c:v>
                </c:pt>
                <c:pt idx="82905">
                  <c:v>120.2</c:v>
                </c:pt>
                <c:pt idx="82906">
                  <c:v>120.1</c:v>
                </c:pt>
                <c:pt idx="82907">
                  <c:v>120.1</c:v>
                </c:pt>
                <c:pt idx="82908">
                  <c:v>120.1</c:v>
                </c:pt>
                <c:pt idx="82909">
                  <c:v>120.1</c:v>
                </c:pt>
                <c:pt idx="82910">
                  <c:v>120.1</c:v>
                </c:pt>
                <c:pt idx="82911">
                  <c:v>120.1</c:v>
                </c:pt>
                <c:pt idx="82912">
                  <c:v>120</c:v>
                </c:pt>
                <c:pt idx="82913">
                  <c:v>120</c:v>
                </c:pt>
                <c:pt idx="82914">
                  <c:v>120</c:v>
                </c:pt>
                <c:pt idx="82915">
                  <c:v>120</c:v>
                </c:pt>
                <c:pt idx="82916">
                  <c:v>120</c:v>
                </c:pt>
                <c:pt idx="82917">
                  <c:v>119.9</c:v>
                </c:pt>
                <c:pt idx="82918">
                  <c:v>119.9</c:v>
                </c:pt>
                <c:pt idx="82919">
                  <c:v>119.9</c:v>
                </c:pt>
                <c:pt idx="82920">
                  <c:v>119.9</c:v>
                </c:pt>
                <c:pt idx="82921">
                  <c:v>119.9</c:v>
                </c:pt>
                <c:pt idx="82922">
                  <c:v>119.9</c:v>
                </c:pt>
                <c:pt idx="82923">
                  <c:v>119.8</c:v>
                </c:pt>
                <c:pt idx="82924">
                  <c:v>119.8</c:v>
                </c:pt>
                <c:pt idx="82925">
                  <c:v>119.8</c:v>
                </c:pt>
                <c:pt idx="82926">
                  <c:v>119.8</c:v>
                </c:pt>
                <c:pt idx="82927">
                  <c:v>119.8</c:v>
                </c:pt>
                <c:pt idx="82928">
                  <c:v>119.8</c:v>
                </c:pt>
                <c:pt idx="82929">
                  <c:v>119.8</c:v>
                </c:pt>
                <c:pt idx="82930">
                  <c:v>119.8</c:v>
                </c:pt>
                <c:pt idx="82931">
                  <c:v>119.8</c:v>
                </c:pt>
                <c:pt idx="82932">
                  <c:v>119.7</c:v>
                </c:pt>
                <c:pt idx="82933">
                  <c:v>119.7</c:v>
                </c:pt>
                <c:pt idx="82934">
                  <c:v>119.7</c:v>
                </c:pt>
                <c:pt idx="82935">
                  <c:v>119.7</c:v>
                </c:pt>
                <c:pt idx="82936">
                  <c:v>119.7</c:v>
                </c:pt>
                <c:pt idx="82937">
                  <c:v>119.7</c:v>
                </c:pt>
                <c:pt idx="82938">
                  <c:v>119.6</c:v>
                </c:pt>
                <c:pt idx="82939">
                  <c:v>119.6</c:v>
                </c:pt>
                <c:pt idx="82940">
                  <c:v>119.6</c:v>
                </c:pt>
                <c:pt idx="82941">
                  <c:v>119.6</c:v>
                </c:pt>
                <c:pt idx="82942">
                  <c:v>119.6</c:v>
                </c:pt>
                <c:pt idx="82943">
                  <c:v>119.6</c:v>
                </c:pt>
                <c:pt idx="82944">
                  <c:v>119.6</c:v>
                </c:pt>
                <c:pt idx="82945">
                  <c:v>119.5</c:v>
                </c:pt>
                <c:pt idx="82946">
                  <c:v>119.5</c:v>
                </c:pt>
                <c:pt idx="82947">
                  <c:v>119.5</c:v>
                </c:pt>
                <c:pt idx="82948">
                  <c:v>119.5</c:v>
                </c:pt>
                <c:pt idx="82949">
                  <c:v>119.5</c:v>
                </c:pt>
                <c:pt idx="82950">
                  <c:v>119.5</c:v>
                </c:pt>
                <c:pt idx="82951">
                  <c:v>119.5</c:v>
                </c:pt>
                <c:pt idx="82952">
                  <c:v>119.4</c:v>
                </c:pt>
                <c:pt idx="82953">
                  <c:v>119.4</c:v>
                </c:pt>
                <c:pt idx="82954">
                  <c:v>119.4</c:v>
                </c:pt>
                <c:pt idx="82955">
                  <c:v>119.4</c:v>
                </c:pt>
                <c:pt idx="82956">
                  <c:v>119.4</c:v>
                </c:pt>
                <c:pt idx="82957">
                  <c:v>119.4</c:v>
                </c:pt>
                <c:pt idx="82958">
                  <c:v>119.3</c:v>
                </c:pt>
                <c:pt idx="82959">
                  <c:v>119.3</c:v>
                </c:pt>
                <c:pt idx="82960">
                  <c:v>119.3</c:v>
                </c:pt>
                <c:pt idx="82961">
                  <c:v>119.3</c:v>
                </c:pt>
                <c:pt idx="82962">
                  <c:v>119.3</c:v>
                </c:pt>
                <c:pt idx="82963">
                  <c:v>119.3</c:v>
                </c:pt>
                <c:pt idx="82964">
                  <c:v>119.3</c:v>
                </c:pt>
                <c:pt idx="82965">
                  <c:v>119.2</c:v>
                </c:pt>
                <c:pt idx="82966">
                  <c:v>119.2</c:v>
                </c:pt>
                <c:pt idx="82967">
                  <c:v>119.2</c:v>
                </c:pt>
                <c:pt idx="82968">
                  <c:v>119.2</c:v>
                </c:pt>
                <c:pt idx="82969">
                  <c:v>119.2</c:v>
                </c:pt>
                <c:pt idx="82970">
                  <c:v>119.2</c:v>
                </c:pt>
                <c:pt idx="82971">
                  <c:v>119.1</c:v>
                </c:pt>
                <c:pt idx="82972">
                  <c:v>119.1</c:v>
                </c:pt>
                <c:pt idx="82973">
                  <c:v>119.1</c:v>
                </c:pt>
                <c:pt idx="82974">
                  <c:v>119.1</c:v>
                </c:pt>
                <c:pt idx="82975">
                  <c:v>119.1</c:v>
                </c:pt>
                <c:pt idx="82976">
                  <c:v>119.1</c:v>
                </c:pt>
                <c:pt idx="82977">
                  <c:v>119.1</c:v>
                </c:pt>
                <c:pt idx="82978">
                  <c:v>119</c:v>
                </c:pt>
                <c:pt idx="82979">
                  <c:v>119</c:v>
                </c:pt>
                <c:pt idx="82980">
                  <c:v>119</c:v>
                </c:pt>
                <c:pt idx="82981">
                  <c:v>119</c:v>
                </c:pt>
                <c:pt idx="82982">
                  <c:v>119</c:v>
                </c:pt>
                <c:pt idx="82983">
                  <c:v>119</c:v>
                </c:pt>
                <c:pt idx="82984">
                  <c:v>119</c:v>
                </c:pt>
                <c:pt idx="82985">
                  <c:v>119</c:v>
                </c:pt>
                <c:pt idx="82986">
                  <c:v>119</c:v>
                </c:pt>
                <c:pt idx="82987">
                  <c:v>118.9</c:v>
                </c:pt>
                <c:pt idx="82988">
                  <c:v>118.9</c:v>
                </c:pt>
                <c:pt idx="82989">
                  <c:v>118.9</c:v>
                </c:pt>
                <c:pt idx="82990">
                  <c:v>118.9</c:v>
                </c:pt>
                <c:pt idx="82991">
                  <c:v>118.9</c:v>
                </c:pt>
                <c:pt idx="82992">
                  <c:v>118.9</c:v>
                </c:pt>
                <c:pt idx="82993">
                  <c:v>118.9</c:v>
                </c:pt>
                <c:pt idx="82994">
                  <c:v>118.9</c:v>
                </c:pt>
                <c:pt idx="82995">
                  <c:v>118.9</c:v>
                </c:pt>
                <c:pt idx="82996">
                  <c:v>118.9</c:v>
                </c:pt>
                <c:pt idx="82997">
                  <c:v>118.8</c:v>
                </c:pt>
                <c:pt idx="82998">
                  <c:v>118.8</c:v>
                </c:pt>
                <c:pt idx="82999">
                  <c:v>118.8</c:v>
                </c:pt>
                <c:pt idx="83000">
                  <c:v>118.8</c:v>
                </c:pt>
                <c:pt idx="83001">
                  <c:v>118.8</c:v>
                </c:pt>
                <c:pt idx="83002">
                  <c:v>118.8</c:v>
                </c:pt>
                <c:pt idx="83003">
                  <c:v>118.8</c:v>
                </c:pt>
                <c:pt idx="83004">
                  <c:v>118.8</c:v>
                </c:pt>
                <c:pt idx="83005">
                  <c:v>118.8</c:v>
                </c:pt>
                <c:pt idx="83006">
                  <c:v>118.8</c:v>
                </c:pt>
                <c:pt idx="83007">
                  <c:v>118.8</c:v>
                </c:pt>
                <c:pt idx="83008">
                  <c:v>118.8</c:v>
                </c:pt>
                <c:pt idx="83009">
                  <c:v>118.8</c:v>
                </c:pt>
                <c:pt idx="83010">
                  <c:v>118.8</c:v>
                </c:pt>
                <c:pt idx="83011">
                  <c:v>118.7</c:v>
                </c:pt>
                <c:pt idx="83012">
                  <c:v>118.7</c:v>
                </c:pt>
                <c:pt idx="83013">
                  <c:v>118.7</c:v>
                </c:pt>
                <c:pt idx="83014">
                  <c:v>118.7</c:v>
                </c:pt>
                <c:pt idx="83015">
                  <c:v>118.7</c:v>
                </c:pt>
                <c:pt idx="83016">
                  <c:v>118.7</c:v>
                </c:pt>
                <c:pt idx="83017">
                  <c:v>118.7</c:v>
                </c:pt>
                <c:pt idx="83018">
                  <c:v>118.7</c:v>
                </c:pt>
                <c:pt idx="83019">
                  <c:v>118.7</c:v>
                </c:pt>
                <c:pt idx="83020">
                  <c:v>118.7</c:v>
                </c:pt>
                <c:pt idx="83021">
                  <c:v>118.7</c:v>
                </c:pt>
                <c:pt idx="83022">
                  <c:v>118.7</c:v>
                </c:pt>
                <c:pt idx="83023">
                  <c:v>118.7</c:v>
                </c:pt>
                <c:pt idx="83024">
                  <c:v>118.7</c:v>
                </c:pt>
                <c:pt idx="83025">
                  <c:v>118.7</c:v>
                </c:pt>
                <c:pt idx="83026">
                  <c:v>118.7</c:v>
                </c:pt>
                <c:pt idx="83027">
                  <c:v>118.7</c:v>
                </c:pt>
                <c:pt idx="83028">
                  <c:v>118.7</c:v>
                </c:pt>
                <c:pt idx="83029">
                  <c:v>118.7</c:v>
                </c:pt>
                <c:pt idx="83030">
                  <c:v>118.7</c:v>
                </c:pt>
                <c:pt idx="83031">
                  <c:v>118.7</c:v>
                </c:pt>
                <c:pt idx="83032">
                  <c:v>118.7</c:v>
                </c:pt>
                <c:pt idx="83033">
                  <c:v>118.7</c:v>
                </c:pt>
                <c:pt idx="83034">
                  <c:v>118.7</c:v>
                </c:pt>
                <c:pt idx="83035">
                  <c:v>118.7</c:v>
                </c:pt>
                <c:pt idx="83036">
                  <c:v>118.7</c:v>
                </c:pt>
                <c:pt idx="83037">
                  <c:v>118.7</c:v>
                </c:pt>
                <c:pt idx="83038">
                  <c:v>118.7</c:v>
                </c:pt>
                <c:pt idx="83039">
                  <c:v>118.7</c:v>
                </c:pt>
                <c:pt idx="83040">
                  <c:v>118.7</c:v>
                </c:pt>
                <c:pt idx="83041">
                  <c:v>118.7</c:v>
                </c:pt>
                <c:pt idx="83042">
                  <c:v>118.7</c:v>
                </c:pt>
                <c:pt idx="83043">
                  <c:v>118.7</c:v>
                </c:pt>
                <c:pt idx="83044">
                  <c:v>118.7</c:v>
                </c:pt>
                <c:pt idx="83045">
                  <c:v>118.7</c:v>
                </c:pt>
                <c:pt idx="83046">
                  <c:v>118.7</c:v>
                </c:pt>
                <c:pt idx="83047">
                  <c:v>118.7</c:v>
                </c:pt>
                <c:pt idx="83048">
                  <c:v>118.7</c:v>
                </c:pt>
                <c:pt idx="83049">
                  <c:v>118.7</c:v>
                </c:pt>
                <c:pt idx="83050">
                  <c:v>118.7</c:v>
                </c:pt>
                <c:pt idx="83051">
                  <c:v>118.7</c:v>
                </c:pt>
                <c:pt idx="83052">
                  <c:v>118.7</c:v>
                </c:pt>
                <c:pt idx="83053">
                  <c:v>118.7</c:v>
                </c:pt>
                <c:pt idx="83054">
                  <c:v>118.7</c:v>
                </c:pt>
                <c:pt idx="83055">
                  <c:v>118.7</c:v>
                </c:pt>
                <c:pt idx="83056">
                  <c:v>118.7</c:v>
                </c:pt>
                <c:pt idx="83057">
                  <c:v>118.7</c:v>
                </c:pt>
                <c:pt idx="83058">
                  <c:v>118.7</c:v>
                </c:pt>
                <c:pt idx="83059">
                  <c:v>118.7</c:v>
                </c:pt>
                <c:pt idx="83060">
                  <c:v>118.7</c:v>
                </c:pt>
                <c:pt idx="83061">
                  <c:v>118.7</c:v>
                </c:pt>
                <c:pt idx="83062">
                  <c:v>118.7</c:v>
                </c:pt>
                <c:pt idx="83063">
                  <c:v>118.7</c:v>
                </c:pt>
                <c:pt idx="83064">
                  <c:v>118.7</c:v>
                </c:pt>
                <c:pt idx="83065">
                  <c:v>118.7</c:v>
                </c:pt>
                <c:pt idx="83066">
                  <c:v>118.8</c:v>
                </c:pt>
                <c:pt idx="83067">
                  <c:v>118.8</c:v>
                </c:pt>
                <c:pt idx="83068">
                  <c:v>118.8</c:v>
                </c:pt>
                <c:pt idx="83069">
                  <c:v>118.8</c:v>
                </c:pt>
                <c:pt idx="83070">
                  <c:v>118.8</c:v>
                </c:pt>
                <c:pt idx="83071">
                  <c:v>118.8</c:v>
                </c:pt>
                <c:pt idx="83072">
                  <c:v>118.8</c:v>
                </c:pt>
                <c:pt idx="83073">
                  <c:v>118.8</c:v>
                </c:pt>
                <c:pt idx="83074">
                  <c:v>118.8</c:v>
                </c:pt>
                <c:pt idx="83075">
                  <c:v>118.8</c:v>
                </c:pt>
                <c:pt idx="83076">
                  <c:v>118.8</c:v>
                </c:pt>
                <c:pt idx="83077">
                  <c:v>118.8</c:v>
                </c:pt>
                <c:pt idx="83078">
                  <c:v>118.8</c:v>
                </c:pt>
                <c:pt idx="83079">
                  <c:v>118.9</c:v>
                </c:pt>
                <c:pt idx="83080">
                  <c:v>118.9</c:v>
                </c:pt>
                <c:pt idx="83081">
                  <c:v>118.9</c:v>
                </c:pt>
                <c:pt idx="83082">
                  <c:v>118.9</c:v>
                </c:pt>
                <c:pt idx="83083">
                  <c:v>118.9</c:v>
                </c:pt>
                <c:pt idx="83084">
                  <c:v>118.9</c:v>
                </c:pt>
                <c:pt idx="83085">
                  <c:v>118.9</c:v>
                </c:pt>
                <c:pt idx="83086">
                  <c:v>118.9</c:v>
                </c:pt>
                <c:pt idx="83087">
                  <c:v>119</c:v>
                </c:pt>
                <c:pt idx="83088">
                  <c:v>119</c:v>
                </c:pt>
                <c:pt idx="83089">
                  <c:v>119</c:v>
                </c:pt>
                <c:pt idx="83090">
                  <c:v>119</c:v>
                </c:pt>
                <c:pt idx="83091">
                  <c:v>119</c:v>
                </c:pt>
                <c:pt idx="83092">
                  <c:v>119</c:v>
                </c:pt>
                <c:pt idx="83093">
                  <c:v>119</c:v>
                </c:pt>
                <c:pt idx="83094">
                  <c:v>119.1</c:v>
                </c:pt>
                <c:pt idx="83095">
                  <c:v>119.1</c:v>
                </c:pt>
                <c:pt idx="83096">
                  <c:v>119.1</c:v>
                </c:pt>
                <c:pt idx="83097">
                  <c:v>119.1</c:v>
                </c:pt>
                <c:pt idx="83098">
                  <c:v>119.1</c:v>
                </c:pt>
                <c:pt idx="83099">
                  <c:v>119.1</c:v>
                </c:pt>
                <c:pt idx="83100">
                  <c:v>119.1</c:v>
                </c:pt>
                <c:pt idx="83101">
                  <c:v>119.1</c:v>
                </c:pt>
                <c:pt idx="83102">
                  <c:v>119.2</c:v>
                </c:pt>
                <c:pt idx="83103">
                  <c:v>119.2</c:v>
                </c:pt>
                <c:pt idx="83104">
                  <c:v>119.2</c:v>
                </c:pt>
                <c:pt idx="83105">
                  <c:v>119.2</c:v>
                </c:pt>
                <c:pt idx="83106">
                  <c:v>119.2</c:v>
                </c:pt>
                <c:pt idx="83107">
                  <c:v>119.2</c:v>
                </c:pt>
                <c:pt idx="83108">
                  <c:v>119.2</c:v>
                </c:pt>
                <c:pt idx="83109">
                  <c:v>119.3</c:v>
                </c:pt>
                <c:pt idx="83110">
                  <c:v>119.3</c:v>
                </c:pt>
                <c:pt idx="83111">
                  <c:v>119.3</c:v>
                </c:pt>
                <c:pt idx="83112">
                  <c:v>119.3</c:v>
                </c:pt>
                <c:pt idx="83113">
                  <c:v>119.3</c:v>
                </c:pt>
                <c:pt idx="83114">
                  <c:v>119.3</c:v>
                </c:pt>
                <c:pt idx="83115">
                  <c:v>119.3</c:v>
                </c:pt>
                <c:pt idx="83116">
                  <c:v>119.4</c:v>
                </c:pt>
                <c:pt idx="83117">
                  <c:v>119.4</c:v>
                </c:pt>
                <c:pt idx="83118">
                  <c:v>119.4</c:v>
                </c:pt>
                <c:pt idx="83119">
                  <c:v>119.4</c:v>
                </c:pt>
                <c:pt idx="83120">
                  <c:v>119.4</c:v>
                </c:pt>
                <c:pt idx="83121">
                  <c:v>119.5</c:v>
                </c:pt>
                <c:pt idx="83122">
                  <c:v>119.5</c:v>
                </c:pt>
                <c:pt idx="83123">
                  <c:v>119.5</c:v>
                </c:pt>
                <c:pt idx="83124">
                  <c:v>119.5</c:v>
                </c:pt>
                <c:pt idx="83125">
                  <c:v>119.5</c:v>
                </c:pt>
                <c:pt idx="83126">
                  <c:v>119.5</c:v>
                </c:pt>
                <c:pt idx="83127">
                  <c:v>119.6</c:v>
                </c:pt>
                <c:pt idx="83128">
                  <c:v>119.6</c:v>
                </c:pt>
                <c:pt idx="83129">
                  <c:v>119.6</c:v>
                </c:pt>
                <c:pt idx="83130">
                  <c:v>119.6</c:v>
                </c:pt>
                <c:pt idx="83131">
                  <c:v>119.6</c:v>
                </c:pt>
                <c:pt idx="83132">
                  <c:v>119.7</c:v>
                </c:pt>
                <c:pt idx="83133">
                  <c:v>119.7</c:v>
                </c:pt>
                <c:pt idx="83134">
                  <c:v>119.7</c:v>
                </c:pt>
                <c:pt idx="83135">
                  <c:v>119.7</c:v>
                </c:pt>
                <c:pt idx="83136">
                  <c:v>119.7</c:v>
                </c:pt>
                <c:pt idx="83137">
                  <c:v>119.7</c:v>
                </c:pt>
                <c:pt idx="83138">
                  <c:v>119.8</c:v>
                </c:pt>
                <c:pt idx="83139">
                  <c:v>119.8</c:v>
                </c:pt>
                <c:pt idx="83140">
                  <c:v>119.8</c:v>
                </c:pt>
                <c:pt idx="83141">
                  <c:v>119.8</c:v>
                </c:pt>
                <c:pt idx="83142">
                  <c:v>119.8</c:v>
                </c:pt>
                <c:pt idx="83143">
                  <c:v>119.8</c:v>
                </c:pt>
                <c:pt idx="83144">
                  <c:v>119.8</c:v>
                </c:pt>
                <c:pt idx="83145">
                  <c:v>119.8</c:v>
                </c:pt>
                <c:pt idx="83146">
                  <c:v>119.9</c:v>
                </c:pt>
                <c:pt idx="83147">
                  <c:v>119.9</c:v>
                </c:pt>
                <c:pt idx="83148">
                  <c:v>119.9</c:v>
                </c:pt>
                <c:pt idx="83149">
                  <c:v>119.9</c:v>
                </c:pt>
                <c:pt idx="83150">
                  <c:v>119.9</c:v>
                </c:pt>
                <c:pt idx="83151">
                  <c:v>119.9</c:v>
                </c:pt>
                <c:pt idx="83152">
                  <c:v>120</c:v>
                </c:pt>
                <c:pt idx="83153">
                  <c:v>120</c:v>
                </c:pt>
                <c:pt idx="83154">
                  <c:v>120</c:v>
                </c:pt>
                <c:pt idx="83155">
                  <c:v>120</c:v>
                </c:pt>
                <c:pt idx="83156">
                  <c:v>120</c:v>
                </c:pt>
                <c:pt idx="83157">
                  <c:v>120.1</c:v>
                </c:pt>
                <c:pt idx="83158">
                  <c:v>120.1</c:v>
                </c:pt>
                <c:pt idx="83159">
                  <c:v>120.1</c:v>
                </c:pt>
                <c:pt idx="83160">
                  <c:v>120.1</c:v>
                </c:pt>
                <c:pt idx="83161">
                  <c:v>120.1</c:v>
                </c:pt>
                <c:pt idx="83162">
                  <c:v>120.1</c:v>
                </c:pt>
                <c:pt idx="83163">
                  <c:v>120.1</c:v>
                </c:pt>
                <c:pt idx="83164">
                  <c:v>120.2</c:v>
                </c:pt>
                <c:pt idx="83165">
                  <c:v>120.2</c:v>
                </c:pt>
                <c:pt idx="83166">
                  <c:v>120.2</c:v>
                </c:pt>
                <c:pt idx="83167">
                  <c:v>120.2</c:v>
                </c:pt>
                <c:pt idx="83168">
                  <c:v>120.2</c:v>
                </c:pt>
                <c:pt idx="83169">
                  <c:v>120.2</c:v>
                </c:pt>
                <c:pt idx="83170">
                  <c:v>120.2</c:v>
                </c:pt>
                <c:pt idx="83171">
                  <c:v>120.3</c:v>
                </c:pt>
                <c:pt idx="83172">
                  <c:v>120.3</c:v>
                </c:pt>
                <c:pt idx="83173">
                  <c:v>120.3</c:v>
                </c:pt>
                <c:pt idx="83174">
                  <c:v>120.3</c:v>
                </c:pt>
                <c:pt idx="83175">
                  <c:v>120.3</c:v>
                </c:pt>
                <c:pt idx="83176">
                  <c:v>120.3</c:v>
                </c:pt>
                <c:pt idx="83177">
                  <c:v>120.3</c:v>
                </c:pt>
                <c:pt idx="83178">
                  <c:v>120.4</c:v>
                </c:pt>
                <c:pt idx="83179">
                  <c:v>120.4</c:v>
                </c:pt>
                <c:pt idx="83180">
                  <c:v>120.4</c:v>
                </c:pt>
                <c:pt idx="83181">
                  <c:v>120.4</c:v>
                </c:pt>
                <c:pt idx="83182">
                  <c:v>120.4</c:v>
                </c:pt>
                <c:pt idx="83183">
                  <c:v>120.4</c:v>
                </c:pt>
                <c:pt idx="83184">
                  <c:v>120.5</c:v>
                </c:pt>
                <c:pt idx="83185">
                  <c:v>120.5</c:v>
                </c:pt>
                <c:pt idx="83186">
                  <c:v>120.5</c:v>
                </c:pt>
                <c:pt idx="83187">
                  <c:v>120.5</c:v>
                </c:pt>
                <c:pt idx="83188">
                  <c:v>120.5</c:v>
                </c:pt>
                <c:pt idx="83189">
                  <c:v>120.5</c:v>
                </c:pt>
                <c:pt idx="83190">
                  <c:v>120.5</c:v>
                </c:pt>
                <c:pt idx="83191">
                  <c:v>120.5</c:v>
                </c:pt>
                <c:pt idx="83192">
                  <c:v>120.5</c:v>
                </c:pt>
                <c:pt idx="83193">
                  <c:v>120.6</c:v>
                </c:pt>
                <c:pt idx="83194">
                  <c:v>120.6</c:v>
                </c:pt>
                <c:pt idx="83195">
                  <c:v>120.6</c:v>
                </c:pt>
                <c:pt idx="83196">
                  <c:v>120.6</c:v>
                </c:pt>
                <c:pt idx="83197">
                  <c:v>120.6</c:v>
                </c:pt>
                <c:pt idx="83198">
                  <c:v>120.6</c:v>
                </c:pt>
                <c:pt idx="83199">
                  <c:v>120.6</c:v>
                </c:pt>
                <c:pt idx="83200">
                  <c:v>120.7</c:v>
                </c:pt>
                <c:pt idx="83201">
                  <c:v>120.7</c:v>
                </c:pt>
                <c:pt idx="83202">
                  <c:v>120.7</c:v>
                </c:pt>
                <c:pt idx="83203">
                  <c:v>120.7</c:v>
                </c:pt>
                <c:pt idx="83204">
                  <c:v>120.7</c:v>
                </c:pt>
                <c:pt idx="83205">
                  <c:v>120.7</c:v>
                </c:pt>
                <c:pt idx="83206">
                  <c:v>120.7</c:v>
                </c:pt>
                <c:pt idx="83207">
                  <c:v>120.7</c:v>
                </c:pt>
                <c:pt idx="83208">
                  <c:v>120.7</c:v>
                </c:pt>
                <c:pt idx="83209">
                  <c:v>120.8</c:v>
                </c:pt>
                <c:pt idx="83210">
                  <c:v>120.8</c:v>
                </c:pt>
                <c:pt idx="83211">
                  <c:v>120.8</c:v>
                </c:pt>
                <c:pt idx="83212">
                  <c:v>120.8</c:v>
                </c:pt>
                <c:pt idx="83213">
                  <c:v>120.8</c:v>
                </c:pt>
                <c:pt idx="83214">
                  <c:v>120.8</c:v>
                </c:pt>
                <c:pt idx="83215">
                  <c:v>120.8</c:v>
                </c:pt>
                <c:pt idx="83216">
                  <c:v>120.8</c:v>
                </c:pt>
                <c:pt idx="83217">
                  <c:v>120.8</c:v>
                </c:pt>
                <c:pt idx="83218">
                  <c:v>120.8</c:v>
                </c:pt>
                <c:pt idx="83219">
                  <c:v>120.8</c:v>
                </c:pt>
                <c:pt idx="83220">
                  <c:v>120.8</c:v>
                </c:pt>
                <c:pt idx="83221">
                  <c:v>120.9</c:v>
                </c:pt>
                <c:pt idx="83222">
                  <c:v>120.9</c:v>
                </c:pt>
                <c:pt idx="83223">
                  <c:v>120.9</c:v>
                </c:pt>
                <c:pt idx="83224">
                  <c:v>120.9</c:v>
                </c:pt>
                <c:pt idx="83225">
                  <c:v>120.9</c:v>
                </c:pt>
                <c:pt idx="83226">
                  <c:v>120.9</c:v>
                </c:pt>
                <c:pt idx="83227">
                  <c:v>120.9</c:v>
                </c:pt>
                <c:pt idx="83228">
                  <c:v>120.9</c:v>
                </c:pt>
                <c:pt idx="83229">
                  <c:v>120.9</c:v>
                </c:pt>
                <c:pt idx="83230">
                  <c:v>120.9</c:v>
                </c:pt>
                <c:pt idx="83231">
                  <c:v>120.9</c:v>
                </c:pt>
                <c:pt idx="83232">
                  <c:v>120.9</c:v>
                </c:pt>
                <c:pt idx="83233">
                  <c:v>120.9</c:v>
                </c:pt>
                <c:pt idx="83234">
                  <c:v>120.9</c:v>
                </c:pt>
                <c:pt idx="83235">
                  <c:v>120.9</c:v>
                </c:pt>
                <c:pt idx="83236">
                  <c:v>120.9</c:v>
                </c:pt>
                <c:pt idx="83237">
                  <c:v>120.9</c:v>
                </c:pt>
                <c:pt idx="83238">
                  <c:v>120.9</c:v>
                </c:pt>
                <c:pt idx="83239">
                  <c:v>120.9</c:v>
                </c:pt>
                <c:pt idx="83240">
                  <c:v>120.9</c:v>
                </c:pt>
                <c:pt idx="83241">
                  <c:v>120.9</c:v>
                </c:pt>
                <c:pt idx="83242">
                  <c:v>120.9</c:v>
                </c:pt>
                <c:pt idx="83243">
                  <c:v>120.9</c:v>
                </c:pt>
                <c:pt idx="83244">
                  <c:v>120.9</c:v>
                </c:pt>
                <c:pt idx="83245">
                  <c:v>120.9</c:v>
                </c:pt>
                <c:pt idx="83246">
                  <c:v>120.9</c:v>
                </c:pt>
                <c:pt idx="83247">
                  <c:v>120.9</c:v>
                </c:pt>
                <c:pt idx="83248">
                  <c:v>120.9</c:v>
                </c:pt>
                <c:pt idx="83249">
                  <c:v>120.9</c:v>
                </c:pt>
                <c:pt idx="83250">
                  <c:v>120.9</c:v>
                </c:pt>
                <c:pt idx="83251">
                  <c:v>120.9</c:v>
                </c:pt>
                <c:pt idx="83252">
                  <c:v>120.9</c:v>
                </c:pt>
                <c:pt idx="83253">
                  <c:v>120.9</c:v>
                </c:pt>
                <c:pt idx="83254">
                  <c:v>120.9</c:v>
                </c:pt>
                <c:pt idx="83255">
                  <c:v>120.9</c:v>
                </c:pt>
                <c:pt idx="83256">
                  <c:v>120.9</c:v>
                </c:pt>
                <c:pt idx="83257">
                  <c:v>120.9</c:v>
                </c:pt>
                <c:pt idx="83258">
                  <c:v>120.9</c:v>
                </c:pt>
                <c:pt idx="83259">
                  <c:v>120.9</c:v>
                </c:pt>
                <c:pt idx="83260">
                  <c:v>120.9</c:v>
                </c:pt>
                <c:pt idx="83261">
                  <c:v>120.9</c:v>
                </c:pt>
                <c:pt idx="83262">
                  <c:v>120.9</c:v>
                </c:pt>
                <c:pt idx="83263">
                  <c:v>120.9</c:v>
                </c:pt>
                <c:pt idx="83264">
                  <c:v>120.9</c:v>
                </c:pt>
                <c:pt idx="83265">
                  <c:v>120.9</c:v>
                </c:pt>
                <c:pt idx="83266">
                  <c:v>120.9</c:v>
                </c:pt>
                <c:pt idx="83267">
                  <c:v>120.9</c:v>
                </c:pt>
                <c:pt idx="83268">
                  <c:v>120.9</c:v>
                </c:pt>
                <c:pt idx="83269">
                  <c:v>120.9</c:v>
                </c:pt>
                <c:pt idx="83270">
                  <c:v>120.9</c:v>
                </c:pt>
                <c:pt idx="83271">
                  <c:v>120.9</c:v>
                </c:pt>
                <c:pt idx="83272">
                  <c:v>120.9</c:v>
                </c:pt>
                <c:pt idx="83273">
                  <c:v>120.9</c:v>
                </c:pt>
                <c:pt idx="83274">
                  <c:v>120.9</c:v>
                </c:pt>
                <c:pt idx="83275">
                  <c:v>120.8</c:v>
                </c:pt>
                <c:pt idx="83276">
                  <c:v>120.9</c:v>
                </c:pt>
                <c:pt idx="83277">
                  <c:v>120.9</c:v>
                </c:pt>
                <c:pt idx="83278">
                  <c:v>120.8</c:v>
                </c:pt>
                <c:pt idx="83279">
                  <c:v>120.8</c:v>
                </c:pt>
                <c:pt idx="83280">
                  <c:v>120.8</c:v>
                </c:pt>
                <c:pt idx="83281">
                  <c:v>120.8</c:v>
                </c:pt>
                <c:pt idx="83282">
                  <c:v>120.8</c:v>
                </c:pt>
                <c:pt idx="83283">
                  <c:v>120.8</c:v>
                </c:pt>
                <c:pt idx="83284">
                  <c:v>120.8</c:v>
                </c:pt>
                <c:pt idx="83285">
                  <c:v>120.8</c:v>
                </c:pt>
                <c:pt idx="83286">
                  <c:v>120.7</c:v>
                </c:pt>
                <c:pt idx="83287">
                  <c:v>120.8</c:v>
                </c:pt>
                <c:pt idx="83288">
                  <c:v>120.7</c:v>
                </c:pt>
                <c:pt idx="83289">
                  <c:v>120.7</c:v>
                </c:pt>
                <c:pt idx="83290">
                  <c:v>120.7</c:v>
                </c:pt>
                <c:pt idx="83291">
                  <c:v>120.7</c:v>
                </c:pt>
                <c:pt idx="83292">
                  <c:v>120.7</c:v>
                </c:pt>
                <c:pt idx="83293">
                  <c:v>120.7</c:v>
                </c:pt>
                <c:pt idx="83294">
                  <c:v>120.7</c:v>
                </c:pt>
                <c:pt idx="83295">
                  <c:v>120.7</c:v>
                </c:pt>
                <c:pt idx="83296">
                  <c:v>120.6</c:v>
                </c:pt>
                <c:pt idx="83297">
                  <c:v>120.6</c:v>
                </c:pt>
                <c:pt idx="83298">
                  <c:v>120.6</c:v>
                </c:pt>
                <c:pt idx="83299">
                  <c:v>120.6</c:v>
                </c:pt>
                <c:pt idx="83300">
                  <c:v>120.6</c:v>
                </c:pt>
                <c:pt idx="83301">
                  <c:v>120.6</c:v>
                </c:pt>
                <c:pt idx="83302">
                  <c:v>120.6</c:v>
                </c:pt>
                <c:pt idx="83303">
                  <c:v>120.5</c:v>
                </c:pt>
                <c:pt idx="83304">
                  <c:v>120.5</c:v>
                </c:pt>
                <c:pt idx="83305">
                  <c:v>120.5</c:v>
                </c:pt>
                <c:pt idx="83306">
                  <c:v>120.5</c:v>
                </c:pt>
                <c:pt idx="83307">
                  <c:v>120.5</c:v>
                </c:pt>
                <c:pt idx="83308">
                  <c:v>120.5</c:v>
                </c:pt>
                <c:pt idx="83309">
                  <c:v>120.5</c:v>
                </c:pt>
                <c:pt idx="83310">
                  <c:v>120.4</c:v>
                </c:pt>
                <c:pt idx="83311">
                  <c:v>120.4</c:v>
                </c:pt>
                <c:pt idx="83312">
                  <c:v>120.4</c:v>
                </c:pt>
                <c:pt idx="83313">
                  <c:v>120.4</c:v>
                </c:pt>
                <c:pt idx="83314">
                  <c:v>120.4</c:v>
                </c:pt>
                <c:pt idx="83315">
                  <c:v>120.4</c:v>
                </c:pt>
                <c:pt idx="83316">
                  <c:v>120.4</c:v>
                </c:pt>
                <c:pt idx="83317">
                  <c:v>120.4</c:v>
                </c:pt>
                <c:pt idx="83318">
                  <c:v>120.4</c:v>
                </c:pt>
                <c:pt idx="83319">
                  <c:v>120.4</c:v>
                </c:pt>
                <c:pt idx="83320">
                  <c:v>120.4</c:v>
                </c:pt>
                <c:pt idx="83321">
                  <c:v>120.3</c:v>
                </c:pt>
                <c:pt idx="83322">
                  <c:v>120.3</c:v>
                </c:pt>
                <c:pt idx="83323">
                  <c:v>120.3</c:v>
                </c:pt>
                <c:pt idx="83324">
                  <c:v>120.3</c:v>
                </c:pt>
                <c:pt idx="83325">
                  <c:v>120.3</c:v>
                </c:pt>
                <c:pt idx="83326">
                  <c:v>120.2</c:v>
                </c:pt>
                <c:pt idx="83327">
                  <c:v>120.3</c:v>
                </c:pt>
                <c:pt idx="83328">
                  <c:v>120.3</c:v>
                </c:pt>
                <c:pt idx="83329">
                  <c:v>120.3</c:v>
                </c:pt>
                <c:pt idx="83330">
                  <c:v>120.2</c:v>
                </c:pt>
                <c:pt idx="83331">
                  <c:v>120.2</c:v>
                </c:pt>
                <c:pt idx="83332">
                  <c:v>120.2</c:v>
                </c:pt>
                <c:pt idx="83333">
                  <c:v>120.2</c:v>
                </c:pt>
                <c:pt idx="83334">
                  <c:v>120.2</c:v>
                </c:pt>
                <c:pt idx="83335">
                  <c:v>120.2</c:v>
                </c:pt>
                <c:pt idx="83336">
                  <c:v>120.1</c:v>
                </c:pt>
                <c:pt idx="83337">
                  <c:v>120.1</c:v>
                </c:pt>
                <c:pt idx="83338">
                  <c:v>120.1</c:v>
                </c:pt>
                <c:pt idx="83339">
                  <c:v>120.1</c:v>
                </c:pt>
                <c:pt idx="83340">
                  <c:v>120.1</c:v>
                </c:pt>
                <c:pt idx="83341">
                  <c:v>120.1</c:v>
                </c:pt>
                <c:pt idx="83342">
                  <c:v>120.1</c:v>
                </c:pt>
                <c:pt idx="83343">
                  <c:v>120.1</c:v>
                </c:pt>
                <c:pt idx="83344">
                  <c:v>120</c:v>
                </c:pt>
                <c:pt idx="83345">
                  <c:v>120</c:v>
                </c:pt>
                <c:pt idx="83346">
                  <c:v>120</c:v>
                </c:pt>
                <c:pt idx="83347">
                  <c:v>120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7F3-0042-B100-B3C56C98A2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44465472"/>
        <c:axId val="944467120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Sheet1!$B$2:$B$83349</c:f>
              <c:numCache>
                <c:formatCode>General</c:formatCode>
                <c:ptCount val="83348"/>
                <c:pt idx="0">
                  <c:v>3.0000000000000001E-6</c:v>
                </c:pt>
                <c:pt idx="1">
                  <c:v>0.240262</c:v>
                </c:pt>
                <c:pt idx="2">
                  <c:v>0.48088700000000001</c:v>
                </c:pt>
                <c:pt idx="3">
                  <c:v>0.72022900000000001</c:v>
                </c:pt>
                <c:pt idx="4">
                  <c:v>0.96254700000000004</c:v>
                </c:pt>
                <c:pt idx="5">
                  <c:v>1.204912</c:v>
                </c:pt>
                <c:pt idx="6">
                  <c:v>1.4423049999999999</c:v>
                </c:pt>
                <c:pt idx="7">
                  <c:v>1.6811910000000001</c:v>
                </c:pt>
                <c:pt idx="8">
                  <c:v>1.9197059999999999</c:v>
                </c:pt>
                <c:pt idx="9">
                  <c:v>2.157178</c:v>
                </c:pt>
                <c:pt idx="10">
                  <c:v>2.3956249999999999</c:v>
                </c:pt>
                <c:pt idx="11">
                  <c:v>2.6337670000000002</c:v>
                </c:pt>
                <c:pt idx="12">
                  <c:v>2.873936</c:v>
                </c:pt>
                <c:pt idx="13">
                  <c:v>3.1131739999999999</c:v>
                </c:pt>
                <c:pt idx="14">
                  <c:v>3.3523269999999998</c:v>
                </c:pt>
                <c:pt idx="15">
                  <c:v>3.5912039999999998</c:v>
                </c:pt>
                <c:pt idx="16">
                  <c:v>3.8304070000000001</c:v>
                </c:pt>
                <c:pt idx="17">
                  <c:v>4.0706410000000002</c:v>
                </c:pt>
                <c:pt idx="18">
                  <c:v>4.308916</c:v>
                </c:pt>
                <c:pt idx="19">
                  <c:v>4.5572800000000004</c:v>
                </c:pt>
                <c:pt idx="20">
                  <c:v>4.7960149999999997</c:v>
                </c:pt>
                <c:pt idx="21">
                  <c:v>5.0357349999999999</c:v>
                </c:pt>
                <c:pt idx="22">
                  <c:v>5.2735620000000001</c:v>
                </c:pt>
                <c:pt idx="23">
                  <c:v>5.5121739999999999</c:v>
                </c:pt>
                <c:pt idx="24">
                  <c:v>5.7510199999999996</c:v>
                </c:pt>
                <c:pt idx="25">
                  <c:v>5.9881460000000004</c:v>
                </c:pt>
                <c:pt idx="26">
                  <c:v>6.225276</c:v>
                </c:pt>
                <c:pt idx="27">
                  <c:v>6.4640339999999998</c:v>
                </c:pt>
                <c:pt idx="28">
                  <c:v>6.7010639999999997</c:v>
                </c:pt>
                <c:pt idx="29">
                  <c:v>6.9382529999999996</c:v>
                </c:pt>
                <c:pt idx="30">
                  <c:v>7.1867890000000001</c:v>
                </c:pt>
                <c:pt idx="31">
                  <c:v>7.4243709999999998</c:v>
                </c:pt>
                <c:pt idx="32">
                  <c:v>7.6633760000000004</c:v>
                </c:pt>
                <c:pt idx="33">
                  <c:v>7.9036439999999999</c:v>
                </c:pt>
                <c:pt idx="34">
                  <c:v>8.1436689999999992</c:v>
                </c:pt>
                <c:pt idx="35">
                  <c:v>8.3835429999999995</c:v>
                </c:pt>
                <c:pt idx="36">
                  <c:v>8.611345</c:v>
                </c:pt>
                <c:pt idx="37">
                  <c:v>8.8541260000000008</c:v>
                </c:pt>
                <c:pt idx="38">
                  <c:v>9.0945289999999996</c:v>
                </c:pt>
                <c:pt idx="39">
                  <c:v>9.3365430000000007</c:v>
                </c:pt>
                <c:pt idx="40">
                  <c:v>9.5768350000000009</c:v>
                </c:pt>
                <c:pt idx="41">
                  <c:v>9.8169350000000009</c:v>
                </c:pt>
                <c:pt idx="42">
                  <c:v>10.054404999999999</c:v>
                </c:pt>
                <c:pt idx="43">
                  <c:v>10.296593</c:v>
                </c:pt>
                <c:pt idx="44">
                  <c:v>10.534257999999999</c:v>
                </c:pt>
                <c:pt idx="45">
                  <c:v>10.77542</c:v>
                </c:pt>
                <c:pt idx="46">
                  <c:v>11.004963999999999</c:v>
                </c:pt>
                <c:pt idx="47">
                  <c:v>11.243290999999999</c:v>
                </c:pt>
                <c:pt idx="48">
                  <c:v>11.483155999999999</c:v>
                </c:pt>
                <c:pt idx="49">
                  <c:v>11.724421</c:v>
                </c:pt>
                <c:pt idx="50">
                  <c:v>11.966037999999999</c:v>
                </c:pt>
                <c:pt idx="51">
                  <c:v>12.206806</c:v>
                </c:pt>
                <c:pt idx="52">
                  <c:v>12.445691999999999</c:v>
                </c:pt>
                <c:pt idx="53">
                  <c:v>12.683244999999999</c:v>
                </c:pt>
                <c:pt idx="54">
                  <c:v>12.927591</c:v>
                </c:pt>
                <c:pt idx="55">
                  <c:v>13.156983</c:v>
                </c:pt>
                <c:pt idx="56">
                  <c:v>13.396834</c:v>
                </c:pt>
                <c:pt idx="57">
                  <c:v>13.635831</c:v>
                </c:pt>
                <c:pt idx="58">
                  <c:v>13.874886</c:v>
                </c:pt>
                <c:pt idx="59">
                  <c:v>14.115729999999999</c:v>
                </c:pt>
                <c:pt idx="60">
                  <c:v>14.356636999999999</c:v>
                </c:pt>
                <c:pt idx="61">
                  <c:v>14.595233</c:v>
                </c:pt>
                <c:pt idx="62">
                  <c:v>14.834875</c:v>
                </c:pt>
                <c:pt idx="63">
                  <c:v>15.074304</c:v>
                </c:pt>
                <c:pt idx="64">
                  <c:v>15.314685000000001</c:v>
                </c:pt>
                <c:pt idx="65">
                  <c:v>15.554940999999999</c:v>
                </c:pt>
                <c:pt idx="66">
                  <c:v>15.793272</c:v>
                </c:pt>
                <c:pt idx="67">
                  <c:v>16.034337000000001</c:v>
                </c:pt>
                <c:pt idx="68">
                  <c:v>16.277118000000002</c:v>
                </c:pt>
                <c:pt idx="69">
                  <c:v>16.516278</c:v>
                </c:pt>
                <c:pt idx="70">
                  <c:v>16.754716999999999</c:v>
                </c:pt>
                <c:pt idx="71">
                  <c:v>16.992204000000001</c:v>
                </c:pt>
                <c:pt idx="72">
                  <c:v>17.234542999999999</c:v>
                </c:pt>
                <c:pt idx="73">
                  <c:v>17.463775999999999</c:v>
                </c:pt>
                <c:pt idx="74">
                  <c:v>17.713913999999999</c:v>
                </c:pt>
                <c:pt idx="75">
                  <c:v>17.942049000000001</c:v>
                </c:pt>
                <c:pt idx="76">
                  <c:v>18.182822999999999</c:v>
                </c:pt>
                <c:pt idx="77">
                  <c:v>18.422242000000001</c:v>
                </c:pt>
                <c:pt idx="78">
                  <c:v>18.664598000000002</c:v>
                </c:pt>
                <c:pt idx="79">
                  <c:v>18.902429000000001</c:v>
                </c:pt>
                <c:pt idx="80">
                  <c:v>19.140328</c:v>
                </c:pt>
                <c:pt idx="81">
                  <c:v>19.383337999999998</c:v>
                </c:pt>
                <c:pt idx="82">
                  <c:v>19.625554999999999</c:v>
                </c:pt>
                <c:pt idx="83">
                  <c:v>19.865725999999999</c:v>
                </c:pt>
                <c:pt idx="84">
                  <c:v>20.105055</c:v>
                </c:pt>
                <c:pt idx="85">
                  <c:v>20.344168</c:v>
                </c:pt>
                <c:pt idx="86">
                  <c:v>20.582699999999999</c:v>
                </c:pt>
                <c:pt idx="87">
                  <c:v>20.82028</c:v>
                </c:pt>
                <c:pt idx="88">
                  <c:v>21.058008999999998</c:v>
                </c:pt>
                <c:pt idx="89">
                  <c:v>21.297021000000001</c:v>
                </c:pt>
                <c:pt idx="90">
                  <c:v>21.536356999999999</c:v>
                </c:pt>
                <c:pt idx="91">
                  <c:v>21.776757</c:v>
                </c:pt>
                <c:pt idx="92">
                  <c:v>22.016355999999998</c:v>
                </c:pt>
                <c:pt idx="93">
                  <c:v>22.248000999999999</c:v>
                </c:pt>
                <c:pt idx="94">
                  <c:v>22.488823</c:v>
                </c:pt>
                <c:pt idx="95">
                  <c:v>22.728352999999998</c:v>
                </c:pt>
                <c:pt idx="96">
                  <c:v>22.970829999999999</c:v>
                </c:pt>
                <c:pt idx="97">
                  <c:v>23.209720999999998</c:v>
                </c:pt>
                <c:pt idx="98">
                  <c:v>23.448594</c:v>
                </c:pt>
                <c:pt idx="99">
                  <c:v>23.688037000000001</c:v>
                </c:pt>
                <c:pt idx="100">
                  <c:v>23.928975999999999</c:v>
                </c:pt>
                <c:pt idx="101">
                  <c:v>24.16855</c:v>
                </c:pt>
                <c:pt idx="102">
                  <c:v>24.408197999999999</c:v>
                </c:pt>
                <c:pt idx="103">
                  <c:v>24.648658999999999</c:v>
                </c:pt>
                <c:pt idx="104">
                  <c:v>24.888124000000001</c:v>
                </c:pt>
                <c:pt idx="105">
                  <c:v>25.128589999999999</c:v>
                </c:pt>
                <c:pt idx="106">
                  <c:v>25.357991999999999</c:v>
                </c:pt>
                <c:pt idx="107">
                  <c:v>25.606142999999999</c:v>
                </c:pt>
                <c:pt idx="108">
                  <c:v>25.835616999999999</c:v>
                </c:pt>
                <c:pt idx="109">
                  <c:v>26.074777999999998</c:v>
                </c:pt>
                <c:pt idx="110">
                  <c:v>26.324155999999999</c:v>
                </c:pt>
                <c:pt idx="111">
                  <c:v>26.552412</c:v>
                </c:pt>
                <c:pt idx="112">
                  <c:v>26.802585000000001</c:v>
                </c:pt>
                <c:pt idx="113">
                  <c:v>27.040035</c:v>
                </c:pt>
                <c:pt idx="114">
                  <c:v>27.277398000000002</c:v>
                </c:pt>
                <c:pt idx="115">
                  <c:v>27.515912</c:v>
                </c:pt>
                <c:pt idx="116">
                  <c:v>27.755205</c:v>
                </c:pt>
                <c:pt idx="117">
                  <c:v>27.996334999999998</c:v>
                </c:pt>
                <c:pt idx="118">
                  <c:v>28.234117999999999</c:v>
                </c:pt>
                <c:pt idx="119">
                  <c:v>28.47335</c:v>
                </c:pt>
                <c:pt idx="120">
                  <c:v>28.713650999999999</c:v>
                </c:pt>
                <c:pt idx="121">
                  <c:v>28.951174999999999</c:v>
                </c:pt>
                <c:pt idx="122">
                  <c:v>29.191668</c:v>
                </c:pt>
                <c:pt idx="123">
                  <c:v>29.429068000000001</c:v>
                </c:pt>
                <c:pt idx="124">
                  <c:v>29.668340000000001</c:v>
                </c:pt>
                <c:pt idx="125">
                  <c:v>29.910671000000001</c:v>
                </c:pt>
                <c:pt idx="126">
                  <c:v>30.139140999999999</c:v>
                </c:pt>
                <c:pt idx="127">
                  <c:v>30.379795999999999</c:v>
                </c:pt>
                <c:pt idx="128">
                  <c:v>30.618577999999999</c:v>
                </c:pt>
                <c:pt idx="129">
                  <c:v>30.858046999999999</c:v>
                </c:pt>
                <c:pt idx="130">
                  <c:v>31.098769999999998</c:v>
                </c:pt>
                <c:pt idx="131">
                  <c:v>31.338221999999998</c:v>
                </c:pt>
                <c:pt idx="132">
                  <c:v>31.576857</c:v>
                </c:pt>
                <c:pt idx="133">
                  <c:v>31.816262999999999</c:v>
                </c:pt>
                <c:pt idx="134">
                  <c:v>32.054259999999999</c:v>
                </c:pt>
                <c:pt idx="135">
                  <c:v>32.295344</c:v>
                </c:pt>
                <c:pt idx="136">
                  <c:v>32.533053000000002</c:v>
                </c:pt>
                <c:pt idx="137">
                  <c:v>32.772399</c:v>
                </c:pt>
                <c:pt idx="138">
                  <c:v>33.010368</c:v>
                </c:pt>
                <c:pt idx="139">
                  <c:v>33.250869999999999</c:v>
                </c:pt>
                <c:pt idx="140">
                  <c:v>33.489601</c:v>
                </c:pt>
                <c:pt idx="141">
                  <c:v>33.729111000000003</c:v>
                </c:pt>
                <c:pt idx="142">
                  <c:v>33.969994999999997</c:v>
                </c:pt>
                <c:pt idx="143">
                  <c:v>34.20975</c:v>
                </c:pt>
                <c:pt idx="144">
                  <c:v>34.448661000000001</c:v>
                </c:pt>
                <c:pt idx="145">
                  <c:v>34.686422</c:v>
                </c:pt>
                <c:pt idx="146">
                  <c:v>34.925536000000001</c:v>
                </c:pt>
                <c:pt idx="147">
                  <c:v>35.164546999999999</c:v>
                </c:pt>
                <c:pt idx="148">
                  <c:v>35.404257000000001</c:v>
                </c:pt>
                <c:pt idx="149">
                  <c:v>35.644680000000001</c:v>
                </c:pt>
                <c:pt idx="150">
                  <c:v>35.883541000000001</c:v>
                </c:pt>
                <c:pt idx="151">
                  <c:v>36.125948999999999</c:v>
                </c:pt>
                <c:pt idx="152">
                  <c:v>36.364407</c:v>
                </c:pt>
                <c:pt idx="153">
                  <c:v>36.604824999999998</c:v>
                </c:pt>
                <c:pt idx="154">
                  <c:v>36.842270999999997</c:v>
                </c:pt>
                <c:pt idx="155">
                  <c:v>37.083333000000003</c:v>
                </c:pt>
                <c:pt idx="156">
                  <c:v>37.323618000000003</c:v>
                </c:pt>
                <c:pt idx="157">
                  <c:v>37.563898999999999</c:v>
                </c:pt>
                <c:pt idx="158">
                  <c:v>37.803159999999998</c:v>
                </c:pt>
                <c:pt idx="159">
                  <c:v>38.033011000000002</c:v>
                </c:pt>
                <c:pt idx="160">
                  <c:v>38.274191000000002</c:v>
                </c:pt>
                <c:pt idx="161">
                  <c:v>38.5154</c:v>
                </c:pt>
                <c:pt idx="162">
                  <c:v>38.755873000000001</c:v>
                </c:pt>
                <c:pt idx="163">
                  <c:v>38.995274999999999</c:v>
                </c:pt>
                <c:pt idx="164">
                  <c:v>39.235809000000003</c:v>
                </c:pt>
                <c:pt idx="165">
                  <c:v>39.475309000000003</c:v>
                </c:pt>
                <c:pt idx="166">
                  <c:v>39.715887000000002</c:v>
                </c:pt>
                <c:pt idx="167">
                  <c:v>39.956567999999997</c:v>
                </c:pt>
                <c:pt idx="168">
                  <c:v>40.185124999999999</c:v>
                </c:pt>
                <c:pt idx="169">
                  <c:v>40.425846</c:v>
                </c:pt>
                <c:pt idx="170">
                  <c:v>40.666595999999998</c:v>
                </c:pt>
                <c:pt idx="171">
                  <c:v>40.906365999999998</c:v>
                </c:pt>
                <c:pt idx="172">
                  <c:v>41.146318000000001</c:v>
                </c:pt>
                <c:pt idx="173">
                  <c:v>41.386747</c:v>
                </c:pt>
                <c:pt idx="174">
                  <c:v>41.624384999999997</c:v>
                </c:pt>
                <c:pt idx="175">
                  <c:v>41.864963000000003</c:v>
                </c:pt>
                <c:pt idx="176">
                  <c:v>42.104754</c:v>
                </c:pt>
                <c:pt idx="177">
                  <c:v>42.343587999999997</c:v>
                </c:pt>
                <c:pt idx="178">
                  <c:v>42.583241999999998</c:v>
                </c:pt>
                <c:pt idx="179">
                  <c:v>42.823759000000003</c:v>
                </c:pt>
                <c:pt idx="180">
                  <c:v>43.064571999999998</c:v>
                </c:pt>
                <c:pt idx="181">
                  <c:v>43.304999000000002</c:v>
                </c:pt>
                <c:pt idx="182">
                  <c:v>43.543419</c:v>
                </c:pt>
                <c:pt idx="183">
                  <c:v>43.785583000000003</c:v>
                </c:pt>
                <c:pt idx="184">
                  <c:v>44.014024999999997</c:v>
                </c:pt>
                <c:pt idx="185">
                  <c:v>44.254677999999998</c:v>
                </c:pt>
                <c:pt idx="186">
                  <c:v>44.495556000000001</c:v>
                </c:pt>
                <c:pt idx="187">
                  <c:v>44.735188000000001</c:v>
                </c:pt>
                <c:pt idx="188">
                  <c:v>44.975996000000002</c:v>
                </c:pt>
                <c:pt idx="189">
                  <c:v>45.215668999999998</c:v>
                </c:pt>
                <c:pt idx="190">
                  <c:v>45.45478</c:v>
                </c:pt>
                <c:pt idx="191">
                  <c:v>45.695542000000003</c:v>
                </c:pt>
                <c:pt idx="192">
                  <c:v>45.935305999999997</c:v>
                </c:pt>
                <c:pt idx="193">
                  <c:v>46.167399000000003</c:v>
                </c:pt>
                <c:pt idx="194">
                  <c:v>46.417704000000001</c:v>
                </c:pt>
                <c:pt idx="195">
                  <c:v>46.655158999999998</c:v>
                </c:pt>
                <c:pt idx="196">
                  <c:v>46.893948999999999</c:v>
                </c:pt>
                <c:pt idx="197">
                  <c:v>47.130425000000002</c:v>
                </c:pt>
                <c:pt idx="198">
                  <c:v>47.370787999999997</c:v>
                </c:pt>
                <c:pt idx="199">
                  <c:v>47.610140999999999</c:v>
                </c:pt>
                <c:pt idx="200">
                  <c:v>47.850543000000002</c:v>
                </c:pt>
                <c:pt idx="201">
                  <c:v>48.080444</c:v>
                </c:pt>
                <c:pt idx="202">
                  <c:v>48.320107999999998</c:v>
                </c:pt>
                <c:pt idx="203">
                  <c:v>48.574609000000002</c:v>
                </c:pt>
                <c:pt idx="204">
                  <c:v>48.814309000000002</c:v>
                </c:pt>
                <c:pt idx="205">
                  <c:v>49.056657999999999</c:v>
                </c:pt>
                <c:pt idx="206">
                  <c:v>49.294307000000003</c:v>
                </c:pt>
                <c:pt idx="207">
                  <c:v>49.534844</c:v>
                </c:pt>
                <c:pt idx="208">
                  <c:v>49.773809</c:v>
                </c:pt>
                <c:pt idx="209">
                  <c:v>50.014600000000002</c:v>
                </c:pt>
                <c:pt idx="210">
                  <c:v>50.252191000000003</c:v>
                </c:pt>
                <c:pt idx="211">
                  <c:v>50.493361</c:v>
                </c:pt>
                <c:pt idx="212">
                  <c:v>50.731011000000002</c:v>
                </c:pt>
                <c:pt idx="213">
                  <c:v>50.971536999999998</c:v>
                </c:pt>
                <c:pt idx="214">
                  <c:v>51.211261</c:v>
                </c:pt>
                <c:pt idx="215">
                  <c:v>51.451619000000001</c:v>
                </c:pt>
                <c:pt idx="216">
                  <c:v>51.691082999999999</c:v>
                </c:pt>
                <c:pt idx="217">
                  <c:v>51.930390000000003</c:v>
                </c:pt>
                <c:pt idx="218">
                  <c:v>52.170943999999999</c:v>
                </c:pt>
                <c:pt idx="219">
                  <c:v>52.409222</c:v>
                </c:pt>
                <c:pt idx="220">
                  <c:v>52.649543999999999</c:v>
                </c:pt>
                <c:pt idx="221">
                  <c:v>52.879368999999997</c:v>
                </c:pt>
                <c:pt idx="222">
                  <c:v>53.119193000000003</c:v>
                </c:pt>
                <c:pt idx="223">
                  <c:v>53.359751000000003</c:v>
                </c:pt>
                <c:pt idx="224">
                  <c:v>53.598708000000002</c:v>
                </c:pt>
                <c:pt idx="225">
                  <c:v>53.838220999999997</c:v>
                </c:pt>
                <c:pt idx="226">
                  <c:v>54.086029000000003</c:v>
                </c:pt>
                <c:pt idx="227">
                  <c:v>54.314185000000002</c:v>
                </c:pt>
                <c:pt idx="228">
                  <c:v>54.556834000000002</c:v>
                </c:pt>
                <c:pt idx="229">
                  <c:v>54.795634</c:v>
                </c:pt>
                <c:pt idx="230">
                  <c:v>55.036537000000003</c:v>
                </c:pt>
                <c:pt idx="231">
                  <c:v>55.274062999999998</c:v>
                </c:pt>
                <c:pt idx="232">
                  <c:v>55.514595999999997</c:v>
                </c:pt>
                <c:pt idx="233">
                  <c:v>55.754103999999998</c:v>
                </c:pt>
                <c:pt idx="234">
                  <c:v>55.992091000000002</c:v>
                </c:pt>
                <c:pt idx="235">
                  <c:v>56.230913999999999</c:v>
                </c:pt>
                <c:pt idx="236">
                  <c:v>56.471583000000003</c:v>
                </c:pt>
                <c:pt idx="237">
                  <c:v>56.711143</c:v>
                </c:pt>
                <c:pt idx="238">
                  <c:v>56.951884</c:v>
                </c:pt>
                <c:pt idx="239">
                  <c:v>57.189785000000001</c:v>
                </c:pt>
                <c:pt idx="240">
                  <c:v>57.428852999999997</c:v>
                </c:pt>
                <c:pt idx="241">
                  <c:v>57.669843999999998</c:v>
                </c:pt>
                <c:pt idx="242">
                  <c:v>57.908166000000001</c:v>
                </c:pt>
                <c:pt idx="243">
                  <c:v>58.146068999999997</c:v>
                </c:pt>
                <c:pt idx="244">
                  <c:v>58.384041000000003</c:v>
                </c:pt>
                <c:pt idx="245">
                  <c:v>58.625419999999998</c:v>
                </c:pt>
                <c:pt idx="246">
                  <c:v>58.867910000000002</c:v>
                </c:pt>
                <c:pt idx="247">
                  <c:v>59.108626000000001</c:v>
                </c:pt>
                <c:pt idx="248">
                  <c:v>59.347577999999999</c:v>
                </c:pt>
                <c:pt idx="249">
                  <c:v>59.587936999999997</c:v>
                </c:pt>
                <c:pt idx="250">
                  <c:v>59.82855</c:v>
                </c:pt>
                <c:pt idx="251">
                  <c:v>60.066428000000002</c:v>
                </c:pt>
                <c:pt idx="252">
                  <c:v>60.304273000000002</c:v>
                </c:pt>
                <c:pt idx="253">
                  <c:v>60.546669000000001</c:v>
                </c:pt>
                <c:pt idx="254">
                  <c:v>60.786276000000001</c:v>
                </c:pt>
                <c:pt idx="255">
                  <c:v>61.016292</c:v>
                </c:pt>
                <c:pt idx="256">
                  <c:v>61.256922000000003</c:v>
                </c:pt>
                <c:pt idx="257">
                  <c:v>61.495721000000003</c:v>
                </c:pt>
                <c:pt idx="258">
                  <c:v>61.734628999999998</c:v>
                </c:pt>
                <c:pt idx="259">
                  <c:v>61.984867000000001</c:v>
                </c:pt>
                <c:pt idx="260">
                  <c:v>62.223739999999999</c:v>
                </c:pt>
                <c:pt idx="261">
                  <c:v>62.461292999999998</c:v>
                </c:pt>
                <c:pt idx="262">
                  <c:v>62.701649000000003</c:v>
                </c:pt>
                <c:pt idx="263">
                  <c:v>62.939222000000001</c:v>
                </c:pt>
                <c:pt idx="264">
                  <c:v>63.179777000000001</c:v>
                </c:pt>
                <c:pt idx="265">
                  <c:v>63.417299</c:v>
                </c:pt>
                <c:pt idx="266">
                  <c:v>63.657694999999997</c:v>
                </c:pt>
                <c:pt idx="267">
                  <c:v>63.897950999999999</c:v>
                </c:pt>
                <c:pt idx="268">
                  <c:v>64.136204000000006</c:v>
                </c:pt>
                <c:pt idx="269">
                  <c:v>64.366035999999994</c:v>
                </c:pt>
                <c:pt idx="270">
                  <c:v>64.615104000000002</c:v>
                </c:pt>
                <c:pt idx="271">
                  <c:v>64.843152000000003</c:v>
                </c:pt>
                <c:pt idx="272">
                  <c:v>65.083916000000002</c:v>
                </c:pt>
                <c:pt idx="273">
                  <c:v>65.323398999999995</c:v>
                </c:pt>
                <c:pt idx="274">
                  <c:v>65.565720999999996</c:v>
                </c:pt>
                <c:pt idx="275">
                  <c:v>65.805098999999998</c:v>
                </c:pt>
                <c:pt idx="276">
                  <c:v>66.045631999999998</c:v>
                </c:pt>
                <c:pt idx="277">
                  <c:v>66.285777999999993</c:v>
                </c:pt>
                <c:pt idx="278">
                  <c:v>66.525440000000003</c:v>
                </c:pt>
                <c:pt idx="279">
                  <c:v>66.765771000000001</c:v>
                </c:pt>
                <c:pt idx="280">
                  <c:v>67.005188000000004</c:v>
                </c:pt>
                <c:pt idx="281">
                  <c:v>67.246820999999997</c:v>
                </c:pt>
                <c:pt idx="282">
                  <c:v>67.486234999999994</c:v>
                </c:pt>
                <c:pt idx="283">
                  <c:v>67.714344999999994</c:v>
                </c:pt>
                <c:pt idx="284">
                  <c:v>67.956892999999994</c:v>
                </c:pt>
                <c:pt idx="285">
                  <c:v>68.196290000000005</c:v>
                </c:pt>
                <c:pt idx="286">
                  <c:v>68.439269999999993</c:v>
                </c:pt>
                <c:pt idx="287">
                  <c:v>68.671941000000004</c:v>
                </c:pt>
                <c:pt idx="288">
                  <c:v>68.911685000000006</c:v>
                </c:pt>
                <c:pt idx="289">
                  <c:v>69.151168999999996</c:v>
                </c:pt>
                <c:pt idx="290">
                  <c:v>69.392339000000007</c:v>
                </c:pt>
                <c:pt idx="291">
                  <c:v>69.635124000000005</c:v>
                </c:pt>
                <c:pt idx="292">
                  <c:v>69.874281999999994</c:v>
                </c:pt>
                <c:pt idx="293">
                  <c:v>70.104099000000005</c:v>
                </c:pt>
                <c:pt idx="294">
                  <c:v>70.344707999999997</c:v>
                </c:pt>
                <c:pt idx="295">
                  <c:v>70.584029000000001</c:v>
                </c:pt>
                <c:pt idx="296">
                  <c:v>70.823442999999997</c:v>
                </c:pt>
                <c:pt idx="297">
                  <c:v>71.065601000000001</c:v>
                </c:pt>
                <c:pt idx="298">
                  <c:v>71.305942999999999</c:v>
                </c:pt>
                <c:pt idx="299">
                  <c:v>71.544124999999994</c:v>
                </c:pt>
                <c:pt idx="300">
                  <c:v>71.784559999999999</c:v>
                </c:pt>
                <c:pt idx="301">
                  <c:v>72.024975999999995</c:v>
                </c:pt>
                <c:pt idx="302">
                  <c:v>72.263172999999995</c:v>
                </c:pt>
                <c:pt idx="303">
                  <c:v>72.504227</c:v>
                </c:pt>
                <c:pt idx="304">
                  <c:v>72.743409</c:v>
                </c:pt>
                <c:pt idx="305">
                  <c:v>72.983581000000001</c:v>
                </c:pt>
                <c:pt idx="306">
                  <c:v>73.221102000000002</c:v>
                </c:pt>
                <c:pt idx="307">
                  <c:v>73.460189</c:v>
                </c:pt>
                <c:pt idx="308">
                  <c:v>73.698764999999995</c:v>
                </c:pt>
                <c:pt idx="309">
                  <c:v>73.936425</c:v>
                </c:pt>
                <c:pt idx="310">
                  <c:v>74.174272000000002</c:v>
                </c:pt>
                <c:pt idx="311">
                  <c:v>74.414586</c:v>
                </c:pt>
                <c:pt idx="312">
                  <c:v>74.652141</c:v>
                </c:pt>
                <c:pt idx="313">
                  <c:v>74.891304000000005</c:v>
                </c:pt>
                <c:pt idx="314">
                  <c:v>75.131822</c:v>
                </c:pt>
                <c:pt idx="315">
                  <c:v>75.369365000000002</c:v>
                </c:pt>
                <c:pt idx="316">
                  <c:v>75.607964999999993</c:v>
                </c:pt>
                <c:pt idx="317">
                  <c:v>75.844346999999999</c:v>
                </c:pt>
                <c:pt idx="318">
                  <c:v>76.084940000000003</c:v>
                </c:pt>
                <c:pt idx="319">
                  <c:v>76.322601000000006</c:v>
                </c:pt>
                <c:pt idx="320">
                  <c:v>76.560385999999994</c:v>
                </c:pt>
                <c:pt idx="321">
                  <c:v>76.802650999999997</c:v>
                </c:pt>
                <c:pt idx="322">
                  <c:v>77.041560000000004</c:v>
                </c:pt>
                <c:pt idx="323">
                  <c:v>77.281919000000002</c:v>
                </c:pt>
                <c:pt idx="324">
                  <c:v>77.522565</c:v>
                </c:pt>
                <c:pt idx="325">
                  <c:v>77.762958999999995</c:v>
                </c:pt>
                <c:pt idx="326">
                  <c:v>78.002566000000002</c:v>
                </c:pt>
                <c:pt idx="327">
                  <c:v>78.242767000000001</c:v>
                </c:pt>
                <c:pt idx="328">
                  <c:v>78.481609000000006</c:v>
                </c:pt>
                <c:pt idx="329">
                  <c:v>78.719172</c:v>
                </c:pt>
                <c:pt idx="330">
                  <c:v>78.960414999999998</c:v>
                </c:pt>
                <c:pt idx="331">
                  <c:v>79.192256999999998</c:v>
                </c:pt>
                <c:pt idx="332">
                  <c:v>79.434563999999995</c:v>
                </c:pt>
                <c:pt idx="333">
                  <c:v>79.677346999999997</c:v>
                </c:pt>
                <c:pt idx="334">
                  <c:v>79.909215000000003</c:v>
                </c:pt>
                <c:pt idx="335">
                  <c:v>80.151714999999996</c:v>
                </c:pt>
                <c:pt idx="336">
                  <c:v>80.391407999999998</c:v>
                </c:pt>
                <c:pt idx="337">
                  <c:v>80.632403999999994</c:v>
                </c:pt>
                <c:pt idx="338">
                  <c:v>80.874637000000007</c:v>
                </c:pt>
                <c:pt idx="339">
                  <c:v>81.112151999999995</c:v>
                </c:pt>
                <c:pt idx="340">
                  <c:v>81.353138000000001</c:v>
                </c:pt>
                <c:pt idx="341">
                  <c:v>81.583957999999996</c:v>
                </c:pt>
                <c:pt idx="342">
                  <c:v>81.823555999999996</c:v>
                </c:pt>
                <c:pt idx="343">
                  <c:v>82.067670000000007</c:v>
                </c:pt>
                <c:pt idx="344">
                  <c:v>82.307002999999995</c:v>
                </c:pt>
                <c:pt idx="345">
                  <c:v>82.546356000000003</c:v>
                </c:pt>
                <c:pt idx="346">
                  <c:v>82.786693999999997</c:v>
                </c:pt>
                <c:pt idx="347">
                  <c:v>83.026988000000003</c:v>
                </c:pt>
                <c:pt idx="348">
                  <c:v>83.267165000000006</c:v>
                </c:pt>
                <c:pt idx="349">
                  <c:v>83.497052999999994</c:v>
                </c:pt>
                <c:pt idx="350">
                  <c:v>83.739587999999998</c:v>
                </c:pt>
                <c:pt idx="351">
                  <c:v>83.979072000000002</c:v>
                </c:pt>
                <c:pt idx="352">
                  <c:v>84.220410999999999</c:v>
                </c:pt>
                <c:pt idx="353">
                  <c:v>84.461448000000004</c:v>
                </c:pt>
                <c:pt idx="354">
                  <c:v>84.690684000000005</c:v>
                </c:pt>
                <c:pt idx="355">
                  <c:v>84.930424000000002</c:v>
                </c:pt>
                <c:pt idx="356">
                  <c:v>85.170072000000005</c:v>
                </c:pt>
                <c:pt idx="357">
                  <c:v>85.409402999999998</c:v>
                </c:pt>
                <c:pt idx="358">
                  <c:v>85.649000999999998</c:v>
                </c:pt>
                <c:pt idx="359">
                  <c:v>85.888264000000007</c:v>
                </c:pt>
                <c:pt idx="360">
                  <c:v>86.128922000000003</c:v>
                </c:pt>
                <c:pt idx="361">
                  <c:v>86.368369000000001</c:v>
                </c:pt>
                <c:pt idx="362">
                  <c:v>86.608883000000006</c:v>
                </c:pt>
                <c:pt idx="363">
                  <c:v>86.847561999999996</c:v>
                </c:pt>
                <c:pt idx="364">
                  <c:v>87.085307999999998</c:v>
                </c:pt>
                <c:pt idx="365">
                  <c:v>87.327549000000005</c:v>
                </c:pt>
                <c:pt idx="366">
                  <c:v>87.567062000000007</c:v>
                </c:pt>
                <c:pt idx="367">
                  <c:v>87.806348</c:v>
                </c:pt>
                <c:pt idx="368">
                  <c:v>88.046169000000006</c:v>
                </c:pt>
                <c:pt idx="369">
                  <c:v>88.285420000000002</c:v>
                </c:pt>
                <c:pt idx="370">
                  <c:v>88.525972999999993</c:v>
                </c:pt>
                <c:pt idx="371">
                  <c:v>88.762325000000004</c:v>
                </c:pt>
                <c:pt idx="372">
                  <c:v>88.992276000000004</c:v>
                </c:pt>
                <c:pt idx="373">
                  <c:v>89.232945999999998</c:v>
                </c:pt>
                <c:pt idx="374">
                  <c:v>89.470759999999999</c:v>
                </c:pt>
                <c:pt idx="375">
                  <c:v>89.697819999999993</c:v>
                </c:pt>
                <c:pt idx="376">
                  <c:v>89.936707999999996</c:v>
                </c:pt>
                <c:pt idx="377">
                  <c:v>90.175597999999994</c:v>
                </c:pt>
                <c:pt idx="378">
                  <c:v>90.414559999999994</c:v>
                </c:pt>
                <c:pt idx="379">
                  <c:v>90.664589000000007</c:v>
                </c:pt>
                <c:pt idx="380">
                  <c:v>90.902190000000004</c:v>
                </c:pt>
                <c:pt idx="381">
                  <c:v>91.140804000000003</c:v>
                </c:pt>
                <c:pt idx="382">
                  <c:v>91.378434999999996</c:v>
                </c:pt>
                <c:pt idx="383">
                  <c:v>91.616055000000003</c:v>
                </c:pt>
                <c:pt idx="384">
                  <c:v>91.854764000000003</c:v>
                </c:pt>
                <c:pt idx="385">
                  <c:v>92.092270999999997</c:v>
                </c:pt>
                <c:pt idx="386">
                  <c:v>92.332866999999993</c:v>
                </c:pt>
                <c:pt idx="387">
                  <c:v>92.571742999999998</c:v>
                </c:pt>
                <c:pt idx="388">
                  <c:v>92.810727999999997</c:v>
                </c:pt>
                <c:pt idx="389">
                  <c:v>93.049713999999994</c:v>
                </c:pt>
                <c:pt idx="390">
                  <c:v>93.288580999999994</c:v>
                </c:pt>
                <c:pt idx="391">
                  <c:v>93.528148999999999</c:v>
                </c:pt>
                <c:pt idx="392">
                  <c:v>93.768747000000005</c:v>
                </c:pt>
                <c:pt idx="393">
                  <c:v>94.008397000000002</c:v>
                </c:pt>
                <c:pt idx="394">
                  <c:v>94.248982999999996</c:v>
                </c:pt>
                <c:pt idx="395">
                  <c:v>94.487302</c:v>
                </c:pt>
                <c:pt idx="396">
                  <c:v>94.728404999999995</c:v>
                </c:pt>
                <c:pt idx="397">
                  <c:v>94.968880999999996</c:v>
                </c:pt>
                <c:pt idx="398">
                  <c:v>95.207567999999995</c:v>
                </c:pt>
                <c:pt idx="399">
                  <c:v>95.447852999999995</c:v>
                </c:pt>
                <c:pt idx="400">
                  <c:v>95.686554999999998</c:v>
                </c:pt>
                <c:pt idx="401">
                  <c:v>95.926074999999997</c:v>
                </c:pt>
                <c:pt idx="402">
                  <c:v>96.166621000000006</c:v>
                </c:pt>
                <c:pt idx="403">
                  <c:v>96.406891999999999</c:v>
                </c:pt>
                <c:pt idx="404">
                  <c:v>96.646366</c:v>
                </c:pt>
                <c:pt idx="405">
                  <c:v>96.876169000000004</c:v>
                </c:pt>
                <c:pt idx="406">
                  <c:v>97.118618999999995</c:v>
                </c:pt>
                <c:pt idx="407">
                  <c:v>97.358147000000002</c:v>
                </c:pt>
                <c:pt idx="408">
                  <c:v>97.600720999999993</c:v>
                </c:pt>
                <c:pt idx="409">
                  <c:v>97.838284000000002</c:v>
                </c:pt>
                <c:pt idx="410">
                  <c:v>98.078006999999999</c:v>
                </c:pt>
                <c:pt idx="411">
                  <c:v>98.317412000000004</c:v>
                </c:pt>
                <c:pt idx="412">
                  <c:v>98.559552999999994</c:v>
                </c:pt>
                <c:pt idx="413">
                  <c:v>98.789377000000002</c:v>
                </c:pt>
                <c:pt idx="414">
                  <c:v>99.029236999999995</c:v>
                </c:pt>
                <c:pt idx="415">
                  <c:v>99.271545000000003</c:v>
                </c:pt>
                <c:pt idx="416">
                  <c:v>99.511212</c:v>
                </c:pt>
                <c:pt idx="417">
                  <c:v>99.752351000000004</c:v>
                </c:pt>
                <c:pt idx="418">
                  <c:v>99.992952000000002</c:v>
                </c:pt>
                <c:pt idx="419">
                  <c:v>100.231334</c:v>
                </c:pt>
                <c:pt idx="420">
                  <c:v>100.471333</c:v>
                </c:pt>
                <c:pt idx="421">
                  <c:v>100.700965</c:v>
                </c:pt>
                <c:pt idx="422">
                  <c:v>100.94023300000001</c:v>
                </c:pt>
                <c:pt idx="423">
                  <c:v>101.184939</c:v>
                </c:pt>
                <c:pt idx="424">
                  <c:v>101.425116</c:v>
                </c:pt>
                <c:pt idx="425">
                  <c:v>101.665905</c:v>
                </c:pt>
                <c:pt idx="426">
                  <c:v>101.906826</c:v>
                </c:pt>
                <c:pt idx="427">
                  <c:v>102.14586</c:v>
                </c:pt>
                <c:pt idx="428">
                  <c:v>102.384058</c:v>
                </c:pt>
                <c:pt idx="429">
                  <c:v>102.62210899999999</c:v>
                </c:pt>
                <c:pt idx="430">
                  <c:v>102.860264</c:v>
                </c:pt>
                <c:pt idx="431">
                  <c:v>103.09189499999999</c:v>
                </c:pt>
                <c:pt idx="432">
                  <c:v>103.31743</c:v>
                </c:pt>
                <c:pt idx="433">
                  <c:v>103.558116</c:v>
                </c:pt>
                <c:pt idx="434">
                  <c:v>103.799316</c:v>
                </c:pt>
                <c:pt idx="435">
                  <c:v>104.041681</c:v>
                </c:pt>
                <c:pt idx="436">
                  <c:v>104.27927699999999</c:v>
                </c:pt>
                <c:pt idx="437">
                  <c:v>104.519834</c:v>
                </c:pt>
                <c:pt idx="438">
                  <c:v>104.758827</c:v>
                </c:pt>
                <c:pt idx="439">
                  <c:v>104.99775099999999</c:v>
                </c:pt>
                <c:pt idx="440">
                  <c:v>105.23678700000001</c:v>
                </c:pt>
                <c:pt idx="441">
                  <c:v>105.47558600000001</c:v>
                </c:pt>
                <c:pt idx="442">
                  <c:v>105.715315</c:v>
                </c:pt>
                <c:pt idx="443">
                  <c:v>105.957875</c:v>
                </c:pt>
                <c:pt idx="444">
                  <c:v>106.18758099999999</c:v>
                </c:pt>
                <c:pt idx="445">
                  <c:v>106.42854800000001</c:v>
                </c:pt>
                <c:pt idx="446">
                  <c:v>106.670186</c:v>
                </c:pt>
                <c:pt idx="447">
                  <c:v>106.910158</c:v>
                </c:pt>
                <c:pt idx="448">
                  <c:v>107.148354</c:v>
                </c:pt>
                <c:pt idx="449">
                  <c:v>107.38819700000001</c:v>
                </c:pt>
                <c:pt idx="450">
                  <c:v>107.628075</c:v>
                </c:pt>
                <c:pt idx="451">
                  <c:v>107.868737</c:v>
                </c:pt>
                <c:pt idx="452">
                  <c:v>108.10794799999999</c:v>
                </c:pt>
                <c:pt idx="453">
                  <c:v>108.36040300000001</c:v>
                </c:pt>
                <c:pt idx="454">
                  <c:v>108.599602</c:v>
                </c:pt>
                <c:pt idx="455">
                  <c:v>108.838741</c:v>
                </c:pt>
                <c:pt idx="456">
                  <c:v>109.077956</c:v>
                </c:pt>
                <c:pt idx="457">
                  <c:v>109.317859</c:v>
                </c:pt>
                <c:pt idx="458">
                  <c:v>109.556973</c:v>
                </c:pt>
                <c:pt idx="459">
                  <c:v>109.79681600000001</c:v>
                </c:pt>
                <c:pt idx="460">
                  <c:v>110.03523199999999</c:v>
                </c:pt>
                <c:pt idx="461">
                  <c:v>110.277794</c:v>
                </c:pt>
                <c:pt idx="462">
                  <c:v>110.516959</c:v>
                </c:pt>
                <c:pt idx="463">
                  <c:v>110.756692</c:v>
                </c:pt>
                <c:pt idx="464">
                  <c:v>110.99585500000001</c:v>
                </c:pt>
                <c:pt idx="465">
                  <c:v>111.234911</c:v>
                </c:pt>
                <c:pt idx="466">
                  <c:v>111.47573800000001</c:v>
                </c:pt>
                <c:pt idx="467">
                  <c:v>111.71526</c:v>
                </c:pt>
                <c:pt idx="468">
                  <c:v>111.946702</c:v>
                </c:pt>
                <c:pt idx="469">
                  <c:v>112.18579</c:v>
                </c:pt>
                <c:pt idx="470">
                  <c:v>112.43519000000001</c:v>
                </c:pt>
                <c:pt idx="471">
                  <c:v>112.665368</c:v>
                </c:pt>
                <c:pt idx="472">
                  <c:v>112.906598</c:v>
                </c:pt>
                <c:pt idx="473">
                  <c:v>113.14772000000001</c:v>
                </c:pt>
                <c:pt idx="474">
                  <c:v>113.388682</c:v>
                </c:pt>
                <c:pt idx="475">
                  <c:v>113.62843100000001</c:v>
                </c:pt>
                <c:pt idx="476">
                  <c:v>113.86832</c:v>
                </c:pt>
                <c:pt idx="477">
                  <c:v>114.099924</c:v>
                </c:pt>
                <c:pt idx="478">
                  <c:v>114.34012800000001</c:v>
                </c:pt>
                <c:pt idx="479">
                  <c:v>114.58291699999999</c:v>
                </c:pt>
                <c:pt idx="480">
                  <c:v>114.823958</c:v>
                </c:pt>
                <c:pt idx="481">
                  <c:v>115.063011</c:v>
                </c:pt>
                <c:pt idx="482">
                  <c:v>115.305798</c:v>
                </c:pt>
                <c:pt idx="483">
                  <c:v>115.534409</c:v>
                </c:pt>
                <c:pt idx="484">
                  <c:v>115.77443</c:v>
                </c:pt>
                <c:pt idx="485">
                  <c:v>116.016384</c:v>
                </c:pt>
                <c:pt idx="486">
                  <c:v>116.25617099999999</c:v>
                </c:pt>
                <c:pt idx="487">
                  <c:v>116.49601800000001</c:v>
                </c:pt>
                <c:pt idx="488">
                  <c:v>116.736074</c:v>
                </c:pt>
                <c:pt idx="489">
                  <c:v>116.976032</c:v>
                </c:pt>
                <c:pt idx="490">
                  <c:v>117.216037</c:v>
                </c:pt>
                <c:pt idx="491">
                  <c:v>117.445679</c:v>
                </c:pt>
                <c:pt idx="492">
                  <c:v>117.684158</c:v>
                </c:pt>
                <c:pt idx="493">
                  <c:v>117.92621</c:v>
                </c:pt>
                <c:pt idx="494">
                  <c:v>118.16579900000001</c:v>
                </c:pt>
                <c:pt idx="495">
                  <c:v>118.404188</c:v>
                </c:pt>
                <c:pt idx="496">
                  <c:v>118.64442099999999</c:v>
                </c:pt>
                <c:pt idx="497">
                  <c:v>118.88572000000001</c:v>
                </c:pt>
                <c:pt idx="498">
                  <c:v>119.12420400000001</c:v>
                </c:pt>
                <c:pt idx="499">
                  <c:v>119.364216</c:v>
                </c:pt>
                <c:pt idx="500">
                  <c:v>119.606027</c:v>
                </c:pt>
                <c:pt idx="501">
                  <c:v>119.83759499999999</c:v>
                </c:pt>
                <c:pt idx="502">
                  <c:v>120.078835</c:v>
                </c:pt>
                <c:pt idx="503">
                  <c:v>120.319748</c:v>
                </c:pt>
                <c:pt idx="504">
                  <c:v>120.55881100000001</c:v>
                </c:pt>
                <c:pt idx="505">
                  <c:v>120.799576</c:v>
                </c:pt>
                <c:pt idx="506">
                  <c:v>121.039405</c:v>
                </c:pt>
                <c:pt idx="507">
                  <c:v>121.27999</c:v>
                </c:pt>
                <c:pt idx="508">
                  <c:v>121.51967</c:v>
                </c:pt>
                <c:pt idx="509">
                  <c:v>121.759308</c:v>
                </c:pt>
                <c:pt idx="510">
                  <c:v>121.99909599999999</c:v>
                </c:pt>
                <c:pt idx="511">
                  <c:v>122.239712</c:v>
                </c:pt>
                <c:pt idx="512">
                  <c:v>122.46816699999999</c:v>
                </c:pt>
                <c:pt idx="513">
                  <c:v>122.710756</c:v>
                </c:pt>
                <c:pt idx="514">
                  <c:v>122.94900800000001</c:v>
                </c:pt>
                <c:pt idx="515">
                  <c:v>123.187354</c:v>
                </c:pt>
                <c:pt idx="516">
                  <c:v>123.42687100000001</c:v>
                </c:pt>
                <c:pt idx="517">
                  <c:v>123.665171</c:v>
                </c:pt>
                <c:pt idx="518">
                  <c:v>123.90459300000001</c:v>
                </c:pt>
                <c:pt idx="519">
                  <c:v>124.14379099999999</c:v>
                </c:pt>
                <c:pt idx="520">
                  <c:v>124.382159</c:v>
                </c:pt>
                <c:pt idx="521">
                  <c:v>124.622187</c:v>
                </c:pt>
                <c:pt idx="522">
                  <c:v>124.862275</c:v>
                </c:pt>
                <c:pt idx="523">
                  <c:v>125.104118</c:v>
                </c:pt>
                <c:pt idx="524">
                  <c:v>125.344077</c:v>
                </c:pt>
                <c:pt idx="525">
                  <c:v>125.586544</c:v>
                </c:pt>
                <c:pt idx="526">
                  <c:v>125.82614</c:v>
                </c:pt>
                <c:pt idx="527">
                  <c:v>126.055643</c:v>
                </c:pt>
                <c:pt idx="528">
                  <c:v>126.294738</c:v>
                </c:pt>
                <c:pt idx="529">
                  <c:v>126.544087</c:v>
                </c:pt>
                <c:pt idx="530">
                  <c:v>126.78214</c:v>
                </c:pt>
                <c:pt idx="531">
                  <c:v>127.02207</c:v>
                </c:pt>
                <c:pt idx="532">
                  <c:v>127.251693</c:v>
                </c:pt>
                <c:pt idx="533">
                  <c:v>127.490843</c:v>
                </c:pt>
                <c:pt idx="534">
                  <c:v>127.72918300000001</c:v>
                </c:pt>
                <c:pt idx="535">
                  <c:v>127.971186</c:v>
                </c:pt>
                <c:pt idx="536">
                  <c:v>128.213112</c:v>
                </c:pt>
                <c:pt idx="537">
                  <c:v>128.45399399999999</c:v>
                </c:pt>
                <c:pt idx="538">
                  <c:v>128.69397900000001</c:v>
                </c:pt>
                <c:pt idx="539">
                  <c:v>128.933796</c:v>
                </c:pt>
                <c:pt idx="540">
                  <c:v>129.17210399999999</c:v>
                </c:pt>
                <c:pt idx="541">
                  <c:v>129.41289900000001</c:v>
                </c:pt>
                <c:pt idx="542">
                  <c:v>129.641448</c:v>
                </c:pt>
                <c:pt idx="543">
                  <c:v>129.883228</c:v>
                </c:pt>
                <c:pt idx="544">
                  <c:v>130.12336999999999</c:v>
                </c:pt>
                <c:pt idx="545">
                  <c:v>130.36327499999999</c:v>
                </c:pt>
                <c:pt idx="546">
                  <c:v>130.60305</c:v>
                </c:pt>
                <c:pt idx="547">
                  <c:v>130.84381999999999</c:v>
                </c:pt>
                <c:pt idx="548">
                  <c:v>131.08407500000001</c:v>
                </c:pt>
                <c:pt idx="549">
                  <c:v>131.32483400000001</c:v>
                </c:pt>
                <c:pt idx="550">
                  <c:v>131.55454700000001</c:v>
                </c:pt>
                <c:pt idx="551">
                  <c:v>131.79565099999999</c:v>
                </c:pt>
                <c:pt idx="552">
                  <c:v>132.036969</c:v>
                </c:pt>
                <c:pt idx="553">
                  <c:v>132.276871</c:v>
                </c:pt>
                <c:pt idx="554">
                  <c:v>132.51791800000001</c:v>
                </c:pt>
                <c:pt idx="555">
                  <c:v>132.758791</c:v>
                </c:pt>
                <c:pt idx="556">
                  <c:v>132.99987300000001</c:v>
                </c:pt>
                <c:pt idx="557">
                  <c:v>133.24077399999999</c:v>
                </c:pt>
                <c:pt idx="558">
                  <c:v>133.47991500000001</c:v>
                </c:pt>
                <c:pt idx="559">
                  <c:v>133.71893499999999</c:v>
                </c:pt>
                <c:pt idx="560">
                  <c:v>133.95728199999999</c:v>
                </c:pt>
                <c:pt idx="561">
                  <c:v>134.19725</c:v>
                </c:pt>
                <c:pt idx="562">
                  <c:v>134.437051</c:v>
                </c:pt>
                <c:pt idx="563">
                  <c:v>134.67787300000001</c:v>
                </c:pt>
                <c:pt idx="564">
                  <c:v>134.90781100000001</c:v>
                </c:pt>
                <c:pt idx="565">
                  <c:v>135.14627300000001</c:v>
                </c:pt>
                <c:pt idx="566">
                  <c:v>135.387688</c:v>
                </c:pt>
                <c:pt idx="567">
                  <c:v>135.62603799999999</c:v>
                </c:pt>
                <c:pt idx="568">
                  <c:v>135.86440400000001</c:v>
                </c:pt>
                <c:pt idx="569">
                  <c:v>136.10377</c:v>
                </c:pt>
                <c:pt idx="570">
                  <c:v>136.34297000000001</c:v>
                </c:pt>
                <c:pt idx="571">
                  <c:v>136.59114099999999</c:v>
                </c:pt>
                <c:pt idx="572">
                  <c:v>136.82903400000001</c:v>
                </c:pt>
                <c:pt idx="573">
                  <c:v>137.069796</c:v>
                </c:pt>
                <c:pt idx="574">
                  <c:v>137.29966200000001</c:v>
                </c:pt>
                <c:pt idx="575">
                  <c:v>137.538982</c:v>
                </c:pt>
                <c:pt idx="576">
                  <c:v>137.77615599999999</c:v>
                </c:pt>
                <c:pt idx="577">
                  <c:v>138.01629500000001</c:v>
                </c:pt>
                <c:pt idx="578">
                  <c:v>138.25436300000001</c:v>
                </c:pt>
                <c:pt idx="579">
                  <c:v>138.49606199999999</c:v>
                </c:pt>
                <c:pt idx="580">
                  <c:v>138.736222</c:v>
                </c:pt>
                <c:pt idx="581">
                  <c:v>138.978148</c:v>
                </c:pt>
                <c:pt idx="582">
                  <c:v>139.21643800000001</c:v>
                </c:pt>
                <c:pt idx="583">
                  <c:v>139.45441600000001</c:v>
                </c:pt>
                <c:pt idx="584">
                  <c:v>139.69233600000001</c:v>
                </c:pt>
                <c:pt idx="585">
                  <c:v>139.93677700000001</c:v>
                </c:pt>
                <c:pt idx="586">
                  <c:v>140.175872</c:v>
                </c:pt>
                <c:pt idx="587">
                  <c:v>140.41473400000001</c:v>
                </c:pt>
                <c:pt idx="588">
                  <c:v>140.653828</c:v>
                </c:pt>
                <c:pt idx="589">
                  <c:v>140.89276100000001</c:v>
                </c:pt>
                <c:pt idx="590">
                  <c:v>141.13107500000001</c:v>
                </c:pt>
                <c:pt idx="591">
                  <c:v>141.371723</c:v>
                </c:pt>
                <c:pt idx="592">
                  <c:v>141.61083500000001</c:v>
                </c:pt>
                <c:pt idx="593">
                  <c:v>141.849954</c:v>
                </c:pt>
                <c:pt idx="594">
                  <c:v>142.089979</c:v>
                </c:pt>
                <c:pt idx="595">
                  <c:v>142.329589</c:v>
                </c:pt>
                <c:pt idx="596">
                  <c:v>142.568625</c:v>
                </c:pt>
                <c:pt idx="597">
                  <c:v>142.80757800000001</c:v>
                </c:pt>
                <c:pt idx="598">
                  <c:v>143.048665</c:v>
                </c:pt>
                <c:pt idx="599">
                  <c:v>143.28639799999999</c:v>
                </c:pt>
                <c:pt idx="600">
                  <c:v>143.525599</c:v>
                </c:pt>
                <c:pt idx="601">
                  <c:v>143.76525799999999</c:v>
                </c:pt>
                <c:pt idx="602">
                  <c:v>144.00330600000001</c:v>
                </c:pt>
                <c:pt idx="603">
                  <c:v>144.24195900000001</c:v>
                </c:pt>
                <c:pt idx="604">
                  <c:v>144.47999899999999</c:v>
                </c:pt>
                <c:pt idx="605">
                  <c:v>144.717095</c:v>
                </c:pt>
                <c:pt idx="606">
                  <c:v>144.95715999999999</c:v>
                </c:pt>
                <c:pt idx="607">
                  <c:v>145.19786400000001</c:v>
                </c:pt>
                <c:pt idx="608">
                  <c:v>145.43863400000001</c:v>
                </c:pt>
                <c:pt idx="609">
                  <c:v>145.67825500000001</c:v>
                </c:pt>
                <c:pt idx="610">
                  <c:v>145.91804400000001</c:v>
                </c:pt>
                <c:pt idx="611">
                  <c:v>146.14767399999999</c:v>
                </c:pt>
                <c:pt idx="612">
                  <c:v>146.38892100000001</c:v>
                </c:pt>
                <c:pt idx="613">
                  <c:v>146.629053</c:v>
                </c:pt>
                <c:pt idx="614">
                  <c:v>146.86917</c:v>
                </c:pt>
                <c:pt idx="615">
                  <c:v>147.11199099999999</c:v>
                </c:pt>
                <c:pt idx="616">
                  <c:v>147.35190700000001</c:v>
                </c:pt>
                <c:pt idx="617">
                  <c:v>147.59009599999999</c:v>
                </c:pt>
                <c:pt idx="618">
                  <c:v>147.83011099999999</c:v>
                </c:pt>
                <c:pt idx="619">
                  <c:v>148.07012599999999</c:v>
                </c:pt>
                <c:pt idx="620">
                  <c:v>148.299826</c:v>
                </c:pt>
                <c:pt idx="621">
                  <c:v>148.53814800000001</c:v>
                </c:pt>
                <c:pt idx="622">
                  <c:v>148.77774299999999</c:v>
                </c:pt>
                <c:pt idx="623">
                  <c:v>149.02857</c:v>
                </c:pt>
                <c:pt idx="624">
                  <c:v>149.26776100000001</c:v>
                </c:pt>
                <c:pt idx="625">
                  <c:v>149.50691599999999</c:v>
                </c:pt>
                <c:pt idx="626">
                  <c:v>149.73676800000001</c:v>
                </c:pt>
                <c:pt idx="627">
                  <c:v>149.97706099999999</c:v>
                </c:pt>
                <c:pt idx="628">
                  <c:v>150.21914000000001</c:v>
                </c:pt>
                <c:pt idx="629">
                  <c:v>150.461941</c:v>
                </c:pt>
                <c:pt idx="630">
                  <c:v>150.70192700000001</c:v>
                </c:pt>
                <c:pt idx="631">
                  <c:v>150.94200499999999</c:v>
                </c:pt>
                <c:pt idx="632">
                  <c:v>151.17183499999999</c:v>
                </c:pt>
                <c:pt idx="633">
                  <c:v>151.41206500000001</c:v>
                </c:pt>
                <c:pt idx="634">
                  <c:v>151.65230700000001</c:v>
                </c:pt>
                <c:pt idx="635">
                  <c:v>151.89212499999999</c:v>
                </c:pt>
                <c:pt idx="636">
                  <c:v>152.13488699999999</c:v>
                </c:pt>
                <c:pt idx="637">
                  <c:v>152.37386900000001</c:v>
                </c:pt>
                <c:pt idx="638">
                  <c:v>152.61295799999999</c:v>
                </c:pt>
                <c:pt idx="639">
                  <c:v>152.85275999999999</c:v>
                </c:pt>
                <c:pt idx="640">
                  <c:v>153.09194500000001</c:v>
                </c:pt>
                <c:pt idx="641">
                  <c:v>153.329973</c:v>
                </c:pt>
                <c:pt idx="642">
                  <c:v>153.56709799999999</c:v>
                </c:pt>
                <c:pt idx="643">
                  <c:v>153.80788899999999</c:v>
                </c:pt>
                <c:pt idx="644">
                  <c:v>154.048813</c:v>
                </c:pt>
                <c:pt idx="645">
                  <c:v>154.287766</c:v>
                </c:pt>
                <c:pt idx="646">
                  <c:v>154.528786</c:v>
                </c:pt>
                <c:pt idx="647">
                  <c:v>154.76969500000001</c:v>
                </c:pt>
                <c:pt idx="648">
                  <c:v>155.00807800000001</c:v>
                </c:pt>
                <c:pt idx="649">
                  <c:v>155.24867699999999</c:v>
                </c:pt>
                <c:pt idx="650">
                  <c:v>155.48774700000001</c:v>
                </c:pt>
                <c:pt idx="651">
                  <c:v>155.72669300000001</c:v>
                </c:pt>
                <c:pt idx="652">
                  <c:v>155.96573699999999</c:v>
                </c:pt>
                <c:pt idx="653">
                  <c:v>156.20469499999999</c:v>
                </c:pt>
                <c:pt idx="654">
                  <c:v>156.44387800000001</c:v>
                </c:pt>
                <c:pt idx="655">
                  <c:v>156.68207799999999</c:v>
                </c:pt>
                <c:pt idx="656">
                  <c:v>156.92217400000001</c:v>
                </c:pt>
                <c:pt idx="657">
                  <c:v>157.16024899999999</c:v>
                </c:pt>
                <c:pt idx="658">
                  <c:v>157.39831100000001</c:v>
                </c:pt>
                <c:pt idx="659">
                  <c:v>157.63893300000001</c:v>
                </c:pt>
                <c:pt idx="660">
                  <c:v>157.87780599999999</c:v>
                </c:pt>
                <c:pt idx="661">
                  <c:v>158.11881700000001</c:v>
                </c:pt>
                <c:pt idx="662">
                  <c:v>158.359722</c:v>
                </c:pt>
                <c:pt idx="663">
                  <c:v>158.600559</c:v>
                </c:pt>
                <c:pt idx="664">
                  <c:v>158.840317</c:v>
                </c:pt>
                <c:pt idx="665">
                  <c:v>159.07180299999999</c:v>
                </c:pt>
                <c:pt idx="666">
                  <c:v>159.31010599999999</c:v>
                </c:pt>
                <c:pt idx="667">
                  <c:v>159.552922</c:v>
                </c:pt>
                <c:pt idx="668">
                  <c:v>159.791157</c:v>
                </c:pt>
                <c:pt idx="669">
                  <c:v>160.03100699999999</c:v>
                </c:pt>
                <c:pt idx="670">
                  <c:v>160.271615</c:v>
                </c:pt>
                <c:pt idx="671">
                  <c:v>160.50958700000001</c:v>
                </c:pt>
                <c:pt idx="672">
                  <c:v>160.74891099999999</c:v>
                </c:pt>
                <c:pt idx="673">
                  <c:v>160.98733799999999</c:v>
                </c:pt>
                <c:pt idx="674">
                  <c:v>161.226966</c:v>
                </c:pt>
                <c:pt idx="675">
                  <c:v>161.46435</c:v>
                </c:pt>
                <c:pt idx="676">
                  <c:v>161.703788</c:v>
                </c:pt>
                <c:pt idx="677">
                  <c:v>161.942275</c:v>
                </c:pt>
                <c:pt idx="678">
                  <c:v>162.18178900000001</c:v>
                </c:pt>
                <c:pt idx="679">
                  <c:v>162.42201</c:v>
                </c:pt>
                <c:pt idx="680">
                  <c:v>162.662273</c:v>
                </c:pt>
                <c:pt idx="681">
                  <c:v>162.902289</c:v>
                </c:pt>
                <c:pt idx="682">
                  <c:v>163.14237700000001</c:v>
                </c:pt>
                <c:pt idx="683">
                  <c:v>163.38224399999999</c:v>
                </c:pt>
                <c:pt idx="684">
                  <c:v>163.62227300000001</c:v>
                </c:pt>
                <c:pt idx="685">
                  <c:v>163.86035699999999</c:v>
                </c:pt>
                <c:pt idx="686">
                  <c:v>164.09978100000001</c:v>
                </c:pt>
                <c:pt idx="687">
                  <c:v>164.340767</c:v>
                </c:pt>
                <c:pt idx="688">
                  <c:v>164.57996299999999</c:v>
                </c:pt>
                <c:pt idx="689">
                  <c:v>164.81976900000001</c:v>
                </c:pt>
                <c:pt idx="690">
                  <c:v>165.058864</c:v>
                </c:pt>
                <c:pt idx="691">
                  <c:v>165.29772800000001</c:v>
                </c:pt>
                <c:pt idx="692">
                  <c:v>165.536744</c:v>
                </c:pt>
                <c:pt idx="693">
                  <c:v>165.77580699999999</c:v>
                </c:pt>
                <c:pt idx="694">
                  <c:v>166.01412500000001</c:v>
                </c:pt>
                <c:pt idx="695">
                  <c:v>166.25535400000001</c:v>
                </c:pt>
                <c:pt idx="696">
                  <c:v>166.49339499999999</c:v>
                </c:pt>
                <c:pt idx="697">
                  <c:v>166.73126099999999</c:v>
                </c:pt>
                <c:pt idx="698">
                  <c:v>166.969379</c:v>
                </c:pt>
                <c:pt idx="699">
                  <c:v>167.20856499999999</c:v>
                </c:pt>
                <c:pt idx="700">
                  <c:v>167.44765699999999</c:v>
                </c:pt>
                <c:pt idx="701">
                  <c:v>167.68674200000001</c:v>
                </c:pt>
                <c:pt idx="702">
                  <c:v>167.925016</c:v>
                </c:pt>
                <c:pt idx="703">
                  <c:v>168.16501</c:v>
                </c:pt>
                <c:pt idx="704">
                  <c:v>168.39868799999999</c:v>
                </c:pt>
                <c:pt idx="705">
                  <c:v>168.64808400000001</c:v>
                </c:pt>
                <c:pt idx="706">
                  <c:v>168.877668</c:v>
                </c:pt>
                <c:pt idx="707">
                  <c:v>169.11685399999999</c:v>
                </c:pt>
                <c:pt idx="708">
                  <c:v>169.36635799999999</c:v>
                </c:pt>
                <c:pt idx="709">
                  <c:v>169.59582599999999</c:v>
                </c:pt>
                <c:pt idx="710">
                  <c:v>169.83411100000001</c:v>
                </c:pt>
                <c:pt idx="711">
                  <c:v>170.07412500000001</c:v>
                </c:pt>
                <c:pt idx="712">
                  <c:v>170.31229500000001</c:v>
                </c:pt>
                <c:pt idx="713">
                  <c:v>170.55499599999999</c:v>
                </c:pt>
                <c:pt idx="714">
                  <c:v>170.79402200000001</c:v>
                </c:pt>
                <c:pt idx="715">
                  <c:v>171.03497400000001</c:v>
                </c:pt>
                <c:pt idx="716">
                  <c:v>171.274722</c:v>
                </c:pt>
                <c:pt idx="717">
                  <c:v>171.51432600000001</c:v>
                </c:pt>
                <c:pt idx="718">
                  <c:v>171.75666100000001</c:v>
                </c:pt>
                <c:pt idx="719">
                  <c:v>171.985187</c:v>
                </c:pt>
                <c:pt idx="720">
                  <c:v>172.22530599999999</c:v>
                </c:pt>
                <c:pt idx="721">
                  <c:v>172.46534500000001</c:v>
                </c:pt>
                <c:pt idx="722">
                  <c:v>172.70541800000001</c:v>
                </c:pt>
                <c:pt idx="723">
                  <c:v>172.94711699999999</c:v>
                </c:pt>
                <c:pt idx="724">
                  <c:v>173.18996000000001</c:v>
                </c:pt>
                <c:pt idx="725">
                  <c:v>173.417351</c:v>
                </c:pt>
                <c:pt idx="726">
                  <c:v>173.661058</c:v>
                </c:pt>
                <c:pt idx="727">
                  <c:v>173.903831</c:v>
                </c:pt>
                <c:pt idx="728">
                  <c:v>174.14479900000001</c:v>
                </c:pt>
                <c:pt idx="729">
                  <c:v>174.385672</c:v>
                </c:pt>
                <c:pt idx="730">
                  <c:v>174.624664</c:v>
                </c:pt>
                <c:pt idx="731">
                  <c:v>174.86427</c:v>
                </c:pt>
                <c:pt idx="732">
                  <c:v>175.09584899999999</c:v>
                </c:pt>
                <c:pt idx="733">
                  <c:v>175.334012</c:v>
                </c:pt>
                <c:pt idx="734">
                  <c:v>175.57220699999999</c:v>
                </c:pt>
                <c:pt idx="735">
                  <c:v>175.81544700000001</c:v>
                </c:pt>
                <c:pt idx="736">
                  <c:v>176.05989199999999</c:v>
                </c:pt>
                <c:pt idx="737">
                  <c:v>176.298642</c:v>
                </c:pt>
                <c:pt idx="738">
                  <c:v>176.53635299999999</c:v>
                </c:pt>
                <c:pt idx="739">
                  <c:v>176.768405</c:v>
                </c:pt>
                <c:pt idx="740">
                  <c:v>177.00955099999999</c:v>
                </c:pt>
                <c:pt idx="741">
                  <c:v>177.253883</c:v>
                </c:pt>
                <c:pt idx="742">
                  <c:v>177.49203900000001</c:v>
                </c:pt>
                <c:pt idx="743">
                  <c:v>177.732777</c:v>
                </c:pt>
                <c:pt idx="744">
                  <c:v>177.97176899999999</c:v>
                </c:pt>
                <c:pt idx="745">
                  <c:v>178.21071699999999</c:v>
                </c:pt>
                <c:pt idx="746">
                  <c:v>178.44969</c:v>
                </c:pt>
                <c:pt idx="747">
                  <c:v>178.68865199999999</c:v>
                </c:pt>
                <c:pt idx="748">
                  <c:v>178.92784499999999</c:v>
                </c:pt>
                <c:pt idx="749">
                  <c:v>179.166031</c:v>
                </c:pt>
                <c:pt idx="750">
                  <c:v>179.406991</c:v>
                </c:pt>
                <c:pt idx="751">
                  <c:v>179.646657</c:v>
                </c:pt>
                <c:pt idx="752">
                  <c:v>179.88573400000001</c:v>
                </c:pt>
                <c:pt idx="753">
                  <c:v>180.12401299999999</c:v>
                </c:pt>
                <c:pt idx="754">
                  <c:v>180.36209600000001</c:v>
                </c:pt>
                <c:pt idx="755">
                  <c:v>180.600053</c:v>
                </c:pt>
                <c:pt idx="756">
                  <c:v>180.840992</c:v>
                </c:pt>
                <c:pt idx="757">
                  <c:v>181.07813400000001</c:v>
                </c:pt>
                <c:pt idx="758">
                  <c:v>181.318118</c:v>
                </c:pt>
                <c:pt idx="759">
                  <c:v>181.558922</c:v>
                </c:pt>
                <c:pt idx="760">
                  <c:v>181.797102</c:v>
                </c:pt>
                <c:pt idx="761">
                  <c:v>182.039905</c:v>
                </c:pt>
                <c:pt idx="762">
                  <c:v>182.278854</c:v>
                </c:pt>
                <c:pt idx="763">
                  <c:v>182.51959099999999</c:v>
                </c:pt>
                <c:pt idx="764">
                  <c:v>182.75937099999999</c:v>
                </c:pt>
                <c:pt idx="765">
                  <c:v>182.992681</c:v>
                </c:pt>
                <c:pt idx="766">
                  <c:v>183.233982</c:v>
                </c:pt>
                <c:pt idx="767">
                  <c:v>183.47394800000001</c:v>
                </c:pt>
                <c:pt idx="768">
                  <c:v>183.71391399999999</c:v>
                </c:pt>
                <c:pt idx="769">
                  <c:v>183.95492899999999</c:v>
                </c:pt>
                <c:pt idx="770">
                  <c:v>184.19594900000001</c:v>
                </c:pt>
                <c:pt idx="771">
                  <c:v>184.43566000000001</c:v>
                </c:pt>
                <c:pt idx="772">
                  <c:v>184.664311</c:v>
                </c:pt>
                <c:pt idx="773">
                  <c:v>184.90757099999999</c:v>
                </c:pt>
                <c:pt idx="774">
                  <c:v>185.14890600000001</c:v>
                </c:pt>
                <c:pt idx="775">
                  <c:v>185.38993099999999</c:v>
                </c:pt>
                <c:pt idx="776">
                  <c:v>185.63264000000001</c:v>
                </c:pt>
                <c:pt idx="777">
                  <c:v>185.87216000000001</c:v>
                </c:pt>
                <c:pt idx="778">
                  <c:v>186.10185899999999</c:v>
                </c:pt>
                <c:pt idx="779">
                  <c:v>186.342941</c:v>
                </c:pt>
                <c:pt idx="780">
                  <c:v>186.58294000000001</c:v>
                </c:pt>
                <c:pt idx="781">
                  <c:v>186.82278099999999</c:v>
                </c:pt>
                <c:pt idx="782">
                  <c:v>187.06398200000001</c:v>
                </c:pt>
                <c:pt idx="783">
                  <c:v>187.30366699999999</c:v>
                </c:pt>
                <c:pt idx="784">
                  <c:v>187.544648</c:v>
                </c:pt>
                <c:pt idx="785">
                  <c:v>187.784255</c:v>
                </c:pt>
                <c:pt idx="786">
                  <c:v>188.02495200000001</c:v>
                </c:pt>
                <c:pt idx="787">
                  <c:v>188.26320999999999</c:v>
                </c:pt>
                <c:pt idx="788">
                  <c:v>188.501238</c:v>
                </c:pt>
                <c:pt idx="789">
                  <c:v>188.739159</c:v>
                </c:pt>
                <c:pt idx="790">
                  <c:v>188.97721999999999</c:v>
                </c:pt>
                <c:pt idx="791">
                  <c:v>189.21707699999999</c:v>
                </c:pt>
                <c:pt idx="792">
                  <c:v>189.45504</c:v>
                </c:pt>
                <c:pt idx="793">
                  <c:v>189.69576000000001</c:v>
                </c:pt>
                <c:pt idx="794">
                  <c:v>189.93406300000001</c:v>
                </c:pt>
                <c:pt idx="795">
                  <c:v>190.17488299999999</c:v>
                </c:pt>
                <c:pt idx="796">
                  <c:v>190.41386299999999</c:v>
                </c:pt>
                <c:pt idx="797">
                  <c:v>190.652624</c:v>
                </c:pt>
                <c:pt idx="798">
                  <c:v>190.891705</c:v>
                </c:pt>
                <c:pt idx="799">
                  <c:v>191.130797</c:v>
                </c:pt>
                <c:pt idx="800">
                  <c:v>191.36984699999999</c:v>
                </c:pt>
                <c:pt idx="801">
                  <c:v>191.60891799999999</c:v>
                </c:pt>
                <c:pt idx="802">
                  <c:v>191.847002</c:v>
                </c:pt>
                <c:pt idx="803">
                  <c:v>192.08792399999999</c:v>
                </c:pt>
                <c:pt idx="804">
                  <c:v>192.328768</c:v>
                </c:pt>
                <c:pt idx="805">
                  <c:v>192.56777600000001</c:v>
                </c:pt>
                <c:pt idx="806">
                  <c:v>192.80603199999999</c:v>
                </c:pt>
                <c:pt idx="807">
                  <c:v>193.04695100000001</c:v>
                </c:pt>
                <c:pt idx="808">
                  <c:v>193.28665100000001</c:v>
                </c:pt>
                <c:pt idx="809">
                  <c:v>193.52570600000001</c:v>
                </c:pt>
                <c:pt idx="810">
                  <c:v>193.764004</c:v>
                </c:pt>
                <c:pt idx="811">
                  <c:v>194.00495599999999</c:v>
                </c:pt>
                <c:pt idx="812">
                  <c:v>194.24466799999999</c:v>
                </c:pt>
                <c:pt idx="813">
                  <c:v>194.48391799999999</c:v>
                </c:pt>
                <c:pt idx="814">
                  <c:v>194.72224800000001</c:v>
                </c:pt>
                <c:pt idx="815">
                  <c:v>194.96222399999999</c:v>
                </c:pt>
                <c:pt idx="816">
                  <c:v>195.20222200000001</c:v>
                </c:pt>
                <c:pt idx="817">
                  <c:v>195.43188499999999</c:v>
                </c:pt>
                <c:pt idx="818">
                  <c:v>195.672223</c:v>
                </c:pt>
                <c:pt idx="819">
                  <c:v>195.91243</c:v>
                </c:pt>
                <c:pt idx="820">
                  <c:v>196.15367800000001</c:v>
                </c:pt>
                <c:pt idx="821">
                  <c:v>196.39461700000001</c:v>
                </c:pt>
                <c:pt idx="822">
                  <c:v>196.63566399999999</c:v>
                </c:pt>
                <c:pt idx="823">
                  <c:v>196.87655699999999</c:v>
                </c:pt>
                <c:pt idx="824">
                  <c:v>197.117625</c:v>
                </c:pt>
                <c:pt idx="825">
                  <c:v>197.35858200000001</c:v>
                </c:pt>
                <c:pt idx="826">
                  <c:v>197.587425</c:v>
                </c:pt>
                <c:pt idx="827">
                  <c:v>197.829387</c:v>
                </c:pt>
                <c:pt idx="828">
                  <c:v>198.07071099999999</c:v>
                </c:pt>
                <c:pt idx="829">
                  <c:v>198.31159</c:v>
                </c:pt>
                <c:pt idx="830">
                  <c:v>198.55263400000001</c:v>
                </c:pt>
                <c:pt idx="831">
                  <c:v>198.79243600000001</c:v>
                </c:pt>
                <c:pt idx="832">
                  <c:v>199.031792</c:v>
                </c:pt>
                <c:pt idx="833">
                  <c:v>199.270839</c:v>
                </c:pt>
                <c:pt idx="834">
                  <c:v>199.50908699999999</c:v>
                </c:pt>
                <c:pt idx="835">
                  <c:v>199.747265</c:v>
                </c:pt>
                <c:pt idx="836">
                  <c:v>199.98554799999999</c:v>
                </c:pt>
                <c:pt idx="837">
                  <c:v>200.226088</c:v>
                </c:pt>
                <c:pt idx="838">
                  <c:v>200.466632</c:v>
                </c:pt>
                <c:pt idx="839">
                  <c:v>200.704273</c:v>
                </c:pt>
                <c:pt idx="840">
                  <c:v>200.94667000000001</c:v>
                </c:pt>
                <c:pt idx="841">
                  <c:v>201.186294</c:v>
                </c:pt>
                <c:pt idx="842">
                  <c:v>201.41640200000001</c:v>
                </c:pt>
                <c:pt idx="843">
                  <c:v>201.65890099999999</c:v>
                </c:pt>
                <c:pt idx="844">
                  <c:v>201.89994300000001</c:v>
                </c:pt>
                <c:pt idx="845">
                  <c:v>202.139805</c:v>
                </c:pt>
                <c:pt idx="846">
                  <c:v>202.37801099999999</c:v>
                </c:pt>
                <c:pt idx="847">
                  <c:v>202.61869100000001</c:v>
                </c:pt>
                <c:pt idx="848">
                  <c:v>202.85960499999999</c:v>
                </c:pt>
                <c:pt idx="849">
                  <c:v>203.09940499999999</c:v>
                </c:pt>
                <c:pt idx="850">
                  <c:v>203.33924400000001</c:v>
                </c:pt>
                <c:pt idx="851">
                  <c:v>203.56870799999999</c:v>
                </c:pt>
                <c:pt idx="852">
                  <c:v>203.809687</c:v>
                </c:pt>
                <c:pt idx="853">
                  <c:v>204.04898600000001</c:v>
                </c:pt>
                <c:pt idx="854">
                  <c:v>204.28869800000001</c:v>
                </c:pt>
                <c:pt idx="855">
                  <c:v>204.52835899999999</c:v>
                </c:pt>
                <c:pt idx="856">
                  <c:v>204.770027</c:v>
                </c:pt>
                <c:pt idx="857">
                  <c:v>205.00807800000001</c:v>
                </c:pt>
                <c:pt idx="858">
                  <c:v>205.24875399999999</c:v>
                </c:pt>
                <c:pt idx="859">
                  <c:v>205.48969</c:v>
                </c:pt>
                <c:pt idx="860">
                  <c:v>205.73059599999999</c:v>
                </c:pt>
                <c:pt idx="861">
                  <c:v>205.96959899999999</c:v>
                </c:pt>
                <c:pt idx="862">
                  <c:v>206.20892000000001</c:v>
                </c:pt>
                <c:pt idx="863">
                  <c:v>206.44703699999999</c:v>
                </c:pt>
                <c:pt idx="864">
                  <c:v>206.687029</c:v>
                </c:pt>
                <c:pt idx="865">
                  <c:v>206.92701</c:v>
                </c:pt>
                <c:pt idx="866">
                  <c:v>207.165177</c:v>
                </c:pt>
                <c:pt idx="867">
                  <c:v>207.395399</c:v>
                </c:pt>
                <c:pt idx="868">
                  <c:v>207.64594199999999</c:v>
                </c:pt>
                <c:pt idx="869">
                  <c:v>207.873333</c:v>
                </c:pt>
                <c:pt idx="870">
                  <c:v>208.112843</c:v>
                </c:pt>
                <c:pt idx="871">
                  <c:v>208.36227400000001</c:v>
                </c:pt>
                <c:pt idx="872">
                  <c:v>208.59193200000001</c:v>
                </c:pt>
                <c:pt idx="873">
                  <c:v>208.830243</c:v>
                </c:pt>
                <c:pt idx="874">
                  <c:v>209.07169099999999</c:v>
                </c:pt>
                <c:pt idx="875">
                  <c:v>209.310697</c:v>
                </c:pt>
                <c:pt idx="876">
                  <c:v>209.55171000000001</c:v>
                </c:pt>
                <c:pt idx="877">
                  <c:v>209.79259999999999</c:v>
                </c:pt>
                <c:pt idx="878">
                  <c:v>210.03367299999999</c:v>
                </c:pt>
                <c:pt idx="879">
                  <c:v>210.27327199999999</c:v>
                </c:pt>
                <c:pt idx="880">
                  <c:v>210.51326</c:v>
                </c:pt>
                <c:pt idx="881">
                  <c:v>210.755877</c:v>
                </c:pt>
                <c:pt idx="882">
                  <c:v>210.98584700000001</c:v>
                </c:pt>
                <c:pt idx="883">
                  <c:v>211.22617199999999</c:v>
                </c:pt>
                <c:pt idx="884">
                  <c:v>211.46836099999999</c:v>
                </c:pt>
                <c:pt idx="885">
                  <c:v>211.71021999999999</c:v>
                </c:pt>
                <c:pt idx="886">
                  <c:v>211.94839099999999</c:v>
                </c:pt>
                <c:pt idx="887">
                  <c:v>212.18831700000001</c:v>
                </c:pt>
                <c:pt idx="888">
                  <c:v>212.42642000000001</c:v>
                </c:pt>
                <c:pt idx="889">
                  <c:v>212.665536</c:v>
                </c:pt>
                <c:pt idx="890">
                  <c:v>212.904854</c:v>
                </c:pt>
                <c:pt idx="891">
                  <c:v>213.14397199999999</c:v>
                </c:pt>
                <c:pt idx="892">
                  <c:v>213.38108700000001</c:v>
                </c:pt>
                <c:pt idx="893">
                  <c:v>213.621892</c:v>
                </c:pt>
                <c:pt idx="894">
                  <c:v>213.86286699999999</c:v>
                </c:pt>
                <c:pt idx="895">
                  <c:v>214.10192000000001</c:v>
                </c:pt>
                <c:pt idx="896">
                  <c:v>214.342848</c:v>
                </c:pt>
                <c:pt idx="897">
                  <c:v>214.58184</c:v>
                </c:pt>
                <c:pt idx="898">
                  <c:v>214.82008999999999</c:v>
                </c:pt>
                <c:pt idx="899">
                  <c:v>215.06010900000001</c:v>
                </c:pt>
                <c:pt idx="900">
                  <c:v>215.298957</c:v>
                </c:pt>
                <c:pt idx="901">
                  <c:v>215.53870599999999</c:v>
                </c:pt>
                <c:pt idx="902">
                  <c:v>215.77787499999999</c:v>
                </c:pt>
                <c:pt idx="903">
                  <c:v>216.01867100000001</c:v>
                </c:pt>
                <c:pt idx="904">
                  <c:v>216.25627600000001</c:v>
                </c:pt>
                <c:pt idx="905">
                  <c:v>216.49871300000001</c:v>
                </c:pt>
                <c:pt idx="906">
                  <c:v>216.737672</c:v>
                </c:pt>
                <c:pt idx="907">
                  <c:v>216.97658200000001</c:v>
                </c:pt>
                <c:pt idx="908">
                  <c:v>217.21643800000001</c:v>
                </c:pt>
                <c:pt idx="909">
                  <c:v>217.44502399999999</c:v>
                </c:pt>
                <c:pt idx="910">
                  <c:v>217.68515600000001</c:v>
                </c:pt>
                <c:pt idx="911">
                  <c:v>217.92528999999999</c:v>
                </c:pt>
                <c:pt idx="912">
                  <c:v>218.16540800000001</c:v>
                </c:pt>
                <c:pt idx="913">
                  <c:v>218.405305</c:v>
                </c:pt>
                <c:pt idx="914">
                  <c:v>218.64525599999999</c:v>
                </c:pt>
                <c:pt idx="915">
                  <c:v>218.887799</c:v>
                </c:pt>
                <c:pt idx="916">
                  <c:v>219.12892199999999</c:v>
                </c:pt>
                <c:pt idx="917">
                  <c:v>219.35868099999999</c:v>
                </c:pt>
                <c:pt idx="918">
                  <c:v>219.59993499999999</c:v>
                </c:pt>
                <c:pt idx="919">
                  <c:v>219.84089599999999</c:v>
                </c:pt>
                <c:pt idx="920">
                  <c:v>220.08109400000001</c:v>
                </c:pt>
                <c:pt idx="921">
                  <c:v>220.32102699999999</c:v>
                </c:pt>
                <c:pt idx="922">
                  <c:v>220.56197599999999</c:v>
                </c:pt>
                <c:pt idx="923">
                  <c:v>220.80171899999999</c:v>
                </c:pt>
                <c:pt idx="924">
                  <c:v>221.04258200000001</c:v>
                </c:pt>
                <c:pt idx="925">
                  <c:v>221.282115</c:v>
                </c:pt>
                <c:pt idx="926">
                  <c:v>221.51169100000001</c:v>
                </c:pt>
                <c:pt idx="927">
                  <c:v>221.75275099999999</c:v>
                </c:pt>
                <c:pt idx="928">
                  <c:v>221.99302499999999</c:v>
                </c:pt>
                <c:pt idx="929">
                  <c:v>222.23309599999999</c:v>
                </c:pt>
                <c:pt idx="930">
                  <c:v>222.47130999999999</c:v>
                </c:pt>
                <c:pt idx="931">
                  <c:v>222.711085</c:v>
                </c:pt>
                <c:pt idx="932">
                  <c:v>222.95112</c:v>
                </c:pt>
                <c:pt idx="933">
                  <c:v>223.191045</c:v>
                </c:pt>
                <c:pt idx="934">
                  <c:v>223.43181799999999</c:v>
                </c:pt>
                <c:pt idx="935">
                  <c:v>223.670793</c:v>
                </c:pt>
                <c:pt idx="936">
                  <c:v>223.90912499999999</c:v>
                </c:pt>
                <c:pt idx="937">
                  <c:v>224.14909</c:v>
                </c:pt>
                <c:pt idx="938">
                  <c:v>224.38911999999999</c:v>
                </c:pt>
                <c:pt idx="939">
                  <c:v>224.62714700000001</c:v>
                </c:pt>
                <c:pt idx="940">
                  <c:v>224.86524900000001</c:v>
                </c:pt>
                <c:pt idx="941">
                  <c:v>225.10329300000001</c:v>
                </c:pt>
                <c:pt idx="942">
                  <c:v>225.343243</c:v>
                </c:pt>
                <c:pt idx="943">
                  <c:v>225.58309199999999</c:v>
                </c:pt>
                <c:pt idx="944">
                  <c:v>225.82395299999999</c:v>
                </c:pt>
                <c:pt idx="945">
                  <c:v>226.05260799999999</c:v>
                </c:pt>
                <c:pt idx="946">
                  <c:v>226.29364799999999</c:v>
                </c:pt>
                <c:pt idx="947">
                  <c:v>226.534606</c:v>
                </c:pt>
                <c:pt idx="948">
                  <c:v>226.77394100000001</c:v>
                </c:pt>
                <c:pt idx="949">
                  <c:v>227.01393899999999</c:v>
                </c:pt>
                <c:pt idx="950">
                  <c:v>227.254682</c:v>
                </c:pt>
                <c:pt idx="951">
                  <c:v>227.494407</c:v>
                </c:pt>
                <c:pt idx="952">
                  <c:v>227.73433</c:v>
                </c:pt>
                <c:pt idx="953">
                  <c:v>227.97426100000001</c:v>
                </c:pt>
                <c:pt idx="954">
                  <c:v>228.214314</c:v>
                </c:pt>
                <c:pt idx="955">
                  <c:v>228.47065699999999</c:v>
                </c:pt>
                <c:pt idx="956">
                  <c:v>228.711581</c:v>
                </c:pt>
                <c:pt idx="957">
                  <c:v>228.94023799999999</c:v>
                </c:pt>
                <c:pt idx="958">
                  <c:v>229.179677</c:v>
                </c:pt>
                <c:pt idx="959">
                  <c:v>229.420759</c:v>
                </c:pt>
                <c:pt idx="960">
                  <c:v>229.661823</c:v>
                </c:pt>
                <c:pt idx="961">
                  <c:v>229.90290899999999</c:v>
                </c:pt>
                <c:pt idx="962">
                  <c:v>230.14139</c:v>
                </c:pt>
                <c:pt idx="963">
                  <c:v>230.380741</c:v>
                </c:pt>
                <c:pt idx="964">
                  <c:v>230.61921000000001</c:v>
                </c:pt>
                <c:pt idx="965">
                  <c:v>230.85912500000001</c:v>
                </c:pt>
                <c:pt idx="966">
                  <c:v>231.10117299999999</c:v>
                </c:pt>
                <c:pt idx="967">
                  <c:v>231.34117800000001</c:v>
                </c:pt>
                <c:pt idx="968">
                  <c:v>231.57924600000001</c:v>
                </c:pt>
                <c:pt idx="969">
                  <c:v>231.81067899999999</c:v>
                </c:pt>
                <c:pt idx="970">
                  <c:v>232.049339</c:v>
                </c:pt>
                <c:pt idx="971">
                  <c:v>232.29970800000001</c:v>
                </c:pt>
                <c:pt idx="972">
                  <c:v>232.53883500000001</c:v>
                </c:pt>
                <c:pt idx="973">
                  <c:v>232.777759</c:v>
                </c:pt>
                <c:pt idx="974">
                  <c:v>233.016031</c:v>
                </c:pt>
                <c:pt idx="975">
                  <c:v>233.246319</c:v>
                </c:pt>
                <c:pt idx="976">
                  <c:v>233.485615</c:v>
                </c:pt>
                <c:pt idx="977">
                  <c:v>233.73520199999999</c:v>
                </c:pt>
                <c:pt idx="978">
                  <c:v>233.973365</c:v>
                </c:pt>
                <c:pt idx="979">
                  <c:v>234.204779</c:v>
                </c:pt>
                <c:pt idx="980">
                  <c:v>234.44598099999999</c:v>
                </c:pt>
                <c:pt idx="981">
                  <c:v>234.68580700000001</c:v>
                </c:pt>
                <c:pt idx="982">
                  <c:v>234.92686900000001</c:v>
                </c:pt>
                <c:pt idx="983">
                  <c:v>235.167935</c:v>
                </c:pt>
                <c:pt idx="984">
                  <c:v>235.40898899999999</c:v>
                </c:pt>
                <c:pt idx="985">
                  <c:v>235.63843700000001</c:v>
                </c:pt>
                <c:pt idx="986">
                  <c:v>235.879772</c:v>
                </c:pt>
                <c:pt idx="987">
                  <c:v>236.11826600000001</c:v>
                </c:pt>
                <c:pt idx="988">
                  <c:v>236.357755</c:v>
                </c:pt>
                <c:pt idx="989">
                  <c:v>236.596971</c:v>
                </c:pt>
                <c:pt idx="990">
                  <c:v>236.83610100000001</c:v>
                </c:pt>
                <c:pt idx="991">
                  <c:v>237.076187</c:v>
                </c:pt>
                <c:pt idx="992">
                  <c:v>237.314378</c:v>
                </c:pt>
                <c:pt idx="993">
                  <c:v>237.55362199999999</c:v>
                </c:pt>
                <c:pt idx="994">
                  <c:v>237.79203200000001</c:v>
                </c:pt>
                <c:pt idx="995">
                  <c:v>238.03210899999999</c:v>
                </c:pt>
                <c:pt idx="996">
                  <c:v>238.27024399999999</c:v>
                </c:pt>
                <c:pt idx="997">
                  <c:v>238.50957299999999</c:v>
                </c:pt>
                <c:pt idx="998">
                  <c:v>238.748955</c:v>
                </c:pt>
                <c:pt idx="999">
                  <c:v>238.988992</c:v>
                </c:pt>
                <c:pt idx="1000">
                  <c:v>239.22636600000001</c:v>
                </c:pt>
                <c:pt idx="1001">
                  <c:v>239.46444500000001</c:v>
                </c:pt>
                <c:pt idx="1002">
                  <c:v>239.70371800000001</c:v>
                </c:pt>
                <c:pt idx="1003">
                  <c:v>239.94204999999999</c:v>
                </c:pt>
                <c:pt idx="1004">
                  <c:v>240.18153699999999</c:v>
                </c:pt>
                <c:pt idx="1005">
                  <c:v>240.42327299999999</c:v>
                </c:pt>
                <c:pt idx="1006">
                  <c:v>240.662666</c:v>
                </c:pt>
                <c:pt idx="1007">
                  <c:v>240.90193600000001</c:v>
                </c:pt>
                <c:pt idx="1008">
                  <c:v>241.14034899999999</c:v>
                </c:pt>
                <c:pt idx="1009">
                  <c:v>241.380326</c:v>
                </c:pt>
                <c:pt idx="1010">
                  <c:v>241.62042299999999</c:v>
                </c:pt>
                <c:pt idx="1011">
                  <c:v>241.86033499999999</c:v>
                </c:pt>
                <c:pt idx="1012">
                  <c:v>242.10156799999999</c:v>
                </c:pt>
                <c:pt idx="1013">
                  <c:v>242.341408</c:v>
                </c:pt>
                <c:pt idx="1014">
                  <c:v>242.581188</c:v>
                </c:pt>
                <c:pt idx="1015">
                  <c:v>242.82189700000001</c:v>
                </c:pt>
                <c:pt idx="1016">
                  <c:v>243.06098600000001</c:v>
                </c:pt>
                <c:pt idx="1017">
                  <c:v>243.29933</c:v>
                </c:pt>
                <c:pt idx="1018">
                  <c:v>243.53736599999999</c:v>
                </c:pt>
                <c:pt idx="1019">
                  <c:v>243.77534700000001</c:v>
                </c:pt>
                <c:pt idx="1020">
                  <c:v>244.01524599999999</c:v>
                </c:pt>
                <c:pt idx="1021">
                  <c:v>244.24471199999999</c:v>
                </c:pt>
                <c:pt idx="1022">
                  <c:v>244.494292</c:v>
                </c:pt>
                <c:pt idx="1023">
                  <c:v>244.72385499999999</c:v>
                </c:pt>
                <c:pt idx="1024">
                  <c:v>244.96230800000001</c:v>
                </c:pt>
                <c:pt idx="1025">
                  <c:v>245.201618</c:v>
                </c:pt>
                <c:pt idx="1026">
                  <c:v>245.451099</c:v>
                </c:pt>
                <c:pt idx="1027">
                  <c:v>245.680542</c:v>
                </c:pt>
                <c:pt idx="1028">
                  <c:v>245.91996399999999</c:v>
                </c:pt>
                <c:pt idx="1029">
                  <c:v>246.16968</c:v>
                </c:pt>
                <c:pt idx="1030">
                  <c:v>246.40896599999999</c:v>
                </c:pt>
                <c:pt idx="1031">
                  <c:v>246.64693199999999</c:v>
                </c:pt>
                <c:pt idx="1032">
                  <c:v>246.88596899999999</c:v>
                </c:pt>
                <c:pt idx="1033">
                  <c:v>247.12581800000001</c:v>
                </c:pt>
                <c:pt idx="1034">
                  <c:v>247.354423</c:v>
                </c:pt>
                <c:pt idx="1035">
                  <c:v>247.59619799999999</c:v>
                </c:pt>
                <c:pt idx="1036">
                  <c:v>247.836242</c:v>
                </c:pt>
                <c:pt idx="1037">
                  <c:v>248.07625400000001</c:v>
                </c:pt>
                <c:pt idx="1038">
                  <c:v>248.31615600000001</c:v>
                </c:pt>
                <c:pt idx="1039">
                  <c:v>248.55690000000001</c:v>
                </c:pt>
                <c:pt idx="1040">
                  <c:v>248.79786799999999</c:v>
                </c:pt>
                <c:pt idx="1041">
                  <c:v>249.038803</c:v>
                </c:pt>
                <c:pt idx="1042">
                  <c:v>249.27955</c:v>
                </c:pt>
                <c:pt idx="1043">
                  <c:v>249.50818100000001</c:v>
                </c:pt>
                <c:pt idx="1044">
                  <c:v>249.74760599999999</c:v>
                </c:pt>
                <c:pt idx="1045">
                  <c:v>249.98698200000001</c:v>
                </c:pt>
                <c:pt idx="1046">
                  <c:v>250.22632999999999</c:v>
                </c:pt>
                <c:pt idx="1047">
                  <c:v>250.467623</c:v>
                </c:pt>
                <c:pt idx="1048">
                  <c:v>250.708913</c:v>
                </c:pt>
                <c:pt idx="1049">
                  <c:v>250.94902999999999</c:v>
                </c:pt>
                <c:pt idx="1050">
                  <c:v>251.189109</c:v>
                </c:pt>
                <c:pt idx="1051">
                  <c:v>251.42908600000001</c:v>
                </c:pt>
                <c:pt idx="1052">
                  <c:v>251.66914</c:v>
                </c:pt>
                <c:pt idx="1053">
                  <c:v>251.89895100000001</c:v>
                </c:pt>
                <c:pt idx="1054">
                  <c:v>252.138361</c:v>
                </c:pt>
                <c:pt idx="1055">
                  <c:v>252.379604</c:v>
                </c:pt>
                <c:pt idx="1056">
                  <c:v>252.61806899999999</c:v>
                </c:pt>
                <c:pt idx="1057">
                  <c:v>252.85800699999999</c:v>
                </c:pt>
                <c:pt idx="1058">
                  <c:v>253.09826699999999</c:v>
                </c:pt>
                <c:pt idx="1059">
                  <c:v>253.340115</c:v>
                </c:pt>
                <c:pt idx="1060">
                  <c:v>253.580106</c:v>
                </c:pt>
                <c:pt idx="1061">
                  <c:v>253.82091700000001</c:v>
                </c:pt>
                <c:pt idx="1062">
                  <c:v>254.05906899999999</c:v>
                </c:pt>
                <c:pt idx="1063">
                  <c:v>254.297754</c:v>
                </c:pt>
                <c:pt idx="1064">
                  <c:v>254.53686999999999</c:v>
                </c:pt>
                <c:pt idx="1065">
                  <c:v>254.77572699999999</c:v>
                </c:pt>
                <c:pt idx="1066">
                  <c:v>255.016672</c:v>
                </c:pt>
                <c:pt idx="1067">
                  <c:v>255.256215</c:v>
                </c:pt>
                <c:pt idx="1068">
                  <c:v>255.49606800000001</c:v>
                </c:pt>
                <c:pt idx="1069">
                  <c:v>255.725673</c:v>
                </c:pt>
                <c:pt idx="1070">
                  <c:v>255.96695500000001</c:v>
                </c:pt>
                <c:pt idx="1071">
                  <c:v>256.206031</c:v>
                </c:pt>
                <c:pt idx="1072">
                  <c:v>256.446191</c:v>
                </c:pt>
                <c:pt idx="1073">
                  <c:v>256.68614000000002</c:v>
                </c:pt>
                <c:pt idx="1074">
                  <c:v>256.92895700000003</c:v>
                </c:pt>
                <c:pt idx="1075">
                  <c:v>257.16857199999998</c:v>
                </c:pt>
                <c:pt idx="1076">
                  <c:v>257.40828499999998</c:v>
                </c:pt>
                <c:pt idx="1077">
                  <c:v>257.63775600000002</c:v>
                </c:pt>
                <c:pt idx="1078">
                  <c:v>257.876082</c:v>
                </c:pt>
                <c:pt idx="1079">
                  <c:v>258.116219</c:v>
                </c:pt>
                <c:pt idx="1080">
                  <c:v>258.35564900000003</c:v>
                </c:pt>
                <c:pt idx="1081">
                  <c:v>258.59494000000001</c:v>
                </c:pt>
                <c:pt idx="1082">
                  <c:v>258.83210100000002</c:v>
                </c:pt>
                <c:pt idx="1083">
                  <c:v>259.07227599999999</c:v>
                </c:pt>
                <c:pt idx="1084">
                  <c:v>259.31167399999998</c:v>
                </c:pt>
                <c:pt idx="1085">
                  <c:v>259.55001800000002</c:v>
                </c:pt>
                <c:pt idx="1086">
                  <c:v>259.78825000000001</c:v>
                </c:pt>
                <c:pt idx="1087">
                  <c:v>260.028344</c:v>
                </c:pt>
                <c:pt idx="1088">
                  <c:v>260.26822800000002</c:v>
                </c:pt>
                <c:pt idx="1089">
                  <c:v>260.51271200000002</c:v>
                </c:pt>
                <c:pt idx="1090">
                  <c:v>260.75372700000003</c:v>
                </c:pt>
                <c:pt idx="1091">
                  <c:v>260.99470500000001</c:v>
                </c:pt>
                <c:pt idx="1092">
                  <c:v>261.23387400000001</c:v>
                </c:pt>
                <c:pt idx="1093">
                  <c:v>261.47285799999997</c:v>
                </c:pt>
                <c:pt idx="1094">
                  <c:v>261.71190000000001</c:v>
                </c:pt>
                <c:pt idx="1095">
                  <c:v>261.95277599999997</c:v>
                </c:pt>
                <c:pt idx="1096">
                  <c:v>262.19107100000002</c:v>
                </c:pt>
                <c:pt idx="1097">
                  <c:v>262.43174499999998</c:v>
                </c:pt>
                <c:pt idx="1098">
                  <c:v>262.670547</c:v>
                </c:pt>
                <c:pt idx="1099">
                  <c:v>262.90179000000001</c:v>
                </c:pt>
                <c:pt idx="1100">
                  <c:v>263.15126299999997</c:v>
                </c:pt>
                <c:pt idx="1101">
                  <c:v>263.38807200000002</c:v>
                </c:pt>
                <c:pt idx="1102">
                  <c:v>263.62624199999999</c:v>
                </c:pt>
                <c:pt idx="1103">
                  <c:v>263.864261</c:v>
                </c:pt>
                <c:pt idx="1104">
                  <c:v>264.10430600000001</c:v>
                </c:pt>
                <c:pt idx="1105">
                  <c:v>264.33578599999998</c:v>
                </c:pt>
                <c:pt idx="1106">
                  <c:v>264.57698299999998</c:v>
                </c:pt>
                <c:pt idx="1107">
                  <c:v>264.81600200000003</c:v>
                </c:pt>
                <c:pt idx="1108">
                  <c:v>265.05615799999998</c:v>
                </c:pt>
                <c:pt idx="1109">
                  <c:v>265.29865699999999</c:v>
                </c:pt>
                <c:pt idx="1110">
                  <c:v>265.53976299999999</c:v>
                </c:pt>
                <c:pt idx="1111">
                  <c:v>265.78068400000001</c:v>
                </c:pt>
                <c:pt idx="1112">
                  <c:v>266.01068400000003</c:v>
                </c:pt>
                <c:pt idx="1113">
                  <c:v>266.25158699999997</c:v>
                </c:pt>
                <c:pt idx="1114">
                  <c:v>266.49285400000002</c:v>
                </c:pt>
                <c:pt idx="1115">
                  <c:v>266.73120999999998</c:v>
                </c:pt>
                <c:pt idx="1116">
                  <c:v>266.97140400000001</c:v>
                </c:pt>
                <c:pt idx="1117">
                  <c:v>267.21315700000002</c:v>
                </c:pt>
                <c:pt idx="1118">
                  <c:v>267.45588800000002</c:v>
                </c:pt>
                <c:pt idx="1119">
                  <c:v>267.69672700000001</c:v>
                </c:pt>
                <c:pt idx="1120">
                  <c:v>267.93597299999999</c:v>
                </c:pt>
                <c:pt idx="1121">
                  <c:v>268.16487899999998</c:v>
                </c:pt>
                <c:pt idx="1122">
                  <c:v>268.40330999999998</c:v>
                </c:pt>
                <c:pt idx="1123">
                  <c:v>268.64454899999998</c:v>
                </c:pt>
                <c:pt idx="1124">
                  <c:v>268.88561299999998</c:v>
                </c:pt>
                <c:pt idx="1125">
                  <c:v>269.124844</c:v>
                </c:pt>
                <c:pt idx="1126">
                  <c:v>269.36322799999999</c:v>
                </c:pt>
                <c:pt idx="1127">
                  <c:v>269.60266000000001</c:v>
                </c:pt>
                <c:pt idx="1128">
                  <c:v>269.84130399999998</c:v>
                </c:pt>
                <c:pt idx="1129">
                  <c:v>270.08073000000002</c:v>
                </c:pt>
                <c:pt idx="1130">
                  <c:v>270.31988899999999</c:v>
                </c:pt>
                <c:pt idx="1131">
                  <c:v>270.55805099999998</c:v>
                </c:pt>
                <c:pt idx="1132">
                  <c:v>270.79821600000002</c:v>
                </c:pt>
                <c:pt idx="1133">
                  <c:v>271.03828399999998</c:v>
                </c:pt>
                <c:pt idx="1134">
                  <c:v>271.27816300000001</c:v>
                </c:pt>
                <c:pt idx="1135">
                  <c:v>271.51895300000001</c:v>
                </c:pt>
                <c:pt idx="1136">
                  <c:v>271.75887299999999</c:v>
                </c:pt>
                <c:pt idx="1137">
                  <c:v>271.99976500000002</c:v>
                </c:pt>
                <c:pt idx="1138">
                  <c:v>272.238991</c:v>
                </c:pt>
                <c:pt idx="1139">
                  <c:v>272.47867100000002</c:v>
                </c:pt>
                <c:pt idx="1140">
                  <c:v>272.717758</c:v>
                </c:pt>
                <c:pt idx="1141">
                  <c:v>272.95677599999999</c:v>
                </c:pt>
                <c:pt idx="1142">
                  <c:v>273.195155</c:v>
                </c:pt>
                <c:pt idx="1143">
                  <c:v>273.435069</c:v>
                </c:pt>
                <c:pt idx="1144">
                  <c:v>273.67505599999998</c:v>
                </c:pt>
                <c:pt idx="1145">
                  <c:v>273.91505100000001</c:v>
                </c:pt>
                <c:pt idx="1146">
                  <c:v>274.155936</c:v>
                </c:pt>
                <c:pt idx="1147">
                  <c:v>274.38437099999999</c:v>
                </c:pt>
                <c:pt idx="1148">
                  <c:v>274.62442299999998</c:v>
                </c:pt>
                <c:pt idx="1149">
                  <c:v>274.86365599999999</c:v>
                </c:pt>
                <c:pt idx="1150">
                  <c:v>275.10211800000002</c:v>
                </c:pt>
                <c:pt idx="1151">
                  <c:v>275.34007500000001</c:v>
                </c:pt>
                <c:pt idx="1152">
                  <c:v>275.58005100000003</c:v>
                </c:pt>
                <c:pt idx="1153">
                  <c:v>275.82094899999998</c:v>
                </c:pt>
                <c:pt idx="1154">
                  <c:v>276.058245</c:v>
                </c:pt>
                <c:pt idx="1155">
                  <c:v>276.29803399999997</c:v>
                </c:pt>
                <c:pt idx="1156">
                  <c:v>276.536362</c:v>
                </c:pt>
                <c:pt idx="1157">
                  <c:v>276.77558199999999</c:v>
                </c:pt>
                <c:pt idx="1158">
                  <c:v>277.01667500000002</c:v>
                </c:pt>
                <c:pt idx="1159">
                  <c:v>277.255539</c:v>
                </c:pt>
                <c:pt idx="1160">
                  <c:v>277.49483500000002</c:v>
                </c:pt>
                <c:pt idx="1161">
                  <c:v>277.73577999999998</c:v>
                </c:pt>
                <c:pt idx="1162">
                  <c:v>277.97409299999998</c:v>
                </c:pt>
                <c:pt idx="1163">
                  <c:v>278.21403800000002</c:v>
                </c:pt>
                <c:pt idx="1164">
                  <c:v>278.45402000000001</c:v>
                </c:pt>
                <c:pt idx="1165">
                  <c:v>278.692904</c:v>
                </c:pt>
                <c:pt idx="1166">
                  <c:v>278.933986</c:v>
                </c:pt>
                <c:pt idx="1167">
                  <c:v>279.17386299999998</c:v>
                </c:pt>
                <c:pt idx="1168">
                  <c:v>279.41294799999997</c:v>
                </c:pt>
                <c:pt idx="1169">
                  <c:v>279.65275500000001</c:v>
                </c:pt>
                <c:pt idx="1170">
                  <c:v>279.89359899999999</c:v>
                </c:pt>
                <c:pt idx="1171">
                  <c:v>280.13501000000002</c:v>
                </c:pt>
                <c:pt idx="1172">
                  <c:v>280.364712</c:v>
                </c:pt>
                <c:pt idx="1173">
                  <c:v>280.60584999999998</c:v>
                </c:pt>
                <c:pt idx="1174">
                  <c:v>280.846947</c:v>
                </c:pt>
                <c:pt idx="1175">
                  <c:v>281.08692400000001</c:v>
                </c:pt>
                <c:pt idx="1176">
                  <c:v>281.32786599999997</c:v>
                </c:pt>
                <c:pt idx="1177">
                  <c:v>281.56858899999997</c:v>
                </c:pt>
                <c:pt idx="1178">
                  <c:v>281.80838999999997</c:v>
                </c:pt>
                <c:pt idx="1179">
                  <c:v>282.04843699999998</c:v>
                </c:pt>
                <c:pt idx="1180">
                  <c:v>282.288162</c:v>
                </c:pt>
                <c:pt idx="1181">
                  <c:v>282.51767000000001</c:v>
                </c:pt>
                <c:pt idx="1182">
                  <c:v>282.75873999999999</c:v>
                </c:pt>
                <c:pt idx="1183">
                  <c:v>282.99779100000001</c:v>
                </c:pt>
                <c:pt idx="1184">
                  <c:v>283.23613999999998</c:v>
                </c:pt>
                <c:pt idx="1185">
                  <c:v>283.48654599999998</c:v>
                </c:pt>
                <c:pt idx="1186">
                  <c:v>283.72433599999999</c:v>
                </c:pt>
                <c:pt idx="1187">
                  <c:v>283.95580699999999</c:v>
                </c:pt>
                <c:pt idx="1188">
                  <c:v>284.19427000000002</c:v>
                </c:pt>
                <c:pt idx="1189">
                  <c:v>284.43240100000003</c:v>
                </c:pt>
                <c:pt idx="1190">
                  <c:v>284.67168299999997</c:v>
                </c:pt>
                <c:pt idx="1191">
                  <c:v>284.91008399999998</c:v>
                </c:pt>
                <c:pt idx="1192">
                  <c:v>285.15017499999999</c:v>
                </c:pt>
                <c:pt idx="1193">
                  <c:v>285.39089000000001</c:v>
                </c:pt>
                <c:pt idx="1194">
                  <c:v>285.629186</c:v>
                </c:pt>
                <c:pt idx="1195">
                  <c:v>285.86719900000003</c:v>
                </c:pt>
                <c:pt idx="1196">
                  <c:v>286.10656999999998</c:v>
                </c:pt>
                <c:pt idx="1197">
                  <c:v>286.34571199999999</c:v>
                </c:pt>
                <c:pt idx="1198">
                  <c:v>286.59518700000001</c:v>
                </c:pt>
                <c:pt idx="1199">
                  <c:v>286.82476400000002</c:v>
                </c:pt>
                <c:pt idx="1200">
                  <c:v>287.06311799999997</c:v>
                </c:pt>
                <c:pt idx="1201">
                  <c:v>287.305768</c:v>
                </c:pt>
                <c:pt idx="1202">
                  <c:v>287.54680200000001</c:v>
                </c:pt>
                <c:pt idx="1203">
                  <c:v>287.78768500000001</c:v>
                </c:pt>
                <c:pt idx="1204">
                  <c:v>288.02887500000003</c:v>
                </c:pt>
                <c:pt idx="1205">
                  <c:v>288.269566</c:v>
                </c:pt>
                <c:pt idx="1206">
                  <c:v>288.51030700000001</c:v>
                </c:pt>
                <c:pt idx="1207">
                  <c:v>288.75021700000002</c:v>
                </c:pt>
                <c:pt idx="1208">
                  <c:v>288.979061</c:v>
                </c:pt>
                <c:pt idx="1209">
                  <c:v>289.21917400000001</c:v>
                </c:pt>
                <c:pt idx="1210">
                  <c:v>289.459272</c:v>
                </c:pt>
                <c:pt idx="1211">
                  <c:v>289.69915200000003</c:v>
                </c:pt>
                <c:pt idx="1212">
                  <c:v>289.93919</c:v>
                </c:pt>
                <c:pt idx="1213">
                  <c:v>290.179213</c:v>
                </c:pt>
                <c:pt idx="1214">
                  <c:v>290.41927800000002</c:v>
                </c:pt>
                <c:pt idx="1215">
                  <c:v>290.65903200000002</c:v>
                </c:pt>
                <c:pt idx="1216">
                  <c:v>290.89998300000002</c:v>
                </c:pt>
                <c:pt idx="1217">
                  <c:v>291.128691</c:v>
                </c:pt>
                <c:pt idx="1218">
                  <c:v>291.36706400000003</c:v>
                </c:pt>
                <c:pt idx="1219">
                  <c:v>291.60711600000002</c:v>
                </c:pt>
                <c:pt idx="1220">
                  <c:v>291.84716300000002</c:v>
                </c:pt>
                <c:pt idx="1221">
                  <c:v>292.08724999999998</c:v>
                </c:pt>
                <c:pt idx="1222">
                  <c:v>292.32730099999998</c:v>
                </c:pt>
                <c:pt idx="1223">
                  <c:v>292.567341</c:v>
                </c:pt>
                <c:pt idx="1224">
                  <c:v>292.807433</c:v>
                </c:pt>
                <c:pt idx="1225">
                  <c:v>293.04728499999999</c:v>
                </c:pt>
                <c:pt idx="1226">
                  <c:v>293.28799700000002</c:v>
                </c:pt>
                <c:pt idx="1227">
                  <c:v>293.52503899999999</c:v>
                </c:pt>
                <c:pt idx="1228">
                  <c:v>293.76502699999998</c:v>
                </c:pt>
                <c:pt idx="1229">
                  <c:v>293.994775</c:v>
                </c:pt>
                <c:pt idx="1230">
                  <c:v>294.23521399999998</c:v>
                </c:pt>
                <c:pt idx="1231">
                  <c:v>294.47705999999999</c:v>
                </c:pt>
                <c:pt idx="1232">
                  <c:v>294.71796399999999</c:v>
                </c:pt>
                <c:pt idx="1233">
                  <c:v>294.95792899999998</c:v>
                </c:pt>
                <c:pt idx="1234">
                  <c:v>295.198038</c:v>
                </c:pt>
                <c:pt idx="1235">
                  <c:v>295.43885399999999</c:v>
                </c:pt>
                <c:pt idx="1236">
                  <c:v>295.677029</c:v>
                </c:pt>
                <c:pt idx="1237">
                  <c:v>295.91703699999999</c:v>
                </c:pt>
                <c:pt idx="1238">
                  <c:v>296.14581900000002</c:v>
                </c:pt>
                <c:pt idx="1239">
                  <c:v>296.38588099999998</c:v>
                </c:pt>
                <c:pt idx="1240">
                  <c:v>296.61134299999998</c:v>
                </c:pt>
                <c:pt idx="1241">
                  <c:v>296.85298599999999</c:v>
                </c:pt>
                <c:pt idx="1242">
                  <c:v>297.090104</c:v>
                </c:pt>
                <c:pt idx="1243">
                  <c:v>297.32811099999998</c:v>
                </c:pt>
                <c:pt idx="1244">
                  <c:v>297.56622299999998</c:v>
                </c:pt>
                <c:pt idx="1245">
                  <c:v>297.80692299999998</c:v>
                </c:pt>
                <c:pt idx="1246">
                  <c:v>298.04523999999998</c:v>
                </c:pt>
                <c:pt idx="1247">
                  <c:v>298.28772199999997</c:v>
                </c:pt>
                <c:pt idx="1248">
                  <c:v>298.526903</c:v>
                </c:pt>
                <c:pt idx="1249">
                  <c:v>298.76788399999998</c:v>
                </c:pt>
                <c:pt idx="1250">
                  <c:v>299.00615499999998</c:v>
                </c:pt>
                <c:pt idx="1251">
                  <c:v>299.24673100000001</c:v>
                </c:pt>
                <c:pt idx="1252">
                  <c:v>299.48572999999999</c:v>
                </c:pt>
                <c:pt idx="1253">
                  <c:v>299.724695</c:v>
                </c:pt>
                <c:pt idx="1254">
                  <c:v>299.963998</c:v>
                </c:pt>
                <c:pt idx="1255">
                  <c:v>300.20379500000001</c:v>
                </c:pt>
                <c:pt idx="1256">
                  <c:v>300.44453299999998</c:v>
                </c:pt>
                <c:pt idx="1257">
                  <c:v>300.68695000000002</c:v>
                </c:pt>
                <c:pt idx="1258">
                  <c:v>300.92666300000002</c:v>
                </c:pt>
                <c:pt idx="1259">
                  <c:v>301.15517399999999</c:v>
                </c:pt>
                <c:pt idx="1260">
                  <c:v>301.395309</c:v>
                </c:pt>
                <c:pt idx="1261">
                  <c:v>301.635243</c:v>
                </c:pt>
                <c:pt idx="1262">
                  <c:v>301.87515300000001</c:v>
                </c:pt>
                <c:pt idx="1263">
                  <c:v>302.11778600000002</c:v>
                </c:pt>
                <c:pt idx="1264">
                  <c:v>302.35864199999997</c:v>
                </c:pt>
                <c:pt idx="1265">
                  <c:v>302.59827899999999</c:v>
                </c:pt>
                <c:pt idx="1266">
                  <c:v>302.83626199999998</c:v>
                </c:pt>
                <c:pt idx="1267">
                  <c:v>303.07422100000002</c:v>
                </c:pt>
                <c:pt idx="1268">
                  <c:v>303.31499700000001</c:v>
                </c:pt>
                <c:pt idx="1269">
                  <c:v>303.553405</c:v>
                </c:pt>
                <c:pt idx="1270">
                  <c:v>303.78480999999999</c:v>
                </c:pt>
                <c:pt idx="1271">
                  <c:v>304.02327400000001</c:v>
                </c:pt>
                <c:pt idx="1272">
                  <c:v>304.26334500000002</c:v>
                </c:pt>
                <c:pt idx="1273">
                  <c:v>304.50325500000002</c:v>
                </c:pt>
                <c:pt idx="1274">
                  <c:v>304.74767400000002</c:v>
                </c:pt>
                <c:pt idx="1275">
                  <c:v>304.98666400000002</c:v>
                </c:pt>
                <c:pt idx="1276">
                  <c:v>305.225865</c:v>
                </c:pt>
                <c:pt idx="1277">
                  <c:v>305.46495199999998</c:v>
                </c:pt>
                <c:pt idx="1278">
                  <c:v>305.70473299999998</c:v>
                </c:pt>
                <c:pt idx="1279">
                  <c:v>305.94391999999999</c:v>
                </c:pt>
                <c:pt idx="1280">
                  <c:v>306.18220600000001</c:v>
                </c:pt>
                <c:pt idx="1281">
                  <c:v>306.42477100000002</c:v>
                </c:pt>
                <c:pt idx="1282">
                  <c:v>306.66565500000002</c:v>
                </c:pt>
                <c:pt idx="1283">
                  <c:v>306.90541100000002</c:v>
                </c:pt>
                <c:pt idx="1284">
                  <c:v>307.13417299999998</c:v>
                </c:pt>
                <c:pt idx="1285">
                  <c:v>307.372389</c:v>
                </c:pt>
                <c:pt idx="1286">
                  <c:v>307.622883</c:v>
                </c:pt>
                <c:pt idx="1287">
                  <c:v>307.861831</c:v>
                </c:pt>
                <c:pt idx="1288">
                  <c:v>308.10024499999997</c:v>
                </c:pt>
                <c:pt idx="1289">
                  <c:v>308.340124</c:v>
                </c:pt>
                <c:pt idx="1290">
                  <c:v>308.57808299999999</c:v>
                </c:pt>
                <c:pt idx="1291">
                  <c:v>308.81889999999999</c:v>
                </c:pt>
                <c:pt idx="1292">
                  <c:v>309.04800399999999</c:v>
                </c:pt>
                <c:pt idx="1293">
                  <c:v>309.28894300000002</c:v>
                </c:pt>
                <c:pt idx="1294">
                  <c:v>309.52623499999999</c:v>
                </c:pt>
                <c:pt idx="1295">
                  <c:v>309.765579</c:v>
                </c:pt>
                <c:pt idx="1296">
                  <c:v>310.00601</c:v>
                </c:pt>
                <c:pt idx="1297">
                  <c:v>310.24495400000001</c:v>
                </c:pt>
                <c:pt idx="1298">
                  <c:v>310.48235899999997</c:v>
                </c:pt>
                <c:pt idx="1299">
                  <c:v>310.72163799999998</c:v>
                </c:pt>
                <c:pt idx="1300">
                  <c:v>310.96027199999997</c:v>
                </c:pt>
                <c:pt idx="1301">
                  <c:v>311.199836</c:v>
                </c:pt>
                <c:pt idx="1302">
                  <c:v>311.4384</c:v>
                </c:pt>
                <c:pt idx="1303">
                  <c:v>311.67783700000001</c:v>
                </c:pt>
                <c:pt idx="1304">
                  <c:v>311.916359</c:v>
                </c:pt>
                <c:pt idx="1305">
                  <c:v>312.16011099999997</c:v>
                </c:pt>
                <c:pt idx="1306">
                  <c:v>312.39832999999999</c:v>
                </c:pt>
                <c:pt idx="1307">
                  <c:v>312.64295399999997</c:v>
                </c:pt>
                <c:pt idx="1308">
                  <c:v>312.871779</c:v>
                </c:pt>
                <c:pt idx="1309">
                  <c:v>313.121104</c:v>
                </c:pt>
                <c:pt idx="1310">
                  <c:v>313.35055899999998</c:v>
                </c:pt>
                <c:pt idx="1311">
                  <c:v>313.59219100000001</c:v>
                </c:pt>
                <c:pt idx="1312">
                  <c:v>313.83213799999999</c:v>
                </c:pt>
                <c:pt idx="1313">
                  <c:v>314.07211000000001</c:v>
                </c:pt>
                <c:pt idx="1314">
                  <c:v>314.31029100000001</c:v>
                </c:pt>
                <c:pt idx="1315">
                  <c:v>314.55017299999997</c:v>
                </c:pt>
                <c:pt idx="1316">
                  <c:v>314.79017599999997</c:v>
                </c:pt>
                <c:pt idx="1317">
                  <c:v>315.03014200000001</c:v>
                </c:pt>
                <c:pt idx="1318">
                  <c:v>315.27087799999998</c:v>
                </c:pt>
                <c:pt idx="1319">
                  <c:v>315.51179500000001</c:v>
                </c:pt>
                <c:pt idx="1320">
                  <c:v>315.74156399999998</c:v>
                </c:pt>
                <c:pt idx="1321">
                  <c:v>315.98322899999999</c:v>
                </c:pt>
                <c:pt idx="1322">
                  <c:v>316.22504600000002</c:v>
                </c:pt>
                <c:pt idx="1323">
                  <c:v>316.465755</c:v>
                </c:pt>
                <c:pt idx="1324">
                  <c:v>316.70488899999998</c:v>
                </c:pt>
                <c:pt idx="1325">
                  <c:v>316.94300399999997</c:v>
                </c:pt>
                <c:pt idx="1326">
                  <c:v>317.18121500000001</c:v>
                </c:pt>
                <c:pt idx="1327">
                  <c:v>317.42389200000002</c:v>
                </c:pt>
                <c:pt idx="1328">
                  <c:v>317.66207000000003</c:v>
                </c:pt>
                <c:pt idx="1329">
                  <c:v>317.90292899999997</c:v>
                </c:pt>
                <c:pt idx="1330">
                  <c:v>318.14397200000002</c:v>
                </c:pt>
                <c:pt idx="1331">
                  <c:v>318.37140699999998</c:v>
                </c:pt>
                <c:pt idx="1332">
                  <c:v>318.61255999999997</c:v>
                </c:pt>
                <c:pt idx="1333">
                  <c:v>318.85356400000001</c:v>
                </c:pt>
                <c:pt idx="1334">
                  <c:v>319.09465799999998</c:v>
                </c:pt>
                <c:pt idx="1335">
                  <c:v>319.33353299999999</c:v>
                </c:pt>
                <c:pt idx="1336">
                  <c:v>319.57272699999999</c:v>
                </c:pt>
                <c:pt idx="1337">
                  <c:v>319.811871</c:v>
                </c:pt>
                <c:pt idx="1338">
                  <c:v>320.05025999999998</c:v>
                </c:pt>
                <c:pt idx="1339">
                  <c:v>320.28804700000001</c:v>
                </c:pt>
                <c:pt idx="1340">
                  <c:v>320.526205</c:v>
                </c:pt>
                <c:pt idx="1341">
                  <c:v>320.76695100000001</c:v>
                </c:pt>
                <c:pt idx="1342">
                  <c:v>321.00424500000003</c:v>
                </c:pt>
                <c:pt idx="1343">
                  <c:v>321.24210499999998</c:v>
                </c:pt>
                <c:pt idx="1344">
                  <c:v>321.48234400000001</c:v>
                </c:pt>
                <c:pt idx="1345">
                  <c:v>321.72234900000001</c:v>
                </c:pt>
                <c:pt idx="1346">
                  <c:v>321.96361300000001</c:v>
                </c:pt>
                <c:pt idx="1347">
                  <c:v>322.20280000000002</c:v>
                </c:pt>
                <c:pt idx="1348">
                  <c:v>322.441011</c:v>
                </c:pt>
                <c:pt idx="1349">
                  <c:v>322.68193200000002</c:v>
                </c:pt>
                <c:pt idx="1350">
                  <c:v>322.92493200000001</c:v>
                </c:pt>
                <c:pt idx="1351">
                  <c:v>323.16593399999999</c:v>
                </c:pt>
                <c:pt idx="1352">
                  <c:v>323.406723</c:v>
                </c:pt>
                <c:pt idx="1353">
                  <c:v>323.64562799999999</c:v>
                </c:pt>
                <c:pt idx="1354">
                  <c:v>323.88540999999998</c:v>
                </c:pt>
                <c:pt idx="1355">
                  <c:v>324.11493000000002</c:v>
                </c:pt>
                <c:pt idx="1356">
                  <c:v>324.35508800000002</c:v>
                </c:pt>
                <c:pt idx="1357">
                  <c:v>324.59599100000003</c:v>
                </c:pt>
                <c:pt idx="1358">
                  <c:v>324.83593999999999</c:v>
                </c:pt>
                <c:pt idx="1359">
                  <c:v>325.07595400000002</c:v>
                </c:pt>
                <c:pt idx="1360">
                  <c:v>325.31338399999999</c:v>
                </c:pt>
                <c:pt idx="1361">
                  <c:v>325.55273599999998</c:v>
                </c:pt>
                <c:pt idx="1362">
                  <c:v>325.791156</c:v>
                </c:pt>
                <c:pt idx="1363">
                  <c:v>326.03053599999998</c:v>
                </c:pt>
                <c:pt idx="1364">
                  <c:v>326.26983200000001</c:v>
                </c:pt>
                <c:pt idx="1365">
                  <c:v>326.50800700000002</c:v>
                </c:pt>
                <c:pt idx="1366">
                  <c:v>326.74811599999998</c:v>
                </c:pt>
                <c:pt idx="1367">
                  <c:v>326.987548</c:v>
                </c:pt>
                <c:pt idx="1368">
                  <c:v>327.22602999999998</c:v>
                </c:pt>
                <c:pt idx="1369">
                  <c:v>327.46442300000001</c:v>
                </c:pt>
                <c:pt idx="1370">
                  <c:v>327.70393300000001</c:v>
                </c:pt>
                <c:pt idx="1371">
                  <c:v>327.94360399999999</c:v>
                </c:pt>
                <c:pt idx="1372">
                  <c:v>328.18223599999999</c:v>
                </c:pt>
                <c:pt idx="1373">
                  <c:v>328.42044299999998</c:v>
                </c:pt>
                <c:pt idx="1374">
                  <c:v>328.65977900000001</c:v>
                </c:pt>
                <c:pt idx="1375">
                  <c:v>328.89833399999998</c:v>
                </c:pt>
                <c:pt idx="1376">
                  <c:v>329.13795499999998</c:v>
                </c:pt>
                <c:pt idx="1377">
                  <c:v>329.375247</c:v>
                </c:pt>
                <c:pt idx="1378">
                  <c:v>329.61467599999997</c:v>
                </c:pt>
                <c:pt idx="1379">
                  <c:v>329.853138</c:v>
                </c:pt>
                <c:pt idx="1380">
                  <c:v>330.09458599999999</c:v>
                </c:pt>
                <c:pt idx="1381">
                  <c:v>330.33577500000001</c:v>
                </c:pt>
                <c:pt idx="1382">
                  <c:v>330.57442200000003</c:v>
                </c:pt>
                <c:pt idx="1383">
                  <c:v>330.81383299999999</c:v>
                </c:pt>
                <c:pt idx="1384">
                  <c:v>331.05234000000002</c:v>
                </c:pt>
                <c:pt idx="1385">
                  <c:v>331.29155900000001</c:v>
                </c:pt>
                <c:pt idx="1386">
                  <c:v>331.530978</c:v>
                </c:pt>
                <c:pt idx="1387">
                  <c:v>331.770937</c:v>
                </c:pt>
                <c:pt idx="1388">
                  <c:v>332.00943699999999</c:v>
                </c:pt>
                <c:pt idx="1389">
                  <c:v>332.251057</c:v>
                </c:pt>
                <c:pt idx="1390">
                  <c:v>332.49112500000001</c:v>
                </c:pt>
                <c:pt idx="1391">
                  <c:v>332.73105099999998</c:v>
                </c:pt>
                <c:pt idx="1392">
                  <c:v>332.97125799999998</c:v>
                </c:pt>
                <c:pt idx="1393">
                  <c:v>333.21140300000002</c:v>
                </c:pt>
                <c:pt idx="1394">
                  <c:v>333.45003400000002</c:v>
                </c:pt>
                <c:pt idx="1395">
                  <c:v>333.68841300000003</c:v>
                </c:pt>
                <c:pt idx="1396">
                  <c:v>333.92708199999998</c:v>
                </c:pt>
                <c:pt idx="1397">
                  <c:v>334.15680099999997</c:v>
                </c:pt>
                <c:pt idx="1398">
                  <c:v>334.39706699999999</c:v>
                </c:pt>
                <c:pt idx="1399">
                  <c:v>334.63716499999998</c:v>
                </c:pt>
                <c:pt idx="1400">
                  <c:v>334.878536</c:v>
                </c:pt>
                <c:pt idx="1401">
                  <c:v>335.11991399999999</c:v>
                </c:pt>
                <c:pt idx="1402">
                  <c:v>335.35831300000001</c:v>
                </c:pt>
                <c:pt idx="1403">
                  <c:v>335.59831500000001</c:v>
                </c:pt>
                <c:pt idx="1404">
                  <c:v>335.83831500000002</c:v>
                </c:pt>
                <c:pt idx="1405">
                  <c:v>336.078215</c:v>
                </c:pt>
                <c:pt idx="1406">
                  <c:v>336.309755</c:v>
                </c:pt>
                <c:pt idx="1407">
                  <c:v>336.55089900000002</c:v>
                </c:pt>
                <c:pt idx="1408">
                  <c:v>336.791156</c:v>
                </c:pt>
                <c:pt idx="1409">
                  <c:v>337.03129200000001</c:v>
                </c:pt>
                <c:pt idx="1410">
                  <c:v>337.271118</c:v>
                </c:pt>
                <c:pt idx="1411">
                  <c:v>337.51192099999997</c:v>
                </c:pt>
                <c:pt idx="1412">
                  <c:v>337.75285000000002</c:v>
                </c:pt>
                <c:pt idx="1413">
                  <c:v>337.991018</c:v>
                </c:pt>
                <c:pt idx="1414">
                  <c:v>338.23123800000002</c:v>
                </c:pt>
                <c:pt idx="1415">
                  <c:v>338.46001799999999</c:v>
                </c:pt>
                <c:pt idx="1416">
                  <c:v>338.70024100000001</c:v>
                </c:pt>
                <c:pt idx="1417">
                  <c:v>338.942114</c:v>
                </c:pt>
                <c:pt idx="1418">
                  <c:v>339.18102699999997</c:v>
                </c:pt>
                <c:pt idx="1419">
                  <c:v>339.42064699999997</c:v>
                </c:pt>
                <c:pt idx="1420">
                  <c:v>339.65929399999999</c:v>
                </c:pt>
                <c:pt idx="1421">
                  <c:v>339.90080399999999</c:v>
                </c:pt>
                <c:pt idx="1422">
                  <c:v>340.14056499999998</c:v>
                </c:pt>
                <c:pt idx="1423">
                  <c:v>340.37903499999999</c:v>
                </c:pt>
                <c:pt idx="1424">
                  <c:v>340.61904800000002</c:v>
                </c:pt>
                <c:pt idx="1425">
                  <c:v>340.85979200000003</c:v>
                </c:pt>
                <c:pt idx="1426">
                  <c:v>341.100908</c:v>
                </c:pt>
                <c:pt idx="1427">
                  <c:v>341.33998000000003</c:v>
                </c:pt>
                <c:pt idx="1428">
                  <c:v>341.57990899999999</c:v>
                </c:pt>
                <c:pt idx="1429">
                  <c:v>341.80955599999999</c:v>
                </c:pt>
                <c:pt idx="1430">
                  <c:v>342.05090300000001</c:v>
                </c:pt>
                <c:pt idx="1431">
                  <c:v>342.29179699999997</c:v>
                </c:pt>
                <c:pt idx="1432">
                  <c:v>342.53295600000001</c:v>
                </c:pt>
                <c:pt idx="1433">
                  <c:v>342.77201700000001</c:v>
                </c:pt>
                <c:pt idx="1434">
                  <c:v>343.012271</c:v>
                </c:pt>
                <c:pt idx="1435">
                  <c:v>343.25204400000001</c:v>
                </c:pt>
                <c:pt idx="1436">
                  <c:v>343.49299100000002</c:v>
                </c:pt>
                <c:pt idx="1437">
                  <c:v>343.73003899999998</c:v>
                </c:pt>
                <c:pt idx="1438">
                  <c:v>343.97017699999998</c:v>
                </c:pt>
                <c:pt idx="1439">
                  <c:v>344.21006999999997</c:v>
                </c:pt>
                <c:pt idx="1440">
                  <c:v>344.43973299999999</c:v>
                </c:pt>
                <c:pt idx="1441">
                  <c:v>344.67893400000003</c:v>
                </c:pt>
                <c:pt idx="1442">
                  <c:v>344.91743600000001</c:v>
                </c:pt>
                <c:pt idx="1443">
                  <c:v>345.15866899999997</c:v>
                </c:pt>
                <c:pt idx="1444">
                  <c:v>345.397131</c:v>
                </c:pt>
                <c:pt idx="1445">
                  <c:v>345.63524000000001</c:v>
                </c:pt>
                <c:pt idx="1446">
                  <c:v>345.875292</c:v>
                </c:pt>
                <c:pt idx="1447">
                  <c:v>346.114598</c:v>
                </c:pt>
                <c:pt idx="1448">
                  <c:v>346.35581300000001</c:v>
                </c:pt>
                <c:pt idx="1449">
                  <c:v>346.59491700000001</c:v>
                </c:pt>
                <c:pt idx="1450">
                  <c:v>346.83319</c:v>
                </c:pt>
                <c:pt idx="1451">
                  <c:v>347.073351</c:v>
                </c:pt>
                <c:pt idx="1452">
                  <c:v>347.31261799999999</c:v>
                </c:pt>
                <c:pt idx="1453">
                  <c:v>347.55172399999998</c:v>
                </c:pt>
                <c:pt idx="1454">
                  <c:v>347.79002400000002</c:v>
                </c:pt>
                <c:pt idx="1455">
                  <c:v>348.03020299999997</c:v>
                </c:pt>
                <c:pt idx="1456">
                  <c:v>348.269586</c:v>
                </c:pt>
                <c:pt idx="1457">
                  <c:v>348.50826799999999</c:v>
                </c:pt>
                <c:pt idx="1458">
                  <c:v>348.750925</c:v>
                </c:pt>
                <c:pt idx="1459">
                  <c:v>348.98901999999998</c:v>
                </c:pt>
                <c:pt idx="1460">
                  <c:v>349.22729399999997</c:v>
                </c:pt>
                <c:pt idx="1461">
                  <c:v>349.46655600000003</c:v>
                </c:pt>
                <c:pt idx="1462">
                  <c:v>349.705986</c:v>
                </c:pt>
                <c:pt idx="1463">
                  <c:v>349.94520999999997</c:v>
                </c:pt>
                <c:pt idx="1464">
                  <c:v>350.185383</c:v>
                </c:pt>
                <c:pt idx="1465">
                  <c:v>350.42515400000002</c:v>
                </c:pt>
                <c:pt idx="1466">
                  <c:v>350.66502100000002</c:v>
                </c:pt>
                <c:pt idx="1467">
                  <c:v>350.90572700000001</c:v>
                </c:pt>
                <c:pt idx="1468">
                  <c:v>351.14673499999998</c:v>
                </c:pt>
                <c:pt idx="1469">
                  <c:v>351.38573700000001</c:v>
                </c:pt>
                <c:pt idx="1470">
                  <c:v>351.62470300000001</c:v>
                </c:pt>
                <c:pt idx="1471">
                  <c:v>351.86367300000001</c:v>
                </c:pt>
                <c:pt idx="1472">
                  <c:v>352.10276599999997</c:v>
                </c:pt>
                <c:pt idx="1473">
                  <c:v>352.34153099999997</c:v>
                </c:pt>
                <c:pt idx="1474">
                  <c:v>352.580759</c:v>
                </c:pt>
                <c:pt idx="1475">
                  <c:v>352.821685</c:v>
                </c:pt>
                <c:pt idx="1476">
                  <c:v>353.06285300000002</c:v>
                </c:pt>
                <c:pt idx="1477">
                  <c:v>353.30175100000002</c:v>
                </c:pt>
                <c:pt idx="1478">
                  <c:v>353.541449</c:v>
                </c:pt>
                <c:pt idx="1479">
                  <c:v>353.77289999999999</c:v>
                </c:pt>
                <c:pt idx="1480">
                  <c:v>354.01261299999999</c:v>
                </c:pt>
                <c:pt idx="1481">
                  <c:v>354.25181900000001</c:v>
                </c:pt>
                <c:pt idx="1482">
                  <c:v>354.49153699999999</c:v>
                </c:pt>
                <c:pt idx="1483">
                  <c:v>354.73282</c:v>
                </c:pt>
                <c:pt idx="1484">
                  <c:v>354.972534</c:v>
                </c:pt>
                <c:pt idx="1485">
                  <c:v>355.21392200000003</c:v>
                </c:pt>
                <c:pt idx="1486">
                  <c:v>355.45420999999999</c:v>
                </c:pt>
                <c:pt idx="1487">
                  <c:v>355.69606099999999</c:v>
                </c:pt>
                <c:pt idx="1488">
                  <c:v>355.93895800000001</c:v>
                </c:pt>
                <c:pt idx="1489">
                  <c:v>356.16768100000002</c:v>
                </c:pt>
                <c:pt idx="1490">
                  <c:v>356.40618899999998</c:v>
                </c:pt>
                <c:pt idx="1491">
                  <c:v>356.645534</c:v>
                </c:pt>
                <c:pt idx="1492">
                  <c:v>356.89587499999999</c:v>
                </c:pt>
                <c:pt idx="1493">
                  <c:v>357.124324</c:v>
                </c:pt>
                <c:pt idx="1494">
                  <c:v>357.36436600000002</c:v>
                </c:pt>
                <c:pt idx="1495">
                  <c:v>357.606021</c:v>
                </c:pt>
                <c:pt idx="1496">
                  <c:v>357.84688199999999</c:v>
                </c:pt>
                <c:pt idx="1497">
                  <c:v>358.08785399999999</c:v>
                </c:pt>
                <c:pt idx="1498">
                  <c:v>358.32615399999997</c:v>
                </c:pt>
                <c:pt idx="1499">
                  <c:v>358.56606699999998</c:v>
                </c:pt>
                <c:pt idx="1500">
                  <c:v>358.80699700000002</c:v>
                </c:pt>
                <c:pt idx="1501">
                  <c:v>359.04677099999998</c:v>
                </c:pt>
                <c:pt idx="1502">
                  <c:v>359.28573499999999</c:v>
                </c:pt>
                <c:pt idx="1503">
                  <c:v>359.52480000000003</c:v>
                </c:pt>
                <c:pt idx="1504">
                  <c:v>359.763915</c:v>
                </c:pt>
                <c:pt idx="1505">
                  <c:v>360.00205399999999</c:v>
                </c:pt>
                <c:pt idx="1506">
                  <c:v>360.24081000000001</c:v>
                </c:pt>
                <c:pt idx="1507">
                  <c:v>360.47984400000001</c:v>
                </c:pt>
                <c:pt idx="1508">
                  <c:v>360.71897899999999</c:v>
                </c:pt>
                <c:pt idx="1509">
                  <c:v>360.95880699999998</c:v>
                </c:pt>
                <c:pt idx="1510">
                  <c:v>361.19702999999998</c:v>
                </c:pt>
                <c:pt idx="1511">
                  <c:v>361.43776300000002</c:v>
                </c:pt>
                <c:pt idx="1512">
                  <c:v>361.67684300000002</c:v>
                </c:pt>
                <c:pt idx="1513">
                  <c:v>361.91700500000002</c:v>
                </c:pt>
                <c:pt idx="1514">
                  <c:v>362.15713499999998</c:v>
                </c:pt>
                <c:pt idx="1515">
                  <c:v>362.39797600000003</c:v>
                </c:pt>
                <c:pt idx="1516">
                  <c:v>362.63787200000002</c:v>
                </c:pt>
                <c:pt idx="1517">
                  <c:v>362.86638299999998</c:v>
                </c:pt>
                <c:pt idx="1518">
                  <c:v>363.10582599999998</c:v>
                </c:pt>
                <c:pt idx="1519">
                  <c:v>363.35525799999999</c:v>
                </c:pt>
                <c:pt idx="1520">
                  <c:v>363.58666799999997</c:v>
                </c:pt>
                <c:pt idx="1521">
                  <c:v>363.82583399999999</c:v>
                </c:pt>
                <c:pt idx="1522">
                  <c:v>364.06617499999999</c:v>
                </c:pt>
                <c:pt idx="1523">
                  <c:v>364.30866800000001</c:v>
                </c:pt>
                <c:pt idx="1524">
                  <c:v>364.54972800000002</c:v>
                </c:pt>
                <c:pt idx="1525">
                  <c:v>364.78936399999998</c:v>
                </c:pt>
                <c:pt idx="1526">
                  <c:v>365.031927</c:v>
                </c:pt>
                <c:pt idx="1527">
                  <c:v>365.26017300000001</c:v>
                </c:pt>
                <c:pt idx="1528">
                  <c:v>365.50021800000002</c:v>
                </c:pt>
                <c:pt idx="1529">
                  <c:v>365.74277599999999</c:v>
                </c:pt>
                <c:pt idx="1530">
                  <c:v>365.98383699999999</c:v>
                </c:pt>
                <c:pt idx="1531">
                  <c:v>366.22476599999999</c:v>
                </c:pt>
                <c:pt idx="1532">
                  <c:v>366.46560899999997</c:v>
                </c:pt>
                <c:pt idx="1533">
                  <c:v>366.70513799999998</c:v>
                </c:pt>
                <c:pt idx="1534">
                  <c:v>366.944142</c:v>
                </c:pt>
                <c:pt idx="1535">
                  <c:v>367.18388900000002</c:v>
                </c:pt>
                <c:pt idx="1536">
                  <c:v>367.42369200000002</c:v>
                </c:pt>
                <c:pt idx="1537">
                  <c:v>367.66330699999997</c:v>
                </c:pt>
                <c:pt idx="1538">
                  <c:v>367.892065</c:v>
                </c:pt>
                <c:pt idx="1539">
                  <c:v>368.13228800000002</c:v>
                </c:pt>
                <c:pt idx="1540">
                  <c:v>368.37237199999998</c:v>
                </c:pt>
                <c:pt idx="1541">
                  <c:v>368.614103</c:v>
                </c:pt>
                <c:pt idx="1542">
                  <c:v>368.85423300000002</c:v>
                </c:pt>
                <c:pt idx="1543">
                  <c:v>369.094289</c:v>
                </c:pt>
                <c:pt idx="1544">
                  <c:v>369.32577600000002</c:v>
                </c:pt>
                <c:pt idx="1545">
                  <c:v>369.56693000000001</c:v>
                </c:pt>
                <c:pt idx="1546">
                  <c:v>369.80902900000001</c:v>
                </c:pt>
                <c:pt idx="1547">
                  <c:v>370.05199099999999</c:v>
                </c:pt>
                <c:pt idx="1548">
                  <c:v>370.29172999999997</c:v>
                </c:pt>
                <c:pt idx="1549">
                  <c:v>370.53265800000003</c:v>
                </c:pt>
                <c:pt idx="1550">
                  <c:v>370.771772</c:v>
                </c:pt>
                <c:pt idx="1551">
                  <c:v>371.01000699999997</c:v>
                </c:pt>
                <c:pt idx="1552">
                  <c:v>371.25092699999999</c:v>
                </c:pt>
                <c:pt idx="1553">
                  <c:v>371.48057699999998</c:v>
                </c:pt>
                <c:pt idx="1554">
                  <c:v>371.72176999999999</c:v>
                </c:pt>
                <c:pt idx="1555">
                  <c:v>371.962919</c:v>
                </c:pt>
                <c:pt idx="1556">
                  <c:v>372.203216</c:v>
                </c:pt>
                <c:pt idx="1557">
                  <c:v>372.44320900000002</c:v>
                </c:pt>
                <c:pt idx="1558">
                  <c:v>372.68334499999997</c:v>
                </c:pt>
                <c:pt idx="1559">
                  <c:v>372.92453599999999</c:v>
                </c:pt>
                <c:pt idx="1560">
                  <c:v>373.16582199999999</c:v>
                </c:pt>
                <c:pt idx="1561">
                  <c:v>373.39567399999999</c:v>
                </c:pt>
                <c:pt idx="1562">
                  <c:v>373.63693699999999</c:v>
                </c:pt>
                <c:pt idx="1563">
                  <c:v>373.87793299999998</c:v>
                </c:pt>
                <c:pt idx="1564">
                  <c:v>374.11819600000001</c:v>
                </c:pt>
                <c:pt idx="1565">
                  <c:v>374.360906</c:v>
                </c:pt>
                <c:pt idx="1566">
                  <c:v>374.59925500000003</c:v>
                </c:pt>
                <c:pt idx="1567">
                  <c:v>374.83923199999998</c:v>
                </c:pt>
                <c:pt idx="1568">
                  <c:v>375.07937900000002</c:v>
                </c:pt>
                <c:pt idx="1569">
                  <c:v>375.31912499999999</c:v>
                </c:pt>
                <c:pt idx="1570">
                  <c:v>375.54883999999998</c:v>
                </c:pt>
                <c:pt idx="1571">
                  <c:v>375.78724099999999</c:v>
                </c:pt>
                <c:pt idx="1572">
                  <c:v>376.02870000000001</c:v>
                </c:pt>
                <c:pt idx="1573">
                  <c:v>376.26793400000003</c:v>
                </c:pt>
                <c:pt idx="1574">
                  <c:v>376.507608</c:v>
                </c:pt>
                <c:pt idx="1575">
                  <c:v>376.74684400000001</c:v>
                </c:pt>
                <c:pt idx="1576">
                  <c:v>376.98654599999998</c:v>
                </c:pt>
                <c:pt idx="1577">
                  <c:v>377.22588999999999</c:v>
                </c:pt>
                <c:pt idx="1578">
                  <c:v>377.46438599999999</c:v>
                </c:pt>
                <c:pt idx="1579">
                  <c:v>377.70384899999999</c:v>
                </c:pt>
                <c:pt idx="1580">
                  <c:v>377.94358299999999</c:v>
                </c:pt>
                <c:pt idx="1581">
                  <c:v>378.18487499999998</c:v>
                </c:pt>
                <c:pt idx="1582">
                  <c:v>378.42320599999999</c:v>
                </c:pt>
                <c:pt idx="1583">
                  <c:v>378.66139700000002</c:v>
                </c:pt>
                <c:pt idx="1584">
                  <c:v>378.90268099999997</c:v>
                </c:pt>
                <c:pt idx="1585">
                  <c:v>379.14106700000002</c:v>
                </c:pt>
                <c:pt idx="1586">
                  <c:v>379.38125600000001</c:v>
                </c:pt>
                <c:pt idx="1587">
                  <c:v>379.62129099999999</c:v>
                </c:pt>
                <c:pt idx="1588">
                  <c:v>379.86129199999999</c:v>
                </c:pt>
                <c:pt idx="1589">
                  <c:v>380.10310500000003</c:v>
                </c:pt>
                <c:pt idx="1590">
                  <c:v>380.34398700000003</c:v>
                </c:pt>
                <c:pt idx="1591">
                  <c:v>380.58195000000001</c:v>
                </c:pt>
                <c:pt idx="1592">
                  <c:v>380.82165300000003</c:v>
                </c:pt>
                <c:pt idx="1593">
                  <c:v>381.06082900000001</c:v>
                </c:pt>
                <c:pt idx="1594">
                  <c:v>381.299037</c:v>
                </c:pt>
                <c:pt idx="1595">
                  <c:v>381.53977700000002</c:v>
                </c:pt>
                <c:pt idx="1596">
                  <c:v>381.77889399999998</c:v>
                </c:pt>
                <c:pt idx="1597">
                  <c:v>382.01705399999997</c:v>
                </c:pt>
                <c:pt idx="1598">
                  <c:v>382.25794200000001</c:v>
                </c:pt>
                <c:pt idx="1599">
                  <c:v>382.49780700000002</c:v>
                </c:pt>
                <c:pt idx="1600">
                  <c:v>382.73607299999998</c:v>
                </c:pt>
                <c:pt idx="1601">
                  <c:v>382.96596399999999</c:v>
                </c:pt>
                <c:pt idx="1602">
                  <c:v>383.20530600000001</c:v>
                </c:pt>
                <c:pt idx="1603">
                  <c:v>383.44724200000002</c:v>
                </c:pt>
                <c:pt idx="1604">
                  <c:v>383.687344</c:v>
                </c:pt>
                <c:pt idx="1605">
                  <c:v>383.92910799999999</c:v>
                </c:pt>
                <c:pt idx="1606">
                  <c:v>384.16924499999999</c:v>
                </c:pt>
                <c:pt idx="1607">
                  <c:v>384.39875999999998</c:v>
                </c:pt>
                <c:pt idx="1608">
                  <c:v>384.63701800000001</c:v>
                </c:pt>
                <c:pt idx="1609">
                  <c:v>384.87708300000003</c:v>
                </c:pt>
                <c:pt idx="1610">
                  <c:v>385.11863599999998</c:v>
                </c:pt>
                <c:pt idx="1611">
                  <c:v>385.357032</c:v>
                </c:pt>
                <c:pt idx="1612">
                  <c:v>385.59714700000001</c:v>
                </c:pt>
                <c:pt idx="1613">
                  <c:v>385.83716600000002</c:v>
                </c:pt>
                <c:pt idx="1614">
                  <c:v>386.07722999999999</c:v>
                </c:pt>
                <c:pt idx="1615">
                  <c:v>386.31973699999998</c:v>
                </c:pt>
                <c:pt idx="1616">
                  <c:v>386.55877299999997</c:v>
                </c:pt>
                <c:pt idx="1617">
                  <c:v>386.79784799999999</c:v>
                </c:pt>
                <c:pt idx="1618">
                  <c:v>387.03606600000001</c:v>
                </c:pt>
                <c:pt idx="1619">
                  <c:v>387.27678700000001</c:v>
                </c:pt>
                <c:pt idx="1620">
                  <c:v>387.51512600000001</c:v>
                </c:pt>
                <c:pt idx="1621">
                  <c:v>387.75590999999997</c:v>
                </c:pt>
                <c:pt idx="1622">
                  <c:v>387.99676299999999</c:v>
                </c:pt>
                <c:pt idx="1623">
                  <c:v>388.22528999999997</c:v>
                </c:pt>
                <c:pt idx="1624">
                  <c:v>388.46528899999998</c:v>
                </c:pt>
                <c:pt idx="1625">
                  <c:v>388.70797099999999</c:v>
                </c:pt>
                <c:pt idx="1626">
                  <c:v>388.94712399999997</c:v>
                </c:pt>
                <c:pt idx="1627">
                  <c:v>389.18706500000002</c:v>
                </c:pt>
                <c:pt idx="1628">
                  <c:v>389.42799300000001</c:v>
                </c:pt>
                <c:pt idx="1629">
                  <c:v>389.66771299999999</c:v>
                </c:pt>
                <c:pt idx="1630">
                  <c:v>389.90872100000001</c:v>
                </c:pt>
                <c:pt idx="1631">
                  <c:v>390.13731300000001</c:v>
                </c:pt>
                <c:pt idx="1632">
                  <c:v>390.380563</c:v>
                </c:pt>
                <c:pt idx="1633">
                  <c:v>390.62174299999998</c:v>
                </c:pt>
                <c:pt idx="1634">
                  <c:v>390.862908</c:v>
                </c:pt>
                <c:pt idx="1635">
                  <c:v>391.10388899999998</c:v>
                </c:pt>
                <c:pt idx="1636">
                  <c:v>391.34494000000001</c:v>
                </c:pt>
                <c:pt idx="1637">
                  <c:v>391.5829</c:v>
                </c:pt>
                <c:pt idx="1638">
                  <c:v>391.82304499999998</c:v>
                </c:pt>
                <c:pt idx="1639">
                  <c:v>392.06134800000001</c:v>
                </c:pt>
                <c:pt idx="1640">
                  <c:v>392.300093</c:v>
                </c:pt>
                <c:pt idx="1641">
                  <c:v>392.539691</c:v>
                </c:pt>
                <c:pt idx="1642">
                  <c:v>392.77925599999998</c:v>
                </c:pt>
                <c:pt idx="1643">
                  <c:v>393.01718099999999</c:v>
                </c:pt>
                <c:pt idx="1644">
                  <c:v>393.25593300000003</c:v>
                </c:pt>
                <c:pt idx="1645">
                  <c:v>393.49541900000003</c:v>
                </c:pt>
                <c:pt idx="1646">
                  <c:v>393.733386</c:v>
                </c:pt>
                <c:pt idx="1647">
                  <c:v>393.971406</c:v>
                </c:pt>
                <c:pt idx="1648">
                  <c:v>394.210643</c:v>
                </c:pt>
                <c:pt idx="1649">
                  <c:v>394.44973299999998</c:v>
                </c:pt>
                <c:pt idx="1650">
                  <c:v>394.68893600000001</c:v>
                </c:pt>
                <c:pt idx="1651">
                  <c:v>394.92719699999998</c:v>
                </c:pt>
                <c:pt idx="1652">
                  <c:v>395.16657900000001</c:v>
                </c:pt>
                <c:pt idx="1653">
                  <c:v>395.40624200000002</c:v>
                </c:pt>
                <c:pt idx="1654">
                  <c:v>395.646049</c:v>
                </c:pt>
                <c:pt idx="1655">
                  <c:v>395.886617</c:v>
                </c:pt>
                <c:pt idx="1656">
                  <c:v>396.12574000000001</c:v>
                </c:pt>
                <c:pt idx="1657">
                  <c:v>396.36464999999998</c:v>
                </c:pt>
                <c:pt idx="1658">
                  <c:v>396.60369600000001</c:v>
                </c:pt>
                <c:pt idx="1659">
                  <c:v>396.84459399999997</c:v>
                </c:pt>
                <c:pt idx="1660">
                  <c:v>397.08561800000001</c:v>
                </c:pt>
                <c:pt idx="1661">
                  <c:v>397.32532500000002</c:v>
                </c:pt>
                <c:pt idx="1662">
                  <c:v>397.56508400000001</c:v>
                </c:pt>
                <c:pt idx="1663">
                  <c:v>397.80568899999997</c:v>
                </c:pt>
                <c:pt idx="1664">
                  <c:v>398.03437300000002</c:v>
                </c:pt>
                <c:pt idx="1665">
                  <c:v>398.27423900000002</c:v>
                </c:pt>
                <c:pt idx="1666">
                  <c:v>398.514408</c:v>
                </c:pt>
                <c:pt idx="1667">
                  <c:v>398.75606800000003</c:v>
                </c:pt>
                <c:pt idx="1668">
                  <c:v>398.99616900000001</c:v>
                </c:pt>
                <c:pt idx="1669">
                  <c:v>399.23606699999999</c:v>
                </c:pt>
                <c:pt idx="1670">
                  <c:v>399.47605299999998</c:v>
                </c:pt>
                <c:pt idx="1671">
                  <c:v>399.71666499999998</c:v>
                </c:pt>
                <c:pt idx="1672">
                  <c:v>399.94530700000001</c:v>
                </c:pt>
                <c:pt idx="1673">
                  <c:v>400.18528900000001</c:v>
                </c:pt>
                <c:pt idx="1674">
                  <c:v>400.42702300000002</c:v>
                </c:pt>
                <c:pt idx="1675">
                  <c:v>400.66780799999998</c:v>
                </c:pt>
                <c:pt idx="1676">
                  <c:v>400.90606200000002</c:v>
                </c:pt>
                <c:pt idx="1677">
                  <c:v>401.14418799999999</c:v>
                </c:pt>
                <c:pt idx="1678">
                  <c:v>401.384141</c:v>
                </c:pt>
                <c:pt idx="1679">
                  <c:v>401.626597</c:v>
                </c:pt>
                <c:pt idx="1680">
                  <c:v>401.86560300000002</c:v>
                </c:pt>
                <c:pt idx="1681">
                  <c:v>402.10487899999998</c:v>
                </c:pt>
                <c:pt idx="1682">
                  <c:v>402.343028</c:v>
                </c:pt>
                <c:pt idx="1683">
                  <c:v>402.58377400000001</c:v>
                </c:pt>
                <c:pt idx="1684">
                  <c:v>402.82288499999999</c:v>
                </c:pt>
                <c:pt idx="1685">
                  <c:v>403.06107400000002</c:v>
                </c:pt>
                <c:pt idx="1686">
                  <c:v>403.29912400000001</c:v>
                </c:pt>
                <c:pt idx="1687">
                  <c:v>403.53993800000001</c:v>
                </c:pt>
                <c:pt idx="1688">
                  <c:v>403.77899600000001</c:v>
                </c:pt>
                <c:pt idx="1689">
                  <c:v>404.01874099999998</c:v>
                </c:pt>
                <c:pt idx="1690">
                  <c:v>404.25779599999998</c:v>
                </c:pt>
                <c:pt idx="1691">
                  <c:v>404.49699600000002</c:v>
                </c:pt>
                <c:pt idx="1692">
                  <c:v>404.73412500000001</c:v>
                </c:pt>
                <c:pt idx="1693">
                  <c:v>404.974962</c:v>
                </c:pt>
                <c:pt idx="1694">
                  <c:v>405.21413999999999</c:v>
                </c:pt>
                <c:pt idx="1695">
                  <c:v>405.45410099999998</c:v>
                </c:pt>
                <c:pt idx="1696">
                  <c:v>405.69410900000003</c:v>
                </c:pt>
                <c:pt idx="1697">
                  <c:v>405.934055</c:v>
                </c:pt>
                <c:pt idx="1698">
                  <c:v>406.16572100000002</c:v>
                </c:pt>
                <c:pt idx="1699">
                  <c:v>406.406723</c:v>
                </c:pt>
                <c:pt idx="1700">
                  <c:v>406.647808</c:v>
                </c:pt>
                <c:pt idx="1701">
                  <c:v>406.888665</c:v>
                </c:pt>
                <c:pt idx="1702">
                  <c:v>407.12991699999998</c:v>
                </c:pt>
                <c:pt idx="1703">
                  <c:v>407.37410399999999</c:v>
                </c:pt>
                <c:pt idx="1704">
                  <c:v>407.60105199999998</c:v>
                </c:pt>
                <c:pt idx="1705">
                  <c:v>407.83927499999999</c:v>
                </c:pt>
                <c:pt idx="1706">
                  <c:v>408.07878299999999</c:v>
                </c:pt>
                <c:pt idx="1707">
                  <c:v>408.31714799999997</c:v>
                </c:pt>
                <c:pt idx="1708">
                  <c:v>408.55667899999997</c:v>
                </c:pt>
                <c:pt idx="1709">
                  <c:v>408.79599000000002</c:v>
                </c:pt>
                <c:pt idx="1710">
                  <c:v>409.04556400000001</c:v>
                </c:pt>
                <c:pt idx="1711">
                  <c:v>409.28330599999998</c:v>
                </c:pt>
                <c:pt idx="1712">
                  <c:v>409.52139</c:v>
                </c:pt>
                <c:pt idx="1713">
                  <c:v>409.76133399999998</c:v>
                </c:pt>
                <c:pt idx="1714">
                  <c:v>409.99023699999998</c:v>
                </c:pt>
                <c:pt idx="1715">
                  <c:v>410.23208599999998</c:v>
                </c:pt>
                <c:pt idx="1716">
                  <c:v>410.47202499999997</c:v>
                </c:pt>
                <c:pt idx="1717">
                  <c:v>410.71268500000002</c:v>
                </c:pt>
                <c:pt idx="1718">
                  <c:v>410.95372200000003</c:v>
                </c:pt>
                <c:pt idx="1719">
                  <c:v>411.19292899999999</c:v>
                </c:pt>
                <c:pt idx="1720">
                  <c:v>411.43121500000001</c:v>
                </c:pt>
                <c:pt idx="1721">
                  <c:v>411.67125800000002</c:v>
                </c:pt>
                <c:pt idx="1722">
                  <c:v>411.911385</c:v>
                </c:pt>
                <c:pt idx="1723">
                  <c:v>412.15123499999999</c:v>
                </c:pt>
                <c:pt idx="1724">
                  <c:v>412.39109000000002</c:v>
                </c:pt>
                <c:pt idx="1725">
                  <c:v>412.62066299999998</c:v>
                </c:pt>
                <c:pt idx="1726">
                  <c:v>412.86194</c:v>
                </c:pt>
                <c:pt idx="1727">
                  <c:v>413.10191300000002</c:v>
                </c:pt>
                <c:pt idx="1728">
                  <c:v>413.34290700000003</c:v>
                </c:pt>
                <c:pt idx="1729">
                  <c:v>413.58389099999999</c:v>
                </c:pt>
                <c:pt idx="1730">
                  <c:v>413.82493499999998</c:v>
                </c:pt>
                <c:pt idx="1731">
                  <c:v>414.06578300000001</c:v>
                </c:pt>
                <c:pt idx="1732">
                  <c:v>414.30669499999999</c:v>
                </c:pt>
                <c:pt idx="1733">
                  <c:v>414.546357</c:v>
                </c:pt>
                <c:pt idx="1734">
                  <c:v>414.77773200000001</c:v>
                </c:pt>
                <c:pt idx="1735">
                  <c:v>415.01804099999998</c:v>
                </c:pt>
                <c:pt idx="1736">
                  <c:v>415.25812200000001</c:v>
                </c:pt>
                <c:pt idx="1737">
                  <c:v>415.50061499999998</c:v>
                </c:pt>
                <c:pt idx="1738">
                  <c:v>415.73964799999999</c:v>
                </c:pt>
                <c:pt idx="1739">
                  <c:v>415.97887200000002</c:v>
                </c:pt>
                <c:pt idx="1740">
                  <c:v>416.21981399999999</c:v>
                </c:pt>
                <c:pt idx="1741">
                  <c:v>416.45858900000002</c:v>
                </c:pt>
                <c:pt idx="1742">
                  <c:v>416.69755500000002</c:v>
                </c:pt>
                <c:pt idx="1743">
                  <c:v>416.93663299999997</c:v>
                </c:pt>
                <c:pt idx="1744">
                  <c:v>417.17504400000001</c:v>
                </c:pt>
                <c:pt idx="1745">
                  <c:v>417.41304100000002</c:v>
                </c:pt>
                <c:pt idx="1746">
                  <c:v>417.65391199999999</c:v>
                </c:pt>
                <c:pt idx="1747">
                  <c:v>417.894677</c:v>
                </c:pt>
                <c:pt idx="1748">
                  <c:v>418.13394299999999</c:v>
                </c:pt>
                <c:pt idx="1749">
                  <c:v>418.37372599999998</c:v>
                </c:pt>
                <c:pt idx="1750">
                  <c:v>418.61273199999999</c:v>
                </c:pt>
                <c:pt idx="1751">
                  <c:v>418.85169400000001</c:v>
                </c:pt>
                <c:pt idx="1752">
                  <c:v>419.09001799999999</c:v>
                </c:pt>
                <c:pt idx="1753">
                  <c:v>419.33083699999997</c:v>
                </c:pt>
                <c:pt idx="1754">
                  <c:v>419.57174400000002</c:v>
                </c:pt>
                <c:pt idx="1755">
                  <c:v>419.81055900000001</c:v>
                </c:pt>
                <c:pt idx="1756">
                  <c:v>420.05174599999998</c:v>
                </c:pt>
                <c:pt idx="1757">
                  <c:v>420.29059599999999</c:v>
                </c:pt>
                <c:pt idx="1758">
                  <c:v>420.53153700000001</c:v>
                </c:pt>
                <c:pt idx="1759">
                  <c:v>420.77134899999999</c:v>
                </c:pt>
                <c:pt idx="1760">
                  <c:v>421.01138900000001</c:v>
                </c:pt>
                <c:pt idx="1761">
                  <c:v>421.25110899999999</c:v>
                </c:pt>
                <c:pt idx="1762">
                  <c:v>421.48083800000001</c:v>
                </c:pt>
                <c:pt idx="1763">
                  <c:v>421.72197299999999</c:v>
                </c:pt>
                <c:pt idx="1764">
                  <c:v>421.96124200000003</c:v>
                </c:pt>
                <c:pt idx="1765">
                  <c:v>422.20136100000002</c:v>
                </c:pt>
                <c:pt idx="1766">
                  <c:v>422.44135699999998</c:v>
                </c:pt>
                <c:pt idx="1767">
                  <c:v>422.68302299999999</c:v>
                </c:pt>
                <c:pt idx="1768">
                  <c:v>422.92318699999998</c:v>
                </c:pt>
                <c:pt idx="1769">
                  <c:v>423.15298300000001</c:v>
                </c:pt>
                <c:pt idx="1770">
                  <c:v>423.39205800000002</c:v>
                </c:pt>
                <c:pt idx="1771">
                  <c:v>423.63205599999998</c:v>
                </c:pt>
                <c:pt idx="1772">
                  <c:v>423.87217500000003</c:v>
                </c:pt>
                <c:pt idx="1773">
                  <c:v>424.114914</c:v>
                </c:pt>
                <c:pt idx="1774">
                  <c:v>424.355076</c:v>
                </c:pt>
                <c:pt idx="1775">
                  <c:v>424.59594800000002</c:v>
                </c:pt>
                <c:pt idx="1776">
                  <c:v>424.824747</c:v>
                </c:pt>
                <c:pt idx="1777">
                  <c:v>425.06522899999999</c:v>
                </c:pt>
                <c:pt idx="1778">
                  <c:v>425.30654199999998</c:v>
                </c:pt>
                <c:pt idx="1779">
                  <c:v>425.54770300000001</c:v>
                </c:pt>
                <c:pt idx="1780">
                  <c:v>425.78888599999999</c:v>
                </c:pt>
                <c:pt idx="1781">
                  <c:v>426.029045</c:v>
                </c:pt>
                <c:pt idx="1782">
                  <c:v>426.27183000000002</c:v>
                </c:pt>
                <c:pt idx="1783">
                  <c:v>426.50162799999998</c:v>
                </c:pt>
                <c:pt idx="1784">
                  <c:v>426.740139</c:v>
                </c:pt>
                <c:pt idx="1785">
                  <c:v>426.98035900000002</c:v>
                </c:pt>
                <c:pt idx="1786">
                  <c:v>427.22177299999998</c:v>
                </c:pt>
                <c:pt idx="1787">
                  <c:v>427.46024399999999</c:v>
                </c:pt>
                <c:pt idx="1788">
                  <c:v>427.69980900000002</c:v>
                </c:pt>
                <c:pt idx="1789">
                  <c:v>427.93821700000001</c:v>
                </c:pt>
                <c:pt idx="1790">
                  <c:v>428.178314</c:v>
                </c:pt>
                <c:pt idx="1791">
                  <c:v>428.41756299999997</c:v>
                </c:pt>
                <c:pt idx="1792">
                  <c:v>428.65610500000003</c:v>
                </c:pt>
                <c:pt idx="1793">
                  <c:v>428.895644</c:v>
                </c:pt>
                <c:pt idx="1794">
                  <c:v>429.134184</c:v>
                </c:pt>
                <c:pt idx="1795">
                  <c:v>429.37242500000002</c:v>
                </c:pt>
                <c:pt idx="1796">
                  <c:v>429.613608</c:v>
                </c:pt>
                <c:pt idx="1797">
                  <c:v>429.85290400000002</c:v>
                </c:pt>
                <c:pt idx="1798">
                  <c:v>430.09255400000001</c:v>
                </c:pt>
                <c:pt idx="1799">
                  <c:v>430.33364</c:v>
                </c:pt>
                <c:pt idx="1800">
                  <c:v>430.572003</c:v>
                </c:pt>
                <c:pt idx="1801">
                  <c:v>430.81212599999998</c:v>
                </c:pt>
                <c:pt idx="1802">
                  <c:v>431.05239899999998</c:v>
                </c:pt>
                <c:pt idx="1803">
                  <c:v>431.29191900000001</c:v>
                </c:pt>
                <c:pt idx="1804">
                  <c:v>431.53161</c:v>
                </c:pt>
                <c:pt idx="1805">
                  <c:v>431.77004699999998</c:v>
                </c:pt>
                <c:pt idx="1806">
                  <c:v>432.010403</c:v>
                </c:pt>
                <c:pt idx="1807">
                  <c:v>432.25026100000002</c:v>
                </c:pt>
                <c:pt idx="1808">
                  <c:v>432.49026300000003</c:v>
                </c:pt>
                <c:pt idx="1809">
                  <c:v>432.729738</c:v>
                </c:pt>
                <c:pt idx="1810">
                  <c:v>432.96798899999999</c:v>
                </c:pt>
                <c:pt idx="1811">
                  <c:v>433.20415600000001</c:v>
                </c:pt>
                <c:pt idx="1812">
                  <c:v>433.44128899999998</c:v>
                </c:pt>
                <c:pt idx="1813">
                  <c:v>433.67828400000002</c:v>
                </c:pt>
                <c:pt idx="1814">
                  <c:v>433.916651</c:v>
                </c:pt>
                <c:pt idx="1815">
                  <c:v>434.15661699999998</c:v>
                </c:pt>
                <c:pt idx="1816">
                  <c:v>434.396614</c:v>
                </c:pt>
                <c:pt idx="1817">
                  <c:v>434.63529</c:v>
                </c:pt>
                <c:pt idx="1818">
                  <c:v>434.87409000000002</c:v>
                </c:pt>
                <c:pt idx="1819">
                  <c:v>435.11379599999998</c:v>
                </c:pt>
                <c:pt idx="1820">
                  <c:v>435.35364499999997</c:v>
                </c:pt>
                <c:pt idx="1821">
                  <c:v>435.59244000000001</c:v>
                </c:pt>
                <c:pt idx="1822">
                  <c:v>435.83084400000001</c:v>
                </c:pt>
                <c:pt idx="1823">
                  <c:v>436.06818099999998</c:v>
                </c:pt>
                <c:pt idx="1824">
                  <c:v>436.29482200000001</c:v>
                </c:pt>
                <c:pt idx="1825">
                  <c:v>436.53212600000001</c:v>
                </c:pt>
                <c:pt idx="1826">
                  <c:v>436.77063700000002</c:v>
                </c:pt>
                <c:pt idx="1827">
                  <c:v>436.99756400000001</c:v>
                </c:pt>
                <c:pt idx="1828">
                  <c:v>437.23518799999999</c:v>
                </c:pt>
                <c:pt idx="1829">
                  <c:v>437.47412700000001</c:v>
                </c:pt>
                <c:pt idx="1830">
                  <c:v>437.71144700000002</c:v>
                </c:pt>
                <c:pt idx="1831">
                  <c:v>437.96007100000003</c:v>
                </c:pt>
                <c:pt idx="1832">
                  <c:v>438.197316</c:v>
                </c:pt>
                <c:pt idx="1833">
                  <c:v>438.43439599999999</c:v>
                </c:pt>
                <c:pt idx="1834">
                  <c:v>438.672774</c:v>
                </c:pt>
                <c:pt idx="1835">
                  <c:v>438.91015800000002</c:v>
                </c:pt>
                <c:pt idx="1836">
                  <c:v>439.14865500000002</c:v>
                </c:pt>
                <c:pt idx="1837">
                  <c:v>439.38679999999999</c:v>
                </c:pt>
                <c:pt idx="1838">
                  <c:v>439.62418600000001</c:v>
                </c:pt>
                <c:pt idx="1839">
                  <c:v>439.85087700000003</c:v>
                </c:pt>
                <c:pt idx="1840">
                  <c:v>440.08831700000002</c:v>
                </c:pt>
                <c:pt idx="1841">
                  <c:v>440.32996300000002</c:v>
                </c:pt>
                <c:pt idx="1842">
                  <c:v>440.56609200000003</c:v>
                </c:pt>
                <c:pt idx="1843">
                  <c:v>440.80506100000002</c:v>
                </c:pt>
                <c:pt idx="1844">
                  <c:v>441.04431199999999</c:v>
                </c:pt>
                <c:pt idx="1845">
                  <c:v>441.28307599999999</c:v>
                </c:pt>
                <c:pt idx="1846">
                  <c:v>441.52207800000002</c:v>
                </c:pt>
                <c:pt idx="1847">
                  <c:v>441.76103599999999</c:v>
                </c:pt>
                <c:pt idx="1848">
                  <c:v>441.99843800000002</c:v>
                </c:pt>
                <c:pt idx="1849">
                  <c:v>442.23684800000001</c:v>
                </c:pt>
                <c:pt idx="1850">
                  <c:v>442.48542200000003</c:v>
                </c:pt>
                <c:pt idx="1851">
                  <c:v>442.72235699999999</c:v>
                </c:pt>
                <c:pt idx="1852">
                  <c:v>442.960622</c:v>
                </c:pt>
                <c:pt idx="1853">
                  <c:v>443.198893</c:v>
                </c:pt>
                <c:pt idx="1854">
                  <c:v>443.43612200000001</c:v>
                </c:pt>
                <c:pt idx="1855">
                  <c:v>443.675995</c:v>
                </c:pt>
                <c:pt idx="1856">
                  <c:v>443.91227400000002</c:v>
                </c:pt>
                <c:pt idx="1857">
                  <c:v>444.15133800000001</c:v>
                </c:pt>
                <c:pt idx="1858">
                  <c:v>444.388419</c:v>
                </c:pt>
                <c:pt idx="1859">
                  <c:v>444.626914</c:v>
                </c:pt>
                <c:pt idx="1860">
                  <c:v>444.86600499999997</c:v>
                </c:pt>
                <c:pt idx="1861">
                  <c:v>445.106247</c:v>
                </c:pt>
                <c:pt idx="1862">
                  <c:v>445.34638200000001</c:v>
                </c:pt>
                <c:pt idx="1863">
                  <c:v>445.58630699999998</c:v>
                </c:pt>
                <c:pt idx="1864">
                  <c:v>445.82894199999998</c:v>
                </c:pt>
                <c:pt idx="1865">
                  <c:v>446.06874399999998</c:v>
                </c:pt>
                <c:pt idx="1866">
                  <c:v>446.30975699999999</c:v>
                </c:pt>
                <c:pt idx="1867">
                  <c:v>446.55065400000001</c:v>
                </c:pt>
                <c:pt idx="1868">
                  <c:v>446.78988900000002</c:v>
                </c:pt>
                <c:pt idx="1869">
                  <c:v>447.02807799999999</c:v>
                </c:pt>
                <c:pt idx="1870">
                  <c:v>447.26873699999999</c:v>
                </c:pt>
                <c:pt idx="1871">
                  <c:v>447.507723</c:v>
                </c:pt>
                <c:pt idx="1872">
                  <c:v>447.74686400000002</c:v>
                </c:pt>
                <c:pt idx="1873">
                  <c:v>447.98503199999999</c:v>
                </c:pt>
                <c:pt idx="1874">
                  <c:v>448.22319900000002</c:v>
                </c:pt>
                <c:pt idx="1875">
                  <c:v>448.461097</c:v>
                </c:pt>
                <c:pt idx="1876">
                  <c:v>448.69925799999999</c:v>
                </c:pt>
                <c:pt idx="1877">
                  <c:v>448.93744900000002</c:v>
                </c:pt>
                <c:pt idx="1878">
                  <c:v>449.17862000000002</c:v>
                </c:pt>
                <c:pt idx="1879">
                  <c:v>449.418429</c:v>
                </c:pt>
                <c:pt idx="1880">
                  <c:v>449.65826600000003</c:v>
                </c:pt>
                <c:pt idx="1881">
                  <c:v>449.89153499999998</c:v>
                </c:pt>
                <c:pt idx="1882">
                  <c:v>450.13266900000002</c:v>
                </c:pt>
                <c:pt idx="1883">
                  <c:v>450.37377900000001</c:v>
                </c:pt>
                <c:pt idx="1884">
                  <c:v>450.61209200000002</c:v>
                </c:pt>
                <c:pt idx="1885">
                  <c:v>450.85463900000002</c:v>
                </c:pt>
                <c:pt idx="1886">
                  <c:v>451.09384299999999</c:v>
                </c:pt>
                <c:pt idx="1887">
                  <c:v>451.33297700000003</c:v>
                </c:pt>
                <c:pt idx="1888">
                  <c:v>451.57292200000001</c:v>
                </c:pt>
                <c:pt idx="1889">
                  <c:v>451.81178299999999</c:v>
                </c:pt>
                <c:pt idx="1890">
                  <c:v>452.05095499999999</c:v>
                </c:pt>
                <c:pt idx="1891">
                  <c:v>452.28938699999998</c:v>
                </c:pt>
                <c:pt idx="1892">
                  <c:v>452.529157</c:v>
                </c:pt>
                <c:pt idx="1893">
                  <c:v>452.75940300000002</c:v>
                </c:pt>
                <c:pt idx="1894">
                  <c:v>453.000765</c:v>
                </c:pt>
                <c:pt idx="1895">
                  <c:v>453.23966300000001</c:v>
                </c:pt>
                <c:pt idx="1896">
                  <c:v>453.47801600000003</c:v>
                </c:pt>
                <c:pt idx="1897">
                  <c:v>453.718007</c:v>
                </c:pt>
                <c:pt idx="1898">
                  <c:v>453.958236</c:v>
                </c:pt>
                <c:pt idx="1899">
                  <c:v>454.198217</c:v>
                </c:pt>
                <c:pt idx="1900">
                  <c:v>454.43822999999998</c:v>
                </c:pt>
                <c:pt idx="1901">
                  <c:v>454.68087700000001</c:v>
                </c:pt>
                <c:pt idx="1902">
                  <c:v>454.919127</c:v>
                </c:pt>
                <c:pt idx="1903">
                  <c:v>455.15934900000002</c:v>
                </c:pt>
                <c:pt idx="1904">
                  <c:v>455.398684</c:v>
                </c:pt>
                <c:pt idx="1905">
                  <c:v>455.63781399999999</c:v>
                </c:pt>
                <c:pt idx="1906">
                  <c:v>455.87692700000002</c:v>
                </c:pt>
                <c:pt idx="1907">
                  <c:v>456.11701499999998</c:v>
                </c:pt>
                <c:pt idx="1908">
                  <c:v>456.35512699999998</c:v>
                </c:pt>
                <c:pt idx="1909">
                  <c:v>456.59320600000001</c:v>
                </c:pt>
                <c:pt idx="1910">
                  <c:v>456.83144099999998</c:v>
                </c:pt>
                <c:pt idx="1911">
                  <c:v>457.07080000000002</c:v>
                </c:pt>
                <c:pt idx="1912">
                  <c:v>457.30906599999997</c:v>
                </c:pt>
                <c:pt idx="1913">
                  <c:v>457.54981099999998</c:v>
                </c:pt>
                <c:pt idx="1914">
                  <c:v>457.79076800000001</c:v>
                </c:pt>
                <c:pt idx="1915">
                  <c:v>458.031744</c:v>
                </c:pt>
                <c:pt idx="1916">
                  <c:v>458.272649</c:v>
                </c:pt>
                <c:pt idx="1917">
                  <c:v>458.501237</c:v>
                </c:pt>
                <c:pt idx="1918">
                  <c:v>458.743157</c:v>
                </c:pt>
                <c:pt idx="1919">
                  <c:v>458.98511300000001</c:v>
                </c:pt>
                <c:pt idx="1920">
                  <c:v>459.22532899999999</c:v>
                </c:pt>
                <c:pt idx="1921">
                  <c:v>459.46536500000002</c:v>
                </c:pt>
                <c:pt idx="1922">
                  <c:v>459.69429000000002</c:v>
                </c:pt>
                <c:pt idx="1923">
                  <c:v>459.93435699999998</c:v>
                </c:pt>
                <c:pt idx="1924">
                  <c:v>460.174418</c:v>
                </c:pt>
                <c:pt idx="1925">
                  <c:v>460.416943</c:v>
                </c:pt>
                <c:pt idx="1926">
                  <c:v>460.65676999999999</c:v>
                </c:pt>
                <c:pt idx="1927">
                  <c:v>460.89590600000002</c:v>
                </c:pt>
                <c:pt idx="1928">
                  <c:v>461.13427200000001</c:v>
                </c:pt>
                <c:pt idx="1929">
                  <c:v>461.374031</c:v>
                </c:pt>
                <c:pt idx="1930">
                  <c:v>461.61212499999999</c:v>
                </c:pt>
                <c:pt idx="1931">
                  <c:v>461.85007400000001</c:v>
                </c:pt>
                <c:pt idx="1932">
                  <c:v>462.08829600000001</c:v>
                </c:pt>
                <c:pt idx="1933">
                  <c:v>462.32624399999997</c:v>
                </c:pt>
                <c:pt idx="1934">
                  <c:v>462.56615599999998</c:v>
                </c:pt>
                <c:pt idx="1935">
                  <c:v>462.80605700000001</c:v>
                </c:pt>
                <c:pt idx="1936">
                  <c:v>463.04421400000001</c:v>
                </c:pt>
                <c:pt idx="1937">
                  <c:v>463.28464400000001</c:v>
                </c:pt>
                <c:pt idx="1938">
                  <c:v>463.523617</c:v>
                </c:pt>
                <c:pt idx="1939">
                  <c:v>463.76340499999998</c:v>
                </c:pt>
                <c:pt idx="1940">
                  <c:v>464.00459999999998</c:v>
                </c:pt>
                <c:pt idx="1941">
                  <c:v>464.24495300000001</c:v>
                </c:pt>
                <c:pt idx="1942">
                  <c:v>464.48465399999998</c:v>
                </c:pt>
                <c:pt idx="1943">
                  <c:v>464.72354000000001</c:v>
                </c:pt>
                <c:pt idx="1944">
                  <c:v>464.95494600000001</c:v>
                </c:pt>
                <c:pt idx="1945">
                  <c:v>465.19494099999997</c:v>
                </c:pt>
                <c:pt idx="1946">
                  <c:v>465.43498399999999</c:v>
                </c:pt>
                <c:pt idx="1947">
                  <c:v>465.67490299999997</c:v>
                </c:pt>
                <c:pt idx="1948">
                  <c:v>465.913298</c:v>
                </c:pt>
                <c:pt idx="1949">
                  <c:v>466.153209</c:v>
                </c:pt>
                <c:pt idx="1950">
                  <c:v>466.39309700000001</c:v>
                </c:pt>
                <c:pt idx="1951">
                  <c:v>466.633985</c:v>
                </c:pt>
                <c:pt idx="1952">
                  <c:v>466.87564400000002</c:v>
                </c:pt>
                <c:pt idx="1953">
                  <c:v>467.11456399999997</c:v>
                </c:pt>
                <c:pt idx="1954">
                  <c:v>467.37098800000001</c:v>
                </c:pt>
                <c:pt idx="1955">
                  <c:v>467.61055599999997</c:v>
                </c:pt>
                <c:pt idx="1956">
                  <c:v>467.83903500000002</c:v>
                </c:pt>
                <c:pt idx="1957">
                  <c:v>468.07911799999999</c:v>
                </c:pt>
                <c:pt idx="1958">
                  <c:v>468.32181000000003</c:v>
                </c:pt>
                <c:pt idx="1959">
                  <c:v>468.56070899999997</c:v>
                </c:pt>
                <c:pt idx="1960">
                  <c:v>468.79978</c:v>
                </c:pt>
                <c:pt idx="1961">
                  <c:v>469.038025</c:v>
                </c:pt>
                <c:pt idx="1962">
                  <c:v>469.27618999999999</c:v>
                </c:pt>
                <c:pt idx="1963">
                  <c:v>469.51553200000001</c:v>
                </c:pt>
                <c:pt idx="1964">
                  <c:v>469.75470999999999</c:v>
                </c:pt>
                <c:pt idx="1965">
                  <c:v>469.99397599999998</c:v>
                </c:pt>
                <c:pt idx="1966">
                  <c:v>470.231358</c:v>
                </c:pt>
                <c:pt idx="1967">
                  <c:v>470.47315900000001</c:v>
                </c:pt>
                <c:pt idx="1968">
                  <c:v>470.71115700000001</c:v>
                </c:pt>
                <c:pt idx="1969">
                  <c:v>470.95386100000002</c:v>
                </c:pt>
                <c:pt idx="1970">
                  <c:v>471.19205799999997</c:v>
                </c:pt>
                <c:pt idx="1971">
                  <c:v>471.43000499999999</c:v>
                </c:pt>
                <c:pt idx="1972">
                  <c:v>471.67090400000001</c:v>
                </c:pt>
                <c:pt idx="1973">
                  <c:v>471.91171900000001</c:v>
                </c:pt>
                <c:pt idx="1974">
                  <c:v>472.15182600000003</c:v>
                </c:pt>
                <c:pt idx="1975">
                  <c:v>472.38990699999999</c:v>
                </c:pt>
                <c:pt idx="1976">
                  <c:v>472.62983800000001</c:v>
                </c:pt>
                <c:pt idx="1977">
                  <c:v>472.86970500000001</c:v>
                </c:pt>
                <c:pt idx="1978">
                  <c:v>473.11085800000001</c:v>
                </c:pt>
                <c:pt idx="1979">
                  <c:v>473.351765</c:v>
                </c:pt>
                <c:pt idx="1980">
                  <c:v>473.59277900000001</c:v>
                </c:pt>
                <c:pt idx="1981">
                  <c:v>473.83355599999999</c:v>
                </c:pt>
                <c:pt idx="1982">
                  <c:v>474.06244800000002</c:v>
                </c:pt>
                <c:pt idx="1983">
                  <c:v>474.30356599999999</c:v>
                </c:pt>
                <c:pt idx="1984">
                  <c:v>474.54474399999998</c:v>
                </c:pt>
                <c:pt idx="1985">
                  <c:v>474.785616</c:v>
                </c:pt>
                <c:pt idx="1986">
                  <c:v>475.02668999999997</c:v>
                </c:pt>
                <c:pt idx="1987">
                  <c:v>475.26810499999999</c:v>
                </c:pt>
                <c:pt idx="1988">
                  <c:v>475.50808699999999</c:v>
                </c:pt>
                <c:pt idx="1989">
                  <c:v>475.74897700000002</c:v>
                </c:pt>
                <c:pt idx="1990">
                  <c:v>475.977958</c:v>
                </c:pt>
                <c:pt idx="1991">
                  <c:v>476.217107</c:v>
                </c:pt>
                <c:pt idx="1992">
                  <c:v>476.45911599999999</c:v>
                </c:pt>
                <c:pt idx="1993">
                  <c:v>476.70191999999997</c:v>
                </c:pt>
                <c:pt idx="1994">
                  <c:v>476.933763</c:v>
                </c:pt>
                <c:pt idx="1995">
                  <c:v>477.17499600000002</c:v>
                </c:pt>
                <c:pt idx="1996">
                  <c:v>477.41414099999997</c:v>
                </c:pt>
                <c:pt idx="1997">
                  <c:v>477.65238499999998</c:v>
                </c:pt>
                <c:pt idx="1998">
                  <c:v>477.89356400000003</c:v>
                </c:pt>
                <c:pt idx="1999">
                  <c:v>478.132002</c:v>
                </c:pt>
                <c:pt idx="2000">
                  <c:v>478.37227200000001</c:v>
                </c:pt>
                <c:pt idx="2001">
                  <c:v>478.61037900000002</c:v>
                </c:pt>
                <c:pt idx="2002">
                  <c:v>478.84973600000001</c:v>
                </c:pt>
                <c:pt idx="2003">
                  <c:v>479.09090700000002</c:v>
                </c:pt>
                <c:pt idx="2004">
                  <c:v>479.33186000000001</c:v>
                </c:pt>
                <c:pt idx="2005">
                  <c:v>479.57009699999998</c:v>
                </c:pt>
                <c:pt idx="2006">
                  <c:v>479.81018899999998</c:v>
                </c:pt>
                <c:pt idx="2007">
                  <c:v>480.04841199999998</c:v>
                </c:pt>
                <c:pt idx="2008">
                  <c:v>480.28760399999999</c:v>
                </c:pt>
                <c:pt idx="2009">
                  <c:v>480.52673600000003</c:v>
                </c:pt>
                <c:pt idx="2010">
                  <c:v>480.76780000000002</c:v>
                </c:pt>
                <c:pt idx="2011">
                  <c:v>481.00878</c:v>
                </c:pt>
                <c:pt idx="2012">
                  <c:v>481.24973199999999</c:v>
                </c:pt>
                <c:pt idx="2013">
                  <c:v>481.49064800000002</c:v>
                </c:pt>
                <c:pt idx="2014">
                  <c:v>481.71937200000002</c:v>
                </c:pt>
                <c:pt idx="2015">
                  <c:v>481.96128499999998</c:v>
                </c:pt>
                <c:pt idx="2016">
                  <c:v>482.203261</c:v>
                </c:pt>
                <c:pt idx="2017">
                  <c:v>482.445967</c:v>
                </c:pt>
                <c:pt idx="2018">
                  <c:v>482.67481099999998</c:v>
                </c:pt>
                <c:pt idx="2019">
                  <c:v>482.91525999999999</c:v>
                </c:pt>
                <c:pt idx="2020">
                  <c:v>483.15731499999998</c:v>
                </c:pt>
                <c:pt idx="2021">
                  <c:v>483.40176500000001</c:v>
                </c:pt>
                <c:pt idx="2022">
                  <c:v>483.640874</c:v>
                </c:pt>
                <c:pt idx="2023">
                  <c:v>483.88173699999999</c:v>
                </c:pt>
                <c:pt idx="2024">
                  <c:v>484.12015700000001</c:v>
                </c:pt>
                <c:pt idx="2025">
                  <c:v>484.35171700000001</c:v>
                </c:pt>
                <c:pt idx="2026">
                  <c:v>484.592915</c:v>
                </c:pt>
                <c:pt idx="2027">
                  <c:v>484.83302300000003</c:v>
                </c:pt>
                <c:pt idx="2028">
                  <c:v>485.07321000000002</c:v>
                </c:pt>
                <c:pt idx="2029">
                  <c:v>485.31585699999999</c:v>
                </c:pt>
                <c:pt idx="2030">
                  <c:v>485.55679700000002</c:v>
                </c:pt>
                <c:pt idx="2031">
                  <c:v>485.797776</c:v>
                </c:pt>
                <c:pt idx="2032">
                  <c:v>486.02791500000001</c:v>
                </c:pt>
                <c:pt idx="2033">
                  <c:v>486.267808</c:v>
                </c:pt>
                <c:pt idx="2034">
                  <c:v>486.50779399999999</c:v>
                </c:pt>
                <c:pt idx="2035">
                  <c:v>486.74781300000001</c:v>
                </c:pt>
                <c:pt idx="2036">
                  <c:v>486.98897799999997</c:v>
                </c:pt>
                <c:pt idx="2037">
                  <c:v>487.22882600000003</c:v>
                </c:pt>
                <c:pt idx="2038">
                  <c:v>487.469697</c:v>
                </c:pt>
                <c:pt idx="2039">
                  <c:v>487.709271</c:v>
                </c:pt>
                <c:pt idx="2040">
                  <c:v>487.94716499999998</c:v>
                </c:pt>
                <c:pt idx="2041">
                  <c:v>488.18782199999998</c:v>
                </c:pt>
                <c:pt idx="2042">
                  <c:v>488.42666100000002</c:v>
                </c:pt>
                <c:pt idx="2043">
                  <c:v>488.66436399999998</c:v>
                </c:pt>
                <c:pt idx="2044">
                  <c:v>488.90240999999997</c:v>
                </c:pt>
                <c:pt idx="2045">
                  <c:v>489.14167800000001</c:v>
                </c:pt>
                <c:pt idx="2046">
                  <c:v>489.3809</c:v>
                </c:pt>
                <c:pt idx="2047">
                  <c:v>489.61908599999998</c:v>
                </c:pt>
                <c:pt idx="2048">
                  <c:v>489.85912200000001</c:v>
                </c:pt>
                <c:pt idx="2049">
                  <c:v>490.099085</c:v>
                </c:pt>
                <c:pt idx="2050">
                  <c:v>490.339046</c:v>
                </c:pt>
                <c:pt idx="2051">
                  <c:v>490.57701800000001</c:v>
                </c:pt>
                <c:pt idx="2052">
                  <c:v>490.81511899999998</c:v>
                </c:pt>
                <c:pt idx="2053">
                  <c:v>491.05507999999998</c:v>
                </c:pt>
                <c:pt idx="2054">
                  <c:v>491.295751</c:v>
                </c:pt>
                <c:pt idx="2055">
                  <c:v>491.53456699999998</c:v>
                </c:pt>
                <c:pt idx="2056">
                  <c:v>491.77427499999999</c:v>
                </c:pt>
                <c:pt idx="2057">
                  <c:v>492.006438</c:v>
                </c:pt>
                <c:pt idx="2058">
                  <c:v>492.25089100000002</c:v>
                </c:pt>
                <c:pt idx="2059">
                  <c:v>492.48996399999999</c:v>
                </c:pt>
                <c:pt idx="2060">
                  <c:v>492.72991999999999</c:v>
                </c:pt>
                <c:pt idx="2061">
                  <c:v>492.97094800000002</c:v>
                </c:pt>
                <c:pt idx="2062">
                  <c:v>493.21094399999998</c:v>
                </c:pt>
                <c:pt idx="2063">
                  <c:v>493.45062000000001</c:v>
                </c:pt>
                <c:pt idx="2064">
                  <c:v>493.68953699999997</c:v>
                </c:pt>
                <c:pt idx="2065">
                  <c:v>493.93113899999997</c:v>
                </c:pt>
                <c:pt idx="2066">
                  <c:v>494.169175</c:v>
                </c:pt>
                <c:pt idx="2067">
                  <c:v>494.407061</c:v>
                </c:pt>
                <c:pt idx="2068">
                  <c:v>494.64510999999999</c:v>
                </c:pt>
                <c:pt idx="2069">
                  <c:v>494.88583999999997</c:v>
                </c:pt>
                <c:pt idx="2070">
                  <c:v>495.12406900000002</c:v>
                </c:pt>
                <c:pt idx="2071">
                  <c:v>495.36469</c:v>
                </c:pt>
                <c:pt idx="2072">
                  <c:v>495.603632</c:v>
                </c:pt>
                <c:pt idx="2073">
                  <c:v>495.84320300000002</c:v>
                </c:pt>
                <c:pt idx="2074">
                  <c:v>496.08300800000001</c:v>
                </c:pt>
                <c:pt idx="2075">
                  <c:v>496.311328</c:v>
                </c:pt>
                <c:pt idx="2076">
                  <c:v>496.55141700000001</c:v>
                </c:pt>
                <c:pt idx="2077">
                  <c:v>496.79312599999997</c:v>
                </c:pt>
                <c:pt idx="2078">
                  <c:v>497.03306199999997</c:v>
                </c:pt>
                <c:pt idx="2079">
                  <c:v>497.27356700000001</c:v>
                </c:pt>
                <c:pt idx="2080">
                  <c:v>497.51335999999998</c:v>
                </c:pt>
                <c:pt idx="2081">
                  <c:v>497.75591800000001</c:v>
                </c:pt>
                <c:pt idx="2082">
                  <c:v>497.98561799999999</c:v>
                </c:pt>
                <c:pt idx="2083">
                  <c:v>498.22671200000002</c:v>
                </c:pt>
                <c:pt idx="2084">
                  <c:v>498.46769</c:v>
                </c:pt>
                <c:pt idx="2085">
                  <c:v>498.70743199999998</c:v>
                </c:pt>
                <c:pt idx="2086">
                  <c:v>498.948621</c:v>
                </c:pt>
                <c:pt idx="2087">
                  <c:v>499.18969600000003</c:v>
                </c:pt>
                <c:pt idx="2088">
                  <c:v>499.430769</c:v>
                </c:pt>
                <c:pt idx="2089">
                  <c:v>499.66989799999999</c:v>
                </c:pt>
                <c:pt idx="2090">
                  <c:v>499.90806199999997</c:v>
                </c:pt>
                <c:pt idx="2091">
                  <c:v>500.14884599999999</c:v>
                </c:pt>
                <c:pt idx="2092">
                  <c:v>500.38795699999997</c:v>
                </c:pt>
                <c:pt idx="2093">
                  <c:v>500.62576899999999</c:v>
                </c:pt>
                <c:pt idx="2094">
                  <c:v>500.86494499999998</c:v>
                </c:pt>
                <c:pt idx="2095">
                  <c:v>501.10200600000002</c:v>
                </c:pt>
                <c:pt idx="2096">
                  <c:v>501.34293100000002</c:v>
                </c:pt>
                <c:pt idx="2097">
                  <c:v>501.58379500000001</c:v>
                </c:pt>
                <c:pt idx="2098">
                  <c:v>501.82295800000003</c:v>
                </c:pt>
                <c:pt idx="2099">
                  <c:v>502.062905</c:v>
                </c:pt>
                <c:pt idx="2100">
                  <c:v>502.30368800000002</c:v>
                </c:pt>
                <c:pt idx="2101">
                  <c:v>502.54342400000002</c:v>
                </c:pt>
                <c:pt idx="2102">
                  <c:v>502.78325899999999</c:v>
                </c:pt>
                <c:pt idx="2103">
                  <c:v>503.0147</c:v>
                </c:pt>
                <c:pt idx="2104">
                  <c:v>503.253985</c:v>
                </c:pt>
                <c:pt idx="2105">
                  <c:v>503.49396300000001</c:v>
                </c:pt>
                <c:pt idx="2106">
                  <c:v>503.73304899999999</c:v>
                </c:pt>
                <c:pt idx="2107">
                  <c:v>503.97308700000002</c:v>
                </c:pt>
                <c:pt idx="2108">
                  <c:v>504.21325999999999</c:v>
                </c:pt>
                <c:pt idx="2109">
                  <c:v>504.45316500000001</c:v>
                </c:pt>
                <c:pt idx="2110">
                  <c:v>504.69312000000002</c:v>
                </c:pt>
                <c:pt idx="2111">
                  <c:v>504.93305400000003</c:v>
                </c:pt>
                <c:pt idx="2112">
                  <c:v>505.16288700000001</c:v>
                </c:pt>
                <c:pt idx="2113">
                  <c:v>505.40126199999997</c:v>
                </c:pt>
                <c:pt idx="2114">
                  <c:v>505.64076899999998</c:v>
                </c:pt>
                <c:pt idx="2115">
                  <c:v>505.89025900000001</c:v>
                </c:pt>
                <c:pt idx="2116">
                  <c:v>506.11915599999998</c:v>
                </c:pt>
                <c:pt idx="2117">
                  <c:v>506.35923100000002</c:v>
                </c:pt>
                <c:pt idx="2118">
                  <c:v>506.599447</c:v>
                </c:pt>
                <c:pt idx="2119">
                  <c:v>506.83917400000001</c:v>
                </c:pt>
                <c:pt idx="2120">
                  <c:v>507.081908</c:v>
                </c:pt>
                <c:pt idx="2121">
                  <c:v>507.32080400000001</c:v>
                </c:pt>
                <c:pt idx="2122">
                  <c:v>507.55979600000001</c:v>
                </c:pt>
                <c:pt idx="2123">
                  <c:v>507.79879299999999</c:v>
                </c:pt>
                <c:pt idx="2124">
                  <c:v>508.03709300000003</c:v>
                </c:pt>
                <c:pt idx="2125">
                  <c:v>508.27778799999999</c:v>
                </c:pt>
                <c:pt idx="2126">
                  <c:v>508.51606199999998</c:v>
                </c:pt>
                <c:pt idx="2127">
                  <c:v>508.75691</c:v>
                </c:pt>
                <c:pt idx="2128">
                  <c:v>508.99707799999999</c:v>
                </c:pt>
                <c:pt idx="2129">
                  <c:v>509.23708199999999</c:v>
                </c:pt>
                <c:pt idx="2130">
                  <c:v>509.477035</c:v>
                </c:pt>
                <c:pt idx="2131">
                  <c:v>509.706613</c:v>
                </c:pt>
                <c:pt idx="2132">
                  <c:v>509.947003</c:v>
                </c:pt>
                <c:pt idx="2133">
                  <c:v>510.18711200000001</c:v>
                </c:pt>
                <c:pt idx="2134">
                  <c:v>510.42794800000001</c:v>
                </c:pt>
                <c:pt idx="2135">
                  <c:v>510.66755699999999</c:v>
                </c:pt>
                <c:pt idx="2136">
                  <c:v>510.90859699999999</c:v>
                </c:pt>
                <c:pt idx="2137">
                  <c:v>511.14953300000002</c:v>
                </c:pt>
                <c:pt idx="2138">
                  <c:v>511.38933400000002</c:v>
                </c:pt>
                <c:pt idx="2139">
                  <c:v>511.62125700000001</c:v>
                </c:pt>
                <c:pt idx="2140">
                  <c:v>511.86579499999999</c:v>
                </c:pt>
                <c:pt idx="2141">
                  <c:v>512.10496699999999</c:v>
                </c:pt>
                <c:pt idx="2142">
                  <c:v>512.34203200000002</c:v>
                </c:pt>
                <c:pt idx="2143">
                  <c:v>512.58267499999999</c:v>
                </c:pt>
                <c:pt idx="2144">
                  <c:v>512.82170399999995</c:v>
                </c:pt>
                <c:pt idx="2145">
                  <c:v>513.06085299999995</c:v>
                </c:pt>
                <c:pt idx="2146">
                  <c:v>513.299935</c:v>
                </c:pt>
                <c:pt idx="2147">
                  <c:v>513.53807300000005</c:v>
                </c:pt>
                <c:pt idx="2148">
                  <c:v>513.77627900000005</c:v>
                </c:pt>
                <c:pt idx="2149">
                  <c:v>514.01558</c:v>
                </c:pt>
                <c:pt idx="2150">
                  <c:v>514.25653599999998</c:v>
                </c:pt>
                <c:pt idx="2151">
                  <c:v>514.49642400000005</c:v>
                </c:pt>
                <c:pt idx="2152">
                  <c:v>514.73637099999996</c:v>
                </c:pt>
                <c:pt idx="2153">
                  <c:v>514.97811200000001</c:v>
                </c:pt>
                <c:pt idx="2154">
                  <c:v>515.21805800000004</c:v>
                </c:pt>
                <c:pt idx="2155">
                  <c:v>515.44644500000004</c:v>
                </c:pt>
                <c:pt idx="2156">
                  <c:v>515.68760899999995</c:v>
                </c:pt>
                <c:pt idx="2157">
                  <c:v>515.92691600000001</c:v>
                </c:pt>
                <c:pt idx="2158">
                  <c:v>516.16713100000004</c:v>
                </c:pt>
                <c:pt idx="2159">
                  <c:v>516.40798299999994</c:v>
                </c:pt>
                <c:pt idx="2160">
                  <c:v>516.64501600000006</c:v>
                </c:pt>
                <c:pt idx="2161">
                  <c:v>516.88312399999995</c:v>
                </c:pt>
                <c:pt idx="2162">
                  <c:v>517.12321199999997</c:v>
                </c:pt>
                <c:pt idx="2163">
                  <c:v>517.36308199999996</c:v>
                </c:pt>
                <c:pt idx="2164">
                  <c:v>517.60136</c:v>
                </c:pt>
                <c:pt idx="2165">
                  <c:v>517.84076200000004</c:v>
                </c:pt>
                <c:pt idx="2166">
                  <c:v>518.07944099999997</c:v>
                </c:pt>
                <c:pt idx="2167">
                  <c:v>518.31867899999997</c:v>
                </c:pt>
                <c:pt idx="2168">
                  <c:v>518.55733099999998</c:v>
                </c:pt>
                <c:pt idx="2169">
                  <c:v>518.79864299999997</c:v>
                </c:pt>
                <c:pt idx="2170">
                  <c:v>519.03715</c:v>
                </c:pt>
                <c:pt idx="2171">
                  <c:v>519.27707699999996</c:v>
                </c:pt>
                <c:pt idx="2172">
                  <c:v>519.51716299999998</c:v>
                </c:pt>
                <c:pt idx="2173">
                  <c:v>519.75703299999998</c:v>
                </c:pt>
                <c:pt idx="2174">
                  <c:v>519.99709800000005</c:v>
                </c:pt>
                <c:pt idx="2175">
                  <c:v>520.2287</c:v>
                </c:pt>
                <c:pt idx="2176">
                  <c:v>520.46991600000001</c:v>
                </c:pt>
                <c:pt idx="2177">
                  <c:v>520.71002099999998</c:v>
                </c:pt>
                <c:pt idx="2178">
                  <c:v>520.95201099999997</c:v>
                </c:pt>
                <c:pt idx="2179">
                  <c:v>521.19297300000005</c:v>
                </c:pt>
                <c:pt idx="2180">
                  <c:v>521.43295999999998</c:v>
                </c:pt>
                <c:pt idx="2181">
                  <c:v>521.67282899999998</c:v>
                </c:pt>
                <c:pt idx="2182">
                  <c:v>521.90283899999997</c:v>
                </c:pt>
                <c:pt idx="2183">
                  <c:v>522.14342899999997</c:v>
                </c:pt>
                <c:pt idx="2184">
                  <c:v>522.38298799999995</c:v>
                </c:pt>
                <c:pt idx="2185">
                  <c:v>522.62028199999997</c:v>
                </c:pt>
                <c:pt idx="2186">
                  <c:v>522.85989300000006</c:v>
                </c:pt>
                <c:pt idx="2187">
                  <c:v>523.09837900000002</c:v>
                </c:pt>
                <c:pt idx="2188">
                  <c:v>523.33953899999995</c:v>
                </c:pt>
                <c:pt idx="2189">
                  <c:v>523.57874500000003</c:v>
                </c:pt>
                <c:pt idx="2190">
                  <c:v>523.81692799999996</c:v>
                </c:pt>
                <c:pt idx="2191">
                  <c:v>524.06656999999996</c:v>
                </c:pt>
                <c:pt idx="2192">
                  <c:v>524.30459699999994</c:v>
                </c:pt>
                <c:pt idx="2193">
                  <c:v>524.54338700000005</c:v>
                </c:pt>
                <c:pt idx="2194">
                  <c:v>524.78124100000002</c:v>
                </c:pt>
                <c:pt idx="2195">
                  <c:v>525.01918999999998</c:v>
                </c:pt>
                <c:pt idx="2196">
                  <c:v>525.259906</c:v>
                </c:pt>
                <c:pt idx="2197">
                  <c:v>525.49884599999996</c:v>
                </c:pt>
                <c:pt idx="2198">
                  <c:v>525.73780999999997</c:v>
                </c:pt>
                <c:pt idx="2199">
                  <c:v>525.97682899999995</c:v>
                </c:pt>
                <c:pt idx="2200">
                  <c:v>526.215058</c:v>
                </c:pt>
                <c:pt idx="2201">
                  <c:v>526.45595600000001</c:v>
                </c:pt>
                <c:pt idx="2202">
                  <c:v>526.69597499999998</c:v>
                </c:pt>
                <c:pt idx="2203">
                  <c:v>526.93599300000005</c:v>
                </c:pt>
                <c:pt idx="2204">
                  <c:v>527.17508799999996</c:v>
                </c:pt>
                <c:pt idx="2205">
                  <c:v>527.40872400000001</c:v>
                </c:pt>
                <c:pt idx="2206">
                  <c:v>527.64775299999997</c:v>
                </c:pt>
                <c:pt idx="2207">
                  <c:v>527.88687600000003</c:v>
                </c:pt>
                <c:pt idx="2208">
                  <c:v>528.127162</c:v>
                </c:pt>
                <c:pt idx="2209">
                  <c:v>528.36980600000004</c:v>
                </c:pt>
                <c:pt idx="2210">
                  <c:v>528.61074499999995</c:v>
                </c:pt>
                <c:pt idx="2211">
                  <c:v>528.85154599999998</c:v>
                </c:pt>
                <c:pt idx="2212">
                  <c:v>529.08155899999997</c:v>
                </c:pt>
                <c:pt idx="2213">
                  <c:v>529.32280400000002</c:v>
                </c:pt>
                <c:pt idx="2214">
                  <c:v>529.56300999999996</c:v>
                </c:pt>
                <c:pt idx="2215">
                  <c:v>529.80300199999999</c:v>
                </c:pt>
                <c:pt idx="2216">
                  <c:v>530.04329399999995</c:v>
                </c:pt>
                <c:pt idx="2217">
                  <c:v>530.28327100000001</c:v>
                </c:pt>
                <c:pt idx="2218">
                  <c:v>530.52312300000006</c:v>
                </c:pt>
                <c:pt idx="2219">
                  <c:v>530.76135799999997</c:v>
                </c:pt>
                <c:pt idx="2220">
                  <c:v>531.00128900000004</c:v>
                </c:pt>
                <c:pt idx="2221">
                  <c:v>531.241716</c:v>
                </c:pt>
                <c:pt idx="2222">
                  <c:v>531.48259299999995</c:v>
                </c:pt>
                <c:pt idx="2223">
                  <c:v>531.711949</c:v>
                </c:pt>
                <c:pt idx="2224">
                  <c:v>531.95118300000001</c:v>
                </c:pt>
                <c:pt idx="2225">
                  <c:v>532.19125099999997</c:v>
                </c:pt>
                <c:pt idx="2226">
                  <c:v>532.43098599999996</c:v>
                </c:pt>
                <c:pt idx="2227">
                  <c:v>532.67099599999995</c:v>
                </c:pt>
                <c:pt idx="2228">
                  <c:v>532.90965700000004</c:v>
                </c:pt>
                <c:pt idx="2229">
                  <c:v>533.14821400000005</c:v>
                </c:pt>
                <c:pt idx="2230">
                  <c:v>533.38813100000004</c:v>
                </c:pt>
                <c:pt idx="2231">
                  <c:v>533.62758599999995</c:v>
                </c:pt>
                <c:pt idx="2232">
                  <c:v>533.86430299999995</c:v>
                </c:pt>
                <c:pt idx="2233">
                  <c:v>534.10399600000005</c:v>
                </c:pt>
                <c:pt idx="2234">
                  <c:v>534.34259499999996</c:v>
                </c:pt>
                <c:pt idx="2235">
                  <c:v>534.58102399999996</c:v>
                </c:pt>
                <c:pt idx="2236">
                  <c:v>534.82058199999994</c:v>
                </c:pt>
                <c:pt idx="2237">
                  <c:v>535.057412</c:v>
                </c:pt>
                <c:pt idx="2238">
                  <c:v>535.28375400000004</c:v>
                </c:pt>
                <c:pt idx="2239">
                  <c:v>535.52178300000003</c:v>
                </c:pt>
                <c:pt idx="2240">
                  <c:v>535.77024900000004</c:v>
                </c:pt>
                <c:pt idx="2241">
                  <c:v>536.00903000000005</c:v>
                </c:pt>
                <c:pt idx="2242">
                  <c:v>536.248561</c:v>
                </c:pt>
                <c:pt idx="2243">
                  <c:v>536.48055199999999</c:v>
                </c:pt>
                <c:pt idx="2244">
                  <c:v>536.71936600000004</c:v>
                </c:pt>
                <c:pt idx="2245">
                  <c:v>536.96278700000005</c:v>
                </c:pt>
                <c:pt idx="2246">
                  <c:v>537.20004500000005</c:v>
                </c:pt>
                <c:pt idx="2247">
                  <c:v>537.43901800000003</c:v>
                </c:pt>
                <c:pt idx="2248">
                  <c:v>537.67803500000002</c:v>
                </c:pt>
                <c:pt idx="2249">
                  <c:v>537.91789400000005</c:v>
                </c:pt>
                <c:pt idx="2250">
                  <c:v>538.155079</c:v>
                </c:pt>
                <c:pt idx="2251">
                  <c:v>538.394048</c:v>
                </c:pt>
                <c:pt idx="2252">
                  <c:v>538.63395400000002</c:v>
                </c:pt>
                <c:pt idx="2253">
                  <c:v>538.87086799999997</c:v>
                </c:pt>
                <c:pt idx="2254">
                  <c:v>539.10817899999995</c:v>
                </c:pt>
                <c:pt idx="2255">
                  <c:v>539.35638700000004</c:v>
                </c:pt>
                <c:pt idx="2256">
                  <c:v>539.59569899999997</c:v>
                </c:pt>
                <c:pt idx="2257">
                  <c:v>539.83230200000003</c:v>
                </c:pt>
                <c:pt idx="2258">
                  <c:v>540.07100200000002</c:v>
                </c:pt>
                <c:pt idx="2259">
                  <c:v>540.30943500000001</c:v>
                </c:pt>
                <c:pt idx="2260">
                  <c:v>540.54618900000003</c:v>
                </c:pt>
                <c:pt idx="2261">
                  <c:v>540.78760599999998</c:v>
                </c:pt>
                <c:pt idx="2262">
                  <c:v>541.02578000000005</c:v>
                </c:pt>
                <c:pt idx="2263">
                  <c:v>541.26353300000005</c:v>
                </c:pt>
                <c:pt idx="2264">
                  <c:v>541.50154799999996</c:v>
                </c:pt>
                <c:pt idx="2265">
                  <c:v>541.74985900000001</c:v>
                </c:pt>
                <c:pt idx="2266">
                  <c:v>541.987977</c:v>
                </c:pt>
                <c:pt idx="2267">
                  <c:v>542.22402999999997</c:v>
                </c:pt>
                <c:pt idx="2268">
                  <c:v>542.46118999999999</c:v>
                </c:pt>
                <c:pt idx="2269">
                  <c:v>542.69830200000001</c:v>
                </c:pt>
                <c:pt idx="2270">
                  <c:v>542.93669399999999</c:v>
                </c:pt>
                <c:pt idx="2271">
                  <c:v>543.17420700000002</c:v>
                </c:pt>
                <c:pt idx="2272">
                  <c:v>543.42381399999999</c:v>
                </c:pt>
                <c:pt idx="2273">
                  <c:v>543.66171899999995</c:v>
                </c:pt>
                <c:pt idx="2274">
                  <c:v>543.89900499999999</c:v>
                </c:pt>
                <c:pt idx="2275">
                  <c:v>544.13873999999998</c:v>
                </c:pt>
                <c:pt idx="2276">
                  <c:v>544.378557</c:v>
                </c:pt>
                <c:pt idx="2277">
                  <c:v>544.61776299999997</c:v>
                </c:pt>
                <c:pt idx="2278">
                  <c:v>544.85802799999999</c:v>
                </c:pt>
                <c:pt idx="2279">
                  <c:v>545.08981400000005</c:v>
                </c:pt>
                <c:pt idx="2280">
                  <c:v>545.33016999999995</c:v>
                </c:pt>
                <c:pt idx="2281">
                  <c:v>545.57027500000004</c:v>
                </c:pt>
                <c:pt idx="2282">
                  <c:v>545.81158400000004</c:v>
                </c:pt>
                <c:pt idx="2283">
                  <c:v>546.05270900000005</c:v>
                </c:pt>
                <c:pt idx="2284">
                  <c:v>546.29357800000002</c:v>
                </c:pt>
                <c:pt idx="2285">
                  <c:v>546.53454399999998</c:v>
                </c:pt>
                <c:pt idx="2286">
                  <c:v>546.77438500000005</c:v>
                </c:pt>
                <c:pt idx="2287">
                  <c:v>547.00591199999997</c:v>
                </c:pt>
                <c:pt idx="2288">
                  <c:v>547.24429099999998</c:v>
                </c:pt>
                <c:pt idx="2289">
                  <c:v>547.484421</c:v>
                </c:pt>
                <c:pt idx="2290">
                  <c:v>547.72566700000004</c:v>
                </c:pt>
                <c:pt idx="2291">
                  <c:v>547.96415400000001</c:v>
                </c:pt>
                <c:pt idx="2292">
                  <c:v>548.20361500000001</c:v>
                </c:pt>
                <c:pt idx="2293">
                  <c:v>548.44286199999999</c:v>
                </c:pt>
                <c:pt idx="2294">
                  <c:v>548.68113900000003</c:v>
                </c:pt>
                <c:pt idx="2295">
                  <c:v>548.923901</c:v>
                </c:pt>
                <c:pt idx="2296">
                  <c:v>549.16402200000005</c:v>
                </c:pt>
                <c:pt idx="2297">
                  <c:v>549.40487099999996</c:v>
                </c:pt>
                <c:pt idx="2298">
                  <c:v>549.64390500000002</c:v>
                </c:pt>
                <c:pt idx="2299">
                  <c:v>549.88470299999994</c:v>
                </c:pt>
                <c:pt idx="2300">
                  <c:v>550.12575500000003</c:v>
                </c:pt>
                <c:pt idx="2301">
                  <c:v>550.36658</c:v>
                </c:pt>
                <c:pt idx="2302">
                  <c:v>550.59530700000005</c:v>
                </c:pt>
                <c:pt idx="2303">
                  <c:v>550.83539299999995</c:v>
                </c:pt>
                <c:pt idx="2304">
                  <c:v>551.07671200000004</c:v>
                </c:pt>
                <c:pt idx="2305">
                  <c:v>551.31767300000001</c:v>
                </c:pt>
                <c:pt idx="2306">
                  <c:v>551.55877399999997</c:v>
                </c:pt>
                <c:pt idx="2307">
                  <c:v>551.79972899999996</c:v>
                </c:pt>
                <c:pt idx="2308">
                  <c:v>552.03813400000001</c:v>
                </c:pt>
                <c:pt idx="2309">
                  <c:v>552.27685499999995</c:v>
                </c:pt>
                <c:pt idx="2310">
                  <c:v>552.51596600000005</c:v>
                </c:pt>
                <c:pt idx="2311">
                  <c:v>552.75593200000003</c:v>
                </c:pt>
                <c:pt idx="2312">
                  <c:v>552.99886800000002</c:v>
                </c:pt>
                <c:pt idx="2313">
                  <c:v>553.239643</c:v>
                </c:pt>
                <c:pt idx="2314">
                  <c:v>553.46822499999996</c:v>
                </c:pt>
                <c:pt idx="2315">
                  <c:v>553.70833600000003</c:v>
                </c:pt>
                <c:pt idx="2316">
                  <c:v>553.94960400000002</c:v>
                </c:pt>
                <c:pt idx="2317">
                  <c:v>554.190786</c:v>
                </c:pt>
                <c:pt idx="2318">
                  <c:v>554.42911600000002</c:v>
                </c:pt>
                <c:pt idx="2319">
                  <c:v>554.66987700000004</c:v>
                </c:pt>
                <c:pt idx="2320">
                  <c:v>554.90819599999998</c:v>
                </c:pt>
                <c:pt idx="2321">
                  <c:v>555.14811299999997</c:v>
                </c:pt>
                <c:pt idx="2322">
                  <c:v>555.38813300000004</c:v>
                </c:pt>
                <c:pt idx="2323">
                  <c:v>555.62891400000001</c:v>
                </c:pt>
                <c:pt idx="2324">
                  <c:v>555.86790699999995</c:v>
                </c:pt>
                <c:pt idx="2325">
                  <c:v>556.10612300000003</c:v>
                </c:pt>
                <c:pt idx="2326">
                  <c:v>556.34696299999996</c:v>
                </c:pt>
                <c:pt idx="2327">
                  <c:v>556.58653600000002</c:v>
                </c:pt>
                <c:pt idx="2328">
                  <c:v>556.82435999999996</c:v>
                </c:pt>
                <c:pt idx="2329">
                  <c:v>557.06676700000003</c:v>
                </c:pt>
                <c:pt idx="2330">
                  <c:v>557.30438600000002</c:v>
                </c:pt>
                <c:pt idx="2331">
                  <c:v>557.54242899999997</c:v>
                </c:pt>
                <c:pt idx="2332">
                  <c:v>557.78162999999995</c:v>
                </c:pt>
                <c:pt idx="2333">
                  <c:v>558.02253099999996</c:v>
                </c:pt>
                <c:pt idx="2334">
                  <c:v>558.25392499999998</c:v>
                </c:pt>
                <c:pt idx="2335">
                  <c:v>558.49404700000002</c:v>
                </c:pt>
                <c:pt idx="2336">
                  <c:v>558.73411699999997</c:v>
                </c:pt>
                <c:pt idx="2337">
                  <c:v>558.97427500000003</c:v>
                </c:pt>
                <c:pt idx="2338">
                  <c:v>559.21425799999997</c:v>
                </c:pt>
                <c:pt idx="2339">
                  <c:v>559.45684600000004</c:v>
                </c:pt>
                <c:pt idx="2340">
                  <c:v>559.69512599999996</c:v>
                </c:pt>
                <c:pt idx="2341">
                  <c:v>559.93503599999997</c:v>
                </c:pt>
                <c:pt idx="2342">
                  <c:v>560.16409599999997</c:v>
                </c:pt>
                <c:pt idx="2343">
                  <c:v>560.40438200000006</c:v>
                </c:pt>
                <c:pt idx="2344">
                  <c:v>560.64570400000002</c:v>
                </c:pt>
                <c:pt idx="2345">
                  <c:v>560.886709</c:v>
                </c:pt>
                <c:pt idx="2346">
                  <c:v>561.12518599999999</c:v>
                </c:pt>
                <c:pt idx="2347">
                  <c:v>561.36783400000002</c:v>
                </c:pt>
                <c:pt idx="2348">
                  <c:v>561.60610599999995</c:v>
                </c:pt>
                <c:pt idx="2349">
                  <c:v>561.84430699999996</c:v>
                </c:pt>
                <c:pt idx="2350">
                  <c:v>562.08558200000004</c:v>
                </c:pt>
                <c:pt idx="2351">
                  <c:v>562.32538499999998</c:v>
                </c:pt>
                <c:pt idx="2352">
                  <c:v>562.56458699999996</c:v>
                </c:pt>
                <c:pt idx="2353">
                  <c:v>562.80242199999998</c:v>
                </c:pt>
                <c:pt idx="2354">
                  <c:v>563.04179499999998</c:v>
                </c:pt>
                <c:pt idx="2355">
                  <c:v>563.28076799999997</c:v>
                </c:pt>
                <c:pt idx="2356">
                  <c:v>563.521794</c:v>
                </c:pt>
                <c:pt idx="2357">
                  <c:v>563.76144199999999</c:v>
                </c:pt>
                <c:pt idx="2358">
                  <c:v>564.00126</c:v>
                </c:pt>
                <c:pt idx="2359">
                  <c:v>564.23112300000003</c:v>
                </c:pt>
                <c:pt idx="2360">
                  <c:v>564.47102199999995</c:v>
                </c:pt>
                <c:pt idx="2361">
                  <c:v>564.71191499999998</c:v>
                </c:pt>
                <c:pt idx="2362">
                  <c:v>564.95293300000003</c:v>
                </c:pt>
                <c:pt idx="2363">
                  <c:v>565.193893</c:v>
                </c:pt>
                <c:pt idx="2364">
                  <c:v>565.43488000000002</c:v>
                </c:pt>
                <c:pt idx="2365">
                  <c:v>565.67564100000004</c:v>
                </c:pt>
                <c:pt idx="2366">
                  <c:v>565.91675699999996</c:v>
                </c:pt>
                <c:pt idx="2367">
                  <c:v>566.15596300000004</c:v>
                </c:pt>
                <c:pt idx="2368">
                  <c:v>566.39579400000002</c:v>
                </c:pt>
                <c:pt idx="2369">
                  <c:v>566.635356</c:v>
                </c:pt>
                <c:pt idx="2370">
                  <c:v>566.89038600000003</c:v>
                </c:pt>
                <c:pt idx="2371">
                  <c:v>567.11999100000003</c:v>
                </c:pt>
                <c:pt idx="2372">
                  <c:v>567.359961</c:v>
                </c:pt>
                <c:pt idx="2373">
                  <c:v>567.599738</c:v>
                </c:pt>
                <c:pt idx="2374">
                  <c:v>567.83941900000002</c:v>
                </c:pt>
                <c:pt idx="2375">
                  <c:v>568.08188600000005</c:v>
                </c:pt>
                <c:pt idx="2376">
                  <c:v>568.32257200000004</c:v>
                </c:pt>
                <c:pt idx="2377">
                  <c:v>568.56497300000001</c:v>
                </c:pt>
                <c:pt idx="2378">
                  <c:v>568.79358400000001</c:v>
                </c:pt>
                <c:pt idx="2379">
                  <c:v>569.03457600000002</c:v>
                </c:pt>
                <c:pt idx="2380">
                  <c:v>569.27430800000002</c:v>
                </c:pt>
                <c:pt idx="2381">
                  <c:v>569.51412500000004</c:v>
                </c:pt>
                <c:pt idx="2382">
                  <c:v>569.75411199999996</c:v>
                </c:pt>
                <c:pt idx="2383">
                  <c:v>569.99690099999998</c:v>
                </c:pt>
                <c:pt idx="2384">
                  <c:v>570.235184</c:v>
                </c:pt>
                <c:pt idx="2385">
                  <c:v>570.47583499999996</c:v>
                </c:pt>
                <c:pt idx="2386">
                  <c:v>570.714923</c:v>
                </c:pt>
                <c:pt idx="2387">
                  <c:v>570.95313999999996</c:v>
                </c:pt>
                <c:pt idx="2388">
                  <c:v>571.19256600000006</c:v>
                </c:pt>
                <c:pt idx="2389">
                  <c:v>571.43159300000002</c:v>
                </c:pt>
                <c:pt idx="2390">
                  <c:v>571.67082900000003</c:v>
                </c:pt>
                <c:pt idx="2391">
                  <c:v>571.90904699999999</c:v>
                </c:pt>
                <c:pt idx="2392">
                  <c:v>572.14906599999995</c:v>
                </c:pt>
                <c:pt idx="2393">
                  <c:v>572.38997700000004</c:v>
                </c:pt>
                <c:pt idx="2394">
                  <c:v>572.62702000000002</c:v>
                </c:pt>
                <c:pt idx="2395">
                  <c:v>572.86784499999999</c:v>
                </c:pt>
                <c:pt idx="2396">
                  <c:v>573.10613999999998</c:v>
                </c:pt>
                <c:pt idx="2397">
                  <c:v>573.34873700000003</c:v>
                </c:pt>
                <c:pt idx="2398">
                  <c:v>573.58773799999994</c:v>
                </c:pt>
                <c:pt idx="2399">
                  <c:v>573.82668200000001</c:v>
                </c:pt>
                <c:pt idx="2400">
                  <c:v>574.06580199999996</c:v>
                </c:pt>
                <c:pt idx="2401">
                  <c:v>574.30472999999995</c:v>
                </c:pt>
                <c:pt idx="2402">
                  <c:v>574.54581499999995</c:v>
                </c:pt>
                <c:pt idx="2403">
                  <c:v>574.78671099999997</c:v>
                </c:pt>
                <c:pt idx="2404">
                  <c:v>575.02500699999996</c:v>
                </c:pt>
                <c:pt idx="2405">
                  <c:v>575.26388399999996</c:v>
                </c:pt>
                <c:pt idx="2406">
                  <c:v>575.50209600000005</c:v>
                </c:pt>
                <c:pt idx="2407">
                  <c:v>575.74005799999998</c:v>
                </c:pt>
                <c:pt idx="2408">
                  <c:v>575.97814600000004</c:v>
                </c:pt>
                <c:pt idx="2409">
                  <c:v>576.21899199999996</c:v>
                </c:pt>
                <c:pt idx="2410">
                  <c:v>576.45694000000003</c:v>
                </c:pt>
                <c:pt idx="2411">
                  <c:v>576.69478200000003</c:v>
                </c:pt>
                <c:pt idx="2412">
                  <c:v>576.93304899999998</c:v>
                </c:pt>
                <c:pt idx="2413">
                  <c:v>577.17397400000004</c:v>
                </c:pt>
                <c:pt idx="2414">
                  <c:v>577.413006</c:v>
                </c:pt>
                <c:pt idx="2415">
                  <c:v>577.65103599999998</c:v>
                </c:pt>
                <c:pt idx="2416">
                  <c:v>577.88921100000005</c:v>
                </c:pt>
                <c:pt idx="2417">
                  <c:v>578.12737400000003</c:v>
                </c:pt>
                <c:pt idx="2418">
                  <c:v>578.366578</c:v>
                </c:pt>
                <c:pt idx="2419">
                  <c:v>578.60441700000001</c:v>
                </c:pt>
                <c:pt idx="2420">
                  <c:v>578.84422900000004</c:v>
                </c:pt>
                <c:pt idx="2421">
                  <c:v>579.08236899999997</c:v>
                </c:pt>
                <c:pt idx="2422">
                  <c:v>579.32042300000001</c:v>
                </c:pt>
                <c:pt idx="2423">
                  <c:v>579.55831799999999</c:v>
                </c:pt>
                <c:pt idx="2424">
                  <c:v>579.79812700000002</c:v>
                </c:pt>
                <c:pt idx="2425">
                  <c:v>580.03811900000005</c:v>
                </c:pt>
                <c:pt idx="2426">
                  <c:v>580.27606100000003</c:v>
                </c:pt>
                <c:pt idx="2427">
                  <c:v>580.51412400000004</c:v>
                </c:pt>
                <c:pt idx="2428">
                  <c:v>580.75225599999999</c:v>
                </c:pt>
                <c:pt idx="2429">
                  <c:v>580.99488299999996</c:v>
                </c:pt>
                <c:pt idx="2430">
                  <c:v>581.23394299999995</c:v>
                </c:pt>
                <c:pt idx="2431">
                  <c:v>581.47355000000005</c:v>
                </c:pt>
                <c:pt idx="2432">
                  <c:v>581.71333000000004</c:v>
                </c:pt>
                <c:pt idx="2433">
                  <c:v>581.953125</c:v>
                </c:pt>
                <c:pt idx="2434">
                  <c:v>582.19385799999998</c:v>
                </c:pt>
                <c:pt idx="2435">
                  <c:v>582.43265199999996</c:v>
                </c:pt>
                <c:pt idx="2436">
                  <c:v>582.67167900000004</c:v>
                </c:pt>
                <c:pt idx="2437">
                  <c:v>582.91084499999999</c:v>
                </c:pt>
                <c:pt idx="2438">
                  <c:v>583.14912500000003</c:v>
                </c:pt>
                <c:pt idx="2439">
                  <c:v>583.39042199999994</c:v>
                </c:pt>
                <c:pt idx="2440">
                  <c:v>583.63021300000003</c:v>
                </c:pt>
                <c:pt idx="2441">
                  <c:v>583.87002500000006</c:v>
                </c:pt>
                <c:pt idx="2442">
                  <c:v>584.09970499999997</c:v>
                </c:pt>
                <c:pt idx="2443">
                  <c:v>584.33878100000004</c:v>
                </c:pt>
                <c:pt idx="2444">
                  <c:v>584.56532000000004</c:v>
                </c:pt>
                <c:pt idx="2445">
                  <c:v>584.80340200000001</c:v>
                </c:pt>
                <c:pt idx="2446">
                  <c:v>585.04517399999997</c:v>
                </c:pt>
                <c:pt idx="2447">
                  <c:v>585.28762099999994</c:v>
                </c:pt>
                <c:pt idx="2448">
                  <c:v>585.52675499999998</c:v>
                </c:pt>
                <c:pt idx="2449">
                  <c:v>585.76559299999997</c:v>
                </c:pt>
                <c:pt idx="2450">
                  <c:v>586.004865</c:v>
                </c:pt>
                <c:pt idx="2451">
                  <c:v>586.243651</c:v>
                </c:pt>
                <c:pt idx="2452">
                  <c:v>586.48279200000002</c:v>
                </c:pt>
                <c:pt idx="2453">
                  <c:v>586.72190899999998</c:v>
                </c:pt>
                <c:pt idx="2454">
                  <c:v>586.96021499999995</c:v>
                </c:pt>
                <c:pt idx="2455">
                  <c:v>587.200242</c:v>
                </c:pt>
                <c:pt idx="2456">
                  <c:v>587.44430899999998</c:v>
                </c:pt>
                <c:pt idx="2457">
                  <c:v>587.67558799999995</c:v>
                </c:pt>
                <c:pt idx="2458">
                  <c:v>587.91409399999998</c:v>
                </c:pt>
                <c:pt idx="2459">
                  <c:v>588.15414099999998</c:v>
                </c:pt>
                <c:pt idx="2460">
                  <c:v>588.39493300000004</c:v>
                </c:pt>
                <c:pt idx="2461">
                  <c:v>588.63571200000001</c:v>
                </c:pt>
                <c:pt idx="2462">
                  <c:v>588.87492699999996</c:v>
                </c:pt>
                <c:pt idx="2463">
                  <c:v>589.11323000000004</c:v>
                </c:pt>
                <c:pt idx="2464">
                  <c:v>589.35142199999996</c:v>
                </c:pt>
                <c:pt idx="2465">
                  <c:v>589.59136699999999</c:v>
                </c:pt>
                <c:pt idx="2466">
                  <c:v>589.83082100000001</c:v>
                </c:pt>
                <c:pt idx="2467">
                  <c:v>590.06907200000001</c:v>
                </c:pt>
                <c:pt idx="2468">
                  <c:v>590.30718100000001</c:v>
                </c:pt>
                <c:pt idx="2469">
                  <c:v>590.54709600000001</c:v>
                </c:pt>
                <c:pt idx="2470">
                  <c:v>590.78517299999999</c:v>
                </c:pt>
                <c:pt idx="2471">
                  <c:v>591.02781200000004</c:v>
                </c:pt>
                <c:pt idx="2472">
                  <c:v>591.26659900000004</c:v>
                </c:pt>
                <c:pt idx="2473">
                  <c:v>591.50640699999997</c:v>
                </c:pt>
                <c:pt idx="2474">
                  <c:v>591.746262</c:v>
                </c:pt>
                <c:pt idx="2475">
                  <c:v>591.98876299999995</c:v>
                </c:pt>
                <c:pt idx="2476">
                  <c:v>592.21719599999994</c:v>
                </c:pt>
                <c:pt idx="2477">
                  <c:v>592.45993399999998</c:v>
                </c:pt>
                <c:pt idx="2478">
                  <c:v>592.70094400000005</c:v>
                </c:pt>
                <c:pt idx="2479">
                  <c:v>592.940787</c:v>
                </c:pt>
                <c:pt idx="2480">
                  <c:v>593.18170899999996</c:v>
                </c:pt>
                <c:pt idx="2481">
                  <c:v>593.42129399999999</c:v>
                </c:pt>
                <c:pt idx="2482">
                  <c:v>593.66112599999997</c:v>
                </c:pt>
                <c:pt idx="2483">
                  <c:v>593.89273600000001</c:v>
                </c:pt>
                <c:pt idx="2484">
                  <c:v>594.13395300000002</c:v>
                </c:pt>
                <c:pt idx="2485">
                  <c:v>594.37387899999999</c:v>
                </c:pt>
                <c:pt idx="2486">
                  <c:v>594.61483399999997</c:v>
                </c:pt>
                <c:pt idx="2487">
                  <c:v>594.85561900000005</c:v>
                </c:pt>
                <c:pt idx="2488">
                  <c:v>595.096723</c:v>
                </c:pt>
                <c:pt idx="2489">
                  <c:v>595.33643500000005</c:v>
                </c:pt>
                <c:pt idx="2490">
                  <c:v>595.57624399999997</c:v>
                </c:pt>
                <c:pt idx="2491">
                  <c:v>595.81698500000005</c:v>
                </c:pt>
                <c:pt idx="2492">
                  <c:v>596.05405800000005</c:v>
                </c:pt>
                <c:pt idx="2493">
                  <c:v>596.29274099999998</c:v>
                </c:pt>
                <c:pt idx="2494">
                  <c:v>596.53163400000005</c:v>
                </c:pt>
                <c:pt idx="2495">
                  <c:v>596.77064099999996</c:v>
                </c:pt>
                <c:pt idx="2496">
                  <c:v>597.00992699999995</c:v>
                </c:pt>
                <c:pt idx="2497">
                  <c:v>597.25058100000001</c:v>
                </c:pt>
                <c:pt idx="2498">
                  <c:v>597.48963000000003</c:v>
                </c:pt>
                <c:pt idx="2499">
                  <c:v>597.72858599999995</c:v>
                </c:pt>
                <c:pt idx="2500">
                  <c:v>597.96793600000001</c:v>
                </c:pt>
                <c:pt idx="2501">
                  <c:v>598.20809499999996</c:v>
                </c:pt>
                <c:pt idx="2502">
                  <c:v>598.44628899999998</c:v>
                </c:pt>
                <c:pt idx="2503">
                  <c:v>598.68805099999997</c:v>
                </c:pt>
                <c:pt idx="2504">
                  <c:v>598.92812200000003</c:v>
                </c:pt>
                <c:pt idx="2505">
                  <c:v>599.15964899999994</c:v>
                </c:pt>
                <c:pt idx="2506">
                  <c:v>599.39807800000005</c:v>
                </c:pt>
                <c:pt idx="2507">
                  <c:v>599.64002500000004</c:v>
                </c:pt>
                <c:pt idx="2508">
                  <c:v>599.88009299999999</c:v>
                </c:pt>
                <c:pt idx="2509">
                  <c:v>600.120182</c:v>
                </c:pt>
                <c:pt idx="2510">
                  <c:v>600.36029399999995</c:v>
                </c:pt>
                <c:pt idx="2511">
                  <c:v>600.60088199999996</c:v>
                </c:pt>
                <c:pt idx="2512">
                  <c:v>600.84178299999996</c:v>
                </c:pt>
                <c:pt idx="2513">
                  <c:v>601.07157700000005</c:v>
                </c:pt>
                <c:pt idx="2514">
                  <c:v>601.31272300000001</c:v>
                </c:pt>
                <c:pt idx="2515">
                  <c:v>601.55107699999996</c:v>
                </c:pt>
                <c:pt idx="2516">
                  <c:v>601.79053599999997</c:v>
                </c:pt>
                <c:pt idx="2517">
                  <c:v>602.02902700000004</c:v>
                </c:pt>
                <c:pt idx="2518">
                  <c:v>602.26734999999996</c:v>
                </c:pt>
                <c:pt idx="2519">
                  <c:v>602.50662199999999</c:v>
                </c:pt>
                <c:pt idx="2520">
                  <c:v>602.74597700000004</c:v>
                </c:pt>
                <c:pt idx="2521">
                  <c:v>602.98525900000004</c:v>
                </c:pt>
                <c:pt idx="2522">
                  <c:v>603.22491000000002</c:v>
                </c:pt>
                <c:pt idx="2523">
                  <c:v>603.46330999999998</c:v>
                </c:pt>
                <c:pt idx="2524">
                  <c:v>603.70454099999995</c:v>
                </c:pt>
                <c:pt idx="2525">
                  <c:v>603.94569100000001</c:v>
                </c:pt>
                <c:pt idx="2526">
                  <c:v>604.18490099999997</c:v>
                </c:pt>
                <c:pt idx="2527">
                  <c:v>604.42561999999998</c:v>
                </c:pt>
                <c:pt idx="2528">
                  <c:v>604.66653599999995</c:v>
                </c:pt>
                <c:pt idx="2529">
                  <c:v>604.90771299999994</c:v>
                </c:pt>
                <c:pt idx="2530">
                  <c:v>605.14609099999996</c:v>
                </c:pt>
                <c:pt idx="2531">
                  <c:v>605.38695499999994</c:v>
                </c:pt>
                <c:pt idx="2532">
                  <c:v>605.62686599999995</c:v>
                </c:pt>
                <c:pt idx="2533">
                  <c:v>605.86753499999998</c:v>
                </c:pt>
                <c:pt idx="2534">
                  <c:v>606.098973</c:v>
                </c:pt>
                <c:pt idx="2535">
                  <c:v>606.336096</c:v>
                </c:pt>
                <c:pt idx="2536">
                  <c:v>606.57432600000004</c:v>
                </c:pt>
                <c:pt idx="2537">
                  <c:v>606.81409299999996</c:v>
                </c:pt>
                <c:pt idx="2538">
                  <c:v>607.054216</c:v>
                </c:pt>
                <c:pt idx="2539">
                  <c:v>607.29217500000004</c:v>
                </c:pt>
                <c:pt idx="2540">
                  <c:v>607.53218900000002</c:v>
                </c:pt>
                <c:pt idx="2541">
                  <c:v>607.77028600000006</c:v>
                </c:pt>
                <c:pt idx="2542">
                  <c:v>608.01232400000004</c:v>
                </c:pt>
                <c:pt idx="2543">
                  <c:v>608.25469799999996</c:v>
                </c:pt>
                <c:pt idx="2544">
                  <c:v>608.49440200000004</c:v>
                </c:pt>
                <c:pt idx="2545">
                  <c:v>608.72567900000001</c:v>
                </c:pt>
                <c:pt idx="2546">
                  <c:v>608.96411000000001</c:v>
                </c:pt>
                <c:pt idx="2547">
                  <c:v>609.20411799999999</c:v>
                </c:pt>
                <c:pt idx="2548">
                  <c:v>609.442228</c:v>
                </c:pt>
                <c:pt idx="2549">
                  <c:v>609.68294700000001</c:v>
                </c:pt>
                <c:pt idx="2550">
                  <c:v>609.92019200000004</c:v>
                </c:pt>
                <c:pt idx="2551">
                  <c:v>610.16018999999994</c:v>
                </c:pt>
                <c:pt idx="2552">
                  <c:v>610.40023599999995</c:v>
                </c:pt>
                <c:pt idx="2553">
                  <c:v>610.63822300000004</c:v>
                </c:pt>
                <c:pt idx="2554">
                  <c:v>610.87753799999996</c:v>
                </c:pt>
                <c:pt idx="2555">
                  <c:v>611.11922800000002</c:v>
                </c:pt>
                <c:pt idx="2556">
                  <c:v>611.35914000000002</c:v>
                </c:pt>
                <c:pt idx="2557">
                  <c:v>611.59996000000001</c:v>
                </c:pt>
                <c:pt idx="2558">
                  <c:v>611.83790299999998</c:v>
                </c:pt>
                <c:pt idx="2559">
                  <c:v>612.07876099999999</c:v>
                </c:pt>
                <c:pt idx="2560">
                  <c:v>612.317813</c:v>
                </c:pt>
                <c:pt idx="2561">
                  <c:v>612.55871999999999</c:v>
                </c:pt>
                <c:pt idx="2562">
                  <c:v>612.79787899999997</c:v>
                </c:pt>
                <c:pt idx="2563">
                  <c:v>613.03680099999997</c:v>
                </c:pt>
                <c:pt idx="2564">
                  <c:v>613.275756</c:v>
                </c:pt>
                <c:pt idx="2565">
                  <c:v>613.51471400000003</c:v>
                </c:pt>
                <c:pt idx="2566">
                  <c:v>613.75380199999995</c:v>
                </c:pt>
                <c:pt idx="2567">
                  <c:v>613.99212699999998</c:v>
                </c:pt>
                <c:pt idx="2568">
                  <c:v>614.23353299999997</c:v>
                </c:pt>
                <c:pt idx="2569">
                  <c:v>614.47459500000002</c:v>
                </c:pt>
                <c:pt idx="2570">
                  <c:v>614.71390099999996</c:v>
                </c:pt>
                <c:pt idx="2571">
                  <c:v>614.95410500000003</c:v>
                </c:pt>
                <c:pt idx="2572">
                  <c:v>615.19427299999995</c:v>
                </c:pt>
                <c:pt idx="2573">
                  <c:v>615.42300699999998</c:v>
                </c:pt>
                <c:pt idx="2574">
                  <c:v>615.66323799999998</c:v>
                </c:pt>
                <c:pt idx="2575">
                  <c:v>615.90522699999997</c:v>
                </c:pt>
                <c:pt idx="2576">
                  <c:v>616.14663199999995</c:v>
                </c:pt>
                <c:pt idx="2577">
                  <c:v>616.38778500000001</c:v>
                </c:pt>
                <c:pt idx="2578">
                  <c:v>616.62802899999997</c:v>
                </c:pt>
                <c:pt idx="2579">
                  <c:v>616.86896999999999</c:v>
                </c:pt>
                <c:pt idx="2580">
                  <c:v>617.097847</c:v>
                </c:pt>
                <c:pt idx="2581">
                  <c:v>617.33800799999995</c:v>
                </c:pt>
                <c:pt idx="2582">
                  <c:v>617.58096399999999</c:v>
                </c:pt>
                <c:pt idx="2583">
                  <c:v>617.82265500000005</c:v>
                </c:pt>
                <c:pt idx="2584">
                  <c:v>618.06377599999996</c:v>
                </c:pt>
                <c:pt idx="2585">
                  <c:v>618.30463399999996</c:v>
                </c:pt>
                <c:pt idx="2586">
                  <c:v>618.53340300000002</c:v>
                </c:pt>
                <c:pt idx="2587">
                  <c:v>618.77529300000003</c:v>
                </c:pt>
                <c:pt idx="2588">
                  <c:v>619.01485000000002</c:v>
                </c:pt>
                <c:pt idx="2589">
                  <c:v>619.25396599999999</c:v>
                </c:pt>
                <c:pt idx="2590">
                  <c:v>619.49115400000005</c:v>
                </c:pt>
                <c:pt idx="2591">
                  <c:v>619.73118299999999</c:v>
                </c:pt>
                <c:pt idx="2592">
                  <c:v>619.97040500000003</c:v>
                </c:pt>
                <c:pt idx="2593">
                  <c:v>620.21064000000001</c:v>
                </c:pt>
                <c:pt idx="2594">
                  <c:v>620.449702</c:v>
                </c:pt>
                <c:pt idx="2595">
                  <c:v>620.68869700000005</c:v>
                </c:pt>
                <c:pt idx="2596">
                  <c:v>620.92705999999998</c:v>
                </c:pt>
                <c:pt idx="2597">
                  <c:v>621.16502000000003</c:v>
                </c:pt>
                <c:pt idx="2598">
                  <c:v>621.40509899999995</c:v>
                </c:pt>
                <c:pt idx="2599">
                  <c:v>621.64335400000004</c:v>
                </c:pt>
                <c:pt idx="2600">
                  <c:v>621.88280699999996</c:v>
                </c:pt>
                <c:pt idx="2601">
                  <c:v>622.121173</c:v>
                </c:pt>
                <c:pt idx="2602">
                  <c:v>622.36122399999999</c:v>
                </c:pt>
                <c:pt idx="2603">
                  <c:v>622.60302300000001</c:v>
                </c:pt>
                <c:pt idx="2604">
                  <c:v>622.84579399999996</c:v>
                </c:pt>
                <c:pt idx="2605">
                  <c:v>623.08489699999996</c:v>
                </c:pt>
                <c:pt idx="2606">
                  <c:v>623.32583199999999</c:v>
                </c:pt>
                <c:pt idx="2607">
                  <c:v>623.56489399999998</c:v>
                </c:pt>
                <c:pt idx="2608">
                  <c:v>623.80327899999997</c:v>
                </c:pt>
                <c:pt idx="2609">
                  <c:v>624.04327799999999</c:v>
                </c:pt>
                <c:pt idx="2610">
                  <c:v>624.27285600000005</c:v>
                </c:pt>
                <c:pt idx="2611">
                  <c:v>624.522288</c:v>
                </c:pt>
                <c:pt idx="2612">
                  <c:v>624.75183800000002</c:v>
                </c:pt>
                <c:pt idx="2613">
                  <c:v>624.99012400000004</c:v>
                </c:pt>
                <c:pt idx="2614">
                  <c:v>625.23040100000003</c:v>
                </c:pt>
                <c:pt idx="2615">
                  <c:v>625.47041300000001</c:v>
                </c:pt>
                <c:pt idx="2616">
                  <c:v>625.71033599999998</c:v>
                </c:pt>
                <c:pt idx="2617">
                  <c:v>625.95208600000001</c:v>
                </c:pt>
                <c:pt idx="2618">
                  <c:v>626.19227000000001</c:v>
                </c:pt>
                <c:pt idx="2619">
                  <c:v>626.432051</c:v>
                </c:pt>
                <c:pt idx="2620">
                  <c:v>626.67032900000004</c:v>
                </c:pt>
                <c:pt idx="2621">
                  <c:v>626.90985999999998</c:v>
                </c:pt>
                <c:pt idx="2622">
                  <c:v>627.14955999999995</c:v>
                </c:pt>
                <c:pt idx="2623">
                  <c:v>627.386391</c:v>
                </c:pt>
                <c:pt idx="2624">
                  <c:v>627.62501399999996</c:v>
                </c:pt>
                <c:pt idx="2625">
                  <c:v>627.86340099999995</c:v>
                </c:pt>
                <c:pt idx="2626">
                  <c:v>628.10170800000003</c:v>
                </c:pt>
                <c:pt idx="2627">
                  <c:v>628.34026400000005</c:v>
                </c:pt>
                <c:pt idx="2628">
                  <c:v>628.577223</c:v>
                </c:pt>
                <c:pt idx="2629">
                  <c:v>628.81997000000001</c:v>
                </c:pt>
                <c:pt idx="2630">
                  <c:v>629.05904099999998</c:v>
                </c:pt>
                <c:pt idx="2631">
                  <c:v>629.29960400000004</c:v>
                </c:pt>
                <c:pt idx="2632">
                  <c:v>629.53753700000004</c:v>
                </c:pt>
                <c:pt idx="2633">
                  <c:v>629.77439800000002</c:v>
                </c:pt>
                <c:pt idx="2634">
                  <c:v>630.012564</c:v>
                </c:pt>
                <c:pt idx="2635">
                  <c:v>630.25399600000003</c:v>
                </c:pt>
                <c:pt idx="2636">
                  <c:v>630.49014</c:v>
                </c:pt>
                <c:pt idx="2637">
                  <c:v>630.72719500000005</c:v>
                </c:pt>
                <c:pt idx="2638">
                  <c:v>630.96636899999999</c:v>
                </c:pt>
                <c:pt idx="2639">
                  <c:v>631.205378</c:v>
                </c:pt>
                <c:pt idx="2640">
                  <c:v>631.44433000000004</c:v>
                </c:pt>
                <c:pt idx="2641">
                  <c:v>631.68314299999997</c:v>
                </c:pt>
                <c:pt idx="2642">
                  <c:v>631.92217200000005</c:v>
                </c:pt>
                <c:pt idx="2643">
                  <c:v>632.16382599999997</c:v>
                </c:pt>
                <c:pt idx="2644">
                  <c:v>632.40111400000001</c:v>
                </c:pt>
                <c:pt idx="2645">
                  <c:v>632.64099499999998</c:v>
                </c:pt>
                <c:pt idx="2646">
                  <c:v>632.87983599999995</c:v>
                </c:pt>
                <c:pt idx="2647">
                  <c:v>633.11787300000003</c:v>
                </c:pt>
                <c:pt idx="2648">
                  <c:v>633.35799799999995</c:v>
                </c:pt>
                <c:pt idx="2649">
                  <c:v>633.59687499999995</c:v>
                </c:pt>
                <c:pt idx="2650">
                  <c:v>633.83405600000003</c:v>
                </c:pt>
                <c:pt idx="2651">
                  <c:v>634.073172</c:v>
                </c:pt>
                <c:pt idx="2652">
                  <c:v>634.31221300000004</c:v>
                </c:pt>
                <c:pt idx="2653">
                  <c:v>634.55582300000003</c:v>
                </c:pt>
                <c:pt idx="2654">
                  <c:v>634.79308800000001</c:v>
                </c:pt>
                <c:pt idx="2655">
                  <c:v>635.03299700000002</c:v>
                </c:pt>
                <c:pt idx="2656">
                  <c:v>635.27164200000004</c:v>
                </c:pt>
                <c:pt idx="2657">
                  <c:v>635.51035300000001</c:v>
                </c:pt>
                <c:pt idx="2658">
                  <c:v>635.74912600000005</c:v>
                </c:pt>
                <c:pt idx="2659">
                  <c:v>635.99091399999998</c:v>
                </c:pt>
                <c:pt idx="2660">
                  <c:v>636.22814900000003</c:v>
                </c:pt>
                <c:pt idx="2661">
                  <c:v>636.46795699999996</c:v>
                </c:pt>
                <c:pt idx="2662">
                  <c:v>636.706817</c:v>
                </c:pt>
                <c:pt idx="2663">
                  <c:v>636.94499499999995</c:v>
                </c:pt>
                <c:pt idx="2664">
                  <c:v>637.18313899999998</c:v>
                </c:pt>
                <c:pt idx="2665">
                  <c:v>637.42200100000002</c:v>
                </c:pt>
                <c:pt idx="2666">
                  <c:v>637.66197399999999</c:v>
                </c:pt>
                <c:pt idx="2667">
                  <c:v>637.90000499999996</c:v>
                </c:pt>
                <c:pt idx="2668">
                  <c:v>638.13910599999997</c:v>
                </c:pt>
                <c:pt idx="2669">
                  <c:v>638.37897899999996</c:v>
                </c:pt>
                <c:pt idx="2670">
                  <c:v>638.61779200000001</c:v>
                </c:pt>
                <c:pt idx="2671">
                  <c:v>638.85641899999996</c:v>
                </c:pt>
                <c:pt idx="2672">
                  <c:v>639.09531700000002</c:v>
                </c:pt>
                <c:pt idx="2673">
                  <c:v>639.33678599999996</c:v>
                </c:pt>
                <c:pt idx="2674">
                  <c:v>639.57486300000005</c:v>
                </c:pt>
                <c:pt idx="2675">
                  <c:v>639.81467399999997</c:v>
                </c:pt>
                <c:pt idx="2676">
                  <c:v>640.05486399999995</c:v>
                </c:pt>
                <c:pt idx="2677">
                  <c:v>640.29465000000005</c:v>
                </c:pt>
                <c:pt idx="2678">
                  <c:v>640.53455499999995</c:v>
                </c:pt>
                <c:pt idx="2679">
                  <c:v>640.77335300000004</c:v>
                </c:pt>
                <c:pt idx="2680">
                  <c:v>641.01232400000004</c:v>
                </c:pt>
                <c:pt idx="2681">
                  <c:v>641.25184300000001</c:v>
                </c:pt>
                <c:pt idx="2682">
                  <c:v>641.48988399999996</c:v>
                </c:pt>
                <c:pt idx="2683">
                  <c:v>641.72971199999995</c:v>
                </c:pt>
                <c:pt idx="2684">
                  <c:v>641.96988199999998</c:v>
                </c:pt>
                <c:pt idx="2685">
                  <c:v>642.20988999999997</c:v>
                </c:pt>
                <c:pt idx="2686">
                  <c:v>642.44984399999998</c:v>
                </c:pt>
                <c:pt idx="2687">
                  <c:v>642.68972799999995</c:v>
                </c:pt>
                <c:pt idx="2688">
                  <c:v>642.92796199999998</c:v>
                </c:pt>
                <c:pt idx="2689">
                  <c:v>643.16689099999996</c:v>
                </c:pt>
                <c:pt idx="2690">
                  <c:v>643.40698899999995</c:v>
                </c:pt>
                <c:pt idx="2691">
                  <c:v>643.64585599999998</c:v>
                </c:pt>
                <c:pt idx="2692">
                  <c:v>643.88314100000002</c:v>
                </c:pt>
                <c:pt idx="2693">
                  <c:v>644.12206000000003</c:v>
                </c:pt>
                <c:pt idx="2694">
                  <c:v>644.36372700000004</c:v>
                </c:pt>
                <c:pt idx="2695">
                  <c:v>644.60163399999999</c:v>
                </c:pt>
                <c:pt idx="2696">
                  <c:v>644.83978500000001</c:v>
                </c:pt>
                <c:pt idx="2697">
                  <c:v>645.06533100000001</c:v>
                </c:pt>
                <c:pt idx="2698">
                  <c:v>645.30208500000003</c:v>
                </c:pt>
                <c:pt idx="2699">
                  <c:v>645.54195900000002</c:v>
                </c:pt>
                <c:pt idx="2700">
                  <c:v>645.78918799999997</c:v>
                </c:pt>
                <c:pt idx="2701">
                  <c:v>646.02694299999996</c:v>
                </c:pt>
                <c:pt idx="2702">
                  <c:v>646.262834</c:v>
                </c:pt>
                <c:pt idx="2703">
                  <c:v>646.50002099999995</c:v>
                </c:pt>
                <c:pt idx="2704">
                  <c:v>646.73734400000001</c:v>
                </c:pt>
                <c:pt idx="2705">
                  <c:v>646.97599100000002</c:v>
                </c:pt>
                <c:pt idx="2706">
                  <c:v>647.21364900000003</c:v>
                </c:pt>
                <c:pt idx="2707">
                  <c:v>647.45594700000004</c:v>
                </c:pt>
                <c:pt idx="2708">
                  <c:v>647.69404799999995</c:v>
                </c:pt>
                <c:pt idx="2709">
                  <c:v>647.93143799999996</c:v>
                </c:pt>
                <c:pt idx="2710">
                  <c:v>648.16900699999997</c:v>
                </c:pt>
                <c:pt idx="2711">
                  <c:v>648.40814799999998</c:v>
                </c:pt>
                <c:pt idx="2712">
                  <c:v>648.64665300000001</c:v>
                </c:pt>
                <c:pt idx="2713">
                  <c:v>648.87217499999997</c:v>
                </c:pt>
                <c:pt idx="2714">
                  <c:v>649.11360300000001</c:v>
                </c:pt>
                <c:pt idx="2715">
                  <c:v>649.35284300000001</c:v>
                </c:pt>
                <c:pt idx="2716">
                  <c:v>649.59306400000003</c:v>
                </c:pt>
                <c:pt idx="2717">
                  <c:v>649.83311800000001</c:v>
                </c:pt>
                <c:pt idx="2718">
                  <c:v>650.073262</c:v>
                </c:pt>
                <c:pt idx="2719">
                  <c:v>650.31313999999998</c:v>
                </c:pt>
                <c:pt idx="2720">
                  <c:v>650.55322200000001</c:v>
                </c:pt>
                <c:pt idx="2721">
                  <c:v>650.782961</c:v>
                </c:pt>
                <c:pt idx="2722">
                  <c:v>651.02233799999999</c:v>
                </c:pt>
                <c:pt idx="2723">
                  <c:v>651.26238599999999</c:v>
                </c:pt>
                <c:pt idx="2724">
                  <c:v>651.50179000000003</c:v>
                </c:pt>
                <c:pt idx="2725">
                  <c:v>651.74000899999999</c:v>
                </c:pt>
                <c:pt idx="2726">
                  <c:v>651.97833000000003</c:v>
                </c:pt>
                <c:pt idx="2727">
                  <c:v>652.21775200000002</c:v>
                </c:pt>
                <c:pt idx="2728">
                  <c:v>652.45608500000003</c:v>
                </c:pt>
                <c:pt idx="2729">
                  <c:v>652.69874800000002</c:v>
                </c:pt>
                <c:pt idx="2730">
                  <c:v>652.93791999999996</c:v>
                </c:pt>
                <c:pt idx="2731">
                  <c:v>653.17633000000001</c:v>
                </c:pt>
                <c:pt idx="2732">
                  <c:v>653.41563099999996</c:v>
                </c:pt>
                <c:pt idx="2733">
                  <c:v>653.65663700000005</c:v>
                </c:pt>
                <c:pt idx="2734">
                  <c:v>653.89502300000004</c:v>
                </c:pt>
                <c:pt idx="2735">
                  <c:v>654.13328999999999</c:v>
                </c:pt>
                <c:pt idx="2736">
                  <c:v>654.372615</c:v>
                </c:pt>
                <c:pt idx="2737">
                  <c:v>654.61363100000005</c:v>
                </c:pt>
                <c:pt idx="2738">
                  <c:v>654.85478599999999</c:v>
                </c:pt>
                <c:pt idx="2739">
                  <c:v>655.095009</c:v>
                </c:pt>
                <c:pt idx="2740">
                  <c:v>655.33589099999995</c:v>
                </c:pt>
                <c:pt idx="2741">
                  <c:v>655.57659899999999</c:v>
                </c:pt>
                <c:pt idx="2742">
                  <c:v>655.81575399999997</c:v>
                </c:pt>
                <c:pt idx="2743">
                  <c:v>656.05477699999994</c:v>
                </c:pt>
                <c:pt idx="2744">
                  <c:v>656.29374700000005</c:v>
                </c:pt>
                <c:pt idx="2745">
                  <c:v>656.53272600000003</c:v>
                </c:pt>
                <c:pt idx="2746">
                  <c:v>656.77358800000002</c:v>
                </c:pt>
                <c:pt idx="2747">
                  <c:v>657.01452800000004</c:v>
                </c:pt>
                <c:pt idx="2748">
                  <c:v>657.254187</c:v>
                </c:pt>
                <c:pt idx="2749">
                  <c:v>657.494956</c:v>
                </c:pt>
                <c:pt idx="2750">
                  <c:v>657.72371199999998</c:v>
                </c:pt>
                <c:pt idx="2751">
                  <c:v>657.96495800000002</c:v>
                </c:pt>
                <c:pt idx="2752">
                  <c:v>658.20417099999997</c:v>
                </c:pt>
                <c:pt idx="2753">
                  <c:v>658.44413999999995</c:v>
                </c:pt>
                <c:pt idx="2754">
                  <c:v>658.68418899999995</c:v>
                </c:pt>
                <c:pt idx="2755">
                  <c:v>658.92229299999997</c:v>
                </c:pt>
                <c:pt idx="2756">
                  <c:v>659.16160300000001</c:v>
                </c:pt>
                <c:pt idx="2757">
                  <c:v>659.40076399999998</c:v>
                </c:pt>
                <c:pt idx="2758">
                  <c:v>659.63991599999997</c:v>
                </c:pt>
                <c:pt idx="2759">
                  <c:v>659.878873</c:v>
                </c:pt>
                <c:pt idx="2760">
                  <c:v>660.11991399999999</c:v>
                </c:pt>
                <c:pt idx="2761">
                  <c:v>660.36070199999995</c:v>
                </c:pt>
                <c:pt idx="2762">
                  <c:v>660.60172299999999</c:v>
                </c:pt>
                <c:pt idx="2763">
                  <c:v>660.84261500000002</c:v>
                </c:pt>
                <c:pt idx="2764">
                  <c:v>661.08373400000005</c:v>
                </c:pt>
                <c:pt idx="2765">
                  <c:v>661.32288900000003</c:v>
                </c:pt>
                <c:pt idx="2766">
                  <c:v>661.56106299999999</c:v>
                </c:pt>
                <c:pt idx="2767">
                  <c:v>661.801829</c:v>
                </c:pt>
                <c:pt idx="2768">
                  <c:v>662.04022899999995</c:v>
                </c:pt>
                <c:pt idx="2769">
                  <c:v>662.28092000000004</c:v>
                </c:pt>
                <c:pt idx="2770">
                  <c:v>662.521029</c:v>
                </c:pt>
                <c:pt idx="2771">
                  <c:v>662.75073999999995</c:v>
                </c:pt>
                <c:pt idx="2772">
                  <c:v>662.99108100000001</c:v>
                </c:pt>
                <c:pt idx="2773">
                  <c:v>663.231086</c:v>
                </c:pt>
                <c:pt idx="2774">
                  <c:v>663.47115299999996</c:v>
                </c:pt>
                <c:pt idx="2775">
                  <c:v>663.71386199999995</c:v>
                </c:pt>
                <c:pt idx="2776">
                  <c:v>663.95211800000004</c:v>
                </c:pt>
                <c:pt idx="2777">
                  <c:v>664.19211499999994</c:v>
                </c:pt>
                <c:pt idx="2778">
                  <c:v>664.43026099999997</c:v>
                </c:pt>
                <c:pt idx="2779">
                  <c:v>664.67205999999999</c:v>
                </c:pt>
                <c:pt idx="2780">
                  <c:v>664.91033600000003</c:v>
                </c:pt>
                <c:pt idx="2781">
                  <c:v>665.14953400000002</c:v>
                </c:pt>
                <c:pt idx="2782">
                  <c:v>665.388643</c:v>
                </c:pt>
                <c:pt idx="2783">
                  <c:v>665.62769000000003</c:v>
                </c:pt>
                <c:pt idx="2784">
                  <c:v>665.86692500000004</c:v>
                </c:pt>
                <c:pt idx="2785">
                  <c:v>666.10599400000001</c:v>
                </c:pt>
                <c:pt idx="2786">
                  <c:v>666.34571000000005</c:v>
                </c:pt>
                <c:pt idx="2787">
                  <c:v>666.58536900000001</c:v>
                </c:pt>
                <c:pt idx="2788">
                  <c:v>666.82505900000001</c:v>
                </c:pt>
                <c:pt idx="2789">
                  <c:v>667.05460600000004</c:v>
                </c:pt>
                <c:pt idx="2790">
                  <c:v>667.29568300000005</c:v>
                </c:pt>
                <c:pt idx="2791">
                  <c:v>667.53667700000005</c:v>
                </c:pt>
                <c:pt idx="2792">
                  <c:v>667.77770799999996</c:v>
                </c:pt>
                <c:pt idx="2793">
                  <c:v>668.01869599999998</c:v>
                </c:pt>
                <c:pt idx="2794">
                  <c:v>668.25775599999997</c:v>
                </c:pt>
                <c:pt idx="2795">
                  <c:v>668.49682900000005</c:v>
                </c:pt>
                <c:pt idx="2796">
                  <c:v>668.73502199999996</c:v>
                </c:pt>
                <c:pt idx="2797">
                  <c:v>668.97596099999998</c:v>
                </c:pt>
                <c:pt idx="2798">
                  <c:v>669.21315500000003</c:v>
                </c:pt>
                <c:pt idx="2799">
                  <c:v>669.45574299999998</c:v>
                </c:pt>
                <c:pt idx="2800">
                  <c:v>669.69468400000005</c:v>
                </c:pt>
                <c:pt idx="2801">
                  <c:v>669.93562999999995</c:v>
                </c:pt>
                <c:pt idx="2802">
                  <c:v>670.17477399999996</c:v>
                </c:pt>
                <c:pt idx="2803">
                  <c:v>670.41361199999994</c:v>
                </c:pt>
                <c:pt idx="2804">
                  <c:v>670.65263900000002</c:v>
                </c:pt>
                <c:pt idx="2805">
                  <c:v>670.89169800000002</c:v>
                </c:pt>
                <c:pt idx="2806">
                  <c:v>671.13000599999998</c:v>
                </c:pt>
                <c:pt idx="2807">
                  <c:v>671.37092500000006</c:v>
                </c:pt>
                <c:pt idx="2808">
                  <c:v>671.60930499999995</c:v>
                </c:pt>
                <c:pt idx="2809">
                  <c:v>671.84743600000002</c:v>
                </c:pt>
                <c:pt idx="2810">
                  <c:v>672.08871699999997</c:v>
                </c:pt>
                <c:pt idx="2811">
                  <c:v>672.32779600000003</c:v>
                </c:pt>
                <c:pt idx="2812">
                  <c:v>672.56676200000004</c:v>
                </c:pt>
                <c:pt idx="2813">
                  <c:v>672.80630699999995</c:v>
                </c:pt>
                <c:pt idx="2814">
                  <c:v>673.04890699999999</c:v>
                </c:pt>
                <c:pt idx="2815">
                  <c:v>673.28833899999995</c:v>
                </c:pt>
                <c:pt idx="2816">
                  <c:v>673.52816700000005</c:v>
                </c:pt>
                <c:pt idx="2817">
                  <c:v>673.76883799999996</c:v>
                </c:pt>
                <c:pt idx="2818">
                  <c:v>674.00700600000005</c:v>
                </c:pt>
                <c:pt idx="2819">
                  <c:v>674.24640299999999</c:v>
                </c:pt>
                <c:pt idx="2820">
                  <c:v>674.47590100000002</c:v>
                </c:pt>
                <c:pt idx="2821">
                  <c:v>674.71661200000005</c:v>
                </c:pt>
                <c:pt idx="2822">
                  <c:v>674.95594600000004</c:v>
                </c:pt>
                <c:pt idx="2823">
                  <c:v>675.19597399999998</c:v>
                </c:pt>
                <c:pt idx="2824">
                  <c:v>675.43580399999996</c:v>
                </c:pt>
                <c:pt idx="2825">
                  <c:v>675.67491600000005</c:v>
                </c:pt>
                <c:pt idx="2826">
                  <c:v>675.91324399999996</c:v>
                </c:pt>
                <c:pt idx="2827">
                  <c:v>676.15590699999996</c:v>
                </c:pt>
                <c:pt idx="2828">
                  <c:v>676.39492299999995</c:v>
                </c:pt>
                <c:pt idx="2829">
                  <c:v>676.63389800000004</c:v>
                </c:pt>
                <c:pt idx="2830">
                  <c:v>676.87204899999995</c:v>
                </c:pt>
                <c:pt idx="2831">
                  <c:v>677.11299899999995</c:v>
                </c:pt>
                <c:pt idx="2832">
                  <c:v>677.35292900000002</c:v>
                </c:pt>
                <c:pt idx="2833">
                  <c:v>677.59376899999995</c:v>
                </c:pt>
                <c:pt idx="2834">
                  <c:v>677.832897</c:v>
                </c:pt>
                <c:pt idx="2835">
                  <c:v>678.07100000000003</c:v>
                </c:pt>
                <c:pt idx="2836">
                  <c:v>678.31174799999997</c:v>
                </c:pt>
                <c:pt idx="2837">
                  <c:v>678.55257400000005</c:v>
                </c:pt>
                <c:pt idx="2838">
                  <c:v>678.79357300000004</c:v>
                </c:pt>
                <c:pt idx="2839">
                  <c:v>679.03339400000004</c:v>
                </c:pt>
                <c:pt idx="2840">
                  <c:v>679.27310499999999</c:v>
                </c:pt>
                <c:pt idx="2841">
                  <c:v>679.51385900000002</c:v>
                </c:pt>
                <c:pt idx="2842">
                  <c:v>679.75275999999997</c:v>
                </c:pt>
                <c:pt idx="2843">
                  <c:v>679.98134600000003</c:v>
                </c:pt>
                <c:pt idx="2844">
                  <c:v>680.22259399999996</c:v>
                </c:pt>
                <c:pt idx="2845">
                  <c:v>680.46168499999999</c:v>
                </c:pt>
                <c:pt idx="2846">
                  <c:v>680.700784</c:v>
                </c:pt>
                <c:pt idx="2847">
                  <c:v>680.95017399999995</c:v>
                </c:pt>
                <c:pt idx="2848">
                  <c:v>681.18806099999995</c:v>
                </c:pt>
                <c:pt idx="2849">
                  <c:v>681.42744700000003</c:v>
                </c:pt>
                <c:pt idx="2850">
                  <c:v>681.658682</c:v>
                </c:pt>
                <c:pt idx="2851">
                  <c:v>681.89794900000004</c:v>
                </c:pt>
                <c:pt idx="2852">
                  <c:v>682.13700500000004</c:v>
                </c:pt>
                <c:pt idx="2853">
                  <c:v>682.37781399999994</c:v>
                </c:pt>
                <c:pt idx="2854">
                  <c:v>682.61605299999997</c:v>
                </c:pt>
                <c:pt idx="2855">
                  <c:v>682.85696700000005</c:v>
                </c:pt>
                <c:pt idx="2856">
                  <c:v>683.09422800000004</c:v>
                </c:pt>
                <c:pt idx="2857">
                  <c:v>683.33498699999996</c:v>
                </c:pt>
                <c:pt idx="2858">
                  <c:v>683.57211400000006</c:v>
                </c:pt>
                <c:pt idx="2859">
                  <c:v>683.81471099999999</c:v>
                </c:pt>
                <c:pt idx="2860">
                  <c:v>684.05300599999998</c:v>
                </c:pt>
                <c:pt idx="2861">
                  <c:v>684.29356099999995</c:v>
                </c:pt>
                <c:pt idx="2862">
                  <c:v>684.533276</c:v>
                </c:pt>
                <c:pt idx="2863">
                  <c:v>684.76330499999995</c:v>
                </c:pt>
                <c:pt idx="2864">
                  <c:v>685.00463000000002</c:v>
                </c:pt>
                <c:pt idx="2865">
                  <c:v>685.24354500000004</c:v>
                </c:pt>
                <c:pt idx="2866">
                  <c:v>685.48279600000001</c:v>
                </c:pt>
                <c:pt idx="2867">
                  <c:v>685.73299199999997</c:v>
                </c:pt>
                <c:pt idx="2868">
                  <c:v>685.96043699999996</c:v>
                </c:pt>
                <c:pt idx="2869">
                  <c:v>686.20220300000005</c:v>
                </c:pt>
                <c:pt idx="2870">
                  <c:v>686.44212100000004</c:v>
                </c:pt>
                <c:pt idx="2871">
                  <c:v>686.68462</c:v>
                </c:pt>
                <c:pt idx="2872">
                  <c:v>686.92379200000005</c:v>
                </c:pt>
                <c:pt idx="2873">
                  <c:v>687.16292599999997</c:v>
                </c:pt>
                <c:pt idx="2874">
                  <c:v>687.40114000000005</c:v>
                </c:pt>
                <c:pt idx="2875">
                  <c:v>687.64372900000001</c:v>
                </c:pt>
                <c:pt idx="2876">
                  <c:v>687.88270399999999</c:v>
                </c:pt>
                <c:pt idx="2877">
                  <c:v>688.12179100000003</c:v>
                </c:pt>
                <c:pt idx="2878">
                  <c:v>688.36091999999996</c:v>
                </c:pt>
                <c:pt idx="2879">
                  <c:v>688.60162500000001</c:v>
                </c:pt>
                <c:pt idx="2880">
                  <c:v>688.84062100000006</c:v>
                </c:pt>
                <c:pt idx="2881">
                  <c:v>689.08156599999995</c:v>
                </c:pt>
                <c:pt idx="2882">
                  <c:v>689.32137</c:v>
                </c:pt>
                <c:pt idx="2883">
                  <c:v>689.55459699999994</c:v>
                </c:pt>
                <c:pt idx="2884">
                  <c:v>689.79573200000004</c:v>
                </c:pt>
                <c:pt idx="2885">
                  <c:v>690.03675699999997</c:v>
                </c:pt>
                <c:pt idx="2886">
                  <c:v>690.27753900000005</c:v>
                </c:pt>
                <c:pt idx="2887">
                  <c:v>690.51730099999997</c:v>
                </c:pt>
                <c:pt idx="2888">
                  <c:v>690.75708599999996</c:v>
                </c:pt>
                <c:pt idx="2889">
                  <c:v>690.99780999999996</c:v>
                </c:pt>
                <c:pt idx="2890">
                  <c:v>691.23872500000004</c:v>
                </c:pt>
                <c:pt idx="2891">
                  <c:v>691.47831199999996</c:v>
                </c:pt>
                <c:pt idx="2892">
                  <c:v>691.70791499999996</c:v>
                </c:pt>
                <c:pt idx="2893">
                  <c:v>691.94804199999999</c:v>
                </c:pt>
                <c:pt idx="2894">
                  <c:v>692.18622500000004</c:v>
                </c:pt>
                <c:pt idx="2895">
                  <c:v>692.42606000000001</c:v>
                </c:pt>
                <c:pt idx="2896">
                  <c:v>692.66601000000003</c:v>
                </c:pt>
                <c:pt idx="2897">
                  <c:v>692.90424299999995</c:v>
                </c:pt>
                <c:pt idx="2898">
                  <c:v>693.14430900000002</c:v>
                </c:pt>
                <c:pt idx="2899">
                  <c:v>693.38239999999996</c:v>
                </c:pt>
                <c:pt idx="2900">
                  <c:v>693.62165700000003</c:v>
                </c:pt>
                <c:pt idx="2901">
                  <c:v>693.86089800000002</c:v>
                </c:pt>
                <c:pt idx="2902">
                  <c:v>694.09944499999995</c:v>
                </c:pt>
                <c:pt idx="2903">
                  <c:v>694.34115999999995</c:v>
                </c:pt>
                <c:pt idx="2904">
                  <c:v>694.58124199999997</c:v>
                </c:pt>
                <c:pt idx="2905">
                  <c:v>694.82111299999997</c:v>
                </c:pt>
                <c:pt idx="2906">
                  <c:v>695.05281600000001</c:v>
                </c:pt>
                <c:pt idx="2907">
                  <c:v>695.30222200000003</c:v>
                </c:pt>
                <c:pt idx="2908">
                  <c:v>695.53380500000003</c:v>
                </c:pt>
                <c:pt idx="2909">
                  <c:v>695.77297399999998</c:v>
                </c:pt>
                <c:pt idx="2910">
                  <c:v>696.012246</c:v>
                </c:pt>
                <c:pt idx="2911">
                  <c:v>696.25484800000004</c:v>
                </c:pt>
                <c:pt idx="2912">
                  <c:v>696.493064</c:v>
                </c:pt>
                <c:pt idx="2913">
                  <c:v>696.73396000000002</c:v>
                </c:pt>
                <c:pt idx="2914">
                  <c:v>696.97313699999995</c:v>
                </c:pt>
                <c:pt idx="2915">
                  <c:v>697.21309699999995</c:v>
                </c:pt>
                <c:pt idx="2916">
                  <c:v>697.45398799999998</c:v>
                </c:pt>
                <c:pt idx="2917">
                  <c:v>697.68259499999999</c:v>
                </c:pt>
                <c:pt idx="2918">
                  <c:v>697.923</c:v>
                </c:pt>
                <c:pt idx="2919">
                  <c:v>698.16324699999996</c:v>
                </c:pt>
                <c:pt idx="2920">
                  <c:v>698.40282500000001</c:v>
                </c:pt>
                <c:pt idx="2921">
                  <c:v>698.64382799999998</c:v>
                </c:pt>
                <c:pt idx="2922">
                  <c:v>698.88488600000005</c:v>
                </c:pt>
                <c:pt idx="2923">
                  <c:v>699.123244</c:v>
                </c:pt>
                <c:pt idx="2924">
                  <c:v>699.36264100000005</c:v>
                </c:pt>
                <c:pt idx="2925">
                  <c:v>699.60354099999995</c:v>
                </c:pt>
                <c:pt idx="2926">
                  <c:v>699.84268999999995</c:v>
                </c:pt>
                <c:pt idx="2927">
                  <c:v>700.08166100000005</c:v>
                </c:pt>
                <c:pt idx="2928">
                  <c:v>700.320964</c:v>
                </c:pt>
                <c:pt idx="2929">
                  <c:v>700.55892600000004</c:v>
                </c:pt>
                <c:pt idx="2930">
                  <c:v>700.79988400000002</c:v>
                </c:pt>
                <c:pt idx="2931">
                  <c:v>701.03802299999995</c:v>
                </c:pt>
                <c:pt idx="2932">
                  <c:v>701.27605200000005</c:v>
                </c:pt>
                <c:pt idx="2933">
                  <c:v>701.51421400000004</c:v>
                </c:pt>
                <c:pt idx="2934">
                  <c:v>701.75355000000002</c:v>
                </c:pt>
                <c:pt idx="2935">
                  <c:v>701.995226</c:v>
                </c:pt>
                <c:pt idx="2936">
                  <c:v>702.23337300000003</c:v>
                </c:pt>
                <c:pt idx="2937">
                  <c:v>702.473343</c:v>
                </c:pt>
                <c:pt idx="2938">
                  <c:v>702.71333600000003</c:v>
                </c:pt>
                <c:pt idx="2939">
                  <c:v>702.95505900000001</c:v>
                </c:pt>
                <c:pt idx="2940">
                  <c:v>703.18483200000003</c:v>
                </c:pt>
                <c:pt idx="2941">
                  <c:v>703.42599900000005</c:v>
                </c:pt>
                <c:pt idx="2942">
                  <c:v>703.66511100000002</c:v>
                </c:pt>
                <c:pt idx="2943">
                  <c:v>703.90528800000004</c:v>
                </c:pt>
                <c:pt idx="2944">
                  <c:v>704.14538300000004</c:v>
                </c:pt>
                <c:pt idx="2945">
                  <c:v>704.38529400000004</c:v>
                </c:pt>
                <c:pt idx="2946">
                  <c:v>704.62524399999995</c:v>
                </c:pt>
                <c:pt idx="2947">
                  <c:v>704.86796300000003</c:v>
                </c:pt>
                <c:pt idx="2948">
                  <c:v>705.09872600000006</c:v>
                </c:pt>
                <c:pt idx="2949">
                  <c:v>705.33975499999997</c:v>
                </c:pt>
                <c:pt idx="2950">
                  <c:v>705.57821799999999</c:v>
                </c:pt>
                <c:pt idx="2951">
                  <c:v>705.81823899999995</c:v>
                </c:pt>
                <c:pt idx="2952">
                  <c:v>706.05827899999997</c:v>
                </c:pt>
                <c:pt idx="2953">
                  <c:v>706.29891899999996</c:v>
                </c:pt>
                <c:pt idx="2954">
                  <c:v>706.53979500000003</c:v>
                </c:pt>
                <c:pt idx="2955">
                  <c:v>706.77939000000003</c:v>
                </c:pt>
                <c:pt idx="2956">
                  <c:v>707.02053100000001</c:v>
                </c:pt>
                <c:pt idx="2957">
                  <c:v>707.24981600000001</c:v>
                </c:pt>
                <c:pt idx="2958">
                  <c:v>707.48975800000005</c:v>
                </c:pt>
                <c:pt idx="2959">
                  <c:v>707.73911299999997</c:v>
                </c:pt>
                <c:pt idx="2960">
                  <c:v>707.97717899999998</c:v>
                </c:pt>
                <c:pt idx="2961">
                  <c:v>708.20674599999995</c:v>
                </c:pt>
                <c:pt idx="2962">
                  <c:v>708.45617300000004</c:v>
                </c:pt>
                <c:pt idx="2963">
                  <c:v>708.687589</c:v>
                </c:pt>
                <c:pt idx="2964">
                  <c:v>708.92601000000002</c:v>
                </c:pt>
                <c:pt idx="2965">
                  <c:v>709.16692899999998</c:v>
                </c:pt>
                <c:pt idx="2966">
                  <c:v>709.40704500000004</c:v>
                </c:pt>
                <c:pt idx="2967">
                  <c:v>709.64987199999996</c:v>
                </c:pt>
                <c:pt idx="2968">
                  <c:v>709.88806399999999</c:v>
                </c:pt>
                <c:pt idx="2969">
                  <c:v>710.12813300000005</c:v>
                </c:pt>
                <c:pt idx="2970">
                  <c:v>710.36802899999998</c:v>
                </c:pt>
                <c:pt idx="2971">
                  <c:v>710.60887700000001</c:v>
                </c:pt>
                <c:pt idx="2972">
                  <c:v>710.84707900000001</c:v>
                </c:pt>
                <c:pt idx="2973">
                  <c:v>711.07682499999999</c:v>
                </c:pt>
                <c:pt idx="2974">
                  <c:v>711.31525799999997</c:v>
                </c:pt>
                <c:pt idx="2975">
                  <c:v>711.55541600000004</c:v>
                </c:pt>
                <c:pt idx="2976">
                  <c:v>711.79660200000001</c:v>
                </c:pt>
                <c:pt idx="2977">
                  <c:v>712.03782999999999</c:v>
                </c:pt>
                <c:pt idx="2978">
                  <c:v>712.27882599999998</c:v>
                </c:pt>
                <c:pt idx="2979">
                  <c:v>712.51700100000005</c:v>
                </c:pt>
                <c:pt idx="2980">
                  <c:v>712.75714900000003</c:v>
                </c:pt>
                <c:pt idx="2981">
                  <c:v>712.99719800000003</c:v>
                </c:pt>
                <c:pt idx="2982">
                  <c:v>713.23739899999998</c:v>
                </c:pt>
                <c:pt idx="2983">
                  <c:v>713.47719400000005</c:v>
                </c:pt>
                <c:pt idx="2984">
                  <c:v>713.70879300000001</c:v>
                </c:pt>
                <c:pt idx="2985">
                  <c:v>713.949118</c:v>
                </c:pt>
                <c:pt idx="2986">
                  <c:v>714.19256800000005</c:v>
                </c:pt>
                <c:pt idx="2987">
                  <c:v>714.43372899999997</c:v>
                </c:pt>
                <c:pt idx="2988">
                  <c:v>714.67472399999997</c:v>
                </c:pt>
                <c:pt idx="2989">
                  <c:v>714.91568099999995</c:v>
                </c:pt>
                <c:pt idx="2990">
                  <c:v>715.14567099999999</c:v>
                </c:pt>
                <c:pt idx="2991">
                  <c:v>715.38683900000001</c:v>
                </c:pt>
                <c:pt idx="2992">
                  <c:v>715.62799199999995</c:v>
                </c:pt>
                <c:pt idx="2993">
                  <c:v>715.86796600000002</c:v>
                </c:pt>
                <c:pt idx="2994">
                  <c:v>716.10430799999995</c:v>
                </c:pt>
                <c:pt idx="2995">
                  <c:v>716.34453900000005</c:v>
                </c:pt>
                <c:pt idx="2996">
                  <c:v>716.58287399999995</c:v>
                </c:pt>
                <c:pt idx="2997">
                  <c:v>716.82192399999997</c:v>
                </c:pt>
                <c:pt idx="2998">
                  <c:v>717.06024400000001</c:v>
                </c:pt>
                <c:pt idx="2999">
                  <c:v>717.298179</c:v>
                </c:pt>
                <c:pt idx="3000">
                  <c:v>717.53640600000006</c:v>
                </c:pt>
                <c:pt idx="3001">
                  <c:v>717.786924</c:v>
                </c:pt>
                <c:pt idx="3002">
                  <c:v>718.02506300000005</c:v>
                </c:pt>
                <c:pt idx="3003">
                  <c:v>718.25332600000002</c:v>
                </c:pt>
                <c:pt idx="3004">
                  <c:v>718.49527399999999</c:v>
                </c:pt>
                <c:pt idx="3005">
                  <c:v>718.73786199999995</c:v>
                </c:pt>
                <c:pt idx="3006">
                  <c:v>718.97802000000001</c:v>
                </c:pt>
                <c:pt idx="3007">
                  <c:v>719.21888999999999</c:v>
                </c:pt>
                <c:pt idx="3008">
                  <c:v>719.45792700000004</c:v>
                </c:pt>
                <c:pt idx="3009">
                  <c:v>719.69881699999996</c:v>
                </c:pt>
                <c:pt idx="3010">
                  <c:v>719.93798200000003</c:v>
                </c:pt>
                <c:pt idx="3011">
                  <c:v>720.17591400000003</c:v>
                </c:pt>
                <c:pt idx="3012">
                  <c:v>720.41495999999995</c:v>
                </c:pt>
                <c:pt idx="3013">
                  <c:v>720.65295600000002</c:v>
                </c:pt>
                <c:pt idx="3014">
                  <c:v>720.89014199999997</c:v>
                </c:pt>
                <c:pt idx="3015">
                  <c:v>721.13018299999999</c:v>
                </c:pt>
                <c:pt idx="3016">
                  <c:v>721.36828400000002</c:v>
                </c:pt>
                <c:pt idx="3017">
                  <c:v>721.61085400000002</c:v>
                </c:pt>
                <c:pt idx="3018">
                  <c:v>721.84905200000003</c:v>
                </c:pt>
                <c:pt idx="3019">
                  <c:v>722.08902699999999</c:v>
                </c:pt>
                <c:pt idx="3020">
                  <c:v>722.32991100000004</c:v>
                </c:pt>
                <c:pt idx="3021">
                  <c:v>722.56897000000004</c:v>
                </c:pt>
                <c:pt idx="3022">
                  <c:v>722.80801899999994</c:v>
                </c:pt>
                <c:pt idx="3023">
                  <c:v>723.03793700000006</c:v>
                </c:pt>
                <c:pt idx="3024">
                  <c:v>723.27635299999997</c:v>
                </c:pt>
                <c:pt idx="3025">
                  <c:v>723.517606</c:v>
                </c:pt>
                <c:pt idx="3026">
                  <c:v>723.75684200000001</c:v>
                </c:pt>
                <c:pt idx="3027">
                  <c:v>723.99798799999996</c:v>
                </c:pt>
                <c:pt idx="3028">
                  <c:v>724.23710700000004</c:v>
                </c:pt>
                <c:pt idx="3029">
                  <c:v>724.47788800000001</c:v>
                </c:pt>
                <c:pt idx="3030">
                  <c:v>724.71802000000002</c:v>
                </c:pt>
                <c:pt idx="3031">
                  <c:v>724.96092899999996</c:v>
                </c:pt>
                <c:pt idx="3032">
                  <c:v>725.19028600000001</c:v>
                </c:pt>
                <c:pt idx="3033">
                  <c:v>725.42923900000005</c:v>
                </c:pt>
                <c:pt idx="3034">
                  <c:v>725.65591300000006</c:v>
                </c:pt>
                <c:pt idx="3035">
                  <c:v>725.89316299999996</c:v>
                </c:pt>
                <c:pt idx="3036">
                  <c:v>726.13154099999997</c:v>
                </c:pt>
                <c:pt idx="3037">
                  <c:v>726.35706100000004</c:v>
                </c:pt>
                <c:pt idx="3038">
                  <c:v>726.59424000000001</c:v>
                </c:pt>
                <c:pt idx="3039">
                  <c:v>726.83254599999998</c:v>
                </c:pt>
                <c:pt idx="3040">
                  <c:v>727.08122500000002</c:v>
                </c:pt>
                <c:pt idx="3041">
                  <c:v>727.31807700000002</c:v>
                </c:pt>
                <c:pt idx="3042">
                  <c:v>727.55516</c:v>
                </c:pt>
                <c:pt idx="3043">
                  <c:v>727.79208200000005</c:v>
                </c:pt>
                <c:pt idx="3044">
                  <c:v>728.02928899999995</c:v>
                </c:pt>
                <c:pt idx="3045">
                  <c:v>728.26898000000006</c:v>
                </c:pt>
                <c:pt idx="3046">
                  <c:v>728.50792200000001</c:v>
                </c:pt>
                <c:pt idx="3047">
                  <c:v>728.74506699999995</c:v>
                </c:pt>
                <c:pt idx="3048">
                  <c:v>728.98407899999995</c:v>
                </c:pt>
                <c:pt idx="3049">
                  <c:v>729.22391200000004</c:v>
                </c:pt>
                <c:pt idx="3050">
                  <c:v>729.46109000000001</c:v>
                </c:pt>
                <c:pt idx="3051">
                  <c:v>729.70000600000003</c:v>
                </c:pt>
                <c:pt idx="3052">
                  <c:v>729.93912599999999</c:v>
                </c:pt>
                <c:pt idx="3053">
                  <c:v>730.18097</c:v>
                </c:pt>
                <c:pt idx="3054">
                  <c:v>730.41982700000005</c:v>
                </c:pt>
                <c:pt idx="3055">
                  <c:v>730.65967699999999</c:v>
                </c:pt>
                <c:pt idx="3056">
                  <c:v>730.89785199999994</c:v>
                </c:pt>
                <c:pt idx="3057">
                  <c:v>731.13778300000001</c:v>
                </c:pt>
                <c:pt idx="3058">
                  <c:v>731.37787900000001</c:v>
                </c:pt>
                <c:pt idx="3059">
                  <c:v>731.61777300000006</c:v>
                </c:pt>
                <c:pt idx="3060">
                  <c:v>731.85792200000003</c:v>
                </c:pt>
                <c:pt idx="3061">
                  <c:v>732.097983</c:v>
                </c:pt>
                <c:pt idx="3062">
                  <c:v>732.33405700000003</c:v>
                </c:pt>
                <c:pt idx="3063">
                  <c:v>732.571057</c:v>
                </c:pt>
                <c:pt idx="3064">
                  <c:v>732.81009300000005</c:v>
                </c:pt>
                <c:pt idx="3065">
                  <c:v>733.04909799999996</c:v>
                </c:pt>
                <c:pt idx="3066">
                  <c:v>733.28898300000003</c:v>
                </c:pt>
                <c:pt idx="3067">
                  <c:v>733.51340400000004</c:v>
                </c:pt>
                <c:pt idx="3068">
                  <c:v>733.75237200000004</c:v>
                </c:pt>
                <c:pt idx="3069">
                  <c:v>733.99131</c:v>
                </c:pt>
                <c:pt idx="3070">
                  <c:v>734.22970899999996</c:v>
                </c:pt>
                <c:pt idx="3071">
                  <c:v>734.46781399999998</c:v>
                </c:pt>
                <c:pt idx="3072">
                  <c:v>734.69333300000005</c:v>
                </c:pt>
                <c:pt idx="3073">
                  <c:v>734.93042100000002</c:v>
                </c:pt>
                <c:pt idx="3074">
                  <c:v>735.168813</c:v>
                </c:pt>
                <c:pt idx="3075">
                  <c:v>735.39423999999997</c:v>
                </c:pt>
                <c:pt idx="3076">
                  <c:v>735.63135999999997</c:v>
                </c:pt>
                <c:pt idx="3077">
                  <c:v>735.87025600000004</c:v>
                </c:pt>
                <c:pt idx="3078">
                  <c:v>736.10856899999999</c:v>
                </c:pt>
                <c:pt idx="3079">
                  <c:v>736.33490500000005</c:v>
                </c:pt>
                <c:pt idx="3080">
                  <c:v>736.57490099999995</c:v>
                </c:pt>
                <c:pt idx="3081">
                  <c:v>736.81489099999999</c:v>
                </c:pt>
                <c:pt idx="3082">
                  <c:v>737.05406600000003</c:v>
                </c:pt>
                <c:pt idx="3083">
                  <c:v>737.29363699999999</c:v>
                </c:pt>
                <c:pt idx="3084">
                  <c:v>737.531745</c:v>
                </c:pt>
                <c:pt idx="3085">
                  <c:v>737.76975300000004</c:v>
                </c:pt>
                <c:pt idx="3086">
                  <c:v>737.99540200000001</c:v>
                </c:pt>
                <c:pt idx="3087">
                  <c:v>738.23373600000002</c:v>
                </c:pt>
                <c:pt idx="3088">
                  <c:v>738.47114199999999</c:v>
                </c:pt>
                <c:pt idx="3089">
                  <c:v>738.69762000000003</c:v>
                </c:pt>
                <c:pt idx="3090">
                  <c:v>738.93523500000003</c:v>
                </c:pt>
                <c:pt idx="3091">
                  <c:v>739.17362900000001</c:v>
                </c:pt>
                <c:pt idx="3092">
                  <c:v>739.39924399999995</c:v>
                </c:pt>
                <c:pt idx="3093">
                  <c:v>739.63829099999998</c:v>
                </c:pt>
                <c:pt idx="3094">
                  <c:v>739.87534400000004</c:v>
                </c:pt>
                <c:pt idx="3095">
                  <c:v>740.11368000000004</c:v>
                </c:pt>
                <c:pt idx="3096">
                  <c:v>740.33934599999998</c:v>
                </c:pt>
                <c:pt idx="3097">
                  <c:v>740.57644300000004</c:v>
                </c:pt>
                <c:pt idx="3098">
                  <c:v>740.814616</c:v>
                </c:pt>
                <c:pt idx="3099">
                  <c:v>741.04010300000004</c:v>
                </c:pt>
                <c:pt idx="3100">
                  <c:v>741.27724499999999</c:v>
                </c:pt>
                <c:pt idx="3101">
                  <c:v>741.52668200000005</c:v>
                </c:pt>
                <c:pt idx="3102">
                  <c:v>741.76470600000005</c:v>
                </c:pt>
                <c:pt idx="3103">
                  <c:v>742.00201100000004</c:v>
                </c:pt>
                <c:pt idx="3104">
                  <c:v>742.23969699999998</c:v>
                </c:pt>
                <c:pt idx="3105">
                  <c:v>742.47765200000003</c:v>
                </c:pt>
                <c:pt idx="3106">
                  <c:v>742.71575700000005</c:v>
                </c:pt>
                <c:pt idx="3107">
                  <c:v>742.95391099999995</c:v>
                </c:pt>
                <c:pt idx="3108">
                  <c:v>743.18056799999999</c:v>
                </c:pt>
                <c:pt idx="3109">
                  <c:v>743.418586</c:v>
                </c:pt>
                <c:pt idx="3110">
                  <c:v>743.65855599999998</c:v>
                </c:pt>
                <c:pt idx="3111">
                  <c:v>743.89739499999996</c:v>
                </c:pt>
                <c:pt idx="3112">
                  <c:v>744.13754500000005</c:v>
                </c:pt>
                <c:pt idx="3113">
                  <c:v>744.377565</c:v>
                </c:pt>
                <c:pt idx="3114">
                  <c:v>744.61640799999998</c:v>
                </c:pt>
                <c:pt idx="3115">
                  <c:v>744.85786399999995</c:v>
                </c:pt>
                <c:pt idx="3116">
                  <c:v>745.09780599999999</c:v>
                </c:pt>
                <c:pt idx="3117">
                  <c:v>745.33768799999996</c:v>
                </c:pt>
                <c:pt idx="3118">
                  <c:v>745.57582400000001</c:v>
                </c:pt>
                <c:pt idx="3119">
                  <c:v>745.81559800000002</c:v>
                </c:pt>
                <c:pt idx="3120">
                  <c:v>746.055701</c:v>
                </c:pt>
                <c:pt idx="3121">
                  <c:v>746.29440299999999</c:v>
                </c:pt>
                <c:pt idx="3122">
                  <c:v>746.53338900000006</c:v>
                </c:pt>
                <c:pt idx="3123">
                  <c:v>746.77216999999996</c:v>
                </c:pt>
                <c:pt idx="3124">
                  <c:v>747.01399000000004</c:v>
                </c:pt>
                <c:pt idx="3125">
                  <c:v>747.25264200000004</c:v>
                </c:pt>
                <c:pt idx="3126">
                  <c:v>747.49003400000004</c:v>
                </c:pt>
                <c:pt idx="3127">
                  <c:v>747.72989600000005</c:v>
                </c:pt>
                <c:pt idx="3128">
                  <c:v>747.96723899999995</c:v>
                </c:pt>
                <c:pt idx="3129">
                  <c:v>748.20617100000004</c:v>
                </c:pt>
                <c:pt idx="3130">
                  <c:v>748.44500500000004</c:v>
                </c:pt>
                <c:pt idx="3131">
                  <c:v>748.68473100000006</c:v>
                </c:pt>
                <c:pt idx="3132">
                  <c:v>748.92292999999995</c:v>
                </c:pt>
                <c:pt idx="3133">
                  <c:v>749.17168900000001</c:v>
                </c:pt>
                <c:pt idx="3134">
                  <c:v>749.40887599999996</c:v>
                </c:pt>
                <c:pt idx="3135">
                  <c:v>749.64585599999998</c:v>
                </c:pt>
                <c:pt idx="3136">
                  <c:v>749.88564399999996</c:v>
                </c:pt>
                <c:pt idx="3137">
                  <c:v>750.12440300000003</c:v>
                </c:pt>
                <c:pt idx="3138">
                  <c:v>750.362843</c:v>
                </c:pt>
                <c:pt idx="3139">
                  <c:v>750.60017600000003</c:v>
                </c:pt>
                <c:pt idx="3140">
                  <c:v>750.83742800000005</c:v>
                </c:pt>
                <c:pt idx="3141">
                  <c:v>751.07836499999996</c:v>
                </c:pt>
                <c:pt idx="3142">
                  <c:v>751.31736699999999</c:v>
                </c:pt>
                <c:pt idx="3143">
                  <c:v>751.55610200000001</c:v>
                </c:pt>
                <c:pt idx="3144">
                  <c:v>751.79808600000001</c:v>
                </c:pt>
                <c:pt idx="3145">
                  <c:v>752.03639599999997</c:v>
                </c:pt>
                <c:pt idx="3146">
                  <c:v>752.27635399999997</c:v>
                </c:pt>
                <c:pt idx="3147">
                  <c:v>752.51642600000002</c:v>
                </c:pt>
                <c:pt idx="3148">
                  <c:v>752.75755600000002</c:v>
                </c:pt>
                <c:pt idx="3149">
                  <c:v>752.99671799999999</c:v>
                </c:pt>
                <c:pt idx="3150">
                  <c:v>753.235142</c:v>
                </c:pt>
                <c:pt idx="3151">
                  <c:v>753.47318900000005</c:v>
                </c:pt>
                <c:pt idx="3152">
                  <c:v>753.71129699999995</c:v>
                </c:pt>
                <c:pt idx="3153">
                  <c:v>753.95064200000002</c:v>
                </c:pt>
                <c:pt idx="3154">
                  <c:v>754.18908299999998</c:v>
                </c:pt>
                <c:pt idx="3155">
                  <c:v>754.42700000000002</c:v>
                </c:pt>
                <c:pt idx="3156">
                  <c:v>754.665977</c:v>
                </c:pt>
                <c:pt idx="3157">
                  <c:v>754.90582500000005</c:v>
                </c:pt>
                <c:pt idx="3158">
                  <c:v>755.14677900000004</c:v>
                </c:pt>
                <c:pt idx="3159">
                  <c:v>755.38645299999996</c:v>
                </c:pt>
                <c:pt idx="3160">
                  <c:v>755.62621799999999</c:v>
                </c:pt>
                <c:pt idx="3161">
                  <c:v>755.85754899999995</c:v>
                </c:pt>
                <c:pt idx="3162">
                  <c:v>756.09893799999998</c:v>
                </c:pt>
                <c:pt idx="3163">
                  <c:v>756.33708300000001</c:v>
                </c:pt>
                <c:pt idx="3164">
                  <c:v>756.577134</c:v>
                </c:pt>
                <c:pt idx="3165">
                  <c:v>756.81704999999999</c:v>
                </c:pt>
                <c:pt idx="3166">
                  <c:v>757.05529200000001</c:v>
                </c:pt>
                <c:pt idx="3167">
                  <c:v>757.29780300000004</c:v>
                </c:pt>
                <c:pt idx="3168">
                  <c:v>757.53690500000005</c:v>
                </c:pt>
                <c:pt idx="3169">
                  <c:v>757.77599899999996</c:v>
                </c:pt>
                <c:pt idx="3170">
                  <c:v>758.01510099999996</c:v>
                </c:pt>
                <c:pt idx="3171">
                  <c:v>758.25300700000003</c:v>
                </c:pt>
                <c:pt idx="3172">
                  <c:v>758.49100399999998</c:v>
                </c:pt>
                <c:pt idx="3173">
                  <c:v>758.73353499999996</c:v>
                </c:pt>
                <c:pt idx="3174">
                  <c:v>758.97268099999997</c:v>
                </c:pt>
                <c:pt idx="3175">
                  <c:v>759.21184600000004</c:v>
                </c:pt>
                <c:pt idx="3176">
                  <c:v>759.45274600000005</c:v>
                </c:pt>
                <c:pt idx="3177">
                  <c:v>759.69225800000004</c:v>
                </c:pt>
                <c:pt idx="3178">
                  <c:v>759.92556000000002</c:v>
                </c:pt>
                <c:pt idx="3179">
                  <c:v>760.16663100000005</c:v>
                </c:pt>
                <c:pt idx="3180">
                  <c:v>760.40589199999999</c:v>
                </c:pt>
                <c:pt idx="3181">
                  <c:v>760.64403300000004</c:v>
                </c:pt>
                <c:pt idx="3182">
                  <c:v>760.88409300000001</c:v>
                </c:pt>
                <c:pt idx="3183">
                  <c:v>761.12411699999996</c:v>
                </c:pt>
                <c:pt idx="3184">
                  <c:v>761.36412299999995</c:v>
                </c:pt>
                <c:pt idx="3185">
                  <c:v>761.60499700000003</c:v>
                </c:pt>
                <c:pt idx="3186">
                  <c:v>761.84202400000004</c:v>
                </c:pt>
                <c:pt idx="3187">
                  <c:v>762.082674</c:v>
                </c:pt>
                <c:pt idx="3188">
                  <c:v>762.32356500000003</c:v>
                </c:pt>
                <c:pt idx="3189">
                  <c:v>762.56323699999996</c:v>
                </c:pt>
                <c:pt idx="3190">
                  <c:v>762.79344200000003</c:v>
                </c:pt>
                <c:pt idx="3191">
                  <c:v>763.03328399999998</c:v>
                </c:pt>
                <c:pt idx="3192">
                  <c:v>763.27756799999997</c:v>
                </c:pt>
                <c:pt idx="3193">
                  <c:v>763.51718000000005</c:v>
                </c:pt>
                <c:pt idx="3194">
                  <c:v>763.75790800000004</c:v>
                </c:pt>
                <c:pt idx="3195">
                  <c:v>763.99615300000005</c:v>
                </c:pt>
                <c:pt idx="3196">
                  <c:v>764.23554999999999</c:v>
                </c:pt>
                <c:pt idx="3197">
                  <c:v>764.47654799999998</c:v>
                </c:pt>
                <c:pt idx="3198">
                  <c:v>764.717625</c:v>
                </c:pt>
                <c:pt idx="3199">
                  <c:v>764.95685000000003</c:v>
                </c:pt>
                <c:pt idx="3200">
                  <c:v>765.19520499999999</c:v>
                </c:pt>
                <c:pt idx="3201">
                  <c:v>765.43517199999997</c:v>
                </c:pt>
                <c:pt idx="3202">
                  <c:v>765.66499399999998</c:v>
                </c:pt>
                <c:pt idx="3203">
                  <c:v>765.90415599999994</c:v>
                </c:pt>
                <c:pt idx="3204">
                  <c:v>766.14363700000001</c:v>
                </c:pt>
                <c:pt idx="3205">
                  <c:v>766.38478699999996</c:v>
                </c:pt>
                <c:pt idx="3206">
                  <c:v>766.62597000000005</c:v>
                </c:pt>
                <c:pt idx="3207">
                  <c:v>766.86392899999998</c:v>
                </c:pt>
                <c:pt idx="3208">
                  <c:v>767.10241900000005</c:v>
                </c:pt>
                <c:pt idx="3209">
                  <c:v>767.34364600000004</c:v>
                </c:pt>
                <c:pt idx="3210">
                  <c:v>767.57705599999997</c:v>
                </c:pt>
                <c:pt idx="3211">
                  <c:v>767.81731500000001</c:v>
                </c:pt>
                <c:pt idx="3212">
                  <c:v>768.05687399999999</c:v>
                </c:pt>
                <c:pt idx="3213">
                  <c:v>768.29589499999997</c:v>
                </c:pt>
                <c:pt idx="3214">
                  <c:v>768.53606300000001</c:v>
                </c:pt>
                <c:pt idx="3215">
                  <c:v>768.77691200000004</c:v>
                </c:pt>
                <c:pt idx="3216">
                  <c:v>769.01799700000004</c:v>
                </c:pt>
                <c:pt idx="3217">
                  <c:v>769.25773100000004</c:v>
                </c:pt>
                <c:pt idx="3218">
                  <c:v>769.496039</c:v>
                </c:pt>
                <c:pt idx="3219">
                  <c:v>769.73689899999999</c:v>
                </c:pt>
                <c:pt idx="3220">
                  <c:v>769.97712999999999</c:v>
                </c:pt>
                <c:pt idx="3221">
                  <c:v>770.21997499999998</c:v>
                </c:pt>
                <c:pt idx="3222">
                  <c:v>770.44872099999998</c:v>
                </c:pt>
                <c:pt idx="3223">
                  <c:v>770.68983200000002</c:v>
                </c:pt>
                <c:pt idx="3224">
                  <c:v>770.93025999999998</c:v>
                </c:pt>
                <c:pt idx="3225">
                  <c:v>771.17215599999997</c:v>
                </c:pt>
                <c:pt idx="3226">
                  <c:v>771.41212599999994</c:v>
                </c:pt>
                <c:pt idx="3227">
                  <c:v>771.650081</c:v>
                </c:pt>
                <c:pt idx="3228">
                  <c:v>771.89086199999997</c:v>
                </c:pt>
                <c:pt idx="3229">
                  <c:v>772.13176699999997</c:v>
                </c:pt>
                <c:pt idx="3230">
                  <c:v>772.371444</c:v>
                </c:pt>
                <c:pt idx="3231">
                  <c:v>772.60278000000005</c:v>
                </c:pt>
                <c:pt idx="3232">
                  <c:v>772.84302400000001</c:v>
                </c:pt>
                <c:pt idx="3233">
                  <c:v>773.08394599999997</c:v>
                </c:pt>
                <c:pt idx="3234">
                  <c:v>773.32387200000005</c:v>
                </c:pt>
                <c:pt idx="3235">
                  <c:v>773.56298200000003</c:v>
                </c:pt>
                <c:pt idx="3236">
                  <c:v>773.80285200000003</c:v>
                </c:pt>
                <c:pt idx="3237">
                  <c:v>774.04111999999998</c:v>
                </c:pt>
                <c:pt idx="3238">
                  <c:v>774.28194499999995</c:v>
                </c:pt>
                <c:pt idx="3239">
                  <c:v>774.52168900000004</c:v>
                </c:pt>
                <c:pt idx="3240">
                  <c:v>774.76063899999997</c:v>
                </c:pt>
                <c:pt idx="3241">
                  <c:v>774.99843099999998</c:v>
                </c:pt>
                <c:pt idx="3242">
                  <c:v>775.24014199999999</c:v>
                </c:pt>
                <c:pt idx="3243">
                  <c:v>775.47034799999994</c:v>
                </c:pt>
                <c:pt idx="3244">
                  <c:v>775.71214099999997</c:v>
                </c:pt>
                <c:pt idx="3245">
                  <c:v>775.95498399999997</c:v>
                </c:pt>
                <c:pt idx="3246">
                  <c:v>776.19490800000005</c:v>
                </c:pt>
                <c:pt idx="3247">
                  <c:v>776.43566899999996</c:v>
                </c:pt>
                <c:pt idx="3248">
                  <c:v>776.67655999999999</c:v>
                </c:pt>
                <c:pt idx="3249">
                  <c:v>776.91566799999998</c:v>
                </c:pt>
                <c:pt idx="3250">
                  <c:v>777.15664000000004</c:v>
                </c:pt>
                <c:pt idx="3251">
                  <c:v>777.39633800000001</c:v>
                </c:pt>
                <c:pt idx="3252">
                  <c:v>777.62591499999996</c:v>
                </c:pt>
                <c:pt idx="3253">
                  <c:v>777.86677799999995</c:v>
                </c:pt>
                <c:pt idx="3254">
                  <c:v>778.10714599999994</c:v>
                </c:pt>
                <c:pt idx="3255">
                  <c:v>778.34715900000003</c:v>
                </c:pt>
                <c:pt idx="3256">
                  <c:v>778.58980399999996</c:v>
                </c:pt>
                <c:pt idx="3257">
                  <c:v>778.82944299999997</c:v>
                </c:pt>
                <c:pt idx="3258">
                  <c:v>779.06916899999999</c:v>
                </c:pt>
                <c:pt idx="3259">
                  <c:v>779.30056000000002</c:v>
                </c:pt>
                <c:pt idx="3260">
                  <c:v>779.54180799999995</c:v>
                </c:pt>
                <c:pt idx="3261">
                  <c:v>779.78085999999996</c:v>
                </c:pt>
                <c:pt idx="3262">
                  <c:v>780.02112699999998</c:v>
                </c:pt>
                <c:pt idx="3263">
                  <c:v>780.26164500000004</c:v>
                </c:pt>
                <c:pt idx="3264">
                  <c:v>780.50069099999996</c:v>
                </c:pt>
                <c:pt idx="3265">
                  <c:v>780.73956899999996</c:v>
                </c:pt>
                <c:pt idx="3266">
                  <c:v>780.98068999999998</c:v>
                </c:pt>
                <c:pt idx="3267">
                  <c:v>781.21980699999995</c:v>
                </c:pt>
                <c:pt idx="3268">
                  <c:v>781.45894299999998</c:v>
                </c:pt>
                <c:pt idx="3269">
                  <c:v>781.69878900000003</c:v>
                </c:pt>
                <c:pt idx="3270">
                  <c:v>781.93991300000005</c:v>
                </c:pt>
                <c:pt idx="3271">
                  <c:v>782.18078300000002</c:v>
                </c:pt>
                <c:pt idx="3272">
                  <c:v>782.41994299999999</c:v>
                </c:pt>
                <c:pt idx="3273">
                  <c:v>782.65980999999999</c:v>
                </c:pt>
                <c:pt idx="3274">
                  <c:v>782.90090799999996</c:v>
                </c:pt>
                <c:pt idx="3275">
                  <c:v>783.14171999999996</c:v>
                </c:pt>
                <c:pt idx="3276">
                  <c:v>783.38140699999997</c:v>
                </c:pt>
                <c:pt idx="3277">
                  <c:v>783.61268800000005</c:v>
                </c:pt>
                <c:pt idx="3278">
                  <c:v>783.85394099999996</c:v>
                </c:pt>
                <c:pt idx="3279">
                  <c:v>784.09396800000002</c:v>
                </c:pt>
                <c:pt idx="3280">
                  <c:v>784.33394699999997</c:v>
                </c:pt>
                <c:pt idx="3281">
                  <c:v>784.57371699999999</c:v>
                </c:pt>
                <c:pt idx="3282">
                  <c:v>784.81465900000001</c:v>
                </c:pt>
                <c:pt idx="3283">
                  <c:v>785.05556999999999</c:v>
                </c:pt>
                <c:pt idx="3284">
                  <c:v>785.29506200000003</c:v>
                </c:pt>
                <c:pt idx="3285">
                  <c:v>785.53386799999998</c:v>
                </c:pt>
                <c:pt idx="3286">
                  <c:v>785.77340800000002</c:v>
                </c:pt>
                <c:pt idx="3287">
                  <c:v>786.00474799999995</c:v>
                </c:pt>
                <c:pt idx="3288">
                  <c:v>786.24444900000003</c:v>
                </c:pt>
                <c:pt idx="3289">
                  <c:v>786.48556599999995</c:v>
                </c:pt>
                <c:pt idx="3290">
                  <c:v>786.72663</c:v>
                </c:pt>
                <c:pt idx="3291">
                  <c:v>786.96756700000003</c:v>
                </c:pt>
                <c:pt idx="3292">
                  <c:v>787.20855900000004</c:v>
                </c:pt>
                <c:pt idx="3293">
                  <c:v>787.44636600000001</c:v>
                </c:pt>
                <c:pt idx="3294">
                  <c:v>787.68624399999999</c:v>
                </c:pt>
                <c:pt idx="3295">
                  <c:v>787.92424800000003</c:v>
                </c:pt>
                <c:pt idx="3296">
                  <c:v>788.16413599999998</c:v>
                </c:pt>
                <c:pt idx="3297">
                  <c:v>788.40493200000003</c:v>
                </c:pt>
                <c:pt idx="3298">
                  <c:v>788.64580799999999</c:v>
                </c:pt>
                <c:pt idx="3299">
                  <c:v>788.88666000000001</c:v>
                </c:pt>
                <c:pt idx="3300">
                  <c:v>789.11657500000001</c:v>
                </c:pt>
                <c:pt idx="3301">
                  <c:v>789.35838799999999</c:v>
                </c:pt>
                <c:pt idx="3302">
                  <c:v>789.59777699999995</c:v>
                </c:pt>
                <c:pt idx="3303">
                  <c:v>789.83615599999996</c:v>
                </c:pt>
                <c:pt idx="3304">
                  <c:v>790.07574299999999</c:v>
                </c:pt>
                <c:pt idx="3305">
                  <c:v>790.31401800000003</c:v>
                </c:pt>
                <c:pt idx="3306">
                  <c:v>790.55414099999996</c:v>
                </c:pt>
                <c:pt idx="3307">
                  <c:v>790.79602999999997</c:v>
                </c:pt>
                <c:pt idx="3308">
                  <c:v>791.03436899999997</c:v>
                </c:pt>
                <c:pt idx="3309">
                  <c:v>791.27239099999997</c:v>
                </c:pt>
                <c:pt idx="3310">
                  <c:v>791.51242100000002</c:v>
                </c:pt>
                <c:pt idx="3311">
                  <c:v>791.75234899999998</c:v>
                </c:pt>
                <c:pt idx="3312">
                  <c:v>791.99242200000003</c:v>
                </c:pt>
                <c:pt idx="3313">
                  <c:v>792.22305200000005</c:v>
                </c:pt>
                <c:pt idx="3314">
                  <c:v>792.46265300000005</c:v>
                </c:pt>
                <c:pt idx="3315">
                  <c:v>792.70110799999998</c:v>
                </c:pt>
                <c:pt idx="3316">
                  <c:v>792.94091600000002</c:v>
                </c:pt>
                <c:pt idx="3317">
                  <c:v>793.179306</c:v>
                </c:pt>
                <c:pt idx="3318">
                  <c:v>793.42052899999999</c:v>
                </c:pt>
                <c:pt idx="3319">
                  <c:v>793.66157899999996</c:v>
                </c:pt>
                <c:pt idx="3320">
                  <c:v>793.90200400000003</c:v>
                </c:pt>
                <c:pt idx="3321">
                  <c:v>794.14207799999997</c:v>
                </c:pt>
                <c:pt idx="3322">
                  <c:v>794.38210700000002</c:v>
                </c:pt>
                <c:pt idx="3323">
                  <c:v>794.62470699999994</c:v>
                </c:pt>
                <c:pt idx="3324">
                  <c:v>794.86393899999996</c:v>
                </c:pt>
                <c:pt idx="3325">
                  <c:v>795.10223800000006</c:v>
                </c:pt>
                <c:pt idx="3326">
                  <c:v>795.33112500000004</c:v>
                </c:pt>
                <c:pt idx="3327">
                  <c:v>795.57124099999999</c:v>
                </c:pt>
                <c:pt idx="3328">
                  <c:v>795.81137100000001</c:v>
                </c:pt>
                <c:pt idx="3329">
                  <c:v>796.05324099999996</c:v>
                </c:pt>
                <c:pt idx="3330">
                  <c:v>796.293229</c:v>
                </c:pt>
                <c:pt idx="3331">
                  <c:v>796.53329399999996</c:v>
                </c:pt>
                <c:pt idx="3332">
                  <c:v>796.77315599999997</c:v>
                </c:pt>
                <c:pt idx="3333">
                  <c:v>797.00461399999995</c:v>
                </c:pt>
                <c:pt idx="3334">
                  <c:v>797.24369899999999</c:v>
                </c:pt>
                <c:pt idx="3335">
                  <c:v>797.48277700000006</c:v>
                </c:pt>
                <c:pt idx="3336">
                  <c:v>797.72374100000002</c:v>
                </c:pt>
                <c:pt idx="3337">
                  <c:v>797.96475099999998</c:v>
                </c:pt>
                <c:pt idx="3338">
                  <c:v>798.20586800000001</c:v>
                </c:pt>
                <c:pt idx="3339">
                  <c:v>798.44493499999999</c:v>
                </c:pt>
                <c:pt idx="3340">
                  <c:v>798.68577300000004</c:v>
                </c:pt>
                <c:pt idx="3341">
                  <c:v>798.92676300000005</c:v>
                </c:pt>
                <c:pt idx="3342">
                  <c:v>799.16774299999997</c:v>
                </c:pt>
                <c:pt idx="3343">
                  <c:v>799.40868799999998</c:v>
                </c:pt>
                <c:pt idx="3344">
                  <c:v>799.64968799999997</c:v>
                </c:pt>
                <c:pt idx="3345">
                  <c:v>799.88930800000003</c:v>
                </c:pt>
                <c:pt idx="3346">
                  <c:v>800.12737500000003</c:v>
                </c:pt>
                <c:pt idx="3347">
                  <c:v>800.36709199999996</c:v>
                </c:pt>
                <c:pt idx="3348">
                  <c:v>800.60595000000001</c:v>
                </c:pt>
                <c:pt idx="3349">
                  <c:v>800.84371499999997</c:v>
                </c:pt>
                <c:pt idx="3350">
                  <c:v>801.08291399999996</c:v>
                </c:pt>
                <c:pt idx="3351">
                  <c:v>801.321912</c:v>
                </c:pt>
                <c:pt idx="3352">
                  <c:v>801.56004099999996</c:v>
                </c:pt>
                <c:pt idx="3353">
                  <c:v>801.80270499999995</c:v>
                </c:pt>
                <c:pt idx="3354">
                  <c:v>802.043769</c:v>
                </c:pt>
                <c:pt idx="3355">
                  <c:v>802.27209300000004</c:v>
                </c:pt>
                <c:pt idx="3356">
                  <c:v>802.51401299999998</c:v>
                </c:pt>
                <c:pt idx="3357">
                  <c:v>802.754817</c:v>
                </c:pt>
                <c:pt idx="3358">
                  <c:v>802.99307499999998</c:v>
                </c:pt>
                <c:pt idx="3359">
                  <c:v>803.23309400000005</c:v>
                </c:pt>
                <c:pt idx="3360">
                  <c:v>803.473072</c:v>
                </c:pt>
                <c:pt idx="3361">
                  <c:v>803.71383100000003</c:v>
                </c:pt>
                <c:pt idx="3362">
                  <c:v>803.95485599999995</c:v>
                </c:pt>
                <c:pt idx="3363">
                  <c:v>804.19556299999999</c:v>
                </c:pt>
                <c:pt idx="3364">
                  <c:v>804.43530499999997</c:v>
                </c:pt>
                <c:pt idx="3365">
                  <c:v>804.66535199999998</c:v>
                </c:pt>
                <c:pt idx="3366">
                  <c:v>804.90653499999996</c:v>
                </c:pt>
                <c:pt idx="3367">
                  <c:v>805.14570600000002</c:v>
                </c:pt>
                <c:pt idx="3368">
                  <c:v>805.38489700000002</c:v>
                </c:pt>
                <c:pt idx="3369">
                  <c:v>805.62303799999995</c:v>
                </c:pt>
                <c:pt idx="3370">
                  <c:v>805.86113799999998</c:v>
                </c:pt>
                <c:pt idx="3371">
                  <c:v>806.10118699999998</c:v>
                </c:pt>
                <c:pt idx="3372">
                  <c:v>806.34315600000002</c:v>
                </c:pt>
                <c:pt idx="3373">
                  <c:v>806.58396800000003</c:v>
                </c:pt>
                <c:pt idx="3374">
                  <c:v>806.82101799999998</c:v>
                </c:pt>
                <c:pt idx="3375">
                  <c:v>807.05906500000003</c:v>
                </c:pt>
                <c:pt idx="3376">
                  <c:v>807.29700700000001</c:v>
                </c:pt>
                <c:pt idx="3377">
                  <c:v>807.53794000000005</c:v>
                </c:pt>
                <c:pt idx="3378">
                  <c:v>807.77708500000006</c:v>
                </c:pt>
                <c:pt idx="3379">
                  <c:v>808.017247</c:v>
                </c:pt>
                <c:pt idx="3380">
                  <c:v>808.25710300000003</c:v>
                </c:pt>
                <c:pt idx="3381">
                  <c:v>808.49797899999999</c:v>
                </c:pt>
                <c:pt idx="3382">
                  <c:v>808.72679700000003</c:v>
                </c:pt>
                <c:pt idx="3383">
                  <c:v>808.96702400000004</c:v>
                </c:pt>
                <c:pt idx="3384">
                  <c:v>809.20725100000004</c:v>
                </c:pt>
                <c:pt idx="3385">
                  <c:v>809.44734600000004</c:v>
                </c:pt>
                <c:pt idx="3386">
                  <c:v>809.68861900000002</c:v>
                </c:pt>
                <c:pt idx="3387">
                  <c:v>809.92981199999997</c:v>
                </c:pt>
                <c:pt idx="3388">
                  <c:v>810.17013899999995</c:v>
                </c:pt>
                <c:pt idx="3389">
                  <c:v>810.40172800000005</c:v>
                </c:pt>
                <c:pt idx="3390">
                  <c:v>810.64205900000002</c:v>
                </c:pt>
                <c:pt idx="3391">
                  <c:v>810.88488800000005</c:v>
                </c:pt>
                <c:pt idx="3392">
                  <c:v>811.12507700000003</c:v>
                </c:pt>
                <c:pt idx="3393">
                  <c:v>811.36591299999998</c:v>
                </c:pt>
                <c:pt idx="3394">
                  <c:v>811.60695499999997</c:v>
                </c:pt>
                <c:pt idx="3395">
                  <c:v>811.84406200000001</c:v>
                </c:pt>
                <c:pt idx="3396">
                  <c:v>812.08353999999997</c:v>
                </c:pt>
                <c:pt idx="3397">
                  <c:v>812.32269599999995</c:v>
                </c:pt>
                <c:pt idx="3398">
                  <c:v>812.56380000000001</c:v>
                </c:pt>
                <c:pt idx="3399">
                  <c:v>812.80468299999995</c:v>
                </c:pt>
                <c:pt idx="3400">
                  <c:v>813.03473299999996</c:v>
                </c:pt>
                <c:pt idx="3401">
                  <c:v>813.28317600000003</c:v>
                </c:pt>
                <c:pt idx="3402">
                  <c:v>813.51267600000006</c:v>
                </c:pt>
                <c:pt idx="3403">
                  <c:v>813.75361399999997</c:v>
                </c:pt>
                <c:pt idx="3404">
                  <c:v>813.99470799999995</c:v>
                </c:pt>
                <c:pt idx="3405">
                  <c:v>814.235679</c:v>
                </c:pt>
                <c:pt idx="3406">
                  <c:v>814.47671000000003</c:v>
                </c:pt>
                <c:pt idx="3407">
                  <c:v>814.717536</c:v>
                </c:pt>
                <c:pt idx="3408">
                  <c:v>814.95854399999996</c:v>
                </c:pt>
                <c:pt idx="3409">
                  <c:v>815.19952599999999</c:v>
                </c:pt>
                <c:pt idx="3410">
                  <c:v>815.43937900000003</c:v>
                </c:pt>
                <c:pt idx="3411">
                  <c:v>815.67723100000001</c:v>
                </c:pt>
                <c:pt idx="3412">
                  <c:v>815.91722200000004</c:v>
                </c:pt>
                <c:pt idx="3413">
                  <c:v>816.15526699999998</c:v>
                </c:pt>
                <c:pt idx="3414">
                  <c:v>816.39335400000004</c:v>
                </c:pt>
                <c:pt idx="3415">
                  <c:v>816.63317600000005</c:v>
                </c:pt>
                <c:pt idx="3416">
                  <c:v>816.87121300000001</c:v>
                </c:pt>
                <c:pt idx="3417">
                  <c:v>817.10937000000001</c:v>
                </c:pt>
                <c:pt idx="3418">
                  <c:v>817.34930399999996</c:v>
                </c:pt>
                <c:pt idx="3419">
                  <c:v>817.58996200000001</c:v>
                </c:pt>
                <c:pt idx="3420">
                  <c:v>817.818579</c:v>
                </c:pt>
                <c:pt idx="3421">
                  <c:v>818.05975699999999</c:v>
                </c:pt>
                <c:pt idx="3422">
                  <c:v>818.29894999999999</c:v>
                </c:pt>
                <c:pt idx="3423">
                  <c:v>818.538859</c:v>
                </c:pt>
                <c:pt idx="3424">
                  <c:v>818.77707899999996</c:v>
                </c:pt>
                <c:pt idx="3425">
                  <c:v>819.01719700000001</c:v>
                </c:pt>
                <c:pt idx="3426">
                  <c:v>819.25707499999999</c:v>
                </c:pt>
                <c:pt idx="3427">
                  <c:v>819.499639</c:v>
                </c:pt>
                <c:pt idx="3428">
                  <c:v>819.74058000000002</c:v>
                </c:pt>
                <c:pt idx="3429">
                  <c:v>819.98155099999997</c:v>
                </c:pt>
                <c:pt idx="3430">
                  <c:v>820.21038999999996</c:v>
                </c:pt>
                <c:pt idx="3431">
                  <c:v>820.45224399999995</c:v>
                </c:pt>
                <c:pt idx="3432">
                  <c:v>820.691014</c:v>
                </c:pt>
                <c:pt idx="3433">
                  <c:v>820.93071599999996</c:v>
                </c:pt>
                <c:pt idx="3434">
                  <c:v>821.171064</c:v>
                </c:pt>
                <c:pt idx="3435">
                  <c:v>821.41100600000004</c:v>
                </c:pt>
                <c:pt idx="3436">
                  <c:v>821.65101900000002</c:v>
                </c:pt>
                <c:pt idx="3437">
                  <c:v>821.89186900000004</c:v>
                </c:pt>
                <c:pt idx="3438">
                  <c:v>822.13157200000001</c:v>
                </c:pt>
                <c:pt idx="3439">
                  <c:v>822.37079600000004</c:v>
                </c:pt>
                <c:pt idx="3440">
                  <c:v>822.61194799999998</c:v>
                </c:pt>
                <c:pt idx="3441">
                  <c:v>822.85171100000002</c:v>
                </c:pt>
                <c:pt idx="3442">
                  <c:v>823.08152900000005</c:v>
                </c:pt>
                <c:pt idx="3443">
                  <c:v>823.32341899999994</c:v>
                </c:pt>
                <c:pt idx="3444">
                  <c:v>823.56456800000001</c:v>
                </c:pt>
                <c:pt idx="3445">
                  <c:v>823.804258</c:v>
                </c:pt>
                <c:pt idx="3446">
                  <c:v>824.04307600000004</c:v>
                </c:pt>
                <c:pt idx="3447">
                  <c:v>824.28078500000004</c:v>
                </c:pt>
                <c:pt idx="3448">
                  <c:v>824.51803900000004</c:v>
                </c:pt>
                <c:pt idx="3449">
                  <c:v>824.75509199999999</c:v>
                </c:pt>
                <c:pt idx="3450">
                  <c:v>824.98185799999999</c:v>
                </c:pt>
                <c:pt idx="3451">
                  <c:v>825.21999200000005</c:v>
                </c:pt>
                <c:pt idx="3452">
                  <c:v>825.45886800000005</c:v>
                </c:pt>
                <c:pt idx="3453">
                  <c:v>825.69871000000001</c:v>
                </c:pt>
                <c:pt idx="3454">
                  <c:v>825.93872299999998</c:v>
                </c:pt>
                <c:pt idx="3455">
                  <c:v>826.17699500000003</c:v>
                </c:pt>
                <c:pt idx="3456">
                  <c:v>826.41789000000006</c:v>
                </c:pt>
                <c:pt idx="3457">
                  <c:v>826.657825</c:v>
                </c:pt>
                <c:pt idx="3458">
                  <c:v>826.89705400000003</c:v>
                </c:pt>
                <c:pt idx="3459">
                  <c:v>827.13884299999995</c:v>
                </c:pt>
                <c:pt idx="3460">
                  <c:v>827.38276900000005</c:v>
                </c:pt>
                <c:pt idx="3461">
                  <c:v>827.62067500000001</c:v>
                </c:pt>
                <c:pt idx="3462">
                  <c:v>827.86059899999998</c:v>
                </c:pt>
                <c:pt idx="3463">
                  <c:v>828.10056499999996</c:v>
                </c:pt>
                <c:pt idx="3464">
                  <c:v>828.34058600000003</c:v>
                </c:pt>
                <c:pt idx="3465">
                  <c:v>828.57937200000003</c:v>
                </c:pt>
                <c:pt idx="3466">
                  <c:v>828.81755899999996</c:v>
                </c:pt>
                <c:pt idx="3467">
                  <c:v>829.05582000000004</c:v>
                </c:pt>
                <c:pt idx="3468">
                  <c:v>829.29304999999999</c:v>
                </c:pt>
                <c:pt idx="3469">
                  <c:v>829.53027599999996</c:v>
                </c:pt>
                <c:pt idx="3470">
                  <c:v>829.770715</c:v>
                </c:pt>
                <c:pt idx="3471">
                  <c:v>830.00894300000004</c:v>
                </c:pt>
                <c:pt idx="3472">
                  <c:v>830.24589700000001</c:v>
                </c:pt>
                <c:pt idx="3473">
                  <c:v>830.47262000000001</c:v>
                </c:pt>
                <c:pt idx="3474">
                  <c:v>830.71094300000004</c:v>
                </c:pt>
                <c:pt idx="3475">
                  <c:v>830.94910600000003</c:v>
                </c:pt>
                <c:pt idx="3476">
                  <c:v>831.188399</c:v>
                </c:pt>
                <c:pt idx="3477">
                  <c:v>831.42742699999997</c:v>
                </c:pt>
                <c:pt idx="3478">
                  <c:v>831.66580499999998</c:v>
                </c:pt>
                <c:pt idx="3479">
                  <c:v>831.90325900000005</c:v>
                </c:pt>
                <c:pt idx="3480">
                  <c:v>832.143058</c:v>
                </c:pt>
                <c:pt idx="3481">
                  <c:v>832.38243</c:v>
                </c:pt>
                <c:pt idx="3482">
                  <c:v>832.622927</c:v>
                </c:pt>
                <c:pt idx="3483">
                  <c:v>832.861537</c:v>
                </c:pt>
                <c:pt idx="3484">
                  <c:v>833.09916999999996</c:v>
                </c:pt>
                <c:pt idx="3485">
                  <c:v>833.32591300000001</c:v>
                </c:pt>
                <c:pt idx="3486">
                  <c:v>833.56322599999999</c:v>
                </c:pt>
                <c:pt idx="3487">
                  <c:v>833.800344</c:v>
                </c:pt>
                <c:pt idx="3488">
                  <c:v>834.04060500000003</c:v>
                </c:pt>
                <c:pt idx="3489">
                  <c:v>834.28054499999996</c:v>
                </c:pt>
                <c:pt idx="3490">
                  <c:v>834.52080899999999</c:v>
                </c:pt>
                <c:pt idx="3491">
                  <c:v>834.75808500000005</c:v>
                </c:pt>
                <c:pt idx="3492">
                  <c:v>834.99741100000006</c:v>
                </c:pt>
                <c:pt idx="3493">
                  <c:v>835.22312599999998</c:v>
                </c:pt>
                <c:pt idx="3494">
                  <c:v>835.46158200000002</c:v>
                </c:pt>
                <c:pt idx="3495">
                  <c:v>835.69989699999996</c:v>
                </c:pt>
                <c:pt idx="3496">
                  <c:v>835.92678799999999</c:v>
                </c:pt>
                <c:pt idx="3497">
                  <c:v>836.16415700000005</c:v>
                </c:pt>
                <c:pt idx="3498">
                  <c:v>836.40143499999999</c:v>
                </c:pt>
                <c:pt idx="3499">
                  <c:v>836.64221199999997</c:v>
                </c:pt>
                <c:pt idx="3500">
                  <c:v>836.88272500000005</c:v>
                </c:pt>
                <c:pt idx="3501">
                  <c:v>837.12036599999999</c:v>
                </c:pt>
                <c:pt idx="3502">
                  <c:v>837.36088299999994</c:v>
                </c:pt>
                <c:pt idx="3503">
                  <c:v>837.60014000000001</c:v>
                </c:pt>
                <c:pt idx="3504">
                  <c:v>837.84118699999999</c:v>
                </c:pt>
                <c:pt idx="3505">
                  <c:v>838.081591</c:v>
                </c:pt>
                <c:pt idx="3506">
                  <c:v>838.32190100000003</c:v>
                </c:pt>
                <c:pt idx="3507">
                  <c:v>838.56199200000003</c:v>
                </c:pt>
                <c:pt idx="3508">
                  <c:v>838.802952</c:v>
                </c:pt>
                <c:pt idx="3509">
                  <c:v>839.04199700000004</c:v>
                </c:pt>
                <c:pt idx="3510">
                  <c:v>839.28087200000004</c:v>
                </c:pt>
                <c:pt idx="3511">
                  <c:v>839.520038</c:v>
                </c:pt>
                <c:pt idx="3512">
                  <c:v>839.75918899999999</c:v>
                </c:pt>
                <c:pt idx="3513">
                  <c:v>839.98990100000003</c:v>
                </c:pt>
                <c:pt idx="3514">
                  <c:v>840.228701</c:v>
                </c:pt>
                <c:pt idx="3515">
                  <c:v>840.47855500000003</c:v>
                </c:pt>
                <c:pt idx="3516">
                  <c:v>840.70641999999998</c:v>
                </c:pt>
                <c:pt idx="3517">
                  <c:v>840.94912599999998</c:v>
                </c:pt>
                <c:pt idx="3518">
                  <c:v>841.18762400000003</c:v>
                </c:pt>
                <c:pt idx="3519">
                  <c:v>841.42504099999996</c:v>
                </c:pt>
                <c:pt idx="3520">
                  <c:v>841.66428499999995</c:v>
                </c:pt>
                <c:pt idx="3521">
                  <c:v>841.90470400000004</c:v>
                </c:pt>
                <c:pt idx="3522">
                  <c:v>842.14236500000004</c:v>
                </c:pt>
                <c:pt idx="3523">
                  <c:v>842.38260700000001</c:v>
                </c:pt>
                <c:pt idx="3524">
                  <c:v>842.62285899999995</c:v>
                </c:pt>
                <c:pt idx="3525">
                  <c:v>842.86293799999999</c:v>
                </c:pt>
                <c:pt idx="3526">
                  <c:v>843.10226</c:v>
                </c:pt>
                <c:pt idx="3527">
                  <c:v>843.34320600000001</c:v>
                </c:pt>
                <c:pt idx="3528">
                  <c:v>843.58157000000006</c:v>
                </c:pt>
                <c:pt idx="3529">
                  <c:v>843.82173599999999</c:v>
                </c:pt>
                <c:pt idx="3530">
                  <c:v>844.05926099999999</c:v>
                </c:pt>
                <c:pt idx="3531">
                  <c:v>844.29816200000005</c:v>
                </c:pt>
                <c:pt idx="3532">
                  <c:v>844.53533800000002</c:v>
                </c:pt>
                <c:pt idx="3533">
                  <c:v>844.77565000000004</c:v>
                </c:pt>
                <c:pt idx="3534">
                  <c:v>845.01337000000001</c:v>
                </c:pt>
                <c:pt idx="3535">
                  <c:v>845.25356399999998</c:v>
                </c:pt>
                <c:pt idx="3536">
                  <c:v>845.49113699999998</c:v>
                </c:pt>
                <c:pt idx="3537">
                  <c:v>845.73026300000004</c:v>
                </c:pt>
                <c:pt idx="3538">
                  <c:v>845.97255199999995</c:v>
                </c:pt>
                <c:pt idx="3539">
                  <c:v>846.21278099999995</c:v>
                </c:pt>
                <c:pt idx="3540">
                  <c:v>846.45098599999994</c:v>
                </c:pt>
                <c:pt idx="3541">
                  <c:v>846.68704000000002</c:v>
                </c:pt>
                <c:pt idx="3542">
                  <c:v>846.92758800000001</c:v>
                </c:pt>
                <c:pt idx="3543">
                  <c:v>847.16587000000004</c:v>
                </c:pt>
                <c:pt idx="3544">
                  <c:v>847.39256</c:v>
                </c:pt>
                <c:pt idx="3545">
                  <c:v>847.63059799999996</c:v>
                </c:pt>
                <c:pt idx="3546">
                  <c:v>847.87064199999998</c:v>
                </c:pt>
                <c:pt idx="3547">
                  <c:v>848.11079199999995</c:v>
                </c:pt>
                <c:pt idx="3548">
                  <c:v>848.35088800000005</c:v>
                </c:pt>
                <c:pt idx="3549">
                  <c:v>848.59081800000001</c:v>
                </c:pt>
                <c:pt idx="3550">
                  <c:v>848.830826</c:v>
                </c:pt>
                <c:pt idx="3551">
                  <c:v>849.07076900000004</c:v>
                </c:pt>
                <c:pt idx="3552">
                  <c:v>849.31067599999994</c:v>
                </c:pt>
                <c:pt idx="3553">
                  <c:v>849.55064700000003</c:v>
                </c:pt>
                <c:pt idx="3554">
                  <c:v>849.78873999999996</c:v>
                </c:pt>
                <c:pt idx="3555">
                  <c:v>850.02691800000002</c:v>
                </c:pt>
                <c:pt idx="3556">
                  <c:v>850.26689499999998</c:v>
                </c:pt>
                <c:pt idx="3557">
                  <c:v>850.50890200000003</c:v>
                </c:pt>
                <c:pt idx="3558">
                  <c:v>850.74625300000002</c:v>
                </c:pt>
                <c:pt idx="3559">
                  <c:v>850.98517300000003</c:v>
                </c:pt>
                <c:pt idx="3560">
                  <c:v>851.22602300000005</c:v>
                </c:pt>
                <c:pt idx="3561">
                  <c:v>851.46591799999999</c:v>
                </c:pt>
                <c:pt idx="3562">
                  <c:v>851.70304399999998</c:v>
                </c:pt>
                <c:pt idx="3563">
                  <c:v>851.94099900000003</c:v>
                </c:pt>
                <c:pt idx="3564">
                  <c:v>852.17964600000005</c:v>
                </c:pt>
                <c:pt idx="3565">
                  <c:v>852.42965900000002</c:v>
                </c:pt>
                <c:pt idx="3566">
                  <c:v>852.668003</c:v>
                </c:pt>
                <c:pt idx="3567">
                  <c:v>852.90568199999996</c:v>
                </c:pt>
                <c:pt idx="3568">
                  <c:v>853.14686200000006</c:v>
                </c:pt>
                <c:pt idx="3569">
                  <c:v>853.38776700000005</c:v>
                </c:pt>
                <c:pt idx="3570">
                  <c:v>853.617659</c:v>
                </c:pt>
                <c:pt idx="3571">
                  <c:v>853.85612600000002</c:v>
                </c:pt>
                <c:pt idx="3572">
                  <c:v>854.09836299999995</c:v>
                </c:pt>
                <c:pt idx="3573">
                  <c:v>854.34009400000002</c:v>
                </c:pt>
                <c:pt idx="3574">
                  <c:v>854.58289000000002</c:v>
                </c:pt>
                <c:pt idx="3575">
                  <c:v>854.82198900000003</c:v>
                </c:pt>
                <c:pt idx="3576">
                  <c:v>855.05917399999998</c:v>
                </c:pt>
                <c:pt idx="3577">
                  <c:v>855.29064300000005</c:v>
                </c:pt>
                <c:pt idx="3578">
                  <c:v>855.52921600000002</c:v>
                </c:pt>
                <c:pt idx="3579">
                  <c:v>855.77975400000003</c:v>
                </c:pt>
                <c:pt idx="3580">
                  <c:v>856.01809000000003</c:v>
                </c:pt>
                <c:pt idx="3581">
                  <c:v>856.24765500000001</c:v>
                </c:pt>
                <c:pt idx="3582">
                  <c:v>856.48897599999998</c:v>
                </c:pt>
                <c:pt idx="3583">
                  <c:v>856.72810300000003</c:v>
                </c:pt>
                <c:pt idx="3584">
                  <c:v>856.96964400000002</c:v>
                </c:pt>
                <c:pt idx="3585">
                  <c:v>857.20805800000005</c:v>
                </c:pt>
                <c:pt idx="3586">
                  <c:v>857.44628899999998</c:v>
                </c:pt>
                <c:pt idx="3587">
                  <c:v>857.68437100000006</c:v>
                </c:pt>
                <c:pt idx="3588">
                  <c:v>857.92377299999998</c:v>
                </c:pt>
                <c:pt idx="3589">
                  <c:v>858.16203199999995</c:v>
                </c:pt>
                <c:pt idx="3590">
                  <c:v>858.40036099999998</c:v>
                </c:pt>
                <c:pt idx="3591">
                  <c:v>858.64210500000002</c:v>
                </c:pt>
                <c:pt idx="3592">
                  <c:v>858.88294699999994</c:v>
                </c:pt>
                <c:pt idx="3593">
                  <c:v>859.12282000000005</c:v>
                </c:pt>
                <c:pt idx="3594">
                  <c:v>859.36190199999999</c:v>
                </c:pt>
                <c:pt idx="3595">
                  <c:v>859.60254299999997</c:v>
                </c:pt>
                <c:pt idx="3596">
                  <c:v>859.84412699999996</c:v>
                </c:pt>
                <c:pt idx="3597">
                  <c:v>860.07381199999998</c:v>
                </c:pt>
                <c:pt idx="3598">
                  <c:v>860.31401600000004</c:v>
                </c:pt>
                <c:pt idx="3599">
                  <c:v>860.55417399999999</c:v>
                </c:pt>
                <c:pt idx="3600">
                  <c:v>860.79433800000004</c:v>
                </c:pt>
                <c:pt idx="3601">
                  <c:v>861.03441899999996</c:v>
                </c:pt>
                <c:pt idx="3602">
                  <c:v>861.27423099999999</c:v>
                </c:pt>
                <c:pt idx="3603">
                  <c:v>861.51405999999997</c:v>
                </c:pt>
                <c:pt idx="3604">
                  <c:v>861.74575100000004</c:v>
                </c:pt>
                <c:pt idx="3605">
                  <c:v>861.984241</c:v>
                </c:pt>
                <c:pt idx="3606">
                  <c:v>862.22572300000002</c:v>
                </c:pt>
                <c:pt idx="3607">
                  <c:v>862.466813</c:v>
                </c:pt>
                <c:pt idx="3608">
                  <c:v>862.70784100000003</c:v>
                </c:pt>
                <c:pt idx="3609">
                  <c:v>862.94885499999998</c:v>
                </c:pt>
                <c:pt idx="3610">
                  <c:v>863.18900599999995</c:v>
                </c:pt>
                <c:pt idx="3611">
                  <c:v>863.429846</c:v>
                </c:pt>
                <c:pt idx="3612">
                  <c:v>863.67067999999995</c:v>
                </c:pt>
                <c:pt idx="3613">
                  <c:v>863.91044399999998</c:v>
                </c:pt>
                <c:pt idx="3614">
                  <c:v>864.139185</c:v>
                </c:pt>
                <c:pt idx="3615">
                  <c:v>864.37907399999995</c:v>
                </c:pt>
                <c:pt idx="3616">
                  <c:v>864.61994200000004</c:v>
                </c:pt>
                <c:pt idx="3617">
                  <c:v>864.85960699999998</c:v>
                </c:pt>
                <c:pt idx="3618">
                  <c:v>865.10073499999999</c:v>
                </c:pt>
                <c:pt idx="3619">
                  <c:v>865.34166200000004</c:v>
                </c:pt>
                <c:pt idx="3620">
                  <c:v>865.58277899999996</c:v>
                </c:pt>
                <c:pt idx="3621">
                  <c:v>865.821913</c:v>
                </c:pt>
                <c:pt idx="3622">
                  <c:v>866.06012399999997</c:v>
                </c:pt>
                <c:pt idx="3623">
                  <c:v>866.30072099999995</c:v>
                </c:pt>
                <c:pt idx="3624">
                  <c:v>866.53984800000001</c:v>
                </c:pt>
                <c:pt idx="3625">
                  <c:v>866.778773</c:v>
                </c:pt>
                <c:pt idx="3626">
                  <c:v>867.01793199999997</c:v>
                </c:pt>
                <c:pt idx="3627">
                  <c:v>867.25680599999998</c:v>
                </c:pt>
                <c:pt idx="3628">
                  <c:v>867.49514199999999</c:v>
                </c:pt>
                <c:pt idx="3629">
                  <c:v>867.734647</c:v>
                </c:pt>
                <c:pt idx="3630">
                  <c:v>867.97324600000002</c:v>
                </c:pt>
                <c:pt idx="3631">
                  <c:v>868.21520799999996</c:v>
                </c:pt>
                <c:pt idx="3632">
                  <c:v>868.453442</c:v>
                </c:pt>
                <c:pt idx="3633">
                  <c:v>868.69333500000005</c:v>
                </c:pt>
                <c:pt idx="3634">
                  <c:v>868.93331899999998</c:v>
                </c:pt>
                <c:pt idx="3635">
                  <c:v>869.17325800000003</c:v>
                </c:pt>
                <c:pt idx="3636">
                  <c:v>869.41140499999995</c:v>
                </c:pt>
                <c:pt idx="3637">
                  <c:v>869.64936899999998</c:v>
                </c:pt>
                <c:pt idx="3638">
                  <c:v>869.88926100000003</c:v>
                </c:pt>
                <c:pt idx="3639">
                  <c:v>870.12083399999995</c:v>
                </c:pt>
                <c:pt idx="3640">
                  <c:v>870.35928899999999</c:v>
                </c:pt>
                <c:pt idx="3641">
                  <c:v>870.60969599999999</c:v>
                </c:pt>
                <c:pt idx="3642">
                  <c:v>870.84882800000003</c:v>
                </c:pt>
                <c:pt idx="3643">
                  <c:v>871.08702400000004</c:v>
                </c:pt>
                <c:pt idx="3644">
                  <c:v>871.32509500000003</c:v>
                </c:pt>
                <c:pt idx="3645">
                  <c:v>871.56585099999995</c:v>
                </c:pt>
                <c:pt idx="3646">
                  <c:v>871.80487800000003</c:v>
                </c:pt>
                <c:pt idx="3647">
                  <c:v>872.045838</c:v>
                </c:pt>
                <c:pt idx="3648">
                  <c:v>872.27430500000003</c:v>
                </c:pt>
                <c:pt idx="3649">
                  <c:v>872.51441299999999</c:v>
                </c:pt>
                <c:pt idx="3650">
                  <c:v>872.75575100000003</c:v>
                </c:pt>
                <c:pt idx="3651">
                  <c:v>872.99607800000001</c:v>
                </c:pt>
                <c:pt idx="3652">
                  <c:v>873.23621200000002</c:v>
                </c:pt>
                <c:pt idx="3653">
                  <c:v>873.47801700000002</c:v>
                </c:pt>
                <c:pt idx="3654">
                  <c:v>873.70961799999998</c:v>
                </c:pt>
                <c:pt idx="3655">
                  <c:v>873.948983</c:v>
                </c:pt>
                <c:pt idx="3656">
                  <c:v>874.18825300000003</c:v>
                </c:pt>
                <c:pt idx="3657">
                  <c:v>874.42953</c:v>
                </c:pt>
                <c:pt idx="3658">
                  <c:v>874.66804500000001</c:v>
                </c:pt>
                <c:pt idx="3659">
                  <c:v>874.90761799999996</c:v>
                </c:pt>
                <c:pt idx="3660">
                  <c:v>875.14618900000005</c:v>
                </c:pt>
                <c:pt idx="3661">
                  <c:v>875.388867</c:v>
                </c:pt>
                <c:pt idx="3662">
                  <c:v>875.62984100000006</c:v>
                </c:pt>
                <c:pt idx="3663">
                  <c:v>875.87074800000005</c:v>
                </c:pt>
                <c:pt idx="3664">
                  <c:v>876.11192100000005</c:v>
                </c:pt>
                <c:pt idx="3665">
                  <c:v>876.35284100000001</c:v>
                </c:pt>
                <c:pt idx="3666">
                  <c:v>876.58264099999997</c:v>
                </c:pt>
                <c:pt idx="3667">
                  <c:v>876.823713</c:v>
                </c:pt>
                <c:pt idx="3668">
                  <c:v>877.06226500000002</c:v>
                </c:pt>
                <c:pt idx="3669">
                  <c:v>877.3021</c:v>
                </c:pt>
                <c:pt idx="3670">
                  <c:v>877.54225699999995</c:v>
                </c:pt>
                <c:pt idx="3671">
                  <c:v>877.78163900000004</c:v>
                </c:pt>
                <c:pt idx="3672">
                  <c:v>878.020218</c:v>
                </c:pt>
                <c:pt idx="3673">
                  <c:v>878.25831300000004</c:v>
                </c:pt>
                <c:pt idx="3674">
                  <c:v>878.49759400000005</c:v>
                </c:pt>
                <c:pt idx="3675">
                  <c:v>878.74053500000002</c:v>
                </c:pt>
                <c:pt idx="3676">
                  <c:v>878.97903699999995</c:v>
                </c:pt>
                <c:pt idx="3677">
                  <c:v>879.21728399999995</c:v>
                </c:pt>
                <c:pt idx="3678">
                  <c:v>879.45725200000004</c:v>
                </c:pt>
                <c:pt idx="3679">
                  <c:v>879.69711099999995</c:v>
                </c:pt>
                <c:pt idx="3680">
                  <c:v>879.93713300000002</c:v>
                </c:pt>
                <c:pt idx="3681">
                  <c:v>880.177999</c:v>
                </c:pt>
                <c:pt idx="3682">
                  <c:v>880.40674200000001</c:v>
                </c:pt>
                <c:pt idx="3683">
                  <c:v>880.64791200000002</c:v>
                </c:pt>
                <c:pt idx="3684">
                  <c:v>880.888913</c:v>
                </c:pt>
                <c:pt idx="3685">
                  <c:v>881.12995999999998</c:v>
                </c:pt>
                <c:pt idx="3686">
                  <c:v>881.36726299999998</c:v>
                </c:pt>
                <c:pt idx="3687">
                  <c:v>881.60542899999996</c:v>
                </c:pt>
                <c:pt idx="3688">
                  <c:v>881.84486600000002</c:v>
                </c:pt>
                <c:pt idx="3689">
                  <c:v>882.08327299999996</c:v>
                </c:pt>
                <c:pt idx="3690">
                  <c:v>882.32270200000005</c:v>
                </c:pt>
                <c:pt idx="3691">
                  <c:v>882.56110999999999</c:v>
                </c:pt>
                <c:pt idx="3692">
                  <c:v>882.80142699999999</c:v>
                </c:pt>
                <c:pt idx="3693">
                  <c:v>883.04275299999995</c:v>
                </c:pt>
                <c:pt idx="3694">
                  <c:v>883.28099999999995</c:v>
                </c:pt>
                <c:pt idx="3695">
                  <c:v>883.52109800000005</c:v>
                </c:pt>
                <c:pt idx="3696">
                  <c:v>883.76130999999998</c:v>
                </c:pt>
                <c:pt idx="3697">
                  <c:v>884.00066100000004</c:v>
                </c:pt>
                <c:pt idx="3698">
                  <c:v>884.239598</c:v>
                </c:pt>
                <c:pt idx="3699">
                  <c:v>884.47891800000002</c:v>
                </c:pt>
                <c:pt idx="3700">
                  <c:v>884.71925499999998</c:v>
                </c:pt>
                <c:pt idx="3701">
                  <c:v>884.95927400000005</c:v>
                </c:pt>
                <c:pt idx="3702">
                  <c:v>885.19087200000001</c:v>
                </c:pt>
                <c:pt idx="3703">
                  <c:v>885.431105</c:v>
                </c:pt>
                <c:pt idx="3704">
                  <c:v>885.671243</c:v>
                </c:pt>
                <c:pt idx="3705">
                  <c:v>885.91506600000002</c:v>
                </c:pt>
                <c:pt idx="3706">
                  <c:v>886.14682300000004</c:v>
                </c:pt>
                <c:pt idx="3707">
                  <c:v>886.39195800000005</c:v>
                </c:pt>
                <c:pt idx="3708">
                  <c:v>886.63193899999999</c:v>
                </c:pt>
                <c:pt idx="3709">
                  <c:v>886.87165800000002</c:v>
                </c:pt>
                <c:pt idx="3710">
                  <c:v>887.11009000000001</c:v>
                </c:pt>
                <c:pt idx="3711">
                  <c:v>887.348163</c:v>
                </c:pt>
                <c:pt idx="3712">
                  <c:v>887.58809799999995</c:v>
                </c:pt>
                <c:pt idx="3713">
                  <c:v>887.82889499999999</c:v>
                </c:pt>
                <c:pt idx="3714">
                  <c:v>888.06990499999995</c:v>
                </c:pt>
                <c:pt idx="3715">
                  <c:v>888.29958699999997</c:v>
                </c:pt>
                <c:pt idx="3716">
                  <c:v>888.549308</c:v>
                </c:pt>
                <c:pt idx="3717">
                  <c:v>888.77892199999997</c:v>
                </c:pt>
                <c:pt idx="3718">
                  <c:v>889.01856699999996</c:v>
                </c:pt>
                <c:pt idx="3719">
                  <c:v>889.257701</c:v>
                </c:pt>
                <c:pt idx="3720">
                  <c:v>889.50723200000004</c:v>
                </c:pt>
                <c:pt idx="3721">
                  <c:v>889.73858600000005</c:v>
                </c:pt>
                <c:pt idx="3722">
                  <c:v>889.97991000000002</c:v>
                </c:pt>
                <c:pt idx="3723">
                  <c:v>890.22014300000001</c:v>
                </c:pt>
                <c:pt idx="3724">
                  <c:v>890.46153600000002</c:v>
                </c:pt>
                <c:pt idx="3725">
                  <c:v>890.70265300000005</c:v>
                </c:pt>
                <c:pt idx="3726">
                  <c:v>890.94108200000005</c:v>
                </c:pt>
                <c:pt idx="3727">
                  <c:v>891.18132900000001</c:v>
                </c:pt>
                <c:pt idx="3728">
                  <c:v>891.42138199999999</c:v>
                </c:pt>
                <c:pt idx="3729">
                  <c:v>891.65265499999998</c:v>
                </c:pt>
                <c:pt idx="3730">
                  <c:v>891.89198099999999</c:v>
                </c:pt>
                <c:pt idx="3731">
                  <c:v>892.13115500000004</c:v>
                </c:pt>
                <c:pt idx="3732">
                  <c:v>892.37253999999996</c:v>
                </c:pt>
                <c:pt idx="3733">
                  <c:v>892.61378500000001</c:v>
                </c:pt>
                <c:pt idx="3734">
                  <c:v>892.85466599999995</c:v>
                </c:pt>
                <c:pt idx="3735">
                  <c:v>893.09373100000005</c:v>
                </c:pt>
                <c:pt idx="3736">
                  <c:v>893.33273399999996</c:v>
                </c:pt>
                <c:pt idx="3737">
                  <c:v>893.571732</c:v>
                </c:pt>
                <c:pt idx="3738">
                  <c:v>893.812817</c:v>
                </c:pt>
                <c:pt idx="3739">
                  <c:v>894.05369199999996</c:v>
                </c:pt>
                <c:pt idx="3740">
                  <c:v>894.29318899999998</c:v>
                </c:pt>
                <c:pt idx="3741">
                  <c:v>894.53389000000004</c:v>
                </c:pt>
                <c:pt idx="3742">
                  <c:v>894.77294800000004</c:v>
                </c:pt>
                <c:pt idx="3743">
                  <c:v>895.01278100000002</c:v>
                </c:pt>
                <c:pt idx="3744">
                  <c:v>895.25355400000001</c:v>
                </c:pt>
                <c:pt idx="3745">
                  <c:v>895.48298599999998</c:v>
                </c:pt>
                <c:pt idx="3746">
                  <c:v>895.72213799999997</c:v>
                </c:pt>
                <c:pt idx="3747">
                  <c:v>895.96234500000003</c:v>
                </c:pt>
                <c:pt idx="3748">
                  <c:v>896.20355600000005</c:v>
                </c:pt>
                <c:pt idx="3749">
                  <c:v>896.44456600000001</c:v>
                </c:pt>
                <c:pt idx="3750">
                  <c:v>896.685565</c:v>
                </c:pt>
                <c:pt idx="3751">
                  <c:v>896.92482099999995</c:v>
                </c:pt>
                <c:pt idx="3752">
                  <c:v>897.16312500000004</c:v>
                </c:pt>
                <c:pt idx="3753">
                  <c:v>897.40399100000002</c:v>
                </c:pt>
                <c:pt idx="3754">
                  <c:v>897.64386300000001</c:v>
                </c:pt>
                <c:pt idx="3755">
                  <c:v>897.88287100000002</c:v>
                </c:pt>
                <c:pt idx="3756">
                  <c:v>898.12374699999998</c:v>
                </c:pt>
                <c:pt idx="3757">
                  <c:v>898.36456699999997</c:v>
                </c:pt>
                <c:pt idx="3758">
                  <c:v>898.59333000000004</c:v>
                </c:pt>
                <c:pt idx="3759">
                  <c:v>898.83344</c:v>
                </c:pt>
                <c:pt idx="3760">
                  <c:v>899.07483500000001</c:v>
                </c:pt>
                <c:pt idx="3761">
                  <c:v>899.31583599999999</c:v>
                </c:pt>
                <c:pt idx="3762">
                  <c:v>899.55689500000005</c:v>
                </c:pt>
                <c:pt idx="3763">
                  <c:v>899.79503099999999</c:v>
                </c:pt>
                <c:pt idx="3764">
                  <c:v>900.035258</c:v>
                </c:pt>
                <c:pt idx="3765">
                  <c:v>900.27588400000002</c:v>
                </c:pt>
                <c:pt idx="3766">
                  <c:v>900.51679999999999</c:v>
                </c:pt>
                <c:pt idx="3767">
                  <c:v>900.75769000000003</c:v>
                </c:pt>
                <c:pt idx="3768">
                  <c:v>900.98760600000003</c:v>
                </c:pt>
                <c:pt idx="3769">
                  <c:v>901.22871199999997</c:v>
                </c:pt>
                <c:pt idx="3770">
                  <c:v>901.46962699999995</c:v>
                </c:pt>
                <c:pt idx="3771">
                  <c:v>901.71112300000004</c:v>
                </c:pt>
                <c:pt idx="3772">
                  <c:v>901.95115699999997</c:v>
                </c:pt>
                <c:pt idx="3773">
                  <c:v>902.19120299999997</c:v>
                </c:pt>
                <c:pt idx="3774">
                  <c:v>902.43101899999999</c:v>
                </c:pt>
                <c:pt idx="3775">
                  <c:v>902.67164200000002</c:v>
                </c:pt>
                <c:pt idx="3776">
                  <c:v>902.91258700000003</c:v>
                </c:pt>
                <c:pt idx="3777">
                  <c:v>903.14115500000003</c:v>
                </c:pt>
                <c:pt idx="3778">
                  <c:v>903.38380800000004</c:v>
                </c:pt>
                <c:pt idx="3779">
                  <c:v>903.62285099999997</c:v>
                </c:pt>
                <c:pt idx="3780">
                  <c:v>903.86386500000003</c:v>
                </c:pt>
                <c:pt idx="3781">
                  <c:v>904.10297300000002</c:v>
                </c:pt>
                <c:pt idx="3782">
                  <c:v>904.34298899999999</c:v>
                </c:pt>
                <c:pt idx="3783">
                  <c:v>904.58019100000001</c:v>
                </c:pt>
                <c:pt idx="3784">
                  <c:v>904.81842600000004</c:v>
                </c:pt>
                <c:pt idx="3785">
                  <c:v>905.05780400000003</c:v>
                </c:pt>
                <c:pt idx="3786">
                  <c:v>905.296065</c:v>
                </c:pt>
                <c:pt idx="3787">
                  <c:v>905.53615400000001</c:v>
                </c:pt>
                <c:pt idx="3788">
                  <c:v>905.77631599999995</c:v>
                </c:pt>
                <c:pt idx="3789">
                  <c:v>906.01816299999996</c:v>
                </c:pt>
                <c:pt idx="3790">
                  <c:v>906.25803099999996</c:v>
                </c:pt>
                <c:pt idx="3791">
                  <c:v>906.49890200000004</c:v>
                </c:pt>
                <c:pt idx="3792">
                  <c:v>906.73702000000003</c:v>
                </c:pt>
                <c:pt idx="3793">
                  <c:v>906.96677999999997</c:v>
                </c:pt>
                <c:pt idx="3794">
                  <c:v>907.20522600000004</c:v>
                </c:pt>
                <c:pt idx="3795">
                  <c:v>907.44799499999999</c:v>
                </c:pt>
                <c:pt idx="3796">
                  <c:v>907.68708800000002</c:v>
                </c:pt>
                <c:pt idx="3797">
                  <c:v>907.92992900000002</c:v>
                </c:pt>
                <c:pt idx="3798">
                  <c:v>908.17012399999999</c:v>
                </c:pt>
                <c:pt idx="3799">
                  <c:v>908.41001100000005</c:v>
                </c:pt>
                <c:pt idx="3800">
                  <c:v>908.63978199999997</c:v>
                </c:pt>
                <c:pt idx="3801">
                  <c:v>908.88000499999998</c:v>
                </c:pt>
                <c:pt idx="3802">
                  <c:v>909.12030700000003</c:v>
                </c:pt>
                <c:pt idx="3803">
                  <c:v>909.36219000000006</c:v>
                </c:pt>
                <c:pt idx="3804">
                  <c:v>909.60112200000003</c:v>
                </c:pt>
                <c:pt idx="3805">
                  <c:v>909.84357599999998</c:v>
                </c:pt>
                <c:pt idx="3806">
                  <c:v>910.08333100000004</c:v>
                </c:pt>
                <c:pt idx="3807">
                  <c:v>910.31339500000001</c:v>
                </c:pt>
                <c:pt idx="3808">
                  <c:v>910.55334700000003</c:v>
                </c:pt>
                <c:pt idx="3809">
                  <c:v>910.79503099999999</c:v>
                </c:pt>
                <c:pt idx="3810">
                  <c:v>911.03340700000001</c:v>
                </c:pt>
                <c:pt idx="3811">
                  <c:v>911.27133600000002</c:v>
                </c:pt>
                <c:pt idx="3812">
                  <c:v>911.51134999999999</c:v>
                </c:pt>
                <c:pt idx="3813">
                  <c:v>911.753063</c:v>
                </c:pt>
                <c:pt idx="3814">
                  <c:v>911.99309200000005</c:v>
                </c:pt>
                <c:pt idx="3815">
                  <c:v>912.231088</c:v>
                </c:pt>
                <c:pt idx="3816">
                  <c:v>912.46914100000004</c:v>
                </c:pt>
                <c:pt idx="3817">
                  <c:v>912.70976099999996</c:v>
                </c:pt>
                <c:pt idx="3818">
                  <c:v>912.948939</c:v>
                </c:pt>
                <c:pt idx="3819">
                  <c:v>913.18874200000005</c:v>
                </c:pt>
                <c:pt idx="3820">
                  <c:v>913.42782599999998</c:v>
                </c:pt>
                <c:pt idx="3821">
                  <c:v>913.66695300000003</c:v>
                </c:pt>
                <c:pt idx="3822">
                  <c:v>913.90424399999995</c:v>
                </c:pt>
                <c:pt idx="3823">
                  <c:v>914.142383</c:v>
                </c:pt>
                <c:pt idx="3824">
                  <c:v>914.38159900000005</c:v>
                </c:pt>
                <c:pt idx="3825">
                  <c:v>914.621396</c:v>
                </c:pt>
                <c:pt idx="3826">
                  <c:v>914.86127699999997</c:v>
                </c:pt>
                <c:pt idx="3827">
                  <c:v>915.10117000000002</c:v>
                </c:pt>
                <c:pt idx="3828">
                  <c:v>915.33904199999995</c:v>
                </c:pt>
                <c:pt idx="3829">
                  <c:v>915.57954500000005</c:v>
                </c:pt>
                <c:pt idx="3830">
                  <c:v>915.80820800000004</c:v>
                </c:pt>
                <c:pt idx="3831">
                  <c:v>916.05022699999995</c:v>
                </c:pt>
                <c:pt idx="3832">
                  <c:v>916.29015800000002</c:v>
                </c:pt>
                <c:pt idx="3833">
                  <c:v>916.530306</c:v>
                </c:pt>
                <c:pt idx="3834">
                  <c:v>916.770172</c:v>
                </c:pt>
                <c:pt idx="3835">
                  <c:v>917.01009599999998</c:v>
                </c:pt>
                <c:pt idx="3836">
                  <c:v>917.25090399999999</c:v>
                </c:pt>
                <c:pt idx="3837">
                  <c:v>917.489958</c:v>
                </c:pt>
                <c:pt idx="3838">
                  <c:v>917.72984899999994</c:v>
                </c:pt>
                <c:pt idx="3839">
                  <c:v>917.96814600000005</c:v>
                </c:pt>
                <c:pt idx="3840">
                  <c:v>918.20825300000001</c:v>
                </c:pt>
                <c:pt idx="3841">
                  <c:v>918.43781300000001</c:v>
                </c:pt>
                <c:pt idx="3842">
                  <c:v>918.67893700000002</c:v>
                </c:pt>
                <c:pt idx="3843">
                  <c:v>918.91913799999998</c:v>
                </c:pt>
                <c:pt idx="3844">
                  <c:v>919.15899000000002</c:v>
                </c:pt>
                <c:pt idx="3845">
                  <c:v>919.39640399999996</c:v>
                </c:pt>
                <c:pt idx="3846">
                  <c:v>919.63515500000005</c:v>
                </c:pt>
                <c:pt idx="3847">
                  <c:v>919.87219000000005</c:v>
                </c:pt>
                <c:pt idx="3848">
                  <c:v>920.12178800000004</c:v>
                </c:pt>
                <c:pt idx="3849">
                  <c:v>920.35970799999996</c:v>
                </c:pt>
                <c:pt idx="3850">
                  <c:v>920.597759</c:v>
                </c:pt>
                <c:pt idx="3851">
                  <c:v>920.83578699999998</c:v>
                </c:pt>
                <c:pt idx="3852">
                  <c:v>921.07326</c:v>
                </c:pt>
                <c:pt idx="3853">
                  <c:v>921.31034299999999</c:v>
                </c:pt>
                <c:pt idx="3854">
                  <c:v>921.548812</c:v>
                </c:pt>
                <c:pt idx="3855">
                  <c:v>921.78895999999997</c:v>
                </c:pt>
                <c:pt idx="3856">
                  <c:v>922.02718300000004</c:v>
                </c:pt>
                <c:pt idx="3857">
                  <c:v>922.26424499999996</c:v>
                </c:pt>
                <c:pt idx="3858">
                  <c:v>922.49095999999997</c:v>
                </c:pt>
                <c:pt idx="3859">
                  <c:v>922.72707800000001</c:v>
                </c:pt>
                <c:pt idx="3860">
                  <c:v>922.96562200000005</c:v>
                </c:pt>
                <c:pt idx="3861">
                  <c:v>923.21427200000005</c:v>
                </c:pt>
                <c:pt idx="3862">
                  <c:v>923.45126100000004</c:v>
                </c:pt>
                <c:pt idx="3863">
                  <c:v>923.69098599999995</c:v>
                </c:pt>
                <c:pt idx="3864">
                  <c:v>923.92993999999999</c:v>
                </c:pt>
                <c:pt idx="3865">
                  <c:v>924.16884900000002</c:v>
                </c:pt>
                <c:pt idx="3866">
                  <c:v>924.40604599999995</c:v>
                </c:pt>
                <c:pt idx="3867">
                  <c:v>924.64591600000006</c:v>
                </c:pt>
                <c:pt idx="3868">
                  <c:v>924.88307099999997</c:v>
                </c:pt>
                <c:pt idx="3869">
                  <c:v>925.12299900000005</c:v>
                </c:pt>
                <c:pt idx="3870">
                  <c:v>925.36101699999995</c:v>
                </c:pt>
                <c:pt idx="3871">
                  <c:v>925.60000200000002</c:v>
                </c:pt>
                <c:pt idx="3872">
                  <c:v>925.83910900000001</c:v>
                </c:pt>
                <c:pt idx="3873">
                  <c:v>926.07813299999998</c:v>
                </c:pt>
                <c:pt idx="3874">
                  <c:v>926.31797200000005</c:v>
                </c:pt>
                <c:pt idx="3875">
                  <c:v>926.55658100000005</c:v>
                </c:pt>
                <c:pt idx="3876">
                  <c:v>926.79541200000006</c:v>
                </c:pt>
                <c:pt idx="3877">
                  <c:v>927.03432299999997</c:v>
                </c:pt>
                <c:pt idx="3878">
                  <c:v>927.27129200000002</c:v>
                </c:pt>
                <c:pt idx="3879">
                  <c:v>927.50828200000001</c:v>
                </c:pt>
                <c:pt idx="3880">
                  <c:v>927.7473</c:v>
                </c:pt>
                <c:pt idx="3881">
                  <c:v>927.98634800000002</c:v>
                </c:pt>
                <c:pt idx="3882">
                  <c:v>928.22665300000006</c:v>
                </c:pt>
                <c:pt idx="3883">
                  <c:v>928.46478999999999</c:v>
                </c:pt>
                <c:pt idx="3884">
                  <c:v>928.70299299999999</c:v>
                </c:pt>
                <c:pt idx="3885">
                  <c:v>928.94196699999998</c:v>
                </c:pt>
                <c:pt idx="3886">
                  <c:v>929.18011300000001</c:v>
                </c:pt>
                <c:pt idx="3887">
                  <c:v>929.417284</c:v>
                </c:pt>
                <c:pt idx="3888">
                  <c:v>929.66677700000002</c:v>
                </c:pt>
                <c:pt idx="3889">
                  <c:v>929.90486899999996</c:v>
                </c:pt>
                <c:pt idx="3890">
                  <c:v>930.14221399999997</c:v>
                </c:pt>
                <c:pt idx="3891">
                  <c:v>930.38393199999996</c:v>
                </c:pt>
                <c:pt idx="3892">
                  <c:v>930.62123199999996</c:v>
                </c:pt>
                <c:pt idx="3893">
                  <c:v>930.86202900000001</c:v>
                </c:pt>
                <c:pt idx="3894">
                  <c:v>931.101224</c:v>
                </c:pt>
                <c:pt idx="3895">
                  <c:v>931.33196199999998</c:v>
                </c:pt>
                <c:pt idx="3896">
                  <c:v>931.57224099999996</c:v>
                </c:pt>
                <c:pt idx="3897">
                  <c:v>931.81332499999996</c:v>
                </c:pt>
                <c:pt idx="3898">
                  <c:v>932.05384500000002</c:v>
                </c:pt>
                <c:pt idx="3899">
                  <c:v>932.29368199999999</c:v>
                </c:pt>
                <c:pt idx="3900">
                  <c:v>932.53190099999995</c:v>
                </c:pt>
                <c:pt idx="3901">
                  <c:v>932.77105600000004</c:v>
                </c:pt>
                <c:pt idx="3902">
                  <c:v>933.01226299999996</c:v>
                </c:pt>
                <c:pt idx="3903">
                  <c:v>933.25319000000002</c:v>
                </c:pt>
                <c:pt idx="3904">
                  <c:v>933.492389</c:v>
                </c:pt>
                <c:pt idx="3905">
                  <c:v>933.747749</c:v>
                </c:pt>
                <c:pt idx="3906">
                  <c:v>933.97688300000004</c:v>
                </c:pt>
                <c:pt idx="3907">
                  <c:v>934.21643500000005</c:v>
                </c:pt>
                <c:pt idx="3908">
                  <c:v>934.45600200000001</c:v>
                </c:pt>
                <c:pt idx="3909">
                  <c:v>934.69716500000004</c:v>
                </c:pt>
                <c:pt idx="3910">
                  <c:v>934.93831499999999</c:v>
                </c:pt>
                <c:pt idx="3911">
                  <c:v>935.180567</c:v>
                </c:pt>
                <c:pt idx="3912">
                  <c:v>935.420976</c:v>
                </c:pt>
                <c:pt idx="3913">
                  <c:v>935.65922</c:v>
                </c:pt>
                <c:pt idx="3914">
                  <c:v>935.89955199999997</c:v>
                </c:pt>
                <c:pt idx="3915">
                  <c:v>936.13781800000004</c:v>
                </c:pt>
                <c:pt idx="3916">
                  <c:v>936.37511700000005</c:v>
                </c:pt>
                <c:pt idx="3917">
                  <c:v>936.61234200000001</c:v>
                </c:pt>
                <c:pt idx="3918">
                  <c:v>936.85090300000002</c:v>
                </c:pt>
                <c:pt idx="3919">
                  <c:v>937.08953399999996</c:v>
                </c:pt>
                <c:pt idx="3920">
                  <c:v>937.32710599999996</c:v>
                </c:pt>
                <c:pt idx="3921">
                  <c:v>937.56819700000005</c:v>
                </c:pt>
                <c:pt idx="3922">
                  <c:v>937.80855099999997</c:v>
                </c:pt>
                <c:pt idx="3923">
                  <c:v>938.04881499999999</c:v>
                </c:pt>
                <c:pt idx="3924">
                  <c:v>938.28899000000001</c:v>
                </c:pt>
                <c:pt idx="3925">
                  <c:v>938.52716199999998</c:v>
                </c:pt>
                <c:pt idx="3926">
                  <c:v>938.76628900000003</c:v>
                </c:pt>
                <c:pt idx="3927">
                  <c:v>939.00722900000005</c:v>
                </c:pt>
                <c:pt idx="3928">
                  <c:v>939.24620700000003</c:v>
                </c:pt>
                <c:pt idx="3929">
                  <c:v>939.48517400000003</c:v>
                </c:pt>
                <c:pt idx="3930">
                  <c:v>939.72429699999998</c:v>
                </c:pt>
                <c:pt idx="3931">
                  <c:v>939.96471699999995</c:v>
                </c:pt>
                <c:pt idx="3932">
                  <c:v>940.20221900000001</c:v>
                </c:pt>
                <c:pt idx="3933">
                  <c:v>940.44126200000005</c:v>
                </c:pt>
                <c:pt idx="3934">
                  <c:v>940.680386</c:v>
                </c:pt>
                <c:pt idx="3935">
                  <c:v>940.92067699999996</c:v>
                </c:pt>
                <c:pt idx="3936">
                  <c:v>941.14982899999995</c:v>
                </c:pt>
                <c:pt idx="3937">
                  <c:v>941.38919999999996</c:v>
                </c:pt>
                <c:pt idx="3938">
                  <c:v>941.62975900000004</c:v>
                </c:pt>
                <c:pt idx="3939">
                  <c:v>941.86911799999996</c:v>
                </c:pt>
                <c:pt idx="3940">
                  <c:v>942.10972200000003</c:v>
                </c:pt>
                <c:pt idx="3941">
                  <c:v>942.34904600000004</c:v>
                </c:pt>
                <c:pt idx="3942">
                  <c:v>942.58832600000005</c:v>
                </c:pt>
                <c:pt idx="3943">
                  <c:v>942.82876399999998</c:v>
                </c:pt>
                <c:pt idx="3944">
                  <c:v>943.06756900000005</c:v>
                </c:pt>
                <c:pt idx="3945">
                  <c:v>943.30791799999997</c:v>
                </c:pt>
                <c:pt idx="3946">
                  <c:v>943.54667700000005</c:v>
                </c:pt>
                <c:pt idx="3947">
                  <c:v>943.78427599999998</c:v>
                </c:pt>
                <c:pt idx="3948">
                  <c:v>944.02497700000004</c:v>
                </c:pt>
                <c:pt idx="3949">
                  <c:v>944.26595699999996</c:v>
                </c:pt>
                <c:pt idx="3950">
                  <c:v>944.50433499999997</c:v>
                </c:pt>
                <c:pt idx="3951">
                  <c:v>944.74525900000003</c:v>
                </c:pt>
                <c:pt idx="3952">
                  <c:v>944.98432700000001</c:v>
                </c:pt>
                <c:pt idx="3953">
                  <c:v>945.22520899999995</c:v>
                </c:pt>
                <c:pt idx="3954">
                  <c:v>945.46211200000005</c:v>
                </c:pt>
                <c:pt idx="3955">
                  <c:v>945.70177200000001</c:v>
                </c:pt>
                <c:pt idx="3956">
                  <c:v>945.93988999999999</c:v>
                </c:pt>
                <c:pt idx="3957">
                  <c:v>946.17797299999995</c:v>
                </c:pt>
                <c:pt idx="3958">
                  <c:v>946.41803100000004</c:v>
                </c:pt>
                <c:pt idx="3959">
                  <c:v>946.65761899999995</c:v>
                </c:pt>
                <c:pt idx="3960">
                  <c:v>946.89567199999999</c:v>
                </c:pt>
                <c:pt idx="3961">
                  <c:v>947.13360599999999</c:v>
                </c:pt>
                <c:pt idx="3962">
                  <c:v>947.37173199999995</c:v>
                </c:pt>
                <c:pt idx="3963">
                  <c:v>947.60988799999996</c:v>
                </c:pt>
                <c:pt idx="3964">
                  <c:v>947.83540600000003</c:v>
                </c:pt>
                <c:pt idx="3965">
                  <c:v>948.07361900000001</c:v>
                </c:pt>
                <c:pt idx="3966">
                  <c:v>948.311778</c:v>
                </c:pt>
                <c:pt idx="3967">
                  <c:v>948.55169999999998</c:v>
                </c:pt>
                <c:pt idx="3968">
                  <c:v>948.791788</c:v>
                </c:pt>
                <c:pt idx="3969">
                  <c:v>949.04040599999996</c:v>
                </c:pt>
                <c:pt idx="3970">
                  <c:v>949.27914099999998</c:v>
                </c:pt>
                <c:pt idx="3971">
                  <c:v>949.51876300000004</c:v>
                </c:pt>
                <c:pt idx="3972">
                  <c:v>949.75741400000004</c:v>
                </c:pt>
                <c:pt idx="3973">
                  <c:v>949.99610399999995</c:v>
                </c:pt>
                <c:pt idx="3974">
                  <c:v>950.23596499999996</c:v>
                </c:pt>
                <c:pt idx="3975">
                  <c:v>950.474603</c:v>
                </c:pt>
                <c:pt idx="3976">
                  <c:v>950.71264699999995</c:v>
                </c:pt>
                <c:pt idx="3977">
                  <c:v>950.95071800000005</c:v>
                </c:pt>
                <c:pt idx="3978">
                  <c:v>951.18886199999997</c:v>
                </c:pt>
                <c:pt idx="3979">
                  <c:v>951.42699500000003</c:v>
                </c:pt>
                <c:pt idx="3980">
                  <c:v>951.663094</c:v>
                </c:pt>
                <c:pt idx="3981">
                  <c:v>951.90035399999999</c:v>
                </c:pt>
                <c:pt idx="3982">
                  <c:v>952.12611800000002</c:v>
                </c:pt>
                <c:pt idx="3983">
                  <c:v>952.36324300000001</c:v>
                </c:pt>
                <c:pt idx="3984">
                  <c:v>952.60039099999995</c:v>
                </c:pt>
                <c:pt idx="3985">
                  <c:v>952.84225700000002</c:v>
                </c:pt>
                <c:pt idx="3986">
                  <c:v>953.08431900000005</c:v>
                </c:pt>
                <c:pt idx="3987">
                  <c:v>953.317544</c:v>
                </c:pt>
                <c:pt idx="3988">
                  <c:v>953.55882499999996</c:v>
                </c:pt>
                <c:pt idx="3989">
                  <c:v>953.79705999999999</c:v>
                </c:pt>
                <c:pt idx="3990">
                  <c:v>954.03737899999999</c:v>
                </c:pt>
                <c:pt idx="3991">
                  <c:v>954.27713100000005</c:v>
                </c:pt>
                <c:pt idx="3992">
                  <c:v>954.51703699999996</c:v>
                </c:pt>
                <c:pt idx="3993">
                  <c:v>954.75609699999995</c:v>
                </c:pt>
                <c:pt idx="3994">
                  <c:v>954.99463600000001</c:v>
                </c:pt>
                <c:pt idx="3995">
                  <c:v>955.23312299999998</c:v>
                </c:pt>
                <c:pt idx="3996">
                  <c:v>955.47263799999996</c:v>
                </c:pt>
                <c:pt idx="3997">
                  <c:v>955.71189600000002</c:v>
                </c:pt>
                <c:pt idx="3998">
                  <c:v>955.95035700000005</c:v>
                </c:pt>
                <c:pt idx="3999">
                  <c:v>956.19223499999998</c:v>
                </c:pt>
                <c:pt idx="4000">
                  <c:v>956.43230500000004</c:v>
                </c:pt>
                <c:pt idx="4001">
                  <c:v>956.67409699999996</c:v>
                </c:pt>
                <c:pt idx="4002">
                  <c:v>956.91358000000002</c:v>
                </c:pt>
                <c:pt idx="4003">
                  <c:v>957.15288999999996</c:v>
                </c:pt>
                <c:pt idx="4004">
                  <c:v>957.39124500000003</c:v>
                </c:pt>
                <c:pt idx="4005">
                  <c:v>957.62941699999999</c:v>
                </c:pt>
                <c:pt idx="4006">
                  <c:v>957.86941999999999</c:v>
                </c:pt>
                <c:pt idx="4007">
                  <c:v>958.10944500000005</c:v>
                </c:pt>
                <c:pt idx="4008">
                  <c:v>958.33825100000001</c:v>
                </c:pt>
                <c:pt idx="4009">
                  <c:v>958.57759199999998</c:v>
                </c:pt>
                <c:pt idx="4010">
                  <c:v>958.81609300000002</c:v>
                </c:pt>
                <c:pt idx="4011">
                  <c:v>959.05444199999999</c:v>
                </c:pt>
                <c:pt idx="4012">
                  <c:v>959.295614</c:v>
                </c:pt>
                <c:pt idx="4013">
                  <c:v>959.53415900000005</c:v>
                </c:pt>
                <c:pt idx="4014">
                  <c:v>959.77438900000004</c:v>
                </c:pt>
                <c:pt idx="4015">
                  <c:v>960.01625799999999</c:v>
                </c:pt>
                <c:pt idx="4016">
                  <c:v>960.25682800000004</c:v>
                </c:pt>
                <c:pt idx="4017">
                  <c:v>960.49634700000001</c:v>
                </c:pt>
                <c:pt idx="4018">
                  <c:v>960.73801400000002</c:v>
                </c:pt>
                <c:pt idx="4019">
                  <c:v>960.96766100000002</c:v>
                </c:pt>
                <c:pt idx="4020">
                  <c:v>961.20896400000004</c:v>
                </c:pt>
                <c:pt idx="4021">
                  <c:v>961.44888000000003</c:v>
                </c:pt>
                <c:pt idx="4022">
                  <c:v>961.68729699999994</c:v>
                </c:pt>
                <c:pt idx="4023">
                  <c:v>961.92731200000003</c:v>
                </c:pt>
                <c:pt idx="4024">
                  <c:v>962.16862200000003</c:v>
                </c:pt>
                <c:pt idx="4025">
                  <c:v>962.40955199999996</c:v>
                </c:pt>
                <c:pt idx="4026">
                  <c:v>962.649449</c:v>
                </c:pt>
                <c:pt idx="4027">
                  <c:v>962.89103899999998</c:v>
                </c:pt>
                <c:pt idx="4028">
                  <c:v>963.12917200000004</c:v>
                </c:pt>
                <c:pt idx="4029">
                  <c:v>963.36711200000002</c:v>
                </c:pt>
                <c:pt idx="4030">
                  <c:v>963.60517500000003</c:v>
                </c:pt>
                <c:pt idx="4031">
                  <c:v>963.84580300000005</c:v>
                </c:pt>
                <c:pt idx="4032">
                  <c:v>964.08404900000005</c:v>
                </c:pt>
                <c:pt idx="4033">
                  <c:v>964.32296599999995</c:v>
                </c:pt>
                <c:pt idx="4034">
                  <c:v>964.56296799999996</c:v>
                </c:pt>
                <c:pt idx="4035">
                  <c:v>964.80272400000001</c:v>
                </c:pt>
                <c:pt idx="4036">
                  <c:v>965.041786</c:v>
                </c:pt>
                <c:pt idx="4037">
                  <c:v>965.28125999999997</c:v>
                </c:pt>
                <c:pt idx="4038">
                  <c:v>965.51928999999996</c:v>
                </c:pt>
                <c:pt idx="4039">
                  <c:v>965.75067899999999</c:v>
                </c:pt>
                <c:pt idx="4040">
                  <c:v>965.99192800000003</c:v>
                </c:pt>
                <c:pt idx="4041">
                  <c:v>966.23289599999998</c:v>
                </c:pt>
                <c:pt idx="4042">
                  <c:v>966.47305500000004</c:v>
                </c:pt>
                <c:pt idx="4043">
                  <c:v>966.71388300000001</c:v>
                </c:pt>
                <c:pt idx="4044">
                  <c:v>966.95204799999999</c:v>
                </c:pt>
                <c:pt idx="4045">
                  <c:v>967.19200999999998</c:v>
                </c:pt>
                <c:pt idx="4046">
                  <c:v>967.43290300000001</c:v>
                </c:pt>
                <c:pt idx="4047">
                  <c:v>967.67369199999996</c:v>
                </c:pt>
                <c:pt idx="4048">
                  <c:v>967.91201100000001</c:v>
                </c:pt>
                <c:pt idx="4049">
                  <c:v>968.15290800000002</c:v>
                </c:pt>
                <c:pt idx="4050">
                  <c:v>968.39110700000003</c:v>
                </c:pt>
                <c:pt idx="4051">
                  <c:v>968.63191400000005</c:v>
                </c:pt>
                <c:pt idx="4052">
                  <c:v>968.870993</c:v>
                </c:pt>
                <c:pt idx="4053">
                  <c:v>969.10801300000003</c:v>
                </c:pt>
                <c:pt idx="4054">
                  <c:v>969.34685000000002</c:v>
                </c:pt>
                <c:pt idx="4055">
                  <c:v>969.58572800000002</c:v>
                </c:pt>
                <c:pt idx="4056">
                  <c:v>969.82487900000001</c:v>
                </c:pt>
                <c:pt idx="4057">
                  <c:v>970.06311900000003</c:v>
                </c:pt>
                <c:pt idx="4058">
                  <c:v>970.30102499999998</c:v>
                </c:pt>
                <c:pt idx="4059">
                  <c:v>970.54177700000002</c:v>
                </c:pt>
                <c:pt idx="4060">
                  <c:v>970.78272100000004</c:v>
                </c:pt>
                <c:pt idx="4061">
                  <c:v>971.02168500000005</c:v>
                </c:pt>
                <c:pt idx="4062">
                  <c:v>971.26065900000003</c:v>
                </c:pt>
                <c:pt idx="4063">
                  <c:v>971.49977999999999</c:v>
                </c:pt>
                <c:pt idx="4064">
                  <c:v>971.73899300000005</c:v>
                </c:pt>
                <c:pt idx="4065">
                  <c:v>971.97893199999999</c:v>
                </c:pt>
                <c:pt idx="4066">
                  <c:v>972.21705299999996</c:v>
                </c:pt>
                <c:pt idx="4067">
                  <c:v>972.457763</c:v>
                </c:pt>
                <c:pt idx="4068">
                  <c:v>972.698848</c:v>
                </c:pt>
                <c:pt idx="4069">
                  <c:v>972.93984899999998</c:v>
                </c:pt>
                <c:pt idx="4070">
                  <c:v>973.17814499999997</c:v>
                </c:pt>
                <c:pt idx="4071">
                  <c:v>973.41897800000004</c:v>
                </c:pt>
                <c:pt idx="4072">
                  <c:v>973.65879600000005</c:v>
                </c:pt>
                <c:pt idx="4073">
                  <c:v>973.897785</c:v>
                </c:pt>
                <c:pt idx="4074">
                  <c:v>974.13611400000002</c:v>
                </c:pt>
                <c:pt idx="4075">
                  <c:v>974.37624100000005</c:v>
                </c:pt>
                <c:pt idx="4076">
                  <c:v>974.61555499999997</c:v>
                </c:pt>
                <c:pt idx="4077">
                  <c:v>974.84433300000001</c:v>
                </c:pt>
                <c:pt idx="4078">
                  <c:v>975.08310100000006</c:v>
                </c:pt>
                <c:pt idx="4079">
                  <c:v>975.33354899999995</c:v>
                </c:pt>
                <c:pt idx="4080">
                  <c:v>975.57270100000005</c:v>
                </c:pt>
                <c:pt idx="4081">
                  <c:v>975.81175800000005</c:v>
                </c:pt>
                <c:pt idx="4082">
                  <c:v>976.05000900000005</c:v>
                </c:pt>
                <c:pt idx="4083">
                  <c:v>976.29064300000005</c:v>
                </c:pt>
                <c:pt idx="4084">
                  <c:v>976.52976100000001</c:v>
                </c:pt>
                <c:pt idx="4085">
                  <c:v>976.76880600000004</c:v>
                </c:pt>
                <c:pt idx="4086">
                  <c:v>977.007971</c:v>
                </c:pt>
                <c:pt idx="4087">
                  <c:v>977.24769600000002</c:v>
                </c:pt>
                <c:pt idx="4088">
                  <c:v>977.48606700000005</c:v>
                </c:pt>
                <c:pt idx="4089">
                  <c:v>977.72693800000002</c:v>
                </c:pt>
                <c:pt idx="4090">
                  <c:v>977.96515699999998</c:v>
                </c:pt>
                <c:pt idx="4091">
                  <c:v>978.19663500000001</c:v>
                </c:pt>
                <c:pt idx="4092">
                  <c:v>978.435025</c:v>
                </c:pt>
                <c:pt idx="4093">
                  <c:v>978.67511300000001</c:v>
                </c:pt>
                <c:pt idx="4094">
                  <c:v>978.91468599999996</c:v>
                </c:pt>
                <c:pt idx="4095">
                  <c:v>979.15315599999997</c:v>
                </c:pt>
                <c:pt idx="4096">
                  <c:v>979.39266999999995</c:v>
                </c:pt>
                <c:pt idx="4097">
                  <c:v>979.63198199999999</c:v>
                </c:pt>
                <c:pt idx="4098">
                  <c:v>979.87109299999997</c:v>
                </c:pt>
                <c:pt idx="4099">
                  <c:v>980.11125000000004</c:v>
                </c:pt>
                <c:pt idx="4100">
                  <c:v>980.35144600000001</c:v>
                </c:pt>
                <c:pt idx="4101">
                  <c:v>980.59254599999997</c:v>
                </c:pt>
                <c:pt idx="4102">
                  <c:v>980.83364300000005</c:v>
                </c:pt>
                <c:pt idx="4103">
                  <c:v>981.07200799999998</c:v>
                </c:pt>
                <c:pt idx="4104">
                  <c:v>981.31298100000004</c:v>
                </c:pt>
                <c:pt idx="4105">
                  <c:v>981.55261700000005</c:v>
                </c:pt>
                <c:pt idx="4106">
                  <c:v>981.79174599999999</c:v>
                </c:pt>
                <c:pt idx="4107">
                  <c:v>982.030078</c:v>
                </c:pt>
                <c:pt idx="4108">
                  <c:v>982.26816199999996</c:v>
                </c:pt>
                <c:pt idx="4109">
                  <c:v>982.51090199999999</c:v>
                </c:pt>
                <c:pt idx="4110">
                  <c:v>982.74900700000001</c:v>
                </c:pt>
                <c:pt idx="4111">
                  <c:v>982.98987599999998</c:v>
                </c:pt>
                <c:pt idx="4112">
                  <c:v>983.22806300000002</c:v>
                </c:pt>
                <c:pt idx="4113">
                  <c:v>983.45771200000001</c:v>
                </c:pt>
                <c:pt idx="4114">
                  <c:v>983.69609400000002</c:v>
                </c:pt>
                <c:pt idx="4115">
                  <c:v>983.93627700000002</c:v>
                </c:pt>
                <c:pt idx="4116">
                  <c:v>984.17580099999998</c:v>
                </c:pt>
                <c:pt idx="4117">
                  <c:v>984.41407800000002</c:v>
                </c:pt>
                <c:pt idx="4118">
                  <c:v>984.652379</c:v>
                </c:pt>
                <c:pt idx="4119">
                  <c:v>984.89424299999996</c:v>
                </c:pt>
                <c:pt idx="4120">
                  <c:v>985.13552700000002</c:v>
                </c:pt>
                <c:pt idx="4121">
                  <c:v>985.37659699999995</c:v>
                </c:pt>
                <c:pt idx="4122">
                  <c:v>985.61580600000002</c:v>
                </c:pt>
                <c:pt idx="4123">
                  <c:v>985.85406499999999</c:v>
                </c:pt>
                <c:pt idx="4124">
                  <c:v>986.09429</c:v>
                </c:pt>
                <c:pt idx="4125">
                  <c:v>986.33676500000001</c:v>
                </c:pt>
                <c:pt idx="4126">
                  <c:v>986.57592299999999</c:v>
                </c:pt>
                <c:pt idx="4127">
                  <c:v>986.81411500000002</c:v>
                </c:pt>
                <c:pt idx="4128">
                  <c:v>987.05424600000003</c:v>
                </c:pt>
                <c:pt idx="4129">
                  <c:v>987.29490999999996</c:v>
                </c:pt>
                <c:pt idx="4130">
                  <c:v>987.53302599999995</c:v>
                </c:pt>
                <c:pt idx="4131">
                  <c:v>987.77356499999996</c:v>
                </c:pt>
                <c:pt idx="4132">
                  <c:v>988.00217099999998</c:v>
                </c:pt>
                <c:pt idx="4133">
                  <c:v>988.24461399999996</c:v>
                </c:pt>
                <c:pt idx="4134">
                  <c:v>988.48395200000004</c:v>
                </c:pt>
                <c:pt idx="4135">
                  <c:v>988.72372399999995</c:v>
                </c:pt>
                <c:pt idx="4136">
                  <c:v>988.96288400000003</c:v>
                </c:pt>
                <c:pt idx="4137">
                  <c:v>989.20381299999997</c:v>
                </c:pt>
                <c:pt idx="4138">
                  <c:v>989.44474300000002</c:v>
                </c:pt>
                <c:pt idx="4139">
                  <c:v>989.68382199999996</c:v>
                </c:pt>
                <c:pt idx="4140">
                  <c:v>989.92482399999994</c:v>
                </c:pt>
                <c:pt idx="4141">
                  <c:v>990.16395899999998</c:v>
                </c:pt>
                <c:pt idx="4142">
                  <c:v>990.40391399999999</c:v>
                </c:pt>
                <c:pt idx="4143">
                  <c:v>990.64202299999999</c:v>
                </c:pt>
                <c:pt idx="4144">
                  <c:v>990.88205100000005</c:v>
                </c:pt>
                <c:pt idx="4145">
                  <c:v>991.12287300000003</c:v>
                </c:pt>
                <c:pt idx="4146">
                  <c:v>991.36379299999999</c:v>
                </c:pt>
                <c:pt idx="4147">
                  <c:v>991.60456399999998</c:v>
                </c:pt>
                <c:pt idx="4148">
                  <c:v>991.83311900000001</c:v>
                </c:pt>
                <c:pt idx="4149">
                  <c:v>992.073398</c:v>
                </c:pt>
                <c:pt idx="4150">
                  <c:v>992.31457599999999</c:v>
                </c:pt>
                <c:pt idx="4151">
                  <c:v>992.55438800000002</c:v>
                </c:pt>
                <c:pt idx="4152">
                  <c:v>992.79361900000004</c:v>
                </c:pt>
                <c:pt idx="4153">
                  <c:v>993.03466300000002</c:v>
                </c:pt>
                <c:pt idx="4154">
                  <c:v>993.27369199999998</c:v>
                </c:pt>
                <c:pt idx="4155">
                  <c:v>993.51293499999997</c:v>
                </c:pt>
                <c:pt idx="4156">
                  <c:v>993.751307</c:v>
                </c:pt>
                <c:pt idx="4157">
                  <c:v>993.99124400000005</c:v>
                </c:pt>
                <c:pt idx="4158">
                  <c:v>994.23132899999996</c:v>
                </c:pt>
                <c:pt idx="4159">
                  <c:v>994.473028</c:v>
                </c:pt>
                <c:pt idx="4160">
                  <c:v>994.71104200000002</c:v>
                </c:pt>
                <c:pt idx="4161">
                  <c:v>994.95378800000003</c:v>
                </c:pt>
                <c:pt idx="4162">
                  <c:v>995.19295499999998</c:v>
                </c:pt>
                <c:pt idx="4163">
                  <c:v>995.42157599999996</c:v>
                </c:pt>
                <c:pt idx="4164">
                  <c:v>995.66285300000004</c:v>
                </c:pt>
                <c:pt idx="4165">
                  <c:v>995.90138899999999</c:v>
                </c:pt>
                <c:pt idx="4166">
                  <c:v>996.142966</c:v>
                </c:pt>
                <c:pt idx="4167">
                  <c:v>996.38299199999994</c:v>
                </c:pt>
                <c:pt idx="4168">
                  <c:v>996.62299199999995</c:v>
                </c:pt>
                <c:pt idx="4169">
                  <c:v>996.862886</c:v>
                </c:pt>
                <c:pt idx="4170">
                  <c:v>997.10118599999998</c:v>
                </c:pt>
                <c:pt idx="4171">
                  <c:v>997.34101499999997</c:v>
                </c:pt>
                <c:pt idx="4172">
                  <c:v>997.58186000000001</c:v>
                </c:pt>
                <c:pt idx="4173">
                  <c:v>997.82259599999998</c:v>
                </c:pt>
                <c:pt idx="4174">
                  <c:v>998.06363699999997</c:v>
                </c:pt>
                <c:pt idx="4175">
                  <c:v>998.29299100000003</c:v>
                </c:pt>
                <c:pt idx="4176">
                  <c:v>998.53213800000003</c:v>
                </c:pt>
                <c:pt idx="4177">
                  <c:v>998.77495599999997</c:v>
                </c:pt>
                <c:pt idx="4178">
                  <c:v>999.01403000000005</c:v>
                </c:pt>
                <c:pt idx="4179">
                  <c:v>999.25655099999994</c:v>
                </c:pt>
                <c:pt idx="4180">
                  <c:v>999.49625800000001</c:v>
                </c:pt>
                <c:pt idx="4181">
                  <c:v>999.72642199999996</c:v>
                </c:pt>
                <c:pt idx="4182">
                  <c:v>999.96773800000005</c:v>
                </c:pt>
                <c:pt idx="4183">
                  <c:v>1000.208738</c:v>
                </c:pt>
                <c:pt idx="4184">
                  <c:v>1000.4491400000001</c:v>
                </c:pt>
                <c:pt idx="4185">
                  <c:v>1000.690599</c:v>
                </c:pt>
                <c:pt idx="4186">
                  <c:v>1000.929274</c:v>
                </c:pt>
                <c:pt idx="4187">
                  <c:v>1001.1681</c:v>
                </c:pt>
                <c:pt idx="4188">
                  <c:v>1001.409674</c:v>
                </c:pt>
                <c:pt idx="4189">
                  <c:v>1001.64813</c:v>
                </c:pt>
                <c:pt idx="4190">
                  <c:v>1001.887627</c:v>
                </c:pt>
                <c:pt idx="4191">
                  <c:v>1002.126077</c:v>
                </c:pt>
                <c:pt idx="4192">
                  <c:v>1002.365664</c:v>
                </c:pt>
                <c:pt idx="4193">
                  <c:v>1002.604031</c:v>
                </c:pt>
                <c:pt idx="4194">
                  <c:v>1002.844241</c:v>
                </c:pt>
                <c:pt idx="4195">
                  <c:v>1003.085546</c:v>
                </c:pt>
                <c:pt idx="4196">
                  <c:v>1003.315754</c:v>
                </c:pt>
                <c:pt idx="4197">
                  <c:v>1003.556279</c:v>
                </c:pt>
                <c:pt idx="4198">
                  <c:v>1003.799536</c:v>
                </c:pt>
                <c:pt idx="4199">
                  <c:v>1004.032363</c:v>
                </c:pt>
                <c:pt idx="4200">
                  <c:v>1004.273941</c:v>
                </c:pt>
                <c:pt idx="4201">
                  <c:v>1004.514576</c:v>
                </c:pt>
                <c:pt idx="4202">
                  <c:v>1004.755121</c:v>
                </c:pt>
                <c:pt idx="4203">
                  <c:v>1004.997267</c:v>
                </c:pt>
                <c:pt idx="4204">
                  <c:v>1005.238653</c:v>
                </c:pt>
                <c:pt idx="4205">
                  <c:v>1005.477945</c:v>
                </c:pt>
                <c:pt idx="4206">
                  <c:v>1005.706156</c:v>
                </c:pt>
                <c:pt idx="4207">
                  <c:v>1005.947949</c:v>
                </c:pt>
                <c:pt idx="4208">
                  <c:v>1006.188665</c:v>
                </c:pt>
                <c:pt idx="4209">
                  <c:v>1006.43154</c:v>
                </c:pt>
                <c:pt idx="4210">
                  <c:v>1006.672855</c:v>
                </c:pt>
                <c:pt idx="4211">
                  <c:v>1006.902876</c:v>
                </c:pt>
                <c:pt idx="4212">
                  <c:v>1007.144559</c:v>
                </c:pt>
                <c:pt idx="4213">
                  <c:v>1007.385861</c:v>
                </c:pt>
                <c:pt idx="4214">
                  <c:v>1007.626402</c:v>
                </c:pt>
                <c:pt idx="4215">
                  <c:v>1007.865091</c:v>
                </c:pt>
                <c:pt idx="4216">
                  <c:v>1008.106598</c:v>
                </c:pt>
                <c:pt idx="4217">
                  <c:v>1008.34514</c:v>
                </c:pt>
                <c:pt idx="4218">
                  <c:v>1008.5849470000001</c:v>
                </c:pt>
                <c:pt idx="4219">
                  <c:v>1008.824344</c:v>
                </c:pt>
                <c:pt idx="4220">
                  <c:v>1009.065917</c:v>
                </c:pt>
                <c:pt idx="4221">
                  <c:v>1009.295001</c:v>
                </c:pt>
                <c:pt idx="4222">
                  <c:v>1009.534891</c:v>
                </c:pt>
                <c:pt idx="4223">
                  <c:v>1009.77468</c:v>
                </c:pt>
                <c:pt idx="4224">
                  <c:v>1010.01478</c:v>
                </c:pt>
                <c:pt idx="4225">
                  <c:v>1010.255044</c:v>
                </c:pt>
                <c:pt idx="4226">
                  <c:v>1010.49467</c:v>
                </c:pt>
                <c:pt idx="4227">
                  <c:v>1010.733108</c:v>
                </c:pt>
                <c:pt idx="4228">
                  <c:v>1010.974677</c:v>
                </c:pt>
                <c:pt idx="4229">
                  <c:v>1011.213269</c:v>
                </c:pt>
                <c:pt idx="4230">
                  <c:v>1011.4546759999999</c:v>
                </c:pt>
                <c:pt idx="4231">
                  <c:v>1011.693103</c:v>
                </c:pt>
                <c:pt idx="4232">
                  <c:v>1011.934644</c:v>
                </c:pt>
                <c:pt idx="4233">
                  <c:v>1012.173242</c:v>
                </c:pt>
                <c:pt idx="4234">
                  <c:v>1012.412861</c:v>
                </c:pt>
                <c:pt idx="4235">
                  <c:v>1012.651236</c:v>
                </c:pt>
                <c:pt idx="4236">
                  <c:v>1012.89321</c:v>
                </c:pt>
                <c:pt idx="4237">
                  <c:v>1013.124061</c:v>
                </c:pt>
                <c:pt idx="4238">
                  <c:v>1013.365664</c:v>
                </c:pt>
                <c:pt idx="4239">
                  <c:v>1013.604208</c:v>
                </c:pt>
                <c:pt idx="4240">
                  <c:v>1013.845784</c:v>
                </c:pt>
                <c:pt idx="4241">
                  <c:v>1014.086278</c:v>
                </c:pt>
                <c:pt idx="4242">
                  <c:v>1014.32759</c:v>
                </c:pt>
                <c:pt idx="4243">
                  <c:v>1014.5660789999999</c:v>
                </c:pt>
                <c:pt idx="4244">
                  <c:v>1014.805531</c:v>
                </c:pt>
                <c:pt idx="4245">
                  <c:v>1015.046975</c:v>
                </c:pt>
                <c:pt idx="4246">
                  <c:v>1015.286217</c:v>
                </c:pt>
                <c:pt idx="4247">
                  <c:v>1015.515403</c:v>
                </c:pt>
                <c:pt idx="4248">
                  <c:v>1015.756141</c:v>
                </c:pt>
                <c:pt idx="4249">
                  <c:v>1015.997736</c:v>
                </c:pt>
                <c:pt idx="4250">
                  <c:v>1016.238343</c:v>
                </c:pt>
                <c:pt idx="4251">
                  <c:v>1016.479589</c:v>
                </c:pt>
                <c:pt idx="4252">
                  <c:v>1016.719568</c:v>
                </c:pt>
                <c:pt idx="4253">
                  <c:v>1016.957897</c:v>
                </c:pt>
                <c:pt idx="4254">
                  <c:v>1017.196744</c:v>
                </c:pt>
                <c:pt idx="4255">
                  <c:v>1017.434271</c:v>
                </c:pt>
                <c:pt idx="4256">
                  <c:v>1017.672909</c:v>
                </c:pt>
                <c:pt idx="4257">
                  <c:v>1017.9123530000001</c:v>
                </c:pt>
                <c:pt idx="4258">
                  <c:v>1018.150159</c:v>
                </c:pt>
                <c:pt idx="4259">
                  <c:v>1018.390636</c:v>
                </c:pt>
                <c:pt idx="4260">
                  <c:v>1018.628294</c:v>
                </c:pt>
                <c:pt idx="4261">
                  <c:v>1018.869222</c:v>
                </c:pt>
                <c:pt idx="4262">
                  <c:v>1019.10971</c:v>
                </c:pt>
                <c:pt idx="4263">
                  <c:v>1019.347303</c:v>
                </c:pt>
                <c:pt idx="4264">
                  <c:v>1019.587633</c:v>
                </c:pt>
                <c:pt idx="4265">
                  <c:v>1019.825204</c:v>
                </c:pt>
                <c:pt idx="4266">
                  <c:v>1020.063032</c:v>
                </c:pt>
                <c:pt idx="4267">
                  <c:v>1020.3022560000001</c:v>
                </c:pt>
                <c:pt idx="4268">
                  <c:v>1020.540037</c:v>
                </c:pt>
                <c:pt idx="4269">
                  <c:v>1020.778669</c:v>
                </c:pt>
                <c:pt idx="4270">
                  <c:v>1021.017733</c:v>
                </c:pt>
                <c:pt idx="4271">
                  <c:v>1021.255258</c:v>
                </c:pt>
                <c:pt idx="4272">
                  <c:v>1021.504417</c:v>
                </c:pt>
                <c:pt idx="4273">
                  <c:v>1021.742898</c:v>
                </c:pt>
                <c:pt idx="4274">
                  <c:v>1021.981724</c:v>
                </c:pt>
                <c:pt idx="4275">
                  <c:v>1022.219289</c:v>
                </c:pt>
                <c:pt idx="4276">
                  <c:v>1022.459567</c:v>
                </c:pt>
                <c:pt idx="4277">
                  <c:v>1022.691141</c:v>
                </c:pt>
                <c:pt idx="4278">
                  <c:v>1022.93199</c:v>
                </c:pt>
                <c:pt idx="4279">
                  <c:v>1023.171663</c:v>
                </c:pt>
                <c:pt idx="4280">
                  <c:v>1023.411259</c:v>
                </c:pt>
                <c:pt idx="4281">
                  <c:v>1023.652382</c:v>
                </c:pt>
                <c:pt idx="4282">
                  <c:v>1023.894598</c:v>
                </c:pt>
                <c:pt idx="4283">
                  <c:v>1024.1349419999999</c:v>
                </c:pt>
                <c:pt idx="4284">
                  <c:v>1024.3732230000001</c:v>
                </c:pt>
                <c:pt idx="4285">
                  <c:v>1024.6030169999999</c:v>
                </c:pt>
                <c:pt idx="4286">
                  <c:v>1024.842369</c:v>
                </c:pt>
                <c:pt idx="4287">
                  <c:v>1025.082688</c:v>
                </c:pt>
                <c:pt idx="4288">
                  <c:v>1025.322013</c:v>
                </c:pt>
                <c:pt idx="4289">
                  <c:v>1025.5612430000001</c:v>
                </c:pt>
                <c:pt idx="4290">
                  <c:v>1025.7998680000001</c:v>
                </c:pt>
                <c:pt idx="4291">
                  <c:v>1026.03736</c:v>
                </c:pt>
                <c:pt idx="4292">
                  <c:v>1026.2631409999999</c:v>
                </c:pt>
                <c:pt idx="4293">
                  <c:v>1026.50353</c:v>
                </c:pt>
                <c:pt idx="4294">
                  <c:v>1026.7430750000001</c:v>
                </c:pt>
                <c:pt idx="4295">
                  <c:v>1026.9824390000001</c:v>
                </c:pt>
                <c:pt idx="4296">
                  <c:v>1027.2220130000001</c:v>
                </c:pt>
                <c:pt idx="4297">
                  <c:v>1027.4614079999999</c:v>
                </c:pt>
                <c:pt idx="4298">
                  <c:v>1027.7010270000001</c:v>
                </c:pt>
                <c:pt idx="4299">
                  <c:v>1027.941636</c:v>
                </c:pt>
                <c:pt idx="4300">
                  <c:v>1028.1792869999999</c:v>
                </c:pt>
                <c:pt idx="4301">
                  <c:v>1028.4196930000001</c:v>
                </c:pt>
                <c:pt idx="4302">
                  <c:v>1028.6574029999999</c:v>
                </c:pt>
                <c:pt idx="4303">
                  <c:v>1028.8978990000001</c:v>
                </c:pt>
                <c:pt idx="4304">
                  <c:v>1029.1385310000001</c:v>
                </c:pt>
                <c:pt idx="4305">
                  <c:v>1029.3806770000001</c:v>
                </c:pt>
                <c:pt idx="4306">
                  <c:v>1029.6099670000001</c:v>
                </c:pt>
                <c:pt idx="4307">
                  <c:v>1029.849559</c:v>
                </c:pt>
                <c:pt idx="4308">
                  <c:v>1030.0892710000001</c:v>
                </c:pt>
                <c:pt idx="4309">
                  <c:v>1030.331684</c:v>
                </c:pt>
                <c:pt idx="4310">
                  <c:v>1030.5713639999999</c:v>
                </c:pt>
                <c:pt idx="4311">
                  <c:v>1030.8117319999999</c:v>
                </c:pt>
                <c:pt idx="4312">
                  <c:v>1031.051426</c:v>
                </c:pt>
                <c:pt idx="4313">
                  <c:v>1031.291757</c:v>
                </c:pt>
                <c:pt idx="4314">
                  <c:v>1031.5312160000001</c:v>
                </c:pt>
                <c:pt idx="4315">
                  <c:v>1031.772307</c:v>
                </c:pt>
                <c:pt idx="4316">
                  <c:v>1032.001661</c:v>
                </c:pt>
                <c:pt idx="4317">
                  <c:v>1032.241004</c:v>
                </c:pt>
                <c:pt idx="4318">
                  <c:v>1032.481814</c:v>
                </c:pt>
                <c:pt idx="4319">
                  <c:v>1032.7226009999999</c:v>
                </c:pt>
                <c:pt idx="4320">
                  <c:v>1032.9622409999999</c:v>
                </c:pt>
                <c:pt idx="4321">
                  <c:v>1033.203442</c:v>
                </c:pt>
                <c:pt idx="4322">
                  <c:v>1033.443125</c:v>
                </c:pt>
                <c:pt idx="4323">
                  <c:v>1033.6824329999999</c:v>
                </c:pt>
                <c:pt idx="4324">
                  <c:v>1033.9220009999999</c:v>
                </c:pt>
                <c:pt idx="4325">
                  <c:v>1034.1605950000001</c:v>
                </c:pt>
                <c:pt idx="4326">
                  <c:v>1034.400232</c:v>
                </c:pt>
                <c:pt idx="4327">
                  <c:v>1034.640588</c:v>
                </c:pt>
                <c:pt idx="4328">
                  <c:v>1034.8783120000001</c:v>
                </c:pt>
                <c:pt idx="4329">
                  <c:v>1035.1161119999999</c:v>
                </c:pt>
                <c:pt idx="4330">
                  <c:v>1035.354904</c:v>
                </c:pt>
                <c:pt idx="4331">
                  <c:v>1035.593676</c:v>
                </c:pt>
                <c:pt idx="4332">
                  <c:v>1035.832705</c:v>
                </c:pt>
                <c:pt idx="4333">
                  <c:v>1036.0716629999999</c:v>
                </c:pt>
                <c:pt idx="4334">
                  <c:v>1036.310551</c:v>
                </c:pt>
                <c:pt idx="4335">
                  <c:v>1036.548411</c:v>
                </c:pt>
                <c:pt idx="4336">
                  <c:v>1036.7881809999999</c:v>
                </c:pt>
                <c:pt idx="4337">
                  <c:v>1037.0269579999999</c:v>
                </c:pt>
                <c:pt idx="4338">
                  <c:v>1037.2646159999999</c:v>
                </c:pt>
                <c:pt idx="4339">
                  <c:v>1037.4916920000001</c:v>
                </c:pt>
                <c:pt idx="4340">
                  <c:v>1037.7294300000001</c:v>
                </c:pt>
                <c:pt idx="4341">
                  <c:v>1037.969959</c:v>
                </c:pt>
                <c:pt idx="4342">
                  <c:v>1038.2070180000001</c:v>
                </c:pt>
                <c:pt idx="4343">
                  <c:v>1038.4459139999999</c:v>
                </c:pt>
                <c:pt idx="4344">
                  <c:v>1038.684927</c:v>
                </c:pt>
                <c:pt idx="4345">
                  <c:v>1038.9237519999999</c:v>
                </c:pt>
                <c:pt idx="4346">
                  <c:v>1039.1739259999999</c:v>
                </c:pt>
                <c:pt idx="4347">
                  <c:v>1039.4113589999999</c:v>
                </c:pt>
                <c:pt idx="4348">
                  <c:v>1039.649091</c:v>
                </c:pt>
                <c:pt idx="4349">
                  <c:v>1039.888252</c:v>
                </c:pt>
                <c:pt idx="4350">
                  <c:v>1040.128731</c:v>
                </c:pt>
                <c:pt idx="4351">
                  <c:v>1040.366113</c:v>
                </c:pt>
                <c:pt idx="4352">
                  <c:v>1040.6047900000001</c:v>
                </c:pt>
                <c:pt idx="4353">
                  <c:v>1040.842371</c:v>
                </c:pt>
                <c:pt idx="4354">
                  <c:v>1041.0801240000001</c:v>
                </c:pt>
                <c:pt idx="4355">
                  <c:v>1041.318577</c:v>
                </c:pt>
                <c:pt idx="4356">
                  <c:v>1041.557562</c:v>
                </c:pt>
                <c:pt idx="4357">
                  <c:v>1041.7953789999999</c:v>
                </c:pt>
                <c:pt idx="4358">
                  <c:v>1042.03334</c:v>
                </c:pt>
                <c:pt idx="4359">
                  <c:v>1042.2757220000001</c:v>
                </c:pt>
                <c:pt idx="4360">
                  <c:v>1042.5148369999999</c:v>
                </c:pt>
                <c:pt idx="4361">
                  <c:v>1042.753608</c:v>
                </c:pt>
                <c:pt idx="4362">
                  <c:v>1042.9945829999999</c:v>
                </c:pt>
                <c:pt idx="4363">
                  <c:v>1043.2355439999999</c:v>
                </c:pt>
                <c:pt idx="4364">
                  <c:v>1043.4753539999999</c:v>
                </c:pt>
                <c:pt idx="4365">
                  <c:v>1043.7150039999999</c:v>
                </c:pt>
                <c:pt idx="4366">
                  <c:v>1043.953988</c:v>
                </c:pt>
                <c:pt idx="4367">
                  <c:v>1044.19184</c:v>
                </c:pt>
                <c:pt idx="4368">
                  <c:v>1044.4308060000001</c:v>
                </c:pt>
                <c:pt idx="4369">
                  <c:v>1044.6699060000001</c:v>
                </c:pt>
                <c:pt idx="4370">
                  <c:v>1044.908128</c:v>
                </c:pt>
                <c:pt idx="4371">
                  <c:v>1045.1462409999999</c:v>
                </c:pt>
                <c:pt idx="4372">
                  <c:v>1045.3862879999999</c:v>
                </c:pt>
                <c:pt idx="4373">
                  <c:v>1045.6269749999999</c:v>
                </c:pt>
                <c:pt idx="4374">
                  <c:v>1045.8666599999999</c:v>
                </c:pt>
                <c:pt idx="4375">
                  <c:v>1046.106387</c:v>
                </c:pt>
                <c:pt idx="4376">
                  <c:v>1046.3461219999999</c:v>
                </c:pt>
                <c:pt idx="4377">
                  <c:v>1046.5854400000001</c:v>
                </c:pt>
                <c:pt idx="4378">
                  <c:v>1046.825028</c:v>
                </c:pt>
                <c:pt idx="4379">
                  <c:v>1047.0552259999999</c:v>
                </c:pt>
                <c:pt idx="4380">
                  <c:v>1047.297793</c:v>
                </c:pt>
                <c:pt idx="4381">
                  <c:v>1047.5367429999999</c:v>
                </c:pt>
                <c:pt idx="4382">
                  <c:v>1047.775715</c:v>
                </c:pt>
                <c:pt idx="4383">
                  <c:v>1048.014023</c:v>
                </c:pt>
                <c:pt idx="4384">
                  <c:v>1048.2547810000001</c:v>
                </c:pt>
                <c:pt idx="4385">
                  <c:v>1048.4924080000001</c:v>
                </c:pt>
                <c:pt idx="4386">
                  <c:v>1048.7413059999999</c:v>
                </c:pt>
                <c:pt idx="4387">
                  <c:v>1048.9796220000001</c:v>
                </c:pt>
                <c:pt idx="4388">
                  <c:v>1049.217079</c:v>
                </c:pt>
                <c:pt idx="4389">
                  <c:v>1049.4561389999999</c:v>
                </c:pt>
                <c:pt idx="4390">
                  <c:v>1049.6945840000001</c:v>
                </c:pt>
                <c:pt idx="4391">
                  <c:v>1049.9320520000001</c:v>
                </c:pt>
                <c:pt idx="4392">
                  <c:v>1050.1706469999999</c:v>
                </c:pt>
                <c:pt idx="4393">
                  <c:v>1050.4080289999999</c:v>
                </c:pt>
                <c:pt idx="4394">
                  <c:v>1050.6465820000001</c:v>
                </c:pt>
                <c:pt idx="4395">
                  <c:v>1050.8840399999999</c:v>
                </c:pt>
                <c:pt idx="4396">
                  <c:v>1051.1330290000001</c:v>
                </c:pt>
                <c:pt idx="4397">
                  <c:v>1051.361942</c:v>
                </c:pt>
                <c:pt idx="4398">
                  <c:v>1051.6003900000001</c:v>
                </c:pt>
                <c:pt idx="4399">
                  <c:v>1051.8425609999999</c:v>
                </c:pt>
                <c:pt idx="4400">
                  <c:v>1052.0829759999999</c:v>
                </c:pt>
                <c:pt idx="4401">
                  <c:v>1052.321036</c:v>
                </c:pt>
                <c:pt idx="4402">
                  <c:v>1052.5604430000001</c:v>
                </c:pt>
                <c:pt idx="4403">
                  <c:v>1052.8006820000001</c:v>
                </c:pt>
                <c:pt idx="4404">
                  <c:v>1053.038227</c:v>
                </c:pt>
                <c:pt idx="4405">
                  <c:v>1053.2754420000001</c:v>
                </c:pt>
                <c:pt idx="4406">
                  <c:v>1053.5131019999999</c:v>
                </c:pt>
                <c:pt idx="4407">
                  <c:v>1053.7517270000001</c:v>
                </c:pt>
                <c:pt idx="4408">
                  <c:v>1054.001945</c:v>
                </c:pt>
                <c:pt idx="4409">
                  <c:v>1054.2387900000001</c:v>
                </c:pt>
                <c:pt idx="4410">
                  <c:v>1054.478783</c:v>
                </c:pt>
                <c:pt idx="4411">
                  <c:v>1054.7199949999999</c:v>
                </c:pt>
                <c:pt idx="4412">
                  <c:v>1054.9482009999999</c:v>
                </c:pt>
                <c:pt idx="4413">
                  <c:v>1055.1899169999999</c:v>
                </c:pt>
                <c:pt idx="4414">
                  <c:v>1055.431642</c:v>
                </c:pt>
                <c:pt idx="4415">
                  <c:v>1055.6702310000001</c:v>
                </c:pt>
                <c:pt idx="4416">
                  <c:v>1055.9135630000001</c:v>
                </c:pt>
                <c:pt idx="4417">
                  <c:v>1056.154802</c:v>
                </c:pt>
                <c:pt idx="4418">
                  <c:v>1056.3931110000001</c:v>
                </c:pt>
                <c:pt idx="4419">
                  <c:v>1056.6331379999999</c:v>
                </c:pt>
                <c:pt idx="4420">
                  <c:v>1056.8726670000001</c:v>
                </c:pt>
                <c:pt idx="4421">
                  <c:v>1057.1119619999999</c:v>
                </c:pt>
                <c:pt idx="4422">
                  <c:v>1057.3492080000001</c:v>
                </c:pt>
                <c:pt idx="4423">
                  <c:v>1057.5808629999999</c:v>
                </c:pt>
                <c:pt idx="4424">
                  <c:v>1057.8217030000001</c:v>
                </c:pt>
                <c:pt idx="4425">
                  <c:v>1058.0612060000001</c:v>
                </c:pt>
                <c:pt idx="4426">
                  <c:v>1058.3032920000001</c:v>
                </c:pt>
                <c:pt idx="4427">
                  <c:v>1058.5446469999999</c:v>
                </c:pt>
                <c:pt idx="4428">
                  <c:v>1058.7859559999999</c:v>
                </c:pt>
                <c:pt idx="4429">
                  <c:v>1059.0141410000001</c:v>
                </c:pt>
                <c:pt idx="4430">
                  <c:v>1059.2557529999999</c:v>
                </c:pt>
                <c:pt idx="4431">
                  <c:v>1059.4962029999999</c:v>
                </c:pt>
                <c:pt idx="4432">
                  <c:v>1059.7384199999999</c:v>
                </c:pt>
                <c:pt idx="4433">
                  <c:v>1059.971241</c:v>
                </c:pt>
                <c:pt idx="4434">
                  <c:v>1060.2148079999999</c:v>
                </c:pt>
                <c:pt idx="4435">
                  <c:v>1060.4545390000001</c:v>
                </c:pt>
                <c:pt idx="4436">
                  <c:v>1060.69506</c:v>
                </c:pt>
                <c:pt idx="4437">
                  <c:v>1060.9365720000001</c:v>
                </c:pt>
                <c:pt idx="4438">
                  <c:v>1061.1773820000001</c:v>
                </c:pt>
                <c:pt idx="4439">
                  <c:v>1061.4076950000001</c:v>
                </c:pt>
                <c:pt idx="4440">
                  <c:v>1061.6476680000001</c:v>
                </c:pt>
                <c:pt idx="4441">
                  <c:v>1061.887602</c:v>
                </c:pt>
                <c:pt idx="4442">
                  <c:v>1062.128414</c:v>
                </c:pt>
                <c:pt idx="4443">
                  <c:v>1062.369927</c:v>
                </c:pt>
                <c:pt idx="4444">
                  <c:v>1062.6096660000001</c:v>
                </c:pt>
                <c:pt idx="4445">
                  <c:v>1062.850064</c:v>
                </c:pt>
                <c:pt idx="4446">
                  <c:v>1063.0916400000001</c:v>
                </c:pt>
                <c:pt idx="4447">
                  <c:v>1063.3328509999999</c:v>
                </c:pt>
                <c:pt idx="4448">
                  <c:v>1063.56278</c:v>
                </c:pt>
                <c:pt idx="4449">
                  <c:v>1063.8059820000001</c:v>
                </c:pt>
                <c:pt idx="4450">
                  <c:v>1064.04738</c:v>
                </c:pt>
                <c:pt idx="4451">
                  <c:v>1064.2891529999999</c:v>
                </c:pt>
                <c:pt idx="4452">
                  <c:v>1064.5209789999999</c:v>
                </c:pt>
                <c:pt idx="4453">
                  <c:v>1064.760305</c:v>
                </c:pt>
                <c:pt idx="4454">
                  <c:v>1065.0017949999999</c:v>
                </c:pt>
                <c:pt idx="4455">
                  <c:v>1065.240037</c:v>
                </c:pt>
                <c:pt idx="4456">
                  <c:v>1065.480401</c:v>
                </c:pt>
                <c:pt idx="4457">
                  <c:v>1065.722311</c:v>
                </c:pt>
                <c:pt idx="4458">
                  <c:v>1065.9525819999999</c:v>
                </c:pt>
                <c:pt idx="4459">
                  <c:v>1066.193213</c:v>
                </c:pt>
                <c:pt idx="4460">
                  <c:v>1066.4381109999999</c:v>
                </c:pt>
                <c:pt idx="4461">
                  <c:v>1066.678038</c:v>
                </c:pt>
                <c:pt idx="4462">
                  <c:v>1066.907009</c:v>
                </c:pt>
                <c:pt idx="4463">
                  <c:v>1067.148563</c:v>
                </c:pt>
                <c:pt idx="4464">
                  <c:v>1067.387232</c:v>
                </c:pt>
                <c:pt idx="4465">
                  <c:v>1067.6274109999999</c:v>
                </c:pt>
                <c:pt idx="4466">
                  <c:v>1067.866092</c:v>
                </c:pt>
                <c:pt idx="4467">
                  <c:v>1068.1075370000001</c:v>
                </c:pt>
                <c:pt idx="4468">
                  <c:v>1068.3461870000001</c:v>
                </c:pt>
                <c:pt idx="4469">
                  <c:v>1068.5863059999999</c:v>
                </c:pt>
                <c:pt idx="4470">
                  <c:v>1068.828391</c:v>
                </c:pt>
                <c:pt idx="4471">
                  <c:v>1069.0586949999999</c:v>
                </c:pt>
                <c:pt idx="4472">
                  <c:v>1069.299186</c:v>
                </c:pt>
                <c:pt idx="4473">
                  <c:v>1069.541385</c:v>
                </c:pt>
                <c:pt idx="4474">
                  <c:v>1069.782821</c:v>
                </c:pt>
                <c:pt idx="4475">
                  <c:v>1070.023171</c:v>
                </c:pt>
                <c:pt idx="4476">
                  <c:v>1070.2549280000001</c:v>
                </c:pt>
                <c:pt idx="4477">
                  <c:v>1070.4953499999999</c:v>
                </c:pt>
                <c:pt idx="4478">
                  <c:v>1070.7369040000001</c:v>
                </c:pt>
                <c:pt idx="4479">
                  <c:v>1070.9773749999999</c:v>
                </c:pt>
                <c:pt idx="4480">
                  <c:v>1071.218736</c:v>
                </c:pt>
                <c:pt idx="4481">
                  <c:v>1071.4598350000001</c:v>
                </c:pt>
                <c:pt idx="4482">
                  <c:v>1071.7000290000001</c:v>
                </c:pt>
                <c:pt idx="4483">
                  <c:v>1071.9297819999999</c:v>
                </c:pt>
                <c:pt idx="4484">
                  <c:v>1072.1702780000001</c:v>
                </c:pt>
                <c:pt idx="4485">
                  <c:v>1072.412333</c:v>
                </c:pt>
                <c:pt idx="4486">
                  <c:v>1072.6537820000001</c:v>
                </c:pt>
                <c:pt idx="4487">
                  <c:v>1072.892206</c:v>
                </c:pt>
                <c:pt idx="4488">
                  <c:v>1073.1317260000001</c:v>
                </c:pt>
                <c:pt idx="4489">
                  <c:v>1073.3709389999999</c:v>
                </c:pt>
                <c:pt idx="4490">
                  <c:v>1073.609391</c:v>
                </c:pt>
                <c:pt idx="4491">
                  <c:v>1073.851253</c:v>
                </c:pt>
                <c:pt idx="4492">
                  <c:v>1074.082226</c:v>
                </c:pt>
                <c:pt idx="4493">
                  <c:v>1074.3236770000001</c:v>
                </c:pt>
                <c:pt idx="4494">
                  <c:v>1074.5640310000001</c:v>
                </c:pt>
                <c:pt idx="4495">
                  <c:v>1074.8041760000001</c:v>
                </c:pt>
                <c:pt idx="4496">
                  <c:v>1075.0456859999999</c:v>
                </c:pt>
                <c:pt idx="4497">
                  <c:v>1075.2849229999999</c:v>
                </c:pt>
                <c:pt idx="4498">
                  <c:v>1075.5234009999999</c:v>
                </c:pt>
                <c:pt idx="4499">
                  <c:v>1075.7653319999999</c:v>
                </c:pt>
                <c:pt idx="4500">
                  <c:v>1076.004944</c:v>
                </c:pt>
                <c:pt idx="4501">
                  <c:v>1076.2446660000001</c:v>
                </c:pt>
                <c:pt idx="4502">
                  <c:v>1076.4746459999999</c:v>
                </c:pt>
                <c:pt idx="4503">
                  <c:v>1076.7150710000001</c:v>
                </c:pt>
                <c:pt idx="4504">
                  <c:v>1076.9566749999999</c:v>
                </c:pt>
                <c:pt idx="4505">
                  <c:v>1077.1971960000001</c:v>
                </c:pt>
                <c:pt idx="4506">
                  <c:v>1077.4385910000001</c:v>
                </c:pt>
                <c:pt idx="4507">
                  <c:v>1077.6797879999999</c:v>
                </c:pt>
                <c:pt idx="4508">
                  <c:v>1077.9201909999999</c:v>
                </c:pt>
                <c:pt idx="4509">
                  <c:v>1078.1519089999999</c:v>
                </c:pt>
                <c:pt idx="4510">
                  <c:v>1078.392327</c:v>
                </c:pt>
                <c:pt idx="4511">
                  <c:v>1078.6342589999999</c:v>
                </c:pt>
                <c:pt idx="4512">
                  <c:v>1078.8744180000001</c:v>
                </c:pt>
                <c:pt idx="4513">
                  <c:v>1079.105258</c:v>
                </c:pt>
                <c:pt idx="4514">
                  <c:v>1079.3468339999999</c:v>
                </c:pt>
                <c:pt idx="4515">
                  <c:v>1079.5854300000001</c:v>
                </c:pt>
                <c:pt idx="4516">
                  <c:v>1079.8268639999999</c:v>
                </c:pt>
                <c:pt idx="4517">
                  <c:v>1080.065425</c:v>
                </c:pt>
                <c:pt idx="4518">
                  <c:v>1080.306603</c:v>
                </c:pt>
                <c:pt idx="4519">
                  <c:v>1080.5478889999999</c:v>
                </c:pt>
                <c:pt idx="4520">
                  <c:v>1080.7881460000001</c:v>
                </c:pt>
                <c:pt idx="4521">
                  <c:v>1081.019992</c:v>
                </c:pt>
                <c:pt idx="4522">
                  <c:v>1081.259292</c:v>
                </c:pt>
                <c:pt idx="4523">
                  <c:v>1081.500679</c:v>
                </c:pt>
                <c:pt idx="4524">
                  <c:v>1081.741094</c:v>
                </c:pt>
                <c:pt idx="4525">
                  <c:v>1081.9825450000001</c:v>
                </c:pt>
                <c:pt idx="4526">
                  <c:v>1082.221225</c:v>
                </c:pt>
                <c:pt idx="4527">
                  <c:v>1082.4607000000001</c:v>
                </c:pt>
                <c:pt idx="4528">
                  <c:v>1082.6992869999999</c:v>
                </c:pt>
                <c:pt idx="4529">
                  <c:v>1082.9389180000001</c:v>
                </c:pt>
                <c:pt idx="4530">
                  <c:v>1083.1786629999999</c:v>
                </c:pt>
                <c:pt idx="4531">
                  <c:v>1083.417042</c:v>
                </c:pt>
                <c:pt idx="4532">
                  <c:v>1083.657283</c:v>
                </c:pt>
                <c:pt idx="4533">
                  <c:v>1083.89688</c:v>
                </c:pt>
                <c:pt idx="4534">
                  <c:v>1084.1365960000001</c:v>
                </c:pt>
                <c:pt idx="4535">
                  <c:v>1084.3777729999999</c:v>
                </c:pt>
                <c:pt idx="4536">
                  <c:v>1084.6188790000001</c:v>
                </c:pt>
                <c:pt idx="4537">
                  <c:v>1084.8572320000001</c:v>
                </c:pt>
                <c:pt idx="4538">
                  <c:v>1085.086407</c:v>
                </c:pt>
                <c:pt idx="4539">
                  <c:v>1085.327747</c:v>
                </c:pt>
                <c:pt idx="4540">
                  <c:v>1085.566386</c:v>
                </c:pt>
                <c:pt idx="4541">
                  <c:v>1085.8083959999999</c:v>
                </c:pt>
                <c:pt idx="4542">
                  <c:v>1086.04998</c:v>
                </c:pt>
                <c:pt idx="4543">
                  <c:v>1086.2899070000001</c:v>
                </c:pt>
                <c:pt idx="4544">
                  <c:v>1086.528235</c:v>
                </c:pt>
                <c:pt idx="4545">
                  <c:v>1086.7700540000001</c:v>
                </c:pt>
                <c:pt idx="4546">
                  <c:v>1086.9990989999999</c:v>
                </c:pt>
                <c:pt idx="4547">
                  <c:v>1087.2406000000001</c:v>
                </c:pt>
                <c:pt idx="4548">
                  <c:v>1087.4791560000001</c:v>
                </c:pt>
                <c:pt idx="4549">
                  <c:v>1087.721074</c:v>
                </c:pt>
                <c:pt idx="4550">
                  <c:v>1087.9614019999999</c:v>
                </c:pt>
                <c:pt idx="4551">
                  <c:v>1088.2026450000001</c:v>
                </c:pt>
                <c:pt idx="4552">
                  <c:v>1088.4439400000001</c:v>
                </c:pt>
                <c:pt idx="4553">
                  <c:v>1088.672816</c:v>
                </c:pt>
                <c:pt idx="4554">
                  <c:v>1088.913337</c:v>
                </c:pt>
                <c:pt idx="4555">
                  <c:v>1089.1574459999999</c:v>
                </c:pt>
                <c:pt idx="4556">
                  <c:v>1089.3988730000001</c:v>
                </c:pt>
                <c:pt idx="4557">
                  <c:v>1089.6372839999999</c:v>
                </c:pt>
                <c:pt idx="4558">
                  <c:v>1089.87681</c:v>
                </c:pt>
                <c:pt idx="4559">
                  <c:v>1090.11715</c:v>
                </c:pt>
                <c:pt idx="4560">
                  <c:v>1090.346098</c:v>
                </c:pt>
                <c:pt idx="4561">
                  <c:v>1090.5882979999999</c:v>
                </c:pt>
                <c:pt idx="4562">
                  <c:v>1090.827059</c:v>
                </c:pt>
                <c:pt idx="4563">
                  <c:v>1091.06945</c:v>
                </c:pt>
                <c:pt idx="4564">
                  <c:v>1091.3081340000001</c:v>
                </c:pt>
                <c:pt idx="4565">
                  <c:v>1091.547562</c:v>
                </c:pt>
                <c:pt idx="4566">
                  <c:v>1091.786012</c:v>
                </c:pt>
                <c:pt idx="4567">
                  <c:v>1092.025588</c:v>
                </c:pt>
                <c:pt idx="4568">
                  <c:v>1092.264985</c:v>
                </c:pt>
                <c:pt idx="4569">
                  <c:v>1092.503557</c:v>
                </c:pt>
                <c:pt idx="4570">
                  <c:v>1092.7449360000001</c:v>
                </c:pt>
                <c:pt idx="4571">
                  <c:v>1092.9851590000001</c:v>
                </c:pt>
                <c:pt idx="4572">
                  <c:v>1093.2245640000001</c:v>
                </c:pt>
                <c:pt idx="4573">
                  <c:v>1093.4552309999999</c:v>
                </c:pt>
                <c:pt idx="4574">
                  <c:v>1093.6968360000001</c:v>
                </c:pt>
                <c:pt idx="4575">
                  <c:v>1093.93543</c:v>
                </c:pt>
                <c:pt idx="4576">
                  <c:v>1094.174246</c:v>
                </c:pt>
                <c:pt idx="4577">
                  <c:v>1094.4155510000001</c:v>
                </c:pt>
                <c:pt idx="4578">
                  <c:v>1094.654192</c:v>
                </c:pt>
                <c:pt idx="4579">
                  <c:v>1094.8963060000001</c:v>
                </c:pt>
                <c:pt idx="4580">
                  <c:v>1095.1350870000001</c:v>
                </c:pt>
                <c:pt idx="4581">
                  <c:v>1095.3754260000001</c:v>
                </c:pt>
                <c:pt idx="4582">
                  <c:v>1095.6167</c:v>
                </c:pt>
                <c:pt idx="4583">
                  <c:v>1095.855059</c:v>
                </c:pt>
                <c:pt idx="4584">
                  <c:v>1096.0860929999999</c:v>
                </c:pt>
                <c:pt idx="4585">
                  <c:v>1096.3281979999999</c:v>
                </c:pt>
                <c:pt idx="4586">
                  <c:v>1096.5703860000001</c:v>
                </c:pt>
                <c:pt idx="4587">
                  <c:v>1096.8011369999999</c:v>
                </c:pt>
                <c:pt idx="4588">
                  <c:v>1097.042776</c:v>
                </c:pt>
                <c:pt idx="4589">
                  <c:v>1097.283968</c:v>
                </c:pt>
                <c:pt idx="4590">
                  <c:v>1097.524531</c:v>
                </c:pt>
                <c:pt idx="4591">
                  <c:v>1097.7650590000001</c:v>
                </c:pt>
                <c:pt idx="4592">
                  <c:v>1098.0066400000001</c:v>
                </c:pt>
                <c:pt idx="4593">
                  <c:v>1098.247752</c:v>
                </c:pt>
                <c:pt idx="4594">
                  <c:v>1098.477022</c:v>
                </c:pt>
                <c:pt idx="4595">
                  <c:v>1098.716758</c:v>
                </c:pt>
                <c:pt idx="4596">
                  <c:v>1098.9567400000001</c:v>
                </c:pt>
                <c:pt idx="4597">
                  <c:v>1099.1965479999999</c:v>
                </c:pt>
                <c:pt idx="4598">
                  <c:v>1099.4353639999999</c:v>
                </c:pt>
                <c:pt idx="4599">
                  <c:v>1099.6769770000001</c:v>
                </c:pt>
                <c:pt idx="4600">
                  <c:v>1099.9159520000001</c:v>
                </c:pt>
                <c:pt idx="4601">
                  <c:v>1100.1548310000001</c:v>
                </c:pt>
                <c:pt idx="4602">
                  <c:v>1100.394779</c:v>
                </c:pt>
                <c:pt idx="4603">
                  <c:v>1100.633419</c:v>
                </c:pt>
                <c:pt idx="4604">
                  <c:v>1100.8749929999999</c:v>
                </c:pt>
                <c:pt idx="4605">
                  <c:v>1101.114388</c:v>
                </c:pt>
                <c:pt idx="4606">
                  <c:v>1101.3577270000001</c:v>
                </c:pt>
                <c:pt idx="4607">
                  <c:v>1101.5962059999999</c:v>
                </c:pt>
                <c:pt idx="4608">
                  <c:v>1101.825331</c:v>
                </c:pt>
                <c:pt idx="4609">
                  <c:v>1102.066875</c:v>
                </c:pt>
                <c:pt idx="4610">
                  <c:v>1102.306628</c:v>
                </c:pt>
                <c:pt idx="4611">
                  <c:v>1102.5465529999999</c:v>
                </c:pt>
                <c:pt idx="4612">
                  <c:v>1102.785425</c:v>
                </c:pt>
                <c:pt idx="4613">
                  <c:v>1103.0288210000001</c:v>
                </c:pt>
                <c:pt idx="4614">
                  <c:v>1103.267407</c:v>
                </c:pt>
                <c:pt idx="4615">
                  <c:v>1103.5083930000001</c:v>
                </c:pt>
                <c:pt idx="4616">
                  <c:v>1103.7486670000001</c:v>
                </c:pt>
                <c:pt idx="4617">
                  <c:v>1103.9879249999999</c:v>
                </c:pt>
                <c:pt idx="4618">
                  <c:v>1104.2262909999999</c:v>
                </c:pt>
                <c:pt idx="4619">
                  <c:v>1104.457915</c:v>
                </c:pt>
                <c:pt idx="4620">
                  <c:v>1104.6983729999999</c:v>
                </c:pt>
                <c:pt idx="4621">
                  <c:v>1104.941636</c:v>
                </c:pt>
                <c:pt idx="4622">
                  <c:v>1105.1822420000001</c:v>
                </c:pt>
                <c:pt idx="4623">
                  <c:v>1105.4244200000001</c:v>
                </c:pt>
                <c:pt idx="4624">
                  <c:v>1105.6547089999999</c:v>
                </c:pt>
                <c:pt idx="4625">
                  <c:v>1105.894646</c:v>
                </c:pt>
                <c:pt idx="4626">
                  <c:v>1106.1347920000001</c:v>
                </c:pt>
                <c:pt idx="4627">
                  <c:v>1106.374558</c:v>
                </c:pt>
                <c:pt idx="4628">
                  <c:v>1106.615014</c:v>
                </c:pt>
                <c:pt idx="4629">
                  <c:v>1106.8545630000001</c:v>
                </c:pt>
                <c:pt idx="4630">
                  <c:v>1107.0952050000001</c:v>
                </c:pt>
                <c:pt idx="4631">
                  <c:v>1107.334816</c:v>
                </c:pt>
                <c:pt idx="4632">
                  <c:v>1107.574613</c:v>
                </c:pt>
                <c:pt idx="4633">
                  <c:v>1107.813071</c:v>
                </c:pt>
                <c:pt idx="4634">
                  <c:v>1108.0528429999999</c:v>
                </c:pt>
                <c:pt idx="4635">
                  <c:v>1108.291342</c:v>
                </c:pt>
                <c:pt idx="4636">
                  <c:v>1108.530017</c:v>
                </c:pt>
                <c:pt idx="4637">
                  <c:v>1108.7702409999999</c:v>
                </c:pt>
                <c:pt idx="4638">
                  <c:v>1109.0117740000001</c:v>
                </c:pt>
                <c:pt idx="4639">
                  <c:v>1109.2500540000001</c:v>
                </c:pt>
                <c:pt idx="4640">
                  <c:v>1109.4902059999999</c:v>
                </c:pt>
                <c:pt idx="4641">
                  <c:v>1109.721816</c:v>
                </c:pt>
                <c:pt idx="4642">
                  <c:v>1109.9636889999999</c:v>
                </c:pt>
                <c:pt idx="4643">
                  <c:v>1110.202319</c:v>
                </c:pt>
                <c:pt idx="4644">
                  <c:v>1110.4410989999999</c:v>
                </c:pt>
                <c:pt idx="4645">
                  <c:v>1110.6807699999999</c:v>
                </c:pt>
                <c:pt idx="4646">
                  <c:v>1110.9206099999999</c:v>
                </c:pt>
                <c:pt idx="4647">
                  <c:v>1111.159208</c:v>
                </c:pt>
                <c:pt idx="4648">
                  <c:v>1111.4006670000001</c:v>
                </c:pt>
                <c:pt idx="4649">
                  <c:v>1111.6392189999999</c:v>
                </c:pt>
                <c:pt idx="4650">
                  <c:v>1111.880764</c:v>
                </c:pt>
                <c:pt idx="4651">
                  <c:v>1112.1212929999999</c:v>
                </c:pt>
                <c:pt idx="4652">
                  <c:v>1112.3626750000001</c:v>
                </c:pt>
                <c:pt idx="4653">
                  <c:v>1112.603752</c:v>
                </c:pt>
                <c:pt idx="4654">
                  <c:v>1112.8423359999999</c:v>
                </c:pt>
                <c:pt idx="4655">
                  <c:v>1113.0714350000001</c:v>
                </c:pt>
                <c:pt idx="4656">
                  <c:v>1113.3121759999999</c:v>
                </c:pt>
                <c:pt idx="4657">
                  <c:v>1113.553725</c:v>
                </c:pt>
                <c:pt idx="4658">
                  <c:v>1113.794335</c:v>
                </c:pt>
                <c:pt idx="4659">
                  <c:v>1114.0351539999999</c:v>
                </c:pt>
                <c:pt idx="4660">
                  <c:v>1114.276897</c:v>
                </c:pt>
                <c:pt idx="4661">
                  <c:v>1114.5161270000001</c:v>
                </c:pt>
                <c:pt idx="4662">
                  <c:v>1114.7547179999999</c:v>
                </c:pt>
                <c:pt idx="4663">
                  <c:v>1114.992389</c:v>
                </c:pt>
                <c:pt idx="4664">
                  <c:v>1115.2301540000001</c:v>
                </c:pt>
                <c:pt idx="4665">
                  <c:v>1115.4705389999999</c:v>
                </c:pt>
                <c:pt idx="4666">
                  <c:v>1115.7080960000001</c:v>
                </c:pt>
                <c:pt idx="4667">
                  <c:v>1115.9473780000001</c:v>
                </c:pt>
                <c:pt idx="4668">
                  <c:v>1116.1850509999999</c:v>
                </c:pt>
                <c:pt idx="4669">
                  <c:v>1116.424225</c:v>
                </c:pt>
                <c:pt idx="4670">
                  <c:v>1116.6645739999999</c:v>
                </c:pt>
                <c:pt idx="4671">
                  <c:v>1116.9049190000001</c:v>
                </c:pt>
                <c:pt idx="4672">
                  <c:v>1117.1436759999999</c:v>
                </c:pt>
                <c:pt idx="4673">
                  <c:v>1117.3811679999999</c:v>
                </c:pt>
                <c:pt idx="4674">
                  <c:v>1117.621654</c:v>
                </c:pt>
                <c:pt idx="4675">
                  <c:v>1117.859093</c:v>
                </c:pt>
                <c:pt idx="4676">
                  <c:v>1118.099571</c:v>
                </c:pt>
                <c:pt idx="4677">
                  <c:v>1118.3398990000001</c:v>
                </c:pt>
                <c:pt idx="4678">
                  <c:v>1118.5785719999999</c:v>
                </c:pt>
                <c:pt idx="4679">
                  <c:v>1118.8189239999999</c:v>
                </c:pt>
                <c:pt idx="4680">
                  <c:v>1119.0596640000001</c:v>
                </c:pt>
                <c:pt idx="4681">
                  <c:v>1119.299904</c:v>
                </c:pt>
                <c:pt idx="4682">
                  <c:v>1119.5411899999999</c:v>
                </c:pt>
                <c:pt idx="4683">
                  <c:v>1119.780291</c:v>
                </c:pt>
                <c:pt idx="4684">
                  <c:v>1120.0193730000001</c:v>
                </c:pt>
                <c:pt idx="4685">
                  <c:v>1120.258088</c:v>
                </c:pt>
                <c:pt idx="4686">
                  <c:v>1120.4952450000001</c:v>
                </c:pt>
                <c:pt idx="4687">
                  <c:v>1120.732368</c:v>
                </c:pt>
                <c:pt idx="4688">
                  <c:v>1120.9707940000001</c:v>
                </c:pt>
                <c:pt idx="4689">
                  <c:v>1121.208095</c:v>
                </c:pt>
                <c:pt idx="4690">
                  <c:v>1121.446723</c:v>
                </c:pt>
                <c:pt idx="4691">
                  <c:v>1121.6842730000001</c:v>
                </c:pt>
                <c:pt idx="4692">
                  <c:v>1121.9220680000001</c:v>
                </c:pt>
                <c:pt idx="4693">
                  <c:v>1122.1607919999999</c:v>
                </c:pt>
                <c:pt idx="4694">
                  <c:v>1122.387984</c:v>
                </c:pt>
                <c:pt idx="4695">
                  <c:v>1122.624311</c:v>
                </c:pt>
                <c:pt idx="4696">
                  <c:v>1122.86474</c:v>
                </c:pt>
                <c:pt idx="4697">
                  <c:v>1123.104276</c:v>
                </c:pt>
                <c:pt idx="4698">
                  <c:v>1123.3448579999999</c:v>
                </c:pt>
                <c:pt idx="4699">
                  <c:v>1123.584233</c:v>
                </c:pt>
                <c:pt idx="4700">
                  <c:v>1123.8246140000001</c:v>
                </c:pt>
                <c:pt idx="4701">
                  <c:v>1124.062271</c:v>
                </c:pt>
                <c:pt idx="4702">
                  <c:v>1124.3007009999999</c:v>
                </c:pt>
                <c:pt idx="4703">
                  <c:v>1124.5382440000001</c:v>
                </c:pt>
                <c:pt idx="4704">
                  <c:v>1124.778834</c:v>
                </c:pt>
                <c:pt idx="4705">
                  <c:v>1125.017611</c:v>
                </c:pt>
                <c:pt idx="4706">
                  <c:v>1125.255954</c:v>
                </c:pt>
                <c:pt idx="4707">
                  <c:v>1125.494103</c:v>
                </c:pt>
                <c:pt idx="4708">
                  <c:v>1125.7345620000001</c:v>
                </c:pt>
                <c:pt idx="4709">
                  <c:v>1125.974138</c:v>
                </c:pt>
                <c:pt idx="4710">
                  <c:v>1126.216651</c:v>
                </c:pt>
                <c:pt idx="4711">
                  <c:v>1126.4700419999999</c:v>
                </c:pt>
                <c:pt idx="4712">
                  <c:v>1126.7106699999999</c:v>
                </c:pt>
                <c:pt idx="4713">
                  <c:v>1126.9503460000001</c:v>
                </c:pt>
                <c:pt idx="4714">
                  <c:v>1127.190229</c:v>
                </c:pt>
                <c:pt idx="4715">
                  <c:v>1127.4307329999999</c:v>
                </c:pt>
                <c:pt idx="4716">
                  <c:v>1127.670359</c:v>
                </c:pt>
                <c:pt idx="4717">
                  <c:v>1127.910907</c:v>
                </c:pt>
                <c:pt idx="4718">
                  <c:v>1128.151562</c:v>
                </c:pt>
                <c:pt idx="4719">
                  <c:v>1128.3918369999999</c:v>
                </c:pt>
                <c:pt idx="4720">
                  <c:v>1128.620156</c:v>
                </c:pt>
                <c:pt idx="4721">
                  <c:v>1128.8608240000001</c:v>
                </c:pt>
                <c:pt idx="4722">
                  <c:v>1129.101715</c:v>
                </c:pt>
                <c:pt idx="4723">
                  <c:v>1129.340688</c:v>
                </c:pt>
                <c:pt idx="4724">
                  <c:v>1129.579614</c:v>
                </c:pt>
                <c:pt idx="4725">
                  <c:v>1129.806636</c:v>
                </c:pt>
                <c:pt idx="4726">
                  <c:v>1130.0463219999999</c:v>
                </c:pt>
                <c:pt idx="4727">
                  <c:v>1130.2848300000001</c:v>
                </c:pt>
                <c:pt idx="4728">
                  <c:v>1130.5243889999999</c:v>
                </c:pt>
                <c:pt idx="4729">
                  <c:v>1130.764758</c:v>
                </c:pt>
                <c:pt idx="4730">
                  <c:v>1131.0036620000001</c:v>
                </c:pt>
                <c:pt idx="4731">
                  <c:v>1131.241276</c:v>
                </c:pt>
                <c:pt idx="4732">
                  <c:v>1131.48107</c:v>
                </c:pt>
                <c:pt idx="4733">
                  <c:v>1131.7198519999999</c:v>
                </c:pt>
                <c:pt idx="4734">
                  <c:v>1131.9589840000001</c:v>
                </c:pt>
                <c:pt idx="4735">
                  <c:v>1132.1969260000001</c:v>
                </c:pt>
                <c:pt idx="4736">
                  <c:v>1132.437807</c:v>
                </c:pt>
                <c:pt idx="4737">
                  <c:v>1132.6773780000001</c:v>
                </c:pt>
                <c:pt idx="4738">
                  <c:v>1132.917072</c:v>
                </c:pt>
                <c:pt idx="4739">
                  <c:v>1133.1577560000001</c:v>
                </c:pt>
                <c:pt idx="4740">
                  <c:v>1133.3967029999999</c:v>
                </c:pt>
                <c:pt idx="4741">
                  <c:v>1133.636356</c:v>
                </c:pt>
                <c:pt idx="4742">
                  <c:v>1133.874288</c:v>
                </c:pt>
                <c:pt idx="4743">
                  <c:v>1134.1122700000001</c:v>
                </c:pt>
                <c:pt idx="4744">
                  <c:v>1134.3501859999999</c:v>
                </c:pt>
                <c:pt idx="4745">
                  <c:v>1134.5907070000001</c:v>
                </c:pt>
                <c:pt idx="4746">
                  <c:v>1134.8295539999999</c:v>
                </c:pt>
                <c:pt idx="4747">
                  <c:v>1135.0673999999999</c:v>
                </c:pt>
                <c:pt idx="4748">
                  <c:v>1135.3053259999999</c:v>
                </c:pt>
                <c:pt idx="4749">
                  <c:v>1135.5459820000001</c:v>
                </c:pt>
                <c:pt idx="4750">
                  <c:v>1135.785879</c:v>
                </c:pt>
                <c:pt idx="4751">
                  <c:v>1136.024821</c:v>
                </c:pt>
                <c:pt idx="4752">
                  <c:v>1136.263751</c:v>
                </c:pt>
                <c:pt idx="4753">
                  <c:v>1136.5033639999999</c:v>
                </c:pt>
                <c:pt idx="4754">
                  <c:v>1136.7431079999999</c:v>
                </c:pt>
                <c:pt idx="4755">
                  <c:v>1136.9838050000001</c:v>
                </c:pt>
                <c:pt idx="4756">
                  <c:v>1137.2229179999999</c:v>
                </c:pt>
                <c:pt idx="4757">
                  <c:v>1137.4635840000001</c:v>
                </c:pt>
                <c:pt idx="4758">
                  <c:v>1137.7032549999999</c:v>
                </c:pt>
                <c:pt idx="4759">
                  <c:v>1137.9439379999999</c:v>
                </c:pt>
                <c:pt idx="4760">
                  <c:v>1138.184706</c:v>
                </c:pt>
                <c:pt idx="4761">
                  <c:v>1138.4224469999999</c:v>
                </c:pt>
                <c:pt idx="4762">
                  <c:v>1138.6620809999999</c:v>
                </c:pt>
                <c:pt idx="4763">
                  <c:v>1138.9028599999999</c:v>
                </c:pt>
                <c:pt idx="4764">
                  <c:v>1139.1418209999999</c:v>
                </c:pt>
                <c:pt idx="4765">
                  <c:v>1139.380611</c:v>
                </c:pt>
                <c:pt idx="4766">
                  <c:v>1139.6183349999999</c:v>
                </c:pt>
                <c:pt idx="4767">
                  <c:v>1139.8560629999999</c:v>
                </c:pt>
                <c:pt idx="4768">
                  <c:v>1140.098698</c:v>
                </c:pt>
                <c:pt idx="4769">
                  <c:v>1140.336346</c:v>
                </c:pt>
                <c:pt idx="4770">
                  <c:v>1140.576896</c:v>
                </c:pt>
                <c:pt idx="4771">
                  <c:v>1140.817538</c:v>
                </c:pt>
                <c:pt idx="4772">
                  <c:v>1141.057405</c:v>
                </c:pt>
                <c:pt idx="4773">
                  <c:v>1141.2977330000001</c:v>
                </c:pt>
                <c:pt idx="4774">
                  <c:v>1141.5365509999999</c:v>
                </c:pt>
                <c:pt idx="4775">
                  <c:v>1141.776126</c:v>
                </c:pt>
                <c:pt idx="4776">
                  <c:v>1142.01686</c:v>
                </c:pt>
                <c:pt idx="4777">
                  <c:v>1142.256204</c:v>
                </c:pt>
                <c:pt idx="4778">
                  <c:v>1142.4856179999999</c:v>
                </c:pt>
                <c:pt idx="4779">
                  <c:v>1142.725422</c:v>
                </c:pt>
                <c:pt idx="4780">
                  <c:v>1142.965447</c:v>
                </c:pt>
                <c:pt idx="4781">
                  <c:v>1143.205271</c:v>
                </c:pt>
                <c:pt idx="4782">
                  <c:v>1143.445058</c:v>
                </c:pt>
                <c:pt idx="4783">
                  <c:v>1143.6856150000001</c:v>
                </c:pt>
                <c:pt idx="4784">
                  <c:v>1143.9247339999999</c:v>
                </c:pt>
                <c:pt idx="4785">
                  <c:v>1144.163667</c:v>
                </c:pt>
                <c:pt idx="4786">
                  <c:v>1144.402611</c:v>
                </c:pt>
                <c:pt idx="4787">
                  <c:v>1144.6403029999999</c:v>
                </c:pt>
                <c:pt idx="4788">
                  <c:v>1144.8809690000001</c:v>
                </c:pt>
                <c:pt idx="4789">
                  <c:v>1145.1194210000001</c:v>
                </c:pt>
                <c:pt idx="4790">
                  <c:v>1145.3571300000001</c:v>
                </c:pt>
                <c:pt idx="4791">
                  <c:v>1145.597845</c:v>
                </c:pt>
                <c:pt idx="4792">
                  <c:v>1145.83878</c:v>
                </c:pt>
                <c:pt idx="4793">
                  <c:v>1146.0776840000001</c:v>
                </c:pt>
                <c:pt idx="4794">
                  <c:v>1146.31664</c:v>
                </c:pt>
                <c:pt idx="4795">
                  <c:v>1146.5562709999999</c:v>
                </c:pt>
                <c:pt idx="4796">
                  <c:v>1146.7960929999999</c:v>
                </c:pt>
                <c:pt idx="4797">
                  <c:v>1147.0369009999999</c:v>
                </c:pt>
                <c:pt idx="4798">
                  <c:v>1147.2763890000001</c:v>
                </c:pt>
                <c:pt idx="4799">
                  <c:v>1147.5169579999999</c:v>
                </c:pt>
                <c:pt idx="4800">
                  <c:v>1147.7565999999999</c:v>
                </c:pt>
                <c:pt idx="4801">
                  <c:v>1147.9961370000001</c:v>
                </c:pt>
                <c:pt idx="4802">
                  <c:v>1148.236893</c:v>
                </c:pt>
                <c:pt idx="4803">
                  <c:v>1148.4758019999999</c:v>
                </c:pt>
                <c:pt idx="4804">
                  <c:v>1148.714678</c:v>
                </c:pt>
                <c:pt idx="4805">
                  <c:v>1148.952323</c:v>
                </c:pt>
                <c:pt idx="4806">
                  <c:v>1149.192127</c:v>
                </c:pt>
                <c:pt idx="4807">
                  <c:v>1149.4326189999999</c:v>
                </c:pt>
                <c:pt idx="4808">
                  <c:v>1149.6704050000001</c:v>
                </c:pt>
                <c:pt idx="4809">
                  <c:v>1149.9089819999999</c:v>
                </c:pt>
                <c:pt idx="4810">
                  <c:v>1150.146565</c:v>
                </c:pt>
                <c:pt idx="4811">
                  <c:v>1150.3849250000001</c:v>
                </c:pt>
                <c:pt idx="4812">
                  <c:v>1150.624276</c:v>
                </c:pt>
                <c:pt idx="4813">
                  <c:v>1150.8652709999999</c:v>
                </c:pt>
                <c:pt idx="4814">
                  <c:v>1151.105714</c:v>
                </c:pt>
                <c:pt idx="4815">
                  <c:v>1151.3430989999999</c:v>
                </c:pt>
                <c:pt idx="4816">
                  <c:v>1151.5823660000001</c:v>
                </c:pt>
                <c:pt idx="4817">
                  <c:v>1151.822561</c:v>
                </c:pt>
                <c:pt idx="4818">
                  <c:v>1152.062995</c:v>
                </c:pt>
                <c:pt idx="4819">
                  <c:v>1152.3018959999999</c:v>
                </c:pt>
                <c:pt idx="4820">
                  <c:v>1152.5393349999999</c:v>
                </c:pt>
                <c:pt idx="4821">
                  <c:v>1152.7795269999999</c:v>
                </c:pt>
                <c:pt idx="4822">
                  <c:v>1153.019865</c:v>
                </c:pt>
                <c:pt idx="4823">
                  <c:v>1153.259845</c:v>
                </c:pt>
                <c:pt idx="4824">
                  <c:v>1153.4972680000001</c:v>
                </c:pt>
                <c:pt idx="4825">
                  <c:v>1153.7362559999999</c:v>
                </c:pt>
                <c:pt idx="4826">
                  <c:v>1153.976676</c:v>
                </c:pt>
                <c:pt idx="4827">
                  <c:v>1154.2142429999999</c:v>
                </c:pt>
                <c:pt idx="4828">
                  <c:v>1154.452837</c:v>
                </c:pt>
                <c:pt idx="4829">
                  <c:v>1154.692016</c:v>
                </c:pt>
                <c:pt idx="4830">
                  <c:v>1154.931358</c:v>
                </c:pt>
                <c:pt idx="4831">
                  <c:v>1155.169864</c:v>
                </c:pt>
                <c:pt idx="4832">
                  <c:v>1155.409782</c:v>
                </c:pt>
                <c:pt idx="4833">
                  <c:v>1155.649574</c:v>
                </c:pt>
                <c:pt idx="4834">
                  <c:v>1155.8909860000001</c:v>
                </c:pt>
                <c:pt idx="4835">
                  <c:v>1156.130371</c:v>
                </c:pt>
                <c:pt idx="4836">
                  <c:v>1156.3719289999999</c:v>
                </c:pt>
                <c:pt idx="4837">
                  <c:v>1156.601962</c:v>
                </c:pt>
                <c:pt idx="4838">
                  <c:v>1156.8425380000001</c:v>
                </c:pt>
                <c:pt idx="4839">
                  <c:v>1157.085812</c:v>
                </c:pt>
                <c:pt idx="4840">
                  <c:v>1157.324423</c:v>
                </c:pt>
                <c:pt idx="4841">
                  <c:v>1157.56574</c:v>
                </c:pt>
                <c:pt idx="4842">
                  <c:v>1157.804349</c:v>
                </c:pt>
                <c:pt idx="4843">
                  <c:v>1158.0430100000001</c:v>
                </c:pt>
                <c:pt idx="4844">
                  <c:v>1158.28307</c:v>
                </c:pt>
                <c:pt idx="4845">
                  <c:v>1158.523324</c:v>
                </c:pt>
                <c:pt idx="4846">
                  <c:v>1158.7535419999999</c:v>
                </c:pt>
                <c:pt idx="4847">
                  <c:v>1158.992049</c:v>
                </c:pt>
                <c:pt idx="4848">
                  <c:v>1159.2324189999999</c:v>
                </c:pt>
                <c:pt idx="4849">
                  <c:v>1159.4755560000001</c:v>
                </c:pt>
                <c:pt idx="4850">
                  <c:v>1159.7140730000001</c:v>
                </c:pt>
                <c:pt idx="4851">
                  <c:v>1159.9536780000001</c:v>
                </c:pt>
                <c:pt idx="4852">
                  <c:v>1160.1941870000001</c:v>
                </c:pt>
                <c:pt idx="4853">
                  <c:v>1160.434342</c:v>
                </c:pt>
                <c:pt idx="4854">
                  <c:v>1160.6747580000001</c:v>
                </c:pt>
                <c:pt idx="4855">
                  <c:v>1160.9040230000001</c:v>
                </c:pt>
                <c:pt idx="4856">
                  <c:v>1161.1459339999999</c:v>
                </c:pt>
                <c:pt idx="4857">
                  <c:v>1161.3857479999999</c:v>
                </c:pt>
                <c:pt idx="4858">
                  <c:v>1161.6256960000001</c:v>
                </c:pt>
                <c:pt idx="4859">
                  <c:v>1161.8643070000001</c:v>
                </c:pt>
                <c:pt idx="4860">
                  <c:v>1162.1050990000001</c:v>
                </c:pt>
                <c:pt idx="4861">
                  <c:v>1162.3454200000001</c:v>
                </c:pt>
                <c:pt idx="4862">
                  <c:v>1162.589391</c:v>
                </c:pt>
                <c:pt idx="4863">
                  <c:v>1162.8288520000001</c:v>
                </c:pt>
                <c:pt idx="4864">
                  <c:v>1163.0581970000001</c:v>
                </c:pt>
                <c:pt idx="4865">
                  <c:v>1163.2978820000001</c:v>
                </c:pt>
                <c:pt idx="4866">
                  <c:v>1163.539626</c:v>
                </c:pt>
                <c:pt idx="4867">
                  <c:v>1163.7802589999999</c:v>
                </c:pt>
                <c:pt idx="4868">
                  <c:v>1164.0191259999999</c:v>
                </c:pt>
                <c:pt idx="4869">
                  <c:v>1164.2591729999999</c:v>
                </c:pt>
                <c:pt idx="4870">
                  <c:v>1164.5006579999999</c:v>
                </c:pt>
                <c:pt idx="4871">
                  <c:v>1164.74191</c:v>
                </c:pt>
                <c:pt idx="4872">
                  <c:v>1164.9712569999999</c:v>
                </c:pt>
                <c:pt idx="4873">
                  <c:v>1165.212976</c:v>
                </c:pt>
                <c:pt idx="4874">
                  <c:v>1165.4536479999999</c:v>
                </c:pt>
                <c:pt idx="4875">
                  <c:v>1165.6940400000001</c:v>
                </c:pt>
                <c:pt idx="4876">
                  <c:v>1165.9358299999999</c:v>
                </c:pt>
                <c:pt idx="4877">
                  <c:v>1166.177565</c:v>
                </c:pt>
                <c:pt idx="4878">
                  <c:v>1166.4077709999999</c:v>
                </c:pt>
                <c:pt idx="4879">
                  <c:v>1166.647577</c:v>
                </c:pt>
                <c:pt idx="4880">
                  <c:v>1166.8862059999999</c:v>
                </c:pt>
                <c:pt idx="4881">
                  <c:v>1167.128449</c:v>
                </c:pt>
                <c:pt idx="4882">
                  <c:v>1167.3670850000001</c:v>
                </c:pt>
                <c:pt idx="4883">
                  <c:v>1167.6090730000001</c:v>
                </c:pt>
                <c:pt idx="4884">
                  <c:v>1167.8511739999999</c:v>
                </c:pt>
                <c:pt idx="4885">
                  <c:v>1168.082114</c:v>
                </c:pt>
                <c:pt idx="4886">
                  <c:v>1168.324261</c:v>
                </c:pt>
                <c:pt idx="4887">
                  <c:v>1168.565605</c:v>
                </c:pt>
                <c:pt idx="4888">
                  <c:v>1168.804271</c:v>
                </c:pt>
                <c:pt idx="4889">
                  <c:v>1169.0456799999999</c:v>
                </c:pt>
                <c:pt idx="4890">
                  <c:v>1169.284989</c:v>
                </c:pt>
                <c:pt idx="4891">
                  <c:v>1169.5241550000001</c:v>
                </c:pt>
                <c:pt idx="4892">
                  <c:v>1169.7532140000001</c:v>
                </c:pt>
                <c:pt idx="4893">
                  <c:v>1169.99479</c:v>
                </c:pt>
                <c:pt idx="4894">
                  <c:v>1170.234829</c:v>
                </c:pt>
                <c:pt idx="4895">
                  <c:v>1170.474545</c:v>
                </c:pt>
                <c:pt idx="4896">
                  <c:v>1170.7130910000001</c:v>
                </c:pt>
                <c:pt idx="4897">
                  <c:v>1170.953368</c:v>
                </c:pt>
                <c:pt idx="4898">
                  <c:v>1171.1921420000001</c:v>
                </c:pt>
                <c:pt idx="4899">
                  <c:v>1171.43417</c:v>
                </c:pt>
                <c:pt idx="4900">
                  <c:v>1171.673648</c:v>
                </c:pt>
                <c:pt idx="4901">
                  <c:v>1171.9121259999999</c:v>
                </c:pt>
                <c:pt idx="4902">
                  <c:v>1172.151899</c:v>
                </c:pt>
                <c:pt idx="4903">
                  <c:v>1172.3904379999999</c:v>
                </c:pt>
                <c:pt idx="4904">
                  <c:v>1172.629105</c:v>
                </c:pt>
                <c:pt idx="4905">
                  <c:v>1172.8693960000001</c:v>
                </c:pt>
                <c:pt idx="4906">
                  <c:v>1173.108101</c:v>
                </c:pt>
                <c:pt idx="4907">
                  <c:v>1173.34827</c:v>
                </c:pt>
                <c:pt idx="4908">
                  <c:v>1173.58836</c:v>
                </c:pt>
                <c:pt idx="4909">
                  <c:v>1173.819919</c:v>
                </c:pt>
                <c:pt idx="4910">
                  <c:v>1174.061559</c:v>
                </c:pt>
                <c:pt idx="4911">
                  <c:v>1174.3028420000001</c:v>
                </c:pt>
                <c:pt idx="4912">
                  <c:v>1174.543308</c:v>
                </c:pt>
                <c:pt idx="4913">
                  <c:v>1174.7852740000001</c:v>
                </c:pt>
                <c:pt idx="4914">
                  <c:v>1175.0144</c:v>
                </c:pt>
                <c:pt idx="4915">
                  <c:v>1175.256292</c:v>
                </c:pt>
                <c:pt idx="4916">
                  <c:v>1175.4978120000001</c:v>
                </c:pt>
                <c:pt idx="4917">
                  <c:v>1175.73813</c:v>
                </c:pt>
                <c:pt idx="4918">
                  <c:v>1175.9802729999999</c:v>
                </c:pt>
                <c:pt idx="4919">
                  <c:v>1176.2110600000001</c:v>
                </c:pt>
                <c:pt idx="4920">
                  <c:v>1176.4525659999999</c:v>
                </c:pt>
                <c:pt idx="4921">
                  <c:v>1176.6911849999999</c:v>
                </c:pt>
                <c:pt idx="4922">
                  <c:v>1176.9327290000001</c:v>
                </c:pt>
                <c:pt idx="4923">
                  <c:v>1177.1713219999999</c:v>
                </c:pt>
                <c:pt idx="4924">
                  <c:v>1177.4145470000001</c:v>
                </c:pt>
                <c:pt idx="4925">
                  <c:v>1177.655761</c:v>
                </c:pt>
                <c:pt idx="4926">
                  <c:v>1177.8859829999999</c:v>
                </c:pt>
                <c:pt idx="4927">
                  <c:v>1178.126557</c:v>
                </c:pt>
                <c:pt idx="4928">
                  <c:v>1178.367058</c:v>
                </c:pt>
                <c:pt idx="4929">
                  <c:v>1178.6072730000001</c:v>
                </c:pt>
                <c:pt idx="4930">
                  <c:v>1178.8494410000001</c:v>
                </c:pt>
                <c:pt idx="4931">
                  <c:v>1179.0796600000001</c:v>
                </c:pt>
                <c:pt idx="4932">
                  <c:v>1179.3202180000001</c:v>
                </c:pt>
                <c:pt idx="4933">
                  <c:v>1179.564218</c:v>
                </c:pt>
                <c:pt idx="4934">
                  <c:v>1179.8063950000001</c:v>
                </c:pt>
                <c:pt idx="4935">
                  <c:v>1180.036695</c:v>
                </c:pt>
                <c:pt idx="4936">
                  <c:v>1180.277135</c:v>
                </c:pt>
                <c:pt idx="4937">
                  <c:v>1180.519215</c:v>
                </c:pt>
                <c:pt idx="4938">
                  <c:v>1180.761358</c:v>
                </c:pt>
                <c:pt idx="4939">
                  <c:v>1181.0007949999999</c:v>
                </c:pt>
                <c:pt idx="4940">
                  <c:v>1181.239004</c:v>
                </c:pt>
                <c:pt idx="4941">
                  <c:v>1181.47873</c:v>
                </c:pt>
                <c:pt idx="4942">
                  <c:v>1181.717296</c:v>
                </c:pt>
                <c:pt idx="4943">
                  <c:v>1181.948114</c:v>
                </c:pt>
                <c:pt idx="4944">
                  <c:v>1182.1898430000001</c:v>
                </c:pt>
                <c:pt idx="4945">
                  <c:v>1182.429705</c:v>
                </c:pt>
                <c:pt idx="4946">
                  <c:v>1182.6695729999999</c:v>
                </c:pt>
                <c:pt idx="4947">
                  <c:v>1182.90825</c:v>
                </c:pt>
                <c:pt idx="4948">
                  <c:v>1183.1470059999999</c:v>
                </c:pt>
                <c:pt idx="4949">
                  <c:v>1183.387111</c:v>
                </c:pt>
                <c:pt idx="4950">
                  <c:v>1183.6292450000001</c:v>
                </c:pt>
                <c:pt idx="4951">
                  <c:v>1183.869361</c:v>
                </c:pt>
                <c:pt idx="4952">
                  <c:v>1184.10806</c:v>
                </c:pt>
                <c:pt idx="4953">
                  <c:v>1184.347591</c:v>
                </c:pt>
                <c:pt idx="4954">
                  <c:v>1184.5862119999999</c:v>
                </c:pt>
                <c:pt idx="4955">
                  <c:v>1184.8255489999999</c:v>
                </c:pt>
                <c:pt idx="4956">
                  <c:v>1185.0640510000001</c:v>
                </c:pt>
                <c:pt idx="4957">
                  <c:v>1185.3022390000001</c:v>
                </c:pt>
                <c:pt idx="4958">
                  <c:v>1185.543602</c:v>
                </c:pt>
                <c:pt idx="4959">
                  <c:v>1185.7848100000001</c:v>
                </c:pt>
                <c:pt idx="4960">
                  <c:v>1186.014138</c:v>
                </c:pt>
                <c:pt idx="4961">
                  <c:v>1186.2536</c:v>
                </c:pt>
                <c:pt idx="4962">
                  <c:v>1186.4930670000001</c:v>
                </c:pt>
                <c:pt idx="4963">
                  <c:v>1186.734543</c:v>
                </c:pt>
                <c:pt idx="4964">
                  <c:v>1186.975203</c:v>
                </c:pt>
                <c:pt idx="4965">
                  <c:v>1187.216778</c:v>
                </c:pt>
                <c:pt idx="4966">
                  <c:v>1187.4553450000001</c:v>
                </c:pt>
                <c:pt idx="4967">
                  <c:v>1187.6953229999999</c:v>
                </c:pt>
                <c:pt idx="4968">
                  <c:v>1187.937316</c:v>
                </c:pt>
                <c:pt idx="4969">
                  <c:v>1188.168054</c:v>
                </c:pt>
                <c:pt idx="4970">
                  <c:v>1188.4077</c:v>
                </c:pt>
                <c:pt idx="4971">
                  <c:v>1188.6461409999999</c:v>
                </c:pt>
                <c:pt idx="4972">
                  <c:v>1188.8881799999999</c:v>
                </c:pt>
                <c:pt idx="4973">
                  <c:v>1189.1297300000001</c:v>
                </c:pt>
                <c:pt idx="4974">
                  <c:v>1189.3683349999999</c:v>
                </c:pt>
                <c:pt idx="4975">
                  <c:v>1189.6078190000001</c:v>
                </c:pt>
                <c:pt idx="4976">
                  <c:v>1189.8463389999999</c:v>
                </c:pt>
                <c:pt idx="4977">
                  <c:v>1190.088375</c:v>
                </c:pt>
                <c:pt idx="4978">
                  <c:v>1190.3173959999999</c:v>
                </c:pt>
                <c:pt idx="4979">
                  <c:v>1190.558855</c:v>
                </c:pt>
                <c:pt idx="4980">
                  <c:v>1190.798599</c:v>
                </c:pt>
                <c:pt idx="4981">
                  <c:v>1191.037313</c:v>
                </c:pt>
                <c:pt idx="4982">
                  <c:v>1191.2768160000001</c:v>
                </c:pt>
                <c:pt idx="4983">
                  <c:v>1191.515367</c:v>
                </c:pt>
                <c:pt idx="4984">
                  <c:v>1191.7540039999999</c:v>
                </c:pt>
                <c:pt idx="4985">
                  <c:v>1191.995551</c:v>
                </c:pt>
                <c:pt idx="4986">
                  <c:v>1192.2363519999999</c:v>
                </c:pt>
                <c:pt idx="4987">
                  <c:v>1192.477754</c:v>
                </c:pt>
                <c:pt idx="4988">
                  <c:v>1192.7163909999999</c:v>
                </c:pt>
                <c:pt idx="4989">
                  <c:v>1192.957854</c:v>
                </c:pt>
                <c:pt idx="4990">
                  <c:v>1193.197625</c:v>
                </c:pt>
                <c:pt idx="4991">
                  <c:v>1193.438795</c:v>
                </c:pt>
                <c:pt idx="4992">
                  <c:v>1193.668095</c:v>
                </c:pt>
                <c:pt idx="4993">
                  <c:v>1193.9098260000001</c:v>
                </c:pt>
                <c:pt idx="4994">
                  <c:v>1194.1504190000001</c:v>
                </c:pt>
                <c:pt idx="4995">
                  <c:v>1194.393538</c:v>
                </c:pt>
                <c:pt idx="4996">
                  <c:v>1194.62565</c:v>
                </c:pt>
                <c:pt idx="4997">
                  <c:v>1194.866352</c:v>
                </c:pt>
                <c:pt idx="4998">
                  <c:v>1195.107109</c:v>
                </c:pt>
                <c:pt idx="4999">
                  <c:v>1195.349275</c:v>
                </c:pt>
                <c:pt idx="5000">
                  <c:v>1195.5907099999999</c:v>
                </c:pt>
                <c:pt idx="5001">
                  <c:v>1195.829221</c:v>
                </c:pt>
                <c:pt idx="5002">
                  <c:v>1196.068902</c:v>
                </c:pt>
                <c:pt idx="5003">
                  <c:v>1196.3091039999999</c:v>
                </c:pt>
                <c:pt idx="5004">
                  <c:v>1196.5485699999999</c:v>
                </c:pt>
                <c:pt idx="5005">
                  <c:v>1196.7786100000001</c:v>
                </c:pt>
                <c:pt idx="5006">
                  <c:v>1197.018609</c:v>
                </c:pt>
                <c:pt idx="5007">
                  <c:v>1197.2572990000001</c:v>
                </c:pt>
                <c:pt idx="5008">
                  <c:v>1197.500931</c:v>
                </c:pt>
                <c:pt idx="5009">
                  <c:v>1197.741407</c:v>
                </c:pt>
                <c:pt idx="5010">
                  <c:v>1197.982974</c:v>
                </c:pt>
                <c:pt idx="5011">
                  <c:v>1198.222291</c:v>
                </c:pt>
                <c:pt idx="5012">
                  <c:v>1198.452595</c:v>
                </c:pt>
                <c:pt idx="5013">
                  <c:v>1198.6931549999999</c:v>
                </c:pt>
                <c:pt idx="5014">
                  <c:v>1198.934068</c:v>
                </c:pt>
                <c:pt idx="5015">
                  <c:v>1199.175765</c:v>
                </c:pt>
                <c:pt idx="5016">
                  <c:v>1199.4155579999999</c:v>
                </c:pt>
                <c:pt idx="5017">
                  <c:v>1199.656917</c:v>
                </c:pt>
                <c:pt idx="5018">
                  <c:v>1199.8967319999999</c:v>
                </c:pt>
                <c:pt idx="5019">
                  <c:v>1200.134438</c:v>
                </c:pt>
                <c:pt idx="5020">
                  <c:v>1200.375679</c:v>
                </c:pt>
                <c:pt idx="5021">
                  <c:v>1200.6147880000001</c:v>
                </c:pt>
                <c:pt idx="5022">
                  <c:v>1200.853339</c:v>
                </c:pt>
                <c:pt idx="5023">
                  <c:v>1201.0947140000001</c:v>
                </c:pt>
                <c:pt idx="5024">
                  <c:v>1201.335879</c:v>
                </c:pt>
                <c:pt idx="5025">
                  <c:v>1201.574159</c:v>
                </c:pt>
                <c:pt idx="5026">
                  <c:v>1201.8032900000001</c:v>
                </c:pt>
                <c:pt idx="5027">
                  <c:v>1202.047282</c:v>
                </c:pt>
                <c:pt idx="5028">
                  <c:v>1202.2910959999999</c:v>
                </c:pt>
                <c:pt idx="5029">
                  <c:v>1202.5228420000001</c:v>
                </c:pt>
                <c:pt idx="5030">
                  <c:v>1202.762555</c:v>
                </c:pt>
                <c:pt idx="5031">
                  <c:v>1203.0030360000001</c:v>
                </c:pt>
                <c:pt idx="5032">
                  <c:v>1203.243232</c:v>
                </c:pt>
                <c:pt idx="5033">
                  <c:v>1203.4834000000001</c:v>
                </c:pt>
                <c:pt idx="5034">
                  <c:v>1203.7253069999999</c:v>
                </c:pt>
                <c:pt idx="5035">
                  <c:v>1203.956062</c:v>
                </c:pt>
                <c:pt idx="5036">
                  <c:v>1204.1977059999999</c:v>
                </c:pt>
                <c:pt idx="5037">
                  <c:v>1204.438983</c:v>
                </c:pt>
                <c:pt idx="5038">
                  <c:v>1204.6781490000001</c:v>
                </c:pt>
                <c:pt idx="5039">
                  <c:v>1204.9184279999999</c:v>
                </c:pt>
                <c:pt idx="5040">
                  <c:v>1205.1598690000001</c:v>
                </c:pt>
                <c:pt idx="5041">
                  <c:v>1205.389705</c:v>
                </c:pt>
                <c:pt idx="5042">
                  <c:v>1205.628393</c:v>
                </c:pt>
                <c:pt idx="5043">
                  <c:v>1205.87816</c:v>
                </c:pt>
                <c:pt idx="5044">
                  <c:v>1206.1176849999999</c:v>
                </c:pt>
                <c:pt idx="5045">
                  <c:v>1206.3568029999999</c:v>
                </c:pt>
                <c:pt idx="5046">
                  <c:v>1206.5951580000001</c:v>
                </c:pt>
                <c:pt idx="5047">
                  <c:v>1206.826863</c:v>
                </c:pt>
                <c:pt idx="5048">
                  <c:v>1207.06854</c:v>
                </c:pt>
                <c:pt idx="5049">
                  <c:v>1207.31158</c:v>
                </c:pt>
                <c:pt idx="5050">
                  <c:v>1207.5529160000001</c:v>
                </c:pt>
                <c:pt idx="5051">
                  <c:v>1207.7930570000001</c:v>
                </c:pt>
                <c:pt idx="5052">
                  <c:v>1208.022336</c:v>
                </c:pt>
                <c:pt idx="5053">
                  <c:v>1208.2636170000001</c:v>
                </c:pt>
                <c:pt idx="5054">
                  <c:v>1208.50433</c:v>
                </c:pt>
                <c:pt idx="5055">
                  <c:v>1208.745813</c:v>
                </c:pt>
                <c:pt idx="5056">
                  <c:v>1208.985619</c:v>
                </c:pt>
                <c:pt idx="5057">
                  <c:v>1209.226019</c:v>
                </c:pt>
                <c:pt idx="5058">
                  <c:v>1209.4675890000001</c:v>
                </c:pt>
                <c:pt idx="5059">
                  <c:v>1209.7088879999999</c:v>
                </c:pt>
                <c:pt idx="5060">
                  <c:v>1209.9486589999999</c:v>
                </c:pt>
                <c:pt idx="5061">
                  <c:v>1210.1787939999999</c:v>
                </c:pt>
                <c:pt idx="5062">
                  <c:v>1210.4187079999999</c:v>
                </c:pt>
                <c:pt idx="5063">
                  <c:v>1210.65904</c:v>
                </c:pt>
                <c:pt idx="5064">
                  <c:v>1210.90256</c:v>
                </c:pt>
                <c:pt idx="5065">
                  <c:v>1211.140048</c:v>
                </c:pt>
                <c:pt idx="5066">
                  <c:v>1211.381142</c:v>
                </c:pt>
                <c:pt idx="5067">
                  <c:v>1211.6198099999999</c:v>
                </c:pt>
                <c:pt idx="5068">
                  <c:v>1211.857426</c:v>
                </c:pt>
                <c:pt idx="5069">
                  <c:v>1212.095063</c:v>
                </c:pt>
                <c:pt idx="5070">
                  <c:v>1212.3342070000001</c:v>
                </c:pt>
                <c:pt idx="5071">
                  <c:v>1212.5733459999999</c:v>
                </c:pt>
                <c:pt idx="5072">
                  <c:v>1212.811023</c:v>
                </c:pt>
                <c:pt idx="5073">
                  <c:v>1213.0516110000001</c:v>
                </c:pt>
                <c:pt idx="5074">
                  <c:v>1213.289039</c:v>
                </c:pt>
                <c:pt idx="5075">
                  <c:v>1213.528317</c:v>
                </c:pt>
                <c:pt idx="5076">
                  <c:v>1213.768883</c:v>
                </c:pt>
                <c:pt idx="5077">
                  <c:v>1214.008413</c:v>
                </c:pt>
                <c:pt idx="5078">
                  <c:v>1214.248746</c:v>
                </c:pt>
                <c:pt idx="5079">
                  <c:v>1214.486347</c:v>
                </c:pt>
                <c:pt idx="5080">
                  <c:v>1214.726917</c:v>
                </c:pt>
                <c:pt idx="5081">
                  <c:v>1214.965567</c:v>
                </c:pt>
                <c:pt idx="5082">
                  <c:v>1215.2050899999999</c:v>
                </c:pt>
                <c:pt idx="5083">
                  <c:v>1215.446244</c:v>
                </c:pt>
                <c:pt idx="5084">
                  <c:v>1215.687224</c:v>
                </c:pt>
                <c:pt idx="5085">
                  <c:v>1215.917058</c:v>
                </c:pt>
                <c:pt idx="5086">
                  <c:v>1216.1595339999999</c:v>
                </c:pt>
                <c:pt idx="5087">
                  <c:v>1216.4002599999999</c:v>
                </c:pt>
                <c:pt idx="5088">
                  <c:v>1216.6392619999999</c:v>
                </c:pt>
                <c:pt idx="5089">
                  <c:v>1216.8809570000001</c:v>
                </c:pt>
                <c:pt idx="5090">
                  <c:v>1217.1191180000001</c:v>
                </c:pt>
                <c:pt idx="5091">
                  <c:v>1217.3581489999999</c:v>
                </c:pt>
                <c:pt idx="5092">
                  <c:v>1217.5973469999999</c:v>
                </c:pt>
                <c:pt idx="5093">
                  <c:v>1217.836438</c:v>
                </c:pt>
                <c:pt idx="5094">
                  <c:v>1218.0768109999999</c:v>
                </c:pt>
                <c:pt idx="5095">
                  <c:v>1218.316906</c:v>
                </c:pt>
                <c:pt idx="5096">
                  <c:v>1218.545032</c:v>
                </c:pt>
                <c:pt idx="5097">
                  <c:v>1218.7843909999999</c:v>
                </c:pt>
                <c:pt idx="5098">
                  <c:v>1219.033357</c:v>
                </c:pt>
                <c:pt idx="5099">
                  <c:v>1219.270372</c:v>
                </c:pt>
                <c:pt idx="5100">
                  <c:v>1219.5086550000001</c:v>
                </c:pt>
                <c:pt idx="5101">
                  <c:v>1219.7468940000001</c:v>
                </c:pt>
                <c:pt idx="5102">
                  <c:v>1219.9856159999999</c:v>
                </c:pt>
                <c:pt idx="5103">
                  <c:v>1220.2231589999999</c:v>
                </c:pt>
                <c:pt idx="5104">
                  <c:v>1220.465651</c:v>
                </c:pt>
                <c:pt idx="5105">
                  <c:v>1220.7033510000001</c:v>
                </c:pt>
                <c:pt idx="5106">
                  <c:v>1220.9431179999999</c:v>
                </c:pt>
                <c:pt idx="5107">
                  <c:v>1221.183698</c:v>
                </c:pt>
                <c:pt idx="5108">
                  <c:v>1221.422634</c:v>
                </c:pt>
                <c:pt idx="5109">
                  <c:v>1221.6602310000001</c:v>
                </c:pt>
                <c:pt idx="5110">
                  <c:v>1221.900924</c:v>
                </c:pt>
                <c:pt idx="5111">
                  <c:v>1222.1395540000001</c:v>
                </c:pt>
                <c:pt idx="5112">
                  <c:v>1222.3771119999999</c:v>
                </c:pt>
                <c:pt idx="5113">
                  <c:v>1222.6157109999999</c:v>
                </c:pt>
                <c:pt idx="5114">
                  <c:v>1222.854636</c:v>
                </c:pt>
                <c:pt idx="5115">
                  <c:v>1223.092355</c:v>
                </c:pt>
                <c:pt idx="5116">
                  <c:v>1223.332058</c:v>
                </c:pt>
                <c:pt idx="5117">
                  <c:v>1223.5727220000001</c:v>
                </c:pt>
                <c:pt idx="5118">
                  <c:v>1223.8123539999999</c:v>
                </c:pt>
                <c:pt idx="5119">
                  <c:v>1224.052109</c:v>
                </c:pt>
                <c:pt idx="5120">
                  <c:v>1224.2907680000001</c:v>
                </c:pt>
                <c:pt idx="5121">
                  <c:v>1224.530291</c:v>
                </c:pt>
                <c:pt idx="5122">
                  <c:v>1224.7708929999999</c:v>
                </c:pt>
                <c:pt idx="5123">
                  <c:v>1225.0104240000001</c:v>
                </c:pt>
                <c:pt idx="5124">
                  <c:v>1225.2507390000001</c:v>
                </c:pt>
                <c:pt idx="5125">
                  <c:v>1225.4901709999999</c:v>
                </c:pt>
                <c:pt idx="5126">
                  <c:v>1225.7308089999999</c:v>
                </c:pt>
                <c:pt idx="5127">
                  <c:v>1225.969644</c:v>
                </c:pt>
                <c:pt idx="5128">
                  <c:v>1226.2085589999999</c:v>
                </c:pt>
                <c:pt idx="5129">
                  <c:v>1226.4481149999999</c:v>
                </c:pt>
                <c:pt idx="5130">
                  <c:v>1226.6886999999999</c:v>
                </c:pt>
                <c:pt idx="5131">
                  <c:v>1226.928265</c:v>
                </c:pt>
                <c:pt idx="5132">
                  <c:v>1227.16885</c:v>
                </c:pt>
                <c:pt idx="5133">
                  <c:v>1227.4076439999999</c:v>
                </c:pt>
                <c:pt idx="5134">
                  <c:v>1227.645262</c:v>
                </c:pt>
                <c:pt idx="5135">
                  <c:v>1227.8863899999999</c:v>
                </c:pt>
                <c:pt idx="5136">
                  <c:v>1228.1260480000001</c:v>
                </c:pt>
                <c:pt idx="5137">
                  <c:v>1228.3569110000001</c:v>
                </c:pt>
                <c:pt idx="5138">
                  <c:v>1228.597796</c:v>
                </c:pt>
                <c:pt idx="5139">
                  <c:v>1228.8367009999999</c:v>
                </c:pt>
                <c:pt idx="5140">
                  <c:v>1229.0758760000001</c:v>
                </c:pt>
                <c:pt idx="5141">
                  <c:v>1229.315417</c:v>
                </c:pt>
                <c:pt idx="5142">
                  <c:v>1229.555106</c:v>
                </c:pt>
                <c:pt idx="5143">
                  <c:v>1229.796386</c:v>
                </c:pt>
                <c:pt idx="5144">
                  <c:v>1230.034324</c:v>
                </c:pt>
                <c:pt idx="5145">
                  <c:v>1230.2719999999999</c:v>
                </c:pt>
                <c:pt idx="5146">
                  <c:v>1230.510908</c:v>
                </c:pt>
                <c:pt idx="5147">
                  <c:v>1230.751565</c:v>
                </c:pt>
                <c:pt idx="5148">
                  <c:v>1230.991448</c:v>
                </c:pt>
                <c:pt idx="5149">
                  <c:v>1231.2310950000001</c:v>
                </c:pt>
                <c:pt idx="5150">
                  <c:v>1231.471693</c:v>
                </c:pt>
                <c:pt idx="5151">
                  <c:v>1231.709288</c:v>
                </c:pt>
                <c:pt idx="5152">
                  <c:v>1231.949126</c:v>
                </c:pt>
                <c:pt idx="5153">
                  <c:v>1232.189887</c:v>
                </c:pt>
                <c:pt idx="5154">
                  <c:v>1232.4288100000001</c:v>
                </c:pt>
                <c:pt idx="5155">
                  <c:v>1232.66823</c:v>
                </c:pt>
                <c:pt idx="5156">
                  <c:v>1232.9089980000001</c:v>
                </c:pt>
                <c:pt idx="5157">
                  <c:v>1233.1474370000001</c:v>
                </c:pt>
                <c:pt idx="5158">
                  <c:v>1233.3870569999999</c:v>
                </c:pt>
                <c:pt idx="5159">
                  <c:v>1233.6275989999999</c:v>
                </c:pt>
                <c:pt idx="5160">
                  <c:v>1233.865354</c:v>
                </c:pt>
                <c:pt idx="5161">
                  <c:v>1234.1050230000001</c:v>
                </c:pt>
                <c:pt idx="5162">
                  <c:v>1234.3332740000001</c:v>
                </c:pt>
                <c:pt idx="5163">
                  <c:v>1234.575902</c:v>
                </c:pt>
                <c:pt idx="5164">
                  <c:v>1234.8167780000001</c:v>
                </c:pt>
                <c:pt idx="5165">
                  <c:v>1235.0575779999999</c:v>
                </c:pt>
                <c:pt idx="5166">
                  <c:v>1235.297176</c:v>
                </c:pt>
                <c:pt idx="5167">
                  <c:v>1235.537781</c:v>
                </c:pt>
                <c:pt idx="5168">
                  <c:v>1235.777302</c:v>
                </c:pt>
                <c:pt idx="5169">
                  <c:v>1236.0197250000001</c:v>
                </c:pt>
                <c:pt idx="5170">
                  <c:v>1236.248022</c:v>
                </c:pt>
                <c:pt idx="5171">
                  <c:v>1236.4888539999999</c:v>
                </c:pt>
                <c:pt idx="5172">
                  <c:v>1236.7296490000001</c:v>
                </c:pt>
                <c:pt idx="5173">
                  <c:v>1236.9694039999999</c:v>
                </c:pt>
                <c:pt idx="5174">
                  <c:v>1237.2092459999999</c:v>
                </c:pt>
                <c:pt idx="5175">
                  <c:v>1237.447001</c:v>
                </c:pt>
                <c:pt idx="5176">
                  <c:v>1237.6877019999999</c:v>
                </c:pt>
                <c:pt idx="5177">
                  <c:v>1237.92668</c:v>
                </c:pt>
                <c:pt idx="5178">
                  <c:v>1238.1663860000001</c:v>
                </c:pt>
                <c:pt idx="5179">
                  <c:v>1238.4061139999999</c:v>
                </c:pt>
                <c:pt idx="5180">
                  <c:v>1238.6468600000001</c:v>
                </c:pt>
                <c:pt idx="5181">
                  <c:v>1238.886422</c:v>
                </c:pt>
                <c:pt idx="5182">
                  <c:v>1239.126141</c:v>
                </c:pt>
                <c:pt idx="5183">
                  <c:v>1239.3666900000001</c:v>
                </c:pt>
                <c:pt idx="5184">
                  <c:v>1239.6062589999999</c:v>
                </c:pt>
                <c:pt idx="5185">
                  <c:v>1239.844791</c:v>
                </c:pt>
                <c:pt idx="5186">
                  <c:v>1240.0843589999999</c:v>
                </c:pt>
                <c:pt idx="5187">
                  <c:v>1240.3248940000001</c:v>
                </c:pt>
                <c:pt idx="5188">
                  <c:v>1240.563756</c:v>
                </c:pt>
                <c:pt idx="5189">
                  <c:v>1240.801258</c:v>
                </c:pt>
                <c:pt idx="5190">
                  <c:v>1241.0390299999999</c:v>
                </c:pt>
                <c:pt idx="5191">
                  <c:v>1241.2781809999999</c:v>
                </c:pt>
                <c:pt idx="5192">
                  <c:v>1241.5186430000001</c:v>
                </c:pt>
                <c:pt idx="5193">
                  <c:v>1241.7581459999999</c:v>
                </c:pt>
                <c:pt idx="5194">
                  <c:v>1241.9989459999999</c:v>
                </c:pt>
                <c:pt idx="5195">
                  <c:v>1242.2386100000001</c:v>
                </c:pt>
                <c:pt idx="5196">
                  <c:v>1242.4762390000001</c:v>
                </c:pt>
                <c:pt idx="5197">
                  <c:v>1242.7166890000001</c:v>
                </c:pt>
                <c:pt idx="5198">
                  <c:v>1242.9555849999999</c:v>
                </c:pt>
                <c:pt idx="5199">
                  <c:v>1243.1951200000001</c:v>
                </c:pt>
                <c:pt idx="5200">
                  <c:v>1243.4355270000001</c:v>
                </c:pt>
                <c:pt idx="5201">
                  <c:v>1243.6654430000001</c:v>
                </c:pt>
                <c:pt idx="5202">
                  <c:v>1243.905276</c:v>
                </c:pt>
                <c:pt idx="5203">
                  <c:v>1244.1477199999999</c:v>
                </c:pt>
                <c:pt idx="5204">
                  <c:v>1244.386847</c:v>
                </c:pt>
                <c:pt idx="5205">
                  <c:v>1244.6264450000001</c:v>
                </c:pt>
                <c:pt idx="5206">
                  <c:v>1244.864243</c:v>
                </c:pt>
                <c:pt idx="5207">
                  <c:v>1245.1067439999999</c:v>
                </c:pt>
                <c:pt idx="5208">
                  <c:v>1245.3455530000001</c:v>
                </c:pt>
                <c:pt idx="5209">
                  <c:v>1245.5850190000001</c:v>
                </c:pt>
                <c:pt idx="5210">
                  <c:v>1245.8256919999999</c:v>
                </c:pt>
                <c:pt idx="5211">
                  <c:v>1246.0645629999999</c:v>
                </c:pt>
                <c:pt idx="5212">
                  <c:v>1246.3041250000001</c:v>
                </c:pt>
                <c:pt idx="5213">
                  <c:v>1246.552036</c:v>
                </c:pt>
                <c:pt idx="5214">
                  <c:v>1246.792706</c:v>
                </c:pt>
                <c:pt idx="5215">
                  <c:v>1247.0317190000001</c:v>
                </c:pt>
                <c:pt idx="5216">
                  <c:v>1247.2713670000001</c:v>
                </c:pt>
                <c:pt idx="5217">
                  <c:v>1247.5091520000001</c:v>
                </c:pt>
                <c:pt idx="5218">
                  <c:v>1247.747955</c:v>
                </c:pt>
                <c:pt idx="5219">
                  <c:v>1247.9969040000001</c:v>
                </c:pt>
                <c:pt idx="5220">
                  <c:v>1248.235596</c:v>
                </c:pt>
                <c:pt idx="5221">
                  <c:v>1248.473076</c:v>
                </c:pt>
                <c:pt idx="5222">
                  <c:v>1248.7116570000001</c:v>
                </c:pt>
                <c:pt idx="5223">
                  <c:v>1248.949243</c:v>
                </c:pt>
                <c:pt idx="5224">
                  <c:v>1249.1872969999999</c:v>
                </c:pt>
                <c:pt idx="5225">
                  <c:v>1249.4298220000001</c:v>
                </c:pt>
                <c:pt idx="5226">
                  <c:v>1249.6706380000001</c:v>
                </c:pt>
                <c:pt idx="5227">
                  <c:v>1249.9102069999999</c:v>
                </c:pt>
                <c:pt idx="5228">
                  <c:v>1250.1509249999999</c:v>
                </c:pt>
                <c:pt idx="5229">
                  <c:v>1250.3791249999999</c:v>
                </c:pt>
                <c:pt idx="5230">
                  <c:v>1250.6198890000001</c:v>
                </c:pt>
                <c:pt idx="5231">
                  <c:v>1250.8606569999999</c:v>
                </c:pt>
                <c:pt idx="5232">
                  <c:v>1251.0998830000001</c:v>
                </c:pt>
                <c:pt idx="5233">
                  <c:v>1251.3387479999999</c:v>
                </c:pt>
                <c:pt idx="5234">
                  <c:v>1251.577761</c:v>
                </c:pt>
                <c:pt idx="5235">
                  <c:v>1251.804729</c:v>
                </c:pt>
                <c:pt idx="5236">
                  <c:v>1252.0436560000001</c:v>
                </c:pt>
                <c:pt idx="5237">
                  <c:v>1252.2812260000001</c:v>
                </c:pt>
                <c:pt idx="5238">
                  <c:v>1252.521866</c:v>
                </c:pt>
                <c:pt idx="5239">
                  <c:v>1252.761309</c:v>
                </c:pt>
                <c:pt idx="5240">
                  <c:v>1253.001833</c:v>
                </c:pt>
                <c:pt idx="5241">
                  <c:v>1253.241966</c:v>
                </c:pt>
                <c:pt idx="5242">
                  <c:v>1253.48028</c:v>
                </c:pt>
                <c:pt idx="5243">
                  <c:v>1253.72317</c:v>
                </c:pt>
                <c:pt idx="5244">
                  <c:v>1253.9532360000001</c:v>
                </c:pt>
                <c:pt idx="5245">
                  <c:v>1254.19379</c:v>
                </c:pt>
                <c:pt idx="5246">
                  <c:v>1254.433192</c:v>
                </c:pt>
                <c:pt idx="5247">
                  <c:v>1254.672388</c:v>
                </c:pt>
                <c:pt idx="5248">
                  <c:v>1254.9100860000001</c:v>
                </c:pt>
                <c:pt idx="5249">
                  <c:v>1255.159737</c:v>
                </c:pt>
                <c:pt idx="5250">
                  <c:v>1255.397919</c:v>
                </c:pt>
                <c:pt idx="5251">
                  <c:v>1255.6352360000001</c:v>
                </c:pt>
                <c:pt idx="5252">
                  <c:v>1255.8738069999999</c:v>
                </c:pt>
                <c:pt idx="5253">
                  <c:v>1256.111189</c:v>
                </c:pt>
                <c:pt idx="5254">
                  <c:v>1256.3498259999999</c:v>
                </c:pt>
                <c:pt idx="5255">
                  <c:v>1256.5899320000001</c:v>
                </c:pt>
                <c:pt idx="5256">
                  <c:v>1256.831541</c:v>
                </c:pt>
                <c:pt idx="5257">
                  <c:v>1257.071596</c:v>
                </c:pt>
                <c:pt idx="5258">
                  <c:v>1257.3120180000001</c:v>
                </c:pt>
                <c:pt idx="5259">
                  <c:v>1257.552169</c:v>
                </c:pt>
                <c:pt idx="5260">
                  <c:v>1257.7813329999999</c:v>
                </c:pt>
                <c:pt idx="5261">
                  <c:v>1258.022158</c:v>
                </c:pt>
                <c:pt idx="5262">
                  <c:v>1258.263596</c:v>
                </c:pt>
                <c:pt idx="5263">
                  <c:v>1258.504874</c:v>
                </c:pt>
                <c:pt idx="5264">
                  <c:v>1258.745355</c:v>
                </c:pt>
                <c:pt idx="5265">
                  <c:v>1258.986711</c:v>
                </c:pt>
                <c:pt idx="5266">
                  <c:v>1259.2253559999999</c:v>
                </c:pt>
                <c:pt idx="5267">
                  <c:v>1259.466588</c:v>
                </c:pt>
                <c:pt idx="5268">
                  <c:v>1259.7059180000001</c:v>
                </c:pt>
                <c:pt idx="5269">
                  <c:v>1259.935005</c:v>
                </c:pt>
                <c:pt idx="5270">
                  <c:v>1260.174898</c:v>
                </c:pt>
                <c:pt idx="5271">
                  <c:v>1260.4146949999999</c:v>
                </c:pt>
                <c:pt idx="5272">
                  <c:v>1260.6545530000001</c:v>
                </c:pt>
                <c:pt idx="5273">
                  <c:v>1260.893311</c:v>
                </c:pt>
                <c:pt idx="5274">
                  <c:v>1261.134245</c:v>
                </c:pt>
                <c:pt idx="5275">
                  <c:v>1261.3739069999999</c:v>
                </c:pt>
                <c:pt idx="5276">
                  <c:v>1261.615605</c:v>
                </c:pt>
                <c:pt idx="5277">
                  <c:v>1261.8560640000001</c:v>
                </c:pt>
                <c:pt idx="5278">
                  <c:v>1262.0959580000001</c:v>
                </c:pt>
                <c:pt idx="5279">
                  <c:v>1262.333441</c:v>
                </c:pt>
                <c:pt idx="5280">
                  <c:v>1262.5729349999999</c:v>
                </c:pt>
                <c:pt idx="5281">
                  <c:v>1262.8131390000001</c:v>
                </c:pt>
                <c:pt idx="5282">
                  <c:v>1263.053359</c:v>
                </c:pt>
                <c:pt idx="5283">
                  <c:v>1263.293989</c:v>
                </c:pt>
                <c:pt idx="5284">
                  <c:v>1263.5322160000001</c:v>
                </c:pt>
                <c:pt idx="5285">
                  <c:v>1263.7612799999999</c:v>
                </c:pt>
                <c:pt idx="5286">
                  <c:v>1264.0020340000001</c:v>
                </c:pt>
                <c:pt idx="5287">
                  <c:v>1264.242168</c:v>
                </c:pt>
                <c:pt idx="5288">
                  <c:v>1264.4810279999999</c:v>
                </c:pt>
                <c:pt idx="5289">
                  <c:v>1264.7225410000001</c:v>
                </c:pt>
                <c:pt idx="5290">
                  <c:v>1264.9631059999999</c:v>
                </c:pt>
                <c:pt idx="5291">
                  <c:v>1265.2033260000001</c:v>
                </c:pt>
                <c:pt idx="5292">
                  <c:v>1265.4447479999999</c:v>
                </c:pt>
                <c:pt idx="5293">
                  <c:v>1265.6749580000001</c:v>
                </c:pt>
                <c:pt idx="5294">
                  <c:v>1265.9175909999999</c:v>
                </c:pt>
                <c:pt idx="5295">
                  <c:v>1266.1581630000001</c:v>
                </c:pt>
                <c:pt idx="5296">
                  <c:v>1266.4002869999999</c:v>
                </c:pt>
                <c:pt idx="5297">
                  <c:v>1266.633824</c:v>
                </c:pt>
                <c:pt idx="5298">
                  <c:v>1266.8743239999999</c:v>
                </c:pt>
                <c:pt idx="5299">
                  <c:v>1267.1183309999999</c:v>
                </c:pt>
                <c:pt idx="5300">
                  <c:v>1267.3485479999999</c:v>
                </c:pt>
                <c:pt idx="5301">
                  <c:v>1267.5917420000001</c:v>
                </c:pt>
                <c:pt idx="5302">
                  <c:v>1267.8322639999999</c:v>
                </c:pt>
                <c:pt idx="5303">
                  <c:v>1268.073844</c:v>
                </c:pt>
                <c:pt idx="5304">
                  <c:v>1268.314353</c:v>
                </c:pt>
                <c:pt idx="5305">
                  <c:v>1268.54456</c:v>
                </c:pt>
                <c:pt idx="5306">
                  <c:v>1268.785247</c:v>
                </c:pt>
                <c:pt idx="5307">
                  <c:v>1269.0267249999999</c:v>
                </c:pt>
                <c:pt idx="5308">
                  <c:v>1269.2679680000001</c:v>
                </c:pt>
                <c:pt idx="5309">
                  <c:v>1269.507376</c:v>
                </c:pt>
                <c:pt idx="5310">
                  <c:v>1269.7488860000001</c:v>
                </c:pt>
                <c:pt idx="5311">
                  <c:v>1269.988701</c:v>
                </c:pt>
                <c:pt idx="5312">
                  <c:v>1270.2286220000001</c:v>
                </c:pt>
                <c:pt idx="5313">
                  <c:v>1270.4699410000001</c:v>
                </c:pt>
                <c:pt idx="5314">
                  <c:v>1270.6981189999999</c:v>
                </c:pt>
                <c:pt idx="5315">
                  <c:v>1270.939887</c:v>
                </c:pt>
                <c:pt idx="5316">
                  <c:v>1271.1816980000001</c:v>
                </c:pt>
                <c:pt idx="5317">
                  <c:v>1271.4202359999999</c:v>
                </c:pt>
                <c:pt idx="5318">
                  <c:v>1271.6618289999999</c:v>
                </c:pt>
                <c:pt idx="5319">
                  <c:v>1271.9015919999999</c:v>
                </c:pt>
                <c:pt idx="5320">
                  <c:v>1272.142124</c:v>
                </c:pt>
                <c:pt idx="5321">
                  <c:v>1272.381613</c:v>
                </c:pt>
                <c:pt idx="5322">
                  <c:v>1272.6200739999999</c:v>
                </c:pt>
                <c:pt idx="5323">
                  <c:v>1272.8518650000001</c:v>
                </c:pt>
                <c:pt idx="5324">
                  <c:v>1273.0936389999999</c:v>
                </c:pt>
                <c:pt idx="5325">
                  <c:v>1273.332259</c:v>
                </c:pt>
                <c:pt idx="5326">
                  <c:v>1273.5710039999999</c:v>
                </c:pt>
                <c:pt idx="5327">
                  <c:v>1273.811387</c:v>
                </c:pt>
                <c:pt idx="5328">
                  <c:v>1274.0529039999999</c:v>
                </c:pt>
                <c:pt idx="5329">
                  <c:v>1274.2930960000001</c:v>
                </c:pt>
                <c:pt idx="5330">
                  <c:v>1274.531436</c:v>
                </c:pt>
                <c:pt idx="5331">
                  <c:v>1274.7707720000001</c:v>
                </c:pt>
                <c:pt idx="5332">
                  <c:v>1275.009421</c:v>
                </c:pt>
                <c:pt idx="5333">
                  <c:v>1275.24873</c:v>
                </c:pt>
                <c:pt idx="5334">
                  <c:v>1275.4872290000001</c:v>
                </c:pt>
                <c:pt idx="5335">
                  <c:v>1275.729274</c:v>
                </c:pt>
                <c:pt idx="5336">
                  <c:v>1275.9707920000001</c:v>
                </c:pt>
                <c:pt idx="5337">
                  <c:v>1276.209294</c:v>
                </c:pt>
                <c:pt idx="5338">
                  <c:v>1276.4384299999999</c:v>
                </c:pt>
                <c:pt idx="5339">
                  <c:v>1276.679828</c:v>
                </c:pt>
                <c:pt idx="5340">
                  <c:v>1276.919586</c:v>
                </c:pt>
                <c:pt idx="5341">
                  <c:v>1277.1609550000001</c:v>
                </c:pt>
                <c:pt idx="5342">
                  <c:v>1277.400308</c:v>
                </c:pt>
                <c:pt idx="5343">
                  <c:v>1277.641805</c:v>
                </c:pt>
                <c:pt idx="5344">
                  <c:v>1277.8815970000001</c:v>
                </c:pt>
                <c:pt idx="5345">
                  <c:v>1278.1220390000001</c:v>
                </c:pt>
                <c:pt idx="5346">
                  <c:v>1278.3623789999999</c:v>
                </c:pt>
                <c:pt idx="5347">
                  <c:v>1278.591273</c:v>
                </c:pt>
                <c:pt idx="5348">
                  <c:v>1278.8327919999999</c:v>
                </c:pt>
                <c:pt idx="5349">
                  <c:v>1279.0726010000001</c:v>
                </c:pt>
                <c:pt idx="5350">
                  <c:v>1279.313079</c:v>
                </c:pt>
                <c:pt idx="5351">
                  <c:v>1279.553353</c:v>
                </c:pt>
                <c:pt idx="5352">
                  <c:v>1279.794766</c:v>
                </c:pt>
                <c:pt idx="5353">
                  <c:v>1280.0332920000001</c:v>
                </c:pt>
                <c:pt idx="5354">
                  <c:v>1280.2745609999999</c:v>
                </c:pt>
                <c:pt idx="5355">
                  <c:v>1280.515719</c:v>
                </c:pt>
                <c:pt idx="5356">
                  <c:v>1280.7541100000001</c:v>
                </c:pt>
                <c:pt idx="5357">
                  <c:v>1280.983156</c:v>
                </c:pt>
                <c:pt idx="5358">
                  <c:v>1281.224931</c:v>
                </c:pt>
                <c:pt idx="5359">
                  <c:v>1281.4647</c:v>
                </c:pt>
                <c:pt idx="5360">
                  <c:v>1281.704551</c:v>
                </c:pt>
                <c:pt idx="5361">
                  <c:v>1281.943141</c:v>
                </c:pt>
                <c:pt idx="5362">
                  <c:v>1282.1846230000001</c:v>
                </c:pt>
                <c:pt idx="5363">
                  <c:v>1282.4231380000001</c:v>
                </c:pt>
                <c:pt idx="5364">
                  <c:v>1282.6645430000001</c:v>
                </c:pt>
                <c:pt idx="5365">
                  <c:v>1282.905004</c:v>
                </c:pt>
                <c:pt idx="5366">
                  <c:v>1283.1465430000001</c:v>
                </c:pt>
                <c:pt idx="5367">
                  <c:v>1283.3877440000001</c:v>
                </c:pt>
                <c:pt idx="5368">
                  <c:v>1283.6261260000001</c:v>
                </c:pt>
                <c:pt idx="5369">
                  <c:v>1283.8644409999999</c:v>
                </c:pt>
                <c:pt idx="5370">
                  <c:v>1284.105894</c:v>
                </c:pt>
                <c:pt idx="5371">
                  <c:v>1284.3441029999999</c:v>
                </c:pt>
                <c:pt idx="5372">
                  <c:v>1284.5756650000001</c:v>
                </c:pt>
                <c:pt idx="5373">
                  <c:v>1284.8141559999999</c:v>
                </c:pt>
                <c:pt idx="5374">
                  <c:v>1285.0530060000001</c:v>
                </c:pt>
                <c:pt idx="5375">
                  <c:v>1285.2931229999999</c:v>
                </c:pt>
                <c:pt idx="5376">
                  <c:v>1285.5352399999999</c:v>
                </c:pt>
                <c:pt idx="5377">
                  <c:v>1285.7688539999999</c:v>
                </c:pt>
                <c:pt idx="5378">
                  <c:v>1286.0105799999999</c:v>
                </c:pt>
                <c:pt idx="5379">
                  <c:v>1286.2517720000001</c:v>
                </c:pt>
                <c:pt idx="5380">
                  <c:v>1286.490327</c:v>
                </c:pt>
                <c:pt idx="5381">
                  <c:v>1286.7335780000001</c:v>
                </c:pt>
                <c:pt idx="5382">
                  <c:v>1286.972278</c:v>
                </c:pt>
                <c:pt idx="5383">
                  <c:v>1287.213771</c:v>
                </c:pt>
                <c:pt idx="5384">
                  <c:v>1287.452205</c:v>
                </c:pt>
                <c:pt idx="5385">
                  <c:v>1287.6830460000001</c:v>
                </c:pt>
                <c:pt idx="5386">
                  <c:v>1287.9247909999999</c:v>
                </c:pt>
                <c:pt idx="5387">
                  <c:v>1288.1645450000001</c:v>
                </c:pt>
                <c:pt idx="5388">
                  <c:v>1288.4059299999999</c:v>
                </c:pt>
                <c:pt idx="5389">
                  <c:v>1288.6464510000001</c:v>
                </c:pt>
                <c:pt idx="5390">
                  <c:v>1288.8870939999999</c:v>
                </c:pt>
                <c:pt idx="5391">
                  <c:v>1289.1285909999999</c:v>
                </c:pt>
                <c:pt idx="5392">
                  <c:v>1289.3589119999999</c:v>
                </c:pt>
                <c:pt idx="5393">
                  <c:v>1289.598741</c:v>
                </c:pt>
                <c:pt idx="5394">
                  <c:v>1289.838602</c:v>
                </c:pt>
                <c:pt idx="5395">
                  <c:v>1290.0792710000001</c:v>
                </c:pt>
                <c:pt idx="5396">
                  <c:v>1290.320831</c:v>
                </c:pt>
                <c:pt idx="5397">
                  <c:v>1290.561213</c:v>
                </c:pt>
                <c:pt idx="5398">
                  <c:v>1290.8026</c:v>
                </c:pt>
                <c:pt idx="5399">
                  <c:v>1291.043154</c:v>
                </c:pt>
                <c:pt idx="5400">
                  <c:v>1291.2833619999999</c:v>
                </c:pt>
                <c:pt idx="5401">
                  <c:v>1291.512287</c:v>
                </c:pt>
                <c:pt idx="5402">
                  <c:v>1291.753839</c:v>
                </c:pt>
                <c:pt idx="5403">
                  <c:v>1291.994342</c:v>
                </c:pt>
                <c:pt idx="5404">
                  <c:v>1292.2350819999999</c:v>
                </c:pt>
                <c:pt idx="5405">
                  <c:v>1292.47657</c:v>
                </c:pt>
                <c:pt idx="5406">
                  <c:v>1292.717251</c:v>
                </c:pt>
                <c:pt idx="5407">
                  <c:v>1292.9463949999999</c:v>
                </c:pt>
                <c:pt idx="5408">
                  <c:v>1293.18904</c:v>
                </c:pt>
                <c:pt idx="5409">
                  <c:v>1293.431407</c:v>
                </c:pt>
                <c:pt idx="5410">
                  <c:v>1293.672879</c:v>
                </c:pt>
                <c:pt idx="5411">
                  <c:v>1293.9021560000001</c:v>
                </c:pt>
                <c:pt idx="5412">
                  <c:v>1294.1457439999999</c:v>
                </c:pt>
                <c:pt idx="5413">
                  <c:v>1294.3842749999999</c:v>
                </c:pt>
                <c:pt idx="5414">
                  <c:v>1294.6258130000001</c:v>
                </c:pt>
                <c:pt idx="5415">
                  <c:v>1294.8660649999999</c:v>
                </c:pt>
                <c:pt idx="5416">
                  <c:v>1295.1075539999999</c:v>
                </c:pt>
                <c:pt idx="5417">
                  <c:v>1295.3469219999999</c:v>
                </c:pt>
                <c:pt idx="5418">
                  <c:v>1295.586595</c:v>
                </c:pt>
                <c:pt idx="5419">
                  <c:v>1295.8251419999999</c:v>
                </c:pt>
                <c:pt idx="5420">
                  <c:v>1296.0648080000001</c:v>
                </c:pt>
                <c:pt idx="5421">
                  <c:v>1296.3021389999999</c:v>
                </c:pt>
                <c:pt idx="5422">
                  <c:v>1296.5408110000001</c:v>
                </c:pt>
                <c:pt idx="5423">
                  <c:v>1296.7790669999999</c:v>
                </c:pt>
                <c:pt idx="5424">
                  <c:v>1297.0193280000001</c:v>
                </c:pt>
                <c:pt idx="5425">
                  <c:v>1297.2591259999999</c:v>
                </c:pt>
                <c:pt idx="5426">
                  <c:v>1297.5010139999999</c:v>
                </c:pt>
                <c:pt idx="5427">
                  <c:v>1297.730896</c:v>
                </c:pt>
                <c:pt idx="5428">
                  <c:v>1297.9726450000001</c:v>
                </c:pt>
                <c:pt idx="5429">
                  <c:v>1298.2132349999999</c:v>
                </c:pt>
                <c:pt idx="5430">
                  <c:v>1298.4547070000001</c:v>
                </c:pt>
                <c:pt idx="5431">
                  <c:v>1298.6959079999999</c:v>
                </c:pt>
                <c:pt idx="5432">
                  <c:v>1298.936271</c:v>
                </c:pt>
                <c:pt idx="5433">
                  <c:v>1299.192875</c:v>
                </c:pt>
                <c:pt idx="5434">
                  <c:v>1299.4229949999999</c:v>
                </c:pt>
                <c:pt idx="5435">
                  <c:v>1299.662257</c:v>
                </c:pt>
                <c:pt idx="5436">
                  <c:v>1299.9039270000001</c:v>
                </c:pt>
                <c:pt idx="5437">
                  <c:v>1300.1443139999999</c:v>
                </c:pt>
                <c:pt idx="5438">
                  <c:v>1300.3839270000001</c:v>
                </c:pt>
                <c:pt idx="5439">
                  <c:v>1300.6241689999999</c:v>
                </c:pt>
                <c:pt idx="5440">
                  <c:v>1300.8637080000001</c:v>
                </c:pt>
                <c:pt idx="5441">
                  <c:v>1301.1041270000001</c:v>
                </c:pt>
                <c:pt idx="5442">
                  <c:v>1301.343781</c:v>
                </c:pt>
                <c:pt idx="5443">
                  <c:v>1301.582261</c:v>
                </c:pt>
                <c:pt idx="5444">
                  <c:v>1301.821764</c:v>
                </c:pt>
                <c:pt idx="5445">
                  <c:v>1302.060246</c:v>
                </c:pt>
                <c:pt idx="5446">
                  <c:v>1302.2997419999999</c:v>
                </c:pt>
                <c:pt idx="5447">
                  <c:v>1302.538219</c:v>
                </c:pt>
                <c:pt idx="5448">
                  <c:v>1302.7777369999999</c:v>
                </c:pt>
                <c:pt idx="5449">
                  <c:v>1303.0164010000001</c:v>
                </c:pt>
                <c:pt idx="5450">
                  <c:v>1303.257703</c:v>
                </c:pt>
                <c:pt idx="5451">
                  <c:v>1303.4960450000001</c:v>
                </c:pt>
                <c:pt idx="5452">
                  <c:v>1303.7279820000001</c:v>
                </c:pt>
                <c:pt idx="5453">
                  <c:v>1303.9674130000001</c:v>
                </c:pt>
                <c:pt idx="5454">
                  <c:v>1304.2063929999999</c:v>
                </c:pt>
                <c:pt idx="5455">
                  <c:v>1304.447058</c:v>
                </c:pt>
                <c:pt idx="5456">
                  <c:v>1304.6868239999999</c:v>
                </c:pt>
                <c:pt idx="5457">
                  <c:v>1304.926584</c:v>
                </c:pt>
                <c:pt idx="5458">
                  <c:v>1305.1652280000001</c:v>
                </c:pt>
                <c:pt idx="5459">
                  <c:v>1305.409414</c:v>
                </c:pt>
                <c:pt idx="5460">
                  <c:v>1305.6489120000001</c:v>
                </c:pt>
                <c:pt idx="5461">
                  <c:v>1305.8872630000001</c:v>
                </c:pt>
                <c:pt idx="5462">
                  <c:v>1306.1268749999999</c:v>
                </c:pt>
                <c:pt idx="5463">
                  <c:v>1306.365311</c:v>
                </c:pt>
                <c:pt idx="5464">
                  <c:v>1306.6066800000001</c:v>
                </c:pt>
                <c:pt idx="5465">
                  <c:v>1306.8450029999999</c:v>
                </c:pt>
                <c:pt idx="5466">
                  <c:v>1307.084636</c:v>
                </c:pt>
                <c:pt idx="5467">
                  <c:v>1307.3230610000001</c:v>
                </c:pt>
                <c:pt idx="5468">
                  <c:v>1307.5645489999999</c:v>
                </c:pt>
                <c:pt idx="5469">
                  <c:v>1307.794727</c:v>
                </c:pt>
                <c:pt idx="5470">
                  <c:v>1308.0341109999999</c:v>
                </c:pt>
                <c:pt idx="5471">
                  <c:v>1308.2731409999999</c:v>
                </c:pt>
                <c:pt idx="5472">
                  <c:v>1308.511888</c:v>
                </c:pt>
                <c:pt idx="5473">
                  <c:v>1308.761804</c:v>
                </c:pt>
                <c:pt idx="5474">
                  <c:v>1308.990785</c:v>
                </c:pt>
                <c:pt idx="5475">
                  <c:v>1309.240822</c:v>
                </c:pt>
                <c:pt idx="5476">
                  <c:v>1309.4782680000001</c:v>
                </c:pt>
                <c:pt idx="5477">
                  <c:v>1309.7167320000001</c:v>
                </c:pt>
                <c:pt idx="5478">
                  <c:v>1309.9556560000001</c:v>
                </c:pt>
                <c:pt idx="5479">
                  <c:v>1310.1932589999999</c:v>
                </c:pt>
                <c:pt idx="5480">
                  <c:v>1310.433728</c:v>
                </c:pt>
                <c:pt idx="5481">
                  <c:v>1310.6712769999999</c:v>
                </c:pt>
                <c:pt idx="5482">
                  <c:v>1310.909028</c:v>
                </c:pt>
                <c:pt idx="5483">
                  <c:v>1311.149586</c:v>
                </c:pt>
                <c:pt idx="5484">
                  <c:v>1311.387352</c:v>
                </c:pt>
                <c:pt idx="5485">
                  <c:v>1311.625912</c:v>
                </c:pt>
                <c:pt idx="5486">
                  <c:v>1311.8646180000001</c:v>
                </c:pt>
                <c:pt idx="5487">
                  <c:v>1312.103578</c:v>
                </c:pt>
                <c:pt idx="5488">
                  <c:v>1312.3413250000001</c:v>
                </c:pt>
                <c:pt idx="5489">
                  <c:v>1312.5843689999999</c:v>
                </c:pt>
                <c:pt idx="5490">
                  <c:v>1312.822842</c:v>
                </c:pt>
                <c:pt idx="5491">
                  <c:v>1313.0603269999999</c:v>
                </c:pt>
                <c:pt idx="5492">
                  <c:v>1313.299364</c:v>
                </c:pt>
                <c:pt idx="5493">
                  <c:v>1313.540174</c:v>
                </c:pt>
                <c:pt idx="5494">
                  <c:v>1313.7805900000001</c:v>
                </c:pt>
                <c:pt idx="5495">
                  <c:v>1314.020976</c:v>
                </c:pt>
                <c:pt idx="5496">
                  <c:v>1314.259955</c:v>
                </c:pt>
                <c:pt idx="5497">
                  <c:v>1314.4989189999999</c:v>
                </c:pt>
                <c:pt idx="5498">
                  <c:v>1314.7381820000001</c:v>
                </c:pt>
                <c:pt idx="5499">
                  <c:v>1314.9785959999999</c:v>
                </c:pt>
                <c:pt idx="5500">
                  <c:v>1315.2180169999999</c:v>
                </c:pt>
                <c:pt idx="5501">
                  <c:v>1315.4571659999999</c:v>
                </c:pt>
                <c:pt idx="5502">
                  <c:v>1315.6963679999999</c:v>
                </c:pt>
                <c:pt idx="5503">
                  <c:v>1315.936582</c:v>
                </c:pt>
                <c:pt idx="5504">
                  <c:v>1316.176952</c:v>
                </c:pt>
                <c:pt idx="5505">
                  <c:v>1316.4067150000001</c:v>
                </c:pt>
                <c:pt idx="5506">
                  <c:v>1316.646125</c:v>
                </c:pt>
                <c:pt idx="5507">
                  <c:v>1316.887197</c:v>
                </c:pt>
                <c:pt idx="5508">
                  <c:v>1317.127798</c:v>
                </c:pt>
                <c:pt idx="5509">
                  <c:v>1317.3671629999999</c:v>
                </c:pt>
                <c:pt idx="5510">
                  <c:v>1317.607567</c:v>
                </c:pt>
                <c:pt idx="5511">
                  <c:v>1317.8459580000001</c:v>
                </c:pt>
                <c:pt idx="5512">
                  <c:v>1318.083705</c:v>
                </c:pt>
                <c:pt idx="5513">
                  <c:v>1318.3212599999999</c:v>
                </c:pt>
                <c:pt idx="5514">
                  <c:v>1318.5599050000001</c:v>
                </c:pt>
                <c:pt idx="5515">
                  <c:v>1318.8005639999999</c:v>
                </c:pt>
                <c:pt idx="5516">
                  <c:v>1319.0404390000001</c:v>
                </c:pt>
                <c:pt idx="5517">
                  <c:v>1319.280898</c:v>
                </c:pt>
                <c:pt idx="5518">
                  <c:v>1319.521714</c:v>
                </c:pt>
                <c:pt idx="5519">
                  <c:v>1319.761221</c:v>
                </c:pt>
                <c:pt idx="5520">
                  <c:v>1320.001943</c:v>
                </c:pt>
                <c:pt idx="5521">
                  <c:v>1320.2400479999999</c:v>
                </c:pt>
                <c:pt idx="5522">
                  <c:v>1320.4793870000001</c:v>
                </c:pt>
                <c:pt idx="5523">
                  <c:v>1320.7204449999999</c:v>
                </c:pt>
                <c:pt idx="5524">
                  <c:v>1320.958185</c:v>
                </c:pt>
                <c:pt idx="5525">
                  <c:v>1321.1985729999999</c:v>
                </c:pt>
                <c:pt idx="5526">
                  <c:v>1321.4361899999999</c:v>
                </c:pt>
                <c:pt idx="5527">
                  <c:v>1321.674626</c:v>
                </c:pt>
                <c:pt idx="5528">
                  <c:v>1321.9124179999999</c:v>
                </c:pt>
                <c:pt idx="5529">
                  <c:v>1322.152139</c:v>
                </c:pt>
                <c:pt idx="5530">
                  <c:v>1322.392771</c:v>
                </c:pt>
                <c:pt idx="5531">
                  <c:v>1322.6323379999999</c:v>
                </c:pt>
                <c:pt idx="5532">
                  <c:v>1322.872744</c:v>
                </c:pt>
                <c:pt idx="5533">
                  <c:v>1323.1121579999999</c:v>
                </c:pt>
                <c:pt idx="5534">
                  <c:v>1323.3526959999999</c:v>
                </c:pt>
                <c:pt idx="5535">
                  <c:v>1323.5819550000001</c:v>
                </c:pt>
                <c:pt idx="5536">
                  <c:v>1323.830997</c:v>
                </c:pt>
                <c:pt idx="5537">
                  <c:v>1324.058176</c:v>
                </c:pt>
                <c:pt idx="5538">
                  <c:v>1324.3072480000001</c:v>
                </c:pt>
                <c:pt idx="5539">
                  <c:v>1324.5457060000001</c:v>
                </c:pt>
                <c:pt idx="5540">
                  <c:v>1324.783367</c:v>
                </c:pt>
                <c:pt idx="5541">
                  <c:v>1325.0210460000001</c:v>
                </c:pt>
                <c:pt idx="5542">
                  <c:v>1325.25973</c:v>
                </c:pt>
                <c:pt idx="5543">
                  <c:v>1325.4987209999999</c:v>
                </c:pt>
                <c:pt idx="5544">
                  <c:v>1325.73775</c:v>
                </c:pt>
                <c:pt idx="5545">
                  <c:v>1325.976649</c:v>
                </c:pt>
                <c:pt idx="5546">
                  <c:v>1326.2157979999999</c:v>
                </c:pt>
                <c:pt idx="5547">
                  <c:v>1326.454745</c:v>
                </c:pt>
                <c:pt idx="5548">
                  <c:v>1326.693847</c:v>
                </c:pt>
                <c:pt idx="5549">
                  <c:v>1326.932986</c:v>
                </c:pt>
                <c:pt idx="5550">
                  <c:v>1327.172037</c:v>
                </c:pt>
                <c:pt idx="5551">
                  <c:v>1327.4128129999999</c:v>
                </c:pt>
                <c:pt idx="5552">
                  <c:v>1327.651963</c:v>
                </c:pt>
                <c:pt idx="5553">
                  <c:v>1327.891672</c:v>
                </c:pt>
                <c:pt idx="5554">
                  <c:v>1328.130028</c:v>
                </c:pt>
                <c:pt idx="5555">
                  <c:v>1328.3709289999999</c:v>
                </c:pt>
                <c:pt idx="5556">
                  <c:v>1328.6117859999999</c:v>
                </c:pt>
                <c:pt idx="5557">
                  <c:v>1328.8513700000001</c:v>
                </c:pt>
                <c:pt idx="5558">
                  <c:v>1329.091105</c:v>
                </c:pt>
                <c:pt idx="5559">
                  <c:v>1329.3317030000001</c:v>
                </c:pt>
                <c:pt idx="5560">
                  <c:v>1329.5714519999999</c:v>
                </c:pt>
                <c:pt idx="5561">
                  <c:v>1329.8119670000001</c:v>
                </c:pt>
                <c:pt idx="5562">
                  <c:v>1330.0517560000001</c:v>
                </c:pt>
                <c:pt idx="5563">
                  <c:v>1330.280937</c:v>
                </c:pt>
                <c:pt idx="5564">
                  <c:v>1330.5301569999999</c:v>
                </c:pt>
                <c:pt idx="5565">
                  <c:v>1330.7582520000001</c:v>
                </c:pt>
                <c:pt idx="5566">
                  <c:v>1331.0073769999999</c:v>
                </c:pt>
                <c:pt idx="5567">
                  <c:v>1331.2475569999999</c:v>
                </c:pt>
                <c:pt idx="5568">
                  <c:v>1331.485259</c:v>
                </c:pt>
                <c:pt idx="5569">
                  <c:v>1331.723845</c:v>
                </c:pt>
                <c:pt idx="5570">
                  <c:v>1331.9628680000001</c:v>
                </c:pt>
                <c:pt idx="5571">
                  <c:v>1332.201834</c:v>
                </c:pt>
                <c:pt idx="5572">
                  <c:v>1332.4407200000001</c:v>
                </c:pt>
                <c:pt idx="5573">
                  <c:v>1332.680294</c:v>
                </c:pt>
                <c:pt idx="5574">
                  <c:v>1332.9182490000001</c:v>
                </c:pt>
                <c:pt idx="5575">
                  <c:v>1333.1606200000001</c:v>
                </c:pt>
                <c:pt idx="5576">
                  <c:v>1333.398197</c:v>
                </c:pt>
                <c:pt idx="5577">
                  <c:v>1333.6392880000001</c:v>
                </c:pt>
                <c:pt idx="5578">
                  <c:v>1333.8795640000001</c:v>
                </c:pt>
                <c:pt idx="5579">
                  <c:v>1334.111418</c:v>
                </c:pt>
                <c:pt idx="5580">
                  <c:v>1334.351232</c:v>
                </c:pt>
                <c:pt idx="5581">
                  <c:v>1334.5918340000001</c:v>
                </c:pt>
                <c:pt idx="5582">
                  <c:v>1334.832766</c:v>
                </c:pt>
                <c:pt idx="5583">
                  <c:v>1335.073703</c:v>
                </c:pt>
                <c:pt idx="5584">
                  <c:v>1335.3132619999999</c:v>
                </c:pt>
                <c:pt idx="5585">
                  <c:v>1335.5431530000001</c:v>
                </c:pt>
                <c:pt idx="5586">
                  <c:v>1335.793543</c:v>
                </c:pt>
                <c:pt idx="5587">
                  <c:v>1336.0312409999999</c:v>
                </c:pt>
                <c:pt idx="5588">
                  <c:v>1336.2698250000001</c:v>
                </c:pt>
                <c:pt idx="5589">
                  <c:v>1336.507349</c:v>
                </c:pt>
                <c:pt idx="5590">
                  <c:v>1336.7478120000001</c:v>
                </c:pt>
                <c:pt idx="5591">
                  <c:v>1336.9865930000001</c:v>
                </c:pt>
                <c:pt idx="5592">
                  <c:v>1337.2244479999999</c:v>
                </c:pt>
                <c:pt idx="5593">
                  <c:v>1337.4622460000001</c:v>
                </c:pt>
                <c:pt idx="5594">
                  <c:v>1337.702794</c:v>
                </c:pt>
                <c:pt idx="5595">
                  <c:v>1337.940417</c:v>
                </c:pt>
                <c:pt idx="5596">
                  <c:v>1338.1828760000001</c:v>
                </c:pt>
                <c:pt idx="5597">
                  <c:v>1338.4217550000001</c:v>
                </c:pt>
                <c:pt idx="5598">
                  <c:v>1338.6605979999999</c:v>
                </c:pt>
                <c:pt idx="5599">
                  <c:v>1338.899529</c:v>
                </c:pt>
                <c:pt idx="5600">
                  <c:v>1339.1385869999999</c:v>
                </c:pt>
                <c:pt idx="5601">
                  <c:v>1339.37636</c:v>
                </c:pt>
                <c:pt idx="5602">
                  <c:v>1339.6161380000001</c:v>
                </c:pt>
                <c:pt idx="5603">
                  <c:v>1339.856808</c:v>
                </c:pt>
                <c:pt idx="5604">
                  <c:v>1340.095994</c:v>
                </c:pt>
                <c:pt idx="5605">
                  <c:v>1340.335734</c:v>
                </c:pt>
                <c:pt idx="5606">
                  <c:v>1340.57485</c:v>
                </c:pt>
                <c:pt idx="5607">
                  <c:v>1340.813611</c:v>
                </c:pt>
                <c:pt idx="5608">
                  <c:v>1341.0514410000001</c:v>
                </c:pt>
                <c:pt idx="5609">
                  <c:v>1341.2935649999999</c:v>
                </c:pt>
                <c:pt idx="5610">
                  <c:v>1341.5330140000001</c:v>
                </c:pt>
                <c:pt idx="5611">
                  <c:v>1341.7722409999999</c:v>
                </c:pt>
                <c:pt idx="5612">
                  <c:v>1342.014729</c:v>
                </c:pt>
                <c:pt idx="5613">
                  <c:v>1342.2520950000001</c:v>
                </c:pt>
                <c:pt idx="5614">
                  <c:v>1342.4907049999999</c:v>
                </c:pt>
                <c:pt idx="5615">
                  <c:v>1342.7283500000001</c:v>
                </c:pt>
                <c:pt idx="5616">
                  <c:v>1342.9662209999999</c:v>
                </c:pt>
                <c:pt idx="5617">
                  <c:v>1343.2085520000001</c:v>
                </c:pt>
                <c:pt idx="5618">
                  <c:v>1343.446232</c:v>
                </c:pt>
                <c:pt idx="5619">
                  <c:v>1343.6848950000001</c:v>
                </c:pt>
                <c:pt idx="5620">
                  <c:v>1343.9238680000001</c:v>
                </c:pt>
                <c:pt idx="5621">
                  <c:v>1344.16273</c:v>
                </c:pt>
                <c:pt idx="5622">
                  <c:v>1344.4016819999999</c:v>
                </c:pt>
                <c:pt idx="5623">
                  <c:v>1344.6405569999999</c:v>
                </c:pt>
                <c:pt idx="5624">
                  <c:v>1344.879647</c:v>
                </c:pt>
                <c:pt idx="5625">
                  <c:v>1345.11868</c:v>
                </c:pt>
                <c:pt idx="5626">
                  <c:v>1345.368911</c:v>
                </c:pt>
                <c:pt idx="5627">
                  <c:v>1345.6063059999999</c:v>
                </c:pt>
                <c:pt idx="5628">
                  <c:v>1345.8448760000001</c:v>
                </c:pt>
                <c:pt idx="5629">
                  <c:v>1346.083539</c:v>
                </c:pt>
                <c:pt idx="5630">
                  <c:v>1346.3212430000001</c:v>
                </c:pt>
                <c:pt idx="5631">
                  <c:v>1346.559798</c:v>
                </c:pt>
                <c:pt idx="5632">
                  <c:v>1346.797354</c:v>
                </c:pt>
                <c:pt idx="5633">
                  <c:v>1347.039779</c:v>
                </c:pt>
                <c:pt idx="5634">
                  <c:v>1347.2793630000001</c:v>
                </c:pt>
                <c:pt idx="5635">
                  <c:v>1347.519867</c:v>
                </c:pt>
                <c:pt idx="5636">
                  <c:v>1347.760597</c:v>
                </c:pt>
                <c:pt idx="5637">
                  <c:v>1348.0001870000001</c:v>
                </c:pt>
                <c:pt idx="5638">
                  <c:v>1348.2309680000001</c:v>
                </c:pt>
                <c:pt idx="5639">
                  <c:v>1348.4725619999999</c:v>
                </c:pt>
                <c:pt idx="5640">
                  <c:v>1348.7121589999999</c:v>
                </c:pt>
                <c:pt idx="5641">
                  <c:v>1348.952828</c:v>
                </c:pt>
                <c:pt idx="5642">
                  <c:v>1349.19182</c:v>
                </c:pt>
                <c:pt idx="5643">
                  <c:v>1349.4305649999999</c:v>
                </c:pt>
                <c:pt idx="5644">
                  <c:v>1349.6701390000001</c:v>
                </c:pt>
                <c:pt idx="5645">
                  <c:v>1349.9080409999999</c:v>
                </c:pt>
                <c:pt idx="5646">
                  <c:v>1350.1460509999999</c:v>
                </c:pt>
                <c:pt idx="5647">
                  <c:v>1350.3849230000001</c:v>
                </c:pt>
                <c:pt idx="5648">
                  <c:v>1350.6258969999999</c:v>
                </c:pt>
                <c:pt idx="5649">
                  <c:v>1350.866573</c:v>
                </c:pt>
                <c:pt idx="5650">
                  <c:v>1351.1063099999999</c:v>
                </c:pt>
                <c:pt idx="5651">
                  <c:v>1351.346822</c:v>
                </c:pt>
                <c:pt idx="5652">
                  <c:v>1351.586364</c:v>
                </c:pt>
                <c:pt idx="5653">
                  <c:v>1351.824063</c:v>
                </c:pt>
                <c:pt idx="5654">
                  <c:v>1352.064981</c:v>
                </c:pt>
                <c:pt idx="5655">
                  <c:v>1352.305175</c:v>
                </c:pt>
                <c:pt idx="5656">
                  <c:v>1352.53655</c:v>
                </c:pt>
                <c:pt idx="5657">
                  <c:v>1352.7763030000001</c:v>
                </c:pt>
                <c:pt idx="5658">
                  <c:v>1353.0162089999999</c:v>
                </c:pt>
                <c:pt idx="5659">
                  <c:v>1353.2547380000001</c:v>
                </c:pt>
                <c:pt idx="5660">
                  <c:v>1353.4936150000001</c:v>
                </c:pt>
                <c:pt idx="5661">
                  <c:v>1353.733123</c:v>
                </c:pt>
                <c:pt idx="5662">
                  <c:v>1353.9739549999999</c:v>
                </c:pt>
                <c:pt idx="5663">
                  <c:v>1354.213598</c:v>
                </c:pt>
                <c:pt idx="5664">
                  <c:v>1354.4539930000001</c:v>
                </c:pt>
                <c:pt idx="5665">
                  <c:v>1354.69236</c:v>
                </c:pt>
                <c:pt idx="5666">
                  <c:v>1354.9329029999999</c:v>
                </c:pt>
                <c:pt idx="5667">
                  <c:v>1355.172255</c:v>
                </c:pt>
                <c:pt idx="5668">
                  <c:v>1355.4125590000001</c:v>
                </c:pt>
                <c:pt idx="5669">
                  <c:v>1355.654618</c:v>
                </c:pt>
                <c:pt idx="5670">
                  <c:v>1355.892188</c:v>
                </c:pt>
                <c:pt idx="5671">
                  <c:v>1356.1332239999999</c:v>
                </c:pt>
                <c:pt idx="5672">
                  <c:v>1356.3631270000001</c:v>
                </c:pt>
                <c:pt idx="5673">
                  <c:v>1356.60356</c:v>
                </c:pt>
                <c:pt idx="5674">
                  <c:v>1356.8430450000001</c:v>
                </c:pt>
                <c:pt idx="5675">
                  <c:v>1357.082404</c:v>
                </c:pt>
                <c:pt idx="5676">
                  <c:v>1357.3228389999999</c:v>
                </c:pt>
                <c:pt idx="5677">
                  <c:v>1357.5604060000001</c:v>
                </c:pt>
                <c:pt idx="5678">
                  <c:v>1357.7980239999999</c:v>
                </c:pt>
                <c:pt idx="5679">
                  <c:v>1358.0371479999999</c:v>
                </c:pt>
                <c:pt idx="5680">
                  <c:v>1358.276871</c:v>
                </c:pt>
                <c:pt idx="5681">
                  <c:v>1358.517355</c:v>
                </c:pt>
                <c:pt idx="5682">
                  <c:v>1358.756085</c:v>
                </c:pt>
                <c:pt idx="5683">
                  <c:v>1358.9975649999999</c:v>
                </c:pt>
                <c:pt idx="5684">
                  <c:v>1359.238249</c:v>
                </c:pt>
                <c:pt idx="5685">
                  <c:v>1359.47972</c:v>
                </c:pt>
                <c:pt idx="5686">
                  <c:v>1359.7182299999999</c:v>
                </c:pt>
                <c:pt idx="5687">
                  <c:v>1359.9491379999999</c:v>
                </c:pt>
                <c:pt idx="5688">
                  <c:v>1360.1909659999999</c:v>
                </c:pt>
                <c:pt idx="5689">
                  <c:v>1360.430306</c:v>
                </c:pt>
                <c:pt idx="5690">
                  <c:v>1360.6723750000001</c:v>
                </c:pt>
                <c:pt idx="5691">
                  <c:v>1360.905035</c:v>
                </c:pt>
                <c:pt idx="5692">
                  <c:v>1361.144904</c:v>
                </c:pt>
                <c:pt idx="5693">
                  <c:v>1361.385356</c:v>
                </c:pt>
                <c:pt idx="5694">
                  <c:v>1361.6249740000001</c:v>
                </c:pt>
                <c:pt idx="5695">
                  <c:v>1361.86364</c:v>
                </c:pt>
                <c:pt idx="5696">
                  <c:v>1362.1042890000001</c:v>
                </c:pt>
                <c:pt idx="5697">
                  <c:v>1362.343844</c:v>
                </c:pt>
                <c:pt idx="5698">
                  <c:v>1362.5842439999999</c:v>
                </c:pt>
                <c:pt idx="5699">
                  <c:v>1362.82377</c:v>
                </c:pt>
                <c:pt idx="5700">
                  <c:v>1363.062394</c:v>
                </c:pt>
                <c:pt idx="5701">
                  <c:v>1363.3041679999999</c:v>
                </c:pt>
                <c:pt idx="5702">
                  <c:v>1363.5443889999999</c:v>
                </c:pt>
                <c:pt idx="5703">
                  <c:v>1363.78378</c:v>
                </c:pt>
                <c:pt idx="5704">
                  <c:v>1364.0224020000001</c:v>
                </c:pt>
                <c:pt idx="5705">
                  <c:v>1364.2616459999999</c:v>
                </c:pt>
                <c:pt idx="5706">
                  <c:v>1364.500037</c:v>
                </c:pt>
                <c:pt idx="5707">
                  <c:v>1364.7402059999999</c:v>
                </c:pt>
                <c:pt idx="5708">
                  <c:v>1364.9705280000001</c:v>
                </c:pt>
                <c:pt idx="5709">
                  <c:v>1365.2110829999999</c:v>
                </c:pt>
                <c:pt idx="5710">
                  <c:v>1365.4671840000001</c:v>
                </c:pt>
                <c:pt idx="5711">
                  <c:v>1365.7092560000001</c:v>
                </c:pt>
                <c:pt idx="5712">
                  <c:v>1365.9506899999999</c:v>
                </c:pt>
                <c:pt idx="5713">
                  <c:v>1366.1899880000001</c:v>
                </c:pt>
                <c:pt idx="5714">
                  <c:v>1366.4292150000001</c:v>
                </c:pt>
                <c:pt idx="5715">
                  <c:v>1366.668631</c:v>
                </c:pt>
                <c:pt idx="5716">
                  <c:v>1366.907234</c:v>
                </c:pt>
                <c:pt idx="5717">
                  <c:v>1367.1458500000001</c:v>
                </c:pt>
                <c:pt idx="5718">
                  <c:v>1367.3845260000001</c:v>
                </c:pt>
                <c:pt idx="5719">
                  <c:v>1367.6230780000001</c:v>
                </c:pt>
                <c:pt idx="5720">
                  <c:v>1367.8633609999999</c:v>
                </c:pt>
                <c:pt idx="5721">
                  <c:v>1368.093666</c:v>
                </c:pt>
                <c:pt idx="5722">
                  <c:v>1368.334247</c:v>
                </c:pt>
                <c:pt idx="5723">
                  <c:v>1368.5777290000001</c:v>
                </c:pt>
                <c:pt idx="5724">
                  <c:v>1368.8183309999999</c:v>
                </c:pt>
                <c:pt idx="5725">
                  <c:v>1369.0596860000001</c:v>
                </c:pt>
                <c:pt idx="5726">
                  <c:v>1369.300837</c:v>
                </c:pt>
                <c:pt idx="5727">
                  <c:v>1369.530935</c:v>
                </c:pt>
                <c:pt idx="5728">
                  <c:v>1369.7726500000001</c:v>
                </c:pt>
                <c:pt idx="5729">
                  <c:v>1370.013254</c:v>
                </c:pt>
                <c:pt idx="5730">
                  <c:v>1370.255375</c:v>
                </c:pt>
                <c:pt idx="5731">
                  <c:v>1370.488971</c:v>
                </c:pt>
                <c:pt idx="5732">
                  <c:v>1370.729529</c:v>
                </c:pt>
                <c:pt idx="5733">
                  <c:v>1370.97486</c:v>
                </c:pt>
                <c:pt idx="5734">
                  <c:v>1371.2165560000001</c:v>
                </c:pt>
                <c:pt idx="5735">
                  <c:v>1371.446739</c:v>
                </c:pt>
                <c:pt idx="5736">
                  <c:v>1371.6874089999999</c:v>
                </c:pt>
                <c:pt idx="5737">
                  <c:v>1371.928077</c:v>
                </c:pt>
                <c:pt idx="5738">
                  <c:v>1372.169727</c:v>
                </c:pt>
                <c:pt idx="5739">
                  <c:v>1372.410071</c:v>
                </c:pt>
                <c:pt idx="5740">
                  <c:v>1372.6516220000001</c:v>
                </c:pt>
                <c:pt idx="5741">
                  <c:v>1372.881877</c:v>
                </c:pt>
                <c:pt idx="5742">
                  <c:v>1373.1237570000001</c:v>
                </c:pt>
                <c:pt idx="5743">
                  <c:v>1373.3624319999999</c:v>
                </c:pt>
                <c:pt idx="5744">
                  <c:v>1373.603973</c:v>
                </c:pt>
                <c:pt idx="5745">
                  <c:v>1373.8433399999999</c:v>
                </c:pt>
                <c:pt idx="5746">
                  <c:v>1374.0822410000001</c:v>
                </c:pt>
                <c:pt idx="5747">
                  <c:v>1374.321921</c:v>
                </c:pt>
                <c:pt idx="5748">
                  <c:v>1374.5618280000001</c:v>
                </c:pt>
                <c:pt idx="5749">
                  <c:v>1374.8021719999999</c:v>
                </c:pt>
                <c:pt idx="5750">
                  <c:v>1375.0332739999999</c:v>
                </c:pt>
                <c:pt idx="5751">
                  <c:v>1375.274711</c:v>
                </c:pt>
                <c:pt idx="5752">
                  <c:v>1375.5154010000001</c:v>
                </c:pt>
                <c:pt idx="5753">
                  <c:v>1375.7569960000001</c:v>
                </c:pt>
                <c:pt idx="5754">
                  <c:v>1375.997601</c:v>
                </c:pt>
                <c:pt idx="5755">
                  <c:v>1376.238055</c:v>
                </c:pt>
                <c:pt idx="5756">
                  <c:v>1376.4672499999999</c:v>
                </c:pt>
                <c:pt idx="5757">
                  <c:v>1376.708762</c:v>
                </c:pt>
                <c:pt idx="5758">
                  <c:v>1376.950554</c:v>
                </c:pt>
                <c:pt idx="5759">
                  <c:v>1377.191104</c:v>
                </c:pt>
                <c:pt idx="5760">
                  <c:v>1377.4325719999999</c:v>
                </c:pt>
                <c:pt idx="5761">
                  <c:v>1377.6731010000001</c:v>
                </c:pt>
                <c:pt idx="5762">
                  <c:v>1377.90354</c:v>
                </c:pt>
                <c:pt idx="5763">
                  <c:v>1378.1468130000001</c:v>
                </c:pt>
                <c:pt idx="5764">
                  <c:v>1378.387232</c:v>
                </c:pt>
                <c:pt idx="5765">
                  <c:v>1378.627379</c:v>
                </c:pt>
                <c:pt idx="5766">
                  <c:v>1378.869406</c:v>
                </c:pt>
                <c:pt idx="5767">
                  <c:v>1379.1004499999999</c:v>
                </c:pt>
                <c:pt idx="5768">
                  <c:v>1379.3410449999999</c:v>
                </c:pt>
                <c:pt idx="5769">
                  <c:v>1379.58141</c:v>
                </c:pt>
                <c:pt idx="5770">
                  <c:v>1379.822958</c:v>
                </c:pt>
                <c:pt idx="5771">
                  <c:v>1380.062375</c:v>
                </c:pt>
                <c:pt idx="5772">
                  <c:v>1380.3036959999999</c:v>
                </c:pt>
                <c:pt idx="5773">
                  <c:v>1380.54216</c:v>
                </c:pt>
                <c:pt idx="5774">
                  <c:v>1380.7713530000001</c:v>
                </c:pt>
                <c:pt idx="5775">
                  <c:v>1381.0121140000001</c:v>
                </c:pt>
                <c:pt idx="5776">
                  <c:v>1381.253557</c:v>
                </c:pt>
                <c:pt idx="5777">
                  <c:v>1381.494905</c:v>
                </c:pt>
                <c:pt idx="5778">
                  <c:v>1381.7345829999999</c:v>
                </c:pt>
                <c:pt idx="5779">
                  <c:v>1381.973305</c:v>
                </c:pt>
                <c:pt idx="5780">
                  <c:v>1382.2148460000001</c:v>
                </c:pt>
                <c:pt idx="5781">
                  <c:v>1382.455234</c:v>
                </c:pt>
                <c:pt idx="5782">
                  <c:v>1382.696803</c:v>
                </c:pt>
                <c:pt idx="5783">
                  <c:v>1382.9260999999999</c:v>
                </c:pt>
                <c:pt idx="5784">
                  <c:v>1383.1678830000001</c:v>
                </c:pt>
                <c:pt idx="5785">
                  <c:v>1383.4077</c:v>
                </c:pt>
                <c:pt idx="5786">
                  <c:v>1383.6483149999999</c:v>
                </c:pt>
                <c:pt idx="5787">
                  <c:v>1383.8915340000001</c:v>
                </c:pt>
                <c:pt idx="5788">
                  <c:v>1384.132963</c:v>
                </c:pt>
                <c:pt idx="5789">
                  <c:v>1384.3618959999999</c:v>
                </c:pt>
                <c:pt idx="5790">
                  <c:v>1384.603734</c:v>
                </c:pt>
                <c:pt idx="5791">
                  <c:v>1384.8444139999999</c:v>
                </c:pt>
                <c:pt idx="5792">
                  <c:v>1385.085206</c:v>
                </c:pt>
                <c:pt idx="5793">
                  <c:v>1385.3266550000001</c:v>
                </c:pt>
                <c:pt idx="5794">
                  <c:v>1385.567211</c:v>
                </c:pt>
                <c:pt idx="5795">
                  <c:v>1385.7963999999999</c:v>
                </c:pt>
                <c:pt idx="5796">
                  <c:v>1386.0373970000001</c:v>
                </c:pt>
                <c:pt idx="5797">
                  <c:v>1386.278712</c:v>
                </c:pt>
                <c:pt idx="5798">
                  <c:v>1386.519098</c:v>
                </c:pt>
                <c:pt idx="5799">
                  <c:v>1386.7592589999999</c:v>
                </c:pt>
                <c:pt idx="5800">
                  <c:v>1387.0006969999999</c:v>
                </c:pt>
                <c:pt idx="5801">
                  <c:v>1387.241653</c:v>
                </c:pt>
                <c:pt idx="5802">
                  <c:v>1387.4718109999999</c:v>
                </c:pt>
                <c:pt idx="5803">
                  <c:v>1387.7122429999999</c:v>
                </c:pt>
                <c:pt idx="5804">
                  <c:v>1387.953086</c:v>
                </c:pt>
                <c:pt idx="5805">
                  <c:v>1388.1947729999999</c:v>
                </c:pt>
                <c:pt idx="5806">
                  <c:v>1388.4353080000001</c:v>
                </c:pt>
                <c:pt idx="5807">
                  <c:v>1388.6689280000001</c:v>
                </c:pt>
                <c:pt idx="5808">
                  <c:v>1388.9105669999999</c:v>
                </c:pt>
                <c:pt idx="5809">
                  <c:v>1389.155579</c:v>
                </c:pt>
                <c:pt idx="5810">
                  <c:v>1389.396084</c:v>
                </c:pt>
                <c:pt idx="5811">
                  <c:v>1389.635575</c:v>
                </c:pt>
                <c:pt idx="5812">
                  <c:v>1389.865822</c:v>
                </c:pt>
                <c:pt idx="5813">
                  <c:v>1390.1058009999999</c:v>
                </c:pt>
                <c:pt idx="5814">
                  <c:v>1390.3456590000001</c:v>
                </c:pt>
                <c:pt idx="5815">
                  <c:v>1390.5844119999999</c:v>
                </c:pt>
                <c:pt idx="5816">
                  <c:v>1390.8232760000001</c:v>
                </c:pt>
                <c:pt idx="5817">
                  <c:v>1391.062097</c:v>
                </c:pt>
                <c:pt idx="5818">
                  <c:v>1391.3018979999999</c:v>
                </c:pt>
                <c:pt idx="5819">
                  <c:v>1391.5417749999999</c:v>
                </c:pt>
                <c:pt idx="5820">
                  <c:v>1391.7815439999999</c:v>
                </c:pt>
                <c:pt idx="5821">
                  <c:v>1392.0240329999999</c:v>
                </c:pt>
                <c:pt idx="5822">
                  <c:v>1392.263424</c:v>
                </c:pt>
                <c:pt idx="5823">
                  <c:v>1392.5038589999999</c:v>
                </c:pt>
                <c:pt idx="5824">
                  <c:v>1392.742281</c:v>
                </c:pt>
                <c:pt idx="5825">
                  <c:v>1392.9824040000001</c:v>
                </c:pt>
                <c:pt idx="5826">
                  <c:v>1393.2237709999999</c:v>
                </c:pt>
                <c:pt idx="5827">
                  <c:v>1393.464725</c:v>
                </c:pt>
                <c:pt idx="5828">
                  <c:v>1393.7031400000001</c:v>
                </c:pt>
                <c:pt idx="5829">
                  <c:v>1393.9322609999999</c:v>
                </c:pt>
                <c:pt idx="5830">
                  <c:v>1394.1738</c:v>
                </c:pt>
                <c:pt idx="5831">
                  <c:v>1394.414113</c:v>
                </c:pt>
                <c:pt idx="5832">
                  <c:v>1394.655571</c:v>
                </c:pt>
                <c:pt idx="5833">
                  <c:v>1394.896931</c:v>
                </c:pt>
                <c:pt idx="5834">
                  <c:v>1395.138543</c:v>
                </c:pt>
                <c:pt idx="5835">
                  <c:v>1395.3712149999999</c:v>
                </c:pt>
                <c:pt idx="5836">
                  <c:v>1395.6126899999999</c:v>
                </c:pt>
                <c:pt idx="5837">
                  <c:v>1395.8530559999999</c:v>
                </c:pt>
                <c:pt idx="5838">
                  <c:v>1396.0947180000001</c:v>
                </c:pt>
                <c:pt idx="5839">
                  <c:v>1396.335924</c:v>
                </c:pt>
                <c:pt idx="5840">
                  <c:v>1396.574331</c:v>
                </c:pt>
                <c:pt idx="5841">
                  <c:v>1396.8137589999999</c:v>
                </c:pt>
                <c:pt idx="5842">
                  <c:v>1397.05242</c:v>
                </c:pt>
                <c:pt idx="5843">
                  <c:v>1397.2917239999999</c:v>
                </c:pt>
                <c:pt idx="5844">
                  <c:v>1397.530127</c:v>
                </c:pt>
                <c:pt idx="5845">
                  <c:v>1397.770256</c:v>
                </c:pt>
                <c:pt idx="5846">
                  <c:v>1398.009004</c:v>
                </c:pt>
                <c:pt idx="5847">
                  <c:v>1398.2473580000001</c:v>
                </c:pt>
                <c:pt idx="5848">
                  <c:v>1398.486854</c:v>
                </c:pt>
                <c:pt idx="5849">
                  <c:v>1398.7253129999999</c:v>
                </c:pt>
                <c:pt idx="5850">
                  <c:v>1398.9667770000001</c:v>
                </c:pt>
                <c:pt idx="5851">
                  <c:v>1399.20526</c:v>
                </c:pt>
                <c:pt idx="5852">
                  <c:v>1399.4344189999999</c:v>
                </c:pt>
                <c:pt idx="5853">
                  <c:v>1399.6759500000001</c:v>
                </c:pt>
                <c:pt idx="5854">
                  <c:v>1399.9185669999999</c:v>
                </c:pt>
                <c:pt idx="5855">
                  <c:v>1400.159085</c:v>
                </c:pt>
                <c:pt idx="5856">
                  <c:v>1400.390048</c:v>
                </c:pt>
                <c:pt idx="5857">
                  <c:v>1400.630388</c:v>
                </c:pt>
                <c:pt idx="5858">
                  <c:v>1400.871028</c:v>
                </c:pt>
                <c:pt idx="5859">
                  <c:v>1401.112668</c:v>
                </c:pt>
                <c:pt idx="5860">
                  <c:v>1401.3512720000001</c:v>
                </c:pt>
                <c:pt idx="5861">
                  <c:v>1401.5933150000001</c:v>
                </c:pt>
                <c:pt idx="5862">
                  <c:v>1401.834707</c:v>
                </c:pt>
                <c:pt idx="5863">
                  <c:v>1402.073157</c:v>
                </c:pt>
                <c:pt idx="5864">
                  <c:v>1402.3021570000001</c:v>
                </c:pt>
                <c:pt idx="5865">
                  <c:v>1402.544267</c:v>
                </c:pt>
                <c:pt idx="5866">
                  <c:v>1402.7856730000001</c:v>
                </c:pt>
                <c:pt idx="5867">
                  <c:v>1403.024341</c:v>
                </c:pt>
                <c:pt idx="5868">
                  <c:v>1403.265592</c:v>
                </c:pt>
                <c:pt idx="5869">
                  <c:v>1403.5068209999999</c:v>
                </c:pt>
                <c:pt idx="5870">
                  <c:v>1403.745371</c:v>
                </c:pt>
                <c:pt idx="5871">
                  <c:v>1403.9763350000001</c:v>
                </c:pt>
                <c:pt idx="5872">
                  <c:v>1404.2172419999999</c:v>
                </c:pt>
                <c:pt idx="5873">
                  <c:v>1404.4606240000001</c:v>
                </c:pt>
                <c:pt idx="5874">
                  <c:v>1404.7012420000001</c:v>
                </c:pt>
                <c:pt idx="5875">
                  <c:v>1404.9400760000001</c:v>
                </c:pt>
                <c:pt idx="5876">
                  <c:v>1405.179386</c:v>
                </c:pt>
                <c:pt idx="5877">
                  <c:v>1405.4178710000001</c:v>
                </c:pt>
                <c:pt idx="5878">
                  <c:v>1405.655336</c:v>
                </c:pt>
                <c:pt idx="5879">
                  <c:v>1405.8938089999999</c:v>
                </c:pt>
                <c:pt idx="5880">
                  <c:v>1406.1332950000001</c:v>
                </c:pt>
                <c:pt idx="5881">
                  <c:v>1406.371596</c:v>
                </c:pt>
                <c:pt idx="5882">
                  <c:v>1406.6099360000001</c:v>
                </c:pt>
                <c:pt idx="5883">
                  <c:v>1406.8493539999999</c:v>
                </c:pt>
                <c:pt idx="5884">
                  <c:v>1407.08718</c:v>
                </c:pt>
                <c:pt idx="5885">
                  <c:v>1407.32583</c:v>
                </c:pt>
                <c:pt idx="5886">
                  <c:v>1407.5646400000001</c:v>
                </c:pt>
                <c:pt idx="5887">
                  <c:v>1407.814527</c:v>
                </c:pt>
                <c:pt idx="5888">
                  <c:v>1408.04367</c:v>
                </c:pt>
                <c:pt idx="5889">
                  <c:v>1408.269401</c:v>
                </c:pt>
                <c:pt idx="5890">
                  <c:v>1408.509836</c:v>
                </c:pt>
                <c:pt idx="5891">
                  <c:v>1408.747351</c:v>
                </c:pt>
                <c:pt idx="5892">
                  <c:v>1408.9879169999999</c:v>
                </c:pt>
                <c:pt idx="5893">
                  <c:v>1409.2266320000001</c:v>
                </c:pt>
                <c:pt idx="5894">
                  <c:v>1409.4644499999999</c:v>
                </c:pt>
                <c:pt idx="5895">
                  <c:v>1409.706756</c:v>
                </c:pt>
                <c:pt idx="5896">
                  <c:v>1409.9443900000001</c:v>
                </c:pt>
                <c:pt idx="5897">
                  <c:v>1410.1848130000001</c:v>
                </c:pt>
                <c:pt idx="5898">
                  <c:v>1410.4235799999999</c:v>
                </c:pt>
                <c:pt idx="5899">
                  <c:v>1410.663875</c:v>
                </c:pt>
                <c:pt idx="5900">
                  <c:v>1410.9032609999999</c:v>
                </c:pt>
                <c:pt idx="5901">
                  <c:v>1411.1441709999999</c:v>
                </c:pt>
                <c:pt idx="5902">
                  <c:v>1411.3845490000001</c:v>
                </c:pt>
                <c:pt idx="5903">
                  <c:v>1411.6247020000001</c:v>
                </c:pt>
                <c:pt idx="5904">
                  <c:v>1411.8649250000001</c:v>
                </c:pt>
                <c:pt idx="5905">
                  <c:v>1412.1042239999999</c:v>
                </c:pt>
                <c:pt idx="5906">
                  <c:v>1412.345141</c:v>
                </c:pt>
                <c:pt idx="5907">
                  <c:v>1412.575844</c:v>
                </c:pt>
                <c:pt idx="5908">
                  <c:v>1412.8153910000001</c:v>
                </c:pt>
                <c:pt idx="5909">
                  <c:v>1413.055861</c:v>
                </c:pt>
                <c:pt idx="5910">
                  <c:v>1413.2933829999999</c:v>
                </c:pt>
                <c:pt idx="5911">
                  <c:v>1413.5319870000001</c:v>
                </c:pt>
                <c:pt idx="5912">
                  <c:v>1413.757057</c:v>
                </c:pt>
                <c:pt idx="5913">
                  <c:v>1413.998333</c:v>
                </c:pt>
                <c:pt idx="5914">
                  <c:v>1414.2380000000001</c:v>
                </c:pt>
                <c:pt idx="5915">
                  <c:v>1414.4773399999999</c:v>
                </c:pt>
                <c:pt idx="5916">
                  <c:v>1414.7159240000001</c:v>
                </c:pt>
                <c:pt idx="5917">
                  <c:v>1414.9546539999999</c:v>
                </c:pt>
                <c:pt idx="5918">
                  <c:v>1415.1935470000001</c:v>
                </c:pt>
                <c:pt idx="5919">
                  <c:v>1415.4331400000001</c:v>
                </c:pt>
                <c:pt idx="5920">
                  <c:v>1415.6738780000001</c:v>
                </c:pt>
                <c:pt idx="5921">
                  <c:v>1415.912777</c:v>
                </c:pt>
                <c:pt idx="5922">
                  <c:v>1416.1517590000001</c:v>
                </c:pt>
                <c:pt idx="5923">
                  <c:v>1416.3894029999999</c:v>
                </c:pt>
                <c:pt idx="5924">
                  <c:v>1416.6290289999999</c:v>
                </c:pt>
                <c:pt idx="5925">
                  <c:v>1416.869549</c:v>
                </c:pt>
                <c:pt idx="5926">
                  <c:v>1417.1092610000001</c:v>
                </c:pt>
                <c:pt idx="5927">
                  <c:v>1417.347957</c:v>
                </c:pt>
                <c:pt idx="5928">
                  <c:v>1417.5875410000001</c:v>
                </c:pt>
                <c:pt idx="5929">
                  <c:v>1417.825257</c:v>
                </c:pt>
                <c:pt idx="5930">
                  <c:v>1418.0632189999999</c:v>
                </c:pt>
                <c:pt idx="5931">
                  <c:v>1418.304243</c:v>
                </c:pt>
                <c:pt idx="5932">
                  <c:v>1418.5466739999999</c:v>
                </c:pt>
                <c:pt idx="5933">
                  <c:v>1418.784398</c:v>
                </c:pt>
                <c:pt idx="5934">
                  <c:v>1419.022395</c:v>
                </c:pt>
                <c:pt idx="5935">
                  <c:v>1419.2601</c:v>
                </c:pt>
                <c:pt idx="5936">
                  <c:v>1419.498028</c:v>
                </c:pt>
                <c:pt idx="5937">
                  <c:v>1419.736766</c:v>
                </c:pt>
                <c:pt idx="5938">
                  <c:v>1419.9759280000001</c:v>
                </c:pt>
                <c:pt idx="5939">
                  <c:v>1420.214968</c:v>
                </c:pt>
                <c:pt idx="5940">
                  <c:v>1420.4546969999999</c:v>
                </c:pt>
                <c:pt idx="5941">
                  <c:v>1420.693661</c:v>
                </c:pt>
                <c:pt idx="5942">
                  <c:v>1420.932828</c:v>
                </c:pt>
                <c:pt idx="5943">
                  <c:v>1421.1710109999999</c:v>
                </c:pt>
                <c:pt idx="5944">
                  <c:v>1421.4119049999999</c:v>
                </c:pt>
                <c:pt idx="5945">
                  <c:v>1421.6506939999999</c:v>
                </c:pt>
                <c:pt idx="5946">
                  <c:v>1421.8896580000001</c:v>
                </c:pt>
                <c:pt idx="5947">
                  <c:v>1422.1286869999999</c:v>
                </c:pt>
                <c:pt idx="5948">
                  <c:v>1422.3678890000001</c:v>
                </c:pt>
                <c:pt idx="5949">
                  <c:v>1422.6171240000001</c:v>
                </c:pt>
                <c:pt idx="5950">
                  <c:v>1422.855892</c:v>
                </c:pt>
                <c:pt idx="5951">
                  <c:v>1423.094826</c:v>
                </c:pt>
                <c:pt idx="5952">
                  <c:v>1423.3337309999999</c:v>
                </c:pt>
                <c:pt idx="5953">
                  <c:v>1423.572576</c:v>
                </c:pt>
                <c:pt idx="5954">
                  <c:v>1423.812257</c:v>
                </c:pt>
                <c:pt idx="5955">
                  <c:v>1424.054932</c:v>
                </c:pt>
                <c:pt idx="5956">
                  <c:v>1424.293729</c:v>
                </c:pt>
                <c:pt idx="5957">
                  <c:v>1424.533238</c:v>
                </c:pt>
                <c:pt idx="5958">
                  <c:v>1424.763402</c:v>
                </c:pt>
                <c:pt idx="5959">
                  <c:v>1425.0032940000001</c:v>
                </c:pt>
                <c:pt idx="5960">
                  <c:v>1425.2437849999999</c:v>
                </c:pt>
                <c:pt idx="5961">
                  <c:v>1425.4889680000001</c:v>
                </c:pt>
                <c:pt idx="5962">
                  <c:v>1425.7286340000001</c:v>
                </c:pt>
                <c:pt idx="5963">
                  <c:v>1425.966357</c:v>
                </c:pt>
                <c:pt idx="5964">
                  <c:v>1426.2041260000001</c:v>
                </c:pt>
                <c:pt idx="5965">
                  <c:v>1426.444602</c:v>
                </c:pt>
                <c:pt idx="5966">
                  <c:v>1426.682356</c:v>
                </c:pt>
                <c:pt idx="5967">
                  <c:v>1426.9246410000001</c:v>
                </c:pt>
                <c:pt idx="5968">
                  <c:v>1427.1623279999999</c:v>
                </c:pt>
                <c:pt idx="5969">
                  <c:v>1427.402728</c:v>
                </c:pt>
                <c:pt idx="5970">
                  <c:v>1427.6415810000001</c:v>
                </c:pt>
                <c:pt idx="5971">
                  <c:v>1427.8791550000001</c:v>
                </c:pt>
                <c:pt idx="5972">
                  <c:v>1428.117056</c:v>
                </c:pt>
                <c:pt idx="5973">
                  <c:v>1428.355855</c:v>
                </c:pt>
                <c:pt idx="5974">
                  <c:v>1428.594879</c:v>
                </c:pt>
                <c:pt idx="5975">
                  <c:v>1428.833801</c:v>
                </c:pt>
                <c:pt idx="5976">
                  <c:v>1429.072001</c:v>
                </c:pt>
                <c:pt idx="5977">
                  <c:v>1429.310921</c:v>
                </c:pt>
                <c:pt idx="5978">
                  <c:v>1429.549021</c:v>
                </c:pt>
                <c:pt idx="5979">
                  <c:v>1429.7879419999999</c:v>
                </c:pt>
                <c:pt idx="5980">
                  <c:v>1430.025003</c:v>
                </c:pt>
                <c:pt idx="5981">
                  <c:v>1430.265668</c:v>
                </c:pt>
                <c:pt idx="5982">
                  <c:v>1430.504807</c:v>
                </c:pt>
                <c:pt idx="5983">
                  <c:v>1430.7436479999999</c:v>
                </c:pt>
                <c:pt idx="5984">
                  <c:v>1430.993099</c:v>
                </c:pt>
                <c:pt idx="5985">
                  <c:v>1431.222591</c:v>
                </c:pt>
                <c:pt idx="5986">
                  <c:v>1431.463598</c:v>
                </c:pt>
                <c:pt idx="5987">
                  <c:v>1431.7034060000001</c:v>
                </c:pt>
                <c:pt idx="5988">
                  <c:v>1431.9445840000001</c:v>
                </c:pt>
                <c:pt idx="5989">
                  <c:v>1432.184338</c:v>
                </c:pt>
                <c:pt idx="5990">
                  <c:v>1432.426778</c:v>
                </c:pt>
                <c:pt idx="5991">
                  <c:v>1432.665598</c:v>
                </c:pt>
                <c:pt idx="5992">
                  <c:v>1432.904853</c:v>
                </c:pt>
                <c:pt idx="5993">
                  <c:v>1433.1456599999999</c:v>
                </c:pt>
                <c:pt idx="5994">
                  <c:v>1433.385141</c:v>
                </c:pt>
                <c:pt idx="5995">
                  <c:v>1433.626276</c:v>
                </c:pt>
                <c:pt idx="5996">
                  <c:v>1433.8555799999999</c:v>
                </c:pt>
                <c:pt idx="5997">
                  <c:v>1434.0965329999999</c:v>
                </c:pt>
                <c:pt idx="5998">
                  <c:v>1434.3363340000001</c:v>
                </c:pt>
                <c:pt idx="5999">
                  <c:v>1434.576141</c:v>
                </c:pt>
                <c:pt idx="6000">
                  <c:v>1434.8169780000001</c:v>
                </c:pt>
                <c:pt idx="6001">
                  <c:v>1435.056769</c:v>
                </c:pt>
                <c:pt idx="6002">
                  <c:v>1435.29636</c:v>
                </c:pt>
                <c:pt idx="6003">
                  <c:v>1435.536908</c:v>
                </c:pt>
                <c:pt idx="6004">
                  <c:v>1435.7777160000001</c:v>
                </c:pt>
                <c:pt idx="6005">
                  <c:v>1436.017413</c:v>
                </c:pt>
                <c:pt idx="6006">
                  <c:v>1436.257891</c:v>
                </c:pt>
                <c:pt idx="6007">
                  <c:v>1436.497284</c:v>
                </c:pt>
                <c:pt idx="6008">
                  <c:v>1436.726529</c:v>
                </c:pt>
                <c:pt idx="6009">
                  <c:v>1436.968079</c:v>
                </c:pt>
                <c:pt idx="6010">
                  <c:v>1437.2088779999999</c:v>
                </c:pt>
                <c:pt idx="6011">
                  <c:v>1437.4496839999999</c:v>
                </c:pt>
                <c:pt idx="6012">
                  <c:v>1437.6892680000001</c:v>
                </c:pt>
                <c:pt idx="6013">
                  <c:v>1437.931687</c:v>
                </c:pt>
                <c:pt idx="6014">
                  <c:v>1438.172538</c:v>
                </c:pt>
                <c:pt idx="6015">
                  <c:v>1438.4120829999999</c:v>
                </c:pt>
                <c:pt idx="6016">
                  <c:v>1438.641529</c:v>
                </c:pt>
                <c:pt idx="6017">
                  <c:v>1438.8813439999999</c:v>
                </c:pt>
                <c:pt idx="6018">
                  <c:v>1439.120537</c:v>
                </c:pt>
                <c:pt idx="6019">
                  <c:v>1439.3707340000001</c:v>
                </c:pt>
                <c:pt idx="6020">
                  <c:v>1439.6096339999999</c:v>
                </c:pt>
                <c:pt idx="6021">
                  <c:v>1439.8472839999999</c:v>
                </c:pt>
                <c:pt idx="6022">
                  <c:v>1440.0870199999999</c:v>
                </c:pt>
                <c:pt idx="6023">
                  <c:v>1440.327534</c:v>
                </c:pt>
                <c:pt idx="6024">
                  <c:v>1440.5568270000001</c:v>
                </c:pt>
                <c:pt idx="6025">
                  <c:v>1440.7830349999999</c:v>
                </c:pt>
                <c:pt idx="6026">
                  <c:v>1441.0257099999999</c:v>
                </c:pt>
                <c:pt idx="6027">
                  <c:v>1441.265989</c:v>
                </c:pt>
                <c:pt idx="6028">
                  <c:v>1441.506421</c:v>
                </c:pt>
                <c:pt idx="6029">
                  <c:v>1441.7468799999999</c:v>
                </c:pt>
                <c:pt idx="6030">
                  <c:v>1441.975338</c:v>
                </c:pt>
                <c:pt idx="6031">
                  <c:v>1442.217091</c:v>
                </c:pt>
                <c:pt idx="6032">
                  <c:v>1442.457917</c:v>
                </c:pt>
                <c:pt idx="6033">
                  <c:v>1442.696854</c:v>
                </c:pt>
                <c:pt idx="6034">
                  <c:v>1442.9350139999999</c:v>
                </c:pt>
                <c:pt idx="6035">
                  <c:v>1443.175833</c:v>
                </c:pt>
                <c:pt idx="6036">
                  <c:v>1443.414951</c:v>
                </c:pt>
                <c:pt idx="6037">
                  <c:v>1443.6545659999999</c:v>
                </c:pt>
                <c:pt idx="6038">
                  <c:v>1443.8943380000001</c:v>
                </c:pt>
                <c:pt idx="6039">
                  <c:v>1444.13401</c:v>
                </c:pt>
                <c:pt idx="6040">
                  <c:v>1444.3746639999999</c:v>
                </c:pt>
                <c:pt idx="6041">
                  <c:v>1444.612318</c:v>
                </c:pt>
                <c:pt idx="6042">
                  <c:v>1444.8520510000001</c:v>
                </c:pt>
                <c:pt idx="6043">
                  <c:v>1445.0907239999999</c:v>
                </c:pt>
                <c:pt idx="6044">
                  <c:v>1445.3295720000001</c:v>
                </c:pt>
                <c:pt idx="6045">
                  <c:v>1445.5672199999999</c:v>
                </c:pt>
                <c:pt idx="6046">
                  <c:v>1445.8050969999999</c:v>
                </c:pt>
                <c:pt idx="6047">
                  <c:v>1446.046323</c:v>
                </c:pt>
                <c:pt idx="6048">
                  <c:v>1446.2849189999999</c:v>
                </c:pt>
                <c:pt idx="6049">
                  <c:v>1446.5238039999999</c:v>
                </c:pt>
                <c:pt idx="6050">
                  <c:v>1446.762919</c:v>
                </c:pt>
                <c:pt idx="6051">
                  <c:v>1447.001847</c:v>
                </c:pt>
                <c:pt idx="6052">
                  <c:v>1447.2414220000001</c:v>
                </c:pt>
                <c:pt idx="6053">
                  <c:v>1447.4792769999999</c:v>
                </c:pt>
                <c:pt idx="6054">
                  <c:v>1447.717228</c:v>
                </c:pt>
                <c:pt idx="6055">
                  <c:v>1447.9551260000001</c:v>
                </c:pt>
                <c:pt idx="6056">
                  <c:v>1448.19514</c:v>
                </c:pt>
                <c:pt idx="6057">
                  <c:v>1448.435935</c:v>
                </c:pt>
                <c:pt idx="6058">
                  <c:v>1448.6766700000001</c:v>
                </c:pt>
                <c:pt idx="6059">
                  <c:v>1448.916309</c:v>
                </c:pt>
                <c:pt idx="6060">
                  <c:v>1449.1561059999999</c:v>
                </c:pt>
                <c:pt idx="6061">
                  <c:v>1449.3948459999999</c:v>
                </c:pt>
                <c:pt idx="6062">
                  <c:v>1449.6337559999999</c:v>
                </c:pt>
                <c:pt idx="6063">
                  <c:v>1449.872662</c:v>
                </c:pt>
                <c:pt idx="6064">
                  <c:v>1450.1116890000001</c:v>
                </c:pt>
                <c:pt idx="6065">
                  <c:v>1450.3494290000001</c:v>
                </c:pt>
                <c:pt idx="6066">
                  <c:v>1450.587346</c:v>
                </c:pt>
                <c:pt idx="6067">
                  <c:v>1450.8271319999999</c:v>
                </c:pt>
                <c:pt idx="6068">
                  <c:v>1451.065384</c:v>
                </c:pt>
                <c:pt idx="6069">
                  <c:v>1451.314365</c:v>
                </c:pt>
                <c:pt idx="6070">
                  <c:v>1451.5528710000001</c:v>
                </c:pt>
                <c:pt idx="6071">
                  <c:v>1451.7920329999999</c:v>
                </c:pt>
                <c:pt idx="6072">
                  <c:v>1452.0313699999999</c:v>
                </c:pt>
                <c:pt idx="6073">
                  <c:v>1452.25929</c:v>
                </c:pt>
                <c:pt idx="6074">
                  <c:v>1452.4990170000001</c:v>
                </c:pt>
                <c:pt idx="6075">
                  <c:v>1452.7397020000001</c:v>
                </c:pt>
                <c:pt idx="6076">
                  <c:v>1452.9789049999999</c:v>
                </c:pt>
                <c:pt idx="6077">
                  <c:v>1453.2178839999999</c:v>
                </c:pt>
                <c:pt idx="6078">
                  <c:v>1453.458744</c:v>
                </c:pt>
                <c:pt idx="6079">
                  <c:v>1453.697707</c:v>
                </c:pt>
                <c:pt idx="6080">
                  <c:v>1453.936929</c:v>
                </c:pt>
                <c:pt idx="6081">
                  <c:v>1454.1630640000001</c:v>
                </c:pt>
                <c:pt idx="6082">
                  <c:v>1454.4002760000001</c:v>
                </c:pt>
                <c:pt idx="6083">
                  <c:v>1454.6393390000001</c:v>
                </c:pt>
                <c:pt idx="6084">
                  <c:v>1454.8798200000001</c:v>
                </c:pt>
                <c:pt idx="6085">
                  <c:v>1455.119062</c:v>
                </c:pt>
                <c:pt idx="6086">
                  <c:v>1455.360222</c:v>
                </c:pt>
                <c:pt idx="6087">
                  <c:v>1455.601304</c:v>
                </c:pt>
                <c:pt idx="6088">
                  <c:v>1455.8416380000001</c:v>
                </c:pt>
                <c:pt idx="6089">
                  <c:v>1456.081985</c:v>
                </c:pt>
                <c:pt idx="6090">
                  <c:v>1456.3202590000001</c:v>
                </c:pt>
                <c:pt idx="6091">
                  <c:v>1456.559377</c:v>
                </c:pt>
                <c:pt idx="6092">
                  <c:v>1456.7997210000001</c:v>
                </c:pt>
                <c:pt idx="6093">
                  <c:v>1457.0372239999999</c:v>
                </c:pt>
                <c:pt idx="6094">
                  <c:v>1457.276226</c:v>
                </c:pt>
                <c:pt idx="6095">
                  <c:v>1457.515159</c:v>
                </c:pt>
                <c:pt idx="6096">
                  <c:v>1457.7536439999999</c:v>
                </c:pt>
                <c:pt idx="6097">
                  <c:v>1457.9912420000001</c:v>
                </c:pt>
                <c:pt idx="6098">
                  <c:v>1458.2299519999999</c:v>
                </c:pt>
                <c:pt idx="6099">
                  <c:v>1458.4664190000001</c:v>
                </c:pt>
                <c:pt idx="6100">
                  <c:v>1458.704209</c:v>
                </c:pt>
                <c:pt idx="6101">
                  <c:v>1458.942998</c:v>
                </c:pt>
                <c:pt idx="6102">
                  <c:v>1459.18271</c:v>
                </c:pt>
                <c:pt idx="6103">
                  <c:v>1459.4204219999999</c:v>
                </c:pt>
                <c:pt idx="6104">
                  <c:v>1459.660652</c:v>
                </c:pt>
                <c:pt idx="6105">
                  <c:v>1459.8982510000001</c:v>
                </c:pt>
                <c:pt idx="6106">
                  <c:v>1460.136096</c:v>
                </c:pt>
                <c:pt idx="6107">
                  <c:v>1460.374562</c:v>
                </c:pt>
                <c:pt idx="6108">
                  <c:v>1460.6148330000001</c:v>
                </c:pt>
                <c:pt idx="6109">
                  <c:v>1460.854028</c:v>
                </c:pt>
                <c:pt idx="6110">
                  <c:v>1461.0932909999999</c:v>
                </c:pt>
                <c:pt idx="6111">
                  <c:v>1461.334691</c:v>
                </c:pt>
                <c:pt idx="6112">
                  <c:v>1461.5751379999999</c:v>
                </c:pt>
                <c:pt idx="6113">
                  <c:v>1461.817063</c:v>
                </c:pt>
                <c:pt idx="6114">
                  <c:v>1462.0585699999999</c:v>
                </c:pt>
                <c:pt idx="6115">
                  <c:v>1462.288575</c:v>
                </c:pt>
                <c:pt idx="6116">
                  <c:v>1462.5294080000001</c:v>
                </c:pt>
                <c:pt idx="6117">
                  <c:v>1462.7708600000001</c:v>
                </c:pt>
                <c:pt idx="6118">
                  <c:v>1463.0107860000001</c:v>
                </c:pt>
                <c:pt idx="6119">
                  <c:v>1463.2492789999999</c:v>
                </c:pt>
                <c:pt idx="6120">
                  <c:v>1463.4925370000001</c:v>
                </c:pt>
                <c:pt idx="6121">
                  <c:v>1463.731943</c:v>
                </c:pt>
                <c:pt idx="6122">
                  <c:v>1463.9705980000001</c:v>
                </c:pt>
                <c:pt idx="6123">
                  <c:v>1464.209171</c:v>
                </c:pt>
                <c:pt idx="6124">
                  <c:v>1464.4486830000001</c:v>
                </c:pt>
                <c:pt idx="6125">
                  <c:v>1464.689879</c:v>
                </c:pt>
                <c:pt idx="6126">
                  <c:v>1464.9302740000001</c:v>
                </c:pt>
                <c:pt idx="6127">
                  <c:v>1465.1592559999999</c:v>
                </c:pt>
                <c:pt idx="6128">
                  <c:v>1465.4008510000001</c:v>
                </c:pt>
                <c:pt idx="6129">
                  <c:v>1465.641271</c:v>
                </c:pt>
                <c:pt idx="6130">
                  <c:v>1465.882709</c:v>
                </c:pt>
                <c:pt idx="6131">
                  <c:v>1466.121292</c:v>
                </c:pt>
                <c:pt idx="6132">
                  <c:v>1466.3628080000001</c:v>
                </c:pt>
                <c:pt idx="6133">
                  <c:v>1466.601269</c:v>
                </c:pt>
                <c:pt idx="6134">
                  <c:v>1466.84256</c:v>
                </c:pt>
                <c:pt idx="6135">
                  <c:v>1467.0838719999999</c:v>
                </c:pt>
                <c:pt idx="6136">
                  <c:v>1467.3223250000001</c:v>
                </c:pt>
                <c:pt idx="6137">
                  <c:v>1467.562408</c:v>
                </c:pt>
                <c:pt idx="6138">
                  <c:v>1467.792541</c:v>
                </c:pt>
                <c:pt idx="6139">
                  <c:v>1468.0330859999999</c:v>
                </c:pt>
                <c:pt idx="6140">
                  <c:v>1468.275128</c:v>
                </c:pt>
                <c:pt idx="6141">
                  <c:v>1468.517124</c:v>
                </c:pt>
                <c:pt idx="6142">
                  <c:v>1468.7573159999999</c:v>
                </c:pt>
                <c:pt idx="6143">
                  <c:v>1468.9965460000001</c:v>
                </c:pt>
                <c:pt idx="6144">
                  <c:v>1469.2359429999999</c:v>
                </c:pt>
                <c:pt idx="6145">
                  <c:v>1469.4732449999999</c:v>
                </c:pt>
                <c:pt idx="6146">
                  <c:v>1469.712704</c:v>
                </c:pt>
                <c:pt idx="6147">
                  <c:v>1469.9512159999999</c:v>
                </c:pt>
                <c:pt idx="6148">
                  <c:v>1470.1926940000001</c:v>
                </c:pt>
                <c:pt idx="6149">
                  <c:v>1470.4311150000001</c:v>
                </c:pt>
                <c:pt idx="6150">
                  <c:v>1470.669353</c:v>
                </c:pt>
                <c:pt idx="6151">
                  <c:v>1470.8981060000001</c:v>
                </c:pt>
                <c:pt idx="6152">
                  <c:v>1471.148929</c:v>
                </c:pt>
                <c:pt idx="6153">
                  <c:v>1471.378674</c:v>
                </c:pt>
                <c:pt idx="6154">
                  <c:v>1471.6171939999999</c:v>
                </c:pt>
                <c:pt idx="6155">
                  <c:v>1471.8572999999999</c:v>
                </c:pt>
                <c:pt idx="6156">
                  <c:v>1472.0978789999999</c:v>
                </c:pt>
                <c:pt idx="6157">
                  <c:v>1472.336429</c:v>
                </c:pt>
                <c:pt idx="6158">
                  <c:v>1472.5751949999999</c:v>
                </c:pt>
                <c:pt idx="6159">
                  <c:v>1472.815417</c:v>
                </c:pt>
                <c:pt idx="6160">
                  <c:v>1473.056979</c:v>
                </c:pt>
                <c:pt idx="6161">
                  <c:v>1473.2961749999999</c:v>
                </c:pt>
                <c:pt idx="6162">
                  <c:v>1473.537771</c:v>
                </c:pt>
                <c:pt idx="6163">
                  <c:v>1473.7679900000001</c:v>
                </c:pt>
                <c:pt idx="6164">
                  <c:v>1474.0088430000001</c:v>
                </c:pt>
                <c:pt idx="6165">
                  <c:v>1474.2492440000001</c:v>
                </c:pt>
                <c:pt idx="6166">
                  <c:v>1474.490886</c:v>
                </c:pt>
                <c:pt idx="6167">
                  <c:v>1474.7313610000001</c:v>
                </c:pt>
                <c:pt idx="6168">
                  <c:v>1474.9729830000001</c:v>
                </c:pt>
                <c:pt idx="6169">
                  <c:v>1475.2136109999999</c:v>
                </c:pt>
                <c:pt idx="6170">
                  <c:v>1475.443953</c:v>
                </c:pt>
                <c:pt idx="6171">
                  <c:v>1475.684665</c:v>
                </c:pt>
                <c:pt idx="6172">
                  <c:v>1475.9253859999999</c:v>
                </c:pt>
                <c:pt idx="6173">
                  <c:v>1476.1687930000001</c:v>
                </c:pt>
                <c:pt idx="6174">
                  <c:v>1476.409187</c:v>
                </c:pt>
                <c:pt idx="6175">
                  <c:v>1476.640952</c:v>
                </c:pt>
                <c:pt idx="6176">
                  <c:v>1476.8804299999999</c:v>
                </c:pt>
                <c:pt idx="6177">
                  <c:v>1477.1235799999999</c:v>
                </c:pt>
                <c:pt idx="6178">
                  <c:v>1477.3648250000001</c:v>
                </c:pt>
                <c:pt idx="6179">
                  <c:v>1477.605123</c:v>
                </c:pt>
                <c:pt idx="6180">
                  <c:v>1477.8342709999999</c:v>
                </c:pt>
                <c:pt idx="6181">
                  <c:v>1478.078377</c:v>
                </c:pt>
                <c:pt idx="6182">
                  <c:v>1478.311168</c:v>
                </c:pt>
                <c:pt idx="6183">
                  <c:v>1478.553447</c:v>
                </c:pt>
                <c:pt idx="6184">
                  <c:v>1478.7920710000001</c:v>
                </c:pt>
                <c:pt idx="6185">
                  <c:v>1479.032404</c:v>
                </c:pt>
                <c:pt idx="6186">
                  <c:v>1479.275545</c:v>
                </c:pt>
                <c:pt idx="6187">
                  <c:v>1479.5140369999999</c:v>
                </c:pt>
                <c:pt idx="6188">
                  <c:v>1479.7543619999999</c:v>
                </c:pt>
                <c:pt idx="6189">
                  <c:v>1479.9852410000001</c:v>
                </c:pt>
                <c:pt idx="6190">
                  <c:v>1480.226913</c:v>
                </c:pt>
                <c:pt idx="6191">
                  <c:v>1480.468541</c:v>
                </c:pt>
                <c:pt idx="6192">
                  <c:v>1480.709374</c:v>
                </c:pt>
                <c:pt idx="6193">
                  <c:v>1480.9507639999999</c:v>
                </c:pt>
                <c:pt idx="6194">
                  <c:v>1481.189157</c:v>
                </c:pt>
                <c:pt idx="6195">
                  <c:v>1481.4200639999999</c:v>
                </c:pt>
                <c:pt idx="6196">
                  <c:v>1481.6617900000001</c:v>
                </c:pt>
                <c:pt idx="6197">
                  <c:v>1481.9018819999999</c:v>
                </c:pt>
                <c:pt idx="6198">
                  <c:v>1482.1436679999999</c:v>
                </c:pt>
                <c:pt idx="6199">
                  <c:v>1482.3849499999999</c:v>
                </c:pt>
                <c:pt idx="6200">
                  <c:v>1482.624208</c:v>
                </c:pt>
                <c:pt idx="6201">
                  <c:v>1482.855992</c:v>
                </c:pt>
                <c:pt idx="6202">
                  <c:v>1483.09664</c:v>
                </c:pt>
                <c:pt idx="6203">
                  <c:v>1483.335233</c:v>
                </c:pt>
                <c:pt idx="6204">
                  <c:v>1483.5769290000001</c:v>
                </c:pt>
                <c:pt idx="6205">
                  <c:v>1483.8173810000001</c:v>
                </c:pt>
                <c:pt idx="6206">
                  <c:v>1484.0606929999999</c:v>
                </c:pt>
                <c:pt idx="6207">
                  <c:v>1484.2906439999999</c:v>
                </c:pt>
                <c:pt idx="6208">
                  <c:v>1484.53135</c:v>
                </c:pt>
                <c:pt idx="6209">
                  <c:v>1484.774559</c:v>
                </c:pt>
                <c:pt idx="6210">
                  <c:v>1485.0152439999999</c:v>
                </c:pt>
                <c:pt idx="6211">
                  <c:v>1485.2553720000001</c:v>
                </c:pt>
                <c:pt idx="6212">
                  <c:v>1485.5105719999999</c:v>
                </c:pt>
                <c:pt idx="6213">
                  <c:v>1485.7498900000001</c:v>
                </c:pt>
                <c:pt idx="6214">
                  <c:v>1485.989579</c:v>
                </c:pt>
                <c:pt idx="6215">
                  <c:v>1486.2280909999999</c:v>
                </c:pt>
                <c:pt idx="6216">
                  <c:v>1486.4677019999999</c:v>
                </c:pt>
                <c:pt idx="6217">
                  <c:v>1486.7061060000001</c:v>
                </c:pt>
                <c:pt idx="6218">
                  <c:v>1486.9483789999999</c:v>
                </c:pt>
                <c:pt idx="6219">
                  <c:v>1487.1791909999999</c:v>
                </c:pt>
                <c:pt idx="6220">
                  <c:v>1487.418985</c:v>
                </c:pt>
                <c:pt idx="6221">
                  <c:v>1487.658357</c:v>
                </c:pt>
                <c:pt idx="6222">
                  <c:v>1487.8999940000001</c:v>
                </c:pt>
                <c:pt idx="6223">
                  <c:v>1488.138303</c:v>
                </c:pt>
                <c:pt idx="6224">
                  <c:v>1488.3768259999999</c:v>
                </c:pt>
                <c:pt idx="6225">
                  <c:v>1488.614272</c:v>
                </c:pt>
                <c:pt idx="6226">
                  <c:v>1488.854276</c:v>
                </c:pt>
                <c:pt idx="6227">
                  <c:v>1489.0962380000001</c:v>
                </c:pt>
                <c:pt idx="6228">
                  <c:v>1489.3344099999999</c:v>
                </c:pt>
                <c:pt idx="6229">
                  <c:v>1489.5659820000001</c:v>
                </c:pt>
                <c:pt idx="6230">
                  <c:v>1489.805321</c:v>
                </c:pt>
                <c:pt idx="6231">
                  <c:v>1490.0468949999999</c:v>
                </c:pt>
                <c:pt idx="6232">
                  <c:v>1490.285331</c:v>
                </c:pt>
                <c:pt idx="6233">
                  <c:v>1490.5290769999999</c:v>
                </c:pt>
                <c:pt idx="6234">
                  <c:v>1490.7608849999999</c:v>
                </c:pt>
                <c:pt idx="6235">
                  <c:v>1491.0006539999999</c:v>
                </c:pt>
                <c:pt idx="6236">
                  <c:v>1491.250141</c:v>
                </c:pt>
                <c:pt idx="6237">
                  <c:v>1491.481898</c:v>
                </c:pt>
                <c:pt idx="6238">
                  <c:v>1491.722428</c:v>
                </c:pt>
                <c:pt idx="6239">
                  <c:v>1491.9610829999999</c:v>
                </c:pt>
                <c:pt idx="6240">
                  <c:v>1492.2007880000001</c:v>
                </c:pt>
                <c:pt idx="6241">
                  <c:v>1492.4392869999999</c:v>
                </c:pt>
                <c:pt idx="6242">
                  <c:v>1492.67803</c:v>
                </c:pt>
                <c:pt idx="6243">
                  <c:v>1492.917565</c:v>
                </c:pt>
                <c:pt idx="6244">
                  <c:v>1493.1561549999999</c:v>
                </c:pt>
                <c:pt idx="6245">
                  <c:v>1493.3957250000001</c:v>
                </c:pt>
                <c:pt idx="6246">
                  <c:v>1493.6344389999999</c:v>
                </c:pt>
                <c:pt idx="6247">
                  <c:v>1493.8750010000001</c:v>
                </c:pt>
                <c:pt idx="6248">
                  <c:v>1494.1165739999999</c:v>
                </c:pt>
                <c:pt idx="6249">
                  <c:v>1494.357837</c:v>
                </c:pt>
                <c:pt idx="6250">
                  <c:v>1494.5981959999999</c:v>
                </c:pt>
                <c:pt idx="6251">
                  <c:v>1494.8271259999999</c:v>
                </c:pt>
                <c:pt idx="6252">
                  <c:v>1495.0705399999999</c:v>
                </c:pt>
                <c:pt idx="6253">
                  <c:v>1495.3136770000001</c:v>
                </c:pt>
                <c:pt idx="6254">
                  <c:v>1495.554087</c:v>
                </c:pt>
                <c:pt idx="6255">
                  <c:v>1495.79357</c:v>
                </c:pt>
                <c:pt idx="6256">
                  <c:v>1496.0323089999999</c:v>
                </c:pt>
                <c:pt idx="6257">
                  <c:v>1496.2715760000001</c:v>
                </c:pt>
                <c:pt idx="6258">
                  <c:v>1496.510978</c:v>
                </c:pt>
                <c:pt idx="6259">
                  <c:v>1496.750055</c:v>
                </c:pt>
                <c:pt idx="6260">
                  <c:v>1496.981088</c:v>
                </c:pt>
                <c:pt idx="6261">
                  <c:v>1497.2225960000001</c:v>
                </c:pt>
                <c:pt idx="6262">
                  <c:v>1497.463127</c:v>
                </c:pt>
                <c:pt idx="6263">
                  <c:v>1497.705197</c:v>
                </c:pt>
                <c:pt idx="6264">
                  <c:v>1497.9467910000001</c:v>
                </c:pt>
                <c:pt idx="6265">
                  <c:v>1498.1852980000001</c:v>
                </c:pt>
                <c:pt idx="6266">
                  <c:v>1498.414291</c:v>
                </c:pt>
                <c:pt idx="6267">
                  <c:v>1498.657719</c:v>
                </c:pt>
                <c:pt idx="6268">
                  <c:v>1498.897649</c:v>
                </c:pt>
                <c:pt idx="6269">
                  <c:v>1499.1362899999999</c:v>
                </c:pt>
                <c:pt idx="6270">
                  <c:v>1499.3779440000001</c:v>
                </c:pt>
                <c:pt idx="6271">
                  <c:v>1499.6172220000001</c:v>
                </c:pt>
                <c:pt idx="6272">
                  <c:v>1499.858526</c:v>
                </c:pt>
                <c:pt idx="6273">
                  <c:v>1500.0990529999999</c:v>
                </c:pt>
                <c:pt idx="6274">
                  <c:v>1500.328111</c:v>
                </c:pt>
                <c:pt idx="6275">
                  <c:v>1500.569553</c:v>
                </c:pt>
                <c:pt idx="6276">
                  <c:v>1500.8102449999999</c:v>
                </c:pt>
                <c:pt idx="6277">
                  <c:v>1501.0519099999999</c:v>
                </c:pt>
                <c:pt idx="6278">
                  <c:v>1501.292369</c:v>
                </c:pt>
                <c:pt idx="6279">
                  <c:v>1501.5338830000001</c:v>
                </c:pt>
                <c:pt idx="6280">
                  <c:v>1501.7650180000001</c:v>
                </c:pt>
                <c:pt idx="6281">
                  <c:v>1502.0067329999999</c:v>
                </c:pt>
                <c:pt idx="6282">
                  <c:v>1502.247085</c:v>
                </c:pt>
                <c:pt idx="6283">
                  <c:v>1502.487241</c:v>
                </c:pt>
                <c:pt idx="6284">
                  <c:v>1502.728734</c:v>
                </c:pt>
                <c:pt idx="6285">
                  <c:v>1502.9581169999999</c:v>
                </c:pt>
                <c:pt idx="6286">
                  <c:v>1503.1985380000001</c:v>
                </c:pt>
                <c:pt idx="6287">
                  <c:v>1503.438834</c:v>
                </c:pt>
                <c:pt idx="6288">
                  <c:v>1503.677807</c:v>
                </c:pt>
                <c:pt idx="6289">
                  <c:v>1503.927952</c:v>
                </c:pt>
                <c:pt idx="6290">
                  <c:v>1504.1550279999999</c:v>
                </c:pt>
                <c:pt idx="6291">
                  <c:v>1504.3812700000001</c:v>
                </c:pt>
                <c:pt idx="6292">
                  <c:v>1504.6190730000001</c:v>
                </c:pt>
                <c:pt idx="6293">
                  <c:v>1504.8577769999999</c:v>
                </c:pt>
                <c:pt idx="6294">
                  <c:v>1505.096761</c:v>
                </c:pt>
                <c:pt idx="6295">
                  <c:v>1505.3454429999999</c:v>
                </c:pt>
                <c:pt idx="6296">
                  <c:v>1505.6007990000001</c:v>
                </c:pt>
                <c:pt idx="6297">
                  <c:v>1505.8382529999999</c:v>
                </c:pt>
                <c:pt idx="6298">
                  <c:v>1506.078894</c:v>
                </c:pt>
                <c:pt idx="6299">
                  <c:v>1506.316321</c:v>
                </c:pt>
                <c:pt idx="6300">
                  <c:v>1506.5551439999999</c:v>
                </c:pt>
                <c:pt idx="6301">
                  <c:v>1506.7966739999999</c:v>
                </c:pt>
                <c:pt idx="6302">
                  <c:v>1507.0348919999999</c:v>
                </c:pt>
                <c:pt idx="6303">
                  <c:v>1507.2727950000001</c:v>
                </c:pt>
                <c:pt idx="6304">
                  <c:v>1507.510219</c:v>
                </c:pt>
                <c:pt idx="6305">
                  <c:v>1507.749421</c:v>
                </c:pt>
                <c:pt idx="6306">
                  <c:v>1507.98999</c:v>
                </c:pt>
                <c:pt idx="6307">
                  <c:v>1508.228126</c:v>
                </c:pt>
                <c:pt idx="6308">
                  <c:v>1508.467177</c:v>
                </c:pt>
                <c:pt idx="6309">
                  <c:v>1508.708036</c:v>
                </c:pt>
                <c:pt idx="6310">
                  <c:v>1508.947377</c:v>
                </c:pt>
                <c:pt idx="6311">
                  <c:v>1509.1859609999999</c:v>
                </c:pt>
                <c:pt idx="6312">
                  <c:v>1509.422243</c:v>
                </c:pt>
                <c:pt idx="6313">
                  <c:v>1509.663102</c:v>
                </c:pt>
                <c:pt idx="6314">
                  <c:v>1509.9016489999999</c:v>
                </c:pt>
                <c:pt idx="6315">
                  <c:v>1510.139271</c:v>
                </c:pt>
                <c:pt idx="6316">
                  <c:v>1510.381568</c:v>
                </c:pt>
                <c:pt idx="6317">
                  <c:v>1510.6197520000001</c:v>
                </c:pt>
                <c:pt idx="6318">
                  <c:v>1510.85716</c:v>
                </c:pt>
                <c:pt idx="6319">
                  <c:v>1511.0955630000001</c:v>
                </c:pt>
                <c:pt idx="6320">
                  <c:v>1511.3339599999999</c:v>
                </c:pt>
                <c:pt idx="6321">
                  <c:v>1511.5723680000001</c:v>
                </c:pt>
                <c:pt idx="6322">
                  <c:v>1511.812987</c:v>
                </c:pt>
                <c:pt idx="6323">
                  <c:v>1512.052582</c:v>
                </c:pt>
                <c:pt idx="6324">
                  <c:v>1512.2920320000001</c:v>
                </c:pt>
                <c:pt idx="6325">
                  <c:v>1512.5313960000001</c:v>
                </c:pt>
                <c:pt idx="6326">
                  <c:v>1512.7710059999999</c:v>
                </c:pt>
                <c:pt idx="6327">
                  <c:v>1513.010366</c:v>
                </c:pt>
                <c:pt idx="6328">
                  <c:v>1513.250622</c:v>
                </c:pt>
                <c:pt idx="6329">
                  <c:v>1513.4908640000001</c:v>
                </c:pt>
                <c:pt idx="6330">
                  <c:v>1513.7296369999999</c:v>
                </c:pt>
                <c:pt idx="6331">
                  <c:v>1513.969229</c:v>
                </c:pt>
                <c:pt idx="6332">
                  <c:v>1514.1985999999999</c:v>
                </c:pt>
                <c:pt idx="6333">
                  <c:v>1514.4381969999999</c:v>
                </c:pt>
                <c:pt idx="6334">
                  <c:v>1514.6761570000001</c:v>
                </c:pt>
                <c:pt idx="6335">
                  <c:v>1514.9169039999999</c:v>
                </c:pt>
                <c:pt idx="6336">
                  <c:v>1515.155172</c:v>
                </c:pt>
                <c:pt idx="6337">
                  <c:v>1515.395888</c:v>
                </c:pt>
                <c:pt idx="6338">
                  <c:v>1515.634826</c:v>
                </c:pt>
                <c:pt idx="6339">
                  <c:v>1515.8849110000001</c:v>
                </c:pt>
                <c:pt idx="6340">
                  <c:v>1516.12372</c:v>
                </c:pt>
                <c:pt idx="6341">
                  <c:v>1516.361238</c:v>
                </c:pt>
                <c:pt idx="6342">
                  <c:v>1516.601754</c:v>
                </c:pt>
                <c:pt idx="6343">
                  <c:v>1516.8393080000001</c:v>
                </c:pt>
                <c:pt idx="6344">
                  <c:v>1517.0799159999999</c:v>
                </c:pt>
                <c:pt idx="6345">
                  <c:v>1517.3187800000001</c:v>
                </c:pt>
                <c:pt idx="6346">
                  <c:v>1517.5577579999999</c:v>
                </c:pt>
                <c:pt idx="6347">
                  <c:v>1517.7965589999999</c:v>
                </c:pt>
                <c:pt idx="6348">
                  <c:v>1518.036343</c:v>
                </c:pt>
                <c:pt idx="6349">
                  <c:v>1518.2767839999999</c:v>
                </c:pt>
                <c:pt idx="6350">
                  <c:v>1518.515672</c:v>
                </c:pt>
                <c:pt idx="6351">
                  <c:v>1518.7551550000001</c:v>
                </c:pt>
                <c:pt idx="6352">
                  <c:v>1518.995901</c:v>
                </c:pt>
                <c:pt idx="6353">
                  <c:v>1519.2367389999999</c:v>
                </c:pt>
                <c:pt idx="6354">
                  <c:v>1519.465222</c:v>
                </c:pt>
                <c:pt idx="6355">
                  <c:v>1519.7078389999999</c:v>
                </c:pt>
                <c:pt idx="6356">
                  <c:v>1519.9488650000001</c:v>
                </c:pt>
                <c:pt idx="6357">
                  <c:v>1520.1898819999999</c:v>
                </c:pt>
                <c:pt idx="6358">
                  <c:v>1520.4289369999999</c:v>
                </c:pt>
                <c:pt idx="6359">
                  <c:v>1520.669621</c:v>
                </c:pt>
                <c:pt idx="6360">
                  <c:v>1520.9107409999999</c:v>
                </c:pt>
                <c:pt idx="6361">
                  <c:v>1521.150433</c:v>
                </c:pt>
                <c:pt idx="6362">
                  <c:v>1521.3900060000001</c:v>
                </c:pt>
                <c:pt idx="6363">
                  <c:v>1521.6305339999999</c:v>
                </c:pt>
                <c:pt idx="6364">
                  <c:v>1521.8702599999999</c:v>
                </c:pt>
                <c:pt idx="6365">
                  <c:v>1522.0998159999999</c:v>
                </c:pt>
                <c:pt idx="6366">
                  <c:v>1522.3381589999999</c:v>
                </c:pt>
                <c:pt idx="6367">
                  <c:v>1522.578182</c:v>
                </c:pt>
                <c:pt idx="6368">
                  <c:v>1522.818109</c:v>
                </c:pt>
                <c:pt idx="6369">
                  <c:v>1523.058055</c:v>
                </c:pt>
                <c:pt idx="6370">
                  <c:v>1523.298847</c:v>
                </c:pt>
                <c:pt idx="6371">
                  <c:v>1523.539657</c:v>
                </c:pt>
                <c:pt idx="6372">
                  <c:v>1523.7782669999999</c:v>
                </c:pt>
                <c:pt idx="6373">
                  <c:v>1524.015895</c:v>
                </c:pt>
                <c:pt idx="6374">
                  <c:v>1524.252436</c:v>
                </c:pt>
                <c:pt idx="6375">
                  <c:v>1524.491708</c:v>
                </c:pt>
                <c:pt idx="6376">
                  <c:v>1524.73099</c:v>
                </c:pt>
                <c:pt idx="6377">
                  <c:v>1524.9806000000001</c:v>
                </c:pt>
                <c:pt idx="6378">
                  <c:v>1525.219791</c:v>
                </c:pt>
                <c:pt idx="6379">
                  <c:v>1525.4586770000001</c:v>
                </c:pt>
                <c:pt idx="6380">
                  <c:v>1525.696559</c:v>
                </c:pt>
                <c:pt idx="6381">
                  <c:v>1525.935201</c:v>
                </c:pt>
                <c:pt idx="6382">
                  <c:v>1526.1769200000001</c:v>
                </c:pt>
                <c:pt idx="6383">
                  <c:v>1526.416663</c:v>
                </c:pt>
                <c:pt idx="6384">
                  <c:v>1526.6542870000001</c:v>
                </c:pt>
                <c:pt idx="6385">
                  <c:v>1526.88626</c:v>
                </c:pt>
                <c:pt idx="6386">
                  <c:v>1527.1262710000001</c:v>
                </c:pt>
                <c:pt idx="6387">
                  <c:v>1527.366027</c:v>
                </c:pt>
                <c:pt idx="6388">
                  <c:v>1527.60689</c:v>
                </c:pt>
                <c:pt idx="6389">
                  <c:v>1527.84764</c:v>
                </c:pt>
                <c:pt idx="6390">
                  <c:v>1528.0886459999999</c:v>
                </c:pt>
                <c:pt idx="6391">
                  <c:v>1528.3283140000001</c:v>
                </c:pt>
                <c:pt idx="6392">
                  <c:v>1528.56897</c:v>
                </c:pt>
                <c:pt idx="6393">
                  <c:v>1528.8073429999999</c:v>
                </c:pt>
                <c:pt idx="6394">
                  <c:v>1529.047194</c:v>
                </c:pt>
                <c:pt idx="6395">
                  <c:v>1529.2753520000001</c:v>
                </c:pt>
                <c:pt idx="6396">
                  <c:v>1529.515359</c:v>
                </c:pt>
                <c:pt idx="6397">
                  <c:v>1529.755242</c:v>
                </c:pt>
                <c:pt idx="6398">
                  <c:v>1529.99523</c:v>
                </c:pt>
                <c:pt idx="6399">
                  <c:v>1530.2352719999999</c:v>
                </c:pt>
                <c:pt idx="6400">
                  <c:v>1530.4751229999999</c:v>
                </c:pt>
                <c:pt idx="6401">
                  <c:v>1530.7158420000001</c:v>
                </c:pt>
                <c:pt idx="6402">
                  <c:v>1530.956944</c:v>
                </c:pt>
                <c:pt idx="6403">
                  <c:v>1531.196731</c:v>
                </c:pt>
                <c:pt idx="6404">
                  <c:v>1531.4356780000001</c:v>
                </c:pt>
                <c:pt idx="6405">
                  <c:v>1531.67527</c:v>
                </c:pt>
                <c:pt idx="6406">
                  <c:v>1531.9151730000001</c:v>
                </c:pt>
                <c:pt idx="6407">
                  <c:v>1532.145346</c:v>
                </c:pt>
                <c:pt idx="6408">
                  <c:v>1532.385143</c:v>
                </c:pt>
                <c:pt idx="6409">
                  <c:v>1532.6277110000001</c:v>
                </c:pt>
                <c:pt idx="6410">
                  <c:v>1532.8668439999999</c:v>
                </c:pt>
                <c:pt idx="6411">
                  <c:v>1533.1050680000001</c:v>
                </c:pt>
                <c:pt idx="6412">
                  <c:v>1533.3459789999999</c:v>
                </c:pt>
                <c:pt idx="6413">
                  <c:v>1533.5856450000001</c:v>
                </c:pt>
                <c:pt idx="6414">
                  <c:v>1533.8254079999999</c:v>
                </c:pt>
                <c:pt idx="6415">
                  <c:v>1534.065122</c:v>
                </c:pt>
                <c:pt idx="6416">
                  <c:v>1534.3057100000001</c:v>
                </c:pt>
                <c:pt idx="6417">
                  <c:v>1534.545218</c:v>
                </c:pt>
                <c:pt idx="6418">
                  <c:v>1534.783009</c:v>
                </c:pt>
                <c:pt idx="6419">
                  <c:v>1535.0237050000001</c:v>
                </c:pt>
                <c:pt idx="6420">
                  <c:v>1535.26145</c:v>
                </c:pt>
                <c:pt idx="6421">
                  <c:v>1535.4992769999999</c:v>
                </c:pt>
                <c:pt idx="6422">
                  <c:v>1535.737073</c:v>
                </c:pt>
                <c:pt idx="6423">
                  <c:v>1535.9778739999999</c:v>
                </c:pt>
                <c:pt idx="6424">
                  <c:v>1536.216064</c:v>
                </c:pt>
                <c:pt idx="6425">
                  <c:v>1536.454033</c:v>
                </c:pt>
                <c:pt idx="6426">
                  <c:v>1536.692976</c:v>
                </c:pt>
                <c:pt idx="6427">
                  <c:v>1536.930955</c:v>
                </c:pt>
                <c:pt idx="6428">
                  <c:v>1537.1700330000001</c:v>
                </c:pt>
                <c:pt idx="6429">
                  <c:v>1537.4089650000001</c:v>
                </c:pt>
                <c:pt idx="6430">
                  <c:v>1537.6487830000001</c:v>
                </c:pt>
                <c:pt idx="6431">
                  <c:v>1537.8876949999999</c:v>
                </c:pt>
                <c:pt idx="6432">
                  <c:v>1538.1287150000001</c:v>
                </c:pt>
                <c:pt idx="6433">
                  <c:v>1538.3678010000001</c:v>
                </c:pt>
                <c:pt idx="6434">
                  <c:v>1538.606845</c:v>
                </c:pt>
                <c:pt idx="6435">
                  <c:v>1538.84581</c:v>
                </c:pt>
                <c:pt idx="6436">
                  <c:v>1539.0842210000001</c:v>
                </c:pt>
                <c:pt idx="6437">
                  <c:v>1539.3221160000001</c:v>
                </c:pt>
                <c:pt idx="6438">
                  <c:v>1539.5602570000001</c:v>
                </c:pt>
                <c:pt idx="6439">
                  <c:v>1539.7983039999999</c:v>
                </c:pt>
                <c:pt idx="6440">
                  <c:v>1540.0363050000001</c:v>
                </c:pt>
                <c:pt idx="6441">
                  <c:v>1540.2760290000001</c:v>
                </c:pt>
                <c:pt idx="6442">
                  <c:v>1540.5141719999999</c:v>
                </c:pt>
                <c:pt idx="6443">
                  <c:v>1540.7549779999999</c:v>
                </c:pt>
                <c:pt idx="6444">
                  <c:v>1540.9921899999999</c:v>
                </c:pt>
                <c:pt idx="6445">
                  <c:v>1541.232929</c:v>
                </c:pt>
                <c:pt idx="6446">
                  <c:v>1541.471125</c:v>
                </c:pt>
                <c:pt idx="6447">
                  <c:v>1541.7090519999999</c:v>
                </c:pt>
                <c:pt idx="6448">
                  <c:v>1541.9473129999999</c:v>
                </c:pt>
                <c:pt idx="6449">
                  <c:v>1542.185403</c:v>
                </c:pt>
                <c:pt idx="6450">
                  <c:v>1542.4234019999999</c:v>
                </c:pt>
                <c:pt idx="6451">
                  <c:v>1542.649868</c:v>
                </c:pt>
                <c:pt idx="6452">
                  <c:v>1542.8879649999999</c:v>
                </c:pt>
                <c:pt idx="6453">
                  <c:v>1543.1268339999999</c:v>
                </c:pt>
                <c:pt idx="6454">
                  <c:v>1543.3651589999999</c:v>
                </c:pt>
                <c:pt idx="6455">
                  <c:v>1543.6032700000001</c:v>
                </c:pt>
                <c:pt idx="6456">
                  <c:v>1543.8427770000001</c:v>
                </c:pt>
                <c:pt idx="6457">
                  <c:v>1544.081271</c:v>
                </c:pt>
                <c:pt idx="6458">
                  <c:v>1544.3075899999999</c:v>
                </c:pt>
                <c:pt idx="6459">
                  <c:v>1544.5443640000001</c:v>
                </c:pt>
                <c:pt idx="6460">
                  <c:v>1544.7824089999999</c:v>
                </c:pt>
                <c:pt idx="6461">
                  <c:v>1545.0326130000001</c:v>
                </c:pt>
                <c:pt idx="6462">
                  <c:v>1545.270172</c:v>
                </c:pt>
                <c:pt idx="6463">
                  <c:v>1545.5096040000001</c:v>
                </c:pt>
                <c:pt idx="6464">
                  <c:v>1545.7472969999999</c:v>
                </c:pt>
                <c:pt idx="6465">
                  <c:v>1545.98792</c:v>
                </c:pt>
                <c:pt idx="6466">
                  <c:v>1546.2286919999999</c:v>
                </c:pt>
                <c:pt idx="6467">
                  <c:v>1546.4675589999999</c:v>
                </c:pt>
                <c:pt idx="6468">
                  <c:v>1546.7053860000001</c:v>
                </c:pt>
                <c:pt idx="6469">
                  <c:v>1546.94319</c:v>
                </c:pt>
                <c:pt idx="6470">
                  <c:v>1547.1812540000001</c:v>
                </c:pt>
                <c:pt idx="6471">
                  <c:v>1547.423728</c:v>
                </c:pt>
                <c:pt idx="6472">
                  <c:v>1547.6633730000001</c:v>
                </c:pt>
                <c:pt idx="6473">
                  <c:v>1547.9039829999999</c:v>
                </c:pt>
                <c:pt idx="6474">
                  <c:v>1548.1325670000001</c:v>
                </c:pt>
                <c:pt idx="6475">
                  <c:v>1548.372394</c:v>
                </c:pt>
                <c:pt idx="6476">
                  <c:v>1548.6122909999999</c:v>
                </c:pt>
                <c:pt idx="6477">
                  <c:v>1548.852967</c:v>
                </c:pt>
                <c:pt idx="6478">
                  <c:v>1549.092789</c:v>
                </c:pt>
                <c:pt idx="6479">
                  <c:v>1549.331653</c:v>
                </c:pt>
                <c:pt idx="6480">
                  <c:v>1549.5706909999999</c:v>
                </c:pt>
                <c:pt idx="6481">
                  <c:v>1549.8083549999999</c:v>
                </c:pt>
                <c:pt idx="6482">
                  <c:v>1550.048117</c:v>
                </c:pt>
                <c:pt idx="6483">
                  <c:v>1550.28926</c:v>
                </c:pt>
                <c:pt idx="6484">
                  <c:v>1550.5279760000001</c:v>
                </c:pt>
                <c:pt idx="6485">
                  <c:v>1550.765617</c:v>
                </c:pt>
                <c:pt idx="6486">
                  <c:v>1551.0053539999999</c:v>
                </c:pt>
                <c:pt idx="6487">
                  <c:v>1551.2463869999999</c:v>
                </c:pt>
                <c:pt idx="6488">
                  <c:v>1551.4860160000001</c:v>
                </c:pt>
                <c:pt idx="6489">
                  <c:v>1551.7265669999999</c:v>
                </c:pt>
                <c:pt idx="6490">
                  <c:v>1551.9662960000001</c:v>
                </c:pt>
                <c:pt idx="6491">
                  <c:v>1552.2069530000001</c:v>
                </c:pt>
                <c:pt idx="6492">
                  <c:v>1552.444759</c:v>
                </c:pt>
                <c:pt idx="6493">
                  <c:v>1552.6824160000001</c:v>
                </c:pt>
                <c:pt idx="6494">
                  <c:v>1552.920155</c:v>
                </c:pt>
                <c:pt idx="6495">
                  <c:v>1553.1607389999999</c:v>
                </c:pt>
                <c:pt idx="6496">
                  <c:v>1553.3996119999999</c:v>
                </c:pt>
                <c:pt idx="6497">
                  <c:v>1553.6372229999999</c:v>
                </c:pt>
                <c:pt idx="6498">
                  <c:v>1553.877776</c:v>
                </c:pt>
                <c:pt idx="6499">
                  <c:v>1554.1172630000001</c:v>
                </c:pt>
                <c:pt idx="6500">
                  <c:v>1554.3595849999999</c:v>
                </c:pt>
                <c:pt idx="6501">
                  <c:v>1554.5999429999999</c:v>
                </c:pt>
                <c:pt idx="6502">
                  <c:v>1554.8271649999999</c:v>
                </c:pt>
                <c:pt idx="6503">
                  <c:v>1555.069671</c:v>
                </c:pt>
                <c:pt idx="6504">
                  <c:v>1555.3073939999999</c:v>
                </c:pt>
                <c:pt idx="6505">
                  <c:v>1555.547969</c:v>
                </c:pt>
                <c:pt idx="6506">
                  <c:v>1555.7875429999999</c:v>
                </c:pt>
                <c:pt idx="6507">
                  <c:v>1556.027936</c:v>
                </c:pt>
                <c:pt idx="6508">
                  <c:v>1556.2665790000001</c:v>
                </c:pt>
                <c:pt idx="6509">
                  <c:v>1556.5041739999999</c:v>
                </c:pt>
                <c:pt idx="6510">
                  <c:v>1556.7446649999999</c:v>
                </c:pt>
                <c:pt idx="6511">
                  <c:v>1556.9848870000001</c:v>
                </c:pt>
                <c:pt idx="6512">
                  <c:v>1557.224125</c:v>
                </c:pt>
                <c:pt idx="6513">
                  <c:v>1557.465872</c:v>
                </c:pt>
                <c:pt idx="6514">
                  <c:v>1557.7059919999999</c:v>
                </c:pt>
                <c:pt idx="6515">
                  <c:v>1557.944297</c:v>
                </c:pt>
                <c:pt idx="6516">
                  <c:v>1558.1865660000001</c:v>
                </c:pt>
                <c:pt idx="6517">
                  <c:v>1558.4267440000001</c:v>
                </c:pt>
                <c:pt idx="6518">
                  <c:v>1558.664088</c:v>
                </c:pt>
                <c:pt idx="6519">
                  <c:v>1558.9034059999999</c:v>
                </c:pt>
                <c:pt idx="6520">
                  <c:v>1559.1411270000001</c:v>
                </c:pt>
                <c:pt idx="6521">
                  <c:v>1559.380214</c:v>
                </c:pt>
                <c:pt idx="6522">
                  <c:v>1559.618649</c:v>
                </c:pt>
                <c:pt idx="6523">
                  <c:v>1559.8562449999999</c:v>
                </c:pt>
                <c:pt idx="6524">
                  <c:v>1560.094126</c:v>
                </c:pt>
                <c:pt idx="6525">
                  <c:v>1560.3327180000001</c:v>
                </c:pt>
                <c:pt idx="6526">
                  <c:v>1560.5704229999999</c:v>
                </c:pt>
                <c:pt idx="6527">
                  <c:v>1560.8106499999999</c:v>
                </c:pt>
                <c:pt idx="6528">
                  <c:v>1561.050156</c:v>
                </c:pt>
                <c:pt idx="6529">
                  <c:v>1561.291657</c:v>
                </c:pt>
                <c:pt idx="6530">
                  <c:v>1561.5315619999999</c:v>
                </c:pt>
                <c:pt idx="6531">
                  <c:v>1561.7720059999999</c:v>
                </c:pt>
                <c:pt idx="6532">
                  <c:v>1562.0155520000001</c:v>
                </c:pt>
                <c:pt idx="6533">
                  <c:v>1562.2456299999999</c:v>
                </c:pt>
                <c:pt idx="6534">
                  <c:v>1562.4856689999999</c:v>
                </c:pt>
                <c:pt idx="6535">
                  <c:v>1562.724324</c:v>
                </c:pt>
                <c:pt idx="6536">
                  <c:v>1562.9650079999999</c:v>
                </c:pt>
                <c:pt idx="6537">
                  <c:v>1563.2065299999999</c:v>
                </c:pt>
                <c:pt idx="6538">
                  <c:v>1563.445209</c:v>
                </c:pt>
                <c:pt idx="6539">
                  <c:v>1563.686561</c:v>
                </c:pt>
                <c:pt idx="6540">
                  <c:v>1563.9271630000001</c:v>
                </c:pt>
                <c:pt idx="6541">
                  <c:v>1564.168561</c:v>
                </c:pt>
                <c:pt idx="6542">
                  <c:v>1564.4070039999999</c:v>
                </c:pt>
                <c:pt idx="6543">
                  <c:v>1564.6453750000001</c:v>
                </c:pt>
                <c:pt idx="6544">
                  <c:v>1564.884922</c:v>
                </c:pt>
                <c:pt idx="6545">
                  <c:v>1565.124564</c:v>
                </c:pt>
                <c:pt idx="6546">
                  <c:v>1565.365859</c:v>
                </c:pt>
                <c:pt idx="6547">
                  <c:v>1565.5958639999999</c:v>
                </c:pt>
                <c:pt idx="6548">
                  <c:v>1565.8376270000001</c:v>
                </c:pt>
                <c:pt idx="6549">
                  <c:v>1566.0775630000001</c:v>
                </c:pt>
                <c:pt idx="6550">
                  <c:v>1566.3180480000001</c:v>
                </c:pt>
                <c:pt idx="6551">
                  <c:v>1566.55825</c:v>
                </c:pt>
                <c:pt idx="6552">
                  <c:v>1566.800387</c:v>
                </c:pt>
                <c:pt idx="6553">
                  <c:v>1567.0312409999999</c:v>
                </c:pt>
                <c:pt idx="6554">
                  <c:v>1567.2726279999999</c:v>
                </c:pt>
                <c:pt idx="6555">
                  <c:v>1567.513066</c:v>
                </c:pt>
                <c:pt idx="6556">
                  <c:v>1567.752774</c:v>
                </c:pt>
                <c:pt idx="6557">
                  <c:v>1567.9926170000001</c:v>
                </c:pt>
                <c:pt idx="6558">
                  <c:v>1568.2325940000001</c:v>
                </c:pt>
                <c:pt idx="6559">
                  <c:v>1568.4730219999999</c:v>
                </c:pt>
                <c:pt idx="6560">
                  <c:v>1568.714575</c:v>
                </c:pt>
                <c:pt idx="6561">
                  <c:v>1568.9559589999999</c:v>
                </c:pt>
                <c:pt idx="6562">
                  <c:v>1569.1842340000001</c:v>
                </c:pt>
                <c:pt idx="6563">
                  <c:v>1569.425677</c:v>
                </c:pt>
                <c:pt idx="6564">
                  <c:v>1569.6661240000001</c:v>
                </c:pt>
                <c:pt idx="6565">
                  <c:v>1569.90833</c:v>
                </c:pt>
                <c:pt idx="6566">
                  <c:v>1570.1498810000001</c:v>
                </c:pt>
                <c:pt idx="6567">
                  <c:v>1570.38833</c:v>
                </c:pt>
                <c:pt idx="6568">
                  <c:v>1570.617393</c:v>
                </c:pt>
                <c:pt idx="6569">
                  <c:v>1570.8671770000001</c:v>
                </c:pt>
                <c:pt idx="6570">
                  <c:v>1571.1066969999999</c:v>
                </c:pt>
                <c:pt idx="6571">
                  <c:v>1571.3459769999999</c:v>
                </c:pt>
                <c:pt idx="6572">
                  <c:v>1571.58322</c:v>
                </c:pt>
                <c:pt idx="6573">
                  <c:v>1571.82332</c:v>
                </c:pt>
                <c:pt idx="6574">
                  <c:v>1572.062829</c:v>
                </c:pt>
                <c:pt idx="6575">
                  <c:v>1572.301966</c:v>
                </c:pt>
                <c:pt idx="6576">
                  <c:v>1572.539248</c:v>
                </c:pt>
                <c:pt idx="6577">
                  <c:v>1572.7793750000001</c:v>
                </c:pt>
                <c:pt idx="6578">
                  <c:v>1573.0096169999999</c:v>
                </c:pt>
                <c:pt idx="6579">
                  <c:v>1573.248996</c:v>
                </c:pt>
                <c:pt idx="6580">
                  <c:v>1573.490329</c:v>
                </c:pt>
                <c:pt idx="6581">
                  <c:v>1573.7341730000001</c:v>
                </c:pt>
                <c:pt idx="6582">
                  <c:v>1573.9651240000001</c:v>
                </c:pt>
                <c:pt idx="6583">
                  <c:v>1574.207357</c:v>
                </c:pt>
                <c:pt idx="6584">
                  <c:v>1574.4507349999999</c:v>
                </c:pt>
                <c:pt idx="6585">
                  <c:v>1574.6892069999999</c:v>
                </c:pt>
                <c:pt idx="6586">
                  <c:v>1574.928746</c:v>
                </c:pt>
                <c:pt idx="6587">
                  <c:v>1575.1673940000001</c:v>
                </c:pt>
                <c:pt idx="6588">
                  <c:v>1575.406931</c:v>
                </c:pt>
                <c:pt idx="6589">
                  <c:v>1575.6479830000001</c:v>
                </c:pt>
                <c:pt idx="6590">
                  <c:v>1575.8871260000001</c:v>
                </c:pt>
                <c:pt idx="6591">
                  <c:v>1576.118978</c:v>
                </c:pt>
                <c:pt idx="6592">
                  <c:v>1576.357706</c:v>
                </c:pt>
                <c:pt idx="6593">
                  <c:v>1576.596153</c:v>
                </c:pt>
                <c:pt idx="6594">
                  <c:v>1576.8383140000001</c:v>
                </c:pt>
                <c:pt idx="6595">
                  <c:v>1577.0803860000001</c:v>
                </c:pt>
                <c:pt idx="6596">
                  <c:v>1577.3216399999999</c:v>
                </c:pt>
                <c:pt idx="6597">
                  <c:v>1577.560974</c:v>
                </c:pt>
                <c:pt idx="6598">
                  <c:v>1577.7899849999999</c:v>
                </c:pt>
                <c:pt idx="6599">
                  <c:v>1578.0294220000001</c:v>
                </c:pt>
                <c:pt idx="6600">
                  <c:v>1578.268885</c:v>
                </c:pt>
                <c:pt idx="6601">
                  <c:v>1578.5073850000001</c:v>
                </c:pt>
                <c:pt idx="6602">
                  <c:v>1578.7460900000001</c:v>
                </c:pt>
                <c:pt idx="6603">
                  <c:v>1578.988253</c:v>
                </c:pt>
                <c:pt idx="6604">
                  <c:v>1579.227928</c:v>
                </c:pt>
                <c:pt idx="6605">
                  <c:v>1579.468265</c:v>
                </c:pt>
                <c:pt idx="6606">
                  <c:v>1579.709683</c:v>
                </c:pt>
                <c:pt idx="6607">
                  <c:v>1579.9480779999999</c:v>
                </c:pt>
                <c:pt idx="6608">
                  <c:v>1580.1884319999999</c:v>
                </c:pt>
                <c:pt idx="6609">
                  <c:v>1580.419169</c:v>
                </c:pt>
                <c:pt idx="6610">
                  <c:v>1580.661341</c:v>
                </c:pt>
                <c:pt idx="6611">
                  <c:v>1580.900954</c:v>
                </c:pt>
                <c:pt idx="6612">
                  <c:v>1581.139715</c:v>
                </c:pt>
                <c:pt idx="6613">
                  <c:v>1581.3782679999999</c:v>
                </c:pt>
                <c:pt idx="6614">
                  <c:v>1581.6179589999999</c:v>
                </c:pt>
                <c:pt idx="6615">
                  <c:v>1581.8565779999999</c:v>
                </c:pt>
                <c:pt idx="6616">
                  <c:v>1582.0954220000001</c:v>
                </c:pt>
                <c:pt idx="6617">
                  <c:v>1582.3348759999999</c:v>
                </c:pt>
                <c:pt idx="6618">
                  <c:v>1582.5753340000001</c:v>
                </c:pt>
                <c:pt idx="6619">
                  <c:v>1582.8174300000001</c:v>
                </c:pt>
                <c:pt idx="6620">
                  <c:v>1583.0478479999999</c:v>
                </c:pt>
                <c:pt idx="6621">
                  <c:v>1583.2985630000001</c:v>
                </c:pt>
                <c:pt idx="6622">
                  <c:v>1583.5273970000001</c:v>
                </c:pt>
                <c:pt idx="6623">
                  <c:v>1583.771213</c:v>
                </c:pt>
                <c:pt idx="6624">
                  <c:v>1584.013328</c:v>
                </c:pt>
                <c:pt idx="6625">
                  <c:v>1584.2468200000001</c:v>
                </c:pt>
                <c:pt idx="6626">
                  <c:v>1584.486562</c:v>
                </c:pt>
                <c:pt idx="6627">
                  <c:v>1584.731546</c:v>
                </c:pt>
                <c:pt idx="6628">
                  <c:v>1584.972945</c:v>
                </c:pt>
                <c:pt idx="6629">
                  <c:v>1585.201039</c:v>
                </c:pt>
                <c:pt idx="6630">
                  <c:v>1585.4434020000001</c:v>
                </c:pt>
                <c:pt idx="6631">
                  <c:v>1585.6865789999999</c:v>
                </c:pt>
                <c:pt idx="6632">
                  <c:v>1585.927109</c:v>
                </c:pt>
                <c:pt idx="6633">
                  <c:v>1586.1685970000001</c:v>
                </c:pt>
                <c:pt idx="6634">
                  <c:v>1586.407107</c:v>
                </c:pt>
                <c:pt idx="6635">
                  <c:v>1586.63879</c:v>
                </c:pt>
                <c:pt idx="6636">
                  <c:v>1586.879156</c:v>
                </c:pt>
                <c:pt idx="6637">
                  <c:v>1587.121259</c:v>
                </c:pt>
                <c:pt idx="6638">
                  <c:v>1587.3626859999999</c:v>
                </c:pt>
                <c:pt idx="6639">
                  <c:v>1587.603942</c:v>
                </c:pt>
                <c:pt idx="6640">
                  <c:v>1587.8328570000001</c:v>
                </c:pt>
                <c:pt idx="6641">
                  <c:v>1588.0733279999999</c:v>
                </c:pt>
                <c:pt idx="6642">
                  <c:v>1588.3148610000001</c:v>
                </c:pt>
                <c:pt idx="6643">
                  <c:v>1588.5552640000001</c:v>
                </c:pt>
                <c:pt idx="6644">
                  <c:v>1588.796699</c:v>
                </c:pt>
                <c:pt idx="6645">
                  <c:v>1589.0370820000001</c:v>
                </c:pt>
                <c:pt idx="6646">
                  <c:v>1589.277163</c:v>
                </c:pt>
                <c:pt idx="6647">
                  <c:v>1589.50614</c:v>
                </c:pt>
                <c:pt idx="6648">
                  <c:v>1589.747807</c:v>
                </c:pt>
                <c:pt idx="6649">
                  <c:v>1589.988298</c:v>
                </c:pt>
                <c:pt idx="6650">
                  <c:v>1590.2316450000001</c:v>
                </c:pt>
                <c:pt idx="6651">
                  <c:v>1590.472949</c:v>
                </c:pt>
                <c:pt idx="6652">
                  <c:v>1590.712104</c:v>
                </c:pt>
                <c:pt idx="6653">
                  <c:v>1590.941167</c:v>
                </c:pt>
                <c:pt idx="6654">
                  <c:v>1591.1829190000001</c:v>
                </c:pt>
                <c:pt idx="6655">
                  <c:v>1591.4245880000001</c:v>
                </c:pt>
                <c:pt idx="6656">
                  <c:v>1591.66508</c:v>
                </c:pt>
                <c:pt idx="6657">
                  <c:v>1591.9065519999999</c:v>
                </c:pt>
                <c:pt idx="6658">
                  <c:v>1592.147982</c:v>
                </c:pt>
                <c:pt idx="6659">
                  <c:v>1592.3768660000001</c:v>
                </c:pt>
                <c:pt idx="6660">
                  <c:v>1592.617407</c:v>
                </c:pt>
                <c:pt idx="6661">
                  <c:v>1592.858794</c:v>
                </c:pt>
                <c:pt idx="6662">
                  <c:v>1593.099258</c:v>
                </c:pt>
                <c:pt idx="6663">
                  <c:v>1593.3389219999999</c:v>
                </c:pt>
                <c:pt idx="6664">
                  <c:v>1593.57871</c:v>
                </c:pt>
                <c:pt idx="6665">
                  <c:v>1593.8172179999999</c:v>
                </c:pt>
                <c:pt idx="6666">
                  <c:v>1594.0569860000001</c:v>
                </c:pt>
                <c:pt idx="6667">
                  <c:v>1594.296106</c:v>
                </c:pt>
                <c:pt idx="6668">
                  <c:v>1594.53585</c:v>
                </c:pt>
                <c:pt idx="6669">
                  <c:v>1594.77442</c:v>
                </c:pt>
                <c:pt idx="6670">
                  <c:v>1595.0131260000001</c:v>
                </c:pt>
                <c:pt idx="6671">
                  <c:v>1595.2531590000001</c:v>
                </c:pt>
                <c:pt idx="6672">
                  <c:v>1595.4927259999999</c:v>
                </c:pt>
                <c:pt idx="6673">
                  <c:v>1595.7311709999999</c:v>
                </c:pt>
                <c:pt idx="6674">
                  <c:v>1595.972749</c:v>
                </c:pt>
                <c:pt idx="6675">
                  <c:v>1596.211276</c:v>
                </c:pt>
                <c:pt idx="6676">
                  <c:v>1596.4525940000001</c:v>
                </c:pt>
                <c:pt idx="6677">
                  <c:v>1596.6825859999999</c:v>
                </c:pt>
                <c:pt idx="6678">
                  <c:v>1596.9231159999999</c:v>
                </c:pt>
                <c:pt idx="6679">
                  <c:v>1597.165311</c:v>
                </c:pt>
                <c:pt idx="6680">
                  <c:v>1597.4069710000001</c:v>
                </c:pt>
                <c:pt idx="6681">
                  <c:v>1597.646373</c:v>
                </c:pt>
                <c:pt idx="6682">
                  <c:v>1597.876767</c:v>
                </c:pt>
                <c:pt idx="6683">
                  <c:v>1598.116728</c:v>
                </c:pt>
                <c:pt idx="6684">
                  <c:v>1598.3567439999999</c:v>
                </c:pt>
                <c:pt idx="6685">
                  <c:v>1598.5966679999999</c:v>
                </c:pt>
                <c:pt idx="6686">
                  <c:v>1598.8373779999999</c:v>
                </c:pt>
                <c:pt idx="6687">
                  <c:v>1599.0789850000001</c:v>
                </c:pt>
                <c:pt idx="6688">
                  <c:v>1599.317194</c:v>
                </c:pt>
                <c:pt idx="6689">
                  <c:v>1599.5558109999999</c:v>
                </c:pt>
                <c:pt idx="6690">
                  <c:v>1599.7947879999999</c:v>
                </c:pt>
                <c:pt idx="6691">
                  <c:v>1600.032434</c:v>
                </c:pt>
                <c:pt idx="6692">
                  <c:v>1600.2726869999999</c:v>
                </c:pt>
                <c:pt idx="6693">
                  <c:v>1600.512782</c:v>
                </c:pt>
                <c:pt idx="6694">
                  <c:v>1600.751634</c:v>
                </c:pt>
                <c:pt idx="6695">
                  <c:v>1600.9891070000001</c:v>
                </c:pt>
                <c:pt idx="6696">
                  <c:v>1601.2381929999999</c:v>
                </c:pt>
                <c:pt idx="6697">
                  <c:v>1601.4754479999999</c:v>
                </c:pt>
                <c:pt idx="6698">
                  <c:v>1601.713661</c:v>
                </c:pt>
                <c:pt idx="6699">
                  <c:v>1601.9512910000001</c:v>
                </c:pt>
                <c:pt idx="6700">
                  <c:v>1602.1898430000001</c:v>
                </c:pt>
                <c:pt idx="6701">
                  <c:v>1602.4291880000001</c:v>
                </c:pt>
                <c:pt idx="6702">
                  <c:v>1602.667739</c:v>
                </c:pt>
                <c:pt idx="6703">
                  <c:v>1602.9052589999999</c:v>
                </c:pt>
                <c:pt idx="6704">
                  <c:v>1603.1431729999999</c:v>
                </c:pt>
                <c:pt idx="6705">
                  <c:v>1603.3815460000001</c:v>
                </c:pt>
                <c:pt idx="6706">
                  <c:v>1603.6199779999999</c:v>
                </c:pt>
                <c:pt idx="6707">
                  <c:v>1603.8581280000001</c:v>
                </c:pt>
                <c:pt idx="6708">
                  <c:v>1604.0974409999999</c:v>
                </c:pt>
                <c:pt idx="6709">
                  <c:v>1604.3381810000001</c:v>
                </c:pt>
                <c:pt idx="6710">
                  <c:v>1604.578548</c:v>
                </c:pt>
                <c:pt idx="6711">
                  <c:v>1604.8187829999999</c:v>
                </c:pt>
                <c:pt idx="6712">
                  <c:v>1605.057536</c:v>
                </c:pt>
                <c:pt idx="6713">
                  <c:v>1605.298368</c:v>
                </c:pt>
                <c:pt idx="6714">
                  <c:v>1605.552541</c:v>
                </c:pt>
                <c:pt idx="6715">
                  <c:v>1605.79276</c:v>
                </c:pt>
                <c:pt idx="6716">
                  <c:v>1606.0322590000001</c:v>
                </c:pt>
                <c:pt idx="6717">
                  <c:v>1606.2707210000001</c:v>
                </c:pt>
                <c:pt idx="6718">
                  <c:v>1606.508302</c:v>
                </c:pt>
                <c:pt idx="6719">
                  <c:v>1606.746903</c:v>
                </c:pt>
                <c:pt idx="6720">
                  <c:v>1606.985917</c:v>
                </c:pt>
                <c:pt idx="6721">
                  <c:v>1607.2254049999999</c:v>
                </c:pt>
                <c:pt idx="6722">
                  <c:v>1607.4630540000001</c:v>
                </c:pt>
                <c:pt idx="6723">
                  <c:v>1607.6898490000001</c:v>
                </c:pt>
                <c:pt idx="6724">
                  <c:v>1607.9285520000001</c:v>
                </c:pt>
                <c:pt idx="6725">
                  <c:v>1608.1662229999999</c:v>
                </c:pt>
                <c:pt idx="6726">
                  <c:v>1608.4049110000001</c:v>
                </c:pt>
                <c:pt idx="6727">
                  <c:v>1608.644292</c:v>
                </c:pt>
                <c:pt idx="6728">
                  <c:v>1608.8932729999999</c:v>
                </c:pt>
                <c:pt idx="6729">
                  <c:v>1609.1212210000001</c:v>
                </c:pt>
                <c:pt idx="6730">
                  <c:v>1609.3472959999999</c:v>
                </c:pt>
                <c:pt idx="6731">
                  <c:v>1609.587732</c:v>
                </c:pt>
                <c:pt idx="6732">
                  <c:v>1609.8271159999999</c:v>
                </c:pt>
                <c:pt idx="6733">
                  <c:v>1610.066435</c:v>
                </c:pt>
                <c:pt idx="6734">
                  <c:v>1610.3067040000001</c:v>
                </c:pt>
                <c:pt idx="6735">
                  <c:v>1610.54411</c:v>
                </c:pt>
                <c:pt idx="6736">
                  <c:v>1610.782618</c:v>
                </c:pt>
                <c:pt idx="6737">
                  <c:v>1611.020231</c:v>
                </c:pt>
                <c:pt idx="6738">
                  <c:v>1611.262645</c:v>
                </c:pt>
                <c:pt idx="6739">
                  <c:v>1611.5002030000001</c:v>
                </c:pt>
                <c:pt idx="6740">
                  <c:v>1611.742661</c:v>
                </c:pt>
                <c:pt idx="6741">
                  <c:v>1611.9803649999999</c:v>
                </c:pt>
                <c:pt idx="6742">
                  <c:v>1612.220141</c:v>
                </c:pt>
                <c:pt idx="6743">
                  <c:v>1612.460783</c:v>
                </c:pt>
                <c:pt idx="6744">
                  <c:v>1612.7003669999999</c:v>
                </c:pt>
                <c:pt idx="6745">
                  <c:v>1612.9426470000001</c:v>
                </c:pt>
                <c:pt idx="6746">
                  <c:v>1613.171012</c:v>
                </c:pt>
                <c:pt idx="6747">
                  <c:v>1613.3972000000001</c:v>
                </c:pt>
                <c:pt idx="6748">
                  <c:v>1613.6378520000001</c:v>
                </c:pt>
                <c:pt idx="6749">
                  <c:v>1613.876579</c:v>
                </c:pt>
                <c:pt idx="6750">
                  <c:v>1614.115742</c:v>
                </c:pt>
                <c:pt idx="6751">
                  <c:v>1614.35475</c:v>
                </c:pt>
                <c:pt idx="6752">
                  <c:v>1614.5937739999999</c:v>
                </c:pt>
                <c:pt idx="6753">
                  <c:v>1614.8326939999999</c:v>
                </c:pt>
                <c:pt idx="6754">
                  <c:v>1615.071017</c:v>
                </c:pt>
                <c:pt idx="6755">
                  <c:v>1615.3118730000001</c:v>
                </c:pt>
                <c:pt idx="6756">
                  <c:v>1615.5528670000001</c:v>
                </c:pt>
                <c:pt idx="6757">
                  <c:v>1615.7919710000001</c:v>
                </c:pt>
                <c:pt idx="6758">
                  <c:v>1616.031154</c:v>
                </c:pt>
                <c:pt idx="6759">
                  <c:v>1616.2736050000001</c:v>
                </c:pt>
                <c:pt idx="6760">
                  <c:v>1616.5127709999999</c:v>
                </c:pt>
                <c:pt idx="6761">
                  <c:v>1616.7535809999999</c:v>
                </c:pt>
                <c:pt idx="6762">
                  <c:v>1616.9945319999999</c:v>
                </c:pt>
                <c:pt idx="6763">
                  <c:v>1617.2343089999999</c:v>
                </c:pt>
                <c:pt idx="6764">
                  <c:v>1617.4740280000001</c:v>
                </c:pt>
                <c:pt idx="6765">
                  <c:v>1617.7145989999999</c:v>
                </c:pt>
                <c:pt idx="6766">
                  <c:v>1617.943188</c:v>
                </c:pt>
                <c:pt idx="6767">
                  <c:v>1618.183215</c:v>
                </c:pt>
                <c:pt idx="6768">
                  <c:v>1618.423041</c:v>
                </c:pt>
                <c:pt idx="6769">
                  <c:v>1618.6637840000001</c:v>
                </c:pt>
                <c:pt idx="6770">
                  <c:v>1618.904978</c:v>
                </c:pt>
                <c:pt idx="6771">
                  <c:v>1619.144839</c:v>
                </c:pt>
                <c:pt idx="6772">
                  <c:v>1619.3857760000001</c:v>
                </c:pt>
                <c:pt idx="6773">
                  <c:v>1619.6234380000001</c:v>
                </c:pt>
                <c:pt idx="6774">
                  <c:v>1619.8609220000001</c:v>
                </c:pt>
                <c:pt idx="6775">
                  <c:v>1620.098684</c:v>
                </c:pt>
                <c:pt idx="6776">
                  <c:v>1620.3378620000001</c:v>
                </c:pt>
                <c:pt idx="6777">
                  <c:v>1620.5768559999999</c:v>
                </c:pt>
                <c:pt idx="6778">
                  <c:v>1620.8151559999999</c:v>
                </c:pt>
                <c:pt idx="6779">
                  <c:v>1621.0658430000001</c:v>
                </c:pt>
                <c:pt idx="6780">
                  <c:v>1621.305607</c:v>
                </c:pt>
                <c:pt idx="6781">
                  <c:v>1621.5441229999999</c:v>
                </c:pt>
                <c:pt idx="6782">
                  <c:v>1621.7745359999999</c:v>
                </c:pt>
                <c:pt idx="6783">
                  <c:v>1622.013807</c:v>
                </c:pt>
                <c:pt idx="6784">
                  <c:v>1622.252753</c:v>
                </c:pt>
                <c:pt idx="6785">
                  <c:v>1622.479159</c:v>
                </c:pt>
                <c:pt idx="6786">
                  <c:v>1622.7172660000001</c:v>
                </c:pt>
                <c:pt idx="6787">
                  <c:v>1622.9552570000001</c:v>
                </c:pt>
                <c:pt idx="6788">
                  <c:v>1623.1934450000001</c:v>
                </c:pt>
                <c:pt idx="6789">
                  <c:v>1623.431292</c:v>
                </c:pt>
                <c:pt idx="6790">
                  <c:v>1623.6712439999999</c:v>
                </c:pt>
                <c:pt idx="6791">
                  <c:v>1623.9094009999999</c:v>
                </c:pt>
                <c:pt idx="6792">
                  <c:v>1624.1493479999999</c:v>
                </c:pt>
                <c:pt idx="6793">
                  <c:v>1624.389246</c:v>
                </c:pt>
                <c:pt idx="6794">
                  <c:v>1624.6273839999999</c:v>
                </c:pt>
                <c:pt idx="6795">
                  <c:v>1624.8672329999999</c:v>
                </c:pt>
                <c:pt idx="6796">
                  <c:v>1625.1072489999999</c:v>
                </c:pt>
                <c:pt idx="6797">
                  <c:v>1625.3496439999999</c:v>
                </c:pt>
                <c:pt idx="6798">
                  <c:v>1625.5885579999999</c:v>
                </c:pt>
                <c:pt idx="6799">
                  <c:v>1625.8308569999999</c:v>
                </c:pt>
                <c:pt idx="6800">
                  <c:v>1626.0698</c:v>
                </c:pt>
                <c:pt idx="6801">
                  <c:v>1626.308628</c:v>
                </c:pt>
                <c:pt idx="6802">
                  <c:v>1626.547656</c:v>
                </c:pt>
                <c:pt idx="6803">
                  <c:v>1626.7854010000001</c:v>
                </c:pt>
                <c:pt idx="6804">
                  <c:v>1627.025175</c:v>
                </c:pt>
                <c:pt idx="6805">
                  <c:v>1627.2662150000001</c:v>
                </c:pt>
                <c:pt idx="6806">
                  <c:v>1627.5068839999999</c:v>
                </c:pt>
                <c:pt idx="6807">
                  <c:v>1627.73524</c:v>
                </c:pt>
                <c:pt idx="6808">
                  <c:v>1627.9628499999999</c:v>
                </c:pt>
                <c:pt idx="6809">
                  <c:v>1628.203978</c:v>
                </c:pt>
                <c:pt idx="6810">
                  <c:v>1628.4438299999999</c:v>
                </c:pt>
                <c:pt idx="6811">
                  <c:v>1628.6845780000001</c:v>
                </c:pt>
                <c:pt idx="6812">
                  <c:v>1628.925565</c:v>
                </c:pt>
                <c:pt idx="6813">
                  <c:v>1629.16533</c:v>
                </c:pt>
                <c:pt idx="6814">
                  <c:v>1629.4050549999999</c:v>
                </c:pt>
                <c:pt idx="6815">
                  <c:v>1629.6333520000001</c:v>
                </c:pt>
                <c:pt idx="6816">
                  <c:v>1629.8838149999999</c:v>
                </c:pt>
                <c:pt idx="6817">
                  <c:v>1630.1227730000001</c:v>
                </c:pt>
                <c:pt idx="6818">
                  <c:v>1630.3617409999999</c:v>
                </c:pt>
                <c:pt idx="6819">
                  <c:v>1630.6013680000001</c:v>
                </c:pt>
                <c:pt idx="6820">
                  <c:v>1630.830845</c:v>
                </c:pt>
                <c:pt idx="6821">
                  <c:v>1631.0802590000001</c:v>
                </c:pt>
                <c:pt idx="6822">
                  <c:v>1631.3181649999999</c:v>
                </c:pt>
                <c:pt idx="6823">
                  <c:v>1631.556902</c:v>
                </c:pt>
                <c:pt idx="6824">
                  <c:v>1631.795957</c:v>
                </c:pt>
                <c:pt idx="6825">
                  <c:v>1632.03307</c:v>
                </c:pt>
                <c:pt idx="6826">
                  <c:v>1632.2710509999999</c:v>
                </c:pt>
                <c:pt idx="6827">
                  <c:v>1632.511669</c:v>
                </c:pt>
                <c:pt idx="6828">
                  <c:v>1632.750681</c:v>
                </c:pt>
                <c:pt idx="6829">
                  <c:v>1632.9897860000001</c:v>
                </c:pt>
                <c:pt idx="6830">
                  <c:v>1633.2289639999999</c:v>
                </c:pt>
                <c:pt idx="6831">
                  <c:v>1633.468838</c:v>
                </c:pt>
                <c:pt idx="6832">
                  <c:v>1633.7078899999999</c:v>
                </c:pt>
                <c:pt idx="6833">
                  <c:v>1633.946954</c:v>
                </c:pt>
                <c:pt idx="6834">
                  <c:v>1634.1841059999999</c:v>
                </c:pt>
                <c:pt idx="6835">
                  <c:v>1634.4220789999999</c:v>
                </c:pt>
                <c:pt idx="6836">
                  <c:v>1634.6602479999999</c:v>
                </c:pt>
                <c:pt idx="6837">
                  <c:v>1634.898199</c:v>
                </c:pt>
                <c:pt idx="6838">
                  <c:v>1635.1400349999999</c:v>
                </c:pt>
                <c:pt idx="6839">
                  <c:v>1635.3807959999999</c:v>
                </c:pt>
                <c:pt idx="6840">
                  <c:v>1635.6197930000001</c:v>
                </c:pt>
                <c:pt idx="6841">
                  <c:v>1635.8588199999999</c:v>
                </c:pt>
                <c:pt idx="6842">
                  <c:v>1636.097266</c:v>
                </c:pt>
                <c:pt idx="6843">
                  <c:v>1636.337121</c:v>
                </c:pt>
                <c:pt idx="6844">
                  <c:v>1636.5779359999999</c:v>
                </c:pt>
                <c:pt idx="6845">
                  <c:v>1636.8186390000001</c:v>
                </c:pt>
                <c:pt idx="6846">
                  <c:v>1637.057836</c:v>
                </c:pt>
                <c:pt idx="6847">
                  <c:v>1637.298581</c:v>
                </c:pt>
                <c:pt idx="6848">
                  <c:v>1637.53765</c:v>
                </c:pt>
                <c:pt idx="6849">
                  <c:v>1637.7772540000001</c:v>
                </c:pt>
                <c:pt idx="6850">
                  <c:v>1638.0170820000001</c:v>
                </c:pt>
                <c:pt idx="6851">
                  <c:v>1638.2576690000001</c:v>
                </c:pt>
                <c:pt idx="6852">
                  <c:v>1638.4862860000001</c:v>
                </c:pt>
                <c:pt idx="6853">
                  <c:v>1638.73658</c:v>
                </c:pt>
                <c:pt idx="6854">
                  <c:v>1638.965242</c:v>
                </c:pt>
                <c:pt idx="6855">
                  <c:v>1639.203368</c:v>
                </c:pt>
                <c:pt idx="6856">
                  <c:v>1639.4308289999999</c:v>
                </c:pt>
                <c:pt idx="6857">
                  <c:v>1639.669868</c:v>
                </c:pt>
                <c:pt idx="6858">
                  <c:v>1639.90825</c:v>
                </c:pt>
                <c:pt idx="6859">
                  <c:v>1640.1475760000001</c:v>
                </c:pt>
                <c:pt idx="6860">
                  <c:v>1640.3868990000001</c:v>
                </c:pt>
                <c:pt idx="6861">
                  <c:v>1640.6259869999999</c:v>
                </c:pt>
                <c:pt idx="6862">
                  <c:v>1640.8658640000001</c:v>
                </c:pt>
                <c:pt idx="6863">
                  <c:v>1641.106884</c:v>
                </c:pt>
                <c:pt idx="6864">
                  <c:v>1641.347974</c:v>
                </c:pt>
                <c:pt idx="6865">
                  <c:v>1641.5877149999999</c:v>
                </c:pt>
                <c:pt idx="6866">
                  <c:v>1641.8285780000001</c:v>
                </c:pt>
                <c:pt idx="6867">
                  <c:v>1642.0684040000001</c:v>
                </c:pt>
                <c:pt idx="6868">
                  <c:v>1642.308215</c:v>
                </c:pt>
                <c:pt idx="6869">
                  <c:v>1642.5489190000001</c:v>
                </c:pt>
                <c:pt idx="6870">
                  <c:v>1642.789773</c:v>
                </c:pt>
                <c:pt idx="6871">
                  <c:v>1643.0183549999999</c:v>
                </c:pt>
                <c:pt idx="6872">
                  <c:v>1643.2581640000001</c:v>
                </c:pt>
                <c:pt idx="6873">
                  <c:v>1643.4980410000001</c:v>
                </c:pt>
                <c:pt idx="6874">
                  <c:v>1643.738953</c:v>
                </c:pt>
                <c:pt idx="6875">
                  <c:v>1643.978012</c:v>
                </c:pt>
                <c:pt idx="6876">
                  <c:v>1644.218132</c:v>
                </c:pt>
                <c:pt idx="6877">
                  <c:v>1644.4588140000001</c:v>
                </c:pt>
                <c:pt idx="6878">
                  <c:v>1644.6996200000001</c:v>
                </c:pt>
                <c:pt idx="6879">
                  <c:v>1644.9393709999999</c:v>
                </c:pt>
                <c:pt idx="6880">
                  <c:v>1645.1791069999999</c:v>
                </c:pt>
                <c:pt idx="6881">
                  <c:v>1645.4072450000001</c:v>
                </c:pt>
                <c:pt idx="6882">
                  <c:v>1645.649999</c:v>
                </c:pt>
                <c:pt idx="6883">
                  <c:v>1645.8897010000001</c:v>
                </c:pt>
                <c:pt idx="6884">
                  <c:v>1646.127027</c:v>
                </c:pt>
                <c:pt idx="6885">
                  <c:v>1646.3678870000001</c:v>
                </c:pt>
                <c:pt idx="6886">
                  <c:v>1646.606051</c:v>
                </c:pt>
                <c:pt idx="6887">
                  <c:v>1646.8468989999999</c:v>
                </c:pt>
                <c:pt idx="6888">
                  <c:v>1647.084832</c:v>
                </c:pt>
                <c:pt idx="6889">
                  <c:v>1647.3225640000001</c:v>
                </c:pt>
                <c:pt idx="6890">
                  <c:v>1647.5720550000001</c:v>
                </c:pt>
                <c:pt idx="6891">
                  <c:v>1647.810878</c:v>
                </c:pt>
                <c:pt idx="6892">
                  <c:v>1648.0498270000001</c:v>
                </c:pt>
                <c:pt idx="6893">
                  <c:v>1648.2871339999999</c:v>
                </c:pt>
                <c:pt idx="6894">
                  <c:v>1648.5277140000001</c:v>
                </c:pt>
                <c:pt idx="6895">
                  <c:v>1648.767149</c:v>
                </c:pt>
                <c:pt idx="6896">
                  <c:v>1649.007805</c:v>
                </c:pt>
                <c:pt idx="6897">
                  <c:v>1649.2479860000001</c:v>
                </c:pt>
                <c:pt idx="6898">
                  <c:v>1649.4752000000001</c:v>
                </c:pt>
                <c:pt idx="6899">
                  <c:v>1649.7177819999999</c:v>
                </c:pt>
                <c:pt idx="6900">
                  <c:v>1649.956034</c:v>
                </c:pt>
                <c:pt idx="6901">
                  <c:v>1650.196884</c:v>
                </c:pt>
                <c:pt idx="6902">
                  <c:v>1650.435907</c:v>
                </c:pt>
                <c:pt idx="6903">
                  <c:v>1650.6748620000001</c:v>
                </c:pt>
                <c:pt idx="6904">
                  <c:v>1650.913137</c:v>
                </c:pt>
                <c:pt idx="6905">
                  <c:v>1651.1512230000001</c:v>
                </c:pt>
                <c:pt idx="6906">
                  <c:v>1651.389338</c:v>
                </c:pt>
                <c:pt idx="6907">
                  <c:v>1651.62996</c:v>
                </c:pt>
                <c:pt idx="6908">
                  <c:v>1651.8678</c:v>
                </c:pt>
                <c:pt idx="6909">
                  <c:v>1652.108735</c:v>
                </c:pt>
                <c:pt idx="6910">
                  <c:v>1652.34977</c:v>
                </c:pt>
                <c:pt idx="6911">
                  <c:v>1652.5905620000001</c:v>
                </c:pt>
                <c:pt idx="6912">
                  <c:v>1652.8303080000001</c:v>
                </c:pt>
                <c:pt idx="6913">
                  <c:v>1653.0702269999999</c:v>
                </c:pt>
                <c:pt idx="6914">
                  <c:v>1653.310929</c:v>
                </c:pt>
                <c:pt idx="6915">
                  <c:v>1653.549561</c:v>
                </c:pt>
                <c:pt idx="6916">
                  <c:v>1653.7872640000001</c:v>
                </c:pt>
                <c:pt idx="6917">
                  <c:v>1654.0296229999999</c:v>
                </c:pt>
                <c:pt idx="6918">
                  <c:v>1654.2672520000001</c:v>
                </c:pt>
                <c:pt idx="6919">
                  <c:v>1654.507726</c:v>
                </c:pt>
                <c:pt idx="6920">
                  <c:v>1654.7472</c:v>
                </c:pt>
                <c:pt idx="6921">
                  <c:v>1654.988435</c:v>
                </c:pt>
                <c:pt idx="6922">
                  <c:v>1655.22804</c:v>
                </c:pt>
                <c:pt idx="6923">
                  <c:v>1655.4561639999999</c:v>
                </c:pt>
                <c:pt idx="6924">
                  <c:v>1655.6960730000001</c:v>
                </c:pt>
                <c:pt idx="6925">
                  <c:v>1655.936852</c:v>
                </c:pt>
                <c:pt idx="6926">
                  <c:v>1656.1750139999999</c:v>
                </c:pt>
                <c:pt idx="6927">
                  <c:v>1656.415673</c:v>
                </c:pt>
                <c:pt idx="6928">
                  <c:v>1656.6545510000001</c:v>
                </c:pt>
                <c:pt idx="6929">
                  <c:v>1656.894127</c:v>
                </c:pt>
                <c:pt idx="6930">
                  <c:v>1657.1366829999999</c:v>
                </c:pt>
                <c:pt idx="6931">
                  <c:v>1657.374419</c:v>
                </c:pt>
                <c:pt idx="6932">
                  <c:v>1657.6120129999999</c:v>
                </c:pt>
                <c:pt idx="6933">
                  <c:v>1657.84941</c:v>
                </c:pt>
                <c:pt idx="6934">
                  <c:v>1658.087194</c:v>
                </c:pt>
                <c:pt idx="6935">
                  <c:v>1658.3369660000001</c:v>
                </c:pt>
                <c:pt idx="6936">
                  <c:v>1658.573304</c:v>
                </c:pt>
                <c:pt idx="6937">
                  <c:v>1658.8123840000001</c:v>
                </c:pt>
                <c:pt idx="6938">
                  <c:v>1659.05288</c:v>
                </c:pt>
                <c:pt idx="6939">
                  <c:v>1659.292807</c:v>
                </c:pt>
                <c:pt idx="6940">
                  <c:v>1659.532807</c:v>
                </c:pt>
                <c:pt idx="6941">
                  <c:v>1659.7615989999999</c:v>
                </c:pt>
                <c:pt idx="6942">
                  <c:v>1660.0012119999999</c:v>
                </c:pt>
                <c:pt idx="6943">
                  <c:v>1660.2401050000001</c:v>
                </c:pt>
                <c:pt idx="6944">
                  <c:v>1660.4793320000001</c:v>
                </c:pt>
                <c:pt idx="6945">
                  <c:v>1660.7199129999999</c:v>
                </c:pt>
                <c:pt idx="6946">
                  <c:v>1660.9606940000001</c:v>
                </c:pt>
                <c:pt idx="6947">
                  <c:v>1661.1984130000001</c:v>
                </c:pt>
                <c:pt idx="6948">
                  <c:v>1661.436238</c:v>
                </c:pt>
                <c:pt idx="6949">
                  <c:v>1661.6749580000001</c:v>
                </c:pt>
                <c:pt idx="6950">
                  <c:v>1661.900208</c:v>
                </c:pt>
                <c:pt idx="6951">
                  <c:v>1662.1392780000001</c:v>
                </c:pt>
                <c:pt idx="6952">
                  <c:v>1662.3795560000001</c:v>
                </c:pt>
                <c:pt idx="6953">
                  <c:v>1662.619598</c:v>
                </c:pt>
                <c:pt idx="6954">
                  <c:v>1662.8597110000001</c:v>
                </c:pt>
                <c:pt idx="6955">
                  <c:v>1663.100387</c:v>
                </c:pt>
                <c:pt idx="6956">
                  <c:v>1663.339336</c:v>
                </c:pt>
                <c:pt idx="6957">
                  <c:v>1663.5813880000001</c:v>
                </c:pt>
                <c:pt idx="6958">
                  <c:v>1663.8215740000001</c:v>
                </c:pt>
                <c:pt idx="6959">
                  <c:v>1664.0493530000001</c:v>
                </c:pt>
                <c:pt idx="6960">
                  <c:v>1664.2880439999999</c:v>
                </c:pt>
                <c:pt idx="6961">
                  <c:v>1664.527045</c:v>
                </c:pt>
                <c:pt idx="6962">
                  <c:v>1664.7662270000001</c:v>
                </c:pt>
                <c:pt idx="6963">
                  <c:v>1665.007267</c:v>
                </c:pt>
                <c:pt idx="6964">
                  <c:v>1665.24945</c:v>
                </c:pt>
                <c:pt idx="6965">
                  <c:v>1665.4917499999999</c:v>
                </c:pt>
                <c:pt idx="6966">
                  <c:v>1665.731583</c:v>
                </c:pt>
                <c:pt idx="6967">
                  <c:v>1665.972943</c:v>
                </c:pt>
                <c:pt idx="6968">
                  <c:v>1666.201043</c:v>
                </c:pt>
                <c:pt idx="6969">
                  <c:v>1666.441446</c:v>
                </c:pt>
                <c:pt idx="6970">
                  <c:v>1666.6802339999999</c:v>
                </c:pt>
                <c:pt idx="6971">
                  <c:v>1666.9199679999999</c:v>
                </c:pt>
                <c:pt idx="6972">
                  <c:v>1667.158797</c:v>
                </c:pt>
                <c:pt idx="6973">
                  <c:v>1667.398543</c:v>
                </c:pt>
                <c:pt idx="6974">
                  <c:v>1667.6371119999999</c:v>
                </c:pt>
                <c:pt idx="6975">
                  <c:v>1667.877283</c:v>
                </c:pt>
                <c:pt idx="6976">
                  <c:v>1668.1160970000001</c:v>
                </c:pt>
                <c:pt idx="6977">
                  <c:v>1668.356395</c:v>
                </c:pt>
                <c:pt idx="6978">
                  <c:v>1668.5977399999999</c:v>
                </c:pt>
                <c:pt idx="6979">
                  <c:v>1668.838972</c:v>
                </c:pt>
                <c:pt idx="6980">
                  <c:v>1669.078338</c:v>
                </c:pt>
                <c:pt idx="6981">
                  <c:v>1669.307327</c:v>
                </c:pt>
                <c:pt idx="6982">
                  <c:v>1669.5488909999999</c:v>
                </c:pt>
                <c:pt idx="6983">
                  <c:v>1669.7892409999999</c:v>
                </c:pt>
                <c:pt idx="6984">
                  <c:v>1670.030904</c:v>
                </c:pt>
                <c:pt idx="6985">
                  <c:v>1670.2719569999999</c:v>
                </c:pt>
                <c:pt idx="6986">
                  <c:v>1670.5112180000001</c:v>
                </c:pt>
                <c:pt idx="6987">
                  <c:v>1670.742125</c:v>
                </c:pt>
                <c:pt idx="6988">
                  <c:v>1670.9857119999999</c:v>
                </c:pt>
                <c:pt idx="6989">
                  <c:v>1671.226218</c:v>
                </c:pt>
                <c:pt idx="6990">
                  <c:v>1671.4682640000001</c:v>
                </c:pt>
                <c:pt idx="6991">
                  <c:v>1671.701804</c:v>
                </c:pt>
                <c:pt idx="6992">
                  <c:v>1671.942442</c:v>
                </c:pt>
                <c:pt idx="6993">
                  <c:v>1672.183806</c:v>
                </c:pt>
                <c:pt idx="6994">
                  <c:v>1672.4241380000001</c:v>
                </c:pt>
                <c:pt idx="6995">
                  <c:v>1672.6642240000001</c:v>
                </c:pt>
                <c:pt idx="6996">
                  <c:v>1672.8933709999999</c:v>
                </c:pt>
                <c:pt idx="6997">
                  <c:v>1673.137338</c:v>
                </c:pt>
                <c:pt idx="6998">
                  <c:v>1673.3787850000001</c:v>
                </c:pt>
                <c:pt idx="6999">
                  <c:v>1673.6199939999999</c:v>
                </c:pt>
                <c:pt idx="7000">
                  <c:v>1673.8591429999999</c:v>
                </c:pt>
                <c:pt idx="7001">
                  <c:v>1674.0900119999999</c:v>
                </c:pt>
                <c:pt idx="7002">
                  <c:v>1674.331555</c:v>
                </c:pt>
                <c:pt idx="7003">
                  <c:v>1674.5729040000001</c:v>
                </c:pt>
                <c:pt idx="7004">
                  <c:v>1674.8126339999999</c:v>
                </c:pt>
                <c:pt idx="7005">
                  <c:v>1675.0539799999999</c:v>
                </c:pt>
                <c:pt idx="7006">
                  <c:v>1675.293089</c:v>
                </c:pt>
                <c:pt idx="7007">
                  <c:v>1675.533236</c:v>
                </c:pt>
                <c:pt idx="7008">
                  <c:v>1675.762258</c:v>
                </c:pt>
                <c:pt idx="7009">
                  <c:v>1676.005678</c:v>
                </c:pt>
                <c:pt idx="7010">
                  <c:v>1676.244209</c:v>
                </c:pt>
                <c:pt idx="7011">
                  <c:v>1676.4856119999999</c:v>
                </c:pt>
                <c:pt idx="7012">
                  <c:v>1676.7260180000001</c:v>
                </c:pt>
                <c:pt idx="7013">
                  <c:v>1676.966306</c:v>
                </c:pt>
                <c:pt idx="7014">
                  <c:v>1677.2078509999999</c:v>
                </c:pt>
                <c:pt idx="7015">
                  <c:v>1677.4379530000001</c:v>
                </c:pt>
                <c:pt idx="7016">
                  <c:v>1677.677363</c:v>
                </c:pt>
                <c:pt idx="7017">
                  <c:v>1677.9180389999999</c:v>
                </c:pt>
                <c:pt idx="7018">
                  <c:v>1678.159705</c:v>
                </c:pt>
                <c:pt idx="7019">
                  <c:v>1678.400977</c:v>
                </c:pt>
                <c:pt idx="7020">
                  <c:v>1678.640208</c:v>
                </c:pt>
                <c:pt idx="7021">
                  <c:v>1678.881535</c:v>
                </c:pt>
                <c:pt idx="7022">
                  <c:v>1679.1118349999999</c:v>
                </c:pt>
                <c:pt idx="7023">
                  <c:v>1679.3515609999999</c:v>
                </c:pt>
                <c:pt idx="7024">
                  <c:v>1679.5921089999999</c:v>
                </c:pt>
                <c:pt idx="7025">
                  <c:v>1679.8323680000001</c:v>
                </c:pt>
                <c:pt idx="7026">
                  <c:v>1680.0739129999999</c:v>
                </c:pt>
                <c:pt idx="7027">
                  <c:v>1680.314069</c:v>
                </c:pt>
                <c:pt idx="7028">
                  <c:v>1680.5543290000001</c:v>
                </c:pt>
                <c:pt idx="7029">
                  <c:v>1680.795566</c:v>
                </c:pt>
                <c:pt idx="7030">
                  <c:v>1681.0258610000001</c:v>
                </c:pt>
                <c:pt idx="7031">
                  <c:v>1681.264306</c:v>
                </c:pt>
                <c:pt idx="7032">
                  <c:v>1681.5057380000001</c:v>
                </c:pt>
                <c:pt idx="7033">
                  <c:v>1681.744175</c:v>
                </c:pt>
                <c:pt idx="7034">
                  <c:v>1681.985782</c:v>
                </c:pt>
                <c:pt idx="7035">
                  <c:v>1682.2261900000001</c:v>
                </c:pt>
                <c:pt idx="7036">
                  <c:v>1682.467688</c:v>
                </c:pt>
                <c:pt idx="7037">
                  <c:v>1682.708975</c:v>
                </c:pt>
                <c:pt idx="7038">
                  <c:v>1682.948363</c:v>
                </c:pt>
                <c:pt idx="7039">
                  <c:v>1683.1786</c:v>
                </c:pt>
                <c:pt idx="7040">
                  <c:v>1683.419234</c:v>
                </c:pt>
                <c:pt idx="7041">
                  <c:v>1683.6606999999999</c:v>
                </c:pt>
                <c:pt idx="7042">
                  <c:v>1683.9014279999999</c:v>
                </c:pt>
                <c:pt idx="7043">
                  <c:v>1684.140124</c:v>
                </c:pt>
                <c:pt idx="7044">
                  <c:v>1684.379958</c:v>
                </c:pt>
                <c:pt idx="7045">
                  <c:v>1684.6173690000001</c:v>
                </c:pt>
                <c:pt idx="7046">
                  <c:v>1684.856957</c:v>
                </c:pt>
                <c:pt idx="7047">
                  <c:v>1685.0956369999999</c:v>
                </c:pt>
                <c:pt idx="7048">
                  <c:v>1685.3360809999999</c:v>
                </c:pt>
                <c:pt idx="7049">
                  <c:v>1685.576241</c:v>
                </c:pt>
                <c:pt idx="7050">
                  <c:v>1685.8156570000001</c:v>
                </c:pt>
                <c:pt idx="7051">
                  <c:v>1686.0542330000001</c:v>
                </c:pt>
                <c:pt idx="7052">
                  <c:v>1686.2937019999999</c:v>
                </c:pt>
                <c:pt idx="7053">
                  <c:v>1686.5321260000001</c:v>
                </c:pt>
                <c:pt idx="7054">
                  <c:v>1686.7716210000001</c:v>
                </c:pt>
                <c:pt idx="7055">
                  <c:v>1687.0100540000001</c:v>
                </c:pt>
                <c:pt idx="7056">
                  <c:v>1687.2502119999999</c:v>
                </c:pt>
                <c:pt idx="7057">
                  <c:v>1687.4896940000001</c:v>
                </c:pt>
                <c:pt idx="7058">
                  <c:v>1687.7282709999999</c:v>
                </c:pt>
                <c:pt idx="7059">
                  <c:v>1687.9678699999999</c:v>
                </c:pt>
                <c:pt idx="7060">
                  <c:v>1688.208249</c:v>
                </c:pt>
                <c:pt idx="7061">
                  <c:v>1688.4418720000001</c:v>
                </c:pt>
                <c:pt idx="7062">
                  <c:v>1688.6818559999999</c:v>
                </c:pt>
                <c:pt idx="7063">
                  <c:v>1688.922354</c:v>
                </c:pt>
                <c:pt idx="7064">
                  <c:v>1689.1663040000001</c:v>
                </c:pt>
                <c:pt idx="7065">
                  <c:v>1689.3969999999999</c:v>
                </c:pt>
                <c:pt idx="7066">
                  <c:v>1689.637295</c:v>
                </c:pt>
                <c:pt idx="7067">
                  <c:v>1689.879304</c:v>
                </c:pt>
                <c:pt idx="7068">
                  <c:v>1690.1207879999999</c:v>
                </c:pt>
                <c:pt idx="7069">
                  <c:v>1690.3592619999999</c:v>
                </c:pt>
                <c:pt idx="7070">
                  <c:v>1690.5988729999999</c:v>
                </c:pt>
                <c:pt idx="7071">
                  <c:v>1690.8372859999999</c:v>
                </c:pt>
                <c:pt idx="7072">
                  <c:v>1691.0768390000001</c:v>
                </c:pt>
                <c:pt idx="7073">
                  <c:v>1691.315159</c:v>
                </c:pt>
                <c:pt idx="7074">
                  <c:v>1691.554723</c:v>
                </c:pt>
                <c:pt idx="7075">
                  <c:v>1691.793287</c:v>
                </c:pt>
                <c:pt idx="7076">
                  <c:v>1692.0321220000001</c:v>
                </c:pt>
                <c:pt idx="7077">
                  <c:v>1692.2703389999999</c:v>
                </c:pt>
                <c:pt idx="7078">
                  <c:v>1692.509908</c:v>
                </c:pt>
                <c:pt idx="7079">
                  <c:v>1692.7484179999999</c:v>
                </c:pt>
                <c:pt idx="7080">
                  <c:v>1692.989045</c:v>
                </c:pt>
                <c:pt idx="7081">
                  <c:v>1693.2294199999999</c:v>
                </c:pt>
                <c:pt idx="7082">
                  <c:v>1693.4595959999999</c:v>
                </c:pt>
                <c:pt idx="7083">
                  <c:v>1693.7000459999999</c:v>
                </c:pt>
                <c:pt idx="7084">
                  <c:v>1693.9418169999999</c:v>
                </c:pt>
                <c:pt idx="7085">
                  <c:v>1694.1823939999999</c:v>
                </c:pt>
                <c:pt idx="7086">
                  <c:v>1694.4231420000001</c:v>
                </c:pt>
                <c:pt idx="7087">
                  <c:v>1694.664667</c:v>
                </c:pt>
                <c:pt idx="7088">
                  <c:v>1694.903431</c:v>
                </c:pt>
                <c:pt idx="7089">
                  <c:v>1695.1356760000001</c:v>
                </c:pt>
                <c:pt idx="7090">
                  <c:v>1695.3750560000001</c:v>
                </c:pt>
                <c:pt idx="7091">
                  <c:v>1695.6141250000001</c:v>
                </c:pt>
                <c:pt idx="7092">
                  <c:v>1695.8533870000001</c:v>
                </c:pt>
                <c:pt idx="7093">
                  <c:v>1696.0942</c:v>
                </c:pt>
                <c:pt idx="7094">
                  <c:v>1696.335918</c:v>
                </c:pt>
                <c:pt idx="7095">
                  <c:v>1696.576358</c:v>
                </c:pt>
                <c:pt idx="7096">
                  <c:v>1696.817798</c:v>
                </c:pt>
                <c:pt idx="7097">
                  <c:v>1697.057695</c:v>
                </c:pt>
                <c:pt idx="7098">
                  <c:v>1697.296421</c:v>
                </c:pt>
                <c:pt idx="7099">
                  <c:v>1697.526932</c:v>
                </c:pt>
                <c:pt idx="7100">
                  <c:v>1697.7657610000001</c:v>
                </c:pt>
                <c:pt idx="7101">
                  <c:v>1698.015879</c:v>
                </c:pt>
                <c:pt idx="7102">
                  <c:v>1698.253125</c:v>
                </c:pt>
                <c:pt idx="7103">
                  <c:v>1698.4921730000001</c:v>
                </c:pt>
                <c:pt idx="7104">
                  <c:v>1698.730663</c:v>
                </c:pt>
                <c:pt idx="7105">
                  <c:v>1698.9682499999999</c:v>
                </c:pt>
                <c:pt idx="7106">
                  <c:v>1699.2060180000001</c:v>
                </c:pt>
                <c:pt idx="7107">
                  <c:v>1699.444808</c:v>
                </c:pt>
                <c:pt idx="7108">
                  <c:v>1699.6836699999999</c:v>
                </c:pt>
                <c:pt idx="7109">
                  <c:v>1699.922552</c:v>
                </c:pt>
                <c:pt idx="7110">
                  <c:v>1700.1623489999999</c:v>
                </c:pt>
                <c:pt idx="7111">
                  <c:v>1700.4029129999999</c:v>
                </c:pt>
                <c:pt idx="7112">
                  <c:v>1700.6423500000001</c:v>
                </c:pt>
                <c:pt idx="7113">
                  <c:v>1700.8839969999999</c:v>
                </c:pt>
                <c:pt idx="7114">
                  <c:v>1701.120214</c:v>
                </c:pt>
                <c:pt idx="7115">
                  <c:v>1701.361913</c:v>
                </c:pt>
                <c:pt idx="7116">
                  <c:v>1701.601895</c:v>
                </c:pt>
                <c:pt idx="7117">
                  <c:v>1701.839982</c:v>
                </c:pt>
                <c:pt idx="7118">
                  <c:v>1702.0782360000001</c:v>
                </c:pt>
                <c:pt idx="7119">
                  <c:v>1702.317268</c:v>
                </c:pt>
                <c:pt idx="7120">
                  <c:v>1702.5562580000001</c:v>
                </c:pt>
                <c:pt idx="7121">
                  <c:v>1702.797969</c:v>
                </c:pt>
                <c:pt idx="7122">
                  <c:v>1703.0361190000001</c:v>
                </c:pt>
                <c:pt idx="7123">
                  <c:v>1703.2750679999999</c:v>
                </c:pt>
                <c:pt idx="7124">
                  <c:v>1703.5144009999999</c:v>
                </c:pt>
                <c:pt idx="7125">
                  <c:v>1703.742305</c:v>
                </c:pt>
                <c:pt idx="7126">
                  <c:v>1703.9696240000001</c:v>
                </c:pt>
                <c:pt idx="7127">
                  <c:v>1704.2072129999999</c:v>
                </c:pt>
                <c:pt idx="7128">
                  <c:v>1704.4458979999999</c:v>
                </c:pt>
                <c:pt idx="7129">
                  <c:v>1704.685387</c:v>
                </c:pt>
                <c:pt idx="7130">
                  <c:v>1704.9279429999999</c:v>
                </c:pt>
                <c:pt idx="7131">
                  <c:v>1705.1661240000001</c:v>
                </c:pt>
                <c:pt idx="7132">
                  <c:v>1705.40672</c:v>
                </c:pt>
                <c:pt idx="7133">
                  <c:v>1705.6443429999999</c:v>
                </c:pt>
                <c:pt idx="7134">
                  <c:v>1705.884726</c:v>
                </c:pt>
                <c:pt idx="7135">
                  <c:v>1706.1236960000001</c:v>
                </c:pt>
                <c:pt idx="7136">
                  <c:v>1706.3628369999999</c:v>
                </c:pt>
                <c:pt idx="7137">
                  <c:v>1706.601887</c:v>
                </c:pt>
                <c:pt idx="7138">
                  <c:v>1706.8426099999999</c:v>
                </c:pt>
                <c:pt idx="7139">
                  <c:v>1707.082159</c:v>
                </c:pt>
                <c:pt idx="7140">
                  <c:v>1707.322776</c:v>
                </c:pt>
                <c:pt idx="7141">
                  <c:v>1707.5617319999999</c:v>
                </c:pt>
                <c:pt idx="7142">
                  <c:v>1707.801389</c:v>
                </c:pt>
                <c:pt idx="7143">
                  <c:v>1708.04366</c:v>
                </c:pt>
                <c:pt idx="7144">
                  <c:v>1708.2838630000001</c:v>
                </c:pt>
                <c:pt idx="7145">
                  <c:v>1708.5239770000001</c:v>
                </c:pt>
                <c:pt idx="7146">
                  <c:v>1708.762309</c:v>
                </c:pt>
                <c:pt idx="7147">
                  <c:v>1709.000992</c:v>
                </c:pt>
                <c:pt idx="7148">
                  <c:v>1709.237331</c:v>
                </c:pt>
                <c:pt idx="7149">
                  <c:v>1709.4751220000001</c:v>
                </c:pt>
                <c:pt idx="7150">
                  <c:v>1709.7138689999999</c:v>
                </c:pt>
                <c:pt idx="7151">
                  <c:v>1709.9527419999999</c:v>
                </c:pt>
                <c:pt idx="7152">
                  <c:v>1710.1917989999999</c:v>
                </c:pt>
                <c:pt idx="7153">
                  <c:v>1710.4307349999999</c:v>
                </c:pt>
                <c:pt idx="7154">
                  <c:v>1710.6697200000001</c:v>
                </c:pt>
                <c:pt idx="7155">
                  <c:v>1710.908639</c:v>
                </c:pt>
                <c:pt idx="7156">
                  <c:v>1711.147843</c:v>
                </c:pt>
                <c:pt idx="7157">
                  <c:v>1711.3869669999999</c:v>
                </c:pt>
                <c:pt idx="7158">
                  <c:v>1711.626929</c:v>
                </c:pt>
                <c:pt idx="7159">
                  <c:v>1711.865886</c:v>
                </c:pt>
                <c:pt idx="7160">
                  <c:v>1712.1040499999999</c:v>
                </c:pt>
                <c:pt idx="7161">
                  <c:v>1712.3448410000001</c:v>
                </c:pt>
                <c:pt idx="7162">
                  <c:v>1712.5839370000001</c:v>
                </c:pt>
                <c:pt idx="7163">
                  <c:v>1712.824717</c:v>
                </c:pt>
                <c:pt idx="7164">
                  <c:v>1713.0639410000001</c:v>
                </c:pt>
                <c:pt idx="7165">
                  <c:v>1713.302416</c:v>
                </c:pt>
                <c:pt idx="7166">
                  <c:v>1713.5423760000001</c:v>
                </c:pt>
                <c:pt idx="7167">
                  <c:v>1713.7822349999999</c:v>
                </c:pt>
                <c:pt idx="7168">
                  <c:v>1714.0222920000001</c:v>
                </c:pt>
                <c:pt idx="7169">
                  <c:v>1714.2628279999999</c:v>
                </c:pt>
                <c:pt idx="7170">
                  <c:v>1714.503586</c:v>
                </c:pt>
                <c:pt idx="7171">
                  <c:v>1714.7432249999999</c:v>
                </c:pt>
                <c:pt idx="7172">
                  <c:v>1714.983125</c:v>
                </c:pt>
                <c:pt idx="7173">
                  <c:v>1715.22388</c:v>
                </c:pt>
                <c:pt idx="7174">
                  <c:v>1715.4524200000001</c:v>
                </c:pt>
                <c:pt idx="7175">
                  <c:v>1715.6924120000001</c:v>
                </c:pt>
                <c:pt idx="7176">
                  <c:v>1715.9317040000001</c:v>
                </c:pt>
                <c:pt idx="7177">
                  <c:v>1716.170826</c:v>
                </c:pt>
                <c:pt idx="7178">
                  <c:v>1716.420124</c:v>
                </c:pt>
                <c:pt idx="7179">
                  <c:v>1716.6502170000001</c:v>
                </c:pt>
                <c:pt idx="7180">
                  <c:v>1716.8895849999999</c:v>
                </c:pt>
                <c:pt idx="7181">
                  <c:v>1717.138661</c:v>
                </c:pt>
                <c:pt idx="7182">
                  <c:v>1717.377776</c:v>
                </c:pt>
                <c:pt idx="7183">
                  <c:v>1717.6167600000001</c:v>
                </c:pt>
                <c:pt idx="7184">
                  <c:v>1717.8558969999999</c:v>
                </c:pt>
                <c:pt idx="7185">
                  <c:v>1718.0957840000001</c:v>
                </c:pt>
                <c:pt idx="7186">
                  <c:v>1718.333725</c:v>
                </c:pt>
                <c:pt idx="7187">
                  <c:v>1718.5714519999999</c:v>
                </c:pt>
                <c:pt idx="7188">
                  <c:v>1718.8112060000001</c:v>
                </c:pt>
                <c:pt idx="7189">
                  <c:v>1719.053545</c:v>
                </c:pt>
                <c:pt idx="7190">
                  <c:v>1719.293066</c:v>
                </c:pt>
                <c:pt idx="7191">
                  <c:v>1719.5226500000001</c:v>
                </c:pt>
                <c:pt idx="7192">
                  <c:v>1719.761857</c:v>
                </c:pt>
                <c:pt idx="7193">
                  <c:v>1720.0111690000001</c:v>
                </c:pt>
                <c:pt idx="7194">
                  <c:v>1720.2393830000001</c:v>
                </c:pt>
                <c:pt idx="7195">
                  <c:v>1720.481937</c:v>
                </c:pt>
                <c:pt idx="7196">
                  <c:v>1720.7200620000001</c:v>
                </c:pt>
                <c:pt idx="7197">
                  <c:v>1720.9609499999999</c:v>
                </c:pt>
                <c:pt idx="7198">
                  <c:v>1721.1981499999999</c:v>
                </c:pt>
                <c:pt idx="7199">
                  <c:v>1721.438893</c:v>
                </c:pt>
                <c:pt idx="7200">
                  <c:v>1721.67716</c:v>
                </c:pt>
                <c:pt idx="7201">
                  <c:v>1721.917136</c:v>
                </c:pt>
                <c:pt idx="7202">
                  <c:v>1722.15708</c:v>
                </c:pt>
                <c:pt idx="7203">
                  <c:v>1722.399676</c:v>
                </c:pt>
                <c:pt idx="7204">
                  <c:v>1722.6387010000001</c:v>
                </c:pt>
                <c:pt idx="7205">
                  <c:v>1722.8776559999999</c:v>
                </c:pt>
                <c:pt idx="7206">
                  <c:v>1723.116706</c:v>
                </c:pt>
                <c:pt idx="7207">
                  <c:v>1723.355652</c:v>
                </c:pt>
                <c:pt idx="7208">
                  <c:v>1723.5948739999999</c:v>
                </c:pt>
                <c:pt idx="7209">
                  <c:v>1723.8338040000001</c:v>
                </c:pt>
                <c:pt idx="7210">
                  <c:v>1724.0720679999999</c:v>
                </c:pt>
                <c:pt idx="7211">
                  <c:v>1724.3120409999999</c:v>
                </c:pt>
                <c:pt idx="7212">
                  <c:v>1724.5520899999999</c:v>
                </c:pt>
                <c:pt idx="7213">
                  <c:v>1724.792903</c:v>
                </c:pt>
                <c:pt idx="7214">
                  <c:v>1725.031172</c:v>
                </c:pt>
                <c:pt idx="7215">
                  <c:v>1725.271702</c:v>
                </c:pt>
                <c:pt idx="7216">
                  <c:v>1725.510305</c:v>
                </c:pt>
                <c:pt idx="7217">
                  <c:v>1725.7500030000001</c:v>
                </c:pt>
                <c:pt idx="7218">
                  <c:v>1725.9908390000001</c:v>
                </c:pt>
                <c:pt idx="7219">
                  <c:v>1726.2317310000001</c:v>
                </c:pt>
                <c:pt idx="7220">
                  <c:v>1726.460384</c:v>
                </c:pt>
                <c:pt idx="7221">
                  <c:v>1726.7002580000001</c:v>
                </c:pt>
                <c:pt idx="7222">
                  <c:v>1726.9420909999999</c:v>
                </c:pt>
                <c:pt idx="7223">
                  <c:v>1727.182939</c:v>
                </c:pt>
                <c:pt idx="7224">
                  <c:v>1727.4227900000001</c:v>
                </c:pt>
                <c:pt idx="7225">
                  <c:v>1727.663548</c:v>
                </c:pt>
                <c:pt idx="7226">
                  <c:v>1727.904612</c:v>
                </c:pt>
                <c:pt idx="7227">
                  <c:v>1728.144292</c:v>
                </c:pt>
                <c:pt idx="7228">
                  <c:v>1728.382153</c:v>
                </c:pt>
                <c:pt idx="7229">
                  <c:v>1728.6209779999999</c:v>
                </c:pt>
                <c:pt idx="7230">
                  <c:v>1728.8589649999999</c:v>
                </c:pt>
                <c:pt idx="7231">
                  <c:v>1729.098837</c:v>
                </c:pt>
                <c:pt idx="7232">
                  <c:v>1729.3379729999999</c:v>
                </c:pt>
                <c:pt idx="7233">
                  <c:v>1729.5759370000001</c:v>
                </c:pt>
                <c:pt idx="7234">
                  <c:v>1729.814126</c:v>
                </c:pt>
                <c:pt idx="7235">
                  <c:v>1730.052277</c:v>
                </c:pt>
                <c:pt idx="7236">
                  <c:v>1730.2902939999999</c:v>
                </c:pt>
                <c:pt idx="7237">
                  <c:v>1730.528221</c:v>
                </c:pt>
                <c:pt idx="7238">
                  <c:v>1730.7708230000001</c:v>
                </c:pt>
                <c:pt idx="7239">
                  <c:v>1731.009949</c:v>
                </c:pt>
                <c:pt idx="7240">
                  <c:v>1731.2496880000001</c:v>
                </c:pt>
                <c:pt idx="7241">
                  <c:v>1731.488865</c:v>
                </c:pt>
                <c:pt idx="7242">
                  <c:v>1731.7270309999999</c:v>
                </c:pt>
                <c:pt idx="7243">
                  <c:v>1731.967866</c:v>
                </c:pt>
                <c:pt idx="7244">
                  <c:v>1732.206079</c:v>
                </c:pt>
                <c:pt idx="7245">
                  <c:v>1732.4468199999999</c:v>
                </c:pt>
                <c:pt idx="7246">
                  <c:v>1732.685884</c:v>
                </c:pt>
                <c:pt idx="7247">
                  <c:v>1732.924039</c:v>
                </c:pt>
                <c:pt idx="7248">
                  <c:v>1733.166964</c:v>
                </c:pt>
                <c:pt idx="7249">
                  <c:v>1733.396289</c:v>
                </c:pt>
                <c:pt idx="7250">
                  <c:v>1733.638146</c:v>
                </c:pt>
                <c:pt idx="7251">
                  <c:v>1733.8808899999999</c:v>
                </c:pt>
                <c:pt idx="7252">
                  <c:v>1734.1219920000001</c:v>
                </c:pt>
                <c:pt idx="7253">
                  <c:v>1734.3603860000001</c:v>
                </c:pt>
                <c:pt idx="7254">
                  <c:v>1734.591784</c:v>
                </c:pt>
                <c:pt idx="7255">
                  <c:v>1734.832791</c:v>
                </c:pt>
                <c:pt idx="7256">
                  <c:v>1735.0739140000001</c:v>
                </c:pt>
                <c:pt idx="7257">
                  <c:v>1735.3145790000001</c:v>
                </c:pt>
                <c:pt idx="7258">
                  <c:v>1735.554402</c:v>
                </c:pt>
                <c:pt idx="7259">
                  <c:v>1735.794273</c:v>
                </c:pt>
                <c:pt idx="7260">
                  <c:v>1736.0343350000001</c:v>
                </c:pt>
                <c:pt idx="7261">
                  <c:v>1736.2749550000001</c:v>
                </c:pt>
                <c:pt idx="7262">
                  <c:v>1736.5129770000001</c:v>
                </c:pt>
                <c:pt idx="7263">
                  <c:v>1736.752694</c:v>
                </c:pt>
                <c:pt idx="7264">
                  <c:v>1736.991943</c:v>
                </c:pt>
                <c:pt idx="7265">
                  <c:v>1737.2316229999999</c:v>
                </c:pt>
                <c:pt idx="7266">
                  <c:v>1737.471119</c:v>
                </c:pt>
                <c:pt idx="7267">
                  <c:v>1737.7012930000001</c:v>
                </c:pt>
                <c:pt idx="7268">
                  <c:v>1737.940648</c:v>
                </c:pt>
                <c:pt idx="7269">
                  <c:v>1738.1815919999999</c:v>
                </c:pt>
                <c:pt idx="7270">
                  <c:v>1738.4214460000001</c:v>
                </c:pt>
                <c:pt idx="7271">
                  <c:v>1738.6612620000001</c:v>
                </c:pt>
                <c:pt idx="7272">
                  <c:v>1738.901255</c:v>
                </c:pt>
                <c:pt idx="7273">
                  <c:v>1739.1411720000001</c:v>
                </c:pt>
                <c:pt idx="7274">
                  <c:v>1739.381977</c:v>
                </c:pt>
                <c:pt idx="7275">
                  <c:v>1739.6215999999999</c:v>
                </c:pt>
                <c:pt idx="7276">
                  <c:v>1739.8612330000001</c:v>
                </c:pt>
                <c:pt idx="7277">
                  <c:v>1740.091447</c:v>
                </c:pt>
                <c:pt idx="7278">
                  <c:v>1740.3305780000001</c:v>
                </c:pt>
                <c:pt idx="7279">
                  <c:v>1740.5696479999999</c:v>
                </c:pt>
                <c:pt idx="7280">
                  <c:v>1740.796308</c:v>
                </c:pt>
                <c:pt idx="7281">
                  <c:v>1741.0363560000001</c:v>
                </c:pt>
                <c:pt idx="7282">
                  <c:v>1741.2760490000001</c:v>
                </c:pt>
                <c:pt idx="7283">
                  <c:v>1741.516625</c:v>
                </c:pt>
                <c:pt idx="7284">
                  <c:v>1741.756243</c:v>
                </c:pt>
                <c:pt idx="7285">
                  <c:v>1741.9988040000001</c:v>
                </c:pt>
                <c:pt idx="7286">
                  <c:v>1742.2273789999999</c:v>
                </c:pt>
                <c:pt idx="7287">
                  <c:v>1742.4690350000001</c:v>
                </c:pt>
                <c:pt idx="7288">
                  <c:v>1742.709032</c:v>
                </c:pt>
                <c:pt idx="7289">
                  <c:v>1742.94993</c:v>
                </c:pt>
                <c:pt idx="7290">
                  <c:v>1743.1909969999999</c:v>
                </c:pt>
                <c:pt idx="7291">
                  <c:v>1743.4305830000001</c:v>
                </c:pt>
                <c:pt idx="7292">
                  <c:v>1743.670359</c:v>
                </c:pt>
                <c:pt idx="7293">
                  <c:v>1743.910097</c:v>
                </c:pt>
                <c:pt idx="7294">
                  <c:v>1744.1416400000001</c:v>
                </c:pt>
                <c:pt idx="7295">
                  <c:v>1744.382582</c:v>
                </c:pt>
                <c:pt idx="7296">
                  <c:v>1744.622421</c:v>
                </c:pt>
                <c:pt idx="7297">
                  <c:v>1744.8668740000001</c:v>
                </c:pt>
                <c:pt idx="7298">
                  <c:v>1745.1050580000001</c:v>
                </c:pt>
                <c:pt idx="7299">
                  <c:v>1745.3458069999999</c:v>
                </c:pt>
                <c:pt idx="7300">
                  <c:v>1745.5840470000001</c:v>
                </c:pt>
                <c:pt idx="7301">
                  <c:v>1745.8229610000001</c:v>
                </c:pt>
                <c:pt idx="7302">
                  <c:v>1746.0601859999999</c:v>
                </c:pt>
                <c:pt idx="7303">
                  <c:v>1746.3008279999999</c:v>
                </c:pt>
                <c:pt idx="7304">
                  <c:v>1746.5399259999999</c:v>
                </c:pt>
                <c:pt idx="7305">
                  <c:v>1746.7789660000001</c:v>
                </c:pt>
                <c:pt idx="7306">
                  <c:v>1747.01614</c:v>
                </c:pt>
                <c:pt idx="7307">
                  <c:v>1747.256916</c:v>
                </c:pt>
                <c:pt idx="7308">
                  <c:v>1747.4978180000001</c:v>
                </c:pt>
                <c:pt idx="7309">
                  <c:v>1747.7373829999999</c:v>
                </c:pt>
                <c:pt idx="7310">
                  <c:v>1747.9772539999999</c:v>
                </c:pt>
                <c:pt idx="7311">
                  <c:v>1748.206825</c:v>
                </c:pt>
                <c:pt idx="7312">
                  <c:v>1748.456142</c:v>
                </c:pt>
                <c:pt idx="7313">
                  <c:v>1748.6842790000001</c:v>
                </c:pt>
                <c:pt idx="7314">
                  <c:v>1748.9261120000001</c:v>
                </c:pt>
                <c:pt idx="7315">
                  <c:v>1749.16797</c:v>
                </c:pt>
                <c:pt idx="7316">
                  <c:v>1749.4069320000001</c:v>
                </c:pt>
                <c:pt idx="7317">
                  <c:v>1749.6467359999999</c:v>
                </c:pt>
                <c:pt idx="7318">
                  <c:v>1749.88597</c:v>
                </c:pt>
                <c:pt idx="7319">
                  <c:v>1750.1259230000001</c:v>
                </c:pt>
                <c:pt idx="7320">
                  <c:v>1750.3636369999999</c:v>
                </c:pt>
                <c:pt idx="7321">
                  <c:v>1750.6025709999999</c:v>
                </c:pt>
                <c:pt idx="7322">
                  <c:v>1750.8424010000001</c:v>
                </c:pt>
                <c:pt idx="7323">
                  <c:v>1751.082101</c:v>
                </c:pt>
                <c:pt idx="7324">
                  <c:v>1751.322823</c:v>
                </c:pt>
                <c:pt idx="7325">
                  <c:v>1751.5616480000001</c:v>
                </c:pt>
                <c:pt idx="7326">
                  <c:v>1751.801287</c:v>
                </c:pt>
                <c:pt idx="7327">
                  <c:v>1752.0410919999999</c:v>
                </c:pt>
                <c:pt idx="7328">
                  <c:v>1752.2818319999999</c:v>
                </c:pt>
                <c:pt idx="7329">
                  <c:v>1752.5206270000001</c:v>
                </c:pt>
                <c:pt idx="7330">
                  <c:v>1752.7584320000001</c:v>
                </c:pt>
                <c:pt idx="7331">
                  <c:v>1752.996326</c:v>
                </c:pt>
                <c:pt idx="7332">
                  <c:v>1753.2343040000001</c:v>
                </c:pt>
                <c:pt idx="7333">
                  <c:v>1753.4766219999999</c:v>
                </c:pt>
                <c:pt idx="7334">
                  <c:v>1753.7144249999999</c:v>
                </c:pt>
                <c:pt idx="7335">
                  <c:v>1753.9522030000001</c:v>
                </c:pt>
                <c:pt idx="7336">
                  <c:v>1754.190059</c:v>
                </c:pt>
                <c:pt idx="7337">
                  <c:v>1754.4288469999999</c:v>
                </c:pt>
                <c:pt idx="7338">
                  <c:v>1754.669731</c:v>
                </c:pt>
                <c:pt idx="7339">
                  <c:v>1754.9107200000001</c:v>
                </c:pt>
                <c:pt idx="7340">
                  <c:v>1755.1499120000001</c:v>
                </c:pt>
                <c:pt idx="7341">
                  <c:v>1755.388727</c:v>
                </c:pt>
                <c:pt idx="7342">
                  <c:v>1755.6283000000001</c:v>
                </c:pt>
                <c:pt idx="7343">
                  <c:v>1755.8687379999999</c:v>
                </c:pt>
                <c:pt idx="7344">
                  <c:v>1756.1095929999999</c:v>
                </c:pt>
                <c:pt idx="7345">
                  <c:v>1756.3491859999999</c:v>
                </c:pt>
                <c:pt idx="7346">
                  <c:v>1756.5897620000001</c:v>
                </c:pt>
                <c:pt idx="7347">
                  <c:v>1756.8273790000001</c:v>
                </c:pt>
                <c:pt idx="7348">
                  <c:v>1757.067008</c:v>
                </c:pt>
                <c:pt idx="7349">
                  <c:v>1757.306204</c:v>
                </c:pt>
                <c:pt idx="7350">
                  <c:v>1757.5448940000001</c:v>
                </c:pt>
                <c:pt idx="7351">
                  <c:v>1757.783709</c:v>
                </c:pt>
                <c:pt idx="7352">
                  <c:v>1758.022729</c:v>
                </c:pt>
                <c:pt idx="7353">
                  <c:v>1758.260262</c:v>
                </c:pt>
                <c:pt idx="7354">
                  <c:v>1758.4982399999999</c:v>
                </c:pt>
                <c:pt idx="7355">
                  <c:v>1758.7360200000001</c:v>
                </c:pt>
                <c:pt idx="7356">
                  <c:v>1758.9768529999999</c:v>
                </c:pt>
                <c:pt idx="7357">
                  <c:v>1759.2176460000001</c:v>
                </c:pt>
                <c:pt idx="7358">
                  <c:v>1759.457281</c:v>
                </c:pt>
                <c:pt idx="7359">
                  <c:v>1759.697786</c:v>
                </c:pt>
                <c:pt idx="7360">
                  <c:v>1759.9385890000001</c:v>
                </c:pt>
                <c:pt idx="7361">
                  <c:v>1760.176404</c:v>
                </c:pt>
                <c:pt idx="7362">
                  <c:v>1760.4143529999999</c:v>
                </c:pt>
                <c:pt idx="7363">
                  <c:v>1760.6548789999999</c:v>
                </c:pt>
                <c:pt idx="7364">
                  <c:v>1760.896221</c:v>
                </c:pt>
                <c:pt idx="7365">
                  <c:v>1761.1261850000001</c:v>
                </c:pt>
                <c:pt idx="7366">
                  <c:v>1761.36484</c:v>
                </c:pt>
                <c:pt idx="7367">
                  <c:v>1761.591917</c:v>
                </c:pt>
                <c:pt idx="7368">
                  <c:v>1761.8312080000001</c:v>
                </c:pt>
                <c:pt idx="7369">
                  <c:v>1762.0722189999999</c:v>
                </c:pt>
                <c:pt idx="7370">
                  <c:v>1762.3113209999999</c:v>
                </c:pt>
                <c:pt idx="7371">
                  <c:v>1762.552081</c:v>
                </c:pt>
                <c:pt idx="7372">
                  <c:v>1762.7911019999999</c:v>
                </c:pt>
                <c:pt idx="7373">
                  <c:v>1763.030307</c:v>
                </c:pt>
                <c:pt idx="7374">
                  <c:v>1763.2692199999999</c:v>
                </c:pt>
                <c:pt idx="7375">
                  <c:v>1763.4997470000001</c:v>
                </c:pt>
                <c:pt idx="7376">
                  <c:v>1763.7267099999999</c:v>
                </c:pt>
                <c:pt idx="7377">
                  <c:v>1763.964158</c:v>
                </c:pt>
                <c:pt idx="7378">
                  <c:v>1764.203313</c:v>
                </c:pt>
                <c:pt idx="7379">
                  <c:v>1764.444377</c:v>
                </c:pt>
                <c:pt idx="7380">
                  <c:v>1764.6849219999999</c:v>
                </c:pt>
                <c:pt idx="7381">
                  <c:v>1764.923867</c:v>
                </c:pt>
                <c:pt idx="7382">
                  <c:v>1765.1628290000001</c:v>
                </c:pt>
                <c:pt idx="7383">
                  <c:v>1765.401597</c:v>
                </c:pt>
                <c:pt idx="7384">
                  <c:v>1765.6393189999999</c:v>
                </c:pt>
                <c:pt idx="7385">
                  <c:v>1765.87797</c:v>
                </c:pt>
                <c:pt idx="7386">
                  <c:v>1766.1159239999999</c:v>
                </c:pt>
                <c:pt idx="7387">
                  <c:v>1766.342637</c:v>
                </c:pt>
                <c:pt idx="7388">
                  <c:v>1766.582899</c:v>
                </c:pt>
                <c:pt idx="7389">
                  <c:v>1766.8220249999999</c:v>
                </c:pt>
                <c:pt idx="7390">
                  <c:v>1767.0636810000001</c:v>
                </c:pt>
                <c:pt idx="7391">
                  <c:v>1767.304961</c:v>
                </c:pt>
                <c:pt idx="7392">
                  <c:v>1767.5455649999999</c:v>
                </c:pt>
                <c:pt idx="7393">
                  <c:v>1767.7869619999999</c:v>
                </c:pt>
                <c:pt idx="7394">
                  <c:v>1768.0153250000001</c:v>
                </c:pt>
                <c:pt idx="7395">
                  <c:v>1768.25685</c:v>
                </c:pt>
                <c:pt idx="7396">
                  <c:v>1768.498603</c:v>
                </c:pt>
                <c:pt idx="7397">
                  <c:v>1768.7399339999999</c:v>
                </c:pt>
                <c:pt idx="7398">
                  <c:v>1768.9798499999999</c:v>
                </c:pt>
                <c:pt idx="7399">
                  <c:v>1769.219652</c:v>
                </c:pt>
                <c:pt idx="7400">
                  <c:v>1769.4583620000001</c:v>
                </c:pt>
                <c:pt idx="7401">
                  <c:v>1769.699719</c:v>
                </c:pt>
                <c:pt idx="7402">
                  <c:v>1769.938412</c:v>
                </c:pt>
                <c:pt idx="7403">
                  <c:v>1770.170562</c:v>
                </c:pt>
                <c:pt idx="7404">
                  <c:v>1770.4113600000001</c:v>
                </c:pt>
                <c:pt idx="7405">
                  <c:v>1770.6529989999999</c:v>
                </c:pt>
                <c:pt idx="7406">
                  <c:v>1770.893638</c:v>
                </c:pt>
                <c:pt idx="7407">
                  <c:v>1771.132341</c:v>
                </c:pt>
                <c:pt idx="7408">
                  <c:v>1771.373728</c:v>
                </c:pt>
                <c:pt idx="7409">
                  <c:v>1771.6121559999999</c:v>
                </c:pt>
                <c:pt idx="7410">
                  <c:v>1771.8516529999999</c:v>
                </c:pt>
                <c:pt idx="7411">
                  <c:v>1772.0901719999999</c:v>
                </c:pt>
                <c:pt idx="7412">
                  <c:v>1772.3298259999999</c:v>
                </c:pt>
                <c:pt idx="7413">
                  <c:v>1772.5695410000001</c:v>
                </c:pt>
                <c:pt idx="7414">
                  <c:v>1772.8081119999999</c:v>
                </c:pt>
                <c:pt idx="7415">
                  <c:v>1773.0483260000001</c:v>
                </c:pt>
                <c:pt idx="7416">
                  <c:v>1773.287675</c:v>
                </c:pt>
                <c:pt idx="7417">
                  <c:v>1773.5262029999999</c:v>
                </c:pt>
                <c:pt idx="7418">
                  <c:v>1773.7657119999999</c:v>
                </c:pt>
                <c:pt idx="7419">
                  <c:v>1774.0042599999999</c:v>
                </c:pt>
                <c:pt idx="7420">
                  <c:v>1774.243545</c:v>
                </c:pt>
                <c:pt idx="7421">
                  <c:v>1774.4820010000001</c:v>
                </c:pt>
                <c:pt idx="7422">
                  <c:v>1774.7203930000001</c:v>
                </c:pt>
                <c:pt idx="7423">
                  <c:v>1774.961716</c:v>
                </c:pt>
                <c:pt idx="7424">
                  <c:v>1775.2003890000001</c:v>
                </c:pt>
                <c:pt idx="7425">
                  <c:v>1775.4397650000001</c:v>
                </c:pt>
                <c:pt idx="7426">
                  <c:v>1775.6782639999999</c:v>
                </c:pt>
                <c:pt idx="7427">
                  <c:v>1775.91956</c:v>
                </c:pt>
                <c:pt idx="7428">
                  <c:v>1776.151572</c:v>
                </c:pt>
                <c:pt idx="7429">
                  <c:v>1776.3903330000001</c:v>
                </c:pt>
                <c:pt idx="7430">
                  <c:v>1776.629187</c:v>
                </c:pt>
                <c:pt idx="7431">
                  <c:v>1776.8705279999999</c:v>
                </c:pt>
                <c:pt idx="7432">
                  <c:v>1777.111175</c:v>
                </c:pt>
                <c:pt idx="7433">
                  <c:v>1777.3525669999999</c:v>
                </c:pt>
                <c:pt idx="7434">
                  <c:v>1777.5930109999999</c:v>
                </c:pt>
                <c:pt idx="7435">
                  <c:v>1777.8331519999999</c:v>
                </c:pt>
                <c:pt idx="7436">
                  <c:v>1778.0745609999999</c:v>
                </c:pt>
                <c:pt idx="7437">
                  <c:v>1778.304539</c:v>
                </c:pt>
                <c:pt idx="7438">
                  <c:v>1778.5433820000001</c:v>
                </c:pt>
                <c:pt idx="7439">
                  <c:v>1778.782935</c:v>
                </c:pt>
                <c:pt idx="7440">
                  <c:v>1779.0227130000001</c:v>
                </c:pt>
                <c:pt idx="7441">
                  <c:v>1779.2611099999999</c:v>
                </c:pt>
                <c:pt idx="7442">
                  <c:v>1779.5009869999999</c:v>
                </c:pt>
                <c:pt idx="7443">
                  <c:v>1779.739603</c:v>
                </c:pt>
                <c:pt idx="7444">
                  <c:v>1779.9796610000001</c:v>
                </c:pt>
                <c:pt idx="7445">
                  <c:v>1780.2197169999999</c:v>
                </c:pt>
                <c:pt idx="7446">
                  <c:v>1780.4596200000001</c:v>
                </c:pt>
                <c:pt idx="7447">
                  <c:v>1780.7001379999999</c:v>
                </c:pt>
                <c:pt idx="7448">
                  <c:v>1780.94192</c:v>
                </c:pt>
                <c:pt idx="7449">
                  <c:v>1781.183575</c:v>
                </c:pt>
                <c:pt idx="7450">
                  <c:v>1781.4240600000001</c:v>
                </c:pt>
                <c:pt idx="7451">
                  <c:v>1781.664278</c:v>
                </c:pt>
                <c:pt idx="7452">
                  <c:v>1781.8945779999999</c:v>
                </c:pt>
                <c:pt idx="7453">
                  <c:v>1782.1352440000001</c:v>
                </c:pt>
                <c:pt idx="7454">
                  <c:v>1782.3767829999999</c:v>
                </c:pt>
                <c:pt idx="7455">
                  <c:v>1782.617076</c:v>
                </c:pt>
                <c:pt idx="7456">
                  <c:v>1782.8567459999999</c:v>
                </c:pt>
                <c:pt idx="7457">
                  <c:v>1783.0954380000001</c:v>
                </c:pt>
                <c:pt idx="7458">
                  <c:v>1783.3340089999999</c:v>
                </c:pt>
                <c:pt idx="7459">
                  <c:v>1783.573672</c:v>
                </c:pt>
                <c:pt idx="7460">
                  <c:v>1783.812402</c:v>
                </c:pt>
                <c:pt idx="7461">
                  <c:v>1784.051105</c:v>
                </c:pt>
                <c:pt idx="7462">
                  <c:v>1784.28945</c:v>
                </c:pt>
                <c:pt idx="7463">
                  <c:v>1784.530409</c:v>
                </c:pt>
                <c:pt idx="7464">
                  <c:v>1784.7717090000001</c:v>
                </c:pt>
                <c:pt idx="7465">
                  <c:v>1785.0102629999999</c:v>
                </c:pt>
                <c:pt idx="7466">
                  <c:v>1785.25045</c:v>
                </c:pt>
                <c:pt idx="7467">
                  <c:v>1785.479429</c:v>
                </c:pt>
                <c:pt idx="7468">
                  <c:v>1785.7209330000001</c:v>
                </c:pt>
                <c:pt idx="7469">
                  <c:v>1785.9625759999999</c:v>
                </c:pt>
                <c:pt idx="7470">
                  <c:v>1786.2032360000001</c:v>
                </c:pt>
                <c:pt idx="7471">
                  <c:v>1786.444561</c:v>
                </c:pt>
                <c:pt idx="7472">
                  <c:v>1786.685974</c:v>
                </c:pt>
                <c:pt idx="7473">
                  <c:v>1786.925309</c:v>
                </c:pt>
                <c:pt idx="7474">
                  <c:v>1787.1556889999999</c:v>
                </c:pt>
                <c:pt idx="7475">
                  <c:v>1787.3944369999999</c:v>
                </c:pt>
                <c:pt idx="7476">
                  <c:v>1787.6351520000001</c:v>
                </c:pt>
                <c:pt idx="7477">
                  <c:v>1787.876653</c:v>
                </c:pt>
                <c:pt idx="7478">
                  <c:v>1788.118543</c:v>
                </c:pt>
                <c:pt idx="7479">
                  <c:v>1788.359999</c:v>
                </c:pt>
                <c:pt idx="7480">
                  <c:v>1788.596307</c:v>
                </c:pt>
                <c:pt idx="7481">
                  <c:v>1788.8351540000001</c:v>
                </c:pt>
                <c:pt idx="7482">
                  <c:v>1789.074159</c:v>
                </c:pt>
                <c:pt idx="7483">
                  <c:v>1789.3158759999999</c:v>
                </c:pt>
                <c:pt idx="7484">
                  <c:v>1789.554588</c:v>
                </c:pt>
                <c:pt idx="7485">
                  <c:v>1789.7951579999999</c:v>
                </c:pt>
                <c:pt idx="7486">
                  <c:v>1790.0250080000001</c:v>
                </c:pt>
                <c:pt idx="7487">
                  <c:v>1790.266599</c:v>
                </c:pt>
                <c:pt idx="7488">
                  <c:v>1790.506682</c:v>
                </c:pt>
                <c:pt idx="7489">
                  <c:v>1790.7465830000001</c:v>
                </c:pt>
                <c:pt idx="7490">
                  <c:v>1790.98857</c:v>
                </c:pt>
                <c:pt idx="7491">
                  <c:v>1791.229243</c:v>
                </c:pt>
                <c:pt idx="7492">
                  <c:v>1791.4707960000001</c:v>
                </c:pt>
                <c:pt idx="7493">
                  <c:v>1791.700004</c:v>
                </c:pt>
                <c:pt idx="7494">
                  <c:v>1791.9419519999999</c:v>
                </c:pt>
                <c:pt idx="7495">
                  <c:v>1792.180245</c:v>
                </c:pt>
                <c:pt idx="7496">
                  <c:v>1792.4188999999999</c:v>
                </c:pt>
                <c:pt idx="7497">
                  <c:v>1792.657655</c:v>
                </c:pt>
                <c:pt idx="7498">
                  <c:v>1792.8966700000001</c:v>
                </c:pt>
                <c:pt idx="7499">
                  <c:v>1793.1238539999999</c:v>
                </c:pt>
                <c:pt idx="7500">
                  <c:v>1793.361216</c:v>
                </c:pt>
                <c:pt idx="7501">
                  <c:v>1793.6020390000001</c:v>
                </c:pt>
                <c:pt idx="7502">
                  <c:v>1793.8412450000001</c:v>
                </c:pt>
                <c:pt idx="7503">
                  <c:v>1794.079125</c:v>
                </c:pt>
                <c:pt idx="7504">
                  <c:v>1794.31782</c:v>
                </c:pt>
                <c:pt idx="7505">
                  <c:v>1794.555173</c:v>
                </c:pt>
                <c:pt idx="7506">
                  <c:v>1794.7939510000001</c:v>
                </c:pt>
                <c:pt idx="7507">
                  <c:v>1795.0191010000001</c:v>
                </c:pt>
                <c:pt idx="7508">
                  <c:v>1795.2577349999999</c:v>
                </c:pt>
                <c:pt idx="7509">
                  <c:v>1795.4979840000001</c:v>
                </c:pt>
                <c:pt idx="7510">
                  <c:v>1795.7357079999999</c:v>
                </c:pt>
                <c:pt idx="7511">
                  <c:v>1795.974678</c:v>
                </c:pt>
                <c:pt idx="7512">
                  <c:v>1796.2137230000001</c:v>
                </c:pt>
                <c:pt idx="7513">
                  <c:v>1796.4637230000001</c:v>
                </c:pt>
                <c:pt idx="7514">
                  <c:v>1796.7019519999999</c:v>
                </c:pt>
                <c:pt idx="7515">
                  <c:v>1796.940918</c:v>
                </c:pt>
                <c:pt idx="7516">
                  <c:v>1797.1780799999999</c:v>
                </c:pt>
                <c:pt idx="7517">
                  <c:v>1797.4178669999999</c:v>
                </c:pt>
                <c:pt idx="7518">
                  <c:v>1797.655188</c:v>
                </c:pt>
                <c:pt idx="7519">
                  <c:v>1797.894243</c:v>
                </c:pt>
                <c:pt idx="7520">
                  <c:v>1798.1347760000001</c:v>
                </c:pt>
                <c:pt idx="7521">
                  <c:v>1798.3722230000001</c:v>
                </c:pt>
                <c:pt idx="7522">
                  <c:v>1798.6126019999999</c:v>
                </c:pt>
                <c:pt idx="7523">
                  <c:v>1798.852672</c:v>
                </c:pt>
                <c:pt idx="7524">
                  <c:v>1799.0901839999999</c:v>
                </c:pt>
                <c:pt idx="7525">
                  <c:v>1799.329187</c:v>
                </c:pt>
                <c:pt idx="7526">
                  <c:v>1799.570109</c:v>
                </c:pt>
                <c:pt idx="7527">
                  <c:v>1799.809201</c:v>
                </c:pt>
                <c:pt idx="7528">
                  <c:v>1800.0496310000001</c:v>
                </c:pt>
                <c:pt idx="7529">
                  <c:v>1800.288413</c:v>
                </c:pt>
                <c:pt idx="7530">
                  <c:v>1800.526811</c:v>
                </c:pt>
                <c:pt idx="7531">
                  <c:v>1800.764101</c:v>
                </c:pt>
                <c:pt idx="7532">
                  <c:v>1801.0027090000001</c:v>
                </c:pt>
                <c:pt idx="7533">
                  <c:v>1801.2409230000001</c:v>
                </c:pt>
                <c:pt idx="7534">
                  <c:v>1801.4796200000001</c:v>
                </c:pt>
                <c:pt idx="7535">
                  <c:v>1801.717132</c:v>
                </c:pt>
                <c:pt idx="7536">
                  <c:v>1801.9558890000001</c:v>
                </c:pt>
                <c:pt idx="7537">
                  <c:v>1802.2050360000001</c:v>
                </c:pt>
                <c:pt idx="7538">
                  <c:v>1802.433227</c:v>
                </c:pt>
                <c:pt idx="7539">
                  <c:v>1802.673072</c:v>
                </c:pt>
                <c:pt idx="7540">
                  <c:v>1802.9139540000001</c:v>
                </c:pt>
                <c:pt idx="7541">
                  <c:v>1803.1535389999999</c:v>
                </c:pt>
                <c:pt idx="7542">
                  <c:v>1803.393239</c:v>
                </c:pt>
                <c:pt idx="7543">
                  <c:v>1803.6337209999999</c:v>
                </c:pt>
                <c:pt idx="7544">
                  <c:v>1803.8714179999999</c:v>
                </c:pt>
                <c:pt idx="7545">
                  <c:v>1804.11105</c:v>
                </c:pt>
                <c:pt idx="7546">
                  <c:v>1804.351762</c:v>
                </c:pt>
                <c:pt idx="7547">
                  <c:v>1804.591279</c:v>
                </c:pt>
                <c:pt idx="7548">
                  <c:v>1804.8319489999999</c:v>
                </c:pt>
                <c:pt idx="7549">
                  <c:v>1805.07043</c:v>
                </c:pt>
                <c:pt idx="7550">
                  <c:v>1805.3109059999999</c:v>
                </c:pt>
                <c:pt idx="7551">
                  <c:v>1805.5502750000001</c:v>
                </c:pt>
                <c:pt idx="7552">
                  <c:v>1805.790632</c:v>
                </c:pt>
                <c:pt idx="7553">
                  <c:v>1806.0309440000001</c:v>
                </c:pt>
                <c:pt idx="7554">
                  <c:v>1806.2691930000001</c:v>
                </c:pt>
                <c:pt idx="7555">
                  <c:v>1806.507681</c:v>
                </c:pt>
                <c:pt idx="7556">
                  <c:v>1806.7470780000001</c:v>
                </c:pt>
                <c:pt idx="7557">
                  <c:v>1806.9864439999999</c:v>
                </c:pt>
                <c:pt idx="7558">
                  <c:v>1807.215866</c:v>
                </c:pt>
                <c:pt idx="7559">
                  <c:v>1807.454784</c:v>
                </c:pt>
                <c:pt idx="7560">
                  <c:v>1807.6813689999999</c:v>
                </c:pt>
                <c:pt idx="7561">
                  <c:v>1807.919361</c:v>
                </c:pt>
                <c:pt idx="7562">
                  <c:v>1808.157414</c:v>
                </c:pt>
                <c:pt idx="7563">
                  <c:v>1808.397248</c:v>
                </c:pt>
                <c:pt idx="7564">
                  <c:v>1808.6353389999999</c:v>
                </c:pt>
                <c:pt idx="7565">
                  <c:v>1808.875168</c:v>
                </c:pt>
                <c:pt idx="7566">
                  <c:v>1809.115992</c:v>
                </c:pt>
                <c:pt idx="7567">
                  <c:v>1809.355601</c:v>
                </c:pt>
                <c:pt idx="7568">
                  <c:v>1809.595298</c:v>
                </c:pt>
                <c:pt idx="7569">
                  <c:v>1809.8384129999999</c:v>
                </c:pt>
                <c:pt idx="7570">
                  <c:v>1810.067063</c:v>
                </c:pt>
                <c:pt idx="7571">
                  <c:v>1810.316047</c:v>
                </c:pt>
                <c:pt idx="7572">
                  <c:v>1810.5545959999999</c:v>
                </c:pt>
                <c:pt idx="7573">
                  <c:v>1810.794001</c:v>
                </c:pt>
                <c:pt idx="7574">
                  <c:v>1811.0223940000001</c:v>
                </c:pt>
                <c:pt idx="7575">
                  <c:v>1811.262905</c:v>
                </c:pt>
                <c:pt idx="7576">
                  <c:v>1811.5011019999999</c:v>
                </c:pt>
                <c:pt idx="7577">
                  <c:v>1811.7503079999999</c:v>
                </c:pt>
                <c:pt idx="7578">
                  <c:v>1811.9798049999999</c:v>
                </c:pt>
                <c:pt idx="7579">
                  <c:v>1812.218069</c:v>
                </c:pt>
                <c:pt idx="7580">
                  <c:v>1812.4430689999999</c:v>
                </c:pt>
                <c:pt idx="7581">
                  <c:v>1812.6813059999999</c:v>
                </c:pt>
                <c:pt idx="7582">
                  <c:v>1812.9206529999999</c:v>
                </c:pt>
                <c:pt idx="7583">
                  <c:v>1813.1597870000001</c:v>
                </c:pt>
                <c:pt idx="7584">
                  <c:v>1813.398068</c:v>
                </c:pt>
                <c:pt idx="7585">
                  <c:v>1813.6399280000001</c:v>
                </c:pt>
                <c:pt idx="7586">
                  <c:v>1813.8772260000001</c:v>
                </c:pt>
                <c:pt idx="7587">
                  <c:v>1814.1190730000001</c:v>
                </c:pt>
                <c:pt idx="7588">
                  <c:v>1814.3591019999999</c:v>
                </c:pt>
                <c:pt idx="7589">
                  <c:v>1814.5997640000001</c:v>
                </c:pt>
                <c:pt idx="7590">
                  <c:v>1814.839346</c:v>
                </c:pt>
                <c:pt idx="7591">
                  <c:v>1815.081815</c:v>
                </c:pt>
                <c:pt idx="7592">
                  <c:v>1815.322543</c:v>
                </c:pt>
                <c:pt idx="7593">
                  <c:v>1815.5519260000001</c:v>
                </c:pt>
                <c:pt idx="7594">
                  <c:v>1815.7929119999999</c:v>
                </c:pt>
                <c:pt idx="7595">
                  <c:v>1816.0330120000001</c:v>
                </c:pt>
                <c:pt idx="7596">
                  <c:v>1816.2738440000001</c:v>
                </c:pt>
                <c:pt idx="7597">
                  <c:v>1816.514729</c:v>
                </c:pt>
                <c:pt idx="7598">
                  <c:v>1816.7544310000001</c:v>
                </c:pt>
                <c:pt idx="7599">
                  <c:v>1816.9960550000001</c:v>
                </c:pt>
                <c:pt idx="7600">
                  <c:v>1817.236952</c:v>
                </c:pt>
                <c:pt idx="7601">
                  <c:v>1817.476531</c:v>
                </c:pt>
                <c:pt idx="7602">
                  <c:v>1817.7050630000001</c:v>
                </c:pt>
                <c:pt idx="7603">
                  <c:v>1817.947895</c:v>
                </c:pt>
                <c:pt idx="7604">
                  <c:v>1818.1889249999999</c:v>
                </c:pt>
                <c:pt idx="7605">
                  <c:v>1818.429662</c:v>
                </c:pt>
                <c:pt idx="7606">
                  <c:v>1818.6705469999999</c:v>
                </c:pt>
                <c:pt idx="7607">
                  <c:v>1818.9102760000001</c:v>
                </c:pt>
                <c:pt idx="7608">
                  <c:v>1819.1501229999999</c:v>
                </c:pt>
                <c:pt idx="7609">
                  <c:v>1819.3881040000001</c:v>
                </c:pt>
                <c:pt idx="7610">
                  <c:v>1819.626141</c:v>
                </c:pt>
                <c:pt idx="7611">
                  <c:v>1819.8640789999999</c:v>
                </c:pt>
                <c:pt idx="7612">
                  <c:v>1820.1022949999999</c:v>
                </c:pt>
                <c:pt idx="7613">
                  <c:v>1820.340193</c:v>
                </c:pt>
                <c:pt idx="7614">
                  <c:v>1820.582678</c:v>
                </c:pt>
                <c:pt idx="7615">
                  <c:v>1820.8216190000001</c:v>
                </c:pt>
                <c:pt idx="7616">
                  <c:v>1821.0608030000001</c:v>
                </c:pt>
                <c:pt idx="7617">
                  <c:v>1821.2997130000001</c:v>
                </c:pt>
                <c:pt idx="7618">
                  <c:v>1821.538726</c:v>
                </c:pt>
                <c:pt idx="7619">
                  <c:v>1821.7782810000001</c:v>
                </c:pt>
                <c:pt idx="7620">
                  <c:v>1822.018237</c:v>
                </c:pt>
                <c:pt idx="7621">
                  <c:v>1822.2589129999999</c:v>
                </c:pt>
                <c:pt idx="7622">
                  <c:v>1822.497965</c:v>
                </c:pt>
                <c:pt idx="7623">
                  <c:v>1822.7376059999999</c:v>
                </c:pt>
                <c:pt idx="7624">
                  <c:v>1822.9765649999999</c:v>
                </c:pt>
                <c:pt idx="7625">
                  <c:v>1823.2162579999999</c:v>
                </c:pt>
                <c:pt idx="7626">
                  <c:v>1823.447649</c:v>
                </c:pt>
                <c:pt idx="7627">
                  <c:v>1823.688744</c:v>
                </c:pt>
                <c:pt idx="7628">
                  <c:v>1823.929026</c:v>
                </c:pt>
                <c:pt idx="7629">
                  <c:v>1824.1698630000001</c:v>
                </c:pt>
                <c:pt idx="7630">
                  <c:v>1824.408179</c:v>
                </c:pt>
                <c:pt idx="7631">
                  <c:v>1824.646242</c:v>
                </c:pt>
                <c:pt idx="7632">
                  <c:v>1824.88437</c:v>
                </c:pt>
                <c:pt idx="7633">
                  <c:v>1825.123695</c:v>
                </c:pt>
                <c:pt idx="7634">
                  <c:v>1825.3621250000001</c:v>
                </c:pt>
                <c:pt idx="7635">
                  <c:v>1825.600142</c:v>
                </c:pt>
                <c:pt idx="7636">
                  <c:v>1825.8400999999999</c:v>
                </c:pt>
                <c:pt idx="7637">
                  <c:v>1826.0801240000001</c:v>
                </c:pt>
                <c:pt idx="7638">
                  <c:v>1826.320185</c:v>
                </c:pt>
                <c:pt idx="7639">
                  <c:v>1826.560115</c:v>
                </c:pt>
                <c:pt idx="7640">
                  <c:v>1826.800125</c:v>
                </c:pt>
                <c:pt idx="7641">
                  <c:v>1827.040925</c:v>
                </c:pt>
                <c:pt idx="7642">
                  <c:v>1827.2798720000001</c:v>
                </c:pt>
                <c:pt idx="7643">
                  <c:v>1827.5188929999999</c:v>
                </c:pt>
                <c:pt idx="7644">
                  <c:v>1827.757951</c:v>
                </c:pt>
                <c:pt idx="7645">
                  <c:v>1827.997834</c:v>
                </c:pt>
                <c:pt idx="7646">
                  <c:v>1828.236232</c:v>
                </c:pt>
                <c:pt idx="7647">
                  <c:v>1828.4761140000001</c:v>
                </c:pt>
                <c:pt idx="7648">
                  <c:v>1828.7168770000001</c:v>
                </c:pt>
                <c:pt idx="7649">
                  <c:v>1828.9551269999999</c:v>
                </c:pt>
                <c:pt idx="7650">
                  <c:v>1829.1953390000001</c:v>
                </c:pt>
                <c:pt idx="7651">
                  <c:v>1829.4350899999999</c:v>
                </c:pt>
                <c:pt idx="7652">
                  <c:v>1829.6646410000001</c:v>
                </c:pt>
                <c:pt idx="7653">
                  <c:v>1829.9057439999999</c:v>
                </c:pt>
                <c:pt idx="7654">
                  <c:v>1830.1441850000001</c:v>
                </c:pt>
                <c:pt idx="7655">
                  <c:v>1830.38687</c:v>
                </c:pt>
                <c:pt idx="7656">
                  <c:v>1830.627927</c:v>
                </c:pt>
                <c:pt idx="7657">
                  <c:v>1830.8689220000001</c:v>
                </c:pt>
                <c:pt idx="7658">
                  <c:v>1831.1091409999999</c:v>
                </c:pt>
                <c:pt idx="7659">
                  <c:v>1831.34986</c:v>
                </c:pt>
                <c:pt idx="7660">
                  <c:v>1831.590659</c:v>
                </c:pt>
                <c:pt idx="7661">
                  <c:v>1831.8190910000001</c:v>
                </c:pt>
                <c:pt idx="7662">
                  <c:v>1832.0593100000001</c:v>
                </c:pt>
                <c:pt idx="7663">
                  <c:v>1832.3019420000001</c:v>
                </c:pt>
                <c:pt idx="7664">
                  <c:v>1832.541993</c:v>
                </c:pt>
                <c:pt idx="7665">
                  <c:v>1832.781837</c:v>
                </c:pt>
                <c:pt idx="7666">
                  <c:v>1833.0229670000001</c:v>
                </c:pt>
                <c:pt idx="7667">
                  <c:v>1833.262549</c:v>
                </c:pt>
                <c:pt idx="7668">
                  <c:v>1833.5016680000001</c:v>
                </c:pt>
                <c:pt idx="7669">
                  <c:v>1833.7407029999999</c:v>
                </c:pt>
                <c:pt idx="7670">
                  <c:v>1833.981761</c:v>
                </c:pt>
                <c:pt idx="7671">
                  <c:v>1834.2226599999999</c:v>
                </c:pt>
                <c:pt idx="7672">
                  <c:v>1834.4617450000001</c:v>
                </c:pt>
                <c:pt idx="7673">
                  <c:v>1834.7007960000001</c:v>
                </c:pt>
                <c:pt idx="7674">
                  <c:v>1834.9390089999999</c:v>
                </c:pt>
                <c:pt idx="7675">
                  <c:v>1835.1770730000001</c:v>
                </c:pt>
                <c:pt idx="7676">
                  <c:v>1835.417027</c:v>
                </c:pt>
                <c:pt idx="7677">
                  <c:v>1835.655062</c:v>
                </c:pt>
                <c:pt idx="7678">
                  <c:v>1835.8931419999999</c:v>
                </c:pt>
                <c:pt idx="7679">
                  <c:v>1836.1313700000001</c:v>
                </c:pt>
                <c:pt idx="7680">
                  <c:v>1836.371308</c:v>
                </c:pt>
                <c:pt idx="7681">
                  <c:v>1836.6110799999999</c:v>
                </c:pt>
                <c:pt idx="7682">
                  <c:v>1836.8519739999999</c:v>
                </c:pt>
                <c:pt idx="7683">
                  <c:v>1837.0806970000001</c:v>
                </c:pt>
                <c:pt idx="7684">
                  <c:v>1837.321964</c:v>
                </c:pt>
                <c:pt idx="7685">
                  <c:v>1837.5618689999999</c:v>
                </c:pt>
                <c:pt idx="7686">
                  <c:v>1837.802093</c:v>
                </c:pt>
                <c:pt idx="7687">
                  <c:v>1838.0422249999999</c:v>
                </c:pt>
                <c:pt idx="7688">
                  <c:v>1838.282023</c:v>
                </c:pt>
                <c:pt idx="7689">
                  <c:v>1838.5226270000001</c:v>
                </c:pt>
                <c:pt idx="7690">
                  <c:v>1838.763535</c:v>
                </c:pt>
                <c:pt idx="7691">
                  <c:v>1839.003391</c:v>
                </c:pt>
                <c:pt idx="7692">
                  <c:v>1839.2412730000001</c:v>
                </c:pt>
                <c:pt idx="7693">
                  <c:v>1839.4791419999999</c:v>
                </c:pt>
                <c:pt idx="7694">
                  <c:v>1839.7191419999999</c:v>
                </c:pt>
                <c:pt idx="7695">
                  <c:v>1839.959055</c:v>
                </c:pt>
                <c:pt idx="7696">
                  <c:v>1840.188701</c:v>
                </c:pt>
                <c:pt idx="7697">
                  <c:v>1840.429639</c:v>
                </c:pt>
                <c:pt idx="7698">
                  <c:v>1840.670748</c:v>
                </c:pt>
                <c:pt idx="7699">
                  <c:v>1840.9116019999999</c:v>
                </c:pt>
                <c:pt idx="7700">
                  <c:v>1841.1526879999999</c:v>
                </c:pt>
                <c:pt idx="7701">
                  <c:v>1841.3924460000001</c:v>
                </c:pt>
                <c:pt idx="7702">
                  <c:v>1841.6322070000001</c:v>
                </c:pt>
                <c:pt idx="7703">
                  <c:v>1841.8747000000001</c:v>
                </c:pt>
                <c:pt idx="7704">
                  <c:v>1842.113977</c:v>
                </c:pt>
                <c:pt idx="7705">
                  <c:v>1842.353601</c:v>
                </c:pt>
                <c:pt idx="7706">
                  <c:v>1842.582034</c:v>
                </c:pt>
                <c:pt idx="7707">
                  <c:v>1842.822807</c:v>
                </c:pt>
                <c:pt idx="7708">
                  <c:v>1843.061158</c:v>
                </c:pt>
                <c:pt idx="7709">
                  <c:v>1843.301905</c:v>
                </c:pt>
                <c:pt idx="7710">
                  <c:v>1843.5402610000001</c:v>
                </c:pt>
                <c:pt idx="7711">
                  <c:v>1843.780246</c:v>
                </c:pt>
                <c:pt idx="7712">
                  <c:v>1844.020172</c:v>
                </c:pt>
                <c:pt idx="7713">
                  <c:v>1844.262618</c:v>
                </c:pt>
                <c:pt idx="7714">
                  <c:v>1844.497343</c:v>
                </c:pt>
                <c:pt idx="7715">
                  <c:v>1844.7370229999999</c:v>
                </c:pt>
                <c:pt idx="7716">
                  <c:v>1844.9778839999999</c:v>
                </c:pt>
                <c:pt idx="7717">
                  <c:v>1845.2188619999999</c:v>
                </c:pt>
                <c:pt idx="7718">
                  <c:v>1845.4598229999999</c:v>
                </c:pt>
                <c:pt idx="7719">
                  <c:v>1845.700593</c:v>
                </c:pt>
                <c:pt idx="7720">
                  <c:v>1845.9399739999999</c:v>
                </c:pt>
                <c:pt idx="7721">
                  <c:v>1846.1799940000001</c:v>
                </c:pt>
                <c:pt idx="7722">
                  <c:v>1846.417056</c:v>
                </c:pt>
                <c:pt idx="7723">
                  <c:v>1846.657827</c:v>
                </c:pt>
                <c:pt idx="7724">
                  <c:v>1846.896939</c:v>
                </c:pt>
                <c:pt idx="7725">
                  <c:v>1847.1359110000001</c:v>
                </c:pt>
                <c:pt idx="7726">
                  <c:v>1847.376859</c:v>
                </c:pt>
                <c:pt idx="7727">
                  <c:v>1847.615898</c:v>
                </c:pt>
                <c:pt idx="7728">
                  <c:v>1847.8540640000001</c:v>
                </c:pt>
                <c:pt idx="7729">
                  <c:v>1848.0921559999999</c:v>
                </c:pt>
                <c:pt idx="7730">
                  <c:v>1848.330158</c:v>
                </c:pt>
                <c:pt idx="7731">
                  <c:v>1848.5681199999999</c:v>
                </c:pt>
                <c:pt idx="7732">
                  <c:v>1848.8062950000001</c:v>
                </c:pt>
                <c:pt idx="7733">
                  <c:v>1849.0456839999999</c:v>
                </c:pt>
                <c:pt idx="7734">
                  <c:v>1849.2848260000001</c:v>
                </c:pt>
                <c:pt idx="7735">
                  <c:v>1849.5257449999999</c:v>
                </c:pt>
                <c:pt idx="7736">
                  <c:v>1849.766725</c:v>
                </c:pt>
                <c:pt idx="7737">
                  <c:v>1850.0076979999999</c:v>
                </c:pt>
                <c:pt idx="7738">
                  <c:v>1850.24728</c:v>
                </c:pt>
                <c:pt idx="7739">
                  <c:v>1850.4879209999999</c:v>
                </c:pt>
                <c:pt idx="7740">
                  <c:v>1850.7268099999999</c:v>
                </c:pt>
                <c:pt idx="7741">
                  <c:v>1850.9658830000001</c:v>
                </c:pt>
                <c:pt idx="7742">
                  <c:v>1851.2040039999999</c:v>
                </c:pt>
                <c:pt idx="7743">
                  <c:v>1851.44344</c:v>
                </c:pt>
                <c:pt idx="7744">
                  <c:v>1851.6813400000001</c:v>
                </c:pt>
                <c:pt idx="7745">
                  <c:v>1851.919222</c:v>
                </c:pt>
                <c:pt idx="7746">
                  <c:v>1852.1563490000001</c:v>
                </c:pt>
                <c:pt idx="7747">
                  <c:v>1852.3980690000001</c:v>
                </c:pt>
                <c:pt idx="7748">
                  <c:v>1852.6388320000001</c:v>
                </c:pt>
                <c:pt idx="7749">
                  <c:v>1852.8796010000001</c:v>
                </c:pt>
                <c:pt idx="7750">
                  <c:v>1853.116274</c:v>
                </c:pt>
                <c:pt idx="7751">
                  <c:v>1853.3562440000001</c:v>
                </c:pt>
                <c:pt idx="7752">
                  <c:v>1853.5968419999999</c:v>
                </c:pt>
                <c:pt idx="7753">
                  <c:v>1853.8356160000001</c:v>
                </c:pt>
                <c:pt idx="7754">
                  <c:v>1854.0746549999999</c:v>
                </c:pt>
                <c:pt idx="7755">
                  <c:v>1854.312347</c:v>
                </c:pt>
                <c:pt idx="7756">
                  <c:v>1854.5520120000001</c:v>
                </c:pt>
                <c:pt idx="7757">
                  <c:v>1854.7925789999999</c:v>
                </c:pt>
                <c:pt idx="7758">
                  <c:v>1855.032387</c:v>
                </c:pt>
                <c:pt idx="7759">
                  <c:v>1855.272772</c:v>
                </c:pt>
                <c:pt idx="7760">
                  <c:v>1855.5116129999999</c:v>
                </c:pt>
                <c:pt idx="7761">
                  <c:v>1855.749331</c:v>
                </c:pt>
                <c:pt idx="7762">
                  <c:v>1855.9918809999999</c:v>
                </c:pt>
                <c:pt idx="7763">
                  <c:v>1856.229452</c:v>
                </c:pt>
                <c:pt idx="7764">
                  <c:v>1856.467279</c:v>
                </c:pt>
                <c:pt idx="7765">
                  <c:v>1856.7059429999999</c:v>
                </c:pt>
                <c:pt idx="7766">
                  <c:v>1856.9456110000001</c:v>
                </c:pt>
                <c:pt idx="7767">
                  <c:v>1857.185258</c:v>
                </c:pt>
                <c:pt idx="7768">
                  <c:v>1857.42597</c:v>
                </c:pt>
                <c:pt idx="7769">
                  <c:v>1857.6655510000001</c:v>
                </c:pt>
                <c:pt idx="7770">
                  <c:v>1857.8940640000001</c:v>
                </c:pt>
                <c:pt idx="7771">
                  <c:v>1858.1348069999999</c:v>
                </c:pt>
                <c:pt idx="7772">
                  <c:v>1858.373795</c:v>
                </c:pt>
                <c:pt idx="7773">
                  <c:v>1858.612693</c:v>
                </c:pt>
                <c:pt idx="7774">
                  <c:v>1858.8628450000001</c:v>
                </c:pt>
                <c:pt idx="7775">
                  <c:v>1859.0910739999999</c:v>
                </c:pt>
                <c:pt idx="7776">
                  <c:v>1859.3336400000001</c:v>
                </c:pt>
                <c:pt idx="7777">
                  <c:v>1859.5726</c:v>
                </c:pt>
                <c:pt idx="7778">
                  <c:v>1859.8118079999999</c:v>
                </c:pt>
                <c:pt idx="7779">
                  <c:v>1860.0508070000001</c:v>
                </c:pt>
                <c:pt idx="7780">
                  <c:v>1860.300759</c:v>
                </c:pt>
                <c:pt idx="7781">
                  <c:v>1860.53838</c:v>
                </c:pt>
                <c:pt idx="7782">
                  <c:v>1860.7789769999999</c:v>
                </c:pt>
                <c:pt idx="7783">
                  <c:v>1861.016701</c:v>
                </c:pt>
                <c:pt idx="7784">
                  <c:v>1861.254142</c:v>
                </c:pt>
                <c:pt idx="7785">
                  <c:v>1861.4951410000001</c:v>
                </c:pt>
                <c:pt idx="7786">
                  <c:v>1861.723414</c:v>
                </c:pt>
                <c:pt idx="7787">
                  <c:v>1861.9631260000001</c:v>
                </c:pt>
                <c:pt idx="7788">
                  <c:v>1862.212125</c:v>
                </c:pt>
                <c:pt idx="7789">
                  <c:v>1862.450542</c:v>
                </c:pt>
                <c:pt idx="7790">
                  <c:v>1862.6880819999999</c:v>
                </c:pt>
                <c:pt idx="7791">
                  <c:v>1862.9254350000001</c:v>
                </c:pt>
                <c:pt idx="7792">
                  <c:v>1863.163918</c:v>
                </c:pt>
                <c:pt idx="7793">
                  <c:v>1863.4025349999999</c:v>
                </c:pt>
                <c:pt idx="7794">
                  <c:v>1863.6403809999999</c:v>
                </c:pt>
                <c:pt idx="7795">
                  <c:v>1863.8780099999999</c:v>
                </c:pt>
                <c:pt idx="7796">
                  <c:v>1864.1169130000001</c:v>
                </c:pt>
                <c:pt idx="7797">
                  <c:v>1864.356237</c:v>
                </c:pt>
                <c:pt idx="7798">
                  <c:v>1864.5948060000001</c:v>
                </c:pt>
                <c:pt idx="7799">
                  <c:v>1864.8341889999999</c:v>
                </c:pt>
                <c:pt idx="7800">
                  <c:v>1865.0747550000001</c:v>
                </c:pt>
                <c:pt idx="7801">
                  <c:v>1865.3140089999999</c:v>
                </c:pt>
                <c:pt idx="7802">
                  <c:v>1865.5531739999999</c:v>
                </c:pt>
                <c:pt idx="7803">
                  <c:v>1865.792248</c:v>
                </c:pt>
                <c:pt idx="7804">
                  <c:v>1866.032563</c:v>
                </c:pt>
                <c:pt idx="7805">
                  <c:v>1866.2713719999999</c:v>
                </c:pt>
                <c:pt idx="7806">
                  <c:v>1866.5103959999999</c:v>
                </c:pt>
                <c:pt idx="7807">
                  <c:v>1866.7511549999999</c:v>
                </c:pt>
                <c:pt idx="7808">
                  <c:v>1866.992424</c:v>
                </c:pt>
                <c:pt idx="7809">
                  <c:v>1867.232898</c:v>
                </c:pt>
                <c:pt idx="7810">
                  <c:v>1867.4716100000001</c:v>
                </c:pt>
                <c:pt idx="7811">
                  <c:v>1867.70904</c:v>
                </c:pt>
                <c:pt idx="7812">
                  <c:v>1867.94777</c:v>
                </c:pt>
                <c:pt idx="7813">
                  <c:v>1868.1851549999999</c:v>
                </c:pt>
                <c:pt idx="7814">
                  <c:v>1868.423556</c:v>
                </c:pt>
                <c:pt idx="7815">
                  <c:v>1868.6611009999999</c:v>
                </c:pt>
                <c:pt idx="7816">
                  <c:v>1868.899997</c:v>
                </c:pt>
                <c:pt idx="7817">
                  <c:v>1869.1378050000001</c:v>
                </c:pt>
                <c:pt idx="7818">
                  <c:v>1869.387817</c:v>
                </c:pt>
                <c:pt idx="7819">
                  <c:v>1869.625125</c:v>
                </c:pt>
                <c:pt idx="7820">
                  <c:v>1869.8636859999999</c:v>
                </c:pt>
                <c:pt idx="7821">
                  <c:v>1870.1037920000001</c:v>
                </c:pt>
                <c:pt idx="7822">
                  <c:v>1870.344141</c:v>
                </c:pt>
                <c:pt idx="7823">
                  <c:v>1870.583222</c:v>
                </c:pt>
                <c:pt idx="7824">
                  <c:v>1870.821817</c:v>
                </c:pt>
                <c:pt idx="7825">
                  <c:v>1871.0594040000001</c:v>
                </c:pt>
                <c:pt idx="7826">
                  <c:v>1871.2970009999999</c:v>
                </c:pt>
                <c:pt idx="7827">
                  <c:v>1871.53414</c:v>
                </c:pt>
                <c:pt idx="7828">
                  <c:v>1871.7731719999999</c:v>
                </c:pt>
                <c:pt idx="7829">
                  <c:v>1872.014795</c:v>
                </c:pt>
                <c:pt idx="7830">
                  <c:v>1872.254702</c:v>
                </c:pt>
                <c:pt idx="7831">
                  <c:v>1872.4921409999999</c:v>
                </c:pt>
                <c:pt idx="7832">
                  <c:v>1872.7312899999999</c:v>
                </c:pt>
                <c:pt idx="7833">
                  <c:v>1872.9699029999999</c:v>
                </c:pt>
                <c:pt idx="7834">
                  <c:v>1873.2093729999999</c:v>
                </c:pt>
                <c:pt idx="7835">
                  <c:v>1873.4508949999999</c:v>
                </c:pt>
                <c:pt idx="7836">
                  <c:v>1873.6913930000001</c:v>
                </c:pt>
                <c:pt idx="7837">
                  <c:v>1873.9218539999999</c:v>
                </c:pt>
                <c:pt idx="7838">
                  <c:v>1874.1637940000001</c:v>
                </c:pt>
                <c:pt idx="7839">
                  <c:v>1874.4042710000001</c:v>
                </c:pt>
                <c:pt idx="7840">
                  <c:v>1874.647604</c:v>
                </c:pt>
                <c:pt idx="7841">
                  <c:v>1874.8889019999999</c:v>
                </c:pt>
                <c:pt idx="7842">
                  <c:v>1875.118219</c:v>
                </c:pt>
                <c:pt idx="7843">
                  <c:v>1875.3617039999999</c:v>
                </c:pt>
                <c:pt idx="7844">
                  <c:v>1875.6023829999999</c:v>
                </c:pt>
                <c:pt idx="7845">
                  <c:v>1875.845577</c:v>
                </c:pt>
                <c:pt idx="7846">
                  <c:v>1876.0869869999999</c:v>
                </c:pt>
                <c:pt idx="7847">
                  <c:v>1876.3150639999999</c:v>
                </c:pt>
                <c:pt idx="7848">
                  <c:v>1876.5556670000001</c:v>
                </c:pt>
                <c:pt idx="7849">
                  <c:v>1876.7933330000001</c:v>
                </c:pt>
                <c:pt idx="7850">
                  <c:v>1877.031213</c:v>
                </c:pt>
                <c:pt idx="7851">
                  <c:v>1877.272406</c:v>
                </c:pt>
                <c:pt idx="7852">
                  <c:v>1877.5101709999999</c:v>
                </c:pt>
                <c:pt idx="7853">
                  <c:v>1877.748771</c:v>
                </c:pt>
                <c:pt idx="7854">
                  <c:v>1877.998024</c:v>
                </c:pt>
                <c:pt idx="7855">
                  <c:v>1878.2366159999999</c:v>
                </c:pt>
                <c:pt idx="7856">
                  <c:v>1878.47414</c:v>
                </c:pt>
                <c:pt idx="7857">
                  <c:v>1878.7132710000001</c:v>
                </c:pt>
                <c:pt idx="7858">
                  <c:v>1878.9518740000001</c:v>
                </c:pt>
                <c:pt idx="7859">
                  <c:v>1879.1913509999999</c:v>
                </c:pt>
                <c:pt idx="7860">
                  <c:v>1879.4299570000001</c:v>
                </c:pt>
                <c:pt idx="7861">
                  <c:v>1879.6681490000001</c:v>
                </c:pt>
                <c:pt idx="7862">
                  <c:v>1879.906835</c:v>
                </c:pt>
                <c:pt idx="7863">
                  <c:v>1880.1455510000001</c:v>
                </c:pt>
                <c:pt idx="7864">
                  <c:v>1880.3832440000001</c:v>
                </c:pt>
                <c:pt idx="7865">
                  <c:v>1880.621911</c:v>
                </c:pt>
                <c:pt idx="7866">
                  <c:v>1880.860827</c:v>
                </c:pt>
                <c:pt idx="7867">
                  <c:v>1881.0996950000001</c:v>
                </c:pt>
                <c:pt idx="7868">
                  <c:v>1881.337393</c:v>
                </c:pt>
                <c:pt idx="7869">
                  <c:v>1881.5797090000001</c:v>
                </c:pt>
                <c:pt idx="7870">
                  <c:v>1881.8186009999999</c:v>
                </c:pt>
                <c:pt idx="7871">
                  <c:v>1882.0563729999999</c:v>
                </c:pt>
                <c:pt idx="7872">
                  <c:v>1882.294946</c:v>
                </c:pt>
                <c:pt idx="7873">
                  <c:v>1882.53334</c:v>
                </c:pt>
                <c:pt idx="7874">
                  <c:v>1882.7710939999999</c:v>
                </c:pt>
                <c:pt idx="7875">
                  <c:v>1883.0118130000001</c:v>
                </c:pt>
                <c:pt idx="7876">
                  <c:v>1883.250679</c:v>
                </c:pt>
                <c:pt idx="7877">
                  <c:v>1883.477781</c:v>
                </c:pt>
                <c:pt idx="7878">
                  <c:v>1883.7165460000001</c:v>
                </c:pt>
                <c:pt idx="7879">
                  <c:v>1883.95433</c:v>
                </c:pt>
                <c:pt idx="7880">
                  <c:v>1884.19496</c:v>
                </c:pt>
                <c:pt idx="7881">
                  <c:v>1884.4332899999999</c:v>
                </c:pt>
                <c:pt idx="7882">
                  <c:v>1884.6738769999999</c:v>
                </c:pt>
                <c:pt idx="7883">
                  <c:v>1884.912599</c:v>
                </c:pt>
                <c:pt idx="7884">
                  <c:v>1885.1503230000001</c:v>
                </c:pt>
                <c:pt idx="7885">
                  <c:v>1885.3912700000001</c:v>
                </c:pt>
                <c:pt idx="7886">
                  <c:v>1885.631664</c:v>
                </c:pt>
                <c:pt idx="7887">
                  <c:v>1885.869128</c:v>
                </c:pt>
                <c:pt idx="7888">
                  <c:v>1886.1097360000001</c:v>
                </c:pt>
                <c:pt idx="7889">
                  <c:v>1886.3473349999999</c:v>
                </c:pt>
                <c:pt idx="7890">
                  <c:v>1886.5851270000001</c:v>
                </c:pt>
                <c:pt idx="7891">
                  <c:v>1886.82384</c:v>
                </c:pt>
                <c:pt idx="7892">
                  <c:v>1887.0628750000001</c:v>
                </c:pt>
                <c:pt idx="7893">
                  <c:v>1887.2898170000001</c:v>
                </c:pt>
                <c:pt idx="7894">
                  <c:v>1887.5286599999999</c:v>
                </c:pt>
                <c:pt idx="7895">
                  <c:v>1887.7662620000001</c:v>
                </c:pt>
                <c:pt idx="7896">
                  <c:v>1888.004111</c:v>
                </c:pt>
                <c:pt idx="7897">
                  <c:v>1888.2433639999999</c:v>
                </c:pt>
                <c:pt idx="7898">
                  <c:v>1888.483156</c:v>
                </c:pt>
                <c:pt idx="7899">
                  <c:v>1888.723618</c:v>
                </c:pt>
                <c:pt idx="7900">
                  <c:v>1888.963158</c:v>
                </c:pt>
                <c:pt idx="7901">
                  <c:v>1889.2043450000001</c:v>
                </c:pt>
                <c:pt idx="7902">
                  <c:v>1889.4447299999999</c:v>
                </c:pt>
                <c:pt idx="7903">
                  <c:v>1889.684115</c:v>
                </c:pt>
                <c:pt idx="7904">
                  <c:v>1889.9245599999999</c:v>
                </c:pt>
                <c:pt idx="7905">
                  <c:v>1890.1562759999999</c:v>
                </c:pt>
                <c:pt idx="7906">
                  <c:v>1890.3968480000001</c:v>
                </c:pt>
                <c:pt idx="7907">
                  <c:v>1890.6362939999999</c:v>
                </c:pt>
                <c:pt idx="7908">
                  <c:v>1890.8769119999999</c:v>
                </c:pt>
                <c:pt idx="7909">
                  <c:v>1891.116374</c:v>
                </c:pt>
                <c:pt idx="7910">
                  <c:v>1891.356951</c:v>
                </c:pt>
                <c:pt idx="7911">
                  <c:v>1891.59539</c:v>
                </c:pt>
                <c:pt idx="7912">
                  <c:v>1891.835912</c:v>
                </c:pt>
                <c:pt idx="7913">
                  <c:v>1892.075047</c:v>
                </c:pt>
                <c:pt idx="7914">
                  <c:v>1892.3142600000001</c:v>
                </c:pt>
                <c:pt idx="7915">
                  <c:v>1892.5534290000001</c:v>
                </c:pt>
                <c:pt idx="7916">
                  <c:v>1892.793619</c:v>
                </c:pt>
                <c:pt idx="7917">
                  <c:v>1893.033651</c:v>
                </c:pt>
                <c:pt idx="7918">
                  <c:v>1893.2736649999999</c:v>
                </c:pt>
                <c:pt idx="7919">
                  <c:v>1893.513731</c:v>
                </c:pt>
                <c:pt idx="7920">
                  <c:v>1893.753866</c:v>
                </c:pt>
                <c:pt idx="7921">
                  <c:v>1893.9930609999999</c:v>
                </c:pt>
                <c:pt idx="7922">
                  <c:v>1894.2335310000001</c:v>
                </c:pt>
                <c:pt idx="7923">
                  <c:v>1894.4737170000001</c:v>
                </c:pt>
                <c:pt idx="7924">
                  <c:v>1894.702724</c:v>
                </c:pt>
                <c:pt idx="7925">
                  <c:v>1894.942276</c:v>
                </c:pt>
                <c:pt idx="7926">
                  <c:v>1895.182861</c:v>
                </c:pt>
                <c:pt idx="7927">
                  <c:v>1895.420404</c:v>
                </c:pt>
                <c:pt idx="7928">
                  <c:v>1895.6464080000001</c:v>
                </c:pt>
                <c:pt idx="7929">
                  <c:v>1895.884084</c:v>
                </c:pt>
                <c:pt idx="7930">
                  <c:v>1896.122963</c:v>
                </c:pt>
                <c:pt idx="7931">
                  <c:v>1896.361279</c:v>
                </c:pt>
                <c:pt idx="7932">
                  <c:v>1896.5990280000001</c:v>
                </c:pt>
                <c:pt idx="7933">
                  <c:v>1896.8395840000001</c:v>
                </c:pt>
                <c:pt idx="7934">
                  <c:v>1897.079334</c:v>
                </c:pt>
                <c:pt idx="7935">
                  <c:v>1897.3216339999999</c:v>
                </c:pt>
                <c:pt idx="7936">
                  <c:v>1897.5593229999999</c:v>
                </c:pt>
                <c:pt idx="7937">
                  <c:v>1897.801829</c:v>
                </c:pt>
                <c:pt idx="7938">
                  <c:v>1898.0409010000001</c:v>
                </c:pt>
                <c:pt idx="7939">
                  <c:v>1898.280262</c:v>
                </c:pt>
                <c:pt idx="7940">
                  <c:v>1898.520892</c:v>
                </c:pt>
                <c:pt idx="7941">
                  <c:v>1898.7584199999999</c:v>
                </c:pt>
                <c:pt idx="7942">
                  <c:v>1898.9989350000001</c:v>
                </c:pt>
                <c:pt idx="7943">
                  <c:v>1899.238355</c:v>
                </c:pt>
                <c:pt idx="7944">
                  <c:v>1899.4787980000001</c:v>
                </c:pt>
                <c:pt idx="7945">
                  <c:v>1899.7180089999999</c:v>
                </c:pt>
                <c:pt idx="7946">
                  <c:v>1899.95859</c:v>
                </c:pt>
                <c:pt idx="7947">
                  <c:v>1900.1982390000001</c:v>
                </c:pt>
                <c:pt idx="7948">
                  <c:v>1900.426451</c:v>
                </c:pt>
                <c:pt idx="7949">
                  <c:v>1900.6660879999999</c:v>
                </c:pt>
                <c:pt idx="7950">
                  <c:v>1900.9069159999999</c:v>
                </c:pt>
                <c:pt idx="7951">
                  <c:v>1901.145955</c:v>
                </c:pt>
                <c:pt idx="7952">
                  <c:v>1901.383865</c:v>
                </c:pt>
                <c:pt idx="7953">
                  <c:v>1901.622732</c:v>
                </c:pt>
                <c:pt idx="7954">
                  <c:v>1901.849082</c:v>
                </c:pt>
                <c:pt idx="7955">
                  <c:v>1902.087994</c:v>
                </c:pt>
                <c:pt idx="7956">
                  <c:v>1902.327771</c:v>
                </c:pt>
                <c:pt idx="7957">
                  <c:v>1902.566759</c:v>
                </c:pt>
                <c:pt idx="7958">
                  <c:v>1902.8056019999999</c:v>
                </c:pt>
                <c:pt idx="7959">
                  <c:v>1903.0453070000001</c:v>
                </c:pt>
                <c:pt idx="7960">
                  <c:v>1903.2877679999999</c:v>
                </c:pt>
                <c:pt idx="7961">
                  <c:v>1903.526527</c:v>
                </c:pt>
                <c:pt idx="7962">
                  <c:v>1903.766183</c:v>
                </c:pt>
                <c:pt idx="7963">
                  <c:v>1904.006071</c:v>
                </c:pt>
                <c:pt idx="7964">
                  <c:v>1904.2466139999999</c:v>
                </c:pt>
                <c:pt idx="7965">
                  <c:v>1904.48786</c:v>
                </c:pt>
                <c:pt idx="7966">
                  <c:v>1904.7272829999999</c:v>
                </c:pt>
                <c:pt idx="7967">
                  <c:v>1904.967785</c:v>
                </c:pt>
                <c:pt idx="7968">
                  <c:v>1905.1963720000001</c:v>
                </c:pt>
                <c:pt idx="7969">
                  <c:v>1905.423671</c:v>
                </c:pt>
                <c:pt idx="7970">
                  <c:v>1905.662658</c:v>
                </c:pt>
                <c:pt idx="7971">
                  <c:v>1905.9035389999999</c:v>
                </c:pt>
                <c:pt idx="7972">
                  <c:v>1906.1446539999999</c:v>
                </c:pt>
                <c:pt idx="7973">
                  <c:v>1906.3855450000001</c:v>
                </c:pt>
                <c:pt idx="7974">
                  <c:v>1906.6252950000001</c:v>
                </c:pt>
                <c:pt idx="7975">
                  <c:v>1906.8639969999999</c:v>
                </c:pt>
                <c:pt idx="7976">
                  <c:v>1907.103666</c:v>
                </c:pt>
                <c:pt idx="7977">
                  <c:v>1907.3413290000001</c:v>
                </c:pt>
                <c:pt idx="7978">
                  <c:v>1907.579101</c:v>
                </c:pt>
                <c:pt idx="7979">
                  <c:v>1907.819649</c:v>
                </c:pt>
                <c:pt idx="7980">
                  <c:v>1908.0588399999999</c:v>
                </c:pt>
                <c:pt idx="7981">
                  <c:v>1908.2975530000001</c:v>
                </c:pt>
                <c:pt idx="7982">
                  <c:v>1908.53539</c:v>
                </c:pt>
                <c:pt idx="7983">
                  <c:v>1908.777763</c:v>
                </c:pt>
                <c:pt idx="7984">
                  <c:v>1909.0167530000001</c:v>
                </c:pt>
                <c:pt idx="7985">
                  <c:v>1909.2561889999999</c:v>
                </c:pt>
                <c:pt idx="7986">
                  <c:v>1909.4955729999999</c:v>
                </c:pt>
                <c:pt idx="7987">
                  <c:v>1909.7349810000001</c:v>
                </c:pt>
                <c:pt idx="7988">
                  <c:v>1909.974007</c:v>
                </c:pt>
                <c:pt idx="7989">
                  <c:v>1910.2149589999999</c:v>
                </c:pt>
                <c:pt idx="7990">
                  <c:v>1910.4540039999999</c:v>
                </c:pt>
                <c:pt idx="7991">
                  <c:v>1910.6947680000001</c:v>
                </c:pt>
                <c:pt idx="7992">
                  <c:v>1910.933659</c:v>
                </c:pt>
                <c:pt idx="7993">
                  <c:v>1911.1733400000001</c:v>
                </c:pt>
                <c:pt idx="7994">
                  <c:v>1911.4112909999999</c:v>
                </c:pt>
                <c:pt idx="7995">
                  <c:v>1911.6499739999999</c:v>
                </c:pt>
                <c:pt idx="7996">
                  <c:v>1911.8878130000001</c:v>
                </c:pt>
                <c:pt idx="7997">
                  <c:v>1912.1269119999999</c:v>
                </c:pt>
                <c:pt idx="7998">
                  <c:v>1912.3659729999999</c:v>
                </c:pt>
                <c:pt idx="7999">
                  <c:v>1912.604403</c:v>
                </c:pt>
                <c:pt idx="8000">
                  <c:v>1912.842351</c:v>
                </c:pt>
                <c:pt idx="8001">
                  <c:v>1913.0816609999999</c:v>
                </c:pt>
                <c:pt idx="8002">
                  <c:v>1913.320033</c:v>
                </c:pt>
                <c:pt idx="8003">
                  <c:v>1913.5609079999999</c:v>
                </c:pt>
                <c:pt idx="8004">
                  <c:v>1913.8018480000001</c:v>
                </c:pt>
                <c:pt idx="8005">
                  <c:v>1914.042817</c:v>
                </c:pt>
                <c:pt idx="8006">
                  <c:v>1914.2836560000001</c:v>
                </c:pt>
                <c:pt idx="8007">
                  <c:v>1914.5232579999999</c:v>
                </c:pt>
                <c:pt idx="8008">
                  <c:v>1914.754723</c:v>
                </c:pt>
                <c:pt idx="8009">
                  <c:v>1914.995921</c:v>
                </c:pt>
                <c:pt idx="8010">
                  <c:v>1915.2360719999999</c:v>
                </c:pt>
                <c:pt idx="8011">
                  <c:v>1915.4767810000001</c:v>
                </c:pt>
                <c:pt idx="8012">
                  <c:v>1915.7150369999999</c:v>
                </c:pt>
                <c:pt idx="8013">
                  <c:v>1915.95506</c:v>
                </c:pt>
                <c:pt idx="8014">
                  <c:v>1916.195154</c:v>
                </c:pt>
                <c:pt idx="8015">
                  <c:v>1916.435029</c:v>
                </c:pt>
                <c:pt idx="8016">
                  <c:v>1916.675821</c:v>
                </c:pt>
                <c:pt idx="8017">
                  <c:v>1916.9042899999999</c:v>
                </c:pt>
                <c:pt idx="8018">
                  <c:v>1917.145567</c:v>
                </c:pt>
                <c:pt idx="8019">
                  <c:v>1917.3865820000001</c:v>
                </c:pt>
                <c:pt idx="8020">
                  <c:v>1917.6275639999999</c:v>
                </c:pt>
                <c:pt idx="8021">
                  <c:v>1917.867258</c:v>
                </c:pt>
                <c:pt idx="8022">
                  <c:v>1918.107338</c:v>
                </c:pt>
                <c:pt idx="8023">
                  <c:v>1918.347086</c:v>
                </c:pt>
                <c:pt idx="8024">
                  <c:v>1918.587788</c:v>
                </c:pt>
                <c:pt idx="8025">
                  <c:v>1918.8285289999999</c:v>
                </c:pt>
                <c:pt idx="8026">
                  <c:v>1919.0683650000001</c:v>
                </c:pt>
                <c:pt idx="8027">
                  <c:v>1919.299675</c:v>
                </c:pt>
                <c:pt idx="8028">
                  <c:v>1919.5381339999999</c:v>
                </c:pt>
                <c:pt idx="8029">
                  <c:v>1919.776278</c:v>
                </c:pt>
                <c:pt idx="8030">
                  <c:v>1920.0155950000001</c:v>
                </c:pt>
                <c:pt idx="8031">
                  <c:v>1920.265766</c:v>
                </c:pt>
                <c:pt idx="8032">
                  <c:v>1920.494334</c:v>
                </c:pt>
                <c:pt idx="8033">
                  <c:v>1920.7360550000001</c:v>
                </c:pt>
                <c:pt idx="8034">
                  <c:v>1920.976126</c:v>
                </c:pt>
                <c:pt idx="8035">
                  <c:v>1921.2160120000001</c:v>
                </c:pt>
                <c:pt idx="8036">
                  <c:v>1921.454215</c:v>
                </c:pt>
                <c:pt idx="8037">
                  <c:v>1921.6923899999999</c:v>
                </c:pt>
                <c:pt idx="8038">
                  <c:v>1921.9318310000001</c:v>
                </c:pt>
                <c:pt idx="8039">
                  <c:v>1922.1700960000001</c:v>
                </c:pt>
                <c:pt idx="8040">
                  <c:v>1922.4083479999999</c:v>
                </c:pt>
                <c:pt idx="8041">
                  <c:v>1922.6475909999999</c:v>
                </c:pt>
                <c:pt idx="8042">
                  <c:v>1922.8887340000001</c:v>
                </c:pt>
                <c:pt idx="8043">
                  <c:v>1923.127219</c:v>
                </c:pt>
                <c:pt idx="8044">
                  <c:v>1923.367199</c:v>
                </c:pt>
                <c:pt idx="8045">
                  <c:v>1923.607992</c:v>
                </c:pt>
                <c:pt idx="8046">
                  <c:v>1923.8478230000001</c:v>
                </c:pt>
                <c:pt idx="8047">
                  <c:v>1924.0887540000001</c:v>
                </c:pt>
                <c:pt idx="8048">
                  <c:v>1924.3278909999999</c:v>
                </c:pt>
                <c:pt idx="8049">
                  <c:v>1924.568726</c:v>
                </c:pt>
                <c:pt idx="8050">
                  <c:v>1924.8096880000001</c:v>
                </c:pt>
                <c:pt idx="8051">
                  <c:v>1925.0395820000001</c:v>
                </c:pt>
                <c:pt idx="8052">
                  <c:v>1925.2805780000001</c:v>
                </c:pt>
                <c:pt idx="8053">
                  <c:v>1925.52162</c:v>
                </c:pt>
                <c:pt idx="8054">
                  <c:v>1925.7628749999999</c:v>
                </c:pt>
                <c:pt idx="8055">
                  <c:v>1926.001293</c:v>
                </c:pt>
                <c:pt idx="8056">
                  <c:v>1926.2410769999999</c:v>
                </c:pt>
                <c:pt idx="8057">
                  <c:v>1926.48198</c:v>
                </c:pt>
                <c:pt idx="8058">
                  <c:v>1926.719092</c:v>
                </c:pt>
                <c:pt idx="8059">
                  <c:v>1926.9573210000001</c:v>
                </c:pt>
                <c:pt idx="8060">
                  <c:v>1927.1966709999999</c:v>
                </c:pt>
                <c:pt idx="8061">
                  <c:v>1927.4358199999999</c:v>
                </c:pt>
                <c:pt idx="8062">
                  <c:v>1927.67409</c:v>
                </c:pt>
                <c:pt idx="8063">
                  <c:v>1927.9123939999999</c:v>
                </c:pt>
                <c:pt idx="8064">
                  <c:v>1928.1518579999999</c:v>
                </c:pt>
                <c:pt idx="8065">
                  <c:v>1928.39094</c:v>
                </c:pt>
                <c:pt idx="8066">
                  <c:v>1928.6280489999999</c:v>
                </c:pt>
                <c:pt idx="8067">
                  <c:v>1928.8662440000001</c:v>
                </c:pt>
                <c:pt idx="8068">
                  <c:v>1929.105894</c:v>
                </c:pt>
                <c:pt idx="8069">
                  <c:v>1929.34431</c:v>
                </c:pt>
                <c:pt idx="8070">
                  <c:v>1929.583721</c:v>
                </c:pt>
                <c:pt idx="8071">
                  <c:v>1929.822966</c:v>
                </c:pt>
                <c:pt idx="8072">
                  <c:v>1930.0623350000001</c:v>
                </c:pt>
                <c:pt idx="8073">
                  <c:v>1930.302263</c:v>
                </c:pt>
                <c:pt idx="8074">
                  <c:v>1930.542273</c:v>
                </c:pt>
                <c:pt idx="8075">
                  <c:v>1930.782788</c:v>
                </c:pt>
                <c:pt idx="8076">
                  <c:v>1931.0211099999999</c:v>
                </c:pt>
                <c:pt idx="8077">
                  <c:v>1931.2604249999999</c:v>
                </c:pt>
                <c:pt idx="8078">
                  <c:v>1931.502798</c:v>
                </c:pt>
                <c:pt idx="8079">
                  <c:v>1931.74245</c:v>
                </c:pt>
                <c:pt idx="8080">
                  <c:v>1931.9820970000001</c:v>
                </c:pt>
                <c:pt idx="8081">
                  <c:v>1932.2226949999999</c:v>
                </c:pt>
                <c:pt idx="8082">
                  <c:v>1932.462372</c:v>
                </c:pt>
                <c:pt idx="8083">
                  <c:v>1932.691558</c:v>
                </c:pt>
                <c:pt idx="8084">
                  <c:v>1932.9325779999999</c:v>
                </c:pt>
                <c:pt idx="8085">
                  <c:v>1933.1735309999999</c:v>
                </c:pt>
                <c:pt idx="8086">
                  <c:v>1933.4133039999999</c:v>
                </c:pt>
                <c:pt idx="8087">
                  <c:v>1933.6539540000001</c:v>
                </c:pt>
                <c:pt idx="8088">
                  <c:v>1933.8935759999999</c:v>
                </c:pt>
                <c:pt idx="8089">
                  <c:v>1934.1358339999999</c:v>
                </c:pt>
                <c:pt idx="8090">
                  <c:v>1934.3765619999999</c:v>
                </c:pt>
                <c:pt idx="8091">
                  <c:v>1934.616207</c:v>
                </c:pt>
                <c:pt idx="8092">
                  <c:v>1934.8568620000001</c:v>
                </c:pt>
                <c:pt idx="8093">
                  <c:v>1935.0854300000001</c:v>
                </c:pt>
                <c:pt idx="8094">
                  <c:v>1935.3254199999999</c:v>
                </c:pt>
                <c:pt idx="8095">
                  <c:v>1935.567121</c:v>
                </c:pt>
                <c:pt idx="8096">
                  <c:v>1935.8070210000001</c:v>
                </c:pt>
                <c:pt idx="8097">
                  <c:v>1936.047959</c:v>
                </c:pt>
                <c:pt idx="8098">
                  <c:v>1936.2877229999999</c:v>
                </c:pt>
                <c:pt idx="8099">
                  <c:v>1936.5285590000001</c:v>
                </c:pt>
                <c:pt idx="8100">
                  <c:v>1936.7683549999999</c:v>
                </c:pt>
                <c:pt idx="8101">
                  <c:v>1936.9996180000001</c:v>
                </c:pt>
                <c:pt idx="8102">
                  <c:v>1937.238032</c:v>
                </c:pt>
                <c:pt idx="8103">
                  <c:v>1937.478087</c:v>
                </c:pt>
                <c:pt idx="8104">
                  <c:v>1937.718163</c:v>
                </c:pt>
                <c:pt idx="8105">
                  <c:v>1937.9609419999999</c:v>
                </c:pt>
                <c:pt idx="8106">
                  <c:v>1938.200951</c:v>
                </c:pt>
                <c:pt idx="8107">
                  <c:v>1938.440623</c:v>
                </c:pt>
                <c:pt idx="8108">
                  <c:v>1938.681572</c:v>
                </c:pt>
                <c:pt idx="8109">
                  <c:v>1938.9205979999999</c:v>
                </c:pt>
                <c:pt idx="8110">
                  <c:v>1939.160382</c:v>
                </c:pt>
                <c:pt idx="8111">
                  <c:v>1939.391582</c:v>
                </c:pt>
                <c:pt idx="8112">
                  <c:v>1939.632556</c:v>
                </c:pt>
                <c:pt idx="8113">
                  <c:v>1939.874102</c:v>
                </c:pt>
                <c:pt idx="8114">
                  <c:v>1940.114028</c:v>
                </c:pt>
                <c:pt idx="8115">
                  <c:v>1940.3547160000001</c:v>
                </c:pt>
                <c:pt idx="8116">
                  <c:v>1940.5944380000001</c:v>
                </c:pt>
                <c:pt idx="8117">
                  <c:v>1940.8275719999999</c:v>
                </c:pt>
                <c:pt idx="8118">
                  <c:v>1941.0688520000001</c:v>
                </c:pt>
                <c:pt idx="8119">
                  <c:v>1941.309704</c:v>
                </c:pt>
                <c:pt idx="8120">
                  <c:v>1941.548757</c:v>
                </c:pt>
                <c:pt idx="8121">
                  <c:v>1941.787679</c:v>
                </c:pt>
                <c:pt idx="8122">
                  <c:v>1942.026955</c:v>
                </c:pt>
                <c:pt idx="8123">
                  <c:v>1942.2665549999999</c:v>
                </c:pt>
                <c:pt idx="8124">
                  <c:v>1942.506439</c:v>
                </c:pt>
                <c:pt idx="8125">
                  <c:v>1942.748955</c:v>
                </c:pt>
                <c:pt idx="8126">
                  <c:v>1942.9887180000001</c:v>
                </c:pt>
                <c:pt idx="8127">
                  <c:v>1943.2275870000001</c:v>
                </c:pt>
                <c:pt idx="8128">
                  <c:v>1943.467183</c:v>
                </c:pt>
                <c:pt idx="8129">
                  <c:v>1943.697396</c:v>
                </c:pt>
                <c:pt idx="8130">
                  <c:v>1943.9385360000001</c:v>
                </c:pt>
                <c:pt idx="8131">
                  <c:v>1944.180308</c:v>
                </c:pt>
                <c:pt idx="8132">
                  <c:v>1944.4201909999999</c:v>
                </c:pt>
                <c:pt idx="8133">
                  <c:v>1944.65825</c:v>
                </c:pt>
                <c:pt idx="8134">
                  <c:v>1944.8976749999999</c:v>
                </c:pt>
                <c:pt idx="8135">
                  <c:v>1945.136872</c:v>
                </c:pt>
                <c:pt idx="8136">
                  <c:v>1945.375</c:v>
                </c:pt>
                <c:pt idx="8137">
                  <c:v>1945.613985</c:v>
                </c:pt>
                <c:pt idx="8138">
                  <c:v>1945.8513089999999</c:v>
                </c:pt>
                <c:pt idx="8139">
                  <c:v>1946.0913089999999</c:v>
                </c:pt>
                <c:pt idx="8140">
                  <c:v>1946.331259</c:v>
                </c:pt>
                <c:pt idx="8141">
                  <c:v>1946.571938</c:v>
                </c:pt>
                <c:pt idx="8142">
                  <c:v>1946.8146180000001</c:v>
                </c:pt>
                <c:pt idx="8143">
                  <c:v>1947.0543500000001</c:v>
                </c:pt>
                <c:pt idx="8144">
                  <c:v>1947.2948710000001</c:v>
                </c:pt>
                <c:pt idx="8145">
                  <c:v>1947.5231389999999</c:v>
                </c:pt>
                <c:pt idx="8146">
                  <c:v>1947.763078</c:v>
                </c:pt>
                <c:pt idx="8147">
                  <c:v>1948.0030529999999</c:v>
                </c:pt>
                <c:pt idx="8148">
                  <c:v>1948.243839</c:v>
                </c:pt>
                <c:pt idx="8149">
                  <c:v>1948.4847199999999</c:v>
                </c:pt>
                <c:pt idx="8150">
                  <c:v>1948.7255359999999</c:v>
                </c:pt>
                <c:pt idx="8151">
                  <c:v>1948.9671330000001</c:v>
                </c:pt>
                <c:pt idx="8152">
                  <c:v>1949.207903</c:v>
                </c:pt>
                <c:pt idx="8153">
                  <c:v>1949.448654</c:v>
                </c:pt>
                <c:pt idx="8154">
                  <c:v>1949.677181</c:v>
                </c:pt>
                <c:pt idx="8155">
                  <c:v>1949.9171960000001</c:v>
                </c:pt>
                <c:pt idx="8156">
                  <c:v>1950.1585279999999</c:v>
                </c:pt>
                <c:pt idx="8157">
                  <c:v>1950.397741</c:v>
                </c:pt>
                <c:pt idx="8158">
                  <c:v>1950.636892</c:v>
                </c:pt>
                <c:pt idx="8159">
                  <c:v>1950.8779649999999</c:v>
                </c:pt>
                <c:pt idx="8160">
                  <c:v>1951.1170959999999</c:v>
                </c:pt>
                <c:pt idx="8161">
                  <c:v>1951.359755</c:v>
                </c:pt>
                <c:pt idx="8162">
                  <c:v>1951.598812</c:v>
                </c:pt>
                <c:pt idx="8163">
                  <c:v>1951.8377860000001</c:v>
                </c:pt>
                <c:pt idx="8164">
                  <c:v>1952.0769419999999</c:v>
                </c:pt>
                <c:pt idx="8165">
                  <c:v>1952.3166389999999</c:v>
                </c:pt>
                <c:pt idx="8166">
                  <c:v>1952.555746</c:v>
                </c:pt>
                <c:pt idx="8167">
                  <c:v>1952.7945950000001</c:v>
                </c:pt>
                <c:pt idx="8168">
                  <c:v>1953.034451</c:v>
                </c:pt>
                <c:pt idx="8169">
                  <c:v>1953.2768329999999</c:v>
                </c:pt>
                <c:pt idx="8170">
                  <c:v>1953.5176839999999</c:v>
                </c:pt>
                <c:pt idx="8171">
                  <c:v>1953.757165</c:v>
                </c:pt>
                <c:pt idx="8172">
                  <c:v>1953.9867300000001</c:v>
                </c:pt>
                <c:pt idx="8173">
                  <c:v>1954.236001</c:v>
                </c:pt>
                <c:pt idx="8174">
                  <c:v>1954.47558</c:v>
                </c:pt>
                <c:pt idx="8175">
                  <c:v>1954.704009</c:v>
                </c:pt>
                <c:pt idx="8176">
                  <c:v>1954.942403</c:v>
                </c:pt>
                <c:pt idx="8177">
                  <c:v>1955.1920439999999</c:v>
                </c:pt>
                <c:pt idx="8178">
                  <c:v>1955.4284259999999</c:v>
                </c:pt>
                <c:pt idx="8179">
                  <c:v>1955.6676210000001</c:v>
                </c:pt>
                <c:pt idx="8180">
                  <c:v>1955.9067210000001</c:v>
                </c:pt>
                <c:pt idx="8181">
                  <c:v>1956.147678</c:v>
                </c:pt>
                <c:pt idx="8182">
                  <c:v>1956.3886660000001</c:v>
                </c:pt>
                <c:pt idx="8183">
                  <c:v>1956.6283780000001</c:v>
                </c:pt>
                <c:pt idx="8184">
                  <c:v>1956.8661159999999</c:v>
                </c:pt>
                <c:pt idx="8185">
                  <c:v>1957.1065619999999</c:v>
                </c:pt>
                <c:pt idx="8186">
                  <c:v>1957.33511</c:v>
                </c:pt>
                <c:pt idx="8187">
                  <c:v>1957.575169</c:v>
                </c:pt>
                <c:pt idx="8188">
                  <c:v>1957.8150989999999</c:v>
                </c:pt>
                <c:pt idx="8189">
                  <c:v>1958.055034</c:v>
                </c:pt>
                <c:pt idx="8190">
                  <c:v>1958.2975759999999</c:v>
                </c:pt>
                <c:pt idx="8191">
                  <c:v>1958.5371070000001</c:v>
                </c:pt>
                <c:pt idx="8192">
                  <c:v>1958.775881</c:v>
                </c:pt>
                <c:pt idx="8193">
                  <c:v>1959.016533</c:v>
                </c:pt>
                <c:pt idx="8194">
                  <c:v>1959.2561430000001</c:v>
                </c:pt>
                <c:pt idx="8195">
                  <c:v>1959.4968570000001</c:v>
                </c:pt>
                <c:pt idx="8196">
                  <c:v>1959.735788</c:v>
                </c:pt>
                <c:pt idx="8197">
                  <c:v>1959.9748179999999</c:v>
                </c:pt>
                <c:pt idx="8198">
                  <c:v>1960.213013</c:v>
                </c:pt>
                <c:pt idx="8199">
                  <c:v>1960.45181</c:v>
                </c:pt>
                <c:pt idx="8200">
                  <c:v>1960.6914180000001</c:v>
                </c:pt>
                <c:pt idx="8201">
                  <c:v>1960.933585</c:v>
                </c:pt>
                <c:pt idx="8202">
                  <c:v>1961.173139</c:v>
                </c:pt>
                <c:pt idx="8203">
                  <c:v>1961.4124200000001</c:v>
                </c:pt>
                <c:pt idx="8204">
                  <c:v>1961.641723</c:v>
                </c:pt>
                <c:pt idx="8205">
                  <c:v>1961.881339</c:v>
                </c:pt>
                <c:pt idx="8206">
                  <c:v>1962.121257</c:v>
                </c:pt>
                <c:pt idx="8207">
                  <c:v>1962.3636739999999</c:v>
                </c:pt>
                <c:pt idx="8208">
                  <c:v>1962.603224</c:v>
                </c:pt>
                <c:pt idx="8209">
                  <c:v>1962.8438189999999</c:v>
                </c:pt>
                <c:pt idx="8210">
                  <c:v>1963.082799</c:v>
                </c:pt>
                <c:pt idx="8211">
                  <c:v>1963.320406</c:v>
                </c:pt>
                <c:pt idx="8212">
                  <c:v>1963.558278</c:v>
                </c:pt>
                <c:pt idx="8213">
                  <c:v>1963.7987989999999</c:v>
                </c:pt>
                <c:pt idx="8214">
                  <c:v>1964.037718</c:v>
                </c:pt>
                <c:pt idx="8215">
                  <c:v>1964.275308</c:v>
                </c:pt>
                <c:pt idx="8216">
                  <c:v>1964.5317680000001</c:v>
                </c:pt>
                <c:pt idx="8217">
                  <c:v>1964.7694059999999</c:v>
                </c:pt>
                <c:pt idx="8218">
                  <c:v>1965.0098949999999</c:v>
                </c:pt>
                <c:pt idx="8219">
                  <c:v>1965.2472499999999</c:v>
                </c:pt>
                <c:pt idx="8220">
                  <c:v>1965.4858879999999</c:v>
                </c:pt>
                <c:pt idx="8221">
                  <c:v>1965.7129170000001</c:v>
                </c:pt>
                <c:pt idx="8222">
                  <c:v>1965.951732</c:v>
                </c:pt>
                <c:pt idx="8223">
                  <c:v>1966.191065</c:v>
                </c:pt>
                <c:pt idx="8224">
                  <c:v>1966.432159</c:v>
                </c:pt>
                <c:pt idx="8225">
                  <c:v>1966.673082</c:v>
                </c:pt>
                <c:pt idx="8226">
                  <c:v>1966.9135670000001</c:v>
                </c:pt>
                <c:pt idx="8227">
                  <c:v>1967.153834</c:v>
                </c:pt>
                <c:pt idx="8228">
                  <c:v>1967.393165</c:v>
                </c:pt>
                <c:pt idx="8229">
                  <c:v>1967.6321419999999</c:v>
                </c:pt>
                <c:pt idx="8230">
                  <c:v>1967.8711000000001</c:v>
                </c:pt>
                <c:pt idx="8231">
                  <c:v>1968.1100739999999</c:v>
                </c:pt>
                <c:pt idx="8232">
                  <c:v>1968.349293</c:v>
                </c:pt>
                <c:pt idx="8233">
                  <c:v>1968.5883510000001</c:v>
                </c:pt>
                <c:pt idx="8234">
                  <c:v>1968.8189600000001</c:v>
                </c:pt>
                <c:pt idx="8235">
                  <c:v>1969.057178</c:v>
                </c:pt>
                <c:pt idx="8236">
                  <c:v>1969.2962379999999</c:v>
                </c:pt>
                <c:pt idx="8237">
                  <c:v>1969.535425</c:v>
                </c:pt>
                <c:pt idx="8238">
                  <c:v>1969.7757320000001</c:v>
                </c:pt>
                <c:pt idx="8239">
                  <c:v>1970.013001</c:v>
                </c:pt>
                <c:pt idx="8240">
                  <c:v>1970.252931</c:v>
                </c:pt>
                <c:pt idx="8241">
                  <c:v>1970.492947</c:v>
                </c:pt>
                <c:pt idx="8242">
                  <c:v>1970.7312930000001</c:v>
                </c:pt>
                <c:pt idx="8243">
                  <c:v>1970.97156</c:v>
                </c:pt>
                <c:pt idx="8244">
                  <c:v>1971.2119540000001</c:v>
                </c:pt>
                <c:pt idx="8245">
                  <c:v>1971.4503050000001</c:v>
                </c:pt>
                <c:pt idx="8246">
                  <c:v>1971.692554</c:v>
                </c:pt>
                <c:pt idx="8247">
                  <c:v>1971.924274</c:v>
                </c:pt>
                <c:pt idx="8248">
                  <c:v>1972.166892</c:v>
                </c:pt>
                <c:pt idx="8249">
                  <c:v>1972.405683</c:v>
                </c:pt>
                <c:pt idx="8250">
                  <c:v>1972.644632</c:v>
                </c:pt>
                <c:pt idx="8251">
                  <c:v>1972.884141</c:v>
                </c:pt>
                <c:pt idx="8252">
                  <c:v>1973.1248740000001</c:v>
                </c:pt>
                <c:pt idx="8253">
                  <c:v>1973.3635859999999</c:v>
                </c:pt>
                <c:pt idx="8254">
                  <c:v>1973.603087</c:v>
                </c:pt>
                <c:pt idx="8255">
                  <c:v>1973.843611</c:v>
                </c:pt>
                <c:pt idx="8256">
                  <c:v>1974.0813880000001</c:v>
                </c:pt>
                <c:pt idx="8257">
                  <c:v>1974.3241889999999</c:v>
                </c:pt>
                <c:pt idx="8258">
                  <c:v>1974.5652439999999</c:v>
                </c:pt>
                <c:pt idx="8259">
                  <c:v>1974.806169</c:v>
                </c:pt>
                <c:pt idx="8260">
                  <c:v>1975.044768</c:v>
                </c:pt>
                <c:pt idx="8261">
                  <c:v>1975.2820429999999</c:v>
                </c:pt>
                <c:pt idx="8262">
                  <c:v>1975.520751</c:v>
                </c:pt>
                <c:pt idx="8263">
                  <c:v>1975.7582870000001</c:v>
                </c:pt>
                <c:pt idx="8264">
                  <c:v>1975.996969</c:v>
                </c:pt>
                <c:pt idx="8265">
                  <c:v>1976.234571</c:v>
                </c:pt>
                <c:pt idx="8266">
                  <c:v>1976.4742189999999</c:v>
                </c:pt>
                <c:pt idx="8267">
                  <c:v>1976.7146729999999</c:v>
                </c:pt>
                <c:pt idx="8268">
                  <c:v>1976.952409</c:v>
                </c:pt>
                <c:pt idx="8269">
                  <c:v>1977.192896</c:v>
                </c:pt>
                <c:pt idx="8270">
                  <c:v>1977.432251</c:v>
                </c:pt>
                <c:pt idx="8271">
                  <c:v>1977.6714179999999</c:v>
                </c:pt>
                <c:pt idx="8272">
                  <c:v>1977.9119679999999</c:v>
                </c:pt>
                <c:pt idx="8273">
                  <c:v>1978.1503729999999</c:v>
                </c:pt>
                <c:pt idx="8274">
                  <c:v>1978.39076</c:v>
                </c:pt>
                <c:pt idx="8275">
                  <c:v>1978.630048</c:v>
                </c:pt>
                <c:pt idx="8276">
                  <c:v>1978.869244</c:v>
                </c:pt>
                <c:pt idx="8277">
                  <c:v>1979.109567</c:v>
                </c:pt>
                <c:pt idx="8278">
                  <c:v>1979.3498770000001</c:v>
                </c:pt>
                <c:pt idx="8279">
                  <c:v>1979.5873369999999</c:v>
                </c:pt>
                <c:pt idx="8280">
                  <c:v>1979.8277419999999</c:v>
                </c:pt>
                <c:pt idx="8281">
                  <c:v>1980.067984</c:v>
                </c:pt>
                <c:pt idx="8282">
                  <c:v>1980.3060479999999</c:v>
                </c:pt>
                <c:pt idx="8283">
                  <c:v>1980.5450740000001</c:v>
                </c:pt>
                <c:pt idx="8284">
                  <c:v>1980.7739879999999</c:v>
                </c:pt>
                <c:pt idx="8285">
                  <c:v>1981.0124029999999</c:v>
                </c:pt>
                <c:pt idx="8286">
                  <c:v>1981.252776</c:v>
                </c:pt>
                <c:pt idx="8287">
                  <c:v>1981.4921409999999</c:v>
                </c:pt>
                <c:pt idx="8288">
                  <c:v>1981.732636</c:v>
                </c:pt>
                <c:pt idx="8289">
                  <c:v>1981.972235</c:v>
                </c:pt>
                <c:pt idx="8290">
                  <c:v>1982.212857</c:v>
                </c:pt>
                <c:pt idx="8291">
                  <c:v>1982.4522770000001</c:v>
                </c:pt>
                <c:pt idx="8292">
                  <c:v>1982.6927499999999</c:v>
                </c:pt>
                <c:pt idx="8293">
                  <c:v>1982.932172</c:v>
                </c:pt>
                <c:pt idx="8294">
                  <c:v>1983.172779</c:v>
                </c:pt>
                <c:pt idx="8295">
                  <c:v>1983.412069</c:v>
                </c:pt>
                <c:pt idx="8296">
                  <c:v>1983.651294</c:v>
                </c:pt>
                <c:pt idx="8297">
                  <c:v>1983.892306</c:v>
                </c:pt>
                <c:pt idx="8298">
                  <c:v>1984.130907</c:v>
                </c:pt>
                <c:pt idx="8299">
                  <c:v>1984.3682389999999</c:v>
                </c:pt>
                <c:pt idx="8300">
                  <c:v>1984.606925</c:v>
                </c:pt>
                <c:pt idx="8301">
                  <c:v>1984.845558</c:v>
                </c:pt>
                <c:pt idx="8302">
                  <c:v>1985.0850350000001</c:v>
                </c:pt>
                <c:pt idx="8303">
                  <c:v>1985.324067</c:v>
                </c:pt>
                <c:pt idx="8304">
                  <c:v>1985.565102</c:v>
                </c:pt>
                <c:pt idx="8305">
                  <c:v>1985.795987</c:v>
                </c:pt>
                <c:pt idx="8306">
                  <c:v>1986.035946</c:v>
                </c:pt>
                <c:pt idx="8307">
                  <c:v>1986.274259</c:v>
                </c:pt>
                <c:pt idx="8308">
                  <c:v>1986.516742</c:v>
                </c:pt>
                <c:pt idx="8309">
                  <c:v>1986.756071</c:v>
                </c:pt>
                <c:pt idx="8310">
                  <c:v>1986.996615</c:v>
                </c:pt>
                <c:pt idx="8311">
                  <c:v>1987.236173</c:v>
                </c:pt>
                <c:pt idx="8312">
                  <c:v>1987.4765829999999</c:v>
                </c:pt>
                <c:pt idx="8313">
                  <c:v>1987.71684</c:v>
                </c:pt>
                <c:pt idx="8314">
                  <c:v>1987.95614</c:v>
                </c:pt>
                <c:pt idx="8315">
                  <c:v>1988.1951839999999</c:v>
                </c:pt>
                <c:pt idx="8316">
                  <c:v>1988.4342059999999</c:v>
                </c:pt>
                <c:pt idx="8317">
                  <c:v>1988.6725329999999</c:v>
                </c:pt>
                <c:pt idx="8318">
                  <c:v>1988.910091</c:v>
                </c:pt>
                <c:pt idx="8319">
                  <c:v>1989.1473699999999</c:v>
                </c:pt>
                <c:pt idx="8320">
                  <c:v>1989.38588</c:v>
                </c:pt>
                <c:pt idx="8321">
                  <c:v>1989.6232640000001</c:v>
                </c:pt>
                <c:pt idx="8322">
                  <c:v>1989.861815</c:v>
                </c:pt>
                <c:pt idx="8323">
                  <c:v>1990.099365</c:v>
                </c:pt>
                <c:pt idx="8324">
                  <c:v>1990.3252950000001</c:v>
                </c:pt>
                <c:pt idx="8325">
                  <c:v>1990.565656</c:v>
                </c:pt>
                <c:pt idx="8326">
                  <c:v>1990.805061</c:v>
                </c:pt>
                <c:pt idx="8327">
                  <c:v>1991.044324</c:v>
                </c:pt>
                <c:pt idx="8328">
                  <c:v>1991.284529</c:v>
                </c:pt>
                <c:pt idx="8329">
                  <c:v>1991.524598</c:v>
                </c:pt>
                <c:pt idx="8330">
                  <c:v>1991.7620609999999</c:v>
                </c:pt>
                <c:pt idx="8331">
                  <c:v>1992.0007539999999</c:v>
                </c:pt>
                <c:pt idx="8332">
                  <c:v>1992.2380499999999</c:v>
                </c:pt>
                <c:pt idx="8333">
                  <c:v>1992.475426</c:v>
                </c:pt>
                <c:pt idx="8334">
                  <c:v>1992.7242610000001</c:v>
                </c:pt>
                <c:pt idx="8335">
                  <c:v>1992.952172</c:v>
                </c:pt>
                <c:pt idx="8336">
                  <c:v>1993.178253</c:v>
                </c:pt>
                <c:pt idx="8337">
                  <c:v>1993.4166660000001</c:v>
                </c:pt>
                <c:pt idx="8338">
                  <c:v>1993.654356</c:v>
                </c:pt>
                <c:pt idx="8339">
                  <c:v>1993.9032099999999</c:v>
                </c:pt>
                <c:pt idx="8340">
                  <c:v>1994.1313250000001</c:v>
                </c:pt>
                <c:pt idx="8341">
                  <c:v>1994.357246</c:v>
                </c:pt>
                <c:pt idx="8342">
                  <c:v>1994.5979279999999</c:v>
                </c:pt>
                <c:pt idx="8343">
                  <c:v>1994.8367490000001</c:v>
                </c:pt>
                <c:pt idx="8344">
                  <c:v>1995.075834</c:v>
                </c:pt>
                <c:pt idx="8345">
                  <c:v>1995.3147750000001</c:v>
                </c:pt>
                <c:pt idx="8346">
                  <c:v>1995.555713</c:v>
                </c:pt>
                <c:pt idx="8347">
                  <c:v>1995.7953070000001</c:v>
                </c:pt>
                <c:pt idx="8348">
                  <c:v>1996.035085</c:v>
                </c:pt>
                <c:pt idx="8349">
                  <c:v>1996.2743700000001</c:v>
                </c:pt>
                <c:pt idx="8350">
                  <c:v>1996.512029</c:v>
                </c:pt>
                <c:pt idx="8351">
                  <c:v>1996.7513879999999</c:v>
                </c:pt>
                <c:pt idx="8352">
                  <c:v>1996.9912159999999</c:v>
                </c:pt>
                <c:pt idx="8353">
                  <c:v>1997.2290250000001</c:v>
                </c:pt>
                <c:pt idx="8354">
                  <c:v>1997.4695529999999</c:v>
                </c:pt>
                <c:pt idx="8355">
                  <c:v>1997.707294</c:v>
                </c:pt>
                <c:pt idx="8356">
                  <c:v>1997.94535</c:v>
                </c:pt>
                <c:pt idx="8357">
                  <c:v>1998.1834220000001</c:v>
                </c:pt>
                <c:pt idx="8358">
                  <c:v>1998.4225960000001</c:v>
                </c:pt>
                <c:pt idx="8359">
                  <c:v>1998.6603729999999</c:v>
                </c:pt>
                <c:pt idx="8360">
                  <c:v>1998.900259</c:v>
                </c:pt>
                <c:pt idx="8361">
                  <c:v>1999.1381940000001</c:v>
                </c:pt>
                <c:pt idx="8362">
                  <c:v>1999.3761919999999</c:v>
                </c:pt>
                <c:pt idx="8363">
                  <c:v>1999.614969</c:v>
                </c:pt>
                <c:pt idx="8364">
                  <c:v>1999.840275</c:v>
                </c:pt>
                <c:pt idx="8365">
                  <c:v>2000.0800200000001</c:v>
                </c:pt>
                <c:pt idx="8366">
                  <c:v>2000.3206290000001</c:v>
                </c:pt>
                <c:pt idx="8367">
                  <c:v>2000.558397</c:v>
                </c:pt>
                <c:pt idx="8368">
                  <c:v>2000.798096</c:v>
                </c:pt>
                <c:pt idx="8369">
                  <c:v>2001.038771</c:v>
                </c:pt>
                <c:pt idx="8370">
                  <c:v>2001.2775610000001</c:v>
                </c:pt>
                <c:pt idx="8371">
                  <c:v>2001.517118</c:v>
                </c:pt>
                <c:pt idx="8372">
                  <c:v>2001.757695</c:v>
                </c:pt>
                <c:pt idx="8373">
                  <c:v>2001.997194</c:v>
                </c:pt>
                <c:pt idx="8374">
                  <c:v>2002.239763</c:v>
                </c:pt>
                <c:pt idx="8375">
                  <c:v>2002.4681009999999</c:v>
                </c:pt>
                <c:pt idx="8376">
                  <c:v>2002.708097</c:v>
                </c:pt>
                <c:pt idx="8377">
                  <c:v>2002.948889</c:v>
                </c:pt>
                <c:pt idx="8378">
                  <c:v>2003.1898200000001</c:v>
                </c:pt>
                <c:pt idx="8379">
                  <c:v>2003.428709</c:v>
                </c:pt>
                <c:pt idx="8380">
                  <c:v>2003.667543</c:v>
                </c:pt>
                <c:pt idx="8381">
                  <c:v>2003.9091370000001</c:v>
                </c:pt>
                <c:pt idx="8382">
                  <c:v>2004.1471340000001</c:v>
                </c:pt>
                <c:pt idx="8383">
                  <c:v>2004.3895649999999</c:v>
                </c:pt>
                <c:pt idx="8384">
                  <c:v>2004.629326</c:v>
                </c:pt>
                <c:pt idx="8385">
                  <c:v>2004.8699770000001</c:v>
                </c:pt>
                <c:pt idx="8386">
                  <c:v>2005.1070569999999</c:v>
                </c:pt>
                <c:pt idx="8387">
                  <c:v>2005.3459339999999</c:v>
                </c:pt>
                <c:pt idx="8388">
                  <c:v>2005.584985</c:v>
                </c:pt>
                <c:pt idx="8389">
                  <c:v>2005.8215809999999</c:v>
                </c:pt>
                <c:pt idx="8390">
                  <c:v>2006.0595390000001</c:v>
                </c:pt>
                <c:pt idx="8391">
                  <c:v>2006.2986209999999</c:v>
                </c:pt>
                <c:pt idx="8392">
                  <c:v>2006.537832</c:v>
                </c:pt>
                <c:pt idx="8393">
                  <c:v>2006.7769719999999</c:v>
                </c:pt>
                <c:pt idx="8394">
                  <c:v>2007.0158690000001</c:v>
                </c:pt>
                <c:pt idx="8395">
                  <c:v>2007.255617</c:v>
                </c:pt>
                <c:pt idx="8396">
                  <c:v>2007.4947179999999</c:v>
                </c:pt>
                <c:pt idx="8397">
                  <c:v>2007.721033</c:v>
                </c:pt>
                <c:pt idx="8398">
                  <c:v>2007.961828</c:v>
                </c:pt>
                <c:pt idx="8399">
                  <c:v>2008.2025779999999</c:v>
                </c:pt>
                <c:pt idx="8400">
                  <c:v>2008.442391</c:v>
                </c:pt>
                <c:pt idx="8401">
                  <c:v>2008.680222</c:v>
                </c:pt>
                <c:pt idx="8402">
                  <c:v>2008.9202459999999</c:v>
                </c:pt>
                <c:pt idx="8403">
                  <c:v>2009.1583209999999</c:v>
                </c:pt>
                <c:pt idx="8404">
                  <c:v>2009.3980839999999</c:v>
                </c:pt>
                <c:pt idx="8405">
                  <c:v>2009.6386580000001</c:v>
                </c:pt>
                <c:pt idx="8406">
                  <c:v>2009.877647</c:v>
                </c:pt>
                <c:pt idx="8407">
                  <c:v>2010.118545</c:v>
                </c:pt>
                <c:pt idx="8408">
                  <c:v>2010.358354</c:v>
                </c:pt>
                <c:pt idx="8409">
                  <c:v>2010.596258</c:v>
                </c:pt>
                <c:pt idx="8410">
                  <c:v>2010.8342580000001</c:v>
                </c:pt>
                <c:pt idx="8411">
                  <c:v>2011.0723069999999</c:v>
                </c:pt>
                <c:pt idx="8412">
                  <c:v>2011.31035</c:v>
                </c:pt>
                <c:pt idx="8413">
                  <c:v>2011.550976</c:v>
                </c:pt>
                <c:pt idx="8414">
                  <c:v>2011.7889970000001</c:v>
                </c:pt>
                <c:pt idx="8415">
                  <c:v>2012.0268920000001</c:v>
                </c:pt>
                <c:pt idx="8416">
                  <c:v>2012.2657320000001</c:v>
                </c:pt>
                <c:pt idx="8417">
                  <c:v>2012.504725</c:v>
                </c:pt>
                <c:pt idx="8418">
                  <c:v>2012.7438320000001</c:v>
                </c:pt>
                <c:pt idx="8419">
                  <c:v>2012.9820050000001</c:v>
                </c:pt>
                <c:pt idx="8420">
                  <c:v>2013.222117</c:v>
                </c:pt>
                <c:pt idx="8421">
                  <c:v>2013.4629809999999</c:v>
                </c:pt>
                <c:pt idx="8422">
                  <c:v>2013.702704</c:v>
                </c:pt>
                <c:pt idx="8423">
                  <c:v>2013.941769</c:v>
                </c:pt>
                <c:pt idx="8424">
                  <c:v>2014.182683</c:v>
                </c:pt>
                <c:pt idx="8425">
                  <c:v>2014.4223440000001</c:v>
                </c:pt>
                <c:pt idx="8426">
                  <c:v>2014.662274</c:v>
                </c:pt>
                <c:pt idx="8427">
                  <c:v>2014.9021230000001</c:v>
                </c:pt>
                <c:pt idx="8428">
                  <c:v>2015.140138</c:v>
                </c:pt>
                <c:pt idx="8429">
                  <c:v>2015.378982</c:v>
                </c:pt>
                <c:pt idx="8430">
                  <c:v>2015.616</c:v>
                </c:pt>
                <c:pt idx="8431">
                  <c:v>2015.854855</c:v>
                </c:pt>
                <c:pt idx="8432">
                  <c:v>2016.093873</c:v>
                </c:pt>
                <c:pt idx="8433">
                  <c:v>2016.3328899999999</c:v>
                </c:pt>
                <c:pt idx="8434">
                  <c:v>2016.571156</c:v>
                </c:pt>
                <c:pt idx="8435">
                  <c:v>2016.8118179999999</c:v>
                </c:pt>
                <c:pt idx="8436">
                  <c:v>2017.050035</c:v>
                </c:pt>
                <c:pt idx="8437">
                  <c:v>2017.288855</c:v>
                </c:pt>
                <c:pt idx="8438">
                  <c:v>2017.527979</c:v>
                </c:pt>
                <c:pt idx="8439">
                  <c:v>2017.7651760000001</c:v>
                </c:pt>
                <c:pt idx="8440">
                  <c:v>2018.0046480000001</c:v>
                </c:pt>
                <c:pt idx="8441">
                  <c:v>2018.243665</c:v>
                </c:pt>
                <c:pt idx="8442">
                  <c:v>2018.4821750000001</c:v>
                </c:pt>
                <c:pt idx="8443">
                  <c:v>2018.722346</c:v>
                </c:pt>
                <c:pt idx="8444">
                  <c:v>2018.961935</c:v>
                </c:pt>
                <c:pt idx="8445">
                  <c:v>2019.200368</c:v>
                </c:pt>
                <c:pt idx="8446">
                  <c:v>2019.439744</c:v>
                </c:pt>
                <c:pt idx="8447">
                  <c:v>2019.6789060000001</c:v>
                </c:pt>
                <c:pt idx="8448">
                  <c:v>2019.918606</c:v>
                </c:pt>
                <c:pt idx="8449">
                  <c:v>2020.1570389999999</c:v>
                </c:pt>
                <c:pt idx="8450">
                  <c:v>2020.397219</c:v>
                </c:pt>
                <c:pt idx="8451">
                  <c:v>2020.6354309999999</c:v>
                </c:pt>
                <c:pt idx="8452">
                  <c:v>2020.8765510000001</c:v>
                </c:pt>
                <c:pt idx="8453">
                  <c:v>2021.115931</c:v>
                </c:pt>
                <c:pt idx="8454">
                  <c:v>2021.3541700000001</c:v>
                </c:pt>
                <c:pt idx="8455">
                  <c:v>2021.5940069999999</c:v>
                </c:pt>
                <c:pt idx="8456">
                  <c:v>2021.8341210000001</c:v>
                </c:pt>
                <c:pt idx="8457">
                  <c:v>2022.0741410000001</c:v>
                </c:pt>
                <c:pt idx="8458">
                  <c:v>2022.3149080000001</c:v>
                </c:pt>
                <c:pt idx="8459">
                  <c:v>2022.5539160000001</c:v>
                </c:pt>
                <c:pt idx="8460">
                  <c:v>2022.7920819999999</c:v>
                </c:pt>
                <c:pt idx="8461">
                  <c:v>2023.0321060000001</c:v>
                </c:pt>
                <c:pt idx="8462">
                  <c:v>2023.2729790000001</c:v>
                </c:pt>
                <c:pt idx="8463">
                  <c:v>2023.5127970000001</c:v>
                </c:pt>
                <c:pt idx="8464">
                  <c:v>2023.7519870000001</c:v>
                </c:pt>
                <c:pt idx="8465">
                  <c:v>2023.9917849999999</c:v>
                </c:pt>
                <c:pt idx="8466">
                  <c:v>2024.221695</c:v>
                </c:pt>
                <c:pt idx="8467">
                  <c:v>2024.4786810000001</c:v>
                </c:pt>
                <c:pt idx="8468">
                  <c:v>2024.7197100000001</c:v>
                </c:pt>
                <c:pt idx="8469">
                  <c:v>2024.95938</c:v>
                </c:pt>
                <c:pt idx="8470">
                  <c:v>2025.2010720000001</c:v>
                </c:pt>
                <c:pt idx="8471">
                  <c:v>2025.4398530000001</c:v>
                </c:pt>
                <c:pt idx="8472">
                  <c:v>2025.6787320000001</c:v>
                </c:pt>
                <c:pt idx="8473">
                  <c:v>2025.917557</c:v>
                </c:pt>
                <c:pt idx="8474">
                  <c:v>2026.15688</c:v>
                </c:pt>
                <c:pt idx="8475">
                  <c:v>2026.397768</c:v>
                </c:pt>
                <c:pt idx="8476">
                  <c:v>2026.636767</c:v>
                </c:pt>
                <c:pt idx="8477">
                  <c:v>2026.875708</c:v>
                </c:pt>
                <c:pt idx="8478">
                  <c:v>2027.1148860000001</c:v>
                </c:pt>
                <c:pt idx="8479">
                  <c:v>2027.3556799999999</c:v>
                </c:pt>
                <c:pt idx="8480">
                  <c:v>2027.595388</c:v>
                </c:pt>
                <c:pt idx="8481">
                  <c:v>2027.8351270000001</c:v>
                </c:pt>
                <c:pt idx="8482">
                  <c:v>2028.0777680000001</c:v>
                </c:pt>
                <c:pt idx="8483">
                  <c:v>2028.3174160000001</c:v>
                </c:pt>
                <c:pt idx="8484">
                  <c:v>2028.5571190000001</c:v>
                </c:pt>
                <c:pt idx="8485">
                  <c:v>2028.7975919999999</c:v>
                </c:pt>
                <c:pt idx="8486">
                  <c:v>2029.0260249999999</c:v>
                </c:pt>
                <c:pt idx="8487">
                  <c:v>2029.266599</c:v>
                </c:pt>
                <c:pt idx="8488">
                  <c:v>2029.506425</c:v>
                </c:pt>
                <c:pt idx="8489">
                  <c:v>2029.7489720000001</c:v>
                </c:pt>
                <c:pt idx="8490">
                  <c:v>2029.986024</c:v>
                </c:pt>
                <c:pt idx="8491">
                  <c:v>2030.226803</c:v>
                </c:pt>
                <c:pt idx="8492">
                  <c:v>2030.467682</c:v>
                </c:pt>
                <c:pt idx="8493">
                  <c:v>2030.707285</c:v>
                </c:pt>
                <c:pt idx="8494">
                  <c:v>2030.9479670000001</c:v>
                </c:pt>
                <c:pt idx="8495">
                  <c:v>2031.186328</c:v>
                </c:pt>
                <c:pt idx="8496">
                  <c:v>2031.417569</c:v>
                </c:pt>
                <c:pt idx="8497">
                  <c:v>2031.659054</c:v>
                </c:pt>
                <c:pt idx="8498">
                  <c:v>2031.899913</c:v>
                </c:pt>
                <c:pt idx="8499">
                  <c:v>2032.1407919999999</c:v>
                </c:pt>
                <c:pt idx="8500">
                  <c:v>2032.3816409999999</c:v>
                </c:pt>
                <c:pt idx="8501">
                  <c:v>2032.621187</c:v>
                </c:pt>
                <c:pt idx="8502">
                  <c:v>2032.861844</c:v>
                </c:pt>
                <c:pt idx="8503">
                  <c:v>2033.101367</c:v>
                </c:pt>
                <c:pt idx="8504">
                  <c:v>2033.3326139999999</c:v>
                </c:pt>
                <c:pt idx="8505">
                  <c:v>2033.5735629999999</c:v>
                </c:pt>
                <c:pt idx="8506">
                  <c:v>2033.8134239999999</c:v>
                </c:pt>
                <c:pt idx="8507">
                  <c:v>2034.055024</c:v>
                </c:pt>
                <c:pt idx="8508">
                  <c:v>2034.2955899999999</c:v>
                </c:pt>
                <c:pt idx="8509">
                  <c:v>2034.5351900000001</c:v>
                </c:pt>
                <c:pt idx="8510">
                  <c:v>2034.775856</c:v>
                </c:pt>
                <c:pt idx="8511">
                  <c:v>2035.016609</c:v>
                </c:pt>
                <c:pt idx="8512">
                  <c:v>2035.2544029999999</c:v>
                </c:pt>
                <c:pt idx="8513">
                  <c:v>2035.492193</c:v>
                </c:pt>
                <c:pt idx="8514">
                  <c:v>2035.7309889999999</c:v>
                </c:pt>
                <c:pt idx="8515">
                  <c:v>2035.96876</c:v>
                </c:pt>
                <c:pt idx="8516">
                  <c:v>2036.207762</c:v>
                </c:pt>
                <c:pt idx="8517">
                  <c:v>2036.446598</c:v>
                </c:pt>
                <c:pt idx="8518">
                  <c:v>2036.68561</c:v>
                </c:pt>
                <c:pt idx="8519">
                  <c:v>2036.9252489999999</c:v>
                </c:pt>
                <c:pt idx="8520">
                  <c:v>2037.167866</c:v>
                </c:pt>
                <c:pt idx="8521">
                  <c:v>2037.4074089999999</c:v>
                </c:pt>
                <c:pt idx="8522">
                  <c:v>2037.649729</c:v>
                </c:pt>
                <c:pt idx="8523">
                  <c:v>2037.8873020000001</c:v>
                </c:pt>
                <c:pt idx="8524">
                  <c:v>2038.125335</c:v>
                </c:pt>
                <c:pt idx="8525">
                  <c:v>2038.3631230000001</c:v>
                </c:pt>
                <c:pt idx="8526">
                  <c:v>2038.6037429999999</c:v>
                </c:pt>
                <c:pt idx="8527">
                  <c:v>2038.8425609999999</c:v>
                </c:pt>
                <c:pt idx="8528">
                  <c:v>2039.0816130000001</c:v>
                </c:pt>
                <c:pt idx="8529">
                  <c:v>2039.3192180000001</c:v>
                </c:pt>
                <c:pt idx="8530">
                  <c:v>2039.561655</c:v>
                </c:pt>
                <c:pt idx="8531">
                  <c:v>2039.7993329999999</c:v>
                </c:pt>
                <c:pt idx="8532">
                  <c:v>2040.037282</c:v>
                </c:pt>
                <c:pt idx="8533">
                  <c:v>2040.278217</c:v>
                </c:pt>
                <c:pt idx="8534">
                  <c:v>2040.5168000000001</c:v>
                </c:pt>
                <c:pt idx="8535">
                  <c:v>2040.75433</c:v>
                </c:pt>
                <c:pt idx="8536">
                  <c:v>2040.9921859999999</c:v>
                </c:pt>
                <c:pt idx="8537">
                  <c:v>2041.232831</c:v>
                </c:pt>
                <c:pt idx="8538">
                  <c:v>2041.4711130000001</c:v>
                </c:pt>
                <c:pt idx="8539">
                  <c:v>2041.709126</c:v>
                </c:pt>
                <c:pt idx="8540">
                  <c:v>2041.947379</c:v>
                </c:pt>
                <c:pt idx="8541">
                  <c:v>2042.1891069999999</c:v>
                </c:pt>
                <c:pt idx="8542">
                  <c:v>2042.429846</c:v>
                </c:pt>
                <c:pt idx="8543">
                  <c:v>2042.668829</c:v>
                </c:pt>
                <c:pt idx="8544">
                  <c:v>2042.9096689999999</c:v>
                </c:pt>
                <c:pt idx="8545">
                  <c:v>2043.148569</c:v>
                </c:pt>
                <c:pt idx="8546">
                  <c:v>2043.387647</c:v>
                </c:pt>
                <c:pt idx="8547">
                  <c:v>2043.627283</c:v>
                </c:pt>
                <c:pt idx="8548">
                  <c:v>2043.8653870000001</c:v>
                </c:pt>
                <c:pt idx="8549">
                  <c:v>2044.104542</c:v>
                </c:pt>
                <c:pt idx="8550">
                  <c:v>2044.3455409999999</c:v>
                </c:pt>
                <c:pt idx="8551">
                  <c:v>2044.5851749999999</c:v>
                </c:pt>
                <c:pt idx="8552">
                  <c:v>2044.8257390000001</c:v>
                </c:pt>
                <c:pt idx="8553">
                  <c:v>2045.064627</c:v>
                </c:pt>
                <c:pt idx="8554">
                  <c:v>2045.304245</c:v>
                </c:pt>
                <c:pt idx="8555">
                  <c:v>2045.542246</c:v>
                </c:pt>
                <c:pt idx="8556">
                  <c:v>2045.782897</c:v>
                </c:pt>
                <c:pt idx="8557">
                  <c:v>2046.0217500000001</c:v>
                </c:pt>
                <c:pt idx="8558">
                  <c:v>2046.261334</c:v>
                </c:pt>
                <c:pt idx="8559">
                  <c:v>2046.49919</c:v>
                </c:pt>
                <c:pt idx="8560">
                  <c:v>2046.7306209999999</c:v>
                </c:pt>
                <c:pt idx="8561">
                  <c:v>2046.9718270000001</c:v>
                </c:pt>
                <c:pt idx="8562">
                  <c:v>2047.2104220000001</c:v>
                </c:pt>
                <c:pt idx="8563">
                  <c:v>2047.450425</c:v>
                </c:pt>
                <c:pt idx="8564">
                  <c:v>2047.6904030000001</c:v>
                </c:pt>
                <c:pt idx="8565">
                  <c:v>2047.93031</c:v>
                </c:pt>
                <c:pt idx="8566">
                  <c:v>2048.1703069999999</c:v>
                </c:pt>
                <c:pt idx="8567">
                  <c:v>2048.4109579999999</c:v>
                </c:pt>
                <c:pt idx="8568">
                  <c:v>2048.6505790000001</c:v>
                </c:pt>
                <c:pt idx="8569">
                  <c:v>2048.8909950000002</c:v>
                </c:pt>
                <c:pt idx="8570">
                  <c:v>2049.129445</c:v>
                </c:pt>
                <c:pt idx="8571">
                  <c:v>2049.360682</c:v>
                </c:pt>
                <c:pt idx="8572">
                  <c:v>2049.59978</c:v>
                </c:pt>
                <c:pt idx="8573">
                  <c:v>2049.849956</c:v>
                </c:pt>
                <c:pt idx="8574">
                  <c:v>2050.0878720000001</c:v>
                </c:pt>
                <c:pt idx="8575">
                  <c:v>2050.3273920000001</c:v>
                </c:pt>
                <c:pt idx="8576">
                  <c:v>2050.5568119999998</c:v>
                </c:pt>
                <c:pt idx="8577">
                  <c:v>2050.797646</c:v>
                </c:pt>
                <c:pt idx="8578">
                  <c:v>2051.038728</c:v>
                </c:pt>
                <c:pt idx="8579">
                  <c:v>2051.277591</c:v>
                </c:pt>
                <c:pt idx="8580">
                  <c:v>2051.517378</c:v>
                </c:pt>
                <c:pt idx="8581">
                  <c:v>2051.7598029999999</c:v>
                </c:pt>
                <c:pt idx="8582">
                  <c:v>2051.9989169999999</c:v>
                </c:pt>
                <c:pt idx="8583">
                  <c:v>2052.2397460000002</c:v>
                </c:pt>
                <c:pt idx="8584">
                  <c:v>2052.4789000000001</c:v>
                </c:pt>
                <c:pt idx="8585">
                  <c:v>2052.717991</c:v>
                </c:pt>
                <c:pt idx="8586">
                  <c:v>2052.9553209999999</c:v>
                </c:pt>
                <c:pt idx="8587">
                  <c:v>2053.1971119999998</c:v>
                </c:pt>
                <c:pt idx="8588">
                  <c:v>2053.439711</c:v>
                </c:pt>
                <c:pt idx="8589">
                  <c:v>2053.6793290000001</c:v>
                </c:pt>
                <c:pt idx="8590">
                  <c:v>2053.908011</c:v>
                </c:pt>
                <c:pt idx="8591">
                  <c:v>2054.148921</c:v>
                </c:pt>
                <c:pt idx="8592">
                  <c:v>2054.3890590000001</c:v>
                </c:pt>
                <c:pt idx="8593">
                  <c:v>2054.6299290000002</c:v>
                </c:pt>
                <c:pt idx="8594">
                  <c:v>2054.8680650000001</c:v>
                </c:pt>
                <c:pt idx="8595">
                  <c:v>2055.1080259999999</c:v>
                </c:pt>
                <c:pt idx="8596">
                  <c:v>2055.3488900000002</c:v>
                </c:pt>
                <c:pt idx="8597">
                  <c:v>2055.5879930000001</c:v>
                </c:pt>
                <c:pt idx="8598">
                  <c:v>2055.8250320000002</c:v>
                </c:pt>
                <c:pt idx="8599">
                  <c:v>2056.0638880000001</c:v>
                </c:pt>
                <c:pt idx="8600">
                  <c:v>2056.3028159999999</c:v>
                </c:pt>
                <c:pt idx="8601">
                  <c:v>2056.5419430000002</c:v>
                </c:pt>
                <c:pt idx="8602">
                  <c:v>2056.7790180000002</c:v>
                </c:pt>
                <c:pt idx="8603">
                  <c:v>2057.0188910000002</c:v>
                </c:pt>
                <c:pt idx="8604">
                  <c:v>2057.2586270000002</c:v>
                </c:pt>
                <c:pt idx="8605">
                  <c:v>2057.4984479999998</c:v>
                </c:pt>
                <c:pt idx="8606">
                  <c:v>2057.7384240000001</c:v>
                </c:pt>
                <c:pt idx="8607">
                  <c:v>2057.9783280000001</c:v>
                </c:pt>
                <c:pt idx="8608">
                  <c:v>2058.2170489999999</c:v>
                </c:pt>
                <c:pt idx="8609">
                  <c:v>2058.4554480000002</c:v>
                </c:pt>
                <c:pt idx="8610">
                  <c:v>2058.695307</c:v>
                </c:pt>
                <c:pt idx="8611">
                  <c:v>2058.9332909999998</c:v>
                </c:pt>
                <c:pt idx="8612">
                  <c:v>2059.1714179999999</c:v>
                </c:pt>
                <c:pt idx="8613">
                  <c:v>2059.4092869999999</c:v>
                </c:pt>
                <c:pt idx="8614">
                  <c:v>2059.6471320000001</c:v>
                </c:pt>
                <c:pt idx="8615">
                  <c:v>2059.8876740000001</c:v>
                </c:pt>
                <c:pt idx="8616">
                  <c:v>2060.1285579999999</c:v>
                </c:pt>
                <c:pt idx="8617">
                  <c:v>2060.3708470000001</c:v>
                </c:pt>
                <c:pt idx="8618">
                  <c:v>2060.6098870000001</c:v>
                </c:pt>
                <c:pt idx="8619">
                  <c:v>2060.8486029999999</c:v>
                </c:pt>
                <c:pt idx="8620">
                  <c:v>2061.0877340000002</c:v>
                </c:pt>
                <c:pt idx="8621">
                  <c:v>2061.3266880000001</c:v>
                </c:pt>
                <c:pt idx="8622">
                  <c:v>2061.565803</c:v>
                </c:pt>
                <c:pt idx="8623">
                  <c:v>2061.8066520000002</c:v>
                </c:pt>
                <c:pt idx="8624">
                  <c:v>2062.045928</c:v>
                </c:pt>
                <c:pt idx="8625">
                  <c:v>2062.284799</c:v>
                </c:pt>
                <c:pt idx="8626">
                  <c:v>2062.5239369999999</c:v>
                </c:pt>
                <c:pt idx="8627">
                  <c:v>2062.7629820000002</c:v>
                </c:pt>
                <c:pt idx="8628">
                  <c:v>2063.0020530000002</c:v>
                </c:pt>
                <c:pt idx="8629">
                  <c:v>2063.2412709999999</c:v>
                </c:pt>
                <c:pt idx="8630">
                  <c:v>2063.4811989999998</c:v>
                </c:pt>
                <c:pt idx="8631">
                  <c:v>2063.7199479999999</c:v>
                </c:pt>
                <c:pt idx="8632">
                  <c:v>2063.9597520000002</c:v>
                </c:pt>
                <c:pt idx="8633">
                  <c:v>2064.198672</c:v>
                </c:pt>
                <c:pt idx="8634">
                  <c:v>2064.437637</c:v>
                </c:pt>
                <c:pt idx="8635">
                  <c:v>2064.6754470000001</c:v>
                </c:pt>
                <c:pt idx="8636">
                  <c:v>2064.9146019999998</c:v>
                </c:pt>
                <c:pt idx="8637">
                  <c:v>2065.1537680000001</c:v>
                </c:pt>
                <c:pt idx="8638">
                  <c:v>2065.3928030000002</c:v>
                </c:pt>
                <c:pt idx="8639">
                  <c:v>2065.6427829999998</c:v>
                </c:pt>
                <c:pt idx="8640">
                  <c:v>2065.871932</c:v>
                </c:pt>
                <c:pt idx="8641">
                  <c:v>2066.1126549999999</c:v>
                </c:pt>
                <c:pt idx="8642">
                  <c:v>2066.3535510000002</c:v>
                </c:pt>
                <c:pt idx="8643">
                  <c:v>2066.5933639999998</c:v>
                </c:pt>
                <c:pt idx="8644">
                  <c:v>2066.833079</c:v>
                </c:pt>
                <c:pt idx="8645">
                  <c:v>2067.0719519999998</c:v>
                </c:pt>
                <c:pt idx="8646">
                  <c:v>2067.3115389999998</c:v>
                </c:pt>
                <c:pt idx="8647">
                  <c:v>2067.5511150000002</c:v>
                </c:pt>
                <c:pt idx="8648">
                  <c:v>2067.7917160000002</c:v>
                </c:pt>
                <c:pt idx="8649">
                  <c:v>2068.0314210000001</c:v>
                </c:pt>
                <c:pt idx="8650">
                  <c:v>2068.271956</c:v>
                </c:pt>
                <c:pt idx="8651">
                  <c:v>2068.5103730000001</c:v>
                </c:pt>
                <c:pt idx="8652">
                  <c:v>2068.7509909999999</c:v>
                </c:pt>
                <c:pt idx="8653">
                  <c:v>2068.9894140000001</c:v>
                </c:pt>
                <c:pt idx="8654">
                  <c:v>2069.2299499999999</c:v>
                </c:pt>
                <c:pt idx="8655">
                  <c:v>2069.468022</c:v>
                </c:pt>
                <c:pt idx="8656">
                  <c:v>2069.7052709999998</c:v>
                </c:pt>
                <c:pt idx="8657">
                  <c:v>2069.9436959999998</c:v>
                </c:pt>
                <c:pt idx="8658">
                  <c:v>2070.181227</c:v>
                </c:pt>
                <c:pt idx="8659">
                  <c:v>2070.4202559999999</c:v>
                </c:pt>
                <c:pt idx="8660">
                  <c:v>2070.6586910000001</c:v>
                </c:pt>
                <c:pt idx="8661">
                  <c:v>2070.8969780000002</c:v>
                </c:pt>
                <c:pt idx="8662">
                  <c:v>2071.1352609999999</c:v>
                </c:pt>
                <c:pt idx="8663">
                  <c:v>2071.3736859999999</c:v>
                </c:pt>
                <c:pt idx="8664">
                  <c:v>2071.6130840000001</c:v>
                </c:pt>
                <c:pt idx="8665">
                  <c:v>2071.8522899999998</c:v>
                </c:pt>
                <c:pt idx="8666">
                  <c:v>2072.0933890000001</c:v>
                </c:pt>
                <c:pt idx="8667">
                  <c:v>2072.332394</c:v>
                </c:pt>
                <c:pt idx="8668">
                  <c:v>2072.5726020000002</c:v>
                </c:pt>
                <c:pt idx="8669">
                  <c:v>2072.8126870000001</c:v>
                </c:pt>
                <c:pt idx="8670">
                  <c:v>2073.050189</c:v>
                </c:pt>
                <c:pt idx="8671">
                  <c:v>2073.2918060000002</c:v>
                </c:pt>
                <c:pt idx="8672">
                  <c:v>2073.5319370000002</c:v>
                </c:pt>
                <c:pt idx="8673">
                  <c:v>2073.7719499999998</c:v>
                </c:pt>
                <c:pt idx="8674">
                  <c:v>2074.0101399999999</c:v>
                </c:pt>
                <c:pt idx="8675">
                  <c:v>2074.2406609999998</c:v>
                </c:pt>
                <c:pt idx="8676">
                  <c:v>2074.4800730000002</c:v>
                </c:pt>
                <c:pt idx="8677">
                  <c:v>2074.7194279999999</c:v>
                </c:pt>
                <c:pt idx="8678">
                  <c:v>2074.9590509999998</c:v>
                </c:pt>
                <c:pt idx="8679">
                  <c:v>2075.1996210000002</c:v>
                </c:pt>
                <c:pt idx="8680">
                  <c:v>2075.4391529999998</c:v>
                </c:pt>
                <c:pt idx="8681">
                  <c:v>2075.679545</c:v>
                </c:pt>
                <c:pt idx="8682">
                  <c:v>2075.919934</c:v>
                </c:pt>
                <c:pt idx="8683">
                  <c:v>2076.1591189999999</c:v>
                </c:pt>
                <c:pt idx="8684">
                  <c:v>2076.398377</c:v>
                </c:pt>
                <c:pt idx="8685">
                  <c:v>2076.638735</c:v>
                </c:pt>
                <c:pt idx="8686">
                  <c:v>2076.8781079999999</c:v>
                </c:pt>
                <c:pt idx="8687">
                  <c:v>2077.1172499999998</c:v>
                </c:pt>
                <c:pt idx="8688">
                  <c:v>2077.3563060000001</c:v>
                </c:pt>
                <c:pt idx="8689">
                  <c:v>2077.595362</c:v>
                </c:pt>
                <c:pt idx="8690">
                  <c:v>2077.8356709999998</c:v>
                </c:pt>
                <c:pt idx="8691">
                  <c:v>2078.075973</c:v>
                </c:pt>
                <c:pt idx="8692">
                  <c:v>2078.3142050000001</c:v>
                </c:pt>
                <c:pt idx="8693">
                  <c:v>2078.5533329999998</c:v>
                </c:pt>
                <c:pt idx="8694">
                  <c:v>2078.7924349999998</c:v>
                </c:pt>
                <c:pt idx="8695">
                  <c:v>2079.0221569999999</c:v>
                </c:pt>
                <c:pt idx="8696">
                  <c:v>2079.2613670000001</c:v>
                </c:pt>
                <c:pt idx="8697">
                  <c:v>2079.5035400000002</c:v>
                </c:pt>
                <c:pt idx="8698">
                  <c:v>2079.7439530000001</c:v>
                </c:pt>
                <c:pt idx="8699">
                  <c:v>2079.982246</c:v>
                </c:pt>
                <c:pt idx="8700">
                  <c:v>2080.2226820000001</c:v>
                </c:pt>
                <c:pt idx="8701">
                  <c:v>2080.4629060000002</c:v>
                </c:pt>
                <c:pt idx="8702">
                  <c:v>2080.7021759999998</c:v>
                </c:pt>
                <c:pt idx="8703">
                  <c:v>2080.9414470000002</c:v>
                </c:pt>
                <c:pt idx="8704">
                  <c:v>2081.181865</c:v>
                </c:pt>
                <c:pt idx="8705">
                  <c:v>2081.4219079999998</c:v>
                </c:pt>
                <c:pt idx="8706">
                  <c:v>2081.6593480000001</c:v>
                </c:pt>
                <c:pt idx="8707">
                  <c:v>2081.8978980000002</c:v>
                </c:pt>
                <c:pt idx="8708">
                  <c:v>2082.1353530000001</c:v>
                </c:pt>
                <c:pt idx="8709">
                  <c:v>2082.375567</c:v>
                </c:pt>
                <c:pt idx="8710">
                  <c:v>2082.6131260000002</c:v>
                </c:pt>
                <c:pt idx="8711">
                  <c:v>2082.8524400000001</c:v>
                </c:pt>
                <c:pt idx="8712">
                  <c:v>2083.092815</c:v>
                </c:pt>
                <c:pt idx="8713">
                  <c:v>2083.3320119999998</c:v>
                </c:pt>
                <c:pt idx="8714">
                  <c:v>2083.5712050000002</c:v>
                </c:pt>
                <c:pt idx="8715">
                  <c:v>2083.8102899999999</c:v>
                </c:pt>
                <c:pt idx="8716">
                  <c:v>2084.0489010000001</c:v>
                </c:pt>
                <c:pt idx="8717">
                  <c:v>2084.2861149999999</c:v>
                </c:pt>
                <c:pt idx="8718">
                  <c:v>2084.5308610000002</c:v>
                </c:pt>
                <c:pt idx="8719">
                  <c:v>2084.770939</c:v>
                </c:pt>
                <c:pt idx="8720">
                  <c:v>2085.0083020000002</c:v>
                </c:pt>
                <c:pt idx="8721">
                  <c:v>2085.2471340000002</c:v>
                </c:pt>
                <c:pt idx="8722">
                  <c:v>2085.4844469999998</c:v>
                </c:pt>
                <c:pt idx="8723">
                  <c:v>2085.7245739999998</c:v>
                </c:pt>
                <c:pt idx="8724">
                  <c:v>2085.9648980000002</c:v>
                </c:pt>
                <c:pt idx="8725">
                  <c:v>2086.2024449999999</c:v>
                </c:pt>
                <c:pt idx="8726">
                  <c:v>2086.4400919999998</c:v>
                </c:pt>
                <c:pt idx="8727">
                  <c:v>2086.6774270000001</c:v>
                </c:pt>
                <c:pt idx="8728">
                  <c:v>2086.9170410000002</c:v>
                </c:pt>
                <c:pt idx="8729">
                  <c:v>2087.1564440000002</c:v>
                </c:pt>
                <c:pt idx="8730">
                  <c:v>2087.3940849999999</c:v>
                </c:pt>
                <c:pt idx="8731">
                  <c:v>2087.6331740000001</c:v>
                </c:pt>
                <c:pt idx="8732">
                  <c:v>2087.8723570000002</c:v>
                </c:pt>
                <c:pt idx="8733">
                  <c:v>2088.1133420000001</c:v>
                </c:pt>
                <c:pt idx="8734">
                  <c:v>2088.35176</c:v>
                </c:pt>
                <c:pt idx="8735">
                  <c:v>2088.589125</c:v>
                </c:pt>
                <c:pt idx="8736">
                  <c:v>2088.8270440000001</c:v>
                </c:pt>
                <c:pt idx="8737">
                  <c:v>2089.0677580000001</c:v>
                </c:pt>
                <c:pt idx="8738">
                  <c:v>2089.3054200000001</c:v>
                </c:pt>
                <c:pt idx="8739">
                  <c:v>2089.5439900000001</c:v>
                </c:pt>
                <c:pt idx="8740">
                  <c:v>2089.7822449999999</c:v>
                </c:pt>
                <c:pt idx="8741">
                  <c:v>2090.022645</c:v>
                </c:pt>
                <c:pt idx="8742">
                  <c:v>2090.2608740000001</c:v>
                </c:pt>
                <c:pt idx="8743">
                  <c:v>2090.498376</c:v>
                </c:pt>
                <c:pt idx="8744">
                  <c:v>2090.747132</c:v>
                </c:pt>
                <c:pt idx="8745">
                  <c:v>2090.9779020000001</c:v>
                </c:pt>
                <c:pt idx="8746">
                  <c:v>2091.2167850000001</c:v>
                </c:pt>
                <c:pt idx="8747">
                  <c:v>2091.4558010000001</c:v>
                </c:pt>
                <c:pt idx="8748">
                  <c:v>2091.705074</c:v>
                </c:pt>
                <c:pt idx="8749">
                  <c:v>2091.9334060000001</c:v>
                </c:pt>
                <c:pt idx="8750">
                  <c:v>2092.1732459999998</c:v>
                </c:pt>
                <c:pt idx="8751">
                  <c:v>2092.415669</c:v>
                </c:pt>
                <c:pt idx="8752">
                  <c:v>2092.6548859999998</c:v>
                </c:pt>
                <c:pt idx="8753">
                  <c:v>2092.8938499999999</c:v>
                </c:pt>
                <c:pt idx="8754">
                  <c:v>2093.1329890000002</c:v>
                </c:pt>
                <c:pt idx="8755">
                  <c:v>2093.3713910000001</c:v>
                </c:pt>
                <c:pt idx="8756">
                  <c:v>2093.6138599999999</c:v>
                </c:pt>
                <c:pt idx="8757">
                  <c:v>2093.8528529999999</c:v>
                </c:pt>
                <c:pt idx="8758">
                  <c:v>2094.0936120000001</c:v>
                </c:pt>
                <c:pt idx="8759">
                  <c:v>2094.3339580000002</c:v>
                </c:pt>
                <c:pt idx="8760">
                  <c:v>2094.5723859999998</c:v>
                </c:pt>
                <c:pt idx="8761">
                  <c:v>2094.812801</c:v>
                </c:pt>
                <c:pt idx="8762">
                  <c:v>2095.0524409999998</c:v>
                </c:pt>
                <c:pt idx="8763">
                  <c:v>2095.2840489999999</c:v>
                </c:pt>
                <c:pt idx="8764">
                  <c:v>2095.5247559999998</c:v>
                </c:pt>
                <c:pt idx="8765">
                  <c:v>2095.763684</c:v>
                </c:pt>
                <c:pt idx="8766">
                  <c:v>2096.0027719999998</c:v>
                </c:pt>
                <c:pt idx="8767">
                  <c:v>2096.2295939999999</c:v>
                </c:pt>
                <c:pt idx="8768">
                  <c:v>2096.4674530000002</c:v>
                </c:pt>
                <c:pt idx="8769">
                  <c:v>2096.7052170000002</c:v>
                </c:pt>
                <c:pt idx="8770">
                  <c:v>2096.9432919999999</c:v>
                </c:pt>
                <c:pt idx="8771">
                  <c:v>2097.1813560000001</c:v>
                </c:pt>
                <c:pt idx="8772">
                  <c:v>2097.4087030000001</c:v>
                </c:pt>
                <c:pt idx="8773">
                  <c:v>2097.6463709999998</c:v>
                </c:pt>
                <c:pt idx="8774">
                  <c:v>2097.8842450000002</c:v>
                </c:pt>
                <c:pt idx="8775">
                  <c:v>2098.1223089999999</c:v>
                </c:pt>
                <c:pt idx="8776">
                  <c:v>2098.362126</c:v>
                </c:pt>
                <c:pt idx="8777">
                  <c:v>2098.6009020000001</c:v>
                </c:pt>
                <c:pt idx="8778">
                  <c:v>2098.8415289999998</c:v>
                </c:pt>
                <c:pt idx="8779">
                  <c:v>2099.0830209999999</c:v>
                </c:pt>
                <c:pt idx="8780">
                  <c:v>2099.3237490000001</c:v>
                </c:pt>
                <c:pt idx="8781">
                  <c:v>2099.5627909999998</c:v>
                </c:pt>
                <c:pt idx="8782">
                  <c:v>2099.801899</c:v>
                </c:pt>
                <c:pt idx="8783">
                  <c:v>2100.0409340000001</c:v>
                </c:pt>
                <c:pt idx="8784">
                  <c:v>2100.2797249999999</c:v>
                </c:pt>
                <c:pt idx="8785">
                  <c:v>2100.5186050000002</c:v>
                </c:pt>
                <c:pt idx="8786">
                  <c:v>2100.7577500000002</c:v>
                </c:pt>
                <c:pt idx="8787">
                  <c:v>2100.9987959999999</c:v>
                </c:pt>
                <c:pt idx="8788">
                  <c:v>2101.2399099999998</c:v>
                </c:pt>
                <c:pt idx="8789">
                  <c:v>2101.48072</c:v>
                </c:pt>
                <c:pt idx="8790">
                  <c:v>2101.719607</c:v>
                </c:pt>
                <c:pt idx="8791">
                  <c:v>2101.9586260000001</c:v>
                </c:pt>
                <c:pt idx="8792">
                  <c:v>2102.1977470000002</c:v>
                </c:pt>
                <c:pt idx="8793">
                  <c:v>2102.4365670000002</c:v>
                </c:pt>
                <c:pt idx="8794">
                  <c:v>2102.6755990000001</c:v>
                </c:pt>
                <c:pt idx="8795">
                  <c:v>2102.9146919999998</c:v>
                </c:pt>
                <c:pt idx="8796">
                  <c:v>2103.15308</c:v>
                </c:pt>
                <c:pt idx="8797">
                  <c:v>2103.3939519999999</c:v>
                </c:pt>
                <c:pt idx="8798">
                  <c:v>2103.6318980000001</c:v>
                </c:pt>
                <c:pt idx="8799">
                  <c:v>2103.8810010000002</c:v>
                </c:pt>
                <c:pt idx="8800">
                  <c:v>2104.1093949999999</c:v>
                </c:pt>
                <c:pt idx="8801">
                  <c:v>2104.3505620000001</c:v>
                </c:pt>
                <c:pt idx="8802">
                  <c:v>2104.591621</c:v>
                </c:pt>
                <c:pt idx="8803">
                  <c:v>2104.8308139999999</c:v>
                </c:pt>
                <c:pt idx="8804">
                  <c:v>2105.071042</c:v>
                </c:pt>
                <c:pt idx="8805">
                  <c:v>2105.313662</c:v>
                </c:pt>
                <c:pt idx="8806">
                  <c:v>2105.5523739999999</c:v>
                </c:pt>
                <c:pt idx="8807">
                  <c:v>2105.790986</c:v>
                </c:pt>
                <c:pt idx="8808">
                  <c:v>2106.0307859999998</c:v>
                </c:pt>
                <c:pt idx="8809">
                  <c:v>2106.2683440000001</c:v>
                </c:pt>
                <c:pt idx="8810">
                  <c:v>2106.5081789999999</c:v>
                </c:pt>
                <c:pt idx="8811">
                  <c:v>2106.7460070000002</c:v>
                </c:pt>
                <c:pt idx="8812">
                  <c:v>2106.9841689999998</c:v>
                </c:pt>
                <c:pt idx="8813">
                  <c:v>2107.222111</c:v>
                </c:pt>
                <c:pt idx="8814">
                  <c:v>2107.4601379999999</c:v>
                </c:pt>
                <c:pt idx="8815">
                  <c:v>2107.6981219999998</c:v>
                </c:pt>
                <c:pt idx="8816">
                  <c:v>2107.9362700000001</c:v>
                </c:pt>
                <c:pt idx="8817">
                  <c:v>2108.174422</c:v>
                </c:pt>
                <c:pt idx="8818">
                  <c:v>2108.4136020000001</c:v>
                </c:pt>
                <c:pt idx="8819">
                  <c:v>2108.6545999999998</c:v>
                </c:pt>
                <c:pt idx="8820">
                  <c:v>2108.8938720000001</c:v>
                </c:pt>
                <c:pt idx="8821">
                  <c:v>2109.1349220000002</c:v>
                </c:pt>
                <c:pt idx="8822">
                  <c:v>2109.3750140000002</c:v>
                </c:pt>
                <c:pt idx="8823">
                  <c:v>2109.6157760000001</c:v>
                </c:pt>
                <c:pt idx="8824">
                  <c:v>2109.8540240000002</c:v>
                </c:pt>
                <c:pt idx="8825">
                  <c:v>2110.0940340000002</c:v>
                </c:pt>
                <c:pt idx="8826">
                  <c:v>2110.3349229999999</c:v>
                </c:pt>
                <c:pt idx="8827">
                  <c:v>2110.5738489999999</c:v>
                </c:pt>
                <c:pt idx="8828">
                  <c:v>2110.8129060000001</c:v>
                </c:pt>
                <c:pt idx="8829">
                  <c:v>2111.053899</c:v>
                </c:pt>
                <c:pt idx="8830">
                  <c:v>2111.29459</c:v>
                </c:pt>
                <c:pt idx="8831">
                  <c:v>2111.5342730000002</c:v>
                </c:pt>
                <c:pt idx="8832">
                  <c:v>2111.7749560000002</c:v>
                </c:pt>
                <c:pt idx="8833">
                  <c:v>2112.0127309999998</c:v>
                </c:pt>
                <c:pt idx="8834">
                  <c:v>2112.2503630000001</c:v>
                </c:pt>
                <c:pt idx="8835">
                  <c:v>2112.4929400000001</c:v>
                </c:pt>
                <c:pt idx="8836">
                  <c:v>2112.7215940000001</c:v>
                </c:pt>
                <c:pt idx="8837">
                  <c:v>2112.961429</c:v>
                </c:pt>
                <c:pt idx="8838">
                  <c:v>2113.2032119999999</c:v>
                </c:pt>
                <c:pt idx="8839">
                  <c:v>2113.443049</c:v>
                </c:pt>
                <c:pt idx="8840">
                  <c:v>2113.6839249999998</c:v>
                </c:pt>
                <c:pt idx="8841">
                  <c:v>2113.9248280000002</c:v>
                </c:pt>
                <c:pt idx="8842">
                  <c:v>2114.1630519999999</c:v>
                </c:pt>
                <c:pt idx="8843">
                  <c:v>2114.4037499999999</c:v>
                </c:pt>
                <c:pt idx="8844">
                  <c:v>2114.6428550000001</c:v>
                </c:pt>
                <c:pt idx="8845">
                  <c:v>2114.8837170000002</c:v>
                </c:pt>
                <c:pt idx="8846">
                  <c:v>2115.1229920000001</c:v>
                </c:pt>
                <c:pt idx="8847">
                  <c:v>2115.3600219999998</c:v>
                </c:pt>
                <c:pt idx="8848">
                  <c:v>2115.5981489999999</c:v>
                </c:pt>
                <c:pt idx="8849">
                  <c:v>2115.8407099999999</c:v>
                </c:pt>
                <c:pt idx="8850">
                  <c:v>2116.0799149999998</c:v>
                </c:pt>
                <c:pt idx="8851">
                  <c:v>2116.3206150000001</c:v>
                </c:pt>
                <c:pt idx="8852">
                  <c:v>2116.5597459999999</c:v>
                </c:pt>
                <c:pt idx="8853">
                  <c:v>2116.798828</c:v>
                </c:pt>
                <c:pt idx="8854">
                  <c:v>2117.0370809999999</c:v>
                </c:pt>
                <c:pt idx="8855">
                  <c:v>2117.2776119999999</c:v>
                </c:pt>
                <c:pt idx="8856">
                  <c:v>2117.5167879999999</c:v>
                </c:pt>
                <c:pt idx="8857">
                  <c:v>2117.7559879999999</c:v>
                </c:pt>
                <c:pt idx="8858">
                  <c:v>2117.9932180000001</c:v>
                </c:pt>
                <c:pt idx="8859">
                  <c:v>2118.2313100000001</c:v>
                </c:pt>
                <c:pt idx="8860">
                  <c:v>2118.4692930000001</c:v>
                </c:pt>
                <c:pt idx="8861">
                  <c:v>2118.7099990000002</c:v>
                </c:pt>
                <c:pt idx="8862">
                  <c:v>2118.9473330000001</c:v>
                </c:pt>
                <c:pt idx="8863">
                  <c:v>2119.185242</c:v>
                </c:pt>
                <c:pt idx="8864">
                  <c:v>2119.4232619999998</c:v>
                </c:pt>
                <c:pt idx="8865">
                  <c:v>2119.6631069999999</c:v>
                </c:pt>
                <c:pt idx="8866">
                  <c:v>2119.9012109999999</c:v>
                </c:pt>
                <c:pt idx="8867">
                  <c:v>2120.141118</c:v>
                </c:pt>
                <c:pt idx="8868">
                  <c:v>2120.3836230000002</c:v>
                </c:pt>
                <c:pt idx="8869">
                  <c:v>2120.6212019999998</c:v>
                </c:pt>
                <c:pt idx="8870">
                  <c:v>2120.8637570000001</c:v>
                </c:pt>
                <c:pt idx="8871">
                  <c:v>2121.092306</c:v>
                </c:pt>
                <c:pt idx="8872">
                  <c:v>2121.334914</c:v>
                </c:pt>
                <c:pt idx="8873">
                  <c:v>2121.5738040000001</c:v>
                </c:pt>
                <c:pt idx="8874">
                  <c:v>2121.8146489999999</c:v>
                </c:pt>
                <c:pt idx="8875">
                  <c:v>2122.0556729999998</c:v>
                </c:pt>
                <c:pt idx="8876">
                  <c:v>2122.2934169999999</c:v>
                </c:pt>
                <c:pt idx="8877">
                  <c:v>2122.5330159999999</c:v>
                </c:pt>
                <c:pt idx="8878">
                  <c:v>2122.7736829999999</c:v>
                </c:pt>
                <c:pt idx="8879">
                  <c:v>2123.0132789999998</c:v>
                </c:pt>
                <c:pt idx="8880">
                  <c:v>2123.2556359999999</c:v>
                </c:pt>
                <c:pt idx="8881">
                  <c:v>2123.4950979999999</c:v>
                </c:pt>
                <c:pt idx="8882">
                  <c:v>2123.7357790000001</c:v>
                </c:pt>
                <c:pt idx="8883">
                  <c:v>2123.9643219999998</c:v>
                </c:pt>
                <c:pt idx="8884">
                  <c:v>2124.203657</c:v>
                </c:pt>
                <c:pt idx="8885">
                  <c:v>2124.45399</c:v>
                </c:pt>
                <c:pt idx="8886">
                  <c:v>2124.6814359999998</c:v>
                </c:pt>
                <c:pt idx="8887">
                  <c:v>2124.9213749999999</c:v>
                </c:pt>
                <c:pt idx="8888">
                  <c:v>2125.1609330000001</c:v>
                </c:pt>
                <c:pt idx="8889">
                  <c:v>2125.399054</c:v>
                </c:pt>
                <c:pt idx="8890">
                  <c:v>2125.6390459999998</c:v>
                </c:pt>
                <c:pt idx="8891">
                  <c:v>2125.877054</c:v>
                </c:pt>
                <c:pt idx="8892">
                  <c:v>2126.1170959999999</c:v>
                </c:pt>
                <c:pt idx="8893">
                  <c:v>2126.359551</c:v>
                </c:pt>
                <c:pt idx="8894">
                  <c:v>2126.5991869999998</c:v>
                </c:pt>
                <c:pt idx="8895">
                  <c:v>2126.8422439999999</c:v>
                </c:pt>
                <c:pt idx="8896">
                  <c:v>2127.0724249999998</c:v>
                </c:pt>
                <c:pt idx="8897">
                  <c:v>2127.3149659999999</c:v>
                </c:pt>
                <c:pt idx="8898">
                  <c:v>2127.5547059999999</c:v>
                </c:pt>
                <c:pt idx="8899">
                  <c:v>2127.7943740000001</c:v>
                </c:pt>
                <c:pt idx="8900">
                  <c:v>2128.0343090000001</c:v>
                </c:pt>
                <c:pt idx="8901">
                  <c:v>2128.266048</c:v>
                </c:pt>
                <c:pt idx="8902">
                  <c:v>2128.5086609999998</c:v>
                </c:pt>
                <c:pt idx="8903">
                  <c:v>2128.7482669999999</c:v>
                </c:pt>
                <c:pt idx="8904">
                  <c:v>2128.990933</c:v>
                </c:pt>
                <c:pt idx="8905">
                  <c:v>2129.2335969999999</c:v>
                </c:pt>
                <c:pt idx="8906">
                  <c:v>2129.4620850000001</c:v>
                </c:pt>
                <c:pt idx="8907">
                  <c:v>2129.7047320000001</c:v>
                </c:pt>
                <c:pt idx="8908">
                  <c:v>2129.9430080000002</c:v>
                </c:pt>
                <c:pt idx="8909">
                  <c:v>2130.181157</c:v>
                </c:pt>
                <c:pt idx="8910">
                  <c:v>2130.4211409999998</c:v>
                </c:pt>
                <c:pt idx="8911">
                  <c:v>2130.6636060000001</c:v>
                </c:pt>
                <c:pt idx="8912">
                  <c:v>2130.9045660000002</c:v>
                </c:pt>
                <c:pt idx="8913">
                  <c:v>2131.1443100000001</c:v>
                </c:pt>
                <c:pt idx="8914">
                  <c:v>2131.3849989999999</c:v>
                </c:pt>
                <c:pt idx="8915">
                  <c:v>2131.623239</c:v>
                </c:pt>
                <c:pt idx="8916">
                  <c:v>2131.8533499999999</c:v>
                </c:pt>
                <c:pt idx="8917">
                  <c:v>2132.0933599999998</c:v>
                </c:pt>
                <c:pt idx="8918">
                  <c:v>2132.3332089999999</c:v>
                </c:pt>
                <c:pt idx="8919">
                  <c:v>2132.5757349999999</c:v>
                </c:pt>
                <c:pt idx="8920">
                  <c:v>2132.8147990000002</c:v>
                </c:pt>
                <c:pt idx="8921">
                  <c:v>2133.0538839999999</c:v>
                </c:pt>
                <c:pt idx="8922">
                  <c:v>2133.2928740000002</c:v>
                </c:pt>
                <c:pt idx="8923">
                  <c:v>2133.5319319999999</c:v>
                </c:pt>
                <c:pt idx="8924">
                  <c:v>2133.7701040000002</c:v>
                </c:pt>
                <c:pt idx="8925">
                  <c:v>2134.0109699999998</c:v>
                </c:pt>
                <c:pt idx="8926">
                  <c:v>2134.2507310000001</c:v>
                </c:pt>
                <c:pt idx="8927">
                  <c:v>2134.4897110000002</c:v>
                </c:pt>
                <c:pt idx="8928">
                  <c:v>2134.728791</c:v>
                </c:pt>
                <c:pt idx="8929">
                  <c:v>2134.9677969999998</c:v>
                </c:pt>
                <c:pt idx="8930">
                  <c:v>2135.2069329999999</c:v>
                </c:pt>
                <c:pt idx="8931">
                  <c:v>2135.4477379999998</c:v>
                </c:pt>
                <c:pt idx="8932">
                  <c:v>2135.6886220000001</c:v>
                </c:pt>
                <c:pt idx="8933">
                  <c:v>2135.9278439999998</c:v>
                </c:pt>
                <c:pt idx="8934">
                  <c:v>2136.1707780000002</c:v>
                </c:pt>
                <c:pt idx="8935">
                  <c:v>2136.4103089999999</c:v>
                </c:pt>
                <c:pt idx="8936">
                  <c:v>2136.6528899999998</c:v>
                </c:pt>
                <c:pt idx="8937">
                  <c:v>2136.8812720000001</c:v>
                </c:pt>
                <c:pt idx="8938">
                  <c:v>2137.1316499999998</c:v>
                </c:pt>
                <c:pt idx="8939">
                  <c:v>2137.360948</c:v>
                </c:pt>
                <c:pt idx="8940">
                  <c:v>2137.600958</c:v>
                </c:pt>
                <c:pt idx="8941">
                  <c:v>2137.8407649999999</c:v>
                </c:pt>
                <c:pt idx="8942">
                  <c:v>2138.0817059999999</c:v>
                </c:pt>
                <c:pt idx="8943">
                  <c:v>2138.3214250000001</c:v>
                </c:pt>
                <c:pt idx="8944">
                  <c:v>2138.5612740000001</c:v>
                </c:pt>
                <c:pt idx="8945">
                  <c:v>2138.8019340000001</c:v>
                </c:pt>
                <c:pt idx="8946">
                  <c:v>2139.042782</c:v>
                </c:pt>
                <c:pt idx="8947">
                  <c:v>2139.2823480000002</c:v>
                </c:pt>
                <c:pt idx="8948">
                  <c:v>2139.5229319999999</c:v>
                </c:pt>
                <c:pt idx="8949">
                  <c:v>2139.7624030000002</c:v>
                </c:pt>
                <c:pt idx="8950">
                  <c:v>2140.0020500000001</c:v>
                </c:pt>
                <c:pt idx="8951">
                  <c:v>2140.2300209999999</c:v>
                </c:pt>
                <c:pt idx="8952">
                  <c:v>2140.4701100000002</c:v>
                </c:pt>
                <c:pt idx="8953">
                  <c:v>2140.7109850000002</c:v>
                </c:pt>
                <c:pt idx="8954">
                  <c:v>2140.9508850000002</c:v>
                </c:pt>
                <c:pt idx="8955">
                  <c:v>2141.191769</c:v>
                </c:pt>
                <c:pt idx="8956">
                  <c:v>2141.4325600000002</c:v>
                </c:pt>
                <c:pt idx="8957">
                  <c:v>2141.6721539999999</c:v>
                </c:pt>
                <c:pt idx="8958">
                  <c:v>2141.9146959999998</c:v>
                </c:pt>
                <c:pt idx="8959">
                  <c:v>2142.1543649999999</c:v>
                </c:pt>
                <c:pt idx="8960">
                  <c:v>2142.3922050000001</c:v>
                </c:pt>
                <c:pt idx="8961">
                  <c:v>2142.6326829999998</c:v>
                </c:pt>
                <c:pt idx="8962">
                  <c:v>2142.8721300000002</c:v>
                </c:pt>
                <c:pt idx="8963">
                  <c:v>2143.1021540000002</c:v>
                </c:pt>
                <c:pt idx="8964">
                  <c:v>2143.3446909999998</c:v>
                </c:pt>
                <c:pt idx="8965">
                  <c:v>2143.5835390000002</c:v>
                </c:pt>
                <c:pt idx="8966">
                  <c:v>2143.8233679999998</c:v>
                </c:pt>
                <c:pt idx="8967">
                  <c:v>2144.065094</c:v>
                </c:pt>
                <c:pt idx="8968">
                  <c:v>2144.305597</c:v>
                </c:pt>
                <c:pt idx="8969">
                  <c:v>2144.5527590000002</c:v>
                </c:pt>
                <c:pt idx="8970">
                  <c:v>2144.7924360000002</c:v>
                </c:pt>
                <c:pt idx="8971">
                  <c:v>2145.0340409999999</c:v>
                </c:pt>
                <c:pt idx="8972">
                  <c:v>2145.2720850000001</c:v>
                </c:pt>
                <c:pt idx="8973">
                  <c:v>2145.5127779999998</c:v>
                </c:pt>
                <c:pt idx="8974">
                  <c:v>2145.7518409999998</c:v>
                </c:pt>
                <c:pt idx="8975">
                  <c:v>2145.990127</c:v>
                </c:pt>
                <c:pt idx="8976">
                  <c:v>2146.229652</c:v>
                </c:pt>
                <c:pt idx="8977">
                  <c:v>2146.4688679999999</c:v>
                </c:pt>
                <c:pt idx="8978">
                  <c:v>2146.7071470000001</c:v>
                </c:pt>
                <c:pt idx="8979">
                  <c:v>2146.9499049999999</c:v>
                </c:pt>
                <c:pt idx="8980">
                  <c:v>2147.1881819999999</c:v>
                </c:pt>
                <c:pt idx="8981">
                  <c:v>2147.4280779999999</c:v>
                </c:pt>
                <c:pt idx="8982">
                  <c:v>2147.6662449999999</c:v>
                </c:pt>
                <c:pt idx="8983">
                  <c:v>2147.9106879999999</c:v>
                </c:pt>
                <c:pt idx="8984">
                  <c:v>2148.1516409999999</c:v>
                </c:pt>
                <c:pt idx="8985">
                  <c:v>2148.3801119999998</c:v>
                </c:pt>
                <c:pt idx="8986">
                  <c:v>2148.6201919999999</c:v>
                </c:pt>
                <c:pt idx="8987">
                  <c:v>2148.8600809999998</c:v>
                </c:pt>
                <c:pt idx="8988">
                  <c:v>2149.1000720000002</c:v>
                </c:pt>
                <c:pt idx="8989">
                  <c:v>2149.3409510000001</c:v>
                </c:pt>
                <c:pt idx="8990">
                  <c:v>2149.5808569999999</c:v>
                </c:pt>
                <c:pt idx="8991">
                  <c:v>2149.8198619999998</c:v>
                </c:pt>
                <c:pt idx="8992">
                  <c:v>2150.0581339999999</c:v>
                </c:pt>
                <c:pt idx="8993">
                  <c:v>2150.2986799999999</c:v>
                </c:pt>
                <c:pt idx="8994">
                  <c:v>2150.5378529999998</c:v>
                </c:pt>
                <c:pt idx="8995">
                  <c:v>2150.7767159999999</c:v>
                </c:pt>
                <c:pt idx="8996">
                  <c:v>2151.0177279999998</c:v>
                </c:pt>
                <c:pt idx="8997">
                  <c:v>2151.2553090000001</c:v>
                </c:pt>
                <c:pt idx="8998">
                  <c:v>2151.4932880000001</c:v>
                </c:pt>
                <c:pt idx="8999">
                  <c:v>2151.7312959999999</c:v>
                </c:pt>
                <c:pt idx="9000">
                  <c:v>2151.9712290000002</c:v>
                </c:pt>
                <c:pt idx="9001">
                  <c:v>2152.2111410000002</c:v>
                </c:pt>
                <c:pt idx="9002">
                  <c:v>2152.4538550000002</c:v>
                </c:pt>
                <c:pt idx="9003">
                  <c:v>2152.6945599999999</c:v>
                </c:pt>
                <c:pt idx="9004">
                  <c:v>2152.9337989999999</c:v>
                </c:pt>
                <c:pt idx="9005">
                  <c:v>2153.172955</c:v>
                </c:pt>
                <c:pt idx="9006">
                  <c:v>2153.410073</c:v>
                </c:pt>
                <c:pt idx="9007">
                  <c:v>2153.6480409999999</c:v>
                </c:pt>
                <c:pt idx="9008">
                  <c:v>2153.8861689999999</c:v>
                </c:pt>
                <c:pt idx="9009">
                  <c:v>2154.1241420000001</c:v>
                </c:pt>
                <c:pt idx="9010">
                  <c:v>2154.362157</c:v>
                </c:pt>
                <c:pt idx="9011">
                  <c:v>2154.6027690000001</c:v>
                </c:pt>
                <c:pt idx="9012">
                  <c:v>2154.8418419999998</c:v>
                </c:pt>
                <c:pt idx="9013">
                  <c:v>2155.080856</c:v>
                </c:pt>
                <c:pt idx="9014">
                  <c:v>2155.3216520000001</c:v>
                </c:pt>
                <c:pt idx="9015">
                  <c:v>2155.5613429999999</c:v>
                </c:pt>
                <c:pt idx="9016">
                  <c:v>2155.8011000000001</c:v>
                </c:pt>
                <c:pt idx="9017">
                  <c:v>2156.0418249999998</c:v>
                </c:pt>
                <c:pt idx="9018">
                  <c:v>2156.2825640000001</c:v>
                </c:pt>
                <c:pt idx="9019">
                  <c:v>2156.5220079999999</c:v>
                </c:pt>
                <c:pt idx="9020">
                  <c:v>2156.7626730000002</c:v>
                </c:pt>
                <c:pt idx="9021">
                  <c:v>2157.0015990000002</c:v>
                </c:pt>
                <c:pt idx="9022">
                  <c:v>2157.239028</c:v>
                </c:pt>
                <c:pt idx="9023">
                  <c:v>2157.4784260000001</c:v>
                </c:pt>
                <c:pt idx="9024">
                  <c:v>2157.7180979999998</c:v>
                </c:pt>
                <c:pt idx="9025">
                  <c:v>2157.9560350000002</c:v>
                </c:pt>
                <c:pt idx="9026">
                  <c:v>2158.1940960000002</c:v>
                </c:pt>
                <c:pt idx="9027">
                  <c:v>2158.4329640000001</c:v>
                </c:pt>
                <c:pt idx="9028">
                  <c:v>2158.6729140000002</c:v>
                </c:pt>
                <c:pt idx="9029">
                  <c:v>2158.913681</c:v>
                </c:pt>
                <c:pt idx="9030">
                  <c:v>2159.1533880000002</c:v>
                </c:pt>
                <c:pt idx="9031">
                  <c:v>2159.382803</c:v>
                </c:pt>
                <c:pt idx="9032">
                  <c:v>2159.632051</c:v>
                </c:pt>
                <c:pt idx="9033">
                  <c:v>2159.8602449999998</c:v>
                </c:pt>
                <c:pt idx="9034">
                  <c:v>2160.1107050000001</c:v>
                </c:pt>
                <c:pt idx="9035">
                  <c:v>2160.348336</c:v>
                </c:pt>
                <c:pt idx="9036">
                  <c:v>2160.5871080000002</c:v>
                </c:pt>
                <c:pt idx="9037">
                  <c:v>2160.8185290000001</c:v>
                </c:pt>
                <c:pt idx="9038">
                  <c:v>2161.0579160000002</c:v>
                </c:pt>
                <c:pt idx="9039">
                  <c:v>2161.2988340000002</c:v>
                </c:pt>
                <c:pt idx="9040">
                  <c:v>2161.5370819999998</c:v>
                </c:pt>
                <c:pt idx="9041">
                  <c:v>2161.7753910000001</c:v>
                </c:pt>
                <c:pt idx="9042">
                  <c:v>2162.01424</c:v>
                </c:pt>
                <c:pt idx="9043">
                  <c:v>2162.2540290000002</c:v>
                </c:pt>
                <c:pt idx="9044">
                  <c:v>2162.494021</c:v>
                </c:pt>
                <c:pt idx="9045">
                  <c:v>2162.734864</c:v>
                </c:pt>
                <c:pt idx="9046">
                  <c:v>2162.9750089999998</c:v>
                </c:pt>
                <c:pt idx="9047">
                  <c:v>2163.2157189999998</c:v>
                </c:pt>
                <c:pt idx="9048">
                  <c:v>2163.4554039999998</c:v>
                </c:pt>
                <c:pt idx="9049">
                  <c:v>2163.6950149999998</c:v>
                </c:pt>
                <c:pt idx="9050">
                  <c:v>2163.935853</c:v>
                </c:pt>
                <c:pt idx="9051">
                  <c:v>2164.1747930000001</c:v>
                </c:pt>
                <c:pt idx="9052">
                  <c:v>2164.4155799999999</c:v>
                </c:pt>
                <c:pt idx="9053">
                  <c:v>2164.6449929999999</c:v>
                </c:pt>
                <c:pt idx="9054">
                  <c:v>2164.8840110000001</c:v>
                </c:pt>
                <c:pt idx="9055">
                  <c:v>2165.126749</c:v>
                </c:pt>
                <c:pt idx="9056">
                  <c:v>2165.3658009999999</c:v>
                </c:pt>
                <c:pt idx="9057">
                  <c:v>2165.604801</c:v>
                </c:pt>
                <c:pt idx="9058">
                  <c:v>2165.8439920000001</c:v>
                </c:pt>
                <c:pt idx="9059">
                  <c:v>2166.0811440000002</c:v>
                </c:pt>
                <c:pt idx="9060">
                  <c:v>2166.3192880000001</c:v>
                </c:pt>
                <c:pt idx="9061">
                  <c:v>2166.5572390000002</c:v>
                </c:pt>
                <c:pt idx="9062">
                  <c:v>2166.7845459999999</c:v>
                </c:pt>
                <c:pt idx="9063">
                  <c:v>2167.0235640000001</c:v>
                </c:pt>
                <c:pt idx="9064">
                  <c:v>2167.2612650000001</c:v>
                </c:pt>
                <c:pt idx="9065">
                  <c:v>2167.4990419999999</c:v>
                </c:pt>
                <c:pt idx="9066">
                  <c:v>2167.7379599999999</c:v>
                </c:pt>
                <c:pt idx="9067">
                  <c:v>2167.9860410000001</c:v>
                </c:pt>
                <c:pt idx="9068">
                  <c:v>2168.2248500000001</c:v>
                </c:pt>
                <c:pt idx="9069">
                  <c:v>2168.4635629999998</c:v>
                </c:pt>
                <c:pt idx="9070">
                  <c:v>2168.701247</c:v>
                </c:pt>
                <c:pt idx="9071">
                  <c:v>2168.9390469999998</c:v>
                </c:pt>
                <c:pt idx="9072">
                  <c:v>2169.1779240000001</c:v>
                </c:pt>
                <c:pt idx="9073">
                  <c:v>2169.4173000000001</c:v>
                </c:pt>
                <c:pt idx="9074">
                  <c:v>2169.655894</c:v>
                </c:pt>
                <c:pt idx="9075">
                  <c:v>2169.8946740000001</c:v>
                </c:pt>
                <c:pt idx="9076">
                  <c:v>2170.135718</c:v>
                </c:pt>
                <c:pt idx="9077">
                  <c:v>2170.375258</c:v>
                </c:pt>
                <c:pt idx="9078">
                  <c:v>2170.6157170000001</c:v>
                </c:pt>
                <c:pt idx="9079">
                  <c:v>2170.8550300000002</c:v>
                </c:pt>
                <c:pt idx="9080">
                  <c:v>2171.094407</c:v>
                </c:pt>
                <c:pt idx="9081">
                  <c:v>2171.3349589999998</c:v>
                </c:pt>
                <c:pt idx="9082">
                  <c:v>2171.5746159999999</c:v>
                </c:pt>
                <c:pt idx="9083">
                  <c:v>2171.8140119999998</c:v>
                </c:pt>
                <c:pt idx="9084">
                  <c:v>2172.0534419999999</c:v>
                </c:pt>
                <c:pt idx="9085">
                  <c:v>2172.2813040000001</c:v>
                </c:pt>
                <c:pt idx="9086">
                  <c:v>2172.521988</c:v>
                </c:pt>
                <c:pt idx="9087">
                  <c:v>2172.76044</c:v>
                </c:pt>
                <c:pt idx="9088">
                  <c:v>2173.0003219999999</c:v>
                </c:pt>
                <c:pt idx="9089">
                  <c:v>2173.240558</c:v>
                </c:pt>
                <c:pt idx="9090">
                  <c:v>2173.4801699999998</c:v>
                </c:pt>
                <c:pt idx="9091">
                  <c:v>2173.7213069999998</c:v>
                </c:pt>
                <c:pt idx="9092">
                  <c:v>2173.9618700000001</c:v>
                </c:pt>
                <c:pt idx="9093">
                  <c:v>2174.2007149999999</c:v>
                </c:pt>
                <c:pt idx="9094">
                  <c:v>2174.43957</c:v>
                </c:pt>
                <c:pt idx="9095">
                  <c:v>2174.6790529999998</c:v>
                </c:pt>
                <c:pt idx="9096">
                  <c:v>2174.919774</c:v>
                </c:pt>
                <c:pt idx="9097">
                  <c:v>2175.1593339999999</c:v>
                </c:pt>
                <c:pt idx="9098">
                  <c:v>2175.3999600000002</c:v>
                </c:pt>
                <c:pt idx="9099">
                  <c:v>2175.6382490000001</c:v>
                </c:pt>
                <c:pt idx="9100">
                  <c:v>2175.8786540000001</c:v>
                </c:pt>
                <c:pt idx="9101">
                  <c:v>2176.1164199999998</c:v>
                </c:pt>
                <c:pt idx="9102">
                  <c:v>2176.3569080000002</c:v>
                </c:pt>
                <c:pt idx="9103">
                  <c:v>2176.5955869999998</c:v>
                </c:pt>
                <c:pt idx="9104">
                  <c:v>2176.833243</c:v>
                </c:pt>
                <c:pt idx="9105">
                  <c:v>2177.0738689999998</c:v>
                </c:pt>
                <c:pt idx="9106">
                  <c:v>2177.3127500000001</c:v>
                </c:pt>
                <c:pt idx="9107">
                  <c:v>2177.5503589999998</c:v>
                </c:pt>
                <c:pt idx="9108">
                  <c:v>2177.7905519999999</c:v>
                </c:pt>
                <c:pt idx="9109">
                  <c:v>2178.0300339999999</c:v>
                </c:pt>
                <c:pt idx="9110">
                  <c:v>2178.2693530000001</c:v>
                </c:pt>
                <c:pt idx="9111">
                  <c:v>2178.5097719999999</c:v>
                </c:pt>
                <c:pt idx="9112">
                  <c:v>2178.7473500000001</c:v>
                </c:pt>
                <c:pt idx="9113">
                  <c:v>2178.9879120000001</c:v>
                </c:pt>
                <c:pt idx="9114">
                  <c:v>2179.2266169999998</c:v>
                </c:pt>
                <c:pt idx="9115">
                  <c:v>2179.464039</c:v>
                </c:pt>
                <c:pt idx="9116">
                  <c:v>2179.7046989999999</c:v>
                </c:pt>
                <c:pt idx="9117">
                  <c:v>2179.9420749999999</c:v>
                </c:pt>
                <c:pt idx="9118">
                  <c:v>2180.1807020000001</c:v>
                </c:pt>
                <c:pt idx="9119">
                  <c:v>2180.418408</c:v>
                </c:pt>
                <c:pt idx="9120">
                  <c:v>2180.6580690000001</c:v>
                </c:pt>
                <c:pt idx="9121">
                  <c:v>2180.8986060000002</c:v>
                </c:pt>
                <c:pt idx="9122">
                  <c:v>2181.13769</c:v>
                </c:pt>
                <c:pt idx="9123">
                  <c:v>2181.376561</c:v>
                </c:pt>
                <c:pt idx="9124">
                  <c:v>2181.616102</c:v>
                </c:pt>
                <c:pt idx="9125">
                  <c:v>2181.8553529999999</c:v>
                </c:pt>
                <c:pt idx="9126">
                  <c:v>2182.0977600000001</c:v>
                </c:pt>
                <c:pt idx="9127">
                  <c:v>2182.3371050000001</c:v>
                </c:pt>
                <c:pt idx="9128">
                  <c:v>2182.5776059999998</c:v>
                </c:pt>
                <c:pt idx="9129">
                  <c:v>2182.8171080000002</c:v>
                </c:pt>
                <c:pt idx="9130">
                  <c:v>2183.0576209999999</c:v>
                </c:pt>
                <c:pt idx="9131">
                  <c:v>2183.2964449999999</c:v>
                </c:pt>
                <c:pt idx="9132">
                  <c:v>2183.526394</c:v>
                </c:pt>
                <c:pt idx="9133">
                  <c:v>2183.7660059999998</c:v>
                </c:pt>
                <c:pt idx="9134">
                  <c:v>2184.0068409999999</c:v>
                </c:pt>
                <c:pt idx="9135">
                  <c:v>2184.2464060000002</c:v>
                </c:pt>
                <c:pt idx="9136">
                  <c:v>2184.486069</c:v>
                </c:pt>
                <c:pt idx="9137">
                  <c:v>2184.7253310000001</c:v>
                </c:pt>
                <c:pt idx="9138">
                  <c:v>2184.965968</c:v>
                </c:pt>
                <c:pt idx="9139">
                  <c:v>2185.2036600000001</c:v>
                </c:pt>
                <c:pt idx="9140">
                  <c:v>2185.4433429999999</c:v>
                </c:pt>
                <c:pt idx="9141">
                  <c:v>2185.6810439999999</c:v>
                </c:pt>
                <c:pt idx="9142">
                  <c:v>2185.921746</c:v>
                </c:pt>
                <c:pt idx="9143">
                  <c:v>2186.1613590000002</c:v>
                </c:pt>
                <c:pt idx="9144">
                  <c:v>2186.4019629999998</c:v>
                </c:pt>
                <c:pt idx="9145">
                  <c:v>2186.640328</c:v>
                </c:pt>
                <c:pt idx="9146">
                  <c:v>2186.8808789999998</c:v>
                </c:pt>
                <c:pt idx="9147">
                  <c:v>2187.1202600000001</c:v>
                </c:pt>
                <c:pt idx="9148">
                  <c:v>2187.3607729999999</c:v>
                </c:pt>
                <c:pt idx="9149">
                  <c:v>2187.5890530000001</c:v>
                </c:pt>
                <c:pt idx="9150">
                  <c:v>2187.8380560000001</c:v>
                </c:pt>
                <c:pt idx="9151">
                  <c:v>2188.0662050000001</c:v>
                </c:pt>
                <c:pt idx="9152">
                  <c:v>2188.2923409999999</c:v>
                </c:pt>
                <c:pt idx="9153">
                  <c:v>2188.5301589999999</c:v>
                </c:pt>
                <c:pt idx="9154">
                  <c:v>2188.7680580000001</c:v>
                </c:pt>
                <c:pt idx="9155">
                  <c:v>2189.0088169999999</c:v>
                </c:pt>
                <c:pt idx="9156">
                  <c:v>2189.247676</c:v>
                </c:pt>
                <c:pt idx="9157">
                  <c:v>2189.4853800000001</c:v>
                </c:pt>
                <c:pt idx="9158">
                  <c:v>2189.7233390000001</c:v>
                </c:pt>
                <c:pt idx="9159">
                  <c:v>2189.9507990000002</c:v>
                </c:pt>
                <c:pt idx="9160">
                  <c:v>2190.18995</c:v>
                </c:pt>
                <c:pt idx="9161">
                  <c:v>2190.4295849999999</c:v>
                </c:pt>
                <c:pt idx="9162">
                  <c:v>2190.6686410000002</c:v>
                </c:pt>
                <c:pt idx="9163">
                  <c:v>2190.9076249999998</c:v>
                </c:pt>
                <c:pt idx="9164">
                  <c:v>2191.146753</c:v>
                </c:pt>
                <c:pt idx="9165">
                  <c:v>2191.3855910000002</c:v>
                </c:pt>
                <c:pt idx="9166">
                  <c:v>2191.6252079999999</c:v>
                </c:pt>
                <c:pt idx="9167">
                  <c:v>2191.8656700000001</c:v>
                </c:pt>
                <c:pt idx="9168">
                  <c:v>2192.1048479999999</c:v>
                </c:pt>
                <c:pt idx="9169">
                  <c:v>2192.3437389999999</c:v>
                </c:pt>
                <c:pt idx="9170">
                  <c:v>2192.5826619999998</c:v>
                </c:pt>
                <c:pt idx="9171">
                  <c:v>2192.809851</c:v>
                </c:pt>
                <c:pt idx="9172">
                  <c:v>2193.048076</c:v>
                </c:pt>
                <c:pt idx="9173">
                  <c:v>2193.2873979999999</c:v>
                </c:pt>
                <c:pt idx="9174">
                  <c:v>2193.5278859999999</c:v>
                </c:pt>
                <c:pt idx="9175">
                  <c:v>2193.7673920000002</c:v>
                </c:pt>
                <c:pt idx="9176">
                  <c:v>2194.007177</c:v>
                </c:pt>
                <c:pt idx="9177">
                  <c:v>2194.2476270000002</c:v>
                </c:pt>
                <c:pt idx="9178">
                  <c:v>2194.4885399999998</c:v>
                </c:pt>
                <c:pt idx="9179">
                  <c:v>2194.728314</c:v>
                </c:pt>
                <c:pt idx="9180">
                  <c:v>2194.9682360000002</c:v>
                </c:pt>
                <c:pt idx="9181">
                  <c:v>2195.1977900000002</c:v>
                </c:pt>
                <c:pt idx="9182">
                  <c:v>2195.438854</c:v>
                </c:pt>
                <c:pt idx="9183">
                  <c:v>2195.6798469999999</c:v>
                </c:pt>
                <c:pt idx="9184">
                  <c:v>2195.920959</c:v>
                </c:pt>
                <c:pt idx="9185">
                  <c:v>2196.1588550000001</c:v>
                </c:pt>
                <c:pt idx="9186">
                  <c:v>2196.3978750000001</c:v>
                </c:pt>
                <c:pt idx="9187">
                  <c:v>2196.6368339999999</c:v>
                </c:pt>
                <c:pt idx="9188">
                  <c:v>2196.8758499999999</c:v>
                </c:pt>
                <c:pt idx="9189">
                  <c:v>2197.1147510000001</c:v>
                </c:pt>
                <c:pt idx="9190">
                  <c:v>2197.3641250000001</c:v>
                </c:pt>
                <c:pt idx="9191">
                  <c:v>2197.6026999999999</c:v>
                </c:pt>
                <c:pt idx="9192">
                  <c:v>2197.8415340000001</c:v>
                </c:pt>
                <c:pt idx="9193">
                  <c:v>2198.0793899999999</c:v>
                </c:pt>
                <c:pt idx="9194">
                  <c:v>2198.3190450000002</c:v>
                </c:pt>
                <c:pt idx="9195">
                  <c:v>2198.5597309999998</c:v>
                </c:pt>
                <c:pt idx="9196">
                  <c:v>2198.7987039999998</c:v>
                </c:pt>
                <c:pt idx="9197">
                  <c:v>2199.0375949999998</c:v>
                </c:pt>
                <c:pt idx="9198">
                  <c:v>2199.2772180000002</c:v>
                </c:pt>
                <c:pt idx="9199">
                  <c:v>2199.5165999999999</c:v>
                </c:pt>
                <c:pt idx="9200">
                  <c:v>2199.753185</c:v>
                </c:pt>
                <c:pt idx="9201">
                  <c:v>2199.997707</c:v>
                </c:pt>
                <c:pt idx="9202">
                  <c:v>2200.2276630000001</c:v>
                </c:pt>
                <c:pt idx="9203">
                  <c:v>2200.468734</c:v>
                </c:pt>
                <c:pt idx="9204">
                  <c:v>2200.708736</c:v>
                </c:pt>
                <c:pt idx="9205">
                  <c:v>2200.9487340000001</c:v>
                </c:pt>
                <c:pt idx="9206">
                  <c:v>2201.189676</c:v>
                </c:pt>
                <c:pt idx="9207">
                  <c:v>2201.428578</c:v>
                </c:pt>
                <c:pt idx="9208">
                  <c:v>2201.6676219999999</c:v>
                </c:pt>
                <c:pt idx="9209">
                  <c:v>2201.9067420000001</c:v>
                </c:pt>
                <c:pt idx="9210">
                  <c:v>2202.1451379999999</c:v>
                </c:pt>
                <c:pt idx="9211">
                  <c:v>2202.3833869999999</c:v>
                </c:pt>
                <c:pt idx="9212">
                  <c:v>2202.6227829999998</c:v>
                </c:pt>
                <c:pt idx="9213">
                  <c:v>2202.8618750000001</c:v>
                </c:pt>
                <c:pt idx="9214">
                  <c:v>2203.1113580000001</c:v>
                </c:pt>
                <c:pt idx="9215">
                  <c:v>2203.365863</c:v>
                </c:pt>
                <c:pt idx="9216">
                  <c:v>2203.6048460000002</c:v>
                </c:pt>
                <c:pt idx="9217">
                  <c:v>2203.8436430000002</c:v>
                </c:pt>
                <c:pt idx="9218">
                  <c:v>2204.082723</c:v>
                </c:pt>
                <c:pt idx="9219">
                  <c:v>2204.321645</c:v>
                </c:pt>
                <c:pt idx="9220">
                  <c:v>2204.5606499999999</c:v>
                </c:pt>
                <c:pt idx="9221">
                  <c:v>2204.7995879999999</c:v>
                </c:pt>
                <c:pt idx="9222">
                  <c:v>2205.0406119999998</c:v>
                </c:pt>
                <c:pt idx="9223">
                  <c:v>2205.2796119999998</c:v>
                </c:pt>
                <c:pt idx="9224">
                  <c:v>2205.5189730000002</c:v>
                </c:pt>
                <c:pt idx="9225">
                  <c:v>2205.7588300000002</c:v>
                </c:pt>
                <c:pt idx="9226">
                  <c:v>2205.9998609999998</c:v>
                </c:pt>
                <c:pt idx="9227">
                  <c:v>2206.240773</c:v>
                </c:pt>
                <c:pt idx="9228">
                  <c:v>2206.48171</c:v>
                </c:pt>
                <c:pt idx="9229">
                  <c:v>2206.7206460000002</c:v>
                </c:pt>
                <c:pt idx="9230">
                  <c:v>2206.9597119999999</c:v>
                </c:pt>
                <c:pt idx="9231">
                  <c:v>2207.1986769999999</c:v>
                </c:pt>
                <c:pt idx="9232">
                  <c:v>2207.4377709999999</c:v>
                </c:pt>
                <c:pt idx="9233">
                  <c:v>2207.6766809999999</c:v>
                </c:pt>
                <c:pt idx="9234">
                  <c:v>2207.9159669999999</c:v>
                </c:pt>
                <c:pt idx="9235">
                  <c:v>2208.1531199999999</c:v>
                </c:pt>
                <c:pt idx="9236">
                  <c:v>2208.3912909999999</c:v>
                </c:pt>
                <c:pt idx="9237">
                  <c:v>2208.6294090000001</c:v>
                </c:pt>
                <c:pt idx="9238">
                  <c:v>2208.8693389999999</c:v>
                </c:pt>
                <c:pt idx="9239">
                  <c:v>2209.109211</c:v>
                </c:pt>
                <c:pt idx="9240">
                  <c:v>2209.349154</c:v>
                </c:pt>
                <c:pt idx="9241">
                  <c:v>2209.5899039999999</c:v>
                </c:pt>
                <c:pt idx="9242">
                  <c:v>2209.8289789999999</c:v>
                </c:pt>
                <c:pt idx="9243">
                  <c:v>2210.0689659999998</c:v>
                </c:pt>
                <c:pt idx="9244">
                  <c:v>2210.3087860000001</c:v>
                </c:pt>
                <c:pt idx="9245">
                  <c:v>2210.5479420000001</c:v>
                </c:pt>
                <c:pt idx="9246">
                  <c:v>2210.7877720000001</c:v>
                </c:pt>
                <c:pt idx="9247">
                  <c:v>2211.016419</c:v>
                </c:pt>
                <c:pt idx="9248">
                  <c:v>2211.2667799999999</c:v>
                </c:pt>
                <c:pt idx="9249">
                  <c:v>2211.5057590000001</c:v>
                </c:pt>
                <c:pt idx="9250">
                  <c:v>2211.7466300000001</c:v>
                </c:pt>
                <c:pt idx="9251">
                  <c:v>2211.9752589999998</c:v>
                </c:pt>
                <c:pt idx="9252">
                  <c:v>2212.2166499999998</c:v>
                </c:pt>
                <c:pt idx="9253">
                  <c:v>2212.4558029999998</c:v>
                </c:pt>
                <c:pt idx="9254">
                  <c:v>2212.696919</c:v>
                </c:pt>
                <c:pt idx="9255">
                  <c:v>2212.9370469999999</c:v>
                </c:pt>
                <c:pt idx="9256">
                  <c:v>2213.17722</c:v>
                </c:pt>
                <c:pt idx="9257">
                  <c:v>2213.4171780000001</c:v>
                </c:pt>
                <c:pt idx="9258">
                  <c:v>2213.6570419999998</c:v>
                </c:pt>
                <c:pt idx="9259">
                  <c:v>2213.8978390000002</c:v>
                </c:pt>
                <c:pt idx="9260">
                  <c:v>2214.1361999999999</c:v>
                </c:pt>
                <c:pt idx="9261">
                  <c:v>2214.3741730000002</c:v>
                </c:pt>
                <c:pt idx="9262">
                  <c:v>2214.6121739999999</c:v>
                </c:pt>
                <c:pt idx="9263">
                  <c:v>2214.8501980000001</c:v>
                </c:pt>
                <c:pt idx="9264">
                  <c:v>2215.0895970000001</c:v>
                </c:pt>
                <c:pt idx="9265">
                  <c:v>2215.3287420000001</c:v>
                </c:pt>
                <c:pt idx="9266">
                  <c:v>2215.567145</c:v>
                </c:pt>
                <c:pt idx="9267">
                  <c:v>2215.8053279999999</c:v>
                </c:pt>
                <c:pt idx="9268">
                  <c:v>2216.0448029999998</c:v>
                </c:pt>
                <c:pt idx="9269">
                  <c:v>2216.2839560000002</c:v>
                </c:pt>
                <c:pt idx="9270">
                  <c:v>2216.5213399999998</c:v>
                </c:pt>
                <c:pt idx="9271">
                  <c:v>2216.759125</c:v>
                </c:pt>
                <c:pt idx="9272">
                  <c:v>2216.9971639999999</c:v>
                </c:pt>
                <c:pt idx="9273">
                  <c:v>2217.237858</c:v>
                </c:pt>
                <c:pt idx="9274">
                  <c:v>2217.4769660000002</c:v>
                </c:pt>
                <c:pt idx="9275">
                  <c:v>2217.7141879999999</c:v>
                </c:pt>
                <c:pt idx="9276">
                  <c:v>2217.9536010000002</c:v>
                </c:pt>
                <c:pt idx="9277">
                  <c:v>2218.1927230000001</c:v>
                </c:pt>
                <c:pt idx="9278">
                  <c:v>2218.4319540000001</c:v>
                </c:pt>
                <c:pt idx="9279">
                  <c:v>2218.6719979999998</c:v>
                </c:pt>
                <c:pt idx="9280">
                  <c:v>2218.913963</c:v>
                </c:pt>
                <c:pt idx="9281">
                  <c:v>2219.153898</c:v>
                </c:pt>
                <c:pt idx="9282">
                  <c:v>2219.3920039999998</c:v>
                </c:pt>
                <c:pt idx="9283">
                  <c:v>2219.6327019999999</c:v>
                </c:pt>
                <c:pt idx="9284">
                  <c:v>2219.8717750000001</c:v>
                </c:pt>
                <c:pt idx="9285">
                  <c:v>2220.112564</c:v>
                </c:pt>
                <c:pt idx="9286">
                  <c:v>2220.3522429999998</c:v>
                </c:pt>
                <c:pt idx="9287">
                  <c:v>2220.5933839999998</c:v>
                </c:pt>
                <c:pt idx="9288">
                  <c:v>2220.8338739999999</c:v>
                </c:pt>
                <c:pt idx="9289">
                  <c:v>2221.0623059999998</c:v>
                </c:pt>
                <c:pt idx="9290">
                  <c:v>2221.3021869999998</c:v>
                </c:pt>
                <c:pt idx="9291">
                  <c:v>2221.5447789999998</c:v>
                </c:pt>
                <c:pt idx="9292">
                  <c:v>2221.7857960000001</c:v>
                </c:pt>
                <c:pt idx="9293">
                  <c:v>2222.0267060000001</c:v>
                </c:pt>
                <c:pt idx="9294">
                  <c:v>2222.264353</c:v>
                </c:pt>
                <c:pt idx="9295">
                  <c:v>2222.5074260000001</c:v>
                </c:pt>
                <c:pt idx="9296">
                  <c:v>2222.7451569999998</c:v>
                </c:pt>
                <c:pt idx="9297">
                  <c:v>2222.975367</c:v>
                </c:pt>
                <c:pt idx="9298">
                  <c:v>2223.217165</c:v>
                </c:pt>
                <c:pt idx="9299">
                  <c:v>2223.4597319999998</c:v>
                </c:pt>
                <c:pt idx="9300">
                  <c:v>2223.7006289999999</c:v>
                </c:pt>
                <c:pt idx="9301">
                  <c:v>2223.9415469999999</c:v>
                </c:pt>
                <c:pt idx="9302">
                  <c:v>2224.1813950000001</c:v>
                </c:pt>
                <c:pt idx="9303">
                  <c:v>2224.412675</c:v>
                </c:pt>
                <c:pt idx="9304">
                  <c:v>2224.6537920000001</c:v>
                </c:pt>
                <c:pt idx="9305">
                  <c:v>2224.8928930000002</c:v>
                </c:pt>
                <c:pt idx="9306">
                  <c:v>2225.1330039999998</c:v>
                </c:pt>
                <c:pt idx="9307">
                  <c:v>2225.3735830000001</c:v>
                </c:pt>
                <c:pt idx="9308">
                  <c:v>2225.6133730000001</c:v>
                </c:pt>
                <c:pt idx="9309">
                  <c:v>2225.851373</c:v>
                </c:pt>
                <c:pt idx="9310">
                  <c:v>2226.0906960000002</c:v>
                </c:pt>
                <c:pt idx="9311">
                  <c:v>2226.3298279999999</c:v>
                </c:pt>
                <c:pt idx="9312">
                  <c:v>2226.568084</c:v>
                </c:pt>
                <c:pt idx="9313">
                  <c:v>2226.8089169999998</c:v>
                </c:pt>
                <c:pt idx="9314">
                  <c:v>2227.0472119999999</c:v>
                </c:pt>
                <c:pt idx="9315">
                  <c:v>2227.2877709999998</c:v>
                </c:pt>
                <c:pt idx="9316">
                  <c:v>2227.5287309999999</c:v>
                </c:pt>
                <c:pt idx="9317">
                  <c:v>2227.7695509999999</c:v>
                </c:pt>
                <c:pt idx="9318">
                  <c:v>2228.0094330000002</c:v>
                </c:pt>
                <c:pt idx="9319">
                  <c:v>2228.247077</c:v>
                </c:pt>
                <c:pt idx="9320">
                  <c:v>2228.4850230000002</c:v>
                </c:pt>
                <c:pt idx="9321">
                  <c:v>2228.725786</c:v>
                </c:pt>
                <c:pt idx="9322">
                  <c:v>2228.9668000000001</c:v>
                </c:pt>
                <c:pt idx="9323">
                  <c:v>2229.207907</c:v>
                </c:pt>
                <c:pt idx="9324">
                  <c:v>2229.4487690000001</c:v>
                </c:pt>
                <c:pt idx="9325">
                  <c:v>2229.6771789999998</c:v>
                </c:pt>
                <c:pt idx="9326">
                  <c:v>2229.9173740000001</c:v>
                </c:pt>
                <c:pt idx="9327">
                  <c:v>2230.1572390000001</c:v>
                </c:pt>
                <c:pt idx="9328">
                  <c:v>2230.3999690000001</c:v>
                </c:pt>
                <c:pt idx="9329">
                  <c:v>2230.6397550000002</c:v>
                </c:pt>
                <c:pt idx="9330">
                  <c:v>2230.879445</c:v>
                </c:pt>
                <c:pt idx="9331">
                  <c:v>2231.1191130000002</c:v>
                </c:pt>
                <c:pt idx="9332">
                  <c:v>2231.3597279999999</c:v>
                </c:pt>
                <c:pt idx="9333">
                  <c:v>2231.5972689999999</c:v>
                </c:pt>
                <c:pt idx="9334">
                  <c:v>2231.8377350000001</c:v>
                </c:pt>
                <c:pt idx="9335">
                  <c:v>2232.0752790000001</c:v>
                </c:pt>
                <c:pt idx="9336">
                  <c:v>2232.3164299999999</c:v>
                </c:pt>
                <c:pt idx="9337">
                  <c:v>2232.5482400000001</c:v>
                </c:pt>
                <c:pt idx="9338">
                  <c:v>2232.7862070000001</c:v>
                </c:pt>
                <c:pt idx="9339">
                  <c:v>2233.028828</c:v>
                </c:pt>
                <c:pt idx="9340">
                  <c:v>2233.267648</c:v>
                </c:pt>
                <c:pt idx="9341">
                  <c:v>2233.5065949999998</c:v>
                </c:pt>
                <c:pt idx="9342">
                  <c:v>2233.745594</c:v>
                </c:pt>
                <c:pt idx="9343">
                  <c:v>2233.9854380000002</c:v>
                </c:pt>
                <c:pt idx="9344">
                  <c:v>2234.2234400000002</c:v>
                </c:pt>
                <c:pt idx="9345">
                  <c:v>2234.4658810000001</c:v>
                </c:pt>
                <c:pt idx="9346">
                  <c:v>2234.704718</c:v>
                </c:pt>
                <c:pt idx="9347">
                  <c:v>2234.9436139999998</c:v>
                </c:pt>
                <c:pt idx="9348">
                  <c:v>2235.182636</c:v>
                </c:pt>
                <c:pt idx="9349">
                  <c:v>2235.4204479999999</c:v>
                </c:pt>
                <c:pt idx="9350">
                  <c:v>2235.6602459999999</c:v>
                </c:pt>
                <c:pt idx="9351">
                  <c:v>2235.9026520000002</c:v>
                </c:pt>
                <c:pt idx="9352">
                  <c:v>2236.1416490000001</c:v>
                </c:pt>
                <c:pt idx="9353">
                  <c:v>2236.379336</c:v>
                </c:pt>
                <c:pt idx="9354">
                  <c:v>2236.62174</c:v>
                </c:pt>
                <c:pt idx="9355">
                  <c:v>2236.8605590000002</c:v>
                </c:pt>
                <c:pt idx="9356">
                  <c:v>2237.1002720000001</c:v>
                </c:pt>
                <c:pt idx="9357">
                  <c:v>2237.3426370000002</c:v>
                </c:pt>
                <c:pt idx="9358">
                  <c:v>2237.5803649999998</c:v>
                </c:pt>
                <c:pt idx="9359">
                  <c:v>2237.8226759999998</c:v>
                </c:pt>
                <c:pt idx="9360">
                  <c:v>2238.060422</c:v>
                </c:pt>
                <c:pt idx="9361">
                  <c:v>2238.3006380000002</c:v>
                </c:pt>
                <c:pt idx="9362">
                  <c:v>2238.5382490000002</c:v>
                </c:pt>
                <c:pt idx="9363">
                  <c:v>2238.7785570000001</c:v>
                </c:pt>
                <c:pt idx="9364">
                  <c:v>2239.0176230000002</c:v>
                </c:pt>
                <c:pt idx="9365">
                  <c:v>2239.2552730000002</c:v>
                </c:pt>
                <c:pt idx="9366">
                  <c:v>2239.4958839999999</c:v>
                </c:pt>
                <c:pt idx="9367">
                  <c:v>2239.734704</c:v>
                </c:pt>
                <c:pt idx="9368">
                  <c:v>2239.9738309999998</c:v>
                </c:pt>
                <c:pt idx="9369">
                  <c:v>2240.2127409999998</c:v>
                </c:pt>
                <c:pt idx="9370">
                  <c:v>2240.4516589999998</c:v>
                </c:pt>
                <c:pt idx="9371">
                  <c:v>2240.6893089999999</c:v>
                </c:pt>
                <c:pt idx="9372">
                  <c:v>2240.931826</c:v>
                </c:pt>
                <c:pt idx="9373">
                  <c:v>2241.170701</c:v>
                </c:pt>
                <c:pt idx="9374">
                  <c:v>2241.409619</c:v>
                </c:pt>
                <c:pt idx="9375">
                  <c:v>2241.651887</c:v>
                </c:pt>
                <c:pt idx="9376">
                  <c:v>2241.8909330000001</c:v>
                </c:pt>
                <c:pt idx="9377">
                  <c:v>2242.131586</c:v>
                </c:pt>
                <c:pt idx="9378">
                  <c:v>2242.3694369999998</c:v>
                </c:pt>
                <c:pt idx="9379">
                  <c:v>2242.607297</c:v>
                </c:pt>
                <c:pt idx="9380">
                  <c:v>2242.845069</c:v>
                </c:pt>
                <c:pt idx="9381">
                  <c:v>2243.085564</c:v>
                </c:pt>
                <c:pt idx="9382">
                  <c:v>2243.3245630000001</c:v>
                </c:pt>
                <c:pt idx="9383">
                  <c:v>2243.5637139999999</c:v>
                </c:pt>
                <c:pt idx="9384">
                  <c:v>2243.8027390000002</c:v>
                </c:pt>
                <c:pt idx="9385">
                  <c:v>2244.0417779999998</c:v>
                </c:pt>
                <c:pt idx="9386">
                  <c:v>2244.2806949999999</c:v>
                </c:pt>
                <c:pt idx="9387">
                  <c:v>2244.5184250000002</c:v>
                </c:pt>
                <c:pt idx="9388">
                  <c:v>2244.7581660000001</c:v>
                </c:pt>
                <c:pt idx="9389">
                  <c:v>2245.000657</c:v>
                </c:pt>
                <c:pt idx="9390">
                  <c:v>2245.2381449999998</c:v>
                </c:pt>
                <c:pt idx="9391">
                  <c:v>2245.4794470000002</c:v>
                </c:pt>
                <c:pt idx="9392">
                  <c:v>2245.7172989999999</c:v>
                </c:pt>
                <c:pt idx="9393">
                  <c:v>2245.9570189999999</c:v>
                </c:pt>
                <c:pt idx="9394">
                  <c:v>2246.1979879999999</c:v>
                </c:pt>
                <c:pt idx="9395">
                  <c:v>2246.4375709999999</c:v>
                </c:pt>
                <c:pt idx="9396">
                  <c:v>2246.6772310000001</c:v>
                </c:pt>
                <c:pt idx="9397">
                  <c:v>2246.9085300000002</c:v>
                </c:pt>
                <c:pt idx="9398">
                  <c:v>2247.1496959999999</c:v>
                </c:pt>
                <c:pt idx="9399">
                  <c:v>2247.3905829999999</c:v>
                </c:pt>
                <c:pt idx="9400">
                  <c:v>2247.6303200000002</c:v>
                </c:pt>
                <c:pt idx="9401">
                  <c:v>2247.8733069999998</c:v>
                </c:pt>
                <c:pt idx="9402">
                  <c:v>2248.1138989999999</c:v>
                </c:pt>
                <c:pt idx="9403">
                  <c:v>2248.3532749999999</c:v>
                </c:pt>
                <c:pt idx="9404">
                  <c:v>2248.5930119999998</c:v>
                </c:pt>
                <c:pt idx="9405">
                  <c:v>2248.8213909999999</c:v>
                </c:pt>
                <c:pt idx="9406">
                  <c:v>2249.062641</c:v>
                </c:pt>
                <c:pt idx="9407">
                  <c:v>2249.3017340000001</c:v>
                </c:pt>
                <c:pt idx="9408">
                  <c:v>2249.5401120000001</c:v>
                </c:pt>
                <c:pt idx="9409">
                  <c:v>2249.7809900000002</c:v>
                </c:pt>
                <c:pt idx="9410">
                  <c:v>2250.0181980000002</c:v>
                </c:pt>
                <c:pt idx="9411">
                  <c:v>2250.2587239999998</c:v>
                </c:pt>
                <c:pt idx="9412">
                  <c:v>2250.4997410000001</c:v>
                </c:pt>
                <c:pt idx="9413">
                  <c:v>2250.739368</c:v>
                </c:pt>
                <c:pt idx="9414">
                  <c:v>2250.983976</c:v>
                </c:pt>
                <c:pt idx="9415">
                  <c:v>2251.2236779999998</c:v>
                </c:pt>
                <c:pt idx="9416">
                  <c:v>2251.4626159999998</c:v>
                </c:pt>
                <c:pt idx="9417">
                  <c:v>2251.7004229999998</c:v>
                </c:pt>
                <c:pt idx="9418">
                  <c:v>2251.940173</c:v>
                </c:pt>
                <c:pt idx="9419">
                  <c:v>2252.1716110000002</c:v>
                </c:pt>
                <c:pt idx="9420">
                  <c:v>2252.4108860000001</c:v>
                </c:pt>
                <c:pt idx="9421">
                  <c:v>2252.64914</c:v>
                </c:pt>
                <c:pt idx="9422">
                  <c:v>2252.8998790000001</c:v>
                </c:pt>
                <c:pt idx="9423">
                  <c:v>2253.138019</c:v>
                </c:pt>
                <c:pt idx="9424">
                  <c:v>2253.3768970000001</c:v>
                </c:pt>
                <c:pt idx="9425">
                  <c:v>2253.6157509999998</c:v>
                </c:pt>
                <c:pt idx="9426">
                  <c:v>2253.8548310000001</c:v>
                </c:pt>
                <c:pt idx="9427">
                  <c:v>2254.0938719999999</c:v>
                </c:pt>
                <c:pt idx="9428">
                  <c:v>2254.3327720000002</c:v>
                </c:pt>
                <c:pt idx="9429">
                  <c:v>2254.5704169999999</c:v>
                </c:pt>
                <c:pt idx="9430">
                  <c:v>2254.8129730000001</c:v>
                </c:pt>
                <c:pt idx="9431">
                  <c:v>2255.0500360000001</c:v>
                </c:pt>
                <c:pt idx="9432">
                  <c:v>2255.290778</c:v>
                </c:pt>
                <c:pt idx="9433">
                  <c:v>2255.5304230000002</c:v>
                </c:pt>
                <c:pt idx="9434">
                  <c:v>2255.7709789999999</c:v>
                </c:pt>
                <c:pt idx="9435">
                  <c:v>2256.0106599999999</c:v>
                </c:pt>
                <c:pt idx="9436">
                  <c:v>2256.2484490000002</c:v>
                </c:pt>
                <c:pt idx="9437">
                  <c:v>2256.488081</c:v>
                </c:pt>
                <c:pt idx="9438">
                  <c:v>2256.7269580000002</c:v>
                </c:pt>
                <c:pt idx="9439">
                  <c:v>2256.96497</c:v>
                </c:pt>
                <c:pt idx="9440">
                  <c:v>2257.2029170000001</c:v>
                </c:pt>
                <c:pt idx="9441">
                  <c:v>2257.4435659999999</c:v>
                </c:pt>
                <c:pt idx="9442">
                  <c:v>2257.6814370000002</c:v>
                </c:pt>
                <c:pt idx="9443">
                  <c:v>2257.921104</c:v>
                </c:pt>
                <c:pt idx="9444">
                  <c:v>2258.1592350000001</c:v>
                </c:pt>
                <c:pt idx="9445">
                  <c:v>2258.3979979999999</c:v>
                </c:pt>
                <c:pt idx="9446">
                  <c:v>2258.6376879999998</c:v>
                </c:pt>
                <c:pt idx="9447">
                  <c:v>2258.8773550000001</c:v>
                </c:pt>
                <c:pt idx="9448">
                  <c:v>2259.1172809999998</c:v>
                </c:pt>
                <c:pt idx="9449">
                  <c:v>2259.3468379999999</c:v>
                </c:pt>
                <c:pt idx="9450">
                  <c:v>2259.5851590000002</c:v>
                </c:pt>
                <c:pt idx="9451">
                  <c:v>2259.8125700000001</c:v>
                </c:pt>
                <c:pt idx="9452">
                  <c:v>2260.0536750000001</c:v>
                </c:pt>
                <c:pt idx="9453">
                  <c:v>2260.2913680000001</c:v>
                </c:pt>
                <c:pt idx="9454">
                  <c:v>2260.530659</c:v>
                </c:pt>
                <c:pt idx="9455">
                  <c:v>2260.7698049999999</c:v>
                </c:pt>
                <c:pt idx="9456">
                  <c:v>2261.0081300000002</c:v>
                </c:pt>
                <c:pt idx="9457">
                  <c:v>2261.2460380000002</c:v>
                </c:pt>
                <c:pt idx="9458">
                  <c:v>2261.4842560000002</c:v>
                </c:pt>
                <c:pt idx="9459">
                  <c:v>2261.722319</c:v>
                </c:pt>
                <c:pt idx="9460">
                  <c:v>2261.9615709999998</c:v>
                </c:pt>
                <c:pt idx="9461">
                  <c:v>2262.2027200000002</c:v>
                </c:pt>
                <c:pt idx="9462">
                  <c:v>2262.4438009999999</c:v>
                </c:pt>
                <c:pt idx="9463">
                  <c:v>2262.6846489999998</c:v>
                </c:pt>
                <c:pt idx="9464">
                  <c:v>2262.9257040000002</c:v>
                </c:pt>
                <c:pt idx="9465">
                  <c:v>2263.1665349999998</c:v>
                </c:pt>
                <c:pt idx="9466">
                  <c:v>2263.4102429999998</c:v>
                </c:pt>
                <c:pt idx="9467">
                  <c:v>2263.6395710000002</c:v>
                </c:pt>
                <c:pt idx="9468">
                  <c:v>2263.8796729999999</c:v>
                </c:pt>
                <c:pt idx="9469">
                  <c:v>2264.1282369999999</c:v>
                </c:pt>
                <c:pt idx="9470">
                  <c:v>2264.3570610000002</c:v>
                </c:pt>
                <c:pt idx="9471">
                  <c:v>2264.5971330000002</c:v>
                </c:pt>
                <c:pt idx="9472">
                  <c:v>2264.8372009999998</c:v>
                </c:pt>
                <c:pt idx="9473">
                  <c:v>2265.0772430000002</c:v>
                </c:pt>
                <c:pt idx="9474">
                  <c:v>2265.3167319999998</c:v>
                </c:pt>
                <c:pt idx="9475">
                  <c:v>2265.5532579999999</c:v>
                </c:pt>
                <c:pt idx="9476">
                  <c:v>2265.7908170000001</c:v>
                </c:pt>
                <c:pt idx="9477">
                  <c:v>2266.0171810000002</c:v>
                </c:pt>
                <c:pt idx="9478">
                  <c:v>2266.255991</c:v>
                </c:pt>
                <c:pt idx="9479">
                  <c:v>2266.4937620000001</c:v>
                </c:pt>
                <c:pt idx="9480">
                  <c:v>2266.7327719999998</c:v>
                </c:pt>
                <c:pt idx="9481">
                  <c:v>2266.9724470000001</c:v>
                </c:pt>
                <c:pt idx="9482">
                  <c:v>2267.2135520000002</c:v>
                </c:pt>
                <c:pt idx="9483">
                  <c:v>2267.4533059999999</c:v>
                </c:pt>
                <c:pt idx="9484">
                  <c:v>2267.6932590000001</c:v>
                </c:pt>
                <c:pt idx="9485">
                  <c:v>2267.9330920000002</c:v>
                </c:pt>
                <c:pt idx="9486">
                  <c:v>2268.1730320000001</c:v>
                </c:pt>
                <c:pt idx="9487">
                  <c:v>2268.4136939999999</c:v>
                </c:pt>
                <c:pt idx="9488">
                  <c:v>2268.6534230000002</c:v>
                </c:pt>
                <c:pt idx="9489">
                  <c:v>2268.893955</c:v>
                </c:pt>
                <c:pt idx="9490">
                  <c:v>2269.122601</c:v>
                </c:pt>
                <c:pt idx="9491">
                  <c:v>2269.3623069999999</c:v>
                </c:pt>
                <c:pt idx="9492">
                  <c:v>2269.6021770000002</c:v>
                </c:pt>
                <c:pt idx="9493">
                  <c:v>2269.8420169999999</c:v>
                </c:pt>
                <c:pt idx="9494">
                  <c:v>2270.0848179999998</c:v>
                </c:pt>
                <c:pt idx="9495">
                  <c:v>2270.3255300000001</c:v>
                </c:pt>
                <c:pt idx="9496">
                  <c:v>2270.5651189999999</c:v>
                </c:pt>
                <c:pt idx="9497">
                  <c:v>2270.8063099999999</c:v>
                </c:pt>
                <c:pt idx="9498">
                  <c:v>2271.03577</c:v>
                </c:pt>
                <c:pt idx="9499">
                  <c:v>2271.2857519999998</c:v>
                </c:pt>
                <c:pt idx="9500">
                  <c:v>2271.524531</c:v>
                </c:pt>
                <c:pt idx="9501">
                  <c:v>2271.7640889999998</c:v>
                </c:pt>
                <c:pt idx="9502">
                  <c:v>2272.0020610000001</c:v>
                </c:pt>
                <c:pt idx="9503">
                  <c:v>2272.241223</c:v>
                </c:pt>
                <c:pt idx="9504">
                  <c:v>2272.479977</c:v>
                </c:pt>
                <c:pt idx="9505">
                  <c:v>2272.7183359999999</c:v>
                </c:pt>
                <c:pt idx="9506">
                  <c:v>2272.9562369999999</c:v>
                </c:pt>
                <c:pt idx="9507">
                  <c:v>2273.1942730000001</c:v>
                </c:pt>
                <c:pt idx="9508">
                  <c:v>2273.4322739999998</c:v>
                </c:pt>
                <c:pt idx="9509">
                  <c:v>2273.6709420000002</c:v>
                </c:pt>
                <c:pt idx="9510">
                  <c:v>2273.9089239999998</c:v>
                </c:pt>
                <c:pt idx="9511">
                  <c:v>2274.1478299999999</c:v>
                </c:pt>
                <c:pt idx="9512">
                  <c:v>2274.3866899999998</c:v>
                </c:pt>
                <c:pt idx="9513">
                  <c:v>2274.6241909999999</c:v>
                </c:pt>
                <c:pt idx="9514">
                  <c:v>2274.8647150000002</c:v>
                </c:pt>
                <c:pt idx="9515">
                  <c:v>2275.1036640000002</c:v>
                </c:pt>
                <c:pt idx="9516">
                  <c:v>2275.342635</c:v>
                </c:pt>
                <c:pt idx="9517">
                  <c:v>2275.5815940000002</c:v>
                </c:pt>
                <c:pt idx="9518">
                  <c:v>2275.8205950000001</c:v>
                </c:pt>
                <c:pt idx="9519">
                  <c:v>2276.047924</c:v>
                </c:pt>
                <c:pt idx="9520">
                  <c:v>2276.2868950000002</c:v>
                </c:pt>
                <c:pt idx="9521">
                  <c:v>2276.5259420000002</c:v>
                </c:pt>
                <c:pt idx="9522">
                  <c:v>2276.7638790000001</c:v>
                </c:pt>
                <c:pt idx="9523">
                  <c:v>2277.0046600000001</c:v>
                </c:pt>
                <c:pt idx="9524">
                  <c:v>2277.2441060000001</c:v>
                </c:pt>
                <c:pt idx="9525">
                  <c:v>2277.4847260000001</c:v>
                </c:pt>
                <c:pt idx="9526">
                  <c:v>2277.7243539999999</c:v>
                </c:pt>
                <c:pt idx="9527">
                  <c:v>2277.966664</c:v>
                </c:pt>
                <c:pt idx="9528">
                  <c:v>2278.2061749999998</c:v>
                </c:pt>
                <c:pt idx="9529">
                  <c:v>2278.4454260000002</c:v>
                </c:pt>
                <c:pt idx="9530">
                  <c:v>2278.685919</c:v>
                </c:pt>
                <c:pt idx="9531">
                  <c:v>2278.9253549999999</c:v>
                </c:pt>
                <c:pt idx="9532">
                  <c:v>2279.1658889999999</c:v>
                </c:pt>
                <c:pt idx="9533">
                  <c:v>2279.3941199999999</c:v>
                </c:pt>
                <c:pt idx="9534">
                  <c:v>2279.6368149999998</c:v>
                </c:pt>
                <c:pt idx="9535">
                  <c:v>2279.8775420000002</c:v>
                </c:pt>
                <c:pt idx="9536">
                  <c:v>2280.1172860000001</c:v>
                </c:pt>
                <c:pt idx="9537">
                  <c:v>2280.3595719999998</c:v>
                </c:pt>
                <c:pt idx="9538">
                  <c:v>2280.5990400000001</c:v>
                </c:pt>
                <c:pt idx="9539">
                  <c:v>2280.8383370000001</c:v>
                </c:pt>
                <c:pt idx="9540">
                  <c:v>2281.0695890000002</c:v>
                </c:pt>
                <c:pt idx="9541">
                  <c:v>2281.3091869999998</c:v>
                </c:pt>
                <c:pt idx="9542">
                  <c:v>2281.551719</c:v>
                </c:pt>
                <c:pt idx="9543">
                  <c:v>2281.791189</c:v>
                </c:pt>
                <c:pt idx="9544">
                  <c:v>2282.0337549999999</c:v>
                </c:pt>
                <c:pt idx="9545">
                  <c:v>2282.27396</c:v>
                </c:pt>
                <c:pt idx="9546">
                  <c:v>2282.5124259999998</c:v>
                </c:pt>
                <c:pt idx="9547">
                  <c:v>2282.7528430000002</c:v>
                </c:pt>
                <c:pt idx="9548">
                  <c:v>2282.9935620000001</c:v>
                </c:pt>
                <c:pt idx="9549">
                  <c:v>2283.231221</c:v>
                </c:pt>
                <c:pt idx="9550">
                  <c:v>2283.4697839999999</c:v>
                </c:pt>
                <c:pt idx="9551">
                  <c:v>2283.7073140000002</c:v>
                </c:pt>
                <c:pt idx="9552">
                  <c:v>2283.9451549999999</c:v>
                </c:pt>
                <c:pt idx="9553">
                  <c:v>2284.185841</c:v>
                </c:pt>
                <c:pt idx="9554">
                  <c:v>2284.4253079999999</c:v>
                </c:pt>
                <c:pt idx="9555">
                  <c:v>2284.6638379999999</c:v>
                </c:pt>
                <c:pt idx="9556">
                  <c:v>2284.9027890000002</c:v>
                </c:pt>
                <c:pt idx="9557">
                  <c:v>2285.1416319999998</c:v>
                </c:pt>
                <c:pt idx="9558">
                  <c:v>2285.3805619999998</c:v>
                </c:pt>
                <c:pt idx="9559">
                  <c:v>2285.6183420000002</c:v>
                </c:pt>
                <c:pt idx="9560">
                  <c:v>2285.8563709999999</c:v>
                </c:pt>
                <c:pt idx="9561">
                  <c:v>2286.0956169999999</c:v>
                </c:pt>
                <c:pt idx="9562">
                  <c:v>2286.3348959999998</c:v>
                </c:pt>
                <c:pt idx="9563">
                  <c:v>2286.5739269999999</c:v>
                </c:pt>
                <c:pt idx="9564">
                  <c:v>2286.8232410000001</c:v>
                </c:pt>
                <c:pt idx="9565">
                  <c:v>2287.0525769999999</c:v>
                </c:pt>
                <c:pt idx="9566">
                  <c:v>2287.3025619999999</c:v>
                </c:pt>
                <c:pt idx="9567">
                  <c:v>2287.5401270000002</c:v>
                </c:pt>
                <c:pt idx="9568">
                  <c:v>2287.7787790000002</c:v>
                </c:pt>
                <c:pt idx="9569">
                  <c:v>2288.017621</c:v>
                </c:pt>
                <c:pt idx="9570">
                  <c:v>2288.2552529999998</c:v>
                </c:pt>
                <c:pt idx="9571">
                  <c:v>2288.4939760000002</c:v>
                </c:pt>
                <c:pt idx="9572">
                  <c:v>2288.7319680000001</c:v>
                </c:pt>
                <c:pt idx="9573">
                  <c:v>2288.9690519999999</c:v>
                </c:pt>
                <c:pt idx="9574">
                  <c:v>2289.2071780000001</c:v>
                </c:pt>
                <c:pt idx="9575">
                  <c:v>2289.4478749999998</c:v>
                </c:pt>
                <c:pt idx="9576">
                  <c:v>2289.6860729999999</c:v>
                </c:pt>
                <c:pt idx="9577">
                  <c:v>2289.926872</c:v>
                </c:pt>
                <c:pt idx="9578">
                  <c:v>2290.1659070000001</c:v>
                </c:pt>
                <c:pt idx="9579">
                  <c:v>2290.4048560000001</c:v>
                </c:pt>
                <c:pt idx="9580">
                  <c:v>2290.6439690000002</c:v>
                </c:pt>
                <c:pt idx="9581">
                  <c:v>2290.883773</c:v>
                </c:pt>
                <c:pt idx="9582">
                  <c:v>2291.1220859999999</c:v>
                </c:pt>
                <c:pt idx="9583">
                  <c:v>2291.3647219999998</c:v>
                </c:pt>
                <c:pt idx="9584">
                  <c:v>2291.6055510000001</c:v>
                </c:pt>
                <c:pt idx="9585">
                  <c:v>2291.845069</c:v>
                </c:pt>
                <c:pt idx="9586">
                  <c:v>2292.0859169999999</c:v>
                </c:pt>
                <c:pt idx="9587">
                  <c:v>2292.3265999999999</c:v>
                </c:pt>
                <c:pt idx="9588">
                  <c:v>2292.5663690000001</c:v>
                </c:pt>
                <c:pt idx="9589">
                  <c:v>2292.7958010000002</c:v>
                </c:pt>
                <c:pt idx="9590">
                  <c:v>2293.0342150000001</c:v>
                </c:pt>
                <c:pt idx="9591">
                  <c:v>2293.2602780000002</c:v>
                </c:pt>
                <c:pt idx="9592">
                  <c:v>2293.5000530000002</c:v>
                </c:pt>
                <c:pt idx="9593">
                  <c:v>2293.7408460000001</c:v>
                </c:pt>
                <c:pt idx="9594">
                  <c:v>2293.9819990000001</c:v>
                </c:pt>
                <c:pt idx="9595">
                  <c:v>2294.2197860000001</c:v>
                </c:pt>
                <c:pt idx="9596">
                  <c:v>2294.4585670000001</c:v>
                </c:pt>
                <c:pt idx="9597">
                  <c:v>2294.6981679999999</c:v>
                </c:pt>
                <c:pt idx="9598">
                  <c:v>2294.9381429999999</c:v>
                </c:pt>
                <c:pt idx="9599">
                  <c:v>2295.1769519999998</c:v>
                </c:pt>
                <c:pt idx="9600">
                  <c:v>2295.414945</c:v>
                </c:pt>
                <c:pt idx="9601">
                  <c:v>2295.6527799999999</c:v>
                </c:pt>
                <c:pt idx="9602">
                  <c:v>2295.8917550000001</c:v>
                </c:pt>
                <c:pt idx="9603">
                  <c:v>2296.1295490000002</c:v>
                </c:pt>
                <c:pt idx="9604">
                  <c:v>2296.3785659999999</c:v>
                </c:pt>
                <c:pt idx="9605">
                  <c:v>2296.616274</c:v>
                </c:pt>
                <c:pt idx="9606">
                  <c:v>2296.8542750000001</c:v>
                </c:pt>
                <c:pt idx="9607">
                  <c:v>2297.0941849999999</c:v>
                </c:pt>
                <c:pt idx="9608">
                  <c:v>2297.323817</c:v>
                </c:pt>
                <c:pt idx="9609">
                  <c:v>2297.5733140000002</c:v>
                </c:pt>
                <c:pt idx="9610">
                  <c:v>2297.812113</c:v>
                </c:pt>
                <c:pt idx="9611">
                  <c:v>2298.0517799999998</c:v>
                </c:pt>
                <c:pt idx="9612">
                  <c:v>2298.2801100000001</c:v>
                </c:pt>
                <c:pt idx="9613">
                  <c:v>2298.5293710000001</c:v>
                </c:pt>
                <c:pt idx="9614">
                  <c:v>2298.7589419999999</c:v>
                </c:pt>
                <c:pt idx="9615">
                  <c:v>2298.9961069999999</c:v>
                </c:pt>
                <c:pt idx="9616">
                  <c:v>2299.2467409999999</c:v>
                </c:pt>
                <c:pt idx="9617">
                  <c:v>2299.475187</c:v>
                </c:pt>
                <c:pt idx="9618">
                  <c:v>2299.713272</c:v>
                </c:pt>
                <c:pt idx="9619">
                  <c:v>2299.9636949999999</c:v>
                </c:pt>
                <c:pt idx="9620">
                  <c:v>2300.1924439999998</c:v>
                </c:pt>
                <c:pt idx="9621">
                  <c:v>2300.4316950000002</c:v>
                </c:pt>
                <c:pt idx="9622">
                  <c:v>2300.6811210000001</c:v>
                </c:pt>
                <c:pt idx="9623">
                  <c:v>2300.9107090000002</c:v>
                </c:pt>
                <c:pt idx="9624">
                  <c:v>2301.1491540000002</c:v>
                </c:pt>
                <c:pt idx="9625">
                  <c:v>2301.3918060000001</c:v>
                </c:pt>
                <c:pt idx="9626">
                  <c:v>2301.6309120000001</c:v>
                </c:pt>
                <c:pt idx="9627">
                  <c:v>2301.8717430000002</c:v>
                </c:pt>
                <c:pt idx="9628">
                  <c:v>2302.1101020000001</c:v>
                </c:pt>
                <c:pt idx="9629">
                  <c:v>2302.3509039999999</c:v>
                </c:pt>
                <c:pt idx="9630">
                  <c:v>2302.5899490000002</c:v>
                </c:pt>
                <c:pt idx="9631">
                  <c:v>2302.8284250000002</c:v>
                </c:pt>
                <c:pt idx="9632">
                  <c:v>2303.0682529999999</c:v>
                </c:pt>
                <c:pt idx="9633">
                  <c:v>2303.3107249999998</c:v>
                </c:pt>
                <c:pt idx="9634">
                  <c:v>2303.549685</c:v>
                </c:pt>
                <c:pt idx="9635">
                  <c:v>2303.7874510000001</c:v>
                </c:pt>
                <c:pt idx="9636">
                  <c:v>2304.0273010000001</c:v>
                </c:pt>
                <c:pt idx="9637">
                  <c:v>2304.2678519999999</c:v>
                </c:pt>
                <c:pt idx="9638">
                  <c:v>2304.506938</c:v>
                </c:pt>
                <c:pt idx="9639">
                  <c:v>2304.7477020000001</c:v>
                </c:pt>
                <c:pt idx="9640">
                  <c:v>2304.98857</c:v>
                </c:pt>
                <c:pt idx="9641">
                  <c:v>2305.2282639999999</c:v>
                </c:pt>
                <c:pt idx="9642">
                  <c:v>2305.4579789999998</c:v>
                </c:pt>
                <c:pt idx="9643">
                  <c:v>2305.6950069999998</c:v>
                </c:pt>
                <c:pt idx="9644">
                  <c:v>2305.935125</c:v>
                </c:pt>
                <c:pt idx="9645">
                  <c:v>2306.1733909999998</c:v>
                </c:pt>
                <c:pt idx="9646">
                  <c:v>2306.412773</c:v>
                </c:pt>
                <c:pt idx="9647">
                  <c:v>2306.6620370000001</c:v>
                </c:pt>
                <c:pt idx="9648">
                  <c:v>2306.900024</c:v>
                </c:pt>
                <c:pt idx="9649">
                  <c:v>2307.1295359999999</c:v>
                </c:pt>
                <c:pt idx="9650">
                  <c:v>2307.3705749999999</c:v>
                </c:pt>
                <c:pt idx="9651">
                  <c:v>2307.6103880000001</c:v>
                </c:pt>
                <c:pt idx="9652">
                  <c:v>2307.8502760000001</c:v>
                </c:pt>
                <c:pt idx="9653">
                  <c:v>2308.09202</c:v>
                </c:pt>
                <c:pt idx="9654">
                  <c:v>2308.3329669999998</c:v>
                </c:pt>
                <c:pt idx="9655">
                  <c:v>2308.5726810000001</c:v>
                </c:pt>
                <c:pt idx="9656">
                  <c:v>2308.8117520000001</c:v>
                </c:pt>
                <c:pt idx="9657">
                  <c:v>2309.0500229999998</c:v>
                </c:pt>
                <c:pt idx="9658">
                  <c:v>2309.2908470000002</c:v>
                </c:pt>
                <c:pt idx="9659">
                  <c:v>2309.5298039999998</c:v>
                </c:pt>
                <c:pt idx="9660">
                  <c:v>2309.7680260000002</c:v>
                </c:pt>
                <c:pt idx="9661">
                  <c:v>2310.0089910000002</c:v>
                </c:pt>
                <c:pt idx="9662">
                  <c:v>2310.2488010000002</c:v>
                </c:pt>
                <c:pt idx="9663">
                  <c:v>2310.4871069999999</c:v>
                </c:pt>
                <c:pt idx="9664">
                  <c:v>2310.7271040000001</c:v>
                </c:pt>
                <c:pt idx="9665">
                  <c:v>2310.9568140000001</c:v>
                </c:pt>
                <c:pt idx="9666">
                  <c:v>2311.2076000000002</c:v>
                </c:pt>
                <c:pt idx="9667">
                  <c:v>2311.4465439999999</c:v>
                </c:pt>
                <c:pt idx="9668">
                  <c:v>2311.6751020000002</c:v>
                </c:pt>
                <c:pt idx="9669">
                  <c:v>2311.9152239999999</c:v>
                </c:pt>
                <c:pt idx="9670">
                  <c:v>2312.1565289999999</c:v>
                </c:pt>
                <c:pt idx="9671">
                  <c:v>2312.398267</c:v>
                </c:pt>
                <c:pt idx="9672">
                  <c:v>2312.6382530000001</c:v>
                </c:pt>
                <c:pt idx="9673">
                  <c:v>2312.8786989999999</c:v>
                </c:pt>
                <c:pt idx="9674">
                  <c:v>2313.1184290000001</c:v>
                </c:pt>
                <c:pt idx="9675">
                  <c:v>2313.3502410000001</c:v>
                </c:pt>
                <c:pt idx="9676">
                  <c:v>2313.5928909999998</c:v>
                </c:pt>
                <c:pt idx="9677">
                  <c:v>2313.833744</c:v>
                </c:pt>
                <c:pt idx="9678">
                  <c:v>2314.0748990000002</c:v>
                </c:pt>
                <c:pt idx="9679">
                  <c:v>2314.3175630000001</c:v>
                </c:pt>
                <c:pt idx="9680">
                  <c:v>2314.5554440000001</c:v>
                </c:pt>
                <c:pt idx="9681">
                  <c:v>2314.7931589999998</c:v>
                </c:pt>
                <c:pt idx="9682">
                  <c:v>2315.0311409999999</c:v>
                </c:pt>
                <c:pt idx="9683">
                  <c:v>2315.2716620000001</c:v>
                </c:pt>
                <c:pt idx="9684">
                  <c:v>2315.5106000000001</c:v>
                </c:pt>
                <c:pt idx="9685">
                  <c:v>2315.7501569999999</c:v>
                </c:pt>
                <c:pt idx="9686">
                  <c:v>2315.9909160000002</c:v>
                </c:pt>
                <c:pt idx="9687">
                  <c:v>2316.2316930000002</c:v>
                </c:pt>
                <c:pt idx="9688">
                  <c:v>2316.4602450000002</c:v>
                </c:pt>
                <c:pt idx="9689">
                  <c:v>2316.700104</c:v>
                </c:pt>
                <c:pt idx="9690">
                  <c:v>2316.9409970000002</c:v>
                </c:pt>
                <c:pt idx="9691">
                  <c:v>2317.180789</c:v>
                </c:pt>
                <c:pt idx="9692">
                  <c:v>2317.4216929999998</c:v>
                </c:pt>
                <c:pt idx="9693">
                  <c:v>2317.6613699999998</c:v>
                </c:pt>
                <c:pt idx="9694">
                  <c:v>2317.8993369999998</c:v>
                </c:pt>
                <c:pt idx="9695">
                  <c:v>2318.1417700000002</c:v>
                </c:pt>
                <c:pt idx="9696">
                  <c:v>2318.3793700000001</c:v>
                </c:pt>
                <c:pt idx="9697">
                  <c:v>2318.6219019999999</c:v>
                </c:pt>
                <c:pt idx="9698">
                  <c:v>2318.8607820000002</c:v>
                </c:pt>
                <c:pt idx="9699">
                  <c:v>2319.099565</c:v>
                </c:pt>
                <c:pt idx="9700">
                  <c:v>2319.3371780000002</c:v>
                </c:pt>
                <c:pt idx="9701">
                  <c:v>2319.5777969999999</c:v>
                </c:pt>
                <c:pt idx="9702">
                  <c:v>2319.8168989999999</c:v>
                </c:pt>
                <c:pt idx="9703">
                  <c:v>2320.0559579999999</c:v>
                </c:pt>
                <c:pt idx="9704">
                  <c:v>2320.294437</c:v>
                </c:pt>
                <c:pt idx="9705">
                  <c:v>2320.536826</c:v>
                </c:pt>
                <c:pt idx="9706">
                  <c:v>2320.7775360000001</c:v>
                </c:pt>
                <c:pt idx="9707">
                  <c:v>2321.015175</c:v>
                </c:pt>
                <c:pt idx="9708">
                  <c:v>2321.254304</c:v>
                </c:pt>
                <c:pt idx="9709">
                  <c:v>2321.4947670000001</c:v>
                </c:pt>
                <c:pt idx="9710">
                  <c:v>2321.7336559999999</c:v>
                </c:pt>
                <c:pt idx="9711">
                  <c:v>2321.9725560000002</c:v>
                </c:pt>
                <c:pt idx="9712">
                  <c:v>2322.2123660000002</c:v>
                </c:pt>
                <c:pt idx="9713">
                  <c:v>2322.452025</c:v>
                </c:pt>
                <c:pt idx="9714">
                  <c:v>2322.692681</c:v>
                </c:pt>
                <c:pt idx="9715">
                  <c:v>2322.9211690000002</c:v>
                </c:pt>
                <c:pt idx="9716">
                  <c:v>2323.161126</c:v>
                </c:pt>
                <c:pt idx="9717">
                  <c:v>2323.4076519999999</c:v>
                </c:pt>
                <c:pt idx="9718">
                  <c:v>2323.6472800000001</c:v>
                </c:pt>
                <c:pt idx="9719">
                  <c:v>2323.887851</c:v>
                </c:pt>
                <c:pt idx="9720">
                  <c:v>2324.1164239999998</c:v>
                </c:pt>
                <c:pt idx="9721">
                  <c:v>2324.3563920000001</c:v>
                </c:pt>
                <c:pt idx="9722">
                  <c:v>2324.5964100000001</c:v>
                </c:pt>
                <c:pt idx="9723">
                  <c:v>2324.8362099999999</c:v>
                </c:pt>
                <c:pt idx="9724">
                  <c:v>2325.0780380000001</c:v>
                </c:pt>
                <c:pt idx="9725">
                  <c:v>2325.3186219999998</c:v>
                </c:pt>
                <c:pt idx="9726">
                  <c:v>2325.557683</c:v>
                </c:pt>
                <c:pt idx="9727">
                  <c:v>2325.7986059999998</c:v>
                </c:pt>
                <c:pt idx="9728">
                  <c:v>2326.037785</c:v>
                </c:pt>
                <c:pt idx="9729">
                  <c:v>2326.2766809999998</c:v>
                </c:pt>
                <c:pt idx="9730">
                  <c:v>2326.5159950000002</c:v>
                </c:pt>
                <c:pt idx="9731">
                  <c:v>2326.753952</c:v>
                </c:pt>
                <c:pt idx="9732">
                  <c:v>2326.991211</c:v>
                </c:pt>
                <c:pt idx="9733">
                  <c:v>2327.2292560000001</c:v>
                </c:pt>
                <c:pt idx="9734">
                  <c:v>2327.4691560000001</c:v>
                </c:pt>
                <c:pt idx="9735">
                  <c:v>2327.7071810000002</c:v>
                </c:pt>
                <c:pt idx="9736">
                  <c:v>2327.9499070000002</c:v>
                </c:pt>
                <c:pt idx="9737">
                  <c:v>2328.1905470000002</c:v>
                </c:pt>
                <c:pt idx="9738">
                  <c:v>2328.4217410000001</c:v>
                </c:pt>
                <c:pt idx="9739">
                  <c:v>2328.6719509999998</c:v>
                </c:pt>
                <c:pt idx="9740">
                  <c:v>2328.9005550000002</c:v>
                </c:pt>
                <c:pt idx="9741">
                  <c:v>2329.1422619999998</c:v>
                </c:pt>
                <c:pt idx="9742">
                  <c:v>2329.3820940000001</c:v>
                </c:pt>
                <c:pt idx="9743">
                  <c:v>2329.6225979999999</c:v>
                </c:pt>
                <c:pt idx="9744">
                  <c:v>2329.8616630000001</c:v>
                </c:pt>
                <c:pt idx="9745">
                  <c:v>2330.102766</c:v>
                </c:pt>
                <c:pt idx="9746">
                  <c:v>2330.3419709999998</c:v>
                </c:pt>
                <c:pt idx="9747">
                  <c:v>2330.5799069999998</c:v>
                </c:pt>
                <c:pt idx="9748">
                  <c:v>2330.8187849999999</c:v>
                </c:pt>
                <c:pt idx="9749">
                  <c:v>2331.057773</c:v>
                </c:pt>
                <c:pt idx="9750">
                  <c:v>2331.296648</c:v>
                </c:pt>
                <c:pt idx="9751">
                  <c:v>2331.5356390000002</c:v>
                </c:pt>
                <c:pt idx="9752">
                  <c:v>2331.7748259999998</c:v>
                </c:pt>
                <c:pt idx="9753">
                  <c:v>2332.0132619999999</c:v>
                </c:pt>
                <c:pt idx="9754">
                  <c:v>2332.2531130000002</c:v>
                </c:pt>
                <c:pt idx="9755">
                  <c:v>2332.493825</c:v>
                </c:pt>
                <c:pt idx="9756">
                  <c:v>2332.732947</c:v>
                </c:pt>
                <c:pt idx="9757">
                  <c:v>2332.9728500000001</c:v>
                </c:pt>
                <c:pt idx="9758">
                  <c:v>2333.2111060000002</c:v>
                </c:pt>
                <c:pt idx="9759">
                  <c:v>2333.4537890000001</c:v>
                </c:pt>
                <c:pt idx="9760">
                  <c:v>2333.6929599999999</c:v>
                </c:pt>
                <c:pt idx="9761">
                  <c:v>2333.932855</c:v>
                </c:pt>
                <c:pt idx="9762">
                  <c:v>2334.1711249999998</c:v>
                </c:pt>
                <c:pt idx="9763">
                  <c:v>2334.411881</c:v>
                </c:pt>
                <c:pt idx="9764">
                  <c:v>2334.6509609999998</c:v>
                </c:pt>
                <c:pt idx="9765">
                  <c:v>2334.8907359999998</c:v>
                </c:pt>
                <c:pt idx="9766">
                  <c:v>2335.12988</c:v>
                </c:pt>
                <c:pt idx="9767">
                  <c:v>2335.368849</c:v>
                </c:pt>
                <c:pt idx="9768">
                  <c:v>2335.6079610000002</c:v>
                </c:pt>
                <c:pt idx="9769">
                  <c:v>2335.84762</c:v>
                </c:pt>
                <c:pt idx="9770">
                  <c:v>2336.0868719999999</c:v>
                </c:pt>
                <c:pt idx="9771">
                  <c:v>2336.3259370000001</c:v>
                </c:pt>
                <c:pt idx="9772">
                  <c:v>2336.5640539999999</c:v>
                </c:pt>
                <c:pt idx="9773">
                  <c:v>2336.8047299999998</c:v>
                </c:pt>
                <c:pt idx="9774">
                  <c:v>2337.0438709999999</c:v>
                </c:pt>
                <c:pt idx="9775">
                  <c:v>2337.2826479999999</c:v>
                </c:pt>
                <c:pt idx="9776">
                  <c:v>2337.522399</c:v>
                </c:pt>
                <c:pt idx="9777">
                  <c:v>2337.7649620000002</c:v>
                </c:pt>
                <c:pt idx="9778">
                  <c:v>2338.004813</c:v>
                </c:pt>
                <c:pt idx="9779">
                  <c:v>2338.2422740000002</c:v>
                </c:pt>
                <c:pt idx="9780">
                  <c:v>2338.4829800000002</c:v>
                </c:pt>
                <c:pt idx="9781">
                  <c:v>2338.721395</c:v>
                </c:pt>
                <c:pt idx="9782">
                  <c:v>2338.9639219999999</c:v>
                </c:pt>
                <c:pt idx="9783">
                  <c:v>2339.19229</c:v>
                </c:pt>
                <c:pt idx="9784">
                  <c:v>2339.4349809999999</c:v>
                </c:pt>
                <c:pt idx="9785">
                  <c:v>2339.6765449999998</c:v>
                </c:pt>
                <c:pt idx="9786">
                  <c:v>2339.9163870000002</c:v>
                </c:pt>
                <c:pt idx="9787">
                  <c:v>2340.1497589999999</c:v>
                </c:pt>
                <c:pt idx="9788">
                  <c:v>2340.390766</c:v>
                </c:pt>
                <c:pt idx="9789">
                  <c:v>2340.6315800000002</c:v>
                </c:pt>
                <c:pt idx="9790">
                  <c:v>2340.871173</c:v>
                </c:pt>
                <c:pt idx="9791">
                  <c:v>2341.113589</c:v>
                </c:pt>
                <c:pt idx="9792">
                  <c:v>2341.3533219999999</c:v>
                </c:pt>
                <c:pt idx="9793">
                  <c:v>2341.5956719999999</c:v>
                </c:pt>
                <c:pt idx="9794">
                  <c:v>2341.8240129999999</c:v>
                </c:pt>
                <c:pt idx="9795">
                  <c:v>2342.0647859999999</c:v>
                </c:pt>
                <c:pt idx="9796">
                  <c:v>2342.3044089999999</c:v>
                </c:pt>
                <c:pt idx="9797">
                  <c:v>2342.5469400000002</c:v>
                </c:pt>
                <c:pt idx="9798">
                  <c:v>2342.7866490000001</c:v>
                </c:pt>
                <c:pt idx="9799">
                  <c:v>2343.0263540000001</c:v>
                </c:pt>
                <c:pt idx="9800">
                  <c:v>2343.2686800000001</c:v>
                </c:pt>
                <c:pt idx="9801">
                  <c:v>2343.5063070000001</c:v>
                </c:pt>
                <c:pt idx="9802">
                  <c:v>2343.7469120000001</c:v>
                </c:pt>
                <c:pt idx="9803">
                  <c:v>2343.9864029999999</c:v>
                </c:pt>
                <c:pt idx="9804">
                  <c:v>2344.2177219999999</c:v>
                </c:pt>
                <c:pt idx="9805">
                  <c:v>2344.4573820000001</c:v>
                </c:pt>
                <c:pt idx="9806">
                  <c:v>2344.6998610000001</c:v>
                </c:pt>
                <c:pt idx="9807">
                  <c:v>2344.9405959999999</c:v>
                </c:pt>
                <c:pt idx="9808">
                  <c:v>2345.180402</c:v>
                </c:pt>
                <c:pt idx="9809">
                  <c:v>2345.4227700000001</c:v>
                </c:pt>
                <c:pt idx="9810">
                  <c:v>2345.661537</c:v>
                </c:pt>
                <c:pt idx="9811">
                  <c:v>2345.903816</c:v>
                </c:pt>
                <c:pt idx="9812">
                  <c:v>2346.1425949999998</c:v>
                </c:pt>
                <c:pt idx="9813">
                  <c:v>2346.3801899999999</c:v>
                </c:pt>
                <c:pt idx="9814">
                  <c:v>2346.6205890000001</c:v>
                </c:pt>
                <c:pt idx="9815">
                  <c:v>2346.852331</c:v>
                </c:pt>
                <c:pt idx="9816">
                  <c:v>2347.0968320000002</c:v>
                </c:pt>
                <c:pt idx="9817">
                  <c:v>2347.3343490000002</c:v>
                </c:pt>
                <c:pt idx="9818">
                  <c:v>2347.5766610000001</c:v>
                </c:pt>
                <c:pt idx="9819">
                  <c:v>2347.8143319999999</c:v>
                </c:pt>
                <c:pt idx="9820">
                  <c:v>2348.0523859999998</c:v>
                </c:pt>
                <c:pt idx="9821">
                  <c:v>2348.2900629999999</c:v>
                </c:pt>
                <c:pt idx="9822">
                  <c:v>2348.5289619999999</c:v>
                </c:pt>
                <c:pt idx="9823">
                  <c:v>2348.766689</c:v>
                </c:pt>
                <c:pt idx="9824">
                  <c:v>2349.0057449999999</c:v>
                </c:pt>
                <c:pt idx="9825">
                  <c:v>2349.243215</c:v>
                </c:pt>
                <c:pt idx="9826">
                  <c:v>2349.4811709999999</c:v>
                </c:pt>
                <c:pt idx="9827">
                  <c:v>2349.7219070000001</c:v>
                </c:pt>
                <c:pt idx="9828">
                  <c:v>2349.962004</c:v>
                </c:pt>
                <c:pt idx="9829">
                  <c:v>2350.2028209999999</c:v>
                </c:pt>
                <c:pt idx="9830">
                  <c:v>2350.4437280000002</c:v>
                </c:pt>
                <c:pt idx="9831">
                  <c:v>2350.6832770000001</c:v>
                </c:pt>
                <c:pt idx="9832">
                  <c:v>2350.9231880000002</c:v>
                </c:pt>
                <c:pt idx="9833">
                  <c:v>2351.1637909999999</c:v>
                </c:pt>
                <c:pt idx="9834">
                  <c:v>2351.4027040000001</c:v>
                </c:pt>
                <c:pt idx="9835">
                  <c:v>2351.6417719999999</c:v>
                </c:pt>
                <c:pt idx="9836">
                  <c:v>2351.880928</c:v>
                </c:pt>
                <c:pt idx="9837">
                  <c:v>2352.1191130000002</c:v>
                </c:pt>
                <c:pt idx="9838">
                  <c:v>2352.3572519999998</c:v>
                </c:pt>
                <c:pt idx="9839">
                  <c:v>2352.5953209999998</c:v>
                </c:pt>
                <c:pt idx="9840">
                  <c:v>2352.8345610000001</c:v>
                </c:pt>
                <c:pt idx="9841">
                  <c:v>2353.075558</c:v>
                </c:pt>
                <c:pt idx="9842">
                  <c:v>2353.3166809999998</c:v>
                </c:pt>
                <c:pt idx="9843">
                  <c:v>2353.5576070000002</c:v>
                </c:pt>
                <c:pt idx="9844">
                  <c:v>2353.7967560000002</c:v>
                </c:pt>
                <c:pt idx="9845">
                  <c:v>2354.0377020000001</c:v>
                </c:pt>
                <c:pt idx="9846">
                  <c:v>2354.2766510000001</c:v>
                </c:pt>
                <c:pt idx="9847">
                  <c:v>2354.515707</c:v>
                </c:pt>
                <c:pt idx="9848">
                  <c:v>2354.7548419999998</c:v>
                </c:pt>
                <c:pt idx="9849">
                  <c:v>2354.9939530000001</c:v>
                </c:pt>
                <c:pt idx="9850">
                  <c:v>2355.2339769999999</c:v>
                </c:pt>
                <c:pt idx="9851">
                  <c:v>2355.4719449999998</c:v>
                </c:pt>
                <c:pt idx="9852">
                  <c:v>2355.7090750000002</c:v>
                </c:pt>
                <c:pt idx="9853">
                  <c:v>2355.947244</c:v>
                </c:pt>
                <c:pt idx="9854">
                  <c:v>2356.1874400000002</c:v>
                </c:pt>
                <c:pt idx="9855">
                  <c:v>2356.4273119999998</c:v>
                </c:pt>
                <c:pt idx="9856">
                  <c:v>2356.6670220000001</c:v>
                </c:pt>
                <c:pt idx="9857">
                  <c:v>2356.9079350000002</c:v>
                </c:pt>
                <c:pt idx="9858">
                  <c:v>2357.1461709999999</c:v>
                </c:pt>
                <c:pt idx="9859">
                  <c:v>2357.3763260000001</c:v>
                </c:pt>
                <c:pt idx="9860">
                  <c:v>2357.6175360000002</c:v>
                </c:pt>
                <c:pt idx="9861">
                  <c:v>2357.8573350000001</c:v>
                </c:pt>
                <c:pt idx="9862">
                  <c:v>2358.0992339999998</c:v>
                </c:pt>
                <c:pt idx="9863">
                  <c:v>2358.3373200000001</c:v>
                </c:pt>
                <c:pt idx="9864">
                  <c:v>2358.5765390000001</c:v>
                </c:pt>
                <c:pt idx="9865">
                  <c:v>2358.8144200000002</c:v>
                </c:pt>
                <c:pt idx="9866">
                  <c:v>2359.0538069999998</c:v>
                </c:pt>
                <c:pt idx="9867">
                  <c:v>2359.2947789999998</c:v>
                </c:pt>
                <c:pt idx="9868">
                  <c:v>2359.53584</c:v>
                </c:pt>
                <c:pt idx="9869">
                  <c:v>2359.7766459999998</c:v>
                </c:pt>
                <c:pt idx="9870">
                  <c:v>2360.0157690000001</c:v>
                </c:pt>
                <c:pt idx="9871">
                  <c:v>2360.2546590000002</c:v>
                </c:pt>
                <c:pt idx="9872">
                  <c:v>2360.4937709999999</c:v>
                </c:pt>
                <c:pt idx="9873">
                  <c:v>2360.7346870000001</c:v>
                </c:pt>
                <c:pt idx="9874">
                  <c:v>2360.9739570000002</c:v>
                </c:pt>
                <c:pt idx="9875">
                  <c:v>2361.213659</c:v>
                </c:pt>
                <c:pt idx="9876">
                  <c:v>2361.4534199999998</c:v>
                </c:pt>
                <c:pt idx="9877">
                  <c:v>2361.6930419999999</c:v>
                </c:pt>
                <c:pt idx="9878">
                  <c:v>2361.9336920000001</c:v>
                </c:pt>
                <c:pt idx="9879">
                  <c:v>2362.1726130000002</c:v>
                </c:pt>
                <c:pt idx="9880">
                  <c:v>2362.4116749999998</c:v>
                </c:pt>
                <c:pt idx="9881">
                  <c:v>2362.65067</c:v>
                </c:pt>
                <c:pt idx="9882">
                  <c:v>2362.8898800000002</c:v>
                </c:pt>
                <c:pt idx="9883">
                  <c:v>2363.1289780000002</c:v>
                </c:pt>
                <c:pt idx="9884">
                  <c:v>2363.3687420000001</c:v>
                </c:pt>
                <c:pt idx="9885">
                  <c:v>2363.6075430000001</c:v>
                </c:pt>
                <c:pt idx="9886">
                  <c:v>2363.8472190000002</c:v>
                </c:pt>
                <c:pt idx="9887">
                  <c:v>2364.0879279999999</c:v>
                </c:pt>
                <c:pt idx="9888">
                  <c:v>2364.3269270000001</c:v>
                </c:pt>
                <c:pt idx="9889">
                  <c:v>2364.5659179999998</c:v>
                </c:pt>
                <c:pt idx="9890">
                  <c:v>2364.8069220000002</c:v>
                </c:pt>
                <c:pt idx="9891">
                  <c:v>2365.045138</c:v>
                </c:pt>
                <c:pt idx="9892">
                  <c:v>2365.285727</c:v>
                </c:pt>
                <c:pt idx="9893">
                  <c:v>2365.5252639999999</c:v>
                </c:pt>
                <c:pt idx="9894">
                  <c:v>2365.7650560000002</c:v>
                </c:pt>
                <c:pt idx="9895">
                  <c:v>2366.0057879999999</c:v>
                </c:pt>
                <c:pt idx="9896">
                  <c:v>2366.2451259999998</c:v>
                </c:pt>
                <c:pt idx="9897">
                  <c:v>2366.4734490000001</c:v>
                </c:pt>
                <c:pt idx="9898">
                  <c:v>2366.7133429999999</c:v>
                </c:pt>
                <c:pt idx="9899">
                  <c:v>2366.9523709999999</c:v>
                </c:pt>
                <c:pt idx="9900">
                  <c:v>2367.1926370000001</c:v>
                </c:pt>
                <c:pt idx="9901">
                  <c:v>2367.430938</c:v>
                </c:pt>
                <c:pt idx="9902">
                  <c:v>2367.670595</c:v>
                </c:pt>
                <c:pt idx="9903">
                  <c:v>2367.9090780000001</c:v>
                </c:pt>
                <c:pt idx="9904">
                  <c:v>2368.1486249999998</c:v>
                </c:pt>
                <c:pt idx="9905">
                  <c:v>2368.3980790000001</c:v>
                </c:pt>
                <c:pt idx="9906">
                  <c:v>2368.6277100000002</c:v>
                </c:pt>
                <c:pt idx="9907">
                  <c:v>2368.866008</c:v>
                </c:pt>
                <c:pt idx="9908">
                  <c:v>2369.1166010000002</c:v>
                </c:pt>
                <c:pt idx="9909">
                  <c:v>2369.3537729999998</c:v>
                </c:pt>
                <c:pt idx="9910">
                  <c:v>2369.5929900000001</c:v>
                </c:pt>
                <c:pt idx="9911">
                  <c:v>2369.830226</c:v>
                </c:pt>
                <c:pt idx="9912">
                  <c:v>2370.0699760000002</c:v>
                </c:pt>
                <c:pt idx="9913">
                  <c:v>2370.3098</c:v>
                </c:pt>
                <c:pt idx="9914">
                  <c:v>2370.5488850000002</c:v>
                </c:pt>
                <c:pt idx="9915">
                  <c:v>2370.7875560000002</c:v>
                </c:pt>
                <c:pt idx="9916">
                  <c:v>2371.0272639999998</c:v>
                </c:pt>
                <c:pt idx="9917">
                  <c:v>2371.2658710000001</c:v>
                </c:pt>
                <c:pt idx="9918">
                  <c:v>2371.5065789999999</c:v>
                </c:pt>
                <c:pt idx="9919">
                  <c:v>2371.746001</c:v>
                </c:pt>
                <c:pt idx="9920">
                  <c:v>2371.9866630000001</c:v>
                </c:pt>
                <c:pt idx="9921">
                  <c:v>2372.225555</c:v>
                </c:pt>
                <c:pt idx="9922">
                  <c:v>2372.4632449999999</c:v>
                </c:pt>
                <c:pt idx="9923">
                  <c:v>2372.7041709999999</c:v>
                </c:pt>
                <c:pt idx="9924">
                  <c:v>2372.944645</c:v>
                </c:pt>
                <c:pt idx="9925">
                  <c:v>2373.1842750000001</c:v>
                </c:pt>
                <c:pt idx="9926">
                  <c:v>2373.4138029999999</c:v>
                </c:pt>
                <c:pt idx="9927">
                  <c:v>2373.6528859999999</c:v>
                </c:pt>
                <c:pt idx="9928">
                  <c:v>2373.8793449999998</c:v>
                </c:pt>
                <c:pt idx="9929">
                  <c:v>2374.119232</c:v>
                </c:pt>
                <c:pt idx="9930">
                  <c:v>2374.3599559999998</c:v>
                </c:pt>
                <c:pt idx="9931">
                  <c:v>2374.5996</c:v>
                </c:pt>
                <c:pt idx="9932">
                  <c:v>2374.839391</c:v>
                </c:pt>
                <c:pt idx="9933">
                  <c:v>2375.0792489999999</c:v>
                </c:pt>
                <c:pt idx="9934">
                  <c:v>2375.3199450000002</c:v>
                </c:pt>
                <c:pt idx="9935">
                  <c:v>2375.5596430000001</c:v>
                </c:pt>
                <c:pt idx="9936">
                  <c:v>2375.788082</c:v>
                </c:pt>
                <c:pt idx="9937">
                  <c:v>2376.0289760000001</c:v>
                </c:pt>
                <c:pt idx="9938">
                  <c:v>2376.2686469999999</c:v>
                </c:pt>
                <c:pt idx="9939">
                  <c:v>2376.507674</c:v>
                </c:pt>
                <c:pt idx="9940">
                  <c:v>2376.7467980000001</c:v>
                </c:pt>
                <c:pt idx="9941">
                  <c:v>2376.9859270000002</c:v>
                </c:pt>
                <c:pt idx="9942">
                  <c:v>2377.2269980000001</c:v>
                </c:pt>
                <c:pt idx="9943">
                  <c:v>2377.4667380000001</c:v>
                </c:pt>
                <c:pt idx="9944">
                  <c:v>2377.7058710000001</c:v>
                </c:pt>
                <c:pt idx="9945">
                  <c:v>2377.9441550000001</c:v>
                </c:pt>
                <c:pt idx="9946">
                  <c:v>2378.184389</c:v>
                </c:pt>
                <c:pt idx="9947">
                  <c:v>2378.4241419999998</c:v>
                </c:pt>
                <c:pt idx="9948">
                  <c:v>2378.66401</c:v>
                </c:pt>
                <c:pt idx="9949">
                  <c:v>2378.9049669999999</c:v>
                </c:pt>
                <c:pt idx="9950">
                  <c:v>2379.144961</c:v>
                </c:pt>
                <c:pt idx="9951">
                  <c:v>2379.3846170000002</c:v>
                </c:pt>
                <c:pt idx="9952">
                  <c:v>2379.6224240000001</c:v>
                </c:pt>
                <c:pt idx="9953">
                  <c:v>2379.8620390000001</c:v>
                </c:pt>
                <c:pt idx="9954">
                  <c:v>2380.1028460000002</c:v>
                </c:pt>
                <c:pt idx="9955">
                  <c:v>2380.3416670000001</c:v>
                </c:pt>
                <c:pt idx="9956">
                  <c:v>2380.5806950000001</c:v>
                </c:pt>
                <c:pt idx="9957">
                  <c:v>2380.820287</c:v>
                </c:pt>
                <c:pt idx="9958">
                  <c:v>2381.0601240000001</c:v>
                </c:pt>
                <c:pt idx="9959">
                  <c:v>2381.3005400000002</c:v>
                </c:pt>
                <c:pt idx="9960">
                  <c:v>2381.5290180000002</c:v>
                </c:pt>
                <c:pt idx="9961">
                  <c:v>2381.7698679999999</c:v>
                </c:pt>
                <c:pt idx="9962">
                  <c:v>2382.0100419999999</c:v>
                </c:pt>
                <c:pt idx="9963">
                  <c:v>2382.250751</c:v>
                </c:pt>
                <c:pt idx="9964">
                  <c:v>2382.4917260000002</c:v>
                </c:pt>
                <c:pt idx="9965">
                  <c:v>2382.7313439999998</c:v>
                </c:pt>
                <c:pt idx="9966">
                  <c:v>2382.9713099999999</c:v>
                </c:pt>
                <c:pt idx="9967">
                  <c:v>2383.2112139999999</c:v>
                </c:pt>
                <c:pt idx="9968">
                  <c:v>2383.4676519999998</c:v>
                </c:pt>
                <c:pt idx="9969">
                  <c:v>2383.705406</c:v>
                </c:pt>
                <c:pt idx="9970">
                  <c:v>2383.9452590000001</c:v>
                </c:pt>
                <c:pt idx="9971">
                  <c:v>2384.185884</c:v>
                </c:pt>
                <c:pt idx="9972">
                  <c:v>2384.4247949999999</c:v>
                </c:pt>
                <c:pt idx="9973">
                  <c:v>2384.6642310000002</c:v>
                </c:pt>
                <c:pt idx="9974">
                  <c:v>2384.9040239999999</c:v>
                </c:pt>
                <c:pt idx="9975">
                  <c:v>2385.1335829999998</c:v>
                </c:pt>
                <c:pt idx="9976">
                  <c:v>2385.3745349999999</c:v>
                </c:pt>
                <c:pt idx="9977">
                  <c:v>2385.6144199999999</c:v>
                </c:pt>
                <c:pt idx="9978">
                  <c:v>2385.854417</c:v>
                </c:pt>
                <c:pt idx="9979">
                  <c:v>2386.0943269999998</c:v>
                </c:pt>
                <c:pt idx="9980">
                  <c:v>2386.3341169999999</c:v>
                </c:pt>
                <c:pt idx="9981">
                  <c:v>2386.576611</c:v>
                </c:pt>
                <c:pt idx="9982">
                  <c:v>2386.8155740000002</c:v>
                </c:pt>
                <c:pt idx="9983">
                  <c:v>2387.055237</c:v>
                </c:pt>
                <c:pt idx="9984">
                  <c:v>2387.295666</c:v>
                </c:pt>
                <c:pt idx="9985">
                  <c:v>2387.5351129999999</c:v>
                </c:pt>
                <c:pt idx="9986">
                  <c:v>2387.764529</c:v>
                </c:pt>
                <c:pt idx="9987">
                  <c:v>2388.0148640000002</c:v>
                </c:pt>
                <c:pt idx="9988">
                  <c:v>2388.2431160000001</c:v>
                </c:pt>
                <c:pt idx="9989">
                  <c:v>2388.4923720000002</c:v>
                </c:pt>
                <c:pt idx="9990">
                  <c:v>2388.7217690000002</c:v>
                </c:pt>
                <c:pt idx="9991">
                  <c:v>2388.9710879999998</c:v>
                </c:pt>
                <c:pt idx="9992">
                  <c:v>2389.2098270000001</c:v>
                </c:pt>
                <c:pt idx="9993">
                  <c:v>2389.4485479999998</c:v>
                </c:pt>
                <c:pt idx="9994">
                  <c:v>2389.686244</c:v>
                </c:pt>
                <c:pt idx="9995">
                  <c:v>2389.9287370000002</c:v>
                </c:pt>
                <c:pt idx="9996">
                  <c:v>2390.1573119999998</c:v>
                </c:pt>
                <c:pt idx="9997">
                  <c:v>2390.4075499999999</c:v>
                </c:pt>
                <c:pt idx="9998">
                  <c:v>2390.6452389999999</c:v>
                </c:pt>
                <c:pt idx="9999">
                  <c:v>2390.8855680000001</c:v>
                </c:pt>
                <c:pt idx="10000">
                  <c:v>2391.123243</c:v>
                </c:pt>
                <c:pt idx="10001">
                  <c:v>2391.3636510000001</c:v>
                </c:pt>
                <c:pt idx="10002">
                  <c:v>2391.6013859999998</c:v>
                </c:pt>
                <c:pt idx="10003">
                  <c:v>2391.832555</c:v>
                </c:pt>
                <c:pt idx="10004">
                  <c:v>2392.0735570000002</c:v>
                </c:pt>
                <c:pt idx="10005">
                  <c:v>2392.3132599999999</c:v>
                </c:pt>
                <c:pt idx="10006">
                  <c:v>2392.5527910000001</c:v>
                </c:pt>
                <c:pt idx="10007">
                  <c:v>2392.7893319999998</c:v>
                </c:pt>
                <c:pt idx="10008">
                  <c:v>2393.0155690000001</c:v>
                </c:pt>
                <c:pt idx="10009">
                  <c:v>2393.2552759999999</c:v>
                </c:pt>
                <c:pt idx="10010">
                  <c:v>2393.4953839999998</c:v>
                </c:pt>
                <c:pt idx="10011">
                  <c:v>2393.7352449999998</c:v>
                </c:pt>
                <c:pt idx="10012">
                  <c:v>2393.9751590000001</c:v>
                </c:pt>
                <c:pt idx="10013">
                  <c:v>2394.2177139999999</c:v>
                </c:pt>
                <c:pt idx="10014">
                  <c:v>2394.4566930000001</c:v>
                </c:pt>
                <c:pt idx="10015">
                  <c:v>2394.6945449999998</c:v>
                </c:pt>
                <c:pt idx="10016">
                  <c:v>2394.933372</c:v>
                </c:pt>
                <c:pt idx="10017">
                  <c:v>2395.1758359999999</c:v>
                </c:pt>
                <c:pt idx="10018">
                  <c:v>2395.4042479999998</c:v>
                </c:pt>
                <c:pt idx="10019">
                  <c:v>2395.646788</c:v>
                </c:pt>
                <c:pt idx="10020">
                  <c:v>2395.8876489999998</c:v>
                </c:pt>
                <c:pt idx="10021">
                  <c:v>2396.1268300000002</c:v>
                </c:pt>
                <c:pt idx="10022">
                  <c:v>2396.365033</c:v>
                </c:pt>
                <c:pt idx="10023">
                  <c:v>2396.6030860000001</c:v>
                </c:pt>
                <c:pt idx="10024">
                  <c:v>2396.8411580000002</c:v>
                </c:pt>
                <c:pt idx="10025">
                  <c:v>2397.0810710000001</c:v>
                </c:pt>
                <c:pt idx="10026">
                  <c:v>2397.3192610000001</c:v>
                </c:pt>
                <c:pt idx="10027">
                  <c:v>2397.5573770000001</c:v>
                </c:pt>
                <c:pt idx="10028">
                  <c:v>2397.7974159999999</c:v>
                </c:pt>
                <c:pt idx="10029">
                  <c:v>2398.037315</c:v>
                </c:pt>
                <c:pt idx="10030">
                  <c:v>2398.2771320000002</c:v>
                </c:pt>
                <c:pt idx="10031">
                  <c:v>2398.5170069999999</c:v>
                </c:pt>
                <c:pt idx="10032">
                  <c:v>2398.7579310000001</c:v>
                </c:pt>
                <c:pt idx="10033">
                  <c:v>2398.9969759999999</c:v>
                </c:pt>
                <c:pt idx="10034">
                  <c:v>2399.2360699999999</c:v>
                </c:pt>
                <c:pt idx="10035">
                  <c:v>2399.4740339999998</c:v>
                </c:pt>
                <c:pt idx="10036">
                  <c:v>2399.7148069999998</c:v>
                </c:pt>
                <c:pt idx="10037">
                  <c:v>2399.9539180000002</c:v>
                </c:pt>
                <c:pt idx="10038">
                  <c:v>2400.1921889999999</c:v>
                </c:pt>
                <c:pt idx="10039">
                  <c:v>2400.4320389999998</c:v>
                </c:pt>
                <c:pt idx="10040">
                  <c:v>2400.6727810000002</c:v>
                </c:pt>
                <c:pt idx="10041">
                  <c:v>2400.91176</c:v>
                </c:pt>
                <c:pt idx="10042">
                  <c:v>2401.150897</c:v>
                </c:pt>
                <c:pt idx="10043">
                  <c:v>2401.3915379999999</c:v>
                </c:pt>
                <c:pt idx="10044">
                  <c:v>2401.6313639999998</c:v>
                </c:pt>
                <c:pt idx="10045">
                  <c:v>2401.8718859999999</c:v>
                </c:pt>
                <c:pt idx="10046">
                  <c:v>2402.1004050000001</c:v>
                </c:pt>
                <c:pt idx="10047">
                  <c:v>2402.3401920000001</c:v>
                </c:pt>
                <c:pt idx="10048">
                  <c:v>2402.5783139999999</c:v>
                </c:pt>
                <c:pt idx="10049">
                  <c:v>2402.8286600000001</c:v>
                </c:pt>
                <c:pt idx="10050">
                  <c:v>2403.0677350000001</c:v>
                </c:pt>
                <c:pt idx="10051">
                  <c:v>2403.3065820000002</c:v>
                </c:pt>
                <c:pt idx="10052">
                  <c:v>2403.5455969999998</c:v>
                </c:pt>
                <c:pt idx="10053">
                  <c:v>2403.7833740000001</c:v>
                </c:pt>
                <c:pt idx="10054">
                  <c:v>2404.023389</c:v>
                </c:pt>
                <c:pt idx="10055">
                  <c:v>2404.2631029999998</c:v>
                </c:pt>
                <c:pt idx="10056">
                  <c:v>2404.4929870000001</c:v>
                </c:pt>
                <c:pt idx="10057">
                  <c:v>2404.7322009999998</c:v>
                </c:pt>
                <c:pt idx="10058">
                  <c:v>2404.9724080000001</c:v>
                </c:pt>
                <c:pt idx="10059">
                  <c:v>2405.214121</c:v>
                </c:pt>
                <c:pt idx="10060">
                  <c:v>2405.4567950000001</c:v>
                </c:pt>
                <c:pt idx="10061">
                  <c:v>2405.6958730000001</c:v>
                </c:pt>
                <c:pt idx="10062">
                  <c:v>2405.9343370000001</c:v>
                </c:pt>
                <c:pt idx="10063">
                  <c:v>2406.174293</c:v>
                </c:pt>
                <c:pt idx="10064">
                  <c:v>2406.4142809999998</c:v>
                </c:pt>
                <c:pt idx="10065">
                  <c:v>2406.6455580000002</c:v>
                </c:pt>
                <c:pt idx="10066">
                  <c:v>2406.8867439999999</c:v>
                </c:pt>
                <c:pt idx="10067">
                  <c:v>2407.125211</c:v>
                </c:pt>
                <c:pt idx="10068">
                  <c:v>2407.3652729999999</c:v>
                </c:pt>
                <c:pt idx="10069">
                  <c:v>2407.60509</c:v>
                </c:pt>
                <c:pt idx="10070">
                  <c:v>2407.8458930000002</c:v>
                </c:pt>
                <c:pt idx="10071">
                  <c:v>2408.0868770000002</c:v>
                </c:pt>
                <c:pt idx="10072">
                  <c:v>2408.3250710000002</c:v>
                </c:pt>
                <c:pt idx="10073">
                  <c:v>2408.5631109999999</c:v>
                </c:pt>
                <c:pt idx="10074">
                  <c:v>2408.8012130000002</c:v>
                </c:pt>
                <c:pt idx="10075">
                  <c:v>2409.039307</c:v>
                </c:pt>
                <c:pt idx="10076">
                  <c:v>2409.277959</c:v>
                </c:pt>
                <c:pt idx="10077">
                  <c:v>2409.5157920000001</c:v>
                </c:pt>
                <c:pt idx="10078">
                  <c:v>2409.7566900000002</c:v>
                </c:pt>
                <c:pt idx="10079">
                  <c:v>2409.995817</c:v>
                </c:pt>
                <c:pt idx="10080">
                  <c:v>2410.2342180000001</c:v>
                </c:pt>
                <c:pt idx="10081">
                  <c:v>2410.4741749999998</c:v>
                </c:pt>
                <c:pt idx="10082">
                  <c:v>2410.7168230000002</c:v>
                </c:pt>
                <c:pt idx="10083">
                  <c:v>2410.9564260000002</c:v>
                </c:pt>
                <c:pt idx="10084">
                  <c:v>2411.1878149999998</c:v>
                </c:pt>
                <c:pt idx="10085">
                  <c:v>2411.4288809999998</c:v>
                </c:pt>
                <c:pt idx="10086">
                  <c:v>2411.6698419999998</c:v>
                </c:pt>
                <c:pt idx="10087">
                  <c:v>2411.9107519999998</c:v>
                </c:pt>
                <c:pt idx="10088">
                  <c:v>2412.1517439999998</c:v>
                </c:pt>
                <c:pt idx="10089">
                  <c:v>2412.3912620000001</c:v>
                </c:pt>
                <c:pt idx="10090">
                  <c:v>2412.6319659999999</c:v>
                </c:pt>
                <c:pt idx="10091">
                  <c:v>2412.869807</c:v>
                </c:pt>
                <c:pt idx="10092">
                  <c:v>2413.1089499999998</c:v>
                </c:pt>
                <c:pt idx="10093">
                  <c:v>2413.3486250000001</c:v>
                </c:pt>
                <c:pt idx="10094">
                  <c:v>2413.5876069999999</c:v>
                </c:pt>
                <c:pt idx="10095">
                  <c:v>2413.8253079999999</c:v>
                </c:pt>
                <c:pt idx="10096">
                  <c:v>2414.0634409999998</c:v>
                </c:pt>
                <c:pt idx="10097">
                  <c:v>2414.3011120000001</c:v>
                </c:pt>
                <c:pt idx="10098">
                  <c:v>2414.5410609999999</c:v>
                </c:pt>
                <c:pt idx="10099">
                  <c:v>2414.7824009999999</c:v>
                </c:pt>
                <c:pt idx="10100">
                  <c:v>2415.026848</c:v>
                </c:pt>
                <c:pt idx="10101">
                  <c:v>2415.2643400000002</c:v>
                </c:pt>
                <c:pt idx="10102">
                  <c:v>2415.504927</c:v>
                </c:pt>
                <c:pt idx="10103">
                  <c:v>2415.7437920000002</c:v>
                </c:pt>
                <c:pt idx="10104">
                  <c:v>2415.9846910000001</c:v>
                </c:pt>
                <c:pt idx="10105">
                  <c:v>2416.21324</c:v>
                </c:pt>
                <c:pt idx="10106">
                  <c:v>2416.4624239999998</c:v>
                </c:pt>
                <c:pt idx="10107">
                  <c:v>2416.6935410000001</c:v>
                </c:pt>
                <c:pt idx="10108">
                  <c:v>2416.9345629999998</c:v>
                </c:pt>
                <c:pt idx="10109">
                  <c:v>2417.1769730000001</c:v>
                </c:pt>
                <c:pt idx="10110">
                  <c:v>2417.4165600000001</c:v>
                </c:pt>
                <c:pt idx="10111">
                  <c:v>2417.6589669999998</c:v>
                </c:pt>
                <c:pt idx="10112">
                  <c:v>2417.898811</c:v>
                </c:pt>
                <c:pt idx="10113">
                  <c:v>2418.1272279999998</c:v>
                </c:pt>
                <c:pt idx="10114">
                  <c:v>2418.3671199999999</c:v>
                </c:pt>
                <c:pt idx="10115">
                  <c:v>2418.6097129999998</c:v>
                </c:pt>
                <c:pt idx="10116">
                  <c:v>2418.8505869999999</c:v>
                </c:pt>
                <c:pt idx="10117">
                  <c:v>2419.090287</c:v>
                </c:pt>
                <c:pt idx="10118">
                  <c:v>2419.3309880000002</c:v>
                </c:pt>
                <c:pt idx="10119">
                  <c:v>2419.5706519999999</c:v>
                </c:pt>
                <c:pt idx="10120">
                  <c:v>2419.8104199999998</c:v>
                </c:pt>
                <c:pt idx="10121">
                  <c:v>2420.0501749999999</c:v>
                </c:pt>
                <c:pt idx="10122">
                  <c:v>2420.28017</c:v>
                </c:pt>
                <c:pt idx="10123">
                  <c:v>2420.520176</c:v>
                </c:pt>
                <c:pt idx="10124">
                  <c:v>2420.7601079999999</c:v>
                </c:pt>
                <c:pt idx="10125">
                  <c:v>2421.0009030000001</c:v>
                </c:pt>
                <c:pt idx="10126">
                  <c:v>2421.2395889999998</c:v>
                </c:pt>
                <c:pt idx="10127">
                  <c:v>2421.4786399999998</c:v>
                </c:pt>
                <c:pt idx="10128">
                  <c:v>2421.7178210000002</c:v>
                </c:pt>
                <c:pt idx="10129">
                  <c:v>2421.956025</c:v>
                </c:pt>
                <c:pt idx="10130">
                  <c:v>2422.1942640000002</c:v>
                </c:pt>
                <c:pt idx="10131">
                  <c:v>2422.4368629999999</c:v>
                </c:pt>
                <c:pt idx="10132">
                  <c:v>2422.6758890000001</c:v>
                </c:pt>
                <c:pt idx="10133">
                  <c:v>2422.9149200000002</c:v>
                </c:pt>
                <c:pt idx="10134">
                  <c:v>2423.1558049999999</c:v>
                </c:pt>
                <c:pt idx="10135">
                  <c:v>2423.3945469999999</c:v>
                </c:pt>
                <c:pt idx="10136">
                  <c:v>2423.6360629999999</c:v>
                </c:pt>
                <c:pt idx="10137">
                  <c:v>2423.8766350000001</c:v>
                </c:pt>
                <c:pt idx="10138">
                  <c:v>2424.1157370000001</c:v>
                </c:pt>
                <c:pt idx="10139">
                  <c:v>2424.3546959999999</c:v>
                </c:pt>
                <c:pt idx="10140">
                  <c:v>2424.5937469999999</c:v>
                </c:pt>
                <c:pt idx="10141">
                  <c:v>2424.832582</c:v>
                </c:pt>
                <c:pt idx="10142">
                  <c:v>2425.0724369999998</c:v>
                </c:pt>
                <c:pt idx="10143">
                  <c:v>2425.3148809999998</c:v>
                </c:pt>
                <c:pt idx="10144">
                  <c:v>2425.553015</c:v>
                </c:pt>
                <c:pt idx="10145">
                  <c:v>2425.793686</c:v>
                </c:pt>
                <c:pt idx="10146">
                  <c:v>2426.032678</c:v>
                </c:pt>
                <c:pt idx="10147">
                  <c:v>2426.2721139999999</c:v>
                </c:pt>
                <c:pt idx="10148">
                  <c:v>2426.512725</c:v>
                </c:pt>
                <c:pt idx="10149">
                  <c:v>2426.7515469999998</c:v>
                </c:pt>
                <c:pt idx="10150">
                  <c:v>2426.9913849999998</c:v>
                </c:pt>
                <c:pt idx="10151">
                  <c:v>2427.2234279999998</c:v>
                </c:pt>
                <c:pt idx="10152">
                  <c:v>2427.4633090000002</c:v>
                </c:pt>
                <c:pt idx="10153">
                  <c:v>2427.707735</c:v>
                </c:pt>
                <c:pt idx="10154">
                  <c:v>2427.9487680000002</c:v>
                </c:pt>
                <c:pt idx="10155">
                  <c:v>2428.1883779999998</c:v>
                </c:pt>
                <c:pt idx="10156">
                  <c:v>2428.4202770000002</c:v>
                </c:pt>
                <c:pt idx="10157">
                  <c:v>2428.6626219999998</c:v>
                </c:pt>
                <c:pt idx="10158">
                  <c:v>2428.9035789999998</c:v>
                </c:pt>
                <c:pt idx="10159">
                  <c:v>2429.1368160000002</c:v>
                </c:pt>
                <c:pt idx="10160">
                  <c:v>2429.377802</c:v>
                </c:pt>
                <c:pt idx="10161">
                  <c:v>2429.6174289999999</c:v>
                </c:pt>
                <c:pt idx="10162">
                  <c:v>2429.8618929999998</c:v>
                </c:pt>
                <c:pt idx="10163">
                  <c:v>2430.1026459999998</c:v>
                </c:pt>
                <c:pt idx="10164">
                  <c:v>2430.3423079999998</c:v>
                </c:pt>
                <c:pt idx="10165">
                  <c:v>2430.5742749999999</c:v>
                </c:pt>
                <c:pt idx="10166">
                  <c:v>2430.8160330000001</c:v>
                </c:pt>
                <c:pt idx="10167">
                  <c:v>2431.0568050000002</c:v>
                </c:pt>
                <c:pt idx="10168">
                  <c:v>2431.2975729999998</c:v>
                </c:pt>
                <c:pt idx="10169">
                  <c:v>2431.5373949999998</c:v>
                </c:pt>
                <c:pt idx="10170">
                  <c:v>2431.77718</c:v>
                </c:pt>
                <c:pt idx="10171">
                  <c:v>2432.0086419999998</c:v>
                </c:pt>
                <c:pt idx="10172">
                  <c:v>2432.247664</c:v>
                </c:pt>
                <c:pt idx="10173">
                  <c:v>2432.4869490000001</c:v>
                </c:pt>
                <c:pt idx="10174">
                  <c:v>2432.713679</c:v>
                </c:pt>
                <c:pt idx="10175">
                  <c:v>2432.9529320000001</c:v>
                </c:pt>
                <c:pt idx="10176">
                  <c:v>2433.191264</c:v>
                </c:pt>
                <c:pt idx="10177">
                  <c:v>2433.4311400000001</c:v>
                </c:pt>
                <c:pt idx="10178">
                  <c:v>2433.669257</c:v>
                </c:pt>
                <c:pt idx="10179">
                  <c:v>2433.908539</c:v>
                </c:pt>
                <c:pt idx="10180">
                  <c:v>2434.1478649999999</c:v>
                </c:pt>
                <c:pt idx="10181">
                  <c:v>2434.3869140000002</c:v>
                </c:pt>
                <c:pt idx="10182">
                  <c:v>2434.6250770000001</c:v>
                </c:pt>
                <c:pt idx="10183">
                  <c:v>2434.8664509999999</c:v>
                </c:pt>
                <c:pt idx="10184">
                  <c:v>2435.110025</c:v>
                </c:pt>
                <c:pt idx="10185">
                  <c:v>2435.3507789999999</c:v>
                </c:pt>
                <c:pt idx="10186">
                  <c:v>2435.5898160000002</c:v>
                </c:pt>
                <c:pt idx="10187">
                  <c:v>2435.827378</c:v>
                </c:pt>
                <c:pt idx="10188">
                  <c:v>2436.0607110000001</c:v>
                </c:pt>
                <c:pt idx="10189">
                  <c:v>2436.3004030000002</c:v>
                </c:pt>
                <c:pt idx="10190">
                  <c:v>2436.5448179999999</c:v>
                </c:pt>
                <c:pt idx="10191">
                  <c:v>2436.7824179999998</c:v>
                </c:pt>
                <c:pt idx="10192">
                  <c:v>2437.0269560000002</c:v>
                </c:pt>
                <c:pt idx="10193">
                  <c:v>2437.2542469999999</c:v>
                </c:pt>
                <c:pt idx="10194">
                  <c:v>2437.4989540000001</c:v>
                </c:pt>
                <c:pt idx="10195">
                  <c:v>2437.738754</c:v>
                </c:pt>
                <c:pt idx="10196">
                  <c:v>2437.9779429999999</c:v>
                </c:pt>
                <c:pt idx="10197">
                  <c:v>2438.2177550000001</c:v>
                </c:pt>
                <c:pt idx="10198">
                  <c:v>2438.4567999999999</c:v>
                </c:pt>
                <c:pt idx="10199">
                  <c:v>2438.6958970000001</c:v>
                </c:pt>
                <c:pt idx="10200">
                  <c:v>2438.9341260000001</c:v>
                </c:pt>
                <c:pt idx="10201">
                  <c:v>2439.1769220000001</c:v>
                </c:pt>
                <c:pt idx="10202">
                  <c:v>2439.4151259999999</c:v>
                </c:pt>
                <c:pt idx="10203">
                  <c:v>2439.653906</c:v>
                </c:pt>
                <c:pt idx="10204">
                  <c:v>2439.8947400000002</c:v>
                </c:pt>
                <c:pt idx="10205">
                  <c:v>2440.1337429999999</c:v>
                </c:pt>
                <c:pt idx="10206">
                  <c:v>2440.37266</c:v>
                </c:pt>
                <c:pt idx="10207">
                  <c:v>2440.6104169999999</c:v>
                </c:pt>
                <c:pt idx="10208">
                  <c:v>2440.849565</c:v>
                </c:pt>
                <c:pt idx="10209">
                  <c:v>2441.088651</c:v>
                </c:pt>
                <c:pt idx="10210">
                  <c:v>2441.327855</c:v>
                </c:pt>
                <c:pt idx="10211">
                  <c:v>2441.5668890000002</c:v>
                </c:pt>
                <c:pt idx="10212">
                  <c:v>2441.805018</c:v>
                </c:pt>
                <c:pt idx="10213">
                  <c:v>2442.0450660000001</c:v>
                </c:pt>
                <c:pt idx="10214">
                  <c:v>2442.2856830000001</c:v>
                </c:pt>
                <c:pt idx="10215">
                  <c:v>2442.5247250000002</c:v>
                </c:pt>
                <c:pt idx="10216">
                  <c:v>2442.7639549999999</c:v>
                </c:pt>
                <c:pt idx="10217">
                  <c:v>2443.0010579999998</c:v>
                </c:pt>
                <c:pt idx="10218">
                  <c:v>2443.2416250000001</c:v>
                </c:pt>
                <c:pt idx="10219">
                  <c:v>2443.4885330000002</c:v>
                </c:pt>
                <c:pt idx="10220">
                  <c:v>2443.7281480000001</c:v>
                </c:pt>
                <c:pt idx="10221">
                  <c:v>2443.958408</c:v>
                </c:pt>
                <c:pt idx="10222">
                  <c:v>2444.1995630000001</c:v>
                </c:pt>
                <c:pt idx="10223">
                  <c:v>2444.43867</c:v>
                </c:pt>
                <c:pt idx="10224">
                  <c:v>2444.677815</c:v>
                </c:pt>
                <c:pt idx="10225">
                  <c:v>2444.9167440000001</c:v>
                </c:pt>
                <c:pt idx="10226">
                  <c:v>2445.157749</c:v>
                </c:pt>
                <c:pt idx="10227">
                  <c:v>2445.3972650000001</c:v>
                </c:pt>
                <c:pt idx="10228">
                  <c:v>2445.6404050000001</c:v>
                </c:pt>
                <c:pt idx="10229">
                  <c:v>2445.8721860000001</c:v>
                </c:pt>
                <c:pt idx="10230">
                  <c:v>2446.1148149999999</c:v>
                </c:pt>
                <c:pt idx="10231">
                  <c:v>2446.354405</c:v>
                </c:pt>
                <c:pt idx="10232">
                  <c:v>2446.5968090000001</c:v>
                </c:pt>
                <c:pt idx="10233">
                  <c:v>2446.8362099999999</c:v>
                </c:pt>
                <c:pt idx="10234">
                  <c:v>2447.0768170000001</c:v>
                </c:pt>
                <c:pt idx="10235">
                  <c:v>2447.3162120000002</c:v>
                </c:pt>
                <c:pt idx="10236">
                  <c:v>2447.5540820000001</c:v>
                </c:pt>
                <c:pt idx="10237">
                  <c:v>2447.794527</c:v>
                </c:pt>
                <c:pt idx="10238">
                  <c:v>2448.0335479999999</c:v>
                </c:pt>
                <c:pt idx="10239">
                  <c:v>2448.273897</c:v>
                </c:pt>
                <c:pt idx="10240">
                  <c:v>2448.5145830000001</c:v>
                </c:pt>
                <c:pt idx="10241">
                  <c:v>2448.754003</c:v>
                </c:pt>
                <c:pt idx="10242">
                  <c:v>2448.9823569999999</c:v>
                </c:pt>
                <c:pt idx="10243">
                  <c:v>2449.226799</c:v>
                </c:pt>
                <c:pt idx="10244">
                  <c:v>2449.4656669999999</c:v>
                </c:pt>
                <c:pt idx="10245">
                  <c:v>2449.7034480000002</c:v>
                </c:pt>
                <c:pt idx="10246">
                  <c:v>2449.9447380000001</c:v>
                </c:pt>
                <c:pt idx="10247">
                  <c:v>2450.1856769999999</c:v>
                </c:pt>
                <c:pt idx="10248">
                  <c:v>2450.4266120000002</c:v>
                </c:pt>
                <c:pt idx="10249">
                  <c:v>2450.6661859999999</c:v>
                </c:pt>
                <c:pt idx="10250">
                  <c:v>2450.9061029999998</c:v>
                </c:pt>
                <c:pt idx="10251">
                  <c:v>2451.146886</c:v>
                </c:pt>
                <c:pt idx="10252">
                  <c:v>2451.3876869999999</c:v>
                </c:pt>
                <c:pt idx="10253">
                  <c:v>2451.6169450000002</c:v>
                </c:pt>
                <c:pt idx="10254">
                  <c:v>2451.8569499999999</c:v>
                </c:pt>
                <c:pt idx="10255">
                  <c:v>2452.0968079999998</c:v>
                </c:pt>
                <c:pt idx="10256">
                  <c:v>2452.3376960000001</c:v>
                </c:pt>
                <c:pt idx="10257">
                  <c:v>2452.5766840000001</c:v>
                </c:pt>
                <c:pt idx="10258">
                  <c:v>2452.8157809999998</c:v>
                </c:pt>
                <c:pt idx="10259">
                  <c:v>2453.0548469999999</c:v>
                </c:pt>
                <c:pt idx="10260">
                  <c:v>2453.2957070000002</c:v>
                </c:pt>
                <c:pt idx="10261">
                  <c:v>2453.534639</c:v>
                </c:pt>
                <c:pt idx="10262">
                  <c:v>2453.7736380000001</c:v>
                </c:pt>
                <c:pt idx="10263">
                  <c:v>2454.0125790000002</c:v>
                </c:pt>
                <c:pt idx="10264">
                  <c:v>2454.2522049999998</c:v>
                </c:pt>
                <c:pt idx="10265">
                  <c:v>2454.4945790000002</c:v>
                </c:pt>
                <c:pt idx="10266">
                  <c:v>2454.7355560000001</c:v>
                </c:pt>
                <c:pt idx="10267">
                  <c:v>2454.9765309999998</c:v>
                </c:pt>
                <c:pt idx="10268">
                  <c:v>2455.2163909999999</c:v>
                </c:pt>
                <c:pt idx="10269">
                  <c:v>2455.458854</c:v>
                </c:pt>
                <c:pt idx="10270">
                  <c:v>2455.6874189999999</c:v>
                </c:pt>
                <c:pt idx="10271">
                  <c:v>2455.929228</c:v>
                </c:pt>
                <c:pt idx="10272">
                  <c:v>2456.1692440000002</c:v>
                </c:pt>
                <c:pt idx="10273">
                  <c:v>2456.4118990000002</c:v>
                </c:pt>
                <c:pt idx="10274">
                  <c:v>2456.6500209999999</c:v>
                </c:pt>
                <c:pt idx="10275">
                  <c:v>2456.8880370000002</c:v>
                </c:pt>
                <c:pt idx="10276">
                  <c:v>2457.1263429999999</c:v>
                </c:pt>
                <c:pt idx="10277">
                  <c:v>2457.3655829999998</c:v>
                </c:pt>
                <c:pt idx="10278">
                  <c:v>2457.6048300000002</c:v>
                </c:pt>
                <c:pt idx="10279">
                  <c:v>2457.8430119999998</c:v>
                </c:pt>
                <c:pt idx="10280">
                  <c:v>2458.082531</c:v>
                </c:pt>
                <c:pt idx="10281">
                  <c:v>2458.323625</c:v>
                </c:pt>
                <c:pt idx="10282">
                  <c:v>2458.5628499999998</c:v>
                </c:pt>
                <c:pt idx="10283">
                  <c:v>2458.801007</c:v>
                </c:pt>
                <c:pt idx="10284">
                  <c:v>2459.0413450000001</c:v>
                </c:pt>
                <c:pt idx="10285">
                  <c:v>2459.279403</c:v>
                </c:pt>
                <c:pt idx="10286">
                  <c:v>2459.5187540000002</c:v>
                </c:pt>
                <c:pt idx="10287">
                  <c:v>2459.757955</c:v>
                </c:pt>
                <c:pt idx="10288">
                  <c:v>2459.9952739999999</c:v>
                </c:pt>
                <c:pt idx="10289">
                  <c:v>2460.235169</c:v>
                </c:pt>
                <c:pt idx="10290">
                  <c:v>2460.473176</c:v>
                </c:pt>
                <c:pt idx="10291">
                  <c:v>2460.7138949999999</c:v>
                </c:pt>
                <c:pt idx="10292">
                  <c:v>2460.9521909999999</c:v>
                </c:pt>
                <c:pt idx="10293">
                  <c:v>2461.1903400000001</c:v>
                </c:pt>
                <c:pt idx="10294">
                  <c:v>2461.4295900000002</c:v>
                </c:pt>
                <c:pt idx="10295">
                  <c:v>2461.6692699999999</c:v>
                </c:pt>
                <c:pt idx="10296">
                  <c:v>2461.9110409999998</c:v>
                </c:pt>
                <c:pt idx="10297">
                  <c:v>2462.1536420000002</c:v>
                </c:pt>
                <c:pt idx="10298">
                  <c:v>2462.3925960000001</c:v>
                </c:pt>
                <c:pt idx="10299">
                  <c:v>2462.6321520000001</c:v>
                </c:pt>
                <c:pt idx="10300">
                  <c:v>2462.870848</c:v>
                </c:pt>
                <c:pt idx="10301">
                  <c:v>2463.109723</c:v>
                </c:pt>
                <c:pt idx="10302">
                  <c:v>2463.3487700000001</c:v>
                </c:pt>
                <c:pt idx="10303">
                  <c:v>2463.5875919999999</c:v>
                </c:pt>
                <c:pt idx="10304">
                  <c:v>2463.8266629999998</c:v>
                </c:pt>
                <c:pt idx="10305">
                  <c:v>2464.065783</c:v>
                </c:pt>
                <c:pt idx="10306">
                  <c:v>2464.3048480000002</c:v>
                </c:pt>
                <c:pt idx="10307">
                  <c:v>2464.543897</c:v>
                </c:pt>
                <c:pt idx="10308">
                  <c:v>2464.7820499999998</c:v>
                </c:pt>
                <c:pt idx="10309">
                  <c:v>2465.0200749999999</c:v>
                </c:pt>
                <c:pt idx="10310">
                  <c:v>2465.2588890000002</c:v>
                </c:pt>
                <c:pt idx="10311">
                  <c:v>2465.4979619999999</c:v>
                </c:pt>
                <c:pt idx="10312">
                  <c:v>2465.73711</c:v>
                </c:pt>
                <c:pt idx="10313">
                  <c:v>2465.9770269999999</c:v>
                </c:pt>
                <c:pt idx="10314">
                  <c:v>2466.2170110000002</c:v>
                </c:pt>
                <c:pt idx="10315">
                  <c:v>2466.4578259999998</c:v>
                </c:pt>
                <c:pt idx="10316">
                  <c:v>2466.6988110000002</c:v>
                </c:pt>
                <c:pt idx="10317">
                  <c:v>2466.9397260000001</c:v>
                </c:pt>
                <c:pt idx="10318">
                  <c:v>2467.1794249999998</c:v>
                </c:pt>
                <c:pt idx="10319">
                  <c:v>2467.411333</c:v>
                </c:pt>
                <c:pt idx="10320">
                  <c:v>2467.6493909999999</c:v>
                </c:pt>
                <c:pt idx="10321">
                  <c:v>2467.8892209999999</c:v>
                </c:pt>
                <c:pt idx="10322">
                  <c:v>2468.1286209999998</c:v>
                </c:pt>
                <c:pt idx="10323">
                  <c:v>2468.3695720000001</c:v>
                </c:pt>
                <c:pt idx="10324">
                  <c:v>2468.609367</c:v>
                </c:pt>
                <c:pt idx="10325">
                  <c:v>2468.8492740000002</c:v>
                </c:pt>
                <c:pt idx="10326">
                  <c:v>2469.089305</c:v>
                </c:pt>
                <c:pt idx="10327">
                  <c:v>2469.3290470000002</c:v>
                </c:pt>
                <c:pt idx="10328">
                  <c:v>2469.5679909999999</c:v>
                </c:pt>
                <c:pt idx="10329">
                  <c:v>2469.806407</c:v>
                </c:pt>
                <c:pt idx="10330">
                  <c:v>2470.0456359999998</c:v>
                </c:pt>
                <c:pt idx="10331">
                  <c:v>2470.2834330000001</c:v>
                </c:pt>
                <c:pt idx="10332">
                  <c:v>2470.5214409999999</c:v>
                </c:pt>
                <c:pt idx="10333">
                  <c:v>2470.7637279999999</c:v>
                </c:pt>
                <c:pt idx="10334">
                  <c:v>2471.002884</c:v>
                </c:pt>
                <c:pt idx="10335">
                  <c:v>2471.24154</c:v>
                </c:pt>
                <c:pt idx="10336">
                  <c:v>2471.4803569999999</c:v>
                </c:pt>
                <c:pt idx="10337">
                  <c:v>2471.7190439999999</c:v>
                </c:pt>
                <c:pt idx="10338">
                  <c:v>2471.9588960000001</c:v>
                </c:pt>
                <c:pt idx="10339">
                  <c:v>2472.1997569999999</c:v>
                </c:pt>
                <c:pt idx="10340">
                  <c:v>2472.4387839999999</c:v>
                </c:pt>
                <c:pt idx="10341">
                  <c:v>2472.6777499999998</c:v>
                </c:pt>
                <c:pt idx="10342">
                  <c:v>2472.916917</c:v>
                </c:pt>
                <c:pt idx="10343">
                  <c:v>2473.1577360000001</c:v>
                </c:pt>
                <c:pt idx="10344">
                  <c:v>2473.3987099999999</c:v>
                </c:pt>
                <c:pt idx="10345">
                  <c:v>2473.6353340000001</c:v>
                </c:pt>
                <c:pt idx="10346">
                  <c:v>2473.8747669999998</c:v>
                </c:pt>
                <c:pt idx="10347">
                  <c:v>2474.115636</c:v>
                </c:pt>
                <c:pt idx="10348">
                  <c:v>2474.3566099999998</c:v>
                </c:pt>
                <c:pt idx="10349">
                  <c:v>2474.5962180000001</c:v>
                </c:pt>
                <c:pt idx="10350">
                  <c:v>2474.836045</c:v>
                </c:pt>
                <c:pt idx="10351">
                  <c:v>2475.076642</c:v>
                </c:pt>
                <c:pt idx="10352">
                  <c:v>2475.3144000000002</c:v>
                </c:pt>
                <c:pt idx="10353">
                  <c:v>2475.554009</c:v>
                </c:pt>
                <c:pt idx="10354">
                  <c:v>2475.7929210000002</c:v>
                </c:pt>
                <c:pt idx="10355">
                  <c:v>2476.0323760000001</c:v>
                </c:pt>
                <c:pt idx="10356">
                  <c:v>2476.2700519999999</c:v>
                </c:pt>
                <c:pt idx="10357">
                  <c:v>2476.5087739999999</c:v>
                </c:pt>
                <c:pt idx="10358">
                  <c:v>2476.7476510000001</c:v>
                </c:pt>
                <c:pt idx="10359">
                  <c:v>2476.986645</c:v>
                </c:pt>
                <c:pt idx="10360">
                  <c:v>2477.2258649999999</c:v>
                </c:pt>
                <c:pt idx="10361">
                  <c:v>2477.4645639999999</c:v>
                </c:pt>
                <c:pt idx="10362">
                  <c:v>2477.7023519999998</c:v>
                </c:pt>
                <c:pt idx="10363">
                  <c:v>2477.9420500000001</c:v>
                </c:pt>
                <c:pt idx="10364">
                  <c:v>2478.1801740000001</c:v>
                </c:pt>
                <c:pt idx="10365">
                  <c:v>2478.4207540000002</c:v>
                </c:pt>
                <c:pt idx="10366">
                  <c:v>2478.659725</c:v>
                </c:pt>
                <c:pt idx="10367">
                  <c:v>2478.9006169999998</c:v>
                </c:pt>
                <c:pt idx="10368">
                  <c:v>2479.139709</c:v>
                </c:pt>
                <c:pt idx="10369">
                  <c:v>2479.3792250000001</c:v>
                </c:pt>
                <c:pt idx="10370">
                  <c:v>2479.619893</c:v>
                </c:pt>
                <c:pt idx="10371">
                  <c:v>2479.8587269999998</c:v>
                </c:pt>
                <c:pt idx="10372">
                  <c:v>2480.097675</c:v>
                </c:pt>
                <c:pt idx="10373">
                  <c:v>2480.3366259999998</c:v>
                </c:pt>
                <c:pt idx="10374">
                  <c:v>2480.5757640000002</c:v>
                </c:pt>
                <c:pt idx="10375">
                  <c:v>2480.8146790000001</c:v>
                </c:pt>
                <c:pt idx="10376">
                  <c:v>2481.0557060000001</c:v>
                </c:pt>
                <c:pt idx="10377">
                  <c:v>2481.2953539999999</c:v>
                </c:pt>
                <c:pt idx="10378">
                  <c:v>2481.5352090000001</c:v>
                </c:pt>
                <c:pt idx="10379">
                  <c:v>2481.7775470000001</c:v>
                </c:pt>
                <c:pt idx="10380">
                  <c:v>2482.0174299999999</c:v>
                </c:pt>
                <c:pt idx="10381">
                  <c:v>2482.2550190000002</c:v>
                </c:pt>
                <c:pt idx="10382">
                  <c:v>2482.4939410000002</c:v>
                </c:pt>
                <c:pt idx="10383">
                  <c:v>2482.731781</c:v>
                </c:pt>
                <c:pt idx="10384">
                  <c:v>2482.9709429999998</c:v>
                </c:pt>
                <c:pt idx="10385">
                  <c:v>2483.2089700000001</c:v>
                </c:pt>
                <c:pt idx="10386">
                  <c:v>2483.4468940000002</c:v>
                </c:pt>
                <c:pt idx="10387">
                  <c:v>2483.6858560000001</c:v>
                </c:pt>
                <c:pt idx="10388">
                  <c:v>2483.9249580000001</c:v>
                </c:pt>
                <c:pt idx="10389">
                  <c:v>2484.164683</c:v>
                </c:pt>
                <c:pt idx="10390">
                  <c:v>2484.4038009999999</c:v>
                </c:pt>
                <c:pt idx="10391">
                  <c:v>2484.6427370000001</c:v>
                </c:pt>
                <c:pt idx="10392">
                  <c:v>2484.881781</c:v>
                </c:pt>
                <c:pt idx="10393">
                  <c:v>2485.1209039999999</c:v>
                </c:pt>
                <c:pt idx="10394">
                  <c:v>2485.3471330000002</c:v>
                </c:pt>
                <c:pt idx="10395">
                  <c:v>2485.5883800000001</c:v>
                </c:pt>
                <c:pt idx="10396">
                  <c:v>2485.8289479999999</c:v>
                </c:pt>
                <c:pt idx="10397">
                  <c:v>2486.06745</c:v>
                </c:pt>
                <c:pt idx="10398">
                  <c:v>2486.3071190000001</c:v>
                </c:pt>
                <c:pt idx="10399">
                  <c:v>2486.5477559999999</c:v>
                </c:pt>
                <c:pt idx="10400">
                  <c:v>2486.786619</c:v>
                </c:pt>
                <c:pt idx="10401">
                  <c:v>2487.0243439999999</c:v>
                </c:pt>
                <c:pt idx="10402">
                  <c:v>2487.2640569999999</c:v>
                </c:pt>
                <c:pt idx="10403">
                  <c:v>2487.5023040000001</c:v>
                </c:pt>
                <c:pt idx="10404">
                  <c:v>2487.7417519999999</c:v>
                </c:pt>
                <c:pt idx="10405">
                  <c:v>2487.9809359999999</c:v>
                </c:pt>
                <c:pt idx="10406">
                  <c:v>2488.218754</c:v>
                </c:pt>
                <c:pt idx="10407">
                  <c:v>2488.4578959999999</c:v>
                </c:pt>
                <c:pt idx="10408">
                  <c:v>2488.6960170000002</c:v>
                </c:pt>
                <c:pt idx="10409">
                  <c:v>2488.9360230000002</c:v>
                </c:pt>
                <c:pt idx="10410">
                  <c:v>2489.173288</c:v>
                </c:pt>
                <c:pt idx="10411">
                  <c:v>2489.4122189999998</c:v>
                </c:pt>
                <c:pt idx="10412">
                  <c:v>2489.650259</c:v>
                </c:pt>
                <c:pt idx="10413">
                  <c:v>2489.8926379999998</c:v>
                </c:pt>
                <c:pt idx="10414">
                  <c:v>2490.1318700000002</c:v>
                </c:pt>
                <c:pt idx="10415">
                  <c:v>2490.3709840000001</c:v>
                </c:pt>
                <c:pt idx="10416">
                  <c:v>2490.6081290000002</c:v>
                </c:pt>
                <c:pt idx="10417">
                  <c:v>2490.848978</c:v>
                </c:pt>
                <c:pt idx="10418">
                  <c:v>2491.0889109999998</c:v>
                </c:pt>
                <c:pt idx="10419">
                  <c:v>2491.329604</c:v>
                </c:pt>
                <c:pt idx="10420">
                  <c:v>2491.5687170000001</c:v>
                </c:pt>
                <c:pt idx="10421">
                  <c:v>2491.8082509999999</c:v>
                </c:pt>
                <c:pt idx="10422">
                  <c:v>2492.0480250000001</c:v>
                </c:pt>
                <c:pt idx="10423">
                  <c:v>2492.2873970000001</c:v>
                </c:pt>
                <c:pt idx="10424">
                  <c:v>2492.5271320000002</c:v>
                </c:pt>
                <c:pt idx="10425">
                  <c:v>2492.757165</c:v>
                </c:pt>
                <c:pt idx="10426">
                  <c:v>2492.997226</c:v>
                </c:pt>
                <c:pt idx="10427">
                  <c:v>2493.239857</c:v>
                </c:pt>
                <c:pt idx="10428">
                  <c:v>2493.4788330000001</c:v>
                </c:pt>
                <c:pt idx="10429">
                  <c:v>2493.719533</c:v>
                </c:pt>
                <c:pt idx="10430">
                  <c:v>2493.9606140000001</c:v>
                </c:pt>
                <c:pt idx="10431">
                  <c:v>2494.2004040000002</c:v>
                </c:pt>
                <c:pt idx="10432">
                  <c:v>2494.440243</c:v>
                </c:pt>
                <c:pt idx="10433">
                  <c:v>2494.678167</c:v>
                </c:pt>
                <c:pt idx="10434">
                  <c:v>2494.916158</c:v>
                </c:pt>
                <c:pt idx="10435">
                  <c:v>2495.1541849999999</c:v>
                </c:pt>
                <c:pt idx="10436">
                  <c:v>2495.3922470000002</c:v>
                </c:pt>
                <c:pt idx="10437">
                  <c:v>2495.6329529999998</c:v>
                </c:pt>
                <c:pt idx="10438">
                  <c:v>2495.8700319999998</c:v>
                </c:pt>
                <c:pt idx="10439">
                  <c:v>2496.1081490000001</c:v>
                </c:pt>
                <c:pt idx="10440">
                  <c:v>2496.34627</c:v>
                </c:pt>
                <c:pt idx="10441">
                  <c:v>2496.5860039999998</c:v>
                </c:pt>
                <c:pt idx="10442">
                  <c:v>2496.826818</c:v>
                </c:pt>
                <c:pt idx="10443">
                  <c:v>2497.0677009999999</c:v>
                </c:pt>
                <c:pt idx="10444">
                  <c:v>2497.3073979999999</c:v>
                </c:pt>
                <c:pt idx="10445">
                  <c:v>2497.5471470000002</c:v>
                </c:pt>
                <c:pt idx="10446">
                  <c:v>2497.7767800000001</c:v>
                </c:pt>
                <c:pt idx="10447">
                  <c:v>2498.0263620000001</c:v>
                </c:pt>
                <c:pt idx="10448">
                  <c:v>2498.2559120000001</c:v>
                </c:pt>
                <c:pt idx="10449">
                  <c:v>2498.4941210000002</c:v>
                </c:pt>
                <c:pt idx="10450">
                  <c:v>2498.744686</c:v>
                </c:pt>
                <c:pt idx="10451">
                  <c:v>2498.9732180000001</c:v>
                </c:pt>
                <c:pt idx="10452">
                  <c:v>2499.2125420000002</c:v>
                </c:pt>
                <c:pt idx="10453">
                  <c:v>2499.4628680000001</c:v>
                </c:pt>
                <c:pt idx="10454">
                  <c:v>2499.7018899999998</c:v>
                </c:pt>
                <c:pt idx="10455">
                  <c:v>2499.9409000000001</c:v>
                </c:pt>
                <c:pt idx="10456">
                  <c:v>2500.1791250000001</c:v>
                </c:pt>
                <c:pt idx="10457">
                  <c:v>2500.4171179999998</c:v>
                </c:pt>
                <c:pt idx="10458">
                  <c:v>2500.6552799999999</c:v>
                </c:pt>
                <c:pt idx="10459">
                  <c:v>2500.8932589999999</c:v>
                </c:pt>
                <c:pt idx="10460">
                  <c:v>2501.1325860000002</c:v>
                </c:pt>
                <c:pt idx="10461">
                  <c:v>2501.3723559999999</c:v>
                </c:pt>
                <c:pt idx="10462">
                  <c:v>2501.6123729999999</c:v>
                </c:pt>
                <c:pt idx="10463">
                  <c:v>2501.8504419999999</c:v>
                </c:pt>
                <c:pt idx="10464">
                  <c:v>2502.0915319999999</c:v>
                </c:pt>
                <c:pt idx="10465">
                  <c:v>2502.3313149999999</c:v>
                </c:pt>
                <c:pt idx="10466">
                  <c:v>2502.5609009999998</c:v>
                </c:pt>
                <c:pt idx="10467">
                  <c:v>2502.8018339999999</c:v>
                </c:pt>
                <c:pt idx="10468">
                  <c:v>2503.042187</c:v>
                </c:pt>
                <c:pt idx="10469">
                  <c:v>2503.2848869999998</c:v>
                </c:pt>
                <c:pt idx="10470">
                  <c:v>2503.5456629999999</c:v>
                </c:pt>
                <c:pt idx="10471">
                  <c:v>2503.78469</c:v>
                </c:pt>
                <c:pt idx="10472">
                  <c:v>2504.0238089999998</c:v>
                </c:pt>
                <c:pt idx="10473">
                  <c:v>2504.2626369999998</c:v>
                </c:pt>
                <c:pt idx="10474">
                  <c:v>2504.5016900000001</c:v>
                </c:pt>
                <c:pt idx="10475">
                  <c:v>2504.7406089999999</c:v>
                </c:pt>
                <c:pt idx="10476">
                  <c:v>2504.9816999999998</c:v>
                </c:pt>
                <c:pt idx="10477">
                  <c:v>2505.2226019999998</c:v>
                </c:pt>
                <c:pt idx="10478">
                  <c:v>2505.4623580000002</c:v>
                </c:pt>
                <c:pt idx="10479">
                  <c:v>2505.69355</c:v>
                </c:pt>
                <c:pt idx="10480">
                  <c:v>2505.9346479999999</c:v>
                </c:pt>
                <c:pt idx="10481">
                  <c:v>2506.1738949999999</c:v>
                </c:pt>
                <c:pt idx="10482">
                  <c:v>2506.4127950000002</c:v>
                </c:pt>
                <c:pt idx="10483">
                  <c:v>2506.6503889999999</c:v>
                </c:pt>
                <c:pt idx="10484">
                  <c:v>2506.8884090000001</c:v>
                </c:pt>
                <c:pt idx="10485">
                  <c:v>2507.1301720000001</c:v>
                </c:pt>
                <c:pt idx="10486">
                  <c:v>2507.3727370000001</c:v>
                </c:pt>
                <c:pt idx="10487">
                  <c:v>2507.6122599999999</c:v>
                </c:pt>
                <c:pt idx="10488">
                  <c:v>2507.8547170000002</c:v>
                </c:pt>
                <c:pt idx="10489">
                  <c:v>2508.0943269999998</c:v>
                </c:pt>
                <c:pt idx="10490">
                  <c:v>2508.3255349999999</c:v>
                </c:pt>
                <c:pt idx="10491">
                  <c:v>2508.5652730000002</c:v>
                </c:pt>
                <c:pt idx="10492">
                  <c:v>2508.8051169999999</c:v>
                </c:pt>
                <c:pt idx="10493">
                  <c:v>2509.0459660000001</c:v>
                </c:pt>
                <c:pt idx="10494">
                  <c:v>2509.2856179999999</c:v>
                </c:pt>
                <c:pt idx="10495">
                  <c:v>2509.525318</c:v>
                </c:pt>
                <c:pt idx="10496">
                  <c:v>2509.765907</c:v>
                </c:pt>
                <c:pt idx="10497">
                  <c:v>2510.0065770000001</c:v>
                </c:pt>
                <c:pt idx="10498">
                  <c:v>2510.2441410000001</c:v>
                </c:pt>
                <c:pt idx="10499">
                  <c:v>2510.486539</c:v>
                </c:pt>
                <c:pt idx="10500">
                  <c:v>2510.7255380000001</c:v>
                </c:pt>
                <c:pt idx="10501">
                  <c:v>2510.9634040000001</c:v>
                </c:pt>
                <c:pt idx="10502">
                  <c:v>2511.2030260000001</c:v>
                </c:pt>
                <c:pt idx="10503">
                  <c:v>2511.4435549999998</c:v>
                </c:pt>
                <c:pt idx="10504">
                  <c:v>2511.6814129999998</c:v>
                </c:pt>
                <c:pt idx="10505">
                  <c:v>2511.9125880000001</c:v>
                </c:pt>
                <c:pt idx="10506">
                  <c:v>2512.151844</c:v>
                </c:pt>
                <c:pt idx="10507">
                  <c:v>2512.378244</c:v>
                </c:pt>
                <c:pt idx="10508">
                  <c:v>2512.6162760000002</c:v>
                </c:pt>
                <c:pt idx="10509">
                  <c:v>2512.8569520000001</c:v>
                </c:pt>
                <c:pt idx="10510">
                  <c:v>2513.0941240000002</c:v>
                </c:pt>
                <c:pt idx="10511">
                  <c:v>2513.3348329999999</c:v>
                </c:pt>
                <c:pt idx="10512">
                  <c:v>2513.5730119999998</c:v>
                </c:pt>
                <c:pt idx="10513">
                  <c:v>2513.8119769999998</c:v>
                </c:pt>
                <c:pt idx="10514">
                  <c:v>2514.0490850000001</c:v>
                </c:pt>
                <c:pt idx="10515">
                  <c:v>2514.2896070000002</c:v>
                </c:pt>
                <c:pt idx="10516">
                  <c:v>2514.5287010000002</c:v>
                </c:pt>
                <c:pt idx="10517">
                  <c:v>2514.769714</c:v>
                </c:pt>
                <c:pt idx="10518">
                  <c:v>2515.0081300000002</c:v>
                </c:pt>
                <c:pt idx="10519">
                  <c:v>2515.2505489999999</c:v>
                </c:pt>
                <c:pt idx="10520">
                  <c:v>2515.4904200000001</c:v>
                </c:pt>
                <c:pt idx="10521">
                  <c:v>2515.730141</c:v>
                </c:pt>
                <c:pt idx="10522">
                  <c:v>2515.970863</c:v>
                </c:pt>
                <c:pt idx="10523">
                  <c:v>2516.2103739999998</c:v>
                </c:pt>
                <c:pt idx="10524">
                  <c:v>2516.4481489999998</c:v>
                </c:pt>
                <c:pt idx="10525">
                  <c:v>2516.6782360000002</c:v>
                </c:pt>
                <c:pt idx="10526">
                  <c:v>2516.91966</c:v>
                </c:pt>
                <c:pt idx="10527">
                  <c:v>2517.1608740000001</c:v>
                </c:pt>
                <c:pt idx="10528">
                  <c:v>2517.399191</c:v>
                </c:pt>
                <c:pt idx="10529">
                  <c:v>2517.6398840000002</c:v>
                </c:pt>
                <c:pt idx="10530">
                  <c:v>2517.878976</c:v>
                </c:pt>
                <c:pt idx="10531">
                  <c:v>2518.1161579999998</c:v>
                </c:pt>
                <c:pt idx="10532">
                  <c:v>2518.3569459999999</c:v>
                </c:pt>
                <c:pt idx="10533">
                  <c:v>2518.5965670000001</c:v>
                </c:pt>
                <c:pt idx="10534">
                  <c:v>2518.8356789999998</c:v>
                </c:pt>
                <c:pt idx="10535">
                  <c:v>2519.0748229999999</c:v>
                </c:pt>
                <c:pt idx="10536">
                  <c:v>2519.3139820000001</c:v>
                </c:pt>
                <c:pt idx="10537">
                  <c:v>2519.553938</c:v>
                </c:pt>
                <c:pt idx="10538">
                  <c:v>2519.7922210000002</c:v>
                </c:pt>
                <c:pt idx="10539">
                  <c:v>2520.0320999999999</c:v>
                </c:pt>
                <c:pt idx="10540">
                  <c:v>2520.2745500000001</c:v>
                </c:pt>
                <c:pt idx="10541">
                  <c:v>2520.5141370000001</c:v>
                </c:pt>
                <c:pt idx="10542">
                  <c:v>2520.754809</c:v>
                </c:pt>
                <c:pt idx="10543">
                  <c:v>2520.9935879999998</c:v>
                </c:pt>
                <c:pt idx="10544">
                  <c:v>2521.233424</c:v>
                </c:pt>
                <c:pt idx="10545">
                  <c:v>2521.4731550000001</c:v>
                </c:pt>
                <c:pt idx="10546">
                  <c:v>2521.7139029999998</c:v>
                </c:pt>
                <c:pt idx="10547">
                  <c:v>2521.9423889999998</c:v>
                </c:pt>
                <c:pt idx="10548">
                  <c:v>2522.1843309999999</c:v>
                </c:pt>
                <c:pt idx="10549">
                  <c:v>2522.4288879999999</c:v>
                </c:pt>
                <c:pt idx="10550">
                  <c:v>2522.667938</c:v>
                </c:pt>
                <c:pt idx="10551">
                  <c:v>2522.9088040000001</c:v>
                </c:pt>
                <c:pt idx="10552">
                  <c:v>2523.1479079999999</c:v>
                </c:pt>
                <c:pt idx="10553">
                  <c:v>2523.3885869999999</c:v>
                </c:pt>
                <c:pt idx="10554">
                  <c:v>2523.6283170000002</c:v>
                </c:pt>
                <c:pt idx="10555">
                  <c:v>2523.859551</c:v>
                </c:pt>
                <c:pt idx="10556">
                  <c:v>2524.1005960000002</c:v>
                </c:pt>
                <c:pt idx="10557">
                  <c:v>2524.3420700000001</c:v>
                </c:pt>
                <c:pt idx="10558">
                  <c:v>2524.582766</c:v>
                </c:pt>
                <c:pt idx="10559">
                  <c:v>2524.8222940000001</c:v>
                </c:pt>
                <c:pt idx="10560">
                  <c:v>2525.0646190000002</c:v>
                </c:pt>
                <c:pt idx="10561">
                  <c:v>2525.3046749999999</c:v>
                </c:pt>
                <c:pt idx="10562">
                  <c:v>2525.5441580000002</c:v>
                </c:pt>
                <c:pt idx="10563">
                  <c:v>2525.7740530000001</c:v>
                </c:pt>
                <c:pt idx="10564">
                  <c:v>2526.0148089999998</c:v>
                </c:pt>
                <c:pt idx="10565">
                  <c:v>2526.2524020000001</c:v>
                </c:pt>
                <c:pt idx="10566">
                  <c:v>2526.4929929999998</c:v>
                </c:pt>
                <c:pt idx="10567">
                  <c:v>2526.7305550000001</c:v>
                </c:pt>
                <c:pt idx="10568">
                  <c:v>2526.9695430000002</c:v>
                </c:pt>
                <c:pt idx="10569">
                  <c:v>2527.207429</c:v>
                </c:pt>
                <c:pt idx="10570">
                  <c:v>2527.4577730000001</c:v>
                </c:pt>
                <c:pt idx="10571">
                  <c:v>2527.6952350000001</c:v>
                </c:pt>
                <c:pt idx="10572">
                  <c:v>2527.9330289999998</c:v>
                </c:pt>
                <c:pt idx="10573">
                  <c:v>2528.1736729999998</c:v>
                </c:pt>
                <c:pt idx="10574">
                  <c:v>2528.4126099999999</c:v>
                </c:pt>
                <c:pt idx="10575">
                  <c:v>2528.652169</c:v>
                </c:pt>
                <c:pt idx="10576">
                  <c:v>2528.890054</c:v>
                </c:pt>
                <c:pt idx="10577">
                  <c:v>2529.1307919999999</c:v>
                </c:pt>
                <c:pt idx="10578">
                  <c:v>2529.3697299999999</c:v>
                </c:pt>
                <c:pt idx="10579">
                  <c:v>2529.6085269999999</c:v>
                </c:pt>
                <c:pt idx="10580">
                  <c:v>2529.8481630000001</c:v>
                </c:pt>
                <c:pt idx="10581">
                  <c:v>2530.090584</c:v>
                </c:pt>
                <c:pt idx="10582">
                  <c:v>2530.3281299999999</c:v>
                </c:pt>
                <c:pt idx="10583">
                  <c:v>2530.5582829999998</c:v>
                </c:pt>
                <c:pt idx="10584">
                  <c:v>2530.7982310000002</c:v>
                </c:pt>
                <c:pt idx="10585">
                  <c:v>2531.0408969999999</c:v>
                </c:pt>
                <c:pt idx="10586">
                  <c:v>2531.281606</c:v>
                </c:pt>
                <c:pt idx="10587">
                  <c:v>2531.5212160000001</c:v>
                </c:pt>
                <c:pt idx="10588">
                  <c:v>2531.7616979999998</c:v>
                </c:pt>
                <c:pt idx="10589">
                  <c:v>2532.00126</c:v>
                </c:pt>
                <c:pt idx="10590">
                  <c:v>2532.240444</c:v>
                </c:pt>
                <c:pt idx="10591">
                  <c:v>2532.4704320000001</c:v>
                </c:pt>
                <c:pt idx="10592">
                  <c:v>2532.7102559999998</c:v>
                </c:pt>
                <c:pt idx="10593">
                  <c:v>2532.9526949999999</c:v>
                </c:pt>
                <c:pt idx="10594">
                  <c:v>2533.1916849999998</c:v>
                </c:pt>
                <c:pt idx="10595">
                  <c:v>2533.4312300000001</c:v>
                </c:pt>
                <c:pt idx="10596">
                  <c:v>2533.6718219999998</c:v>
                </c:pt>
                <c:pt idx="10597">
                  <c:v>2533.9126139999998</c:v>
                </c:pt>
                <c:pt idx="10598">
                  <c:v>2534.1536169999999</c:v>
                </c:pt>
                <c:pt idx="10599">
                  <c:v>2534.393176</c:v>
                </c:pt>
                <c:pt idx="10600">
                  <c:v>2534.6337370000001</c:v>
                </c:pt>
                <c:pt idx="10601">
                  <c:v>2534.8739909999999</c:v>
                </c:pt>
                <c:pt idx="10602">
                  <c:v>2535.1124199999999</c:v>
                </c:pt>
                <c:pt idx="10603">
                  <c:v>2535.3424049999999</c:v>
                </c:pt>
                <c:pt idx="10604">
                  <c:v>2535.5848339999998</c:v>
                </c:pt>
                <c:pt idx="10605">
                  <c:v>2535.8243689999999</c:v>
                </c:pt>
                <c:pt idx="10606">
                  <c:v>2536.0642590000002</c:v>
                </c:pt>
                <c:pt idx="10607">
                  <c:v>2536.3046530000001</c:v>
                </c:pt>
                <c:pt idx="10608">
                  <c:v>2536.5442090000001</c:v>
                </c:pt>
                <c:pt idx="10609">
                  <c:v>2536.7853140000002</c:v>
                </c:pt>
                <c:pt idx="10610">
                  <c:v>2537.0259930000002</c:v>
                </c:pt>
                <c:pt idx="10611">
                  <c:v>2537.2641060000001</c:v>
                </c:pt>
                <c:pt idx="10612">
                  <c:v>2537.4942930000002</c:v>
                </c:pt>
                <c:pt idx="10613">
                  <c:v>2537.7340429999999</c:v>
                </c:pt>
                <c:pt idx="10614">
                  <c:v>2537.9747860000002</c:v>
                </c:pt>
                <c:pt idx="10615">
                  <c:v>2538.2156180000002</c:v>
                </c:pt>
                <c:pt idx="10616">
                  <c:v>2538.455328</c:v>
                </c:pt>
                <c:pt idx="10617">
                  <c:v>2538.6975710000002</c:v>
                </c:pt>
                <c:pt idx="10618">
                  <c:v>2538.9370600000002</c:v>
                </c:pt>
                <c:pt idx="10619">
                  <c:v>2539.1776340000001</c:v>
                </c:pt>
                <c:pt idx="10620">
                  <c:v>2539.417085</c:v>
                </c:pt>
                <c:pt idx="10621">
                  <c:v>2539.6452140000001</c:v>
                </c:pt>
                <c:pt idx="10622">
                  <c:v>2539.885878</c:v>
                </c:pt>
                <c:pt idx="10623">
                  <c:v>2540.1267480000001</c:v>
                </c:pt>
                <c:pt idx="10624">
                  <c:v>2540.3676559999999</c:v>
                </c:pt>
                <c:pt idx="10625">
                  <c:v>2540.6071320000001</c:v>
                </c:pt>
                <c:pt idx="10626">
                  <c:v>2540.849561</c:v>
                </c:pt>
                <c:pt idx="10627">
                  <c:v>2541.089054</c:v>
                </c:pt>
                <c:pt idx="10628">
                  <c:v>2541.3296049999999</c:v>
                </c:pt>
                <c:pt idx="10629">
                  <c:v>2541.5699639999998</c:v>
                </c:pt>
                <c:pt idx="10630">
                  <c:v>2541.8095929999999</c:v>
                </c:pt>
                <c:pt idx="10631">
                  <c:v>2542.0493419999998</c:v>
                </c:pt>
                <c:pt idx="10632">
                  <c:v>2542.287057</c:v>
                </c:pt>
                <c:pt idx="10633">
                  <c:v>2542.5264480000001</c:v>
                </c:pt>
                <c:pt idx="10634">
                  <c:v>2542.764169</c:v>
                </c:pt>
                <c:pt idx="10635">
                  <c:v>2542.9944420000002</c:v>
                </c:pt>
                <c:pt idx="10636">
                  <c:v>2543.2357299999999</c:v>
                </c:pt>
                <c:pt idx="10637">
                  <c:v>2543.4767059999999</c:v>
                </c:pt>
                <c:pt idx="10638">
                  <c:v>2543.7176599999998</c:v>
                </c:pt>
                <c:pt idx="10639">
                  <c:v>2543.9573789999999</c:v>
                </c:pt>
                <c:pt idx="10640">
                  <c:v>2544.1992019999998</c:v>
                </c:pt>
                <c:pt idx="10641">
                  <c:v>2544.4312759999998</c:v>
                </c:pt>
                <c:pt idx="10642">
                  <c:v>2544.675776</c:v>
                </c:pt>
                <c:pt idx="10643">
                  <c:v>2544.9166279999999</c:v>
                </c:pt>
                <c:pt idx="10644">
                  <c:v>2545.1575889999999</c:v>
                </c:pt>
                <c:pt idx="10645">
                  <c:v>2545.3971809999998</c:v>
                </c:pt>
                <c:pt idx="10646">
                  <c:v>2545.6359440000001</c:v>
                </c:pt>
                <c:pt idx="10647">
                  <c:v>2545.8735959999999</c:v>
                </c:pt>
                <c:pt idx="10648">
                  <c:v>2546.1127969999998</c:v>
                </c:pt>
                <c:pt idx="10649">
                  <c:v>2546.3517419999998</c:v>
                </c:pt>
                <c:pt idx="10650">
                  <c:v>2546.5925419999999</c:v>
                </c:pt>
                <c:pt idx="10651">
                  <c:v>2546.8348719999999</c:v>
                </c:pt>
                <c:pt idx="10652">
                  <c:v>2547.0634519999999</c:v>
                </c:pt>
                <c:pt idx="10653">
                  <c:v>2547.3059189999999</c:v>
                </c:pt>
                <c:pt idx="10654">
                  <c:v>2547.546879</c:v>
                </c:pt>
                <c:pt idx="10655">
                  <c:v>2547.787781</c:v>
                </c:pt>
                <c:pt idx="10656">
                  <c:v>2548.0280160000002</c:v>
                </c:pt>
                <c:pt idx="10657">
                  <c:v>2548.2685780000002</c:v>
                </c:pt>
                <c:pt idx="10658">
                  <c:v>2548.5064179999999</c:v>
                </c:pt>
                <c:pt idx="10659">
                  <c:v>2548.748646</c:v>
                </c:pt>
                <c:pt idx="10660">
                  <c:v>2548.9876960000001</c:v>
                </c:pt>
                <c:pt idx="10661">
                  <c:v>2549.2266589999999</c:v>
                </c:pt>
                <c:pt idx="10662">
                  <c:v>2549.4663890000002</c:v>
                </c:pt>
                <c:pt idx="10663">
                  <c:v>2549.7069860000001</c:v>
                </c:pt>
                <c:pt idx="10664">
                  <c:v>2549.9467709999999</c:v>
                </c:pt>
                <c:pt idx="10665">
                  <c:v>2550.1858179999999</c:v>
                </c:pt>
                <c:pt idx="10666">
                  <c:v>2550.4248080000002</c:v>
                </c:pt>
                <c:pt idx="10667">
                  <c:v>2550.6635289999999</c:v>
                </c:pt>
                <c:pt idx="10668">
                  <c:v>2550.9014109999998</c:v>
                </c:pt>
                <c:pt idx="10669">
                  <c:v>2551.1419329999999</c:v>
                </c:pt>
                <c:pt idx="10670">
                  <c:v>2551.382564</c:v>
                </c:pt>
                <c:pt idx="10671">
                  <c:v>2551.6201500000002</c:v>
                </c:pt>
                <c:pt idx="10672">
                  <c:v>2551.8589179999999</c:v>
                </c:pt>
                <c:pt idx="10673">
                  <c:v>2552.0995910000001</c:v>
                </c:pt>
                <c:pt idx="10674">
                  <c:v>2552.3391889999998</c:v>
                </c:pt>
                <c:pt idx="10675">
                  <c:v>2552.5804419999999</c:v>
                </c:pt>
                <c:pt idx="10676">
                  <c:v>2552.8098049999999</c:v>
                </c:pt>
                <c:pt idx="10677">
                  <c:v>2553.0591890000001</c:v>
                </c:pt>
                <c:pt idx="10678">
                  <c:v>2553.2892200000001</c:v>
                </c:pt>
                <c:pt idx="10679">
                  <c:v>2553.531688</c:v>
                </c:pt>
                <c:pt idx="10680">
                  <c:v>2553.7706069999999</c:v>
                </c:pt>
                <c:pt idx="10681">
                  <c:v>2554.0102729999999</c:v>
                </c:pt>
                <c:pt idx="10682">
                  <c:v>2554.2514230000002</c:v>
                </c:pt>
                <c:pt idx="10683">
                  <c:v>2554.493708</c:v>
                </c:pt>
                <c:pt idx="10684">
                  <c:v>2554.7325369999999</c:v>
                </c:pt>
                <c:pt idx="10685">
                  <c:v>2554.9636930000001</c:v>
                </c:pt>
                <c:pt idx="10686">
                  <c:v>2555.2047459999999</c:v>
                </c:pt>
                <c:pt idx="10687">
                  <c:v>2555.4455760000001</c:v>
                </c:pt>
                <c:pt idx="10688">
                  <c:v>2555.6853489999999</c:v>
                </c:pt>
                <c:pt idx="10689">
                  <c:v>2555.9277910000001</c:v>
                </c:pt>
                <c:pt idx="10690">
                  <c:v>2556.1673390000001</c:v>
                </c:pt>
                <c:pt idx="10691">
                  <c:v>2556.4096060000002</c:v>
                </c:pt>
                <c:pt idx="10692">
                  <c:v>2556.6473460000002</c:v>
                </c:pt>
                <c:pt idx="10693">
                  <c:v>2556.8877210000001</c:v>
                </c:pt>
                <c:pt idx="10694">
                  <c:v>2557.1273940000001</c:v>
                </c:pt>
                <c:pt idx="10695">
                  <c:v>2557.3650910000001</c:v>
                </c:pt>
                <c:pt idx="10696">
                  <c:v>2557.5950600000001</c:v>
                </c:pt>
                <c:pt idx="10697">
                  <c:v>2557.8358720000001</c:v>
                </c:pt>
                <c:pt idx="10698">
                  <c:v>2558.0742610000002</c:v>
                </c:pt>
                <c:pt idx="10699">
                  <c:v>2558.3168470000001</c:v>
                </c:pt>
                <c:pt idx="10700">
                  <c:v>2558.5551049999999</c:v>
                </c:pt>
                <c:pt idx="10701">
                  <c:v>2558.7977500000002</c:v>
                </c:pt>
                <c:pt idx="10702">
                  <c:v>2559.0386279999998</c:v>
                </c:pt>
                <c:pt idx="10703">
                  <c:v>2559.2763239999999</c:v>
                </c:pt>
                <c:pt idx="10704">
                  <c:v>2559.5162449999998</c:v>
                </c:pt>
                <c:pt idx="10705">
                  <c:v>2559.7569349999999</c:v>
                </c:pt>
                <c:pt idx="10706">
                  <c:v>2559.9978259999998</c:v>
                </c:pt>
                <c:pt idx="10707">
                  <c:v>2560.2360010000002</c:v>
                </c:pt>
                <c:pt idx="10708">
                  <c:v>2560.4769190000002</c:v>
                </c:pt>
                <c:pt idx="10709">
                  <c:v>2560.705402</c:v>
                </c:pt>
                <c:pt idx="10710">
                  <c:v>2560.9468230000002</c:v>
                </c:pt>
                <c:pt idx="10711">
                  <c:v>2561.1879920000001</c:v>
                </c:pt>
                <c:pt idx="10712">
                  <c:v>2561.4279200000001</c:v>
                </c:pt>
                <c:pt idx="10713">
                  <c:v>2561.6688589999999</c:v>
                </c:pt>
                <c:pt idx="10714">
                  <c:v>2561.907267</c:v>
                </c:pt>
                <c:pt idx="10715">
                  <c:v>2562.145407</c:v>
                </c:pt>
                <c:pt idx="10716">
                  <c:v>2562.3845670000001</c:v>
                </c:pt>
                <c:pt idx="10717">
                  <c:v>2562.6243519999998</c:v>
                </c:pt>
                <c:pt idx="10718">
                  <c:v>2562.8641149999999</c:v>
                </c:pt>
                <c:pt idx="10719">
                  <c:v>2563.1067189999999</c:v>
                </c:pt>
                <c:pt idx="10720">
                  <c:v>2563.3602700000001</c:v>
                </c:pt>
                <c:pt idx="10721">
                  <c:v>2563.6009140000001</c:v>
                </c:pt>
                <c:pt idx="10722">
                  <c:v>2563.83988</c:v>
                </c:pt>
                <c:pt idx="10723">
                  <c:v>2564.0788729999999</c:v>
                </c:pt>
                <c:pt idx="10724">
                  <c:v>2564.3178010000001</c:v>
                </c:pt>
                <c:pt idx="10725">
                  <c:v>2564.5565849999998</c:v>
                </c:pt>
                <c:pt idx="10726">
                  <c:v>2564.795576</c:v>
                </c:pt>
                <c:pt idx="10727">
                  <c:v>2565.034768</c:v>
                </c:pt>
                <c:pt idx="10728">
                  <c:v>2565.273768</c:v>
                </c:pt>
                <c:pt idx="10729">
                  <c:v>2565.512729</c:v>
                </c:pt>
                <c:pt idx="10730">
                  <c:v>2565.7519929999999</c:v>
                </c:pt>
                <c:pt idx="10731">
                  <c:v>2565.9891200000002</c:v>
                </c:pt>
                <c:pt idx="10732">
                  <c:v>2566.2274080000002</c:v>
                </c:pt>
                <c:pt idx="10733">
                  <c:v>2566.4665519999999</c:v>
                </c:pt>
                <c:pt idx="10734">
                  <c:v>2566.716895</c:v>
                </c:pt>
                <c:pt idx="10735">
                  <c:v>2566.9556809999999</c:v>
                </c:pt>
                <c:pt idx="10736">
                  <c:v>2567.1947190000001</c:v>
                </c:pt>
                <c:pt idx="10737">
                  <c:v>2567.4335820000001</c:v>
                </c:pt>
                <c:pt idx="10738">
                  <c:v>2567.6726650000001</c:v>
                </c:pt>
                <c:pt idx="10739">
                  <c:v>2567.9117620000002</c:v>
                </c:pt>
                <c:pt idx="10740">
                  <c:v>2568.1508140000001</c:v>
                </c:pt>
                <c:pt idx="10741">
                  <c:v>2568.389803</c:v>
                </c:pt>
                <c:pt idx="10742">
                  <c:v>2568.6306960000002</c:v>
                </c:pt>
                <c:pt idx="10743">
                  <c:v>2568.8702680000001</c:v>
                </c:pt>
                <c:pt idx="10744">
                  <c:v>2569.110048</c:v>
                </c:pt>
                <c:pt idx="10745">
                  <c:v>2569.3506699999998</c:v>
                </c:pt>
                <c:pt idx="10746">
                  <c:v>2569.5884470000001</c:v>
                </c:pt>
                <c:pt idx="10747">
                  <c:v>2569.8307789999999</c:v>
                </c:pt>
                <c:pt idx="10748">
                  <c:v>2570.0697850000001</c:v>
                </c:pt>
                <c:pt idx="10749">
                  <c:v>2570.3085339999998</c:v>
                </c:pt>
                <c:pt idx="10750">
                  <c:v>2570.548264</c:v>
                </c:pt>
                <c:pt idx="10751">
                  <c:v>2570.7796039999998</c:v>
                </c:pt>
                <c:pt idx="10752">
                  <c:v>2571.0206899999998</c:v>
                </c:pt>
                <c:pt idx="10753">
                  <c:v>2571.259564</c:v>
                </c:pt>
                <c:pt idx="10754">
                  <c:v>2571.5005529999999</c:v>
                </c:pt>
                <c:pt idx="10755">
                  <c:v>2571.7448209999998</c:v>
                </c:pt>
                <c:pt idx="10756">
                  <c:v>2571.983984</c:v>
                </c:pt>
                <c:pt idx="10757">
                  <c:v>2572.2238069999999</c:v>
                </c:pt>
                <c:pt idx="10758">
                  <c:v>2572.4628149999999</c:v>
                </c:pt>
                <c:pt idx="10759">
                  <c:v>2572.7036469999998</c:v>
                </c:pt>
                <c:pt idx="10760">
                  <c:v>2572.9447380000001</c:v>
                </c:pt>
                <c:pt idx="10761">
                  <c:v>2573.1843800000001</c:v>
                </c:pt>
                <c:pt idx="10762">
                  <c:v>2573.4138119999998</c:v>
                </c:pt>
                <c:pt idx="10763">
                  <c:v>2573.6547690000002</c:v>
                </c:pt>
                <c:pt idx="10764">
                  <c:v>2573.8931560000001</c:v>
                </c:pt>
                <c:pt idx="10765">
                  <c:v>2574.1331730000002</c:v>
                </c:pt>
                <c:pt idx="10766">
                  <c:v>2574.3730970000001</c:v>
                </c:pt>
                <c:pt idx="10767">
                  <c:v>2574.6156339999998</c:v>
                </c:pt>
                <c:pt idx="10768">
                  <c:v>2574.855356</c:v>
                </c:pt>
                <c:pt idx="10769">
                  <c:v>2575.0951140000002</c:v>
                </c:pt>
                <c:pt idx="10770">
                  <c:v>2575.3357339999998</c:v>
                </c:pt>
                <c:pt idx="10771">
                  <c:v>2575.5752590000002</c:v>
                </c:pt>
                <c:pt idx="10772">
                  <c:v>2575.8150430000001</c:v>
                </c:pt>
                <c:pt idx="10773">
                  <c:v>2576.044613</c:v>
                </c:pt>
                <c:pt idx="10774">
                  <c:v>2576.2837709999999</c:v>
                </c:pt>
                <c:pt idx="10775">
                  <c:v>2576.5331169999999</c:v>
                </c:pt>
                <c:pt idx="10776">
                  <c:v>2576.7626150000001</c:v>
                </c:pt>
                <c:pt idx="10777">
                  <c:v>2577.001753</c:v>
                </c:pt>
                <c:pt idx="10778">
                  <c:v>2577.2281109999999</c:v>
                </c:pt>
                <c:pt idx="10779">
                  <c:v>2577.468832</c:v>
                </c:pt>
                <c:pt idx="10780">
                  <c:v>2577.7079319999998</c:v>
                </c:pt>
                <c:pt idx="10781">
                  <c:v>2577.9462570000001</c:v>
                </c:pt>
                <c:pt idx="10782">
                  <c:v>2578.1856619999999</c:v>
                </c:pt>
                <c:pt idx="10783">
                  <c:v>2578.4248240000002</c:v>
                </c:pt>
                <c:pt idx="10784">
                  <c:v>2578.6639970000001</c:v>
                </c:pt>
                <c:pt idx="10785">
                  <c:v>2578.9010750000002</c:v>
                </c:pt>
                <c:pt idx="10786">
                  <c:v>2579.1394249999998</c:v>
                </c:pt>
                <c:pt idx="10787">
                  <c:v>2579.37862</c:v>
                </c:pt>
                <c:pt idx="10788">
                  <c:v>2579.6280259999999</c:v>
                </c:pt>
                <c:pt idx="10789">
                  <c:v>2579.8666739999999</c:v>
                </c:pt>
                <c:pt idx="10790">
                  <c:v>2580.1057770000002</c:v>
                </c:pt>
                <c:pt idx="10791">
                  <c:v>2580.3447120000001</c:v>
                </c:pt>
                <c:pt idx="10792">
                  <c:v>2580.5836760000002</c:v>
                </c:pt>
                <c:pt idx="10793">
                  <c:v>2580.8231730000002</c:v>
                </c:pt>
                <c:pt idx="10794">
                  <c:v>2581.0639980000001</c:v>
                </c:pt>
                <c:pt idx="10795">
                  <c:v>2581.302369</c:v>
                </c:pt>
                <c:pt idx="10796">
                  <c:v>2581.542993</c:v>
                </c:pt>
                <c:pt idx="10797">
                  <c:v>2581.7701229999998</c:v>
                </c:pt>
                <c:pt idx="10798">
                  <c:v>2582.0103429999999</c:v>
                </c:pt>
                <c:pt idx="10799">
                  <c:v>2582.250086</c:v>
                </c:pt>
                <c:pt idx="10800">
                  <c:v>2582.490996</c:v>
                </c:pt>
                <c:pt idx="10801">
                  <c:v>2582.730834</c:v>
                </c:pt>
                <c:pt idx="10802">
                  <c:v>2582.9719070000001</c:v>
                </c:pt>
                <c:pt idx="10803">
                  <c:v>2583.2128600000001</c:v>
                </c:pt>
                <c:pt idx="10804">
                  <c:v>2583.453665</c:v>
                </c:pt>
                <c:pt idx="10805">
                  <c:v>2583.693158</c:v>
                </c:pt>
                <c:pt idx="10806">
                  <c:v>2583.933853</c:v>
                </c:pt>
                <c:pt idx="10807">
                  <c:v>2584.1745850000002</c:v>
                </c:pt>
                <c:pt idx="10808">
                  <c:v>2584.4031540000001</c:v>
                </c:pt>
                <c:pt idx="10809">
                  <c:v>2584.643916</c:v>
                </c:pt>
                <c:pt idx="10810">
                  <c:v>2584.8849500000001</c:v>
                </c:pt>
                <c:pt idx="10811">
                  <c:v>2585.1248799999998</c:v>
                </c:pt>
                <c:pt idx="10812">
                  <c:v>2585.365886</c:v>
                </c:pt>
                <c:pt idx="10813">
                  <c:v>2585.6066449999998</c:v>
                </c:pt>
                <c:pt idx="10814">
                  <c:v>2585.8475920000001</c:v>
                </c:pt>
                <c:pt idx="10815">
                  <c:v>2586.0885699999999</c:v>
                </c:pt>
                <c:pt idx="10816">
                  <c:v>2586.3283759999999</c:v>
                </c:pt>
                <c:pt idx="10817">
                  <c:v>2586.5579440000001</c:v>
                </c:pt>
                <c:pt idx="10818">
                  <c:v>2586.7970049999999</c:v>
                </c:pt>
                <c:pt idx="10819">
                  <c:v>2587.037851</c:v>
                </c:pt>
                <c:pt idx="10820">
                  <c:v>2587.2786759999999</c:v>
                </c:pt>
                <c:pt idx="10821">
                  <c:v>2587.518364</c:v>
                </c:pt>
                <c:pt idx="10822">
                  <c:v>2587.7582950000001</c:v>
                </c:pt>
                <c:pt idx="10823">
                  <c:v>2588.0009540000001</c:v>
                </c:pt>
                <c:pt idx="10824">
                  <c:v>2588.2392599999998</c:v>
                </c:pt>
                <c:pt idx="10825">
                  <c:v>2588.4771820000001</c:v>
                </c:pt>
                <c:pt idx="10826">
                  <c:v>2588.715158</c:v>
                </c:pt>
                <c:pt idx="10827">
                  <c:v>2588.9531259999999</c:v>
                </c:pt>
                <c:pt idx="10828">
                  <c:v>2589.19119</c:v>
                </c:pt>
                <c:pt idx="10829">
                  <c:v>2589.431853</c:v>
                </c:pt>
                <c:pt idx="10830">
                  <c:v>2589.6709249999999</c:v>
                </c:pt>
                <c:pt idx="10831">
                  <c:v>2589.909995</c:v>
                </c:pt>
                <c:pt idx="10832">
                  <c:v>2590.1471240000001</c:v>
                </c:pt>
                <c:pt idx="10833">
                  <c:v>2590.3850480000001</c:v>
                </c:pt>
                <c:pt idx="10834">
                  <c:v>2590.6232249999998</c:v>
                </c:pt>
                <c:pt idx="10835">
                  <c:v>2590.8613719999998</c:v>
                </c:pt>
                <c:pt idx="10836">
                  <c:v>2591.1007180000001</c:v>
                </c:pt>
                <c:pt idx="10837">
                  <c:v>2591.3397409999998</c:v>
                </c:pt>
                <c:pt idx="10838">
                  <c:v>2591.578986</c:v>
                </c:pt>
                <c:pt idx="10839">
                  <c:v>2591.818812</c:v>
                </c:pt>
                <c:pt idx="10840">
                  <c:v>2592.0571140000002</c:v>
                </c:pt>
                <c:pt idx="10841">
                  <c:v>2592.2977299999998</c:v>
                </c:pt>
                <c:pt idx="10842">
                  <c:v>2592.536912</c:v>
                </c:pt>
                <c:pt idx="10843">
                  <c:v>2592.775071</c:v>
                </c:pt>
                <c:pt idx="10844">
                  <c:v>2593.0152469999998</c:v>
                </c:pt>
                <c:pt idx="10845">
                  <c:v>2593.2550059999999</c:v>
                </c:pt>
                <c:pt idx="10846">
                  <c:v>2593.4950359999998</c:v>
                </c:pt>
                <c:pt idx="10847">
                  <c:v>2593.7375729999999</c:v>
                </c:pt>
                <c:pt idx="10848">
                  <c:v>2593.977335</c:v>
                </c:pt>
                <c:pt idx="10849">
                  <c:v>2594.2093949999999</c:v>
                </c:pt>
                <c:pt idx="10850">
                  <c:v>2594.4505709999999</c:v>
                </c:pt>
                <c:pt idx="10851">
                  <c:v>2594.691538</c:v>
                </c:pt>
                <c:pt idx="10852">
                  <c:v>2594.9325469999999</c:v>
                </c:pt>
                <c:pt idx="10853">
                  <c:v>2595.1723699999998</c:v>
                </c:pt>
                <c:pt idx="10854">
                  <c:v>2595.4120160000002</c:v>
                </c:pt>
                <c:pt idx="10855">
                  <c:v>2595.65092</c:v>
                </c:pt>
                <c:pt idx="10856">
                  <c:v>2595.8890879999999</c:v>
                </c:pt>
                <c:pt idx="10857">
                  <c:v>2596.127199</c:v>
                </c:pt>
                <c:pt idx="10858">
                  <c:v>2596.3652689999999</c:v>
                </c:pt>
                <c:pt idx="10859">
                  <c:v>2596.605967</c:v>
                </c:pt>
                <c:pt idx="10860">
                  <c:v>2596.843957</c:v>
                </c:pt>
                <c:pt idx="10861">
                  <c:v>2597.0811709999998</c:v>
                </c:pt>
                <c:pt idx="10862">
                  <c:v>2597.3206479999999</c:v>
                </c:pt>
                <c:pt idx="10863">
                  <c:v>2597.5599870000001</c:v>
                </c:pt>
                <c:pt idx="10864">
                  <c:v>2597.79727</c:v>
                </c:pt>
                <c:pt idx="10865">
                  <c:v>2598.037343</c:v>
                </c:pt>
                <c:pt idx="10866">
                  <c:v>2598.276535</c:v>
                </c:pt>
                <c:pt idx="10867">
                  <c:v>2598.5175399999998</c:v>
                </c:pt>
                <c:pt idx="10868">
                  <c:v>2598.7567450000001</c:v>
                </c:pt>
                <c:pt idx="10869">
                  <c:v>2598.9958799999999</c:v>
                </c:pt>
                <c:pt idx="10870">
                  <c:v>2599.2343729999998</c:v>
                </c:pt>
                <c:pt idx="10871">
                  <c:v>2599.474326</c:v>
                </c:pt>
                <c:pt idx="10872">
                  <c:v>2599.7143339999998</c:v>
                </c:pt>
                <c:pt idx="10873">
                  <c:v>2599.956142</c:v>
                </c:pt>
                <c:pt idx="10874">
                  <c:v>2600.1878449999999</c:v>
                </c:pt>
                <c:pt idx="10875">
                  <c:v>2600.4289050000002</c:v>
                </c:pt>
                <c:pt idx="10876">
                  <c:v>2600.669003</c:v>
                </c:pt>
                <c:pt idx="10877">
                  <c:v>2600.9090160000001</c:v>
                </c:pt>
                <c:pt idx="10878">
                  <c:v>2601.1490020000001</c:v>
                </c:pt>
                <c:pt idx="10879">
                  <c:v>2601.389678</c:v>
                </c:pt>
                <c:pt idx="10880">
                  <c:v>2601.630549</c:v>
                </c:pt>
                <c:pt idx="10881">
                  <c:v>2601.8701900000001</c:v>
                </c:pt>
                <c:pt idx="10882">
                  <c:v>2602.1109929999998</c:v>
                </c:pt>
                <c:pt idx="10883">
                  <c:v>2602.3383739999999</c:v>
                </c:pt>
                <c:pt idx="10884">
                  <c:v>2602.5887469999998</c:v>
                </c:pt>
                <c:pt idx="10885">
                  <c:v>2602.8275490000001</c:v>
                </c:pt>
                <c:pt idx="10886">
                  <c:v>2603.0667090000002</c:v>
                </c:pt>
                <c:pt idx="10887">
                  <c:v>2603.305852</c:v>
                </c:pt>
                <c:pt idx="10888">
                  <c:v>2603.5447899999999</c:v>
                </c:pt>
                <c:pt idx="10889">
                  <c:v>2603.7823410000001</c:v>
                </c:pt>
                <c:pt idx="10890">
                  <c:v>2604.0247049999998</c:v>
                </c:pt>
                <c:pt idx="10891">
                  <c:v>2604.262952</c:v>
                </c:pt>
                <c:pt idx="10892">
                  <c:v>2604.5013869999998</c:v>
                </c:pt>
                <c:pt idx="10893">
                  <c:v>2604.7332409999999</c:v>
                </c:pt>
                <c:pt idx="10894">
                  <c:v>2604.9731190000002</c:v>
                </c:pt>
                <c:pt idx="10895">
                  <c:v>2605.2139139999999</c:v>
                </c:pt>
                <c:pt idx="10896">
                  <c:v>2605.4529429999998</c:v>
                </c:pt>
                <c:pt idx="10897">
                  <c:v>2605.6914379999998</c:v>
                </c:pt>
                <c:pt idx="10898">
                  <c:v>2605.9339559999999</c:v>
                </c:pt>
                <c:pt idx="10899">
                  <c:v>2606.1735589999998</c:v>
                </c:pt>
                <c:pt idx="10900">
                  <c:v>2606.4132589999999</c:v>
                </c:pt>
                <c:pt idx="10901">
                  <c:v>2606.6538110000001</c:v>
                </c:pt>
                <c:pt idx="10902">
                  <c:v>2606.8934450000002</c:v>
                </c:pt>
                <c:pt idx="10903">
                  <c:v>2607.1246780000001</c:v>
                </c:pt>
                <c:pt idx="10904">
                  <c:v>2607.3657079999998</c:v>
                </c:pt>
                <c:pt idx="10905">
                  <c:v>2607.6053109999998</c:v>
                </c:pt>
                <c:pt idx="10906">
                  <c:v>2607.847937</c:v>
                </c:pt>
                <c:pt idx="10907">
                  <c:v>2608.0888789999999</c:v>
                </c:pt>
                <c:pt idx="10908">
                  <c:v>2608.3278519999999</c:v>
                </c:pt>
                <c:pt idx="10909">
                  <c:v>2608.568546</c:v>
                </c:pt>
                <c:pt idx="10910">
                  <c:v>2608.8082199999999</c:v>
                </c:pt>
                <c:pt idx="10911">
                  <c:v>2609.0404149999999</c:v>
                </c:pt>
                <c:pt idx="10912">
                  <c:v>2609.278429</c:v>
                </c:pt>
                <c:pt idx="10913">
                  <c:v>2609.5163739999998</c:v>
                </c:pt>
                <c:pt idx="10914">
                  <c:v>2609.7666760000002</c:v>
                </c:pt>
                <c:pt idx="10915">
                  <c:v>2610.004367</c:v>
                </c:pt>
                <c:pt idx="10916">
                  <c:v>2610.2447139999999</c:v>
                </c:pt>
                <c:pt idx="10917">
                  <c:v>2610.4835880000001</c:v>
                </c:pt>
                <c:pt idx="10918">
                  <c:v>2610.7230669999999</c:v>
                </c:pt>
                <c:pt idx="10919">
                  <c:v>2610.9525789999998</c:v>
                </c:pt>
                <c:pt idx="10920">
                  <c:v>2611.1937029999999</c:v>
                </c:pt>
                <c:pt idx="10921">
                  <c:v>2611.4326150000002</c:v>
                </c:pt>
                <c:pt idx="10922">
                  <c:v>2611.6717650000001</c:v>
                </c:pt>
                <c:pt idx="10923">
                  <c:v>2611.921261</c:v>
                </c:pt>
                <c:pt idx="10924">
                  <c:v>2612.150991</c:v>
                </c:pt>
                <c:pt idx="10925">
                  <c:v>2612.3908689999998</c:v>
                </c:pt>
                <c:pt idx="10926">
                  <c:v>2612.6299760000002</c:v>
                </c:pt>
                <c:pt idx="10927">
                  <c:v>2612.8696989999999</c:v>
                </c:pt>
                <c:pt idx="10928">
                  <c:v>2613.1107809999999</c:v>
                </c:pt>
                <c:pt idx="10929">
                  <c:v>2613.3516</c:v>
                </c:pt>
                <c:pt idx="10930">
                  <c:v>2613.5925790000001</c:v>
                </c:pt>
                <c:pt idx="10931">
                  <c:v>2613.8321700000001</c:v>
                </c:pt>
                <c:pt idx="10932">
                  <c:v>2614.0729959999999</c:v>
                </c:pt>
                <c:pt idx="10933">
                  <c:v>2614.3109119999999</c:v>
                </c:pt>
                <c:pt idx="10934">
                  <c:v>2614.5490169999998</c:v>
                </c:pt>
                <c:pt idx="10935">
                  <c:v>2614.7898100000002</c:v>
                </c:pt>
                <c:pt idx="10936">
                  <c:v>2615.028198</c:v>
                </c:pt>
                <c:pt idx="10937">
                  <c:v>2615.2668650000001</c:v>
                </c:pt>
                <c:pt idx="10938">
                  <c:v>2615.5059679999999</c:v>
                </c:pt>
                <c:pt idx="10939">
                  <c:v>2615.7456459999999</c:v>
                </c:pt>
                <c:pt idx="10940">
                  <c:v>2615.9847110000001</c:v>
                </c:pt>
                <c:pt idx="10941">
                  <c:v>2616.223602</c:v>
                </c:pt>
                <c:pt idx="10942">
                  <c:v>2616.4632630000001</c:v>
                </c:pt>
                <c:pt idx="10943">
                  <c:v>2616.7057650000002</c:v>
                </c:pt>
                <c:pt idx="10944">
                  <c:v>2616.944778</c:v>
                </c:pt>
                <c:pt idx="10945">
                  <c:v>2617.1836320000002</c:v>
                </c:pt>
                <c:pt idx="10946">
                  <c:v>2617.4226570000001</c:v>
                </c:pt>
                <c:pt idx="10947">
                  <c:v>2617.662323</c:v>
                </c:pt>
                <c:pt idx="10948">
                  <c:v>2617.8957380000002</c:v>
                </c:pt>
                <c:pt idx="10949">
                  <c:v>2618.1340460000001</c:v>
                </c:pt>
                <c:pt idx="10950">
                  <c:v>2618.3769349999998</c:v>
                </c:pt>
                <c:pt idx="10951">
                  <c:v>2618.6177809999999</c:v>
                </c:pt>
                <c:pt idx="10952">
                  <c:v>2618.8586599999999</c:v>
                </c:pt>
                <c:pt idx="10953">
                  <c:v>2619.0984450000001</c:v>
                </c:pt>
                <c:pt idx="10954">
                  <c:v>2619.3381989999998</c:v>
                </c:pt>
                <c:pt idx="10955">
                  <c:v>2619.5806339999999</c:v>
                </c:pt>
                <c:pt idx="10956">
                  <c:v>2619.8195799999999</c:v>
                </c:pt>
                <c:pt idx="10957">
                  <c:v>2620.0507659999998</c:v>
                </c:pt>
                <c:pt idx="10958">
                  <c:v>2620.2904039999999</c:v>
                </c:pt>
                <c:pt idx="10959">
                  <c:v>2620.5325349999998</c:v>
                </c:pt>
                <c:pt idx="10960">
                  <c:v>2620.7747939999999</c:v>
                </c:pt>
                <c:pt idx="10961">
                  <c:v>2621.0142019999998</c:v>
                </c:pt>
                <c:pt idx="10962">
                  <c:v>2621.2552759999999</c:v>
                </c:pt>
                <c:pt idx="10963">
                  <c:v>2621.485443</c:v>
                </c:pt>
                <c:pt idx="10964">
                  <c:v>2621.7252149999999</c:v>
                </c:pt>
                <c:pt idx="10965">
                  <c:v>2621.9678330000002</c:v>
                </c:pt>
                <c:pt idx="10966">
                  <c:v>2622.2060510000001</c:v>
                </c:pt>
                <c:pt idx="10967">
                  <c:v>2622.4468339999999</c:v>
                </c:pt>
                <c:pt idx="10968">
                  <c:v>2622.6858090000001</c:v>
                </c:pt>
                <c:pt idx="10969">
                  <c:v>2622.9267730000001</c:v>
                </c:pt>
                <c:pt idx="10970">
                  <c:v>2623.1659399999999</c:v>
                </c:pt>
                <c:pt idx="10971">
                  <c:v>2623.4077609999999</c:v>
                </c:pt>
                <c:pt idx="10972">
                  <c:v>2623.646651</c:v>
                </c:pt>
                <c:pt idx="10973">
                  <c:v>2623.8843820000002</c:v>
                </c:pt>
                <c:pt idx="10974">
                  <c:v>2624.1235310000002</c:v>
                </c:pt>
                <c:pt idx="10975">
                  <c:v>2624.3678839999998</c:v>
                </c:pt>
                <c:pt idx="10976">
                  <c:v>2624.5963780000002</c:v>
                </c:pt>
                <c:pt idx="10977">
                  <c:v>2624.8362109999998</c:v>
                </c:pt>
                <c:pt idx="10978">
                  <c:v>2625.0762279999999</c:v>
                </c:pt>
                <c:pt idx="10979">
                  <c:v>2625.318718</c:v>
                </c:pt>
                <c:pt idx="10980">
                  <c:v>2625.557648</c:v>
                </c:pt>
                <c:pt idx="10981">
                  <c:v>2625.7966080000001</c:v>
                </c:pt>
                <c:pt idx="10982">
                  <c:v>2626.0356860000002</c:v>
                </c:pt>
                <c:pt idx="10983">
                  <c:v>2626.274555</c:v>
                </c:pt>
                <c:pt idx="10984">
                  <c:v>2626.5143699999999</c:v>
                </c:pt>
                <c:pt idx="10985">
                  <c:v>2626.7568209999999</c:v>
                </c:pt>
                <c:pt idx="10986">
                  <c:v>2626.9959370000001</c:v>
                </c:pt>
                <c:pt idx="10987">
                  <c:v>2627.236715</c:v>
                </c:pt>
                <c:pt idx="10988">
                  <c:v>2627.4757749999999</c:v>
                </c:pt>
                <c:pt idx="10989">
                  <c:v>2627.7153280000002</c:v>
                </c:pt>
                <c:pt idx="10990">
                  <c:v>2627.9550680000002</c:v>
                </c:pt>
                <c:pt idx="10991">
                  <c:v>2628.1957609999999</c:v>
                </c:pt>
                <c:pt idx="10992">
                  <c:v>2628.4365790000002</c:v>
                </c:pt>
                <c:pt idx="10993">
                  <c:v>2628.6769300000001</c:v>
                </c:pt>
                <c:pt idx="10994">
                  <c:v>2628.917641</c:v>
                </c:pt>
                <c:pt idx="10995">
                  <c:v>2629.1460179999999</c:v>
                </c:pt>
                <c:pt idx="10996">
                  <c:v>2629.3860030000001</c:v>
                </c:pt>
                <c:pt idx="10997">
                  <c:v>2629.6267769999999</c:v>
                </c:pt>
                <c:pt idx="10998">
                  <c:v>2629.8677229999998</c:v>
                </c:pt>
                <c:pt idx="10999">
                  <c:v>2630.1085840000001</c:v>
                </c:pt>
                <c:pt idx="11000">
                  <c:v>2630.3481940000001</c:v>
                </c:pt>
                <c:pt idx="11001">
                  <c:v>2630.5893369999999</c:v>
                </c:pt>
                <c:pt idx="11002">
                  <c:v>2630.8317510000002</c:v>
                </c:pt>
                <c:pt idx="11003">
                  <c:v>2631.0602760000002</c:v>
                </c:pt>
                <c:pt idx="11004">
                  <c:v>2631.3001389999999</c:v>
                </c:pt>
                <c:pt idx="11005">
                  <c:v>2631.5425650000002</c:v>
                </c:pt>
                <c:pt idx="11006">
                  <c:v>2631.782271</c:v>
                </c:pt>
                <c:pt idx="11007">
                  <c:v>2632.0229899999999</c:v>
                </c:pt>
                <c:pt idx="11008">
                  <c:v>2632.2614469999999</c:v>
                </c:pt>
                <c:pt idx="11009">
                  <c:v>2632.4992750000001</c:v>
                </c:pt>
                <c:pt idx="11010">
                  <c:v>2632.7371640000001</c:v>
                </c:pt>
                <c:pt idx="11011">
                  <c:v>2632.9777789999998</c:v>
                </c:pt>
                <c:pt idx="11012">
                  <c:v>2633.216895</c:v>
                </c:pt>
                <c:pt idx="11013">
                  <c:v>2633.4564380000002</c:v>
                </c:pt>
                <c:pt idx="11014">
                  <c:v>2633.696019</c:v>
                </c:pt>
                <c:pt idx="11015">
                  <c:v>2633.9366220000002</c:v>
                </c:pt>
                <c:pt idx="11016">
                  <c:v>2634.175706</c:v>
                </c:pt>
                <c:pt idx="11017">
                  <c:v>2634.4145830000002</c:v>
                </c:pt>
                <c:pt idx="11018">
                  <c:v>2634.6542439999998</c:v>
                </c:pt>
                <c:pt idx="11019">
                  <c:v>2634.8965480000002</c:v>
                </c:pt>
                <c:pt idx="11020">
                  <c:v>2635.1362220000001</c:v>
                </c:pt>
                <c:pt idx="11021">
                  <c:v>2635.364399</c:v>
                </c:pt>
                <c:pt idx="11022">
                  <c:v>2635.6042430000002</c:v>
                </c:pt>
                <c:pt idx="11023">
                  <c:v>2635.8467999999998</c:v>
                </c:pt>
                <c:pt idx="11024">
                  <c:v>2636.0859890000002</c:v>
                </c:pt>
                <c:pt idx="11025">
                  <c:v>2636.3257010000002</c:v>
                </c:pt>
                <c:pt idx="11026">
                  <c:v>2636.5648729999998</c:v>
                </c:pt>
                <c:pt idx="11027">
                  <c:v>2636.8038099999999</c:v>
                </c:pt>
                <c:pt idx="11028">
                  <c:v>2637.0429819999999</c:v>
                </c:pt>
                <c:pt idx="11029">
                  <c:v>2637.2826180000002</c:v>
                </c:pt>
                <c:pt idx="11030">
                  <c:v>2637.5217389999998</c:v>
                </c:pt>
                <c:pt idx="11031">
                  <c:v>2637.7607440000002</c:v>
                </c:pt>
                <c:pt idx="11032">
                  <c:v>2638.0018920000002</c:v>
                </c:pt>
                <c:pt idx="11033">
                  <c:v>2638.2413620000002</c:v>
                </c:pt>
                <c:pt idx="11034">
                  <c:v>2638.4812769999999</c:v>
                </c:pt>
                <c:pt idx="11035">
                  <c:v>2638.721994</c:v>
                </c:pt>
                <c:pt idx="11036">
                  <c:v>2638.961832</c:v>
                </c:pt>
                <c:pt idx="11037">
                  <c:v>2639.2008890000002</c:v>
                </c:pt>
                <c:pt idx="11038">
                  <c:v>2639.4399880000001</c:v>
                </c:pt>
                <c:pt idx="11039">
                  <c:v>2639.6795710000001</c:v>
                </c:pt>
                <c:pt idx="11040">
                  <c:v>2639.918627</c:v>
                </c:pt>
                <c:pt idx="11041">
                  <c:v>2640.1576650000002</c:v>
                </c:pt>
                <c:pt idx="11042">
                  <c:v>2640.396632</c:v>
                </c:pt>
                <c:pt idx="11043">
                  <c:v>2640.6344199999999</c:v>
                </c:pt>
                <c:pt idx="11044">
                  <c:v>2640.8769630000002</c:v>
                </c:pt>
                <c:pt idx="11045">
                  <c:v>2641.1167369999998</c:v>
                </c:pt>
                <c:pt idx="11046">
                  <c:v>2641.3557030000002</c:v>
                </c:pt>
                <c:pt idx="11047">
                  <c:v>2641.595264</c:v>
                </c:pt>
                <c:pt idx="11048">
                  <c:v>2641.8376760000001</c:v>
                </c:pt>
                <c:pt idx="11049">
                  <c:v>2642.07728</c:v>
                </c:pt>
                <c:pt idx="11050">
                  <c:v>2642.3086149999999</c:v>
                </c:pt>
                <c:pt idx="11051">
                  <c:v>2642.548342</c:v>
                </c:pt>
                <c:pt idx="11052">
                  <c:v>2642.7926689999999</c:v>
                </c:pt>
                <c:pt idx="11053">
                  <c:v>2643.0322620000002</c:v>
                </c:pt>
                <c:pt idx="11054">
                  <c:v>2643.2622879999999</c:v>
                </c:pt>
                <c:pt idx="11055">
                  <c:v>2643.502101</c:v>
                </c:pt>
                <c:pt idx="11056">
                  <c:v>2643.7429280000001</c:v>
                </c:pt>
                <c:pt idx="11057">
                  <c:v>2643.9837160000002</c:v>
                </c:pt>
                <c:pt idx="11058">
                  <c:v>2644.2245830000002</c:v>
                </c:pt>
                <c:pt idx="11059">
                  <c:v>2644.4642279999998</c:v>
                </c:pt>
                <c:pt idx="11060">
                  <c:v>2644.7065659999998</c:v>
                </c:pt>
                <c:pt idx="11061">
                  <c:v>2644.9460439999998</c:v>
                </c:pt>
                <c:pt idx="11062">
                  <c:v>2645.1866049999999</c:v>
                </c:pt>
                <c:pt idx="11063">
                  <c:v>2645.4241109999998</c:v>
                </c:pt>
                <c:pt idx="11064">
                  <c:v>2645.6645640000002</c:v>
                </c:pt>
                <c:pt idx="11065">
                  <c:v>2645.9043369999999</c:v>
                </c:pt>
                <c:pt idx="11066">
                  <c:v>2646.1424080000002</c:v>
                </c:pt>
                <c:pt idx="11067">
                  <c:v>2646.3821419999999</c:v>
                </c:pt>
                <c:pt idx="11068">
                  <c:v>2646.6209100000001</c:v>
                </c:pt>
                <c:pt idx="11069">
                  <c:v>2646.8584329999999</c:v>
                </c:pt>
                <c:pt idx="11070">
                  <c:v>2647.0975619999999</c:v>
                </c:pt>
                <c:pt idx="11071">
                  <c:v>2647.3372450000002</c:v>
                </c:pt>
                <c:pt idx="11072">
                  <c:v>2647.579909</c:v>
                </c:pt>
                <c:pt idx="11073">
                  <c:v>2647.8083809999998</c:v>
                </c:pt>
                <c:pt idx="11074">
                  <c:v>2648.0496859999998</c:v>
                </c:pt>
                <c:pt idx="11075">
                  <c:v>2648.2893260000001</c:v>
                </c:pt>
                <c:pt idx="11076">
                  <c:v>2648.5291269999998</c:v>
                </c:pt>
                <c:pt idx="11077">
                  <c:v>2648.7698270000001</c:v>
                </c:pt>
                <c:pt idx="11078">
                  <c:v>2649.0081129999999</c:v>
                </c:pt>
                <c:pt idx="11079">
                  <c:v>2649.248791</c:v>
                </c:pt>
                <c:pt idx="11080">
                  <c:v>2649.4870040000001</c:v>
                </c:pt>
                <c:pt idx="11081">
                  <c:v>2649.7278160000001</c:v>
                </c:pt>
                <c:pt idx="11082">
                  <c:v>2649.9660629999998</c:v>
                </c:pt>
                <c:pt idx="11083">
                  <c:v>2650.2069289999999</c:v>
                </c:pt>
                <c:pt idx="11084">
                  <c:v>2650.4459339999999</c:v>
                </c:pt>
                <c:pt idx="11085">
                  <c:v>2650.6867040000002</c:v>
                </c:pt>
                <c:pt idx="11086">
                  <c:v>2650.9256529999998</c:v>
                </c:pt>
                <c:pt idx="11087">
                  <c:v>2651.1652730000001</c:v>
                </c:pt>
                <c:pt idx="11088">
                  <c:v>2651.4077269999998</c:v>
                </c:pt>
                <c:pt idx="11089">
                  <c:v>2651.647031</c:v>
                </c:pt>
                <c:pt idx="11090">
                  <c:v>2651.8875499999999</c:v>
                </c:pt>
                <c:pt idx="11091">
                  <c:v>2652.1188029999998</c:v>
                </c:pt>
                <c:pt idx="11092">
                  <c:v>2652.3579060000002</c:v>
                </c:pt>
                <c:pt idx="11093">
                  <c:v>2652.598641</c:v>
                </c:pt>
                <c:pt idx="11094">
                  <c:v>2652.8375540000002</c:v>
                </c:pt>
                <c:pt idx="11095">
                  <c:v>2653.0790280000001</c:v>
                </c:pt>
                <c:pt idx="11096">
                  <c:v>2653.3196379999999</c:v>
                </c:pt>
                <c:pt idx="11097">
                  <c:v>2653.5587169999999</c:v>
                </c:pt>
                <c:pt idx="11098">
                  <c:v>2653.7977500000002</c:v>
                </c:pt>
                <c:pt idx="11099">
                  <c:v>2654.0365879999999</c:v>
                </c:pt>
                <c:pt idx="11100">
                  <c:v>2654.2743540000001</c:v>
                </c:pt>
                <c:pt idx="11101">
                  <c:v>2654.5124059999998</c:v>
                </c:pt>
                <c:pt idx="11102">
                  <c:v>2654.750419</c:v>
                </c:pt>
                <c:pt idx="11103">
                  <c:v>2654.9902149999998</c:v>
                </c:pt>
                <c:pt idx="11104">
                  <c:v>2655.2283980000002</c:v>
                </c:pt>
                <c:pt idx="11105">
                  <c:v>2655.4728270000001</c:v>
                </c:pt>
                <c:pt idx="11106">
                  <c:v>2655.713589</c:v>
                </c:pt>
                <c:pt idx="11107">
                  <c:v>2655.9532079999999</c:v>
                </c:pt>
                <c:pt idx="11108">
                  <c:v>2656.1939010000001</c:v>
                </c:pt>
                <c:pt idx="11109">
                  <c:v>2656.4333320000001</c:v>
                </c:pt>
                <c:pt idx="11110">
                  <c:v>2656.6737889999999</c:v>
                </c:pt>
                <c:pt idx="11111">
                  <c:v>2656.9126959999999</c:v>
                </c:pt>
                <c:pt idx="11112">
                  <c:v>2657.1510029999999</c:v>
                </c:pt>
                <c:pt idx="11113">
                  <c:v>2657.3916640000002</c:v>
                </c:pt>
                <c:pt idx="11114">
                  <c:v>2657.629422</c:v>
                </c:pt>
                <c:pt idx="11115">
                  <c:v>2657.86976</c:v>
                </c:pt>
                <c:pt idx="11116">
                  <c:v>2658.1073900000001</c:v>
                </c:pt>
                <c:pt idx="11117">
                  <c:v>2658.349706</c:v>
                </c:pt>
                <c:pt idx="11118">
                  <c:v>2658.5781160000001</c:v>
                </c:pt>
                <c:pt idx="11119">
                  <c:v>2658.818792</c:v>
                </c:pt>
                <c:pt idx="11120">
                  <c:v>2659.057933</c:v>
                </c:pt>
                <c:pt idx="11121">
                  <c:v>2659.29862</c:v>
                </c:pt>
                <c:pt idx="11122">
                  <c:v>2659.5376769999998</c:v>
                </c:pt>
                <c:pt idx="11123">
                  <c:v>2659.7876970000002</c:v>
                </c:pt>
                <c:pt idx="11124">
                  <c:v>2660.0267020000001</c:v>
                </c:pt>
                <c:pt idx="11125">
                  <c:v>2660.264353</c:v>
                </c:pt>
                <c:pt idx="11126">
                  <c:v>2660.5022749999998</c:v>
                </c:pt>
                <c:pt idx="11127">
                  <c:v>2660.7428960000002</c:v>
                </c:pt>
                <c:pt idx="11128">
                  <c:v>2660.9812299999999</c:v>
                </c:pt>
                <c:pt idx="11129">
                  <c:v>2661.2193280000001</c:v>
                </c:pt>
                <c:pt idx="11130">
                  <c:v>2661.457265</c:v>
                </c:pt>
                <c:pt idx="11131">
                  <c:v>2661.6951570000001</c:v>
                </c:pt>
                <c:pt idx="11132">
                  <c:v>2661.9350939999999</c:v>
                </c:pt>
                <c:pt idx="11133">
                  <c:v>2662.1759400000001</c:v>
                </c:pt>
                <c:pt idx="11134">
                  <c:v>2662.4155580000001</c:v>
                </c:pt>
                <c:pt idx="11135">
                  <c:v>2662.6551869999998</c:v>
                </c:pt>
                <c:pt idx="11136">
                  <c:v>2662.8865300000002</c:v>
                </c:pt>
                <c:pt idx="11137">
                  <c:v>2663.127778</c:v>
                </c:pt>
                <c:pt idx="11138">
                  <c:v>2663.3689100000001</c:v>
                </c:pt>
                <c:pt idx="11139">
                  <c:v>2663.6098830000001</c:v>
                </c:pt>
                <c:pt idx="11140">
                  <c:v>2663.8509049999998</c:v>
                </c:pt>
                <c:pt idx="11141">
                  <c:v>2664.09195</c:v>
                </c:pt>
                <c:pt idx="11142">
                  <c:v>2664.331674</c:v>
                </c:pt>
                <c:pt idx="11143">
                  <c:v>2664.5706359999999</c:v>
                </c:pt>
                <c:pt idx="11144">
                  <c:v>2664.809855</c:v>
                </c:pt>
                <c:pt idx="11145">
                  <c:v>2665.0481770000001</c:v>
                </c:pt>
                <c:pt idx="11146">
                  <c:v>2665.2888630000002</c:v>
                </c:pt>
                <c:pt idx="11147">
                  <c:v>2665.529646</c:v>
                </c:pt>
                <c:pt idx="11148">
                  <c:v>2665.7693450000002</c:v>
                </c:pt>
                <c:pt idx="11149">
                  <c:v>2665.9988779999999</c:v>
                </c:pt>
                <c:pt idx="11150">
                  <c:v>2666.2399650000002</c:v>
                </c:pt>
                <c:pt idx="11151">
                  <c:v>2666.479836</c:v>
                </c:pt>
                <c:pt idx="11152">
                  <c:v>2666.718183</c:v>
                </c:pt>
                <c:pt idx="11153">
                  <c:v>2666.958357</c:v>
                </c:pt>
                <c:pt idx="11154">
                  <c:v>2667.197799</c:v>
                </c:pt>
                <c:pt idx="11155">
                  <c:v>2667.4360710000001</c:v>
                </c:pt>
                <c:pt idx="11156">
                  <c:v>2667.674211</c:v>
                </c:pt>
                <c:pt idx="11157">
                  <c:v>2667.9140520000001</c:v>
                </c:pt>
                <c:pt idx="11158">
                  <c:v>2668.1549839999998</c:v>
                </c:pt>
                <c:pt idx="11159">
                  <c:v>2668.3946329999999</c:v>
                </c:pt>
                <c:pt idx="11160">
                  <c:v>2668.6355789999998</c:v>
                </c:pt>
                <c:pt idx="11161">
                  <c:v>2668.875407</c:v>
                </c:pt>
                <c:pt idx="11162">
                  <c:v>2669.115292</c:v>
                </c:pt>
                <c:pt idx="11163">
                  <c:v>2669.3559019999998</c:v>
                </c:pt>
                <c:pt idx="11164">
                  <c:v>2669.596704</c:v>
                </c:pt>
                <c:pt idx="11165">
                  <c:v>2669.8251399999999</c:v>
                </c:pt>
                <c:pt idx="11166">
                  <c:v>2670.065329</c:v>
                </c:pt>
                <c:pt idx="11167">
                  <c:v>2670.3050899999998</c:v>
                </c:pt>
                <c:pt idx="11168">
                  <c:v>2670.5452479999999</c:v>
                </c:pt>
                <c:pt idx="11169">
                  <c:v>2670.7850739999999</c:v>
                </c:pt>
                <c:pt idx="11170">
                  <c:v>2671.0250970000002</c:v>
                </c:pt>
                <c:pt idx="11171">
                  <c:v>2671.2656310000002</c:v>
                </c:pt>
                <c:pt idx="11172">
                  <c:v>2671.5054409999998</c:v>
                </c:pt>
                <c:pt idx="11173">
                  <c:v>2671.7450349999999</c:v>
                </c:pt>
                <c:pt idx="11174">
                  <c:v>2671.9858979999999</c:v>
                </c:pt>
                <c:pt idx="11175">
                  <c:v>2672.2143110000002</c:v>
                </c:pt>
                <c:pt idx="11176">
                  <c:v>2672.4542929999998</c:v>
                </c:pt>
                <c:pt idx="11177">
                  <c:v>2672.6968769999999</c:v>
                </c:pt>
                <c:pt idx="11178">
                  <c:v>2672.9350920000002</c:v>
                </c:pt>
                <c:pt idx="11179">
                  <c:v>2673.1759400000001</c:v>
                </c:pt>
                <c:pt idx="11180">
                  <c:v>2673.4157479999999</c:v>
                </c:pt>
                <c:pt idx="11181">
                  <c:v>2673.6547260000002</c:v>
                </c:pt>
                <c:pt idx="11182">
                  <c:v>2673.8937150000002</c:v>
                </c:pt>
                <c:pt idx="11183">
                  <c:v>2674.13285</c:v>
                </c:pt>
                <c:pt idx="11184">
                  <c:v>2674.3710449999999</c:v>
                </c:pt>
                <c:pt idx="11185">
                  <c:v>2674.61184</c:v>
                </c:pt>
                <c:pt idx="11186">
                  <c:v>2674.8501120000001</c:v>
                </c:pt>
                <c:pt idx="11187">
                  <c:v>2675.0900969999998</c:v>
                </c:pt>
                <c:pt idx="11188">
                  <c:v>2675.3308440000001</c:v>
                </c:pt>
                <c:pt idx="11189">
                  <c:v>2675.5698630000002</c:v>
                </c:pt>
                <c:pt idx="11190">
                  <c:v>2675.8089759999998</c:v>
                </c:pt>
                <c:pt idx="11191">
                  <c:v>2676.048718</c:v>
                </c:pt>
                <c:pt idx="11192">
                  <c:v>2676.2875869999998</c:v>
                </c:pt>
                <c:pt idx="11193">
                  <c:v>2676.5272829999999</c:v>
                </c:pt>
                <c:pt idx="11194">
                  <c:v>2676.7671489999998</c:v>
                </c:pt>
                <c:pt idx="11195">
                  <c:v>2677.0079839999999</c:v>
                </c:pt>
                <c:pt idx="11196">
                  <c:v>2677.247676</c:v>
                </c:pt>
                <c:pt idx="11197">
                  <c:v>2677.4872820000001</c:v>
                </c:pt>
                <c:pt idx="11198">
                  <c:v>2677.727065</c:v>
                </c:pt>
                <c:pt idx="11199">
                  <c:v>2677.956768</c:v>
                </c:pt>
                <c:pt idx="11200">
                  <c:v>2678.195138</c:v>
                </c:pt>
                <c:pt idx="11201">
                  <c:v>2678.4359380000001</c:v>
                </c:pt>
                <c:pt idx="11202">
                  <c:v>2678.6769429999999</c:v>
                </c:pt>
                <c:pt idx="11203">
                  <c:v>2678.9168079999999</c:v>
                </c:pt>
                <c:pt idx="11204">
                  <c:v>2679.1578420000001</c:v>
                </c:pt>
                <c:pt idx="11205">
                  <c:v>2679.3987200000001</c:v>
                </c:pt>
                <c:pt idx="11206">
                  <c:v>2679.6398610000001</c:v>
                </c:pt>
                <c:pt idx="11207">
                  <c:v>2679.8807230000002</c:v>
                </c:pt>
                <c:pt idx="11208">
                  <c:v>2680.119925</c:v>
                </c:pt>
                <c:pt idx="11209">
                  <c:v>2680.3589080000002</c:v>
                </c:pt>
                <c:pt idx="11210">
                  <c:v>2680.5978019999998</c:v>
                </c:pt>
                <c:pt idx="11211">
                  <c:v>2680.836663</c:v>
                </c:pt>
                <c:pt idx="11212">
                  <c:v>2681.07573</c:v>
                </c:pt>
                <c:pt idx="11213">
                  <c:v>2681.3147650000001</c:v>
                </c:pt>
                <c:pt idx="11214">
                  <c:v>2681.5530779999999</c:v>
                </c:pt>
                <c:pt idx="11215">
                  <c:v>2681.7938469999999</c:v>
                </c:pt>
                <c:pt idx="11216">
                  <c:v>2682.0329689999999</c:v>
                </c:pt>
                <c:pt idx="11217">
                  <c:v>2682.270759</c:v>
                </c:pt>
                <c:pt idx="11218">
                  <c:v>2682.512565</c:v>
                </c:pt>
                <c:pt idx="11219">
                  <c:v>2682.751632</c:v>
                </c:pt>
                <c:pt idx="11220">
                  <c:v>2682.9909379999999</c:v>
                </c:pt>
                <c:pt idx="11221">
                  <c:v>2683.2292069999999</c:v>
                </c:pt>
                <c:pt idx="11222">
                  <c:v>2683.4674329999998</c:v>
                </c:pt>
                <c:pt idx="11223">
                  <c:v>2683.7072389999998</c:v>
                </c:pt>
                <c:pt idx="11224">
                  <c:v>2683.9465949999999</c:v>
                </c:pt>
                <c:pt idx="11225">
                  <c:v>2684.1858259999999</c:v>
                </c:pt>
                <c:pt idx="11226">
                  <c:v>2684.4240840000002</c:v>
                </c:pt>
                <c:pt idx="11227">
                  <c:v>2684.6621519999999</c:v>
                </c:pt>
                <c:pt idx="11228">
                  <c:v>2684.9017610000001</c:v>
                </c:pt>
                <c:pt idx="11229">
                  <c:v>2685.140343</c:v>
                </c:pt>
                <c:pt idx="11230">
                  <c:v>2685.3798259999999</c:v>
                </c:pt>
                <c:pt idx="11231">
                  <c:v>2685.6180869999998</c:v>
                </c:pt>
                <c:pt idx="11232">
                  <c:v>2685.8564409999999</c:v>
                </c:pt>
                <c:pt idx="11233">
                  <c:v>2686.0957119999998</c:v>
                </c:pt>
                <c:pt idx="11234">
                  <c:v>2686.3453450000002</c:v>
                </c:pt>
                <c:pt idx="11235">
                  <c:v>2686.5831870000002</c:v>
                </c:pt>
                <c:pt idx="11236">
                  <c:v>2686.8210979999999</c:v>
                </c:pt>
                <c:pt idx="11237">
                  <c:v>2687.0618679999998</c:v>
                </c:pt>
                <c:pt idx="11238">
                  <c:v>2687.3008420000001</c:v>
                </c:pt>
                <c:pt idx="11239">
                  <c:v>2687.539734</c:v>
                </c:pt>
                <c:pt idx="11240">
                  <c:v>2687.778699</c:v>
                </c:pt>
                <c:pt idx="11241">
                  <c:v>2688.017824</c:v>
                </c:pt>
                <c:pt idx="11242">
                  <c:v>2688.2565829999999</c:v>
                </c:pt>
                <c:pt idx="11243">
                  <c:v>2688.4944220000002</c:v>
                </c:pt>
                <c:pt idx="11244">
                  <c:v>2688.7323470000001</c:v>
                </c:pt>
                <c:pt idx="11245">
                  <c:v>2688.9715339999998</c:v>
                </c:pt>
                <c:pt idx="11246">
                  <c:v>2689.2109869999999</c:v>
                </c:pt>
                <c:pt idx="11247">
                  <c:v>2689.4509170000001</c:v>
                </c:pt>
                <c:pt idx="11248">
                  <c:v>2689.6890790000002</c:v>
                </c:pt>
                <c:pt idx="11249">
                  <c:v>2689.9290409999999</c:v>
                </c:pt>
                <c:pt idx="11250">
                  <c:v>2690.1718329999999</c:v>
                </c:pt>
                <c:pt idx="11251">
                  <c:v>2690.4127039999998</c:v>
                </c:pt>
                <c:pt idx="11252">
                  <c:v>2690.6517990000002</c:v>
                </c:pt>
                <c:pt idx="11253">
                  <c:v>2690.890727</c:v>
                </c:pt>
                <c:pt idx="11254">
                  <c:v>2691.1299779999999</c:v>
                </c:pt>
                <c:pt idx="11255">
                  <c:v>2691.3697990000001</c:v>
                </c:pt>
                <c:pt idx="11256">
                  <c:v>2691.6088890000001</c:v>
                </c:pt>
                <c:pt idx="11257">
                  <c:v>2691.8479590000002</c:v>
                </c:pt>
                <c:pt idx="11258">
                  <c:v>2692.0879199999999</c:v>
                </c:pt>
                <c:pt idx="11259">
                  <c:v>2692.3268600000001</c:v>
                </c:pt>
                <c:pt idx="11260">
                  <c:v>2692.5650110000001</c:v>
                </c:pt>
                <c:pt idx="11261">
                  <c:v>2692.8057990000002</c:v>
                </c:pt>
                <c:pt idx="11262">
                  <c:v>2693.0440279999998</c:v>
                </c:pt>
                <c:pt idx="11263">
                  <c:v>2693.284639</c:v>
                </c:pt>
                <c:pt idx="11264">
                  <c:v>2693.5238199999999</c:v>
                </c:pt>
                <c:pt idx="11265">
                  <c:v>2693.7629820000002</c:v>
                </c:pt>
                <c:pt idx="11266">
                  <c:v>2694.0020500000001</c:v>
                </c:pt>
                <c:pt idx="11267">
                  <c:v>2694.2413879999999</c:v>
                </c:pt>
                <c:pt idx="11268">
                  <c:v>2694.4812360000001</c:v>
                </c:pt>
                <c:pt idx="11269">
                  <c:v>2694.7126990000002</c:v>
                </c:pt>
                <c:pt idx="11270">
                  <c:v>2694.9530490000002</c:v>
                </c:pt>
                <c:pt idx="11271">
                  <c:v>2695.1930929999999</c:v>
                </c:pt>
                <c:pt idx="11272">
                  <c:v>2695.4339300000001</c:v>
                </c:pt>
                <c:pt idx="11273">
                  <c:v>2695.67481</c:v>
                </c:pt>
                <c:pt idx="11274">
                  <c:v>2695.9157869999999</c:v>
                </c:pt>
                <c:pt idx="11275">
                  <c:v>2696.1567169999998</c:v>
                </c:pt>
                <c:pt idx="11276">
                  <c:v>2696.3975650000002</c:v>
                </c:pt>
                <c:pt idx="11277">
                  <c:v>2696.6260940000002</c:v>
                </c:pt>
                <c:pt idx="11278">
                  <c:v>2696.8662599999998</c:v>
                </c:pt>
                <c:pt idx="11279">
                  <c:v>2697.1063060000001</c:v>
                </c:pt>
                <c:pt idx="11280">
                  <c:v>2697.3456510000001</c:v>
                </c:pt>
                <c:pt idx="11281">
                  <c:v>2697.5867640000001</c:v>
                </c:pt>
                <c:pt idx="11282">
                  <c:v>2697.825961</c:v>
                </c:pt>
                <c:pt idx="11283">
                  <c:v>2698.0632350000001</c:v>
                </c:pt>
                <c:pt idx="11284">
                  <c:v>2698.3013729999998</c:v>
                </c:pt>
                <c:pt idx="11285">
                  <c:v>2698.5412609999998</c:v>
                </c:pt>
                <c:pt idx="11286">
                  <c:v>2698.7805600000002</c:v>
                </c:pt>
                <c:pt idx="11287">
                  <c:v>2699.0198030000001</c:v>
                </c:pt>
                <c:pt idx="11288">
                  <c:v>2699.2580779999998</c:v>
                </c:pt>
                <c:pt idx="11289">
                  <c:v>2699.4963339999999</c:v>
                </c:pt>
                <c:pt idx="11290">
                  <c:v>2699.7356770000001</c:v>
                </c:pt>
                <c:pt idx="11291">
                  <c:v>2699.9748979999999</c:v>
                </c:pt>
                <c:pt idx="11292">
                  <c:v>2700.2240849999998</c:v>
                </c:pt>
                <c:pt idx="11293">
                  <c:v>2700.4632590000001</c:v>
                </c:pt>
                <c:pt idx="11294">
                  <c:v>2700.718989</c:v>
                </c:pt>
                <c:pt idx="11295">
                  <c:v>2700.9482480000001</c:v>
                </c:pt>
                <c:pt idx="11296">
                  <c:v>2701.190032</c:v>
                </c:pt>
                <c:pt idx="11297">
                  <c:v>2701.4307079999999</c:v>
                </c:pt>
                <c:pt idx="11298">
                  <c:v>2701.670357</c:v>
                </c:pt>
                <c:pt idx="11299">
                  <c:v>2701.9127539999999</c:v>
                </c:pt>
                <c:pt idx="11300">
                  <c:v>2702.1535819999999</c:v>
                </c:pt>
                <c:pt idx="11301">
                  <c:v>2702.382877</c:v>
                </c:pt>
                <c:pt idx="11302">
                  <c:v>2702.6237569999998</c:v>
                </c:pt>
                <c:pt idx="11303">
                  <c:v>2702.8626020000002</c:v>
                </c:pt>
                <c:pt idx="11304">
                  <c:v>2703.1017360000001</c:v>
                </c:pt>
                <c:pt idx="11305">
                  <c:v>2703.3280220000001</c:v>
                </c:pt>
                <c:pt idx="11306">
                  <c:v>2703.5689010000001</c:v>
                </c:pt>
                <c:pt idx="11307">
                  <c:v>2703.8076449999999</c:v>
                </c:pt>
                <c:pt idx="11308">
                  <c:v>2704.0468190000001</c:v>
                </c:pt>
                <c:pt idx="11309">
                  <c:v>2704.285707</c:v>
                </c:pt>
                <c:pt idx="11310">
                  <c:v>2704.5248459999998</c:v>
                </c:pt>
                <c:pt idx="11311">
                  <c:v>2704.7638000000002</c:v>
                </c:pt>
                <c:pt idx="11312">
                  <c:v>2705.0020789999999</c:v>
                </c:pt>
                <c:pt idx="11313">
                  <c:v>2705.243238</c:v>
                </c:pt>
                <c:pt idx="11314">
                  <c:v>2705.4875710000001</c:v>
                </c:pt>
                <c:pt idx="11315">
                  <c:v>2705.727116</c:v>
                </c:pt>
                <c:pt idx="11316">
                  <c:v>2705.9696260000001</c:v>
                </c:pt>
                <c:pt idx="11317">
                  <c:v>2706.2072629999998</c:v>
                </c:pt>
                <c:pt idx="11318">
                  <c:v>2706.4471239999998</c:v>
                </c:pt>
                <c:pt idx="11319">
                  <c:v>2706.6765650000002</c:v>
                </c:pt>
                <c:pt idx="11320">
                  <c:v>2706.915876</c:v>
                </c:pt>
                <c:pt idx="11321">
                  <c:v>2707.1653460000002</c:v>
                </c:pt>
                <c:pt idx="11322">
                  <c:v>2707.4031730000002</c:v>
                </c:pt>
                <c:pt idx="11323">
                  <c:v>2707.643763</c:v>
                </c:pt>
                <c:pt idx="11324">
                  <c:v>2707.8826779999999</c:v>
                </c:pt>
                <c:pt idx="11325">
                  <c:v>2708.1216169999998</c:v>
                </c:pt>
                <c:pt idx="11326">
                  <c:v>2708.3612159999998</c:v>
                </c:pt>
                <c:pt idx="11327">
                  <c:v>2708.5912720000001</c:v>
                </c:pt>
                <c:pt idx="11328">
                  <c:v>2708.8310769999998</c:v>
                </c:pt>
                <c:pt idx="11329">
                  <c:v>2709.071962</c:v>
                </c:pt>
                <c:pt idx="11330">
                  <c:v>2709.31185</c:v>
                </c:pt>
                <c:pt idx="11331">
                  <c:v>2709.5508150000001</c:v>
                </c:pt>
                <c:pt idx="11332">
                  <c:v>2709.7899050000001</c:v>
                </c:pt>
                <c:pt idx="11333">
                  <c:v>2710.030753</c:v>
                </c:pt>
                <c:pt idx="11334">
                  <c:v>2710.269573</c:v>
                </c:pt>
                <c:pt idx="11335">
                  <c:v>2710.513735</c:v>
                </c:pt>
                <c:pt idx="11336">
                  <c:v>2710.752673</c:v>
                </c:pt>
                <c:pt idx="11337">
                  <c:v>2710.9923869999998</c:v>
                </c:pt>
                <c:pt idx="11338">
                  <c:v>2711.2321149999998</c:v>
                </c:pt>
                <c:pt idx="11339">
                  <c:v>2711.4623259999998</c:v>
                </c:pt>
                <c:pt idx="11340">
                  <c:v>2711.704045</c:v>
                </c:pt>
                <c:pt idx="11341">
                  <c:v>2711.944853</c:v>
                </c:pt>
                <c:pt idx="11342">
                  <c:v>2712.1858980000002</c:v>
                </c:pt>
                <c:pt idx="11343">
                  <c:v>2712.4265369999998</c:v>
                </c:pt>
                <c:pt idx="11344">
                  <c:v>2712.668995</c:v>
                </c:pt>
                <c:pt idx="11345">
                  <c:v>2712.9087930000001</c:v>
                </c:pt>
                <c:pt idx="11346">
                  <c:v>2713.1385850000001</c:v>
                </c:pt>
                <c:pt idx="11347">
                  <c:v>2713.3802310000001</c:v>
                </c:pt>
                <c:pt idx="11348">
                  <c:v>2713.620911</c:v>
                </c:pt>
                <c:pt idx="11349">
                  <c:v>2713.859708</c:v>
                </c:pt>
                <c:pt idx="11350">
                  <c:v>2714.098958</c:v>
                </c:pt>
                <c:pt idx="11351">
                  <c:v>2714.33689</c:v>
                </c:pt>
                <c:pt idx="11352">
                  <c:v>2714.5779550000002</c:v>
                </c:pt>
                <c:pt idx="11353">
                  <c:v>2714.8177129999999</c:v>
                </c:pt>
                <c:pt idx="11354">
                  <c:v>2715.0568859999998</c:v>
                </c:pt>
                <c:pt idx="11355">
                  <c:v>2715.2956880000002</c:v>
                </c:pt>
                <c:pt idx="11356">
                  <c:v>2715.534834</c:v>
                </c:pt>
                <c:pt idx="11357">
                  <c:v>2715.7756730000001</c:v>
                </c:pt>
                <c:pt idx="11358">
                  <c:v>2716.0166690000001</c:v>
                </c:pt>
                <c:pt idx="11359">
                  <c:v>2716.2560130000002</c:v>
                </c:pt>
                <c:pt idx="11360">
                  <c:v>2716.4948140000001</c:v>
                </c:pt>
                <c:pt idx="11361">
                  <c:v>2716.7335640000001</c:v>
                </c:pt>
                <c:pt idx="11362">
                  <c:v>2716.9725680000001</c:v>
                </c:pt>
                <c:pt idx="11363">
                  <c:v>2717.2115869999998</c:v>
                </c:pt>
                <c:pt idx="11364">
                  <c:v>2717.4508799999999</c:v>
                </c:pt>
                <c:pt idx="11365">
                  <c:v>2717.6918860000001</c:v>
                </c:pt>
                <c:pt idx="11366">
                  <c:v>2717.9301700000001</c:v>
                </c:pt>
                <c:pt idx="11367">
                  <c:v>2718.1709719999999</c:v>
                </c:pt>
                <c:pt idx="11368">
                  <c:v>2718.4088879999999</c:v>
                </c:pt>
                <c:pt idx="11369">
                  <c:v>2718.6477839999998</c:v>
                </c:pt>
                <c:pt idx="11370">
                  <c:v>2718.8867970000001</c:v>
                </c:pt>
                <c:pt idx="11371">
                  <c:v>2719.1360479999998</c:v>
                </c:pt>
                <c:pt idx="11372">
                  <c:v>2719.3661750000001</c:v>
                </c:pt>
                <c:pt idx="11373">
                  <c:v>2719.6086639999999</c:v>
                </c:pt>
                <c:pt idx="11374">
                  <c:v>2719.8483000000001</c:v>
                </c:pt>
                <c:pt idx="11375">
                  <c:v>2720.090772</c:v>
                </c:pt>
                <c:pt idx="11376">
                  <c:v>2720.3302800000001</c:v>
                </c:pt>
                <c:pt idx="11377">
                  <c:v>2720.5604079999998</c:v>
                </c:pt>
                <c:pt idx="11378">
                  <c:v>2720.800338</c:v>
                </c:pt>
                <c:pt idx="11379">
                  <c:v>2721.0402399999998</c:v>
                </c:pt>
                <c:pt idx="11380">
                  <c:v>2721.2808359999999</c:v>
                </c:pt>
                <c:pt idx="11381">
                  <c:v>2721.5203889999998</c:v>
                </c:pt>
                <c:pt idx="11382">
                  <c:v>2721.7601049999998</c:v>
                </c:pt>
                <c:pt idx="11383">
                  <c:v>2722.0007350000001</c:v>
                </c:pt>
                <c:pt idx="11384">
                  <c:v>2722.2383439999999</c:v>
                </c:pt>
                <c:pt idx="11385">
                  <c:v>2722.4780110000002</c:v>
                </c:pt>
                <c:pt idx="11386">
                  <c:v>2722.7187869999998</c:v>
                </c:pt>
                <c:pt idx="11387">
                  <c:v>2722.9577039999999</c:v>
                </c:pt>
                <c:pt idx="11388">
                  <c:v>2723.1967589999999</c:v>
                </c:pt>
                <c:pt idx="11389">
                  <c:v>2723.4356440000001</c:v>
                </c:pt>
                <c:pt idx="11390">
                  <c:v>2723.6745980000001</c:v>
                </c:pt>
                <c:pt idx="11391">
                  <c:v>2723.913595</c:v>
                </c:pt>
                <c:pt idx="11392">
                  <c:v>2724.1526490000001</c:v>
                </c:pt>
                <c:pt idx="11393">
                  <c:v>2724.3915379999999</c:v>
                </c:pt>
                <c:pt idx="11394">
                  <c:v>2724.6294010000001</c:v>
                </c:pt>
                <c:pt idx="11395">
                  <c:v>2724.8736370000001</c:v>
                </c:pt>
                <c:pt idx="11396">
                  <c:v>2725.1125969999998</c:v>
                </c:pt>
                <c:pt idx="11397">
                  <c:v>2725.3521900000001</c:v>
                </c:pt>
                <c:pt idx="11398">
                  <c:v>2725.5927379999998</c:v>
                </c:pt>
                <c:pt idx="11399">
                  <c:v>2725.8303850000002</c:v>
                </c:pt>
                <c:pt idx="11400">
                  <c:v>2726.0729409999999</c:v>
                </c:pt>
                <c:pt idx="11401">
                  <c:v>2726.311373</c:v>
                </c:pt>
                <c:pt idx="11402">
                  <c:v>2726.542719</c:v>
                </c:pt>
                <c:pt idx="11403">
                  <c:v>2726.7929989999998</c:v>
                </c:pt>
                <c:pt idx="11404">
                  <c:v>2727.0204220000001</c:v>
                </c:pt>
                <c:pt idx="11405">
                  <c:v>2727.2629120000001</c:v>
                </c:pt>
                <c:pt idx="11406">
                  <c:v>2727.5019179999999</c:v>
                </c:pt>
                <c:pt idx="11407">
                  <c:v>2727.7408</c:v>
                </c:pt>
                <c:pt idx="11408">
                  <c:v>2727.979049</c:v>
                </c:pt>
                <c:pt idx="11409">
                  <c:v>2728.2190209999999</c:v>
                </c:pt>
                <c:pt idx="11410">
                  <c:v>2728.4599239999998</c:v>
                </c:pt>
                <c:pt idx="11411">
                  <c:v>2728.6987589999999</c:v>
                </c:pt>
                <c:pt idx="11412">
                  <c:v>2728.9370589999999</c:v>
                </c:pt>
                <c:pt idx="11413">
                  <c:v>2729.1771819999999</c:v>
                </c:pt>
                <c:pt idx="11414">
                  <c:v>2729.4171769999998</c:v>
                </c:pt>
                <c:pt idx="11415">
                  <c:v>2729.6578509999999</c:v>
                </c:pt>
                <c:pt idx="11416">
                  <c:v>2729.8987320000001</c:v>
                </c:pt>
                <c:pt idx="11417">
                  <c:v>2730.1383740000001</c:v>
                </c:pt>
                <c:pt idx="11418">
                  <c:v>2730.3780620000002</c:v>
                </c:pt>
                <c:pt idx="11419">
                  <c:v>2730.6173760000001</c:v>
                </c:pt>
                <c:pt idx="11420">
                  <c:v>2730.847389</c:v>
                </c:pt>
                <c:pt idx="11421">
                  <c:v>2731.0890209999998</c:v>
                </c:pt>
                <c:pt idx="11422">
                  <c:v>2731.3297320000001</c:v>
                </c:pt>
                <c:pt idx="11423">
                  <c:v>2731.5693839999999</c:v>
                </c:pt>
                <c:pt idx="11424">
                  <c:v>2731.8091410000002</c:v>
                </c:pt>
                <c:pt idx="11425">
                  <c:v>2732.0516170000001</c:v>
                </c:pt>
                <c:pt idx="11426">
                  <c:v>2732.2891540000001</c:v>
                </c:pt>
                <c:pt idx="11427">
                  <c:v>2732.5277430000001</c:v>
                </c:pt>
                <c:pt idx="11428">
                  <c:v>2732.7665870000001</c:v>
                </c:pt>
                <c:pt idx="11429">
                  <c:v>2733.0055750000001</c:v>
                </c:pt>
                <c:pt idx="11430">
                  <c:v>2733.2431710000001</c:v>
                </c:pt>
                <c:pt idx="11431">
                  <c:v>2733.4837680000001</c:v>
                </c:pt>
                <c:pt idx="11432">
                  <c:v>2733.7227899999998</c:v>
                </c:pt>
                <c:pt idx="11433">
                  <c:v>2733.9617309999999</c:v>
                </c:pt>
                <c:pt idx="11434">
                  <c:v>2734.2008879999998</c:v>
                </c:pt>
                <c:pt idx="11435">
                  <c:v>2734.4398489999999</c:v>
                </c:pt>
                <c:pt idx="11436">
                  <c:v>2734.6780100000001</c:v>
                </c:pt>
                <c:pt idx="11437">
                  <c:v>2734.9188530000001</c:v>
                </c:pt>
                <c:pt idx="11438">
                  <c:v>2735.157021</c:v>
                </c:pt>
                <c:pt idx="11439">
                  <c:v>2735.3977279999999</c:v>
                </c:pt>
                <c:pt idx="11440">
                  <c:v>2735.636771</c:v>
                </c:pt>
                <c:pt idx="11441">
                  <c:v>2735.875708</c:v>
                </c:pt>
                <c:pt idx="11442">
                  <c:v>2736.1148889999999</c:v>
                </c:pt>
                <c:pt idx="11443">
                  <c:v>2736.3559530000002</c:v>
                </c:pt>
                <c:pt idx="11444">
                  <c:v>2736.5958599999999</c:v>
                </c:pt>
                <c:pt idx="11445">
                  <c:v>2736.8365920000001</c:v>
                </c:pt>
                <c:pt idx="11446">
                  <c:v>2737.0778030000001</c:v>
                </c:pt>
                <c:pt idx="11447">
                  <c:v>2737.3186740000001</c:v>
                </c:pt>
                <c:pt idx="11448">
                  <c:v>2737.5584159999999</c:v>
                </c:pt>
                <c:pt idx="11449">
                  <c:v>2737.798851</c:v>
                </c:pt>
                <c:pt idx="11450">
                  <c:v>2738.039554</c:v>
                </c:pt>
                <c:pt idx="11451">
                  <c:v>2738.2694200000001</c:v>
                </c:pt>
                <c:pt idx="11452">
                  <c:v>2738.5093740000002</c:v>
                </c:pt>
                <c:pt idx="11453">
                  <c:v>2738.7518169999998</c:v>
                </c:pt>
                <c:pt idx="11454">
                  <c:v>2738.9900090000001</c:v>
                </c:pt>
                <c:pt idx="11455">
                  <c:v>2739.230861</c:v>
                </c:pt>
                <c:pt idx="11456">
                  <c:v>2739.4717000000001</c:v>
                </c:pt>
                <c:pt idx="11457">
                  <c:v>2739.710544</c:v>
                </c:pt>
                <c:pt idx="11458">
                  <c:v>2739.9504000000002</c:v>
                </c:pt>
                <c:pt idx="11459">
                  <c:v>2740.1947839999998</c:v>
                </c:pt>
                <c:pt idx="11460">
                  <c:v>2740.4335489999999</c:v>
                </c:pt>
                <c:pt idx="11461">
                  <c:v>2740.6654349999999</c:v>
                </c:pt>
                <c:pt idx="11462">
                  <c:v>2740.90533</c:v>
                </c:pt>
                <c:pt idx="11463">
                  <c:v>2741.1497129999998</c:v>
                </c:pt>
                <c:pt idx="11464">
                  <c:v>2741.3905460000001</c:v>
                </c:pt>
                <c:pt idx="11465">
                  <c:v>2741.621713</c:v>
                </c:pt>
                <c:pt idx="11466">
                  <c:v>2741.8608450000002</c:v>
                </c:pt>
                <c:pt idx="11467">
                  <c:v>2742.1017959999999</c:v>
                </c:pt>
                <c:pt idx="11468">
                  <c:v>2742.342764</c:v>
                </c:pt>
                <c:pt idx="11469">
                  <c:v>2742.5878980000002</c:v>
                </c:pt>
                <c:pt idx="11470">
                  <c:v>2742.8286699999999</c:v>
                </c:pt>
                <c:pt idx="11471">
                  <c:v>2743.0676450000001</c:v>
                </c:pt>
                <c:pt idx="11472">
                  <c:v>2743.3065350000002</c:v>
                </c:pt>
                <c:pt idx="11473">
                  <c:v>2743.546092</c:v>
                </c:pt>
                <c:pt idx="11474">
                  <c:v>2743.7867059999999</c:v>
                </c:pt>
                <c:pt idx="11475">
                  <c:v>2744.0255649999999</c:v>
                </c:pt>
                <c:pt idx="11476">
                  <c:v>2744.2659960000001</c:v>
                </c:pt>
                <c:pt idx="11477">
                  <c:v>2744.5043089999999</c:v>
                </c:pt>
                <c:pt idx="11478">
                  <c:v>2744.7448340000001</c:v>
                </c:pt>
                <c:pt idx="11479">
                  <c:v>2744.9836989999999</c:v>
                </c:pt>
                <c:pt idx="11480">
                  <c:v>2745.22271</c:v>
                </c:pt>
                <c:pt idx="11481">
                  <c:v>2745.4604290000002</c:v>
                </c:pt>
                <c:pt idx="11482">
                  <c:v>2745.698378</c:v>
                </c:pt>
                <c:pt idx="11483">
                  <c:v>2745.9362540000002</c:v>
                </c:pt>
                <c:pt idx="11484">
                  <c:v>2746.1761230000002</c:v>
                </c:pt>
                <c:pt idx="11485">
                  <c:v>2746.4173949999999</c:v>
                </c:pt>
                <c:pt idx="11486">
                  <c:v>2746.6485499999999</c:v>
                </c:pt>
                <c:pt idx="11487">
                  <c:v>2746.892992</c:v>
                </c:pt>
                <c:pt idx="11488">
                  <c:v>2747.1309890000002</c:v>
                </c:pt>
                <c:pt idx="11489">
                  <c:v>2747.3705629999999</c:v>
                </c:pt>
                <c:pt idx="11490">
                  <c:v>2747.6147820000001</c:v>
                </c:pt>
                <c:pt idx="11491">
                  <c:v>2747.8542050000001</c:v>
                </c:pt>
                <c:pt idx="11492">
                  <c:v>2748.085529</c:v>
                </c:pt>
                <c:pt idx="11493">
                  <c:v>2748.3252729999999</c:v>
                </c:pt>
                <c:pt idx="11494">
                  <c:v>2748.5652230000001</c:v>
                </c:pt>
                <c:pt idx="11495">
                  <c:v>2748.8058799999999</c:v>
                </c:pt>
                <c:pt idx="11496">
                  <c:v>2749.0449400000002</c:v>
                </c:pt>
                <c:pt idx="11497">
                  <c:v>2749.283175</c:v>
                </c:pt>
                <c:pt idx="11498">
                  <c:v>2749.523052</c:v>
                </c:pt>
                <c:pt idx="11499">
                  <c:v>2749.7637479999999</c:v>
                </c:pt>
                <c:pt idx="11500">
                  <c:v>2750.0020460000001</c:v>
                </c:pt>
                <c:pt idx="11501">
                  <c:v>2750.2413689999998</c:v>
                </c:pt>
                <c:pt idx="11502">
                  <c:v>2750.4793249999998</c:v>
                </c:pt>
                <c:pt idx="11503">
                  <c:v>2750.7217460000002</c:v>
                </c:pt>
                <c:pt idx="11504">
                  <c:v>2750.96072</c:v>
                </c:pt>
                <c:pt idx="11505">
                  <c:v>2751.199685</c:v>
                </c:pt>
                <c:pt idx="11506">
                  <c:v>2751.439394</c:v>
                </c:pt>
                <c:pt idx="11507">
                  <c:v>2751.6713070000001</c:v>
                </c:pt>
                <c:pt idx="11508">
                  <c:v>2751.910656</c:v>
                </c:pt>
                <c:pt idx="11509">
                  <c:v>2752.1499269999999</c:v>
                </c:pt>
                <c:pt idx="11510">
                  <c:v>2752.3881620000002</c:v>
                </c:pt>
                <c:pt idx="11511">
                  <c:v>2752.6307900000002</c:v>
                </c:pt>
                <c:pt idx="11512">
                  <c:v>2752.8717900000001</c:v>
                </c:pt>
                <c:pt idx="11513">
                  <c:v>2753.1125390000002</c:v>
                </c:pt>
                <c:pt idx="11514">
                  <c:v>2753.354073</c:v>
                </c:pt>
                <c:pt idx="11515">
                  <c:v>2753.5948269999999</c:v>
                </c:pt>
                <c:pt idx="11516">
                  <c:v>2753.8338910000002</c:v>
                </c:pt>
                <c:pt idx="11517">
                  <c:v>2754.0747270000002</c:v>
                </c:pt>
                <c:pt idx="11518">
                  <c:v>2754.3135790000001</c:v>
                </c:pt>
                <c:pt idx="11519">
                  <c:v>2754.5530180000001</c:v>
                </c:pt>
                <c:pt idx="11520">
                  <c:v>2754.783203</c:v>
                </c:pt>
                <c:pt idx="11521">
                  <c:v>2755.0258370000001</c:v>
                </c:pt>
                <c:pt idx="11522">
                  <c:v>2755.2647510000002</c:v>
                </c:pt>
                <c:pt idx="11523">
                  <c:v>2755.5035670000002</c:v>
                </c:pt>
                <c:pt idx="11524">
                  <c:v>2755.7450050000002</c:v>
                </c:pt>
                <c:pt idx="11525">
                  <c:v>2755.9857099999999</c:v>
                </c:pt>
                <c:pt idx="11526">
                  <c:v>2756.224858</c:v>
                </c:pt>
                <c:pt idx="11527">
                  <c:v>2756.4637619999999</c:v>
                </c:pt>
                <c:pt idx="11528">
                  <c:v>2756.7027090000001</c:v>
                </c:pt>
                <c:pt idx="11529">
                  <c:v>2756.941617</c:v>
                </c:pt>
                <c:pt idx="11530">
                  <c:v>2757.1807290000002</c:v>
                </c:pt>
                <c:pt idx="11531">
                  <c:v>2757.4197210000002</c:v>
                </c:pt>
                <c:pt idx="11532">
                  <c:v>2757.6587399999999</c:v>
                </c:pt>
                <c:pt idx="11533">
                  <c:v>2757.9080180000001</c:v>
                </c:pt>
                <c:pt idx="11534">
                  <c:v>2758.1383900000001</c:v>
                </c:pt>
                <c:pt idx="11535">
                  <c:v>2758.3827540000002</c:v>
                </c:pt>
                <c:pt idx="11536">
                  <c:v>2758.6216519999998</c:v>
                </c:pt>
                <c:pt idx="11537">
                  <c:v>2758.860584</c:v>
                </c:pt>
                <c:pt idx="11538">
                  <c:v>2759.1003850000002</c:v>
                </c:pt>
                <c:pt idx="11539">
                  <c:v>2759.3400689999999</c:v>
                </c:pt>
                <c:pt idx="11540">
                  <c:v>2759.5788889999999</c:v>
                </c:pt>
                <c:pt idx="11541">
                  <c:v>2759.8178339999999</c:v>
                </c:pt>
                <c:pt idx="11542">
                  <c:v>2760.0561889999999</c:v>
                </c:pt>
                <c:pt idx="11543">
                  <c:v>2760.2947909999998</c:v>
                </c:pt>
                <c:pt idx="11544">
                  <c:v>2760.533805</c:v>
                </c:pt>
                <c:pt idx="11545">
                  <c:v>2760.7727249999998</c:v>
                </c:pt>
                <c:pt idx="11546">
                  <c:v>2761.0136320000001</c:v>
                </c:pt>
                <c:pt idx="11547">
                  <c:v>2761.253142</c:v>
                </c:pt>
                <c:pt idx="11548">
                  <c:v>2761.4938550000002</c:v>
                </c:pt>
                <c:pt idx="11549">
                  <c:v>2761.7345319999999</c:v>
                </c:pt>
                <c:pt idx="11550">
                  <c:v>2761.9741760000002</c:v>
                </c:pt>
                <c:pt idx="11551">
                  <c:v>2762.206079</c:v>
                </c:pt>
                <c:pt idx="11552">
                  <c:v>2762.4460039999999</c:v>
                </c:pt>
                <c:pt idx="11553">
                  <c:v>2762.6866230000001</c:v>
                </c:pt>
                <c:pt idx="11554">
                  <c:v>2762.9257419999999</c:v>
                </c:pt>
                <c:pt idx="11555">
                  <c:v>2763.1648100000002</c:v>
                </c:pt>
                <c:pt idx="11556">
                  <c:v>2763.4039859999998</c:v>
                </c:pt>
                <c:pt idx="11557">
                  <c:v>2763.6411560000001</c:v>
                </c:pt>
                <c:pt idx="11558">
                  <c:v>2763.8917099999999</c:v>
                </c:pt>
                <c:pt idx="11559">
                  <c:v>2764.130748</c:v>
                </c:pt>
                <c:pt idx="11560">
                  <c:v>2764.3594210000001</c:v>
                </c:pt>
                <c:pt idx="11561">
                  <c:v>2764.600719</c:v>
                </c:pt>
                <c:pt idx="11562">
                  <c:v>2764.8391550000001</c:v>
                </c:pt>
                <c:pt idx="11563">
                  <c:v>2765.0792580000002</c:v>
                </c:pt>
                <c:pt idx="11564">
                  <c:v>2765.3187250000001</c:v>
                </c:pt>
                <c:pt idx="11565">
                  <c:v>2765.5570750000002</c:v>
                </c:pt>
                <c:pt idx="11566">
                  <c:v>2765.797317</c:v>
                </c:pt>
                <c:pt idx="11567">
                  <c:v>2766.0374259999999</c:v>
                </c:pt>
                <c:pt idx="11568">
                  <c:v>2766.2773149999998</c:v>
                </c:pt>
                <c:pt idx="11569">
                  <c:v>2766.5172980000002</c:v>
                </c:pt>
                <c:pt idx="11570">
                  <c:v>2766.757224</c:v>
                </c:pt>
                <c:pt idx="11571">
                  <c:v>2766.9972509999998</c:v>
                </c:pt>
                <c:pt idx="11572">
                  <c:v>2767.226173</c:v>
                </c:pt>
                <c:pt idx="11573">
                  <c:v>2767.468069</c:v>
                </c:pt>
                <c:pt idx="11574">
                  <c:v>2767.7082089999999</c:v>
                </c:pt>
                <c:pt idx="11575">
                  <c:v>2767.9483009999999</c:v>
                </c:pt>
                <c:pt idx="11576">
                  <c:v>2768.1878449999999</c:v>
                </c:pt>
                <c:pt idx="11577">
                  <c:v>2768.426117</c:v>
                </c:pt>
                <c:pt idx="11578">
                  <c:v>2768.664307</c:v>
                </c:pt>
                <c:pt idx="11579">
                  <c:v>2768.9035469999999</c:v>
                </c:pt>
                <c:pt idx="11580">
                  <c:v>2769.1429790000002</c:v>
                </c:pt>
                <c:pt idx="11581">
                  <c:v>2769.3800689999998</c:v>
                </c:pt>
                <c:pt idx="11582">
                  <c:v>2769.6200749999998</c:v>
                </c:pt>
                <c:pt idx="11583">
                  <c:v>2769.858279</c:v>
                </c:pt>
                <c:pt idx="11584">
                  <c:v>2770.0977549999998</c:v>
                </c:pt>
                <c:pt idx="11585">
                  <c:v>2770.3367629999998</c:v>
                </c:pt>
                <c:pt idx="11586">
                  <c:v>2770.5759309999999</c:v>
                </c:pt>
                <c:pt idx="11587">
                  <c:v>2770.8168839999998</c:v>
                </c:pt>
                <c:pt idx="11588">
                  <c:v>2771.055175</c:v>
                </c:pt>
                <c:pt idx="11589">
                  <c:v>2771.293052</c:v>
                </c:pt>
                <c:pt idx="11590">
                  <c:v>2771.5313369999999</c:v>
                </c:pt>
                <c:pt idx="11591">
                  <c:v>2771.7694369999999</c:v>
                </c:pt>
                <c:pt idx="11592">
                  <c:v>2772.008867</c:v>
                </c:pt>
                <c:pt idx="11593">
                  <c:v>2772.2580600000001</c:v>
                </c:pt>
                <c:pt idx="11594">
                  <c:v>2772.4877729999998</c:v>
                </c:pt>
                <c:pt idx="11595">
                  <c:v>2772.7260289999999</c:v>
                </c:pt>
                <c:pt idx="11596">
                  <c:v>2772.9766450000002</c:v>
                </c:pt>
                <c:pt idx="11597">
                  <c:v>2773.2144450000001</c:v>
                </c:pt>
                <c:pt idx="11598">
                  <c:v>2773.4523260000001</c:v>
                </c:pt>
                <c:pt idx="11599">
                  <c:v>2773.6900540000001</c:v>
                </c:pt>
                <c:pt idx="11600">
                  <c:v>2773.9308959999998</c:v>
                </c:pt>
                <c:pt idx="11601">
                  <c:v>2774.1715680000002</c:v>
                </c:pt>
                <c:pt idx="11602">
                  <c:v>2774.400075</c:v>
                </c:pt>
                <c:pt idx="11603">
                  <c:v>2774.6409560000002</c:v>
                </c:pt>
                <c:pt idx="11604">
                  <c:v>2774.8809390000001</c:v>
                </c:pt>
                <c:pt idx="11605">
                  <c:v>2775.1208780000002</c:v>
                </c:pt>
                <c:pt idx="11606">
                  <c:v>2775.361903</c:v>
                </c:pt>
                <c:pt idx="11607">
                  <c:v>2775.6046190000002</c:v>
                </c:pt>
                <c:pt idx="11608">
                  <c:v>2775.8444439999998</c:v>
                </c:pt>
                <c:pt idx="11609">
                  <c:v>2776.084175</c:v>
                </c:pt>
                <c:pt idx="11610">
                  <c:v>2776.3155539999998</c:v>
                </c:pt>
                <c:pt idx="11611">
                  <c:v>2776.5566180000001</c:v>
                </c:pt>
                <c:pt idx="11612">
                  <c:v>2776.7976229999999</c:v>
                </c:pt>
                <c:pt idx="11613">
                  <c:v>2777.038583</c:v>
                </c:pt>
                <c:pt idx="11614">
                  <c:v>2777.278217</c:v>
                </c:pt>
                <c:pt idx="11615">
                  <c:v>2777.5208400000001</c:v>
                </c:pt>
                <c:pt idx="11616">
                  <c:v>2777.761735</c:v>
                </c:pt>
                <c:pt idx="11617">
                  <c:v>2777.9903840000002</c:v>
                </c:pt>
                <c:pt idx="11618">
                  <c:v>2778.2317720000001</c:v>
                </c:pt>
                <c:pt idx="11619">
                  <c:v>2778.47271</c:v>
                </c:pt>
                <c:pt idx="11620">
                  <c:v>2778.7135990000002</c:v>
                </c:pt>
                <c:pt idx="11621">
                  <c:v>2778.9545990000001</c:v>
                </c:pt>
                <c:pt idx="11622">
                  <c:v>2779.1944389999999</c:v>
                </c:pt>
                <c:pt idx="11623">
                  <c:v>2779.438772</c:v>
                </c:pt>
                <c:pt idx="11624">
                  <c:v>2779.6673489999998</c:v>
                </c:pt>
                <c:pt idx="11625">
                  <c:v>2779.907412</c:v>
                </c:pt>
                <c:pt idx="11626">
                  <c:v>2780.1485419999999</c:v>
                </c:pt>
                <c:pt idx="11627">
                  <c:v>2780.3883190000001</c:v>
                </c:pt>
                <c:pt idx="11628">
                  <c:v>2780.6282270000002</c:v>
                </c:pt>
                <c:pt idx="11629">
                  <c:v>2780.8689129999998</c:v>
                </c:pt>
                <c:pt idx="11630">
                  <c:v>2781.1099690000001</c:v>
                </c:pt>
                <c:pt idx="11631">
                  <c:v>2781.3495469999998</c:v>
                </c:pt>
                <c:pt idx="11632">
                  <c:v>2781.5892410000001</c:v>
                </c:pt>
                <c:pt idx="11633">
                  <c:v>2781.8290040000002</c:v>
                </c:pt>
                <c:pt idx="11634">
                  <c:v>2782.0588090000001</c:v>
                </c:pt>
                <c:pt idx="11635">
                  <c:v>2782.2995759999999</c:v>
                </c:pt>
                <c:pt idx="11636">
                  <c:v>2782.5387879999998</c:v>
                </c:pt>
                <c:pt idx="11637">
                  <c:v>2782.7796939999998</c:v>
                </c:pt>
                <c:pt idx="11638">
                  <c:v>2783.0189959999998</c:v>
                </c:pt>
                <c:pt idx="11639">
                  <c:v>2783.2569239999998</c:v>
                </c:pt>
                <c:pt idx="11640">
                  <c:v>2783.4952549999998</c:v>
                </c:pt>
                <c:pt idx="11641">
                  <c:v>2783.7345810000002</c:v>
                </c:pt>
                <c:pt idx="11642">
                  <c:v>2783.973113</c:v>
                </c:pt>
                <c:pt idx="11643">
                  <c:v>2784.213174</c:v>
                </c:pt>
                <c:pt idx="11644">
                  <c:v>2784.4512770000001</c:v>
                </c:pt>
                <c:pt idx="11645">
                  <c:v>2784.6919440000001</c:v>
                </c:pt>
                <c:pt idx="11646">
                  <c:v>2784.9291659999999</c:v>
                </c:pt>
                <c:pt idx="11647">
                  <c:v>2785.1690400000002</c:v>
                </c:pt>
                <c:pt idx="11648">
                  <c:v>2785.4070929999998</c:v>
                </c:pt>
                <c:pt idx="11649">
                  <c:v>2785.6479989999998</c:v>
                </c:pt>
                <c:pt idx="11650">
                  <c:v>2785.8851869999999</c:v>
                </c:pt>
                <c:pt idx="11651">
                  <c:v>2786.1250500000001</c:v>
                </c:pt>
                <c:pt idx="11652">
                  <c:v>2786.363245</c:v>
                </c:pt>
                <c:pt idx="11653">
                  <c:v>2786.6013630000002</c:v>
                </c:pt>
                <c:pt idx="11654">
                  <c:v>2786.840835</c:v>
                </c:pt>
                <c:pt idx="11655">
                  <c:v>2787.0792289999999</c:v>
                </c:pt>
                <c:pt idx="11656">
                  <c:v>2787.3185840000001</c:v>
                </c:pt>
                <c:pt idx="11657">
                  <c:v>2787.5596500000001</c:v>
                </c:pt>
                <c:pt idx="11658">
                  <c:v>2787.7980510000002</c:v>
                </c:pt>
                <c:pt idx="11659">
                  <c:v>2788.0381819999998</c:v>
                </c:pt>
                <c:pt idx="11660">
                  <c:v>2788.278049</c:v>
                </c:pt>
                <c:pt idx="11661">
                  <c:v>2788.5187879999999</c:v>
                </c:pt>
                <c:pt idx="11662">
                  <c:v>2788.7595879999999</c:v>
                </c:pt>
                <c:pt idx="11663">
                  <c:v>2789.0010050000001</c:v>
                </c:pt>
                <c:pt idx="11664">
                  <c:v>2789.2415719999999</c:v>
                </c:pt>
                <c:pt idx="11665">
                  <c:v>2789.482583</c:v>
                </c:pt>
                <c:pt idx="11666">
                  <c:v>2789.7218109999999</c:v>
                </c:pt>
                <c:pt idx="11667">
                  <c:v>2789.9609350000001</c:v>
                </c:pt>
                <c:pt idx="11668">
                  <c:v>2790.1991760000001</c:v>
                </c:pt>
                <c:pt idx="11669">
                  <c:v>2790.4372360000002</c:v>
                </c:pt>
                <c:pt idx="11670">
                  <c:v>2790.6754510000001</c:v>
                </c:pt>
                <c:pt idx="11671">
                  <c:v>2790.91536</c:v>
                </c:pt>
                <c:pt idx="11672">
                  <c:v>2791.1565540000001</c:v>
                </c:pt>
                <c:pt idx="11673">
                  <c:v>2791.3851030000001</c:v>
                </c:pt>
                <c:pt idx="11674">
                  <c:v>2791.6252249999998</c:v>
                </c:pt>
                <c:pt idx="11675">
                  <c:v>2791.8651719999998</c:v>
                </c:pt>
                <c:pt idx="11676">
                  <c:v>2792.1071769999999</c:v>
                </c:pt>
                <c:pt idx="11677">
                  <c:v>2792.3470520000001</c:v>
                </c:pt>
                <c:pt idx="11678">
                  <c:v>2792.5896400000001</c:v>
                </c:pt>
                <c:pt idx="11679">
                  <c:v>2792.8180379999999</c:v>
                </c:pt>
                <c:pt idx="11680">
                  <c:v>2793.058368</c:v>
                </c:pt>
                <c:pt idx="11681">
                  <c:v>2793.298198</c:v>
                </c:pt>
                <c:pt idx="11682">
                  <c:v>2793.5381980000002</c:v>
                </c:pt>
                <c:pt idx="11683">
                  <c:v>2793.7808690000002</c:v>
                </c:pt>
                <c:pt idx="11684">
                  <c:v>2794.019033</c:v>
                </c:pt>
                <c:pt idx="11685">
                  <c:v>2794.2598280000002</c:v>
                </c:pt>
                <c:pt idx="11686">
                  <c:v>2794.4982169999998</c:v>
                </c:pt>
                <c:pt idx="11687">
                  <c:v>2794.7362969999999</c:v>
                </c:pt>
                <c:pt idx="11688">
                  <c:v>2794.9756349999998</c:v>
                </c:pt>
                <c:pt idx="11689">
                  <c:v>2795.2149479999998</c:v>
                </c:pt>
                <c:pt idx="11690">
                  <c:v>2795.4521249999998</c:v>
                </c:pt>
                <c:pt idx="11691">
                  <c:v>2795.692035</c:v>
                </c:pt>
                <c:pt idx="11692">
                  <c:v>2795.9315529999999</c:v>
                </c:pt>
                <c:pt idx="11693">
                  <c:v>2796.1708979999999</c:v>
                </c:pt>
                <c:pt idx="11694">
                  <c:v>2796.409189</c:v>
                </c:pt>
                <c:pt idx="11695">
                  <c:v>2796.6473129999999</c:v>
                </c:pt>
                <c:pt idx="11696">
                  <c:v>2796.8879849999998</c:v>
                </c:pt>
                <c:pt idx="11697">
                  <c:v>2797.1264200000001</c:v>
                </c:pt>
                <c:pt idx="11698">
                  <c:v>2797.3706280000001</c:v>
                </c:pt>
                <c:pt idx="11699">
                  <c:v>2797.5997980000002</c:v>
                </c:pt>
                <c:pt idx="11700">
                  <c:v>2797.840682</c:v>
                </c:pt>
                <c:pt idx="11701">
                  <c:v>2798.0804119999998</c:v>
                </c:pt>
                <c:pt idx="11702">
                  <c:v>2798.3248199999998</c:v>
                </c:pt>
                <c:pt idx="11703">
                  <c:v>2798.5644419999999</c:v>
                </c:pt>
                <c:pt idx="11704">
                  <c:v>2798.804157</c:v>
                </c:pt>
                <c:pt idx="11705">
                  <c:v>2799.034263</c:v>
                </c:pt>
                <c:pt idx="11706">
                  <c:v>2799.2768270000001</c:v>
                </c:pt>
                <c:pt idx="11707">
                  <c:v>2799.5176219999998</c:v>
                </c:pt>
                <c:pt idx="11708">
                  <c:v>2799.7586070000002</c:v>
                </c:pt>
                <c:pt idx="11709">
                  <c:v>2799.9995749999998</c:v>
                </c:pt>
                <c:pt idx="11710">
                  <c:v>2800.2405779999999</c:v>
                </c:pt>
                <c:pt idx="11711">
                  <c:v>2800.4802070000001</c:v>
                </c:pt>
                <c:pt idx="11712">
                  <c:v>2800.7189990000002</c:v>
                </c:pt>
                <c:pt idx="11713">
                  <c:v>2800.9586129999998</c:v>
                </c:pt>
                <c:pt idx="11714">
                  <c:v>2801.1976460000001</c:v>
                </c:pt>
                <c:pt idx="11715">
                  <c:v>2801.4353369999999</c:v>
                </c:pt>
                <c:pt idx="11716">
                  <c:v>2801.673323</c:v>
                </c:pt>
                <c:pt idx="11717">
                  <c:v>2801.915829</c:v>
                </c:pt>
                <c:pt idx="11718">
                  <c:v>2802.1548149999999</c:v>
                </c:pt>
                <c:pt idx="11719">
                  <c:v>2802.3976830000001</c:v>
                </c:pt>
                <c:pt idx="11720">
                  <c:v>2802.635389</c:v>
                </c:pt>
                <c:pt idx="11721">
                  <c:v>2802.8653340000001</c:v>
                </c:pt>
                <c:pt idx="11722">
                  <c:v>2803.1070500000001</c:v>
                </c:pt>
                <c:pt idx="11723">
                  <c:v>2803.347835</c:v>
                </c:pt>
                <c:pt idx="11724">
                  <c:v>2803.5868209999999</c:v>
                </c:pt>
                <c:pt idx="11725">
                  <c:v>2803.8257050000002</c:v>
                </c:pt>
                <c:pt idx="11726">
                  <c:v>2804.0667520000002</c:v>
                </c:pt>
                <c:pt idx="11727">
                  <c:v>2804.305719</c:v>
                </c:pt>
                <c:pt idx="11728">
                  <c:v>2804.546601</c:v>
                </c:pt>
                <c:pt idx="11729">
                  <c:v>2804.786153</c:v>
                </c:pt>
                <c:pt idx="11730">
                  <c:v>2805.0288300000002</c:v>
                </c:pt>
                <c:pt idx="11731">
                  <c:v>2805.2683910000001</c:v>
                </c:pt>
                <c:pt idx="11732">
                  <c:v>2805.5081089999999</c:v>
                </c:pt>
                <c:pt idx="11733">
                  <c:v>2805.7381949999999</c:v>
                </c:pt>
                <c:pt idx="11734">
                  <c:v>2805.9781699999999</c:v>
                </c:pt>
                <c:pt idx="11735">
                  <c:v>2806.220832</c:v>
                </c:pt>
                <c:pt idx="11736">
                  <c:v>2806.4617549999998</c:v>
                </c:pt>
                <c:pt idx="11737">
                  <c:v>2806.6994209999998</c:v>
                </c:pt>
                <c:pt idx="11738">
                  <c:v>2806.941984</c:v>
                </c:pt>
                <c:pt idx="11739">
                  <c:v>2807.1817420000002</c:v>
                </c:pt>
                <c:pt idx="11740">
                  <c:v>2807.4207809999998</c:v>
                </c:pt>
                <c:pt idx="11741">
                  <c:v>2807.6595699999998</c:v>
                </c:pt>
                <c:pt idx="11742">
                  <c:v>2807.8993439999999</c:v>
                </c:pt>
                <c:pt idx="11743">
                  <c:v>2808.1306340000001</c:v>
                </c:pt>
                <c:pt idx="11744">
                  <c:v>2808.380866</c:v>
                </c:pt>
                <c:pt idx="11745">
                  <c:v>2808.6183700000001</c:v>
                </c:pt>
                <c:pt idx="11746">
                  <c:v>2808.8495370000001</c:v>
                </c:pt>
                <c:pt idx="11747">
                  <c:v>2809.0911860000001</c:v>
                </c:pt>
                <c:pt idx="11748">
                  <c:v>2809.3310700000002</c:v>
                </c:pt>
                <c:pt idx="11749">
                  <c:v>2809.5717079999999</c:v>
                </c:pt>
                <c:pt idx="11750">
                  <c:v>2809.810645</c:v>
                </c:pt>
                <c:pt idx="11751">
                  <c:v>2810.0501399999998</c:v>
                </c:pt>
                <c:pt idx="11752">
                  <c:v>2810.2913800000001</c:v>
                </c:pt>
                <c:pt idx="11753">
                  <c:v>2810.5319880000002</c:v>
                </c:pt>
                <c:pt idx="11754">
                  <c:v>2810.761364</c:v>
                </c:pt>
                <c:pt idx="11755">
                  <c:v>2811.0059580000002</c:v>
                </c:pt>
                <c:pt idx="11756">
                  <c:v>2811.2455420000001</c:v>
                </c:pt>
                <c:pt idx="11757">
                  <c:v>2811.4852249999999</c:v>
                </c:pt>
                <c:pt idx="11758">
                  <c:v>2811.7278190000002</c:v>
                </c:pt>
                <c:pt idx="11759">
                  <c:v>2811.9563870000002</c:v>
                </c:pt>
                <c:pt idx="11760">
                  <c:v>2812.197623</c:v>
                </c:pt>
                <c:pt idx="11761">
                  <c:v>2812.4367400000001</c:v>
                </c:pt>
                <c:pt idx="11762">
                  <c:v>2812.6757389999998</c:v>
                </c:pt>
                <c:pt idx="11763">
                  <c:v>2812.925937</c:v>
                </c:pt>
                <c:pt idx="11764">
                  <c:v>2813.16473</c:v>
                </c:pt>
                <c:pt idx="11765">
                  <c:v>2813.4022570000002</c:v>
                </c:pt>
                <c:pt idx="11766">
                  <c:v>2813.6322570000002</c:v>
                </c:pt>
                <c:pt idx="11767">
                  <c:v>2813.8748260000002</c:v>
                </c:pt>
                <c:pt idx="11768">
                  <c:v>2814.113973</c:v>
                </c:pt>
                <c:pt idx="11769">
                  <c:v>2814.3535959999999</c:v>
                </c:pt>
                <c:pt idx="11770">
                  <c:v>2814.59258</c:v>
                </c:pt>
                <c:pt idx="11771">
                  <c:v>2814.836765</c:v>
                </c:pt>
                <c:pt idx="11772">
                  <c:v>2815.0757480000002</c:v>
                </c:pt>
                <c:pt idx="11773">
                  <c:v>2815.3145549999999</c:v>
                </c:pt>
                <c:pt idx="11774">
                  <c:v>2815.5542599999999</c:v>
                </c:pt>
                <c:pt idx="11775">
                  <c:v>2815.7954399999999</c:v>
                </c:pt>
                <c:pt idx="11776">
                  <c:v>2816.0379240000002</c:v>
                </c:pt>
                <c:pt idx="11777">
                  <c:v>2816.2669799999999</c:v>
                </c:pt>
                <c:pt idx="11778">
                  <c:v>2816.5068030000002</c:v>
                </c:pt>
                <c:pt idx="11779">
                  <c:v>2816.746345</c:v>
                </c:pt>
                <c:pt idx="11780">
                  <c:v>2816.9889899999998</c:v>
                </c:pt>
                <c:pt idx="11781">
                  <c:v>2817.22867</c:v>
                </c:pt>
                <c:pt idx="11782">
                  <c:v>2817.4677040000001</c:v>
                </c:pt>
                <c:pt idx="11783">
                  <c:v>2817.7073650000002</c:v>
                </c:pt>
                <c:pt idx="11784">
                  <c:v>2817.9472209999999</c:v>
                </c:pt>
                <c:pt idx="11785">
                  <c:v>2818.1878539999998</c:v>
                </c:pt>
                <c:pt idx="11786">
                  <c:v>2818.4267799999998</c:v>
                </c:pt>
                <c:pt idx="11787">
                  <c:v>2818.665735</c:v>
                </c:pt>
                <c:pt idx="11788">
                  <c:v>2818.9047639999999</c:v>
                </c:pt>
                <c:pt idx="11789">
                  <c:v>2819.1443559999998</c:v>
                </c:pt>
                <c:pt idx="11790">
                  <c:v>2819.3822580000001</c:v>
                </c:pt>
                <c:pt idx="11791">
                  <c:v>2819.6200469999999</c:v>
                </c:pt>
                <c:pt idx="11792">
                  <c:v>2819.8606669999999</c:v>
                </c:pt>
                <c:pt idx="11793">
                  <c:v>2820.0984279999998</c:v>
                </c:pt>
                <c:pt idx="11794">
                  <c:v>2820.3361839999998</c:v>
                </c:pt>
                <c:pt idx="11795">
                  <c:v>2820.5786109999999</c:v>
                </c:pt>
                <c:pt idx="11796">
                  <c:v>2820.8164109999998</c:v>
                </c:pt>
                <c:pt idx="11797">
                  <c:v>2821.0588680000001</c:v>
                </c:pt>
                <c:pt idx="11798">
                  <c:v>2821.2983770000001</c:v>
                </c:pt>
                <c:pt idx="11799">
                  <c:v>2821.5303220000001</c:v>
                </c:pt>
                <c:pt idx="11800">
                  <c:v>2821.7683729999999</c:v>
                </c:pt>
                <c:pt idx="11801">
                  <c:v>2822.010045</c:v>
                </c:pt>
                <c:pt idx="11802">
                  <c:v>2822.248012</c:v>
                </c:pt>
                <c:pt idx="11803">
                  <c:v>2822.4887480000002</c:v>
                </c:pt>
                <c:pt idx="11804">
                  <c:v>2822.7276590000001</c:v>
                </c:pt>
                <c:pt idx="11805">
                  <c:v>2822.9667399999998</c:v>
                </c:pt>
                <c:pt idx="11806">
                  <c:v>2823.205035</c:v>
                </c:pt>
                <c:pt idx="11807">
                  <c:v>2823.445792</c:v>
                </c:pt>
                <c:pt idx="11808">
                  <c:v>2823.684925</c:v>
                </c:pt>
                <c:pt idx="11809">
                  <c:v>2823.9239790000001</c:v>
                </c:pt>
                <c:pt idx="11810">
                  <c:v>2824.1639340000002</c:v>
                </c:pt>
                <c:pt idx="11811">
                  <c:v>2824.404708</c:v>
                </c:pt>
                <c:pt idx="11812">
                  <c:v>2824.6436629999998</c:v>
                </c:pt>
                <c:pt idx="11813">
                  <c:v>2824.8814510000002</c:v>
                </c:pt>
                <c:pt idx="11814">
                  <c:v>2825.121369</c:v>
                </c:pt>
                <c:pt idx="11815">
                  <c:v>2825.3611649999998</c:v>
                </c:pt>
                <c:pt idx="11816">
                  <c:v>2825.6018920000001</c:v>
                </c:pt>
                <c:pt idx="11817">
                  <c:v>2825.8426930000001</c:v>
                </c:pt>
                <c:pt idx="11818">
                  <c:v>2826.0818060000001</c:v>
                </c:pt>
                <c:pt idx="11819">
                  <c:v>2826.3206930000001</c:v>
                </c:pt>
                <c:pt idx="11820">
                  <c:v>2826.5597379999999</c:v>
                </c:pt>
                <c:pt idx="11821">
                  <c:v>2826.7987520000001</c:v>
                </c:pt>
                <c:pt idx="11822">
                  <c:v>2827.0371340000002</c:v>
                </c:pt>
                <c:pt idx="11823">
                  <c:v>2827.2750959999998</c:v>
                </c:pt>
                <c:pt idx="11824">
                  <c:v>2827.5132349999999</c:v>
                </c:pt>
                <c:pt idx="11825">
                  <c:v>2827.7530430000002</c:v>
                </c:pt>
                <c:pt idx="11826">
                  <c:v>2827.9930370000002</c:v>
                </c:pt>
                <c:pt idx="11827">
                  <c:v>2828.2338129999998</c:v>
                </c:pt>
                <c:pt idx="11828">
                  <c:v>2828.4746049999999</c:v>
                </c:pt>
                <c:pt idx="11829">
                  <c:v>2828.7142009999998</c:v>
                </c:pt>
                <c:pt idx="11830">
                  <c:v>2828.9522419999998</c:v>
                </c:pt>
                <c:pt idx="11831">
                  <c:v>2829.194767</c:v>
                </c:pt>
                <c:pt idx="11832">
                  <c:v>2829.4338149999999</c:v>
                </c:pt>
                <c:pt idx="11833">
                  <c:v>2829.6728109999999</c:v>
                </c:pt>
                <c:pt idx="11834">
                  <c:v>2829.911094</c:v>
                </c:pt>
                <c:pt idx="11835">
                  <c:v>2830.1536970000002</c:v>
                </c:pt>
                <c:pt idx="11836">
                  <c:v>2830.3926780000002</c:v>
                </c:pt>
                <c:pt idx="11837">
                  <c:v>2830.6316499999998</c:v>
                </c:pt>
                <c:pt idx="11838">
                  <c:v>2830.8707880000002</c:v>
                </c:pt>
                <c:pt idx="11839">
                  <c:v>2831.1116929999998</c:v>
                </c:pt>
                <c:pt idx="11840">
                  <c:v>2831.3507450000002</c:v>
                </c:pt>
                <c:pt idx="11841">
                  <c:v>2831.5903539999999</c:v>
                </c:pt>
                <c:pt idx="11842">
                  <c:v>2831.821919</c:v>
                </c:pt>
                <c:pt idx="11843">
                  <c:v>2832.0649210000001</c:v>
                </c:pt>
                <c:pt idx="11844">
                  <c:v>2832.3076129999999</c:v>
                </c:pt>
                <c:pt idx="11845">
                  <c:v>2832.547286</c:v>
                </c:pt>
                <c:pt idx="11846">
                  <c:v>2832.7794060000001</c:v>
                </c:pt>
                <c:pt idx="11847">
                  <c:v>2833.0205839999999</c:v>
                </c:pt>
                <c:pt idx="11848">
                  <c:v>2833.2603949999998</c:v>
                </c:pt>
                <c:pt idx="11849">
                  <c:v>2833.500227</c:v>
                </c:pt>
                <c:pt idx="11850">
                  <c:v>2833.7429160000002</c:v>
                </c:pt>
                <c:pt idx="11851">
                  <c:v>2833.9838800000002</c:v>
                </c:pt>
                <c:pt idx="11852">
                  <c:v>2834.2155849999999</c:v>
                </c:pt>
                <c:pt idx="11853">
                  <c:v>2834.4554240000002</c:v>
                </c:pt>
                <c:pt idx="11854">
                  <c:v>2834.6970649999998</c:v>
                </c:pt>
                <c:pt idx="11855">
                  <c:v>2834.9379439999998</c:v>
                </c:pt>
                <c:pt idx="11856">
                  <c:v>2835.1771180000001</c:v>
                </c:pt>
                <c:pt idx="11857">
                  <c:v>2835.4197810000001</c:v>
                </c:pt>
                <c:pt idx="11858">
                  <c:v>2835.6483699999999</c:v>
                </c:pt>
                <c:pt idx="11859">
                  <c:v>2835.8901900000001</c:v>
                </c:pt>
                <c:pt idx="11860">
                  <c:v>2836.1296430000002</c:v>
                </c:pt>
                <c:pt idx="11861">
                  <c:v>2836.3686950000001</c:v>
                </c:pt>
                <c:pt idx="11862">
                  <c:v>2836.6078419999999</c:v>
                </c:pt>
                <c:pt idx="11863">
                  <c:v>2836.846978</c:v>
                </c:pt>
                <c:pt idx="11864">
                  <c:v>2837.086041</c:v>
                </c:pt>
                <c:pt idx="11865">
                  <c:v>2837.3286859999998</c:v>
                </c:pt>
                <c:pt idx="11866">
                  <c:v>2837.5678600000001</c:v>
                </c:pt>
                <c:pt idx="11867">
                  <c:v>2837.8067620000002</c:v>
                </c:pt>
                <c:pt idx="11868">
                  <c:v>2838.0459409999999</c:v>
                </c:pt>
                <c:pt idx="11869">
                  <c:v>2838.2839060000001</c:v>
                </c:pt>
                <c:pt idx="11870">
                  <c:v>2838.5229920000002</c:v>
                </c:pt>
                <c:pt idx="11871">
                  <c:v>2838.7600539999999</c:v>
                </c:pt>
                <c:pt idx="11872">
                  <c:v>2838.9983779999998</c:v>
                </c:pt>
                <c:pt idx="11873">
                  <c:v>2839.238339</c:v>
                </c:pt>
                <c:pt idx="11874">
                  <c:v>2839.4776729999999</c:v>
                </c:pt>
                <c:pt idx="11875">
                  <c:v>2839.716543</c:v>
                </c:pt>
                <c:pt idx="11876">
                  <c:v>2839.9557199999999</c:v>
                </c:pt>
                <c:pt idx="11877">
                  <c:v>2840.1949020000002</c:v>
                </c:pt>
                <c:pt idx="11878">
                  <c:v>2840.4442610000001</c:v>
                </c:pt>
                <c:pt idx="11879">
                  <c:v>2840.6820109999999</c:v>
                </c:pt>
                <c:pt idx="11880">
                  <c:v>2840.920028</c:v>
                </c:pt>
                <c:pt idx="11881">
                  <c:v>2841.1607720000002</c:v>
                </c:pt>
                <c:pt idx="11882">
                  <c:v>2841.3996579999998</c:v>
                </c:pt>
                <c:pt idx="11883">
                  <c:v>2841.6373950000002</c:v>
                </c:pt>
                <c:pt idx="11884">
                  <c:v>2841.875309</c:v>
                </c:pt>
                <c:pt idx="11885">
                  <c:v>2842.1131580000001</c:v>
                </c:pt>
                <c:pt idx="11886">
                  <c:v>2842.3519879999999</c:v>
                </c:pt>
                <c:pt idx="11887">
                  <c:v>2842.5896990000001</c:v>
                </c:pt>
                <c:pt idx="11888">
                  <c:v>2842.8286629999998</c:v>
                </c:pt>
                <c:pt idx="11889">
                  <c:v>2843.066448</c:v>
                </c:pt>
                <c:pt idx="11890">
                  <c:v>2843.304369</c:v>
                </c:pt>
                <c:pt idx="11891">
                  <c:v>2843.5440020000001</c:v>
                </c:pt>
                <c:pt idx="11892">
                  <c:v>2843.7847649999999</c:v>
                </c:pt>
                <c:pt idx="11893">
                  <c:v>2844.0238669999999</c:v>
                </c:pt>
                <c:pt idx="11894">
                  <c:v>2844.2647080000002</c:v>
                </c:pt>
                <c:pt idx="11895">
                  <c:v>2844.503815</c:v>
                </c:pt>
                <c:pt idx="11896">
                  <c:v>2844.7428799999998</c:v>
                </c:pt>
                <c:pt idx="11897">
                  <c:v>2844.981843</c:v>
                </c:pt>
                <c:pt idx="11898">
                  <c:v>2845.220096</c:v>
                </c:pt>
                <c:pt idx="11899">
                  <c:v>2845.4580959999998</c:v>
                </c:pt>
                <c:pt idx="11900">
                  <c:v>2845.696156</c:v>
                </c:pt>
                <c:pt idx="11901">
                  <c:v>2845.936185</c:v>
                </c:pt>
                <c:pt idx="11902">
                  <c:v>2846.1744180000001</c:v>
                </c:pt>
                <c:pt idx="11903">
                  <c:v>2846.4168989999998</c:v>
                </c:pt>
                <c:pt idx="11904">
                  <c:v>2846.6578140000001</c:v>
                </c:pt>
                <c:pt idx="11905">
                  <c:v>2846.8985400000001</c:v>
                </c:pt>
                <c:pt idx="11906">
                  <c:v>2847.1383980000001</c:v>
                </c:pt>
                <c:pt idx="11907">
                  <c:v>2847.3781199999999</c:v>
                </c:pt>
                <c:pt idx="11908">
                  <c:v>2847.6188910000001</c:v>
                </c:pt>
                <c:pt idx="11909">
                  <c:v>2847.8583610000001</c:v>
                </c:pt>
                <c:pt idx="11910">
                  <c:v>2848.0897</c:v>
                </c:pt>
                <c:pt idx="11911">
                  <c:v>2848.3288440000001</c:v>
                </c:pt>
                <c:pt idx="11912">
                  <c:v>2848.5780610000002</c:v>
                </c:pt>
                <c:pt idx="11913">
                  <c:v>2848.8062340000001</c:v>
                </c:pt>
                <c:pt idx="11914">
                  <c:v>2849.0480670000002</c:v>
                </c:pt>
                <c:pt idx="11915">
                  <c:v>2849.288587</c:v>
                </c:pt>
                <c:pt idx="11916">
                  <c:v>2849.5295270000001</c:v>
                </c:pt>
                <c:pt idx="11917">
                  <c:v>2849.7674200000001</c:v>
                </c:pt>
                <c:pt idx="11918">
                  <c:v>2850.0066440000001</c:v>
                </c:pt>
                <c:pt idx="11919">
                  <c:v>2850.2443210000001</c:v>
                </c:pt>
                <c:pt idx="11920">
                  <c:v>2850.4822450000001</c:v>
                </c:pt>
                <c:pt idx="11921">
                  <c:v>2850.720221</c:v>
                </c:pt>
                <c:pt idx="11922">
                  <c:v>2850.9602519999999</c:v>
                </c:pt>
                <c:pt idx="11923">
                  <c:v>2851.2000459999999</c:v>
                </c:pt>
                <c:pt idx="11924">
                  <c:v>2851.4406450000001</c:v>
                </c:pt>
                <c:pt idx="11925">
                  <c:v>2851.6782969999999</c:v>
                </c:pt>
                <c:pt idx="11926">
                  <c:v>2851.918952</c:v>
                </c:pt>
                <c:pt idx="11927">
                  <c:v>2852.157451</c:v>
                </c:pt>
                <c:pt idx="11928">
                  <c:v>2852.399754</c:v>
                </c:pt>
                <c:pt idx="11929">
                  <c:v>2852.6394369999998</c:v>
                </c:pt>
                <c:pt idx="11930">
                  <c:v>2852.879156</c:v>
                </c:pt>
                <c:pt idx="11931">
                  <c:v>2853.1106049999999</c:v>
                </c:pt>
                <c:pt idx="11932">
                  <c:v>2853.3499449999999</c:v>
                </c:pt>
                <c:pt idx="11933">
                  <c:v>2853.5898200000001</c:v>
                </c:pt>
                <c:pt idx="11934">
                  <c:v>2853.8280439999999</c:v>
                </c:pt>
                <c:pt idx="11935">
                  <c:v>2854.0681159999999</c:v>
                </c:pt>
                <c:pt idx="11936">
                  <c:v>2854.3107450000002</c:v>
                </c:pt>
                <c:pt idx="11937">
                  <c:v>2854.5495980000001</c:v>
                </c:pt>
                <c:pt idx="11938">
                  <c:v>2854.788544</c:v>
                </c:pt>
                <c:pt idx="11939">
                  <c:v>2855.0277160000001</c:v>
                </c:pt>
                <c:pt idx="11940">
                  <c:v>2855.268658</c:v>
                </c:pt>
                <c:pt idx="11941">
                  <c:v>2855.5095489999999</c:v>
                </c:pt>
                <c:pt idx="11942">
                  <c:v>2855.7493909999998</c:v>
                </c:pt>
                <c:pt idx="11943">
                  <c:v>2855.9919260000001</c:v>
                </c:pt>
                <c:pt idx="11944">
                  <c:v>2856.2327460000001</c:v>
                </c:pt>
                <c:pt idx="11945">
                  <c:v>2856.4611399999999</c:v>
                </c:pt>
                <c:pt idx="11946">
                  <c:v>2856.7011689999999</c:v>
                </c:pt>
                <c:pt idx="11947">
                  <c:v>2856.9439560000001</c:v>
                </c:pt>
                <c:pt idx="11948">
                  <c:v>2857.1838010000001</c:v>
                </c:pt>
                <c:pt idx="11949">
                  <c:v>2857.4226450000001</c:v>
                </c:pt>
                <c:pt idx="11950">
                  <c:v>2857.661564</c:v>
                </c:pt>
                <c:pt idx="11951">
                  <c:v>2857.9014360000001</c:v>
                </c:pt>
                <c:pt idx="11952">
                  <c:v>2858.143082</c:v>
                </c:pt>
                <c:pt idx="11953">
                  <c:v>2858.383718</c:v>
                </c:pt>
                <c:pt idx="11954">
                  <c:v>2858.6225479999998</c:v>
                </c:pt>
                <c:pt idx="11955">
                  <c:v>2858.8543709999999</c:v>
                </c:pt>
                <c:pt idx="11956">
                  <c:v>2859.093574</c:v>
                </c:pt>
                <c:pt idx="11957">
                  <c:v>2859.335051</c:v>
                </c:pt>
                <c:pt idx="11958">
                  <c:v>2859.575765</c:v>
                </c:pt>
                <c:pt idx="11959">
                  <c:v>2859.8133870000001</c:v>
                </c:pt>
                <c:pt idx="11960">
                  <c:v>2860.0531040000001</c:v>
                </c:pt>
                <c:pt idx="11961">
                  <c:v>2860.2936460000001</c:v>
                </c:pt>
                <c:pt idx="11962">
                  <c:v>2860.5326730000002</c:v>
                </c:pt>
                <c:pt idx="11963">
                  <c:v>2860.7716909999999</c:v>
                </c:pt>
                <c:pt idx="11964">
                  <c:v>2861.0127739999998</c:v>
                </c:pt>
                <c:pt idx="11965">
                  <c:v>2861.2523890000002</c:v>
                </c:pt>
                <c:pt idx="11966">
                  <c:v>2861.4921709999999</c:v>
                </c:pt>
                <c:pt idx="11967">
                  <c:v>2861.7346349999998</c:v>
                </c:pt>
                <c:pt idx="11968">
                  <c:v>2861.9755690000002</c:v>
                </c:pt>
                <c:pt idx="11969">
                  <c:v>2862.2041049999998</c:v>
                </c:pt>
                <c:pt idx="11970">
                  <c:v>2862.4482379999999</c:v>
                </c:pt>
                <c:pt idx="11971">
                  <c:v>2862.6905499999998</c:v>
                </c:pt>
                <c:pt idx="11972">
                  <c:v>2862.930343</c:v>
                </c:pt>
                <c:pt idx="11973">
                  <c:v>2863.1681469999999</c:v>
                </c:pt>
                <c:pt idx="11974">
                  <c:v>2863.4087159999999</c:v>
                </c:pt>
                <c:pt idx="11975">
                  <c:v>2863.6463090000002</c:v>
                </c:pt>
                <c:pt idx="11976">
                  <c:v>2863.886876</c:v>
                </c:pt>
                <c:pt idx="11977">
                  <c:v>2864.1263749999998</c:v>
                </c:pt>
                <c:pt idx="11978">
                  <c:v>2864.3641739999998</c:v>
                </c:pt>
                <c:pt idx="11979">
                  <c:v>2864.6066300000002</c:v>
                </c:pt>
                <c:pt idx="11980">
                  <c:v>2864.8443900000002</c:v>
                </c:pt>
                <c:pt idx="11981">
                  <c:v>2865.0756919999999</c:v>
                </c:pt>
                <c:pt idx="11982">
                  <c:v>2865.3166040000001</c:v>
                </c:pt>
                <c:pt idx="11983">
                  <c:v>2865.5575629999998</c:v>
                </c:pt>
                <c:pt idx="11984">
                  <c:v>2865.7985870000002</c:v>
                </c:pt>
                <c:pt idx="11985">
                  <c:v>2866.042868</c:v>
                </c:pt>
                <c:pt idx="11986">
                  <c:v>2866.2821920000001</c:v>
                </c:pt>
                <c:pt idx="11987">
                  <c:v>2866.512142</c:v>
                </c:pt>
                <c:pt idx="11988">
                  <c:v>2866.7528779999998</c:v>
                </c:pt>
                <c:pt idx="11989">
                  <c:v>2866.9937669999999</c:v>
                </c:pt>
                <c:pt idx="11990">
                  <c:v>2867.232375</c:v>
                </c:pt>
                <c:pt idx="11991">
                  <c:v>2867.472354</c:v>
                </c:pt>
                <c:pt idx="11992">
                  <c:v>2867.7149800000002</c:v>
                </c:pt>
                <c:pt idx="11993">
                  <c:v>2867.9548650000002</c:v>
                </c:pt>
                <c:pt idx="11994">
                  <c:v>2868.1931039999999</c:v>
                </c:pt>
                <c:pt idx="11995">
                  <c:v>2868.4311039999998</c:v>
                </c:pt>
                <c:pt idx="11996">
                  <c:v>2868.6692330000001</c:v>
                </c:pt>
                <c:pt idx="11997">
                  <c:v>2868.9074500000002</c:v>
                </c:pt>
                <c:pt idx="11998">
                  <c:v>2869.1485539999999</c:v>
                </c:pt>
                <c:pt idx="11999">
                  <c:v>2869.3883150000001</c:v>
                </c:pt>
                <c:pt idx="12000">
                  <c:v>2869.6280900000002</c:v>
                </c:pt>
                <c:pt idx="12001">
                  <c:v>2869.8687850000001</c:v>
                </c:pt>
                <c:pt idx="12002">
                  <c:v>2870.0986280000002</c:v>
                </c:pt>
                <c:pt idx="12003">
                  <c:v>2870.3397129999998</c:v>
                </c:pt>
                <c:pt idx="12004">
                  <c:v>2870.580868</c:v>
                </c:pt>
                <c:pt idx="12005">
                  <c:v>2870.8219330000002</c:v>
                </c:pt>
                <c:pt idx="12006">
                  <c:v>2871.0622119999998</c:v>
                </c:pt>
                <c:pt idx="12007">
                  <c:v>2871.3029889999998</c:v>
                </c:pt>
                <c:pt idx="12008">
                  <c:v>2871.542876</c:v>
                </c:pt>
                <c:pt idx="12009">
                  <c:v>2871.7836600000001</c:v>
                </c:pt>
                <c:pt idx="12010">
                  <c:v>2872.024707</c:v>
                </c:pt>
                <c:pt idx="12011">
                  <c:v>2872.2531549999999</c:v>
                </c:pt>
                <c:pt idx="12012">
                  <c:v>2872.4951999999998</c:v>
                </c:pt>
                <c:pt idx="12013">
                  <c:v>2872.7378939999999</c:v>
                </c:pt>
                <c:pt idx="12014">
                  <c:v>2872.9780540000002</c:v>
                </c:pt>
                <c:pt idx="12015">
                  <c:v>2873.2209699999999</c:v>
                </c:pt>
                <c:pt idx="12016">
                  <c:v>2873.4581010000002</c:v>
                </c:pt>
                <c:pt idx="12017">
                  <c:v>2873.687739</c:v>
                </c:pt>
                <c:pt idx="12018">
                  <c:v>2873.9264320000002</c:v>
                </c:pt>
                <c:pt idx="12019">
                  <c:v>2874.167895</c:v>
                </c:pt>
                <c:pt idx="12020">
                  <c:v>2874.4075990000001</c:v>
                </c:pt>
                <c:pt idx="12021">
                  <c:v>2874.646041</c:v>
                </c:pt>
                <c:pt idx="12022">
                  <c:v>2874.8856860000001</c:v>
                </c:pt>
                <c:pt idx="12023">
                  <c:v>2875.1240509999998</c:v>
                </c:pt>
                <c:pt idx="12024">
                  <c:v>2875.3642570000002</c:v>
                </c:pt>
                <c:pt idx="12025">
                  <c:v>2875.6042729999999</c:v>
                </c:pt>
                <c:pt idx="12026">
                  <c:v>2875.8443189999998</c:v>
                </c:pt>
                <c:pt idx="12027">
                  <c:v>2876.0843460000001</c:v>
                </c:pt>
                <c:pt idx="12028">
                  <c:v>2876.3235629999999</c:v>
                </c:pt>
                <c:pt idx="12029">
                  <c:v>2876.5646689999999</c:v>
                </c:pt>
                <c:pt idx="12030">
                  <c:v>2876.8039210000002</c:v>
                </c:pt>
                <c:pt idx="12031">
                  <c:v>2877.0420130000002</c:v>
                </c:pt>
                <c:pt idx="12032">
                  <c:v>2877.2828559999998</c:v>
                </c:pt>
                <c:pt idx="12033">
                  <c:v>2877.5219649999999</c:v>
                </c:pt>
                <c:pt idx="12034">
                  <c:v>2877.7610100000002</c:v>
                </c:pt>
                <c:pt idx="12035">
                  <c:v>2878.0010900000002</c:v>
                </c:pt>
                <c:pt idx="12036">
                  <c:v>2878.241818</c:v>
                </c:pt>
                <c:pt idx="12037">
                  <c:v>2878.4808630000002</c:v>
                </c:pt>
                <c:pt idx="12038">
                  <c:v>2878.719102</c:v>
                </c:pt>
                <c:pt idx="12039">
                  <c:v>2878.9590800000001</c:v>
                </c:pt>
                <c:pt idx="12040">
                  <c:v>2879.1888899999999</c:v>
                </c:pt>
                <c:pt idx="12041">
                  <c:v>2879.438298</c:v>
                </c:pt>
                <c:pt idx="12042">
                  <c:v>2879.6678619999998</c:v>
                </c:pt>
                <c:pt idx="12043">
                  <c:v>2879.9062699999999</c:v>
                </c:pt>
                <c:pt idx="12044">
                  <c:v>2880.1483509999998</c:v>
                </c:pt>
                <c:pt idx="12045">
                  <c:v>2880.388281</c:v>
                </c:pt>
                <c:pt idx="12046">
                  <c:v>2880.6282500000002</c:v>
                </c:pt>
                <c:pt idx="12047">
                  <c:v>2880.8680380000001</c:v>
                </c:pt>
                <c:pt idx="12048">
                  <c:v>2881.108921</c:v>
                </c:pt>
                <c:pt idx="12049">
                  <c:v>2881.3496690000002</c:v>
                </c:pt>
                <c:pt idx="12050">
                  <c:v>2881.5886949999999</c:v>
                </c:pt>
                <c:pt idx="12051">
                  <c:v>2881.827734</c:v>
                </c:pt>
                <c:pt idx="12052">
                  <c:v>2882.0661399999999</c:v>
                </c:pt>
                <c:pt idx="12053">
                  <c:v>2882.3060500000001</c:v>
                </c:pt>
                <c:pt idx="12054">
                  <c:v>2882.5460400000002</c:v>
                </c:pt>
                <c:pt idx="12055">
                  <c:v>2882.7869030000002</c:v>
                </c:pt>
                <c:pt idx="12056">
                  <c:v>2883.0251130000001</c:v>
                </c:pt>
                <c:pt idx="12057">
                  <c:v>2883.2656809999999</c:v>
                </c:pt>
                <c:pt idx="12058">
                  <c:v>2883.5049319999998</c:v>
                </c:pt>
                <c:pt idx="12059">
                  <c:v>2883.74307</c:v>
                </c:pt>
                <c:pt idx="12060">
                  <c:v>2883.972933</c:v>
                </c:pt>
                <c:pt idx="12061">
                  <c:v>2884.2131260000001</c:v>
                </c:pt>
                <c:pt idx="12062">
                  <c:v>2884.453172</c:v>
                </c:pt>
                <c:pt idx="12063">
                  <c:v>2884.695948</c:v>
                </c:pt>
                <c:pt idx="12064">
                  <c:v>2884.9351390000002</c:v>
                </c:pt>
                <c:pt idx="12065">
                  <c:v>2885.1733730000001</c:v>
                </c:pt>
                <c:pt idx="12066">
                  <c:v>2885.413325</c:v>
                </c:pt>
                <c:pt idx="12067">
                  <c:v>2885.6512889999999</c:v>
                </c:pt>
                <c:pt idx="12068">
                  <c:v>2885.8894359999999</c:v>
                </c:pt>
                <c:pt idx="12069">
                  <c:v>2886.1287160000002</c:v>
                </c:pt>
                <c:pt idx="12070">
                  <c:v>2886.3699259999999</c:v>
                </c:pt>
                <c:pt idx="12071">
                  <c:v>2886.6108330000002</c:v>
                </c:pt>
                <c:pt idx="12072">
                  <c:v>2886.8517619999998</c:v>
                </c:pt>
                <c:pt idx="12073">
                  <c:v>2887.0909900000001</c:v>
                </c:pt>
                <c:pt idx="12074">
                  <c:v>2887.3289880000002</c:v>
                </c:pt>
                <c:pt idx="12075">
                  <c:v>2887.5688129999999</c:v>
                </c:pt>
                <c:pt idx="12076">
                  <c:v>2887.8079010000001</c:v>
                </c:pt>
                <c:pt idx="12077">
                  <c:v>2888.0469469999998</c:v>
                </c:pt>
                <c:pt idx="12078">
                  <c:v>2888.284991</c:v>
                </c:pt>
                <c:pt idx="12079">
                  <c:v>2888.5229909999998</c:v>
                </c:pt>
                <c:pt idx="12080">
                  <c:v>2888.760045</c:v>
                </c:pt>
                <c:pt idx="12081">
                  <c:v>2888.9983000000002</c:v>
                </c:pt>
                <c:pt idx="12082">
                  <c:v>2889.2383329999998</c:v>
                </c:pt>
                <c:pt idx="12083">
                  <c:v>2889.4808630000002</c:v>
                </c:pt>
                <c:pt idx="12084">
                  <c:v>2889.7217649999998</c:v>
                </c:pt>
                <c:pt idx="12085">
                  <c:v>2889.9607769999998</c:v>
                </c:pt>
                <c:pt idx="12086">
                  <c:v>2890.1999839999999</c:v>
                </c:pt>
                <c:pt idx="12087">
                  <c:v>2890.4396959999999</c:v>
                </c:pt>
                <c:pt idx="12088">
                  <c:v>2890.6683330000001</c:v>
                </c:pt>
                <c:pt idx="12089">
                  <c:v>2890.908351</c:v>
                </c:pt>
                <c:pt idx="12090">
                  <c:v>2891.14797</c:v>
                </c:pt>
                <c:pt idx="12091">
                  <c:v>2891.3853079999999</c:v>
                </c:pt>
                <c:pt idx="12092">
                  <c:v>2891.6246299999998</c:v>
                </c:pt>
                <c:pt idx="12093">
                  <c:v>2891.8657800000001</c:v>
                </c:pt>
                <c:pt idx="12094">
                  <c:v>2892.1055310000002</c:v>
                </c:pt>
                <c:pt idx="12095">
                  <c:v>2892.3448349999999</c:v>
                </c:pt>
                <c:pt idx="12096">
                  <c:v>2892.5830839999999</c:v>
                </c:pt>
                <c:pt idx="12097">
                  <c:v>2892.8212589999998</c:v>
                </c:pt>
                <c:pt idx="12098">
                  <c:v>2893.0717129999998</c:v>
                </c:pt>
                <c:pt idx="12099">
                  <c:v>2893.3092160000001</c:v>
                </c:pt>
                <c:pt idx="12100">
                  <c:v>2893.53937</c:v>
                </c:pt>
                <c:pt idx="12101">
                  <c:v>2893.7836600000001</c:v>
                </c:pt>
                <c:pt idx="12102">
                  <c:v>2894.0246609999999</c:v>
                </c:pt>
                <c:pt idx="12103">
                  <c:v>2894.2641389999999</c:v>
                </c:pt>
                <c:pt idx="12104">
                  <c:v>2894.5066579999998</c:v>
                </c:pt>
                <c:pt idx="12105">
                  <c:v>2894.7359860000001</c:v>
                </c:pt>
                <c:pt idx="12106">
                  <c:v>2894.9750669999999</c:v>
                </c:pt>
                <c:pt idx="12107">
                  <c:v>2895.2151410000001</c:v>
                </c:pt>
                <c:pt idx="12108">
                  <c:v>2895.4558769999999</c:v>
                </c:pt>
                <c:pt idx="12109">
                  <c:v>2895.696563</c:v>
                </c:pt>
                <c:pt idx="12110">
                  <c:v>2895.9376299999999</c:v>
                </c:pt>
                <c:pt idx="12111">
                  <c:v>2896.1773939999998</c:v>
                </c:pt>
                <c:pt idx="12112">
                  <c:v>2896.4171799999999</c:v>
                </c:pt>
                <c:pt idx="12113">
                  <c:v>2896.6578730000001</c:v>
                </c:pt>
                <c:pt idx="12114">
                  <c:v>2896.898737</c:v>
                </c:pt>
                <c:pt idx="12115">
                  <c:v>2897.1383780000001</c:v>
                </c:pt>
                <c:pt idx="12116">
                  <c:v>2897.3678209999998</c:v>
                </c:pt>
                <c:pt idx="12117">
                  <c:v>2897.6086220000002</c:v>
                </c:pt>
                <c:pt idx="12118">
                  <c:v>2897.8484389999999</c:v>
                </c:pt>
                <c:pt idx="12119">
                  <c:v>2898.0928829999998</c:v>
                </c:pt>
                <c:pt idx="12120">
                  <c:v>2898.333556</c:v>
                </c:pt>
                <c:pt idx="12121">
                  <c:v>2898.5654209999998</c:v>
                </c:pt>
                <c:pt idx="12122">
                  <c:v>2898.8070200000002</c:v>
                </c:pt>
                <c:pt idx="12123">
                  <c:v>2899.0478320000002</c:v>
                </c:pt>
                <c:pt idx="12124">
                  <c:v>2899.286814</c:v>
                </c:pt>
                <c:pt idx="12125">
                  <c:v>2899.5276060000001</c:v>
                </c:pt>
                <c:pt idx="12126">
                  <c:v>2899.7666159999999</c:v>
                </c:pt>
                <c:pt idx="12127">
                  <c:v>2900.005756</c:v>
                </c:pt>
                <c:pt idx="12128">
                  <c:v>2900.2445790000002</c:v>
                </c:pt>
                <c:pt idx="12129">
                  <c:v>2900.4842749999998</c:v>
                </c:pt>
                <c:pt idx="12130">
                  <c:v>2900.724044</c:v>
                </c:pt>
                <c:pt idx="12131">
                  <c:v>2900.9647340000001</c:v>
                </c:pt>
                <c:pt idx="12132">
                  <c:v>2901.2039450000002</c:v>
                </c:pt>
                <c:pt idx="12133">
                  <c:v>2901.4437400000002</c:v>
                </c:pt>
                <c:pt idx="12134">
                  <c:v>2901.6834140000001</c:v>
                </c:pt>
                <c:pt idx="12135">
                  <c:v>2901.9259339999999</c:v>
                </c:pt>
                <c:pt idx="12136">
                  <c:v>2902.1544479999998</c:v>
                </c:pt>
                <c:pt idx="12137">
                  <c:v>2902.3818660000002</c:v>
                </c:pt>
                <c:pt idx="12138">
                  <c:v>2902.6228529999998</c:v>
                </c:pt>
                <c:pt idx="12139">
                  <c:v>2902.8636630000001</c:v>
                </c:pt>
                <c:pt idx="12140">
                  <c:v>2903.1047400000002</c:v>
                </c:pt>
                <c:pt idx="12141">
                  <c:v>2903.3455309999999</c:v>
                </c:pt>
                <c:pt idx="12142">
                  <c:v>2903.5832879999998</c:v>
                </c:pt>
                <c:pt idx="12143">
                  <c:v>2903.825609</c:v>
                </c:pt>
                <c:pt idx="12144">
                  <c:v>2904.0645380000001</c:v>
                </c:pt>
                <c:pt idx="12145">
                  <c:v>2904.2942929999999</c:v>
                </c:pt>
                <c:pt idx="12146">
                  <c:v>2904.53611</c:v>
                </c:pt>
                <c:pt idx="12147">
                  <c:v>2904.7769750000002</c:v>
                </c:pt>
                <c:pt idx="12148">
                  <c:v>2905.0169070000002</c:v>
                </c:pt>
                <c:pt idx="12149">
                  <c:v>2905.2563679999998</c:v>
                </c:pt>
                <c:pt idx="12150">
                  <c:v>2905.498951</c:v>
                </c:pt>
                <c:pt idx="12151">
                  <c:v>2905.7385939999999</c:v>
                </c:pt>
                <c:pt idx="12152">
                  <c:v>2905.9673509999998</c:v>
                </c:pt>
                <c:pt idx="12153">
                  <c:v>2906.2073780000001</c:v>
                </c:pt>
                <c:pt idx="12154">
                  <c:v>2906.4490959999998</c:v>
                </c:pt>
                <c:pt idx="12155">
                  <c:v>2906.689899</c:v>
                </c:pt>
                <c:pt idx="12156">
                  <c:v>2906.9308850000002</c:v>
                </c:pt>
                <c:pt idx="12157">
                  <c:v>2907.17155</c:v>
                </c:pt>
                <c:pt idx="12158">
                  <c:v>2907.4047019999998</c:v>
                </c:pt>
                <c:pt idx="12159">
                  <c:v>2907.6456020000001</c:v>
                </c:pt>
                <c:pt idx="12160">
                  <c:v>2907.886614</c:v>
                </c:pt>
                <c:pt idx="12161">
                  <c:v>2908.125716</c:v>
                </c:pt>
                <c:pt idx="12162">
                  <c:v>2908.3648600000001</c:v>
                </c:pt>
                <c:pt idx="12163">
                  <c:v>2908.6039599999999</c:v>
                </c:pt>
                <c:pt idx="12164">
                  <c:v>2908.8411369999999</c:v>
                </c:pt>
                <c:pt idx="12165">
                  <c:v>2909.0810630000001</c:v>
                </c:pt>
                <c:pt idx="12166">
                  <c:v>2909.3192749999998</c:v>
                </c:pt>
                <c:pt idx="12167">
                  <c:v>2909.55917</c:v>
                </c:pt>
                <c:pt idx="12168">
                  <c:v>2909.7970479999999</c:v>
                </c:pt>
                <c:pt idx="12169">
                  <c:v>2910.0378179999998</c:v>
                </c:pt>
                <c:pt idx="12170">
                  <c:v>2910.276676</c:v>
                </c:pt>
                <c:pt idx="12171">
                  <c:v>2910.5143549999998</c:v>
                </c:pt>
                <c:pt idx="12172">
                  <c:v>2910.7569490000001</c:v>
                </c:pt>
                <c:pt idx="12173">
                  <c:v>2910.9966639999998</c:v>
                </c:pt>
                <c:pt idx="12174">
                  <c:v>2911.2375400000001</c:v>
                </c:pt>
                <c:pt idx="12175">
                  <c:v>2911.4799830000002</c:v>
                </c:pt>
                <c:pt idx="12176">
                  <c:v>2911.719603</c:v>
                </c:pt>
                <c:pt idx="12177">
                  <c:v>2911.9592080000002</c:v>
                </c:pt>
                <c:pt idx="12178">
                  <c:v>2912.1905980000001</c:v>
                </c:pt>
                <c:pt idx="12179">
                  <c:v>2912.4304069999998</c:v>
                </c:pt>
                <c:pt idx="12180">
                  <c:v>2912.6701899999998</c:v>
                </c:pt>
                <c:pt idx="12181">
                  <c:v>2912.912617</c:v>
                </c:pt>
                <c:pt idx="12182">
                  <c:v>2913.152384</c:v>
                </c:pt>
                <c:pt idx="12183">
                  <c:v>2913.3928329999999</c:v>
                </c:pt>
                <c:pt idx="12184">
                  <c:v>2913.6335669999999</c:v>
                </c:pt>
                <c:pt idx="12185">
                  <c:v>2913.8730559999999</c:v>
                </c:pt>
                <c:pt idx="12186">
                  <c:v>2914.1137050000002</c:v>
                </c:pt>
                <c:pt idx="12187">
                  <c:v>2914.351224</c:v>
                </c:pt>
                <c:pt idx="12188">
                  <c:v>2914.589935</c:v>
                </c:pt>
                <c:pt idx="12189">
                  <c:v>2914.8294139999998</c:v>
                </c:pt>
                <c:pt idx="12190">
                  <c:v>2915.0690570000002</c:v>
                </c:pt>
                <c:pt idx="12191">
                  <c:v>2915.3096759999999</c:v>
                </c:pt>
                <c:pt idx="12192">
                  <c:v>2915.5382260000001</c:v>
                </c:pt>
                <c:pt idx="12193">
                  <c:v>2915.7780379999999</c:v>
                </c:pt>
                <c:pt idx="12194">
                  <c:v>2916.0161419999999</c:v>
                </c:pt>
                <c:pt idx="12195">
                  <c:v>2916.25675</c:v>
                </c:pt>
                <c:pt idx="12196">
                  <c:v>2916.4958109999998</c:v>
                </c:pt>
                <c:pt idx="12197">
                  <c:v>2916.73488</c:v>
                </c:pt>
                <c:pt idx="12198">
                  <c:v>2916.973117</c:v>
                </c:pt>
                <c:pt idx="12199">
                  <c:v>2917.2139109999998</c:v>
                </c:pt>
                <c:pt idx="12200">
                  <c:v>2917.4549179999999</c:v>
                </c:pt>
                <c:pt idx="12201">
                  <c:v>2917.693037</c:v>
                </c:pt>
                <c:pt idx="12202">
                  <c:v>2917.933102</c:v>
                </c:pt>
                <c:pt idx="12203">
                  <c:v>2918.1739590000002</c:v>
                </c:pt>
                <c:pt idx="12204">
                  <c:v>2918.4110009999999</c:v>
                </c:pt>
                <c:pt idx="12205">
                  <c:v>2918.6515669999999</c:v>
                </c:pt>
                <c:pt idx="12206">
                  <c:v>2918.8925479999998</c:v>
                </c:pt>
                <c:pt idx="12207">
                  <c:v>2919.1323459999999</c:v>
                </c:pt>
                <c:pt idx="12208">
                  <c:v>2919.372112</c:v>
                </c:pt>
                <c:pt idx="12209">
                  <c:v>2919.6127660000002</c:v>
                </c:pt>
                <c:pt idx="12210">
                  <c:v>2919.8523519999999</c:v>
                </c:pt>
                <c:pt idx="12211">
                  <c:v>2920.0836730000001</c:v>
                </c:pt>
                <c:pt idx="12212">
                  <c:v>2920.32476</c:v>
                </c:pt>
                <c:pt idx="12213">
                  <c:v>2920.565748</c:v>
                </c:pt>
                <c:pt idx="12214">
                  <c:v>2920.8066159999998</c:v>
                </c:pt>
                <c:pt idx="12215">
                  <c:v>2921.0476910000002</c:v>
                </c:pt>
                <c:pt idx="12216">
                  <c:v>2921.2874029999998</c:v>
                </c:pt>
                <c:pt idx="12217">
                  <c:v>2921.5205700000001</c:v>
                </c:pt>
                <c:pt idx="12218">
                  <c:v>2921.761786</c:v>
                </c:pt>
                <c:pt idx="12219">
                  <c:v>2922.0029450000002</c:v>
                </c:pt>
                <c:pt idx="12220">
                  <c:v>2922.241407</c:v>
                </c:pt>
                <c:pt idx="12221">
                  <c:v>2922.4872220000002</c:v>
                </c:pt>
                <c:pt idx="12222">
                  <c:v>2922.7250300000001</c:v>
                </c:pt>
                <c:pt idx="12223">
                  <c:v>2922.9656519999999</c:v>
                </c:pt>
                <c:pt idx="12224">
                  <c:v>2923.2046759999998</c:v>
                </c:pt>
                <c:pt idx="12225">
                  <c:v>2923.4424319999998</c:v>
                </c:pt>
                <c:pt idx="12226">
                  <c:v>2923.675718</c:v>
                </c:pt>
                <c:pt idx="12227">
                  <c:v>2923.914033</c:v>
                </c:pt>
                <c:pt idx="12228">
                  <c:v>2924.1541750000001</c:v>
                </c:pt>
                <c:pt idx="12229">
                  <c:v>2924.39498</c:v>
                </c:pt>
                <c:pt idx="12230">
                  <c:v>2924.6348950000001</c:v>
                </c:pt>
                <c:pt idx="12231">
                  <c:v>2924.87574</c:v>
                </c:pt>
                <c:pt idx="12232">
                  <c:v>2925.114924</c:v>
                </c:pt>
                <c:pt idx="12233">
                  <c:v>2925.3557209999999</c:v>
                </c:pt>
                <c:pt idx="12234">
                  <c:v>2925.5947070000002</c:v>
                </c:pt>
                <c:pt idx="12235">
                  <c:v>2925.8324379999999</c:v>
                </c:pt>
                <c:pt idx="12236">
                  <c:v>2926.0741739999999</c:v>
                </c:pt>
                <c:pt idx="12237">
                  <c:v>2926.3148759999999</c:v>
                </c:pt>
                <c:pt idx="12238">
                  <c:v>2926.553915</c:v>
                </c:pt>
                <c:pt idx="12239">
                  <c:v>2926.7945530000002</c:v>
                </c:pt>
                <c:pt idx="12240">
                  <c:v>2927.0343870000002</c:v>
                </c:pt>
                <c:pt idx="12241">
                  <c:v>2927.2644180000002</c:v>
                </c:pt>
                <c:pt idx="12242">
                  <c:v>2927.505564</c:v>
                </c:pt>
                <c:pt idx="12243">
                  <c:v>2927.7453070000001</c:v>
                </c:pt>
                <c:pt idx="12244">
                  <c:v>2927.9852940000001</c:v>
                </c:pt>
                <c:pt idx="12245">
                  <c:v>2928.2278409999999</c:v>
                </c:pt>
                <c:pt idx="12246">
                  <c:v>2928.4668270000002</c:v>
                </c:pt>
                <c:pt idx="12247">
                  <c:v>2928.7057410000002</c:v>
                </c:pt>
                <c:pt idx="12248">
                  <c:v>2928.9448280000001</c:v>
                </c:pt>
                <c:pt idx="12249">
                  <c:v>2929.1838149999999</c:v>
                </c:pt>
                <c:pt idx="12250">
                  <c:v>2929.422849</c:v>
                </c:pt>
                <c:pt idx="12251">
                  <c:v>2929.6635580000002</c:v>
                </c:pt>
                <c:pt idx="12252">
                  <c:v>2929.904579</c:v>
                </c:pt>
                <c:pt idx="12253">
                  <c:v>2930.1443079999999</c:v>
                </c:pt>
                <c:pt idx="12254">
                  <c:v>2930.3841889999999</c:v>
                </c:pt>
                <c:pt idx="12255">
                  <c:v>2930.6220440000002</c:v>
                </c:pt>
                <c:pt idx="12256">
                  <c:v>2930.8600590000001</c:v>
                </c:pt>
                <c:pt idx="12257">
                  <c:v>2931.1008310000002</c:v>
                </c:pt>
                <c:pt idx="12258">
                  <c:v>2931.3399119999999</c:v>
                </c:pt>
                <c:pt idx="12259">
                  <c:v>2931.5807279999999</c:v>
                </c:pt>
                <c:pt idx="12260">
                  <c:v>2931.8196429999998</c:v>
                </c:pt>
                <c:pt idx="12261">
                  <c:v>2932.0586010000002</c:v>
                </c:pt>
                <c:pt idx="12262">
                  <c:v>2932.2981829999999</c:v>
                </c:pt>
                <c:pt idx="12263">
                  <c:v>2932.540688</c:v>
                </c:pt>
                <c:pt idx="12264">
                  <c:v>2932.7796060000001</c:v>
                </c:pt>
                <c:pt idx="12265">
                  <c:v>2933.0193340000001</c:v>
                </c:pt>
                <c:pt idx="12266">
                  <c:v>2933.248834</c:v>
                </c:pt>
                <c:pt idx="12267">
                  <c:v>2933.4898830000002</c:v>
                </c:pt>
                <c:pt idx="12268">
                  <c:v>2933.730939</c:v>
                </c:pt>
                <c:pt idx="12269">
                  <c:v>2933.9719850000001</c:v>
                </c:pt>
                <c:pt idx="12270">
                  <c:v>2934.2110899999998</c:v>
                </c:pt>
                <c:pt idx="12271">
                  <c:v>2934.451924</c:v>
                </c:pt>
                <c:pt idx="12272">
                  <c:v>2934.6927569999998</c:v>
                </c:pt>
                <c:pt idx="12273">
                  <c:v>2934.9336549999998</c:v>
                </c:pt>
                <c:pt idx="12274">
                  <c:v>2935.1720519999999</c:v>
                </c:pt>
                <c:pt idx="12275">
                  <c:v>2935.4128879999998</c:v>
                </c:pt>
                <c:pt idx="12276">
                  <c:v>2935.6536940000001</c:v>
                </c:pt>
                <c:pt idx="12277">
                  <c:v>2935.8821419999999</c:v>
                </c:pt>
                <c:pt idx="12278">
                  <c:v>2936.1224080000002</c:v>
                </c:pt>
                <c:pt idx="12279">
                  <c:v>2936.364325</c:v>
                </c:pt>
                <c:pt idx="12280">
                  <c:v>2936.604351</c:v>
                </c:pt>
                <c:pt idx="12281">
                  <c:v>2936.8441889999999</c:v>
                </c:pt>
                <c:pt idx="12282">
                  <c:v>2937.0841390000001</c:v>
                </c:pt>
                <c:pt idx="12283">
                  <c:v>2937.3265609999999</c:v>
                </c:pt>
                <c:pt idx="12284">
                  <c:v>2937.5551270000001</c:v>
                </c:pt>
                <c:pt idx="12285">
                  <c:v>2937.7959019999998</c:v>
                </c:pt>
                <c:pt idx="12286">
                  <c:v>2938.0360110000001</c:v>
                </c:pt>
                <c:pt idx="12287">
                  <c:v>2938.2768259999998</c:v>
                </c:pt>
                <c:pt idx="12288">
                  <c:v>2938.5179459999999</c:v>
                </c:pt>
                <c:pt idx="12289">
                  <c:v>2938.7579390000001</c:v>
                </c:pt>
                <c:pt idx="12290">
                  <c:v>2938.9963050000001</c:v>
                </c:pt>
                <c:pt idx="12291">
                  <c:v>2939.2363460000001</c:v>
                </c:pt>
                <c:pt idx="12292">
                  <c:v>2939.4762430000001</c:v>
                </c:pt>
                <c:pt idx="12293">
                  <c:v>2939.7075540000001</c:v>
                </c:pt>
                <c:pt idx="12294">
                  <c:v>2939.9488500000002</c:v>
                </c:pt>
                <c:pt idx="12295">
                  <c:v>2940.1898900000001</c:v>
                </c:pt>
                <c:pt idx="12296">
                  <c:v>2940.4309290000001</c:v>
                </c:pt>
                <c:pt idx="12297">
                  <c:v>2940.6717739999999</c:v>
                </c:pt>
                <c:pt idx="12298">
                  <c:v>2940.912859</c:v>
                </c:pt>
                <c:pt idx="12299">
                  <c:v>2941.153683</c:v>
                </c:pt>
                <c:pt idx="12300">
                  <c:v>2941.3945410000001</c:v>
                </c:pt>
                <c:pt idx="12301">
                  <c:v>2941.6342220000001</c:v>
                </c:pt>
                <c:pt idx="12302">
                  <c:v>2941.8655800000001</c:v>
                </c:pt>
                <c:pt idx="12303">
                  <c:v>2942.1067410000001</c:v>
                </c:pt>
                <c:pt idx="12304">
                  <c:v>2942.3450469999998</c:v>
                </c:pt>
                <c:pt idx="12305">
                  <c:v>2942.5858779999999</c:v>
                </c:pt>
                <c:pt idx="12306">
                  <c:v>2942.826016</c:v>
                </c:pt>
                <c:pt idx="12307">
                  <c:v>2943.0669950000001</c:v>
                </c:pt>
                <c:pt idx="12308">
                  <c:v>2943.3066720000002</c:v>
                </c:pt>
                <c:pt idx="12309">
                  <c:v>2943.5463719999998</c:v>
                </c:pt>
                <c:pt idx="12310">
                  <c:v>2943.7864340000001</c:v>
                </c:pt>
                <c:pt idx="12311">
                  <c:v>2944.026359</c:v>
                </c:pt>
                <c:pt idx="12312">
                  <c:v>2944.2558199999999</c:v>
                </c:pt>
                <c:pt idx="12313">
                  <c:v>2944.5051170000002</c:v>
                </c:pt>
                <c:pt idx="12314">
                  <c:v>2944.7346109999999</c:v>
                </c:pt>
                <c:pt idx="12315">
                  <c:v>2944.9756000000002</c:v>
                </c:pt>
                <c:pt idx="12316">
                  <c:v>2945.2166990000001</c:v>
                </c:pt>
                <c:pt idx="12317">
                  <c:v>2945.4575920000002</c:v>
                </c:pt>
                <c:pt idx="12318">
                  <c:v>2945.6974140000002</c:v>
                </c:pt>
                <c:pt idx="12319">
                  <c:v>2945.939875</c:v>
                </c:pt>
                <c:pt idx="12320">
                  <c:v>2946.180582</c:v>
                </c:pt>
                <c:pt idx="12321">
                  <c:v>2946.4200930000002</c:v>
                </c:pt>
                <c:pt idx="12322">
                  <c:v>2946.6607829999998</c:v>
                </c:pt>
                <c:pt idx="12323">
                  <c:v>2946.899621</c:v>
                </c:pt>
                <c:pt idx="12324">
                  <c:v>2947.1385839999998</c:v>
                </c:pt>
                <c:pt idx="12325">
                  <c:v>2947.3696679999998</c:v>
                </c:pt>
                <c:pt idx="12326">
                  <c:v>2947.6198370000002</c:v>
                </c:pt>
                <c:pt idx="12327">
                  <c:v>2947.8574490000001</c:v>
                </c:pt>
                <c:pt idx="12328">
                  <c:v>2948.090647</c:v>
                </c:pt>
                <c:pt idx="12329">
                  <c:v>2948.3302429999999</c:v>
                </c:pt>
                <c:pt idx="12330">
                  <c:v>2948.5746250000002</c:v>
                </c:pt>
                <c:pt idx="12331">
                  <c:v>2948.814159</c:v>
                </c:pt>
                <c:pt idx="12332">
                  <c:v>2949.0548720000002</c:v>
                </c:pt>
                <c:pt idx="12333">
                  <c:v>2949.2942889999999</c:v>
                </c:pt>
                <c:pt idx="12334">
                  <c:v>2949.5237689999999</c:v>
                </c:pt>
                <c:pt idx="12335">
                  <c:v>2949.7628639999998</c:v>
                </c:pt>
                <c:pt idx="12336">
                  <c:v>2950.0124289999999</c:v>
                </c:pt>
                <c:pt idx="12337">
                  <c:v>2950.2422390000002</c:v>
                </c:pt>
                <c:pt idx="12338">
                  <c:v>2950.4847759999998</c:v>
                </c:pt>
                <c:pt idx="12339">
                  <c:v>2950.7235839999998</c:v>
                </c:pt>
                <c:pt idx="12340">
                  <c:v>2950.9645350000001</c:v>
                </c:pt>
                <c:pt idx="12341">
                  <c:v>2951.2035350000001</c:v>
                </c:pt>
                <c:pt idx="12342">
                  <c:v>2951.4426739999999</c:v>
                </c:pt>
                <c:pt idx="12343">
                  <c:v>2951.681666</c:v>
                </c:pt>
                <c:pt idx="12344">
                  <c:v>2951.9207510000001</c:v>
                </c:pt>
                <c:pt idx="12345">
                  <c:v>2952.1604200000002</c:v>
                </c:pt>
                <c:pt idx="12346">
                  <c:v>2952.4046530000001</c:v>
                </c:pt>
                <c:pt idx="12347">
                  <c:v>2952.6440389999998</c:v>
                </c:pt>
                <c:pt idx="12348">
                  <c:v>2952.88483</c:v>
                </c:pt>
                <c:pt idx="12349">
                  <c:v>2953.1255639999999</c:v>
                </c:pt>
                <c:pt idx="12350">
                  <c:v>2953.3650630000002</c:v>
                </c:pt>
                <c:pt idx="12351">
                  <c:v>2953.593347</c:v>
                </c:pt>
                <c:pt idx="12352">
                  <c:v>2953.8333360000001</c:v>
                </c:pt>
                <c:pt idx="12353">
                  <c:v>2954.0730789999998</c:v>
                </c:pt>
                <c:pt idx="12354">
                  <c:v>2954.3137400000001</c:v>
                </c:pt>
                <c:pt idx="12355">
                  <c:v>2954.552635</c:v>
                </c:pt>
                <c:pt idx="12356">
                  <c:v>2954.7916</c:v>
                </c:pt>
                <c:pt idx="12357">
                  <c:v>2955.0305560000002</c:v>
                </c:pt>
                <c:pt idx="12358">
                  <c:v>2955.2721000000001</c:v>
                </c:pt>
                <c:pt idx="12359">
                  <c:v>2955.5129189999998</c:v>
                </c:pt>
                <c:pt idx="12360">
                  <c:v>2955.7557270000002</c:v>
                </c:pt>
                <c:pt idx="12361">
                  <c:v>2955.9966730000001</c:v>
                </c:pt>
                <c:pt idx="12362">
                  <c:v>2956.2376290000002</c:v>
                </c:pt>
                <c:pt idx="12363">
                  <c:v>2956.4669909999998</c:v>
                </c:pt>
                <c:pt idx="12364">
                  <c:v>2956.7060059999999</c:v>
                </c:pt>
                <c:pt idx="12365">
                  <c:v>2956.9469989999998</c:v>
                </c:pt>
                <c:pt idx="12366">
                  <c:v>2957.1869660000002</c:v>
                </c:pt>
                <c:pt idx="12367">
                  <c:v>2957.4268619999998</c:v>
                </c:pt>
                <c:pt idx="12368">
                  <c:v>2957.665125</c:v>
                </c:pt>
                <c:pt idx="12369">
                  <c:v>2957.9050189999998</c:v>
                </c:pt>
                <c:pt idx="12370">
                  <c:v>2958.145019</c:v>
                </c:pt>
                <c:pt idx="12371">
                  <c:v>2958.3856730000002</c:v>
                </c:pt>
                <c:pt idx="12372">
                  <c:v>2958.625372</c:v>
                </c:pt>
                <c:pt idx="12373">
                  <c:v>2958.855442</c:v>
                </c:pt>
                <c:pt idx="12374">
                  <c:v>2959.0972499999998</c:v>
                </c:pt>
                <c:pt idx="12375">
                  <c:v>2959.3396710000002</c:v>
                </c:pt>
                <c:pt idx="12376">
                  <c:v>2959.5785759999999</c:v>
                </c:pt>
                <c:pt idx="12377">
                  <c:v>2959.8200489999999</c:v>
                </c:pt>
                <c:pt idx="12378">
                  <c:v>2960.0580439999999</c:v>
                </c:pt>
                <c:pt idx="12379">
                  <c:v>2960.2972749999999</c:v>
                </c:pt>
                <c:pt idx="12380">
                  <c:v>2960.535018</c:v>
                </c:pt>
                <c:pt idx="12381">
                  <c:v>2960.7743270000001</c:v>
                </c:pt>
                <c:pt idx="12382">
                  <c:v>2961.0169070000002</c:v>
                </c:pt>
                <c:pt idx="12383">
                  <c:v>2961.2563919999998</c:v>
                </c:pt>
                <c:pt idx="12384">
                  <c:v>2961.4850329999999</c:v>
                </c:pt>
                <c:pt idx="12385">
                  <c:v>2961.7343089999999</c:v>
                </c:pt>
                <c:pt idx="12386">
                  <c:v>2961.9639339999999</c:v>
                </c:pt>
                <c:pt idx="12387">
                  <c:v>2962.2040350000002</c:v>
                </c:pt>
                <c:pt idx="12388">
                  <c:v>2962.4441390000002</c:v>
                </c:pt>
                <c:pt idx="12389">
                  <c:v>2962.684863</c:v>
                </c:pt>
                <c:pt idx="12390">
                  <c:v>2962.9230219999999</c:v>
                </c:pt>
                <c:pt idx="12391">
                  <c:v>2963.1639500000001</c:v>
                </c:pt>
                <c:pt idx="12392">
                  <c:v>2963.4038959999998</c:v>
                </c:pt>
                <c:pt idx="12393">
                  <c:v>2963.6428780000001</c:v>
                </c:pt>
                <c:pt idx="12394">
                  <c:v>2963.8810370000001</c:v>
                </c:pt>
                <c:pt idx="12395">
                  <c:v>2964.1192449999999</c:v>
                </c:pt>
                <c:pt idx="12396">
                  <c:v>2964.3573719999999</c:v>
                </c:pt>
                <c:pt idx="12397">
                  <c:v>2964.5997940000002</c:v>
                </c:pt>
                <c:pt idx="12398">
                  <c:v>2964.8388030000001</c:v>
                </c:pt>
                <c:pt idx="12399">
                  <c:v>2965.0777830000002</c:v>
                </c:pt>
                <c:pt idx="12400">
                  <c:v>2965.3167899999999</c:v>
                </c:pt>
                <c:pt idx="12401">
                  <c:v>2965.5558030000002</c:v>
                </c:pt>
                <c:pt idx="12402">
                  <c:v>2965.7949410000001</c:v>
                </c:pt>
                <c:pt idx="12403">
                  <c:v>2966.0321009999998</c:v>
                </c:pt>
                <c:pt idx="12404">
                  <c:v>2966.2700970000001</c:v>
                </c:pt>
                <c:pt idx="12405">
                  <c:v>2966.510906</c:v>
                </c:pt>
                <c:pt idx="12406">
                  <c:v>2966.7490750000002</c:v>
                </c:pt>
                <c:pt idx="12407">
                  <c:v>2966.9872610000002</c:v>
                </c:pt>
                <c:pt idx="12408">
                  <c:v>2967.2266479999998</c:v>
                </c:pt>
                <c:pt idx="12409">
                  <c:v>2967.4676060000002</c:v>
                </c:pt>
                <c:pt idx="12410">
                  <c:v>2967.7068399999998</c:v>
                </c:pt>
                <c:pt idx="12411">
                  <c:v>2967.9478349999999</c:v>
                </c:pt>
                <c:pt idx="12412">
                  <c:v>2968.1888680000002</c:v>
                </c:pt>
                <c:pt idx="12413">
                  <c:v>2968.42958</c:v>
                </c:pt>
                <c:pt idx="12414">
                  <c:v>2968.6692859999998</c:v>
                </c:pt>
                <c:pt idx="12415">
                  <c:v>2968.9117890000002</c:v>
                </c:pt>
                <c:pt idx="12416">
                  <c:v>2969.150819</c:v>
                </c:pt>
                <c:pt idx="12417">
                  <c:v>2969.3897769999999</c:v>
                </c:pt>
                <c:pt idx="12418">
                  <c:v>2969.6288490000002</c:v>
                </c:pt>
                <c:pt idx="12419">
                  <c:v>2969.8678909999999</c:v>
                </c:pt>
                <c:pt idx="12420">
                  <c:v>2970.1089299999999</c:v>
                </c:pt>
                <c:pt idx="12421">
                  <c:v>2970.3496399999999</c:v>
                </c:pt>
                <c:pt idx="12422">
                  <c:v>2970.5885509999998</c:v>
                </c:pt>
                <c:pt idx="12423">
                  <c:v>2970.8215500000001</c:v>
                </c:pt>
                <c:pt idx="12424">
                  <c:v>2971.0626280000001</c:v>
                </c:pt>
                <c:pt idx="12425">
                  <c:v>2971.3015780000001</c:v>
                </c:pt>
                <c:pt idx="12426">
                  <c:v>2971.5407270000001</c:v>
                </c:pt>
                <c:pt idx="12427">
                  <c:v>2971.7671829999999</c:v>
                </c:pt>
                <c:pt idx="12428">
                  <c:v>2972.0052700000001</c:v>
                </c:pt>
                <c:pt idx="12429">
                  <c:v>2972.2438689999999</c:v>
                </c:pt>
                <c:pt idx="12430">
                  <c:v>2972.4820650000001</c:v>
                </c:pt>
                <c:pt idx="12431">
                  <c:v>2972.7209429999998</c:v>
                </c:pt>
                <c:pt idx="12432">
                  <c:v>2972.9582999999998</c:v>
                </c:pt>
                <c:pt idx="12433">
                  <c:v>2973.1995630000001</c:v>
                </c:pt>
                <c:pt idx="12434">
                  <c:v>2973.4380729999998</c:v>
                </c:pt>
                <c:pt idx="12435">
                  <c:v>2973.6763089999999</c:v>
                </c:pt>
                <c:pt idx="12436">
                  <c:v>2973.9158929999999</c:v>
                </c:pt>
                <c:pt idx="12437">
                  <c:v>2974.1543550000001</c:v>
                </c:pt>
                <c:pt idx="12438">
                  <c:v>2974.3956840000001</c:v>
                </c:pt>
                <c:pt idx="12439">
                  <c:v>2974.6368480000001</c:v>
                </c:pt>
                <c:pt idx="12440">
                  <c:v>2974.8779530000002</c:v>
                </c:pt>
                <c:pt idx="12441">
                  <c:v>2975.1179529999999</c:v>
                </c:pt>
                <c:pt idx="12442">
                  <c:v>2975.357951</c:v>
                </c:pt>
                <c:pt idx="12443">
                  <c:v>2975.5977779999998</c:v>
                </c:pt>
                <c:pt idx="12444">
                  <c:v>2975.8369459999999</c:v>
                </c:pt>
                <c:pt idx="12445">
                  <c:v>2976.0769599999999</c:v>
                </c:pt>
                <c:pt idx="12446">
                  <c:v>2976.3167549999998</c:v>
                </c:pt>
                <c:pt idx="12447">
                  <c:v>2976.557589</c:v>
                </c:pt>
                <c:pt idx="12448">
                  <c:v>2976.7863069999999</c:v>
                </c:pt>
                <c:pt idx="12449">
                  <c:v>2977.0275580000002</c:v>
                </c:pt>
                <c:pt idx="12450">
                  <c:v>2977.2668020000001</c:v>
                </c:pt>
                <c:pt idx="12451">
                  <c:v>2977.5079260000002</c:v>
                </c:pt>
                <c:pt idx="12452">
                  <c:v>2977.746157</c:v>
                </c:pt>
                <c:pt idx="12453">
                  <c:v>2977.9862029999999</c:v>
                </c:pt>
                <c:pt idx="12454">
                  <c:v>2978.2264070000001</c:v>
                </c:pt>
                <c:pt idx="12455">
                  <c:v>2978.466308</c:v>
                </c:pt>
                <c:pt idx="12456">
                  <c:v>2978.706357</c:v>
                </c:pt>
                <c:pt idx="12457">
                  <c:v>2978.9462859999999</c:v>
                </c:pt>
                <c:pt idx="12458">
                  <c:v>2979.1862489999999</c:v>
                </c:pt>
                <c:pt idx="12459">
                  <c:v>2979.4158809999999</c:v>
                </c:pt>
                <c:pt idx="12460">
                  <c:v>2979.6560930000001</c:v>
                </c:pt>
                <c:pt idx="12461">
                  <c:v>2979.896279</c:v>
                </c:pt>
                <c:pt idx="12462">
                  <c:v>2980.1357600000001</c:v>
                </c:pt>
                <c:pt idx="12463">
                  <c:v>2980.374836</c:v>
                </c:pt>
                <c:pt idx="12464">
                  <c:v>2980.6130969999999</c:v>
                </c:pt>
                <c:pt idx="12465">
                  <c:v>2980.8512609999998</c:v>
                </c:pt>
                <c:pt idx="12466">
                  <c:v>2981.0907320000001</c:v>
                </c:pt>
                <c:pt idx="12467">
                  <c:v>2981.3299830000001</c:v>
                </c:pt>
                <c:pt idx="12468">
                  <c:v>2981.5691099999999</c:v>
                </c:pt>
                <c:pt idx="12469">
                  <c:v>2981.8090999999999</c:v>
                </c:pt>
                <c:pt idx="12470">
                  <c:v>2982.0474250000002</c:v>
                </c:pt>
                <c:pt idx="12471">
                  <c:v>2982.2854069999999</c:v>
                </c:pt>
                <c:pt idx="12472">
                  <c:v>2982.5308850000001</c:v>
                </c:pt>
                <c:pt idx="12473">
                  <c:v>2982.7699809999999</c:v>
                </c:pt>
                <c:pt idx="12474">
                  <c:v>2983.0073360000001</c:v>
                </c:pt>
                <c:pt idx="12475">
                  <c:v>2983.2451729999998</c:v>
                </c:pt>
                <c:pt idx="12476">
                  <c:v>2983.4833039999999</c:v>
                </c:pt>
                <c:pt idx="12477">
                  <c:v>2983.7231280000001</c:v>
                </c:pt>
                <c:pt idx="12478">
                  <c:v>2983.9614029999998</c:v>
                </c:pt>
                <c:pt idx="12479">
                  <c:v>2984.2008460000002</c:v>
                </c:pt>
                <c:pt idx="12480">
                  <c:v>2984.4392739999998</c:v>
                </c:pt>
                <c:pt idx="12481">
                  <c:v>2984.6785709999999</c:v>
                </c:pt>
                <c:pt idx="12482">
                  <c:v>2984.9170410000002</c:v>
                </c:pt>
                <c:pt idx="12483">
                  <c:v>2985.1553530000001</c:v>
                </c:pt>
                <c:pt idx="12484">
                  <c:v>2985.3947280000002</c:v>
                </c:pt>
                <c:pt idx="12485">
                  <c:v>2985.6330560000001</c:v>
                </c:pt>
                <c:pt idx="12486">
                  <c:v>2985.873259</c:v>
                </c:pt>
                <c:pt idx="12487">
                  <c:v>2986.11258</c:v>
                </c:pt>
                <c:pt idx="12488">
                  <c:v>2986.3510270000002</c:v>
                </c:pt>
                <c:pt idx="12489">
                  <c:v>2986.58925</c:v>
                </c:pt>
                <c:pt idx="12490">
                  <c:v>2986.8285420000002</c:v>
                </c:pt>
                <c:pt idx="12491">
                  <c:v>2987.0703480000002</c:v>
                </c:pt>
                <c:pt idx="12492">
                  <c:v>2987.30969</c:v>
                </c:pt>
                <c:pt idx="12493">
                  <c:v>2987.5473769999999</c:v>
                </c:pt>
                <c:pt idx="12494">
                  <c:v>2987.7898690000002</c:v>
                </c:pt>
                <c:pt idx="12495">
                  <c:v>2988.0288390000001</c:v>
                </c:pt>
                <c:pt idx="12496">
                  <c:v>2988.267625</c:v>
                </c:pt>
                <c:pt idx="12497">
                  <c:v>2988.5052620000001</c:v>
                </c:pt>
                <c:pt idx="12498">
                  <c:v>2988.745985</c:v>
                </c:pt>
                <c:pt idx="12499">
                  <c:v>2988.9855910000001</c:v>
                </c:pt>
                <c:pt idx="12500">
                  <c:v>2989.225375</c:v>
                </c:pt>
                <c:pt idx="12501">
                  <c:v>2989.4573820000001</c:v>
                </c:pt>
                <c:pt idx="12502">
                  <c:v>2989.697365</c:v>
                </c:pt>
                <c:pt idx="12503">
                  <c:v>2989.9418810000002</c:v>
                </c:pt>
                <c:pt idx="12504">
                  <c:v>2990.1829269999998</c:v>
                </c:pt>
                <c:pt idx="12505">
                  <c:v>2990.4236660000001</c:v>
                </c:pt>
                <c:pt idx="12506">
                  <c:v>2990.6625899999999</c:v>
                </c:pt>
                <c:pt idx="12507">
                  <c:v>2990.9022580000001</c:v>
                </c:pt>
                <c:pt idx="12508">
                  <c:v>2991.1344130000002</c:v>
                </c:pt>
                <c:pt idx="12509">
                  <c:v>2991.3760000000002</c:v>
                </c:pt>
                <c:pt idx="12510">
                  <c:v>2991.616728</c:v>
                </c:pt>
                <c:pt idx="12511">
                  <c:v>2991.8563640000002</c:v>
                </c:pt>
                <c:pt idx="12512">
                  <c:v>2992.0962610000001</c:v>
                </c:pt>
                <c:pt idx="12513">
                  <c:v>2992.3368460000002</c:v>
                </c:pt>
                <c:pt idx="12514">
                  <c:v>2992.5756780000002</c:v>
                </c:pt>
                <c:pt idx="12515">
                  <c:v>2992.8133889999999</c:v>
                </c:pt>
                <c:pt idx="12516">
                  <c:v>2993.051371</c:v>
                </c:pt>
                <c:pt idx="12517">
                  <c:v>2993.2916420000001</c:v>
                </c:pt>
                <c:pt idx="12518">
                  <c:v>2993.530581</c:v>
                </c:pt>
                <c:pt idx="12519">
                  <c:v>2993.7682</c:v>
                </c:pt>
                <c:pt idx="12520">
                  <c:v>2994.010871</c:v>
                </c:pt>
                <c:pt idx="12521">
                  <c:v>2994.2483790000001</c:v>
                </c:pt>
                <c:pt idx="12522">
                  <c:v>2994.4863070000001</c:v>
                </c:pt>
                <c:pt idx="12523">
                  <c:v>2994.7260970000002</c:v>
                </c:pt>
                <c:pt idx="12524">
                  <c:v>2994.9643609999998</c:v>
                </c:pt>
                <c:pt idx="12525">
                  <c:v>2995.2042099999999</c:v>
                </c:pt>
                <c:pt idx="12526">
                  <c:v>2995.444888</c:v>
                </c:pt>
                <c:pt idx="12527">
                  <c:v>2995.6856400000001</c:v>
                </c:pt>
                <c:pt idx="12528">
                  <c:v>2995.9246710000002</c:v>
                </c:pt>
                <c:pt idx="12529">
                  <c:v>2996.1637580000001</c:v>
                </c:pt>
                <c:pt idx="12530">
                  <c:v>2996.4028130000002</c:v>
                </c:pt>
                <c:pt idx="12531">
                  <c:v>2996.6435609999999</c:v>
                </c:pt>
                <c:pt idx="12532">
                  <c:v>2996.8833749999999</c:v>
                </c:pt>
                <c:pt idx="12533">
                  <c:v>2997.1232420000001</c:v>
                </c:pt>
                <c:pt idx="12534">
                  <c:v>2997.3639010000002</c:v>
                </c:pt>
                <c:pt idx="12535">
                  <c:v>2997.5921229999999</c:v>
                </c:pt>
                <c:pt idx="12536">
                  <c:v>2997.8320720000002</c:v>
                </c:pt>
                <c:pt idx="12537">
                  <c:v>2998.0720329999999</c:v>
                </c:pt>
                <c:pt idx="12538">
                  <c:v>2998.3129730000001</c:v>
                </c:pt>
                <c:pt idx="12539">
                  <c:v>2998.552666</c:v>
                </c:pt>
                <c:pt idx="12540">
                  <c:v>2998.7923110000002</c:v>
                </c:pt>
                <c:pt idx="12541">
                  <c:v>2999.0348990000002</c:v>
                </c:pt>
                <c:pt idx="12542">
                  <c:v>2999.275709</c:v>
                </c:pt>
                <c:pt idx="12543">
                  <c:v>2999.5165470000002</c:v>
                </c:pt>
                <c:pt idx="12544">
                  <c:v>2999.7451569999998</c:v>
                </c:pt>
                <c:pt idx="12545">
                  <c:v>2999.9943539999999</c:v>
                </c:pt>
                <c:pt idx="12546">
                  <c:v>3000.224412</c:v>
                </c:pt>
                <c:pt idx="12547">
                  <c:v>3000.468554</c:v>
                </c:pt>
                <c:pt idx="12548">
                  <c:v>3000.7080470000001</c:v>
                </c:pt>
                <c:pt idx="12549">
                  <c:v>3000.9491410000001</c:v>
                </c:pt>
                <c:pt idx="12550">
                  <c:v>3001.1805439999998</c:v>
                </c:pt>
                <c:pt idx="12551">
                  <c:v>3001.4221269999998</c:v>
                </c:pt>
                <c:pt idx="12552">
                  <c:v>3001.6629290000001</c:v>
                </c:pt>
                <c:pt idx="12553">
                  <c:v>3001.9037619999999</c:v>
                </c:pt>
                <c:pt idx="12554">
                  <c:v>3002.1445840000001</c:v>
                </c:pt>
                <c:pt idx="12555">
                  <c:v>3002.3869530000002</c:v>
                </c:pt>
                <c:pt idx="12556">
                  <c:v>3002.626632</c:v>
                </c:pt>
                <c:pt idx="12557">
                  <c:v>3002.855063</c:v>
                </c:pt>
                <c:pt idx="12558">
                  <c:v>3003.0952040000002</c:v>
                </c:pt>
                <c:pt idx="12559">
                  <c:v>3003.3377780000001</c:v>
                </c:pt>
                <c:pt idx="12560">
                  <c:v>3003.57872</c:v>
                </c:pt>
                <c:pt idx="12561">
                  <c:v>3003.819528</c:v>
                </c:pt>
                <c:pt idx="12562">
                  <c:v>3004.0594099999998</c:v>
                </c:pt>
                <c:pt idx="12563">
                  <c:v>3004.3016429999998</c:v>
                </c:pt>
                <c:pt idx="12564">
                  <c:v>3004.5300849999999</c:v>
                </c:pt>
                <c:pt idx="12565">
                  <c:v>3004.7564259999999</c:v>
                </c:pt>
                <c:pt idx="12566">
                  <c:v>3004.995668</c:v>
                </c:pt>
                <c:pt idx="12567">
                  <c:v>3005.2349140000001</c:v>
                </c:pt>
                <c:pt idx="12568">
                  <c:v>3005.4730629999999</c:v>
                </c:pt>
                <c:pt idx="12569">
                  <c:v>3005.7138049999999</c:v>
                </c:pt>
                <c:pt idx="12570">
                  <c:v>3005.952014</c:v>
                </c:pt>
                <c:pt idx="12571">
                  <c:v>3006.1927700000001</c:v>
                </c:pt>
                <c:pt idx="12572">
                  <c:v>3006.431818</c:v>
                </c:pt>
                <c:pt idx="12573">
                  <c:v>3006.6694379999999</c:v>
                </c:pt>
                <c:pt idx="12574">
                  <c:v>3006.911932</c:v>
                </c:pt>
                <c:pt idx="12575">
                  <c:v>3007.1529</c:v>
                </c:pt>
                <c:pt idx="12576">
                  <c:v>3007.3937089999999</c:v>
                </c:pt>
                <c:pt idx="12577">
                  <c:v>3007.6331869999999</c:v>
                </c:pt>
                <c:pt idx="12578">
                  <c:v>3007.8738149999999</c:v>
                </c:pt>
                <c:pt idx="12579">
                  <c:v>3008.1133679999998</c:v>
                </c:pt>
                <c:pt idx="12580">
                  <c:v>3008.3434280000001</c:v>
                </c:pt>
                <c:pt idx="12581">
                  <c:v>3008.5878039999998</c:v>
                </c:pt>
                <c:pt idx="12582">
                  <c:v>3008.828571</c:v>
                </c:pt>
                <c:pt idx="12583">
                  <c:v>3009.0682999999999</c:v>
                </c:pt>
                <c:pt idx="12584">
                  <c:v>3009.306094</c:v>
                </c:pt>
                <c:pt idx="12585">
                  <c:v>3009.5467979999999</c:v>
                </c:pt>
                <c:pt idx="12586">
                  <c:v>3009.7857709999998</c:v>
                </c:pt>
                <c:pt idx="12587">
                  <c:v>3010.0247199999999</c:v>
                </c:pt>
                <c:pt idx="12588">
                  <c:v>3010.2636219999999</c:v>
                </c:pt>
                <c:pt idx="12589">
                  <c:v>3010.5026130000001</c:v>
                </c:pt>
                <c:pt idx="12590">
                  <c:v>3010.7417559999999</c:v>
                </c:pt>
                <c:pt idx="12591">
                  <c:v>3010.9808320000002</c:v>
                </c:pt>
                <c:pt idx="12592">
                  <c:v>3011.2190639999999</c:v>
                </c:pt>
                <c:pt idx="12593">
                  <c:v>3011.4596459999998</c:v>
                </c:pt>
                <c:pt idx="12594">
                  <c:v>3011.6986919999999</c:v>
                </c:pt>
                <c:pt idx="12595">
                  <c:v>3011.9378649999999</c:v>
                </c:pt>
                <c:pt idx="12596">
                  <c:v>3012.1761740000002</c:v>
                </c:pt>
                <c:pt idx="12597">
                  <c:v>3012.4160459999998</c:v>
                </c:pt>
                <c:pt idx="12598">
                  <c:v>3012.6561729999999</c:v>
                </c:pt>
                <c:pt idx="12599">
                  <c:v>3012.8961399999998</c:v>
                </c:pt>
                <c:pt idx="12600">
                  <c:v>3013.1360119999999</c:v>
                </c:pt>
                <c:pt idx="12601">
                  <c:v>3013.3766949999999</c:v>
                </c:pt>
                <c:pt idx="12602">
                  <c:v>3013.616293</c:v>
                </c:pt>
                <c:pt idx="12603">
                  <c:v>3013.8481969999998</c:v>
                </c:pt>
                <c:pt idx="12604">
                  <c:v>3014.090021</c:v>
                </c:pt>
                <c:pt idx="12605">
                  <c:v>3014.3307519999998</c:v>
                </c:pt>
                <c:pt idx="12606">
                  <c:v>3014.5715329999998</c:v>
                </c:pt>
                <c:pt idx="12607">
                  <c:v>3014.8137740000002</c:v>
                </c:pt>
                <c:pt idx="12608">
                  <c:v>3015.0534229999998</c:v>
                </c:pt>
                <c:pt idx="12609">
                  <c:v>3015.2833220000002</c:v>
                </c:pt>
                <c:pt idx="12610">
                  <c:v>3015.523322</c:v>
                </c:pt>
                <c:pt idx="12611">
                  <c:v>3015.7630380000001</c:v>
                </c:pt>
                <c:pt idx="12612">
                  <c:v>3016.003905</c:v>
                </c:pt>
                <c:pt idx="12613">
                  <c:v>3016.2432600000002</c:v>
                </c:pt>
                <c:pt idx="12614">
                  <c:v>3016.4831429999999</c:v>
                </c:pt>
                <c:pt idx="12615">
                  <c:v>3016.7238699999998</c:v>
                </c:pt>
                <c:pt idx="12616">
                  <c:v>3016.9620679999998</c:v>
                </c:pt>
                <c:pt idx="12617">
                  <c:v>3017.2001409999998</c:v>
                </c:pt>
                <c:pt idx="12618">
                  <c:v>3017.4381469999998</c:v>
                </c:pt>
                <c:pt idx="12619">
                  <c:v>3017.6780050000002</c:v>
                </c:pt>
                <c:pt idx="12620">
                  <c:v>3017.9162219999998</c:v>
                </c:pt>
                <c:pt idx="12621">
                  <c:v>3018.1588400000001</c:v>
                </c:pt>
                <c:pt idx="12622">
                  <c:v>3018.3978539999998</c:v>
                </c:pt>
                <c:pt idx="12623">
                  <c:v>3018.6368080000002</c:v>
                </c:pt>
                <c:pt idx="12624">
                  <c:v>3018.875027</c:v>
                </c:pt>
                <c:pt idx="12625">
                  <c:v>3019.1158030000001</c:v>
                </c:pt>
                <c:pt idx="12626">
                  <c:v>3019.3549579999999</c:v>
                </c:pt>
                <c:pt idx="12627">
                  <c:v>3019.5947489999999</c:v>
                </c:pt>
                <c:pt idx="12628">
                  <c:v>3019.8338509999999</c:v>
                </c:pt>
                <c:pt idx="12629">
                  <c:v>3020.072983</c:v>
                </c:pt>
                <c:pt idx="12630">
                  <c:v>3020.3127260000001</c:v>
                </c:pt>
                <c:pt idx="12631">
                  <c:v>3020.5517300000001</c:v>
                </c:pt>
                <c:pt idx="12632">
                  <c:v>3020.792614</c:v>
                </c:pt>
                <c:pt idx="12633">
                  <c:v>3021.0323749999998</c:v>
                </c:pt>
                <c:pt idx="12634">
                  <c:v>3021.272876</c:v>
                </c:pt>
                <c:pt idx="12635">
                  <c:v>3021.5135780000001</c:v>
                </c:pt>
                <c:pt idx="12636">
                  <c:v>3021.7545540000001</c:v>
                </c:pt>
                <c:pt idx="12637">
                  <c:v>3021.9830059999999</c:v>
                </c:pt>
                <c:pt idx="12638">
                  <c:v>3022.2231200000001</c:v>
                </c:pt>
                <c:pt idx="12639">
                  <c:v>3022.4657590000002</c:v>
                </c:pt>
                <c:pt idx="12640">
                  <c:v>3022.7067489999999</c:v>
                </c:pt>
                <c:pt idx="12641">
                  <c:v>3022.94767</c:v>
                </c:pt>
                <c:pt idx="12642">
                  <c:v>3023.1887400000001</c:v>
                </c:pt>
                <c:pt idx="12643">
                  <c:v>3023.4295350000002</c:v>
                </c:pt>
                <c:pt idx="12644">
                  <c:v>3023.6670709999999</c:v>
                </c:pt>
                <c:pt idx="12645">
                  <c:v>3023.9078720000002</c:v>
                </c:pt>
                <c:pt idx="12646">
                  <c:v>3024.1488610000001</c:v>
                </c:pt>
                <c:pt idx="12647">
                  <c:v>3024.3779720000002</c:v>
                </c:pt>
                <c:pt idx="12648">
                  <c:v>3024.6176740000001</c:v>
                </c:pt>
                <c:pt idx="12649">
                  <c:v>3024.8676599999999</c:v>
                </c:pt>
                <c:pt idx="12650">
                  <c:v>3025.1052049999998</c:v>
                </c:pt>
                <c:pt idx="12651">
                  <c:v>3025.335075</c:v>
                </c:pt>
                <c:pt idx="12652">
                  <c:v>3025.577542</c:v>
                </c:pt>
                <c:pt idx="12653">
                  <c:v>3025.815239</c:v>
                </c:pt>
                <c:pt idx="12654">
                  <c:v>3026.05501</c:v>
                </c:pt>
                <c:pt idx="12655">
                  <c:v>3026.2943220000002</c:v>
                </c:pt>
                <c:pt idx="12656">
                  <c:v>3026.532287</c:v>
                </c:pt>
                <c:pt idx="12657">
                  <c:v>3026.772946</c:v>
                </c:pt>
                <c:pt idx="12658">
                  <c:v>3027.010984</c:v>
                </c:pt>
                <c:pt idx="12659">
                  <c:v>3027.2487700000001</c:v>
                </c:pt>
                <c:pt idx="12660">
                  <c:v>3027.4879000000001</c:v>
                </c:pt>
                <c:pt idx="12661">
                  <c:v>3027.7269409999999</c:v>
                </c:pt>
                <c:pt idx="12662">
                  <c:v>3027.9641889999998</c:v>
                </c:pt>
                <c:pt idx="12663">
                  <c:v>3028.2049940000002</c:v>
                </c:pt>
                <c:pt idx="12664">
                  <c:v>3028.4447610000002</c:v>
                </c:pt>
                <c:pt idx="12665">
                  <c:v>3028.6838299999999</c:v>
                </c:pt>
                <c:pt idx="12666">
                  <c:v>3028.922172</c:v>
                </c:pt>
                <c:pt idx="12667">
                  <c:v>3029.1620379999999</c:v>
                </c:pt>
                <c:pt idx="12668">
                  <c:v>3029.4028199999998</c:v>
                </c:pt>
                <c:pt idx="12669">
                  <c:v>3029.6418159999998</c:v>
                </c:pt>
                <c:pt idx="12670">
                  <c:v>3029.88096</c:v>
                </c:pt>
                <c:pt idx="12671">
                  <c:v>3030.1208409999999</c:v>
                </c:pt>
                <c:pt idx="12672">
                  <c:v>3030.361746</c:v>
                </c:pt>
                <c:pt idx="12673">
                  <c:v>3030.6007300000001</c:v>
                </c:pt>
                <c:pt idx="12674">
                  <c:v>3030.839031</c:v>
                </c:pt>
                <c:pt idx="12675">
                  <c:v>3031.0799280000001</c:v>
                </c:pt>
                <c:pt idx="12676">
                  <c:v>3031.3206829999999</c:v>
                </c:pt>
                <c:pt idx="12677">
                  <c:v>3031.5596059999998</c:v>
                </c:pt>
                <c:pt idx="12678">
                  <c:v>3031.7986059999998</c:v>
                </c:pt>
                <c:pt idx="12679">
                  <c:v>3032.0384020000001</c:v>
                </c:pt>
                <c:pt idx="12680">
                  <c:v>3032.2789469999998</c:v>
                </c:pt>
                <c:pt idx="12681">
                  <c:v>3032.5185409999999</c:v>
                </c:pt>
                <c:pt idx="12682">
                  <c:v>3032.7582819999998</c:v>
                </c:pt>
                <c:pt idx="12683">
                  <c:v>3033.00065</c:v>
                </c:pt>
                <c:pt idx="12684">
                  <c:v>3033.2389370000001</c:v>
                </c:pt>
                <c:pt idx="12685">
                  <c:v>3033.4795349999999</c:v>
                </c:pt>
                <c:pt idx="12686">
                  <c:v>3033.7190869999999</c:v>
                </c:pt>
                <c:pt idx="12687">
                  <c:v>3033.9474270000001</c:v>
                </c:pt>
                <c:pt idx="12688">
                  <c:v>3034.1887350000002</c:v>
                </c:pt>
                <c:pt idx="12689">
                  <c:v>3034.4296049999998</c:v>
                </c:pt>
                <c:pt idx="12690">
                  <c:v>3034.6705659999998</c:v>
                </c:pt>
                <c:pt idx="12691">
                  <c:v>3034.9104029999999</c:v>
                </c:pt>
                <c:pt idx="12692">
                  <c:v>3035.1503499999999</c:v>
                </c:pt>
                <c:pt idx="12693">
                  <c:v>3035.3901559999999</c:v>
                </c:pt>
                <c:pt idx="12694">
                  <c:v>3035.6309980000001</c:v>
                </c:pt>
                <c:pt idx="12695">
                  <c:v>3035.8707220000001</c:v>
                </c:pt>
                <c:pt idx="12696">
                  <c:v>3036.110428</c:v>
                </c:pt>
                <c:pt idx="12697">
                  <c:v>3036.3481270000002</c:v>
                </c:pt>
                <c:pt idx="12698">
                  <c:v>3036.5868829999999</c:v>
                </c:pt>
                <c:pt idx="12699">
                  <c:v>3036.8257060000001</c:v>
                </c:pt>
                <c:pt idx="12700">
                  <c:v>3037.0647869999998</c:v>
                </c:pt>
                <c:pt idx="12701">
                  <c:v>3037.3035839999998</c:v>
                </c:pt>
                <c:pt idx="12702">
                  <c:v>3037.542727</c:v>
                </c:pt>
                <c:pt idx="12703">
                  <c:v>3037.7816010000001</c:v>
                </c:pt>
                <c:pt idx="12704">
                  <c:v>3038.0208090000001</c:v>
                </c:pt>
                <c:pt idx="12705">
                  <c:v>3038.2595729999998</c:v>
                </c:pt>
                <c:pt idx="12706">
                  <c:v>3038.5012449999999</c:v>
                </c:pt>
                <c:pt idx="12707">
                  <c:v>3038.7391229999998</c:v>
                </c:pt>
                <c:pt idx="12708">
                  <c:v>3038.9790469999998</c:v>
                </c:pt>
                <c:pt idx="12709">
                  <c:v>3039.2198899999999</c:v>
                </c:pt>
                <c:pt idx="12710">
                  <c:v>3039.4589249999999</c:v>
                </c:pt>
                <c:pt idx="12711">
                  <c:v>3039.6996250000002</c:v>
                </c:pt>
                <c:pt idx="12712">
                  <c:v>3039.9394040000002</c:v>
                </c:pt>
                <c:pt idx="12713">
                  <c:v>3040.1819759999998</c:v>
                </c:pt>
                <c:pt idx="12714">
                  <c:v>3040.4112599999999</c:v>
                </c:pt>
                <c:pt idx="12715">
                  <c:v>3040.6537950000002</c:v>
                </c:pt>
                <c:pt idx="12716">
                  <c:v>3040.8946190000001</c:v>
                </c:pt>
                <c:pt idx="12717">
                  <c:v>3041.13364</c:v>
                </c:pt>
                <c:pt idx="12718">
                  <c:v>3041.3725610000001</c:v>
                </c:pt>
                <c:pt idx="12719">
                  <c:v>3041.6102599999999</c:v>
                </c:pt>
                <c:pt idx="12720">
                  <c:v>3041.8526919999999</c:v>
                </c:pt>
                <c:pt idx="12721">
                  <c:v>3042.0902420000002</c:v>
                </c:pt>
                <c:pt idx="12722">
                  <c:v>3042.3306219999999</c:v>
                </c:pt>
                <c:pt idx="12723">
                  <c:v>3042.565364</c:v>
                </c:pt>
                <c:pt idx="12724">
                  <c:v>3042.807096</c:v>
                </c:pt>
                <c:pt idx="12725">
                  <c:v>3043.0479559999999</c:v>
                </c:pt>
                <c:pt idx="12726">
                  <c:v>3043.2876310000001</c:v>
                </c:pt>
                <c:pt idx="12727">
                  <c:v>3043.5272660000001</c:v>
                </c:pt>
                <c:pt idx="12728">
                  <c:v>3043.7697450000001</c:v>
                </c:pt>
                <c:pt idx="12729">
                  <c:v>3043.9981330000001</c:v>
                </c:pt>
                <c:pt idx="12730">
                  <c:v>3044.238374</c:v>
                </c:pt>
                <c:pt idx="12731">
                  <c:v>3044.4781819999998</c:v>
                </c:pt>
                <c:pt idx="12732">
                  <c:v>3044.7208660000001</c:v>
                </c:pt>
                <c:pt idx="12733">
                  <c:v>3044.9618799999998</c:v>
                </c:pt>
                <c:pt idx="12734">
                  <c:v>3045.2028570000002</c:v>
                </c:pt>
                <c:pt idx="12735">
                  <c:v>3045.4436289999999</c:v>
                </c:pt>
                <c:pt idx="12736">
                  <c:v>3045.6825690000001</c:v>
                </c:pt>
                <c:pt idx="12737">
                  <c:v>3045.9223609999999</c:v>
                </c:pt>
                <c:pt idx="12738">
                  <c:v>3046.1538059999998</c:v>
                </c:pt>
                <c:pt idx="12739">
                  <c:v>3046.3929950000002</c:v>
                </c:pt>
                <c:pt idx="12740">
                  <c:v>3046.6303640000001</c:v>
                </c:pt>
                <c:pt idx="12741">
                  <c:v>3046.8570580000001</c:v>
                </c:pt>
                <c:pt idx="12742">
                  <c:v>3047.095421</c:v>
                </c:pt>
                <c:pt idx="12743">
                  <c:v>3047.3398630000002</c:v>
                </c:pt>
                <c:pt idx="12744">
                  <c:v>3047.5789749999999</c:v>
                </c:pt>
                <c:pt idx="12745">
                  <c:v>3047.818577</c:v>
                </c:pt>
                <c:pt idx="12746">
                  <c:v>3048.0583879999999</c:v>
                </c:pt>
                <c:pt idx="12747">
                  <c:v>3048.2895640000002</c:v>
                </c:pt>
                <c:pt idx="12748">
                  <c:v>3048.529407</c:v>
                </c:pt>
                <c:pt idx="12749">
                  <c:v>3048.7719219999999</c:v>
                </c:pt>
                <c:pt idx="12750">
                  <c:v>3049.012847</c:v>
                </c:pt>
                <c:pt idx="12751">
                  <c:v>3049.2516780000001</c:v>
                </c:pt>
                <c:pt idx="12752">
                  <c:v>3049.4907389999998</c:v>
                </c:pt>
                <c:pt idx="12753">
                  <c:v>3049.729656</c:v>
                </c:pt>
                <c:pt idx="12754">
                  <c:v>3049.9686889999998</c:v>
                </c:pt>
                <c:pt idx="12755">
                  <c:v>3050.207707</c:v>
                </c:pt>
                <c:pt idx="12756">
                  <c:v>3050.446927</c:v>
                </c:pt>
                <c:pt idx="12757">
                  <c:v>3050.687829</c:v>
                </c:pt>
                <c:pt idx="12758">
                  <c:v>3050.9289699999999</c:v>
                </c:pt>
                <c:pt idx="12759">
                  <c:v>3051.168795</c:v>
                </c:pt>
                <c:pt idx="12760">
                  <c:v>3051.4095419999999</c:v>
                </c:pt>
                <c:pt idx="12761">
                  <c:v>3051.6537229999999</c:v>
                </c:pt>
                <c:pt idx="12762">
                  <c:v>3051.8914009999999</c:v>
                </c:pt>
                <c:pt idx="12763">
                  <c:v>3052.1228070000002</c:v>
                </c:pt>
                <c:pt idx="12764">
                  <c:v>3052.3610060000001</c:v>
                </c:pt>
                <c:pt idx="12765">
                  <c:v>3052.6016719999998</c:v>
                </c:pt>
                <c:pt idx="12766">
                  <c:v>3052.8408840000002</c:v>
                </c:pt>
                <c:pt idx="12767">
                  <c:v>3053.0819310000002</c:v>
                </c:pt>
                <c:pt idx="12768">
                  <c:v>3053.322831</c:v>
                </c:pt>
                <c:pt idx="12769">
                  <c:v>3053.5624469999998</c:v>
                </c:pt>
                <c:pt idx="12770">
                  <c:v>3053.8035580000001</c:v>
                </c:pt>
                <c:pt idx="12771">
                  <c:v>3054.0434340000002</c:v>
                </c:pt>
                <c:pt idx="12772">
                  <c:v>3054.2831740000001</c:v>
                </c:pt>
                <c:pt idx="12773">
                  <c:v>3054.5238260000001</c:v>
                </c:pt>
                <c:pt idx="12774">
                  <c:v>3054.7645870000001</c:v>
                </c:pt>
                <c:pt idx="12775">
                  <c:v>3055.0041849999998</c:v>
                </c:pt>
                <c:pt idx="12776">
                  <c:v>3055.2342429999999</c:v>
                </c:pt>
                <c:pt idx="12777">
                  <c:v>3055.474005</c:v>
                </c:pt>
                <c:pt idx="12778">
                  <c:v>3055.7147490000002</c:v>
                </c:pt>
                <c:pt idx="12779">
                  <c:v>3055.9537399999999</c:v>
                </c:pt>
                <c:pt idx="12780">
                  <c:v>3056.1947610000002</c:v>
                </c:pt>
                <c:pt idx="12781">
                  <c:v>3056.4355519999999</c:v>
                </c:pt>
                <c:pt idx="12782">
                  <c:v>3056.6753560000002</c:v>
                </c:pt>
                <c:pt idx="12783">
                  <c:v>3056.915066</c:v>
                </c:pt>
                <c:pt idx="12784">
                  <c:v>3057.155757</c:v>
                </c:pt>
                <c:pt idx="12785">
                  <c:v>3057.395102</c:v>
                </c:pt>
                <c:pt idx="12786">
                  <c:v>3057.6356639999999</c:v>
                </c:pt>
                <c:pt idx="12787">
                  <c:v>3057.873368</c:v>
                </c:pt>
                <c:pt idx="12788">
                  <c:v>3058.1126319999998</c:v>
                </c:pt>
                <c:pt idx="12789">
                  <c:v>3058.3516140000002</c:v>
                </c:pt>
                <c:pt idx="12790">
                  <c:v>3058.5905849999999</c:v>
                </c:pt>
                <c:pt idx="12791">
                  <c:v>3058.8348380000002</c:v>
                </c:pt>
                <c:pt idx="12792">
                  <c:v>3059.0645290000002</c:v>
                </c:pt>
                <c:pt idx="12793">
                  <c:v>3059.308849</c:v>
                </c:pt>
                <c:pt idx="12794">
                  <c:v>3059.5496840000001</c:v>
                </c:pt>
                <c:pt idx="12795">
                  <c:v>3059.7893410000001</c:v>
                </c:pt>
                <c:pt idx="12796">
                  <c:v>3060.029309</c:v>
                </c:pt>
                <c:pt idx="12797">
                  <c:v>3060.2698879999998</c:v>
                </c:pt>
                <c:pt idx="12798">
                  <c:v>3060.5107280000002</c:v>
                </c:pt>
                <c:pt idx="12799">
                  <c:v>3060.7390260000002</c:v>
                </c:pt>
                <c:pt idx="12800">
                  <c:v>3060.9792160000002</c:v>
                </c:pt>
                <c:pt idx="12801">
                  <c:v>3061.2219719999998</c:v>
                </c:pt>
                <c:pt idx="12802">
                  <c:v>3061.4617800000001</c:v>
                </c:pt>
                <c:pt idx="12803">
                  <c:v>3061.7006510000001</c:v>
                </c:pt>
                <c:pt idx="12804">
                  <c:v>3061.939832</c:v>
                </c:pt>
                <c:pt idx="12805">
                  <c:v>3062.1780509999999</c:v>
                </c:pt>
                <c:pt idx="12806">
                  <c:v>3062.4160670000001</c:v>
                </c:pt>
                <c:pt idx="12807">
                  <c:v>3062.656774</c:v>
                </c:pt>
                <c:pt idx="12808">
                  <c:v>3062.8957690000002</c:v>
                </c:pt>
                <c:pt idx="12809">
                  <c:v>3063.1348760000001</c:v>
                </c:pt>
                <c:pt idx="12810">
                  <c:v>3063.375853</c:v>
                </c:pt>
                <c:pt idx="12811">
                  <c:v>3063.6167059999998</c:v>
                </c:pt>
                <c:pt idx="12812">
                  <c:v>3063.8557569999998</c:v>
                </c:pt>
                <c:pt idx="12813">
                  <c:v>3064.0966800000001</c:v>
                </c:pt>
                <c:pt idx="12814">
                  <c:v>3064.3356469999999</c:v>
                </c:pt>
                <c:pt idx="12815">
                  <c:v>3064.5734379999999</c:v>
                </c:pt>
                <c:pt idx="12816">
                  <c:v>3064.8158749999998</c:v>
                </c:pt>
                <c:pt idx="12817">
                  <c:v>3065.0548330000001</c:v>
                </c:pt>
                <c:pt idx="12818">
                  <c:v>3065.2936789999999</c:v>
                </c:pt>
                <c:pt idx="12819">
                  <c:v>3065.531434</c:v>
                </c:pt>
                <c:pt idx="12820">
                  <c:v>3065.7705679999999</c:v>
                </c:pt>
                <c:pt idx="12821">
                  <c:v>3066.0098379999999</c:v>
                </c:pt>
                <c:pt idx="12822">
                  <c:v>3066.2489719999999</c:v>
                </c:pt>
                <c:pt idx="12823">
                  <c:v>3066.4887869999998</c:v>
                </c:pt>
                <c:pt idx="12824">
                  <c:v>3066.727977</c:v>
                </c:pt>
                <c:pt idx="12825">
                  <c:v>3066.9659550000001</c:v>
                </c:pt>
                <c:pt idx="12826">
                  <c:v>3067.2059669999999</c:v>
                </c:pt>
                <c:pt idx="12827">
                  <c:v>3067.4457069999999</c:v>
                </c:pt>
                <c:pt idx="12828">
                  <c:v>3067.6866129999999</c:v>
                </c:pt>
                <c:pt idx="12829">
                  <c:v>3067.926406</c:v>
                </c:pt>
                <c:pt idx="12830">
                  <c:v>3068.1663899999999</c:v>
                </c:pt>
                <c:pt idx="12831">
                  <c:v>3068.4088000000002</c:v>
                </c:pt>
                <c:pt idx="12832">
                  <c:v>3068.6482510000001</c:v>
                </c:pt>
                <c:pt idx="12833">
                  <c:v>3068.8801880000001</c:v>
                </c:pt>
                <c:pt idx="12834">
                  <c:v>3069.1201409999999</c:v>
                </c:pt>
                <c:pt idx="12835">
                  <c:v>3069.3625900000002</c:v>
                </c:pt>
                <c:pt idx="12836">
                  <c:v>3069.6021409999998</c:v>
                </c:pt>
                <c:pt idx="12837">
                  <c:v>3069.8433530000002</c:v>
                </c:pt>
                <c:pt idx="12838">
                  <c:v>3070.072032</c:v>
                </c:pt>
                <c:pt idx="12839">
                  <c:v>3070.312833</c:v>
                </c:pt>
                <c:pt idx="12840">
                  <c:v>3070.5537549999999</c:v>
                </c:pt>
                <c:pt idx="12841">
                  <c:v>3070.7934500000001</c:v>
                </c:pt>
                <c:pt idx="12842">
                  <c:v>3071.033234</c:v>
                </c:pt>
                <c:pt idx="12843">
                  <c:v>3071.275631</c:v>
                </c:pt>
                <c:pt idx="12844">
                  <c:v>3071.5146949999998</c:v>
                </c:pt>
                <c:pt idx="12845">
                  <c:v>3071.7535440000001</c:v>
                </c:pt>
                <c:pt idx="12846">
                  <c:v>3071.9933219999998</c:v>
                </c:pt>
                <c:pt idx="12847">
                  <c:v>3072.2357459999998</c:v>
                </c:pt>
                <c:pt idx="12848">
                  <c:v>3072.4746850000001</c:v>
                </c:pt>
                <c:pt idx="12849">
                  <c:v>3072.7124389999999</c:v>
                </c:pt>
                <c:pt idx="12850">
                  <c:v>3072.95156</c:v>
                </c:pt>
                <c:pt idx="12851">
                  <c:v>3073.1905449999999</c:v>
                </c:pt>
                <c:pt idx="12852">
                  <c:v>3073.42967</c:v>
                </c:pt>
                <c:pt idx="12853">
                  <c:v>3073.6689110000002</c:v>
                </c:pt>
                <c:pt idx="12854">
                  <c:v>3073.9072879999999</c:v>
                </c:pt>
                <c:pt idx="12855">
                  <c:v>3074.1453569999999</c:v>
                </c:pt>
                <c:pt idx="12856">
                  <c:v>3074.3847009999999</c:v>
                </c:pt>
                <c:pt idx="12857">
                  <c:v>3074.6237719999999</c:v>
                </c:pt>
                <c:pt idx="12858">
                  <c:v>3074.8629310000001</c:v>
                </c:pt>
                <c:pt idx="12859">
                  <c:v>3075.1039310000001</c:v>
                </c:pt>
                <c:pt idx="12860">
                  <c:v>3075.342114</c:v>
                </c:pt>
                <c:pt idx="12861">
                  <c:v>3075.5845279999999</c:v>
                </c:pt>
                <c:pt idx="12862">
                  <c:v>3075.8269270000001</c:v>
                </c:pt>
                <c:pt idx="12863">
                  <c:v>3076.0676060000001</c:v>
                </c:pt>
                <c:pt idx="12864">
                  <c:v>3076.3070360000002</c:v>
                </c:pt>
                <c:pt idx="12865">
                  <c:v>3076.5370269999999</c:v>
                </c:pt>
                <c:pt idx="12866">
                  <c:v>3076.7777919999999</c:v>
                </c:pt>
                <c:pt idx="12867">
                  <c:v>3077.0186490000001</c:v>
                </c:pt>
                <c:pt idx="12868">
                  <c:v>3077.258284</c:v>
                </c:pt>
                <c:pt idx="12869">
                  <c:v>3077.501342</c:v>
                </c:pt>
                <c:pt idx="12870">
                  <c:v>3077.7437089999999</c:v>
                </c:pt>
                <c:pt idx="12871">
                  <c:v>3077.9825420000002</c:v>
                </c:pt>
                <c:pt idx="12872">
                  <c:v>3078.2222579999998</c:v>
                </c:pt>
                <c:pt idx="12873">
                  <c:v>3078.4523859999999</c:v>
                </c:pt>
                <c:pt idx="12874">
                  <c:v>3078.6916369999999</c:v>
                </c:pt>
                <c:pt idx="12875">
                  <c:v>3078.9308040000001</c:v>
                </c:pt>
                <c:pt idx="12876">
                  <c:v>3079.1699779999999</c:v>
                </c:pt>
                <c:pt idx="12877">
                  <c:v>3079.4096239999999</c:v>
                </c:pt>
                <c:pt idx="12878">
                  <c:v>3079.6485520000001</c:v>
                </c:pt>
                <c:pt idx="12879">
                  <c:v>3079.898655</c:v>
                </c:pt>
                <c:pt idx="12880">
                  <c:v>3080.1376620000001</c:v>
                </c:pt>
                <c:pt idx="12881">
                  <c:v>3080.375423</c:v>
                </c:pt>
                <c:pt idx="12882">
                  <c:v>3080.6133460000001</c:v>
                </c:pt>
                <c:pt idx="12883">
                  <c:v>3080.8513389999998</c:v>
                </c:pt>
                <c:pt idx="12884">
                  <c:v>3081.090612</c:v>
                </c:pt>
                <c:pt idx="12885">
                  <c:v>3081.3284440000002</c:v>
                </c:pt>
                <c:pt idx="12886">
                  <c:v>3081.5663789999999</c:v>
                </c:pt>
                <c:pt idx="12887">
                  <c:v>3081.8087289999999</c:v>
                </c:pt>
                <c:pt idx="12888">
                  <c:v>3082.047767</c:v>
                </c:pt>
                <c:pt idx="12889">
                  <c:v>3082.2853709999999</c:v>
                </c:pt>
                <c:pt idx="12890">
                  <c:v>3082.5233859999998</c:v>
                </c:pt>
                <c:pt idx="12891">
                  <c:v>3082.7656630000001</c:v>
                </c:pt>
                <c:pt idx="12892">
                  <c:v>3083.004731</c:v>
                </c:pt>
                <c:pt idx="12893">
                  <c:v>3083.2423920000001</c:v>
                </c:pt>
                <c:pt idx="12894">
                  <c:v>3083.4820810000001</c:v>
                </c:pt>
                <c:pt idx="12895">
                  <c:v>3083.722569</c:v>
                </c:pt>
                <c:pt idx="12896">
                  <c:v>3083.9624269999999</c:v>
                </c:pt>
                <c:pt idx="12897">
                  <c:v>3084.1937330000001</c:v>
                </c:pt>
                <c:pt idx="12898">
                  <c:v>3084.4430969999999</c:v>
                </c:pt>
                <c:pt idx="12899">
                  <c:v>3084.6713709999999</c:v>
                </c:pt>
                <c:pt idx="12900">
                  <c:v>3084.9113710000001</c:v>
                </c:pt>
                <c:pt idx="12901">
                  <c:v>3085.1530379999999</c:v>
                </c:pt>
                <c:pt idx="12902">
                  <c:v>3085.3938269999999</c:v>
                </c:pt>
                <c:pt idx="12903">
                  <c:v>3085.6346370000001</c:v>
                </c:pt>
                <c:pt idx="12904">
                  <c:v>3085.8735879999999</c:v>
                </c:pt>
                <c:pt idx="12905">
                  <c:v>3086.113339</c:v>
                </c:pt>
                <c:pt idx="12906">
                  <c:v>3086.3531549999998</c:v>
                </c:pt>
                <c:pt idx="12907">
                  <c:v>3086.5938369999999</c:v>
                </c:pt>
                <c:pt idx="12908">
                  <c:v>3086.8345389999999</c:v>
                </c:pt>
                <c:pt idx="12909">
                  <c:v>3087.0742409999998</c:v>
                </c:pt>
                <c:pt idx="12910">
                  <c:v>3087.3036619999998</c:v>
                </c:pt>
                <c:pt idx="12911">
                  <c:v>3087.5432890000002</c:v>
                </c:pt>
                <c:pt idx="12912">
                  <c:v>3087.783062</c:v>
                </c:pt>
                <c:pt idx="12913">
                  <c:v>3088.0239320000001</c:v>
                </c:pt>
                <c:pt idx="12914">
                  <c:v>3088.2628540000001</c:v>
                </c:pt>
                <c:pt idx="12915">
                  <c:v>3088.5036530000002</c:v>
                </c:pt>
                <c:pt idx="12916">
                  <c:v>3088.7426230000001</c:v>
                </c:pt>
                <c:pt idx="12917">
                  <c:v>3088.9823590000001</c:v>
                </c:pt>
                <c:pt idx="12918">
                  <c:v>3089.222311</c:v>
                </c:pt>
                <c:pt idx="12919">
                  <c:v>3089.4620369999998</c:v>
                </c:pt>
                <c:pt idx="12920">
                  <c:v>3089.7028869999999</c:v>
                </c:pt>
                <c:pt idx="12921">
                  <c:v>3089.9436930000002</c:v>
                </c:pt>
                <c:pt idx="12922">
                  <c:v>3090.1833630000001</c:v>
                </c:pt>
                <c:pt idx="12923">
                  <c:v>3090.4151889999998</c:v>
                </c:pt>
                <c:pt idx="12924">
                  <c:v>3090.6559950000001</c:v>
                </c:pt>
                <c:pt idx="12925">
                  <c:v>3090.8956309999999</c:v>
                </c:pt>
                <c:pt idx="12926">
                  <c:v>3091.1348050000001</c:v>
                </c:pt>
                <c:pt idx="12927">
                  <c:v>3091.3737230000002</c:v>
                </c:pt>
                <c:pt idx="12928">
                  <c:v>3091.6128629999998</c:v>
                </c:pt>
                <c:pt idx="12929">
                  <c:v>3091.853799</c:v>
                </c:pt>
                <c:pt idx="12930">
                  <c:v>3092.092169</c:v>
                </c:pt>
                <c:pt idx="12931">
                  <c:v>3092.3301270000002</c:v>
                </c:pt>
                <c:pt idx="12932">
                  <c:v>3092.572772</c:v>
                </c:pt>
                <c:pt idx="12933">
                  <c:v>3092.8116460000001</c:v>
                </c:pt>
                <c:pt idx="12934">
                  <c:v>3093.0508559999998</c:v>
                </c:pt>
                <c:pt idx="12935">
                  <c:v>3093.2897830000002</c:v>
                </c:pt>
                <c:pt idx="12936">
                  <c:v>3093.5280929999999</c:v>
                </c:pt>
                <c:pt idx="12937">
                  <c:v>3093.7688779999999</c:v>
                </c:pt>
                <c:pt idx="12938">
                  <c:v>3094.0072530000002</c:v>
                </c:pt>
                <c:pt idx="12939">
                  <c:v>3094.2478120000001</c:v>
                </c:pt>
                <c:pt idx="12940">
                  <c:v>3094.4867800000002</c:v>
                </c:pt>
                <c:pt idx="12941">
                  <c:v>3094.726326</c:v>
                </c:pt>
                <c:pt idx="12942">
                  <c:v>3094.9662600000001</c:v>
                </c:pt>
                <c:pt idx="12943">
                  <c:v>3095.206091</c:v>
                </c:pt>
                <c:pt idx="12944">
                  <c:v>3095.4440450000002</c:v>
                </c:pt>
                <c:pt idx="12945">
                  <c:v>3095.6829229999998</c:v>
                </c:pt>
                <c:pt idx="12946">
                  <c:v>3095.9211409999998</c:v>
                </c:pt>
                <c:pt idx="12947">
                  <c:v>3096.1591709999998</c:v>
                </c:pt>
                <c:pt idx="12948">
                  <c:v>3096.4016609999999</c:v>
                </c:pt>
                <c:pt idx="12949">
                  <c:v>3096.6394089999999</c:v>
                </c:pt>
                <c:pt idx="12950">
                  <c:v>3096.877148</c:v>
                </c:pt>
                <c:pt idx="12951">
                  <c:v>3097.1195699999998</c:v>
                </c:pt>
                <c:pt idx="12952">
                  <c:v>3097.3591200000001</c:v>
                </c:pt>
                <c:pt idx="12953">
                  <c:v>3097.601596</c:v>
                </c:pt>
                <c:pt idx="12954">
                  <c:v>3097.8301240000001</c:v>
                </c:pt>
                <c:pt idx="12955">
                  <c:v>3098.0702249999999</c:v>
                </c:pt>
                <c:pt idx="12956">
                  <c:v>3098.3082840000002</c:v>
                </c:pt>
                <c:pt idx="12957">
                  <c:v>3098.5488850000002</c:v>
                </c:pt>
                <c:pt idx="12958">
                  <c:v>3098.7870039999998</c:v>
                </c:pt>
                <c:pt idx="12959">
                  <c:v>3099.0278659999999</c:v>
                </c:pt>
                <c:pt idx="12960">
                  <c:v>3099.266842</c:v>
                </c:pt>
                <c:pt idx="12961">
                  <c:v>3099.5059679999999</c:v>
                </c:pt>
                <c:pt idx="12962">
                  <c:v>3099.7459060000001</c:v>
                </c:pt>
                <c:pt idx="12963">
                  <c:v>3099.9869039999999</c:v>
                </c:pt>
                <c:pt idx="12964">
                  <c:v>3100.2271000000001</c:v>
                </c:pt>
                <c:pt idx="12965">
                  <c:v>3100.4678819999999</c:v>
                </c:pt>
                <c:pt idx="12966">
                  <c:v>3100.7069750000001</c:v>
                </c:pt>
                <c:pt idx="12967">
                  <c:v>3100.9466520000001</c:v>
                </c:pt>
                <c:pt idx="12968">
                  <c:v>3101.1876790000001</c:v>
                </c:pt>
                <c:pt idx="12969">
                  <c:v>3101.4274289999998</c:v>
                </c:pt>
                <c:pt idx="12970">
                  <c:v>3101.6607650000001</c:v>
                </c:pt>
                <c:pt idx="12971">
                  <c:v>3101.9018150000002</c:v>
                </c:pt>
                <c:pt idx="12972">
                  <c:v>3102.1429370000001</c:v>
                </c:pt>
                <c:pt idx="12973">
                  <c:v>3102.3878359999999</c:v>
                </c:pt>
                <c:pt idx="12974">
                  <c:v>3102.6285699999999</c:v>
                </c:pt>
                <c:pt idx="12975">
                  <c:v>3102.8570629999999</c:v>
                </c:pt>
                <c:pt idx="12976">
                  <c:v>3103.0972959999999</c:v>
                </c:pt>
                <c:pt idx="12977">
                  <c:v>3103.3396229999998</c:v>
                </c:pt>
                <c:pt idx="12978">
                  <c:v>3103.5786459999999</c:v>
                </c:pt>
                <c:pt idx="12979">
                  <c:v>3103.8175689999998</c:v>
                </c:pt>
                <c:pt idx="12980">
                  <c:v>3104.0567380000002</c:v>
                </c:pt>
                <c:pt idx="12981">
                  <c:v>3104.2942939999998</c:v>
                </c:pt>
                <c:pt idx="12982">
                  <c:v>3104.5340999999999</c:v>
                </c:pt>
                <c:pt idx="12983">
                  <c:v>3104.7748369999999</c:v>
                </c:pt>
                <c:pt idx="12984">
                  <c:v>3105.0131110000002</c:v>
                </c:pt>
                <c:pt idx="12985">
                  <c:v>3105.2537929999999</c:v>
                </c:pt>
                <c:pt idx="12986">
                  <c:v>3105.4946749999999</c:v>
                </c:pt>
                <c:pt idx="12987">
                  <c:v>3105.7343380000002</c:v>
                </c:pt>
                <c:pt idx="12988">
                  <c:v>3105.9741570000001</c:v>
                </c:pt>
                <c:pt idx="12989">
                  <c:v>3106.2166099999999</c:v>
                </c:pt>
                <c:pt idx="12990">
                  <c:v>3106.4562569999998</c:v>
                </c:pt>
                <c:pt idx="12991">
                  <c:v>3106.68642</c:v>
                </c:pt>
                <c:pt idx="12992">
                  <c:v>3106.9255290000001</c:v>
                </c:pt>
                <c:pt idx="12993">
                  <c:v>3107.1757499999999</c:v>
                </c:pt>
                <c:pt idx="12994">
                  <c:v>3107.404223</c:v>
                </c:pt>
                <c:pt idx="12995">
                  <c:v>3107.6449940000002</c:v>
                </c:pt>
                <c:pt idx="12996">
                  <c:v>3107.8821079999998</c:v>
                </c:pt>
                <c:pt idx="12997">
                  <c:v>3108.122903</c:v>
                </c:pt>
                <c:pt idx="12998">
                  <c:v>3108.3610140000001</c:v>
                </c:pt>
                <c:pt idx="12999">
                  <c:v>3108.60178</c:v>
                </c:pt>
                <c:pt idx="13000">
                  <c:v>3108.8408810000001</c:v>
                </c:pt>
                <c:pt idx="13001">
                  <c:v>3109.079025</c:v>
                </c:pt>
                <c:pt idx="13002">
                  <c:v>3109.3170700000001</c:v>
                </c:pt>
                <c:pt idx="13003">
                  <c:v>3109.5662130000001</c:v>
                </c:pt>
                <c:pt idx="13004">
                  <c:v>3109.7955489999999</c:v>
                </c:pt>
                <c:pt idx="13005">
                  <c:v>3110.0458910000002</c:v>
                </c:pt>
                <c:pt idx="13006">
                  <c:v>3110.283347</c:v>
                </c:pt>
                <c:pt idx="13007">
                  <c:v>3110.513418</c:v>
                </c:pt>
                <c:pt idx="13008">
                  <c:v>3110.7531760000002</c:v>
                </c:pt>
                <c:pt idx="13009">
                  <c:v>3110.9958019999999</c:v>
                </c:pt>
                <c:pt idx="13010">
                  <c:v>3111.234097</c:v>
                </c:pt>
                <c:pt idx="13011">
                  <c:v>3111.4749120000001</c:v>
                </c:pt>
                <c:pt idx="13012">
                  <c:v>3111.7157630000002</c:v>
                </c:pt>
                <c:pt idx="13013">
                  <c:v>3111.9546770000002</c:v>
                </c:pt>
                <c:pt idx="13014">
                  <c:v>3112.194438</c:v>
                </c:pt>
                <c:pt idx="13015">
                  <c:v>3112.4368140000001</c:v>
                </c:pt>
                <c:pt idx="13016">
                  <c:v>3112.6763810000002</c:v>
                </c:pt>
                <c:pt idx="13017">
                  <c:v>3112.9064250000001</c:v>
                </c:pt>
                <c:pt idx="13018">
                  <c:v>3113.148064</c:v>
                </c:pt>
                <c:pt idx="13019">
                  <c:v>3113.3888029999998</c:v>
                </c:pt>
                <c:pt idx="13020">
                  <c:v>3113.6278870000001</c:v>
                </c:pt>
                <c:pt idx="13021">
                  <c:v>3113.8669150000001</c:v>
                </c:pt>
                <c:pt idx="13022">
                  <c:v>3114.1051400000001</c:v>
                </c:pt>
                <c:pt idx="13023">
                  <c:v>3114.3477400000002</c:v>
                </c:pt>
                <c:pt idx="13024">
                  <c:v>3114.5886249999999</c:v>
                </c:pt>
                <c:pt idx="13025">
                  <c:v>3114.8262249999998</c:v>
                </c:pt>
                <c:pt idx="13026">
                  <c:v>3115.0643730000002</c:v>
                </c:pt>
                <c:pt idx="13027">
                  <c:v>3115.3041050000002</c:v>
                </c:pt>
                <c:pt idx="13028">
                  <c:v>3115.542242</c:v>
                </c:pt>
                <c:pt idx="13029">
                  <c:v>3115.780123</c:v>
                </c:pt>
                <c:pt idx="13030">
                  <c:v>3116.0200060000002</c:v>
                </c:pt>
                <c:pt idx="13031">
                  <c:v>3116.2594469999999</c:v>
                </c:pt>
                <c:pt idx="13032">
                  <c:v>3116.499296</c:v>
                </c:pt>
                <c:pt idx="13033">
                  <c:v>3116.7312700000002</c:v>
                </c:pt>
                <c:pt idx="13034">
                  <c:v>3116.9758769999999</c:v>
                </c:pt>
                <c:pt idx="13035">
                  <c:v>3117.214986</c:v>
                </c:pt>
                <c:pt idx="13036">
                  <c:v>3117.454796</c:v>
                </c:pt>
                <c:pt idx="13037">
                  <c:v>3117.6936620000001</c:v>
                </c:pt>
                <c:pt idx="13038">
                  <c:v>3117.9320210000001</c:v>
                </c:pt>
                <c:pt idx="13039">
                  <c:v>3118.1729369999998</c:v>
                </c:pt>
                <c:pt idx="13040">
                  <c:v>3118.41192</c:v>
                </c:pt>
                <c:pt idx="13041">
                  <c:v>3118.6508180000001</c:v>
                </c:pt>
                <c:pt idx="13042">
                  <c:v>3118.889807</c:v>
                </c:pt>
                <c:pt idx="13043">
                  <c:v>3119.128964</c:v>
                </c:pt>
                <c:pt idx="13044">
                  <c:v>3119.368003</c:v>
                </c:pt>
                <c:pt idx="13045">
                  <c:v>3119.6087950000001</c:v>
                </c:pt>
                <c:pt idx="13046">
                  <c:v>3119.8497470000002</c:v>
                </c:pt>
                <c:pt idx="13047">
                  <c:v>3120.0905499999999</c:v>
                </c:pt>
                <c:pt idx="13048">
                  <c:v>3120.33086</c:v>
                </c:pt>
                <c:pt idx="13049">
                  <c:v>3120.570193</c:v>
                </c:pt>
                <c:pt idx="13050">
                  <c:v>3120.8003680000002</c:v>
                </c:pt>
                <c:pt idx="13051">
                  <c:v>3121.0449140000001</c:v>
                </c:pt>
                <c:pt idx="13052">
                  <c:v>3121.2856099999999</c:v>
                </c:pt>
                <c:pt idx="13053">
                  <c:v>3121.5252180000002</c:v>
                </c:pt>
                <c:pt idx="13054">
                  <c:v>3121.7659939999999</c:v>
                </c:pt>
                <c:pt idx="13055">
                  <c:v>3122.0057310000002</c:v>
                </c:pt>
                <c:pt idx="13056">
                  <c:v>3122.2450909999998</c:v>
                </c:pt>
                <c:pt idx="13057">
                  <c:v>3122.4855630000002</c:v>
                </c:pt>
                <c:pt idx="13058">
                  <c:v>3122.7233080000001</c:v>
                </c:pt>
                <c:pt idx="13059">
                  <c:v>3122.9612590000002</c:v>
                </c:pt>
                <c:pt idx="13060">
                  <c:v>3123.1993309999998</c:v>
                </c:pt>
                <c:pt idx="13061">
                  <c:v>3123.4371809999998</c:v>
                </c:pt>
                <c:pt idx="13062">
                  <c:v>3123.6750710000001</c:v>
                </c:pt>
                <c:pt idx="13063">
                  <c:v>3123.9158980000002</c:v>
                </c:pt>
                <c:pt idx="13064">
                  <c:v>3124.1541149999998</c:v>
                </c:pt>
                <c:pt idx="13065">
                  <c:v>3124.3947790000002</c:v>
                </c:pt>
                <c:pt idx="13066">
                  <c:v>3124.6338479999999</c:v>
                </c:pt>
                <c:pt idx="13067">
                  <c:v>3124.8726150000002</c:v>
                </c:pt>
                <c:pt idx="13068">
                  <c:v>3125.1117380000001</c:v>
                </c:pt>
                <c:pt idx="13069">
                  <c:v>3125.3507129999998</c:v>
                </c:pt>
                <c:pt idx="13070">
                  <c:v>3125.5899279999999</c:v>
                </c:pt>
                <c:pt idx="13071">
                  <c:v>3125.8289049999998</c:v>
                </c:pt>
                <c:pt idx="13072">
                  <c:v>3126.0699060000002</c:v>
                </c:pt>
                <c:pt idx="13073">
                  <c:v>3126.3087110000001</c:v>
                </c:pt>
                <c:pt idx="13074">
                  <c:v>3126.5484259999998</c:v>
                </c:pt>
                <c:pt idx="13075">
                  <c:v>3126.7909789999999</c:v>
                </c:pt>
                <c:pt idx="13076">
                  <c:v>3127.0309189999998</c:v>
                </c:pt>
                <c:pt idx="13077">
                  <c:v>3127.2704060000001</c:v>
                </c:pt>
                <c:pt idx="13078">
                  <c:v>3127.510002</c:v>
                </c:pt>
                <c:pt idx="13079">
                  <c:v>3127.7493100000002</c:v>
                </c:pt>
                <c:pt idx="13080">
                  <c:v>3127.9788950000002</c:v>
                </c:pt>
                <c:pt idx="13081">
                  <c:v>3128.2199609999998</c:v>
                </c:pt>
                <c:pt idx="13082">
                  <c:v>3128.4599880000001</c:v>
                </c:pt>
                <c:pt idx="13083">
                  <c:v>3128.6997160000001</c:v>
                </c:pt>
                <c:pt idx="13084">
                  <c:v>3128.9406180000001</c:v>
                </c:pt>
                <c:pt idx="13085">
                  <c:v>3129.180445</c:v>
                </c:pt>
                <c:pt idx="13086">
                  <c:v>3129.4196240000001</c:v>
                </c:pt>
                <c:pt idx="13087">
                  <c:v>3129.6592799999999</c:v>
                </c:pt>
                <c:pt idx="13088">
                  <c:v>3129.8991019999999</c:v>
                </c:pt>
                <c:pt idx="13089">
                  <c:v>3130.1371800000002</c:v>
                </c:pt>
                <c:pt idx="13090">
                  <c:v>3130.3770079999999</c:v>
                </c:pt>
                <c:pt idx="13091">
                  <c:v>3130.6175400000002</c:v>
                </c:pt>
                <c:pt idx="13092">
                  <c:v>3130.857074</c:v>
                </c:pt>
                <c:pt idx="13093">
                  <c:v>3131.0977370000001</c:v>
                </c:pt>
                <c:pt idx="13094">
                  <c:v>3131.3354279999999</c:v>
                </c:pt>
                <c:pt idx="13095">
                  <c:v>3131.5665519999998</c:v>
                </c:pt>
                <c:pt idx="13096">
                  <c:v>3131.8063710000001</c:v>
                </c:pt>
                <c:pt idx="13097">
                  <c:v>3132.048072</c:v>
                </c:pt>
                <c:pt idx="13098">
                  <c:v>3132.2886060000001</c:v>
                </c:pt>
                <c:pt idx="13099">
                  <c:v>3132.5309189999998</c:v>
                </c:pt>
                <c:pt idx="13100">
                  <c:v>3132.7697760000001</c:v>
                </c:pt>
                <c:pt idx="13101">
                  <c:v>3133.0093780000002</c:v>
                </c:pt>
                <c:pt idx="13102">
                  <c:v>3133.2498329999999</c:v>
                </c:pt>
                <c:pt idx="13103">
                  <c:v>3133.4893529999999</c:v>
                </c:pt>
                <c:pt idx="13104">
                  <c:v>3133.729969</c:v>
                </c:pt>
                <c:pt idx="13105">
                  <c:v>3133.9676519999998</c:v>
                </c:pt>
                <c:pt idx="13106">
                  <c:v>3134.2072830000002</c:v>
                </c:pt>
                <c:pt idx="13107">
                  <c:v>3134.447799</c:v>
                </c:pt>
                <c:pt idx="13108">
                  <c:v>3134.6854189999999</c:v>
                </c:pt>
                <c:pt idx="13109">
                  <c:v>3134.9250419999998</c:v>
                </c:pt>
                <c:pt idx="13110">
                  <c:v>3135.1639270000001</c:v>
                </c:pt>
                <c:pt idx="13111">
                  <c:v>3135.4027230000002</c:v>
                </c:pt>
                <c:pt idx="13112">
                  <c:v>3135.6416829999998</c:v>
                </c:pt>
                <c:pt idx="13113">
                  <c:v>3135.8805619999998</c:v>
                </c:pt>
                <c:pt idx="13114">
                  <c:v>3136.1196380000001</c:v>
                </c:pt>
                <c:pt idx="13115">
                  <c:v>3136.3585629999998</c:v>
                </c:pt>
                <c:pt idx="13116">
                  <c:v>3136.597718</c:v>
                </c:pt>
                <c:pt idx="13117">
                  <c:v>3136.8368059999998</c:v>
                </c:pt>
                <c:pt idx="13118">
                  <c:v>3137.077828</c:v>
                </c:pt>
                <c:pt idx="13119">
                  <c:v>3137.3165640000002</c:v>
                </c:pt>
                <c:pt idx="13120">
                  <c:v>3137.5556430000001</c:v>
                </c:pt>
                <c:pt idx="13121">
                  <c:v>3137.794711</c:v>
                </c:pt>
                <c:pt idx="13122">
                  <c:v>3138.0339319999998</c:v>
                </c:pt>
                <c:pt idx="13123">
                  <c:v>3138.274602</c:v>
                </c:pt>
                <c:pt idx="13124">
                  <c:v>3138.5144009999999</c:v>
                </c:pt>
                <c:pt idx="13125">
                  <c:v>3138.756809</c:v>
                </c:pt>
                <c:pt idx="13126">
                  <c:v>3138.9958799999999</c:v>
                </c:pt>
                <c:pt idx="13127">
                  <c:v>3139.2348320000001</c:v>
                </c:pt>
                <c:pt idx="13128">
                  <c:v>3139.4756269999998</c:v>
                </c:pt>
                <c:pt idx="13129">
                  <c:v>3139.7152470000001</c:v>
                </c:pt>
                <c:pt idx="13130">
                  <c:v>3139.9550210000002</c:v>
                </c:pt>
                <c:pt idx="13131">
                  <c:v>3140.1955840000001</c:v>
                </c:pt>
                <c:pt idx="13132">
                  <c:v>3140.4351729999998</c:v>
                </c:pt>
                <c:pt idx="13133">
                  <c:v>3140.665211</c:v>
                </c:pt>
                <c:pt idx="13134">
                  <c:v>3140.9051119999999</c:v>
                </c:pt>
                <c:pt idx="13135">
                  <c:v>3141.1459159999999</c:v>
                </c:pt>
                <c:pt idx="13136">
                  <c:v>3141.3840019999998</c:v>
                </c:pt>
                <c:pt idx="13137">
                  <c:v>3141.624738</c:v>
                </c:pt>
                <c:pt idx="13138">
                  <c:v>3141.8639739999999</c:v>
                </c:pt>
                <c:pt idx="13139">
                  <c:v>3142.1038469999999</c:v>
                </c:pt>
                <c:pt idx="13140">
                  <c:v>3142.3446859999999</c:v>
                </c:pt>
                <c:pt idx="13141">
                  <c:v>3142.5842429999998</c:v>
                </c:pt>
                <c:pt idx="13142">
                  <c:v>3142.8248330000001</c:v>
                </c:pt>
                <c:pt idx="13143">
                  <c:v>3143.0637569999999</c:v>
                </c:pt>
                <c:pt idx="13144">
                  <c:v>3143.3026169999998</c:v>
                </c:pt>
                <c:pt idx="13145">
                  <c:v>3143.5415990000001</c:v>
                </c:pt>
                <c:pt idx="13146">
                  <c:v>3143.7806260000002</c:v>
                </c:pt>
                <c:pt idx="13147">
                  <c:v>3144.0215440000002</c:v>
                </c:pt>
                <c:pt idx="13148">
                  <c:v>3144.2611529999999</c:v>
                </c:pt>
                <c:pt idx="13149">
                  <c:v>3144.501859</c:v>
                </c:pt>
                <c:pt idx="13150">
                  <c:v>3144.7426220000002</c:v>
                </c:pt>
                <c:pt idx="13151">
                  <c:v>3144.9823059999999</c:v>
                </c:pt>
                <c:pt idx="13152">
                  <c:v>3145.2137010000001</c:v>
                </c:pt>
                <c:pt idx="13153">
                  <c:v>3145.4533689999998</c:v>
                </c:pt>
                <c:pt idx="13154">
                  <c:v>3145.6959619999998</c:v>
                </c:pt>
                <c:pt idx="13155">
                  <c:v>3145.9356710000002</c:v>
                </c:pt>
                <c:pt idx="13156">
                  <c:v>3146.1746010000002</c:v>
                </c:pt>
                <c:pt idx="13157">
                  <c:v>3146.4142569999999</c:v>
                </c:pt>
                <c:pt idx="13158">
                  <c:v>3146.6542290000002</c:v>
                </c:pt>
                <c:pt idx="13159">
                  <c:v>3146.8948639999999</c:v>
                </c:pt>
                <c:pt idx="13160">
                  <c:v>3147.1357790000002</c:v>
                </c:pt>
                <c:pt idx="13161">
                  <c:v>3147.3754180000001</c:v>
                </c:pt>
                <c:pt idx="13162">
                  <c:v>3147.6152430000002</c:v>
                </c:pt>
                <c:pt idx="13163">
                  <c:v>3147.8447890000002</c:v>
                </c:pt>
                <c:pt idx="13164">
                  <c:v>3148.0831549999998</c:v>
                </c:pt>
                <c:pt idx="13165">
                  <c:v>3148.3257640000002</c:v>
                </c:pt>
                <c:pt idx="13166">
                  <c:v>3148.5649990000002</c:v>
                </c:pt>
                <c:pt idx="13167">
                  <c:v>3148.8021210000002</c:v>
                </c:pt>
                <c:pt idx="13168">
                  <c:v>3149.0416949999999</c:v>
                </c:pt>
                <c:pt idx="13169">
                  <c:v>3149.2809229999998</c:v>
                </c:pt>
                <c:pt idx="13170">
                  <c:v>3149.5230069999998</c:v>
                </c:pt>
                <c:pt idx="13171">
                  <c:v>3149.7638860000002</c:v>
                </c:pt>
                <c:pt idx="13172">
                  <c:v>3150.0021259999999</c:v>
                </c:pt>
                <c:pt idx="13173">
                  <c:v>3150.2433679999999</c:v>
                </c:pt>
                <c:pt idx="13174">
                  <c:v>3150.4833520000002</c:v>
                </c:pt>
                <c:pt idx="13175">
                  <c:v>3150.7147030000001</c:v>
                </c:pt>
                <c:pt idx="13176">
                  <c:v>3150.9532349999999</c:v>
                </c:pt>
                <c:pt idx="13177">
                  <c:v>3151.1932590000001</c:v>
                </c:pt>
                <c:pt idx="13178">
                  <c:v>3151.4332180000001</c:v>
                </c:pt>
                <c:pt idx="13179">
                  <c:v>3151.671139</c:v>
                </c:pt>
                <c:pt idx="13180">
                  <c:v>3151.9110649999998</c:v>
                </c:pt>
                <c:pt idx="13181">
                  <c:v>3152.1517779999999</c:v>
                </c:pt>
                <c:pt idx="13182">
                  <c:v>3152.3909130000002</c:v>
                </c:pt>
                <c:pt idx="13183">
                  <c:v>3152.6316310000002</c:v>
                </c:pt>
                <c:pt idx="13184">
                  <c:v>3152.8713819999998</c:v>
                </c:pt>
                <c:pt idx="13185">
                  <c:v>3153.1158070000001</c:v>
                </c:pt>
                <c:pt idx="13186">
                  <c:v>3153.3547359999998</c:v>
                </c:pt>
                <c:pt idx="13187">
                  <c:v>3153.5924129999999</c:v>
                </c:pt>
                <c:pt idx="13188">
                  <c:v>3153.8320509999999</c:v>
                </c:pt>
                <c:pt idx="13189">
                  <c:v>3154.072639</c:v>
                </c:pt>
                <c:pt idx="13190">
                  <c:v>3154.3115929999999</c:v>
                </c:pt>
                <c:pt idx="13191">
                  <c:v>3154.5493040000001</c:v>
                </c:pt>
                <c:pt idx="13192">
                  <c:v>3154.7898180000002</c:v>
                </c:pt>
                <c:pt idx="13193">
                  <c:v>3155.0286190000002</c:v>
                </c:pt>
                <c:pt idx="13194">
                  <c:v>3155.266286</c:v>
                </c:pt>
                <c:pt idx="13195">
                  <c:v>3155.5068590000001</c:v>
                </c:pt>
                <c:pt idx="13196">
                  <c:v>3155.7457439999998</c:v>
                </c:pt>
                <c:pt idx="13197">
                  <c:v>3155.985447</c:v>
                </c:pt>
                <c:pt idx="13198">
                  <c:v>3156.2252140000001</c:v>
                </c:pt>
                <c:pt idx="13199">
                  <c:v>3156.4675950000001</c:v>
                </c:pt>
                <c:pt idx="13200">
                  <c:v>3156.705383</c:v>
                </c:pt>
                <c:pt idx="13201">
                  <c:v>3156.9602610000002</c:v>
                </c:pt>
                <c:pt idx="13202">
                  <c:v>3157.1916270000002</c:v>
                </c:pt>
                <c:pt idx="13203">
                  <c:v>3157.4305639999998</c:v>
                </c:pt>
                <c:pt idx="13204">
                  <c:v>3157.6703739999998</c:v>
                </c:pt>
                <c:pt idx="13205">
                  <c:v>3157.9147579999999</c:v>
                </c:pt>
                <c:pt idx="13206">
                  <c:v>3158.154446</c:v>
                </c:pt>
                <c:pt idx="13207">
                  <c:v>3158.3966740000001</c:v>
                </c:pt>
                <c:pt idx="13208">
                  <c:v>3158.6362199999999</c:v>
                </c:pt>
                <c:pt idx="13209">
                  <c:v>3158.8661080000002</c:v>
                </c:pt>
                <c:pt idx="13210">
                  <c:v>3159.1069040000002</c:v>
                </c:pt>
                <c:pt idx="13211">
                  <c:v>3159.3457899999999</c:v>
                </c:pt>
                <c:pt idx="13212">
                  <c:v>3159.584699</c:v>
                </c:pt>
                <c:pt idx="13213">
                  <c:v>3159.823605</c:v>
                </c:pt>
                <c:pt idx="13214">
                  <c:v>3160.0738900000001</c:v>
                </c:pt>
                <c:pt idx="13215">
                  <c:v>3160.3029390000002</c:v>
                </c:pt>
                <c:pt idx="13216">
                  <c:v>3160.5430529999999</c:v>
                </c:pt>
                <c:pt idx="13217">
                  <c:v>3160.78388</c:v>
                </c:pt>
                <c:pt idx="13218">
                  <c:v>3161.0249210000002</c:v>
                </c:pt>
                <c:pt idx="13219">
                  <c:v>3161.2656539999998</c:v>
                </c:pt>
                <c:pt idx="13220">
                  <c:v>3161.50668</c:v>
                </c:pt>
                <c:pt idx="13221">
                  <c:v>3161.7463670000002</c:v>
                </c:pt>
                <c:pt idx="13222">
                  <c:v>3161.9880699999999</c:v>
                </c:pt>
                <c:pt idx="13223">
                  <c:v>3162.2288910000002</c:v>
                </c:pt>
                <c:pt idx="13224">
                  <c:v>3162.4731400000001</c:v>
                </c:pt>
                <c:pt idx="13225">
                  <c:v>3162.71587</c:v>
                </c:pt>
                <c:pt idx="13226">
                  <c:v>3162.9568829999998</c:v>
                </c:pt>
                <c:pt idx="13227">
                  <c:v>3163.1976479999998</c:v>
                </c:pt>
                <c:pt idx="13228">
                  <c:v>3163.437402</c:v>
                </c:pt>
                <c:pt idx="13229">
                  <c:v>3163.6797860000001</c:v>
                </c:pt>
                <c:pt idx="13230">
                  <c:v>3163.9187969999998</c:v>
                </c:pt>
                <c:pt idx="13231">
                  <c:v>3164.1576140000002</c:v>
                </c:pt>
                <c:pt idx="13232">
                  <c:v>3164.3966439999999</c:v>
                </c:pt>
                <c:pt idx="13233">
                  <c:v>3164.6343099999999</c:v>
                </c:pt>
                <c:pt idx="13234">
                  <c:v>3164.8768519999999</c:v>
                </c:pt>
                <c:pt idx="13235">
                  <c:v>3165.1158439999999</c:v>
                </c:pt>
                <c:pt idx="13236">
                  <c:v>3165.3548529999998</c:v>
                </c:pt>
                <c:pt idx="13237">
                  <c:v>3165.593789</c:v>
                </c:pt>
                <c:pt idx="13238">
                  <c:v>3165.8327340000001</c:v>
                </c:pt>
                <c:pt idx="13239">
                  <c:v>3166.071782</c:v>
                </c:pt>
                <c:pt idx="13240">
                  <c:v>3166.310829</c:v>
                </c:pt>
                <c:pt idx="13241">
                  <c:v>3166.5496450000001</c:v>
                </c:pt>
                <c:pt idx="13242">
                  <c:v>3166.788599</c:v>
                </c:pt>
                <c:pt idx="13243">
                  <c:v>3167.029532</c:v>
                </c:pt>
                <c:pt idx="13244">
                  <c:v>3167.2692299999999</c:v>
                </c:pt>
                <c:pt idx="13245">
                  <c:v>3167.5118120000002</c:v>
                </c:pt>
                <c:pt idx="13246">
                  <c:v>3167.7508710000002</c:v>
                </c:pt>
                <c:pt idx="13247">
                  <c:v>3167.9898229999999</c:v>
                </c:pt>
                <c:pt idx="13248">
                  <c:v>3168.228024</c:v>
                </c:pt>
                <c:pt idx="13249">
                  <c:v>3168.468652</c:v>
                </c:pt>
                <c:pt idx="13250">
                  <c:v>3168.7075709999999</c:v>
                </c:pt>
                <c:pt idx="13251">
                  <c:v>3168.949098</c:v>
                </c:pt>
                <c:pt idx="13252">
                  <c:v>3169.1899749999998</c:v>
                </c:pt>
                <c:pt idx="13253">
                  <c:v>3169.4297350000002</c:v>
                </c:pt>
                <c:pt idx="13254">
                  <c:v>3169.668694</c:v>
                </c:pt>
                <c:pt idx="13255">
                  <c:v>3169.9082490000001</c:v>
                </c:pt>
                <c:pt idx="13256">
                  <c:v>3170.137788</c:v>
                </c:pt>
                <c:pt idx="13257">
                  <c:v>3170.3787320000001</c:v>
                </c:pt>
                <c:pt idx="13258">
                  <c:v>3170.6196709999999</c:v>
                </c:pt>
                <c:pt idx="13259">
                  <c:v>3170.8586650000002</c:v>
                </c:pt>
                <c:pt idx="13260">
                  <c:v>3171.097812</c:v>
                </c:pt>
                <c:pt idx="13261">
                  <c:v>3171.3368019999998</c:v>
                </c:pt>
                <c:pt idx="13262">
                  <c:v>3171.5860889999999</c:v>
                </c:pt>
                <c:pt idx="13263">
                  <c:v>3171.8143789999999</c:v>
                </c:pt>
                <c:pt idx="13264">
                  <c:v>3172.0555909999998</c:v>
                </c:pt>
                <c:pt idx="13265">
                  <c:v>3172.2952059999998</c:v>
                </c:pt>
                <c:pt idx="13266">
                  <c:v>3172.5332159999998</c:v>
                </c:pt>
                <c:pt idx="13267">
                  <c:v>3172.7711709999999</c:v>
                </c:pt>
                <c:pt idx="13268">
                  <c:v>3173.009325</c:v>
                </c:pt>
                <c:pt idx="13269">
                  <c:v>3173.2517330000001</c:v>
                </c:pt>
                <c:pt idx="13270">
                  <c:v>3173.4908009999999</c:v>
                </c:pt>
                <c:pt idx="13271">
                  <c:v>3173.729871</c:v>
                </c:pt>
                <c:pt idx="13272">
                  <c:v>3173.970049</c:v>
                </c:pt>
                <c:pt idx="13273">
                  <c:v>3174.210853</c:v>
                </c:pt>
                <c:pt idx="13274">
                  <c:v>3174.4518579999999</c:v>
                </c:pt>
                <c:pt idx="13275">
                  <c:v>3174.69092</c:v>
                </c:pt>
                <c:pt idx="13276">
                  <c:v>3174.9299820000001</c:v>
                </c:pt>
                <c:pt idx="13277">
                  <c:v>3175.1696659999998</c:v>
                </c:pt>
                <c:pt idx="13278">
                  <c:v>3175.4086539999998</c:v>
                </c:pt>
                <c:pt idx="13279">
                  <c:v>3175.6475959999998</c:v>
                </c:pt>
                <c:pt idx="13280">
                  <c:v>3175.8866630000002</c:v>
                </c:pt>
                <c:pt idx="13281">
                  <c:v>3176.1257209999999</c:v>
                </c:pt>
                <c:pt idx="13282">
                  <c:v>3176.3647420000002</c:v>
                </c:pt>
                <c:pt idx="13283">
                  <c:v>3176.6037809999998</c:v>
                </c:pt>
                <c:pt idx="13284">
                  <c:v>3176.8420150000002</c:v>
                </c:pt>
                <c:pt idx="13285">
                  <c:v>3177.0820330000001</c:v>
                </c:pt>
                <c:pt idx="13286">
                  <c:v>3177.3200689999999</c:v>
                </c:pt>
                <c:pt idx="13287">
                  <c:v>3177.5608619999998</c:v>
                </c:pt>
                <c:pt idx="13288">
                  <c:v>3177.7990460000001</c:v>
                </c:pt>
                <c:pt idx="13289">
                  <c:v>3178.0398930000001</c:v>
                </c:pt>
                <c:pt idx="13290">
                  <c:v>3178.278789</c:v>
                </c:pt>
                <c:pt idx="13291">
                  <c:v>3178.5177560000002</c:v>
                </c:pt>
                <c:pt idx="13292">
                  <c:v>3178.7670549999998</c:v>
                </c:pt>
                <c:pt idx="13293">
                  <c:v>3178.9953369999998</c:v>
                </c:pt>
                <c:pt idx="13294">
                  <c:v>3179.2370799999999</c:v>
                </c:pt>
                <c:pt idx="13295">
                  <c:v>3179.4777300000001</c:v>
                </c:pt>
                <c:pt idx="13296">
                  <c:v>3179.7166830000001</c:v>
                </c:pt>
                <c:pt idx="13297">
                  <c:v>3179.955743</c:v>
                </c:pt>
                <c:pt idx="13298">
                  <c:v>3180.194868</c:v>
                </c:pt>
                <c:pt idx="13299">
                  <c:v>3180.435727</c:v>
                </c:pt>
                <c:pt idx="13300">
                  <c:v>3180.6746990000001</c:v>
                </c:pt>
                <c:pt idx="13301">
                  <c:v>3180.9137390000001</c:v>
                </c:pt>
                <c:pt idx="13302">
                  <c:v>3181.1529780000001</c:v>
                </c:pt>
                <c:pt idx="13303">
                  <c:v>3181.3908219999998</c:v>
                </c:pt>
                <c:pt idx="13304">
                  <c:v>3181.6299519999998</c:v>
                </c:pt>
                <c:pt idx="13305">
                  <c:v>3181.8697499999998</c:v>
                </c:pt>
                <c:pt idx="13306">
                  <c:v>3182.1080109999998</c:v>
                </c:pt>
                <c:pt idx="13307">
                  <c:v>3182.3487449999998</c:v>
                </c:pt>
                <c:pt idx="13308">
                  <c:v>3182.5877970000001</c:v>
                </c:pt>
                <c:pt idx="13309">
                  <c:v>3182.826826</c:v>
                </c:pt>
                <c:pt idx="13310">
                  <c:v>3183.0532889999999</c:v>
                </c:pt>
                <c:pt idx="13311">
                  <c:v>3183.2938089999998</c:v>
                </c:pt>
                <c:pt idx="13312">
                  <c:v>3183.5328060000002</c:v>
                </c:pt>
                <c:pt idx="13313">
                  <c:v>3183.7717899999998</c:v>
                </c:pt>
                <c:pt idx="13314">
                  <c:v>3184.0101559999998</c:v>
                </c:pt>
                <c:pt idx="13315">
                  <c:v>3184.2508819999998</c:v>
                </c:pt>
                <c:pt idx="13316">
                  <c:v>3184.489881</c:v>
                </c:pt>
                <c:pt idx="13317">
                  <c:v>3184.7289070000002</c:v>
                </c:pt>
                <c:pt idx="13318">
                  <c:v>3184.9671800000001</c:v>
                </c:pt>
                <c:pt idx="13319">
                  <c:v>3185.2097509999999</c:v>
                </c:pt>
                <c:pt idx="13320">
                  <c:v>3185.4488240000001</c:v>
                </c:pt>
                <c:pt idx="13321">
                  <c:v>3185.6878689999999</c:v>
                </c:pt>
                <c:pt idx="13322">
                  <c:v>3185.926125</c:v>
                </c:pt>
                <c:pt idx="13323">
                  <c:v>3186.1687750000001</c:v>
                </c:pt>
                <c:pt idx="13324">
                  <c:v>3186.4079040000001</c:v>
                </c:pt>
                <c:pt idx="13325">
                  <c:v>3186.6487820000002</c:v>
                </c:pt>
                <c:pt idx="13326">
                  <c:v>3186.8897059999999</c:v>
                </c:pt>
                <c:pt idx="13327">
                  <c:v>3187.1274269999999</c:v>
                </c:pt>
                <c:pt idx="13328">
                  <c:v>3187.3690459999998</c:v>
                </c:pt>
                <c:pt idx="13329">
                  <c:v>3187.609649</c:v>
                </c:pt>
                <c:pt idx="13330">
                  <c:v>3187.8473429999999</c:v>
                </c:pt>
                <c:pt idx="13331">
                  <c:v>3188.0787519999999</c:v>
                </c:pt>
                <c:pt idx="13332">
                  <c:v>3188.3170679999998</c:v>
                </c:pt>
                <c:pt idx="13333">
                  <c:v>3188.5579400000001</c:v>
                </c:pt>
                <c:pt idx="13334">
                  <c:v>3188.7977139999998</c:v>
                </c:pt>
                <c:pt idx="13335">
                  <c:v>3189.0385900000001</c:v>
                </c:pt>
                <c:pt idx="13336">
                  <c:v>3189.2782139999999</c:v>
                </c:pt>
                <c:pt idx="13337">
                  <c:v>3189.5189049999999</c:v>
                </c:pt>
                <c:pt idx="13338">
                  <c:v>3189.757865</c:v>
                </c:pt>
                <c:pt idx="13339">
                  <c:v>3189.9987489999999</c:v>
                </c:pt>
                <c:pt idx="13340">
                  <c:v>3190.239771</c:v>
                </c:pt>
                <c:pt idx="13341">
                  <c:v>3190.479421</c:v>
                </c:pt>
                <c:pt idx="13342">
                  <c:v>3190.7173929999999</c:v>
                </c:pt>
                <c:pt idx="13343">
                  <c:v>3190.9570979999999</c:v>
                </c:pt>
                <c:pt idx="13344">
                  <c:v>3191.1970740000002</c:v>
                </c:pt>
                <c:pt idx="13345">
                  <c:v>3191.4350410000002</c:v>
                </c:pt>
                <c:pt idx="13346">
                  <c:v>3191.6758180000002</c:v>
                </c:pt>
                <c:pt idx="13347">
                  <c:v>3191.9145349999999</c:v>
                </c:pt>
                <c:pt idx="13348">
                  <c:v>3192.1522759999998</c:v>
                </c:pt>
                <c:pt idx="13349">
                  <c:v>3192.3946249999999</c:v>
                </c:pt>
                <c:pt idx="13350">
                  <c:v>3192.6323609999999</c:v>
                </c:pt>
                <c:pt idx="13351">
                  <c:v>3192.8641400000001</c:v>
                </c:pt>
                <c:pt idx="13352">
                  <c:v>3193.1023049999999</c:v>
                </c:pt>
                <c:pt idx="13353">
                  <c:v>3193.346638</c:v>
                </c:pt>
                <c:pt idx="13354">
                  <c:v>3193.5855620000002</c:v>
                </c:pt>
                <c:pt idx="13355">
                  <c:v>3193.8250090000001</c:v>
                </c:pt>
                <c:pt idx="13356">
                  <c:v>3194.0658290000001</c:v>
                </c:pt>
                <c:pt idx="13357">
                  <c:v>3194.3046490000002</c:v>
                </c:pt>
                <c:pt idx="13358">
                  <c:v>3194.543662</c:v>
                </c:pt>
                <c:pt idx="13359">
                  <c:v>3194.7813850000002</c:v>
                </c:pt>
                <c:pt idx="13360">
                  <c:v>3195.0232430000001</c:v>
                </c:pt>
                <c:pt idx="13361">
                  <c:v>3195.2638459999998</c:v>
                </c:pt>
                <c:pt idx="13362">
                  <c:v>3195.5028889999999</c:v>
                </c:pt>
                <c:pt idx="13363">
                  <c:v>3195.7424019999999</c:v>
                </c:pt>
                <c:pt idx="13364">
                  <c:v>3195.984978</c:v>
                </c:pt>
                <c:pt idx="13365">
                  <c:v>3196.2123080000001</c:v>
                </c:pt>
                <c:pt idx="13366">
                  <c:v>3196.4522240000001</c:v>
                </c:pt>
                <c:pt idx="13367">
                  <c:v>3196.6947110000001</c:v>
                </c:pt>
                <c:pt idx="13368">
                  <c:v>3196.9357110000001</c:v>
                </c:pt>
                <c:pt idx="13369">
                  <c:v>3197.176563</c:v>
                </c:pt>
                <c:pt idx="13370">
                  <c:v>3197.4189740000002</c:v>
                </c:pt>
                <c:pt idx="13371">
                  <c:v>3197.6573969999999</c:v>
                </c:pt>
                <c:pt idx="13372">
                  <c:v>3197.888899</c:v>
                </c:pt>
                <c:pt idx="13373">
                  <c:v>3198.1291409999999</c:v>
                </c:pt>
                <c:pt idx="13374">
                  <c:v>3198.3673549999999</c:v>
                </c:pt>
                <c:pt idx="13375">
                  <c:v>3198.6098699999998</c:v>
                </c:pt>
                <c:pt idx="13376">
                  <c:v>3198.8489140000001</c:v>
                </c:pt>
                <c:pt idx="13377">
                  <c:v>3199.0898379999999</c:v>
                </c:pt>
                <c:pt idx="13378">
                  <c:v>3199.3306750000002</c:v>
                </c:pt>
                <c:pt idx="13379">
                  <c:v>3199.5684080000001</c:v>
                </c:pt>
                <c:pt idx="13380">
                  <c:v>3199.8100079999999</c:v>
                </c:pt>
                <c:pt idx="13381">
                  <c:v>3200.0507520000001</c:v>
                </c:pt>
                <c:pt idx="13382">
                  <c:v>3200.2902439999998</c:v>
                </c:pt>
                <c:pt idx="13383">
                  <c:v>3200.530585</c:v>
                </c:pt>
                <c:pt idx="13384">
                  <c:v>3200.759806</c:v>
                </c:pt>
                <c:pt idx="13385">
                  <c:v>3200.9994190000002</c:v>
                </c:pt>
                <c:pt idx="13386">
                  <c:v>3201.2410639999998</c:v>
                </c:pt>
                <c:pt idx="13387">
                  <c:v>3201.4799539999999</c:v>
                </c:pt>
                <c:pt idx="13388">
                  <c:v>3201.719818</c:v>
                </c:pt>
                <c:pt idx="13389">
                  <c:v>3201.9605780000002</c:v>
                </c:pt>
                <c:pt idx="13390">
                  <c:v>3202.2003930000001</c:v>
                </c:pt>
                <c:pt idx="13391">
                  <c:v>3202.440016</c:v>
                </c:pt>
                <c:pt idx="13392">
                  <c:v>3202.6806200000001</c:v>
                </c:pt>
                <c:pt idx="13393">
                  <c:v>3202.918396</c:v>
                </c:pt>
                <c:pt idx="13394">
                  <c:v>3203.1608719999999</c:v>
                </c:pt>
                <c:pt idx="13395">
                  <c:v>3203.4002390000001</c:v>
                </c:pt>
                <c:pt idx="13396">
                  <c:v>3203.630107</c:v>
                </c:pt>
                <c:pt idx="13397">
                  <c:v>3203.8726409999999</c:v>
                </c:pt>
                <c:pt idx="13398">
                  <c:v>3204.1117490000001</c:v>
                </c:pt>
                <c:pt idx="13399">
                  <c:v>3204.350758</c:v>
                </c:pt>
                <c:pt idx="13400">
                  <c:v>3204.5898579999998</c:v>
                </c:pt>
                <c:pt idx="13401">
                  <c:v>3204.8287780000001</c:v>
                </c:pt>
                <c:pt idx="13402">
                  <c:v>3205.0679679999998</c:v>
                </c:pt>
                <c:pt idx="13403">
                  <c:v>3205.3077910000002</c:v>
                </c:pt>
                <c:pt idx="13404">
                  <c:v>3205.5469870000002</c:v>
                </c:pt>
                <c:pt idx="13405">
                  <c:v>3205.7866560000002</c:v>
                </c:pt>
                <c:pt idx="13406">
                  <c:v>3206.0275360000001</c:v>
                </c:pt>
                <c:pt idx="13407">
                  <c:v>3206.2698350000001</c:v>
                </c:pt>
                <c:pt idx="13408">
                  <c:v>3206.5106430000001</c:v>
                </c:pt>
                <c:pt idx="13409">
                  <c:v>3206.750086</c:v>
                </c:pt>
                <c:pt idx="13410">
                  <c:v>3206.990636</c:v>
                </c:pt>
                <c:pt idx="13411">
                  <c:v>3207.2284279999999</c:v>
                </c:pt>
                <c:pt idx="13412">
                  <c:v>3207.4661879999999</c:v>
                </c:pt>
                <c:pt idx="13413">
                  <c:v>3207.7073959999998</c:v>
                </c:pt>
                <c:pt idx="13414">
                  <c:v>3207.9470849999998</c:v>
                </c:pt>
                <c:pt idx="13415">
                  <c:v>3208.1771789999998</c:v>
                </c:pt>
                <c:pt idx="13416">
                  <c:v>3208.419813</c:v>
                </c:pt>
                <c:pt idx="13417">
                  <c:v>3208.6592970000002</c:v>
                </c:pt>
                <c:pt idx="13418">
                  <c:v>3208.9018259999998</c:v>
                </c:pt>
                <c:pt idx="13419">
                  <c:v>3209.1406499999998</c:v>
                </c:pt>
                <c:pt idx="13420">
                  <c:v>3209.3783739999999</c:v>
                </c:pt>
                <c:pt idx="13421">
                  <c:v>3209.620684</c:v>
                </c:pt>
                <c:pt idx="13422">
                  <c:v>3209.8584080000001</c:v>
                </c:pt>
                <c:pt idx="13423">
                  <c:v>3210.0980380000001</c:v>
                </c:pt>
                <c:pt idx="13424">
                  <c:v>3210.3386519999999</c:v>
                </c:pt>
                <c:pt idx="13425">
                  <c:v>3210.5775610000001</c:v>
                </c:pt>
                <c:pt idx="13426">
                  <c:v>3210.815325</c:v>
                </c:pt>
                <c:pt idx="13427">
                  <c:v>3211.0578999999998</c:v>
                </c:pt>
                <c:pt idx="13428">
                  <c:v>3211.2968550000001</c:v>
                </c:pt>
                <c:pt idx="13429">
                  <c:v>3211.5359410000001</c:v>
                </c:pt>
                <c:pt idx="13430">
                  <c:v>3211.7757620000002</c:v>
                </c:pt>
                <c:pt idx="13431">
                  <c:v>3212.014795</c:v>
                </c:pt>
                <c:pt idx="13432">
                  <c:v>3212.254336</c:v>
                </c:pt>
                <c:pt idx="13433">
                  <c:v>3212.4862370000001</c:v>
                </c:pt>
                <c:pt idx="13434">
                  <c:v>3212.7289070000002</c:v>
                </c:pt>
                <c:pt idx="13435">
                  <c:v>3212.9698790000002</c:v>
                </c:pt>
                <c:pt idx="13436">
                  <c:v>3213.2108029999999</c:v>
                </c:pt>
                <c:pt idx="13437">
                  <c:v>3213.450339</c:v>
                </c:pt>
                <c:pt idx="13438">
                  <c:v>3213.6818410000001</c:v>
                </c:pt>
                <c:pt idx="13439">
                  <c:v>3213.9220919999998</c:v>
                </c:pt>
                <c:pt idx="13440">
                  <c:v>3214.1603690000002</c:v>
                </c:pt>
                <c:pt idx="13441">
                  <c:v>3214.4002369999998</c:v>
                </c:pt>
                <c:pt idx="13442">
                  <c:v>3214.6402130000001</c:v>
                </c:pt>
                <c:pt idx="13443">
                  <c:v>3214.8801669999998</c:v>
                </c:pt>
                <c:pt idx="13444">
                  <c:v>3215.1203209999999</c:v>
                </c:pt>
                <c:pt idx="13445">
                  <c:v>3215.3601880000001</c:v>
                </c:pt>
                <c:pt idx="13446">
                  <c:v>3215.600062</c:v>
                </c:pt>
                <c:pt idx="13447">
                  <c:v>3215.8406850000001</c:v>
                </c:pt>
                <c:pt idx="13448">
                  <c:v>3216.078266</c:v>
                </c:pt>
                <c:pt idx="13449">
                  <c:v>3216.3191569999999</c:v>
                </c:pt>
                <c:pt idx="13450">
                  <c:v>3216.5578070000001</c:v>
                </c:pt>
                <c:pt idx="13451">
                  <c:v>3216.7971219999999</c:v>
                </c:pt>
                <c:pt idx="13452">
                  <c:v>3217.036447</c:v>
                </c:pt>
                <c:pt idx="13453">
                  <c:v>3217.2681240000002</c:v>
                </c:pt>
                <c:pt idx="13454">
                  <c:v>3217.5080160000002</c:v>
                </c:pt>
                <c:pt idx="13455">
                  <c:v>3217.748724</c:v>
                </c:pt>
                <c:pt idx="13456">
                  <c:v>3217.9878319999998</c:v>
                </c:pt>
                <c:pt idx="13457">
                  <c:v>3218.2267409999999</c:v>
                </c:pt>
                <c:pt idx="13458">
                  <c:v>3218.4658279999999</c:v>
                </c:pt>
                <c:pt idx="13459">
                  <c:v>3218.704819</c:v>
                </c:pt>
                <c:pt idx="13460">
                  <c:v>3218.9439510000002</c:v>
                </c:pt>
                <c:pt idx="13461">
                  <c:v>3219.183689</c:v>
                </c:pt>
                <c:pt idx="13462">
                  <c:v>3219.4227989999999</c:v>
                </c:pt>
                <c:pt idx="13463">
                  <c:v>3219.6636410000001</c:v>
                </c:pt>
                <c:pt idx="13464">
                  <c:v>3219.9028309999999</c:v>
                </c:pt>
                <c:pt idx="13465">
                  <c:v>3220.143669</c:v>
                </c:pt>
                <c:pt idx="13466">
                  <c:v>3220.3828199999998</c:v>
                </c:pt>
                <c:pt idx="13467">
                  <c:v>3220.6235409999999</c:v>
                </c:pt>
                <c:pt idx="13468">
                  <c:v>3220.8632819999998</c:v>
                </c:pt>
                <c:pt idx="13469">
                  <c:v>3221.1030219999998</c:v>
                </c:pt>
                <c:pt idx="13470">
                  <c:v>3221.343676</c:v>
                </c:pt>
                <c:pt idx="13471">
                  <c:v>3221.5781339999999</c:v>
                </c:pt>
                <c:pt idx="13472">
                  <c:v>3221.8206810000001</c:v>
                </c:pt>
                <c:pt idx="13473">
                  <c:v>3222.0603900000001</c:v>
                </c:pt>
                <c:pt idx="13474">
                  <c:v>3222.3027390000002</c:v>
                </c:pt>
                <c:pt idx="13475">
                  <c:v>3222.5404410000001</c:v>
                </c:pt>
                <c:pt idx="13476">
                  <c:v>3222.7801720000002</c:v>
                </c:pt>
                <c:pt idx="13477">
                  <c:v>3223.0181109999999</c:v>
                </c:pt>
                <c:pt idx="13478">
                  <c:v>3223.2568900000001</c:v>
                </c:pt>
                <c:pt idx="13479">
                  <c:v>3223.4959490000001</c:v>
                </c:pt>
                <c:pt idx="13480">
                  <c:v>3223.733866</c:v>
                </c:pt>
                <c:pt idx="13481">
                  <c:v>3223.9728559999999</c:v>
                </c:pt>
                <c:pt idx="13482">
                  <c:v>3224.2119469999998</c:v>
                </c:pt>
                <c:pt idx="13483">
                  <c:v>3224.4516159999998</c:v>
                </c:pt>
                <c:pt idx="13484">
                  <c:v>3224.6905670000001</c:v>
                </c:pt>
                <c:pt idx="13485">
                  <c:v>3224.9301209999999</c:v>
                </c:pt>
                <c:pt idx="13486">
                  <c:v>3225.1726910000002</c:v>
                </c:pt>
                <c:pt idx="13487">
                  <c:v>3225.410386</c:v>
                </c:pt>
                <c:pt idx="13488">
                  <c:v>3225.6527919999999</c:v>
                </c:pt>
                <c:pt idx="13489">
                  <c:v>3225.8922899999998</c:v>
                </c:pt>
                <c:pt idx="13490">
                  <c:v>3226.1218640000002</c:v>
                </c:pt>
                <c:pt idx="13491">
                  <c:v>3226.362811</c:v>
                </c:pt>
                <c:pt idx="13492">
                  <c:v>3226.6037230000002</c:v>
                </c:pt>
                <c:pt idx="13493">
                  <c:v>3226.84337</c:v>
                </c:pt>
                <c:pt idx="13494">
                  <c:v>3227.0832559999999</c:v>
                </c:pt>
                <c:pt idx="13495">
                  <c:v>3227.3256459999998</c:v>
                </c:pt>
                <c:pt idx="13496">
                  <c:v>3227.5665680000002</c:v>
                </c:pt>
                <c:pt idx="13497">
                  <c:v>3227.8060820000001</c:v>
                </c:pt>
                <c:pt idx="13498">
                  <c:v>3228.0467870000002</c:v>
                </c:pt>
                <c:pt idx="13499">
                  <c:v>3228.2750150000002</c:v>
                </c:pt>
                <c:pt idx="13500">
                  <c:v>3228.5159189999999</c:v>
                </c:pt>
                <c:pt idx="13501">
                  <c:v>3228.756574</c:v>
                </c:pt>
                <c:pt idx="13502">
                  <c:v>3228.9957690000001</c:v>
                </c:pt>
                <c:pt idx="13503">
                  <c:v>3229.2348969999998</c:v>
                </c:pt>
                <c:pt idx="13504">
                  <c:v>3229.4739460000001</c:v>
                </c:pt>
                <c:pt idx="13505">
                  <c:v>3229.6991079999998</c:v>
                </c:pt>
                <c:pt idx="13506">
                  <c:v>3229.939014</c:v>
                </c:pt>
                <c:pt idx="13507">
                  <c:v>3230.177956</c:v>
                </c:pt>
                <c:pt idx="13508">
                  <c:v>3230.4157909999999</c:v>
                </c:pt>
                <c:pt idx="13509">
                  <c:v>3230.654673</c:v>
                </c:pt>
                <c:pt idx="13510">
                  <c:v>3230.8937470000001</c:v>
                </c:pt>
                <c:pt idx="13511">
                  <c:v>3231.132713</c:v>
                </c:pt>
                <c:pt idx="13512">
                  <c:v>3231.3829759999999</c:v>
                </c:pt>
                <c:pt idx="13513">
                  <c:v>3231.620594</c:v>
                </c:pt>
                <c:pt idx="13514">
                  <c:v>3231.8595610000002</c:v>
                </c:pt>
                <c:pt idx="13515">
                  <c:v>3232.0993269999999</c:v>
                </c:pt>
                <c:pt idx="13516">
                  <c:v>3232.33707</c:v>
                </c:pt>
                <c:pt idx="13517">
                  <c:v>3232.5671229999998</c:v>
                </c:pt>
                <c:pt idx="13518">
                  <c:v>3232.8071329999998</c:v>
                </c:pt>
                <c:pt idx="13519">
                  <c:v>3233.0470879999998</c:v>
                </c:pt>
                <c:pt idx="13520">
                  <c:v>3233.2876849999998</c:v>
                </c:pt>
                <c:pt idx="13521">
                  <c:v>3233.527333</c:v>
                </c:pt>
                <c:pt idx="13522">
                  <c:v>3233.7717309999998</c:v>
                </c:pt>
                <c:pt idx="13523">
                  <c:v>3234.0113259999998</c:v>
                </c:pt>
                <c:pt idx="13524">
                  <c:v>3234.2430290000002</c:v>
                </c:pt>
                <c:pt idx="13525">
                  <c:v>3234.4830419999998</c:v>
                </c:pt>
                <c:pt idx="13526">
                  <c:v>3234.7239249999998</c:v>
                </c:pt>
                <c:pt idx="13527">
                  <c:v>3234.9647519999999</c:v>
                </c:pt>
                <c:pt idx="13528">
                  <c:v>3235.2056499999999</c:v>
                </c:pt>
                <c:pt idx="13529">
                  <c:v>3235.4452590000001</c:v>
                </c:pt>
                <c:pt idx="13530">
                  <c:v>3235.6858630000002</c:v>
                </c:pt>
                <c:pt idx="13531">
                  <c:v>3235.9253389999999</c:v>
                </c:pt>
                <c:pt idx="13532">
                  <c:v>3236.1565999999998</c:v>
                </c:pt>
                <c:pt idx="13533">
                  <c:v>3236.39626</c:v>
                </c:pt>
                <c:pt idx="13534">
                  <c:v>3236.6381200000001</c:v>
                </c:pt>
                <c:pt idx="13535">
                  <c:v>3236.8789820000002</c:v>
                </c:pt>
                <c:pt idx="13536">
                  <c:v>3237.1162749999999</c:v>
                </c:pt>
                <c:pt idx="13537">
                  <c:v>3237.3544069999998</c:v>
                </c:pt>
                <c:pt idx="13538">
                  <c:v>3237.5936999999999</c:v>
                </c:pt>
                <c:pt idx="13539">
                  <c:v>3237.8346390000002</c:v>
                </c:pt>
                <c:pt idx="13540">
                  <c:v>3238.0758729999998</c:v>
                </c:pt>
                <c:pt idx="13541">
                  <c:v>3238.316808</c:v>
                </c:pt>
                <c:pt idx="13542">
                  <c:v>3238.5577029999999</c:v>
                </c:pt>
                <c:pt idx="13543">
                  <c:v>3238.7862230000001</c:v>
                </c:pt>
                <c:pt idx="13544">
                  <c:v>3239.0275590000001</c:v>
                </c:pt>
                <c:pt idx="13545">
                  <c:v>3239.2692259999999</c:v>
                </c:pt>
                <c:pt idx="13546">
                  <c:v>3239.509227</c:v>
                </c:pt>
                <c:pt idx="13547">
                  <c:v>3239.751769</c:v>
                </c:pt>
                <c:pt idx="13548">
                  <c:v>3239.9900170000001</c:v>
                </c:pt>
                <c:pt idx="13549">
                  <c:v>3240.2308480000002</c:v>
                </c:pt>
                <c:pt idx="13550">
                  <c:v>3240.4699869999999</c:v>
                </c:pt>
                <c:pt idx="13551">
                  <c:v>3240.7098740000001</c:v>
                </c:pt>
                <c:pt idx="13552">
                  <c:v>3240.950006</c:v>
                </c:pt>
                <c:pt idx="13553">
                  <c:v>3241.1880759999999</c:v>
                </c:pt>
                <c:pt idx="13554">
                  <c:v>3241.4176779999998</c:v>
                </c:pt>
                <c:pt idx="13555">
                  <c:v>3241.6588969999998</c:v>
                </c:pt>
                <c:pt idx="13556">
                  <c:v>3241.8992950000002</c:v>
                </c:pt>
                <c:pt idx="13557">
                  <c:v>3242.1394150000001</c:v>
                </c:pt>
                <c:pt idx="13558">
                  <c:v>3242.3805670000002</c:v>
                </c:pt>
                <c:pt idx="13559">
                  <c:v>3242.620343</c:v>
                </c:pt>
                <c:pt idx="13560">
                  <c:v>3242.862079</c:v>
                </c:pt>
                <c:pt idx="13561">
                  <c:v>3243.092388</c:v>
                </c:pt>
                <c:pt idx="13562">
                  <c:v>3243.3349250000001</c:v>
                </c:pt>
                <c:pt idx="13563">
                  <c:v>3243.575593</c:v>
                </c:pt>
                <c:pt idx="13564">
                  <c:v>3243.815321</c:v>
                </c:pt>
                <c:pt idx="13565">
                  <c:v>3244.0596700000001</c:v>
                </c:pt>
                <c:pt idx="13566">
                  <c:v>3244.2985359999998</c:v>
                </c:pt>
                <c:pt idx="13567">
                  <c:v>3244.5363400000001</c:v>
                </c:pt>
                <c:pt idx="13568">
                  <c:v>3244.774171</c:v>
                </c:pt>
                <c:pt idx="13569">
                  <c:v>3245.0167719999999</c:v>
                </c:pt>
                <c:pt idx="13570">
                  <c:v>3245.255662</c:v>
                </c:pt>
                <c:pt idx="13571">
                  <c:v>3245.4934410000001</c:v>
                </c:pt>
                <c:pt idx="13572">
                  <c:v>3245.73135</c:v>
                </c:pt>
                <c:pt idx="13573">
                  <c:v>3245.9711179999999</c:v>
                </c:pt>
                <c:pt idx="13574">
                  <c:v>3246.2110269999998</c:v>
                </c:pt>
                <c:pt idx="13575">
                  <c:v>3246.4405959999999</c:v>
                </c:pt>
                <c:pt idx="13576">
                  <c:v>3246.6799540000002</c:v>
                </c:pt>
                <c:pt idx="13577">
                  <c:v>3246.9199520000002</c:v>
                </c:pt>
                <c:pt idx="13578">
                  <c:v>3247.1590820000001</c:v>
                </c:pt>
                <c:pt idx="13579">
                  <c:v>3247.397046</c:v>
                </c:pt>
                <c:pt idx="13580">
                  <c:v>3247.6359769999999</c:v>
                </c:pt>
                <c:pt idx="13581">
                  <c:v>3247.8737679999999</c:v>
                </c:pt>
                <c:pt idx="13582">
                  <c:v>3248.114967</c:v>
                </c:pt>
                <c:pt idx="13583">
                  <c:v>3248.3548740000001</c:v>
                </c:pt>
                <c:pt idx="13584">
                  <c:v>3248.595718</c:v>
                </c:pt>
                <c:pt idx="13585">
                  <c:v>3248.8351870000001</c:v>
                </c:pt>
                <c:pt idx="13586">
                  <c:v>3249.077675</c:v>
                </c:pt>
                <c:pt idx="13587">
                  <c:v>3249.317047</c:v>
                </c:pt>
                <c:pt idx="13588">
                  <c:v>3249.556325</c:v>
                </c:pt>
                <c:pt idx="13589">
                  <c:v>3249.798722</c:v>
                </c:pt>
                <c:pt idx="13590">
                  <c:v>3250.037679</c:v>
                </c:pt>
                <c:pt idx="13591">
                  <c:v>3250.2751549999998</c:v>
                </c:pt>
                <c:pt idx="13592">
                  <c:v>3250.515641</c:v>
                </c:pt>
                <c:pt idx="13593">
                  <c:v>3250.7533330000001</c:v>
                </c:pt>
                <c:pt idx="13594">
                  <c:v>3250.9913099999999</c:v>
                </c:pt>
                <c:pt idx="13595">
                  <c:v>3251.2310830000001</c:v>
                </c:pt>
                <c:pt idx="13596">
                  <c:v>3251.471802</c:v>
                </c:pt>
                <c:pt idx="13597">
                  <c:v>3251.712528</c:v>
                </c:pt>
                <c:pt idx="13598">
                  <c:v>3251.9412590000002</c:v>
                </c:pt>
                <c:pt idx="13599">
                  <c:v>3252.1830220000002</c:v>
                </c:pt>
                <c:pt idx="13600">
                  <c:v>3252.4239689999999</c:v>
                </c:pt>
                <c:pt idx="13601">
                  <c:v>3252.6637409999998</c:v>
                </c:pt>
                <c:pt idx="13602">
                  <c:v>3252.902955</c:v>
                </c:pt>
                <c:pt idx="13603">
                  <c:v>3253.1427749999998</c:v>
                </c:pt>
                <c:pt idx="13604">
                  <c:v>3253.3818809999998</c:v>
                </c:pt>
                <c:pt idx="13605">
                  <c:v>3253.6209319999998</c:v>
                </c:pt>
                <c:pt idx="13606">
                  <c:v>3253.8590720000002</c:v>
                </c:pt>
                <c:pt idx="13607">
                  <c:v>3254.097178</c:v>
                </c:pt>
                <c:pt idx="13608">
                  <c:v>3254.3370970000001</c:v>
                </c:pt>
                <c:pt idx="13609">
                  <c:v>3254.5795710000002</c:v>
                </c:pt>
                <c:pt idx="13610">
                  <c:v>3254.8192779999999</c:v>
                </c:pt>
                <c:pt idx="13611">
                  <c:v>3255.0599710000001</c:v>
                </c:pt>
                <c:pt idx="13612">
                  <c:v>3255.2982699999998</c:v>
                </c:pt>
                <c:pt idx="13613">
                  <c:v>3255.528268</c:v>
                </c:pt>
                <c:pt idx="13614">
                  <c:v>3255.7689719999998</c:v>
                </c:pt>
                <c:pt idx="13615">
                  <c:v>3256.0087749999998</c:v>
                </c:pt>
                <c:pt idx="13616">
                  <c:v>3256.247672</c:v>
                </c:pt>
                <c:pt idx="13617">
                  <c:v>3256.4866569999999</c:v>
                </c:pt>
                <c:pt idx="13618">
                  <c:v>3256.7276379999998</c:v>
                </c:pt>
                <c:pt idx="13619">
                  <c:v>3256.9673950000001</c:v>
                </c:pt>
                <c:pt idx="13620">
                  <c:v>3257.2072899999998</c:v>
                </c:pt>
                <c:pt idx="13621">
                  <c:v>3257.4496829999998</c:v>
                </c:pt>
                <c:pt idx="13622">
                  <c:v>3257.6892630000002</c:v>
                </c:pt>
                <c:pt idx="13623">
                  <c:v>3257.9290179999998</c:v>
                </c:pt>
                <c:pt idx="13624">
                  <c:v>3258.1698280000001</c:v>
                </c:pt>
                <c:pt idx="13625">
                  <c:v>3258.407283</c:v>
                </c:pt>
                <c:pt idx="13626">
                  <c:v>3258.6478539999998</c:v>
                </c:pt>
                <c:pt idx="13627">
                  <c:v>3258.8885460000001</c:v>
                </c:pt>
                <c:pt idx="13628">
                  <c:v>3259.1170809999999</c:v>
                </c:pt>
                <c:pt idx="13629">
                  <c:v>3259.3579840000002</c:v>
                </c:pt>
                <c:pt idx="13630">
                  <c:v>3259.5978519999999</c:v>
                </c:pt>
                <c:pt idx="13631">
                  <c:v>3259.8386529999998</c:v>
                </c:pt>
                <c:pt idx="13632">
                  <c:v>3260.0796409999998</c:v>
                </c:pt>
                <c:pt idx="13633">
                  <c:v>3260.3190760000002</c:v>
                </c:pt>
                <c:pt idx="13634">
                  <c:v>3260.5615560000001</c:v>
                </c:pt>
                <c:pt idx="13635">
                  <c:v>3260.7933549999998</c:v>
                </c:pt>
                <c:pt idx="13636">
                  <c:v>3261.0334400000002</c:v>
                </c:pt>
                <c:pt idx="13637">
                  <c:v>3261.2730489999999</c:v>
                </c:pt>
                <c:pt idx="13638">
                  <c:v>3261.5111550000001</c:v>
                </c:pt>
                <c:pt idx="13639">
                  <c:v>3261.751761</c:v>
                </c:pt>
                <c:pt idx="13640">
                  <c:v>3261.9908409999998</c:v>
                </c:pt>
                <c:pt idx="13641">
                  <c:v>3262.2299509999998</c:v>
                </c:pt>
                <c:pt idx="13642">
                  <c:v>3262.4679919999999</c:v>
                </c:pt>
                <c:pt idx="13643">
                  <c:v>3262.7063920000001</c:v>
                </c:pt>
                <c:pt idx="13644">
                  <c:v>3262.9489100000001</c:v>
                </c:pt>
                <c:pt idx="13645">
                  <c:v>3263.1884249999998</c:v>
                </c:pt>
                <c:pt idx="13646">
                  <c:v>3263.4306790000001</c:v>
                </c:pt>
                <c:pt idx="13647">
                  <c:v>3263.6709489999998</c:v>
                </c:pt>
                <c:pt idx="13648">
                  <c:v>3263.910605</c:v>
                </c:pt>
                <c:pt idx="13649">
                  <c:v>3264.1392599999999</c:v>
                </c:pt>
                <c:pt idx="13650">
                  <c:v>3264.3792709999998</c:v>
                </c:pt>
                <c:pt idx="13651">
                  <c:v>3264.621862</c:v>
                </c:pt>
                <c:pt idx="13652">
                  <c:v>3264.862717</c:v>
                </c:pt>
                <c:pt idx="13653">
                  <c:v>3265.1016730000001</c:v>
                </c:pt>
                <c:pt idx="13654">
                  <c:v>3265.3408100000001</c:v>
                </c:pt>
                <c:pt idx="13655">
                  <c:v>3265.5797710000002</c:v>
                </c:pt>
                <c:pt idx="13656">
                  <c:v>3265.8208199999999</c:v>
                </c:pt>
                <c:pt idx="13657">
                  <c:v>3266.061811</c:v>
                </c:pt>
                <c:pt idx="13658">
                  <c:v>3266.3026749999999</c:v>
                </c:pt>
                <c:pt idx="13659">
                  <c:v>3266.542359</c:v>
                </c:pt>
                <c:pt idx="13660">
                  <c:v>3266.7848319999998</c:v>
                </c:pt>
                <c:pt idx="13661">
                  <c:v>3267.0131580000002</c:v>
                </c:pt>
                <c:pt idx="13662">
                  <c:v>3267.2557000000002</c:v>
                </c:pt>
                <c:pt idx="13663">
                  <c:v>3267.4946789999999</c:v>
                </c:pt>
                <c:pt idx="13664">
                  <c:v>3267.7339729999999</c:v>
                </c:pt>
                <c:pt idx="13665">
                  <c:v>3267.9731230000002</c:v>
                </c:pt>
                <c:pt idx="13666">
                  <c:v>3268.213291</c:v>
                </c:pt>
                <c:pt idx="13667">
                  <c:v>3268.453172</c:v>
                </c:pt>
                <c:pt idx="13668">
                  <c:v>3268.6930630000002</c:v>
                </c:pt>
                <c:pt idx="13669">
                  <c:v>3268.9338379999999</c:v>
                </c:pt>
                <c:pt idx="13670">
                  <c:v>3269.1748950000001</c:v>
                </c:pt>
                <c:pt idx="13671">
                  <c:v>3269.4155700000001</c:v>
                </c:pt>
                <c:pt idx="13672">
                  <c:v>3269.6552369999999</c:v>
                </c:pt>
                <c:pt idx="13673">
                  <c:v>3269.8845940000001</c:v>
                </c:pt>
                <c:pt idx="13674">
                  <c:v>3270.1257719999999</c:v>
                </c:pt>
                <c:pt idx="13675">
                  <c:v>3270.3668389999998</c:v>
                </c:pt>
                <c:pt idx="13676">
                  <c:v>3270.6078240000002</c:v>
                </c:pt>
                <c:pt idx="13677">
                  <c:v>3270.848563</c:v>
                </c:pt>
                <c:pt idx="13678">
                  <c:v>3271.0884299999998</c:v>
                </c:pt>
                <c:pt idx="13679">
                  <c:v>3271.330782</c:v>
                </c:pt>
                <c:pt idx="13680">
                  <c:v>3271.570385</c:v>
                </c:pt>
                <c:pt idx="13681">
                  <c:v>3271.801575</c:v>
                </c:pt>
                <c:pt idx="13682">
                  <c:v>3272.0427079999999</c:v>
                </c:pt>
                <c:pt idx="13683">
                  <c:v>3272.2835340000001</c:v>
                </c:pt>
                <c:pt idx="13684">
                  <c:v>3272.5233589999998</c:v>
                </c:pt>
                <c:pt idx="13685">
                  <c:v>3272.7657159999999</c:v>
                </c:pt>
                <c:pt idx="13686">
                  <c:v>3273.0048689999999</c:v>
                </c:pt>
                <c:pt idx="13687">
                  <c:v>3273.24424</c:v>
                </c:pt>
                <c:pt idx="13688">
                  <c:v>3273.4840469999999</c:v>
                </c:pt>
                <c:pt idx="13689">
                  <c:v>3273.7246460000001</c:v>
                </c:pt>
                <c:pt idx="13690">
                  <c:v>3273.963581</c:v>
                </c:pt>
                <c:pt idx="13691">
                  <c:v>3274.203125</c:v>
                </c:pt>
                <c:pt idx="13692">
                  <c:v>3274.4437849999999</c:v>
                </c:pt>
                <c:pt idx="13693">
                  <c:v>3274.6826019999999</c:v>
                </c:pt>
                <c:pt idx="13694">
                  <c:v>3274.9216280000001</c:v>
                </c:pt>
                <c:pt idx="13695">
                  <c:v>3275.160617</c:v>
                </c:pt>
                <c:pt idx="13696">
                  <c:v>3275.3997840000002</c:v>
                </c:pt>
                <c:pt idx="13697">
                  <c:v>3275.6387920000002</c:v>
                </c:pt>
                <c:pt idx="13698">
                  <c:v>3275.8778259999999</c:v>
                </c:pt>
                <c:pt idx="13699">
                  <c:v>3276.1168510000002</c:v>
                </c:pt>
                <c:pt idx="13700">
                  <c:v>3276.355892</c:v>
                </c:pt>
                <c:pt idx="13701">
                  <c:v>3276.5966119999998</c:v>
                </c:pt>
                <c:pt idx="13702">
                  <c:v>3276.835599</c:v>
                </c:pt>
                <c:pt idx="13703">
                  <c:v>3277.075374</c:v>
                </c:pt>
                <c:pt idx="13704">
                  <c:v>3277.313302</c:v>
                </c:pt>
                <c:pt idx="13705">
                  <c:v>3277.555734</c:v>
                </c:pt>
                <c:pt idx="13706">
                  <c:v>3277.7947180000001</c:v>
                </c:pt>
                <c:pt idx="13707">
                  <c:v>3278.0336179999999</c:v>
                </c:pt>
                <c:pt idx="13708">
                  <c:v>3278.2713039999999</c:v>
                </c:pt>
                <c:pt idx="13709">
                  <c:v>3278.5137140000002</c:v>
                </c:pt>
                <c:pt idx="13710">
                  <c:v>3278.7526499999999</c:v>
                </c:pt>
                <c:pt idx="13711">
                  <c:v>3278.9917220000002</c:v>
                </c:pt>
                <c:pt idx="13712">
                  <c:v>3279.2300100000002</c:v>
                </c:pt>
                <c:pt idx="13713">
                  <c:v>3279.4706169999999</c:v>
                </c:pt>
                <c:pt idx="13714">
                  <c:v>3279.7083280000002</c:v>
                </c:pt>
                <c:pt idx="13715">
                  <c:v>3279.9507410000001</c:v>
                </c:pt>
                <c:pt idx="13716">
                  <c:v>3280.1899189999999</c:v>
                </c:pt>
                <c:pt idx="13717">
                  <c:v>3280.4288299999998</c:v>
                </c:pt>
                <c:pt idx="13718">
                  <c:v>3280.6677770000001</c:v>
                </c:pt>
                <c:pt idx="13719">
                  <c:v>3280.906665</c:v>
                </c:pt>
                <c:pt idx="13720">
                  <c:v>3281.1476050000001</c:v>
                </c:pt>
                <c:pt idx="13721">
                  <c:v>3281.3911229999999</c:v>
                </c:pt>
                <c:pt idx="13722">
                  <c:v>3281.621142</c:v>
                </c:pt>
                <c:pt idx="13723">
                  <c:v>3281.8636729999998</c:v>
                </c:pt>
                <c:pt idx="13724">
                  <c:v>3282.1047199999998</c:v>
                </c:pt>
                <c:pt idx="13725">
                  <c:v>3282.3443689999999</c:v>
                </c:pt>
                <c:pt idx="13726">
                  <c:v>3282.584061</c:v>
                </c:pt>
                <c:pt idx="13727">
                  <c:v>3282.82476</c:v>
                </c:pt>
                <c:pt idx="13728">
                  <c:v>3283.064425</c:v>
                </c:pt>
                <c:pt idx="13729">
                  <c:v>3283.2942459999999</c:v>
                </c:pt>
                <c:pt idx="13730">
                  <c:v>3283.5323210000001</c:v>
                </c:pt>
                <c:pt idx="13731">
                  <c:v>3283.7749570000001</c:v>
                </c:pt>
                <c:pt idx="13732">
                  <c:v>3284.012127</c:v>
                </c:pt>
                <c:pt idx="13733">
                  <c:v>3284.2508560000001</c:v>
                </c:pt>
                <c:pt idx="13734">
                  <c:v>3284.491732</c:v>
                </c:pt>
                <c:pt idx="13735">
                  <c:v>3284.7307959999998</c:v>
                </c:pt>
                <c:pt idx="13736">
                  <c:v>3284.9718969999999</c:v>
                </c:pt>
                <c:pt idx="13737">
                  <c:v>3285.2128290000001</c:v>
                </c:pt>
                <c:pt idx="13738">
                  <c:v>3285.451994</c:v>
                </c:pt>
                <c:pt idx="13739">
                  <c:v>3285.6899990000002</c:v>
                </c:pt>
                <c:pt idx="13740">
                  <c:v>3285.9273159999998</c:v>
                </c:pt>
                <c:pt idx="13741">
                  <c:v>3286.16653</c:v>
                </c:pt>
                <c:pt idx="13742">
                  <c:v>3286.4058660000001</c:v>
                </c:pt>
                <c:pt idx="13743">
                  <c:v>3286.6448839999998</c:v>
                </c:pt>
                <c:pt idx="13744">
                  <c:v>3286.8830990000001</c:v>
                </c:pt>
                <c:pt idx="13745">
                  <c:v>3287.1231750000002</c:v>
                </c:pt>
                <c:pt idx="13746">
                  <c:v>3287.3631399999999</c:v>
                </c:pt>
                <c:pt idx="13747">
                  <c:v>3287.605575</c:v>
                </c:pt>
                <c:pt idx="13748">
                  <c:v>3287.8453469999999</c:v>
                </c:pt>
                <c:pt idx="13749">
                  <c:v>3288.0851389999998</c:v>
                </c:pt>
                <c:pt idx="13750">
                  <c:v>3288.323042</c:v>
                </c:pt>
                <c:pt idx="13751">
                  <c:v>3288.5635280000001</c:v>
                </c:pt>
                <c:pt idx="13752">
                  <c:v>3288.8013080000001</c:v>
                </c:pt>
                <c:pt idx="13753">
                  <c:v>3289.0392590000001</c:v>
                </c:pt>
                <c:pt idx="13754">
                  <c:v>3289.2771830000002</c:v>
                </c:pt>
                <c:pt idx="13755">
                  <c:v>3289.515191</c:v>
                </c:pt>
                <c:pt idx="13756">
                  <c:v>3289.753119</c:v>
                </c:pt>
                <c:pt idx="13757">
                  <c:v>3289.9936590000002</c:v>
                </c:pt>
                <c:pt idx="13758">
                  <c:v>3290.2325679999999</c:v>
                </c:pt>
                <c:pt idx="13759">
                  <c:v>3290.4768859999999</c:v>
                </c:pt>
                <c:pt idx="13760">
                  <c:v>3290.7158399999998</c:v>
                </c:pt>
                <c:pt idx="13761">
                  <c:v>3290.9547090000001</c:v>
                </c:pt>
                <c:pt idx="13762">
                  <c:v>3291.1939029999999</c:v>
                </c:pt>
                <c:pt idx="13763">
                  <c:v>3291.4329779999998</c:v>
                </c:pt>
                <c:pt idx="13764">
                  <c:v>3291.6727380000002</c:v>
                </c:pt>
                <c:pt idx="13765">
                  <c:v>3291.9118090000002</c:v>
                </c:pt>
                <c:pt idx="13766">
                  <c:v>3292.150028</c:v>
                </c:pt>
                <c:pt idx="13767">
                  <c:v>3292.3908160000001</c:v>
                </c:pt>
                <c:pt idx="13768">
                  <c:v>3292.6299979999999</c:v>
                </c:pt>
                <c:pt idx="13769">
                  <c:v>3292.869686</c:v>
                </c:pt>
                <c:pt idx="13770">
                  <c:v>3293.10889</c:v>
                </c:pt>
                <c:pt idx="13771">
                  <c:v>3293.3496439999999</c:v>
                </c:pt>
                <c:pt idx="13772">
                  <c:v>3293.589293</c:v>
                </c:pt>
                <c:pt idx="13773">
                  <c:v>3293.8317400000001</c:v>
                </c:pt>
                <c:pt idx="13774">
                  <c:v>3294.061557</c:v>
                </c:pt>
                <c:pt idx="13775">
                  <c:v>3294.3013529999998</c:v>
                </c:pt>
                <c:pt idx="13776">
                  <c:v>3294.5450019999998</c:v>
                </c:pt>
                <c:pt idx="13777">
                  <c:v>3294.785633</c:v>
                </c:pt>
                <c:pt idx="13778">
                  <c:v>3295.0265439999998</c:v>
                </c:pt>
                <c:pt idx="13779">
                  <c:v>3295.264244</c:v>
                </c:pt>
                <c:pt idx="13780">
                  <c:v>3295.504097</c:v>
                </c:pt>
                <c:pt idx="13781">
                  <c:v>3295.7446909999999</c:v>
                </c:pt>
                <c:pt idx="13782">
                  <c:v>3295.983749</c:v>
                </c:pt>
                <c:pt idx="13783">
                  <c:v>3296.2227939999998</c:v>
                </c:pt>
                <c:pt idx="13784">
                  <c:v>3296.4616460000002</c:v>
                </c:pt>
                <c:pt idx="13785">
                  <c:v>3296.6992749999999</c:v>
                </c:pt>
                <c:pt idx="13786">
                  <c:v>3296.9390469999998</c:v>
                </c:pt>
                <c:pt idx="13787">
                  <c:v>3297.1795729999999</c:v>
                </c:pt>
                <c:pt idx="13788">
                  <c:v>3297.41905</c:v>
                </c:pt>
                <c:pt idx="13789">
                  <c:v>3297.6596709999999</c:v>
                </c:pt>
                <c:pt idx="13790">
                  <c:v>3297.8986650000002</c:v>
                </c:pt>
                <c:pt idx="13791">
                  <c:v>3298.138148</c:v>
                </c:pt>
                <c:pt idx="13792">
                  <c:v>3298.3682250000002</c:v>
                </c:pt>
                <c:pt idx="13793">
                  <c:v>3298.608937</c:v>
                </c:pt>
                <c:pt idx="13794">
                  <c:v>3298.8497609999999</c:v>
                </c:pt>
                <c:pt idx="13795">
                  <c:v>3299.0888030000001</c:v>
                </c:pt>
                <c:pt idx="13796">
                  <c:v>3299.327804</c:v>
                </c:pt>
                <c:pt idx="13797">
                  <c:v>3299.566781</c:v>
                </c:pt>
                <c:pt idx="13798">
                  <c:v>3299.8161140000002</c:v>
                </c:pt>
                <c:pt idx="13799">
                  <c:v>3300.044425</c:v>
                </c:pt>
                <c:pt idx="13800">
                  <c:v>3300.2869070000002</c:v>
                </c:pt>
                <c:pt idx="13801">
                  <c:v>3300.5258060000001</c:v>
                </c:pt>
                <c:pt idx="13802">
                  <c:v>3300.7648909999998</c:v>
                </c:pt>
                <c:pt idx="13803">
                  <c:v>3301.0039000000002</c:v>
                </c:pt>
                <c:pt idx="13804">
                  <c:v>3301.2530769999998</c:v>
                </c:pt>
                <c:pt idx="13805">
                  <c:v>3301.4825310000001</c:v>
                </c:pt>
                <c:pt idx="13806">
                  <c:v>3301.7218109999999</c:v>
                </c:pt>
                <c:pt idx="13807">
                  <c:v>3301.9711699999998</c:v>
                </c:pt>
                <c:pt idx="13808">
                  <c:v>3302.20082</c:v>
                </c:pt>
                <c:pt idx="13809">
                  <c:v>3302.4398470000001</c:v>
                </c:pt>
                <c:pt idx="13810">
                  <c:v>3302.6892760000001</c:v>
                </c:pt>
                <c:pt idx="13811">
                  <c:v>3302.9187440000001</c:v>
                </c:pt>
                <c:pt idx="13812">
                  <c:v>3303.1599540000002</c:v>
                </c:pt>
                <c:pt idx="13813">
                  <c:v>3303.3997420000001</c:v>
                </c:pt>
                <c:pt idx="13814">
                  <c:v>3303.639369</c:v>
                </c:pt>
                <c:pt idx="13815">
                  <c:v>3303.8824460000001</c:v>
                </c:pt>
                <c:pt idx="13816">
                  <c:v>3304.1155960000001</c:v>
                </c:pt>
                <c:pt idx="13817">
                  <c:v>3304.3553109999998</c:v>
                </c:pt>
                <c:pt idx="13818">
                  <c:v>3304.597037</c:v>
                </c:pt>
                <c:pt idx="13819">
                  <c:v>3304.8377180000002</c:v>
                </c:pt>
                <c:pt idx="13820">
                  <c:v>3305.0768659999999</c:v>
                </c:pt>
                <c:pt idx="13821">
                  <c:v>3305.315689</c:v>
                </c:pt>
                <c:pt idx="13822">
                  <c:v>3305.554568</c:v>
                </c:pt>
                <c:pt idx="13823">
                  <c:v>3305.7923430000001</c:v>
                </c:pt>
                <c:pt idx="13824">
                  <c:v>3306.0303730000001</c:v>
                </c:pt>
                <c:pt idx="13825">
                  <c:v>3306.2709180000002</c:v>
                </c:pt>
                <c:pt idx="13826">
                  <c:v>3306.5118130000001</c:v>
                </c:pt>
                <c:pt idx="13827">
                  <c:v>3306.7508039999998</c:v>
                </c:pt>
                <c:pt idx="13828">
                  <c:v>3306.9899799999998</c:v>
                </c:pt>
                <c:pt idx="13829">
                  <c:v>3307.2271070000002</c:v>
                </c:pt>
                <c:pt idx="13830">
                  <c:v>3307.4652310000001</c:v>
                </c:pt>
                <c:pt idx="13831">
                  <c:v>3307.705066</c:v>
                </c:pt>
                <c:pt idx="13832">
                  <c:v>3307.944602</c:v>
                </c:pt>
                <c:pt idx="13833">
                  <c:v>3308.1838069999999</c:v>
                </c:pt>
                <c:pt idx="13834">
                  <c:v>3308.4220460000001</c:v>
                </c:pt>
                <c:pt idx="13835">
                  <c:v>3308.6628740000001</c:v>
                </c:pt>
                <c:pt idx="13836">
                  <c:v>3308.9019819999999</c:v>
                </c:pt>
                <c:pt idx="13837">
                  <c:v>3309.1417550000001</c:v>
                </c:pt>
                <c:pt idx="13838">
                  <c:v>3309.3808739999999</c:v>
                </c:pt>
                <c:pt idx="13839">
                  <c:v>3309.6218399999998</c:v>
                </c:pt>
                <c:pt idx="13840">
                  <c:v>3309.8628640000002</c:v>
                </c:pt>
                <c:pt idx="13841">
                  <c:v>3310.1039249999999</c:v>
                </c:pt>
                <c:pt idx="13842">
                  <c:v>3310.3421530000001</c:v>
                </c:pt>
                <c:pt idx="13843">
                  <c:v>3310.582848</c:v>
                </c:pt>
                <c:pt idx="13844">
                  <c:v>3310.8218449999999</c:v>
                </c:pt>
                <c:pt idx="13845">
                  <c:v>3311.0608259999999</c:v>
                </c:pt>
                <c:pt idx="13846">
                  <c:v>3311.2998200000002</c:v>
                </c:pt>
                <c:pt idx="13847">
                  <c:v>3311.5389890000001</c:v>
                </c:pt>
                <c:pt idx="13848">
                  <c:v>3311.7789640000001</c:v>
                </c:pt>
                <c:pt idx="13849">
                  <c:v>3312.0188600000001</c:v>
                </c:pt>
                <c:pt idx="13850">
                  <c:v>3312.2577339999998</c:v>
                </c:pt>
                <c:pt idx="13851">
                  <c:v>3312.4965969999998</c:v>
                </c:pt>
                <c:pt idx="13852">
                  <c:v>3312.7343700000001</c:v>
                </c:pt>
                <c:pt idx="13853">
                  <c:v>3312.9721249999998</c:v>
                </c:pt>
                <c:pt idx="13854">
                  <c:v>3313.2120089999999</c:v>
                </c:pt>
                <c:pt idx="13855">
                  <c:v>3313.4525600000002</c:v>
                </c:pt>
                <c:pt idx="13856">
                  <c:v>3313.6904060000002</c:v>
                </c:pt>
                <c:pt idx="13857">
                  <c:v>3313.932855</c:v>
                </c:pt>
                <c:pt idx="13858">
                  <c:v>3314.1719250000001</c:v>
                </c:pt>
                <c:pt idx="13859">
                  <c:v>3314.4127100000001</c:v>
                </c:pt>
                <c:pt idx="13860">
                  <c:v>3314.6517349999999</c:v>
                </c:pt>
                <c:pt idx="13861">
                  <c:v>3314.891443</c:v>
                </c:pt>
                <c:pt idx="13862">
                  <c:v>3315.1314299999999</c:v>
                </c:pt>
                <c:pt idx="13863">
                  <c:v>3315.3712270000001</c:v>
                </c:pt>
                <c:pt idx="13864">
                  <c:v>3315.6090279999999</c:v>
                </c:pt>
                <c:pt idx="13865">
                  <c:v>3315.8496220000002</c:v>
                </c:pt>
                <c:pt idx="13866">
                  <c:v>3316.089309</c:v>
                </c:pt>
                <c:pt idx="13867">
                  <c:v>3316.3290120000001</c:v>
                </c:pt>
                <c:pt idx="13868">
                  <c:v>3316.5585839999999</c:v>
                </c:pt>
                <c:pt idx="13869">
                  <c:v>3316.7984190000002</c:v>
                </c:pt>
                <c:pt idx="13870">
                  <c:v>3317.038415</c:v>
                </c:pt>
                <c:pt idx="13871">
                  <c:v>3317.2789929999999</c:v>
                </c:pt>
                <c:pt idx="13872">
                  <c:v>3317.5187569999998</c:v>
                </c:pt>
                <c:pt idx="13873">
                  <c:v>3317.7595449999999</c:v>
                </c:pt>
                <c:pt idx="13874">
                  <c:v>3317.9988189999999</c:v>
                </c:pt>
                <c:pt idx="13875">
                  <c:v>3318.2371189999999</c:v>
                </c:pt>
                <c:pt idx="13876">
                  <c:v>3318.4770189999999</c:v>
                </c:pt>
                <c:pt idx="13877">
                  <c:v>3318.7176199999999</c:v>
                </c:pt>
                <c:pt idx="13878">
                  <c:v>3318.9567969999998</c:v>
                </c:pt>
                <c:pt idx="13879">
                  <c:v>3319.197619</c:v>
                </c:pt>
                <c:pt idx="13880">
                  <c:v>3319.4366890000001</c:v>
                </c:pt>
                <c:pt idx="13881">
                  <c:v>3319.6762880000001</c:v>
                </c:pt>
                <c:pt idx="13882">
                  <c:v>3319.9143859999999</c:v>
                </c:pt>
                <c:pt idx="13883">
                  <c:v>3320.152419</c:v>
                </c:pt>
                <c:pt idx="13884">
                  <c:v>3320.3903639999999</c:v>
                </c:pt>
                <c:pt idx="13885">
                  <c:v>3320.6327980000001</c:v>
                </c:pt>
                <c:pt idx="13886">
                  <c:v>3320.8735529999999</c:v>
                </c:pt>
                <c:pt idx="13887">
                  <c:v>3321.1113460000001</c:v>
                </c:pt>
                <c:pt idx="13888">
                  <c:v>3321.349326</c:v>
                </c:pt>
                <c:pt idx="13889">
                  <c:v>3321.5899009999998</c:v>
                </c:pt>
                <c:pt idx="13890">
                  <c:v>3321.828782</c:v>
                </c:pt>
                <c:pt idx="13891">
                  <c:v>3322.0679060000002</c:v>
                </c:pt>
                <c:pt idx="13892">
                  <c:v>3322.3060810000002</c:v>
                </c:pt>
                <c:pt idx="13893">
                  <c:v>3322.5440669999998</c:v>
                </c:pt>
                <c:pt idx="13894">
                  <c:v>3322.784819</c:v>
                </c:pt>
                <c:pt idx="13895">
                  <c:v>3323.0237339999999</c:v>
                </c:pt>
                <c:pt idx="13896">
                  <c:v>3323.261426</c:v>
                </c:pt>
                <c:pt idx="13897">
                  <c:v>3323.5056</c:v>
                </c:pt>
                <c:pt idx="13898">
                  <c:v>3323.7451759999999</c:v>
                </c:pt>
                <c:pt idx="13899">
                  <c:v>3323.9765349999998</c:v>
                </c:pt>
                <c:pt idx="13900">
                  <c:v>3324.2176450000002</c:v>
                </c:pt>
                <c:pt idx="13901">
                  <c:v>3324.4565790000001</c:v>
                </c:pt>
                <c:pt idx="13902">
                  <c:v>3324.6963679999999</c:v>
                </c:pt>
                <c:pt idx="13903">
                  <c:v>3324.9409099999998</c:v>
                </c:pt>
                <c:pt idx="13904">
                  <c:v>3325.181963</c:v>
                </c:pt>
                <c:pt idx="13905">
                  <c:v>3325.4204169999998</c:v>
                </c:pt>
                <c:pt idx="13906">
                  <c:v>3325.6517199999998</c:v>
                </c:pt>
                <c:pt idx="13907">
                  <c:v>3325.8908390000001</c:v>
                </c:pt>
                <c:pt idx="13908">
                  <c:v>3326.1404259999999</c:v>
                </c:pt>
                <c:pt idx="13909">
                  <c:v>3326.3717200000001</c:v>
                </c:pt>
                <c:pt idx="13910">
                  <c:v>3326.6109660000002</c:v>
                </c:pt>
                <c:pt idx="13911">
                  <c:v>3326.848031</c:v>
                </c:pt>
                <c:pt idx="13912">
                  <c:v>3327.0882019999999</c:v>
                </c:pt>
                <c:pt idx="13913">
                  <c:v>3327.3262460000001</c:v>
                </c:pt>
                <c:pt idx="13914">
                  <c:v>3327.5662790000001</c:v>
                </c:pt>
                <c:pt idx="13915">
                  <c:v>3327.8060599999999</c:v>
                </c:pt>
                <c:pt idx="13916">
                  <c:v>3328.0443329999998</c:v>
                </c:pt>
                <c:pt idx="13917">
                  <c:v>3328.286709</c:v>
                </c:pt>
                <c:pt idx="13918">
                  <c:v>3328.5258319999998</c:v>
                </c:pt>
                <c:pt idx="13919">
                  <c:v>3328.7648789999998</c:v>
                </c:pt>
                <c:pt idx="13920">
                  <c:v>3329.0031709999998</c:v>
                </c:pt>
                <c:pt idx="13921">
                  <c:v>3329.2455639999998</c:v>
                </c:pt>
                <c:pt idx="13922">
                  <c:v>3329.4866339999999</c:v>
                </c:pt>
                <c:pt idx="13923">
                  <c:v>3329.7257180000001</c:v>
                </c:pt>
                <c:pt idx="13924">
                  <c:v>3329.9667589999999</c:v>
                </c:pt>
                <c:pt idx="13925">
                  <c:v>3330.2078580000002</c:v>
                </c:pt>
                <c:pt idx="13926">
                  <c:v>3330.4377909999998</c:v>
                </c:pt>
                <c:pt idx="13927">
                  <c:v>3330.67614</c:v>
                </c:pt>
                <c:pt idx="13928">
                  <c:v>3330.9176640000001</c:v>
                </c:pt>
                <c:pt idx="13929">
                  <c:v>3331.1562349999999</c:v>
                </c:pt>
                <c:pt idx="13930">
                  <c:v>3331.3958889999999</c:v>
                </c:pt>
                <c:pt idx="13931">
                  <c:v>3331.636105</c:v>
                </c:pt>
                <c:pt idx="13932">
                  <c:v>3331.876307</c:v>
                </c:pt>
                <c:pt idx="13933">
                  <c:v>3332.1157859999998</c:v>
                </c:pt>
                <c:pt idx="13934">
                  <c:v>3332.354206</c:v>
                </c:pt>
                <c:pt idx="13935">
                  <c:v>3332.5941699999998</c:v>
                </c:pt>
                <c:pt idx="13936">
                  <c:v>3332.8324459999999</c:v>
                </c:pt>
                <c:pt idx="13937">
                  <c:v>3333.0718569999999</c:v>
                </c:pt>
                <c:pt idx="13938">
                  <c:v>3333.310187</c:v>
                </c:pt>
                <c:pt idx="13939">
                  <c:v>3333.5503490000001</c:v>
                </c:pt>
                <c:pt idx="13940">
                  <c:v>3333.7916449999998</c:v>
                </c:pt>
                <c:pt idx="13941">
                  <c:v>3334.0301140000001</c:v>
                </c:pt>
                <c:pt idx="13942">
                  <c:v>3334.2702039999999</c:v>
                </c:pt>
                <c:pt idx="13943">
                  <c:v>3334.5102750000001</c:v>
                </c:pt>
                <c:pt idx="13944">
                  <c:v>3334.7502370000002</c:v>
                </c:pt>
                <c:pt idx="13945">
                  <c:v>3334.981773</c:v>
                </c:pt>
                <c:pt idx="13946">
                  <c:v>3335.2203279999999</c:v>
                </c:pt>
                <c:pt idx="13947">
                  <c:v>3335.462141</c:v>
                </c:pt>
                <c:pt idx="13948">
                  <c:v>3335.7049189999998</c:v>
                </c:pt>
                <c:pt idx="13949">
                  <c:v>3335.9430400000001</c:v>
                </c:pt>
                <c:pt idx="13950">
                  <c:v>3336.1831040000002</c:v>
                </c:pt>
                <c:pt idx="13951">
                  <c:v>3336.414663</c:v>
                </c:pt>
                <c:pt idx="13952">
                  <c:v>3336.6532689999999</c:v>
                </c:pt>
                <c:pt idx="13953">
                  <c:v>3336.89462</c:v>
                </c:pt>
                <c:pt idx="13954">
                  <c:v>3337.133409</c:v>
                </c:pt>
                <c:pt idx="13955">
                  <c:v>3337.3747199999998</c:v>
                </c:pt>
                <c:pt idx="13956">
                  <c:v>3337.6131879999998</c:v>
                </c:pt>
                <c:pt idx="13957">
                  <c:v>3337.8559839999998</c:v>
                </c:pt>
                <c:pt idx="13958">
                  <c:v>3338.0951850000001</c:v>
                </c:pt>
                <c:pt idx="13959">
                  <c:v>3338.3352089999998</c:v>
                </c:pt>
                <c:pt idx="13960">
                  <c:v>3338.5751599999999</c:v>
                </c:pt>
                <c:pt idx="13961">
                  <c:v>3338.8049030000002</c:v>
                </c:pt>
                <c:pt idx="13962">
                  <c:v>3339.0446980000002</c:v>
                </c:pt>
                <c:pt idx="13963">
                  <c:v>3339.2712449999999</c:v>
                </c:pt>
                <c:pt idx="13964">
                  <c:v>3339.5107600000001</c:v>
                </c:pt>
                <c:pt idx="13965">
                  <c:v>3339.7498540000001</c:v>
                </c:pt>
                <c:pt idx="13966">
                  <c:v>3339.988429</c:v>
                </c:pt>
                <c:pt idx="13967">
                  <c:v>3340.2303080000002</c:v>
                </c:pt>
                <c:pt idx="13968">
                  <c:v>3340.472096</c:v>
                </c:pt>
                <c:pt idx="13969">
                  <c:v>3340.7128680000001</c:v>
                </c:pt>
                <c:pt idx="13970">
                  <c:v>3340.9427449999998</c:v>
                </c:pt>
                <c:pt idx="13971">
                  <c:v>3341.192434</c:v>
                </c:pt>
                <c:pt idx="13972">
                  <c:v>3341.4246250000001</c:v>
                </c:pt>
                <c:pt idx="13973">
                  <c:v>3341.6636429999999</c:v>
                </c:pt>
                <c:pt idx="13974">
                  <c:v>3341.9022220000002</c:v>
                </c:pt>
                <c:pt idx="13975">
                  <c:v>3342.1416979999999</c:v>
                </c:pt>
                <c:pt idx="13976">
                  <c:v>3342.3802500000002</c:v>
                </c:pt>
                <c:pt idx="13977">
                  <c:v>3342.6196610000002</c:v>
                </c:pt>
                <c:pt idx="13978">
                  <c:v>3342.8589499999998</c:v>
                </c:pt>
                <c:pt idx="13979">
                  <c:v>3343.0962140000001</c:v>
                </c:pt>
                <c:pt idx="13980">
                  <c:v>3343.3355940000001</c:v>
                </c:pt>
                <c:pt idx="13981">
                  <c:v>3343.585098</c:v>
                </c:pt>
                <c:pt idx="13982">
                  <c:v>3343.8231249999999</c:v>
                </c:pt>
                <c:pt idx="13983">
                  <c:v>3344.0610980000001</c:v>
                </c:pt>
                <c:pt idx="13984">
                  <c:v>3344.3017669999999</c:v>
                </c:pt>
                <c:pt idx="13985">
                  <c:v>3344.5302139999999</c:v>
                </c:pt>
                <c:pt idx="13986">
                  <c:v>3344.7720639999998</c:v>
                </c:pt>
                <c:pt idx="13987">
                  <c:v>3345.0120750000001</c:v>
                </c:pt>
                <c:pt idx="13988">
                  <c:v>3345.2527890000001</c:v>
                </c:pt>
                <c:pt idx="13989">
                  <c:v>3345.493641</c:v>
                </c:pt>
                <c:pt idx="13990">
                  <c:v>3345.7347359999999</c:v>
                </c:pt>
                <c:pt idx="13991">
                  <c:v>3345.9758310000002</c:v>
                </c:pt>
                <c:pt idx="13992">
                  <c:v>3346.2149220000001</c:v>
                </c:pt>
                <c:pt idx="13993">
                  <c:v>3346.4544510000001</c:v>
                </c:pt>
                <c:pt idx="13994">
                  <c:v>3346.694156</c:v>
                </c:pt>
                <c:pt idx="13995">
                  <c:v>3346.9256639999999</c:v>
                </c:pt>
                <c:pt idx="13996">
                  <c:v>3347.1640400000001</c:v>
                </c:pt>
                <c:pt idx="13997">
                  <c:v>3347.404763</c:v>
                </c:pt>
                <c:pt idx="13998">
                  <c:v>3347.6439700000001</c:v>
                </c:pt>
                <c:pt idx="13999">
                  <c:v>3347.883906</c:v>
                </c:pt>
                <c:pt idx="14000">
                  <c:v>3348.1221730000002</c:v>
                </c:pt>
                <c:pt idx="14001">
                  <c:v>3348.3648119999998</c:v>
                </c:pt>
                <c:pt idx="14002">
                  <c:v>3348.6037329999999</c:v>
                </c:pt>
                <c:pt idx="14003">
                  <c:v>3348.8413519999999</c:v>
                </c:pt>
                <c:pt idx="14004">
                  <c:v>3349.081322</c:v>
                </c:pt>
                <c:pt idx="14005">
                  <c:v>3349.3192640000002</c:v>
                </c:pt>
                <c:pt idx="14006">
                  <c:v>3349.5573570000001</c:v>
                </c:pt>
                <c:pt idx="14007">
                  <c:v>3349.7979650000002</c:v>
                </c:pt>
                <c:pt idx="14008">
                  <c:v>3350.037832</c:v>
                </c:pt>
                <c:pt idx="14009">
                  <c:v>3350.2772530000002</c:v>
                </c:pt>
                <c:pt idx="14010">
                  <c:v>3350.5179929999999</c:v>
                </c:pt>
                <c:pt idx="14011">
                  <c:v>3350.756406</c:v>
                </c:pt>
                <c:pt idx="14012">
                  <c:v>3350.9962599999999</c:v>
                </c:pt>
                <c:pt idx="14013">
                  <c:v>3351.2263809999999</c:v>
                </c:pt>
                <c:pt idx="14014">
                  <c:v>3351.4662760000001</c:v>
                </c:pt>
                <c:pt idx="14015">
                  <c:v>3351.7086450000002</c:v>
                </c:pt>
                <c:pt idx="14016">
                  <c:v>3351.9476730000001</c:v>
                </c:pt>
                <c:pt idx="14017">
                  <c:v>3352.1853700000001</c:v>
                </c:pt>
                <c:pt idx="14018">
                  <c:v>3352.427768</c:v>
                </c:pt>
                <c:pt idx="14019">
                  <c:v>3352.6652960000001</c:v>
                </c:pt>
                <c:pt idx="14020">
                  <c:v>3352.9079929999998</c:v>
                </c:pt>
                <c:pt idx="14021">
                  <c:v>3353.147821</c:v>
                </c:pt>
                <c:pt idx="14022">
                  <c:v>3353.3887549999999</c:v>
                </c:pt>
                <c:pt idx="14023">
                  <c:v>3353.6283760000001</c:v>
                </c:pt>
                <c:pt idx="14024">
                  <c:v>3353.8681459999998</c:v>
                </c:pt>
                <c:pt idx="14025">
                  <c:v>3354.0983700000002</c:v>
                </c:pt>
                <c:pt idx="14026">
                  <c:v>3354.3384019999999</c:v>
                </c:pt>
                <c:pt idx="14027">
                  <c:v>3354.5764100000001</c:v>
                </c:pt>
                <c:pt idx="14028">
                  <c:v>3354.8157339999998</c:v>
                </c:pt>
                <c:pt idx="14029">
                  <c:v>3355.054052</c:v>
                </c:pt>
                <c:pt idx="14030">
                  <c:v>3355.296785</c:v>
                </c:pt>
                <c:pt idx="14031">
                  <c:v>3355.5359290000001</c:v>
                </c:pt>
                <c:pt idx="14032">
                  <c:v>3355.7741019999999</c:v>
                </c:pt>
                <c:pt idx="14033">
                  <c:v>3356.0140849999998</c:v>
                </c:pt>
                <c:pt idx="14034">
                  <c:v>3356.252086</c:v>
                </c:pt>
                <c:pt idx="14035">
                  <c:v>3356.4901260000001</c:v>
                </c:pt>
                <c:pt idx="14036">
                  <c:v>3356.728333</c:v>
                </c:pt>
                <c:pt idx="14037">
                  <c:v>3356.9682299999999</c:v>
                </c:pt>
                <c:pt idx="14038">
                  <c:v>3357.208228</c:v>
                </c:pt>
                <c:pt idx="14039">
                  <c:v>3357.4505770000001</c:v>
                </c:pt>
                <c:pt idx="14040">
                  <c:v>3357.692912</c:v>
                </c:pt>
                <c:pt idx="14041">
                  <c:v>3357.9335369999999</c:v>
                </c:pt>
                <c:pt idx="14042">
                  <c:v>3358.162092</c:v>
                </c:pt>
                <c:pt idx="14043">
                  <c:v>3358.4027970000002</c:v>
                </c:pt>
                <c:pt idx="14044">
                  <c:v>3358.6410230000001</c:v>
                </c:pt>
                <c:pt idx="14045">
                  <c:v>3358.8818339999998</c:v>
                </c:pt>
                <c:pt idx="14046">
                  <c:v>3359.1200410000001</c:v>
                </c:pt>
                <c:pt idx="14047">
                  <c:v>3359.3607889999998</c:v>
                </c:pt>
                <c:pt idx="14048">
                  <c:v>3359.6016519999998</c:v>
                </c:pt>
                <c:pt idx="14049">
                  <c:v>3359.8412910000002</c:v>
                </c:pt>
                <c:pt idx="14050">
                  <c:v>3360.0839099999998</c:v>
                </c:pt>
                <c:pt idx="14051">
                  <c:v>3360.3226749999999</c:v>
                </c:pt>
                <c:pt idx="14052">
                  <c:v>3360.561561</c:v>
                </c:pt>
                <c:pt idx="14053">
                  <c:v>3360.801125</c:v>
                </c:pt>
                <c:pt idx="14054">
                  <c:v>3361.041831</c:v>
                </c:pt>
                <c:pt idx="14055">
                  <c:v>3361.2805720000001</c:v>
                </c:pt>
                <c:pt idx="14056">
                  <c:v>3361.5196190000001</c:v>
                </c:pt>
                <c:pt idx="14057">
                  <c:v>3361.7593790000001</c:v>
                </c:pt>
                <c:pt idx="14058">
                  <c:v>3361.9991239999999</c:v>
                </c:pt>
                <c:pt idx="14059">
                  <c:v>3362.2416429999998</c:v>
                </c:pt>
                <c:pt idx="14060">
                  <c:v>3362.4702109999998</c:v>
                </c:pt>
                <c:pt idx="14061">
                  <c:v>3362.7101160000002</c:v>
                </c:pt>
                <c:pt idx="14062">
                  <c:v>3362.950194</c:v>
                </c:pt>
                <c:pt idx="14063">
                  <c:v>3363.1909860000001</c:v>
                </c:pt>
                <c:pt idx="14064">
                  <c:v>3363.4307100000001</c:v>
                </c:pt>
                <c:pt idx="14065">
                  <c:v>3363.6703600000001</c:v>
                </c:pt>
                <c:pt idx="14066">
                  <c:v>3363.910261</c:v>
                </c:pt>
                <c:pt idx="14067">
                  <c:v>3364.152814</c:v>
                </c:pt>
                <c:pt idx="14068">
                  <c:v>3364.391662</c:v>
                </c:pt>
                <c:pt idx="14069">
                  <c:v>3364.6292600000002</c:v>
                </c:pt>
                <c:pt idx="14070">
                  <c:v>3364.8698159999999</c:v>
                </c:pt>
                <c:pt idx="14071">
                  <c:v>3365.108628</c:v>
                </c:pt>
                <c:pt idx="14072">
                  <c:v>3365.3477680000001</c:v>
                </c:pt>
                <c:pt idx="14073">
                  <c:v>3365.5865359999998</c:v>
                </c:pt>
                <c:pt idx="14074">
                  <c:v>3365.8289920000002</c:v>
                </c:pt>
                <c:pt idx="14075">
                  <c:v>3366.0686620000001</c:v>
                </c:pt>
                <c:pt idx="14076">
                  <c:v>3366.3062909999999</c:v>
                </c:pt>
                <c:pt idx="14077">
                  <c:v>3366.5473419999998</c:v>
                </c:pt>
                <c:pt idx="14078">
                  <c:v>3366.7772989999999</c:v>
                </c:pt>
                <c:pt idx="14079">
                  <c:v>3367.017926</c:v>
                </c:pt>
                <c:pt idx="14080">
                  <c:v>3367.2573320000001</c:v>
                </c:pt>
                <c:pt idx="14081">
                  <c:v>3367.4998449999998</c:v>
                </c:pt>
                <c:pt idx="14082">
                  <c:v>3367.740757</c:v>
                </c:pt>
                <c:pt idx="14083">
                  <c:v>3367.9815579999999</c:v>
                </c:pt>
                <c:pt idx="14084">
                  <c:v>3368.2212140000001</c:v>
                </c:pt>
                <c:pt idx="14085">
                  <c:v>3368.45127</c:v>
                </c:pt>
                <c:pt idx="14086">
                  <c:v>3368.6939040000002</c:v>
                </c:pt>
                <c:pt idx="14087">
                  <c:v>3368.9354090000002</c:v>
                </c:pt>
                <c:pt idx="14088">
                  <c:v>3369.168819</c:v>
                </c:pt>
                <c:pt idx="14089">
                  <c:v>3369.4181640000002</c:v>
                </c:pt>
                <c:pt idx="14090">
                  <c:v>3369.6477159999999</c:v>
                </c:pt>
                <c:pt idx="14091">
                  <c:v>3369.897841</c:v>
                </c:pt>
                <c:pt idx="14092">
                  <c:v>3370.1367959999998</c:v>
                </c:pt>
                <c:pt idx="14093">
                  <c:v>3370.374401</c:v>
                </c:pt>
                <c:pt idx="14094">
                  <c:v>3370.6149340000002</c:v>
                </c:pt>
                <c:pt idx="14095">
                  <c:v>3370.8543749999999</c:v>
                </c:pt>
                <c:pt idx="14096">
                  <c:v>3371.0858189999999</c:v>
                </c:pt>
                <c:pt idx="14097">
                  <c:v>3371.32402</c:v>
                </c:pt>
                <c:pt idx="14098">
                  <c:v>3371.5621569999998</c:v>
                </c:pt>
                <c:pt idx="14099">
                  <c:v>3371.8048079999999</c:v>
                </c:pt>
                <c:pt idx="14100">
                  <c:v>3372.0430769999998</c:v>
                </c:pt>
                <c:pt idx="14101">
                  <c:v>3372.283645</c:v>
                </c:pt>
                <c:pt idx="14102">
                  <c:v>3372.5226520000001</c:v>
                </c:pt>
                <c:pt idx="14103">
                  <c:v>3372.7603909999998</c:v>
                </c:pt>
                <c:pt idx="14104">
                  <c:v>3373.000274</c:v>
                </c:pt>
                <c:pt idx="14105">
                  <c:v>3373.2406139999998</c:v>
                </c:pt>
                <c:pt idx="14106">
                  <c:v>3373.4790419999999</c:v>
                </c:pt>
                <c:pt idx="14107">
                  <c:v>3373.7172230000001</c:v>
                </c:pt>
                <c:pt idx="14108">
                  <c:v>3373.9553540000002</c:v>
                </c:pt>
                <c:pt idx="14109">
                  <c:v>3374.1978589999999</c:v>
                </c:pt>
                <c:pt idx="14110">
                  <c:v>3374.4369350000002</c:v>
                </c:pt>
                <c:pt idx="14111">
                  <c:v>3374.677858</c:v>
                </c:pt>
                <c:pt idx="14112">
                  <c:v>3374.9161089999998</c:v>
                </c:pt>
                <c:pt idx="14113">
                  <c:v>3375.1587679999998</c:v>
                </c:pt>
                <c:pt idx="14114">
                  <c:v>3375.3978200000001</c:v>
                </c:pt>
                <c:pt idx="14115">
                  <c:v>3375.636876</c:v>
                </c:pt>
                <c:pt idx="14116">
                  <c:v>3375.8757890000002</c:v>
                </c:pt>
                <c:pt idx="14117">
                  <c:v>3376.1148990000002</c:v>
                </c:pt>
                <c:pt idx="14118">
                  <c:v>3376.353173</c:v>
                </c:pt>
                <c:pt idx="14119">
                  <c:v>3376.5958150000001</c:v>
                </c:pt>
                <c:pt idx="14120">
                  <c:v>3376.8368150000001</c:v>
                </c:pt>
                <c:pt idx="14121">
                  <c:v>3377.0775440000002</c:v>
                </c:pt>
                <c:pt idx="14122">
                  <c:v>3377.3153630000002</c:v>
                </c:pt>
                <c:pt idx="14123">
                  <c:v>3377.5466139999999</c:v>
                </c:pt>
                <c:pt idx="14124">
                  <c:v>3377.7877440000002</c:v>
                </c:pt>
                <c:pt idx="14125">
                  <c:v>3378.026965</c:v>
                </c:pt>
                <c:pt idx="14126">
                  <c:v>3378.2649540000002</c:v>
                </c:pt>
                <c:pt idx="14127">
                  <c:v>3378.5021240000001</c:v>
                </c:pt>
                <c:pt idx="14128">
                  <c:v>3378.751346</c:v>
                </c:pt>
                <c:pt idx="14129">
                  <c:v>3378.982583</c:v>
                </c:pt>
                <c:pt idx="14130">
                  <c:v>3379.223567</c:v>
                </c:pt>
                <c:pt idx="14131">
                  <c:v>3379.4651250000002</c:v>
                </c:pt>
                <c:pt idx="14132">
                  <c:v>3379.7059599999998</c:v>
                </c:pt>
                <c:pt idx="14133">
                  <c:v>3379.9456479999999</c:v>
                </c:pt>
                <c:pt idx="14134">
                  <c:v>3380.1847010000001</c:v>
                </c:pt>
                <c:pt idx="14135">
                  <c:v>3380.423546</c:v>
                </c:pt>
                <c:pt idx="14136">
                  <c:v>3380.6659410000002</c:v>
                </c:pt>
                <c:pt idx="14137">
                  <c:v>3380.9056449999998</c:v>
                </c:pt>
                <c:pt idx="14138">
                  <c:v>3381.144616</c:v>
                </c:pt>
                <c:pt idx="14139">
                  <c:v>3381.384192</c:v>
                </c:pt>
                <c:pt idx="14140">
                  <c:v>3381.6248810000002</c:v>
                </c:pt>
                <c:pt idx="14141">
                  <c:v>3381.863644</c:v>
                </c:pt>
                <c:pt idx="14142">
                  <c:v>3382.1025960000002</c:v>
                </c:pt>
                <c:pt idx="14143">
                  <c:v>3382.342091</c:v>
                </c:pt>
                <c:pt idx="14144">
                  <c:v>3382.5723939999998</c:v>
                </c:pt>
                <c:pt idx="14145">
                  <c:v>3382.8140210000001</c:v>
                </c:pt>
                <c:pt idx="14146">
                  <c:v>3383.0548880000001</c:v>
                </c:pt>
                <c:pt idx="14147">
                  <c:v>3383.2937109999998</c:v>
                </c:pt>
                <c:pt idx="14148">
                  <c:v>3383.5328490000002</c:v>
                </c:pt>
                <c:pt idx="14149">
                  <c:v>3383.771788</c:v>
                </c:pt>
                <c:pt idx="14150">
                  <c:v>3384.0109630000002</c:v>
                </c:pt>
                <c:pt idx="14151">
                  <c:v>3384.2507620000001</c:v>
                </c:pt>
                <c:pt idx="14152">
                  <c:v>3384.4899129999999</c:v>
                </c:pt>
                <c:pt idx="14153">
                  <c:v>3384.7288669999998</c:v>
                </c:pt>
                <c:pt idx="14154">
                  <c:v>3384.9699110000001</c:v>
                </c:pt>
                <c:pt idx="14155">
                  <c:v>3385.210787</c:v>
                </c:pt>
                <c:pt idx="14156">
                  <c:v>3385.4516290000001</c:v>
                </c:pt>
                <c:pt idx="14157">
                  <c:v>3385.6913530000002</c:v>
                </c:pt>
                <c:pt idx="14158">
                  <c:v>3385.9312399999999</c:v>
                </c:pt>
                <c:pt idx="14159">
                  <c:v>3386.1738489999998</c:v>
                </c:pt>
                <c:pt idx="14160">
                  <c:v>3386.4035600000002</c:v>
                </c:pt>
                <c:pt idx="14161">
                  <c:v>3386.6445319999998</c:v>
                </c:pt>
                <c:pt idx="14162">
                  <c:v>3386.886246</c:v>
                </c:pt>
                <c:pt idx="14163">
                  <c:v>3387.1288039999999</c:v>
                </c:pt>
                <c:pt idx="14164">
                  <c:v>3387.3696960000002</c:v>
                </c:pt>
                <c:pt idx="14165">
                  <c:v>3387.6093580000002</c:v>
                </c:pt>
                <c:pt idx="14166">
                  <c:v>3387.8490879999999</c:v>
                </c:pt>
                <c:pt idx="14167">
                  <c:v>3388.078649</c:v>
                </c:pt>
                <c:pt idx="14168">
                  <c:v>3388.3197319999999</c:v>
                </c:pt>
                <c:pt idx="14169">
                  <c:v>3388.5606590000002</c:v>
                </c:pt>
                <c:pt idx="14170">
                  <c:v>3388.801684</c:v>
                </c:pt>
                <c:pt idx="14171">
                  <c:v>3389.0426269999998</c:v>
                </c:pt>
                <c:pt idx="14172">
                  <c:v>3389.2822900000001</c:v>
                </c:pt>
                <c:pt idx="14173">
                  <c:v>3389.5247890000001</c:v>
                </c:pt>
                <c:pt idx="14174">
                  <c:v>3389.7638379999999</c:v>
                </c:pt>
                <c:pt idx="14175">
                  <c:v>3390.0029370000002</c:v>
                </c:pt>
                <c:pt idx="14176">
                  <c:v>3390.242452</c:v>
                </c:pt>
                <c:pt idx="14177">
                  <c:v>3390.4848999999999</c:v>
                </c:pt>
                <c:pt idx="14178">
                  <c:v>3390.7146969999999</c:v>
                </c:pt>
                <c:pt idx="14179">
                  <c:v>3390.9539089999998</c:v>
                </c:pt>
                <c:pt idx="14180">
                  <c:v>3391.1940220000001</c:v>
                </c:pt>
                <c:pt idx="14181">
                  <c:v>3391.4349470000002</c:v>
                </c:pt>
                <c:pt idx="14182">
                  <c:v>3391.672865</c:v>
                </c:pt>
                <c:pt idx="14183">
                  <c:v>3391.911897</c:v>
                </c:pt>
                <c:pt idx="14184">
                  <c:v>3392.1500550000001</c:v>
                </c:pt>
                <c:pt idx="14185">
                  <c:v>3392.390766</c:v>
                </c:pt>
                <c:pt idx="14186">
                  <c:v>3392.6299439999998</c:v>
                </c:pt>
                <c:pt idx="14187">
                  <c:v>3392.8695830000001</c:v>
                </c:pt>
                <c:pt idx="14188">
                  <c:v>3393.1092960000001</c:v>
                </c:pt>
                <c:pt idx="14189">
                  <c:v>3393.3515649999999</c:v>
                </c:pt>
                <c:pt idx="14190">
                  <c:v>3393.5911900000001</c:v>
                </c:pt>
                <c:pt idx="14191">
                  <c:v>3393.8316450000002</c:v>
                </c:pt>
                <c:pt idx="14192">
                  <c:v>3394.0694199999998</c:v>
                </c:pt>
                <c:pt idx="14193">
                  <c:v>3394.3119019999999</c:v>
                </c:pt>
                <c:pt idx="14194">
                  <c:v>3394.5508840000002</c:v>
                </c:pt>
                <c:pt idx="14195">
                  <c:v>3394.7896219999998</c:v>
                </c:pt>
                <c:pt idx="14196">
                  <c:v>3395.028585</c:v>
                </c:pt>
                <c:pt idx="14197">
                  <c:v>3395.2688870000002</c:v>
                </c:pt>
                <c:pt idx="14198">
                  <c:v>3395.5083479999998</c:v>
                </c:pt>
                <c:pt idx="14199">
                  <c:v>3395.740335</c:v>
                </c:pt>
                <c:pt idx="14200">
                  <c:v>3395.980364</c:v>
                </c:pt>
                <c:pt idx="14201">
                  <c:v>3396.2247560000001</c:v>
                </c:pt>
                <c:pt idx="14202">
                  <c:v>3396.4643860000001</c:v>
                </c:pt>
                <c:pt idx="14203">
                  <c:v>3396.6963340000002</c:v>
                </c:pt>
                <c:pt idx="14204">
                  <c:v>3396.9381619999999</c:v>
                </c:pt>
                <c:pt idx="14205">
                  <c:v>3397.1806379999998</c:v>
                </c:pt>
                <c:pt idx="14206">
                  <c:v>3397.4201699999999</c:v>
                </c:pt>
                <c:pt idx="14207">
                  <c:v>3397.661447</c:v>
                </c:pt>
                <c:pt idx="14208">
                  <c:v>3397.9010880000001</c:v>
                </c:pt>
                <c:pt idx="14209">
                  <c:v>3398.1292910000002</c:v>
                </c:pt>
                <c:pt idx="14210">
                  <c:v>3398.369232</c:v>
                </c:pt>
                <c:pt idx="14211">
                  <c:v>3398.609989</c:v>
                </c:pt>
                <c:pt idx="14212">
                  <c:v>3398.8496730000002</c:v>
                </c:pt>
                <c:pt idx="14213">
                  <c:v>3399.089418</c:v>
                </c:pt>
                <c:pt idx="14214">
                  <c:v>3399.327409</c:v>
                </c:pt>
                <c:pt idx="14215">
                  <c:v>3399.5652409999998</c:v>
                </c:pt>
                <c:pt idx="14216">
                  <c:v>3399.8032619999999</c:v>
                </c:pt>
                <c:pt idx="14217">
                  <c:v>3400.0450559999999</c:v>
                </c:pt>
                <c:pt idx="14218">
                  <c:v>3400.285629</c:v>
                </c:pt>
                <c:pt idx="14219">
                  <c:v>3400.5233210000001</c:v>
                </c:pt>
                <c:pt idx="14220">
                  <c:v>3400.7630159999999</c:v>
                </c:pt>
                <c:pt idx="14221">
                  <c:v>3401.001033</c:v>
                </c:pt>
                <c:pt idx="14222">
                  <c:v>3401.2398050000002</c:v>
                </c:pt>
                <c:pt idx="14223">
                  <c:v>3401.4762179999998</c:v>
                </c:pt>
                <c:pt idx="14224">
                  <c:v>3401.71605</c:v>
                </c:pt>
                <c:pt idx="14225">
                  <c:v>3401.9586260000001</c:v>
                </c:pt>
                <c:pt idx="14226">
                  <c:v>3402.1982779999998</c:v>
                </c:pt>
                <c:pt idx="14227">
                  <c:v>3402.4303030000001</c:v>
                </c:pt>
                <c:pt idx="14228">
                  <c:v>3402.67031</c:v>
                </c:pt>
                <c:pt idx="14229">
                  <c:v>3402.9102760000001</c:v>
                </c:pt>
                <c:pt idx="14230">
                  <c:v>3403.1501389999999</c:v>
                </c:pt>
                <c:pt idx="14231">
                  <c:v>3403.3913870000001</c:v>
                </c:pt>
                <c:pt idx="14232">
                  <c:v>3403.6310800000001</c:v>
                </c:pt>
                <c:pt idx="14233">
                  <c:v>3403.8715339999999</c:v>
                </c:pt>
                <c:pt idx="14234">
                  <c:v>3404.1111919999998</c:v>
                </c:pt>
                <c:pt idx="14235">
                  <c:v>3404.352398</c:v>
                </c:pt>
                <c:pt idx="14236">
                  <c:v>3404.5836479999998</c:v>
                </c:pt>
                <c:pt idx="14237">
                  <c:v>3404.8246170000002</c:v>
                </c:pt>
                <c:pt idx="14238">
                  <c:v>3405.0639740000001</c:v>
                </c:pt>
                <c:pt idx="14239">
                  <c:v>3405.301747</c:v>
                </c:pt>
                <c:pt idx="14240">
                  <c:v>3405.5400180000001</c:v>
                </c:pt>
                <c:pt idx="14241">
                  <c:v>3405.7780939999998</c:v>
                </c:pt>
                <c:pt idx="14242">
                  <c:v>3406.0164289999998</c:v>
                </c:pt>
                <c:pt idx="14243">
                  <c:v>3406.2666159999999</c:v>
                </c:pt>
                <c:pt idx="14244">
                  <c:v>3406.5056049999998</c:v>
                </c:pt>
                <c:pt idx="14245">
                  <c:v>3406.734058</c:v>
                </c:pt>
                <c:pt idx="14246">
                  <c:v>3406.9744470000001</c:v>
                </c:pt>
                <c:pt idx="14247">
                  <c:v>3407.215608</c:v>
                </c:pt>
                <c:pt idx="14248">
                  <c:v>3407.4554389999998</c:v>
                </c:pt>
                <c:pt idx="14249">
                  <c:v>3407.6970740000002</c:v>
                </c:pt>
                <c:pt idx="14250">
                  <c:v>3407.9379960000001</c:v>
                </c:pt>
                <c:pt idx="14251">
                  <c:v>3408.1777430000002</c:v>
                </c:pt>
                <c:pt idx="14252">
                  <c:v>3408.4185680000001</c:v>
                </c:pt>
                <c:pt idx="14253">
                  <c:v>3408.6563890000002</c:v>
                </c:pt>
                <c:pt idx="14254">
                  <c:v>3408.8955369999999</c:v>
                </c:pt>
                <c:pt idx="14255">
                  <c:v>3409.133358</c:v>
                </c:pt>
                <c:pt idx="14256">
                  <c:v>3409.3731250000001</c:v>
                </c:pt>
                <c:pt idx="14257">
                  <c:v>3409.6138510000001</c:v>
                </c:pt>
                <c:pt idx="14258">
                  <c:v>3409.8529100000001</c:v>
                </c:pt>
                <c:pt idx="14259">
                  <c:v>3410.0922110000001</c:v>
                </c:pt>
                <c:pt idx="14260">
                  <c:v>3410.332617</c:v>
                </c:pt>
                <c:pt idx="14261">
                  <c:v>3410.5700849999998</c:v>
                </c:pt>
                <c:pt idx="14262">
                  <c:v>3410.8001020000002</c:v>
                </c:pt>
                <c:pt idx="14263">
                  <c:v>3411.04279</c:v>
                </c:pt>
                <c:pt idx="14264">
                  <c:v>3411.2824070000001</c:v>
                </c:pt>
                <c:pt idx="14265">
                  <c:v>3411.5220319999999</c:v>
                </c:pt>
                <c:pt idx="14266">
                  <c:v>3411.7627710000002</c:v>
                </c:pt>
                <c:pt idx="14267">
                  <c:v>3412.0018930000001</c:v>
                </c:pt>
                <c:pt idx="14268">
                  <c:v>3412.2405789999998</c:v>
                </c:pt>
                <c:pt idx="14269">
                  <c:v>3412.4801579999998</c:v>
                </c:pt>
                <c:pt idx="14270">
                  <c:v>3412.7226679999999</c:v>
                </c:pt>
                <c:pt idx="14271">
                  <c:v>3412.9624239999998</c:v>
                </c:pt>
                <c:pt idx="14272">
                  <c:v>3413.193769</c:v>
                </c:pt>
                <c:pt idx="14273">
                  <c:v>3413.4345750000002</c:v>
                </c:pt>
                <c:pt idx="14274">
                  <c:v>3413.6756099999998</c:v>
                </c:pt>
                <c:pt idx="14275">
                  <c:v>3413.9165800000001</c:v>
                </c:pt>
                <c:pt idx="14276">
                  <c:v>3414.157784</c:v>
                </c:pt>
                <c:pt idx="14277">
                  <c:v>3414.398557</c:v>
                </c:pt>
                <c:pt idx="14278">
                  <c:v>3414.6376519999999</c:v>
                </c:pt>
                <c:pt idx="14279">
                  <c:v>3414.8773500000002</c:v>
                </c:pt>
                <c:pt idx="14280">
                  <c:v>3415.1190230000002</c:v>
                </c:pt>
                <c:pt idx="14281">
                  <c:v>3415.35961</c:v>
                </c:pt>
                <c:pt idx="14282">
                  <c:v>3415.5985350000001</c:v>
                </c:pt>
                <c:pt idx="14283">
                  <c:v>3415.8363859999999</c:v>
                </c:pt>
                <c:pt idx="14284">
                  <c:v>3416.074263</c:v>
                </c:pt>
                <c:pt idx="14285">
                  <c:v>3416.314781</c:v>
                </c:pt>
                <c:pt idx="14286">
                  <c:v>3416.5536000000002</c:v>
                </c:pt>
                <c:pt idx="14287">
                  <c:v>3416.7931269999999</c:v>
                </c:pt>
                <c:pt idx="14288">
                  <c:v>3417.0232879999999</c:v>
                </c:pt>
                <c:pt idx="14289">
                  <c:v>3417.2657450000002</c:v>
                </c:pt>
                <c:pt idx="14290">
                  <c:v>3417.5047960000002</c:v>
                </c:pt>
                <c:pt idx="14291">
                  <c:v>3417.7436779999998</c:v>
                </c:pt>
                <c:pt idx="14292">
                  <c:v>3417.9828470000002</c:v>
                </c:pt>
                <c:pt idx="14293">
                  <c:v>3418.2219100000002</c:v>
                </c:pt>
                <c:pt idx="14294">
                  <c:v>3418.4483059999998</c:v>
                </c:pt>
                <c:pt idx="14295">
                  <c:v>3418.6907099999999</c:v>
                </c:pt>
                <c:pt idx="14296">
                  <c:v>3418.9297200000001</c:v>
                </c:pt>
                <c:pt idx="14297">
                  <c:v>3419.170646</c:v>
                </c:pt>
                <c:pt idx="14298">
                  <c:v>3419.4096939999999</c:v>
                </c:pt>
                <c:pt idx="14299">
                  <c:v>3419.6493599999999</c:v>
                </c:pt>
                <c:pt idx="14300">
                  <c:v>3419.8919099999998</c:v>
                </c:pt>
                <c:pt idx="14301">
                  <c:v>3420.1313949999999</c:v>
                </c:pt>
                <c:pt idx="14302">
                  <c:v>3420.3632320000002</c:v>
                </c:pt>
                <c:pt idx="14303">
                  <c:v>3420.6058549999998</c:v>
                </c:pt>
                <c:pt idx="14304">
                  <c:v>3420.84665</c:v>
                </c:pt>
                <c:pt idx="14305">
                  <c:v>3421.0861709999999</c:v>
                </c:pt>
                <c:pt idx="14306">
                  <c:v>3421.3274139999999</c:v>
                </c:pt>
                <c:pt idx="14307">
                  <c:v>3421.5567339999998</c:v>
                </c:pt>
                <c:pt idx="14308">
                  <c:v>3421.8061170000001</c:v>
                </c:pt>
                <c:pt idx="14309">
                  <c:v>3422.0343440000001</c:v>
                </c:pt>
                <c:pt idx="14310">
                  <c:v>3422.274077</c:v>
                </c:pt>
                <c:pt idx="14311">
                  <c:v>3422.5149419999998</c:v>
                </c:pt>
                <c:pt idx="14312">
                  <c:v>3422.7529399999999</c:v>
                </c:pt>
                <c:pt idx="14313">
                  <c:v>3422.9929339999999</c:v>
                </c:pt>
                <c:pt idx="14314">
                  <c:v>3423.2312160000001</c:v>
                </c:pt>
                <c:pt idx="14315">
                  <c:v>3423.4710180000002</c:v>
                </c:pt>
                <c:pt idx="14316">
                  <c:v>3423.7091409999998</c:v>
                </c:pt>
                <c:pt idx="14317">
                  <c:v>3423.9491010000002</c:v>
                </c:pt>
                <c:pt idx="14318">
                  <c:v>3424.188568</c:v>
                </c:pt>
                <c:pt idx="14319">
                  <c:v>3424.4276970000001</c:v>
                </c:pt>
                <c:pt idx="14320">
                  <c:v>3424.6668719999998</c:v>
                </c:pt>
                <c:pt idx="14321">
                  <c:v>3424.9051420000001</c:v>
                </c:pt>
                <c:pt idx="14322">
                  <c:v>3425.1453740000002</c:v>
                </c:pt>
                <c:pt idx="14323">
                  <c:v>3425.3852109999998</c:v>
                </c:pt>
                <c:pt idx="14324">
                  <c:v>3425.6250340000001</c:v>
                </c:pt>
                <c:pt idx="14325">
                  <c:v>3425.865824</c:v>
                </c:pt>
                <c:pt idx="14326">
                  <c:v>3426.1041580000001</c:v>
                </c:pt>
                <c:pt idx="14327">
                  <c:v>3426.3441899999998</c:v>
                </c:pt>
                <c:pt idx="14328">
                  <c:v>3426.5841569999998</c:v>
                </c:pt>
                <c:pt idx="14329">
                  <c:v>3426.8143909999999</c:v>
                </c:pt>
                <c:pt idx="14330">
                  <c:v>3427.0559450000001</c:v>
                </c:pt>
                <c:pt idx="14331">
                  <c:v>3427.2959380000002</c:v>
                </c:pt>
                <c:pt idx="14332">
                  <c:v>3427.5363040000002</c:v>
                </c:pt>
                <c:pt idx="14333">
                  <c:v>3427.778178</c:v>
                </c:pt>
                <c:pt idx="14334">
                  <c:v>3428.0099869999999</c:v>
                </c:pt>
                <c:pt idx="14335">
                  <c:v>3428.2499739999998</c:v>
                </c:pt>
                <c:pt idx="14336">
                  <c:v>3428.4891720000001</c:v>
                </c:pt>
                <c:pt idx="14337">
                  <c:v>3428.7319929999999</c:v>
                </c:pt>
                <c:pt idx="14338">
                  <c:v>3428.9712199999999</c:v>
                </c:pt>
                <c:pt idx="14339">
                  <c:v>3429.2130649999999</c:v>
                </c:pt>
                <c:pt idx="14340">
                  <c:v>3429.4427430000001</c:v>
                </c:pt>
                <c:pt idx="14341">
                  <c:v>3429.6810719999999</c:v>
                </c:pt>
                <c:pt idx="14342">
                  <c:v>3429.9318290000001</c:v>
                </c:pt>
                <c:pt idx="14343">
                  <c:v>3430.1708140000001</c:v>
                </c:pt>
                <c:pt idx="14344">
                  <c:v>3430.4090609999998</c:v>
                </c:pt>
                <c:pt idx="14345">
                  <c:v>3430.6490549999999</c:v>
                </c:pt>
                <c:pt idx="14346">
                  <c:v>3430.887283</c:v>
                </c:pt>
                <c:pt idx="14347">
                  <c:v>3431.1188959999999</c:v>
                </c:pt>
                <c:pt idx="14348">
                  <c:v>3431.3574079999999</c:v>
                </c:pt>
                <c:pt idx="14349">
                  <c:v>3431.5992729999998</c:v>
                </c:pt>
                <c:pt idx="14350">
                  <c:v>3431.8393580000002</c:v>
                </c:pt>
                <c:pt idx="14351">
                  <c:v>3432.081334</c:v>
                </c:pt>
                <c:pt idx="14352">
                  <c:v>3432.321445</c:v>
                </c:pt>
                <c:pt idx="14353">
                  <c:v>3432.5605369999998</c:v>
                </c:pt>
                <c:pt idx="14354">
                  <c:v>3432.789342</c:v>
                </c:pt>
                <c:pt idx="14355">
                  <c:v>3433.0280210000001</c:v>
                </c:pt>
                <c:pt idx="14356">
                  <c:v>3433.2786270000001</c:v>
                </c:pt>
                <c:pt idx="14357">
                  <c:v>3433.5176630000001</c:v>
                </c:pt>
                <c:pt idx="14358">
                  <c:v>3433.7560309999999</c:v>
                </c:pt>
                <c:pt idx="14359">
                  <c:v>3433.985948</c:v>
                </c:pt>
                <c:pt idx="14360">
                  <c:v>3434.2253500000002</c:v>
                </c:pt>
                <c:pt idx="14361">
                  <c:v>3434.4673440000001</c:v>
                </c:pt>
                <c:pt idx="14362">
                  <c:v>3434.7087569999999</c:v>
                </c:pt>
                <c:pt idx="14363">
                  <c:v>3434.949126</c:v>
                </c:pt>
                <c:pt idx="14364">
                  <c:v>3435.1893530000002</c:v>
                </c:pt>
                <c:pt idx="14365">
                  <c:v>3435.4293560000001</c:v>
                </c:pt>
                <c:pt idx="14366">
                  <c:v>3435.6583019999998</c:v>
                </c:pt>
                <c:pt idx="14367">
                  <c:v>3435.8996149999998</c:v>
                </c:pt>
                <c:pt idx="14368">
                  <c:v>3436.1409920000001</c:v>
                </c:pt>
                <c:pt idx="14369">
                  <c:v>3436.380079</c:v>
                </c:pt>
                <c:pt idx="14370">
                  <c:v>3436.6203329999998</c:v>
                </c:pt>
                <c:pt idx="14371">
                  <c:v>3436.8616310000002</c:v>
                </c:pt>
                <c:pt idx="14372">
                  <c:v>3437.1021139999998</c:v>
                </c:pt>
                <c:pt idx="14373">
                  <c:v>3437.3319160000001</c:v>
                </c:pt>
                <c:pt idx="14374">
                  <c:v>3437.571637</c:v>
                </c:pt>
                <c:pt idx="14375">
                  <c:v>3437.8101889999998</c:v>
                </c:pt>
                <c:pt idx="14376">
                  <c:v>3438.0516520000001</c:v>
                </c:pt>
                <c:pt idx="14377">
                  <c:v>3438.2927890000001</c:v>
                </c:pt>
                <c:pt idx="14378">
                  <c:v>3438.5332050000002</c:v>
                </c:pt>
                <c:pt idx="14379">
                  <c:v>3438.7732040000001</c:v>
                </c:pt>
                <c:pt idx="14380">
                  <c:v>3439.0132020000001</c:v>
                </c:pt>
                <c:pt idx="14381">
                  <c:v>3439.2539259999999</c:v>
                </c:pt>
                <c:pt idx="14382">
                  <c:v>3439.4949790000001</c:v>
                </c:pt>
                <c:pt idx="14383">
                  <c:v>3439.73486</c:v>
                </c:pt>
                <c:pt idx="14384">
                  <c:v>3439.9732949999998</c:v>
                </c:pt>
                <c:pt idx="14385">
                  <c:v>3440.212595</c:v>
                </c:pt>
                <c:pt idx="14386">
                  <c:v>3440.4518670000002</c:v>
                </c:pt>
                <c:pt idx="14387">
                  <c:v>3440.6928429999998</c:v>
                </c:pt>
                <c:pt idx="14388">
                  <c:v>3440.9312759999998</c:v>
                </c:pt>
                <c:pt idx="14389">
                  <c:v>3441.170603</c:v>
                </c:pt>
                <c:pt idx="14390">
                  <c:v>3441.4098509999999</c:v>
                </c:pt>
                <c:pt idx="14391">
                  <c:v>3441.6488629999999</c:v>
                </c:pt>
                <c:pt idx="14392">
                  <c:v>3441.8870710000001</c:v>
                </c:pt>
                <c:pt idx="14393">
                  <c:v>3442.1253409999999</c:v>
                </c:pt>
                <c:pt idx="14394">
                  <c:v>3442.3646760000001</c:v>
                </c:pt>
                <c:pt idx="14395">
                  <c:v>3442.6030030000002</c:v>
                </c:pt>
                <c:pt idx="14396">
                  <c:v>3442.8412699999999</c:v>
                </c:pt>
                <c:pt idx="14397">
                  <c:v>3443.0813560000001</c:v>
                </c:pt>
                <c:pt idx="14398">
                  <c:v>3443.3206789999999</c:v>
                </c:pt>
                <c:pt idx="14399">
                  <c:v>3443.559847</c:v>
                </c:pt>
                <c:pt idx="14400">
                  <c:v>3443.8009320000001</c:v>
                </c:pt>
                <c:pt idx="14401">
                  <c:v>3444.0419200000001</c:v>
                </c:pt>
                <c:pt idx="14402">
                  <c:v>3444.282819</c:v>
                </c:pt>
                <c:pt idx="14403">
                  <c:v>3444.5219080000002</c:v>
                </c:pt>
                <c:pt idx="14404">
                  <c:v>3444.7600600000001</c:v>
                </c:pt>
                <c:pt idx="14405">
                  <c:v>3445.0009989999999</c:v>
                </c:pt>
                <c:pt idx="14406">
                  <c:v>3445.228431</c:v>
                </c:pt>
                <c:pt idx="14407">
                  <c:v>3445.4715639999999</c:v>
                </c:pt>
                <c:pt idx="14408">
                  <c:v>3445.7127740000001</c:v>
                </c:pt>
                <c:pt idx="14409">
                  <c:v>3445.9519890000001</c:v>
                </c:pt>
                <c:pt idx="14410">
                  <c:v>3446.1911249999998</c:v>
                </c:pt>
                <c:pt idx="14411">
                  <c:v>3446.4338349999998</c:v>
                </c:pt>
                <c:pt idx="14412">
                  <c:v>3446.6729460000001</c:v>
                </c:pt>
                <c:pt idx="14413">
                  <c:v>3446.9128649999998</c:v>
                </c:pt>
                <c:pt idx="14414">
                  <c:v>3447.1511860000001</c:v>
                </c:pt>
                <c:pt idx="14415">
                  <c:v>3447.381429</c:v>
                </c:pt>
                <c:pt idx="14416">
                  <c:v>3447.622633</c:v>
                </c:pt>
                <c:pt idx="14417">
                  <c:v>3447.8618550000001</c:v>
                </c:pt>
                <c:pt idx="14418">
                  <c:v>3448.1002450000001</c:v>
                </c:pt>
                <c:pt idx="14419">
                  <c:v>3448.3402310000001</c:v>
                </c:pt>
                <c:pt idx="14420">
                  <c:v>3448.5803299999998</c:v>
                </c:pt>
                <c:pt idx="14421">
                  <c:v>3448.8220230000002</c:v>
                </c:pt>
                <c:pt idx="14422">
                  <c:v>3449.0620399999998</c:v>
                </c:pt>
                <c:pt idx="14423">
                  <c:v>3449.3027459999998</c:v>
                </c:pt>
                <c:pt idx="14424">
                  <c:v>3449.5436789999999</c:v>
                </c:pt>
                <c:pt idx="14425">
                  <c:v>3449.7833449999998</c:v>
                </c:pt>
                <c:pt idx="14426">
                  <c:v>3450.014604</c:v>
                </c:pt>
                <c:pt idx="14427">
                  <c:v>3450.254156</c:v>
                </c:pt>
                <c:pt idx="14428">
                  <c:v>3450.4968680000002</c:v>
                </c:pt>
                <c:pt idx="14429">
                  <c:v>3450.7358549999999</c:v>
                </c:pt>
                <c:pt idx="14430">
                  <c:v>3450.9740449999999</c:v>
                </c:pt>
                <c:pt idx="14431">
                  <c:v>3451.2148350000002</c:v>
                </c:pt>
                <c:pt idx="14432">
                  <c:v>3451.455629</c:v>
                </c:pt>
                <c:pt idx="14433">
                  <c:v>3451.695995</c:v>
                </c:pt>
                <c:pt idx="14434">
                  <c:v>3451.9356130000001</c:v>
                </c:pt>
                <c:pt idx="14435">
                  <c:v>3452.175154</c:v>
                </c:pt>
                <c:pt idx="14436">
                  <c:v>3452.4156779999998</c:v>
                </c:pt>
                <c:pt idx="14437">
                  <c:v>3452.6533119999999</c:v>
                </c:pt>
                <c:pt idx="14438">
                  <c:v>3452.8930180000002</c:v>
                </c:pt>
                <c:pt idx="14439">
                  <c:v>3453.1336689999998</c:v>
                </c:pt>
                <c:pt idx="14440">
                  <c:v>3453.3725490000002</c:v>
                </c:pt>
                <c:pt idx="14441">
                  <c:v>3453.610353</c:v>
                </c:pt>
                <c:pt idx="14442">
                  <c:v>3453.8480960000002</c:v>
                </c:pt>
                <c:pt idx="14443">
                  <c:v>3454.0885680000001</c:v>
                </c:pt>
                <c:pt idx="14444">
                  <c:v>3454.3281830000001</c:v>
                </c:pt>
                <c:pt idx="14445">
                  <c:v>3454.5688329999998</c:v>
                </c:pt>
                <c:pt idx="14446">
                  <c:v>3454.8075490000001</c:v>
                </c:pt>
                <c:pt idx="14447">
                  <c:v>3455.0479439999999</c:v>
                </c:pt>
                <c:pt idx="14448">
                  <c:v>3455.2876270000002</c:v>
                </c:pt>
                <c:pt idx="14449">
                  <c:v>3455.5265890000001</c:v>
                </c:pt>
                <c:pt idx="14450">
                  <c:v>3455.7655559999998</c:v>
                </c:pt>
                <c:pt idx="14451">
                  <c:v>3456.0033859999999</c:v>
                </c:pt>
                <c:pt idx="14452">
                  <c:v>3456.2437570000002</c:v>
                </c:pt>
                <c:pt idx="14453">
                  <c:v>3456.4826370000001</c:v>
                </c:pt>
                <c:pt idx="14454">
                  <c:v>3456.721536</c:v>
                </c:pt>
                <c:pt idx="14455">
                  <c:v>3456.963037</c:v>
                </c:pt>
                <c:pt idx="14456">
                  <c:v>3457.203994</c:v>
                </c:pt>
                <c:pt idx="14457">
                  <c:v>3457.4313699999998</c:v>
                </c:pt>
                <c:pt idx="14458">
                  <c:v>3457.6713629999999</c:v>
                </c:pt>
                <c:pt idx="14459">
                  <c:v>3457.9159030000001</c:v>
                </c:pt>
                <c:pt idx="14460">
                  <c:v>3458.156774</c:v>
                </c:pt>
                <c:pt idx="14461">
                  <c:v>3458.3956589999998</c:v>
                </c:pt>
                <c:pt idx="14462">
                  <c:v>3458.6345379999998</c:v>
                </c:pt>
                <c:pt idx="14463">
                  <c:v>3458.8724109999998</c:v>
                </c:pt>
                <c:pt idx="14464">
                  <c:v>3459.1117640000002</c:v>
                </c:pt>
                <c:pt idx="14465">
                  <c:v>3459.3508259999999</c:v>
                </c:pt>
                <c:pt idx="14466">
                  <c:v>3459.5890429999999</c:v>
                </c:pt>
                <c:pt idx="14467">
                  <c:v>3459.8298199999999</c:v>
                </c:pt>
                <c:pt idx="14468">
                  <c:v>3460.0689269999998</c:v>
                </c:pt>
                <c:pt idx="14469">
                  <c:v>3460.3078780000001</c:v>
                </c:pt>
                <c:pt idx="14470">
                  <c:v>3460.5460579999999</c:v>
                </c:pt>
                <c:pt idx="14471">
                  <c:v>3460.7849919999999</c:v>
                </c:pt>
                <c:pt idx="14472">
                  <c:v>3461.0220340000001</c:v>
                </c:pt>
                <c:pt idx="14473">
                  <c:v>3461.26262</c:v>
                </c:pt>
                <c:pt idx="14474">
                  <c:v>3461.5096050000002</c:v>
                </c:pt>
                <c:pt idx="14475">
                  <c:v>3461.7491060000002</c:v>
                </c:pt>
                <c:pt idx="14476">
                  <c:v>3461.9805670000001</c:v>
                </c:pt>
                <c:pt idx="14477">
                  <c:v>3462.2217850000002</c:v>
                </c:pt>
                <c:pt idx="14478">
                  <c:v>3462.4600180000002</c:v>
                </c:pt>
                <c:pt idx="14479">
                  <c:v>3462.70082</c:v>
                </c:pt>
                <c:pt idx="14480">
                  <c:v>3462.939081</c:v>
                </c:pt>
                <c:pt idx="14481">
                  <c:v>3463.1798659999999</c:v>
                </c:pt>
                <c:pt idx="14482">
                  <c:v>3463.4188549999999</c:v>
                </c:pt>
                <c:pt idx="14483">
                  <c:v>3463.657784</c:v>
                </c:pt>
                <c:pt idx="14484">
                  <c:v>3463.8969489999999</c:v>
                </c:pt>
                <c:pt idx="14485">
                  <c:v>3464.1349070000001</c:v>
                </c:pt>
                <c:pt idx="14486">
                  <c:v>3464.3731379999999</c:v>
                </c:pt>
                <c:pt idx="14487">
                  <c:v>3464.6223100000002</c:v>
                </c:pt>
                <c:pt idx="14488">
                  <c:v>3464.8523420000001</c:v>
                </c:pt>
                <c:pt idx="14489">
                  <c:v>3465.0948899999999</c:v>
                </c:pt>
                <c:pt idx="14490">
                  <c:v>3465.3356869999998</c:v>
                </c:pt>
                <c:pt idx="14491">
                  <c:v>3465.5751919999998</c:v>
                </c:pt>
                <c:pt idx="14492">
                  <c:v>3465.8164179999999</c:v>
                </c:pt>
                <c:pt idx="14493">
                  <c:v>3466.0476429999999</c:v>
                </c:pt>
                <c:pt idx="14494">
                  <c:v>3466.2873949999998</c:v>
                </c:pt>
                <c:pt idx="14495">
                  <c:v>3466.5299369999998</c:v>
                </c:pt>
                <c:pt idx="14496">
                  <c:v>3466.770669</c:v>
                </c:pt>
                <c:pt idx="14497">
                  <c:v>3467.0103079999999</c:v>
                </c:pt>
                <c:pt idx="14498">
                  <c:v>3467.2528470000002</c:v>
                </c:pt>
                <c:pt idx="14499">
                  <c:v>3467.491728</c:v>
                </c:pt>
                <c:pt idx="14500">
                  <c:v>3467.7307470000001</c:v>
                </c:pt>
                <c:pt idx="14501">
                  <c:v>3467.969654</c:v>
                </c:pt>
                <c:pt idx="14502">
                  <c:v>3468.208807</c:v>
                </c:pt>
                <c:pt idx="14503">
                  <c:v>3468.4478250000002</c:v>
                </c:pt>
                <c:pt idx="14504">
                  <c:v>3468.6869150000002</c:v>
                </c:pt>
                <c:pt idx="14505">
                  <c:v>3468.9250430000002</c:v>
                </c:pt>
                <c:pt idx="14506">
                  <c:v>3469.1659690000001</c:v>
                </c:pt>
                <c:pt idx="14507">
                  <c:v>3469.4055560000002</c:v>
                </c:pt>
                <c:pt idx="14508">
                  <c:v>3469.645172</c:v>
                </c:pt>
                <c:pt idx="14509">
                  <c:v>3469.886352</c:v>
                </c:pt>
                <c:pt idx="14510">
                  <c:v>3470.117675</c:v>
                </c:pt>
                <c:pt idx="14511">
                  <c:v>3470.3567170000001</c:v>
                </c:pt>
                <c:pt idx="14512">
                  <c:v>3470.6060520000001</c:v>
                </c:pt>
                <c:pt idx="14513">
                  <c:v>3470.8434200000002</c:v>
                </c:pt>
                <c:pt idx="14514">
                  <c:v>3471.0812599999999</c:v>
                </c:pt>
                <c:pt idx="14515">
                  <c:v>3471.3215829999999</c:v>
                </c:pt>
                <c:pt idx="14516">
                  <c:v>3471.5591509999999</c:v>
                </c:pt>
                <c:pt idx="14517">
                  <c:v>3471.8002259999998</c:v>
                </c:pt>
                <c:pt idx="14518">
                  <c:v>3472.040704</c:v>
                </c:pt>
                <c:pt idx="14519">
                  <c:v>3472.2695440000002</c:v>
                </c:pt>
                <c:pt idx="14520">
                  <c:v>3472.5119530000002</c:v>
                </c:pt>
                <c:pt idx="14521">
                  <c:v>3472.7503069999998</c:v>
                </c:pt>
                <c:pt idx="14522">
                  <c:v>3472.990276</c:v>
                </c:pt>
                <c:pt idx="14523">
                  <c:v>3473.2329420000001</c:v>
                </c:pt>
                <c:pt idx="14524">
                  <c:v>3473.4726310000001</c:v>
                </c:pt>
                <c:pt idx="14525">
                  <c:v>3473.7121240000001</c:v>
                </c:pt>
                <c:pt idx="14526">
                  <c:v>3473.952076</c:v>
                </c:pt>
                <c:pt idx="14527">
                  <c:v>3474.1822750000001</c:v>
                </c:pt>
                <c:pt idx="14528">
                  <c:v>3474.4267639999998</c:v>
                </c:pt>
                <c:pt idx="14529">
                  <c:v>3474.6662759999999</c:v>
                </c:pt>
                <c:pt idx="14530">
                  <c:v>3474.9088790000001</c:v>
                </c:pt>
                <c:pt idx="14531">
                  <c:v>3475.1374510000001</c:v>
                </c:pt>
                <c:pt idx="14532">
                  <c:v>3475.3786500000001</c:v>
                </c:pt>
                <c:pt idx="14533">
                  <c:v>3475.6183729999998</c:v>
                </c:pt>
                <c:pt idx="14534">
                  <c:v>3475.8628560000002</c:v>
                </c:pt>
                <c:pt idx="14535">
                  <c:v>3476.1036429999999</c:v>
                </c:pt>
                <c:pt idx="14536">
                  <c:v>3476.343288</c:v>
                </c:pt>
                <c:pt idx="14537">
                  <c:v>3476.5732710000002</c:v>
                </c:pt>
                <c:pt idx="14538">
                  <c:v>3476.81504</c:v>
                </c:pt>
                <c:pt idx="14539">
                  <c:v>3477.055981</c:v>
                </c:pt>
                <c:pt idx="14540">
                  <c:v>3477.295709</c:v>
                </c:pt>
                <c:pt idx="14541">
                  <c:v>3477.5366100000001</c:v>
                </c:pt>
                <c:pt idx="14542">
                  <c:v>3477.77637</c:v>
                </c:pt>
                <c:pt idx="14543">
                  <c:v>3478.0097169999999</c:v>
                </c:pt>
                <c:pt idx="14544">
                  <c:v>3478.2487390000001</c:v>
                </c:pt>
                <c:pt idx="14545">
                  <c:v>3478.4897110000002</c:v>
                </c:pt>
                <c:pt idx="14546">
                  <c:v>3478.7289430000001</c:v>
                </c:pt>
                <c:pt idx="14547">
                  <c:v>3478.968824</c:v>
                </c:pt>
                <c:pt idx="14548">
                  <c:v>3479.2098940000001</c:v>
                </c:pt>
                <c:pt idx="14549">
                  <c:v>3479.4507560000002</c:v>
                </c:pt>
                <c:pt idx="14550">
                  <c:v>3479.6917199999998</c:v>
                </c:pt>
                <c:pt idx="14551">
                  <c:v>3479.932718</c:v>
                </c:pt>
                <c:pt idx="14552">
                  <c:v>3480.1737699999999</c:v>
                </c:pt>
                <c:pt idx="14553">
                  <c:v>3480.41455</c:v>
                </c:pt>
                <c:pt idx="14554">
                  <c:v>3480.6541870000001</c:v>
                </c:pt>
                <c:pt idx="14555">
                  <c:v>3480.8843419999998</c:v>
                </c:pt>
                <c:pt idx="14556">
                  <c:v>3481.1262700000002</c:v>
                </c:pt>
                <c:pt idx="14557">
                  <c:v>3481.3707039999999</c:v>
                </c:pt>
                <c:pt idx="14558">
                  <c:v>3481.6097490000002</c:v>
                </c:pt>
                <c:pt idx="14559">
                  <c:v>3481.8487190000001</c:v>
                </c:pt>
                <c:pt idx="14560">
                  <c:v>3482.0879110000001</c:v>
                </c:pt>
                <c:pt idx="14561">
                  <c:v>3482.3285420000002</c:v>
                </c:pt>
                <c:pt idx="14562">
                  <c:v>3482.566264</c:v>
                </c:pt>
                <c:pt idx="14563">
                  <c:v>3482.8085620000002</c:v>
                </c:pt>
                <c:pt idx="14564">
                  <c:v>3483.0475999999999</c:v>
                </c:pt>
                <c:pt idx="14565">
                  <c:v>3483.2851219999998</c:v>
                </c:pt>
                <c:pt idx="14566">
                  <c:v>3483.5276869999998</c:v>
                </c:pt>
                <c:pt idx="14567">
                  <c:v>3483.7653519999999</c:v>
                </c:pt>
                <c:pt idx="14568">
                  <c:v>3484.0033589999998</c:v>
                </c:pt>
                <c:pt idx="14569">
                  <c:v>3484.2350019999999</c:v>
                </c:pt>
                <c:pt idx="14570">
                  <c:v>3484.4759549999999</c:v>
                </c:pt>
                <c:pt idx="14571">
                  <c:v>3484.71387</c:v>
                </c:pt>
                <c:pt idx="14572">
                  <c:v>3484.9522270000002</c:v>
                </c:pt>
                <c:pt idx="14573">
                  <c:v>3485.1922610000001</c:v>
                </c:pt>
                <c:pt idx="14574">
                  <c:v>3485.4302739999998</c:v>
                </c:pt>
                <c:pt idx="14575">
                  <c:v>3485.6700489999998</c:v>
                </c:pt>
                <c:pt idx="14576">
                  <c:v>3485.9083810000002</c:v>
                </c:pt>
                <c:pt idx="14577">
                  <c:v>3486.1501920000001</c:v>
                </c:pt>
                <c:pt idx="14578">
                  <c:v>3486.3900659999999</c:v>
                </c:pt>
                <c:pt idx="14579">
                  <c:v>3486.6307919999999</c:v>
                </c:pt>
                <c:pt idx="14580">
                  <c:v>3486.8703380000002</c:v>
                </c:pt>
                <c:pt idx="14581">
                  <c:v>3487.1003620000001</c:v>
                </c:pt>
                <c:pt idx="14582">
                  <c:v>3487.3276500000002</c:v>
                </c:pt>
                <c:pt idx="14583">
                  <c:v>3487.5652930000001</c:v>
                </c:pt>
                <c:pt idx="14584">
                  <c:v>3487.8059739999999</c:v>
                </c:pt>
                <c:pt idx="14585">
                  <c:v>3488.0438359999998</c:v>
                </c:pt>
                <c:pt idx="14586">
                  <c:v>3488.2825950000001</c:v>
                </c:pt>
                <c:pt idx="14587">
                  <c:v>3488.520356</c:v>
                </c:pt>
                <c:pt idx="14588">
                  <c:v>3488.770563</c:v>
                </c:pt>
                <c:pt idx="14589">
                  <c:v>3489.0018089999999</c:v>
                </c:pt>
                <c:pt idx="14590">
                  <c:v>3489.240706</c:v>
                </c:pt>
                <c:pt idx="14591">
                  <c:v>3489.4796740000002</c:v>
                </c:pt>
                <c:pt idx="14592">
                  <c:v>3489.718762</c:v>
                </c:pt>
                <c:pt idx="14593">
                  <c:v>3489.968922</c:v>
                </c:pt>
                <c:pt idx="14594">
                  <c:v>3490.1973170000001</c:v>
                </c:pt>
                <c:pt idx="14595">
                  <c:v>3490.4399039999998</c:v>
                </c:pt>
                <c:pt idx="14596">
                  <c:v>3490.678997</c:v>
                </c:pt>
                <c:pt idx="14597">
                  <c:v>3490.9186450000002</c:v>
                </c:pt>
                <c:pt idx="14598">
                  <c:v>3491.1583989999999</c:v>
                </c:pt>
                <c:pt idx="14599">
                  <c:v>3491.4026399999998</c:v>
                </c:pt>
                <c:pt idx="14600">
                  <c:v>3491.6422130000001</c:v>
                </c:pt>
                <c:pt idx="14601">
                  <c:v>3491.874127</c:v>
                </c:pt>
                <c:pt idx="14602">
                  <c:v>3492.1167620000001</c:v>
                </c:pt>
                <c:pt idx="14603">
                  <c:v>3492.3562630000001</c:v>
                </c:pt>
                <c:pt idx="14604">
                  <c:v>3492.5986579999999</c:v>
                </c:pt>
                <c:pt idx="14605">
                  <c:v>3492.8295859999998</c:v>
                </c:pt>
                <c:pt idx="14606">
                  <c:v>3493.0705939999998</c:v>
                </c:pt>
                <c:pt idx="14607">
                  <c:v>3493.3121110000002</c:v>
                </c:pt>
                <c:pt idx="14608">
                  <c:v>3493.5520379999998</c:v>
                </c:pt>
                <c:pt idx="14609">
                  <c:v>3493.7926229999998</c:v>
                </c:pt>
                <c:pt idx="14610">
                  <c:v>3494.0335260000002</c:v>
                </c:pt>
                <c:pt idx="14611">
                  <c:v>3494.2739040000001</c:v>
                </c:pt>
                <c:pt idx="14612">
                  <c:v>3494.5145830000001</c:v>
                </c:pt>
                <c:pt idx="14613">
                  <c:v>3494.7522589999999</c:v>
                </c:pt>
                <c:pt idx="14614">
                  <c:v>3494.9929649999999</c:v>
                </c:pt>
                <c:pt idx="14615">
                  <c:v>3495.231413</c:v>
                </c:pt>
                <c:pt idx="14616">
                  <c:v>3495.469235</c:v>
                </c:pt>
                <c:pt idx="14617">
                  <c:v>3495.7097749999998</c:v>
                </c:pt>
                <c:pt idx="14618">
                  <c:v>3495.9506179999998</c:v>
                </c:pt>
                <c:pt idx="14619">
                  <c:v>3496.188236</c:v>
                </c:pt>
                <c:pt idx="14620">
                  <c:v>3496.42607</c:v>
                </c:pt>
                <c:pt idx="14621">
                  <c:v>3496.6666530000002</c:v>
                </c:pt>
                <c:pt idx="14622">
                  <c:v>3496.9056369999998</c:v>
                </c:pt>
                <c:pt idx="14623">
                  <c:v>3497.143321</c:v>
                </c:pt>
                <c:pt idx="14624">
                  <c:v>3497.381304</c:v>
                </c:pt>
                <c:pt idx="14625">
                  <c:v>3497.619138</c:v>
                </c:pt>
                <c:pt idx="14626">
                  <c:v>3497.8570770000001</c:v>
                </c:pt>
                <c:pt idx="14627">
                  <c:v>3498.0976460000002</c:v>
                </c:pt>
                <c:pt idx="14628">
                  <c:v>3498.3354250000002</c:v>
                </c:pt>
                <c:pt idx="14629">
                  <c:v>3498.5778449999998</c:v>
                </c:pt>
                <c:pt idx="14630">
                  <c:v>3498.8185830000002</c:v>
                </c:pt>
                <c:pt idx="14631">
                  <c:v>3499.0582509999999</c:v>
                </c:pt>
                <c:pt idx="14632">
                  <c:v>3499.288196</c:v>
                </c:pt>
                <c:pt idx="14633">
                  <c:v>3499.5288890000002</c:v>
                </c:pt>
                <c:pt idx="14634">
                  <c:v>3499.767973</c:v>
                </c:pt>
                <c:pt idx="14635">
                  <c:v>3500.0161750000002</c:v>
                </c:pt>
                <c:pt idx="14636">
                  <c:v>3500.244271</c:v>
                </c:pt>
                <c:pt idx="14637">
                  <c:v>3500.4849519999998</c:v>
                </c:pt>
                <c:pt idx="14638">
                  <c:v>3500.7220269999998</c:v>
                </c:pt>
                <c:pt idx="14639">
                  <c:v>3500.960231</c:v>
                </c:pt>
                <c:pt idx="14640">
                  <c:v>3501.200417</c:v>
                </c:pt>
                <c:pt idx="14641">
                  <c:v>3501.442106</c:v>
                </c:pt>
                <c:pt idx="14642">
                  <c:v>3501.6829969999999</c:v>
                </c:pt>
                <c:pt idx="14643">
                  <c:v>3501.922814</c:v>
                </c:pt>
                <c:pt idx="14644">
                  <c:v>3502.1619559999999</c:v>
                </c:pt>
                <c:pt idx="14645">
                  <c:v>3502.4017279999998</c:v>
                </c:pt>
                <c:pt idx="14646">
                  <c:v>3502.6408000000001</c:v>
                </c:pt>
                <c:pt idx="14647">
                  <c:v>3502.8816120000001</c:v>
                </c:pt>
                <c:pt idx="14648">
                  <c:v>3503.1225669999999</c:v>
                </c:pt>
                <c:pt idx="14649">
                  <c:v>3503.3623499999999</c:v>
                </c:pt>
                <c:pt idx="14650">
                  <c:v>3503.6020020000001</c:v>
                </c:pt>
                <c:pt idx="14651">
                  <c:v>3503.8413030000002</c:v>
                </c:pt>
                <c:pt idx="14652">
                  <c:v>3504.0727430000002</c:v>
                </c:pt>
                <c:pt idx="14653">
                  <c:v>3504.312441</c:v>
                </c:pt>
                <c:pt idx="14654">
                  <c:v>3504.5523410000001</c:v>
                </c:pt>
                <c:pt idx="14655">
                  <c:v>3504.7948879999999</c:v>
                </c:pt>
                <c:pt idx="14656">
                  <c:v>3505.03505</c:v>
                </c:pt>
                <c:pt idx="14657">
                  <c:v>3505.2755809999999</c:v>
                </c:pt>
                <c:pt idx="14658">
                  <c:v>3505.5152939999998</c:v>
                </c:pt>
                <c:pt idx="14659">
                  <c:v>3505.753013</c:v>
                </c:pt>
                <c:pt idx="14660">
                  <c:v>3505.9937930000001</c:v>
                </c:pt>
                <c:pt idx="14661">
                  <c:v>3506.232665</c:v>
                </c:pt>
                <c:pt idx="14662">
                  <c:v>3506.470151</c:v>
                </c:pt>
                <c:pt idx="14663">
                  <c:v>3506.700171</c:v>
                </c:pt>
                <c:pt idx="14664">
                  <c:v>3506.9429500000001</c:v>
                </c:pt>
                <c:pt idx="14665">
                  <c:v>3507.1825749999998</c:v>
                </c:pt>
                <c:pt idx="14666">
                  <c:v>3507.4222770000001</c:v>
                </c:pt>
                <c:pt idx="14667">
                  <c:v>3507.6646900000001</c:v>
                </c:pt>
                <c:pt idx="14668">
                  <c:v>3507.90382</c:v>
                </c:pt>
                <c:pt idx="14669">
                  <c:v>3508.1445570000001</c:v>
                </c:pt>
                <c:pt idx="14670">
                  <c:v>3508.3868790000001</c:v>
                </c:pt>
                <c:pt idx="14671">
                  <c:v>3508.6262710000001</c:v>
                </c:pt>
                <c:pt idx="14672">
                  <c:v>3508.8556669999998</c:v>
                </c:pt>
                <c:pt idx="14673">
                  <c:v>3509.094799</c:v>
                </c:pt>
                <c:pt idx="14674">
                  <c:v>3509.3213879999998</c:v>
                </c:pt>
                <c:pt idx="14675">
                  <c:v>3509.561142</c:v>
                </c:pt>
                <c:pt idx="14676">
                  <c:v>3509.8019089999998</c:v>
                </c:pt>
                <c:pt idx="14677">
                  <c:v>3510.0427880000002</c:v>
                </c:pt>
                <c:pt idx="14678">
                  <c:v>3510.2823659999999</c:v>
                </c:pt>
                <c:pt idx="14679">
                  <c:v>3510.5220370000002</c:v>
                </c:pt>
                <c:pt idx="14680">
                  <c:v>3510.7608420000001</c:v>
                </c:pt>
                <c:pt idx="14681">
                  <c:v>3510.9998639999999</c:v>
                </c:pt>
                <c:pt idx="14682">
                  <c:v>3511.2381479999999</c:v>
                </c:pt>
                <c:pt idx="14683">
                  <c:v>3511.4761159999998</c:v>
                </c:pt>
                <c:pt idx="14684">
                  <c:v>3511.7142480000002</c:v>
                </c:pt>
                <c:pt idx="14685">
                  <c:v>3511.9523640000002</c:v>
                </c:pt>
                <c:pt idx="14686">
                  <c:v>3512.192329</c:v>
                </c:pt>
                <c:pt idx="14687">
                  <c:v>3512.4320910000001</c:v>
                </c:pt>
                <c:pt idx="14688">
                  <c:v>3512.670032</c:v>
                </c:pt>
                <c:pt idx="14689">
                  <c:v>3512.9106339999998</c:v>
                </c:pt>
                <c:pt idx="14690">
                  <c:v>3513.149578</c:v>
                </c:pt>
                <c:pt idx="14691">
                  <c:v>3513.3891239999998</c:v>
                </c:pt>
                <c:pt idx="14692">
                  <c:v>3513.6304049999999</c:v>
                </c:pt>
                <c:pt idx="14693">
                  <c:v>3513.8615599999998</c:v>
                </c:pt>
                <c:pt idx="14694">
                  <c:v>3514.102637</c:v>
                </c:pt>
                <c:pt idx="14695">
                  <c:v>3514.3416090000001</c:v>
                </c:pt>
                <c:pt idx="14696">
                  <c:v>3514.5807589999999</c:v>
                </c:pt>
                <c:pt idx="14697">
                  <c:v>3514.8216819999998</c:v>
                </c:pt>
                <c:pt idx="14698">
                  <c:v>3515.0627490000002</c:v>
                </c:pt>
                <c:pt idx="14699">
                  <c:v>3515.3023469999998</c:v>
                </c:pt>
                <c:pt idx="14700">
                  <c:v>3515.5449990000002</c:v>
                </c:pt>
                <c:pt idx="14701">
                  <c:v>3515.7833049999999</c:v>
                </c:pt>
                <c:pt idx="14702">
                  <c:v>3516.0165529999999</c:v>
                </c:pt>
                <c:pt idx="14703">
                  <c:v>3516.2562600000001</c:v>
                </c:pt>
                <c:pt idx="14704">
                  <c:v>3516.496177</c:v>
                </c:pt>
                <c:pt idx="14705">
                  <c:v>3516.7387199999998</c:v>
                </c:pt>
                <c:pt idx="14706">
                  <c:v>3516.9797079999998</c:v>
                </c:pt>
                <c:pt idx="14707">
                  <c:v>3517.219439</c:v>
                </c:pt>
                <c:pt idx="14708">
                  <c:v>3517.4591420000002</c:v>
                </c:pt>
                <c:pt idx="14709">
                  <c:v>3517.699654</c:v>
                </c:pt>
                <c:pt idx="14710">
                  <c:v>3517.9405409999999</c:v>
                </c:pt>
                <c:pt idx="14711">
                  <c:v>3518.1718099999998</c:v>
                </c:pt>
                <c:pt idx="14712">
                  <c:v>3518.4101230000001</c:v>
                </c:pt>
                <c:pt idx="14713">
                  <c:v>3518.6500599999999</c:v>
                </c:pt>
                <c:pt idx="14714">
                  <c:v>3518.8909699999999</c:v>
                </c:pt>
                <c:pt idx="14715">
                  <c:v>3519.1309630000001</c:v>
                </c:pt>
                <c:pt idx="14716">
                  <c:v>3519.3708969999998</c:v>
                </c:pt>
                <c:pt idx="14717">
                  <c:v>3519.6099250000002</c:v>
                </c:pt>
                <c:pt idx="14718">
                  <c:v>3519.8489719999998</c:v>
                </c:pt>
                <c:pt idx="14719">
                  <c:v>3520.0886719999999</c:v>
                </c:pt>
                <c:pt idx="14720">
                  <c:v>3520.3284130000002</c:v>
                </c:pt>
                <c:pt idx="14721">
                  <c:v>3520.5707520000001</c:v>
                </c:pt>
                <c:pt idx="14722">
                  <c:v>3520.8102749999998</c:v>
                </c:pt>
                <c:pt idx="14723">
                  <c:v>3521.065255</c:v>
                </c:pt>
                <c:pt idx="14724">
                  <c:v>3521.2966449999999</c:v>
                </c:pt>
                <c:pt idx="14725">
                  <c:v>3521.554365</c:v>
                </c:pt>
                <c:pt idx="14726">
                  <c:v>3521.7955919999999</c:v>
                </c:pt>
                <c:pt idx="14727">
                  <c:v>3522.0366650000001</c:v>
                </c:pt>
                <c:pt idx="14728">
                  <c:v>3522.2758450000001</c:v>
                </c:pt>
                <c:pt idx="14729">
                  <c:v>3522.5141119999998</c:v>
                </c:pt>
                <c:pt idx="14730">
                  <c:v>3522.7541259999998</c:v>
                </c:pt>
                <c:pt idx="14731">
                  <c:v>3522.994064</c:v>
                </c:pt>
                <c:pt idx="14732">
                  <c:v>3523.2322880000002</c:v>
                </c:pt>
                <c:pt idx="14733">
                  <c:v>3523.4721209999998</c:v>
                </c:pt>
                <c:pt idx="14734">
                  <c:v>3523.7100919999998</c:v>
                </c:pt>
                <c:pt idx="14735">
                  <c:v>3523.9509859999998</c:v>
                </c:pt>
                <c:pt idx="14736">
                  <c:v>3524.1881320000002</c:v>
                </c:pt>
                <c:pt idx="14737">
                  <c:v>3524.4196200000001</c:v>
                </c:pt>
                <c:pt idx="14738">
                  <c:v>3524.658962</c:v>
                </c:pt>
                <c:pt idx="14739">
                  <c:v>3524.896119</c:v>
                </c:pt>
                <c:pt idx="14740">
                  <c:v>3525.1355840000001</c:v>
                </c:pt>
                <c:pt idx="14741">
                  <c:v>3525.376561</c:v>
                </c:pt>
                <c:pt idx="14742">
                  <c:v>3525.6176770000002</c:v>
                </c:pt>
                <c:pt idx="14743">
                  <c:v>3525.8586190000001</c:v>
                </c:pt>
                <c:pt idx="14744">
                  <c:v>3526.0970480000001</c:v>
                </c:pt>
                <c:pt idx="14745">
                  <c:v>3526.3379169999998</c:v>
                </c:pt>
                <c:pt idx="14746">
                  <c:v>3526.5761539999999</c:v>
                </c:pt>
                <c:pt idx="14747">
                  <c:v>3526.818773</c:v>
                </c:pt>
                <c:pt idx="14748">
                  <c:v>3527.0570539999999</c:v>
                </c:pt>
                <c:pt idx="14749">
                  <c:v>3527.2978870000002</c:v>
                </c:pt>
                <c:pt idx="14750">
                  <c:v>3527.5362909999999</c:v>
                </c:pt>
                <c:pt idx="14751">
                  <c:v>3527.77439</c:v>
                </c:pt>
                <c:pt idx="14752">
                  <c:v>3528.0136809999999</c:v>
                </c:pt>
                <c:pt idx="14753">
                  <c:v>3528.252845</c:v>
                </c:pt>
                <c:pt idx="14754">
                  <c:v>3528.4912880000002</c:v>
                </c:pt>
                <c:pt idx="14755">
                  <c:v>3528.7311679999998</c:v>
                </c:pt>
                <c:pt idx="14756">
                  <c:v>3528.973935</c:v>
                </c:pt>
                <c:pt idx="14757">
                  <c:v>3529.2140220000001</c:v>
                </c:pt>
                <c:pt idx="14758">
                  <c:v>3529.4439539999998</c:v>
                </c:pt>
                <c:pt idx="14759">
                  <c:v>3529.6830960000002</c:v>
                </c:pt>
                <c:pt idx="14760">
                  <c:v>3529.9251869999998</c:v>
                </c:pt>
                <c:pt idx="14761">
                  <c:v>3530.1653350000001</c:v>
                </c:pt>
                <c:pt idx="14762">
                  <c:v>3530.4034489999999</c:v>
                </c:pt>
                <c:pt idx="14763">
                  <c:v>3530.6479009999998</c:v>
                </c:pt>
                <c:pt idx="14764">
                  <c:v>3530.8775649999998</c:v>
                </c:pt>
                <c:pt idx="14765">
                  <c:v>3531.121153</c:v>
                </c:pt>
                <c:pt idx="14766">
                  <c:v>3531.3638329999999</c:v>
                </c:pt>
                <c:pt idx="14767">
                  <c:v>3531.602719</c:v>
                </c:pt>
                <c:pt idx="14768">
                  <c:v>3531.843844</c:v>
                </c:pt>
                <c:pt idx="14769">
                  <c:v>3532.084879</c:v>
                </c:pt>
                <c:pt idx="14770">
                  <c:v>3532.3145319999999</c:v>
                </c:pt>
                <c:pt idx="14771">
                  <c:v>3532.5538160000001</c:v>
                </c:pt>
                <c:pt idx="14772">
                  <c:v>3532.7940429999999</c:v>
                </c:pt>
                <c:pt idx="14773">
                  <c:v>3533.034028</c:v>
                </c:pt>
                <c:pt idx="14774">
                  <c:v>3533.2749760000002</c:v>
                </c:pt>
                <c:pt idx="14775">
                  <c:v>3533.5169030000002</c:v>
                </c:pt>
                <c:pt idx="14776">
                  <c:v>3533.7578199999998</c:v>
                </c:pt>
                <c:pt idx="14777">
                  <c:v>3533.9968309999999</c:v>
                </c:pt>
                <c:pt idx="14778">
                  <c:v>3534.2379289999999</c:v>
                </c:pt>
                <c:pt idx="14779">
                  <c:v>3534.4787879999999</c:v>
                </c:pt>
                <c:pt idx="14780">
                  <c:v>3534.7170630000001</c:v>
                </c:pt>
                <c:pt idx="14781">
                  <c:v>3534.9570359999998</c:v>
                </c:pt>
                <c:pt idx="14782">
                  <c:v>3535.1888640000002</c:v>
                </c:pt>
                <c:pt idx="14783">
                  <c:v>3535.4272550000001</c:v>
                </c:pt>
                <c:pt idx="14784">
                  <c:v>3535.6686079999999</c:v>
                </c:pt>
                <c:pt idx="14785">
                  <c:v>3535.9079489999999</c:v>
                </c:pt>
                <c:pt idx="14786">
                  <c:v>3536.1471139999999</c:v>
                </c:pt>
                <c:pt idx="14787">
                  <c:v>3536.3898690000001</c:v>
                </c:pt>
                <c:pt idx="14788">
                  <c:v>3536.6280080000001</c:v>
                </c:pt>
                <c:pt idx="14789">
                  <c:v>3536.8687909999999</c:v>
                </c:pt>
                <c:pt idx="14790">
                  <c:v>3537.1071689999999</c:v>
                </c:pt>
                <c:pt idx="14791">
                  <c:v>3537.3471669999999</c:v>
                </c:pt>
                <c:pt idx="14792">
                  <c:v>3537.587164</c:v>
                </c:pt>
                <c:pt idx="14793">
                  <c:v>3537.8167579999999</c:v>
                </c:pt>
                <c:pt idx="14794">
                  <c:v>3538.0570830000001</c:v>
                </c:pt>
                <c:pt idx="14795">
                  <c:v>3538.2970780000001</c:v>
                </c:pt>
                <c:pt idx="14796">
                  <c:v>3538.5372160000002</c:v>
                </c:pt>
                <c:pt idx="14797">
                  <c:v>3538.7798990000001</c:v>
                </c:pt>
                <c:pt idx="14798">
                  <c:v>3539.0182</c:v>
                </c:pt>
                <c:pt idx="14799">
                  <c:v>3539.258832</c:v>
                </c:pt>
                <c:pt idx="14800">
                  <c:v>3539.4979149999999</c:v>
                </c:pt>
                <c:pt idx="14801">
                  <c:v>3539.7386980000001</c:v>
                </c:pt>
                <c:pt idx="14802">
                  <c:v>3539.9778160000001</c:v>
                </c:pt>
                <c:pt idx="14803">
                  <c:v>3540.2162950000002</c:v>
                </c:pt>
                <c:pt idx="14804">
                  <c:v>3540.4575369999998</c:v>
                </c:pt>
                <c:pt idx="14805">
                  <c:v>3540.698609</c:v>
                </c:pt>
                <c:pt idx="14806">
                  <c:v>3540.937977</c:v>
                </c:pt>
                <c:pt idx="14807">
                  <c:v>3541.1770540000002</c:v>
                </c:pt>
                <c:pt idx="14808">
                  <c:v>3541.4067719999998</c:v>
                </c:pt>
                <c:pt idx="14809">
                  <c:v>3541.64788</c:v>
                </c:pt>
                <c:pt idx="14810">
                  <c:v>3541.886422</c:v>
                </c:pt>
                <c:pt idx="14811">
                  <c:v>3542.1296830000001</c:v>
                </c:pt>
                <c:pt idx="14812">
                  <c:v>3542.3681470000001</c:v>
                </c:pt>
                <c:pt idx="14813">
                  <c:v>3542.6107860000002</c:v>
                </c:pt>
                <c:pt idx="14814">
                  <c:v>3542.8499839999999</c:v>
                </c:pt>
                <c:pt idx="14815">
                  <c:v>3543.0872800000002</c:v>
                </c:pt>
                <c:pt idx="14816">
                  <c:v>3543.3254360000001</c:v>
                </c:pt>
                <c:pt idx="14817">
                  <c:v>3543.5648369999999</c:v>
                </c:pt>
                <c:pt idx="14818">
                  <c:v>3543.8051209999999</c:v>
                </c:pt>
                <c:pt idx="14819">
                  <c:v>3544.045259</c:v>
                </c:pt>
                <c:pt idx="14820">
                  <c:v>3544.2833679999999</c:v>
                </c:pt>
                <c:pt idx="14821">
                  <c:v>3544.5225799999998</c:v>
                </c:pt>
                <c:pt idx="14822">
                  <c:v>3544.7618480000001</c:v>
                </c:pt>
                <c:pt idx="14823">
                  <c:v>3545.0002420000001</c:v>
                </c:pt>
                <c:pt idx="14824">
                  <c:v>3545.2380790000002</c:v>
                </c:pt>
                <c:pt idx="14825">
                  <c:v>3545.4780510000001</c:v>
                </c:pt>
                <c:pt idx="14826">
                  <c:v>3545.718034</c:v>
                </c:pt>
                <c:pt idx="14827">
                  <c:v>3545.9589420000002</c:v>
                </c:pt>
                <c:pt idx="14828">
                  <c:v>3546.196277</c:v>
                </c:pt>
                <c:pt idx="14829">
                  <c:v>3546.4363269999999</c:v>
                </c:pt>
                <c:pt idx="14830">
                  <c:v>3546.6755990000001</c:v>
                </c:pt>
                <c:pt idx="14831">
                  <c:v>3546.914765</c:v>
                </c:pt>
                <c:pt idx="14832">
                  <c:v>3547.1531530000002</c:v>
                </c:pt>
                <c:pt idx="14833">
                  <c:v>3547.3930999999998</c:v>
                </c:pt>
                <c:pt idx="14834">
                  <c:v>3547.631331</c:v>
                </c:pt>
                <c:pt idx="14835">
                  <c:v>3547.8627769999998</c:v>
                </c:pt>
                <c:pt idx="14836">
                  <c:v>3548.1025599999998</c:v>
                </c:pt>
                <c:pt idx="14837">
                  <c:v>3548.3412239999998</c:v>
                </c:pt>
                <c:pt idx="14838">
                  <c:v>3548.580641</c:v>
                </c:pt>
                <c:pt idx="14839">
                  <c:v>3548.8198229999998</c:v>
                </c:pt>
                <c:pt idx="14840">
                  <c:v>3549.0584170000002</c:v>
                </c:pt>
                <c:pt idx="14841">
                  <c:v>3549.3088619999999</c:v>
                </c:pt>
                <c:pt idx="14842">
                  <c:v>3549.5471320000001</c:v>
                </c:pt>
                <c:pt idx="14843">
                  <c:v>3549.7767509999999</c:v>
                </c:pt>
                <c:pt idx="14844">
                  <c:v>3550.0171489999998</c:v>
                </c:pt>
                <c:pt idx="14845">
                  <c:v>3550.2570529999998</c:v>
                </c:pt>
                <c:pt idx="14846">
                  <c:v>3550.4972499999999</c:v>
                </c:pt>
                <c:pt idx="14847">
                  <c:v>3550.737251</c:v>
                </c:pt>
                <c:pt idx="14848">
                  <c:v>3550.976576</c:v>
                </c:pt>
                <c:pt idx="14849">
                  <c:v>3551.2157659999998</c:v>
                </c:pt>
                <c:pt idx="14850">
                  <c:v>3551.45496</c:v>
                </c:pt>
                <c:pt idx="14851">
                  <c:v>3551.6920260000002</c:v>
                </c:pt>
                <c:pt idx="14852">
                  <c:v>3551.9315409999999</c:v>
                </c:pt>
                <c:pt idx="14853">
                  <c:v>3552.17094</c:v>
                </c:pt>
                <c:pt idx="14854">
                  <c:v>3552.410973</c:v>
                </c:pt>
                <c:pt idx="14855">
                  <c:v>3552.650889</c:v>
                </c:pt>
                <c:pt idx="14856">
                  <c:v>3552.8919460000002</c:v>
                </c:pt>
                <c:pt idx="14857">
                  <c:v>3553.1315500000001</c:v>
                </c:pt>
                <c:pt idx="14858">
                  <c:v>3553.3711199999998</c:v>
                </c:pt>
                <c:pt idx="14859">
                  <c:v>3553.61231</c:v>
                </c:pt>
                <c:pt idx="14860">
                  <c:v>3553.8560149999998</c:v>
                </c:pt>
                <c:pt idx="14861">
                  <c:v>3554.0960879999998</c:v>
                </c:pt>
                <c:pt idx="14862">
                  <c:v>3554.3360309999998</c:v>
                </c:pt>
                <c:pt idx="14863">
                  <c:v>3554.5768069999999</c:v>
                </c:pt>
                <c:pt idx="14864">
                  <c:v>3554.817783</c:v>
                </c:pt>
                <c:pt idx="14865">
                  <c:v>3555.0585930000002</c:v>
                </c:pt>
                <c:pt idx="14866">
                  <c:v>3555.2981599999998</c:v>
                </c:pt>
                <c:pt idx="14867">
                  <c:v>3555.5405500000002</c:v>
                </c:pt>
                <c:pt idx="14868">
                  <c:v>3555.7717200000002</c:v>
                </c:pt>
                <c:pt idx="14869">
                  <c:v>3556.0219269999998</c:v>
                </c:pt>
                <c:pt idx="14870">
                  <c:v>3556.2500610000002</c:v>
                </c:pt>
                <c:pt idx="14871">
                  <c:v>3556.4907480000002</c:v>
                </c:pt>
                <c:pt idx="14872">
                  <c:v>3556.7299309999999</c:v>
                </c:pt>
                <c:pt idx="14873">
                  <c:v>3556.9700189999999</c:v>
                </c:pt>
                <c:pt idx="14874">
                  <c:v>3557.2128309999998</c:v>
                </c:pt>
                <c:pt idx="14875">
                  <c:v>3557.4522919999999</c:v>
                </c:pt>
                <c:pt idx="14876">
                  <c:v>3557.6947540000001</c:v>
                </c:pt>
                <c:pt idx="14877">
                  <c:v>3557.9324019999999</c:v>
                </c:pt>
                <c:pt idx="14878">
                  <c:v>3558.1729610000002</c:v>
                </c:pt>
                <c:pt idx="14879">
                  <c:v>3558.4126809999998</c:v>
                </c:pt>
                <c:pt idx="14880">
                  <c:v>3558.6518959999999</c:v>
                </c:pt>
                <c:pt idx="14881">
                  <c:v>3558.8909549999998</c:v>
                </c:pt>
                <c:pt idx="14882">
                  <c:v>3559.130842</c:v>
                </c:pt>
                <c:pt idx="14883">
                  <c:v>3559.3698260000001</c:v>
                </c:pt>
                <c:pt idx="14884">
                  <c:v>3559.6088249999998</c:v>
                </c:pt>
                <c:pt idx="14885">
                  <c:v>3559.848305</c:v>
                </c:pt>
                <c:pt idx="14886">
                  <c:v>3560.0882120000001</c:v>
                </c:pt>
                <c:pt idx="14887">
                  <c:v>3560.3289610000002</c:v>
                </c:pt>
                <c:pt idx="14888">
                  <c:v>3560.5576369999999</c:v>
                </c:pt>
                <c:pt idx="14889">
                  <c:v>3560.7986230000001</c:v>
                </c:pt>
                <c:pt idx="14890">
                  <c:v>3561.0370229999999</c:v>
                </c:pt>
                <c:pt idx="14891">
                  <c:v>3561.277752</c:v>
                </c:pt>
                <c:pt idx="14892">
                  <c:v>3561.516905</c:v>
                </c:pt>
                <c:pt idx="14893">
                  <c:v>3561.7559689999998</c:v>
                </c:pt>
                <c:pt idx="14894">
                  <c:v>3561.9932749999998</c:v>
                </c:pt>
                <c:pt idx="14895">
                  <c:v>3562.2379580000002</c:v>
                </c:pt>
                <c:pt idx="14896">
                  <c:v>3562.477781</c:v>
                </c:pt>
                <c:pt idx="14897">
                  <c:v>3562.717447</c:v>
                </c:pt>
                <c:pt idx="14898">
                  <c:v>3562.959977</c:v>
                </c:pt>
                <c:pt idx="14899">
                  <c:v>3563.1885349999998</c:v>
                </c:pt>
                <c:pt idx="14900">
                  <c:v>3563.4297259999998</c:v>
                </c:pt>
                <c:pt idx="14901">
                  <c:v>3563.6694400000001</c:v>
                </c:pt>
                <c:pt idx="14902">
                  <c:v>3563.9105690000001</c:v>
                </c:pt>
                <c:pt idx="14903">
                  <c:v>3564.1503550000002</c:v>
                </c:pt>
                <c:pt idx="14904">
                  <c:v>3564.3928759999999</c:v>
                </c:pt>
                <c:pt idx="14905">
                  <c:v>3564.6323689999999</c:v>
                </c:pt>
                <c:pt idx="14906">
                  <c:v>3564.8746540000002</c:v>
                </c:pt>
                <c:pt idx="14907">
                  <c:v>3565.1030609999998</c:v>
                </c:pt>
                <c:pt idx="14908">
                  <c:v>3565.3439880000001</c:v>
                </c:pt>
                <c:pt idx="14909">
                  <c:v>3565.5836220000001</c:v>
                </c:pt>
                <c:pt idx="14910">
                  <c:v>3565.8226570000002</c:v>
                </c:pt>
                <c:pt idx="14911">
                  <c:v>3566.061776</c:v>
                </c:pt>
                <c:pt idx="14912">
                  <c:v>3566.3008239999999</c:v>
                </c:pt>
                <c:pt idx="14913">
                  <c:v>3566.5509820000002</c:v>
                </c:pt>
                <c:pt idx="14914">
                  <c:v>3566.7781230000001</c:v>
                </c:pt>
                <c:pt idx="14915">
                  <c:v>3567.0189089999999</c:v>
                </c:pt>
                <c:pt idx="14916">
                  <c:v>3567.2579569999998</c:v>
                </c:pt>
                <c:pt idx="14917">
                  <c:v>3567.5061740000001</c:v>
                </c:pt>
                <c:pt idx="14918">
                  <c:v>3567.7448690000001</c:v>
                </c:pt>
                <c:pt idx="14919">
                  <c:v>3567.9837510000002</c:v>
                </c:pt>
                <c:pt idx="14920">
                  <c:v>3568.2234199999998</c:v>
                </c:pt>
                <c:pt idx="14921">
                  <c:v>3568.4545680000001</c:v>
                </c:pt>
                <c:pt idx="14922">
                  <c:v>3568.6943510000001</c:v>
                </c:pt>
                <c:pt idx="14923">
                  <c:v>3568.9369620000002</c:v>
                </c:pt>
                <c:pt idx="14924">
                  <c:v>3569.1767530000002</c:v>
                </c:pt>
                <c:pt idx="14925">
                  <c:v>3569.4162900000001</c:v>
                </c:pt>
                <c:pt idx="14926">
                  <c:v>3569.6569290000002</c:v>
                </c:pt>
                <c:pt idx="14927">
                  <c:v>3569.8950279999999</c:v>
                </c:pt>
                <c:pt idx="14928">
                  <c:v>3570.135041</c:v>
                </c:pt>
                <c:pt idx="14929">
                  <c:v>3570.37565</c:v>
                </c:pt>
                <c:pt idx="14930">
                  <c:v>3570.6134069999998</c:v>
                </c:pt>
                <c:pt idx="14931">
                  <c:v>3570.8510200000001</c:v>
                </c:pt>
                <c:pt idx="14932">
                  <c:v>3571.0917559999998</c:v>
                </c:pt>
                <c:pt idx="14933">
                  <c:v>3571.3306680000001</c:v>
                </c:pt>
                <c:pt idx="14934">
                  <c:v>3571.56963</c:v>
                </c:pt>
                <c:pt idx="14935">
                  <c:v>3571.808583</c:v>
                </c:pt>
                <c:pt idx="14936">
                  <c:v>3572.0495639999999</c:v>
                </c:pt>
                <c:pt idx="14937">
                  <c:v>3572.2923660000001</c:v>
                </c:pt>
                <c:pt idx="14938">
                  <c:v>3572.547063</c:v>
                </c:pt>
                <c:pt idx="14939">
                  <c:v>3572.7752340000002</c:v>
                </c:pt>
                <c:pt idx="14940">
                  <c:v>3573.0153770000002</c:v>
                </c:pt>
                <c:pt idx="14941">
                  <c:v>3573.255017</c:v>
                </c:pt>
                <c:pt idx="14942">
                  <c:v>3573.4956579999998</c:v>
                </c:pt>
                <c:pt idx="14943">
                  <c:v>3573.734598</c:v>
                </c:pt>
                <c:pt idx="14944">
                  <c:v>3573.9738139999999</c:v>
                </c:pt>
                <c:pt idx="14945">
                  <c:v>3574.2128929999999</c:v>
                </c:pt>
                <c:pt idx="14946">
                  <c:v>3574.453853</c:v>
                </c:pt>
                <c:pt idx="14947">
                  <c:v>3574.6929030000001</c:v>
                </c:pt>
                <c:pt idx="14948">
                  <c:v>3574.9310930000001</c:v>
                </c:pt>
                <c:pt idx="14949">
                  <c:v>3575.1717669999998</c:v>
                </c:pt>
                <c:pt idx="14950">
                  <c:v>3575.4107899999999</c:v>
                </c:pt>
                <c:pt idx="14951">
                  <c:v>3575.6496459999998</c:v>
                </c:pt>
                <c:pt idx="14952">
                  <c:v>3575.8997220000001</c:v>
                </c:pt>
                <c:pt idx="14953">
                  <c:v>3576.1372660000002</c:v>
                </c:pt>
                <c:pt idx="14954">
                  <c:v>3576.3750460000001</c:v>
                </c:pt>
                <c:pt idx="14955">
                  <c:v>3576.6143069999998</c:v>
                </c:pt>
                <c:pt idx="14956">
                  <c:v>3576.8548059999998</c:v>
                </c:pt>
                <c:pt idx="14957">
                  <c:v>3577.0937279999998</c:v>
                </c:pt>
                <c:pt idx="14958">
                  <c:v>3577.3313360000002</c:v>
                </c:pt>
                <c:pt idx="14959">
                  <c:v>3577.5717690000001</c:v>
                </c:pt>
                <c:pt idx="14960">
                  <c:v>3577.8106969999999</c:v>
                </c:pt>
                <c:pt idx="14961">
                  <c:v>3578.0496899999998</c:v>
                </c:pt>
                <c:pt idx="14962">
                  <c:v>3578.2873970000001</c:v>
                </c:pt>
                <c:pt idx="14963">
                  <c:v>3578.52522</c:v>
                </c:pt>
                <c:pt idx="14964">
                  <c:v>3578.7631350000001</c:v>
                </c:pt>
                <c:pt idx="14965">
                  <c:v>3579.0030099999999</c:v>
                </c:pt>
                <c:pt idx="14966">
                  <c:v>3579.2417139999998</c:v>
                </c:pt>
                <c:pt idx="14967">
                  <c:v>3579.4806910000002</c:v>
                </c:pt>
                <c:pt idx="14968">
                  <c:v>3579.719826</c:v>
                </c:pt>
                <c:pt idx="14969">
                  <c:v>3579.958928</c:v>
                </c:pt>
                <c:pt idx="14970">
                  <c:v>3580.197169</c:v>
                </c:pt>
                <c:pt idx="14971">
                  <c:v>3580.4351529999999</c:v>
                </c:pt>
                <c:pt idx="14972">
                  <c:v>3580.6730889999999</c:v>
                </c:pt>
                <c:pt idx="14973">
                  <c:v>3580.9138210000001</c:v>
                </c:pt>
                <c:pt idx="14974">
                  <c:v>3581.1529190000001</c:v>
                </c:pt>
                <c:pt idx="14975">
                  <c:v>3581.3958200000002</c:v>
                </c:pt>
                <c:pt idx="14976">
                  <c:v>3581.6347289999999</c:v>
                </c:pt>
                <c:pt idx="14977">
                  <c:v>3581.8723960000002</c:v>
                </c:pt>
                <c:pt idx="14978">
                  <c:v>3582.1136390000001</c:v>
                </c:pt>
                <c:pt idx="14979">
                  <c:v>3582.3527389999999</c:v>
                </c:pt>
                <c:pt idx="14980">
                  <c:v>3582.591989</c:v>
                </c:pt>
                <c:pt idx="14981">
                  <c:v>3582.8319470000001</c:v>
                </c:pt>
                <c:pt idx="14982">
                  <c:v>3583.0710389999999</c:v>
                </c:pt>
                <c:pt idx="14983">
                  <c:v>3583.3117320000001</c:v>
                </c:pt>
                <c:pt idx="14984">
                  <c:v>3583.551371</c:v>
                </c:pt>
                <c:pt idx="14985">
                  <c:v>3583.7938260000001</c:v>
                </c:pt>
                <c:pt idx="14986">
                  <c:v>3584.0347149999998</c:v>
                </c:pt>
                <c:pt idx="14987">
                  <c:v>3584.2740520000002</c:v>
                </c:pt>
                <c:pt idx="14988">
                  <c:v>3584.5024370000001</c:v>
                </c:pt>
                <c:pt idx="14989">
                  <c:v>3584.7421399999998</c:v>
                </c:pt>
                <c:pt idx="14990">
                  <c:v>3584.9848149999998</c:v>
                </c:pt>
                <c:pt idx="14991">
                  <c:v>3585.2255620000001</c:v>
                </c:pt>
                <c:pt idx="14992">
                  <c:v>3585.465244</c:v>
                </c:pt>
                <c:pt idx="14993">
                  <c:v>3585.7075989999998</c:v>
                </c:pt>
                <c:pt idx="14994">
                  <c:v>3585.9473309999998</c:v>
                </c:pt>
                <c:pt idx="14995">
                  <c:v>3586.187934</c:v>
                </c:pt>
                <c:pt idx="14996">
                  <c:v>3586.426739</c:v>
                </c:pt>
                <c:pt idx="14997">
                  <c:v>3586.6660000000002</c:v>
                </c:pt>
                <c:pt idx="14998">
                  <c:v>3586.906571</c:v>
                </c:pt>
                <c:pt idx="14999">
                  <c:v>3587.135953</c:v>
                </c:pt>
                <c:pt idx="15000">
                  <c:v>3587.3758309999998</c:v>
                </c:pt>
                <c:pt idx="15001">
                  <c:v>3587.6147380000002</c:v>
                </c:pt>
                <c:pt idx="15002">
                  <c:v>3587.853779</c:v>
                </c:pt>
                <c:pt idx="15003">
                  <c:v>3588.0947489999999</c:v>
                </c:pt>
                <c:pt idx="15004">
                  <c:v>3588.33374</c:v>
                </c:pt>
                <c:pt idx="15005">
                  <c:v>3588.5837259999998</c:v>
                </c:pt>
                <c:pt idx="15006">
                  <c:v>3588.8120730000001</c:v>
                </c:pt>
                <c:pt idx="15007">
                  <c:v>3589.0520110000002</c:v>
                </c:pt>
                <c:pt idx="15008">
                  <c:v>3589.2928189999998</c:v>
                </c:pt>
                <c:pt idx="15009">
                  <c:v>3589.5335810000001</c:v>
                </c:pt>
                <c:pt idx="15010">
                  <c:v>3589.7732980000001</c:v>
                </c:pt>
                <c:pt idx="15011">
                  <c:v>3590.0157730000001</c:v>
                </c:pt>
                <c:pt idx="15012">
                  <c:v>3590.2551400000002</c:v>
                </c:pt>
                <c:pt idx="15013">
                  <c:v>3590.4963729999999</c:v>
                </c:pt>
                <c:pt idx="15014">
                  <c:v>3590.734273</c:v>
                </c:pt>
                <c:pt idx="15015">
                  <c:v>3590.972158</c:v>
                </c:pt>
                <c:pt idx="15016">
                  <c:v>3591.2100310000001</c:v>
                </c:pt>
                <c:pt idx="15017">
                  <c:v>3591.4494239999999</c:v>
                </c:pt>
                <c:pt idx="15018">
                  <c:v>3591.687222</c:v>
                </c:pt>
                <c:pt idx="15019">
                  <c:v>3591.9278389999999</c:v>
                </c:pt>
                <c:pt idx="15020">
                  <c:v>3592.1667619999998</c:v>
                </c:pt>
                <c:pt idx="15021">
                  <c:v>3592.4056249999999</c:v>
                </c:pt>
                <c:pt idx="15022">
                  <c:v>3592.6433609999999</c:v>
                </c:pt>
                <c:pt idx="15023">
                  <c:v>3592.8875929999999</c:v>
                </c:pt>
                <c:pt idx="15024">
                  <c:v>3593.1254359999998</c:v>
                </c:pt>
                <c:pt idx="15025">
                  <c:v>3593.3630750000002</c:v>
                </c:pt>
                <c:pt idx="15026">
                  <c:v>3593.6037110000002</c:v>
                </c:pt>
                <c:pt idx="15027">
                  <c:v>3593.8414240000002</c:v>
                </c:pt>
                <c:pt idx="15028">
                  <c:v>3594.0793870000002</c:v>
                </c:pt>
                <c:pt idx="15029">
                  <c:v>3594.3112719999999</c:v>
                </c:pt>
                <c:pt idx="15030">
                  <c:v>3594.553864</c:v>
                </c:pt>
                <c:pt idx="15031">
                  <c:v>3594.7927719999998</c:v>
                </c:pt>
                <c:pt idx="15032">
                  <c:v>3595.031888</c:v>
                </c:pt>
                <c:pt idx="15033">
                  <c:v>3595.270716</c:v>
                </c:pt>
                <c:pt idx="15034">
                  <c:v>3595.509802</c:v>
                </c:pt>
                <c:pt idx="15035">
                  <c:v>3595.7590110000001</c:v>
                </c:pt>
                <c:pt idx="15036">
                  <c:v>3595.9886040000001</c:v>
                </c:pt>
                <c:pt idx="15037">
                  <c:v>3596.2278430000001</c:v>
                </c:pt>
                <c:pt idx="15038">
                  <c:v>3596.468914</c:v>
                </c:pt>
                <c:pt idx="15039">
                  <c:v>3596.7097910000002</c:v>
                </c:pt>
                <c:pt idx="15040">
                  <c:v>3596.94803</c:v>
                </c:pt>
                <c:pt idx="15041">
                  <c:v>3597.188858</c:v>
                </c:pt>
                <c:pt idx="15042">
                  <c:v>3597.429736</c:v>
                </c:pt>
                <c:pt idx="15043">
                  <c:v>3597.6706349999999</c:v>
                </c:pt>
                <c:pt idx="15044">
                  <c:v>3597.9117839999999</c:v>
                </c:pt>
                <c:pt idx="15045">
                  <c:v>3598.152752</c:v>
                </c:pt>
                <c:pt idx="15046">
                  <c:v>3598.3935489999999</c:v>
                </c:pt>
                <c:pt idx="15047">
                  <c:v>3598.626608</c:v>
                </c:pt>
                <c:pt idx="15048">
                  <c:v>3598.8658540000001</c:v>
                </c:pt>
                <c:pt idx="15049">
                  <c:v>3599.1041919999998</c:v>
                </c:pt>
                <c:pt idx="15050">
                  <c:v>3599.3468859999998</c:v>
                </c:pt>
                <c:pt idx="15051">
                  <c:v>3599.5859949999999</c:v>
                </c:pt>
                <c:pt idx="15052">
                  <c:v>3599.8231420000002</c:v>
                </c:pt>
                <c:pt idx="15053">
                  <c:v>3600.0630030000002</c:v>
                </c:pt>
                <c:pt idx="15054">
                  <c:v>3600.3009999999999</c:v>
                </c:pt>
                <c:pt idx="15055">
                  <c:v>3600.5417769999999</c:v>
                </c:pt>
                <c:pt idx="15056">
                  <c:v>3600.780953</c:v>
                </c:pt>
                <c:pt idx="15057">
                  <c:v>3601.020888</c:v>
                </c:pt>
                <c:pt idx="15058">
                  <c:v>3601.2597999999998</c:v>
                </c:pt>
                <c:pt idx="15059">
                  <c:v>3601.4988659999999</c:v>
                </c:pt>
                <c:pt idx="15060">
                  <c:v>3601.739861</c:v>
                </c:pt>
                <c:pt idx="15061">
                  <c:v>3601.980892</c:v>
                </c:pt>
                <c:pt idx="15062">
                  <c:v>3602.2219260000002</c:v>
                </c:pt>
                <c:pt idx="15063">
                  <c:v>3602.4626029999999</c:v>
                </c:pt>
                <c:pt idx="15064">
                  <c:v>3602.701611</c:v>
                </c:pt>
                <c:pt idx="15065">
                  <c:v>3602.9425639999999</c:v>
                </c:pt>
                <c:pt idx="15066">
                  <c:v>3603.1824419999998</c:v>
                </c:pt>
                <c:pt idx="15067">
                  <c:v>3603.4121570000002</c:v>
                </c:pt>
                <c:pt idx="15068">
                  <c:v>3603.652889</c:v>
                </c:pt>
                <c:pt idx="15069">
                  <c:v>3603.8936600000002</c:v>
                </c:pt>
                <c:pt idx="15070">
                  <c:v>3604.1328429999999</c:v>
                </c:pt>
                <c:pt idx="15071">
                  <c:v>3604.3718279999998</c:v>
                </c:pt>
                <c:pt idx="15072">
                  <c:v>3604.6109379999998</c:v>
                </c:pt>
                <c:pt idx="15073">
                  <c:v>3604.8516829999999</c:v>
                </c:pt>
                <c:pt idx="15074">
                  <c:v>3605.090835</c:v>
                </c:pt>
                <c:pt idx="15075">
                  <c:v>3605.3316620000001</c:v>
                </c:pt>
                <c:pt idx="15076">
                  <c:v>3605.5726169999998</c:v>
                </c:pt>
                <c:pt idx="15077">
                  <c:v>3605.8123559999999</c:v>
                </c:pt>
                <c:pt idx="15078">
                  <c:v>3606.0523360000002</c:v>
                </c:pt>
                <c:pt idx="15079">
                  <c:v>3606.2946619999998</c:v>
                </c:pt>
                <c:pt idx="15080">
                  <c:v>3606.5343600000001</c:v>
                </c:pt>
                <c:pt idx="15081">
                  <c:v>3606.7643579999999</c:v>
                </c:pt>
                <c:pt idx="15082">
                  <c:v>3607.0043369999999</c:v>
                </c:pt>
                <c:pt idx="15083">
                  <c:v>3607.2465590000002</c:v>
                </c:pt>
                <c:pt idx="15084">
                  <c:v>3607.486238</c:v>
                </c:pt>
                <c:pt idx="15085">
                  <c:v>3607.7305550000001</c:v>
                </c:pt>
                <c:pt idx="15086">
                  <c:v>3607.970362</c:v>
                </c:pt>
                <c:pt idx="15087">
                  <c:v>3608.202276</c:v>
                </c:pt>
                <c:pt idx="15088">
                  <c:v>3608.444833</c:v>
                </c:pt>
                <c:pt idx="15089">
                  <c:v>3608.6843869999998</c:v>
                </c:pt>
                <c:pt idx="15090">
                  <c:v>3608.9242599999998</c:v>
                </c:pt>
                <c:pt idx="15091">
                  <c:v>3609.1649029999999</c:v>
                </c:pt>
                <c:pt idx="15092">
                  <c:v>3609.4039469999998</c:v>
                </c:pt>
                <c:pt idx="15093">
                  <c:v>3609.641658</c:v>
                </c:pt>
                <c:pt idx="15094">
                  <c:v>3609.8807459999998</c:v>
                </c:pt>
                <c:pt idx="15095">
                  <c:v>3610.1197480000001</c:v>
                </c:pt>
                <c:pt idx="15096">
                  <c:v>3610.3587950000001</c:v>
                </c:pt>
                <c:pt idx="15097">
                  <c:v>3610.5976660000001</c:v>
                </c:pt>
                <c:pt idx="15098">
                  <c:v>3610.8365290000002</c:v>
                </c:pt>
                <c:pt idx="15099">
                  <c:v>3611.0789890000001</c:v>
                </c:pt>
                <c:pt idx="15100">
                  <c:v>3611.317415</c:v>
                </c:pt>
                <c:pt idx="15101">
                  <c:v>3611.5597699999998</c:v>
                </c:pt>
                <c:pt idx="15102">
                  <c:v>3611.79873</c:v>
                </c:pt>
                <c:pt idx="15103">
                  <c:v>3612.0377389999999</c:v>
                </c:pt>
                <c:pt idx="15104">
                  <c:v>3612.276656</c:v>
                </c:pt>
                <c:pt idx="15105">
                  <c:v>3612.516271</c:v>
                </c:pt>
                <c:pt idx="15106">
                  <c:v>3612.7560159999998</c:v>
                </c:pt>
                <c:pt idx="15107">
                  <c:v>3612.9967379999998</c:v>
                </c:pt>
                <c:pt idx="15108">
                  <c:v>3613.2253730000002</c:v>
                </c:pt>
                <c:pt idx="15109">
                  <c:v>3613.4758390000002</c:v>
                </c:pt>
                <c:pt idx="15110">
                  <c:v>3613.7043079999999</c:v>
                </c:pt>
                <c:pt idx="15111">
                  <c:v>3613.9441550000001</c:v>
                </c:pt>
                <c:pt idx="15112">
                  <c:v>3614.1835489999999</c:v>
                </c:pt>
                <c:pt idx="15113">
                  <c:v>3614.4227369999999</c:v>
                </c:pt>
                <c:pt idx="15114">
                  <c:v>3614.6610879999998</c:v>
                </c:pt>
                <c:pt idx="15115">
                  <c:v>3614.9012640000001</c:v>
                </c:pt>
                <c:pt idx="15116">
                  <c:v>3615.142648</c:v>
                </c:pt>
                <c:pt idx="15117">
                  <c:v>3615.3817989999998</c:v>
                </c:pt>
                <c:pt idx="15118">
                  <c:v>3615.6200859999999</c:v>
                </c:pt>
                <c:pt idx="15119">
                  <c:v>3615.8601410000001</c:v>
                </c:pt>
                <c:pt idx="15120">
                  <c:v>3616.1003260000002</c:v>
                </c:pt>
                <c:pt idx="15121">
                  <c:v>3616.3401779999999</c:v>
                </c:pt>
                <c:pt idx="15122">
                  <c:v>3616.5809450000002</c:v>
                </c:pt>
                <c:pt idx="15123">
                  <c:v>3616.820573</c:v>
                </c:pt>
                <c:pt idx="15124">
                  <c:v>3617.061796</c:v>
                </c:pt>
                <c:pt idx="15125">
                  <c:v>3617.3013249999999</c:v>
                </c:pt>
                <c:pt idx="15126">
                  <c:v>3617.532792</c:v>
                </c:pt>
                <c:pt idx="15127">
                  <c:v>3617.7730649999999</c:v>
                </c:pt>
                <c:pt idx="15128">
                  <c:v>3618.013344</c:v>
                </c:pt>
                <c:pt idx="15129">
                  <c:v>3618.2557579999998</c:v>
                </c:pt>
                <c:pt idx="15130">
                  <c:v>3618.494698</c:v>
                </c:pt>
                <c:pt idx="15131">
                  <c:v>3618.7341700000002</c:v>
                </c:pt>
                <c:pt idx="15132">
                  <c:v>3618.9742289999999</c:v>
                </c:pt>
                <c:pt idx="15133">
                  <c:v>3619.2057930000001</c:v>
                </c:pt>
                <c:pt idx="15134">
                  <c:v>3619.4443080000001</c:v>
                </c:pt>
                <c:pt idx="15135">
                  <c:v>3619.683767</c:v>
                </c:pt>
                <c:pt idx="15136">
                  <c:v>3619.9346860000001</c:v>
                </c:pt>
                <c:pt idx="15137">
                  <c:v>3620.173953</c:v>
                </c:pt>
                <c:pt idx="15138">
                  <c:v>3620.4119430000001</c:v>
                </c:pt>
                <c:pt idx="15139">
                  <c:v>3620.649809</c:v>
                </c:pt>
                <c:pt idx="15140">
                  <c:v>3620.888825</c:v>
                </c:pt>
                <c:pt idx="15141">
                  <c:v>3621.1278170000001</c:v>
                </c:pt>
                <c:pt idx="15142">
                  <c:v>3621.3669749999999</c:v>
                </c:pt>
                <c:pt idx="15143">
                  <c:v>3621.6043330000002</c:v>
                </c:pt>
                <c:pt idx="15144">
                  <c:v>3621.8436649999999</c:v>
                </c:pt>
                <c:pt idx="15145">
                  <c:v>3622.0829359999998</c:v>
                </c:pt>
                <c:pt idx="15146">
                  <c:v>3622.3212130000002</c:v>
                </c:pt>
                <c:pt idx="15147">
                  <c:v>3622.5592590000001</c:v>
                </c:pt>
                <c:pt idx="15148">
                  <c:v>3622.7985480000002</c:v>
                </c:pt>
                <c:pt idx="15149">
                  <c:v>3623.037965</c:v>
                </c:pt>
                <c:pt idx="15150">
                  <c:v>3623.2778990000002</c:v>
                </c:pt>
                <c:pt idx="15151">
                  <c:v>3623.5160529999998</c:v>
                </c:pt>
                <c:pt idx="15152">
                  <c:v>3623.7588660000001</c:v>
                </c:pt>
                <c:pt idx="15153">
                  <c:v>3623.9970520000002</c:v>
                </c:pt>
                <c:pt idx="15154">
                  <c:v>3624.2390260000002</c:v>
                </c:pt>
                <c:pt idx="15155">
                  <c:v>3624.4797050000002</c:v>
                </c:pt>
                <c:pt idx="15156">
                  <c:v>3624.7084089999998</c:v>
                </c:pt>
                <c:pt idx="15157">
                  <c:v>3624.9497449999999</c:v>
                </c:pt>
                <c:pt idx="15158">
                  <c:v>3625.1901539999999</c:v>
                </c:pt>
                <c:pt idx="15159">
                  <c:v>3625.4300840000001</c:v>
                </c:pt>
                <c:pt idx="15160">
                  <c:v>3625.6700139999998</c:v>
                </c:pt>
                <c:pt idx="15161">
                  <c:v>3625.9100119999998</c:v>
                </c:pt>
                <c:pt idx="15162">
                  <c:v>3626.150971</c:v>
                </c:pt>
                <c:pt idx="15163">
                  <c:v>3626.3906919999999</c:v>
                </c:pt>
                <c:pt idx="15164">
                  <c:v>3626.6297079999999</c:v>
                </c:pt>
                <c:pt idx="15165">
                  <c:v>3626.8693790000002</c:v>
                </c:pt>
                <c:pt idx="15166">
                  <c:v>3627.1086850000002</c:v>
                </c:pt>
                <c:pt idx="15167">
                  <c:v>3627.3495560000001</c:v>
                </c:pt>
                <c:pt idx="15168">
                  <c:v>3627.578164</c:v>
                </c:pt>
                <c:pt idx="15169">
                  <c:v>3627.8209740000002</c:v>
                </c:pt>
                <c:pt idx="15170">
                  <c:v>3628.0601409999999</c:v>
                </c:pt>
                <c:pt idx="15171">
                  <c:v>3628.3008930000001</c:v>
                </c:pt>
                <c:pt idx="15172">
                  <c:v>3628.5391020000002</c:v>
                </c:pt>
                <c:pt idx="15173">
                  <c:v>3628.7799500000001</c:v>
                </c:pt>
                <c:pt idx="15174">
                  <c:v>3629.0190579999999</c:v>
                </c:pt>
                <c:pt idx="15175">
                  <c:v>3629.2598480000001</c:v>
                </c:pt>
                <c:pt idx="15176">
                  <c:v>3629.4981069999999</c:v>
                </c:pt>
                <c:pt idx="15177">
                  <c:v>3629.7361559999999</c:v>
                </c:pt>
                <c:pt idx="15178">
                  <c:v>3629.9780150000001</c:v>
                </c:pt>
                <c:pt idx="15179">
                  <c:v>3630.2160220000001</c:v>
                </c:pt>
                <c:pt idx="15180">
                  <c:v>3630.454119</c:v>
                </c:pt>
                <c:pt idx="15181">
                  <c:v>3630.6949</c:v>
                </c:pt>
                <c:pt idx="15182">
                  <c:v>3630.9332610000001</c:v>
                </c:pt>
                <c:pt idx="15183">
                  <c:v>3631.17326</c:v>
                </c:pt>
                <c:pt idx="15184">
                  <c:v>3631.4020529999998</c:v>
                </c:pt>
                <c:pt idx="15185">
                  <c:v>3631.6421230000001</c:v>
                </c:pt>
                <c:pt idx="15186">
                  <c:v>3631.8823050000001</c:v>
                </c:pt>
                <c:pt idx="15187">
                  <c:v>3632.121619</c:v>
                </c:pt>
                <c:pt idx="15188">
                  <c:v>3632.3626680000002</c:v>
                </c:pt>
                <c:pt idx="15189">
                  <c:v>3632.6024379999999</c:v>
                </c:pt>
                <c:pt idx="15190">
                  <c:v>3632.84238</c:v>
                </c:pt>
                <c:pt idx="15191">
                  <c:v>3633.0840750000002</c:v>
                </c:pt>
                <c:pt idx="15192">
                  <c:v>3633.324001</c:v>
                </c:pt>
                <c:pt idx="15193">
                  <c:v>3633.5535629999999</c:v>
                </c:pt>
                <c:pt idx="15194">
                  <c:v>3633.7927589999999</c:v>
                </c:pt>
                <c:pt idx="15195">
                  <c:v>3634.0421409999999</c:v>
                </c:pt>
                <c:pt idx="15196">
                  <c:v>3634.2809569999999</c:v>
                </c:pt>
                <c:pt idx="15197">
                  <c:v>3634.518971</c:v>
                </c:pt>
                <c:pt idx="15198">
                  <c:v>3634.7560920000001</c:v>
                </c:pt>
                <c:pt idx="15199">
                  <c:v>3634.9968560000002</c:v>
                </c:pt>
                <c:pt idx="15200">
                  <c:v>3635.2351119999998</c:v>
                </c:pt>
                <c:pt idx="15201">
                  <c:v>3635.4731529999999</c:v>
                </c:pt>
                <c:pt idx="15202">
                  <c:v>3635.711245</c:v>
                </c:pt>
                <c:pt idx="15203">
                  <c:v>3635.9493480000001</c:v>
                </c:pt>
                <c:pt idx="15204">
                  <c:v>3636.1910349999998</c:v>
                </c:pt>
                <c:pt idx="15205">
                  <c:v>3636.4318440000002</c:v>
                </c:pt>
                <c:pt idx="15206">
                  <c:v>3636.661642</c:v>
                </c:pt>
                <c:pt idx="15207">
                  <c:v>3636.9000609999998</c:v>
                </c:pt>
                <c:pt idx="15208">
                  <c:v>3637.1397080000002</c:v>
                </c:pt>
                <c:pt idx="15209">
                  <c:v>3637.3780809999998</c:v>
                </c:pt>
                <c:pt idx="15210">
                  <c:v>3637.6286230000001</c:v>
                </c:pt>
                <c:pt idx="15211">
                  <c:v>3637.8675659999999</c:v>
                </c:pt>
                <c:pt idx="15212">
                  <c:v>3638.106773</c:v>
                </c:pt>
                <c:pt idx="15213">
                  <c:v>3638.3475739999999</c:v>
                </c:pt>
                <c:pt idx="15214">
                  <c:v>3638.576352</c:v>
                </c:pt>
                <c:pt idx="15215">
                  <c:v>3638.8157890000002</c:v>
                </c:pt>
                <c:pt idx="15216">
                  <c:v>3639.0667010000002</c:v>
                </c:pt>
                <c:pt idx="15217">
                  <c:v>3639.2952610000002</c:v>
                </c:pt>
                <c:pt idx="15218">
                  <c:v>3639.5348300000001</c:v>
                </c:pt>
                <c:pt idx="15219">
                  <c:v>3639.7731899999999</c:v>
                </c:pt>
                <c:pt idx="15220">
                  <c:v>3640.0127750000001</c:v>
                </c:pt>
                <c:pt idx="15221">
                  <c:v>3640.262111</c:v>
                </c:pt>
                <c:pt idx="15222">
                  <c:v>3640.4917759999998</c:v>
                </c:pt>
                <c:pt idx="15223">
                  <c:v>3640.7309679999998</c:v>
                </c:pt>
                <c:pt idx="15224">
                  <c:v>3640.9695499999998</c:v>
                </c:pt>
                <c:pt idx="15225">
                  <c:v>3641.219169</c:v>
                </c:pt>
                <c:pt idx="15226">
                  <c:v>3641.4633640000002</c:v>
                </c:pt>
                <c:pt idx="15227">
                  <c:v>3641.7079330000001</c:v>
                </c:pt>
                <c:pt idx="15228">
                  <c:v>3641.9489720000001</c:v>
                </c:pt>
                <c:pt idx="15229">
                  <c:v>3642.1860489999999</c:v>
                </c:pt>
                <c:pt idx="15230">
                  <c:v>3642.4243430000001</c:v>
                </c:pt>
                <c:pt idx="15231">
                  <c:v>3642.663575</c:v>
                </c:pt>
                <c:pt idx="15232">
                  <c:v>3642.9029190000001</c:v>
                </c:pt>
                <c:pt idx="15233">
                  <c:v>3643.1439439999999</c:v>
                </c:pt>
                <c:pt idx="15234">
                  <c:v>3643.381222</c:v>
                </c:pt>
                <c:pt idx="15235">
                  <c:v>3643.6193870000002</c:v>
                </c:pt>
                <c:pt idx="15236">
                  <c:v>3643.8585899999998</c:v>
                </c:pt>
                <c:pt idx="15237">
                  <c:v>3644.0979280000001</c:v>
                </c:pt>
                <c:pt idx="15238">
                  <c:v>3644.336249</c:v>
                </c:pt>
                <c:pt idx="15239">
                  <c:v>3644.5743849999999</c:v>
                </c:pt>
                <c:pt idx="15240">
                  <c:v>3644.814445</c:v>
                </c:pt>
                <c:pt idx="15241">
                  <c:v>3645.0555479999998</c:v>
                </c:pt>
                <c:pt idx="15242">
                  <c:v>3645.2946010000001</c:v>
                </c:pt>
                <c:pt idx="15243">
                  <c:v>3645.53379</c:v>
                </c:pt>
                <c:pt idx="15244">
                  <c:v>3645.7721099999999</c:v>
                </c:pt>
                <c:pt idx="15245">
                  <c:v>3646.0116819999998</c:v>
                </c:pt>
                <c:pt idx="15246">
                  <c:v>3646.25299</c:v>
                </c:pt>
                <c:pt idx="15247">
                  <c:v>3646.4922029999998</c:v>
                </c:pt>
                <c:pt idx="15248">
                  <c:v>3646.7322469999999</c:v>
                </c:pt>
                <c:pt idx="15249">
                  <c:v>3646.9741869999998</c:v>
                </c:pt>
                <c:pt idx="15250">
                  <c:v>3647.2031750000001</c:v>
                </c:pt>
                <c:pt idx="15251">
                  <c:v>3647.4451909999998</c:v>
                </c:pt>
                <c:pt idx="15252">
                  <c:v>3647.6853379999998</c:v>
                </c:pt>
                <c:pt idx="15253">
                  <c:v>3647.929099</c:v>
                </c:pt>
                <c:pt idx="15254">
                  <c:v>3648.1609210000001</c:v>
                </c:pt>
                <c:pt idx="15255">
                  <c:v>3648.4010659999999</c:v>
                </c:pt>
                <c:pt idx="15256">
                  <c:v>3648.6412559999999</c:v>
                </c:pt>
                <c:pt idx="15257">
                  <c:v>3648.8812680000001</c:v>
                </c:pt>
                <c:pt idx="15258">
                  <c:v>3649.1213830000002</c:v>
                </c:pt>
                <c:pt idx="15259">
                  <c:v>3649.361238</c:v>
                </c:pt>
                <c:pt idx="15260">
                  <c:v>3649.601193</c:v>
                </c:pt>
                <c:pt idx="15261">
                  <c:v>3649.8308790000001</c:v>
                </c:pt>
                <c:pt idx="15262">
                  <c:v>3650.0712469999999</c:v>
                </c:pt>
                <c:pt idx="15263">
                  <c:v>3650.3131400000002</c:v>
                </c:pt>
                <c:pt idx="15264">
                  <c:v>3650.5532010000002</c:v>
                </c:pt>
                <c:pt idx="15265">
                  <c:v>3650.795963</c:v>
                </c:pt>
                <c:pt idx="15266">
                  <c:v>3651.0350469999998</c:v>
                </c:pt>
                <c:pt idx="15267">
                  <c:v>3651.2647149999998</c:v>
                </c:pt>
                <c:pt idx="15268">
                  <c:v>3651.5033069999999</c:v>
                </c:pt>
                <c:pt idx="15269">
                  <c:v>3651.7433299999998</c:v>
                </c:pt>
                <c:pt idx="15270">
                  <c:v>3651.9852380000002</c:v>
                </c:pt>
                <c:pt idx="15271">
                  <c:v>3652.2279720000001</c:v>
                </c:pt>
                <c:pt idx="15272">
                  <c:v>3652.4678410000001</c:v>
                </c:pt>
                <c:pt idx="15273">
                  <c:v>3652.7069940000001</c:v>
                </c:pt>
                <c:pt idx="15274">
                  <c:v>3652.9444349999999</c:v>
                </c:pt>
                <c:pt idx="15275">
                  <c:v>3653.1837759999999</c:v>
                </c:pt>
                <c:pt idx="15276">
                  <c:v>3653.424849</c:v>
                </c:pt>
                <c:pt idx="15277">
                  <c:v>3653.6638079999998</c:v>
                </c:pt>
                <c:pt idx="15278">
                  <c:v>3653.9040070000001</c:v>
                </c:pt>
                <c:pt idx="15279">
                  <c:v>3654.144894</c:v>
                </c:pt>
                <c:pt idx="15280">
                  <c:v>3654.3747010000002</c:v>
                </c:pt>
                <c:pt idx="15281">
                  <c:v>3654.6139029999999</c:v>
                </c:pt>
                <c:pt idx="15282">
                  <c:v>3654.8632910000001</c:v>
                </c:pt>
                <c:pt idx="15283">
                  <c:v>3655.0948159999998</c:v>
                </c:pt>
                <c:pt idx="15284">
                  <c:v>3655.3339059999998</c:v>
                </c:pt>
                <c:pt idx="15285">
                  <c:v>3655.5729470000001</c:v>
                </c:pt>
                <c:pt idx="15286">
                  <c:v>3655.8126790000001</c:v>
                </c:pt>
                <c:pt idx="15287">
                  <c:v>3656.0523710000002</c:v>
                </c:pt>
                <c:pt idx="15288">
                  <c:v>3656.2965880000002</c:v>
                </c:pt>
                <c:pt idx="15289">
                  <c:v>3656.5362239999999</c:v>
                </c:pt>
                <c:pt idx="15290">
                  <c:v>3656.776848</c:v>
                </c:pt>
                <c:pt idx="15291">
                  <c:v>3657.0164030000001</c:v>
                </c:pt>
                <c:pt idx="15292">
                  <c:v>3657.2568120000001</c:v>
                </c:pt>
                <c:pt idx="15293">
                  <c:v>3657.4955719999998</c:v>
                </c:pt>
                <c:pt idx="15294">
                  <c:v>3657.7351239999998</c:v>
                </c:pt>
                <c:pt idx="15295">
                  <c:v>3657.96326</c:v>
                </c:pt>
                <c:pt idx="15296">
                  <c:v>3658.205156</c:v>
                </c:pt>
                <c:pt idx="15297">
                  <c:v>3658.4450430000002</c:v>
                </c:pt>
                <c:pt idx="15298">
                  <c:v>3658.6859049999998</c:v>
                </c:pt>
                <c:pt idx="15299">
                  <c:v>3658.92677</c:v>
                </c:pt>
                <c:pt idx="15300">
                  <c:v>3659.1676349999998</c:v>
                </c:pt>
                <c:pt idx="15301">
                  <c:v>3659.4070919999999</c:v>
                </c:pt>
                <c:pt idx="15302">
                  <c:v>3659.6483680000001</c:v>
                </c:pt>
                <c:pt idx="15303">
                  <c:v>3659.8783579999999</c:v>
                </c:pt>
                <c:pt idx="15304">
                  <c:v>3660.116407</c:v>
                </c:pt>
                <c:pt idx="15305">
                  <c:v>3660.3541209999999</c:v>
                </c:pt>
                <c:pt idx="15306">
                  <c:v>3660.603079</c:v>
                </c:pt>
                <c:pt idx="15307">
                  <c:v>3660.831447</c:v>
                </c:pt>
                <c:pt idx="15308">
                  <c:v>3661.0728140000001</c:v>
                </c:pt>
                <c:pt idx="15309">
                  <c:v>3661.3138090000002</c:v>
                </c:pt>
                <c:pt idx="15310">
                  <c:v>3661.5547799999999</c:v>
                </c:pt>
                <c:pt idx="15311">
                  <c:v>3661.7955419999998</c:v>
                </c:pt>
                <c:pt idx="15312">
                  <c:v>3662.0371949999999</c:v>
                </c:pt>
                <c:pt idx="15313">
                  <c:v>3662.2777000000001</c:v>
                </c:pt>
                <c:pt idx="15314">
                  <c:v>3662.5185299999998</c:v>
                </c:pt>
                <c:pt idx="15315">
                  <c:v>3662.756347</c:v>
                </c:pt>
                <c:pt idx="15316">
                  <c:v>3662.9961720000001</c:v>
                </c:pt>
                <c:pt idx="15317">
                  <c:v>3663.2258160000001</c:v>
                </c:pt>
                <c:pt idx="15318">
                  <c:v>3663.4753380000002</c:v>
                </c:pt>
                <c:pt idx="15319">
                  <c:v>3663.7053740000001</c:v>
                </c:pt>
                <c:pt idx="15320">
                  <c:v>3663.9454409999998</c:v>
                </c:pt>
                <c:pt idx="15321">
                  <c:v>3664.1870250000002</c:v>
                </c:pt>
                <c:pt idx="15322">
                  <c:v>3664.4250809999999</c:v>
                </c:pt>
                <c:pt idx="15323">
                  <c:v>3664.6658339999999</c:v>
                </c:pt>
                <c:pt idx="15324">
                  <c:v>3664.9040540000001</c:v>
                </c:pt>
                <c:pt idx="15325">
                  <c:v>3665.1447870000002</c:v>
                </c:pt>
                <c:pt idx="15326">
                  <c:v>3665.3838049999999</c:v>
                </c:pt>
                <c:pt idx="15327">
                  <c:v>3665.6228599999999</c:v>
                </c:pt>
                <c:pt idx="15328">
                  <c:v>3665.8610699999999</c:v>
                </c:pt>
                <c:pt idx="15329">
                  <c:v>3666.1010249999999</c:v>
                </c:pt>
                <c:pt idx="15330">
                  <c:v>3666.3390800000002</c:v>
                </c:pt>
                <c:pt idx="15331">
                  <c:v>3666.5796580000001</c:v>
                </c:pt>
                <c:pt idx="15332">
                  <c:v>3666.8192589999999</c:v>
                </c:pt>
                <c:pt idx="15333">
                  <c:v>3667.0617120000002</c:v>
                </c:pt>
                <c:pt idx="15334">
                  <c:v>3667.3011280000001</c:v>
                </c:pt>
                <c:pt idx="15335">
                  <c:v>3667.531125</c:v>
                </c:pt>
                <c:pt idx="15336">
                  <c:v>3667.7711060000001</c:v>
                </c:pt>
                <c:pt idx="15337">
                  <c:v>3668.0119239999999</c:v>
                </c:pt>
                <c:pt idx="15338">
                  <c:v>3668.250888</c:v>
                </c:pt>
                <c:pt idx="15339">
                  <c:v>3668.4898819999999</c:v>
                </c:pt>
                <c:pt idx="15340">
                  <c:v>3668.7280040000001</c:v>
                </c:pt>
                <c:pt idx="15341">
                  <c:v>3668.9688769999998</c:v>
                </c:pt>
                <c:pt idx="15342">
                  <c:v>3669.2097520000002</c:v>
                </c:pt>
                <c:pt idx="15343">
                  <c:v>3669.4493320000001</c:v>
                </c:pt>
                <c:pt idx="15344">
                  <c:v>3669.691816</c:v>
                </c:pt>
                <c:pt idx="15345">
                  <c:v>3669.9325570000001</c:v>
                </c:pt>
                <c:pt idx="15346">
                  <c:v>3670.1722829999999</c:v>
                </c:pt>
                <c:pt idx="15347">
                  <c:v>3670.4023219999999</c:v>
                </c:pt>
                <c:pt idx="15348">
                  <c:v>3670.6466639999999</c:v>
                </c:pt>
                <c:pt idx="15349">
                  <c:v>3670.886172</c:v>
                </c:pt>
                <c:pt idx="15350">
                  <c:v>3671.1288049999998</c:v>
                </c:pt>
                <c:pt idx="15351">
                  <c:v>3671.3684090000002</c:v>
                </c:pt>
                <c:pt idx="15352">
                  <c:v>3671.60628</c:v>
                </c:pt>
                <c:pt idx="15353">
                  <c:v>3671.8364430000001</c:v>
                </c:pt>
                <c:pt idx="15354">
                  <c:v>3672.0775530000001</c:v>
                </c:pt>
                <c:pt idx="15355">
                  <c:v>3672.3173670000001</c:v>
                </c:pt>
                <c:pt idx="15356">
                  <c:v>3672.557241</c:v>
                </c:pt>
                <c:pt idx="15357">
                  <c:v>3672.7997810000002</c:v>
                </c:pt>
                <c:pt idx="15358">
                  <c:v>3673.0394270000002</c:v>
                </c:pt>
                <c:pt idx="15359">
                  <c:v>3673.2711260000001</c:v>
                </c:pt>
                <c:pt idx="15360">
                  <c:v>3673.5110220000001</c:v>
                </c:pt>
                <c:pt idx="15361">
                  <c:v>3673.751679</c:v>
                </c:pt>
                <c:pt idx="15362">
                  <c:v>3673.9913919999999</c:v>
                </c:pt>
                <c:pt idx="15363">
                  <c:v>3674.2330700000002</c:v>
                </c:pt>
                <c:pt idx="15364">
                  <c:v>3674.473829</c:v>
                </c:pt>
                <c:pt idx="15365">
                  <c:v>3674.7131880000002</c:v>
                </c:pt>
                <c:pt idx="15366">
                  <c:v>3674.9555380000002</c:v>
                </c:pt>
                <c:pt idx="15367">
                  <c:v>3675.1865849999999</c:v>
                </c:pt>
                <c:pt idx="15368">
                  <c:v>3675.4263780000001</c:v>
                </c:pt>
                <c:pt idx="15369">
                  <c:v>3675.6687740000002</c:v>
                </c:pt>
                <c:pt idx="15370">
                  <c:v>3675.9096509999999</c:v>
                </c:pt>
                <c:pt idx="15371">
                  <c:v>3676.1492320000002</c:v>
                </c:pt>
                <c:pt idx="15372">
                  <c:v>3676.3916730000001</c:v>
                </c:pt>
                <c:pt idx="15373">
                  <c:v>3676.629191</c:v>
                </c:pt>
                <c:pt idx="15374">
                  <c:v>3676.859242</c:v>
                </c:pt>
                <c:pt idx="15375">
                  <c:v>3677.1019449999999</c:v>
                </c:pt>
                <c:pt idx="15376">
                  <c:v>3677.341711</c:v>
                </c:pt>
                <c:pt idx="15377">
                  <c:v>3677.5814110000001</c:v>
                </c:pt>
                <c:pt idx="15378">
                  <c:v>3677.8212920000001</c:v>
                </c:pt>
                <c:pt idx="15379">
                  <c:v>3678.0610529999999</c:v>
                </c:pt>
                <c:pt idx="15380">
                  <c:v>3678.3004230000001</c:v>
                </c:pt>
                <c:pt idx="15381">
                  <c:v>3678.5426969999999</c:v>
                </c:pt>
                <c:pt idx="15382">
                  <c:v>3678.7711850000001</c:v>
                </c:pt>
                <c:pt idx="15383">
                  <c:v>3679.013989</c:v>
                </c:pt>
                <c:pt idx="15384">
                  <c:v>3679.2537579999998</c:v>
                </c:pt>
                <c:pt idx="15385">
                  <c:v>3679.4926150000001</c:v>
                </c:pt>
                <c:pt idx="15386">
                  <c:v>3679.7322450000001</c:v>
                </c:pt>
                <c:pt idx="15387">
                  <c:v>3679.9748789999999</c:v>
                </c:pt>
                <c:pt idx="15388">
                  <c:v>3680.2156989999999</c:v>
                </c:pt>
                <c:pt idx="15389">
                  <c:v>3680.4550469999999</c:v>
                </c:pt>
                <c:pt idx="15390">
                  <c:v>3680.694442</c:v>
                </c:pt>
                <c:pt idx="15391">
                  <c:v>3680.9256820000001</c:v>
                </c:pt>
                <c:pt idx="15392">
                  <c:v>3681.1648270000001</c:v>
                </c:pt>
                <c:pt idx="15393">
                  <c:v>3681.4140600000001</c:v>
                </c:pt>
                <c:pt idx="15394">
                  <c:v>3681.6423340000001</c:v>
                </c:pt>
                <c:pt idx="15395">
                  <c:v>3681.882102</c:v>
                </c:pt>
                <c:pt idx="15396">
                  <c:v>3682.1202800000001</c:v>
                </c:pt>
                <c:pt idx="15397">
                  <c:v>3682.3628659999999</c:v>
                </c:pt>
                <c:pt idx="15398">
                  <c:v>3682.6010430000001</c:v>
                </c:pt>
                <c:pt idx="15399">
                  <c:v>3682.841801</c:v>
                </c:pt>
                <c:pt idx="15400">
                  <c:v>3683.0800629999999</c:v>
                </c:pt>
                <c:pt idx="15401">
                  <c:v>3683.3207809999999</c:v>
                </c:pt>
                <c:pt idx="15402">
                  <c:v>3683.5616460000001</c:v>
                </c:pt>
                <c:pt idx="15403">
                  <c:v>3683.8011839999999</c:v>
                </c:pt>
                <c:pt idx="15404">
                  <c:v>3684.0437879999999</c:v>
                </c:pt>
                <c:pt idx="15405">
                  <c:v>3684.2831590000001</c:v>
                </c:pt>
                <c:pt idx="15406">
                  <c:v>3684.5237619999998</c:v>
                </c:pt>
                <c:pt idx="15407">
                  <c:v>3684.7613040000001</c:v>
                </c:pt>
                <c:pt idx="15408">
                  <c:v>3685.0018989999999</c:v>
                </c:pt>
                <c:pt idx="15409">
                  <c:v>3685.2392460000001</c:v>
                </c:pt>
                <c:pt idx="15410">
                  <c:v>3685.4797779999999</c:v>
                </c:pt>
                <c:pt idx="15411">
                  <c:v>3685.7192340000001</c:v>
                </c:pt>
                <c:pt idx="15412">
                  <c:v>3685.9487340000001</c:v>
                </c:pt>
                <c:pt idx="15413">
                  <c:v>3686.1989520000002</c:v>
                </c:pt>
                <c:pt idx="15414">
                  <c:v>3686.4262629999998</c:v>
                </c:pt>
                <c:pt idx="15415">
                  <c:v>3686.6668890000001</c:v>
                </c:pt>
                <c:pt idx="15416">
                  <c:v>3686.9051850000001</c:v>
                </c:pt>
                <c:pt idx="15417">
                  <c:v>3687.1433849999999</c:v>
                </c:pt>
                <c:pt idx="15418">
                  <c:v>3687.3707850000001</c:v>
                </c:pt>
                <c:pt idx="15419">
                  <c:v>3687.6097650000002</c:v>
                </c:pt>
                <c:pt idx="15420">
                  <c:v>3687.848806</c:v>
                </c:pt>
                <c:pt idx="15421">
                  <c:v>3688.0879340000001</c:v>
                </c:pt>
                <c:pt idx="15422">
                  <c:v>3688.3269580000001</c:v>
                </c:pt>
                <c:pt idx="15423">
                  <c:v>3688.5648030000002</c:v>
                </c:pt>
                <c:pt idx="15424">
                  <c:v>3688.814942</c:v>
                </c:pt>
                <c:pt idx="15425">
                  <c:v>3689.0422579999999</c:v>
                </c:pt>
                <c:pt idx="15426">
                  <c:v>3689.2847360000001</c:v>
                </c:pt>
                <c:pt idx="15427">
                  <c:v>3689.5224050000002</c:v>
                </c:pt>
                <c:pt idx="15428">
                  <c:v>3689.7667449999999</c:v>
                </c:pt>
                <c:pt idx="15429">
                  <c:v>3690.005666</c:v>
                </c:pt>
                <c:pt idx="15430">
                  <c:v>3690.2433890000002</c:v>
                </c:pt>
                <c:pt idx="15431">
                  <c:v>3690.483158</c:v>
                </c:pt>
                <c:pt idx="15432">
                  <c:v>3690.7239020000002</c:v>
                </c:pt>
                <c:pt idx="15433">
                  <c:v>3690.9646590000002</c:v>
                </c:pt>
                <c:pt idx="15434">
                  <c:v>3691.2037650000002</c:v>
                </c:pt>
                <c:pt idx="15435">
                  <c:v>3691.4425500000002</c:v>
                </c:pt>
                <c:pt idx="15436">
                  <c:v>3691.68217</c:v>
                </c:pt>
                <c:pt idx="15437">
                  <c:v>3691.9245609999998</c:v>
                </c:pt>
                <c:pt idx="15438">
                  <c:v>3692.1640710000001</c:v>
                </c:pt>
                <c:pt idx="15439">
                  <c:v>3692.4045470000001</c:v>
                </c:pt>
                <c:pt idx="15440">
                  <c:v>3692.633073</c:v>
                </c:pt>
                <c:pt idx="15441">
                  <c:v>3692.88211</c:v>
                </c:pt>
                <c:pt idx="15442">
                  <c:v>3693.1122489999998</c:v>
                </c:pt>
                <c:pt idx="15443">
                  <c:v>3693.3529509999998</c:v>
                </c:pt>
                <c:pt idx="15444">
                  <c:v>3693.5900280000001</c:v>
                </c:pt>
                <c:pt idx="15445">
                  <c:v>3693.830899</c:v>
                </c:pt>
                <c:pt idx="15446">
                  <c:v>3694.0693540000002</c:v>
                </c:pt>
                <c:pt idx="15447">
                  <c:v>3694.3091429999999</c:v>
                </c:pt>
                <c:pt idx="15448">
                  <c:v>3694.549982</c:v>
                </c:pt>
                <c:pt idx="15449">
                  <c:v>3694.7896489999998</c:v>
                </c:pt>
                <c:pt idx="15450">
                  <c:v>3695.0288740000001</c:v>
                </c:pt>
                <c:pt idx="15451">
                  <c:v>3695.2684469999999</c:v>
                </c:pt>
                <c:pt idx="15452">
                  <c:v>3695.507548</c:v>
                </c:pt>
                <c:pt idx="15453">
                  <c:v>3695.7473030000001</c:v>
                </c:pt>
                <c:pt idx="15454">
                  <c:v>3695.9806659999999</c:v>
                </c:pt>
                <c:pt idx="15455">
                  <c:v>3696.2217310000001</c:v>
                </c:pt>
                <c:pt idx="15456">
                  <c:v>3696.4601130000001</c:v>
                </c:pt>
                <c:pt idx="15457">
                  <c:v>3696.7000309999999</c:v>
                </c:pt>
                <c:pt idx="15458">
                  <c:v>3696.940188</c:v>
                </c:pt>
                <c:pt idx="15459">
                  <c:v>3697.1802459999999</c:v>
                </c:pt>
                <c:pt idx="15460">
                  <c:v>3697.4202930000001</c:v>
                </c:pt>
                <c:pt idx="15461">
                  <c:v>3697.6609790000002</c:v>
                </c:pt>
                <c:pt idx="15462">
                  <c:v>3697.9008589999999</c:v>
                </c:pt>
                <c:pt idx="15463">
                  <c:v>3698.1415630000001</c:v>
                </c:pt>
                <c:pt idx="15464">
                  <c:v>3698.3812760000001</c:v>
                </c:pt>
                <c:pt idx="15465">
                  <c:v>3698.6113690000002</c:v>
                </c:pt>
                <c:pt idx="15466">
                  <c:v>3698.8506349999998</c:v>
                </c:pt>
                <c:pt idx="15467">
                  <c:v>3699.0898430000002</c:v>
                </c:pt>
                <c:pt idx="15468">
                  <c:v>3699.3289650000002</c:v>
                </c:pt>
                <c:pt idx="15469">
                  <c:v>3699.5771100000002</c:v>
                </c:pt>
                <c:pt idx="15470">
                  <c:v>3699.8050669999998</c:v>
                </c:pt>
                <c:pt idx="15471">
                  <c:v>3700.045615</c:v>
                </c:pt>
                <c:pt idx="15472">
                  <c:v>3700.2955969999998</c:v>
                </c:pt>
                <c:pt idx="15473">
                  <c:v>3700.5348730000001</c:v>
                </c:pt>
                <c:pt idx="15474">
                  <c:v>3700.7632060000001</c:v>
                </c:pt>
                <c:pt idx="15475">
                  <c:v>3701.0031730000001</c:v>
                </c:pt>
                <c:pt idx="15476">
                  <c:v>3701.244385</c:v>
                </c:pt>
                <c:pt idx="15477">
                  <c:v>3701.4867730000001</c:v>
                </c:pt>
                <c:pt idx="15478">
                  <c:v>3701.727539</c:v>
                </c:pt>
                <c:pt idx="15479">
                  <c:v>3701.9671490000001</c:v>
                </c:pt>
                <c:pt idx="15480">
                  <c:v>3702.20966</c:v>
                </c:pt>
                <c:pt idx="15481">
                  <c:v>3702.4473440000002</c:v>
                </c:pt>
                <c:pt idx="15482">
                  <c:v>3702.6879309999999</c:v>
                </c:pt>
                <c:pt idx="15483">
                  <c:v>3702.916369</c:v>
                </c:pt>
                <c:pt idx="15484">
                  <c:v>3703.1556580000001</c:v>
                </c:pt>
                <c:pt idx="15485">
                  <c:v>3703.3829679999999</c:v>
                </c:pt>
                <c:pt idx="15486">
                  <c:v>3703.620966</c:v>
                </c:pt>
                <c:pt idx="15487">
                  <c:v>3703.8589419999998</c:v>
                </c:pt>
                <c:pt idx="15488">
                  <c:v>3704.096102</c:v>
                </c:pt>
                <c:pt idx="15489">
                  <c:v>3704.3367069999999</c:v>
                </c:pt>
                <c:pt idx="15490">
                  <c:v>3704.5758449999998</c:v>
                </c:pt>
                <c:pt idx="15491">
                  <c:v>3704.8147789999998</c:v>
                </c:pt>
                <c:pt idx="15492">
                  <c:v>3705.0530140000001</c:v>
                </c:pt>
                <c:pt idx="15493">
                  <c:v>3705.2944080000002</c:v>
                </c:pt>
                <c:pt idx="15494">
                  <c:v>3705.5342740000001</c:v>
                </c:pt>
                <c:pt idx="15495">
                  <c:v>3705.776836</c:v>
                </c:pt>
                <c:pt idx="15496">
                  <c:v>3706.0150239999998</c:v>
                </c:pt>
                <c:pt idx="15497">
                  <c:v>3706.2544039999998</c:v>
                </c:pt>
                <c:pt idx="15498">
                  <c:v>3706.4966920000002</c:v>
                </c:pt>
                <c:pt idx="15499">
                  <c:v>3706.736112</c:v>
                </c:pt>
                <c:pt idx="15500">
                  <c:v>3706.9657360000001</c:v>
                </c:pt>
                <c:pt idx="15501">
                  <c:v>3707.206733</c:v>
                </c:pt>
                <c:pt idx="15502">
                  <c:v>3707.4476260000001</c:v>
                </c:pt>
                <c:pt idx="15503">
                  <c:v>3707.6872320000002</c:v>
                </c:pt>
                <c:pt idx="15504">
                  <c:v>3707.9299209999999</c:v>
                </c:pt>
                <c:pt idx="15505">
                  <c:v>3708.1708619999999</c:v>
                </c:pt>
                <c:pt idx="15506">
                  <c:v>3708.411744</c:v>
                </c:pt>
                <c:pt idx="15507">
                  <c:v>3708.6512739999998</c:v>
                </c:pt>
                <c:pt idx="15508">
                  <c:v>3708.8919380000002</c:v>
                </c:pt>
                <c:pt idx="15509">
                  <c:v>3709.1223559999999</c:v>
                </c:pt>
                <c:pt idx="15510">
                  <c:v>3709.361578</c:v>
                </c:pt>
                <c:pt idx="15511">
                  <c:v>3709.5993990000002</c:v>
                </c:pt>
                <c:pt idx="15512">
                  <c:v>3709.8495889999999</c:v>
                </c:pt>
                <c:pt idx="15513">
                  <c:v>3710.08718</c:v>
                </c:pt>
                <c:pt idx="15514">
                  <c:v>3710.3174090000002</c:v>
                </c:pt>
                <c:pt idx="15515">
                  <c:v>3710.5590780000002</c:v>
                </c:pt>
                <c:pt idx="15516">
                  <c:v>3710.7991550000002</c:v>
                </c:pt>
                <c:pt idx="15517">
                  <c:v>3711.039139</c:v>
                </c:pt>
                <c:pt idx="15518">
                  <c:v>3711.279814</c:v>
                </c:pt>
                <c:pt idx="15519">
                  <c:v>3711.5189270000001</c:v>
                </c:pt>
                <c:pt idx="15520">
                  <c:v>3711.7571250000001</c:v>
                </c:pt>
                <c:pt idx="15521">
                  <c:v>3711.9971759999999</c:v>
                </c:pt>
                <c:pt idx="15522">
                  <c:v>3712.237271</c:v>
                </c:pt>
                <c:pt idx="15523">
                  <c:v>3712.4779149999999</c:v>
                </c:pt>
                <c:pt idx="15524">
                  <c:v>3712.7189159999998</c:v>
                </c:pt>
                <c:pt idx="15525">
                  <c:v>3712.9487349999999</c:v>
                </c:pt>
                <c:pt idx="15526">
                  <c:v>3713.1873000000001</c:v>
                </c:pt>
                <c:pt idx="15527">
                  <c:v>3713.4274180000002</c:v>
                </c:pt>
                <c:pt idx="15528">
                  <c:v>3713.6669010000001</c:v>
                </c:pt>
                <c:pt idx="15529">
                  <c:v>3713.9072999999999</c:v>
                </c:pt>
                <c:pt idx="15530">
                  <c:v>3714.1488049999998</c:v>
                </c:pt>
                <c:pt idx="15531">
                  <c:v>3714.3899500000002</c:v>
                </c:pt>
                <c:pt idx="15532">
                  <c:v>3714.6298689999999</c:v>
                </c:pt>
                <c:pt idx="15533">
                  <c:v>3714.8726470000001</c:v>
                </c:pt>
                <c:pt idx="15534">
                  <c:v>3715.1117519999998</c:v>
                </c:pt>
                <c:pt idx="15535">
                  <c:v>3715.3514129999999</c:v>
                </c:pt>
                <c:pt idx="15536">
                  <c:v>3715.5800760000002</c:v>
                </c:pt>
                <c:pt idx="15537">
                  <c:v>3715.8201880000001</c:v>
                </c:pt>
                <c:pt idx="15538">
                  <c:v>3716.0597979999998</c:v>
                </c:pt>
                <c:pt idx="15539">
                  <c:v>3716.2980790000001</c:v>
                </c:pt>
                <c:pt idx="15540">
                  <c:v>3716.538376</c:v>
                </c:pt>
                <c:pt idx="15541">
                  <c:v>3716.7782830000001</c:v>
                </c:pt>
                <c:pt idx="15542">
                  <c:v>3717.0164239999999</c:v>
                </c:pt>
                <c:pt idx="15543">
                  <c:v>3717.2562760000001</c:v>
                </c:pt>
                <c:pt idx="15544">
                  <c:v>3717.495754</c:v>
                </c:pt>
                <c:pt idx="15545">
                  <c:v>3717.7340300000001</c:v>
                </c:pt>
                <c:pt idx="15546">
                  <c:v>3717.9735310000001</c:v>
                </c:pt>
                <c:pt idx="15547">
                  <c:v>3718.212767</c:v>
                </c:pt>
                <c:pt idx="15548">
                  <c:v>3718.4510489999998</c:v>
                </c:pt>
                <c:pt idx="15549">
                  <c:v>3718.6919200000002</c:v>
                </c:pt>
                <c:pt idx="15550">
                  <c:v>3718.9322689999999</c:v>
                </c:pt>
                <c:pt idx="15551">
                  <c:v>3719.171613</c:v>
                </c:pt>
                <c:pt idx="15552">
                  <c:v>3719.4109250000001</c:v>
                </c:pt>
                <c:pt idx="15553">
                  <c:v>3719.6510410000001</c:v>
                </c:pt>
                <c:pt idx="15554">
                  <c:v>3719.8910989999999</c:v>
                </c:pt>
                <c:pt idx="15555">
                  <c:v>3720.1319939999998</c:v>
                </c:pt>
                <c:pt idx="15556">
                  <c:v>3720.3718020000001</c:v>
                </c:pt>
                <c:pt idx="15557">
                  <c:v>3720.6106880000002</c:v>
                </c:pt>
                <c:pt idx="15558">
                  <c:v>3720.8516079999999</c:v>
                </c:pt>
                <c:pt idx="15559">
                  <c:v>3721.0907430000002</c:v>
                </c:pt>
                <c:pt idx="15560">
                  <c:v>3721.3303989999999</c:v>
                </c:pt>
                <c:pt idx="15561">
                  <c:v>3721.5618119999999</c:v>
                </c:pt>
                <c:pt idx="15562">
                  <c:v>3721.8003359999998</c:v>
                </c:pt>
                <c:pt idx="15563">
                  <c:v>3722.0396949999999</c:v>
                </c:pt>
                <c:pt idx="15564">
                  <c:v>3722.2780360000002</c:v>
                </c:pt>
                <c:pt idx="15565">
                  <c:v>3722.5163499999999</c:v>
                </c:pt>
                <c:pt idx="15566">
                  <c:v>3722.7557919999999</c:v>
                </c:pt>
                <c:pt idx="15567">
                  <c:v>3723.005279</c:v>
                </c:pt>
                <c:pt idx="15568">
                  <c:v>3723.234657</c:v>
                </c:pt>
                <c:pt idx="15569">
                  <c:v>3723.48497</c:v>
                </c:pt>
                <c:pt idx="15570">
                  <c:v>3723.713534</c:v>
                </c:pt>
                <c:pt idx="15571">
                  <c:v>3723.9553930000002</c:v>
                </c:pt>
                <c:pt idx="15572">
                  <c:v>3724.1967100000002</c:v>
                </c:pt>
                <c:pt idx="15573">
                  <c:v>3724.4358499999998</c:v>
                </c:pt>
                <c:pt idx="15574">
                  <c:v>3724.6741400000001</c:v>
                </c:pt>
                <c:pt idx="15575">
                  <c:v>3724.9160000000002</c:v>
                </c:pt>
                <c:pt idx="15576">
                  <c:v>3725.1542450000002</c:v>
                </c:pt>
                <c:pt idx="15577">
                  <c:v>3725.3968439999999</c:v>
                </c:pt>
                <c:pt idx="15578">
                  <c:v>3725.6350809999999</c:v>
                </c:pt>
                <c:pt idx="15579">
                  <c:v>3725.8654069999998</c:v>
                </c:pt>
                <c:pt idx="15580">
                  <c:v>3726.1067400000002</c:v>
                </c:pt>
                <c:pt idx="15581">
                  <c:v>3726.3477929999999</c:v>
                </c:pt>
                <c:pt idx="15582">
                  <c:v>3726.5880790000001</c:v>
                </c:pt>
                <c:pt idx="15583">
                  <c:v>3726.830903</c:v>
                </c:pt>
                <c:pt idx="15584">
                  <c:v>3727.069242</c:v>
                </c:pt>
                <c:pt idx="15585">
                  <c:v>3727.3025379999999</c:v>
                </c:pt>
                <c:pt idx="15586">
                  <c:v>3727.54387</c:v>
                </c:pt>
                <c:pt idx="15587">
                  <c:v>3727.784909</c:v>
                </c:pt>
                <c:pt idx="15588">
                  <c:v>3728.0251579999999</c:v>
                </c:pt>
                <c:pt idx="15589">
                  <c:v>3728.2678299999998</c:v>
                </c:pt>
                <c:pt idx="15590">
                  <c:v>3728.5061430000001</c:v>
                </c:pt>
                <c:pt idx="15591">
                  <c:v>3728.7468859999999</c:v>
                </c:pt>
                <c:pt idx="15592">
                  <c:v>3728.9878680000002</c:v>
                </c:pt>
                <c:pt idx="15593">
                  <c:v>3729.2175419999999</c:v>
                </c:pt>
                <c:pt idx="15594">
                  <c:v>3729.4679679999999</c:v>
                </c:pt>
                <c:pt idx="15595">
                  <c:v>3729.6953709999998</c:v>
                </c:pt>
                <c:pt idx="15596">
                  <c:v>3729.9340090000001</c:v>
                </c:pt>
                <c:pt idx="15597">
                  <c:v>3730.1744429999999</c:v>
                </c:pt>
                <c:pt idx="15598">
                  <c:v>3730.4139019999998</c:v>
                </c:pt>
                <c:pt idx="15599">
                  <c:v>3730.6521750000002</c:v>
                </c:pt>
                <c:pt idx="15600">
                  <c:v>3730.8916220000001</c:v>
                </c:pt>
                <c:pt idx="15601">
                  <c:v>3731.1301389999999</c:v>
                </c:pt>
                <c:pt idx="15602">
                  <c:v>3731.3696559999998</c:v>
                </c:pt>
                <c:pt idx="15603">
                  <c:v>3731.6089310000002</c:v>
                </c:pt>
                <c:pt idx="15604">
                  <c:v>3731.849228</c:v>
                </c:pt>
                <c:pt idx="15605">
                  <c:v>3732.0894020000001</c:v>
                </c:pt>
                <c:pt idx="15606">
                  <c:v>3732.3306990000001</c:v>
                </c:pt>
                <c:pt idx="15607">
                  <c:v>3732.5690300000001</c:v>
                </c:pt>
                <c:pt idx="15608">
                  <c:v>3732.8091100000001</c:v>
                </c:pt>
                <c:pt idx="15609">
                  <c:v>3733.0490909999999</c:v>
                </c:pt>
                <c:pt idx="15610">
                  <c:v>3733.2898359999999</c:v>
                </c:pt>
                <c:pt idx="15611">
                  <c:v>3733.5280389999998</c:v>
                </c:pt>
                <c:pt idx="15612">
                  <c:v>3733.7681429999998</c:v>
                </c:pt>
                <c:pt idx="15613">
                  <c:v>3734.0062899999998</c:v>
                </c:pt>
                <c:pt idx="15614">
                  <c:v>3734.2442339999998</c:v>
                </c:pt>
                <c:pt idx="15615">
                  <c:v>3734.4841580000002</c:v>
                </c:pt>
                <c:pt idx="15616">
                  <c:v>3734.7224200000001</c:v>
                </c:pt>
                <c:pt idx="15617">
                  <c:v>3734.962399</c:v>
                </c:pt>
                <c:pt idx="15618">
                  <c:v>3735.2035380000002</c:v>
                </c:pt>
                <c:pt idx="15619">
                  <c:v>3735.4425670000001</c:v>
                </c:pt>
                <c:pt idx="15620">
                  <c:v>3735.6823720000002</c:v>
                </c:pt>
                <c:pt idx="15621">
                  <c:v>3735.9139709999999</c:v>
                </c:pt>
                <c:pt idx="15622">
                  <c:v>3736.153272</c:v>
                </c:pt>
                <c:pt idx="15623">
                  <c:v>3736.3932300000001</c:v>
                </c:pt>
                <c:pt idx="15624">
                  <c:v>3736.6332670000002</c:v>
                </c:pt>
                <c:pt idx="15625">
                  <c:v>3736.8732359999999</c:v>
                </c:pt>
                <c:pt idx="15626">
                  <c:v>3737.113249</c:v>
                </c:pt>
                <c:pt idx="15627">
                  <c:v>3737.3447000000001</c:v>
                </c:pt>
                <c:pt idx="15628">
                  <c:v>3737.583087</c:v>
                </c:pt>
                <c:pt idx="15629">
                  <c:v>3737.8214290000001</c:v>
                </c:pt>
                <c:pt idx="15630">
                  <c:v>3738.0609079999999</c:v>
                </c:pt>
                <c:pt idx="15631">
                  <c:v>3738.3102800000001</c:v>
                </c:pt>
                <c:pt idx="15632">
                  <c:v>3738.5390360000001</c:v>
                </c:pt>
                <c:pt idx="15633">
                  <c:v>3738.7791430000002</c:v>
                </c:pt>
                <c:pt idx="15634">
                  <c:v>3739.0187759999999</c:v>
                </c:pt>
                <c:pt idx="15635">
                  <c:v>3739.2590150000001</c:v>
                </c:pt>
                <c:pt idx="15636">
                  <c:v>3739.4991540000001</c:v>
                </c:pt>
                <c:pt idx="15637">
                  <c:v>3739.741869</c:v>
                </c:pt>
                <c:pt idx="15638">
                  <c:v>3739.982172</c:v>
                </c:pt>
                <c:pt idx="15639">
                  <c:v>3740.2223279999998</c:v>
                </c:pt>
                <c:pt idx="15640">
                  <c:v>3740.4538889999999</c:v>
                </c:pt>
                <c:pt idx="15641">
                  <c:v>3740.6940300000001</c:v>
                </c:pt>
                <c:pt idx="15642">
                  <c:v>3740.9355999999998</c:v>
                </c:pt>
                <c:pt idx="15643">
                  <c:v>3741.1767770000001</c:v>
                </c:pt>
                <c:pt idx="15644">
                  <c:v>3741.4176400000001</c:v>
                </c:pt>
                <c:pt idx="15645">
                  <c:v>3741.6573899999999</c:v>
                </c:pt>
                <c:pt idx="15646">
                  <c:v>3741.8973390000001</c:v>
                </c:pt>
                <c:pt idx="15647">
                  <c:v>3742.1287739999998</c:v>
                </c:pt>
                <c:pt idx="15648">
                  <c:v>3742.3690109999998</c:v>
                </c:pt>
                <c:pt idx="15649">
                  <c:v>3742.6091120000001</c:v>
                </c:pt>
                <c:pt idx="15650">
                  <c:v>3742.8473690000001</c:v>
                </c:pt>
                <c:pt idx="15651">
                  <c:v>3743.0892439999998</c:v>
                </c:pt>
                <c:pt idx="15652">
                  <c:v>3743.329236</c:v>
                </c:pt>
                <c:pt idx="15653">
                  <c:v>3743.5606889999999</c:v>
                </c:pt>
                <c:pt idx="15654">
                  <c:v>3743.801062</c:v>
                </c:pt>
                <c:pt idx="15655">
                  <c:v>3744.0411570000001</c:v>
                </c:pt>
                <c:pt idx="15656">
                  <c:v>3744.2793959999999</c:v>
                </c:pt>
                <c:pt idx="15657">
                  <c:v>3744.5186739999999</c:v>
                </c:pt>
                <c:pt idx="15658">
                  <c:v>3744.7570369999999</c:v>
                </c:pt>
                <c:pt idx="15659">
                  <c:v>3744.9971780000001</c:v>
                </c:pt>
                <c:pt idx="15660">
                  <c:v>3745.2385490000001</c:v>
                </c:pt>
                <c:pt idx="15661">
                  <c:v>3745.4802559999998</c:v>
                </c:pt>
                <c:pt idx="15662">
                  <c:v>3745.7202080000002</c:v>
                </c:pt>
                <c:pt idx="15663">
                  <c:v>3745.9517700000001</c:v>
                </c:pt>
                <c:pt idx="15664">
                  <c:v>3746.1904020000002</c:v>
                </c:pt>
                <c:pt idx="15665">
                  <c:v>3746.4341680000002</c:v>
                </c:pt>
                <c:pt idx="15666">
                  <c:v>3746.6760399999998</c:v>
                </c:pt>
                <c:pt idx="15667">
                  <c:v>3746.9077729999999</c:v>
                </c:pt>
                <c:pt idx="15668">
                  <c:v>3747.1463490000001</c:v>
                </c:pt>
                <c:pt idx="15669">
                  <c:v>3747.388132</c:v>
                </c:pt>
                <c:pt idx="15670">
                  <c:v>3747.628279</c:v>
                </c:pt>
                <c:pt idx="15671">
                  <c:v>3747.8683139999998</c:v>
                </c:pt>
                <c:pt idx="15672">
                  <c:v>3748.1095340000002</c:v>
                </c:pt>
                <c:pt idx="15673">
                  <c:v>3748.3511870000002</c:v>
                </c:pt>
                <c:pt idx="15674">
                  <c:v>3748.5892060000001</c:v>
                </c:pt>
                <c:pt idx="15675">
                  <c:v>3748.8271789999999</c:v>
                </c:pt>
                <c:pt idx="15676">
                  <c:v>3749.0653900000002</c:v>
                </c:pt>
                <c:pt idx="15677">
                  <c:v>3749.303238</c:v>
                </c:pt>
                <c:pt idx="15678">
                  <c:v>3749.5431739999999</c:v>
                </c:pt>
                <c:pt idx="15679">
                  <c:v>3749.783066</c:v>
                </c:pt>
                <c:pt idx="15680">
                  <c:v>3750.01298</c:v>
                </c:pt>
                <c:pt idx="15681">
                  <c:v>3750.2529420000001</c:v>
                </c:pt>
                <c:pt idx="15682">
                  <c:v>3750.4903640000002</c:v>
                </c:pt>
                <c:pt idx="15683">
                  <c:v>3750.7316179999998</c:v>
                </c:pt>
                <c:pt idx="15684">
                  <c:v>3750.9702309999998</c:v>
                </c:pt>
                <c:pt idx="15685">
                  <c:v>3751.2122140000001</c:v>
                </c:pt>
                <c:pt idx="15686">
                  <c:v>3751.4516290000001</c:v>
                </c:pt>
                <c:pt idx="15687">
                  <c:v>3751.6909660000001</c:v>
                </c:pt>
                <c:pt idx="15688">
                  <c:v>3751.9284039999998</c:v>
                </c:pt>
                <c:pt idx="15689">
                  <c:v>3752.1703120000002</c:v>
                </c:pt>
                <c:pt idx="15690">
                  <c:v>3752.4120549999998</c:v>
                </c:pt>
                <c:pt idx="15691">
                  <c:v>3752.6416389999999</c:v>
                </c:pt>
                <c:pt idx="15692">
                  <c:v>3752.880036</c:v>
                </c:pt>
                <c:pt idx="15693">
                  <c:v>3753.1203479999999</c:v>
                </c:pt>
                <c:pt idx="15694">
                  <c:v>3753.3617020000002</c:v>
                </c:pt>
                <c:pt idx="15695">
                  <c:v>3753.6009800000002</c:v>
                </c:pt>
                <c:pt idx="15696">
                  <c:v>3753.8402350000001</c:v>
                </c:pt>
                <c:pt idx="15697">
                  <c:v>3754.0820669999998</c:v>
                </c:pt>
                <c:pt idx="15698">
                  <c:v>3754.3222449999998</c:v>
                </c:pt>
                <c:pt idx="15699">
                  <c:v>3754.560344</c:v>
                </c:pt>
                <c:pt idx="15700">
                  <c:v>3754.7984099999999</c:v>
                </c:pt>
                <c:pt idx="15701">
                  <c:v>3755.0317730000002</c:v>
                </c:pt>
                <c:pt idx="15702">
                  <c:v>3755.2728969999998</c:v>
                </c:pt>
                <c:pt idx="15703">
                  <c:v>3755.5158430000001</c:v>
                </c:pt>
                <c:pt idx="15704">
                  <c:v>3755.7560440000002</c:v>
                </c:pt>
                <c:pt idx="15705">
                  <c:v>3755.9960759999999</c:v>
                </c:pt>
                <c:pt idx="15706">
                  <c:v>3756.2367260000001</c:v>
                </c:pt>
                <c:pt idx="15707">
                  <c:v>3756.4755489999998</c:v>
                </c:pt>
                <c:pt idx="15708">
                  <c:v>3756.7152580000002</c:v>
                </c:pt>
                <c:pt idx="15709">
                  <c:v>3756.9532330000002</c:v>
                </c:pt>
                <c:pt idx="15710">
                  <c:v>3757.1912200000002</c:v>
                </c:pt>
                <c:pt idx="15711">
                  <c:v>3757.4317729999998</c:v>
                </c:pt>
                <c:pt idx="15712">
                  <c:v>3757.6706749999998</c:v>
                </c:pt>
                <c:pt idx="15713">
                  <c:v>3757.9103519999999</c:v>
                </c:pt>
                <c:pt idx="15714">
                  <c:v>3758.1500080000001</c:v>
                </c:pt>
                <c:pt idx="15715">
                  <c:v>3758.3892930000002</c:v>
                </c:pt>
                <c:pt idx="15716">
                  <c:v>3758.6193360000002</c:v>
                </c:pt>
                <c:pt idx="15717">
                  <c:v>3758.8636419999998</c:v>
                </c:pt>
                <c:pt idx="15718">
                  <c:v>3759.104542</c:v>
                </c:pt>
                <c:pt idx="15719">
                  <c:v>3759.3441670000002</c:v>
                </c:pt>
                <c:pt idx="15720">
                  <c:v>3759.5865669999998</c:v>
                </c:pt>
                <c:pt idx="15721">
                  <c:v>3759.8241119999998</c:v>
                </c:pt>
                <c:pt idx="15722">
                  <c:v>3760.062101</c:v>
                </c:pt>
                <c:pt idx="15723">
                  <c:v>3760.3006110000001</c:v>
                </c:pt>
                <c:pt idx="15724">
                  <c:v>3760.552373</c:v>
                </c:pt>
                <c:pt idx="15725">
                  <c:v>3760.7921529999999</c:v>
                </c:pt>
                <c:pt idx="15726">
                  <c:v>3761.0329710000001</c:v>
                </c:pt>
                <c:pt idx="15727">
                  <c:v>3761.2712200000001</c:v>
                </c:pt>
                <c:pt idx="15728">
                  <c:v>3761.5118480000001</c:v>
                </c:pt>
                <c:pt idx="15729">
                  <c:v>3761.7513979999999</c:v>
                </c:pt>
                <c:pt idx="15730">
                  <c:v>3761.9912100000001</c:v>
                </c:pt>
                <c:pt idx="15731">
                  <c:v>3762.2214060000001</c:v>
                </c:pt>
                <c:pt idx="15732">
                  <c:v>3762.4605409999999</c:v>
                </c:pt>
                <c:pt idx="15733">
                  <c:v>3762.7105510000001</c:v>
                </c:pt>
                <c:pt idx="15734">
                  <c:v>3762.965361</c:v>
                </c:pt>
                <c:pt idx="15735">
                  <c:v>3763.1953859999999</c:v>
                </c:pt>
                <c:pt idx="15736">
                  <c:v>3763.439633</c:v>
                </c:pt>
                <c:pt idx="15737">
                  <c:v>3763.679979</c:v>
                </c:pt>
                <c:pt idx="15738">
                  <c:v>3763.9198729999998</c:v>
                </c:pt>
                <c:pt idx="15739">
                  <c:v>3764.1580009999998</c:v>
                </c:pt>
                <c:pt idx="15740">
                  <c:v>3764.3988880000002</c:v>
                </c:pt>
                <c:pt idx="15741">
                  <c:v>3764.6378580000001</c:v>
                </c:pt>
                <c:pt idx="15742">
                  <c:v>3764.8769590000002</c:v>
                </c:pt>
                <c:pt idx="15743">
                  <c:v>3765.1167300000002</c:v>
                </c:pt>
                <c:pt idx="15744">
                  <c:v>3765.3556870000002</c:v>
                </c:pt>
                <c:pt idx="15745">
                  <c:v>3765.5947339999998</c:v>
                </c:pt>
                <c:pt idx="15746">
                  <c:v>3765.8337710000001</c:v>
                </c:pt>
                <c:pt idx="15747">
                  <c:v>3766.0729419999998</c:v>
                </c:pt>
                <c:pt idx="15748">
                  <c:v>3766.3100690000001</c:v>
                </c:pt>
                <c:pt idx="15749">
                  <c:v>3766.5507579999999</c:v>
                </c:pt>
                <c:pt idx="15750">
                  <c:v>3766.7916279999999</c:v>
                </c:pt>
                <c:pt idx="15751">
                  <c:v>3767.0314090000002</c:v>
                </c:pt>
                <c:pt idx="15752">
                  <c:v>3767.2719729999999</c:v>
                </c:pt>
                <c:pt idx="15753">
                  <c:v>3767.5104030000002</c:v>
                </c:pt>
                <c:pt idx="15754">
                  <c:v>3767.7424030000002</c:v>
                </c:pt>
                <c:pt idx="15755">
                  <c:v>3767.9869199999998</c:v>
                </c:pt>
                <c:pt idx="15756">
                  <c:v>3768.227895</c:v>
                </c:pt>
                <c:pt idx="15757">
                  <c:v>3768.466801</c:v>
                </c:pt>
                <c:pt idx="15758">
                  <c:v>3768.7058400000001</c:v>
                </c:pt>
                <c:pt idx="15759">
                  <c:v>3768.9440119999999</c:v>
                </c:pt>
                <c:pt idx="15760">
                  <c:v>3769.1849689999999</c:v>
                </c:pt>
                <c:pt idx="15761">
                  <c:v>3769.4245329999999</c:v>
                </c:pt>
                <c:pt idx="15762">
                  <c:v>3769.6642700000002</c:v>
                </c:pt>
                <c:pt idx="15763">
                  <c:v>3769.8957569999998</c:v>
                </c:pt>
                <c:pt idx="15764">
                  <c:v>3770.134243</c:v>
                </c:pt>
                <c:pt idx="15765">
                  <c:v>3770.3767710000002</c:v>
                </c:pt>
                <c:pt idx="15766">
                  <c:v>3770.6157509999998</c:v>
                </c:pt>
                <c:pt idx="15767">
                  <c:v>3770.8546839999999</c:v>
                </c:pt>
                <c:pt idx="15768">
                  <c:v>3771.0930309999999</c:v>
                </c:pt>
                <c:pt idx="15769">
                  <c:v>3771.333862</c:v>
                </c:pt>
                <c:pt idx="15770">
                  <c:v>3771.5720040000001</c:v>
                </c:pt>
                <c:pt idx="15771">
                  <c:v>3771.8128029999998</c:v>
                </c:pt>
                <c:pt idx="15772">
                  <c:v>3772.0511759999999</c:v>
                </c:pt>
                <c:pt idx="15773">
                  <c:v>3772.2917969999999</c:v>
                </c:pt>
                <c:pt idx="15774">
                  <c:v>3772.5308650000002</c:v>
                </c:pt>
                <c:pt idx="15775">
                  <c:v>3772.7697029999999</c:v>
                </c:pt>
                <c:pt idx="15776">
                  <c:v>3773.0088930000002</c:v>
                </c:pt>
                <c:pt idx="15777">
                  <c:v>3773.2477869999998</c:v>
                </c:pt>
                <c:pt idx="15778">
                  <c:v>3773.4869279999998</c:v>
                </c:pt>
                <c:pt idx="15779">
                  <c:v>3773.7278550000001</c:v>
                </c:pt>
                <c:pt idx="15780">
                  <c:v>3773.9660749999998</c:v>
                </c:pt>
                <c:pt idx="15781">
                  <c:v>3774.206913</c:v>
                </c:pt>
                <c:pt idx="15782">
                  <c:v>3774.4450999999999</c:v>
                </c:pt>
                <c:pt idx="15783">
                  <c:v>3774.6876820000002</c:v>
                </c:pt>
                <c:pt idx="15784">
                  <c:v>3774.9269330000002</c:v>
                </c:pt>
                <c:pt idx="15785">
                  <c:v>3775.167848</c:v>
                </c:pt>
                <c:pt idx="15786">
                  <c:v>3775.406845</c:v>
                </c:pt>
                <c:pt idx="15787">
                  <c:v>3775.6457489999998</c:v>
                </c:pt>
                <c:pt idx="15788">
                  <c:v>3775.88474</c:v>
                </c:pt>
                <c:pt idx="15789">
                  <c:v>3776.1238699999999</c:v>
                </c:pt>
                <c:pt idx="15790">
                  <c:v>3776.364885</c:v>
                </c:pt>
                <c:pt idx="15791">
                  <c:v>3776.6039059999998</c:v>
                </c:pt>
                <c:pt idx="15792">
                  <c:v>3776.8448349999999</c:v>
                </c:pt>
                <c:pt idx="15793">
                  <c:v>3777.0857259999998</c:v>
                </c:pt>
                <c:pt idx="15794">
                  <c:v>3777.3266400000002</c:v>
                </c:pt>
                <c:pt idx="15795">
                  <c:v>3777.5663869999998</c:v>
                </c:pt>
                <c:pt idx="15796">
                  <c:v>3777.8060420000002</c:v>
                </c:pt>
                <c:pt idx="15797">
                  <c:v>3778.046699</c:v>
                </c:pt>
                <c:pt idx="15798">
                  <c:v>3778.2861229999999</c:v>
                </c:pt>
                <c:pt idx="15799">
                  <c:v>3778.5161410000001</c:v>
                </c:pt>
                <c:pt idx="15800">
                  <c:v>3778.758781</c:v>
                </c:pt>
                <c:pt idx="15801">
                  <c:v>3778.9978620000002</c:v>
                </c:pt>
                <c:pt idx="15802">
                  <c:v>3779.2369859999999</c:v>
                </c:pt>
                <c:pt idx="15803">
                  <c:v>3779.4767790000001</c:v>
                </c:pt>
                <c:pt idx="15804">
                  <c:v>3779.7150029999998</c:v>
                </c:pt>
                <c:pt idx="15805">
                  <c:v>3779.957782</c:v>
                </c:pt>
                <c:pt idx="15806">
                  <c:v>3780.1969180000001</c:v>
                </c:pt>
                <c:pt idx="15807">
                  <c:v>3780.4357810000001</c:v>
                </c:pt>
                <c:pt idx="15808">
                  <c:v>3780.6753699999999</c:v>
                </c:pt>
                <c:pt idx="15809">
                  <c:v>3780.919629</c:v>
                </c:pt>
                <c:pt idx="15810">
                  <c:v>3781.1586090000001</c:v>
                </c:pt>
                <c:pt idx="15811">
                  <c:v>3781.3980590000001</c:v>
                </c:pt>
                <c:pt idx="15812">
                  <c:v>3781.6282860000001</c:v>
                </c:pt>
                <c:pt idx="15813">
                  <c:v>3781.8707429999999</c:v>
                </c:pt>
                <c:pt idx="15814">
                  <c:v>3782.1099239999999</c:v>
                </c:pt>
                <c:pt idx="15815">
                  <c:v>3782.348954</c:v>
                </c:pt>
                <c:pt idx="15816">
                  <c:v>3782.5887859999998</c:v>
                </c:pt>
                <c:pt idx="15817">
                  <c:v>3782.828266</c:v>
                </c:pt>
                <c:pt idx="15818">
                  <c:v>3783.0683439999998</c:v>
                </c:pt>
                <c:pt idx="15819">
                  <c:v>3783.3080070000001</c:v>
                </c:pt>
                <c:pt idx="15820">
                  <c:v>3783.5488249999999</c:v>
                </c:pt>
                <c:pt idx="15821">
                  <c:v>3783.788427</c:v>
                </c:pt>
                <c:pt idx="15822">
                  <c:v>3784.0281060000002</c:v>
                </c:pt>
                <c:pt idx="15823">
                  <c:v>3784.267265</c:v>
                </c:pt>
                <c:pt idx="15824">
                  <c:v>3784.5078309999999</c:v>
                </c:pt>
                <c:pt idx="15825">
                  <c:v>3784.7471489999998</c:v>
                </c:pt>
                <c:pt idx="15826">
                  <c:v>3784.9772819999998</c:v>
                </c:pt>
                <c:pt idx="15827">
                  <c:v>3785.2179599999999</c:v>
                </c:pt>
                <c:pt idx="15828">
                  <c:v>3785.4576780000002</c:v>
                </c:pt>
                <c:pt idx="15829">
                  <c:v>3785.6973779999998</c:v>
                </c:pt>
                <c:pt idx="15830">
                  <c:v>3785.9371799999999</c:v>
                </c:pt>
                <c:pt idx="15831">
                  <c:v>3786.1797489999999</c:v>
                </c:pt>
                <c:pt idx="15832">
                  <c:v>3786.4185699999998</c:v>
                </c:pt>
                <c:pt idx="15833">
                  <c:v>3786.6580250000002</c:v>
                </c:pt>
                <c:pt idx="15834">
                  <c:v>3786.8985290000001</c:v>
                </c:pt>
                <c:pt idx="15835">
                  <c:v>3787.1296860000002</c:v>
                </c:pt>
                <c:pt idx="15836">
                  <c:v>3787.3687530000002</c:v>
                </c:pt>
                <c:pt idx="15837">
                  <c:v>3787.6189810000001</c:v>
                </c:pt>
                <c:pt idx="15838">
                  <c:v>3787.8464009999998</c:v>
                </c:pt>
                <c:pt idx="15839">
                  <c:v>3788.0969020000002</c:v>
                </c:pt>
                <c:pt idx="15840">
                  <c:v>3788.326536</c:v>
                </c:pt>
                <c:pt idx="15841">
                  <c:v>3788.5656349999999</c:v>
                </c:pt>
                <c:pt idx="15842">
                  <c:v>3788.8040249999999</c:v>
                </c:pt>
                <c:pt idx="15843">
                  <c:v>3789.044187</c:v>
                </c:pt>
                <c:pt idx="15844">
                  <c:v>3789.286936</c:v>
                </c:pt>
                <c:pt idx="15845">
                  <c:v>3789.5259839999999</c:v>
                </c:pt>
                <c:pt idx="15846">
                  <c:v>3789.7659389999999</c:v>
                </c:pt>
                <c:pt idx="15847">
                  <c:v>3790.0042269999999</c:v>
                </c:pt>
                <c:pt idx="15848">
                  <c:v>3790.2421100000001</c:v>
                </c:pt>
                <c:pt idx="15849">
                  <c:v>3790.4847249999998</c:v>
                </c:pt>
                <c:pt idx="15850">
                  <c:v>3790.7238419999999</c:v>
                </c:pt>
                <c:pt idx="15851">
                  <c:v>3790.9620140000002</c:v>
                </c:pt>
                <c:pt idx="15852">
                  <c:v>3791.2021129999998</c:v>
                </c:pt>
                <c:pt idx="15853">
                  <c:v>3791.4448189999998</c:v>
                </c:pt>
                <c:pt idx="15854">
                  <c:v>3791.683978</c:v>
                </c:pt>
                <c:pt idx="15855">
                  <c:v>3791.92191</c:v>
                </c:pt>
                <c:pt idx="15856">
                  <c:v>3792.1600400000002</c:v>
                </c:pt>
                <c:pt idx="15857">
                  <c:v>3792.4008140000001</c:v>
                </c:pt>
                <c:pt idx="15858">
                  <c:v>3792.6397299999999</c:v>
                </c:pt>
                <c:pt idx="15859">
                  <c:v>3792.878588</c:v>
                </c:pt>
                <c:pt idx="15860">
                  <c:v>3793.119565</c:v>
                </c:pt>
                <c:pt idx="15861">
                  <c:v>3793.3593089999999</c:v>
                </c:pt>
                <c:pt idx="15862">
                  <c:v>3793.5990969999998</c:v>
                </c:pt>
                <c:pt idx="15863">
                  <c:v>3793.8396769999999</c:v>
                </c:pt>
                <c:pt idx="15864">
                  <c:v>3794.07888</c:v>
                </c:pt>
                <c:pt idx="15865">
                  <c:v>3794.3073979999999</c:v>
                </c:pt>
                <c:pt idx="15866">
                  <c:v>3794.5578719999999</c:v>
                </c:pt>
                <c:pt idx="15867">
                  <c:v>3794.7862409999998</c:v>
                </c:pt>
                <c:pt idx="15868">
                  <c:v>3795.0367879999999</c:v>
                </c:pt>
                <c:pt idx="15869">
                  <c:v>3795.2650819999999</c:v>
                </c:pt>
                <c:pt idx="15870">
                  <c:v>3795.5051410000001</c:v>
                </c:pt>
                <c:pt idx="15871">
                  <c:v>3795.743371</c:v>
                </c:pt>
                <c:pt idx="15872">
                  <c:v>3795.9827690000002</c:v>
                </c:pt>
                <c:pt idx="15873">
                  <c:v>3796.221536</c:v>
                </c:pt>
                <c:pt idx="15874">
                  <c:v>3796.4487960000001</c:v>
                </c:pt>
                <c:pt idx="15875">
                  <c:v>3796.6882700000001</c:v>
                </c:pt>
                <c:pt idx="15876">
                  <c:v>3796.9262359999998</c:v>
                </c:pt>
                <c:pt idx="15877">
                  <c:v>3797.1707270000002</c:v>
                </c:pt>
                <c:pt idx="15878">
                  <c:v>3797.4115839999999</c:v>
                </c:pt>
                <c:pt idx="15879">
                  <c:v>3797.6510760000001</c:v>
                </c:pt>
                <c:pt idx="15880">
                  <c:v>3797.8917419999998</c:v>
                </c:pt>
                <c:pt idx="15881">
                  <c:v>3798.130682</c:v>
                </c:pt>
                <c:pt idx="15882">
                  <c:v>3798.3696770000001</c:v>
                </c:pt>
                <c:pt idx="15883">
                  <c:v>3798.6073959999999</c:v>
                </c:pt>
                <c:pt idx="15884">
                  <c:v>3798.8470470000002</c:v>
                </c:pt>
                <c:pt idx="15885">
                  <c:v>3799.0877540000001</c:v>
                </c:pt>
                <c:pt idx="15886">
                  <c:v>3799.3265339999998</c:v>
                </c:pt>
                <c:pt idx="15887">
                  <c:v>3799.557863</c:v>
                </c:pt>
                <c:pt idx="15888">
                  <c:v>3799.7980339999999</c:v>
                </c:pt>
                <c:pt idx="15889">
                  <c:v>3800.0381670000002</c:v>
                </c:pt>
                <c:pt idx="15890">
                  <c:v>3800.2789459999999</c:v>
                </c:pt>
                <c:pt idx="15891">
                  <c:v>3800.5185740000002</c:v>
                </c:pt>
                <c:pt idx="15892">
                  <c:v>3800.7600160000002</c:v>
                </c:pt>
                <c:pt idx="15893">
                  <c:v>3801.0007959999998</c:v>
                </c:pt>
                <c:pt idx="15894">
                  <c:v>3801.2400969999999</c:v>
                </c:pt>
                <c:pt idx="15895">
                  <c:v>3801.480728</c:v>
                </c:pt>
                <c:pt idx="15896">
                  <c:v>3801.7093260000001</c:v>
                </c:pt>
                <c:pt idx="15897">
                  <c:v>3801.948652</c:v>
                </c:pt>
                <c:pt idx="15898">
                  <c:v>3802.198093</c:v>
                </c:pt>
                <c:pt idx="15899">
                  <c:v>3802.4281340000002</c:v>
                </c:pt>
                <c:pt idx="15900">
                  <c:v>3802.668932</c:v>
                </c:pt>
                <c:pt idx="15901">
                  <c:v>3802.9078610000001</c:v>
                </c:pt>
                <c:pt idx="15902">
                  <c:v>3803.1460229999998</c:v>
                </c:pt>
                <c:pt idx="15903">
                  <c:v>3803.3866710000002</c:v>
                </c:pt>
                <c:pt idx="15904">
                  <c:v>3803.625646</c:v>
                </c:pt>
                <c:pt idx="15905">
                  <c:v>3803.8645759999999</c:v>
                </c:pt>
                <c:pt idx="15906">
                  <c:v>3804.1055930000002</c:v>
                </c:pt>
                <c:pt idx="15907">
                  <c:v>3804.3453570000001</c:v>
                </c:pt>
                <c:pt idx="15908">
                  <c:v>3804.5853080000002</c:v>
                </c:pt>
                <c:pt idx="15909">
                  <c:v>3804.8251249999998</c:v>
                </c:pt>
                <c:pt idx="15910">
                  <c:v>3805.0651889999999</c:v>
                </c:pt>
                <c:pt idx="15911">
                  <c:v>3805.3056489999999</c:v>
                </c:pt>
                <c:pt idx="15912">
                  <c:v>3805.5452639999999</c:v>
                </c:pt>
                <c:pt idx="15913">
                  <c:v>3805.7876660000002</c:v>
                </c:pt>
                <c:pt idx="15914">
                  <c:v>3806.0161699999999</c:v>
                </c:pt>
                <c:pt idx="15915">
                  <c:v>3806.2586999999999</c:v>
                </c:pt>
                <c:pt idx="15916">
                  <c:v>3806.4978449999999</c:v>
                </c:pt>
                <c:pt idx="15917">
                  <c:v>3806.7368580000002</c:v>
                </c:pt>
                <c:pt idx="15918">
                  <c:v>3806.9752440000002</c:v>
                </c:pt>
                <c:pt idx="15919">
                  <c:v>3807.215291</c:v>
                </c:pt>
                <c:pt idx="15920">
                  <c:v>3807.4545629999998</c:v>
                </c:pt>
                <c:pt idx="15921">
                  <c:v>3807.6960439999998</c:v>
                </c:pt>
                <c:pt idx="15922">
                  <c:v>3807.9369029999998</c:v>
                </c:pt>
                <c:pt idx="15923">
                  <c:v>3808.1778119999999</c:v>
                </c:pt>
                <c:pt idx="15924">
                  <c:v>3808.4168880000002</c:v>
                </c:pt>
                <c:pt idx="15925">
                  <c:v>3808.6559189999998</c:v>
                </c:pt>
                <c:pt idx="15926">
                  <c:v>3808.8941730000001</c:v>
                </c:pt>
                <c:pt idx="15927">
                  <c:v>3809.1368739999998</c:v>
                </c:pt>
                <c:pt idx="15928">
                  <c:v>3809.3775679999999</c:v>
                </c:pt>
                <c:pt idx="15929">
                  <c:v>3809.608757</c:v>
                </c:pt>
                <c:pt idx="15930">
                  <c:v>3809.849827</c:v>
                </c:pt>
                <c:pt idx="15931">
                  <c:v>3810.0901239999998</c:v>
                </c:pt>
                <c:pt idx="15932">
                  <c:v>3810.3302870000002</c:v>
                </c:pt>
                <c:pt idx="15933">
                  <c:v>3810.574967</c:v>
                </c:pt>
                <c:pt idx="15934">
                  <c:v>3810.8038660000002</c:v>
                </c:pt>
                <c:pt idx="15935">
                  <c:v>3811.044214</c:v>
                </c:pt>
                <c:pt idx="15936">
                  <c:v>3811.284326</c:v>
                </c:pt>
                <c:pt idx="15937">
                  <c:v>3811.5238669999999</c:v>
                </c:pt>
                <c:pt idx="15938">
                  <c:v>3811.7635380000002</c:v>
                </c:pt>
                <c:pt idx="15939">
                  <c:v>3812.0021430000002</c:v>
                </c:pt>
                <c:pt idx="15940">
                  <c:v>3812.2403330000002</c:v>
                </c:pt>
                <c:pt idx="15941">
                  <c:v>3812.482246</c:v>
                </c:pt>
                <c:pt idx="15942">
                  <c:v>3812.7223629999999</c:v>
                </c:pt>
                <c:pt idx="15943">
                  <c:v>3812.964125</c:v>
                </c:pt>
                <c:pt idx="15944">
                  <c:v>3813.202198</c:v>
                </c:pt>
                <c:pt idx="15945">
                  <c:v>3813.4400639999999</c:v>
                </c:pt>
                <c:pt idx="15946">
                  <c:v>3813.6780829999998</c:v>
                </c:pt>
                <c:pt idx="15947">
                  <c:v>3813.9162299999998</c:v>
                </c:pt>
                <c:pt idx="15948">
                  <c:v>3814.1555750000002</c:v>
                </c:pt>
                <c:pt idx="15949">
                  <c:v>3814.3954309999999</c:v>
                </c:pt>
                <c:pt idx="15950">
                  <c:v>3814.6354419999998</c:v>
                </c:pt>
                <c:pt idx="15951">
                  <c:v>3814.8752720000002</c:v>
                </c:pt>
                <c:pt idx="15952">
                  <c:v>3815.104124</c:v>
                </c:pt>
                <c:pt idx="15953">
                  <c:v>3815.3460989999999</c:v>
                </c:pt>
                <c:pt idx="15954">
                  <c:v>3815.5880969999998</c:v>
                </c:pt>
                <c:pt idx="15955">
                  <c:v>3815.8289559999998</c:v>
                </c:pt>
                <c:pt idx="15956">
                  <c:v>3816.0680349999998</c:v>
                </c:pt>
                <c:pt idx="15957">
                  <c:v>3816.3087169999999</c:v>
                </c:pt>
                <c:pt idx="15958">
                  <c:v>3816.5496539999999</c:v>
                </c:pt>
                <c:pt idx="15959">
                  <c:v>3816.7782099999999</c:v>
                </c:pt>
                <c:pt idx="15960">
                  <c:v>3817.020172</c:v>
                </c:pt>
                <c:pt idx="15961">
                  <c:v>3817.260992</c:v>
                </c:pt>
                <c:pt idx="15962">
                  <c:v>3817.5009319999999</c:v>
                </c:pt>
                <c:pt idx="15963">
                  <c:v>3817.7418550000002</c:v>
                </c:pt>
                <c:pt idx="15964">
                  <c:v>3817.9821579999998</c:v>
                </c:pt>
                <c:pt idx="15965">
                  <c:v>3818.2220619999998</c:v>
                </c:pt>
                <c:pt idx="15966">
                  <c:v>3818.4518149999999</c:v>
                </c:pt>
                <c:pt idx="15967">
                  <c:v>3818.692959</c:v>
                </c:pt>
                <c:pt idx="15968">
                  <c:v>3818.93217</c:v>
                </c:pt>
                <c:pt idx="15969">
                  <c:v>3819.1722559999998</c:v>
                </c:pt>
                <c:pt idx="15970">
                  <c:v>3819.4123060000002</c:v>
                </c:pt>
                <c:pt idx="15971">
                  <c:v>3819.6569</c:v>
                </c:pt>
                <c:pt idx="15972">
                  <c:v>3819.8953259999998</c:v>
                </c:pt>
                <c:pt idx="15973">
                  <c:v>3820.1268949999999</c:v>
                </c:pt>
                <c:pt idx="15974">
                  <c:v>3820.371091</c:v>
                </c:pt>
                <c:pt idx="15975">
                  <c:v>3820.6110210000002</c:v>
                </c:pt>
                <c:pt idx="15976">
                  <c:v>3820.851087</c:v>
                </c:pt>
                <c:pt idx="15977">
                  <c:v>3821.091003</c:v>
                </c:pt>
                <c:pt idx="15978">
                  <c:v>3821.3206489999998</c:v>
                </c:pt>
                <c:pt idx="15979">
                  <c:v>3821.5617280000001</c:v>
                </c:pt>
                <c:pt idx="15980">
                  <c:v>3821.8001519999998</c:v>
                </c:pt>
                <c:pt idx="15981">
                  <c:v>3822.0384079999999</c:v>
                </c:pt>
                <c:pt idx="15982">
                  <c:v>3822.2784310000002</c:v>
                </c:pt>
                <c:pt idx="15983">
                  <c:v>3822.5195859999999</c:v>
                </c:pt>
                <c:pt idx="15984">
                  <c:v>3822.7608300000002</c:v>
                </c:pt>
                <c:pt idx="15985">
                  <c:v>3822.9991530000002</c:v>
                </c:pt>
                <c:pt idx="15986">
                  <c:v>3823.239407</c:v>
                </c:pt>
                <c:pt idx="15987">
                  <c:v>3823.4811589999999</c:v>
                </c:pt>
                <c:pt idx="15988">
                  <c:v>3823.7210359999999</c:v>
                </c:pt>
                <c:pt idx="15989">
                  <c:v>3823.9507920000001</c:v>
                </c:pt>
                <c:pt idx="15990">
                  <c:v>3824.1893690000002</c:v>
                </c:pt>
                <c:pt idx="15991">
                  <c:v>3824.4305439999998</c:v>
                </c:pt>
                <c:pt idx="15992">
                  <c:v>3824.6718249999999</c:v>
                </c:pt>
                <c:pt idx="15993">
                  <c:v>3824.912092</c:v>
                </c:pt>
                <c:pt idx="15994">
                  <c:v>3825.1523400000001</c:v>
                </c:pt>
                <c:pt idx="15995">
                  <c:v>3825.3923380000001</c:v>
                </c:pt>
                <c:pt idx="15996">
                  <c:v>3825.6324410000002</c:v>
                </c:pt>
                <c:pt idx="15997">
                  <c:v>3825.8723319999999</c:v>
                </c:pt>
                <c:pt idx="15998">
                  <c:v>3826.1012620000001</c:v>
                </c:pt>
                <c:pt idx="15999">
                  <c:v>3826.3407120000002</c:v>
                </c:pt>
                <c:pt idx="16000">
                  <c:v>3826.5903699999999</c:v>
                </c:pt>
                <c:pt idx="16001">
                  <c:v>3826.8218040000002</c:v>
                </c:pt>
                <c:pt idx="16002">
                  <c:v>3827.0603679999999</c:v>
                </c:pt>
                <c:pt idx="16003">
                  <c:v>3827.3020059999999</c:v>
                </c:pt>
                <c:pt idx="16004">
                  <c:v>3827.5423049999999</c:v>
                </c:pt>
                <c:pt idx="16005">
                  <c:v>3827.7816720000001</c:v>
                </c:pt>
                <c:pt idx="16006">
                  <c:v>3828.0204010000002</c:v>
                </c:pt>
                <c:pt idx="16007">
                  <c:v>3828.2596429999999</c:v>
                </c:pt>
                <c:pt idx="16008">
                  <c:v>3828.498196</c:v>
                </c:pt>
                <c:pt idx="16009">
                  <c:v>3828.7375689999999</c:v>
                </c:pt>
                <c:pt idx="16010">
                  <c:v>3828.9761140000001</c:v>
                </c:pt>
                <c:pt idx="16011">
                  <c:v>3829.2181949999999</c:v>
                </c:pt>
                <c:pt idx="16012">
                  <c:v>3829.4575620000001</c:v>
                </c:pt>
                <c:pt idx="16013">
                  <c:v>3829.6967909999998</c:v>
                </c:pt>
                <c:pt idx="16014">
                  <c:v>3829.9353879999999</c:v>
                </c:pt>
                <c:pt idx="16015">
                  <c:v>3830.1749840000002</c:v>
                </c:pt>
                <c:pt idx="16016">
                  <c:v>3830.4140219999999</c:v>
                </c:pt>
                <c:pt idx="16017">
                  <c:v>3830.6547690000002</c:v>
                </c:pt>
                <c:pt idx="16018">
                  <c:v>3830.8930340000002</c:v>
                </c:pt>
                <c:pt idx="16019">
                  <c:v>3831.1330630000002</c:v>
                </c:pt>
                <c:pt idx="16020">
                  <c:v>3831.3629120000001</c:v>
                </c:pt>
                <c:pt idx="16021">
                  <c:v>3831.6012919999998</c:v>
                </c:pt>
                <c:pt idx="16022">
                  <c:v>3831.8409499999998</c:v>
                </c:pt>
                <c:pt idx="16023">
                  <c:v>3832.0795659999999</c:v>
                </c:pt>
                <c:pt idx="16024">
                  <c:v>3832.3292929999998</c:v>
                </c:pt>
                <c:pt idx="16025">
                  <c:v>3832.5607890000001</c:v>
                </c:pt>
                <c:pt idx="16026">
                  <c:v>3832.7994020000001</c:v>
                </c:pt>
                <c:pt idx="16027">
                  <c:v>3833.0382209999998</c:v>
                </c:pt>
                <c:pt idx="16028">
                  <c:v>3833.277748</c:v>
                </c:pt>
                <c:pt idx="16029">
                  <c:v>3833.5161859999998</c:v>
                </c:pt>
                <c:pt idx="16030">
                  <c:v>3833.7558130000002</c:v>
                </c:pt>
                <c:pt idx="16031">
                  <c:v>3833.9942550000001</c:v>
                </c:pt>
                <c:pt idx="16032">
                  <c:v>3834.2364029999999</c:v>
                </c:pt>
                <c:pt idx="16033">
                  <c:v>3834.4764070000001</c:v>
                </c:pt>
                <c:pt idx="16034">
                  <c:v>3834.7181839999998</c:v>
                </c:pt>
                <c:pt idx="16035">
                  <c:v>3834.949811</c:v>
                </c:pt>
                <c:pt idx="16036">
                  <c:v>3835.1896849999998</c:v>
                </c:pt>
                <c:pt idx="16037">
                  <c:v>3835.4280960000001</c:v>
                </c:pt>
                <c:pt idx="16038">
                  <c:v>3835.6677119999999</c:v>
                </c:pt>
                <c:pt idx="16039">
                  <c:v>3835.9081310000001</c:v>
                </c:pt>
                <c:pt idx="16040">
                  <c:v>3836.1476720000001</c:v>
                </c:pt>
                <c:pt idx="16041">
                  <c:v>3836.3861179999999</c:v>
                </c:pt>
                <c:pt idx="16042">
                  <c:v>3836.6276499999999</c:v>
                </c:pt>
                <c:pt idx="16043">
                  <c:v>3836.868821</c:v>
                </c:pt>
                <c:pt idx="16044">
                  <c:v>3837.1091719999999</c:v>
                </c:pt>
                <c:pt idx="16045">
                  <c:v>3837.351936</c:v>
                </c:pt>
                <c:pt idx="16046">
                  <c:v>3837.5920230000002</c:v>
                </c:pt>
                <c:pt idx="16047">
                  <c:v>3837.8217749999999</c:v>
                </c:pt>
                <c:pt idx="16048">
                  <c:v>3838.06167</c:v>
                </c:pt>
                <c:pt idx="16049">
                  <c:v>3838.3001060000001</c:v>
                </c:pt>
                <c:pt idx="16050">
                  <c:v>3838.539816</c:v>
                </c:pt>
                <c:pt idx="16051">
                  <c:v>3838.778409</c:v>
                </c:pt>
                <c:pt idx="16052">
                  <c:v>3839.0172940000002</c:v>
                </c:pt>
                <c:pt idx="16053">
                  <c:v>3839.2566080000001</c:v>
                </c:pt>
                <c:pt idx="16054">
                  <c:v>3839.4951890000002</c:v>
                </c:pt>
                <c:pt idx="16055">
                  <c:v>3839.7354329999998</c:v>
                </c:pt>
                <c:pt idx="16056">
                  <c:v>3839.9768610000001</c:v>
                </c:pt>
                <c:pt idx="16057">
                  <c:v>3840.217877</c:v>
                </c:pt>
                <c:pt idx="16058">
                  <c:v>3840.4587849999998</c:v>
                </c:pt>
                <c:pt idx="16059">
                  <c:v>3840.6997759999999</c:v>
                </c:pt>
                <c:pt idx="16060">
                  <c:v>3840.9409420000002</c:v>
                </c:pt>
                <c:pt idx="16061">
                  <c:v>3841.1807659999999</c:v>
                </c:pt>
                <c:pt idx="16062">
                  <c:v>3841.421687</c:v>
                </c:pt>
                <c:pt idx="16063">
                  <c:v>3841.6502780000001</c:v>
                </c:pt>
                <c:pt idx="16064">
                  <c:v>3841.8898239999999</c:v>
                </c:pt>
                <c:pt idx="16065">
                  <c:v>3842.1407119999999</c:v>
                </c:pt>
                <c:pt idx="16066">
                  <c:v>3842.3706050000001</c:v>
                </c:pt>
                <c:pt idx="16067">
                  <c:v>3842.611586</c:v>
                </c:pt>
                <c:pt idx="16068">
                  <c:v>3842.8526189999998</c:v>
                </c:pt>
                <c:pt idx="16069">
                  <c:v>3843.0917720000002</c:v>
                </c:pt>
                <c:pt idx="16070">
                  <c:v>3843.3309819999999</c:v>
                </c:pt>
                <c:pt idx="16071">
                  <c:v>3843.5709080000001</c:v>
                </c:pt>
                <c:pt idx="16072">
                  <c:v>3843.809158</c:v>
                </c:pt>
                <c:pt idx="16073">
                  <c:v>3844.0517709999999</c:v>
                </c:pt>
                <c:pt idx="16074">
                  <c:v>3844.2925570000002</c:v>
                </c:pt>
                <c:pt idx="16075">
                  <c:v>3844.5324099999998</c:v>
                </c:pt>
                <c:pt idx="16076">
                  <c:v>3844.7723719999999</c:v>
                </c:pt>
                <c:pt idx="16077">
                  <c:v>3845.0057299999999</c:v>
                </c:pt>
                <c:pt idx="16078">
                  <c:v>3845.2449649999999</c:v>
                </c:pt>
                <c:pt idx="16079">
                  <c:v>3845.4822549999999</c:v>
                </c:pt>
                <c:pt idx="16080">
                  <c:v>3845.7217249999999</c:v>
                </c:pt>
                <c:pt idx="16081">
                  <c:v>3845.9620909999999</c:v>
                </c:pt>
                <c:pt idx="16082">
                  <c:v>3846.2016610000001</c:v>
                </c:pt>
                <c:pt idx="16083">
                  <c:v>3846.4409649999998</c:v>
                </c:pt>
                <c:pt idx="16084">
                  <c:v>3846.678269</c:v>
                </c:pt>
                <c:pt idx="16085">
                  <c:v>3846.9183680000001</c:v>
                </c:pt>
                <c:pt idx="16086">
                  <c:v>3847.1596330000002</c:v>
                </c:pt>
                <c:pt idx="16087">
                  <c:v>3847.3980670000001</c:v>
                </c:pt>
                <c:pt idx="16088">
                  <c:v>3847.637569</c:v>
                </c:pt>
                <c:pt idx="16089">
                  <c:v>3847.8786279999999</c:v>
                </c:pt>
                <c:pt idx="16090">
                  <c:v>3848.1170809999999</c:v>
                </c:pt>
                <c:pt idx="16091">
                  <c:v>3848.357074</c:v>
                </c:pt>
                <c:pt idx="16092">
                  <c:v>3848.5979390000002</c:v>
                </c:pt>
                <c:pt idx="16093">
                  <c:v>3848.838816</c:v>
                </c:pt>
                <c:pt idx="16094">
                  <c:v>3849.0798949999999</c:v>
                </c:pt>
                <c:pt idx="16095">
                  <c:v>3849.3096399999999</c:v>
                </c:pt>
                <c:pt idx="16096">
                  <c:v>3849.5481329999998</c:v>
                </c:pt>
                <c:pt idx="16097">
                  <c:v>3849.7900289999998</c:v>
                </c:pt>
                <c:pt idx="16098">
                  <c:v>3850.0302700000002</c:v>
                </c:pt>
                <c:pt idx="16099">
                  <c:v>3850.2701040000002</c:v>
                </c:pt>
                <c:pt idx="16100">
                  <c:v>3850.510049</c:v>
                </c:pt>
                <c:pt idx="16101">
                  <c:v>3850.750802</c:v>
                </c:pt>
                <c:pt idx="16102">
                  <c:v>3850.989998</c:v>
                </c:pt>
                <c:pt idx="16103">
                  <c:v>3851.229875</c:v>
                </c:pt>
                <c:pt idx="16104">
                  <c:v>3851.4689760000001</c:v>
                </c:pt>
                <c:pt idx="16105">
                  <c:v>3851.7068899999999</c:v>
                </c:pt>
                <c:pt idx="16106">
                  <c:v>3851.9479219999998</c:v>
                </c:pt>
                <c:pt idx="16107">
                  <c:v>3852.1880780000001</c:v>
                </c:pt>
                <c:pt idx="16108">
                  <c:v>3852.4170210000002</c:v>
                </c:pt>
                <c:pt idx="16109">
                  <c:v>3852.6565989999999</c:v>
                </c:pt>
                <c:pt idx="16110">
                  <c:v>3852.8972319999998</c:v>
                </c:pt>
                <c:pt idx="16111">
                  <c:v>3853.138535</c:v>
                </c:pt>
                <c:pt idx="16112">
                  <c:v>3853.3779840000002</c:v>
                </c:pt>
                <c:pt idx="16113">
                  <c:v>3853.6179910000001</c:v>
                </c:pt>
                <c:pt idx="16114">
                  <c:v>3853.8571320000001</c:v>
                </c:pt>
                <c:pt idx="16115">
                  <c:v>3854.0973389999999</c:v>
                </c:pt>
                <c:pt idx="16116">
                  <c:v>3854.330762</c:v>
                </c:pt>
                <c:pt idx="16117">
                  <c:v>3854.5691120000001</c:v>
                </c:pt>
                <c:pt idx="16118">
                  <c:v>3854.8093869999998</c:v>
                </c:pt>
                <c:pt idx="16119">
                  <c:v>3855.0507379999999</c:v>
                </c:pt>
                <c:pt idx="16120">
                  <c:v>3855.2892449999999</c:v>
                </c:pt>
                <c:pt idx="16121">
                  <c:v>3855.5306609999998</c:v>
                </c:pt>
                <c:pt idx="16122">
                  <c:v>3855.769155</c:v>
                </c:pt>
                <c:pt idx="16123">
                  <c:v>3856.0092970000001</c:v>
                </c:pt>
                <c:pt idx="16124">
                  <c:v>3856.2474139999999</c:v>
                </c:pt>
                <c:pt idx="16125">
                  <c:v>3856.4867389999999</c:v>
                </c:pt>
                <c:pt idx="16126">
                  <c:v>3856.7278430000001</c:v>
                </c:pt>
                <c:pt idx="16127">
                  <c:v>3856.9660140000001</c:v>
                </c:pt>
                <c:pt idx="16128">
                  <c:v>3857.2062460000002</c:v>
                </c:pt>
                <c:pt idx="16129">
                  <c:v>3857.4460760000002</c:v>
                </c:pt>
                <c:pt idx="16130">
                  <c:v>3857.6776249999998</c:v>
                </c:pt>
                <c:pt idx="16131">
                  <c:v>3857.9279110000002</c:v>
                </c:pt>
                <c:pt idx="16132">
                  <c:v>3858.1668140000002</c:v>
                </c:pt>
                <c:pt idx="16133">
                  <c:v>3858.4043499999998</c:v>
                </c:pt>
                <c:pt idx="16134">
                  <c:v>3858.6363379999998</c:v>
                </c:pt>
                <c:pt idx="16135">
                  <c:v>3858.8769379999999</c:v>
                </c:pt>
                <c:pt idx="16136">
                  <c:v>3859.1170010000001</c:v>
                </c:pt>
                <c:pt idx="16137">
                  <c:v>3859.3578299999999</c:v>
                </c:pt>
                <c:pt idx="16138">
                  <c:v>3859.5969110000001</c:v>
                </c:pt>
                <c:pt idx="16139">
                  <c:v>3859.8377059999998</c:v>
                </c:pt>
                <c:pt idx="16140">
                  <c:v>3860.0768229999999</c:v>
                </c:pt>
                <c:pt idx="16141">
                  <c:v>3860.3164080000001</c:v>
                </c:pt>
                <c:pt idx="16142">
                  <c:v>3860.5588509999998</c:v>
                </c:pt>
                <c:pt idx="16143">
                  <c:v>3860.7975719999999</c:v>
                </c:pt>
                <c:pt idx="16144">
                  <c:v>3861.0385609999998</c:v>
                </c:pt>
                <c:pt idx="16145">
                  <c:v>3861.2789509999998</c:v>
                </c:pt>
                <c:pt idx="16146">
                  <c:v>3861.5185430000001</c:v>
                </c:pt>
                <c:pt idx="16147">
                  <c:v>3861.749589</c:v>
                </c:pt>
                <c:pt idx="16148">
                  <c:v>3861.9905410000001</c:v>
                </c:pt>
                <c:pt idx="16149">
                  <c:v>3862.2303849999998</c:v>
                </c:pt>
                <c:pt idx="16150">
                  <c:v>3862.472937</c:v>
                </c:pt>
                <c:pt idx="16151">
                  <c:v>3862.712419</c:v>
                </c:pt>
                <c:pt idx="16152">
                  <c:v>3862.9547769999999</c:v>
                </c:pt>
                <c:pt idx="16153">
                  <c:v>3863.192391</c:v>
                </c:pt>
                <c:pt idx="16154">
                  <c:v>3863.4302240000002</c:v>
                </c:pt>
                <c:pt idx="16155">
                  <c:v>3863.668999</c:v>
                </c:pt>
                <c:pt idx="16156">
                  <c:v>3863.908715</c:v>
                </c:pt>
                <c:pt idx="16157">
                  <c:v>3864.1476499999999</c:v>
                </c:pt>
                <c:pt idx="16158">
                  <c:v>3864.3866819999998</c:v>
                </c:pt>
                <c:pt idx="16159">
                  <c:v>3864.6264420000002</c:v>
                </c:pt>
                <c:pt idx="16160">
                  <c:v>3864.866407</c:v>
                </c:pt>
                <c:pt idx="16161">
                  <c:v>3865.1062010000001</c:v>
                </c:pt>
                <c:pt idx="16162">
                  <c:v>3865.346822</c:v>
                </c:pt>
                <c:pt idx="16163">
                  <c:v>3865.5862910000001</c:v>
                </c:pt>
                <c:pt idx="16164">
                  <c:v>3865.8156779999999</c:v>
                </c:pt>
                <c:pt idx="16165">
                  <c:v>3866.0566950000002</c:v>
                </c:pt>
                <c:pt idx="16166">
                  <c:v>3866.2976050000002</c:v>
                </c:pt>
                <c:pt idx="16167">
                  <c:v>3866.5365609999999</c:v>
                </c:pt>
                <c:pt idx="16168">
                  <c:v>3866.7763369999998</c:v>
                </c:pt>
                <c:pt idx="16169">
                  <c:v>3867.0187930000002</c:v>
                </c:pt>
                <c:pt idx="16170">
                  <c:v>3867.2575489999999</c:v>
                </c:pt>
                <c:pt idx="16171">
                  <c:v>3867.5015629999998</c:v>
                </c:pt>
                <c:pt idx="16172">
                  <c:v>3867.739094</c:v>
                </c:pt>
                <c:pt idx="16173">
                  <c:v>3867.9783550000002</c:v>
                </c:pt>
                <c:pt idx="16174">
                  <c:v>3868.2160520000002</c:v>
                </c:pt>
                <c:pt idx="16175">
                  <c:v>3868.4567310000002</c:v>
                </c:pt>
                <c:pt idx="16176">
                  <c:v>3868.6956740000001</c:v>
                </c:pt>
                <c:pt idx="16177">
                  <c:v>3868.9367090000001</c:v>
                </c:pt>
                <c:pt idx="16178">
                  <c:v>3869.1778720000002</c:v>
                </c:pt>
                <c:pt idx="16179">
                  <c:v>3869.417414</c:v>
                </c:pt>
                <c:pt idx="16180">
                  <c:v>3869.648698</c:v>
                </c:pt>
                <c:pt idx="16181">
                  <c:v>3869.8877619999998</c:v>
                </c:pt>
                <c:pt idx="16182">
                  <c:v>3870.1260659999998</c:v>
                </c:pt>
                <c:pt idx="16183">
                  <c:v>3870.366798</c:v>
                </c:pt>
                <c:pt idx="16184">
                  <c:v>3870.6059530000002</c:v>
                </c:pt>
                <c:pt idx="16185">
                  <c:v>3870.8457669999998</c:v>
                </c:pt>
                <c:pt idx="16186">
                  <c:v>3871.0842320000002</c:v>
                </c:pt>
                <c:pt idx="16187">
                  <c:v>3871.3223039999998</c:v>
                </c:pt>
                <c:pt idx="16188">
                  <c:v>3871.561678</c:v>
                </c:pt>
                <c:pt idx="16189">
                  <c:v>3871.8008500000001</c:v>
                </c:pt>
                <c:pt idx="16190">
                  <c:v>3872.0392040000002</c:v>
                </c:pt>
                <c:pt idx="16191">
                  <c:v>3872.2799930000001</c:v>
                </c:pt>
                <c:pt idx="16192">
                  <c:v>3872.5191380000001</c:v>
                </c:pt>
                <c:pt idx="16193">
                  <c:v>3872.759125</c:v>
                </c:pt>
                <c:pt idx="16194">
                  <c:v>3872.9990200000002</c:v>
                </c:pt>
                <c:pt idx="16195">
                  <c:v>3873.239693</c:v>
                </c:pt>
                <c:pt idx="16196">
                  <c:v>3873.4787879999999</c:v>
                </c:pt>
                <c:pt idx="16197">
                  <c:v>3873.7178239999998</c:v>
                </c:pt>
                <c:pt idx="16198">
                  <c:v>3873.9588490000001</c:v>
                </c:pt>
                <c:pt idx="16199">
                  <c:v>3874.1979500000002</c:v>
                </c:pt>
                <c:pt idx="16200">
                  <c:v>3874.4350589999999</c:v>
                </c:pt>
                <c:pt idx="16201">
                  <c:v>3874.67767</c:v>
                </c:pt>
                <c:pt idx="16202">
                  <c:v>3874.9169080000001</c:v>
                </c:pt>
                <c:pt idx="16203">
                  <c:v>3875.157866</c:v>
                </c:pt>
                <c:pt idx="16204">
                  <c:v>3875.3969379999999</c:v>
                </c:pt>
                <c:pt idx="16205">
                  <c:v>3875.63589</c:v>
                </c:pt>
                <c:pt idx="16206">
                  <c:v>3875.8766930000002</c:v>
                </c:pt>
                <c:pt idx="16207">
                  <c:v>3876.1175760000001</c:v>
                </c:pt>
                <c:pt idx="16208">
                  <c:v>3876.357285</c:v>
                </c:pt>
                <c:pt idx="16209">
                  <c:v>3876.5874429999999</c:v>
                </c:pt>
                <c:pt idx="16210">
                  <c:v>3876.8291380000001</c:v>
                </c:pt>
                <c:pt idx="16211">
                  <c:v>3877.0690530000002</c:v>
                </c:pt>
                <c:pt idx="16212">
                  <c:v>3877.3098230000001</c:v>
                </c:pt>
                <c:pt idx="16213">
                  <c:v>3877.5494039999999</c:v>
                </c:pt>
                <c:pt idx="16214">
                  <c:v>3877.7918279999999</c:v>
                </c:pt>
                <c:pt idx="16215">
                  <c:v>3878.0307979999998</c:v>
                </c:pt>
                <c:pt idx="16216">
                  <c:v>3878.2696860000001</c:v>
                </c:pt>
                <c:pt idx="16217">
                  <c:v>3878.5086780000001</c:v>
                </c:pt>
                <c:pt idx="16218">
                  <c:v>3878.7495370000001</c:v>
                </c:pt>
                <c:pt idx="16219">
                  <c:v>3878.9886550000001</c:v>
                </c:pt>
                <c:pt idx="16220">
                  <c:v>3879.2278270000002</c:v>
                </c:pt>
                <c:pt idx="16221">
                  <c:v>3879.4686660000002</c:v>
                </c:pt>
                <c:pt idx="16222">
                  <c:v>3879.7076000000002</c:v>
                </c:pt>
                <c:pt idx="16223">
                  <c:v>3879.949126</c:v>
                </c:pt>
                <c:pt idx="16224">
                  <c:v>3880.1871489999999</c:v>
                </c:pt>
                <c:pt idx="16225">
                  <c:v>3880.4181100000001</c:v>
                </c:pt>
                <c:pt idx="16226">
                  <c:v>3880.6608630000001</c:v>
                </c:pt>
                <c:pt idx="16227">
                  <c:v>3880.901852</c:v>
                </c:pt>
                <c:pt idx="16228">
                  <c:v>3881.140077</c:v>
                </c:pt>
                <c:pt idx="16229">
                  <c:v>3881.380862</c:v>
                </c:pt>
                <c:pt idx="16230">
                  <c:v>3881.6199379999998</c:v>
                </c:pt>
                <c:pt idx="16231">
                  <c:v>3881.86085</c:v>
                </c:pt>
                <c:pt idx="16232">
                  <c:v>3882.0990240000001</c:v>
                </c:pt>
                <c:pt idx="16233">
                  <c:v>3882.3396469999998</c:v>
                </c:pt>
                <c:pt idx="16234">
                  <c:v>3882.5787700000001</c:v>
                </c:pt>
                <c:pt idx="16235">
                  <c:v>3882.8177169999999</c:v>
                </c:pt>
                <c:pt idx="16236">
                  <c:v>3883.0587409999998</c:v>
                </c:pt>
                <c:pt idx="16237">
                  <c:v>3883.2983300000001</c:v>
                </c:pt>
                <c:pt idx="16238">
                  <c:v>3883.5363400000001</c:v>
                </c:pt>
                <c:pt idx="16239">
                  <c:v>3883.7786970000002</c:v>
                </c:pt>
                <c:pt idx="16240">
                  <c:v>3884.0176740000002</c:v>
                </c:pt>
                <c:pt idx="16241">
                  <c:v>3884.255275</c:v>
                </c:pt>
                <c:pt idx="16242">
                  <c:v>3884.4951740000001</c:v>
                </c:pt>
                <c:pt idx="16243">
                  <c:v>3884.7265480000001</c:v>
                </c:pt>
                <c:pt idx="16244">
                  <c:v>3884.9677959999999</c:v>
                </c:pt>
                <c:pt idx="16245">
                  <c:v>3885.2061199999998</c:v>
                </c:pt>
                <c:pt idx="16246">
                  <c:v>3885.448883</c:v>
                </c:pt>
                <c:pt idx="16247">
                  <c:v>3885.6896820000002</c:v>
                </c:pt>
                <c:pt idx="16248">
                  <c:v>3885.928872</c:v>
                </c:pt>
                <c:pt idx="16249">
                  <c:v>3886.1698719999999</c:v>
                </c:pt>
                <c:pt idx="16250">
                  <c:v>3886.4107720000002</c:v>
                </c:pt>
                <c:pt idx="16251">
                  <c:v>3886.6495989999999</c:v>
                </c:pt>
                <c:pt idx="16252">
                  <c:v>3886.8887</c:v>
                </c:pt>
                <c:pt idx="16253">
                  <c:v>3887.1278910000001</c:v>
                </c:pt>
                <c:pt idx="16254">
                  <c:v>3887.3669880000002</c:v>
                </c:pt>
                <c:pt idx="16255">
                  <c:v>3887.60475</c:v>
                </c:pt>
                <c:pt idx="16256">
                  <c:v>3887.843836</c:v>
                </c:pt>
                <c:pt idx="16257">
                  <c:v>3888.0821390000001</c:v>
                </c:pt>
                <c:pt idx="16258">
                  <c:v>3888.32206</c:v>
                </c:pt>
                <c:pt idx="16259">
                  <c:v>3888.562817</c:v>
                </c:pt>
                <c:pt idx="16260">
                  <c:v>3888.8018520000001</c:v>
                </c:pt>
                <c:pt idx="16261">
                  <c:v>3889.0409890000001</c:v>
                </c:pt>
                <c:pt idx="16262">
                  <c:v>3889.2807330000001</c:v>
                </c:pt>
                <c:pt idx="16263">
                  <c:v>3889.51982</c:v>
                </c:pt>
                <c:pt idx="16264">
                  <c:v>3889.758977</c:v>
                </c:pt>
                <c:pt idx="16265">
                  <c:v>3889.9989129999999</c:v>
                </c:pt>
                <c:pt idx="16266">
                  <c:v>3890.2372209999999</c:v>
                </c:pt>
                <c:pt idx="16267">
                  <c:v>3890.4799130000001</c:v>
                </c:pt>
                <c:pt idx="16268">
                  <c:v>3890.7200389999998</c:v>
                </c:pt>
                <c:pt idx="16269">
                  <c:v>3890.9609049999999</c:v>
                </c:pt>
                <c:pt idx="16270">
                  <c:v>3891.2018400000002</c:v>
                </c:pt>
                <c:pt idx="16271">
                  <c:v>3891.4302459999999</c:v>
                </c:pt>
                <c:pt idx="16272">
                  <c:v>3891.6709940000001</c:v>
                </c:pt>
                <c:pt idx="16273">
                  <c:v>3891.9107530000001</c:v>
                </c:pt>
                <c:pt idx="16274">
                  <c:v>3892.1516230000002</c:v>
                </c:pt>
                <c:pt idx="16275">
                  <c:v>3892.391208</c:v>
                </c:pt>
                <c:pt idx="16276">
                  <c:v>3892.6343339999999</c:v>
                </c:pt>
                <c:pt idx="16277">
                  <c:v>3892.8765429999999</c:v>
                </c:pt>
                <c:pt idx="16278">
                  <c:v>3893.1143529999999</c:v>
                </c:pt>
                <c:pt idx="16279">
                  <c:v>3893.3521559999999</c:v>
                </c:pt>
                <c:pt idx="16280">
                  <c:v>3893.592733</c:v>
                </c:pt>
                <c:pt idx="16281">
                  <c:v>3893.8315630000002</c:v>
                </c:pt>
                <c:pt idx="16282">
                  <c:v>3894.0712119999998</c:v>
                </c:pt>
                <c:pt idx="16283">
                  <c:v>3894.3012589999998</c:v>
                </c:pt>
                <c:pt idx="16284">
                  <c:v>3894.5411439999998</c:v>
                </c:pt>
                <c:pt idx="16285">
                  <c:v>3894.7836820000002</c:v>
                </c:pt>
                <c:pt idx="16286">
                  <c:v>3895.022864</c:v>
                </c:pt>
                <c:pt idx="16287">
                  <c:v>3895.2623079999998</c:v>
                </c:pt>
                <c:pt idx="16288">
                  <c:v>3895.502007</c:v>
                </c:pt>
                <c:pt idx="16289">
                  <c:v>3895.7426930000001</c:v>
                </c:pt>
                <c:pt idx="16290">
                  <c:v>3895.9835880000001</c:v>
                </c:pt>
                <c:pt idx="16291">
                  <c:v>3896.2232920000001</c:v>
                </c:pt>
                <c:pt idx="16292">
                  <c:v>3896.4610550000002</c:v>
                </c:pt>
                <c:pt idx="16293">
                  <c:v>3896.701591</c:v>
                </c:pt>
                <c:pt idx="16294">
                  <c:v>3896.9412259999999</c:v>
                </c:pt>
                <c:pt idx="16295">
                  <c:v>3897.1817369999999</c:v>
                </c:pt>
                <c:pt idx="16296">
                  <c:v>3897.420564</c:v>
                </c:pt>
                <c:pt idx="16297">
                  <c:v>3897.658355</c:v>
                </c:pt>
                <c:pt idx="16298">
                  <c:v>3897.8964430000001</c:v>
                </c:pt>
                <c:pt idx="16299">
                  <c:v>3898.1343280000001</c:v>
                </c:pt>
                <c:pt idx="16300">
                  <c:v>3898.3768129999999</c:v>
                </c:pt>
                <c:pt idx="16301">
                  <c:v>3898.6163379999998</c:v>
                </c:pt>
                <c:pt idx="16302">
                  <c:v>3898.8475859999999</c:v>
                </c:pt>
                <c:pt idx="16303">
                  <c:v>3899.088585</c:v>
                </c:pt>
                <c:pt idx="16304">
                  <c:v>3899.328426</c:v>
                </c:pt>
                <c:pt idx="16305">
                  <c:v>3899.570823</c:v>
                </c:pt>
                <c:pt idx="16306">
                  <c:v>3899.8097280000002</c:v>
                </c:pt>
                <c:pt idx="16307">
                  <c:v>3900.0486609999998</c:v>
                </c:pt>
                <c:pt idx="16308">
                  <c:v>3900.2864070000001</c:v>
                </c:pt>
                <c:pt idx="16309">
                  <c:v>3900.5260619999999</c:v>
                </c:pt>
                <c:pt idx="16310">
                  <c:v>3900.7666880000002</c:v>
                </c:pt>
                <c:pt idx="16311">
                  <c:v>3901.0056970000001</c:v>
                </c:pt>
                <c:pt idx="16312">
                  <c:v>3901.2445280000002</c:v>
                </c:pt>
                <c:pt idx="16313">
                  <c:v>3901.4860319999998</c:v>
                </c:pt>
                <c:pt idx="16314">
                  <c:v>3901.7266970000001</c:v>
                </c:pt>
                <c:pt idx="16315">
                  <c:v>3901.966375</c:v>
                </c:pt>
                <c:pt idx="16316">
                  <c:v>3902.206189</c:v>
                </c:pt>
                <c:pt idx="16317">
                  <c:v>3902.4362019999999</c:v>
                </c:pt>
                <c:pt idx="16318">
                  <c:v>3902.6768860000002</c:v>
                </c:pt>
                <c:pt idx="16319">
                  <c:v>3902.915849</c:v>
                </c:pt>
                <c:pt idx="16320">
                  <c:v>3903.1540690000002</c:v>
                </c:pt>
                <c:pt idx="16321">
                  <c:v>3903.394773</c:v>
                </c:pt>
                <c:pt idx="16322">
                  <c:v>3903.6339429999998</c:v>
                </c:pt>
                <c:pt idx="16323">
                  <c:v>3903.8737940000001</c:v>
                </c:pt>
                <c:pt idx="16324">
                  <c:v>3904.1129620000002</c:v>
                </c:pt>
                <c:pt idx="16325">
                  <c:v>3904.3527300000001</c:v>
                </c:pt>
                <c:pt idx="16326">
                  <c:v>3904.591817</c:v>
                </c:pt>
                <c:pt idx="16327">
                  <c:v>3904.8325960000002</c:v>
                </c:pt>
                <c:pt idx="16328">
                  <c:v>3905.0737570000001</c:v>
                </c:pt>
                <c:pt idx="16329">
                  <c:v>3905.3127049999998</c:v>
                </c:pt>
                <c:pt idx="16330">
                  <c:v>3905.5510690000001</c:v>
                </c:pt>
                <c:pt idx="16331">
                  <c:v>3905.79198</c:v>
                </c:pt>
                <c:pt idx="16332">
                  <c:v>3906.0311929999998</c:v>
                </c:pt>
                <c:pt idx="16333">
                  <c:v>3906.2719400000001</c:v>
                </c:pt>
                <c:pt idx="16334">
                  <c:v>3906.5117329999998</c:v>
                </c:pt>
                <c:pt idx="16335">
                  <c:v>3906.751252</c:v>
                </c:pt>
                <c:pt idx="16336">
                  <c:v>3906.9911040000002</c:v>
                </c:pt>
                <c:pt idx="16337">
                  <c:v>3907.2318129999999</c:v>
                </c:pt>
                <c:pt idx="16338">
                  <c:v>3907.4602300000001</c:v>
                </c:pt>
                <c:pt idx="16339">
                  <c:v>3907.7049870000001</c:v>
                </c:pt>
                <c:pt idx="16340">
                  <c:v>3907.9460359999998</c:v>
                </c:pt>
                <c:pt idx="16341">
                  <c:v>3908.1869310000002</c:v>
                </c:pt>
                <c:pt idx="16342">
                  <c:v>3908.416835</c:v>
                </c:pt>
                <c:pt idx="16343">
                  <c:v>3908.6553439999998</c:v>
                </c:pt>
                <c:pt idx="16344">
                  <c:v>3908.8940440000001</c:v>
                </c:pt>
                <c:pt idx="16345">
                  <c:v>3909.1446689999998</c:v>
                </c:pt>
                <c:pt idx="16346">
                  <c:v>3909.3837720000001</c:v>
                </c:pt>
                <c:pt idx="16347">
                  <c:v>3909.6228259999998</c:v>
                </c:pt>
                <c:pt idx="16348">
                  <c:v>3909.8611139999998</c:v>
                </c:pt>
                <c:pt idx="16349">
                  <c:v>3910.1005359999999</c:v>
                </c:pt>
                <c:pt idx="16350">
                  <c:v>3910.3403899999998</c:v>
                </c:pt>
                <c:pt idx="16351">
                  <c:v>3910.5800610000001</c:v>
                </c:pt>
                <c:pt idx="16352">
                  <c:v>3910.8097630000002</c:v>
                </c:pt>
                <c:pt idx="16353">
                  <c:v>3911.0500219999999</c:v>
                </c:pt>
                <c:pt idx="16354">
                  <c:v>3911.2902279999998</c:v>
                </c:pt>
                <c:pt idx="16355">
                  <c:v>3911.530346</c:v>
                </c:pt>
                <c:pt idx="16356">
                  <c:v>3911.770293</c:v>
                </c:pt>
                <c:pt idx="16357">
                  <c:v>3912.0038479999998</c:v>
                </c:pt>
                <c:pt idx="16358">
                  <c:v>3912.2448680000002</c:v>
                </c:pt>
                <c:pt idx="16359">
                  <c:v>3912.4858599999998</c:v>
                </c:pt>
                <c:pt idx="16360">
                  <c:v>3912.7260649999998</c:v>
                </c:pt>
                <c:pt idx="16361">
                  <c:v>3912.9643219999998</c:v>
                </c:pt>
                <c:pt idx="16362">
                  <c:v>3913.2038520000001</c:v>
                </c:pt>
                <c:pt idx="16363">
                  <c:v>3913.4421269999998</c:v>
                </c:pt>
                <c:pt idx="16364">
                  <c:v>3913.684929</c:v>
                </c:pt>
                <c:pt idx="16365">
                  <c:v>3913.9232029999998</c:v>
                </c:pt>
                <c:pt idx="16366">
                  <c:v>3914.163356</c:v>
                </c:pt>
                <c:pt idx="16367">
                  <c:v>3914.4032440000001</c:v>
                </c:pt>
                <c:pt idx="16368">
                  <c:v>3914.6431080000002</c:v>
                </c:pt>
                <c:pt idx="16369">
                  <c:v>3914.8838540000002</c:v>
                </c:pt>
                <c:pt idx="16370">
                  <c:v>3915.1221540000001</c:v>
                </c:pt>
                <c:pt idx="16371">
                  <c:v>3915.3620759999999</c:v>
                </c:pt>
                <c:pt idx="16372">
                  <c:v>3915.5918579999998</c:v>
                </c:pt>
                <c:pt idx="16373">
                  <c:v>3915.8301200000001</c:v>
                </c:pt>
                <c:pt idx="16374">
                  <c:v>3916.0703290000001</c:v>
                </c:pt>
                <c:pt idx="16375">
                  <c:v>3916.3103310000001</c:v>
                </c:pt>
                <c:pt idx="16376">
                  <c:v>3916.5504380000002</c:v>
                </c:pt>
                <c:pt idx="16377">
                  <c:v>3916.792242</c:v>
                </c:pt>
                <c:pt idx="16378">
                  <c:v>3917.0322740000001</c:v>
                </c:pt>
                <c:pt idx="16379">
                  <c:v>3917.2642169999999</c:v>
                </c:pt>
                <c:pt idx="16380">
                  <c:v>3917.5061660000001</c:v>
                </c:pt>
                <c:pt idx="16381">
                  <c:v>3917.7488490000001</c:v>
                </c:pt>
                <c:pt idx="16382">
                  <c:v>3917.989986</c:v>
                </c:pt>
                <c:pt idx="16383">
                  <c:v>3918.2298850000002</c:v>
                </c:pt>
                <c:pt idx="16384">
                  <c:v>3918.459715</c:v>
                </c:pt>
                <c:pt idx="16385">
                  <c:v>3918.7008689999998</c:v>
                </c:pt>
                <c:pt idx="16386">
                  <c:v>3918.9413079999999</c:v>
                </c:pt>
                <c:pt idx="16387">
                  <c:v>3919.18145</c:v>
                </c:pt>
                <c:pt idx="16388">
                  <c:v>3919.4225670000001</c:v>
                </c:pt>
                <c:pt idx="16389">
                  <c:v>3919.6615839999999</c:v>
                </c:pt>
                <c:pt idx="16390">
                  <c:v>3919.9028429999998</c:v>
                </c:pt>
                <c:pt idx="16391">
                  <c:v>3920.1410999999998</c:v>
                </c:pt>
                <c:pt idx="16392">
                  <c:v>3920.3791860000001</c:v>
                </c:pt>
                <c:pt idx="16393">
                  <c:v>3920.6216789999999</c:v>
                </c:pt>
                <c:pt idx="16394">
                  <c:v>3920.8609099999999</c:v>
                </c:pt>
                <c:pt idx="16395">
                  <c:v>3921.1010369999999</c:v>
                </c:pt>
                <c:pt idx="16396">
                  <c:v>3921.3392480000002</c:v>
                </c:pt>
                <c:pt idx="16397">
                  <c:v>3921.5707389999998</c:v>
                </c:pt>
                <c:pt idx="16398">
                  <c:v>3921.8092200000001</c:v>
                </c:pt>
                <c:pt idx="16399">
                  <c:v>3922.048961</c:v>
                </c:pt>
                <c:pt idx="16400">
                  <c:v>3922.2881809999999</c:v>
                </c:pt>
                <c:pt idx="16401">
                  <c:v>3922.5302120000001</c:v>
                </c:pt>
                <c:pt idx="16402">
                  <c:v>3922.7702020000002</c:v>
                </c:pt>
                <c:pt idx="16403">
                  <c:v>3923.0120740000002</c:v>
                </c:pt>
                <c:pt idx="16404">
                  <c:v>3923.2529420000001</c:v>
                </c:pt>
                <c:pt idx="16405">
                  <c:v>3923.4816810000002</c:v>
                </c:pt>
                <c:pt idx="16406">
                  <c:v>3923.720366</c:v>
                </c:pt>
                <c:pt idx="16407">
                  <c:v>3923.9617229999999</c:v>
                </c:pt>
                <c:pt idx="16408">
                  <c:v>3924.2020940000002</c:v>
                </c:pt>
                <c:pt idx="16409">
                  <c:v>3924.4421400000001</c:v>
                </c:pt>
                <c:pt idx="16410">
                  <c:v>3924.6840010000001</c:v>
                </c:pt>
                <c:pt idx="16411">
                  <c:v>3924.9241019999999</c:v>
                </c:pt>
                <c:pt idx="16412">
                  <c:v>3925.1642360000001</c:v>
                </c:pt>
                <c:pt idx="16413">
                  <c:v>3925.3930700000001</c:v>
                </c:pt>
                <c:pt idx="16414">
                  <c:v>3925.6345580000002</c:v>
                </c:pt>
                <c:pt idx="16415">
                  <c:v>3925.875818</c:v>
                </c:pt>
                <c:pt idx="16416">
                  <c:v>3926.1144340000001</c:v>
                </c:pt>
                <c:pt idx="16417">
                  <c:v>3926.3556450000001</c:v>
                </c:pt>
                <c:pt idx="16418">
                  <c:v>3926.5968859999998</c:v>
                </c:pt>
                <c:pt idx="16419">
                  <c:v>3926.8377999999998</c:v>
                </c:pt>
                <c:pt idx="16420">
                  <c:v>3927.0780890000001</c:v>
                </c:pt>
                <c:pt idx="16421">
                  <c:v>3927.3181760000002</c:v>
                </c:pt>
                <c:pt idx="16422">
                  <c:v>3927.5471579999999</c:v>
                </c:pt>
                <c:pt idx="16423">
                  <c:v>3927.7866629999999</c:v>
                </c:pt>
                <c:pt idx="16424">
                  <c:v>3928.0266059999999</c:v>
                </c:pt>
                <c:pt idx="16425">
                  <c:v>3928.26593</c:v>
                </c:pt>
                <c:pt idx="16426">
                  <c:v>3928.5055849999999</c:v>
                </c:pt>
                <c:pt idx="16427">
                  <c:v>3928.7468760000002</c:v>
                </c:pt>
                <c:pt idx="16428">
                  <c:v>3928.9865479999999</c:v>
                </c:pt>
                <c:pt idx="16429">
                  <c:v>3929.2302880000002</c:v>
                </c:pt>
                <c:pt idx="16430">
                  <c:v>3929.4720179999999</c:v>
                </c:pt>
                <c:pt idx="16431">
                  <c:v>3929.712818</c:v>
                </c:pt>
                <c:pt idx="16432">
                  <c:v>3929.9427350000001</c:v>
                </c:pt>
                <c:pt idx="16433">
                  <c:v>3930.1839989999999</c:v>
                </c:pt>
                <c:pt idx="16434">
                  <c:v>3930.423276</c:v>
                </c:pt>
                <c:pt idx="16435">
                  <c:v>3930.6650380000001</c:v>
                </c:pt>
                <c:pt idx="16436">
                  <c:v>3930.9051749999999</c:v>
                </c:pt>
                <c:pt idx="16437">
                  <c:v>3931.136947</c:v>
                </c:pt>
                <c:pt idx="16438">
                  <c:v>3931.3761730000001</c:v>
                </c:pt>
                <c:pt idx="16439">
                  <c:v>3931.6180060000002</c:v>
                </c:pt>
                <c:pt idx="16440">
                  <c:v>3931.8581610000001</c:v>
                </c:pt>
                <c:pt idx="16441">
                  <c:v>3932.098125</c:v>
                </c:pt>
                <c:pt idx="16442">
                  <c:v>3932.3409160000001</c:v>
                </c:pt>
                <c:pt idx="16443">
                  <c:v>3932.5707090000001</c:v>
                </c:pt>
                <c:pt idx="16444">
                  <c:v>3932.809158</c:v>
                </c:pt>
                <c:pt idx="16445">
                  <c:v>3933.051226</c:v>
                </c:pt>
                <c:pt idx="16446">
                  <c:v>3933.2931549999998</c:v>
                </c:pt>
                <c:pt idx="16447">
                  <c:v>3933.5332589999998</c:v>
                </c:pt>
                <c:pt idx="16448">
                  <c:v>3933.764921</c:v>
                </c:pt>
                <c:pt idx="16449">
                  <c:v>3934.0051619999999</c:v>
                </c:pt>
                <c:pt idx="16450">
                  <c:v>3934.2445339999999</c:v>
                </c:pt>
                <c:pt idx="16451">
                  <c:v>3934.4858559999998</c:v>
                </c:pt>
                <c:pt idx="16452">
                  <c:v>3934.7243410000001</c:v>
                </c:pt>
                <c:pt idx="16453">
                  <c:v>3934.963784</c:v>
                </c:pt>
                <c:pt idx="16454">
                  <c:v>3935.2023330000002</c:v>
                </c:pt>
                <c:pt idx="16455">
                  <c:v>3935.441679</c:v>
                </c:pt>
                <c:pt idx="16456">
                  <c:v>3935.6801220000002</c:v>
                </c:pt>
                <c:pt idx="16457">
                  <c:v>3935.9197020000001</c:v>
                </c:pt>
                <c:pt idx="16458">
                  <c:v>3936.1583719999999</c:v>
                </c:pt>
                <c:pt idx="16459">
                  <c:v>3936.4003090000001</c:v>
                </c:pt>
                <c:pt idx="16460">
                  <c:v>3936.6398119999999</c:v>
                </c:pt>
                <c:pt idx="16461">
                  <c:v>3936.8781319999998</c:v>
                </c:pt>
                <c:pt idx="16462">
                  <c:v>3937.1177680000001</c:v>
                </c:pt>
                <c:pt idx="16463">
                  <c:v>3937.356123</c:v>
                </c:pt>
                <c:pt idx="16464">
                  <c:v>3937.5955939999999</c:v>
                </c:pt>
                <c:pt idx="16465">
                  <c:v>3937.834895</c:v>
                </c:pt>
                <c:pt idx="16466">
                  <c:v>3938.0751869999999</c:v>
                </c:pt>
                <c:pt idx="16467">
                  <c:v>3938.3170700000001</c:v>
                </c:pt>
                <c:pt idx="16468">
                  <c:v>3938.5553060000002</c:v>
                </c:pt>
                <c:pt idx="16469">
                  <c:v>3938.795259</c:v>
                </c:pt>
                <c:pt idx="16470">
                  <c:v>3939.034737</c:v>
                </c:pt>
                <c:pt idx="16471">
                  <c:v>3939.273874</c:v>
                </c:pt>
                <c:pt idx="16472">
                  <c:v>3939.5140700000002</c:v>
                </c:pt>
                <c:pt idx="16473">
                  <c:v>3939.7548929999998</c:v>
                </c:pt>
                <c:pt idx="16474">
                  <c:v>3939.9950490000001</c:v>
                </c:pt>
                <c:pt idx="16475">
                  <c:v>3940.224862</c:v>
                </c:pt>
                <c:pt idx="16476">
                  <c:v>3940.4818260000002</c:v>
                </c:pt>
                <c:pt idx="16477">
                  <c:v>3940.722949</c:v>
                </c:pt>
                <c:pt idx="16478">
                  <c:v>3940.9603780000002</c:v>
                </c:pt>
                <c:pt idx="16479">
                  <c:v>3941.1998149999999</c:v>
                </c:pt>
                <c:pt idx="16480">
                  <c:v>3941.4381640000001</c:v>
                </c:pt>
                <c:pt idx="16481">
                  <c:v>3941.6809159999998</c:v>
                </c:pt>
                <c:pt idx="16482">
                  <c:v>3941.919425</c:v>
                </c:pt>
                <c:pt idx="16483">
                  <c:v>3942.1589049999998</c:v>
                </c:pt>
                <c:pt idx="16484">
                  <c:v>3942.3972370000001</c:v>
                </c:pt>
                <c:pt idx="16485">
                  <c:v>3942.6371490000001</c:v>
                </c:pt>
                <c:pt idx="16486">
                  <c:v>3942.8754199999998</c:v>
                </c:pt>
                <c:pt idx="16487">
                  <c:v>3943.1148720000001</c:v>
                </c:pt>
                <c:pt idx="16488">
                  <c:v>3943.3533440000001</c:v>
                </c:pt>
                <c:pt idx="16489">
                  <c:v>3943.595206</c:v>
                </c:pt>
                <c:pt idx="16490">
                  <c:v>3943.83527</c:v>
                </c:pt>
                <c:pt idx="16491">
                  <c:v>3944.0754440000001</c:v>
                </c:pt>
                <c:pt idx="16492">
                  <c:v>3944.3043720000001</c:v>
                </c:pt>
                <c:pt idx="16493">
                  <c:v>3944.5481329999998</c:v>
                </c:pt>
                <c:pt idx="16494">
                  <c:v>3944.7876489999999</c:v>
                </c:pt>
                <c:pt idx="16495">
                  <c:v>3945.0261380000002</c:v>
                </c:pt>
                <c:pt idx="16496">
                  <c:v>3945.2662129999999</c:v>
                </c:pt>
                <c:pt idx="16497">
                  <c:v>3945.5064160000002</c:v>
                </c:pt>
                <c:pt idx="16498">
                  <c:v>3945.7463870000001</c:v>
                </c:pt>
                <c:pt idx="16499">
                  <c:v>3945.977946</c:v>
                </c:pt>
                <c:pt idx="16500">
                  <c:v>3946.217181</c:v>
                </c:pt>
                <c:pt idx="16501">
                  <c:v>3946.4598550000001</c:v>
                </c:pt>
                <c:pt idx="16502">
                  <c:v>3946.6980640000002</c:v>
                </c:pt>
                <c:pt idx="16503">
                  <c:v>3946.9363119999998</c:v>
                </c:pt>
                <c:pt idx="16504">
                  <c:v>3947.1758279999999</c:v>
                </c:pt>
                <c:pt idx="16505">
                  <c:v>3947.414205</c:v>
                </c:pt>
                <c:pt idx="16506">
                  <c:v>3947.6537309999999</c:v>
                </c:pt>
                <c:pt idx="16507">
                  <c:v>3947.8920659999999</c:v>
                </c:pt>
                <c:pt idx="16508">
                  <c:v>3948.1318500000002</c:v>
                </c:pt>
                <c:pt idx="16509">
                  <c:v>3948.370398</c:v>
                </c:pt>
                <c:pt idx="16510">
                  <c:v>3948.609782</c:v>
                </c:pt>
                <c:pt idx="16511">
                  <c:v>3948.848199</c:v>
                </c:pt>
                <c:pt idx="16512">
                  <c:v>3949.0878090000001</c:v>
                </c:pt>
                <c:pt idx="16513">
                  <c:v>3949.3280690000001</c:v>
                </c:pt>
                <c:pt idx="16514">
                  <c:v>3949.5683199999999</c:v>
                </c:pt>
                <c:pt idx="16515">
                  <c:v>3949.8100880000002</c:v>
                </c:pt>
                <c:pt idx="16516">
                  <c:v>3950.0503440000002</c:v>
                </c:pt>
                <c:pt idx="16517">
                  <c:v>3950.2900930000001</c:v>
                </c:pt>
                <c:pt idx="16518">
                  <c:v>3950.519777</c:v>
                </c:pt>
                <c:pt idx="16519">
                  <c:v>3950.7580189999999</c:v>
                </c:pt>
                <c:pt idx="16520">
                  <c:v>3950.9976190000002</c:v>
                </c:pt>
                <c:pt idx="16521">
                  <c:v>3951.2380320000002</c:v>
                </c:pt>
                <c:pt idx="16522">
                  <c:v>3951.4782719999998</c:v>
                </c:pt>
                <c:pt idx="16523">
                  <c:v>3951.718147</c:v>
                </c:pt>
                <c:pt idx="16524">
                  <c:v>3951.9582999999998</c:v>
                </c:pt>
                <c:pt idx="16525">
                  <c:v>3952.1984130000001</c:v>
                </c:pt>
                <c:pt idx="16526">
                  <c:v>3952.4383710000002</c:v>
                </c:pt>
                <c:pt idx="16527">
                  <c:v>3952.6808529999998</c:v>
                </c:pt>
                <c:pt idx="16528">
                  <c:v>3952.9108000000001</c:v>
                </c:pt>
                <c:pt idx="16529">
                  <c:v>3953.1519790000002</c:v>
                </c:pt>
                <c:pt idx="16530">
                  <c:v>3953.3910820000001</c:v>
                </c:pt>
                <c:pt idx="16531">
                  <c:v>3953.6312200000002</c:v>
                </c:pt>
                <c:pt idx="16532">
                  <c:v>3953.8712110000001</c:v>
                </c:pt>
                <c:pt idx="16533">
                  <c:v>3954.1110199999998</c:v>
                </c:pt>
                <c:pt idx="16534">
                  <c:v>3954.3517700000002</c:v>
                </c:pt>
                <c:pt idx="16535">
                  <c:v>3954.5925390000002</c:v>
                </c:pt>
                <c:pt idx="16536">
                  <c:v>3954.8322739999999</c:v>
                </c:pt>
                <c:pt idx="16537">
                  <c:v>3955.0619120000001</c:v>
                </c:pt>
                <c:pt idx="16538">
                  <c:v>3955.3015479999999</c:v>
                </c:pt>
                <c:pt idx="16539">
                  <c:v>3955.5428419999998</c:v>
                </c:pt>
                <c:pt idx="16540">
                  <c:v>3955.7831740000001</c:v>
                </c:pt>
                <c:pt idx="16541">
                  <c:v>3956.0258690000001</c:v>
                </c:pt>
                <c:pt idx="16542">
                  <c:v>3956.264893</c:v>
                </c:pt>
                <c:pt idx="16543">
                  <c:v>3956.5030190000002</c:v>
                </c:pt>
                <c:pt idx="16544">
                  <c:v>3956.7457439999998</c:v>
                </c:pt>
                <c:pt idx="16545">
                  <c:v>3956.9847380000001</c:v>
                </c:pt>
                <c:pt idx="16546">
                  <c:v>3957.2238160000002</c:v>
                </c:pt>
                <c:pt idx="16547">
                  <c:v>3957.4626950000002</c:v>
                </c:pt>
                <c:pt idx="16548">
                  <c:v>3957.7018119999998</c:v>
                </c:pt>
                <c:pt idx="16549">
                  <c:v>3957.9400009999999</c:v>
                </c:pt>
                <c:pt idx="16550">
                  <c:v>3958.1781799999999</c:v>
                </c:pt>
                <c:pt idx="16551">
                  <c:v>3958.42083</c:v>
                </c:pt>
                <c:pt idx="16552">
                  <c:v>3958.6599959999999</c:v>
                </c:pt>
                <c:pt idx="16553">
                  <c:v>3958.897054</c:v>
                </c:pt>
                <c:pt idx="16554">
                  <c:v>3959.137898</c:v>
                </c:pt>
                <c:pt idx="16555">
                  <c:v>3959.378608</c:v>
                </c:pt>
                <c:pt idx="16556">
                  <c:v>3959.6183769999998</c:v>
                </c:pt>
                <c:pt idx="16557">
                  <c:v>3959.85806</c:v>
                </c:pt>
                <c:pt idx="16558">
                  <c:v>3960.098837</c:v>
                </c:pt>
                <c:pt idx="16559">
                  <c:v>3960.3364110000002</c:v>
                </c:pt>
                <c:pt idx="16560">
                  <c:v>3960.5683159999999</c:v>
                </c:pt>
                <c:pt idx="16561">
                  <c:v>3960.8114500000001</c:v>
                </c:pt>
                <c:pt idx="16562">
                  <c:v>3961.0514509999998</c:v>
                </c:pt>
                <c:pt idx="16563">
                  <c:v>3961.2910219999999</c:v>
                </c:pt>
                <c:pt idx="16564">
                  <c:v>3961.5316389999998</c:v>
                </c:pt>
                <c:pt idx="16565">
                  <c:v>3961.76926</c:v>
                </c:pt>
                <c:pt idx="16566">
                  <c:v>3962.009947</c:v>
                </c:pt>
                <c:pt idx="16567">
                  <c:v>3962.247601</c:v>
                </c:pt>
                <c:pt idx="16568">
                  <c:v>3962.4865970000001</c:v>
                </c:pt>
                <c:pt idx="16569">
                  <c:v>3962.7262759999999</c:v>
                </c:pt>
                <c:pt idx="16570">
                  <c:v>3962.9669690000001</c:v>
                </c:pt>
                <c:pt idx="16571">
                  <c:v>3963.2054440000002</c:v>
                </c:pt>
                <c:pt idx="16572">
                  <c:v>3963.4451509999999</c:v>
                </c:pt>
                <c:pt idx="16573">
                  <c:v>3963.6745639999999</c:v>
                </c:pt>
                <c:pt idx="16574">
                  <c:v>3963.9139460000001</c:v>
                </c:pt>
                <c:pt idx="16575">
                  <c:v>3964.1539929999999</c:v>
                </c:pt>
                <c:pt idx="16576">
                  <c:v>3964.3911240000002</c:v>
                </c:pt>
                <c:pt idx="16577">
                  <c:v>3964.6291700000002</c:v>
                </c:pt>
                <c:pt idx="16578">
                  <c:v>3964.8691899999999</c:v>
                </c:pt>
                <c:pt idx="16579">
                  <c:v>3965.1118860000001</c:v>
                </c:pt>
                <c:pt idx="16580">
                  <c:v>3965.3527100000001</c:v>
                </c:pt>
                <c:pt idx="16581">
                  <c:v>3965.5922190000001</c:v>
                </c:pt>
                <c:pt idx="16582">
                  <c:v>3965.832899</c:v>
                </c:pt>
                <c:pt idx="16583">
                  <c:v>3966.0736430000002</c:v>
                </c:pt>
                <c:pt idx="16584">
                  <c:v>3966.3125770000001</c:v>
                </c:pt>
                <c:pt idx="16585">
                  <c:v>3966.5520919999999</c:v>
                </c:pt>
                <c:pt idx="16586">
                  <c:v>3966.7926929999999</c:v>
                </c:pt>
                <c:pt idx="16587">
                  <c:v>3967.03172</c:v>
                </c:pt>
                <c:pt idx="16588">
                  <c:v>3967.2705719999999</c:v>
                </c:pt>
                <c:pt idx="16589">
                  <c:v>3967.5129019999999</c:v>
                </c:pt>
                <c:pt idx="16590">
                  <c:v>3967.7517250000001</c:v>
                </c:pt>
                <c:pt idx="16591">
                  <c:v>3967.9913529999999</c:v>
                </c:pt>
                <c:pt idx="16592">
                  <c:v>3968.2312459999998</c:v>
                </c:pt>
                <c:pt idx="16593">
                  <c:v>3968.4611869999999</c:v>
                </c:pt>
                <c:pt idx="16594">
                  <c:v>3968.7010100000002</c:v>
                </c:pt>
                <c:pt idx="16595">
                  <c:v>3968.9418479999999</c:v>
                </c:pt>
                <c:pt idx="16596">
                  <c:v>3969.1809659999999</c:v>
                </c:pt>
                <c:pt idx="16597">
                  <c:v>3969.4205630000001</c:v>
                </c:pt>
                <c:pt idx="16598">
                  <c:v>3969.6603869999999</c:v>
                </c:pt>
                <c:pt idx="16599">
                  <c:v>3969.9001109999999</c:v>
                </c:pt>
                <c:pt idx="16600">
                  <c:v>3970.1407509999999</c:v>
                </c:pt>
                <c:pt idx="16601">
                  <c:v>3970.3784289999999</c:v>
                </c:pt>
                <c:pt idx="16602">
                  <c:v>3970.6181660000002</c:v>
                </c:pt>
                <c:pt idx="16603">
                  <c:v>3970.8593719999999</c:v>
                </c:pt>
                <c:pt idx="16604">
                  <c:v>3971.0907910000001</c:v>
                </c:pt>
                <c:pt idx="16605">
                  <c:v>3971.3297349999998</c:v>
                </c:pt>
                <c:pt idx="16606">
                  <c:v>3971.56936</c:v>
                </c:pt>
                <c:pt idx="16607">
                  <c:v>3971.8135309999998</c:v>
                </c:pt>
                <c:pt idx="16608">
                  <c:v>3972.0578620000001</c:v>
                </c:pt>
                <c:pt idx="16609">
                  <c:v>3972.2953109999999</c:v>
                </c:pt>
                <c:pt idx="16610">
                  <c:v>3972.5337500000001</c:v>
                </c:pt>
                <c:pt idx="16611">
                  <c:v>3972.7733320000002</c:v>
                </c:pt>
                <c:pt idx="16612">
                  <c:v>3973.0049130000002</c:v>
                </c:pt>
                <c:pt idx="16613">
                  <c:v>3973.2540789999998</c:v>
                </c:pt>
                <c:pt idx="16614">
                  <c:v>3973.4835459999999</c:v>
                </c:pt>
                <c:pt idx="16615">
                  <c:v>3973.725136</c:v>
                </c:pt>
                <c:pt idx="16616">
                  <c:v>3973.9650799999999</c:v>
                </c:pt>
                <c:pt idx="16617">
                  <c:v>3974.205978</c:v>
                </c:pt>
                <c:pt idx="16618">
                  <c:v>3974.4458330000002</c:v>
                </c:pt>
                <c:pt idx="16619">
                  <c:v>3974.6865429999998</c:v>
                </c:pt>
                <c:pt idx="16620">
                  <c:v>3974.9264210000001</c:v>
                </c:pt>
                <c:pt idx="16621">
                  <c:v>3975.1578039999999</c:v>
                </c:pt>
                <c:pt idx="16622">
                  <c:v>3975.407134</c:v>
                </c:pt>
                <c:pt idx="16623">
                  <c:v>3975.637232</c:v>
                </c:pt>
                <c:pt idx="16624">
                  <c:v>3975.8771489999999</c:v>
                </c:pt>
                <c:pt idx="16625">
                  <c:v>3976.119819</c:v>
                </c:pt>
                <c:pt idx="16626">
                  <c:v>3976.3589539999998</c:v>
                </c:pt>
                <c:pt idx="16627">
                  <c:v>3976.5985930000002</c:v>
                </c:pt>
                <c:pt idx="16628">
                  <c:v>3976.8409299999998</c:v>
                </c:pt>
                <c:pt idx="16629">
                  <c:v>3977.0817320000001</c:v>
                </c:pt>
                <c:pt idx="16630">
                  <c:v>3977.3206019999998</c:v>
                </c:pt>
                <c:pt idx="16631">
                  <c:v>3977.5584060000001</c:v>
                </c:pt>
                <c:pt idx="16632">
                  <c:v>3977.7896799999999</c:v>
                </c:pt>
                <c:pt idx="16633">
                  <c:v>3978.030745</c:v>
                </c:pt>
                <c:pt idx="16634">
                  <c:v>3978.2716639999999</c:v>
                </c:pt>
                <c:pt idx="16635">
                  <c:v>3978.512577</c:v>
                </c:pt>
                <c:pt idx="16636">
                  <c:v>3978.7523420000002</c:v>
                </c:pt>
                <c:pt idx="16637">
                  <c:v>3978.9940329999999</c:v>
                </c:pt>
                <c:pt idx="16638">
                  <c:v>3979.2323889999998</c:v>
                </c:pt>
                <c:pt idx="16639">
                  <c:v>3979.4703850000001</c:v>
                </c:pt>
                <c:pt idx="16640">
                  <c:v>3979.712927</c:v>
                </c:pt>
                <c:pt idx="16641">
                  <c:v>3979.9537789999999</c:v>
                </c:pt>
                <c:pt idx="16642">
                  <c:v>3980.1929289999998</c:v>
                </c:pt>
                <c:pt idx="16643">
                  <c:v>3980.4335809999998</c:v>
                </c:pt>
                <c:pt idx="16644">
                  <c:v>3980.6713070000001</c:v>
                </c:pt>
                <c:pt idx="16645">
                  <c:v>3980.9026439999998</c:v>
                </c:pt>
                <c:pt idx="16646">
                  <c:v>3981.1419040000001</c:v>
                </c:pt>
                <c:pt idx="16647">
                  <c:v>3981.3809259999998</c:v>
                </c:pt>
                <c:pt idx="16648">
                  <c:v>3981.630326</c:v>
                </c:pt>
                <c:pt idx="16649">
                  <c:v>3981.8604479999999</c:v>
                </c:pt>
                <c:pt idx="16650">
                  <c:v>3982.101639</c:v>
                </c:pt>
                <c:pt idx="16651">
                  <c:v>3982.3394520000002</c:v>
                </c:pt>
                <c:pt idx="16652">
                  <c:v>3982.581189</c:v>
                </c:pt>
                <c:pt idx="16653">
                  <c:v>3982.82197</c:v>
                </c:pt>
                <c:pt idx="16654">
                  <c:v>3983.059135</c:v>
                </c:pt>
                <c:pt idx="16655">
                  <c:v>3983.2999249999998</c:v>
                </c:pt>
                <c:pt idx="16656">
                  <c:v>3983.538063</c:v>
                </c:pt>
                <c:pt idx="16657">
                  <c:v>3983.7787800000001</c:v>
                </c:pt>
                <c:pt idx="16658">
                  <c:v>3984.017891</c:v>
                </c:pt>
                <c:pt idx="16659">
                  <c:v>3984.25857</c:v>
                </c:pt>
                <c:pt idx="16660">
                  <c:v>3984.499652</c:v>
                </c:pt>
                <c:pt idx="16661">
                  <c:v>3984.7392369999998</c:v>
                </c:pt>
                <c:pt idx="16662">
                  <c:v>3984.979053</c:v>
                </c:pt>
                <c:pt idx="16663">
                  <c:v>3985.2087540000002</c:v>
                </c:pt>
                <c:pt idx="16664">
                  <c:v>3985.447036</c:v>
                </c:pt>
                <c:pt idx="16665">
                  <c:v>3985.687903</c:v>
                </c:pt>
                <c:pt idx="16666">
                  <c:v>3985.9262050000002</c:v>
                </c:pt>
                <c:pt idx="16667">
                  <c:v>3986.1661920000001</c:v>
                </c:pt>
                <c:pt idx="16668">
                  <c:v>3986.4061390000002</c:v>
                </c:pt>
                <c:pt idx="16669">
                  <c:v>3986.6468890000001</c:v>
                </c:pt>
                <c:pt idx="16670">
                  <c:v>3986.8850520000001</c:v>
                </c:pt>
                <c:pt idx="16671">
                  <c:v>3987.1258899999998</c:v>
                </c:pt>
                <c:pt idx="16672">
                  <c:v>3987.3640409999998</c:v>
                </c:pt>
                <c:pt idx="16673">
                  <c:v>3987.6047709999998</c:v>
                </c:pt>
                <c:pt idx="16674">
                  <c:v>3987.8437979999999</c:v>
                </c:pt>
                <c:pt idx="16675">
                  <c:v>3988.0826200000001</c:v>
                </c:pt>
                <c:pt idx="16676">
                  <c:v>3988.3215829999999</c:v>
                </c:pt>
                <c:pt idx="16677">
                  <c:v>3988.5619919999999</c:v>
                </c:pt>
                <c:pt idx="16678">
                  <c:v>3988.8016600000001</c:v>
                </c:pt>
                <c:pt idx="16679">
                  <c:v>3989.0405890000002</c:v>
                </c:pt>
                <c:pt idx="16680">
                  <c:v>3989.2801709999999</c:v>
                </c:pt>
                <c:pt idx="16681">
                  <c:v>3989.522567</c:v>
                </c:pt>
                <c:pt idx="16682">
                  <c:v>3989.7622369999999</c:v>
                </c:pt>
                <c:pt idx="16683">
                  <c:v>3990.0048350000002</c:v>
                </c:pt>
                <c:pt idx="16684">
                  <c:v>3990.2422879999999</c:v>
                </c:pt>
                <c:pt idx="16685">
                  <c:v>3990.4723429999999</c:v>
                </c:pt>
                <c:pt idx="16686">
                  <c:v>3990.7123470000001</c:v>
                </c:pt>
                <c:pt idx="16687">
                  <c:v>3990.9523859999999</c:v>
                </c:pt>
                <c:pt idx="16688">
                  <c:v>3991.1924170000002</c:v>
                </c:pt>
                <c:pt idx="16689">
                  <c:v>3991.4321749999999</c:v>
                </c:pt>
                <c:pt idx="16690">
                  <c:v>3991.6720329999998</c:v>
                </c:pt>
                <c:pt idx="16691">
                  <c:v>3991.9129840000001</c:v>
                </c:pt>
                <c:pt idx="16692">
                  <c:v>3992.1529609999998</c:v>
                </c:pt>
                <c:pt idx="16693">
                  <c:v>3992.3925979999999</c:v>
                </c:pt>
                <c:pt idx="16694">
                  <c:v>3992.632239</c:v>
                </c:pt>
                <c:pt idx="16695">
                  <c:v>3992.861625</c:v>
                </c:pt>
                <c:pt idx="16696">
                  <c:v>3993.10095</c:v>
                </c:pt>
                <c:pt idx="16697">
                  <c:v>3993.3491049999998</c:v>
                </c:pt>
                <c:pt idx="16698">
                  <c:v>3993.5791159999999</c:v>
                </c:pt>
                <c:pt idx="16699">
                  <c:v>3993.8197810000001</c:v>
                </c:pt>
                <c:pt idx="16700">
                  <c:v>3994.0580730000001</c:v>
                </c:pt>
                <c:pt idx="16701">
                  <c:v>3994.2988140000002</c:v>
                </c:pt>
                <c:pt idx="16702">
                  <c:v>3994.537953</c:v>
                </c:pt>
                <c:pt idx="16703">
                  <c:v>3994.7776039999999</c:v>
                </c:pt>
                <c:pt idx="16704">
                  <c:v>3995.016893</c:v>
                </c:pt>
                <c:pt idx="16705">
                  <c:v>3995.2575870000001</c:v>
                </c:pt>
                <c:pt idx="16706">
                  <c:v>3995.4973580000001</c:v>
                </c:pt>
                <c:pt idx="16707">
                  <c:v>3995.740405</c:v>
                </c:pt>
                <c:pt idx="16708">
                  <c:v>3995.971775</c:v>
                </c:pt>
                <c:pt idx="16709">
                  <c:v>3996.2101029999999</c:v>
                </c:pt>
                <c:pt idx="16710">
                  <c:v>3996.4481759999999</c:v>
                </c:pt>
                <c:pt idx="16711">
                  <c:v>3996.6907430000001</c:v>
                </c:pt>
                <c:pt idx="16712">
                  <c:v>3996.9297539999998</c:v>
                </c:pt>
                <c:pt idx="16713">
                  <c:v>3997.1687280000001</c:v>
                </c:pt>
                <c:pt idx="16714">
                  <c:v>3997.4079059999999</c:v>
                </c:pt>
                <c:pt idx="16715">
                  <c:v>3997.6488989999998</c:v>
                </c:pt>
                <c:pt idx="16716">
                  <c:v>3997.8890200000001</c:v>
                </c:pt>
                <c:pt idx="16717">
                  <c:v>3998.12997</c:v>
                </c:pt>
                <c:pt idx="16718">
                  <c:v>3998.3699040000001</c:v>
                </c:pt>
                <c:pt idx="16719">
                  <c:v>3998.6107050000001</c:v>
                </c:pt>
                <c:pt idx="16720">
                  <c:v>3998.8503989999999</c:v>
                </c:pt>
                <c:pt idx="16721">
                  <c:v>3999.0884299999998</c:v>
                </c:pt>
                <c:pt idx="16722">
                  <c:v>3999.3262719999998</c:v>
                </c:pt>
                <c:pt idx="16723">
                  <c:v>3999.5642389999998</c:v>
                </c:pt>
                <c:pt idx="16724">
                  <c:v>3999.8022580000002</c:v>
                </c:pt>
                <c:pt idx="16725">
                  <c:v>4000.0467819999999</c:v>
                </c:pt>
                <c:pt idx="16726">
                  <c:v>4000.2856839999999</c:v>
                </c:pt>
                <c:pt idx="16727">
                  <c:v>4000.5320710000001</c:v>
                </c:pt>
                <c:pt idx="16728">
                  <c:v>4000.7721230000002</c:v>
                </c:pt>
                <c:pt idx="16729">
                  <c:v>4001.0121060000001</c:v>
                </c:pt>
                <c:pt idx="16730">
                  <c:v>4001.2528280000001</c:v>
                </c:pt>
                <c:pt idx="16731">
                  <c:v>4001.4917869999999</c:v>
                </c:pt>
                <c:pt idx="16732">
                  <c:v>4001.7308349999998</c:v>
                </c:pt>
                <c:pt idx="16733">
                  <c:v>4001.9699839999998</c:v>
                </c:pt>
                <c:pt idx="16734">
                  <c:v>4002.2099480000002</c:v>
                </c:pt>
                <c:pt idx="16735">
                  <c:v>4002.449552</c:v>
                </c:pt>
                <c:pt idx="16736">
                  <c:v>4002.6894029999999</c:v>
                </c:pt>
                <c:pt idx="16737">
                  <c:v>4002.9311739999998</c:v>
                </c:pt>
                <c:pt idx="16738">
                  <c:v>4003.169449</c:v>
                </c:pt>
                <c:pt idx="16739">
                  <c:v>4003.4073149999999</c:v>
                </c:pt>
                <c:pt idx="16740">
                  <c:v>4003.6471369999999</c:v>
                </c:pt>
                <c:pt idx="16741">
                  <c:v>4003.8895969999999</c:v>
                </c:pt>
                <c:pt idx="16742">
                  <c:v>4004.1181769999998</c:v>
                </c:pt>
                <c:pt idx="16743">
                  <c:v>4004.360169</c:v>
                </c:pt>
                <c:pt idx="16744">
                  <c:v>4004.598446</c:v>
                </c:pt>
                <c:pt idx="16745">
                  <c:v>4004.8403189999999</c:v>
                </c:pt>
                <c:pt idx="16746">
                  <c:v>4005.079765</c:v>
                </c:pt>
                <c:pt idx="16747">
                  <c:v>4005.318925</c:v>
                </c:pt>
                <c:pt idx="16748">
                  <c:v>4005.5572659999998</c:v>
                </c:pt>
                <c:pt idx="16749">
                  <c:v>4005.7990420000001</c:v>
                </c:pt>
                <c:pt idx="16750">
                  <c:v>4006.0391610000001</c:v>
                </c:pt>
                <c:pt idx="16751">
                  <c:v>4006.2799479999999</c:v>
                </c:pt>
                <c:pt idx="16752">
                  <c:v>4006.5088139999998</c:v>
                </c:pt>
                <c:pt idx="16753">
                  <c:v>4006.7496759999999</c:v>
                </c:pt>
                <c:pt idx="16754">
                  <c:v>4006.9908169999999</c:v>
                </c:pt>
                <c:pt idx="16755">
                  <c:v>4007.2317280000002</c:v>
                </c:pt>
                <c:pt idx="16756">
                  <c:v>4007.4708649999998</c:v>
                </c:pt>
                <c:pt idx="16757">
                  <c:v>4007.7090800000001</c:v>
                </c:pt>
                <c:pt idx="16758">
                  <c:v>4007.948558</c:v>
                </c:pt>
                <c:pt idx="16759">
                  <c:v>4008.1879829999998</c:v>
                </c:pt>
                <c:pt idx="16760">
                  <c:v>4008.4271800000001</c:v>
                </c:pt>
                <c:pt idx="16761">
                  <c:v>4008.6716609999999</c:v>
                </c:pt>
                <c:pt idx="16762">
                  <c:v>4008.9108299999998</c:v>
                </c:pt>
                <c:pt idx="16763">
                  <c:v>4009.1499650000001</c:v>
                </c:pt>
                <c:pt idx="16764">
                  <c:v>4009.3898709999999</c:v>
                </c:pt>
                <c:pt idx="16765">
                  <c:v>4009.6289969999998</c:v>
                </c:pt>
                <c:pt idx="16766">
                  <c:v>4009.8680020000002</c:v>
                </c:pt>
                <c:pt idx="16767">
                  <c:v>4010.1080590000001</c:v>
                </c:pt>
                <c:pt idx="16768">
                  <c:v>4010.348962</c:v>
                </c:pt>
                <c:pt idx="16769">
                  <c:v>4010.5775779999999</c:v>
                </c:pt>
                <c:pt idx="16770">
                  <c:v>4010.8188150000001</c:v>
                </c:pt>
                <c:pt idx="16771">
                  <c:v>4011.0590529999999</c:v>
                </c:pt>
                <c:pt idx="16772">
                  <c:v>4011.2990060000002</c:v>
                </c:pt>
                <c:pt idx="16773">
                  <c:v>4011.539816</c:v>
                </c:pt>
                <c:pt idx="16774">
                  <c:v>4011.780714</c:v>
                </c:pt>
                <c:pt idx="16775">
                  <c:v>4012.0204039999999</c:v>
                </c:pt>
                <c:pt idx="16776">
                  <c:v>4012.260053</c:v>
                </c:pt>
                <c:pt idx="16777">
                  <c:v>4012.500724</c:v>
                </c:pt>
                <c:pt idx="16778">
                  <c:v>4012.7404080000001</c:v>
                </c:pt>
                <c:pt idx="16779">
                  <c:v>4012.9844210000001</c:v>
                </c:pt>
                <c:pt idx="16780">
                  <c:v>4013.2230490000002</c:v>
                </c:pt>
                <c:pt idx="16781">
                  <c:v>4013.4630929999998</c:v>
                </c:pt>
                <c:pt idx="16782">
                  <c:v>4013.7013400000001</c:v>
                </c:pt>
                <c:pt idx="16783">
                  <c:v>4013.9432449999999</c:v>
                </c:pt>
                <c:pt idx="16784">
                  <c:v>4014.1826820000001</c:v>
                </c:pt>
                <c:pt idx="16785">
                  <c:v>4014.421045</c:v>
                </c:pt>
                <c:pt idx="16786">
                  <c:v>4014.6612030000001</c:v>
                </c:pt>
                <c:pt idx="16787">
                  <c:v>4014.9039290000001</c:v>
                </c:pt>
                <c:pt idx="16788">
                  <c:v>4015.1422429999998</c:v>
                </c:pt>
                <c:pt idx="16789">
                  <c:v>4015.3803240000002</c:v>
                </c:pt>
                <c:pt idx="16790">
                  <c:v>4015.6202579999999</c:v>
                </c:pt>
                <c:pt idx="16791">
                  <c:v>4015.8601130000002</c:v>
                </c:pt>
                <c:pt idx="16792">
                  <c:v>4016.1001240000001</c:v>
                </c:pt>
                <c:pt idx="16793">
                  <c:v>4016.3303449999999</c:v>
                </c:pt>
                <c:pt idx="16794">
                  <c:v>4016.5717140000002</c:v>
                </c:pt>
                <c:pt idx="16795">
                  <c:v>4016.8102199999998</c:v>
                </c:pt>
                <c:pt idx="16796">
                  <c:v>4017.051665</c:v>
                </c:pt>
                <c:pt idx="16797">
                  <c:v>4017.2907460000001</c:v>
                </c:pt>
                <c:pt idx="16798">
                  <c:v>4017.5292330000002</c:v>
                </c:pt>
                <c:pt idx="16799">
                  <c:v>4017.773862</c:v>
                </c:pt>
                <c:pt idx="16800">
                  <c:v>4018.0140689999998</c:v>
                </c:pt>
                <c:pt idx="16801">
                  <c:v>4018.2548379999998</c:v>
                </c:pt>
                <c:pt idx="16802">
                  <c:v>4018.4931409999999</c:v>
                </c:pt>
                <c:pt idx="16803">
                  <c:v>4018.722874</c:v>
                </c:pt>
                <c:pt idx="16804">
                  <c:v>4018.9625769999998</c:v>
                </c:pt>
                <c:pt idx="16805">
                  <c:v>4019.2038050000001</c:v>
                </c:pt>
                <c:pt idx="16806">
                  <c:v>4019.4435469999999</c:v>
                </c:pt>
                <c:pt idx="16807">
                  <c:v>4019.6848230000001</c:v>
                </c:pt>
                <c:pt idx="16808">
                  <c:v>4019.9245850000002</c:v>
                </c:pt>
                <c:pt idx="16809">
                  <c:v>4020.1659</c:v>
                </c:pt>
                <c:pt idx="16810">
                  <c:v>4020.4044479999998</c:v>
                </c:pt>
                <c:pt idx="16811">
                  <c:v>4020.6456149999999</c:v>
                </c:pt>
                <c:pt idx="16812">
                  <c:v>4020.8869049999998</c:v>
                </c:pt>
                <c:pt idx="16813">
                  <c:v>4021.1271280000001</c:v>
                </c:pt>
                <c:pt idx="16814">
                  <c:v>4021.3653939999999</c:v>
                </c:pt>
                <c:pt idx="16815">
                  <c:v>4021.6053299999999</c:v>
                </c:pt>
                <c:pt idx="16816">
                  <c:v>4021.8341559999999</c:v>
                </c:pt>
                <c:pt idx="16817">
                  <c:v>4022.0738780000001</c:v>
                </c:pt>
                <c:pt idx="16818">
                  <c:v>4022.3247759999999</c:v>
                </c:pt>
                <c:pt idx="16819">
                  <c:v>4022.5547160000001</c:v>
                </c:pt>
                <c:pt idx="16820">
                  <c:v>4022.7934230000001</c:v>
                </c:pt>
                <c:pt idx="16821">
                  <c:v>4023.034126</c:v>
                </c:pt>
                <c:pt idx="16822">
                  <c:v>4023.2736279999999</c:v>
                </c:pt>
                <c:pt idx="16823">
                  <c:v>4023.5128530000002</c:v>
                </c:pt>
                <c:pt idx="16824">
                  <c:v>4023.7530069999998</c:v>
                </c:pt>
                <c:pt idx="16825">
                  <c:v>4023.9930380000001</c:v>
                </c:pt>
                <c:pt idx="16826">
                  <c:v>4024.2339099999999</c:v>
                </c:pt>
                <c:pt idx="16827">
                  <c:v>4024.4746730000002</c:v>
                </c:pt>
                <c:pt idx="16828">
                  <c:v>4024.7142950000002</c:v>
                </c:pt>
                <c:pt idx="16829">
                  <c:v>4024.9540569999999</c:v>
                </c:pt>
                <c:pt idx="16830">
                  <c:v>4025.1940519999998</c:v>
                </c:pt>
                <c:pt idx="16831">
                  <c:v>4025.4236569999998</c:v>
                </c:pt>
                <c:pt idx="16832">
                  <c:v>4025.6620619999999</c:v>
                </c:pt>
                <c:pt idx="16833">
                  <c:v>4025.9128890000002</c:v>
                </c:pt>
                <c:pt idx="16834">
                  <c:v>4026.1428689999998</c:v>
                </c:pt>
                <c:pt idx="16835">
                  <c:v>4026.3812619999999</c:v>
                </c:pt>
                <c:pt idx="16836">
                  <c:v>4026.62086</c:v>
                </c:pt>
                <c:pt idx="16837">
                  <c:v>4026.8593639999999</c:v>
                </c:pt>
                <c:pt idx="16838">
                  <c:v>4027.0989960000002</c:v>
                </c:pt>
                <c:pt idx="16839">
                  <c:v>4027.3380269999998</c:v>
                </c:pt>
                <c:pt idx="16840">
                  <c:v>4027.5780789999999</c:v>
                </c:pt>
                <c:pt idx="16841">
                  <c:v>4027.8180440000001</c:v>
                </c:pt>
                <c:pt idx="16842">
                  <c:v>4028.0581339999999</c:v>
                </c:pt>
                <c:pt idx="16843">
                  <c:v>4028.300702</c:v>
                </c:pt>
                <c:pt idx="16844">
                  <c:v>4028.541596</c:v>
                </c:pt>
                <c:pt idx="16845">
                  <c:v>4028.7794170000002</c:v>
                </c:pt>
                <c:pt idx="16846">
                  <c:v>4029.01937</c:v>
                </c:pt>
                <c:pt idx="16847">
                  <c:v>4029.2590289999998</c:v>
                </c:pt>
                <c:pt idx="16848">
                  <c:v>4029.4889069999999</c:v>
                </c:pt>
                <c:pt idx="16849">
                  <c:v>4029.727296</c:v>
                </c:pt>
                <c:pt idx="16850">
                  <c:v>4029.9686200000001</c:v>
                </c:pt>
                <c:pt idx="16851">
                  <c:v>4030.2098569999998</c:v>
                </c:pt>
                <c:pt idx="16852">
                  <c:v>4030.4482410000001</c:v>
                </c:pt>
                <c:pt idx="16853">
                  <c:v>4030.6882799999998</c:v>
                </c:pt>
                <c:pt idx="16854">
                  <c:v>4030.9295539999998</c:v>
                </c:pt>
                <c:pt idx="16855">
                  <c:v>4031.1707419999998</c:v>
                </c:pt>
                <c:pt idx="16856">
                  <c:v>4031.4099809999998</c:v>
                </c:pt>
                <c:pt idx="16857">
                  <c:v>4031.649797</c:v>
                </c:pt>
                <c:pt idx="16858">
                  <c:v>4031.8889530000001</c:v>
                </c:pt>
                <c:pt idx="16859">
                  <c:v>4032.128964</c:v>
                </c:pt>
                <c:pt idx="16860">
                  <c:v>4032.3660140000002</c:v>
                </c:pt>
                <c:pt idx="16861">
                  <c:v>4032.606765</c:v>
                </c:pt>
                <c:pt idx="16862">
                  <c:v>4032.845847</c:v>
                </c:pt>
                <c:pt idx="16863">
                  <c:v>4033.0840979999998</c:v>
                </c:pt>
                <c:pt idx="16864">
                  <c:v>4033.3241400000002</c:v>
                </c:pt>
                <c:pt idx="16865">
                  <c:v>4033.5649130000002</c:v>
                </c:pt>
                <c:pt idx="16866">
                  <c:v>4033.805809</c:v>
                </c:pt>
                <c:pt idx="16867">
                  <c:v>4034.0356240000001</c:v>
                </c:pt>
                <c:pt idx="16868">
                  <c:v>4034.2749090000002</c:v>
                </c:pt>
                <c:pt idx="16869">
                  <c:v>4034.5243019999998</c:v>
                </c:pt>
                <c:pt idx="16870">
                  <c:v>4034.7539310000002</c:v>
                </c:pt>
                <c:pt idx="16871">
                  <c:v>4034.9924209999999</c:v>
                </c:pt>
                <c:pt idx="16872">
                  <c:v>4035.2310219999999</c:v>
                </c:pt>
                <c:pt idx="16873">
                  <c:v>4035.4691859999998</c:v>
                </c:pt>
                <c:pt idx="16874">
                  <c:v>4035.7119510000002</c:v>
                </c:pt>
                <c:pt idx="16875">
                  <c:v>4035.9490700000001</c:v>
                </c:pt>
                <c:pt idx="16876">
                  <c:v>4036.188529</c:v>
                </c:pt>
                <c:pt idx="16877">
                  <c:v>4036.427764</c:v>
                </c:pt>
                <c:pt idx="16878">
                  <c:v>4036.6660729999999</c:v>
                </c:pt>
                <c:pt idx="16879">
                  <c:v>4036.9061740000002</c:v>
                </c:pt>
                <c:pt idx="16880">
                  <c:v>4037.1464139999998</c:v>
                </c:pt>
                <c:pt idx="16881">
                  <c:v>4037.3856989999999</c:v>
                </c:pt>
                <c:pt idx="16882">
                  <c:v>4037.6249509999998</c:v>
                </c:pt>
                <c:pt idx="16883">
                  <c:v>4037.8647660000001</c:v>
                </c:pt>
                <c:pt idx="16884">
                  <c:v>4038.1032220000002</c:v>
                </c:pt>
                <c:pt idx="16885">
                  <c:v>4038.3432590000002</c:v>
                </c:pt>
                <c:pt idx="16886">
                  <c:v>4038.5830940000001</c:v>
                </c:pt>
                <c:pt idx="16887">
                  <c:v>4038.823108</c:v>
                </c:pt>
                <c:pt idx="16888">
                  <c:v>4039.0632460000002</c:v>
                </c:pt>
                <c:pt idx="16889">
                  <c:v>4039.303868</c:v>
                </c:pt>
                <c:pt idx="16890">
                  <c:v>4039.542938</c:v>
                </c:pt>
                <c:pt idx="16891">
                  <c:v>4039.783668</c:v>
                </c:pt>
                <c:pt idx="16892">
                  <c:v>4040.0234209999999</c:v>
                </c:pt>
                <c:pt idx="16893">
                  <c:v>4040.2533269999999</c:v>
                </c:pt>
                <c:pt idx="16894">
                  <c:v>4040.495058</c:v>
                </c:pt>
                <c:pt idx="16895">
                  <c:v>4040.7357630000001</c:v>
                </c:pt>
                <c:pt idx="16896">
                  <c:v>4040.9767860000002</c:v>
                </c:pt>
                <c:pt idx="16897">
                  <c:v>4041.2178050000002</c:v>
                </c:pt>
                <c:pt idx="16898">
                  <c:v>4041.4587069999998</c:v>
                </c:pt>
                <c:pt idx="16899">
                  <c:v>4041.699701</c:v>
                </c:pt>
                <c:pt idx="16900">
                  <c:v>4041.9297299999998</c:v>
                </c:pt>
                <c:pt idx="16901">
                  <c:v>4042.1680689999998</c:v>
                </c:pt>
                <c:pt idx="16902">
                  <c:v>4042.4082800000001</c:v>
                </c:pt>
                <c:pt idx="16903">
                  <c:v>4042.6477970000001</c:v>
                </c:pt>
                <c:pt idx="16904">
                  <c:v>4042.8864250000001</c:v>
                </c:pt>
                <c:pt idx="16905">
                  <c:v>4043.1277</c:v>
                </c:pt>
                <c:pt idx="16906">
                  <c:v>4043.3689559999998</c:v>
                </c:pt>
                <c:pt idx="16907">
                  <c:v>4043.6089400000001</c:v>
                </c:pt>
                <c:pt idx="16908">
                  <c:v>4043.848086</c:v>
                </c:pt>
                <c:pt idx="16909">
                  <c:v>4044.0863789999999</c:v>
                </c:pt>
                <c:pt idx="16910">
                  <c:v>4044.3281649999999</c:v>
                </c:pt>
                <c:pt idx="16911">
                  <c:v>4044.5579520000001</c:v>
                </c:pt>
                <c:pt idx="16912">
                  <c:v>4044.8078209999999</c:v>
                </c:pt>
                <c:pt idx="16913">
                  <c:v>4045.0460589999998</c:v>
                </c:pt>
                <c:pt idx="16914">
                  <c:v>4045.2757860000002</c:v>
                </c:pt>
                <c:pt idx="16915">
                  <c:v>4045.514287</c:v>
                </c:pt>
                <c:pt idx="16916">
                  <c:v>4045.7538410000002</c:v>
                </c:pt>
                <c:pt idx="16917">
                  <c:v>4046.0046379999999</c:v>
                </c:pt>
                <c:pt idx="16918">
                  <c:v>4046.2437150000001</c:v>
                </c:pt>
                <c:pt idx="16919">
                  <c:v>4046.4829129999998</c:v>
                </c:pt>
                <c:pt idx="16920">
                  <c:v>4046.7212469999999</c:v>
                </c:pt>
                <c:pt idx="16921">
                  <c:v>4046.9605980000001</c:v>
                </c:pt>
                <c:pt idx="16922">
                  <c:v>4047.1990919999998</c:v>
                </c:pt>
                <c:pt idx="16923">
                  <c:v>4047.4372499999999</c:v>
                </c:pt>
                <c:pt idx="16924">
                  <c:v>4047.6772689999998</c:v>
                </c:pt>
                <c:pt idx="16925">
                  <c:v>4047.9154450000001</c:v>
                </c:pt>
                <c:pt idx="16926">
                  <c:v>4048.1548010000001</c:v>
                </c:pt>
                <c:pt idx="16927">
                  <c:v>4048.3937970000002</c:v>
                </c:pt>
                <c:pt idx="16928">
                  <c:v>4048.6347089999999</c:v>
                </c:pt>
                <c:pt idx="16929">
                  <c:v>4048.8736119999999</c:v>
                </c:pt>
                <c:pt idx="16930">
                  <c:v>4049.1145660000002</c:v>
                </c:pt>
                <c:pt idx="16931">
                  <c:v>4049.3541869999999</c:v>
                </c:pt>
                <c:pt idx="16932">
                  <c:v>4049.585689</c:v>
                </c:pt>
                <c:pt idx="16933">
                  <c:v>4049.8266859999999</c:v>
                </c:pt>
                <c:pt idx="16934">
                  <c:v>4050.0679089999999</c:v>
                </c:pt>
                <c:pt idx="16935">
                  <c:v>4050.3089169999998</c:v>
                </c:pt>
                <c:pt idx="16936">
                  <c:v>4050.5518229999998</c:v>
                </c:pt>
                <c:pt idx="16937">
                  <c:v>4050.7927669999999</c:v>
                </c:pt>
                <c:pt idx="16938">
                  <c:v>4051.0226539999999</c:v>
                </c:pt>
                <c:pt idx="16939">
                  <c:v>4051.2729840000002</c:v>
                </c:pt>
                <c:pt idx="16940">
                  <c:v>4051.5017499999999</c:v>
                </c:pt>
                <c:pt idx="16941">
                  <c:v>4051.7401559999998</c:v>
                </c:pt>
                <c:pt idx="16942">
                  <c:v>4051.9816569999998</c:v>
                </c:pt>
                <c:pt idx="16943">
                  <c:v>4052.2228279999999</c:v>
                </c:pt>
                <c:pt idx="16944">
                  <c:v>4052.461245</c:v>
                </c:pt>
                <c:pt idx="16945">
                  <c:v>4052.7038779999998</c:v>
                </c:pt>
                <c:pt idx="16946">
                  <c:v>4052.9421689999999</c:v>
                </c:pt>
                <c:pt idx="16947">
                  <c:v>4053.182139</c:v>
                </c:pt>
                <c:pt idx="16948">
                  <c:v>4053.4204380000001</c:v>
                </c:pt>
                <c:pt idx="16949">
                  <c:v>4053.6596629999999</c:v>
                </c:pt>
                <c:pt idx="16950">
                  <c:v>4053.8980919999999</c:v>
                </c:pt>
                <c:pt idx="16951">
                  <c:v>4054.1381329999999</c:v>
                </c:pt>
                <c:pt idx="16952">
                  <c:v>4054.3781049999998</c:v>
                </c:pt>
                <c:pt idx="16953">
                  <c:v>4054.6188870000001</c:v>
                </c:pt>
                <c:pt idx="16954">
                  <c:v>4054.8598149999998</c:v>
                </c:pt>
                <c:pt idx="16955">
                  <c:v>4055.0896050000001</c:v>
                </c:pt>
                <c:pt idx="16956">
                  <c:v>4055.3281320000001</c:v>
                </c:pt>
                <c:pt idx="16957">
                  <c:v>4055.5683140000001</c:v>
                </c:pt>
                <c:pt idx="16958">
                  <c:v>4055.8084290000002</c:v>
                </c:pt>
                <c:pt idx="16959">
                  <c:v>4056.0501060000001</c:v>
                </c:pt>
                <c:pt idx="16960">
                  <c:v>4056.290857</c:v>
                </c:pt>
                <c:pt idx="16961">
                  <c:v>4056.5317150000001</c:v>
                </c:pt>
                <c:pt idx="16962">
                  <c:v>4056.77268</c:v>
                </c:pt>
                <c:pt idx="16963">
                  <c:v>4057.0123669999998</c:v>
                </c:pt>
                <c:pt idx="16964">
                  <c:v>4057.252054</c:v>
                </c:pt>
                <c:pt idx="16965">
                  <c:v>4057.4815290000001</c:v>
                </c:pt>
                <c:pt idx="16966">
                  <c:v>4057.7246719999998</c:v>
                </c:pt>
                <c:pt idx="16967">
                  <c:v>4057.965901</c:v>
                </c:pt>
                <c:pt idx="16968">
                  <c:v>4058.206083</c:v>
                </c:pt>
                <c:pt idx="16969">
                  <c:v>4058.4469680000002</c:v>
                </c:pt>
                <c:pt idx="16970">
                  <c:v>4058.6860799999999</c:v>
                </c:pt>
                <c:pt idx="16971">
                  <c:v>4058.9177629999999</c:v>
                </c:pt>
                <c:pt idx="16972">
                  <c:v>4059.1561400000001</c:v>
                </c:pt>
                <c:pt idx="16973">
                  <c:v>4059.398929</c:v>
                </c:pt>
                <c:pt idx="16974">
                  <c:v>4059.6371960000001</c:v>
                </c:pt>
                <c:pt idx="16975">
                  <c:v>4059.875192</c:v>
                </c:pt>
                <c:pt idx="16976">
                  <c:v>4060.1179769999999</c:v>
                </c:pt>
                <c:pt idx="16977">
                  <c:v>4060.3715510000002</c:v>
                </c:pt>
                <c:pt idx="16978">
                  <c:v>4060.611386</c:v>
                </c:pt>
                <c:pt idx="16979">
                  <c:v>4060.8511199999998</c:v>
                </c:pt>
                <c:pt idx="16980">
                  <c:v>4061.0911540000002</c:v>
                </c:pt>
                <c:pt idx="16981">
                  <c:v>4061.3291709999999</c:v>
                </c:pt>
                <c:pt idx="16982">
                  <c:v>4061.567133</c:v>
                </c:pt>
                <c:pt idx="16983">
                  <c:v>4061.80773</c:v>
                </c:pt>
                <c:pt idx="16984">
                  <c:v>4062.0461140000002</c:v>
                </c:pt>
                <c:pt idx="16985">
                  <c:v>4062.2849200000001</c:v>
                </c:pt>
                <c:pt idx="16986">
                  <c:v>4062.5230929999998</c:v>
                </c:pt>
                <c:pt idx="16987">
                  <c:v>4062.7610530000002</c:v>
                </c:pt>
                <c:pt idx="16988">
                  <c:v>4062.9992470000002</c:v>
                </c:pt>
                <c:pt idx="16989">
                  <c:v>4063.2419140000002</c:v>
                </c:pt>
                <c:pt idx="16990">
                  <c:v>4063.4826029999999</c:v>
                </c:pt>
                <c:pt idx="16991">
                  <c:v>4063.722139</c:v>
                </c:pt>
                <c:pt idx="16992">
                  <c:v>4063.9628259999999</c:v>
                </c:pt>
                <c:pt idx="16993">
                  <c:v>4064.201595</c:v>
                </c:pt>
                <c:pt idx="16994">
                  <c:v>4064.4411369999998</c:v>
                </c:pt>
                <c:pt idx="16995">
                  <c:v>4064.6711289999998</c:v>
                </c:pt>
                <c:pt idx="16996">
                  <c:v>4064.9137070000002</c:v>
                </c:pt>
                <c:pt idx="16997">
                  <c:v>4065.1545339999998</c:v>
                </c:pt>
                <c:pt idx="16998">
                  <c:v>4065.3944040000001</c:v>
                </c:pt>
                <c:pt idx="16999">
                  <c:v>4065.6340230000001</c:v>
                </c:pt>
                <c:pt idx="17000">
                  <c:v>4065.8745829999998</c:v>
                </c:pt>
                <c:pt idx="17001">
                  <c:v>4066.1143689999999</c:v>
                </c:pt>
                <c:pt idx="17002">
                  <c:v>4066.3540659999999</c:v>
                </c:pt>
                <c:pt idx="17003">
                  <c:v>4066.5945670000001</c:v>
                </c:pt>
                <c:pt idx="17004">
                  <c:v>4066.8340589999998</c:v>
                </c:pt>
                <c:pt idx="17005">
                  <c:v>4067.0635670000001</c:v>
                </c:pt>
                <c:pt idx="17006">
                  <c:v>4067.303363</c:v>
                </c:pt>
                <c:pt idx="17007">
                  <c:v>4067.543118</c:v>
                </c:pt>
                <c:pt idx="17008">
                  <c:v>4067.7857370000002</c:v>
                </c:pt>
                <c:pt idx="17009">
                  <c:v>4068.024868</c:v>
                </c:pt>
                <c:pt idx="17010">
                  <c:v>4068.2638259999999</c:v>
                </c:pt>
                <c:pt idx="17011">
                  <c:v>4068.5028670000002</c:v>
                </c:pt>
                <c:pt idx="17012">
                  <c:v>4068.7437730000001</c:v>
                </c:pt>
                <c:pt idx="17013">
                  <c:v>4068.9829589999999</c:v>
                </c:pt>
                <c:pt idx="17014">
                  <c:v>4069.2221260000001</c:v>
                </c:pt>
                <c:pt idx="17015">
                  <c:v>4069.4629540000001</c:v>
                </c:pt>
                <c:pt idx="17016">
                  <c:v>4069.7026019999998</c:v>
                </c:pt>
                <c:pt idx="17017">
                  <c:v>4069.9422239999999</c:v>
                </c:pt>
                <c:pt idx="17018">
                  <c:v>4070.1820729999999</c:v>
                </c:pt>
                <c:pt idx="17019">
                  <c:v>4070.4227230000001</c:v>
                </c:pt>
                <c:pt idx="17020">
                  <c:v>4070.6603930000001</c:v>
                </c:pt>
                <c:pt idx="17021">
                  <c:v>4070.891654</c:v>
                </c:pt>
                <c:pt idx="17022">
                  <c:v>4071.1308170000002</c:v>
                </c:pt>
                <c:pt idx="17023">
                  <c:v>4071.3808600000002</c:v>
                </c:pt>
                <c:pt idx="17024">
                  <c:v>4071.6195670000002</c:v>
                </c:pt>
                <c:pt idx="17025">
                  <c:v>4071.8590250000002</c:v>
                </c:pt>
                <c:pt idx="17026">
                  <c:v>4072.0997819999998</c:v>
                </c:pt>
                <c:pt idx="17027">
                  <c:v>4072.3373769999998</c:v>
                </c:pt>
                <c:pt idx="17028">
                  <c:v>4072.5685910000002</c:v>
                </c:pt>
                <c:pt idx="17029">
                  <c:v>4072.8083750000001</c:v>
                </c:pt>
                <c:pt idx="17030">
                  <c:v>4073.0495329999999</c:v>
                </c:pt>
                <c:pt idx="17031">
                  <c:v>4073.291804</c:v>
                </c:pt>
                <c:pt idx="17032">
                  <c:v>4073.532616</c:v>
                </c:pt>
                <c:pt idx="17033">
                  <c:v>4073.7703489999999</c:v>
                </c:pt>
                <c:pt idx="17034">
                  <c:v>4074.0102729999999</c:v>
                </c:pt>
                <c:pt idx="17035">
                  <c:v>4074.2508400000002</c:v>
                </c:pt>
                <c:pt idx="17036">
                  <c:v>4074.4915369999999</c:v>
                </c:pt>
                <c:pt idx="17037">
                  <c:v>4074.7312430000002</c:v>
                </c:pt>
                <c:pt idx="17038">
                  <c:v>4074.969208</c:v>
                </c:pt>
                <c:pt idx="17039">
                  <c:v>4075.2005340000001</c:v>
                </c:pt>
                <c:pt idx="17040">
                  <c:v>4075.43977</c:v>
                </c:pt>
                <c:pt idx="17041">
                  <c:v>4075.6899170000002</c:v>
                </c:pt>
                <c:pt idx="17042">
                  <c:v>4075.918318</c:v>
                </c:pt>
                <c:pt idx="17043">
                  <c:v>4076.1600589999998</c:v>
                </c:pt>
                <c:pt idx="17044">
                  <c:v>4076.3981100000001</c:v>
                </c:pt>
                <c:pt idx="17045">
                  <c:v>4076.6389199999999</c:v>
                </c:pt>
                <c:pt idx="17046">
                  <c:v>4076.877078</c:v>
                </c:pt>
                <c:pt idx="17047">
                  <c:v>4077.117882</c:v>
                </c:pt>
                <c:pt idx="17048">
                  <c:v>4077.3569600000001</c:v>
                </c:pt>
                <c:pt idx="17049">
                  <c:v>4077.5948309999999</c:v>
                </c:pt>
                <c:pt idx="17050">
                  <c:v>4077.8339380000002</c:v>
                </c:pt>
                <c:pt idx="17051">
                  <c:v>4078.072036</c:v>
                </c:pt>
                <c:pt idx="17052">
                  <c:v>4078.3128689999999</c:v>
                </c:pt>
                <c:pt idx="17053">
                  <c:v>4078.5519800000002</c:v>
                </c:pt>
                <c:pt idx="17054">
                  <c:v>4078.7891410000002</c:v>
                </c:pt>
                <c:pt idx="17055">
                  <c:v>4079.0273379999999</c:v>
                </c:pt>
                <c:pt idx="17056">
                  <c:v>4079.265386</c:v>
                </c:pt>
                <c:pt idx="17057">
                  <c:v>4079.5053379999999</c:v>
                </c:pt>
                <c:pt idx="17058">
                  <c:v>4079.7451599999999</c:v>
                </c:pt>
                <c:pt idx="17059">
                  <c:v>4079.987764</c:v>
                </c:pt>
                <c:pt idx="17060">
                  <c:v>4080.2268250000002</c:v>
                </c:pt>
                <c:pt idx="17061">
                  <c:v>4080.4656660000001</c:v>
                </c:pt>
                <c:pt idx="17062">
                  <c:v>4080.7054320000002</c:v>
                </c:pt>
                <c:pt idx="17063">
                  <c:v>4080.943327</c:v>
                </c:pt>
                <c:pt idx="17064">
                  <c:v>4081.1877989999998</c:v>
                </c:pt>
                <c:pt idx="17065">
                  <c:v>4081.4265810000002</c:v>
                </c:pt>
                <c:pt idx="17066">
                  <c:v>4081.66435</c:v>
                </c:pt>
                <c:pt idx="17067">
                  <c:v>4081.9068689999999</c:v>
                </c:pt>
                <c:pt idx="17068">
                  <c:v>4082.14581</c:v>
                </c:pt>
                <c:pt idx="17069">
                  <c:v>4082.3845379999998</c:v>
                </c:pt>
                <c:pt idx="17070">
                  <c:v>4082.6241260000002</c:v>
                </c:pt>
                <c:pt idx="17071">
                  <c:v>4082.8645799999999</c:v>
                </c:pt>
                <c:pt idx="17072">
                  <c:v>4083.1035379999998</c:v>
                </c:pt>
                <c:pt idx="17073">
                  <c:v>4083.341269</c:v>
                </c:pt>
                <c:pt idx="17074">
                  <c:v>4083.5818960000001</c:v>
                </c:pt>
                <c:pt idx="17075">
                  <c:v>4083.8207779999998</c:v>
                </c:pt>
                <c:pt idx="17076">
                  <c:v>4084.0599379999999</c:v>
                </c:pt>
                <c:pt idx="17077">
                  <c:v>4084.2986959999998</c:v>
                </c:pt>
                <c:pt idx="17078">
                  <c:v>4084.537679</c:v>
                </c:pt>
                <c:pt idx="17079">
                  <c:v>4084.7765880000002</c:v>
                </c:pt>
                <c:pt idx="17080">
                  <c:v>4085.0175709999999</c:v>
                </c:pt>
                <c:pt idx="17081">
                  <c:v>4085.2597730000002</c:v>
                </c:pt>
                <c:pt idx="17082">
                  <c:v>4085.4987329999999</c:v>
                </c:pt>
                <c:pt idx="17083">
                  <c:v>4085.7376129999998</c:v>
                </c:pt>
                <c:pt idx="17084">
                  <c:v>4085.976725</c:v>
                </c:pt>
                <c:pt idx="17085">
                  <c:v>4086.2157560000001</c:v>
                </c:pt>
                <c:pt idx="17086">
                  <c:v>4086.4549280000001</c:v>
                </c:pt>
                <c:pt idx="17087">
                  <c:v>4086.693941</c:v>
                </c:pt>
                <c:pt idx="17088">
                  <c:v>4086.933974</c:v>
                </c:pt>
                <c:pt idx="17089">
                  <c:v>4087.1738890000001</c:v>
                </c:pt>
                <c:pt idx="17090">
                  <c:v>4087.4129539999999</c:v>
                </c:pt>
                <c:pt idx="17091">
                  <c:v>4087.6526119999999</c:v>
                </c:pt>
                <c:pt idx="17092">
                  <c:v>4087.8935289999999</c:v>
                </c:pt>
                <c:pt idx="17093">
                  <c:v>4088.1359470000002</c:v>
                </c:pt>
                <c:pt idx="17094">
                  <c:v>4088.3743679999998</c:v>
                </c:pt>
                <c:pt idx="17095">
                  <c:v>4088.6140169999999</c:v>
                </c:pt>
                <c:pt idx="17096">
                  <c:v>4088.8435800000002</c:v>
                </c:pt>
                <c:pt idx="17097">
                  <c:v>4089.0846849999998</c:v>
                </c:pt>
                <c:pt idx="17098">
                  <c:v>4089.3237709999999</c:v>
                </c:pt>
                <c:pt idx="17099">
                  <c:v>4089.562582</c:v>
                </c:pt>
                <c:pt idx="17100">
                  <c:v>4089.8127500000001</c:v>
                </c:pt>
                <c:pt idx="17101">
                  <c:v>4090.0413090000002</c:v>
                </c:pt>
                <c:pt idx="17102">
                  <c:v>4090.2792439999998</c:v>
                </c:pt>
                <c:pt idx="17103">
                  <c:v>4090.5218599999998</c:v>
                </c:pt>
                <c:pt idx="17104">
                  <c:v>4090.7608660000001</c:v>
                </c:pt>
                <c:pt idx="17105">
                  <c:v>4091.0016850000002</c:v>
                </c:pt>
                <c:pt idx="17106">
                  <c:v>4091.2406649999998</c:v>
                </c:pt>
                <c:pt idx="17107">
                  <c:v>4091.4815699999999</c:v>
                </c:pt>
                <c:pt idx="17108">
                  <c:v>4091.7213390000002</c:v>
                </c:pt>
                <c:pt idx="17109">
                  <c:v>4091.9611719999998</c:v>
                </c:pt>
                <c:pt idx="17110">
                  <c:v>4092.2011120000002</c:v>
                </c:pt>
                <c:pt idx="17111">
                  <c:v>4092.4417720000001</c:v>
                </c:pt>
                <c:pt idx="17112">
                  <c:v>4092.6807220000001</c:v>
                </c:pt>
                <c:pt idx="17113">
                  <c:v>4092.9197570000001</c:v>
                </c:pt>
                <c:pt idx="17114">
                  <c:v>4093.160625</c:v>
                </c:pt>
                <c:pt idx="17115">
                  <c:v>4093.4001250000001</c:v>
                </c:pt>
                <c:pt idx="17116">
                  <c:v>4093.6407650000001</c:v>
                </c:pt>
                <c:pt idx="17117">
                  <c:v>4093.8797039999999</c:v>
                </c:pt>
                <c:pt idx="17118">
                  <c:v>4094.1188649999999</c:v>
                </c:pt>
                <c:pt idx="17119">
                  <c:v>4094.357716</c:v>
                </c:pt>
                <c:pt idx="17120">
                  <c:v>4094.5965460000002</c:v>
                </c:pt>
                <c:pt idx="17121">
                  <c:v>4094.8388869999999</c:v>
                </c:pt>
                <c:pt idx="17122">
                  <c:v>4095.0777750000002</c:v>
                </c:pt>
                <c:pt idx="17123">
                  <c:v>4095.317219</c:v>
                </c:pt>
                <c:pt idx="17124">
                  <c:v>4095.5578820000001</c:v>
                </c:pt>
                <c:pt idx="17125">
                  <c:v>4095.7966160000001</c:v>
                </c:pt>
                <c:pt idx="17126">
                  <c:v>4096.0376180000003</c:v>
                </c:pt>
                <c:pt idx="17127">
                  <c:v>4096.2778250000001</c:v>
                </c:pt>
                <c:pt idx="17128">
                  <c:v>4096.5173130000003</c:v>
                </c:pt>
                <c:pt idx="17129">
                  <c:v>4096.772156</c:v>
                </c:pt>
                <c:pt idx="17130">
                  <c:v>4097.0017610000004</c:v>
                </c:pt>
                <c:pt idx="17131">
                  <c:v>4097.2515780000003</c:v>
                </c:pt>
                <c:pt idx="17132">
                  <c:v>4097.4828260000004</c:v>
                </c:pt>
                <c:pt idx="17133">
                  <c:v>4097.7210020000002</c:v>
                </c:pt>
                <c:pt idx="17134">
                  <c:v>4097.9612109999998</c:v>
                </c:pt>
                <c:pt idx="17135">
                  <c:v>4098.2012130000003</c:v>
                </c:pt>
                <c:pt idx="17136">
                  <c:v>4098.4410310000003</c:v>
                </c:pt>
                <c:pt idx="17137">
                  <c:v>4098.6816650000001</c:v>
                </c:pt>
                <c:pt idx="17138">
                  <c:v>4098.9207660000002</c:v>
                </c:pt>
                <c:pt idx="17139">
                  <c:v>4099.159893</c:v>
                </c:pt>
                <c:pt idx="17140">
                  <c:v>4099.3980890000003</c:v>
                </c:pt>
                <c:pt idx="17141">
                  <c:v>4099.6388729999999</c:v>
                </c:pt>
                <c:pt idx="17142">
                  <c:v>4099.8770439999998</c:v>
                </c:pt>
                <c:pt idx="17143">
                  <c:v>4100.1179490000004</c:v>
                </c:pt>
                <c:pt idx="17144">
                  <c:v>4100.357798</c:v>
                </c:pt>
                <c:pt idx="17145">
                  <c:v>4100.5966680000001</c:v>
                </c:pt>
                <c:pt idx="17146">
                  <c:v>4100.8358429999998</c:v>
                </c:pt>
                <c:pt idx="17147">
                  <c:v>4101.0767740000001</c:v>
                </c:pt>
                <c:pt idx="17148">
                  <c:v>4101.3176039999998</c:v>
                </c:pt>
                <c:pt idx="17149">
                  <c:v>4101.5572400000001</c:v>
                </c:pt>
                <c:pt idx="17150">
                  <c:v>4101.7888700000003</c:v>
                </c:pt>
                <c:pt idx="17151">
                  <c:v>4102.0285679999997</c:v>
                </c:pt>
                <c:pt idx="17152">
                  <c:v>4102.2670440000002</c:v>
                </c:pt>
                <c:pt idx="17153">
                  <c:v>4102.5175769999996</c:v>
                </c:pt>
                <c:pt idx="17154">
                  <c:v>4102.7567010000002</c:v>
                </c:pt>
                <c:pt idx="17155">
                  <c:v>4102.995852</c:v>
                </c:pt>
                <c:pt idx="17156">
                  <c:v>4103.2349199999999</c:v>
                </c:pt>
                <c:pt idx="17157">
                  <c:v>4103.4743879999996</c:v>
                </c:pt>
                <c:pt idx="17158">
                  <c:v>4103.7139999999999</c:v>
                </c:pt>
                <c:pt idx="17159">
                  <c:v>4103.9424440000003</c:v>
                </c:pt>
                <c:pt idx="17160">
                  <c:v>4104.1819379999997</c:v>
                </c:pt>
                <c:pt idx="17161">
                  <c:v>4104.4221209999996</c:v>
                </c:pt>
                <c:pt idx="17162">
                  <c:v>4104.6615339999998</c:v>
                </c:pt>
                <c:pt idx="17163">
                  <c:v>4104.9000669999996</c:v>
                </c:pt>
                <c:pt idx="17164">
                  <c:v>4105.139666</c:v>
                </c:pt>
                <c:pt idx="17165">
                  <c:v>4105.3788949999998</c:v>
                </c:pt>
                <c:pt idx="17166">
                  <c:v>4105.6284240000005</c:v>
                </c:pt>
                <c:pt idx="17167">
                  <c:v>4105.8833640000003</c:v>
                </c:pt>
                <c:pt idx="17168">
                  <c:v>4106.1148830000002</c:v>
                </c:pt>
                <c:pt idx="17169">
                  <c:v>4106.3550189999996</c:v>
                </c:pt>
                <c:pt idx="17170">
                  <c:v>4106.5979319999997</c:v>
                </c:pt>
                <c:pt idx="17171">
                  <c:v>4106.8387979999998</c:v>
                </c:pt>
                <c:pt idx="17172">
                  <c:v>4107.0770700000003</c:v>
                </c:pt>
                <c:pt idx="17173">
                  <c:v>4107.317943</c:v>
                </c:pt>
                <c:pt idx="17174">
                  <c:v>4107.5570150000003</c:v>
                </c:pt>
                <c:pt idx="17175">
                  <c:v>4107.7867219999998</c:v>
                </c:pt>
                <c:pt idx="17176">
                  <c:v>4108.025431</c:v>
                </c:pt>
                <c:pt idx="17177">
                  <c:v>4108.2758940000003</c:v>
                </c:pt>
                <c:pt idx="17178">
                  <c:v>4108.5142029999997</c:v>
                </c:pt>
                <c:pt idx="17179">
                  <c:v>4108.7438439999996</c:v>
                </c:pt>
                <c:pt idx="17180">
                  <c:v>4108.9823280000001</c:v>
                </c:pt>
                <c:pt idx="17181">
                  <c:v>4109.2223720000002</c:v>
                </c:pt>
                <c:pt idx="17182">
                  <c:v>4109.464121</c:v>
                </c:pt>
                <c:pt idx="17183">
                  <c:v>4109.7068570000001</c:v>
                </c:pt>
                <c:pt idx="17184">
                  <c:v>4109.9452439999995</c:v>
                </c:pt>
                <c:pt idx="17185">
                  <c:v>4110.1845279999998</c:v>
                </c:pt>
                <c:pt idx="17186">
                  <c:v>4110.4255569999996</c:v>
                </c:pt>
                <c:pt idx="17187">
                  <c:v>4110.6665650000004</c:v>
                </c:pt>
                <c:pt idx="17188">
                  <c:v>4110.9076969999996</c:v>
                </c:pt>
                <c:pt idx="17189">
                  <c:v>4111.1468679999998</c:v>
                </c:pt>
                <c:pt idx="17190">
                  <c:v>4111.3850350000002</c:v>
                </c:pt>
                <c:pt idx="17191">
                  <c:v>4111.6257850000002</c:v>
                </c:pt>
                <c:pt idx="17192">
                  <c:v>4111.8544220000003</c:v>
                </c:pt>
                <c:pt idx="17193">
                  <c:v>4112.0938319999996</c:v>
                </c:pt>
                <c:pt idx="17194">
                  <c:v>4112.3216629999997</c:v>
                </c:pt>
                <c:pt idx="17195">
                  <c:v>4112.5609469999999</c:v>
                </c:pt>
                <c:pt idx="17196">
                  <c:v>4112.7982499999998</c:v>
                </c:pt>
                <c:pt idx="17197">
                  <c:v>4113.0377129999997</c:v>
                </c:pt>
                <c:pt idx="17198">
                  <c:v>4113.2769689999996</c:v>
                </c:pt>
                <c:pt idx="17199">
                  <c:v>4113.5142450000003</c:v>
                </c:pt>
                <c:pt idx="17200">
                  <c:v>4113.7537050000001</c:v>
                </c:pt>
                <c:pt idx="17201">
                  <c:v>4113.9922580000002</c:v>
                </c:pt>
                <c:pt idx="17202">
                  <c:v>4114.2310740000003</c:v>
                </c:pt>
                <c:pt idx="17203">
                  <c:v>4114.4694200000004</c:v>
                </c:pt>
                <c:pt idx="17204">
                  <c:v>4114.7089599999999</c:v>
                </c:pt>
                <c:pt idx="17205">
                  <c:v>4114.948367</c:v>
                </c:pt>
                <c:pt idx="17206">
                  <c:v>4115.1879859999999</c:v>
                </c:pt>
                <c:pt idx="17207">
                  <c:v>4115.4272510000001</c:v>
                </c:pt>
                <c:pt idx="17208">
                  <c:v>4115.6685710000002</c:v>
                </c:pt>
                <c:pt idx="17209">
                  <c:v>4115.9098000000004</c:v>
                </c:pt>
                <c:pt idx="17210">
                  <c:v>4116.1482260000002</c:v>
                </c:pt>
                <c:pt idx="17211">
                  <c:v>4116.3901530000003</c:v>
                </c:pt>
                <c:pt idx="17212">
                  <c:v>4116.6302969999997</c:v>
                </c:pt>
                <c:pt idx="17213">
                  <c:v>4116.8590949999998</c:v>
                </c:pt>
                <c:pt idx="17214">
                  <c:v>4117.100711</c:v>
                </c:pt>
                <c:pt idx="17215">
                  <c:v>4117.341985</c:v>
                </c:pt>
                <c:pt idx="17216">
                  <c:v>4117.5810890000002</c:v>
                </c:pt>
                <c:pt idx="17217">
                  <c:v>4117.8211350000001</c:v>
                </c:pt>
                <c:pt idx="17218">
                  <c:v>4118.0614329999999</c:v>
                </c:pt>
                <c:pt idx="17219">
                  <c:v>4118.3013300000002</c:v>
                </c:pt>
                <c:pt idx="17220">
                  <c:v>4118.5413840000001</c:v>
                </c:pt>
                <c:pt idx="17221">
                  <c:v>4118.7729639999998</c:v>
                </c:pt>
                <c:pt idx="17222">
                  <c:v>4119.0123860000003</c:v>
                </c:pt>
                <c:pt idx="17223">
                  <c:v>4119.2540680000002</c:v>
                </c:pt>
                <c:pt idx="17224">
                  <c:v>4119.5106619999997</c:v>
                </c:pt>
                <c:pt idx="17225">
                  <c:v>4119.7503129999996</c:v>
                </c:pt>
                <c:pt idx="17226">
                  <c:v>4119.9883289999998</c:v>
                </c:pt>
                <c:pt idx="17227">
                  <c:v>4120.2263430000003</c:v>
                </c:pt>
                <c:pt idx="17228">
                  <c:v>4120.4656020000002</c:v>
                </c:pt>
                <c:pt idx="17229">
                  <c:v>4120.7047270000003</c:v>
                </c:pt>
                <c:pt idx="17230">
                  <c:v>4120.9430339999999</c:v>
                </c:pt>
                <c:pt idx="17231">
                  <c:v>4121.1839799999998</c:v>
                </c:pt>
                <c:pt idx="17232">
                  <c:v>4121.4239020000005</c:v>
                </c:pt>
                <c:pt idx="17233">
                  <c:v>4121.6646559999999</c:v>
                </c:pt>
                <c:pt idx="17234">
                  <c:v>4121.9056389999996</c:v>
                </c:pt>
                <c:pt idx="17235">
                  <c:v>4122.1342679999998</c:v>
                </c:pt>
                <c:pt idx="17236">
                  <c:v>4122.3757050000004</c:v>
                </c:pt>
                <c:pt idx="17237">
                  <c:v>4122.6149740000001</c:v>
                </c:pt>
                <c:pt idx="17238">
                  <c:v>4122.8549110000004</c:v>
                </c:pt>
                <c:pt idx="17239">
                  <c:v>4123.0950670000002</c:v>
                </c:pt>
                <c:pt idx="17240">
                  <c:v>4123.3352160000004</c:v>
                </c:pt>
                <c:pt idx="17241">
                  <c:v>4123.5750889999999</c:v>
                </c:pt>
                <c:pt idx="17242">
                  <c:v>4123.8158810000004</c:v>
                </c:pt>
                <c:pt idx="17243">
                  <c:v>4124.0569130000003</c:v>
                </c:pt>
                <c:pt idx="17244">
                  <c:v>4124.2958619999999</c:v>
                </c:pt>
                <c:pt idx="17245">
                  <c:v>4124.5348919999997</c:v>
                </c:pt>
                <c:pt idx="17246">
                  <c:v>4124.775901</c:v>
                </c:pt>
                <c:pt idx="17247">
                  <c:v>4125.0168119999998</c:v>
                </c:pt>
                <c:pt idx="17248">
                  <c:v>4125.2557260000003</c:v>
                </c:pt>
                <c:pt idx="17249">
                  <c:v>4125.4946410000002</c:v>
                </c:pt>
                <c:pt idx="17250">
                  <c:v>4125.7355319999997</c:v>
                </c:pt>
                <c:pt idx="17251">
                  <c:v>4125.9746169999999</c:v>
                </c:pt>
                <c:pt idx="17252">
                  <c:v>4126.2139859999997</c:v>
                </c:pt>
                <c:pt idx="17253">
                  <c:v>4126.4537769999997</c:v>
                </c:pt>
                <c:pt idx="17254">
                  <c:v>4126.6929040000005</c:v>
                </c:pt>
                <c:pt idx="17255">
                  <c:v>4126.9339360000004</c:v>
                </c:pt>
                <c:pt idx="17256">
                  <c:v>4127.1722790000003</c:v>
                </c:pt>
                <c:pt idx="17257">
                  <c:v>4127.4101730000002</c:v>
                </c:pt>
                <c:pt idx="17258">
                  <c:v>4127.6499999999996</c:v>
                </c:pt>
                <c:pt idx="17259">
                  <c:v>4127.8906749999996</c:v>
                </c:pt>
                <c:pt idx="17260">
                  <c:v>4128.1298749999996</c:v>
                </c:pt>
                <c:pt idx="17261">
                  <c:v>4128.3595429999996</c:v>
                </c:pt>
                <c:pt idx="17262">
                  <c:v>4128.6008250000004</c:v>
                </c:pt>
                <c:pt idx="17263">
                  <c:v>4128.8418600000005</c:v>
                </c:pt>
                <c:pt idx="17264">
                  <c:v>4129.0820880000001</c:v>
                </c:pt>
                <c:pt idx="17265">
                  <c:v>4129.322913</c:v>
                </c:pt>
                <c:pt idx="17266">
                  <c:v>4129.5639540000002</c:v>
                </c:pt>
                <c:pt idx="17267">
                  <c:v>4129.803715</c:v>
                </c:pt>
                <c:pt idx="17268">
                  <c:v>4130.0448200000001</c:v>
                </c:pt>
                <c:pt idx="17269">
                  <c:v>4130.2855490000002</c:v>
                </c:pt>
                <c:pt idx="17270">
                  <c:v>4130.5143449999996</c:v>
                </c:pt>
                <c:pt idx="17271">
                  <c:v>4130.7542670000003</c:v>
                </c:pt>
                <c:pt idx="17272">
                  <c:v>4130.9956110000003</c:v>
                </c:pt>
                <c:pt idx="17273">
                  <c:v>4131.2341710000001</c:v>
                </c:pt>
                <c:pt idx="17274">
                  <c:v>4131.474338</c:v>
                </c:pt>
                <c:pt idx="17275">
                  <c:v>4131.7142590000003</c:v>
                </c:pt>
                <c:pt idx="17276">
                  <c:v>4131.9555559999999</c:v>
                </c:pt>
                <c:pt idx="17277">
                  <c:v>4132.1966990000001</c:v>
                </c:pt>
                <c:pt idx="17278">
                  <c:v>4132.43577</c:v>
                </c:pt>
                <c:pt idx="17279">
                  <c:v>4132.67544</c:v>
                </c:pt>
                <c:pt idx="17280">
                  <c:v>4132.9154150000004</c:v>
                </c:pt>
                <c:pt idx="17281">
                  <c:v>4133.1545660000002</c:v>
                </c:pt>
                <c:pt idx="17282">
                  <c:v>4133.3937589999996</c:v>
                </c:pt>
                <c:pt idx="17283">
                  <c:v>4133.6345799999999</c:v>
                </c:pt>
                <c:pt idx="17284">
                  <c:v>4133.8736349999999</c:v>
                </c:pt>
                <c:pt idx="17285">
                  <c:v>4134.1127109999998</c:v>
                </c:pt>
                <c:pt idx="17286">
                  <c:v>4134.351944</c:v>
                </c:pt>
                <c:pt idx="17287">
                  <c:v>4134.591848</c:v>
                </c:pt>
                <c:pt idx="17288">
                  <c:v>4134.8327749999999</c:v>
                </c:pt>
                <c:pt idx="17289">
                  <c:v>4135.0717990000003</c:v>
                </c:pt>
                <c:pt idx="17290">
                  <c:v>4135.3109130000003</c:v>
                </c:pt>
                <c:pt idx="17291">
                  <c:v>4135.5517209999998</c:v>
                </c:pt>
                <c:pt idx="17292">
                  <c:v>4135.7926230000003</c:v>
                </c:pt>
                <c:pt idx="17293">
                  <c:v>4136.0212300000003</c:v>
                </c:pt>
                <c:pt idx="17294">
                  <c:v>4136.263978</c:v>
                </c:pt>
                <c:pt idx="17295">
                  <c:v>4136.5055789999997</c:v>
                </c:pt>
                <c:pt idx="17296">
                  <c:v>4136.7448189999996</c:v>
                </c:pt>
                <c:pt idx="17297">
                  <c:v>4136.9831039999999</c:v>
                </c:pt>
                <c:pt idx="17298">
                  <c:v>4137.2232610000001</c:v>
                </c:pt>
                <c:pt idx="17299">
                  <c:v>4137.4630450000004</c:v>
                </c:pt>
                <c:pt idx="17300">
                  <c:v>4137.7030910000003</c:v>
                </c:pt>
                <c:pt idx="17301">
                  <c:v>4137.9439659999998</c:v>
                </c:pt>
                <c:pt idx="17302">
                  <c:v>4138.1727360000004</c:v>
                </c:pt>
                <c:pt idx="17303">
                  <c:v>4138.4222900000004</c:v>
                </c:pt>
                <c:pt idx="17304">
                  <c:v>4138.660175</c:v>
                </c:pt>
                <c:pt idx="17305">
                  <c:v>4138.8916140000001</c:v>
                </c:pt>
                <c:pt idx="17306">
                  <c:v>4139.130118</c:v>
                </c:pt>
                <c:pt idx="17307">
                  <c:v>4139.3729089999997</c:v>
                </c:pt>
                <c:pt idx="17308">
                  <c:v>4139.6111709999996</c:v>
                </c:pt>
                <c:pt idx="17309">
                  <c:v>4139.8511879999996</c:v>
                </c:pt>
                <c:pt idx="17310">
                  <c:v>4140.0914030000004</c:v>
                </c:pt>
                <c:pt idx="17311">
                  <c:v>4140.3338620000004</c:v>
                </c:pt>
                <c:pt idx="17312">
                  <c:v>4140.572948</c:v>
                </c:pt>
                <c:pt idx="17313">
                  <c:v>4140.8127940000004</c:v>
                </c:pt>
                <c:pt idx="17314">
                  <c:v>4141.0510340000001</c:v>
                </c:pt>
                <c:pt idx="17315">
                  <c:v>4141.2916150000001</c:v>
                </c:pt>
                <c:pt idx="17316">
                  <c:v>4141.530726</c:v>
                </c:pt>
                <c:pt idx="17317">
                  <c:v>4141.7697459999999</c:v>
                </c:pt>
                <c:pt idx="17318">
                  <c:v>4142.0089809999999</c:v>
                </c:pt>
                <c:pt idx="17319">
                  <c:v>4142.246948</c:v>
                </c:pt>
                <c:pt idx="17320">
                  <c:v>4142.4841550000001</c:v>
                </c:pt>
                <c:pt idx="17321">
                  <c:v>4142.7222490000004</c:v>
                </c:pt>
                <c:pt idx="17322">
                  <c:v>4142.9624199999998</c:v>
                </c:pt>
                <c:pt idx="17323">
                  <c:v>4143.2041410000002</c:v>
                </c:pt>
                <c:pt idx="17324">
                  <c:v>4143.4338170000001</c:v>
                </c:pt>
                <c:pt idx="17325">
                  <c:v>4143.6749810000001</c:v>
                </c:pt>
                <c:pt idx="17326">
                  <c:v>4143.9142449999999</c:v>
                </c:pt>
                <c:pt idx="17327">
                  <c:v>4144.1560339999996</c:v>
                </c:pt>
                <c:pt idx="17328">
                  <c:v>4144.3968109999996</c:v>
                </c:pt>
                <c:pt idx="17329">
                  <c:v>4144.6363629999996</c:v>
                </c:pt>
                <c:pt idx="17330">
                  <c:v>4144.8769620000003</c:v>
                </c:pt>
                <c:pt idx="17331">
                  <c:v>4145.1166489999996</c:v>
                </c:pt>
                <c:pt idx="17332">
                  <c:v>4145.3556410000001</c:v>
                </c:pt>
                <c:pt idx="17333">
                  <c:v>4145.5945369999999</c:v>
                </c:pt>
                <c:pt idx="17334">
                  <c:v>4145.8355799999999</c:v>
                </c:pt>
                <c:pt idx="17335">
                  <c:v>4146.0655969999998</c:v>
                </c:pt>
                <c:pt idx="17336">
                  <c:v>4146.3069800000003</c:v>
                </c:pt>
                <c:pt idx="17337">
                  <c:v>4146.5462749999997</c:v>
                </c:pt>
                <c:pt idx="17338">
                  <c:v>4146.7876370000004</c:v>
                </c:pt>
                <c:pt idx="17339">
                  <c:v>4147.0287630000003</c:v>
                </c:pt>
                <c:pt idx="17340">
                  <c:v>4147.2696379999998</c:v>
                </c:pt>
                <c:pt idx="17341">
                  <c:v>4147.5089180000004</c:v>
                </c:pt>
                <c:pt idx="17342">
                  <c:v>4147.7472749999997</c:v>
                </c:pt>
                <c:pt idx="17343">
                  <c:v>4147.9891600000001</c:v>
                </c:pt>
                <c:pt idx="17344">
                  <c:v>4148.228572</c:v>
                </c:pt>
                <c:pt idx="17345">
                  <c:v>4148.4677039999997</c:v>
                </c:pt>
                <c:pt idx="17346">
                  <c:v>4148.7068900000004</c:v>
                </c:pt>
                <c:pt idx="17347">
                  <c:v>4148.9451419999996</c:v>
                </c:pt>
                <c:pt idx="17348">
                  <c:v>4149.1846089999999</c:v>
                </c:pt>
                <c:pt idx="17349">
                  <c:v>4149.4239120000002</c:v>
                </c:pt>
                <c:pt idx="17350">
                  <c:v>4149.6622559999996</c:v>
                </c:pt>
                <c:pt idx="17351">
                  <c:v>4149.9022809999997</c:v>
                </c:pt>
                <c:pt idx="17352">
                  <c:v>4150.1417570000003</c:v>
                </c:pt>
                <c:pt idx="17353">
                  <c:v>4150.3808730000001</c:v>
                </c:pt>
                <c:pt idx="17354">
                  <c:v>4150.6218349999999</c:v>
                </c:pt>
                <c:pt idx="17355">
                  <c:v>4150.8609710000001</c:v>
                </c:pt>
                <c:pt idx="17356">
                  <c:v>4151.1001249999999</c:v>
                </c:pt>
                <c:pt idx="17357">
                  <c:v>4151.3409830000001</c:v>
                </c:pt>
                <c:pt idx="17358">
                  <c:v>4151.580696</c:v>
                </c:pt>
                <c:pt idx="17359">
                  <c:v>4151.8196429999998</c:v>
                </c:pt>
                <c:pt idx="17360">
                  <c:v>4152.0589140000002</c:v>
                </c:pt>
                <c:pt idx="17361">
                  <c:v>4152.2979329999998</c:v>
                </c:pt>
                <c:pt idx="17362">
                  <c:v>4152.5389930000001</c:v>
                </c:pt>
                <c:pt idx="17363">
                  <c:v>4152.767562</c:v>
                </c:pt>
                <c:pt idx="17364">
                  <c:v>4153.0089619999999</c:v>
                </c:pt>
                <c:pt idx="17365">
                  <c:v>4153.2488530000001</c:v>
                </c:pt>
                <c:pt idx="17366">
                  <c:v>4153.4872139999998</c:v>
                </c:pt>
                <c:pt idx="17367">
                  <c:v>4153.7270410000001</c:v>
                </c:pt>
                <c:pt idx="17368">
                  <c:v>4153.9670729999998</c:v>
                </c:pt>
                <c:pt idx="17369">
                  <c:v>4154.2071020000003</c:v>
                </c:pt>
                <c:pt idx="17370">
                  <c:v>4154.4498700000004</c:v>
                </c:pt>
                <c:pt idx="17371">
                  <c:v>4154.6906680000002</c:v>
                </c:pt>
                <c:pt idx="17372">
                  <c:v>4154.9299659999997</c:v>
                </c:pt>
                <c:pt idx="17373">
                  <c:v>4155.1698710000001</c:v>
                </c:pt>
                <c:pt idx="17374">
                  <c:v>4155.4089489999997</c:v>
                </c:pt>
                <c:pt idx="17375">
                  <c:v>4155.64678</c:v>
                </c:pt>
                <c:pt idx="17376">
                  <c:v>4155.8876579999996</c:v>
                </c:pt>
                <c:pt idx="17377">
                  <c:v>4156.116274</c:v>
                </c:pt>
                <c:pt idx="17378">
                  <c:v>4156.3668399999997</c:v>
                </c:pt>
                <c:pt idx="17379">
                  <c:v>4156.5965569999998</c:v>
                </c:pt>
                <c:pt idx="17380">
                  <c:v>4156.8359339999997</c:v>
                </c:pt>
                <c:pt idx="17381">
                  <c:v>4157.0761400000001</c:v>
                </c:pt>
                <c:pt idx="17382">
                  <c:v>4157.3155370000004</c:v>
                </c:pt>
                <c:pt idx="17383">
                  <c:v>4157.554752</c:v>
                </c:pt>
                <c:pt idx="17384">
                  <c:v>4157.7930130000004</c:v>
                </c:pt>
                <c:pt idx="17385">
                  <c:v>4158.0331379999998</c:v>
                </c:pt>
                <c:pt idx="17386">
                  <c:v>4158.271291</c:v>
                </c:pt>
                <c:pt idx="17387">
                  <c:v>4158.5105780000004</c:v>
                </c:pt>
                <c:pt idx="17388">
                  <c:v>4158.7517829999997</c:v>
                </c:pt>
                <c:pt idx="17389">
                  <c:v>4158.9928799999998</c:v>
                </c:pt>
                <c:pt idx="17390">
                  <c:v>4159.2330549999997</c:v>
                </c:pt>
                <c:pt idx="17391">
                  <c:v>4159.4739989999998</c:v>
                </c:pt>
                <c:pt idx="17392">
                  <c:v>4159.7130310000002</c:v>
                </c:pt>
                <c:pt idx="17393">
                  <c:v>4159.9510550000005</c:v>
                </c:pt>
                <c:pt idx="17394">
                  <c:v>4160.1892099999995</c:v>
                </c:pt>
                <c:pt idx="17395">
                  <c:v>4160.4299339999998</c:v>
                </c:pt>
                <c:pt idx="17396">
                  <c:v>4160.670075</c:v>
                </c:pt>
                <c:pt idx="17397">
                  <c:v>4160.9109060000001</c:v>
                </c:pt>
                <c:pt idx="17398">
                  <c:v>4161.1518839999999</c:v>
                </c:pt>
                <c:pt idx="17399">
                  <c:v>4161.390676</c:v>
                </c:pt>
                <c:pt idx="17400">
                  <c:v>4161.6284470000001</c:v>
                </c:pt>
                <c:pt idx="17401">
                  <c:v>4161.860275</c:v>
                </c:pt>
                <c:pt idx="17402">
                  <c:v>4162.1029850000004</c:v>
                </c:pt>
                <c:pt idx="17403">
                  <c:v>4162.342729</c:v>
                </c:pt>
                <c:pt idx="17404">
                  <c:v>4162.5817980000002</c:v>
                </c:pt>
                <c:pt idx="17405">
                  <c:v>4162.8209230000002</c:v>
                </c:pt>
                <c:pt idx="17406">
                  <c:v>4163.0610839999999</c:v>
                </c:pt>
                <c:pt idx="17407">
                  <c:v>4163.3017179999997</c:v>
                </c:pt>
                <c:pt idx="17408">
                  <c:v>4163.540696</c:v>
                </c:pt>
                <c:pt idx="17409">
                  <c:v>4163.780385</c:v>
                </c:pt>
                <c:pt idx="17410">
                  <c:v>4164.0201740000002</c:v>
                </c:pt>
                <c:pt idx="17411">
                  <c:v>4164.261356</c:v>
                </c:pt>
                <c:pt idx="17412">
                  <c:v>4164.4907649999996</c:v>
                </c:pt>
                <c:pt idx="17413">
                  <c:v>4164.7409900000002</c:v>
                </c:pt>
                <c:pt idx="17414">
                  <c:v>4164.969728</c:v>
                </c:pt>
                <c:pt idx="17415">
                  <c:v>4165.2080059999998</c:v>
                </c:pt>
                <c:pt idx="17416">
                  <c:v>4165.4480620000004</c:v>
                </c:pt>
                <c:pt idx="17417">
                  <c:v>4165.6887559999996</c:v>
                </c:pt>
                <c:pt idx="17418">
                  <c:v>4165.9279990000005</c:v>
                </c:pt>
                <c:pt idx="17419">
                  <c:v>4166.1679190000004</c:v>
                </c:pt>
                <c:pt idx="17420">
                  <c:v>4166.4088359999996</c:v>
                </c:pt>
                <c:pt idx="17421">
                  <c:v>4166.6476570000004</c:v>
                </c:pt>
                <c:pt idx="17422">
                  <c:v>4166.8866129999997</c:v>
                </c:pt>
                <c:pt idx="17423">
                  <c:v>4167.1256110000004</c:v>
                </c:pt>
                <c:pt idx="17424">
                  <c:v>4167.3647350000001</c:v>
                </c:pt>
                <c:pt idx="17425">
                  <c:v>4167.6038170000002</c:v>
                </c:pt>
                <c:pt idx="17426">
                  <c:v>4167.8429699999997</c:v>
                </c:pt>
                <c:pt idx="17427">
                  <c:v>4168.0912900000003</c:v>
                </c:pt>
                <c:pt idx="17428">
                  <c:v>4168.3206659999996</c:v>
                </c:pt>
                <c:pt idx="17429">
                  <c:v>4168.5708080000004</c:v>
                </c:pt>
                <c:pt idx="17430">
                  <c:v>4168.7992889999996</c:v>
                </c:pt>
                <c:pt idx="17431">
                  <c:v>4169.0392359999996</c:v>
                </c:pt>
                <c:pt idx="17432">
                  <c:v>4169.279963</c:v>
                </c:pt>
                <c:pt idx="17433">
                  <c:v>4169.5198200000004</c:v>
                </c:pt>
                <c:pt idx="17434">
                  <c:v>4169.760749</c:v>
                </c:pt>
                <c:pt idx="17435">
                  <c:v>4170.0004209999997</c:v>
                </c:pt>
                <c:pt idx="17436">
                  <c:v>4170.2406680000004</c:v>
                </c:pt>
                <c:pt idx="17437">
                  <c:v>4170.4802879999997</c:v>
                </c:pt>
                <c:pt idx="17438">
                  <c:v>4170.7209890000004</c:v>
                </c:pt>
                <c:pt idx="17439">
                  <c:v>4170.9606039999999</c:v>
                </c:pt>
                <c:pt idx="17440">
                  <c:v>4171.2002730000004</c:v>
                </c:pt>
                <c:pt idx="17441">
                  <c:v>4171.4303540000001</c:v>
                </c:pt>
                <c:pt idx="17442">
                  <c:v>4171.6701249999996</c:v>
                </c:pt>
                <c:pt idx="17443">
                  <c:v>4171.9127230000004</c:v>
                </c:pt>
                <c:pt idx="17444">
                  <c:v>4172.1536459999998</c:v>
                </c:pt>
                <c:pt idx="17445">
                  <c:v>4172.3926709999996</c:v>
                </c:pt>
                <c:pt idx="17446">
                  <c:v>4172.6316399999996</c:v>
                </c:pt>
                <c:pt idx="17447">
                  <c:v>4172.8705300000001</c:v>
                </c:pt>
                <c:pt idx="17448">
                  <c:v>4173.1097550000004</c:v>
                </c:pt>
                <c:pt idx="17449">
                  <c:v>4173.3486480000001</c:v>
                </c:pt>
                <c:pt idx="17450">
                  <c:v>4173.5884109999997</c:v>
                </c:pt>
                <c:pt idx="17451">
                  <c:v>4173.8307889999996</c:v>
                </c:pt>
                <c:pt idx="17452">
                  <c:v>4174.0698910000001</c:v>
                </c:pt>
                <c:pt idx="17453">
                  <c:v>4174.3093580000004</c:v>
                </c:pt>
                <c:pt idx="17454">
                  <c:v>4174.553688</c:v>
                </c:pt>
                <c:pt idx="17455">
                  <c:v>4174.7931589999998</c:v>
                </c:pt>
                <c:pt idx="17456">
                  <c:v>4175.0245969999996</c:v>
                </c:pt>
                <c:pt idx="17457">
                  <c:v>4175.2641569999996</c:v>
                </c:pt>
                <c:pt idx="17458">
                  <c:v>4175.5066980000001</c:v>
                </c:pt>
                <c:pt idx="17459">
                  <c:v>4175.7463319999997</c:v>
                </c:pt>
                <c:pt idx="17460">
                  <c:v>4175.9889929999999</c:v>
                </c:pt>
                <c:pt idx="17461">
                  <c:v>4176.2285380000003</c:v>
                </c:pt>
                <c:pt idx="17462">
                  <c:v>4176.4660219999996</c:v>
                </c:pt>
                <c:pt idx="17463">
                  <c:v>4176.7052439999998</c:v>
                </c:pt>
                <c:pt idx="17464">
                  <c:v>4176.9431670000004</c:v>
                </c:pt>
                <c:pt idx="17465">
                  <c:v>4177.1745929999997</c:v>
                </c:pt>
                <c:pt idx="17466">
                  <c:v>4177.4137730000002</c:v>
                </c:pt>
                <c:pt idx="17467">
                  <c:v>4177.6639649999997</c:v>
                </c:pt>
                <c:pt idx="17468">
                  <c:v>4177.9017219999996</c:v>
                </c:pt>
                <c:pt idx="17469">
                  <c:v>4178.1393099999996</c:v>
                </c:pt>
                <c:pt idx="17470">
                  <c:v>4178.3694509999996</c:v>
                </c:pt>
                <c:pt idx="17471">
                  <c:v>4178.6092570000001</c:v>
                </c:pt>
                <c:pt idx="17472">
                  <c:v>4178.8473729999996</c:v>
                </c:pt>
                <c:pt idx="17473">
                  <c:v>4179.0977370000001</c:v>
                </c:pt>
                <c:pt idx="17474">
                  <c:v>4179.3260689999997</c:v>
                </c:pt>
                <c:pt idx="17475">
                  <c:v>4179.5660589999998</c:v>
                </c:pt>
                <c:pt idx="17476">
                  <c:v>4179.8068540000004</c:v>
                </c:pt>
                <c:pt idx="17477">
                  <c:v>4180.0458920000001</c:v>
                </c:pt>
                <c:pt idx="17478">
                  <c:v>4180.2865970000003</c:v>
                </c:pt>
                <c:pt idx="17479">
                  <c:v>4180.5255690000004</c:v>
                </c:pt>
                <c:pt idx="17480">
                  <c:v>4180.7646340000001</c:v>
                </c:pt>
                <c:pt idx="17481">
                  <c:v>4181.0035639999996</c:v>
                </c:pt>
                <c:pt idx="17482">
                  <c:v>4181.2524190000004</c:v>
                </c:pt>
                <c:pt idx="17483">
                  <c:v>4181.5072339999997</c:v>
                </c:pt>
                <c:pt idx="17484">
                  <c:v>4181.7458559999995</c:v>
                </c:pt>
                <c:pt idx="17485">
                  <c:v>4181.9834389999996</c:v>
                </c:pt>
                <c:pt idx="17486">
                  <c:v>4182.2165869999999</c:v>
                </c:pt>
                <c:pt idx="17487">
                  <c:v>4182.4556549999998</c:v>
                </c:pt>
                <c:pt idx="17488">
                  <c:v>4182.6948869999997</c:v>
                </c:pt>
                <c:pt idx="17489">
                  <c:v>4182.9358599999996</c:v>
                </c:pt>
                <c:pt idx="17490">
                  <c:v>4183.1769770000001</c:v>
                </c:pt>
                <c:pt idx="17491">
                  <c:v>4183.416725</c:v>
                </c:pt>
                <c:pt idx="17492">
                  <c:v>4183.6557910000001</c:v>
                </c:pt>
                <c:pt idx="17493">
                  <c:v>4183.8947440000002</c:v>
                </c:pt>
                <c:pt idx="17494">
                  <c:v>4184.133879</c:v>
                </c:pt>
                <c:pt idx="17495">
                  <c:v>4184.3728890000002</c:v>
                </c:pt>
                <c:pt idx="17496">
                  <c:v>4184.6110900000003</c:v>
                </c:pt>
                <c:pt idx="17497">
                  <c:v>4184.8519230000002</c:v>
                </c:pt>
                <c:pt idx="17498">
                  <c:v>4185.0901030000005</c:v>
                </c:pt>
                <c:pt idx="17499">
                  <c:v>4185.3308450000004</c:v>
                </c:pt>
                <c:pt idx="17500">
                  <c:v>4185.569966</c:v>
                </c:pt>
                <c:pt idx="17501">
                  <c:v>4185.8097619999999</c:v>
                </c:pt>
                <c:pt idx="17502">
                  <c:v>4186.0481330000002</c:v>
                </c:pt>
                <c:pt idx="17503">
                  <c:v>4186.2887650000002</c:v>
                </c:pt>
                <c:pt idx="17504">
                  <c:v>4186.527822</c:v>
                </c:pt>
                <c:pt idx="17505">
                  <c:v>4186.7685469999997</c:v>
                </c:pt>
                <c:pt idx="17506">
                  <c:v>4187.0084409999999</c:v>
                </c:pt>
                <c:pt idx="17507">
                  <c:v>4187.2481150000003</c:v>
                </c:pt>
                <c:pt idx="17508">
                  <c:v>4187.4880679999997</c:v>
                </c:pt>
                <c:pt idx="17509">
                  <c:v>4187.7287189999997</c:v>
                </c:pt>
                <c:pt idx="17510">
                  <c:v>4187.9696949999998</c:v>
                </c:pt>
                <c:pt idx="17511">
                  <c:v>4188.2086399999998</c:v>
                </c:pt>
                <c:pt idx="17512">
                  <c:v>4188.4481269999997</c:v>
                </c:pt>
                <c:pt idx="17513">
                  <c:v>4188.6873640000003</c:v>
                </c:pt>
                <c:pt idx="17514">
                  <c:v>4188.9271269999999</c:v>
                </c:pt>
                <c:pt idx="17515">
                  <c:v>4189.1565819999996</c:v>
                </c:pt>
                <c:pt idx="17516">
                  <c:v>4189.3976839999996</c:v>
                </c:pt>
                <c:pt idx="17517">
                  <c:v>4189.6385710000004</c:v>
                </c:pt>
                <c:pt idx="17518">
                  <c:v>4189.8777879999998</c:v>
                </c:pt>
                <c:pt idx="17519">
                  <c:v>4190.1160520000003</c:v>
                </c:pt>
                <c:pt idx="17520">
                  <c:v>4190.3542699999998</c:v>
                </c:pt>
                <c:pt idx="17521">
                  <c:v>4190.5936300000003</c:v>
                </c:pt>
                <c:pt idx="17522">
                  <c:v>4190.832007</c:v>
                </c:pt>
                <c:pt idx="17523">
                  <c:v>4191.0729760000004</c:v>
                </c:pt>
                <c:pt idx="17524">
                  <c:v>4191.3128210000004</c:v>
                </c:pt>
                <c:pt idx="17525">
                  <c:v>4191.5523489999996</c:v>
                </c:pt>
                <c:pt idx="17526">
                  <c:v>4191.7948050000005</c:v>
                </c:pt>
                <c:pt idx="17527">
                  <c:v>4192.0337570000002</c:v>
                </c:pt>
                <c:pt idx="17528">
                  <c:v>4192.2726759999996</c:v>
                </c:pt>
                <c:pt idx="17529">
                  <c:v>4192.5115990000004</c:v>
                </c:pt>
                <c:pt idx="17530">
                  <c:v>4192.7512150000002</c:v>
                </c:pt>
                <c:pt idx="17531">
                  <c:v>4192.9936090000001</c:v>
                </c:pt>
                <c:pt idx="17532">
                  <c:v>4193.232559</c:v>
                </c:pt>
                <c:pt idx="17533">
                  <c:v>4193.476842</c:v>
                </c:pt>
                <c:pt idx="17534">
                  <c:v>4193.7157479999996</c:v>
                </c:pt>
                <c:pt idx="17535">
                  <c:v>4193.9442689999996</c:v>
                </c:pt>
                <c:pt idx="17536">
                  <c:v>4194.184276</c:v>
                </c:pt>
                <c:pt idx="17537">
                  <c:v>4194.4267289999998</c:v>
                </c:pt>
                <c:pt idx="17538">
                  <c:v>4194.6657150000001</c:v>
                </c:pt>
                <c:pt idx="17539">
                  <c:v>4194.9048860000003</c:v>
                </c:pt>
                <c:pt idx="17540">
                  <c:v>4195.1431259999999</c:v>
                </c:pt>
                <c:pt idx="17541">
                  <c:v>4195.3839820000003</c:v>
                </c:pt>
                <c:pt idx="17542">
                  <c:v>4195.6230299999997</c:v>
                </c:pt>
                <c:pt idx="17543">
                  <c:v>4195.8638810000002</c:v>
                </c:pt>
                <c:pt idx="17544">
                  <c:v>4196.1020520000002</c:v>
                </c:pt>
                <c:pt idx="17545">
                  <c:v>4196.3426870000003</c:v>
                </c:pt>
                <c:pt idx="17546">
                  <c:v>4196.5835850000003</c:v>
                </c:pt>
                <c:pt idx="17547">
                  <c:v>4196.8230940000003</c:v>
                </c:pt>
                <c:pt idx="17548">
                  <c:v>4197.063819</c:v>
                </c:pt>
                <c:pt idx="17549">
                  <c:v>4197.301332</c:v>
                </c:pt>
                <c:pt idx="17550">
                  <c:v>4197.5419739999998</c:v>
                </c:pt>
                <c:pt idx="17551">
                  <c:v>4197.7816750000002</c:v>
                </c:pt>
                <c:pt idx="17552">
                  <c:v>4198.0226720000001</c:v>
                </c:pt>
                <c:pt idx="17553">
                  <c:v>4198.2518419999997</c:v>
                </c:pt>
                <c:pt idx="17554">
                  <c:v>4198.4928360000004</c:v>
                </c:pt>
                <c:pt idx="17555">
                  <c:v>4198.7336009999999</c:v>
                </c:pt>
                <c:pt idx="17556">
                  <c:v>4198.9748060000002</c:v>
                </c:pt>
                <c:pt idx="17557">
                  <c:v>4199.2159229999997</c:v>
                </c:pt>
                <c:pt idx="17558">
                  <c:v>4199.4540390000002</c:v>
                </c:pt>
                <c:pt idx="17559">
                  <c:v>4199.6948389999998</c:v>
                </c:pt>
                <c:pt idx="17560">
                  <c:v>4199.9330490000002</c:v>
                </c:pt>
                <c:pt idx="17561">
                  <c:v>4200.1739200000002</c:v>
                </c:pt>
                <c:pt idx="17562">
                  <c:v>4200.4121740000001</c:v>
                </c:pt>
                <c:pt idx="17563">
                  <c:v>4200.6527800000003</c:v>
                </c:pt>
                <c:pt idx="17564">
                  <c:v>4200.8916520000002</c:v>
                </c:pt>
                <c:pt idx="17565">
                  <c:v>4201.1311189999997</c:v>
                </c:pt>
                <c:pt idx="17566">
                  <c:v>4201.3716489999997</c:v>
                </c:pt>
                <c:pt idx="17567">
                  <c:v>4201.6112910000002</c:v>
                </c:pt>
                <c:pt idx="17568">
                  <c:v>4201.8519649999998</c:v>
                </c:pt>
                <c:pt idx="17569">
                  <c:v>4202.0916379999999</c:v>
                </c:pt>
                <c:pt idx="17570">
                  <c:v>4202.330567</c:v>
                </c:pt>
                <c:pt idx="17571">
                  <c:v>4202.5701140000001</c:v>
                </c:pt>
                <c:pt idx="17572">
                  <c:v>4202.8109089999998</c:v>
                </c:pt>
                <c:pt idx="17573">
                  <c:v>4203.0406499999999</c:v>
                </c:pt>
                <c:pt idx="17574">
                  <c:v>4203.2799500000001</c:v>
                </c:pt>
                <c:pt idx="17575">
                  <c:v>4203.5191109999996</c:v>
                </c:pt>
                <c:pt idx="17576">
                  <c:v>4203.7593870000001</c:v>
                </c:pt>
                <c:pt idx="17577">
                  <c:v>4203.9993610000001</c:v>
                </c:pt>
                <c:pt idx="17578">
                  <c:v>4204.2412240000003</c:v>
                </c:pt>
                <c:pt idx="17579">
                  <c:v>4204.4810690000004</c:v>
                </c:pt>
                <c:pt idx="17580">
                  <c:v>4204.7218869999997</c:v>
                </c:pt>
                <c:pt idx="17581">
                  <c:v>4204.9628620000003</c:v>
                </c:pt>
                <c:pt idx="17582">
                  <c:v>4205.1927429999996</c:v>
                </c:pt>
                <c:pt idx="17583">
                  <c:v>4205.4338369999996</c:v>
                </c:pt>
                <c:pt idx="17584">
                  <c:v>4205.6722579999996</c:v>
                </c:pt>
                <c:pt idx="17585">
                  <c:v>4205.9141689999997</c:v>
                </c:pt>
                <c:pt idx="17586">
                  <c:v>4206.1542920000002</c:v>
                </c:pt>
                <c:pt idx="17587">
                  <c:v>4206.3941400000003</c:v>
                </c:pt>
                <c:pt idx="17588">
                  <c:v>4206.6340339999997</c:v>
                </c:pt>
                <c:pt idx="17589">
                  <c:v>4206.8747729999995</c:v>
                </c:pt>
                <c:pt idx="17590">
                  <c:v>4207.1130350000003</c:v>
                </c:pt>
                <c:pt idx="17591">
                  <c:v>4207.3537720000004</c:v>
                </c:pt>
                <c:pt idx="17592">
                  <c:v>4207.592815</c:v>
                </c:pt>
                <c:pt idx="17593">
                  <c:v>4207.8317489999999</c:v>
                </c:pt>
                <c:pt idx="17594">
                  <c:v>4208.0708400000003</c:v>
                </c:pt>
                <c:pt idx="17595">
                  <c:v>4208.3098030000001</c:v>
                </c:pt>
                <c:pt idx="17596">
                  <c:v>4208.5480269999998</c:v>
                </c:pt>
                <c:pt idx="17597">
                  <c:v>4208.7889420000001</c:v>
                </c:pt>
                <c:pt idx="17598">
                  <c:v>4209.0280869999997</c:v>
                </c:pt>
                <c:pt idx="17599">
                  <c:v>4209.2687599999999</c:v>
                </c:pt>
                <c:pt idx="17600">
                  <c:v>4209.5079589999996</c:v>
                </c:pt>
                <c:pt idx="17601">
                  <c:v>4209.7476630000001</c:v>
                </c:pt>
                <c:pt idx="17602">
                  <c:v>4209.9775799999998</c:v>
                </c:pt>
                <c:pt idx="17603">
                  <c:v>4210.2188630000001</c:v>
                </c:pt>
                <c:pt idx="17604">
                  <c:v>4210.4592149999999</c:v>
                </c:pt>
                <c:pt idx="17605">
                  <c:v>4210.7010790000004</c:v>
                </c:pt>
                <c:pt idx="17606">
                  <c:v>4210.9412599999996</c:v>
                </c:pt>
                <c:pt idx="17607">
                  <c:v>4211.1813819999998</c:v>
                </c:pt>
                <c:pt idx="17608">
                  <c:v>4211.4207139999999</c:v>
                </c:pt>
                <c:pt idx="17609">
                  <c:v>4211.6598869999998</c:v>
                </c:pt>
                <c:pt idx="17610">
                  <c:v>4211.8983820000003</c:v>
                </c:pt>
                <c:pt idx="17611">
                  <c:v>4212.137815</c:v>
                </c:pt>
                <c:pt idx="17612">
                  <c:v>4212.376225</c:v>
                </c:pt>
                <c:pt idx="17613">
                  <c:v>4212.6155330000001</c:v>
                </c:pt>
                <c:pt idx="17614">
                  <c:v>4212.8549579999999</c:v>
                </c:pt>
                <c:pt idx="17615">
                  <c:v>4213.0922540000001</c:v>
                </c:pt>
                <c:pt idx="17616">
                  <c:v>4213.3323710000004</c:v>
                </c:pt>
                <c:pt idx="17617">
                  <c:v>4213.5715330000003</c:v>
                </c:pt>
                <c:pt idx="17618">
                  <c:v>4213.8127469999999</c:v>
                </c:pt>
                <c:pt idx="17619">
                  <c:v>4214.0511280000001</c:v>
                </c:pt>
                <c:pt idx="17620">
                  <c:v>4214.2937789999996</c:v>
                </c:pt>
                <c:pt idx="17621">
                  <c:v>4214.532064</c:v>
                </c:pt>
                <c:pt idx="17622">
                  <c:v>4214.7619439999999</c:v>
                </c:pt>
                <c:pt idx="17623">
                  <c:v>4215.0012429999997</c:v>
                </c:pt>
                <c:pt idx="17624">
                  <c:v>4215.2405550000003</c:v>
                </c:pt>
                <c:pt idx="17625">
                  <c:v>4215.4791260000002</c:v>
                </c:pt>
                <c:pt idx="17626">
                  <c:v>4215.7187050000002</c:v>
                </c:pt>
                <c:pt idx="17627">
                  <c:v>4215.9599879999996</c:v>
                </c:pt>
                <c:pt idx="17628">
                  <c:v>4216.1990139999998</c:v>
                </c:pt>
                <c:pt idx="17629">
                  <c:v>4216.4399560000002</c:v>
                </c:pt>
                <c:pt idx="17630">
                  <c:v>4216.681619</c:v>
                </c:pt>
                <c:pt idx="17631">
                  <c:v>4216.921249</c:v>
                </c:pt>
                <c:pt idx="17632">
                  <c:v>4217.1612439999999</c:v>
                </c:pt>
                <c:pt idx="17633">
                  <c:v>4217.399308</c:v>
                </c:pt>
                <c:pt idx="17634">
                  <c:v>4217.6385289999998</c:v>
                </c:pt>
                <c:pt idx="17635">
                  <c:v>4217.8776289999996</c:v>
                </c:pt>
                <c:pt idx="17636">
                  <c:v>4218.1169399999999</c:v>
                </c:pt>
                <c:pt idx="17637">
                  <c:v>4218.354069</c:v>
                </c:pt>
                <c:pt idx="17638">
                  <c:v>4218.5923460000004</c:v>
                </c:pt>
                <c:pt idx="17639">
                  <c:v>4218.832394</c:v>
                </c:pt>
                <c:pt idx="17640">
                  <c:v>4219.071868</c:v>
                </c:pt>
                <c:pt idx="17641">
                  <c:v>4219.3109450000002</c:v>
                </c:pt>
                <c:pt idx="17642">
                  <c:v>4219.5508179999997</c:v>
                </c:pt>
                <c:pt idx="17643">
                  <c:v>4219.7898800000003</c:v>
                </c:pt>
                <c:pt idx="17644">
                  <c:v>4220.0283390000004</c:v>
                </c:pt>
                <c:pt idx="17645">
                  <c:v>4220.2708009999997</c:v>
                </c:pt>
                <c:pt idx="17646">
                  <c:v>4220.5006110000004</c:v>
                </c:pt>
                <c:pt idx="17647">
                  <c:v>4220.7415609999998</c:v>
                </c:pt>
                <c:pt idx="17648">
                  <c:v>4220.985259</c:v>
                </c:pt>
                <c:pt idx="17649">
                  <c:v>4221.2186940000001</c:v>
                </c:pt>
                <c:pt idx="17650">
                  <c:v>4221.4591259999997</c:v>
                </c:pt>
                <c:pt idx="17651">
                  <c:v>4221.7018989999997</c:v>
                </c:pt>
                <c:pt idx="17652">
                  <c:v>4221.9421400000001</c:v>
                </c:pt>
                <c:pt idx="17653">
                  <c:v>4222.182108</c:v>
                </c:pt>
                <c:pt idx="17654">
                  <c:v>4222.4220370000003</c:v>
                </c:pt>
                <c:pt idx="17655">
                  <c:v>4222.6627010000002</c:v>
                </c:pt>
                <c:pt idx="17656">
                  <c:v>4222.9019470000003</c:v>
                </c:pt>
                <c:pt idx="17657">
                  <c:v>4223.1399039999997</c:v>
                </c:pt>
                <c:pt idx="17658">
                  <c:v>4223.3789319999996</c:v>
                </c:pt>
                <c:pt idx="17659">
                  <c:v>4223.6197840000004</c:v>
                </c:pt>
                <c:pt idx="17660">
                  <c:v>4223.8589300000003</c:v>
                </c:pt>
                <c:pt idx="17661">
                  <c:v>4224.0971339999996</c:v>
                </c:pt>
                <c:pt idx="17662">
                  <c:v>4224.3351899999998</c:v>
                </c:pt>
                <c:pt idx="17663">
                  <c:v>4224.5759280000002</c:v>
                </c:pt>
                <c:pt idx="17664">
                  <c:v>4224.8141429999996</c:v>
                </c:pt>
                <c:pt idx="17665">
                  <c:v>4225.0540639999999</c:v>
                </c:pt>
                <c:pt idx="17666">
                  <c:v>4225.2947210000002</c:v>
                </c:pt>
                <c:pt idx="17667">
                  <c:v>4225.5337440000003</c:v>
                </c:pt>
                <c:pt idx="17668">
                  <c:v>4225.772946</c:v>
                </c:pt>
                <c:pt idx="17669">
                  <c:v>4226.0109940000002</c:v>
                </c:pt>
                <c:pt idx="17670">
                  <c:v>4226.2505920000003</c:v>
                </c:pt>
                <c:pt idx="17671">
                  <c:v>4226.490237</c:v>
                </c:pt>
                <c:pt idx="17672">
                  <c:v>4226.7301880000005</c:v>
                </c:pt>
                <c:pt idx="17673">
                  <c:v>4226.959038</c:v>
                </c:pt>
                <c:pt idx="17674">
                  <c:v>4227.199404</c:v>
                </c:pt>
                <c:pt idx="17675">
                  <c:v>4227.4388070000005</c:v>
                </c:pt>
                <c:pt idx="17676">
                  <c:v>4227.6771490000001</c:v>
                </c:pt>
                <c:pt idx="17677">
                  <c:v>4227.9190710000003</c:v>
                </c:pt>
                <c:pt idx="17678">
                  <c:v>4228.157338</c:v>
                </c:pt>
                <c:pt idx="17679">
                  <c:v>4228.3999569999996</c:v>
                </c:pt>
                <c:pt idx="17680">
                  <c:v>4228.6379729999999</c:v>
                </c:pt>
                <c:pt idx="17681">
                  <c:v>4228.8778130000001</c:v>
                </c:pt>
                <c:pt idx="17682">
                  <c:v>4229.1160840000002</c:v>
                </c:pt>
                <c:pt idx="17683">
                  <c:v>4229.358714</c:v>
                </c:pt>
                <c:pt idx="17684">
                  <c:v>4229.5978489999998</c:v>
                </c:pt>
                <c:pt idx="17685">
                  <c:v>4229.8386339999997</c:v>
                </c:pt>
                <c:pt idx="17686">
                  <c:v>4230.0796110000001</c:v>
                </c:pt>
                <c:pt idx="17687">
                  <c:v>4230.3080069999996</c:v>
                </c:pt>
                <c:pt idx="17688">
                  <c:v>4230.5500439999996</c:v>
                </c:pt>
                <c:pt idx="17689">
                  <c:v>4230.7909280000003</c:v>
                </c:pt>
                <c:pt idx="17690">
                  <c:v>4231.0293080000001</c:v>
                </c:pt>
                <c:pt idx="17691">
                  <c:v>4231.2718690000002</c:v>
                </c:pt>
                <c:pt idx="17692">
                  <c:v>4231.5129040000002</c:v>
                </c:pt>
                <c:pt idx="17693">
                  <c:v>4231.7536270000001</c:v>
                </c:pt>
                <c:pt idx="17694">
                  <c:v>4231.9928120000004</c:v>
                </c:pt>
                <c:pt idx="17695">
                  <c:v>4232.2310520000001</c:v>
                </c:pt>
                <c:pt idx="17696">
                  <c:v>4232.4690799999998</c:v>
                </c:pt>
                <c:pt idx="17697">
                  <c:v>4232.7117989999997</c:v>
                </c:pt>
                <c:pt idx="17698">
                  <c:v>4232.9417059999996</c:v>
                </c:pt>
                <c:pt idx="17699">
                  <c:v>4233.1801260000002</c:v>
                </c:pt>
                <c:pt idx="17700">
                  <c:v>4233.419562</c:v>
                </c:pt>
                <c:pt idx="17701">
                  <c:v>4233.6587509999999</c:v>
                </c:pt>
                <c:pt idx="17702">
                  <c:v>4233.9096849999996</c:v>
                </c:pt>
                <c:pt idx="17703">
                  <c:v>4234.1488390000004</c:v>
                </c:pt>
                <c:pt idx="17704">
                  <c:v>4234.3786980000004</c:v>
                </c:pt>
                <c:pt idx="17705">
                  <c:v>4234.617064</c:v>
                </c:pt>
                <c:pt idx="17706">
                  <c:v>4234.8676210000003</c:v>
                </c:pt>
                <c:pt idx="17707">
                  <c:v>4235.1066600000004</c:v>
                </c:pt>
                <c:pt idx="17708">
                  <c:v>4235.3458430000001</c:v>
                </c:pt>
                <c:pt idx="17709">
                  <c:v>4235.5867010000002</c:v>
                </c:pt>
                <c:pt idx="17710">
                  <c:v>4235.8257549999998</c:v>
                </c:pt>
                <c:pt idx="17711">
                  <c:v>4236.0648499999998</c:v>
                </c:pt>
                <c:pt idx="17712">
                  <c:v>4236.3039259999996</c:v>
                </c:pt>
                <c:pt idx="17713">
                  <c:v>4236.542101</c:v>
                </c:pt>
                <c:pt idx="17714">
                  <c:v>4236.7820389999997</c:v>
                </c:pt>
                <c:pt idx="17715">
                  <c:v>4237.0220950000003</c:v>
                </c:pt>
                <c:pt idx="17716">
                  <c:v>4237.2518129999999</c:v>
                </c:pt>
                <c:pt idx="17717">
                  <c:v>4237.4902099999999</c:v>
                </c:pt>
                <c:pt idx="17718">
                  <c:v>4237.7316529999998</c:v>
                </c:pt>
                <c:pt idx="17719">
                  <c:v>4237.97019</c:v>
                </c:pt>
                <c:pt idx="17720">
                  <c:v>4238.2096899999997</c:v>
                </c:pt>
                <c:pt idx="17721">
                  <c:v>4238.4489489999996</c:v>
                </c:pt>
                <c:pt idx="17722">
                  <c:v>4238.6881960000001</c:v>
                </c:pt>
                <c:pt idx="17723">
                  <c:v>4238.9282979999998</c:v>
                </c:pt>
                <c:pt idx="17724">
                  <c:v>4239.169707</c:v>
                </c:pt>
                <c:pt idx="17725">
                  <c:v>4239.4120050000001</c:v>
                </c:pt>
                <c:pt idx="17726">
                  <c:v>4239.6527679999999</c:v>
                </c:pt>
                <c:pt idx="17727">
                  <c:v>4239.8917019999999</c:v>
                </c:pt>
                <c:pt idx="17728">
                  <c:v>4240.1300179999998</c:v>
                </c:pt>
                <c:pt idx="17729">
                  <c:v>4240.3708230000002</c:v>
                </c:pt>
                <c:pt idx="17730">
                  <c:v>4240.6090089999998</c:v>
                </c:pt>
                <c:pt idx="17731">
                  <c:v>4240.849768</c:v>
                </c:pt>
                <c:pt idx="17732">
                  <c:v>4241.0889530000004</c:v>
                </c:pt>
                <c:pt idx="17733">
                  <c:v>4241.3260019999998</c:v>
                </c:pt>
                <c:pt idx="17734">
                  <c:v>4241.5640999999996</c:v>
                </c:pt>
                <c:pt idx="17735">
                  <c:v>4241.8020939999997</c:v>
                </c:pt>
                <c:pt idx="17736">
                  <c:v>4242.0403159999996</c:v>
                </c:pt>
                <c:pt idx="17737">
                  <c:v>4242.2808459999997</c:v>
                </c:pt>
                <c:pt idx="17738">
                  <c:v>4242.519002</c:v>
                </c:pt>
                <c:pt idx="17739">
                  <c:v>4242.7570660000001</c:v>
                </c:pt>
                <c:pt idx="17740">
                  <c:v>4242.9952370000001</c:v>
                </c:pt>
                <c:pt idx="17741">
                  <c:v>4243.2333529999996</c:v>
                </c:pt>
                <c:pt idx="17742">
                  <c:v>4243.4750889999996</c:v>
                </c:pt>
                <c:pt idx="17743">
                  <c:v>4243.7131390000004</c:v>
                </c:pt>
                <c:pt idx="17744">
                  <c:v>4243.9525560000002</c:v>
                </c:pt>
                <c:pt idx="17745">
                  <c:v>4244.1936439999999</c:v>
                </c:pt>
                <c:pt idx="17746">
                  <c:v>4244.4346670000004</c:v>
                </c:pt>
                <c:pt idx="17747">
                  <c:v>4244.6743180000003</c:v>
                </c:pt>
                <c:pt idx="17748">
                  <c:v>4244.9076370000002</c:v>
                </c:pt>
                <c:pt idx="17749">
                  <c:v>4245.1488399999998</c:v>
                </c:pt>
                <c:pt idx="17750">
                  <c:v>4245.3873750000002</c:v>
                </c:pt>
                <c:pt idx="17751">
                  <c:v>4245.6273540000002</c:v>
                </c:pt>
                <c:pt idx="17752">
                  <c:v>4245.8672669999996</c:v>
                </c:pt>
                <c:pt idx="17753">
                  <c:v>4246.1099510000004</c:v>
                </c:pt>
                <c:pt idx="17754">
                  <c:v>4246.3386410000003</c:v>
                </c:pt>
                <c:pt idx="17755">
                  <c:v>4246.5778520000003</c:v>
                </c:pt>
                <c:pt idx="17756">
                  <c:v>4246.8180579999998</c:v>
                </c:pt>
                <c:pt idx="17757">
                  <c:v>4247.0582649999997</c:v>
                </c:pt>
                <c:pt idx="17758">
                  <c:v>4247.2983130000002</c:v>
                </c:pt>
                <c:pt idx="17759">
                  <c:v>4247.5401400000001</c:v>
                </c:pt>
                <c:pt idx="17760">
                  <c:v>4247.7800930000003</c:v>
                </c:pt>
                <c:pt idx="17761">
                  <c:v>4248.0208819999998</c:v>
                </c:pt>
                <c:pt idx="17762">
                  <c:v>4248.2598820000003</c:v>
                </c:pt>
                <c:pt idx="17763">
                  <c:v>4248.4988620000004</c:v>
                </c:pt>
                <c:pt idx="17764">
                  <c:v>4248.7378129999997</c:v>
                </c:pt>
                <c:pt idx="17765">
                  <c:v>4248.9767199999997</c:v>
                </c:pt>
                <c:pt idx="17766">
                  <c:v>4249.2178439999998</c:v>
                </c:pt>
                <c:pt idx="17767">
                  <c:v>4249.4587149999998</c:v>
                </c:pt>
                <c:pt idx="17768">
                  <c:v>4249.6997650000003</c:v>
                </c:pt>
                <c:pt idx="17769">
                  <c:v>4249.9296759999997</c:v>
                </c:pt>
                <c:pt idx="17770">
                  <c:v>4250.1701929999999</c:v>
                </c:pt>
                <c:pt idx="17771">
                  <c:v>4250.4121240000004</c:v>
                </c:pt>
                <c:pt idx="17772">
                  <c:v>4250.6521549999998</c:v>
                </c:pt>
                <c:pt idx="17773">
                  <c:v>4250.8948499999997</c:v>
                </c:pt>
                <c:pt idx="17774">
                  <c:v>4251.1331259999997</c:v>
                </c:pt>
                <c:pt idx="17775">
                  <c:v>4251.3711869999997</c:v>
                </c:pt>
                <c:pt idx="17776">
                  <c:v>4251.6093639999999</c:v>
                </c:pt>
                <c:pt idx="17777">
                  <c:v>4251.8492340000003</c:v>
                </c:pt>
                <c:pt idx="17778">
                  <c:v>4252.0905679999996</c:v>
                </c:pt>
                <c:pt idx="17779">
                  <c:v>4252.3192719999997</c:v>
                </c:pt>
                <c:pt idx="17780">
                  <c:v>4252.560716</c:v>
                </c:pt>
                <c:pt idx="17781">
                  <c:v>4252.7991899999997</c:v>
                </c:pt>
                <c:pt idx="17782">
                  <c:v>4253.0407269999996</c:v>
                </c:pt>
                <c:pt idx="17783">
                  <c:v>4253.2799420000001</c:v>
                </c:pt>
                <c:pt idx="17784">
                  <c:v>4253.5191750000004</c:v>
                </c:pt>
                <c:pt idx="17785">
                  <c:v>4253.7638619999998</c:v>
                </c:pt>
                <c:pt idx="17786">
                  <c:v>4254.002289</c:v>
                </c:pt>
                <c:pt idx="17787">
                  <c:v>4254.2427820000003</c:v>
                </c:pt>
                <c:pt idx="17788">
                  <c:v>4254.4810049999996</c:v>
                </c:pt>
                <c:pt idx="17789">
                  <c:v>4254.7218750000002</c:v>
                </c:pt>
                <c:pt idx="17790">
                  <c:v>4254.9518770000004</c:v>
                </c:pt>
                <c:pt idx="17791">
                  <c:v>4255.190216</c:v>
                </c:pt>
                <c:pt idx="17792">
                  <c:v>4255.4302600000001</c:v>
                </c:pt>
                <c:pt idx="17793">
                  <c:v>4255.6729759999998</c:v>
                </c:pt>
                <c:pt idx="17794">
                  <c:v>4255.9103240000004</c:v>
                </c:pt>
                <c:pt idx="17795">
                  <c:v>4256.1501680000001</c:v>
                </c:pt>
                <c:pt idx="17796">
                  <c:v>4256.3928900000001</c:v>
                </c:pt>
                <c:pt idx="17797">
                  <c:v>4256.6337359999998</c:v>
                </c:pt>
                <c:pt idx="17798">
                  <c:v>4256.8747469999998</c:v>
                </c:pt>
                <c:pt idx="17799">
                  <c:v>4257.1139700000003</c:v>
                </c:pt>
                <c:pt idx="17800">
                  <c:v>4257.3539000000001</c:v>
                </c:pt>
                <c:pt idx="17801">
                  <c:v>4257.5929390000001</c:v>
                </c:pt>
                <c:pt idx="17802">
                  <c:v>4257.831972</c:v>
                </c:pt>
                <c:pt idx="17803">
                  <c:v>4258.0690729999997</c:v>
                </c:pt>
                <c:pt idx="17804">
                  <c:v>4258.3070539999999</c:v>
                </c:pt>
                <c:pt idx="17805">
                  <c:v>4258.547826</c:v>
                </c:pt>
                <c:pt idx="17806">
                  <c:v>4258.7886239999998</c:v>
                </c:pt>
                <c:pt idx="17807">
                  <c:v>4259.0190810000004</c:v>
                </c:pt>
                <c:pt idx="17808">
                  <c:v>4259.2585669999999</c:v>
                </c:pt>
                <c:pt idx="17809">
                  <c:v>4259.4970050000002</c:v>
                </c:pt>
                <c:pt idx="17810">
                  <c:v>4259.737134</c:v>
                </c:pt>
                <c:pt idx="17811">
                  <c:v>4259.9771449999998</c:v>
                </c:pt>
                <c:pt idx="17812">
                  <c:v>4260.2172790000004</c:v>
                </c:pt>
                <c:pt idx="17813">
                  <c:v>4260.4596949999996</c:v>
                </c:pt>
                <c:pt idx="17814">
                  <c:v>4260.6973930000004</c:v>
                </c:pt>
                <c:pt idx="17815">
                  <c:v>4260.9293390000003</c:v>
                </c:pt>
                <c:pt idx="17816">
                  <c:v>4261.1738560000003</c:v>
                </c:pt>
                <c:pt idx="17817">
                  <c:v>4261.412679</c:v>
                </c:pt>
                <c:pt idx="17818">
                  <c:v>4261.6517530000001</c:v>
                </c:pt>
                <c:pt idx="17819">
                  <c:v>4261.8907449999997</c:v>
                </c:pt>
                <c:pt idx="17820">
                  <c:v>4262.1299900000004</c:v>
                </c:pt>
                <c:pt idx="17821">
                  <c:v>4262.3679940000002</c:v>
                </c:pt>
                <c:pt idx="17822">
                  <c:v>4262.6059219999997</c:v>
                </c:pt>
                <c:pt idx="17823">
                  <c:v>4262.8454369999999</c:v>
                </c:pt>
                <c:pt idx="17824">
                  <c:v>4263.0851229999998</c:v>
                </c:pt>
                <c:pt idx="17825">
                  <c:v>4263.3256899999997</c:v>
                </c:pt>
                <c:pt idx="17826">
                  <c:v>4263.5667999999996</c:v>
                </c:pt>
                <c:pt idx="17827">
                  <c:v>4263.807726</c:v>
                </c:pt>
                <c:pt idx="17828">
                  <c:v>4264.0487000000003</c:v>
                </c:pt>
                <c:pt idx="17829">
                  <c:v>4264.2862709999999</c:v>
                </c:pt>
                <c:pt idx="17830">
                  <c:v>4264.5260070000004</c:v>
                </c:pt>
                <c:pt idx="17831">
                  <c:v>4264.7667149999997</c:v>
                </c:pt>
                <c:pt idx="17832">
                  <c:v>4265.0059160000001</c:v>
                </c:pt>
                <c:pt idx="17833">
                  <c:v>4265.2453480000004</c:v>
                </c:pt>
                <c:pt idx="17834">
                  <c:v>4265.4846360000001</c:v>
                </c:pt>
                <c:pt idx="17835">
                  <c:v>4265.7235350000001</c:v>
                </c:pt>
                <c:pt idx="17836">
                  <c:v>4265.9627760000003</c:v>
                </c:pt>
                <c:pt idx="17837">
                  <c:v>4266.2038510000002</c:v>
                </c:pt>
                <c:pt idx="17838">
                  <c:v>4266.4447460000001</c:v>
                </c:pt>
                <c:pt idx="17839">
                  <c:v>4266.6843120000003</c:v>
                </c:pt>
                <c:pt idx="17840">
                  <c:v>4266.92353</c:v>
                </c:pt>
                <c:pt idx="17841">
                  <c:v>4267.1626050000004</c:v>
                </c:pt>
                <c:pt idx="17842">
                  <c:v>4267.4018729999998</c:v>
                </c:pt>
                <c:pt idx="17843">
                  <c:v>4267.6400199999998</c:v>
                </c:pt>
                <c:pt idx="17844">
                  <c:v>4267.8808840000002</c:v>
                </c:pt>
                <c:pt idx="17845">
                  <c:v>4268.1217299999998</c:v>
                </c:pt>
                <c:pt idx="17846">
                  <c:v>4268.3614399999997</c:v>
                </c:pt>
                <c:pt idx="17847">
                  <c:v>4268.5992109999997</c:v>
                </c:pt>
                <c:pt idx="17848">
                  <c:v>4268.8398930000003</c:v>
                </c:pt>
                <c:pt idx="17849">
                  <c:v>4269.080559</c:v>
                </c:pt>
                <c:pt idx="17850">
                  <c:v>4269.3090380000003</c:v>
                </c:pt>
                <c:pt idx="17851">
                  <c:v>4269.5490090000003</c:v>
                </c:pt>
                <c:pt idx="17852">
                  <c:v>4269.7899189999998</c:v>
                </c:pt>
                <c:pt idx="17853">
                  <c:v>4270.0308240000004</c:v>
                </c:pt>
                <c:pt idx="17854">
                  <c:v>4270.2703730000003</c:v>
                </c:pt>
                <c:pt idx="17855">
                  <c:v>4270.5145830000001</c:v>
                </c:pt>
                <c:pt idx="17856">
                  <c:v>4270.7541860000001</c:v>
                </c:pt>
                <c:pt idx="17857">
                  <c:v>4270.9843149999997</c:v>
                </c:pt>
                <c:pt idx="17858">
                  <c:v>4271.2260640000004</c:v>
                </c:pt>
                <c:pt idx="17859">
                  <c:v>4271.4668449999999</c:v>
                </c:pt>
                <c:pt idx="17860">
                  <c:v>4271.7050310000004</c:v>
                </c:pt>
                <c:pt idx="17861">
                  <c:v>4271.9457439999996</c:v>
                </c:pt>
                <c:pt idx="17862">
                  <c:v>4272.1849130000001</c:v>
                </c:pt>
                <c:pt idx="17863">
                  <c:v>4272.4239029999999</c:v>
                </c:pt>
                <c:pt idx="17864">
                  <c:v>4272.6628280000004</c:v>
                </c:pt>
                <c:pt idx="17865">
                  <c:v>4272.9019420000004</c:v>
                </c:pt>
                <c:pt idx="17866">
                  <c:v>4273.1391400000002</c:v>
                </c:pt>
                <c:pt idx="17867">
                  <c:v>4273.3816710000001</c:v>
                </c:pt>
                <c:pt idx="17868">
                  <c:v>4273.6206579999998</c:v>
                </c:pt>
                <c:pt idx="17869">
                  <c:v>4273.8595660000001</c:v>
                </c:pt>
                <c:pt idx="17870">
                  <c:v>4274.0988269999998</c:v>
                </c:pt>
                <c:pt idx="17871">
                  <c:v>4274.3376959999996</c:v>
                </c:pt>
                <c:pt idx="17872">
                  <c:v>4274.5767370000003</c:v>
                </c:pt>
                <c:pt idx="17873">
                  <c:v>4274.8156170000002</c:v>
                </c:pt>
                <c:pt idx="17874">
                  <c:v>4275.0548319999998</c:v>
                </c:pt>
                <c:pt idx="17875">
                  <c:v>4275.2819829999999</c:v>
                </c:pt>
                <c:pt idx="17876">
                  <c:v>4275.5217060000004</c:v>
                </c:pt>
                <c:pt idx="17877">
                  <c:v>4275.7612419999996</c:v>
                </c:pt>
                <c:pt idx="17878">
                  <c:v>4276.0037849999999</c:v>
                </c:pt>
                <c:pt idx="17879">
                  <c:v>4276.2439889999996</c:v>
                </c:pt>
                <c:pt idx="17880">
                  <c:v>4276.4835890000004</c:v>
                </c:pt>
                <c:pt idx="17881">
                  <c:v>4276.7232029999996</c:v>
                </c:pt>
                <c:pt idx="17882">
                  <c:v>4276.9526779999997</c:v>
                </c:pt>
                <c:pt idx="17883">
                  <c:v>4277.2029860000002</c:v>
                </c:pt>
                <c:pt idx="17884">
                  <c:v>4277.4406710000003</c:v>
                </c:pt>
                <c:pt idx="17885">
                  <c:v>4277.6782990000002</c:v>
                </c:pt>
                <c:pt idx="17886">
                  <c:v>4277.9161869999998</c:v>
                </c:pt>
                <c:pt idx="17887">
                  <c:v>4278.1568299999999</c:v>
                </c:pt>
                <c:pt idx="17888">
                  <c:v>4278.3957060000002</c:v>
                </c:pt>
                <c:pt idx="17889">
                  <c:v>4278.6333530000002</c:v>
                </c:pt>
                <c:pt idx="17890">
                  <c:v>4278.8731170000001</c:v>
                </c:pt>
                <c:pt idx="17891">
                  <c:v>4279.1139000000003</c:v>
                </c:pt>
                <c:pt idx="17892">
                  <c:v>4279.3528130000004</c:v>
                </c:pt>
                <c:pt idx="17893">
                  <c:v>4279.5916960000004</c:v>
                </c:pt>
                <c:pt idx="17894">
                  <c:v>4279.8308079999997</c:v>
                </c:pt>
                <c:pt idx="17895">
                  <c:v>4280.0690720000002</c:v>
                </c:pt>
                <c:pt idx="17896">
                  <c:v>4280.3098289999998</c:v>
                </c:pt>
                <c:pt idx="17897">
                  <c:v>4280.5486940000001</c:v>
                </c:pt>
                <c:pt idx="17898">
                  <c:v>4280.7878309999996</c:v>
                </c:pt>
                <c:pt idx="17899">
                  <c:v>4281.0268880000003</c:v>
                </c:pt>
                <c:pt idx="17900">
                  <c:v>4281.2658199999996</c:v>
                </c:pt>
                <c:pt idx="17901">
                  <c:v>4281.5047910000003</c:v>
                </c:pt>
                <c:pt idx="17902">
                  <c:v>4281.7437829999999</c:v>
                </c:pt>
                <c:pt idx="17903">
                  <c:v>4281.9828809999999</c:v>
                </c:pt>
                <c:pt idx="17904">
                  <c:v>4282.2212740000004</c:v>
                </c:pt>
                <c:pt idx="17905">
                  <c:v>4282.4611709999999</c:v>
                </c:pt>
                <c:pt idx="17906">
                  <c:v>4282.6992479999999</c:v>
                </c:pt>
                <c:pt idx="17907">
                  <c:v>4282.9399629999998</c:v>
                </c:pt>
                <c:pt idx="17908">
                  <c:v>4283.1797429999997</c:v>
                </c:pt>
                <c:pt idx="17909">
                  <c:v>4283.4185859999998</c:v>
                </c:pt>
                <c:pt idx="17910">
                  <c:v>4283.6576029999997</c:v>
                </c:pt>
                <c:pt idx="17911">
                  <c:v>4283.8991420000002</c:v>
                </c:pt>
                <c:pt idx="17912">
                  <c:v>4284.1372300000003</c:v>
                </c:pt>
                <c:pt idx="17913">
                  <c:v>4284.3751270000002</c:v>
                </c:pt>
                <c:pt idx="17914">
                  <c:v>4284.613953</c:v>
                </c:pt>
                <c:pt idx="17915">
                  <c:v>4284.853564</c:v>
                </c:pt>
                <c:pt idx="17916">
                  <c:v>4285.0934500000003</c:v>
                </c:pt>
                <c:pt idx="17917">
                  <c:v>4285.3359190000001</c:v>
                </c:pt>
                <c:pt idx="17918">
                  <c:v>4285.5748579999999</c:v>
                </c:pt>
                <c:pt idx="17919">
                  <c:v>4285.8155569999999</c:v>
                </c:pt>
                <c:pt idx="17920">
                  <c:v>4286.0553259999997</c:v>
                </c:pt>
                <c:pt idx="17921">
                  <c:v>4286.2871619999996</c:v>
                </c:pt>
                <c:pt idx="17922">
                  <c:v>4286.5271819999998</c:v>
                </c:pt>
                <c:pt idx="17923">
                  <c:v>4286.7697090000001</c:v>
                </c:pt>
                <c:pt idx="17924">
                  <c:v>4287.008785</c:v>
                </c:pt>
                <c:pt idx="17925">
                  <c:v>4287.2495689999996</c:v>
                </c:pt>
                <c:pt idx="17926">
                  <c:v>4287.4893849999999</c:v>
                </c:pt>
                <c:pt idx="17927">
                  <c:v>4287.7319690000004</c:v>
                </c:pt>
                <c:pt idx="17928">
                  <c:v>4287.9613449999997</c:v>
                </c:pt>
                <c:pt idx="17929">
                  <c:v>4288.2059250000002</c:v>
                </c:pt>
                <c:pt idx="17930">
                  <c:v>4288.4469090000002</c:v>
                </c:pt>
                <c:pt idx="17931">
                  <c:v>4288.6875620000001</c:v>
                </c:pt>
                <c:pt idx="17932">
                  <c:v>4288.9286080000002</c:v>
                </c:pt>
                <c:pt idx="17933">
                  <c:v>4289.1683640000001</c:v>
                </c:pt>
                <c:pt idx="17934">
                  <c:v>4289.4080009999998</c:v>
                </c:pt>
                <c:pt idx="17935">
                  <c:v>4289.6362170000002</c:v>
                </c:pt>
                <c:pt idx="17936">
                  <c:v>4289.8789479999996</c:v>
                </c:pt>
                <c:pt idx="17937">
                  <c:v>4290.1188300000003</c:v>
                </c:pt>
                <c:pt idx="17938">
                  <c:v>4290.359735</c:v>
                </c:pt>
                <c:pt idx="17939">
                  <c:v>4290.5993829999998</c:v>
                </c:pt>
                <c:pt idx="17940">
                  <c:v>4290.8418270000002</c:v>
                </c:pt>
                <c:pt idx="17941">
                  <c:v>4291.0825610000002</c:v>
                </c:pt>
                <c:pt idx="17942">
                  <c:v>4291.3110420000003</c:v>
                </c:pt>
                <c:pt idx="17943">
                  <c:v>4291.5518030000003</c:v>
                </c:pt>
                <c:pt idx="17944">
                  <c:v>4291.792856</c:v>
                </c:pt>
                <c:pt idx="17945">
                  <c:v>4292.033891</c:v>
                </c:pt>
                <c:pt idx="17946">
                  <c:v>4292.2747890000001</c:v>
                </c:pt>
                <c:pt idx="17947">
                  <c:v>4292.5156450000004</c:v>
                </c:pt>
                <c:pt idx="17948">
                  <c:v>4292.7566109999998</c:v>
                </c:pt>
                <c:pt idx="17949">
                  <c:v>4292.9957560000003</c:v>
                </c:pt>
                <c:pt idx="17950">
                  <c:v>4293.2340249999997</c:v>
                </c:pt>
                <c:pt idx="17951">
                  <c:v>4293.474725</c:v>
                </c:pt>
                <c:pt idx="17952">
                  <c:v>4293.7136950000004</c:v>
                </c:pt>
                <c:pt idx="17953">
                  <c:v>4293.9526459999997</c:v>
                </c:pt>
                <c:pt idx="17954">
                  <c:v>4294.1918889999997</c:v>
                </c:pt>
                <c:pt idx="17955">
                  <c:v>4294.4327780000003</c:v>
                </c:pt>
                <c:pt idx="17956">
                  <c:v>4294.6710000000003</c:v>
                </c:pt>
                <c:pt idx="17957">
                  <c:v>4294.9116889999996</c:v>
                </c:pt>
                <c:pt idx="17958">
                  <c:v>4295.1508459999995</c:v>
                </c:pt>
                <c:pt idx="17959">
                  <c:v>4295.3899170000004</c:v>
                </c:pt>
                <c:pt idx="17960">
                  <c:v>4295.6281339999996</c:v>
                </c:pt>
                <c:pt idx="17961">
                  <c:v>4295.8689439999998</c:v>
                </c:pt>
                <c:pt idx="17962">
                  <c:v>4296.1080019999999</c:v>
                </c:pt>
                <c:pt idx="17963">
                  <c:v>4296.3488559999996</c:v>
                </c:pt>
                <c:pt idx="17964">
                  <c:v>4296.5878720000001</c:v>
                </c:pt>
                <c:pt idx="17965">
                  <c:v>4296.8268459999999</c:v>
                </c:pt>
                <c:pt idx="17966">
                  <c:v>4297.0657440000004</c:v>
                </c:pt>
                <c:pt idx="17967">
                  <c:v>4297.304529</c:v>
                </c:pt>
                <c:pt idx="17968">
                  <c:v>4297.5441709999996</c:v>
                </c:pt>
                <c:pt idx="17969">
                  <c:v>4297.7849269999997</c:v>
                </c:pt>
                <c:pt idx="17970">
                  <c:v>4298.0250420000002</c:v>
                </c:pt>
                <c:pt idx="17971">
                  <c:v>4298.2656420000003</c:v>
                </c:pt>
                <c:pt idx="17972">
                  <c:v>4298.504688</c:v>
                </c:pt>
                <c:pt idx="17973">
                  <c:v>4298.7435770000002</c:v>
                </c:pt>
                <c:pt idx="17974">
                  <c:v>4298.9847870000003</c:v>
                </c:pt>
                <c:pt idx="17975">
                  <c:v>4299.2258849999998</c:v>
                </c:pt>
                <c:pt idx="17976">
                  <c:v>4299.4825769999998</c:v>
                </c:pt>
                <c:pt idx="17977">
                  <c:v>4299.7110860000003</c:v>
                </c:pt>
                <c:pt idx="17978">
                  <c:v>4299.9507219999996</c:v>
                </c:pt>
                <c:pt idx="17979">
                  <c:v>4300.1891670000005</c:v>
                </c:pt>
                <c:pt idx="17980">
                  <c:v>4300.4397520000002</c:v>
                </c:pt>
                <c:pt idx="17981">
                  <c:v>4300.6787139999997</c:v>
                </c:pt>
                <c:pt idx="17982">
                  <c:v>4300.9171340000003</c:v>
                </c:pt>
                <c:pt idx="17983">
                  <c:v>4301.1550880000004</c:v>
                </c:pt>
                <c:pt idx="17984">
                  <c:v>4301.3959100000002</c:v>
                </c:pt>
                <c:pt idx="17985">
                  <c:v>4301.6365809999998</c:v>
                </c:pt>
                <c:pt idx="17986">
                  <c:v>4301.875532</c:v>
                </c:pt>
                <c:pt idx="17987">
                  <c:v>4302.1133790000004</c:v>
                </c:pt>
                <c:pt idx="17988">
                  <c:v>4302.3532930000001</c:v>
                </c:pt>
                <c:pt idx="17989">
                  <c:v>4302.5829549999999</c:v>
                </c:pt>
                <c:pt idx="17990">
                  <c:v>4302.8220929999998</c:v>
                </c:pt>
                <c:pt idx="17991">
                  <c:v>4303.0622880000001</c:v>
                </c:pt>
                <c:pt idx="17992">
                  <c:v>4303.3022600000004</c:v>
                </c:pt>
                <c:pt idx="17993">
                  <c:v>4303.5421889999998</c:v>
                </c:pt>
                <c:pt idx="17994">
                  <c:v>4303.7821240000003</c:v>
                </c:pt>
                <c:pt idx="17995">
                  <c:v>4304.0229099999997</c:v>
                </c:pt>
                <c:pt idx="17996">
                  <c:v>4304.2619510000004</c:v>
                </c:pt>
                <c:pt idx="17997">
                  <c:v>4304.4998999999998</c:v>
                </c:pt>
                <c:pt idx="17998">
                  <c:v>4304.740006</c:v>
                </c:pt>
                <c:pt idx="17999">
                  <c:v>4304.9781949999997</c:v>
                </c:pt>
                <c:pt idx="18000">
                  <c:v>4305.2182510000002</c:v>
                </c:pt>
                <c:pt idx="18001">
                  <c:v>4305.449697</c:v>
                </c:pt>
                <c:pt idx="18002">
                  <c:v>4305.6992140000002</c:v>
                </c:pt>
                <c:pt idx="18003">
                  <c:v>4305.9307120000003</c:v>
                </c:pt>
                <c:pt idx="18004">
                  <c:v>4306.1692590000002</c:v>
                </c:pt>
                <c:pt idx="18005">
                  <c:v>4306.4092440000004</c:v>
                </c:pt>
                <c:pt idx="18006">
                  <c:v>4306.6493710000004</c:v>
                </c:pt>
                <c:pt idx="18007">
                  <c:v>4306.8892269999997</c:v>
                </c:pt>
                <c:pt idx="18008">
                  <c:v>4307.1292409999996</c:v>
                </c:pt>
                <c:pt idx="18009">
                  <c:v>4307.371846</c:v>
                </c:pt>
                <c:pt idx="18010">
                  <c:v>4307.6017030000003</c:v>
                </c:pt>
                <c:pt idx="18011">
                  <c:v>4307.8428620000004</c:v>
                </c:pt>
                <c:pt idx="18012">
                  <c:v>4308.0832579999997</c:v>
                </c:pt>
                <c:pt idx="18013">
                  <c:v>4308.3251419999997</c:v>
                </c:pt>
                <c:pt idx="18014">
                  <c:v>4308.5646159999997</c:v>
                </c:pt>
                <c:pt idx="18015">
                  <c:v>4308.8037729999996</c:v>
                </c:pt>
                <c:pt idx="18016">
                  <c:v>4309.0422049999997</c:v>
                </c:pt>
                <c:pt idx="18017">
                  <c:v>4309.2840070000002</c:v>
                </c:pt>
                <c:pt idx="18018">
                  <c:v>4309.5224410000001</c:v>
                </c:pt>
                <c:pt idx="18019">
                  <c:v>4309.7635790000004</c:v>
                </c:pt>
                <c:pt idx="18020">
                  <c:v>4310.0048800000004</c:v>
                </c:pt>
                <c:pt idx="18021">
                  <c:v>4310.2435720000003</c:v>
                </c:pt>
                <c:pt idx="18022">
                  <c:v>4310.4845539999997</c:v>
                </c:pt>
                <c:pt idx="18023">
                  <c:v>4310.715999</c:v>
                </c:pt>
                <c:pt idx="18024">
                  <c:v>4310.9552709999998</c:v>
                </c:pt>
                <c:pt idx="18025">
                  <c:v>4311.1972990000004</c:v>
                </c:pt>
                <c:pt idx="18026">
                  <c:v>4311.4386020000002</c:v>
                </c:pt>
                <c:pt idx="18027">
                  <c:v>4311.6778400000003</c:v>
                </c:pt>
                <c:pt idx="18028">
                  <c:v>4311.9162480000005</c:v>
                </c:pt>
                <c:pt idx="18029">
                  <c:v>4312.156328</c:v>
                </c:pt>
                <c:pt idx="18030">
                  <c:v>4312.397551</c:v>
                </c:pt>
                <c:pt idx="18031">
                  <c:v>4312.6262710000001</c:v>
                </c:pt>
                <c:pt idx="18032">
                  <c:v>4312.8689709999999</c:v>
                </c:pt>
                <c:pt idx="18033">
                  <c:v>4313.1088520000003</c:v>
                </c:pt>
                <c:pt idx="18034">
                  <c:v>4313.3497369999995</c:v>
                </c:pt>
                <c:pt idx="18035">
                  <c:v>4313.5885920000001</c:v>
                </c:pt>
                <c:pt idx="18036">
                  <c:v>4313.8277399999997</c:v>
                </c:pt>
                <c:pt idx="18037">
                  <c:v>4314.0660520000001</c:v>
                </c:pt>
                <c:pt idx="18038">
                  <c:v>4314.3042599999999</c:v>
                </c:pt>
                <c:pt idx="18039">
                  <c:v>4314.5436319999999</c:v>
                </c:pt>
                <c:pt idx="18040">
                  <c:v>4314.7821560000002</c:v>
                </c:pt>
                <c:pt idx="18041">
                  <c:v>4315.0222379999996</c:v>
                </c:pt>
                <c:pt idx="18042">
                  <c:v>4315.2647930000003</c:v>
                </c:pt>
                <c:pt idx="18043">
                  <c:v>4315.5038800000002</c:v>
                </c:pt>
                <c:pt idx="18044">
                  <c:v>4315.7422699999997</c:v>
                </c:pt>
                <c:pt idx="18045">
                  <c:v>4315.9816799999999</c:v>
                </c:pt>
                <c:pt idx="18046">
                  <c:v>4316.2201709999999</c:v>
                </c:pt>
                <c:pt idx="18047">
                  <c:v>4316.4601579999999</c:v>
                </c:pt>
                <c:pt idx="18048">
                  <c:v>4316.6995500000003</c:v>
                </c:pt>
                <c:pt idx="18049">
                  <c:v>4316.9406499999996</c:v>
                </c:pt>
                <c:pt idx="18050">
                  <c:v>4317.1816369999997</c:v>
                </c:pt>
                <c:pt idx="18051">
                  <c:v>4317.4214199999997</c:v>
                </c:pt>
                <c:pt idx="18052">
                  <c:v>4317.6502170000003</c:v>
                </c:pt>
                <c:pt idx="18053">
                  <c:v>4317.892108</c:v>
                </c:pt>
                <c:pt idx="18054">
                  <c:v>4318.1321710000002</c:v>
                </c:pt>
                <c:pt idx="18055">
                  <c:v>4318.3747050000002</c:v>
                </c:pt>
                <c:pt idx="18056">
                  <c:v>4318.6156719999999</c:v>
                </c:pt>
                <c:pt idx="18057">
                  <c:v>4318.8547559999997</c:v>
                </c:pt>
                <c:pt idx="18058">
                  <c:v>4319.0958739999996</c:v>
                </c:pt>
                <c:pt idx="18059">
                  <c:v>4319.3365599999997</c:v>
                </c:pt>
                <c:pt idx="18060">
                  <c:v>4319.5652239999999</c:v>
                </c:pt>
                <c:pt idx="18061">
                  <c:v>4319.8065280000001</c:v>
                </c:pt>
                <c:pt idx="18062">
                  <c:v>4320.047861</c:v>
                </c:pt>
                <c:pt idx="18063">
                  <c:v>4320.2886950000002</c:v>
                </c:pt>
                <c:pt idx="18064">
                  <c:v>4320.5279799999998</c:v>
                </c:pt>
                <c:pt idx="18065">
                  <c:v>4320.7650970000004</c:v>
                </c:pt>
                <c:pt idx="18066">
                  <c:v>4321.0045659999996</c:v>
                </c:pt>
                <c:pt idx="18067">
                  <c:v>4321.2435420000002</c:v>
                </c:pt>
                <c:pt idx="18068">
                  <c:v>4321.482884</c:v>
                </c:pt>
                <c:pt idx="18069">
                  <c:v>4321.7211729999999</c:v>
                </c:pt>
                <c:pt idx="18070">
                  <c:v>4321.960779</c:v>
                </c:pt>
                <c:pt idx="18071">
                  <c:v>4322.1991159999998</c:v>
                </c:pt>
                <c:pt idx="18072">
                  <c:v>4322.4385929999999</c:v>
                </c:pt>
                <c:pt idx="18073">
                  <c:v>4322.6880650000003</c:v>
                </c:pt>
                <c:pt idx="18074">
                  <c:v>4322.9184269999996</c:v>
                </c:pt>
                <c:pt idx="18075">
                  <c:v>4323.1629350000003</c:v>
                </c:pt>
                <c:pt idx="18076">
                  <c:v>4323.4039469999998</c:v>
                </c:pt>
                <c:pt idx="18077">
                  <c:v>4323.6436629999998</c:v>
                </c:pt>
                <c:pt idx="18078">
                  <c:v>4323.882764</c:v>
                </c:pt>
                <c:pt idx="18079">
                  <c:v>4324.1218680000002</c:v>
                </c:pt>
                <c:pt idx="18080">
                  <c:v>4324.3600040000001</c:v>
                </c:pt>
                <c:pt idx="18081">
                  <c:v>4324.6007749999999</c:v>
                </c:pt>
                <c:pt idx="18082">
                  <c:v>4324.8390630000004</c:v>
                </c:pt>
                <c:pt idx="18083">
                  <c:v>4325.0799450000004</c:v>
                </c:pt>
                <c:pt idx="18084">
                  <c:v>4325.3199400000003</c:v>
                </c:pt>
                <c:pt idx="18085">
                  <c:v>4325.5486730000002</c:v>
                </c:pt>
                <c:pt idx="18086">
                  <c:v>4325.787284</c:v>
                </c:pt>
                <c:pt idx="18087">
                  <c:v>4326.0269189999999</c:v>
                </c:pt>
                <c:pt idx="18088">
                  <c:v>4326.2653680000003</c:v>
                </c:pt>
                <c:pt idx="18089">
                  <c:v>4326.5066500000003</c:v>
                </c:pt>
                <c:pt idx="18090">
                  <c:v>4326.7452409999996</c:v>
                </c:pt>
                <c:pt idx="18091">
                  <c:v>4326.9866529999999</c:v>
                </c:pt>
                <c:pt idx="18092">
                  <c:v>4327.2271229999997</c:v>
                </c:pt>
                <c:pt idx="18093">
                  <c:v>4327.4671790000002</c:v>
                </c:pt>
                <c:pt idx="18094">
                  <c:v>4327.7065519999996</c:v>
                </c:pt>
                <c:pt idx="18095">
                  <c:v>4327.9478099999997</c:v>
                </c:pt>
                <c:pt idx="18096">
                  <c:v>4328.1864020000003</c:v>
                </c:pt>
                <c:pt idx="18097">
                  <c:v>4328.4256969999997</c:v>
                </c:pt>
                <c:pt idx="18098">
                  <c:v>4328.6642000000002</c:v>
                </c:pt>
                <c:pt idx="18099">
                  <c:v>4328.9037090000002</c:v>
                </c:pt>
                <c:pt idx="18100">
                  <c:v>4329.1421890000001</c:v>
                </c:pt>
                <c:pt idx="18101">
                  <c:v>4329.3821580000003</c:v>
                </c:pt>
                <c:pt idx="18102">
                  <c:v>4329.6215689999999</c:v>
                </c:pt>
                <c:pt idx="18103">
                  <c:v>4329.8608819999999</c:v>
                </c:pt>
                <c:pt idx="18104">
                  <c:v>4330.0992770000003</c:v>
                </c:pt>
                <c:pt idx="18105">
                  <c:v>4330.3419690000001</c:v>
                </c:pt>
                <c:pt idx="18106">
                  <c:v>4330.5817619999998</c:v>
                </c:pt>
                <c:pt idx="18107">
                  <c:v>4330.8226430000004</c:v>
                </c:pt>
                <c:pt idx="18108">
                  <c:v>4331.0619939999997</c:v>
                </c:pt>
                <c:pt idx="18109">
                  <c:v>4331.2998090000001</c:v>
                </c:pt>
                <c:pt idx="18110">
                  <c:v>4331.5389830000004</c:v>
                </c:pt>
                <c:pt idx="18111">
                  <c:v>4331.7788339999997</c:v>
                </c:pt>
                <c:pt idx="18112">
                  <c:v>4332.0170500000004</c:v>
                </c:pt>
                <c:pt idx="18113">
                  <c:v>4332.2578199999998</c:v>
                </c:pt>
                <c:pt idx="18114">
                  <c:v>4332.4878840000001</c:v>
                </c:pt>
                <c:pt idx="18115">
                  <c:v>4332.7263700000003</c:v>
                </c:pt>
                <c:pt idx="18116">
                  <c:v>4332.9650680000004</c:v>
                </c:pt>
                <c:pt idx="18117">
                  <c:v>4333.2053699999997</c:v>
                </c:pt>
                <c:pt idx="18118">
                  <c:v>4333.4448620000003</c:v>
                </c:pt>
                <c:pt idx="18119">
                  <c:v>4333.6831560000001</c:v>
                </c:pt>
                <c:pt idx="18120">
                  <c:v>4333.9227220000002</c:v>
                </c:pt>
                <c:pt idx="18121">
                  <c:v>4334.1611549999998</c:v>
                </c:pt>
                <c:pt idx="18122">
                  <c:v>4334.4032440000001</c:v>
                </c:pt>
                <c:pt idx="18123">
                  <c:v>4334.6432219999997</c:v>
                </c:pt>
                <c:pt idx="18124">
                  <c:v>4334.8833189999996</c:v>
                </c:pt>
                <c:pt idx="18125">
                  <c:v>4335.1233279999997</c:v>
                </c:pt>
                <c:pt idx="18126">
                  <c:v>4335.3614520000001</c:v>
                </c:pt>
                <c:pt idx="18127">
                  <c:v>4335.6031679999996</c:v>
                </c:pt>
                <c:pt idx="18128">
                  <c:v>4335.8413810000002</c:v>
                </c:pt>
                <c:pt idx="18129">
                  <c:v>4336.0702419999998</c:v>
                </c:pt>
                <c:pt idx="18130">
                  <c:v>4336.3200639999995</c:v>
                </c:pt>
                <c:pt idx="18131">
                  <c:v>4336.5497919999998</c:v>
                </c:pt>
                <c:pt idx="18132">
                  <c:v>4336.7883540000003</c:v>
                </c:pt>
                <c:pt idx="18133">
                  <c:v>4337.0297220000002</c:v>
                </c:pt>
                <c:pt idx="18134">
                  <c:v>4337.2680490000002</c:v>
                </c:pt>
                <c:pt idx="18135">
                  <c:v>4337.5081229999996</c:v>
                </c:pt>
                <c:pt idx="18136">
                  <c:v>4337.7500600000003</c:v>
                </c:pt>
                <c:pt idx="18137">
                  <c:v>4337.9901419999997</c:v>
                </c:pt>
                <c:pt idx="18138">
                  <c:v>4338.230407</c:v>
                </c:pt>
                <c:pt idx="18139">
                  <c:v>4338.4703330000002</c:v>
                </c:pt>
                <c:pt idx="18140">
                  <c:v>4338.7019099999998</c:v>
                </c:pt>
                <c:pt idx="18141">
                  <c:v>4338.9423429999997</c:v>
                </c:pt>
                <c:pt idx="18142">
                  <c:v>4339.1837349999996</c:v>
                </c:pt>
                <c:pt idx="18143">
                  <c:v>4339.422885</c:v>
                </c:pt>
                <c:pt idx="18144">
                  <c:v>4339.6611709999997</c:v>
                </c:pt>
                <c:pt idx="18145">
                  <c:v>4339.9031260000002</c:v>
                </c:pt>
                <c:pt idx="18146">
                  <c:v>4340.1432919999997</c:v>
                </c:pt>
                <c:pt idx="18147">
                  <c:v>4340.3832910000001</c:v>
                </c:pt>
                <c:pt idx="18148">
                  <c:v>4340.6121709999998</c:v>
                </c:pt>
                <c:pt idx="18149">
                  <c:v>4340.8516060000002</c:v>
                </c:pt>
                <c:pt idx="18150">
                  <c:v>4341.0902340000002</c:v>
                </c:pt>
                <c:pt idx="18151">
                  <c:v>4341.3303219999998</c:v>
                </c:pt>
                <c:pt idx="18152">
                  <c:v>4341.5696669999998</c:v>
                </c:pt>
                <c:pt idx="18153">
                  <c:v>4341.8114020000003</c:v>
                </c:pt>
                <c:pt idx="18154">
                  <c:v>4342.0528100000001</c:v>
                </c:pt>
                <c:pt idx="18155">
                  <c:v>4342.2937400000001</c:v>
                </c:pt>
                <c:pt idx="18156">
                  <c:v>4342.534909</c:v>
                </c:pt>
                <c:pt idx="18157">
                  <c:v>4342.7758009999998</c:v>
                </c:pt>
                <c:pt idx="18158">
                  <c:v>4343.016971</c:v>
                </c:pt>
                <c:pt idx="18159">
                  <c:v>4343.2443910000002</c:v>
                </c:pt>
                <c:pt idx="18160">
                  <c:v>4343.4838259999997</c:v>
                </c:pt>
                <c:pt idx="18161">
                  <c:v>4343.7333209999997</c:v>
                </c:pt>
                <c:pt idx="18162">
                  <c:v>4343.9714350000004</c:v>
                </c:pt>
                <c:pt idx="18163">
                  <c:v>4344.202843</c:v>
                </c:pt>
                <c:pt idx="18164">
                  <c:v>4344.4430080000002</c:v>
                </c:pt>
                <c:pt idx="18165">
                  <c:v>4344.6839620000001</c:v>
                </c:pt>
                <c:pt idx="18166">
                  <c:v>4344.9230850000004</c:v>
                </c:pt>
                <c:pt idx="18167">
                  <c:v>4345.1630539999996</c:v>
                </c:pt>
                <c:pt idx="18168">
                  <c:v>4345.4031889999997</c:v>
                </c:pt>
                <c:pt idx="18169">
                  <c:v>4345.6431380000004</c:v>
                </c:pt>
                <c:pt idx="18170">
                  <c:v>4345.8831259999997</c:v>
                </c:pt>
                <c:pt idx="18171">
                  <c:v>4346.1147030000002</c:v>
                </c:pt>
                <c:pt idx="18172">
                  <c:v>4346.3559219999997</c:v>
                </c:pt>
                <c:pt idx="18173">
                  <c:v>4346.5969670000004</c:v>
                </c:pt>
                <c:pt idx="18174">
                  <c:v>4346.8341270000001</c:v>
                </c:pt>
                <c:pt idx="18175">
                  <c:v>4347.0769559999999</c:v>
                </c:pt>
                <c:pt idx="18176">
                  <c:v>4347.3140299999995</c:v>
                </c:pt>
                <c:pt idx="18177">
                  <c:v>4347.5548040000003</c:v>
                </c:pt>
                <c:pt idx="18178">
                  <c:v>4347.7938809999996</c:v>
                </c:pt>
                <c:pt idx="18179">
                  <c:v>4348.034971</c:v>
                </c:pt>
                <c:pt idx="18180">
                  <c:v>4348.2746980000002</c:v>
                </c:pt>
                <c:pt idx="18181">
                  <c:v>4348.5155400000003</c:v>
                </c:pt>
                <c:pt idx="18182">
                  <c:v>4348.7441900000003</c:v>
                </c:pt>
                <c:pt idx="18183">
                  <c:v>4348.9855470000002</c:v>
                </c:pt>
                <c:pt idx="18184">
                  <c:v>4349.2260040000001</c:v>
                </c:pt>
                <c:pt idx="18185">
                  <c:v>4349.4641680000004</c:v>
                </c:pt>
                <c:pt idx="18186">
                  <c:v>4349.7041859999999</c:v>
                </c:pt>
                <c:pt idx="18187">
                  <c:v>4349.9469630000003</c:v>
                </c:pt>
                <c:pt idx="18188">
                  <c:v>4350.1860189999998</c:v>
                </c:pt>
                <c:pt idx="18189">
                  <c:v>4350.4268769999999</c:v>
                </c:pt>
                <c:pt idx="18190">
                  <c:v>4350.6659710000004</c:v>
                </c:pt>
                <c:pt idx="18191">
                  <c:v>4350.9030320000002</c:v>
                </c:pt>
                <c:pt idx="18192">
                  <c:v>4351.1411410000001</c:v>
                </c:pt>
                <c:pt idx="18193">
                  <c:v>4351.3818359999996</c:v>
                </c:pt>
                <c:pt idx="18194">
                  <c:v>4351.6226180000003</c:v>
                </c:pt>
                <c:pt idx="18195">
                  <c:v>4351.8620099999998</c:v>
                </c:pt>
                <c:pt idx="18196">
                  <c:v>4352.0904430000001</c:v>
                </c:pt>
                <c:pt idx="18197">
                  <c:v>4352.3323810000002</c:v>
                </c:pt>
                <c:pt idx="18198">
                  <c:v>4352.5710209999997</c:v>
                </c:pt>
                <c:pt idx="18199">
                  <c:v>4352.8093410000001</c:v>
                </c:pt>
                <c:pt idx="18200">
                  <c:v>4353.0489589999997</c:v>
                </c:pt>
                <c:pt idx="18201">
                  <c:v>4353.2889539999996</c:v>
                </c:pt>
                <c:pt idx="18202">
                  <c:v>4353.5281610000002</c:v>
                </c:pt>
                <c:pt idx="18203">
                  <c:v>4353.7682489999997</c:v>
                </c:pt>
                <c:pt idx="18204">
                  <c:v>4354.0095849999998</c:v>
                </c:pt>
                <c:pt idx="18205">
                  <c:v>4354.2494049999996</c:v>
                </c:pt>
                <c:pt idx="18206">
                  <c:v>4354.4893940000002</c:v>
                </c:pt>
                <c:pt idx="18207">
                  <c:v>4354.7181790000004</c:v>
                </c:pt>
                <c:pt idx="18208">
                  <c:v>4354.9596600000004</c:v>
                </c:pt>
                <c:pt idx="18209">
                  <c:v>4355.1981990000004</c:v>
                </c:pt>
                <c:pt idx="18210">
                  <c:v>4355.437645</c:v>
                </c:pt>
                <c:pt idx="18211">
                  <c:v>4355.6789630000003</c:v>
                </c:pt>
                <c:pt idx="18212">
                  <c:v>4355.9182650000002</c:v>
                </c:pt>
                <c:pt idx="18213">
                  <c:v>4356.1602629999998</c:v>
                </c:pt>
                <c:pt idx="18214">
                  <c:v>4356.4003069999999</c:v>
                </c:pt>
                <c:pt idx="18215">
                  <c:v>4356.6319130000002</c:v>
                </c:pt>
                <c:pt idx="18216">
                  <c:v>4356.872241</c:v>
                </c:pt>
                <c:pt idx="18217">
                  <c:v>4357.1124049999999</c:v>
                </c:pt>
                <c:pt idx="18218">
                  <c:v>4357.3524340000004</c:v>
                </c:pt>
                <c:pt idx="18219">
                  <c:v>4357.5941549999998</c:v>
                </c:pt>
                <c:pt idx="18220">
                  <c:v>4357.8342220000004</c:v>
                </c:pt>
                <c:pt idx="18221">
                  <c:v>4358.0639359999996</c:v>
                </c:pt>
                <c:pt idx="18222">
                  <c:v>4358.304005</c:v>
                </c:pt>
                <c:pt idx="18223">
                  <c:v>4358.5440820000003</c:v>
                </c:pt>
                <c:pt idx="18224">
                  <c:v>4358.782287</c:v>
                </c:pt>
                <c:pt idx="18225">
                  <c:v>4359.0223429999996</c:v>
                </c:pt>
                <c:pt idx="18226">
                  <c:v>4359.2621140000001</c:v>
                </c:pt>
                <c:pt idx="18227">
                  <c:v>4359.4998489999998</c:v>
                </c:pt>
                <c:pt idx="18228">
                  <c:v>4359.7403059999997</c:v>
                </c:pt>
                <c:pt idx="18229">
                  <c:v>4359.9804430000004</c:v>
                </c:pt>
                <c:pt idx="18230">
                  <c:v>4360.2216159999998</c:v>
                </c:pt>
                <c:pt idx="18231">
                  <c:v>4360.4625980000001</c:v>
                </c:pt>
                <c:pt idx="18232">
                  <c:v>4360.7017150000001</c:v>
                </c:pt>
                <c:pt idx="18233">
                  <c:v>4360.9409290000003</c:v>
                </c:pt>
                <c:pt idx="18234">
                  <c:v>4361.1793109999999</c:v>
                </c:pt>
                <c:pt idx="18235">
                  <c:v>4361.4192039999998</c:v>
                </c:pt>
                <c:pt idx="18236">
                  <c:v>4361.6572249999999</c:v>
                </c:pt>
                <c:pt idx="18237">
                  <c:v>4361.8970749999999</c:v>
                </c:pt>
                <c:pt idx="18238">
                  <c:v>4362.1352919999999</c:v>
                </c:pt>
                <c:pt idx="18239">
                  <c:v>4362.3732769999997</c:v>
                </c:pt>
                <c:pt idx="18240">
                  <c:v>4362.6113839999998</c:v>
                </c:pt>
                <c:pt idx="18241">
                  <c:v>4362.8506470000002</c:v>
                </c:pt>
                <c:pt idx="18242">
                  <c:v>4363.0919789999998</c:v>
                </c:pt>
                <c:pt idx="18243">
                  <c:v>4363.3291220000001</c:v>
                </c:pt>
                <c:pt idx="18244">
                  <c:v>4363.567317</c:v>
                </c:pt>
                <c:pt idx="18245">
                  <c:v>4363.8099840000004</c:v>
                </c:pt>
                <c:pt idx="18246">
                  <c:v>4364.0498170000001</c:v>
                </c:pt>
                <c:pt idx="18247">
                  <c:v>4364.2891209999998</c:v>
                </c:pt>
                <c:pt idx="18248">
                  <c:v>4364.5185689999998</c:v>
                </c:pt>
                <c:pt idx="18249">
                  <c:v>4364.7583530000002</c:v>
                </c:pt>
                <c:pt idx="18250">
                  <c:v>4364.9976770000003</c:v>
                </c:pt>
                <c:pt idx="18251">
                  <c:v>4365.2368100000003</c:v>
                </c:pt>
                <c:pt idx="18252">
                  <c:v>4365.486234</c:v>
                </c:pt>
                <c:pt idx="18253">
                  <c:v>4365.7240169999995</c:v>
                </c:pt>
                <c:pt idx="18254">
                  <c:v>4365.9629240000004</c:v>
                </c:pt>
                <c:pt idx="18255">
                  <c:v>4366.2035850000002</c:v>
                </c:pt>
                <c:pt idx="18256">
                  <c:v>4366.4413379999996</c:v>
                </c:pt>
                <c:pt idx="18257">
                  <c:v>4366.679005</c:v>
                </c:pt>
                <c:pt idx="18258">
                  <c:v>4366.9170000000004</c:v>
                </c:pt>
                <c:pt idx="18259">
                  <c:v>4367.1558299999997</c:v>
                </c:pt>
                <c:pt idx="18260">
                  <c:v>4367.3949730000004</c:v>
                </c:pt>
                <c:pt idx="18261">
                  <c:v>4367.6347770000002</c:v>
                </c:pt>
                <c:pt idx="18262">
                  <c:v>4367.8755950000004</c:v>
                </c:pt>
                <c:pt idx="18263">
                  <c:v>4368.1166119999998</c:v>
                </c:pt>
                <c:pt idx="18264">
                  <c:v>4368.3575689999998</c:v>
                </c:pt>
                <c:pt idx="18265">
                  <c:v>4368.5860050000001</c:v>
                </c:pt>
                <c:pt idx="18266">
                  <c:v>4368.8260060000002</c:v>
                </c:pt>
                <c:pt idx="18267">
                  <c:v>4369.0669209999996</c:v>
                </c:pt>
                <c:pt idx="18268">
                  <c:v>4369.3078009999999</c:v>
                </c:pt>
                <c:pt idx="18269">
                  <c:v>4369.5486060000003</c:v>
                </c:pt>
                <c:pt idx="18270">
                  <c:v>4369.7876660000002</c:v>
                </c:pt>
                <c:pt idx="18271">
                  <c:v>4370.027411</c:v>
                </c:pt>
                <c:pt idx="18272">
                  <c:v>4370.2698039999996</c:v>
                </c:pt>
                <c:pt idx="18273">
                  <c:v>4370.5094310000004</c:v>
                </c:pt>
                <c:pt idx="18274">
                  <c:v>4370.7518220000002</c:v>
                </c:pt>
                <c:pt idx="18275">
                  <c:v>4370.99071</c:v>
                </c:pt>
                <c:pt idx="18276">
                  <c:v>4371.2297280000003</c:v>
                </c:pt>
                <c:pt idx="18277">
                  <c:v>4371.4693379999999</c:v>
                </c:pt>
                <c:pt idx="18278">
                  <c:v>4371.6988359999996</c:v>
                </c:pt>
                <c:pt idx="18279">
                  <c:v>4371.9398270000002</c:v>
                </c:pt>
                <c:pt idx="18280">
                  <c:v>4372.178148</c:v>
                </c:pt>
                <c:pt idx="18281">
                  <c:v>4372.420768</c:v>
                </c:pt>
                <c:pt idx="18282">
                  <c:v>4372.6599429999997</c:v>
                </c:pt>
                <c:pt idx="18283">
                  <c:v>4372.8997849999996</c:v>
                </c:pt>
                <c:pt idx="18284">
                  <c:v>4373.1389939999999</c:v>
                </c:pt>
                <c:pt idx="18285">
                  <c:v>4373.3786250000003</c:v>
                </c:pt>
                <c:pt idx="18286">
                  <c:v>4373.6176679999999</c:v>
                </c:pt>
                <c:pt idx="18287">
                  <c:v>4373.8567309999999</c:v>
                </c:pt>
                <c:pt idx="18288">
                  <c:v>4374.0958579999997</c:v>
                </c:pt>
                <c:pt idx="18289">
                  <c:v>4374.3348999999998</c:v>
                </c:pt>
                <c:pt idx="18290">
                  <c:v>4374.5731720000003</c:v>
                </c:pt>
                <c:pt idx="18291">
                  <c:v>4374.813975</c:v>
                </c:pt>
                <c:pt idx="18292">
                  <c:v>4375.053954</c:v>
                </c:pt>
                <c:pt idx="18293">
                  <c:v>4375.2923330000003</c:v>
                </c:pt>
                <c:pt idx="18294">
                  <c:v>4375.532929</c:v>
                </c:pt>
                <c:pt idx="18295">
                  <c:v>4375.7716970000001</c:v>
                </c:pt>
                <c:pt idx="18296">
                  <c:v>4376.0108250000003</c:v>
                </c:pt>
                <c:pt idx="18297">
                  <c:v>4376.2484469999999</c:v>
                </c:pt>
                <c:pt idx="18298">
                  <c:v>4376.4884160000001</c:v>
                </c:pt>
                <c:pt idx="18299">
                  <c:v>4376.7309919999998</c:v>
                </c:pt>
                <c:pt idx="18300">
                  <c:v>4376.9682199999997</c:v>
                </c:pt>
                <c:pt idx="18301">
                  <c:v>4377.2080340000002</c:v>
                </c:pt>
                <c:pt idx="18302">
                  <c:v>4377.4485960000002</c:v>
                </c:pt>
                <c:pt idx="18303">
                  <c:v>4377.6881649999996</c:v>
                </c:pt>
                <c:pt idx="18304">
                  <c:v>4377.9288239999996</c:v>
                </c:pt>
                <c:pt idx="18305">
                  <c:v>4378.1677970000001</c:v>
                </c:pt>
                <c:pt idx="18306">
                  <c:v>4378.4067859999996</c:v>
                </c:pt>
                <c:pt idx="18307">
                  <c:v>4378.6456500000004</c:v>
                </c:pt>
                <c:pt idx="18308">
                  <c:v>4378.8846839999997</c:v>
                </c:pt>
                <c:pt idx="18309">
                  <c:v>4379.1237979999996</c:v>
                </c:pt>
                <c:pt idx="18310">
                  <c:v>4379.3629010000004</c:v>
                </c:pt>
                <c:pt idx="18311">
                  <c:v>4379.6023919999998</c:v>
                </c:pt>
                <c:pt idx="18312">
                  <c:v>4379.8440199999995</c:v>
                </c:pt>
                <c:pt idx="18313">
                  <c:v>4380.084793</c:v>
                </c:pt>
                <c:pt idx="18314">
                  <c:v>4380.3237609999996</c:v>
                </c:pt>
                <c:pt idx="18315">
                  <c:v>4380.5614050000004</c:v>
                </c:pt>
                <c:pt idx="18316">
                  <c:v>4380.8039060000001</c:v>
                </c:pt>
                <c:pt idx="18317">
                  <c:v>4381.0427730000001</c:v>
                </c:pt>
                <c:pt idx="18318">
                  <c:v>4381.2804450000003</c:v>
                </c:pt>
                <c:pt idx="18319">
                  <c:v>4381.520066</c:v>
                </c:pt>
                <c:pt idx="18320">
                  <c:v>4381.7608710000004</c:v>
                </c:pt>
                <c:pt idx="18321">
                  <c:v>4381.9999379999999</c:v>
                </c:pt>
                <c:pt idx="18322">
                  <c:v>4382.2381169999999</c:v>
                </c:pt>
                <c:pt idx="18323">
                  <c:v>4382.4787850000002</c:v>
                </c:pt>
                <c:pt idx="18324">
                  <c:v>4382.7177549999997</c:v>
                </c:pt>
                <c:pt idx="18325">
                  <c:v>4382.9567889999998</c:v>
                </c:pt>
                <c:pt idx="18326">
                  <c:v>4383.1958530000002</c:v>
                </c:pt>
                <c:pt idx="18327">
                  <c:v>4383.4346690000002</c:v>
                </c:pt>
                <c:pt idx="18328">
                  <c:v>4383.6743669999996</c:v>
                </c:pt>
                <c:pt idx="18329">
                  <c:v>4383.9168060000002</c:v>
                </c:pt>
                <c:pt idx="18330">
                  <c:v>4384.1453750000001</c:v>
                </c:pt>
                <c:pt idx="18331">
                  <c:v>4384.38706</c:v>
                </c:pt>
                <c:pt idx="18332">
                  <c:v>4384.6270100000002</c:v>
                </c:pt>
                <c:pt idx="18333">
                  <c:v>4384.8679270000002</c:v>
                </c:pt>
                <c:pt idx="18334">
                  <c:v>4385.1081340000001</c:v>
                </c:pt>
                <c:pt idx="18335">
                  <c:v>4385.3487320000004</c:v>
                </c:pt>
                <c:pt idx="18336">
                  <c:v>4385.5883450000001</c:v>
                </c:pt>
                <c:pt idx="18337">
                  <c:v>4385.8197250000003</c:v>
                </c:pt>
                <c:pt idx="18338">
                  <c:v>4386.0609039999999</c:v>
                </c:pt>
                <c:pt idx="18339">
                  <c:v>4386.301735</c:v>
                </c:pt>
                <c:pt idx="18340">
                  <c:v>4386.5426690000004</c:v>
                </c:pt>
                <c:pt idx="18341">
                  <c:v>4386.7835839999998</c:v>
                </c:pt>
                <c:pt idx="18342">
                  <c:v>4387.0246360000001</c:v>
                </c:pt>
                <c:pt idx="18343">
                  <c:v>4387.264158</c:v>
                </c:pt>
                <c:pt idx="18344">
                  <c:v>4387.5040140000001</c:v>
                </c:pt>
                <c:pt idx="18345">
                  <c:v>4387.7447739999998</c:v>
                </c:pt>
                <c:pt idx="18346">
                  <c:v>4387.9857119999997</c:v>
                </c:pt>
                <c:pt idx="18347">
                  <c:v>4388.2233319999996</c:v>
                </c:pt>
                <c:pt idx="18348">
                  <c:v>4388.4630440000001</c:v>
                </c:pt>
                <c:pt idx="18349">
                  <c:v>4388.7019110000001</c:v>
                </c:pt>
                <c:pt idx="18350">
                  <c:v>4388.940998</c:v>
                </c:pt>
                <c:pt idx="18351">
                  <c:v>4389.1805979999999</c:v>
                </c:pt>
                <c:pt idx="18352">
                  <c:v>4389.4203209999996</c:v>
                </c:pt>
                <c:pt idx="18353">
                  <c:v>4389.6515609999997</c:v>
                </c:pt>
                <c:pt idx="18354">
                  <c:v>4389.8927480000002</c:v>
                </c:pt>
                <c:pt idx="18355">
                  <c:v>4390.1310290000001</c:v>
                </c:pt>
                <c:pt idx="18356">
                  <c:v>4390.373947</c:v>
                </c:pt>
                <c:pt idx="18357">
                  <c:v>4390.6138080000001</c:v>
                </c:pt>
                <c:pt idx="18358">
                  <c:v>4390.8529140000001</c:v>
                </c:pt>
                <c:pt idx="18359">
                  <c:v>4391.0918789999996</c:v>
                </c:pt>
                <c:pt idx="18360">
                  <c:v>4391.3326710000001</c:v>
                </c:pt>
                <c:pt idx="18361">
                  <c:v>4391.5715980000004</c:v>
                </c:pt>
                <c:pt idx="18362">
                  <c:v>4391.8108039999997</c:v>
                </c:pt>
                <c:pt idx="18363">
                  <c:v>4392.049951</c:v>
                </c:pt>
                <c:pt idx="18364">
                  <c:v>4392.2884309999999</c:v>
                </c:pt>
                <c:pt idx="18365">
                  <c:v>4392.5300079999997</c:v>
                </c:pt>
                <c:pt idx="18366">
                  <c:v>4392.7709459999996</c:v>
                </c:pt>
                <c:pt idx="18367">
                  <c:v>4393.0106450000003</c:v>
                </c:pt>
                <c:pt idx="18368">
                  <c:v>4393.239039</c:v>
                </c:pt>
                <c:pt idx="18369">
                  <c:v>4393.47919</c:v>
                </c:pt>
                <c:pt idx="18370">
                  <c:v>4393.7192619999996</c:v>
                </c:pt>
                <c:pt idx="18371">
                  <c:v>4393.9619769999999</c:v>
                </c:pt>
                <c:pt idx="18372">
                  <c:v>4394.1992410000003</c:v>
                </c:pt>
                <c:pt idx="18373">
                  <c:v>4394.438553</c:v>
                </c:pt>
                <c:pt idx="18374">
                  <c:v>4394.6778050000003</c:v>
                </c:pt>
                <c:pt idx="18375">
                  <c:v>4394.9160529999999</c:v>
                </c:pt>
                <c:pt idx="18376">
                  <c:v>4395.1555369999996</c:v>
                </c:pt>
                <c:pt idx="18377">
                  <c:v>4395.3948529999998</c:v>
                </c:pt>
                <c:pt idx="18378">
                  <c:v>4395.63321</c:v>
                </c:pt>
                <c:pt idx="18379">
                  <c:v>4395.8778599999996</c:v>
                </c:pt>
                <c:pt idx="18380">
                  <c:v>4396.1162619999996</c:v>
                </c:pt>
                <c:pt idx="18381">
                  <c:v>4396.356127</c:v>
                </c:pt>
                <c:pt idx="18382">
                  <c:v>4396.5968949999997</c:v>
                </c:pt>
                <c:pt idx="18383">
                  <c:v>4396.8377309999996</c:v>
                </c:pt>
                <c:pt idx="18384">
                  <c:v>4397.0676700000004</c:v>
                </c:pt>
                <c:pt idx="18385">
                  <c:v>4397.3088100000004</c:v>
                </c:pt>
                <c:pt idx="18386">
                  <c:v>4397.5492450000002</c:v>
                </c:pt>
                <c:pt idx="18387">
                  <c:v>4397.789385</c:v>
                </c:pt>
                <c:pt idx="18388">
                  <c:v>4398.0307650000004</c:v>
                </c:pt>
                <c:pt idx="18389">
                  <c:v>4398.2704030000004</c:v>
                </c:pt>
                <c:pt idx="18390">
                  <c:v>4398.5102930000003</c:v>
                </c:pt>
                <c:pt idx="18391">
                  <c:v>4398.7509970000001</c:v>
                </c:pt>
                <c:pt idx="18392">
                  <c:v>4398.9880480000002</c:v>
                </c:pt>
                <c:pt idx="18393">
                  <c:v>4399.2288040000003</c:v>
                </c:pt>
                <c:pt idx="18394">
                  <c:v>4399.4678860000004</c:v>
                </c:pt>
                <c:pt idx="18395">
                  <c:v>4399.7061059999996</c:v>
                </c:pt>
                <c:pt idx="18396">
                  <c:v>4399.9461600000004</c:v>
                </c:pt>
                <c:pt idx="18397">
                  <c:v>4400.1778210000002</c:v>
                </c:pt>
                <c:pt idx="18398">
                  <c:v>4400.4162120000001</c:v>
                </c:pt>
                <c:pt idx="18399">
                  <c:v>4400.6607029999996</c:v>
                </c:pt>
                <c:pt idx="18400">
                  <c:v>4400.9016689999999</c:v>
                </c:pt>
                <c:pt idx="18401">
                  <c:v>4401.1426009999996</c:v>
                </c:pt>
                <c:pt idx="18402">
                  <c:v>4401.3823300000004</c:v>
                </c:pt>
                <c:pt idx="18403">
                  <c:v>4401.6138030000002</c:v>
                </c:pt>
                <c:pt idx="18404">
                  <c:v>4401.8541560000003</c:v>
                </c:pt>
                <c:pt idx="18405">
                  <c:v>4402.094384</c:v>
                </c:pt>
                <c:pt idx="18406">
                  <c:v>4402.3336010000003</c:v>
                </c:pt>
                <c:pt idx="18407">
                  <c:v>4402.5727550000001</c:v>
                </c:pt>
                <c:pt idx="18408">
                  <c:v>4402.8110690000003</c:v>
                </c:pt>
                <c:pt idx="18409">
                  <c:v>4403.0510759999997</c:v>
                </c:pt>
                <c:pt idx="18410">
                  <c:v>4403.2919680000005</c:v>
                </c:pt>
                <c:pt idx="18411">
                  <c:v>4403.5319</c:v>
                </c:pt>
                <c:pt idx="18412">
                  <c:v>4403.7702310000004</c:v>
                </c:pt>
                <c:pt idx="18413">
                  <c:v>4404.0101880000002</c:v>
                </c:pt>
                <c:pt idx="18414">
                  <c:v>4404.2500179999997</c:v>
                </c:pt>
                <c:pt idx="18415">
                  <c:v>4404.4909379999999</c:v>
                </c:pt>
                <c:pt idx="18416">
                  <c:v>4404.7292109999999</c:v>
                </c:pt>
                <c:pt idx="18417">
                  <c:v>4404.9691739999998</c:v>
                </c:pt>
                <c:pt idx="18418">
                  <c:v>4405.198265</c:v>
                </c:pt>
                <c:pt idx="18419">
                  <c:v>4405.4396509999997</c:v>
                </c:pt>
                <c:pt idx="18420">
                  <c:v>4405.6781460000002</c:v>
                </c:pt>
                <c:pt idx="18421">
                  <c:v>4405.9202029999997</c:v>
                </c:pt>
                <c:pt idx="18422">
                  <c:v>4406.1616739999999</c:v>
                </c:pt>
                <c:pt idx="18423">
                  <c:v>4406.4027800000003</c:v>
                </c:pt>
                <c:pt idx="18424">
                  <c:v>4406.6439300000002</c:v>
                </c:pt>
                <c:pt idx="18425">
                  <c:v>4406.884978</c:v>
                </c:pt>
                <c:pt idx="18426">
                  <c:v>4407.1139780000003</c:v>
                </c:pt>
                <c:pt idx="18427">
                  <c:v>4407.3532429999996</c:v>
                </c:pt>
                <c:pt idx="18428">
                  <c:v>4407.5945760000004</c:v>
                </c:pt>
                <c:pt idx="18429">
                  <c:v>4407.8338519999998</c:v>
                </c:pt>
                <c:pt idx="18430">
                  <c:v>4408.0724060000002</c:v>
                </c:pt>
                <c:pt idx="18431">
                  <c:v>4408.3117659999998</c:v>
                </c:pt>
                <c:pt idx="18432">
                  <c:v>4408.55026</c:v>
                </c:pt>
                <c:pt idx="18433">
                  <c:v>4408.7903859999997</c:v>
                </c:pt>
                <c:pt idx="18434">
                  <c:v>4409.0299779999996</c:v>
                </c:pt>
                <c:pt idx="18435">
                  <c:v>4409.2699620000003</c:v>
                </c:pt>
                <c:pt idx="18436">
                  <c:v>4409.5091869999997</c:v>
                </c:pt>
                <c:pt idx="18437">
                  <c:v>4409.7519579999998</c:v>
                </c:pt>
                <c:pt idx="18438">
                  <c:v>4409.9918029999999</c:v>
                </c:pt>
                <c:pt idx="18439">
                  <c:v>4410.2215310000001</c:v>
                </c:pt>
                <c:pt idx="18440">
                  <c:v>4410.463401</c:v>
                </c:pt>
                <c:pt idx="18441">
                  <c:v>4410.703262</c:v>
                </c:pt>
                <c:pt idx="18442">
                  <c:v>4410.9433680000002</c:v>
                </c:pt>
                <c:pt idx="18443">
                  <c:v>4411.1851729999998</c:v>
                </c:pt>
                <c:pt idx="18444">
                  <c:v>4411.4250860000002</c:v>
                </c:pt>
                <c:pt idx="18445">
                  <c:v>4411.6546120000003</c:v>
                </c:pt>
                <c:pt idx="18446">
                  <c:v>4411.8958149999999</c:v>
                </c:pt>
                <c:pt idx="18447">
                  <c:v>4412.13699</c:v>
                </c:pt>
                <c:pt idx="18448">
                  <c:v>4412.3769890000003</c:v>
                </c:pt>
                <c:pt idx="18449">
                  <c:v>4412.6168379999999</c:v>
                </c:pt>
                <c:pt idx="18450">
                  <c:v>4412.8579369999998</c:v>
                </c:pt>
                <c:pt idx="18451">
                  <c:v>4413.0980030000001</c:v>
                </c:pt>
                <c:pt idx="18452">
                  <c:v>4413.3361590000004</c:v>
                </c:pt>
                <c:pt idx="18453">
                  <c:v>4413.5743419999999</c:v>
                </c:pt>
                <c:pt idx="18454">
                  <c:v>4413.8123299999997</c:v>
                </c:pt>
                <c:pt idx="18455">
                  <c:v>4414.0540099999998</c:v>
                </c:pt>
                <c:pt idx="18456">
                  <c:v>4414.2948299999998</c:v>
                </c:pt>
                <c:pt idx="18457">
                  <c:v>4414.5339210000002</c:v>
                </c:pt>
                <c:pt idx="18458">
                  <c:v>4414.7720669999999</c:v>
                </c:pt>
                <c:pt idx="18459">
                  <c:v>4415.012076</c:v>
                </c:pt>
                <c:pt idx="18460">
                  <c:v>4415.252896</c:v>
                </c:pt>
                <c:pt idx="18461">
                  <c:v>4415.4910259999997</c:v>
                </c:pt>
                <c:pt idx="18462">
                  <c:v>4415.7209009999997</c:v>
                </c:pt>
                <c:pt idx="18463">
                  <c:v>4415.9593089999998</c:v>
                </c:pt>
                <c:pt idx="18464">
                  <c:v>4416.200578</c:v>
                </c:pt>
                <c:pt idx="18465">
                  <c:v>4416.4423850000003</c:v>
                </c:pt>
                <c:pt idx="18466">
                  <c:v>4416.6824059999999</c:v>
                </c:pt>
                <c:pt idx="18467">
                  <c:v>4416.9224400000003</c:v>
                </c:pt>
                <c:pt idx="18468">
                  <c:v>4417.1636429999999</c:v>
                </c:pt>
                <c:pt idx="18469">
                  <c:v>4417.4045340000002</c:v>
                </c:pt>
                <c:pt idx="18470">
                  <c:v>4417.6443509999999</c:v>
                </c:pt>
                <c:pt idx="18471">
                  <c:v>4417.8881439999996</c:v>
                </c:pt>
                <c:pt idx="18472">
                  <c:v>4418.1279489999997</c:v>
                </c:pt>
                <c:pt idx="18473">
                  <c:v>4418.3672049999996</c:v>
                </c:pt>
                <c:pt idx="18474">
                  <c:v>4418.6065619999999</c:v>
                </c:pt>
                <c:pt idx="18475">
                  <c:v>4418.8459839999996</c:v>
                </c:pt>
                <c:pt idx="18476">
                  <c:v>4419.0854390000004</c:v>
                </c:pt>
                <c:pt idx="18477">
                  <c:v>4419.3246740000004</c:v>
                </c:pt>
                <c:pt idx="18478">
                  <c:v>4419.5633269999998</c:v>
                </c:pt>
                <c:pt idx="18479">
                  <c:v>4419.803167</c:v>
                </c:pt>
                <c:pt idx="18480">
                  <c:v>4420.0432549999996</c:v>
                </c:pt>
                <c:pt idx="18481">
                  <c:v>4420.2813630000001</c:v>
                </c:pt>
                <c:pt idx="18482">
                  <c:v>4420.5208199999997</c:v>
                </c:pt>
                <c:pt idx="18483">
                  <c:v>4420.759231</c:v>
                </c:pt>
                <c:pt idx="18484">
                  <c:v>4420.9989210000003</c:v>
                </c:pt>
                <c:pt idx="18485">
                  <c:v>4421.2385709999999</c:v>
                </c:pt>
                <c:pt idx="18486">
                  <c:v>4421.4799560000001</c:v>
                </c:pt>
                <c:pt idx="18487">
                  <c:v>4421.7190410000003</c:v>
                </c:pt>
                <c:pt idx="18488">
                  <c:v>4421.9593439999999</c:v>
                </c:pt>
                <c:pt idx="18489">
                  <c:v>4422.2006620000002</c:v>
                </c:pt>
                <c:pt idx="18490">
                  <c:v>4422.4399430000003</c:v>
                </c:pt>
                <c:pt idx="18491">
                  <c:v>4422.6797740000002</c:v>
                </c:pt>
                <c:pt idx="18492">
                  <c:v>4422.9099550000001</c:v>
                </c:pt>
                <c:pt idx="18493">
                  <c:v>4423.1493380000002</c:v>
                </c:pt>
                <c:pt idx="18494">
                  <c:v>4423.3925470000004</c:v>
                </c:pt>
                <c:pt idx="18495">
                  <c:v>4423.6337009999997</c:v>
                </c:pt>
                <c:pt idx="18496">
                  <c:v>4423.8747970000004</c:v>
                </c:pt>
                <c:pt idx="18497">
                  <c:v>4424.1131560000003</c:v>
                </c:pt>
                <c:pt idx="18498">
                  <c:v>4424.3514230000001</c:v>
                </c:pt>
                <c:pt idx="18499">
                  <c:v>4424.5907470000002</c:v>
                </c:pt>
                <c:pt idx="18500">
                  <c:v>4424.8291159999999</c:v>
                </c:pt>
                <c:pt idx="18501">
                  <c:v>4425.0674289999997</c:v>
                </c:pt>
                <c:pt idx="18502">
                  <c:v>4425.3067490000003</c:v>
                </c:pt>
                <c:pt idx="18503">
                  <c:v>4425.5450810000002</c:v>
                </c:pt>
                <c:pt idx="18504">
                  <c:v>4425.7834069999999</c:v>
                </c:pt>
                <c:pt idx="18505">
                  <c:v>4426.0245489999998</c:v>
                </c:pt>
                <c:pt idx="18506">
                  <c:v>4426.2638729999999</c:v>
                </c:pt>
                <c:pt idx="18507">
                  <c:v>4426.5021550000001</c:v>
                </c:pt>
                <c:pt idx="18508">
                  <c:v>4426.7423950000002</c:v>
                </c:pt>
                <c:pt idx="18509">
                  <c:v>4426.9836249999998</c:v>
                </c:pt>
                <c:pt idx="18510">
                  <c:v>4427.2247280000001</c:v>
                </c:pt>
                <c:pt idx="18511">
                  <c:v>4427.4657520000001</c:v>
                </c:pt>
                <c:pt idx="18512">
                  <c:v>4427.7040569999999</c:v>
                </c:pt>
                <c:pt idx="18513">
                  <c:v>4427.9338699999998</c:v>
                </c:pt>
                <c:pt idx="18514">
                  <c:v>4428.1743429999997</c:v>
                </c:pt>
                <c:pt idx="18515">
                  <c:v>4428.4156709999997</c:v>
                </c:pt>
                <c:pt idx="18516">
                  <c:v>4428.654372</c:v>
                </c:pt>
                <c:pt idx="18517">
                  <c:v>4428.8956099999996</c:v>
                </c:pt>
                <c:pt idx="18518">
                  <c:v>4429.1342130000003</c:v>
                </c:pt>
                <c:pt idx="18519">
                  <c:v>4429.3743450000002</c:v>
                </c:pt>
                <c:pt idx="18520">
                  <c:v>4429.6155419999996</c:v>
                </c:pt>
                <c:pt idx="18521">
                  <c:v>4429.8566799999999</c:v>
                </c:pt>
                <c:pt idx="18522">
                  <c:v>4430.0970790000001</c:v>
                </c:pt>
                <c:pt idx="18523">
                  <c:v>4430.3269339999997</c:v>
                </c:pt>
                <c:pt idx="18524">
                  <c:v>4430.5686480000004</c:v>
                </c:pt>
                <c:pt idx="18525">
                  <c:v>4430.8099300000003</c:v>
                </c:pt>
                <c:pt idx="18526">
                  <c:v>4431.051649</c:v>
                </c:pt>
                <c:pt idx="18527">
                  <c:v>4431.2928160000001</c:v>
                </c:pt>
                <c:pt idx="18528">
                  <c:v>4431.5330379999996</c:v>
                </c:pt>
                <c:pt idx="18529">
                  <c:v>4431.7730469999997</c:v>
                </c:pt>
                <c:pt idx="18530">
                  <c:v>4432.0021239999996</c:v>
                </c:pt>
                <c:pt idx="18531">
                  <c:v>4432.2421260000001</c:v>
                </c:pt>
                <c:pt idx="18532">
                  <c:v>4432.483612</c:v>
                </c:pt>
                <c:pt idx="18533">
                  <c:v>4432.7221760000002</c:v>
                </c:pt>
                <c:pt idx="18534">
                  <c:v>4432.9618369999998</c:v>
                </c:pt>
                <c:pt idx="18535">
                  <c:v>4433.2003580000001</c:v>
                </c:pt>
                <c:pt idx="18536">
                  <c:v>4433.4418189999997</c:v>
                </c:pt>
                <c:pt idx="18537">
                  <c:v>4433.6801889999997</c:v>
                </c:pt>
                <c:pt idx="18538">
                  <c:v>4433.9197839999997</c:v>
                </c:pt>
                <c:pt idx="18539">
                  <c:v>4434.1601049999999</c:v>
                </c:pt>
                <c:pt idx="18540">
                  <c:v>4434.4003679999996</c:v>
                </c:pt>
                <c:pt idx="18541">
                  <c:v>4434.6397420000003</c:v>
                </c:pt>
                <c:pt idx="18542">
                  <c:v>4434.8781980000003</c:v>
                </c:pt>
                <c:pt idx="18543">
                  <c:v>4435.1177209999996</c:v>
                </c:pt>
                <c:pt idx="18544">
                  <c:v>4435.3562860000002</c:v>
                </c:pt>
                <c:pt idx="18545">
                  <c:v>4435.5956829999996</c:v>
                </c:pt>
                <c:pt idx="18546">
                  <c:v>4435.8341570000002</c:v>
                </c:pt>
                <c:pt idx="18547">
                  <c:v>4436.0737099999997</c:v>
                </c:pt>
                <c:pt idx="18548">
                  <c:v>4436.3121689999998</c:v>
                </c:pt>
                <c:pt idx="18549">
                  <c:v>4436.551614</c:v>
                </c:pt>
                <c:pt idx="18550">
                  <c:v>4436.7901860000002</c:v>
                </c:pt>
                <c:pt idx="18551">
                  <c:v>4437.0297119999996</c:v>
                </c:pt>
                <c:pt idx="18552">
                  <c:v>4437.2680229999996</c:v>
                </c:pt>
                <c:pt idx="18553">
                  <c:v>4437.5081989999999</c:v>
                </c:pt>
                <c:pt idx="18554">
                  <c:v>4437.7478010000004</c:v>
                </c:pt>
                <c:pt idx="18555">
                  <c:v>4437.9863359999999</c:v>
                </c:pt>
                <c:pt idx="18556">
                  <c:v>4438.2259590000003</c:v>
                </c:pt>
                <c:pt idx="18557">
                  <c:v>4438.4633309999999</c:v>
                </c:pt>
                <c:pt idx="18558">
                  <c:v>4438.7027829999997</c:v>
                </c:pt>
                <c:pt idx="18559">
                  <c:v>4438.9412439999996</c:v>
                </c:pt>
                <c:pt idx="18560">
                  <c:v>4439.1827590000003</c:v>
                </c:pt>
                <c:pt idx="18561">
                  <c:v>4439.4211420000001</c:v>
                </c:pt>
                <c:pt idx="18562">
                  <c:v>4439.6606419999998</c:v>
                </c:pt>
                <c:pt idx="18563">
                  <c:v>4439.8991580000002</c:v>
                </c:pt>
                <c:pt idx="18564">
                  <c:v>4440.1406200000001</c:v>
                </c:pt>
                <c:pt idx="18565">
                  <c:v>4440.3798120000001</c:v>
                </c:pt>
                <c:pt idx="18566">
                  <c:v>4440.6201419999998</c:v>
                </c:pt>
                <c:pt idx="18567">
                  <c:v>4440.8603059999996</c:v>
                </c:pt>
                <c:pt idx="18568">
                  <c:v>4441.0997600000001</c:v>
                </c:pt>
                <c:pt idx="18569">
                  <c:v>4441.338906</c:v>
                </c:pt>
                <c:pt idx="18570">
                  <c:v>4441.5772649999999</c:v>
                </c:pt>
                <c:pt idx="18571">
                  <c:v>4441.817301</c:v>
                </c:pt>
                <c:pt idx="18572">
                  <c:v>4442.0568640000001</c:v>
                </c:pt>
                <c:pt idx="18573">
                  <c:v>4442.2950629999996</c:v>
                </c:pt>
                <c:pt idx="18574">
                  <c:v>4442.5334329999996</c:v>
                </c:pt>
                <c:pt idx="18575">
                  <c:v>4442.7727800000002</c:v>
                </c:pt>
                <c:pt idx="18576">
                  <c:v>4443.0125500000004</c:v>
                </c:pt>
                <c:pt idx="18577">
                  <c:v>4443.2537819999998</c:v>
                </c:pt>
                <c:pt idx="18578">
                  <c:v>4443.4940850000003</c:v>
                </c:pt>
                <c:pt idx="18579">
                  <c:v>4443.7321410000004</c:v>
                </c:pt>
                <c:pt idx="18580">
                  <c:v>4443.9704190000002</c:v>
                </c:pt>
                <c:pt idx="18581">
                  <c:v>4444.2010970000001</c:v>
                </c:pt>
                <c:pt idx="18582">
                  <c:v>4444.4413889999996</c:v>
                </c:pt>
                <c:pt idx="18583">
                  <c:v>4444.6826259999998</c:v>
                </c:pt>
                <c:pt idx="18584">
                  <c:v>4444.9211880000003</c:v>
                </c:pt>
                <c:pt idx="18585">
                  <c:v>4445.1613699999998</c:v>
                </c:pt>
                <c:pt idx="18586">
                  <c:v>4445.4027470000001</c:v>
                </c:pt>
                <c:pt idx="18587">
                  <c:v>4445.6419640000004</c:v>
                </c:pt>
                <c:pt idx="18588">
                  <c:v>4445.8819290000001</c:v>
                </c:pt>
                <c:pt idx="18589">
                  <c:v>4446.1220139999996</c:v>
                </c:pt>
                <c:pt idx="18590">
                  <c:v>4446.3536130000002</c:v>
                </c:pt>
                <c:pt idx="18591">
                  <c:v>4446.5946469999999</c:v>
                </c:pt>
                <c:pt idx="18592">
                  <c:v>4446.8331230000003</c:v>
                </c:pt>
                <c:pt idx="18593">
                  <c:v>4447.0750619999999</c:v>
                </c:pt>
                <c:pt idx="18594">
                  <c:v>4447.3178639999996</c:v>
                </c:pt>
                <c:pt idx="18595">
                  <c:v>4447.5588660000003</c:v>
                </c:pt>
                <c:pt idx="18596">
                  <c:v>4447.7970100000002</c:v>
                </c:pt>
                <c:pt idx="18597">
                  <c:v>4448.0370050000001</c:v>
                </c:pt>
                <c:pt idx="18598">
                  <c:v>4448.2779069999997</c:v>
                </c:pt>
                <c:pt idx="18599">
                  <c:v>4448.5169809999998</c:v>
                </c:pt>
                <c:pt idx="18600">
                  <c:v>4448.7541220000003</c:v>
                </c:pt>
                <c:pt idx="18601">
                  <c:v>4448.9923529999996</c:v>
                </c:pt>
                <c:pt idx="18602">
                  <c:v>4449.2323310000002</c:v>
                </c:pt>
                <c:pt idx="18603">
                  <c:v>4449.4637389999998</c:v>
                </c:pt>
                <c:pt idx="18604">
                  <c:v>4449.7040539999998</c:v>
                </c:pt>
                <c:pt idx="18605">
                  <c:v>4449.944117</c:v>
                </c:pt>
                <c:pt idx="18606">
                  <c:v>4450.1842740000002</c:v>
                </c:pt>
                <c:pt idx="18607">
                  <c:v>4450.4240950000003</c:v>
                </c:pt>
                <c:pt idx="18608">
                  <c:v>4450.6641250000002</c:v>
                </c:pt>
                <c:pt idx="18609">
                  <c:v>4450.904176</c:v>
                </c:pt>
                <c:pt idx="18610">
                  <c:v>4451.1358380000001</c:v>
                </c:pt>
                <c:pt idx="18611">
                  <c:v>4451.3741410000002</c:v>
                </c:pt>
                <c:pt idx="18612">
                  <c:v>4451.6162080000004</c:v>
                </c:pt>
                <c:pt idx="18613">
                  <c:v>4451.8542770000004</c:v>
                </c:pt>
                <c:pt idx="18614">
                  <c:v>4452.0944470000004</c:v>
                </c:pt>
                <c:pt idx="18615">
                  <c:v>4452.333678</c:v>
                </c:pt>
                <c:pt idx="18616">
                  <c:v>4452.5721579999999</c:v>
                </c:pt>
                <c:pt idx="18617">
                  <c:v>4452.8102090000002</c:v>
                </c:pt>
                <c:pt idx="18618">
                  <c:v>4453.0496549999998</c:v>
                </c:pt>
                <c:pt idx="18619">
                  <c:v>4453.2887190000001</c:v>
                </c:pt>
                <c:pt idx="18620">
                  <c:v>4453.5271640000001</c:v>
                </c:pt>
                <c:pt idx="18621">
                  <c:v>4453.7671129999999</c:v>
                </c:pt>
                <c:pt idx="18622">
                  <c:v>4454.0072179999997</c:v>
                </c:pt>
                <c:pt idx="18623">
                  <c:v>4454.2496080000001</c:v>
                </c:pt>
                <c:pt idx="18624">
                  <c:v>4454.488652</c:v>
                </c:pt>
                <c:pt idx="18625">
                  <c:v>4454.7276060000004</c:v>
                </c:pt>
                <c:pt idx="18626">
                  <c:v>4454.9667319999999</c:v>
                </c:pt>
                <c:pt idx="18627">
                  <c:v>4455.2051099999999</c:v>
                </c:pt>
                <c:pt idx="18628">
                  <c:v>4455.4470090000004</c:v>
                </c:pt>
                <c:pt idx="18629">
                  <c:v>4455.6879280000003</c:v>
                </c:pt>
                <c:pt idx="18630">
                  <c:v>4455.9171020000003</c:v>
                </c:pt>
                <c:pt idx="18631">
                  <c:v>4456.1586429999998</c:v>
                </c:pt>
                <c:pt idx="18632">
                  <c:v>4456.3999430000003</c:v>
                </c:pt>
                <c:pt idx="18633">
                  <c:v>4456.639983</c:v>
                </c:pt>
                <c:pt idx="18634">
                  <c:v>4456.8791719999999</c:v>
                </c:pt>
                <c:pt idx="18635">
                  <c:v>4457.1210430000001</c:v>
                </c:pt>
                <c:pt idx="18636">
                  <c:v>4457.3611250000004</c:v>
                </c:pt>
                <c:pt idx="18637">
                  <c:v>4457.5992729999998</c:v>
                </c:pt>
                <c:pt idx="18638">
                  <c:v>4457.8374080000003</c:v>
                </c:pt>
                <c:pt idx="18639">
                  <c:v>4458.077397</c:v>
                </c:pt>
                <c:pt idx="18640">
                  <c:v>4458.3167329999997</c:v>
                </c:pt>
                <c:pt idx="18641">
                  <c:v>4458.5466319999996</c:v>
                </c:pt>
                <c:pt idx="18642">
                  <c:v>4458.7870160000002</c:v>
                </c:pt>
                <c:pt idx="18643">
                  <c:v>4459.0274339999996</c:v>
                </c:pt>
                <c:pt idx="18644">
                  <c:v>4459.2687150000002</c:v>
                </c:pt>
                <c:pt idx="18645">
                  <c:v>4459.5098330000001</c:v>
                </c:pt>
                <c:pt idx="18646">
                  <c:v>4459.7507800000003</c:v>
                </c:pt>
                <c:pt idx="18647">
                  <c:v>4459.9899050000004</c:v>
                </c:pt>
                <c:pt idx="18648">
                  <c:v>4460.2282690000002</c:v>
                </c:pt>
                <c:pt idx="18649">
                  <c:v>4460.4663339999997</c:v>
                </c:pt>
                <c:pt idx="18650">
                  <c:v>4460.7056160000002</c:v>
                </c:pt>
                <c:pt idx="18651">
                  <c:v>4460.9447630000004</c:v>
                </c:pt>
                <c:pt idx="18652">
                  <c:v>4461.1831529999999</c:v>
                </c:pt>
                <c:pt idx="18653">
                  <c:v>4461.4213209999998</c:v>
                </c:pt>
                <c:pt idx="18654">
                  <c:v>4461.6606730000003</c:v>
                </c:pt>
                <c:pt idx="18655">
                  <c:v>4461.9018679999999</c:v>
                </c:pt>
                <c:pt idx="18656">
                  <c:v>4462.1420719999996</c:v>
                </c:pt>
                <c:pt idx="18657">
                  <c:v>4462.38472</c:v>
                </c:pt>
                <c:pt idx="18658">
                  <c:v>4462.6257930000002</c:v>
                </c:pt>
                <c:pt idx="18659">
                  <c:v>4462.8648810000004</c:v>
                </c:pt>
                <c:pt idx="18660">
                  <c:v>4463.1032310000001</c:v>
                </c:pt>
                <c:pt idx="18661">
                  <c:v>4463.3431399999999</c:v>
                </c:pt>
                <c:pt idx="18662">
                  <c:v>4463.5729600000004</c:v>
                </c:pt>
                <c:pt idx="18663">
                  <c:v>4463.8102099999996</c:v>
                </c:pt>
                <c:pt idx="18664">
                  <c:v>4464.0600100000001</c:v>
                </c:pt>
                <c:pt idx="18665">
                  <c:v>4464.2884320000003</c:v>
                </c:pt>
                <c:pt idx="18666">
                  <c:v>4464.5278589999998</c:v>
                </c:pt>
                <c:pt idx="18667">
                  <c:v>4464.7663849999999</c:v>
                </c:pt>
                <c:pt idx="18668">
                  <c:v>4465.005975</c:v>
                </c:pt>
                <c:pt idx="18669">
                  <c:v>4465.24575</c:v>
                </c:pt>
                <c:pt idx="18670">
                  <c:v>4465.486997</c:v>
                </c:pt>
                <c:pt idx="18671">
                  <c:v>4465.7268720000002</c:v>
                </c:pt>
                <c:pt idx="18672">
                  <c:v>4465.9671639999997</c:v>
                </c:pt>
                <c:pt idx="18673">
                  <c:v>4466.2099049999997</c:v>
                </c:pt>
                <c:pt idx="18674">
                  <c:v>4466.4507860000003</c:v>
                </c:pt>
                <c:pt idx="18675">
                  <c:v>4466.690321</c:v>
                </c:pt>
                <c:pt idx="18676">
                  <c:v>4466.9216399999996</c:v>
                </c:pt>
                <c:pt idx="18677">
                  <c:v>4467.1607029999996</c:v>
                </c:pt>
                <c:pt idx="18678">
                  <c:v>4467.399856</c:v>
                </c:pt>
                <c:pt idx="18679">
                  <c:v>4467.6499750000003</c:v>
                </c:pt>
                <c:pt idx="18680">
                  <c:v>4467.877262</c:v>
                </c:pt>
                <c:pt idx="18681">
                  <c:v>4468.1190500000002</c:v>
                </c:pt>
                <c:pt idx="18682">
                  <c:v>4468.3598460000003</c:v>
                </c:pt>
                <c:pt idx="18683">
                  <c:v>4468.5988740000003</c:v>
                </c:pt>
                <c:pt idx="18684">
                  <c:v>4468.8379439999999</c:v>
                </c:pt>
                <c:pt idx="18685">
                  <c:v>4469.07773</c:v>
                </c:pt>
                <c:pt idx="18686">
                  <c:v>4469.3166689999998</c:v>
                </c:pt>
                <c:pt idx="18687">
                  <c:v>4469.5544239999999</c:v>
                </c:pt>
                <c:pt idx="18688">
                  <c:v>4469.7936099999997</c:v>
                </c:pt>
                <c:pt idx="18689">
                  <c:v>4470.0326859999996</c:v>
                </c:pt>
                <c:pt idx="18690">
                  <c:v>4470.2715840000001</c:v>
                </c:pt>
                <c:pt idx="18691">
                  <c:v>4470.4988480000002</c:v>
                </c:pt>
                <c:pt idx="18692">
                  <c:v>4470.739544</c:v>
                </c:pt>
                <c:pt idx="18693">
                  <c:v>4470.9810870000001</c:v>
                </c:pt>
                <c:pt idx="18694">
                  <c:v>4471.2219599999999</c:v>
                </c:pt>
                <c:pt idx="18695">
                  <c:v>4471.461695</c:v>
                </c:pt>
                <c:pt idx="18696">
                  <c:v>4471.70136</c:v>
                </c:pt>
                <c:pt idx="18697">
                  <c:v>4471.9327240000002</c:v>
                </c:pt>
                <c:pt idx="18698">
                  <c:v>4472.1739630000002</c:v>
                </c:pt>
                <c:pt idx="18699">
                  <c:v>4472.4137979999996</c:v>
                </c:pt>
                <c:pt idx="18700">
                  <c:v>4472.6549519999999</c:v>
                </c:pt>
                <c:pt idx="18701">
                  <c:v>4472.8947520000002</c:v>
                </c:pt>
                <c:pt idx="18702">
                  <c:v>4473.1338779999996</c:v>
                </c:pt>
                <c:pt idx="18703">
                  <c:v>4473.3747149999999</c:v>
                </c:pt>
                <c:pt idx="18704">
                  <c:v>4473.6156799999999</c:v>
                </c:pt>
                <c:pt idx="18705">
                  <c:v>4473.8552460000001</c:v>
                </c:pt>
                <c:pt idx="18706">
                  <c:v>4474.0950759999996</c:v>
                </c:pt>
                <c:pt idx="18707">
                  <c:v>4474.3233479999999</c:v>
                </c:pt>
                <c:pt idx="18708">
                  <c:v>4474.5645569999997</c:v>
                </c:pt>
                <c:pt idx="18709">
                  <c:v>4474.8055329999997</c:v>
                </c:pt>
                <c:pt idx="18710">
                  <c:v>4475.0466820000001</c:v>
                </c:pt>
                <c:pt idx="18711">
                  <c:v>4475.2863319999997</c:v>
                </c:pt>
                <c:pt idx="18712">
                  <c:v>4475.5260930000004</c:v>
                </c:pt>
                <c:pt idx="18713">
                  <c:v>4475.7668370000001</c:v>
                </c:pt>
                <c:pt idx="18714">
                  <c:v>4476.0079409999998</c:v>
                </c:pt>
                <c:pt idx="18715">
                  <c:v>4476.2464319999999</c:v>
                </c:pt>
                <c:pt idx="18716">
                  <c:v>4476.4778500000002</c:v>
                </c:pt>
                <c:pt idx="18717">
                  <c:v>4476.7169370000001</c:v>
                </c:pt>
                <c:pt idx="18718">
                  <c:v>4476.9676030000001</c:v>
                </c:pt>
                <c:pt idx="18719">
                  <c:v>4477.2065849999999</c:v>
                </c:pt>
                <c:pt idx="18720">
                  <c:v>4477.4456550000004</c:v>
                </c:pt>
                <c:pt idx="18721">
                  <c:v>4477.6834049999998</c:v>
                </c:pt>
                <c:pt idx="18722">
                  <c:v>4477.9233599999998</c:v>
                </c:pt>
                <c:pt idx="18723">
                  <c:v>4478.1645600000002</c:v>
                </c:pt>
                <c:pt idx="18724">
                  <c:v>4478.3933649999999</c:v>
                </c:pt>
                <c:pt idx="18725">
                  <c:v>4478.6350540000003</c:v>
                </c:pt>
                <c:pt idx="18726">
                  <c:v>4478.8734299999996</c:v>
                </c:pt>
                <c:pt idx="18727">
                  <c:v>4479.1128760000001</c:v>
                </c:pt>
                <c:pt idx="18728">
                  <c:v>4479.3677159999997</c:v>
                </c:pt>
                <c:pt idx="18729">
                  <c:v>4479.608725</c:v>
                </c:pt>
                <c:pt idx="18730">
                  <c:v>4479.8498950000003</c:v>
                </c:pt>
                <c:pt idx="18731">
                  <c:v>4480.0907889999999</c:v>
                </c:pt>
                <c:pt idx="18732">
                  <c:v>4480.3315519999996</c:v>
                </c:pt>
                <c:pt idx="18733">
                  <c:v>4480.5710870000003</c:v>
                </c:pt>
                <c:pt idx="18734">
                  <c:v>4480.8116879999998</c:v>
                </c:pt>
                <c:pt idx="18735">
                  <c:v>4481.0507029999999</c:v>
                </c:pt>
                <c:pt idx="18736">
                  <c:v>4481.2896110000001</c:v>
                </c:pt>
                <c:pt idx="18737">
                  <c:v>4481.5285670000003</c:v>
                </c:pt>
                <c:pt idx="18738">
                  <c:v>4481.7677290000001</c:v>
                </c:pt>
                <c:pt idx="18739">
                  <c:v>4482.0069139999996</c:v>
                </c:pt>
                <c:pt idx="18740">
                  <c:v>4482.2458800000004</c:v>
                </c:pt>
                <c:pt idx="18741">
                  <c:v>4482.4849839999997</c:v>
                </c:pt>
                <c:pt idx="18742">
                  <c:v>4482.7222439999996</c:v>
                </c:pt>
                <c:pt idx="18743">
                  <c:v>4482.9622120000004</c:v>
                </c:pt>
                <c:pt idx="18744">
                  <c:v>4483.2021539999996</c:v>
                </c:pt>
                <c:pt idx="18745">
                  <c:v>4483.4429289999998</c:v>
                </c:pt>
                <c:pt idx="18746">
                  <c:v>4483.68192</c:v>
                </c:pt>
                <c:pt idx="18747">
                  <c:v>4483.9201739999999</c:v>
                </c:pt>
                <c:pt idx="18748">
                  <c:v>4484.1603480000003</c:v>
                </c:pt>
                <c:pt idx="18749">
                  <c:v>4484.4002399999999</c:v>
                </c:pt>
                <c:pt idx="18750">
                  <c:v>4484.6400229999999</c:v>
                </c:pt>
                <c:pt idx="18751">
                  <c:v>4484.8807180000003</c:v>
                </c:pt>
                <c:pt idx="18752">
                  <c:v>4485.1093609999998</c:v>
                </c:pt>
                <c:pt idx="18753">
                  <c:v>4485.3510150000002</c:v>
                </c:pt>
                <c:pt idx="18754">
                  <c:v>4485.5919350000004</c:v>
                </c:pt>
                <c:pt idx="18755">
                  <c:v>4485.8325759999998</c:v>
                </c:pt>
                <c:pt idx="18756">
                  <c:v>4486.0736450000004</c:v>
                </c:pt>
                <c:pt idx="18757">
                  <c:v>4486.3114500000001</c:v>
                </c:pt>
                <c:pt idx="18758">
                  <c:v>4486.5511399999996</c:v>
                </c:pt>
                <c:pt idx="18759">
                  <c:v>4486.7922900000003</c:v>
                </c:pt>
                <c:pt idx="18760">
                  <c:v>4487.0328790000003</c:v>
                </c:pt>
                <c:pt idx="18761">
                  <c:v>4487.2704059999996</c:v>
                </c:pt>
                <c:pt idx="18762">
                  <c:v>4487.5100670000002</c:v>
                </c:pt>
                <c:pt idx="18763">
                  <c:v>4487.7493979999999</c:v>
                </c:pt>
                <c:pt idx="18764">
                  <c:v>4487.9890109999997</c:v>
                </c:pt>
                <c:pt idx="18765">
                  <c:v>4488.2172819999996</c:v>
                </c:pt>
                <c:pt idx="18766">
                  <c:v>4488.4598939999996</c:v>
                </c:pt>
                <c:pt idx="18767">
                  <c:v>4488.7007910000002</c:v>
                </c:pt>
                <c:pt idx="18768">
                  <c:v>4488.9410090000001</c:v>
                </c:pt>
                <c:pt idx="18769">
                  <c:v>4489.181047</c:v>
                </c:pt>
                <c:pt idx="18770">
                  <c:v>4489.4210409999996</c:v>
                </c:pt>
                <c:pt idx="18771">
                  <c:v>4489.6618250000001</c:v>
                </c:pt>
                <c:pt idx="18772">
                  <c:v>4489.9000070000002</c:v>
                </c:pt>
                <c:pt idx="18773">
                  <c:v>4490.1409720000001</c:v>
                </c:pt>
                <c:pt idx="18774">
                  <c:v>4490.3808589999999</c:v>
                </c:pt>
                <c:pt idx="18775">
                  <c:v>4490.6093989999999</c:v>
                </c:pt>
                <c:pt idx="18776">
                  <c:v>4490.8487949999999</c:v>
                </c:pt>
                <c:pt idx="18777">
                  <c:v>4491.0981510000001</c:v>
                </c:pt>
                <c:pt idx="18778">
                  <c:v>4491.3276880000003</c:v>
                </c:pt>
                <c:pt idx="18779">
                  <c:v>4491.5669829999997</c:v>
                </c:pt>
                <c:pt idx="18780">
                  <c:v>4491.8153650000004</c:v>
                </c:pt>
                <c:pt idx="18781">
                  <c:v>4492.0449490000001</c:v>
                </c:pt>
                <c:pt idx="18782">
                  <c:v>4492.2820199999996</c:v>
                </c:pt>
                <c:pt idx="18783">
                  <c:v>4492.5228219999999</c:v>
                </c:pt>
                <c:pt idx="18784">
                  <c:v>4492.7610549999999</c:v>
                </c:pt>
                <c:pt idx="18785">
                  <c:v>4493.0011020000002</c:v>
                </c:pt>
                <c:pt idx="18786">
                  <c:v>4493.2419929999996</c:v>
                </c:pt>
                <c:pt idx="18787">
                  <c:v>4493.4810690000004</c:v>
                </c:pt>
                <c:pt idx="18788">
                  <c:v>4493.7210139999997</c:v>
                </c:pt>
                <c:pt idx="18789">
                  <c:v>4493.9610089999996</c:v>
                </c:pt>
                <c:pt idx="18790">
                  <c:v>4494.2011409999996</c:v>
                </c:pt>
                <c:pt idx="18791">
                  <c:v>4494.4419209999996</c:v>
                </c:pt>
                <c:pt idx="18792">
                  <c:v>4494.6800590000003</c:v>
                </c:pt>
                <c:pt idx="18793">
                  <c:v>4494.9209140000003</c:v>
                </c:pt>
                <c:pt idx="18794">
                  <c:v>4495.1508030000005</c:v>
                </c:pt>
                <c:pt idx="18795">
                  <c:v>4495.391173</c:v>
                </c:pt>
                <c:pt idx="18796">
                  <c:v>4495.6325310000002</c:v>
                </c:pt>
                <c:pt idx="18797">
                  <c:v>4495.8724499999998</c:v>
                </c:pt>
                <c:pt idx="18798">
                  <c:v>4496.1143320000001</c:v>
                </c:pt>
                <c:pt idx="18799">
                  <c:v>4496.3524029999999</c:v>
                </c:pt>
                <c:pt idx="18800">
                  <c:v>4496.5916710000001</c:v>
                </c:pt>
                <c:pt idx="18801">
                  <c:v>4496.8308280000001</c:v>
                </c:pt>
                <c:pt idx="18802">
                  <c:v>4497.0710120000003</c:v>
                </c:pt>
                <c:pt idx="18803">
                  <c:v>4497.3117480000001</c:v>
                </c:pt>
                <c:pt idx="18804">
                  <c:v>4497.5509899999997</c:v>
                </c:pt>
                <c:pt idx="18805">
                  <c:v>4497.7881079999997</c:v>
                </c:pt>
                <c:pt idx="18806">
                  <c:v>4498.0281480000003</c:v>
                </c:pt>
                <c:pt idx="18807">
                  <c:v>4498.2706170000001</c:v>
                </c:pt>
                <c:pt idx="18808">
                  <c:v>4498.5096640000002</c:v>
                </c:pt>
                <c:pt idx="18809">
                  <c:v>4498.748834</c:v>
                </c:pt>
                <c:pt idx="18810">
                  <c:v>4498.9871759999996</c:v>
                </c:pt>
                <c:pt idx="18811">
                  <c:v>4499.2187359999998</c:v>
                </c:pt>
                <c:pt idx="18812">
                  <c:v>4499.4571230000001</c:v>
                </c:pt>
                <c:pt idx="18813">
                  <c:v>4499.6971329999997</c:v>
                </c:pt>
                <c:pt idx="18814">
                  <c:v>4499.9385599999996</c:v>
                </c:pt>
                <c:pt idx="18815">
                  <c:v>4500.1798200000003</c:v>
                </c:pt>
                <c:pt idx="18816">
                  <c:v>4500.4201050000001</c:v>
                </c:pt>
                <c:pt idx="18817">
                  <c:v>4500.6600950000002</c:v>
                </c:pt>
                <c:pt idx="18818">
                  <c:v>4500.9004349999996</c:v>
                </c:pt>
                <c:pt idx="18819">
                  <c:v>4501.1398330000002</c:v>
                </c:pt>
                <c:pt idx="18820">
                  <c:v>4501.3809700000002</c:v>
                </c:pt>
                <c:pt idx="18821">
                  <c:v>4501.609555</c:v>
                </c:pt>
                <c:pt idx="18822">
                  <c:v>4501.8480010000003</c:v>
                </c:pt>
                <c:pt idx="18823">
                  <c:v>4502.0883119999999</c:v>
                </c:pt>
                <c:pt idx="18824">
                  <c:v>4502.3277420000004</c:v>
                </c:pt>
                <c:pt idx="18825">
                  <c:v>4502.5669360000002</c:v>
                </c:pt>
                <c:pt idx="18826">
                  <c:v>4502.8052589999998</c:v>
                </c:pt>
                <c:pt idx="18827">
                  <c:v>4503.0472280000004</c:v>
                </c:pt>
                <c:pt idx="18828">
                  <c:v>4503.2871489999998</c:v>
                </c:pt>
                <c:pt idx="18829">
                  <c:v>4503.52711</c:v>
                </c:pt>
                <c:pt idx="18830">
                  <c:v>4503.7672510000002</c:v>
                </c:pt>
                <c:pt idx="18831">
                  <c:v>4504.0090879999998</c:v>
                </c:pt>
                <c:pt idx="18832">
                  <c:v>4504.2388360000004</c:v>
                </c:pt>
                <c:pt idx="18833">
                  <c:v>4504.4791260000002</c:v>
                </c:pt>
                <c:pt idx="18834">
                  <c:v>4504.7193600000001</c:v>
                </c:pt>
                <c:pt idx="18835">
                  <c:v>4504.9613419999996</c:v>
                </c:pt>
                <c:pt idx="18836">
                  <c:v>4505.2026560000004</c:v>
                </c:pt>
                <c:pt idx="18837">
                  <c:v>4505.4436340000002</c:v>
                </c:pt>
                <c:pt idx="18838">
                  <c:v>4505.6846869999999</c:v>
                </c:pt>
                <c:pt idx="18839">
                  <c:v>4505.9147039999998</c:v>
                </c:pt>
                <c:pt idx="18840">
                  <c:v>4506.1546689999996</c:v>
                </c:pt>
                <c:pt idx="18841">
                  <c:v>4506.3950379999997</c:v>
                </c:pt>
                <c:pt idx="18842">
                  <c:v>4506.633186</c:v>
                </c:pt>
                <c:pt idx="18843">
                  <c:v>4506.8711130000002</c:v>
                </c:pt>
                <c:pt idx="18844">
                  <c:v>4507.1112750000002</c:v>
                </c:pt>
                <c:pt idx="18845">
                  <c:v>4507.3513869999997</c:v>
                </c:pt>
                <c:pt idx="18846">
                  <c:v>4507.5925550000002</c:v>
                </c:pt>
                <c:pt idx="18847">
                  <c:v>4507.8344500000003</c:v>
                </c:pt>
                <c:pt idx="18848">
                  <c:v>4508.0756590000001</c:v>
                </c:pt>
                <c:pt idx="18849">
                  <c:v>4508.3145619999996</c:v>
                </c:pt>
                <c:pt idx="18850">
                  <c:v>4508.5542919999998</c:v>
                </c:pt>
                <c:pt idx="18851">
                  <c:v>4508.7855399999999</c:v>
                </c:pt>
                <c:pt idx="18852">
                  <c:v>4509.028652</c:v>
                </c:pt>
                <c:pt idx="18853">
                  <c:v>4509.268352</c:v>
                </c:pt>
                <c:pt idx="18854">
                  <c:v>4509.5100940000002</c:v>
                </c:pt>
                <c:pt idx="18855">
                  <c:v>4509.750822</c:v>
                </c:pt>
                <c:pt idx="18856">
                  <c:v>4509.9808270000003</c:v>
                </c:pt>
                <c:pt idx="18857">
                  <c:v>4510.219368</c:v>
                </c:pt>
                <c:pt idx="18858">
                  <c:v>4510.4690879999998</c:v>
                </c:pt>
                <c:pt idx="18859">
                  <c:v>4510.6987310000004</c:v>
                </c:pt>
                <c:pt idx="18860">
                  <c:v>4510.9373869999999</c:v>
                </c:pt>
                <c:pt idx="18861">
                  <c:v>4511.1768460000003</c:v>
                </c:pt>
                <c:pt idx="18862">
                  <c:v>4511.4152020000001</c:v>
                </c:pt>
                <c:pt idx="18863">
                  <c:v>4511.6552199999996</c:v>
                </c:pt>
                <c:pt idx="18864">
                  <c:v>4511.8947120000003</c:v>
                </c:pt>
                <c:pt idx="18865">
                  <c:v>4512.1332119999997</c:v>
                </c:pt>
                <c:pt idx="18866">
                  <c:v>4512.3727209999997</c:v>
                </c:pt>
                <c:pt idx="18867">
                  <c:v>4512.6119090000002</c:v>
                </c:pt>
                <c:pt idx="18868">
                  <c:v>4512.8395440000004</c:v>
                </c:pt>
                <c:pt idx="18869">
                  <c:v>4513.0813330000001</c:v>
                </c:pt>
                <c:pt idx="18870">
                  <c:v>4513.321234</c:v>
                </c:pt>
                <c:pt idx="18871">
                  <c:v>4513.5610930000003</c:v>
                </c:pt>
                <c:pt idx="18872">
                  <c:v>4513.801066</c:v>
                </c:pt>
                <c:pt idx="18873">
                  <c:v>4514.0306970000001</c:v>
                </c:pt>
                <c:pt idx="18874">
                  <c:v>4514.2718850000001</c:v>
                </c:pt>
                <c:pt idx="18875">
                  <c:v>4514.5129720000004</c:v>
                </c:pt>
                <c:pt idx="18876">
                  <c:v>4514.7521100000004</c:v>
                </c:pt>
                <c:pt idx="18877">
                  <c:v>4514.9940489999999</c:v>
                </c:pt>
                <c:pt idx="18878">
                  <c:v>4515.2360330000001</c:v>
                </c:pt>
                <c:pt idx="18879">
                  <c:v>4515.4749769999999</c:v>
                </c:pt>
                <c:pt idx="18880">
                  <c:v>4515.7147880000002</c:v>
                </c:pt>
                <c:pt idx="18881">
                  <c:v>4515.9445569999998</c:v>
                </c:pt>
                <c:pt idx="18882">
                  <c:v>4516.1859379999996</c:v>
                </c:pt>
                <c:pt idx="18883">
                  <c:v>4516.4242709999999</c:v>
                </c:pt>
                <c:pt idx="18884">
                  <c:v>4516.6637570000003</c:v>
                </c:pt>
                <c:pt idx="18885">
                  <c:v>4516.9021590000002</c:v>
                </c:pt>
                <c:pt idx="18886">
                  <c:v>4517.1417090000004</c:v>
                </c:pt>
                <c:pt idx="18887">
                  <c:v>4517.3800220000003</c:v>
                </c:pt>
                <c:pt idx="18888">
                  <c:v>4517.6183170000004</c:v>
                </c:pt>
                <c:pt idx="18889">
                  <c:v>4517.8577139999998</c:v>
                </c:pt>
                <c:pt idx="18890">
                  <c:v>4518.096321</c:v>
                </c:pt>
                <c:pt idx="18891">
                  <c:v>4518.3469880000002</c:v>
                </c:pt>
                <c:pt idx="18892">
                  <c:v>4518.5841549999996</c:v>
                </c:pt>
                <c:pt idx="18893">
                  <c:v>4518.8221270000004</c:v>
                </c:pt>
                <c:pt idx="18894">
                  <c:v>4519.0615500000004</c:v>
                </c:pt>
                <c:pt idx="18895">
                  <c:v>4519.3005940000003</c:v>
                </c:pt>
                <c:pt idx="18896">
                  <c:v>4519.5417710000002</c:v>
                </c:pt>
                <c:pt idx="18897">
                  <c:v>4519.7809889999999</c:v>
                </c:pt>
                <c:pt idx="18898">
                  <c:v>4520.0201530000004</c:v>
                </c:pt>
                <c:pt idx="18899">
                  <c:v>4520.249667</c:v>
                </c:pt>
                <c:pt idx="18900">
                  <c:v>4520.4883689999997</c:v>
                </c:pt>
                <c:pt idx="18901">
                  <c:v>4520.7297200000003</c:v>
                </c:pt>
                <c:pt idx="18902">
                  <c:v>4520.9702230000003</c:v>
                </c:pt>
                <c:pt idx="18903">
                  <c:v>4521.2124279999998</c:v>
                </c:pt>
                <c:pt idx="18904">
                  <c:v>4521.4536749999997</c:v>
                </c:pt>
                <c:pt idx="18905">
                  <c:v>4521.6947879999998</c:v>
                </c:pt>
                <c:pt idx="18906">
                  <c:v>4521.9249719999998</c:v>
                </c:pt>
                <c:pt idx="18907">
                  <c:v>4522.1643240000003</c:v>
                </c:pt>
                <c:pt idx="18908">
                  <c:v>4522.4063720000004</c:v>
                </c:pt>
                <c:pt idx="18909">
                  <c:v>4522.6476339999999</c:v>
                </c:pt>
                <c:pt idx="18910">
                  <c:v>4522.8889760000002</c:v>
                </c:pt>
                <c:pt idx="18911">
                  <c:v>4523.1262580000002</c:v>
                </c:pt>
                <c:pt idx="18912">
                  <c:v>4523.364329</c:v>
                </c:pt>
                <c:pt idx="18913">
                  <c:v>4523.6043090000003</c:v>
                </c:pt>
                <c:pt idx="18914">
                  <c:v>4523.8436760000004</c:v>
                </c:pt>
                <c:pt idx="18915">
                  <c:v>4524.0820379999996</c:v>
                </c:pt>
                <c:pt idx="18916">
                  <c:v>4524.3201909999998</c:v>
                </c:pt>
                <c:pt idx="18917">
                  <c:v>4524.5607760000003</c:v>
                </c:pt>
                <c:pt idx="18918">
                  <c:v>4524.7996549999998</c:v>
                </c:pt>
                <c:pt idx="18919">
                  <c:v>4525.0387620000001</c:v>
                </c:pt>
                <c:pt idx="18920">
                  <c:v>4525.2777409999999</c:v>
                </c:pt>
                <c:pt idx="18921">
                  <c:v>4525.516842</c:v>
                </c:pt>
                <c:pt idx="18922">
                  <c:v>4525.7550279999996</c:v>
                </c:pt>
                <c:pt idx="18923">
                  <c:v>4525.9959760000002</c:v>
                </c:pt>
                <c:pt idx="18924">
                  <c:v>4526.2359630000001</c:v>
                </c:pt>
                <c:pt idx="18925">
                  <c:v>4526.4758089999996</c:v>
                </c:pt>
                <c:pt idx="18926">
                  <c:v>4526.7149509999999</c:v>
                </c:pt>
                <c:pt idx="18927">
                  <c:v>4526.954041</c:v>
                </c:pt>
                <c:pt idx="18928">
                  <c:v>4527.1940990000003</c:v>
                </c:pt>
                <c:pt idx="18929">
                  <c:v>4527.4255990000001</c:v>
                </c:pt>
                <c:pt idx="18930">
                  <c:v>4527.6668019999997</c:v>
                </c:pt>
                <c:pt idx="18931">
                  <c:v>4527.9051719999998</c:v>
                </c:pt>
                <c:pt idx="18932">
                  <c:v>4528.1472819999999</c:v>
                </c:pt>
                <c:pt idx="18933">
                  <c:v>4528.3871810000001</c:v>
                </c:pt>
                <c:pt idx="18934">
                  <c:v>4528.6270400000003</c:v>
                </c:pt>
                <c:pt idx="18935">
                  <c:v>4528.8677100000004</c:v>
                </c:pt>
                <c:pt idx="18936">
                  <c:v>4529.09764</c:v>
                </c:pt>
                <c:pt idx="18937">
                  <c:v>4529.3389719999996</c:v>
                </c:pt>
                <c:pt idx="18938">
                  <c:v>4529.5782419999996</c:v>
                </c:pt>
                <c:pt idx="18939">
                  <c:v>4529.8200180000003</c:v>
                </c:pt>
                <c:pt idx="18940">
                  <c:v>4530.0600899999999</c:v>
                </c:pt>
                <c:pt idx="18941">
                  <c:v>4530.3007250000001</c:v>
                </c:pt>
                <c:pt idx="18942">
                  <c:v>4530.5416889999997</c:v>
                </c:pt>
                <c:pt idx="18943">
                  <c:v>4530.7825389999998</c:v>
                </c:pt>
                <c:pt idx="18944">
                  <c:v>4531.0218029999996</c:v>
                </c:pt>
                <c:pt idx="18945">
                  <c:v>4531.2606589999996</c:v>
                </c:pt>
                <c:pt idx="18946">
                  <c:v>4531.4999109999999</c:v>
                </c:pt>
                <c:pt idx="18947">
                  <c:v>4531.7380659999999</c:v>
                </c:pt>
                <c:pt idx="18948">
                  <c:v>4531.9780730000002</c:v>
                </c:pt>
                <c:pt idx="18949">
                  <c:v>4532.2180410000001</c:v>
                </c:pt>
                <c:pt idx="18950">
                  <c:v>4532.4460099999997</c:v>
                </c:pt>
                <c:pt idx="18951">
                  <c:v>4532.685332</c:v>
                </c:pt>
                <c:pt idx="18952">
                  <c:v>4532.9252569999999</c:v>
                </c:pt>
                <c:pt idx="18953">
                  <c:v>4533.1650339999997</c:v>
                </c:pt>
                <c:pt idx="18954">
                  <c:v>4533.4057400000002</c:v>
                </c:pt>
                <c:pt idx="18955">
                  <c:v>4533.6452870000003</c:v>
                </c:pt>
                <c:pt idx="18956">
                  <c:v>4533.8858529999998</c:v>
                </c:pt>
                <c:pt idx="18957">
                  <c:v>4534.1266009999999</c:v>
                </c:pt>
                <c:pt idx="18958">
                  <c:v>4534.3663580000002</c:v>
                </c:pt>
                <c:pt idx="18959">
                  <c:v>4534.6068290000003</c:v>
                </c:pt>
                <c:pt idx="18960">
                  <c:v>4534.8463089999996</c:v>
                </c:pt>
                <c:pt idx="18961">
                  <c:v>4535.0867200000002</c:v>
                </c:pt>
                <c:pt idx="18962">
                  <c:v>4535.3261249999996</c:v>
                </c:pt>
                <c:pt idx="18963">
                  <c:v>4535.5653890000003</c:v>
                </c:pt>
                <c:pt idx="18964">
                  <c:v>4535.8055599999998</c:v>
                </c:pt>
                <c:pt idx="18965">
                  <c:v>4536.0348210000002</c:v>
                </c:pt>
                <c:pt idx="18966">
                  <c:v>4536.2617639999999</c:v>
                </c:pt>
                <c:pt idx="18967">
                  <c:v>4536.5011839999997</c:v>
                </c:pt>
                <c:pt idx="18968">
                  <c:v>4536.7436129999996</c:v>
                </c:pt>
                <c:pt idx="18969">
                  <c:v>4536.9832939999997</c:v>
                </c:pt>
                <c:pt idx="18970">
                  <c:v>4537.2231419999998</c:v>
                </c:pt>
                <c:pt idx="18971">
                  <c:v>4537.4532289999997</c:v>
                </c:pt>
                <c:pt idx="18972">
                  <c:v>4537.6958130000003</c:v>
                </c:pt>
                <c:pt idx="18973">
                  <c:v>4537.936549</c:v>
                </c:pt>
                <c:pt idx="18974">
                  <c:v>4538.1764389999998</c:v>
                </c:pt>
                <c:pt idx="18975">
                  <c:v>4538.4169920000004</c:v>
                </c:pt>
                <c:pt idx="18976">
                  <c:v>4538.6554260000003</c:v>
                </c:pt>
                <c:pt idx="18977">
                  <c:v>4538.8984140000002</c:v>
                </c:pt>
                <c:pt idx="18978">
                  <c:v>4539.1278499999999</c:v>
                </c:pt>
                <c:pt idx="18979">
                  <c:v>4539.371349</c:v>
                </c:pt>
                <c:pt idx="18980">
                  <c:v>4539.6117210000002</c:v>
                </c:pt>
                <c:pt idx="18981">
                  <c:v>4539.8511550000003</c:v>
                </c:pt>
                <c:pt idx="18982">
                  <c:v>4540.0899529999997</c:v>
                </c:pt>
                <c:pt idx="18983">
                  <c:v>4540.3264120000003</c:v>
                </c:pt>
                <c:pt idx="18984">
                  <c:v>4540.5668910000004</c:v>
                </c:pt>
                <c:pt idx="18985">
                  <c:v>4540.8063700000002</c:v>
                </c:pt>
                <c:pt idx="18986">
                  <c:v>4541.0461260000002</c:v>
                </c:pt>
                <c:pt idx="18987">
                  <c:v>4541.2866400000003</c:v>
                </c:pt>
                <c:pt idx="18988">
                  <c:v>4541.526382</c:v>
                </c:pt>
                <c:pt idx="18989">
                  <c:v>4541.7669260000002</c:v>
                </c:pt>
                <c:pt idx="18990">
                  <c:v>4542.0077499999998</c:v>
                </c:pt>
                <c:pt idx="18991">
                  <c:v>4542.2479810000004</c:v>
                </c:pt>
                <c:pt idx="18992">
                  <c:v>4542.4753129999999</c:v>
                </c:pt>
                <c:pt idx="18993">
                  <c:v>4542.7151229999999</c:v>
                </c:pt>
                <c:pt idx="18994">
                  <c:v>4542.9550879999997</c:v>
                </c:pt>
                <c:pt idx="18995">
                  <c:v>4543.1957149999998</c:v>
                </c:pt>
                <c:pt idx="18996">
                  <c:v>4543.4344199999996</c:v>
                </c:pt>
                <c:pt idx="18997">
                  <c:v>4543.6756599999999</c:v>
                </c:pt>
                <c:pt idx="18998">
                  <c:v>4543.9142899999997</c:v>
                </c:pt>
                <c:pt idx="18999">
                  <c:v>4544.1562240000003</c:v>
                </c:pt>
                <c:pt idx="19000">
                  <c:v>4544.3980060000004</c:v>
                </c:pt>
                <c:pt idx="19001">
                  <c:v>4544.6277019999998</c:v>
                </c:pt>
                <c:pt idx="19002">
                  <c:v>4544.8663589999996</c:v>
                </c:pt>
                <c:pt idx="19003">
                  <c:v>4545.1050770000002</c:v>
                </c:pt>
                <c:pt idx="19004">
                  <c:v>4545.344803</c:v>
                </c:pt>
                <c:pt idx="19005">
                  <c:v>4545.583329</c:v>
                </c:pt>
                <c:pt idx="19006">
                  <c:v>4545.8229719999999</c:v>
                </c:pt>
                <c:pt idx="19007">
                  <c:v>4546.061635</c:v>
                </c:pt>
                <c:pt idx="19008">
                  <c:v>4546.3001270000004</c:v>
                </c:pt>
                <c:pt idx="19009">
                  <c:v>4546.5506930000001</c:v>
                </c:pt>
                <c:pt idx="19010">
                  <c:v>4546.7794370000001</c:v>
                </c:pt>
                <c:pt idx="19011">
                  <c:v>4547.0207129999999</c:v>
                </c:pt>
                <c:pt idx="19012">
                  <c:v>4547.2618169999996</c:v>
                </c:pt>
                <c:pt idx="19013">
                  <c:v>4547.5020539999996</c:v>
                </c:pt>
                <c:pt idx="19014">
                  <c:v>4547.7422569999999</c:v>
                </c:pt>
                <c:pt idx="19015">
                  <c:v>4547.9823399999996</c:v>
                </c:pt>
                <c:pt idx="19016">
                  <c:v>4548.2235300000002</c:v>
                </c:pt>
                <c:pt idx="19017">
                  <c:v>4548.4625640000004</c:v>
                </c:pt>
                <c:pt idx="19018">
                  <c:v>4548.7016700000004</c:v>
                </c:pt>
                <c:pt idx="19019">
                  <c:v>4548.9408839999996</c:v>
                </c:pt>
                <c:pt idx="19020">
                  <c:v>4549.1811530000004</c:v>
                </c:pt>
                <c:pt idx="19021">
                  <c:v>4549.4210169999997</c:v>
                </c:pt>
                <c:pt idx="19022">
                  <c:v>4549.6526100000001</c:v>
                </c:pt>
                <c:pt idx="19023">
                  <c:v>4549.8937390000001</c:v>
                </c:pt>
                <c:pt idx="19024">
                  <c:v>4550.1341199999997</c:v>
                </c:pt>
                <c:pt idx="19025">
                  <c:v>4550.3741760000003</c:v>
                </c:pt>
                <c:pt idx="19026">
                  <c:v>4550.6141120000002</c:v>
                </c:pt>
                <c:pt idx="19027">
                  <c:v>4550.8567780000003</c:v>
                </c:pt>
                <c:pt idx="19028">
                  <c:v>4551.0951530000002</c:v>
                </c:pt>
                <c:pt idx="19029">
                  <c:v>4551.3331889999999</c:v>
                </c:pt>
                <c:pt idx="19030">
                  <c:v>4551.5725709999997</c:v>
                </c:pt>
                <c:pt idx="19031">
                  <c:v>4551.8115799999996</c:v>
                </c:pt>
                <c:pt idx="19032">
                  <c:v>4552.0508390000005</c:v>
                </c:pt>
                <c:pt idx="19033">
                  <c:v>4552.2915590000002</c:v>
                </c:pt>
                <c:pt idx="19034">
                  <c:v>4552.5314179999996</c:v>
                </c:pt>
                <c:pt idx="19035">
                  <c:v>4552.7712600000004</c:v>
                </c:pt>
                <c:pt idx="19036">
                  <c:v>4553.0028759999996</c:v>
                </c:pt>
                <c:pt idx="19037">
                  <c:v>4553.2418019999996</c:v>
                </c:pt>
                <c:pt idx="19038">
                  <c:v>4553.4803240000001</c:v>
                </c:pt>
                <c:pt idx="19039">
                  <c:v>4553.7197310000001</c:v>
                </c:pt>
                <c:pt idx="19040">
                  <c:v>4553.9582479999999</c:v>
                </c:pt>
                <c:pt idx="19041">
                  <c:v>4554.2001179999997</c:v>
                </c:pt>
                <c:pt idx="19042">
                  <c:v>4554.438373</c:v>
                </c:pt>
                <c:pt idx="19043">
                  <c:v>4554.6800789999998</c:v>
                </c:pt>
                <c:pt idx="19044">
                  <c:v>4554.920091</c:v>
                </c:pt>
                <c:pt idx="19045">
                  <c:v>4555.1609490000001</c:v>
                </c:pt>
                <c:pt idx="19046">
                  <c:v>4555.4008789999998</c:v>
                </c:pt>
                <c:pt idx="19047">
                  <c:v>4555.6294200000002</c:v>
                </c:pt>
                <c:pt idx="19048">
                  <c:v>4555.8713669999997</c:v>
                </c:pt>
                <c:pt idx="19049">
                  <c:v>4556.1125940000002</c:v>
                </c:pt>
                <c:pt idx="19050">
                  <c:v>4556.3519509999996</c:v>
                </c:pt>
                <c:pt idx="19051">
                  <c:v>4556.5916390000002</c:v>
                </c:pt>
                <c:pt idx="19052">
                  <c:v>4556.8307009999999</c:v>
                </c:pt>
                <c:pt idx="19053">
                  <c:v>4557.0698410000005</c:v>
                </c:pt>
                <c:pt idx="19054">
                  <c:v>4557.3082199999999</c:v>
                </c:pt>
                <c:pt idx="19055">
                  <c:v>4557.5509480000001</c:v>
                </c:pt>
                <c:pt idx="19056">
                  <c:v>4557.7900140000002</c:v>
                </c:pt>
                <c:pt idx="19057">
                  <c:v>4558.0301419999996</c:v>
                </c:pt>
                <c:pt idx="19058">
                  <c:v>4558.2702149999996</c:v>
                </c:pt>
                <c:pt idx="19059">
                  <c:v>4558.4990879999996</c:v>
                </c:pt>
                <c:pt idx="19060">
                  <c:v>4558.7393439999996</c:v>
                </c:pt>
                <c:pt idx="19061">
                  <c:v>4558.9813880000002</c:v>
                </c:pt>
                <c:pt idx="19062">
                  <c:v>4559.2229509999997</c:v>
                </c:pt>
                <c:pt idx="19063">
                  <c:v>4559.4620580000001</c:v>
                </c:pt>
                <c:pt idx="19064">
                  <c:v>4559.7020650000004</c:v>
                </c:pt>
                <c:pt idx="19065">
                  <c:v>4559.9319320000004</c:v>
                </c:pt>
                <c:pt idx="19066">
                  <c:v>4560.1716919999999</c:v>
                </c:pt>
                <c:pt idx="19067">
                  <c:v>4560.4214430000002</c:v>
                </c:pt>
                <c:pt idx="19068">
                  <c:v>4560.6606920000004</c:v>
                </c:pt>
                <c:pt idx="19069">
                  <c:v>4560.8906669999997</c:v>
                </c:pt>
                <c:pt idx="19070">
                  <c:v>4561.1312369999996</c:v>
                </c:pt>
                <c:pt idx="19071">
                  <c:v>4561.3713379999999</c:v>
                </c:pt>
                <c:pt idx="19072">
                  <c:v>4561.6125789999996</c:v>
                </c:pt>
                <c:pt idx="19073">
                  <c:v>4561.8537660000002</c:v>
                </c:pt>
                <c:pt idx="19074">
                  <c:v>4562.094083</c:v>
                </c:pt>
                <c:pt idx="19075">
                  <c:v>4562.3243869999997</c:v>
                </c:pt>
                <c:pt idx="19076">
                  <c:v>4562.5681340000001</c:v>
                </c:pt>
                <c:pt idx="19077">
                  <c:v>4562.8089579999996</c:v>
                </c:pt>
                <c:pt idx="19078">
                  <c:v>4563.0461759999998</c:v>
                </c:pt>
                <c:pt idx="19079">
                  <c:v>4563.2840640000004</c:v>
                </c:pt>
                <c:pt idx="19080">
                  <c:v>4563.5240400000002</c:v>
                </c:pt>
                <c:pt idx="19081">
                  <c:v>4563.7649279999996</c:v>
                </c:pt>
                <c:pt idx="19082">
                  <c:v>4564.0031140000001</c:v>
                </c:pt>
                <c:pt idx="19083">
                  <c:v>4564.2435779999996</c:v>
                </c:pt>
                <c:pt idx="19084">
                  <c:v>4564.4827509999996</c:v>
                </c:pt>
                <c:pt idx="19085">
                  <c:v>4564.7235689999998</c:v>
                </c:pt>
                <c:pt idx="19086">
                  <c:v>4564.9645899999996</c:v>
                </c:pt>
                <c:pt idx="19087">
                  <c:v>4565.2055719999998</c:v>
                </c:pt>
                <c:pt idx="19088">
                  <c:v>4565.4343769999996</c:v>
                </c:pt>
                <c:pt idx="19089">
                  <c:v>4565.6755300000004</c:v>
                </c:pt>
                <c:pt idx="19090">
                  <c:v>4565.9169469999997</c:v>
                </c:pt>
                <c:pt idx="19091">
                  <c:v>4566.1562260000001</c:v>
                </c:pt>
                <c:pt idx="19092">
                  <c:v>4566.3975449999998</c:v>
                </c:pt>
                <c:pt idx="19093">
                  <c:v>4566.6385899999996</c:v>
                </c:pt>
                <c:pt idx="19094">
                  <c:v>4566.8770549999999</c:v>
                </c:pt>
                <c:pt idx="19095">
                  <c:v>4567.119882</c:v>
                </c:pt>
                <c:pt idx="19096">
                  <c:v>4567.358999</c:v>
                </c:pt>
                <c:pt idx="19097">
                  <c:v>4567.5960569999997</c:v>
                </c:pt>
                <c:pt idx="19098">
                  <c:v>4567.8342169999996</c:v>
                </c:pt>
                <c:pt idx="19099">
                  <c:v>4568.0741859999998</c:v>
                </c:pt>
                <c:pt idx="19100">
                  <c:v>4568.3123560000004</c:v>
                </c:pt>
                <c:pt idx="19101">
                  <c:v>4568.5504229999997</c:v>
                </c:pt>
                <c:pt idx="19102">
                  <c:v>4568.7884009999998</c:v>
                </c:pt>
                <c:pt idx="19103">
                  <c:v>4569.0300090000001</c:v>
                </c:pt>
                <c:pt idx="19104">
                  <c:v>4569.2595689999998</c:v>
                </c:pt>
                <c:pt idx="19105">
                  <c:v>4569.5006640000001</c:v>
                </c:pt>
                <c:pt idx="19106">
                  <c:v>4569.7417390000001</c:v>
                </c:pt>
                <c:pt idx="19107">
                  <c:v>4569.9828690000004</c:v>
                </c:pt>
                <c:pt idx="19108">
                  <c:v>4570.2230920000002</c:v>
                </c:pt>
                <c:pt idx="19109">
                  <c:v>4570.4630450000004</c:v>
                </c:pt>
                <c:pt idx="19110">
                  <c:v>4570.7039409999998</c:v>
                </c:pt>
                <c:pt idx="19111">
                  <c:v>4570.9435590000003</c:v>
                </c:pt>
                <c:pt idx="19112">
                  <c:v>4571.1845890000004</c:v>
                </c:pt>
                <c:pt idx="19113">
                  <c:v>4571.4138540000004</c:v>
                </c:pt>
                <c:pt idx="19114">
                  <c:v>4571.6540960000002</c:v>
                </c:pt>
                <c:pt idx="19115">
                  <c:v>4571.896632</c:v>
                </c:pt>
                <c:pt idx="19116">
                  <c:v>4572.1377670000002</c:v>
                </c:pt>
                <c:pt idx="19117">
                  <c:v>4572.3787679999996</c:v>
                </c:pt>
                <c:pt idx="19118">
                  <c:v>4572.6198169999998</c:v>
                </c:pt>
                <c:pt idx="19119">
                  <c:v>4572.8606170000003</c:v>
                </c:pt>
                <c:pt idx="19120">
                  <c:v>4573.1004089999997</c:v>
                </c:pt>
                <c:pt idx="19121">
                  <c:v>4573.3304289999996</c:v>
                </c:pt>
                <c:pt idx="19122">
                  <c:v>4573.5702890000002</c:v>
                </c:pt>
                <c:pt idx="19123">
                  <c:v>4573.8128159999997</c:v>
                </c:pt>
                <c:pt idx="19124">
                  <c:v>4574.0538909999996</c:v>
                </c:pt>
                <c:pt idx="19125">
                  <c:v>4574.2933949999997</c:v>
                </c:pt>
                <c:pt idx="19126">
                  <c:v>4574.5312439999998</c:v>
                </c:pt>
                <c:pt idx="19127">
                  <c:v>4574.7736539999996</c:v>
                </c:pt>
                <c:pt idx="19128">
                  <c:v>4575.0127030000003</c:v>
                </c:pt>
                <c:pt idx="19129">
                  <c:v>4575.2500849999997</c:v>
                </c:pt>
                <c:pt idx="19130">
                  <c:v>4575.4905500000004</c:v>
                </c:pt>
                <c:pt idx="19131">
                  <c:v>4575.7283360000001</c:v>
                </c:pt>
                <c:pt idx="19132">
                  <c:v>4575.9663849999997</c:v>
                </c:pt>
                <c:pt idx="19133">
                  <c:v>4576.2043089999997</c:v>
                </c:pt>
                <c:pt idx="19134">
                  <c:v>4576.4467379999996</c:v>
                </c:pt>
                <c:pt idx="19135">
                  <c:v>4576.6857479999999</c:v>
                </c:pt>
                <c:pt idx="19136">
                  <c:v>4576.9249060000002</c:v>
                </c:pt>
                <c:pt idx="19137">
                  <c:v>4577.163963</c:v>
                </c:pt>
                <c:pt idx="19138">
                  <c:v>4577.403738</c:v>
                </c:pt>
                <c:pt idx="19139">
                  <c:v>4577.6425259999996</c:v>
                </c:pt>
                <c:pt idx="19140">
                  <c:v>4577.8824219999997</c:v>
                </c:pt>
                <c:pt idx="19141">
                  <c:v>4578.122222</c:v>
                </c:pt>
                <c:pt idx="19142">
                  <c:v>4578.3620010000004</c:v>
                </c:pt>
                <c:pt idx="19143">
                  <c:v>4578.6025810000001</c:v>
                </c:pt>
                <c:pt idx="19144">
                  <c:v>4578.8403250000001</c:v>
                </c:pt>
                <c:pt idx="19145">
                  <c:v>4579.0703720000001</c:v>
                </c:pt>
                <c:pt idx="19146">
                  <c:v>4579.3206959999998</c:v>
                </c:pt>
                <c:pt idx="19147">
                  <c:v>4579.5583500000002</c:v>
                </c:pt>
                <c:pt idx="19148">
                  <c:v>4579.7962399999997</c:v>
                </c:pt>
                <c:pt idx="19149">
                  <c:v>4580.0264280000001</c:v>
                </c:pt>
                <c:pt idx="19150">
                  <c:v>4580.2766009999996</c:v>
                </c:pt>
                <c:pt idx="19151">
                  <c:v>4580.5143690000004</c:v>
                </c:pt>
                <c:pt idx="19152">
                  <c:v>4580.7521690000003</c:v>
                </c:pt>
                <c:pt idx="19153">
                  <c:v>4580.982352</c:v>
                </c:pt>
                <c:pt idx="19154">
                  <c:v>4581.232806</c:v>
                </c:pt>
                <c:pt idx="19155">
                  <c:v>4581.4715610000003</c:v>
                </c:pt>
                <c:pt idx="19156">
                  <c:v>4581.7111130000003</c:v>
                </c:pt>
                <c:pt idx="19157">
                  <c:v>4581.941245</c:v>
                </c:pt>
                <c:pt idx="19158">
                  <c:v>4582.1813089999996</c:v>
                </c:pt>
                <c:pt idx="19159">
                  <c:v>4582.4244060000001</c:v>
                </c:pt>
                <c:pt idx="19160">
                  <c:v>4582.6564040000003</c:v>
                </c:pt>
                <c:pt idx="19161">
                  <c:v>4582.896342</c:v>
                </c:pt>
                <c:pt idx="19162">
                  <c:v>4583.1382659999999</c:v>
                </c:pt>
                <c:pt idx="19163">
                  <c:v>4583.3808920000001</c:v>
                </c:pt>
                <c:pt idx="19164">
                  <c:v>4583.6219330000004</c:v>
                </c:pt>
                <c:pt idx="19165">
                  <c:v>4583.8627660000002</c:v>
                </c:pt>
                <c:pt idx="19166">
                  <c:v>4584.0925939999997</c:v>
                </c:pt>
                <c:pt idx="19167">
                  <c:v>4584.333603</c:v>
                </c:pt>
                <c:pt idx="19168">
                  <c:v>4584.5748800000001</c:v>
                </c:pt>
                <c:pt idx="19169">
                  <c:v>4584.815885</c:v>
                </c:pt>
                <c:pt idx="19170">
                  <c:v>4585.0560610000002</c:v>
                </c:pt>
                <c:pt idx="19171">
                  <c:v>4585.298691</c:v>
                </c:pt>
                <c:pt idx="19172">
                  <c:v>4585.539589</c:v>
                </c:pt>
                <c:pt idx="19173">
                  <c:v>4585.7682519999998</c:v>
                </c:pt>
                <c:pt idx="19174">
                  <c:v>4586.0096679999997</c:v>
                </c:pt>
                <c:pt idx="19175">
                  <c:v>4586.2494070000002</c:v>
                </c:pt>
                <c:pt idx="19176">
                  <c:v>4586.4911149999998</c:v>
                </c:pt>
                <c:pt idx="19177">
                  <c:v>4586.7318880000003</c:v>
                </c:pt>
                <c:pt idx="19178">
                  <c:v>4586.972933</c:v>
                </c:pt>
                <c:pt idx="19179">
                  <c:v>4587.2138859999995</c:v>
                </c:pt>
                <c:pt idx="19180">
                  <c:v>4587.4547860000002</c:v>
                </c:pt>
                <c:pt idx="19181">
                  <c:v>4587.6834040000003</c:v>
                </c:pt>
                <c:pt idx="19182">
                  <c:v>4587.9247439999999</c:v>
                </c:pt>
                <c:pt idx="19183">
                  <c:v>4588.1659879999997</c:v>
                </c:pt>
                <c:pt idx="19184">
                  <c:v>4588.4033090000003</c:v>
                </c:pt>
                <c:pt idx="19185">
                  <c:v>4588.6425600000002</c:v>
                </c:pt>
                <c:pt idx="19186">
                  <c:v>4588.8818410000003</c:v>
                </c:pt>
                <c:pt idx="19187">
                  <c:v>4589.1229430000003</c:v>
                </c:pt>
                <c:pt idx="19188">
                  <c:v>4589.3601200000003</c:v>
                </c:pt>
                <c:pt idx="19189">
                  <c:v>4589.6000610000001</c:v>
                </c:pt>
                <c:pt idx="19190">
                  <c:v>4589.838436</c:v>
                </c:pt>
                <c:pt idx="19191">
                  <c:v>4590.0777209999997</c:v>
                </c:pt>
                <c:pt idx="19192">
                  <c:v>4590.3187250000001</c:v>
                </c:pt>
                <c:pt idx="19193">
                  <c:v>4590.5578880000003</c:v>
                </c:pt>
                <c:pt idx="19194">
                  <c:v>4590.7962610000004</c:v>
                </c:pt>
                <c:pt idx="19195">
                  <c:v>4591.0356689999999</c:v>
                </c:pt>
                <c:pt idx="19196">
                  <c:v>4591.2748730000003</c:v>
                </c:pt>
                <c:pt idx="19197">
                  <c:v>4591.5130680000002</c:v>
                </c:pt>
                <c:pt idx="19198">
                  <c:v>4591.7525949999999</c:v>
                </c:pt>
                <c:pt idx="19199">
                  <c:v>4591.9938920000004</c:v>
                </c:pt>
                <c:pt idx="19200">
                  <c:v>4592.2341530000003</c:v>
                </c:pt>
                <c:pt idx="19201">
                  <c:v>4592.4769740000002</c:v>
                </c:pt>
                <c:pt idx="19202">
                  <c:v>4592.7160789999998</c:v>
                </c:pt>
                <c:pt idx="19203">
                  <c:v>4592.9478349999999</c:v>
                </c:pt>
                <c:pt idx="19204">
                  <c:v>4593.1883500000004</c:v>
                </c:pt>
                <c:pt idx="19205">
                  <c:v>4593.4301530000002</c:v>
                </c:pt>
                <c:pt idx="19206">
                  <c:v>4593.6701739999999</c:v>
                </c:pt>
                <c:pt idx="19207">
                  <c:v>4593.9102140000005</c:v>
                </c:pt>
                <c:pt idx="19208">
                  <c:v>4594.1484469999996</c:v>
                </c:pt>
                <c:pt idx="19209">
                  <c:v>4594.3882249999997</c:v>
                </c:pt>
                <c:pt idx="19210">
                  <c:v>4594.6197739999998</c:v>
                </c:pt>
                <c:pt idx="19211">
                  <c:v>4594.8609239999996</c:v>
                </c:pt>
                <c:pt idx="19212">
                  <c:v>4595.0993619999999</c:v>
                </c:pt>
                <c:pt idx="19213">
                  <c:v>4595.3412680000001</c:v>
                </c:pt>
                <c:pt idx="19214">
                  <c:v>4595.580688</c:v>
                </c:pt>
                <c:pt idx="19215">
                  <c:v>4595.8199290000002</c:v>
                </c:pt>
                <c:pt idx="19216">
                  <c:v>4596.0583280000001</c:v>
                </c:pt>
                <c:pt idx="19217">
                  <c:v>4596.2962420000003</c:v>
                </c:pt>
                <c:pt idx="19218">
                  <c:v>4596.5361270000003</c:v>
                </c:pt>
                <c:pt idx="19219">
                  <c:v>4596.7788920000003</c:v>
                </c:pt>
                <c:pt idx="19220">
                  <c:v>4597.017194</c:v>
                </c:pt>
                <c:pt idx="19221">
                  <c:v>4597.2596439999998</c:v>
                </c:pt>
                <c:pt idx="19222">
                  <c:v>4597.498689</c:v>
                </c:pt>
                <c:pt idx="19223">
                  <c:v>4597.7377479999996</c:v>
                </c:pt>
                <c:pt idx="19224">
                  <c:v>4597.9760370000004</c:v>
                </c:pt>
                <c:pt idx="19225">
                  <c:v>4598.2160599999997</c:v>
                </c:pt>
                <c:pt idx="19226">
                  <c:v>4598.4623659999997</c:v>
                </c:pt>
                <c:pt idx="19227">
                  <c:v>4598.7042099999999</c:v>
                </c:pt>
                <c:pt idx="19228">
                  <c:v>4598.9462460000004</c:v>
                </c:pt>
                <c:pt idx="19229">
                  <c:v>4599.1882109999997</c:v>
                </c:pt>
                <c:pt idx="19230">
                  <c:v>4599.4172500000004</c:v>
                </c:pt>
                <c:pt idx="19231">
                  <c:v>4599.6585359999999</c:v>
                </c:pt>
                <c:pt idx="19232">
                  <c:v>4599.8999709999998</c:v>
                </c:pt>
                <c:pt idx="19233">
                  <c:v>4600.1390819999997</c:v>
                </c:pt>
                <c:pt idx="19234">
                  <c:v>4600.3791529999999</c:v>
                </c:pt>
                <c:pt idx="19235">
                  <c:v>4600.6172820000002</c:v>
                </c:pt>
                <c:pt idx="19236">
                  <c:v>4600.8566069999997</c:v>
                </c:pt>
                <c:pt idx="19237">
                  <c:v>4601.0959089999997</c:v>
                </c:pt>
                <c:pt idx="19238">
                  <c:v>4601.3343629999999</c:v>
                </c:pt>
                <c:pt idx="19239">
                  <c:v>4601.5737900000004</c:v>
                </c:pt>
                <c:pt idx="19240">
                  <c:v>4601.8121250000004</c:v>
                </c:pt>
                <c:pt idx="19241">
                  <c:v>4602.0541839999996</c:v>
                </c:pt>
                <c:pt idx="19242">
                  <c:v>4602.2942130000001</c:v>
                </c:pt>
                <c:pt idx="19243">
                  <c:v>4602.5257609999999</c:v>
                </c:pt>
                <c:pt idx="19244">
                  <c:v>4602.7661710000002</c:v>
                </c:pt>
                <c:pt idx="19245">
                  <c:v>4603.0075580000002</c:v>
                </c:pt>
                <c:pt idx="19246">
                  <c:v>4603.2487110000002</c:v>
                </c:pt>
                <c:pt idx="19247">
                  <c:v>4603.4898649999996</c:v>
                </c:pt>
                <c:pt idx="19248">
                  <c:v>4603.7300809999997</c:v>
                </c:pt>
                <c:pt idx="19249">
                  <c:v>4603.9703550000004</c:v>
                </c:pt>
                <c:pt idx="19250">
                  <c:v>4604.2099790000002</c:v>
                </c:pt>
                <c:pt idx="19251">
                  <c:v>4604.4497460000002</c:v>
                </c:pt>
                <c:pt idx="19252">
                  <c:v>4604.68876</c:v>
                </c:pt>
                <c:pt idx="19253">
                  <c:v>4604.9278260000001</c:v>
                </c:pt>
                <c:pt idx="19254">
                  <c:v>4605.1661869999998</c:v>
                </c:pt>
                <c:pt idx="19255">
                  <c:v>4605.4041870000001</c:v>
                </c:pt>
                <c:pt idx="19256">
                  <c:v>4605.6420150000004</c:v>
                </c:pt>
                <c:pt idx="19257">
                  <c:v>4605.8827430000001</c:v>
                </c:pt>
                <c:pt idx="19258">
                  <c:v>4606.1210549999996</c:v>
                </c:pt>
                <c:pt idx="19259">
                  <c:v>4606.3618909999996</c:v>
                </c:pt>
                <c:pt idx="19260">
                  <c:v>4606.6001120000001</c:v>
                </c:pt>
                <c:pt idx="19261">
                  <c:v>4606.8428839999997</c:v>
                </c:pt>
                <c:pt idx="19262">
                  <c:v>4607.0811869999998</c:v>
                </c:pt>
                <c:pt idx="19263">
                  <c:v>4607.311326</c:v>
                </c:pt>
                <c:pt idx="19264">
                  <c:v>4607.5539920000001</c:v>
                </c:pt>
                <c:pt idx="19265">
                  <c:v>4607.7938279999998</c:v>
                </c:pt>
                <c:pt idx="19266">
                  <c:v>4608.0321899999999</c:v>
                </c:pt>
                <c:pt idx="19267">
                  <c:v>4608.2745619999996</c:v>
                </c:pt>
                <c:pt idx="19268">
                  <c:v>4608.5144399999999</c:v>
                </c:pt>
                <c:pt idx="19269">
                  <c:v>4608.7540220000001</c:v>
                </c:pt>
                <c:pt idx="19270">
                  <c:v>4608.984391</c:v>
                </c:pt>
                <c:pt idx="19271">
                  <c:v>4609.2263229999999</c:v>
                </c:pt>
                <c:pt idx="19272">
                  <c:v>4609.466445</c:v>
                </c:pt>
                <c:pt idx="19273">
                  <c:v>4609.7063070000004</c:v>
                </c:pt>
                <c:pt idx="19274">
                  <c:v>4609.9455690000004</c:v>
                </c:pt>
                <c:pt idx="19275">
                  <c:v>4610.184714</c:v>
                </c:pt>
                <c:pt idx="19276">
                  <c:v>4610.4230909999997</c:v>
                </c:pt>
                <c:pt idx="19277">
                  <c:v>4610.6612889999997</c:v>
                </c:pt>
                <c:pt idx="19278">
                  <c:v>4610.9006499999996</c:v>
                </c:pt>
                <c:pt idx="19279">
                  <c:v>4611.1398769999996</c:v>
                </c:pt>
                <c:pt idx="19280">
                  <c:v>4611.3781820000004</c:v>
                </c:pt>
                <c:pt idx="19281">
                  <c:v>4611.6181980000001</c:v>
                </c:pt>
                <c:pt idx="19282">
                  <c:v>4611.8582859999997</c:v>
                </c:pt>
                <c:pt idx="19283">
                  <c:v>4612.1000880000001</c:v>
                </c:pt>
                <c:pt idx="19284">
                  <c:v>4612.3401039999999</c:v>
                </c:pt>
                <c:pt idx="19285">
                  <c:v>4612.5704239999995</c:v>
                </c:pt>
                <c:pt idx="19286">
                  <c:v>4612.8122910000002</c:v>
                </c:pt>
                <c:pt idx="19287">
                  <c:v>4613.0516049999997</c:v>
                </c:pt>
                <c:pt idx="19288">
                  <c:v>4613.2906830000002</c:v>
                </c:pt>
                <c:pt idx="19289">
                  <c:v>4613.5315790000004</c:v>
                </c:pt>
                <c:pt idx="19290">
                  <c:v>4613.7726620000003</c:v>
                </c:pt>
                <c:pt idx="19291">
                  <c:v>4614.0138420000003</c:v>
                </c:pt>
                <c:pt idx="19292">
                  <c:v>4614.2548360000001</c:v>
                </c:pt>
                <c:pt idx="19293">
                  <c:v>4614.4958200000001</c:v>
                </c:pt>
                <c:pt idx="19294">
                  <c:v>4614.7341720000004</c:v>
                </c:pt>
                <c:pt idx="19295">
                  <c:v>4614.9723080000003</c:v>
                </c:pt>
                <c:pt idx="19296">
                  <c:v>4615.2116589999996</c:v>
                </c:pt>
                <c:pt idx="19297">
                  <c:v>4615.4509509999998</c:v>
                </c:pt>
                <c:pt idx="19298">
                  <c:v>4615.6883669999997</c:v>
                </c:pt>
                <c:pt idx="19299">
                  <c:v>4615.9277240000001</c:v>
                </c:pt>
                <c:pt idx="19300">
                  <c:v>4616.1661400000003</c:v>
                </c:pt>
                <c:pt idx="19301">
                  <c:v>4616.4061709999996</c:v>
                </c:pt>
                <c:pt idx="19302">
                  <c:v>4616.6462970000002</c:v>
                </c:pt>
                <c:pt idx="19303">
                  <c:v>4616.8796179999999</c:v>
                </c:pt>
                <c:pt idx="19304">
                  <c:v>4617.1182179999996</c:v>
                </c:pt>
                <c:pt idx="19305">
                  <c:v>4617.3584149999997</c:v>
                </c:pt>
                <c:pt idx="19306">
                  <c:v>4617.5997239999997</c:v>
                </c:pt>
                <c:pt idx="19307">
                  <c:v>4617.8408479999998</c:v>
                </c:pt>
                <c:pt idx="19308">
                  <c:v>4618.0793679999997</c:v>
                </c:pt>
                <c:pt idx="19309">
                  <c:v>4618.3186519999999</c:v>
                </c:pt>
                <c:pt idx="19310">
                  <c:v>4618.5570619999999</c:v>
                </c:pt>
                <c:pt idx="19311">
                  <c:v>4618.7970590000004</c:v>
                </c:pt>
                <c:pt idx="19312">
                  <c:v>4619.0371960000002</c:v>
                </c:pt>
                <c:pt idx="19313">
                  <c:v>4619.2752469999996</c:v>
                </c:pt>
                <c:pt idx="19314">
                  <c:v>4619.5132569999996</c:v>
                </c:pt>
                <c:pt idx="19315">
                  <c:v>4619.7511720000002</c:v>
                </c:pt>
                <c:pt idx="19316">
                  <c:v>4619.9892909999999</c:v>
                </c:pt>
                <c:pt idx="19317">
                  <c:v>4620.2319550000002</c:v>
                </c:pt>
                <c:pt idx="19318">
                  <c:v>4620.4717769999997</c:v>
                </c:pt>
                <c:pt idx="19319">
                  <c:v>4620.7107450000003</c:v>
                </c:pt>
                <c:pt idx="19320">
                  <c:v>4620.9499850000002</c:v>
                </c:pt>
                <c:pt idx="19321">
                  <c:v>4621.1897550000003</c:v>
                </c:pt>
                <c:pt idx="19322">
                  <c:v>4621.4182639999999</c:v>
                </c:pt>
                <c:pt idx="19323">
                  <c:v>4621.6629039999998</c:v>
                </c:pt>
                <c:pt idx="19324">
                  <c:v>4621.9032260000004</c:v>
                </c:pt>
                <c:pt idx="19325">
                  <c:v>4622.1459679999998</c:v>
                </c:pt>
                <c:pt idx="19326">
                  <c:v>4622.385902</c:v>
                </c:pt>
                <c:pt idx="19327">
                  <c:v>4622.6144080000004</c:v>
                </c:pt>
                <c:pt idx="19328">
                  <c:v>4622.8564420000002</c:v>
                </c:pt>
                <c:pt idx="19329">
                  <c:v>4623.0977220000004</c:v>
                </c:pt>
                <c:pt idx="19330">
                  <c:v>4623.338737</c:v>
                </c:pt>
                <c:pt idx="19331">
                  <c:v>4623.5795680000001</c:v>
                </c:pt>
                <c:pt idx="19332">
                  <c:v>4623.8206369999998</c:v>
                </c:pt>
                <c:pt idx="19333">
                  <c:v>4624.0599650000004</c:v>
                </c:pt>
                <c:pt idx="19334">
                  <c:v>4624.2998189999998</c:v>
                </c:pt>
                <c:pt idx="19335">
                  <c:v>4624.5389340000002</c:v>
                </c:pt>
                <c:pt idx="19336">
                  <c:v>4624.7790429999995</c:v>
                </c:pt>
                <c:pt idx="19337">
                  <c:v>4625.0087899999999</c:v>
                </c:pt>
                <c:pt idx="19338">
                  <c:v>4625.258253</c:v>
                </c:pt>
                <c:pt idx="19339">
                  <c:v>4625.4878920000001</c:v>
                </c:pt>
                <c:pt idx="19340">
                  <c:v>4625.7281309999998</c:v>
                </c:pt>
                <c:pt idx="19341">
                  <c:v>4625.9700849999999</c:v>
                </c:pt>
                <c:pt idx="19342">
                  <c:v>4626.2084150000001</c:v>
                </c:pt>
                <c:pt idx="19343">
                  <c:v>4626.4484089999996</c:v>
                </c:pt>
                <c:pt idx="19344">
                  <c:v>4626.6877960000002</c:v>
                </c:pt>
                <c:pt idx="19345">
                  <c:v>4626.9262490000001</c:v>
                </c:pt>
                <c:pt idx="19346">
                  <c:v>4627.1658440000001</c:v>
                </c:pt>
                <c:pt idx="19347">
                  <c:v>4627.4040949999999</c:v>
                </c:pt>
                <c:pt idx="19348">
                  <c:v>4627.64239</c:v>
                </c:pt>
                <c:pt idx="19349">
                  <c:v>4627.88166</c:v>
                </c:pt>
                <c:pt idx="19350">
                  <c:v>4628.1201250000004</c:v>
                </c:pt>
                <c:pt idx="19351">
                  <c:v>4628.3583669999998</c:v>
                </c:pt>
                <c:pt idx="19352">
                  <c:v>4628.5978219999997</c:v>
                </c:pt>
                <c:pt idx="19353">
                  <c:v>4628.8362589999997</c:v>
                </c:pt>
                <c:pt idx="19354">
                  <c:v>4629.0759340000004</c:v>
                </c:pt>
                <c:pt idx="19355">
                  <c:v>4629.3142189999999</c:v>
                </c:pt>
                <c:pt idx="19356">
                  <c:v>4629.5537469999999</c:v>
                </c:pt>
                <c:pt idx="19357">
                  <c:v>4629.7920839999997</c:v>
                </c:pt>
                <c:pt idx="19358">
                  <c:v>4630.0341570000001</c:v>
                </c:pt>
                <c:pt idx="19359">
                  <c:v>4630.276809</c:v>
                </c:pt>
                <c:pt idx="19360">
                  <c:v>4630.5151100000003</c:v>
                </c:pt>
                <c:pt idx="19361">
                  <c:v>4630.7569649999996</c:v>
                </c:pt>
                <c:pt idx="19362">
                  <c:v>4630.986191</c:v>
                </c:pt>
                <c:pt idx="19363">
                  <c:v>4631.2288980000003</c:v>
                </c:pt>
                <c:pt idx="19364">
                  <c:v>4631.4715329999999</c:v>
                </c:pt>
                <c:pt idx="19365">
                  <c:v>4631.7111059999997</c:v>
                </c:pt>
                <c:pt idx="19366">
                  <c:v>4631.9536740000003</c:v>
                </c:pt>
                <c:pt idx="19367">
                  <c:v>4632.1914020000004</c:v>
                </c:pt>
                <c:pt idx="19368">
                  <c:v>4632.4318929999999</c:v>
                </c:pt>
                <c:pt idx="19369">
                  <c:v>4632.6705609999999</c:v>
                </c:pt>
                <c:pt idx="19370">
                  <c:v>4632.9095440000001</c:v>
                </c:pt>
                <c:pt idx="19371">
                  <c:v>4633.1472439999998</c:v>
                </c:pt>
                <c:pt idx="19372">
                  <c:v>4633.3876790000004</c:v>
                </c:pt>
                <c:pt idx="19373">
                  <c:v>4633.625172</c:v>
                </c:pt>
                <c:pt idx="19374">
                  <c:v>4633.8656650000003</c:v>
                </c:pt>
                <c:pt idx="19375">
                  <c:v>4634.1045340000001</c:v>
                </c:pt>
                <c:pt idx="19376">
                  <c:v>4634.3423380000004</c:v>
                </c:pt>
                <c:pt idx="19377">
                  <c:v>4634.5800360000003</c:v>
                </c:pt>
                <c:pt idx="19378">
                  <c:v>4634.8180519999996</c:v>
                </c:pt>
                <c:pt idx="19379">
                  <c:v>4635.056998</c:v>
                </c:pt>
                <c:pt idx="19380">
                  <c:v>4635.2947789999998</c:v>
                </c:pt>
                <c:pt idx="19381">
                  <c:v>4635.534447</c:v>
                </c:pt>
                <c:pt idx="19382">
                  <c:v>4635.7741720000004</c:v>
                </c:pt>
                <c:pt idx="19383">
                  <c:v>4636.0148660000004</c:v>
                </c:pt>
                <c:pt idx="19384">
                  <c:v>4636.2536140000002</c:v>
                </c:pt>
                <c:pt idx="19385">
                  <c:v>4636.4912750000003</c:v>
                </c:pt>
                <c:pt idx="19386">
                  <c:v>4636.7318859999996</c:v>
                </c:pt>
                <c:pt idx="19387">
                  <c:v>4636.9714039999999</c:v>
                </c:pt>
                <c:pt idx="19388">
                  <c:v>4637.2111880000002</c:v>
                </c:pt>
                <c:pt idx="19389">
                  <c:v>4637.4517070000002</c:v>
                </c:pt>
                <c:pt idx="19390">
                  <c:v>4637.6893730000002</c:v>
                </c:pt>
                <c:pt idx="19391">
                  <c:v>4637.9290730000002</c:v>
                </c:pt>
                <c:pt idx="19392">
                  <c:v>4638.1690470000003</c:v>
                </c:pt>
                <c:pt idx="19393">
                  <c:v>4638.4096749999999</c:v>
                </c:pt>
                <c:pt idx="19394">
                  <c:v>4638.6485720000001</c:v>
                </c:pt>
                <c:pt idx="19395">
                  <c:v>4638.8862449999997</c:v>
                </c:pt>
                <c:pt idx="19396">
                  <c:v>4639.1241419999997</c:v>
                </c:pt>
                <c:pt idx="19397">
                  <c:v>4639.3647380000002</c:v>
                </c:pt>
                <c:pt idx="19398">
                  <c:v>4639.6036839999997</c:v>
                </c:pt>
                <c:pt idx="19399">
                  <c:v>4639.8412760000001</c:v>
                </c:pt>
                <c:pt idx="19400">
                  <c:v>4640.0819849999998</c:v>
                </c:pt>
                <c:pt idx="19401">
                  <c:v>4640.321559</c:v>
                </c:pt>
                <c:pt idx="19402">
                  <c:v>4640.5593589999999</c:v>
                </c:pt>
                <c:pt idx="19403">
                  <c:v>4640.799806</c:v>
                </c:pt>
                <c:pt idx="19404">
                  <c:v>4641.0387270000001</c:v>
                </c:pt>
                <c:pt idx="19405">
                  <c:v>4641.278131</c:v>
                </c:pt>
                <c:pt idx="19406">
                  <c:v>4641.5185929999998</c:v>
                </c:pt>
                <c:pt idx="19407">
                  <c:v>4641.7580669999998</c:v>
                </c:pt>
                <c:pt idx="19408">
                  <c:v>4641.9987209999999</c:v>
                </c:pt>
                <c:pt idx="19409">
                  <c:v>4642.2363089999999</c:v>
                </c:pt>
                <c:pt idx="19410">
                  <c:v>4642.4740449999999</c:v>
                </c:pt>
                <c:pt idx="19411">
                  <c:v>4642.7133599999997</c:v>
                </c:pt>
                <c:pt idx="19412">
                  <c:v>4642.953047</c:v>
                </c:pt>
                <c:pt idx="19413">
                  <c:v>4643.1918889999997</c:v>
                </c:pt>
                <c:pt idx="19414">
                  <c:v>4643.4309000000003</c:v>
                </c:pt>
                <c:pt idx="19415">
                  <c:v>4643.6715569999997</c:v>
                </c:pt>
                <c:pt idx="19416">
                  <c:v>4643.9113090000001</c:v>
                </c:pt>
                <c:pt idx="19417">
                  <c:v>4644.1519250000001</c:v>
                </c:pt>
                <c:pt idx="19418">
                  <c:v>4644.3913869999997</c:v>
                </c:pt>
                <c:pt idx="19419">
                  <c:v>4644.6318060000003</c:v>
                </c:pt>
                <c:pt idx="19420">
                  <c:v>4644.8713349999998</c:v>
                </c:pt>
                <c:pt idx="19421">
                  <c:v>4645.1117469999999</c:v>
                </c:pt>
                <c:pt idx="19422">
                  <c:v>4645.3408760000002</c:v>
                </c:pt>
                <c:pt idx="19423">
                  <c:v>4645.5802970000004</c:v>
                </c:pt>
                <c:pt idx="19424">
                  <c:v>4645.8209260000003</c:v>
                </c:pt>
                <c:pt idx="19425">
                  <c:v>4646.0615420000004</c:v>
                </c:pt>
                <c:pt idx="19426">
                  <c:v>4646.3010389999999</c:v>
                </c:pt>
                <c:pt idx="19427">
                  <c:v>4646.5403230000002</c:v>
                </c:pt>
                <c:pt idx="19428">
                  <c:v>4646.7826880000002</c:v>
                </c:pt>
                <c:pt idx="19429">
                  <c:v>4647.0216259999997</c:v>
                </c:pt>
                <c:pt idx="19430">
                  <c:v>4647.2605919999996</c:v>
                </c:pt>
                <c:pt idx="19431">
                  <c:v>4647.4983970000003</c:v>
                </c:pt>
                <c:pt idx="19432">
                  <c:v>4647.7382420000004</c:v>
                </c:pt>
                <c:pt idx="19433">
                  <c:v>4647.9780220000002</c:v>
                </c:pt>
                <c:pt idx="19434">
                  <c:v>4648.2186579999998</c:v>
                </c:pt>
                <c:pt idx="19435">
                  <c:v>4648.4589990000004</c:v>
                </c:pt>
                <c:pt idx="19436">
                  <c:v>4648.6970069999998</c:v>
                </c:pt>
                <c:pt idx="19437">
                  <c:v>4648.9371490000003</c:v>
                </c:pt>
                <c:pt idx="19438">
                  <c:v>4649.17857</c:v>
                </c:pt>
                <c:pt idx="19439">
                  <c:v>4649.4179059999997</c:v>
                </c:pt>
                <c:pt idx="19440">
                  <c:v>4649.6562130000002</c:v>
                </c:pt>
                <c:pt idx="19441">
                  <c:v>4649.8956500000004</c:v>
                </c:pt>
                <c:pt idx="19442">
                  <c:v>4650.1342459999996</c:v>
                </c:pt>
                <c:pt idx="19443">
                  <c:v>4650.3736390000004</c:v>
                </c:pt>
                <c:pt idx="19444">
                  <c:v>4650.6148089999997</c:v>
                </c:pt>
                <c:pt idx="19445">
                  <c:v>4650.8446549999999</c:v>
                </c:pt>
                <c:pt idx="19446">
                  <c:v>4651.0852770000001</c:v>
                </c:pt>
                <c:pt idx="19447">
                  <c:v>4651.3253629999999</c:v>
                </c:pt>
                <c:pt idx="19448">
                  <c:v>4651.5666950000004</c:v>
                </c:pt>
                <c:pt idx="19449">
                  <c:v>4651.8057950000002</c:v>
                </c:pt>
                <c:pt idx="19450">
                  <c:v>4652.0441410000003</c:v>
                </c:pt>
                <c:pt idx="19451">
                  <c:v>4652.2849640000004</c:v>
                </c:pt>
                <c:pt idx="19452">
                  <c:v>4652.522309</c:v>
                </c:pt>
                <c:pt idx="19453">
                  <c:v>4652.760421</c:v>
                </c:pt>
                <c:pt idx="19454">
                  <c:v>4653.001773</c:v>
                </c:pt>
                <c:pt idx="19455">
                  <c:v>4653.2425789999998</c:v>
                </c:pt>
                <c:pt idx="19456">
                  <c:v>4653.4835949999997</c:v>
                </c:pt>
                <c:pt idx="19457">
                  <c:v>4653.7233420000002</c:v>
                </c:pt>
                <c:pt idx="19458">
                  <c:v>4653.9632439999996</c:v>
                </c:pt>
                <c:pt idx="19459">
                  <c:v>4654.192951</c:v>
                </c:pt>
                <c:pt idx="19460">
                  <c:v>4654.4320809999999</c:v>
                </c:pt>
                <c:pt idx="19461">
                  <c:v>4654.6722040000004</c:v>
                </c:pt>
                <c:pt idx="19462">
                  <c:v>4654.9119339999997</c:v>
                </c:pt>
                <c:pt idx="19463">
                  <c:v>4655.1503080000002</c:v>
                </c:pt>
                <c:pt idx="19464">
                  <c:v>4655.3903639999999</c:v>
                </c:pt>
                <c:pt idx="19465">
                  <c:v>4655.6295540000001</c:v>
                </c:pt>
                <c:pt idx="19466">
                  <c:v>4655.8706460000003</c:v>
                </c:pt>
                <c:pt idx="19467">
                  <c:v>4656.1117130000002</c:v>
                </c:pt>
                <c:pt idx="19468">
                  <c:v>4656.352758</c:v>
                </c:pt>
                <c:pt idx="19469">
                  <c:v>4656.5936199999996</c:v>
                </c:pt>
                <c:pt idx="19470">
                  <c:v>4656.8346009999996</c:v>
                </c:pt>
                <c:pt idx="19471">
                  <c:v>4657.0744260000001</c:v>
                </c:pt>
                <c:pt idx="19472">
                  <c:v>4657.3030769999996</c:v>
                </c:pt>
                <c:pt idx="19473">
                  <c:v>4657.543122</c:v>
                </c:pt>
                <c:pt idx="19474">
                  <c:v>4657.7832920000001</c:v>
                </c:pt>
                <c:pt idx="19475">
                  <c:v>4658.0252890000002</c:v>
                </c:pt>
                <c:pt idx="19476">
                  <c:v>4658.2651569999998</c:v>
                </c:pt>
                <c:pt idx="19477">
                  <c:v>4658.4980740000001</c:v>
                </c:pt>
                <c:pt idx="19478">
                  <c:v>4658.7364470000002</c:v>
                </c:pt>
                <c:pt idx="19479">
                  <c:v>4658.9757989999998</c:v>
                </c:pt>
                <c:pt idx="19480">
                  <c:v>4659.2162420000004</c:v>
                </c:pt>
                <c:pt idx="19481">
                  <c:v>4659.456306</c:v>
                </c:pt>
                <c:pt idx="19482">
                  <c:v>4659.6962329999997</c:v>
                </c:pt>
                <c:pt idx="19483">
                  <c:v>4659.9361049999998</c:v>
                </c:pt>
                <c:pt idx="19484">
                  <c:v>4660.1769400000003</c:v>
                </c:pt>
                <c:pt idx="19485">
                  <c:v>4660.4168650000001</c:v>
                </c:pt>
                <c:pt idx="19486">
                  <c:v>4660.6579499999998</c:v>
                </c:pt>
                <c:pt idx="19487">
                  <c:v>4660.886786</c:v>
                </c:pt>
                <c:pt idx="19488">
                  <c:v>4661.1273540000002</c:v>
                </c:pt>
                <c:pt idx="19489">
                  <c:v>4661.3687</c:v>
                </c:pt>
                <c:pt idx="19490">
                  <c:v>4661.6073020000003</c:v>
                </c:pt>
                <c:pt idx="19491">
                  <c:v>4661.8466879999996</c:v>
                </c:pt>
                <c:pt idx="19492">
                  <c:v>4662.087321</c:v>
                </c:pt>
                <c:pt idx="19493">
                  <c:v>4662.3285720000003</c:v>
                </c:pt>
                <c:pt idx="19494">
                  <c:v>4662.5698190000003</c:v>
                </c:pt>
                <c:pt idx="19495">
                  <c:v>4662.8108810000003</c:v>
                </c:pt>
                <c:pt idx="19496">
                  <c:v>4663.0511539999998</c:v>
                </c:pt>
                <c:pt idx="19497">
                  <c:v>4663.2808199999999</c:v>
                </c:pt>
                <c:pt idx="19498">
                  <c:v>4663.5212769999998</c:v>
                </c:pt>
                <c:pt idx="19499">
                  <c:v>4663.7625529999996</c:v>
                </c:pt>
                <c:pt idx="19500">
                  <c:v>4664.0038759999998</c:v>
                </c:pt>
                <c:pt idx="19501">
                  <c:v>4664.2428609999997</c:v>
                </c:pt>
                <c:pt idx="19502">
                  <c:v>4664.4813039999999</c:v>
                </c:pt>
                <c:pt idx="19503">
                  <c:v>4664.7258879999999</c:v>
                </c:pt>
                <c:pt idx="19504">
                  <c:v>4664.9642439999998</c:v>
                </c:pt>
                <c:pt idx="19505">
                  <c:v>4665.1950319999996</c:v>
                </c:pt>
                <c:pt idx="19506">
                  <c:v>4665.4346150000001</c:v>
                </c:pt>
                <c:pt idx="19507">
                  <c:v>4665.673965</c:v>
                </c:pt>
                <c:pt idx="19508">
                  <c:v>4665.9127129999997</c:v>
                </c:pt>
                <c:pt idx="19509">
                  <c:v>4666.1531169999998</c:v>
                </c:pt>
                <c:pt idx="19510">
                  <c:v>4666.3931190000003</c:v>
                </c:pt>
                <c:pt idx="19511">
                  <c:v>4666.633965</c:v>
                </c:pt>
                <c:pt idx="19512">
                  <c:v>4666.8730969999997</c:v>
                </c:pt>
                <c:pt idx="19513">
                  <c:v>4667.1133129999998</c:v>
                </c:pt>
                <c:pt idx="19514">
                  <c:v>4667.3534049999998</c:v>
                </c:pt>
                <c:pt idx="19515">
                  <c:v>4667.59339</c:v>
                </c:pt>
                <c:pt idx="19516">
                  <c:v>4667.8222009999999</c:v>
                </c:pt>
                <c:pt idx="19517">
                  <c:v>4668.0623480000004</c:v>
                </c:pt>
                <c:pt idx="19518">
                  <c:v>4668.3040309999997</c:v>
                </c:pt>
                <c:pt idx="19519">
                  <c:v>4668.5449939999999</c:v>
                </c:pt>
                <c:pt idx="19520">
                  <c:v>4668.7849889999998</c:v>
                </c:pt>
                <c:pt idx="19521">
                  <c:v>4669.0249119999999</c:v>
                </c:pt>
                <c:pt idx="19522">
                  <c:v>4669.2639319999998</c:v>
                </c:pt>
                <c:pt idx="19523">
                  <c:v>4669.5020329999998</c:v>
                </c:pt>
                <c:pt idx="19524">
                  <c:v>4669.7420160000001</c:v>
                </c:pt>
                <c:pt idx="19525">
                  <c:v>4669.9801859999998</c:v>
                </c:pt>
                <c:pt idx="19526">
                  <c:v>4670.2195620000002</c:v>
                </c:pt>
                <c:pt idx="19527">
                  <c:v>4670.460564</c:v>
                </c:pt>
                <c:pt idx="19528">
                  <c:v>4670.6997110000002</c:v>
                </c:pt>
                <c:pt idx="19529">
                  <c:v>4670.9380840000003</c:v>
                </c:pt>
                <c:pt idx="19530">
                  <c:v>4671.1764210000001</c:v>
                </c:pt>
                <c:pt idx="19531">
                  <c:v>4671.409748</c:v>
                </c:pt>
                <c:pt idx="19532">
                  <c:v>4671.6481640000002</c:v>
                </c:pt>
                <c:pt idx="19533">
                  <c:v>4671.8900430000003</c:v>
                </c:pt>
                <c:pt idx="19534">
                  <c:v>4672.1320400000004</c:v>
                </c:pt>
                <c:pt idx="19535">
                  <c:v>4672.370054</c:v>
                </c:pt>
                <c:pt idx="19536">
                  <c:v>4672.6083179999996</c:v>
                </c:pt>
                <c:pt idx="19537">
                  <c:v>4672.8508959999999</c:v>
                </c:pt>
                <c:pt idx="19538">
                  <c:v>4673.0899870000003</c:v>
                </c:pt>
                <c:pt idx="19539">
                  <c:v>4673.3278190000001</c:v>
                </c:pt>
                <c:pt idx="19540">
                  <c:v>4673.5660770000004</c:v>
                </c:pt>
                <c:pt idx="19541">
                  <c:v>4673.8041720000001</c:v>
                </c:pt>
                <c:pt idx="19542">
                  <c:v>4674.043549</c:v>
                </c:pt>
                <c:pt idx="19543">
                  <c:v>4674.2814200000003</c:v>
                </c:pt>
                <c:pt idx="19544">
                  <c:v>4674.5226329999996</c:v>
                </c:pt>
                <c:pt idx="19545">
                  <c:v>4674.7636920000004</c:v>
                </c:pt>
                <c:pt idx="19546">
                  <c:v>4675.0047510000004</c:v>
                </c:pt>
                <c:pt idx="19547">
                  <c:v>4675.244154</c:v>
                </c:pt>
                <c:pt idx="19548">
                  <c:v>4675.4840100000001</c:v>
                </c:pt>
                <c:pt idx="19549">
                  <c:v>4675.724886</c:v>
                </c:pt>
                <c:pt idx="19550">
                  <c:v>4675.963111</c:v>
                </c:pt>
                <c:pt idx="19551">
                  <c:v>4676.1927310000001</c:v>
                </c:pt>
                <c:pt idx="19552">
                  <c:v>4676.4311879999996</c:v>
                </c:pt>
                <c:pt idx="19553">
                  <c:v>4676.6816129999997</c:v>
                </c:pt>
                <c:pt idx="19554">
                  <c:v>4676.9206720000002</c:v>
                </c:pt>
                <c:pt idx="19555">
                  <c:v>4677.1597169999995</c:v>
                </c:pt>
                <c:pt idx="19556">
                  <c:v>4677.3988680000002</c:v>
                </c:pt>
                <c:pt idx="19557">
                  <c:v>4677.6378459999996</c:v>
                </c:pt>
                <c:pt idx="19558">
                  <c:v>4677.8769160000002</c:v>
                </c:pt>
                <c:pt idx="19559">
                  <c:v>4678.115976</c:v>
                </c:pt>
                <c:pt idx="19560">
                  <c:v>4678.3559690000002</c:v>
                </c:pt>
                <c:pt idx="19561">
                  <c:v>4678.5939760000001</c:v>
                </c:pt>
                <c:pt idx="19562">
                  <c:v>4678.8310760000004</c:v>
                </c:pt>
                <c:pt idx="19563">
                  <c:v>4679.0692749999998</c:v>
                </c:pt>
                <c:pt idx="19564">
                  <c:v>4679.3085680000004</c:v>
                </c:pt>
                <c:pt idx="19565">
                  <c:v>4679.5477989999999</c:v>
                </c:pt>
                <c:pt idx="19566">
                  <c:v>4679.7863090000001</c:v>
                </c:pt>
                <c:pt idx="19567">
                  <c:v>4680.0257769999998</c:v>
                </c:pt>
                <c:pt idx="19568">
                  <c:v>4680.2641400000002</c:v>
                </c:pt>
                <c:pt idx="19569">
                  <c:v>4680.5023739999997</c:v>
                </c:pt>
                <c:pt idx="19570">
                  <c:v>4680.7416979999998</c:v>
                </c:pt>
                <c:pt idx="19571">
                  <c:v>4680.9809960000002</c:v>
                </c:pt>
                <c:pt idx="19572">
                  <c:v>4681.2183489999998</c:v>
                </c:pt>
                <c:pt idx="19573">
                  <c:v>4681.4576180000004</c:v>
                </c:pt>
                <c:pt idx="19574">
                  <c:v>4681.6967830000003</c:v>
                </c:pt>
                <c:pt idx="19575">
                  <c:v>4681.9351079999997</c:v>
                </c:pt>
                <c:pt idx="19576">
                  <c:v>4682.1753859999999</c:v>
                </c:pt>
                <c:pt idx="19577">
                  <c:v>4682.4153450000003</c:v>
                </c:pt>
                <c:pt idx="19578">
                  <c:v>4682.6553400000003</c:v>
                </c:pt>
                <c:pt idx="19579">
                  <c:v>4682.8953289999999</c:v>
                </c:pt>
                <c:pt idx="19580">
                  <c:v>4683.1365560000004</c:v>
                </c:pt>
                <c:pt idx="19581">
                  <c:v>4683.3775610000002</c:v>
                </c:pt>
                <c:pt idx="19582">
                  <c:v>4683.6166450000001</c:v>
                </c:pt>
                <c:pt idx="19583">
                  <c:v>4683.8556950000002</c:v>
                </c:pt>
                <c:pt idx="19584">
                  <c:v>4684.0949899999996</c:v>
                </c:pt>
                <c:pt idx="19585">
                  <c:v>4684.334672</c:v>
                </c:pt>
                <c:pt idx="19586">
                  <c:v>4684.5739169999997</c:v>
                </c:pt>
                <c:pt idx="19587">
                  <c:v>4684.8120429999999</c:v>
                </c:pt>
                <c:pt idx="19588">
                  <c:v>4685.0515450000003</c:v>
                </c:pt>
                <c:pt idx="19589">
                  <c:v>4685.2913330000001</c:v>
                </c:pt>
                <c:pt idx="19590">
                  <c:v>4685.5306549999996</c:v>
                </c:pt>
                <c:pt idx="19591">
                  <c:v>4685.7698769999997</c:v>
                </c:pt>
                <c:pt idx="19592">
                  <c:v>4686.0083510000004</c:v>
                </c:pt>
                <c:pt idx="19593">
                  <c:v>4686.2481239999997</c:v>
                </c:pt>
                <c:pt idx="19594">
                  <c:v>4686.4882509999998</c:v>
                </c:pt>
                <c:pt idx="19595">
                  <c:v>4686.7280879999998</c:v>
                </c:pt>
                <c:pt idx="19596">
                  <c:v>4686.9681769999997</c:v>
                </c:pt>
                <c:pt idx="19597">
                  <c:v>4687.1979179999998</c:v>
                </c:pt>
                <c:pt idx="19598">
                  <c:v>4687.438083</c:v>
                </c:pt>
                <c:pt idx="19599">
                  <c:v>4687.6782139999996</c:v>
                </c:pt>
                <c:pt idx="19600">
                  <c:v>4687.9184500000001</c:v>
                </c:pt>
                <c:pt idx="19601">
                  <c:v>4688.1620800000001</c:v>
                </c:pt>
                <c:pt idx="19602">
                  <c:v>4688.400138</c:v>
                </c:pt>
                <c:pt idx="19603">
                  <c:v>4688.6316370000004</c:v>
                </c:pt>
                <c:pt idx="19604">
                  <c:v>4688.8728950000004</c:v>
                </c:pt>
                <c:pt idx="19605">
                  <c:v>4689.1112810000004</c:v>
                </c:pt>
                <c:pt idx="19606">
                  <c:v>4689.3508009999996</c:v>
                </c:pt>
                <c:pt idx="19607">
                  <c:v>4689.5898909999996</c:v>
                </c:pt>
                <c:pt idx="19608">
                  <c:v>4689.8281809999999</c:v>
                </c:pt>
                <c:pt idx="19609">
                  <c:v>4690.0664260000003</c:v>
                </c:pt>
                <c:pt idx="19610">
                  <c:v>4690.3169719999996</c:v>
                </c:pt>
                <c:pt idx="19611">
                  <c:v>4690.5548909999998</c:v>
                </c:pt>
                <c:pt idx="19612">
                  <c:v>4690.7930120000001</c:v>
                </c:pt>
                <c:pt idx="19613">
                  <c:v>4691.0338339999998</c:v>
                </c:pt>
                <c:pt idx="19614">
                  <c:v>4691.2727599999998</c:v>
                </c:pt>
                <c:pt idx="19615">
                  <c:v>4691.5117209999999</c:v>
                </c:pt>
                <c:pt idx="19616">
                  <c:v>4691.7507509999996</c:v>
                </c:pt>
                <c:pt idx="19617">
                  <c:v>4691.989869</c:v>
                </c:pt>
                <c:pt idx="19618">
                  <c:v>4692.2282329999998</c:v>
                </c:pt>
                <c:pt idx="19619">
                  <c:v>4692.4689840000001</c:v>
                </c:pt>
                <c:pt idx="19620">
                  <c:v>4692.7089100000003</c:v>
                </c:pt>
                <c:pt idx="19621">
                  <c:v>4692.9498590000003</c:v>
                </c:pt>
                <c:pt idx="19622">
                  <c:v>4693.1797749999996</c:v>
                </c:pt>
                <c:pt idx="19623">
                  <c:v>4693.4209510000001</c:v>
                </c:pt>
                <c:pt idx="19624">
                  <c:v>4693.660288</c:v>
                </c:pt>
                <c:pt idx="19625">
                  <c:v>4693.9016140000003</c:v>
                </c:pt>
                <c:pt idx="19626">
                  <c:v>4694.1402319999997</c:v>
                </c:pt>
                <c:pt idx="19627">
                  <c:v>4694.3840289999998</c:v>
                </c:pt>
                <c:pt idx="19628">
                  <c:v>4694.6241620000001</c:v>
                </c:pt>
                <c:pt idx="19629">
                  <c:v>4694.8556179999996</c:v>
                </c:pt>
                <c:pt idx="19630">
                  <c:v>4695.0960590000004</c:v>
                </c:pt>
                <c:pt idx="19631">
                  <c:v>4695.3343450000002</c:v>
                </c:pt>
                <c:pt idx="19632">
                  <c:v>4695.5739160000003</c:v>
                </c:pt>
                <c:pt idx="19633">
                  <c:v>4695.8123720000003</c:v>
                </c:pt>
                <c:pt idx="19634">
                  <c:v>4696.0510119999999</c:v>
                </c:pt>
                <c:pt idx="19635">
                  <c:v>4696.2919959999999</c:v>
                </c:pt>
                <c:pt idx="19636">
                  <c:v>4696.5293339999998</c:v>
                </c:pt>
                <c:pt idx="19637">
                  <c:v>4696.7693079999999</c:v>
                </c:pt>
                <c:pt idx="19638">
                  <c:v>4697.0088820000001</c:v>
                </c:pt>
                <c:pt idx="19639">
                  <c:v>4697.2470030000004</c:v>
                </c:pt>
                <c:pt idx="19640">
                  <c:v>4697.4873459999999</c:v>
                </c:pt>
                <c:pt idx="19641">
                  <c:v>4697.7274310000003</c:v>
                </c:pt>
                <c:pt idx="19642">
                  <c:v>4697.9687350000004</c:v>
                </c:pt>
                <c:pt idx="19643">
                  <c:v>4698.2099150000004</c:v>
                </c:pt>
                <c:pt idx="19644">
                  <c:v>4698.4399370000001</c:v>
                </c:pt>
                <c:pt idx="19645">
                  <c:v>4698.6801699999996</c:v>
                </c:pt>
                <c:pt idx="19646">
                  <c:v>4698.9216020000003</c:v>
                </c:pt>
                <c:pt idx="19647">
                  <c:v>4699.162883</c:v>
                </c:pt>
                <c:pt idx="19648">
                  <c:v>4699.4039979999998</c:v>
                </c:pt>
                <c:pt idx="19649">
                  <c:v>4699.6439540000001</c:v>
                </c:pt>
                <c:pt idx="19650">
                  <c:v>4699.8747020000001</c:v>
                </c:pt>
                <c:pt idx="19651">
                  <c:v>4700.1242030000003</c:v>
                </c:pt>
                <c:pt idx="19652">
                  <c:v>4700.3620929999997</c:v>
                </c:pt>
                <c:pt idx="19653">
                  <c:v>4700.6027430000004</c:v>
                </c:pt>
                <c:pt idx="19654">
                  <c:v>4700.8416420000003</c:v>
                </c:pt>
                <c:pt idx="19655">
                  <c:v>4701.0805769999997</c:v>
                </c:pt>
                <c:pt idx="19656">
                  <c:v>4701.32161</c:v>
                </c:pt>
                <c:pt idx="19657">
                  <c:v>4701.560751</c:v>
                </c:pt>
                <c:pt idx="19658">
                  <c:v>4701.7999049999999</c:v>
                </c:pt>
                <c:pt idx="19659">
                  <c:v>4702.0381479999996</c:v>
                </c:pt>
                <c:pt idx="19660">
                  <c:v>4702.276304</c:v>
                </c:pt>
                <c:pt idx="19661">
                  <c:v>4702.5161260000004</c:v>
                </c:pt>
                <c:pt idx="19662">
                  <c:v>4702.7560519999997</c:v>
                </c:pt>
                <c:pt idx="19663">
                  <c:v>4702.9856650000002</c:v>
                </c:pt>
                <c:pt idx="19664">
                  <c:v>4703.2242429999997</c:v>
                </c:pt>
                <c:pt idx="19665">
                  <c:v>4703.4643660000002</c:v>
                </c:pt>
                <c:pt idx="19666">
                  <c:v>4703.7036889999999</c:v>
                </c:pt>
                <c:pt idx="19667">
                  <c:v>4703.9420309999996</c:v>
                </c:pt>
                <c:pt idx="19668">
                  <c:v>4704.1815779999997</c:v>
                </c:pt>
                <c:pt idx="19669">
                  <c:v>4704.425209</c:v>
                </c:pt>
                <c:pt idx="19670">
                  <c:v>4704.6634100000001</c:v>
                </c:pt>
                <c:pt idx="19671">
                  <c:v>4704.9052259999999</c:v>
                </c:pt>
                <c:pt idx="19672">
                  <c:v>4705.1452390000004</c:v>
                </c:pt>
                <c:pt idx="19673">
                  <c:v>4705.3768300000002</c:v>
                </c:pt>
                <c:pt idx="19674">
                  <c:v>4705.6171100000001</c:v>
                </c:pt>
                <c:pt idx="19675">
                  <c:v>4705.8571250000005</c:v>
                </c:pt>
                <c:pt idx="19676">
                  <c:v>4706.0973530000001</c:v>
                </c:pt>
                <c:pt idx="19677">
                  <c:v>4706.3372669999999</c:v>
                </c:pt>
                <c:pt idx="19678">
                  <c:v>4706.5772829999996</c:v>
                </c:pt>
                <c:pt idx="19679">
                  <c:v>4706.8173610000003</c:v>
                </c:pt>
                <c:pt idx="19680">
                  <c:v>4707.0585700000001</c:v>
                </c:pt>
                <c:pt idx="19681">
                  <c:v>4707.289796</c:v>
                </c:pt>
                <c:pt idx="19682">
                  <c:v>4707.530968</c:v>
                </c:pt>
                <c:pt idx="19683">
                  <c:v>4707.7708160000002</c:v>
                </c:pt>
                <c:pt idx="19684">
                  <c:v>4708.0110480000003</c:v>
                </c:pt>
                <c:pt idx="19685">
                  <c:v>4708.2518460000001</c:v>
                </c:pt>
                <c:pt idx="19686">
                  <c:v>4708.4928410000002</c:v>
                </c:pt>
                <c:pt idx="19687">
                  <c:v>4708.7318789999999</c:v>
                </c:pt>
                <c:pt idx="19688">
                  <c:v>4708.9701919999998</c:v>
                </c:pt>
                <c:pt idx="19689">
                  <c:v>4709.2083659999998</c:v>
                </c:pt>
                <c:pt idx="19690">
                  <c:v>4709.447674</c:v>
                </c:pt>
                <c:pt idx="19691">
                  <c:v>4709.6869159999997</c:v>
                </c:pt>
                <c:pt idx="19692">
                  <c:v>4709.9253239999998</c:v>
                </c:pt>
                <c:pt idx="19693">
                  <c:v>4710.1672349999999</c:v>
                </c:pt>
                <c:pt idx="19694">
                  <c:v>4710.4053540000004</c:v>
                </c:pt>
                <c:pt idx="19695">
                  <c:v>4710.645246</c:v>
                </c:pt>
                <c:pt idx="19696">
                  <c:v>4710.8833679999998</c:v>
                </c:pt>
                <c:pt idx="19697">
                  <c:v>4711.1233679999996</c:v>
                </c:pt>
                <c:pt idx="19698">
                  <c:v>4711.3626690000001</c:v>
                </c:pt>
                <c:pt idx="19699">
                  <c:v>4711.6017879999999</c:v>
                </c:pt>
                <c:pt idx="19700">
                  <c:v>4711.8429429999997</c:v>
                </c:pt>
                <c:pt idx="19701">
                  <c:v>4712.0719339999996</c:v>
                </c:pt>
                <c:pt idx="19702">
                  <c:v>4712.3228040000004</c:v>
                </c:pt>
                <c:pt idx="19703">
                  <c:v>4712.5618679999998</c:v>
                </c:pt>
                <c:pt idx="19704">
                  <c:v>4712.7917230000003</c:v>
                </c:pt>
                <c:pt idx="19705">
                  <c:v>4713.0321260000001</c:v>
                </c:pt>
                <c:pt idx="19706">
                  <c:v>4713.2741420000002</c:v>
                </c:pt>
                <c:pt idx="19707">
                  <c:v>4713.5160320000005</c:v>
                </c:pt>
                <c:pt idx="19708">
                  <c:v>4713.754242</c:v>
                </c:pt>
                <c:pt idx="19709">
                  <c:v>4713.9942149999997</c:v>
                </c:pt>
                <c:pt idx="19710">
                  <c:v>4714.2337129999996</c:v>
                </c:pt>
                <c:pt idx="19711">
                  <c:v>4714.4748840000002</c:v>
                </c:pt>
                <c:pt idx="19712">
                  <c:v>4714.7132080000001</c:v>
                </c:pt>
                <c:pt idx="19713">
                  <c:v>4714.9420639999998</c:v>
                </c:pt>
                <c:pt idx="19714">
                  <c:v>4715.1836810000004</c:v>
                </c:pt>
                <c:pt idx="19715">
                  <c:v>4715.4222140000002</c:v>
                </c:pt>
                <c:pt idx="19716">
                  <c:v>4715.6616739999999</c:v>
                </c:pt>
                <c:pt idx="19717">
                  <c:v>4715.9009489999999</c:v>
                </c:pt>
                <c:pt idx="19718">
                  <c:v>4716.1383290000003</c:v>
                </c:pt>
                <c:pt idx="19719">
                  <c:v>4716.3782469999996</c:v>
                </c:pt>
                <c:pt idx="19720">
                  <c:v>4716.6181489999999</c:v>
                </c:pt>
                <c:pt idx="19721">
                  <c:v>4716.8606870000003</c:v>
                </c:pt>
                <c:pt idx="19722">
                  <c:v>4717.1018029999996</c:v>
                </c:pt>
                <c:pt idx="19723">
                  <c:v>4717.3427240000001</c:v>
                </c:pt>
                <c:pt idx="19724">
                  <c:v>4717.5836799999997</c:v>
                </c:pt>
                <c:pt idx="19725">
                  <c:v>4717.8246419999996</c:v>
                </c:pt>
                <c:pt idx="19726">
                  <c:v>4718.0638989999998</c:v>
                </c:pt>
                <c:pt idx="19727">
                  <c:v>4718.3027300000003</c:v>
                </c:pt>
                <c:pt idx="19728">
                  <c:v>4718.5530859999999</c:v>
                </c:pt>
                <c:pt idx="19729">
                  <c:v>4718.7931259999996</c:v>
                </c:pt>
                <c:pt idx="19730">
                  <c:v>4719.0333039999996</c:v>
                </c:pt>
                <c:pt idx="19731">
                  <c:v>4719.2730330000004</c:v>
                </c:pt>
                <c:pt idx="19732">
                  <c:v>4719.5139250000002</c:v>
                </c:pt>
                <c:pt idx="19733">
                  <c:v>4719.7520329999998</c:v>
                </c:pt>
                <c:pt idx="19734">
                  <c:v>4719.9903080000004</c:v>
                </c:pt>
                <c:pt idx="19735">
                  <c:v>4720.229636</c:v>
                </c:pt>
                <c:pt idx="19736">
                  <c:v>4720.4688319999996</c:v>
                </c:pt>
                <c:pt idx="19737">
                  <c:v>4720.7079860000003</c:v>
                </c:pt>
                <c:pt idx="19738">
                  <c:v>4720.9471350000003</c:v>
                </c:pt>
                <c:pt idx="19739">
                  <c:v>4721.1870849999996</c:v>
                </c:pt>
                <c:pt idx="19740">
                  <c:v>4721.4279699999997</c:v>
                </c:pt>
                <c:pt idx="19741">
                  <c:v>4721.6669389999997</c:v>
                </c:pt>
                <c:pt idx="19742">
                  <c:v>4721.90553</c:v>
                </c:pt>
                <c:pt idx="19743">
                  <c:v>4722.1457119999995</c:v>
                </c:pt>
                <c:pt idx="19744">
                  <c:v>4722.383022</c:v>
                </c:pt>
                <c:pt idx="19745">
                  <c:v>4722.6222790000002</c:v>
                </c:pt>
                <c:pt idx="19746">
                  <c:v>4722.8523139999998</c:v>
                </c:pt>
                <c:pt idx="19747">
                  <c:v>4723.1014230000001</c:v>
                </c:pt>
                <c:pt idx="19748">
                  <c:v>4723.3305819999996</c:v>
                </c:pt>
                <c:pt idx="19749">
                  <c:v>4723.5701399999998</c:v>
                </c:pt>
                <c:pt idx="19750">
                  <c:v>4723.8108899999997</c:v>
                </c:pt>
                <c:pt idx="19751">
                  <c:v>4724.0516559999996</c:v>
                </c:pt>
                <c:pt idx="19752">
                  <c:v>4724.2911190000004</c:v>
                </c:pt>
                <c:pt idx="19753">
                  <c:v>4724.53161</c:v>
                </c:pt>
                <c:pt idx="19754">
                  <c:v>4724.7713610000001</c:v>
                </c:pt>
                <c:pt idx="19755">
                  <c:v>4725.0110219999997</c:v>
                </c:pt>
                <c:pt idx="19756">
                  <c:v>4725.2504010000002</c:v>
                </c:pt>
                <c:pt idx="19757">
                  <c:v>4725.4907880000001</c:v>
                </c:pt>
                <c:pt idx="19758">
                  <c:v>4725.7303089999996</c:v>
                </c:pt>
                <c:pt idx="19759">
                  <c:v>4725.9708540000001</c:v>
                </c:pt>
                <c:pt idx="19760">
                  <c:v>4726.2117260000005</c:v>
                </c:pt>
                <c:pt idx="19761">
                  <c:v>4726.4492680000003</c:v>
                </c:pt>
                <c:pt idx="19762">
                  <c:v>4726.6878479999996</c:v>
                </c:pt>
                <c:pt idx="19763">
                  <c:v>4726.9265930000001</c:v>
                </c:pt>
                <c:pt idx="19764">
                  <c:v>4727.1644379999998</c:v>
                </c:pt>
                <c:pt idx="19765">
                  <c:v>4727.4021899999998</c:v>
                </c:pt>
                <c:pt idx="19766">
                  <c:v>4727.640069</c:v>
                </c:pt>
                <c:pt idx="19767">
                  <c:v>4727.8806160000004</c:v>
                </c:pt>
                <c:pt idx="19768">
                  <c:v>4728.1196360000004</c:v>
                </c:pt>
                <c:pt idx="19769">
                  <c:v>4728.3574289999997</c:v>
                </c:pt>
                <c:pt idx="19770">
                  <c:v>4728.5971939999999</c:v>
                </c:pt>
                <c:pt idx="19771">
                  <c:v>4728.837595</c:v>
                </c:pt>
                <c:pt idx="19772">
                  <c:v>4729.0772509999997</c:v>
                </c:pt>
                <c:pt idx="19773">
                  <c:v>4729.317607</c:v>
                </c:pt>
                <c:pt idx="19774">
                  <c:v>4729.5571330000002</c:v>
                </c:pt>
                <c:pt idx="19775">
                  <c:v>4729.796335</c:v>
                </c:pt>
                <c:pt idx="19776">
                  <c:v>4730.0369220000002</c:v>
                </c:pt>
                <c:pt idx="19777">
                  <c:v>4730.2761909999999</c:v>
                </c:pt>
                <c:pt idx="19778">
                  <c:v>4730.5167709999996</c:v>
                </c:pt>
                <c:pt idx="19779">
                  <c:v>4730.7569979999998</c:v>
                </c:pt>
                <c:pt idx="19780">
                  <c:v>4730.9952709999998</c:v>
                </c:pt>
                <c:pt idx="19781">
                  <c:v>4731.2252049999997</c:v>
                </c:pt>
                <c:pt idx="19782">
                  <c:v>4731.4633919999997</c:v>
                </c:pt>
                <c:pt idx="19783">
                  <c:v>4731.7025329999997</c:v>
                </c:pt>
                <c:pt idx="19784">
                  <c:v>4731.9418889999997</c:v>
                </c:pt>
                <c:pt idx="19785">
                  <c:v>4732.1913430000004</c:v>
                </c:pt>
                <c:pt idx="19786">
                  <c:v>4732.4291389999999</c:v>
                </c:pt>
                <c:pt idx="19787">
                  <c:v>4732.667829</c:v>
                </c:pt>
                <c:pt idx="19788">
                  <c:v>4732.9068120000002</c:v>
                </c:pt>
                <c:pt idx="19789">
                  <c:v>4733.1459020000002</c:v>
                </c:pt>
                <c:pt idx="19790">
                  <c:v>4733.3840060000002</c:v>
                </c:pt>
                <c:pt idx="19791">
                  <c:v>4733.624648</c:v>
                </c:pt>
                <c:pt idx="19792">
                  <c:v>4733.8636930000002</c:v>
                </c:pt>
                <c:pt idx="19793">
                  <c:v>4734.1027700000004</c:v>
                </c:pt>
                <c:pt idx="19794">
                  <c:v>4734.3418680000004</c:v>
                </c:pt>
                <c:pt idx="19795">
                  <c:v>4734.5808919999999</c:v>
                </c:pt>
                <c:pt idx="19796">
                  <c:v>4734.8199510000004</c:v>
                </c:pt>
                <c:pt idx="19797">
                  <c:v>4735.0579719999996</c:v>
                </c:pt>
                <c:pt idx="19798">
                  <c:v>4735.2958399999998</c:v>
                </c:pt>
                <c:pt idx="19799">
                  <c:v>4735.5349919999999</c:v>
                </c:pt>
                <c:pt idx="19800">
                  <c:v>4735.7721840000004</c:v>
                </c:pt>
                <c:pt idx="19801">
                  <c:v>4736.0104430000001</c:v>
                </c:pt>
                <c:pt idx="19802">
                  <c:v>4736.2495470000003</c:v>
                </c:pt>
                <c:pt idx="19803">
                  <c:v>4736.4892730000001</c:v>
                </c:pt>
                <c:pt idx="19804">
                  <c:v>4736.7273930000001</c:v>
                </c:pt>
                <c:pt idx="19805">
                  <c:v>4736.9777430000004</c:v>
                </c:pt>
                <c:pt idx="19806">
                  <c:v>4737.2167639999998</c:v>
                </c:pt>
                <c:pt idx="19807">
                  <c:v>4737.4555449999998</c:v>
                </c:pt>
                <c:pt idx="19808">
                  <c:v>4737.6932619999998</c:v>
                </c:pt>
                <c:pt idx="19809">
                  <c:v>4737.9338580000003</c:v>
                </c:pt>
                <c:pt idx="19810">
                  <c:v>4738.1729580000001</c:v>
                </c:pt>
                <c:pt idx="19811">
                  <c:v>4738.410723</c:v>
                </c:pt>
                <c:pt idx="19812">
                  <c:v>4738.6497259999996</c:v>
                </c:pt>
                <c:pt idx="19813">
                  <c:v>4738.8886590000002</c:v>
                </c:pt>
                <c:pt idx="19814">
                  <c:v>4739.1278929999999</c:v>
                </c:pt>
                <c:pt idx="19815">
                  <c:v>4739.366876</c:v>
                </c:pt>
                <c:pt idx="19816">
                  <c:v>4739.6059880000003</c:v>
                </c:pt>
                <c:pt idx="19817">
                  <c:v>4739.8458090000004</c:v>
                </c:pt>
                <c:pt idx="19818">
                  <c:v>4740.0840390000003</c:v>
                </c:pt>
                <c:pt idx="19819">
                  <c:v>4740.3247670000001</c:v>
                </c:pt>
                <c:pt idx="19820">
                  <c:v>4740.563795</c:v>
                </c:pt>
                <c:pt idx="19821">
                  <c:v>4740.8026909999999</c:v>
                </c:pt>
                <c:pt idx="19822">
                  <c:v>4741.0419080000001</c:v>
                </c:pt>
                <c:pt idx="19823">
                  <c:v>4741.2825629999998</c:v>
                </c:pt>
                <c:pt idx="19824">
                  <c:v>4741.5217560000001</c:v>
                </c:pt>
                <c:pt idx="19825">
                  <c:v>4741.7612330000002</c:v>
                </c:pt>
                <c:pt idx="19826">
                  <c:v>4742.0019249999996</c:v>
                </c:pt>
                <c:pt idx="19827">
                  <c:v>4742.2410659999996</c:v>
                </c:pt>
                <c:pt idx="19828">
                  <c:v>4742.4819109999999</c:v>
                </c:pt>
                <c:pt idx="19829">
                  <c:v>4742.7213879999999</c:v>
                </c:pt>
                <c:pt idx="19830">
                  <c:v>4742.9593809999997</c:v>
                </c:pt>
                <c:pt idx="19831">
                  <c:v>4743.1998670000003</c:v>
                </c:pt>
                <c:pt idx="19832">
                  <c:v>4743.4393339999997</c:v>
                </c:pt>
                <c:pt idx="19833">
                  <c:v>4743.6802580000003</c:v>
                </c:pt>
                <c:pt idx="19834">
                  <c:v>4743.9207649999998</c:v>
                </c:pt>
                <c:pt idx="19835">
                  <c:v>4744.1583790000004</c:v>
                </c:pt>
                <c:pt idx="19836">
                  <c:v>4744.3987749999997</c:v>
                </c:pt>
                <c:pt idx="19837">
                  <c:v>4744.6362150000004</c:v>
                </c:pt>
                <c:pt idx="19838">
                  <c:v>4744.8748340000002</c:v>
                </c:pt>
                <c:pt idx="19839">
                  <c:v>4745.1136349999997</c:v>
                </c:pt>
                <c:pt idx="19840">
                  <c:v>4745.3513569999996</c:v>
                </c:pt>
                <c:pt idx="19841">
                  <c:v>4745.5890520000003</c:v>
                </c:pt>
                <c:pt idx="19842">
                  <c:v>4745.829675</c:v>
                </c:pt>
                <c:pt idx="19843">
                  <c:v>4746.0685759999997</c:v>
                </c:pt>
                <c:pt idx="19844">
                  <c:v>4746.3080280000004</c:v>
                </c:pt>
                <c:pt idx="19845">
                  <c:v>4746.5492599999998</c:v>
                </c:pt>
                <c:pt idx="19846">
                  <c:v>4746.7870110000003</c:v>
                </c:pt>
                <c:pt idx="19847">
                  <c:v>4747.0264010000001</c:v>
                </c:pt>
                <c:pt idx="19848">
                  <c:v>4747.266611</c:v>
                </c:pt>
                <c:pt idx="19849">
                  <c:v>4747.5040939999999</c:v>
                </c:pt>
                <c:pt idx="19850">
                  <c:v>4747.7433659999997</c:v>
                </c:pt>
                <c:pt idx="19851">
                  <c:v>4747.9837209999996</c:v>
                </c:pt>
                <c:pt idx="19852">
                  <c:v>4748.2213599999995</c:v>
                </c:pt>
                <c:pt idx="19853">
                  <c:v>4748.4591899999996</c:v>
                </c:pt>
                <c:pt idx="19854">
                  <c:v>4748.6979760000004</c:v>
                </c:pt>
                <c:pt idx="19855">
                  <c:v>4748.9377089999998</c:v>
                </c:pt>
                <c:pt idx="19856">
                  <c:v>4749.178707</c:v>
                </c:pt>
                <c:pt idx="19857">
                  <c:v>4749.4182000000001</c:v>
                </c:pt>
                <c:pt idx="19858">
                  <c:v>4749.6586850000003</c:v>
                </c:pt>
                <c:pt idx="19859">
                  <c:v>4749.8982679999999</c:v>
                </c:pt>
                <c:pt idx="19860">
                  <c:v>4750.1381330000004</c:v>
                </c:pt>
                <c:pt idx="19861">
                  <c:v>4750.3664040000003</c:v>
                </c:pt>
                <c:pt idx="19862">
                  <c:v>4750.6060829999997</c:v>
                </c:pt>
                <c:pt idx="19863">
                  <c:v>4750.8473020000001</c:v>
                </c:pt>
                <c:pt idx="19864">
                  <c:v>4751.0906160000004</c:v>
                </c:pt>
                <c:pt idx="19865">
                  <c:v>4751.3299319999996</c:v>
                </c:pt>
                <c:pt idx="19866">
                  <c:v>4751.5702199999996</c:v>
                </c:pt>
                <c:pt idx="19867">
                  <c:v>4751.8103099999998</c:v>
                </c:pt>
                <c:pt idx="19868">
                  <c:v>4752.0516580000003</c:v>
                </c:pt>
                <c:pt idx="19869">
                  <c:v>4752.2905959999998</c:v>
                </c:pt>
                <c:pt idx="19870">
                  <c:v>4752.529904</c:v>
                </c:pt>
                <c:pt idx="19871">
                  <c:v>4752.7681000000002</c:v>
                </c:pt>
                <c:pt idx="19872">
                  <c:v>4753.0082830000001</c:v>
                </c:pt>
                <c:pt idx="19873">
                  <c:v>4753.2461720000001</c:v>
                </c:pt>
                <c:pt idx="19874">
                  <c:v>4753.4844030000004</c:v>
                </c:pt>
                <c:pt idx="19875">
                  <c:v>4753.7236560000001</c:v>
                </c:pt>
                <c:pt idx="19876">
                  <c:v>4753.9628759999996</c:v>
                </c:pt>
                <c:pt idx="19877">
                  <c:v>4754.2010010000004</c:v>
                </c:pt>
                <c:pt idx="19878">
                  <c:v>4754.4410360000002</c:v>
                </c:pt>
                <c:pt idx="19879">
                  <c:v>4754.6818549999998</c:v>
                </c:pt>
                <c:pt idx="19880">
                  <c:v>4754.9201579999999</c:v>
                </c:pt>
                <c:pt idx="19881">
                  <c:v>4755.1600840000001</c:v>
                </c:pt>
                <c:pt idx="19882">
                  <c:v>4755.389725</c:v>
                </c:pt>
                <c:pt idx="19883">
                  <c:v>4755.6289720000004</c:v>
                </c:pt>
                <c:pt idx="19884">
                  <c:v>4755.8544439999996</c:v>
                </c:pt>
                <c:pt idx="19885">
                  <c:v>4756.094419</c:v>
                </c:pt>
                <c:pt idx="19886">
                  <c:v>4756.3388910000003</c:v>
                </c:pt>
                <c:pt idx="19887">
                  <c:v>4756.5797849999999</c:v>
                </c:pt>
                <c:pt idx="19888">
                  <c:v>4756.8096269999996</c:v>
                </c:pt>
                <c:pt idx="19889">
                  <c:v>4757.0507299999999</c:v>
                </c:pt>
                <c:pt idx="19890">
                  <c:v>4757.2918650000001</c:v>
                </c:pt>
                <c:pt idx="19891">
                  <c:v>4757.530143</c:v>
                </c:pt>
                <c:pt idx="19892">
                  <c:v>4757.7729680000002</c:v>
                </c:pt>
                <c:pt idx="19893">
                  <c:v>4758.0100830000001</c:v>
                </c:pt>
                <c:pt idx="19894">
                  <c:v>4758.248106</c:v>
                </c:pt>
                <c:pt idx="19895">
                  <c:v>4758.4862709999998</c:v>
                </c:pt>
                <c:pt idx="19896">
                  <c:v>4758.725582</c:v>
                </c:pt>
                <c:pt idx="19897">
                  <c:v>4758.9640159999999</c:v>
                </c:pt>
                <c:pt idx="19898">
                  <c:v>4759.2042579999998</c:v>
                </c:pt>
                <c:pt idx="19899">
                  <c:v>4759.4469230000004</c:v>
                </c:pt>
                <c:pt idx="19900">
                  <c:v>4759.6878889999998</c:v>
                </c:pt>
                <c:pt idx="19901">
                  <c:v>4759.928887</c:v>
                </c:pt>
                <c:pt idx="19902">
                  <c:v>4760.1670979999999</c:v>
                </c:pt>
                <c:pt idx="19903">
                  <c:v>4760.4077129999996</c:v>
                </c:pt>
                <c:pt idx="19904">
                  <c:v>4760.6466019999998</c:v>
                </c:pt>
                <c:pt idx="19905">
                  <c:v>4760.886391</c:v>
                </c:pt>
                <c:pt idx="19906">
                  <c:v>4761.1256709999998</c:v>
                </c:pt>
                <c:pt idx="19907">
                  <c:v>4761.3647579999997</c:v>
                </c:pt>
                <c:pt idx="19908">
                  <c:v>4761.6031270000003</c:v>
                </c:pt>
                <c:pt idx="19909">
                  <c:v>4761.8431229999997</c:v>
                </c:pt>
                <c:pt idx="19910">
                  <c:v>4762.0729300000003</c:v>
                </c:pt>
                <c:pt idx="19911">
                  <c:v>4762.3139289999999</c:v>
                </c:pt>
                <c:pt idx="19912">
                  <c:v>4762.5540559999999</c:v>
                </c:pt>
                <c:pt idx="19913">
                  <c:v>4762.7940740000004</c:v>
                </c:pt>
                <c:pt idx="19914">
                  <c:v>4763.0342250000003</c:v>
                </c:pt>
                <c:pt idx="19915">
                  <c:v>4763.2740510000003</c:v>
                </c:pt>
                <c:pt idx="19916">
                  <c:v>4763.5148300000001</c:v>
                </c:pt>
                <c:pt idx="19917">
                  <c:v>4763.7544239999997</c:v>
                </c:pt>
                <c:pt idx="19918">
                  <c:v>4763.994248</c:v>
                </c:pt>
                <c:pt idx="19919">
                  <c:v>4764.2349690000001</c:v>
                </c:pt>
                <c:pt idx="19920">
                  <c:v>4764.4622760000002</c:v>
                </c:pt>
                <c:pt idx="19921">
                  <c:v>4764.7061009999998</c:v>
                </c:pt>
                <c:pt idx="19922">
                  <c:v>4764.945788</c:v>
                </c:pt>
                <c:pt idx="19923">
                  <c:v>4765.1842850000003</c:v>
                </c:pt>
                <c:pt idx="19924">
                  <c:v>4765.4238249999999</c:v>
                </c:pt>
                <c:pt idx="19925">
                  <c:v>4765.6620849999999</c:v>
                </c:pt>
                <c:pt idx="19926">
                  <c:v>4765.9023550000002</c:v>
                </c:pt>
                <c:pt idx="19927">
                  <c:v>4766.1417019999999</c:v>
                </c:pt>
                <c:pt idx="19928">
                  <c:v>4766.3829530000003</c:v>
                </c:pt>
                <c:pt idx="19929">
                  <c:v>4766.6201549999996</c:v>
                </c:pt>
                <c:pt idx="19930">
                  <c:v>4766.859539</c:v>
                </c:pt>
                <c:pt idx="19931">
                  <c:v>4767.0989550000004</c:v>
                </c:pt>
                <c:pt idx="19932">
                  <c:v>4767.3382460000003</c:v>
                </c:pt>
                <c:pt idx="19933">
                  <c:v>4767.5783819999997</c:v>
                </c:pt>
                <c:pt idx="19934">
                  <c:v>4767.8195720000003</c:v>
                </c:pt>
                <c:pt idx="19935">
                  <c:v>4768.0496119999998</c:v>
                </c:pt>
                <c:pt idx="19936">
                  <c:v>4768.2908440000001</c:v>
                </c:pt>
                <c:pt idx="19937">
                  <c:v>4768.5311890000003</c:v>
                </c:pt>
                <c:pt idx="19938">
                  <c:v>4768.7714059999998</c:v>
                </c:pt>
                <c:pt idx="19939">
                  <c:v>4769.0133230000001</c:v>
                </c:pt>
                <c:pt idx="19940">
                  <c:v>4769.2532869999995</c:v>
                </c:pt>
                <c:pt idx="19941">
                  <c:v>4769.4931560000005</c:v>
                </c:pt>
                <c:pt idx="19942">
                  <c:v>4769.7246299999997</c:v>
                </c:pt>
                <c:pt idx="19943">
                  <c:v>4769.9658730000001</c:v>
                </c:pt>
                <c:pt idx="19944">
                  <c:v>4770.204401</c:v>
                </c:pt>
                <c:pt idx="19945">
                  <c:v>4770.4480270000004</c:v>
                </c:pt>
                <c:pt idx="19946">
                  <c:v>4770.6889270000001</c:v>
                </c:pt>
                <c:pt idx="19947">
                  <c:v>4770.929024</c:v>
                </c:pt>
                <c:pt idx="19948">
                  <c:v>4771.1672820000003</c:v>
                </c:pt>
                <c:pt idx="19949">
                  <c:v>4771.405299</c:v>
                </c:pt>
                <c:pt idx="19950">
                  <c:v>4771.6445450000001</c:v>
                </c:pt>
                <c:pt idx="19951">
                  <c:v>4771.8836010000005</c:v>
                </c:pt>
                <c:pt idx="19952">
                  <c:v>4772.1228010000004</c:v>
                </c:pt>
                <c:pt idx="19953">
                  <c:v>4772.3636909999996</c:v>
                </c:pt>
                <c:pt idx="19954">
                  <c:v>4772.6027480000002</c:v>
                </c:pt>
                <c:pt idx="19955">
                  <c:v>4772.8424009999999</c:v>
                </c:pt>
                <c:pt idx="19956">
                  <c:v>4773.0822920000001</c:v>
                </c:pt>
                <c:pt idx="19957">
                  <c:v>4773.3229499999998</c:v>
                </c:pt>
                <c:pt idx="19958">
                  <c:v>4773.5609489999997</c:v>
                </c:pt>
                <c:pt idx="19959">
                  <c:v>4773.7988539999997</c:v>
                </c:pt>
                <c:pt idx="19960">
                  <c:v>4774.0373200000004</c:v>
                </c:pt>
                <c:pt idx="19961">
                  <c:v>4774.2751250000001</c:v>
                </c:pt>
                <c:pt idx="19962">
                  <c:v>4774.5159899999999</c:v>
                </c:pt>
                <c:pt idx="19963">
                  <c:v>4774.7557479999996</c:v>
                </c:pt>
                <c:pt idx="19964">
                  <c:v>4774.985788</c:v>
                </c:pt>
                <c:pt idx="19965">
                  <c:v>4775.225539</c:v>
                </c:pt>
                <c:pt idx="19966">
                  <c:v>4775.4667689999997</c:v>
                </c:pt>
                <c:pt idx="19967">
                  <c:v>4775.7051419999998</c:v>
                </c:pt>
                <c:pt idx="19968">
                  <c:v>4775.9454260000002</c:v>
                </c:pt>
                <c:pt idx="19969">
                  <c:v>4776.1872960000001</c:v>
                </c:pt>
                <c:pt idx="19970">
                  <c:v>4776.4272959999998</c:v>
                </c:pt>
                <c:pt idx="19971">
                  <c:v>4776.6671699999997</c:v>
                </c:pt>
                <c:pt idx="19972">
                  <c:v>4776.9071949999998</c:v>
                </c:pt>
                <c:pt idx="19973">
                  <c:v>4777.1471330000004</c:v>
                </c:pt>
                <c:pt idx="19974">
                  <c:v>4777.3767779999998</c:v>
                </c:pt>
                <c:pt idx="19975">
                  <c:v>4777.6179519999996</c:v>
                </c:pt>
                <c:pt idx="19976">
                  <c:v>4777.8572389999999</c:v>
                </c:pt>
                <c:pt idx="19977">
                  <c:v>4778.0985280000004</c:v>
                </c:pt>
                <c:pt idx="19978">
                  <c:v>4778.3396579999999</c:v>
                </c:pt>
                <c:pt idx="19979">
                  <c:v>4778.573856</c:v>
                </c:pt>
                <c:pt idx="19980">
                  <c:v>4778.8141409999998</c:v>
                </c:pt>
                <c:pt idx="19981">
                  <c:v>4779.0543230000003</c:v>
                </c:pt>
                <c:pt idx="19982">
                  <c:v>4779.2943800000003</c:v>
                </c:pt>
                <c:pt idx="19983">
                  <c:v>4779.5343069999999</c:v>
                </c:pt>
                <c:pt idx="19984">
                  <c:v>4779.7741889999998</c:v>
                </c:pt>
                <c:pt idx="19985">
                  <c:v>4780.0141400000002</c:v>
                </c:pt>
                <c:pt idx="19986">
                  <c:v>4780.2549419999996</c:v>
                </c:pt>
                <c:pt idx="19987">
                  <c:v>4780.4836320000004</c:v>
                </c:pt>
                <c:pt idx="19988">
                  <c:v>4780.7241000000004</c:v>
                </c:pt>
                <c:pt idx="19989">
                  <c:v>4780.9643560000004</c:v>
                </c:pt>
                <c:pt idx="19990">
                  <c:v>4781.2057670000004</c:v>
                </c:pt>
                <c:pt idx="19991">
                  <c:v>4781.4449720000002</c:v>
                </c:pt>
                <c:pt idx="19992">
                  <c:v>4781.6849920000004</c:v>
                </c:pt>
                <c:pt idx="19993">
                  <c:v>4781.9240179999997</c:v>
                </c:pt>
                <c:pt idx="19994">
                  <c:v>4782.1641419999996</c:v>
                </c:pt>
                <c:pt idx="19995">
                  <c:v>4782.4049789999999</c:v>
                </c:pt>
                <c:pt idx="19996">
                  <c:v>4782.644749</c:v>
                </c:pt>
                <c:pt idx="19997">
                  <c:v>4782.8731109999999</c:v>
                </c:pt>
                <c:pt idx="19998">
                  <c:v>4783.1132310000003</c:v>
                </c:pt>
                <c:pt idx="19999">
                  <c:v>4783.3531540000004</c:v>
                </c:pt>
                <c:pt idx="20000">
                  <c:v>4783.5931700000001</c:v>
                </c:pt>
                <c:pt idx="20001">
                  <c:v>4783.8358859999998</c:v>
                </c:pt>
                <c:pt idx="20002">
                  <c:v>4784.0769609999998</c:v>
                </c:pt>
                <c:pt idx="20003">
                  <c:v>4784.3168429999996</c:v>
                </c:pt>
                <c:pt idx="20004">
                  <c:v>4784.5578009999999</c:v>
                </c:pt>
                <c:pt idx="20005">
                  <c:v>4784.7862340000001</c:v>
                </c:pt>
                <c:pt idx="20006">
                  <c:v>4785.0276780000004</c:v>
                </c:pt>
                <c:pt idx="20007">
                  <c:v>4785.2687189999997</c:v>
                </c:pt>
                <c:pt idx="20008">
                  <c:v>4785.5071319999997</c:v>
                </c:pt>
                <c:pt idx="20009">
                  <c:v>4785.7452739999999</c:v>
                </c:pt>
                <c:pt idx="20010">
                  <c:v>4785.9847970000001</c:v>
                </c:pt>
                <c:pt idx="20011">
                  <c:v>4786.2233399999996</c:v>
                </c:pt>
                <c:pt idx="20012">
                  <c:v>4786.4626479999997</c:v>
                </c:pt>
                <c:pt idx="20013">
                  <c:v>4786.7019019999998</c:v>
                </c:pt>
                <c:pt idx="20014">
                  <c:v>4786.940439</c:v>
                </c:pt>
                <c:pt idx="20015">
                  <c:v>4787.1815660000002</c:v>
                </c:pt>
                <c:pt idx="20016">
                  <c:v>4787.4200650000002</c:v>
                </c:pt>
                <c:pt idx="20017">
                  <c:v>4787.6582509999998</c:v>
                </c:pt>
                <c:pt idx="20018">
                  <c:v>4787.8976679999996</c:v>
                </c:pt>
                <c:pt idx="20019">
                  <c:v>4788.1360050000003</c:v>
                </c:pt>
                <c:pt idx="20020">
                  <c:v>4788.3761249999998</c:v>
                </c:pt>
                <c:pt idx="20021">
                  <c:v>4788.6160360000003</c:v>
                </c:pt>
                <c:pt idx="20022">
                  <c:v>4788.8543360000003</c:v>
                </c:pt>
                <c:pt idx="20023">
                  <c:v>4789.0937830000003</c:v>
                </c:pt>
                <c:pt idx="20024">
                  <c:v>4789.3322399999997</c:v>
                </c:pt>
                <c:pt idx="20025">
                  <c:v>4789.5723070000004</c:v>
                </c:pt>
                <c:pt idx="20026">
                  <c:v>4789.8123310000001</c:v>
                </c:pt>
                <c:pt idx="20027">
                  <c:v>4790.0524210000003</c:v>
                </c:pt>
                <c:pt idx="20028">
                  <c:v>4790.2924119999998</c:v>
                </c:pt>
                <c:pt idx="20029">
                  <c:v>4790.5335450000002</c:v>
                </c:pt>
                <c:pt idx="20030">
                  <c:v>4790.7746399999996</c:v>
                </c:pt>
                <c:pt idx="20031">
                  <c:v>4791.0157570000001</c:v>
                </c:pt>
                <c:pt idx="20032">
                  <c:v>4791.2547759999998</c:v>
                </c:pt>
                <c:pt idx="20033">
                  <c:v>4791.4833879999996</c:v>
                </c:pt>
                <c:pt idx="20034">
                  <c:v>4791.7249279999996</c:v>
                </c:pt>
                <c:pt idx="20035">
                  <c:v>4791.9671779999999</c:v>
                </c:pt>
                <c:pt idx="20036">
                  <c:v>4792.2074110000003</c:v>
                </c:pt>
                <c:pt idx="20037">
                  <c:v>4792.4491719999996</c:v>
                </c:pt>
                <c:pt idx="20038">
                  <c:v>4792.6873960000003</c:v>
                </c:pt>
                <c:pt idx="20039">
                  <c:v>4792.9266129999996</c:v>
                </c:pt>
                <c:pt idx="20040">
                  <c:v>4793.1659449999997</c:v>
                </c:pt>
                <c:pt idx="20041">
                  <c:v>4793.4059649999999</c:v>
                </c:pt>
                <c:pt idx="20042">
                  <c:v>4793.6432109999996</c:v>
                </c:pt>
                <c:pt idx="20043">
                  <c:v>4793.8831380000001</c:v>
                </c:pt>
                <c:pt idx="20044">
                  <c:v>4794.1120620000002</c:v>
                </c:pt>
                <c:pt idx="20045">
                  <c:v>4794.3522700000003</c:v>
                </c:pt>
                <c:pt idx="20046">
                  <c:v>4794.5935980000004</c:v>
                </c:pt>
                <c:pt idx="20047">
                  <c:v>4794.834777</c:v>
                </c:pt>
                <c:pt idx="20048">
                  <c:v>4795.0751389999996</c:v>
                </c:pt>
                <c:pt idx="20049">
                  <c:v>4795.315173</c:v>
                </c:pt>
                <c:pt idx="20050">
                  <c:v>4795.5554199999997</c:v>
                </c:pt>
                <c:pt idx="20051">
                  <c:v>4795.7967040000003</c:v>
                </c:pt>
                <c:pt idx="20052">
                  <c:v>4796.0352759999996</c:v>
                </c:pt>
                <c:pt idx="20053">
                  <c:v>4796.2649170000004</c:v>
                </c:pt>
                <c:pt idx="20054">
                  <c:v>4796.506609</c:v>
                </c:pt>
                <c:pt idx="20055">
                  <c:v>4796.747969</c:v>
                </c:pt>
                <c:pt idx="20056">
                  <c:v>4796.9865540000001</c:v>
                </c:pt>
                <c:pt idx="20057">
                  <c:v>4797.2250430000004</c:v>
                </c:pt>
                <c:pt idx="20058">
                  <c:v>4797.46461</c:v>
                </c:pt>
                <c:pt idx="20059">
                  <c:v>4797.7038169999996</c:v>
                </c:pt>
                <c:pt idx="20060">
                  <c:v>4797.9441409999999</c:v>
                </c:pt>
                <c:pt idx="20061">
                  <c:v>4798.1840229999998</c:v>
                </c:pt>
                <c:pt idx="20062">
                  <c:v>4798.4247029999997</c:v>
                </c:pt>
                <c:pt idx="20063">
                  <c:v>4798.6635960000003</c:v>
                </c:pt>
                <c:pt idx="20064">
                  <c:v>4798.9045919999999</c:v>
                </c:pt>
                <c:pt idx="20065">
                  <c:v>4799.1455669999996</c:v>
                </c:pt>
                <c:pt idx="20066">
                  <c:v>4799.3866680000001</c:v>
                </c:pt>
                <c:pt idx="20067">
                  <c:v>4799.6263689999996</c:v>
                </c:pt>
                <c:pt idx="20068">
                  <c:v>4799.8577370000003</c:v>
                </c:pt>
                <c:pt idx="20069">
                  <c:v>4800.0980049999998</c:v>
                </c:pt>
                <c:pt idx="20070">
                  <c:v>4800.3362580000003</c:v>
                </c:pt>
                <c:pt idx="20071">
                  <c:v>4800.5743259999999</c:v>
                </c:pt>
                <c:pt idx="20072">
                  <c:v>4800.8143669999999</c:v>
                </c:pt>
                <c:pt idx="20073">
                  <c:v>4801.0544019999998</c:v>
                </c:pt>
                <c:pt idx="20074">
                  <c:v>4801.2942359999997</c:v>
                </c:pt>
                <c:pt idx="20075">
                  <c:v>4801.5342179999998</c:v>
                </c:pt>
                <c:pt idx="20076">
                  <c:v>4801.7760259999995</c:v>
                </c:pt>
                <c:pt idx="20077">
                  <c:v>4802.0076669999999</c:v>
                </c:pt>
                <c:pt idx="20078">
                  <c:v>4802.2469620000002</c:v>
                </c:pt>
                <c:pt idx="20079">
                  <c:v>4802.486054</c:v>
                </c:pt>
                <c:pt idx="20080">
                  <c:v>4802.7261859999999</c:v>
                </c:pt>
                <c:pt idx="20081">
                  <c:v>4802.9662680000001</c:v>
                </c:pt>
                <c:pt idx="20082">
                  <c:v>4803.2063699999999</c:v>
                </c:pt>
                <c:pt idx="20083">
                  <c:v>4803.4463690000002</c:v>
                </c:pt>
                <c:pt idx="20084">
                  <c:v>4803.6855969999997</c:v>
                </c:pt>
                <c:pt idx="20085">
                  <c:v>4803.9248440000001</c:v>
                </c:pt>
                <c:pt idx="20086">
                  <c:v>4804.163098</c:v>
                </c:pt>
                <c:pt idx="20087">
                  <c:v>4804.4057210000001</c:v>
                </c:pt>
                <c:pt idx="20088">
                  <c:v>4804.6449160000002</c:v>
                </c:pt>
                <c:pt idx="20089">
                  <c:v>4804.8830010000001</c:v>
                </c:pt>
                <c:pt idx="20090">
                  <c:v>4805.1231100000005</c:v>
                </c:pt>
                <c:pt idx="20091">
                  <c:v>4805.3630899999998</c:v>
                </c:pt>
                <c:pt idx="20092">
                  <c:v>4805.5928709999998</c:v>
                </c:pt>
                <c:pt idx="20093">
                  <c:v>4805.833122</c:v>
                </c:pt>
                <c:pt idx="20094">
                  <c:v>4806.0752080000002</c:v>
                </c:pt>
                <c:pt idx="20095">
                  <c:v>4806.3150189999997</c:v>
                </c:pt>
                <c:pt idx="20096">
                  <c:v>4806.5530849999996</c:v>
                </c:pt>
                <c:pt idx="20097">
                  <c:v>4806.7939200000001</c:v>
                </c:pt>
                <c:pt idx="20098">
                  <c:v>4807.0340500000002</c:v>
                </c:pt>
                <c:pt idx="20099">
                  <c:v>4807.2727610000002</c:v>
                </c:pt>
                <c:pt idx="20100">
                  <c:v>4807.5117680000003</c:v>
                </c:pt>
                <c:pt idx="20101">
                  <c:v>4807.7509170000003</c:v>
                </c:pt>
                <c:pt idx="20102">
                  <c:v>4807.9892609999997</c:v>
                </c:pt>
                <c:pt idx="20103">
                  <c:v>4808.2311879999997</c:v>
                </c:pt>
                <c:pt idx="20104">
                  <c:v>4808.4712049999998</c:v>
                </c:pt>
                <c:pt idx="20105">
                  <c:v>4808.7026980000001</c:v>
                </c:pt>
                <c:pt idx="20106">
                  <c:v>4808.9413629999999</c:v>
                </c:pt>
                <c:pt idx="20107">
                  <c:v>4809.1834250000002</c:v>
                </c:pt>
                <c:pt idx="20108">
                  <c:v>4809.4247770000002</c:v>
                </c:pt>
                <c:pt idx="20109">
                  <c:v>4809.6631260000004</c:v>
                </c:pt>
                <c:pt idx="20110">
                  <c:v>4809.9045809999998</c:v>
                </c:pt>
                <c:pt idx="20111">
                  <c:v>4810.1458279999997</c:v>
                </c:pt>
                <c:pt idx="20112">
                  <c:v>4810.3860839999998</c:v>
                </c:pt>
                <c:pt idx="20113">
                  <c:v>4810.6176009999999</c:v>
                </c:pt>
                <c:pt idx="20114">
                  <c:v>4810.858886</c:v>
                </c:pt>
                <c:pt idx="20115">
                  <c:v>4811.0991400000003</c:v>
                </c:pt>
                <c:pt idx="20116">
                  <c:v>4811.3392800000001</c:v>
                </c:pt>
                <c:pt idx="20117">
                  <c:v>4811.5792549999996</c:v>
                </c:pt>
                <c:pt idx="20118">
                  <c:v>4811.819281</c:v>
                </c:pt>
                <c:pt idx="20119">
                  <c:v>4812.0593799999997</c:v>
                </c:pt>
                <c:pt idx="20120">
                  <c:v>4812.2881619999998</c:v>
                </c:pt>
                <c:pt idx="20121">
                  <c:v>4812.5296099999996</c:v>
                </c:pt>
                <c:pt idx="20122">
                  <c:v>4812.7706939999998</c:v>
                </c:pt>
                <c:pt idx="20123">
                  <c:v>4813.0116870000002</c:v>
                </c:pt>
                <c:pt idx="20124">
                  <c:v>4813.2514160000001</c:v>
                </c:pt>
                <c:pt idx="20125">
                  <c:v>4813.4911709999997</c:v>
                </c:pt>
                <c:pt idx="20126">
                  <c:v>4813.7293239999999</c:v>
                </c:pt>
                <c:pt idx="20127">
                  <c:v>4813.9626740000003</c:v>
                </c:pt>
                <c:pt idx="20128">
                  <c:v>4814.201223</c:v>
                </c:pt>
                <c:pt idx="20129">
                  <c:v>4814.4430949999996</c:v>
                </c:pt>
                <c:pt idx="20130">
                  <c:v>4814.682562</c:v>
                </c:pt>
                <c:pt idx="20131">
                  <c:v>4814.9210359999997</c:v>
                </c:pt>
                <c:pt idx="20132">
                  <c:v>4815.1606590000001</c:v>
                </c:pt>
                <c:pt idx="20133">
                  <c:v>4815.3990089999998</c:v>
                </c:pt>
                <c:pt idx="20134">
                  <c:v>4815.6391709999998</c:v>
                </c:pt>
                <c:pt idx="20135">
                  <c:v>4815.8819450000001</c:v>
                </c:pt>
                <c:pt idx="20136">
                  <c:v>4816.1202469999998</c:v>
                </c:pt>
                <c:pt idx="20137">
                  <c:v>4816.3610710000003</c:v>
                </c:pt>
                <c:pt idx="20138">
                  <c:v>4816.6003600000004</c:v>
                </c:pt>
                <c:pt idx="20139">
                  <c:v>4816.8405709999997</c:v>
                </c:pt>
                <c:pt idx="20140">
                  <c:v>4817.0801179999999</c:v>
                </c:pt>
                <c:pt idx="20141">
                  <c:v>4817.3081190000003</c:v>
                </c:pt>
                <c:pt idx="20142">
                  <c:v>4817.5488489999998</c:v>
                </c:pt>
                <c:pt idx="20143">
                  <c:v>4817.7883760000004</c:v>
                </c:pt>
                <c:pt idx="20144">
                  <c:v>4818.0308869999999</c:v>
                </c:pt>
                <c:pt idx="20145">
                  <c:v>4818.2702879999997</c:v>
                </c:pt>
                <c:pt idx="20146">
                  <c:v>4818.5100039999998</c:v>
                </c:pt>
                <c:pt idx="20147">
                  <c:v>4818.7505529999999</c:v>
                </c:pt>
                <c:pt idx="20148">
                  <c:v>4818.9909040000002</c:v>
                </c:pt>
                <c:pt idx="20149">
                  <c:v>4819.2302769999997</c:v>
                </c:pt>
                <c:pt idx="20150">
                  <c:v>4819.4706530000003</c:v>
                </c:pt>
                <c:pt idx="20151">
                  <c:v>4819.7080779999997</c:v>
                </c:pt>
                <c:pt idx="20152">
                  <c:v>4819.9469150000004</c:v>
                </c:pt>
                <c:pt idx="20153">
                  <c:v>4820.185821</c:v>
                </c:pt>
                <c:pt idx="20154">
                  <c:v>4820.4247660000001</c:v>
                </c:pt>
                <c:pt idx="20155">
                  <c:v>4820.6635630000001</c:v>
                </c:pt>
                <c:pt idx="20156">
                  <c:v>4820.902564</c:v>
                </c:pt>
                <c:pt idx="20157">
                  <c:v>4821.142175</c:v>
                </c:pt>
                <c:pt idx="20158">
                  <c:v>4821.3828759999997</c:v>
                </c:pt>
                <c:pt idx="20159">
                  <c:v>4821.6216759999998</c:v>
                </c:pt>
                <c:pt idx="20160">
                  <c:v>4821.8607110000003</c:v>
                </c:pt>
                <c:pt idx="20161">
                  <c:v>4822.1015319999997</c:v>
                </c:pt>
                <c:pt idx="20162">
                  <c:v>4822.3410800000001</c:v>
                </c:pt>
                <c:pt idx="20163">
                  <c:v>4822.5803050000004</c:v>
                </c:pt>
                <c:pt idx="20164">
                  <c:v>4822.8227919999999</c:v>
                </c:pt>
                <c:pt idx="20165">
                  <c:v>4823.0622370000001</c:v>
                </c:pt>
                <c:pt idx="20166">
                  <c:v>4823.3013380000002</c:v>
                </c:pt>
                <c:pt idx="20167">
                  <c:v>4823.5310339999996</c:v>
                </c:pt>
                <c:pt idx="20168">
                  <c:v>4823.7803020000001</c:v>
                </c:pt>
                <c:pt idx="20169">
                  <c:v>4824.0102900000002</c:v>
                </c:pt>
                <c:pt idx="20170">
                  <c:v>4824.2509280000004</c:v>
                </c:pt>
                <c:pt idx="20171">
                  <c:v>4824.4890260000002</c:v>
                </c:pt>
                <c:pt idx="20172">
                  <c:v>4824.7272679999996</c:v>
                </c:pt>
                <c:pt idx="20173">
                  <c:v>4824.9699229999997</c:v>
                </c:pt>
                <c:pt idx="20174">
                  <c:v>4825.2100200000004</c:v>
                </c:pt>
                <c:pt idx="20175">
                  <c:v>4825.4506929999998</c:v>
                </c:pt>
                <c:pt idx="20176">
                  <c:v>4825.6897120000003</c:v>
                </c:pt>
                <c:pt idx="20177">
                  <c:v>4825.9288290000004</c:v>
                </c:pt>
                <c:pt idx="20178">
                  <c:v>4826.1670539999996</c:v>
                </c:pt>
                <c:pt idx="20179">
                  <c:v>4826.4077889999999</c:v>
                </c:pt>
                <c:pt idx="20180">
                  <c:v>4826.6487440000001</c:v>
                </c:pt>
                <c:pt idx="20181">
                  <c:v>4826.8878080000004</c:v>
                </c:pt>
                <c:pt idx="20182">
                  <c:v>4827.1288670000004</c:v>
                </c:pt>
                <c:pt idx="20183">
                  <c:v>4827.367878</c:v>
                </c:pt>
                <c:pt idx="20184">
                  <c:v>4827.6061010000003</c:v>
                </c:pt>
                <c:pt idx="20185">
                  <c:v>4827.8469919999998</c:v>
                </c:pt>
                <c:pt idx="20186">
                  <c:v>4828.0861260000001</c:v>
                </c:pt>
                <c:pt idx="20187">
                  <c:v>4828.3269170000003</c:v>
                </c:pt>
                <c:pt idx="20188">
                  <c:v>4828.565004</c:v>
                </c:pt>
                <c:pt idx="20189">
                  <c:v>4828.8057239999998</c:v>
                </c:pt>
                <c:pt idx="20190">
                  <c:v>4829.0344519999999</c:v>
                </c:pt>
                <c:pt idx="20191">
                  <c:v>4829.2743840000003</c:v>
                </c:pt>
                <c:pt idx="20192">
                  <c:v>4829.5138010000001</c:v>
                </c:pt>
                <c:pt idx="20193">
                  <c:v>4829.7521200000001</c:v>
                </c:pt>
                <c:pt idx="20194">
                  <c:v>4829.9916380000004</c:v>
                </c:pt>
                <c:pt idx="20195">
                  <c:v>4830.2309230000001</c:v>
                </c:pt>
                <c:pt idx="20196">
                  <c:v>4830.4803890000003</c:v>
                </c:pt>
                <c:pt idx="20197">
                  <c:v>4830.7098379999998</c:v>
                </c:pt>
                <c:pt idx="20198">
                  <c:v>4830.9483620000001</c:v>
                </c:pt>
                <c:pt idx="20199">
                  <c:v>4831.188427</c:v>
                </c:pt>
                <c:pt idx="20200">
                  <c:v>4831.4277149999998</c:v>
                </c:pt>
                <c:pt idx="20201">
                  <c:v>4831.6668760000002</c:v>
                </c:pt>
                <c:pt idx="20202">
                  <c:v>4831.9053050000002</c:v>
                </c:pt>
                <c:pt idx="20203">
                  <c:v>4832.1559690000004</c:v>
                </c:pt>
                <c:pt idx="20204">
                  <c:v>4832.3930129999999</c:v>
                </c:pt>
                <c:pt idx="20205">
                  <c:v>4832.6310400000002</c:v>
                </c:pt>
                <c:pt idx="20206">
                  <c:v>4832.8690349999997</c:v>
                </c:pt>
                <c:pt idx="20207">
                  <c:v>4833.1090350000004</c:v>
                </c:pt>
                <c:pt idx="20208">
                  <c:v>4833.3470710000001</c:v>
                </c:pt>
                <c:pt idx="20209">
                  <c:v>4833.5877730000002</c:v>
                </c:pt>
                <c:pt idx="20210">
                  <c:v>4833.8268410000001</c:v>
                </c:pt>
                <c:pt idx="20211">
                  <c:v>4834.065063</c:v>
                </c:pt>
                <c:pt idx="20212">
                  <c:v>4834.3038329999999</c:v>
                </c:pt>
                <c:pt idx="20213">
                  <c:v>4834.5429279999998</c:v>
                </c:pt>
                <c:pt idx="20214">
                  <c:v>4834.7812370000001</c:v>
                </c:pt>
                <c:pt idx="20215">
                  <c:v>4835.0212689999998</c:v>
                </c:pt>
                <c:pt idx="20216">
                  <c:v>4835.2610109999996</c:v>
                </c:pt>
                <c:pt idx="20217">
                  <c:v>4835.5016750000004</c:v>
                </c:pt>
                <c:pt idx="20218">
                  <c:v>4835.7406819999997</c:v>
                </c:pt>
                <c:pt idx="20219">
                  <c:v>4835.9797429999999</c:v>
                </c:pt>
                <c:pt idx="20220">
                  <c:v>4836.2206189999997</c:v>
                </c:pt>
                <c:pt idx="20221">
                  <c:v>4836.4596650000003</c:v>
                </c:pt>
                <c:pt idx="20222">
                  <c:v>4836.7005740000004</c:v>
                </c:pt>
                <c:pt idx="20223">
                  <c:v>4836.9291739999999</c:v>
                </c:pt>
                <c:pt idx="20224">
                  <c:v>4837.1694230000003</c:v>
                </c:pt>
                <c:pt idx="20225">
                  <c:v>4837.4105820000004</c:v>
                </c:pt>
                <c:pt idx="20226">
                  <c:v>4837.6517819999999</c:v>
                </c:pt>
                <c:pt idx="20227">
                  <c:v>4837.8926469999997</c:v>
                </c:pt>
                <c:pt idx="20228">
                  <c:v>4838.1337309999999</c:v>
                </c:pt>
                <c:pt idx="20229">
                  <c:v>4838.3787270000003</c:v>
                </c:pt>
                <c:pt idx="20230">
                  <c:v>4838.6065339999996</c:v>
                </c:pt>
                <c:pt idx="20231">
                  <c:v>4838.8501729999998</c:v>
                </c:pt>
                <c:pt idx="20232">
                  <c:v>4839.0921129999997</c:v>
                </c:pt>
                <c:pt idx="20233">
                  <c:v>4839.3301929999998</c:v>
                </c:pt>
                <c:pt idx="20234">
                  <c:v>4839.5683580000004</c:v>
                </c:pt>
                <c:pt idx="20235">
                  <c:v>4839.8061239999997</c:v>
                </c:pt>
                <c:pt idx="20236">
                  <c:v>4840.0441739999997</c:v>
                </c:pt>
                <c:pt idx="20237">
                  <c:v>4840.2853999999998</c:v>
                </c:pt>
                <c:pt idx="20238">
                  <c:v>4840.5233699999999</c:v>
                </c:pt>
                <c:pt idx="20239">
                  <c:v>4840.7611399999996</c:v>
                </c:pt>
                <c:pt idx="20240">
                  <c:v>4840.9991730000002</c:v>
                </c:pt>
                <c:pt idx="20241">
                  <c:v>4841.2372830000004</c:v>
                </c:pt>
                <c:pt idx="20242">
                  <c:v>4841.4752310000003</c:v>
                </c:pt>
                <c:pt idx="20243">
                  <c:v>4841.7132300000003</c:v>
                </c:pt>
                <c:pt idx="20244">
                  <c:v>4841.9525780000004</c:v>
                </c:pt>
                <c:pt idx="20245">
                  <c:v>4842.1917549999998</c:v>
                </c:pt>
                <c:pt idx="20246">
                  <c:v>4842.430042</c:v>
                </c:pt>
                <c:pt idx="20247">
                  <c:v>4842.6708479999998</c:v>
                </c:pt>
                <c:pt idx="20248">
                  <c:v>4842.9099969999997</c:v>
                </c:pt>
                <c:pt idx="20249">
                  <c:v>4843.1471149999998</c:v>
                </c:pt>
                <c:pt idx="20250">
                  <c:v>4843.3851679999998</c:v>
                </c:pt>
                <c:pt idx="20251">
                  <c:v>4843.6231539999999</c:v>
                </c:pt>
                <c:pt idx="20252">
                  <c:v>4843.8724080000002</c:v>
                </c:pt>
                <c:pt idx="20253">
                  <c:v>4844.1023740000001</c:v>
                </c:pt>
                <c:pt idx="20254">
                  <c:v>4844.3423750000002</c:v>
                </c:pt>
                <c:pt idx="20255">
                  <c:v>4844.5822920000001</c:v>
                </c:pt>
                <c:pt idx="20256">
                  <c:v>4844.8249100000003</c:v>
                </c:pt>
                <c:pt idx="20257">
                  <c:v>4845.0658530000001</c:v>
                </c:pt>
                <c:pt idx="20258">
                  <c:v>4845.3048580000004</c:v>
                </c:pt>
                <c:pt idx="20259">
                  <c:v>4845.545615</c:v>
                </c:pt>
                <c:pt idx="20260">
                  <c:v>4845.7833870000004</c:v>
                </c:pt>
                <c:pt idx="20261">
                  <c:v>4846.0256559999998</c:v>
                </c:pt>
                <c:pt idx="20262">
                  <c:v>4846.2632350000003</c:v>
                </c:pt>
                <c:pt idx="20263">
                  <c:v>4846.5037199999997</c:v>
                </c:pt>
                <c:pt idx="20264">
                  <c:v>4846.7426830000004</c:v>
                </c:pt>
                <c:pt idx="20265">
                  <c:v>4846.9815319999998</c:v>
                </c:pt>
                <c:pt idx="20266">
                  <c:v>4847.2210940000004</c:v>
                </c:pt>
                <c:pt idx="20267">
                  <c:v>4847.4603440000001</c:v>
                </c:pt>
                <c:pt idx="20268">
                  <c:v>4847.7006799999999</c:v>
                </c:pt>
                <c:pt idx="20269">
                  <c:v>4847.9400699999997</c:v>
                </c:pt>
                <c:pt idx="20270">
                  <c:v>4848.1806660000002</c:v>
                </c:pt>
                <c:pt idx="20271">
                  <c:v>4848.409686</c:v>
                </c:pt>
                <c:pt idx="20272">
                  <c:v>4848.6590120000001</c:v>
                </c:pt>
                <c:pt idx="20273">
                  <c:v>4848.887428</c:v>
                </c:pt>
                <c:pt idx="20274">
                  <c:v>4849.1285589999998</c:v>
                </c:pt>
                <c:pt idx="20275">
                  <c:v>4849.3683920000003</c:v>
                </c:pt>
                <c:pt idx="20276">
                  <c:v>4849.6075650000002</c:v>
                </c:pt>
                <c:pt idx="20277">
                  <c:v>4849.8466429999999</c:v>
                </c:pt>
                <c:pt idx="20278">
                  <c:v>4850.0850039999996</c:v>
                </c:pt>
                <c:pt idx="20279">
                  <c:v>4850.3261849999999</c:v>
                </c:pt>
                <c:pt idx="20280">
                  <c:v>4850.5667210000001</c:v>
                </c:pt>
                <c:pt idx="20281">
                  <c:v>4850.8042839999998</c:v>
                </c:pt>
                <c:pt idx="20282">
                  <c:v>4851.0422769999996</c:v>
                </c:pt>
                <c:pt idx="20283">
                  <c:v>4851.2807009999997</c:v>
                </c:pt>
                <c:pt idx="20284">
                  <c:v>4851.5183710000001</c:v>
                </c:pt>
                <c:pt idx="20285">
                  <c:v>4851.7606180000002</c:v>
                </c:pt>
                <c:pt idx="20286">
                  <c:v>4852.0016500000002</c:v>
                </c:pt>
                <c:pt idx="20287">
                  <c:v>4852.241986</c:v>
                </c:pt>
                <c:pt idx="20288">
                  <c:v>4852.481804</c:v>
                </c:pt>
                <c:pt idx="20289">
                  <c:v>4852.7214409999997</c:v>
                </c:pt>
                <c:pt idx="20290">
                  <c:v>4852.9619199999997</c:v>
                </c:pt>
                <c:pt idx="20291">
                  <c:v>4853.2004129999996</c:v>
                </c:pt>
                <c:pt idx="20292">
                  <c:v>4853.4417729999996</c:v>
                </c:pt>
                <c:pt idx="20293">
                  <c:v>4853.6809679999997</c:v>
                </c:pt>
                <c:pt idx="20294">
                  <c:v>4853.9183590000002</c:v>
                </c:pt>
                <c:pt idx="20295">
                  <c:v>4854.1577459999999</c:v>
                </c:pt>
                <c:pt idx="20296">
                  <c:v>4854.3969939999997</c:v>
                </c:pt>
                <c:pt idx="20297">
                  <c:v>4854.6368990000001</c:v>
                </c:pt>
                <c:pt idx="20298">
                  <c:v>4854.8770800000002</c:v>
                </c:pt>
                <c:pt idx="20299">
                  <c:v>4855.1088140000002</c:v>
                </c:pt>
                <c:pt idx="20300">
                  <c:v>4855.3492770000003</c:v>
                </c:pt>
                <c:pt idx="20301">
                  <c:v>4855.5905389999998</c:v>
                </c:pt>
                <c:pt idx="20302">
                  <c:v>4855.8318870000003</c:v>
                </c:pt>
                <c:pt idx="20303">
                  <c:v>4856.0715499999997</c:v>
                </c:pt>
                <c:pt idx="20304">
                  <c:v>4856.3128640000004</c:v>
                </c:pt>
                <c:pt idx="20305">
                  <c:v>4856.5513140000003</c:v>
                </c:pt>
                <c:pt idx="20306">
                  <c:v>4856.7906759999996</c:v>
                </c:pt>
                <c:pt idx="20307">
                  <c:v>4857.0291219999999</c:v>
                </c:pt>
                <c:pt idx="20308">
                  <c:v>4857.26908</c:v>
                </c:pt>
                <c:pt idx="20309">
                  <c:v>4857.509814</c:v>
                </c:pt>
                <c:pt idx="20310">
                  <c:v>4857.7507370000003</c:v>
                </c:pt>
                <c:pt idx="20311">
                  <c:v>4857.9806429999999</c:v>
                </c:pt>
                <c:pt idx="20312">
                  <c:v>4858.2193470000002</c:v>
                </c:pt>
                <c:pt idx="20313">
                  <c:v>4858.4594100000004</c:v>
                </c:pt>
                <c:pt idx="20314">
                  <c:v>4858.7007359999998</c:v>
                </c:pt>
                <c:pt idx="20315">
                  <c:v>4858.9392459999999</c:v>
                </c:pt>
                <c:pt idx="20316">
                  <c:v>4859.1812760000003</c:v>
                </c:pt>
                <c:pt idx="20317">
                  <c:v>4859.4212189999998</c:v>
                </c:pt>
                <c:pt idx="20318">
                  <c:v>4859.6594029999997</c:v>
                </c:pt>
                <c:pt idx="20319">
                  <c:v>4859.8987289999995</c:v>
                </c:pt>
                <c:pt idx="20320">
                  <c:v>4860.1372330000004</c:v>
                </c:pt>
                <c:pt idx="20321">
                  <c:v>4860.3772150000004</c:v>
                </c:pt>
                <c:pt idx="20322">
                  <c:v>4860.617115</c:v>
                </c:pt>
                <c:pt idx="20323">
                  <c:v>4860.8596390000002</c:v>
                </c:pt>
                <c:pt idx="20324">
                  <c:v>4861.0895469999996</c:v>
                </c:pt>
                <c:pt idx="20325">
                  <c:v>4861.3307050000003</c:v>
                </c:pt>
                <c:pt idx="20326">
                  <c:v>4861.569082</c:v>
                </c:pt>
                <c:pt idx="20327">
                  <c:v>4861.8091260000001</c:v>
                </c:pt>
                <c:pt idx="20328">
                  <c:v>4862.048546</c:v>
                </c:pt>
                <c:pt idx="20329">
                  <c:v>4862.2883359999996</c:v>
                </c:pt>
                <c:pt idx="20330">
                  <c:v>4862.5276260000001</c:v>
                </c:pt>
                <c:pt idx="20331">
                  <c:v>4862.7667810000003</c:v>
                </c:pt>
                <c:pt idx="20332">
                  <c:v>4863.0052429999996</c:v>
                </c:pt>
                <c:pt idx="20333">
                  <c:v>4863.2495959999997</c:v>
                </c:pt>
                <c:pt idx="20334">
                  <c:v>4863.4907020000001</c:v>
                </c:pt>
                <c:pt idx="20335">
                  <c:v>4863.7302730000001</c:v>
                </c:pt>
                <c:pt idx="20336">
                  <c:v>4863.9617230000003</c:v>
                </c:pt>
                <c:pt idx="20337">
                  <c:v>4864.2001909999999</c:v>
                </c:pt>
                <c:pt idx="20338">
                  <c:v>4864.439832</c:v>
                </c:pt>
                <c:pt idx="20339">
                  <c:v>4864.6782000000003</c:v>
                </c:pt>
                <c:pt idx="20340">
                  <c:v>4864.9176189999998</c:v>
                </c:pt>
                <c:pt idx="20341">
                  <c:v>4865.1671020000003</c:v>
                </c:pt>
                <c:pt idx="20342">
                  <c:v>4865.4050859999998</c:v>
                </c:pt>
                <c:pt idx="20343">
                  <c:v>4865.6348120000002</c:v>
                </c:pt>
                <c:pt idx="20344">
                  <c:v>4865.8856420000002</c:v>
                </c:pt>
                <c:pt idx="20345">
                  <c:v>4866.1248159999996</c:v>
                </c:pt>
                <c:pt idx="20346">
                  <c:v>4866.3639499999999</c:v>
                </c:pt>
                <c:pt idx="20347">
                  <c:v>4866.6010059999999</c:v>
                </c:pt>
                <c:pt idx="20348">
                  <c:v>4866.839258</c:v>
                </c:pt>
                <c:pt idx="20349">
                  <c:v>4867.0773559999998</c:v>
                </c:pt>
                <c:pt idx="20350">
                  <c:v>4867.3172169999998</c:v>
                </c:pt>
                <c:pt idx="20351">
                  <c:v>4867.5552459999999</c:v>
                </c:pt>
                <c:pt idx="20352">
                  <c:v>4867.7933430000003</c:v>
                </c:pt>
                <c:pt idx="20353">
                  <c:v>4868.0332230000004</c:v>
                </c:pt>
                <c:pt idx="20354">
                  <c:v>4868.2646759999998</c:v>
                </c:pt>
                <c:pt idx="20355">
                  <c:v>4868.5056690000001</c:v>
                </c:pt>
                <c:pt idx="20356">
                  <c:v>4868.7442339999998</c:v>
                </c:pt>
                <c:pt idx="20357">
                  <c:v>4868.9863619999996</c:v>
                </c:pt>
                <c:pt idx="20358">
                  <c:v>4869.2277100000001</c:v>
                </c:pt>
                <c:pt idx="20359">
                  <c:v>4869.4686579999998</c:v>
                </c:pt>
                <c:pt idx="20360">
                  <c:v>4869.7070240000003</c:v>
                </c:pt>
                <c:pt idx="20361">
                  <c:v>4869.9454139999998</c:v>
                </c:pt>
                <c:pt idx="20362">
                  <c:v>4870.1848369999998</c:v>
                </c:pt>
                <c:pt idx="20363">
                  <c:v>4870.4230159999997</c:v>
                </c:pt>
                <c:pt idx="20364">
                  <c:v>4870.6631420000003</c:v>
                </c:pt>
                <c:pt idx="20365">
                  <c:v>4870.9026610000001</c:v>
                </c:pt>
                <c:pt idx="20366">
                  <c:v>4871.1439780000001</c:v>
                </c:pt>
                <c:pt idx="20367">
                  <c:v>4871.3812159999998</c:v>
                </c:pt>
                <c:pt idx="20368">
                  <c:v>4871.6206560000001</c:v>
                </c:pt>
                <c:pt idx="20369">
                  <c:v>4871.8615849999996</c:v>
                </c:pt>
                <c:pt idx="20370">
                  <c:v>4872.1028040000001</c:v>
                </c:pt>
                <c:pt idx="20371">
                  <c:v>4872.3313859999998</c:v>
                </c:pt>
                <c:pt idx="20372">
                  <c:v>4872.5708029999996</c:v>
                </c:pt>
                <c:pt idx="20373">
                  <c:v>4872.8118880000002</c:v>
                </c:pt>
                <c:pt idx="20374">
                  <c:v>4873.0521879999997</c:v>
                </c:pt>
                <c:pt idx="20375">
                  <c:v>4873.294895</c:v>
                </c:pt>
                <c:pt idx="20376">
                  <c:v>4873.5351730000002</c:v>
                </c:pt>
                <c:pt idx="20377">
                  <c:v>4873.7751900000003</c:v>
                </c:pt>
                <c:pt idx="20378">
                  <c:v>4874.0154119999997</c:v>
                </c:pt>
                <c:pt idx="20379">
                  <c:v>4874.2553019999996</c:v>
                </c:pt>
                <c:pt idx="20380">
                  <c:v>4874.4842280000003</c:v>
                </c:pt>
                <c:pt idx="20381">
                  <c:v>4874.7261570000001</c:v>
                </c:pt>
                <c:pt idx="20382">
                  <c:v>4874.9675610000004</c:v>
                </c:pt>
                <c:pt idx="20383">
                  <c:v>4875.2088080000003</c:v>
                </c:pt>
                <c:pt idx="20384">
                  <c:v>4875.4490239999996</c:v>
                </c:pt>
                <c:pt idx="20385">
                  <c:v>4875.6898339999998</c:v>
                </c:pt>
                <c:pt idx="20386">
                  <c:v>4875.9198720000004</c:v>
                </c:pt>
                <c:pt idx="20387">
                  <c:v>4876.1602949999997</c:v>
                </c:pt>
                <c:pt idx="20388">
                  <c:v>4876.4017279999998</c:v>
                </c:pt>
                <c:pt idx="20389">
                  <c:v>4876.6429559999997</c:v>
                </c:pt>
                <c:pt idx="20390">
                  <c:v>4876.882173</c:v>
                </c:pt>
                <c:pt idx="20391">
                  <c:v>4877.124922</c:v>
                </c:pt>
                <c:pt idx="20392">
                  <c:v>4877.3659319999997</c:v>
                </c:pt>
                <c:pt idx="20393">
                  <c:v>4877.6040199999998</c:v>
                </c:pt>
                <c:pt idx="20394">
                  <c:v>4877.8356549999999</c:v>
                </c:pt>
                <c:pt idx="20395">
                  <c:v>4878.0769440000004</c:v>
                </c:pt>
                <c:pt idx="20396">
                  <c:v>4878.3160209999996</c:v>
                </c:pt>
                <c:pt idx="20397">
                  <c:v>4878.558951</c:v>
                </c:pt>
                <c:pt idx="20398">
                  <c:v>4878.7989930000003</c:v>
                </c:pt>
                <c:pt idx="20399">
                  <c:v>4879.0380080000004</c:v>
                </c:pt>
                <c:pt idx="20400">
                  <c:v>4879.2677450000001</c:v>
                </c:pt>
                <c:pt idx="20401">
                  <c:v>4879.5089790000002</c:v>
                </c:pt>
                <c:pt idx="20402">
                  <c:v>4879.7482950000003</c:v>
                </c:pt>
                <c:pt idx="20403">
                  <c:v>4879.9915570000003</c:v>
                </c:pt>
                <c:pt idx="20404">
                  <c:v>4880.2327850000001</c:v>
                </c:pt>
                <c:pt idx="20405">
                  <c:v>4880.4737519999999</c:v>
                </c:pt>
                <c:pt idx="20406">
                  <c:v>4880.712955</c:v>
                </c:pt>
                <c:pt idx="20407">
                  <c:v>4880.9528909999999</c:v>
                </c:pt>
                <c:pt idx="20408">
                  <c:v>4881.1827560000002</c:v>
                </c:pt>
                <c:pt idx="20409">
                  <c:v>4881.4237940000003</c:v>
                </c:pt>
                <c:pt idx="20410">
                  <c:v>4881.6640289999996</c:v>
                </c:pt>
                <c:pt idx="20411">
                  <c:v>4881.9041850000003</c:v>
                </c:pt>
                <c:pt idx="20412">
                  <c:v>4882.1462190000002</c:v>
                </c:pt>
                <c:pt idx="20413">
                  <c:v>4882.3888429999997</c:v>
                </c:pt>
                <c:pt idx="20414">
                  <c:v>4882.6279089999998</c:v>
                </c:pt>
                <c:pt idx="20415">
                  <c:v>4882.8669739999996</c:v>
                </c:pt>
                <c:pt idx="20416">
                  <c:v>4883.1042559999996</c:v>
                </c:pt>
                <c:pt idx="20417">
                  <c:v>4883.3358539999999</c:v>
                </c:pt>
                <c:pt idx="20418">
                  <c:v>4883.5780590000004</c:v>
                </c:pt>
                <c:pt idx="20419">
                  <c:v>4883.8200070000003</c:v>
                </c:pt>
                <c:pt idx="20420">
                  <c:v>4884.0602429999999</c:v>
                </c:pt>
                <c:pt idx="20421">
                  <c:v>4884.2983130000002</c:v>
                </c:pt>
                <c:pt idx="20422">
                  <c:v>4884.5384130000002</c:v>
                </c:pt>
                <c:pt idx="20423">
                  <c:v>4884.7671300000002</c:v>
                </c:pt>
                <c:pt idx="20424">
                  <c:v>4885.008581</c:v>
                </c:pt>
                <c:pt idx="20425">
                  <c:v>4885.2478369999999</c:v>
                </c:pt>
                <c:pt idx="20426">
                  <c:v>4885.4875540000003</c:v>
                </c:pt>
                <c:pt idx="20427">
                  <c:v>4885.7260180000003</c:v>
                </c:pt>
                <c:pt idx="20428">
                  <c:v>4885.9658209999998</c:v>
                </c:pt>
                <c:pt idx="20429">
                  <c:v>4886.2043679999997</c:v>
                </c:pt>
                <c:pt idx="20430">
                  <c:v>4886.4439769999999</c:v>
                </c:pt>
                <c:pt idx="20431">
                  <c:v>4886.6923729999999</c:v>
                </c:pt>
                <c:pt idx="20432">
                  <c:v>4886.9212399999997</c:v>
                </c:pt>
                <c:pt idx="20433">
                  <c:v>4887.1626820000001</c:v>
                </c:pt>
                <c:pt idx="20434">
                  <c:v>4887.4012769999999</c:v>
                </c:pt>
                <c:pt idx="20435">
                  <c:v>4887.64257</c:v>
                </c:pt>
                <c:pt idx="20436">
                  <c:v>4887.8838720000003</c:v>
                </c:pt>
                <c:pt idx="20437">
                  <c:v>4888.122335</c:v>
                </c:pt>
                <c:pt idx="20438">
                  <c:v>4888.363617</c:v>
                </c:pt>
                <c:pt idx="20439">
                  <c:v>4888.6029930000004</c:v>
                </c:pt>
                <c:pt idx="20440">
                  <c:v>4888.8421559999997</c:v>
                </c:pt>
                <c:pt idx="20441">
                  <c:v>4889.0822710000002</c:v>
                </c:pt>
                <c:pt idx="20442">
                  <c:v>4889.3223539999999</c:v>
                </c:pt>
                <c:pt idx="20443">
                  <c:v>4889.5616149999996</c:v>
                </c:pt>
                <c:pt idx="20444">
                  <c:v>4889.800843</c:v>
                </c:pt>
                <c:pt idx="20445">
                  <c:v>4890.0390639999996</c:v>
                </c:pt>
                <c:pt idx="20446">
                  <c:v>4890.2799450000002</c:v>
                </c:pt>
                <c:pt idx="20447">
                  <c:v>4890.5087649999996</c:v>
                </c:pt>
                <c:pt idx="20448">
                  <c:v>4890.7491380000001</c:v>
                </c:pt>
                <c:pt idx="20449">
                  <c:v>4890.9911249999996</c:v>
                </c:pt>
                <c:pt idx="20450">
                  <c:v>4891.2333239999998</c:v>
                </c:pt>
                <c:pt idx="20451">
                  <c:v>4891.4649529999997</c:v>
                </c:pt>
                <c:pt idx="20452">
                  <c:v>4891.7035770000002</c:v>
                </c:pt>
                <c:pt idx="20453">
                  <c:v>4891.9421560000001</c:v>
                </c:pt>
                <c:pt idx="20454">
                  <c:v>4892.1926860000003</c:v>
                </c:pt>
                <c:pt idx="20455">
                  <c:v>4892.4315630000001</c:v>
                </c:pt>
                <c:pt idx="20456">
                  <c:v>4892.6705949999996</c:v>
                </c:pt>
                <c:pt idx="20457">
                  <c:v>4892.9096520000003</c:v>
                </c:pt>
                <c:pt idx="20458">
                  <c:v>4893.1488840000002</c:v>
                </c:pt>
                <c:pt idx="20459">
                  <c:v>4893.3879820000002</c:v>
                </c:pt>
                <c:pt idx="20460">
                  <c:v>4893.6253139999999</c:v>
                </c:pt>
                <c:pt idx="20461">
                  <c:v>4893.8632610000004</c:v>
                </c:pt>
                <c:pt idx="20462">
                  <c:v>4894.1027080000003</c:v>
                </c:pt>
                <c:pt idx="20463">
                  <c:v>4894.3418959999999</c:v>
                </c:pt>
                <c:pt idx="20464">
                  <c:v>4894.5802940000003</c:v>
                </c:pt>
                <c:pt idx="20465">
                  <c:v>4894.8184419999998</c:v>
                </c:pt>
                <c:pt idx="20466">
                  <c:v>4895.0578930000001</c:v>
                </c:pt>
                <c:pt idx="20467">
                  <c:v>4895.296969</c:v>
                </c:pt>
                <c:pt idx="20468">
                  <c:v>4895.536126</c:v>
                </c:pt>
                <c:pt idx="20469">
                  <c:v>4895.7760639999997</c:v>
                </c:pt>
                <c:pt idx="20470">
                  <c:v>4896.0161699999999</c:v>
                </c:pt>
                <c:pt idx="20471">
                  <c:v>4896.2569640000002</c:v>
                </c:pt>
                <c:pt idx="20472">
                  <c:v>4896.496881</c:v>
                </c:pt>
                <c:pt idx="20473">
                  <c:v>4896.7375869999996</c:v>
                </c:pt>
                <c:pt idx="20474">
                  <c:v>4896.9765880000004</c:v>
                </c:pt>
                <c:pt idx="20475">
                  <c:v>4897.2156660000001</c:v>
                </c:pt>
                <c:pt idx="20476">
                  <c:v>4897.4548489999997</c:v>
                </c:pt>
                <c:pt idx="20477">
                  <c:v>4897.6939419999999</c:v>
                </c:pt>
                <c:pt idx="20478">
                  <c:v>4897.9312309999996</c:v>
                </c:pt>
                <c:pt idx="20479">
                  <c:v>4898.1693889999997</c:v>
                </c:pt>
                <c:pt idx="20480">
                  <c:v>4898.4021750000002</c:v>
                </c:pt>
                <c:pt idx="20481">
                  <c:v>4898.6441409999998</c:v>
                </c:pt>
                <c:pt idx="20482">
                  <c:v>4898.8843699999998</c:v>
                </c:pt>
                <c:pt idx="20483">
                  <c:v>4899.1256400000002</c:v>
                </c:pt>
                <c:pt idx="20484">
                  <c:v>4899.3640910000004</c:v>
                </c:pt>
                <c:pt idx="20485">
                  <c:v>4899.6041839999998</c:v>
                </c:pt>
                <c:pt idx="20486">
                  <c:v>4899.8441890000004</c:v>
                </c:pt>
                <c:pt idx="20487">
                  <c:v>4900.0823140000002</c:v>
                </c:pt>
                <c:pt idx="20488">
                  <c:v>4900.3222740000001</c:v>
                </c:pt>
                <c:pt idx="20489">
                  <c:v>4900.5619999999999</c:v>
                </c:pt>
                <c:pt idx="20490">
                  <c:v>4900.8009760000004</c:v>
                </c:pt>
                <c:pt idx="20491">
                  <c:v>4901.0381649999999</c:v>
                </c:pt>
                <c:pt idx="20492">
                  <c:v>4901.2760879999996</c:v>
                </c:pt>
                <c:pt idx="20493">
                  <c:v>4901.5167780000002</c:v>
                </c:pt>
                <c:pt idx="20494">
                  <c:v>4901.7577890000002</c:v>
                </c:pt>
                <c:pt idx="20495">
                  <c:v>4901.9863729999997</c:v>
                </c:pt>
                <c:pt idx="20496">
                  <c:v>4902.2302239999999</c:v>
                </c:pt>
                <c:pt idx="20497">
                  <c:v>4902.4721900000004</c:v>
                </c:pt>
                <c:pt idx="20498">
                  <c:v>4902.7037769999997</c:v>
                </c:pt>
                <c:pt idx="20499">
                  <c:v>4902.9421169999996</c:v>
                </c:pt>
                <c:pt idx="20500">
                  <c:v>4903.18174</c:v>
                </c:pt>
                <c:pt idx="20501">
                  <c:v>4903.4312550000004</c:v>
                </c:pt>
                <c:pt idx="20502">
                  <c:v>4903.669277</c:v>
                </c:pt>
                <c:pt idx="20503">
                  <c:v>4903.9073539999999</c:v>
                </c:pt>
                <c:pt idx="20504">
                  <c:v>4904.1466570000002</c:v>
                </c:pt>
                <c:pt idx="20505">
                  <c:v>4904.3859659999998</c:v>
                </c:pt>
                <c:pt idx="20506">
                  <c:v>4904.6250810000001</c:v>
                </c:pt>
                <c:pt idx="20507">
                  <c:v>4904.8547429999999</c:v>
                </c:pt>
                <c:pt idx="20508">
                  <c:v>4905.0951880000002</c:v>
                </c:pt>
                <c:pt idx="20509">
                  <c:v>4905.3346700000002</c:v>
                </c:pt>
                <c:pt idx="20510">
                  <c:v>4905.5733609999997</c:v>
                </c:pt>
                <c:pt idx="20511">
                  <c:v>4905.815259</c:v>
                </c:pt>
                <c:pt idx="20512">
                  <c:v>4906.0565690000003</c:v>
                </c:pt>
                <c:pt idx="20513">
                  <c:v>4906.2975800000004</c:v>
                </c:pt>
                <c:pt idx="20514">
                  <c:v>4906.5387890000002</c:v>
                </c:pt>
                <c:pt idx="20515">
                  <c:v>4906.7779879999998</c:v>
                </c:pt>
                <c:pt idx="20516">
                  <c:v>4907.0088329999999</c:v>
                </c:pt>
                <c:pt idx="20517">
                  <c:v>4907.2471489999998</c:v>
                </c:pt>
                <c:pt idx="20518">
                  <c:v>4907.4885469999999</c:v>
                </c:pt>
                <c:pt idx="20519">
                  <c:v>4907.7297010000002</c:v>
                </c:pt>
                <c:pt idx="20520">
                  <c:v>4907.9700430000003</c:v>
                </c:pt>
                <c:pt idx="20521">
                  <c:v>4908.2100700000001</c:v>
                </c:pt>
                <c:pt idx="20522">
                  <c:v>4908.4500850000004</c:v>
                </c:pt>
                <c:pt idx="20523">
                  <c:v>4908.6901269999998</c:v>
                </c:pt>
                <c:pt idx="20524">
                  <c:v>4908.9303829999999</c:v>
                </c:pt>
                <c:pt idx="20525">
                  <c:v>4909.1697530000001</c:v>
                </c:pt>
                <c:pt idx="20526">
                  <c:v>4909.4082440000002</c:v>
                </c:pt>
                <c:pt idx="20527">
                  <c:v>4909.6461410000002</c:v>
                </c:pt>
                <c:pt idx="20528">
                  <c:v>4909.884024</c:v>
                </c:pt>
                <c:pt idx="20529">
                  <c:v>4910.1247940000003</c:v>
                </c:pt>
                <c:pt idx="20530">
                  <c:v>4910.3639199999998</c:v>
                </c:pt>
                <c:pt idx="20531">
                  <c:v>4910.6029749999998</c:v>
                </c:pt>
                <c:pt idx="20532">
                  <c:v>4910.8428629999999</c:v>
                </c:pt>
                <c:pt idx="20533">
                  <c:v>4911.0810879999999</c:v>
                </c:pt>
                <c:pt idx="20534">
                  <c:v>4911.3201900000004</c:v>
                </c:pt>
                <c:pt idx="20535">
                  <c:v>4911.5628839999999</c:v>
                </c:pt>
                <c:pt idx="20536">
                  <c:v>4911.7919650000003</c:v>
                </c:pt>
                <c:pt idx="20537">
                  <c:v>4912.0312459999996</c:v>
                </c:pt>
                <c:pt idx="20538">
                  <c:v>4912.2716730000002</c:v>
                </c:pt>
                <c:pt idx="20539">
                  <c:v>4912.5112449999997</c:v>
                </c:pt>
                <c:pt idx="20540">
                  <c:v>4912.7518410000002</c:v>
                </c:pt>
                <c:pt idx="20541">
                  <c:v>4912.9926150000001</c:v>
                </c:pt>
                <c:pt idx="20542">
                  <c:v>4913.2324179999996</c:v>
                </c:pt>
                <c:pt idx="20543">
                  <c:v>4913.4728969999996</c:v>
                </c:pt>
                <c:pt idx="20544">
                  <c:v>4913.7122859999999</c:v>
                </c:pt>
                <c:pt idx="20545">
                  <c:v>4913.9534519999997</c:v>
                </c:pt>
                <c:pt idx="20546">
                  <c:v>4914.1930519999996</c:v>
                </c:pt>
                <c:pt idx="20547">
                  <c:v>4914.4212440000001</c:v>
                </c:pt>
                <c:pt idx="20548">
                  <c:v>4914.6486029999996</c:v>
                </c:pt>
                <c:pt idx="20549">
                  <c:v>4914.8880179999996</c:v>
                </c:pt>
                <c:pt idx="20550">
                  <c:v>4915.1288279999999</c:v>
                </c:pt>
                <c:pt idx="20551">
                  <c:v>4915.3683369999999</c:v>
                </c:pt>
                <c:pt idx="20552">
                  <c:v>4915.6060900000002</c:v>
                </c:pt>
                <c:pt idx="20553">
                  <c:v>4915.8472350000002</c:v>
                </c:pt>
                <c:pt idx="20554">
                  <c:v>4916.0897629999999</c:v>
                </c:pt>
                <c:pt idx="20555">
                  <c:v>4916.3180510000002</c:v>
                </c:pt>
                <c:pt idx="20556">
                  <c:v>4916.5607369999998</c:v>
                </c:pt>
                <c:pt idx="20557">
                  <c:v>4916.7996999999996</c:v>
                </c:pt>
                <c:pt idx="20558">
                  <c:v>4917.0389720000003</c:v>
                </c:pt>
                <c:pt idx="20559">
                  <c:v>4917.2786150000002</c:v>
                </c:pt>
                <c:pt idx="20560">
                  <c:v>4917.5176789999996</c:v>
                </c:pt>
                <c:pt idx="20561">
                  <c:v>4917.7571639999996</c:v>
                </c:pt>
                <c:pt idx="20562">
                  <c:v>4917.9978639999999</c:v>
                </c:pt>
                <c:pt idx="20563">
                  <c:v>4918.2373619999998</c:v>
                </c:pt>
                <c:pt idx="20564">
                  <c:v>4918.4777510000004</c:v>
                </c:pt>
                <c:pt idx="20565">
                  <c:v>4918.7171340000004</c:v>
                </c:pt>
                <c:pt idx="20566">
                  <c:v>4918.9571329999999</c:v>
                </c:pt>
                <c:pt idx="20567">
                  <c:v>4919.195095</c:v>
                </c:pt>
                <c:pt idx="20568">
                  <c:v>4919.4331000000002</c:v>
                </c:pt>
                <c:pt idx="20569">
                  <c:v>4919.671096</c:v>
                </c:pt>
                <c:pt idx="20570">
                  <c:v>4919.9093400000002</c:v>
                </c:pt>
                <c:pt idx="20571">
                  <c:v>4920.1485679999996</c:v>
                </c:pt>
                <c:pt idx="20572">
                  <c:v>4920.3877030000003</c:v>
                </c:pt>
                <c:pt idx="20573">
                  <c:v>4920.6265290000001</c:v>
                </c:pt>
                <c:pt idx="20574">
                  <c:v>4920.8709280000003</c:v>
                </c:pt>
                <c:pt idx="20575">
                  <c:v>4921.1117279999999</c:v>
                </c:pt>
                <c:pt idx="20576">
                  <c:v>4921.3509370000002</c:v>
                </c:pt>
                <c:pt idx="20577">
                  <c:v>4921.5916360000001</c:v>
                </c:pt>
                <c:pt idx="20578">
                  <c:v>4921.8307720000003</c:v>
                </c:pt>
                <c:pt idx="20579">
                  <c:v>4922.0690119999999</c:v>
                </c:pt>
                <c:pt idx="20580">
                  <c:v>4922.3070879999996</c:v>
                </c:pt>
                <c:pt idx="20581">
                  <c:v>4922.5477419999997</c:v>
                </c:pt>
                <c:pt idx="20582">
                  <c:v>4922.7885859999997</c:v>
                </c:pt>
                <c:pt idx="20583">
                  <c:v>4923.0284510000001</c:v>
                </c:pt>
                <c:pt idx="20584">
                  <c:v>4923.2681169999996</c:v>
                </c:pt>
                <c:pt idx="20585">
                  <c:v>4923.5087999999996</c:v>
                </c:pt>
                <c:pt idx="20586">
                  <c:v>4923.747805</c:v>
                </c:pt>
                <c:pt idx="20587">
                  <c:v>4923.9868219999998</c:v>
                </c:pt>
                <c:pt idx="20588">
                  <c:v>4924.2259780000004</c:v>
                </c:pt>
                <c:pt idx="20589">
                  <c:v>4924.4637860000003</c:v>
                </c:pt>
                <c:pt idx="20590">
                  <c:v>4924.7028469999996</c:v>
                </c:pt>
                <c:pt idx="20591">
                  <c:v>4924.9410820000003</c:v>
                </c:pt>
                <c:pt idx="20592">
                  <c:v>4925.1819830000004</c:v>
                </c:pt>
                <c:pt idx="20593">
                  <c:v>4925.4215400000003</c:v>
                </c:pt>
                <c:pt idx="20594">
                  <c:v>4925.6612750000004</c:v>
                </c:pt>
                <c:pt idx="20595">
                  <c:v>4925.9011220000002</c:v>
                </c:pt>
                <c:pt idx="20596">
                  <c:v>4926.13004</c:v>
                </c:pt>
                <c:pt idx="20597">
                  <c:v>4926.370277</c:v>
                </c:pt>
                <c:pt idx="20598">
                  <c:v>4926.6103629999998</c:v>
                </c:pt>
                <c:pt idx="20599">
                  <c:v>4926.8529520000002</c:v>
                </c:pt>
                <c:pt idx="20600">
                  <c:v>4927.0928919999997</c:v>
                </c:pt>
                <c:pt idx="20601">
                  <c:v>4927.3338809999996</c:v>
                </c:pt>
                <c:pt idx="20602">
                  <c:v>4927.5729899999997</c:v>
                </c:pt>
                <c:pt idx="20603">
                  <c:v>4927.8108769999999</c:v>
                </c:pt>
                <c:pt idx="20604">
                  <c:v>4928.049336</c:v>
                </c:pt>
                <c:pt idx="20605">
                  <c:v>4928.2873170000003</c:v>
                </c:pt>
                <c:pt idx="20606">
                  <c:v>4928.5253579999999</c:v>
                </c:pt>
                <c:pt idx="20607">
                  <c:v>4928.76343</c:v>
                </c:pt>
                <c:pt idx="20608">
                  <c:v>4929.0046929999999</c:v>
                </c:pt>
                <c:pt idx="20609">
                  <c:v>4929.2435390000001</c:v>
                </c:pt>
                <c:pt idx="20610">
                  <c:v>4929.4846449999995</c:v>
                </c:pt>
                <c:pt idx="20611">
                  <c:v>4929.7236389999998</c:v>
                </c:pt>
                <c:pt idx="20612">
                  <c:v>4929.9646350000003</c:v>
                </c:pt>
                <c:pt idx="20613">
                  <c:v>4930.2044409999999</c:v>
                </c:pt>
                <c:pt idx="20614">
                  <c:v>4930.4443600000004</c:v>
                </c:pt>
                <c:pt idx="20615">
                  <c:v>4930.6841729999996</c:v>
                </c:pt>
                <c:pt idx="20616">
                  <c:v>4930.9130420000001</c:v>
                </c:pt>
                <c:pt idx="20617">
                  <c:v>4931.1531409999998</c:v>
                </c:pt>
                <c:pt idx="20618">
                  <c:v>4931.3931899999998</c:v>
                </c:pt>
                <c:pt idx="20619">
                  <c:v>4931.633065</c:v>
                </c:pt>
                <c:pt idx="20620">
                  <c:v>4931.8739919999998</c:v>
                </c:pt>
                <c:pt idx="20621">
                  <c:v>4932.1130890000004</c:v>
                </c:pt>
                <c:pt idx="20622">
                  <c:v>4932.3531050000001</c:v>
                </c:pt>
                <c:pt idx="20623">
                  <c:v>4932.5938699999997</c:v>
                </c:pt>
                <c:pt idx="20624">
                  <c:v>4932.8347979999999</c:v>
                </c:pt>
                <c:pt idx="20625">
                  <c:v>4933.0645299999996</c:v>
                </c:pt>
                <c:pt idx="20626">
                  <c:v>4933.3056930000002</c:v>
                </c:pt>
                <c:pt idx="20627">
                  <c:v>4933.5467799999997</c:v>
                </c:pt>
                <c:pt idx="20628">
                  <c:v>4933.7878620000001</c:v>
                </c:pt>
                <c:pt idx="20629">
                  <c:v>4934.0289080000002</c:v>
                </c:pt>
                <c:pt idx="20630">
                  <c:v>4934.2698060000002</c:v>
                </c:pt>
                <c:pt idx="20631">
                  <c:v>4934.5108289999998</c:v>
                </c:pt>
                <c:pt idx="20632">
                  <c:v>4934.7517189999999</c:v>
                </c:pt>
                <c:pt idx="20633">
                  <c:v>4934.992585</c:v>
                </c:pt>
                <c:pt idx="20634">
                  <c:v>4935.2225950000002</c:v>
                </c:pt>
                <c:pt idx="20635">
                  <c:v>4935.4637720000001</c:v>
                </c:pt>
                <c:pt idx="20636">
                  <c:v>4935.7040070000003</c:v>
                </c:pt>
                <c:pt idx="20637">
                  <c:v>4935.946911</c:v>
                </c:pt>
                <c:pt idx="20638">
                  <c:v>4936.1870749999998</c:v>
                </c:pt>
                <c:pt idx="20639">
                  <c:v>4936.4297720000004</c:v>
                </c:pt>
                <c:pt idx="20640">
                  <c:v>4936.6583929999997</c:v>
                </c:pt>
                <c:pt idx="20641">
                  <c:v>4936.9002380000002</c:v>
                </c:pt>
                <c:pt idx="20642">
                  <c:v>4937.1422249999996</c:v>
                </c:pt>
                <c:pt idx="20643">
                  <c:v>4937.3849090000003</c:v>
                </c:pt>
                <c:pt idx="20644">
                  <c:v>4937.6146220000001</c:v>
                </c:pt>
                <c:pt idx="20645">
                  <c:v>4937.8557380000002</c:v>
                </c:pt>
                <c:pt idx="20646">
                  <c:v>4938.0943349999998</c:v>
                </c:pt>
                <c:pt idx="20647">
                  <c:v>4938.3336159999999</c:v>
                </c:pt>
                <c:pt idx="20648">
                  <c:v>4938.5729730000003</c:v>
                </c:pt>
                <c:pt idx="20649">
                  <c:v>4938.8101729999998</c:v>
                </c:pt>
                <c:pt idx="20650">
                  <c:v>4939.0516539999999</c:v>
                </c:pt>
                <c:pt idx="20651">
                  <c:v>4939.2926209999996</c:v>
                </c:pt>
                <c:pt idx="20652">
                  <c:v>4939.5338110000002</c:v>
                </c:pt>
                <c:pt idx="20653">
                  <c:v>4939.7747829999998</c:v>
                </c:pt>
                <c:pt idx="20654">
                  <c:v>4940.0158869999996</c:v>
                </c:pt>
                <c:pt idx="20655">
                  <c:v>4940.2565549999999</c:v>
                </c:pt>
                <c:pt idx="20656">
                  <c:v>4940.4975590000004</c:v>
                </c:pt>
                <c:pt idx="20657">
                  <c:v>4940.7373850000004</c:v>
                </c:pt>
                <c:pt idx="20658">
                  <c:v>4940.9660700000004</c:v>
                </c:pt>
                <c:pt idx="20659">
                  <c:v>4941.2062169999999</c:v>
                </c:pt>
                <c:pt idx="20660">
                  <c:v>4941.4475730000004</c:v>
                </c:pt>
                <c:pt idx="20661">
                  <c:v>4941.6886219999997</c:v>
                </c:pt>
                <c:pt idx="20662">
                  <c:v>4941.9296850000001</c:v>
                </c:pt>
                <c:pt idx="20663">
                  <c:v>4942.1706869999998</c:v>
                </c:pt>
                <c:pt idx="20664">
                  <c:v>4942.4118509999998</c:v>
                </c:pt>
                <c:pt idx="20665">
                  <c:v>4942.6527349999997</c:v>
                </c:pt>
                <c:pt idx="20666">
                  <c:v>4942.8937830000004</c:v>
                </c:pt>
                <c:pt idx="20667">
                  <c:v>4943.1329239999995</c:v>
                </c:pt>
                <c:pt idx="20668">
                  <c:v>4943.3719099999998</c:v>
                </c:pt>
                <c:pt idx="20669">
                  <c:v>4943.6108830000003</c:v>
                </c:pt>
                <c:pt idx="20670">
                  <c:v>4943.8499419999998</c:v>
                </c:pt>
                <c:pt idx="20671">
                  <c:v>4944.087133</c:v>
                </c:pt>
                <c:pt idx="20672">
                  <c:v>4944.3252359999997</c:v>
                </c:pt>
                <c:pt idx="20673">
                  <c:v>4944.5632580000001</c:v>
                </c:pt>
                <c:pt idx="20674">
                  <c:v>4944.8013899999996</c:v>
                </c:pt>
                <c:pt idx="20675">
                  <c:v>4945.0405710000005</c:v>
                </c:pt>
                <c:pt idx="20676">
                  <c:v>4945.2802570000003</c:v>
                </c:pt>
                <c:pt idx="20677">
                  <c:v>4945.5227729999997</c:v>
                </c:pt>
                <c:pt idx="20678">
                  <c:v>4945.76242</c:v>
                </c:pt>
                <c:pt idx="20679">
                  <c:v>4946.0001709999997</c:v>
                </c:pt>
                <c:pt idx="20680">
                  <c:v>4946.2385720000002</c:v>
                </c:pt>
                <c:pt idx="20681">
                  <c:v>4946.4781810000004</c:v>
                </c:pt>
                <c:pt idx="20682">
                  <c:v>4946.7187899999999</c:v>
                </c:pt>
                <c:pt idx="20683">
                  <c:v>4946.9584130000003</c:v>
                </c:pt>
                <c:pt idx="20684">
                  <c:v>4947.197604</c:v>
                </c:pt>
                <c:pt idx="20685">
                  <c:v>4947.4371460000002</c:v>
                </c:pt>
                <c:pt idx="20686">
                  <c:v>4947.6777940000002</c:v>
                </c:pt>
                <c:pt idx="20687">
                  <c:v>4947.9166869999999</c:v>
                </c:pt>
                <c:pt idx="20688">
                  <c:v>4948.1557130000001</c:v>
                </c:pt>
                <c:pt idx="20689">
                  <c:v>4948.3953080000001</c:v>
                </c:pt>
                <c:pt idx="20690">
                  <c:v>4948.6359640000001</c:v>
                </c:pt>
                <c:pt idx="20691">
                  <c:v>4948.8632239999997</c:v>
                </c:pt>
                <c:pt idx="20692">
                  <c:v>4949.1137310000004</c:v>
                </c:pt>
                <c:pt idx="20693">
                  <c:v>4949.3514180000002</c:v>
                </c:pt>
                <c:pt idx="20694">
                  <c:v>4949.5910679999997</c:v>
                </c:pt>
                <c:pt idx="20695">
                  <c:v>4949.8219049999998</c:v>
                </c:pt>
                <c:pt idx="20696">
                  <c:v>4950.0608540000003</c:v>
                </c:pt>
                <c:pt idx="20697">
                  <c:v>4950.3107040000004</c:v>
                </c:pt>
                <c:pt idx="20698">
                  <c:v>4950.5483549999999</c:v>
                </c:pt>
                <c:pt idx="20699">
                  <c:v>4950.7869039999996</c:v>
                </c:pt>
                <c:pt idx="20700">
                  <c:v>4951.0257069999998</c:v>
                </c:pt>
                <c:pt idx="20701">
                  <c:v>4951.2658620000002</c:v>
                </c:pt>
                <c:pt idx="20702">
                  <c:v>4951.5053619999999</c:v>
                </c:pt>
                <c:pt idx="20703">
                  <c:v>4951.7457469999999</c:v>
                </c:pt>
                <c:pt idx="20704">
                  <c:v>4951.9852890000002</c:v>
                </c:pt>
                <c:pt idx="20705">
                  <c:v>4952.2152930000002</c:v>
                </c:pt>
                <c:pt idx="20706">
                  <c:v>4952.4558930000003</c:v>
                </c:pt>
                <c:pt idx="20707">
                  <c:v>4952.6951550000003</c:v>
                </c:pt>
                <c:pt idx="20708">
                  <c:v>4952.9356969999999</c:v>
                </c:pt>
                <c:pt idx="20709">
                  <c:v>4953.1742359999998</c:v>
                </c:pt>
                <c:pt idx="20710">
                  <c:v>4953.4161160000003</c:v>
                </c:pt>
                <c:pt idx="20711">
                  <c:v>4953.6587399999999</c:v>
                </c:pt>
                <c:pt idx="20712">
                  <c:v>4953.8998320000001</c:v>
                </c:pt>
                <c:pt idx="20713">
                  <c:v>4954.1295440000004</c:v>
                </c:pt>
                <c:pt idx="20714">
                  <c:v>4954.3694429999996</c:v>
                </c:pt>
                <c:pt idx="20715">
                  <c:v>4954.6110429999999</c:v>
                </c:pt>
                <c:pt idx="20716">
                  <c:v>4954.8513620000003</c:v>
                </c:pt>
                <c:pt idx="20717">
                  <c:v>4955.0926289999998</c:v>
                </c:pt>
                <c:pt idx="20718">
                  <c:v>4955.3318920000002</c:v>
                </c:pt>
                <c:pt idx="20719">
                  <c:v>4955.570189</c:v>
                </c:pt>
                <c:pt idx="20720">
                  <c:v>4955.8084390000004</c:v>
                </c:pt>
                <c:pt idx="20721">
                  <c:v>4956.0478009999997</c:v>
                </c:pt>
                <c:pt idx="20722">
                  <c:v>4956.2861400000002</c:v>
                </c:pt>
                <c:pt idx="20723">
                  <c:v>4956.5261399999999</c:v>
                </c:pt>
                <c:pt idx="20724">
                  <c:v>4956.768043</c:v>
                </c:pt>
                <c:pt idx="20725">
                  <c:v>4956.9997649999996</c:v>
                </c:pt>
                <c:pt idx="20726">
                  <c:v>4957.2403409999997</c:v>
                </c:pt>
                <c:pt idx="20727">
                  <c:v>4957.4804409999997</c:v>
                </c:pt>
                <c:pt idx="20728">
                  <c:v>4957.7217469999996</c:v>
                </c:pt>
                <c:pt idx="20729">
                  <c:v>4957.960212</c:v>
                </c:pt>
                <c:pt idx="20730">
                  <c:v>4958.1997650000003</c:v>
                </c:pt>
                <c:pt idx="20731">
                  <c:v>4958.4423870000001</c:v>
                </c:pt>
                <c:pt idx="20732">
                  <c:v>4958.6817460000002</c:v>
                </c:pt>
                <c:pt idx="20733">
                  <c:v>4958.9228659999999</c:v>
                </c:pt>
                <c:pt idx="20734">
                  <c:v>4959.1528989999997</c:v>
                </c:pt>
                <c:pt idx="20735">
                  <c:v>4959.393172</c:v>
                </c:pt>
                <c:pt idx="20736">
                  <c:v>4959.6359979999997</c:v>
                </c:pt>
                <c:pt idx="20737">
                  <c:v>4959.8759309999996</c:v>
                </c:pt>
                <c:pt idx="20738">
                  <c:v>4960.1141420000004</c:v>
                </c:pt>
                <c:pt idx="20739">
                  <c:v>4960.3567130000001</c:v>
                </c:pt>
                <c:pt idx="20740">
                  <c:v>4960.5959300000004</c:v>
                </c:pt>
                <c:pt idx="20741">
                  <c:v>4960.8339999999998</c:v>
                </c:pt>
                <c:pt idx="20742">
                  <c:v>4961.0749290000003</c:v>
                </c:pt>
                <c:pt idx="20743">
                  <c:v>4961.315783</c:v>
                </c:pt>
                <c:pt idx="20744">
                  <c:v>4961.5455840000004</c:v>
                </c:pt>
                <c:pt idx="20745">
                  <c:v>4961.7867749999996</c:v>
                </c:pt>
                <c:pt idx="20746">
                  <c:v>4962.0271320000002</c:v>
                </c:pt>
                <c:pt idx="20747">
                  <c:v>4962.2678519999999</c:v>
                </c:pt>
                <c:pt idx="20748">
                  <c:v>4962.5088960000003</c:v>
                </c:pt>
                <c:pt idx="20749">
                  <c:v>4962.7498519999999</c:v>
                </c:pt>
                <c:pt idx="20750">
                  <c:v>4962.9883120000004</c:v>
                </c:pt>
                <c:pt idx="20751">
                  <c:v>4963.228341</c:v>
                </c:pt>
                <c:pt idx="20752">
                  <c:v>4963.4676229999995</c:v>
                </c:pt>
                <c:pt idx="20753">
                  <c:v>4963.7085349999998</c:v>
                </c:pt>
                <c:pt idx="20754">
                  <c:v>4963.9496609999997</c:v>
                </c:pt>
                <c:pt idx="20755">
                  <c:v>4964.178433</c:v>
                </c:pt>
                <c:pt idx="20756">
                  <c:v>4964.4197880000002</c:v>
                </c:pt>
                <c:pt idx="20757">
                  <c:v>4964.660871</c:v>
                </c:pt>
                <c:pt idx="20758">
                  <c:v>4964.9012050000001</c:v>
                </c:pt>
                <c:pt idx="20759">
                  <c:v>4965.1412929999997</c:v>
                </c:pt>
                <c:pt idx="20760">
                  <c:v>4965.3812740000003</c:v>
                </c:pt>
                <c:pt idx="20761">
                  <c:v>4965.6238370000001</c:v>
                </c:pt>
                <c:pt idx="20762">
                  <c:v>4965.8648210000001</c:v>
                </c:pt>
                <c:pt idx="20763">
                  <c:v>4966.0946809999996</c:v>
                </c:pt>
                <c:pt idx="20764">
                  <c:v>4966.3350200000004</c:v>
                </c:pt>
                <c:pt idx="20765">
                  <c:v>4966.5779119999997</c:v>
                </c:pt>
                <c:pt idx="20766">
                  <c:v>4966.8208919999997</c:v>
                </c:pt>
                <c:pt idx="20767">
                  <c:v>4967.0610239999996</c:v>
                </c:pt>
                <c:pt idx="20768">
                  <c:v>4967.2907429999996</c:v>
                </c:pt>
                <c:pt idx="20769">
                  <c:v>4967.5317720000003</c:v>
                </c:pt>
                <c:pt idx="20770">
                  <c:v>4967.7729479999998</c:v>
                </c:pt>
                <c:pt idx="20771">
                  <c:v>4968.0120669999997</c:v>
                </c:pt>
                <c:pt idx="20772">
                  <c:v>4968.252082</c:v>
                </c:pt>
                <c:pt idx="20773">
                  <c:v>4968.4920990000001</c:v>
                </c:pt>
                <c:pt idx="20774">
                  <c:v>4968.7321149999998</c:v>
                </c:pt>
                <c:pt idx="20775">
                  <c:v>4968.972041</c:v>
                </c:pt>
                <c:pt idx="20776">
                  <c:v>4969.2121239999997</c:v>
                </c:pt>
                <c:pt idx="20777">
                  <c:v>4969.4500600000001</c:v>
                </c:pt>
                <c:pt idx="20778">
                  <c:v>4969.6880030000002</c:v>
                </c:pt>
                <c:pt idx="20779">
                  <c:v>4969.9261260000003</c:v>
                </c:pt>
                <c:pt idx="20780">
                  <c:v>4970.1642609999999</c:v>
                </c:pt>
                <c:pt idx="20781">
                  <c:v>4970.4040420000001</c:v>
                </c:pt>
                <c:pt idx="20782">
                  <c:v>4970.6449919999995</c:v>
                </c:pt>
                <c:pt idx="20783">
                  <c:v>4970.8827689999998</c:v>
                </c:pt>
                <c:pt idx="20784">
                  <c:v>4971.1237760000004</c:v>
                </c:pt>
                <c:pt idx="20785">
                  <c:v>4971.3523459999997</c:v>
                </c:pt>
                <c:pt idx="20786">
                  <c:v>4971.6028560000004</c:v>
                </c:pt>
                <c:pt idx="20787">
                  <c:v>4971.8311979999999</c:v>
                </c:pt>
                <c:pt idx="20788">
                  <c:v>4972.0713489999998</c:v>
                </c:pt>
                <c:pt idx="20789">
                  <c:v>4972.3110729999999</c:v>
                </c:pt>
                <c:pt idx="20790">
                  <c:v>4972.5519270000004</c:v>
                </c:pt>
                <c:pt idx="20791">
                  <c:v>4972.7900339999997</c:v>
                </c:pt>
                <c:pt idx="20792">
                  <c:v>4973.0320499999998</c:v>
                </c:pt>
                <c:pt idx="20793">
                  <c:v>4973.2745960000002</c:v>
                </c:pt>
                <c:pt idx="20794">
                  <c:v>4973.5157209999998</c:v>
                </c:pt>
                <c:pt idx="20795">
                  <c:v>4973.7444150000001</c:v>
                </c:pt>
                <c:pt idx="20796">
                  <c:v>4973.9858969999996</c:v>
                </c:pt>
                <c:pt idx="20797">
                  <c:v>4974.226326</c:v>
                </c:pt>
                <c:pt idx="20798">
                  <c:v>4974.4676019999997</c:v>
                </c:pt>
                <c:pt idx="20799">
                  <c:v>4974.7087309999997</c:v>
                </c:pt>
                <c:pt idx="20800">
                  <c:v>4974.949122</c:v>
                </c:pt>
                <c:pt idx="20801">
                  <c:v>4975.180848</c:v>
                </c:pt>
                <c:pt idx="20802">
                  <c:v>4975.4213120000004</c:v>
                </c:pt>
                <c:pt idx="20803">
                  <c:v>4975.6625620000004</c:v>
                </c:pt>
                <c:pt idx="20804">
                  <c:v>4975.9039590000002</c:v>
                </c:pt>
                <c:pt idx="20805">
                  <c:v>4976.1432320000004</c:v>
                </c:pt>
                <c:pt idx="20806">
                  <c:v>4976.3833249999998</c:v>
                </c:pt>
                <c:pt idx="20807">
                  <c:v>4976.614904</c:v>
                </c:pt>
                <c:pt idx="20808">
                  <c:v>4976.8533500000003</c:v>
                </c:pt>
                <c:pt idx="20809">
                  <c:v>4977.0952939999997</c:v>
                </c:pt>
                <c:pt idx="20810">
                  <c:v>4977.3354220000001</c:v>
                </c:pt>
                <c:pt idx="20811">
                  <c:v>4977.5754109999998</c:v>
                </c:pt>
                <c:pt idx="20812">
                  <c:v>4977.8171490000004</c:v>
                </c:pt>
                <c:pt idx="20813">
                  <c:v>4978.0487290000001</c:v>
                </c:pt>
                <c:pt idx="20814">
                  <c:v>4978.289914</c:v>
                </c:pt>
                <c:pt idx="20815">
                  <c:v>4978.5301570000001</c:v>
                </c:pt>
                <c:pt idx="20816">
                  <c:v>4978.7703760000004</c:v>
                </c:pt>
                <c:pt idx="20817">
                  <c:v>4979.0115340000002</c:v>
                </c:pt>
                <c:pt idx="20818">
                  <c:v>4979.2514019999999</c:v>
                </c:pt>
                <c:pt idx="20819">
                  <c:v>4979.4913550000001</c:v>
                </c:pt>
                <c:pt idx="20820">
                  <c:v>4979.7228960000002</c:v>
                </c:pt>
                <c:pt idx="20821">
                  <c:v>4979.9631710000003</c:v>
                </c:pt>
                <c:pt idx="20822">
                  <c:v>4980.2045690000004</c:v>
                </c:pt>
                <c:pt idx="20823">
                  <c:v>4980.445796</c:v>
                </c:pt>
                <c:pt idx="20824">
                  <c:v>4980.6842939999997</c:v>
                </c:pt>
                <c:pt idx="20825">
                  <c:v>4980.9244049999998</c:v>
                </c:pt>
                <c:pt idx="20826">
                  <c:v>4981.1656970000004</c:v>
                </c:pt>
                <c:pt idx="20827">
                  <c:v>4981.4068710000001</c:v>
                </c:pt>
                <c:pt idx="20828">
                  <c:v>4981.6452849999996</c:v>
                </c:pt>
                <c:pt idx="20829">
                  <c:v>4981.8853470000004</c:v>
                </c:pt>
                <c:pt idx="20830">
                  <c:v>4982.1143789999996</c:v>
                </c:pt>
                <c:pt idx="20831">
                  <c:v>4982.3557700000001</c:v>
                </c:pt>
                <c:pt idx="20832">
                  <c:v>4982.5956189999997</c:v>
                </c:pt>
                <c:pt idx="20833">
                  <c:v>4982.8341410000003</c:v>
                </c:pt>
                <c:pt idx="20834">
                  <c:v>4983.073875</c:v>
                </c:pt>
                <c:pt idx="20835">
                  <c:v>4983.3141759999999</c:v>
                </c:pt>
                <c:pt idx="20836">
                  <c:v>4983.5537299999996</c:v>
                </c:pt>
                <c:pt idx="20837">
                  <c:v>4983.7940639999997</c:v>
                </c:pt>
                <c:pt idx="20838">
                  <c:v>4984.0336900000002</c:v>
                </c:pt>
                <c:pt idx="20839">
                  <c:v>4984.2728049999996</c:v>
                </c:pt>
                <c:pt idx="20840">
                  <c:v>4984.5112589999999</c:v>
                </c:pt>
                <c:pt idx="20841">
                  <c:v>4984.7494210000004</c:v>
                </c:pt>
                <c:pt idx="20842">
                  <c:v>4984.993305</c:v>
                </c:pt>
                <c:pt idx="20843">
                  <c:v>4985.2333509999999</c:v>
                </c:pt>
                <c:pt idx="20844">
                  <c:v>4985.4734189999999</c:v>
                </c:pt>
                <c:pt idx="20845">
                  <c:v>4985.7022139999999</c:v>
                </c:pt>
                <c:pt idx="20846">
                  <c:v>4985.9418299999998</c:v>
                </c:pt>
                <c:pt idx="20847">
                  <c:v>4986.1803719999998</c:v>
                </c:pt>
                <c:pt idx="20848">
                  <c:v>4986.4198569999999</c:v>
                </c:pt>
                <c:pt idx="20849">
                  <c:v>4986.6705959999999</c:v>
                </c:pt>
                <c:pt idx="20850">
                  <c:v>4986.9008610000001</c:v>
                </c:pt>
                <c:pt idx="20851">
                  <c:v>4987.1413679999996</c:v>
                </c:pt>
                <c:pt idx="20852">
                  <c:v>4987.3809549999996</c:v>
                </c:pt>
                <c:pt idx="20853">
                  <c:v>4987.6207969999996</c:v>
                </c:pt>
                <c:pt idx="20854">
                  <c:v>4987.8617530000001</c:v>
                </c:pt>
                <c:pt idx="20855">
                  <c:v>4988.1008389999997</c:v>
                </c:pt>
                <c:pt idx="20856">
                  <c:v>4988.3399579999996</c:v>
                </c:pt>
                <c:pt idx="20857">
                  <c:v>4988.5797689999999</c:v>
                </c:pt>
                <c:pt idx="20858">
                  <c:v>4988.8180709999997</c:v>
                </c:pt>
                <c:pt idx="20859">
                  <c:v>4989.058164</c:v>
                </c:pt>
                <c:pt idx="20860">
                  <c:v>4989.2989939999998</c:v>
                </c:pt>
                <c:pt idx="20861">
                  <c:v>4989.5388739999999</c:v>
                </c:pt>
                <c:pt idx="20862">
                  <c:v>4989.7798789999997</c:v>
                </c:pt>
                <c:pt idx="20863">
                  <c:v>4990.0208499999999</c:v>
                </c:pt>
                <c:pt idx="20864">
                  <c:v>4990.2505639999999</c:v>
                </c:pt>
                <c:pt idx="20865">
                  <c:v>4990.4917990000004</c:v>
                </c:pt>
                <c:pt idx="20866">
                  <c:v>4990.7329769999997</c:v>
                </c:pt>
                <c:pt idx="20867">
                  <c:v>4990.9721890000001</c:v>
                </c:pt>
                <c:pt idx="20868">
                  <c:v>4991.211663</c:v>
                </c:pt>
                <c:pt idx="20869">
                  <c:v>4991.4509520000001</c:v>
                </c:pt>
                <c:pt idx="20870">
                  <c:v>4991.688373</c:v>
                </c:pt>
                <c:pt idx="20871">
                  <c:v>4991.927823</c:v>
                </c:pt>
                <c:pt idx="20872">
                  <c:v>4992.1675649999997</c:v>
                </c:pt>
                <c:pt idx="20873">
                  <c:v>4992.4068870000001</c:v>
                </c:pt>
                <c:pt idx="20874">
                  <c:v>4992.6453519999995</c:v>
                </c:pt>
                <c:pt idx="20875">
                  <c:v>4992.8846359999998</c:v>
                </c:pt>
                <c:pt idx="20876">
                  <c:v>4993.1231619999999</c:v>
                </c:pt>
                <c:pt idx="20877">
                  <c:v>4993.3625460000003</c:v>
                </c:pt>
                <c:pt idx="20878">
                  <c:v>4993.601893</c:v>
                </c:pt>
                <c:pt idx="20879">
                  <c:v>4993.8420420000002</c:v>
                </c:pt>
                <c:pt idx="20880">
                  <c:v>4994.0822879999996</c:v>
                </c:pt>
                <c:pt idx="20881">
                  <c:v>4994.3240750000004</c:v>
                </c:pt>
                <c:pt idx="20882">
                  <c:v>4994.5668139999998</c:v>
                </c:pt>
                <c:pt idx="20883">
                  <c:v>4994.7953699999998</c:v>
                </c:pt>
                <c:pt idx="20884">
                  <c:v>4995.0367050000004</c:v>
                </c:pt>
                <c:pt idx="20885">
                  <c:v>4995.2775750000001</c:v>
                </c:pt>
                <c:pt idx="20886">
                  <c:v>4995.5187679999999</c:v>
                </c:pt>
                <c:pt idx="20887">
                  <c:v>4995.7570740000001</c:v>
                </c:pt>
                <c:pt idx="20888">
                  <c:v>4995.9954340000004</c:v>
                </c:pt>
                <c:pt idx="20889">
                  <c:v>4996.2365479999999</c:v>
                </c:pt>
                <c:pt idx="20890">
                  <c:v>4996.4759450000001</c:v>
                </c:pt>
                <c:pt idx="20891">
                  <c:v>4996.7159369999999</c:v>
                </c:pt>
                <c:pt idx="20892">
                  <c:v>4996.9555570000002</c:v>
                </c:pt>
                <c:pt idx="20893">
                  <c:v>4997.1966570000004</c:v>
                </c:pt>
                <c:pt idx="20894">
                  <c:v>4997.4357460000001</c:v>
                </c:pt>
                <c:pt idx="20895">
                  <c:v>4997.6748509999998</c:v>
                </c:pt>
                <c:pt idx="20896">
                  <c:v>4997.9132600000003</c:v>
                </c:pt>
                <c:pt idx="20897">
                  <c:v>4998.1570810000003</c:v>
                </c:pt>
                <c:pt idx="20898">
                  <c:v>4998.3869869999999</c:v>
                </c:pt>
                <c:pt idx="20899">
                  <c:v>4998.626053</c:v>
                </c:pt>
                <c:pt idx="20900">
                  <c:v>4998.8662919999997</c:v>
                </c:pt>
                <c:pt idx="20901">
                  <c:v>4999.1082349999997</c:v>
                </c:pt>
                <c:pt idx="20902">
                  <c:v>4999.3416639999996</c:v>
                </c:pt>
                <c:pt idx="20903">
                  <c:v>4999.5829160000003</c:v>
                </c:pt>
                <c:pt idx="20904">
                  <c:v>4999.8231589999996</c:v>
                </c:pt>
                <c:pt idx="20905">
                  <c:v>5000.0633500000004</c:v>
                </c:pt>
                <c:pt idx="20906">
                  <c:v>5000.3032560000001</c:v>
                </c:pt>
                <c:pt idx="20907">
                  <c:v>5000.5458790000002</c:v>
                </c:pt>
                <c:pt idx="20908">
                  <c:v>5000.7866729999996</c:v>
                </c:pt>
                <c:pt idx="20909">
                  <c:v>5001.0258180000001</c:v>
                </c:pt>
                <c:pt idx="20910">
                  <c:v>5001.264013</c:v>
                </c:pt>
                <c:pt idx="20911">
                  <c:v>5001.5021550000001</c:v>
                </c:pt>
                <c:pt idx="20912">
                  <c:v>5001.7403080000004</c:v>
                </c:pt>
                <c:pt idx="20913">
                  <c:v>5001.9822370000002</c:v>
                </c:pt>
                <c:pt idx="20914">
                  <c:v>5002.2113879999997</c:v>
                </c:pt>
                <c:pt idx="20915">
                  <c:v>5002.4528</c:v>
                </c:pt>
                <c:pt idx="20916">
                  <c:v>5002.6931539999996</c:v>
                </c:pt>
                <c:pt idx="20917">
                  <c:v>5002.9345670000002</c:v>
                </c:pt>
                <c:pt idx="20918">
                  <c:v>5003.1750110000003</c:v>
                </c:pt>
                <c:pt idx="20919">
                  <c:v>5003.4131719999996</c:v>
                </c:pt>
                <c:pt idx="20920">
                  <c:v>5003.6532729999999</c:v>
                </c:pt>
                <c:pt idx="20921">
                  <c:v>5003.884892</c:v>
                </c:pt>
                <c:pt idx="20922">
                  <c:v>5004.1245820000004</c:v>
                </c:pt>
                <c:pt idx="20923">
                  <c:v>5004.3741380000001</c:v>
                </c:pt>
                <c:pt idx="20924">
                  <c:v>5004.6057339999998</c:v>
                </c:pt>
                <c:pt idx="20925">
                  <c:v>5004.8441249999996</c:v>
                </c:pt>
                <c:pt idx="20926">
                  <c:v>5005.0837380000003</c:v>
                </c:pt>
                <c:pt idx="20927">
                  <c:v>5005.3220629999996</c:v>
                </c:pt>
                <c:pt idx="20928">
                  <c:v>5005.5615420000004</c:v>
                </c:pt>
                <c:pt idx="20929">
                  <c:v>5005.8028109999996</c:v>
                </c:pt>
                <c:pt idx="20930">
                  <c:v>5006.0414380000002</c:v>
                </c:pt>
                <c:pt idx="20931">
                  <c:v>5006.2831390000001</c:v>
                </c:pt>
                <c:pt idx="20932">
                  <c:v>5006.5232820000001</c:v>
                </c:pt>
                <c:pt idx="20933">
                  <c:v>5006.7650960000001</c:v>
                </c:pt>
                <c:pt idx="20934">
                  <c:v>5006.9941680000002</c:v>
                </c:pt>
                <c:pt idx="20935">
                  <c:v>5007.2369390000003</c:v>
                </c:pt>
                <c:pt idx="20936">
                  <c:v>5007.4778880000003</c:v>
                </c:pt>
                <c:pt idx="20937">
                  <c:v>5007.7186030000003</c:v>
                </c:pt>
                <c:pt idx="20938">
                  <c:v>5007.9597869999998</c:v>
                </c:pt>
                <c:pt idx="20939">
                  <c:v>5008.198918</c:v>
                </c:pt>
                <c:pt idx="20940">
                  <c:v>5008.4373169999999</c:v>
                </c:pt>
                <c:pt idx="20941">
                  <c:v>5008.6754410000003</c:v>
                </c:pt>
                <c:pt idx="20942">
                  <c:v>5008.9147860000003</c:v>
                </c:pt>
                <c:pt idx="20943">
                  <c:v>5009.1531660000001</c:v>
                </c:pt>
                <c:pt idx="20944">
                  <c:v>5009.392546</c:v>
                </c:pt>
                <c:pt idx="20945">
                  <c:v>5009.6341700000003</c:v>
                </c:pt>
                <c:pt idx="20946">
                  <c:v>5009.8741550000004</c:v>
                </c:pt>
                <c:pt idx="20947">
                  <c:v>5010.1140640000003</c:v>
                </c:pt>
                <c:pt idx="20948">
                  <c:v>5010.3438690000003</c:v>
                </c:pt>
                <c:pt idx="20949">
                  <c:v>5010.5934340000003</c:v>
                </c:pt>
                <c:pt idx="20950">
                  <c:v>5010.8221530000001</c:v>
                </c:pt>
                <c:pt idx="20951">
                  <c:v>5011.0640469999998</c:v>
                </c:pt>
                <c:pt idx="20952">
                  <c:v>5011.3049259999998</c:v>
                </c:pt>
                <c:pt idx="20953">
                  <c:v>5011.5423879999998</c:v>
                </c:pt>
                <c:pt idx="20954">
                  <c:v>5011.782733</c:v>
                </c:pt>
                <c:pt idx="20955">
                  <c:v>5012.0221899999997</c:v>
                </c:pt>
                <c:pt idx="20956">
                  <c:v>5012.2632059999996</c:v>
                </c:pt>
                <c:pt idx="20957">
                  <c:v>5012.5043560000004</c:v>
                </c:pt>
                <c:pt idx="20958">
                  <c:v>5012.7447940000002</c:v>
                </c:pt>
                <c:pt idx="20959">
                  <c:v>5012.9824189999999</c:v>
                </c:pt>
                <c:pt idx="20960">
                  <c:v>5013.2200329999996</c:v>
                </c:pt>
                <c:pt idx="20961">
                  <c:v>5013.4592160000002</c:v>
                </c:pt>
                <c:pt idx="20962">
                  <c:v>5013.6978449999997</c:v>
                </c:pt>
                <c:pt idx="20963">
                  <c:v>5013.9366639999998</c:v>
                </c:pt>
                <c:pt idx="20964">
                  <c:v>5014.1744449999997</c:v>
                </c:pt>
                <c:pt idx="20965">
                  <c:v>5014.4120940000003</c:v>
                </c:pt>
                <c:pt idx="20966">
                  <c:v>5014.6526860000004</c:v>
                </c:pt>
                <c:pt idx="20967">
                  <c:v>5014.890418</c:v>
                </c:pt>
                <c:pt idx="20968">
                  <c:v>5015.1302939999996</c:v>
                </c:pt>
                <c:pt idx="20969">
                  <c:v>5015.3706970000003</c:v>
                </c:pt>
                <c:pt idx="20970">
                  <c:v>5015.6100909999996</c:v>
                </c:pt>
                <c:pt idx="20971">
                  <c:v>5015.8494410000003</c:v>
                </c:pt>
                <c:pt idx="20972">
                  <c:v>5016.0899980000004</c:v>
                </c:pt>
                <c:pt idx="20973">
                  <c:v>5016.3281159999997</c:v>
                </c:pt>
                <c:pt idx="20974">
                  <c:v>5016.568569</c:v>
                </c:pt>
                <c:pt idx="20975">
                  <c:v>5016.8089300000001</c:v>
                </c:pt>
                <c:pt idx="20976">
                  <c:v>5017.0497059999998</c:v>
                </c:pt>
                <c:pt idx="20977">
                  <c:v>5017.2788710000004</c:v>
                </c:pt>
                <c:pt idx="20978">
                  <c:v>5017.5283760000002</c:v>
                </c:pt>
                <c:pt idx="20979">
                  <c:v>5017.7582689999999</c:v>
                </c:pt>
                <c:pt idx="20980">
                  <c:v>5017.9995829999998</c:v>
                </c:pt>
                <c:pt idx="20981">
                  <c:v>5018.2389210000001</c:v>
                </c:pt>
                <c:pt idx="20982">
                  <c:v>5018.4768599999998</c:v>
                </c:pt>
                <c:pt idx="20983">
                  <c:v>5018.7151560000002</c:v>
                </c:pt>
                <c:pt idx="20984">
                  <c:v>5018.9552899999999</c:v>
                </c:pt>
                <c:pt idx="20985">
                  <c:v>5019.1970419999998</c:v>
                </c:pt>
                <c:pt idx="20986">
                  <c:v>5019.4379689999996</c:v>
                </c:pt>
                <c:pt idx="20987">
                  <c:v>5019.6776680000003</c:v>
                </c:pt>
                <c:pt idx="20988">
                  <c:v>5019.9160350000002</c:v>
                </c:pt>
                <c:pt idx="20989">
                  <c:v>5020.156911</c:v>
                </c:pt>
                <c:pt idx="20990">
                  <c:v>5020.3959679999998</c:v>
                </c:pt>
                <c:pt idx="20991">
                  <c:v>5020.6357690000004</c:v>
                </c:pt>
                <c:pt idx="20992">
                  <c:v>5020.8748919999998</c:v>
                </c:pt>
                <c:pt idx="20993">
                  <c:v>5021.1159029999999</c:v>
                </c:pt>
                <c:pt idx="20994">
                  <c:v>5021.3566719999999</c:v>
                </c:pt>
                <c:pt idx="20995">
                  <c:v>5021.5963739999997</c:v>
                </c:pt>
                <c:pt idx="20996">
                  <c:v>5021.8250429999998</c:v>
                </c:pt>
                <c:pt idx="20997">
                  <c:v>5022.0650830000004</c:v>
                </c:pt>
                <c:pt idx="20998">
                  <c:v>5022.3032469999998</c:v>
                </c:pt>
                <c:pt idx="20999">
                  <c:v>5022.5450010000004</c:v>
                </c:pt>
                <c:pt idx="21000">
                  <c:v>5022.7859859999999</c:v>
                </c:pt>
                <c:pt idx="21001">
                  <c:v>5023.0232409999999</c:v>
                </c:pt>
                <c:pt idx="21002">
                  <c:v>5023.2632149999999</c:v>
                </c:pt>
                <c:pt idx="21003">
                  <c:v>5023.5021550000001</c:v>
                </c:pt>
                <c:pt idx="21004">
                  <c:v>5023.7410980000004</c:v>
                </c:pt>
                <c:pt idx="21005">
                  <c:v>5023.9800349999996</c:v>
                </c:pt>
                <c:pt idx="21006">
                  <c:v>5024.2208069999997</c:v>
                </c:pt>
                <c:pt idx="21007">
                  <c:v>5024.4595509999999</c:v>
                </c:pt>
                <c:pt idx="21008">
                  <c:v>5024.6974259999997</c:v>
                </c:pt>
                <c:pt idx="21009">
                  <c:v>5024.9371460000002</c:v>
                </c:pt>
                <c:pt idx="21010">
                  <c:v>5025.1779889999998</c:v>
                </c:pt>
                <c:pt idx="21011">
                  <c:v>5025.4176360000001</c:v>
                </c:pt>
                <c:pt idx="21012">
                  <c:v>5025.6566979999998</c:v>
                </c:pt>
                <c:pt idx="21013">
                  <c:v>5025.8964500000002</c:v>
                </c:pt>
                <c:pt idx="21014">
                  <c:v>5026.1375600000001</c:v>
                </c:pt>
                <c:pt idx="21015">
                  <c:v>5026.3661400000001</c:v>
                </c:pt>
                <c:pt idx="21016">
                  <c:v>5026.6062730000003</c:v>
                </c:pt>
                <c:pt idx="21017">
                  <c:v>5026.8460859999996</c:v>
                </c:pt>
                <c:pt idx="21018">
                  <c:v>5027.0860899999998</c:v>
                </c:pt>
                <c:pt idx="21019">
                  <c:v>5027.3268930000004</c:v>
                </c:pt>
                <c:pt idx="21020">
                  <c:v>5027.5650089999999</c:v>
                </c:pt>
                <c:pt idx="21021">
                  <c:v>5027.8057120000003</c:v>
                </c:pt>
                <c:pt idx="21022">
                  <c:v>5028.0468030000002</c:v>
                </c:pt>
                <c:pt idx="21023">
                  <c:v>5028.28629</c:v>
                </c:pt>
                <c:pt idx="21024">
                  <c:v>5028.5260920000001</c:v>
                </c:pt>
                <c:pt idx="21025">
                  <c:v>5028.7666589999999</c:v>
                </c:pt>
                <c:pt idx="21026">
                  <c:v>5029.0063980000004</c:v>
                </c:pt>
                <c:pt idx="21027">
                  <c:v>5029.244893</c:v>
                </c:pt>
                <c:pt idx="21028">
                  <c:v>5029.4830460000003</c:v>
                </c:pt>
                <c:pt idx="21029">
                  <c:v>5029.7218030000004</c:v>
                </c:pt>
                <c:pt idx="21030">
                  <c:v>5029.9609119999996</c:v>
                </c:pt>
                <c:pt idx="21031">
                  <c:v>5030.1999539999997</c:v>
                </c:pt>
                <c:pt idx="21032">
                  <c:v>5030.4378859999997</c:v>
                </c:pt>
                <c:pt idx="21033">
                  <c:v>5030.6768089999996</c:v>
                </c:pt>
                <c:pt idx="21034">
                  <c:v>5030.9150669999999</c:v>
                </c:pt>
                <c:pt idx="21035">
                  <c:v>5031.1532299999999</c:v>
                </c:pt>
                <c:pt idx="21036">
                  <c:v>5031.3925989999998</c:v>
                </c:pt>
                <c:pt idx="21037">
                  <c:v>5031.6317440000003</c:v>
                </c:pt>
                <c:pt idx="21038">
                  <c:v>5031.8708909999996</c:v>
                </c:pt>
                <c:pt idx="21039">
                  <c:v>5032.1091239999996</c:v>
                </c:pt>
                <c:pt idx="21040">
                  <c:v>5032.3472270000002</c:v>
                </c:pt>
                <c:pt idx="21041">
                  <c:v>5032.5852910000003</c:v>
                </c:pt>
                <c:pt idx="21042">
                  <c:v>5032.8127500000001</c:v>
                </c:pt>
                <c:pt idx="21043">
                  <c:v>5033.0537889999996</c:v>
                </c:pt>
                <c:pt idx="21044">
                  <c:v>5033.2947199999999</c:v>
                </c:pt>
                <c:pt idx="21045">
                  <c:v>5033.5356009999996</c:v>
                </c:pt>
                <c:pt idx="21046">
                  <c:v>5033.7753819999998</c:v>
                </c:pt>
                <c:pt idx="21047">
                  <c:v>5034.0152420000004</c:v>
                </c:pt>
                <c:pt idx="21048">
                  <c:v>5034.2531060000001</c:v>
                </c:pt>
                <c:pt idx="21049">
                  <c:v>5034.493727</c:v>
                </c:pt>
                <c:pt idx="21050">
                  <c:v>5034.732814</c:v>
                </c:pt>
                <c:pt idx="21051">
                  <c:v>5034.9718560000001</c:v>
                </c:pt>
                <c:pt idx="21052">
                  <c:v>5035.2100010000004</c:v>
                </c:pt>
                <c:pt idx="21053">
                  <c:v>5035.448848</c:v>
                </c:pt>
                <c:pt idx="21054">
                  <c:v>5035.6878880000004</c:v>
                </c:pt>
                <c:pt idx="21055">
                  <c:v>5035.9269530000001</c:v>
                </c:pt>
                <c:pt idx="21056">
                  <c:v>5036.1640909999996</c:v>
                </c:pt>
                <c:pt idx="21057">
                  <c:v>5036.4020929999997</c:v>
                </c:pt>
                <c:pt idx="21058">
                  <c:v>5036.6401580000002</c:v>
                </c:pt>
                <c:pt idx="21059">
                  <c:v>5036.8781820000004</c:v>
                </c:pt>
                <c:pt idx="21060">
                  <c:v>5037.1163500000002</c:v>
                </c:pt>
                <c:pt idx="21061">
                  <c:v>5037.3562910000001</c:v>
                </c:pt>
                <c:pt idx="21062">
                  <c:v>5037.5956340000002</c:v>
                </c:pt>
                <c:pt idx="21063">
                  <c:v>5037.8346970000002</c:v>
                </c:pt>
                <c:pt idx="21064">
                  <c:v>5038.0739359999998</c:v>
                </c:pt>
                <c:pt idx="21065">
                  <c:v>5038.3147049999998</c:v>
                </c:pt>
                <c:pt idx="21066">
                  <c:v>5038.5539259999996</c:v>
                </c:pt>
                <c:pt idx="21067">
                  <c:v>5038.7948880000004</c:v>
                </c:pt>
                <c:pt idx="21068">
                  <c:v>5039.0332760000001</c:v>
                </c:pt>
                <c:pt idx="21069">
                  <c:v>5039.2730519999996</c:v>
                </c:pt>
                <c:pt idx="21070">
                  <c:v>5039.5139799999997</c:v>
                </c:pt>
                <c:pt idx="21071">
                  <c:v>5039.7537190000003</c:v>
                </c:pt>
                <c:pt idx="21072">
                  <c:v>5039.9920629999997</c:v>
                </c:pt>
                <c:pt idx="21073">
                  <c:v>5040.2328520000001</c:v>
                </c:pt>
                <c:pt idx="21074">
                  <c:v>5040.4717639999999</c:v>
                </c:pt>
                <c:pt idx="21075">
                  <c:v>5040.7094209999996</c:v>
                </c:pt>
                <c:pt idx="21076">
                  <c:v>5040.9492449999998</c:v>
                </c:pt>
                <c:pt idx="21077">
                  <c:v>5041.1899210000001</c:v>
                </c:pt>
                <c:pt idx="21078">
                  <c:v>5041.4288130000004</c:v>
                </c:pt>
                <c:pt idx="21079">
                  <c:v>5041.6676809999999</c:v>
                </c:pt>
                <c:pt idx="21080">
                  <c:v>5041.9059070000003</c:v>
                </c:pt>
                <c:pt idx="21081">
                  <c:v>5042.1459409999998</c:v>
                </c:pt>
                <c:pt idx="21082">
                  <c:v>5042.3831639999999</c:v>
                </c:pt>
                <c:pt idx="21083">
                  <c:v>5042.6231680000001</c:v>
                </c:pt>
                <c:pt idx="21084">
                  <c:v>5042.861371</c:v>
                </c:pt>
                <c:pt idx="21085">
                  <c:v>5043.1031709999997</c:v>
                </c:pt>
                <c:pt idx="21086">
                  <c:v>5043.3413540000001</c:v>
                </c:pt>
                <c:pt idx="21087">
                  <c:v>5043.5830120000001</c:v>
                </c:pt>
                <c:pt idx="21088">
                  <c:v>5043.8238490000003</c:v>
                </c:pt>
                <c:pt idx="21089">
                  <c:v>5044.0536320000001</c:v>
                </c:pt>
                <c:pt idx="21090">
                  <c:v>5044.2947029999996</c:v>
                </c:pt>
                <c:pt idx="21091">
                  <c:v>5044.5358409999999</c:v>
                </c:pt>
                <c:pt idx="21092">
                  <c:v>5044.776957</c:v>
                </c:pt>
                <c:pt idx="21093">
                  <c:v>5045.0160139999998</c:v>
                </c:pt>
                <c:pt idx="21094">
                  <c:v>5045.2569970000004</c:v>
                </c:pt>
                <c:pt idx="21095">
                  <c:v>5045.4969080000001</c:v>
                </c:pt>
                <c:pt idx="21096">
                  <c:v>5045.737811</c:v>
                </c:pt>
                <c:pt idx="21097">
                  <c:v>5045.9786610000001</c:v>
                </c:pt>
                <c:pt idx="21098">
                  <c:v>5046.2085610000004</c:v>
                </c:pt>
                <c:pt idx="21099">
                  <c:v>5046.44974</c:v>
                </c:pt>
                <c:pt idx="21100">
                  <c:v>5046.6881819999999</c:v>
                </c:pt>
                <c:pt idx="21101">
                  <c:v>5046.9282700000003</c:v>
                </c:pt>
                <c:pt idx="21102">
                  <c:v>5047.1695339999997</c:v>
                </c:pt>
                <c:pt idx="21103">
                  <c:v>5047.4094059999998</c:v>
                </c:pt>
                <c:pt idx="21104">
                  <c:v>5047.6493700000001</c:v>
                </c:pt>
                <c:pt idx="21105">
                  <c:v>5047.8919649999998</c:v>
                </c:pt>
                <c:pt idx="21106">
                  <c:v>5048.1319720000001</c:v>
                </c:pt>
                <c:pt idx="21107">
                  <c:v>5048.3593659999997</c:v>
                </c:pt>
                <c:pt idx="21108">
                  <c:v>5048.6012039999996</c:v>
                </c:pt>
                <c:pt idx="21109">
                  <c:v>5048.8410009999998</c:v>
                </c:pt>
                <c:pt idx="21110">
                  <c:v>5049.0791879999997</c:v>
                </c:pt>
                <c:pt idx="21111">
                  <c:v>5049.3173429999997</c:v>
                </c:pt>
                <c:pt idx="21112">
                  <c:v>5049.5573910000003</c:v>
                </c:pt>
                <c:pt idx="21113">
                  <c:v>5049.7970519999999</c:v>
                </c:pt>
                <c:pt idx="21114">
                  <c:v>5050.037996</c:v>
                </c:pt>
                <c:pt idx="21115">
                  <c:v>5050.2758290000002</c:v>
                </c:pt>
                <c:pt idx="21116">
                  <c:v>5050.514975</c:v>
                </c:pt>
                <c:pt idx="21117">
                  <c:v>5050.7546659999998</c:v>
                </c:pt>
                <c:pt idx="21118">
                  <c:v>5050.9938339999999</c:v>
                </c:pt>
                <c:pt idx="21119">
                  <c:v>5051.2331720000002</c:v>
                </c:pt>
                <c:pt idx="21120">
                  <c:v>5051.4744030000002</c:v>
                </c:pt>
                <c:pt idx="21121">
                  <c:v>5051.7147000000004</c:v>
                </c:pt>
                <c:pt idx="21122">
                  <c:v>5051.9524220000003</c:v>
                </c:pt>
                <c:pt idx="21123">
                  <c:v>5052.190173</c:v>
                </c:pt>
                <c:pt idx="21124">
                  <c:v>5052.4308289999999</c:v>
                </c:pt>
                <c:pt idx="21125">
                  <c:v>5052.6702729999997</c:v>
                </c:pt>
                <c:pt idx="21126">
                  <c:v>5052.9107160000003</c:v>
                </c:pt>
                <c:pt idx="21127">
                  <c:v>5053.1508569999996</c:v>
                </c:pt>
                <c:pt idx="21128">
                  <c:v>5053.3899259999998</c:v>
                </c:pt>
                <c:pt idx="21129">
                  <c:v>5053.6280200000001</c:v>
                </c:pt>
                <c:pt idx="21130">
                  <c:v>5053.8661039999997</c:v>
                </c:pt>
                <c:pt idx="21131">
                  <c:v>5054.106092</c:v>
                </c:pt>
                <c:pt idx="21132">
                  <c:v>5054.3442930000001</c:v>
                </c:pt>
                <c:pt idx="21133">
                  <c:v>5054.5823739999996</c:v>
                </c:pt>
                <c:pt idx="21134">
                  <c:v>5054.8224099999998</c:v>
                </c:pt>
                <c:pt idx="21135">
                  <c:v>5055.0624120000002</c:v>
                </c:pt>
                <c:pt idx="21136">
                  <c:v>5055.2910599999996</c:v>
                </c:pt>
                <c:pt idx="21137">
                  <c:v>5055.5310980000004</c:v>
                </c:pt>
                <c:pt idx="21138">
                  <c:v>5055.7712629999996</c:v>
                </c:pt>
                <c:pt idx="21139">
                  <c:v>5056.0112419999996</c:v>
                </c:pt>
                <c:pt idx="21140">
                  <c:v>5056.2539870000001</c:v>
                </c:pt>
                <c:pt idx="21141">
                  <c:v>5056.4955879999998</c:v>
                </c:pt>
                <c:pt idx="21142">
                  <c:v>5056.7353389999998</c:v>
                </c:pt>
                <c:pt idx="21143">
                  <c:v>5056.966848</c:v>
                </c:pt>
                <c:pt idx="21144">
                  <c:v>5057.2052430000003</c:v>
                </c:pt>
                <c:pt idx="21145">
                  <c:v>5057.4479670000001</c:v>
                </c:pt>
                <c:pt idx="21146">
                  <c:v>5057.6878960000004</c:v>
                </c:pt>
                <c:pt idx="21147">
                  <c:v>5057.928836</c:v>
                </c:pt>
                <c:pt idx="21148">
                  <c:v>5058.1672250000001</c:v>
                </c:pt>
                <c:pt idx="21149">
                  <c:v>5058.4054210000004</c:v>
                </c:pt>
                <c:pt idx="21150">
                  <c:v>5058.6448250000003</c:v>
                </c:pt>
                <c:pt idx="21151">
                  <c:v>5058.8859480000001</c:v>
                </c:pt>
                <c:pt idx="21152">
                  <c:v>5059.1252270000005</c:v>
                </c:pt>
                <c:pt idx="21153">
                  <c:v>5059.3652760000004</c:v>
                </c:pt>
                <c:pt idx="21154">
                  <c:v>5059.5942269999996</c:v>
                </c:pt>
                <c:pt idx="21155">
                  <c:v>5059.835572</c:v>
                </c:pt>
                <c:pt idx="21156">
                  <c:v>5060.0760490000002</c:v>
                </c:pt>
                <c:pt idx="21157">
                  <c:v>5060.3161259999997</c:v>
                </c:pt>
                <c:pt idx="21158">
                  <c:v>5060.5564109999996</c:v>
                </c:pt>
                <c:pt idx="21159">
                  <c:v>5060.7956819999999</c:v>
                </c:pt>
                <c:pt idx="21160">
                  <c:v>5061.0341390000003</c:v>
                </c:pt>
                <c:pt idx="21161">
                  <c:v>5061.2723589999996</c:v>
                </c:pt>
                <c:pt idx="21162">
                  <c:v>5061.5117790000004</c:v>
                </c:pt>
                <c:pt idx="21163">
                  <c:v>5061.7501080000002</c:v>
                </c:pt>
                <c:pt idx="21164">
                  <c:v>5061.9904260000003</c:v>
                </c:pt>
                <c:pt idx="21165">
                  <c:v>5062.2317050000001</c:v>
                </c:pt>
                <c:pt idx="21166">
                  <c:v>5062.4728230000001</c:v>
                </c:pt>
                <c:pt idx="21167">
                  <c:v>5062.7137750000002</c:v>
                </c:pt>
                <c:pt idx="21168">
                  <c:v>5062.9437349999998</c:v>
                </c:pt>
                <c:pt idx="21169">
                  <c:v>5063.1820470000002</c:v>
                </c:pt>
                <c:pt idx="21170">
                  <c:v>5063.4215960000001</c:v>
                </c:pt>
                <c:pt idx="21171">
                  <c:v>5063.6711869999999</c:v>
                </c:pt>
                <c:pt idx="21172">
                  <c:v>5063.9094429999996</c:v>
                </c:pt>
                <c:pt idx="21173">
                  <c:v>5064.1474280000002</c:v>
                </c:pt>
                <c:pt idx="21174">
                  <c:v>5064.3853660000004</c:v>
                </c:pt>
                <c:pt idx="21175">
                  <c:v>5064.6185649999998</c:v>
                </c:pt>
                <c:pt idx="21176">
                  <c:v>5064.8596989999996</c:v>
                </c:pt>
                <c:pt idx="21177">
                  <c:v>5065.1008089999996</c:v>
                </c:pt>
                <c:pt idx="21178">
                  <c:v>5065.3418760000004</c:v>
                </c:pt>
                <c:pt idx="21179">
                  <c:v>5065.5828419999998</c:v>
                </c:pt>
                <c:pt idx="21180">
                  <c:v>5065.8238419999998</c:v>
                </c:pt>
                <c:pt idx="21181">
                  <c:v>5066.0646150000002</c:v>
                </c:pt>
                <c:pt idx="21182">
                  <c:v>5066.30231</c:v>
                </c:pt>
                <c:pt idx="21183">
                  <c:v>5066.533762</c:v>
                </c:pt>
                <c:pt idx="21184">
                  <c:v>5066.7720639999998</c:v>
                </c:pt>
                <c:pt idx="21185">
                  <c:v>5067.0121049999998</c:v>
                </c:pt>
                <c:pt idx="21186">
                  <c:v>5067.2521559999996</c:v>
                </c:pt>
                <c:pt idx="21187">
                  <c:v>5067.4948850000001</c:v>
                </c:pt>
                <c:pt idx="21188">
                  <c:v>5067.7331389999999</c:v>
                </c:pt>
                <c:pt idx="21189">
                  <c:v>5067.9733079999996</c:v>
                </c:pt>
                <c:pt idx="21190">
                  <c:v>5068.2129070000001</c:v>
                </c:pt>
                <c:pt idx="21191">
                  <c:v>5068.4511259999999</c:v>
                </c:pt>
                <c:pt idx="21192">
                  <c:v>5068.6892760000001</c:v>
                </c:pt>
                <c:pt idx="21193">
                  <c:v>5068.9291860000003</c:v>
                </c:pt>
                <c:pt idx="21194">
                  <c:v>5069.1685349999998</c:v>
                </c:pt>
                <c:pt idx="21195">
                  <c:v>5069.4077129999996</c:v>
                </c:pt>
                <c:pt idx="21196">
                  <c:v>5069.6469040000002</c:v>
                </c:pt>
                <c:pt idx="21197">
                  <c:v>5069.8870010000001</c:v>
                </c:pt>
                <c:pt idx="21198">
                  <c:v>5070.1253390000002</c:v>
                </c:pt>
                <c:pt idx="21199">
                  <c:v>5070.3698569999997</c:v>
                </c:pt>
                <c:pt idx="21200">
                  <c:v>5070.599663</c:v>
                </c:pt>
                <c:pt idx="21201">
                  <c:v>5070.8408250000002</c:v>
                </c:pt>
                <c:pt idx="21202">
                  <c:v>5071.0811560000002</c:v>
                </c:pt>
                <c:pt idx="21203">
                  <c:v>5071.323985</c:v>
                </c:pt>
                <c:pt idx="21204">
                  <c:v>5071.5639810000002</c:v>
                </c:pt>
                <c:pt idx="21205">
                  <c:v>5071.8037279999999</c:v>
                </c:pt>
                <c:pt idx="21206">
                  <c:v>5072.0448980000001</c:v>
                </c:pt>
                <c:pt idx="21207">
                  <c:v>5072.2733699999999</c:v>
                </c:pt>
                <c:pt idx="21208">
                  <c:v>5072.5146130000003</c:v>
                </c:pt>
                <c:pt idx="21209">
                  <c:v>5072.7538940000004</c:v>
                </c:pt>
                <c:pt idx="21210">
                  <c:v>5072.9942590000001</c:v>
                </c:pt>
                <c:pt idx="21211">
                  <c:v>5073.2344030000004</c:v>
                </c:pt>
                <c:pt idx="21212">
                  <c:v>5073.4757310000005</c:v>
                </c:pt>
                <c:pt idx="21213">
                  <c:v>5073.7141039999997</c:v>
                </c:pt>
                <c:pt idx="21214">
                  <c:v>5073.9543119999998</c:v>
                </c:pt>
                <c:pt idx="21215">
                  <c:v>5074.1942779999999</c:v>
                </c:pt>
                <c:pt idx="21216">
                  <c:v>5074.4342919999999</c:v>
                </c:pt>
                <c:pt idx="21217">
                  <c:v>5074.6741590000001</c:v>
                </c:pt>
                <c:pt idx="21218">
                  <c:v>5074.9031160000004</c:v>
                </c:pt>
                <c:pt idx="21219">
                  <c:v>5075.1433459999998</c:v>
                </c:pt>
                <c:pt idx="21220">
                  <c:v>5075.3847589999996</c:v>
                </c:pt>
                <c:pt idx="21221">
                  <c:v>5075.6230059999998</c:v>
                </c:pt>
                <c:pt idx="21222">
                  <c:v>5075.8613059999998</c:v>
                </c:pt>
                <c:pt idx="21223">
                  <c:v>5076.1031059999996</c:v>
                </c:pt>
                <c:pt idx="21224">
                  <c:v>5076.3412950000002</c:v>
                </c:pt>
                <c:pt idx="21225">
                  <c:v>5076.5811890000004</c:v>
                </c:pt>
                <c:pt idx="21226">
                  <c:v>5076.8210900000004</c:v>
                </c:pt>
                <c:pt idx="21227">
                  <c:v>5077.0618690000001</c:v>
                </c:pt>
                <c:pt idx="21228">
                  <c:v>5077.3008120000004</c:v>
                </c:pt>
                <c:pt idx="21229">
                  <c:v>5077.5538500000002</c:v>
                </c:pt>
                <c:pt idx="21230">
                  <c:v>5077.7920290000002</c:v>
                </c:pt>
                <c:pt idx="21231">
                  <c:v>5078.0320309999997</c:v>
                </c:pt>
                <c:pt idx="21232">
                  <c:v>5078.2727800000002</c:v>
                </c:pt>
                <c:pt idx="21233">
                  <c:v>5078.5136949999996</c:v>
                </c:pt>
                <c:pt idx="21234">
                  <c:v>5078.7546979999997</c:v>
                </c:pt>
                <c:pt idx="21235">
                  <c:v>5078.9956119999997</c:v>
                </c:pt>
                <c:pt idx="21236">
                  <c:v>5079.224287</c:v>
                </c:pt>
                <c:pt idx="21237">
                  <c:v>5079.4642279999998</c:v>
                </c:pt>
                <c:pt idx="21238">
                  <c:v>5079.7042760000004</c:v>
                </c:pt>
                <c:pt idx="21239">
                  <c:v>5079.9443229999997</c:v>
                </c:pt>
                <c:pt idx="21240">
                  <c:v>5080.1856049999997</c:v>
                </c:pt>
                <c:pt idx="21241">
                  <c:v>5080.4253490000001</c:v>
                </c:pt>
                <c:pt idx="21242">
                  <c:v>5080.6633389999997</c:v>
                </c:pt>
                <c:pt idx="21243">
                  <c:v>5080.9025810000003</c:v>
                </c:pt>
                <c:pt idx="21244">
                  <c:v>5081.1436709999998</c:v>
                </c:pt>
                <c:pt idx="21245">
                  <c:v>5081.3833219999997</c:v>
                </c:pt>
                <c:pt idx="21246">
                  <c:v>5081.6214360000004</c:v>
                </c:pt>
                <c:pt idx="21247">
                  <c:v>5081.8605360000001</c:v>
                </c:pt>
                <c:pt idx="21248">
                  <c:v>5082.0999430000002</c:v>
                </c:pt>
                <c:pt idx="21249">
                  <c:v>5082.3379050000003</c:v>
                </c:pt>
                <c:pt idx="21250">
                  <c:v>5082.5761419999999</c:v>
                </c:pt>
                <c:pt idx="21251">
                  <c:v>5082.8142349999998</c:v>
                </c:pt>
                <c:pt idx="21252">
                  <c:v>5083.0536840000004</c:v>
                </c:pt>
                <c:pt idx="21253">
                  <c:v>5083.2946819999997</c:v>
                </c:pt>
                <c:pt idx="21254">
                  <c:v>5083.5357960000001</c:v>
                </c:pt>
                <c:pt idx="21255">
                  <c:v>5083.77495</c:v>
                </c:pt>
                <c:pt idx="21256">
                  <c:v>5084.0124089999999</c:v>
                </c:pt>
                <c:pt idx="21257">
                  <c:v>5084.2503500000003</c:v>
                </c:pt>
                <c:pt idx="21258">
                  <c:v>5084.4902890000003</c:v>
                </c:pt>
                <c:pt idx="21259">
                  <c:v>5084.7301729999999</c:v>
                </c:pt>
                <c:pt idx="21260">
                  <c:v>5084.9703069999996</c:v>
                </c:pt>
                <c:pt idx="21261">
                  <c:v>5085.2095650000001</c:v>
                </c:pt>
                <c:pt idx="21262">
                  <c:v>5085.4506899999997</c:v>
                </c:pt>
                <c:pt idx="21263">
                  <c:v>5085.6899640000001</c:v>
                </c:pt>
                <c:pt idx="21264">
                  <c:v>5085.9273430000003</c:v>
                </c:pt>
                <c:pt idx="21265">
                  <c:v>5086.1685749999997</c:v>
                </c:pt>
                <c:pt idx="21266">
                  <c:v>5086.4070270000002</c:v>
                </c:pt>
                <c:pt idx="21267">
                  <c:v>5086.645098</c:v>
                </c:pt>
                <c:pt idx="21268">
                  <c:v>5086.8834210000005</c:v>
                </c:pt>
                <c:pt idx="21269">
                  <c:v>5087.1227939999999</c:v>
                </c:pt>
                <c:pt idx="21270">
                  <c:v>5087.3610859999999</c:v>
                </c:pt>
                <c:pt idx="21271">
                  <c:v>5087.6019980000001</c:v>
                </c:pt>
                <c:pt idx="21272">
                  <c:v>5087.8417460000001</c:v>
                </c:pt>
                <c:pt idx="21273">
                  <c:v>5088.0807249999998</c:v>
                </c:pt>
                <c:pt idx="21274">
                  <c:v>5088.3197609999997</c:v>
                </c:pt>
                <c:pt idx="21275">
                  <c:v>5088.5606740000003</c:v>
                </c:pt>
                <c:pt idx="21276">
                  <c:v>5088.8016299999999</c:v>
                </c:pt>
                <c:pt idx="21277">
                  <c:v>5089.0303299999996</c:v>
                </c:pt>
                <c:pt idx="21278">
                  <c:v>5089.2722659999999</c:v>
                </c:pt>
                <c:pt idx="21279">
                  <c:v>5089.5140279999996</c:v>
                </c:pt>
                <c:pt idx="21280">
                  <c:v>5089.7549390000004</c:v>
                </c:pt>
                <c:pt idx="21281">
                  <c:v>5089.9951540000002</c:v>
                </c:pt>
                <c:pt idx="21282">
                  <c:v>5090.2353089999997</c:v>
                </c:pt>
                <c:pt idx="21283">
                  <c:v>5090.4666509999997</c:v>
                </c:pt>
                <c:pt idx="21284">
                  <c:v>5090.7078970000002</c:v>
                </c:pt>
                <c:pt idx="21285">
                  <c:v>5090.9481800000003</c:v>
                </c:pt>
                <c:pt idx="21286">
                  <c:v>5091.1875579999996</c:v>
                </c:pt>
                <c:pt idx="21287">
                  <c:v>5091.4267010000003</c:v>
                </c:pt>
                <c:pt idx="21288">
                  <c:v>5091.6659609999997</c:v>
                </c:pt>
                <c:pt idx="21289">
                  <c:v>5091.9032379999999</c:v>
                </c:pt>
                <c:pt idx="21290">
                  <c:v>5092.1433740000002</c:v>
                </c:pt>
                <c:pt idx="21291">
                  <c:v>5092.3850540000003</c:v>
                </c:pt>
                <c:pt idx="21292">
                  <c:v>5092.6252450000002</c:v>
                </c:pt>
                <c:pt idx="21293">
                  <c:v>5092.8651110000001</c:v>
                </c:pt>
                <c:pt idx="21294">
                  <c:v>5093.0949600000004</c:v>
                </c:pt>
                <c:pt idx="21295">
                  <c:v>5093.3341659999996</c:v>
                </c:pt>
                <c:pt idx="21296">
                  <c:v>5093.5755289999997</c:v>
                </c:pt>
                <c:pt idx="21297">
                  <c:v>5093.8172979999999</c:v>
                </c:pt>
                <c:pt idx="21298">
                  <c:v>5094.0573759999997</c:v>
                </c:pt>
                <c:pt idx="21299">
                  <c:v>5094.2971470000002</c:v>
                </c:pt>
                <c:pt idx="21300">
                  <c:v>5094.5379650000004</c:v>
                </c:pt>
                <c:pt idx="21301">
                  <c:v>5094.777752</c:v>
                </c:pt>
                <c:pt idx="21302">
                  <c:v>5095.0169320000005</c:v>
                </c:pt>
                <c:pt idx="21303">
                  <c:v>5095.2576909999998</c:v>
                </c:pt>
                <c:pt idx="21304">
                  <c:v>5095.4875430000002</c:v>
                </c:pt>
                <c:pt idx="21305">
                  <c:v>5095.7293769999997</c:v>
                </c:pt>
                <c:pt idx="21306">
                  <c:v>5095.9688079999996</c:v>
                </c:pt>
                <c:pt idx="21307">
                  <c:v>5096.2072799999996</c:v>
                </c:pt>
                <c:pt idx="21308">
                  <c:v>5096.4466709999997</c:v>
                </c:pt>
                <c:pt idx="21309">
                  <c:v>5096.6858419999999</c:v>
                </c:pt>
                <c:pt idx="21310">
                  <c:v>5096.9255549999998</c:v>
                </c:pt>
                <c:pt idx="21311">
                  <c:v>5097.1641179999997</c:v>
                </c:pt>
                <c:pt idx="21312">
                  <c:v>5097.4038350000001</c:v>
                </c:pt>
                <c:pt idx="21313">
                  <c:v>5097.642425</c:v>
                </c:pt>
                <c:pt idx="21314">
                  <c:v>5097.8838139999998</c:v>
                </c:pt>
                <c:pt idx="21315">
                  <c:v>5098.1222449999996</c:v>
                </c:pt>
                <c:pt idx="21316">
                  <c:v>5098.3624490000002</c:v>
                </c:pt>
                <c:pt idx="21317">
                  <c:v>5098.6035549999997</c:v>
                </c:pt>
                <c:pt idx="21318">
                  <c:v>5098.8446800000002</c:v>
                </c:pt>
                <c:pt idx="21319">
                  <c:v>5099.0858829999997</c:v>
                </c:pt>
                <c:pt idx="21320">
                  <c:v>5099.326215</c:v>
                </c:pt>
                <c:pt idx="21321">
                  <c:v>5099.564351</c:v>
                </c:pt>
                <c:pt idx="21322">
                  <c:v>5099.8036590000002</c:v>
                </c:pt>
                <c:pt idx="21323">
                  <c:v>5100.0429979999999</c:v>
                </c:pt>
                <c:pt idx="21324">
                  <c:v>5100.2828460000001</c:v>
                </c:pt>
                <c:pt idx="21325">
                  <c:v>5100.5126289999998</c:v>
                </c:pt>
                <c:pt idx="21326">
                  <c:v>5100.7539059999999</c:v>
                </c:pt>
                <c:pt idx="21327">
                  <c:v>5100.9941399999998</c:v>
                </c:pt>
                <c:pt idx="21328">
                  <c:v>5101.2356110000001</c:v>
                </c:pt>
                <c:pt idx="21329">
                  <c:v>5101.4740879999999</c:v>
                </c:pt>
                <c:pt idx="21330">
                  <c:v>5101.7155380000004</c:v>
                </c:pt>
                <c:pt idx="21331">
                  <c:v>5101.956878</c:v>
                </c:pt>
                <c:pt idx="21332">
                  <c:v>5102.1972429999996</c:v>
                </c:pt>
                <c:pt idx="21333">
                  <c:v>5102.4373340000002</c:v>
                </c:pt>
                <c:pt idx="21334">
                  <c:v>5102.666338</c:v>
                </c:pt>
                <c:pt idx="21335">
                  <c:v>5102.9063669999996</c:v>
                </c:pt>
                <c:pt idx="21336">
                  <c:v>5103.1464239999996</c:v>
                </c:pt>
                <c:pt idx="21337">
                  <c:v>5103.3862580000005</c:v>
                </c:pt>
                <c:pt idx="21338">
                  <c:v>5103.6261039999999</c:v>
                </c:pt>
                <c:pt idx="21339">
                  <c:v>5103.8649960000002</c:v>
                </c:pt>
                <c:pt idx="21340">
                  <c:v>5104.106984</c:v>
                </c:pt>
                <c:pt idx="21341">
                  <c:v>5104.3466799999997</c:v>
                </c:pt>
                <c:pt idx="21342">
                  <c:v>5104.5859780000001</c:v>
                </c:pt>
                <c:pt idx="21343">
                  <c:v>5104.8249720000003</c:v>
                </c:pt>
                <c:pt idx="21344">
                  <c:v>5105.0633070000003</c:v>
                </c:pt>
                <c:pt idx="21345">
                  <c:v>5105.3023430000003</c:v>
                </c:pt>
                <c:pt idx="21346">
                  <c:v>5105.5425409999998</c:v>
                </c:pt>
                <c:pt idx="21347">
                  <c:v>5105.7717380000004</c:v>
                </c:pt>
                <c:pt idx="21348">
                  <c:v>5106.0129139999999</c:v>
                </c:pt>
                <c:pt idx="21349">
                  <c:v>5106.2535639999996</c:v>
                </c:pt>
                <c:pt idx="21350">
                  <c:v>5106.49334</c:v>
                </c:pt>
                <c:pt idx="21351">
                  <c:v>5106.7336160000004</c:v>
                </c:pt>
                <c:pt idx="21352">
                  <c:v>5106.9745320000002</c:v>
                </c:pt>
                <c:pt idx="21353">
                  <c:v>5107.2142229999999</c:v>
                </c:pt>
                <c:pt idx="21354">
                  <c:v>5107.4529579999999</c:v>
                </c:pt>
                <c:pt idx="21355">
                  <c:v>5107.6905939999997</c:v>
                </c:pt>
                <c:pt idx="21356">
                  <c:v>5107.9295949999996</c:v>
                </c:pt>
                <c:pt idx="21357">
                  <c:v>5108.1673780000001</c:v>
                </c:pt>
                <c:pt idx="21358">
                  <c:v>5108.4052259999999</c:v>
                </c:pt>
                <c:pt idx="21359">
                  <c:v>5108.6430780000001</c:v>
                </c:pt>
                <c:pt idx="21360">
                  <c:v>5108.8922060000004</c:v>
                </c:pt>
                <c:pt idx="21361">
                  <c:v>5109.1215990000001</c:v>
                </c:pt>
                <c:pt idx="21362">
                  <c:v>5109.3719110000002</c:v>
                </c:pt>
                <c:pt idx="21363">
                  <c:v>5109.6001720000004</c:v>
                </c:pt>
                <c:pt idx="21364">
                  <c:v>5109.84944</c:v>
                </c:pt>
                <c:pt idx="21365">
                  <c:v>5110.0872840000002</c:v>
                </c:pt>
                <c:pt idx="21366">
                  <c:v>5110.3250559999997</c:v>
                </c:pt>
                <c:pt idx="21367">
                  <c:v>5110.5643289999998</c:v>
                </c:pt>
                <c:pt idx="21368">
                  <c:v>5110.79414</c:v>
                </c:pt>
                <c:pt idx="21369">
                  <c:v>5111.036634</c:v>
                </c:pt>
                <c:pt idx="21370">
                  <c:v>5111.2769779999999</c:v>
                </c:pt>
                <c:pt idx="21371">
                  <c:v>5111.5152749999997</c:v>
                </c:pt>
                <c:pt idx="21372">
                  <c:v>5111.7557589999997</c:v>
                </c:pt>
                <c:pt idx="21373">
                  <c:v>5111.9951590000001</c:v>
                </c:pt>
                <c:pt idx="21374">
                  <c:v>5112.2357979999997</c:v>
                </c:pt>
                <c:pt idx="21375">
                  <c:v>5112.4752440000002</c:v>
                </c:pt>
                <c:pt idx="21376">
                  <c:v>5112.7157429999997</c:v>
                </c:pt>
                <c:pt idx="21377">
                  <c:v>5112.9552199999998</c:v>
                </c:pt>
                <c:pt idx="21378">
                  <c:v>5113.1957839999995</c:v>
                </c:pt>
                <c:pt idx="21379">
                  <c:v>5113.4345629999998</c:v>
                </c:pt>
                <c:pt idx="21380">
                  <c:v>5113.6723590000001</c:v>
                </c:pt>
                <c:pt idx="21381">
                  <c:v>5113.912155</c:v>
                </c:pt>
                <c:pt idx="21382">
                  <c:v>5114.1501159999998</c:v>
                </c:pt>
                <c:pt idx="21383">
                  <c:v>5114.39257</c:v>
                </c:pt>
                <c:pt idx="21384">
                  <c:v>5114.6315649999997</c:v>
                </c:pt>
                <c:pt idx="21385">
                  <c:v>5114.869404</c:v>
                </c:pt>
                <c:pt idx="21386">
                  <c:v>5115.1085709999998</c:v>
                </c:pt>
                <c:pt idx="21387">
                  <c:v>5115.3464489999997</c:v>
                </c:pt>
                <c:pt idx="21388">
                  <c:v>5115.5855410000004</c:v>
                </c:pt>
                <c:pt idx="21389">
                  <c:v>5115.8253860000004</c:v>
                </c:pt>
                <c:pt idx="21390">
                  <c:v>5116.0665479999998</c:v>
                </c:pt>
                <c:pt idx="21391">
                  <c:v>5116.3057310000004</c:v>
                </c:pt>
                <c:pt idx="21392">
                  <c:v>5116.5448569999999</c:v>
                </c:pt>
                <c:pt idx="21393">
                  <c:v>5116.783719</c:v>
                </c:pt>
                <c:pt idx="21394">
                  <c:v>5117.0229120000004</c:v>
                </c:pt>
                <c:pt idx="21395">
                  <c:v>5117.2623860000003</c:v>
                </c:pt>
                <c:pt idx="21396">
                  <c:v>5117.5022010000002</c:v>
                </c:pt>
                <c:pt idx="21397">
                  <c:v>5117.742002</c:v>
                </c:pt>
                <c:pt idx="21398">
                  <c:v>5117.9821449999999</c:v>
                </c:pt>
                <c:pt idx="21399">
                  <c:v>5118.2119899999998</c:v>
                </c:pt>
                <c:pt idx="21400">
                  <c:v>5118.4511890000003</c:v>
                </c:pt>
                <c:pt idx="21401">
                  <c:v>5118.6939149999998</c:v>
                </c:pt>
                <c:pt idx="21402">
                  <c:v>5118.9368420000001</c:v>
                </c:pt>
                <c:pt idx="21403">
                  <c:v>5119.1777030000003</c:v>
                </c:pt>
                <c:pt idx="21404">
                  <c:v>5119.4185690000004</c:v>
                </c:pt>
                <c:pt idx="21405">
                  <c:v>5119.6470550000004</c:v>
                </c:pt>
                <c:pt idx="21406">
                  <c:v>5119.8869729999997</c:v>
                </c:pt>
                <c:pt idx="21407">
                  <c:v>5120.1259120000004</c:v>
                </c:pt>
                <c:pt idx="21408">
                  <c:v>5120.3649009999999</c:v>
                </c:pt>
                <c:pt idx="21409">
                  <c:v>5120.6056930000004</c:v>
                </c:pt>
                <c:pt idx="21410">
                  <c:v>5120.8466969999999</c:v>
                </c:pt>
                <c:pt idx="21411">
                  <c:v>5121.0877419999997</c:v>
                </c:pt>
                <c:pt idx="21412">
                  <c:v>5121.326806</c:v>
                </c:pt>
                <c:pt idx="21413">
                  <c:v>5121.5657959999999</c:v>
                </c:pt>
                <c:pt idx="21414">
                  <c:v>5121.8049460000002</c:v>
                </c:pt>
                <c:pt idx="21415">
                  <c:v>5122.0421020000003</c:v>
                </c:pt>
                <c:pt idx="21416">
                  <c:v>5122.2809909999996</c:v>
                </c:pt>
                <c:pt idx="21417">
                  <c:v>5122.5290969999996</c:v>
                </c:pt>
                <c:pt idx="21418">
                  <c:v>5122.7677320000003</c:v>
                </c:pt>
                <c:pt idx="21419">
                  <c:v>5123.0053710000002</c:v>
                </c:pt>
                <c:pt idx="21420">
                  <c:v>5123.2430199999999</c:v>
                </c:pt>
                <c:pt idx="21421">
                  <c:v>5123.4837470000002</c:v>
                </c:pt>
                <c:pt idx="21422">
                  <c:v>5123.7228130000003</c:v>
                </c:pt>
                <c:pt idx="21423">
                  <c:v>5123.9619329999996</c:v>
                </c:pt>
                <c:pt idx="21424">
                  <c:v>5124.2000319999997</c:v>
                </c:pt>
                <c:pt idx="21425">
                  <c:v>5124.4389410000003</c:v>
                </c:pt>
                <c:pt idx="21426">
                  <c:v>5124.678559</c:v>
                </c:pt>
                <c:pt idx="21427">
                  <c:v>5124.9229990000003</c:v>
                </c:pt>
                <c:pt idx="21428">
                  <c:v>5125.1535350000004</c:v>
                </c:pt>
                <c:pt idx="21429">
                  <c:v>5125.3933479999996</c:v>
                </c:pt>
                <c:pt idx="21430">
                  <c:v>5125.6331419999997</c:v>
                </c:pt>
                <c:pt idx="21431">
                  <c:v>5125.8738030000004</c:v>
                </c:pt>
                <c:pt idx="21432">
                  <c:v>5126.1148659999999</c:v>
                </c:pt>
                <c:pt idx="21433">
                  <c:v>5126.3556550000003</c:v>
                </c:pt>
                <c:pt idx="21434">
                  <c:v>5126.5947729999998</c:v>
                </c:pt>
                <c:pt idx="21435">
                  <c:v>5126.8336120000004</c:v>
                </c:pt>
                <c:pt idx="21436">
                  <c:v>5127.0727150000002</c:v>
                </c:pt>
                <c:pt idx="21437">
                  <c:v>5127.3118629999999</c:v>
                </c:pt>
                <c:pt idx="21438">
                  <c:v>5127.5509549999997</c:v>
                </c:pt>
                <c:pt idx="21439">
                  <c:v>5127.7888640000001</c:v>
                </c:pt>
                <c:pt idx="21440">
                  <c:v>5128.0270890000002</c:v>
                </c:pt>
                <c:pt idx="21441">
                  <c:v>5128.2675929999996</c:v>
                </c:pt>
                <c:pt idx="21442">
                  <c:v>5128.5066969999998</c:v>
                </c:pt>
                <c:pt idx="21443">
                  <c:v>5128.7458360000001</c:v>
                </c:pt>
                <c:pt idx="21444">
                  <c:v>5128.9841729999998</c:v>
                </c:pt>
                <c:pt idx="21445">
                  <c:v>5129.2223080000003</c:v>
                </c:pt>
                <c:pt idx="21446">
                  <c:v>5129.4604060000001</c:v>
                </c:pt>
                <c:pt idx="21447">
                  <c:v>5129.7000959999996</c:v>
                </c:pt>
                <c:pt idx="21448">
                  <c:v>5129.9400070000002</c:v>
                </c:pt>
                <c:pt idx="21449">
                  <c:v>5130.1809350000003</c:v>
                </c:pt>
                <c:pt idx="21450">
                  <c:v>5130.4190600000002</c:v>
                </c:pt>
                <c:pt idx="21451">
                  <c:v>5130.6597680000004</c:v>
                </c:pt>
                <c:pt idx="21452">
                  <c:v>5130.8989920000004</c:v>
                </c:pt>
                <c:pt idx="21453">
                  <c:v>5131.1388180000004</c:v>
                </c:pt>
                <c:pt idx="21454">
                  <c:v>5131.3771239999996</c:v>
                </c:pt>
                <c:pt idx="21455">
                  <c:v>5131.6178989999999</c:v>
                </c:pt>
                <c:pt idx="21456">
                  <c:v>5131.8587950000001</c:v>
                </c:pt>
                <c:pt idx="21457">
                  <c:v>5132.0995789999997</c:v>
                </c:pt>
                <c:pt idx="21458">
                  <c:v>5132.3392249999997</c:v>
                </c:pt>
                <c:pt idx="21459">
                  <c:v>5132.5799749999996</c:v>
                </c:pt>
                <c:pt idx="21460">
                  <c:v>5132.8197140000002</c:v>
                </c:pt>
                <c:pt idx="21461">
                  <c:v>5133.0481630000004</c:v>
                </c:pt>
                <c:pt idx="21462">
                  <c:v>5133.2880240000004</c:v>
                </c:pt>
                <c:pt idx="21463">
                  <c:v>5133.5289810000004</c:v>
                </c:pt>
                <c:pt idx="21464">
                  <c:v>5133.7660980000001</c:v>
                </c:pt>
                <c:pt idx="21465">
                  <c:v>5134.0042219999996</c:v>
                </c:pt>
                <c:pt idx="21466">
                  <c:v>5134.2421130000002</c:v>
                </c:pt>
                <c:pt idx="21467">
                  <c:v>5134.4820989999998</c:v>
                </c:pt>
                <c:pt idx="21468">
                  <c:v>5134.7221239999999</c:v>
                </c:pt>
                <c:pt idx="21469">
                  <c:v>5134.9603360000001</c:v>
                </c:pt>
                <c:pt idx="21470">
                  <c:v>5135.1995399999996</c:v>
                </c:pt>
                <c:pt idx="21471">
                  <c:v>5135.4386979999999</c:v>
                </c:pt>
                <c:pt idx="21472">
                  <c:v>5135.6779740000002</c:v>
                </c:pt>
                <c:pt idx="21473">
                  <c:v>5135.9152690000001</c:v>
                </c:pt>
                <c:pt idx="21474">
                  <c:v>5136.1565849999997</c:v>
                </c:pt>
                <c:pt idx="21475">
                  <c:v>5136.3957879999998</c:v>
                </c:pt>
                <c:pt idx="21476">
                  <c:v>5136.6341089999996</c:v>
                </c:pt>
                <c:pt idx="21477">
                  <c:v>5136.8721850000002</c:v>
                </c:pt>
                <c:pt idx="21478">
                  <c:v>5137.1227470000003</c:v>
                </c:pt>
                <c:pt idx="21479">
                  <c:v>5137.3678010000003</c:v>
                </c:pt>
                <c:pt idx="21480">
                  <c:v>5137.6088959999997</c:v>
                </c:pt>
                <c:pt idx="21481">
                  <c:v>5137.8498149999996</c:v>
                </c:pt>
                <c:pt idx="21482">
                  <c:v>5138.0907880000004</c:v>
                </c:pt>
                <c:pt idx="21483">
                  <c:v>5138.330438</c:v>
                </c:pt>
                <c:pt idx="21484">
                  <c:v>5138.5702030000002</c:v>
                </c:pt>
                <c:pt idx="21485">
                  <c:v>5138.8108300000004</c:v>
                </c:pt>
                <c:pt idx="21486">
                  <c:v>5139.0517980000004</c:v>
                </c:pt>
                <c:pt idx="21487">
                  <c:v>5139.2912200000001</c:v>
                </c:pt>
                <c:pt idx="21488">
                  <c:v>5139.531943</c:v>
                </c:pt>
                <c:pt idx="21489">
                  <c:v>5139.7715600000001</c:v>
                </c:pt>
                <c:pt idx="21490">
                  <c:v>5140.0000760000003</c:v>
                </c:pt>
                <c:pt idx="21491">
                  <c:v>5140.2393099999999</c:v>
                </c:pt>
                <c:pt idx="21492">
                  <c:v>5140.4792459999999</c:v>
                </c:pt>
                <c:pt idx="21493">
                  <c:v>5140.7219020000002</c:v>
                </c:pt>
                <c:pt idx="21494">
                  <c:v>5140.9647050000003</c:v>
                </c:pt>
                <c:pt idx="21495">
                  <c:v>5141.2044260000002</c:v>
                </c:pt>
                <c:pt idx="21496">
                  <c:v>5141.4440670000004</c:v>
                </c:pt>
                <c:pt idx="21497">
                  <c:v>5141.6741249999995</c:v>
                </c:pt>
                <c:pt idx="21498">
                  <c:v>5141.9123959999997</c:v>
                </c:pt>
                <c:pt idx="21499">
                  <c:v>5142.1535620000004</c:v>
                </c:pt>
                <c:pt idx="21500">
                  <c:v>5142.3946580000002</c:v>
                </c:pt>
                <c:pt idx="21501">
                  <c:v>5142.6355700000004</c:v>
                </c:pt>
                <c:pt idx="21502">
                  <c:v>5142.8753939999997</c:v>
                </c:pt>
                <c:pt idx="21503">
                  <c:v>5143.11798</c:v>
                </c:pt>
                <c:pt idx="21504">
                  <c:v>5143.3576590000002</c:v>
                </c:pt>
                <c:pt idx="21505">
                  <c:v>5143.5965720000004</c:v>
                </c:pt>
                <c:pt idx="21506">
                  <c:v>5143.8363689999996</c:v>
                </c:pt>
                <c:pt idx="21507">
                  <c:v>5144.0769700000001</c:v>
                </c:pt>
                <c:pt idx="21508">
                  <c:v>5144.3043690000004</c:v>
                </c:pt>
                <c:pt idx="21509">
                  <c:v>5144.5441879999998</c:v>
                </c:pt>
                <c:pt idx="21510">
                  <c:v>5144.7821729999996</c:v>
                </c:pt>
                <c:pt idx="21511">
                  <c:v>5145.0314449999996</c:v>
                </c:pt>
                <c:pt idx="21512">
                  <c:v>5145.2690519999996</c:v>
                </c:pt>
                <c:pt idx="21513">
                  <c:v>5145.508742</c:v>
                </c:pt>
                <c:pt idx="21514">
                  <c:v>5145.7467779999997</c:v>
                </c:pt>
                <c:pt idx="21515">
                  <c:v>5145.9859640000004</c:v>
                </c:pt>
                <c:pt idx="21516">
                  <c:v>5146.2231700000002</c:v>
                </c:pt>
                <c:pt idx="21517">
                  <c:v>5146.4638940000004</c:v>
                </c:pt>
                <c:pt idx="21518">
                  <c:v>5146.7048860000004</c:v>
                </c:pt>
                <c:pt idx="21519">
                  <c:v>5146.9457650000004</c:v>
                </c:pt>
                <c:pt idx="21520">
                  <c:v>5147.1756290000003</c:v>
                </c:pt>
                <c:pt idx="21521">
                  <c:v>5147.4167299999999</c:v>
                </c:pt>
                <c:pt idx="21522">
                  <c:v>5147.6579410000004</c:v>
                </c:pt>
                <c:pt idx="21523">
                  <c:v>5147.8971110000002</c:v>
                </c:pt>
                <c:pt idx="21524">
                  <c:v>5148.137111</c:v>
                </c:pt>
                <c:pt idx="21525">
                  <c:v>5148.3778490000004</c:v>
                </c:pt>
                <c:pt idx="21526">
                  <c:v>5148.6188579999998</c:v>
                </c:pt>
                <c:pt idx="21527">
                  <c:v>5148.8578639999996</c:v>
                </c:pt>
                <c:pt idx="21528">
                  <c:v>5149.0961230000003</c:v>
                </c:pt>
                <c:pt idx="21529">
                  <c:v>5149.3360750000002</c:v>
                </c:pt>
                <c:pt idx="21530">
                  <c:v>5149.5761259999999</c:v>
                </c:pt>
                <c:pt idx="21531">
                  <c:v>5149.8168969999997</c:v>
                </c:pt>
                <c:pt idx="21532">
                  <c:v>5150.0559979999998</c:v>
                </c:pt>
                <c:pt idx="21533">
                  <c:v>5150.2944109999999</c:v>
                </c:pt>
                <c:pt idx="21534">
                  <c:v>5150.5322230000002</c:v>
                </c:pt>
                <c:pt idx="21535">
                  <c:v>5150.7709889999996</c:v>
                </c:pt>
                <c:pt idx="21536">
                  <c:v>5151.0107609999995</c:v>
                </c:pt>
                <c:pt idx="21537">
                  <c:v>5151.2501419999999</c:v>
                </c:pt>
                <c:pt idx="21538">
                  <c:v>5151.4816199999996</c:v>
                </c:pt>
                <c:pt idx="21539">
                  <c:v>5151.7208289999999</c:v>
                </c:pt>
                <c:pt idx="21540">
                  <c:v>5151.9591559999999</c:v>
                </c:pt>
                <c:pt idx="21541">
                  <c:v>5152.1972830000004</c:v>
                </c:pt>
                <c:pt idx="21542">
                  <c:v>5152.424696</c:v>
                </c:pt>
                <c:pt idx="21543">
                  <c:v>5152.6637149999997</c:v>
                </c:pt>
                <c:pt idx="21544">
                  <c:v>5152.9045820000001</c:v>
                </c:pt>
                <c:pt idx="21545">
                  <c:v>5153.144155</c:v>
                </c:pt>
                <c:pt idx="21546">
                  <c:v>5153.3848109999999</c:v>
                </c:pt>
                <c:pt idx="21547">
                  <c:v>5153.6242410000004</c:v>
                </c:pt>
                <c:pt idx="21548">
                  <c:v>5153.8646879999997</c:v>
                </c:pt>
                <c:pt idx="21549">
                  <c:v>5154.1023249999998</c:v>
                </c:pt>
                <c:pt idx="21550">
                  <c:v>5154.3400970000002</c:v>
                </c:pt>
                <c:pt idx="21551">
                  <c:v>5154.5786760000001</c:v>
                </c:pt>
                <c:pt idx="21552">
                  <c:v>5154.8183959999997</c:v>
                </c:pt>
                <c:pt idx="21553">
                  <c:v>5155.0580799999998</c:v>
                </c:pt>
                <c:pt idx="21554">
                  <c:v>5155.2993070000002</c:v>
                </c:pt>
                <c:pt idx="21555">
                  <c:v>5155.5404369999997</c:v>
                </c:pt>
                <c:pt idx="21556">
                  <c:v>5155.780863</c:v>
                </c:pt>
                <c:pt idx="21557">
                  <c:v>5156.0188239999998</c:v>
                </c:pt>
                <c:pt idx="21558">
                  <c:v>5156.2577869999996</c:v>
                </c:pt>
                <c:pt idx="21559">
                  <c:v>5156.496787</c:v>
                </c:pt>
                <c:pt idx="21560">
                  <c:v>5156.7351589999998</c:v>
                </c:pt>
                <c:pt idx="21561">
                  <c:v>5156.9733699999997</c:v>
                </c:pt>
                <c:pt idx="21562">
                  <c:v>5157.2146759999996</c:v>
                </c:pt>
                <c:pt idx="21563">
                  <c:v>5157.4543890000004</c:v>
                </c:pt>
                <c:pt idx="21564">
                  <c:v>5157.6942909999998</c:v>
                </c:pt>
                <c:pt idx="21565">
                  <c:v>5157.9239909999997</c:v>
                </c:pt>
                <c:pt idx="21566">
                  <c:v>5158.161357</c:v>
                </c:pt>
                <c:pt idx="21567">
                  <c:v>5158.4031409999998</c:v>
                </c:pt>
                <c:pt idx="21568">
                  <c:v>5158.6413270000003</c:v>
                </c:pt>
                <c:pt idx="21569">
                  <c:v>5158.8831259999997</c:v>
                </c:pt>
                <c:pt idx="21570">
                  <c:v>5159.1214380000001</c:v>
                </c:pt>
                <c:pt idx="21571">
                  <c:v>5159.3658889999997</c:v>
                </c:pt>
                <c:pt idx="21572">
                  <c:v>5159.6040730000004</c:v>
                </c:pt>
                <c:pt idx="21573">
                  <c:v>5159.8447759999999</c:v>
                </c:pt>
                <c:pt idx="21574">
                  <c:v>5160.0746349999999</c:v>
                </c:pt>
                <c:pt idx="21575">
                  <c:v>5160.3157609999998</c:v>
                </c:pt>
                <c:pt idx="21576">
                  <c:v>5160.5542759999998</c:v>
                </c:pt>
                <c:pt idx="21577">
                  <c:v>5160.796155</c:v>
                </c:pt>
                <c:pt idx="21578">
                  <c:v>5161.0357899999999</c:v>
                </c:pt>
                <c:pt idx="21579">
                  <c:v>5161.2741230000001</c:v>
                </c:pt>
                <c:pt idx="21580">
                  <c:v>5161.5135829999999</c:v>
                </c:pt>
                <c:pt idx="21581">
                  <c:v>5161.7554060000002</c:v>
                </c:pt>
                <c:pt idx="21582">
                  <c:v>5161.9967029999998</c:v>
                </c:pt>
                <c:pt idx="21583">
                  <c:v>5162.235087</c:v>
                </c:pt>
                <c:pt idx="21584">
                  <c:v>5162.474553</c:v>
                </c:pt>
                <c:pt idx="21585">
                  <c:v>5162.7139040000002</c:v>
                </c:pt>
                <c:pt idx="21586">
                  <c:v>5162.9543229999999</c:v>
                </c:pt>
                <c:pt idx="21587">
                  <c:v>5163.1943689999998</c:v>
                </c:pt>
                <c:pt idx="21588">
                  <c:v>5163.4250309999998</c:v>
                </c:pt>
                <c:pt idx="21589">
                  <c:v>5163.6652039999999</c:v>
                </c:pt>
                <c:pt idx="21590">
                  <c:v>5163.904794</c:v>
                </c:pt>
                <c:pt idx="21591">
                  <c:v>5164.1433299999999</c:v>
                </c:pt>
                <c:pt idx="21592">
                  <c:v>5164.3828380000004</c:v>
                </c:pt>
                <c:pt idx="21593">
                  <c:v>5164.6211110000004</c:v>
                </c:pt>
                <c:pt idx="21594">
                  <c:v>5164.8606149999996</c:v>
                </c:pt>
                <c:pt idx="21595">
                  <c:v>5165.0992589999996</c:v>
                </c:pt>
                <c:pt idx="21596">
                  <c:v>5165.3386790000004</c:v>
                </c:pt>
                <c:pt idx="21597">
                  <c:v>5165.5770210000001</c:v>
                </c:pt>
                <c:pt idx="21598">
                  <c:v>5165.815388</c:v>
                </c:pt>
                <c:pt idx="21599">
                  <c:v>5166.0566209999997</c:v>
                </c:pt>
                <c:pt idx="21600">
                  <c:v>5166.2958230000004</c:v>
                </c:pt>
                <c:pt idx="21601">
                  <c:v>5166.5367729999998</c:v>
                </c:pt>
                <c:pt idx="21602">
                  <c:v>5166.7779099999998</c:v>
                </c:pt>
                <c:pt idx="21603">
                  <c:v>5167.0180350000001</c:v>
                </c:pt>
                <c:pt idx="21604">
                  <c:v>5167.2588930000002</c:v>
                </c:pt>
                <c:pt idx="21605">
                  <c:v>5167.4997199999998</c:v>
                </c:pt>
                <c:pt idx="21606">
                  <c:v>5167.7406590000001</c:v>
                </c:pt>
                <c:pt idx="21607">
                  <c:v>5167.9803579999998</c:v>
                </c:pt>
                <c:pt idx="21608">
                  <c:v>5168.2136780000001</c:v>
                </c:pt>
                <c:pt idx="21609">
                  <c:v>5168.4529089999996</c:v>
                </c:pt>
                <c:pt idx="21610">
                  <c:v>5168.6912590000002</c:v>
                </c:pt>
                <c:pt idx="21611">
                  <c:v>5168.9357799999998</c:v>
                </c:pt>
                <c:pt idx="21612">
                  <c:v>5169.1741179999999</c:v>
                </c:pt>
                <c:pt idx="21613">
                  <c:v>5169.4141559999998</c:v>
                </c:pt>
                <c:pt idx="21614">
                  <c:v>5169.6535430000004</c:v>
                </c:pt>
                <c:pt idx="21615">
                  <c:v>5169.8926570000003</c:v>
                </c:pt>
                <c:pt idx="21616">
                  <c:v>5170.1319679999997</c:v>
                </c:pt>
                <c:pt idx="21617">
                  <c:v>5170.371932</c:v>
                </c:pt>
                <c:pt idx="21618">
                  <c:v>5170.6101589999998</c:v>
                </c:pt>
                <c:pt idx="21619">
                  <c:v>5170.8482370000002</c:v>
                </c:pt>
                <c:pt idx="21620">
                  <c:v>5171.0875539999997</c:v>
                </c:pt>
                <c:pt idx="21621">
                  <c:v>5171.3273849999996</c:v>
                </c:pt>
                <c:pt idx="21622">
                  <c:v>5171.566656</c:v>
                </c:pt>
                <c:pt idx="21623">
                  <c:v>5171.8057600000002</c:v>
                </c:pt>
                <c:pt idx="21624">
                  <c:v>5172.0442169999997</c:v>
                </c:pt>
                <c:pt idx="21625">
                  <c:v>5172.2823689999996</c:v>
                </c:pt>
                <c:pt idx="21626">
                  <c:v>5172.5218180000002</c:v>
                </c:pt>
                <c:pt idx="21627">
                  <c:v>5172.762823</c:v>
                </c:pt>
                <c:pt idx="21628">
                  <c:v>5173.0030800000004</c:v>
                </c:pt>
                <c:pt idx="21629">
                  <c:v>5173.2437289999998</c:v>
                </c:pt>
                <c:pt idx="21630">
                  <c:v>5173.4845949999999</c:v>
                </c:pt>
                <c:pt idx="21631">
                  <c:v>5173.7244000000001</c:v>
                </c:pt>
                <c:pt idx="21632">
                  <c:v>5173.9533849999998</c:v>
                </c:pt>
                <c:pt idx="21633">
                  <c:v>5174.1946989999997</c:v>
                </c:pt>
                <c:pt idx="21634">
                  <c:v>5174.4331759999995</c:v>
                </c:pt>
                <c:pt idx="21635">
                  <c:v>5174.6714119999997</c:v>
                </c:pt>
                <c:pt idx="21636">
                  <c:v>5174.9108980000001</c:v>
                </c:pt>
                <c:pt idx="21637">
                  <c:v>5175.1492900000003</c:v>
                </c:pt>
                <c:pt idx="21638">
                  <c:v>5175.3886540000003</c:v>
                </c:pt>
                <c:pt idx="21639">
                  <c:v>5175.62788</c:v>
                </c:pt>
                <c:pt idx="21640">
                  <c:v>5175.8662729999996</c:v>
                </c:pt>
                <c:pt idx="21641">
                  <c:v>5176.1169289999998</c:v>
                </c:pt>
                <c:pt idx="21642">
                  <c:v>5176.3468279999997</c:v>
                </c:pt>
                <c:pt idx="21643">
                  <c:v>5176.5851249999996</c:v>
                </c:pt>
                <c:pt idx="21644">
                  <c:v>5176.8245500000003</c:v>
                </c:pt>
                <c:pt idx="21645">
                  <c:v>5177.0630080000001</c:v>
                </c:pt>
                <c:pt idx="21646">
                  <c:v>5177.313553</c:v>
                </c:pt>
                <c:pt idx="21647">
                  <c:v>5177.5527410000004</c:v>
                </c:pt>
                <c:pt idx="21648">
                  <c:v>5177.7826830000004</c:v>
                </c:pt>
                <c:pt idx="21649">
                  <c:v>5178.0211859999999</c:v>
                </c:pt>
                <c:pt idx="21650">
                  <c:v>5178.2717080000002</c:v>
                </c:pt>
                <c:pt idx="21651">
                  <c:v>5178.5003649999999</c:v>
                </c:pt>
                <c:pt idx="21652">
                  <c:v>5178.739912</c:v>
                </c:pt>
                <c:pt idx="21653">
                  <c:v>5178.9783989999996</c:v>
                </c:pt>
                <c:pt idx="21654">
                  <c:v>5179.2170470000001</c:v>
                </c:pt>
                <c:pt idx="21655">
                  <c:v>5179.4552729999996</c:v>
                </c:pt>
                <c:pt idx="21656">
                  <c:v>5179.6954059999998</c:v>
                </c:pt>
                <c:pt idx="21657">
                  <c:v>5179.9349439999996</c:v>
                </c:pt>
                <c:pt idx="21658">
                  <c:v>5180.1743450000004</c:v>
                </c:pt>
                <c:pt idx="21659">
                  <c:v>5180.4160190000002</c:v>
                </c:pt>
                <c:pt idx="21660">
                  <c:v>5180.656078</c:v>
                </c:pt>
                <c:pt idx="21661">
                  <c:v>5180.8943810000001</c:v>
                </c:pt>
                <c:pt idx="21662">
                  <c:v>5181.1339349999998</c:v>
                </c:pt>
                <c:pt idx="21663">
                  <c:v>5181.3721759999999</c:v>
                </c:pt>
                <c:pt idx="21664">
                  <c:v>5181.6103050000002</c:v>
                </c:pt>
                <c:pt idx="21665">
                  <c:v>5181.8529099999996</c:v>
                </c:pt>
                <c:pt idx="21666">
                  <c:v>5182.0912980000003</c:v>
                </c:pt>
                <c:pt idx="21667">
                  <c:v>5182.3311869999998</c:v>
                </c:pt>
                <c:pt idx="21668">
                  <c:v>5182.5693279999996</c:v>
                </c:pt>
                <c:pt idx="21669">
                  <c:v>5182.8090620000003</c:v>
                </c:pt>
                <c:pt idx="21670">
                  <c:v>5183.0491890000003</c:v>
                </c:pt>
                <c:pt idx="21671">
                  <c:v>5183.2787639999997</c:v>
                </c:pt>
                <c:pt idx="21672">
                  <c:v>5183.5172709999997</c:v>
                </c:pt>
                <c:pt idx="21673">
                  <c:v>5183.7590639999999</c:v>
                </c:pt>
                <c:pt idx="21674">
                  <c:v>5183.9994239999996</c:v>
                </c:pt>
                <c:pt idx="21675">
                  <c:v>5184.2408009999999</c:v>
                </c:pt>
                <c:pt idx="21676">
                  <c:v>5184.4790039999998</c:v>
                </c:pt>
                <c:pt idx="21677">
                  <c:v>5184.7197560000004</c:v>
                </c:pt>
                <c:pt idx="21678">
                  <c:v>5184.9589749999996</c:v>
                </c:pt>
                <c:pt idx="21679">
                  <c:v>5185.1980009999997</c:v>
                </c:pt>
                <c:pt idx="21680">
                  <c:v>5185.4389929999998</c:v>
                </c:pt>
                <c:pt idx="21681">
                  <c:v>5185.6787240000003</c:v>
                </c:pt>
                <c:pt idx="21682">
                  <c:v>5185.9196840000004</c:v>
                </c:pt>
                <c:pt idx="21683">
                  <c:v>5186.1585949999999</c:v>
                </c:pt>
                <c:pt idx="21684">
                  <c:v>5186.3982830000004</c:v>
                </c:pt>
                <c:pt idx="21685">
                  <c:v>5186.6296270000003</c:v>
                </c:pt>
                <c:pt idx="21686">
                  <c:v>5186.8689629999999</c:v>
                </c:pt>
                <c:pt idx="21687">
                  <c:v>5187.1080160000001</c:v>
                </c:pt>
                <c:pt idx="21688">
                  <c:v>5187.348086</c:v>
                </c:pt>
                <c:pt idx="21689">
                  <c:v>5187.5889779999998</c:v>
                </c:pt>
                <c:pt idx="21690">
                  <c:v>5187.828845</c:v>
                </c:pt>
                <c:pt idx="21691">
                  <c:v>5188.0696260000004</c:v>
                </c:pt>
                <c:pt idx="21692">
                  <c:v>5188.3093639999997</c:v>
                </c:pt>
                <c:pt idx="21693">
                  <c:v>5188.5408230000003</c:v>
                </c:pt>
                <c:pt idx="21694">
                  <c:v>5188.7793709999996</c:v>
                </c:pt>
                <c:pt idx="21695">
                  <c:v>5189.0206939999998</c:v>
                </c:pt>
                <c:pt idx="21696">
                  <c:v>5189.2590650000002</c:v>
                </c:pt>
                <c:pt idx="21697">
                  <c:v>5189.4999799999996</c:v>
                </c:pt>
                <c:pt idx="21698">
                  <c:v>5189.7399859999996</c:v>
                </c:pt>
                <c:pt idx="21699">
                  <c:v>5189.9772279999997</c:v>
                </c:pt>
                <c:pt idx="21700">
                  <c:v>5190.2166859999998</c:v>
                </c:pt>
                <c:pt idx="21701">
                  <c:v>5190.4558299999999</c:v>
                </c:pt>
                <c:pt idx="21702">
                  <c:v>5190.6940869999999</c:v>
                </c:pt>
                <c:pt idx="21703">
                  <c:v>5190.9342559999996</c:v>
                </c:pt>
                <c:pt idx="21704">
                  <c:v>5191.1739029999999</c:v>
                </c:pt>
                <c:pt idx="21705">
                  <c:v>5191.4140299999999</c:v>
                </c:pt>
                <c:pt idx="21706">
                  <c:v>5191.6569079999999</c:v>
                </c:pt>
                <c:pt idx="21707">
                  <c:v>5191.8979909999998</c:v>
                </c:pt>
                <c:pt idx="21708">
                  <c:v>5192.1370569999999</c:v>
                </c:pt>
                <c:pt idx="21709">
                  <c:v>5192.366763</c:v>
                </c:pt>
                <c:pt idx="21710">
                  <c:v>5192.6051040000002</c:v>
                </c:pt>
                <c:pt idx="21711">
                  <c:v>5192.8450080000002</c:v>
                </c:pt>
                <c:pt idx="21712">
                  <c:v>5193.0852770000001</c:v>
                </c:pt>
                <c:pt idx="21713">
                  <c:v>5193.3250799999996</c:v>
                </c:pt>
                <c:pt idx="21714">
                  <c:v>5193.5652019999998</c:v>
                </c:pt>
                <c:pt idx="21715">
                  <c:v>5193.8078820000001</c:v>
                </c:pt>
                <c:pt idx="21716">
                  <c:v>5194.0489950000001</c:v>
                </c:pt>
                <c:pt idx="21717">
                  <c:v>5194.2887819999996</c:v>
                </c:pt>
                <c:pt idx="21718">
                  <c:v>5194.5270360000004</c:v>
                </c:pt>
                <c:pt idx="21719">
                  <c:v>5194.7568019999999</c:v>
                </c:pt>
                <c:pt idx="21720">
                  <c:v>5194.9967269999997</c:v>
                </c:pt>
                <c:pt idx="21721">
                  <c:v>5195.2354189999996</c:v>
                </c:pt>
                <c:pt idx="21722">
                  <c:v>5195.4740849999998</c:v>
                </c:pt>
                <c:pt idx="21723">
                  <c:v>5195.7143690000003</c:v>
                </c:pt>
                <c:pt idx="21724">
                  <c:v>5195.9558299999999</c:v>
                </c:pt>
                <c:pt idx="21725">
                  <c:v>5196.1943799999999</c:v>
                </c:pt>
                <c:pt idx="21726">
                  <c:v>5196.4338749999997</c:v>
                </c:pt>
                <c:pt idx="21727">
                  <c:v>5196.6722470000004</c:v>
                </c:pt>
                <c:pt idx="21728">
                  <c:v>5196.9119300000002</c:v>
                </c:pt>
                <c:pt idx="21729">
                  <c:v>5197.1522539999996</c:v>
                </c:pt>
                <c:pt idx="21730">
                  <c:v>5197.3956859999998</c:v>
                </c:pt>
                <c:pt idx="21731">
                  <c:v>5197.6340460000001</c:v>
                </c:pt>
                <c:pt idx="21732">
                  <c:v>5197.8742410000004</c:v>
                </c:pt>
                <c:pt idx="21733">
                  <c:v>5198.1144039999999</c:v>
                </c:pt>
                <c:pt idx="21734">
                  <c:v>5198.3433089999999</c:v>
                </c:pt>
                <c:pt idx="21735">
                  <c:v>5198.5854300000001</c:v>
                </c:pt>
                <c:pt idx="21736">
                  <c:v>5198.8268120000002</c:v>
                </c:pt>
                <c:pt idx="21737">
                  <c:v>5199.0671499999999</c:v>
                </c:pt>
                <c:pt idx="21738">
                  <c:v>5199.3073119999999</c:v>
                </c:pt>
                <c:pt idx="21739">
                  <c:v>5199.547313</c:v>
                </c:pt>
                <c:pt idx="21740">
                  <c:v>5199.7874000000002</c:v>
                </c:pt>
                <c:pt idx="21741">
                  <c:v>5200.0162700000001</c:v>
                </c:pt>
                <c:pt idx="21742">
                  <c:v>5200.2543530000003</c:v>
                </c:pt>
                <c:pt idx="21743">
                  <c:v>5200.5046400000001</c:v>
                </c:pt>
                <c:pt idx="21744">
                  <c:v>5200.7424019999999</c:v>
                </c:pt>
                <c:pt idx="21745">
                  <c:v>5200.9737450000002</c:v>
                </c:pt>
                <c:pt idx="21746">
                  <c:v>5201.2120969999996</c:v>
                </c:pt>
                <c:pt idx="21747">
                  <c:v>5201.4547730000004</c:v>
                </c:pt>
                <c:pt idx="21748">
                  <c:v>5201.6931690000001</c:v>
                </c:pt>
                <c:pt idx="21749">
                  <c:v>5201.9350889999996</c:v>
                </c:pt>
                <c:pt idx="21750">
                  <c:v>5202.177025</c:v>
                </c:pt>
                <c:pt idx="21751">
                  <c:v>5202.4178380000003</c:v>
                </c:pt>
                <c:pt idx="21752">
                  <c:v>5202.6475780000001</c:v>
                </c:pt>
                <c:pt idx="21753">
                  <c:v>5202.8886030000003</c:v>
                </c:pt>
                <c:pt idx="21754">
                  <c:v>5203.1298049999996</c:v>
                </c:pt>
                <c:pt idx="21755">
                  <c:v>5203.3707260000001</c:v>
                </c:pt>
                <c:pt idx="21756">
                  <c:v>5203.6090180000001</c:v>
                </c:pt>
                <c:pt idx="21757">
                  <c:v>5203.8471630000004</c:v>
                </c:pt>
                <c:pt idx="21758">
                  <c:v>5204.086789</c:v>
                </c:pt>
                <c:pt idx="21759">
                  <c:v>5204.3251190000001</c:v>
                </c:pt>
                <c:pt idx="21760">
                  <c:v>5204.5652719999998</c:v>
                </c:pt>
                <c:pt idx="21761">
                  <c:v>5204.8050739999999</c:v>
                </c:pt>
                <c:pt idx="21762">
                  <c:v>5205.0444189999998</c:v>
                </c:pt>
                <c:pt idx="21763">
                  <c:v>5205.2831900000001</c:v>
                </c:pt>
                <c:pt idx="21764">
                  <c:v>5205.5236530000002</c:v>
                </c:pt>
                <c:pt idx="21765">
                  <c:v>5205.7630099999997</c:v>
                </c:pt>
                <c:pt idx="21766">
                  <c:v>5206.0036149999996</c:v>
                </c:pt>
                <c:pt idx="21767">
                  <c:v>5206.2438240000001</c:v>
                </c:pt>
                <c:pt idx="21768">
                  <c:v>5206.4814269999997</c:v>
                </c:pt>
                <c:pt idx="21769">
                  <c:v>5206.7217680000003</c:v>
                </c:pt>
                <c:pt idx="21770">
                  <c:v>5206.9612779999998</c:v>
                </c:pt>
                <c:pt idx="21771">
                  <c:v>5207.1939689999999</c:v>
                </c:pt>
                <c:pt idx="21772">
                  <c:v>5207.4317549999996</c:v>
                </c:pt>
                <c:pt idx="21773">
                  <c:v>5207.6706439999998</c:v>
                </c:pt>
                <c:pt idx="21774">
                  <c:v>5207.8971229999997</c:v>
                </c:pt>
                <c:pt idx="21775">
                  <c:v>5208.135115</c:v>
                </c:pt>
                <c:pt idx="21776">
                  <c:v>5208.3730480000004</c:v>
                </c:pt>
                <c:pt idx="21777">
                  <c:v>5208.6118699999997</c:v>
                </c:pt>
                <c:pt idx="21778">
                  <c:v>5208.8508620000002</c:v>
                </c:pt>
                <c:pt idx="21779">
                  <c:v>5209.1009050000002</c:v>
                </c:pt>
                <c:pt idx="21780">
                  <c:v>5209.339532</c:v>
                </c:pt>
                <c:pt idx="21781">
                  <c:v>5209.5771050000003</c:v>
                </c:pt>
                <c:pt idx="21782">
                  <c:v>5209.8175389999997</c:v>
                </c:pt>
                <c:pt idx="21783">
                  <c:v>5210.0559960000001</c:v>
                </c:pt>
                <c:pt idx="21784">
                  <c:v>5210.2942220000004</c:v>
                </c:pt>
                <c:pt idx="21785">
                  <c:v>5210.5348739999999</c:v>
                </c:pt>
                <c:pt idx="21786">
                  <c:v>5210.7737079999997</c:v>
                </c:pt>
                <c:pt idx="21787">
                  <c:v>5211.0126140000002</c:v>
                </c:pt>
                <c:pt idx="21788">
                  <c:v>5211.2502130000003</c:v>
                </c:pt>
                <c:pt idx="21789">
                  <c:v>5211.490624</c:v>
                </c:pt>
                <c:pt idx="21790">
                  <c:v>5211.7302110000001</c:v>
                </c:pt>
                <c:pt idx="21791">
                  <c:v>5211.9708739999996</c:v>
                </c:pt>
                <c:pt idx="21792">
                  <c:v>5212.2116290000004</c:v>
                </c:pt>
                <c:pt idx="21793">
                  <c:v>5212.4510259999997</c:v>
                </c:pt>
                <c:pt idx="21794">
                  <c:v>5212.6791860000003</c:v>
                </c:pt>
                <c:pt idx="21795">
                  <c:v>5212.9067139999997</c:v>
                </c:pt>
                <c:pt idx="21796">
                  <c:v>5213.1450679999998</c:v>
                </c:pt>
                <c:pt idx="21797">
                  <c:v>5213.3830379999999</c:v>
                </c:pt>
                <c:pt idx="21798">
                  <c:v>5213.6239850000002</c:v>
                </c:pt>
                <c:pt idx="21799">
                  <c:v>5213.8638520000004</c:v>
                </c:pt>
                <c:pt idx="21800">
                  <c:v>5214.1021069999997</c:v>
                </c:pt>
                <c:pt idx="21801">
                  <c:v>5214.3429919999999</c:v>
                </c:pt>
                <c:pt idx="21802">
                  <c:v>5214.5821859999996</c:v>
                </c:pt>
                <c:pt idx="21803">
                  <c:v>5214.8220350000001</c:v>
                </c:pt>
                <c:pt idx="21804">
                  <c:v>5215.0629929999996</c:v>
                </c:pt>
                <c:pt idx="21805">
                  <c:v>5215.302565</c:v>
                </c:pt>
                <c:pt idx="21806">
                  <c:v>5215.531258</c:v>
                </c:pt>
                <c:pt idx="21807">
                  <c:v>5215.7713080000003</c:v>
                </c:pt>
                <c:pt idx="21808">
                  <c:v>5216.0125989999997</c:v>
                </c:pt>
                <c:pt idx="21809">
                  <c:v>5216.2511549999999</c:v>
                </c:pt>
                <c:pt idx="21810">
                  <c:v>5216.493649</c:v>
                </c:pt>
                <c:pt idx="21811">
                  <c:v>5216.733311</c:v>
                </c:pt>
                <c:pt idx="21812">
                  <c:v>5216.9733070000002</c:v>
                </c:pt>
                <c:pt idx="21813">
                  <c:v>5217.2131280000003</c:v>
                </c:pt>
                <c:pt idx="21814">
                  <c:v>5217.4539160000004</c:v>
                </c:pt>
                <c:pt idx="21815">
                  <c:v>5217.6946129999997</c:v>
                </c:pt>
                <c:pt idx="21816">
                  <c:v>5217.9233260000001</c:v>
                </c:pt>
                <c:pt idx="21817">
                  <c:v>5218.1634020000001</c:v>
                </c:pt>
                <c:pt idx="21818">
                  <c:v>5218.4025929999998</c:v>
                </c:pt>
                <c:pt idx="21819">
                  <c:v>5218.6416760000002</c:v>
                </c:pt>
                <c:pt idx="21820">
                  <c:v>5218.891971</c:v>
                </c:pt>
                <c:pt idx="21821">
                  <c:v>5219.1295870000004</c:v>
                </c:pt>
                <c:pt idx="21822">
                  <c:v>5219.3686980000002</c:v>
                </c:pt>
                <c:pt idx="21823">
                  <c:v>5219.6077679999999</c:v>
                </c:pt>
                <c:pt idx="21824">
                  <c:v>5219.8468030000004</c:v>
                </c:pt>
                <c:pt idx="21825">
                  <c:v>5220.0858410000001</c:v>
                </c:pt>
                <c:pt idx="21826">
                  <c:v>5220.3248590000003</c:v>
                </c:pt>
                <c:pt idx="21827">
                  <c:v>5220.5638310000004</c:v>
                </c:pt>
                <c:pt idx="21828">
                  <c:v>5220.8046189999995</c:v>
                </c:pt>
                <c:pt idx="21829">
                  <c:v>5221.0423899999996</c:v>
                </c:pt>
                <c:pt idx="21830">
                  <c:v>5221.282013</c:v>
                </c:pt>
                <c:pt idx="21831">
                  <c:v>5221.520829</c:v>
                </c:pt>
                <c:pt idx="21832">
                  <c:v>5221.7599469999996</c:v>
                </c:pt>
                <c:pt idx="21833">
                  <c:v>5221.9971660000001</c:v>
                </c:pt>
                <c:pt idx="21834">
                  <c:v>5222.2365669999999</c:v>
                </c:pt>
                <c:pt idx="21835">
                  <c:v>5222.4758169999996</c:v>
                </c:pt>
                <c:pt idx="21836">
                  <c:v>5222.7167600000002</c:v>
                </c:pt>
                <c:pt idx="21837">
                  <c:v>5222.9576699999998</c:v>
                </c:pt>
                <c:pt idx="21838">
                  <c:v>5223.1988849999998</c:v>
                </c:pt>
                <c:pt idx="21839">
                  <c:v>5223.4397719999997</c:v>
                </c:pt>
                <c:pt idx="21840">
                  <c:v>5223.679408</c:v>
                </c:pt>
                <c:pt idx="21841">
                  <c:v>5223.9190719999997</c:v>
                </c:pt>
                <c:pt idx="21842">
                  <c:v>5224.1487059999999</c:v>
                </c:pt>
                <c:pt idx="21843">
                  <c:v>5224.3897450000004</c:v>
                </c:pt>
                <c:pt idx="21844">
                  <c:v>5224.628866</c:v>
                </c:pt>
                <c:pt idx="21845">
                  <c:v>5224.8678719999998</c:v>
                </c:pt>
                <c:pt idx="21846">
                  <c:v>5225.118571</c:v>
                </c:pt>
                <c:pt idx="21847">
                  <c:v>5225.3575380000002</c:v>
                </c:pt>
                <c:pt idx="21848">
                  <c:v>5225.5953870000003</c:v>
                </c:pt>
                <c:pt idx="21849">
                  <c:v>5225.8330599999999</c:v>
                </c:pt>
                <c:pt idx="21850">
                  <c:v>5226.0710879999997</c:v>
                </c:pt>
                <c:pt idx="21851">
                  <c:v>5226.3136480000003</c:v>
                </c:pt>
                <c:pt idx="21852">
                  <c:v>5226.5526239999999</c:v>
                </c:pt>
                <c:pt idx="21853">
                  <c:v>5226.7922589999998</c:v>
                </c:pt>
                <c:pt idx="21854">
                  <c:v>5227.0219180000004</c:v>
                </c:pt>
                <c:pt idx="21855">
                  <c:v>5227.2627169999996</c:v>
                </c:pt>
                <c:pt idx="21856">
                  <c:v>5227.5036559999999</c:v>
                </c:pt>
                <c:pt idx="21857">
                  <c:v>5227.7432630000003</c:v>
                </c:pt>
                <c:pt idx="21858">
                  <c:v>5227.9859759999999</c:v>
                </c:pt>
                <c:pt idx="21859">
                  <c:v>5228.2257760000002</c:v>
                </c:pt>
                <c:pt idx="21860">
                  <c:v>5228.4653719999997</c:v>
                </c:pt>
                <c:pt idx="21861">
                  <c:v>5228.7050239999999</c:v>
                </c:pt>
                <c:pt idx="21862">
                  <c:v>5228.9459299999999</c:v>
                </c:pt>
                <c:pt idx="21863">
                  <c:v>5229.1755800000001</c:v>
                </c:pt>
                <c:pt idx="21864">
                  <c:v>5229.425835</c:v>
                </c:pt>
                <c:pt idx="21865">
                  <c:v>5229.6646129999999</c:v>
                </c:pt>
                <c:pt idx="21866">
                  <c:v>5229.9039430000003</c:v>
                </c:pt>
                <c:pt idx="21867">
                  <c:v>5230.1418940000003</c:v>
                </c:pt>
                <c:pt idx="21868">
                  <c:v>5230.3808680000002</c:v>
                </c:pt>
                <c:pt idx="21869">
                  <c:v>5230.6198969999996</c:v>
                </c:pt>
                <c:pt idx="21870">
                  <c:v>5230.8589590000001</c:v>
                </c:pt>
                <c:pt idx="21871">
                  <c:v>5231.0987720000003</c:v>
                </c:pt>
                <c:pt idx="21872">
                  <c:v>5231.3377460000002</c:v>
                </c:pt>
                <c:pt idx="21873">
                  <c:v>5231.5766759999997</c:v>
                </c:pt>
                <c:pt idx="21874">
                  <c:v>5231.8158110000004</c:v>
                </c:pt>
                <c:pt idx="21875">
                  <c:v>5232.0548490000001</c:v>
                </c:pt>
                <c:pt idx="21876">
                  <c:v>5232.2956050000003</c:v>
                </c:pt>
                <c:pt idx="21877">
                  <c:v>5232.5346200000004</c:v>
                </c:pt>
                <c:pt idx="21878">
                  <c:v>5232.7736020000002</c:v>
                </c:pt>
                <c:pt idx="21879">
                  <c:v>5233.0134399999997</c:v>
                </c:pt>
                <c:pt idx="21880">
                  <c:v>5233.2531399999998</c:v>
                </c:pt>
                <c:pt idx="21881">
                  <c:v>5233.4938670000001</c:v>
                </c:pt>
                <c:pt idx="21882">
                  <c:v>5233.7347300000001</c:v>
                </c:pt>
                <c:pt idx="21883">
                  <c:v>5233.9756109999998</c:v>
                </c:pt>
                <c:pt idx="21884">
                  <c:v>5234.2153699999999</c:v>
                </c:pt>
                <c:pt idx="21885">
                  <c:v>5234.4559689999996</c:v>
                </c:pt>
                <c:pt idx="21886">
                  <c:v>5234.6833079999997</c:v>
                </c:pt>
                <c:pt idx="21887">
                  <c:v>5234.925088</c:v>
                </c:pt>
                <c:pt idx="21888">
                  <c:v>5235.1651259999999</c:v>
                </c:pt>
                <c:pt idx="21889">
                  <c:v>5235.4076649999997</c:v>
                </c:pt>
                <c:pt idx="21890">
                  <c:v>5235.6474150000004</c:v>
                </c:pt>
                <c:pt idx="21891">
                  <c:v>5235.8879889999998</c:v>
                </c:pt>
                <c:pt idx="21892">
                  <c:v>5236.1174419999998</c:v>
                </c:pt>
                <c:pt idx="21893">
                  <c:v>5236.3570920000002</c:v>
                </c:pt>
                <c:pt idx="21894">
                  <c:v>5236.5997319999997</c:v>
                </c:pt>
                <c:pt idx="21895">
                  <c:v>5236.8394010000002</c:v>
                </c:pt>
                <c:pt idx="21896">
                  <c:v>5237.0792890000002</c:v>
                </c:pt>
                <c:pt idx="21897">
                  <c:v>5237.3217699999996</c:v>
                </c:pt>
                <c:pt idx="21898">
                  <c:v>5237.560864</c:v>
                </c:pt>
                <c:pt idx="21899">
                  <c:v>5237.8003959999996</c:v>
                </c:pt>
                <c:pt idx="21900">
                  <c:v>5238.0401069999998</c:v>
                </c:pt>
                <c:pt idx="21901">
                  <c:v>5238.270109</c:v>
                </c:pt>
                <c:pt idx="21902">
                  <c:v>5238.5101260000001</c:v>
                </c:pt>
                <c:pt idx="21903">
                  <c:v>5238.7528069999998</c:v>
                </c:pt>
                <c:pt idx="21904">
                  <c:v>5238.993864</c:v>
                </c:pt>
                <c:pt idx="21905">
                  <c:v>5239.2347900000004</c:v>
                </c:pt>
                <c:pt idx="21906">
                  <c:v>5239.4756120000002</c:v>
                </c:pt>
                <c:pt idx="21907">
                  <c:v>5239.7134390000001</c:v>
                </c:pt>
                <c:pt idx="21908">
                  <c:v>5239.9526299999998</c:v>
                </c:pt>
                <c:pt idx="21909">
                  <c:v>5240.1919010000001</c:v>
                </c:pt>
                <c:pt idx="21910">
                  <c:v>5240.4301409999998</c:v>
                </c:pt>
                <c:pt idx="21911">
                  <c:v>5240.6689759999999</c:v>
                </c:pt>
                <c:pt idx="21912">
                  <c:v>5240.9061739999997</c:v>
                </c:pt>
                <c:pt idx="21913">
                  <c:v>5241.1443419999996</c:v>
                </c:pt>
                <c:pt idx="21914">
                  <c:v>5241.3836110000002</c:v>
                </c:pt>
                <c:pt idx="21915">
                  <c:v>5241.6226379999998</c:v>
                </c:pt>
                <c:pt idx="21916">
                  <c:v>5241.8618720000004</c:v>
                </c:pt>
                <c:pt idx="21917">
                  <c:v>5242.1002589999998</c:v>
                </c:pt>
                <c:pt idx="21918">
                  <c:v>5242.3395360000004</c:v>
                </c:pt>
                <c:pt idx="21919">
                  <c:v>5242.5786749999997</c:v>
                </c:pt>
                <c:pt idx="21920">
                  <c:v>5242.8170799999998</c:v>
                </c:pt>
                <c:pt idx="21921">
                  <c:v>5243.055327</c:v>
                </c:pt>
                <c:pt idx="21922">
                  <c:v>5243.2933089999997</c:v>
                </c:pt>
                <c:pt idx="21923">
                  <c:v>5243.5437259999999</c:v>
                </c:pt>
                <c:pt idx="21924">
                  <c:v>5243.7826429999996</c:v>
                </c:pt>
                <c:pt idx="21925">
                  <c:v>5244.0216049999999</c:v>
                </c:pt>
                <c:pt idx="21926">
                  <c:v>5244.2605789999998</c:v>
                </c:pt>
                <c:pt idx="21927">
                  <c:v>5244.5001590000002</c:v>
                </c:pt>
                <c:pt idx="21928">
                  <c:v>5244.7408340000002</c:v>
                </c:pt>
                <c:pt idx="21929">
                  <c:v>5244.9693690000004</c:v>
                </c:pt>
                <c:pt idx="21930">
                  <c:v>5245.2190639999999</c:v>
                </c:pt>
                <c:pt idx="21931">
                  <c:v>5245.457958</c:v>
                </c:pt>
                <c:pt idx="21932">
                  <c:v>5245.6976400000003</c:v>
                </c:pt>
                <c:pt idx="21933">
                  <c:v>5245.9261260000003</c:v>
                </c:pt>
                <c:pt idx="21934">
                  <c:v>5246.1662070000002</c:v>
                </c:pt>
                <c:pt idx="21935">
                  <c:v>5246.4088929999998</c:v>
                </c:pt>
                <c:pt idx="21936">
                  <c:v>5246.6479589999999</c:v>
                </c:pt>
                <c:pt idx="21937">
                  <c:v>5246.8877789999997</c:v>
                </c:pt>
                <c:pt idx="21938">
                  <c:v>5247.1260160000002</c:v>
                </c:pt>
                <c:pt idx="21939">
                  <c:v>5247.3667079999996</c:v>
                </c:pt>
                <c:pt idx="21940">
                  <c:v>5247.6057760000003</c:v>
                </c:pt>
                <c:pt idx="21941">
                  <c:v>5247.8447740000001</c:v>
                </c:pt>
                <c:pt idx="21942">
                  <c:v>5248.0830139999998</c:v>
                </c:pt>
                <c:pt idx="21943">
                  <c:v>5248.3210900000004</c:v>
                </c:pt>
                <c:pt idx="21944">
                  <c:v>5248.5610770000003</c:v>
                </c:pt>
                <c:pt idx="21945">
                  <c:v>5248.8018499999998</c:v>
                </c:pt>
                <c:pt idx="21946">
                  <c:v>5249.0408649999999</c:v>
                </c:pt>
                <c:pt idx="21947">
                  <c:v>5249.2795329999999</c:v>
                </c:pt>
                <c:pt idx="21948">
                  <c:v>5249.5175840000002</c:v>
                </c:pt>
                <c:pt idx="21949">
                  <c:v>5249.7557340000003</c:v>
                </c:pt>
                <c:pt idx="21950">
                  <c:v>5249.9961409999996</c:v>
                </c:pt>
                <c:pt idx="21951">
                  <c:v>5250.2381450000003</c:v>
                </c:pt>
                <c:pt idx="21952">
                  <c:v>5250.478083</c:v>
                </c:pt>
                <c:pt idx="21953">
                  <c:v>5250.7188779999997</c:v>
                </c:pt>
                <c:pt idx="21954">
                  <c:v>5250.9571029999997</c:v>
                </c:pt>
                <c:pt idx="21955">
                  <c:v>5251.1978689999996</c:v>
                </c:pt>
                <c:pt idx="21956">
                  <c:v>5251.4387969999998</c:v>
                </c:pt>
                <c:pt idx="21957">
                  <c:v>5251.6796180000001</c:v>
                </c:pt>
                <c:pt idx="21958">
                  <c:v>5251.9095349999998</c:v>
                </c:pt>
                <c:pt idx="21959">
                  <c:v>5252.1508100000001</c:v>
                </c:pt>
                <c:pt idx="21960">
                  <c:v>5252.3891880000001</c:v>
                </c:pt>
                <c:pt idx="21961">
                  <c:v>5252.6299790000003</c:v>
                </c:pt>
                <c:pt idx="21962">
                  <c:v>5252.8671789999999</c:v>
                </c:pt>
                <c:pt idx="21963">
                  <c:v>5253.107094</c:v>
                </c:pt>
                <c:pt idx="21964">
                  <c:v>5253.3477949999997</c:v>
                </c:pt>
                <c:pt idx="21965">
                  <c:v>5253.586652</c:v>
                </c:pt>
                <c:pt idx="21966">
                  <c:v>5253.8257359999998</c:v>
                </c:pt>
                <c:pt idx="21967">
                  <c:v>5254.0665330000002</c:v>
                </c:pt>
                <c:pt idx="21968">
                  <c:v>5254.3062879999998</c:v>
                </c:pt>
                <c:pt idx="21969">
                  <c:v>5254.5487569999996</c:v>
                </c:pt>
                <c:pt idx="21970">
                  <c:v>5254.787558</c:v>
                </c:pt>
                <c:pt idx="21971">
                  <c:v>5255.0252600000003</c:v>
                </c:pt>
                <c:pt idx="21972">
                  <c:v>5255.2638370000004</c:v>
                </c:pt>
                <c:pt idx="21973">
                  <c:v>5255.5026850000004</c:v>
                </c:pt>
                <c:pt idx="21974">
                  <c:v>5255.7417020000003</c:v>
                </c:pt>
                <c:pt idx="21975">
                  <c:v>5255.9807609999998</c:v>
                </c:pt>
                <c:pt idx="21976">
                  <c:v>5256.2217389999996</c:v>
                </c:pt>
                <c:pt idx="21977">
                  <c:v>5256.4612710000001</c:v>
                </c:pt>
                <c:pt idx="21978">
                  <c:v>5256.7018209999997</c:v>
                </c:pt>
                <c:pt idx="21979">
                  <c:v>5256.9413549999999</c:v>
                </c:pt>
                <c:pt idx="21980">
                  <c:v>5257.1826490000003</c:v>
                </c:pt>
                <c:pt idx="21981">
                  <c:v>5257.4250149999998</c:v>
                </c:pt>
                <c:pt idx="21982">
                  <c:v>5257.6547689999998</c:v>
                </c:pt>
                <c:pt idx="21983">
                  <c:v>5257.8932059999997</c:v>
                </c:pt>
                <c:pt idx="21984">
                  <c:v>5258.1327670000001</c:v>
                </c:pt>
                <c:pt idx="21985">
                  <c:v>5258.3711869999997</c:v>
                </c:pt>
                <c:pt idx="21986">
                  <c:v>5258.6126889999996</c:v>
                </c:pt>
                <c:pt idx="21987">
                  <c:v>5258.8538360000002</c:v>
                </c:pt>
                <c:pt idx="21988">
                  <c:v>5259.0923570000004</c:v>
                </c:pt>
                <c:pt idx="21989">
                  <c:v>5259.3335420000003</c:v>
                </c:pt>
                <c:pt idx="21990">
                  <c:v>5259.5747190000002</c:v>
                </c:pt>
                <c:pt idx="21991">
                  <c:v>5259.8139929999998</c:v>
                </c:pt>
                <c:pt idx="21992">
                  <c:v>5260.0514199999998</c:v>
                </c:pt>
                <c:pt idx="21993">
                  <c:v>5260.2894050000004</c:v>
                </c:pt>
                <c:pt idx="21994">
                  <c:v>5260.5288600000003</c:v>
                </c:pt>
                <c:pt idx="21995">
                  <c:v>5260.7679710000002</c:v>
                </c:pt>
                <c:pt idx="21996">
                  <c:v>5261.007044</c:v>
                </c:pt>
                <c:pt idx="21997">
                  <c:v>5261.2479899999998</c:v>
                </c:pt>
                <c:pt idx="21998">
                  <c:v>5261.4899820000001</c:v>
                </c:pt>
                <c:pt idx="21999">
                  <c:v>5261.729789</c:v>
                </c:pt>
                <c:pt idx="22000">
                  <c:v>5261.9689120000003</c:v>
                </c:pt>
                <c:pt idx="22001">
                  <c:v>5262.2099369999996</c:v>
                </c:pt>
                <c:pt idx="22002">
                  <c:v>5262.4488369999999</c:v>
                </c:pt>
                <c:pt idx="22003">
                  <c:v>5262.6878450000004</c:v>
                </c:pt>
                <c:pt idx="22004">
                  <c:v>5262.9289449999997</c:v>
                </c:pt>
                <c:pt idx="22005">
                  <c:v>5263.1575670000002</c:v>
                </c:pt>
                <c:pt idx="22006">
                  <c:v>5263.3986269999996</c:v>
                </c:pt>
                <c:pt idx="22007">
                  <c:v>5263.63843</c:v>
                </c:pt>
                <c:pt idx="22008">
                  <c:v>5263.8796929999999</c:v>
                </c:pt>
                <c:pt idx="22009">
                  <c:v>5264.1208390000002</c:v>
                </c:pt>
                <c:pt idx="22010">
                  <c:v>5264.3619470000003</c:v>
                </c:pt>
                <c:pt idx="22011">
                  <c:v>5264.6017279999996</c:v>
                </c:pt>
                <c:pt idx="22012">
                  <c:v>5264.84285</c:v>
                </c:pt>
                <c:pt idx="22013">
                  <c:v>5265.0839930000002</c:v>
                </c:pt>
                <c:pt idx="22014">
                  <c:v>5265.3128559999996</c:v>
                </c:pt>
                <c:pt idx="22015">
                  <c:v>5265.5512740000004</c:v>
                </c:pt>
                <c:pt idx="22016">
                  <c:v>5265.7908440000001</c:v>
                </c:pt>
                <c:pt idx="22017">
                  <c:v>5266.031371</c:v>
                </c:pt>
                <c:pt idx="22018">
                  <c:v>5266.2707350000001</c:v>
                </c:pt>
                <c:pt idx="22019">
                  <c:v>5266.5092560000003</c:v>
                </c:pt>
                <c:pt idx="22020">
                  <c:v>5266.7489290000003</c:v>
                </c:pt>
                <c:pt idx="22021">
                  <c:v>5266.9886210000004</c:v>
                </c:pt>
                <c:pt idx="22022">
                  <c:v>5267.227363</c:v>
                </c:pt>
                <c:pt idx="22023">
                  <c:v>5267.4667220000001</c:v>
                </c:pt>
                <c:pt idx="22024">
                  <c:v>5267.7051590000001</c:v>
                </c:pt>
                <c:pt idx="22025">
                  <c:v>5267.9472029999997</c:v>
                </c:pt>
                <c:pt idx="22026">
                  <c:v>5268.1874440000001</c:v>
                </c:pt>
                <c:pt idx="22027">
                  <c:v>5268.4285280000004</c:v>
                </c:pt>
                <c:pt idx="22028">
                  <c:v>5268.669672</c:v>
                </c:pt>
                <c:pt idx="22029">
                  <c:v>5268.9108850000002</c:v>
                </c:pt>
                <c:pt idx="22030">
                  <c:v>5269.1511920000003</c:v>
                </c:pt>
                <c:pt idx="22031">
                  <c:v>5269.3809730000003</c:v>
                </c:pt>
                <c:pt idx="22032">
                  <c:v>5269.6184300000004</c:v>
                </c:pt>
                <c:pt idx="22033">
                  <c:v>5269.8578690000004</c:v>
                </c:pt>
                <c:pt idx="22034">
                  <c:v>5270.1086020000002</c:v>
                </c:pt>
                <c:pt idx="22035">
                  <c:v>5270.3372239999999</c:v>
                </c:pt>
                <c:pt idx="22036">
                  <c:v>5270.5768959999996</c:v>
                </c:pt>
                <c:pt idx="22037">
                  <c:v>5270.815388</c:v>
                </c:pt>
                <c:pt idx="22038">
                  <c:v>5271.0549090000004</c:v>
                </c:pt>
                <c:pt idx="22039">
                  <c:v>5271.2950250000004</c:v>
                </c:pt>
                <c:pt idx="22040">
                  <c:v>5271.5334229999999</c:v>
                </c:pt>
                <c:pt idx="22041">
                  <c:v>5271.7726629999997</c:v>
                </c:pt>
                <c:pt idx="22042">
                  <c:v>5272.0113799999999</c:v>
                </c:pt>
                <c:pt idx="22043">
                  <c:v>5272.2506380000004</c:v>
                </c:pt>
                <c:pt idx="22044">
                  <c:v>5272.4891550000002</c:v>
                </c:pt>
                <c:pt idx="22045">
                  <c:v>5272.7398670000002</c:v>
                </c:pt>
                <c:pt idx="22046">
                  <c:v>5272.9780270000001</c:v>
                </c:pt>
                <c:pt idx="22047">
                  <c:v>5273.2076960000004</c:v>
                </c:pt>
                <c:pt idx="22048">
                  <c:v>5273.4461279999996</c:v>
                </c:pt>
                <c:pt idx="22049">
                  <c:v>5273.686256</c:v>
                </c:pt>
                <c:pt idx="22050">
                  <c:v>5273.925013</c:v>
                </c:pt>
                <c:pt idx="22051">
                  <c:v>5274.1645580000004</c:v>
                </c:pt>
                <c:pt idx="22052">
                  <c:v>5274.4039279999997</c:v>
                </c:pt>
                <c:pt idx="22053">
                  <c:v>5274.6449229999998</c:v>
                </c:pt>
                <c:pt idx="22054">
                  <c:v>5274.8852370000004</c:v>
                </c:pt>
                <c:pt idx="22055">
                  <c:v>5275.1273170000004</c:v>
                </c:pt>
                <c:pt idx="22056">
                  <c:v>5275.3667359999999</c:v>
                </c:pt>
                <c:pt idx="22057">
                  <c:v>5275.6058919999996</c:v>
                </c:pt>
                <c:pt idx="22058">
                  <c:v>5275.8469169999998</c:v>
                </c:pt>
                <c:pt idx="22059">
                  <c:v>5276.0878439999997</c:v>
                </c:pt>
                <c:pt idx="22060">
                  <c:v>5276.3285850000002</c:v>
                </c:pt>
                <c:pt idx="22061">
                  <c:v>5276.5683650000001</c:v>
                </c:pt>
                <c:pt idx="22062">
                  <c:v>5276.7998369999996</c:v>
                </c:pt>
                <c:pt idx="22063">
                  <c:v>5277.0382289999998</c:v>
                </c:pt>
                <c:pt idx="22064">
                  <c:v>5277.2809690000004</c:v>
                </c:pt>
                <c:pt idx="22065">
                  <c:v>5277.5208789999997</c:v>
                </c:pt>
                <c:pt idx="22066">
                  <c:v>5277.7590609999997</c:v>
                </c:pt>
                <c:pt idx="22067">
                  <c:v>5277.9990200000002</c:v>
                </c:pt>
                <c:pt idx="22068">
                  <c:v>5278.2392010000003</c:v>
                </c:pt>
                <c:pt idx="22069">
                  <c:v>5278.4773969999997</c:v>
                </c:pt>
                <c:pt idx="22070">
                  <c:v>5278.7173979999998</c:v>
                </c:pt>
                <c:pt idx="22071">
                  <c:v>5278.9489569999996</c:v>
                </c:pt>
                <c:pt idx="22072">
                  <c:v>5279.1881439999997</c:v>
                </c:pt>
                <c:pt idx="22073">
                  <c:v>5279.4308440000004</c:v>
                </c:pt>
                <c:pt idx="22074">
                  <c:v>5279.6719199999998</c:v>
                </c:pt>
                <c:pt idx="22075">
                  <c:v>5279.9129419999999</c:v>
                </c:pt>
                <c:pt idx="22076">
                  <c:v>5280.1529959999998</c:v>
                </c:pt>
                <c:pt idx="22077">
                  <c:v>5280.3926060000003</c:v>
                </c:pt>
                <c:pt idx="22078">
                  <c:v>5280.6322120000004</c:v>
                </c:pt>
                <c:pt idx="22079">
                  <c:v>5280.8635780000004</c:v>
                </c:pt>
                <c:pt idx="22080">
                  <c:v>5281.1040030000004</c:v>
                </c:pt>
                <c:pt idx="22081">
                  <c:v>5281.3468919999996</c:v>
                </c:pt>
                <c:pt idx="22082">
                  <c:v>5281.5851579999999</c:v>
                </c:pt>
                <c:pt idx="22083">
                  <c:v>5281.8277369999996</c:v>
                </c:pt>
                <c:pt idx="22084">
                  <c:v>5282.0660109999999</c:v>
                </c:pt>
                <c:pt idx="22085">
                  <c:v>5282.3040950000004</c:v>
                </c:pt>
                <c:pt idx="22086">
                  <c:v>5282.5440319999998</c:v>
                </c:pt>
                <c:pt idx="22087">
                  <c:v>5282.7756600000002</c:v>
                </c:pt>
                <c:pt idx="22088">
                  <c:v>5283.0142489999998</c:v>
                </c:pt>
                <c:pt idx="22089">
                  <c:v>5283.2568369999999</c:v>
                </c:pt>
                <c:pt idx="22090">
                  <c:v>5283.4978860000001</c:v>
                </c:pt>
                <c:pt idx="22091">
                  <c:v>5283.738805</c:v>
                </c:pt>
                <c:pt idx="22092">
                  <c:v>5283.9771490000003</c:v>
                </c:pt>
                <c:pt idx="22093">
                  <c:v>5284.2197800000004</c:v>
                </c:pt>
                <c:pt idx="22094">
                  <c:v>5284.4605629999996</c:v>
                </c:pt>
                <c:pt idx="22095">
                  <c:v>5284.7002640000001</c:v>
                </c:pt>
                <c:pt idx="22096">
                  <c:v>5284.9290440000004</c:v>
                </c:pt>
                <c:pt idx="22097">
                  <c:v>5285.1692750000002</c:v>
                </c:pt>
                <c:pt idx="22098">
                  <c:v>5285.409224</c:v>
                </c:pt>
                <c:pt idx="22099">
                  <c:v>5285.6517819999999</c:v>
                </c:pt>
                <c:pt idx="22100">
                  <c:v>5285.8928260000002</c:v>
                </c:pt>
                <c:pt idx="22101">
                  <c:v>5286.1338729999998</c:v>
                </c:pt>
                <c:pt idx="22102">
                  <c:v>5286.374777</c:v>
                </c:pt>
                <c:pt idx="22103">
                  <c:v>5286.6155660000004</c:v>
                </c:pt>
                <c:pt idx="22104">
                  <c:v>5286.854722</c:v>
                </c:pt>
                <c:pt idx="22105">
                  <c:v>5287.0938249999999</c:v>
                </c:pt>
                <c:pt idx="22106">
                  <c:v>5287.3329329999997</c:v>
                </c:pt>
                <c:pt idx="22107">
                  <c:v>5287.5738229999997</c:v>
                </c:pt>
                <c:pt idx="22108">
                  <c:v>5287.8120529999997</c:v>
                </c:pt>
                <c:pt idx="22109">
                  <c:v>5288.0515670000004</c:v>
                </c:pt>
                <c:pt idx="22110">
                  <c:v>5288.2908550000002</c:v>
                </c:pt>
                <c:pt idx="22111">
                  <c:v>5288.5290459999997</c:v>
                </c:pt>
                <c:pt idx="22112">
                  <c:v>5288.76901</c:v>
                </c:pt>
                <c:pt idx="22113">
                  <c:v>5289.0090829999999</c:v>
                </c:pt>
                <c:pt idx="22114">
                  <c:v>5289.238805</c:v>
                </c:pt>
                <c:pt idx="22115">
                  <c:v>5289.4790229999999</c:v>
                </c:pt>
                <c:pt idx="22116">
                  <c:v>5289.7193280000001</c:v>
                </c:pt>
                <c:pt idx="22117">
                  <c:v>5289.9612319999997</c:v>
                </c:pt>
                <c:pt idx="22118">
                  <c:v>5290.201352</c:v>
                </c:pt>
                <c:pt idx="22119">
                  <c:v>5290.4431130000003</c:v>
                </c:pt>
                <c:pt idx="22120">
                  <c:v>5290.6812769999997</c:v>
                </c:pt>
                <c:pt idx="22121">
                  <c:v>5290.9100079999998</c:v>
                </c:pt>
                <c:pt idx="22122">
                  <c:v>5291.1496829999996</c:v>
                </c:pt>
                <c:pt idx="22123">
                  <c:v>5291.3991740000001</c:v>
                </c:pt>
                <c:pt idx="22124">
                  <c:v>5291.6372510000001</c:v>
                </c:pt>
                <c:pt idx="22125">
                  <c:v>5291.8753619999998</c:v>
                </c:pt>
                <c:pt idx="22126">
                  <c:v>5292.1146600000002</c:v>
                </c:pt>
                <c:pt idx="22127">
                  <c:v>5292.3539849999997</c:v>
                </c:pt>
                <c:pt idx="22128">
                  <c:v>5292.5912449999996</c:v>
                </c:pt>
                <c:pt idx="22129">
                  <c:v>5292.8312079999996</c:v>
                </c:pt>
                <c:pt idx="22130">
                  <c:v>5293.0714120000002</c:v>
                </c:pt>
                <c:pt idx="22131">
                  <c:v>5293.3000650000004</c:v>
                </c:pt>
                <c:pt idx="22132">
                  <c:v>5293.5415709999997</c:v>
                </c:pt>
                <c:pt idx="22133">
                  <c:v>5293.7828900000004</c:v>
                </c:pt>
                <c:pt idx="22134">
                  <c:v>5294.0226130000001</c:v>
                </c:pt>
                <c:pt idx="22135">
                  <c:v>5294.2636169999996</c:v>
                </c:pt>
                <c:pt idx="22136">
                  <c:v>5294.504895</c:v>
                </c:pt>
                <c:pt idx="22137">
                  <c:v>5294.7450950000002</c:v>
                </c:pt>
                <c:pt idx="22138">
                  <c:v>5294.9852769999998</c:v>
                </c:pt>
                <c:pt idx="22139">
                  <c:v>5295.214078</c:v>
                </c:pt>
                <c:pt idx="22140">
                  <c:v>5295.4555419999997</c:v>
                </c:pt>
                <c:pt idx="22141">
                  <c:v>5295.6969330000002</c:v>
                </c:pt>
                <c:pt idx="22142">
                  <c:v>5295.9385629999997</c:v>
                </c:pt>
                <c:pt idx="22143">
                  <c:v>5296.1798980000003</c:v>
                </c:pt>
                <c:pt idx="22144">
                  <c:v>5296.4200899999996</c:v>
                </c:pt>
                <c:pt idx="22145">
                  <c:v>5296.6601769999997</c:v>
                </c:pt>
                <c:pt idx="22146">
                  <c:v>5296.900216</c:v>
                </c:pt>
                <c:pt idx="22147">
                  <c:v>5297.1298500000003</c:v>
                </c:pt>
                <c:pt idx="22148">
                  <c:v>5297.3700150000004</c:v>
                </c:pt>
                <c:pt idx="22149">
                  <c:v>5297.6082479999995</c:v>
                </c:pt>
                <c:pt idx="22150">
                  <c:v>5297.8464450000001</c:v>
                </c:pt>
                <c:pt idx="22151">
                  <c:v>5298.0858310000003</c:v>
                </c:pt>
                <c:pt idx="22152">
                  <c:v>5298.324173</c:v>
                </c:pt>
                <c:pt idx="22153">
                  <c:v>5298.5669939999998</c:v>
                </c:pt>
                <c:pt idx="22154">
                  <c:v>5298.8060429999996</c:v>
                </c:pt>
                <c:pt idx="22155">
                  <c:v>5299.0442149999999</c:v>
                </c:pt>
                <c:pt idx="22156">
                  <c:v>5299.2840980000001</c:v>
                </c:pt>
                <c:pt idx="22157">
                  <c:v>5299.5240240000003</c:v>
                </c:pt>
                <c:pt idx="22158">
                  <c:v>5299.7649149999997</c:v>
                </c:pt>
                <c:pt idx="22159">
                  <c:v>5300.0058140000001</c:v>
                </c:pt>
                <c:pt idx="22160">
                  <c:v>5300.2451570000003</c:v>
                </c:pt>
                <c:pt idx="22161">
                  <c:v>5300.4754460000004</c:v>
                </c:pt>
                <c:pt idx="22162">
                  <c:v>5300.7166070000003</c:v>
                </c:pt>
                <c:pt idx="22163">
                  <c:v>5300.9578510000001</c:v>
                </c:pt>
                <c:pt idx="22164">
                  <c:v>5301.1963759999999</c:v>
                </c:pt>
                <c:pt idx="22165">
                  <c:v>5301.4363430000003</c:v>
                </c:pt>
                <c:pt idx="22166">
                  <c:v>5301.6764059999996</c:v>
                </c:pt>
                <c:pt idx="22167">
                  <c:v>5301.9164369999999</c:v>
                </c:pt>
                <c:pt idx="22168">
                  <c:v>5302.1576699999996</c:v>
                </c:pt>
                <c:pt idx="22169">
                  <c:v>5302.3966280000004</c:v>
                </c:pt>
                <c:pt idx="22170">
                  <c:v>5302.6357690000004</c:v>
                </c:pt>
                <c:pt idx="22171">
                  <c:v>5302.8741220000002</c:v>
                </c:pt>
                <c:pt idx="22172">
                  <c:v>5303.1137390000004</c:v>
                </c:pt>
                <c:pt idx="22173">
                  <c:v>5303.3529900000003</c:v>
                </c:pt>
                <c:pt idx="22174">
                  <c:v>5303.5902249999999</c:v>
                </c:pt>
                <c:pt idx="22175">
                  <c:v>5303.830191</c:v>
                </c:pt>
                <c:pt idx="22176">
                  <c:v>5304.0720510000001</c:v>
                </c:pt>
                <c:pt idx="22177">
                  <c:v>5304.3110690000003</c:v>
                </c:pt>
                <c:pt idx="22178">
                  <c:v>5304.5502139999999</c:v>
                </c:pt>
                <c:pt idx="22179">
                  <c:v>5304.78917</c:v>
                </c:pt>
                <c:pt idx="22180">
                  <c:v>5305.0174479999996</c:v>
                </c:pt>
                <c:pt idx="22181">
                  <c:v>5305.2578709999998</c:v>
                </c:pt>
                <c:pt idx="22182">
                  <c:v>5305.4985999999999</c:v>
                </c:pt>
                <c:pt idx="22183">
                  <c:v>5305.7363880000003</c:v>
                </c:pt>
                <c:pt idx="22184">
                  <c:v>5305.9743639999997</c:v>
                </c:pt>
                <c:pt idx="22185">
                  <c:v>5306.2140559999998</c:v>
                </c:pt>
                <c:pt idx="22186">
                  <c:v>5306.4529929999999</c:v>
                </c:pt>
                <c:pt idx="22187">
                  <c:v>5306.6925440000005</c:v>
                </c:pt>
                <c:pt idx="22188">
                  <c:v>5306.932245</c:v>
                </c:pt>
                <c:pt idx="22189">
                  <c:v>5307.1720679999999</c:v>
                </c:pt>
                <c:pt idx="22190">
                  <c:v>5307.4128039999996</c:v>
                </c:pt>
                <c:pt idx="22191">
                  <c:v>5307.6535610000001</c:v>
                </c:pt>
                <c:pt idx="22192">
                  <c:v>5307.8931240000002</c:v>
                </c:pt>
                <c:pt idx="22193">
                  <c:v>5308.1343829999996</c:v>
                </c:pt>
                <c:pt idx="22194">
                  <c:v>5308.3748489999998</c:v>
                </c:pt>
                <c:pt idx="22195">
                  <c:v>5308.6143030000003</c:v>
                </c:pt>
                <c:pt idx="22196">
                  <c:v>5308.8524100000004</c:v>
                </c:pt>
                <c:pt idx="22197">
                  <c:v>5309.0915619999996</c:v>
                </c:pt>
                <c:pt idx="22198">
                  <c:v>5309.3307269999996</c:v>
                </c:pt>
                <c:pt idx="22199">
                  <c:v>5309.5697170000003</c:v>
                </c:pt>
                <c:pt idx="22200">
                  <c:v>5309.8089389999996</c:v>
                </c:pt>
                <c:pt idx="22201">
                  <c:v>5310.048871</c:v>
                </c:pt>
                <c:pt idx="22202">
                  <c:v>5310.2878719999999</c:v>
                </c:pt>
                <c:pt idx="22203">
                  <c:v>5310.5268050000004</c:v>
                </c:pt>
                <c:pt idx="22204">
                  <c:v>5310.7676179999999</c:v>
                </c:pt>
                <c:pt idx="22205">
                  <c:v>5311.0085980000003</c:v>
                </c:pt>
                <c:pt idx="22206">
                  <c:v>5311.2484270000004</c:v>
                </c:pt>
                <c:pt idx="22207">
                  <c:v>5311.4883419999996</c:v>
                </c:pt>
                <c:pt idx="22208">
                  <c:v>5311.717909</c:v>
                </c:pt>
                <c:pt idx="22209">
                  <c:v>5311.9580409999999</c:v>
                </c:pt>
                <c:pt idx="22210">
                  <c:v>5312.1982710000002</c:v>
                </c:pt>
                <c:pt idx="22211">
                  <c:v>5312.440987</c:v>
                </c:pt>
                <c:pt idx="22212">
                  <c:v>5312.6782160000002</c:v>
                </c:pt>
                <c:pt idx="22213">
                  <c:v>5312.9153239999996</c:v>
                </c:pt>
                <c:pt idx="22214">
                  <c:v>5313.1536969999997</c:v>
                </c:pt>
                <c:pt idx="22215">
                  <c:v>5313.391447</c:v>
                </c:pt>
                <c:pt idx="22216">
                  <c:v>5313.6306459999996</c:v>
                </c:pt>
                <c:pt idx="22217">
                  <c:v>5313.8697099999999</c:v>
                </c:pt>
                <c:pt idx="22218">
                  <c:v>5314.1081480000003</c:v>
                </c:pt>
                <c:pt idx="22219">
                  <c:v>5314.3480040000004</c:v>
                </c:pt>
                <c:pt idx="22220">
                  <c:v>5314.5888889999997</c:v>
                </c:pt>
                <c:pt idx="22221">
                  <c:v>5314.8279389999998</c:v>
                </c:pt>
                <c:pt idx="22222">
                  <c:v>5315.0663480000003</c:v>
                </c:pt>
                <c:pt idx="22223">
                  <c:v>5315.3062259999997</c:v>
                </c:pt>
                <c:pt idx="22224">
                  <c:v>5315.5461539999997</c:v>
                </c:pt>
                <c:pt idx="22225">
                  <c:v>5315.7860270000001</c:v>
                </c:pt>
                <c:pt idx="22226">
                  <c:v>5316.0261689999998</c:v>
                </c:pt>
                <c:pt idx="22227">
                  <c:v>5316.2667819999997</c:v>
                </c:pt>
                <c:pt idx="22228">
                  <c:v>5316.5076209999997</c:v>
                </c:pt>
                <c:pt idx="22229">
                  <c:v>5316.7471310000001</c:v>
                </c:pt>
                <c:pt idx="22230">
                  <c:v>5316.978623</c:v>
                </c:pt>
                <c:pt idx="22231">
                  <c:v>5317.2196549999999</c:v>
                </c:pt>
                <c:pt idx="22232">
                  <c:v>5317.4753549999996</c:v>
                </c:pt>
                <c:pt idx="22233">
                  <c:v>5317.7150819999997</c:v>
                </c:pt>
                <c:pt idx="22234">
                  <c:v>5317.955156</c:v>
                </c:pt>
                <c:pt idx="22235">
                  <c:v>5318.1932409999999</c:v>
                </c:pt>
                <c:pt idx="22236">
                  <c:v>5318.431259</c:v>
                </c:pt>
                <c:pt idx="22237">
                  <c:v>5318.6693070000001</c:v>
                </c:pt>
                <c:pt idx="22238">
                  <c:v>5318.9086450000004</c:v>
                </c:pt>
                <c:pt idx="22239">
                  <c:v>5319.1478479999996</c:v>
                </c:pt>
                <c:pt idx="22240">
                  <c:v>5319.3861029999998</c:v>
                </c:pt>
                <c:pt idx="22241">
                  <c:v>5319.6268819999996</c:v>
                </c:pt>
                <c:pt idx="22242">
                  <c:v>5319.8650010000001</c:v>
                </c:pt>
                <c:pt idx="22243">
                  <c:v>5320.1059329999998</c:v>
                </c:pt>
                <c:pt idx="22244">
                  <c:v>5320.3440870000004</c:v>
                </c:pt>
                <c:pt idx="22245">
                  <c:v>5320.5820679999997</c:v>
                </c:pt>
                <c:pt idx="22246">
                  <c:v>5320.8201200000003</c:v>
                </c:pt>
                <c:pt idx="22247">
                  <c:v>5321.0627619999996</c:v>
                </c:pt>
                <c:pt idx="22248">
                  <c:v>5321.3015999999998</c:v>
                </c:pt>
                <c:pt idx="22249">
                  <c:v>5321.5411009999998</c:v>
                </c:pt>
                <c:pt idx="22250">
                  <c:v>5321.7819419999996</c:v>
                </c:pt>
                <c:pt idx="22251">
                  <c:v>5322.0218530000002</c:v>
                </c:pt>
                <c:pt idx="22252">
                  <c:v>5322.2609190000003</c:v>
                </c:pt>
                <c:pt idx="22253">
                  <c:v>5322.4999799999996</c:v>
                </c:pt>
                <c:pt idx="22254">
                  <c:v>5322.7370250000004</c:v>
                </c:pt>
                <c:pt idx="22255">
                  <c:v>5322.977022</c:v>
                </c:pt>
                <c:pt idx="22256">
                  <c:v>5323.2198420000004</c:v>
                </c:pt>
                <c:pt idx="22257">
                  <c:v>5323.4585710000001</c:v>
                </c:pt>
                <c:pt idx="22258">
                  <c:v>5323.6982799999996</c:v>
                </c:pt>
                <c:pt idx="22259">
                  <c:v>5323.9389849999998</c:v>
                </c:pt>
                <c:pt idx="22260">
                  <c:v>5324.1787539999996</c:v>
                </c:pt>
                <c:pt idx="22261">
                  <c:v>5324.416432</c:v>
                </c:pt>
                <c:pt idx="22262">
                  <c:v>5324.6561199999996</c:v>
                </c:pt>
                <c:pt idx="22263">
                  <c:v>5324.8856519999999</c:v>
                </c:pt>
                <c:pt idx="22264">
                  <c:v>5325.1268689999997</c:v>
                </c:pt>
                <c:pt idx="22265">
                  <c:v>5325.3677429999998</c:v>
                </c:pt>
                <c:pt idx="22266">
                  <c:v>5325.608663</c:v>
                </c:pt>
                <c:pt idx="22267">
                  <c:v>5325.8495329999996</c:v>
                </c:pt>
                <c:pt idx="22268">
                  <c:v>5326.0905839999996</c:v>
                </c:pt>
                <c:pt idx="22269">
                  <c:v>5326.3284130000002</c:v>
                </c:pt>
                <c:pt idx="22270">
                  <c:v>5326.5681800000002</c:v>
                </c:pt>
                <c:pt idx="22271">
                  <c:v>5326.8062030000001</c:v>
                </c:pt>
                <c:pt idx="22272">
                  <c:v>5327.0455940000002</c:v>
                </c:pt>
                <c:pt idx="22273">
                  <c:v>5327.2845989999996</c:v>
                </c:pt>
                <c:pt idx="22274">
                  <c:v>5327.5238330000002</c:v>
                </c:pt>
                <c:pt idx="22275">
                  <c:v>5327.7620539999998</c:v>
                </c:pt>
                <c:pt idx="22276">
                  <c:v>5328.0015979999998</c:v>
                </c:pt>
                <c:pt idx="22277">
                  <c:v>5328.2405470000003</c:v>
                </c:pt>
                <c:pt idx="22278">
                  <c:v>5328.4799430000003</c:v>
                </c:pt>
                <c:pt idx="22279">
                  <c:v>5328.7199060000003</c:v>
                </c:pt>
                <c:pt idx="22280">
                  <c:v>5328.9582190000001</c:v>
                </c:pt>
                <c:pt idx="22281">
                  <c:v>5329.2008509999996</c:v>
                </c:pt>
                <c:pt idx="22282">
                  <c:v>5329.4399389999999</c:v>
                </c:pt>
                <c:pt idx="22283">
                  <c:v>5329.6797580000002</c:v>
                </c:pt>
                <c:pt idx="22284">
                  <c:v>5329.9209190000001</c:v>
                </c:pt>
                <c:pt idx="22285">
                  <c:v>5330.1619119999996</c:v>
                </c:pt>
                <c:pt idx="22286">
                  <c:v>5330.4000589999996</c:v>
                </c:pt>
                <c:pt idx="22287">
                  <c:v>5330.6427270000004</c:v>
                </c:pt>
                <c:pt idx="22288">
                  <c:v>5330.8713369999996</c:v>
                </c:pt>
                <c:pt idx="22289">
                  <c:v>5331.1107590000001</c:v>
                </c:pt>
                <c:pt idx="22290">
                  <c:v>5331.3491400000003</c:v>
                </c:pt>
                <c:pt idx="22291">
                  <c:v>5331.5892169999997</c:v>
                </c:pt>
                <c:pt idx="22292">
                  <c:v>5331.8305499999997</c:v>
                </c:pt>
                <c:pt idx="22293">
                  <c:v>5332.0690169999998</c:v>
                </c:pt>
                <c:pt idx="22294">
                  <c:v>5332.3091700000004</c:v>
                </c:pt>
                <c:pt idx="22295">
                  <c:v>5332.5473810000003</c:v>
                </c:pt>
                <c:pt idx="22296">
                  <c:v>5332.7866720000002</c:v>
                </c:pt>
                <c:pt idx="22297">
                  <c:v>5333.0250749999996</c:v>
                </c:pt>
                <c:pt idx="22298">
                  <c:v>5333.2651180000003</c:v>
                </c:pt>
                <c:pt idx="22299">
                  <c:v>5333.5079640000004</c:v>
                </c:pt>
                <c:pt idx="22300">
                  <c:v>5333.747918</c:v>
                </c:pt>
                <c:pt idx="22301">
                  <c:v>5333.9888780000001</c:v>
                </c:pt>
                <c:pt idx="22302">
                  <c:v>5334.2299089999997</c:v>
                </c:pt>
                <c:pt idx="22303">
                  <c:v>5334.4595740000004</c:v>
                </c:pt>
                <c:pt idx="22304">
                  <c:v>5334.7007389999999</c:v>
                </c:pt>
                <c:pt idx="22305">
                  <c:v>5334.939171</c:v>
                </c:pt>
                <c:pt idx="22306">
                  <c:v>5335.1812959999997</c:v>
                </c:pt>
                <c:pt idx="22307">
                  <c:v>5335.4230040000002</c:v>
                </c:pt>
                <c:pt idx="22308">
                  <c:v>5335.663963</c:v>
                </c:pt>
                <c:pt idx="22309">
                  <c:v>5335.9038790000004</c:v>
                </c:pt>
                <c:pt idx="22310">
                  <c:v>5336.1421890000001</c:v>
                </c:pt>
                <c:pt idx="22311">
                  <c:v>5336.3821250000001</c:v>
                </c:pt>
                <c:pt idx="22312">
                  <c:v>5336.6202649999996</c:v>
                </c:pt>
                <c:pt idx="22313">
                  <c:v>5336.8515630000002</c:v>
                </c:pt>
                <c:pt idx="22314">
                  <c:v>5337.0900080000001</c:v>
                </c:pt>
                <c:pt idx="22315">
                  <c:v>5337.3300499999996</c:v>
                </c:pt>
                <c:pt idx="22316">
                  <c:v>5337.5701900000004</c:v>
                </c:pt>
                <c:pt idx="22317">
                  <c:v>5337.8101900000001</c:v>
                </c:pt>
                <c:pt idx="22318">
                  <c:v>5338.0503870000002</c:v>
                </c:pt>
                <c:pt idx="22319">
                  <c:v>5338.2902249999997</c:v>
                </c:pt>
                <c:pt idx="22320">
                  <c:v>5338.5303100000001</c:v>
                </c:pt>
                <c:pt idx="22321">
                  <c:v>5338.7702310000004</c:v>
                </c:pt>
                <c:pt idx="22322">
                  <c:v>5338.9990829999997</c:v>
                </c:pt>
                <c:pt idx="22323">
                  <c:v>5339.2392300000001</c:v>
                </c:pt>
                <c:pt idx="22324">
                  <c:v>5339.4806049999997</c:v>
                </c:pt>
                <c:pt idx="22325">
                  <c:v>5339.7199689999998</c:v>
                </c:pt>
                <c:pt idx="22326">
                  <c:v>5339.957265</c:v>
                </c:pt>
                <c:pt idx="22327">
                  <c:v>5340.1971800000001</c:v>
                </c:pt>
                <c:pt idx="22328">
                  <c:v>5340.4353279999996</c:v>
                </c:pt>
                <c:pt idx="22329">
                  <c:v>5340.6751889999996</c:v>
                </c:pt>
                <c:pt idx="22330">
                  <c:v>5340.9152059999997</c:v>
                </c:pt>
                <c:pt idx="22331">
                  <c:v>5341.1550500000003</c:v>
                </c:pt>
                <c:pt idx="22332">
                  <c:v>5341.3958549999998</c:v>
                </c:pt>
                <c:pt idx="22333">
                  <c:v>5341.634916</c:v>
                </c:pt>
                <c:pt idx="22334">
                  <c:v>5341.873063</c:v>
                </c:pt>
                <c:pt idx="22335">
                  <c:v>5342.1138430000001</c:v>
                </c:pt>
                <c:pt idx="22336">
                  <c:v>5342.3529779999999</c:v>
                </c:pt>
                <c:pt idx="22337">
                  <c:v>5342.5907260000004</c:v>
                </c:pt>
                <c:pt idx="22338">
                  <c:v>5342.8297039999998</c:v>
                </c:pt>
                <c:pt idx="22339">
                  <c:v>5343.0706879999998</c:v>
                </c:pt>
                <c:pt idx="22340">
                  <c:v>5343.3116669999999</c:v>
                </c:pt>
                <c:pt idx="22341">
                  <c:v>5343.5512550000003</c:v>
                </c:pt>
                <c:pt idx="22342">
                  <c:v>5343.7937819999997</c:v>
                </c:pt>
                <c:pt idx="22343">
                  <c:v>5344.0223839999999</c:v>
                </c:pt>
                <c:pt idx="22344">
                  <c:v>5344.2623380000005</c:v>
                </c:pt>
                <c:pt idx="22345">
                  <c:v>5344.5023780000001</c:v>
                </c:pt>
                <c:pt idx="22346">
                  <c:v>5344.7423719999997</c:v>
                </c:pt>
                <c:pt idx="22347">
                  <c:v>5344.9821160000001</c:v>
                </c:pt>
                <c:pt idx="22348">
                  <c:v>5345.2229470000002</c:v>
                </c:pt>
                <c:pt idx="22349">
                  <c:v>5345.4625850000002</c:v>
                </c:pt>
                <c:pt idx="22350">
                  <c:v>5345.702421</c:v>
                </c:pt>
                <c:pt idx="22351">
                  <c:v>5345.9421389999998</c:v>
                </c:pt>
                <c:pt idx="22352">
                  <c:v>5346.1829420000004</c:v>
                </c:pt>
                <c:pt idx="22353">
                  <c:v>5346.4207919999999</c:v>
                </c:pt>
                <c:pt idx="22354">
                  <c:v>5346.6598590000003</c:v>
                </c:pt>
                <c:pt idx="22355">
                  <c:v>5346.8987829999996</c:v>
                </c:pt>
                <c:pt idx="22356">
                  <c:v>5347.137995</c:v>
                </c:pt>
                <c:pt idx="22357">
                  <c:v>5347.377673</c:v>
                </c:pt>
                <c:pt idx="22358">
                  <c:v>5347.6173779999999</c:v>
                </c:pt>
                <c:pt idx="22359">
                  <c:v>5347.8570399999999</c:v>
                </c:pt>
                <c:pt idx="22360">
                  <c:v>5348.0868520000004</c:v>
                </c:pt>
                <c:pt idx="22361">
                  <c:v>5348.3278110000001</c:v>
                </c:pt>
                <c:pt idx="22362">
                  <c:v>5348.5687250000001</c:v>
                </c:pt>
                <c:pt idx="22363">
                  <c:v>5348.8084179999996</c:v>
                </c:pt>
                <c:pt idx="22364">
                  <c:v>5349.0477970000002</c:v>
                </c:pt>
                <c:pt idx="22365">
                  <c:v>5349.2868429999999</c:v>
                </c:pt>
                <c:pt idx="22366">
                  <c:v>5349.5279540000001</c:v>
                </c:pt>
                <c:pt idx="22367">
                  <c:v>5349.7679129999997</c:v>
                </c:pt>
                <c:pt idx="22368">
                  <c:v>5350.0080440000002</c:v>
                </c:pt>
                <c:pt idx="22369">
                  <c:v>5350.2473950000003</c:v>
                </c:pt>
                <c:pt idx="22370">
                  <c:v>5350.4897629999996</c:v>
                </c:pt>
                <c:pt idx="22371">
                  <c:v>5350.7287729999998</c:v>
                </c:pt>
                <c:pt idx="22372">
                  <c:v>5350.9670310000001</c:v>
                </c:pt>
                <c:pt idx="22373">
                  <c:v>5351.2079549999999</c:v>
                </c:pt>
                <c:pt idx="22374">
                  <c:v>5351.4478390000004</c:v>
                </c:pt>
                <c:pt idx="22375">
                  <c:v>5351.676125</c:v>
                </c:pt>
                <c:pt idx="22376">
                  <c:v>5351.9161519999998</c:v>
                </c:pt>
                <c:pt idx="22377">
                  <c:v>5352.1554219999998</c:v>
                </c:pt>
                <c:pt idx="22378">
                  <c:v>5352.3938070000004</c:v>
                </c:pt>
                <c:pt idx="22379">
                  <c:v>5352.6320290000003</c:v>
                </c:pt>
                <c:pt idx="22380">
                  <c:v>5352.8739999999998</c:v>
                </c:pt>
                <c:pt idx="22381">
                  <c:v>5353.1140150000001</c:v>
                </c:pt>
                <c:pt idx="22382">
                  <c:v>5353.3540519999997</c:v>
                </c:pt>
                <c:pt idx="22383">
                  <c:v>5353.5947960000003</c:v>
                </c:pt>
                <c:pt idx="22384">
                  <c:v>5353.833772</c:v>
                </c:pt>
                <c:pt idx="22385">
                  <c:v>5354.0729250000004</c:v>
                </c:pt>
                <c:pt idx="22386">
                  <c:v>5354.3111049999998</c:v>
                </c:pt>
                <c:pt idx="22387">
                  <c:v>5354.5519430000004</c:v>
                </c:pt>
                <c:pt idx="22388">
                  <c:v>5354.7890020000004</c:v>
                </c:pt>
                <c:pt idx="22389">
                  <c:v>5355.0270769999997</c:v>
                </c:pt>
                <c:pt idx="22390">
                  <c:v>5355.265934</c:v>
                </c:pt>
                <c:pt idx="22391">
                  <c:v>5355.5068789999996</c:v>
                </c:pt>
                <c:pt idx="22392">
                  <c:v>5355.7476409999999</c:v>
                </c:pt>
                <c:pt idx="22393">
                  <c:v>5355.9872560000003</c:v>
                </c:pt>
                <c:pt idx="22394">
                  <c:v>5356.2297129999997</c:v>
                </c:pt>
                <c:pt idx="22395">
                  <c:v>5356.4685570000001</c:v>
                </c:pt>
                <c:pt idx="22396">
                  <c:v>5356.7064030000001</c:v>
                </c:pt>
                <c:pt idx="22397">
                  <c:v>5356.94434</c:v>
                </c:pt>
                <c:pt idx="22398">
                  <c:v>5357.1824319999996</c:v>
                </c:pt>
                <c:pt idx="22399">
                  <c:v>5357.4201160000002</c:v>
                </c:pt>
                <c:pt idx="22400">
                  <c:v>5357.6589569999996</c:v>
                </c:pt>
                <c:pt idx="22401">
                  <c:v>5357.8968430000004</c:v>
                </c:pt>
                <c:pt idx="22402">
                  <c:v>5358.1358140000002</c:v>
                </c:pt>
                <c:pt idx="22403">
                  <c:v>5358.3753319999996</c:v>
                </c:pt>
                <c:pt idx="22404">
                  <c:v>5358.6158720000003</c:v>
                </c:pt>
                <c:pt idx="22405">
                  <c:v>5358.853306</c:v>
                </c:pt>
                <c:pt idx="22406">
                  <c:v>5359.0955709999998</c:v>
                </c:pt>
                <c:pt idx="22407">
                  <c:v>5359.3358289999996</c:v>
                </c:pt>
                <c:pt idx="22408">
                  <c:v>5359.5734199999997</c:v>
                </c:pt>
                <c:pt idx="22409">
                  <c:v>5359.812441</c:v>
                </c:pt>
                <c:pt idx="22410">
                  <c:v>5360.0535959999997</c:v>
                </c:pt>
                <c:pt idx="22411">
                  <c:v>5360.293208</c:v>
                </c:pt>
                <c:pt idx="22412">
                  <c:v>5360.5312620000004</c:v>
                </c:pt>
                <c:pt idx="22413">
                  <c:v>5360.7711250000002</c:v>
                </c:pt>
                <c:pt idx="22414">
                  <c:v>5361.010569</c:v>
                </c:pt>
                <c:pt idx="22415">
                  <c:v>5361.2497510000003</c:v>
                </c:pt>
                <c:pt idx="22416">
                  <c:v>5361.4900479999997</c:v>
                </c:pt>
                <c:pt idx="22417">
                  <c:v>5361.7309260000002</c:v>
                </c:pt>
                <c:pt idx="22418">
                  <c:v>5361.9710439999999</c:v>
                </c:pt>
                <c:pt idx="22419">
                  <c:v>5362.2007739999999</c:v>
                </c:pt>
                <c:pt idx="22420">
                  <c:v>5362.4411</c:v>
                </c:pt>
                <c:pt idx="22421">
                  <c:v>5362.6811379999999</c:v>
                </c:pt>
                <c:pt idx="22422">
                  <c:v>5362.9213479999999</c:v>
                </c:pt>
                <c:pt idx="22423">
                  <c:v>5363.1614159999999</c:v>
                </c:pt>
                <c:pt idx="22424">
                  <c:v>5363.4013779999996</c:v>
                </c:pt>
                <c:pt idx="22425">
                  <c:v>5363.6430309999996</c:v>
                </c:pt>
                <c:pt idx="22426">
                  <c:v>5363.8819139999996</c:v>
                </c:pt>
                <c:pt idx="22427">
                  <c:v>5364.120809</c:v>
                </c:pt>
                <c:pt idx="22428">
                  <c:v>5364.3618310000002</c:v>
                </c:pt>
                <c:pt idx="22429">
                  <c:v>5364.6000139999996</c:v>
                </c:pt>
                <c:pt idx="22430">
                  <c:v>5364.8316409999998</c:v>
                </c:pt>
                <c:pt idx="22431">
                  <c:v>5365.0729579999997</c:v>
                </c:pt>
                <c:pt idx="22432">
                  <c:v>5365.3140050000002</c:v>
                </c:pt>
                <c:pt idx="22433">
                  <c:v>5365.5549259999998</c:v>
                </c:pt>
                <c:pt idx="22434">
                  <c:v>5365.7958879999996</c:v>
                </c:pt>
                <c:pt idx="22435">
                  <c:v>5366.034087</c:v>
                </c:pt>
                <c:pt idx="22436">
                  <c:v>5366.2747650000001</c:v>
                </c:pt>
                <c:pt idx="22437">
                  <c:v>5366.513688</c:v>
                </c:pt>
                <c:pt idx="22438">
                  <c:v>5366.7528629999997</c:v>
                </c:pt>
                <c:pt idx="22439">
                  <c:v>5366.9913310000002</c:v>
                </c:pt>
                <c:pt idx="22440">
                  <c:v>5367.2300050000003</c:v>
                </c:pt>
                <c:pt idx="22441">
                  <c:v>5367.4701020000002</c:v>
                </c:pt>
                <c:pt idx="22442">
                  <c:v>5367.7101380000004</c:v>
                </c:pt>
                <c:pt idx="22443">
                  <c:v>5367.9417059999996</c:v>
                </c:pt>
                <c:pt idx="22444">
                  <c:v>5368.1803449999998</c:v>
                </c:pt>
                <c:pt idx="22445">
                  <c:v>5368.4221260000004</c:v>
                </c:pt>
                <c:pt idx="22446">
                  <c:v>5368.6640509999997</c:v>
                </c:pt>
                <c:pt idx="22447">
                  <c:v>5368.9042920000002</c:v>
                </c:pt>
                <c:pt idx="22448">
                  <c:v>5369.1455379999998</c:v>
                </c:pt>
                <c:pt idx="22449">
                  <c:v>5369.3742599999996</c:v>
                </c:pt>
                <c:pt idx="22450">
                  <c:v>5369.6156920000003</c:v>
                </c:pt>
                <c:pt idx="22451">
                  <c:v>5369.854206</c:v>
                </c:pt>
                <c:pt idx="22452">
                  <c:v>5370.0963309999997</c:v>
                </c:pt>
                <c:pt idx="22453">
                  <c:v>5370.3409709999996</c:v>
                </c:pt>
                <c:pt idx="22454">
                  <c:v>5370.5697790000004</c:v>
                </c:pt>
                <c:pt idx="22455">
                  <c:v>5370.8100409999997</c:v>
                </c:pt>
                <c:pt idx="22456">
                  <c:v>5371.0522170000004</c:v>
                </c:pt>
                <c:pt idx="22457">
                  <c:v>5371.294852</c:v>
                </c:pt>
                <c:pt idx="22458">
                  <c:v>5371.5359500000004</c:v>
                </c:pt>
                <c:pt idx="22459">
                  <c:v>5371.7757309999997</c:v>
                </c:pt>
                <c:pt idx="22460">
                  <c:v>5372.0056130000003</c:v>
                </c:pt>
                <c:pt idx="22461">
                  <c:v>5372.2454449999996</c:v>
                </c:pt>
                <c:pt idx="22462">
                  <c:v>5372.4841159999996</c:v>
                </c:pt>
                <c:pt idx="22463">
                  <c:v>5372.7261140000001</c:v>
                </c:pt>
                <c:pt idx="22464">
                  <c:v>5372.9656150000001</c:v>
                </c:pt>
                <c:pt idx="22465">
                  <c:v>5373.204111</c:v>
                </c:pt>
                <c:pt idx="22466">
                  <c:v>5373.4424490000001</c:v>
                </c:pt>
                <c:pt idx="22467">
                  <c:v>5373.6818910000002</c:v>
                </c:pt>
                <c:pt idx="22468">
                  <c:v>5373.9215869999998</c:v>
                </c:pt>
                <c:pt idx="22469">
                  <c:v>5374.1629480000001</c:v>
                </c:pt>
                <c:pt idx="22470">
                  <c:v>5374.4022580000001</c:v>
                </c:pt>
                <c:pt idx="22471">
                  <c:v>5374.6421559999999</c:v>
                </c:pt>
                <c:pt idx="22472">
                  <c:v>5374.8738720000001</c:v>
                </c:pt>
                <c:pt idx="22473">
                  <c:v>5375.1143780000002</c:v>
                </c:pt>
                <c:pt idx="22474">
                  <c:v>5375.355646</c:v>
                </c:pt>
                <c:pt idx="22475">
                  <c:v>5375.5940929999997</c:v>
                </c:pt>
                <c:pt idx="22476">
                  <c:v>5375.8335980000002</c:v>
                </c:pt>
                <c:pt idx="22477">
                  <c:v>5376.0721729999996</c:v>
                </c:pt>
                <c:pt idx="22478">
                  <c:v>5376.3115669999997</c:v>
                </c:pt>
                <c:pt idx="22479">
                  <c:v>5376.5526810000001</c:v>
                </c:pt>
                <c:pt idx="22480">
                  <c:v>5376.7911240000003</c:v>
                </c:pt>
                <c:pt idx="22481">
                  <c:v>5377.031336</c:v>
                </c:pt>
                <c:pt idx="22482">
                  <c:v>5377.2712469999997</c:v>
                </c:pt>
                <c:pt idx="22483">
                  <c:v>5377.5129930000003</c:v>
                </c:pt>
                <c:pt idx="22484">
                  <c:v>5377.7529839999997</c:v>
                </c:pt>
                <c:pt idx="22485">
                  <c:v>5377.9929099999999</c:v>
                </c:pt>
                <c:pt idx="22486">
                  <c:v>5378.2229260000004</c:v>
                </c:pt>
                <c:pt idx="22487">
                  <c:v>5378.4630370000004</c:v>
                </c:pt>
                <c:pt idx="22488">
                  <c:v>5378.7031859999997</c:v>
                </c:pt>
                <c:pt idx="22489">
                  <c:v>5378.945138</c:v>
                </c:pt>
                <c:pt idx="22490">
                  <c:v>5379.1850359999999</c:v>
                </c:pt>
                <c:pt idx="22491">
                  <c:v>5379.4258739999996</c:v>
                </c:pt>
                <c:pt idx="22492">
                  <c:v>5379.6669190000002</c:v>
                </c:pt>
                <c:pt idx="22493">
                  <c:v>5379.8968789999999</c:v>
                </c:pt>
                <c:pt idx="22494">
                  <c:v>5380.1367200000004</c:v>
                </c:pt>
                <c:pt idx="22495">
                  <c:v>5380.3752450000002</c:v>
                </c:pt>
                <c:pt idx="22496">
                  <c:v>5380.6166229999999</c:v>
                </c:pt>
                <c:pt idx="22497">
                  <c:v>5380.8577960000002</c:v>
                </c:pt>
                <c:pt idx="22498">
                  <c:v>5381.0982199999999</c:v>
                </c:pt>
                <c:pt idx="22499">
                  <c:v>5381.3382650000003</c:v>
                </c:pt>
                <c:pt idx="22500">
                  <c:v>5381.5783769999998</c:v>
                </c:pt>
                <c:pt idx="22501">
                  <c:v>5381.81837</c:v>
                </c:pt>
                <c:pt idx="22502">
                  <c:v>5382.0597280000002</c:v>
                </c:pt>
                <c:pt idx="22503">
                  <c:v>5382.2883940000002</c:v>
                </c:pt>
                <c:pt idx="22504">
                  <c:v>5382.529716</c:v>
                </c:pt>
                <c:pt idx="22505">
                  <c:v>5382.7708149999999</c:v>
                </c:pt>
                <c:pt idx="22506">
                  <c:v>5383.0094250000002</c:v>
                </c:pt>
                <c:pt idx="22507">
                  <c:v>5383.2511379999996</c:v>
                </c:pt>
                <c:pt idx="22508">
                  <c:v>5383.4912789999998</c:v>
                </c:pt>
                <c:pt idx="22509">
                  <c:v>5383.731264</c:v>
                </c:pt>
                <c:pt idx="22510">
                  <c:v>5383.971407</c:v>
                </c:pt>
                <c:pt idx="22511">
                  <c:v>5384.2004070000003</c:v>
                </c:pt>
                <c:pt idx="22512">
                  <c:v>5384.4418930000002</c:v>
                </c:pt>
                <c:pt idx="22513">
                  <c:v>5384.682014</c:v>
                </c:pt>
                <c:pt idx="22514">
                  <c:v>5384.9223060000004</c:v>
                </c:pt>
                <c:pt idx="22515">
                  <c:v>5385.1643110000005</c:v>
                </c:pt>
                <c:pt idx="22516">
                  <c:v>5385.4043730000003</c:v>
                </c:pt>
                <c:pt idx="22517">
                  <c:v>5385.6376849999997</c:v>
                </c:pt>
                <c:pt idx="22518">
                  <c:v>5385.876053</c:v>
                </c:pt>
                <c:pt idx="22519">
                  <c:v>5386.1162450000002</c:v>
                </c:pt>
                <c:pt idx="22520">
                  <c:v>5386.3581809999996</c:v>
                </c:pt>
                <c:pt idx="22521">
                  <c:v>5386.6009439999998</c:v>
                </c:pt>
                <c:pt idx="22522">
                  <c:v>5386.8298189999996</c:v>
                </c:pt>
                <c:pt idx="22523">
                  <c:v>5387.0701600000002</c:v>
                </c:pt>
                <c:pt idx="22524">
                  <c:v>5387.310324</c:v>
                </c:pt>
                <c:pt idx="22525">
                  <c:v>5387.5521230000004</c:v>
                </c:pt>
                <c:pt idx="22526">
                  <c:v>5387.791596</c:v>
                </c:pt>
                <c:pt idx="22527">
                  <c:v>5388.0300889999999</c:v>
                </c:pt>
                <c:pt idx="22528">
                  <c:v>5388.2695489999996</c:v>
                </c:pt>
                <c:pt idx="22529">
                  <c:v>5388.5089479999997</c:v>
                </c:pt>
                <c:pt idx="22530">
                  <c:v>5388.7463070000003</c:v>
                </c:pt>
                <c:pt idx="22531">
                  <c:v>5388.9857650000004</c:v>
                </c:pt>
                <c:pt idx="22532">
                  <c:v>5389.2243099999996</c:v>
                </c:pt>
                <c:pt idx="22533">
                  <c:v>5389.4637130000001</c:v>
                </c:pt>
                <c:pt idx="22534">
                  <c:v>5389.7022349999997</c:v>
                </c:pt>
                <c:pt idx="22535">
                  <c:v>5389.942333</c:v>
                </c:pt>
                <c:pt idx="22536">
                  <c:v>5390.1817469999996</c:v>
                </c:pt>
                <c:pt idx="22537">
                  <c:v>5390.4201069999999</c:v>
                </c:pt>
                <c:pt idx="22538">
                  <c:v>5390.6602419999999</c:v>
                </c:pt>
                <c:pt idx="22539">
                  <c:v>5390.9015600000002</c:v>
                </c:pt>
                <c:pt idx="22540">
                  <c:v>5391.1429680000001</c:v>
                </c:pt>
                <c:pt idx="22541">
                  <c:v>5391.38285</c:v>
                </c:pt>
                <c:pt idx="22542">
                  <c:v>5391.62111</c:v>
                </c:pt>
                <c:pt idx="22543">
                  <c:v>5391.8528539999998</c:v>
                </c:pt>
                <c:pt idx="22544">
                  <c:v>5392.093441</c:v>
                </c:pt>
                <c:pt idx="22545">
                  <c:v>5392.3359440000004</c:v>
                </c:pt>
                <c:pt idx="22546">
                  <c:v>5392.5759479999997</c:v>
                </c:pt>
                <c:pt idx="22547">
                  <c:v>5392.8157799999999</c:v>
                </c:pt>
                <c:pt idx="22548">
                  <c:v>5393.0566520000002</c:v>
                </c:pt>
                <c:pt idx="22549">
                  <c:v>5393.2960800000001</c:v>
                </c:pt>
                <c:pt idx="22550">
                  <c:v>5393.5257540000002</c:v>
                </c:pt>
                <c:pt idx="22551">
                  <c:v>5393.7752049999999</c:v>
                </c:pt>
                <c:pt idx="22552">
                  <c:v>5394.004895</c:v>
                </c:pt>
                <c:pt idx="22553">
                  <c:v>5394.243751</c:v>
                </c:pt>
                <c:pt idx="22554">
                  <c:v>5394.4945379999999</c:v>
                </c:pt>
                <c:pt idx="22555">
                  <c:v>5394.7233079999996</c:v>
                </c:pt>
                <c:pt idx="22556">
                  <c:v>5394.9646839999996</c:v>
                </c:pt>
                <c:pt idx="22557">
                  <c:v>5395.2058340000003</c:v>
                </c:pt>
                <c:pt idx="22558">
                  <c:v>5395.4460550000003</c:v>
                </c:pt>
                <c:pt idx="22559">
                  <c:v>5395.6860939999997</c:v>
                </c:pt>
                <c:pt idx="22560">
                  <c:v>5395.9262779999999</c:v>
                </c:pt>
                <c:pt idx="22561">
                  <c:v>5396.16626</c:v>
                </c:pt>
                <c:pt idx="22562">
                  <c:v>5396.4062130000002</c:v>
                </c:pt>
                <c:pt idx="22563">
                  <c:v>5396.6357099999996</c:v>
                </c:pt>
                <c:pt idx="22564">
                  <c:v>5396.8768970000001</c:v>
                </c:pt>
                <c:pt idx="22565">
                  <c:v>5397.1171830000003</c:v>
                </c:pt>
                <c:pt idx="22566">
                  <c:v>5397.3567569999996</c:v>
                </c:pt>
                <c:pt idx="22567">
                  <c:v>5397.5979459999999</c:v>
                </c:pt>
                <c:pt idx="22568">
                  <c:v>5397.8371459999998</c:v>
                </c:pt>
                <c:pt idx="22569">
                  <c:v>5398.0772340000003</c:v>
                </c:pt>
                <c:pt idx="22570">
                  <c:v>5398.3171629999997</c:v>
                </c:pt>
                <c:pt idx="22571">
                  <c:v>5398.5487110000004</c:v>
                </c:pt>
                <c:pt idx="22572">
                  <c:v>5398.7891410000002</c:v>
                </c:pt>
                <c:pt idx="22573">
                  <c:v>5399.0286040000001</c:v>
                </c:pt>
                <c:pt idx="22574">
                  <c:v>5399.26793</c:v>
                </c:pt>
                <c:pt idx="22575">
                  <c:v>5399.5081970000001</c:v>
                </c:pt>
                <c:pt idx="22576">
                  <c:v>5399.7507169999999</c:v>
                </c:pt>
                <c:pt idx="22577">
                  <c:v>5399.9901259999997</c:v>
                </c:pt>
                <c:pt idx="22578">
                  <c:v>5400.2307940000001</c:v>
                </c:pt>
                <c:pt idx="22579">
                  <c:v>5400.4683180000002</c:v>
                </c:pt>
                <c:pt idx="22580">
                  <c:v>5400.7061409999997</c:v>
                </c:pt>
                <c:pt idx="22581">
                  <c:v>5400.9448199999997</c:v>
                </c:pt>
                <c:pt idx="22582">
                  <c:v>5401.1837910000004</c:v>
                </c:pt>
                <c:pt idx="22583">
                  <c:v>5401.4214009999996</c:v>
                </c:pt>
                <c:pt idx="22584">
                  <c:v>5401.6610369999999</c:v>
                </c:pt>
                <c:pt idx="22585">
                  <c:v>5401.9017439999998</c:v>
                </c:pt>
                <c:pt idx="22586">
                  <c:v>5402.1408940000001</c:v>
                </c:pt>
                <c:pt idx="22587">
                  <c:v>5402.379876</c:v>
                </c:pt>
                <c:pt idx="22588">
                  <c:v>5402.6206270000002</c:v>
                </c:pt>
                <c:pt idx="22589">
                  <c:v>5402.860987</c:v>
                </c:pt>
                <c:pt idx="22590">
                  <c:v>5403.1007959999997</c:v>
                </c:pt>
                <c:pt idx="22591">
                  <c:v>5403.3402100000003</c:v>
                </c:pt>
                <c:pt idx="22592">
                  <c:v>5403.5807240000004</c:v>
                </c:pt>
                <c:pt idx="22593">
                  <c:v>5403.8200690000003</c:v>
                </c:pt>
                <c:pt idx="22594">
                  <c:v>5404.0580239999999</c:v>
                </c:pt>
                <c:pt idx="22595">
                  <c:v>5404.296738</c:v>
                </c:pt>
                <c:pt idx="22596">
                  <c:v>5404.5350170000002</c:v>
                </c:pt>
                <c:pt idx="22597">
                  <c:v>5404.7776549999999</c:v>
                </c:pt>
                <c:pt idx="22598">
                  <c:v>5405.0168990000002</c:v>
                </c:pt>
                <c:pt idx="22599">
                  <c:v>5405.2556750000003</c:v>
                </c:pt>
                <c:pt idx="22600">
                  <c:v>5405.4948800000002</c:v>
                </c:pt>
                <c:pt idx="22601">
                  <c:v>5405.7339270000002</c:v>
                </c:pt>
                <c:pt idx="22602">
                  <c:v>5405.9721399999999</c:v>
                </c:pt>
                <c:pt idx="22603">
                  <c:v>5406.2148939999997</c:v>
                </c:pt>
                <c:pt idx="22604">
                  <c:v>5406.4539759999998</c:v>
                </c:pt>
                <c:pt idx="22605">
                  <c:v>5406.6937159999998</c:v>
                </c:pt>
                <c:pt idx="22606">
                  <c:v>5406.9320879999996</c:v>
                </c:pt>
                <c:pt idx="22607">
                  <c:v>5407.1720079999996</c:v>
                </c:pt>
                <c:pt idx="22608">
                  <c:v>5407.4128039999996</c:v>
                </c:pt>
                <c:pt idx="22609">
                  <c:v>5407.6517260000001</c:v>
                </c:pt>
                <c:pt idx="22610">
                  <c:v>5407.8926019999999</c:v>
                </c:pt>
                <c:pt idx="22611">
                  <c:v>5408.1324439999999</c:v>
                </c:pt>
                <c:pt idx="22612">
                  <c:v>5408.361089</c:v>
                </c:pt>
                <c:pt idx="22613">
                  <c:v>5408.6039499999997</c:v>
                </c:pt>
                <c:pt idx="22614">
                  <c:v>5408.8438669999996</c:v>
                </c:pt>
                <c:pt idx="22615">
                  <c:v>5409.0847430000003</c:v>
                </c:pt>
                <c:pt idx="22616">
                  <c:v>5409.325562</c:v>
                </c:pt>
                <c:pt idx="22617">
                  <c:v>5409.563306</c:v>
                </c:pt>
                <c:pt idx="22618">
                  <c:v>5409.8020509999997</c:v>
                </c:pt>
                <c:pt idx="22619">
                  <c:v>5410.0392089999996</c:v>
                </c:pt>
                <c:pt idx="22620">
                  <c:v>5410.2779710000004</c:v>
                </c:pt>
                <c:pt idx="22621">
                  <c:v>5410.517613</c:v>
                </c:pt>
                <c:pt idx="22622">
                  <c:v>5410.7566969999998</c:v>
                </c:pt>
                <c:pt idx="22623">
                  <c:v>5410.9959060000001</c:v>
                </c:pt>
                <c:pt idx="22624">
                  <c:v>5411.2342269999999</c:v>
                </c:pt>
                <c:pt idx="22625">
                  <c:v>5411.4768649999996</c:v>
                </c:pt>
                <c:pt idx="22626">
                  <c:v>5411.7179219999998</c:v>
                </c:pt>
                <c:pt idx="22627">
                  <c:v>5411.9588839999997</c:v>
                </c:pt>
                <c:pt idx="22628">
                  <c:v>5412.199826</c:v>
                </c:pt>
                <c:pt idx="22629">
                  <c:v>5412.4386510000004</c:v>
                </c:pt>
                <c:pt idx="22630">
                  <c:v>5412.677565</c:v>
                </c:pt>
                <c:pt idx="22631">
                  <c:v>5412.9165439999997</c:v>
                </c:pt>
                <c:pt idx="22632">
                  <c:v>5413.1556899999996</c:v>
                </c:pt>
                <c:pt idx="22633">
                  <c:v>5413.394652</c:v>
                </c:pt>
                <c:pt idx="22634">
                  <c:v>5413.633726</c:v>
                </c:pt>
                <c:pt idx="22635">
                  <c:v>5413.8726839999999</c:v>
                </c:pt>
                <c:pt idx="22636">
                  <c:v>5414.11193</c:v>
                </c:pt>
                <c:pt idx="22637">
                  <c:v>5414.350023</c:v>
                </c:pt>
                <c:pt idx="22638">
                  <c:v>5414.5908810000001</c:v>
                </c:pt>
                <c:pt idx="22639">
                  <c:v>5414.8299710000001</c:v>
                </c:pt>
                <c:pt idx="22640">
                  <c:v>5415.069974</c:v>
                </c:pt>
                <c:pt idx="22641">
                  <c:v>5415.3096869999999</c:v>
                </c:pt>
                <c:pt idx="22642">
                  <c:v>5415.5488539999997</c:v>
                </c:pt>
                <c:pt idx="22643">
                  <c:v>5415.7878440000004</c:v>
                </c:pt>
                <c:pt idx="22644">
                  <c:v>5416.0261030000001</c:v>
                </c:pt>
                <c:pt idx="22645">
                  <c:v>5416.2667289999999</c:v>
                </c:pt>
                <c:pt idx="22646">
                  <c:v>5416.5058870000003</c:v>
                </c:pt>
                <c:pt idx="22647">
                  <c:v>5416.7449370000004</c:v>
                </c:pt>
                <c:pt idx="22648">
                  <c:v>5416.9850669999996</c:v>
                </c:pt>
                <c:pt idx="22649">
                  <c:v>5417.2277469999999</c:v>
                </c:pt>
                <c:pt idx="22650">
                  <c:v>5417.4686229999998</c:v>
                </c:pt>
                <c:pt idx="22651">
                  <c:v>5417.7082460000001</c:v>
                </c:pt>
                <c:pt idx="22652">
                  <c:v>5417.9398350000001</c:v>
                </c:pt>
                <c:pt idx="22653">
                  <c:v>5418.1781339999998</c:v>
                </c:pt>
                <c:pt idx="22654">
                  <c:v>5418.4175599999999</c:v>
                </c:pt>
                <c:pt idx="22655">
                  <c:v>5418.6678430000002</c:v>
                </c:pt>
                <c:pt idx="22656">
                  <c:v>5418.9068740000002</c:v>
                </c:pt>
                <c:pt idx="22657">
                  <c:v>5419.1458849999999</c:v>
                </c:pt>
                <c:pt idx="22658">
                  <c:v>5419.3849090000003</c:v>
                </c:pt>
                <c:pt idx="22659">
                  <c:v>5419.6237769999998</c:v>
                </c:pt>
                <c:pt idx="22660">
                  <c:v>5419.8629360000004</c:v>
                </c:pt>
                <c:pt idx="22661">
                  <c:v>5420.1012069999997</c:v>
                </c:pt>
                <c:pt idx="22662">
                  <c:v>5420.3394040000003</c:v>
                </c:pt>
                <c:pt idx="22663">
                  <c:v>5420.5773929999996</c:v>
                </c:pt>
                <c:pt idx="22664">
                  <c:v>5420.8171769999999</c:v>
                </c:pt>
                <c:pt idx="22665">
                  <c:v>5421.0596949999999</c:v>
                </c:pt>
                <c:pt idx="22666">
                  <c:v>5421.297399</c:v>
                </c:pt>
                <c:pt idx="22667">
                  <c:v>5421.5289089999997</c:v>
                </c:pt>
                <c:pt idx="22668">
                  <c:v>5421.7797780000001</c:v>
                </c:pt>
                <c:pt idx="22669">
                  <c:v>5422.0180499999997</c:v>
                </c:pt>
                <c:pt idx="22670">
                  <c:v>5422.2476649999999</c:v>
                </c:pt>
                <c:pt idx="22671">
                  <c:v>5422.4887330000001</c:v>
                </c:pt>
                <c:pt idx="22672">
                  <c:v>5422.729902</c:v>
                </c:pt>
                <c:pt idx="22673">
                  <c:v>5422.9700389999998</c:v>
                </c:pt>
                <c:pt idx="22674">
                  <c:v>5423.2102320000004</c:v>
                </c:pt>
                <c:pt idx="22675">
                  <c:v>5423.4529030000003</c:v>
                </c:pt>
                <c:pt idx="22676">
                  <c:v>5423.6833649999999</c:v>
                </c:pt>
                <c:pt idx="22677">
                  <c:v>5423.9271250000002</c:v>
                </c:pt>
                <c:pt idx="22678">
                  <c:v>5424.1693089999999</c:v>
                </c:pt>
                <c:pt idx="22679">
                  <c:v>5424.409114</c:v>
                </c:pt>
                <c:pt idx="22680">
                  <c:v>5424.6388370000004</c:v>
                </c:pt>
                <c:pt idx="22681">
                  <c:v>5424.8884269999999</c:v>
                </c:pt>
                <c:pt idx="22682">
                  <c:v>5425.1173120000003</c:v>
                </c:pt>
                <c:pt idx="22683">
                  <c:v>5425.3554350000004</c:v>
                </c:pt>
                <c:pt idx="22684">
                  <c:v>5425.5948170000001</c:v>
                </c:pt>
                <c:pt idx="22685">
                  <c:v>5425.8455379999996</c:v>
                </c:pt>
                <c:pt idx="22686">
                  <c:v>5426.0847899999999</c:v>
                </c:pt>
                <c:pt idx="22687">
                  <c:v>5426.3238090000004</c:v>
                </c:pt>
                <c:pt idx="22688">
                  <c:v>5426.5629529999997</c:v>
                </c:pt>
                <c:pt idx="22689">
                  <c:v>5426.8026900000004</c:v>
                </c:pt>
                <c:pt idx="22690">
                  <c:v>5427.0418929999996</c:v>
                </c:pt>
                <c:pt idx="22691">
                  <c:v>5427.2806280000004</c:v>
                </c:pt>
                <c:pt idx="22692">
                  <c:v>5427.5197760000001</c:v>
                </c:pt>
                <c:pt idx="22693">
                  <c:v>5427.7588699999997</c:v>
                </c:pt>
                <c:pt idx="22694">
                  <c:v>5427.9972150000003</c:v>
                </c:pt>
                <c:pt idx="22695">
                  <c:v>5428.2372489999998</c:v>
                </c:pt>
                <c:pt idx="22696">
                  <c:v>5428.4772510000003</c:v>
                </c:pt>
                <c:pt idx="22697">
                  <c:v>5428.7171669999998</c:v>
                </c:pt>
                <c:pt idx="22698">
                  <c:v>5428.946054</c:v>
                </c:pt>
                <c:pt idx="22699">
                  <c:v>5429.1862350000001</c:v>
                </c:pt>
                <c:pt idx="22700">
                  <c:v>5429.4275539999999</c:v>
                </c:pt>
                <c:pt idx="22701">
                  <c:v>5429.6687019999999</c:v>
                </c:pt>
                <c:pt idx="22702">
                  <c:v>5429.9072269999997</c:v>
                </c:pt>
                <c:pt idx="22703">
                  <c:v>5430.1472279999998</c:v>
                </c:pt>
                <c:pt idx="22704">
                  <c:v>5430.387221</c:v>
                </c:pt>
                <c:pt idx="22705">
                  <c:v>5430.6279780000004</c:v>
                </c:pt>
                <c:pt idx="22706">
                  <c:v>5430.8677390000003</c:v>
                </c:pt>
                <c:pt idx="22707">
                  <c:v>5431.1085720000001</c:v>
                </c:pt>
                <c:pt idx="22708">
                  <c:v>5431.3371180000004</c:v>
                </c:pt>
                <c:pt idx="22709">
                  <c:v>5431.5771969999996</c:v>
                </c:pt>
                <c:pt idx="22710">
                  <c:v>5431.8172329999998</c:v>
                </c:pt>
                <c:pt idx="22711">
                  <c:v>5432.0599009999996</c:v>
                </c:pt>
                <c:pt idx="22712">
                  <c:v>5432.3005720000001</c:v>
                </c:pt>
                <c:pt idx="22713">
                  <c:v>5432.5420219999996</c:v>
                </c:pt>
                <c:pt idx="22714">
                  <c:v>5432.7800960000004</c:v>
                </c:pt>
                <c:pt idx="22715">
                  <c:v>5433.0181640000001</c:v>
                </c:pt>
                <c:pt idx="22716">
                  <c:v>5433.256171</c:v>
                </c:pt>
                <c:pt idx="22717">
                  <c:v>5433.4941529999996</c:v>
                </c:pt>
                <c:pt idx="22718">
                  <c:v>5433.7322409999997</c:v>
                </c:pt>
                <c:pt idx="22719">
                  <c:v>5433.9703470000004</c:v>
                </c:pt>
                <c:pt idx="22720">
                  <c:v>5434.2097039999999</c:v>
                </c:pt>
                <c:pt idx="22721">
                  <c:v>5434.4489530000001</c:v>
                </c:pt>
                <c:pt idx="22722">
                  <c:v>5434.6862199999996</c:v>
                </c:pt>
                <c:pt idx="22723">
                  <c:v>5434.9244520000002</c:v>
                </c:pt>
                <c:pt idx="22724">
                  <c:v>5435.1644420000002</c:v>
                </c:pt>
                <c:pt idx="22725">
                  <c:v>5435.4060730000001</c:v>
                </c:pt>
                <c:pt idx="22726">
                  <c:v>5435.6469090000001</c:v>
                </c:pt>
                <c:pt idx="22727">
                  <c:v>5435.8877549999997</c:v>
                </c:pt>
                <c:pt idx="22728">
                  <c:v>5436.1261270000005</c:v>
                </c:pt>
                <c:pt idx="22729">
                  <c:v>5436.36697</c:v>
                </c:pt>
                <c:pt idx="22730">
                  <c:v>5436.6040560000001</c:v>
                </c:pt>
                <c:pt idx="22731">
                  <c:v>5436.8429040000001</c:v>
                </c:pt>
                <c:pt idx="22732">
                  <c:v>5437.081126</c:v>
                </c:pt>
                <c:pt idx="22733">
                  <c:v>5437.3218440000001</c:v>
                </c:pt>
                <c:pt idx="22734">
                  <c:v>5437.5747730000003</c:v>
                </c:pt>
                <c:pt idx="22735">
                  <c:v>5437.8138639999997</c:v>
                </c:pt>
                <c:pt idx="22736">
                  <c:v>5438.052154</c:v>
                </c:pt>
                <c:pt idx="22737">
                  <c:v>5438.2947050000002</c:v>
                </c:pt>
                <c:pt idx="22738">
                  <c:v>5438.5339260000001</c:v>
                </c:pt>
                <c:pt idx="22739">
                  <c:v>5438.7747449999997</c:v>
                </c:pt>
                <c:pt idx="22740">
                  <c:v>5439.013895</c:v>
                </c:pt>
                <c:pt idx="22741">
                  <c:v>5439.2527069999996</c:v>
                </c:pt>
                <c:pt idx="22742">
                  <c:v>5439.4919769999997</c:v>
                </c:pt>
                <c:pt idx="22743">
                  <c:v>5439.7290080000002</c:v>
                </c:pt>
                <c:pt idx="22744">
                  <c:v>5439.9690250000003</c:v>
                </c:pt>
                <c:pt idx="22745">
                  <c:v>5440.2097480000002</c:v>
                </c:pt>
                <c:pt idx="22746">
                  <c:v>5440.4487749999998</c:v>
                </c:pt>
                <c:pt idx="22747">
                  <c:v>5440.6878930000003</c:v>
                </c:pt>
                <c:pt idx="22748">
                  <c:v>5440.9262390000004</c:v>
                </c:pt>
                <c:pt idx="22749">
                  <c:v>5441.1661260000001</c:v>
                </c:pt>
                <c:pt idx="22750">
                  <c:v>5441.4061400000001</c:v>
                </c:pt>
                <c:pt idx="22751">
                  <c:v>5441.6460660000002</c:v>
                </c:pt>
                <c:pt idx="22752">
                  <c:v>5441.8868629999997</c:v>
                </c:pt>
                <c:pt idx="22753">
                  <c:v>5442.125771</c:v>
                </c:pt>
                <c:pt idx="22754">
                  <c:v>5442.36474</c:v>
                </c:pt>
                <c:pt idx="22755">
                  <c:v>5442.6035540000003</c:v>
                </c:pt>
                <c:pt idx="22756">
                  <c:v>5442.8432469999998</c:v>
                </c:pt>
                <c:pt idx="22757">
                  <c:v>5443.074595</c:v>
                </c:pt>
                <c:pt idx="22758">
                  <c:v>5443.3158270000004</c:v>
                </c:pt>
                <c:pt idx="22759">
                  <c:v>5443.556869</c:v>
                </c:pt>
                <c:pt idx="22760">
                  <c:v>5443.7977449999998</c:v>
                </c:pt>
                <c:pt idx="22761">
                  <c:v>5444.0387309999996</c:v>
                </c:pt>
                <c:pt idx="22762">
                  <c:v>5444.2796500000004</c:v>
                </c:pt>
                <c:pt idx="22763">
                  <c:v>5444.5193259999996</c:v>
                </c:pt>
                <c:pt idx="22764">
                  <c:v>5444.7618830000001</c:v>
                </c:pt>
                <c:pt idx="22765">
                  <c:v>5444.9915590000001</c:v>
                </c:pt>
                <c:pt idx="22766">
                  <c:v>5445.2329179999997</c:v>
                </c:pt>
                <c:pt idx="22767">
                  <c:v>5445.4710340000001</c:v>
                </c:pt>
                <c:pt idx="22768">
                  <c:v>5445.7091719999999</c:v>
                </c:pt>
                <c:pt idx="22769">
                  <c:v>5445.9473029999999</c:v>
                </c:pt>
                <c:pt idx="22770">
                  <c:v>5446.1748129999996</c:v>
                </c:pt>
                <c:pt idx="22771">
                  <c:v>5446.415618</c:v>
                </c:pt>
                <c:pt idx="22772">
                  <c:v>5446.6548229999999</c:v>
                </c:pt>
                <c:pt idx="22773">
                  <c:v>5446.8939140000002</c:v>
                </c:pt>
                <c:pt idx="22774">
                  <c:v>5447.1322600000003</c:v>
                </c:pt>
                <c:pt idx="22775">
                  <c:v>5447.3702899999998</c:v>
                </c:pt>
                <c:pt idx="22776">
                  <c:v>5447.6103110000004</c:v>
                </c:pt>
                <c:pt idx="22777">
                  <c:v>5447.8501560000004</c:v>
                </c:pt>
                <c:pt idx="22778">
                  <c:v>5448.0901219999996</c:v>
                </c:pt>
                <c:pt idx="22779">
                  <c:v>5448.3325789999999</c:v>
                </c:pt>
                <c:pt idx="22780">
                  <c:v>5448.5715790000004</c:v>
                </c:pt>
                <c:pt idx="22781">
                  <c:v>5448.8094160000001</c:v>
                </c:pt>
                <c:pt idx="22782">
                  <c:v>5449.0491899999997</c:v>
                </c:pt>
                <c:pt idx="22783">
                  <c:v>5449.2895630000003</c:v>
                </c:pt>
                <c:pt idx="22784">
                  <c:v>5449.5292319999999</c:v>
                </c:pt>
                <c:pt idx="22785">
                  <c:v>5449.7697660000003</c:v>
                </c:pt>
                <c:pt idx="22786">
                  <c:v>5450.00882</c:v>
                </c:pt>
                <c:pt idx="22787">
                  <c:v>5450.2463699999998</c:v>
                </c:pt>
                <c:pt idx="22788">
                  <c:v>5450.4844080000003</c:v>
                </c:pt>
                <c:pt idx="22789">
                  <c:v>5450.7242399999996</c:v>
                </c:pt>
                <c:pt idx="22790">
                  <c:v>5450.9641730000003</c:v>
                </c:pt>
                <c:pt idx="22791">
                  <c:v>5451.2040489999999</c:v>
                </c:pt>
                <c:pt idx="22792">
                  <c:v>5451.4336999999996</c:v>
                </c:pt>
                <c:pt idx="22793">
                  <c:v>5451.6729269999996</c:v>
                </c:pt>
                <c:pt idx="22794">
                  <c:v>5451.913125</c:v>
                </c:pt>
                <c:pt idx="22795">
                  <c:v>5452.1530899999998</c:v>
                </c:pt>
                <c:pt idx="22796">
                  <c:v>5452.3957730000002</c:v>
                </c:pt>
                <c:pt idx="22797">
                  <c:v>5452.6365960000003</c:v>
                </c:pt>
                <c:pt idx="22798">
                  <c:v>5452.8756279999998</c:v>
                </c:pt>
                <c:pt idx="22799">
                  <c:v>5453.11463</c:v>
                </c:pt>
                <c:pt idx="22800">
                  <c:v>5453.3538980000003</c:v>
                </c:pt>
                <c:pt idx="22801">
                  <c:v>5453.5929139999998</c:v>
                </c:pt>
                <c:pt idx="22802">
                  <c:v>5453.8310650000003</c:v>
                </c:pt>
                <c:pt idx="22803">
                  <c:v>5454.0717510000004</c:v>
                </c:pt>
                <c:pt idx="22804">
                  <c:v>5454.3113880000001</c:v>
                </c:pt>
                <c:pt idx="22805">
                  <c:v>5454.551993</c:v>
                </c:pt>
                <c:pt idx="22806">
                  <c:v>5454.7907830000004</c:v>
                </c:pt>
                <c:pt idx="22807">
                  <c:v>5455.0298309999998</c:v>
                </c:pt>
                <c:pt idx="22808">
                  <c:v>5455.2706969999999</c:v>
                </c:pt>
                <c:pt idx="22809">
                  <c:v>5455.5097530000003</c:v>
                </c:pt>
                <c:pt idx="22810">
                  <c:v>5455.7489240000004</c:v>
                </c:pt>
                <c:pt idx="22811">
                  <c:v>5455.9899880000003</c:v>
                </c:pt>
                <c:pt idx="22812">
                  <c:v>5456.2271199999996</c:v>
                </c:pt>
                <c:pt idx="22813">
                  <c:v>5456.4683560000003</c:v>
                </c:pt>
                <c:pt idx="22814">
                  <c:v>5456.7089850000002</c:v>
                </c:pt>
                <c:pt idx="22815">
                  <c:v>5456.9474129999999</c:v>
                </c:pt>
                <c:pt idx="22816">
                  <c:v>5457.1787210000002</c:v>
                </c:pt>
                <c:pt idx="22817">
                  <c:v>5457.4195289999998</c:v>
                </c:pt>
                <c:pt idx="22818">
                  <c:v>5457.6591159999998</c:v>
                </c:pt>
                <c:pt idx="22819">
                  <c:v>5457.8999030000004</c:v>
                </c:pt>
                <c:pt idx="22820">
                  <c:v>5458.1388550000001</c:v>
                </c:pt>
                <c:pt idx="22821">
                  <c:v>5458.377641</c:v>
                </c:pt>
                <c:pt idx="22822">
                  <c:v>5458.6166020000001</c:v>
                </c:pt>
                <c:pt idx="22823">
                  <c:v>5458.8557019999998</c:v>
                </c:pt>
                <c:pt idx="22824">
                  <c:v>5459.094024</c:v>
                </c:pt>
                <c:pt idx="22825">
                  <c:v>5459.3329590000003</c:v>
                </c:pt>
                <c:pt idx="22826">
                  <c:v>5459.5729739999997</c:v>
                </c:pt>
                <c:pt idx="22827">
                  <c:v>5459.8127450000002</c:v>
                </c:pt>
                <c:pt idx="22828">
                  <c:v>5460.0536140000004</c:v>
                </c:pt>
                <c:pt idx="22829">
                  <c:v>5460.2939710000001</c:v>
                </c:pt>
                <c:pt idx="22830">
                  <c:v>5460.5336310000002</c:v>
                </c:pt>
                <c:pt idx="22831">
                  <c:v>5460.7730979999997</c:v>
                </c:pt>
                <c:pt idx="22832">
                  <c:v>5461.0136130000001</c:v>
                </c:pt>
                <c:pt idx="22833">
                  <c:v>5461.251381</c:v>
                </c:pt>
                <c:pt idx="22834">
                  <c:v>5461.4930729999996</c:v>
                </c:pt>
                <c:pt idx="22835">
                  <c:v>5461.7310829999997</c:v>
                </c:pt>
                <c:pt idx="22836">
                  <c:v>5461.9692180000002</c:v>
                </c:pt>
                <c:pt idx="22837">
                  <c:v>5462.2091899999996</c:v>
                </c:pt>
                <c:pt idx="22838">
                  <c:v>5462.4492259999997</c:v>
                </c:pt>
                <c:pt idx="22839">
                  <c:v>5462.6891230000001</c:v>
                </c:pt>
                <c:pt idx="22840">
                  <c:v>5462.9189800000004</c:v>
                </c:pt>
                <c:pt idx="22841">
                  <c:v>5463.15834</c:v>
                </c:pt>
                <c:pt idx="22842">
                  <c:v>5463.3997630000003</c:v>
                </c:pt>
                <c:pt idx="22843">
                  <c:v>5463.6389689999996</c:v>
                </c:pt>
                <c:pt idx="22844">
                  <c:v>5463.8780139999999</c:v>
                </c:pt>
                <c:pt idx="22845">
                  <c:v>5464.1181809999998</c:v>
                </c:pt>
                <c:pt idx="22846">
                  <c:v>5464.3563100000001</c:v>
                </c:pt>
                <c:pt idx="22847">
                  <c:v>5464.5989689999997</c:v>
                </c:pt>
                <c:pt idx="22848">
                  <c:v>5464.8373689999999</c:v>
                </c:pt>
                <c:pt idx="22849">
                  <c:v>5465.0753109999996</c:v>
                </c:pt>
                <c:pt idx="22850">
                  <c:v>5465.3132260000002</c:v>
                </c:pt>
                <c:pt idx="22851">
                  <c:v>5465.5524189999996</c:v>
                </c:pt>
                <c:pt idx="22852">
                  <c:v>5465.7901009999996</c:v>
                </c:pt>
                <c:pt idx="22853">
                  <c:v>5466.0293309999997</c:v>
                </c:pt>
                <c:pt idx="22854">
                  <c:v>5466.2673690000001</c:v>
                </c:pt>
                <c:pt idx="22855">
                  <c:v>5466.5090209999998</c:v>
                </c:pt>
                <c:pt idx="22856">
                  <c:v>5466.7498580000001</c:v>
                </c:pt>
                <c:pt idx="22857">
                  <c:v>5466.988985</c:v>
                </c:pt>
                <c:pt idx="22858">
                  <c:v>5467.2178270000004</c:v>
                </c:pt>
                <c:pt idx="22859">
                  <c:v>5467.4580260000002</c:v>
                </c:pt>
                <c:pt idx="22860">
                  <c:v>5467.6982340000004</c:v>
                </c:pt>
                <c:pt idx="22861">
                  <c:v>5467.9384319999999</c:v>
                </c:pt>
                <c:pt idx="22862">
                  <c:v>5468.1796260000001</c:v>
                </c:pt>
                <c:pt idx="22863">
                  <c:v>5468.4187760000004</c:v>
                </c:pt>
                <c:pt idx="22864">
                  <c:v>5468.6570149999998</c:v>
                </c:pt>
                <c:pt idx="22865">
                  <c:v>5468.8952879999997</c:v>
                </c:pt>
                <c:pt idx="22866">
                  <c:v>5469.13472</c:v>
                </c:pt>
                <c:pt idx="22867">
                  <c:v>5469.3739210000003</c:v>
                </c:pt>
                <c:pt idx="22868">
                  <c:v>5469.6140610000002</c:v>
                </c:pt>
                <c:pt idx="22869">
                  <c:v>5469.8549469999998</c:v>
                </c:pt>
                <c:pt idx="22870">
                  <c:v>5470.0948939999998</c:v>
                </c:pt>
                <c:pt idx="22871">
                  <c:v>5470.3338169999997</c:v>
                </c:pt>
                <c:pt idx="22872">
                  <c:v>5470.5728710000003</c:v>
                </c:pt>
                <c:pt idx="22873">
                  <c:v>5470.8136789999999</c:v>
                </c:pt>
                <c:pt idx="22874">
                  <c:v>5471.0528050000003</c:v>
                </c:pt>
                <c:pt idx="22875">
                  <c:v>5471.2917150000003</c:v>
                </c:pt>
                <c:pt idx="22876">
                  <c:v>5471.5300399999996</c:v>
                </c:pt>
                <c:pt idx="22877">
                  <c:v>5471.7708709999997</c:v>
                </c:pt>
                <c:pt idx="22878">
                  <c:v>5472.0119370000002</c:v>
                </c:pt>
                <c:pt idx="22879">
                  <c:v>5472.2528400000001</c:v>
                </c:pt>
                <c:pt idx="22880">
                  <c:v>5472.493093</c:v>
                </c:pt>
                <c:pt idx="22881">
                  <c:v>5472.7229770000004</c:v>
                </c:pt>
                <c:pt idx="22882">
                  <c:v>5472.9635600000001</c:v>
                </c:pt>
                <c:pt idx="22883">
                  <c:v>5473.2049230000002</c:v>
                </c:pt>
                <c:pt idx="22884">
                  <c:v>5473.4451840000002</c:v>
                </c:pt>
                <c:pt idx="22885">
                  <c:v>5473.6869999999999</c:v>
                </c:pt>
                <c:pt idx="22886">
                  <c:v>5473.9271209999997</c:v>
                </c:pt>
                <c:pt idx="22887">
                  <c:v>5474.1665569999996</c:v>
                </c:pt>
                <c:pt idx="22888">
                  <c:v>5474.4076699999996</c:v>
                </c:pt>
                <c:pt idx="22889">
                  <c:v>5474.6363190000002</c:v>
                </c:pt>
                <c:pt idx="22890">
                  <c:v>5474.8777140000002</c:v>
                </c:pt>
                <c:pt idx="22891">
                  <c:v>5475.1181340000003</c:v>
                </c:pt>
                <c:pt idx="22892">
                  <c:v>5475.3584019999998</c:v>
                </c:pt>
                <c:pt idx="22893">
                  <c:v>5475.5996269999996</c:v>
                </c:pt>
                <c:pt idx="22894">
                  <c:v>5475.840811</c:v>
                </c:pt>
                <c:pt idx="22895">
                  <c:v>5476.0817950000001</c:v>
                </c:pt>
                <c:pt idx="22896">
                  <c:v>5476.3228170000002</c:v>
                </c:pt>
                <c:pt idx="22897">
                  <c:v>5476.5526639999998</c:v>
                </c:pt>
                <c:pt idx="22898">
                  <c:v>5476.7913410000001</c:v>
                </c:pt>
                <c:pt idx="22899">
                  <c:v>5477.0328079999999</c:v>
                </c:pt>
                <c:pt idx="22900">
                  <c:v>5477.273964</c:v>
                </c:pt>
                <c:pt idx="22901">
                  <c:v>5477.5130099999997</c:v>
                </c:pt>
                <c:pt idx="22902">
                  <c:v>5477.7531559999998</c:v>
                </c:pt>
                <c:pt idx="22903">
                  <c:v>5477.9959319999998</c:v>
                </c:pt>
                <c:pt idx="22904">
                  <c:v>5478.2343030000002</c:v>
                </c:pt>
                <c:pt idx="22905">
                  <c:v>5478.4742100000003</c:v>
                </c:pt>
                <c:pt idx="22906">
                  <c:v>5478.7136620000001</c:v>
                </c:pt>
                <c:pt idx="22907">
                  <c:v>5478.9529789999997</c:v>
                </c:pt>
                <c:pt idx="22908">
                  <c:v>5479.1902600000003</c:v>
                </c:pt>
                <c:pt idx="22909">
                  <c:v>5479.4301720000003</c:v>
                </c:pt>
                <c:pt idx="22910">
                  <c:v>5479.6591410000001</c:v>
                </c:pt>
                <c:pt idx="22911">
                  <c:v>5479.8994240000002</c:v>
                </c:pt>
                <c:pt idx="22912">
                  <c:v>5480.1425470000004</c:v>
                </c:pt>
                <c:pt idx="22913">
                  <c:v>5480.38364</c:v>
                </c:pt>
                <c:pt idx="22914">
                  <c:v>5480.6247100000001</c:v>
                </c:pt>
                <c:pt idx="22915">
                  <c:v>5480.8638920000003</c:v>
                </c:pt>
                <c:pt idx="22916">
                  <c:v>5481.1035330000004</c:v>
                </c:pt>
                <c:pt idx="22917">
                  <c:v>5481.3447649999998</c:v>
                </c:pt>
                <c:pt idx="22918">
                  <c:v>5481.5830589999996</c:v>
                </c:pt>
                <c:pt idx="22919">
                  <c:v>5481.8230000000003</c:v>
                </c:pt>
                <c:pt idx="22920">
                  <c:v>5482.0630549999996</c:v>
                </c:pt>
                <c:pt idx="22921">
                  <c:v>5482.3019050000003</c:v>
                </c:pt>
                <c:pt idx="22922">
                  <c:v>5482.5429109999995</c:v>
                </c:pt>
                <c:pt idx="22923">
                  <c:v>5482.7819849999996</c:v>
                </c:pt>
                <c:pt idx="22924">
                  <c:v>5483.0193730000001</c:v>
                </c:pt>
                <c:pt idx="22925">
                  <c:v>5483.2573659999998</c:v>
                </c:pt>
                <c:pt idx="22926">
                  <c:v>5483.4965920000004</c:v>
                </c:pt>
                <c:pt idx="22927">
                  <c:v>5483.7375419999998</c:v>
                </c:pt>
                <c:pt idx="22928">
                  <c:v>5483.9768720000002</c:v>
                </c:pt>
                <c:pt idx="22929">
                  <c:v>5484.2152690000003</c:v>
                </c:pt>
                <c:pt idx="22930">
                  <c:v>5484.454667</c:v>
                </c:pt>
                <c:pt idx="22931">
                  <c:v>5484.6938609999997</c:v>
                </c:pt>
                <c:pt idx="22932">
                  <c:v>5484.932213</c:v>
                </c:pt>
                <c:pt idx="22933">
                  <c:v>5485.1722140000002</c:v>
                </c:pt>
                <c:pt idx="22934">
                  <c:v>5485.4104010000001</c:v>
                </c:pt>
                <c:pt idx="22935">
                  <c:v>5485.6504109999996</c:v>
                </c:pt>
                <c:pt idx="22936">
                  <c:v>5485.8897260000003</c:v>
                </c:pt>
                <c:pt idx="22937">
                  <c:v>5486.1282220000003</c:v>
                </c:pt>
                <c:pt idx="22938">
                  <c:v>5486.3684009999997</c:v>
                </c:pt>
                <c:pt idx="22939">
                  <c:v>5486.5999460000003</c:v>
                </c:pt>
                <c:pt idx="22940">
                  <c:v>5486.8393429999996</c:v>
                </c:pt>
                <c:pt idx="22941">
                  <c:v>5487.0807240000004</c:v>
                </c:pt>
                <c:pt idx="22942">
                  <c:v>5487.3191850000003</c:v>
                </c:pt>
                <c:pt idx="22943">
                  <c:v>5487.559902</c:v>
                </c:pt>
                <c:pt idx="22944">
                  <c:v>5487.7989859999998</c:v>
                </c:pt>
                <c:pt idx="22945">
                  <c:v>5488.0388370000001</c:v>
                </c:pt>
                <c:pt idx="22946">
                  <c:v>5488.2796660000004</c:v>
                </c:pt>
                <c:pt idx="22947">
                  <c:v>5488.5205589999996</c:v>
                </c:pt>
                <c:pt idx="22948">
                  <c:v>5488.7603099999997</c:v>
                </c:pt>
                <c:pt idx="22949">
                  <c:v>5488.9918049999997</c:v>
                </c:pt>
                <c:pt idx="22950">
                  <c:v>5489.2303879999999</c:v>
                </c:pt>
                <c:pt idx="22951">
                  <c:v>5489.4698010000002</c:v>
                </c:pt>
                <c:pt idx="22952">
                  <c:v>5489.7082950000004</c:v>
                </c:pt>
                <c:pt idx="22953">
                  <c:v>5489.9477900000002</c:v>
                </c:pt>
                <c:pt idx="22954">
                  <c:v>5490.1862570000003</c:v>
                </c:pt>
                <c:pt idx="22955">
                  <c:v>5490.4368320000003</c:v>
                </c:pt>
                <c:pt idx="22956">
                  <c:v>5490.6751059999997</c:v>
                </c:pt>
                <c:pt idx="22957">
                  <c:v>5490.9048949999997</c:v>
                </c:pt>
                <c:pt idx="22958">
                  <c:v>5491.1453609999999</c:v>
                </c:pt>
                <c:pt idx="22959">
                  <c:v>5491.3854510000001</c:v>
                </c:pt>
                <c:pt idx="22960">
                  <c:v>5491.6266610000002</c:v>
                </c:pt>
                <c:pt idx="22961">
                  <c:v>5491.8658679999999</c:v>
                </c:pt>
                <c:pt idx="22962">
                  <c:v>5492.1060969999999</c:v>
                </c:pt>
                <c:pt idx="22963">
                  <c:v>5492.3461209999996</c:v>
                </c:pt>
                <c:pt idx="22964">
                  <c:v>5492.5862289999995</c:v>
                </c:pt>
                <c:pt idx="22965">
                  <c:v>5492.8269220000002</c:v>
                </c:pt>
                <c:pt idx="22966">
                  <c:v>5493.0670570000002</c:v>
                </c:pt>
                <c:pt idx="22967">
                  <c:v>5493.2966450000004</c:v>
                </c:pt>
                <c:pt idx="22968">
                  <c:v>5493.535065</c:v>
                </c:pt>
                <c:pt idx="22969">
                  <c:v>5493.7734039999996</c:v>
                </c:pt>
                <c:pt idx="22970">
                  <c:v>5494.0149449999999</c:v>
                </c:pt>
                <c:pt idx="22971">
                  <c:v>5494.2530219999999</c:v>
                </c:pt>
                <c:pt idx="22972">
                  <c:v>5494.4938469999997</c:v>
                </c:pt>
                <c:pt idx="22973">
                  <c:v>5494.7333909999998</c:v>
                </c:pt>
                <c:pt idx="22974">
                  <c:v>5494.9731259999999</c:v>
                </c:pt>
                <c:pt idx="22975">
                  <c:v>5495.2137279999997</c:v>
                </c:pt>
                <c:pt idx="22976">
                  <c:v>5495.4533270000002</c:v>
                </c:pt>
                <c:pt idx="22977">
                  <c:v>5495.6955600000001</c:v>
                </c:pt>
                <c:pt idx="22978">
                  <c:v>5495.9359940000004</c:v>
                </c:pt>
                <c:pt idx="22979">
                  <c:v>5496.1659319999999</c:v>
                </c:pt>
                <c:pt idx="22980">
                  <c:v>5496.4106590000001</c:v>
                </c:pt>
                <c:pt idx="22981">
                  <c:v>5496.6509370000003</c:v>
                </c:pt>
                <c:pt idx="22982">
                  <c:v>5496.8903840000003</c:v>
                </c:pt>
                <c:pt idx="22983">
                  <c:v>5497.130862</c:v>
                </c:pt>
                <c:pt idx="22984">
                  <c:v>5497.370449</c:v>
                </c:pt>
                <c:pt idx="22985">
                  <c:v>5497.6107419999998</c:v>
                </c:pt>
                <c:pt idx="22986">
                  <c:v>5497.8483450000003</c:v>
                </c:pt>
                <c:pt idx="22987">
                  <c:v>5498.0860119999998</c:v>
                </c:pt>
                <c:pt idx="22988">
                  <c:v>5498.324756</c:v>
                </c:pt>
                <c:pt idx="22989">
                  <c:v>5498.5635650000004</c:v>
                </c:pt>
                <c:pt idx="22990">
                  <c:v>5498.8031899999996</c:v>
                </c:pt>
                <c:pt idx="22991">
                  <c:v>5499.0437780000002</c:v>
                </c:pt>
                <c:pt idx="22992">
                  <c:v>5499.2831230000002</c:v>
                </c:pt>
                <c:pt idx="22993">
                  <c:v>5499.5224200000002</c:v>
                </c:pt>
                <c:pt idx="22994">
                  <c:v>5499.7627839999996</c:v>
                </c:pt>
                <c:pt idx="22995">
                  <c:v>5500.0022580000004</c:v>
                </c:pt>
                <c:pt idx="22996">
                  <c:v>5500.2412610000001</c:v>
                </c:pt>
                <c:pt idx="22997">
                  <c:v>5500.4799469999998</c:v>
                </c:pt>
                <c:pt idx="22998">
                  <c:v>5500.7175980000002</c:v>
                </c:pt>
                <c:pt idx="22999">
                  <c:v>5500.9572920000001</c:v>
                </c:pt>
                <c:pt idx="23000">
                  <c:v>5501.1887559999996</c:v>
                </c:pt>
                <c:pt idx="23001">
                  <c:v>5501.4159909999998</c:v>
                </c:pt>
                <c:pt idx="23002">
                  <c:v>5501.6577889999999</c:v>
                </c:pt>
                <c:pt idx="23003">
                  <c:v>5501.8969470000002</c:v>
                </c:pt>
                <c:pt idx="23004">
                  <c:v>5502.1341730000004</c:v>
                </c:pt>
                <c:pt idx="23005">
                  <c:v>5502.3721560000004</c:v>
                </c:pt>
                <c:pt idx="23006">
                  <c:v>5502.6102449999998</c:v>
                </c:pt>
                <c:pt idx="23007">
                  <c:v>5502.8500670000003</c:v>
                </c:pt>
                <c:pt idx="23008">
                  <c:v>5503.0900320000001</c:v>
                </c:pt>
                <c:pt idx="23009">
                  <c:v>5503.3308219999999</c:v>
                </c:pt>
                <c:pt idx="23010">
                  <c:v>5503.5698979999997</c:v>
                </c:pt>
                <c:pt idx="23011">
                  <c:v>5503.8105640000003</c:v>
                </c:pt>
                <c:pt idx="23012">
                  <c:v>5504.0516159999997</c:v>
                </c:pt>
                <c:pt idx="23013">
                  <c:v>5504.2910410000004</c:v>
                </c:pt>
                <c:pt idx="23014">
                  <c:v>5504.5317869999999</c:v>
                </c:pt>
                <c:pt idx="23015">
                  <c:v>5504.7603049999998</c:v>
                </c:pt>
                <c:pt idx="23016">
                  <c:v>5504.9998869999999</c:v>
                </c:pt>
                <c:pt idx="23017">
                  <c:v>5505.2505929999998</c:v>
                </c:pt>
                <c:pt idx="23018">
                  <c:v>5505.4791260000002</c:v>
                </c:pt>
                <c:pt idx="23019">
                  <c:v>5505.7191409999996</c:v>
                </c:pt>
                <c:pt idx="23020">
                  <c:v>5505.9593690000002</c:v>
                </c:pt>
                <c:pt idx="23021">
                  <c:v>5506.1993940000002</c:v>
                </c:pt>
                <c:pt idx="23022">
                  <c:v>5506.439284</c:v>
                </c:pt>
                <c:pt idx="23023">
                  <c:v>5506.6817899999996</c:v>
                </c:pt>
                <c:pt idx="23024">
                  <c:v>5506.9209440000004</c:v>
                </c:pt>
                <c:pt idx="23025">
                  <c:v>5507.1598530000001</c:v>
                </c:pt>
                <c:pt idx="23026">
                  <c:v>5507.3970529999997</c:v>
                </c:pt>
                <c:pt idx="23027">
                  <c:v>5507.6376300000002</c:v>
                </c:pt>
                <c:pt idx="23028">
                  <c:v>5507.8774139999996</c:v>
                </c:pt>
                <c:pt idx="23029">
                  <c:v>5508.1170899999997</c:v>
                </c:pt>
                <c:pt idx="23030">
                  <c:v>5508.3577320000004</c:v>
                </c:pt>
                <c:pt idx="23031">
                  <c:v>5508.586018</c:v>
                </c:pt>
                <c:pt idx="23032">
                  <c:v>5508.8261259999999</c:v>
                </c:pt>
                <c:pt idx="23033">
                  <c:v>5509.0660239999997</c:v>
                </c:pt>
                <c:pt idx="23034">
                  <c:v>5509.3041380000004</c:v>
                </c:pt>
                <c:pt idx="23035">
                  <c:v>5509.5422920000001</c:v>
                </c:pt>
                <c:pt idx="23036">
                  <c:v>5509.7804070000002</c:v>
                </c:pt>
                <c:pt idx="23037">
                  <c:v>5510.0221739999997</c:v>
                </c:pt>
                <c:pt idx="23038">
                  <c:v>5510.2645920000004</c:v>
                </c:pt>
                <c:pt idx="23039">
                  <c:v>5510.5041890000002</c:v>
                </c:pt>
                <c:pt idx="23040">
                  <c:v>5510.7448979999999</c:v>
                </c:pt>
                <c:pt idx="23041">
                  <c:v>5510.9839629999997</c:v>
                </c:pt>
                <c:pt idx="23042">
                  <c:v>5511.2238109999998</c:v>
                </c:pt>
                <c:pt idx="23043">
                  <c:v>5511.4645360000004</c:v>
                </c:pt>
                <c:pt idx="23044">
                  <c:v>5511.7044059999998</c:v>
                </c:pt>
                <c:pt idx="23045">
                  <c:v>5511.9339669999999</c:v>
                </c:pt>
                <c:pt idx="23046">
                  <c:v>5512.1731259999997</c:v>
                </c:pt>
                <c:pt idx="23047">
                  <c:v>5512.41392</c:v>
                </c:pt>
                <c:pt idx="23048">
                  <c:v>5512.6548919999996</c:v>
                </c:pt>
                <c:pt idx="23049">
                  <c:v>5512.8939600000003</c:v>
                </c:pt>
                <c:pt idx="23050">
                  <c:v>5513.1311420000002</c:v>
                </c:pt>
                <c:pt idx="23051">
                  <c:v>5513.3691580000004</c:v>
                </c:pt>
                <c:pt idx="23052">
                  <c:v>5513.6074339999996</c:v>
                </c:pt>
                <c:pt idx="23053">
                  <c:v>5513.846732</c:v>
                </c:pt>
                <c:pt idx="23054">
                  <c:v>5514.0852260000001</c:v>
                </c:pt>
                <c:pt idx="23055">
                  <c:v>5514.3232349999998</c:v>
                </c:pt>
                <c:pt idx="23056">
                  <c:v>5514.5506949999999</c:v>
                </c:pt>
                <c:pt idx="23057">
                  <c:v>5514.7896920000003</c:v>
                </c:pt>
                <c:pt idx="23058">
                  <c:v>5515.028037</c:v>
                </c:pt>
                <c:pt idx="23059">
                  <c:v>5515.2688340000004</c:v>
                </c:pt>
                <c:pt idx="23060">
                  <c:v>5515.5097679999999</c:v>
                </c:pt>
                <c:pt idx="23061">
                  <c:v>5515.7494049999996</c:v>
                </c:pt>
                <c:pt idx="23062">
                  <c:v>5515.9893089999996</c:v>
                </c:pt>
                <c:pt idx="23063">
                  <c:v>5516.229002</c:v>
                </c:pt>
                <c:pt idx="23064">
                  <c:v>5516.4697290000004</c:v>
                </c:pt>
                <c:pt idx="23065">
                  <c:v>5516.7093500000001</c:v>
                </c:pt>
                <c:pt idx="23066">
                  <c:v>5516.9492270000001</c:v>
                </c:pt>
                <c:pt idx="23067">
                  <c:v>5517.178793</c:v>
                </c:pt>
                <c:pt idx="23068">
                  <c:v>5517.4198610000003</c:v>
                </c:pt>
                <c:pt idx="23069">
                  <c:v>5517.6608770000003</c:v>
                </c:pt>
                <c:pt idx="23070">
                  <c:v>5517.9012089999997</c:v>
                </c:pt>
                <c:pt idx="23071">
                  <c:v>5518.1412030000001</c:v>
                </c:pt>
                <c:pt idx="23072">
                  <c:v>5518.3812420000004</c:v>
                </c:pt>
                <c:pt idx="23073">
                  <c:v>5518.6210940000001</c:v>
                </c:pt>
                <c:pt idx="23074">
                  <c:v>5518.8610989999997</c:v>
                </c:pt>
                <c:pt idx="23075">
                  <c:v>5519.1011230000004</c:v>
                </c:pt>
                <c:pt idx="23076">
                  <c:v>5519.3308209999996</c:v>
                </c:pt>
                <c:pt idx="23077">
                  <c:v>5519.5692639999997</c:v>
                </c:pt>
                <c:pt idx="23078">
                  <c:v>5519.8087070000001</c:v>
                </c:pt>
                <c:pt idx="23079">
                  <c:v>5520.0583340000003</c:v>
                </c:pt>
                <c:pt idx="23080">
                  <c:v>5520.2962150000003</c:v>
                </c:pt>
                <c:pt idx="23081">
                  <c:v>5520.5342369999998</c:v>
                </c:pt>
                <c:pt idx="23082">
                  <c:v>5520.7723070000002</c:v>
                </c:pt>
                <c:pt idx="23083">
                  <c:v>5521.0122090000004</c:v>
                </c:pt>
                <c:pt idx="23084">
                  <c:v>5521.2520930000001</c:v>
                </c:pt>
                <c:pt idx="23085">
                  <c:v>5521.4817039999998</c:v>
                </c:pt>
                <c:pt idx="23086">
                  <c:v>5521.7200400000002</c:v>
                </c:pt>
                <c:pt idx="23087">
                  <c:v>5521.9601240000002</c:v>
                </c:pt>
                <c:pt idx="23088">
                  <c:v>5522.2003839999998</c:v>
                </c:pt>
                <c:pt idx="23089">
                  <c:v>5522.4415310000004</c:v>
                </c:pt>
                <c:pt idx="23090">
                  <c:v>5522.6826069999997</c:v>
                </c:pt>
                <c:pt idx="23091">
                  <c:v>5522.9235570000001</c:v>
                </c:pt>
                <c:pt idx="23092">
                  <c:v>5523.1646769999998</c:v>
                </c:pt>
                <c:pt idx="23093">
                  <c:v>5523.4055470000003</c:v>
                </c:pt>
                <c:pt idx="23094">
                  <c:v>5523.6454210000002</c:v>
                </c:pt>
                <c:pt idx="23095">
                  <c:v>5523.883202</c:v>
                </c:pt>
                <c:pt idx="23096">
                  <c:v>5524.1212530000003</c:v>
                </c:pt>
                <c:pt idx="23097">
                  <c:v>5524.3618999999999</c:v>
                </c:pt>
                <c:pt idx="23098">
                  <c:v>5524.600958</c:v>
                </c:pt>
                <c:pt idx="23099">
                  <c:v>5524.8385909999997</c:v>
                </c:pt>
                <c:pt idx="23100">
                  <c:v>5525.0764509999999</c:v>
                </c:pt>
                <c:pt idx="23101">
                  <c:v>5525.3141679999999</c:v>
                </c:pt>
                <c:pt idx="23102">
                  <c:v>5525.5521369999997</c:v>
                </c:pt>
                <c:pt idx="23103">
                  <c:v>5525.7900289999998</c:v>
                </c:pt>
                <c:pt idx="23104">
                  <c:v>5526.0283040000004</c:v>
                </c:pt>
                <c:pt idx="23105">
                  <c:v>5526.2689989999999</c:v>
                </c:pt>
                <c:pt idx="23106">
                  <c:v>5526.5087800000001</c:v>
                </c:pt>
                <c:pt idx="23107">
                  <c:v>5526.7477769999996</c:v>
                </c:pt>
                <c:pt idx="23108">
                  <c:v>5526.9869390000003</c:v>
                </c:pt>
                <c:pt idx="23109">
                  <c:v>5527.2279099999996</c:v>
                </c:pt>
                <c:pt idx="23110">
                  <c:v>5527.4661029999997</c:v>
                </c:pt>
                <c:pt idx="23111">
                  <c:v>5527.7067630000001</c:v>
                </c:pt>
                <c:pt idx="23112">
                  <c:v>5527.9477150000002</c:v>
                </c:pt>
                <c:pt idx="23113">
                  <c:v>5528.1886420000001</c:v>
                </c:pt>
                <c:pt idx="23114">
                  <c:v>5528.4264240000002</c:v>
                </c:pt>
                <c:pt idx="23115">
                  <c:v>5528.6668900000004</c:v>
                </c:pt>
                <c:pt idx="23116">
                  <c:v>5528.9050029999999</c:v>
                </c:pt>
                <c:pt idx="23117">
                  <c:v>5529.143967</c:v>
                </c:pt>
                <c:pt idx="23118">
                  <c:v>5529.3818039999996</c:v>
                </c:pt>
                <c:pt idx="23119">
                  <c:v>5529.6206380000003</c:v>
                </c:pt>
                <c:pt idx="23120">
                  <c:v>5529.8615680000003</c:v>
                </c:pt>
                <c:pt idx="23121">
                  <c:v>5530.1025399999999</c:v>
                </c:pt>
                <c:pt idx="23122">
                  <c:v>5530.3423089999997</c:v>
                </c:pt>
                <c:pt idx="23123">
                  <c:v>5530.582985</c:v>
                </c:pt>
                <c:pt idx="23124">
                  <c:v>5530.8209509999997</c:v>
                </c:pt>
                <c:pt idx="23125">
                  <c:v>5531.058849</c:v>
                </c:pt>
                <c:pt idx="23126">
                  <c:v>5531.2978059999996</c:v>
                </c:pt>
                <c:pt idx="23127">
                  <c:v>5531.5367079999996</c:v>
                </c:pt>
                <c:pt idx="23128">
                  <c:v>5531.7756710000003</c:v>
                </c:pt>
                <c:pt idx="23129">
                  <c:v>5532.0146260000001</c:v>
                </c:pt>
                <c:pt idx="23130">
                  <c:v>5532.2524290000001</c:v>
                </c:pt>
                <c:pt idx="23131">
                  <c:v>5532.4922059999999</c:v>
                </c:pt>
                <c:pt idx="23132">
                  <c:v>5532.7320689999997</c:v>
                </c:pt>
                <c:pt idx="23133">
                  <c:v>5532.9728770000002</c:v>
                </c:pt>
                <c:pt idx="23134">
                  <c:v>5533.2138750000004</c:v>
                </c:pt>
                <c:pt idx="23135">
                  <c:v>5533.4546410000003</c:v>
                </c:pt>
                <c:pt idx="23136">
                  <c:v>5533.6943080000001</c:v>
                </c:pt>
                <c:pt idx="23137">
                  <c:v>5533.9341029999996</c:v>
                </c:pt>
                <c:pt idx="23138">
                  <c:v>5534.1637849999997</c:v>
                </c:pt>
                <c:pt idx="23139">
                  <c:v>5534.404724</c:v>
                </c:pt>
                <c:pt idx="23140">
                  <c:v>5534.6457739999996</c:v>
                </c:pt>
                <c:pt idx="23141">
                  <c:v>5534.8853719999997</c:v>
                </c:pt>
                <c:pt idx="23142">
                  <c:v>5535.1253349999997</c:v>
                </c:pt>
                <c:pt idx="23143">
                  <c:v>5535.3651259999997</c:v>
                </c:pt>
                <c:pt idx="23144">
                  <c:v>5535.6059409999998</c:v>
                </c:pt>
                <c:pt idx="23145">
                  <c:v>5535.8456550000001</c:v>
                </c:pt>
                <c:pt idx="23146">
                  <c:v>5536.0867749999998</c:v>
                </c:pt>
                <c:pt idx="23147">
                  <c:v>5536.3256929999998</c:v>
                </c:pt>
                <c:pt idx="23148">
                  <c:v>5536.56466</c:v>
                </c:pt>
                <c:pt idx="23149">
                  <c:v>5536.8041700000003</c:v>
                </c:pt>
                <c:pt idx="23150">
                  <c:v>5537.0421740000002</c:v>
                </c:pt>
                <c:pt idx="23151">
                  <c:v>5537.2827440000001</c:v>
                </c:pt>
                <c:pt idx="23152">
                  <c:v>5537.5236869999999</c:v>
                </c:pt>
                <c:pt idx="23153">
                  <c:v>5537.7626700000001</c:v>
                </c:pt>
                <c:pt idx="23154">
                  <c:v>5538.0036959999998</c:v>
                </c:pt>
                <c:pt idx="23155">
                  <c:v>5538.2329159999999</c:v>
                </c:pt>
                <c:pt idx="23156">
                  <c:v>5538.4824230000004</c:v>
                </c:pt>
                <c:pt idx="23157">
                  <c:v>5538.7119249999996</c:v>
                </c:pt>
                <c:pt idx="23158">
                  <c:v>5538.9520409999996</c:v>
                </c:pt>
                <c:pt idx="23159">
                  <c:v>5539.1929680000003</c:v>
                </c:pt>
                <c:pt idx="23160">
                  <c:v>5539.4328349999996</c:v>
                </c:pt>
                <c:pt idx="23161">
                  <c:v>5539.6737810000004</c:v>
                </c:pt>
                <c:pt idx="23162">
                  <c:v>5539.9140150000003</c:v>
                </c:pt>
                <c:pt idx="23163">
                  <c:v>5540.1548890000004</c:v>
                </c:pt>
                <c:pt idx="23164">
                  <c:v>5540.3938639999997</c:v>
                </c:pt>
                <c:pt idx="23165">
                  <c:v>5540.6327300000003</c:v>
                </c:pt>
                <c:pt idx="23166">
                  <c:v>5540.871862</c:v>
                </c:pt>
                <c:pt idx="23167">
                  <c:v>5541.11006</c:v>
                </c:pt>
                <c:pt idx="23168">
                  <c:v>5541.3514370000003</c:v>
                </c:pt>
                <c:pt idx="23169">
                  <c:v>5541.5832620000001</c:v>
                </c:pt>
                <c:pt idx="23170">
                  <c:v>5541.8259070000004</c:v>
                </c:pt>
                <c:pt idx="23171">
                  <c:v>5542.0667530000001</c:v>
                </c:pt>
                <c:pt idx="23172">
                  <c:v>5542.3056690000003</c:v>
                </c:pt>
                <c:pt idx="23173">
                  <c:v>5542.5434050000003</c:v>
                </c:pt>
                <c:pt idx="23174">
                  <c:v>5542.7825910000001</c:v>
                </c:pt>
                <c:pt idx="23175">
                  <c:v>5543.0218699999996</c:v>
                </c:pt>
                <c:pt idx="23176">
                  <c:v>5543.2609560000001</c:v>
                </c:pt>
                <c:pt idx="23177">
                  <c:v>5543.4980100000002</c:v>
                </c:pt>
                <c:pt idx="23178">
                  <c:v>5543.7362919999996</c:v>
                </c:pt>
                <c:pt idx="23179">
                  <c:v>5543.9868880000004</c:v>
                </c:pt>
                <c:pt idx="23180">
                  <c:v>5544.216778</c:v>
                </c:pt>
                <c:pt idx="23181">
                  <c:v>5544.4579599999997</c:v>
                </c:pt>
                <c:pt idx="23182">
                  <c:v>5544.6971039999999</c:v>
                </c:pt>
                <c:pt idx="23183">
                  <c:v>5544.9373029999997</c:v>
                </c:pt>
                <c:pt idx="23184">
                  <c:v>5545.1785470000004</c:v>
                </c:pt>
                <c:pt idx="23185">
                  <c:v>5545.4183030000004</c:v>
                </c:pt>
                <c:pt idx="23186">
                  <c:v>5545.6581669999996</c:v>
                </c:pt>
                <c:pt idx="23187">
                  <c:v>5545.8980389999997</c:v>
                </c:pt>
                <c:pt idx="23188">
                  <c:v>5546.1278849999999</c:v>
                </c:pt>
                <c:pt idx="23189">
                  <c:v>5546.3772959999997</c:v>
                </c:pt>
                <c:pt idx="23190">
                  <c:v>5546.6068560000003</c:v>
                </c:pt>
                <c:pt idx="23191">
                  <c:v>5546.8478329999998</c:v>
                </c:pt>
                <c:pt idx="23192">
                  <c:v>5547.0862719999996</c:v>
                </c:pt>
                <c:pt idx="23193">
                  <c:v>5547.3289189999996</c:v>
                </c:pt>
                <c:pt idx="23194">
                  <c:v>5547.5670929999997</c:v>
                </c:pt>
                <c:pt idx="23195">
                  <c:v>5547.8078619999997</c:v>
                </c:pt>
                <c:pt idx="23196">
                  <c:v>5548.0489610000004</c:v>
                </c:pt>
                <c:pt idx="23197">
                  <c:v>5548.2886239999998</c:v>
                </c:pt>
                <c:pt idx="23198">
                  <c:v>5548.527846</c:v>
                </c:pt>
                <c:pt idx="23199">
                  <c:v>5548.7669379999998</c:v>
                </c:pt>
                <c:pt idx="23200">
                  <c:v>5549.0052420000002</c:v>
                </c:pt>
                <c:pt idx="23201">
                  <c:v>5549.2438650000004</c:v>
                </c:pt>
                <c:pt idx="23202">
                  <c:v>5549.4820719999998</c:v>
                </c:pt>
                <c:pt idx="23203">
                  <c:v>5549.720233</c:v>
                </c:pt>
                <c:pt idx="23204">
                  <c:v>5549.9596519999996</c:v>
                </c:pt>
                <c:pt idx="23205">
                  <c:v>5550.2007350000003</c:v>
                </c:pt>
                <c:pt idx="23206">
                  <c:v>5550.439969</c:v>
                </c:pt>
                <c:pt idx="23207">
                  <c:v>5550.6816699999999</c:v>
                </c:pt>
                <c:pt idx="23208">
                  <c:v>5550.9200600000004</c:v>
                </c:pt>
                <c:pt idx="23209">
                  <c:v>5551.1581159999996</c:v>
                </c:pt>
                <c:pt idx="23210">
                  <c:v>5551.3989899999997</c:v>
                </c:pt>
                <c:pt idx="23211">
                  <c:v>5551.6387690000001</c:v>
                </c:pt>
                <c:pt idx="23212">
                  <c:v>5551.8779089999998</c:v>
                </c:pt>
                <c:pt idx="23213">
                  <c:v>5552.116951</c:v>
                </c:pt>
                <c:pt idx="23214">
                  <c:v>5552.3540400000002</c:v>
                </c:pt>
                <c:pt idx="23215">
                  <c:v>5552.5947420000002</c:v>
                </c:pt>
                <c:pt idx="23216">
                  <c:v>5552.8344219999999</c:v>
                </c:pt>
                <c:pt idx="23217">
                  <c:v>5553.0742890000001</c:v>
                </c:pt>
                <c:pt idx="23218">
                  <c:v>5553.3141580000001</c:v>
                </c:pt>
                <c:pt idx="23219">
                  <c:v>5553.5549289999999</c:v>
                </c:pt>
                <c:pt idx="23220">
                  <c:v>5553.7938539999996</c:v>
                </c:pt>
                <c:pt idx="23221">
                  <c:v>5554.0327500000003</c:v>
                </c:pt>
                <c:pt idx="23222">
                  <c:v>5554.2704210000002</c:v>
                </c:pt>
                <c:pt idx="23223">
                  <c:v>5554.5024190000004</c:v>
                </c:pt>
                <c:pt idx="23224">
                  <c:v>5554.7417070000001</c:v>
                </c:pt>
                <c:pt idx="23225">
                  <c:v>5554.9809729999997</c:v>
                </c:pt>
                <c:pt idx="23226">
                  <c:v>5555.2184269999998</c:v>
                </c:pt>
                <c:pt idx="23227">
                  <c:v>5555.4584510000004</c:v>
                </c:pt>
                <c:pt idx="23228">
                  <c:v>5555.6984439999997</c:v>
                </c:pt>
                <c:pt idx="23229">
                  <c:v>5555.9384090000003</c:v>
                </c:pt>
                <c:pt idx="23230">
                  <c:v>5556.1796109999996</c:v>
                </c:pt>
                <c:pt idx="23231">
                  <c:v>5556.4228089999997</c:v>
                </c:pt>
                <c:pt idx="23232">
                  <c:v>5556.6619529999998</c:v>
                </c:pt>
                <c:pt idx="23233">
                  <c:v>5556.8999080000003</c:v>
                </c:pt>
                <c:pt idx="23234">
                  <c:v>5557.1389339999996</c:v>
                </c:pt>
                <c:pt idx="23235">
                  <c:v>5557.3778110000003</c:v>
                </c:pt>
                <c:pt idx="23236">
                  <c:v>5557.6158969999997</c:v>
                </c:pt>
                <c:pt idx="23237">
                  <c:v>5557.854961</c:v>
                </c:pt>
                <c:pt idx="23238">
                  <c:v>5558.0922460000002</c:v>
                </c:pt>
                <c:pt idx="23239">
                  <c:v>5558.3321560000004</c:v>
                </c:pt>
                <c:pt idx="23240">
                  <c:v>5558.572091</c:v>
                </c:pt>
                <c:pt idx="23241">
                  <c:v>5558.8146159999997</c:v>
                </c:pt>
                <c:pt idx="23242">
                  <c:v>5559.053817</c:v>
                </c:pt>
                <c:pt idx="23243">
                  <c:v>5559.2927810000001</c:v>
                </c:pt>
                <c:pt idx="23244">
                  <c:v>5559.5310449999997</c:v>
                </c:pt>
                <c:pt idx="23245">
                  <c:v>5559.7691690000001</c:v>
                </c:pt>
                <c:pt idx="23246">
                  <c:v>5560.0085710000003</c:v>
                </c:pt>
                <c:pt idx="23247">
                  <c:v>5560.2475839999997</c:v>
                </c:pt>
                <c:pt idx="23248">
                  <c:v>5560.4868470000001</c:v>
                </c:pt>
                <c:pt idx="23249">
                  <c:v>5560.7259649999996</c:v>
                </c:pt>
                <c:pt idx="23250">
                  <c:v>5560.9631710000003</c:v>
                </c:pt>
                <c:pt idx="23251">
                  <c:v>5561.2055609999998</c:v>
                </c:pt>
                <c:pt idx="23252">
                  <c:v>5561.4478520000002</c:v>
                </c:pt>
                <c:pt idx="23253">
                  <c:v>5561.6885469999997</c:v>
                </c:pt>
                <c:pt idx="23254">
                  <c:v>5561.9276879999998</c:v>
                </c:pt>
                <c:pt idx="23255">
                  <c:v>5562.1654090000002</c:v>
                </c:pt>
                <c:pt idx="23256">
                  <c:v>5562.4076750000004</c:v>
                </c:pt>
                <c:pt idx="23257">
                  <c:v>5562.6452589999999</c:v>
                </c:pt>
                <c:pt idx="23258">
                  <c:v>5562.8838159999996</c:v>
                </c:pt>
                <c:pt idx="23259">
                  <c:v>5563.1232019999998</c:v>
                </c:pt>
                <c:pt idx="23260">
                  <c:v>5563.364372</c:v>
                </c:pt>
                <c:pt idx="23261">
                  <c:v>5563.6047189999999</c:v>
                </c:pt>
                <c:pt idx="23262">
                  <c:v>5563.8330619999997</c:v>
                </c:pt>
                <c:pt idx="23263">
                  <c:v>5564.0735919999997</c:v>
                </c:pt>
                <c:pt idx="23264">
                  <c:v>5564.3139549999996</c:v>
                </c:pt>
                <c:pt idx="23265">
                  <c:v>5564.5530749999998</c:v>
                </c:pt>
                <c:pt idx="23266">
                  <c:v>5564.7932170000004</c:v>
                </c:pt>
                <c:pt idx="23267">
                  <c:v>5565.0335400000004</c:v>
                </c:pt>
                <c:pt idx="23268">
                  <c:v>5565.2746850000003</c:v>
                </c:pt>
                <c:pt idx="23269">
                  <c:v>5565.5127599999996</c:v>
                </c:pt>
                <c:pt idx="23270">
                  <c:v>5565.7511160000004</c:v>
                </c:pt>
                <c:pt idx="23271">
                  <c:v>5565.9893689999999</c:v>
                </c:pt>
                <c:pt idx="23272">
                  <c:v>5566.229413</c:v>
                </c:pt>
                <c:pt idx="23273">
                  <c:v>5566.4693600000001</c:v>
                </c:pt>
                <c:pt idx="23274">
                  <c:v>5566.7093080000004</c:v>
                </c:pt>
                <c:pt idx="23275">
                  <c:v>5566.9511409999996</c:v>
                </c:pt>
                <c:pt idx="23276">
                  <c:v>5567.1893689999997</c:v>
                </c:pt>
                <c:pt idx="23277">
                  <c:v>5567.4180539999998</c:v>
                </c:pt>
                <c:pt idx="23278">
                  <c:v>5567.6583339999997</c:v>
                </c:pt>
                <c:pt idx="23279">
                  <c:v>5567.8995640000003</c:v>
                </c:pt>
                <c:pt idx="23280">
                  <c:v>5568.1409020000001</c:v>
                </c:pt>
                <c:pt idx="23281">
                  <c:v>5568.3819750000002</c:v>
                </c:pt>
                <c:pt idx="23282">
                  <c:v>5568.6238130000002</c:v>
                </c:pt>
                <c:pt idx="23283">
                  <c:v>5568.8647330000003</c:v>
                </c:pt>
                <c:pt idx="23284">
                  <c:v>5569.0946309999999</c:v>
                </c:pt>
                <c:pt idx="23285">
                  <c:v>5569.3338530000001</c:v>
                </c:pt>
                <c:pt idx="23286">
                  <c:v>5569.5845790000003</c:v>
                </c:pt>
                <c:pt idx="23287">
                  <c:v>5569.8131110000004</c:v>
                </c:pt>
                <c:pt idx="23288">
                  <c:v>5570.0533720000003</c:v>
                </c:pt>
                <c:pt idx="23289">
                  <c:v>5570.2932289999999</c:v>
                </c:pt>
                <c:pt idx="23290">
                  <c:v>5570.5333099999998</c:v>
                </c:pt>
                <c:pt idx="23291">
                  <c:v>5570.7732249999999</c:v>
                </c:pt>
                <c:pt idx="23292">
                  <c:v>5571.0133400000004</c:v>
                </c:pt>
                <c:pt idx="23293">
                  <c:v>5571.2531550000003</c:v>
                </c:pt>
                <c:pt idx="23294">
                  <c:v>5571.4932250000002</c:v>
                </c:pt>
                <c:pt idx="23295">
                  <c:v>5571.733056</c:v>
                </c:pt>
                <c:pt idx="23296">
                  <c:v>5571.962939</c:v>
                </c:pt>
                <c:pt idx="23297">
                  <c:v>5572.201548</c:v>
                </c:pt>
                <c:pt idx="23298">
                  <c:v>5572.4401699999999</c:v>
                </c:pt>
                <c:pt idx="23299">
                  <c:v>5572.6795709999997</c:v>
                </c:pt>
                <c:pt idx="23300">
                  <c:v>5572.9182419999997</c:v>
                </c:pt>
                <c:pt idx="23301">
                  <c:v>5573.1601860000001</c:v>
                </c:pt>
                <c:pt idx="23302">
                  <c:v>5573.400173</c:v>
                </c:pt>
                <c:pt idx="23303">
                  <c:v>5573.6428450000003</c:v>
                </c:pt>
                <c:pt idx="23304">
                  <c:v>5573.8810880000001</c:v>
                </c:pt>
                <c:pt idx="23305">
                  <c:v>5574.1210629999996</c:v>
                </c:pt>
                <c:pt idx="23306">
                  <c:v>5574.3619959999996</c:v>
                </c:pt>
                <c:pt idx="23307">
                  <c:v>5574.6017819999997</c:v>
                </c:pt>
                <c:pt idx="23308">
                  <c:v>5574.8409659999998</c:v>
                </c:pt>
                <c:pt idx="23309">
                  <c:v>5575.078117</c:v>
                </c:pt>
                <c:pt idx="23310">
                  <c:v>5575.3189979999997</c:v>
                </c:pt>
                <c:pt idx="23311">
                  <c:v>5575.5475379999998</c:v>
                </c:pt>
                <c:pt idx="23312">
                  <c:v>5575.7889070000001</c:v>
                </c:pt>
                <c:pt idx="23313">
                  <c:v>5576.0292749999999</c:v>
                </c:pt>
                <c:pt idx="23314">
                  <c:v>5576.2672650000004</c:v>
                </c:pt>
                <c:pt idx="23315">
                  <c:v>5576.5070919999998</c:v>
                </c:pt>
                <c:pt idx="23316">
                  <c:v>5576.7471169999999</c:v>
                </c:pt>
                <c:pt idx="23317">
                  <c:v>5576.9872660000001</c:v>
                </c:pt>
                <c:pt idx="23318">
                  <c:v>5577.2272009999997</c:v>
                </c:pt>
                <c:pt idx="23319">
                  <c:v>5577.4696489999997</c:v>
                </c:pt>
                <c:pt idx="23320">
                  <c:v>5577.6983360000004</c:v>
                </c:pt>
                <c:pt idx="23321">
                  <c:v>5577.940278</c:v>
                </c:pt>
                <c:pt idx="23322">
                  <c:v>5578.1815390000002</c:v>
                </c:pt>
                <c:pt idx="23323">
                  <c:v>5578.422595</c:v>
                </c:pt>
                <c:pt idx="23324">
                  <c:v>5578.6618630000003</c:v>
                </c:pt>
                <c:pt idx="23325">
                  <c:v>5578.9001900000003</c:v>
                </c:pt>
                <c:pt idx="23326">
                  <c:v>5579.1384269999999</c:v>
                </c:pt>
                <c:pt idx="23327">
                  <c:v>5579.3801880000001</c:v>
                </c:pt>
                <c:pt idx="23328">
                  <c:v>5579.6229489999996</c:v>
                </c:pt>
                <c:pt idx="23329">
                  <c:v>5579.8515580000003</c:v>
                </c:pt>
                <c:pt idx="23330">
                  <c:v>5580.0927270000002</c:v>
                </c:pt>
                <c:pt idx="23331">
                  <c:v>5580.3319190000002</c:v>
                </c:pt>
                <c:pt idx="23332">
                  <c:v>5580.5722009999999</c:v>
                </c:pt>
                <c:pt idx="23333">
                  <c:v>5580.8140059999996</c:v>
                </c:pt>
                <c:pt idx="23334">
                  <c:v>5581.0541510000003</c:v>
                </c:pt>
                <c:pt idx="23335">
                  <c:v>5581.2965800000002</c:v>
                </c:pt>
                <c:pt idx="23336">
                  <c:v>5581.5252259999997</c:v>
                </c:pt>
                <c:pt idx="23337">
                  <c:v>5581.7672659999998</c:v>
                </c:pt>
                <c:pt idx="23338">
                  <c:v>5582.0105979999998</c:v>
                </c:pt>
                <c:pt idx="23339">
                  <c:v>5582.2496719999999</c:v>
                </c:pt>
                <c:pt idx="23340">
                  <c:v>5582.488816</c:v>
                </c:pt>
                <c:pt idx="23341">
                  <c:v>5582.7279769999996</c:v>
                </c:pt>
                <c:pt idx="23342">
                  <c:v>5582.9671930000004</c:v>
                </c:pt>
                <c:pt idx="23343">
                  <c:v>5583.2090539999999</c:v>
                </c:pt>
                <c:pt idx="23344">
                  <c:v>5583.4407359999996</c:v>
                </c:pt>
                <c:pt idx="23345">
                  <c:v>5583.6791219999996</c:v>
                </c:pt>
                <c:pt idx="23346">
                  <c:v>5583.9188780000004</c:v>
                </c:pt>
                <c:pt idx="23347">
                  <c:v>5584.1573790000002</c:v>
                </c:pt>
                <c:pt idx="23348">
                  <c:v>5584.3991679999999</c:v>
                </c:pt>
                <c:pt idx="23349">
                  <c:v>5584.6418809999996</c:v>
                </c:pt>
                <c:pt idx="23350">
                  <c:v>5584.8801080000003</c:v>
                </c:pt>
                <c:pt idx="23351">
                  <c:v>5585.1209920000001</c:v>
                </c:pt>
                <c:pt idx="23352">
                  <c:v>5585.3609239999996</c:v>
                </c:pt>
                <c:pt idx="23353">
                  <c:v>5585.6018370000002</c:v>
                </c:pt>
                <c:pt idx="23354">
                  <c:v>5585.8428999999996</c:v>
                </c:pt>
                <c:pt idx="23355">
                  <c:v>5586.0727729999999</c:v>
                </c:pt>
                <c:pt idx="23356">
                  <c:v>5586.3139860000001</c:v>
                </c:pt>
                <c:pt idx="23357">
                  <c:v>5586.5530820000004</c:v>
                </c:pt>
                <c:pt idx="23358">
                  <c:v>5586.7933290000001</c:v>
                </c:pt>
                <c:pt idx="23359">
                  <c:v>5587.0328650000001</c:v>
                </c:pt>
                <c:pt idx="23360">
                  <c:v>5587.2712439999996</c:v>
                </c:pt>
                <c:pt idx="23361">
                  <c:v>5587.5105970000004</c:v>
                </c:pt>
                <c:pt idx="23362">
                  <c:v>5587.7499930000004</c:v>
                </c:pt>
                <c:pt idx="23363">
                  <c:v>5587.9873710000002</c:v>
                </c:pt>
                <c:pt idx="23364">
                  <c:v>5588.2269489999999</c:v>
                </c:pt>
                <c:pt idx="23365">
                  <c:v>5588.466958</c:v>
                </c:pt>
                <c:pt idx="23366">
                  <c:v>5588.70424</c:v>
                </c:pt>
                <c:pt idx="23367">
                  <c:v>5588.9436109999997</c:v>
                </c:pt>
                <c:pt idx="23368">
                  <c:v>5589.1820550000002</c:v>
                </c:pt>
                <c:pt idx="23369">
                  <c:v>5589.4220999999998</c:v>
                </c:pt>
                <c:pt idx="23370">
                  <c:v>5589.6615320000001</c:v>
                </c:pt>
                <c:pt idx="23371">
                  <c:v>5589.9000130000004</c:v>
                </c:pt>
                <c:pt idx="23372">
                  <c:v>5590.1384029999999</c:v>
                </c:pt>
                <c:pt idx="23373">
                  <c:v>5590.3801439999997</c:v>
                </c:pt>
                <c:pt idx="23374">
                  <c:v>5590.6200339999996</c:v>
                </c:pt>
                <c:pt idx="23375">
                  <c:v>5590.8608279999999</c:v>
                </c:pt>
                <c:pt idx="23376">
                  <c:v>5591.0982839999997</c:v>
                </c:pt>
                <c:pt idx="23377">
                  <c:v>5591.3400110000002</c:v>
                </c:pt>
                <c:pt idx="23378">
                  <c:v>5591.5707069999999</c:v>
                </c:pt>
                <c:pt idx="23379">
                  <c:v>5591.8083299999998</c:v>
                </c:pt>
                <c:pt idx="23380">
                  <c:v>5592.0481810000001</c:v>
                </c:pt>
                <c:pt idx="23381">
                  <c:v>5592.2890310000003</c:v>
                </c:pt>
                <c:pt idx="23382">
                  <c:v>5592.5283419999996</c:v>
                </c:pt>
                <c:pt idx="23383">
                  <c:v>5592.7706660000003</c:v>
                </c:pt>
                <c:pt idx="23384">
                  <c:v>5593.0103330000002</c:v>
                </c:pt>
                <c:pt idx="23385">
                  <c:v>5593.2512269999997</c:v>
                </c:pt>
                <c:pt idx="23386">
                  <c:v>5593.4916380000004</c:v>
                </c:pt>
                <c:pt idx="23387">
                  <c:v>5593.7299819999998</c:v>
                </c:pt>
                <c:pt idx="23388">
                  <c:v>5593.9678379999996</c:v>
                </c:pt>
                <c:pt idx="23389">
                  <c:v>5594.2066400000003</c:v>
                </c:pt>
                <c:pt idx="23390">
                  <c:v>5594.4443739999997</c:v>
                </c:pt>
                <c:pt idx="23391">
                  <c:v>5594.6848470000004</c:v>
                </c:pt>
                <c:pt idx="23392">
                  <c:v>5594.9237679999997</c:v>
                </c:pt>
                <c:pt idx="23393">
                  <c:v>5595.162671</c:v>
                </c:pt>
                <c:pt idx="23394">
                  <c:v>5595.4016110000002</c:v>
                </c:pt>
                <c:pt idx="23395">
                  <c:v>5595.6394099999998</c:v>
                </c:pt>
                <c:pt idx="23396">
                  <c:v>5595.8791380000002</c:v>
                </c:pt>
                <c:pt idx="23397">
                  <c:v>5596.1197190000003</c:v>
                </c:pt>
                <c:pt idx="23398">
                  <c:v>5596.3585480000002</c:v>
                </c:pt>
                <c:pt idx="23399">
                  <c:v>5596.5989799999998</c:v>
                </c:pt>
                <c:pt idx="23400">
                  <c:v>5596.8372660000005</c:v>
                </c:pt>
                <c:pt idx="23401">
                  <c:v>5597.0783140000003</c:v>
                </c:pt>
                <c:pt idx="23402">
                  <c:v>5597.3205980000002</c:v>
                </c:pt>
                <c:pt idx="23403">
                  <c:v>5597.5583939999997</c:v>
                </c:pt>
                <c:pt idx="23404">
                  <c:v>5597.7975569999999</c:v>
                </c:pt>
                <c:pt idx="23405">
                  <c:v>5598.036642</c:v>
                </c:pt>
                <c:pt idx="23406">
                  <c:v>5598.2744000000002</c:v>
                </c:pt>
                <c:pt idx="23407">
                  <c:v>5598.5140060000003</c:v>
                </c:pt>
                <c:pt idx="23408">
                  <c:v>5598.7547720000002</c:v>
                </c:pt>
                <c:pt idx="23409">
                  <c:v>5598.9938760000005</c:v>
                </c:pt>
                <c:pt idx="23410">
                  <c:v>5599.2322459999996</c:v>
                </c:pt>
                <c:pt idx="23411">
                  <c:v>5599.4720930000003</c:v>
                </c:pt>
                <c:pt idx="23412">
                  <c:v>5599.7129660000001</c:v>
                </c:pt>
                <c:pt idx="23413">
                  <c:v>5599.9417139999996</c:v>
                </c:pt>
                <c:pt idx="23414">
                  <c:v>5600.1912929999999</c:v>
                </c:pt>
                <c:pt idx="23415">
                  <c:v>5600.4299360000005</c:v>
                </c:pt>
                <c:pt idx="23416">
                  <c:v>5600.6708099999996</c:v>
                </c:pt>
                <c:pt idx="23417">
                  <c:v>5600.9090640000004</c:v>
                </c:pt>
                <c:pt idx="23418">
                  <c:v>5601.1471769999998</c:v>
                </c:pt>
                <c:pt idx="23419">
                  <c:v>5601.3786129999999</c:v>
                </c:pt>
                <c:pt idx="23420">
                  <c:v>5601.6170380000003</c:v>
                </c:pt>
                <c:pt idx="23421">
                  <c:v>5601.8597470000004</c:v>
                </c:pt>
                <c:pt idx="23422">
                  <c:v>5602.0989209999998</c:v>
                </c:pt>
                <c:pt idx="23423">
                  <c:v>5602.3397699999996</c:v>
                </c:pt>
                <c:pt idx="23424">
                  <c:v>5602.5789759999998</c:v>
                </c:pt>
                <c:pt idx="23425">
                  <c:v>5602.8188049999999</c:v>
                </c:pt>
                <c:pt idx="23426">
                  <c:v>5603.0598980000004</c:v>
                </c:pt>
                <c:pt idx="23427">
                  <c:v>5603.299548</c:v>
                </c:pt>
                <c:pt idx="23428">
                  <c:v>5603.5391710000004</c:v>
                </c:pt>
                <c:pt idx="23429">
                  <c:v>5603.7797520000004</c:v>
                </c:pt>
                <c:pt idx="23430">
                  <c:v>5604.0205450000003</c:v>
                </c:pt>
                <c:pt idx="23431">
                  <c:v>5604.2609789999997</c:v>
                </c:pt>
                <c:pt idx="23432">
                  <c:v>5604.4989219999998</c:v>
                </c:pt>
                <c:pt idx="23433">
                  <c:v>5604.7378820000004</c:v>
                </c:pt>
                <c:pt idx="23434">
                  <c:v>5604.9768770000001</c:v>
                </c:pt>
                <c:pt idx="23435">
                  <c:v>5605.2159089999996</c:v>
                </c:pt>
                <c:pt idx="23436">
                  <c:v>5605.45496</c:v>
                </c:pt>
                <c:pt idx="23437">
                  <c:v>5605.6946180000004</c:v>
                </c:pt>
                <c:pt idx="23438">
                  <c:v>5605.9339179999997</c:v>
                </c:pt>
                <c:pt idx="23439">
                  <c:v>5606.1748299999999</c:v>
                </c:pt>
                <c:pt idx="23440">
                  <c:v>5606.4156350000003</c:v>
                </c:pt>
                <c:pt idx="23441">
                  <c:v>5606.6550790000001</c:v>
                </c:pt>
                <c:pt idx="23442">
                  <c:v>5606.8956719999996</c:v>
                </c:pt>
                <c:pt idx="23443">
                  <c:v>5607.1241890000001</c:v>
                </c:pt>
                <c:pt idx="23444">
                  <c:v>5607.3746940000001</c:v>
                </c:pt>
                <c:pt idx="23445">
                  <c:v>5607.6031540000004</c:v>
                </c:pt>
                <c:pt idx="23446">
                  <c:v>5607.841437</c:v>
                </c:pt>
                <c:pt idx="23447">
                  <c:v>5608.0826909999996</c:v>
                </c:pt>
                <c:pt idx="23448">
                  <c:v>5608.3219419999996</c:v>
                </c:pt>
                <c:pt idx="23449">
                  <c:v>5608.5599329999995</c:v>
                </c:pt>
                <c:pt idx="23450">
                  <c:v>5608.810536</c:v>
                </c:pt>
                <c:pt idx="23451">
                  <c:v>5609.049626</c:v>
                </c:pt>
                <c:pt idx="23452">
                  <c:v>5609.2885729999998</c:v>
                </c:pt>
                <c:pt idx="23453">
                  <c:v>5609.5264420000003</c:v>
                </c:pt>
                <c:pt idx="23454">
                  <c:v>5609.7662739999996</c:v>
                </c:pt>
                <c:pt idx="23455">
                  <c:v>5610.0060450000001</c:v>
                </c:pt>
                <c:pt idx="23456">
                  <c:v>5610.234187</c:v>
                </c:pt>
                <c:pt idx="23457">
                  <c:v>5610.4741160000003</c:v>
                </c:pt>
                <c:pt idx="23458">
                  <c:v>5610.7168519999996</c:v>
                </c:pt>
                <c:pt idx="23459">
                  <c:v>5610.9550369999997</c:v>
                </c:pt>
                <c:pt idx="23460">
                  <c:v>5611.1933580000004</c:v>
                </c:pt>
                <c:pt idx="23461">
                  <c:v>5611.4314029999996</c:v>
                </c:pt>
                <c:pt idx="23462">
                  <c:v>5611.6713870000003</c:v>
                </c:pt>
                <c:pt idx="23463">
                  <c:v>5611.9105589999999</c:v>
                </c:pt>
                <c:pt idx="23464">
                  <c:v>5612.1498190000002</c:v>
                </c:pt>
                <c:pt idx="23465">
                  <c:v>5612.3886819999998</c:v>
                </c:pt>
                <c:pt idx="23466">
                  <c:v>5612.6277989999999</c:v>
                </c:pt>
                <c:pt idx="23467">
                  <c:v>5612.8667299999997</c:v>
                </c:pt>
                <c:pt idx="23468">
                  <c:v>5613.1070120000004</c:v>
                </c:pt>
                <c:pt idx="23469">
                  <c:v>5613.3450300000004</c:v>
                </c:pt>
                <c:pt idx="23470">
                  <c:v>5613.583157</c:v>
                </c:pt>
                <c:pt idx="23471">
                  <c:v>5613.8323659999996</c:v>
                </c:pt>
                <c:pt idx="23472">
                  <c:v>5614.0618960000002</c:v>
                </c:pt>
                <c:pt idx="23473">
                  <c:v>5614.3009240000001</c:v>
                </c:pt>
                <c:pt idx="23474">
                  <c:v>5614.5504339999998</c:v>
                </c:pt>
                <c:pt idx="23475">
                  <c:v>5614.7799750000004</c:v>
                </c:pt>
                <c:pt idx="23476">
                  <c:v>5615.0192059999999</c:v>
                </c:pt>
                <c:pt idx="23477">
                  <c:v>5615.259086</c:v>
                </c:pt>
                <c:pt idx="23478">
                  <c:v>5615.4990100000005</c:v>
                </c:pt>
                <c:pt idx="23479">
                  <c:v>5615.739818</c:v>
                </c:pt>
                <c:pt idx="23480">
                  <c:v>5615.9781620000003</c:v>
                </c:pt>
                <c:pt idx="23481">
                  <c:v>5616.2209750000002</c:v>
                </c:pt>
                <c:pt idx="23482">
                  <c:v>5616.4765809999999</c:v>
                </c:pt>
                <c:pt idx="23483">
                  <c:v>5616.7162310000003</c:v>
                </c:pt>
                <c:pt idx="23484">
                  <c:v>5616.9561590000003</c:v>
                </c:pt>
                <c:pt idx="23485">
                  <c:v>5617.1864290000003</c:v>
                </c:pt>
                <c:pt idx="23486">
                  <c:v>5617.4282219999996</c:v>
                </c:pt>
                <c:pt idx="23487">
                  <c:v>5617.6707230000002</c:v>
                </c:pt>
                <c:pt idx="23488">
                  <c:v>5617.9098409999997</c:v>
                </c:pt>
                <c:pt idx="23489">
                  <c:v>5618.1489250000004</c:v>
                </c:pt>
                <c:pt idx="23490">
                  <c:v>5618.3870539999998</c:v>
                </c:pt>
                <c:pt idx="23491">
                  <c:v>5618.6250760000003</c:v>
                </c:pt>
                <c:pt idx="23492">
                  <c:v>5618.8658939999996</c:v>
                </c:pt>
                <c:pt idx="23493">
                  <c:v>5619.1042289999996</c:v>
                </c:pt>
                <c:pt idx="23494">
                  <c:v>5619.34422</c:v>
                </c:pt>
                <c:pt idx="23495">
                  <c:v>5619.5867639999997</c:v>
                </c:pt>
                <c:pt idx="23496">
                  <c:v>5619.815423</c:v>
                </c:pt>
                <c:pt idx="23497">
                  <c:v>5620.0566959999996</c:v>
                </c:pt>
                <c:pt idx="23498">
                  <c:v>5620.297802</c:v>
                </c:pt>
                <c:pt idx="23499">
                  <c:v>5620.5387650000002</c:v>
                </c:pt>
                <c:pt idx="23500">
                  <c:v>5620.7796010000002</c:v>
                </c:pt>
                <c:pt idx="23501">
                  <c:v>5621.0193879999997</c:v>
                </c:pt>
                <c:pt idx="23502">
                  <c:v>5621.2599989999999</c:v>
                </c:pt>
                <c:pt idx="23503">
                  <c:v>5621.5002480000003</c:v>
                </c:pt>
                <c:pt idx="23504">
                  <c:v>5621.7304009999998</c:v>
                </c:pt>
                <c:pt idx="23505">
                  <c:v>5621.9703099999997</c:v>
                </c:pt>
                <c:pt idx="23506">
                  <c:v>5622.2102709999999</c:v>
                </c:pt>
                <c:pt idx="23507">
                  <c:v>5622.4527099999996</c:v>
                </c:pt>
                <c:pt idx="23508">
                  <c:v>5622.6917370000001</c:v>
                </c:pt>
                <c:pt idx="23509">
                  <c:v>5622.930773</c:v>
                </c:pt>
                <c:pt idx="23510">
                  <c:v>5623.1699689999996</c:v>
                </c:pt>
                <c:pt idx="23511">
                  <c:v>5623.4098180000001</c:v>
                </c:pt>
                <c:pt idx="23512">
                  <c:v>5623.6507959999999</c:v>
                </c:pt>
                <c:pt idx="23513">
                  <c:v>5623.891646</c:v>
                </c:pt>
                <c:pt idx="23514">
                  <c:v>5624.1327069999998</c:v>
                </c:pt>
                <c:pt idx="23515">
                  <c:v>5624.3717900000001</c:v>
                </c:pt>
                <c:pt idx="23516">
                  <c:v>5624.6107480000001</c:v>
                </c:pt>
                <c:pt idx="23517">
                  <c:v>5624.8495620000003</c:v>
                </c:pt>
                <c:pt idx="23518">
                  <c:v>5625.0893589999996</c:v>
                </c:pt>
                <c:pt idx="23519">
                  <c:v>5625.3299260000003</c:v>
                </c:pt>
                <c:pt idx="23520">
                  <c:v>5625.5680840000005</c:v>
                </c:pt>
                <c:pt idx="23521">
                  <c:v>5625.8089479999999</c:v>
                </c:pt>
                <c:pt idx="23522">
                  <c:v>5626.0487780000003</c:v>
                </c:pt>
                <c:pt idx="23523">
                  <c:v>5626.2882659999996</c:v>
                </c:pt>
                <c:pt idx="23524">
                  <c:v>5626.5262409999996</c:v>
                </c:pt>
                <c:pt idx="23525">
                  <c:v>5626.764048</c:v>
                </c:pt>
                <c:pt idx="23526">
                  <c:v>5627.0048180000003</c:v>
                </c:pt>
                <c:pt idx="23527">
                  <c:v>5627.2423680000002</c:v>
                </c:pt>
                <c:pt idx="23528">
                  <c:v>5627.4803869999996</c:v>
                </c:pt>
                <c:pt idx="23529">
                  <c:v>5627.7183180000002</c:v>
                </c:pt>
                <c:pt idx="23530">
                  <c:v>5627.9575569999997</c:v>
                </c:pt>
                <c:pt idx="23531">
                  <c:v>5628.1967050000003</c:v>
                </c:pt>
                <c:pt idx="23532">
                  <c:v>5628.4359780000004</c:v>
                </c:pt>
                <c:pt idx="23533">
                  <c:v>5628.6756599999999</c:v>
                </c:pt>
                <c:pt idx="23534">
                  <c:v>5628.9148029999997</c:v>
                </c:pt>
                <c:pt idx="23535">
                  <c:v>5629.1530030000004</c:v>
                </c:pt>
                <c:pt idx="23536">
                  <c:v>5629.3910159999996</c:v>
                </c:pt>
                <c:pt idx="23537">
                  <c:v>5629.6317920000001</c:v>
                </c:pt>
                <c:pt idx="23538">
                  <c:v>5629.870793</c:v>
                </c:pt>
                <c:pt idx="23539">
                  <c:v>5630.1098709999997</c:v>
                </c:pt>
                <c:pt idx="23540">
                  <c:v>5630.3481039999997</c:v>
                </c:pt>
                <c:pt idx="23541">
                  <c:v>5630.5888329999998</c:v>
                </c:pt>
                <c:pt idx="23542">
                  <c:v>5630.8297549999997</c:v>
                </c:pt>
                <c:pt idx="23543">
                  <c:v>5631.0706520000003</c:v>
                </c:pt>
                <c:pt idx="23544">
                  <c:v>5631.3104020000001</c:v>
                </c:pt>
                <c:pt idx="23545">
                  <c:v>5631.5500620000003</c:v>
                </c:pt>
                <c:pt idx="23546">
                  <c:v>5631.7906409999996</c:v>
                </c:pt>
                <c:pt idx="23547">
                  <c:v>5632.0295919999999</c:v>
                </c:pt>
                <c:pt idx="23548">
                  <c:v>5632.2691409999998</c:v>
                </c:pt>
                <c:pt idx="23549">
                  <c:v>5632.5097370000003</c:v>
                </c:pt>
                <c:pt idx="23550">
                  <c:v>5632.7382829999997</c:v>
                </c:pt>
                <c:pt idx="23551">
                  <c:v>5632.9795670000003</c:v>
                </c:pt>
                <c:pt idx="23552">
                  <c:v>5633.218989</c:v>
                </c:pt>
                <c:pt idx="23553">
                  <c:v>5633.4561389999999</c:v>
                </c:pt>
                <c:pt idx="23554">
                  <c:v>5633.6944480000002</c:v>
                </c:pt>
                <c:pt idx="23555">
                  <c:v>5633.9448970000003</c:v>
                </c:pt>
                <c:pt idx="23556">
                  <c:v>5634.1746970000004</c:v>
                </c:pt>
                <c:pt idx="23557">
                  <c:v>5634.4138439999997</c:v>
                </c:pt>
                <c:pt idx="23558">
                  <c:v>5634.6548659999999</c:v>
                </c:pt>
                <c:pt idx="23559">
                  <c:v>5634.8957529999998</c:v>
                </c:pt>
                <c:pt idx="23560">
                  <c:v>5635.1349630000004</c:v>
                </c:pt>
                <c:pt idx="23561">
                  <c:v>5635.3749260000004</c:v>
                </c:pt>
                <c:pt idx="23562">
                  <c:v>5635.6132550000002</c:v>
                </c:pt>
                <c:pt idx="23563">
                  <c:v>5635.8559400000004</c:v>
                </c:pt>
                <c:pt idx="23564">
                  <c:v>5636.0959949999997</c:v>
                </c:pt>
                <c:pt idx="23565">
                  <c:v>5636.3357290000004</c:v>
                </c:pt>
                <c:pt idx="23566">
                  <c:v>5636.5748279999998</c:v>
                </c:pt>
                <c:pt idx="23567">
                  <c:v>5636.8155989999996</c:v>
                </c:pt>
                <c:pt idx="23568">
                  <c:v>5637.0565420000003</c:v>
                </c:pt>
                <c:pt idx="23569">
                  <c:v>5637.2960199999998</c:v>
                </c:pt>
                <c:pt idx="23570">
                  <c:v>5637.5256559999998</c:v>
                </c:pt>
                <c:pt idx="23571">
                  <c:v>5637.7665630000001</c:v>
                </c:pt>
                <c:pt idx="23572">
                  <c:v>5638.0076079999999</c:v>
                </c:pt>
                <c:pt idx="23573">
                  <c:v>5638.2473749999999</c:v>
                </c:pt>
                <c:pt idx="23574">
                  <c:v>5638.4873930000003</c:v>
                </c:pt>
                <c:pt idx="23575">
                  <c:v>5638.7271799999999</c:v>
                </c:pt>
                <c:pt idx="23576">
                  <c:v>5638.9671790000002</c:v>
                </c:pt>
                <c:pt idx="23577">
                  <c:v>5639.2070620000004</c:v>
                </c:pt>
                <c:pt idx="23578">
                  <c:v>5639.4478230000004</c:v>
                </c:pt>
                <c:pt idx="23579">
                  <c:v>5639.6873809999997</c:v>
                </c:pt>
                <c:pt idx="23580">
                  <c:v>5639.9169929999998</c:v>
                </c:pt>
                <c:pt idx="23581">
                  <c:v>5640.1560289999998</c:v>
                </c:pt>
                <c:pt idx="23582">
                  <c:v>5640.3960450000004</c:v>
                </c:pt>
                <c:pt idx="23583">
                  <c:v>5640.6369059999997</c:v>
                </c:pt>
                <c:pt idx="23584">
                  <c:v>5640.8779039999999</c:v>
                </c:pt>
                <c:pt idx="23585">
                  <c:v>5641.1187369999998</c:v>
                </c:pt>
                <c:pt idx="23586">
                  <c:v>5641.3596319999997</c:v>
                </c:pt>
                <c:pt idx="23587">
                  <c:v>5641.5985499999997</c:v>
                </c:pt>
                <c:pt idx="23588">
                  <c:v>5641.8384379999998</c:v>
                </c:pt>
                <c:pt idx="23589">
                  <c:v>5642.0782250000002</c:v>
                </c:pt>
                <c:pt idx="23590">
                  <c:v>5642.3188890000001</c:v>
                </c:pt>
                <c:pt idx="23591">
                  <c:v>5642.5576579999997</c:v>
                </c:pt>
                <c:pt idx="23592">
                  <c:v>5642.7965889999996</c:v>
                </c:pt>
                <c:pt idx="23593">
                  <c:v>5643.0361999999996</c:v>
                </c:pt>
                <c:pt idx="23594">
                  <c:v>5643.2748689999999</c:v>
                </c:pt>
                <c:pt idx="23595">
                  <c:v>5643.5137910000003</c:v>
                </c:pt>
                <c:pt idx="23596">
                  <c:v>5643.7528389999998</c:v>
                </c:pt>
                <c:pt idx="23597">
                  <c:v>5643.9919499999996</c:v>
                </c:pt>
                <c:pt idx="23598">
                  <c:v>5644.2318910000004</c:v>
                </c:pt>
                <c:pt idx="23599">
                  <c:v>5644.4709249999996</c:v>
                </c:pt>
                <c:pt idx="23600">
                  <c:v>5644.711738</c:v>
                </c:pt>
                <c:pt idx="23601">
                  <c:v>5644.950597</c:v>
                </c:pt>
                <c:pt idx="23602">
                  <c:v>5645.1898039999996</c:v>
                </c:pt>
                <c:pt idx="23603">
                  <c:v>5645.4294010000003</c:v>
                </c:pt>
                <c:pt idx="23604">
                  <c:v>5645.6674290000001</c:v>
                </c:pt>
                <c:pt idx="23605">
                  <c:v>5645.9074110000001</c:v>
                </c:pt>
                <c:pt idx="23606">
                  <c:v>5646.1485620000003</c:v>
                </c:pt>
                <c:pt idx="23607">
                  <c:v>5646.3896189999996</c:v>
                </c:pt>
                <c:pt idx="23608">
                  <c:v>5646.6287700000003</c:v>
                </c:pt>
                <c:pt idx="23609">
                  <c:v>5646.8678989999999</c:v>
                </c:pt>
                <c:pt idx="23610">
                  <c:v>5647.1061550000004</c:v>
                </c:pt>
                <c:pt idx="23611">
                  <c:v>5647.3440950000004</c:v>
                </c:pt>
                <c:pt idx="23612">
                  <c:v>5647.5848349999997</c:v>
                </c:pt>
                <c:pt idx="23613">
                  <c:v>5647.8238430000001</c:v>
                </c:pt>
                <c:pt idx="23614">
                  <c:v>5648.0620699999999</c:v>
                </c:pt>
                <c:pt idx="23615">
                  <c:v>5648.3000169999996</c:v>
                </c:pt>
                <c:pt idx="23616">
                  <c:v>5648.5381200000002</c:v>
                </c:pt>
                <c:pt idx="23617">
                  <c:v>5648.7807919999996</c:v>
                </c:pt>
                <c:pt idx="23618">
                  <c:v>5649.0219960000004</c:v>
                </c:pt>
                <c:pt idx="23619">
                  <c:v>5649.2615660000001</c:v>
                </c:pt>
                <c:pt idx="23620">
                  <c:v>5649.4901879999998</c:v>
                </c:pt>
                <c:pt idx="23621">
                  <c:v>5649.7329380000001</c:v>
                </c:pt>
                <c:pt idx="23622">
                  <c:v>5649.9712289999998</c:v>
                </c:pt>
                <c:pt idx="23623">
                  <c:v>5650.2130950000001</c:v>
                </c:pt>
                <c:pt idx="23624">
                  <c:v>5650.4512720000002</c:v>
                </c:pt>
                <c:pt idx="23625">
                  <c:v>5650.6894380000003</c:v>
                </c:pt>
                <c:pt idx="23626">
                  <c:v>5650.9294200000004</c:v>
                </c:pt>
                <c:pt idx="23627">
                  <c:v>5651.1711020000002</c:v>
                </c:pt>
                <c:pt idx="23628">
                  <c:v>5651.4110309999996</c:v>
                </c:pt>
                <c:pt idx="23629">
                  <c:v>5651.651871</c:v>
                </c:pt>
                <c:pt idx="23630">
                  <c:v>5651.8907230000004</c:v>
                </c:pt>
                <c:pt idx="23631">
                  <c:v>5652.1296190000003</c:v>
                </c:pt>
                <c:pt idx="23632">
                  <c:v>5652.3673550000003</c:v>
                </c:pt>
                <c:pt idx="23633">
                  <c:v>5652.6079440000003</c:v>
                </c:pt>
                <c:pt idx="23634">
                  <c:v>5652.8464130000002</c:v>
                </c:pt>
                <c:pt idx="23635">
                  <c:v>5653.0776649999998</c:v>
                </c:pt>
                <c:pt idx="23636">
                  <c:v>5653.3169959999996</c:v>
                </c:pt>
                <c:pt idx="23637">
                  <c:v>5653.55602</c:v>
                </c:pt>
                <c:pt idx="23638">
                  <c:v>5653.7961260000002</c:v>
                </c:pt>
                <c:pt idx="23639">
                  <c:v>5654.038888</c:v>
                </c:pt>
                <c:pt idx="23640">
                  <c:v>5654.2796719999997</c:v>
                </c:pt>
                <c:pt idx="23641">
                  <c:v>5654.5187480000004</c:v>
                </c:pt>
                <c:pt idx="23642">
                  <c:v>5654.7578020000001</c:v>
                </c:pt>
                <c:pt idx="23643">
                  <c:v>5654.9960149999997</c:v>
                </c:pt>
                <c:pt idx="23644">
                  <c:v>5655.2343739999997</c:v>
                </c:pt>
                <c:pt idx="23645">
                  <c:v>5655.4741530000001</c:v>
                </c:pt>
                <c:pt idx="23646">
                  <c:v>5655.7149419999996</c:v>
                </c:pt>
                <c:pt idx="23647">
                  <c:v>5655.954772</c:v>
                </c:pt>
                <c:pt idx="23648">
                  <c:v>5656.195729</c:v>
                </c:pt>
                <c:pt idx="23649">
                  <c:v>5656.4346079999996</c:v>
                </c:pt>
                <c:pt idx="23650">
                  <c:v>5656.6743710000001</c:v>
                </c:pt>
                <c:pt idx="23651">
                  <c:v>5656.914186</c:v>
                </c:pt>
                <c:pt idx="23652">
                  <c:v>5657.1522000000004</c:v>
                </c:pt>
                <c:pt idx="23653">
                  <c:v>5657.3909709999998</c:v>
                </c:pt>
                <c:pt idx="23654">
                  <c:v>5657.6286650000002</c:v>
                </c:pt>
                <c:pt idx="23655">
                  <c:v>5657.8663699999997</c:v>
                </c:pt>
                <c:pt idx="23656">
                  <c:v>5658.1063000000004</c:v>
                </c:pt>
                <c:pt idx="23657">
                  <c:v>5658.3488049999996</c:v>
                </c:pt>
                <c:pt idx="23658">
                  <c:v>5658.5772660000002</c:v>
                </c:pt>
                <c:pt idx="23659">
                  <c:v>5658.8171620000003</c:v>
                </c:pt>
                <c:pt idx="23660">
                  <c:v>5659.0572190000003</c:v>
                </c:pt>
                <c:pt idx="23661">
                  <c:v>5659.2996940000003</c:v>
                </c:pt>
                <c:pt idx="23662">
                  <c:v>5659.5389949999999</c:v>
                </c:pt>
                <c:pt idx="23663">
                  <c:v>5659.778714</c:v>
                </c:pt>
                <c:pt idx="23664">
                  <c:v>5660.0178299999998</c:v>
                </c:pt>
                <c:pt idx="23665">
                  <c:v>5660.2565709999999</c:v>
                </c:pt>
                <c:pt idx="23666">
                  <c:v>5660.4963690000004</c:v>
                </c:pt>
                <c:pt idx="23667">
                  <c:v>5660.7369509999999</c:v>
                </c:pt>
                <c:pt idx="23668">
                  <c:v>5660.9757810000001</c:v>
                </c:pt>
                <c:pt idx="23669">
                  <c:v>5661.2155849999999</c:v>
                </c:pt>
                <c:pt idx="23670">
                  <c:v>5661.4565650000004</c:v>
                </c:pt>
                <c:pt idx="23671">
                  <c:v>5661.6964170000001</c:v>
                </c:pt>
                <c:pt idx="23672">
                  <c:v>5661.9357040000004</c:v>
                </c:pt>
                <c:pt idx="23673">
                  <c:v>5662.1748269999998</c:v>
                </c:pt>
                <c:pt idx="23674">
                  <c:v>5662.4130709999999</c:v>
                </c:pt>
                <c:pt idx="23675">
                  <c:v>5662.6511280000004</c:v>
                </c:pt>
                <c:pt idx="23676">
                  <c:v>5662.88922</c:v>
                </c:pt>
                <c:pt idx="23677">
                  <c:v>5663.1273499999998</c:v>
                </c:pt>
                <c:pt idx="23678">
                  <c:v>5663.3665620000002</c:v>
                </c:pt>
                <c:pt idx="23679">
                  <c:v>5663.6061410000002</c:v>
                </c:pt>
                <c:pt idx="23680">
                  <c:v>5663.8466850000004</c:v>
                </c:pt>
                <c:pt idx="23681">
                  <c:v>5664.0862120000002</c:v>
                </c:pt>
                <c:pt idx="23682">
                  <c:v>5664.326642</c:v>
                </c:pt>
                <c:pt idx="23683">
                  <c:v>5664.5661</c:v>
                </c:pt>
                <c:pt idx="23684">
                  <c:v>5664.8065340000003</c:v>
                </c:pt>
                <c:pt idx="23685">
                  <c:v>5665.0460270000003</c:v>
                </c:pt>
                <c:pt idx="23686">
                  <c:v>5665.2853230000001</c:v>
                </c:pt>
                <c:pt idx="23687">
                  <c:v>5665.5257030000002</c:v>
                </c:pt>
                <c:pt idx="23688">
                  <c:v>5665.764537</c:v>
                </c:pt>
                <c:pt idx="23689">
                  <c:v>5666.0041570000003</c:v>
                </c:pt>
                <c:pt idx="23690">
                  <c:v>5666.2323100000003</c:v>
                </c:pt>
                <c:pt idx="23691">
                  <c:v>5666.4720690000004</c:v>
                </c:pt>
                <c:pt idx="23692">
                  <c:v>5666.7147000000004</c:v>
                </c:pt>
                <c:pt idx="23693">
                  <c:v>5666.9537620000001</c:v>
                </c:pt>
                <c:pt idx="23694">
                  <c:v>5667.1946779999998</c:v>
                </c:pt>
                <c:pt idx="23695">
                  <c:v>5667.4342909999996</c:v>
                </c:pt>
                <c:pt idx="23696">
                  <c:v>5667.6740120000004</c:v>
                </c:pt>
                <c:pt idx="23697">
                  <c:v>5667.9145989999997</c:v>
                </c:pt>
                <c:pt idx="23698">
                  <c:v>5668.1548000000003</c:v>
                </c:pt>
                <c:pt idx="23699">
                  <c:v>5668.3938710000002</c:v>
                </c:pt>
                <c:pt idx="23700">
                  <c:v>5668.6320169999999</c:v>
                </c:pt>
                <c:pt idx="23701">
                  <c:v>5668.8727349999999</c:v>
                </c:pt>
                <c:pt idx="23702">
                  <c:v>5669.1119399999998</c:v>
                </c:pt>
                <c:pt idx="23703">
                  <c:v>5669.3518169999998</c:v>
                </c:pt>
                <c:pt idx="23704">
                  <c:v>5669.5901400000002</c:v>
                </c:pt>
                <c:pt idx="23705">
                  <c:v>5669.8327689999996</c:v>
                </c:pt>
                <c:pt idx="23706">
                  <c:v>5670.0700390000002</c:v>
                </c:pt>
                <c:pt idx="23707">
                  <c:v>5670.3109050000003</c:v>
                </c:pt>
                <c:pt idx="23708">
                  <c:v>5670.5490010000003</c:v>
                </c:pt>
                <c:pt idx="23709">
                  <c:v>5670.789761</c:v>
                </c:pt>
                <c:pt idx="23710">
                  <c:v>5671.0281329999998</c:v>
                </c:pt>
                <c:pt idx="23711">
                  <c:v>5671.2687759999999</c:v>
                </c:pt>
                <c:pt idx="23712">
                  <c:v>5671.5079349999996</c:v>
                </c:pt>
                <c:pt idx="23713">
                  <c:v>5671.7469039999996</c:v>
                </c:pt>
                <c:pt idx="23714">
                  <c:v>5671.9852199999996</c:v>
                </c:pt>
                <c:pt idx="23715">
                  <c:v>5672.224588</c:v>
                </c:pt>
                <c:pt idx="23716">
                  <c:v>5672.4637970000003</c:v>
                </c:pt>
                <c:pt idx="23717">
                  <c:v>5672.7029570000004</c:v>
                </c:pt>
                <c:pt idx="23718">
                  <c:v>5672.9449830000003</c:v>
                </c:pt>
                <c:pt idx="23719">
                  <c:v>5673.173761</c:v>
                </c:pt>
                <c:pt idx="23720">
                  <c:v>5673.4122749999997</c:v>
                </c:pt>
                <c:pt idx="23721">
                  <c:v>5673.6542890000001</c:v>
                </c:pt>
                <c:pt idx="23722">
                  <c:v>5673.8961170000002</c:v>
                </c:pt>
                <c:pt idx="23723">
                  <c:v>5674.1388580000003</c:v>
                </c:pt>
                <c:pt idx="23724">
                  <c:v>5674.3797759999998</c:v>
                </c:pt>
                <c:pt idx="23725">
                  <c:v>5674.6187010000003</c:v>
                </c:pt>
                <c:pt idx="23726">
                  <c:v>5674.8577219999997</c:v>
                </c:pt>
                <c:pt idx="23727">
                  <c:v>5675.0968080000002</c:v>
                </c:pt>
                <c:pt idx="23728">
                  <c:v>5675.3350479999999</c:v>
                </c:pt>
                <c:pt idx="23729">
                  <c:v>5675.5730739999999</c:v>
                </c:pt>
                <c:pt idx="23730">
                  <c:v>5675.8114230000001</c:v>
                </c:pt>
                <c:pt idx="23731">
                  <c:v>5676.0508360000003</c:v>
                </c:pt>
                <c:pt idx="23732">
                  <c:v>5676.2899520000001</c:v>
                </c:pt>
                <c:pt idx="23733">
                  <c:v>5676.5312739999999</c:v>
                </c:pt>
                <c:pt idx="23734">
                  <c:v>5676.76937</c:v>
                </c:pt>
                <c:pt idx="23735">
                  <c:v>5677.0093530000004</c:v>
                </c:pt>
                <c:pt idx="23736">
                  <c:v>5677.2472379999999</c:v>
                </c:pt>
                <c:pt idx="23737">
                  <c:v>5677.4787150000002</c:v>
                </c:pt>
                <c:pt idx="23738">
                  <c:v>5677.7190730000002</c:v>
                </c:pt>
                <c:pt idx="23739">
                  <c:v>5677.9592849999999</c:v>
                </c:pt>
                <c:pt idx="23740">
                  <c:v>5678.2006369999999</c:v>
                </c:pt>
                <c:pt idx="23741">
                  <c:v>5678.441683</c:v>
                </c:pt>
                <c:pt idx="23742">
                  <c:v>5678.68271</c:v>
                </c:pt>
                <c:pt idx="23743">
                  <c:v>5678.9237249999996</c:v>
                </c:pt>
                <c:pt idx="23744">
                  <c:v>5679.1628989999999</c:v>
                </c:pt>
                <c:pt idx="23745">
                  <c:v>5679.4010870000002</c:v>
                </c:pt>
                <c:pt idx="23746">
                  <c:v>5679.6411109999999</c:v>
                </c:pt>
                <c:pt idx="23747">
                  <c:v>5679.8810359999998</c:v>
                </c:pt>
                <c:pt idx="23748">
                  <c:v>5680.110968</c:v>
                </c:pt>
                <c:pt idx="23749">
                  <c:v>5680.3481979999997</c:v>
                </c:pt>
                <c:pt idx="23750">
                  <c:v>5680.5883110000004</c:v>
                </c:pt>
                <c:pt idx="23751">
                  <c:v>5680.8283819999997</c:v>
                </c:pt>
                <c:pt idx="23752">
                  <c:v>5681.0670790000004</c:v>
                </c:pt>
                <c:pt idx="23753">
                  <c:v>5681.3071769999997</c:v>
                </c:pt>
                <c:pt idx="23754">
                  <c:v>5681.5471619999998</c:v>
                </c:pt>
                <c:pt idx="23755">
                  <c:v>5681.7898050000003</c:v>
                </c:pt>
                <c:pt idx="23756">
                  <c:v>5682.0282120000002</c:v>
                </c:pt>
                <c:pt idx="23757">
                  <c:v>5682.2689</c:v>
                </c:pt>
                <c:pt idx="23758">
                  <c:v>5682.5098850000004</c:v>
                </c:pt>
                <c:pt idx="23759">
                  <c:v>5682.748971</c:v>
                </c:pt>
                <c:pt idx="23760">
                  <c:v>5682.9862510000003</c:v>
                </c:pt>
                <c:pt idx="23761">
                  <c:v>5683.2244490000003</c:v>
                </c:pt>
                <c:pt idx="23762">
                  <c:v>5683.4636559999999</c:v>
                </c:pt>
                <c:pt idx="23763">
                  <c:v>5683.7027129999997</c:v>
                </c:pt>
                <c:pt idx="23764">
                  <c:v>5683.9410049999997</c:v>
                </c:pt>
                <c:pt idx="23765">
                  <c:v>5684.1819619999997</c:v>
                </c:pt>
                <c:pt idx="23766">
                  <c:v>5684.4219300000004</c:v>
                </c:pt>
                <c:pt idx="23767">
                  <c:v>5684.6592730000002</c:v>
                </c:pt>
                <c:pt idx="23768">
                  <c:v>5684.8998579999998</c:v>
                </c:pt>
                <c:pt idx="23769">
                  <c:v>5685.1405420000001</c:v>
                </c:pt>
                <c:pt idx="23770">
                  <c:v>5685.3800069999998</c:v>
                </c:pt>
                <c:pt idx="23771">
                  <c:v>5685.6101209999997</c:v>
                </c:pt>
                <c:pt idx="23772">
                  <c:v>5685.8526330000004</c:v>
                </c:pt>
                <c:pt idx="23773">
                  <c:v>5686.0922440000004</c:v>
                </c:pt>
                <c:pt idx="23774">
                  <c:v>5686.3348329999999</c:v>
                </c:pt>
                <c:pt idx="23775">
                  <c:v>5686.5743339999999</c:v>
                </c:pt>
                <c:pt idx="23776">
                  <c:v>5686.8044040000004</c:v>
                </c:pt>
                <c:pt idx="23777">
                  <c:v>5687.04414</c:v>
                </c:pt>
                <c:pt idx="23778">
                  <c:v>5687.2846390000004</c:v>
                </c:pt>
                <c:pt idx="23779">
                  <c:v>5687.5243250000003</c:v>
                </c:pt>
                <c:pt idx="23780">
                  <c:v>5687.7649389999997</c:v>
                </c:pt>
                <c:pt idx="23781">
                  <c:v>5688.00342</c:v>
                </c:pt>
                <c:pt idx="23782">
                  <c:v>5688.2438240000001</c:v>
                </c:pt>
                <c:pt idx="23783">
                  <c:v>5688.4832720000004</c:v>
                </c:pt>
                <c:pt idx="23784">
                  <c:v>5688.7237070000001</c:v>
                </c:pt>
                <c:pt idx="23785">
                  <c:v>5688.9631879999997</c:v>
                </c:pt>
                <c:pt idx="23786">
                  <c:v>5689.2037879999998</c:v>
                </c:pt>
                <c:pt idx="23787">
                  <c:v>5689.443405</c:v>
                </c:pt>
                <c:pt idx="23788">
                  <c:v>5689.6811120000002</c:v>
                </c:pt>
                <c:pt idx="23789">
                  <c:v>5689.919938</c:v>
                </c:pt>
                <c:pt idx="23790">
                  <c:v>5690.1589210000002</c:v>
                </c:pt>
                <c:pt idx="23791">
                  <c:v>5690.3976640000001</c:v>
                </c:pt>
                <c:pt idx="23792">
                  <c:v>5690.6354199999996</c:v>
                </c:pt>
                <c:pt idx="23793">
                  <c:v>5690.8750460000001</c:v>
                </c:pt>
                <c:pt idx="23794">
                  <c:v>5691.1157750000002</c:v>
                </c:pt>
                <c:pt idx="23795">
                  <c:v>5691.3534040000004</c:v>
                </c:pt>
                <c:pt idx="23796">
                  <c:v>5691.5956020000003</c:v>
                </c:pt>
                <c:pt idx="23797">
                  <c:v>5691.835016</c:v>
                </c:pt>
                <c:pt idx="23798">
                  <c:v>5692.0758599999999</c:v>
                </c:pt>
                <c:pt idx="23799">
                  <c:v>5692.3133870000001</c:v>
                </c:pt>
                <c:pt idx="23800">
                  <c:v>5692.5537080000004</c:v>
                </c:pt>
                <c:pt idx="23801">
                  <c:v>5692.7938359999998</c:v>
                </c:pt>
                <c:pt idx="23802">
                  <c:v>5693.0333220000002</c:v>
                </c:pt>
                <c:pt idx="23803">
                  <c:v>5693.2639840000002</c:v>
                </c:pt>
                <c:pt idx="23804">
                  <c:v>5693.5031040000003</c:v>
                </c:pt>
                <c:pt idx="23805">
                  <c:v>5693.7413280000001</c:v>
                </c:pt>
                <c:pt idx="23806">
                  <c:v>5693.9826149999999</c:v>
                </c:pt>
                <c:pt idx="23807">
                  <c:v>5694.2219919999998</c:v>
                </c:pt>
                <c:pt idx="23808">
                  <c:v>5694.4610480000001</c:v>
                </c:pt>
                <c:pt idx="23809">
                  <c:v>5694.7018310000003</c:v>
                </c:pt>
                <c:pt idx="23810">
                  <c:v>5694.9401019999996</c:v>
                </c:pt>
                <c:pt idx="23811">
                  <c:v>5695.1801219999998</c:v>
                </c:pt>
                <c:pt idx="23812">
                  <c:v>5695.4201709999998</c:v>
                </c:pt>
                <c:pt idx="23813">
                  <c:v>5695.6609429999999</c:v>
                </c:pt>
                <c:pt idx="23814">
                  <c:v>5695.9000480000004</c:v>
                </c:pt>
                <c:pt idx="23815">
                  <c:v>5696.1408300000003</c:v>
                </c:pt>
                <c:pt idx="23816">
                  <c:v>5696.3797869999999</c:v>
                </c:pt>
                <c:pt idx="23817">
                  <c:v>5696.6205790000004</c:v>
                </c:pt>
                <c:pt idx="23818">
                  <c:v>5696.849287</c:v>
                </c:pt>
                <c:pt idx="23819">
                  <c:v>5697.0887080000002</c:v>
                </c:pt>
                <c:pt idx="23820">
                  <c:v>5697.3382410000004</c:v>
                </c:pt>
                <c:pt idx="23821">
                  <c:v>5697.5695699999997</c:v>
                </c:pt>
                <c:pt idx="23822">
                  <c:v>5697.8108439999996</c:v>
                </c:pt>
                <c:pt idx="23823">
                  <c:v>5698.0492439999998</c:v>
                </c:pt>
                <c:pt idx="23824">
                  <c:v>5698.2919229999998</c:v>
                </c:pt>
                <c:pt idx="23825">
                  <c:v>5698.5328079999999</c:v>
                </c:pt>
                <c:pt idx="23826">
                  <c:v>5698.7736930000001</c:v>
                </c:pt>
                <c:pt idx="23827">
                  <c:v>5699.0146439999999</c:v>
                </c:pt>
                <c:pt idx="23828">
                  <c:v>5699.2542919999996</c:v>
                </c:pt>
                <c:pt idx="23829">
                  <c:v>5699.4837749999997</c:v>
                </c:pt>
                <c:pt idx="23830">
                  <c:v>5699.7093860000004</c:v>
                </c:pt>
                <c:pt idx="23831">
                  <c:v>5699.9475819999998</c:v>
                </c:pt>
                <c:pt idx="23832">
                  <c:v>5700.1868279999999</c:v>
                </c:pt>
                <c:pt idx="23833">
                  <c:v>5700.4256789999999</c:v>
                </c:pt>
                <c:pt idx="23834">
                  <c:v>5700.6759069999998</c:v>
                </c:pt>
                <c:pt idx="23835">
                  <c:v>5700.9042870000003</c:v>
                </c:pt>
                <c:pt idx="23836">
                  <c:v>5701.1455699999997</c:v>
                </c:pt>
                <c:pt idx="23837">
                  <c:v>5701.3865679999999</c:v>
                </c:pt>
                <c:pt idx="23838">
                  <c:v>5701.6275480000004</c:v>
                </c:pt>
                <c:pt idx="23839">
                  <c:v>5701.8672930000002</c:v>
                </c:pt>
                <c:pt idx="23840">
                  <c:v>5702.1071679999995</c:v>
                </c:pt>
                <c:pt idx="23841">
                  <c:v>5702.3477940000002</c:v>
                </c:pt>
                <c:pt idx="23842">
                  <c:v>5702.5869320000002</c:v>
                </c:pt>
                <c:pt idx="23843">
                  <c:v>5702.825992</c:v>
                </c:pt>
                <c:pt idx="23844">
                  <c:v>5703.0677400000004</c:v>
                </c:pt>
                <c:pt idx="23845">
                  <c:v>5703.3054480000001</c:v>
                </c:pt>
                <c:pt idx="23846">
                  <c:v>5703.5452409999998</c:v>
                </c:pt>
                <c:pt idx="23847">
                  <c:v>5703.785879</c:v>
                </c:pt>
                <c:pt idx="23848">
                  <c:v>5704.0266659999998</c:v>
                </c:pt>
                <c:pt idx="23849">
                  <c:v>5704.2559240000001</c:v>
                </c:pt>
                <c:pt idx="23850">
                  <c:v>5704.494103</c:v>
                </c:pt>
                <c:pt idx="23851">
                  <c:v>5704.7340050000003</c:v>
                </c:pt>
                <c:pt idx="23852">
                  <c:v>5704.9724210000004</c:v>
                </c:pt>
                <c:pt idx="23853">
                  <c:v>5705.2135289999997</c:v>
                </c:pt>
                <c:pt idx="23854">
                  <c:v>5705.4534299999996</c:v>
                </c:pt>
                <c:pt idx="23855">
                  <c:v>5705.6931549999999</c:v>
                </c:pt>
                <c:pt idx="23856">
                  <c:v>5705.933172</c:v>
                </c:pt>
                <c:pt idx="23857">
                  <c:v>5706.1739509999998</c:v>
                </c:pt>
                <c:pt idx="23858">
                  <c:v>5706.4136179999996</c:v>
                </c:pt>
                <c:pt idx="23859">
                  <c:v>5706.6525499999998</c:v>
                </c:pt>
                <c:pt idx="23860">
                  <c:v>5706.8924029999998</c:v>
                </c:pt>
                <c:pt idx="23861">
                  <c:v>5707.132259</c:v>
                </c:pt>
                <c:pt idx="23862">
                  <c:v>5707.3720549999998</c:v>
                </c:pt>
                <c:pt idx="23863">
                  <c:v>5707.6100150000002</c:v>
                </c:pt>
                <c:pt idx="23864">
                  <c:v>5707.8480790000003</c:v>
                </c:pt>
                <c:pt idx="23865">
                  <c:v>5708.088882</c:v>
                </c:pt>
                <c:pt idx="23866">
                  <c:v>5708.3297169999996</c:v>
                </c:pt>
                <c:pt idx="23867">
                  <c:v>5708.5686109999997</c:v>
                </c:pt>
                <c:pt idx="23868">
                  <c:v>5708.8064199999999</c:v>
                </c:pt>
                <c:pt idx="23869">
                  <c:v>5709.0378030000002</c:v>
                </c:pt>
                <c:pt idx="23870">
                  <c:v>5709.2789149999999</c:v>
                </c:pt>
                <c:pt idx="23871">
                  <c:v>5709.5198849999997</c:v>
                </c:pt>
                <c:pt idx="23872">
                  <c:v>5709.7589680000001</c:v>
                </c:pt>
                <c:pt idx="23873">
                  <c:v>5709.9960330000004</c:v>
                </c:pt>
                <c:pt idx="23874">
                  <c:v>5710.2343350000001</c:v>
                </c:pt>
                <c:pt idx="23875">
                  <c:v>5710.4741530000001</c:v>
                </c:pt>
                <c:pt idx="23876">
                  <c:v>5710.7122060000002</c:v>
                </c:pt>
                <c:pt idx="23877">
                  <c:v>5710.9521260000001</c:v>
                </c:pt>
                <c:pt idx="23878">
                  <c:v>5711.190423</c:v>
                </c:pt>
                <c:pt idx="23879">
                  <c:v>5711.4296240000003</c:v>
                </c:pt>
                <c:pt idx="23880">
                  <c:v>5711.6707699999997</c:v>
                </c:pt>
                <c:pt idx="23881">
                  <c:v>5711.9091939999998</c:v>
                </c:pt>
                <c:pt idx="23882">
                  <c:v>5712.1492900000003</c:v>
                </c:pt>
                <c:pt idx="23883">
                  <c:v>5712.3918999999996</c:v>
                </c:pt>
                <c:pt idx="23884">
                  <c:v>5712.63292</c:v>
                </c:pt>
                <c:pt idx="23885">
                  <c:v>5712.8737639999999</c:v>
                </c:pt>
                <c:pt idx="23886">
                  <c:v>5713.1120099999998</c:v>
                </c:pt>
                <c:pt idx="23887">
                  <c:v>5713.3509979999999</c:v>
                </c:pt>
                <c:pt idx="23888">
                  <c:v>5713.5880790000001</c:v>
                </c:pt>
                <c:pt idx="23889">
                  <c:v>5713.8288620000003</c:v>
                </c:pt>
                <c:pt idx="23890">
                  <c:v>5714.0671130000001</c:v>
                </c:pt>
                <c:pt idx="23891">
                  <c:v>5714.3079159999998</c:v>
                </c:pt>
                <c:pt idx="23892">
                  <c:v>5714.5461580000001</c:v>
                </c:pt>
                <c:pt idx="23893">
                  <c:v>5714.7860049999999</c:v>
                </c:pt>
                <c:pt idx="23894">
                  <c:v>5715.0260049999997</c:v>
                </c:pt>
                <c:pt idx="23895">
                  <c:v>5715.2542599999997</c:v>
                </c:pt>
                <c:pt idx="23896">
                  <c:v>5715.4943359999997</c:v>
                </c:pt>
                <c:pt idx="23897">
                  <c:v>5715.7343330000003</c:v>
                </c:pt>
                <c:pt idx="23898">
                  <c:v>5715.9744039999996</c:v>
                </c:pt>
                <c:pt idx="23899">
                  <c:v>5716.2144099999996</c:v>
                </c:pt>
                <c:pt idx="23900">
                  <c:v>5716.4543899999999</c:v>
                </c:pt>
                <c:pt idx="23901">
                  <c:v>5716.6942559999998</c:v>
                </c:pt>
                <c:pt idx="23902">
                  <c:v>5716.9343689999996</c:v>
                </c:pt>
                <c:pt idx="23903">
                  <c:v>5717.1741089999996</c:v>
                </c:pt>
                <c:pt idx="23904">
                  <c:v>5717.4148500000001</c:v>
                </c:pt>
                <c:pt idx="23905">
                  <c:v>5717.643188</c:v>
                </c:pt>
                <c:pt idx="23906">
                  <c:v>5717.8833510000004</c:v>
                </c:pt>
                <c:pt idx="23907">
                  <c:v>5718.1233599999996</c:v>
                </c:pt>
                <c:pt idx="23908">
                  <c:v>5718.3633090000003</c:v>
                </c:pt>
                <c:pt idx="23909">
                  <c:v>5718.6012419999997</c:v>
                </c:pt>
                <c:pt idx="23910">
                  <c:v>5718.8393050000004</c:v>
                </c:pt>
                <c:pt idx="23911">
                  <c:v>5719.0791669999999</c:v>
                </c:pt>
                <c:pt idx="23912">
                  <c:v>5719.3172830000003</c:v>
                </c:pt>
                <c:pt idx="23913">
                  <c:v>5719.5597660000003</c:v>
                </c:pt>
                <c:pt idx="23914">
                  <c:v>5719.7988919999998</c:v>
                </c:pt>
                <c:pt idx="23915">
                  <c:v>5720.037112</c:v>
                </c:pt>
                <c:pt idx="23916">
                  <c:v>5720.2778420000004</c:v>
                </c:pt>
                <c:pt idx="23917">
                  <c:v>5720.516877</c:v>
                </c:pt>
                <c:pt idx="23918">
                  <c:v>5720.7559659999997</c:v>
                </c:pt>
                <c:pt idx="23919">
                  <c:v>5720.9958100000003</c:v>
                </c:pt>
                <c:pt idx="23920">
                  <c:v>5721.2368029999998</c:v>
                </c:pt>
                <c:pt idx="23921">
                  <c:v>5721.4776140000004</c:v>
                </c:pt>
                <c:pt idx="23922">
                  <c:v>5721.7173519999997</c:v>
                </c:pt>
                <c:pt idx="23923">
                  <c:v>5721.9505369999997</c:v>
                </c:pt>
                <c:pt idx="23924">
                  <c:v>5722.1916709999996</c:v>
                </c:pt>
                <c:pt idx="23925">
                  <c:v>5722.4325639999997</c:v>
                </c:pt>
                <c:pt idx="23926">
                  <c:v>5722.6717319999998</c:v>
                </c:pt>
                <c:pt idx="23927">
                  <c:v>5722.9109150000004</c:v>
                </c:pt>
                <c:pt idx="23928">
                  <c:v>5723.1491269999997</c:v>
                </c:pt>
                <c:pt idx="23929">
                  <c:v>5723.3915829999996</c:v>
                </c:pt>
                <c:pt idx="23930">
                  <c:v>5723.6314439999996</c:v>
                </c:pt>
                <c:pt idx="23931">
                  <c:v>5723.871048</c:v>
                </c:pt>
                <c:pt idx="23932">
                  <c:v>5724.1118839999999</c:v>
                </c:pt>
                <c:pt idx="23933">
                  <c:v>5724.3507849999996</c:v>
                </c:pt>
                <c:pt idx="23934">
                  <c:v>5724.5916230000003</c:v>
                </c:pt>
                <c:pt idx="23935">
                  <c:v>5724.8293960000001</c:v>
                </c:pt>
                <c:pt idx="23936">
                  <c:v>5725.0692570000001</c:v>
                </c:pt>
                <c:pt idx="23937">
                  <c:v>5725.3098179999997</c:v>
                </c:pt>
                <c:pt idx="23938">
                  <c:v>5725.5507500000003</c:v>
                </c:pt>
                <c:pt idx="23939">
                  <c:v>5725.779329</c:v>
                </c:pt>
                <c:pt idx="23940">
                  <c:v>5726.019421</c:v>
                </c:pt>
                <c:pt idx="23941">
                  <c:v>5726.2592649999997</c:v>
                </c:pt>
                <c:pt idx="23942">
                  <c:v>5726.4991419999997</c:v>
                </c:pt>
                <c:pt idx="23943">
                  <c:v>5726.7417089999999</c:v>
                </c:pt>
                <c:pt idx="23944">
                  <c:v>5726.9828209999996</c:v>
                </c:pt>
                <c:pt idx="23945">
                  <c:v>5727.2237299999997</c:v>
                </c:pt>
                <c:pt idx="23946">
                  <c:v>5727.4646130000001</c:v>
                </c:pt>
                <c:pt idx="23947">
                  <c:v>5727.6930549999997</c:v>
                </c:pt>
                <c:pt idx="23948">
                  <c:v>5727.9331560000001</c:v>
                </c:pt>
                <c:pt idx="23949">
                  <c:v>5728.1731879999998</c:v>
                </c:pt>
                <c:pt idx="23950">
                  <c:v>5728.4113719999996</c:v>
                </c:pt>
                <c:pt idx="23951">
                  <c:v>5728.6492410000001</c:v>
                </c:pt>
                <c:pt idx="23952">
                  <c:v>5728.8873000000003</c:v>
                </c:pt>
                <c:pt idx="23953">
                  <c:v>5729.1265590000003</c:v>
                </c:pt>
                <c:pt idx="23954">
                  <c:v>5729.365777</c:v>
                </c:pt>
                <c:pt idx="23955">
                  <c:v>5729.6150909999997</c:v>
                </c:pt>
                <c:pt idx="23956">
                  <c:v>5729.8446889999996</c:v>
                </c:pt>
                <c:pt idx="23957">
                  <c:v>5730.0830749999996</c:v>
                </c:pt>
                <c:pt idx="23958">
                  <c:v>5730.3231029999997</c:v>
                </c:pt>
                <c:pt idx="23959">
                  <c:v>5730.5630000000001</c:v>
                </c:pt>
                <c:pt idx="23960">
                  <c:v>5730.8038370000004</c:v>
                </c:pt>
                <c:pt idx="23961">
                  <c:v>5731.0420510000004</c:v>
                </c:pt>
                <c:pt idx="23962">
                  <c:v>5731.2829019999999</c:v>
                </c:pt>
                <c:pt idx="23963">
                  <c:v>5731.5210280000001</c:v>
                </c:pt>
                <c:pt idx="23964">
                  <c:v>5731.7610560000003</c:v>
                </c:pt>
                <c:pt idx="23965">
                  <c:v>5732.0018630000004</c:v>
                </c:pt>
                <c:pt idx="23966">
                  <c:v>5732.2408839999998</c:v>
                </c:pt>
                <c:pt idx="23967">
                  <c:v>5732.4791020000002</c:v>
                </c:pt>
                <c:pt idx="23968">
                  <c:v>5732.7199469999996</c:v>
                </c:pt>
                <c:pt idx="23969">
                  <c:v>5732.9599159999998</c:v>
                </c:pt>
                <c:pt idx="23970">
                  <c:v>5733.1982829999997</c:v>
                </c:pt>
                <c:pt idx="23971">
                  <c:v>5733.4381620000004</c:v>
                </c:pt>
                <c:pt idx="23972">
                  <c:v>5733.6789429999999</c:v>
                </c:pt>
                <c:pt idx="23973">
                  <c:v>5733.9187899999997</c:v>
                </c:pt>
                <c:pt idx="23974">
                  <c:v>5734.1597259999999</c:v>
                </c:pt>
                <c:pt idx="23975">
                  <c:v>5734.3985919999996</c:v>
                </c:pt>
                <c:pt idx="23976">
                  <c:v>5734.6376019999998</c:v>
                </c:pt>
                <c:pt idx="23977">
                  <c:v>5734.8765489999996</c:v>
                </c:pt>
                <c:pt idx="23978">
                  <c:v>5735.1175940000003</c:v>
                </c:pt>
                <c:pt idx="23979">
                  <c:v>5735.3574099999996</c:v>
                </c:pt>
                <c:pt idx="23980">
                  <c:v>5735.5869380000004</c:v>
                </c:pt>
                <c:pt idx="23981">
                  <c:v>5735.8278920000002</c:v>
                </c:pt>
                <c:pt idx="23982">
                  <c:v>5736.0680910000001</c:v>
                </c:pt>
                <c:pt idx="23983">
                  <c:v>5736.3089220000002</c:v>
                </c:pt>
                <c:pt idx="23984">
                  <c:v>5736.5525850000004</c:v>
                </c:pt>
                <c:pt idx="23985">
                  <c:v>5736.7923330000003</c:v>
                </c:pt>
                <c:pt idx="23986">
                  <c:v>5737.032279</c:v>
                </c:pt>
                <c:pt idx="23987">
                  <c:v>5737.2727240000004</c:v>
                </c:pt>
                <c:pt idx="23988">
                  <c:v>5737.511563</c:v>
                </c:pt>
                <c:pt idx="23989">
                  <c:v>5737.7510650000004</c:v>
                </c:pt>
                <c:pt idx="23990">
                  <c:v>5737.9807149999997</c:v>
                </c:pt>
                <c:pt idx="23991">
                  <c:v>5738.21994</c:v>
                </c:pt>
                <c:pt idx="23992">
                  <c:v>5738.459895</c:v>
                </c:pt>
                <c:pt idx="23993">
                  <c:v>5738.7008219999998</c:v>
                </c:pt>
                <c:pt idx="23994">
                  <c:v>5738.9393239999999</c:v>
                </c:pt>
                <c:pt idx="23995">
                  <c:v>5739.1794040000004</c:v>
                </c:pt>
                <c:pt idx="23996">
                  <c:v>5739.4193340000002</c:v>
                </c:pt>
                <c:pt idx="23997">
                  <c:v>5739.6617690000003</c:v>
                </c:pt>
                <c:pt idx="23998">
                  <c:v>5739.900095</c:v>
                </c:pt>
                <c:pt idx="23999">
                  <c:v>5740.1401130000004</c:v>
                </c:pt>
                <c:pt idx="24000">
                  <c:v>5740.3809730000003</c:v>
                </c:pt>
                <c:pt idx="24001">
                  <c:v>5740.6205479999999</c:v>
                </c:pt>
                <c:pt idx="24002">
                  <c:v>5740.8499929999998</c:v>
                </c:pt>
                <c:pt idx="24003">
                  <c:v>5741.0899149999996</c:v>
                </c:pt>
                <c:pt idx="24004">
                  <c:v>5741.3281989999996</c:v>
                </c:pt>
                <c:pt idx="24005">
                  <c:v>5741.5663670000004</c:v>
                </c:pt>
                <c:pt idx="24006">
                  <c:v>5741.816871</c:v>
                </c:pt>
                <c:pt idx="24007">
                  <c:v>5742.0558970000002</c:v>
                </c:pt>
                <c:pt idx="24008">
                  <c:v>5742.2948340000003</c:v>
                </c:pt>
                <c:pt idx="24009">
                  <c:v>5742.5337740000004</c:v>
                </c:pt>
                <c:pt idx="24010">
                  <c:v>5742.772833</c:v>
                </c:pt>
                <c:pt idx="24011">
                  <c:v>5743.0110480000003</c:v>
                </c:pt>
                <c:pt idx="24012">
                  <c:v>5743.2490429999998</c:v>
                </c:pt>
                <c:pt idx="24013">
                  <c:v>5743.4871220000005</c:v>
                </c:pt>
                <c:pt idx="24014">
                  <c:v>5743.727003</c:v>
                </c:pt>
                <c:pt idx="24015">
                  <c:v>5743.9677330000004</c:v>
                </c:pt>
                <c:pt idx="24016">
                  <c:v>5744.2068820000004</c:v>
                </c:pt>
                <c:pt idx="24017">
                  <c:v>5744.4477720000004</c:v>
                </c:pt>
                <c:pt idx="24018">
                  <c:v>5744.6868350000004</c:v>
                </c:pt>
                <c:pt idx="24019">
                  <c:v>5744.9258490000002</c:v>
                </c:pt>
                <c:pt idx="24020">
                  <c:v>5745.1649749999997</c:v>
                </c:pt>
                <c:pt idx="24021">
                  <c:v>5745.4028859999999</c:v>
                </c:pt>
                <c:pt idx="24022">
                  <c:v>5745.6437299999998</c:v>
                </c:pt>
                <c:pt idx="24023">
                  <c:v>5745.8845570000003</c:v>
                </c:pt>
                <c:pt idx="24024">
                  <c:v>5746.1244450000004</c:v>
                </c:pt>
                <c:pt idx="24025">
                  <c:v>5746.3640880000003</c:v>
                </c:pt>
                <c:pt idx="24026">
                  <c:v>5746.60484</c:v>
                </c:pt>
                <c:pt idx="24027">
                  <c:v>5746.8437279999998</c:v>
                </c:pt>
                <c:pt idx="24028">
                  <c:v>5747.0828119999996</c:v>
                </c:pt>
                <c:pt idx="24029">
                  <c:v>5747.3217450000002</c:v>
                </c:pt>
                <c:pt idx="24030">
                  <c:v>5747.5609459999996</c:v>
                </c:pt>
                <c:pt idx="24031">
                  <c:v>5747.8006059999998</c:v>
                </c:pt>
                <c:pt idx="24032">
                  <c:v>5748.0416139999998</c:v>
                </c:pt>
                <c:pt idx="24033">
                  <c:v>5748.2811549999997</c:v>
                </c:pt>
                <c:pt idx="24034">
                  <c:v>5748.5106210000004</c:v>
                </c:pt>
                <c:pt idx="24035">
                  <c:v>5748.7515620000004</c:v>
                </c:pt>
                <c:pt idx="24036">
                  <c:v>5748.9914479999998</c:v>
                </c:pt>
                <c:pt idx="24037">
                  <c:v>5749.2358190000004</c:v>
                </c:pt>
                <c:pt idx="24038">
                  <c:v>5749.4748609999997</c:v>
                </c:pt>
                <c:pt idx="24039">
                  <c:v>5749.7139500000003</c:v>
                </c:pt>
                <c:pt idx="24040">
                  <c:v>5749.9530809999997</c:v>
                </c:pt>
                <c:pt idx="24041">
                  <c:v>5750.1930400000001</c:v>
                </c:pt>
                <c:pt idx="24042">
                  <c:v>5750.4310260000002</c:v>
                </c:pt>
                <c:pt idx="24043">
                  <c:v>5750.6690129999997</c:v>
                </c:pt>
                <c:pt idx="24044">
                  <c:v>5750.9090480000004</c:v>
                </c:pt>
                <c:pt idx="24045">
                  <c:v>5751.1490350000004</c:v>
                </c:pt>
                <c:pt idx="24046">
                  <c:v>5751.3899339999998</c:v>
                </c:pt>
                <c:pt idx="24047">
                  <c:v>5751.6288619999996</c:v>
                </c:pt>
                <c:pt idx="24048">
                  <c:v>5751.8679730000003</c:v>
                </c:pt>
                <c:pt idx="24049">
                  <c:v>5752.1050370000003</c:v>
                </c:pt>
                <c:pt idx="24050">
                  <c:v>5752.3458330000003</c:v>
                </c:pt>
                <c:pt idx="24051">
                  <c:v>5752.5865720000002</c:v>
                </c:pt>
                <c:pt idx="24052">
                  <c:v>5752.8151719999996</c:v>
                </c:pt>
                <c:pt idx="24053">
                  <c:v>5753.0552390000003</c:v>
                </c:pt>
                <c:pt idx="24054">
                  <c:v>5753.2951220000004</c:v>
                </c:pt>
                <c:pt idx="24055">
                  <c:v>5753.5332150000004</c:v>
                </c:pt>
                <c:pt idx="24056">
                  <c:v>5753.7731569999996</c:v>
                </c:pt>
                <c:pt idx="24057">
                  <c:v>5754.0151560000004</c:v>
                </c:pt>
                <c:pt idx="24058">
                  <c:v>5754.255126</c:v>
                </c:pt>
                <c:pt idx="24059">
                  <c:v>5754.4950129999997</c:v>
                </c:pt>
                <c:pt idx="24060">
                  <c:v>5754.7331050000003</c:v>
                </c:pt>
                <c:pt idx="24061">
                  <c:v>5754.9711090000001</c:v>
                </c:pt>
                <c:pt idx="24062">
                  <c:v>5755.2092579999999</c:v>
                </c:pt>
                <c:pt idx="24063">
                  <c:v>5755.4490800000003</c:v>
                </c:pt>
                <c:pt idx="24064">
                  <c:v>5755.689883</c:v>
                </c:pt>
                <c:pt idx="24065">
                  <c:v>5755.9307820000004</c:v>
                </c:pt>
                <c:pt idx="24066">
                  <c:v>5756.1594429999996</c:v>
                </c:pt>
                <c:pt idx="24067">
                  <c:v>5756.4011389999996</c:v>
                </c:pt>
                <c:pt idx="24068">
                  <c:v>5756.6438090000001</c:v>
                </c:pt>
                <c:pt idx="24069">
                  <c:v>5756.8828590000003</c:v>
                </c:pt>
                <c:pt idx="24070">
                  <c:v>5757.1211080000003</c:v>
                </c:pt>
                <c:pt idx="24071">
                  <c:v>5757.359007</c:v>
                </c:pt>
                <c:pt idx="24072">
                  <c:v>5757.5999819999997</c:v>
                </c:pt>
                <c:pt idx="24073">
                  <c:v>5757.8396640000001</c:v>
                </c:pt>
                <c:pt idx="24074">
                  <c:v>5758.078872</c:v>
                </c:pt>
                <c:pt idx="24075">
                  <c:v>5758.3178580000003</c:v>
                </c:pt>
                <c:pt idx="24076">
                  <c:v>5758.5567709999996</c:v>
                </c:pt>
                <c:pt idx="24077">
                  <c:v>5758.7958639999997</c:v>
                </c:pt>
                <c:pt idx="24078">
                  <c:v>5759.0341559999997</c:v>
                </c:pt>
                <c:pt idx="24079">
                  <c:v>5759.2747410000002</c:v>
                </c:pt>
                <c:pt idx="24080">
                  <c:v>5759.5139179999996</c:v>
                </c:pt>
                <c:pt idx="24081">
                  <c:v>5759.7548729999999</c:v>
                </c:pt>
                <c:pt idx="24082">
                  <c:v>5759.9930899999999</c:v>
                </c:pt>
                <c:pt idx="24083">
                  <c:v>5760.2338920000002</c:v>
                </c:pt>
                <c:pt idx="24084">
                  <c:v>5760.4747820000002</c:v>
                </c:pt>
                <c:pt idx="24085">
                  <c:v>5760.7156580000001</c:v>
                </c:pt>
                <c:pt idx="24086">
                  <c:v>5760.9549820000002</c:v>
                </c:pt>
                <c:pt idx="24087">
                  <c:v>5761.1947600000003</c:v>
                </c:pt>
                <c:pt idx="24088">
                  <c:v>5761.4337429999996</c:v>
                </c:pt>
                <c:pt idx="24089">
                  <c:v>5761.6734420000003</c:v>
                </c:pt>
                <c:pt idx="24090">
                  <c:v>5761.913305</c:v>
                </c:pt>
                <c:pt idx="24091">
                  <c:v>5762.1446059999998</c:v>
                </c:pt>
                <c:pt idx="24092">
                  <c:v>5762.3856759999999</c:v>
                </c:pt>
                <c:pt idx="24093">
                  <c:v>5762.6265839999996</c:v>
                </c:pt>
                <c:pt idx="24094">
                  <c:v>5762.8663779999997</c:v>
                </c:pt>
                <c:pt idx="24095">
                  <c:v>5763.1089259999999</c:v>
                </c:pt>
                <c:pt idx="24096">
                  <c:v>5763.3478660000001</c:v>
                </c:pt>
                <c:pt idx="24097">
                  <c:v>5763.5867619999999</c:v>
                </c:pt>
                <c:pt idx="24098">
                  <c:v>5763.8256499999998</c:v>
                </c:pt>
                <c:pt idx="24099">
                  <c:v>5764.0636979999999</c:v>
                </c:pt>
                <c:pt idx="24100">
                  <c:v>5764.3018039999997</c:v>
                </c:pt>
                <c:pt idx="24101">
                  <c:v>5764.5425569999998</c:v>
                </c:pt>
                <c:pt idx="24102">
                  <c:v>5764.7822779999997</c:v>
                </c:pt>
                <c:pt idx="24103">
                  <c:v>5765.0228809999999</c:v>
                </c:pt>
                <c:pt idx="24104">
                  <c:v>5765.2623640000002</c:v>
                </c:pt>
                <c:pt idx="24105">
                  <c:v>5765.5048239999996</c:v>
                </c:pt>
                <c:pt idx="24106">
                  <c:v>5765.7444029999997</c:v>
                </c:pt>
                <c:pt idx="24107">
                  <c:v>5765.9840389999999</c:v>
                </c:pt>
                <c:pt idx="24108">
                  <c:v>5766.2247660000003</c:v>
                </c:pt>
                <c:pt idx="24109">
                  <c:v>5766.4641590000001</c:v>
                </c:pt>
                <c:pt idx="24110">
                  <c:v>5766.6922919999997</c:v>
                </c:pt>
                <c:pt idx="24111">
                  <c:v>5766.9348120000004</c:v>
                </c:pt>
                <c:pt idx="24112">
                  <c:v>5767.1755990000001</c:v>
                </c:pt>
                <c:pt idx="24113">
                  <c:v>5767.415156</c:v>
                </c:pt>
                <c:pt idx="24114">
                  <c:v>5767.6558219999997</c:v>
                </c:pt>
                <c:pt idx="24115">
                  <c:v>5767.8965840000001</c:v>
                </c:pt>
                <c:pt idx="24116">
                  <c:v>5768.1362390000004</c:v>
                </c:pt>
                <c:pt idx="24117">
                  <c:v>5768.3773970000002</c:v>
                </c:pt>
                <c:pt idx="24118">
                  <c:v>5768.6179510000002</c:v>
                </c:pt>
                <c:pt idx="24119">
                  <c:v>5768.8450629999998</c:v>
                </c:pt>
                <c:pt idx="24120">
                  <c:v>5769.0714369999996</c:v>
                </c:pt>
                <c:pt idx="24121">
                  <c:v>5769.311068</c:v>
                </c:pt>
                <c:pt idx="24122">
                  <c:v>5769.5491579999998</c:v>
                </c:pt>
                <c:pt idx="24123">
                  <c:v>5769.7871450000002</c:v>
                </c:pt>
                <c:pt idx="24124">
                  <c:v>5770.0252380000002</c:v>
                </c:pt>
                <c:pt idx="24125">
                  <c:v>5770.2631220000003</c:v>
                </c:pt>
                <c:pt idx="24126">
                  <c:v>5770.5031730000001</c:v>
                </c:pt>
                <c:pt idx="24127">
                  <c:v>5770.7455819999996</c:v>
                </c:pt>
                <c:pt idx="24128">
                  <c:v>5770.9853249999996</c:v>
                </c:pt>
                <c:pt idx="24129">
                  <c:v>5771.226345</c:v>
                </c:pt>
                <c:pt idx="24130">
                  <c:v>5771.4679379999998</c:v>
                </c:pt>
                <c:pt idx="24131">
                  <c:v>5771.6975400000001</c:v>
                </c:pt>
                <c:pt idx="24132">
                  <c:v>5771.9388989999998</c:v>
                </c:pt>
                <c:pt idx="24133">
                  <c:v>5772.178551</c:v>
                </c:pt>
                <c:pt idx="24134">
                  <c:v>5772.4199399999998</c:v>
                </c:pt>
                <c:pt idx="24135">
                  <c:v>5772.6598430000004</c:v>
                </c:pt>
                <c:pt idx="24136">
                  <c:v>5772.8982139999998</c:v>
                </c:pt>
                <c:pt idx="24137">
                  <c:v>5773.1400869999998</c:v>
                </c:pt>
                <c:pt idx="24138">
                  <c:v>5773.378342</c:v>
                </c:pt>
                <c:pt idx="24139">
                  <c:v>5773.6209600000002</c:v>
                </c:pt>
                <c:pt idx="24140">
                  <c:v>5773.8580860000002</c:v>
                </c:pt>
                <c:pt idx="24141">
                  <c:v>5774.0962740000004</c:v>
                </c:pt>
                <c:pt idx="24142">
                  <c:v>5774.336155</c:v>
                </c:pt>
                <c:pt idx="24143">
                  <c:v>5774.5741690000004</c:v>
                </c:pt>
                <c:pt idx="24144">
                  <c:v>5774.8140530000001</c:v>
                </c:pt>
                <c:pt idx="24145">
                  <c:v>5775.0439109999998</c:v>
                </c:pt>
                <c:pt idx="24146">
                  <c:v>5775.294656</c:v>
                </c:pt>
                <c:pt idx="24147">
                  <c:v>5775.5337339999996</c:v>
                </c:pt>
                <c:pt idx="24148">
                  <c:v>5775.7729040000004</c:v>
                </c:pt>
                <c:pt idx="24149">
                  <c:v>5776.0118350000002</c:v>
                </c:pt>
                <c:pt idx="24150">
                  <c:v>5776.2507130000004</c:v>
                </c:pt>
                <c:pt idx="24151">
                  <c:v>5776.4898380000004</c:v>
                </c:pt>
                <c:pt idx="24152">
                  <c:v>5776.728102</c:v>
                </c:pt>
                <c:pt idx="24153">
                  <c:v>5776.9663399999999</c:v>
                </c:pt>
                <c:pt idx="24154">
                  <c:v>5777.2057400000003</c:v>
                </c:pt>
                <c:pt idx="24155">
                  <c:v>5777.444888</c:v>
                </c:pt>
                <c:pt idx="24156">
                  <c:v>5777.6830719999998</c:v>
                </c:pt>
                <c:pt idx="24157">
                  <c:v>5777.9232190000002</c:v>
                </c:pt>
                <c:pt idx="24158">
                  <c:v>5778.1627349999999</c:v>
                </c:pt>
                <c:pt idx="24159">
                  <c:v>5778.4010790000002</c:v>
                </c:pt>
                <c:pt idx="24160">
                  <c:v>5778.6412039999996</c:v>
                </c:pt>
                <c:pt idx="24161">
                  <c:v>5778.8802310000001</c:v>
                </c:pt>
                <c:pt idx="24162">
                  <c:v>5779.1192140000003</c:v>
                </c:pt>
                <c:pt idx="24163">
                  <c:v>5779.3583829999998</c:v>
                </c:pt>
                <c:pt idx="24164">
                  <c:v>5779.5985870000004</c:v>
                </c:pt>
                <c:pt idx="24165">
                  <c:v>5779.8387110000003</c:v>
                </c:pt>
                <c:pt idx="24166">
                  <c:v>5780.0763109999998</c:v>
                </c:pt>
                <c:pt idx="24167">
                  <c:v>5780.31538</c:v>
                </c:pt>
                <c:pt idx="24168">
                  <c:v>5780.5557630000003</c:v>
                </c:pt>
                <c:pt idx="24169">
                  <c:v>5780.7951860000003</c:v>
                </c:pt>
                <c:pt idx="24170">
                  <c:v>5781.0358480000004</c:v>
                </c:pt>
                <c:pt idx="24171">
                  <c:v>5781.2731880000001</c:v>
                </c:pt>
                <c:pt idx="24172">
                  <c:v>5781.5136199999997</c:v>
                </c:pt>
                <c:pt idx="24173">
                  <c:v>5781.7539550000001</c:v>
                </c:pt>
                <c:pt idx="24174">
                  <c:v>5781.9924019999999</c:v>
                </c:pt>
                <c:pt idx="24175">
                  <c:v>5782.2216609999996</c:v>
                </c:pt>
                <c:pt idx="24176">
                  <c:v>5782.4625370000003</c:v>
                </c:pt>
                <c:pt idx="24177">
                  <c:v>5782.702139</c:v>
                </c:pt>
                <c:pt idx="24178">
                  <c:v>5782.9429959999998</c:v>
                </c:pt>
                <c:pt idx="24179">
                  <c:v>5783.1826309999997</c:v>
                </c:pt>
                <c:pt idx="24180">
                  <c:v>5783.4223869999996</c:v>
                </c:pt>
                <c:pt idx="24181">
                  <c:v>5783.662867</c:v>
                </c:pt>
                <c:pt idx="24182">
                  <c:v>5783.9037289999997</c:v>
                </c:pt>
                <c:pt idx="24183">
                  <c:v>5784.1432599999998</c:v>
                </c:pt>
                <c:pt idx="24184">
                  <c:v>5784.3837860000003</c:v>
                </c:pt>
                <c:pt idx="24185">
                  <c:v>5784.6231250000001</c:v>
                </c:pt>
                <c:pt idx="24186">
                  <c:v>5784.8616899999997</c:v>
                </c:pt>
                <c:pt idx="24187">
                  <c:v>5785.1005480000003</c:v>
                </c:pt>
                <c:pt idx="24188">
                  <c:v>5785.3382949999996</c:v>
                </c:pt>
                <c:pt idx="24189">
                  <c:v>5785.5787380000002</c:v>
                </c:pt>
                <c:pt idx="24190">
                  <c:v>5785.8163450000002</c:v>
                </c:pt>
                <c:pt idx="24191">
                  <c:v>5786.0568579999999</c:v>
                </c:pt>
                <c:pt idx="24192">
                  <c:v>5786.2956180000001</c:v>
                </c:pt>
                <c:pt idx="24193">
                  <c:v>5786.5333360000004</c:v>
                </c:pt>
                <c:pt idx="24194">
                  <c:v>5786.7711250000002</c:v>
                </c:pt>
                <c:pt idx="24195">
                  <c:v>5787.0124189999997</c:v>
                </c:pt>
                <c:pt idx="24196">
                  <c:v>5787.250016</c:v>
                </c:pt>
                <c:pt idx="24197">
                  <c:v>5787.4905669999998</c:v>
                </c:pt>
                <c:pt idx="24198">
                  <c:v>5787.7284149999996</c:v>
                </c:pt>
                <c:pt idx="24199">
                  <c:v>5787.9662440000002</c:v>
                </c:pt>
                <c:pt idx="24200">
                  <c:v>5788.204154</c:v>
                </c:pt>
                <c:pt idx="24201">
                  <c:v>5788.4453089999997</c:v>
                </c:pt>
                <c:pt idx="24202">
                  <c:v>5788.6864390000001</c:v>
                </c:pt>
                <c:pt idx="24203">
                  <c:v>5788.9183759999996</c:v>
                </c:pt>
                <c:pt idx="24204">
                  <c:v>5789.1582509999998</c:v>
                </c:pt>
                <c:pt idx="24205">
                  <c:v>5789.398741</c:v>
                </c:pt>
                <c:pt idx="24206">
                  <c:v>5789.6376399999999</c:v>
                </c:pt>
                <c:pt idx="24207">
                  <c:v>5789.8772669999998</c:v>
                </c:pt>
                <c:pt idx="24208">
                  <c:v>5790.1171830000003</c:v>
                </c:pt>
                <c:pt idx="24209">
                  <c:v>5790.3596109999999</c:v>
                </c:pt>
                <c:pt idx="24210">
                  <c:v>5790.5993680000001</c:v>
                </c:pt>
                <c:pt idx="24211">
                  <c:v>5790.8398690000004</c:v>
                </c:pt>
                <c:pt idx="24212">
                  <c:v>5791.0806190000003</c:v>
                </c:pt>
                <c:pt idx="24213">
                  <c:v>5791.3182509999997</c:v>
                </c:pt>
                <c:pt idx="24214">
                  <c:v>5791.5588509999998</c:v>
                </c:pt>
                <c:pt idx="24215">
                  <c:v>5791.7983450000002</c:v>
                </c:pt>
                <c:pt idx="24216">
                  <c:v>5792.0389379999997</c:v>
                </c:pt>
                <c:pt idx="24217">
                  <c:v>5792.2795299999998</c:v>
                </c:pt>
                <c:pt idx="24218">
                  <c:v>5792.5185359999996</c:v>
                </c:pt>
                <c:pt idx="24219">
                  <c:v>5792.7561729999998</c:v>
                </c:pt>
                <c:pt idx="24220">
                  <c:v>5792.9942060000003</c:v>
                </c:pt>
                <c:pt idx="24221">
                  <c:v>5793.2256809999999</c:v>
                </c:pt>
                <c:pt idx="24222">
                  <c:v>5793.4752390000003</c:v>
                </c:pt>
                <c:pt idx="24223">
                  <c:v>5793.7047629999997</c:v>
                </c:pt>
                <c:pt idx="24224">
                  <c:v>5793.945052</c:v>
                </c:pt>
                <c:pt idx="24225">
                  <c:v>5794.1870079999999</c:v>
                </c:pt>
                <c:pt idx="24226">
                  <c:v>5794.427079</c:v>
                </c:pt>
                <c:pt idx="24227">
                  <c:v>5794.66968</c:v>
                </c:pt>
                <c:pt idx="24228">
                  <c:v>5794.9088160000001</c:v>
                </c:pt>
                <c:pt idx="24229">
                  <c:v>5795.1496120000002</c:v>
                </c:pt>
                <c:pt idx="24230">
                  <c:v>5795.3782540000002</c:v>
                </c:pt>
                <c:pt idx="24231">
                  <c:v>5795.6287570000004</c:v>
                </c:pt>
                <c:pt idx="24232">
                  <c:v>5795.8677539999999</c:v>
                </c:pt>
                <c:pt idx="24233">
                  <c:v>5796.106804</c:v>
                </c:pt>
                <c:pt idx="24234">
                  <c:v>5796.3617169999998</c:v>
                </c:pt>
                <c:pt idx="24235">
                  <c:v>5796.6008540000003</c:v>
                </c:pt>
                <c:pt idx="24236">
                  <c:v>5796.8389980000002</c:v>
                </c:pt>
                <c:pt idx="24237">
                  <c:v>5797.0787490000002</c:v>
                </c:pt>
                <c:pt idx="24238">
                  <c:v>5797.3183330000002</c:v>
                </c:pt>
                <c:pt idx="24239">
                  <c:v>5797.5589570000002</c:v>
                </c:pt>
                <c:pt idx="24240">
                  <c:v>5797.7988169999999</c:v>
                </c:pt>
                <c:pt idx="24241">
                  <c:v>5798.0285519999998</c:v>
                </c:pt>
                <c:pt idx="24242">
                  <c:v>5798.2684419999996</c:v>
                </c:pt>
                <c:pt idx="24243">
                  <c:v>5798.5101020000002</c:v>
                </c:pt>
                <c:pt idx="24244">
                  <c:v>5798.7483270000002</c:v>
                </c:pt>
                <c:pt idx="24245">
                  <c:v>5798.9875890000003</c:v>
                </c:pt>
                <c:pt idx="24246">
                  <c:v>5799.226874</c:v>
                </c:pt>
                <c:pt idx="24247">
                  <c:v>5799.4677849999998</c:v>
                </c:pt>
                <c:pt idx="24248">
                  <c:v>5799.7069590000001</c:v>
                </c:pt>
                <c:pt idx="24249">
                  <c:v>5799.9468109999998</c:v>
                </c:pt>
                <c:pt idx="24250">
                  <c:v>5800.1878280000001</c:v>
                </c:pt>
                <c:pt idx="24251">
                  <c:v>5800.4285669999999</c:v>
                </c:pt>
                <c:pt idx="24252">
                  <c:v>5800.6680930000002</c:v>
                </c:pt>
                <c:pt idx="24253">
                  <c:v>5800.9086509999997</c:v>
                </c:pt>
                <c:pt idx="24254">
                  <c:v>5801.1495329999998</c:v>
                </c:pt>
                <c:pt idx="24255">
                  <c:v>5801.3807129999996</c:v>
                </c:pt>
                <c:pt idx="24256">
                  <c:v>5801.6216199999999</c:v>
                </c:pt>
                <c:pt idx="24257">
                  <c:v>5801.8613910000004</c:v>
                </c:pt>
                <c:pt idx="24258">
                  <c:v>5802.1026110000003</c:v>
                </c:pt>
                <c:pt idx="24259">
                  <c:v>5802.3424080000004</c:v>
                </c:pt>
                <c:pt idx="24260">
                  <c:v>5802.5804239999998</c:v>
                </c:pt>
                <c:pt idx="24261">
                  <c:v>5802.8182690000003</c:v>
                </c:pt>
                <c:pt idx="24262">
                  <c:v>5803.0581789999997</c:v>
                </c:pt>
                <c:pt idx="24263">
                  <c:v>5803.2988649999998</c:v>
                </c:pt>
                <c:pt idx="24264">
                  <c:v>5803.5371320000004</c:v>
                </c:pt>
                <c:pt idx="24265">
                  <c:v>5803.7751900000003</c:v>
                </c:pt>
                <c:pt idx="24266">
                  <c:v>5804.013344</c:v>
                </c:pt>
                <c:pt idx="24267">
                  <c:v>5804.2557619999998</c:v>
                </c:pt>
                <c:pt idx="24268">
                  <c:v>5804.4948059999997</c:v>
                </c:pt>
                <c:pt idx="24269">
                  <c:v>5804.7338840000002</c:v>
                </c:pt>
                <c:pt idx="24270">
                  <c:v>5804.9721380000001</c:v>
                </c:pt>
                <c:pt idx="24271">
                  <c:v>5805.2121020000004</c:v>
                </c:pt>
                <c:pt idx="24272">
                  <c:v>5805.4520329999996</c:v>
                </c:pt>
                <c:pt idx="24273">
                  <c:v>5805.6926629999998</c:v>
                </c:pt>
                <c:pt idx="24274">
                  <c:v>5805.9317300000002</c:v>
                </c:pt>
                <c:pt idx="24275">
                  <c:v>5806.1708349999999</c:v>
                </c:pt>
                <c:pt idx="24276">
                  <c:v>5806.409044</c:v>
                </c:pt>
                <c:pt idx="24277">
                  <c:v>5806.6470170000002</c:v>
                </c:pt>
                <c:pt idx="24278">
                  <c:v>5806.8850670000002</c:v>
                </c:pt>
                <c:pt idx="24279">
                  <c:v>5807.123157</c:v>
                </c:pt>
                <c:pt idx="24280">
                  <c:v>5807.3626119999999</c:v>
                </c:pt>
                <c:pt idx="24281">
                  <c:v>5807.6018199999999</c:v>
                </c:pt>
                <c:pt idx="24282">
                  <c:v>5807.8402839999999</c:v>
                </c:pt>
                <c:pt idx="24283">
                  <c:v>5808.0820869999998</c:v>
                </c:pt>
                <c:pt idx="24284">
                  <c:v>5808.3248560000002</c:v>
                </c:pt>
                <c:pt idx="24285">
                  <c:v>5808.5656870000003</c:v>
                </c:pt>
                <c:pt idx="24286">
                  <c:v>5808.7943329999998</c:v>
                </c:pt>
                <c:pt idx="24287">
                  <c:v>5809.034388</c:v>
                </c:pt>
                <c:pt idx="24288">
                  <c:v>5809.2735670000002</c:v>
                </c:pt>
                <c:pt idx="24289">
                  <c:v>5809.5128359999999</c:v>
                </c:pt>
                <c:pt idx="24290">
                  <c:v>5809.7622920000003</c:v>
                </c:pt>
                <c:pt idx="24291">
                  <c:v>5810.0002299999996</c:v>
                </c:pt>
                <c:pt idx="24292">
                  <c:v>5810.2388000000001</c:v>
                </c:pt>
                <c:pt idx="24293">
                  <c:v>5810.4779200000003</c:v>
                </c:pt>
                <c:pt idx="24294">
                  <c:v>5810.7160439999998</c:v>
                </c:pt>
                <c:pt idx="24295">
                  <c:v>5810.9541579999996</c:v>
                </c:pt>
                <c:pt idx="24296">
                  <c:v>5811.192325</c:v>
                </c:pt>
                <c:pt idx="24297">
                  <c:v>5811.430155</c:v>
                </c:pt>
                <c:pt idx="24298">
                  <c:v>5811.6700449999998</c:v>
                </c:pt>
                <c:pt idx="24299">
                  <c:v>5811.9082660000004</c:v>
                </c:pt>
                <c:pt idx="24300">
                  <c:v>5812.1482530000003</c:v>
                </c:pt>
                <c:pt idx="24301">
                  <c:v>5812.3907689999996</c:v>
                </c:pt>
                <c:pt idx="24302">
                  <c:v>5812.6297379999996</c:v>
                </c:pt>
                <c:pt idx="24303">
                  <c:v>5812.8685509999996</c:v>
                </c:pt>
                <c:pt idx="24304">
                  <c:v>5813.1095729999997</c:v>
                </c:pt>
                <c:pt idx="24305">
                  <c:v>5813.3491270000004</c:v>
                </c:pt>
                <c:pt idx="24306">
                  <c:v>5813.5793979999999</c:v>
                </c:pt>
                <c:pt idx="24307">
                  <c:v>5813.8191530000004</c:v>
                </c:pt>
                <c:pt idx="24308">
                  <c:v>5814.0590629999997</c:v>
                </c:pt>
                <c:pt idx="24309">
                  <c:v>5814.2998660000003</c:v>
                </c:pt>
                <c:pt idx="24310">
                  <c:v>5814.5408900000002</c:v>
                </c:pt>
                <c:pt idx="24311">
                  <c:v>5814.7816739999998</c:v>
                </c:pt>
                <c:pt idx="24312">
                  <c:v>5815.0207829999999</c:v>
                </c:pt>
                <c:pt idx="24313">
                  <c:v>5815.2582810000004</c:v>
                </c:pt>
                <c:pt idx="24314">
                  <c:v>5815.4980530000003</c:v>
                </c:pt>
                <c:pt idx="24315">
                  <c:v>5815.736954</c:v>
                </c:pt>
                <c:pt idx="24316">
                  <c:v>5815.97696</c:v>
                </c:pt>
                <c:pt idx="24317">
                  <c:v>5816.2168410000004</c:v>
                </c:pt>
                <c:pt idx="24318">
                  <c:v>5816.4558809999999</c:v>
                </c:pt>
                <c:pt idx="24319">
                  <c:v>5816.6947899999996</c:v>
                </c:pt>
                <c:pt idx="24320">
                  <c:v>5816.9339659999996</c:v>
                </c:pt>
                <c:pt idx="24321">
                  <c:v>5817.1738590000004</c:v>
                </c:pt>
                <c:pt idx="24322">
                  <c:v>5817.4129130000001</c:v>
                </c:pt>
                <c:pt idx="24323">
                  <c:v>5817.6536649999998</c:v>
                </c:pt>
                <c:pt idx="24324">
                  <c:v>5817.8927409999997</c:v>
                </c:pt>
                <c:pt idx="24325">
                  <c:v>5818.1337080000003</c:v>
                </c:pt>
                <c:pt idx="24326">
                  <c:v>5818.3746170000004</c:v>
                </c:pt>
                <c:pt idx="24327">
                  <c:v>5818.6142790000004</c:v>
                </c:pt>
                <c:pt idx="24328">
                  <c:v>5818.8540800000001</c:v>
                </c:pt>
                <c:pt idx="24329">
                  <c:v>5819.0835399999996</c:v>
                </c:pt>
                <c:pt idx="24330">
                  <c:v>5819.3245699999998</c:v>
                </c:pt>
                <c:pt idx="24331">
                  <c:v>5819.5655710000001</c:v>
                </c:pt>
                <c:pt idx="24332">
                  <c:v>5819.8046679999998</c:v>
                </c:pt>
                <c:pt idx="24333">
                  <c:v>5820.0439619999997</c:v>
                </c:pt>
                <c:pt idx="24334">
                  <c:v>5820.2811709999996</c:v>
                </c:pt>
                <c:pt idx="24335">
                  <c:v>5820.5206029999999</c:v>
                </c:pt>
                <c:pt idx="24336">
                  <c:v>5820.7597150000001</c:v>
                </c:pt>
                <c:pt idx="24337">
                  <c:v>5821.0099819999996</c:v>
                </c:pt>
                <c:pt idx="24338">
                  <c:v>5821.2372130000003</c:v>
                </c:pt>
                <c:pt idx="24339">
                  <c:v>5821.4797529999996</c:v>
                </c:pt>
                <c:pt idx="24340">
                  <c:v>5821.7188820000001</c:v>
                </c:pt>
                <c:pt idx="24341">
                  <c:v>5821.9570549999999</c:v>
                </c:pt>
                <c:pt idx="24342">
                  <c:v>5822.1970849999998</c:v>
                </c:pt>
                <c:pt idx="24343">
                  <c:v>5822.437903</c:v>
                </c:pt>
                <c:pt idx="24344">
                  <c:v>5822.6788269999997</c:v>
                </c:pt>
                <c:pt idx="24345">
                  <c:v>5822.9197180000001</c:v>
                </c:pt>
                <c:pt idx="24346">
                  <c:v>5823.1607020000001</c:v>
                </c:pt>
                <c:pt idx="24347">
                  <c:v>5823.400243</c:v>
                </c:pt>
                <c:pt idx="24348">
                  <c:v>5823.6304209999998</c:v>
                </c:pt>
                <c:pt idx="24349">
                  <c:v>5823.8704239999997</c:v>
                </c:pt>
                <c:pt idx="24350">
                  <c:v>5824.1117320000003</c:v>
                </c:pt>
                <c:pt idx="24351">
                  <c:v>5824.3528020000003</c:v>
                </c:pt>
                <c:pt idx="24352">
                  <c:v>5824.5938319999996</c:v>
                </c:pt>
                <c:pt idx="24353">
                  <c:v>5824.8346879999999</c:v>
                </c:pt>
                <c:pt idx="24354">
                  <c:v>5825.0739320000002</c:v>
                </c:pt>
                <c:pt idx="24355">
                  <c:v>5825.3129060000001</c:v>
                </c:pt>
                <c:pt idx="24356">
                  <c:v>5825.551966</c:v>
                </c:pt>
                <c:pt idx="24357">
                  <c:v>5825.7898729999997</c:v>
                </c:pt>
                <c:pt idx="24358">
                  <c:v>5826.0282269999998</c:v>
                </c:pt>
                <c:pt idx="24359">
                  <c:v>5826.2660109999997</c:v>
                </c:pt>
                <c:pt idx="24360">
                  <c:v>5826.5040600000002</c:v>
                </c:pt>
                <c:pt idx="24361">
                  <c:v>5826.7429579999998</c:v>
                </c:pt>
                <c:pt idx="24362">
                  <c:v>5826.9801710000002</c:v>
                </c:pt>
                <c:pt idx="24363">
                  <c:v>5827.2183770000001</c:v>
                </c:pt>
                <c:pt idx="24364">
                  <c:v>5827.45838</c:v>
                </c:pt>
                <c:pt idx="24365">
                  <c:v>5827.6977349999997</c:v>
                </c:pt>
                <c:pt idx="24366">
                  <c:v>5827.936369</c:v>
                </c:pt>
                <c:pt idx="24367">
                  <c:v>5828.1758630000004</c:v>
                </c:pt>
                <c:pt idx="24368">
                  <c:v>5828.4143430000004</c:v>
                </c:pt>
                <c:pt idx="24369">
                  <c:v>5828.6543810000003</c:v>
                </c:pt>
                <c:pt idx="24370">
                  <c:v>5828.895579</c:v>
                </c:pt>
                <c:pt idx="24371">
                  <c:v>5829.136743</c:v>
                </c:pt>
                <c:pt idx="24372">
                  <c:v>5829.3759399999999</c:v>
                </c:pt>
                <c:pt idx="24373">
                  <c:v>5829.6158329999998</c:v>
                </c:pt>
                <c:pt idx="24374">
                  <c:v>5829.8541519999999</c:v>
                </c:pt>
                <c:pt idx="24375">
                  <c:v>5830.0941130000001</c:v>
                </c:pt>
                <c:pt idx="24376">
                  <c:v>5830.3341039999996</c:v>
                </c:pt>
                <c:pt idx="24377">
                  <c:v>5830.5749390000001</c:v>
                </c:pt>
                <c:pt idx="24378">
                  <c:v>5830.8159519999999</c:v>
                </c:pt>
                <c:pt idx="24379">
                  <c:v>5831.0558860000001</c:v>
                </c:pt>
                <c:pt idx="24380">
                  <c:v>5831.2843800000001</c:v>
                </c:pt>
                <c:pt idx="24381">
                  <c:v>5831.5348169999997</c:v>
                </c:pt>
                <c:pt idx="24382">
                  <c:v>5831.7646180000002</c:v>
                </c:pt>
                <c:pt idx="24383">
                  <c:v>5832.0057790000001</c:v>
                </c:pt>
                <c:pt idx="24384">
                  <c:v>5832.2466679999998</c:v>
                </c:pt>
                <c:pt idx="24385">
                  <c:v>5832.4876539999996</c:v>
                </c:pt>
                <c:pt idx="24386">
                  <c:v>5832.7286519999998</c:v>
                </c:pt>
                <c:pt idx="24387">
                  <c:v>5832.9671019999996</c:v>
                </c:pt>
                <c:pt idx="24388">
                  <c:v>5833.2066219999997</c:v>
                </c:pt>
                <c:pt idx="24389">
                  <c:v>5833.4462919999996</c:v>
                </c:pt>
                <c:pt idx="24390">
                  <c:v>5833.6861589999999</c:v>
                </c:pt>
                <c:pt idx="24391">
                  <c:v>5833.9243409999999</c:v>
                </c:pt>
                <c:pt idx="24392">
                  <c:v>5834.1637220000002</c:v>
                </c:pt>
                <c:pt idx="24393">
                  <c:v>5834.4029</c:v>
                </c:pt>
                <c:pt idx="24394">
                  <c:v>5834.6413060000004</c:v>
                </c:pt>
                <c:pt idx="24395">
                  <c:v>5834.8806329999998</c:v>
                </c:pt>
                <c:pt idx="24396">
                  <c:v>5835.1191070000004</c:v>
                </c:pt>
                <c:pt idx="24397">
                  <c:v>5835.357199</c:v>
                </c:pt>
                <c:pt idx="24398">
                  <c:v>5835.5965580000002</c:v>
                </c:pt>
                <c:pt idx="24399">
                  <c:v>5835.835736</c:v>
                </c:pt>
                <c:pt idx="24400">
                  <c:v>5836.0741410000001</c:v>
                </c:pt>
                <c:pt idx="24401">
                  <c:v>5836.3140409999996</c:v>
                </c:pt>
                <c:pt idx="24402">
                  <c:v>5836.5541400000002</c:v>
                </c:pt>
                <c:pt idx="24403">
                  <c:v>5836.794073</c:v>
                </c:pt>
                <c:pt idx="24404">
                  <c:v>5837.0322880000003</c:v>
                </c:pt>
                <c:pt idx="24405">
                  <c:v>5837.2720600000002</c:v>
                </c:pt>
                <c:pt idx="24406">
                  <c:v>5837.5101850000001</c:v>
                </c:pt>
                <c:pt idx="24407">
                  <c:v>5837.7480919999998</c:v>
                </c:pt>
                <c:pt idx="24408">
                  <c:v>5837.9863500000001</c:v>
                </c:pt>
                <c:pt idx="24409">
                  <c:v>5838.2257140000002</c:v>
                </c:pt>
                <c:pt idx="24410">
                  <c:v>5838.4640589999999</c:v>
                </c:pt>
                <c:pt idx="24411">
                  <c:v>5838.7023069999996</c:v>
                </c:pt>
                <c:pt idx="24412">
                  <c:v>5838.9436420000002</c:v>
                </c:pt>
                <c:pt idx="24413">
                  <c:v>5839.1827780000003</c:v>
                </c:pt>
                <c:pt idx="24414">
                  <c:v>5839.4210620000003</c:v>
                </c:pt>
                <c:pt idx="24415">
                  <c:v>5839.6610060000003</c:v>
                </c:pt>
                <c:pt idx="24416">
                  <c:v>5839.9011410000003</c:v>
                </c:pt>
                <c:pt idx="24417">
                  <c:v>5840.141995</c:v>
                </c:pt>
                <c:pt idx="24418">
                  <c:v>5840.3817660000004</c:v>
                </c:pt>
                <c:pt idx="24419">
                  <c:v>5840.6205659999996</c:v>
                </c:pt>
                <c:pt idx="24420">
                  <c:v>5840.8615300000001</c:v>
                </c:pt>
                <c:pt idx="24421">
                  <c:v>5841.1007300000001</c:v>
                </c:pt>
                <c:pt idx="24422">
                  <c:v>5841.3397590000004</c:v>
                </c:pt>
                <c:pt idx="24423">
                  <c:v>5841.5787479999999</c:v>
                </c:pt>
                <c:pt idx="24424">
                  <c:v>5841.8170620000001</c:v>
                </c:pt>
                <c:pt idx="24425">
                  <c:v>5842.0598120000004</c:v>
                </c:pt>
                <c:pt idx="24426">
                  <c:v>5842.2994440000002</c:v>
                </c:pt>
                <c:pt idx="24427">
                  <c:v>5842.528883</c:v>
                </c:pt>
                <c:pt idx="24428">
                  <c:v>5842.7783520000003</c:v>
                </c:pt>
                <c:pt idx="24429">
                  <c:v>5843.0078579999999</c:v>
                </c:pt>
                <c:pt idx="24430">
                  <c:v>5843.2461080000003</c:v>
                </c:pt>
                <c:pt idx="24431">
                  <c:v>5843.4861250000004</c:v>
                </c:pt>
                <c:pt idx="24432">
                  <c:v>5843.7262339999997</c:v>
                </c:pt>
                <c:pt idx="24433">
                  <c:v>5843.9663520000004</c:v>
                </c:pt>
                <c:pt idx="24434">
                  <c:v>5844.2064369999998</c:v>
                </c:pt>
                <c:pt idx="24435">
                  <c:v>5844.4462899999999</c:v>
                </c:pt>
                <c:pt idx="24436">
                  <c:v>5844.6860159999997</c:v>
                </c:pt>
                <c:pt idx="24437">
                  <c:v>5844.9268670000001</c:v>
                </c:pt>
                <c:pt idx="24438">
                  <c:v>5845.1650799999998</c:v>
                </c:pt>
                <c:pt idx="24439">
                  <c:v>5845.4031260000002</c:v>
                </c:pt>
                <c:pt idx="24440">
                  <c:v>5845.6412389999996</c:v>
                </c:pt>
                <c:pt idx="24441">
                  <c:v>5845.8790849999996</c:v>
                </c:pt>
                <c:pt idx="24442">
                  <c:v>5846.1190889999998</c:v>
                </c:pt>
                <c:pt idx="24443">
                  <c:v>5846.3597769999997</c:v>
                </c:pt>
                <c:pt idx="24444">
                  <c:v>5846.600614</c:v>
                </c:pt>
                <c:pt idx="24445">
                  <c:v>5846.8396119999998</c:v>
                </c:pt>
                <c:pt idx="24446">
                  <c:v>5847.0787639999999</c:v>
                </c:pt>
                <c:pt idx="24447">
                  <c:v>5847.3176190000004</c:v>
                </c:pt>
                <c:pt idx="24448">
                  <c:v>5847.5567460000002</c:v>
                </c:pt>
                <c:pt idx="24449">
                  <c:v>5847.7956389999999</c:v>
                </c:pt>
                <c:pt idx="24450">
                  <c:v>5848.0347920000004</c:v>
                </c:pt>
                <c:pt idx="24451">
                  <c:v>5848.273612</c:v>
                </c:pt>
                <c:pt idx="24452">
                  <c:v>5848.5120049999996</c:v>
                </c:pt>
                <c:pt idx="24453">
                  <c:v>5848.7500700000001</c:v>
                </c:pt>
                <c:pt idx="24454">
                  <c:v>5848.9882379999999</c:v>
                </c:pt>
                <c:pt idx="24455">
                  <c:v>5849.2276279999996</c:v>
                </c:pt>
                <c:pt idx="24456">
                  <c:v>5849.4661169999999</c:v>
                </c:pt>
                <c:pt idx="24457">
                  <c:v>5849.7041689999996</c:v>
                </c:pt>
                <c:pt idx="24458">
                  <c:v>5849.9423829999996</c:v>
                </c:pt>
                <c:pt idx="24459">
                  <c:v>5850.1835590000001</c:v>
                </c:pt>
                <c:pt idx="24460">
                  <c:v>5850.4234489999999</c:v>
                </c:pt>
                <c:pt idx="24461">
                  <c:v>5850.6631719999996</c:v>
                </c:pt>
                <c:pt idx="24462">
                  <c:v>5850.9013240000004</c:v>
                </c:pt>
                <c:pt idx="24463">
                  <c:v>5851.1410550000001</c:v>
                </c:pt>
                <c:pt idx="24464">
                  <c:v>5851.3791259999998</c:v>
                </c:pt>
                <c:pt idx="24465">
                  <c:v>5851.6199580000002</c:v>
                </c:pt>
                <c:pt idx="24466">
                  <c:v>5851.8597209999998</c:v>
                </c:pt>
                <c:pt idx="24467">
                  <c:v>5852.0994419999997</c:v>
                </c:pt>
                <c:pt idx="24468">
                  <c:v>5852.3391570000003</c:v>
                </c:pt>
                <c:pt idx="24469">
                  <c:v>5852.5818419999996</c:v>
                </c:pt>
                <c:pt idx="24470">
                  <c:v>5852.8208320000003</c:v>
                </c:pt>
                <c:pt idx="24471">
                  <c:v>5853.0598209999998</c:v>
                </c:pt>
                <c:pt idx="24472">
                  <c:v>5853.2986360000004</c:v>
                </c:pt>
                <c:pt idx="24473">
                  <c:v>5853.5383449999999</c:v>
                </c:pt>
                <c:pt idx="24474">
                  <c:v>5853.7780579999999</c:v>
                </c:pt>
                <c:pt idx="24475">
                  <c:v>5854.0188470000003</c:v>
                </c:pt>
                <c:pt idx="24476">
                  <c:v>5854.2472959999996</c:v>
                </c:pt>
                <c:pt idx="24477">
                  <c:v>5854.487161</c:v>
                </c:pt>
                <c:pt idx="24478">
                  <c:v>5854.7299279999997</c:v>
                </c:pt>
                <c:pt idx="24479">
                  <c:v>5854.970996</c:v>
                </c:pt>
                <c:pt idx="24480">
                  <c:v>5855.208251</c:v>
                </c:pt>
                <c:pt idx="24481">
                  <c:v>5855.4481269999997</c:v>
                </c:pt>
                <c:pt idx="24482">
                  <c:v>5855.6889769999998</c:v>
                </c:pt>
                <c:pt idx="24483">
                  <c:v>5855.9288759999999</c:v>
                </c:pt>
                <c:pt idx="24484">
                  <c:v>5856.1673380000002</c:v>
                </c:pt>
                <c:pt idx="24485">
                  <c:v>5856.3982120000001</c:v>
                </c:pt>
                <c:pt idx="24486">
                  <c:v>5856.6401560000004</c:v>
                </c:pt>
                <c:pt idx="24487">
                  <c:v>5856.8801050000002</c:v>
                </c:pt>
                <c:pt idx="24488">
                  <c:v>5857.120218</c:v>
                </c:pt>
                <c:pt idx="24489">
                  <c:v>5857.3600809999998</c:v>
                </c:pt>
                <c:pt idx="24490">
                  <c:v>5857.6008270000002</c:v>
                </c:pt>
                <c:pt idx="24491">
                  <c:v>5857.839543</c:v>
                </c:pt>
                <c:pt idx="24492">
                  <c:v>5858.0805380000002</c:v>
                </c:pt>
                <c:pt idx="24493">
                  <c:v>5858.320154</c:v>
                </c:pt>
                <c:pt idx="24494">
                  <c:v>5858.5580239999999</c:v>
                </c:pt>
                <c:pt idx="24495">
                  <c:v>5858.796926</c:v>
                </c:pt>
                <c:pt idx="24496">
                  <c:v>5859.0370039999998</c:v>
                </c:pt>
                <c:pt idx="24497">
                  <c:v>5859.2775600000004</c:v>
                </c:pt>
                <c:pt idx="24498">
                  <c:v>5859.517288</c:v>
                </c:pt>
                <c:pt idx="24499">
                  <c:v>5859.7473570000002</c:v>
                </c:pt>
                <c:pt idx="24500">
                  <c:v>5859.9874499999996</c:v>
                </c:pt>
                <c:pt idx="24501">
                  <c:v>5860.227425</c:v>
                </c:pt>
                <c:pt idx="24502">
                  <c:v>5860.4672650000002</c:v>
                </c:pt>
                <c:pt idx="24503">
                  <c:v>5860.7098230000001</c:v>
                </c:pt>
                <c:pt idx="24504">
                  <c:v>5860.9480990000002</c:v>
                </c:pt>
                <c:pt idx="24505">
                  <c:v>5861.188056</c:v>
                </c:pt>
                <c:pt idx="24506">
                  <c:v>5861.4289500000004</c:v>
                </c:pt>
                <c:pt idx="24507">
                  <c:v>5861.6563239999996</c:v>
                </c:pt>
                <c:pt idx="24508">
                  <c:v>5861.8975899999996</c:v>
                </c:pt>
                <c:pt idx="24509">
                  <c:v>5862.1385330000003</c:v>
                </c:pt>
                <c:pt idx="24510">
                  <c:v>5862.3784189999997</c:v>
                </c:pt>
                <c:pt idx="24511">
                  <c:v>5862.6175919999996</c:v>
                </c:pt>
                <c:pt idx="24512">
                  <c:v>5862.8568100000002</c:v>
                </c:pt>
                <c:pt idx="24513">
                  <c:v>5863.0950279999997</c:v>
                </c:pt>
                <c:pt idx="24514">
                  <c:v>5863.3359330000003</c:v>
                </c:pt>
                <c:pt idx="24515">
                  <c:v>5863.5766910000002</c:v>
                </c:pt>
                <c:pt idx="24516">
                  <c:v>5863.8175719999999</c:v>
                </c:pt>
                <c:pt idx="24517">
                  <c:v>5864.0585590000001</c:v>
                </c:pt>
                <c:pt idx="24518">
                  <c:v>5864.2983279999999</c:v>
                </c:pt>
                <c:pt idx="24519">
                  <c:v>5864.5409769999997</c:v>
                </c:pt>
                <c:pt idx="24520">
                  <c:v>5864.7695540000004</c:v>
                </c:pt>
                <c:pt idx="24521">
                  <c:v>5865.0106669999996</c:v>
                </c:pt>
                <c:pt idx="24522">
                  <c:v>5865.2499289999996</c:v>
                </c:pt>
                <c:pt idx="24523">
                  <c:v>5865.4909870000001</c:v>
                </c:pt>
                <c:pt idx="24524">
                  <c:v>5865.7300290000003</c:v>
                </c:pt>
                <c:pt idx="24525">
                  <c:v>5865.970945</c:v>
                </c:pt>
                <c:pt idx="24526">
                  <c:v>5866.2109639999999</c:v>
                </c:pt>
                <c:pt idx="24527">
                  <c:v>5866.4506039999997</c:v>
                </c:pt>
                <c:pt idx="24528">
                  <c:v>5866.6900999999998</c:v>
                </c:pt>
                <c:pt idx="24529">
                  <c:v>5866.9289140000001</c:v>
                </c:pt>
                <c:pt idx="24530">
                  <c:v>5867.1679139999997</c:v>
                </c:pt>
                <c:pt idx="24531">
                  <c:v>5867.4067109999996</c:v>
                </c:pt>
                <c:pt idx="24532">
                  <c:v>5867.6448110000001</c:v>
                </c:pt>
                <c:pt idx="24533">
                  <c:v>5867.8828139999996</c:v>
                </c:pt>
                <c:pt idx="24534">
                  <c:v>5868.1212070000001</c:v>
                </c:pt>
                <c:pt idx="24535">
                  <c:v>5868.3618299999998</c:v>
                </c:pt>
                <c:pt idx="24536">
                  <c:v>5868.602672</c:v>
                </c:pt>
                <c:pt idx="24537">
                  <c:v>5868.8423400000001</c:v>
                </c:pt>
                <c:pt idx="24538">
                  <c:v>5869.0829809999996</c:v>
                </c:pt>
                <c:pt idx="24539">
                  <c:v>5869.3214319999997</c:v>
                </c:pt>
                <c:pt idx="24540">
                  <c:v>5869.5612380000002</c:v>
                </c:pt>
                <c:pt idx="24541">
                  <c:v>5869.8036760000005</c:v>
                </c:pt>
                <c:pt idx="24542">
                  <c:v>5870.0426580000003</c:v>
                </c:pt>
                <c:pt idx="24543">
                  <c:v>5870.2801870000003</c:v>
                </c:pt>
                <c:pt idx="24544">
                  <c:v>5870.5226769999999</c:v>
                </c:pt>
                <c:pt idx="24545">
                  <c:v>5870.7602440000001</c:v>
                </c:pt>
                <c:pt idx="24546">
                  <c:v>5870.9981820000003</c:v>
                </c:pt>
                <c:pt idx="24547">
                  <c:v>5871.2387049999998</c:v>
                </c:pt>
                <c:pt idx="24548">
                  <c:v>5871.4764439999999</c:v>
                </c:pt>
                <c:pt idx="24549">
                  <c:v>5871.7141270000002</c:v>
                </c:pt>
                <c:pt idx="24550">
                  <c:v>5871.9548649999997</c:v>
                </c:pt>
                <c:pt idx="24551">
                  <c:v>5872.1935599999997</c:v>
                </c:pt>
                <c:pt idx="24552">
                  <c:v>5872.4313830000001</c:v>
                </c:pt>
                <c:pt idx="24553">
                  <c:v>5872.6692290000001</c:v>
                </c:pt>
                <c:pt idx="24554">
                  <c:v>5872.9071970000005</c:v>
                </c:pt>
                <c:pt idx="24555">
                  <c:v>5873.1459960000002</c:v>
                </c:pt>
                <c:pt idx="24556">
                  <c:v>5873.3858</c:v>
                </c:pt>
                <c:pt idx="24557">
                  <c:v>5873.6247919999996</c:v>
                </c:pt>
                <c:pt idx="24558">
                  <c:v>5873.863918</c:v>
                </c:pt>
                <c:pt idx="24559">
                  <c:v>5874.1047790000002</c:v>
                </c:pt>
                <c:pt idx="24560">
                  <c:v>5874.343766</c:v>
                </c:pt>
                <c:pt idx="24561">
                  <c:v>5874.5845419999996</c:v>
                </c:pt>
                <c:pt idx="24562">
                  <c:v>5874.8243080000002</c:v>
                </c:pt>
                <c:pt idx="24563">
                  <c:v>5875.0668889999997</c:v>
                </c:pt>
                <c:pt idx="24564">
                  <c:v>5875.3076609999998</c:v>
                </c:pt>
                <c:pt idx="24565">
                  <c:v>5875.5471809999999</c:v>
                </c:pt>
                <c:pt idx="24566">
                  <c:v>5875.7766110000002</c:v>
                </c:pt>
                <c:pt idx="24567">
                  <c:v>5876.0176490000003</c:v>
                </c:pt>
                <c:pt idx="24568">
                  <c:v>5876.2573810000004</c:v>
                </c:pt>
                <c:pt idx="24569">
                  <c:v>5876.4970569999996</c:v>
                </c:pt>
                <c:pt idx="24570">
                  <c:v>5876.7377589999996</c:v>
                </c:pt>
                <c:pt idx="24571">
                  <c:v>5876.9786370000002</c:v>
                </c:pt>
                <c:pt idx="24572">
                  <c:v>5877.2177750000001</c:v>
                </c:pt>
                <c:pt idx="24573">
                  <c:v>5877.4572799999996</c:v>
                </c:pt>
                <c:pt idx="24574">
                  <c:v>5877.6996769999996</c:v>
                </c:pt>
                <c:pt idx="24575">
                  <c:v>5877.9393730000002</c:v>
                </c:pt>
                <c:pt idx="24576">
                  <c:v>5878.1791590000003</c:v>
                </c:pt>
                <c:pt idx="24577">
                  <c:v>5878.4196510000002</c:v>
                </c:pt>
                <c:pt idx="24578">
                  <c:v>5878.6489650000003</c:v>
                </c:pt>
                <c:pt idx="24579">
                  <c:v>5878.8887759999998</c:v>
                </c:pt>
                <c:pt idx="24580">
                  <c:v>5879.1297409999997</c:v>
                </c:pt>
                <c:pt idx="24581">
                  <c:v>5879.3694269999996</c:v>
                </c:pt>
                <c:pt idx="24582">
                  <c:v>5879.6092769999996</c:v>
                </c:pt>
                <c:pt idx="24583">
                  <c:v>5879.8490389999997</c:v>
                </c:pt>
                <c:pt idx="24584">
                  <c:v>5880.0898020000004</c:v>
                </c:pt>
                <c:pt idx="24585">
                  <c:v>5880.3292119999996</c:v>
                </c:pt>
                <c:pt idx="24586">
                  <c:v>5880.5697600000003</c:v>
                </c:pt>
                <c:pt idx="24587">
                  <c:v>5880.80926</c:v>
                </c:pt>
                <c:pt idx="24588">
                  <c:v>5881.049043</c:v>
                </c:pt>
                <c:pt idx="24589">
                  <c:v>5881.2883570000004</c:v>
                </c:pt>
                <c:pt idx="24590">
                  <c:v>5881.5289419999999</c:v>
                </c:pt>
                <c:pt idx="24591">
                  <c:v>5881.7560249999997</c:v>
                </c:pt>
                <c:pt idx="24592">
                  <c:v>5881.9960410000003</c:v>
                </c:pt>
                <c:pt idx="24593">
                  <c:v>5882.2368040000001</c:v>
                </c:pt>
                <c:pt idx="24594">
                  <c:v>5882.4757849999996</c:v>
                </c:pt>
                <c:pt idx="24595">
                  <c:v>5882.7148669999997</c:v>
                </c:pt>
                <c:pt idx="24596">
                  <c:v>5882.9531219999999</c:v>
                </c:pt>
                <c:pt idx="24597">
                  <c:v>5883.1911849999997</c:v>
                </c:pt>
                <c:pt idx="24598">
                  <c:v>5883.440423</c:v>
                </c:pt>
                <c:pt idx="24599">
                  <c:v>5883.6697199999999</c:v>
                </c:pt>
                <c:pt idx="24600">
                  <c:v>5883.9107979999999</c:v>
                </c:pt>
                <c:pt idx="24601">
                  <c:v>5884.151852</c:v>
                </c:pt>
                <c:pt idx="24602">
                  <c:v>5884.3928070000002</c:v>
                </c:pt>
                <c:pt idx="24603">
                  <c:v>5884.6317150000004</c:v>
                </c:pt>
                <c:pt idx="24604">
                  <c:v>5884.870825</c:v>
                </c:pt>
                <c:pt idx="24605">
                  <c:v>5885.1099620000005</c:v>
                </c:pt>
                <c:pt idx="24606">
                  <c:v>5885.349048</c:v>
                </c:pt>
                <c:pt idx="24607">
                  <c:v>5885.5898889999999</c:v>
                </c:pt>
                <c:pt idx="24608">
                  <c:v>5885.8280549999999</c:v>
                </c:pt>
                <c:pt idx="24609">
                  <c:v>5886.0687760000001</c:v>
                </c:pt>
                <c:pt idx="24610">
                  <c:v>5886.3077249999997</c:v>
                </c:pt>
                <c:pt idx="24611">
                  <c:v>5886.5467230000004</c:v>
                </c:pt>
                <c:pt idx="24612">
                  <c:v>5886.7858269999997</c:v>
                </c:pt>
                <c:pt idx="24613">
                  <c:v>5887.0265630000004</c:v>
                </c:pt>
                <c:pt idx="24614">
                  <c:v>5887.2669980000001</c:v>
                </c:pt>
                <c:pt idx="24615">
                  <c:v>5887.5065510000004</c:v>
                </c:pt>
                <c:pt idx="24616">
                  <c:v>5887.74557</c:v>
                </c:pt>
                <c:pt idx="24617">
                  <c:v>5887.9846180000004</c:v>
                </c:pt>
                <c:pt idx="24618">
                  <c:v>5888.2230520000003</c:v>
                </c:pt>
                <c:pt idx="24619">
                  <c:v>5888.4612450000004</c:v>
                </c:pt>
                <c:pt idx="24620">
                  <c:v>5888.6993700000003</c:v>
                </c:pt>
                <c:pt idx="24621">
                  <c:v>5888.9410310000003</c:v>
                </c:pt>
                <c:pt idx="24622">
                  <c:v>5889.1838390000003</c:v>
                </c:pt>
                <c:pt idx="24623">
                  <c:v>5889.4228599999997</c:v>
                </c:pt>
                <c:pt idx="24624">
                  <c:v>5889.6610730000002</c:v>
                </c:pt>
                <c:pt idx="24625">
                  <c:v>5889.9018889999998</c:v>
                </c:pt>
                <c:pt idx="24626">
                  <c:v>5890.1428729999998</c:v>
                </c:pt>
                <c:pt idx="24627">
                  <c:v>5890.3835980000003</c:v>
                </c:pt>
                <c:pt idx="24628">
                  <c:v>5890.6227179999996</c:v>
                </c:pt>
                <c:pt idx="24629">
                  <c:v>5890.8616499999998</c:v>
                </c:pt>
                <c:pt idx="24630">
                  <c:v>5891.1008650000003</c:v>
                </c:pt>
                <c:pt idx="24631">
                  <c:v>5891.3399040000004</c:v>
                </c:pt>
                <c:pt idx="24632">
                  <c:v>5891.5807299999997</c:v>
                </c:pt>
                <c:pt idx="24633">
                  <c:v>5891.8197879999998</c:v>
                </c:pt>
                <c:pt idx="24634">
                  <c:v>5892.058016</c:v>
                </c:pt>
                <c:pt idx="24635">
                  <c:v>5892.298573</c:v>
                </c:pt>
                <c:pt idx="24636">
                  <c:v>5892.5384240000003</c:v>
                </c:pt>
                <c:pt idx="24637">
                  <c:v>5892.7697509999998</c:v>
                </c:pt>
                <c:pt idx="24638">
                  <c:v>5893.0082249999996</c:v>
                </c:pt>
                <c:pt idx="24639">
                  <c:v>5893.2470149999999</c:v>
                </c:pt>
                <c:pt idx="24640">
                  <c:v>5893.486175</c:v>
                </c:pt>
                <c:pt idx="24641">
                  <c:v>5893.7251109999997</c:v>
                </c:pt>
                <c:pt idx="24642">
                  <c:v>5893.9633560000002</c:v>
                </c:pt>
                <c:pt idx="24643">
                  <c:v>5894.2137540000003</c:v>
                </c:pt>
                <c:pt idx="24644">
                  <c:v>5894.4525379999995</c:v>
                </c:pt>
                <c:pt idx="24645">
                  <c:v>5894.6921419999999</c:v>
                </c:pt>
                <c:pt idx="24646">
                  <c:v>5894.921797</c:v>
                </c:pt>
                <c:pt idx="24647">
                  <c:v>5895.1601019999998</c:v>
                </c:pt>
                <c:pt idx="24648">
                  <c:v>5895.4001870000002</c:v>
                </c:pt>
                <c:pt idx="24649">
                  <c:v>5895.6401269999997</c:v>
                </c:pt>
                <c:pt idx="24650">
                  <c:v>5895.8800590000001</c:v>
                </c:pt>
                <c:pt idx="24651">
                  <c:v>5896.12003</c:v>
                </c:pt>
                <c:pt idx="24652">
                  <c:v>5896.3609310000002</c:v>
                </c:pt>
                <c:pt idx="24653">
                  <c:v>5896.603717</c:v>
                </c:pt>
                <c:pt idx="24654">
                  <c:v>5896.8445869999996</c:v>
                </c:pt>
                <c:pt idx="24655">
                  <c:v>5897.0730130000002</c:v>
                </c:pt>
                <c:pt idx="24656">
                  <c:v>5897.3130440000004</c:v>
                </c:pt>
                <c:pt idx="24657">
                  <c:v>5897.5539470000003</c:v>
                </c:pt>
                <c:pt idx="24658">
                  <c:v>5897.7938649999996</c:v>
                </c:pt>
                <c:pt idx="24659">
                  <c:v>5898.0348709999998</c:v>
                </c:pt>
                <c:pt idx="24660">
                  <c:v>5898.2738730000001</c:v>
                </c:pt>
                <c:pt idx="24661">
                  <c:v>5898.512917</c:v>
                </c:pt>
                <c:pt idx="24662">
                  <c:v>5898.7510050000001</c:v>
                </c:pt>
                <c:pt idx="24663">
                  <c:v>5898.9918349999998</c:v>
                </c:pt>
                <c:pt idx="24664">
                  <c:v>5899.230125</c:v>
                </c:pt>
                <c:pt idx="24665">
                  <c:v>5899.470902</c:v>
                </c:pt>
                <c:pt idx="24666">
                  <c:v>5899.7090040000003</c:v>
                </c:pt>
                <c:pt idx="24667">
                  <c:v>5899.9499210000004</c:v>
                </c:pt>
                <c:pt idx="24668">
                  <c:v>5900.1900539999997</c:v>
                </c:pt>
                <c:pt idx="24669">
                  <c:v>5900.4309270000003</c:v>
                </c:pt>
                <c:pt idx="24670">
                  <c:v>5900.6718119999996</c:v>
                </c:pt>
                <c:pt idx="24671">
                  <c:v>5900.912617</c:v>
                </c:pt>
                <c:pt idx="24672">
                  <c:v>5901.153593</c:v>
                </c:pt>
                <c:pt idx="24673">
                  <c:v>5901.3820320000004</c:v>
                </c:pt>
                <c:pt idx="24674">
                  <c:v>5901.624906</c:v>
                </c:pt>
                <c:pt idx="24675">
                  <c:v>5901.8658180000002</c:v>
                </c:pt>
                <c:pt idx="24676">
                  <c:v>5902.1069189999998</c:v>
                </c:pt>
                <c:pt idx="24677">
                  <c:v>5902.345918</c:v>
                </c:pt>
                <c:pt idx="24678">
                  <c:v>5902.5840319999998</c:v>
                </c:pt>
                <c:pt idx="24679">
                  <c:v>5902.8247469999997</c:v>
                </c:pt>
                <c:pt idx="24680">
                  <c:v>5903.0631569999996</c:v>
                </c:pt>
                <c:pt idx="24681">
                  <c:v>5903.3010469999999</c:v>
                </c:pt>
                <c:pt idx="24682">
                  <c:v>5903.5410039999997</c:v>
                </c:pt>
                <c:pt idx="24683">
                  <c:v>5903.7816400000002</c:v>
                </c:pt>
                <c:pt idx="24684">
                  <c:v>5904.0213400000002</c:v>
                </c:pt>
                <c:pt idx="24685">
                  <c:v>5904.2636400000001</c:v>
                </c:pt>
                <c:pt idx="24686">
                  <c:v>5904.5027140000002</c:v>
                </c:pt>
                <c:pt idx="24687">
                  <c:v>5904.7418319999997</c:v>
                </c:pt>
                <c:pt idx="24688">
                  <c:v>5904.980963</c:v>
                </c:pt>
                <c:pt idx="24689">
                  <c:v>5905.2208360000004</c:v>
                </c:pt>
                <c:pt idx="24690">
                  <c:v>5905.4599049999997</c:v>
                </c:pt>
                <c:pt idx="24691">
                  <c:v>5905.7006119999996</c:v>
                </c:pt>
                <c:pt idx="24692">
                  <c:v>5905.9390130000002</c:v>
                </c:pt>
                <c:pt idx="24693">
                  <c:v>5906.1799920000003</c:v>
                </c:pt>
                <c:pt idx="24694">
                  <c:v>5906.4088650000003</c:v>
                </c:pt>
                <c:pt idx="24695">
                  <c:v>5906.6499510000003</c:v>
                </c:pt>
                <c:pt idx="24696">
                  <c:v>5906.88976</c:v>
                </c:pt>
                <c:pt idx="24697">
                  <c:v>5907.1306409999997</c:v>
                </c:pt>
                <c:pt idx="24698">
                  <c:v>5907.3698830000003</c:v>
                </c:pt>
                <c:pt idx="24699">
                  <c:v>5907.6089490000004</c:v>
                </c:pt>
                <c:pt idx="24700">
                  <c:v>5907.846117</c:v>
                </c:pt>
                <c:pt idx="24701">
                  <c:v>5908.0855540000002</c:v>
                </c:pt>
                <c:pt idx="24702">
                  <c:v>5908.3266640000002</c:v>
                </c:pt>
                <c:pt idx="24703">
                  <c:v>5908.5658549999998</c:v>
                </c:pt>
                <c:pt idx="24704">
                  <c:v>5908.8042210000003</c:v>
                </c:pt>
                <c:pt idx="24705">
                  <c:v>5909.0435939999998</c:v>
                </c:pt>
                <c:pt idx="24706">
                  <c:v>5909.282784</c:v>
                </c:pt>
                <c:pt idx="24707">
                  <c:v>5909.5211069999996</c:v>
                </c:pt>
                <c:pt idx="24708">
                  <c:v>5909.7639579999995</c:v>
                </c:pt>
                <c:pt idx="24709">
                  <c:v>5910.0037110000003</c:v>
                </c:pt>
                <c:pt idx="24710">
                  <c:v>5910.2413530000003</c:v>
                </c:pt>
                <c:pt idx="24711">
                  <c:v>5910.4811399999999</c:v>
                </c:pt>
                <c:pt idx="24712">
                  <c:v>5910.7211120000002</c:v>
                </c:pt>
                <c:pt idx="24713">
                  <c:v>5910.9610290000001</c:v>
                </c:pt>
                <c:pt idx="24714">
                  <c:v>5911.2019019999998</c:v>
                </c:pt>
                <c:pt idx="24715">
                  <c:v>5911.4407090000004</c:v>
                </c:pt>
                <c:pt idx="24716">
                  <c:v>5911.6803879999998</c:v>
                </c:pt>
                <c:pt idx="24717">
                  <c:v>5911.920118</c:v>
                </c:pt>
                <c:pt idx="24718">
                  <c:v>5912.1600639999997</c:v>
                </c:pt>
                <c:pt idx="24719">
                  <c:v>5912.3895830000001</c:v>
                </c:pt>
                <c:pt idx="24720">
                  <c:v>5912.6307660000002</c:v>
                </c:pt>
                <c:pt idx="24721">
                  <c:v>5912.8699360000001</c:v>
                </c:pt>
                <c:pt idx="24722">
                  <c:v>5913.1083600000002</c:v>
                </c:pt>
                <c:pt idx="24723">
                  <c:v>5913.3464290000002</c:v>
                </c:pt>
                <c:pt idx="24724">
                  <c:v>5913.5738789999996</c:v>
                </c:pt>
                <c:pt idx="24725">
                  <c:v>5913.8129609999996</c:v>
                </c:pt>
                <c:pt idx="24726">
                  <c:v>5914.0549270000001</c:v>
                </c:pt>
                <c:pt idx="24727">
                  <c:v>5914.293917</c:v>
                </c:pt>
                <c:pt idx="24728">
                  <c:v>5914.5321260000001</c:v>
                </c:pt>
                <c:pt idx="24729">
                  <c:v>5914.7727379999997</c:v>
                </c:pt>
                <c:pt idx="24730">
                  <c:v>5915.0137560000003</c:v>
                </c:pt>
                <c:pt idx="24731">
                  <c:v>5915.2532739999997</c:v>
                </c:pt>
                <c:pt idx="24732">
                  <c:v>5915.4930549999999</c:v>
                </c:pt>
                <c:pt idx="24733">
                  <c:v>5915.7337699999998</c:v>
                </c:pt>
                <c:pt idx="24734">
                  <c:v>5915.9636929999997</c:v>
                </c:pt>
                <c:pt idx="24735">
                  <c:v>5916.2047599999996</c:v>
                </c:pt>
                <c:pt idx="24736">
                  <c:v>5916.4499930000002</c:v>
                </c:pt>
                <c:pt idx="24737">
                  <c:v>5916.6896779999997</c:v>
                </c:pt>
                <c:pt idx="24738">
                  <c:v>5916.9288219999999</c:v>
                </c:pt>
                <c:pt idx="24739">
                  <c:v>5917.1696270000002</c:v>
                </c:pt>
                <c:pt idx="24740">
                  <c:v>5917.4093419999999</c:v>
                </c:pt>
                <c:pt idx="24741">
                  <c:v>5917.6471819999997</c:v>
                </c:pt>
                <c:pt idx="24742">
                  <c:v>5917.8850270000003</c:v>
                </c:pt>
                <c:pt idx="24743">
                  <c:v>5918.1258939999998</c:v>
                </c:pt>
                <c:pt idx="24744">
                  <c:v>5918.3648480000002</c:v>
                </c:pt>
                <c:pt idx="24745">
                  <c:v>5918.6037749999996</c:v>
                </c:pt>
                <c:pt idx="24746">
                  <c:v>5918.8429040000001</c:v>
                </c:pt>
                <c:pt idx="24747">
                  <c:v>5919.0837680000004</c:v>
                </c:pt>
                <c:pt idx="24748">
                  <c:v>5919.3245829999996</c:v>
                </c:pt>
                <c:pt idx="24749">
                  <c:v>5919.564241</c:v>
                </c:pt>
                <c:pt idx="24750">
                  <c:v>5919.8048399999998</c:v>
                </c:pt>
                <c:pt idx="24751">
                  <c:v>5920.0444200000002</c:v>
                </c:pt>
                <c:pt idx="24752">
                  <c:v>5920.282964</c:v>
                </c:pt>
                <c:pt idx="24753">
                  <c:v>5920.522704</c:v>
                </c:pt>
                <c:pt idx="24754">
                  <c:v>5920.761649</c:v>
                </c:pt>
                <c:pt idx="24755">
                  <c:v>5921.0013399999998</c:v>
                </c:pt>
                <c:pt idx="24756">
                  <c:v>5921.2306449999996</c:v>
                </c:pt>
                <c:pt idx="24757">
                  <c:v>5921.4717739999996</c:v>
                </c:pt>
                <c:pt idx="24758">
                  <c:v>5921.7121260000004</c:v>
                </c:pt>
                <c:pt idx="24759">
                  <c:v>5921.9523520000002</c:v>
                </c:pt>
                <c:pt idx="24760">
                  <c:v>5922.1924230000004</c:v>
                </c:pt>
                <c:pt idx="24761">
                  <c:v>5922.4321689999997</c:v>
                </c:pt>
                <c:pt idx="24762">
                  <c:v>5922.6701880000001</c:v>
                </c:pt>
                <c:pt idx="24763">
                  <c:v>5922.9109710000002</c:v>
                </c:pt>
                <c:pt idx="24764">
                  <c:v>5923.1481620000004</c:v>
                </c:pt>
                <c:pt idx="24765">
                  <c:v>5923.390703</c:v>
                </c:pt>
                <c:pt idx="24766">
                  <c:v>5923.6298210000004</c:v>
                </c:pt>
                <c:pt idx="24767">
                  <c:v>5923.8687630000004</c:v>
                </c:pt>
                <c:pt idx="24768">
                  <c:v>5924.1079289999998</c:v>
                </c:pt>
                <c:pt idx="24769">
                  <c:v>5924.3489669999999</c:v>
                </c:pt>
                <c:pt idx="24770">
                  <c:v>5924.5880390000002</c:v>
                </c:pt>
                <c:pt idx="24771">
                  <c:v>5924.8184250000004</c:v>
                </c:pt>
                <c:pt idx="24772">
                  <c:v>5925.0596850000002</c:v>
                </c:pt>
                <c:pt idx="24773">
                  <c:v>5925.3006219999997</c:v>
                </c:pt>
                <c:pt idx="24774">
                  <c:v>5925.5416990000003</c:v>
                </c:pt>
                <c:pt idx="24775">
                  <c:v>5925.7814019999996</c:v>
                </c:pt>
                <c:pt idx="24776">
                  <c:v>5926.0213839999997</c:v>
                </c:pt>
                <c:pt idx="24777">
                  <c:v>5926.2619430000004</c:v>
                </c:pt>
                <c:pt idx="24778">
                  <c:v>5926.4999809999999</c:v>
                </c:pt>
                <c:pt idx="24779">
                  <c:v>5926.7370410000003</c:v>
                </c:pt>
                <c:pt idx="24780">
                  <c:v>5926.9754439999997</c:v>
                </c:pt>
                <c:pt idx="24781">
                  <c:v>5927.2153660000004</c:v>
                </c:pt>
                <c:pt idx="24782">
                  <c:v>5927.4534100000001</c:v>
                </c:pt>
                <c:pt idx="24783">
                  <c:v>5927.6950280000001</c:v>
                </c:pt>
                <c:pt idx="24784">
                  <c:v>5927.9240019999997</c:v>
                </c:pt>
                <c:pt idx="24785">
                  <c:v>5928.1641890000001</c:v>
                </c:pt>
                <c:pt idx="24786">
                  <c:v>5928.4042710000003</c:v>
                </c:pt>
                <c:pt idx="24787">
                  <c:v>5928.6442180000004</c:v>
                </c:pt>
                <c:pt idx="24788">
                  <c:v>5928.88429</c:v>
                </c:pt>
                <c:pt idx="24789">
                  <c:v>5929.1224249999996</c:v>
                </c:pt>
                <c:pt idx="24790">
                  <c:v>5929.36175</c:v>
                </c:pt>
                <c:pt idx="24791">
                  <c:v>5929.6000400000003</c:v>
                </c:pt>
                <c:pt idx="24792">
                  <c:v>5929.838315</c:v>
                </c:pt>
                <c:pt idx="24793">
                  <c:v>5930.0778120000004</c:v>
                </c:pt>
                <c:pt idx="24794">
                  <c:v>5930.3163100000002</c:v>
                </c:pt>
                <c:pt idx="24795">
                  <c:v>5930.5556660000002</c:v>
                </c:pt>
                <c:pt idx="24796">
                  <c:v>5930.7949920000001</c:v>
                </c:pt>
                <c:pt idx="24797">
                  <c:v>5931.0341109999999</c:v>
                </c:pt>
                <c:pt idx="24798">
                  <c:v>5931.2723290000004</c:v>
                </c:pt>
                <c:pt idx="24799">
                  <c:v>5931.5116479999997</c:v>
                </c:pt>
                <c:pt idx="24800">
                  <c:v>5931.7508200000002</c:v>
                </c:pt>
                <c:pt idx="24801">
                  <c:v>5931.9890640000003</c:v>
                </c:pt>
                <c:pt idx="24802">
                  <c:v>5932.2286770000001</c:v>
                </c:pt>
                <c:pt idx="24803">
                  <c:v>5932.4679919999999</c:v>
                </c:pt>
                <c:pt idx="24804">
                  <c:v>5932.7054449999996</c:v>
                </c:pt>
                <c:pt idx="24805">
                  <c:v>5932.9449420000001</c:v>
                </c:pt>
                <c:pt idx="24806">
                  <c:v>5933.1836219999996</c:v>
                </c:pt>
                <c:pt idx="24807">
                  <c:v>5933.4220210000003</c:v>
                </c:pt>
                <c:pt idx="24808">
                  <c:v>5933.6615259999999</c:v>
                </c:pt>
                <c:pt idx="24809">
                  <c:v>5933.9112249999998</c:v>
                </c:pt>
                <c:pt idx="24810">
                  <c:v>5934.1401850000002</c:v>
                </c:pt>
                <c:pt idx="24811">
                  <c:v>5934.3801880000001</c:v>
                </c:pt>
                <c:pt idx="24812">
                  <c:v>5934.6182520000002</c:v>
                </c:pt>
                <c:pt idx="24813">
                  <c:v>5934.8600720000004</c:v>
                </c:pt>
                <c:pt idx="24814">
                  <c:v>5935.0983939999996</c:v>
                </c:pt>
                <c:pt idx="24815">
                  <c:v>5935.340021</c:v>
                </c:pt>
                <c:pt idx="24816">
                  <c:v>5935.5780519999998</c:v>
                </c:pt>
                <c:pt idx="24817">
                  <c:v>5935.8186690000002</c:v>
                </c:pt>
                <c:pt idx="24818">
                  <c:v>5936.0570250000001</c:v>
                </c:pt>
                <c:pt idx="24819">
                  <c:v>5936.2950380000002</c:v>
                </c:pt>
                <c:pt idx="24820">
                  <c:v>5936.5359399999998</c:v>
                </c:pt>
                <c:pt idx="24821">
                  <c:v>5936.7737909999996</c:v>
                </c:pt>
                <c:pt idx="24822">
                  <c:v>5937.0120900000002</c:v>
                </c:pt>
                <c:pt idx="24823">
                  <c:v>5937.2500229999996</c:v>
                </c:pt>
                <c:pt idx="24824">
                  <c:v>5937.488241</c:v>
                </c:pt>
                <c:pt idx="24825">
                  <c:v>5937.7263069999999</c:v>
                </c:pt>
                <c:pt idx="24826">
                  <c:v>5937.965674</c:v>
                </c:pt>
                <c:pt idx="24827">
                  <c:v>5938.204976</c:v>
                </c:pt>
                <c:pt idx="24828">
                  <c:v>5938.4449750000003</c:v>
                </c:pt>
                <c:pt idx="24829">
                  <c:v>5938.6848609999997</c:v>
                </c:pt>
                <c:pt idx="24830">
                  <c:v>5938.9251029999996</c:v>
                </c:pt>
                <c:pt idx="24831">
                  <c:v>5939.1632710000003</c:v>
                </c:pt>
                <c:pt idx="24832">
                  <c:v>5939.4012210000001</c:v>
                </c:pt>
                <c:pt idx="24833">
                  <c:v>5939.6439190000001</c:v>
                </c:pt>
                <c:pt idx="24834">
                  <c:v>5939.882216</c:v>
                </c:pt>
                <c:pt idx="24835">
                  <c:v>5940.1203809999997</c:v>
                </c:pt>
                <c:pt idx="24836">
                  <c:v>5940.3596649999999</c:v>
                </c:pt>
                <c:pt idx="24837">
                  <c:v>5940.598833</c:v>
                </c:pt>
                <c:pt idx="24838">
                  <c:v>5940.8371100000004</c:v>
                </c:pt>
                <c:pt idx="24839">
                  <c:v>5941.0771100000002</c:v>
                </c:pt>
                <c:pt idx="24840">
                  <c:v>5941.3170030000001</c:v>
                </c:pt>
                <c:pt idx="24841">
                  <c:v>5941.5577190000004</c:v>
                </c:pt>
                <c:pt idx="24842">
                  <c:v>5941.798734</c:v>
                </c:pt>
                <c:pt idx="24843">
                  <c:v>5942.0286720000004</c:v>
                </c:pt>
                <c:pt idx="24844">
                  <c:v>5942.2696560000004</c:v>
                </c:pt>
                <c:pt idx="24845">
                  <c:v>5942.5106560000004</c:v>
                </c:pt>
                <c:pt idx="24846">
                  <c:v>5942.7516560000004</c:v>
                </c:pt>
                <c:pt idx="24847">
                  <c:v>5942.9927820000003</c:v>
                </c:pt>
                <c:pt idx="24848">
                  <c:v>5943.233999</c:v>
                </c:pt>
                <c:pt idx="24849">
                  <c:v>5943.4737999999998</c:v>
                </c:pt>
                <c:pt idx="24850">
                  <c:v>5943.7147000000004</c:v>
                </c:pt>
                <c:pt idx="24851">
                  <c:v>5943.9538640000001</c:v>
                </c:pt>
                <c:pt idx="24852">
                  <c:v>5944.192172</c:v>
                </c:pt>
                <c:pt idx="24853">
                  <c:v>5944.4301409999998</c:v>
                </c:pt>
                <c:pt idx="24854">
                  <c:v>5944.6680820000001</c:v>
                </c:pt>
                <c:pt idx="24855">
                  <c:v>5944.9088179999999</c:v>
                </c:pt>
                <c:pt idx="24856">
                  <c:v>5945.1498069999998</c:v>
                </c:pt>
                <c:pt idx="24857">
                  <c:v>5945.389451</c:v>
                </c:pt>
                <c:pt idx="24858">
                  <c:v>5945.6292430000003</c:v>
                </c:pt>
                <c:pt idx="24859">
                  <c:v>5945.858725</c:v>
                </c:pt>
                <c:pt idx="24860">
                  <c:v>5946.0970530000004</c:v>
                </c:pt>
                <c:pt idx="24861">
                  <c:v>5946.3379299999997</c:v>
                </c:pt>
                <c:pt idx="24862">
                  <c:v>5946.5761739999998</c:v>
                </c:pt>
                <c:pt idx="24863">
                  <c:v>5946.8188829999999</c:v>
                </c:pt>
                <c:pt idx="24864">
                  <c:v>5947.0572979999997</c:v>
                </c:pt>
                <c:pt idx="24865">
                  <c:v>5947.2951160000002</c:v>
                </c:pt>
                <c:pt idx="24866">
                  <c:v>5947.533187</c:v>
                </c:pt>
                <c:pt idx="24867">
                  <c:v>5947.7739199999996</c:v>
                </c:pt>
                <c:pt idx="24868">
                  <c:v>5948.0121710000003</c:v>
                </c:pt>
                <c:pt idx="24869">
                  <c:v>5948.2528499999999</c:v>
                </c:pt>
                <c:pt idx="24870">
                  <c:v>5948.4938490000004</c:v>
                </c:pt>
                <c:pt idx="24871">
                  <c:v>5948.7346360000001</c:v>
                </c:pt>
                <c:pt idx="24872">
                  <c:v>5948.9756010000001</c:v>
                </c:pt>
                <c:pt idx="24873">
                  <c:v>5949.2153930000004</c:v>
                </c:pt>
                <c:pt idx="24874">
                  <c:v>5949.455371</c:v>
                </c:pt>
                <c:pt idx="24875">
                  <c:v>5949.6950450000004</c:v>
                </c:pt>
                <c:pt idx="24876">
                  <c:v>5949.9247850000002</c:v>
                </c:pt>
                <c:pt idx="24877">
                  <c:v>5950.1650509999999</c:v>
                </c:pt>
                <c:pt idx="24878">
                  <c:v>5950.4079039999997</c:v>
                </c:pt>
                <c:pt idx="24879">
                  <c:v>5950.6486800000002</c:v>
                </c:pt>
                <c:pt idx="24880">
                  <c:v>5950.8883900000001</c:v>
                </c:pt>
                <c:pt idx="24881">
                  <c:v>5951.1281499999996</c:v>
                </c:pt>
                <c:pt idx="24882">
                  <c:v>5951.3680100000001</c:v>
                </c:pt>
                <c:pt idx="24883">
                  <c:v>5951.6086880000003</c:v>
                </c:pt>
                <c:pt idx="24884">
                  <c:v>5951.8477199999998</c:v>
                </c:pt>
                <c:pt idx="24885">
                  <c:v>5952.0868060000003</c:v>
                </c:pt>
                <c:pt idx="24886">
                  <c:v>5952.3257030000004</c:v>
                </c:pt>
                <c:pt idx="24887">
                  <c:v>5952.5646640000004</c:v>
                </c:pt>
                <c:pt idx="24888">
                  <c:v>5952.8044499999996</c:v>
                </c:pt>
                <c:pt idx="24889">
                  <c:v>5953.0424080000003</c:v>
                </c:pt>
                <c:pt idx="24890">
                  <c:v>5953.2829179999999</c:v>
                </c:pt>
                <c:pt idx="24891">
                  <c:v>5953.5236519999999</c:v>
                </c:pt>
                <c:pt idx="24892">
                  <c:v>5953.7634019999996</c:v>
                </c:pt>
                <c:pt idx="24893">
                  <c:v>5953.9947570000004</c:v>
                </c:pt>
                <c:pt idx="24894">
                  <c:v>5954.2331549999999</c:v>
                </c:pt>
                <c:pt idx="24895">
                  <c:v>5954.4730989999998</c:v>
                </c:pt>
                <c:pt idx="24896">
                  <c:v>5954.7112299999999</c:v>
                </c:pt>
                <c:pt idx="24897">
                  <c:v>5954.9556329999996</c:v>
                </c:pt>
                <c:pt idx="24898">
                  <c:v>5955.1949619999996</c:v>
                </c:pt>
                <c:pt idx="24899">
                  <c:v>5955.4349329999995</c:v>
                </c:pt>
                <c:pt idx="24900">
                  <c:v>5955.6759469999997</c:v>
                </c:pt>
                <c:pt idx="24901">
                  <c:v>5955.9158299999999</c:v>
                </c:pt>
                <c:pt idx="24902">
                  <c:v>5956.1542090000003</c:v>
                </c:pt>
                <c:pt idx="24903">
                  <c:v>5956.3920630000002</c:v>
                </c:pt>
                <c:pt idx="24904">
                  <c:v>5956.6328389999999</c:v>
                </c:pt>
                <c:pt idx="24905">
                  <c:v>5956.8736939999999</c:v>
                </c:pt>
                <c:pt idx="24906">
                  <c:v>5957.1120350000001</c:v>
                </c:pt>
                <c:pt idx="24907">
                  <c:v>5957.3528349999997</c:v>
                </c:pt>
                <c:pt idx="24908">
                  <c:v>5957.5910100000001</c:v>
                </c:pt>
                <c:pt idx="24909">
                  <c:v>5957.8290209999996</c:v>
                </c:pt>
                <c:pt idx="24910">
                  <c:v>5958.0690590000004</c:v>
                </c:pt>
                <c:pt idx="24911">
                  <c:v>5958.2985669999998</c:v>
                </c:pt>
                <c:pt idx="24912">
                  <c:v>5958.5397620000003</c:v>
                </c:pt>
                <c:pt idx="24913">
                  <c:v>5958.7781340000001</c:v>
                </c:pt>
                <c:pt idx="24914">
                  <c:v>5959.0177190000004</c:v>
                </c:pt>
                <c:pt idx="24915">
                  <c:v>5959.2569279999998</c:v>
                </c:pt>
                <c:pt idx="24916">
                  <c:v>5959.4952869999997</c:v>
                </c:pt>
                <c:pt idx="24917">
                  <c:v>5959.7353370000001</c:v>
                </c:pt>
                <c:pt idx="24918">
                  <c:v>5959.976678</c:v>
                </c:pt>
                <c:pt idx="24919">
                  <c:v>5960.217721</c:v>
                </c:pt>
                <c:pt idx="24920">
                  <c:v>5960.4568790000003</c:v>
                </c:pt>
                <c:pt idx="24921">
                  <c:v>5960.6959260000003</c:v>
                </c:pt>
                <c:pt idx="24922">
                  <c:v>5960.9360690000003</c:v>
                </c:pt>
                <c:pt idx="24923">
                  <c:v>5961.1769389999999</c:v>
                </c:pt>
                <c:pt idx="24924">
                  <c:v>5961.4150120000004</c:v>
                </c:pt>
                <c:pt idx="24925">
                  <c:v>5961.6558050000003</c:v>
                </c:pt>
                <c:pt idx="24926">
                  <c:v>5961.8949769999999</c:v>
                </c:pt>
                <c:pt idx="24927">
                  <c:v>5962.1328359999998</c:v>
                </c:pt>
                <c:pt idx="24928">
                  <c:v>5962.3717280000001</c:v>
                </c:pt>
                <c:pt idx="24929">
                  <c:v>5962.6107840000004</c:v>
                </c:pt>
                <c:pt idx="24930">
                  <c:v>5962.8518830000003</c:v>
                </c:pt>
                <c:pt idx="24931">
                  <c:v>5963.0927899999997</c:v>
                </c:pt>
                <c:pt idx="24932">
                  <c:v>5963.3336879999997</c:v>
                </c:pt>
                <c:pt idx="24933">
                  <c:v>5963.5725689999999</c:v>
                </c:pt>
                <c:pt idx="24934">
                  <c:v>5963.8123910000004</c:v>
                </c:pt>
                <c:pt idx="24935">
                  <c:v>5964.0549629999996</c:v>
                </c:pt>
                <c:pt idx="24936">
                  <c:v>5964.2933510000003</c:v>
                </c:pt>
                <c:pt idx="24937">
                  <c:v>5964.522817</c:v>
                </c:pt>
                <c:pt idx="24938">
                  <c:v>5964.7724429999998</c:v>
                </c:pt>
                <c:pt idx="24939">
                  <c:v>5965.0011059999997</c:v>
                </c:pt>
                <c:pt idx="24940">
                  <c:v>5965.2417729999997</c:v>
                </c:pt>
                <c:pt idx="24941">
                  <c:v>5965.4827509999996</c:v>
                </c:pt>
                <c:pt idx="24942">
                  <c:v>5965.7210519999999</c:v>
                </c:pt>
                <c:pt idx="24943">
                  <c:v>5965.9619350000003</c:v>
                </c:pt>
                <c:pt idx="24944">
                  <c:v>5966.2001419999997</c:v>
                </c:pt>
                <c:pt idx="24945">
                  <c:v>5966.4409539999997</c:v>
                </c:pt>
                <c:pt idx="24946">
                  <c:v>5966.678105</c:v>
                </c:pt>
                <c:pt idx="24947">
                  <c:v>5966.9162319999996</c:v>
                </c:pt>
                <c:pt idx="24948">
                  <c:v>5967.1561410000004</c:v>
                </c:pt>
                <c:pt idx="24949">
                  <c:v>5967.3987649999999</c:v>
                </c:pt>
                <c:pt idx="24950">
                  <c:v>5967.639717</c:v>
                </c:pt>
                <c:pt idx="24951">
                  <c:v>5967.8787080000002</c:v>
                </c:pt>
                <c:pt idx="24952">
                  <c:v>5968.1179510000002</c:v>
                </c:pt>
                <c:pt idx="24953">
                  <c:v>5968.3576919999996</c:v>
                </c:pt>
                <c:pt idx="24954">
                  <c:v>5968.5966449999996</c:v>
                </c:pt>
                <c:pt idx="24955">
                  <c:v>5968.8355600000004</c:v>
                </c:pt>
                <c:pt idx="24956">
                  <c:v>5969.074732</c:v>
                </c:pt>
                <c:pt idx="24957">
                  <c:v>5969.3136000000004</c:v>
                </c:pt>
                <c:pt idx="24958">
                  <c:v>5969.5526520000003</c:v>
                </c:pt>
                <c:pt idx="24959">
                  <c:v>5969.7916169999999</c:v>
                </c:pt>
                <c:pt idx="24960">
                  <c:v>5970.0309159999997</c:v>
                </c:pt>
                <c:pt idx="24961">
                  <c:v>5970.2698060000002</c:v>
                </c:pt>
                <c:pt idx="24962">
                  <c:v>5970.5080879999996</c:v>
                </c:pt>
                <c:pt idx="24963">
                  <c:v>5970.7485669999996</c:v>
                </c:pt>
                <c:pt idx="24964">
                  <c:v>5970.98776</c:v>
                </c:pt>
                <c:pt idx="24965">
                  <c:v>5971.2271810000002</c:v>
                </c:pt>
                <c:pt idx="24966">
                  <c:v>5971.4683670000004</c:v>
                </c:pt>
                <c:pt idx="24967">
                  <c:v>5971.7088219999996</c:v>
                </c:pt>
                <c:pt idx="24968">
                  <c:v>5971.9484469999998</c:v>
                </c:pt>
                <c:pt idx="24969">
                  <c:v>5972.189429</c:v>
                </c:pt>
                <c:pt idx="24970">
                  <c:v>5972.430601</c:v>
                </c:pt>
                <c:pt idx="24971">
                  <c:v>5972.669887</c:v>
                </c:pt>
                <c:pt idx="24972">
                  <c:v>5972.9084380000004</c:v>
                </c:pt>
                <c:pt idx="24973">
                  <c:v>5973.1384360000002</c:v>
                </c:pt>
                <c:pt idx="24974">
                  <c:v>5973.3782680000004</c:v>
                </c:pt>
                <c:pt idx="24975">
                  <c:v>5973.6189199999999</c:v>
                </c:pt>
                <c:pt idx="24976">
                  <c:v>5973.8597669999999</c:v>
                </c:pt>
                <c:pt idx="24977">
                  <c:v>5974.0988200000002</c:v>
                </c:pt>
                <c:pt idx="24978">
                  <c:v>5974.3395829999999</c:v>
                </c:pt>
                <c:pt idx="24979">
                  <c:v>5974.5792719999999</c:v>
                </c:pt>
                <c:pt idx="24980">
                  <c:v>5974.8199279999999</c:v>
                </c:pt>
                <c:pt idx="24981">
                  <c:v>5975.0606870000001</c:v>
                </c:pt>
                <c:pt idx="24982">
                  <c:v>5975.3001400000003</c:v>
                </c:pt>
                <c:pt idx="24983">
                  <c:v>5975.5527629999997</c:v>
                </c:pt>
                <c:pt idx="24984">
                  <c:v>5975.7919970000003</c:v>
                </c:pt>
                <c:pt idx="24985">
                  <c:v>5976.0316329999996</c:v>
                </c:pt>
                <c:pt idx="24986">
                  <c:v>5976.2711239999999</c:v>
                </c:pt>
                <c:pt idx="24987">
                  <c:v>5976.5119940000004</c:v>
                </c:pt>
                <c:pt idx="24988">
                  <c:v>5976.7516640000003</c:v>
                </c:pt>
                <c:pt idx="24989">
                  <c:v>5976.9907370000001</c:v>
                </c:pt>
                <c:pt idx="24990">
                  <c:v>5977.2315310000004</c:v>
                </c:pt>
                <c:pt idx="24991">
                  <c:v>5977.4706249999999</c:v>
                </c:pt>
                <c:pt idx="24992">
                  <c:v>5977.7102709999999</c:v>
                </c:pt>
                <c:pt idx="24993">
                  <c:v>5977.9422029999996</c:v>
                </c:pt>
                <c:pt idx="24994">
                  <c:v>5978.1848810000001</c:v>
                </c:pt>
                <c:pt idx="24995">
                  <c:v>5978.4258870000003</c:v>
                </c:pt>
                <c:pt idx="24996">
                  <c:v>5978.6667170000001</c:v>
                </c:pt>
                <c:pt idx="24997">
                  <c:v>5978.906371</c:v>
                </c:pt>
                <c:pt idx="24998">
                  <c:v>5979.1487109999998</c:v>
                </c:pt>
                <c:pt idx="24999">
                  <c:v>5979.3881799999999</c:v>
                </c:pt>
                <c:pt idx="25000">
                  <c:v>5979.6182959999996</c:v>
                </c:pt>
                <c:pt idx="25001">
                  <c:v>5979.8625439999996</c:v>
                </c:pt>
                <c:pt idx="25002">
                  <c:v>5980.1016900000004</c:v>
                </c:pt>
                <c:pt idx="25003">
                  <c:v>5980.3408710000003</c:v>
                </c:pt>
                <c:pt idx="25004">
                  <c:v>5980.5791879999997</c:v>
                </c:pt>
                <c:pt idx="25005">
                  <c:v>5980.8190940000004</c:v>
                </c:pt>
                <c:pt idx="25006">
                  <c:v>5981.057382</c:v>
                </c:pt>
                <c:pt idx="25007">
                  <c:v>5981.2952889999997</c:v>
                </c:pt>
                <c:pt idx="25008">
                  <c:v>5981.534619</c:v>
                </c:pt>
                <c:pt idx="25009">
                  <c:v>5981.7737999999999</c:v>
                </c:pt>
                <c:pt idx="25010">
                  <c:v>5982.012221</c:v>
                </c:pt>
                <c:pt idx="25011">
                  <c:v>5982.2529699999996</c:v>
                </c:pt>
                <c:pt idx="25012">
                  <c:v>5982.4902229999998</c:v>
                </c:pt>
                <c:pt idx="25013">
                  <c:v>5982.7301029999999</c:v>
                </c:pt>
                <c:pt idx="25014">
                  <c:v>5982.9682650000004</c:v>
                </c:pt>
                <c:pt idx="25015">
                  <c:v>5983.2083009999997</c:v>
                </c:pt>
                <c:pt idx="25016">
                  <c:v>5983.4464449999996</c:v>
                </c:pt>
                <c:pt idx="25017">
                  <c:v>5983.6856690000004</c:v>
                </c:pt>
                <c:pt idx="25018">
                  <c:v>5983.9242089999998</c:v>
                </c:pt>
                <c:pt idx="25019">
                  <c:v>5984.1642609999999</c:v>
                </c:pt>
                <c:pt idx="25020">
                  <c:v>5984.4040510000004</c:v>
                </c:pt>
                <c:pt idx="25021">
                  <c:v>5984.6449590000002</c:v>
                </c:pt>
                <c:pt idx="25022">
                  <c:v>5984.8848870000002</c:v>
                </c:pt>
                <c:pt idx="25023">
                  <c:v>5985.1230580000001</c:v>
                </c:pt>
                <c:pt idx="25024">
                  <c:v>5985.3610420000005</c:v>
                </c:pt>
                <c:pt idx="25025">
                  <c:v>5985.6017000000002</c:v>
                </c:pt>
                <c:pt idx="25026">
                  <c:v>5985.8408570000001</c:v>
                </c:pt>
                <c:pt idx="25027">
                  <c:v>5986.0790710000001</c:v>
                </c:pt>
                <c:pt idx="25028">
                  <c:v>5986.3199590000004</c:v>
                </c:pt>
                <c:pt idx="25029">
                  <c:v>5986.5597250000001</c:v>
                </c:pt>
                <c:pt idx="25030">
                  <c:v>5986.8006139999998</c:v>
                </c:pt>
                <c:pt idx="25031">
                  <c:v>5987.029329</c:v>
                </c:pt>
                <c:pt idx="25032">
                  <c:v>5987.2682379999997</c:v>
                </c:pt>
                <c:pt idx="25033">
                  <c:v>5987.507224</c:v>
                </c:pt>
                <c:pt idx="25034">
                  <c:v>5987.7475489999997</c:v>
                </c:pt>
                <c:pt idx="25035">
                  <c:v>5987.9876919999997</c:v>
                </c:pt>
                <c:pt idx="25036">
                  <c:v>5988.2286919999997</c:v>
                </c:pt>
                <c:pt idx="25037">
                  <c:v>5988.4683539999996</c:v>
                </c:pt>
                <c:pt idx="25038">
                  <c:v>5988.7063710000002</c:v>
                </c:pt>
                <c:pt idx="25039">
                  <c:v>5988.9460710000003</c:v>
                </c:pt>
                <c:pt idx="25040">
                  <c:v>5989.1868619999996</c:v>
                </c:pt>
                <c:pt idx="25041">
                  <c:v>5989.4258490000002</c:v>
                </c:pt>
                <c:pt idx="25042">
                  <c:v>5989.6667189999998</c:v>
                </c:pt>
                <c:pt idx="25043">
                  <c:v>5989.9058329999998</c:v>
                </c:pt>
                <c:pt idx="25044">
                  <c:v>5990.1441409999998</c:v>
                </c:pt>
                <c:pt idx="25045">
                  <c:v>5990.3867</c:v>
                </c:pt>
                <c:pt idx="25046">
                  <c:v>5990.6257599999999</c:v>
                </c:pt>
                <c:pt idx="25047">
                  <c:v>5990.8647959999998</c:v>
                </c:pt>
                <c:pt idx="25048">
                  <c:v>5991.1031569999996</c:v>
                </c:pt>
                <c:pt idx="25049">
                  <c:v>5991.3439959999996</c:v>
                </c:pt>
                <c:pt idx="25050">
                  <c:v>5991.5837789999996</c:v>
                </c:pt>
                <c:pt idx="25051">
                  <c:v>5991.8233899999996</c:v>
                </c:pt>
                <c:pt idx="25052">
                  <c:v>5992.0632910000004</c:v>
                </c:pt>
                <c:pt idx="25053">
                  <c:v>5992.3037029999996</c:v>
                </c:pt>
                <c:pt idx="25054">
                  <c:v>5992.5322269999997</c:v>
                </c:pt>
                <c:pt idx="25055">
                  <c:v>5992.7749960000001</c:v>
                </c:pt>
                <c:pt idx="25056">
                  <c:v>5993.0167739999997</c:v>
                </c:pt>
                <c:pt idx="25057">
                  <c:v>5993.2575500000003</c:v>
                </c:pt>
                <c:pt idx="25058">
                  <c:v>5993.4973149999996</c:v>
                </c:pt>
                <c:pt idx="25059">
                  <c:v>5993.7370030000002</c:v>
                </c:pt>
                <c:pt idx="25060">
                  <c:v>5993.9770070000004</c:v>
                </c:pt>
                <c:pt idx="25061">
                  <c:v>5994.2158929999996</c:v>
                </c:pt>
                <c:pt idx="25062">
                  <c:v>5994.4549159999997</c:v>
                </c:pt>
                <c:pt idx="25063">
                  <c:v>5994.6938200000004</c:v>
                </c:pt>
                <c:pt idx="25064">
                  <c:v>5994.9321410000002</c:v>
                </c:pt>
                <c:pt idx="25065">
                  <c:v>5995.1703550000002</c:v>
                </c:pt>
                <c:pt idx="25066">
                  <c:v>5995.4102590000002</c:v>
                </c:pt>
                <c:pt idx="25067">
                  <c:v>5995.6480110000002</c:v>
                </c:pt>
                <c:pt idx="25068">
                  <c:v>5995.888809</c:v>
                </c:pt>
                <c:pt idx="25069">
                  <c:v>5996.1270560000003</c:v>
                </c:pt>
                <c:pt idx="25070">
                  <c:v>5996.3678639999998</c:v>
                </c:pt>
                <c:pt idx="25071">
                  <c:v>5996.6066970000002</c:v>
                </c:pt>
                <c:pt idx="25072">
                  <c:v>5996.8457429999999</c:v>
                </c:pt>
                <c:pt idx="25073">
                  <c:v>5997.0847759999997</c:v>
                </c:pt>
                <c:pt idx="25074">
                  <c:v>5997.325734</c:v>
                </c:pt>
                <c:pt idx="25075">
                  <c:v>5997.5666419999998</c:v>
                </c:pt>
                <c:pt idx="25076">
                  <c:v>5997.8063709999997</c:v>
                </c:pt>
                <c:pt idx="25077">
                  <c:v>5998.0444029999999</c:v>
                </c:pt>
                <c:pt idx="25078">
                  <c:v>5998.2822230000002</c:v>
                </c:pt>
                <c:pt idx="25079">
                  <c:v>5998.5228710000001</c:v>
                </c:pt>
                <c:pt idx="25080">
                  <c:v>5998.7619180000002</c:v>
                </c:pt>
                <c:pt idx="25081">
                  <c:v>5999.0009700000001</c:v>
                </c:pt>
                <c:pt idx="25082">
                  <c:v>5999.239243</c:v>
                </c:pt>
                <c:pt idx="25083">
                  <c:v>5999.4817249999996</c:v>
                </c:pt>
                <c:pt idx="25084">
                  <c:v>5999.7102260000001</c:v>
                </c:pt>
                <c:pt idx="25085">
                  <c:v>5999.952972</c:v>
                </c:pt>
                <c:pt idx="25086">
                  <c:v>6000.1921149999998</c:v>
                </c:pt>
                <c:pt idx="25087">
                  <c:v>6000.4302049999997</c:v>
                </c:pt>
                <c:pt idx="25088">
                  <c:v>6000.6695390000004</c:v>
                </c:pt>
                <c:pt idx="25089">
                  <c:v>6000.9088339999998</c:v>
                </c:pt>
                <c:pt idx="25090">
                  <c:v>6001.1472690000001</c:v>
                </c:pt>
                <c:pt idx="25091">
                  <c:v>6001.386544</c:v>
                </c:pt>
                <c:pt idx="25092">
                  <c:v>6001.6259220000002</c:v>
                </c:pt>
                <c:pt idx="25093">
                  <c:v>6001.864329</c:v>
                </c:pt>
                <c:pt idx="25094">
                  <c:v>6002.1057989999999</c:v>
                </c:pt>
                <c:pt idx="25095">
                  <c:v>6002.3440909999999</c:v>
                </c:pt>
                <c:pt idx="25096">
                  <c:v>6002.5860210000001</c:v>
                </c:pt>
                <c:pt idx="25097">
                  <c:v>6002.8261169999996</c:v>
                </c:pt>
                <c:pt idx="25098">
                  <c:v>6003.0663780000004</c:v>
                </c:pt>
                <c:pt idx="25099">
                  <c:v>6003.3042779999996</c:v>
                </c:pt>
                <c:pt idx="25100">
                  <c:v>6003.5424229999999</c:v>
                </c:pt>
                <c:pt idx="25101">
                  <c:v>6003.7804159999996</c:v>
                </c:pt>
                <c:pt idx="25102">
                  <c:v>6004.0195700000004</c:v>
                </c:pt>
                <c:pt idx="25103">
                  <c:v>6004.2618730000004</c:v>
                </c:pt>
                <c:pt idx="25104">
                  <c:v>6004.5007820000001</c:v>
                </c:pt>
                <c:pt idx="25105">
                  <c:v>6004.7397520000004</c:v>
                </c:pt>
                <c:pt idx="25106">
                  <c:v>6004.9782510000005</c:v>
                </c:pt>
                <c:pt idx="25107">
                  <c:v>6005.2175740000002</c:v>
                </c:pt>
                <c:pt idx="25108">
                  <c:v>6005.4586790000003</c:v>
                </c:pt>
                <c:pt idx="25109">
                  <c:v>6005.6996360000003</c:v>
                </c:pt>
                <c:pt idx="25110">
                  <c:v>6005.9405909999996</c:v>
                </c:pt>
                <c:pt idx="25111">
                  <c:v>6006.18037</c:v>
                </c:pt>
                <c:pt idx="25112">
                  <c:v>6006.4183089999997</c:v>
                </c:pt>
                <c:pt idx="25113">
                  <c:v>6006.6501420000004</c:v>
                </c:pt>
                <c:pt idx="25114">
                  <c:v>6006.8928779999997</c:v>
                </c:pt>
                <c:pt idx="25115">
                  <c:v>6007.1335980000003</c:v>
                </c:pt>
                <c:pt idx="25116">
                  <c:v>6007.372558</c:v>
                </c:pt>
                <c:pt idx="25117">
                  <c:v>6007.6123040000002</c:v>
                </c:pt>
                <c:pt idx="25118">
                  <c:v>6007.8520689999996</c:v>
                </c:pt>
                <c:pt idx="25119">
                  <c:v>6008.0928899999999</c:v>
                </c:pt>
                <c:pt idx="25120">
                  <c:v>6008.3318369999997</c:v>
                </c:pt>
                <c:pt idx="25121">
                  <c:v>6008.5706970000001</c:v>
                </c:pt>
                <c:pt idx="25122">
                  <c:v>6008.8097680000001</c:v>
                </c:pt>
                <c:pt idx="25123">
                  <c:v>6009.0488459999997</c:v>
                </c:pt>
                <c:pt idx="25124">
                  <c:v>6009.2879469999998</c:v>
                </c:pt>
                <c:pt idx="25125">
                  <c:v>6009.527763</c:v>
                </c:pt>
                <c:pt idx="25126">
                  <c:v>6009.7686229999999</c:v>
                </c:pt>
                <c:pt idx="25127">
                  <c:v>6010.009626</c:v>
                </c:pt>
                <c:pt idx="25128">
                  <c:v>6010.2485580000002</c:v>
                </c:pt>
                <c:pt idx="25129">
                  <c:v>6010.488284</c:v>
                </c:pt>
                <c:pt idx="25130">
                  <c:v>6010.7289479999999</c:v>
                </c:pt>
                <c:pt idx="25131">
                  <c:v>6010.9687219999996</c:v>
                </c:pt>
                <c:pt idx="25132">
                  <c:v>6011.1973479999997</c:v>
                </c:pt>
                <c:pt idx="25133">
                  <c:v>6011.4399940000003</c:v>
                </c:pt>
                <c:pt idx="25134">
                  <c:v>6011.6798660000004</c:v>
                </c:pt>
                <c:pt idx="25135">
                  <c:v>6011.9207479999995</c:v>
                </c:pt>
                <c:pt idx="25136">
                  <c:v>6012.1615339999998</c:v>
                </c:pt>
                <c:pt idx="25137">
                  <c:v>6012.3993559999999</c:v>
                </c:pt>
                <c:pt idx="25138">
                  <c:v>6012.6373940000003</c:v>
                </c:pt>
                <c:pt idx="25139">
                  <c:v>6012.8753489999999</c:v>
                </c:pt>
                <c:pt idx="25140">
                  <c:v>6013.1145640000004</c:v>
                </c:pt>
                <c:pt idx="25141">
                  <c:v>6013.3542399999997</c:v>
                </c:pt>
                <c:pt idx="25142">
                  <c:v>6013.5967330000003</c:v>
                </c:pt>
                <c:pt idx="25143">
                  <c:v>6013.8356110000004</c:v>
                </c:pt>
                <c:pt idx="25144">
                  <c:v>6014.0765810000003</c:v>
                </c:pt>
                <c:pt idx="25145">
                  <c:v>6014.3163549999999</c:v>
                </c:pt>
                <c:pt idx="25146">
                  <c:v>6014.5561740000003</c:v>
                </c:pt>
                <c:pt idx="25147">
                  <c:v>6014.7967330000001</c:v>
                </c:pt>
                <c:pt idx="25148">
                  <c:v>6015.0253590000002</c:v>
                </c:pt>
                <c:pt idx="25149">
                  <c:v>6015.2696310000001</c:v>
                </c:pt>
                <c:pt idx="25150">
                  <c:v>6015.5088009999999</c:v>
                </c:pt>
                <c:pt idx="25151">
                  <c:v>6015.7478520000004</c:v>
                </c:pt>
                <c:pt idx="25152">
                  <c:v>6015.986997</c:v>
                </c:pt>
                <c:pt idx="25153">
                  <c:v>6016.2268430000004</c:v>
                </c:pt>
                <c:pt idx="25154">
                  <c:v>6016.4659009999996</c:v>
                </c:pt>
                <c:pt idx="25155">
                  <c:v>6016.7040120000001</c:v>
                </c:pt>
                <c:pt idx="25156">
                  <c:v>6016.9423059999999</c:v>
                </c:pt>
                <c:pt idx="25157">
                  <c:v>6017.1822920000004</c:v>
                </c:pt>
                <c:pt idx="25158">
                  <c:v>6017.4223869999996</c:v>
                </c:pt>
                <c:pt idx="25159">
                  <c:v>6017.6640900000002</c:v>
                </c:pt>
                <c:pt idx="25160">
                  <c:v>6017.904192</c:v>
                </c:pt>
                <c:pt idx="25161">
                  <c:v>6018.144123</c:v>
                </c:pt>
                <c:pt idx="25162">
                  <c:v>6018.3738709999998</c:v>
                </c:pt>
                <c:pt idx="25163">
                  <c:v>6018.6140519999999</c:v>
                </c:pt>
                <c:pt idx="25164">
                  <c:v>6018.8543810000001</c:v>
                </c:pt>
                <c:pt idx="25165">
                  <c:v>6019.0955549999999</c:v>
                </c:pt>
                <c:pt idx="25166">
                  <c:v>6019.336714</c:v>
                </c:pt>
                <c:pt idx="25167">
                  <c:v>6019.5777269999999</c:v>
                </c:pt>
                <c:pt idx="25168">
                  <c:v>6019.8188650000002</c:v>
                </c:pt>
                <c:pt idx="25169">
                  <c:v>6020.0597500000003</c:v>
                </c:pt>
                <c:pt idx="25170">
                  <c:v>6020.2882259999997</c:v>
                </c:pt>
                <c:pt idx="25171">
                  <c:v>6020.5301419999996</c:v>
                </c:pt>
                <c:pt idx="25172">
                  <c:v>6020.7729149999996</c:v>
                </c:pt>
                <c:pt idx="25173">
                  <c:v>6021.0139349999999</c:v>
                </c:pt>
                <c:pt idx="25174">
                  <c:v>6021.256582</c:v>
                </c:pt>
                <c:pt idx="25175">
                  <c:v>6021.4850749999996</c:v>
                </c:pt>
                <c:pt idx="25176">
                  <c:v>6021.725367</c:v>
                </c:pt>
                <c:pt idx="25177">
                  <c:v>6021.9648509999997</c:v>
                </c:pt>
                <c:pt idx="25178">
                  <c:v>6022.2051700000002</c:v>
                </c:pt>
                <c:pt idx="25179">
                  <c:v>6022.445052</c:v>
                </c:pt>
                <c:pt idx="25180">
                  <c:v>6022.6832759999998</c:v>
                </c:pt>
                <c:pt idx="25181">
                  <c:v>6022.9231680000003</c:v>
                </c:pt>
                <c:pt idx="25182">
                  <c:v>6023.1613070000003</c:v>
                </c:pt>
                <c:pt idx="25183">
                  <c:v>6023.4006259999996</c:v>
                </c:pt>
                <c:pt idx="25184">
                  <c:v>6023.6390510000001</c:v>
                </c:pt>
                <c:pt idx="25185">
                  <c:v>6023.8771619999998</c:v>
                </c:pt>
                <c:pt idx="25186">
                  <c:v>6024.1165629999996</c:v>
                </c:pt>
                <c:pt idx="25187">
                  <c:v>6024.3558240000002</c:v>
                </c:pt>
                <c:pt idx="25188">
                  <c:v>6024.5941059999996</c:v>
                </c:pt>
                <c:pt idx="25189">
                  <c:v>6024.8320210000002</c:v>
                </c:pt>
                <c:pt idx="25190">
                  <c:v>6025.0721899999999</c:v>
                </c:pt>
                <c:pt idx="25191">
                  <c:v>6025.3102280000003</c:v>
                </c:pt>
                <c:pt idx="25192">
                  <c:v>6025.5501389999999</c:v>
                </c:pt>
                <c:pt idx="25193">
                  <c:v>6025.7900339999997</c:v>
                </c:pt>
                <c:pt idx="25194">
                  <c:v>6026.0309960000004</c:v>
                </c:pt>
                <c:pt idx="25195">
                  <c:v>6026.2692589999997</c:v>
                </c:pt>
                <c:pt idx="25196">
                  <c:v>6026.5117039999996</c:v>
                </c:pt>
                <c:pt idx="25197">
                  <c:v>6026.7506629999998</c:v>
                </c:pt>
                <c:pt idx="25198">
                  <c:v>6026.9899139999998</c:v>
                </c:pt>
                <c:pt idx="25199">
                  <c:v>6027.2308059999996</c:v>
                </c:pt>
                <c:pt idx="25200">
                  <c:v>6027.4717680000003</c:v>
                </c:pt>
                <c:pt idx="25201">
                  <c:v>6027.7106210000002</c:v>
                </c:pt>
                <c:pt idx="25202">
                  <c:v>6027.9498890000004</c:v>
                </c:pt>
                <c:pt idx="25203">
                  <c:v>6028.1926629999998</c:v>
                </c:pt>
                <c:pt idx="25204">
                  <c:v>6028.4315569999999</c:v>
                </c:pt>
                <c:pt idx="25205">
                  <c:v>6028.6694269999998</c:v>
                </c:pt>
                <c:pt idx="25206">
                  <c:v>6028.9091879999996</c:v>
                </c:pt>
                <c:pt idx="25207">
                  <c:v>6029.1393330000001</c:v>
                </c:pt>
                <c:pt idx="25208">
                  <c:v>6029.3810210000001</c:v>
                </c:pt>
                <c:pt idx="25209">
                  <c:v>6029.6218239999998</c:v>
                </c:pt>
                <c:pt idx="25210">
                  <c:v>6029.8628289999997</c:v>
                </c:pt>
                <c:pt idx="25211">
                  <c:v>6030.1037699999997</c:v>
                </c:pt>
                <c:pt idx="25212">
                  <c:v>6030.3429409999999</c:v>
                </c:pt>
                <c:pt idx="25213">
                  <c:v>6030.58277</c:v>
                </c:pt>
                <c:pt idx="25214">
                  <c:v>6030.8238579999997</c:v>
                </c:pt>
                <c:pt idx="25215">
                  <c:v>6031.0646649999999</c:v>
                </c:pt>
                <c:pt idx="25216">
                  <c:v>6031.3023300000004</c:v>
                </c:pt>
                <c:pt idx="25217">
                  <c:v>6031.533555</c:v>
                </c:pt>
                <c:pt idx="25218">
                  <c:v>6031.7745409999998</c:v>
                </c:pt>
                <c:pt idx="25219">
                  <c:v>6032.015539</c:v>
                </c:pt>
                <c:pt idx="25220">
                  <c:v>6032.2552599999999</c:v>
                </c:pt>
                <c:pt idx="25221">
                  <c:v>6032.4978330000004</c:v>
                </c:pt>
                <c:pt idx="25222">
                  <c:v>6032.7386720000004</c:v>
                </c:pt>
                <c:pt idx="25223">
                  <c:v>6032.9783779999998</c:v>
                </c:pt>
                <c:pt idx="25224">
                  <c:v>6033.2181959999998</c:v>
                </c:pt>
                <c:pt idx="25225">
                  <c:v>6033.456956</c:v>
                </c:pt>
                <c:pt idx="25226">
                  <c:v>6033.6948359999997</c:v>
                </c:pt>
                <c:pt idx="25227">
                  <c:v>6033.933798</c:v>
                </c:pt>
                <c:pt idx="25228">
                  <c:v>6034.1729320000004</c:v>
                </c:pt>
                <c:pt idx="25229">
                  <c:v>6034.4118790000002</c:v>
                </c:pt>
                <c:pt idx="25230">
                  <c:v>6034.6501090000002</c:v>
                </c:pt>
                <c:pt idx="25231">
                  <c:v>6034.8881469999997</c:v>
                </c:pt>
                <c:pt idx="25232">
                  <c:v>6035.1275450000003</c:v>
                </c:pt>
                <c:pt idx="25233">
                  <c:v>6035.3714229999996</c:v>
                </c:pt>
                <c:pt idx="25234">
                  <c:v>6035.6092799999997</c:v>
                </c:pt>
                <c:pt idx="25235">
                  <c:v>6035.8498099999997</c:v>
                </c:pt>
                <c:pt idx="25236">
                  <c:v>6036.0889150000003</c:v>
                </c:pt>
                <c:pt idx="25237">
                  <c:v>6036.3277959999996</c:v>
                </c:pt>
                <c:pt idx="25238">
                  <c:v>6036.5685560000002</c:v>
                </c:pt>
                <c:pt idx="25239">
                  <c:v>6036.8063560000001</c:v>
                </c:pt>
                <c:pt idx="25240">
                  <c:v>6037.0464430000002</c:v>
                </c:pt>
                <c:pt idx="25241">
                  <c:v>6037.2868520000002</c:v>
                </c:pt>
                <c:pt idx="25242">
                  <c:v>6037.5275430000002</c:v>
                </c:pt>
                <c:pt idx="25243">
                  <c:v>6037.7568680000004</c:v>
                </c:pt>
                <c:pt idx="25244">
                  <c:v>6037.9970590000003</c:v>
                </c:pt>
                <c:pt idx="25245">
                  <c:v>6038.2399640000003</c:v>
                </c:pt>
                <c:pt idx="25246">
                  <c:v>6038.4779529999996</c:v>
                </c:pt>
                <c:pt idx="25247">
                  <c:v>6038.7176959999997</c:v>
                </c:pt>
                <c:pt idx="25248">
                  <c:v>6038.958885</c:v>
                </c:pt>
                <c:pt idx="25249">
                  <c:v>6039.1999669999996</c:v>
                </c:pt>
                <c:pt idx="25250">
                  <c:v>6039.4370840000001</c:v>
                </c:pt>
                <c:pt idx="25251">
                  <c:v>6039.675886</c:v>
                </c:pt>
                <c:pt idx="25252">
                  <c:v>6039.914812</c:v>
                </c:pt>
                <c:pt idx="25253">
                  <c:v>6040.1536859999997</c:v>
                </c:pt>
                <c:pt idx="25254">
                  <c:v>6040.393325</c:v>
                </c:pt>
                <c:pt idx="25255">
                  <c:v>6040.6339010000002</c:v>
                </c:pt>
                <c:pt idx="25256">
                  <c:v>6040.8728959999999</c:v>
                </c:pt>
                <c:pt idx="25257">
                  <c:v>6041.1138220000003</c:v>
                </c:pt>
                <c:pt idx="25258">
                  <c:v>6041.3527020000001</c:v>
                </c:pt>
                <c:pt idx="25259">
                  <c:v>6041.5923080000002</c:v>
                </c:pt>
                <c:pt idx="25260">
                  <c:v>6041.8322589999998</c:v>
                </c:pt>
                <c:pt idx="25261">
                  <c:v>6042.0748169999997</c:v>
                </c:pt>
                <c:pt idx="25262">
                  <c:v>6042.3033519999999</c:v>
                </c:pt>
                <c:pt idx="25263">
                  <c:v>6042.5445589999999</c:v>
                </c:pt>
                <c:pt idx="25264">
                  <c:v>6042.7838819999997</c:v>
                </c:pt>
                <c:pt idx="25265">
                  <c:v>6043.0222290000002</c:v>
                </c:pt>
                <c:pt idx="25266">
                  <c:v>6043.2604350000001</c:v>
                </c:pt>
                <c:pt idx="25267">
                  <c:v>6043.4997599999997</c:v>
                </c:pt>
                <c:pt idx="25268">
                  <c:v>6043.7492899999997</c:v>
                </c:pt>
                <c:pt idx="25269">
                  <c:v>6043.9872809999997</c:v>
                </c:pt>
                <c:pt idx="25270">
                  <c:v>6044.2254190000003</c:v>
                </c:pt>
                <c:pt idx="25271">
                  <c:v>6044.4653710000002</c:v>
                </c:pt>
                <c:pt idx="25272">
                  <c:v>6044.7046369999998</c:v>
                </c:pt>
                <c:pt idx="25273">
                  <c:v>6044.9332279999999</c:v>
                </c:pt>
                <c:pt idx="25274">
                  <c:v>6045.1753520000002</c:v>
                </c:pt>
                <c:pt idx="25275">
                  <c:v>6045.414726</c:v>
                </c:pt>
                <c:pt idx="25276">
                  <c:v>6045.6530949999997</c:v>
                </c:pt>
                <c:pt idx="25277">
                  <c:v>6045.8931409999996</c:v>
                </c:pt>
                <c:pt idx="25278">
                  <c:v>6046.1332730000004</c:v>
                </c:pt>
                <c:pt idx="25279">
                  <c:v>6046.3776959999996</c:v>
                </c:pt>
                <c:pt idx="25280">
                  <c:v>6046.6186669999997</c:v>
                </c:pt>
                <c:pt idx="25281">
                  <c:v>6046.8577509999996</c:v>
                </c:pt>
                <c:pt idx="25282">
                  <c:v>6047.0960640000003</c:v>
                </c:pt>
                <c:pt idx="25283">
                  <c:v>6047.3340010000002</c:v>
                </c:pt>
                <c:pt idx="25284">
                  <c:v>6047.5721089999997</c:v>
                </c:pt>
                <c:pt idx="25285">
                  <c:v>6047.8129479999998</c:v>
                </c:pt>
                <c:pt idx="25286">
                  <c:v>6048.0418280000004</c:v>
                </c:pt>
                <c:pt idx="25287">
                  <c:v>6048.2682560000003</c:v>
                </c:pt>
                <c:pt idx="25288">
                  <c:v>6048.5095590000001</c:v>
                </c:pt>
                <c:pt idx="25289">
                  <c:v>6048.7493629999999</c:v>
                </c:pt>
                <c:pt idx="25290">
                  <c:v>6048.9892920000002</c:v>
                </c:pt>
                <c:pt idx="25291">
                  <c:v>6049.231828</c:v>
                </c:pt>
                <c:pt idx="25292">
                  <c:v>6049.46029</c:v>
                </c:pt>
                <c:pt idx="25293">
                  <c:v>6049.702781</c:v>
                </c:pt>
                <c:pt idx="25294">
                  <c:v>6049.9419559999997</c:v>
                </c:pt>
                <c:pt idx="25295">
                  <c:v>6050.1791110000004</c:v>
                </c:pt>
                <c:pt idx="25296">
                  <c:v>6050.4191440000004</c:v>
                </c:pt>
                <c:pt idx="25297">
                  <c:v>6050.6591870000002</c:v>
                </c:pt>
                <c:pt idx="25298">
                  <c:v>6050.8992710000002</c:v>
                </c:pt>
                <c:pt idx="25299">
                  <c:v>6051.1391180000001</c:v>
                </c:pt>
                <c:pt idx="25300">
                  <c:v>6051.3799259999996</c:v>
                </c:pt>
                <c:pt idx="25301">
                  <c:v>6051.6188869999996</c:v>
                </c:pt>
                <c:pt idx="25302">
                  <c:v>6051.8578710000002</c:v>
                </c:pt>
                <c:pt idx="25303">
                  <c:v>6052.0969210000003</c:v>
                </c:pt>
                <c:pt idx="25304">
                  <c:v>6052.3350780000001</c:v>
                </c:pt>
                <c:pt idx="25305">
                  <c:v>6052.5758980000001</c:v>
                </c:pt>
                <c:pt idx="25306">
                  <c:v>6052.8169099999996</c:v>
                </c:pt>
                <c:pt idx="25307">
                  <c:v>6053.0577910000002</c:v>
                </c:pt>
                <c:pt idx="25308">
                  <c:v>6053.2992459999996</c:v>
                </c:pt>
                <c:pt idx="25309">
                  <c:v>6053.5540639999999</c:v>
                </c:pt>
                <c:pt idx="25310">
                  <c:v>6053.7836669999997</c:v>
                </c:pt>
                <c:pt idx="25311">
                  <c:v>6054.0228779999998</c:v>
                </c:pt>
                <c:pt idx="25312">
                  <c:v>6054.2655420000001</c:v>
                </c:pt>
                <c:pt idx="25313">
                  <c:v>6054.5052910000004</c:v>
                </c:pt>
                <c:pt idx="25314">
                  <c:v>6054.7433840000003</c:v>
                </c:pt>
                <c:pt idx="25315">
                  <c:v>6054.9825629999996</c:v>
                </c:pt>
                <c:pt idx="25316">
                  <c:v>6055.2237429999996</c:v>
                </c:pt>
                <c:pt idx="25317">
                  <c:v>6055.4646769999999</c:v>
                </c:pt>
                <c:pt idx="25318">
                  <c:v>6055.7062859999996</c:v>
                </c:pt>
                <c:pt idx="25319">
                  <c:v>6055.9486649999999</c:v>
                </c:pt>
                <c:pt idx="25320">
                  <c:v>6056.1875879999998</c:v>
                </c:pt>
                <c:pt idx="25321">
                  <c:v>6056.4272259999998</c:v>
                </c:pt>
                <c:pt idx="25322">
                  <c:v>6056.6567400000004</c:v>
                </c:pt>
                <c:pt idx="25323">
                  <c:v>6056.8976030000003</c:v>
                </c:pt>
                <c:pt idx="25324">
                  <c:v>6057.1391139999996</c:v>
                </c:pt>
                <c:pt idx="25325">
                  <c:v>6057.3798020000004</c:v>
                </c:pt>
                <c:pt idx="25326">
                  <c:v>6057.6207420000001</c:v>
                </c:pt>
                <c:pt idx="25327">
                  <c:v>6057.8621700000003</c:v>
                </c:pt>
                <c:pt idx="25328">
                  <c:v>6058.102116</c:v>
                </c:pt>
                <c:pt idx="25329">
                  <c:v>6058.3315819999998</c:v>
                </c:pt>
                <c:pt idx="25330">
                  <c:v>6058.5726699999996</c:v>
                </c:pt>
                <c:pt idx="25331">
                  <c:v>6058.8137790000001</c:v>
                </c:pt>
                <c:pt idx="25332">
                  <c:v>6059.0522179999998</c:v>
                </c:pt>
                <c:pt idx="25333">
                  <c:v>6059.2920729999996</c:v>
                </c:pt>
                <c:pt idx="25334">
                  <c:v>6059.5315879999998</c:v>
                </c:pt>
                <c:pt idx="25335">
                  <c:v>6059.7745510000004</c:v>
                </c:pt>
                <c:pt idx="25336">
                  <c:v>6060.0157820000004</c:v>
                </c:pt>
                <c:pt idx="25337">
                  <c:v>6060.2572490000002</c:v>
                </c:pt>
                <c:pt idx="25338">
                  <c:v>6060.486887</c:v>
                </c:pt>
                <c:pt idx="25339">
                  <c:v>6060.7270360000002</c:v>
                </c:pt>
                <c:pt idx="25340">
                  <c:v>6060.969118</c:v>
                </c:pt>
                <c:pt idx="25341">
                  <c:v>6061.211937</c:v>
                </c:pt>
                <c:pt idx="25342">
                  <c:v>6061.4501250000003</c:v>
                </c:pt>
                <c:pt idx="25343">
                  <c:v>6061.68815</c:v>
                </c:pt>
                <c:pt idx="25344">
                  <c:v>6061.9264000000003</c:v>
                </c:pt>
                <c:pt idx="25345">
                  <c:v>6062.1643219999996</c:v>
                </c:pt>
                <c:pt idx="25346">
                  <c:v>6062.4042410000002</c:v>
                </c:pt>
                <c:pt idx="25347">
                  <c:v>6062.6449700000003</c:v>
                </c:pt>
                <c:pt idx="25348">
                  <c:v>6062.8829379999997</c:v>
                </c:pt>
                <c:pt idx="25349">
                  <c:v>6063.1238640000001</c:v>
                </c:pt>
                <c:pt idx="25350">
                  <c:v>6063.3647579999997</c:v>
                </c:pt>
                <c:pt idx="25351">
                  <c:v>6063.5951409999998</c:v>
                </c:pt>
                <c:pt idx="25352">
                  <c:v>6063.8352169999998</c:v>
                </c:pt>
                <c:pt idx="25353">
                  <c:v>6064.0751399999999</c:v>
                </c:pt>
                <c:pt idx="25354">
                  <c:v>6064.3150079999996</c:v>
                </c:pt>
                <c:pt idx="25355">
                  <c:v>6064.5558440000004</c:v>
                </c:pt>
                <c:pt idx="25356">
                  <c:v>6064.7948930000002</c:v>
                </c:pt>
                <c:pt idx="25357">
                  <c:v>6065.0337710000003</c:v>
                </c:pt>
                <c:pt idx="25358">
                  <c:v>6065.2734039999996</c:v>
                </c:pt>
                <c:pt idx="25359">
                  <c:v>6065.5114039999999</c:v>
                </c:pt>
                <c:pt idx="25360">
                  <c:v>6065.7512779999997</c:v>
                </c:pt>
                <c:pt idx="25361">
                  <c:v>6065.9938990000001</c:v>
                </c:pt>
                <c:pt idx="25362">
                  <c:v>6066.2348220000003</c:v>
                </c:pt>
                <c:pt idx="25363">
                  <c:v>6066.4650339999998</c:v>
                </c:pt>
                <c:pt idx="25364">
                  <c:v>6066.7050250000002</c:v>
                </c:pt>
                <c:pt idx="25365">
                  <c:v>6066.9459820000002</c:v>
                </c:pt>
                <c:pt idx="25366">
                  <c:v>6067.185066</c:v>
                </c:pt>
                <c:pt idx="25367">
                  <c:v>6067.4259439999996</c:v>
                </c:pt>
                <c:pt idx="25368">
                  <c:v>6067.6658200000002</c:v>
                </c:pt>
                <c:pt idx="25369">
                  <c:v>6067.9074410000003</c:v>
                </c:pt>
                <c:pt idx="25370">
                  <c:v>6068.1472700000004</c:v>
                </c:pt>
                <c:pt idx="25371">
                  <c:v>6068.3767390000003</c:v>
                </c:pt>
                <c:pt idx="25372">
                  <c:v>6068.6158919999998</c:v>
                </c:pt>
                <c:pt idx="25373">
                  <c:v>6068.8585650000005</c:v>
                </c:pt>
                <c:pt idx="25374">
                  <c:v>6069.1002420000004</c:v>
                </c:pt>
                <c:pt idx="25375">
                  <c:v>6069.3426820000004</c:v>
                </c:pt>
                <c:pt idx="25376">
                  <c:v>6069.5730240000003</c:v>
                </c:pt>
                <c:pt idx="25377">
                  <c:v>6069.8138760000002</c:v>
                </c:pt>
                <c:pt idx="25378">
                  <c:v>6070.052334</c:v>
                </c:pt>
                <c:pt idx="25379">
                  <c:v>6070.2922189999999</c:v>
                </c:pt>
                <c:pt idx="25380">
                  <c:v>6070.5315499999997</c:v>
                </c:pt>
                <c:pt idx="25381">
                  <c:v>6070.7707119999995</c:v>
                </c:pt>
                <c:pt idx="25382">
                  <c:v>6071.0090300000002</c:v>
                </c:pt>
                <c:pt idx="25383">
                  <c:v>6071.2498290000003</c:v>
                </c:pt>
                <c:pt idx="25384">
                  <c:v>6071.4881089999999</c:v>
                </c:pt>
                <c:pt idx="25385">
                  <c:v>6071.7289700000001</c:v>
                </c:pt>
                <c:pt idx="25386">
                  <c:v>6071.966222</c:v>
                </c:pt>
                <c:pt idx="25387">
                  <c:v>6072.2055350000001</c:v>
                </c:pt>
                <c:pt idx="25388">
                  <c:v>6072.4448849999999</c:v>
                </c:pt>
                <c:pt idx="25389">
                  <c:v>6072.6831249999996</c:v>
                </c:pt>
                <c:pt idx="25390">
                  <c:v>6072.9213879999998</c:v>
                </c:pt>
                <c:pt idx="25391">
                  <c:v>6073.1613669999997</c:v>
                </c:pt>
                <c:pt idx="25392">
                  <c:v>6073.4012929999999</c:v>
                </c:pt>
                <c:pt idx="25393">
                  <c:v>6073.6439909999999</c:v>
                </c:pt>
                <c:pt idx="25394">
                  <c:v>6073.8857589999998</c:v>
                </c:pt>
                <c:pt idx="25395">
                  <c:v>6074.1162420000001</c:v>
                </c:pt>
                <c:pt idx="25396">
                  <c:v>6074.3581969999996</c:v>
                </c:pt>
                <c:pt idx="25397">
                  <c:v>6074.6008750000001</c:v>
                </c:pt>
                <c:pt idx="25398">
                  <c:v>6074.8416850000003</c:v>
                </c:pt>
                <c:pt idx="25399">
                  <c:v>6075.0833629999997</c:v>
                </c:pt>
                <c:pt idx="25400">
                  <c:v>6075.3120170000002</c:v>
                </c:pt>
                <c:pt idx="25401">
                  <c:v>6075.5548479999998</c:v>
                </c:pt>
                <c:pt idx="25402">
                  <c:v>6075.7959010000004</c:v>
                </c:pt>
                <c:pt idx="25403">
                  <c:v>6076.0386040000003</c:v>
                </c:pt>
                <c:pt idx="25404">
                  <c:v>6076.2781660000001</c:v>
                </c:pt>
                <c:pt idx="25405">
                  <c:v>6076.5095350000001</c:v>
                </c:pt>
                <c:pt idx="25406">
                  <c:v>6076.752571</c:v>
                </c:pt>
                <c:pt idx="25407">
                  <c:v>6076.994369</c:v>
                </c:pt>
                <c:pt idx="25408">
                  <c:v>6077.2342239999998</c:v>
                </c:pt>
                <c:pt idx="25409">
                  <c:v>6077.4663769999997</c:v>
                </c:pt>
                <c:pt idx="25410">
                  <c:v>6077.7075910000003</c:v>
                </c:pt>
                <c:pt idx="25411">
                  <c:v>6077.9505570000001</c:v>
                </c:pt>
                <c:pt idx="25412">
                  <c:v>6078.1922759999998</c:v>
                </c:pt>
                <c:pt idx="25413">
                  <c:v>6078.4242709999999</c:v>
                </c:pt>
                <c:pt idx="25414">
                  <c:v>6078.6643260000001</c:v>
                </c:pt>
                <c:pt idx="25415">
                  <c:v>6078.9042589999999</c:v>
                </c:pt>
                <c:pt idx="25416">
                  <c:v>6079.144225</c:v>
                </c:pt>
                <c:pt idx="25417">
                  <c:v>6079.3867280000004</c:v>
                </c:pt>
                <c:pt idx="25418">
                  <c:v>6079.6282359999996</c:v>
                </c:pt>
                <c:pt idx="25419">
                  <c:v>6079.8581969999996</c:v>
                </c:pt>
                <c:pt idx="25420">
                  <c:v>6080.1009780000004</c:v>
                </c:pt>
                <c:pt idx="25421">
                  <c:v>6080.3412269999999</c:v>
                </c:pt>
                <c:pt idx="25422">
                  <c:v>6080.5837160000001</c:v>
                </c:pt>
                <c:pt idx="25423">
                  <c:v>6080.8122400000002</c:v>
                </c:pt>
                <c:pt idx="25424">
                  <c:v>6081.0627709999999</c:v>
                </c:pt>
                <c:pt idx="25425">
                  <c:v>6081.2910190000002</c:v>
                </c:pt>
                <c:pt idx="25426">
                  <c:v>6081.5403349999997</c:v>
                </c:pt>
                <c:pt idx="25427">
                  <c:v>6081.7703739999997</c:v>
                </c:pt>
                <c:pt idx="25428">
                  <c:v>6082.0115539999997</c:v>
                </c:pt>
                <c:pt idx="25429">
                  <c:v>6082.2512109999998</c:v>
                </c:pt>
                <c:pt idx="25430">
                  <c:v>6082.4892460000001</c:v>
                </c:pt>
                <c:pt idx="25431">
                  <c:v>6082.731933</c:v>
                </c:pt>
                <c:pt idx="25432">
                  <c:v>6082.9702450000004</c:v>
                </c:pt>
                <c:pt idx="25433">
                  <c:v>6083.2082829999999</c:v>
                </c:pt>
                <c:pt idx="25434">
                  <c:v>6083.4482250000001</c:v>
                </c:pt>
                <c:pt idx="25435">
                  <c:v>6083.6888049999998</c:v>
                </c:pt>
                <c:pt idx="25436">
                  <c:v>6083.93037</c:v>
                </c:pt>
                <c:pt idx="25437">
                  <c:v>6084.1590859999997</c:v>
                </c:pt>
                <c:pt idx="25438">
                  <c:v>6084.40103</c:v>
                </c:pt>
                <c:pt idx="25439">
                  <c:v>6084.6436729999996</c:v>
                </c:pt>
                <c:pt idx="25440">
                  <c:v>6084.8845620000002</c:v>
                </c:pt>
                <c:pt idx="25441">
                  <c:v>6085.1261400000003</c:v>
                </c:pt>
                <c:pt idx="25442">
                  <c:v>6085.3819800000001</c:v>
                </c:pt>
                <c:pt idx="25443">
                  <c:v>6085.611089</c:v>
                </c:pt>
                <c:pt idx="25444">
                  <c:v>6085.8512220000002</c:v>
                </c:pt>
                <c:pt idx="25445">
                  <c:v>6086.091246</c:v>
                </c:pt>
                <c:pt idx="25446">
                  <c:v>6086.3292890000002</c:v>
                </c:pt>
                <c:pt idx="25447">
                  <c:v>6086.5671819999998</c:v>
                </c:pt>
                <c:pt idx="25448">
                  <c:v>6086.8051240000004</c:v>
                </c:pt>
                <c:pt idx="25449">
                  <c:v>6087.0458410000001</c:v>
                </c:pt>
                <c:pt idx="25450">
                  <c:v>6087.2848379999996</c:v>
                </c:pt>
                <c:pt idx="25451">
                  <c:v>6087.523115</c:v>
                </c:pt>
                <c:pt idx="25452">
                  <c:v>6087.761321</c:v>
                </c:pt>
                <c:pt idx="25453">
                  <c:v>6087.9993519999998</c:v>
                </c:pt>
                <c:pt idx="25454">
                  <c:v>6088.2393570000004</c:v>
                </c:pt>
                <c:pt idx="25455">
                  <c:v>6088.4791740000001</c:v>
                </c:pt>
                <c:pt idx="25456">
                  <c:v>6088.7190799999998</c:v>
                </c:pt>
                <c:pt idx="25457">
                  <c:v>6088.9573579999997</c:v>
                </c:pt>
                <c:pt idx="25458">
                  <c:v>6089.198695</c:v>
                </c:pt>
                <c:pt idx="25459">
                  <c:v>6089.4396020000004</c:v>
                </c:pt>
                <c:pt idx="25460">
                  <c:v>6089.6793829999997</c:v>
                </c:pt>
                <c:pt idx="25461">
                  <c:v>6089.9190790000002</c:v>
                </c:pt>
                <c:pt idx="25462">
                  <c:v>6090.1570860000002</c:v>
                </c:pt>
                <c:pt idx="25463">
                  <c:v>6090.3977590000004</c:v>
                </c:pt>
                <c:pt idx="25464">
                  <c:v>6090.6374089999999</c:v>
                </c:pt>
                <c:pt idx="25465">
                  <c:v>6090.8770530000002</c:v>
                </c:pt>
                <c:pt idx="25466">
                  <c:v>6091.1150470000002</c:v>
                </c:pt>
                <c:pt idx="25467">
                  <c:v>6091.354448</c:v>
                </c:pt>
                <c:pt idx="25468">
                  <c:v>6091.5941759999996</c:v>
                </c:pt>
                <c:pt idx="25469">
                  <c:v>6091.8235489999997</c:v>
                </c:pt>
                <c:pt idx="25470">
                  <c:v>6092.0654189999996</c:v>
                </c:pt>
                <c:pt idx="25471">
                  <c:v>6092.3050730000004</c:v>
                </c:pt>
                <c:pt idx="25472">
                  <c:v>6092.5458959999996</c:v>
                </c:pt>
                <c:pt idx="25473">
                  <c:v>6092.7873149999996</c:v>
                </c:pt>
                <c:pt idx="25474">
                  <c:v>6093.0279799999998</c:v>
                </c:pt>
                <c:pt idx="25475">
                  <c:v>6093.2579809999997</c:v>
                </c:pt>
                <c:pt idx="25476">
                  <c:v>6093.4970590000003</c:v>
                </c:pt>
                <c:pt idx="25477">
                  <c:v>6093.7351550000003</c:v>
                </c:pt>
                <c:pt idx="25478">
                  <c:v>6093.9753430000001</c:v>
                </c:pt>
                <c:pt idx="25479">
                  <c:v>6094.2145399999999</c:v>
                </c:pt>
                <c:pt idx="25480">
                  <c:v>6094.4555700000001</c:v>
                </c:pt>
                <c:pt idx="25481">
                  <c:v>6094.6971960000001</c:v>
                </c:pt>
                <c:pt idx="25482">
                  <c:v>6094.9371499999997</c:v>
                </c:pt>
                <c:pt idx="25483">
                  <c:v>6095.1752370000004</c:v>
                </c:pt>
                <c:pt idx="25484">
                  <c:v>6095.4080489999997</c:v>
                </c:pt>
                <c:pt idx="25485">
                  <c:v>6095.6488989999998</c:v>
                </c:pt>
                <c:pt idx="25486">
                  <c:v>6095.889185</c:v>
                </c:pt>
                <c:pt idx="25487">
                  <c:v>6096.1291010000004</c:v>
                </c:pt>
                <c:pt idx="25488">
                  <c:v>6096.3699619999998</c:v>
                </c:pt>
                <c:pt idx="25489">
                  <c:v>6096.6115529999997</c:v>
                </c:pt>
                <c:pt idx="25490">
                  <c:v>6096.8421070000004</c:v>
                </c:pt>
                <c:pt idx="25491">
                  <c:v>6097.0823730000002</c:v>
                </c:pt>
                <c:pt idx="25492">
                  <c:v>6097.3224449999998</c:v>
                </c:pt>
                <c:pt idx="25493">
                  <c:v>6097.5621730000003</c:v>
                </c:pt>
                <c:pt idx="25494">
                  <c:v>6097.8002939999997</c:v>
                </c:pt>
                <c:pt idx="25495">
                  <c:v>6098.0402729999996</c:v>
                </c:pt>
                <c:pt idx="25496">
                  <c:v>6098.2801509999999</c:v>
                </c:pt>
                <c:pt idx="25497">
                  <c:v>6098.5201530000004</c:v>
                </c:pt>
                <c:pt idx="25498">
                  <c:v>6098.7602809999998</c:v>
                </c:pt>
                <c:pt idx="25499">
                  <c:v>6099.0000470000004</c:v>
                </c:pt>
                <c:pt idx="25500">
                  <c:v>6099.2390949999999</c:v>
                </c:pt>
                <c:pt idx="25501">
                  <c:v>6099.4798389999996</c:v>
                </c:pt>
                <c:pt idx="25502">
                  <c:v>6099.7189580000004</c:v>
                </c:pt>
                <c:pt idx="25503">
                  <c:v>6099.9587700000002</c:v>
                </c:pt>
                <c:pt idx="25504">
                  <c:v>6100.1885709999997</c:v>
                </c:pt>
                <c:pt idx="25505">
                  <c:v>6100.42958</c:v>
                </c:pt>
                <c:pt idx="25506">
                  <c:v>6100.6706029999996</c:v>
                </c:pt>
                <c:pt idx="25507">
                  <c:v>6100.9104209999996</c:v>
                </c:pt>
                <c:pt idx="25508">
                  <c:v>6101.1497049999998</c:v>
                </c:pt>
                <c:pt idx="25509">
                  <c:v>6101.3907719999997</c:v>
                </c:pt>
                <c:pt idx="25510">
                  <c:v>6101.6290220000001</c:v>
                </c:pt>
                <c:pt idx="25511">
                  <c:v>6101.8716359999999</c:v>
                </c:pt>
                <c:pt idx="25512">
                  <c:v>6102.1127230000002</c:v>
                </c:pt>
                <c:pt idx="25513">
                  <c:v>6102.3524310000003</c:v>
                </c:pt>
                <c:pt idx="25514">
                  <c:v>6102.5810179999999</c:v>
                </c:pt>
                <c:pt idx="25515">
                  <c:v>6102.823832</c:v>
                </c:pt>
                <c:pt idx="25516">
                  <c:v>6103.0667970000004</c:v>
                </c:pt>
                <c:pt idx="25517">
                  <c:v>6103.3095389999999</c:v>
                </c:pt>
                <c:pt idx="25518">
                  <c:v>6103.5505469999998</c:v>
                </c:pt>
                <c:pt idx="25519">
                  <c:v>6103.7790489999998</c:v>
                </c:pt>
                <c:pt idx="25520">
                  <c:v>6104.028429</c:v>
                </c:pt>
                <c:pt idx="25521">
                  <c:v>6104.2575619999998</c:v>
                </c:pt>
                <c:pt idx="25522">
                  <c:v>6104.5078080000003</c:v>
                </c:pt>
                <c:pt idx="25523">
                  <c:v>6104.7360580000004</c:v>
                </c:pt>
                <c:pt idx="25524">
                  <c:v>6104.9866309999998</c:v>
                </c:pt>
                <c:pt idx="25525">
                  <c:v>6105.2150899999997</c:v>
                </c:pt>
                <c:pt idx="25526">
                  <c:v>6105.4551419999998</c:v>
                </c:pt>
                <c:pt idx="25527">
                  <c:v>6105.6950390000002</c:v>
                </c:pt>
                <c:pt idx="25528">
                  <c:v>6105.9351900000001</c:v>
                </c:pt>
                <c:pt idx="25529">
                  <c:v>6106.1750670000001</c:v>
                </c:pt>
                <c:pt idx="25530">
                  <c:v>6106.4159410000002</c:v>
                </c:pt>
                <c:pt idx="25531">
                  <c:v>6106.6564040000003</c:v>
                </c:pt>
                <c:pt idx="25532">
                  <c:v>6106.8962419999998</c:v>
                </c:pt>
                <c:pt idx="25533">
                  <c:v>6107.1275649999998</c:v>
                </c:pt>
                <c:pt idx="25534">
                  <c:v>6107.3686619999999</c:v>
                </c:pt>
                <c:pt idx="25535">
                  <c:v>6107.6102140000003</c:v>
                </c:pt>
                <c:pt idx="25536">
                  <c:v>6107.8482110000004</c:v>
                </c:pt>
                <c:pt idx="25537">
                  <c:v>6108.090886</c:v>
                </c:pt>
                <c:pt idx="25538">
                  <c:v>6108.3316329999998</c:v>
                </c:pt>
                <c:pt idx="25539">
                  <c:v>6108.5713660000001</c:v>
                </c:pt>
                <c:pt idx="25540">
                  <c:v>6108.8008950000003</c:v>
                </c:pt>
                <c:pt idx="25541">
                  <c:v>6109.0503220000001</c:v>
                </c:pt>
                <c:pt idx="25542">
                  <c:v>6109.2796490000001</c:v>
                </c:pt>
                <c:pt idx="25543">
                  <c:v>6109.5213720000002</c:v>
                </c:pt>
                <c:pt idx="25544">
                  <c:v>6109.761289</c:v>
                </c:pt>
                <c:pt idx="25545">
                  <c:v>6110.0010789999997</c:v>
                </c:pt>
                <c:pt idx="25546">
                  <c:v>6110.240393</c:v>
                </c:pt>
                <c:pt idx="25547">
                  <c:v>6110.4801690000004</c:v>
                </c:pt>
                <c:pt idx="25548">
                  <c:v>6110.720894</c:v>
                </c:pt>
                <c:pt idx="25549">
                  <c:v>6110.9624219999996</c:v>
                </c:pt>
                <c:pt idx="25550">
                  <c:v>6111.191116</c:v>
                </c:pt>
                <c:pt idx="25551">
                  <c:v>6111.4292459999997</c:v>
                </c:pt>
                <c:pt idx="25552">
                  <c:v>6111.6797489999999</c:v>
                </c:pt>
                <c:pt idx="25553">
                  <c:v>6111.918729</c:v>
                </c:pt>
                <c:pt idx="25554">
                  <c:v>6112.1492490000001</c:v>
                </c:pt>
                <c:pt idx="25555">
                  <c:v>6112.3917760000004</c:v>
                </c:pt>
                <c:pt idx="25556">
                  <c:v>6112.6333889999996</c:v>
                </c:pt>
                <c:pt idx="25557">
                  <c:v>6112.8739759999999</c:v>
                </c:pt>
                <c:pt idx="25558">
                  <c:v>6113.1033870000001</c:v>
                </c:pt>
                <c:pt idx="25559">
                  <c:v>6113.3433859999996</c:v>
                </c:pt>
                <c:pt idx="25560">
                  <c:v>6113.5834290000003</c:v>
                </c:pt>
                <c:pt idx="25561">
                  <c:v>6113.8232909999997</c:v>
                </c:pt>
                <c:pt idx="25562">
                  <c:v>6114.063451</c:v>
                </c:pt>
                <c:pt idx="25563">
                  <c:v>6114.303097</c:v>
                </c:pt>
                <c:pt idx="25564">
                  <c:v>6114.5412729999998</c:v>
                </c:pt>
                <c:pt idx="25565">
                  <c:v>6114.779305</c:v>
                </c:pt>
                <c:pt idx="25566">
                  <c:v>6115.0193769999996</c:v>
                </c:pt>
                <c:pt idx="25567">
                  <c:v>6115.259086</c:v>
                </c:pt>
                <c:pt idx="25568">
                  <c:v>6115.4999760000001</c:v>
                </c:pt>
                <c:pt idx="25569">
                  <c:v>6115.739759</c:v>
                </c:pt>
                <c:pt idx="25570">
                  <c:v>6115.9703550000004</c:v>
                </c:pt>
                <c:pt idx="25571">
                  <c:v>6116.2122390000004</c:v>
                </c:pt>
                <c:pt idx="25572">
                  <c:v>6116.452276</c:v>
                </c:pt>
                <c:pt idx="25573">
                  <c:v>6116.6949960000002</c:v>
                </c:pt>
                <c:pt idx="25574">
                  <c:v>6116.9257680000001</c:v>
                </c:pt>
                <c:pt idx="25575">
                  <c:v>6117.1660309999997</c:v>
                </c:pt>
                <c:pt idx="25576">
                  <c:v>6117.4062439999998</c:v>
                </c:pt>
                <c:pt idx="25577">
                  <c:v>6117.6508839999997</c:v>
                </c:pt>
                <c:pt idx="25578">
                  <c:v>6117.8891409999997</c:v>
                </c:pt>
                <c:pt idx="25579">
                  <c:v>6118.1290559999998</c:v>
                </c:pt>
                <c:pt idx="25580">
                  <c:v>6118.3690530000003</c:v>
                </c:pt>
                <c:pt idx="25581">
                  <c:v>6118.6099139999997</c:v>
                </c:pt>
                <c:pt idx="25582">
                  <c:v>6118.8397359999999</c:v>
                </c:pt>
                <c:pt idx="25583">
                  <c:v>6119.0800680000002</c:v>
                </c:pt>
                <c:pt idx="25584">
                  <c:v>6119.320095</c:v>
                </c:pt>
                <c:pt idx="25585">
                  <c:v>6119.558215</c:v>
                </c:pt>
                <c:pt idx="25586">
                  <c:v>6119.7982099999999</c:v>
                </c:pt>
                <c:pt idx="25587">
                  <c:v>6120.038896</c:v>
                </c:pt>
                <c:pt idx="25588">
                  <c:v>6120.2778159999998</c:v>
                </c:pt>
                <c:pt idx="25589">
                  <c:v>6120.5167869999996</c:v>
                </c:pt>
                <c:pt idx="25590">
                  <c:v>6120.7559110000002</c:v>
                </c:pt>
                <c:pt idx="25591">
                  <c:v>6120.9949710000001</c:v>
                </c:pt>
                <c:pt idx="25592">
                  <c:v>6121.2349549999999</c:v>
                </c:pt>
                <c:pt idx="25593">
                  <c:v>6121.4766639999998</c:v>
                </c:pt>
                <c:pt idx="25594">
                  <c:v>6121.7176579999996</c:v>
                </c:pt>
                <c:pt idx="25595">
                  <c:v>6121.9585479999996</c:v>
                </c:pt>
                <c:pt idx="25596">
                  <c:v>6122.1983190000001</c:v>
                </c:pt>
                <c:pt idx="25597">
                  <c:v>6122.4297100000003</c:v>
                </c:pt>
                <c:pt idx="25598">
                  <c:v>6122.6709090000004</c:v>
                </c:pt>
                <c:pt idx="25599">
                  <c:v>6122.9091420000004</c:v>
                </c:pt>
                <c:pt idx="25600">
                  <c:v>6123.1491839999999</c:v>
                </c:pt>
                <c:pt idx="25601">
                  <c:v>6123.3890069999998</c:v>
                </c:pt>
                <c:pt idx="25602">
                  <c:v>6123.6299289999997</c:v>
                </c:pt>
                <c:pt idx="25603">
                  <c:v>6123.8713530000005</c:v>
                </c:pt>
                <c:pt idx="25604">
                  <c:v>6124.11114</c:v>
                </c:pt>
                <c:pt idx="25605">
                  <c:v>6124.3518759999997</c:v>
                </c:pt>
                <c:pt idx="25606">
                  <c:v>6124.5816109999996</c:v>
                </c:pt>
                <c:pt idx="25607">
                  <c:v>6124.8233529999998</c:v>
                </c:pt>
                <c:pt idx="25608">
                  <c:v>6125.0625899999995</c:v>
                </c:pt>
                <c:pt idx="25609">
                  <c:v>6125.3049590000001</c:v>
                </c:pt>
                <c:pt idx="25610">
                  <c:v>6125.5447599999998</c:v>
                </c:pt>
                <c:pt idx="25611">
                  <c:v>6125.7861409999996</c:v>
                </c:pt>
                <c:pt idx="25612">
                  <c:v>6126.0268839999999</c:v>
                </c:pt>
                <c:pt idx="25613">
                  <c:v>6126.2579139999998</c:v>
                </c:pt>
                <c:pt idx="25614">
                  <c:v>6126.4989089999999</c:v>
                </c:pt>
                <c:pt idx="25615">
                  <c:v>6126.7404500000002</c:v>
                </c:pt>
                <c:pt idx="25616">
                  <c:v>6126.9804370000002</c:v>
                </c:pt>
                <c:pt idx="25617">
                  <c:v>6127.2203090000003</c:v>
                </c:pt>
                <c:pt idx="25618">
                  <c:v>6127.4582479999999</c:v>
                </c:pt>
                <c:pt idx="25619">
                  <c:v>6127.7006730000003</c:v>
                </c:pt>
                <c:pt idx="25620">
                  <c:v>6127.9293289999996</c:v>
                </c:pt>
                <c:pt idx="25621">
                  <c:v>6128.1693459999997</c:v>
                </c:pt>
                <c:pt idx="25622">
                  <c:v>6128.4091539999999</c:v>
                </c:pt>
                <c:pt idx="25623">
                  <c:v>6128.6517869999998</c:v>
                </c:pt>
                <c:pt idx="25624">
                  <c:v>6128.8933919999999</c:v>
                </c:pt>
                <c:pt idx="25625">
                  <c:v>6129.1359730000004</c:v>
                </c:pt>
                <c:pt idx="25626">
                  <c:v>6129.3650250000001</c:v>
                </c:pt>
                <c:pt idx="25627">
                  <c:v>6129.6063459999996</c:v>
                </c:pt>
                <c:pt idx="25628">
                  <c:v>6129.8489650000001</c:v>
                </c:pt>
                <c:pt idx="25629">
                  <c:v>6130.0886840000003</c:v>
                </c:pt>
                <c:pt idx="25630">
                  <c:v>6130.3199459999996</c:v>
                </c:pt>
                <c:pt idx="25631">
                  <c:v>6130.5596560000004</c:v>
                </c:pt>
                <c:pt idx="25632">
                  <c:v>6130.8006690000002</c:v>
                </c:pt>
                <c:pt idx="25633">
                  <c:v>6131.0435779999998</c:v>
                </c:pt>
                <c:pt idx="25634">
                  <c:v>6131.2859440000002</c:v>
                </c:pt>
                <c:pt idx="25635">
                  <c:v>6131.5262030000004</c:v>
                </c:pt>
                <c:pt idx="25636">
                  <c:v>6131.7563440000004</c:v>
                </c:pt>
                <c:pt idx="25637">
                  <c:v>6132.0008749999997</c:v>
                </c:pt>
                <c:pt idx="25638">
                  <c:v>6132.2395720000004</c:v>
                </c:pt>
                <c:pt idx="25639">
                  <c:v>6132.4792550000002</c:v>
                </c:pt>
                <c:pt idx="25640">
                  <c:v>6132.7217460000002</c:v>
                </c:pt>
                <c:pt idx="25641">
                  <c:v>6132.9625459999997</c:v>
                </c:pt>
                <c:pt idx="25642">
                  <c:v>6133.1911010000003</c:v>
                </c:pt>
                <c:pt idx="25643">
                  <c:v>6133.4337949999999</c:v>
                </c:pt>
                <c:pt idx="25644">
                  <c:v>6133.6728800000001</c:v>
                </c:pt>
                <c:pt idx="25645">
                  <c:v>6133.9138320000002</c:v>
                </c:pt>
                <c:pt idx="25646">
                  <c:v>6134.1547950000004</c:v>
                </c:pt>
                <c:pt idx="25647">
                  <c:v>6134.3955370000003</c:v>
                </c:pt>
                <c:pt idx="25648">
                  <c:v>6134.6352809999998</c:v>
                </c:pt>
                <c:pt idx="25649">
                  <c:v>6134.8776930000004</c:v>
                </c:pt>
                <c:pt idx="25650">
                  <c:v>6135.1081629999999</c:v>
                </c:pt>
                <c:pt idx="25651">
                  <c:v>6135.3514429999996</c:v>
                </c:pt>
                <c:pt idx="25652">
                  <c:v>6135.5912090000002</c:v>
                </c:pt>
                <c:pt idx="25653">
                  <c:v>6135.833646</c:v>
                </c:pt>
                <c:pt idx="25654">
                  <c:v>6136.0747609999999</c:v>
                </c:pt>
                <c:pt idx="25655">
                  <c:v>6136.3136990000003</c:v>
                </c:pt>
                <c:pt idx="25656">
                  <c:v>6136.5534079999998</c:v>
                </c:pt>
                <c:pt idx="25657">
                  <c:v>6136.7910959999999</c:v>
                </c:pt>
                <c:pt idx="25658">
                  <c:v>6137.029031</c:v>
                </c:pt>
                <c:pt idx="25659">
                  <c:v>6137.2590019999998</c:v>
                </c:pt>
                <c:pt idx="25660">
                  <c:v>6137.4990340000004</c:v>
                </c:pt>
                <c:pt idx="25661">
                  <c:v>6137.7415769999998</c:v>
                </c:pt>
                <c:pt idx="25662">
                  <c:v>6137.9833529999996</c:v>
                </c:pt>
                <c:pt idx="25663">
                  <c:v>6138.2213499999998</c:v>
                </c:pt>
                <c:pt idx="25664">
                  <c:v>6138.4593210000003</c:v>
                </c:pt>
                <c:pt idx="25665">
                  <c:v>6138.6999420000002</c:v>
                </c:pt>
                <c:pt idx="25666">
                  <c:v>6138.9379740000004</c:v>
                </c:pt>
                <c:pt idx="25667">
                  <c:v>6139.1795869999996</c:v>
                </c:pt>
                <c:pt idx="25668">
                  <c:v>6139.4109630000003</c:v>
                </c:pt>
                <c:pt idx="25669">
                  <c:v>6139.6591269999999</c:v>
                </c:pt>
                <c:pt idx="25670">
                  <c:v>6139.8979149999996</c:v>
                </c:pt>
                <c:pt idx="25671">
                  <c:v>6140.1369249999998</c:v>
                </c:pt>
                <c:pt idx="25672">
                  <c:v>6140.3757880000003</c:v>
                </c:pt>
                <c:pt idx="25673">
                  <c:v>6140.6152249999996</c:v>
                </c:pt>
                <c:pt idx="25674">
                  <c:v>6140.8530300000002</c:v>
                </c:pt>
                <c:pt idx="25675">
                  <c:v>6141.0944229999996</c:v>
                </c:pt>
                <c:pt idx="25676">
                  <c:v>6141.3238700000002</c:v>
                </c:pt>
                <c:pt idx="25677">
                  <c:v>6141.573112</c:v>
                </c:pt>
                <c:pt idx="25678">
                  <c:v>6141.8013819999996</c:v>
                </c:pt>
                <c:pt idx="25679">
                  <c:v>6142.043028</c:v>
                </c:pt>
                <c:pt idx="25680">
                  <c:v>6142.2838089999996</c:v>
                </c:pt>
                <c:pt idx="25681">
                  <c:v>6142.526554</c:v>
                </c:pt>
                <c:pt idx="25682">
                  <c:v>6142.7681210000001</c:v>
                </c:pt>
                <c:pt idx="25683">
                  <c:v>6143.0087540000004</c:v>
                </c:pt>
                <c:pt idx="25684">
                  <c:v>6143.2397940000001</c:v>
                </c:pt>
                <c:pt idx="25685">
                  <c:v>6143.4813590000003</c:v>
                </c:pt>
                <c:pt idx="25686">
                  <c:v>6143.7219949999999</c:v>
                </c:pt>
                <c:pt idx="25687">
                  <c:v>6143.964078</c:v>
                </c:pt>
                <c:pt idx="25688">
                  <c:v>6144.2046849999997</c:v>
                </c:pt>
                <c:pt idx="25689">
                  <c:v>6144.4330090000003</c:v>
                </c:pt>
                <c:pt idx="25690">
                  <c:v>6144.6711580000001</c:v>
                </c:pt>
                <c:pt idx="25691">
                  <c:v>6144.9110769999998</c:v>
                </c:pt>
                <c:pt idx="25692">
                  <c:v>6145.1530050000001</c:v>
                </c:pt>
                <c:pt idx="25693">
                  <c:v>6145.3911420000004</c:v>
                </c:pt>
                <c:pt idx="25694">
                  <c:v>6145.6292430000003</c:v>
                </c:pt>
                <c:pt idx="25695">
                  <c:v>6145.8699729999998</c:v>
                </c:pt>
                <c:pt idx="25696">
                  <c:v>6146.1099020000001</c:v>
                </c:pt>
                <c:pt idx="25697">
                  <c:v>6146.3494440000004</c:v>
                </c:pt>
                <c:pt idx="25698">
                  <c:v>6146.5890179999997</c:v>
                </c:pt>
                <c:pt idx="25699">
                  <c:v>6146.831612</c:v>
                </c:pt>
                <c:pt idx="25700">
                  <c:v>6147.0615580000003</c:v>
                </c:pt>
                <c:pt idx="25701">
                  <c:v>6147.3026010000003</c:v>
                </c:pt>
                <c:pt idx="25702">
                  <c:v>6147.5439900000001</c:v>
                </c:pt>
                <c:pt idx="25703">
                  <c:v>6147.7839819999999</c:v>
                </c:pt>
                <c:pt idx="25704">
                  <c:v>6148.0232599999999</c:v>
                </c:pt>
                <c:pt idx="25705">
                  <c:v>6148.2630749999998</c:v>
                </c:pt>
                <c:pt idx="25706">
                  <c:v>6148.5030120000001</c:v>
                </c:pt>
                <c:pt idx="25707">
                  <c:v>6148.7437730000001</c:v>
                </c:pt>
                <c:pt idx="25708">
                  <c:v>6148.9848840000004</c:v>
                </c:pt>
                <c:pt idx="25709">
                  <c:v>6149.2166880000004</c:v>
                </c:pt>
                <c:pt idx="25710">
                  <c:v>6149.4551410000004</c:v>
                </c:pt>
                <c:pt idx="25711">
                  <c:v>6149.6933209999997</c:v>
                </c:pt>
                <c:pt idx="25712">
                  <c:v>6149.9329619999999</c:v>
                </c:pt>
                <c:pt idx="25713">
                  <c:v>6150.172337</c:v>
                </c:pt>
                <c:pt idx="25714">
                  <c:v>6150.412413</c:v>
                </c:pt>
                <c:pt idx="25715">
                  <c:v>6150.6522430000005</c:v>
                </c:pt>
                <c:pt idx="25716">
                  <c:v>6150.8920989999997</c:v>
                </c:pt>
                <c:pt idx="25717">
                  <c:v>6151.1329960000003</c:v>
                </c:pt>
                <c:pt idx="25718">
                  <c:v>6151.3708880000004</c:v>
                </c:pt>
                <c:pt idx="25719">
                  <c:v>6151.6124200000004</c:v>
                </c:pt>
                <c:pt idx="25720">
                  <c:v>6151.8503440000004</c:v>
                </c:pt>
                <c:pt idx="25721">
                  <c:v>6152.0908959999997</c:v>
                </c:pt>
                <c:pt idx="25722">
                  <c:v>6152.3212139999996</c:v>
                </c:pt>
                <c:pt idx="25723">
                  <c:v>6152.5610749999996</c:v>
                </c:pt>
                <c:pt idx="25724">
                  <c:v>6152.8038180000003</c:v>
                </c:pt>
                <c:pt idx="25725">
                  <c:v>6153.046566</c:v>
                </c:pt>
                <c:pt idx="25726">
                  <c:v>6153.2880249999998</c:v>
                </c:pt>
                <c:pt idx="25727">
                  <c:v>6153.5163629999997</c:v>
                </c:pt>
                <c:pt idx="25728">
                  <c:v>6153.7563389999996</c:v>
                </c:pt>
                <c:pt idx="25729">
                  <c:v>6153.9980809999997</c:v>
                </c:pt>
                <c:pt idx="25730">
                  <c:v>6154.2362190000003</c:v>
                </c:pt>
                <c:pt idx="25731">
                  <c:v>6154.4788740000004</c:v>
                </c:pt>
                <c:pt idx="25732">
                  <c:v>6154.7215770000003</c:v>
                </c:pt>
                <c:pt idx="25733">
                  <c:v>6154.9529810000004</c:v>
                </c:pt>
                <c:pt idx="25734">
                  <c:v>6155.1920680000003</c:v>
                </c:pt>
                <c:pt idx="25735">
                  <c:v>6155.4360820000002</c:v>
                </c:pt>
                <c:pt idx="25736">
                  <c:v>6155.6768869999996</c:v>
                </c:pt>
                <c:pt idx="25737">
                  <c:v>6155.9071640000002</c:v>
                </c:pt>
                <c:pt idx="25738">
                  <c:v>6156.1471339999998</c:v>
                </c:pt>
                <c:pt idx="25739">
                  <c:v>6156.3879619999998</c:v>
                </c:pt>
                <c:pt idx="25740">
                  <c:v>6156.6296899999998</c:v>
                </c:pt>
                <c:pt idx="25741">
                  <c:v>6156.8694230000001</c:v>
                </c:pt>
                <c:pt idx="25742">
                  <c:v>6157.1093870000004</c:v>
                </c:pt>
                <c:pt idx="25743">
                  <c:v>6157.3491409999997</c:v>
                </c:pt>
                <c:pt idx="25744">
                  <c:v>6157.5898639999996</c:v>
                </c:pt>
                <c:pt idx="25745">
                  <c:v>6157.8286660000003</c:v>
                </c:pt>
                <c:pt idx="25746">
                  <c:v>6158.0683740000004</c:v>
                </c:pt>
                <c:pt idx="25747">
                  <c:v>6158.3087370000003</c:v>
                </c:pt>
                <c:pt idx="25748">
                  <c:v>6158.5398859999996</c:v>
                </c:pt>
                <c:pt idx="25749">
                  <c:v>6158.7789089999997</c:v>
                </c:pt>
                <c:pt idx="25750">
                  <c:v>6159.0215749999998</c:v>
                </c:pt>
                <c:pt idx="25751">
                  <c:v>6159.2610459999996</c:v>
                </c:pt>
                <c:pt idx="25752">
                  <c:v>6159.4990209999996</c:v>
                </c:pt>
                <c:pt idx="25753">
                  <c:v>6159.7397559999999</c:v>
                </c:pt>
                <c:pt idx="25754">
                  <c:v>6159.9827130000003</c:v>
                </c:pt>
                <c:pt idx="25755">
                  <c:v>6160.2133329999997</c:v>
                </c:pt>
                <c:pt idx="25756">
                  <c:v>6160.4545520000001</c:v>
                </c:pt>
                <c:pt idx="25757">
                  <c:v>6160.6981340000002</c:v>
                </c:pt>
                <c:pt idx="25758">
                  <c:v>6160.9381450000001</c:v>
                </c:pt>
                <c:pt idx="25759">
                  <c:v>6161.1780399999998</c:v>
                </c:pt>
                <c:pt idx="25760">
                  <c:v>6161.4162379999998</c:v>
                </c:pt>
                <c:pt idx="25761">
                  <c:v>6161.6542879999997</c:v>
                </c:pt>
                <c:pt idx="25762">
                  <c:v>6161.8924209999996</c:v>
                </c:pt>
                <c:pt idx="25763">
                  <c:v>6162.1323730000004</c:v>
                </c:pt>
                <c:pt idx="25764">
                  <c:v>6162.3722120000002</c:v>
                </c:pt>
                <c:pt idx="25765">
                  <c:v>6162.6035510000002</c:v>
                </c:pt>
                <c:pt idx="25766">
                  <c:v>6162.8466470000003</c:v>
                </c:pt>
                <c:pt idx="25767">
                  <c:v>6163.0895810000002</c:v>
                </c:pt>
                <c:pt idx="25768">
                  <c:v>6163.3313209999997</c:v>
                </c:pt>
                <c:pt idx="25769">
                  <c:v>6163.5692730000001</c:v>
                </c:pt>
                <c:pt idx="25770">
                  <c:v>6163.809201</c:v>
                </c:pt>
                <c:pt idx="25771">
                  <c:v>6164.0389189999996</c:v>
                </c:pt>
                <c:pt idx="25772">
                  <c:v>6164.2771149999999</c:v>
                </c:pt>
                <c:pt idx="25773">
                  <c:v>6164.5172640000001</c:v>
                </c:pt>
                <c:pt idx="25774">
                  <c:v>6164.7567040000004</c:v>
                </c:pt>
                <c:pt idx="25775">
                  <c:v>6164.9979460000004</c:v>
                </c:pt>
                <c:pt idx="25776">
                  <c:v>6165.2365440000003</c:v>
                </c:pt>
                <c:pt idx="25777">
                  <c:v>6165.4775630000004</c:v>
                </c:pt>
                <c:pt idx="25778">
                  <c:v>6165.7186499999998</c:v>
                </c:pt>
                <c:pt idx="25779">
                  <c:v>6165.9584420000001</c:v>
                </c:pt>
                <c:pt idx="25780">
                  <c:v>6166.1982520000001</c:v>
                </c:pt>
                <c:pt idx="25781">
                  <c:v>6166.4405640000004</c:v>
                </c:pt>
                <c:pt idx="25782">
                  <c:v>6166.6710540000004</c:v>
                </c:pt>
                <c:pt idx="25783">
                  <c:v>6166.911126</c:v>
                </c:pt>
                <c:pt idx="25784">
                  <c:v>6167.1511209999999</c:v>
                </c:pt>
                <c:pt idx="25785">
                  <c:v>6167.3918970000004</c:v>
                </c:pt>
                <c:pt idx="25786">
                  <c:v>6167.6346649999996</c:v>
                </c:pt>
                <c:pt idx="25787">
                  <c:v>6167.8755389999997</c:v>
                </c:pt>
                <c:pt idx="25788">
                  <c:v>6168.1153869999998</c:v>
                </c:pt>
                <c:pt idx="25789">
                  <c:v>6168.3447450000003</c:v>
                </c:pt>
                <c:pt idx="25790">
                  <c:v>6168.5858099999996</c:v>
                </c:pt>
                <c:pt idx="25791">
                  <c:v>6168.8249139999998</c:v>
                </c:pt>
                <c:pt idx="25792">
                  <c:v>6169.0651879999996</c:v>
                </c:pt>
                <c:pt idx="25793">
                  <c:v>6169.30501</c:v>
                </c:pt>
                <c:pt idx="25794">
                  <c:v>6169.5458390000003</c:v>
                </c:pt>
                <c:pt idx="25795">
                  <c:v>6169.7865590000001</c:v>
                </c:pt>
                <c:pt idx="25796">
                  <c:v>6170.0283909999998</c:v>
                </c:pt>
                <c:pt idx="25797">
                  <c:v>6170.2688969999999</c:v>
                </c:pt>
                <c:pt idx="25798">
                  <c:v>6170.5077840000004</c:v>
                </c:pt>
                <c:pt idx="25799">
                  <c:v>6170.7473819999996</c:v>
                </c:pt>
                <c:pt idx="25800">
                  <c:v>6170.9871489999996</c:v>
                </c:pt>
                <c:pt idx="25801">
                  <c:v>6171.2259720000002</c:v>
                </c:pt>
                <c:pt idx="25802">
                  <c:v>6171.4657859999998</c:v>
                </c:pt>
                <c:pt idx="25803">
                  <c:v>6171.6960989999998</c:v>
                </c:pt>
                <c:pt idx="25804">
                  <c:v>6171.9380270000001</c:v>
                </c:pt>
                <c:pt idx="25805">
                  <c:v>6172.1787700000004</c:v>
                </c:pt>
                <c:pt idx="25806">
                  <c:v>6172.4196609999999</c:v>
                </c:pt>
                <c:pt idx="25807">
                  <c:v>6172.659353</c:v>
                </c:pt>
                <c:pt idx="25808">
                  <c:v>6172.8985329999996</c:v>
                </c:pt>
                <c:pt idx="25809">
                  <c:v>6173.1402090000001</c:v>
                </c:pt>
                <c:pt idx="25810">
                  <c:v>6173.3697599999996</c:v>
                </c:pt>
                <c:pt idx="25811">
                  <c:v>6173.6113599999999</c:v>
                </c:pt>
                <c:pt idx="25812">
                  <c:v>6173.85131</c:v>
                </c:pt>
                <c:pt idx="25813">
                  <c:v>6174.0911260000003</c:v>
                </c:pt>
                <c:pt idx="25814">
                  <c:v>6174.3318680000002</c:v>
                </c:pt>
                <c:pt idx="25815">
                  <c:v>6174.5708930000001</c:v>
                </c:pt>
                <c:pt idx="25816">
                  <c:v>6174.8119399999996</c:v>
                </c:pt>
                <c:pt idx="25817">
                  <c:v>6175.0519729999996</c:v>
                </c:pt>
                <c:pt idx="25818">
                  <c:v>6175.2916359999999</c:v>
                </c:pt>
                <c:pt idx="25819">
                  <c:v>6175.5229390000004</c:v>
                </c:pt>
                <c:pt idx="25820">
                  <c:v>6175.7723150000002</c:v>
                </c:pt>
                <c:pt idx="25821">
                  <c:v>6176.0035429999998</c:v>
                </c:pt>
                <c:pt idx="25822">
                  <c:v>6176.2431420000003</c:v>
                </c:pt>
                <c:pt idx="25823">
                  <c:v>6176.4857490000004</c:v>
                </c:pt>
                <c:pt idx="25824">
                  <c:v>6176.7272860000003</c:v>
                </c:pt>
                <c:pt idx="25825">
                  <c:v>6176.9679770000002</c:v>
                </c:pt>
                <c:pt idx="25826">
                  <c:v>6177.2050079999999</c:v>
                </c:pt>
                <c:pt idx="25827">
                  <c:v>6177.4439780000002</c:v>
                </c:pt>
                <c:pt idx="25828">
                  <c:v>6177.6810750000004</c:v>
                </c:pt>
                <c:pt idx="25829">
                  <c:v>6177.921891</c:v>
                </c:pt>
                <c:pt idx="25830">
                  <c:v>6178.1600449999996</c:v>
                </c:pt>
                <c:pt idx="25831">
                  <c:v>6178.4008059999996</c:v>
                </c:pt>
                <c:pt idx="25832">
                  <c:v>6178.6417419999998</c:v>
                </c:pt>
                <c:pt idx="25833">
                  <c:v>6178.8729130000002</c:v>
                </c:pt>
                <c:pt idx="25834">
                  <c:v>6179.1157839999996</c:v>
                </c:pt>
                <c:pt idx="25835">
                  <c:v>6179.3571430000002</c:v>
                </c:pt>
                <c:pt idx="25836">
                  <c:v>6179.5978709999999</c:v>
                </c:pt>
                <c:pt idx="25837">
                  <c:v>6179.8282429999999</c:v>
                </c:pt>
                <c:pt idx="25838">
                  <c:v>6180.0695999999998</c:v>
                </c:pt>
                <c:pt idx="25839">
                  <c:v>6180.3105670000004</c:v>
                </c:pt>
                <c:pt idx="25840">
                  <c:v>6180.5522929999997</c:v>
                </c:pt>
                <c:pt idx="25841">
                  <c:v>6180.792023</c:v>
                </c:pt>
                <c:pt idx="25842">
                  <c:v>6181.0329190000002</c:v>
                </c:pt>
                <c:pt idx="25843">
                  <c:v>6181.2724230000003</c:v>
                </c:pt>
                <c:pt idx="25844">
                  <c:v>6181.512968</c:v>
                </c:pt>
                <c:pt idx="25845">
                  <c:v>6181.7421910000003</c:v>
                </c:pt>
                <c:pt idx="25846">
                  <c:v>6181.9822860000004</c:v>
                </c:pt>
                <c:pt idx="25847">
                  <c:v>6182.224972</c:v>
                </c:pt>
                <c:pt idx="25848">
                  <c:v>6182.464841</c:v>
                </c:pt>
                <c:pt idx="25849">
                  <c:v>6182.706306</c:v>
                </c:pt>
                <c:pt idx="25850">
                  <c:v>6182.9460490000001</c:v>
                </c:pt>
                <c:pt idx="25851">
                  <c:v>6183.1849389999998</c:v>
                </c:pt>
                <c:pt idx="25852">
                  <c:v>6183.4231710000004</c:v>
                </c:pt>
                <c:pt idx="25853">
                  <c:v>6183.6610600000004</c:v>
                </c:pt>
                <c:pt idx="25854">
                  <c:v>6183.8991420000002</c:v>
                </c:pt>
                <c:pt idx="25855">
                  <c:v>6184.1398669999999</c:v>
                </c:pt>
                <c:pt idx="25856">
                  <c:v>6184.3788299999997</c:v>
                </c:pt>
                <c:pt idx="25857">
                  <c:v>6184.6178280000004</c:v>
                </c:pt>
                <c:pt idx="25858">
                  <c:v>6184.8569420000003</c:v>
                </c:pt>
                <c:pt idx="25859">
                  <c:v>6185.0985410000003</c:v>
                </c:pt>
                <c:pt idx="25860">
                  <c:v>6185.3381490000002</c:v>
                </c:pt>
                <c:pt idx="25861">
                  <c:v>6185.5787099999998</c:v>
                </c:pt>
                <c:pt idx="25862">
                  <c:v>6185.8071600000003</c:v>
                </c:pt>
                <c:pt idx="25863">
                  <c:v>6186.0470699999996</c:v>
                </c:pt>
                <c:pt idx="25864">
                  <c:v>6186.2878360000004</c:v>
                </c:pt>
                <c:pt idx="25865">
                  <c:v>6186.5268489999999</c:v>
                </c:pt>
                <c:pt idx="25866">
                  <c:v>6186.7650009999998</c:v>
                </c:pt>
                <c:pt idx="25867">
                  <c:v>6187.007756</c:v>
                </c:pt>
                <c:pt idx="25868">
                  <c:v>6187.2493590000004</c:v>
                </c:pt>
                <c:pt idx="25869">
                  <c:v>6187.4891250000001</c:v>
                </c:pt>
                <c:pt idx="25870">
                  <c:v>6187.7299659999999</c:v>
                </c:pt>
                <c:pt idx="25871">
                  <c:v>6187.9593329999998</c:v>
                </c:pt>
                <c:pt idx="25872">
                  <c:v>6188.1987120000003</c:v>
                </c:pt>
                <c:pt idx="25873">
                  <c:v>6188.4397040000003</c:v>
                </c:pt>
                <c:pt idx="25874">
                  <c:v>6188.6807509999999</c:v>
                </c:pt>
                <c:pt idx="25875">
                  <c:v>6188.9190989999997</c:v>
                </c:pt>
                <c:pt idx="25876">
                  <c:v>6189.1592430000001</c:v>
                </c:pt>
                <c:pt idx="25877">
                  <c:v>6189.3991740000001</c:v>
                </c:pt>
                <c:pt idx="25878">
                  <c:v>6189.6390799999999</c:v>
                </c:pt>
                <c:pt idx="25879">
                  <c:v>6189.8798399999996</c:v>
                </c:pt>
                <c:pt idx="25880">
                  <c:v>6190.1226210000004</c:v>
                </c:pt>
                <c:pt idx="25881">
                  <c:v>6190.3511070000004</c:v>
                </c:pt>
                <c:pt idx="25882">
                  <c:v>6190.578587</c:v>
                </c:pt>
                <c:pt idx="25883">
                  <c:v>6190.8183419999996</c:v>
                </c:pt>
                <c:pt idx="25884">
                  <c:v>6191.0575509999999</c:v>
                </c:pt>
                <c:pt idx="25885">
                  <c:v>6191.2971809999999</c:v>
                </c:pt>
                <c:pt idx="25886">
                  <c:v>6191.5351849999997</c:v>
                </c:pt>
                <c:pt idx="25887">
                  <c:v>6191.7732450000003</c:v>
                </c:pt>
                <c:pt idx="25888">
                  <c:v>6192.012624</c:v>
                </c:pt>
                <c:pt idx="25889">
                  <c:v>6192.2524069999999</c:v>
                </c:pt>
                <c:pt idx="25890">
                  <c:v>6192.4924460000002</c:v>
                </c:pt>
                <c:pt idx="25891">
                  <c:v>6192.7322400000003</c:v>
                </c:pt>
                <c:pt idx="25892">
                  <c:v>6192.9729960000004</c:v>
                </c:pt>
                <c:pt idx="25893">
                  <c:v>6193.2145769999997</c:v>
                </c:pt>
                <c:pt idx="25894">
                  <c:v>6193.4431379999996</c:v>
                </c:pt>
                <c:pt idx="25895">
                  <c:v>6193.6830659999996</c:v>
                </c:pt>
                <c:pt idx="25896">
                  <c:v>6193.9234409999999</c:v>
                </c:pt>
                <c:pt idx="25897">
                  <c:v>6194.1645779999999</c:v>
                </c:pt>
                <c:pt idx="25898">
                  <c:v>6194.4064399999997</c:v>
                </c:pt>
                <c:pt idx="25899">
                  <c:v>6194.6475689999997</c:v>
                </c:pt>
                <c:pt idx="25900">
                  <c:v>6194.8886080000002</c:v>
                </c:pt>
                <c:pt idx="25901">
                  <c:v>6195.1185599999999</c:v>
                </c:pt>
                <c:pt idx="25902">
                  <c:v>6195.3598590000001</c:v>
                </c:pt>
                <c:pt idx="25903">
                  <c:v>6195.6025659999996</c:v>
                </c:pt>
                <c:pt idx="25904">
                  <c:v>6195.8443390000002</c:v>
                </c:pt>
                <c:pt idx="25905">
                  <c:v>6196.0843089999998</c:v>
                </c:pt>
                <c:pt idx="25906">
                  <c:v>6196.324071</c:v>
                </c:pt>
                <c:pt idx="25907">
                  <c:v>6196.5647820000004</c:v>
                </c:pt>
                <c:pt idx="25908">
                  <c:v>6196.7952610000002</c:v>
                </c:pt>
                <c:pt idx="25909">
                  <c:v>6197.0352700000003</c:v>
                </c:pt>
                <c:pt idx="25910">
                  <c:v>6197.275189</c:v>
                </c:pt>
                <c:pt idx="25911">
                  <c:v>6197.5132450000001</c:v>
                </c:pt>
                <c:pt idx="25912">
                  <c:v>6197.7512770000003</c:v>
                </c:pt>
                <c:pt idx="25913">
                  <c:v>6197.9939789999999</c:v>
                </c:pt>
                <c:pt idx="25914">
                  <c:v>6198.2311250000002</c:v>
                </c:pt>
                <c:pt idx="25915">
                  <c:v>6198.4743550000003</c:v>
                </c:pt>
                <c:pt idx="25916">
                  <c:v>6198.7037680000003</c:v>
                </c:pt>
                <c:pt idx="25917">
                  <c:v>6198.9466309999998</c:v>
                </c:pt>
                <c:pt idx="25918">
                  <c:v>6199.1877919999997</c:v>
                </c:pt>
                <c:pt idx="25919">
                  <c:v>6199.4286279999997</c:v>
                </c:pt>
                <c:pt idx="25920">
                  <c:v>6199.6695849999996</c:v>
                </c:pt>
                <c:pt idx="25921">
                  <c:v>6199.9112580000001</c:v>
                </c:pt>
                <c:pt idx="25922">
                  <c:v>6200.1428779999997</c:v>
                </c:pt>
                <c:pt idx="25923">
                  <c:v>6200.3844239999999</c:v>
                </c:pt>
                <c:pt idx="25924">
                  <c:v>6200.6241389999996</c:v>
                </c:pt>
                <c:pt idx="25925">
                  <c:v>6200.8646920000001</c:v>
                </c:pt>
                <c:pt idx="25926">
                  <c:v>6201.1063990000002</c:v>
                </c:pt>
                <c:pt idx="25927">
                  <c:v>6201.346955</c:v>
                </c:pt>
                <c:pt idx="25928">
                  <c:v>6201.5762080000004</c:v>
                </c:pt>
                <c:pt idx="25929">
                  <c:v>6201.8161250000003</c:v>
                </c:pt>
                <c:pt idx="25930">
                  <c:v>6202.055644</c:v>
                </c:pt>
                <c:pt idx="25931">
                  <c:v>6202.2954309999996</c:v>
                </c:pt>
                <c:pt idx="25932">
                  <c:v>6202.5352059999996</c:v>
                </c:pt>
                <c:pt idx="25933">
                  <c:v>6202.7776709999998</c:v>
                </c:pt>
                <c:pt idx="25934">
                  <c:v>6203.0187219999998</c:v>
                </c:pt>
                <c:pt idx="25935">
                  <c:v>6203.258272</c:v>
                </c:pt>
                <c:pt idx="25936">
                  <c:v>6203.4980809999997</c:v>
                </c:pt>
                <c:pt idx="25937">
                  <c:v>6203.7385910000003</c:v>
                </c:pt>
                <c:pt idx="25938">
                  <c:v>6203.9690369999998</c:v>
                </c:pt>
                <c:pt idx="25939">
                  <c:v>6204.2117630000002</c:v>
                </c:pt>
                <c:pt idx="25940">
                  <c:v>6204.4526980000001</c:v>
                </c:pt>
                <c:pt idx="25941">
                  <c:v>6204.6923349999997</c:v>
                </c:pt>
                <c:pt idx="25942">
                  <c:v>6204.9320509999998</c:v>
                </c:pt>
                <c:pt idx="25943">
                  <c:v>6205.1727449999998</c:v>
                </c:pt>
                <c:pt idx="25944">
                  <c:v>6205.4116969999995</c:v>
                </c:pt>
                <c:pt idx="25945">
                  <c:v>6205.6512640000001</c:v>
                </c:pt>
                <c:pt idx="25946">
                  <c:v>6205.8910150000002</c:v>
                </c:pt>
                <c:pt idx="25947">
                  <c:v>6206.121236</c:v>
                </c:pt>
                <c:pt idx="25948">
                  <c:v>6206.3612080000003</c:v>
                </c:pt>
                <c:pt idx="25949">
                  <c:v>6206.6011259999996</c:v>
                </c:pt>
                <c:pt idx="25950">
                  <c:v>6206.8411409999999</c:v>
                </c:pt>
                <c:pt idx="25951">
                  <c:v>6207.081013</c:v>
                </c:pt>
                <c:pt idx="25952">
                  <c:v>6207.3218100000004</c:v>
                </c:pt>
                <c:pt idx="25953">
                  <c:v>6207.5633049999997</c:v>
                </c:pt>
                <c:pt idx="25954">
                  <c:v>6207.7927589999999</c:v>
                </c:pt>
                <c:pt idx="25955">
                  <c:v>6208.0355929999996</c:v>
                </c:pt>
                <c:pt idx="25956">
                  <c:v>6208.2772089999999</c:v>
                </c:pt>
                <c:pt idx="25957">
                  <c:v>6208.5178889999997</c:v>
                </c:pt>
                <c:pt idx="25958">
                  <c:v>6208.7568259999998</c:v>
                </c:pt>
                <c:pt idx="25959">
                  <c:v>6208.9975679999998</c:v>
                </c:pt>
                <c:pt idx="25960">
                  <c:v>6209.2374250000003</c:v>
                </c:pt>
                <c:pt idx="25961">
                  <c:v>6209.4771499999997</c:v>
                </c:pt>
                <c:pt idx="25962">
                  <c:v>6209.717815</c:v>
                </c:pt>
                <c:pt idx="25963">
                  <c:v>6209.9480800000001</c:v>
                </c:pt>
                <c:pt idx="25964">
                  <c:v>6210.1883209999996</c:v>
                </c:pt>
                <c:pt idx="25965">
                  <c:v>6210.4281270000001</c:v>
                </c:pt>
                <c:pt idx="25966">
                  <c:v>6210.6689630000001</c:v>
                </c:pt>
                <c:pt idx="25967">
                  <c:v>6210.9060280000003</c:v>
                </c:pt>
                <c:pt idx="25968">
                  <c:v>6211.1461559999998</c:v>
                </c:pt>
                <c:pt idx="25969">
                  <c:v>6211.3860619999996</c:v>
                </c:pt>
                <c:pt idx="25970">
                  <c:v>6211.6269949999996</c:v>
                </c:pt>
                <c:pt idx="25971">
                  <c:v>6211.8667009999999</c:v>
                </c:pt>
                <c:pt idx="25972">
                  <c:v>6212.1076849999999</c:v>
                </c:pt>
                <c:pt idx="25973">
                  <c:v>6212.3361519999999</c:v>
                </c:pt>
                <c:pt idx="25974">
                  <c:v>6212.5755449999997</c:v>
                </c:pt>
                <c:pt idx="25975">
                  <c:v>6212.816656</c:v>
                </c:pt>
                <c:pt idx="25976">
                  <c:v>6213.0579939999998</c:v>
                </c:pt>
                <c:pt idx="25977">
                  <c:v>6213.2995350000001</c:v>
                </c:pt>
                <c:pt idx="25978">
                  <c:v>6213.5413850000004</c:v>
                </c:pt>
                <c:pt idx="25979">
                  <c:v>6213.7812240000003</c:v>
                </c:pt>
                <c:pt idx="25980">
                  <c:v>6214.010123</c:v>
                </c:pt>
                <c:pt idx="25981">
                  <c:v>6214.2500440000003</c:v>
                </c:pt>
                <c:pt idx="25982">
                  <c:v>6214.4901570000002</c:v>
                </c:pt>
                <c:pt idx="25983">
                  <c:v>6214.7301520000001</c:v>
                </c:pt>
                <c:pt idx="25984">
                  <c:v>6214.9697029999998</c:v>
                </c:pt>
                <c:pt idx="25985">
                  <c:v>6215.210771</c:v>
                </c:pt>
                <c:pt idx="25986">
                  <c:v>6215.4656169999998</c:v>
                </c:pt>
                <c:pt idx="25987">
                  <c:v>6215.7065620000003</c:v>
                </c:pt>
                <c:pt idx="25988">
                  <c:v>6215.947631</c:v>
                </c:pt>
                <c:pt idx="25989">
                  <c:v>6216.1886569999997</c:v>
                </c:pt>
                <c:pt idx="25990">
                  <c:v>6216.4281639999999</c:v>
                </c:pt>
                <c:pt idx="25991">
                  <c:v>6216.6600390000003</c:v>
                </c:pt>
                <c:pt idx="25992">
                  <c:v>6216.900052</c:v>
                </c:pt>
                <c:pt idx="25993">
                  <c:v>6217.1407140000001</c:v>
                </c:pt>
                <c:pt idx="25994">
                  <c:v>6217.3822360000004</c:v>
                </c:pt>
                <c:pt idx="25995">
                  <c:v>6217.624836</c:v>
                </c:pt>
                <c:pt idx="25996">
                  <c:v>6217.8656819999997</c:v>
                </c:pt>
                <c:pt idx="25997">
                  <c:v>6218.0960180000002</c:v>
                </c:pt>
                <c:pt idx="25998">
                  <c:v>6218.338949</c:v>
                </c:pt>
                <c:pt idx="25999">
                  <c:v>6218.5793629999998</c:v>
                </c:pt>
                <c:pt idx="26000">
                  <c:v>6218.8190599999998</c:v>
                </c:pt>
                <c:pt idx="26001">
                  <c:v>6219.0579950000001</c:v>
                </c:pt>
                <c:pt idx="26002">
                  <c:v>6219.2959549999996</c:v>
                </c:pt>
                <c:pt idx="26003">
                  <c:v>6219.5330160000003</c:v>
                </c:pt>
                <c:pt idx="26004">
                  <c:v>6219.7719379999999</c:v>
                </c:pt>
                <c:pt idx="26005">
                  <c:v>6220.0146409999998</c:v>
                </c:pt>
                <c:pt idx="26006">
                  <c:v>6220.2542720000001</c:v>
                </c:pt>
                <c:pt idx="26007">
                  <c:v>6220.4920519999996</c:v>
                </c:pt>
                <c:pt idx="26008">
                  <c:v>6220.7327299999997</c:v>
                </c:pt>
                <c:pt idx="26009">
                  <c:v>6220.9735309999996</c:v>
                </c:pt>
                <c:pt idx="26010">
                  <c:v>6221.2021910000003</c:v>
                </c:pt>
                <c:pt idx="26011">
                  <c:v>6221.4449420000001</c:v>
                </c:pt>
                <c:pt idx="26012">
                  <c:v>6221.6849179999999</c:v>
                </c:pt>
                <c:pt idx="26013">
                  <c:v>6221.9275900000002</c:v>
                </c:pt>
                <c:pt idx="26014">
                  <c:v>6222.1685429999998</c:v>
                </c:pt>
                <c:pt idx="26015">
                  <c:v>6222.4015909999998</c:v>
                </c:pt>
                <c:pt idx="26016">
                  <c:v>6222.6433319999996</c:v>
                </c:pt>
                <c:pt idx="26017">
                  <c:v>6222.8864020000001</c:v>
                </c:pt>
                <c:pt idx="26018">
                  <c:v>6223.1195989999997</c:v>
                </c:pt>
                <c:pt idx="26019">
                  <c:v>6223.3611209999999</c:v>
                </c:pt>
                <c:pt idx="26020">
                  <c:v>6223.6055420000002</c:v>
                </c:pt>
                <c:pt idx="26021">
                  <c:v>6223.8450320000002</c:v>
                </c:pt>
                <c:pt idx="26022">
                  <c:v>6224.0745800000004</c:v>
                </c:pt>
                <c:pt idx="26023">
                  <c:v>6224.314359</c:v>
                </c:pt>
                <c:pt idx="26024">
                  <c:v>6224.554142</c:v>
                </c:pt>
                <c:pt idx="26025">
                  <c:v>6224.7973330000004</c:v>
                </c:pt>
                <c:pt idx="26026">
                  <c:v>6225.0371329999998</c:v>
                </c:pt>
                <c:pt idx="26027">
                  <c:v>6225.2762910000001</c:v>
                </c:pt>
                <c:pt idx="26028">
                  <c:v>6225.5167629999996</c:v>
                </c:pt>
                <c:pt idx="26029">
                  <c:v>6225.7478970000002</c:v>
                </c:pt>
                <c:pt idx="26030">
                  <c:v>6225.9860150000004</c:v>
                </c:pt>
                <c:pt idx="26031">
                  <c:v>6226.2287729999998</c:v>
                </c:pt>
                <c:pt idx="26032">
                  <c:v>6226.4703689999997</c:v>
                </c:pt>
                <c:pt idx="26033">
                  <c:v>6226.7127950000004</c:v>
                </c:pt>
                <c:pt idx="26034">
                  <c:v>6226.9535800000003</c:v>
                </c:pt>
                <c:pt idx="26035">
                  <c:v>6227.1933289999997</c:v>
                </c:pt>
                <c:pt idx="26036">
                  <c:v>6227.4311889999999</c:v>
                </c:pt>
                <c:pt idx="26037">
                  <c:v>6227.6699230000004</c:v>
                </c:pt>
                <c:pt idx="26038">
                  <c:v>6227.9080110000004</c:v>
                </c:pt>
                <c:pt idx="26039">
                  <c:v>6228.1487399999996</c:v>
                </c:pt>
                <c:pt idx="26040">
                  <c:v>6228.3882290000001</c:v>
                </c:pt>
                <c:pt idx="26041">
                  <c:v>6228.6209529999996</c:v>
                </c:pt>
                <c:pt idx="26042">
                  <c:v>6228.8613660000001</c:v>
                </c:pt>
                <c:pt idx="26043">
                  <c:v>6229.1010150000002</c:v>
                </c:pt>
                <c:pt idx="26044">
                  <c:v>6229.3424199999999</c:v>
                </c:pt>
                <c:pt idx="26045">
                  <c:v>6229.5736569999999</c:v>
                </c:pt>
                <c:pt idx="26046">
                  <c:v>6229.8146129999996</c:v>
                </c:pt>
                <c:pt idx="26047">
                  <c:v>6230.0561729999999</c:v>
                </c:pt>
                <c:pt idx="26048">
                  <c:v>6230.298554</c:v>
                </c:pt>
                <c:pt idx="26049">
                  <c:v>6230.5409639999998</c:v>
                </c:pt>
                <c:pt idx="26050">
                  <c:v>6230.7701900000002</c:v>
                </c:pt>
                <c:pt idx="26051">
                  <c:v>6231.0146930000001</c:v>
                </c:pt>
                <c:pt idx="26052">
                  <c:v>6231.2560320000002</c:v>
                </c:pt>
                <c:pt idx="26053">
                  <c:v>6231.4861520000004</c:v>
                </c:pt>
                <c:pt idx="26054">
                  <c:v>6231.7261710000002</c:v>
                </c:pt>
                <c:pt idx="26055">
                  <c:v>6231.9689669999998</c:v>
                </c:pt>
                <c:pt idx="26056">
                  <c:v>6232.2106739999999</c:v>
                </c:pt>
                <c:pt idx="26057">
                  <c:v>6232.4437969999999</c:v>
                </c:pt>
                <c:pt idx="26058">
                  <c:v>6232.6867910000001</c:v>
                </c:pt>
                <c:pt idx="26059">
                  <c:v>6232.9251720000002</c:v>
                </c:pt>
                <c:pt idx="26060">
                  <c:v>6233.1634050000002</c:v>
                </c:pt>
                <c:pt idx="26061">
                  <c:v>6233.40254</c:v>
                </c:pt>
                <c:pt idx="26062">
                  <c:v>6233.6435609999999</c:v>
                </c:pt>
                <c:pt idx="26063">
                  <c:v>6233.8833299999997</c:v>
                </c:pt>
                <c:pt idx="26064">
                  <c:v>6234.121443</c:v>
                </c:pt>
                <c:pt idx="26065">
                  <c:v>6234.3593709999996</c:v>
                </c:pt>
                <c:pt idx="26066">
                  <c:v>6234.5974260000003</c:v>
                </c:pt>
                <c:pt idx="26067">
                  <c:v>6234.8418300000003</c:v>
                </c:pt>
                <c:pt idx="26068">
                  <c:v>6235.0801240000001</c:v>
                </c:pt>
                <c:pt idx="26069">
                  <c:v>6235.3121730000003</c:v>
                </c:pt>
                <c:pt idx="26070">
                  <c:v>6235.5626689999999</c:v>
                </c:pt>
                <c:pt idx="26071">
                  <c:v>6235.7910620000002</c:v>
                </c:pt>
                <c:pt idx="26072">
                  <c:v>6236.0293190000002</c:v>
                </c:pt>
                <c:pt idx="26073">
                  <c:v>6236.2699929999999</c:v>
                </c:pt>
                <c:pt idx="26074">
                  <c:v>6236.5098440000002</c:v>
                </c:pt>
                <c:pt idx="26075">
                  <c:v>6236.7514220000003</c:v>
                </c:pt>
                <c:pt idx="26076">
                  <c:v>6236.991293</c:v>
                </c:pt>
                <c:pt idx="26077">
                  <c:v>6237.2319589999997</c:v>
                </c:pt>
                <c:pt idx="26078">
                  <c:v>6237.4698079999998</c:v>
                </c:pt>
                <c:pt idx="26079">
                  <c:v>6237.711276</c:v>
                </c:pt>
                <c:pt idx="26080">
                  <c:v>6237.9491010000002</c:v>
                </c:pt>
                <c:pt idx="26081">
                  <c:v>6238.1904039999999</c:v>
                </c:pt>
                <c:pt idx="26082">
                  <c:v>6238.4198489999999</c:v>
                </c:pt>
                <c:pt idx="26083">
                  <c:v>6238.660715</c:v>
                </c:pt>
                <c:pt idx="26084">
                  <c:v>6238.9017949999998</c:v>
                </c:pt>
                <c:pt idx="26085">
                  <c:v>6239.1433459999998</c:v>
                </c:pt>
                <c:pt idx="26086">
                  <c:v>6239.3858030000001</c:v>
                </c:pt>
                <c:pt idx="26087">
                  <c:v>6239.6271619999998</c:v>
                </c:pt>
                <c:pt idx="26088">
                  <c:v>6239.8566579999997</c:v>
                </c:pt>
                <c:pt idx="26089">
                  <c:v>6240.0977540000004</c:v>
                </c:pt>
                <c:pt idx="26090">
                  <c:v>6240.3387329999996</c:v>
                </c:pt>
                <c:pt idx="26091">
                  <c:v>6240.5795340000004</c:v>
                </c:pt>
                <c:pt idx="26092">
                  <c:v>6240.8193650000003</c:v>
                </c:pt>
                <c:pt idx="26093">
                  <c:v>6241.059123</c:v>
                </c:pt>
                <c:pt idx="26094">
                  <c:v>6241.3021129999997</c:v>
                </c:pt>
                <c:pt idx="26095">
                  <c:v>6241.5321549999999</c:v>
                </c:pt>
                <c:pt idx="26096">
                  <c:v>6241.7729849999996</c:v>
                </c:pt>
                <c:pt idx="26097">
                  <c:v>6242.0145540000003</c:v>
                </c:pt>
                <c:pt idx="26098">
                  <c:v>6242.2549849999996</c:v>
                </c:pt>
                <c:pt idx="26099">
                  <c:v>6242.4953109999997</c:v>
                </c:pt>
                <c:pt idx="26100">
                  <c:v>6242.726662</c:v>
                </c:pt>
                <c:pt idx="26101">
                  <c:v>6242.9683359999999</c:v>
                </c:pt>
                <c:pt idx="26102">
                  <c:v>6243.2127369999998</c:v>
                </c:pt>
                <c:pt idx="26103">
                  <c:v>6243.454968</c:v>
                </c:pt>
                <c:pt idx="26104">
                  <c:v>6243.6934250000004</c:v>
                </c:pt>
                <c:pt idx="26105">
                  <c:v>6243.9371000000001</c:v>
                </c:pt>
                <c:pt idx="26106">
                  <c:v>6244.1646780000001</c:v>
                </c:pt>
                <c:pt idx="26107">
                  <c:v>6244.4061570000003</c:v>
                </c:pt>
                <c:pt idx="26108">
                  <c:v>6244.6467769999999</c:v>
                </c:pt>
                <c:pt idx="26109">
                  <c:v>6244.8881110000002</c:v>
                </c:pt>
                <c:pt idx="26110">
                  <c:v>6245.1288320000003</c:v>
                </c:pt>
                <c:pt idx="26111">
                  <c:v>6245.3599389999999</c:v>
                </c:pt>
                <c:pt idx="26112">
                  <c:v>6245.6016040000004</c:v>
                </c:pt>
                <c:pt idx="26113">
                  <c:v>6245.8414510000002</c:v>
                </c:pt>
                <c:pt idx="26114">
                  <c:v>6246.0813340000004</c:v>
                </c:pt>
                <c:pt idx="26115">
                  <c:v>6246.3210090000002</c:v>
                </c:pt>
                <c:pt idx="26116">
                  <c:v>6246.5590560000001</c:v>
                </c:pt>
                <c:pt idx="26117">
                  <c:v>6246.7999410000002</c:v>
                </c:pt>
                <c:pt idx="26118">
                  <c:v>6247.0398850000001</c:v>
                </c:pt>
                <c:pt idx="26119">
                  <c:v>6247.270055</c:v>
                </c:pt>
                <c:pt idx="26120">
                  <c:v>6247.5100439999997</c:v>
                </c:pt>
                <c:pt idx="26121">
                  <c:v>6247.750865</c:v>
                </c:pt>
                <c:pt idx="26122">
                  <c:v>6247.9891260000004</c:v>
                </c:pt>
                <c:pt idx="26123">
                  <c:v>6248.2272640000001</c:v>
                </c:pt>
                <c:pt idx="26124">
                  <c:v>6248.4651889999996</c:v>
                </c:pt>
                <c:pt idx="26125">
                  <c:v>6248.7064380000002</c:v>
                </c:pt>
                <c:pt idx="26126">
                  <c:v>6248.9480869999998</c:v>
                </c:pt>
                <c:pt idx="26127">
                  <c:v>6249.1888300000001</c:v>
                </c:pt>
                <c:pt idx="26128">
                  <c:v>6249.4270710000001</c:v>
                </c:pt>
                <c:pt idx="26129">
                  <c:v>6249.6679480000003</c:v>
                </c:pt>
                <c:pt idx="26130">
                  <c:v>6249.898717</c:v>
                </c:pt>
                <c:pt idx="26131">
                  <c:v>6250.1390460000002</c:v>
                </c:pt>
                <c:pt idx="26132">
                  <c:v>6250.3772259999996</c:v>
                </c:pt>
                <c:pt idx="26133">
                  <c:v>6250.6198530000001</c:v>
                </c:pt>
                <c:pt idx="26134">
                  <c:v>6250.86</c:v>
                </c:pt>
                <c:pt idx="26135">
                  <c:v>6251.1000139999996</c:v>
                </c:pt>
                <c:pt idx="26136">
                  <c:v>6251.3400929999998</c:v>
                </c:pt>
                <c:pt idx="26137">
                  <c:v>6251.5715959999998</c:v>
                </c:pt>
                <c:pt idx="26138">
                  <c:v>6251.8127370000002</c:v>
                </c:pt>
                <c:pt idx="26139">
                  <c:v>6252.053825</c:v>
                </c:pt>
                <c:pt idx="26140">
                  <c:v>6252.2954490000002</c:v>
                </c:pt>
                <c:pt idx="26141">
                  <c:v>6252.5378959999998</c:v>
                </c:pt>
                <c:pt idx="26142">
                  <c:v>6252.7683500000003</c:v>
                </c:pt>
                <c:pt idx="26143">
                  <c:v>6253.0096059999996</c:v>
                </c:pt>
                <c:pt idx="26144">
                  <c:v>6253.2506069999999</c:v>
                </c:pt>
                <c:pt idx="26145">
                  <c:v>6253.4904180000003</c:v>
                </c:pt>
                <c:pt idx="26146">
                  <c:v>6253.7320010000003</c:v>
                </c:pt>
                <c:pt idx="26147">
                  <c:v>6253.9700329999996</c:v>
                </c:pt>
                <c:pt idx="26148">
                  <c:v>6254.2081589999998</c:v>
                </c:pt>
                <c:pt idx="26149">
                  <c:v>6254.4506799999999</c:v>
                </c:pt>
                <c:pt idx="26150">
                  <c:v>6254.6810750000004</c:v>
                </c:pt>
                <c:pt idx="26151">
                  <c:v>6254.9211230000001</c:v>
                </c:pt>
                <c:pt idx="26152">
                  <c:v>6255.1611940000003</c:v>
                </c:pt>
                <c:pt idx="26153">
                  <c:v>6255.3991569999998</c:v>
                </c:pt>
                <c:pt idx="26154">
                  <c:v>6255.6391359999998</c:v>
                </c:pt>
                <c:pt idx="26155">
                  <c:v>6255.8799609999996</c:v>
                </c:pt>
                <c:pt idx="26156">
                  <c:v>6256.1191060000001</c:v>
                </c:pt>
                <c:pt idx="26157">
                  <c:v>6256.3598019999999</c:v>
                </c:pt>
                <c:pt idx="26158">
                  <c:v>6256.5987009999999</c:v>
                </c:pt>
                <c:pt idx="26159">
                  <c:v>6256.8383430000004</c:v>
                </c:pt>
                <c:pt idx="26160">
                  <c:v>6257.0782719999997</c:v>
                </c:pt>
                <c:pt idx="26161">
                  <c:v>6257.3188879999998</c:v>
                </c:pt>
                <c:pt idx="26162">
                  <c:v>6257.5598440000003</c:v>
                </c:pt>
                <c:pt idx="26163">
                  <c:v>6257.7901240000001</c:v>
                </c:pt>
                <c:pt idx="26164">
                  <c:v>6258.0347119999997</c:v>
                </c:pt>
                <c:pt idx="26165">
                  <c:v>6258.2743060000003</c:v>
                </c:pt>
                <c:pt idx="26166">
                  <c:v>6258.5124409999999</c:v>
                </c:pt>
                <c:pt idx="26167">
                  <c:v>6258.7522230000004</c:v>
                </c:pt>
                <c:pt idx="26168">
                  <c:v>6258.9902910000001</c:v>
                </c:pt>
                <c:pt idx="26169">
                  <c:v>6259.2328660000003</c:v>
                </c:pt>
                <c:pt idx="26170">
                  <c:v>6259.4737750000004</c:v>
                </c:pt>
                <c:pt idx="26171">
                  <c:v>6259.7126879999996</c:v>
                </c:pt>
                <c:pt idx="26172">
                  <c:v>6259.9536500000004</c:v>
                </c:pt>
                <c:pt idx="26173">
                  <c:v>6260.1821229999996</c:v>
                </c:pt>
                <c:pt idx="26174">
                  <c:v>6260.4220949999999</c:v>
                </c:pt>
                <c:pt idx="26175">
                  <c:v>6260.6601149999997</c:v>
                </c:pt>
                <c:pt idx="26176">
                  <c:v>6260.898451</c:v>
                </c:pt>
                <c:pt idx="26177">
                  <c:v>6261.1383980000001</c:v>
                </c:pt>
                <c:pt idx="26178">
                  <c:v>6261.3782979999996</c:v>
                </c:pt>
                <c:pt idx="26179">
                  <c:v>6261.6189990000003</c:v>
                </c:pt>
                <c:pt idx="26180">
                  <c:v>6261.8559999999998</c:v>
                </c:pt>
                <c:pt idx="26181">
                  <c:v>6262.0973789999998</c:v>
                </c:pt>
                <c:pt idx="26182">
                  <c:v>6262.3379889999997</c:v>
                </c:pt>
                <c:pt idx="26183">
                  <c:v>6262.578313</c:v>
                </c:pt>
                <c:pt idx="26184">
                  <c:v>6262.8181109999996</c:v>
                </c:pt>
                <c:pt idx="26185">
                  <c:v>6263.0477380000002</c:v>
                </c:pt>
                <c:pt idx="26186">
                  <c:v>6263.2971960000004</c:v>
                </c:pt>
                <c:pt idx="26187">
                  <c:v>6263.5358239999996</c:v>
                </c:pt>
                <c:pt idx="26188">
                  <c:v>6263.7767640000002</c:v>
                </c:pt>
                <c:pt idx="26189">
                  <c:v>6264.0066269999998</c:v>
                </c:pt>
                <c:pt idx="26190">
                  <c:v>6264.2458999999999</c:v>
                </c:pt>
                <c:pt idx="26191">
                  <c:v>6264.48884</c:v>
                </c:pt>
                <c:pt idx="26192">
                  <c:v>6264.729088</c:v>
                </c:pt>
                <c:pt idx="26193">
                  <c:v>6264.969094</c:v>
                </c:pt>
                <c:pt idx="26194">
                  <c:v>6265.2091879999998</c:v>
                </c:pt>
                <c:pt idx="26195">
                  <c:v>6265.4490619999997</c:v>
                </c:pt>
                <c:pt idx="26196">
                  <c:v>6265.6899100000001</c:v>
                </c:pt>
                <c:pt idx="26197">
                  <c:v>6265.928911</c:v>
                </c:pt>
                <c:pt idx="26198">
                  <c:v>6266.16705</c:v>
                </c:pt>
                <c:pt idx="26199">
                  <c:v>6266.4059790000001</c:v>
                </c:pt>
                <c:pt idx="26200">
                  <c:v>6266.6459080000004</c:v>
                </c:pt>
                <c:pt idx="26201">
                  <c:v>6266.8849280000004</c:v>
                </c:pt>
                <c:pt idx="26202">
                  <c:v>6267.1232440000003</c:v>
                </c:pt>
                <c:pt idx="26203">
                  <c:v>6267.3632289999996</c:v>
                </c:pt>
                <c:pt idx="26204">
                  <c:v>6267.6013039999998</c:v>
                </c:pt>
                <c:pt idx="26205">
                  <c:v>6267.839242</c:v>
                </c:pt>
                <c:pt idx="26206">
                  <c:v>6268.0785699999997</c:v>
                </c:pt>
                <c:pt idx="26207">
                  <c:v>6268.3203080000003</c:v>
                </c:pt>
                <c:pt idx="26208">
                  <c:v>6268.5490460000001</c:v>
                </c:pt>
                <c:pt idx="26209">
                  <c:v>6268.7918120000004</c:v>
                </c:pt>
                <c:pt idx="26210">
                  <c:v>6269.0320680000004</c:v>
                </c:pt>
                <c:pt idx="26211">
                  <c:v>6269.2746200000001</c:v>
                </c:pt>
                <c:pt idx="26212">
                  <c:v>6269.516345</c:v>
                </c:pt>
                <c:pt idx="26213">
                  <c:v>6269.7484290000002</c:v>
                </c:pt>
                <c:pt idx="26214">
                  <c:v>6269.9897520000004</c:v>
                </c:pt>
                <c:pt idx="26215">
                  <c:v>6270.2328340000004</c:v>
                </c:pt>
                <c:pt idx="26216">
                  <c:v>6270.4730339999996</c:v>
                </c:pt>
                <c:pt idx="26217">
                  <c:v>6270.7026649999998</c:v>
                </c:pt>
                <c:pt idx="26218">
                  <c:v>6270.9431400000003</c:v>
                </c:pt>
                <c:pt idx="26219">
                  <c:v>6271.1832039999999</c:v>
                </c:pt>
                <c:pt idx="26220">
                  <c:v>6271.4258620000001</c:v>
                </c:pt>
                <c:pt idx="26221">
                  <c:v>6271.6686060000002</c:v>
                </c:pt>
                <c:pt idx="26222">
                  <c:v>6271.9096900000004</c:v>
                </c:pt>
                <c:pt idx="26223">
                  <c:v>6272.1381970000002</c:v>
                </c:pt>
                <c:pt idx="26224">
                  <c:v>6272.3780839999999</c:v>
                </c:pt>
                <c:pt idx="26225">
                  <c:v>6272.62057</c:v>
                </c:pt>
                <c:pt idx="26226">
                  <c:v>6272.8621560000001</c:v>
                </c:pt>
                <c:pt idx="26227">
                  <c:v>6273.0942580000001</c:v>
                </c:pt>
                <c:pt idx="26228">
                  <c:v>6273.3217189999996</c:v>
                </c:pt>
                <c:pt idx="26229">
                  <c:v>6273.5625339999997</c:v>
                </c:pt>
                <c:pt idx="26230">
                  <c:v>6273.8023240000002</c:v>
                </c:pt>
                <c:pt idx="26231">
                  <c:v>6274.0420590000003</c:v>
                </c:pt>
                <c:pt idx="26232">
                  <c:v>6274.2808519999999</c:v>
                </c:pt>
                <c:pt idx="26233">
                  <c:v>6274.5190329999996</c:v>
                </c:pt>
                <c:pt idx="26234">
                  <c:v>6274.7570759999999</c:v>
                </c:pt>
                <c:pt idx="26235">
                  <c:v>6274.9978300000002</c:v>
                </c:pt>
                <c:pt idx="26236">
                  <c:v>6275.2387669999998</c:v>
                </c:pt>
                <c:pt idx="26237">
                  <c:v>6275.4878390000003</c:v>
                </c:pt>
                <c:pt idx="26238">
                  <c:v>6275.730724</c:v>
                </c:pt>
                <c:pt idx="26239">
                  <c:v>6275.9718320000002</c:v>
                </c:pt>
                <c:pt idx="26240">
                  <c:v>6276.2101899999998</c:v>
                </c:pt>
                <c:pt idx="26241">
                  <c:v>6276.4482710000002</c:v>
                </c:pt>
                <c:pt idx="26242">
                  <c:v>6276.6882169999999</c:v>
                </c:pt>
                <c:pt idx="26243">
                  <c:v>6276.9263950000004</c:v>
                </c:pt>
                <c:pt idx="26244">
                  <c:v>6277.1675779999996</c:v>
                </c:pt>
                <c:pt idx="26245">
                  <c:v>6277.4073369999996</c:v>
                </c:pt>
                <c:pt idx="26246">
                  <c:v>6277.6451710000001</c:v>
                </c:pt>
                <c:pt idx="26247">
                  <c:v>6277.8857470000003</c:v>
                </c:pt>
                <c:pt idx="26248">
                  <c:v>6278.1266180000002</c:v>
                </c:pt>
                <c:pt idx="26249">
                  <c:v>6278.3661229999998</c:v>
                </c:pt>
                <c:pt idx="26250">
                  <c:v>6278.6067640000001</c:v>
                </c:pt>
                <c:pt idx="26251">
                  <c:v>6278.8463320000001</c:v>
                </c:pt>
                <c:pt idx="26252">
                  <c:v>6279.0842929999999</c:v>
                </c:pt>
                <c:pt idx="26253">
                  <c:v>6279.3248169999997</c:v>
                </c:pt>
                <c:pt idx="26254">
                  <c:v>6279.5638280000003</c:v>
                </c:pt>
                <c:pt idx="26255">
                  <c:v>6279.8032919999996</c:v>
                </c:pt>
                <c:pt idx="26256">
                  <c:v>6280.0430399999996</c:v>
                </c:pt>
                <c:pt idx="26257">
                  <c:v>6280.2712030000002</c:v>
                </c:pt>
                <c:pt idx="26258">
                  <c:v>6280.5216270000001</c:v>
                </c:pt>
                <c:pt idx="26259">
                  <c:v>6280.7500069999996</c:v>
                </c:pt>
                <c:pt idx="26260">
                  <c:v>6280.9883280000004</c:v>
                </c:pt>
                <c:pt idx="26261">
                  <c:v>6281.2282990000003</c:v>
                </c:pt>
                <c:pt idx="26262">
                  <c:v>6281.4676079999999</c:v>
                </c:pt>
                <c:pt idx="26263">
                  <c:v>6281.7091849999997</c:v>
                </c:pt>
                <c:pt idx="26264">
                  <c:v>6281.9492570000002</c:v>
                </c:pt>
                <c:pt idx="26265">
                  <c:v>6282.1892019999996</c:v>
                </c:pt>
                <c:pt idx="26266">
                  <c:v>6282.429032</c:v>
                </c:pt>
                <c:pt idx="26267">
                  <c:v>6282.6678400000001</c:v>
                </c:pt>
                <c:pt idx="26268">
                  <c:v>6282.906954</c:v>
                </c:pt>
                <c:pt idx="26269">
                  <c:v>6283.1467510000002</c:v>
                </c:pt>
                <c:pt idx="26270">
                  <c:v>6283.38825</c:v>
                </c:pt>
                <c:pt idx="26271">
                  <c:v>6283.6288889999996</c:v>
                </c:pt>
                <c:pt idx="26272">
                  <c:v>6283.8573859999997</c:v>
                </c:pt>
                <c:pt idx="26273">
                  <c:v>6284.0973709999998</c:v>
                </c:pt>
                <c:pt idx="26274">
                  <c:v>6284.3372490000002</c:v>
                </c:pt>
                <c:pt idx="26275">
                  <c:v>6284.5797810000004</c:v>
                </c:pt>
                <c:pt idx="26276">
                  <c:v>6284.8212450000001</c:v>
                </c:pt>
                <c:pt idx="26277">
                  <c:v>6285.0610370000004</c:v>
                </c:pt>
                <c:pt idx="26278">
                  <c:v>6285.2999929999996</c:v>
                </c:pt>
                <c:pt idx="26279">
                  <c:v>6285.5379579999999</c:v>
                </c:pt>
                <c:pt idx="26280">
                  <c:v>6285.7758899999999</c:v>
                </c:pt>
                <c:pt idx="26281">
                  <c:v>6286.0185590000001</c:v>
                </c:pt>
                <c:pt idx="26282">
                  <c:v>6286.2497579999999</c:v>
                </c:pt>
                <c:pt idx="26283">
                  <c:v>6286.4907620000004</c:v>
                </c:pt>
                <c:pt idx="26284">
                  <c:v>6286.7336740000001</c:v>
                </c:pt>
                <c:pt idx="26285">
                  <c:v>6286.9746990000003</c:v>
                </c:pt>
                <c:pt idx="26286">
                  <c:v>6287.2139779999998</c:v>
                </c:pt>
                <c:pt idx="26287">
                  <c:v>6287.4519849999997</c:v>
                </c:pt>
                <c:pt idx="26288">
                  <c:v>6287.6919340000004</c:v>
                </c:pt>
                <c:pt idx="26289">
                  <c:v>6287.9347310000003</c:v>
                </c:pt>
                <c:pt idx="26290">
                  <c:v>6288.1738539999997</c:v>
                </c:pt>
                <c:pt idx="26291">
                  <c:v>6288.4040699999996</c:v>
                </c:pt>
                <c:pt idx="26292">
                  <c:v>6288.64408</c:v>
                </c:pt>
                <c:pt idx="26293">
                  <c:v>6288.8848770000004</c:v>
                </c:pt>
                <c:pt idx="26294">
                  <c:v>6289.1230480000004</c:v>
                </c:pt>
                <c:pt idx="26295">
                  <c:v>6289.3655980000003</c:v>
                </c:pt>
                <c:pt idx="26296">
                  <c:v>6289.6053910000001</c:v>
                </c:pt>
                <c:pt idx="26297">
                  <c:v>6289.8478519999999</c:v>
                </c:pt>
                <c:pt idx="26298">
                  <c:v>6290.0796769999997</c:v>
                </c:pt>
                <c:pt idx="26299">
                  <c:v>6290.3225380000003</c:v>
                </c:pt>
                <c:pt idx="26300">
                  <c:v>6290.5643920000002</c:v>
                </c:pt>
                <c:pt idx="26301">
                  <c:v>6290.8041890000004</c:v>
                </c:pt>
                <c:pt idx="26302">
                  <c:v>6291.0436010000003</c:v>
                </c:pt>
                <c:pt idx="26303">
                  <c:v>6291.2850900000003</c:v>
                </c:pt>
                <c:pt idx="26304">
                  <c:v>6291.5148740000004</c:v>
                </c:pt>
                <c:pt idx="26305">
                  <c:v>6291.764169</c:v>
                </c:pt>
                <c:pt idx="26306">
                  <c:v>6292.0022900000004</c:v>
                </c:pt>
                <c:pt idx="26307">
                  <c:v>6292.2408820000001</c:v>
                </c:pt>
                <c:pt idx="26308">
                  <c:v>6292.4790469999998</c:v>
                </c:pt>
                <c:pt idx="26309">
                  <c:v>6292.7170530000003</c:v>
                </c:pt>
                <c:pt idx="26310">
                  <c:v>6292.9570180000001</c:v>
                </c:pt>
                <c:pt idx="26311">
                  <c:v>6293.1970039999997</c:v>
                </c:pt>
                <c:pt idx="26312">
                  <c:v>6293.4266749999997</c:v>
                </c:pt>
                <c:pt idx="26313">
                  <c:v>6293.6676669999997</c:v>
                </c:pt>
                <c:pt idx="26314">
                  <c:v>6293.91068</c:v>
                </c:pt>
                <c:pt idx="26315">
                  <c:v>6294.1524040000004</c:v>
                </c:pt>
                <c:pt idx="26316">
                  <c:v>6294.3935869999996</c:v>
                </c:pt>
                <c:pt idx="26317">
                  <c:v>6294.6334319999996</c:v>
                </c:pt>
                <c:pt idx="26318">
                  <c:v>6294.8732410000002</c:v>
                </c:pt>
                <c:pt idx="26319">
                  <c:v>6295.1027219999996</c:v>
                </c:pt>
                <c:pt idx="26320">
                  <c:v>6295.343777</c:v>
                </c:pt>
                <c:pt idx="26321">
                  <c:v>6295.5847320000003</c:v>
                </c:pt>
                <c:pt idx="26322">
                  <c:v>6295.8257389999999</c:v>
                </c:pt>
                <c:pt idx="26323">
                  <c:v>6296.0666869999995</c:v>
                </c:pt>
                <c:pt idx="26324">
                  <c:v>6296.3076410000003</c:v>
                </c:pt>
                <c:pt idx="26325">
                  <c:v>6296.5485879999997</c:v>
                </c:pt>
                <c:pt idx="26326">
                  <c:v>6296.7903889999998</c:v>
                </c:pt>
                <c:pt idx="26327">
                  <c:v>6297.0199769999999</c:v>
                </c:pt>
                <c:pt idx="26328">
                  <c:v>6297.2597740000001</c:v>
                </c:pt>
                <c:pt idx="26329">
                  <c:v>6297.4994079999997</c:v>
                </c:pt>
                <c:pt idx="26330">
                  <c:v>6297.7393359999996</c:v>
                </c:pt>
                <c:pt idx="26331">
                  <c:v>6297.9793229999996</c:v>
                </c:pt>
                <c:pt idx="26332">
                  <c:v>6298.219376</c:v>
                </c:pt>
                <c:pt idx="26333">
                  <c:v>6298.4590959999996</c:v>
                </c:pt>
                <c:pt idx="26334">
                  <c:v>6298.6997490000003</c:v>
                </c:pt>
                <c:pt idx="26335">
                  <c:v>6298.9405459999998</c:v>
                </c:pt>
                <c:pt idx="26336">
                  <c:v>6299.1803049999999</c:v>
                </c:pt>
                <c:pt idx="26337">
                  <c:v>6299.4208760000001</c:v>
                </c:pt>
                <c:pt idx="26338">
                  <c:v>6299.6597739999997</c:v>
                </c:pt>
                <c:pt idx="26339">
                  <c:v>6299.8882540000004</c:v>
                </c:pt>
                <c:pt idx="26340">
                  <c:v>6300.1283970000004</c:v>
                </c:pt>
                <c:pt idx="26341">
                  <c:v>6300.3681619999998</c:v>
                </c:pt>
                <c:pt idx="26342">
                  <c:v>6300.6107659999998</c:v>
                </c:pt>
                <c:pt idx="26343">
                  <c:v>6300.852288</c:v>
                </c:pt>
                <c:pt idx="26344">
                  <c:v>6301.0921829999997</c:v>
                </c:pt>
                <c:pt idx="26345">
                  <c:v>6301.3309740000004</c:v>
                </c:pt>
                <c:pt idx="26346">
                  <c:v>6301.5689609999999</c:v>
                </c:pt>
                <c:pt idx="26347">
                  <c:v>6301.8068659999999</c:v>
                </c:pt>
                <c:pt idx="26348">
                  <c:v>6302.045118</c:v>
                </c:pt>
                <c:pt idx="26349">
                  <c:v>6302.2839919999997</c:v>
                </c:pt>
                <c:pt idx="26350">
                  <c:v>6302.5238140000001</c:v>
                </c:pt>
                <c:pt idx="26351">
                  <c:v>6302.7634189999999</c:v>
                </c:pt>
                <c:pt idx="26352">
                  <c:v>6303.0032869999995</c:v>
                </c:pt>
                <c:pt idx="26353">
                  <c:v>6303.2437440000003</c:v>
                </c:pt>
                <c:pt idx="26354">
                  <c:v>6303.4827789999999</c:v>
                </c:pt>
                <c:pt idx="26355">
                  <c:v>6303.723551</c:v>
                </c:pt>
                <c:pt idx="26356">
                  <c:v>6303.9541049999998</c:v>
                </c:pt>
                <c:pt idx="26357">
                  <c:v>6304.1940560000003</c:v>
                </c:pt>
                <c:pt idx="26358">
                  <c:v>6304.432237</c:v>
                </c:pt>
                <c:pt idx="26359">
                  <c:v>6304.6722460000001</c:v>
                </c:pt>
                <c:pt idx="26360">
                  <c:v>6304.9140349999998</c:v>
                </c:pt>
                <c:pt idx="26361">
                  <c:v>6305.1549139999997</c:v>
                </c:pt>
                <c:pt idx="26362">
                  <c:v>6305.3957529999998</c:v>
                </c:pt>
                <c:pt idx="26363">
                  <c:v>6305.6353870000003</c:v>
                </c:pt>
                <c:pt idx="26364">
                  <c:v>6305.8751270000002</c:v>
                </c:pt>
                <c:pt idx="26365">
                  <c:v>6306.1158939999996</c:v>
                </c:pt>
                <c:pt idx="26366">
                  <c:v>6306.3547360000002</c:v>
                </c:pt>
                <c:pt idx="26367">
                  <c:v>6306.5942429999996</c:v>
                </c:pt>
                <c:pt idx="26368">
                  <c:v>6306.8321420000002</c:v>
                </c:pt>
                <c:pt idx="26369">
                  <c:v>6307.0702069999998</c:v>
                </c:pt>
                <c:pt idx="26370">
                  <c:v>6307.3082350000004</c:v>
                </c:pt>
                <c:pt idx="26371">
                  <c:v>6307.5480180000004</c:v>
                </c:pt>
                <c:pt idx="26372">
                  <c:v>6307.788012</c:v>
                </c:pt>
                <c:pt idx="26373">
                  <c:v>6308.017683</c:v>
                </c:pt>
                <c:pt idx="26374">
                  <c:v>6308.259438</c:v>
                </c:pt>
                <c:pt idx="26375">
                  <c:v>6308.499339</c:v>
                </c:pt>
                <c:pt idx="26376">
                  <c:v>6308.7393060000004</c:v>
                </c:pt>
                <c:pt idx="26377">
                  <c:v>6308.9786979999999</c:v>
                </c:pt>
                <c:pt idx="26378">
                  <c:v>6309.2190920000003</c:v>
                </c:pt>
                <c:pt idx="26379">
                  <c:v>6309.4617529999996</c:v>
                </c:pt>
                <c:pt idx="26380">
                  <c:v>6309.6915529999997</c:v>
                </c:pt>
                <c:pt idx="26381">
                  <c:v>6309.9328320000004</c:v>
                </c:pt>
                <c:pt idx="26382">
                  <c:v>6310.1714499999998</c:v>
                </c:pt>
                <c:pt idx="26383">
                  <c:v>6310.4127369999997</c:v>
                </c:pt>
                <c:pt idx="26384">
                  <c:v>6310.6539949999997</c:v>
                </c:pt>
                <c:pt idx="26385">
                  <c:v>6310.893924</c:v>
                </c:pt>
                <c:pt idx="26386">
                  <c:v>6311.132286</c:v>
                </c:pt>
                <c:pt idx="26387">
                  <c:v>6311.372171</c:v>
                </c:pt>
                <c:pt idx="26388">
                  <c:v>6311.6121910000002</c:v>
                </c:pt>
                <c:pt idx="26389">
                  <c:v>6311.8521570000003</c:v>
                </c:pt>
                <c:pt idx="26390">
                  <c:v>6312.0921870000002</c:v>
                </c:pt>
                <c:pt idx="26391">
                  <c:v>6312.322236</c:v>
                </c:pt>
                <c:pt idx="26392">
                  <c:v>6312.5603549999996</c:v>
                </c:pt>
                <c:pt idx="26393">
                  <c:v>6312.8000840000004</c:v>
                </c:pt>
                <c:pt idx="26394">
                  <c:v>6313.040105</c:v>
                </c:pt>
                <c:pt idx="26395">
                  <c:v>6313.2831189999997</c:v>
                </c:pt>
                <c:pt idx="26396">
                  <c:v>6313.5256129999998</c:v>
                </c:pt>
                <c:pt idx="26397">
                  <c:v>6313.7645350000003</c:v>
                </c:pt>
                <c:pt idx="26398">
                  <c:v>6314.0043070000002</c:v>
                </c:pt>
                <c:pt idx="26399">
                  <c:v>6314.2369939999999</c:v>
                </c:pt>
                <c:pt idx="26400">
                  <c:v>6314.4788740000004</c:v>
                </c:pt>
                <c:pt idx="26401">
                  <c:v>6314.7197679999999</c:v>
                </c:pt>
                <c:pt idx="26402">
                  <c:v>6314.9608079999998</c:v>
                </c:pt>
                <c:pt idx="26403">
                  <c:v>6315.1911200000004</c:v>
                </c:pt>
                <c:pt idx="26404">
                  <c:v>6315.4312110000001</c:v>
                </c:pt>
                <c:pt idx="26405">
                  <c:v>6315.669191</c:v>
                </c:pt>
                <c:pt idx="26406">
                  <c:v>6315.908539</c:v>
                </c:pt>
                <c:pt idx="26407">
                  <c:v>6316.149676</c:v>
                </c:pt>
                <c:pt idx="26408">
                  <c:v>6316.3908300000003</c:v>
                </c:pt>
                <c:pt idx="26409">
                  <c:v>6316.6316239999996</c:v>
                </c:pt>
                <c:pt idx="26410">
                  <c:v>6316.8713939999998</c:v>
                </c:pt>
                <c:pt idx="26411">
                  <c:v>6317.111304</c:v>
                </c:pt>
                <c:pt idx="26412">
                  <c:v>6317.3493779999999</c:v>
                </c:pt>
                <c:pt idx="26413">
                  <c:v>6317.5890980000004</c:v>
                </c:pt>
                <c:pt idx="26414">
                  <c:v>6317.8298889999996</c:v>
                </c:pt>
                <c:pt idx="26415">
                  <c:v>6318.0680830000001</c:v>
                </c:pt>
                <c:pt idx="26416">
                  <c:v>6318.3088900000002</c:v>
                </c:pt>
                <c:pt idx="26417">
                  <c:v>6318.5496220000005</c:v>
                </c:pt>
                <c:pt idx="26418">
                  <c:v>6318.7800500000003</c:v>
                </c:pt>
                <c:pt idx="26419">
                  <c:v>6319.0227450000002</c:v>
                </c:pt>
                <c:pt idx="26420">
                  <c:v>6319.2641540000004</c:v>
                </c:pt>
                <c:pt idx="26421">
                  <c:v>6319.5065960000002</c:v>
                </c:pt>
                <c:pt idx="26422">
                  <c:v>6319.7379620000002</c:v>
                </c:pt>
                <c:pt idx="26423">
                  <c:v>6319.9797019999996</c:v>
                </c:pt>
                <c:pt idx="26424">
                  <c:v>6320.2225859999999</c:v>
                </c:pt>
                <c:pt idx="26425">
                  <c:v>6320.4640559999998</c:v>
                </c:pt>
                <c:pt idx="26426">
                  <c:v>6320.7047060000004</c:v>
                </c:pt>
                <c:pt idx="26427">
                  <c:v>6320.9350290000002</c:v>
                </c:pt>
                <c:pt idx="26428">
                  <c:v>6321.173374</c:v>
                </c:pt>
                <c:pt idx="26429">
                  <c:v>6321.413211</c:v>
                </c:pt>
                <c:pt idx="26430">
                  <c:v>6321.6530240000002</c:v>
                </c:pt>
                <c:pt idx="26431">
                  <c:v>6321.8944300000003</c:v>
                </c:pt>
                <c:pt idx="26432">
                  <c:v>6322.1343360000001</c:v>
                </c:pt>
                <c:pt idx="26433">
                  <c:v>6322.3721349999996</c:v>
                </c:pt>
                <c:pt idx="26434">
                  <c:v>6322.6128159999998</c:v>
                </c:pt>
                <c:pt idx="26435">
                  <c:v>6322.8535359999996</c:v>
                </c:pt>
                <c:pt idx="26436">
                  <c:v>6323.0934070000003</c:v>
                </c:pt>
                <c:pt idx="26437">
                  <c:v>6323.3330189999997</c:v>
                </c:pt>
                <c:pt idx="26438">
                  <c:v>6323.5613709999998</c:v>
                </c:pt>
                <c:pt idx="26439">
                  <c:v>6323.801082</c:v>
                </c:pt>
                <c:pt idx="26440">
                  <c:v>6324.0410769999999</c:v>
                </c:pt>
                <c:pt idx="26441">
                  <c:v>6324.2823189999999</c:v>
                </c:pt>
                <c:pt idx="26442">
                  <c:v>6324.522046</c:v>
                </c:pt>
                <c:pt idx="26443">
                  <c:v>6324.7632610000001</c:v>
                </c:pt>
                <c:pt idx="26444">
                  <c:v>6325.0057370000004</c:v>
                </c:pt>
                <c:pt idx="26445">
                  <c:v>6325.2457340000001</c:v>
                </c:pt>
                <c:pt idx="26446">
                  <c:v>6325.4741549999999</c:v>
                </c:pt>
                <c:pt idx="26447">
                  <c:v>6325.7185710000003</c:v>
                </c:pt>
                <c:pt idx="26448">
                  <c:v>6325.9603120000002</c:v>
                </c:pt>
                <c:pt idx="26449">
                  <c:v>6326.1923850000003</c:v>
                </c:pt>
                <c:pt idx="26450">
                  <c:v>6326.4340769999999</c:v>
                </c:pt>
                <c:pt idx="26451">
                  <c:v>6326.6765919999998</c:v>
                </c:pt>
                <c:pt idx="26452">
                  <c:v>6326.9182270000001</c:v>
                </c:pt>
                <c:pt idx="26453">
                  <c:v>6327.1477100000002</c:v>
                </c:pt>
                <c:pt idx="26454">
                  <c:v>6327.3905919999997</c:v>
                </c:pt>
                <c:pt idx="26455">
                  <c:v>6327.6324199999999</c:v>
                </c:pt>
                <c:pt idx="26456">
                  <c:v>6327.8723710000004</c:v>
                </c:pt>
                <c:pt idx="26457">
                  <c:v>6328.1149420000002</c:v>
                </c:pt>
                <c:pt idx="26458">
                  <c:v>6328.3424189999996</c:v>
                </c:pt>
                <c:pt idx="26459">
                  <c:v>6328.5836209999998</c:v>
                </c:pt>
                <c:pt idx="26460">
                  <c:v>6328.8254010000001</c:v>
                </c:pt>
                <c:pt idx="26461">
                  <c:v>6329.067145</c:v>
                </c:pt>
                <c:pt idx="26462">
                  <c:v>6329.3052449999996</c:v>
                </c:pt>
                <c:pt idx="26463">
                  <c:v>6329.5477650000003</c:v>
                </c:pt>
                <c:pt idx="26464">
                  <c:v>6329.7868120000003</c:v>
                </c:pt>
                <c:pt idx="26465">
                  <c:v>6330.0171780000001</c:v>
                </c:pt>
                <c:pt idx="26466">
                  <c:v>6330.2571330000001</c:v>
                </c:pt>
                <c:pt idx="26467">
                  <c:v>6330.4970380000004</c:v>
                </c:pt>
                <c:pt idx="26468">
                  <c:v>6330.7351710000003</c:v>
                </c:pt>
                <c:pt idx="26469">
                  <c:v>6330.9733429999997</c:v>
                </c:pt>
                <c:pt idx="26470">
                  <c:v>6331.212563</c:v>
                </c:pt>
                <c:pt idx="26471">
                  <c:v>6331.4540479999996</c:v>
                </c:pt>
                <c:pt idx="26472">
                  <c:v>6331.6948940000002</c:v>
                </c:pt>
                <c:pt idx="26473">
                  <c:v>6331.9339799999998</c:v>
                </c:pt>
                <c:pt idx="26474">
                  <c:v>6332.1739710000002</c:v>
                </c:pt>
                <c:pt idx="26475">
                  <c:v>6332.4118909999997</c:v>
                </c:pt>
                <c:pt idx="26476">
                  <c:v>6332.6501179999996</c:v>
                </c:pt>
                <c:pt idx="26477">
                  <c:v>6332.8882409999997</c:v>
                </c:pt>
                <c:pt idx="26478">
                  <c:v>6333.127692</c:v>
                </c:pt>
                <c:pt idx="26479">
                  <c:v>6333.3685729999997</c:v>
                </c:pt>
                <c:pt idx="26480">
                  <c:v>6333.6096029999999</c:v>
                </c:pt>
                <c:pt idx="26481">
                  <c:v>6333.8494289999999</c:v>
                </c:pt>
                <c:pt idx="26482">
                  <c:v>6334.09076</c:v>
                </c:pt>
                <c:pt idx="26483">
                  <c:v>6334.3316800000002</c:v>
                </c:pt>
                <c:pt idx="26484">
                  <c:v>6334.5725439999997</c:v>
                </c:pt>
                <c:pt idx="26485">
                  <c:v>6334.801203</c:v>
                </c:pt>
                <c:pt idx="26486">
                  <c:v>6335.0431689999996</c:v>
                </c:pt>
                <c:pt idx="26487">
                  <c:v>6335.2876619999997</c:v>
                </c:pt>
                <c:pt idx="26488">
                  <c:v>6335.5191889999996</c:v>
                </c:pt>
                <c:pt idx="26489">
                  <c:v>6335.7605299999996</c:v>
                </c:pt>
                <c:pt idx="26490">
                  <c:v>6336.0037700000003</c:v>
                </c:pt>
                <c:pt idx="26491">
                  <c:v>6336.2453699999996</c:v>
                </c:pt>
                <c:pt idx="26492">
                  <c:v>6336.4854070000001</c:v>
                </c:pt>
                <c:pt idx="26493">
                  <c:v>6336.7233729999998</c:v>
                </c:pt>
                <c:pt idx="26494">
                  <c:v>6336.9626429999998</c:v>
                </c:pt>
                <c:pt idx="26495">
                  <c:v>6337.1931990000003</c:v>
                </c:pt>
                <c:pt idx="26496">
                  <c:v>6337.432648</c:v>
                </c:pt>
                <c:pt idx="26497">
                  <c:v>6337.6757239999997</c:v>
                </c:pt>
                <c:pt idx="26498">
                  <c:v>6337.9160739999998</c:v>
                </c:pt>
                <c:pt idx="26499">
                  <c:v>6338.1562169999997</c:v>
                </c:pt>
                <c:pt idx="26500">
                  <c:v>6338.3956129999997</c:v>
                </c:pt>
                <c:pt idx="26501">
                  <c:v>6338.637334</c:v>
                </c:pt>
                <c:pt idx="26502">
                  <c:v>6338.8766820000001</c:v>
                </c:pt>
                <c:pt idx="26503">
                  <c:v>6339.107395</c:v>
                </c:pt>
                <c:pt idx="26504">
                  <c:v>6339.3487379999997</c:v>
                </c:pt>
                <c:pt idx="26505">
                  <c:v>6339.5884310000001</c:v>
                </c:pt>
                <c:pt idx="26506">
                  <c:v>6339.8297899999998</c:v>
                </c:pt>
                <c:pt idx="26507">
                  <c:v>6340.0729959999999</c:v>
                </c:pt>
                <c:pt idx="26508">
                  <c:v>6340.3036039999997</c:v>
                </c:pt>
                <c:pt idx="26509">
                  <c:v>6340.5451919999996</c:v>
                </c:pt>
                <c:pt idx="26510">
                  <c:v>6340.7879949999997</c:v>
                </c:pt>
                <c:pt idx="26511">
                  <c:v>6341.0297840000003</c:v>
                </c:pt>
                <c:pt idx="26512">
                  <c:v>6341.2688179999996</c:v>
                </c:pt>
                <c:pt idx="26513">
                  <c:v>6341.5083009999998</c:v>
                </c:pt>
                <c:pt idx="26514">
                  <c:v>6341.7460789999996</c:v>
                </c:pt>
                <c:pt idx="26515">
                  <c:v>6341.9762909999999</c:v>
                </c:pt>
                <c:pt idx="26516">
                  <c:v>6342.2038350000003</c:v>
                </c:pt>
                <c:pt idx="26517">
                  <c:v>6342.4453899999999</c:v>
                </c:pt>
                <c:pt idx="26518">
                  <c:v>6342.6859480000003</c:v>
                </c:pt>
                <c:pt idx="26519">
                  <c:v>6342.9255700000003</c:v>
                </c:pt>
                <c:pt idx="26520">
                  <c:v>6343.1653299999998</c:v>
                </c:pt>
                <c:pt idx="26521">
                  <c:v>6343.4059770000003</c:v>
                </c:pt>
                <c:pt idx="26522">
                  <c:v>6343.6334109999998</c:v>
                </c:pt>
                <c:pt idx="26523">
                  <c:v>6343.8759840000002</c:v>
                </c:pt>
                <c:pt idx="26524">
                  <c:v>6344.1164520000002</c:v>
                </c:pt>
                <c:pt idx="26525">
                  <c:v>6344.3588289999998</c:v>
                </c:pt>
                <c:pt idx="26526">
                  <c:v>6344.5977080000002</c:v>
                </c:pt>
                <c:pt idx="26527">
                  <c:v>6344.8390250000002</c:v>
                </c:pt>
                <c:pt idx="26528">
                  <c:v>6345.079753</c:v>
                </c:pt>
                <c:pt idx="26529">
                  <c:v>6345.3107239999999</c:v>
                </c:pt>
                <c:pt idx="26530">
                  <c:v>6345.5517049999999</c:v>
                </c:pt>
                <c:pt idx="26531">
                  <c:v>6345.7925500000001</c:v>
                </c:pt>
                <c:pt idx="26532">
                  <c:v>6346.032389</c:v>
                </c:pt>
                <c:pt idx="26533">
                  <c:v>6346.270141</c:v>
                </c:pt>
                <c:pt idx="26534">
                  <c:v>6346.5128210000003</c:v>
                </c:pt>
                <c:pt idx="26535">
                  <c:v>6346.7542599999997</c:v>
                </c:pt>
                <c:pt idx="26536">
                  <c:v>6346.9940139999999</c:v>
                </c:pt>
                <c:pt idx="26537">
                  <c:v>6347.2242759999999</c:v>
                </c:pt>
                <c:pt idx="26538">
                  <c:v>6347.4623670000001</c:v>
                </c:pt>
                <c:pt idx="26539">
                  <c:v>6347.7004020000004</c:v>
                </c:pt>
                <c:pt idx="26540">
                  <c:v>6347.9415730000001</c:v>
                </c:pt>
                <c:pt idx="26541">
                  <c:v>6348.1832899999999</c:v>
                </c:pt>
                <c:pt idx="26542">
                  <c:v>6348.4213650000002</c:v>
                </c:pt>
                <c:pt idx="26543">
                  <c:v>6348.6611249999996</c:v>
                </c:pt>
                <c:pt idx="26544">
                  <c:v>6348.9010900000003</c:v>
                </c:pt>
                <c:pt idx="26545">
                  <c:v>6349.1419800000003</c:v>
                </c:pt>
                <c:pt idx="26546">
                  <c:v>6349.3818510000001</c:v>
                </c:pt>
                <c:pt idx="26547">
                  <c:v>6349.6225459999996</c:v>
                </c:pt>
                <c:pt idx="26548">
                  <c:v>6349.8622219999997</c:v>
                </c:pt>
                <c:pt idx="26549">
                  <c:v>6350.0918000000001</c:v>
                </c:pt>
                <c:pt idx="26550">
                  <c:v>6350.3300280000003</c:v>
                </c:pt>
                <c:pt idx="26551">
                  <c:v>6350.5793080000003</c:v>
                </c:pt>
                <c:pt idx="26552">
                  <c:v>6350.8106630000002</c:v>
                </c:pt>
                <c:pt idx="26553">
                  <c:v>6351.0516859999998</c:v>
                </c:pt>
                <c:pt idx="26554">
                  <c:v>6351.2913829999998</c:v>
                </c:pt>
                <c:pt idx="26555">
                  <c:v>6351.5337559999998</c:v>
                </c:pt>
                <c:pt idx="26556">
                  <c:v>6351.7751870000002</c:v>
                </c:pt>
                <c:pt idx="26557">
                  <c:v>6352.0159299999996</c:v>
                </c:pt>
                <c:pt idx="26558">
                  <c:v>6352.2442709999996</c:v>
                </c:pt>
                <c:pt idx="26559">
                  <c:v>6352.484289</c:v>
                </c:pt>
                <c:pt idx="26560">
                  <c:v>6352.7256719999996</c:v>
                </c:pt>
                <c:pt idx="26561">
                  <c:v>6352.9668750000001</c:v>
                </c:pt>
                <c:pt idx="26562">
                  <c:v>6353.2052359999998</c:v>
                </c:pt>
                <c:pt idx="26563">
                  <c:v>6353.4433069999995</c:v>
                </c:pt>
                <c:pt idx="26564">
                  <c:v>6353.6832439999998</c:v>
                </c:pt>
                <c:pt idx="26565">
                  <c:v>6353.9259949999996</c:v>
                </c:pt>
                <c:pt idx="26566">
                  <c:v>6354.1650099999997</c:v>
                </c:pt>
                <c:pt idx="26567">
                  <c:v>6354.4058699999996</c:v>
                </c:pt>
                <c:pt idx="26568">
                  <c:v>6354.6440409999996</c:v>
                </c:pt>
                <c:pt idx="26569">
                  <c:v>6354.8744210000004</c:v>
                </c:pt>
                <c:pt idx="26570">
                  <c:v>6355.1158409999998</c:v>
                </c:pt>
                <c:pt idx="26571">
                  <c:v>6355.356914</c:v>
                </c:pt>
                <c:pt idx="26572">
                  <c:v>6355.5996750000004</c:v>
                </c:pt>
                <c:pt idx="26573">
                  <c:v>6355.841273</c:v>
                </c:pt>
                <c:pt idx="26574">
                  <c:v>6356.070068</c:v>
                </c:pt>
                <c:pt idx="26575">
                  <c:v>6356.3206010000004</c:v>
                </c:pt>
                <c:pt idx="26576">
                  <c:v>6356.5493909999996</c:v>
                </c:pt>
                <c:pt idx="26577">
                  <c:v>6356.7906139999996</c:v>
                </c:pt>
                <c:pt idx="26578">
                  <c:v>6357.0292069999996</c:v>
                </c:pt>
                <c:pt idx="26579">
                  <c:v>6357.2690769999999</c:v>
                </c:pt>
                <c:pt idx="26580">
                  <c:v>6357.5092450000002</c:v>
                </c:pt>
                <c:pt idx="26581">
                  <c:v>6357.7499529999996</c:v>
                </c:pt>
                <c:pt idx="26582">
                  <c:v>6357.9871800000001</c:v>
                </c:pt>
                <c:pt idx="26583">
                  <c:v>6358.2252589999998</c:v>
                </c:pt>
                <c:pt idx="26584">
                  <c:v>6358.4633860000004</c:v>
                </c:pt>
                <c:pt idx="26585">
                  <c:v>6358.7033520000005</c:v>
                </c:pt>
                <c:pt idx="26586">
                  <c:v>6358.9445900000001</c:v>
                </c:pt>
                <c:pt idx="26587">
                  <c:v>6359.1862590000001</c:v>
                </c:pt>
                <c:pt idx="26588">
                  <c:v>6359.4260690000001</c:v>
                </c:pt>
                <c:pt idx="26589">
                  <c:v>6359.6648740000001</c:v>
                </c:pt>
                <c:pt idx="26590">
                  <c:v>6359.8947939999998</c:v>
                </c:pt>
                <c:pt idx="26591">
                  <c:v>6360.1359140000004</c:v>
                </c:pt>
                <c:pt idx="26592">
                  <c:v>6360.3742249999996</c:v>
                </c:pt>
                <c:pt idx="26593">
                  <c:v>6360.6140329999998</c:v>
                </c:pt>
                <c:pt idx="26594">
                  <c:v>6360.8522720000001</c:v>
                </c:pt>
                <c:pt idx="26595">
                  <c:v>6361.0922360000004</c:v>
                </c:pt>
                <c:pt idx="26596">
                  <c:v>6361.3321400000004</c:v>
                </c:pt>
                <c:pt idx="26597">
                  <c:v>6361.5700260000003</c:v>
                </c:pt>
                <c:pt idx="26598">
                  <c:v>6361.8108270000002</c:v>
                </c:pt>
                <c:pt idx="26599">
                  <c:v>6362.0535769999997</c:v>
                </c:pt>
                <c:pt idx="26600">
                  <c:v>6362.2950950000004</c:v>
                </c:pt>
                <c:pt idx="26601">
                  <c:v>6362.5358120000001</c:v>
                </c:pt>
                <c:pt idx="26602">
                  <c:v>6362.7748330000004</c:v>
                </c:pt>
                <c:pt idx="26603">
                  <c:v>6363.0138770000003</c:v>
                </c:pt>
                <c:pt idx="26604">
                  <c:v>6363.2440509999997</c:v>
                </c:pt>
                <c:pt idx="26605">
                  <c:v>6363.4840059999997</c:v>
                </c:pt>
                <c:pt idx="26606">
                  <c:v>6363.7221259999997</c:v>
                </c:pt>
                <c:pt idx="26607">
                  <c:v>6363.9603699999998</c:v>
                </c:pt>
                <c:pt idx="26608">
                  <c:v>6364.2016149999999</c:v>
                </c:pt>
                <c:pt idx="26609">
                  <c:v>6364.443233</c:v>
                </c:pt>
                <c:pt idx="26610">
                  <c:v>6364.6830669999999</c:v>
                </c:pt>
                <c:pt idx="26611">
                  <c:v>6364.9238720000003</c:v>
                </c:pt>
                <c:pt idx="26612">
                  <c:v>6365.16662</c:v>
                </c:pt>
                <c:pt idx="26613">
                  <c:v>6365.3952230000004</c:v>
                </c:pt>
                <c:pt idx="26614">
                  <c:v>6365.6353239999999</c:v>
                </c:pt>
                <c:pt idx="26615">
                  <c:v>6365.8753710000001</c:v>
                </c:pt>
                <c:pt idx="26616">
                  <c:v>6366.1154049999996</c:v>
                </c:pt>
                <c:pt idx="26617">
                  <c:v>6366.3551710000002</c:v>
                </c:pt>
                <c:pt idx="26618">
                  <c:v>6366.5931899999996</c:v>
                </c:pt>
                <c:pt idx="26619">
                  <c:v>6366.8356569999996</c:v>
                </c:pt>
                <c:pt idx="26620">
                  <c:v>6367.0747350000001</c:v>
                </c:pt>
                <c:pt idx="26621">
                  <c:v>6367.3155509999997</c:v>
                </c:pt>
                <c:pt idx="26622">
                  <c:v>6367.5552740000003</c:v>
                </c:pt>
                <c:pt idx="26623">
                  <c:v>6367.7933409999996</c:v>
                </c:pt>
                <c:pt idx="26624">
                  <c:v>6368.0334149999999</c:v>
                </c:pt>
                <c:pt idx="26625">
                  <c:v>6368.2711550000004</c:v>
                </c:pt>
                <c:pt idx="26626">
                  <c:v>6368.5111200000001</c:v>
                </c:pt>
                <c:pt idx="26627">
                  <c:v>6368.7425880000001</c:v>
                </c:pt>
                <c:pt idx="26628">
                  <c:v>6368.9830250000005</c:v>
                </c:pt>
                <c:pt idx="26629">
                  <c:v>6369.2226039999996</c:v>
                </c:pt>
                <c:pt idx="26630">
                  <c:v>6369.4611249999998</c:v>
                </c:pt>
                <c:pt idx="26631">
                  <c:v>6369.7010920000002</c:v>
                </c:pt>
                <c:pt idx="26632">
                  <c:v>6369.9411399999999</c:v>
                </c:pt>
                <c:pt idx="26633">
                  <c:v>6370.1830140000002</c:v>
                </c:pt>
                <c:pt idx="26634">
                  <c:v>6370.4239150000003</c:v>
                </c:pt>
                <c:pt idx="26635">
                  <c:v>6370.6542419999996</c:v>
                </c:pt>
                <c:pt idx="26636">
                  <c:v>6370.8943300000001</c:v>
                </c:pt>
                <c:pt idx="26637">
                  <c:v>6371.1361740000002</c:v>
                </c:pt>
                <c:pt idx="26638">
                  <c:v>6371.3743750000003</c:v>
                </c:pt>
                <c:pt idx="26639">
                  <c:v>6371.6143709999997</c:v>
                </c:pt>
                <c:pt idx="26640">
                  <c:v>6371.8555349999997</c:v>
                </c:pt>
                <c:pt idx="26641">
                  <c:v>6372.0966010000002</c:v>
                </c:pt>
                <c:pt idx="26642">
                  <c:v>6372.335814</c:v>
                </c:pt>
                <c:pt idx="26643">
                  <c:v>6372.5749139999998</c:v>
                </c:pt>
                <c:pt idx="26644">
                  <c:v>6372.8150439999999</c:v>
                </c:pt>
                <c:pt idx="26645">
                  <c:v>6373.0550549999998</c:v>
                </c:pt>
                <c:pt idx="26646">
                  <c:v>6373.2957349999997</c:v>
                </c:pt>
                <c:pt idx="26647">
                  <c:v>6373.5269349999999</c:v>
                </c:pt>
                <c:pt idx="26648">
                  <c:v>6373.7653090000003</c:v>
                </c:pt>
                <c:pt idx="26649">
                  <c:v>6374.0053779999998</c:v>
                </c:pt>
                <c:pt idx="26650">
                  <c:v>6374.2450509999999</c:v>
                </c:pt>
                <c:pt idx="26651">
                  <c:v>6374.4859399999996</c:v>
                </c:pt>
                <c:pt idx="26652">
                  <c:v>6374.7230259999997</c:v>
                </c:pt>
                <c:pt idx="26653">
                  <c:v>6374.9657740000002</c:v>
                </c:pt>
                <c:pt idx="26654">
                  <c:v>6375.2041390000004</c:v>
                </c:pt>
                <c:pt idx="26655">
                  <c:v>6375.4449629999999</c:v>
                </c:pt>
                <c:pt idx="26656">
                  <c:v>6375.6829760000001</c:v>
                </c:pt>
                <c:pt idx="26657">
                  <c:v>6375.9247830000004</c:v>
                </c:pt>
                <c:pt idx="26658">
                  <c:v>6376.1547650000002</c:v>
                </c:pt>
                <c:pt idx="26659">
                  <c:v>6376.3931730000004</c:v>
                </c:pt>
                <c:pt idx="26660">
                  <c:v>6376.6325800000004</c:v>
                </c:pt>
                <c:pt idx="26661">
                  <c:v>6376.8755590000001</c:v>
                </c:pt>
                <c:pt idx="26662">
                  <c:v>6377.116653</c:v>
                </c:pt>
                <c:pt idx="26663">
                  <c:v>6377.3564040000001</c:v>
                </c:pt>
                <c:pt idx="26664">
                  <c:v>6377.5963060000004</c:v>
                </c:pt>
                <c:pt idx="26665">
                  <c:v>6377.8296250000003</c:v>
                </c:pt>
                <c:pt idx="26666">
                  <c:v>6378.0700120000001</c:v>
                </c:pt>
                <c:pt idx="26667">
                  <c:v>6378.3101029999998</c:v>
                </c:pt>
                <c:pt idx="26668">
                  <c:v>6378.5496240000002</c:v>
                </c:pt>
                <c:pt idx="26669">
                  <c:v>6378.7908630000002</c:v>
                </c:pt>
                <c:pt idx="26670">
                  <c:v>6379.0291889999999</c:v>
                </c:pt>
                <c:pt idx="26671">
                  <c:v>6379.2715609999996</c:v>
                </c:pt>
                <c:pt idx="26672">
                  <c:v>6379.5113849999998</c:v>
                </c:pt>
                <c:pt idx="26673">
                  <c:v>6379.753944</c:v>
                </c:pt>
                <c:pt idx="26674">
                  <c:v>6379.9919920000002</c:v>
                </c:pt>
                <c:pt idx="26675">
                  <c:v>6380.2318450000002</c:v>
                </c:pt>
                <c:pt idx="26676">
                  <c:v>6380.4700419999999</c:v>
                </c:pt>
                <c:pt idx="26677">
                  <c:v>6380.7088670000003</c:v>
                </c:pt>
                <c:pt idx="26678">
                  <c:v>6380.9479160000001</c:v>
                </c:pt>
                <c:pt idx="26679">
                  <c:v>6381.178414</c:v>
                </c:pt>
                <c:pt idx="26680">
                  <c:v>6381.4178849999998</c:v>
                </c:pt>
                <c:pt idx="26681">
                  <c:v>6381.6581079999996</c:v>
                </c:pt>
                <c:pt idx="26682">
                  <c:v>6381.8976130000001</c:v>
                </c:pt>
                <c:pt idx="26683">
                  <c:v>6382.1387590000004</c:v>
                </c:pt>
                <c:pt idx="26684">
                  <c:v>6382.3771800000004</c:v>
                </c:pt>
                <c:pt idx="26685">
                  <c:v>6382.6199219999999</c:v>
                </c:pt>
                <c:pt idx="26686">
                  <c:v>6382.8581960000001</c:v>
                </c:pt>
                <c:pt idx="26687">
                  <c:v>6383.1027679999997</c:v>
                </c:pt>
                <c:pt idx="26688">
                  <c:v>6383.3437590000003</c:v>
                </c:pt>
                <c:pt idx="26689">
                  <c:v>6383.572349</c:v>
                </c:pt>
                <c:pt idx="26690">
                  <c:v>6383.8136690000001</c:v>
                </c:pt>
                <c:pt idx="26691">
                  <c:v>6384.0540620000002</c:v>
                </c:pt>
                <c:pt idx="26692">
                  <c:v>6384.2940259999996</c:v>
                </c:pt>
                <c:pt idx="26693">
                  <c:v>6384.5349029999998</c:v>
                </c:pt>
                <c:pt idx="26694">
                  <c:v>6384.7750020000003</c:v>
                </c:pt>
                <c:pt idx="26695">
                  <c:v>6385.0150299999996</c:v>
                </c:pt>
                <c:pt idx="26696">
                  <c:v>6385.2557829999996</c:v>
                </c:pt>
                <c:pt idx="26697">
                  <c:v>6385.4947590000002</c:v>
                </c:pt>
                <c:pt idx="26698">
                  <c:v>6385.7356749999999</c:v>
                </c:pt>
                <c:pt idx="26699">
                  <c:v>6385.9642480000002</c:v>
                </c:pt>
                <c:pt idx="26700">
                  <c:v>6386.2044029999997</c:v>
                </c:pt>
                <c:pt idx="26701">
                  <c:v>6386.4456730000002</c:v>
                </c:pt>
                <c:pt idx="26702">
                  <c:v>6386.6868880000002</c:v>
                </c:pt>
                <c:pt idx="26703">
                  <c:v>6386.9298879999997</c:v>
                </c:pt>
                <c:pt idx="26704">
                  <c:v>6387.17011</c:v>
                </c:pt>
                <c:pt idx="26705">
                  <c:v>6387.408152</c:v>
                </c:pt>
                <c:pt idx="26706">
                  <c:v>6387.6463059999996</c:v>
                </c:pt>
                <c:pt idx="26707">
                  <c:v>6387.8855510000003</c:v>
                </c:pt>
                <c:pt idx="26708">
                  <c:v>6388.1268810000001</c:v>
                </c:pt>
                <c:pt idx="26709">
                  <c:v>6388.3650610000004</c:v>
                </c:pt>
                <c:pt idx="26710">
                  <c:v>6388.6031730000004</c:v>
                </c:pt>
                <c:pt idx="26711">
                  <c:v>6388.8412090000002</c:v>
                </c:pt>
                <c:pt idx="26712">
                  <c:v>6389.080594</c:v>
                </c:pt>
                <c:pt idx="26713">
                  <c:v>6389.3204239999995</c:v>
                </c:pt>
                <c:pt idx="26714">
                  <c:v>6389.5604119999998</c:v>
                </c:pt>
                <c:pt idx="26715">
                  <c:v>6389.8001850000001</c:v>
                </c:pt>
                <c:pt idx="26716">
                  <c:v>6390.0383160000001</c:v>
                </c:pt>
                <c:pt idx="26717">
                  <c:v>6390.2789819999998</c:v>
                </c:pt>
                <c:pt idx="26718">
                  <c:v>6390.5160690000002</c:v>
                </c:pt>
                <c:pt idx="26719">
                  <c:v>6390.7569160000003</c:v>
                </c:pt>
                <c:pt idx="26720">
                  <c:v>6390.9951890000002</c:v>
                </c:pt>
                <c:pt idx="26721">
                  <c:v>6391.2249300000003</c:v>
                </c:pt>
                <c:pt idx="26722">
                  <c:v>6391.4633940000003</c:v>
                </c:pt>
                <c:pt idx="26723">
                  <c:v>6391.7045399999997</c:v>
                </c:pt>
                <c:pt idx="26724">
                  <c:v>6391.9476930000001</c:v>
                </c:pt>
                <c:pt idx="26725">
                  <c:v>6392.1894279999997</c:v>
                </c:pt>
                <c:pt idx="26726">
                  <c:v>6392.4226790000002</c:v>
                </c:pt>
                <c:pt idx="26727">
                  <c:v>6392.6636600000002</c:v>
                </c:pt>
                <c:pt idx="26728">
                  <c:v>6392.905291</c:v>
                </c:pt>
                <c:pt idx="26729">
                  <c:v>6393.1450050000003</c:v>
                </c:pt>
                <c:pt idx="26730">
                  <c:v>6393.3857850000004</c:v>
                </c:pt>
                <c:pt idx="26731">
                  <c:v>6393.625368</c:v>
                </c:pt>
                <c:pt idx="26732">
                  <c:v>6393.8650799999996</c:v>
                </c:pt>
                <c:pt idx="26733">
                  <c:v>6394.1058800000001</c:v>
                </c:pt>
                <c:pt idx="26734">
                  <c:v>6394.3594499999999</c:v>
                </c:pt>
                <c:pt idx="26735">
                  <c:v>6394.5990309999997</c:v>
                </c:pt>
                <c:pt idx="26736">
                  <c:v>6394.8397459999996</c:v>
                </c:pt>
                <c:pt idx="26737">
                  <c:v>6395.0682859999997</c:v>
                </c:pt>
                <c:pt idx="26738">
                  <c:v>6395.3082670000003</c:v>
                </c:pt>
                <c:pt idx="26739">
                  <c:v>6395.5508250000003</c:v>
                </c:pt>
                <c:pt idx="26740">
                  <c:v>6395.7899239999997</c:v>
                </c:pt>
                <c:pt idx="26741">
                  <c:v>6396.0327360000001</c:v>
                </c:pt>
                <c:pt idx="26742">
                  <c:v>6396.2717460000003</c:v>
                </c:pt>
                <c:pt idx="26743">
                  <c:v>6396.5107850000004</c:v>
                </c:pt>
                <c:pt idx="26744">
                  <c:v>6396.7516020000003</c:v>
                </c:pt>
                <c:pt idx="26745">
                  <c:v>6396.9911709999997</c:v>
                </c:pt>
                <c:pt idx="26746">
                  <c:v>6397.2337779999998</c:v>
                </c:pt>
                <c:pt idx="26747">
                  <c:v>6397.4734269999999</c:v>
                </c:pt>
                <c:pt idx="26748">
                  <c:v>6397.7020169999996</c:v>
                </c:pt>
                <c:pt idx="26749">
                  <c:v>6397.9447920000002</c:v>
                </c:pt>
                <c:pt idx="26750">
                  <c:v>6398.1877780000004</c:v>
                </c:pt>
                <c:pt idx="26751">
                  <c:v>6398.4287560000002</c:v>
                </c:pt>
                <c:pt idx="26752">
                  <c:v>6398.6696499999998</c:v>
                </c:pt>
                <c:pt idx="26753">
                  <c:v>6398.9094439999999</c:v>
                </c:pt>
                <c:pt idx="26754">
                  <c:v>6399.1485309999998</c:v>
                </c:pt>
                <c:pt idx="26755">
                  <c:v>6399.3790449999997</c:v>
                </c:pt>
                <c:pt idx="26756">
                  <c:v>6399.6191410000001</c:v>
                </c:pt>
                <c:pt idx="26757">
                  <c:v>6399.85995</c:v>
                </c:pt>
                <c:pt idx="26758">
                  <c:v>6400.0999579999998</c:v>
                </c:pt>
                <c:pt idx="26759">
                  <c:v>6400.3403630000003</c:v>
                </c:pt>
                <c:pt idx="26760">
                  <c:v>6400.578442</c:v>
                </c:pt>
                <c:pt idx="26761">
                  <c:v>6400.8181290000002</c:v>
                </c:pt>
                <c:pt idx="26762">
                  <c:v>6401.0502909999996</c:v>
                </c:pt>
                <c:pt idx="26763">
                  <c:v>6401.2900250000002</c:v>
                </c:pt>
                <c:pt idx="26764">
                  <c:v>6401.528182</c:v>
                </c:pt>
                <c:pt idx="26765">
                  <c:v>6401.7708119999998</c:v>
                </c:pt>
                <c:pt idx="26766">
                  <c:v>6402.0091089999996</c:v>
                </c:pt>
                <c:pt idx="26767">
                  <c:v>6402.250387</c:v>
                </c:pt>
                <c:pt idx="26768">
                  <c:v>6402.4901570000002</c:v>
                </c:pt>
                <c:pt idx="26769">
                  <c:v>6402.7326119999998</c:v>
                </c:pt>
                <c:pt idx="26770">
                  <c:v>6402.9639569999999</c:v>
                </c:pt>
                <c:pt idx="26771">
                  <c:v>6403.2057450000002</c:v>
                </c:pt>
                <c:pt idx="26772">
                  <c:v>6403.4467530000002</c:v>
                </c:pt>
                <c:pt idx="26773">
                  <c:v>6403.6875520000003</c:v>
                </c:pt>
                <c:pt idx="26774">
                  <c:v>6403.9285470000004</c:v>
                </c:pt>
                <c:pt idx="26775">
                  <c:v>6404.1599669999996</c:v>
                </c:pt>
                <c:pt idx="26776">
                  <c:v>6404.3999860000004</c:v>
                </c:pt>
                <c:pt idx="26777">
                  <c:v>6404.6417119999996</c:v>
                </c:pt>
                <c:pt idx="26778">
                  <c:v>6404.882756</c:v>
                </c:pt>
                <c:pt idx="26779">
                  <c:v>6405.1239219999998</c:v>
                </c:pt>
                <c:pt idx="26780">
                  <c:v>6405.3640919999998</c:v>
                </c:pt>
                <c:pt idx="26781">
                  <c:v>6405.6048849999997</c:v>
                </c:pt>
                <c:pt idx="26782">
                  <c:v>6405.8438829999996</c:v>
                </c:pt>
                <c:pt idx="26783">
                  <c:v>6406.0829110000004</c:v>
                </c:pt>
                <c:pt idx="26784">
                  <c:v>6406.3210749999998</c:v>
                </c:pt>
                <c:pt idx="26785">
                  <c:v>6406.5610690000003</c:v>
                </c:pt>
                <c:pt idx="26786">
                  <c:v>6406.7991549999997</c:v>
                </c:pt>
                <c:pt idx="26787">
                  <c:v>6407.0325990000001</c:v>
                </c:pt>
                <c:pt idx="26788">
                  <c:v>6407.2710239999997</c:v>
                </c:pt>
                <c:pt idx="26789">
                  <c:v>6407.5137670000004</c:v>
                </c:pt>
                <c:pt idx="26790">
                  <c:v>6407.752125</c:v>
                </c:pt>
                <c:pt idx="26791">
                  <c:v>6407.9922290000004</c:v>
                </c:pt>
                <c:pt idx="26792">
                  <c:v>6408.2324239999998</c:v>
                </c:pt>
                <c:pt idx="26793">
                  <c:v>6408.4723819999999</c:v>
                </c:pt>
                <c:pt idx="26794">
                  <c:v>6408.7123410000004</c:v>
                </c:pt>
                <c:pt idx="26795">
                  <c:v>6408.9521709999999</c:v>
                </c:pt>
                <c:pt idx="26796">
                  <c:v>6409.1902090000003</c:v>
                </c:pt>
                <c:pt idx="26797">
                  <c:v>6409.4280719999997</c:v>
                </c:pt>
                <c:pt idx="26798">
                  <c:v>6409.6660019999999</c:v>
                </c:pt>
                <c:pt idx="26799">
                  <c:v>6409.904106</c:v>
                </c:pt>
                <c:pt idx="26800">
                  <c:v>6410.1435300000003</c:v>
                </c:pt>
                <c:pt idx="26801">
                  <c:v>6410.3834399999996</c:v>
                </c:pt>
                <c:pt idx="26802">
                  <c:v>6410.6232900000005</c:v>
                </c:pt>
                <c:pt idx="26803">
                  <c:v>6410.8637600000002</c:v>
                </c:pt>
                <c:pt idx="26804">
                  <c:v>6411.0923700000003</c:v>
                </c:pt>
                <c:pt idx="26805">
                  <c:v>6411.3321249999999</c:v>
                </c:pt>
                <c:pt idx="26806">
                  <c:v>6411.5754420000003</c:v>
                </c:pt>
                <c:pt idx="26807">
                  <c:v>6411.8150159999996</c:v>
                </c:pt>
                <c:pt idx="26808">
                  <c:v>6412.0577270000003</c:v>
                </c:pt>
                <c:pt idx="26809">
                  <c:v>6412.2888160000002</c:v>
                </c:pt>
                <c:pt idx="26810">
                  <c:v>6412.5299850000001</c:v>
                </c:pt>
                <c:pt idx="26811">
                  <c:v>6412.7671250000003</c:v>
                </c:pt>
                <c:pt idx="26812">
                  <c:v>6413.0054019999998</c:v>
                </c:pt>
                <c:pt idx="26813">
                  <c:v>6413.2431720000004</c:v>
                </c:pt>
                <c:pt idx="26814">
                  <c:v>6413.483107</c:v>
                </c:pt>
                <c:pt idx="26815">
                  <c:v>6413.7255560000003</c:v>
                </c:pt>
                <c:pt idx="26816">
                  <c:v>6413.9665610000002</c:v>
                </c:pt>
                <c:pt idx="26817">
                  <c:v>6414.2080999999998</c:v>
                </c:pt>
                <c:pt idx="26818">
                  <c:v>6414.4487440000003</c:v>
                </c:pt>
                <c:pt idx="26819">
                  <c:v>6414.6798339999996</c:v>
                </c:pt>
                <c:pt idx="26820">
                  <c:v>6414.9227559999999</c:v>
                </c:pt>
                <c:pt idx="26821">
                  <c:v>6415.1637440000004</c:v>
                </c:pt>
                <c:pt idx="26822">
                  <c:v>6415.4020019999998</c:v>
                </c:pt>
                <c:pt idx="26823">
                  <c:v>6415.6400890000004</c:v>
                </c:pt>
                <c:pt idx="26824">
                  <c:v>6415.8800259999998</c:v>
                </c:pt>
                <c:pt idx="26825">
                  <c:v>6416.120887</c:v>
                </c:pt>
                <c:pt idx="26826">
                  <c:v>6416.3590439999998</c:v>
                </c:pt>
                <c:pt idx="26827">
                  <c:v>6416.5996660000001</c:v>
                </c:pt>
                <c:pt idx="26828">
                  <c:v>6416.840537</c:v>
                </c:pt>
                <c:pt idx="26829">
                  <c:v>6417.0803020000003</c:v>
                </c:pt>
                <c:pt idx="26830">
                  <c:v>6417.3209820000002</c:v>
                </c:pt>
                <c:pt idx="26831">
                  <c:v>6417.5605930000002</c:v>
                </c:pt>
                <c:pt idx="26832">
                  <c:v>6417.7919879999999</c:v>
                </c:pt>
                <c:pt idx="26833">
                  <c:v>6418.0310129999998</c:v>
                </c:pt>
                <c:pt idx="26834">
                  <c:v>6418.2690819999998</c:v>
                </c:pt>
                <c:pt idx="26835">
                  <c:v>6418.5099609999997</c:v>
                </c:pt>
                <c:pt idx="26836">
                  <c:v>6418.7479370000001</c:v>
                </c:pt>
                <c:pt idx="26837">
                  <c:v>6418.9906590000001</c:v>
                </c:pt>
                <c:pt idx="26838">
                  <c:v>6419.2304039999999</c:v>
                </c:pt>
                <c:pt idx="26839">
                  <c:v>6419.4728370000003</c:v>
                </c:pt>
                <c:pt idx="26840">
                  <c:v>6419.7117159999998</c:v>
                </c:pt>
                <c:pt idx="26841">
                  <c:v>6419.9525739999999</c:v>
                </c:pt>
                <c:pt idx="26842">
                  <c:v>6420.1923379999998</c:v>
                </c:pt>
                <c:pt idx="26843">
                  <c:v>6420.4242389999999</c:v>
                </c:pt>
                <c:pt idx="26844">
                  <c:v>6420.6640090000001</c:v>
                </c:pt>
                <c:pt idx="26845">
                  <c:v>6420.906645</c:v>
                </c:pt>
                <c:pt idx="26846">
                  <c:v>6421.1476050000001</c:v>
                </c:pt>
                <c:pt idx="26847">
                  <c:v>6421.3871630000003</c:v>
                </c:pt>
                <c:pt idx="26848">
                  <c:v>6421.6278350000002</c:v>
                </c:pt>
                <c:pt idx="26849">
                  <c:v>6421.8580659999998</c:v>
                </c:pt>
                <c:pt idx="26850">
                  <c:v>6422.0982670000003</c:v>
                </c:pt>
                <c:pt idx="26851">
                  <c:v>6422.3362880000004</c:v>
                </c:pt>
                <c:pt idx="26852">
                  <c:v>6422.5744409999998</c:v>
                </c:pt>
                <c:pt idx="26853">
                  <c:v>6422.81423</c:v>
                </c:pt>
                <c:pt idx="26854">
                  <c:v>6423.0541380000004</c:v>
                </c:pt>
                <c:pt idx="26855">
                  <c:v>6423.2973549999997</c:v>
                </c:pt>
                <c:pt idx="26856">
                  <c:v>6423.5352599999997</c:v>
                </c:pt>
                <c:pt idx="26857">
                  <c:v>6423.7776459999995</c:v>
                </c:pt>
                <c:pt idx="26858">
                  <c:v>6424.0062159999998</c:v>
                </c:pt>
                <c:pt idx="26859">
                  <c:v>6424.2506990000002</c:v>
                </c:pt>
                <c:pt idx="26860">
                  <c:v>6424.4915579999997</c:v>
                </c:pt>
                <c:pt idx="26861">
                  <c:v>6424.7330270000002</c:v>
                </c:pt>
                <c:pt idx="26862">
                  <c:v>6424.9711870000001</c:v>
                </c:pt>
                <c:pt idx="26863">
                  <c:v>6425.2091549999996</c:v>
                </c:pt>
                <c:pt idx="26864">
                  <c:v>6425.4413320000003</c:v>
                </c:pt>
                <c:pt idx="26865">
                  <c:v>6425.6814370000002</c:v>
                </c:pt>
                <c:pt idx="26866">
                  <c:v>6425.9228320000002</c:v>
                </c:pt>
                <c:pt idx="26867">
                  <c:v>6426.1659879999997</c:v>
                </c:pt>
                <c:pt idx="26868">
                  <c:v>6426.4033220000001</c:v>
                </c:pt>
                <c:pt idx="26869">
                  <c:v>6426.6450100000002</c:v>
                </c:pt>
                <c:pt idx="26870">
                  <c:v>6426.8765389999999</c:v>
                </c:pt>
                <c:pt idx="26871">
                  <c:v>6427.1178399999999</c:v>
                </c:pt>
                <c:pt idx="26872">
                  <c:v>6427.3581809999996</c:v>
                </c:pt>
                <c:pt idx="26873">
                  <c:v>6427.598215</c:v>
                </c:pt>
                <c:pt idx="26874">
                  <c:v>6427.8395499999997</c:v>
                </c:pt>
                <c:pt idx="26875">
                  <c:v>6428.0808010000001</c:v>
                </c:pt>
                <c:pt idx="26876">
                  <c:v>6428.3125360000004</c:v>
                </c:pt>
                <c:pt idx="26877">
                  <c:v>6428.5539179999996</c:v>
                </c:pt>
                <c:pt idx="26878">
                  <c:v>6428.7942469999998</c:v>
                </c:pt>
                <c:pt idx="26879">
                  <c:v>6429.0361739999998</c:v>
                </c:pt>
                <c:pt idx="26880">
                  <c:v>6429.2767620000004</c:v>
                </c:pt>
                <c:pt idx="26881">
                  <c:v>6429.5073899999998</c:v>
                </c:pt>
                <c:pt idx="26882">
                  <c:v>6429.7472589999998</c:v>
                </c:pt>
                <c:pt idx="26883">
                  <c:v>6429.9899189999996</c:v>
                </c:pt>
                <c:pt idx="26884">
                  <c:v>6430.2281059999996</c:v>
                </c:pt>
                <c:pt idx="26885">
                  <c:v>6430.4693889999999</c:v>
                </c:pt>
                <c:pt idx="26886">
                  <c:v>6430.7099710000002</c:v>
                </c:pt>
                <c:pt idx="26887">
                  <c:v>6430.9516130000002</c:v>
                </c:pt>
                <c:pt idx="26888">
                  <c:v>6431.1925970000002</c:v>
                </c:pt>
                <c:pt idx="26889">
                  <c:v>6431.4238439999999</c:v>
                </c:pt>
                <c:pt idx="26890">
                  <c:v>6431.6629160000002</c:v>
                </c:pt>
                <c:pt idx="26891">
                  <c:v>6431.9056879999998</c:v>
                </c:pt>
                <c:pt idx="26892">
                  <c:v>6432.1448200000004</c:v>
                </c:pt>
                <c:pt idx="26893">
                  <c:v>6432.3843569999999</c:v>
                </c:pt>
                <c:pt idx="26894">
                  <c:v>6432.6266859999996</c:v>
                </c:pt>
                <c:pt idx="26895">
                  <c:v>6432.8661419999999</c:v>
                </c:pt>
                <c:pt idx="26896">
                  <c:v>6433.1043639999998</c:v>
                </c:pt>
                <c:pt idx="26897">
                  <c:v>6433.346141</c:v>
                </c:pt>
                <c:pt idx="26898">
                  <c:v>6433.5842919999996</c:v>
                </c:pt>
                <c:pt idx="26899">
                  <c:v>6433.8139220000003</c:v>
                </c:pt>
                <c:pt idx="26900">
                  <c:v>6434.0560820000001</c:v>
                </c:pt>
                <c:pt idx="26901">
                  <c:v>6434.2988750000004</c:v>
                </c:pt>
                <c:pt idx="26902">
                  <c:v>6434.5372360000001</c:v>
                </c:pt>
                <c:pt idx="26903">
                  <c:v>6434.7790409999998</c:v>
                </c:pt>
                <c:pt idx="26904">
                  <c:v>6435.0106640000004</c:v>
                </c:pt>
                <c:pt idx="26905">
                  <c:v>6435.2522740000004</c:v>
                </c:pt>
                <c:pt idx="26906">
                  <c:v>6435.4941090000002</c:v>
                </c:pt>
                <c:pt idx="26907">
                  <c:v>6435.7349020000001</c:v>
                </c:pt>
                <c:pt idx="26908">
                  <c:v>6435.9776899999997</c:v>
                </c:pt>
                <c:pt idx="26909">
                  <c:v>6436.2080660000001</c:v>
                </c:pt>
                <c:pt idx="26910">
                  <c:v>6436.4500980000003</c:v>
                </c:pt>
                <c:pt idx="26911">
                  <c:v>6436.6927699999997</c:v>
                </c:pt>
                <c:pt idx="26912">
                  <c:v>6436.9338049999997</c:v>
                </c:pt>
                <c:pt idx="26913">
                  <c:v>6437.1635699999997</c:v>
                </c:pt>
                <c:pt idx="26914">
                  <c:v>6437.4072990000004</c:v>
                </c:pt>
                <c:pt idx="26915">
                  <c:v>6437.6517329999997</c:v>
                </c:pt>
                <c:pt idx="26916">
                  <c:v>6437.8926039999997</c:v>
                </c:pt>
                <c:pt idx="26917">
                  <c:v>6438.1214</c:v>
                </c:pt>
                <c:pt idx="26918">
                  <c:v>6438.3629380000002</c:v>
                </c:pt>
                <c:pt idx="26919">
                  <c:v>6438.6012940000001</c:v>
                </c:pt>
                <c:pt idx="26920">
                  <c:v>6438.8413309999996</c:v>
                </c:pt>
                <c:pt idx="26921">
                  <c:v>6439.0814250000003</c:v>
                </c:pt>
                <c:pt idx="26922">
                  <c:v>6439.3232390000003</c:v>
                </c:pt>
                <c:pt idx="26923">
                  <c:v>6439.5633230000003</c:v>
                </c:pt>
                <c:pt idx="26924">
                  <c:v>6439.8034049999997</c:v>
                </c:pt>
                <c:pt idx="26925">
                  <c:v>6440.032373</c:v>
                </c:pt>
                <c:pt idx="26926">
                  <c:v>6440.2736000000004</c:v>
                </c:pt>
                <c:pt idx="26927">
                  <c:v>6440.5146530000002</c:v>
                </c:pt>
                <c:pt idx="26928">
                  <c:v>6440.7576689999996</c:v>
                </c:pt>
                <c:pt idx="26929">
                  <c:v>6441.0007509999996</c:v>
                </c:pt>
                <c:pt idx="26930">
                  <c:v>6441.2396289999997</c:v>
                </c:pt>
                <c:pt idx="26931">
                  <c:v>6441.4701729999997</c:v>
                </c:pt>
                <c:pt idx="26932">
                  <c:v>6441.7096689999998</c:v>
                </c:pt>
                <c:pt idx="26933">
                  <c:v>6441.9526880000003</c:v>
                </c:pt>
                <c:pt idx="26934">
                  <c:v>6442.1956890000001</c:v>
                </c:pt>
                <c:pt idx="26935">
                  <c:v>6442.435442</c:v>
                </c:pt>
                <c:pt idx="26936">
                  <c:v>6442.6765750000004</c:v>
                </c:pt>
                <c:pt idx="26937">
                  <c:v>6442.9073420000004</c:v>
                </c:pt>
                <c:pt idx="26938">
                  <c:v>6443.148862</c:v>
                </c:pt>
                <c:pt idx="26939">
                  <c:v>6443.3919859999996</c:v>
                </c:pt>
                <c:pt idx="26940">
                  <c:v>6443.6339760000001</c:v>
                </c:pt>
                <c:pt idx="26941">
                  <c:v>6443.8633870000003</c:v>
                </c:pt>
                <c:pt idx="26942">
                  <c:v>6444.1053650000003</c:v>
                </c:pt>
                <c:pt idx="26943">
                  <c:v>6444.3445869999996</c:v>
                </c:pt>
                <c:pt idx="26944">
                  <c:v>6444.5838549999999</c:v>
                </c:pt>
                <c:pt idx="26945">
                  <c:v>6444.8221089999997</c:v>
                </c:pt>
                <c:pt idx="26946">
                  <c:v>6445.0623420000002</c:v>
                </c:pt>
                <c:pt idx="26947">
                  <c:v>6445.3066339999996</c:v>
                </c:pt>
                <c:pt idx="26948">
                  <c:v>6445.5372669999997</c:v>
                </c:pt>
                <c:pt idx="26949">
                  <c:v>6445.7772779999996</c:v>
                </c:pt>
                <c:pt idx="26950">
                  <c:v>6446.017417</c:v>
                </c:pt>
                <c:pt idx="26951">
                  <c:v>6446.259016</c:v>
                </c:pt>
                <c:pt idx="26952">
                  <c:v>6446.4990269999998</c:v>
                </c:pt>
                <c:pt idx="26953">
                  <c:v>6446.7399500000001</c:v>
                </c:pt>
                <c:pt idx="26954">
                  <c:v>6446.9798190000001</c:v>
                </c:pt>
                <c:pt idx="26955">
                  <c:v>6447.2187389999999</c:v>
                </c:pt>
                <c:pt idx="26956">
                  <c:v>6447.4596030000002</c:v>
                </c:pt>
                <c:pt idx="26957">
                  <c:v>6447.6906550000003</c:v>
                </c:pt>
                <c:pt idx="26958">
                  <c:v>6447.9319610000002</c:v>
                </c:pt>
                <c:pt idx="26959">
                  <c:v>6448.1739280000002</c:v>
                </c:pt>
                <c:pt idx="26960">
                  <c:v>6448.4129780000003</c:v>
                </c:pt>
                <c:pt idx="26961">
                  <c:v>6448.6532939999997</c:v>
                </c:pt>
                <c:pt idx="26962">
                  <c:v>6448.8937640000004</c:v>
                </c:pt>
                <c:pt idx="26963">
                  <c:v>6449.1248779999996</c:v>
                </c:pt>
                <c:pt idx="26964">
                  <c:v>6449.366446</c:v>
                </c:pt>
                <c:pt idx="26965">
                  <c:v>6449.6108489999997</c:v>
                </c:pt>
                <c:pt idx="26966">
                  <c:v>6449.849792</c:v>
                </c:pt>
                <c:pt idx="26967">
                  <c:v>6450.0894209999997</c:v>
                </c:pt>
                <c:pt idx="26968">
                  <c:v>6450.3299969999998</c:v>
                </c:pt>
                <c:pt idx="26969">
                  <c:v>6450.5591240000003</c:v>
                </c:pt>
                <c:pt idx="26970">
                  <c:v>6450.7990289999998</c:v>
                </c:pt>
                <c:pt idx="26971">
                  <c:v>6451.0417109999999</c:v>
                </c:pt>
                <c:pt idx="26972">
                  <c:v>6451.2814340000004</c:v>
                </c:pt>
                <c:pt idx="26973">
                  <c:v>6451.5211079999999</c:v>
                </c:pt>
                <c:pt idx="26974">
                  <c:v>6451.7532389999997</c:v>
                </c:pt>
                <c:pt idx="26975">
                  <c:v>6452.0037730000004</c:v>
                </c:pt>
                <c:pt idx="26976">
                  <c:v>6452.2412629999999</c:v>
                </c:pt>
                <c:pt idx="26977">
                  <c:v>6452.4818869999999</c:v>
                </c:pt>
                <c:pt idx="26978">
                  <c:v>6452.7115329999997</c:v>
                </c:pt>
                <c:pt idx="26979">
                  <c:v>6452.9526770000002</c:v>
                </c:pt>
                <c:pt idx="26980">
                  <c:v>6453.1930169999996</c:v>
                </c:pt>
                <c:pt idx="26981">
                  <c:v>6453.4310610000002</c:v>
                </c:pt>
                <c:pt idx="26982">
                  <c:v>6453.6738340000002</c:v>
                </c:pt>
                <c:pt idx="26983">
                  <c:v>6453.9154449999996</c:v>
                </c:pt>
                <c:pt idx="26984">
                  <c:v>6454.1553059999997</c:v>
                </c:pt>
                <c:pt idx="26985">
                  <c:v>6454.3887269999996</c:v>
                </c:pt>
                <c:pt idx="26986">
                  <c:v>6454.6296499999999</c:v>
                </c:pt>
                <c:pt idx="26987">
                  <c:v>6454.8692730000002</c:v>
                </c:pt>
                <c:pt idx="26988">
                  <c:v>6455.1071629999997</c:v>
                </c:pt>
                <c:pt idx="26989">
                  <c:v>6455.3502250000001</c:v>
                </c:pt>
                <c:pt idx="26990">
                  <c:v>6455.5900949999996</c:v>
                </c:pt>
                <c:pt idx="26991">
                  <c:v>6455.8308779999998</c:v>
                </c:pt>
                <c:pt idx="26992">
                  <c:v>6456.0691230000002</c:v>
                </c:pt>
                <c:pt idx="26993">
                  <c:v>6456.3011729999998</c:v>
                </c:pt>
                <c:pt idx="26994">
                  <c:v>6456.5410879999999</c:v>
                </c:pt>
                <c:pt idx="26995">
                  <c:v>6456.7818340000003</c:v>
                </c:pt>
                <c:pt idx="26996">
                  <c:v>6457.0202909999998</c:v>
                </c:pt>
                <c:pt idx="26997">
                  <c:v>6457.26001</c:v>
                </c:pt>
                <c:pt idx="26998">
                  <c:v>6457.4983759999996</c:v>
                </c:pt>
                <c:pt idx="26999">
                  <c:v>6457.7383140000002</c:v>
                </c:pt>
                <c:pt idx="27000">
                  <c:v>6457.9764320000004</c:v>
                </c:pt>
                <c:pt idx="27001">
                  <c:v>6458.2098500000002</c:v>
                </c:pt>
                <c:pt idx="27002">
                  <c:v>6458.4501559999999</c:v>
                </c:pt>
                <c:pt idx="27003">
                  <c:v>6458.6883159999998</c:v>
                </c:pt>
                <c:pt idx="27004">
                  <c:v>6458.9301580000001</c:v>
                </c:pt>
                <c:pt idx="27005">
                  <c:v>6459.1701899999998</c:v>
                </c:pt>
                <c:pt idx="27006">
                  <c:v>6459.4095280000001</c:v>
                </c:pt>
                <c:pt idx="27007">
                  <c:v>6459.6493229999996</c:v>
                </c:pt>
                <c:pt idx="27008">
                  <c:v>6459.8892050000004</c:v>
                </c:pt>
                <c:pt idx="27009">
                  <c:v>6460.1319899999999</c:v>
                </c:pt>
                <c:pt idx="27010">
                  <c:v>6460.3606239999999</c:v>
                </c:pt>
                <c:pt idx="27011">
                  <c:v>6460.6023029999997</c:v>
                </c:pt>
                <c:pt idx="27012">
                  <c:v>6460.8421749999998</c:v>
                </c:pt>
                <c:pt idx="27013">
                  <c:v>6461.0829519999998</c:v>
                </c:pt>
                <c:pt idx="27014">
                  <c:v>6461.324533</c:v>
                </c:pt>
                <c:pt idx="27015">
                  <c:v>6461.5643490000002</c:v>
                </c:pt>
                <c:pt idx="27016">
                  <c:v>6461.8022179999998</c:v>
                </c:pt>
                <c:pt idx="27017">
                  <c:v>6462.0342469999996</c:v>
                </c:pt>
                <c:pt idx="27018">
                  <c:v>6462.276852</c:v>
                </c:pt>
                <c:pt idx="27019">
                  <c:v>6462.5158879999999</c:v>
                </c:pt>
                <c:pt idx="27020">
                  <c:v>6462.754962</c:v>
                </c:pt>
                <c:pt idx="27021">
                  <c:v>6462.9921080000004</c:v>
                </c:pt>
                <c:pt idx="27022">
                  <c:v>6463.2323260000003</c:v>
                </c:pt>
                <c:pt idx="27023">
                  <c:v>6463.4749419999998</c:v>
                </c:pt>
                <c:pt idx="27024">
                  <c:v>6463.7147100000002</c:v>
                </c:pt>
                <c:pt idx="27025">
                  <c:v>6463.9563070000004</c:v>
                </c:pt>
                <c:pt idx="27026">
                  <c:v>6464.1850539999996</c:v>
                </c:pt>
                <c:pt idx="27027">
                  <c:v>6464.4259300000003</c:v>
                </c:pt>
                <c:pt idx="27028">
                  <c:v>6464.6640530000004</c:v>
                </c:pt>
                <c:pt idx="27029">
                  <c:v>6464.9067050000003</c:v>
                </c:pt>
                <c:pt idx="27030">
                  <c:v>6465.1477860000005</c:v>
                </c:pt>
                <c:pt idx="27031">
                  <c:v>6465.3893870000002</c:v>
                </c:pt>
                <c:pt idx="27032">
                  <c:v>6465.6272680000002</c:v>
                </c:pt>
                <c:pt idx="27033">
                  <c:v>6465.8592259999996</c:v>
                </c:pt>
                <c:pt idx="27034">
                  <c:v>6466.1012389999996</c:v>
                </c:pt>
                <c:pt idx="27035">
                  <c:v>6466.3410130000002</c:v>
                </c:pt>
                <c:pt idx="27036">
                  <c:v>6466.5836149999996</c:v>
                </c:pt>
                <c:pt idx="27037">
                  <c:v>6466.8231539999997</c:v>
                </c:pt>
                <c:pt idx="27038">
                  <c:v>6467.0639030000002</c:v>
                </c:pt>
                <c:pt idx="27039">
                  <c:v>6467.2949779999999</c:v>
                </c:pt>
                <c:pt idx="27040">
                  <c:v>6467.5349829999996</c:v>
                </c:pt>
                <c:pt idx="27041">
                  <c:v>6467.7748369999999</c:v>
                </c:pt>
                <c:pt idx="27042">
                  <c:v>6468.0177180000001</c:v>
                </c:pt>
                <c:pt idx="27043">
                  <c:v>6468.2571639999996</c:v>
                </c:pt>
                <c:pt idx="27044">
                  <c:v>6468.4978789999996</c:v>
                </c:pt>
                <c:pt idx="27045">
                  <c:v>6468.7394459999996</c:v>
                </c:pt>
                <c:pt idx="27046">
                  <c:v>6468.9787200000001</c:v>
                </c:pt>
                <c:pt idx="27047">
                  <c:v>6469.2196530000001</c:v>
                </c:pt>
                <c:pt idx="27048">
                  <c:v>6469.4585290000005</c:v>
                </c:pt>
                <c:pt idx="27049">
                  <c:v>6469.6897520000002</c:v>
                </c:pt>
                <c:pt idx="27050">
                  <c:v>6469.9308250000004</c:v>
                </c:pt>
                <c:pt idx="27051">
                  <c:v>6470.1690689999996</c:v>
                </c:pt>
                <c:pt idx="27052">
                  <c:v>6470.4071299999996</c:v>
                </c:pt>
                <c:pt idx="27053">
                  <c:v>6470.6479719999998</c:v>
                </c:pt>
                <c:pt idx="27054">
                  <c:v>6470.8851249999998</c:v>
                </c:pt>
                <c:pt idx="27055">
                  <c:v>6471.1233609999999</c:v>
                </c:pt>
                <c:pt idx="27056">
                  <c:v>6471.362803</c:v>
                </c:pt>
                <c:pt idx="27057">
                  <c:v>6471.6019610000003</c:v>
                </c:pt>
                <c:pt idx="27058">
                  <c:v>6471.8399790000003</c:v>
                </c:pt>
                <c:pt idx="27059">
                  <c:v>6472.065208</c:v>
                </c:pt>
                <c:pt idx="27060">
                  <c:v>6472.3057570000001</c:v>
                </c:pt>
                <c:pt idx="27061">
                  <c:v>6472.5453619999998</c:v>
                </c:pt>
                <c:pt idx="27062">
                  <c:v>6472.7852430000003</c:v>
                </c:pt>
                <c:pt idx="27063">
                  <c:v>6473.0250390000001</c:v>
                </c:pt>
                <c:pt idx="27064">
                  <c:v>6473.2658240000001</c:v>
                </c:pt>
                <c:pt idx="27065">
                  <c:v>6473.5047050000003</c:v>
                </c:pt>
                <c:pt idx="27066">
                  <c:v>6473.7443970000004</c:v>
                </c:pt>
                <c:pt idx="27067">
                  <c:v>6473.9840130000002</c:v>
                </c:pt>
                <c:pt idx="27068">
                  <c:v>6474.2229390000002</c:v>
                </c:pt>
                <c:pt idx="27069">
                  <c:v>6474.4535480000004</c:v>
                </c:pt>
                <c:pt idx="27070">
                  <c:v>6474.6947980000004</c:v>
                </c:pt>
                <c:pt idx="27071">
                  <c:v>6474.935982</c:v>
                </c:pt>
                <c:pt idx="27072">
                  <c:v>6475.1734230000002</c:v>
                </c:pt>
                <c:pt idx="27073">
                  <c:v>6475.4133629999997</c:v>
                </c:pt>
                <c:pt idx="27074">
                  <c:v>6475.6534259999999</c:v>
                </c:pt>
                <c:pt idx="27075">
                  <c:v>6475.8933349999998</c:v>
                </c:pt>
                <c:pt idx="27076">
                  <c:v>6476.1327010000005</c:v>
                </c:pt>
                <c:pt idx="27077">
                  <c:v>6476.373552</c:v>
                </c:pt>
                <c:pt idx="27078">
                  <c:v>6476.6145560000004</c:v>
                </c:pt>
                <c:pt idx="27079">
                  <c:v>6476.8543989999998</c:v>
                </c:pt>
                <c:pt idx="27080">
                  <c:v>6477.0937979999999</c:v>
                </c:pt>
                <c:pt idx="27081">
                  <c:v>6477.3329729999996</c:v>
                </c:pt>
                <c:pt idx="27082">
                  <c:v>6477.5701719999997</c:v>
                </c:pt>
                <c:pt idx="27083">
                  <c:v>6477.8081590000002</c:v>
                </c:pt>
                <c:pt idx="27084">
                  <c:v>6478.047568</c:v>
                </c:pt>
                <c:pt idx="27085">
                  <c:v>6478.2865599999996</c:v>
                </c:pt>
                <c:pt idx="27086">
                  <c:v>6478.5257439999996</c:v>
                </c:pt>
                <c:pt idx="27087">
                  <c:v>6478.7666310000004</c:v>
                </c:pt>
                <c:pt idx="27088">
                  <c:v>6479.0059760000004</c:v>
                </c:pt>
                <c:pt idx="27089">
                  <c:v>6479.2438430000002</c:v>
                </c:pt>
                <c:pt idx="27090">
                  <c:v>6479.4822439999998</c:v>
                </c:pt>
                <c:pt idx="27091">
                  <c:v>6479.7202420000003</c:v>
                </c:pt>
                <c:pt idx="27092">
                  <c:v>6479.9596519999996</c:v>
                </c:pt>
                <c:pt idx="27093">
                  <c:v>6480.2008809999998</c:v>
                </c:pt>
                <c:pt idx="27094">
                  <c:v>6480.4391560000004</c:v>
                </c:pt>
                <c:pt idx="27095">
                  <c:v>6480.677232</c:v>
                </c:pt>
                <c:pt idx="27096">
                  <c:v>6480.9165860000003</c:v>
                </c:pt>
                <c:pt idx="27097">
                  <c:v>6481.157674</c:v>
                </c:pt>
                <c:pt idx="27098">
                  <c:v>6481.3986610000002</c:v>
                </c:pt>
                <c:pt idx="27099">
                  <c:v>6481.6395389999998</c:v>
                </c:pt>
                <c:pt idx="27100">
                  <c:v>6481.8787279999997</c:v>
                </c:pt>
                <c:pt idx="27101">
                  <c:v>6482.1196250000003</c:v>
                </c:pt>
                <c:pt idx="27102">
                  <c:v>6482.3606019999997</c:v>
                </c:pt>
                <c:pt idx="27103">
                  <c:v>6482.5919549999999</c:v>
                </c:pt>
                <c:pt idx="27104">
                  <c:v>6482.8291879999997</c:v>
                </c:pt>
                <c:pt idx="27105">
                  <c:v>6483.0739279999998</c:v>
                </c:pt>
                <c:pt idx="27106">
                  <c:v>6483.3122169999997</c:v>
                </c:pt>
                <c:pt idx="27107">
                  <c:v>6483.552205</c:v>
                </c:pt>
                <c:pt idx="27108">
                  <c:v>6483.7922699999999</c:v>
                </c:pt>
                <c:pt idx="27109">
                  <c:v>6484.0322640000004</c:v>
                </c:pt>
                <c:pt idx="27110">
                  <c:v>6484.2729010000003</c:v>
                </c:pt>
                <c:pt idx="27111">
                  <c:v>6484.5032309999997</c:v>
                </c:pt>
                <c:pt idx="27112">
                  <c:v>6484.7432920000001</c:v>
                </c:pt>
                <c:pt idx="27113">
                  <c:v>6484.983448</c:v>
                </c:pt>
                <c:pt idx="27114">
                  <c:v>6485.2247139999999</c:v>
                </c:pt>
                <c:pt idx="27115">
                  <c:v>6485.4664279999997</c:v>
                </c:pt>
                <c:pt idx="27116">
                  <c:v>6485.7062120000001</c:v>
                </c:pt>
                <c:pt idx="27117">
                  <c:v>6485.9395510000004</c:v>
                </c:pt>
                <c:pt idx="27118">
                  <c:v>6486.1807239999998</c:v>
                </c:pt>
                <c:pt idx="27119">
                  <c:v>6486.4224059999997</c:v>
                </c:pt>
                <c:pt idx="27120">
                  <c:v>6486.66237</c:v>
                </c:pt>
                <c:pt idx="27121">
                  <c:v>6486.9022409999998</c:v>
                </c:pt>
                <c:pt idx="27122">
                  <c:v>6487.142922</c:v>
                </c:pt>
                <c:pt idx="27123">
                  <c:v>6487.3732739999996</c:v>
                </c:pt>
                <c:pt idx="27124">
                  <c:v>6487.6131249999999</c:v>
                </c:pt>
                <c:pt idx="27125">
                  <c:v>6487.8536979999999</c:v>
                </c:pt>
                <c:pt idx="27126">
                  <c:v>6488.0945959999999</c:v>
                </c:pt>
                <c:pt idx="27127">
                  <c:v>6488.3341270000001</c:v>
                </c:pt>
                <c:pt idx="27128">
                  <c:v>6488.5720199999996</c:v>
                </c:pt>
                <c:pt idx="27129">
                  <c:v>6488.8133710000002</c:v>
                </c:pt>
                <c:pt idx="27130">
                  <c:v>6489.052584</c:v>
                </c:pt>
                <c:pt idx="27131">
                  <c:v>6489.2922259999996</c:v>
                </c:pt>
                <c:pt idx="27132">
                  <c:v>6489.5329849999998</c:v>
                </c:pt>
                <c:pt idx="27133">
                  <c:v>6489.7629859999997</c:v>
                </c:pt>
                <c:pt idx="27134">
                  <c:v>6490.0047210000002</c:v>
                </c:pt>
                <c:pt idx="27135">
                  <c:v>6490.2469719999999</c:v>
                </c:pt>
                <c:pt idx="27136">
                  <c:v>6490.4840919999997</c:v>
                </c:pt>
                <c:pt idx="27137">
                  <c:v>6490.7248099999997</c:v>
                </c:pt>
                <c:pt idx="27138">
                  <c:v>6490.9639509999997</c:v>
                </c:pt>
                <c:pt idx="27139">
                  <c:v>6491.2055600000003</c:v>
                </c:pt>
                <c:pt idx="27140">
                  <c:v>6491.447056</c:v>
                </c:pt>
                <c:pt idx="27141">
                  <c:v>6491.6770569999999</c:v>
                </c:pt>
                <c:pt idx="27142">
                  <c:v>6491.9171619999997</c:v>
                </c:pt>
                <c:pt idx="27143">
                  <c:v>6492.1551909999998</c:v>
                </c:pt>
                <c:pt idx="27144">
                  <c:v>6492.3950869999999</c:v>
                </c:pt>
                <c:pt idx="27145">
                  <c:v>6492.6359140000004</c:v>
                </c:pt>
                <c:pt idx="27146">
                  <c:v>6492.8769990000001</c:v>
                </c:pt>
                <c:pt idx="27147">
                  <c:v>6493.1139999999996</c:v>
                </c:pt>
                <c:pt idx="27148">
                  <c:v>6493.3565399999998</c:v>
                </c:pt>
                <c:pt idx="27149">
                  <c:v>6493.5878929999999</c:v>
                </c:pt>
                <c:pt idx="27150">
                  <c:v>6493.8372460000001</c:v>
                </c:pt>
                <c:pt idx="27151">
                  <c:v>6494.0921550000003</c:v>
                </c:pt>
                <c:pt idx="27152">
                  <c:v>6494.3223550000002</c:v>
                </c:pt>
                <c:pt idx="27153">
                  <c:v>6494.5649320000002</c:v>
                </c:pt>
                <c:pt idx="27154">
                  <c:v>6494.8030980000003</c:v>
                </c:pt>
                <c:pt idx="27155">
                  <c:v>6495.0430120000001</c:v>
                </c:pt>
                <c:pt idx="27156">
                  <c:v>6495.2837680000002</c:v>
                </c:pt>
                <c:pt idx="27157">
                  <c:v>6495.5228230000002</c:v>
                </c:pt>
                <c:pt idx="27158">
                  <c:v>6495.7610119999999</c:v>
                </c:pt>
                <c:pt idx="27159">
                  <c:v>6496.0019949999996</c:v>
                </c:pt>
                <c:pt idx="27160">
                  <c:v>6496.241567</c:v>
                </c:pt>
                <c:pt idx="27161">
                  <c:v>6496.4830389999997</c:v>
                </c:pt>
                <c:pt idx="27162">
                  <c:v>6496.7238539999998</c:v>
                </c:pt>
                <c:pt idx="27163">
                  <c:v>6496.9541410000002</c:v>
                </c:pt>
                <c:pt idx="27164">
                  <c:v>6497.1922029999996</c:v>
                </c:pt>
                <c:pt idx="27165">
                  <c:v>6497.4302589999998</c:v>
                </c:pt>
                <c:pt idx="27166">
                  <c:v>6497.6696160000001</c:v>
                </c:pt>
                <c:pt idx="27167">
                  <c:v>6497.9106529999999</c:v>
                </c:pt>
                <c:pt idx="27168">
                  <c:v>6498.1517299999996</c:v>
                </c:pt>
                <c:pt idx="27169">
                  <c:v>6498.3926680000004</c:v>
                </c:pt>
                <c:pt idx="27170">
                  <c:v>6498.6335630000003</c:v>
                </c:pt>
                <c:pt idx="27171">
                  <c:v>6498.8751689999999</c:v>
                </c:pt>
                <c:pt idx="27172">
                  <c:v>6499.1150580000003</c:v>
                </c:pt>
                <c:pt idx="27173">
                  <c:v>6499.3557360000004</c:v>
                </c:pt>
                <c:pt idx="27174">
                  <c:v>6499.5842560000001</c:v>
                </c:pt>
                <c:pt idx="27175">
                  <c:v>6499.8288599999996</c:v>
                </c:pt>
                <c:pt idx="27176">
                  <c:v>6500.0717279999999</c:v>
                </c:pt>
                <c:pt idx="27177">
                  <c:v>6500.3131100000001</c:v>
                </c:pt>
                <c:pt idx="27178">
                  <c:v>6500.5510750000003</c:v>
                </c:pt>
                <c:pt idx="27179">
                  <c:v>6500.7898480000003</c:v>
                </c:pt>
                <c:pt idx="27180">
                  <c:v>6501.0288</c:v>
                </c:pt>
                <c:pt idx="27181">
                  <c:v>6501.2709439999999</c:v>
                </c:pt>
                <c:pt idx="27182">
                  <c:v>6501.5088130000004</c:v>
                </c:pt>
                <c:pt idx="27183">
                  <c:v>6501.7476269999997</c:v>
                </c:pt>
                <c:pt idx="27184">
                  <c:v>6501.9885629999999</c:v>
                </c:pt>
                <c:pt idx="27185">
                  <c:v>6502.2190840000003</c:v>
                </c:pt>
                <c:pt idx="27186">
                  <c:v>6502.459218</c:v>
                </c:pt>
                <c:pt idx="27187">
                  <c:v>6502.6991090000001</c:v>
                </c:pt>
                <c:pt idx="27188">
                  <c:v>6502.9373919999998</c:v>
                </c:pt>
                <c:pt idx="27189">
                  <c:v>6503.1790760000004</c:v>
                </c:pt>
                <c:pt idx="27190">
                  <c:v>6503.4171470000001</c:v>
                </c:pt>
                <c:pt idx="27191">
                  <c:v>6503.6551399999998</c:v>
                </c:pt>
                <c:pt idx="27192">
                  <c:v>6503.8951719999995</c:v>
                </c:pt>
                <c:pt idx="27193">
                  <c:v>6504.1379989999996</c:v>
                </c:pt>
                <c:pt idx="27194">
                  <c:v>6504.368778</c:v>
                </c:pt>
                <c:pt idx="27195">
                  <c:v>6504.6098899999997</c:v>
                </c:pt>
                <c:pt idx="27196">
                  <c:v>6504.8527530000001</c:v>
                </c:pt>
                <c:pt idx="27197">
                  <c:v>6505.0955679999997</c:v>
                </c:pt>
                <c:pt idx="27198">
                  <c:v>6505.3353809999999</c:v>
                </c:pt>
                <c:pt idx="27199">
                  <c:v>6505.5732250000001</c:v>
                </c:pt>
                <c:pt idx="27200">
                  <c:v>6505.8111870000002</c:v>
                </c:pt>
                <c:pt idx="27201">
                  <c:v>6506.05195</c:v>
                </c:pt>
                <c:pt idx="27202">
                  <c:v>6506.2918319999999</c:v>
                </c:pt>
                <c:pt idx="27203">
                  <c:v>6506.5309129999996</c:v>
                </c:pt>
                <c:pt idx="27204">
                  <c:v>6506.7699789999997</c:v>
                </c:pt>
                <c:pt idx="27205">
                  <c:v>6506.999014</c:v>
                </c:pt>
                <c:pt idx="27206">
                  <c:v>6507.2418150000003</c:v>
                </c:pt>
                <c:pt idx="27207">
                  <c:v>6507.4833790000002</c:v>
                </c:pt>
                <c:pt idx="27208">
                  <c:v>6507.7231169999995</c:v>
                </c:pt>
                <c:pt idx="27209">
                  <c:v>6507.9552569999996</c:v>
                </c:pt>
                <c:pt idx="27210">
                  <c:v>6508.1947170000003</c:v>
                </c:pt>
                <c:pt idx="27211">
                  <c:v>6508.4358769999999</c:v>
                </c:pt>
                <c:pt idx="27212">
                  <c:v>6508.6742720000002</c:v>
                </c:pt>
                <c:pt idx="27213">
                  <c:v>6508.9136019999996</c:v>
                </c:pt>
                <c:pt idx="27214">
                  <c:v>6509.1528600000001</c:v>
                </c:pt>
                <c:pt idx="27215">
                  <c:v>6509.3936999999996</c:v>
                </c:pt>
                <c:pt idx="27216">
                  <c:v>6509.6346729999996</c:v>
                </c:pt>
                <c:pt idx="27217">
                  <c:v>6509.8744290000004</c:v>
                </c:pt>
                <c:pt idx="27218">
                  <c:v>6510.1143679999996</c:v>
                </c:pt>
                <c:pt idx="27219">
                  <c:v>6510.3568679999998</c:v>
                </c:pt>
                <c:pt idx="27220">
                  <c:v>6510.5958110000001</c:v>
                </c:pt>
                <c:pt idx="27221">
                  <c:v>6510.8371340000003</c:v>
                </c:pt>
                <c:pt idx="27222">
                  <c:v>6511.0777939999998</c:v>
                </c:pt>
                <c:pt idx="27223">
                  <c:v>6511.3172109999996</c:v>
                </c:pt>
                <c:pt idx="27224">
                  <c:v>6511.5473609999999</c:v>
                </c:pt>
                <c:pt idx="27225">
                  <c:v>6511.7917230000003</c:v>
                </c:pt>
                <c:pt idx="27226">
                  <c:v>6512.0325620000003</c:v>
                </c:pt>
                <c:pt idx="27227">
                  <c:v>6512.272935</c:v>
                </c:pt>
                <c:pt idx="27228">
                  <c:v>6512.5118060000004</c:v>
                </c:pt>
                <c:pt idx="27229">
                  <c:v>6512.7512720000004</c:v>
                </c:pt>
                <c:pt idx="27230">
                  <c:v>6512.9826139999996</c:v>
                </c:pt>
                <c:pt idx="27231">
                  <c:v>6513.2243820000003</c:v>
                </c:pt>
                <c:pt idx="27232">
                  <c:v>6513.4642400000002</c:v>
                </c:pt>
                <c:pt idx="27233">
                  <c:v>6513.7067230000002</c:v>
                </c:pt>
                <c:pt idx="27234">
                  <c:v>6513.9482109999999</c:v>
                </c:pt>
                <c:pt idx="27235">
                  <c:v>6514.1782629999998</c:v>
                </c:pt>
                <c:pt idx="27236">
                  <c:v>6514.4240220000002</c:v>
                </c:pt>
                <c:pt idx="27237">
                  <c:v>6514.6653649999998</c:v>
                </c:pt>
                <c:pt idx="27238">
                  <c:v>6514.8949789999997</c:v>
                </c:pt>
                <c:pt idx="27239">
                  <c:v>6515.1360629999999</c:v>
                </c:pt>
                <c:pt idx="27240">
                  <c:v>6515.3763719999997</c:v>
                </c:pt>
                <c:pt idx="27241">
                  <c:v>6515.6164200000003</c:v>
                </c:pt>
                <c:pt idx="27242">
                  <c:v>6515.8561259999997</c:v>
                </c:pt>
                <c:pt idx="27243">
                  <c:v>6516.0895410000003</c:v>
                </c:pt>
                <c:pt idx="27244">
                  <c:v>6516.3313639999997</c:v>
                </c:pt>
                <c:pt idx="27245">
                  <c:v>6516.5750770000004</c:v>
                </c:pt>
                <c:pt idx="27246">
                  <c:v>6516.8152019999998</c:v>
                </c:pt>
                <c:pt idx="27247">
                  <c:v>6517.0449900000003</c:v>
                </c:pt>
                <c:pt idx="27248">
                  <c:v>6517.2868769999995</c:v>
                </c:pt>
                <c:pt idx="27249">
                  <c:v>6517.5298279999997</c:v>
                </c:pt>
                <c:pt idx="27250">
                  <c:v>6517.7681629999997</c:v>
                </c:pt>
                <c:pt idx="27251">
                  <c:v>6518.0082119999997</c:v>
                </c:pt>
                <c:pt idx="27252">
                  <c:v>6518.2480370000003</c:v>
                </c:pt>
                <c:pt idx="27253">
                  <c:v>6518.479644</c:v>
                </c:pt>
                <c:pt idx="27254">
                  <c:v>6518.720139</c:v>
                </c:pt>
                <c:pt idx="27255">
                  <c:v>6518.9604040000004</c:v>
                </c:pt>
                <c:pt idx="27256">
                  <c:v>6519.201744</c:v>
                </c:pt>
                <c:pt idx="27257">
                  <c:v>6519.444563</c:v>
                </c:pt>
                <c:pt idx="27258">
                  <c:v>6519.6856449999996</c:v>
                </c:pt>
                <c:pt idx="27259">
                  <c:v>6519.9163570000001</c:v>
                </c:pt>
                <c:pt idx="27260">
                  <c:v>6520.1550450000004</c:v>
                </c:pt>
                <c:pt idx="27261">
                  <c:v>6520.3934200000003</c:v>
                </c:pt>
                <c:pt idx="27262">
                  <c:v>6520.6353879999997</c:v>
                </c:pt>
                <c:pt idx="27263">
                  <c:v>6520.8771489999999</c:v>
                </c:pt>
                <c:pt idx="27264">
                  <c:v>6521.1165940000001</c:v>
                </c:pt>
                <c:pt idx="27265">
                  <c:v>6521.358373</c:v>
                </c:pt>
                <c:pt idx="27266">
                  <c:v>6521.5975900000003</c:v>
                </c:pt>
                <c:pt idx="27267">
                  <c:v>6521.837415</c:v>
                </c:pt>
                <c:pt idx="27268">
                  <c:v>6522.0681189999996</c:v>
                </c:pt>
                <c:pt idx="27269">
                  <c:v>6522.3100249999998</c:v>
                </c:pt>
                <c:pt idx="27270">
                  <c:v>6522.5520070000002</c:v>
                </c:pt>
                <c:pt idx="27271">
                  <c:v>6522.7835279999999</c:v>
                </c:pt>
                <c:pt idx="27272">
                  <c:v>6523.0286180000003</c:v>
                </c:pt>
                <c:pt idx="27273">
                  <c:v>6523.2696260000002</c:v>
                </c:pt>
                <c:pt idx="27274">
                  <c:v>6523.5109080000002</c:v>
                </c:pt>
                <c:pt idx="27275">
                  <c:v>6523.7426009999999</c:v>
                </c:pt>
                <c:pt idx="27276">
                  <c:v>6523.9830970000003</c:v>
                </c:pt>
                <c:pt idx="27277">
                  <c:v>6524.2212129999998</c:v>
                </c:pt>
                <c:pt idx="27278">
                  <c:v>6524.4593789999999</c:v>
                </c:pt>
                <c:pt idx="27279">
                  <c:v>6524.6974259999997</c:v>
                </c:pt>
                <c:pt idx="27280">
                  <c:v>6524.9385279999997</c:v>
                </c:pt>
                <c:pt idx="27281">
                  <c:v>6525.180276</c:v>
                </c:pt>
                <c:pt idx="27282">
                  <c:v>6525.4227350000001</c:v>
                </c:pt>
                <c:pt idx="27283">
                  <c:v>6525.6622070000003</c:v>
                </c:pt>
                <c:pt idx="27284">
                  <c:v>6525.9029460000002</c:v>
                </c:pt>
                <c:pt idx="27285">
                  <c:v>6526.1321539999999</c:v>
                </c:pt>
                <c:pt idx="27286">
                  <c:v>6526.3765480000002</c:v>
                </c:pt>
                <c:pt idx="27287">
                  <c:v>6526.6160769999997</c:v>
                </c:pt>
                <c:pt idx="27288">
                  <c:v>6526.8567149999999</c:v>
                </c:pt>
                <c:pt idx="27289">
                  <c:v>6527.0975779999999</c:v>
                </c:pt>
                <c:pt idx="27290">
                  <c:v>6527.3373849999998</c:v>
                </c:pt>
                <c:pt idx="27291">
                  <c:v>6527.5688769999997</c:v>
                </c:pt>
                <c:pt idx="27292">
                  <c:v>6527.8090300000003</c:v>
                </c:pt>
                <c:pt idx="27293">
                  <c:v>6528.0519080000004</c:v>
                </c:pt>
                <c:pt idx="27294">
                  <c:v>6528.2927040000004</c:v>
                </c:pt>
                <c:pt idx="27295">
                  <c:v>6528.5341859999999</c:v>
                </c:pt>
                <c:pt idx="27296">
                  <c:v>6528.7749080000003</c:v>
                </c:pt>
                <c:pt idx="27297">
                  <c:v>6529.0052059999998</c:v>
                </c:pt>
                <c:pt idx="27298">
                  <c:v>6529.2477509999999</c:v>
                </c:pt>
                <c:pt idx="27299">
                  <c:v>6529.4905790000003</c:v>
                </c:pt>
                <c:pt idx="27300">
                  <c:v>6529.7323059999999</c:v>
                </c:pt>
                <c:pt idx="27301">
                  <c:v>6529.9637480000001</c:v>
                </c:pt>
                <c:pt idx="27302">
                  <c:v>6530.2047949999996</c:v>
                </c:pt>
                <c:pt idx="27303">
                  <c:v>6530.4476000000004</c:v>
                </c:pt>
                <c:pt idx="27304">
                  <c:v>6530.6886500000001</c:v>
                </c:pt>
                <c:pt idx="27305">
                  <c:v>6530.9191389999996</c:v>
                </c:pt>
                <c:pt idx="27306">
                  <c:v>6531.1594020000002</c:v>
                </c:pt>
                <c:pt idx="27307">
                  <c:v>6531.3987340000003</c:v>
                </c:pt>
                <c:pt idx="27308">
                  <c:v>6531.6399680000004</c:v>
                </c:pt>
                <c:pt idx="27309">
                  <c:v>6531.8779830000003</c:v>
                </c:pt>
                <c:pt idx="27310">
                  <c:v>6532.1199630000001</c:v>
                </c:pt>
                <c:pt idx="27311">
                  <c:v>6532.3570120000004</c:v>
                </c:pt>
                <c:pt idx="27312">
                  <c:v>6532.5997710000001</c:v>
                </c:pt>
                <c:pt idx="27313">
                  <c:v>6532.8405650000004</c:v>
                </c:pt>
                <c:pt idx="27314">
                  <c:v>6533.0710959999997</c:v>
                </c:pt>
                <c:pt idx="27315">
                  <c:v>6533.3138239999998</c:v>
                </c:pt>
                <c:pt idx="27316">
                  <c:v>6533.5520239999996</c:v>
                </c:pt>
                <c:pt idx="27317">
                  <c:v>6533.7946430000002</c:v>
                </c:pt>
                <c:pt idx="27318">
                  <c:v>6534.0358699999997</c:v>
                </c:pt>
                <c:pt idx="27319">
                  <c:v>6534.2748629999996</c:v>
                </c:pt>
                <c:pt idx="27320">
                  <c:v>6534.5176359999996</c:v>
                </c:pt>
                <c:pt idx="27321">
                  <c:v>6534.7572060000002</c:v>
                </c:pt>
                <c:pt idx="27322">
                  <c:v>6534.9887220000001</c:v>
                </c:pt>
                <c:pt idx="27323">
                  <c:v>6535.2299480000001</c:v>
                </c:pt>
                <c:pt idx="27324">
                  <c:v>6535.4716859999999</c:v>
                </c:pt>
                <c:pt idx="27325">
                  <c:v>6535.715964</c:v>
                </c:pt>
                <c:pt idx="27326">
                  <c:v>6535.9466300000004</c:v>
                </c:pt>
                <c:pt idx="27327">
                  <c:v>6536.1877889999996</c:v>
                </c:pt>
                <c:pt idx="27328">
                  <c:v>6536.4306989999995</c:v>
                </c:pt>
                <c:pt idx="27329">
                  <c:v>6536.6721729999999</c:v>
                </c:pt>
                <c:pt idx="27330">
                  <c:v>6536.9120970000004</c:v>
                </c:pt>
                <c:pt idx="27331">
                  <c:v>6537.1417259999998</c:v>
                </c:pt>
                <c:pt idx="27332">
                  <c:v>6537.3846579999999</c:v>
                </c:pt>
                <c:pt idx="27333">
                  <c:v>6537.6264069999997</c:v>
                </c:pt>
                <c:pt idx="27334">
                  <c:v>6537.8662590000004</c:v>
                </c:pt>
                <c:pt idx="27335">
                  <c:v>6538.1088890000001</c:v>
                </c:pt>
                <c:pt idx="27336">
                  <c:v>6538.3478999999998</c:v>
                </c:pt>
                <c:pt idx="27337">
                  <c:v>6538.5867479999997</c:v>
                </c:pt>
                <c:pt idx="27338">
                  <c:v>6538.8263370000004</c:v>
                </c:pt>
                <c:pt idx="27339">
                  <c:v>6539.0576739999997</c:v>
                </c:pt>
                <c:pt idx="27340">
                  <c:v>6539.298753</c:v>
                </c:pt>
                <c:pt idx="27341">
                  <c:v>6539.5396700000001</c:v>
                </c:pt>
                <c:pt idx="27342">
                  <c:v>6539.779407</c:v>
                </c:pt>
                <c:pt idx="27343">
                  <c:v>6540.0192290000005</c:v>
                </c:pt>
                <c:pt idx="27344">
                  <c:v>6540.2571470000003</c:v>
                </c:pt>
                <c:pt idx="27345">
                  <c:v>6540.4978789999996</c:v>
                </c:pt>
                <c:pt idx="27346">
                  <c:v>6540.7368930000002</c:v>
                </c:pt>
                <c:pt idx="27347">
                  <c:v>6540.9795459999996</c:v>
                </c:pt>
                <c:pt idx="27348">
                  <c:v>6541.2192329999998</c:v>
                </c:pt>
                <c:pt idx="27349">
                  <c:v>6541.4508139999998</c:v>
                </c:pt>
                <c:pt idx="27350">
                  <c:v>6541.6938659999996</c:v>
                </c:pt>
                <c:pt idx="27351">
                  <c:v>6541.9365440000001</c:v>
                </c:pt>
                <c:pt idx="27352">
                  <c:v>6542.1783130000003</c:v>
                </c:pt>
                <c:pt idx="27353">
                  <c:v>6542.4097680000004</c:v>
                </c:pt>
                <c:pt idx="27354">
                  <c:v>6542.6527850000002</c:v>
                </c:pt>
                <c:pt idx="27355">
                  <c:v>6542.8938969999999</c:v>
                </c:pt>
                <c:pt idx="27356">
                  <c:v>6543.13681</c:v>
                </c:pt>
                <c:pt idx="27357">
                  <c:v>6543.3672539999998</c:v>
                </c:pt>
                <c:pt idx="27358">
                  <c:v>6543.6092879999997</c:v>
                </c:pt>
                <c:pt idx="27359">
                  <c:v>6543.8510180000003</c:v>
                </c:pt>
                <c:pt idx="27360">
                  <c:v>6544.0910009999998</c:v>
                </c:pt>
                <c:pt idx="27361">
                  <c:v>6544.3214500000004</c:v>
                </c:pt>
                <c:pt idx="27362">
                  <c:v>6544.5627770000001</c:v>
                </c:pt>
                <c:pt idx="27363">
                  <c:v>6544.8037979999999</c:v>
                </c:pt>
                <c:pt idx="27364">
                  <c:v>6545.044124</c:v>
                </c:pt>
                <c:pt idx="27365">
                  <c:v>6545.2885880000003</c:v>
                </c:pt>
                <c:pt idx="27366">
                  <c:v>6545.5190320000002</c:v>
                </c:pt>
                <c:pt idx="27367">
                  <c:v>6545.7619729999997</c:v>
                </c:pt>
                <c:pt idx="27368">
                  <c:v>6545.9993860000004</c:v>
                </c:pt>
                <c:pt idx="27369">
                  <c:v>6546.2412599999998</c:v>
                </c:pt>
                <c:pt idx="27370">
                  <c:v>6546.4814429999997</c:v>
                </c:pt>
                <c:pt idx="27371">
                  <c:v>6546.7213780000002</c:v>
                </c:pt>
                <c:pt idx="27372">
                  <c:v>6546.9503930000001</c:v>
                </c:pt>
                <c:pt idx="27373">
                  <c:v>6547.1923779999997</c:v>
                </c:pt>
                <c:pt idx="27374">
                  <c:v>6547.4336210000001</c:v>
                </c:pt>
                <c:pt idx="27375">
                  <c:v>6547.674771</c:v>
                </c:pt>
                <c:pt idx="27376">
                  <c:v>6547.9133080000001</c:v>
                </c:pt>
                <c:pt idx="27377">
                  <c:v>6548.1527470000001</c:v>
                </c:pt>
                <c:pt idx="27378">
                  <c:v>6548.3939460000001</c:v>
                </c:pt>
                <c:pt idx="27379">
                  <c:v>6548.6357539999999</c:v>
                </c:pt>
                <c:pt idx="27380">
                  <c:v>6548.8656659999997</c:v>
                </c:pt>
                <c:pt idx="27381">
                  <c:v>6549.1069010000001</c:v>
                </c:pt>
                <c:pt idx="27382">
                  <c:v>6549.3498600000003</c:v>
                </c:pt>
                <c:pt idx="27383">
                  <c:v>6549.5881600000002</c:v>
                </c:pt>
                <c:pt idx="27384">
                  <c:v>6549.8280480000003</c:v>
                </c:pt>
                <c:pt idx="27385">
                  <c:v>6550.068147</c:v>
                </c:pt>
                <c:pt idx="27386">
                  <c:v>6550.3080829999999</c:v>
                </c:pt>
                <c:pt idx="27387">
                  <c:v>6550.5474320000003</c:v>
                </c:pt>
                <c:pt idx="27388">
                  <c:v>6550.7851000000001</c:v>
                </c:pt>
                <c:pt idx="27389">
                  <c:v>6551.02574</c:v>
                </c:pt>
                <c:pt idx="27390">
                  <c:v>6551.2568979999996</c:v>
                </c:pt>
                <c:pt idx="27391">
                  <c:v>6551.4977920000001</c:v>
                </c:pt>
                <c:pt idx="27392">
                  <c:v>6551.7386749999996</c:v>
                </c:pt>
                <c:pt idx="27393">
                  <c:v>6551.9795560000002</c:v>
                </c:pt>
                <c:pt idx="27394">
                  <c:v>6552.2189969999999</c:v>
                </c:pt>
                <c:pt idx="27395">
                  <c:v>6552.4569609999999</c:v>
                </c:pt>
                <c:pt idx="27396">
                  <c:v>6552.6968020000004</c:v>
                </c:pt>
                <c:pt idx="27397">
                  <c:v>6552.9382969999997</c:v>
                </c:pt>
                <c:pt idx="27398">
                  <c:v>6553.1808559999999</c:v>
                </c:pt>
                <c:pt idx="27399">
                  <c:v>6553.4110289999999</c:v>
                </c:pt>
                <c:pt idx="27400">
                  <c:v>6553.6518640000004</c:v>
                </c:pt>
                <c:pt idx="27401">
                  <c:v>6553.8900629999998</c:v>
                </c:pt>
                <c:pt idx="27402">
                  <c:v>6554.1283880000001</c:v>
                </c:pt>
                <c:pt idx="27403">
                  <c:v>6554.3682159999998</c:v>
                </c:pt>
                <c:pt idx="27404">
                  <c:v>6554.6081199999999</c:v>
                </c:pt>
                <c:pt idx="27405">
                  <c:v>6554.8489460000001</c:v>
                </c:pt>
                <c:pt idx="27406">
                  <c:v>6555.0888750000004</c:v>
                </c:pt>
                <c:pt idx="27407">
                  <c:v>6555.3296309999996</c:v>
                </c:pt>
                <c:pt idx="27408">
                  <c:v>6555.5693110000002</c:v>
                </c:pt>
                <c:pt idx="27409">
                  <c:v>6555.8099979999997</c:v>
                </c:pt>
                <c:pt idx="27410">
                  <c:v>6556.049994</c:v>
                </c:pt>
                <c:pt idx="27411">
                  <c:v>6556.2876859999997</c:v>
                </c:pt>
                <c:pt idx="27412">
                  <c:v>6556.5273939999997</c:v>
                </c:pt>
                <c:pt idx="27413">
                  <c:v>6556.7653229999996</c:v>
                </c:pt>
                <c:pt idx="27414">
                  <c:v>6557.0051700000004</c:v>
                </c:pt>
                <c:pt idx="27415">
                  <c:v>6557.2350500000002</c:v>
                </c:pt>
                <c:pt idx="27416">
                  <c:v>6557.4777729999996</c:v>
                </c:pt>
                <c:pt idx="27417">
                  <c:v>6557.7192429999996</c:v>
                </c:pt>
                <c:pt idx="27418">
                  <c:v>6557.9591730000002</c:v>
                </c:pt>
                <c:pt idx="27419">
                  <c:v>6558.1998100000001</c:v>
                </c:pt>
                <c:pt idx="27420">
                  <c:v>6558.4393319999999</c:v>
                </c:pt>
                <c:pt idx="27421">
                  <c:v>6558.6799499999997</c:v>
                </c:pt>
                <c:pt idx="27422">
                  <c:v>6558.9170999999997</c:v>
                </c:pt>
                <c:pt idx="27423">
                  <c:v>6559.1579899999997</c:v>
                </c:pt>
                <c:pt idx="27424">
                  <c:v>6559.3872540000002</c:v>
                </c:pt>
                <c:pt idx="27425">
                  <c:v>6559.6299859999999</c:v>
                </c:pt>
                <c:pt idx="27426">
                  <c:v>6559.8671960000001</c:v>
                </c:pt>
                <c:pt idx="27427">
                  <c:v>6560.1054020000001</c:v>
                </c:pt>
                <c:pt idx="27428">
                  <c:v>6560.3465290000004</c:v>
                </c:pt>
                <c:pt idx="27429">
                  <c:v>6560.5863230000004</c:v>
                </c:pt>
                <c:pt idx="27430">
                  <c:v>6560.824235</c:v>
                </c:pt>
                <c:pt idx="27431">
                  <c:v>6561.0688369999998</c:v>
                </c:pt>
                <c:pt idx="27432">
                  <c:v>6561.2986129999999</c:v>
                </c:pt>
                <c:pt idx="27433">
                  <c:v>6561.5415579999999</c:v>
                </c:pt>
                <c:pt idx="27434">
                  <c:v>6561.7826569999997</c:v>
                </c:pt>
                <c:pt idx="27435">
                  <c:v>6562.0236169999998</c:v>
                </c:pt>
                <c:pt idx="27436">
                  <c:v>6562.2633999999998</c:v>
                </c:pt>
                <c:pt idx="27437">
                  <c:v>6562.5059279999996</c:v>
                </c:pt>
                <c:pt idx="27438">
                  <c:v>6562.7467509999997</c:v>
                </c:pt>
                <c:pt idx="27439">
                  <c:v>6562.9858700000004</c:v>
                </c:pt>
                <c:pt idx="27440">
                  <c:v>6563.224048</c:v>
                </c:pt>
                <c:pt idx="27441">
                  <c:v>6563.4628430000002</c:v>
                </c:pt>
                <c:pt idx="27442">
                  <c:v>6563.6931889999996</c:v>
                </c:pt>
                <c:pt idx="27443">
                  <c:v>6563.9331700000002</c:v>
                </c:pt>
                <c:pt idx="27444">
                  <c:v>6564.1732940000002</c:v>
                </c:pt>
                <c:pt idx="27445">
                  <c:v>6564.411263</c:v>
                </c:pt>
                <c:pt idx="27446">
                  <c:v>6564.6505349999998</c:v>
                </c:pt>
                <c:pt idx="27447">
                  <c:v>6564.8903389999996</c:v>
                </c:pt>
                <c:pt idx="27448">
                  <c:v>6565.1303589999998</c:v>
                </c:pt>
                <c:pt idx="27449">
                  <c:v>6565.3729810000004</c:v>
                </c:pt>
                <c:pt idx="27450">
                  <c:v>6565.6145999999999</c:v>
                </c:pt>
                <c:pt idx="27451">
                  <c:v>6565.8458680000003</c:v>
                </c:pt>
                <c:pt idx="27452">
                  <c:v>6566.0841259999997</c:v>
                </c:pt>
                <c:pt idx="27453">
                  <c:v>6566.3267109999997</c:v>
                </c:pt>
                <c:pt idx="27454">
                  <c:v>6566.5677420000002</c:v>
                </c:pt>
                <c:pt idx="27455">
                  <c:v>6566.8086739999999</c:v>
                </c:pt>
                <c:pt idx="27456">
                  <c:v>6567.0498200000002</c:v>
                </c:pt>
                <c:pt idx="27457">
                  <c:v>6567.291217</c:v>
                </c:pt>
                <c:pt idx="27458">
                  <c:v>6567.5208229999998</c:v>
                </c:pt>
                <c:pt idx="27459">
                  <c:v>6567.7619160000004</c:v>
                </c:pt>
                <c:pt idx="27460">
                  <c:v>6568.0022040000003</c:v>
                </c:pt>
                <c:pt idx="27461">
                  <c:v>6568.2427969999999</c:v>
                </c:pt>
                <c:pt idx="27462">
                  <c:v>6568.4819399999997</c:v>
                </c:pt>
                <c:pt idx="27463">
                  <c:v>6568.7223709999998</c:v>
                </c:pt>
                <c:pt idx="27464">
                  <c:v>6568.9623879999999</c:v>
                </c:pt>
                <c:pt idx="27465">
                  <c:v>6569.2048830000003</c:v>
                </c:pt>
                <c:pt idx="27466">
                  <c:v>6569.4436859999996</c:v>
                </c:pt>
                <c:pt idx="27467">
                  <c:v>6569.6830790000004</c:v>
                </c:pt>
                <c:pt idx="27468">
                  <c:v>6569.9210030000004</c:v>
                </c:pt>
                <c:pt idx="27469">
                  <c:v>6570.1511849999997</c:v>
                </c:pt>
                <c:pt idx="27470">
                  <c:v>6570.37871</c:v>
                </c:pt>
                <c:pt idx="27471">
                  <c:v>6570.6196170000003</c:v>
                </c:pt>
                <c:pt idx="27472">
                  <c:v>6570.8593730000002</c:v>
                </c:pt>
                <c:pt idx="27473">
                  <c:v>6571.1037200000001</c:v>
                </c:pt>
                <c:pt idx="27474">
                  <c:v>6571.3321260000002</c:v>
                </c:pt>
                <c:pt idx="27475">
                  <c:v>6571.5720650000003</c:v>
                </c:pt>
                <c:pt idx="27476">
                  <c:v>6571.8122050000002</c:v>
                </c:pt>
                <c:pt idx="27477">
                  <c:v>6572.0524020000003</c:v>
                </c:pt>
                <c:pt idx="27478">
                  <c:v>6572.2921539999998</c:v>
                </c:pt>
                <c:pt idx="27479">
                  <c:v>6572.5328769999996</c:v>
                </c:pt>
                <c:pt idx="27480">
                  <c:v>6572.7737770000003</c:v>
                </c:pt>
                <c:pt idx="27481">
                  <c:v>6573.0150629999998</c:v>
                </c:pt>
                <c:pt idx="27482">
                  <c:v>6573.2543880000003</c:v>
                </c:pt>
                <c:pt idx="27483">
                  <c:v>6573.4855349999998</c:v>
                </c:pt>
                <c:pt idx="27484">
                  <c:v>6573.7254169999997</c:v>
                </c:pt>
                <c:pt idx="27485">
                  <c:v>6573.965389</c:v>
                </c:pt>
                <c:pt idx="27486">
                  <c:v>6574.2066750000004</c:v>
                </c:pt>
                <c:pt idx="27487">
                  <c:v>6574.4491150000003</c:v>
                </c:pt>
                <c:pt idx="27488">
                  <c:v>6574.6899670000003</c:v>
                </c:pt>
                <c:pt idx="27489">
                  <c:v>6574.9186090000003</c:v>
                </c:pt>
                <c:pt idx="27490">
                  <c:v>6575.1579609999999</c:v>
                </c:pt>
                <c:pt idx="27491">
                  <c:v>6575.3833500000001</c:v>
                </c:pt>
                <c:pt idx="27492">
                  <c:v>6575.6232920000002</c:v>
                </c:pt>
                <c:pt idx="27493">
                  <c:v>6575.8630789999997</c:v>
                </c:pt>
                <c:pt idx="27494">
                  <c:v>6576.1031249999996</c:v>
                </c:pt>
                <c:pt idx="27495">
                  <c:v>6576.3411459999998</c:v>
                </c:pt>
                <c:pt idx="27496">
                  <c:v>6576.5810430000001</c:v>
                </c:pt>
                <c:pt idx="27497">
                  <c:v>6576.8219209999997</c:v>
                </c:pt>
                <c:pt idx="27498">
                  <c:v>6577.0600249999998</c:v>
                </c:pt>
                <c:pt idx="27499">
                  <c:v>6577.3011859999997</c:v>
                </c:pt>
                <c:pt idx="27500">
                  <c:v>6577.5305760000001</c:v>
                </c:pt>
                <c:pt idx="27501">
                  <c:v>6577.7703300000003</c:v>
                </c:pt>
                <c:pt idx="27502">
                  <c:v>6578.0103820000004</c:v>
                </c:pt>
                <c:pt idx="27503">
                  <c:v>6578.2500989999999</c:v>
                </c:pt>
                <c:pt idx="27504">
                  <c:v>6578.490855</c:v>
                </c:pt>
                <c:pt idx="27505">
                  <c:v>6578.7321890000003</c:v>
                </c:pt>
                <c:pt idx="27506">
                  <c:v>6578.9728599999999</c:v>
                </c:pt>
                <c:pt idx="27507">
                  <c:v>6579.2155579999999</c:v>
                </c:pt>
                <c:pt idx="27508">
                  <c:v>6579.4441059999999</c:v>
                </c:pt>
                <c:pt idx="27509">
                  <c:v>6579.6840330000005</c:v>
                </c:pt>
                <c:pt idx="27510">
                  <c:v>6579.9243370000004</c:v>
                </c:pt>
                <c:pt idx="27511">
                  <c:v>6580.1643999999997</c:v>
                </c:pt>
                <c:pt idx="27512">
                  <c:v>6580.4044080000003</c:v>
                </c:pt>
                <c:pt idx="27513">
                  <c:v>6580.6422869999997</c:v>
                </c:pt>
                <c:pt idx="27514">
                  <c:v>6580.8802919999998</c:v>
                </c:pt>
                <c:pt idx="27515">
                  <c:v>6581.1201279999996</c:v>
                </c:pt>
                <c:pt idx="27516">
                  <c:v>6581.3609200000001</c:v>
                </c:pt>
                <c:pt idx="27517">
                  <c:v>6581.6022599999997</c:v>
                </c:pt>
                <c:pt idx="27518">
                  <c:v>6581.832437</c:v>
                </c:pt>
                <c:pt idx="27519">
                  <c:v>6582.0743300000004</c:v>
                </c:pt>
                <c:pt idx="27520">
                  <c:v>6582.3143259999997</c:v>
                </c:pt>
                <c:pt idx="27521">
                  <c:v>6582.554881</c:v>
                </c:pt>
                <c:pt idx="27522">
                  <c:v>6582.7937199999997</c:v>
                </c:pt>
                <c:pt idx="27523">
                  <c:v>6583.0353679999998</c:v>
                </c:pt>
                <c:pt idx="27524">
                  <c:v>6583.2731709999998</c:v>
                </c:pt>
                <c:pt idx="27525">
                  <c:v>6583.5138390000002</c:v>
                </c:pt>
                <c:pt idx="27526">
                  <c:v>6583.7529789999999</c:v>
                </c:pt>
                <c:pt idx="27527">
                  <c:v>6583.9927550000002</c:v>
                </c:pt>
                <c:pt idx="27528">
                  <c:v>6584.2317940000003</c:v>
                </c:pt>
                <c:pt idx="27529">
                  <c:v>6584.4714029999996</c:v>
                </c:pt>
                <c:pt idx="27530">
                  <c:v>6584.7111709999999</c:v>
                </c:pt>
                <c:pt idx="27531">
                  <c:v>6584.943139</c:v>
                </c:pt>
                <c:pt idx="27532">
                  <c:v>6585.1812259999997</c:v>
                </c:pt>
                <c:pt idx="27533">
                  <c:v>6585.4219359999997</c:v>
                </c:pt>
                <c:pt idx="27534">
                  <c:v>6585.6600749999998</c:v>
                </c:pt>
                <c:pt idx="27535">
                  <c:v>6585.9009070000002</c:v>
                </c:pt>
                <c:pt idx="27536">
                  <c:v>6586.139126</c:v>
                </c:pt>
                <c:pt idx="27537">
                  <c:v>6586.3835550000003</c:v>
                </c:pt>
                <c:pt idx="27538">
                  <c:v>6586.6233560000001</c:v>
                </c:pt>
                <c:pt idx="27539">
                  <c:v>6586.8630999999996</c:v>
                </c:pt>
                <c:pt idx="27540">
                  <c:v>6587.1039659999997</c:v>
                </c:pt>
                <c:pt idx="27541">
                  <c:v>6587.3417019999997</c:v>
                </c:pt>
                <c:pt idx="27542">
                  <c:v>6587.5720019999999</c:v>
                </c:pt>
                <c:pt idx="27543">
                  <c:v>6587.8146880000004</c:v>
                </c:pt>
                <c:pt idx="27544">
                  <c:v>6588.0557500000004</c:v>
                </c:pt>
                <c:pt idx="27545">
                  <c:v>6588.295247</c:v>
                </c:pt>
                <c:pt idx="27546">
                  <c:v>6588.5376880000003</c:v>
                </c:pt>
                <c:pt idx="27547">
                  <c:v>6588.7770979999996</c:v>
                </c:pt>
                <c:pt idx="27548">
                  <c:v>6589.0177800000001</c:v>
                </c:pt>
                <c:pt idx="27549">
                  <c:v>6589.2570900000001</c:v>
                </c:pt>
                <c:pt idx="27550">
                  <c:v>6589.4872809999997</c:v>
                </c:pt>
                <c:pt idx="27551">
                  <c:v>6589.7272229999999</c:v>
                </c:pt>
                <c:pt idx="27552">
                  <c:v>6589.9673940000002</c:v>
                </c:pt>
                <c:pt idx="27553">
                  <c:v>6590.2054470000003</c:v>
                </c:pt>
                <c:pt idx="27554">
                  <c:v>6590.4453839999996</c:v>
                </c:pt>
                <c:pt idx="27555">
                  <c:v>6590.6834159999999</c:v>
                </c:pt>
                <c:pt idx="27556">
                  <c:v>6590.9233809999996</c:v>
                </c:pt>
                <c:pt idx="27557">
                  <c:v>6591.1630269999996</c:v>
                </c:pt>
                <c:pt idx="27558">
                  <c:v>6591.4039499999999</c:v>
                </c:pt>
                <c:pt idx="27559">
                  <c:v>6591.6436960000001</c:v>
                </c:pt>
                <c:pt idx="27560">
                  <c:v>6591.8834120000001</c:v>
                </c:pt>
                <c:pt idx="27561">
                  <c:v>6592.1231529999995</c:v>
                </c:pt>
                <c:pt idx="27562">
                  <c:v>6592.3611799999999</c:v>
                </c:pt>
                <c:pt idx="27563">
                  <c:v>6592.599158</c:v>
                </c:pt>
                <c:pt idx="27564">
                  <c:v>6592.837082</c:v>
                </c:pt>
                <c:pt idx="27565">
                  <c:v>6593.0750310000003</c:v>
                </c:pt>
                <c:pt idx="27566">
                  <c:v>6593.3139460000002</c:v>
                </c:pt>
                <c:pt idx="27567">
                  <c:v>6593.5517550000004</c:v>
                </c:pt>
                <c:pt idx="27568">
                  <c:v>6593.7926079999997</c:v>
                </c:pt>
                <c:pt idx="27569">
                  <c:v>6594.034087</c:v>
                </c:pt>
                <c:pt idx="27570">
                  <c:v>6594.2745860000005</c:v>
                </c:pt>
                <c:pt idx="27571">
                  <c:v>6594.5057610000003</c:v>
                </c:pt>
                <c:pt idx="27572">
                  <c:v>6594.7468070000004</c:v>
                </c:pt>
                <c:pt idx="27573">
                  <c:v>6594.9878479999998</c:v>
                </c:pt>
                <c:pt idx="27574">
                  <c:v>6595.2289840000003</c:v>
                </c:pt>
                <c:pt idx="27575">
                  <c:v>6595.4705389999999</c:v>
                </c:pt>
                <c:pt idx="27576">
                  <c:v>6595.708447</c:v>
                </c:pt>
                <c:pt idx="27577">
                  <c:v>6595.9482669999998</c:v>
                </c:pt>
                <c:pt idx="27578">
                  <c:v>6596.1863640000001</c:v>
                </c:pt>
                <c:pt idx="27579">
                  <c:v>6596.4244049999998</c:v>
                </c:pt>
                <c:pt idx="27580">
                  <c:v>6596.6624359999996</c:v>
                </c:pt>
                <c:pt idx="27581">
                  <c:v>6596.9022400000003</c:v>
                </c:pt>
                <c:pt idx="27582">
                  <c:v>6597.1421410000003</c:v>
                </c:pt>
                <c:pt idx="27583">
                  <c:v>6597.3828050000002</c:v>
                </c:pt>
                <c:pt idx="27584">
                  <c:v>6597.6235839999999</c:v>
                </c:pt>
                <c:pt idx="27585">
                  <c:v>6597.8520269999999</c:v>
                </c:pt>
                <c:pt idx="27586">
                  <c:v>6598.1026190000002</c:v>
                </c:pt>
                <c:pt idx="27587">
                  <c:v>6598.3311100000001</c:v>
                </c:pt>
                <c:pt idx="27588">
                  <c:v>6598.5705610000005</c:v>
                </c:pt>
                <c:pt idx="27589">
                  <c:v>6598.8116620000001</c:v>
                </c:pt>
                <c:pt idx="27590">
                  <c:v>6599.0501379999996</c:v>
                </c:pt>
                <c:pt idx="27591">
                  <c:v>6599.2945339999997</c:v>
                </c:pt>
                <c:pt idx="27592">
                  <c:v>6599.5336660000003</c:v>
                </c:pt>
                <c:pt idx="27593">
                  <c:v>6599.7734030000001</c:v>
                </c:pt>
                <c:pt idx="27594">
                  <c:v>6600.0127890000003</c:v>
                </c:pt>
                <c:pt idx="27595">
                  <c:v>6600.2535749999997</c:v>
                </c:pt>
                <c:pt idx="27596">
                  <c:v>6600.4945429999998</c:v>
                </c:pt>
                <c:pt idx="27597">
                  <c:v>6600.7343069999997</c:v>
                </c:pt>
                <c:pt idx="27598">
                  <c:v>6600.9741899999999</c:v>
                </c:pt>
                <c:pt idx="27599">
                  <c:v>6601.203896</c:v>
                </c:pt>
                <c:pt idx="27600">
                  <c:v>6601.4423699999998</c:v>
                </c:pt>
                <c:pt idx="27601">
                  <c:v>6601.6927459999997</c:v>
                </c:pt>
                <c:pt idx="27602">
                  <c:v>6601.921386</c:v>
                </c:pt>
                <c:pt idx="27603">
                  <c:v>6602.1625629999999</c:v>
                </c:pt>
                <c:pt idx="27604">
                  <c:v>6602.4038540000001</c:v>
                </c:pt>
                <c:pt idx="27605">
                  <c:v>6602.642073</c:v>
                </c:pt>
                <c:pt idx="27606">
                  <c:v>6602.8820269999997</c:v>
                </c:pt>
                <c:pt idx="27607">
                  <c:v>6603.1229560000002</c:v>
                </c:pt>
                <c:pt idx="27608">
                  <c:v>6603.3620449999999</c:v>
                </c:pt>
                <c:pt idx="27609">
                  <c:v>6603.6029939999999</c:v>
                </c:pt>
                <c:pt idx="27610">
                  <c:v>6603.8428700000004</c:v>
                </c:pt>
                <c:pt idx="27611">
                  <c:v>6604.0730830000002</c:v>
                </c:pt>
                <c:pt idx="27612">
                  <c:v>6604.3111559999998</c:v>
                </c:pt>
                <c:pt idx="27613">
                  <c:v>6604.5385919999999</c:v>
                </c:pt>
                <c:pt idx="27614">
                  <c:v>6604.7783680000002</c:v>
                </c:pt>
                <c:pt idx="27615">
                  <c:v>6605.0162909999999</c:v>
                </c:pt>
                <c:pt idx="27616">
                  <c:v>6605.2542439999997</c:v>
                </c:pt>
                <c:pt idx="27617">
                  <c:v>6605.4923099999996</c:v>
                </c:pt>
                <c:pt idx="27618">
                  <c:v>6605.7315580000004</c:v>
                </c:pt>
                <c:pt idx="27619">
                  <c:v>6605.9725920000001</c:v>
                </c:pt>
                <c:pt idx="27620">
                  <c:v>6606.2119460000004</c:v>
                </c:pt>
                <c:pt idx="27621">
                  <c:v>6606.4517470000001</c:v>
                </c:pt>
                <c:pt idx="27622">
                  <c:v>6606.6907849999998</c:v>
                </c:pt>
                <c:pt idx="27623">
                  <c:v>6606.9317030000002</c:v>
                </c:pt>
                <c:pt idx="27624">
                  <c:v>6607.1700229999997</c:v>
                </c:pt>
                <c:pt idx="27625">
                  <c:v>6607.4125389999999</c:v>
                </c:pt>
                <c:pt idx="27626">
                  <c:v>6607.6522420000001</c:v>
                </c:pt>
                <c:pt idx="27627">
                  <c:v>6607.8934470000004</c:v>
                </c:pt>
                <c:pt idx="27628">
                  <c:v>6608.1332329999996</c:v>
                </c:pt>
                <c:pt idx="27629">
                  <c:v>6608.3626089999998</c:v>
                </c:pt>
                <c:pt idx="27630">
                  <c:v>6608.6037340000003</c:v>
                </c:pt>
                <c:pt idx="27631">
                  <c:v>6608.8446309999999</c:v>
                </c:pt>
                <c:pt idx="27632">
                  <c:v>6609.0855789999996</c:v>
                </c:pt>
                <c:pt idx="27633">
                  <c:v>6609.3270400000001</c:v>
                </c:pt>
                <c:pt idx="27634">
                  <c:v>6609.5683790000003</c:v>
                </c:pt>
                <c:pt idx="27635">
                  <c:v>6609.7983370000002</c:v>
                </c:pt>
                <c:pt idx="27636">
                  <c:v>6610.0376429999997</c:v>
                </c:pt>
                <c:pt idx="27637">
                  <c:v>6610.2773740000002</c:v>
                </c:pt>
                <c:pt idx="27638">
                  <c:v>6610.5166149999995</c:v>
                </c:pt>
                <c:pt idx="27639">
                  <c:v>6610.7564179999999</c:v>
                </c:pt>
                <c:pt idx="27640">
                  <c:v>6610.9955600000003</c:v>
                </c:pt>
                <c:pt idx="27641">
                  <c:v>6611.2373040000002</c:v>
                </c:pt>
                <c:pt idx="27642">
                  <c:v>6611.4753410000003</c:v>
                </c:pt>
                <c:pt idx="27643">
                  <c:v>6611.7158259999997</c:v>
                </c:pt>
                <c:pt idx="27644">
                  <c:v>6611.9566729999997</c:v>
                </c:pt>
                <c:pt idx="27645">
                  <c:v>6612.1963470000001</c:v>
                </c:pt>
                <c:pt idx="27646">
                  <c:v>6612.434244</c:v>
                </c:pt>
                <c:pt idx="27647">
                  <c:v>6612.6748680000001</c:v>
                </c:pt>
                <c:pt idx="27648">
                  <c:v>6612.9131390000002</c:v>
                </c:pt>
                <c:pt idx="27649">
                  <c:v>6613.1511689999998</c:v>
                </c:pt>
                <c:pt idx="27650">
                  <c:v>6613.3919800000003</c:v>
                </c:pt>
                <c:pt idx="27651">
                  <c:v>6613.6335660000004</c:v>
                </c:pt>
                <c:pt idx="27652">
                  <c:v>6613.87464</c:v>
                </c:pt>
                <c:pt idx="27653">
                  <c:v>6614.1052760000002</c:v>
                </c:pt>
                <c:pt idx="27654">
                  <c:v>6614.3465550000001</c:v>
                </c:pt>
                <c:pt idx="27655">
                  <c:v>6614.5883739999999</c:v>
                </c:pt>
                <c:pt idx="27656">
                  <c:v>6614.828399</c:v>
                </c:pt>
                <c:pt idx="27657">
                  <c:v>6615.0696230000003</c:v>
                </c:pt>
                <c:pt idx="27658">
                  <c:v>6615.3089229999996</c:v>
                </c:pt>
                <c:pt idx="27659">
                  <c:v>6615.5472220000001</c:v>
                </c:pt>
                <c:pt idx="27660">
                  <c:v>6615.787131</c:v>
                </c:pt>
                <c:pt idx="27661">
                  <c:v>6616.0270540000001</c:v>
                </c:pt>
                <c:pt idx="27662">
                  <c:v>6616.2567499999996</c:v>
                </c:pt>
                <c:pt idx="27663">
                  <c:v>6616.4979599999997</c:v>
                </c:pt>
                <c:pt idx="27664">
                  <c:v>6616.7371640000001</c:v>
                </c:pt>
                <c:pt idx="27665">
                  <c:v>6616.9810040000002</c:v>
                </c:pt>
                <c:pt idx="27666">
                  <c:v>6617.2211669999997</c:v>
                </c:pt>
                <c:pt idx="27667">
                  <c:v>6617.4526070000002</c:v>
                </c:pt>
                <c:pt idx="27668">
                  <c:v>6617.6963459999997</c:v>
                </c:pt>
                <c:pt idx="27669">
                  <c:v>6617.9298859999999</c:v>
                </c:pt>
                <c:pt idx="27670">
                  <c:v>6618.1703900000002</c:v>
                </c:pt>
                <c:pt idx="27671">
                  <c:v>6618.4117239999996</c:v>
                </c:pt>
                <c:pt idx="27672">
                  <c:v>6618.6520799999998</c:v>
                </c:pt>
                <c:pt idx="27673">
                  <c:v>6618.8949300000004</c:v>
                </c:pt>
                <c:pt idx="27674">
                  <c:v>6619.1331540000001</c:v>
                </c:pt>
                <c:pt idx="27675">
                  <c:v>6619.3739910000004</c:v>
                </c:pt>
                <c:pt idx="27676">
                  <c:v>6619.6045290000002</c:v>
                </c:pt>
                <c:pt idx="27677">
                  <c:v>6619.846372</c:v>
                </c:pt>
                <c:pt idx="27678">
                  <c:v>6620.0858900000003</c:v>
                </c:pt>
                <c:pt idx="27679">
                  <c:v>6620.3247600000004</c:v>
                </c:pt>
                <c:pt idx="27680">
                  <c:v>6620.5644190000003</c:v>
                </c:pt>
                <c:pt idx="27681">
                  <c:v>6620.8067819999997</c:v>
                </c:pt>
                <c:pt idx="27682">
                  <c:v>6621.0483450000002</c:v>
                </c:pt>
                <c:pt idx="27683">
                  <c:v>6621.2860769999998</c:v>
                </c:pt>
                <c:pt idx="27684">
                  <c:v>6621.5267999999996</c:v>
                </c:pt>
                <c:pt idx="27685">
                  <c:v>6621.7657399999998</c:v>
                </c:pt>
                <c:pt idx="27686">
                  <c:v>6622.0066900000002</c:v>
                </c:pt>
                <c:pt idx="27687">
                  <c:v>6622.2460659999997</c:v>
                </c:pt>
                <c:pt idx="27688">
                  <c:v>6622.476334</c:v>
                </c:pt>
                <c:pt idx="27689">
                  <c:v>6622.7189410000001</c:v>
                </c:pt>
                <c:pt idx="27690">
                  <c:v>6622.9606510000003</c:v>
                </c:pt>
                <c:pt idx="27691">
                  <c:v>6623.2016160000003</c:v>
                </c:pt>
                <c:pt idx="27692">
                  <c:v>6623.4407849999998</c:v>
                </c:pt>
                <c:pt idx="27693">
                  <c:v>6623.6822339999999</c:v>
                </c:pt>
                <c:pt idx="27694">
                  <c:v>6623.9261729999998</c:v>
                </c:pt>
                <c:pt idx="27695">
                  <c:v>6624.1709000000001</c:v>
                </c:pt>
                <c:pt idx="27696">
                  <c:v>6624.4119639999999</c:v>
                </c:pt>
                <c:pt idx="27697">
                  <c:v>6624.6517059999996</c:v>
                </c:pt>
                <c:pt idx="27698">
                  <c:v>6624.8933559999996</c:v>
                </c:pt>
                <c:pt idx="27699">
                  <c:v>6625.1248569999998</c:v>
                </c:pt>
                <c:pt idx="27700">
                  <c:v>6625.3633220000002</c:v>
                </c:pt>
                <c:pt idx="27701">
                  <c:v>6625.6025289999998</c:v>
                </c:pt>
                <c:pt idx="27702">
                  <c:v>6625.8444509999999</c:v>
                </c:pt>
                <c:pt idx="27703">
                  <c:v>6626.0855540000002</c:v>
                </c:pt>
                <c:pt idx="27704">
                  <c:v>6626.3265879999999</c:v>
                </c:pt>
                <c:pt idx="27705">
                  <c:v>6626.5662620000003</c:v>
                </c:pt>
                <c:pt idx="27706">
                  <c:v>6626.8087759999999</c:v>
                </c:pt>
                <c:pt idx="27707">
                  <c:v>6627.0373399999999</c:v>
                </c:pt>
                <c:pt idx="27708">
                  <c:v>6627.279039</c:v>
                </c:pt>
                <c:pt idx="27709">
                  <c:v>6627.5217000000002</c:v>
                </c:pt>
                <c:pt idx="27710">
                  <c:v>6627.763379</c:v>
                </c:pt>
                <c:pt idx="27711">
                  <c:v>6627.9948990000003</c:v>
                </c:pt>
                <c:pt idx="27712">
                  <c:v>6628.2370819999996</c:v>
                </c:pt>
                <c:pt idx="27713">
                  <c:v>6628.4778930000002</c:v>
                </c:pt>
                <c:pt idx="27714">
                  <c:v>6628.7160830000003</c:v>
                </c:pt>
                <c:pt idx="27715">
                  <c:v>6628.9560419999998</c:v>
                </c:pt>
                <c:pt idx="27716">
                  <c:v>6629.1960669999999</c:v>
                </c:pt>
                <c:pt idx="27717">
                  <c:v>6629.4369770000003</c:v>
                </c:pt>
                <c:pt idx="27718">
                  <c:v>6629.6768080000002</c:v>
                </c:pt>
                <c:pt idx="27719">
                  <c:v>6629.9071830000003</c:v>
                </c:pt>
                <c:pt idx="27720">
                  <c:v>6630.1517709999998</c:v>
                </c:pt>
                <c:pt idx="27721">
                  <c:v>6630.3926119999996</c:v>
                </c:pt>
                <c:pt idx="27722">
                  <c:v>6630.6324169999998</c:v>
                </c:pt>
                <c:pt idx="27723">
                  <c:v>6630.8749879999996</c:v>
                </c:pt>
                <c:pt idx="27724">
                  <c:v>6631.1037340000003</c:v>
                </c:pt>
                <c:pt idx="27725">
                  <c:v>6631.3465310000001</c:v>
                </c:pt>
                <c:pt idx="27726">
                  <c:v>6631.588283</c:v>
                </c:pt>
                <c:pt idx="27727">
                  <c:v>6631.8307050000003</c:v>
                </c:pt>
                <c:pt idx="27728">
                  <c:v>6632.0717050000003</c:v>
                </c:pt>
                <c:pt idx="27729">
                  <c:v>6632.3029159999996</c:v>
                </c:pt>
                <c:pt idx="27730">
                  <c:v>6632.5456430000004</c:v>
                </c:pt>
                <c:pt idx="27731">
                  <c:v>6632.7854310000002</c:v>
                </c:pt>
                <c:pt idx="27732">
                  <c:v>6633.0265310000004</c:v>
                </c:pt>
                <c:pt idx="27733">
                  <c:v>6633.2688710000002</c:v>
                </c:pt>
                <c:pt idx="27734">
                  <c:v>6633.4974220000004</c:v>
                </c:pt>
                <c:pt idx="27735">
                  <c:v>6633.7386560000004</c:v>
                </c:pt>
                <c:pt idx="27736">
                  <c:v>6633.9799039999998</c:v>
                </c:pt>
                <c:pt idx="27737">
                  <c:v>6634.2209149999999</c:v>
                </c:pt>
                <c:pt idx="27738">
                  <c:v>6634.4759459999996</c:v>
                </c:pt>
                <c:pt idx="27739">
                  <c:v>6634.7133249999997</c:v>
                </c:pt>
                <c:pt idx="27740">
                  <c:v>6634.9547460000003</c:v>
                </c:pt>
                <c:pt idx="27741">
                  <c:v>6635.1930270000003</c:v>
                </c:pt>
                <c:pt idx="27742">
                  <c:v>6635.4311379999999</c:v>
                </c:pt>
                <c:pt idx="27743">
                  <c:v>6635.6756759999998</c:v>
                </c:pt>
                <c:pt idx="27744">
                  <c:v>6635.9166610000002</c:v>
                </c:pt>
                <c:pt idx="27745">
                  <c:v>6636.1454309999999</c:v>
                </c:pt>
                <c:pt idx="27746">
                  <c:v>6636.3865530000003</c:v>
                </c:pt>
                <c:pt idx="27747">
                  <c:v>6636.628342</c:v>
                </c:pt>
                <c:pt idx="27748">
                  <c:v>6636.8676130000003</c:v>
                </c:pt>
                <c:pt idx="27749">
                  <c:v>6637.108647</c:v>
                </c:pt>
                <c:pt idx="27750">
                  <c:v>6637.3495320000002</c:v>
                </c:pt>
                <c:pt idx="27751">
                  <c:v>6637.5891240000001</c:v>
                </c:pt>
                <c:pt idx="27752">
                  <c:v>6637.8316329999998</c:v>
                </c:pt>
                <c:pt idx="27753">
                  <c:v>6638.0708290000002</c:v>
                </c:pt>
                <c:pt idx="27754">
                  <c:v>6638.309953</c:v>
                </c:pt>
                <c:pt idx="27755">
                  <c:v>6638.5393050000002</c:v>
                </c:pt>
                <c:pt idx="27756">
                  <c:v>6638.7805689999996</c:v>
                </c:pt>
                <c:pt idx="27757">
                  <c:v>6639.0218629999999</c:v>
                </c:pt>
                <c:pt idx="27758">
                  <c:v>6639.2601720000002</c:v>
                </c:pt>
                <c:pt idx="27759">
                  <c:v>6639.5001149999998</c:v>
                </c:pt>
                <c:pt idx="27760">
                  <c:v>6639.738343</c:v>
                </c:pt>
                <c:pt idx="27761">
                  <c:v>6639.9782850000001</c:v>
                </c:pt>
                <c:pt idx="27762">
                  <c:v>6640.2183530000002</c:v>
                </c:pt>
                <c:pt idx="27763">
                  <c:v>6640.4581340000004</c:v>
                </c:pt>
                <c:pt idx="27764">
                  <c:v>6640.6980460000004</c:v>
                </c:pt>
                <c:pt idx="27765">
                  <c:v>6640.9389620000002</c:v>
                </c:pt>
                <c:pt idx="27766">
                  <c:v>6641.1760809999996</c:v>
                </c:pt>
                <c:pt idx="27767">
                  <c:v>6641.4167719999996</c:v>
                </c:pt>
                <c:pt idx="27768">
                  <c:v>6641.6575899999998</c:v>
                </c:pt>
                <c:pt idx="27769">
                  <c:v>6641.8862120000003</c:v>
                </c:pt>
                <c:pt idx="27770">
                  <c:v>6642.1263529999997</c:v>
                </c:pt>
                <c:pt idx="27771">
                  <c:v>6642.3681269999997</c:v>
                </c:pt>
                <c:pt idx="27772">
                  <c:v>6642.6080350000002</c:v>
                </c:pt>
                <c:pt idx="27773">
                  <c:v>6642.8508270000002</c:v>
                </c:pt>
                <c:pt idx="27774">
                  <c:v>6643.0827239999999</c:v>
                </c:pt>
                <c:pt idx="27775">
                  <c:v>6643.3236919999999</c:v>
                </c:pt>
                <c:pt idx="27776">
                  <c:v>6643.56203</c:v>
                </c:pt>
                <c:pt idx="27777">
                  <c:v>6643.8047720000004</c:v>
                </c:pt>
                <c:pt idx="27778">
                  <c:v>6644.045991</c:v>
                </c:pt>
                <c:pt idx="27779">
                  <c:v>6644.285809</c:v>
                </c:pt>
                <c:pt idx="27780">
                  <c:v>6644.5241249999999</c:v>
                </c:pt>
                <c:pt idx="27781">
                  <c:v>6644.7640250000004</c:v>
                </c:pt>
                <c:pt idx="27782">
                  <c:v>6645.0021930000003</c:v>
                </c:pt>
                <c:pt idx="27783">
                  <c:v>6645.2408919999998</c:v>
                </c:pt>
                <c:pt idx="27784">
                  <c:v>6645.4818969999997</c:v>
                </c:pt>
                <c:pt idx="27785">
                  <c:v>6645.7233390000001</c:v>
                </c:pt>
                <c:pt idx="27786">
                  <c:v>6645.9529940000002</c:v>
                </c:pt>
                <c:pt idx="27787">
                  <c:v>6646.194657</c:v>
                </c:pt>
                <c:pt idx="27788">
                  <c:v>6646.4343740000004</c:v>
                </c:pt>
                <c:pt idx="27789">
                  <c:v>6646.6767749999999</c:v>
                </c:pt>
                <c:pt idx="27790">
                  <c:v>6646.9151739999998</c:v>
                </c:pt>
                <c:pt idx="27791">
                  <c:v>6647.1487969999998</c:v>
                </c:pt>
                <c:pt idx="27792">
                  <c:v>6647.387299</c:v>
                </c:pt>
                <c:pt idx="27793">
                  <c:v>6647.6292629999998</c:v>
                </c:pt>
                <c:pt idx="27794">
                  <c:v>6647.868622</c:v>
                </c:pt>
                <c:pt idx="27795">
                  <c:v>6648.1098389999997</c:v>
                </c:pt>
                <c:pt idx="27796">
                  <c:v>6648.3509889999996</c:v>
                </c:pt>
                <c:pt idx="27797">
                  <c:v>6648.5927170000004</c:v>
                </c:pt>
                <c:pt idx="27798">
                  <c:v>6648.8336529999997</c:v>
                </c:pt>
                <c:pt idx="27799">
                  <c:v>6649.0669349999998</c:v>
                </c:pt>
                <c:pt idx="27800">
                  <c:v>6649.3099750000001</c:v>
                </c:pt>
                <c:pt idx="27801">
                  <c:v>6649.5517470000004</c:v>
                </c:pt>
                <c:pt idx="27802">
                  <c:v>6649.7823060000001</c:v>
                </c:pt>
                <c:pt idx="27803">
                  <c:v>6650.0237180000004</c:v>
                </c:pt>
                <c:pt idx="27804">
                  <c:v>6650.2648129999998</c:v>
                </c:pt>
                <c:pt idx="27805">
                  <c:v>6650.5030850000003</c:v>
                </c:pt>
                <c:pt idx="27806">
                  <c:v>6650.7425370000001</c:v>
                </c:pt>
                <c:pt idx="27807">
                  <c:v>6650.9838300000001</c:v>
                </c:pt>
                <c:pt idx="27808">
                  <c:v>6651.2223540000005</c:v>
                </c:pt>
                <c:pt idx="27809">
                  <c:v>6651.4624059999996</c:v>
                </c:pt>
                <c:pt idx="27810">
                  <c:v>6651.7035589999996</c:v>
                </c:pt>
                <c:pt idx="27811">
                  <c:v>6651.9446779999998</c:v>
                </c:pt>
                <c:pt idx="27812">
                  <c:v>6652.1857639999998</c:v>
                </c:pt>
                <c:pt idx="27813">
                  <c:v>6652.4142689999999</c:v>
                </c:pt>
                <c:pt idx="27814">
                  <c:v>6652.6561840000004</c:v>
                </c:pt>
                <c:pt idx="27815">
                  <c:v>6652.8987360000001</c:v>
                </c:pt>
                <c:pt idx="27816">
                  <c:v>6653.1395700000003</c:v>
                </c:pt>
                <c:pt idx="27817">
                  <c:v>6653.3791549999996</c:v>
                </c:pt>
                <c:pt idx="27818">
                  <c:v>6653.6197890000003</c:v>
                </c:pt>
                <c:pt idx="27819">
                  <c:v>6653.8508819999997</c:v>
                </c:pt>
                <c:pt idx="27820">
                  <c:v>6654.0918330000004</c:v>
                </c:pt>
                <c:pt idx="27821">
                  <c:v>6654.3333249999996</c:v>
                </c:pt>
                <c:pt idx="27822">
                  <c:v>6654.5730510000003</c:v>
                </c:pt>
                <c:pt idx="27823">
                  <c:v>6654.8123999999998</c:v>
                </c:pt>
                <c:pt idx="27824">
                  <c:v>6655.0522090000004</c:v>
                </c:pt>
                <c:pt idx="27825">
                  <c:v>6655.2926589999997</c:v>
                </c:pt>
                <c:pt idx="27826">
                  <c:v>6655.5323580000004</c:v>
                </c:pt>
                <c:pt idx="27827">
                  <c:v>6655.7700359999999</c:v>
                </c:pt>
                <c:pt idx="27828">
                  <c:v>6656.0125349999998</c:v>
                </c:pt>
                <c:pt idx="27829">
                  <c:v>6656.2672679999996</c:v>
                </c:pt>
                <c:pt idx="27830">
                  <c:v>6656.5051679999997</c:v>
                </c:pt>
                <c:pt idx="27831">
                  <c:v>6656.7458340000003</c:v>
                </c:pt>
                <c:pt idx="27832">
                  <c:v>6656.9743939999998</c:v>
                </c:pt>
                <c:pt idx="27833">
                  <c:v>6657.2143749999996</c:v>
                </c:pt>
                <c:pt idx="27834">
                  <c:v>6657.4544409999999</c:v>
                </c:pt>
                <c:pt idx="27835">
                  <c:v>6657.6942730000001</c:v>
                </c:pt>
                <c:pt idx="27836">
                  <c:v>6657.9342319999996</c:v>
                </c:pt>
                <c:pt idx="27837">
                  <c:v>6658.1722140000002</c:v>
                </c:pt>
                <c:pt idx="27838">
                  <c:v>6658.4129620000003</c:v>
                </c:pt>
                <c:pt idx="27839">
                  <c:v>6658.6508110000004</c:v>
                </c:pt>
                <c:pt idx="27840">
                  <c:v>6658.8899039999997</c:v>
                </c:pt>
                <c:pt idx="27841">
                  <c:v>6659.1326399999998</c:v>
                </c:pt>
                <c:pt idx="27842">
                  <c:v>6659.3735530000004</c:v>
                </c:pt>
                <c:pt idx="27843">
                  <c:v>6659.613351</c:v>
                </c:pt>
                <c:pt idx="27844">
                  <c:v>6659.8531579999999</c:v>
                </c:pt>
                <c:pt idx="27845">
                  <c:v>6660.093903</c:v>
                </c:pt>
                <c:pt idx="27846">
                  <c:v>6660.3328039999997</c:v>
                </c:pt>
                <c:pt idx="27847">
                  <c:v>6660.5716499999999</c:v>
                </c:pt>
                <c:pt idx="27848">
                  <c:v>6660.8106109999999</c:v>
                </c:pt>
                <c:pt idx="27849">
                  <c:v>6661.0497640000003</c:v>
                </c:pt>
                <c:pt idx="27850">
                  <c:v>6661.288931</c:v>
                </c:pt>
                <c:pt idx="27851">
                  <c:v>6661.5271769999999</c:v>
                </c:pt>
                <c:pt idx="27852">
                  <c:v>6661.7670630000002</c:v>
                </c:pt>
                <c:pt idx="27853">
                  <c:v>6662.0078919999996</c:v>
                </c:pt>
                <c:pt idx="27854">
                  <c:v>6662.2468399999998</c:v>
                </c:pt>
                <c:pt idx="27855">
                  <c:v>6662.4859100000003</c:v>
                </c:pt>
                <c:pt idx="27856">
                  <c:v>6662.7241709999998</c:v>
                </c:pt>
                <c:pt idx="27857">
                  <c:v>6662.9641199999996</c:v>
                </c:pt>
                <c:pt idx="27858">
                  <c:v>6663.204111</c:v>
                </c:pt>
                <c:pt idx="27859">
                  <c:v>6663.4448810000004</c:v>
                </c:pt>
                <c:pt idx="27860">
                  <c:v>6663.6747020000003</c:v>
                </c:pt>
                <c:pt idx="27861">
                  <c:v>6663.915943</c:v>
                </c:pt>
                <c:pt idx="27862">
                  <c:v>6664.1553270000004</c:v>
                </c:pt>
                <c:pt idx="27863">
                  <c:v>6664.3970490000002</c:v>
                </c:pt>
                <c:pt idx="27864">
                  <c:v>6664.6378489999997</c:v>
                </c:pt>
                <c:pt idx="27865">
                  <c:v>6664.8760060000004</c:v>
                </c:pt>
                <c:pt idx="27866">
                  <c:v>6665.1143679999996</c:v>
                </c:pt>
                <c:pt idx="27867">
                  <c:v>6665.3542450000004</c:v>
                </c:pt>
                <c:pt idx="27868">
                  <c:v>6665.5941400000002</c:v>
                </c:pt>
                <c:pt idx="27869">
                  <c:v>6665.8348859999996</c:v>
                </c:pt>
                <c:pt idx="27870">
                  <c:v>6666.0738240000001</c:v>
                </c:pt>
                <c:pt idx="27871">
                  <c:v>6666.304897</c:v>
                </c:pt>
                <c:pt idx="27872">
                  <c:v>6666.5541890000004</c:v>
                </c:pt>
                <c:pt idx="27873">
                  <c:v>6666.7869499999997</c:v>
                </c:pt>
                <c:pt idx="27874">
                  <c:v>6667.0269479999997</c:v>
                </c:pt>
                <c:pt idx="27875">
                  <c:v>6667.2672140000004</c:v>
                </c:pt>
                <c:pt idx="27876">
                  <c:v>6667.5079850000002</c:v>
                </c:pt>
                <c:pt idx="27877">
                  <c:v>6667.7475430000004</c:v>
                </c:pt>
                <c:pt idx="27878">
                  <c:v>6667.9865980000004</c:v>
                </c:pt>
                <c:pt idx="27879">
                  <c:v>6668.2264059999998</c:v>
                </c:pt>
                <c:pt idx="27880">
                  <c:v>6668.4663879999998</c:v>
                </c:pt>
                <c:pt idx="27881">
                  <c:v>6668.6958800000002</c:v>
                </c:pt>
                <c:pt idx="27882">
                  <c:v>6668.9360129999995</c:v>
                </c:pt>
                <c:pt idx="27883">
                  <c:v>6669.1760130000002</c:v>
                </c:pt>
                <c:pt idx="27884">
                  <c:v>6669.4169819999997</c:v>
                </c:pt>
                <c:pt idx="27885">
                  <c:v>6669.6567990000003</c:v>
                </c:pt>
                <c:pt idx="27886">
                  <c:v>6669.8951260000003</c:v>
                </c:pt>
                <c:pt idx="27887">
                  <c:v>6670.1351750000003</c:v>
                </c:pt>
                <c:pt idx="27888">
                  <c:v>6670.3759339999997</c:v>
                </c:pt>
                <c:pt idx="27889">
                  <c:v>6670.6171800000002</c:v>
                </c:pt>
                <c:pt idx="27890">
                  <c:v>6670.8577329999998</c:v>
                </c:pt>
                <c:pt idx="27891">
                  <c:v>6671.0862370000004</c:v>
                </c:pt>
                <c:pt idx="27892">
                  <c:v>6671.3243689999999</c:v>
                </c:pt>
                <c:pt idx="27893">
                  <c:v>6671.5642710000002</c:v>
                </c:pt>
                <c:pt idx="27894">
                  <c:v>6671.804142</c:v>
                </c:pt>
                <c:pt idx="27895">
                  <c:v>6672.0486950000004</c:v>
                </c:pt>
                <c:pt idx="27896">
                  <c:v>6672.2882790000003</c:v>
                </c:pt>
                <c:pt idx="27897">
                  <c:v>6672.5288970000001</c:v>
                </c:pt>
                <c:pt idx="27898">
                  <c:v>6672.7678079999996</c:v>
                </c:pt>
                <c:pt idx="27899">
                  <c:v>6673.0069119999998</c:v>
                </c:pt>
                <c:pt idx="27900">
                  <c:v>6673.2457299999996</c:v>
                </c:pt>
                <c:pt idx="27901">
                  <c:v>6673.4853720000001</c:v>
                </c:pt>
                <c:pt idx="27902">
                  <c:v>6673.7232260000001</c:v>
                </c:pt>
                <c:pt idx="27903">
                  <c:v>6673.9638420000001</c:v>
                </c:pt>
                <c:pt idx="27904">
                  <c:v>6674.2028920000002</c:v>
                </c:pt>
                <c:pt idx="27905">
                  <c:v>6674.4419500000004</c:v>
                </c:pt>
                <c:pt idx="27906">
                  <c:v>6674.6799739999997</c:v>
                </c:pt>
                <c:pt idx="27907">
                  <c:v>6674.9179770000001</c:v>
                </c:pt>
                <c:pt idx="27908">
                  <c:v>6675.1551849999996</c:v>
                </c:pt>
                <c:pt idx="27909">
                  <c:v>6675.3933530000004</c:v>
                </c:pt>
                <c:pt idx="27910">
                  <c:v>6675.6313920000002</c:v>
                </c:pt>
                <c:pt idx="27911">
                  <c:v>6675.873955</c:v>
                </c:pt>
                <c:pt idx="27912">
                  <c:v>6676.1111559999999</c:v>
                </c:pt>
                <c:pt idx="27913">
                  <c:v>6676.349123</c:v>
                </c:pt>
                <c:pt idx="27914">
                  <c:v>6676.5898610000004</c:v>
                </c:pt>
                <c:pt idx="27915">
                  <c:v>6676.8325779999996</c:v>
                </c:pt>
                <c:pt idx="27916">
                  <c:v>6677.0719529999997</c:v>
                </c:pt>
                <c:pt idx="27917">
                  <c:v>6677.3097680000001</c:v>
                </c:pt>
                <c:pt idx="27918">
                  <c:v>6677.5488130000003</c:v>
                </c:pt>
                <c:pt idx="27919">
                  <c:v>6677.7896259999998</c:v>
                </c:pt>
                <c:pt idx="27920">
                  <c:v>6678.0306570000002</c:v>
                </c:pt>
                <c:pt idx="27921">
                  <c:v>6678.2703410000004</c:v>
                </c:pt>
                <c:pt idx="27922">
                  <c:v>6678.5083409999997</c:v>
                </c:pt>
                <c:pt idx="27923">
                  <c:v>6678.7481799999996</c:v>
                </c:pt>
                <c:pt idx="27924">
                  <c:v>6678.9881329999998</c:v>
                </c:pt>
                <c:pt idx="27925">
                  <c:v>6679.2287310000002</c:v>
                </c:pt>
                <c:pt idx="27926">
                  <c:v>6679.4571429999996</c:v>
                </c:pt>
                <c:pt idx="27927">
                  <c:v>6679.7016640000002</c:v>
                </c:pt>
                <c:pt idx="27928">
                  <c:v>6679.9409889999997</c:v>
                </c:pt>
                <c:pt idx="27929">
                  <c:v>6680.1788610000003</c:v>
                </c:pt>
                <c:pt idx="27930">
                  <c:v>6680.4179670000003</c:v>
                </c:pt>
                <c:pt idx="27931">
                  <c:v>6680.6578490000002</c:v>
                </c:pt>
                <c:pt idx="27932">
                  <c:v>6680.8960980000002</c:v>
                </c:pt>
                <c:pt idx="27933">
                  <c:v>6681.1340559999999</c:v>
                </c:pt>
                <c:pt idx="27934">
                  <c:v>6681.3749319999997</c:v>
                </c:pt>
                <c:pt idx="27935">
                  <c:v>6681.6130059999996</c:v>
                </c:pt>
                <c:pt idx="27936">
                  <c:v>6681.8538509999998</c:v>
                </c:pt>
                <c:pt idx="27937">
                  <c:v>6682.0929489999999</c:v>
                </c:pt>
                <c:pt idx="27938">
                  <c:v>6682.3328110000002</c:v>
                </c:pt>
                <c:pt idx="27939">
                  <c:v>6682.5717729999997</c:v>
                </c:pt>
                <c:pt idx="27940">
                  <c:v>6682.8126410000004</c:v>
                </c:pt>
                <c:pt idx="27941">
                  <c:v>6683.0535650000002</c:v>
                </c:pt>
                <c:pt idx="27942">
                  <c:v>6683.2932209999999</c:v>
                </c:pt>
                <c:pt idx="27943">
                  <c:v>6683.5338929999998</c:v>
                </c:pt>
                <c:pt idx="27944">
                  <c:v>6683.7728589999997</c:v>
                </c:pt>
                <c:pt idx="27945">
                  <c:v>6684.0110610000002</c:v>
                </c:pt>
                <c:pt idx="27946">
                  <c:v>6684.2518049999999</c:v>
                </c:pt>
                <c:pt idx="27947">
                  <c:v>6684.4913720000004</c:v>
                </c:pt>
                <c:pt idx="27948">
                  <c:v>6684.7310090000001</c:v>
                </c:pt>
                <c:pt idx="27949">
                  <c:v>6684.9717389999996</c:v>
                </c:pt>
                <c:pt idx="27950">
                  <c:v>6685.2003679999998</c:v>
                </c:pt>
                <c:pt idx="27951">
                  <c:v>6685.4428799999996</c:v>
                </c:pt>
                <c:pt idx="27952">
                  <c:v>6685.6819930000001</c:v>
                </c:pt>
                <c:pt idx="27953">
                  <c:v>6685.9238290000003</c:v>
                </c:pt>
                <c:pt idx="27954">
                  <c:v>6686.164041</c:v>
                </c:pt>
                <c:pt idx="27955">
                  <c:v>6686.4047179999998</c:v>
                </c:pt>
                <c:pt idx="27956">
                  <c:v>6686.644335</c:v>
                </c:pt>
                <c:pt idx="27957">
                  <c:v>6686.8821870000002</c:v>
                </c:pt>
                <c:pt idx="27958">
                  <c:v>6687.1202789999998</c:v>
                </c:pt>
                <c:pt idx="27959">
                  <c:v>6687.3580670000001</c:v>
                </c:pt>
                <c:pt idx="27960">
                  <c:v>6687.598712</c:v>
                </c:pt>
                <c:pt idx="27961">
                  <c:v>6687.8382650000003</c:v>
                </c:pt>
                <c:pt idx="27962">
                  <c:v>6688.0780009999999</c:v>
                </c:pt>
                <c:pt idx="27963">
                  <c:v>6688.3081620000003</c:v>
                </c:pt>
                <c:pt idx="27964">
                  <c:v>6688.5481030000001</c:v>
                </c:pt>
                <c:pt idx="27965">
                  <c:v>6688.7906329999996</c:v>
                </c:pt>
                <c:pt idx="27966">
                  <c:v>6689.0316739999998</c:v>
                </c:pt>
                <c:pt idx="27967">
                  <c:v>6689.2712609999999</c:v>
                </c:pt>
                <c:pt idx="27968">
                  <c:v>6689.5137770000001</c:v>
                </c:pt>
                <c:pt idx="27969">
                  <c:v>6689.7527019999998</c:v>
                </c:pt>
                <c:pt idx="27970">
                  <c:v>6689.9918889999999</c:v>
                </c:pt>
                <c:pt idx="27971">
                  <c:v>6690.2327349999996</c:v>
                </c:pt>
                <c:pt idx="27972">
                  <c:v>6690.472401</c:v>
                </c:pt>
                <c:pt idx="27973">
                  <c:v>6690.7120670000004</c:v>
                </c:pt>
                <c:pt idx="27974">
                  <c:v>6690.9418830000004</c:v>
                </c:pt>
                <c:pt idx="27975">
                  <c:v>6691.1829040000002</c:v>
                </c:pt>
                <c:pt idx="27976">
                  <c:v>6691.4230479999997</c:v>
                </c:pt>
                <c:pt idx="27977">
                  <c:v>6691.6636349999999</c:v>
                </c:pt>
                <c:pt idx="27978">
                  <c:v>6691.9053059999997</c:v>
                </c:pt>
                <c:pt idx="27979">
                  <c:v>6692.1450690000001</c:v>
                </c:pt>
                <c:pt idx="27980">
                  <c:v>6692.3857760000001</c:v>
                </c:pt>
                <c:pt idx="27981">
                  <c:v>6692.6246940000001</c:v>
                </c:pt>
                <c:pt idx="27982">
                  <c:v>6692.8637740000004</c:v>
                </c:pt>
                <c:pt idx="27983">
                  <c:v>6693.1028399999996</c:v>
                </c:pt>
                <c:pt idx="27984">
                  <c:v>6693.3419450000001</c:v>
                </c:pt>
                <c:pt idx="27985">
                  <c:v>6693.5818449999997</c:v>
                </c:pt>
                <c:pt idx="27986">
                  <c:v>6693.8201849999996</c:v>
                </c:pt>
                <c:pt idx="27987">
                  <c:v>6694.0601850000003</c:v>
                </c:pt>
                <c:pt idx="27988">
                  <c:v>6694.3008380000001</c:v>
                </c:pt>
                <c:pt idx="27989">
                  <c:v>6694.554427</c:v>
                </c:pt>
                <c:pt idx="27990">
                  <c:v>6694.7943509999996</c:v>
                </c:pt>
                <c:pt idx="27991">
                  <c:v>6695.0342060000003</c:v>
                </c:pt>
                <c:pt idx="27992">
                  <c:v>6695.2748160000001</c:v>
                </c:pt>
                <c:pt idx="27993">
                  <c:v>6695.5033560000002</c:v>
                </c:pt>
                <c:pt idx="27994">
                  <c:v>6695.7446090000003</c:v>
                </c:pt>
                <c:pt idx="27995">
                  <c:v>6695.9830860000002</c:v>
                </c:pt>
                <c:pt idx="27996">
                  <c:v>6696.22271</c:v>
                </c:pt>
                <c:pt idx="27997">
                  <c:v>6696.4610089999996</c:v>
                </c:pt>
                <c:pt idx="27998">
                  <c:v>6696.6992739999996</c:v>
                </c:pt>
                <c:pt idx="27999">
                  <c:v>6696.9413210000002</c:v>
                </c:pt>
                <c:pt idx="28000">
                  <c:v>6697.1826460000002</c:v>
                </c:pt>
                <c:pt idx="28001">
                  <c:v>6697.4238619999996</c:v>
                </c:pt>
                <c:pt idx="28002">
                  <c:v>6697.6621740000001</c:v>
                </c:pt>
                <c:pt idx="28003">
                  <c:v>6697.9021560000001</c:v>
                </c:pt>
                <c:pt idx="28004">
                  <c:v>6698.1421</c:v>
                </c:pt>
                <c:pt idx="28005">
                  <c:v>6698.3828270000004</c:v>
                </c:pt>
                <c:pt idx="28006">
                  <c:v>6698.6126759999997</c:v>
                </c:pt>
                <c:pt idx="28007">
                  <c:v>6698.8537980000001</c:v>
                </c:pt>
                <c:pt idx="28008">
                  <c:v>6699.0921850000004</c:v>
                </c:pt>
                <c:pt idx="28009">
                  <c:v>6699.3329839999997</c:v>
                </c:pt>
                <c:pt idx="28010">
                  <c:v>6699.5747760000004</c:v>
                </c:pt>
                <c:pt idx="28011">
                  <c:v>6699.8139849999998</c:v>
                </c:pt>
                <c:pt idx="28012">
                  <c:v>6700.0531259999998</c:v>
                </c:pt>
                <c:pt idx="28013">
                  <c:v>6700.2938389999999</c:v>
                </c:pt>
                <c:pt idx="28014">
                  <c:v>6700.5347810000003</c:v>
                </c:pt>
                <c:pt idx="28015">
                  <c:v>6700.7760209999997</c:v>
                </c:pt>
                <c:pt idx="28016">
                  <c:v>6701.0055650000004</c:v>
                </c:pt>
                <c:pt idx="28017">
                  <c:v>6701.2451090000004</c:v>
                </c:pt>
                <c:pt idx="28018">
                  <c:v>6701.4850720000004</c:v>
                </c:pt>
                <c:pt idx="28019">
                  <c:v>6701.7275399999999</c:v>
                </c:pt>
                <c:pt idx="28020">
                  <c:v>6701.9672600000004</c:v>
                </c:pt>
                <c:pt idx="28021">
                  <c:v>6702.2051520000005</c:v>
                </c:pt>
                <c:pt idx="28022">
                  <c:v>6702.4431260000001</c:v>
                </c:pt>
                <c:pt idx="28023">
                  <c:v>6702.6837649999998</c:v>
                </c:pt>
                <c:pt idx="28024">
                  <c:v>6702.9246409999996</c:v>
                </c:pt>
                <c:pt idx="28025">
                  <c:v>6703.1641559999998</c:v>
                </c:pt>
                <c:pt idx="28026">
                  <c:v>6703.3961879999997</c:v>
                </c:pt>
                <c:pt idx="28027">
                  <c:v>6703.6368929999999</c:v>
                </c:pt>
                <c:pt idx="28028">
                  <c:v>6703.8750460000001</c:v>
                </c:pt>
                <c:pt idx="28029">
                  <c:v>6704.1159799999996</c:v>
                </c:pt>
                <c:pt idx="28030">
                  <c:v>6704.3559800000003</c:v>
                </c:pt>
                <c:pt idx="28031">
                  <c:v>6704.5957010000002</c:v>
                </c:pt>
                <c:pt idx="28032">
                  <c:v>6704.8346650000003</c:v>
                </c:pt>
                <c:pt idx="28033">
                  <c:v>6705.0762370000002</c:v>
                </c:pt>
                <c:pt idx="28034">
                  <c:v>6705.3168439999999</c:v>
                </c:pt>
                <c:pt idx="28035">
                  <c:v>6705.5556859999997</c:v>
                </c:pt>
                <c:pt idx="28036">
                  <c:v>6705.7952750000004</c:v>
                </c:pt>
                <c:pt idx="28037">
                  <c:v>6706.0272679999998</c:v>
                </c:pt>
                <c:pt idx="28038">
                  <c:v>6706.2715969999999</c:v>
                </c:pt>
                <c:pt idx="28039">
                  <c:v>6706.5110729999997</c:v>
                </c:pt>
                <c:pt idx="28040">
                  <c:v>6706.7536140000002</c:v>
                </c:pt>
                <c:pt idx="28041">
                  <c:v>6706.9840119999999</c:v>
                </c:pt>
                <c:pt idx="28042">
                  <c:v>6707.2241560000002</c:v>
                </c:pt>
                <c:pt idx="28043">
                  <c:v>6707.4648619999998</c:v>
                </c:pt>
                <c:pt idx="28044">
                  <c:v>6707.7075409999998</c:v>
                </c:pt>
                <c:pt idx="28045">
                  <c:v>6707.9490759999999</c:v>
                </c:pt>
                <c:pt idx="28046">
                  <c:v>6708.1898259999998</c:v>
                </c:pt>
                <c:pt idx="28047">
                  <c:v>6708.420102</c:v>
                </c:pt>
                <c:pt idx="28048">
                  <c:v>6708.660331</c:v>
                </c:pt>
                <c:pt idx="28049">
                  <c:v>6708.9029819999996</c:v>
                </c:pt>
                <c:pt idx="28050">
                  <c:v>6709.140136</c:v>
                </c:pt>
                <c:pt idx="28051">
                  <c:v>6709.3780470000002</c:v>
                </c:pt>
                <c:pt idx="28052">
                  <c:v>6709.6188240000001</c:v>
                </c:pt>
                <c:pt idx="28053">
                  <c:v>6709.8584099999998</c:v>
                </c:pt>
                <c:pt idx="28054">
                  <c:v>6710.0997150000003</c:v>
                </c:pt>
                <c:pt idx="28055">
                  <c:v>6710.340792</c:v>
                </c:pt>
                <c:pt idx="28056">
                  <c:v>6710.581964</c:v>
                </c:pt>
                <c:pt idx="28057">
                  <c:v>6710.8191260000003</c:v>
                </c:pt>
                <c:pt idx="28058">
                  <c:v>6711.0586510000003</c:v>
                </c:pt>
                <c:pt idx="28059">
                  <c:v>6711.2995369999999</c:v>
                </c:pt>
                <c:pt idx="28060">
                  <c:v>6711.5282969999998</c:v>
                </c:pt>
                <c:pt idx="28061">
                  <c:v>6711.7695890000005</c:v>
                </c:pt>
                <c:pt idx="28062">
                  <c:v>6712.0101430000004</c:v>
                </c:pt>
                <c:pt idx="28063">
                  <c:v>6712.2501759999996</c:v>
                </c:pt>
                <c:pt idx="28064">
                  <c:v>6712.4903050000003</c:v>
                </c:pt>
                <c:pt idx="28065">
                  <c:v>6712.7302440000003</c:v>
                </c:pt>
                <c:pt idx="28066">
                  <c:v>6712.9702880000004</c:v>
                </c:pt>
                <c:pt idx="28067">
                  <c:v>6713.2019449999998</c:v>
                </c:pt>
                <c:pt idx="28068">
                  <c:v>6713.4393680000003</c:v>
                </c:pt>
                <c:pt idx="28069">
                  <c:v>6713.6839829999999</c:v>
                </c:pt>
                <c:pt idx="28070">
                  <c:v>6713.9258900000004</c:v>
                </c:pt>
                <c:pt idx="28071">
                  <c:v>6714.1564170000001</c:v>
                </c:pt>
                <c:pt idx="28072">
                  <c:v>6714.3983779999999</c:v>
                </c:pt>
                <c:pt idx="28073">
                  <c:v>6714.6402029999999</c:v>
                </c:pt>
                <c:pt idx="28074">
                  <c:v>6714.8802560000004</c:v>
                </c:pt>
                <c:pt idx="28075">
                  <c:v>6715.1220359999998</c:v>
                </c:pt>
                <c:pt idx="28076">
                  <c:v>6715.3524450000004</c:v>
                </c:pt>
                <c:pt idx="28077">
                  <c:v>6715.594846</c:v>
                </c:pt>
                <c:pt idx="28078">
                  <c:v>6715.8337590000001</c:v>
                </c:pt>
                <c:pt idx="28079">
                  <c:v>6716.0752339999999</c:v>
                </c:pt>
                <c:pt idx="28080">
                  <c:v>6716.3176510000003</c:v>
                </c:pt>
                <c:pt idx="28081">
                  <c:v>6716.5572419999999</c:v>
                </c:pt>
                <c:pt idx="28082">
                  <c:v>6716.7951890000004</c:v>
                </c:pt>
                <c:pt idx="28083">
                  <c:v>6717.0333579999997</c:v>
                </c:pt>
                <c:pt idx="28084">
                  <c:v>6717.2738840000002</c:v>
                </c:pt>
                <c:pt idx="28085">
                  <c:v>6717.5041419999998</c:v>
                </c:pt>
                <c:pt idx="28086">
                  <c:v>6717.7487920000003</c:v>
                </c:pt>
                <c:pt idx="28087">
                  <c:v>6717.9898110000004</c:v>
                </c:pt>
                <c:pt idx="28088">
                  <c:v>6718.2308249999996</c:v>
                </c:pt>
                <c:pt idx="28089">
                  <c:v>6718.4715310000001</c:v>
                </c:pt>
                <c:pt idx="28090">
                  <c:v>6718.7048320000004</c:v>
                </c:pt>
                <c:pt idx="28091">
                  <c:v>6718.9450029999998</c:v>
                </c:pt>
                <c:pt idx="28092">
                  <c:v>6719.1851740000002</c:v>
                </c:pt>
                <c:pt idx="28093">
                  <c:v>6719.4296690000001</c:v>
                </c:pt>
                <c:pt idx="28094">
                  <c:v>6719.6582699999999</c:v>
                </c:pt>
                <c:pt idx="28095">
                  <c:v>6719.9028600000001</c:v>
                </c:pt>
                <c:pt idx="28096">
                  <c:v>6720.1458780000003</c:v>
                </c:pt>
                <c:pt idx="28097">
                  <c:v>6720.3867140000002</c:v>
                </c:pt>
                <c:pt idx="28098">
                  <c:v>6720.6171489999997</c:v>
                </c:pt>
                <c:pt idx="28099">
                  <c:v>6720.8618530000003</c:v>
                </c:pt>
                <c:pt idx="28100">
                  <c:v>6721.1020710000003</c:v>
                </c:pt>
                <c:pt idx="28101">
                  <c:v>6721.3427959999999</c:v>
                </c:pt>
                <c:pt idx="28102">
                  <c:v>6721.5835639999996</c:v>
                </c:pt>
                <c:pt idx="28103">
                  <c:v>6721.8148709999996</c:v>
                </c:pt>
                <c:pt idx="28104">
                  <c:v>6722.0578489999998</c:v>
                </c:pt>
                <c:pt idx="28105">
                  <c:v>6722.2994280000003</c:v>
                </c:pt>
                <c:pt idx="28106">
                  <c:v>6722.5393379999996</c:v>
                </c:pt>
                <c:pt idx="28107">
                  <c:v>6722.770673</c:v>
                </c:pt>
                <c:pt idx="28108">
                  <c:v>6723.0119400000003</c:v>
                </c:pt>
                <c:pt idx="28109">
                  <c:v>6723.2515940000003</c:v>
                </c:pt>
                <c:pt idx="28110">
                  <c:v>6723.4926759999998</c:v>
                </c:pt>
                <c:pt idx="28111">
                  <c:v>6723.7336699999996</c:v>
                </c:pt>
                <c:pt idx="28112">
                  <c:v>6723.9748939999999</c:v>
                </c:pt>
                <c:pt idx="28113">
                  <c:v>6724.213186</c:v>
                </c:pt>
                <c:pt idx="28114">
                  <c:v>6724.4513889999998</c:v>
                </c:pt>
                <c:pt idx="28115">
                  <c:v>6724.6912400000001</c:v>
                </c:pt>
                <c:pt idx="28116">
                  <c:v>6724.9310400000004</c:v>
                </c:pt>
                <c:pt idx="28117">
                  <c:v>6725.1737149999999</c:v>
                </c:pt>
                <c:pt idx="28118">
                  <c:v>6725.4024099999997</c:v>
                </c:pt>
                <c:pt idx="28119">
                  <c:v>6725.6417350000002</c:v>
                </c:pt>
                <c:pt idx="28120">
                  <c:v>6725.8914219999997</c:v>
                </c:pt>
                <c:pt idx="28121">
                  <c:v>6726.1201119999996</c:v>
                </c:pt>
                <c:pt idx="28122">
                  <c:v>6726.3629490000003</c:v>
                </c:pt>
                <c:pt idx="28123">
                  <c:v>6726.6031000000003</c:v>
                </c:pt>
                <c:pt idx="28124">
                  <c:v>6726.843879</c:v>
                </c:pt>
                <c:pt idx="28125">
                  <c:v>6727.0845939999999</c:v>
                </c:pt>
                <c:pt idx="28126">
                  <c:v>6727.3150429999996</c:v>
                </c:pt>
                <c:pt idx="28127">
                  <c:v>6727.5551420000002</c:v>
                </c:pt>
                <c:pt idx="28128">
                  <c:v>6727.7952450000003</c:v>
                </c:pt>
                <c:pt idx="28129">
                  <c:v>6728.0352899999998</c:v>
                </c:pt>
                <c:pt idx="28130">
                  <c:v>6728.2778420000004</c:v>
                </c:pt>
                <c:pt idx="28131">
                  <c:v>6728.519448</c:v>
                </c:pt>
                <c:pt idx="28132">
                  <c:v>6728.7593660000002</c:v>
                </c:pt>
                <c:pt idx="28133">
                  <c:v>6728.990796</c:v>
                </c:pt>
                <c:pt idx="28134">
                  <c:v>6729.233843</c:v>
                </c:pt>
                <c:pt idx="28135">
                  <c:v>6729.4748289999998</c:v>
                </c:pt>
                <c:pt idx="28136">
                  <c:v>6729.7163870000004</c:v>
                </c:pt>
                <c:pt idx="28137">
                  <c:v>6729.956126</c:v>
                </c:pt>
                <c:pt idx="28138">
                  <c:v>6730.1942790000003</c:v>
                </c:pt>
                <c:pt idx="28139">
                  <c:v>6730.4255430000003</c:v>
                </c:pt>
                <c:pt idx="28140">
                  <c:v>6730.6674300000004</c:v>
                </c:pt>
                <c:pt idx="28141">
                  <c:v>6730.9091390000003</c:v>
                </c:pt>
                <c:pt idx="28142">
                  <c:v>6731.1491409999999</c:v>
                </c:pt>
                <c:pt idx="28143">
                  <c:v>6731.3813680000003</c:v>
                </c:pt>
                <c:pt idx="28144">
                  <c:v>6731.6225780000004</c:v>
                </c:pt>
                <c:pt idx="28145">
                  <c:v>6731.8635640000002</c:v>
                </c:pt>
                <c:pt idx="28146">
                  <c:v>6732.1045620000004</c:v>
                </c:pt>
                <c:pt idx="28147">
                  <c:v>6732.3461539999998</c:v>
                </c:pt>
                <c:pt idx="28148">
                  <c:v>6732.5842480000001</c:v>
                </c:pt>
                <c:pt idx="28149">
                  <c:v>6732.8155559999996</c:v>
                </c:pt>
                <c:pt idx="28150">
                  <c:v>6733.056869</c:v>
                </c:pt>
                <c:pt idx="28151">
                  <c:v>6733.2959760000003</c:v>
                </c:pt>
                <c:pt idx="28152">
                  <c:v>6733.5332779999999</c:v>
                </c:pt>
                <c:pt idx="28153">
                  <c:v>6733.7731739999999</c:v>
                </c:pt>
                <c:pt idx="28154">
                  <c:v>6734.0126410000003</c:v>
                </c:pt>
                <c:pt idx="28155">
                  <c:v>6734.2524240000002</c:v>
                </c:pt>
                <c:pt idx="28156">
                  <c:v>6734.4917820000001</c:v>
                </c:pt>
                <c:pt idx="28157">
                  <c:v>6734.7329110000001</c:v>
                </c:pt>
                <c:pt idx="28158">
                  <c:v>6734.9713650000003</c:v>
                </c:pt>
                <c:pt idx="28159">
                  <c:v>6735.2114140000003</c:v>
                </c:pt>
                <c:pt idx="28160">
                  <c:v>6735.450699</c:v>
                </c:pt>
                <c:pt idx="28161">
                  <c:v>6735.6916090000004</c:v>
                </c:pt>
                <c:pt idx="28162">
                  <c:v>6735.9327739999999</c:v>
                </c:pt>
                <c:pt idx="28163">
                  <c:v>6736.1738480000004</c:v>
                </c:pt>
                <c:pt idx="28164">
                  <c:v>6736.4148340000002</c:v>
                </c:pt>
                <c:pt idx="28165">
                  <c:v>6736.6557860000003</c:v>
                </c:pt>
                <c:pt idx="28166">
                  <c:v>6736.8940839999996</c:v>
                </c:pt>
                <c:pt idx="28167">
                  <c:v>6737.1321159999998</c:v>
                </c:pt>
                <c:pt idx="28168">
                  <c:v>6737.3701060000003</c:v>
                </c:pt>
                <c:pt idx="28169">
                  <c:v>6737.6108119999999</c:v>
                </c:pt>
                <c:pt idx="28170">
                  <c:v>6737.8498790000003</c:v>
                </c:pt>
                <c:pt idx="28171">
                  <c:v>6738.0906800000002</c:v>
                </c:pt>
                <c:pt idx="28172">
                  <c:v>6738.3192049999998</c:v>
                </c:pt>
                <c:pt idx="28173">
                  <c:v>6738.5611939999999</c:v>
                </c:pt>
                <c:pt idx="28174">
                  <c:v>6738.8007159999997</c:v>
                </c:pt>
                <c:pt idx="28175">
                  <c:v>6739.0418250000002</c:v>
                </c:pt>
                <c:pt idx="28176">
                  <c:v>6739.2845980000002</c:v>
                </c:pt>
                <c:pt idx="28177">
                  <c:v>6739.5244080000002</c:v>
                </c:pt>
                <c:pt idx="28178">
                  <c:v>6739.7558959999997</c:v>
                </c:pt>
                <c:pt idx="28179">
                  <c:v>6739.9962459999997</c:v>
                </c:pt>
                <c:pt idx="28180">
                  <c:v>6740.2357840000004</c:v>
                </c:pt>
                <c:pt idx="28181">
                  <c:v>6740.478623</c:v>
                </c:pt>
                <c:pt idx="28182">
                  <c:v>6740.7197329999999</c:v>
                </c:pt>
                <c:pt idx="28183">
                  <c:v>6740.9608609999996</c:v>
                </c:pt>
                <c:pt idx="28184">
                  <c:v>6741.1991909999997</c:v>
                </c:pt>
                <c:pt idx="28185">
                  <c:v>6741.4314189999996</c:v>
                </c:pt>
                <c:pt idx="28186">
                  <c:v>6741.672638</c:v>
                </c:pt>
                <c:pt idx="28187">
                  <c:v>6741.9155719999999</c:v>
                </c:pt>
                <c:pt idx="28188">
                  <c:v>6742.1566460000004</c:v>
                </c:pt>
                <c:pt idx="28189">
                  <c:v>6742.3964219999998</c:v>
                </c:pt>
                <c:pt idx="28190">
                  <c:v>6742.634258</c:v>
                </c:pt>
                <c:pt idx="28191">
                  <c:v>6742.8749989999997</c:v>
                </c:pt>
                <c:pt idx="28192">
                  <c:v>6743.1140800000003</c:v>
                </c:pt>
                <c:pt idx="28193">
                  <c:v>6743.3444360000003</c:v>
                </c:pt>
                <c:pt idx="28194">
                  <c:v>6743.5855819999997</c:v>
                </c:pt>
                <c:pt idx="28195">
                  <c:v>6743.8266000000003</c:v>
                </c:pt>
                <c:pt idx="28196">
                  <c:v>6744.0678070000004</c:v>
                </c:pt>
                <c:pt idx="28197">
                  <c:v>6744.3105340000002</c:v>
                </c:pt>
                <c:pt idx="28198">
                  <c:v>6744.5497759999998</c:v>
                </c:pt>
                <c:pt idx="28199">
                  <c:v>6744.7906599999997</c:v>
                </c:pt>
                <c:pt idx="28200">
                  <c:v>6745.029963</c:v>
                </c:pt>
                <c:pt idx="28201">
                  <c:v>6745.2696029999997</c:v>
                </c:pt>
                <c:pt idx="28202">
                  <c:v>6745.5092940000004</c:v>
                </c:pt>
                <c:pt idx="28203">
                  <c:v>6745.7414209999997</c:v>
                </c:pt>
                <c:pt idx="28204">
                  <c:v>6745.9828729999999</c:v>
                </c:pt>
                <c:pt idx="28205">
                  <c:v>6746.22307</c:v>
                </c:pt>
                <c:pt idx="28206">
                  <c:v>6746.4612399999996</c:v>
                </c:pt>
                <c:pt idx="28207">
                  <c:v>6746.7037099999998</c:v>
                </c:pt>
                <c:pt idx="28208">
                  <c:v>6746.9465650000002</c:v>
                </c:pt>
                <c:pt idx="28209">
                  <c:v>6747.1770180000003</c:v>
                </c:pt>
                <c:pt idx="28210">
                  <c:v>6747.4172129999997</c:v>
                </c:pt>
                <c:pt idx="28211">
                  <c:v>6747.657115</c:v>
                </c:pt>
                <c:pt idx="28212">
                  <c:v>6747.8970660000005</c:v>
                </c:pt>
                <c:pt idx="28213">
                  <c:v>6748.139623</c:v>
                </c:pt>
                <c:pt idx="28214">
                  <c:v>6748.3792409999996</c:v>
                </c:pt>
                <c:pt idx="28215">
                  <c:v>6748.6105639999996</c:v>
                </c:pt>
                <c:pt idx="28216">
                  <c:v>6748.8497509999997</c:v>
                </c:pt>
                <c:pt idx="28217">
                  <c:v>6749.0907539999998</c:v>
                </c:pt>
                <c:pt idx="28218">
                  <c:v>6749.331647</c:v>
                </c:pt>
                <c:pt idx="28219">
                  <c:v>6749.5730629999998</c:v>
                </c:pt>
                <c:pt idx="28220">
                  <c:v>6749.8139810000002</c:v>
                </c:pt>
                <c:pt idx="28221">
                  <c:v>6750.0557090000002</c:v>
                </c:pt>
                <c:pt idx="28222">
                  <c:v>6750.2841559999997</c:v>
                </c:pt>
                <c:pt idx="28223">
                  <c:v>6750.5288119999996</c:v>
                </c:pt>
                <c:pt idx="28224">
                  <c:v>6750.7699300000004</c:v>
                </c:pt>
                <c:pt idx="28225">
                  <c:v>6751.0101400000003</c:v>
                </c:pt>
                <c:pt idx="28226">
                  <c:v>6751.250051</c:v>
                </c:pt>
                <c:pt idx="28227">
                  <c:v>6751.4880030000004</c:v>
                </c:pt>
                <c:pt idx="28228">
                  <c:v>6751.7289220000002</c:v>
                </c:pt>
                <c:pt idx="28229">
                  <c:v>6751.9606270000004</c:v>
                </c:pt>
                <c:pt idx="28230">
                  <c:v>6752.1992229999996</c:v>
                </c:pt>
                <c:pt idx="28231">
                  <c:v>6752.4394220000004</c:v>
                </c:pt>
                <c:pt idx="28232">
                  <c:v>6752.6806610000003</c:v>
                </c:pt>
                <c:pt idx="28233">
                  <c:v>6752.923796</c:v>
                </c:pt>
                <c:pt idx="28234">
                  <c:v>6753.1622749999997</c:v>
                </c:pt>
                <c:pt idx="28235">
                  <c:v>6753.4047129999999</c:v>
                </c:pt>
                <c:pt idx="28236">
                  <c:v>6753.6334429999997</c:v>
                </c:pt>
                <c:pt idx="28237">
                  <c:v>6753.8838720000003</c:v>
                </c:pt>
                <c:pt idx="28238">
                  <c:v>6754.1137959999996</c:v>
                </c:pt>
                <c:pt idx="28239">
                  <c:v>6754.3705339999997</c:v>
                </c:pt>
                <c:pt idx="28240">
                  <c:v>6754.6115369999998</c:v>
                </c:pt>
                <c:pt idx="28241">
                  <c:v>6754.8512449999998</c:v>
                </c:pt>
                <c:pt idx="28242">
                  <c:v>6755.0957600000002</c:v>
                </c:pt>
                <c:pt idx="28243">
                  <c:v>6755.3351220000004</c:v>
                </c:pt>
                <c:pt idx="28244">
                  <c:v>6755.5670399999999</c:v>
                </c:pt>
                <c:pt idx="28245">
                  <c:v>6755.8077880000001</c:v>
                </c:pt>
                <c:pt idx="28246">
                  <c:v>6756.0487499999999</c:v>
                </c:pt>
                <c:pt idx="28247">
                  <c:v>6756.2882470000004</c:v>
                </c:pt>
                <c:pt idx="28248">
                  <c:v>6756.5281249999998</c:v>
                </c:pt>
                <c:pt idx="28249">
                  <c:v>6756.768763</c:v>
                </c:pt>
                <c:pt idx="28250">
                  <c:v>6757.0078949999997</c:v>
                </c:pt>
                <c:pt idx="28251">
                  <c:v>6757.2466649999997</c:v>
                </c:pt>
                <c:pt idx="28252">
                  <c:v>6757.485788</c:v>
                </c:pt>
                <c:pt idx="28253">
                  <c:v>6757.7254080000002</c:v>
                </c:pt>
                <c:pt idx="28254">
                  <c:v>6757.9652580000002</c:v>
                </c:pt>
                <c:pt idx="28255">
                  <c:v>6758.2059669999999</c:v>
                </c:pt>
                <c:pt idx="28256">
                  <c:v>6758.4456499999997</c:v>
                </c:pt>
                <c:pt idx="28257">
                  <c:v>6758.6852070000004</c:v>
                </c:pt>
                <c:pt idx="28258">
                  <c:v>6758.9166839999998</c:v>
                </c:pt>
                <c:pt idx="28259">
                  <c:v>6759.1558949999999</c:v>
                </c:pt>
                <c:pt idx="28260">
                  <c:v>6759.396933</c:v>
                </c:pt>
                <c:pt idx="28261">
                  <c:v>6759.6379440000001</c:v>
                </c:pt>
                <c:pt idx="28262">
                  <c:v>6759.8770059999997</c:v>
                </c:pt>
                <c:pt idx="28263">
                  <c:v>6760.1178989999999</c:v>
                </c:pt>
                <c:pt idx="28264">
                  <c:v>6760.3560269999998</c:v>
                </c:pt>
                <c:pt idx="28265">
                  <c:v>6760.5948900000003</c:v>
                </c:pt>
                <c:pt idx="28266">
                  <c:v>6760.8339299999998</c:v>
                </c:pt>
                <c:pt idx="28267">
                  <c:v>6761.0749759999999</c:v>
                </c:pt>
                <c:pt idx="28268">
                  <c:v>6761.3148190000002</c:v>
                </c:pt>
                <c:pt idx="28269">
                  <c:v>6761.5555450000002</c:v>
                </c:pt>
                <c:pt idx="28270">
                  <c:v>6761.7954069999996</c:v>
                </c:pt>
                <c:pt idx="28271">
                  <c:v>6762.035046</c:v>
                </c:pt>
                <c:pt idx="28272">
                  <c:v>6762.2755800000004</c:v>
                </c:pt>
                <c:pt idx="28273">
                  <c:v>6762.51523</c:v>
                </c:pt>
                <c:pt idx="28274">
                  <c:v>6762.7531099999997</c:v>
                </c:pt>
                <c:pt idx="28275">
                  <c:v>6762.9919229999996</c:v>
                </c:pt>
                <c:pt idx="28276">
                  <c:v>6763.2326880000001</c:v>
                </c:pt>
                <c:pt idx="28277">
                  <c:v>6763.4722099999999</c:v>
                </c:pt>
                <c:pt idx="28278">
                  <c:v>6763.7016190000004</c:v>
                </c:pt>
                <c:pt idx="28279">
                  <c:v>6763.9407579999997</c:v>
                </c:pt>
                <c:pt idx="28280">
                  <c:v>6764.1904219999997</c:v>
                </c:pt>
                <c:pt idx="28281">
                  <c:v>6764.4217760000001</c:v>
                </c:pt>
                <c:pt idx="28282">
                  <c:v>6764.6620220000004</c:v>
                </c:pt>
                <c:pt idx="28283">
                  <c:v>6764.9021059999995</c:v>
                </c:pt>
                <c:pt idx="28284">
                  <c:v>6765.1422329999996</c:v>
                </c:pt>
                <c:pt idx="28285">
                  <c:v>6765.3829079999996</c:v>
                </c:pt>
                <c:pt idx="28286">
                  <c:v>6765.6236989999998</c:v>
                </c:pt>
                <c:pt idx="28287">
                  <c:v>6765.8626780000004</c:v>
                </c:pt>
                <c:pt idx="28288">
                  <c:v>6766.1018539999995</c:v>
                </c:pt>
                <c:pt idx="28289">
                  <c:v>6766.3408890000001</c:v>
                </c:pt>
                <c:pt idx="28290">
                  <c:v>6766.579189</c:v>
                </c:pt>
                <c:pt idx="28291">
                  <c:v>6766.8172649999997</c:v>
                </c:pt>
                <c:pt idx="28292">
                  <c:v>6767.0565790000001</c:v>
                </c:pt>
                <c:pt idx="28293">
                  <c:v>6767.2963479999999</c:v>
                </c:pt>
                <c:pt idx="28294">
                  <c:v>6767.5363180000004</c:v>
                </c:pt>
                <c:pt idx="28295">
                  <c:v>6767.7788920000003</c:v>
                </c:pt>
                <c:pt idx="28296">
                  <c:v>6768.0105800000001</c:v>
                </c:pt>
                <c:pt idx="28297">
                  <c:v>6768.2502759999998</c:v>
                </c:pt>
                <c:pt idx="28298">
                  <c:v>6768.4901879999998</c:v>
                </c:pt>
                <c:pt idx="28299">
                  <c:v>6768.7329090000003</c:v>
                </c:pt>
                <c:pt idx="28300">
                  <c:v>6768.9711399999997</c:v>
                </c:pt>
                <c:pt idx="28301">
                  <c:v>6769.20453</c:v>
                </c:pt>
                <c:pt idx="28302">
                  <c:v>6769.4457119999997</c:v>
                </c:pt>
                <c:pt idx="28303">
                  <c:v>6769.6868279999999</c:v>
                </c:pt>
                <c:pt idx="28304">
                  <c:v>6769.9252560000004</c:v>
                </c:pt>
                <c:pt idx="28305">
                  <c:v>6770.1634519999998</c:v>
                </c:pt>
                <c:pt idx="28306">
                  <c:v>6770.4029499999997</c:v>
                </c:pt>
                <c:pt idx="28307">
                  <c:v>6770.6400919999996</c:v>
                </c:pt>
                <c:pt idx="28308">
                  <c:v>6770.878299</c:v>
                </c:pt>
                <c:pt idx="28309">
                  <c:v>6771.1177729999999</c:v>
                </c:pt>
                <c:pt idx="28310">
                  <c:v>6771.3563080000004</c:v>
                </c:pt>
                <c:pt idx="28311">
                  <c:v>6771.6067880000001</c:v>
                </c:pt>
                <c:pt idx="28312">
                  <c:v>6771.8456139999998</c:v>
                </c:pt>
                <c:pt idx="28313">
                  <c:v>6772.0853479999996</c:v>
                </c:pt>
                <c:pt idx="28314">
                  <c:v>6772.3232779999998</c:v>
                </c:pt>
                <c:pt idx="28315">
                  <c:v>6772.5610379999998</c:v>
                </c:pt>
                <c:pt idx="28316">
                  <c:v>6772.7999479999999</c:v>
                </c:pt>
                <c:pt idx="28317">
                  <c:v>6773.037969</c:v>
                </c:pt>
                <c:pt idx="28318">
                  <c:v>6773.2758940000003</c:v>
                </c:pt>
                <c:pt idx="28319">
                  <c:v>6773.514878</c:v>
                </c:pt>
                <c:pt idx="28320">
                  <c:v>6773.7558429999999</c:v>
                </c:pt>
                <c:pt idx="28321">
                  <c:v>6773.9968429999999</c:v>
                </c:pt>
                <c:pt idx="28322">
                  <c:v>6774.2370440000004</c:v>
                </c:pt>
                <c:pt idx="28323">
                  <c:v>6774.4778560000004</c:v>
                </c:pt>
                <c:pt idx="28324">
                  <c:v>6774.7082840000003</c:v>
                </c:pt>
                <c:pt idx="28325">
                  <c:v>6774.9509710000002</c:v>
                </c:pt>
                <c:pt idx="28326">
                  <c:v>6775.1927260000002</c:v>
                </c:pt>
                <c:pt idx="28327">
                  <c:v>6775.4324040000001</c:v>
                </c:pt>
                <c:pt idx="28328">
                  <c:v>6775.6721100000004</c:v>
                </c:pt>
                <c:pt idx="28329">
                  <c:v>6775.9023319999997</c:v>
                </c:pt>
                <c:pt idx="28330">
                  <c:v>6776.1442260000003</c:v>
                </c:pt>
                <c:pt idx="28331">
                  <c:v>6776.3840250000003</c:v>
                </c:pt>
                <c:pt idx="28332">
                  <c:v>6776.6266649999998</c:v>
                </c:pt>
                <c:pt idx="28333">
                  <c:v>6776.8643540000003</c:v>
                </c:pt>
                <c:pt idx="28334">
                  <c:v>6777.1069209999996</c:v>
                </c:pt>
                <c:pt idx="28335">
                  <c:v>6777.3370050000003</c:v>
                </c:pt>
                <c:pt idx="28336">
                  <c:v>6777.5797640000001</c:v>
                </c:pt>
                <c:pt idx="28337">
                  <c:v>6777.8193689999998</c:v>
                </c:pt>
                <c:pt idx="28338">
                  <c:v>6778.0592399999996</c:v>
                </c:pt>
                <c:pt idx="28339">
                  <c:v>6778.301539</c:v>
                </c:pt>
                <c:pt idx="28340">
                  <c:v>6778.5413209999997</c:v>
                </c:pt>
                <c:pt idx="28341">
                  <c:v>6778.7725570000002</c:v>
                </c:pt>
                <c:pt idx="28342">
                  <c:v>6779.0137210000003</c:v>
                </c:pt>
                <c:pt idx="28343">
                  <c:v>6779.2533649999996</c:v>
                </c:pt>
                <c:pt idx="28344">
                  <c:v>6779.493367</c:v>
                </c:pt>
                <c:pt idx="28345">
                  <c:v>6779.7332180000003</c:v>
                </c:pt>
                <c:pt idx="28346">
                  <c:v>6779.9732379999996</c:v>
                </c:pt>
                <c:pt idx="28347">
                  <c:v>6780.2132099999999</c:v>
                </c:pt>
                <c:pt idx="28348">
                  <c:v>6780.4512350000005</c:v>
                </c:pt>
                <c:pt idx="28349">
                  <c:v>6780.6891889999997</c:v>
                </c:pt>
                <c:pt idx="28350">
                  <c:v>6780.9273560000001</c:v>
                </c:pt>
                <c:pt idx="28351">
                  <c:v>6781.1699589999998</c:v>
                </c:pt>
                <c:pt idx="28352">
                  <c:v>6781.4095440000001</c:v>
                </c:pt>
                <c:pt idx="28353">
                  <c:v>6781.6406720000004</c:v>
                </c:pt>
                <c:pt idx="28354">
                  <c:v>6781.8816969999998</c:v>
                </c:pt>
                <c:pt idx="28355">
                  <c:v>6782.1227710000003</c:v>
                </c:pt>
                <c:pt idx="28356">
                  <c:v>6782.3619870000002</c:v>
                </c:pt>
                <c:pt idx="28357">
                  <c:v>6782.6018180000001</c:v>
                </c:pt>
                <c:pt idx="28358">
                  <c:v>6782.8409869999996</c:v>
                </c:pt>
                <c:pt idx="28359">
                  <c:v>6783.0781280000001</c:v>
                </c:pt>
                <c:pt idx="28360">
                  <c:v>6783.3162320000001</c:v>
                </c:pt>
                <c:pt idx="28361">
                  <c:v>6783.5605889999997</c:v>
                </c:pt>
                <c:pt idx="28362">
                  <c:v>6783.8003909999998</c:v>
                </c:pt>
                <c:pt idx="28363">
                  <c:v>6784.038415</c:v>
                </c:pt>
                <c:pt idx="28364">
                  <c:v>6784.2762949999997</c:v>
                </c:pt>
                <c:pt idx="28365">
                  <c:v>6784.5142320000004</c:v>
                </c:pt>
                <c:pt idx="28366">
                  <c:v>6784.7520999999997</c:v>
                </c:pt>
                <c:pt idx="28367">
                  <c:v>6784.9946090000003</c:v>
                </c:pt>
                <c:pt idx="28368">
                  <c:v>6785.2337029999999</c:v>
                </c:pt>
                <c:pt idx="28369">
                  <c:v>6785.4727849999999</c:v>
                </c:pt>
                <c:pt idx="28370">
                  <c:v>6785.711875</c:v>
                </c:pt>
                <c:pt idx="28371">
                  <c:v>6785.9508809999998</c:v>
                </c:pt>
                <c:pt idx="28372">
                  <c:v>6786.1891530000003</c:v>
                </c:pt>
                <c:pt idx="28373">
                  <c:v>6786.4297820000002</c:v>
                </c:pt>
                <c:pt idx="28374">
                  <c:v>6786.6705480000001</c:v>
                </c:pt>
                <c:pt idx="28375">
                  <c:v>6786.910374</c:v>
                </c:pt>
                <c:pt idx="28376">
                  <c:v>6787.1502950000004</c:v>
                </c:pt>
                <c:pt idx="28377">
                  <c:v>6787.3908540000002</c:v>
                </c:pt>
                <c:pt idx="28378">
                  <c:v>6787.6316210000005</c:v>
                </c:pt>
                <c:pt idx="28379">
                  <c:v>6787.8609580000002</c:v>
                </c:pt>
                <c:pt idx="28380">
                  <c:v>6788.1000089999998</c:v>
                </c:pt>
                <c:pt idx="28381">
                  <c:v>6788.3380900000002</c:v>
                </c:pt>
                <c:pt idx="28382">
                  <c:v>6788.5762580000001</c:v>
                </c:pt>
                <c:pt idx="28383">
                  <c:v>6788.8161719999998</c:v>
                </c:pt>
                <c:pt idx="28384">
                  <c:v>6789.0555839999997</c:v>
                </c:pt>
                <c:pt idx="28385">
                  <c:v>6789.2953029999999</c:v>
                </c:pt>
                <c:pt idx="28386">
                  <c:v>6789.535296</c:v>
                </c:pt>
                <c:pt idx="28387">
                  <c:v>6789.7732580000002</c:v>
                </c:pt>
                <c:pt idx="28388">
                  <c:v>6790.0145860000002</c:v>
                </c:pt>
                <c:pt idx="28389">
                  <c:v>6790.2535959999996</c:v>
                </c:pt>
                <c:pt idx="28390">
                  <c:v>6790.4946520000003</c:v>
                </c:pt>
                <c:pt idx="28391">
                  <c:v>6790.7355660000003</c:v>
                </c:pt>
                <c:pt idx="28392">
                  <c:v>6790.9765550000002</c:v>
                </c:pt>
                <c:pt idx="28393">
                  <c:v>6791.2181819999996</c:v>
                </c:pt>
                <c:pt idx="28394">
                  <c:v>6791.4479430000001</c:v>
                </c:pt>
                <c:pt idx="28395">
                  <c:v>6791.6871019999999</c:v>
                </c:pt>
                <c:pt idx="28396">
                  <c:v>6791.9272979999996</c:v>
                </c:pt>
                <c:pt idx="28397">
                  <c:v>6792.1691039999996</c:v>
                </c:pt>
                <c:pt idx="28398">
                  <c:v>6792.409987</c:v>
                </c:pt>
                <c:pt idx="28399">
                  <c:v>6792.6496059999999</c:v>
                </c:pt>
                <c:pt idx="28400">
                  <c:v>6792.8893909999997</c:v>
                </c:pt>
                <c:pt idx="28401">
                  <c:v>6793.1274320000002</c:v>
                </c:pt>
                <c:pt idx="28402">
                  <c:v>6793.3673120000003</c:v>
                </c:pt>
                <c:pt idx="28403">
                  <c:v>6793.6051880000005</c:v>
                </c:pt>
                <c:pt idx="28404">
                  <c:v>6793.8450169999996</c:v>
                </c:pt>
                <c:pt idx="28405">
                  <c:v>6794.0830610000003</c:v>
                </c:pt>
                <c:pt idx="28406">
                  <c:v>6794.3211730000003</c:v>
                </c:pt>
                <c:pt idx="28407">
                  <c:v>6794.5591039999999</c:v>
                </c:pt>
                <c:pt idx="28408">
                  <c:v>6794.799986</c:v>
                </c:pt>
                <c:pt idx="28409">
                  <c:v>6795.0398510000005</c:v>
                </c:pt>
                <c:pt idx="28410">
                  <c:v>6795.2787840000001</c:v>
                </c:pt>
                <c:pt idx="28411">
                  <c:v>6795.5196050000004</c:v>
                </c:pt>
                <c:pt idx="28412">
                  <c:v>6795.7587780000003</c:v>
                </c:pt>
                <c:pt idx="28413">
                  <c:v>6795.9997510000003</c:v>
                </c:pt>
                <c:pt idx="28414">
                  <c:v>6796.2296710000001</c:v>
                </c:pt>
                <c:pt idx="28415">
                  <c:v>6796.4693340000003</c:v>
                </c:pt>
                <c:pt idx="28416">
                  <c:v>6796.7117900000003</c:v>
                </c:pt>
                <c:pt idx="28417">
                  <c:v>6796.9525949999997</c:v>
                </c:pt>
                <c:pt idx="28418">
                  <c:v>6797.1938</c:v>
                </c:pt>
                <c:pt idx="28419">
                  <c:v>6797.4327430000003</c:v>
                </c:pt>
                <c:pt idx="28420">
                  <c:v>6797.6735570000001</c:v>
                </c:pt>
                <c:pt idx="28421">
                  <c:v>6797.9133339999998</c:v>
                </c:pt>
                <c:pt idx="28422">
                  <c:v>6798.1533579999996</c:v>
                </c:pt>
                <c:pt idx="28423">
                  <c:v>6798.3939600000003</c:v>
                </c:pt>
                <c:pt idx="28424">
                  <c:v>6798.6214300000001</c:v>
                </c:pt>
                <c:pt idx="28425">
                  <c:v>6798.8718920000001</c:v>
                </c:pt>
                <c:pt idx="28426">
                  <c:v>6799.1016319999999</c:v>
                </c:pt>
                <c:pt idx="28427">
                  <c:v>6799.3425900000002</c:v>
                </c:pt>
                <c:pt idx="28428">
                  <c:v>6799.581811</c:v>
                </c:pt>
                <c:pt idx="28429">
                  <c:v>6799.822596</c:v>
                </c:pt>
                <c:pt idx="28430">
                  <c:v>6800.0635750000001</c:v>
                </c:pt>
                <c:pt idx="28431">
                  <c:v>6800.3031709999996</c:v>
                </c:pt>
                <c:pt idx="28432">
                  <c:v>6800.5439390000001</c:v>
                </c:pt>
                <c:pt idx="28433">
                  <c:v>6800.7853999999998</c:v>
                </c:pt>
                <c:pt idx="28434">
                  <c:v>6801.0252190000001</c:v>
                </c:pt>
                <c:pt idx="28435">
                  <c:v>6801.2551540000004</c:v>
                </c:pt>
                <c:pt idx="28436">
                  <c:v>6801.4950900000003</c:v>
                </c:pt>
                <c:pt idx="28437">
                  <c:v>6801.7358389999999</c:v>
                </c:pt>
                <c:pt idx="28438">
                  <c:v>6801.9740949999996</c:v>
                </c:pt>
                <c:pt idx="28439">
                  <c:v>6802.2167829999999</c:v>
                </c:pt>
                <c:pt idx="28440">
                  <c:v>6802.4558040000002</c:v>
                </c:pt>
                <c:pt idx="28441">
                  <c:v>6802.6966259999999</c:v>
                </c:pt>
                <c:pt idx="28442">
                  <c:v>6802.9358759999996</c:v>
                </c:pt>
                <c:pt idx="28443">
                  <c:v>6803.1765690000002</c:v>
                </c:pt>
                <c:pt idx="28444">
                  <c:v>6803.4162740000002</c:v>
                </c:pt>
                <c:pt idx="28445">
                  <c:v>6803.6586440000001</c:v>
                </c:pt>
                <c:pt idx="28446">
                  <c:v>6803.8984330000003</c:v>
                </c:pt>
                <c:pt idx="28447">
                  <c:v>6804.1363419999998</c:v>
                </c:pt>
                <c:pt idx="28448">
                  <c:v>6804.3742849999999</c:v>
                </c:pt>
                <c:pt idx="28449">
                  <c:v>6804.6120929999997</c:v>
                </c:pt>
                <c:pt idx="28450">
                  <c:v>6804.8520619999999</c:v>
                </c:pt>
                <c:pt idx="28451">
                  <c:v>6805.0920210000004</c:v>
                </c:pt>
                <c:pt idx="28452">
                  <c:v>6805.3218720000004</c:v>
                </c:pt>
                <c:pt idx="28453">
                  <c:v>6805.5602369999997</c:v>
                </c:pt>
                <c:pt idx="28454">
                  <c:v>6805.801571</c:v>
                </c:pt>
                <c:pt idx="28455">
                  <c:v>6806.0428089999996</c:v>
                </c:pt>
                <c:pt idx="28456">
                  <c:v>6806.2811009999996</c:v>
                </c:pt>
                <c:pt idx="28457">
                  <c:v>6806.5239320000001</c:v>
                </c:pt>
                <c:pt idx="28458">
                  <c:v>6806.7669649999998</c:v>
                </c:pt>
                <c:pt idx="28459">
                  <c:v>6806.9976219999999</c:v>
                </c:pt>
                <c:pt idx="28460">
                  <c:v>6807.2389370000001</c:v>
                </c:pt>
                <c:pt idx="28461">
                  <c:v>6807.4817409999996</c:v>
                </c:pt>
                <c:pt idx="28462">
                  <c:v>6807.722941</c:v>
                </c:pt>
                <c:pt idx="28463">
                  <c:v>6807.9620199999999</c:v>
                </c:pt>
                <c:pt idx="28464">
                  <c:v>6808.1937639999996</c:v>
                </c:pt>
                <c:pt idx="28465">
                  <c:v>6808.434996</c:v>
                </c:pt>
                <c:pt idx="28466">
                  <c:v>6808.6742279999999</c:v>
                </c:pt>
                <c:pt idx="28467">
                  <c:v>6808.9162120000001</c:v>
                </c:pt>
                <c:pt idx="28468">
                  <c:v>6809.1563960000003</c:v>
                </c:pt>
                <c:pt idx="28469">
                  <c:v>6809.3981279999998</c:v>
                </c:pt>
                <c:pt idx="28470">
                  <c:v>6809.6279409999997</c:v>
                </c:pt>
                <c:pt idx="28471">
                  <c:v>6809.8671160000004</c:v>
                </c:pt>
                <c:pt idx="28472">
                  <c:v>6810.108612</c:v>
                </c:pt>
                <c:pt idx="28473">
                  <c:v>6810.3498890000001</c:v>
                </c:pt>
                <c:pt idx="28474">
                  <c:v>6810.5882949999996</c:v>
                </c:pt>
                <c:pt idx="28475">
                  <c:v>6810.8309159999999</c:v>
                </c:pt>
                <c:pt idx="28476">
                  <c:v>6811.0625540000001</c:v>
                </c:pt>
                <c:pt idx="28477">
                  <c:v>6811.3062369999998</c:v>
                </c:pt>
                <c:pt idx="28478">
                  <c:v>6811.545631</c:v>
                </c:pt>
                <c:pt idx="28479">
                  <c:v>6811.7865599999996</c:v>
                </c:pt>
                <c:pt idx="28480">
                  <c:v>6812.0295910000004</c:v>
                </c:pt>
                <c:pt idx="28481">
                  <c:v>6812.2692440000001</c:v>
                </c:pt>
                <c:pt idx="28482">
                  <c:v>6812.4993619999996</c:v>
                </c:pt>
                <c:pt idx="28483">
                  <c:v>6812.7419559999998</c:v>
                </c:pt>
                <c:pt idx="28484">
                  <c:v>6812.9819129999996</c:v>
                </c:pt>
                <c:pt idx="28485">
                  <c:v>6813.224596</c:v>
                </c:pt>
                <c:pt idx="28486">
                  <c:v>6813.4809679999998</c:v>
                </c:pt>
                <c:pt idx="28487">
                  <c:v>6813.7102180000002</c:v>
                </c:pt>
                <c:pt idx="28488">
                  <c:v>6813.9503930000001</c:v>
                </c:pt>
                <c:pt idx="28489">
                  <c:v>6814.1923129999996</c:v>
                </c:pt>
                <c:pt idx="28490">
                  <c:v>6814.4315999999999</c:v>
                </c:pt>
                <c:pt idx="28491">
                  <c:v>6814.6714380000003</c:v>
                </c:pt>
                <c:pt idx="28492">
                  <c:v>6814.91086</c:v>
                </c:pt>
                <c:pt idx="28493">
                  <c:v>6815.1510029999999</c:v>
                </c:pt>
                <c:pt idx="28494">
                  <c:v>6815.3910029999997</c:v>
                </c:pt>
                <c:pt idx="28495">
                  <c:v>6815.6324350000004</c:v>
                </c:pt>
                <c:pt idx="28496">
                  <c:v>6815.8619939999999</c:v>
                </c:pt>
                <c:pt idx="28497">
                  <c:v>6816.1038660000004</c:v>
                </c:pt>
                <c:pt idx="28498">
                  <c:v>6816.3420470000001</c:v>
                </c:pt>
                <c:pt idx="28499">
                  <c:v>6816.584613</c:v>
                </c:pt>
                <c:pt idx="28500">
                  <c:v>6816.8243499999999</c:v>
                </c:pt>
                <c:pt idx="28501">
                  <c:v>6817.0660029999999</c:v>
                </c:pt>
                <c:pt idx="28502">
                  <c:v>6817.3068919999996</c:v>
                </c:pt>
                <c:pt idx="28503">
                  <c:v>6817.5373140000002</c:v>
                </c:pt>
                <c:pt idx="28504">
                  <c:v>6817.7773630000002</c:v>
                </c:pt>
                <c:pt idx="28505">
                  <c:v>6818.0192719999995</c:v>
                </c:pt>
                <c:pt idx="28506">
                  <c:v>6818.2590879999998</c:v>
                </c:pt>
                <c:pt idx="28507">
                  <c:v>6818.4998500000002</c:v>
                </c:pt>
                <c:pt idx="28508">
                  <c:v>6818.7389430000003</c:v>
                </c:pt>
                <c:pt idx="28509">
                  <c:v>6818.9787480000005</c:v>
                </c:pt>
                <c:pt idx="28510">
                  <c:v>6819.2197130000004</c:v>
                </c:pt>
                <c:pt idx="28511">
                  <c:v>6819.4481320000004</c:v>
                </c:pt>
                <c:pt idx="28512">
                  <c:v>6819.6900480000004</c:v>
                </c:pt>
                <c:pt idx="28513">
                  <c:v>6819.9327970000004</c:v>
                </c:pt>
                <c:pt idx="28514">
                  <c:v>6820.1738020000003</c:v>
                </c:pt>
                <c:pt idx="28515">
                  <c:v>6820.4146959999998</c:v>
                </c:pt>
                <c:pt idx="28516">
                  <c:v>6820.6538309999996</c:v>
                </c:pt>
                <c:pt idx="28517">
                  <c:v>6820.8946560000004</c:v>
                </c:pt>
                <c:pt idx="28518">
                  <c:v>6821.1339870000002</c:v>
                </c:pt>
                <c:pt idx="28519">
                  <c:v>6821.373681</c:v>
                </c:pt>
                <c:pt idx="28520">
                  <c:v>6821.6040519999997</c:v>
                </c:pt>
                <c:pt idx="28521">
                  <c:v>6821.8465999999999</c:v>
                </c:pt>
                <c:pt idx="28522">
                  <c:v>6822.0877520000004</c:v>
                </c:pt>
                <c:pt idx="28523">
                  <c:v>6822.3292940000001</c:v>
                </c:pt>
                <c:pt idx="28524">
                  <c:v>6822.5690889999996</c:v>
                </c:pt>
                <c:pt idx="28525">
                  <c:v>6822.8099149999998</c:v>
                </c:pt>
                <c:pt idx="28526">
                  <c:v>6823.0397590000002</c:v>
                </c:pt>
                <c:pt idx="28527">
                  <c:v>6823.2805779999999</c:v>
                </c:pt>
                <c:pt idx="28528">
                  <c:v>6823.5199339999999</c:v>
                </c:pt>
                <c:pt idx="28529">
                  <c:v>6823.762866</c:v>
                </c:pt>
                <c:pt idx="28530">
                  <c:v>6824.001158</c:v>
                </c:pt>
                <c:pt idx="28531">
                  <c:v>6824.2443439999997</c:v>
                </c:pt>
                <c:pt idx="28532">
                  <c:v>6824.4841720000004</c:v>
                </c:pt>
                <c:pt idx="28533">
                  <c:v>6824.7248710000003</c:v>
                </c:pt>
                <c:pt idx="28534">
                  <c:v>6824.9630090000001</c:v>
                </c:pt>
                <c:pt idx="28535">
                  <c:v>6825.2010630000004</c:v>
                </c:pt>
                <c:pt idx="28536">
                  <c:v>6825.4313259999999</c:v>
                </c:pt>
                <c:pt idx="28537">
                  <c:v>6825.6730870000001</c:v>
                </c:pt>
                <c:pt idx="28538">
                  <c:v>6825.9125780000004</c:v>
                </c:pt>
                <c:pt idx="28539">
                  <c:v>6826.1563589999996</c:v>
                </c:pt>
                <c:pt idx="28540">
                  <c:v>6826.3941059999997</c:v>
                </c:pt>
                <c:pt idx="28541">
                  <c:v>6826.6368869999997</c:v>
                </c:pt>
                <c:pt idx="28542">
                  <c:v>6826.8759719999998</c:v>
                </c:pt>
                <c:pt idx="28543">
                  <c:v>6827.1158269999996</c:v>
                </c:pt>
                <c:pt idx="28544">
                  <c:v>6827.3540819999998</c:v>
                </c:pt>
                <c:pt idx="28545">
                  <c:v>6827.5856020000001</c:v>
                </c:pt>
                <c:pt idx="28546">
                  <c:v>6827.8268360000002</c:v>
                </c:pt>
                <c:pt idx="28547">
                  <c:v>6828.0671339999999</c:v>
                </c:pt>
                <c:pt idx="28548">
                  <c:v>6828.3090990000001</c:v>
                </c:pt>
                <c:pt idx="28549">
                  <c:v>6828.5406620000003</c:v>
                </c:pt>
                <c:pt idx="28550">
                  <c:v>6828.7819790000003</c:v>
                </c:pt>
                <c:pt idx="28551">
                  <c:v>6829.0212730000003</c:v>
                </c:pt>
                <c:pt idx="28552">
                  <c:v>6829.2606420000002</c:v>
                </c:pt>
                <c:pt idx="28553">
                  <c:v>6829.4990529999995</c:v>
                </c:pt>
                <c:pt idx="28554">
                  <c:v>6829.7393389999997</c:v>
                </c:pt>
                <c:pt idx="28555">
                  <c:v>6829.9788440000002</c:v>
                </c:pt>
                <c:pt idx="28556">
                  <c:v>6830.2192869999999</c:v>
                </c:pt>
                <c:pt idx="28557">
                  <c:v>6830.4639310000002</c:v>
                </c:pt>
                <c:pt idx="28558">
                  <c:v>6830.6938220000002</c:v>
                </c:pt>
                <c:pt idx="28559">
                  <c:v>6830.936976</c:v>
                </c:pt>
                <c:pt idx="28560">
                  <c:v>6831.1763559999999</c:v>
                </c:pt>
                <c:pt idx="28561">
                  <c:v>6831.415712</c:v>
                </c:pt>
                <c:pt idx="28562">
                  <c:v>6831.6569</c:v>
                </c:pt>
                <c:pt idx="28563">
                  <c:v>6831.8970479999998</c:v>
                </c:pt>
                <c:pt idx="28564">
                  <c:v>6832.1370379999998</c:v>
                </c:pt>
                <c:pt idx="28565">
                  <c:v>6832.3674419999998</c:v>
                </c:pt>
                <c:pt idx="28566">
                  <c:v>6832.6088399999999</c:v>
                </c:pt>
                <c:pt idx="28567">
                  <c:v>6832.8490449999999</c:v>
                </c:pt>
                <c:pt idx="28568">
                  <c:v>6833.0911230000002</c:v>
                </c:pt>
                <c:pt idx="28569">
                  <c:v>6833.3337650000003</c:v>
                </c:pt>
                <c:pt idx="28570">
                  <c:v>6833.5636699999995</c:v>
                </c:pt>
                <c:pt idx="28571">
                  <c:v>6833.8020889999998</c:v>
                </c:pt>
                <c:pt idx="28572">
                  <c:v>6834.0443619999996</c:v>
                </c:pt>
                <c:pt idx="28573">
                  <c:v>6834.2887339999997</c:v>
                </c:pt>
                <c:pt idx="28574">
                  <c:v>6834.5297739999996</c:v>
                </c:pt>
                <c:pt idx="28575">
                  <c:v>6834.7707099999998</c:v>
                </c:pt>
                <c:pt idx="28576">
                  <c:v>6835.0099890000001</c:v>
                </c:pt>
                <c:pt idx="28577">
                  <c:v>6835.2393240000001</c:v>
                </c:pt>
                <c:pt idx="28578">
                  <c:v>6835.4807709999995</c:v>
                </c:pt>
                <c:pt idx="28579">
                  <c:v>6835.7219080000004</c:v>
                </c:pt>
                <c:pt idx="28580">
                  <c:v>6835.9649129999998</c:v>
                </c:pt>
                <c:pt idx="28581">
                  <c:v>6836.2050179999997</c:v>
                </c:pt>
                <c:pt idx="28582">
                  <c:v>6836.4450630000001</c:v>
                </c:pt>
                <c:pt idx="28583">
                  <c:v>6836.6765880000003</c:v>
                </c:pt>
                <c:pt idx="28584">
                  <c:v>6836.915156</c:v>
                </c:pt>
                <c:pt idx="28585">
                  <c:v>6837.1591399999998</c:v>
                </c:pt>
                <c:pt idx="28586">
                  <c:v>6837.3986510000004</c:v>
                </c:pt>
                <c:pt idx="28587">
                  <c:v>6837.6397139999999</c:v>
                </c:pt>
                <c:pt idx="28588">
                  <c:v>6837.8788969999996</c:v>
                </c:pt>
                <c:pt idx="28589">
                  <c:v>6838.1189999999997</c:v>
                </c:pt>
                <c:pt idx="28590">
                  <c:v>6838.357094</c:v>
                </c:pt>
                <c:pt idx="28591">
                  <c:v>6838.5885349999999</c:v>
                </c:pt>
                <c:pt idx="28592">
                  <c:v>6838.8270929999999</c:v>
                </c:pt>
                <c:pt idx="28593">
                  <c:v>6839.0674490000001</c:v>
                </c:pt>
                <c:pt idx="28594">
                  <c:v>6839.3067579999997</c:v>
                </c:pt>
                <c:pt idx="28595">
                  <c:v>6839.5478929999999</c:v>
                </c:pt>
                <c:pt idx="28596">
                  <c:v>6839.7861560000001</c:v>
                </c:pt>
                <c:pt idx="28597">
                  <c:v>6840.026288</c:v>
                </c:pt>
                <c:pt idx="28598">
                  <c:v>6840.2643660000003</c:v>
                </c:pt>
                <c:pt idx="28599">
                  <c:v>6840.5041410000003</c:v>
                </c:pt>
                <c:pt idx="28600">
                  <c:v>6840.7423699999999</c:v>
                </c:pt>
                <c:pt idx="28601">
                  <c:v>6840.9835380000004</c:v>
                </c:pt>
                <c:pt idx="28602">
                  <c:v>6841.2229079999997</c:v>
                </c:pt>
                <c:pt idx="28603">
                  <c:v>6841.4611729999997</c:v>
                </c:pt>
                <c:pt idx="28604">
                  <c:v>6841.6993490000004</c:v>
                </c:pt>
                <c:pt idx="28605">
                  <c:v>6841.939257</c:v>
                </c:pt>
                <c:pt idx="28606">
                  <c:v>6842.1774489999998</c:v>
                </c:pt>
                <c:pt idx="28607">
                  <c:v>6842.4191410000003</c:v>
                </c:pt>
                <c:pt idx="28608">
                  <c:v>6842.6573600000002</c:v>
                </c:pt>
                <c:pt idx="28609">
                  <c:v>6842.896718</c:v>
                </c:pt>
                <c:pt idx="28610">
                  <c:v>6843.1350739999998</c:v>
                </c:pt>
                <c:pt idx="28611">
                  <c:v>6843.3777689999997</c:v>
                </c:pt>
                <c:pt idx="28612">
                  <c:v>6843.6186859999998</c:v>
                </c:pt>
                <c:pt idx="28613">
                  <c:v>6843.8596159999997</c:v>
                </c:pt>
                <c:pt idx="28614">
                  <c:v>6844.0989760000002</c:v>
                </c:pt>
                <c:pt idx="28615">
                  <c:v>6844.3386440000004</c:v>
                </c:pt>
                <c:pt idx="28616">
                  <c:v>6844.567282</c:v>
                </c:pt>
                <c:pt idx="28617">
                  <c:v>6844.8053929999996</c:v>
                </c:pt>
                <c:pt idx="28618">
                  <c:v>6845.0465649999996</c:v>
                </c:pt>
                <c:pt idx="28619">
                  <c:v>6845.2864440000003</c:v>
                </c:pt>
                <c:pt idx="28620">
                  <c:v>6845.5257769999998</c:v>
                </c:pt>
                <c:pt idx="28621">
                  <c:v>6845.7667780000002</c:v>
                </c:pt>
                <c:pt idx="28622">
                  <c:v>6846.0079530000003</c:v>
                </c:pt>
                <c:pt idx="28623">
                  <c:v>6846.2483769999999</c:v>
                </c:pt>
                <c:pt idx="28624">
                  <c:v>6846.488413</c:v>
                </c:pt>
                <c:pt idx="28625">
                  <c:v>6846.7197779999997</c:v>
                </c:pt>
                <c:pt idx="28626">
                  <c:v>6846.9600350000001</c:v>
                </c:pt>
                <c:pt idx="28627">
                  <c:v>6847.2000950000001</c:v>
                </c:pt>
                <c:pt idx="28628">
                  <c:v>6847.440157</c:v>
                </c:pt>
                <c:pt idx="28629">
                  <c:v>6847.6827450000001</c:v>
                </c:pt>
                <c:pt idx="28630">
                  <c:v>6847.9236799999999</c:v>
                </c:pt>
                <c:pt idx="28631">
                  <c:v>6848.164565</c:v>
                </c:pt>
                <c:pt idx="28632">
                  <c:v>6848.4042730000001</c:v>
                </c:pt>
                <c:pt idx="28633">
                  <c:v>6848.6480179999999</c:v>
                </c:pt>
                <c:pt idx="28634">
                  <c:v>6848.8900409999997</c:v>
                </c:pt>
                <c:pt idx="28635">
                  <c:v>6849.1300890000002</c:v>
                </c:pt>
                <c:pt idx="28636">
                  <c:v>6849.3729059999996</c:v>
                </c:pt>
                <c:pt idx="28637">
                  <c:v>6849.613773</c:v>
                </c:pt>
                <c:pt idx="28638">
                  <c:v>6849.8547559999997</c:v>
                </c:pt>
                <c:pt idx="28639">
                  <c:v>6850.095722</c:v>
                </c:pt>
                <c:pt idx="28640">
                  <c:v>6850.3243700000003</c:v>
                </c:pt>
                <c:pt idx="28641">
                  <c:v>6850.5641420000002</c:v>
                </c:pt>
                <c:pt idx="28642">
                  <c:v>6850.8040899999996</c:v>
                </c:pt>
                <c:pt idx="28643">
                  <c:v>6851.0422420000004</c:v>
                </c:pt>
                <c:pt idx="28644">
                  <c:v>6851.2847830000001</c:v>
                </c:pt>
                <c:pt idx="28645">
                  <c:v>6851.5262899999998</c:v>
                </c:pt>
                <c:pt idx="28646">
                  <c:v>6851.7640709999996</c:v>
                </c:pt>
                <c:pt idx="28647">
                  <c:v>6852.0052409999998</c:v>
                </c:pt>
                <c:pt idx="28648">
                  <c:v>6852.2366549999997</c:v>
                </c:pt>
                <c:pt idx="28649">
                  <c:v>6852.4759599999998</c:v>
                </c:pt>
                <c:pt idx="28650">
                  <c:v>6852.713186</c:v>
                </c:pt>
                <c:pt idx="28651">
                  <c:v>6852.9579750000003</c:v>
                </c:pt>
                <c:pt idx="28652">
                  <c:v>6853.1972269999997</c:v>
                </c:pt>
                <c:pt idx="28653">
                  <c:v>6853.4370179999996</c:v>
                </c:pt>
                <c:pt idx="28654">
                  <c:v>6853.6798159999998</c:v>
                </c:pt>
                <c:pt idx="28655">
                  <c:v>6853.9098729999996</c:v>
                </c:pt>
                <c:pt idx="28656">
                  <c:v>6854.1497049999998</c:v>
                </c:pt>
                <c:pt idx="28657">
                  <c:v>6854.3900979999999</c:v>
                </c:pt>
                <c:pt idx="28658">
                  <c:v>6854.6298409999999</c:v>
                </c:pt>
                <c:pt idx="28659">
                  <c:v>6854.8683149999997</c:v>
                </c:pt>
                <c:pt idx="28660">
                  <c:v>6855.1097129999998</c:v>
                </c:pt>
                <c:pt idx="28661">
                  <c:v>6855.3507959999997</c:v>
                </c:pt>
                <c:pt idx="28662">
                  <c:v>6855.5919389999999</c:v>
                </c:pt>
                <c:pt idx="28663">
                  <c:v>6855.8318829999998</c:v>
                </c:pt>
                <c:pt idx="28664">
                  <c:v>6856.0722089999999</c:v>
                </c:pt>
                <c:pt idx="28665">
                  <c:v>6856.3121570000003</c:v>
                </c:pt>
                <c:pt idx="28666">
                  <c:v>6856.5419789999996</c:v>
                </c:pt>
                <c:pt idx="28667">
                  <c:v>6856.7817070000001</c:v>
                </c:pt>
                <c:pt idx="28668">
                  <c:v>6857.0200599999998</c:v>
                </c:pt>
                <c:pt idx="28669">
                  <c:v>6857.2614469999999</c:v>
                </c:pt>
                <c:pt idx="28670">
                  <c:v>6857.5005890000002</c:v>
                </c:pt>
                <c:pt idx="28671">
                  <c:v>6857.7402920000004</c:v>
                </c:pt>
                <c:pt idx="28672">
                  <c:v>6857.9801200000002</c:v>
                </c:pt>
                <c:pt idx="28673">
                  <c:v>6858.2206399999995</c:v>
                </c:pt>
                <c:pt idx="28674">
                  <c:v>6858.4629670000004</c:v>
                </c:pt>
                <c:pt idx="28675">
                  <c:v>6858.6929049999999</c:v>
                </c:pt>
                <c:pt idx="28676">
                  <c:v>6858.9330529999997</c:v>
                </c:pt>
                <c:pt idx="28677">
                  <c:v>6859.1739660000003</c:v>
                </c:pt>
                <c:pt idx="28678">
                  <c:v>6859.4155950000004</c:v>
                </c:pt>
                <c:pt idx="28679">
                  <c:v>6859.6552579999998</c:v>
                </c:pt>
                <c:pt idx="28680">
                  <c:v>6859.8932430000004</c:v>
                </c:pt>
                <c:pt idx="28681">
                  <c:v>6860.1339200000002</c:v>
                </c:pt>
                <c:pt idx="28682">
                  <c:v>6860.3746499999997</c:v>
                </c:pt>
                <c:pt idx="28683">
                  <c:v>6860.614278</c:v>
                </c:pt>
                <c:pt idx="28684">
                  <c:v>6860.8456960000003</c:v>
                </c:pt>
                <c:pt idx="28685">
                  <c:v>6861.0867099999996</c:v>
                </c:pt>
                <c:pt idx="28686">
                  <c:v>6861.3275750000003</c:v>
                </c:pt>
                <c:pt idx="28687">
                  <c:v>6861.5673960000004</c:v>
                </c:pt>
                <c:pt idx="28688">
                  <c:v>6861.8072519999996</c:v>
                </c:pt>
                <c:pt idx="28689">
                  <c:v>6862.0470779999996</c:v>
                </c:pt>
                <c:pt idx="28690">
                  <c:v>6862.2859879999996</c:v>
                </c:pt>
                <c:pt idx="28691">
                  <c:v>6862.5258800000001</c:v>
                </c:pt>
                <c:pt idx="28692">
                  <c:v>6862.7649430000001</c:v>
                </c:pt>
                <c:pt idx="28693">
                  <c:v>6863.006547</c:v>
                </c:pt>
                <c:pt idx="28694">
                  <c:v>6863.2460590000001</c:v>
                </c:pt>
                <c:pt idx="28695">
                  <c:v>6863.4867459999996</c:v>
                </c:pt>
                <c:pt idx="28696">
                  <c:v>6863.727605</c:v>
                </c:pt>
                <c:pt idx="28697">
                  <c:v>6863.9569439999996</c:v>
                </c:pt>
                <c:pt idx="28698">
                  <c:v>6864.1969570000001</c:v>
                </c:pt>
                <c:pt idx="28699">
                  <c:v>6864.4367060000004</c:v>
                </c:pt>
                <c:pt idx="28700">
                  <c:v>6864.6758890000001</c:v>
                </c:pt>
                <c:pt idx="28701">
                  <c:v>6864.9141209999998</c:v>
                </c:pt>
                <c:pt idx="28702">
                  <c:v>6865.1540850000001</c:v>
                </c:pt>
                <c:pt idx="28703">
                  <c:v>6865.3948099999998</c:v>
                </c:pt>
                <c:pt idx="28704">
                  <c:v>6865.6338919999998</c:v>
                </c:pt>
                <c:pt idx="28705">
                  <c:v>6865.8747739999999</c:v>
                </c:pt>
                <c:pt idx="28706">
                  <c:v>6866.1157970000004</c:v>
                </c:pt>
                <c:pt idx="28707">
                  <c:v>6866.3571789999996</c:v>
                </c:pt>
                <c:pt idx="28708">
                  <c:v>6866.5979079999997</c:v>
                </c:pt>
                <c:pt idx="28709">
                  <c:v>6866.836558</c:v>
                </c:pt>
                <c:pt idx="28710">
                  <c:v>6867.0762269999996</c:v>
                </c:pt>
                <c:pt idx="28711">
                  <c:v>6867.3149700000004</c:v>
                </c:pt>
                <c:pt idx="28712">
                  <c:v>6867.5527910000001</c:v>
                </c:pt>
                <c:pt idx="28713">
                  <c:v>6867.7935829999997</c:v>
                </c:pt>
                <c:pt idx="28714">
                  <c:v>6868.0346820000004</c:v>
                </c:pt>
                <c:pt idx="28715">
                  <c:v>6868.2755269999998</c:v>
                </c:pt>
                <c:pt idx="28716">
                  <c:v>6868.5044120000002</c:v>
                </c:pt>
                <c:pt idx="28717">
                  <c:v>6868.7456480000001</c:v>
                </c:pt>
                <c:pt idx="28718">
                  <c:v>6868.9861389999996</c:v>
                </c:pt>
                <c:pt idx="28719">
                  <c:v>6869.2263730000004</c:v>
                </c:pt>
                <c:pt idx="28720">
                  <c:v>6869.4675999999999</c:v>
                </c:pt>
                <c:pt idx="28721">
                  <c:v>6869.706709</c:v>
                </c:pt>
                <c:pt idx="28722">
                  <c:v>6869.947854</c:v>
                </c:pt>
                <c:pt idx="28723">
                  <c:v>6870.1860720000004</c:v>
                </c:pt>
                <c:pt idx="28724">
                  <c:v>6870.4261059999999</c:v>
                </c:pt>
                <c:pt idx="28725">
                  <c:v>6870.6641719999998</c:v>
                </c:pt>
                <c:pt idx="28726">
                  <c:v>6870.9037289999997</c:v>
                </c:pt>
                <c:pt idx="28727">
                  <c:v>6871.1420459999999</c:v>
                </c:pt>
                <c:pt idx="28728">
                  <c:v>6871.3820089999999</c:v>
                </c:pt>
                <c:pt idx="28729">
                  <c:v>6871.6201229999997</c:v>
                </c:pt>
                <c:pt idx="28730">
                  <c:v>6871.8582980000001</c:v>
                </c:pt>
                <c:pt idx="28731">
                  <c:v>6872.0982359999998</c:v>
                </c:pt>
                <c:pt idx="28732">
                  <c:v>6872.3381669999999</c:v>
                </c:pt>
                <c:pt idx="28733">
                  <c:v>6872.5695919999998</c:v>
                </c:pt>
                <c:pt idx="28734">
                  <c:v>6872.8088930000004</c:v>
                </c:pt>
                <c:pt idx="28735">
                  <c:v>6873.0490760000002</c:v>
                </c:pt>
                <c:pt idx="28736">
                  <c:v>6873.2890420000003</c:v>
                </c:pt>
                <c:pt idx="28737">
                  <c:v>6873.5308590000004</c:v>
                </c:pt>
                <c:pt idx="28738">
                  <c:v>6873.7738740000004</c:v>
                </c:pt>
                <c:pt idx="28739">
                  <c:v>6874.0149769999998</c:v>
                </c:pt>
                <c:pt idx="28740">
                  <c:v>6874.2548100000004</c:v>
                </c:pt>
                <c:pt idx="28741">
                  <c:v>6874.4845789999999</c:v>
                </c:pt>
                <c:pt idx="28742">
                  <c:v>6874.7239520000003</c:v>
                </c:pt>
                <c:pt idx="28743">
                  <c:v>6874.9724429999997</c:v>
                </c:pt>
                <c:pt idx="28744">
                  <c:v>6875.2013539999998</c:v>
                </c:pt>
                <c:pt idx="28745">
                  <c:v>6875.4431549999999</c:v>
                </c:pt>
                <c:pt idx="28746">
                  <c:v>6875.6831229999998</c:v>
                </c:pt>
                <c:pt idx="28747">
                  <c:v>6875.9231559999998</c:v>
                </c:pt>
                <c:pt idx="28748">
                  <c:v>6876.163176</c:v>
                </c:pt>
                <c:pt idx="28749">
                  <c:v>6876.3952980000004</c:v>
                </c:pt>
                <c:pt idx="28750">
                  <c:v>6876.6352500000003</c:v>
                </c:pt>
                <c:pt idx="28751">
                  <c:v>6876.8751229999998</c:v>
                </c:pt>
                <c:pt idx="28752">
                  <c:v>6877.1151730000001</c:v>
                </c:pt>
                <c:pt idx="28753">
                  <c:v>6877.3579360000003</c:v>
                </c:pt>
                <c:pt idx="28754">
                  <c:v>6877.5961139999999</c:v>
                </c:pt>
                <c:pt idx="28755">
                  <c:v>6877.8386730000002</c:v>
                </c:pt>
                <c:pt idx="28756">
                  <c:v>6878.0778449999998</c:v>
                </c:pt>
                <c:pt idx="28757">
                  <c:v>6878.3168880000003</c:v>
                </c:pt>
                <c:pt idx="28758">
                  <c:v>6878.5559229999999</c:v>
                </c:pt>
                <c:pt idx="28759">
                  <c:v>6878.7949639999997</c:v>
                </c:pt>
                <c:pt idx="28760">
                  <c:v>6879.0349470000001</c:v>
                </c:pt>
                <c:pt idx="28761">
                  <c:v>6879.2733609999996</c:v>
                </c:pt>
                <c:pt idx="28762">
                  <c:v>6879.5132320000002</c:v>
                </c:pt>
                <c:pt idx="28763">
                  <c:v>6879.7427470000002</c:v>
                </c:pt>
                <c:pt idx="28764">
                  <c:v>6879.9830099999999</c:v>
                </c:pt>
                <c:pt idx="28765">
                  <c:v>6880.2233470000001</c:v>
                </c:pt>
                <c:pt idx="28766">
                  <c:v>6880.4626760000001</c:v>
                </c:pt>
                <c:pt idx="28767">
                  <c:v>6880.7018019999996</c:v>
                </c:pt>
                <c:pt idx="28768">
                  <c:v>6880.9402710000004</c:v>
                </c:pt>
                <c:pt idx="28769">
                  <c:v>6881.1802299999999</c:v>
                </c:pt>
                <c:pt idx="28770">
                  <c:v>6881.4196069999998</c:v>
                </c:pt>
                <c:pt idx="28771">
                  <c:v>6881.6589080000003</c:v>
                </c:pt>
                <c:pt idx="28772">
                  <c:v>6881.897395</c:v>
                </c:pt>
                <c:pt idx="28773">
                  <c:v>6882.1367039999996</c:v>
                </c:pt>
                <c:pt idx="28774">
                  <c:v>6882.3751220000004</c:v>
                </c:pt>
                <c:pt idx="28775">
                  <c:v>6882.613402</c:v>
                </c:pt>
                <c:pt idx="28776">
                  <c:v>6882.8528290000004</c:v>
                </c:pt>
                <c:pt idx="28777">
                  <c:v>6883.0910629999998</c:v>
                </c:pt>
                <c:pt idx="28778">
                  <c:v>6883.3403269999999</c:v>
                </c:pt>
                <c:pt idx="28779">
                  <c:v>6883.5715620000001</c:v>
                </c:pt>
                <c:pt idx="28780">
                  <c:v>6883.8100199999999</c:v>
                </c:pt>
                <c:pt idx="28781">
                  <c:v>6884.0482970000003</c:v>
                </c:pt>
                <c:pt idx="28782">
                  <c:v>6884.2875450000001</c:v>
                </c:pt>
                <c:pt idx="28783">
                  <c:v>6884.5273690000004</c:v>
                </c:pt>
                <c:pt idx="28784">
                  <c:v>6884.7685389999997</c:v>
                </c:pt>
                <c:pt idx="28785">
                  <c:v>6885.0097519999999</c:v>
                </c:pt>
                <c:pt idx="28786">
                  <c:v>6885.2506839999996</c:v>
                </c:pt>
                <c:pt idx="28787">
                  <c:v>6885.4897730000002</c:v>
                </c:pt>
                <c:pt idx="28788">
                  <c:v>6885.7289989999999</c:v>
                </c:pt>
                <c:pt idx="28789">
                  <c:v>6885.9689179999996</c:v>
                </c:pt>
                <c:pt idx="28790">
                  <c:v>6886.2072509999998</c:v>
                </c:pt>
                <c:pt idx="28791">
                  <c:v>6886.449971</c:v>
                </c:pt>
                <c:pt idx="28792">
                  <c:v>6886.6899510000003</c:v>
                </c:pt>
                <c:pt idx="28793">
                  <c:v>6886.9205780000002</c:v>
                </c:pt>
                <c:pt idx="28794">
                  <c:v>6887.1619710000004</c:v>
                </c:pt>
                <c:pt idx="28795">
                  <c:v>6887.3991699999997</c:v>
                </c:pt>
                <c:pt idx="28796">
                  <c:v>6887.6419779999997</c:v>
                </c:pt>
                <c:pt idx="28797">
                  <c:v>6887.8818000000001</c:v>
                </c:pt>
                <c:pt idx="28798">
                  <c:v>6888.122856</c:v>
                </c:pt>
                <c:pt idx="28799">
                  <c:v>6888.3618919999999</c:v>
                </c:pt>
                <c:pt idx="28800">
                  <c:v>6888.6002479999997</c:v>
                </c:pt>
                <c:pt idx="28801">
                  <c:v>6888.8381810000001</c:v>
                </c:pt>
                <c:pt idx="28802">
                  <c:v>6889.0809589999999</c:v>
                </c:pt>
                <c:pt idx="28803">
                  <c:v>6889.3188620000001</c:v>
                </c:pt>
                <c:pt idx="28804">
                  <c:v>6889.5579049999997</c:v>
                </c:pt>
                <c:pt idx="28805">
                  <c:v>6889.7960389999998</c:v>
                </c:pt>
                <c:pt idx="28806">
                  <c:v>6890.0360730000002</c:v>
                </c:pt>
                <c:pt idx="28807">
                  <c:v>6890.2766119999997</c:v>
                </c:pt>
                <c:pt idx="28808">
                  <c:v>6890.5156630000001</c:v>
                </c:pt>
                <c:pt idx="28809">
                  <c:v>6890.7547480000003</c:v>
                </c:pt>
                <c:pt idx="28810">
                  <c:v>6890.9958379999998</c:v>
                </c:pt>
                <c:pt idx="28811">
                  <c:v>6891.2368409999999</c:v>
                </c:pt>
                <c:pt idx="28812">
                  <c:v>6891.4750199999999</c:v>
                </c:pt>
                <c:pt idx="28813">
                  <c:v>6891.7158589999999</c:v>
                </c:pt>
                <c:pt idx="28814">
                  <c:v>6891.9540509999997</c:v>
                </c:pt>
                <c:pt idx="28815">
                  <c:v>6892.1949269999996</c:v>
                </c:pt>
                <c:pt idx="28816">
                  <c:v>6892.4247020000003</c:v>
                </c:pt>
                <c:pt idx="28817">
                  <c:v>6892.6657889999997</c:v>
                </c:pt>
                <c:pt idx="28818">
                  <c:v>6892.9060799999997</c:v>
                </c:pt>
                <c:pt idx="28819">
                  <c:v>6893.1462439999996</c:v>
                </c:pt>
                <c:pt idx="28820">
                  <c:v>6893.3842450000002</c:v>
                </c:pt>
                <c:pt idx="28821">
                  <c:v>6893.6220309999999</c:v>
                </c:pt>
                <c:pt idx="28822">
                  <c:v>6893.8600409999999</c:v>
                </c:pt>
                <c:pt idx="28823">
                  <c:v>6894.1027260000001</c:v>
                </c:pt>
                <c:pt idx="28824">
                  <c:v>6894.3417399999998</c:v>
                </c:pt>
                <c:pt idx="28825">
                  <c:v>6894.5814270000001</c:v>
                </c:pt>
                <c:pt idx="28826">
                  <c:v>6894.8212350000003</c:v>
                </c:pt>
                <c:pt idx="28827">
                  <c:v>6895.0636979999999</c:v>
                </c:pt>
                <c:pt idx="28828">
                  <c:v>6895.3033720000003</c:v>
                </c:pt>
                <c:pt idx="28829">
                  <c:v>6895.5326940000004</c:v>
                </c:pt>
                <c:pt idx="28830">
                  <c:v>6895.7724179999996</c:v>
                </c:pt>
                <c:pt idx="28831">
                  <c:v>6896.014964</c:v>
                </c:pt>
                <c:pt idx="28832">
                  <c:v>6896.2528050000001</c:v>
                </c:pt>
                <c:pt idx="28833">
                  <c:v>6896.4935450000003</c:v>
                </c:pt>
                <c:pt idx="28834">
                  <c:v>6896.733373</c:v>
                </c:pt>
                <c:pt idx="28835">
                  <c:v>6896.9731709999996</c:v>
                </c:pt>
                <c:pt idx="28836">
                  <c:v>6897.2130230000002</c:v>
                </c:pt>
                <c:pt idx="28837">
                  <c:v>6897.4537399999999</c:v>
                </c:pt>
                <c:pt idx="28838">
                  <c:v>6897.6926389999999</c:v>
                </c:pt>
                <c:pt idx="28839">
                  <c:v>6897.9323329999997</c:v>
                </c:pt>
                <c:pt idx="28840">
                  <c:v>6898.1701409999996</c:v>
                </c:pt>
                <c:pt idx="28841">
                  <c:v>6898.4020110000001</c:v>
                </c:pt>
                <c:pt idx="28842">
                  <c:v>6898.6428649999998</c:v>
                </c:pt>
                <c:pt idx="28843">
                  <c:v>6898.8836709999996</c:v>
                </c:pt>
                <c:pt idx="28844">
                  <c:v>6899.1247599999997</c:v>
                </c:pt>
                <c:pt idx="28845">
                  <c:v>6899.3638309999997</c:v>
                </c:pt>
                <c:pt idx="28846">
                  <c:v>6899.6021119999996</c:v>
                </c:pt>
                <c:pt idx="28847">
                  <c:v>6899.8420059999999</c:v>
                </c:pt>
                <c:pt idx="28848">
                  <c:v>6900.0821699999997</c:v>
                </c:pt>
                <c:pt idx="28849">
                  <c:v>6900.3247670000001</c:v>
                </c:pt>
                <c:pt idx="28850">
                  <c:v>6900.5639099999999</c:v>
                </c:pt>
                <c:pt idx="28851">
                  <c:v>6900.8029790000001</c:v>
                </c:pt>
                <c:pt idx="28852">
                  <c:v>6901.0402450000001</c:v>
                </c:pt>
                <c:pt idx="28853">
                  <c:v>6901.2781329999998</c:v>
                </c:pt>
                <c:pt idx="28854">
                  <c:v>6901.5163060000004</c:v>
                </c:pt>
                <c:pt idx="28855">
                  <c:v>6901.7560949999997</c:v>
                </c:pt>
                <c:pt idx="28856">
                  <c:v>6901.99604</c:v>
                </c:pt>
                <c:pt idx="28857">
                  <c:v>6902.2369280000003</c:v>
                </c:pt>
                <c:pt idx="28858">
                  <c:v>6902.4779639999997</c:v>
                </c:pt>
                <c:pt idx="28859">
                  <c:v>6902.7179050000004</c:v>
                </c:pt>
                <c:pt idx="28860">
                  <c:v>6902.9562210000004</c:v>
                </c:pt>
                <c:pt idx="28861">
                  <c:v>6903.1878470000001</c:v>
                </c:pt>
                <c:pt idx="28862">
                  <c:v>6903.4262440000002</c:v>
                </c:pt>
                <c:pt idx="28863">
                  <c:v>6903.66896</c:v>
                </c:pt>
                <c:pt idx="28864">
                  <c:v>6903.9082250000001</c:v>
                </c:pt>
                <c:pt idx="28865">
                  <c:v>6904.1483630000002</c:v>
                </c:pt>
                <c:pt idx="28866">
                  <c:v>6904.3895409999996</c:v>
                </c:pt>
                <c:pt idx="28867">
                  <c:v>6904.6294129999997</c:v>
                </c:pt>
                <c:pt idx="28868">
                  <c:v>6904.8582960000003</c:v>
                </c:pt>
                <c:pt idx="28869">
                  <c:v>6905.0996640000003</c:v>
                </c:pt>
                <c:pt idx="28870">
                  <c:v>6905.3380239999997</c:v>
                </c:pt>
                <c:pt idx="28871">
                  <c:v>6905.5782310000004</c:v>
                </c:pt>
                <c:pt idx="28872">
                  <c:v>6905.8184229999997</c:v>
                </c:pt>
                <c:pt idx="28873">
                  <c:v>6906.0615669999997</c:v>
                </c:pt>
                <c:pt idx="28874">
                  <c:v>6906.300878</c:v>
                </c:pt>
                <c:pt idx="28875">
                  <c:v>6906.5417989999996</c:v>
                </c:pt>
                <c:pt idx="28876">
                  <c:v>6906.7723249999999</c:v>
                </c:pt>
                <c:pt idx="28877">
                  <c:v>6907.0160320000005</c:v>
                </c:pt>
                <c:pt idx="28878">
                  <c:v>6907.2568300000003</c:v>
                </c:pt>
                <c:pt idx="28879">
                  <c:v>6907.4975839999997</c:v>
                </c:pt>
                <c:pt idx="28880">
                  <c:v>6907.7309130000003</c:v>
                </c:pt>
                <c:pt idx="28881">
                  <c:v>6907.9739399999999</c:v>
                </c:pt>
                <c:pt idx="28882">
                  <c:v>6908.2113339999996</c:v>
                </c:pt>
                <c:pt idx="28883">
                  <c:v>6908.4531200000001</c:v>
                </c:pt>
                <c:pt idx="28884">
                  <c:v>6908.6913839999997</c:v>
                </c:pt>
                <c:pt idx="28885">
                  <c:v>6908.932675</c:v>
                </c:pt>
                <c:pt idx="28886">
                  <c:v>6909.1736369999999</c:v>
                </c:pt>
                <c:pt idx="28887">
                  <c:v>6909.413294</c:v>
                </c:pt>
                <c:pt idx="28888">
                  <c:v>6909.6446400000004</c:v>
                </c:pt>
                <c:pt idx="28889">
                  <c:v>6909.8861580000003</c:v>
                </c:pt>
                <c:pt idx="28890">
                  <c:v>6910.1289939999997</c:v>
                </c:pt>
                <c:pt idx="28891">
                  <c:v>6910.3687520000003</c:v>
                </c:pt>
                <c:pt idx="28892">
                  <c:v>6910.6096440000001</c:v>
                </c:pt>
                <c:pt idx="28893">
                  <c:v>6910.8505340000002</c:v>
                </c:pt>
                <c:pt idx="28894">
                  <c:v>6911.0897500000001</c:v>
                </c:pt>
                <c:pt idx="28895">
                  <c:v>6911.318115</c:v>
                </c:pt>
                <c:pt idx="28896">
                  <c:v>6911.5456800000002</c:v>
                </c:pt>
                <c:pt idx="28897">
                  <c:v>6911.7866910000002</c:v>
                </c:pt>
                <c:pt idx="28898">
                  <c:v>6912.0251410000001</c:v>
                </c:pt>
                <c:pt idx="28899">
                  <c:v>6912.2677510000003</c:v>
                </c:pt>
                <c:pt idx="28900">
                  <c:v>6912.5087839999997</c:v>
                </c:pt>
                <c:pt idx="28901">
                  <c:v>6912.7495689999996</c:v>
                </c:pt>
                <c:pt idx="28902">
                  <c:v>6912.978357</c:v>
                </c:pt>
                <c:pt idx="28903">
                  <c:v>6913.2203360000003</c:v>
                </c:pt>
                <c:pt idx="28904">
                  <c:v>6913.4604069999996</c:v>
                </c:pt>
                <c:pt idx="28905">
                  <c:v>6913.7029730000004</c:v>
                </c:pt>
                <c:pt idx="28906">
                  <c:v>6913.9429550000004</c:v>
                </c:pt>
                <c:pt idx="28907">
                  <c:v>6914.1827229999999</c:v>
                </c:pt>
                <c:pt idx="28908">
                  <c:v>6914.4131029999999</c:v>
                </c:pt>
                <c:pt idx="28909">
                  <c:v>6914.6556300000002</c:v>
                </c:pt>
                <c:pt idx="28910">
                  <c:v>6914.8968349999996</c:v>
                </c:pt>
                <c:pt idx="28911">
                  <c:v>6915.1352200000001</c:v>
                </c:pt>
                <c:pt idx="28912">
                  <c:v>6915.375231</c:v>
                </c:pt>
                <c:pt idx="28913">
                  <c:v>6915.6178499999996</c:v>
                </c:pt>
                <c:pt idx="28914">
                  <c:v>6915.8569530000004</c:v>
                </c:pt>
                <c:pt idx="28915">
                  <c:v>6916.0940019999998</c:v>
                </c:pt>
                <c:pt idx="28916">
                  <c:v>6916.3348649999998</c:v>
                </c:pt>
                <c:pt idx="28917">
                  <c:v>6916.565243</c:v>
                </c:pt>
                <c:pt idx="28918">
                  <c:v>6916.8053120000004</c:v>
                </c:pt>
                <c:pt idx="28919">
                  <c:v>6917.0490049999999</c:v>
                </c:pt>
                <c:pt idx="28920">
                  <c:v>6917.2897439999997</c:v>
                </c:pt>
                <c:pt idx="28921">
                  <c:v>6917.5306920000003</c:v>
                </c:pt>
                <c:pt idx="28922">
                  <c:v>6917.7699309999998</c:v>
                </c:pt>
                <c:pt idx="28923">
                  <c:v>6918.008092</c:v>
                </c:pt>
                <c:pt idx="28924">
                  <c:v>6918.2487330000004</c:v>
                </c:pt>
                <c:pt idx="28925">
                  <c:v>6918.4790720000001</c:v>
                </c:pt>
                <c:pt idx="28926">
                  <c:v>6918.7191709999997</c:v>
                </c:pt>
                <c:pt idx="28927">
                  <c:v>6918.9610940000002</c:v>
                </c:pt>
                <c:pt idx="28928">
                  <c:v>6919.2011590000002</c:v>
                </c:pt>
                <c:pt idx="28929">
                  <c:v>6919.4456490000002</c:v>
                </c:pt>
                <c:pt idx="28930">
                  <c:v>6919.6846320000004</c:v>
                </c:pt>
                <c:pt idx="28931">
                  <c:v>6919.9132609999997</c:v>
                </c:pt>
                <c:pt idx="28932">
                  <c:v>6920.1553080000003</c:v>
                </c:pt>
                <c:pt idx="28933">
                  <c:v>6920.3971300000003</c:v>
                </c:pt>
                <c:pt idx="28934">
                  <c:v>6920.6351000000004</c:v>
                </c:pt>
                <c:pt idx="28935">
                  <c:v>6920.8778259999999</c:v>
                </c:pt>
                <c:pt idx="28936">
                  <c:v>6921.116156</c:v>
                </c:pt>
                <c:pt idx="28937">
                  <c:v>6921.3560610000004</c:v>
                </c:pt>
                <c:pt idx="28938">
                  <c:v>6921.5943459999999</c:v>
                </c:pt>
                <c:pt idx="28939">
                  <c:v>6921.8258509999996</c:v>
                </c:pt>
                <c:pt idx="28940">
                  <c:v>6922.0664040000001</c:v>
                </c:pt>
                <c:pt idx="28941">
                  <c:v>6922.3064169999998</c:v>
                </c:pt>
                <c:pt idx="28942">
                  <c:v>6922.5476079999999</c:v>
                </c:pt>
                <c:pt idx="28943">
                  <c:v>6922.78683</c:v>
                </c:pt>
                <c:pt idx="28944">
                  <c:v>6923.0265300000001</c:v>
                </c:pt>
                <c:pt idx="28945">
                  <c:v>6923.2658140000003</c:v>
                </c:pt>
                <c:pt idx="28946">
                  <c:v>6923.5042949999997</c:v>
                </c:pt>
                <c:pt idx="28947">
                  <c:v>6923.7462150000001</c:v>
                </c:pt>
                <c:pt idx="28948">
                  <c:v>6923.9856149999996</c:v>
                </c:pt>
                <c:pt idx="28949">
                  <c:v>6924.2266959999997</c:v>
                </c:pt>
                <c:pt idx="28950">
                  <c:v>6924.4651700000004</c:v>
                </c:pt>
                <c:pt idx="28951">
                  <c:v>6924.7051869999996</c:v>
                </c:pt>
                <c:pt idx="28952">
                  <c:v>6924.9452950000004</c:v>
                </c:pt>
                <c:pt idx="28953">
                  <c:v>6925.1768970000003</c:v>
                </c:pt>
                <c:pt idx="28954">
                  <c:v>6925.417211</c:v>
                </c:pt>
                <c:pt idx="28955">
                  <c:v>6925.6590340000002</c:v>
                </c:pt>
                <c:pt idx="28956">
                  <c:v>6925.8992749999998</c:v>
                </c:pt>
                <c:pt idx="28957">
                  <c:v>6926.1391270000004</c:v>
                </c:pt>
                <c:pt idx="28958">
                  <c:v>6926.3791890000002</c:v>
                </c:pt>
                <c:pt idx="28959">
                  <c:v>6926.6172219999999</c:v>
                </c:pt>
                <c:pt idx="28960">
                  <c:v>6926.8565550000003</c:v>
                </c:pt>
                <c:pt idx="28961">
                  <c:v>6927.0959679999996</c:v>
                </c:pt>
                <c:pt idx="28962">
                  <c:v>6927.3331189999999</c:v>
                </c:pt>
                <c:pt idx="28963">
                  <c:v>6927.5737520000002</c:v>
                </c:pt>
                <c:pt idx="28964">
                  <c:v>6927.8146999999999</c:v>
                </c:pt>
                <c:pt idx="28965">
                  <c:v>6928.0446320000001</c:v>
                </c:pt>
                <c:pt idx="28966">
                  <c:v>6928.285922</c:v>
                </c:pt>
                <c:pt idx="28967">
                  <c:v>6928.5243399999999</c:v>
                </c:pt>
                <c:pt idx="28968">
                  <c:v>6928.763962</c:v>
                </c:pt>
                <c:pt idx="28969">
                  <c:v>6929.0033480000002</c:v>
                </c:pt>
                <c:pt idx="28970">
                  <c:v>6929.2433789999995</c:v>
                </c:pt>
                <c:pt idx="28971">
                  <c:v>6929.4834440000004</c:v>
                </c:pt>
                <c:pt idx="28972">
                  <c:v>6929.7245469999998</c:v>
                </c:pt>
                <c:pt idx="28973">
                  <c:v>6929.9656139999997</c:v>
                </c:pt>
                <c:pt idx="28974">
                  <c:v>6930.2067639999996</c:v>
                </c:pt>
                <c:pt idx="28975">
                  <c:v>6930.4468530000004</c:v>
                </c:pt>
                <c:pt idx="28976">
                  <c:v>6930.6856509999998</c:v>
                </c:pt>
                <c:pt idx="28977">
                  <c:v>6930.9258099999997</c:v>
                </c:pt>
                <c:pt idx="28978">
                  <c:v>6931.1650929999996</c:v>
                </c:pt>
                <c:pt idx="28979">
                  <c:v>6931.4043439999996</c:v>
                </c:pt>
                <c:pt idx="28980">
                  <c:v>6931.6335959999997</c:v>
                </c:pt>
                <c:pt idx="28981">
                  <c:v>6931.8748690000002</c:v>
                </c:pt>
                <c:pt idx="28982">
                  <c:v>6932.1154059999999</c:v>
                </c:pt>
                <c:pt idx="28983">
                  <c:v>6932.3547799999997</c:v>
                </c:pt>
                <c:pt idx="28984">
                  <c:v>6932.5950220000004</c:v>
                </c:pt>
                <c:pt idx="28985">
                  <c:v>6932.8350190000001</c:v>
                </c:pt>
                <c:pt idx="28986">
                  <c:v>6933.0734130000001</c:v>
                </c:pt>
                <c:pt idx="28987">
                  <c:v>6933.313365</c:v>
                </c:pt>
                <c:pt idx="28988">
                  <c:v>6933.5525879999996</c:v>
                </c:pt>
                <c:pt idx="28989">
                  <c:v>6933.7921040000001</c:v>
                </c:pt>
                <c:pt idx="28990">
                  <c:v>6934.0328339999996</c:v>
                </c:pt>
                <c:pt idx="28991">
                  <c:v>6934.2703519999995</c:v>
                </c:pt>
                <c:pt idx="28992">
                  <c:v>6934.5108899999996</c:v>
                </c:pt>
                <c:pt idx="28993">
                  <c:v>6934.750188</c:v>
                </c:pt>
                <c:pt idx="28994">
                  <c:v>6934.9820929999996</c:v>
                </c:pt>
                <c:pt idx="28995">
                  <c:v>6935.2228109999996</c:v>
                </c:pt>
                <c:pt idx="28996">
                  <c:v>6935.4617660000004</c:v>
                </c:pt>
                <c:pt idx="28997">
                  <c:v>6935.7011730000004</c:v>
                </c:pt>
                <c:pt idx="28998">
                  <c:v>6935.9436830000004</c:v>
                </c:pt>
                <c:pt idx="28999">
                  <c:v>6936.1836380000004</c:v>
                </c:pt>
                <c:pt idx="29000">
                  <c:v>6936.4230509999998</c:v>
                </c:pt>
                <c:pt idx="29001">
                  <c:v>6936.6648400000004</c:v>
                </c:pt>
                <c:pt idx="29002">
                  <c:v>6936.9038360000004</c:v>
                </c:pt>
                <c:pt idx="29003">
                  <c:v>6937.1440469999998</c:v>
                </c:pt>
                <c:pt idx="29004">
                  <c:v>6937.3845590000001</c:v>
                </c:pt>
                <c:pt idx="29005">
                  <c:v>6937.6144370000002</c:v>
                </c:pt>
                <c:pt idx="29006">
                  <c:v>6937.8539229999997</c:v>
                </c:pt>
                <c:pt idx="29007">
                  <c:v>6938.0952139999999</c:v>
                </c:pt>
                <c:pt idx="29008">
                  <c:v>6938.333404</c:v>
                </c:pt>
                <c:pt idx="29009">
                  <c:v>6938.5752430000002</c:v>
                </c:pt>
                <c:pt idx="29010">
                  <c:v>6938.8152879999998</c:v>
                </c:pt>
                <c:pt idx="29011">
                  <c:v>6939.0539220000001</c:v>
                </c:pt>
                <c:pt idx="29012">
                  <c:v>6939.2927</c:v>
                </c:pt>
                <c:pt idx="29013">
                  <c:v>6939.5320890000003</c:v>
                </c:pt>
                <c:pt idx="29014">
                  <c:v>6939.7707350000001</c:v>
                </c:pt>
                <c:pt idx="29015">
                  <c:v>6940.0110549999999</c:v>
                </c:pt>
                <c:pt idx="29016">
                  <c:v>6940.2492329999995</c:v>
                </c:pt>
                <c:pt idx="29017">
                  <c:v>6940.4883739999996</c:v>
                </c:pt>
                <c:pt idx="29018">
                  <c:v>6940.7283859999998</c:v>
                </c:pt>
                <c:pt idx="29019">
                  <c:v>6940.9669670000003</c:v>
                </c:pt>
                <c:pt idx="29020">
                  <c:v>6941.2061739999999</c:v>
                </c:pt>
                <c:pt idx="29021">
                  <c:v>6941.4461369999999</c:v>
                </c:pt>
                <c:pt idx="29022">
                  <c:v>6941.6843280000003</c:v>
                </c:pt>
                <c:pt idx="29023">
                  <c:v>6941.9261269999997</c:v>
                </c:pt>
                <c:pt idx="29024">
                  <c:v>6942.1577660000003</c:v>
                </c:pt>
                <c:pt idx="29025">
                  <c:v>6942.3989709999996</c:v>
                </c:pt>
                <c:pt idx="29026">
                  <c:v>6942.6381940000001</c:v>
                </c:pt>
                <c:pt idx="29027">
                  <c:v>6942.8827739999997</c:v>
                </c:pt>
                <c:pt idx="29028">
                  <c:v>6943.1128079999999</c:v>
                </c:pt>
                <c:pt idx="29029">
                  <c:v>6943.3532459999997</c:v>
                </c:pt>
                <c:pt idx="29030">
                  <c:v>6943.5965630000001</c:v>
                </c:pt>
                <c:pt idx="29031">
                  <c:v>6943.8376410000001</c:v>
                </c:pt>
                <c:pt idx="29032">
                  <c:v>6944.0760529999998</c:v>
                </c:pt>
                <c:pt idx="29033">
                  <c:v>6944.3188190000001</c:v>
                </c:pt>
                <c:pt idx="29034">
                  <c:v>6944.5571330000002</c:v>
                </c:pt>
                <c:pt idx="29035">
                  <c:v>6944.7970320000004</c:v>
                </c:pt>
                <c:pt idx="29036">
                  <c:v>6945.0269340000004</c:v>
                </c:pt>
                <c:pt idx="29037">
                  <c:v>6945.2698680000003</c:v>
                </c:pt>
                <c:pt idx="29038">
                  <c:v>6945.5083320000003</c:v>
                </c:pt>
                <c:pt idx="29039">
                  <c:v>6945.7481340000004</c:v>
                </c:pt>
                <c:pt idx="29040">
                  <c:v>6945.9881679999999</c:v>
                </c:pt>
                <c:pt idx="29041">
                  <c:v>6946.2309789999999</c:v>
                </c:pt>
                <c:pt idx="29042">
                  <c:v>6946.4689680000001</c:v>
                </c:pt>
                <c:pt idx="29043">
                  <c:v>6946.7092689999999</c:v>
                </c:pt>
                <c:pt idx="29044">
                  <c:v>6946.9380650000003</c:v>
                </c:pt>
                <c:pt idx="29045">
                  <c:v>6947.178183</c:v>
                </c:pt>
                <c:pt idx="29046">
                  <c:v>6947.4183160000002</c:v>
                </c:pt>
                <c:pt idx="29047">
                  <c:v>6947.6582520000002</c:v>
                </c:pt>
                <c:pt idx="29048">
                  <c:v>6947.8975389999996</c:v>
                </c:pt>
                <c:pt idx="29049">
                  <c:v>6948.1386030000003</c:v>
                </c:pt>
                <c:pt idx="29050">
                  <c:v>6948.3796469999997</c:v>
                </c:pt>
                <c:pt idx="29051">
                  <c:v>6948.6205499999996</c:v>
                </c:pt>
                <c:pt idx="29052">
                  <c:v>6948.861535</c:v>
                </c:pt>
                <c:pt idx="29053">
                  <c:v>6949.1013050000001</c:v>
                </c:pt>
                <c:pt idx="29054">
                  <c:v>6949.3327149999996</c:v>
                </c:pt>
                <c:pt idx="29055">
                  <c:v>6949.5737429999999</c:v>
                </c:pt>
                <c:pt idx="29056">
                  <c:v>6949.8147429999999</c:v>
                </c:pt>
                <c:pt idx="29057">
                  <c:v>6950.0576000000001</c:v>
                </c:pt>
                <c:pt idx="29058">
                  <c:v>6950.2972399999999</c:v>
                </c:pt>
                <c:pt idx="29059">
                  <c:v>6950.5397119999998</c:v>
                </c:pt>
                <c:pt idx="29060">
                  <c:v>6950.7683200000001</c:v>
                </c:pt>
                <c:pt idx="29061">
                  <c:v>6951.0102319999996</c:v>
                </c:pt>
                <c:pt idx="29062">
                  <c:v>6951.2528149999998</c:v>
                </c:pt>
                <c:pt idx="29063">
                  <c:v>6951.493563</c:v>
                </c:pt>
                <c:pt idx="29064">
                  <c:v>6951.7345409999998</c:v>
                </c:pt>
                <c:pt idx="29065">
                  <c:v>6951.9755990000003</c:v>
                </c:pt>
                <c:pt idx="29066">
                  <c:v>6952.2043789999998</c:v>
                </c:pt>
                <c:pt idx="29067">
                  <c:v>6952.4461680000004</c:v>
                </c:pt>
                <c:pt idx="29068">
                  <c:v>6952.6860610000003</c:v>
                </c:pt>
                <c:pt idx="29069">
                  <c:v>6952.9288699999997</c:v>
                </c:pt>
                <c:pt idx="29070">
                  <c:v>6953.1690399999998</c:v>
                </c:pt>
                <c:pt idx="29071">
                  <c:v>6953.409705</c:v>
                </c:pt>
                <c:pt idx="29072">
                  <c:v>6953.6493689999998</c:v>
                </c:pt>
                <c:pt idx="29073">
                  <c:v>6953.8806780000004</c:v>
                </c:pt>
                <c:pt idx="29074">
                  <c:v>6954.1218470000003</c:v>
                </c:pt>
                <c:pt idx="29075">
                  <c:v>6954.362795</c:v>
                </c:pt>
                <c:pt idx="29076">
                  <c:v>6954.6037930000002</c:v>
                </c:pt>
                <c:pt idx="29077">
                  <c:v>6954.8428679999997</c:v>
                </c:pt>
                <c:pt idx="29078">
                  <c:v>6955.083834</c:v>
                </c:pt>
                <c:pt idx="29079">
                  <c:v>6955.3251550000004</c:v>
                </c:pt>
                <c:pt idx="29080">
                  <c:v>6955.5633909999997</c:v>
                </c:pt>
                <c:pt idx="29081">
                  <c:v>6955.8031899999996</c:v>
                </c:pt>
                <c:pt idx="29082">
                  <c:v>6956.0349530000003</c:v>
                </c:pt>
                <c:pt idx="29083">
                  <c:v>6956.2749320000003</c:v>
                </c:pt>
                <c:pt idx="29084">
                  <c:v>6956.5170250000001</c:v>
                </c:pt>
                <c:pt idx="29085">
                  <c:v>6956.7598509999998</c:v>
                </c:pt>
                <c:pt idx="29086">
                  <c:v>6957.0001050000001</c:v>
                </c:pt>
                <c:pt idx="29087">
                  <c:v>6957.2388209999999</c:v>
                </c:pt>
                <c:pt idx="29088">
                  <c:v>6957.4790300000004</c:v>
                </c:pt>
                <c:pt idx="29089">
                  <c:v>6957.7088119999999</c:v>
                </c:pt>
                <c:pt idx="29090">
                  <c:v>6957.9485750000003</c:v>
                </c:pt>
                <c:pt idx="29091">
                  <c:v>6958.1898810000002</c:v>
                </c:pt>
                <c:pt idx="29092">
                  <c:v>6958.4301699999996</c:v>
                </c:pt>
                <c:pt idx="29093">
                  <c:v>6958.668318</c:v>
                </c:pt>
                <c:pt idx="29094">
                  <c:v>6958.9096909999998</c:v>
                </c:pt>
                <c:pt idx="29095">
                  <c:v>6959.1505610000004</c:v>
                </c:pt>
                <c:pt idx="29096">
                  <c:v>6959.3903849999997</c:v>
                </c:pt>
                <c:pt idx="29097">
                  <c:v>6959.6329649999998</c:v>
                </c:pt>
                <c:pt idx="29098">
                  <c:v>6959.8622569999998</c:v>
                </c:pt>
                <c:pt idx="29099">
                  <c:v>6960.1067389999998</c:v>
                </c:pt>
                <c:pt idx="29100">
                  <c:v>6960.3476119999996</c:v>
                </c:pt>
                <c:pt idx="29101">
                  <c:v>6960.5871809999999</c:v>
                </c:pt>
                <c:pt idx="29102">
                  <c:v>6960.8279069999999</c:v>
                </c:pt>
                <c:pt idx="29103">
                  <c:v>6961.0685530000001</c:v>
                </c:pt>
                <c:pt idx="29104">
                  <c:v>6961.3081039999997</c:v>
                </c:pt>
                <c:pt idx="29105">
                  <c:v>6961.5363699999998</c:v>
                </c:pt>
                <c:pt idx="29106">
                  <c:v>6961.7762919999996</c:v>
                </c:pt>
                <c:pt idx="29107">
                  <c:v>6962.0188850000004</c:v>
                </c:pt>
                <c:pt idx="29108">
                  <c:v>6962.2578329999997</c:v>
                </c:pt>
                <c:pt idx="29109">
                  <c:v>6962.4968719999997</c:v>
                </c:pt>
                <c:pt idx="29110">
                  <c:v>6962.7350530000003</c:v>
                </c:pt>
                <c:pt idx="29111">
                  <c:v>6962.9759899999999</c:v>
                </c:pt>
                <c:pt idx="29112">
                  <c:v>6963.2131719999998</c:v>
                </c:pt>
                <c:pt idx="29113">
                  <c:v>6963.4556130000001</c:v>
                </c:pt>
                <c:pt idx="29114">
                  <c:v>6963.6954219999998</c:v>
                </c:pt>
                <c:pt idx="29115">
                  <c:v>6963.9351880000004</c:v>
                </c:pt>
                <c:pt idx="29116">
                  <c:v>6964.1759609999999</c:v>
                </c:pt>
                <c:pt idx="29117">
                  <c:v>6964.4144489999999</c:v>
                </c:pt>
                <c:pt idx="29118">
                  <c:v>6964.6522599999998</c:v>
                </c:pt>
                <c:pt idx="29119">
                  <c:v>6964.8835630000003</c:v>
                </c:pt>
                <c:pt idx="29120">
                  <c:v>6965.1332439999996</c:v>
                </c:pt>
                <c:pt idx="29121">
                  <c:v>6965.3627200000001</c:v>
                </c:pt>
                <c:pt idx="29122">
                  <c:v>6965.6036700000004</c:v>
                </c:pt>
                <c:pt idx="29123">
                  <c:v>6965.8433880000002</c:v>
                </c:pt>
                <c:pt idx="29124">
                  <c:v>6966.0832380000002</c:v>
                </c:pt>
                <c:pt idx="29125">
                  <c:v>6966.325793</c:v>
                </c:pt>
                <c:pt idx="29126">
                  <c:v>6966.5648600000004</c:v>
                </c:pt>
                <c:pt idx="29127">
                  <c:v>6966.8038839999999</c:v>
                </c:pt>
                <c:pt idx="29128">
                  <c:v>6967.0420199999999</c:v>
                </c:pt>
                <c:pt idx="29129">
                  <c:v>6967.282612</c:v>
                </c:pt>
                <c:pt idx="29130">
                  <c:v>6967.52369</c:v>
                </c:pt>
                <c:pt idx="29131">
                  <c:v>6967.7645709999997</c:v>
                </c:pt>
                <c:pt idx="29132">
                  <c:v>6968.003729</c:v>
                </c:pt>
                <c:pt idx="29133">
                  <c:v>6968.241282</c:v>
                </c:pt>
                <c:pt idx="29134">
                  <c:v>6968.4793110000001</c:v>
                </c:pt>
                <c:pt idx="29135">
                  <c:v>6968.7172979999996</c:v>
                </c:pt>
                <c:pt idx="29136">
                  <c:v>6968.9566189999996</c:v>
                </c:pt>
                <c:pt idx="29137">
                  <c:v>6969.195815</c:v>
                </c:pt>
                <c:pt idx="29138">
                  <c:v>6969.4367840000004</c:v>
                </c:pt>
                <c:pt idx="29139">
                  <c:v>6969.6758570000002</c:v>
                </c:pt>
                <c:pt idx="29140">
                  <c:v>6969.9168989999998</c:v>
                </c:pt>
                <c:pt idx="29141">
                  <c:v>6970.1550349999998</c:v>
                </c:pt>
                <c:pt idx="29142">
                  <c:v>6970.3959590000004</c:v>
                </c:pt>
                <c:pt idx="29143">
                  <c:v>6970.6338589999996</c:v>
                </c:pt>
                <c:pt idx="29144">
                  <c:v>6970.8728259999998</c:v>
                </c:pt>
                <c:pt idx="29145">
                  <c:v>6971.1136770000003</c:v>
                </c:pt>
                <c:pt idx="29146">
                  <c:v>6971.3533479999996</c:v>
                </c:pt>
                <c:pt idx="29147">
                  <c:v>6971.5931579999997</c:v>
                </c:pt>
                <c:pt idx="29148">
                  <c:v>6971.8331390000003</c:v>
                </c:pt>
                <c:pt idx="29149">
                  <c:v>6972.0731900000001</c:v>
                </c:pt>
                <c:pt idx="29150">
                  <c:v>6972.3132079999996</c:v>
                </c:pt>
                <c:pt idx="29151">
                  <c:v>6972.5512200000003</c:v>
                </c:pt>
                <c:pt idx="29152">
                  <c:v>6972.7892730000003</c:v>
                </c:pt>
                <c:pt idx="29153">
                  <c:v>6973.0291399999996</c:v>
                </c:pt>
                <c:pt idx="29154">
                  <c:v>6973.2586799999999</c:v>
                </c:pt>
                <c:pt idx="29155">
                  <c:v>6973.4990090000001</c:v>
                </c:pt>
                <c:pt idx="29156">
                  <c:v>6973.7392769999997</c:v>
                </c:pt>
                <c:pt idx="29157">
                  <c:v>6973.9794380000003</c:v>
                </c:pt>
                <c:pt idx="29158">
                  <c:v>6974.2205819999999</c:v>
                </c:pt>
                <c:pt idx="29159">
                  <c:v>6974.4620910000003</c:v>
                </c:pt>
                <c:pt idx="29160">
                  <c:v>6974.7029160000002</c:v>
                </c:pt>
                <c:pt idx="29161">
                  <c:v>6974.9410230000003</c:v>
                </c:pt>
                <c:pt idx="29162">
                  <c:v>6975.181012</c:v>
                </c:pt>
                <c:pt idx="29163">
                  <c:v>6975.4105650000001</c:v>
                </c:pt>
                <c:pt idx="29164">
                  <c:v>6975.6519029999999</c:v>
                </c:pt>
                <c:pt idx="29165">
                  <c:v>6975.8920420000004</c:v>
                </c:pt>
                <c:pt idx="29166">
                  <c:v>6976.1321889999999</c:v>
                </c:pt>
                <c:pt idx="29167">
                  <c:v>6976.3720979999998</c:v>
                </c:pt>
                <c:pt idx="29168">
                  <c:v>6976.6120090000004</c:v>
                </c:pt>
                <c:pt idx="29169">
                  <c:v>6976.8509960000001</c:v>
                </c:pt>
                <c:pt idx="29170">
                  <c:v>6977.088248</c:v>
                </c:pt>
                <c:pt idx="29171">
                  <c:v>6977.3281779999998</c:v>
                </c:pt>
                <c:pt idx="29172">
                  <c:v>6977.5682280000001</c:v>
                </c:pt>
                <c:pt idx="29173">
                  <c:v>6977.8089529999997</c:v>
                </c:pt>
                <c:pt idx="29174">
                  <c:v>6978.0480159999997</c:v>
                </c:pt>
                <c:pt idx="29175">
                  <c:v>6978.2775430000002</c:v>
                </c:pt>
                <c:pt idx="29176">
                  <c:v>6978.5187960000003</c:v>
                </c:pt>
                <c:pt idx="29177">
                  <c:v>6978.7579539999997</c:v>
                </c:pt>
                <c:pt idx="29178">
                  <c:v>6978.9971130000004</c:v>
                </c:pt>
                <c:pt idx="29179">
                  <c:v>6979.2398279999998</c:v>
                </c:pt>
                <c:pt idx="29180">
                  <c:v>6979.4789659999997</c:v>
                </c:pt>
                <c:pt idx="29181">
                  <c:v>6979.718895</c:v>
                </c:pt>
                <c:pt idx="29182">
                  <c:v>6979.9571939999996</c:v>
                </c:pt>
                <c:pt idx="29183">
                  <c:v>6980.1999910000004</c:v>
                </c:pt>
                <c:pt idx="29184">
                  <c:v>6980.4398149999997</c:v>
                </c:pt>
                <c:pt idx="29185">
                  <c:v>6980.6683579999999</c:v>
                </c:pt>
                <c:pt idx="29186">
                  <c:v>6980.9097469999997</c:v>
                </c:pt>
                <c:pt idx="29187">
                  <c:v>6981.1508670000003</c:v>
                </c:pt>
                <c:pt idx="29188">
                  <c:v>6981.3891549999998</c:v>
                </c:pt>
                <c:pt idx="29189">
                  <c:v>6981.6272300000001</c:v>
                </c:pt>
                <c:pt idx="29190">
                  <c:v>6981.865401</c:v>
                </c:pt>
                <c:pt idx="29191">
                  <c:v>6982.1073509999997</c:v>
                </c:pt>
                <c:pt idx="29192">
                  <c:v>6982.3467259999998</c:v>
                </c:pt>
                <c:pt idx="29193">
                  <c:v>6982.5850030000001</c:v>
                </c:pt>
                <c:pt idx="29194">
                  <c:v>6982.8250040000003</c:v>
                </c:pt>
                <c:pt idx="29195">
                  <c:v>6983.065004</c:v>
                </c:pt>
                <c:pt idx="29196">
                  <c:v>6983.3030399999998</c:v>
                </c:pt>
                <c:pt idx="29197">
                  <c:v>6983.543979</c:v>
                </c:pt>
                <c:pt idx="29198">
                  <c:v>6983.7838510000001</c:v>
                </c:pt>
                <c:pt idx="29199">
                  <c:v>6984.0220369999997</c:v>
                </c:pt>
                <c:pt idx="29200">
                  <c:v>6984.2627469999998</c:v>
                </c:pt>
                <c:pt idx="29201">
                  <c:v>6984.5036600000003</c:v>
                </c:pt>
                <c:pt idx="29202">
                  <c:v>6984.7429060000004</c:v>
                </c:pt>
                <c:pt idx="29203">
                  <c:v>6984.9811900000004</c:v>
                </c:pt>
                <c:pt idx="29204">
                  <c:v>6985.2194030000001</c:v>
                </c:pt>
                <c:pt idx="29205">
                  <c:v>6985.4574279999997</c:v>
                </c:pt>
                <c:pt idx="29206">
                  <c:v>6985.6973589999998</c:v>
                </c:pt>
                <c:pt idx="29207">
                  <c:v>6985.9372990000002</c:v>
                </c:pt>
                <c:pt idx="29208">
                  <c:v>6986.1773400000002</c:v>
                </c:pt>
                <c:pt idx="29209">
                  <c:v>6986.4066380000004</c:v>
                </c:pt>
                <c:pt idx="29210">
                  <c:v>6986.6330470000003</c:v>
                </c:pt>
                <c:pt idx="29211">
                  <c:v>6986.875618</c:v>
                </c:pt>
                <c:pt idx="29212">
                  <c:v>6987.1153510000004</c:v>
                </c:pt>
                <c:pt idx="29213">
                  <c:v>6987.3531350000003</c:v>
                </c:pt>
                <c:pt idx="29214">
                  <c:v>6987.5919780000004</c:v>
                </c:pt>
                <c:pt idx="29215">
                  <c:v>6987.831529</c:v>
                </c:pt>
                <c:pt idx="29216">
                  <c:v>6988.070678</c:v>
                </c:pt>
                <c:pt idx="29217">
                  <c:v>6988.3095370000001</c:v>
                </c:pt>
                <c:pt idx="29218">
                  <c:v>6988.5493319999996</c:v>
                </c:pt>
                <c:pt idx="29219">
                  <c:v>6988.7872299999999</c:v>
                </c:pt>
                <c:pt idx="29220">
                  <c:v>6989.0254249999998</c:v>
                </c:pt>
                <c:pt idx="29221">
                  <c:v>6989.2634070000004</c:v>
                </c:pt>
                <c:pt idx="29222">
                  <c:v>6989.5026269999998</c:v>
                </c:pt>
                <c:pt idx="29223">
                  <c:v>6989.7421880000002</c:v>
                </c:pt>
                <c:pt idx="29224">
                  <c:v>6989.9804370000002</c:v>
                </c:pt>
                <c:pt idx="29225">
                  <c:v>6990.2203840000002</c:v>
                </c:pt>
                <c:pt idx="29226">
                  <c:v>6990.4601730000004</c:v>
                </c:pt>
                <c:pt idx="29227">
                  <c:v>6990.7007659999999</c:v>
                </c:pt>
                <c:pt idx="29228">
                  <c:v>6990.9398739999997</c:v>
                </c:pt>
                <c:pt idx="29229">
                  <c:v>6991.1808190000002</c:v>
                </c:pt>
                <c:pt idx="29230">
                  <c:v>6991.4217980000003</c:v>
                </c:pt>
                <c:pt idx="29231">
                  <c:v>6991.6626159999996</c:v>
                </c:pt>
                <c:pt idx="29232">
                  <c:v>6991.9016519999996</c:v>
                </c:pt>
                <c:pt idx="29233">
                  <c:v>6992.1405590000004</c:v>
                </c:pt>
                <c:pt idx="29234">
                  <c:v>6992.3802240000005</c:v>
                </c:pt>
                <c:pt idx="29235">
                  <c:v>6992.6213719999996</c:v>
                </c:pt>
                <c:pt idx="29236">
                  <c:v>6992.8506909999996</c:v>
                </c:pt>
                <c:pt idx="29237">
                  <c:v>6993.0898630000002</c:v>
                </c:pt>
                <c:pt idx="29238">
                  <c:v>6993.339258</c:v>
                </c:pt>
                <c:pt idx="29239">
                  <c:v>6993.5847439999998</c:v>
                </c:pt>
                <c:pt idx="29240">
                  <c:v>6993.8340580000004</c:v>
                </c:pt>
                <c:pt idx="29241">
                  <c:v>6994.0623830000004</c:v>
                </c:pt>
                <c:pt idx="29242">
                  <c:v>6994.3067680000004</c:v>
                </c:pt>
                <c:pt idx="29243">
                  <c:v>6994.5456780000004</c:v>
                </c:pt>
                <c:pt idx="29244">
                  <c:v>6994.7853889999997</c:v>
                </c:pt>
                <c:pt idx="29245">
                  <c:v>6995.027016</c:v>
                </c:pt>
                <c:pt idx="29246">
                  <c:v>6995.2657600000002</c:v>
                </c:pt>
                <c:pt idx="29247">
                  <c:v>6995.5034189999997</c:v>
                </c:pt>
                <c:pt idx="29248">
                  <c:v>6995.741387</c:v>
                </c:pt>
                <c:pt idx="29249">
                  <c:v>6995.9812030000003</c:v>
                </c:pt>
                <c:pt idx="29250">
                  <c:v>6996.2192940000004</c:v>
                </c:pt>
                <c:pt idx="29251">
                  <c:v>6996.4572829999997</c:v>
                </c:pt>
                <c:pt idx="29252">
                  <c:v>6996.698547</c:v>
                </c:pt>
                <c:pt idx="29253">
                  <c:v>6996.9396649999999</c:v>
                </c:pt>
                <c:pt idx="29254">
                  <c:v>6997.1780189999999</c:v>
                </c:pt>
                <c:pt idx="29255">
                  <c:v>6997.4189560000004</c:v>
                </c:pt>
                <c:pt idx="29256">
                  <c:v>6997.6589240000003</c:v>
                </c:pt>
                <c:pt idx="29257">
                  <c:v>6997.8999000000003</c:v>
                </c:pt>
                <c:pt idx="29258">
                  <c:v>6998.129809</c:v>
                </c:pt>
                <c:pt idx="29259">
                  <c:v>6998.3708960000004</c:v>
                </c:pt>
                <c:pt idx="29260">
                  <c:v>6998.6092589999998</c:v>
                </c:pt>
                <c:pt idx="29261">
                  <c:v>6998.8538390000003</c:v>
                </c:pt>
                <c:pt idx="29262">
                  <c:v>6999.0941140000004</c:v>
                </c:pt>
                <c:pt idx="29263">
                  <c:v>6999.3256060000003</c:v>
                </c:pt>
                <c:pt idx="29264">
                  <c:v>6999.5668640000004</c:v>
                </c:pt>
                <c:pt idx="29265">
                  <c:v>6999.8053520000003</c:v>
                </c:pt>
                <c:pt idx="29266">
                  <c:v>7000.0449840000001</c:v>
                </c:pt>
                <c:pt idx="29267">
                  <c:v>7000.2847629999997</c:v>
                </c:pt>
                <c:pt idx="29268">
                  <c:v>7000.5231880000001</c:v>
                </c:pt>
                <c:pt idx="29269">
                  <c:v>7000.7633029999997</c:v>
                </c:pt>
                <c:pt idx="29270">
                  <c:v>7001.0053539999999</c:v>
                </c:pt>
                <c:pt idx="29271">
                  <c:v>7001.2478810000002</c:v>
                </c:pt>
                <c:pt idx="29272">
                  <c:v>7001.4862210000001</c:v>
                </c:pt>
                <c:pt idx="29273">
                  <c:v>7001.7176040000004</c:v>
                </c:pt>
                <c:pt idx="29274">
                  <c:v>7001.9561030000004</c:v>
                </c:pt>
                <c:pt idx="29275">
                  <c:v>7002.1963059999998</c:v>
                </c:pt>
                <c:pt idx="29276">
                  <c:v>7002.4377489999997</c:v>
                </c:pt>
                <c:pt idx="29277">
                  <c:v>7002.6761260000003</c:v>
                </c:pt>
                <c:pt idx="29278">
                  <c:v>7002.9156039999998</c:v>
                </c:pt>
                <c:pt idx="29279">
                  <c:v>7003.1566119999998</c:v>
                </c:pt>
                <c:pt idx="29280">
                  <c:v>7003.4002739999996</c:v>
                </c:pt>
                <c:pt idx="29281">
                  <c:v>7003.6324210000002</c:v>
                </c:pt>
                <c:pt idx="29282">
                  <c:v>7003.8761880000002</c:v>
                </c:pt>
                <c:pt idx="29283">
                  <c:v>7004.118982</c:v>
                </c:pt>
                <c:pt idx="29284">
                  <c:v>7004.3477149999999</c:v>
                </c:pt>
                <c:pt idx="29285">
                  <c:v>7004.58878</c:v>
                </c:pt>
                <c:pt idx="29286">
                  <c:v>7004.8299189999998</c:v>
                </c:pt>
                <c:pt idx="29287">
                  <c:v>7005.0701060000001</c:v>
                </c:pt>
                <c:pt idx="29288">
                  <c:v>7005.3100210000002</c:v>
                </c:pt>
                <c:pt idx="29289">
                  <c:v>7005.5500330000004</c:v>
                </c:pt>
                <c:pt idx="29290">
                  <c:v>7005.7881909999996</c:v>
                </c:pt>
                <c:pt idx="29291">
                  <c:v>7006.030863</c:v>
                </c:pt>
                <c:pt idx="29292">
                  <c:v>7006.2700949999999</c:v>
                </c:pt>
                <c:pt idx="29293">
                  <c:v>7006.5094040000004</c:v>
                </c:pt>
                <c:pt idx="29294">
                  <c:v>7006.7388970000002</c:v>
                </c:pt>
                <c:pt idx="29295">
                  <c:v>7006.9799069999999</c:v>
                </c:pt>
                <c:pt idx="29296">
                  <c:v>7007.2182990000001</c:v>
                </c:pt>
                <c:pt idx="29297">
                  <c:v>7007.4609419999997</c:v>
                </c:pt>
                <c:pt idx="29298">
                  <c:v>7007.6981329999999</c:v>
                </c:pt>
                <c:pt idx="29299">
                  <c:v>7007.9407789999996</c:v>
                </c:pt>
                <c:pt idx="29300">
                  <c:v>7008.1818279999998</c:v>
                </c:pt>
                <c:pt idx="29301">
                  <c:v>7008.422724</c:v>
                </c:pt>
                <c:pt idx="29302">
                  <c:v>7008.6636259999996</c:v>
                </c:pt>
                <c:pt idx="29303">
                  <c:v>7008.9033429999999</c:v>
                </c:pt>
                <c:pt idx="29304">
                  <c:v>7009.134669</c:v>
                </c:pt>
                <c:pt idx="29305">
                  <c:v>7009.3756569999996</c:v>
                </c:pt>
                <c:pt idx="29306">
                  <c:v>7009.6166460000004</c:v>
                </c:pt>
                <c:pt idx="29307">
                  <c:v>7009.8557689999998</c:v>
                </c:pt>
                <c:pt idx="29308">
                  <c:v>7010.0941540000003</c:v>
                </c:pt>
                <c:pt idx="29309">
                  <c:v>7010.3368099999998</c:v>
                </c:pt>
                <c:pt idx="29310">
                  <c:v>7010.5758699999997</c:v>
                </c:pt>
                <c:pt idx="29311">
                  <c:v>7010.8165879999997</c:v>
                </c:pt>
                <c:pt idx="29312">
                  <c:v>7011.057554</c:v>
                </c:pt>
                <c:pt idx="29313">
                  <c:v>7011.2997750000004</c:v>
                </c:pt>
                <c:pt idx="29314">
                  <c:v>7011.5282440000001</c:v>
                </c:pt>
                <c:pt idx="29315">
                  <c:v>7011.7700400000003</c:v>
                </c:pt>
                <c:pt idx="29316">
                  <c:v>7012.0101260000001</c:v>
                </c:pt>
                <c:pt idx="29317">
                  <c:v>7012.2527</c:v>
                </c:pt>
                <c:pt idx="29318">
                  <c:v>7012.4937810000001</c:v>
                </c:pt>
                <c:pt idx="29319">
                  <c:v>7012.7328969999999</c:v>
                </c:pt>
                <c:pt idx="29320">
                  <c:v>7012.9711740000002</c:v>
                </c:pt>
                <c:pt idx="29321">
                  <c:v>7013.2137789999997</c:v>
                </c:pt>
                <c:pt idx="29322">
                  <c:v>7013.4528909999999</c:v>
                </c:pt>
                <c:pt idx="29323">
                  <c:v>7013.6919420000004</c:v>
                </c:pt>
                <c:pt idx="29324">
                  <c:v>7013.9319260000002</c:v>
                </c:pt>
                <c:pt idx="29325">
                  <c:v>7014.1616180000001</c:v>
                </c:pt>
                <c:pt idx="29326">
                  <c:v>7014.4008869999998</c:v>
                </c:pt>
                <c:pt idx="29327">
                  <c:v>7014.6503739999998</c:v>
                </c:pt>
                <c:pt idx="29328">
                  <c:v>7014.888371</c:v>
                </c:pt>
                <c:pt idx="29329">
                  <c:v>7015.1170599999996</c:v>
                </c:pt>
                <c:pt idx="29330">
                  <c:v>7015.3571769999999</c:v>
                </c:pt>
                <c:pt idx="29331">
                  <c:v>7015.5999469999997</c:v>
                </c:pt>
                <c:pt idx="29332">
                  <c:v>7015.8399479999998</c:v>
                </c:pt>
                <c:pt idx="29333">
                  <c:v>7016.0798699999996</c:v>
                </c:pt>
                <c:pt idx="29334">
                  <c:v>7016.3189920000004</c:v>
                </c:pt>
                <c:pt idx="29335">
                  <c:v>7016.5588070000003</c:v>
                </c:pt>
                <c:pt idx="29336">
                  <c:v>7016.7970059999998</c:v>
                </c:pt>
                <c:pt idx="29337">
                  <c:v>7017.0378140000003</c:v>
                </c:pt>
                <c:pt idx="29338">
                  <c:v>7017.2786649999998</c:v>
                </c:pt>
                <c:pt idx="29339">
                  <c:v>7017.5179399999997</c:v>
                </c:pt>
                <c:pt idx="29340">
                  <c:v>7017.7579569999998</c:v>
                </c:pt>
                <c:pt idx="29341">
                  <c:v>7017.9978979999996</c:v>
                </c:pt>
                <c:pt idx="29342">
                  <c:v>7018.2361099999998</c:v>
                </c:pt>
                <c:pt idx="29343">
                  <c:v>7018.4656949999999</c:v>
                </c:pt>
                <c:pt idx="29344">
                  <c:v>7018.7152230000002</c:v>
                </c:pt>
                <c:pt idx="29345">
                  <c:v>7018.9468340000003</c:v>
                </c:pt>
                <c:pt idx="29346">
                  <c:v>7019.1865429999998</c:v>
                </c:pt>
                <c:pt idx="29347">
                  <c:v>7019.4295579999998</c:v>
                </c:pt>
                <c:pt idx="29348">
                  <c:v>7019.6708609999996</c:v>
                </c:pt>
                <c:pt idx="29349">
                  <c:v>7019.9092739999996</c:v>
                </c:pt>
                <c:pt idx="29350">
                  <c:v>7020.1487710000001</c:v>
                </c:pt>
                <c:pt idx="29351">
                  <c:v>7020.3871779999999</c:v>
                </c:pt>
                <c:pt idx="29352">
                  <c:v>7020.6265789999998</c:v>
                </c:pt>
                <c:pt idx="29353">
                  <c:v>7020.8664049999998</c:v>
                </c:pt>
                <c:pt idx="29354">
                  <c:v>7021.1081640000002</c:v>
                </c:pt>
                <c:pt idx="29355">
                  <c:v>7021.3384329999999</c:v>
                </c:pt>
                <c:pt idx="29356">
                  <c:v>7021.5779140000004</c:v>
                </c:pt>
                <c:pt idx="29357">
                  <c:v>7021.8181249999998</c:v>
                </c:pt>
                <c:pt idx="29358">
                  <c:v>7022.0596029999997</c:v>
                </c:pt>
                <c:pt idx="29359">
                  <c:v>7022.3005409999996</c:v>
                </c:pt>
                <c:pt idx="29360">
                  <c:v>7022.5417420000003</c:v>
                </c:pt>
                <c:pt idx="29361">
                  <c:v>7022.7827550000002</c:v>
                </c:pt>
                <c:pt idx="29362">
                  <c:v>7023.0238140000001</c:v>
                </c:pt>
                <c:pt idx="29363">
                  <c:v>7023.2645430000002</c:v>
                </c:pt>
                <c:pt idx="29364">
                  <c:v>7023.5036909999999</c:v>
                </c:pt>
                <c:pt idx="29365">
                  <c:v>7023.7427600000001</c:v>
                </c:pt>
                <c:pt idx="29366">
                  <c:v>7023.9728400000004</c:v>
                </c:pt>
                <c:pt idx="29367">
                  <c:v>7024.2236709999997</c:v>
                </c:pt>
                <c:pt idx="29368">
                  <c:v>7024.4620130000003</c:v>
                </c:pt>
                <c:pt idx="29369">
                  <c:v>7024.7000529999996</c:v>
                </c:pt>
                <c:pt idx="29370">
                  <c:v>7024.9299110000002</c:v>
                </c:pt>
                <c:pt idx="29371">
                  <c:v>7025.1703950000001</c:v>
                </c:pt>
                <c:pt idx="29372">
                  <c:v>7025.4118060000001</c:v>
                </c:pt>
                <c:pt idx="29373">
                  <c:v>7025.6501230000003</c:v>
                </c:pt>
                <c:pt idx="29374">
                  <c:v>7025.8929660000003</c:v>
                </c:pt>
                <c:pt idx="29375">
                  <c:v>7026.1320480000004</c:v>
                </c:pt>
                <c:pt idx="29376">
                  <c:v>7026.3748869999999</c:v>
                </c:pt>
                <c:pt idx="29377">
                  <c:v>7026.6136820000002</c:v>
                </c:pt>
                <c:pt idx="29378">
                  <c:v>7026.8511420000004</c:v>
                </c:pt>
                <c:pt idx="29379">
                  <c:v>7027.0921770000004</c:v>
                </c:pt>
                <c:pt idx="29380">
                  <c:v>7027.3313200000002</c:v>
                </c:pt>
                <c:pt idx="29381">
                  <c:v>7027.5592409999999</c:v>
                </c:pt>
                <c:pt idx="29382">
                  <c:v>7027.786658</c:v>
                </c:pt>
                <c:pt idx="29383">
                  <c:v>7028.0242170000001</c:v>
                </c:pt>
                <c:pt idx="29384">
                  <c:v>7028.2646240000004</c:v>
                </c:pt>
                <c:pt idx="29385">
                  <c:v>7028.5023080000001</c:v>
                </c:pt>
                <c:pt idx="29386">
                  <c:v>7028.7428540000001</c:v>
                </c:pt>
                <c:pt idx="29387">
                  <c:v>7028.9824019999996</c:v>
                </c:pt>
                <c:pt idx="29388">
                  <c:v>7029.2221159999999</c:v>
                </c:pt>
                <c:pt idx="29389">
                  <c:v>7029.4631220000001</c:v>
                </c:pt>
                <c:pt idx="29390">
                  <c:v>7029.7023879999997</c:v>
                </c:pt>
                <c:pt idx="29391">
                  <c:v>7029.9428420000004</c:v>
                </c:pt>
                <c:pt idx="29392">
                  <c:v>7030.1815349999997</c:v>
                </c:pt>
                <c:pt idx="29393">
                  <c:v>7030.4191119999996</c:v>
                </c:pt>
                <c:pt idx="29394">
                  <c:v>7030.6578410000002</c:v>
                </c:pt>
                <c:pt idx="29395">
                  <c:v>7030.8966339999997</c:v>
                </c:pt>
                <c:pt idx="29396">
                  <c:v>7031.1355569999996</c:v>
                </c:pt>
                <c:pt idx="29397">
                  <c:v>7031.3759520000003</c:v>
                </c:pt>
                <c:pt idx="29398">
                  <c:v>7031.6142280000004</c:v>
                </c:pt>
                <c:pt idx="29399">
                  <c:v>7031.8553599999996</c:v>
                </c:pt>
                <c:pt idx="29400">
                  <c:v>7032.0950229999999</c:v>
                </c:pt>
                <c:pt idx="29401">
                  <c:v>7032.334288</c:v>
                </c:pt>
                <c:pt idx="29402">
                  <c:v>7032.5746870000003</c:v>
                </c:pt>
                <c:pt idx="29403">
                  <c:v>7032.8121170000004</c:v>
                </c:pt>
                <c:pt idx="29404">
                  <c:v>7033.0527949999996</c:v>
                </c:pt>
                <c:pt idx="29405">
                  <c:v>7033.292246</c:v>
                </c:pt>
                <c:pt idx="29406">
                  <c:v>7033.5327100000004</c:v>
                </c:pt>
                <c:pt idx="29407">
                  <c:v>7033.7720149999996</c:v>
                </c:pt>
                <c:pt idx="29408">
                  <c:v>7034.0015409999996</c:v>
                </c:pt>
                <c:pt idx="29409">
                  <c:v>7034.2424330000003</c:v>
                </c:pt>
                <c:pt idx="29410">
                  <c:v>7034.4840039999999</c:v>
                </c:pt>
                <c:pt idx="29411">
                  <c:v>7034.7246480000003</c:v>
                </c:pt>
                <c:pt idx="29412">
                  <c:v>7034.9642610000001</c:v>
                </c:pt>
                <c:pt idx="29413">
                  <c:v>7035.206545</c:v>
                </c:pt>
                <c:pt idx="29414">
                  <c:v>7035.4442449999997</c:v>
                </c:pt>
                <c:pt idx="29415">
                  <c:v>7035.6848470000004</c:v>
                </c:pt>
                <c:pt idx="29416">
                  <c:v>7035.9256139999998</c:v>
                </c:pt>
                <c:pt idx="29417">
                  <c:v>7036.1653399999996</c:v>
                </c:pt>
                <c:pt idx="29418">
                  <c:v>7036.4031590000004</c:v>
                </c:pt>
                <c:pt idx="29419">
                  <c:v>7036.6436759999997</c:v>
                </c:pt>
                <c:pt idx="29420">
                  <c:v>7036.8728789999996</c:v>
                </c:pt>
                <c:pt idx="29421">
                  <c:v>7037.1138689999998</c:v>
                </c:pt>
                <c:pt idx="29422">
                  <c:v>7037.3520330000001</c:v>
                </c:pt>
                <c:pt idx="29423">
                  <c:v>7037.5927160000001</c:v>
                </c:pt>
                <c:pt idx="29424">
                  <c:v>7037.8336140000001</c:v>
                </c:pt>
                <c:pt idx="29425">
                  <c:v>7038.072725</c:v>
                </c:pt>
                <c:pt idx="29426">
                  <c:v>7038.3137020000004</c:v>
                </c:pt>
                <c:pt idx="29427">
                  <c:v>7038.5526330000002</c:v>
                </c:pt>
                <c:pt idx="29428">
                  <c:v>7038.7917749999997</c:v>
                </c:pt>
                <c:pt idx="29429">
                  <c:v>7039.0327029999999</c:v>
                </c:pt>
                <c:pt idx="29430">
                  <c:v>7039.2715340000004</c:v>
                </c:pt>
                <c:pt idx="29431">
                  <c:v>7039.5131140000003</c:v>
                </c:pt>
                <c:pt idx="29432">
                  <c:v>7039.7510940000002</c:v>
                </c:pt>
                <c:pt idx="29433">
                  <c:v>7039.9918170000001</c:v>
                </c:pt>
                <c:pt idx="29434">
                  <c:v>7040.232669</c:v>
                </c:pt>
                <c:pt idx="29435">
                  <c:v>7040.4722430000002</c:v>
                </c:pt>
                <c:pt idx="29436">
                  <c:v>7040.7128309999998</c:v>
                </c:pt>
                <c:pt idx="29437">
                  <c:v>7040.9502780000003</c:v>
                </c:pt>
                <c:pt idx="29438">
                  <c:v>7041.1909679999999</c:v>
                </c:pt>
                <c:pt idx="29439">
                  <c:v>7041.4290529999998</c:v>
                </c:pt>
                <c:pt idx="29440">
                  <c:v>7041.6700529999998</c:v>
                </c:pt>
                <c:pt idx="29441">
                  <c:v>7041.9091040000003</c:v>
                </c:pt>
                <c:pt idx="29442">
                  <c:v>7042.1391080000003</c:v>
                </c:pt>
                <c:pt idx="29443">
                  <c:v>7042.3803660000003</c:v>
                </c:pt>
                <c:pt idx="29444">
                  <c:v>7042.6183529999998</c:v>
                </c:pt>
                <c:pt idx="29445">
                  <c:v>7042.8561220000001</c:v>
                </c:pt>
                <c:pt idx="29446">
                  <c:v>7043.0967689999998</c:v>
                </c:pt>
                <c:pt idx="29447">
                  <c:v>7043.3361880000002</c:v>
                </c:pt>
                <c:pt idx="29448">
                  <c:v>7043.5740020000003</c:v>
                </c:pt>
                <c:pt idx="29449">
                  <c:v>7043.8146129999996</c:v>
                </c:pt>
                <c:pt idx="29450">
                  <c:v>7044.0543770000004</c:v>
                </c:pt>
                <c:pt idx="29451">
                  <c:v>7044.2946169999996</c:v>
                </c:pt>
                <c:pt idx="29452">
                  <c:v>7044.5341719999997</c:v>
                </c:pt>
                <c:pt idx="29453">
                  <c:v>7044.7753890000004</c:v>
                </c:pt>
                <c:pt idx="29454">
                  <c:v>7045.0150350000004</c:v>
                </c:pt>
                <c:pt idx="29455">
                  <c:v>7045.2541700000002</c:v>
                </c:pt>
                <c:pt idx="29456">
                  <c:v>7045.4925290000001</c:v>
                </c:pt>
                <c:pt idx="29457">
                  <c:v>7045.7235659999997</c:v>
                </c:pt>
                <c:pt idx="29458">
                  <c:v>7045.9641240000001</c:v>
                </c:pt>
                <c:pt idx="29459">
                  <c:v>7046.2043359999998</c:v>
                </c:pt>
                <c:pt idx="29460">
                  <c:v>7046.4437010000001</c:v>
                </c:pt>
                <c:pt idx="29461">
                  <c:v>7046.6846999999998</c:v>
                </c:pt>
                <c:pt idx="29462">
                  <c:v>7046.9250469999997</c:v>
                </c:pt>
                <c:pt idx="29463">
                  <c:v>7047.1651899999997</c:v>
                </c:pt>
                <c:pt idx="29464">
                  <c:v>7047.4053860000004</c:v>
                </c:pt>
                <c:pt idx="29465">
                  <c:v>7047.6369400000003</c:v>
                </c:pt>
                <c:pt idx="29466">
                  <c:v>7047.8761709999999</c:v>
                </c:pt>
                <c:pt idx="29467">
                  <c:v>7048.1182520000002</c:v>
                </c:pt>
                <c:pt idx="29468">
                  <c:v>7048.3576569999996</c:v>
                </c:pt>
                <c:pt idx="29469">
                  <c:v>7048.5986270000003</c:v>
                </c:pt>
                <c:pt idx="29470">
                  <c:v>7048.8379279999999</c:v>
                </c:pt>
                <c:pt idx="29471">
                  <c:v>7049.0788849999999</c:v>
                </c:pt>
                <c:pt idx="29472">
                  <c:v>7049.3198689999999</c:v>
                </c:pt>
                <c:pt idx="29473">
                  <c:v>7049.5588690000004</c:v>
                </c:pt>
                <c:pt idx="29474">
                  <c:v>7049.7970089999999</c:v>
                </c:pt>
                <c:pt idx="29475">
                  <c:v>7050.0370579999999</c:v>
                </c:pt>
                <c:pt idx="29476">
                  <c:v>7050.2778930000004</c:v>
                </c:pt>
                <c:pt idx="29477">
                  <c:v>7050.5169599999999</c:v>
                </c:pt>
                <c:pt idx="29478">
                  <c:v>7050.7568160000001</c:v>
                </c:pt>
                <c:pt idx="29479">
                  <c:v>7050.9950390000004</c:v>
                </c:pt>
                <c:pt idx="29480">
                  <c:v>7051.2351680000002</c:v>
                </c:pt>
                <c:pt idx="29481">
                  <c:v>7051.4758309999997</c:v>
                </c:pt>
                <c:pt idx="29482">
                  <c:v>7051.70442</c:v>
                </c:pt>
                <c:pt idx="29483">
                  <c:v>7051.9462940000003</c:v>
                </c:pt>
                <c:pt idx="29484">
                  <c:v>7052.1882820000001</c:v>
                </c:pt>
                <c:pt idx="29485">
                  <c:v>7052.420325</c:v>
                </c:pt>
                <c:pt idx="29486">
                  <c:v>7052.662155</c:v>
                </c:pt>
                <c:pt idx="29487">
                  <c:v>7052.9022249999998</c:v>
                </c:pt>
                <c:pt idx="29488">
                  <c:v>7053.1422590000002</c:v>
                </c:pt>
                <c:pt idx="29489">
                  <c:v>7053.3776470000003</c:v>
                </c:pt>
                <c:pt idx="29490">
                  <c:v>7053.6161249999996</c:v>
                </c:pt>
                <c:pt idx="29491">
                  <c:v>7053.8544490000004</c:v>
                </c:pt>
                <c:pt idx="29492">
                  <c:v>7054.0958030000002</c:v>
                </c:pt>
                <c:pt idx="29493">
                  <c:v>7054.3366409999999</c:v>
                </c:pt>
                <c:pt idx="29494">
                  <c:v>7054.5758420000002</c:v>
                </c:pt>
                <c:pt idx="29495">
                  <c:v>7054.8168230000001</c:v>
                </c:pt>
                <c:pt idx="29496">
                  <c:v>7055.0570349999998</c:v>
                </c:pt>
                <c:pt idx="29497">
                  <c:v>7055.2977739999997</c:v>
                </c:pt>
                <c:pt idx="29498">
                  <c:v>7055.5386529999996</c:v>
                </c:pt>
                <c:pt idx="29499">
                  <c:v>7055.7782809999999</c:v>
                </c:pt>
                <c:pt idx="29500">
                  <c:v>7056.0098330000001</c:v>
                </c:pt>
                <c:pt idx="29501">
                  <c:v>7056.2505780000001</c:v>
                </c:pt>
                <c:pt idx="29502">
                  <c:v>7056.4921880000002</c:v>
                </c:pt>
                <c:pt idx="29503">
                  <c:v>7056.7345800000003</c:v>
                </c:pt>
                <c:pt idx="29504">
                  <c:v>7056.974338</c:v>
                </c:pt>
                <c:pt idx="29505">
                  <c:v>7057.2168789999996</c:v>
                </c:pt>
                <c:pt idx="29506">
                  <c:v>7057.4452899999997</c:v>
                </c:pt>
                <c:pt idx="29507">
                  <c:v>7057.6845970000004</c:v>
                </c:pt>
                <c:pt idx="29508">
                  <c:v>7057.9231550000004</c:v>
                </c:pt>
                <c:pt idx="29509">
                  <c:v>7058.165191</c:v>
                </c:pt>
                <c:pt idx="29510">
                  <c:v>7058.4071199999998</c:v>
                </c:pt>
                <c:pt idx="29511">
                  <c:v>7058.649907</c:v>
                </c:pt>
                <c:pt idx="29512">
                  <c:v>7058.8799200000003</c:v>
                </c:pt>
                <c:pt idx="29513">
                  <c:v>7059.1307909999996</c:v>
                </c:pt>
                <c:pt idx="29514">
                  <c:v>7059.360678</c:v>
                </c:pt>
                <c:pt idx="29515">
                  <c:v>7059.6019050000004</c:v>
                </c:pt>
                <c:pt idx="29516">
                  <c:v>7059.842189</c:v>
                </c:pt>
                <c:pt idx="29517">
                  <c:v>7060.0823719999999</c:v>
                </c:pt>
                <c:pt idx="29518">
                  <c:v>7060.3236530000004</c:v>
                </c:pt>
                <c:pt idx="29519">
                  <c:v>7060.5628960000004</c:v>
                </c:pt>
                <c:pt idx="29520">
                  <c:v>7060.8039250000002</c:v>
                </c:pt>
                <c:pt idx="29521">
                  <c:v>7061.0449049999997</c:v>
                </c:pt>
                <c:pt idx="29522">
                  <c:v>7061.2859010000002</c:v>
                </c:pt>
                <c:pt idx="29523">
                  <c:v>7061.524942</c:v>
                </c:pt>
                <c:pt idx="29524">
                  <c:v>7061.7646919999997</c:v>
                </c:pt>
                <c:pt idx="29525">
                  <c:v>7062.0036680000003</c:v>
                </c:pt>
                <c:pt idx="29526">
                  <c:v>7062.2431550000001</c:v>
                </c:pt>
                <c:pt idx="29527">
                  <c:v>7062.4725440000002</c:v>
                </c:pt>
                <c:pt idx="29528">
                  <c:v>7062.7124439999998</c:v>
                </c:pt>
                <c:pt idx="29529">
                  <c:v>7062.9569600000004</c:v>
                </c:pt>
                <c:pt idx="29530">
                  <c:v>7063.194047</c:v>
                </c:pt>
                <c:pt idx="29531">
                  <c:v>7063.4347690000004</c:v>
                </c:pt>
                <c:pt idx="29532">
                  <c:v>7063.6738050000004</c:v>
                </c:pt>
                <c:pt idx="29533">
                  <c:v>7063.9128549999996</c:v>
                </c:pt>
                <c:pt idx="29534">
                  <c:v>7064.1537269999999</c:v>
                </c:pt>
                <c:pt idx="29535">
                  <c:v>7064.3933079999997</c:v>
                </c:pt>
                <c:pt idx="29536">
                  <c:v>7064.6339959999996</c:v>
                </c:pt>
                <c:pt idx="29537">
                  <c:v>7064.8736490000001</c:v>
                </c:pt>
                <c:pt idx="29538">
                  <c:v>7065.11456</c:v>
                </c:pt>
                <c:pt idx="29539">
                  <c:v>7065.3540599999997</c:v>
                </c:pt>
                <c:pt idx="29540">
                  <c:v>7065.5835909999996</c:v>
                </c:pt>
                <c:pt idx="29541">
                  <c:v>7065.8247899999997</c:v>
                </c:pt>
                <c:pt idx="29542">
                  <c:v>7066.0631720000001</c:v>
                </c:pt>
                <c:pt idx="29543">
                  <c:v>7066.3036650000004</c:v>
                </c:pt>
                <c:pt idx="29544">
                  <c:v>7066.5427060000002</c:v>
                </c:pt>
                <c:pt idx="29545">
                  <c:v>7066.7824229999997</c:v>
                </c:pt>
                <c:pt idx="29546">
                  <c:v>7067.0235540000003</c:v>
                </c:pt>
                <c:pt idx="29547">
                  <c:v>7067.2631899999997</c:v>
                </c:pt>
                <c:pt idx="29548">
                  <c:v>7067.5011869999998</c:v>
                </c:pt>
                <c:pt idx="29549">
                  <c:v>7067.7418010000001</c:v>
                </c:pt>
                <c:pt idx="29550">
                  <c:v>7067.9826590000002</c:v>
                </c:pt>
                <c:pt idx="29551">
                  <c:v>7068.2224390000001</c:v>
                </c:pt>
                <c:pt idx="29552">
                  <c:v>7068.4621180000004</c:v>
                </c:pt>
                <c:pt idx="29553">
                  <c:v>7068.7014159999999</c:v>
                </c:pt>
                <c:pt idx="29554">
                  <c:v>7068.9345970000004</c:v>
                </c:pt>
                <c:pt idx="29555">
                  <c:v>7069.1743729999998</c:v>
                </c:pt>
                <c:pt idx="29556">
                  <c:v>7069.418756</c:v>
                </c:pt>
                <c:pt idx="29557">
                  <c:v>7069.6583129999999</c:v>
                </c:pt>
                <c:pt idx="29558">
                  <c:v>7069.8896599999998</c:v>
                </c:pt>
                <c:pt idx="29559">
                  <c:v>7070.139921</c:v>
                </c:pt>
                <c:pt idx="29560">
                  <c:v>7070.3681969999998</c:v>
                </c:pt>
                <c:pt idx="29561">
                  <c:v>7070.6107629999997</c:v>
                </c:pt>
                <c:pt idx="29562">
                  <c:v>7070.8517460000003</c:v>
                </c:pt>
                <c:pt idx="29563">
                  <c:v>7071.090905</c:v>
                </c:pt>
                <c:pt idx="29564">
                  <c:v>7071.3316500000001</c:v>
                </c:pt>
                <c:pt idx="29565">
                  <c:v>7071.5712860000003</c:v>
                </c:pt>
                <c:pt idx="29566">
                  <c:v>7071.8110109999998</c:v>
                </c:pt>
                <c:pt idx="29567">
                  <c:v>7072.0517520000003</c:v>
                </c:pt>
                <c:pt idx="29568">
                  <c:v>7072.2893350000004</c:v>
                </c:pt>
                <c:pt idx="29569">
                  <c:v>7072.5299510000004</c:v>
                </c:pt>
                <c:pt idx="29570">
                  <c:v>7072.7696340000002</c:v>
                </c:pt>
                <c:pt idx="29571">
                  <c:v>7073.0086520000004</c:v>
                </c:pt>
                <c:pt idx="29572">
                  <c:v>7073.2476020000004</c:v>
                </c:pt>
                <c:pt idx="29573">
                  <c:v>7073.4854450000003</c:v>
                </c:pt>
                <c:pt idx="29574">
                  <c:v>7073.7234349999999</c:v>
                </c:pt>
                <c:pt idx="29575">
                  <c:v>7073.9613570000001</c:v>
                </c:pt>
                <c:pt idx="29576">
                  <c:v>7074.2007629999998</c:v>
                </c:pt>
                <c:pt idx="29577">
                  <c:v>7074.4399210000001</c:v>
                </c:pt>
                <c:pt idx="29578">
                  <c:v>7074.6781010000004</c:v>
                </c:pt>
                <c:pt idx="29579">
                  <c:v>7074.9181689999996</c:v>
                </c:pt>
                <c:pt idx="29580">
                  <c:v>7075.157553</c:v>
                </c:pt>
                <c:pt idx="29581">
                  <c:v>7075.3973310000001</c:v>
                </c:pt>
                <c:pt idx="29582">
                  <c:v>7075.6352720000004</c:v>
                </c:pt>
                <c:pt idx="29583">
                  <c:v>7075.8776310000003</c:v>
                </c:pt>
                <c:pt idx="29584">
                  <c:v>7076.1166759999996</c:v>
                </c:pt>
                <c:pt idx="29585">
                  <c:v>7076.3556120000003</c:v>
                </c:pt>
                <c:pt idx="29586">
                  <c:v>7076.5947679999999</c:v>
                </c:pt>
                <c:pt idx="29587">
                  <c:v>7076.8337890000003</c:v>
                </c:pt>
                <c:pt idx="29588">
                  <c:v>7077.0749599999999</c:v>
                </c:pt>
                <c:pt idx="29589">
                  <c:v>7077.3120129999998</c:v>
                </c:pt>
                <c:pt idx="29590">
                  <c:v>7077.5501270000004</c:v>
                </c:pt>
                <c:pt idx="29591">
                  <c:v>7077.7880420000001</c:v>
                </c:pt>
                <c:pt idx="29592">
                  <c:v>7078.0281830000004</c:v>
                </c:pt>
                <c:pt idx="29593">
                  <c:v>7078.2687820000001</c:v>
                </c:pt>
                <c:pt idx="29594">
                  <c:v>7078.5070130000004</c:v>
                </c:pt>
                <c:pt idx="29595">
                  <c:v>7078.7459609999996</c:v>
                </c:pt>
                <c:pt idx="29596">
                  <c:v>7078.9859610000003</c:v>
                </c:pt>
                <c:pt idx="29597">
                  <c:v>7079.2230380000001</c:v>
                </c:pt>
                <c:pt idx="29598">
                  <c:v>7079.4611759999998</c:v>
                </c:pt>
                <c:pt idx="29599">
                  <c:v>7079.7019250000003</c:v>
                </c:pt>
                <c:pt idx="29600">
                  <c:v>7079.940243</c:v>
                </c:pt>
                <c:pt idx="29601">
                  <c:v>7080.1784289999996</c:v>
                </c:pt>
                <c:pt idx="29602">
                  <c:v>7080.4200739999997</c:v>
                </c:pt>
                <c:pt idx="29603">
                  <c:v>7080.6589860000004</c:v>
                </c:pt>
                <c:pt idx="29604">
                  <c:v>7080.8961259999996</c:v>
                </c:pt>
                <c:pt idx="29605">
                  <c:v>7081.1342770000001</c:v>
                </c:pt>
                <c:pt idx="29606">
                  <c:v>7081.372335</c:v>
                </c:pt>
                <c:pt idx="29607">
                  <c:v>7081.6121540000004</c:v>
                </c:pt>
                <c:pt idx="29608">
                  <c:v>7081.8502920000001</c:v>
                </c:pt>
                <c:pt idx="29609">
                  <c:v>7082.0900439999996</c:v>
                </c:pt>
                <c:pt idx="29610">
                  <c:v>7082.3307800000002</c:v>
                </c:pt>
                <c:pt idx="29611">
                  <c:v>7082.5696580000003</c:v>
                </c:pt>
                <c:pt idx="29612">
                  <c:v>7082.8085739999997</c:v>
                </c:pt>
                <c:pt idx="29613">
                  <c:v>7083.0496400000002</c:v>
                </c:pt>
                <c:pt idx="29614">
                  <c:v>7083.287429</c:v>
                </c:pt>
                <c:pt idx="29615">
                  <c:v>7083.5298730000004</c:v>
                </c:pt>
                <c:pt idx="29616">
                  <c:v>7083.7705530000003</c:v>
                </c:pt>
                <c:pt idx="29617">
                  <c:v>7084.0129939999997</c:v>
                </c:pt>
                <c:pt idx="29618">
                  <c:v>7084.2402469999997</c:v>
                </c:pt>
                <c:pt idx="29619">
                  <c:v>7084.4828379999999</c:v>
                </c:pt>
                <c:pt idx="29620">
                  <c:v>7084.7210109999996</c:v>
                </c:pt>
                <c:pt idx="29621">
                  <c:v>7084.9610599999996</c:v>
                </c:pt>
                <c:pt idx="29622">
                  <c:v>7085.2010229999996</c:v>
                </c:pt>
                <c:pt idx="29623">
                  <c:v>7085.4416659999997</c:v>
                </c:pt>
                <c:pt idx="29624">
                  <c:v>7085.6806850000003</c:v>
                </c:pt>
                <c:pt idx="29625">
                  <c:v>7085.9203550000002</c:v>
                </c:pt>
                <c:pt idx="29626">
                  <c:v>7086.1582779999999</c:v>
                </c:pt>
                <c:pt idx="29627">
                  <c:v>7086.3989179999999</c:v>
                </c:pt>
                <c:pt idx="29628">
                  <c:v>7086.6372149999997</c:v>
                </c:pt>
                <c:pt idx="29629">
                  <c:v>7086.8751240000001</c:v>
                </c:pt>
                <c:pt idx="29630">
                  <c:v>7087.113112</c:v>
                </c:pt>
                <c:pt idx="29631">
                  <c:v>7087.353846</c:v>
                </c:pt>
                <c:pt idx="29632">
                  <c:v>7087.5929169999999</c:v>
                </c:pt>
                <c:pt idx="29633">
                  <c:v>7087.8337170000004</c:v>
                </c:pt>
                <c:pt idx="29634">
                  <c:v>7088.0728090000002</c:v>
                </c:pt>
                <c:pt idx="29635">
                  <c:v>7088.3123889999997</c:v>
                </c:pt>
                <c:pt idx="29636">
                  <c:v>7088.5501590000003</c:v>
                </c:pt>
                <c:pt idx="29637">
                  <c:v>7088.7925329999998</c:v>
                </c:pt>
                <c:pt idx="29638">
                  <c:v>7089.0323669999998</c:v>
                </c:pt>
                <c:pt idx="29639">
                  <c:v>7089.2734179999998</c:v>
                </c:pt>
                <c:pt idx="29640">
                  <c:v>7089.5052759999999</c:v>
                </c:pt>
                <c:pt idx="29641">
                  <c:v>7089.7495449999997</c:v>
                </c:pt>
                <c:pt idx="29642">
                  <c:v>7089.9893089999996</c:v>
                </c:pt>
                <c:pt idx="29643">
                  <c:v>7090.2206960000003</c:v>
                </c:pt>
                <c:pt idx="29644">
                  <c:v>7090.4597949999998</c:v>
                </c:pt>
                <c:pt idx="29645">
                  <c:v>7090.7098800000003</c:v>
                </c:pt>
                <c:pt idx="29646">
                  <c:v>7090.9487120000003</c:v>
                </c:pt>
                <c:pt idx="29647">
                  <c:v>7091.1879319999998</c:v>
                </c:pt>
                <c:pt idx="29648">
                  <c:v>7091.4261390000001</c:v>
                </c:pt>
                <c:pt idx="29649">
                  <c:v>7091.6564170000001</c:v>
                </c:pt>
                <c:pt idx="29650">
                  <c:v>7091.9068139999999</c:v>
                </c:pt>
                <c:pt idx="29651">
                  <c:v>7092.1365619999997</c:v>
                </c:pt>
                <c:pt idx="29652">
                  <c:v>7092.3757690000002</c:v>
                </c:pt>
                <c:pt idx="29653">
                  <c:v>7092.6250010000003</c:v>
                </c:pt>
                <c:pt idx="29654">
                  <c:v>7092.8545290000002</c:v>
                </c:pt>
                <c:pt idx="29655">
                  <c:v>7093.104832</c:v>
                </c:pt>
                <c:pt idx="29656">
                  <c:v>7093.3439829999998</c:v>
                </c:pt>
                <c:pt idx="29657">
                  <c:v>7093.5725560000001</c:v>
                </c:pt>
                <c:pt idx="29658">
                  <c:v>7093.8136050000003</c:v>
                </c:pt>
                <c:pt idx="29659">
                  <c:v>7094.0520280000001</c:v>
                </c:pt>
                <c:pt idx="29660">
                  <c:v>7094.2929350000004</c:v>
                </c:pt>
                <c:pt idx="29661">
                  <c:v>7094.5338709999996</c:v>
                </c:pt>
                <c:pt idx="29662">
                  <c:v>7094.7740299999996</c:v>
                </c:pt>
                <c:pt idx="29663">
                  <c:v>7095.012307</c:v>
                </c:pt>
                <c:pt idx="29664">
                  <c:v>7095.2521399999996</c:v>
                </c:pt>
                <c:pt idx="29665">
                  <c:v>7095.4947410000004</c:v>
                </c:pt>
                <c:pt idx="29666">
                  <c:v>7095.7356799999998</c:v>
                </c:pt>
                <c:pt idx="29667">
                  <c:v>7095.9768039999999</c:v>
                </c:pt>
                <c:pt idx="29668">
                  <c:v>7096.2068380000001</c:v>
                </c:pt>
                <c:pt idx="29669">
                  <c:v>7096.4470339999998</c:v>
                </c:pt>
                <c:pt idx="29670">
                  <c:v>7096.6899579999999</c:v>
                </c:pt>
                <c:pt idx="29671">
                  <c:v>7096.9290430000001</c:v>
                </c:pt>
                <c:pt idx="29672">
                  <c:v>7097.1673510000001</c:v>
                </c:pt>
                <c:pt idx="29673">
                  <c:v>7097.405452</c:v>
                </c:pt>
                <c:pt idx="29674">
                  <c:v>7097.6446390000001</c:v>
                </c:pt>
                <c:pt idx="29675">
                  <c:v>7097.8856679999999</c:v>
                </c:pt>
                <c:pt idx="29676">
                  <c:v>7098.1241060000002</c:v>
                </c:pt>
                <c:pt idx="29677">
                  <c:v>7098.3640409999998</c:v>
                </c:pt>
                <c:pt idx="29678">
                  <c:v>7098.6041150000001</c:v>
                </c:pt>
                <c:pt idx="29679">
                  <c:v>7098.8449549999996</c:v>
                </c:pt>
                <c:pt idx="29680">
                  <c:v>7099.0738339999998</c:v>
                </c:pt>
                <c:pt idx="29681">
                  <c:v>7099.3149219999996</c:v>
                </c:pt>
                <c:pt idx="29682">
                  <c:v>7099.5552379999999</c:v>
                </c:pt>
                <c:pt idx="29683">
                  <c:v>7099.7971299999999</c:v>
                </c:pt>
                <c:pt idx="29684">
                  <c:v>7100.0353670000004</c:v>
                </c:pt>
                <c:pt idx="29685">
                  <c:v>7100.2779030000002</c:v>
                </c:pt>
                <c:pt idx="29686">
                  <c:v>7100.5160969999997</c:v>
                </c:pt>
                <c:pt idx="29687">
                  <c:v>7100.7568449999999</c:v>
                </c:pt>
                <c:pt idx="29688">
                  <c:v>7100.9950930000005</c:v>
                </c:pt>
                <c:pt idx="29689">
                  <c:v>7101.2267389999997</c:v>
                </c:pt>
                <c:pt idx="29690">
                  <c:v>7101.4652569999998</c:v>
                </c:pt>
                <c:pt idx="29691">
                  <c:v>7101.7099989999997</c:v>
                </c:pt>
                <c:pt idx="29692">
                  <c:v>7101.9492419999997</c:v>
                </c:pt>
                <c:pt idx="29693">
                  <c:v>7102.1893730000002</c:v>
                </c:pt>
                <c:pt idx="29694">
                  <c:v>7102.4311010000001</c:v>
                </c:pt>
                <c:pt idx="29695">
                  <c:v>7102.6608349999997</c:v>
                </c:pt>
                <c:pt idx="29696">
                  <c:v>7102.9006849999996</c:v>
                </c:pt>
                <c:pt idx="29697">
                  <c:v>7103.1411749999997</c:v>
                </c:pt>
                <c:pt idx="29698">
                  <c:v>7103.3825390000002</c:v>
                </c:pt>
                <c:pt idx="29699">
                  <c:v>7103.62554</c:v>
                </c:pt>
                <c:pt idx="29700">
                  <c:v>7103.8633879999998</c:v>
                </c:pt>
                <c:pt idx="29701">
                  <c:v>7104.1058739999999</c:v>
                </c:pt>
                <c:pt idx="29702">
                  <c:v>7104.3454220000003</c:v>
                </c:pt>
                <c:pt idx="29703">
                  <c:v>7104.5767079999996</c:v>
                </c:pt>
                <c:pt idx="29704">
                  <c:v>7104.8150889999997</c:v>
                </c:pt>
                <c:pt idx="29705">
                  <c:v>7105.055222</c:v>
                </c:pt>
                <c:pt idx="29706">
                  <c:v>7105.295239</c:v>
                </c:pt>
                <c:pt idx="29707">
                  <c:v>7105.5379489999996</c:v>
                </c:pt>
                <c:pt idx="29708">
                  <c:v>7105.7750390000001</c:v>
                </c:pt>
                <c:pt idx="29709">
                  <c:v>7106.01512</c:v>
                </c:pt>
                <c:pt idx="29710">
                  <c:v>7106.2558140000001</c:v>
                </c:pt>
                <c:pt idx="29711">
                  <c:v>7106.494772</c:v>
                </c:pt>
                <c:pt idx="29712">
                  <c:v>7106.7356890000001</c:v>
                </c:pt>
                <c:pt idx="29713">
                  <c:v>7106.9747870000001</c:v>
                </c:pt>
                <c:pt idx="29714">
                  <c:v>7107.2130029999998</c:v>
                </c:pt>
                <c:pt idx="29715">
                  <c:v>7107.4538279999997</c:v>
                </c:pt>
                <c:pt idx="29716">
                  <c:v>7107.6929</c:v>
                </c:pt>
                <c:pt idx="29717">
                  <c:v>7107.9337429999996</c:v>
                </c:pt>
                <c:pt idx="29718">
                  <c:v>7108.1747050000004</c:v>
                </c:pt>
                <c:pt idx="29719">
                  <c:v>7108.4033360000003</c:v>
                </c:pt>
                <c:pt idx="29720">
                  <c:v>7108.6445409999997</c:v>
                </c:pt>
                <c:pt idx="29721">
                  <c:v>7108.8856340000002</c:v>
                </c:pt>
                <c:pt idx="29722">
                  <c:v>7109.124073</c:v>
                </c:pt>
                <c:pt idx="29723">
                  <c:v>7109.3641230000003</c:v>
                </c:pt>
                <c:pt idx="29724">
                  <c:v>7109.6043079999999</c:v>
                </c:pt>
                <c:pt idx="29725">
                  <c:v>7109.8423620000003</c:v>
                </c:pt>
                <c:pt idx="29726">
                  <c:v>7110.0841270000001</c:v>
                </c:pt>
                <c:pt idx="29727">
                  <c:v>7110.3266610000001</c:v>
                </c:pt>
                <c:pt idx="29728">
                  <c:v>7110.5658569999996</c:v>
                </c:pt>
                <c:pt idx="29729">
                  <c:v>7110.8048600000002</c:v>
                </c:pt>
                <c:pt idx="29730">
                  <c:v>7111.0456949999998</c:v>
                </c:pt>
                <c:pt idx="29731">
                  <c:v>7111.2852590000002</c:v>
                </c:pt>
                <c:pt idx="29732">
                  <c:v>7111.5149879999999</c:v>
                </c:pt>
                <c:pt idx="29733">
                  <c:v>7111.7541099999999</c:v>
                </c:pt>
                <c:pt idx="29734">
                  <c:v>7111.9943649999996</c:v>
                </c:pt>
                <c:pt idx="29735">
                  <c:v>7112.2361730000002</c:v>
                </c:pt>
                <c:pt idx="29736">
                  <c:v>7112.4741249999997</c:v>
                </c:pt>
                <c:pt idx="29737">
                  <c:v>7112.7147619999996</c:v>
                </c:pt>
                <c:pt idx="29738">
                  <c:v>7112.9530370000002</c:v>
                </c:pt>
                <c:pt idx="29739">
                  <c:v>7113.1930579999998</c:v>
                </c:pt>
                <c:pt idx="29740">
                  <c:v>7113.4262049999998</c:v>
                </c:pt>
                <c:pt idx="29741">
                  <c:v>7113.6709229999997</c:v>
                </c:pt>
                <c:pt idx="29742">
                  <c:v>7113.9092190000001</c:v>
                </c:pt>
                <c:pt idx="29743">
                  <c:v>7114.1518619999997</c:v>
                </c:pt>
                <c:pt idx="29744">
                  <c:v>7114.3928290000003</c:v>
                </c:pt>
                <c:pt idx="29745">
                  <c:v>7114.6213239999997</c:v>
                </c:pt>
                <c:pt idx="29746">
                  <c:v>7114.8625609999999</c:v>
                </c:pt>
                <c:pt idx="29747">
                  <c:v>7115.1037340000003</c:v>
                </c:pt>
                <c:pt idx="29748">
                  <c:v>7115.3421699999999</c:v>
                </c:pt>
                <c:pt idx="29749">
                  <c:v>7115.5849019999996</c:v>
                </c:pt>
                <c:pt idx="29750">
                  <c:v>7115.8259520000001</c:v>
                </c:pt>
                <c:pt idx="29751">
                  <c:v>7116.0631750000002</c:v>
                </c:pt>
                <c:pt idx="29752">
                  <c:v>7116.3016930000003</c:v>
                </c:pt>
                <c:pt idx="29753">
                  <c:v>7116.5427470000004</c:v>
                </c:pt>
                <c:pt idx="29754">
                  <c:v>7116.7811410000004</c:v>
                </c:pt>
                <c:pt idx="29755">
                  <c:v>7117.0203410000004</c:v>
                </c:pt>
                <c:pt idx="29756">
                  <c:v>7117.2593900000002</c:v>
                </c:pt>
                <c:pt idx="29757">
                  <c:v>7117.50162</c:v>
                </c:pt>
                <c:pt idx="29758">
                  <c:v>7117.74197</c:v>
                </c:pt>
                <c:pt idx="29759">
                  <c:v>7117.980286</c:v>
                </c:pt>
                <c:pt idx="29760">
                  <c:v>7118.2096549999997</c:v>
                </c:pt>
                <c:pt idx="29761">
                  <c:v>7118.4598070000002</c:v>
                </c:pt>
                <c:pt idx="29762">
                  <c:v>7118.6986239999997</c:v>
                </c:pt>
                <c:pt idx="29763">
                  <c:v>7118.9381249999997</c:v>
                </c:pt>
                <c:pt idx="29764">
                  <c:v>7119.1682529999998</c:v>
                </c:pt>
                <c:pt idx="29765">
                  <c:v>7119.4126029999998</c:v>
                </c:pt>
                <c:pt idx="29766">
                  <c:v>7119.6522439999999</c:v>
                </c:pt>
                <c:pt idx="29767">
                  <c:v>7119.8913810000004</c:v>
                </c:pt>
                <c:pt idx="29768">
                  <c:v>7120.1316349999997</c:v>
                </c:pt>
                <c:pt idx="29769">
                  <c:v>7120.3698640000002</c:v>
                </c:pt>
                <c:pt idx="29770">
                  <c:v>7120.6074150000004</c:v>
                </c:pt>
                <c:pt idx="29771">
                  <c:v>7120.8477510000002</c:v>
                </c:pt>
                <c:pt idx="29772">
                  <c:v>7121.0872820000004</c:v>
                </c:pt>
                <c:pt idx="29773">
                  <c:v>7121.3275379999995</c:v>
                </c:pt>
                <c:pt idx="29774">
                  <c:v>7121.565114</c:v>
                </c:pt>
                <c:pt idx="29775">
                  <c:v>7121.8060859999996</c:v>
                </c:pt>
                <c:pt idx="29776">
                  <c:v>7122.0447480000003</c:v>
                </c:pt>
                <c:pt idx="29777">
                  <c:v>7122.2821080000003</c:v>
                </c:pt>
                <c:pt idx="29778">
                  <c:v>7122.5208359999997</c:v>
                </c:pt>
                <c:pt idx="29779">
                  <c:v>7122.7584109999998</c:v>
                </c:pt>
                <c:pt idx="29780">
                  <c:v>7122.9989949999999</c:v>
                </c:pt>
                <c:pt idx="29781">
                  <c:v>7123.2373779999998</c:v>
                </c:pt>
                <c:pt idx="29782">
                  <c:v>7123.4778509999996</c:v>
                </c:pt>
                <c:pt idx="29783">
                  <c:v>7123.7165910000003</c:v>
                </c:pt>
                <c:pt idx="29784">
                  <c:v>7123.9562699999997</c:v>
                </c:pt>
                <c:pt idx="29785">
                  <c:v>7124.1960440000003</c:v>
                </c:pt>
                <c:pt idx="29786">
                  <c:v>7124.4374299999999</c:v>
                </c:pt>
                <c:pt idx="29787">
                  <c:v>7124.6692759999996</c:v>
                </c:pt>
                <c:pt idx="29788">
                  <c:v>7124.9137890000002</c:v>
                </c:pt>
                <c:pt idx="29789">
                  <c:v>7125.1546230000004</c:v>
                </c:pt>
                <c:pt idx="29790">
                  <c:v>7125.3935449999999</c:v>
                </c:pt>
                <c:pt idx="29791">
                  <c:v>7125.6331899999996</c:v>
                </c:pt>
                <c:pt idx="29792">
                  <c:v>7125.8633499999996</c:v>
                </c:pt>
                <c:pt idx="29793">
                  <c:v>7126.1075469999996</c:v>
                </c:pt>
                <c:pt idx="29794">
                  <c:v>7126.3471939999999</c:v>
                </c:pt>
                <c:pt idx="29795">
                  <c:v>7126.5878730000004</c:v>
                </c:pt>
                <c:pt idx="29796">
                  <c:v>7126.828528</c:v>
                </c:pt>
                <c:pt idx="29797">
                  <c:v>7127.0663059999997</c:v>
                </c:pt>
                <c:pt idx="29798">
                  <c:v>7127.3060100000002</c:v>
                </c:pt>
                <c:pt idx="29799">
                  <c:v>7127.5466040000001</c:v>
                </c:pt>
                <c:pt idx="29800">
                  <c:v>7127.7856009999996</c:v>
                </c:pt>
                <c:pt idx="29801">
                  <c:v>7128.0246020000004</c:v>
                </c:pt>
                <c:pt idx="29802">
                  <c:v>7128.2623359999998</c:v>
                </c:pt>
                <c:pt idx="29803">
                  <c:v>7128.5028279999997</c:v>
                </c:pt>
                <c:pt idx="29804">
                  <c:v>7128.7417619999997</c:v>
                </c:pt>
                <c:pt idx="29805">
                  <c:v>7128.980759</c:v>
                </c:pt>
                <c:pt idx="29806">
                  <c:v>7129.2198799999996</c:v>
                </c:pt>
                <c:pt idx="29807">
                  <c:v>7129.4589130000004</c:v>
                </c:pt>
                <c:pt idx="29808">
                  <c:v>7129.6978529999997</c:v>
                </c:pt>
                <c:pt idx="29809">
                  <c:v>7129.9360989999996</c:v>
                </c:pt>
                <c:pt idx="29810">
                  <c:v>7130.1755640000001</c:v>
                </c:pt>
                <c:pt idx="29811">
                  <c:v>7130.4134370000002</c:v>
                </c:pt>
                <c:pt idx="29812">
                  <c:v>7130.6551900000004</c:v>
                </c:pt>
                <c:pt idx="29813">
                  <c:v>7130.8977729999997</c:v>
                </c:pt>
                <c:pt idx="29814">
                  <c:v>7131.1386929999999</c:v>
                </c:pt>
                <c:pt idx="29815">
                  <c:v>7131.3763870000002</c:v>
                </c:pt>
                <c:pt idx="29816">
                  <c:v>7131.6188110000003</c:v>
                </c:pt>
                <c:pt idx="29817">
                  <c:v>7131.8576279999997</c:v>
                </c:pt>
                <c:pt idx="29818">
                  <c:v>7132.0965630000001</c:v>
                </c:pt>
                <c:pt idx="29819">
                  <c:v>7132.3344079999997</c:v>
                </c:pt>
                <c:pt idx="29820">
                  <c:v>7132.5722390000001</c:v>
                </c:pt>
                <c:pt idx="29821">
                  <c:v>7132.8145930000001</c:v>
                </c:pt>
                <c:pt idx="29822">
                  <c:v>7133.053739</c:v>
                </c:pt>
                <c:pt idx="29823">
                  <c:v>7133.2913980000003</c:v>
                </c:pt>
                <c:pt idx="29824">
                  <c:v>7133.5311259999999</c:v>
                </c:pt>
                <c:pt idx="29825">
                  <c:v>7133.7699519999996</c:v>
                </c:pt>
                <c:pt idx="29826">
                  <c:v>7134.0079079999996</c:v>
                </c:pt>
                <c:pt idx="29827">
                  <c:v>7134.2474089999996</c:v>
                </c:pt>
                <c:pt idx="29828">
                  <c:v>7134.4853089999997</c:v>
                </c:pt>
                <c:pt idx="29829">
                  <c:v>7134.7276449999999</c:v>
                </c:pt>
                <c:pt idx="29830">
                  <c:v>7134.9666420000003</c:v>
                </c:pt>
                <c:pt idx="29831">
                  <c:v>7135.2063680000001</c:v>
                </c:pt>
                <c:pt idx="29832">
                  <c:v>7135.4460490000001</c:v>
                </c:pt>
                <c:pt idx="29833">
                  <c:v>7135.6866710000004</c:v>
                </c:pt>
                <c:pt idx="29834">
                  <c:v>7135.9153960000003</c:v>
                </c:pt>
                <c:pt idx="29835">
                  <c:v>7136.1565399999999</c:v>
                </c:pt>
                <c:pt idx="29836">
                  <c:v>7136.3975680000003</c:v>
                </c:pt>
                <c:pt idx="29837">
                  <c:v>7136.6372199999996</c:v>
                </c:pt>
                <c:pt idx="29838">
                  <c:v>7136.8799019999997</c:v>
                </c:pt>
                <c:pt idx="29839">
                  <c:v>7137.1209589999999</c:v>
                </c:pt>
                <c:pt idx="29840">
                  <c:v>7137.3608539999996</c:v>
                </c:pt>
                <c:pt idx="29841">
                  <c:v>7137.6003680000003</c:v>
                </c:pt>
                <c:pt idx="29842">
                  <c:v>7137.8324439999997</c:v>
                </c:pt>
                <c:pt idx="29843">
                  <c:v>7138.0735599999998</c:v>
                </c:pt>
                <c:pt idx="29844">
                  <c:v>7138.3133639999996</c:v>
                </c:pt>
                <c:pt idx="29845">
                  <c:v>7138.5576199999996</c:v>
                </c:pt>
                <c:pt idx="29846">
                  <c:v>7138.7972140000002</c:v>
                </c:pt>
                <c:pt idx="29847">
                  <c:v>7139.0419069999998</c:v>
                </c:pt>
                <c:pt idx="29848">
                  <c:v>7139.2682830000003</c:v>
                </c:pt>
                <c:pt idx="29849">
                  <c:v>7139.5125559999997</c:v>
                </c:pt>
                <c:pt idx="29850">
                  <c:v>7139.7522090000002</c:v>
                </c:pt>
                <c:pt idx="29851">
                  <c:v>7139.9900029999999</c:v>
                </c:pt>
                <c:pt idx="29852">
                  <c:v>7140.2308329999996</c:v>
                </c:pt>
                <c:pt idx="29853">
                  <c:v>7140.4704229999998</c:v>
                </c:pt>
                <c:pt idx="29854">
                  <c:v>7140.7109849999997</c:v>
                </c:pt>
                <c:pt idx="29855">
                  <c:v>7140.9382649999998</c:v>
                </c:pt>
                <c:pt idx="29856">
                  <c:v>7141.1783619999997</c:v>
                </c:pt>
                <c:pt idx="29857">
                  <c:v>7141.4182129999999</c:v>
                </c:pt>
                <c:pt idx="29858">
                  <c:v>7141.6587470000004</c:v>
                </c:pt>
                <c:pt idx="29859">
                  <c:v>7141.8976570000004</c:v>
                </c:pt>
                <c:pt idx="29860">
                  <c:v>7142.1367920000002</c:v>
                </c:pt>
                <c:pt idx="29861">
                  <c:v>7142.3775859999996</c:v>
                </c:pt>
                <c:pt idx="29862">
                  <c:v>7142.6173859999999</c:v>
                </c:pt>
                <c:pt idx="29863">
                  <c:v>7142.8551729999999</c:v>
                </c:pt>
                <c:pt idx="29864">
                  <c:v>7143.097788</c:v>
                </c:pt>
                <c:pt idx="29865">
                  <c:v>7143.3373309999997</c:v>
                </c:pt>
                <c:pt idx="29866">
                  <c:v>7143.5778689999997</c:v>
                </c:pt>
                <c:pt idx="29867">
                  <c:v>7143.816581</c:v>
                </c:pt>
                <c:pt idx="29868">
                  <c:v>7144.0544229999996</c:v>
                </c:pt>
                <c:pt idx="29869">
                  <c:v>7144.2965649999996</c:v>
                </c:pt>
                <c:pt idx="29870">
                  <c:v>7144.5360920000003</c:v>
                </c:pt>
                <c:pt idx="29871">
                  <c:v>7144.7753290000001</c:v>
                </c:pt>
                <c:pt idx="29872">
                  <c:v>7145.005185</c:v>
                </c:pt>
                <c:pt idx="29873">
                  <c:v>7145.2460369999999</c:v>
                </c:pt>
                <c:pt idx="29874">
                  <c:v>7145.4886999999999</c:v>
                </c:pt>
                <c:pt idx="29875">
                  <c:v>7145.727691</c:v>
                </c:pt>
                <c:pt idx="29876">
                  <c:v>7145.9667369999997</c:v>
                </c:pt>
                <c:pt idx="29877">
                  <c:v>7146.2057510000004</c:v>
                </c:pt>
                <c:pt idx="29878">
                  <c:v>7146.4448069999999</c:v>
                </c:pt>
                <c:pt idx="29879">
                  <c:v>7146.685555</c:v>
                </c:pt>
                <c:pt idx="29880">
                  <c:v>7146.9245510000001</c:v>
                </c:pt>
                <c:pt idx="29881">
                  <c:v>7147.1661119999999</c:v>
                </c:pt>
                <c:pt idx="29882">
                  <c:v>7147.4068690000004</c:v>
                </c:pt>
                <c:pt idx="29883">
                  <c:v>7147.645125</c:v>
                </c:pt>
                <c:pt idx="29884">
                  <c:v>7147.8856850000002</c:v>
                </c:pt>
                <c:pt idx="29885">
                  <c:v>7148.1234210000002</c:v>
                </c:pt>
                <c:pt idx="29886">
                  <c:v>7148.3619650000001</c:v>
                </c:pt>
                <c:pt idx="29887">
                  <c:v>7148.5988770000004</c:v>
                </c:pt>
                <c:pt idx="29888">
                  <c:v>7148.8391259999999</c:v>
                </c:pt>
                <c:pt idx="29889">
                  <c:v>7149.0792140000003</c:v>
                </c:pt>
                <c:pt idx="29890">
                  <c:v>7149.3185720000001</c:v>
                </c:pt>
                <c:pt idx="29891">
                  <c:v>7149.5596459999997</c:v>
                </c:pt>
                <c:pt idx="29892">
                  <c:v>7149.800757</c:v>
                </c:pt>
                <c:pt idx="29893">
                  <c:v>7150.0419629999997</c:v>
                </c:pt>
                <c:pt idx="29894">
                  <c:v>7150.2818930000003</c:v>
                </c:pt>
                <c:pt idx="29895">
                  <c:v>7150.5117399999999</c:v>
                </c:pt>
                <c:pt idx="29896">
                  <c:v>7150.7520619999996</c:v>
                </c:pt>
                <c:pt idx="29897">
                  <c:v>7150.9941689999996</c:v>
                </c:pt>
                <c:pt idx="29898">
                  <c:v>7151.2338110000001</c:v>
                </c:pt>
                <c:pt idx="29899">
                  <c:v>7151.4722240000001</c:v>
                </c:pt>
                <c:pt idx="29900">
                  <c:v>7151.7122909999998</c:v>
                </c:pt>
                <c:pt idx="29901">
                  <c:v>7151.9540280000001</c:v>
                </c:pt>
                <c:pt idx="29902">
                  <c:v>7152.1949919999997</c:v>
                </c:pt>
                <c:pt idx="29903">
                  <c:v>7152.422423</c:v>
                </c:pt>
                <c:pt idx="29904">
                  <c:v>7152.6720370000003</c:v>
                </c:pt>
                <c:pt idx="29905">
                  <c:v>7152.9016769999998</c:v>
                </c:pt>
                <c:pt idx="29906">
                  <c:v>7153.1429859999998</c:v>
                </c:pt>
                <c:pt idx="29907">
                  <c:v>7153.3829889999997</c:v>
                </c:pt>
                <c:pt idx="29908">
                  <c:v>7153.6220210000001</c:v>
                </c:pt>
                <c:pt idx="29909">
                  <c:v>7153.862948</c:v>
                </c:pt>
                <c:pt idx="29910">
                  <c:v>7154.1021250000003</c:v>
                </c:pt>
                <c:pt idx="29911">
                  <c:v>7154.3447880000003</c:v>
                </c:pt>
                <c:pt idx="29912">
                  <c:v>7154.583842</c:v>
                </c:pt>
                <c:pt idx="29913">
                  <c:v>7154.8228829999998</c:v>
                </c:pt>
                <c:pt idx="29914">
                  <c:v>7155.0611099999996</c:v>
                </c:pt>
                <c:pt idx="29915">
                  <c:v>7155.2912489999999</c:v>
                </c:pt>
                <c:pt idx="29916">
                  <c:v>7155.5313370000003</c:v>
                </c:pt>
                <c:pt idx="29917">
                  <c:v>7155.7731130000002</c:v>
                </c:pt>
                <c:pt idx="29918">
                  <c:v>7156.0134470000003</c:v>
                </c:pt>
                <c:pt idx="29919">
                  <c:v>7156.2525439999999</c:v>
                </c:pt>
                <c:pt idx="29920">
                  <c:v>7156.4917889999997</c:v>
                </c:pt>
                <c:pt idx="29921">
                  <c:v>7156.7309489999998</c:v>
                </c:pt>
                <c:pt idx="29922">
                  <c:v>7156.9701189999996</c:v>
                </c:pt>
                <c:pt idx="29923">
                  <c:v>7157.2120409999998</c:v>
                </c:pt>
                <c:pt idx="29924">
                  <c:v>7157.4529759999996</c:v>
                </c:pt>
                <c:pt idx="29925">
                  <c:v>7157.6927260000002</c:v>
                </c:pt>
                <c:pt idx="29926">
                  <c:v>7157.9318020000001</c:v>
                </c:pt>
                <c:pt idx="29927">
                  <c:v>7158.1706969999996</c:v>
                </c:pt>
                <c:pt idx="29928">
                  <c:v>7158.4097549999997</c:v>
                </c:pt>
                <c:pt idx="29929">
                  <c:v>7158.6486459999996</c:v>
                </c:pt>
                <c:pt idx="29930">
                  <c:v>7158.8877190000003</c:v>
                </c:pt>
                <c:pt idx="29931">
                  <c:v>7159.1285870000002</c:v>
                </c:pt>
                <c:pt idx="29932">
                  <c:v>7159.3695630000002</c:v>
                </c:pt>
                <c:pt idx="29933">
                  <c:v>7159.6085389999998</c:v>
                </c:pt>
                <c:pt idx="29934">
                  <c:v>7159.8482519999998</c:v>
                </c:pt>
                <c:pt idx="29935">
                  <c:v>7160.0783300000003</c:v>
                </c:pt>
                <c:pt idx="29936">
                  <c:v>7160.3209349999997</c:v>
                </c:pt>
                <c:pt idx="29937">
                  <c:v>7160.5592610000003</c:v>
                </c:pt>
                <c:pt idx="29938">
                  <c:v>7160.801187</c:v>
                </c:pt>
                <c:pt idx="29939">
                  <c:v>7161.041236</c:v>
                </c:pt>
                <c:pt idx="29940">
                  <c:v>7161.2812450000001</c:v>
                </c:pt>
                <c:pt idx="29941">
                  <c:v>7161.5193419999996</c:v>
                </c:pt>
                <c:pt idx="29942">
                  <c:v>7161.7508189999999</c:v>
                </c:pt>
                <c:pt idx="29943">
                  <c:v>7162.0004349999999</c:v>
                </c:pt>
                <c:pt idx="29944">
                  <c:v>7162.2298879999998</c:v>
                </c:pt>
                <c:pt idx="29945">
                  <c:v>7162.470206</c:v>
                </c:pt>
                <c:pt idx="29946">
                  <c:v>7162.7121539999998</c:v>
                </c:pt>
                <c:pt idx="29947">
                  <c:v>7162.952241</c:v>
                </c:pt>
                <c:pt idx="29948">
                  <c:v>7163.1916499999998</c:v>
                </c:pt>
                <c:pt idx="29949">
                  <c:v>7163.4309130000001</c:v>
                </c:pt>
                <c:pt idx="29950">
                  <c:v>7163.6692569999996</c:v>
                </c:pt>
                <c:pt idx="29951">
                  <c:v>7163.9111569999995</c:v>
                </c:pt>
                <c:pt idx="29952">
                  <c:v>7164.151218</c:v>
                </c:pt>
                <c:pt idx="29953">
                  <c:v>7164.3828110000004</c:v>
                </c:pt>
                <c:pt idx="29954">
                  <c:v>7164.6212939999996</c:v>
                </c:pt>
                <c:pt idx="29955">
                  <c:v>7164.8618699999997</c:v>
                </c:pt>
                <c:pt idx="29956">
                  <c:v>7165.1001679999999</c:v>
                </c:pt>
                <c:pt idx="29957">
                  <c:v>7165.3383450000001</c:v>
                </c:pt>
                <c:pt idx="29958">
                  <c:v>7165.5777269999999</c:v>
                </c:pt>
                <c:pt idx="29959">
                  <c:v>7165.8180069999999</c:v>
                </c:pt>
                <c:pt idx="29960">
                  <c:v>7166.0578429999996</c:v>
                </c:pt>
                <c:pt idx="29961">
                  <c:v>7166.2961020000002</c:v>
                </c:pt>
                <c:pt idx="29962">
                  <c:v>7166.5356160000001</c:v>
                </c:pt>
                <c:pt idx="29963">
                  <c:v>7166.7766170000004</c:v>
                </c:pt>
                <c:pt idx="29964">
                  <c:v>7167.0178880000003</c:v>
                </c:pt>
                <c:pt idx="29965">
                  <c:v>7167.2588150000001</c:v>
                </c:pt>
                <c:pt idx="29966">
                  <c:v>7167.4999740000003</c:v>
                </c:pt>
                <c:pt idx="29967">
                  <c:v>7167.7399779999996</c:v>
                </c:pt>
                <c:pt idx="29968">
                  <c:v>7167.9797840000001</c:v>
                </c:pt>
                <c:pt idx="29969">
                  <c:v>7168.2187739999999</c:v>
                </c:pt>
                <c:pt idx="29970">
                  <c:v>7168.4577980000004</c:v>
                </c:pt>
                <c:pt idx="29971">
                  <c:v>7168.6973760000001</c:v>
                </c:pt>
                <c:pt idx="29972">
                  <c:v>7168.9371339999998</c:v>
                </c:pt>
                <c:pt idx="29973">
                  <c:v>7169.1672719999997</c:v>
                </c:pt>
                <c:pt idx="29974">
                  <c:v>7169.4053560000002</c:v>
                </c:pt>
                <c:pt idx="29975">
                  <c:v>7169.6451399999996</c:v>
                </c:pt>
                <c:pt idx="29976">
                  <c:v>7169.8831380000001</c:v>
                </c:pt>
                <c:pt idx="29977">
                  <c:v>7170.1239850000002</c:v>
                </c:pt>
                <c:pt idx="29978">
                  <c:v>7170.3639050000002</c:v>
                </c:pt>
                <c:pt idx="29979">
                  <c:v>7170.6045489999997</c:v>
                </c:pt>
                <c:pt idx="29980">
                  <c:v>7170.8441869999997</c:v>
                </c:pt>
                <c:pt idx="29981">
                  <c:v>7171.0867099999996</c:v>
                </c:pt>
                <c:pt idx="29982">
                  <c:v>7171.3276299999998</c:v>
                </c:pt>
                <c:pt idx="29983">
                  <c:v>7171.5666160000001</c:v>
                </c:pt>
                <c:pt idx="29984">
                  <c:v>7171.8063709999997</c:v>
                </c:pt>
                <c:pt idx="29985">
                  <c:v>7172.0375999999997</c:v>
                </c:pt>
                <c:pt idx="29986">
                  <c:v>7172.2790089999999</c:v>
                </c:pt>
                <c:pt idx="29987">
                  <c:v>7172.5195949999998</c:v>
                </c:pt>
                <c:pt idx="29988">
                  <c:v>7172.7586270000002</c:v>
                </c:pt>
                <c:pt idx="29989">
                  <c:v>7172.9984370000002</c:v>
                </c:pt>
                <c:pt idx="29990">
                  <c:v>7173.237564</c:v>
                </c:pt>
                <c:pt idx="29991">
                  <c:v>7173.4768649999996</c:v>
                </c:pt>
                <c:pt idx="29992">
                  <c:v>7173.7176849999996</c:v>
                </c:pt>
                <c:pt idx="29993">
                  <c:v>7173.9567100000004</c:v>
                </c:pt>
                <c:pt idx="29994">
                  <c:v>7174.1978520000002</c:v>
                </c:pt>
                <c:pt idx="29995">
                  <c:v>7174.4386430000004</c:v>
                </c:pt>
                <c:pt idx="29996">
                  <c:v>7174.6783599999999</c:v>
                </c:pt>
                <c:pt idx="29997">
                  <c:v>7174.9208500000004</c:v>
                </c:pt>
                <c:pt idx="29998">
                  <c:v>7175.1598979999999</c:v>
                </c:pt>
                <c:pt idx="29999">
                  <c:v>7175.3986480000003</c:v>
                </c:pt>
                <c:pt idx="30000">
                  <c:v>7175.6382679999997</c:v>
                </c:pt>
                <c:pt idx="30001">
                  <c:v>7175.8788439999998</c:v>
                </c:pt>
                <c:pt idx="30002">
                  <c:v>7176.1178639999998</c:v>
                </c:pt>
                <c:pt idx="30003">
                  <c:v>7176.3566030000002</c:v>
                </c:pt>
                <c:pt idx="30004">
                  <c:v>7176.5964020000001</c:v>
                </c:pt>
                <c:pt idx="30005">
                  <c:v>7176.8360060000005</c:v>
                </c:pt>
                <c:pt idx="30006">
                  <c:v>7177.0675629999996</c:v>
                </c:pt>
                <c:pt idx="30007">
                  <c:v>7177.3073729999996</c:v>
                </c:pt>
                <c:pt idx="30008">
                  <c:v>7177.5473670000001</c:v>
                </c:pt>
                <c:pt idx="30009">
                  <c:v>7177.787198</c:v>
                </c:pt>
                <c:pt idx="30010">
                  <c:v>7178.029012</c:v>
                </c:pt>
                <c:pt idx="30011">
                  <c:v>7178.2683159999997</c:v>
                </c:pt>
                <c:pt idx="30012">
                  <c:v>7178.500258</c:v>
                </c:pt>
                <c:pt idx="30013">
                  <c:v>7178.7445470000002</c:v>
                </c:pt>
                <c:pt idx="30014">
                  <c:v>7178.9855660000003</c:v>
                </c:pt>
                <c:pt idx="30015">
                  <c:v>7179.2251910000005</c:v>
                </c:pt>
                <c:pt idx="30016">
                  <c:v>7179.4553910000004</c:v>
                </c:pt>
                <c:pt idx="30017">
                  <c:v>7179.6971460000004</c:v>
                </c:pt>
                <c:pt idx="30018">
                  <c:v>7179.9398609999998</c:v>
                </c:pt>
                <c:pt idx="30019">
                  <c:v>7180.1806720000004</c:v>
                </c:pt>
                <c:pt idx="30020">
                  <c:v>7180.4203820000002</c:v>
                </c:pt>
                <c:pt idx="30021">
                  <c:v>7180.6627090000002</c:v>
                </c:pt>
                <c:pt idx="30022">
                  <c:v>7180.9016179999999</c:v>
                </c:pt>
                <c:pt idx="30023">
                  <c:v>7181.1394280000004</c:v>
                </c:pt>
                <c:pt idx="30024">
                  <c:v>7181.3790079999999</c:v>
                </c:pt>
                <c:pt idx="30025">
                  <c:v>7181.6184000000003</c:v>
                </c:pt>
                <c:pt idx="30026">
                  <c:v>7181.847694</c:v>
                </c:pt>
                <c:pt idx="30027">
                  <c:v>7182.0887400000001</c:v>
                </c:pt>
                <c:pt idx="30028">
                  <c:v>7182.3298599999998</c:v>
                </c:pt>
                <c:pt idx="30029">
                  <c:v>7182.5689700000003</c:v>
                </c:pt>
                <c:pt idx="30030">
                  <c:v>7182.8087729999997</c:v>
                </c:pt>
                <c:pt idx="30031">
                  <c:v>7183.0496210000001</c:v>
                </c:pt>
                <c:pt idx="30032">
                  <c:v>7183.2892609999999</c:v>
                </c:pt>
                <c:pt idx="30033">
                  <c:v>7183.5290080000004</c:v>
                </c:pt>
                <c:pt idx="30034">
                  <c:v>7183.7679829999997</c:v>
                </c:pt>
                <c:pt idx="30035">
                  <c:v>7184.0059359999996</c:v>
                </c:pt>
                <c:pt idx="30036">
                  <c:v>7184.2448400000003</c:v>
                </c:pt>
                <c:pt idx="30037">
                  <c:v>7184.4839570000004</c:v>
                </c:pt>
                <c:pt idx="30038">
                  <c:v>7184.7237500000001</c:v>
                </c:pt>
                <c:pt idx="30039">
                  <c:v>7184.9628570000004</c:v>
                </c:pt>
                <c:pt idx="30040">
                  <c:v>7185.2010760000003</c:v>
                </c:pt>
                <c:pt idx="30041">
                  <c:v>7185.4418660000001</c:v>
                </c:pt>
                <c:pt idx="30042">
                  <c:v>7185.6801230000001</c:v>
                </c:pt>
                <c:pt idx="30043">
                  <c:v>7185.920032</c:v>
                </c:pt>
                <c:pt idx="30044">
                  <c:v>7186.1609539999999</c:v>
                </c:pt>
                <c:pt idx="30045">
                  <c:v>7186.4005649999999</c:v>
                </c:pt>
                <c:pt idx="30046">
                  <c:v>7186.6383539999997</c:v>
                </c:pt>
                <c:pt idx="30047">
                  <c:v>7186.8808230000004</c:v>
                </c:pt>
                <c:pt idx="30048">
                  <c:v>7187.1198979999999</c:v>
                </c:pt>
                <c:pt idx="30049">
                  <c:v>7187.3606790000003</c:v>
                </c:pt>
                <c:pt idx="30050">
                  <c:v>7187.6002879999996</c:v>
                </c:pt>
                <c:pt idx="30051">
                  <c:v>7187.8389100000004</c:v>
                </c:pt>
                <c:pt idx="30052">
                  <c:v>7188.0796049999999</c:v>
                </c:pt>
                <c:pt idx="30053">
                  <c:v>7188.3173390000002</c:v>
                </c:pt>
                <c:pt idx="30054">
                  <c:v>7188.5551729999997</c:v>
                </c:pt>
                <c:pt idx="30055">
                  <c:v>7188.7956860000004</c:v>
                </c:pt>
                <c:pt idx="30056">
                  <c:v>7189.034807</c:v>
                </c:pt>
                <c:pt idx="30057">
                  <c:v>7189.2737109999998</c:v>
                </c:pt>
                <c:pt idx="30058">
                  <c:v>7189.5127030000003</c:v>
                </c:pt>
                <c:pt idx="30059">
                  <c:v>7189.7516130000004</c:v>
                </c:pt>
                <c:pt idx="30060">
                  <c:v>7189.9907880000001</c:v>
                </c:pt>
                <c:pt idx="30061">
                  <c:v>7190.2316959999998</c:v>
                </c:pt>
                <c:pt idx="30062">
                  <c:v>7190.4726199999996</c:v>
                </c:pt>
                <c:pt idx="30063">
                  <c:v>7190.7122600000002</c:v>
                </c:pt>
                <c:pt idx="30064">
                  <c:v>7190.9521990000003</c:v>
                </c:pt>
                <c:pt idx="30065">
                  <c:v>7191.1837429999996</c:v>
                </c:pt>
                <c:pt idx="30066">
                  <c:v>7191.4220370000003</c:v>
                </c:pt>
                <c:pt idx="30067">
                  <c:v>7191.6620130000001</c:v>
                </c:pt>
                <c:pt idx="30068">
                  <c:v>7191.9023729999999</c:v>
                </c:pt>
                <c:pt idx="30069">
                  <c:v>7192.1435819999997</c:v>
                </c:pt>
                <c:pt idx="30070">
                  <c:v>7192.3845799999999</c:v>
                </c:pt>
                <c:pt idx="30071">
                  <c:v>7192.6244070000002</c:v>
                </c:pt>
                <c:pt idx="30072">
                  <c:v>7192.8660499999996</c:v>
                </c:pt>
                <c:pt idx="30073">
                  <c:v>7193.106796</c:v>
                </c:pt>
                <c:pt idx="30074">
                  <c:v>7193.3457760000001</c:v>
                </c:pt>
                <c:pt idx="30075">
                  <c:v>7193.5848980000001</c:v>
                </c:pt>
                <c:pt idx="30076">
                  <c:v>7193.8230530000001</c:v>
                </c:pt>
                <c:pt idx="30077">
                  <c:v>7194.0639789999996</c:v>
                </c:pt>
                <c:pt idx="30078">
                  <c:v>7194.3038699999997</c:v>
                </c:pt>
                <c:pt idx="30079">
                  <c:v>7194.5337250000002</c:v>
                </c:pt>
                <c:pt idx="30080">
                  <c:v>7194.7740089999998</c:v>
                </c:pt>
                <c:pt idx="30081">
                  <c:v>7195.0142880000003</c:v>
                </c:pt>
                <c:pt idx="30082">
                  <c:v>7195.2543880000003</c:v>
                </c:pt>
                <c:pt idx="30083">
                  <c:v>7195.49629</c:v>
                </c:pt>
                <c:pt idx="30084">
                  <c:v>7195.7355690000004</c:v>
                </c:pt>
                <c:pt idx="30085">
                  <c:v>7195.9773400000004</c:v>
                </c:pt>
                <c:pt idx="30086">
                  <c:v>7196.2166230000003</c:v>
                </c:pt>
                <c:pt idx="30087">
                  <c:v>7196.4555659999996</c:v>
                </c:pt>
                <c:pt idx="30088">
                  <c:v>7196.6954079999996</c:v>
                </c:pt>
                <c:pt idx="30089">
                  <c:v>7196.926829</c:v>
                </c:pt>
                <c:pt idx="30090">
                  <c:v>7197.1651899999997</c:v>
                </c:pt>
                <c:pt idx="30091">
                  <c:v>7197.4070940000001</c:v>
                </c:pt>
                <c:pt idx="30092">
                  <c:v>7197.6471000000001</c:v>
                </c:pt>
                <c:pt idx="30093">
                  <c:v>7197.8879129999996</c:v>
                </c:pt>
                <c:pt idx="30094">
                  <c:v>7198.1281650000001</c:v>
                </c:pt>
                <c:pt idx="30095">
                  <c:v>7198.3597989999998</c:v>
                </c:pt>
                <c:pt idx="30096">
                  <c:v>7198.6001749999996</c:v>
                </c:pt>
                <c:pt idx="30097">
                  <c:v>7198.840158</c:v>
                </c:pt>
                <c:pt idx="30098">
                  <c:v>7199.0802610000001</c:v>
                </c:pt>
                <c:pt idx="30099">
                  <c:v>7199.3228980000004</c:v>
                </c:pt>
                <c:pt idx="30100">
                  <c:v>7199.5611429999999</c:v>
                </c:pt>
                <c:pt idx="30101">
                  <c:v>7199.8037759999997</c:v>
                </c:pt>
                <c:pt idx="30102">
                  <c:v>7200.0414469999996</c:v>
                </c:pt>
                <c:pt idx="30103">
                  <c:v>7200.2712419999998</c:v>
                </c:pt>
                <c:pt idx="30104">
                  <c:v>7200.5111900000002</c:v>
                </c:pt>
                <c:pt idx="30105">
                  <c:v>7200.7537069999998</c:v>
                </c:pt>
                <c:pt idx="30106">
                  <c:v>7200.9947759999995</c:v>
                </c:pt>
                <c:pt idx="30107">
                  <c:v>7201.2358329999997</c:v>
                </c:pt>
                <c:pt idx="30108">
                  <c:v>7201.4767879999999</c:v>
                </c:pt>
                <c:pt idx="30109">
                  <c:v>7201.7175999999999</c:v>
                </c:pt>
                <c:pt idx="30110">
                  <c:v>7201.9586230000004</c:v>
                </c:pt>
                <c:pt idx="30111">
                  <c:v>7202.1963830000004</c:v>
                </c:pt>
                <c:pt idx="30112">
                  <c:v>7202.4279550000001</c:v>
                </c:pt>
                <c:pt idx="30113">
                  <c:v>7202.6678890000003</c:v>
                </c:pt>
                <c:pt idx="30114">
                  <c:v>7202.9061750000001</c:v>
                </c:pt>
                <c:pt idx="30115">
                  <c:v>7203.1480369999999</c:v>
                </c:pt>
                <c:pt idx="30116">
                  <c:v>7203.3880239999999</c:v>
                </c:pt>
                <c:pt idx="30117">
                  <c:v>7203.6287949999996</c:v>
                </c:pt>
                <c:pt idx="30118">
                  <c:v>7203.8695749999997</c:v>
                </c:pt>
                <c:pt idx="30119">
                  <c:v>7204.1009000000004</c:v>
                </c:pt>
                <c:pt idx="30120">
                  <c:v>7204.3502920000001</c:v>
                </c:pt>
                <c:pt idx="30121">
                  <c:v>7204.5798009999999</c:v>
                </c:pt>
                <c:pt idx="30122">
                  <c:v>7204.818182</c:v>
                </c:pt>
                <c:pt idx="30123">
                  <c:v>7205.0609599999998</c:v>
                </c:pt>
                <c:pt idx="30124">
                  <c:v>7205.2989200000002</c:v>
                </c:pt>
                <c:pt idx="30125">
                  <c:v>7205.5390470000002</c:v>
                </c:pt>
                <c:pt idx="30126">
                  <c:v>7205.7772789999999</c:v>
                </c:pt>
                <c:pt idx="30127">
                  <c:v>7206.0199519999996</c:v>
                </c:pt>
                <c:pt idx="30128">
                  <c:v>7206.259634</c:v>
                </c:pt>
                <c:pt idx="30129">
                  <c:v>7206.4974460000003</c:v>
                </c:pt>
                <c:pt idx="30130">
                  <c:v>7206.739157</c:v>
                </c:pt>
                <c:pt idx="30131">
                  <c:v>7206.9708179999998</c:v>
                </c:pt>
                <c:pt idx="30132">
                  <c:v>7207.2093640000003</c:v>
                </c:pt>
                <c:pt idx="30133">
                  <c:v>7207.4511430000002</c:v>
                </c:pt>
                <c:pt idx="30134">
                  <c:v>7207.6911399999999</c:v>
                </c:pt>
                <c:pt idx="30135">
                  <c:v>7207.9312280000004</c:v>
                </c:pt>
                <c:pt idx="30136">
                  <c:v>7208.1739829999997</c:v>
                </c:pt>
                <c:pt idx="30137">
                  <c:v>7208.4136619999999</c:v>
                </c:pt>
                <c:pt idx="30138">
                  <c:v>7208.6526430000004</c:v>
                </c:pt>
                <c:pt idx="30139">
                  <c:v>7208.8922409999996</c:v>
                </c:pt>
                <c:pt idx="30140">
                  <c:v>7209.123791</c:v>
                </c:pt>
                <c:pt idx="30141">
                  <c:v>7209.3649029999997</c:v>
                </c:pt>
                <c:pt idx="30142">
                  <c:v>7209.6051170000001</c:v>
                </c:pt>
                <c:pt idx="30143">
                  <c:v>7209.8451889999997</c:v>
                </c:pt>
                <c:pt idx="30144">
                  <c:v>7210.0853740000002</c:v>
                </c:pt>
                <c:pt idx="30145">
                  <c:v>7210.3279389999998</c:v>
                </c:pt>
                <c:pt idx="30146">
                  <c:v>7210.5576220000003</c:v>
                </c:pt>
                <c:pt idx="30147">
                  <c:v>7210.8070980000002</c:v>
                </c:pt>
                <c:pt idx="30148">
                  <c:v>7211.0369449999998</c:v>
                </c:pt>
                <c:pt idx="30149">
                  <c:v>7211.2768749999996</c:v>
                </c:pt>
                <c:pt idx="30150">
                  <c:v>7211.5172650000004</c:v>
                </c:pt>
                <c:pt idx="30151">
                  <c:v>7211.7566999999999</c:v>
                </c:pt>
                <c:pt idx="30152">
                  <c:v>7211.9952929999999</c:v>
                </c:pt>
                <c:pt idx="30153">
                  <c:v>7212.2399779999996</c:v>
                </c:pt>
                <c:pt idx="30154">
                  <c:v>7212.4799089999997</c:v>
                </c:pt>
                <c:pt idx="30155">
                  <c:v>7212.7207909999997</c:v>
                </c:pt>
                <c:pt idx="30156">
                  <c:v>7212.9598770000002</c:v>
                </c:pt>
                <c:pt idx="30157">
                  <c:v>7213.1981930000002</c:v>
                </c:pt>
                <c:pt idx="30158">
                  <c:v>7213.4376300000004</c:v>
                </c:pt>
                <c:pt idx="30159">
                  <c:v>7213.676692</c:v>
                </c:pt>
                <c:pt idx="30160">
                  <c:v>7213.9159309999995</c:v>
                </c:pt>
                <c:pt idx="30161">
                  <c:v>7214.1569149999996</c:v>
                </c:pt>
                <c:pt idx="30162">
                  <c:v>7214.397935</c:v>
                </c:pt>
                <c:pt idx="30163">
                  <c:v>7214.6277250000003</c:v>
                </c:pt>
                <c:pt idx="30164">
                  <c:v>7214.8662919999997</c:v>
                </c:pt>
                <c:pt idx="30165">
                  <c:v>7215.1066819999996</c:v>
                </c:pt>
                <c:pt idx="30166">
                  <c:v>7215.3457200000003</c:v>
                </c:pt>
                <c:pt idx="30167">
                  <c:v>7215.5853889999999</c:v>
                </c:pt>
                <c:pt idx="30168">
                  <c:v>7215.8251870000004</c:v>
                </c:pt>
                <c:pt idx="30169">
                  <c:v>7216.0677310000001</c:v>
                </c:pt>
                <c:pt idx="30170">
                  <c:v>7216.3073119999999</c:v>
                </c:pt>
                <c:pt idx="30171">
                  <c:v>7216.5476280000003</c:v>
                </c:pt>
                <c:pt idx="30172">
                  <c:v>7216.7851039999996</c:v>
                </c:pt>
                <c:pt idx="30173">
                  <c:v>7217.0256369999997</c:v>
                </c:pt>
                <c:pt idx="30174">
                  <c:v>7217.2631689999998</c:v>
                </c:pt>
                <c:pt idx="30175">
                  <c:v>7217.5043240000005</c:v>
                </c:pt>
                <c:pt idx="30176">
                  <c:v>7217.7420659999998</c:v>
                </c:pt>
                <c:pt idx="30177">
                  <c:v>7217.9809290000003</c:v>
                </c:pt>
                <c:pt idx="30178">
                  <c:v>7218.2199710000004</c:v>
                </c:pt>
                <c:pt idx="30179">
                  <c:v>7218.4597059999996</c:v>
                </c:pt>
                <c:pt idx="30180">
                  <c:v>7218.6973340000004</c:v>
                </c:pt>
                <c:pt idx="30181">
                  <c:v>7218.9397339999996</c:v>
                </c:pt>
                <c:pt idx="30182">
                  <c:v>7219.1785790000004</c:v>
                </c:pt>
                <c:pt idx="30183">
                  <c:v>7219.4160819999997</c:v>
                </c:pt>
                <c:pt idx="30184">
                  <c:v>7219.6566240000002</c:v>
                </c:pt>
                <c:pt idx="30185">
                  <c:v>7219.8955269999997</c:v>
                </c:pt>
                <c:pt idx="30186">
                  <c:v>7220.1351549999999</c:v>
                </c:pt>
                <c:pt idx="30187">
                  <c:v>7220.377579</c:v>
                </c:pt>
                <c:pt idx="30188">
                  <c:v>7220.6170149999998</c:v>
                </c:pt>
                <c:pt idx="30189">
                  <c:v>7220.8576149999999</c:v>
                </c:pt>
                <c:pt idx="30190">
                  <c:v>7221.0974020000003</c:v>
                </c:pt>
                <c:pt idx="30191">
                  <c:v>7221.3274439999996</c:v>
                </c:pt>
                <c:pt idx="30192">
                  <c:v>7221.5665959999997</c:v>
                </c:pt>
                <c:pt idx="30193">
                  <c:v>7221.805582</c:v>
                </c:pt>
                <c:pt idx="30194">
                  <c:v>7222.0447329999997</c:v>
                </c:pt>
                <c:pt idx="30195">
                  <c:v>7222.2946220000003</c:v>
                </c:pt>
                <c:pt idx="30196">
                  <c:v>7222.5238879999997</c:v>
                </c:pt>
                <c:pt idx="30197">
                  <c:v>7222.7739259999998</c:v>
                </c:pt>
                <c:pt idx="30198">
                  <c:v>7223.0035349999998</c:v>
                </c:pt>
                <c:pt idx="30199">
                  <c:v>7223.2432520000002</c:v>
                </c:pt>
                <c:pt idx="30200">
                  <c:v>7223.4814290000004</c:v>
                </c:pt>
                <c:pt idx="30201">
                  <c:v>7223.7212909999998</c:v>
                </c:pt>
                <c:pt idx="30202">
                  <c:v>7223.9613099999997</c:v>
                </c:pt>
                <c:pt idx="30203">
                  <c:v>7224.2012029999996</c:v>
                </c:pt>
                <c:pt idx="30204">
                  <c:v>7224.4410120000002</c:v>
                </c:pt>
                <c:pt idx="30205">
                  <c:v>7224.6815299999998</c:v>
                </c:pt>
                <c:pt idx="30206">
                  <c:v>7224.9231760000002</c:v>
                </c:pt>
                <c:pt idx="30207">
                  <c:v>7225.1533879999997</c:v>
                </c:pt>
                <c:pt idx="30208">
                  <c:v>7225.4037239999998</c:v>
                </c:pt>
                <c:pt idx="30209">
                  <c:v>7225.6320480000004</c:v>
                </c:pt>
                <c:pt idx="30210">
                  <c:v>7225.8813579999996</c:v>
                </c:pt>
                <c:pt idx="30211">
                  <c:v>7226.1361889999998</c:v>
                </c:pt>
                <c:pt idx="30212">
                  <c:v>7226.374965</c:v>
                </c:pt>
                <c:pt idx="30213">
                  <c:v>7226.6134220000004</c:v>
                </c:pt>
                <c:pt idx="30214">
                  <c:v>7226.8510779999997</c:v>
                </c:pt>
                <c:pt idx="30215">
                  <c:v>7227.0916040000002</c:v>
                </c:pt>
                <c:pt idx="30216">
                  <c:v>7227.3293659999999</c:v>
                </c:pt>
                <c:pt idx="30217">
                  <c:v>7227.569974</c:v>
                </c:pt>
                <c:pt idx="30218">
                  <c:v>7227.8096219999998</c:v>
                </c:pt>
                <c:pt idx="30219">
                  <c:v>7228.0381950000001</c:v>
                </c:pt>
                <c:pt idx="30220">
                  <c:v>7228.2780929999999</c:v>
                </c:pt>
                <c:pt idx="30221">
                  <c:v>7228.5189010000004</c:v>
                </c:pt>
                <c:pt idx="30222">
                  <c:v>7228.7570400000004</c:v>
                </c:pt>
                <c:pt idx="30223">
                  <c:v>7228.9951579999997</c:v>
                </c:pt>
                <c:pt idx="30224">
                  <c:v>7229.2334419999997</c:v>
                </c:pt>
                <c:pt idx="30225">
                  <c:v>7229.473309</c:v>
                </c:pt>
                <c:pt idx="30226">
                  <c:v>7229.712571</c:v>
                </c:pt>
                <c:pt idx="30227">
                  <c:v>7229.9518749999997</c:v>
                </c:pt>
                <c:pt idx="30228">
                  <c:v>7230.1903359999997</c:v>
                </c:pt>
                <c:pt idx="30229">
                  <c:v>7230.4296199999999</c:v>
                </c:pt>
                <c:pt idx="30230">
                  <c:v>7230.668146</c:v>
                </c:pt>
                <c:pt idx="30231">
                  <c:v>7230.9081169999999</c:v>
                </c:pt>
                <c:pt idx="30232">
                  <c:v>7231.1489149999998</c:v>
                </c:pt>
                <c:pt idx="30233">
                  <c:v>7231.3879100000004</c:v>
                </c:pt>
                <c:pt idx="30234">
                  <c:v>7231.6260709999997</c:v>
                </c:pt>
                <c:pt idx="30235">
                  <c:v>7231.866642</c:v>
                </c:pt>
                <c:pt idx="30236">
                  <c:v>7232.1058549999998</c:v>
                </c:pt>
                <c:pt idx="30237">
                  <c:v>7232.3440250000003</c:v>
                </c:pt>
                <c:pt idx="30238">
                  <c:v>7232.5883430000004</c:v>
                </c:pt>
                <c:pt idx="30239">
                  <c:v>7232.8288970000003</c:v>
                </c:pt>
                <c:pt idx="30240">
                  <c:v>7233.0696010000001</c:v>
                </c:pt>
                <c:pt idx="30241">
                  <c:v>7233.3118379999996</c:v>
                </c:pt>
                <c:pt idx="30242">
                  <c:v>7233.5507429999998</c:v>
                </c:pt>
                <c:pt idx="30243">
                  <c:v>7233.7895820000003</c:v>
                </c:pt>
                <c:pt idx="30244">
                  <c:v>7234.0292360000003</c:v>
                </c:pt>
                <c:pt idx="30245">
                  <c:v>7234.2591890000003</c:v>
                </c:pt>
                <c:pt idx="30246">
                  <c:v>7234.4999319999997</c:v>
                </c:pt>
                <c:pt idx="30247">
                  <c:v>7234.7407409999996</c:v>
                </c:pt>
                <c:pt idx="30248">
                  <c:v>7234.9791910000004</c:v>
                </c:pt>
                <c:pt idx="30249">
                  <c:v>7235.2219219999997</c:v>
                </c:pt>
                <c:pt idx="30250">
                  <c:v>7235.4628620000003</c:v>
                </c:pt>
                <c:pt idx="30251">
                  <c:v>7235.7017990000004</c:v>
                </c:pt>
                <c:pt idx="30252">
                  <c:v>7235.9408210000001</c:v>
                </c:pt>
                <c:pt idx="30253">
                  <c:v>7236.1798609999996</c:v>
                </c:pt>
                <c:pt idx="30254">
                  <c:v>7236.4189130000004</c:v>
                </c:pt>
                <c:pt idx="30255">
                  <c:v>7236.6578319999999</c:v>
                </c:pt>
                <c:pt idx="30256">
                  <c:v>7236.8960820000002</c:v>
                </c:pt>
                <c:pt idx="30257">
                  <c:v>7237.1387400000003</c:v>
                </c:pt>
                <c:pt idx="30258">
                  <c:v>7237.3777309999996</c:v>
                </c:pt>
                <c:pt idx="30259">
                  <c:v>7237.6173859999999</c:v>
                </c:pt>
                <c:pt idx="30260">
                  <c:v>7237.8554480000003</c:v>
                </c:pt>
                <c:pt idx="30261">
                  <c:v>7238.0933670000004</c:v>
                </c:pt>
                <c:pt idx="30262">
                  <c:v>7238.3330960000003</c:v>
                </c:pt>
                <c:pt idx="30263">
                  <c:v>7238.573652</c:v>
                </c:pt>
                <c:pt idx="30264">
                  <c:v>7238.812586</c:v>
                </c:pt>
                <c:pt idx="30265">
                  <c:v>7239.0523059999996</c:v>
                </c:pt>
                <c:pt idx="30266">
                  <c:v>7239.2928780000002</c:v>
                </c:pt>
                <c:pt idx="30267">
                  <c:v>7239.5317690000002</c:v>
                </c:pt>
                <c:pt idx="30268">
                  <c:v>7239.7709240000004</c:v>
                </c:pt>
                <c:pt idx="30269">
                  <c:v>7240.0118510000002</c:v>
                </c:pt>
                <c:pt idx="30270">
                  <c:v>7240.2508040000002</c:v>
                </c:pt>
                <c:pt idx="30271">
                  <c:v>7240.4897170000004</c:v>
                </c:pt>
                <c:pt idx="30272">
                  <c:v>7240.7288289999997</c:v>
                </c:pt>
                <c:pt idx="30273">
                  <c:v>7240.9679390000001</c:v>
                </c:pt>
                <c:pt idx="30274">
                  <c:v>7241.2080889999997</c:v>
                </c:pt>
                <c:pt idx="30275">
                  <c:v>7241.4488920000003</c:v>
                </c:pt>
                <c:pt idx="30276">
                  <c:v>7241.6897790000003</c:v>
                </c:pt>
                <c:pt idx="30277">
                  <c:v>7241.930566</c:v>
                </c:pt>
                <c:pt idx="30278">
                  <c:v>7242.1703669999997</c:v>
                </c:pt>
                <c:pt idx="30279">
                  <c:v>7242.4004519999999</c:v>
                </c:pt>
                <c:pt idx="30280">
                  <c:v>7242.642006</c:v>
                </c:pt>
                <c:pt idx="30281">
                  <c:v>7242.8826319999998</c:v>
                </c:pt>
                <c:pt idx="30282">
                  <c:v>7243.123576</c:v>
                </c:pt>
                <c:pt idx="30283">
                  <c:v>7243.3625570000004</c:v>
                </c:pt>
                <c:pt idx="30284">
                  <c:v>7243.6016120000004</c:v>
                </c:pt>
                <c:pt idx="30285">
                  <c:v>7243.8407859999998</c:v>
                </c:pt>
                <c:pt idx="30286">
                  <c:v>7244.0790710000001</c:v>
                </c:pt>
                <c:pt idx="30287">
                  <c:v>7244.3216670000002</c:v>
                </c:pt>
                <c:pt idx="30288">
                  <c:v>7244.5625840000002</c:v>
                </c:pt>
                <c:pt idx="30289">
                  <c:v>7244.8021689999996</c:v>
                </c:pt>
                <c:pt idx="30290">
                  <c:v>7245.042942</c:v>
                </c:pt>
                <c:pt idx="30291">
                  <c:v>7245.2793080000001</c:v>
                </c:pt>
                <c:pt idx="30292">
                  <c:v>7245.517194</c:v>
                </c:pt>
                <c:pt idx="30293">
                  <c:v>7245.7578450000001</c:v>
                </c:pt>
                <c:pt idx="30294">
                  <c:v>7245.996897</c:v>
                </c:pt>
                <c:pt idx="30295">
                  <c:v>7246.2377299999998</c:v>
                </c:pt>
                <c:pt idx="30296">
                  <c:v>7246.4785389999997</c:v>
                </c:pt>
                <c:pt idx="30297">
                  <c:v>7246.7162900000003</c:v>
                </c:pt>
                <c:pt idx="30298">
                  <c:v>7246.9543320000002</c:v>
                </c:pt>
                <c:pt idx="30299">
                  <c:v>7247.1949340000001</c:v>
                </c:pt>
                <c:pt idx="30300">
                  <c:v>7247.4335789999996</c:v>
                </c:pt>
                <c:pt idx="30301">
                  <c:v>7247.6731410000002</c:v>
                </c:pt>
                <c:pt idx="30302">
                  <c:v>7247.9139580000001</c:v>
                </c:pt>
                <c:pt idx="30303">
                  <c:v>7248.1522070000001</c:v>
                </c:pt>
                <c:pt idx="30304">
                  <c:v>7248.3926099999999</c:v>
                </c:pt>
                <c:pt idx="30305">
                  <c:v>7248.630384</c:v>
                </c:pt>
                <c:pt idx="30306">
                  <c:v>7248.8681269999997</c:v>
                </c:pt>
                <c:pt idx="30307">
                  <c:v>7249.1068720000003</c:v>
                </c:pt>
                <c:pt idx="30308">
                  <c:v>7249.3455999999996</c:v>
                </c:pt>
                <c:pt idx="30309">
                  <c:v>7249.5831260000004</c:v>
                </c:pt>
                <c:pt idx="30310">
                  <c:v>7249.8243920000004</c:v>
                </c:pt>
                <c:pt idx="30311">
                  <c:v>7250.0666600000004</c:v>
                </c:pt>
                <c:pt idx="30312">
                  <c:v>7250.3049179999998</c:v>
                </c:pt>
                <c:pt idx="30313">
                  <c:v>7250.5459000000001</c:v>
                </c:pt>
                <c:pt idx="30314">
                  <c:v>7250.7841209999997</c:v>
                </c:pt>
                <c:pt idx="30315">
                  <c:v>7251.0156989999996</c:v>
                </c:pt>
                <c:pt idx="30316">
                  <c:v>7251.2549479999998</c:v>
                </c:pt>
                <c:pt idx="30317">
                  <c:v>7251.4941399999998</c:v>
                </c:pt>
                <c:pt idx="30318">
                  <c:v>7251.7343410000003</c:v>
                </c:pt>
                <c:pt idx="30319">
                  <c:v>7251.9762369999999</c:v>
                </c:pt>
                <c:pt idx="30320">
                  <c:v>7252.2156770000001</c:v>
                </c:pt>
                <c:pt idx="30321">
                  <c:v>7252.4548269999996</c:v>
                </c:pt>
                <c:pt idx="30322">
                  <c:v>7252.6930149999998</c:v>
                </c:pt>
                <c:pt idx="30323">
                  <c:v>7252.931157</c:v>
                </c:pt>
                <c:pt idx="30324">
                  <c:v>7253.1706290000002</c:v>
                </c:pt>
                <c:pt idx="30325">
                  <c:v>7253.4099779999997</c:v>
                </c:pt>
                <c:pt idx="30326">
                  <c:v>7253.6492070000004</c:v>
                </c:pt>
                <c:pt idx="30327">
                  <c:v>7253.8918759999997</c:v>
                </c:pt>
                <c:pt idx="30328">
                  <c:v>7254.13202</c:v>
                </c:pt>
                <c:pt idx="30329">
                  <c:v>7254.3728119999996</c:v>
                </c:pt>
                <c:pt idx="30330">
                  <c:v>7254.6118880000004</c:v>
                </c:pt>
                <c:pt idx="30331">
                  <c:v>7254.8509320000003</c:v>
                </c:pt>
                <c:pt idx="30332">
                  <c:v>7255.091109</c:v>
                </c:pt>
                <c:pt idx="30333">
                  <c:v>7255.3290900000002</c:v>
                </c:pt>
                <c:pt idx="30334">
                  <c:v>7255.5699070000001</c:v>
                </c:pt>
                <c:pt idx="30335">
                  <c:v>7255.7995339999998</c:v>
                </c:pt>
                <c:pt idx="30336">
                  <c:v>7256.0408989999996</c:v>
                </c:pt>
                <c:pt idx="30337">
                  <c:v>7256.2817510000004</c:v>
                </c:pt>
                <c:pt idx="30338">
                  <c:v>7256.5209759999998</c:v>
                </c:pt>
                <c:pt idx="30339">
                  <c:v>7256.7580189999999</c:v>
                </c:pt>
                <c:pt idx="30340">
                  <c:v>7256.9981989999997</c:v>
                </c:pt>
                <c:pt idx="30341">
                  <c:v>7257.2400399999997</c:v>
                </c:pt>
                <c:pt idx="30342">
                  <c:v>7257.4826929999999</c:v>
                </c:pt>
                <c:pt idx="30343">
                  <c:v>7257.7216429999999</c:v>
                </c:pt>
                <c:pt idx="30344">
                  <c:v>7257.9609529999998</c:v>
                </c:pt>
                <c:pt idx="30345">
                  <c:v>7258.2008210000004</c:v>
                </c:pt>
                <c:pt idx="30346">
                  <c:v>7258.4416879999999</c:v>
                </c:pt>
                <c:pt idx="30347">
                  <c:v>7258.6794479999999</c:v>
                </c:pt>
                <c:pt idx="30348">
                  <c:v>7258.9185909999997</c:v>
                </c:pt>
                <c:pt idx="30349">
                  <c:v>7259.1575670000002</c:v>
                </c:pt>
                <c:pt idx="30350">
                  <c:v>7259.3966920000003</c:v>
                </c:pt>
                <c:pt idx="30351">
                  <c:v>7259.637686</c:v>
                </c:pt>
                <c:pt idx="30352">
                  <c:v>7259.8786399999999</c:v>
                </c:pt>
                <c:pt idx="30353">
                  <c:v>7260.1073580000002</c:v>
                </c:pt>
                <c:pt idx="30354">
                  <c:v>7260.3570369999998</c:v>
                </c:pt>
                <c:pt idx="30355">
                  <c:v>7260.5854470000004</c:v>
                </c:pt>
                <c:pt idx="30356">
                  <c:v>7260.8254200000001</c:v>
                </c:pt>
                <c:pt idx="30357">
                  <c:v>7261.0672459999996</c:v>
                </c:pt>
                <c:pt idx="30358">
                  <c:v>7261.3052740000003</c:v>
                </c:pt>
                <c:pt idx="30359">
                  <c:v>7261.5478970000004</c:v>
                </c:pt>
                <c:pt idx="30360">
                  <c:v>7261.7887979999996</c:v>
                </c:pt>
                <c:pt idx="30361">
                  <c:v>7262.0278950000002</c:v>
                </c:pt>
                <c:pt idx="30362">
                  <c:v>7262.2686350000004</c:v>
                </c:pt>
                <c:pt idx="30363">
                  <c:v>7262.5081959999998</c:v>
                </c:pt>
                <c:pt idx="30364">
                  <c:v>7262.7384339999999</c:v>
                </c:pt>
                <c:pt idx="30365">
                  <c:v>7262.9801900000002</c:v>
                </c:pt>
                <c:pt idx="30366">
                  <c:v>7263.2220200000002</c:v>
                </c:pt>
                <c:pt idx="30367">
                  <c:v>7263.462552</c:v>
                </c:pt>
                <c:pt idx="30368">
                  <c:v>7263.7002780000003</c:v>
                </c:pt>
                <c:pt idx="30369">
                  <c:v>7263.942685</c:v>
                </c:pt>
                <c:pt idx="30370">
                  <c:v>7264.1823619999996</c:v>
                </c:pt>
                <c:pt idx="30371">
                  <c:v>7264.4119849999997</c:v>
                </c:pt>
                <c:pt idx="30372">
                  <c:v>7264.6512439999997</c:v>
                </c:pt>
                <c:pt idx="30373">
                  <c:v>7264.8931869999997</c:v>
                </c:pt>
                <c:pt idx="30374">
                  <c:v>7265.1326920000001</c:v>
                </c:pt>
                <c:pt idx="30375">
                  <c:v>7265.3719000000001</c:v>
                </c:pt>
                <c:pt idx="30376">
                  <c:v>7265.6101749999998</c:v>
                </c:pt>
                <c:pt idx="30377">
                  <c:v>7265.852046</c:v>
                </c:pt>
                <c:pt idx="30378">
                  <c:v>7266.0941190000003</c:v>
                </c:pt>
                <c:pt idx="30379">
                  <c:v>7266.3257450000001</c:v>
                </c:pt>
                <c:pt idx="30380">
                  <c:v>7266.5643140000002</c:v>
                </c:pt>
                <c:pt idx="30381">
                  <c:v>7266.8061550000002</c:v>
                </c:pt>
                <c:pt idx="30382">
                  <c:v>7267.0481479999999</c:v>
                </c:pt>
                <c:pt idx="30383">
                  <c:v>7267.2906419999999</c:v>
                </c:pt>
                <c:pt idx="30384">
                  <c:v>7267.5205420000002</c:v>
                </c:pt>
                <c:pt idx="30385">
                  <c:v>7267.7636149999998</c:v>
                </c:pt>
                <c:pt idx="30386">
                  <c:v>7268.0022600000002</c:v>
                </c:pt>
                <c:pt idx="30387">
                  <c:v>7268.2449139999999</c:v>
                </c:pt>
                <c:pt idx="30388">
                  <c:v>7268.4831080000004</c:v>
                </c:pt>
                <c:pt idx="30389">
                  <c:v>7268.7210439999999</c:v>
                </c:pt>
                <c:pt idx="30390">
                  <c:v>7268.9613600000002</c:v>
                </c:pt>
                <c:pt idx="30391">
                  <c:v>7269.2014440000003</c:v>
                </c:pt>
                <c:pt idx="30392">
                  <c:v>7269.4414189999998</c:v>
                </c:pt>
                <c:pt idx="30393">
                  <c:v>7269.6813700000002</c:v>
                </c:pt>
                <c:pt idx="30394">
                  <c:v>7269.919441</c:v>
                </c:pt>
                <c:pt idx="30395">
                  <c:v>7270.1573019999996</c:v>
                </c:pt>
                <c:pt idx="30396">
                  <c:v>7270.3971330000004</c:v>
                </c:pt>
                <c:pt idx="30397">
                  <c:v>7270.6377240000002</c:v>
                </c:pt>
                <c:pt idx="30398">
                  <c:v>7270.8767280000002</c:v>
                </c:pt>
                <c:pt idx="30399">
                  <c:v>7271.1157489999996</c:v>
                </c:pt>
                <c:pt idx="30400">
                  <c:v>7271.3549370000001</c:v>
                </c:pt>
                <c:pt idx="30401">
                  <c:v>7271.5955970000005</c:v>
                </c:pt>
                <c:pt idx="30402">
                  <c:v>7271.8333949999997</c:v>
                </c:pt>
                <c:pt idx="30403">
                  <c:v>7272.0739229999999</c:v>
                </c:pt>
                <c:pt idx="30404">
                  <c:v>7272.3145459999996</c:v>
                </c:pt>
                <c:pt idx="30405">
                  <c:v>7272.545537</c:v>
                </c:pt>
                <c:pt idx="30406">
                  <c:v>7272.7854010000001</c:v>
                </c:pt>
                <c:pt idx="30407">
                  <c:v>7273.0252060000003</c:v>
                </c:pt>
                <c:pt idx="30408">
                  <c:v>7273.2676170000004</c:v>
                </c:pt>
                <c:pt idx="30409">
                  <c:v>7273.5072319999999</c:v>
                </c:pt>
                <c:pt idx="30410">
                  <c:v>7273.7495520000002</c:v>
                </c:pt>
                <c:pt idx="30411">
                  <c:v>7273.9813700000004</c:v>
                </c:pt>
                <c:pt idx="30412">
                  <c:v>7274.2258199999997</c:v>
                </c:pt>
                <c:pt idx="30413">
                  <c:v>7274.4652589999996</c:v>
                </c:pt>
                <c:pt idx="30414">
                  <c:v>7274.6973379999999</c:v>
                </c:pt>
                <c:pt idx="30415">
                  <c:v>7274.9418089999999</c:v>
                </c:pt>
                <c:pt idx="30416">
                  <c:v>7275.1825790000003</c:v>
                </c:pt>
                <c:pt idx="30417">
                  <c:v>7275.4221900000002</c:v>
                </c:pt>
                <c:pt idx="30418">
                  <c:v>7275.6620000000003</c:v>
                </c:pt>
                <c:pt idx="30419">
                  <c:v>7275.9026590000003</c:v>
                </c:pt>
                <c:pt idx="30420">
                  <c:v>7276.1403520000003</c:v>
                </c:pt>
                <c:pt idx="30421">
                  <c:v>7276.3724080000002</c:v>
                </c:pt>
                <c:pt idx="30422">
                  <c:v>7276.6121560000001</c:v>
                </c:pt>
                <c:pt idx="30423">
                  <c:v>7276.8546749999996</c:v>
                </c:pt>
                <c:pt idx="30424">
                  <c:v>7277.0939429999999</c:v>
                </c:pt>
                <c:pt idx="30425">
                  <c:v>7277.3335520000001</c:v>
                </c:pt>
                <c:pt idx="30426">
                  <c:v>7277.5732070000004</c:v>
                </c:pt>
                <c:pt idx="30427">
                  <c:v>7277.8139890000002</c:v>
                </c:pt>
                <c:pt idx="30428">
                  <c:v>7278.0537839999997</c:v>
                </c:pt>
                <c:pt idx="30429">
                  <c:v>7278.2912399999996</c:v>
                </c:pt>
                <c:pt idx="30430">
                  <c:v>7278.5317750000004</c:v>
                </c:pt>
                <c:pt idx="30431">
                  <c:v>7278.769389</c:v>
                </c:pt>
                <c:pt idx="30432">
                  <c:v>7279.0110789999999</c:v>
                </c:pt>
                <c:pt idx="30433">
                  <c:v>7279.2497599999997</c:v>
                </c:pt>
                <c:pt idx="30434">
                  <c:v>7279.488867</c:v>
                </c:pt>
                <c:pt idx="30435">
                  <c:v>7279.7276730000003</c:v>
                </c:pt>
                <c:pt idx="30436">
                  <c:v>7279.9653920000001</c:v>
                </c:pt>
                <c:pt idx="30437">
                  <c:v>7280.2078460000002</c:v>
                </c:pt>
                <c:pt idx="30438">
                  <c:v>7280.4468189999998</c:v>
                </c:pt>
                <c:pt idx="30439">
                  <c:v>7280.6856440000001</c:v>
                </c:pt>
                <c:pt idx="30440">
                  <c:v>7280.9253710000003</c:v>
                </c:pt>
                <c:pt idx="30441">
                  <c:v>7281.1565650000002</c:v>
                </c:pt>
                <c:pt idx="30442">
                  <c:v>7281.396369</c:v>
                </c:pt>
                <c:pt idx="30443">
                  <c:v>7281.6388930000003</c:v>
                </c:pt>
                <c:pt idx="30444">
                  <c:v>7281.8779409999997</c:v>
                </c:pt>
                <c:pt idx="30445">
                  <c:v>7282.11769</c:v>
                </c:pt>
                <c:pt idx="30446">
                  <c:v>7282.3565639999997</c:v>
                </c:pt>
                <c:pt idx="30447">
                  <c:v>7282.5989</c:v>
                </c:pt>
                <c:pt idx="30448">
                  <c:v>7282.8396810000004</c:v>
                </c:pt>
                <c:pt idx="30449">
                  <c:v>7283.0794260000002</c:v>
                </c:pt>
                <c:pt idx="30450">
                  <c:v>7283.3199370000002</c:v>
                </c:pt>
                <c:pt idx="30451">
                  <c:v>7283.5593939999999</c:v>
                </c:pt>
                <c:pt idx="30452">
                  <c:v>7283.7998879999996</c:v>
                </c:pt>
                <c:pt idx="30453">
                  <c:v>7284.028225</c:v>
                </c:pt>
                <c:pt idx="30454">
                  <c:v>7284.2708339999999</c:v>
                </c:pt>
                <c:pt idx="30455">
                  <c:v>7284.5117010000004</c:v>
                </c:pt>
                <c:pt idx="30456">
                  <c:v>7284.7508120000002</c:v>
                </c:pt>
                <c:pt idx="30457">
                  <c:v>7284.989141</c:v>
                </c:pt>
                <c:pt idx="30458">
                  <c:v>7285.2311890000001</c:v>
                </c:pt>
                <c:pt idx="30459">
                  <c:v>7285.4738299999999</c:v>
                </c:pt>
                <c:pt idx="30460">
                  <c:v>7285.7147510000004</c:v>
                </c:pt>
                <c:pt idx="30461">
                  <c:v>7285.9434229999997</c:v>
                </c:pt>
                <c:pt idx="30462">
                  <c:v>7286.1847189999999</c:v>
                </c:pt>
                <c:pt idx="30463">
                  <c:v>7286.4239250000001</c:v>
                </c:pt>
                <c:pt idx="30464">
                  <c:v>7286.6641259999997</c:v>
                </c:pt>
                <c:pt idx="30465">
                  <c:v>7286.9060030000001</c:v>
                </c:pt>
                <c:pt idx="30466">
                  <c:v>7287.1442729999999</c:v>
                </c:pt>
                <c:pt idx="30467">
                  <c:v>7287.384188</c:v>
                </c:pt>
                <c:pt idx="30468">
                  <c:v>7287.6223609999997</c:v>
                </c:pt>
                <c:pt idx="30469">
                  <c:v>7287.8621890000004</c:v>
                </c:pt>
                <c:pt idx="30470">
                  <c:v>7288.1021559999999</c:v>
                </c:pt>
                <c:pt idx="30471">
                  <c:v>7288.342009</c:v>
                </c:pt>
                <c:pt idx="30472">
                  <c:v>7288.5820480000002</c:v>
                </c:pt>
                <c:pt idx="30473">
                  <c:v>7288.8116840000002</c:v>
                </c:pt>
                <c:pt idx="30474">
                  <c:v>7289.0502939999997</c:v>
                </c:pt>
                <c:pt idx="30475">
                  <c:v>7289.2920919999997</c:v>
                </c:pt>
                <c:pt idx="30476">
                  <c:v>7289.5316000000003</c:v>
                </c:pt>
                <c:pt idx="30477">
                  <c:v>7289.7708670000002</c:v>
                </c:pt>
                <c:pt idx="30478">
                  <c:v>7290.0094049999998</c:v>
                </c:pt>
                <c:pt idx="30479">
                  <c:v>7290.2493370000002</c:v>
                </c:pt>
                <c:pt idx="30480">
                  <c:v>7290.4888179999998</c:v>
                </c:pt>
                <c:pt idx="30481">
                  <c:v>7290.7270909999997</c:v>
                </c:pt>
                <c:pt idx="30482">
                  <c:v>7290.9674249999998</c:v>
                </c:pt>
                <c:pt idx="30483">
                  <c:v>7291.2086950000003</c:v>
                </c:pt>
                <c:pt idx="30484">
                  <c:v>7291.4499489999998</c:v>
                </c:pt>
                <c:pt idx="30485">
                  <c:v>7291.6899649999996</c:v>
                </c:pt>
                <c:pt idx="30486">
                  <c:v>7291.9292450000003</c:v>
                </c:pt>
                <c:pt idx="30487">
                  <c:v>7292.1581100000003</c:v>
                </c:pt>
                <c:pt idx="30488">
                  <c:v>7292.4015890000001</c:v>
                </c:pt>
                <c:pt idx="30489">
                  <c:v>7292.6433859999997</c:v>
                </c:pt>
                <c:pt idx="30490">
                  <c:v>7292.8827309999997</c:v>
                </c:pt>
                <c:pt idx="30491">
                  <c:v>7293.1219620000002</c:v>
                </c:pt>
                <c:pt idx="30492">
                  <c:v>7293.3593080000001</c:v>
                </c:pt>
                <c:pt idx="30493">
                  <c:v>7293.5992919999999</c:v>
                </c:pt>
                <c:pt idx="30494">
                  <c:v>7293.8327079999999</c:v>
                </c:pt>
                <c:pt idx="30495">
                  <c:v>7294.0710959999997</c:v>
                </c:pt>
                <c:pt idx="30496">
                  <c:v>7294.3111740000004</c:v>
                </c:pt>
                <c:pt idx="30497">
                  <c:v>7294.5530209999997</c:v>
                </c:pt>
                <c:pt idx="30498">
                  <c:v>7294.7930249999999</c:v>
                </c:pt>
                <c:pt idx="30499">
                  <c:v>7295.0330549999999</c:v>
                </c:pt>
                <c:pt idx="30500">
                  <c:v>7295.2757119999997</c:v>
                </c:pt>
                <c:pt idx="30501">
                  <c:v>7295.5148150000005</c:v>
                </c:pt>
                <c:pt idx="30502">
                  <c:v>7295.7538999999997</c:v>
                </c:pt>
                <c:pt idx="30503">
                  <c:v>7295.9947590000002</c:v>
                </c:pt>
                <c:pt idx="30504">
                  <c:v>7296.2338669999999</c:v>
                </c:pt>
                <c:pt idx="30505">
                  <c:v>7296.4746189999996</c:v>
                </c:pt>
                <c:pt idx="30506">
                  <c:v>7296.7136799999998</c:v>
                </c:pt>
                <c:pt idx="30507">
                  <c:v>7296.9513870000001</c:v>
                </c:pt>
                <c:pt idx="30508">
                  <c:v>7297.1910029999999</c:v>
                </c:pt>
                <c:pt idx="30509">
                  <c:v>7297.4303300000001</c:v>
                </c:pt>
                <c:pt idx="30510">
                  <c:v>7297.6615879999999</c:v>
                </c:pt>
                <c:pt idx="30511">
                  <c:v>7297.9025799999999</c:v>
                </c:pt>
                <c:pt idx="30512">
                  <c:v>7298.1441869999999</c:v>
                </c:pt>
                <c:pt idx="30513">
                  <c:v>7298.3865589999996</c:v>
                </c:pt>
                <c:pt idx="30514">
                  <c:v>7298.6263820000004</c:v>
                </c:pt>
                <c:pt idx="30515">
                  <c:v>7298.8578269999998</c:v>
                </c:pt>
                <c:pt idx="30516">
                  <c:v>7299.0981810000003</c:v>
                </c:pt>
                <c:pt idx="30517">
                  <c:v>7299.3408399999998</c:v>
                </c:pt>
                <c:pt idx="30518">
                  <c:v>7299.5790800000004</c:v>
                </c:pt>
                <c:pt idx="30519">
                  <c:v>7299.8218269999998</c:v>
                </c:pt>
                <c:pt idx="30520">
                  <c:v>7300.0620010000002</c:v>
                </c:pt>
                <c:pt idx="30521">
                  <c:v>7300.2923490000003</c:v>
                </c:pt>
                <c:pt idx="30522">
                  <c:v>7300.5323779999999</c:v>
                </c:pt>
                <c:pt idx="30523">
                  <c:v>7300.77412</c:v>
                </c:pt>
                <c:pt idx="30524">
                  <c:v>7301.0141400000002</c:v>
                </c:pt>
                <c:pt idx="30525">
                  <c:v>7301.2547299999997</c:v>
                </c:pt>
                <c:pt idx="30526">
                  <c:v>7301.4938869999996</c:v>
                </c:pt>
                <c:pt idx="30527">
                  <c:v>7301.7329229999996</c:v>
                </c:pt>
                <c:pt idx="30528">
                  <c:v>7301.9713739999997</c:v>
                </c:pt>
                <c:pt idx="30529">
                  <c:v>7302.2107310000001</c:v>
                </c:pt>
                <c:pt idx="30530">
                  <c:v>7302.4498329999997</c:v>
                </c:pt>
                <c:pt idx="30531">
                  <c:v>7302.6880140000003</c:v>
                </c:pt>
                <c:pt idx="30532">
                  <c:v>7302.9281989999999</c:v>
                </c:pt>
                <c:pt idx="30533">
                  <c:v>7303.1709879999999</c:v>
                </c:pt>
                <c:pt idx="30534">
                  <c:v>7303.4080459999996</c:v>
                </c:pt>
                <c:pt idx="30535">
                  <c:v>7303.6487399999996</c:v>
                </c:pt>
                <c:pt idx="30536">
                  <c:v>7303.8878530000002</c:v>
                </c:pt>
                <c:pt idx="30537">
                  <c:v>7304.1260380000003</c:v>
                </c:pt>
                <c:pt idx="30538">
                  <c:v>7304.3687200000004</c:v>
                </c:pt>
                <c:pt idx="30539">
                  <c:v>7304.6075879999999</c:v>
                </c:pt>
                <c:pt idx="30540">
                  <c:v>7304.8486050000001</c:v>
                </c:pt>
                <c:pt idx="30541">
                  <c:v>7305.0878080000002</c:v>
                </c:pt>
                <c:pt idx="30542">
                  <c:v>7305.3267589999996</c:v>
                </c:pt>
                <c:pt idx="30543">
                  <c:v>7305.5657510000001</c:v>
                </c:pt>
                <c:pt idx="30544">
                  <c:v>7305.8067069999997</c:v>
                </c:pt>
                <c:pt idx="30545">
                  <c:v>7306.0353889999997</c:v>
                </c:pt>
                <c:pt idx="30546">
                  <c:v>7306.2754400000003</c:v>
                </c:pt>
                <c:pt idx="30547">
                  <c:v>7306.5154240000002</c:v>
                </c:pt>
                <c:pt idx="30548">
                  <c:v>7306.7566630000001</c:v>
                </c:pt>
                <c:pt idx="30549">
                  <c:v>7306.9970249999997</c:v>
                </c:pt>
                <c:pt idx="30550">
                  <c:v>7307.2371629999998</c:v>
                </c:pt>
                <c:pt idx="30551">
                  <c:v>7307.4778900000001</c:v>
                </c:pt>
                <c:pt idx="30552">
                  <c:v>7307.7169700000004</c:v>
                </c:pt>
                <c:pt idx="30553">
                  <c:v>7307.9560499999998</c:v>
                </c:pt>
                <c:pt idx="30554">
                  <c:v>7308.1961229999997</c:v>
                </c:pt>
                <c:pt idx="30555">
                  <c:v>7308.4369200000001</c:v>
                </c:pt>
                <c:pt idx="30556">
                  <c:v>7308.6668419999996</c:v>
                </c:pt>
                <c:pt idx="30557">
                  <c:v>7308.9071649999996</c:v>
                </c:pt>
                <c:pt idx="30558">
                  <c:v>7309.1493069999997</c:v>
                </c:pt>
                <c:pt idx="30559">
                  <c:v>7309.3892329999999</c:v>
                </c:pt>
                <c:pt idx="30560">
                  <c:v>7309.6292620000004</c:v>
                </c:pt>
                <c:pt idx="30561">
                  <c:v>7309.8661890000003</c:v>
                </c:pt>
                <c:pt idx="30562">
                  <c:v>7310.1065619999999</c:v>
                </c:pt>
                <c:pt idx="30563">
                  <c:v>7310.3469850000001</c:v>
                </c:pt>
                <c:pt idx="30564">
                  <c:v>7310.5852450000002</c:v>
                </c:pt>
                <c:pt idx="30565">
                  <c:v>7310.8243789999997</c:v>
                </c:pt>
                <c:pt idx="30566">
                  <c:v>7311.0640350000003</c:v>
                </c:pt>
                <c:pt idx="30567">
                  <c:v>7311.303304</c:v>
                </c:pt>
                <c:pt idx="30568">
                  <c:v>7311.5438100000001</c:v>
                </c:pt>
                <c:pt idx="30569">
                  <c:v>7311.7812809999996</c:v>
                </c:pt>
                <c:pt idx="30570">
                  <c:v>7312.0191569999997</c:v>
                </c:pt>
                <c:pt idx="30571">
                  <c:v>7312.25774</c:v>
                </c:pt>
                <c:pt idx="30572">
                  <c:v>7312.4966569999997</c:v>
                </c:pt>
                <c:pt idx="30573">
                  <c:v>7312.7355539999999</c:v>
                </c:pt>
                <c:pt idx="30574">
                  <c:v>7312.9759789999998</c:v>
                </c:pt>
                <c:pt idx="30575">
                  <c:v>7313.2155659999999</c:v>
                </c:pt>
                <c:pt idx="30576">
                  <c:v>7313.4547270000003</c:v>
                </c:pt>
                <c:pt idx="30577">
                  <c:v>7313.6942150000004</c:v>
                </c:pt>
                <c:pt idx="30578">
                  <c:v>7313.9368080000004</c:v>
                </c:pt>
                <c:pt idx="30579">
                  <c:v>7314.1757749999997</c:v>
                </c:pt>
                <c:pt idx="30580">
                  <c:v>7314.4133419999998</c:v>
                </c:pt>
                <c:pt idx="30581">
                  <c:v>7314.643435</c:v>
                </c:pt>
                <c:pt idx="30582">
                  <c:v>7314.8830980000002</c:v>
                </c:pt>
                <c:pt idx="30583">
                  <c:v>7315.1235919999999</c:v>
                </c:pt>
                <c:pt idx="30584">
                  <c:v>7315.3645930000002</c:v>
                </c:pt>
                <c:pt idx="30585">
                  <c:v>7315.6042260000004</c:v>
                </c:pt>
                <c:pt idx="30586">
                  <c:v>7315.8467549999996</c:v>
                </c:pt>
                <c:pt idx="30587">
                  <c:v>7316.0856620000004</c:v>
                </c:pt>
                <c:pt idx="30588">
                  <c:v>7316.3246390000004</c:v>
                </c:pt>
                <c:pt idx="30589">
                  <c:v>7316.5635679999996</c:v>
                </c:pt>
                <c:pt idx="30590">
                  <c:v>7316.8034079999998</c:v>
                </c:pt>
                <c:pt idx="30591">
                  <c:v>7317.0477339999998</c:v>
                </c:pt>
                <c:pt idx="30592">
                  <c:v>7317.285277</c:v>
                </c:pt>
                <c:pt idx="30593">
                  <c:v>7317.5257320000001</c:v>
                </c:pt>
                <c:pt idx="30594">
                  <c:v>7317.7645640000001</c:v>
                </c:pt>
                <c:pt idx="30595">
                  <c:v>7318.0069979999998</c:v>
                </c:pt>
                <c:pt idx="30596">
                  <c:v>7318.2342909999998</c:v>
                </c:pt>
                <c:pt idx="30597">
                  <c:v>7318.4740869999996</c:v>
                </c:pt>
                <c:pt idx="30598">
                  <c:v>7318.7140360000003</c:v>
                </c:pt>
                <c:pt idx="30599">
                  <c:v>7318.9549049999996</c:v>
                </c:pt>
                <c:pt idx="30600">
                  <c:v>7319.1930400000001</c:v>
                </c:pt>
                <c:pt idx="30601">
                  <c:v>7319.4324120000001</c:v>
                </c:pt>
                <c:pt idx="30602">
                  <c:v>7319.6749989999998</c:v>
                </c:pt>
                <c:pt idx="30603">
                  <c:v>7319.9120069999999</c:v>
                </c:pt>
                <c:pt idx="30604">
                  <c:v>7320.1520209999999</c:v>
                </c:pt>
                <c:pt idx="30605">
                  <c:v>7320.3909299999996</c:v>
                </c:pt>
                <c:pt idx="30606">
                  <c:v>7320.6299740000004</c:v>
                </c:pt>
                <c:pt idx="30607">
                  <c:v>7320.8677770000004</c:v>
                </c:pt>
                <c:pt idx="30608">
                  <c:v>7321.1068059999998</c:v>
                </c:pt>
                <c:pt idx="30609">
                  <c:v>7321.3455960000001</c:v>
                </c:pt>
                <c:pt idx="30610">
                  <c:v>7321.5834489999997</c:v>
                </c:pt>
                <c:pt idx="30611">
                  <c:v>7321.8212880000001</c:v>
                </c:pt>
                <c:pt idx="30612">
                  <c:v>7322.0631130000002</c:v>
                </c:pt>
                <c:pt idx="30613">
                  <c:v>7322.3055610000001</c:v>
                </c:pt>
                <c:pt idx="30614">
                  <c:v>7322.545341</c:v>
                </c:pt>
                <c:pt idx="30615">
                  <c:v>7322.7877840000001</c:v>
                </c:pt>
                <c:pt idx="30616">
                  <c:v>7323.0267549999999</c:v>
                </c:pt>
                <c:pt idx="30617">
                  <c:v>7323.2643559999997</c:v>
                </c:pt>
                <c:pt idx="30618">
                  <c:v>7323.5021409999999</c:v>
                </c:pt>
                <c:pt idx="30619">
                  <c:v>7323.7409699999998</c:v>
                </c:pt>
                <c:pt idx="30620">
                  <c:v>7323.9807570000003</c:v>
                </c:pt>
                <c:pt idx="30621">
                  <c:v>7324.2216790000002</c:v>
                </c:pt>
                <c:pt idx="30622">
                  <c:v>7324.4607139999998</c:v>
                </c:pt>
                <c:pt idx="30623">
                  <c:v>7324.6996369999997</c:v>
                </c:pt>
                <c:pt idx="30624">
                  <c:v>7324.940654</c:v>
                </c:pt>
                <c:pt idx="30625">
                  <c:v>7325.1797379999998</c:v>
                </c:pt>
                <c:pt idx="30626">
                  <c:v>7325.4188649999996</c:v>
                </c:pt>
                <c:pt idx="30627">
                  <c:v>7325.6578650000001</c:v>
                </c:pt>
                <c:pt idx="30628">
                  <c:v>7325.8969580000003</c:v>
                </c:pt>
                <c:pt idx="30629">
                  <c:v>7326.1367140000002</c:v>
                </c:pt>
                <c:pt idx="30630">
                  <c:v>7326.3764309999997</c:v>
                </c:pt>
                <c:pt idx="30631">
                  <c:v>7326.6160650000002</c:v>
                </c:pt>
                <c:pt idx="30632">
                  <c:v>7326.8566499999997</c:v>
                </c:pt>
                <c:pt idx="30633">
                  <c:v>7327.0962790000003</c:v>
                </c:pt>
                <c:pt idx="30634">
                  <c:v>7327.3264250000002</c:v>
                </c:pt>
                <c:pt idx="30635">
                  <c:v>7327.5661870000004</c:v>
                </c:pt>
                <c:pt idx="30636">
                  <c:v>7327.8087139999998</c:v>
                </c:pt>
                <c:pt idx="30637">
                  <c:v>7328.0495860000001</c:v>
                </c:pt>
                <c:pt idx="30638">
                  <c:v>7328.2892110000003</c:v>
                </c:pt>
                <c:pt idx="30639">
                  <c:v>7328.5298590000002</c:v>
                </c:pt>
                <c:pt idx="30640">
                  <c:v>7328.7705779999997</c:v>
                </c:pt>
                <c:pt idx="30641">
                  <c:v>7329.0103810000001</c:v>
                </c:pt>
                <c:pt idx="30642">
                  <c:v>7329.2397129999999</c:v>
                </c:pt>
                <c:pt idx="30643">
                  <c:v>7329.4899969999997</c:v>
                </c:pt>
                <c:pt idx="30644">
                  <c:v>7329.7173919999996</c:v>
                </c:pt>
                <c:pt idx="30645">
                  <c:v>7329.9591389999996</c:v>
                </c:pt>
                <c:pt idx="30646">
                  <c:v>7330.2018980000003</c:v>
                </c:pt>
                <c:pt idx="30647">
                  <c:v>7330.4425780000001</c:v>
                </c:pt>
                <c:pt idx="30648">
                  <c:v>7330.6822309999998</c:v>
                </c:pt>
                <c:pt idx="30649">
                  <c:v>7330.9229100000002</c:v>
                </c:pt>
                <c:pt idx="30650">
                  <c:v>7331.1637119999996</c:v>
                </c:pt>
                <c:pt idx="30651">
                  <c:v>7331.4026450000001</c:v>
                </c:pt>
                <c:pt idx="30652">
                  <c:v>7331.6416220000001</c:v>
                </c:pt>
                <c:pt idx="30653">
                  <c:v>7331.879312</c:v>
                </c:pt>
                <c:pt idx="30654">
                  <c:v>7332.1192069999997</c:v>
                </c:pt>
                <c:pt idx="30655">
                  <c:v>7332.3599560000002</c:v>
                </c:pt>
                <c:pt idx="30656">
                  <c:v>7332.5996779999996</c:v>
                </c:pt>
                <c:pt idx="30657">
                  <c:v>7332.8373430000001</c:v>
                </c:pt>
                <c:pt idx="30658">
                  <c:v>7333.0773509999999</c:v>
                </c:pt>
                <c:pt idx="30659">
                  <c:v>7333.3152110000001</c:v>
                </c:pt>
                <c:pt idx="30660">
                  <c:v>7333.5559579999999</c:v>
                </c:pt>
                <c:pt idx="30661">
                  <c:v>7333.7833380000002</c:v>
                </c:pt>
                <c:pt idx="30662">
                  <c:v>7334.0233360000002</c:v>
                </c:pt>
                <c:pt idx="30663">
                  <c:v>7334.2630310000004</c:v>
                </c:pt>
                <c:pt idx="30664">
                  <c:v>7334.5012399999996</c:v>
                </c:pt>
                <c:pt idx="30665">
                  <c:v>7334.7411529999999</c:v>
                </c:pt>
                <c:pt idx="30666">
                  <c:v>7334.9811110000001</c:v>
                </c:pt>
                <c:pt idx="30667">
                  <c:v>7335.221853</c:v>
                </c:pt>
                <c:pt idx="30668">
                  <c:v>7335.4600119999996</c:v>
                </c:pt>
                <c:pt idx="30669">
                  <c:v>7335.7007640000002</c:v>
                </c:pt>
                <c:pt idx="30670">
                  <c:v>7335.9390409999996</c:v>
                </c:pt>
                <c:pt idx="30671">
                  <c:v>7336.1790709999996</c:v>
                </c:pt>
                <c:pt idx="30672">
                  <c:v>7336.4190250000001</c:v>
                </c:pt>
                <c:pt idx="30673">
                  <c:v>7336.6597309999997</c:v>
                </c:pt>
                <c:pt idx="30674">
                  <c:v>7336.9006559999998</c:v>
                </c:pt>
                <c:pt idx="30675">
                  <c:v>7337.1402420000004</c:v>
                </c:pt>
                <c:pt idx="30676">
                  <c:v>7337.3703640000003</c:v>
                </c:pt>
                <c:pt idx="30677">
                  <c:v>7337.6101710000003</c:v>
                </c:pt>
                <c:pt idx="30678">
                  <c:v>7337.8527569999997</c:v>
                </c:pt>
                <c:pt idx="30679">
                  <c:v>7338.0937880000001</c:v>
                </c:pt>
                <c:pt idx="30680">
                  <c:v>7338.3329489999996</c:v>
                </c:pt>
                <c:pt idx="30681">
                  <c:v>7338.5726699999996</c:v>
                </c:pt>
                <c:pt idx="30682">
                  <c:v>7338.8122729999995</c:v>
                </c:pt>
                <c:pt idx="30683">
                  <c:v>7339.0435660000003</c:v>
                </c:pt>
                <c:pt idx="30684">
                  <c:v>7339.2846790000003</c:v>
                </c:pt>
                <c:pt idx="30685">
                  <c:v>7339.524367</c:v>
                </c:pt>
                <c:pt idx="30686">
                  <c:v>7339.7660420000002</c:v>
                </c:pt>
                <c:pt idx="30687">
                  <c:v>7340.0067650000001</c:v>
                </c:pt>
                <c:pt idx="30688">
                  <c:v>7340.2463280000002</c:v>
                </c:pt>
                <c:pt idx="30689">
                  <c:v>7340.4886560000004</c:v>
                </c:pt>
                <c:pt idx="30690">
                  <c:v>7340.7263309999998</c:v>
                </c:pt>
                <c:pt idx="30691">
                  <c:v>7340.9564469999996</c:v>
                </c:pt>
                <c:pt idx="30692">
                  <c:v>7341.1982520000001</c:v>
                </c:pt>
                <c:pt idx="30693">
                  <c:v>7341.4406760000002</c:v>
                </c:pt>
                <c:pt idx="30694">
                  <c:v>7341.6803540000001</c:v>
                </c:pt>
                <c:pt idx="30695">
                  <c:v>7341.9227620000001</c:v>
                </c:pt>
                <c:pt idx="30696">
                  <c:v>7342.1616309999999</c:v>
                </c:pt>
                <c:pt idx="30697">
                  <c:v>7342.4011259999997</c:v>
                </c:pt>
                <c:pt idx="30698">
                  <c:v>7342.641646</c:v>
                </c:pt>
                <c:pt idx="30699">
                  <c:v>7342.8819240000003</c:v>
                </c:pt>
                <c:pt idx="30700">
                  <c:v>7343.1104249999999</c:v>
                </c:pt>
                <c:pt idx="30701">
                  <c:v>7343.3549700000003</c:v>
                </c:pt>
                <c:pt idx="30702">
                  <c:v>7343.5947969999997</c:v>
                </c:pt>
                <c:pt idx="30703">
                  <c:v>7343.8335610000004</c:v>
                </c:pt>
                <c:pt idx="30704">
                  <c:v>7344.0750470000003</c:v>
                </c:pt>
                <c:pt idx="30705">
                  <c:v>7344.3155370000004</c:v>
                </c:pt>
                <c:pt idx="30706">
                  <c:v>7344.5534399999997</c:v>
                </c:pt>
                <c:pt idx="30707">
                  <c:v>7344.7913479999997</c:v>
                </c:pt>
                <c:pt idx="30708">
                  <c:v>7345.0305959999996</c:v>
                </c:pt>
                <c:pt idx="30709">
                  <c:v>7345.2683559999996</c:v>
                </c:pt>
                <c:pt idx="30710">
                  <c:v>7345.5063550000004</c:v>
                </c:pt>
                <c:pt idx="30711">
                  <c:v>7345.7487970000002</c:v>
                </c:pt>
                <c:pt idx="30712">
                  <c:v>7345.9897819999996</c:v>
                </c:pt>
                <c:pt idx="30713">
                  <c:v>7346.2288550000003</c:v>
                </c:pt>
                <c:pt idx="30714">
                  <c:v>7346.4696919999997</c:v>
                </c:pt>
                <c:pt idx="30715">
                  <c:v>7346.7092439999997</c:v>
                </c:pt>
                <c:pt idx="30716">
                  <c:v>7346.9490219999998</c:v>
                </c:pt>
                <c:pt idx="30717">
                  <c:v>7347.1773510000003</c:v>
                </c:pt>
                <c:pt idx="30718">
                  <c:v>7347.419038</c:v>
                </c:pt>
                <c:pt idx="30719">
                  <c:v>7347.6597609999999</c:v>
                </c:pt>
                <c:pt idx="30720">
                  <c:v>7347.9008290000002</c:v>
                </c:pt>
                <c:pt idx="30721">
                  <c:v>7348.1399030000002</c:v>
                </c:pt>
                <c:pt idx="30722">
                  <c:v>7348.3807749999996</c:v>
                </c:pt>
                <c:pt idx="30723">
                  <c:v>7348.6196639999998</c:v>
                </c:pt>
                <c:pt idx="30724">
                  <c:v>7348.8587930000003</c:v>
                </c:pt>
                <c:pt idx="30725">
                  <c:v>7349.0978480000003</c:v>
                </c:pt>
                <c:pt idx="30726">
                  <c:v>7349.3386200000004</c:v>
                </c:pt>
                <c:pt idx="30727">
                  <c:v>7349.5762549999999</c:v>
                </c:pt>
                <c:pt idx="30728">
                  <c:v>7349.8141240000004</c:v>
                </c:pt>
                <c:pt idx="30729">
                  <c:v>7350.0547150000002</c:v>
                </c:pt>
                <c:pt idx="30730">
                  <c:v>7350.2924439999997</c:v>
                </c:pt>
                <c:pt idx="30731">
                  <c:v>7350.5328719999998</c:v>
                </c:pt>
                <c:pt idx="30732">
                  <c:v>7350.7715870000002</c:v>
                </c:pt>
                <c:pt idx="30733">
                  <c:v>7351.0138610000004</c:v>
                </c:pt>
                <c:pt idx="30734">
                  <c:v>7351.2533069999999</c:v>
                </c:pt>
                <c:pt idx="30735">
                  <c:v>7351.4939020000002</c:v>
                </c:pt>
                <c:pt idx="30736">
                  <c:v>7351.7333060000001</c:v>
                </c:pt>
                <c:pt idx="30737">
                  <c:v>7351.9744140000003</c:v>
                </c:pt>
                <c:pt idx="30738">
                  <c:v>7352.2120720000003</c:v>
                </c:pt>
                <c:pt idx="30739">
                  <c:v>7352.4699280000004</c:v>
                </c:pt>
                <c:pt idx="30740">
                  <c:v>7352.6980540000004</c:v>
                </c:pt>
                <c:pt idx="30741">
                  <c:v>7352.9373670000004</c:v>
                </c:pt>
                <c:pt idx="30742">
                  <c:v>7353.1769969999996</c:v>
                </c:pt>
                <c:pt idx="30743">
                  <c:v>7353.4161379999996</c:v>
                </c:pt>
                <c:pt idx="30744">
                  <c:v>7353.658179</c:v>
                </c:pt>
                <c:pt idx="30745">
                  <c:v>7353.8982699999997</c:v>
                </c:pt>
                <c:pt idx="30746">
                  <c:v>7354.1376989999999</c:v>
                </c:pt>
                <c:pt idx="30747">
                  <c:v>7354.3787629999997</c:v>
                </c:pt>
                <c:pt idx="30748">
                  <c:v>7354.6199420000003</c:v>
                </c:pt>
                <c:pt idx="30749">
                  <c:v>7354.8598940000002</c:v>
                </c:pt>
                <c:pt idx="30750">
                  <c:v>7355.0982469999999</c:v>
                </c:pt>
                <c:pt idx="30751">
                  <c:v>7355.3298370000002</c:v>
                </c:pt>
                <c:pt idx="30752">
                  <c:v>7355.5683909999998</c:v>
                </c:pt>
                <c:pt idx="30753">
                  <c:v>7355.8103940000001</c:v>
                </c:pt>
                <c:pt idx="30754">
                  <c:v>7356.0517870000003</c:v>
                </c:pt>
                <c:pt idx="30755">
                  <c:v>7356.2927200000004</c:v>
                </c:pt>
                <c:pt idx="30756">
                  <c:v>7356.533977</c:v>
                </c:pt>
                <c:pt idx="30757">
                  <c:v>7356.7738049999998</c:v>
                </c:pt>
                <c:pt idx="30758">
                  <c:v>7357.0122389999997</c:v>
                </c:pt>
                <c:pt idx="30759">
                  <c:v>7357.2520320000003</c:v>
                </c:pt>
                <c:pt idx="30760">
                  <c:v>7357.4816440000004</c:v>
                </c:pt>
                <c:pt idx="30761">
                  <c:v>7357.7209860000003</c:v>
                </c:pt>
                <c:pt idx="30762">
                  <c:v>7357.9706480000004</c:v>
                </c:pt>
                <c:pt idx="30763">
                  <c:v>7358.20975</c:v>
                </c:pt>
                <c:pt idx="30764">
                  <c:v>7358.448007</c:v>
                </c:pt>
                <c:pt idx="30765">
                  <c:v>7358.6888179999996</c:v>
                </c:pt>
                <c:pt idx="30766">
                  <c:v>7358.9186600000003</c:v>
                </c:pt>
                <c:pt idx="30767">
                  <c:v>7359.1597549999997</c:v>
                </c:pt>
                <c:pt idx="30768">
                  <c:v>7359.4008439999998</c:v>
                </c:pt>
                <c:pt idx="30769">
                  <c:v>7359.6391130000002</c:v>
                </c:pt>
                <c:pt idx="30770">
                  <c:v>7359.8818270000002</c:v>
                </c:pt>
                <c:pt idx="30771">
                  <c:v>7360.1200239999998</c:v>
                </c:pt>
                <c:pt idx="30772">
                  <c:v>7360.3629540000002</c:v>
                </c:pt>
                <c:pt idx="30773">
                  <c:v>7360.6026460000003</c:v>
                </c:pt>
                <c:pt idx="30774">
                  <c:v>7360.8424050000003</c:v>
                </c:pt>
                <c:pt idx="30775">
                  <c:v>7361.0973750000003</c:v>
                </c:pt>
                <c:pt idx="30776">
                  <c:v>7361.3287730000002</c:v>
                </c:pt>
                <c:pt idx="30777">
                  <c:v>7361.5696099999996</c:v>
                </c:pt>
                <c:pt idx="30778">
                  <c:v>7361.8106399999997</c:v>
                </c:pt>
                <c:pt idx="30779">
                  <c:v>7362.0497580000001</c:v>
                </c:pt>
                <c:pt idx="30780">
                  <c:v>7362.2887369999999</c:v>
                </c:pt>
                <c:pt idx="30781">
                  <c:v>7362.5270090000004</c:v>
                </c:pt>
                <c:pt idx="30782">
                  <c:v>7362.7652280000002</c:v>
                </c:pt>
                <c:pt idx="30783">
                  <c:v>7363.0070310000001</c:v>
                </c:pt>
                <c:pt idx="30784">
                  <c:v>7363.2478339999998</c:v>
                </c:pt>
                <c:pt idx="30785">
                  <c:v>7363.486946</c:v>
                </c:pt>
                <c:pt idx="30786">
                  <c:v>7363.7268750000003</c:v>
                </c:pt>
                <c:pt idx="30787">
                  <c:v>7363.9650190000002</c:v>
                </c:pt>
                <c:pt idx="30788">
                  <c:v>7364.2033060000003</c:v>
                </c:pt>
                <c:pt idx="30789">
                  <c:v>7364.4431690000001</c:v>
                </c:pt>
                <c:pt idx="30790">
                  <c:v>7364.6839440000003</c:v>
                </c:pt>
                <c:pt idx="30791">
                  <c:v>7364.9238150000001</c:v>
                </c:pt>
                <c:pt idx="30792">
                  <c:v>7365.1648169999999</c:v>
                </c:pt>
                <c:pt idx="30793">
                  <c:v>7365.403714</c:v>
                </c:pt>
                <c:pt idx="30794">
                  <c:v>7365.6427649999996</c:v>
                </c:pt>
                <c:pt idx="30795">
                  <c:v>7365.8816310000002</c:v>
                </c:pt>
                <c:pt idx="30796">
                  <c:v>7366.1225670000003</c:v>
                </c:pt>
                <c:pt idx="30797">
                  <c:v>7366.3624250000003</c:v>
                </c:pt>
                <c:pt idx="30798">
                  <c:v>7366.5911580000002</c:v>
                </c:pt>
                <c:pt idx="30799">
                  <c:v>7366.8312340000002</c:v>
                </c:pt>
                <c:pt idx="30800">
                  <c:v>7367.0705589999998</c:v>
                </c:pt>
                <c:pt idx="30801">
                  <c:v>7367.3084360000003</c:v>
                </c:pt>
                <c:pt idx="30802">
                  <c:v>7367.5501569999997</c:v>
                </c:pt>
                <c:pt idx="30803">
                  <c:v>7367.7926109999999</c:v>
                </c:pt>
                <c:pt idx="30804">
                  <c:v>7368.0319989999998</c:v>
                </c:pt>
                <c:pt idx="30805">
                  <c:v>7368.2717970000003</c:v>
                </c:pt>
                <c:pt idx="30806">
                  <c:v>7368.5102290000004</c:v>
                </c:pt>
                <c:pt idx="30807">
                  <c:v>7368.7497069999999</c:v>
                </c:pt>
                <c:pt idx="30808">
                  <c:v>7368.9883609999997</c:v>
                </c:pt>
                <c:pt idx="30809">
                  <c:v>7369.2283129999996</c:v>
                </c:pt>
                <c:pt idx="30810">
                  <c:v>7369.4682860000003</c:v>
                </c:pt>
                <c:pt idx="30811">
                  <c:v>7369.6998080000003</c:v>
                </c:pt>
                <c:pt idx="30812">
                  <c:v>7369.9404009999998</c:v>
                </c:pt>
                <c:pt idx="30813">
                  <c:v>7370.1799360000005</c:v>
                </c:pt>
                <c:pt idx="30814">
                  <c:v>7370.4202299999997</c:v>
                </c:pt>
                <c:pt idx="30815">
                  <c:v>7370.6647999999996</c:v>
                </c:pt>
                <c:pt idx="30816">
                  <c:v>7370.9031530000002</c:v>
                </c:pt>
                <c:pt idx="30817">
                  <c:v>7371.1457479999999</c:v>
                </c:pt>
                <c:pt idx="30818">
                  <c:v>7371.3846229999999</c:v>
                </c:pt>
                <c:pt idx="30819">
                  <c:v>7371.6235580000002</c:v>
                </c:pt>
                <c:pt idx="30820">
                  <c:v>7371.8633410000002</c:v>
                </c:pt>
                <c:pt idx="30821">
                  <c:v>7372.0946860000004</c:v>
                </c:pt>
                <c:pt idx="30822">
                  <c:v>7372.3339349999997</c:v>
                </c:pt>
                <c:pt idx="30823">
                  <c:v>7372.5740059999998</c:v>
                </c:pt>
                <c:pt idx="30824">
                  <c:v>7372.8143479999999</c:v>
                </c:pt>
                <c:pt idx="30825">
                  <c:v>7373.0536659999998</c:v>
                </c:pt>
                <c:pt idx="30826">
                  <c:v>7373.2920700000004</c:v>
                </c:pt>
                <c:pt idx="30827">
                  <c:v>7373.5300340000003</c:v>
                </c:pt>
                <c:pt idx="30828">
                  <c:v>7373.7709880000002</c:v>
                </c:pt>
                <c:pt idx="30829">
                  <c:v>7374.0103170000002</c:v>
                </c:pt>
                <c:pt idx="30830">
                  <c:v>7374.2515599999997</c:v>
                </c:pt>
                <c:pt idx="30831">
                  <c:v>7374.492561</c:v>
                </c:pt>
                <c:pt idx="30832">
                  <c:v>7374.7323390000001</c:v>
                </c:pt>
                <c:pt idx="30833">
                  <c:v>7374.9704089999996</c:v>
                </c:pt>
                <c:pt idx="30834">
                  <c:v>7375.2095959999997</c:v>
                </c:pt>
                <c:pt idx="30835">
                  <c:v>7375.449404</c:v>
                </c:pt>
                <c:pt idx="30836">
                  <c:v>7375.6872549999998</c:v>
                </c:pt>
                <c:pt idx="30837">
                  <c:v>7375.9296059999997</c:v>
                </c:pt>
                <c:pt idx="30838">
                  <c:v>7376.15834</c:v>
                </c:pt>
                <c:pt idx="30839">
                  <c:v>7376.4009679999999</c:v>
                </c:pt>
                <c:pt idx="30840">
                  <c:v>7376.6408780000002</c:v>
                </c:pt>
                <c:pt idx="30841">
                  <c:v>7376.8817669999999</c:v>
                </c:pt>
                <c:pt idx="30842">
                  <c:v>7377.1229039999998</c:v>
                </c:pt>
                <c:pt idx="30843">
                  <c:v>7377.3636770000003</c:v>
                </c:pt>
                <c:pt idx="30844">
                  <c:v>7377.604566</c:v>
                </c:pt>
                <c:pt idx="30845">
                  <c:v>7377.8442640000003</c:v>
                </c:pt>
                <c:pt idx="30846">
                  <c:v>7378.0738339999998</c:v>
                </c:pt>
                <c:pt idx="30847">
                  <c:v>7378.3148030000002</c:v>
                </c:pt>
                <c:pt idx="30848">
                  <c:v>7378.5532139999996</c:v>
                </c:pt>
                <c:pt idx="30849">
                  <c:v>7378.7913689999996</c:v>
                </c:pt>
                <c:pt idx="30850">
                  <c:v>7379.0309850000003</c:v>
                </c:pt>
                <c:pt idx="30851">
                  <c:v>7379.2709240000004</c:v>
                </c:pt>
                <c:pt idx="30852">
                  <c:v>7379.5106210000004</c:v>
                </c:pt>
                <c:pt idx="30853">
                  <c:v>7379.7497709999998</c:v>
                </c:pt>
                <c:pt idx="30854">
                  <c:v>7379.9881340000002</c:v>
                </c:pt>
                <c:pt idx="30855">
                  <c:v>7380.2289460000002</c:v>
                </c:pt>
                <c:pt idx="30856">
                  <c:v>7380.466985</c:v>
                </c:pt>
                <c:pt idx="30857">
                  <c:v>7380.7068870000003</c:v>
                </c:pt>
                <c:pt idx="30858">
                  <c:v>7380.945264</c:v>
                </c:pt>
                <c:pt idx="30859">
                  <c:v>7381.1870239999998</c:v>
                </c:pt>
                <c:pt idx="30860">
                  <c:v>7381.4278979999999</c:v>
                </c:pt>
                <c:pt idx="30861">
                  <c:v>7381.6660940000002</c:v>
                </c:pt>
                <c:pt idx="30862">
                  <c:v>7381.9063720000004</c:v>
                </c:pt>
                <c:pt idx="30863">
                  <c:v>7382.1475909999999</c:v>
                </c:pt>
                <c:pt idx="30864">
                  <c:v>7382.3887100000002</c:v>
                </c:pt>
                <c:pt idx="30865">
                  <c:v>7382.6295980000004</c:v>
                </c:pt>
                <c:pt idx="30866">
                  <c:v>7382.8583909999998</c:v>
                </c:pt>
                <c:pt idx="30867">
                  <c:v>7383.0996999999998</c:v>
                </c:pt>
                <c:pt idx="30868">
                  <c:v>7383.3401039999999</c:v>
                </c:pt>
                <c:pt idx="30869">
                  <c:v>7383.5802299999996</c:v>
                </c:pt>
                <c:pt idx="30870">
                  <c:v>7383.8215460000001</c:v>
                </c:pt>
                <c:pt idx="30871">
                  <c:v>7384.0626480000001</c:v>
                </c:pt>
                <c:pt idx="30872">
                  <c:v>7384.3037219999997</c:v>
                </c:pt>
                <c:pt idx="30873">
                  <c:v>7384.5446009999996</c:v>
                </c:pt>
                <c:pt idx="30874">
                  <c:v>7384.7732930000002</c:v>
                </c:pt>
                <c:pt idx="30875">
                  <c:v>7385.0153259999997</c:v>
                </c:pt>
                <c:pt idx="30876">
                  <c:v>7385.2546329999996</c:v>
                </c:pt>
                <c:pt idx="30877">
                  <c:v>7385.4939789999999</c:v>
                </c:pt>
                <c:pt idx="30878">
                  <c:v>7385.7312590000001</c:v>
                </c:pt>
                <c:pt idx="30879">
                  <c:v>7385.9713080000001</c:v>
                </c:pt>
                <c:pt idx="30880">
                  <c:v>7386.210943</c:v>
                </c:pt>
                <c:pt idx="30881">
                  <c:v>7386.4483609999997</c:v>
                </c:pt>
                <c:pt idx="30882">
                  <c:v>7386.6884280000004</c:v>
                </c:pt>
                <c:pt idx="30883">
                  <c:v>7386.9301390000001</c:v>
                </c:pt>
                <c:pt idx="30884">
                  <c:v>7387.1703770000004</c:v>
                </c:pt>
                <c:pt idx="30885">
                  <c:v>7387.4103450000002</c:v>
                </c:pt>
                <c:pt idx="30886">
                  <c:v>7387.639107</c:v>
                </c:pt>
                <c:pt idx="30887">
                  <c:v>7387.8792439999997</c:v>
                </c:pt>
                <c:pt idx="30888">
                  <c:v>7388.1207279999999</c:v>
                </c:pt>
                <c:pt idx="30889">
                  <c:v>7388.361911</c:v>
                </c:pt>
                <c:pt idx="30890">
                  <c:v>7388.6021410000003</c:v>
                </c:pt>
                <c:pt idx="30891">
                  <c:v>7388.8448200000003</c:v>
                </c:pt>
                <c:pt idx="30892">
                  <c:v>7389.0859879999998</c:v>
                </c:pt>
                <c:pt idx="30893">
                  <c:v>7389.3147250000002</c:v>
                </c:pt>
                <c:pt idx="30894">
                  <c:v>7389.5550979999998</c:v>
                </c:pt>
                <c:pt idx="30895">
                  <c:v>7389.7971790000001</c:v>
                </c:pt>
                <c:pt idx="30896">
                  <c:v>7390.0366629999999</c:v>
                </c:pt>
                <c:pt idx="30897">
                  <c:v>7390.2756650000001</c:v>
                </c:pt>
                <c:pt idx="30898">
                  <c:v>7390.5140579999997</c:v>
                </c:pt>
                <c:pt idx="30899">
                  <c:v>7390.7568680000004</c:v>
                </c:pt>
                <c:pt idx="30900">
                  <c:v>7390.9978000000001</c:v>
                </c:pt>
                <c:pt idx="30901">
                  <c:v>7391.2385919999997</c:v>
                </c:pt>
                <c:pt idx="30902">
                  <c:v>7391.4795720000002</c:v>
                </c:pt>
                <c:pt idx="30903">
                  <c:v>7391.7082769999997</c:v>
                </c:pt>
                <c:pt idx="30904">
                  <c:v>7391.9496779999999</c:v>
                </c:pt>
                <c:pt idx="30905">
                  <c:v>7392.1907819999997</c:v>
                </c:pt>
                <c:pt idx="30906">
                  <c:v>7392.4318130000001</c:v>
                </c:pt>
                <c:pt idx="30907">
                  <c:v>7392.6728700000003</c:v>
                </c:pt>
                <c:pt idx="30908">
                  <c:v>7392.9112699999996</c:v>
                </c:pt>
                <c:pt idx="30909">
                  <c:v>7393.1513629999999</c:v>
                </c:pt>
                <c:pt idx="30910">
                  <c:v>7393.3925609999997</c:v>
                </c:pt>
                <c:pt idx="30911">
                  <c:v>7393.6348029999999</c:v>
                </c:pt>
                <c:pt idx="30912">
                  <c:v>7393.8632319999997</c:v>
                </c:pt>
                <c:pt idx="30913">
                  <c:v>7394.1059189999996</c:v>
                </c:pt>
                <c:pt idx="30914">
                  <c:v>7394.3449769999997</c:v>
                </c:pt>
                <c:pt idx="30915">
                  <c:v>7394.5848290000004</c:v>
                </c:pt>
                <c:pt idx="30916">
                  <c:v>7394.8258889999997</c:v>
                </c:pt>
                <c:pt idx="30917">
                  <c:v>7395.0641400000004</c:v>
                </c:pt>
                <c:pt idx="30918">
                  <c:v>7395.3067529999998</c:v>
                </c:pt>
                <c:pt idx="30919">
                  <c:v>7395.5475420000002</c:v>
                </c:pt>
                <c:pt idx="30920">
                  <c:v>7395.780651</c:v>
                </c:pt>
                <c:pt idx="30921">
                  <c:v>7396.01991</c:v>
                </c:pt>
                <c:pt idx="30922">
                  <c:v>7396.2609030000003</c:v>
                </c:pt>
                <c:pt idx="30923">
                  <c:v>7396.5018769999997</c:v>
                </c:pt>
                <c:pt idx="30924">
                  <c:v>7396.7429519999996</c:v>
                </c:pt>
                <c:pt idx="30925">
                  <c:v>7396.9828070000003</c:v>
                </c:pt>
                <c:pt idx="30926">
                  <c:v>7397.2219759999998</c:v>
                </c:pt>
                <c:pt idx="30927">
                  <c:v>7397.4591</c:v>
                </c:pt>
                <c:pt idx="30928">
                  <c:v>7397.6998990000002</c:v>
                </c:pt>
                <c:pt idx="30929">
                  <c:v>7397.93804</c:v>
                </c:pt>
                <c:pt idx="30930">
                  <c:v>7398.1789930000004</c:v>
                </c:pt>
                <c:pt idx="30931">
                  <c:v>7398.4187760000004</c:v>
                </c:pt>
                <c:pt idx="30932">
                  <c:v>7398.659678</c:v>
                </c:pt>
                <c:pt idx="30933">
                  <c:v>7398.9005729999999</c:v>
                </c:pt>
                <c:pt idx="30934">
                  <c:v>7399.1292370000001</c:v>
                </c:pt>
                <c:pt idx="30935">
                  <c:v>7399.3719549999996</c:v>
                </c:pt>
                <c:pt idx="30936">
                  <c:v>7399.6119989999997</c:v>
                </c:pt>
                <c:pt idx="30937">
                  <c:v>7399.851017</c:v>
                </c:pt>
                <c:pt idx="30938">
                  <c:v>7400.0919720000002</c:v>
                </c:pt>
                <c:pt idx="30939">
                  <c:v>7400.3297899999998</c:v>
                </c:pt>
                <c:pt idx="30940">
                  <c:v>7400.5680089999996</c:v>
                </c:pt>
                <c:pt idx="30941">
                  <c:v>7400.8088360000002</c:v>
                </c:pt>
                <c:pt idx="30942">
                  <c:v>7401.0470830000004</c:v>
                </c:pt>
                <c:pt idx="30943">
                  <c:v>7401.2878229999997</c:v>
                </c:pt>
                <c:pt idx="30944">
                  <c:v>7401.5289240000002</c:v>
                </c:pt>
                <c:pt idx="30945">
                  <c:v>7401.7698289999998</c:v>
                </c:pt>
                <c:pt idx="30946">
                  <c:v>7402.010953</c:v>
                </c:pt>
                <c:pt idx="30947">
                  <c:v>7402.2488240000002</c:v>
                </c:pt>
                <c:pt idx="30948">
                  <c:v>7402.4872150000001</c:v>
                </c:pt>
                <c:pt idx="30949">
                  <c:v>7402.7271179999998</c:v>
                </c:pt>
                <c:pt idx="30950">
                  <c:v>7402.958748</c:v>
                </c:pt>
                <c:pt idx="30951">
                  <c:v>7403.1999290000003</c:v>
                </c:pt>
                <c:pt idx="30952">
                  <c:v>7403.4382969999997</c:v>
                </c:pt>
                <c:pt idx="30953">
                  <c:v>7403.6775699999998</c:v>
                </c:pt>
                <c:pt idx="30954">
                  <c:v>7403.9161569999997</c:v>
                </c:pt>
                <c:pt idx="30955">
                  <c:v>7404.1581189999997</c:v>
                </c:pt>
                <c:pt idx="30956">
                  <c:v>7404.4009329999999</c:v>
                </c:pt>
                <c:pt idx="30957">
                  <c:v>7404.6418640000002</c:v>
                </c:pt>
                <c:pt idx="30958">
                  <c:v>7404.8717340000003</c:v>
                </c:pt>
                <c:pt idx="30959">
                  <c:v>7405.1128779999999</c:v>
                </c:pt>
                <c:pt idx="30960">
                  <c:v>7405.3531510000003</c:v>
                </c:pt>
                <c:pt idx="30961">
                  <c:v>7405.5959510000002</c:v>
                </c:pt>
                <c:pt idx="30962">
                  <c:v>7405.8330910000004</c:v>
                </c:pt>
                <c:pt idx="30963">
                  <c:v>7406.0731880000003</c:v>
                </c:pt>
                <c:pt idx="30964">
                  <c:v>7406.3144490000004</c:v>
                </c:pt>
                <c:pt idx="30965">
                  <c:v>7406.5549069999997</c:v>
                </c:pt>
                <c:pt idx="30966">
                  <c:v>7406.7922900000003</c:v>
                </c:pt>
                <c:pt idx="30967">
                  <c:v>7407.0222050000002</c:v>
                </c:pt>
                <c:pt idx="30968">
                  <c:v>7407.2486870000002</c:v>
                </c:pt>
                <c:pt idx="30969">
                  <c:v>7407.4881820000001</c:v>
                </c:pt>
                <c:pt idx="30970">
                  <c:v>7407.728736</c:v>
                </c:pt>
                <c:pt idx="30971">
                  <c:v>7407.9683489999998</c:v>
                </c:pt>
                <c:pt idx="30972">
                  <c:v>7408.2080100000003</c:v>
                </c:pt>
                <c:pt idx="30973">
                  <c:v>7408.4473120000002</c:v>
                </c:pt>
                <c:pt idx="30974">
                  <c:v>7408.6859080000004</c:v>
                </c:pt>
                <c:pt idx="30975">
                  <c:v>7408.9265610000002</c:v>
                </c:pt>
                <c:pt idx="30976">
                  <c:v>7409.1643979999999</c:v>
                </c:pt>
                <c:pt idx="30977">
                  <c:v>7409.4066700000003</c:v>
                </c:pt>
                <c:pt idx="30978">
                  <c:v>7409.6442420000003</c:v>
                </c:pt>
                <c:pt idx="30979">
                  <c:v>7409.8831899999996</c:v>
                </c:pt>
                <c:pt idx="30980">
                  <c:v>7410.1241719999998</c:v>
                </c:pt>
                <c:pt idx="30981">
                  <c:v>7410.354824</c:v>
                </c:pt>
                <c:pt idx="30982">
                  <c:v>7410.5818959999997</c:v>
                </c:pt>
                <c:pt idx="30983">
                  <c:v>7410.820616</c:v>
                </c:pt>
                <c:pt idx="30984">
                  <c:v>7411.0604370000001</c:v>
                </c:pt>
                <c:pt idx="30985">
                  <c:v>7411.3014020000001</c:v>
                </c:pt>
                <c:pt idx="30986">
                  <c:v>7411.5438560000002</c:v>
                </c:pt>
                <c:pt idx="30987">
                  <c:v>7411.783332</c:v>
                </c:pt>
                <c:pt idx="30988">
                  <c:v>7412.0133059999998</c:v>
                </c:pt>
                <c:pt idx="30989">
                  <c:v>7412.2537549999997</c:v>
                </c:pt>
                <c:pt idx="30990">
                  <c:v>7412.509258</c:v>
                </c:pt>
                <c:pt idx="30991">
                  <c:v>7412.7516329999999</c:v>
                </c:pt>
                <c:pt idx="30992">
                  <c:v>7412.9907640000001</c:v>
                </c:pt>
                <c:pt idx="30993">
                  <c:v>7413.2298140000003</c:v>
                </c:pt>
                <c:pt idx="30994">
                  <c:v>7413.4689550000003</c:v>
                </c:pt>
                <c:pt idx="30995">
                  <c:v>7413.70867</c:v>
                </c:pt>
                <c:pt idx="30996">
                  <c:v>7413.947846</c:v>
                </c:pt>
                <c:pt idx="30997">
                  <c:v>7414.1869290000004</c:v>
                </c:pt>
                <c:pt idx="30998">
                  <c:v>7414.4278089999998</c:v>
                </c:pt>
                <c:pt idx="30999">
                  <c:v>7414.6667340000004</c:v>
                </c:pt>
                <c:pt idx="31000">
                  <c:v>7414.9076960000002</c:v>
                </c:pt>
                <c:pt idx="31001">
                  <c:v>7415.1467080000002</c:v>
                </c:pt>
                <c:pt idx="31002">
                  <c:v>7415.3876469999996</c:v>
                </c:pt>
                <c:pt idx="31003">
                  <c:v>7415.6273609999998</c:v>
                </c:pt>
                <c:pt idx="31004">
                  <c:v>7415.867002</c:v>
                </c:pt>
                <c:pt idx="31005">
                  <c:v>7416.1077649999997</c:v>
                </c:pt>
                <c:pt idx="31006">
                  <c:v>7416.3467680000003</c:v>
                </c:pt>
                <c:pt idx="31007">
                  <c:v>7416.5856469999999</c:v>
                </c:pt>
                <c:pt idx="31008">
                  <c:v>7416.8248679999997</c:v>
                </c:pt>
                <c:pt idx="31009">
                  <c:v>7417.0630689999998</c:v>
                </c:pt>
                <c:pt idx="31010">
                  <c:v>7417.3011049999996</c:v>
                </c:pt>
                <c:pt idx="31011">
                  <c:v>7417.5419069999998</c:v>
                </c:pt>
                <c:pt idx="31012">
                  <c:v>7417.7826779999996</c:v>
                </c:pt>
                <c:pt idx="31013">
                  <c:v>7418.0235750000002</c:v>
                </c:pt>
                <c:pt idx="31014">
                  <c:v>7418.2631849999998</c:v>
                </c:pt>
                <c:pt idx="31015">
                  <c:v>7418.5056100000002</c:v>
                </c:pt>
                <c:pt idx="31016">
                  <c:v>7418.7433289999999</c:v>
                </c:pt>
                <c:pt idx="31017">
                  <c:v>7418.9830730000003</c:v>
                </c:pt>
                <c:pt idx="31018">
                  <c:v>7419.2210649999997</c:v>
                </c:pt>
                <c:pt idx="31019">
                  <c:v>7419.4590099999996</c:v>
                </c:pt>
                <c:pt idx="31020">
                  <c:v>7419.6979570000003</c:v>
                </c:pt>
                <c:pt idx="31021">
                  <c:v>7419.9358830000001</c:v>
                </c:pt>
                <c:pt idx="31022">
                  <c:v>7420.1740870000003</c:v>
                </c:pt>
                <c:pt idx="31023">
                  <c:v>7420.4128890000002</c:v>
                </c:pt>
                <c:pt idx="31024">
                  <c:v>7420.6538380000002</c:v>
                </c:pt>
                <c:pt idx="31025">
                  <c:v>7420.8929969999999</c:v>
                </c:pt>
                <c:pt idx="31026">
                  <c:v>7421.1301510000003</c:v>
                </c:pt>
                <c:pt idx="31027">
                  <c:v>7421.3700269999999</c:v>
                </c:pt>
                <c:pt idx="31028">
                  <c:v>7421.6082640000004</c:v>
                </c:pt>
                <c:pt idx="31029">
                  <c:v>7421.8462449999997</c:v>
                </c:pt>
                <c:pt idx="31030">
                  <c:v>7422.0856169999997</c:v>
                </c:pt>
                <c:pt idx="31031">
                  <c:v>7422.3245989999996</c:v>
                </c:pt>
                <c:pt idx="31032">
                  <c:v>7422.5638429999999</c:v>
                </c:pt>
                <c:pt idx="31033">
                  <c:v>7422.8029729999998</c:v>
                </c:pt>
                <c:pt idx="31034">
                  <c:v>7423.0402469999999</c:v>
                </c:pt>
                <c:pt idx="31035">
                  <c:v>7423.2828179999997</c:v>
                </c:pt>
                <c:pt idx="31036">
                  <c:v>7423.5219870000001</c:v>
                </c:pt>
                <c:pt idx="31037">
                  <c:v>7423.761657</c:v>
                </c:pt>
                <c:pt idx="31038">
                  <c:v>7424.0025459999997</c:v>
                </c:pt>
                <c:pt idx="31039">
                  <c:v>7424.2342740000004</c:v>
                </c:pt>
                <c:pt idx="31040">
                  <c:v>7424.4760200000001</c:v>
                </c:pt>
                <c:pt idx="31041">
                  <c:v>7424.7167140000001</c:v>
                </c:pt>
                <c:pt idx="31042">
                  <c:v>7424.957778</c:v>
                </c:pt>
                <c:pt idx="31043">
                  <c:v>7425.1968999999999</c:v>
                </c:pt>
                <c:pt idx="31044">
                  <c:v>7425.4351710000001</c:v>
                </c:pt>
                <c:pt idx="31045">
                  <c:v>7425.6750019999999</c:v>
                </c:pt>
                <c:pt idx="31046">
                  <c:v>7425.9159980000004</c:v>
                </c:pt>
                <c:pt idx="31047">
                  <c:v>7426.1558670000004</c:v>
                </c:pt>
                <c:pt idx="31048">
                  <c:v>7426.3940140000004</c:v>
                </c:pt>
                <c:pt idx="31049">
                  <c:v>7426.632955</c:v>
                </c:pt>
                <c:pt idx="31050">
                  <c:v>7426.8726589999997</c:v>
                </c:pt>
                <c:pt idx="31051">
                  <c:v>7427.1115790000003</c:v>
                </c:pt>
                <c:pt idx="31052">
                  <c:v>7427.3507509999999</c:v>
                </c:pt>
                <c:pt idx="31053">
                  <c:v>7427.5898479999996</c:v>
                </c:pt>
                <c:pt idx="31054">
                  <c:v>7427.828031</c:v>
                </c:pt>
                <c:pt idx="31055">
                  <c:v>7428.068945</c:v>
                </c:pt>
                <c:pt idx="31056">
                  <c:v>7428.3087830000004</c:v>
                </c:pt>
                <c:pt idx="31057">
                  <c:v>7428.548315</c:v>
                </c:pt>
                <c:pt idx="31058">
                  <c:v>7428.7880960000002</c:v>
                </c:pt>
                <c:pt idx="31059">
                  <c:v>7429.028789</c:v>
                </c:pt>
                <c:pt idx="31060">
                  <c:v>7429.2675499999996</c:v>
                </c:pt>
                <c:pt idx="31061">
                  <c:v>7429.5053690000004</c:v>
                </c:pt>
                <c:pt idx="31062">
                  <c:v>7429.7433270000001</c:v>
                </c:pt>
                <c:pt idx="31063">
                  <c:v>7429.9859349999997</c:v>
                </c:pt>
                <c:pt idx="31064">
                  <c:v>7430.2242029999998</c:v>
                </c:pt>
                <c:pt idx="31065">
                  <c:v>7430.4621619999998</c:v>
                </c:pt>
                <c:pt idx="31066">
                  <c:v>7430.7000760000001</c:v>
                </c:pt>
                <c:pt idx="31067">
                  <c:v>7430.9408549999998</c:v>
                </c:pt>
                <c:pt idx="31068">
                  <c:v>7431.1790410000003</c:v>
                </c:pt>
                <c:pt idx="31069">
                  <c:v>7431.4197569999997</c:v>
                </c:pt>
                <c:pt idx="31070">
                  <c:v>7431.6587339999996</c:v>
                </c:pt>
                <c:pt idx="31071">
                  <c:v>7431.8977450000002</c:v>
                </c:pt>
                <c:pt idx="31072">
                  <c:v>7432.1369400000003</c:v>
                </c:pt>
                <c:pt idx="31073">
                  <c:v>7432.3748439999999</c:v>
                </c:pt>
                <c:pt idx="31074">
                  <c:v>7432.6130190000003</c:v>
                </c:pt>
                <c:pt idx="31075">
                  <c:v>7432.8519880000003</c:v>
                </c:pt>
                <c:pt idx="31076">
                  <c:v>7433.091966</c:v>
                </c:pt>
                <c:pt idx="31077">
                  <c:v>7433.3317870000001</c:v>
                </c:pt>
                <c:pt idx="31078">
                  <c:v>7433.5709550000001</c:v>
                </c:pt>
                <c:pt idx="31079">
                  <c:v>7433.8089879999998</c:v>
                </c:pt>
                <c:pt idx="31080">
                  <c:v>7434.048006</c:v>
                </c:pt>
                <c:pt idx="31081">
                  <c:v>7434.2885910000005</c:v>
                </c:pt>
                <c:pt idx="31082">
                  <c:v>7434.5284339999998</c:v>
                </c:pt>
                <c:pt idx="31083">
                  <c:v>7434.7597059999998</c:v>
                </c:pt>
                <c:pt idx="31084">
                  <c:v>7434.9982239999999</c:v>
                </c:pt>
                <c:pt idx="31085">
                  <c:v>7435.2488119999998</c:v>
                </c:pt>
                <c:pt idx="31086">
                  <c:v>7435.4774040000002</c:v>
                </c:pt>
                <c:pt idx="31087">
                  <c:v>7435.7165590000004</c:v>
                </c:pt>
                <c:pt idx="31088">
                  <c:v>7435.9661589999996</c:v>
                </c:pt>
                <c:pt idx="31089">
                  <c:v>7436.1957629999997</c:v>
                </c:pt>
                <c:pt idx="31090">
                  <c:v>7436.434088</c:v>
                </c:pt>
                <c:pt idx="31091">
                  <c:v>7436.6833919999999</c:v>
                </c:pt>
                <c:pt idx="31092">
                  <c:v>7436.9121869999999</c:v>
                </c:pt>
                <c:pt idx="31093">
                  <c:v>7437.1522839999998</c:v>
                </c:pt>
                <c:pt idx="31094">
                  <c:v>7437.3916559999998</c:v>
                </c:pt>
                <c:pt idx="31095">
                  <c:v>7437.6308040000004</c:v>
                </c:pt>
                <c:pt idx="31096">
                  <c:v>7437.869968</c:v>
                </c:pt>
                <c:pt idx="31097">
                  <c:v>7438.1090359999998</c:v>
                </c:pt>
                <c:pt idx="31098">
                  <c:v>7438.3472430000002</c:v>
                </c:pt>
                <c:pt idx="31099">
                  <c:v>7438.5870990000003</c:v>
                </c:pt>
                <c:pt idx="31100">
                  <c:v>7438.827104</c:v>
                </c:pt>
                <c:pt idx="31101">
                  <c:v>7439.0670490000002</c:v>
                </c:pt>
                <c:pt idx="31102">
                  <c:v>7439.3078420000002</c:v>
                </c:pt>
                <c:pt idx="31103">
                  <c:v>7439.5468650000003</c:v>
                </c:pt>
                <c:pt idx="31104">
                  <c:v>7439.7879210000001</c:v>
                </c:pt>
                <c:pt idx="31105">
                  <c:v>7440.0260070000004</c:v>
                </c:pt>
                <c:pt idx="31106">
                  <c:v>7440.2668279999998</c:v>
                </c:pt>
                <c:pt idx="31107">
                  <c:v>7440.5076639999997</c:v>
                </c:pt>
                <c:pt idx="31108">
                  <c:v>7440.7467809999998</c:v>
                </c:pt>
                <c:pt idx="31109">
                  <c:v>7440.9858590000003</c:v>
                </c:pt>
                <c:pt idx="31110">
                  <c:v>7441.2268039999999</c:v>
                </c:pt>
                <c:pt idx="31111">
                  <c:v>7441.4664199999997</c:v>
                </c:pt>
                <c:pt idx="31112">
                  <c:v>7441.6983730000002</c:v>
                </c:pt>
                <c:pt idx="31113">
                  <c:v>7441.9429200000004</c:v>
                </c:pt>
                <c:pt idx="31114">
                  <c:v>7442.1813300000003</c:v>
                </c:pt>
                <c:pt idx="31115">
                  <c:v>7442.4211530000002</c:v>
                </c:pt>
                <c:pt idx="31116">
                  <c:v>7442.6619030000002</c:v>
                </c:pt>
                <c:pt idx="31117">
                  <c:v>7442.9026000000003</c:v>
                </c:pt>
                <c:pt idx="31118">
                  <c:v>7443.1423709999999</c:v>
                </c:pt>
                <c:pt idx="31119">
                  <c:v>7443.3736559999998</c:v>
                </c:pt>
                <c:pt idx="31120">
                  <c:v>7443.6120190000001</c:v>
                </c:pt>
                <c:pt idx="31121">
                  <c:v>7443.8527670000003</c:v>
                </c:pt>
                <c:pt idx="31122">
                  <c:v>7444.09195</c:v>
                </c:pt>
                <c:pt idx="31123">
                  <c:v>7444.3318550000004</c:v>
                </c:pt>
                <c:pt idx="31124">
                  <c:v>7444.5728429999999</c:v>
                </c:pt>
                <c:pt idx="31125">
                  <c:v>7444.8135359999997</c:v>
                </c:pt>
                <c:pt idx="31126">
                  <c:v>7445.0533059999998</c:v>
                </c:pt>
                <c:pt idx="31127">
                  <c:v>7445.2943590000004</c:v>
                </c:pt>
                <c:pt idx="31128">
                  <c:v>7445.5348249999997</c:v>
                </c:pt>
                <c:pt idx="31129">
                  <c:v>7445.7723070000002</c:v>
                </c:pt>
                <c:pt idx="31130">
                  <c:v>7446.0119999999997</c:v>
                </c:pt>
                <c:pt idx="31131">
                  <c:v>7446.2512630000001</c:v>
                </c:pt>
                <c:pt idx="31132">
                  <c:v>7446.4918299999999</c:v>
                </c:pt>
                <c:pt idx="31133">
                  <c:v>7446.7293380000001</c:v>
                </c:pt>
                <c:pt idx="31134">
                  <c:v>7446.9606700000004</c:v>
                </c:pt>
                <c:pt idx="31135">
                  <c:v>7447.2016890000004</c:v>
                </c:pt>
                <c:pt idx="31136">
                  <c:v>7447.440012</c:v>
                </c:pt>
                <c:pt idx="31137">
                  <c:v>7447.6809590000003</c:v>
                </c:pt>
                <c:pt idx="31138">
                  <c:v>7447.9208230000004</c:v>
                </c:pt>
                <c:pt idx="31139">
                  <c:v>7448.1599379999998</c:v>
                </c:pt>
                <c:pt idx="31140">
                  <c:v>7448.3980860000001</c:v>
                </c:pt>
                <c:pt idx="31141">
                  <c:v>7448.6387990000003</c:v>
                </c:pt>
                <c:pt idx="31142">
                  <c:v>7448.8796830000001</c:v>
                </c:pt>
                <c:pt idx="31143">
                  <c:v>7449.1187040000004</c:v>
                </c:pt>
                <c:pt idx="31144">
                  <c:v>7449.3579319999999</c:v>
                </c:pt>
                <c:pt idx="31145">
                  <c:v>7449.5969990000003</c:v>
                </c:pt>
                <c:pt idx="31146">
                  <c:v>7449.8368479999999</c:v>
                </c:pt>
                <c:pt idx="31147">
                  <c:v>7450.0757729999996</c:v>
                </c:pt>
                <c:pt idx="31148">
                  <c:v>7450.3145599999998</c:v>
                </c:pt>
                <c:pt idx="31149">
                  <c:v>7450.5523069999999</c:v>
                </c:pt>
                <c:pt idx="31150">
                  <c:v>7450.792023</c:v>
                </c:pt>
                <c:pt idx="31151">
                  <c:v>7451.0327289999996</c:v>
                </c:pt>
                <c:pt idx="31152">
                  <c:v>7451.2716300000002</c:v>
                </c:pt>
                <c:pt idx="31153">
                  <c:v>7451.5113389999997</c:v>
                </c:pt>
                <c:pt idx="31154">
                  <c:v>7451.7538800000002</c:v>
                </c:pt>
                <c:pt idx="31155">
                  <c:v>7451.992835</c:v>
                </c:pt>
                <c:pt idx="31156">
                  <c:v>7452.2319010000001</c:v>
                </c:pt>
                <c:pt idx="31157">
                  <c:v>7452.4713689999999</c:v>
                </c:pt>
                <c:pt idx="31158">
                  <c:v>7452.7090200000002</c:v>
                </c:pt>
                <c:pt idx="31159">
                  <c:v>7452.9484259999999</c:v>
                </c:pt>
                <c:pt idx="31160">
                  <c:v>7453.1908080000003</c:v>
                </c:pt>
                <c:pt idx="31161">
                  <c:v>7453.4309819999999</c:v>
                </c:pt>
                <c:pt idx="31162">
                  <c:v>7453.6691099999998</c:v>
                </c:pt>
                <c:pt idx="31163">
                  <c:v>7453.9084300000004</c:v>
                </c:pt>
                <c:pt idx="31164">
                  <c:v>7454.1469129999996</c:v>
                </c:pt>
                <c:pt idx="31165">
                  <c:v>7454.3876790000004</c:v>
                </c:pt>
                <c:pt idx="31166">
                  <c:v>7454.6273179999998</c:v>
                </c:pt>
                <c:pt idx="31167">
                  <c:v>7454.8588719999998</c:v>
                </c:pt>
                <c:pt idx="31168">
                  <c:v>7455.0993710000002</c:v>
                </c:pt>
                <c:pt idx="31169">
                  <c:v>7455.3439859999999</c:v>
                </c:pt>
                <c:pt idx="31170">
                  <c:v>7455.5838679999997</c:v>
                </c:pt>
                <c:pt idx="31171">
                  <c:v>7455.8246929999996</c:v>
                </c:pt>
                <c:pt idx="31172">
                  <c:v>7456.0547210000004</c:v>
                </c:pt>
                <c:pt idx="31173">
                  <c:v>7456.3049849999998</c:v>
                </c:pt>
                <c:pt idx="31174">
                  <c:v>7456.5337200000004</c:v>
                </c:pt>
                <c:pt idx="31175">
                  <c:v>7456.7720650000001</c:v>
                </c:pt>
                <c:pt idx="31176">
                  <c:v>7457.0136140000004</c:v>
                </c:pt>
                <c:pt idx="31177">
                  <c:v>7457.2547930000001</c:v>
                </c:pt>
                <c:pt idx="31178">
                  <c:v>7457.4932120000003</c:v>
                </c:pt>
                <c:pt idx="31179">
                  <c:v>7457.7350990000004</c:v>
                </c:pt>
                <c:pt idx="31180">
                  <c:v>7457.9753449999998</c:v>
                </c:pt>
                <c:pt idx="31181">
                  <c:v>7458.2147859999995</c:v>
                </c:pt>
                <c:pt idx="31182">
                  <c:v>7458.4530629999999</c:v>
                </c:pt>
                <c:pt idx="31183">
                  <c:v>7458.693929</c:v>
                </c:pt>
                <c:pt idx="31184">
                  <c:v>7458.9341059999997</c:v>
                </c:pt>
                <c:pt idx="31185">
                  <c:v>7459.165806</c:v>
                </c:pt>
                <c:pt idx="31186">
                  <c:v>7459.4061949999996</c:v>
                </c:pt>
                <c:pt idx="31187">
                  <c:v>7459.6463080000003</c:v>
                </c:pt>
                <c:pt idx="31188">
                  <c:v>7459.8855960000001</c:v>
                </c:pt>
                <c:pt idx="31189">
                  <c:v>7460.1268120000004</c:v>
                </c:pt>
                <c:pt idx="31190">
                  <c:v>7460.3650809999999</c:v>
                </c:pt>
                <c:pt idx="31191">
                  <c:v>7460.6058229999999</c:v>
                </c:pt>
                <c:pt idx="31192">
                  <c:v>7460.844975</c:v>
                </c:pt>
                <c:pt idx="31193">
                  <c:v>7461.0848640000004</c:v>
                </c:pt>
                <c:pt idx="31194">
                  <c:v>7461.325777</c:v>
                </c:pt>
                <c:pt idx="31195">
                  <c:v>7461.5646969999998</c:v>
                </c:pt>
                <c:pt idx="31196">
                  <c:v>7461.805566</c:v>
                </c:pt>
                <c:pt idx="31197">
                  <c:v>7462.0465370000002</c:v>
                </c:pt>
                <c:pt idx="31198">
                  <c:v>7462.2778090000002</c:v>
                </c:pt>
                <c:pt idx="31199">
                  <c:v>7462.5188129999997</c:v>
                </c:pt>
                <c:pt idx="31200">
                  <c:v>7462.7598710000002</c:v>
                </c:pt>
                <c:pt idx="31201">
                  <c:v>7463.0008150000003</c:v>
                </c:pt>
                <c:pt idx="31202">
                  <c:v>7463.2396589999998</c:v>
                </c:pt>
                <c:pt idx="31203">
                  <c:v>7463.4780700000001</c:v>
                </c:pt>
                <c:pt idx="31204">
                  <c:v>7463.7209000000003</c:v>
                </c:pt>
                <c:pt idx="31205">
                  <c:v>7463.9618200000004</c:v>
                </c:pt>
                <c:pt idx="31206">
                  <c:v>7464.200288</c:v>
                </c:pt>
                <c:pt idx="31207">
                  <c:v>7464.4384149999996</c:v>
                </c:pt>
                <c:pt idx="31208">
                  <c:v>7464.6800899999998</c:v>
                </c:pt>
                <c:pt idx="31209">
                  <c:v>7464.9209959999998</c:v>
                </c:pt>
                <c:pt idx="31210">
                  <c:v>7465.1499020000001</c:v>
                </c:pt>
                <c:pt idx="31211">
                  <c:v>7465.3901560000004</c:v>
                </c:pt>
                <c:pt idx="31212">
                  <c:v>7465.6302599999999</c:v>
                </c:pt>
                <c:pt idx="31213">
                  <c:v>7465.8727680000002</c:v>
                </c:pt>
                <c:pt idx="31214">
                  <c:v>7466.1111899999996</c:v>
                </c:pt>
                <c:pt idx="31215">
                  <c:v>7466.3494520000004</c:v>
                </c:pt>
                <c:pt idx="31216">
                  <c:v>7466.5887300000004</c:v>
                </c:pt>
                <c:pt idx="31217">
                  <c:v>7466.8278950000004</c:v>
                </c:pt>
                <c:pt idx="31218">
                  <c:v>7467.068972</c:v>
                </c:pt>
                <c:pt idx="31219">
                  <c:v>7467.3087249999999</c:v>
                </c:pt>
                <c:pt idx="31220">
                  <c:v>7467.5478709999998</c:v>
                </c:pt>
                <c:pt idx="31221">
                  <c:v>7467.786916</c:v>
                </c:pt>
                <c:pt idx="31222">
                  <c:v>7468.0270259999998</c:v>
                </c:pt>
                <c:pt idx="31223">
                  <c:v>7468.2677750000003</c:v>
                </c:pt>
                <c:pt idx="31224">
                  <c:v>7468.5069169999997</c:v>
                </c:pt>
                <c:pt idx="31225">
                  <c:v>7468.7476939999997</c:v>
                </c:pt>
                <c:pt idx="31226">
                  <c:v>7468.98693</c:v>
                </c:pt>
                <c:pt idx="31227">
                  <c:v>7469.2278710000001</c:v>
                </c:pt>
                <c:pt idx="31228">
                  <c:v>7469.4668330000004</c:v>
                </c:pt>
                <c:pt idx="31229">
                  <c:v>7469.705817</c:v>
                </c:pt>
                <c:pt idx="31230">
                  <c:v>7469.9440800000002</c:v>
                </c:pt>
                <c:pt idx="31231">
                  <c:v>7470.1849130000001</c:v>
                </c:pt>
                <c:pt idx="31232">
                  <c:v>7470.4257120000002</c:v>
                </c:pt>
                <c:pt idx="31233">
                  <c:v>7470.6653939999997</c:v>
                </c:pt>
                <c:pt idx="31234">
                  <c:v>7470.9065499999997</c:v>
                </c:pt>
                <c:pt idx="31235">
                  <c:v>7471.1353550000003</c:v>
                </c:pt>
                <c:pt idx="31236">
                  <c:v>7471.3767760000001</c:v>
                </c:pt>
                <c:pt idx="31237">
                  <c:v>7471.6159559999996</c:v>
                </c:pt>
                <c:pt idx="31238">
                  <c:v>7471.8559020000002</c:v>
                </c:pt>
                <c:pt idx="31239">
                  <c:v>7472.0941419999999</c:v>
                </c:pt>
                <c:pt idx="31240">
                  <c:v>7472.3340609999996</c:v>
                </c:pt>
                <c:pt idx="31241">
                  <c:v>7472.5800129999998</c:v>
                </c:pt>
                <c:pt idx="31242">
                  <c:v>7472.8095949999997</c:v>
                </c:pt>
                <c:pt idx="31243">
                  <c:v>7473.0505629999998</c:v>
                </c:pt>
                <c:pt idx="31244">
                  <c:v>7473.2904070000004</c:v>
                </c:pt>
                <c:pt idx="31245">
                  <c:v>7473.530127</c:v>
                </c:pt>
                <c:pt idx="31246">
                  <c:v>7473.7703359999996</c:v>
                </c:pt>
                <c:pt idx="31247">
                  <c:v>7474.0116589999998</c:v>
                </c:pt>
                <c:pt idx="31248">
                  <c:v>7474.2500209999998</c:v>
                </c:pt>
                <c:pt idx="31249">
                  <c:v>7474.4909699999998</c:v>
                </c:pt>
                <c:pt idx="31250">
                  <c:v>7474.7301429999998</c:v>
                </c:pt>
                <c:pt idx="31251">
                  <c:v>7474.9618659999996</c:v>
                </c:pt>
                <c:pt idx="31252">
                  <c:v>7475.202327</c:v>
                </c:pt>
                <c:pt idx="31253">
                  <c:v>7475.4424440000003</c:v>
                </c:pt>
                <c:pt idx="31254">
                  <c:v>7475.6836389999999</c:v>
                </c:pt>
                <c:pt idx="31255">
                  <c:v>7475.9220489999998</c:v>
                </c:pt>
                <c:pt idx="31256">
                  <c:v>7476.1615490000004</c:v>
                </c:pt>
                <c:pt idx="31257">
                  <c:v>7476.400885</c:v>
                </c:pt>
                <c:pt idx="31258">
                  <c:v>7476.6393360000002</c:v>
                </c:pt>
                <c:pt idx="31259">
                  <c:v>7476.8810720000001</c:v>
                </c:pt>
                <c:pt idx="31260">
                  <c:v>7477.1211020000001</c:v>
                </c:pt>
                <c:pt idx="31261">
                  <c:v>7477.3619269999999</c:v>
                </c:pt>
                <c:pt idx="31262">
                  <c:v>7477.600093</c:v>
                </c:pt>
                <c:pt idx="31263">
                  <c:v>7477.8409000000001</c:v>
                </c:pt>
                <c:pt idx="31264">
                  <c:v>7478.0708500000001</c:v>
                </c:pt>
                <c:pt idx="31265">
                  <c:v>7478.3119399999996</c:v>
                </c:pt>
                <c:pt idx="31266">
                  <c:v>7478.5511260000003</c:v>
                </c:pt>
                <c:pt idx="31267">
                  <c:v>7478.7939829999996</c:v>
                </c:pt>
                <c:pt idx="31268">
                  <c:v>7479.035159</c:v>
                </c:pt>
                <c:pt idx="31269">
                  <c:v>7479.2666760000002</c:v>
                </c:pt>
                <c:pt idx="31270">
                  <c:v>7479.5070450000003</c:v>
                </c:pt>
                <c:pt idx="31271">
                  <c:v>7479.7472289999996</c:v>
                </c:pt>
                <c:pt idx="31272">
                  <c:v>7479.9893890000003</c:v>
                </c:pt>
                <c:pt idx="31273">
                  <c:v>7480.2202619999998</c:v>
                </c:pt>
                <c:pt idx="31274">
                  <c:v>7480.462442</c:v>
                </c:pt>
                <c:pt idx="31275">
                  <c:v>7480.7036159999998</c:v>
                </c:pt>
                <c:pt idx="31276">
                  <c:v>7480.9421140000004</c:v>
                </c:pt>
                <c:pt idx="31277">
                  <c:v>7481.1840480000001</c:v>
                </c:pt>
                <c:pt idx="31278">
                  <c:v>7481.4240669999999</c:v>
                </c:pt>
                <c:pt idx="31279">
                  <c:v>7481.6649950000001</c:v>
                </c:pt>
                <c:pt idx="31280">
                  <c:v>7481.8958650000004</c:v>
                </c:pt>
                <c:pt idx="31281">
                  <c:v>7482.1362079999999</c:v>
                </c:pt>
                <c:pt idx="31282">
                  <c:v>7482.3763879999997</c:v>
                </c:pt>
                <c:pt idx="31283">
                  <c:v>7482.6181969999998</c:v>
                </c:pt>
                <c:pt idx="31284">
                  <c:v>7482.8582489999999</c:v>
                </c:pt>
                <c:pt idx="31285">
                  <c:v>7483.0899289999998</c:v>
                </c:pt>
                <c:pt idx="31286">
                  <c:v>7483.3284050000002</c:v>
                </c:pt>
                <c:pt idx="31287">
                  <c:v>7483.5676890000004</c:v>
                </c:pt>
                <c:pt idx="31288">
                  <c:v>7483.8060919999998</c:v>
                </c:pt>
                <c:pt idx="31289">
                  <c:v>7484.0462360000001</c:v>
                </c:pt>
                <c:pt idx="31290">
                  <c:v>7484.2889679999998</c:v>
                </c:pt>
                <c:pt idx="31291">
                  <c:v>7484.5289700000003</c:v>
                </c:pt>
                <c:pt idx="31292">
                  <c:v>7484.7661079999998</c:v>
                </c:pt>
                <c:pt idx="31293">
                  <c:v>7485.0061020000003</c:v>
                </c:pt>
                <c:pt idx="31294">
                  <c:v>7485.2485589999997</c:v>
                </c:pt>
                <c:pt idx="31295">
                  <c:v>7485.4799590000002</c:v>
                </c:pt>
                <c:pt idx="31296">
                  <c:v>7485.7199609999998</c:v>
                </c:pt>
                <c:pt idx="31297">
                  <c:v>7485.9599969999999</c:v>
                </c:pt>
                <c:pt idx="31298">
                  <c:v>7486.1993240000002</c:v>
                </c:pt>
                <c:pt idx="31299">
                  <c:v>7486.4410550000002</c:v>
                </c:pt>
                <c:pt idx="31300">
                  <c:v>7486.6819029999997</c:v>
                </c:pt>
                <c:pt idx="31301">
                  <c:v>7486.9220320000004</c:v>
                </c:pt>
                <c:pt idx="31302">
                  <c:v>7487.1510520000002</c:v>
                </c:pt>
                <c:pt idx="31303">
                  <c:v>7487.3911930000004</c:v>
                </c:pt>
                <c:pt idx="31304">
                  <c:v>7487.6312909999997</c:v>
                </c:pt>
                <c:pt idx="31305">
                  <c:v>7487.87129</c:v>
                </c:pt>
                <c:pt idx="31306">
                  <c:v>7488.113335</c:v>
                </c:pt>
                <c:pt idx="31307">
                  <c:v>7488.3538369999997</c:v>
                </c:pt>
                <c:pt idx="31308">
                  <c:v>7488.5926849999996</c:v>
                </c:pt>
                <c:pt idx="31309">
                  <c:v>7488.8315320000002</c:v>
                </c:pt>
                <c:pt idx="31310">
                  <c:v>7489.0730890000004</c:v>
                </c:pt>
                <c:pt idx="31311">
                  <c:v>7489.3137360000001</c:v>
                </c:pt>
                <c:pt idx="31312">
                  <c:v>7489.5526739999996</c:v>
                </c:pt>
                <c:pt idx="31313">
                  <c:v>7489.790293</c:v>
                </c:pt>
                <c:pt idx="31314">
                  <c:v>7490.0215520000002</c:v>
                </c:pt>
                <c:pt idx="31315">
                  <c:v>7490.2657049999998</c:v>
                </c:pt>
                <c:pt idx="31316">
                  <c:v>7490.5067490000001</c:v>
                </c:pt>
                <c:pt idx="31317">
                  <c:v>7490.7464419999997</c:v>
                </c:pt>
                <c:pt idx="31318">
                  <c:v>7490.9799210000001</c:v>
                </c:pt>
                <c:pt idx="31319">
                  <c:v>7491.2201249999998</c:v>
                </c:pt>
                <c:pt idx="31320">
                  <c:v>7491.4620029999996</c:v>
                </c:pt>
                <c:pt idx="31321">
                  <c:v>7491.7028970000001</c:v>
                </c:pt>
                <c:pt idx="31322">
                  <c:v>7491.9439629999997</c:v>
                </c:pt>
                <c:pt idx="31323">
                  <c:v>7492.1837599999999</c:v>
                </c:pt>
                <c:pt idx="31324">
                  <c:v>7492.4229800000003</c:v>
                </c:pt>
                <c:pt idx="31325">
                  <c:v>7492.6628199999996</c:v>
                </c:pt>
                <c:pt idx="31326">
                  <c:v>7492.9011929999997</c:v>
                </c:pt>
                <c:pt idx="31327">
                  <c:v>7493.1325930000003</c:v>
                </c:pt>
                <c:pt idx="31328">
                  <c:v>7493.3736650000001</c:v>
                </c:pt>
                <c:pt idx="31329">
                  <c:v>7493.614716</c:v>
                </c:pt>
                <c:pt idx="31330">
                  <c:v>7493.8530790000004</c:v>
                </c:pt>
                <c:pt idx="31331">
                  <c:v>7494.0931860000001</c:v>
                </c:pt>
                <c:pt idx="31332">
                  <c:v>7494.3313520000002</c:v>
                </c:pt>
                <c:pt idx="31333">
                  <c:v>7494.5714289999996</c:v>
                </c:pt>
                <c:pt idx="31334">
                  <c:v>7494.8126840000004</c:v>
                </c:pt>
                <c:pt idx="31335">
                  <c:v>7495.0519979999999</c:v>
                </c:pt>
                <c:pt idx="31336">
                  <c:v>7495.2918849999996</c:v>
                </c:pt>
                <c:pt idx="31337">
                  <c:v>7495.5328</c:v>
                </c:pt>
                <c:pt idx="31338">
                  <c:v>7495.7736889999996</c:v>
                </c:pt>
                <c:pt idx="31339">
                  <c:v>7496.0147310000002</c:v>
                </c:pt>
                <c:pt idx="31340">
                  <c:v>7496.2433460000002</c:v>
                </c:pt>
                <c:pt idx="31341">
                  <c:v>7496.4833070000004</c:v>
                </c:pt>
                <c:pt idx="31342">
                  <c:v>7496.7251070000002</c:v>
                </c:pt>
                <c:pt idx="31343">
                  <c:v>7496.965819</c:v>
                </c:pt>
                <c:pt idx="31344">
                  <c:v>7497.2040310000002</c:v>
                </c:pt>
                <c:pt idx="31345">
                  <c:v>7497.4449930000001</c:v>
                </c:pt>
                <c:pt idx="31346">
                  <c:v>7497.6849979999997</c:v>
                </c:pt>
                <c:pt idx="31347">
                  <c:v>7497.9248820000003</c:v>
                </c:pt>
                <c:pt idx="31348">
                  <c:v>7498.1658550000002</c:v>
                </c:pt>
                <c:pt idx="31349">
                  <c:v>7498.3944019999999</c:v>
                </c:pt>
                <c:pt idx="31350">
                  <c:v>7498.6357859999998</c:v>
                </c:pt>
                <c:pt idx="31351">
                  <c:v>7498.8741659999996</c:v>
                </c:pt>
                <c:pt idx="31352">
                  <c:v>7499.1138259999998</c:v>
                </c:pt>
                <c:pt idx="31353">
                  <c:v>7499.3523409999998</c:v>
                </c:pt>
                <c:pt idx="31354">
                  <c:v>7499.5918279999996</c:v>
                </c:pt>
                <c:pt idx="31355">
                  <c:v>7499.8309140000001</c:v>
                </c:pt>
                <c:pt idx="31356">
                  <c:v>7500.0816439999999</c:v>
                </c:pt>
                <c:pt idx="31357">
                  <c:v>7500.3205989999997</c:v>
                </c:pt>
                <c:pt idx="31358">
                  <c:v>7500.5596210000003</c:v>
                </c:pt>
                <c:pt idx="31359">
                  <c:v>7500.7992409999997</c:v>
                </c:pt>
                <c:pt idx="31360">
                  <c:v>7501.0300029999999</c:v>
                </c:pt>
                <c:pt idx="31361">
                  <c:v>7501.2701109999998</c:v>
                </c:pt>
                <c:pt idx="31362">
                  <c:v>7501.5129770000003</c:v>
                </c:pt>
                <c:pt idx="31363">
                  <c:v>7501.7528229999998</c:v>
                </c:pt>
                <c:pt idx="31364">
                  <c:v>7501.9912860000004</c:v>
                </c:pt>
                <c:pt idx="31365">
                  <c:v>7502.2313050000002</c:v>
                </c:pt>
                <c:pt idx="31366">
                  <c:v>7502.4703589999999</c:v>
                </c:pt>
                <c:pt idx="31367">
                  <c:v>7502.7004159999997</c:v>
                </c:pt>
                <c:pt idx="31368">
                  <c:v>7502.9404420000001</c:v>
                </c:pt>
                <c:pt idx="31369">
                  <c:v>7503.1820129999996</c:v>
                </c:pt>
                <c:pt idx="31370">
                  <c:v>7503.4226680000002</c:v>
                </c:pt>
                <c:pt idx="31371">
                  <c:v>7503.6621519999999</c:v>
                </c:pt>
                <c:pt idx="31372">
                  <c:v>7503.9001840000001</c:v>
                </c:pt>
                <c:pt idx="31373">
                  <c:v>7504.1407980000004</c:v>
                </c:pt>
                <c:pt idx="31374">
                  <c:v>7504.3803470000003</c:v>
                </c:pt>
                <c:pt idx="31375">
                  <c:v>7504.6206099999999</c:v>
                </c:pt>
                <c:pt idx="31376">
                  <c:v>7504.8615540000001</c:v>
                </c:pt>
                <c:pt idx="31377">
                  <c:v>7505.1010729999998</c:v>
                </c:pt>
                <c:pt idx="31378">
                  <c:v>7505.3417010000003</c:v>
                </c:pt>
                <c:pt idx="31379">
                  <c:v>7505.5709770000003</c:v>
                </c:pt>
                <c:pt idx="31380">
                  <c:v>7505.8109569999997</c:v>
                </c:pt>
                <c:pt idx="31381">
                  <c:v>7506.0508250000003</c:v>
                </c:pt>
                <c:pt idx="31382">
                  <c:v>7506.2915979999998</c:v>
                </c:pt>
                <c:pt idx="31383">
                  <c:v>7506.5313699999997</c:v>
                </c:pt>
                <c:pt idx="31384">
                  <c:v>7506.7714040000001</c:v>
                </c:pt>
                <c:pt idx="31385">
                  <c:v>7507.0112879999997</c:v>
                </c:pt>
                <c:pt idx="31386">
                  <c:v>7507.2537169999996</c:v>
                </c:pt>
                <c:pt idx="31387">
                  <c:v>7507.4911910000001</c:v>
                </c:pt>
                <c:pt idx="31388">
                  <c:v>7507.731589</c:v>
                </c:pt>
                <c:pt idx="31389">
                  <c:v>7507.9691419999999</c:v>
                </c:pt>
                <c:pt idx="31390">
                  <c:v>7508.2098169999999</c:v>
                </c:pt>
                <c:pt idx="31391">
                  <c:v>7508.4474479999999</c:v>
                </c:pt>
                <c:pt idx="31392">
                  <c:v>7508.6890100000001</c:v>
                </c:pt>
                <c:pt idx="31393">
                  <c:v>7508.9186049999998</c:v>
                </c:pt>
                <c:pt idx="31394">
                  <c:v>7509.1596380000001</c:v>
                </c:pt>
                <c:pt idx="31395">
                  <c:v>7509.3992589999998</c:v>
                </c:pt>
                <c:pt idx="31396">
                  <c:v>7509.6418949999997</c:v>
                </c:pt>
                <c:pt idx="31397">
                  <c:v>7509.8826399999998</c:v>
                </c:pt>
                <c:pt idx="31398">
                  <c:v>7510.1218650000001</c:v>
                </c:pt>
                <c:pt idx="31399">
                  <c:v>7510.362564</c:v>
                </c:pt>
                <c:pt idx="31400">
                  <c:v>7510.6022080000002</c:v>
                </c:pt>
                <c:pt idx="31401">
                  <c:v>7510.8433889999997</c:v>
                </c:pt>
                <c:pt idx="31402">
                  <c:v>7511.0812910000004</c:v>
                </c:pt>
                <c:pt idx="31403">
                  <c:v>7511.3113640000001</c:v>
                </c:pt>
                <c:pt idx="31404">
                  <c:v>7511.5513490000003</c:v>
                </c:pt>
                <c:pt idx="31405">
                  <c:v>7511.7939809999998</c:v>
                </c:pt>
                <c:pt idx="31406">
                  <c:v>7512.033007</c:v>
                </c:pt>
                <c:pt idx="31407">
                  <c:v>7512.2717339999999</c:v>
                </c:pt>
                <c:pt idx="31408">
                  <c:v>7512.5126639999999</c:v>
                </c:pt>
                <c:pt idx="31409">
                  <c:v>7512.7523899999997</c:v>
                </c:pt>
                <c:pt idx="31410">
                  <c:v>7512.9921260000001</c:v>
                </c:pt>
                <c:pt idx="31411">
                  <c:v>7513.2334259999998</c:v>
                </c:pt>
                <c:pt idx="31412">
                  <c:v>7513.4620070000001</c:v>
                </c:pt>
                <c:pt idx="31413">
                  <c:v>7513.7020069999999</c:v>
                </c:pt>
                <c:pt idx="31414">
                  <c:v>7513.9421430000002</c:v>
                </c:pt>
                <c:pt idx="31415">
                  <c:v>7514.1849419999999</c:v>
                </c:pt>
                <c:pt idx="31416">
                  <c:v>7514.4220299999997</c:v>
                </c:pt>
                <c:pt idx="31417">
                  <c:v>7514.6609340000005</c:v>
                </c:pt>
                <c:pt idx="31418">
                  <c:v>7514.8990560000002</c:v>
                </c:pt>
                <c:pt idx="31419">
                  <c:v>7515.1397530000004</c:v>
                </c:pt>
                <c:pt idx="31420">
                  <c:v>7515.3786799999998</c:v>
                </c:pt>
                <c:pt idx="31421">
                  <c:v>7515.6175389999999</c:v>
                </c:pt>
                <c:pt idx="31422">
                  <c:v>7515.859109</c:v>
                </c:pt>
                <c:pt idx="31423">
                  <c:v>7516.1017089999996</c:v>
                </c:pt>
                <c:pt idx="31424">
                  <c:v>7516.3405560000001</c:v>
                </c:pt>
                <c:pt idx="31425">
                  <c:v>7516.5829750000003</c:v>
                </c:pt>
                <c:pt idx="31426">
                  <c:v>7516.8227230000002</c:v>
                </c:pt>
                <c:pt idx="31427">
                  <c:v>7517.0514190000004</c:v>
                </c:pt>
                <c:pt idx="31428">
                  <c:v>7517.2912429999997</c:v>
                </c:pt>
                <c:pt idx="31429">
                  <c:v>7517.5339219999996</c:v>
                </c:pt>
                <c:pt idx="31430">
                  <c:v>7517.7748680000004</c:v>
                </c:pt>
                <c:pt idx="31431">
                  <c:v>7518.0139840000002</c:v>
                </c:pt>
                <c:pt idx="31432">
                  <c:v>7518.2523350000001</c:v>
                </c:pt>
                <c:pt idx="31433">
                  <c:v>7518.4954019999996</c:v>
                </c:pt>
                <c:pt idx="31434">
                  <c:v>7518.7249540000003</c:v>
                </c:pt>
                <c:pt idx="31435">
                  <c:v>7518.9622579999996</c:v>
                </c:pt>
                <c:pt idx="31436">
                  <c:v>7519.2128709999997</c:v>
                </c:pt>
                <c:pt idx="31437">
                  <c:v>7519.4516999999996</c:v>
                </c:pt>
                <c:pt idx="31438">
                  <c:v>7519.6908830000002</c:v>
                </c:pt>
                <c:pt idx="31439">
                  <c:v>7519.929975</c:v>
                </c:pt>
                <c:pt idx="31440">
                  <c:v>7520.1698269999997</c:v>
                </c:pt>
                <c:pt idx="31441">
                  <c:v>7520.410664</c:v>
                </c:pt>
                <c:pt idx="31442">
                  <c:v>7520.6392219999998</c:v>
                </c:pt>
                <c:pt idx="31443">
                  <c:v>7520.8818209999999</c:v>
                </c:pt>
                <c:pt idx="31444">
                  <c:v>7521.1201709999996</c:v>
                </c:pt>
                <c:pt idx="31445">
                  <c:v>7521.3628369999997</c:v>
                </c:pt>
                <c:pt idx="31446">
                  <c:v>7521.6038079999998</c:v>
                </c:pt>
                <c:pt idx="31447">
                  <c:v>7521.8428599999997</c:v>
                </c:pt>
                <c:pt idx="31448">
                  <c:v>7522.0838890000005</c:v>
                </c:pt>
                <c:pt idx="31449">
                  <c:v>7522.3233520000003</c:v>
                </c:pt>
                <c:pt idx="31450">
                  <c:v>7522.5546800000002</c:v>
                </c:pt>
                <c:pt idx="31451">
                  <c:v>7522.7955760000004</c:v>
                </c:pt>
                <c:pt idx="31452">
                  <c:v>7523.0367809999998</c:v>
                </c:pt>
                <c:pt idx="31453">
                  <c:v>7523.2758690000001</c:v>
                </c:pt>
                <c:pt idx="31454">
                  <c:v>7523.5141729999996</c:v>
                </c:pt>
                <c:pt idx="31455">
                  <c:v>7523.7567499999996</c:v>
                </c:pt>
                <c:pt idx="31456">
                  <c:v>7523.9957830000003</c:v>
                </c:pt>
                <c:pt idx="31457">
                  <c:v>7524.2347840000002</c:v>
                </c:pt>
                <c:pt idx="31458">
                  <c:v>7524.4737560000003</c:v>
                </c:pt>
                <c:pt idx="31459">
                  <c:v>7524.7125470000001</c:v>
                </c:pt>
                <c:pt idx="31460">
                  <c:v>7524.9523449999997</c:v>
                </c:pt>
                <c:pt idx="31461">
                  <c:v>7525.194794</c:v>
                </c:pt>
                <c:pt idx="31462">
                  <c:v>7525.4343060000001</c:v>
                </c:pt>
                <c:pt idx="31463">
                  <c:v>7525.6748449999996</c:v>
                </c:pt>
                <c:pt idx="31464">
                  <c:v>7525.9156499999999</c:v>
                </c:pt>
                <c:pt idx="31465">
                  <c:v>7526.1533959999997</c:v>
                </c:pt>
                <c:pt idx="31466">
                  <c:v>7526.3975520000004</c:v>
                </c:pt>
                <c:pt idx="31467">
                  <c:v>7526.6350490000004</c:v>
                </c:pt>
                <c:pt idx="31468">
                  <c:v>7526.8757670000005</c:v>
                </c:pt>
                <c:pt idx="31469">
                  <c:v>7527.1145969999998</c:v>
                </c:pt>
                <c:pt idx="31470">
                  <c:v>7527.3543149999996</c:v>
                </c:pt>
                <c:pt idx="31471">
                  <c:v>7527.5861850000001</c:v>
                </c:pt>
                <c:pt idx="31472">
                  <c:v>7527.8288540000003</c:v>
                </c:pt>
                <c:pt idx="31473">
                  <c:v>7528.0677130000004</c:v>
                </c:pt>
                <c:pt idx="31474">
                  <c:v>7528.3067380000002</c:v>
                </c:pt>
                <c:pt idx="31475">
                  <c:v>7528.5457059999999</c:v>
                </c:pt>
                <c:pt idx="31476">
                  <c:v>7528.7847460000003</c:v>
                </c:pt>
                <c:pt idx="31477">
                  <c:v>7529.0255459999998</c:v>
                </c:pt>
                <c:pt idx="31478">
                  <c:v>7529.2651759999999</c:v>
                </c:pt>
                <c:pt idx="31479">
                  <c:v>7529.5075379999998</c:v>
                </c:pt>
                <c:pt idx="31480">
                  <c:v>7529.749965</c:v>
                </c:pt>
                <c:pt idx="31481">
                  <c:v>7529.9773889999997</c:v>
                </c:pt>
                <c:pt idx="31482">
                  <c:v>7530.2185289999998</c:v>
                </c:pt>
                <c:pt idx="31483">
                  <c:v>7530.4600419999997</c:v>
                </c:pt>
                <c:pt idx="31484">
                  <c:v>7530.7008420000002</c:v>
                </c:pt>
                <c:pt idx="31485">
                  <c:v>7530.9417139999996</c:v>
                </c:pt>
                <c:pt idx="31486">
                  <c:v>7531.1808279999996</c:v>
                </c:pt>
                <c:pt idx="31487">
                  <c:v>7531.4197329999997</c:v>
                </c:pt>
                <c:pt idx="31488">
                  <c:v>7531.6587440000003</c:v>
                </c:pt>
                <c:pt idx="31489">
                  <c:v>7531.8978040000002</c:v>
                </c:pt>
                <c:pt idx="31490">
                  <c:v>7532.1386929999999</c:v>
                </c:pt>
                <c:pt idx="31491">
                  <c:v>7532.382259</c:v>
                </c:pt>
                <c:pt idx="31492">
                  <c:v>7532.6228090000004</c:v>
                </c:pt>
                <c:pt idx="31493">
                  <c:v>7532.8603700000003</c:v>
                </c:pt>
                <c:pt idx="31494">
                  <c:v>7533.0916399999996</c:v>
                </c:pt>
                <c:pt idx="31495">
                  <c:v>7533.3313850000004</c:v>
                </c:pt>
                <c:pt idx="31496">
                  <c:v>7533.5712160000003</c:v>
                </c:pt>
                <c:pt idx="31497">
                  <c:v>7533.8117380000003</c:v>
                </c:pt>
                <c:pt idx="31498">
                  <c:v>7534.0526090000003</c:v>
                </c:pt>
                <c:pt idx="31499">
                  <c:v>7534.2921180000003</c:v>
                </c:pt>
                <c:pt idx="31500">
                  <c:v>7534.5328040000004</c:v>
                </c:pt>
                <c:pt idx="31501">
                  <c:v>7534.7723720000004</c:v>
                </c:pt>
                <c:pt idx="31502">
                  <c:v>7535.0149309999997</c:v>
                </c:pt>
                <c:pt idx="31503">
                  <c:v>7535.2543539999997</c:v>
                </c:pt>
                <c:pt idx="31504">
                  <c:v>7535.4922349999997</c:v>
                </c:pt>
                <c:pt idx="31505">
                  <c:v>7535.7327240000004</c:v>
                </c:pt>
                <c:pt idx="31506">
                  <c:v>7535.9716280000002</c:v>
                </c:pt>
                <c:pt idx="31507">
                  <c:v>7536.2106329999997</c:v>
                </c:pt>
                <c:pt idx="31508">
                  <c:v>7536.4484519999996</c:v>
                </c:pt>
                <c:pt idx="31509">
                  <c:v>7536.6908560000002</c:v>
                </c:pt>
                <c:pt idx="31510">
                  <c:v>7536.9205970000003</c:v>
                </c:pt>
                <c:pt idx="31511">
                  <c:v>7537.1597609999999</c:v>
                </c:pt>
                <c:pt idx="31512">
                  <c:v>7537.3861729999999</c:v>
                </c:pt>
                <c:pt idx="31513">
                  <c:v>7537.6287060000004</c:v>
                </c:pt>
                <c:pt idx="31514">
                  <c:v>7537.8663939999997</c:v>
                </c:pt>
                <c:pt idx="31515">
                  <c:v>7538.1107849999999</c:v>
                </c:pt>
                <c:pt idx="31516">
                  <c:v>7538.3504050000001</c:v>
                </c:pt>
                <c:pt idx="31517">
                  <c:v>7538.5822120000003</c:v>
                </c:pt>
                <c:pt idx="31518">
                  <c:v>7538.8228840000002</c:v>
                </c:pt>
                <c:pt idx="31519">
                  <c:v>7539.0636139999997</c:v>
                </c:pt>
                <c:pt idx="31520">
                  <c:v>7539.3013510000001</c:v>
                </c:pt>
                <c:pt idx="31521">
                  <c:v>7539.5444020000004</c:v>
                </c:pt>
                <c:pt idx="31522">
                  <c:v>7539.7849720000004</c:v>
                </c:pt>
                <c:pt idx="31523">
                  <c:v>7540.0233669999998</c:v>
                </c:pt>
                <c:pt idx="31524">
                  <c:v>7540.2532760000004</c:v>
                </c:pt>
                <c:pt idx="31525">
                  <c:v>7540.4938000000002</c:v>
                </c:pt>
                <c:pt idx="31526">
                  <c:v>7540.7333200000003</c:v>
                </c:pt>
                <c:pt idx="31527">
                  <c:v>7540.9756189999998</c:v>
                </c:pt>
                <c:pt idx="31528">
                  <c:v>7541.2151910000002</c:v>
                </c:pt>
                <c:pt idx="31529">
                  <c:v>7541.4563889999999</c:v>
                </c:pt>
                <c:pt idx="31530">
                  <c:v>7541.6878399999996</c:v>
                </c:pt>
                <c:pt idx="31531">
                  <c:v>7541.9263080000001</c:v>
                </c:pt>
                <c:pt idx="31532">
                  <c:v>7542.1656499999999</c:v>
                </c:pt>
                <c:pt idx="31533">
                  <c:v>7542.3920390000003</c:v>
                </c:pt>
                <c:pt idx="31534">
                  <c:v>7542.6329089999999</c:v>
                </c:pt>
                <c:pt idx="31535">
                  <c:v>7542.8737540000002</c:v>
                </c:pt>
                <c:pt idx="31536">
                  <c:v>7543.1121240000002</c:v>
                </c:pt>
                <c:pt idx="31537">
                  <c:v>7543.3529660000004</c:v>
                </c:pt>
                <c:pt idx="31538">
                  <c:v>7543.5928450000001</c:v>
                </c:pt>
                <c:pt idx="31539">
                  <c:v>7543.8318799999997</c:v>
                </c:pt>
                <c:pt idx="31540">
                  <c:v>7544.0700800000004</c:v>
                </c:pt>
                <c:pt idx="31541">
                  <c:v>7544.31077</c:v>
                </c:pt>
                <c:pt idx="31542">
                  <c:v>7544.5516680000001</c:v>
                </c:pt>
                <c:pt idx="31543">
                  <c:v>7544.790567</c:v>
                </c:pt>
                <c:pt idx="31544">
                  <c:v>7545.0304290000004</c:v>
                </c:pt>
                <c:pt idx="31545">
                  <c:v>7545.2623869999998</c:v>
                </c:pt>
                <c:pt idx="31546">
                  <c:v>7545.5018110000001</c:v>
                </c:pt>
                <c:pt idx="31547">
                  <c:v>7545.7408930000001</c:v>
                </c:pt>
                <c:pt idx="31548">
                  <c:v>7545.981076</c:v>
                </c:pt>
                <c:pt idx="31549">
                  <c:v>7546.221939</c:v>
                </c:pt>
                <c:pt idx="31550">
                  <c:v>7546.4629450000002</c:v>
                </c:pt>
                <c:pt idx="31551">
                  <c:v>7546.7026679999999</c:v>
                </c:pt>
                <c:pt idx="31552">
                  <c:v>7546.9437500000004</c:v>
                </c:pt>
                <c:pt idx="31553">
                  <c:v>7547.1846219999998</c:v>
                </c:pt>
                <c:pt idx="31554">
                  <c:v>7547.4243729999998</c:v>
                </c:pt>
                <c:pt idx="31555">
                  <c:v>7547.655632</c:v>
                </c:pt>
                <c:pt idx="31556">
                  <c:v>7547.8940460000003</c:v>
                </c:pt>
                <c:pt idx="31557">
                  <c:v>7548.1321889999999</c:v>
                </c:pt>
                <c:pt idx="31558">
                  <c:v>7548.3721569999998</c:v>
                </c:pt>
                <c:pt idx="31559">
                  <c:v>7548.6129890000002</c:v>
                </c:pt>
                <c:pt idx="31560">
                  <c:v>7548.8528370000004</c:v>
                </c:pt>
                <c:pt idx="31561">
                  <c:v>7549.0919299999996</c:v>
                </c:pt>
                <c:pt idx="31562">
                  <c:v>7549.3300230000004</c:v>
                </c:pt>
                <c:pt idx="31563">
                  <c:v>7549.5708009999998</c:v>
                </c:pt>
                <c:pt idx="31564">
                  <c:v>7549.8098490000002</c:v>
                </c:pt>
                <c:pt idx="31565">
                  <c:v>7550.0481200000004</c:v>
                </c:pt>
                <c:pt idx="31566">
                  <c:v>7550.2863589999997</c:v>
                </c:pt>
                <c:pt idx="31567">
                  <c:v>7550.5256449999997</c:v>
                </c:pt>
                <c:pt idx="31568">
                  <c:v>7550.7667549999996</c:v>
                </c:pt>
                <c:pt idx="31569">
                  <c:v>7551.0076959999997</c:v>
                </c:pt>
                <c:pt idx="31570">
                  <c:v>7551.2466919999997</c:v>
                </c:pt>
                <c:pt idx="31571">
                  <c:v>7551.4857659999998</c:v>
                </c:pt>
                <c:pt idx="31572">
                  <c:v>7551.7240949999996</c:v>
                </c:pt>
                <c:pt idx="31573">
                  <c:v>7551.9622419999996</c:v>
                </c:pt>
                <c:pt idx="31574">
                  <c:v>7552.2004120000001</c:v>
                </c:pt>
                <c:pt idx="31575">
                  <c:v>7552.4401889999999</c:v>
                </c:pt>
                <c:pt idx="31576">
                  <c:v>7552.6782620000004</c:v>
                </c:pt>
                <c:pt idx="31577">
                  <c:v>7552.9182199999996</c:v>
                </c:pt>
                <c:pt idx="31578">
                  <c:v>7553.1575860000003</c:v>
                </c:pt>
                <c:pt idx="31579">
                  <c:v>7553.3974289999996</c:v>
                </c:pt>
                <c:pt idx="31580">
                  <c:v>7553.63735</c:v>
                </c:pt>
                <c:pt idx="31581">
                  <c:v>7553.8770459999996</c:v>
                </c:pt>
                <c:pt idx="31582">
                  <c:v>7554.1196360000004</c:v>
                </c:pt>
                <c:pt idx="31583">
                  <c:v>7554.3573390000001</c:v>
                </c:pt>
                <c:pt idx="31584">
                  <c:v>7554.5951539999996</c:v>
                </c:pt>
                <c:pt idx="31585">
                  <c:v>7554.8362989999996</c:v>
                </c:pt>
                <c:pt idx="31586">
                  <c:v>7555.0760730000002</c:v>
                </c:pt>
                <c:pt idx="31587">
                  <c:v>7555.3165419999996</c:v>
                </c:pt>
                <c:pt idx="31588">
                  <c:v>7555.5569800000003</c:v>
                </c:pt>
                <c:pt idx="31589">
                  <c:v>7555.7952130000003</c:v>
                </c:pt>
                <c:pt idx="31590">
                  <c:v>7556.0245450000002</c:v>
                </c:pt>
                <c:pt idx="31591">
                  <c:v>7556.2640789999996</c:v>
                </c:pt>
                <c:pt idx="31592">
                  <c:v>7556.5047510000004</c:v>
                </c:pt>
                <c:pt idx="31593">
                  <c:v>7556.7423689999996</c:v>
                </c:pt>
                <c:pt idx="31594">
                  <c:v>7556.9821579999998</c:v>
                </c:pt>
                <c:pt idx="31595">
                  <c:v>7557.2213739999997</c:v>
                </c:pt>
                <c:pt idx="31596">
                  <c:v>7557.4595790000003</c:v>
                </c:pt>
                <c:pt idx="31597">
                  <c:v>7557.6986870000001</c:v>
                </c:pt>
                <c:pt idx="31598">
                  <c:v>7557.9480199999998</c:v>
                </c:pt>
                <c:pt idx="31599">
                  <c:v>7558.1777529999999</c:v>
                </c:pt>
                <c:pt idx="31600">
                  <c:v>7558.418044</c:v>
                </c:pt>
                <c:pt idx="31601">
                  <c:v>7558.6581809999998</c:v>
                </c:pt>
                <c:pt idx="31602">
                  <c:v>7558.8984099999998</c:v>
                </c:pt>
                <c:pt idx="31603">
                  <c:v>7559.1402790000002</c:v>
                </c:pt>
                <c:pt idx="31604">
                  <c:v>7559.3801910000002</c:v>
                </c:pt>
                <c:pt idx="31605">
                  <c:v>7559.620887</c:v>
                </c:pt>
                <c:pt idx="31606">
                  <c:v>7559.8508119999997</c:v>
                </c:pt>
                <c:pt idx="31607">
                  <c:v>7560.0893079999996</c:v>
                </c:pt>
                <c:pt idx="31608">
                  <c:v>7560.3306940000002</c:v>
                </c:pt>
                <c:pt idx="31609">
                  <c:v>7560.5718790000001</c:v>
                </c:pt>
                <c:pt idx="31610">
                  <c:v>7560.8121419999998</c:v>
                </c:pt>
                <c:pt idx="31611">
                  <c:v>7561.0541759999996</c:v>
                </c:pt>
                <c:pt idx="31612">
                  <c:v>7561.2922710000003</c:v>
                </c:pt>
                <c:pt idx="31613">
                  <c:v>7561.5348530000001</c:v>
                </c:pt>
                <c:pt idx="31614">
                  <c:v>7561.7646880000002</c:v>
                </c:pt>
                <c:pt idx="31615">
                  <c:v>7562.0059639999999</c:v>
                </c:pt>
                <c:pt idx="31616">
                  <c:v>7562.2457940000004</c:v>
                </c:pt>
                <c:pt idx="31617">
                  <c:v>7562.484066</c:v>
                </c:pt>
                <c:pt idx="31618">
                  <c:v>7562.7269919999999</c:v>
                </c:pt>
                <c:pt idx="31619">
                  <c:v>7562.966848</c:v>
                </c:pt>
                <c:pt idx="31620">
                  <c:v>7563.2079789999998</c:v>
                </c:pt>
                <c:pt idx="31621">
                  <c:v>7563.4477690000003</c:v>
                </c:pt>
                <c:pt idx="31622">
                  <c:v>7563.6887589999997</c:v>
                </c:pt>
                <c:pt idx="31623">
                  <c:v>7563.927874</c:v>
                </c:pt>
                <c:pt idx="31624">
                  <c:v>7564.1661919999997</c:v>
                </c:pt>
                <c:pt idx="31625">
                  <c:v>7564.4040530000002</c:v>
                </c:pt>
                <c:pt idx="31626">
                  <c:v>7564.644859</c:v>
                </c:pt>
                <c:pt idx="31627">
                  <c:v>7564.8855800000001</c:v>
                </c:pt>
                <c:pt idx="31628">
                  <c:v>7565.1143089999996</c:v>
                </c:pt>
                <c:pt idx="31629">
                  <c:v>7565.3562350000002</c:v>
                </c:pt>
                <c:pt idx="31630">
                  <c:v>7565.5944200000004</c:v>
                </c:pt>
                <c:pt idx="31631">
                  <c:v>7565.836053</c:v>
                </c:pt>
                <c:pt idx="31632">
                  <c:v>7566.0761060000004</c:v>
                </c:pt>
                <c:pt idx="31633">
                  <c:v>7566.3168949999999</c:v>
                </c:pt>
                <c:pt idx="31634">
                  <c:v>7566.5550979999998</c:v>
                </c:pt>
                <c:pt idx="31635">
                  <c:v>7566.7957690000003</c:v>
                </c:pt>
                <c:pt idx="31636">
                  <c:v>7567.036795</c:v>
                </c:pt>
                <c:pt idx="31637">
                  <c:v>7567.277572</c:v>
                </c:pt>
                <c:pt idx="31638">
                  <c:v>7567.5167350000002</c:v>
                </c:pt>
                <c:pt idx="31639">
                  <c:v>7567.7557459999998</c:v>
                </c:pt>
                <c:pt idx="31640">
                  <c:v>7567.996752</c:v>
                </c:pt>
                <c:pt idx="31641">
                  <c:v>7568.225418</c:v>
                </c:pt>
                <c:pt idx="31642">
                  <c:v>7568.4648349999998</c:v>
                </c:pt>
                <c:pt idx="31643">
                  <c:v>7568.6912730000004</c:v>
                </c:pt>
                <c:pt idx="31644">
                  <c:v>7568.9325820000004</c:v>
                </c:pt>
                <c:pt idx="31645">
                  <c:v>7569.1736659999997</c:v>
                </c:pt>
                <c:pt idx="31646">
                  <c:v>7569.4148029999997</c:v>
                </c:pt>
                <c:pt idx="31647">
                  <c:v>7569.6530570000004</c:v>
                </c:pt>
                <c:pt idx="31648">
                  <c:v>7569.893849</c:v>
                </c:pt>
                <c:pt idx="31649">
                  <c:v>7570.1328569999996</c:v>
                </c:pt>
                <c:pt idx="31650">
                  <c:v>7570.3719639999999</c:v>
                </c:pt>
                <c:pt idx="31651">
                  <c:v>7570.6099370000002</c:v>
                </c:pt>
                <c:pt idx="31652">
                  <c:v>7570.8507440000003</c:v>
                </c:pt>
                <c:pt idx="31653">
                  <c:v>7571.0898479999996</c:v>
                </c:pt>
                <c:pt idx="31654">
                  <c:v>7571.3281779999998</c:v>
                </c:pt>
                <c:pt idx="31655">
                  <c:v>7571.5689920000004</c:v>
                </c:pt>
                <c:pt idx="31656">
                  <c:v>7571.8088530000005</c:v>
                </c:pt>
                <c:pt idx="31657">
                  <c:v>7572.047004</c:v>
                </c:pt>
                <c:pt idx="31658">
                  <c:v>7572.2876749999996</c:v>
                </c:pt>
                <c:pt idx="31659">
                  <c:v>7572.5254430000005</c:v>
                </c:pt>
                <c:pt idx="31660">
                  <c:v>7572.7646160000004</c:v>
                </c:pt>
                <c:pt idx="31661">
                  <c:v>7573.0038160000004</c:v>
                </c:pt>
                <c:pt idx="31662">
                  <c:v>7573.2426919999998</c:v>
                </c:pt>
                <c:pt idx="31663">
                  <c:v>7573.4835480000002</c:v>
                </c:pt>
                <c:pt idx="31664">
                  <c:v>7573.7226950000004</c:v>
                </c:pt>
                <c:pt idx="31665">
                  <c:v>7573.9636380000002</c:v>
                </c:pt>
                <c:pt idx="31666">
                  <c:v>7574.2046209999999</c:v>
                </c:pt>
                <c:pt idx="31667">
                  <c:v>7574.4435999999996</c:v>
                </c:pt>
                <c:pt idx="31668">
                  <c:v>7574.6833219999999</c:v>
                </c:pt>
                <c:pt idx="31669">
                  <c:v>7574.9148020000002</c:v>
                </c:pt>
                <c:pt idx="31670">
                  <c:v>7575.1533460000001</c:v>
                </c:pt>
                <c:pt idx="31671">
                  <c:v>7575.393352</c:v>
                </c:pt>
                <c:pt idx="31672">
                  <c:v>7575.6352120000001</c:v>
                </c:pt>
                <c:pt idx="31673">
                  <c:v>7575.8779640000002</c:v>
                </c:pt>
                <c:pt idx="31674">
                  <c:v>7576.119764</c:v>
                </c:pt>
                <c:pt idx="31675">
                  <c:v>7576.3586100000002</c:v>
                </c:pt>
                <c:pt idx="31676">
                  <c:v>7576.5978089999999</c:v>
                </c:pt>
                <c:pt idx="31677">
                  <c:v>7576.8368140000002</c:v>
                </c:pt>
                <c:pt idx="31678">
                  <c:v>7577.0758850000002</c:v>
                </c:pt>
                <c:pt idx="31679">
                  <c:v>7577.3168290000003</c:v>
                </c:pt>
                <c:pt idx="31680">
                  <c:v>7577.5578050000004</c:v>
                </c:pt>
                <c:pt idx="31681">
                  <c:v>7577.7966839999999</c:v>
                </c:pt>
                <c:pt idx="31682">
                  <c:v>7578.0358079999996</c:v>
                </c:pt>
                <c:pt idx="31683">
                  <c:v>7578.2745860000005</c:v>
                </c:pt>
                <c:pt idx="31684">
                  <c:v>7578.5142610000003</c:v>
                </c:pt>
                <c:pt idx="31685">
                  <c:v>7578.7455600000003</c:v>
                </c:pt>
                <c:pt idx="31686">
                  <c:v>7578.9841539999998</c:v>
                </c:pt>
                <c:pt idx="31687">
                  <c:v>7579.2261749999998</c:v>
                </c:pt>
                <c:pt idx="31688">
                  <c:v>7579.4643679999999</c:v>
                </c:pt>
                <c:pt idx="31689">
                  <c:v>7579.7061059999996</c:v>
                </c:pt>
                <c:pt idx="31690">
                  <c:v>7579.9462910000002</c:v>
                </c:pt>
                <c:pt idx="31691">
                  <c:v>7580.179701</c:v>
                </c:pt>
                <c:pt idx="31692">
                  <c:v>7580.4200099999998</c:v>
                </c:pt>
                <c:pt idx="31693">
                  <c:v>7580.6600109999999</c:v>
                </c:pt>
                <c:pt idx="31694">
                  <c:v>7580.9000459999997</c:v>
                </c:pt>
                <c:pt idx="31695">
                  <c:v>7581.1409050000002</c:v>
                </c:pt>
                <c:pt idx="31696">
                  <c:v>7581.3819389999999</c:v>
                </c:pt>
                <c:pt idx="31697">
                  <c:v>7581.6229300000005</c:v>
                </c:pt>
                <c:pt idx="31698">
                  <c:v>7581.8545800000002</c:v>
                </c:pt>
                <c:pt idx="31699">
                  <c:v>7582.1049569999996</c:v>
                </c:pt>
                <c:pt idx="31700">
                  <c:v>7582.3335520000001</c:v>
                </c:pt>
                <c:pt idx="31701">
                  <c:v>7582.5745999999999</c:v>
                </c:pt>
                <c:pt idx="31702">
                  <c:v>7582.813991</c:v>
                </c:pt>
                <c:pt idx="31703">
                  <c:v>7583.0531719999999</c:v>
                </c:pt>
                <c:pt idx="31704">
                  <c:v>7583.2914049999999</c:v>
                </c:pt>
                <c:pt idx="31705">
                  <c:v>7583.5326050000003</c:v>
                </c:pt>
                <c:pt idx="31706">
                  <c:v>7583.7737699999998</c:v>
                </c:pt>
                <c:pt idx="31707">
                  <c:v>7584.0120559999996</c:v>
                </c:pt>
                <c:pt idx="31708">
                  <c:v>7584.2529619999996</c:v>
                </c:pt>
                <c:pt idx="31709">
                  <c:v>7584.4909470000002</c:v>
                </c:pt>
                <c:pt idx="31710">
                  <c:v>7584.7308300000004</c:v>
                </c:pt>
                <c:pt idx="31711">
                  <c:v>7584.9699860000001</c:v>
                </c:pt>
                <c:pt idx="31712">
                  <c:v>7585.2071779999997</c:v>
                </c:pt>
                <c:pt idx="31713">
                  <c:v>7585.4479279999996</c:v>
                </c:pt>
                <c:pt idx="31714">
                  <c:v>7585.6861259999996</c:v>
                </c:pt>
                <c:pt idx="31715">
                  <c:v>7585.9288390000002</c:v>
                </c:pt>
                <c:pt idx="31716">
                  <c:v>7586.1670160000003</c:v>
                </c:pt>
                <c:pt idx="31717">
                  <c:v>7586.4078520000003</c:v>
                </c:pt>
                <c:pt idx="31718">
                  <c:v>7586.6460939999997</c:v>
                </c:pt>
                <c:pt idx="31719">
                  <c:v>7586.8775859999996</c:v>
                </c:pt>
                <c:pt idx="31720">
                  <c:v>7587.1188579999998</c:v>
                </c:pt>
                <c:pt idx="31721">
                  <c:v>7587.3571590000001</c:v>
                </c:pt>
                <c:pt idx="31722">
                  <c:v>7587.5972670000001</c:v>
                </c:pt>
                <c:pt idx="31723">
                  <c:v>7587.8371999999999</c:v>
                </c:pt>
                <c:pt idx="31724">
                  <c:v>7588.0773120000003</c:v>
                </c:pt>
                <c:pt idx="31725">
                  <c:v>7588.3199519999998</c:v>
                </c:pt>
                <c:pt idx="31726">
                  <c:v>7588.5597690000004</c:v>
                </c:pt>
                <c:pt idx="31727">
                  <c:v>7588.7993630000001</c:v>
                </c:pt>
                <c:pt idx="31728">
                  <c:v>7589.0373710000003</c:v>
                </c:pt>
                <c:pt idx="31729">
                  <c:v>7589.2673910000003</c:v>
                </c:pt>
                <c:pt idx="31730">
                  <c:v>7589.5085360000003</c:v>
                </c:pt>
                <c:pt idx="31731">
                  <c:v>7589.7502459999996</c:v>
                </c:pt>
                <c:pt idx="31732">
                  <c:v>7589.9884190000002</c:v>
                </c:pt>
                <c:pt idx="31733">
                  <c:v>7590.2301740000003</c:v>
                </c:pt>
                <c:pt idx="31734">
                  <c:v>7590.4729289999996</c:v>
                </c:pt>
                <c:pt idx="31735">
                  <c:v>7590.7025409999997</c:v>
                </c:pt>
                <c:pt idx="31736">
                  <c:v>7590.9438579999996</c:v>
                </c:pt>
                <c:pt idx="31737">
                  <c:v>7591.1822590000002</c:v>
                </c:pt>
                <c:pt idx="31738">
                  <c:v>7591.4241890000003</c:v>
                </c:pt>
                <c:pt idx="31739">
                  <c:v>7591.6668950000003</c:v>
                </c:pt>
                <c:pt idx="31740">
                  <c:v>7591.9099379999998</c:v>
                </c:pt>
                <c:pt idx="31741">
                  <c:v>7592.139709</c:v>
                </c:pt>
                <c:pt idx="31742">
                  <c:v>7592.3848879999996</c:v>
                </c:pt>
                <c:pt idx="31743">
                  <c:v>7592.6239230000001</c:v>
                </c:pt>
                <c:pt idx="31744">
                  <c:v>7592.86499</c:v>
                </c:pt>
                <c:pt idx="31745">
                  <c:v>7593.104996</c:v>
                </c:pt>
                <c:pt idx="31746">
                  <c:v>7593.3421580000004</c:v>
                </c:pt>
                <c:pt idx="31747">
                  <c:v>7593.58032</c:v>
                </c:pt>
                <c:pt idx="31748">
                  <c:v>7593.8195599999999</c:v>
                </c:pt>
                <c:pt idx="31749">
                  <c:v>7594.058728</c:v>
                </c:pt>
                <c:pt idx="31750">
                  <c:v>7594.2978220000005</c:v>
                </c:pt>
                <c:pt idx="31751">
                  <c:v>7594.5388000000003</c:v>
                </c:pt>
                <c:pt idx="31752">
                  <c:v>7594.7770769999997</c:v>
                </c:pt>
                <c:pt idx="31753">
                  <c:v>7595.0171479999999</c:v>
                </c:pt>
                <c:pt idx="31754">
                  <c:v>7595.2551830000002</c:v>
                </c:pt>
                <c:pt idx="31755">
                  <c:v>7595.4951060000003</c:v>
                </c:pt>
                <c:pt idx="31756">
                  <c:v>7595.7332699999997</c:v>
                </c:pt>
                <c:pt idx="31757">
                  <c:v>7595.9750590000003</c:v>
                </c:pt>
                <c:pt idx="31758">
                  <c:v>7596.2048919999997</c:v>
                </c:pt>
                <c:pt idx="31759">
                  <c:v>7596.4431729999997</c:v>
                </c:pt>
                <c:pt idx="31760">
                  <c:v>7596.6833370000004</c:v>
                </c:pt>
                <c:pt idx="31761">
                  <c:v>7596.9252669999996</c:v>
                </c:pt>
                <c:pt idx="31762">
                  <c:v>7597.1654010000002</c:v>
                </c:pt>
                <c:pt idx="31763">
                  <c:v>7597.4071979999999</c:v>
                </c:pt>
                <c:pt idx="31764">
                  <c:v>7597.645426</c:v>
                </c:pt>
                <c:pt idx="31765">
                  <c:v>7597.8769350000002</c:v>
                </c:pt>
                <c:pt idx="31766">
                  <c:v>7598.1166450000001</c:v>
                </c:pt>
                <c:pt idx="31767">
                  <c:v>7598.366231</c:v>
                </c:pt>
                <c:pt idx="31768">
                  <c:v>7598.5976849999997</c:v>
                </c:pt>
                <c:pt idx="31769">
                  <c:v>7598.8386920000003</c:v>
                </c:pt>
                <c:pt idx="31770">
                  <c:v>7599.0790669999997</c:v>
                </c:pt>
                <c:pt idx="31771">
                  <c:v>7599.3190629999999</c:v>
                </c:pt>
                <c:pt idx="31772">
                  <c:v>7599.559107</c:v>
                </c:pt>
                <c:pt idx="31773">
                  <c:v>7599.7999369999998</c:v>
                </c:pt>
                <c:pt idx="31774">
                  <c:v>7600.0401540000003</c:v>
                </c:pt>
                <c:pt idx="31775">
                  <c:v>7600.2780409999996</c:v>
                </c:pt>
                <c:pt idx="31776">
                  <c:v>7600.5189119999995</c:v>
                </c:pt>
                <c:pt idx="31777">
                  <c:v>7600.7578750000002</c:v>
                </c:pt>
                <c:pt idx="31778">
                  <c:v>7600.9878449999997</c:v>
                </c:pt>
                <c:pt idx="31779">
                  <c:v>7601.2263670000002</c:v>
                </c:pt>
                <c:pt idx="31780">
                  <c:v>7601.4678439999998</c:v>
                </c:pt>
                <c:pt idx="31781">
                  <c:v>7601.7065350000003</c:v>
                </c:pt>
                <c:pt idx="31782">
                  <c:v>7601.94506</c:v>
                </c:pt>
                <c:pt idx="31783">
                  <c:v>7602.185246</c:v>
                </c:pt>
                <c:pt idx="31784">
                  <c:v>7602.4250000000002</c:v>
                </c:pt>
                <c:pt idx="31785">
                  <c:v>7602.6644139999999</c:v>
                </c:pt>
                <c:pt idx="31786">
                  <c:v>7602.906035</c:v>
                </c:pt>
                <c:pt idx="31787">
                  <c:v>7603.1467869999997</c:v>
                </c:pt>
                <c:pt idx="31788">
                  <c:v>7603.3875950000001</c:v>
                </c:pt>
                <c:pt idx="31789">
                  <c:v>7603.6270279999999</c:v>
                </c:pt>
                <c:pt idx="31790">
                  <c:v>7603.8664140000001</c:v>
                </c:pt>
                <c:pt idx="31791">
                  <c:v>7604.0962579999996</c:v>
                </c:pt>
                <c:pt idx="31792">
                  <c:v>7604.3450780000003</c:v>
                </c:pt>
                <c:pt idx="31793">
                  <c:v>7604.5730610000001</c:v>
                </c:pt>
                <c:pt idx="31794">
                  <c:v>7604.8136830000003</c:v>
                </c:pt>
                <c:pt idx="31795">
                  <c:v>7605.0534500000003</c:v>
                </c:pt>
                <c:pt idx="31796">
                  <c:v>7605.2932049999999</c:v>
                </c:pt>
                <c:pt idx="31797">
                  <c:v>7605.5330750000003</c:v>
                </c:pt>
                <c:pt idx="31798">
                  <c:v>7605.7738220000001</c:v>
                </c:pt>
                <c:pt idx="31799">
                  <c:v>7606.0127089999996</c:v>
                </c:pt>
                <c:pt idx="31800">
                  <c:v>7606.2515659999999</c:v>
                </c:pt>
                <c:pt idx="31801">
                  <c:v>7606.489415</c:v>
                </c:pt>
                <c:pt idx="31802">
                  <c:v>7606.729386</c:v>
                </c:pt>
                <c:pt idx="31803">
                  <c:v>7606.969094</c:v>
                </c:pt>
                <c:pt idx="31804">
                  <c:v>7607.2098599999999</c:v>
                </c:pt>
                <c:pt idx="31805">
                  <c:v>7607.4506199999996</c:v>
                </c:pt>
                <c:pt idx="31806">
                  <c:v>7607.6897390000004</c:v>
                </c:pt>
                <c:pt idx="31807">
                  <c:v>7607.9307129999997</c:v>
                </c:pt>
                <c:pt idx="31808">
                  <c:v>7608.1697899999999</c:v>
                </c:pt>
                <c:pt idx="31809">
                  <c:v>7608.4085619999996</c:v>
                </c:pt>
                <c:pt idx="31810">
                  <c:v>7608.6475499999997</c:v>
                </c:pt>
                <c:pt idx="31811">
                  <c:v>7608.8871680000002</c:v>
                </c:pt>
                <c:pt idx="31812">
                  <c:v>7609.1271489999999</c:v>
                </c:pt>
                <c:pt idx="31813">
                  <c:v>7609.3678520000003</c:v>
                </c:pt>
                <c:pt idx="31814">
                  <c:v>7609.608725</c:v>
                </c:pt>
                <c:pt idx="31815">
                  <c:v>7609.8482100000001</c:v>
                </c:pt>
                <c:pt idx="31816">
                  <c:v>7610.0888320000004</c:v>
                </c:pt>
                <c:pt idx="31817">
                  <c:v>7610.3276370000003</c:v>
                </c:pt>
                <c:pt idx="31818">
                  <c:v>7610.5665600000002</c:v>
                </c:pt>
                <c:pt idx="31819">
                  <c:v>7610.7976520000002</c:v>
                </c:pt>
                <c:pt idx="31820">
                  <c:v>7611.0386740000004</c:v>
                </c:pt>
                <c:pt idx="31821">
                  <c:v>7611.2777690000003</c:v>
                </c:pt>
                <c:pt idx="31822">
                  <c:v>7611.5189819999996</c:v>
                </c:pt>
                <c:pt idx="31823">
                  <c:v>7611.7588169999999</c:v>
                </c:pt>
                <c:pt idx="31824">
                  <c:v>7611.9971489999998</c:v>
                </c:pt>
                <c:pt idx="31825">
                  <c:v>7612.235173</c:v>
                </c:pt>
                <c:pt idx="31826">
                  <c:v>7612.4777480000002</c:v>
                </c:pt>
                <c:pt idx="31827">
                  <c:v>7612.7173000000003</c:v>
                </c:pt>
                <c:pt idx="31828">
                  <c:v>7612.9565359999997</c:v>
                </c:pt>
                <c:pt idx="31829">
                  <c:v>7613.195643</c:v>
                </c:pt>
                <c:pt idx="31830">
                  <c:v>7613.4347989999997</c:v>
                </c:pt>
                <c:pt idx="31831">
                  <c:v>7613.6737899999998</c:v>
                </c:pt>
                <c:pt idx="31832">
                  <c:v>7613.9129370000001</c:v>
                </c:pt>
                <c:pt idx="31833">
                  <c:v>7614.1510740000003</c:v>
                </c:pt>
                <c:pt idx="31834">
                  <c:v>7614.3919839999999</c:v>
                </c:pt>
                <c:pt idx="31835">
                  <c:v>7614.6317230000004</c:v>
                </c:pt>
                <c:pt idx="31836">
                  <c:v>7614.8708939999997</c:v>
                </c:pt>
                <c:pt idx="31837">
                  <c:v>7615.1090789999998</c:v>
                </c:pt>
                <c:pt idx="31838">
                  <c:v>7615.3472510000001</c:v>
                </c:pt>
                <c:pt idx="31839">
                  <c:v>7615.5899659999995</c:v>
                </c:pt>
                <c:pt idx="31840">
                  <c:v>7615.8270240000002</c:v>
                </c:pt>
                <c:pt idx="31841">
                  <c:v>7616.0678049999997</c:v>
                </c:pt>
                <c:pt idx="31842">
                  <c:v>7616.3089049999999</c:v>
                </c:pt>
                <c:pt idx="31843">
                  <c:v>7616.549798</c:v>
                </c:pt>
                <c:pt idx="31844">
                  <c:v>7616.7888290000001</c:v>
                </c:pt>
                <c:pt idx="31845">
                  <c:v>7617.029665</c:v>
                </c:pt>
                <c:pt idx="31846">
                  <c:v>7617.26926</c:v>
                </c:pt>
                <c:pt idx="31847">
                  <c:v>7617.4994459999998</c:v>
                </c:pt>
                <c:pt idx="31848">
                  <c:v>7617.7412210000002</c:v>
                </c:pt>
                <c:pt idx="31849">
                  <c:v>7617.9812570000004</c:v>
                </c:pt>
                <c:pt idx="31850">
                  <c:v>7618.2212339999996</c:v>
                </c:pt>
                <c:pt idx="31851">
                  <c:v>7618.4637949999997</c:v>
                </c:pt>
                <c:pt idx="31852">
                  <c:v>7618.7027150000004</c:v>
                </c:pt>
                <c:pt idx="31853">
                  <c:v>7618.9436139999998</c:v>
                </c:pt>
                <c:pt idx="31854">
                  <c:v>7619.1827759999996</c:v>
                </c:pt>
                <c:pt idx="31855">
                  <c:v>7619.4217150000004</c:v>
                </c:pt>
                <c:pt idx="31856">
                  <c:v>7619.6626420000002</c:v>
                </c:pt>
                <c:pt idx="31857">
                  <c:v>7619.9024049999998</c:v>
                </c:pt>
                <c:pt idx="31858">
                  <c:v>7620.1338850000002</c:v>
                </c:pt>
                <c:pt idx="31859">
                  <c:v>7620.3749040000002</c:v>
                </c:pt>
                <c:pt idx="31860">
                  <c:v>7620.6156959999998</c:v>
                </c:pt>
                <c:pt idx="31861">
                  <c:v>7620.8553490000004</c:v>
                </c:pt>
                <c:pt idx="31862">
                  <c:v>7621.0951420000001</c:v>
                </c:pt>
                <c:pt idx="31863">
                  <c:v>7621.3343370000002</c:v>
                </c:pt>
                <c:pt idx="31864">
                  <c:v>7621.576642</c:v>
                </c:pt>
                <c:pt idx="31865">
                  <c:v>7621.8141740000001</c:v>
                </c:pt>
                <c:pt idx="31866">
                  <c:v>7622.0554119999997</c:v>
                </c:pt>
                <c:pt idx="31867">
                  <c:v>7622.2870949999997</c:v>
                </c:pt>
                <c:pt idx="31868">
                  <c:v>7622.529802</c:v>
                </c:pt>
                <c:pt idx="31869">
                  <c:v>7622.7693849999996</c:v>
                </c:pt>
                <c:pt idx="31870">
                  <c:v>7623.0072769999997</c:v>
                </c:pt>
                <c:pt idx="31871">
                  <c:v>7623.2476390000002</c:v>
                </c:pt>
                <c:pt idx="31872">
                  <c:v>7623.4873459999999</c:v>
                </c:pt>
                <c:pt idx="31873">
                  <c:v>7623.7297259999996</c:v>
                </c:pt>
                <c:pt idx="31874">
                  <c:v>7623.9686060000004</c:v>
                </c:pt>
                <c:pt idx="31875">
                  <c:v>7624.2081790000002</c:v>
                </c:pt>
                <c:pt idx="31876">
                  <c:v>7624.4376000000002</c:v>
                </c:pt>
                <c:pt idx="31877">
                  <c:v>7624.6785659999996</c:v>
                </c:pt>
                <c:pt idx="31878">
                  <c:v>7624.9197089999998</c:v>
                </c:pt>
                <c:pt idx="31879">
                  <c:v>7625.1606709999996</c:v>
                </c:pt>
                <c:pt idx="31880">
                  <c:v>7625.4016019999999</c:v>
                </c:pt>
                <c:pt idx="31881">
                  <c:v>7625.6412739999996</c:v>
                </c:pt>
                <c:pt idx="31882">
                  <c:v>7625.8810659999999</c:v>
                </c:pt>
                <c:pt idx="31883">
                  <c:v>7626.1217820000002</c:v>
                </c:pt>
                <c:pt idx="31884">
                  <c:v>7626.3605980000002</c:v>
                </c:pt>
                <c:pt idx="31885">
                  <c:v>7626.6001249999999</c:v>
                </c:pt>
                <c:pt idx="31886">
                  <c:v>7626.8408499999996</c:v>
                </c:pt>
                <c:pt idx="31887">
                  <c:v>7627.0815810000004</c:v>
                </c:pt>
                <c:pt idx="31888">
                  <c:v>7627.3205440000002</c:v>
                </c:pt>
                <c:pt idx="31889">
                  <c:v>7627.5582830000003</c:v>
                </c:pt>
                <c:pt idx="31890">
                  <c:v>7627.8006619999996</c:v>
                </c:pt>
                <c:pt idx="31891">
                  <c:v>7628.0384180000001</c:v>
                </c:pt>
                <c:pt idx="31892">
                  <c:v>7628.27891</c:v>
                </c:pt>
                <c:pt idx="31893">
                  <c:v>7628.5196589999996</c:v>
                </c:pt>
                <c:pt idx="31894">
                  <c:v>7628.758589</c:v>
                </c:pt>
                <c:pt idx="31895">
                  <c:v>7628.998243</c:v>
                </c:pt>
                <c:pt idx="31896">
                  <c:v>7629.2297170000002</c:v>
                </c:pt>
                <c:pt idx="31897">
                  <c:v>7629.468723</c:v>
                </c:pt>
                <c:pt idx="31898">
                  <c:v>7629.7077909999998</c:v>
                </c:pt>
                <c:pt idx="31899">
                  <c:v>7629.9468230000002</c:v>
                </c:pt>
                <c:pt idx="31900">
                  <c:v>7630.1851710000001</c:v>
                </c:pt>
                <c:pt idx="31901">
                  <c:v>7630.4277199999997</c:v>
                </c:pt>
                <c:pt idx="31902">
                  <c:v>7630.6685729999999</c:v>
                </c:pt>
                <c:pt idx="31903">
                  <c:v>7630.9095429999998</c:v>
                </c:pt>
                <c:pt idx="31904">
                  <c:v>7631.1487159999997</c:v>
                </c:pt>
                <c:pt idx="31905">
                  <c:v>7631.3884459999999</c:v>
                </c:pt>
                <c:pt idx="31906">
                  <c:v>7631.6309309999997</c:v>
                </c:pt>
                <c:pt idx="31907">
                  <c:v>7631.8715650000004</c:v>
                </c:pt>
                <c:pt idx="31908">
                  <c:v>7632.1125609999999</c:v>
                </c:pt>
                <c:pt idx="31909">
                  <c:v>7632.3419700000004</c:v>
                </c:pt>
                <c:pt idx="31910">
                  <c:v>7632.5818529999997</c:v>
                </c:pt>
                <c:pt idx="31911">
                  <c:v>7632.8227360000001</c:v>
                </c:pt>
                <c:pt idx="31912">
                  <c:v>7633.0638150000004</c:v>
                </c:pt>
                <c:pt idx="31913">
                  <c:v>7633.302608</c:v>
                </c:pt>
                <c:pt idx="31914">
                  <c:v>7633.541698</c:v>
                </c:pt>
                <c:pt idx="31915">
                  <c:v>7633.7825519999997</c:v>
                </c:pt>
                <c:pt idx="31916">
                  <c:v>7634.0235709999997</c:v>
                </c:pt>
                <c:pt idx="31917">
                  <c:v>7634.2659210000002</c:v>
                </c:pt>
                <c:pt idx="31918">
                  <c:v>7634.5040390000004</c:v>
                </c:pt>
                <c:pt idx="31919">
                  <c:v>7634.7448210000002</c:v>
                </c:pt>
                <c:pt idx="31920">
                  <c:v>7634.9856110000001</c:v>
                </c:pt>
                <c:pt idx="31921">
                  <c:v>7635.2251269999997</c:v>
                </c:pt>
                <c:pt idx="31922">
                  <c:v>7635.4657280000001</c:v>
                </c:pt>
                <c:pt idx="31923">
                  <c:v>7635.7033259999998</c:v>
                </c:pt>
                <c:pt idx="31924">
                  <c:v>7635.9346949999999</c:v>
                </c:pt>
                <c:pt idx="31925">
                  <c:v>7636.1840709999997</c:v>
                </c:pt>
                <c:pt idx="31926">
                  <c:v>7636.4142419999998</c:v>
                </c:pt>
                <c:pt idx="31927">
                  <c:v>7636.6586450000004</c:v>
                </c:pt>
                <c:pt idx="31928">
                  <c:v>7636.8976329999996</c:v>
                </c:pt>
                <c:pt idx="31929">
                  <c:v>7637.1366479999997</c:v>
                </c:pt>
                <c:pt idx="31930">
                  <c:v>7637.3758129999997</c:v>
                </c:pt>
                <c:pt idx="31931">
                  <c:v>7637.6147639999999</c:v>
                </c:pt>
                <c:pt idx="31932">
                  <c:v>7637.8538790000002</c:v>
                </c:pt>
                <c:pt idx="31933">
                  <c:v>7638.0929500000002</c:v>
                </c:pt>
                <c:pt idx="31934">
                  <c:v>7638.3300559999998</c:v>
                </c:pt>
                <c:pt idx="31935">
                  <c:v>7638.5681000000004</c:v>
                </c:pt>
                <c:pt idx="31936">
                  <c:v>7638.8107460000001</c:v>
                </c:pt>
                <c:pt idx="31937">
                  <c:v>7639.0498930000003</c:v>
                </c:pt>
                <c:pt idx="31938">
                  <c:v>7639.2888929999999</c:v>
                </c:pt>
                <c:pt idx="31939">
                  <c:v>7639.5297549999996</c:v>
                </c:pt>
                <c:pt idx="31940">
                  <c:v>7639.7707570000002</c:v>
                </c:pt>
                <c:pt idx="31941">
                  <c:v>7640.0097230000001</c:v>
                </c:pt>
                <c:pt idx="31942">
                  <c:v>7640.2493690000001</c:v>
                </c:pt>
                <c:pt idx="31943">
                  <c:v>7640.4918010000001</c:v>
                </c:pt>
                <c:pt idx="31944">
                  <c:v>7640.730845</c:v>
                </c:pt>
                <c:pt idx="31945">
                  <c:v>7640.9718460000004</c:v>
                </c:pt>
                <c:pt idx="31946">
                  <c:v>7641.2127410000003</c:v>
                </c:pt>
                <c:pt idx="31947">
                  <c:v>7641.4523660000004</c:v>
                </c:pt>
                <c:pt idx="31948">
                  <c:v>7641.6810150000001</c:v>
                </c:pt>
                <c:pt idx="31949">
                  <c:v>7641.9210629999998</c:v>
                </c:pt>
                <c:pt idx="31950">
                  <c:v>7642.1592909999999</c:v>
                </c:pt>
                <c:pt idx="31951">
                  <c:v>7642.3991370000003</c:v>
                </c:pt>
                <c:pt idx="31952">
                  <c:v>7642.6391590000003</c:v>
                </c:pt>
                <c:pt idx="31953">
                  <c:v>7642.8798850000003</c:v>
                </c:pt>
                <c:pt idx="31954">
                  <c:v>7643.1208429999997</c:v>
                </c:pt>
                <c:pt idx="31955">
                  <c:v>7643.3597980000004</c:v>
                </c:pt>
                <c:pt idx="31956">
                  <c:v>7643.5987789999999</c:v>
                </c:pt>
                <c:pt idx="31957">
                  <c:v>7643.8376870000002</c:v>
                </c:pt>
                <c:pt idx="31958">
                  <c:v>7644.0785329999999</c:v>
                </c:pt>
                <c:pt idx="31959">
                  <c:v>7644.3227349999997</c:v>
                </c:pt>
                <c:pt idx="31960">
                  <c:v>7644.5623329999999</c:v>
                </c:pt>
                <c:pt idx="31961">
                  <c:v>7644.8027549999997</c:v>
                </c:pt>
                <c:pt idx="31962">
                  <c:v>7645.0312240000003</c:v>
                </c:pt>
                <c:pt idx="31963">
                  <c:v>7645.2735810000004</c:v>
                </c:pt>
                <c:pt idx="31964">
                  <c:v>7645.5132240000003</c:v>
                </c:pt>
                <c:pt idx="31965">
                  <c:v>7645.7543820000001</c:v>
                </c:pt>
                <c:pt idx="31966">
                  <c:v>7645.9943059999996</c:v>
                </c:pt>
                <c:pt idx="31967">
                  <c:v>7646.2341269999997</c:v>
                </c:pt>
                <c:pt idx="31968">
                  <c:v>7646.4748929999996</c:v>
                </c:pt>
                <c:pt idx="31969">
                  <c:v>7646.7156100000002</c:v>
                </c:pt>
                <c:pt idx="31970">
                  <c:v>7646.9442360000003</c:v>
                </c:pt>
                <c:pt idx="31971">
                  <c:v>7647.184276</c:v>
                </c:pt>
                <c:pt idx="31972">
                  <c:v>7647.4224439999998</c:v>
                </c:pt>
                <c:pt idx="31973">
                  <c:v>7647.6640880000004</c:v>
                </c:pt>
                <c:pt idx="31974">
                  <c:v>7647.9041880000004</c:v>
                </c:pt>
                <c:pt idx="31975">
                  <c:v>7648.1467510000002</c:v>
                </c:pt>
                <c:pt idx="31976">
                  <c:v>7648.387686</c:v>
                </c:pt>
                <c:pt idx="31977">
                  <c:v>7648.6273590000001</c:v>
                </c:pt>
                <c:pt idx="31978">
                  <c:v>7648.8671249999998</c:v>
                </c:pt>
                <c:pt idx="31979">
                  <c:v>7649.0985700000001</c:v>
                </c:pt>
                <c:pt idx="31980">
                  <c:v>7649.339653</c:v>
                </c:pt>
                <c:pt idx="31981">
                  <c:v>7649.5787499999997</c:v>
                </c:pt>
                <c:pt idx="31982">
                  <c:v>7649.817935</c:v>
                </c:pt>
                <c:pt idx="31983">
                  <c:v>7650.0589479999999</c:v>
                </c:pt>
                <c:pt idx="31984">
                  <c:v>7650.2968289999999</c:v>
                </c:pt>
                <c:pt idx="31985">
                  <c:v>7650.5359449999996</c:v>
                </c:pt>
                <c:pt idx="31986">
                  <c:v>7650.7759900000001</c:v>
                </c:pt>
                <c:pt idx="31987">
                  <c:v>7651.015899</c:v>
                </c:pt>
                <c:pt idx="31988">
                  <c:v>7651.2565439999998</c:v>
                </c:pt>
                <c:pt idx="31989">
                  <c:v>7651.4988620000004</c:v>
                </c:pt>
                <c:pt idx="31990">
                  <c:v>7651.7378140000001</c:v>
                </c:pt>
                <c:pt idx="31991">
                  <c:v>7651.9767000000002</c:v>
                </c:pt>
                <c:pt idx="31992">
                  <c:v>7652.215835</c:v>
                </c:pt>
                <c:pt idx="31993">
                  <c:v>7652.4692709999999</c:v>
                </c:pt>
                <c:pt idx="31994">
                  <c:v>7652.7099369999996</c:v>
                </c:pt>
                <c:pt idx="31995">
                  <c:v>7652.9509280000002</c:v>
                </c:pt>
                <c:pt idx="31996">
                  <c:v>7653.1939160000002</c:v>
                </c:pt>
                <c:pt idx="31997">
                  <c:v>7653.424336</c:v>
                </c:pt>
                <c:pt idx="31998">
                  <c:v>7653.6623470000004</c:v>
                </c:pt>
                <c:pt idx="31999">
                  <c:v>7653.9068559999996</c:v>
                </c:pt>
                <c:pt idx="32000">
                  <c:v>7654.1459279999999</c:v>
                </c:pt>
                <c:pt idx="32001">
                  <c:v>7654.3865429999996</c:v>
                </c:pt>
                <c:pt idx="32002">
                  <c:v>7654.6263070000005</c:v>
                </c:pt>
                <c:pt idx="32003">
                  <c:v>7654.8642200000004</c:v>
                </c:pt>
                <c:pt idx="32004">
                  <c:v>7655.1023480000003</c:v>
                </c:pt>
                <c:pt idx="32005">
                  <c:v>7655.344728</c:v>
                </c:pt>
                <c:pt idx="32006">
                  <c:v>7655.583678</c:v>
                </c:pt>
                <c:pt idx="32007">
                  <c:v>7655.8212569999996</c:v>
                </c:pt>
                <c:pt idx="32008">
                  <c:v>7656.0619219999999</c:v>
                </c:pt>
                <c:pt idx="32009">
                  <c:v>7656.3011889999998</c:v>
                </c:pt>
                <c:pt idx="32010">
                  <c:v>7656.5416519999999</c:v>
                </c:pt>
                <c:pt idx="32011">
                  <c:v>7656.7810609999997</c:v>
                </c:pt>
                <c:pt idx="32012">
                  <c:v>7657.0215840000001</c:v>
                </c:pt>
                <c:pt idx="32013">
                  <c:v>7657.2538979999999</c:v>
                </c:pt>
                <c:pt idx="32014">
                  <c:v>7657.4934409999996</c:v>
                </c:pt>
                <c:pt idx="32015">
                  <c:v>7657.7319390000002</c:v>
                </c:pt>
                <c:pt idx="32016">
                  <c:v>7657.9698120000003</c:v>
                </c:pt>
                <c:pt idx="32017">
                  <c:v>7658.2106350000004</c:v>
                </c:pt>
                <c:pt idx="32018">
                  <c:v>7658.4502329999996</c:v>
                </c:pt>
                <c:pt idx="32019">
                  <c:v>7658.6914159999997</c:v>
                </c:pt>
                <c:pt idx="32020">
                  <c:v>7658.9310029999997</c:v>
                </c:pt>
                <c:pt idx="32021">
                  <c:v>7659.170333</c:v>
                </c:pt>
                <c:pt idx="32022">
                  <c:v>7659.4113719999996</c:v>
                </c:pt>
                <c:pt idx="32023">
                  <c:v>7659.6521119999998</c:v>
                </c:pt>
                <c:pt idx="32024">
                  <c:v>7659.8892050000004</c:v>
                </c:pt>
                <c:pt idx="32025">
                  <c:v>7660.1299929999996</c:v>
                </c:pt>
                <c:pt idx="32026">
                  <c:v>7660.3684460000004</c:v>
                </c:pt>
                <c:pt idx="32027">
                  <c:v>7660.623947</c:v>
                </c:pt>
                <c:pt idx="32028">
                  <c:v>7660.8610189999999</c:v>
                </c:pt>
                <c:pt idx="32029">
                  <c:v>7661.0908410000002</c:v>
                </c:pt>
                <c:pt idx="32030">
                  <c:v>7661.3293750000003</c:v>
                </c:pt>
                <c:pt idx="32031">
                  <c:v>7661.5691399999996</c:v>
                </c:pt>
                <c:pt idx="32032">
                  <c:v>7661.8093790000003</c:v>
                </c:pt>
                <c:pt idx="32033">
                  <c:v>7662.0494189999999</c:v>
                </c:pt>
                <c:pt idx="32034">
                  <c:v>7662.2894029999998</c:v>
                </c:pt>
                <c:pt idx="32035">
                  <c:v>7662.529423</c:v>
                </c:pt>
                <c:pt idx="32036">
                  <c:v>7662.7711250000002</c:v>
                </c:pt>
                <c:pt idx="32037">
                  <c:v>7663.0027360000004</c:v>
                </c:pt>
                <c:pt idx="32038">
                  <c:v>7663.2439199999999</c:v>
                </c:pt>
                <c:pt idx="32039">
                  <c:v>7663.4842129999997</c:v>
                </c:pt>
                <c:pt idx="32040">
                  <c:v>7663.7262209999999</c:v>
                </c:pt>
                <c:pt idx="32041">
                  <c:v>7663.9681259999998</c:v>
                </c:pt>
                <c:pt idx="32042">
                  <c:v>7664.1998110000004</c:v>
                </c:pt>
                <c:pt idx="32043">
                  <c:v>7664.4381480000002</c:v>
                </c:pt>
                <c:pt idx="32044">
                  <c:v>7664.6783969999997</c:v>
                </c:pt>
                <c:pt idx="32045">
                  <c:v>7664.920435</c:v>
                </c:pt>
                <c:pt idx="32046">
                  <c:v>7665.1599050000004</c:v>
                </c:pt>
                <c:pt idx="32047">
                  <c:v>7665.4000029999997</c:v>
                </c:pt>
                <c:pt idx="32048">
                  <c:v>7665.6401409999999</c:v>
                </c:pt>
                <c:pt idx="32049">
                  <c:v>7665.8715560000001</c:v>
                </c:pt>
                <c:pt idx="32050">
                  <c:v>7666.1128120000003</c:v>
                </c:pt>
                <c:pt idx="32051">
                  <c:v>7666.35383</c:v>
                </c:pt>
                <c:pt idx="32052">
                  <c:v>7666.5947820000001</c:v>
                </c:pt>
                <c:pt idx="32053">
                  <c:v>7666.8338679999997</c:v>
                </c:pt>
                <c:pt idx="32054">
                  <c:v>7667.0724120000004</c:v>
                </c:pt>
                <c:pt idx="32055">
                  <c:v>7667.3115989999997</c:v>
                </c:pt>
                <c:pt idx="32056">
                  <c:v>7667.5527179999999</c:v>
                </c:pt>
                <c:pt idx="32057">
                  <c:v>7667.7917479999996</c:v>
                </c:pt>
                <c:pt idx="32058">
                  <c:v>7668.0301079999999</c:v>
                </c:pt>
                <c:pt idx="32059">
                  <c:v>7668.2708670000002</c:v>
                </c:pt>
                <c:pt idx="32060">
                  <c:v>7668.5118769999999</c:v>
                </c:pt>
                <c:pt idx="32061">
                  <c:v>7668.7526639999996</c:v>
                </c:pt>
                <c:pt idx="32062">
                  <c:v>7668.9936729999999</c:v>
                </c:pt>
                <c:pt idx="32063">
                  <c:v>7669.2345310000001</c:v>
                </c:pt>
                <c:pt idx="32064">
                  <c:v>7669.4652210000004</c:v>
                </c:pt>
                <c:pt idx="32065">
                  <c:v>7669.7052430000003</c:v>
                </c:pt>
                <c:pt idx="32066">
                  <c:v>7669.9453670000003</c:v>
                </c:pt>
                <c:pt idx="32067">
                  <c:v>7670.1879760000002</c:v>
                </c:pt>
                <c:pt idx="32068">
                  <c:v>7670.4278389999999</c:v>
                </c:pt>
                <c:pt idx="32069">
                  <c:v>7670.6686760000002</c:v>
                </c:pt>
                <c:pt idx="32070">
                  <c:v>7670.9095340000003</c:v>
                </c:pt>
                <c:pt idx="32071">
                  <c:v>7671.1427219999996</c:v>
                </c:pt>
                <c:pt idx="32072">
                  <c:v>7671.3819659999999</c:v>
                </c:pt>
                <c:pt idx="32073">
                  <c:v>7671.6190049999996</c:v>
                </c:pt>
                <c:pt idx="32074">
                  <c:v>7671.8592399999998</c:v>
                </c:pt>
                <c:pt idx="32075">
                  <c:v>7672.0986849999999</c:v>
                </c:pt>
                <c:pt idx="32076">
                  <c:v>7672.3379489999998</c:v>
                </c:pt>
                <c:pt idx="32077">
                  <c:v>7672.5750109999999</c:v>
                </c:pt>
                <c:pt idx="32078">
                  <c:v>7672.8150820000001</c:v>
                </c:pt>
                <c:pt idx="32079">
                  <c:v>7673.055112</c:v>
                </c:pt>
                <c:pt idx="32080">
                  <c:v>7673.293224</c:v>
                </c:pt>
                <c:pt idx="32081">
                  <c:v>7673.5331699999997</c:v>
                </c:pt>
                <c:pt idx="32082">
                  <c:v>7673.7759189999997</c:v>
                </c:pt>
                <c:pt idx="32083">
                  <c:v>7674.0169830000004</c:v>
                </c:pt>
                <c:pt idx="32084">
                  <c:v>7674.2548839999999</c:v>
                </c:pt>
                <c:pt idx="32085">
                  <c:v>7674.4938709999997</c:v>
                </c:pt>
                <c:pt idx="32086">
                  <c:v>7674.7320330000002</c:v>
                </c:pt>
                <c:pt idx="32087">
                  <c:v>7674.972949</c:v>
                </c:pt>
                <c:pt idx="32088">
                  <c:v>7675.2101750000002</c:v>
                </c:pt>
                <c:pt idx="32089">
                  <c:v>7675.4527859999998</c:v>
                </c:pt>
                <c:pt idx="32090">
                  <c:v>7675.681423</c:v>
                </c:pt>
                <c:pt idx="32091">
                  <c:v>7675.9225969999998</c:v>
                </c:pt>
                <c:pt idx="32092">
                  <c:v>7676.1610959999998</c:v>
                </c:pt>
                <c:pt idx="32093">
                  <c:v>7676.4011250000003</c:v>
                </c:pt>
                <c:pt idx="32094">
                  <c:v>7676.6411079999998</c:v>
                </c:pt>
                <c:pt idx="32095">
                  <c:v>7676.8810750000002</c:v>
                </c:pt>
                <c:pt idx="32096">
                  <c:v>7677.1210970000002</c:v>
                </c:pt>
                <c:pt idx="32097">
                  <c:v>7677.3618829999996</c:v>
                </c:pt>
                <c:pt idx="32098">
                  <c:v>7677.6009720000002</c:v>
                </c:pt>
                <c:pt idx="32099">
                  <c:v>7677.8407580000003</c:v>
                </c:pt>
                <c:pt idx="32100">
                  <c:v>7678.0790450000004</c:v>
                </c:pt>
                <c:pt idx="32101">
                  <c:v>7678.3198689999999</c:v>
                </c:pt>
                <c:pt idx="32102">
                  <c:v>7678.5609789999999</c:v>
                </c:pt>
                <c:pt idx="32103">
                  <c:v>7678.8007729999999</c:v>
                </c:pt>
                <c:pt idx="32104">
                  <c:v>7679.0307730000004</c:v>
                </c:pt>
                <c:pt idx="32105">
                  <c:v>7679.2690160000002</c:v>
                </c:pt>
                <c:pt idx="32106">
                  <c:v>7679.5092279999999</c:v>
                </c:pt>
                <c:pt idx="32107">
                  <c:v>7679.7492350000002</c:v>
                </c:pt>
                <c:pt idx="32108">
                  <c:v>7679.9887669999998</c:v>
                </c:pt>
                <c:pt idx="32109">
                  <c:v>7680.227183</c:v>
                </c:pt>
                <c:pt idx="32110">
                  <c:v>7680.4671150000004</c:v>
                </c:pt>
                <c:pt idx="32111">
                  <c:v>7680.7071100000003</c:v>
                </c:pt>
                <c:pt idx="32112">
                  <c:v>7680.9465810000002</c:v>
                </c:pt>
                <c:pt idx="32113">
                  <c:v>7681.1877199999999</c:v>
                </c:pt>
                <c:pt idx="32114">
                  <c:v>7681.426066</c:v>
                </c:pt>
                <c:pt idx="32115">
                  <c:v>7681.6668229999996</c:v>
                </c:pt>
                <c:pt idx="32116">
                  <c:v>7681.9077600000001</c:v>
                </c:pt>
                <c:pt idx="32117">
                  <c:v>7682.1486580000001</c:v>
                </c:pt>
                <c:pt idx="32118">
                  <c:v>7682.3896199999999</c:v>
                </c:pt>
                <c:pt idx="32119">
                  <c:v>7682.6182360000003</c:v>
                </c:pt>
                <c:pt idx="32120">
                  <c:v>7682.8584369999999</c:v>
                </c:pt>
                <c:pt idx="32121">
                  <c:v>7683.100308</c:v>
                </c:pt>
                <c:pt idx="32122">
                  <c:v>7683.3421250000001</c:v>
                </c:pt>
                <c:pt idx="32123">
                  <c:v>7683.5802590000003</c:v>
                </c:pt>
                <c:pt idx="32124">
                  <c:v>7683.8182939999997</c:v>
                </c:pt>
                <c:pt idx="32125">
                  <c:v>7684.0580049999999</c:v>
                </c:pt>
                <c:pt idx="32126">
                  <c:v>7684.2985870000002</c:v>
                </c:pt>
                <c:pt idx="32127">
                  <c:v>7684.5382289999998</c:v>
                </c:pt>
                <c:pt idx="32128">
                  <c:v>7684.7763480000003</c:v>
                </c:pt>
                <c:pt idx="32129">
                  <c:v>7685.0160999999998</c:v>
                </c:pt>
                <c:pt idx="32130">
                  <c:v>7685.256738</c:v>
                </c:pt>
                <c:pt idx="32131">
                  <c:v>7685.4956080000002</c:v>
                </c:pt>
                <c:pt idx="32132">
                  <c:v>7685.7353030000004</c:v>
                </c:pt>
                <c:pt idx="32133">
                  <c:v>7685.9667950000003</c:v>
                </c:pt>
                <c:pt idx="32134">
                  <c:v>7686.2070860000003</c:v>
                </c:pt>
                <c:pt idx="32135">
                  <c:v>7686.4470940000001</c:v>
                </c:pt>
                <c:pt idx="32136">
                  <c:v>7686.6870710000003</c:v>
                </c:pt>
                <c:pt idx="32137">
                  <c:v>7686.9279550000001</c:v>
                </c:pt>
                <c:pt idx="32138">
                  <c:v>7687.1651000000002</c:v>
                </c:pt>
                <c:pt idx="32139">
                  <c:v>7687.4058910000003</c:v>
                </c:pt>
                <c:pt idx="32140">
                  <c:v>7687.6441379999997</c:v>
                </c:pt>
                <c:pt idx="32141">
                  <c:v>7687.8840840000003</c:v>
                </c:pt>
                <c:pt idx="32142">
                  <c:v>7688.1156979999996</c:v>
                </c:pt>
                <c:pt idx="32143">
                  <c:v>7688.356804</c:v>
                </c:pt>
                <c:pt idx="32144">
                  <c:v>7688.5951720000003</c:v>
                </c:pt>
                <c:pt idx="32145">
                  <c:v>7688.8370359999999</c:v>
                </c:pt>
                <c:pt idx="32146">
                  <c:v>7689.0771789999999</c:v>
                </c:pt>
                <c:pt idx="32147">
                  <c:v>7689.3170399999999</c:v>
                </c:pt>
                <c:pt idx="32148">
                  <c:v>7689.5578969999997</c:v>
                </c:pt>
                <c:pt idx="32149">
                  <c:v>7689.7968810000002</c:v>
                </c:pt>
                <c:pt idx="32150">
                  <c:v>7690.0350580000004</c:v>
                </c:pt>
                <c:pt idx="32151">
                  <c:v>7690.275697</c:v>
                </c:pt>
                <c:pt idx="32152">
                  <c:v>7690.5149590000001</c:v>
                </c:pt>
                <c:pt idx="32153">
                  <c:v>7690.7546810000003</c:v>
                </c:pt>
                <c:pt idx="32154">
                  <c:v>7690.9957949999998</c:v>
                </c:pt>
                <c:pt idx="32155">
                  <c:v>7691.2369099999996</c:v>
                </c:pt>
                <c:pt idx="32156">
                  <c:v>7691.4751910000005</c:v>
                </c:pt>
                <c:pt idx="32157">
                  <c:v>7691.713084</c:v>
                </c:pt>
                <c:pt idx="32158">
                  <c:v>7691.9512580000001</c:v>
                </c:pt>
                <c:pt idx="32159">
                  <c:v>7692.1912270000003</c:v>
                </c:pt>
                <c:pt idx="32160">
                  <c:v>7692.4293230000003</c:v>
                </c:pt>
                <c:pt idx="32161">
                  <c:v>7692.6699609999996</c:v>
                </c:pt>
                <c:pt idx="32162">
                  <c:v>7692.8986219999997</c:v>
                </c:pt>
                <c:pt idx="32163">
                  <c:v>7693.1399069999998</c:v>
                </c:pt>
                <c:pt idx="32164">
                  <c:v>7693.3795559999999</c:v>
                </c:pt>
                <c:pt idx="32165">
                  <c:v>7693.6188080000002</c:v>
                </c:pt>
                <c:pt idx="32166">
                  <c:v>7693.8571320000001</c:v>
                </c:pt>
                <c:pt idx="32167">
                  <c:v>7694.0990810000003</c:v>
                </c:pt>
                <c:pt idx="32168">
                  <c:v>7694.3419670000003</c:v>
                </c:pt>
                <c:pt idx="32169">
                  <c:v>7694.5817589999997</c:v>
                </c:pt>
                <c:pt idx="32170">
                  <c:v>7694.822819</c:v>
                </c:pt>
                <c:pt idx="32171">
                  <c:v>7695.0638630000003</c:v>
                </c:pt>
                <c:pt idx="32172">
                  <c:v>7695.3028990000003</c:v>
                </c:pt>
                <c:pt idx="32173">
                  <c:v>7695.5439660000002</c:v>
                </c:pt>
                <c:pt idx="32174">
                  <c:v>7695.7800470000002</c:v>
                </c:pt>
                <c:pt idx="32175">
                  <c:v>7696.0201399999996</c:v>
                </c:pt>
                <c:pt idx="32176">
                  <c:v>7696.2585790000003</c:v>
                </c:pt>
                <c:pt idx="32177">
                  <c:v>7696.4977070000004</c:v>
                </c:pt>
                <c:pt idx="32178">
                  <c:v>7696.7365369999998</c:v>
                </c:pt>
                <c:pt idx="32179">
                  <c:v>7696.9788609999996</c:v>
                </c:pt>
                <c:pt idx="32180">
                  <c:v>7697.207265</c:v>
                </c:pt>
                <c:pt idx="32181">
                  <c:v>7697.4497270000002</c:v>
                </c:pt>
                <c:pt idx="32182">
                  <c:v>7697.688623</c:v>
                </c:pt>
                <c:pt idx="32183">
                  <c:v>7697.9263810000002</c:v>
                </c:pt>
                <c:pt idx="32184">
                  <c:v>7698.1643480000002</c:v>
                </c:pt>
                <c:pt idx="32185">
                  <c:v>7698.4041260000004</c:v>
                </c:pt>
                <c:pt idx="32186">
                  <c:v>7698.6420509999998</c:v>
                </c:pt>
                <c:pt idx="32187">
                  <c:v>7698.882783</c:v>
                </c:pt>
                <c:pt idx="32188">
                  <c:v>7699.1210170000004</c:v>
                </c:pt>
                <c:pt idx="32189">
                  <c:v>7699.361809</c:v>
                </c:pt>
                <c:pt idx="32190">
                  <c:v>7699.6009409999997</c:v>
                </c:pt>
                <c:pt idx="32191">
                  <c:v>7699.8392869999998</c:v>
                </c:pt>
                <c:pt idx="32192">
                  <c:v>7700.07906</c:v>
                </c:pt>
                <c:pt idx="32193">
                  <c:v>7700.3196170000001</c:v>
                </c:pt>
                <c:pt idx="32194">
                  <c:v>7700.5586940000003</c:v>
                </c:pt>
                <c:pt idx="32195">
                  <c:v>7700.7975479999996</c:v>
                </c:pt>
                <c:pt idx="32196">
                  <c:v>7701.036717</c:v>
                </c:pt>
                <c:pt idx="32197">
                  <c:v>7701.2742539999999</c:v>
                </c:pt>
                <c:pt idx="32198">
                  <c:v>7701.5167750000001</c:v>
                </c:pt>
                <c:pt idx="32199">
                  <c:v>7701.7556459999996</c:v>
                </c:pt>
                <c:pt idx="32200">
                  <c:v>7701.9949509999997</c:v>
                </c:pt>
                <c:pt idx="32201">
                  <c:v>7702.232857</c:v>
                </c:pt>
                <c:pt idx="32202">
                  <c:v>7702.4737370000003</c:v>
                </c:pt>
                <c:pt idx="32203">
                  <c:v>7702.7129249999998</c:v>
                </c:pt>
                <c:pt idx="32204">
                  <c:v>7702.9512299999997</c:v>
                </c:pt>
                <c:pt idx="32205">
                  <c:v>7703.1937340000004</c:v>
                </c:pt>
                <c:pt idx="32206">
                  <c:v>7703.4334209999997</c:v>
                </c:pt>
                <c:pt idx="32207">
                  <c:v>7703.6776559999998</c:v>
                </c:pt>
                <c:pt idx="32208">
                  <c:v>7703.915387</c:v>
                </c:pt>
                <c:pt idx="32209">
                  <c:v>7704.1559559999996</c:v>
                </c:pt>
                <c:pt idx="32210">
                  <c:v>7704.3937239999996</c:v>
                </c:pt>
                <c:pt idx="32211">
                  <c:v>7704.6326520000002</c:v>
                </c:pt>
                <c:pt idx="32212">
                  <c:v>7704.8716299999996</c:v>
                </c:pt>
                <c:pt idx="32213">
                  <c:v>7705.1125410000004</c:v>
                </c:pt>
                <c:pt idx="32214">
                  <c:v>7705.3521149999997</c:v>
                </c:pt>
                <c:pt idx="32215">
                  <c:v>7705.592533</c:v>
                </c:pt>
                <c:pt idx="32216">
                  <c:v>7705.8322280000002</c:v>
                </c:pt>
                <c:pt idx="32217">
                  <c:v>7706.0729220000003</c:v>
                </c:pt>
                <c:pt idx="32218">
                  <c:v>7706.3012719999997</c:v>
                </c:pt>
                <c:pt idx="32219">
                  <c:v>7706.5436460000001</c:v>
                </c:pt>
                <c:pt idx="32220">
                  <c:v>7706.7812759999997</c:v>
                </c:pt>
                <c:pt idx="32221">
                  <c:v>7707.02376</c:v>
                </c:pt>
                <c:pt idx="32222">
                  <c:v>7707.2626840000003</c:v>
                </c:pt>
                <c:pt idx="32223">
                  <c:v>7707.5023449999999</c:v>
                </c:pt>
                <c:pt idx="32224">
                  <c:v>7707.7449969999998</c:v>
                </c:pt>
                <c:pt idx="32225">
                  <c:v>7707.9846600000001</c:v>
                </c:pt>
                <c:pt idx="32226">
                  <c:v>7708.2243060000001</c:v>
                </c:pt>
                <c:pt idx="32227">
                  <c:v>7708.4543700000004</c:v>
                </c:pt>
                <c:pt idx="32228">
                  <c:v>7708.7046200000004</c:v>
                </c:pt>
                <c:pt idx="32229">
                  <c:v>7708.9330129999998</c:v>
                </c:pt>
                <c:pt idx="32230">
                  <c:v>7709.1730200000002</c:v>
                </c:pt>
                <c:pt idx="32231">
                  <c:v>7709.4136879999996</c:v>
                </c:pt>
                <c:pt idx="32232">
                  <c:v>7709.6546179999996</c:v>
                </c:pt>
                <c:pt idx="32233">
                  <c:v>7709.8955809999998</c:v>
                </c:pt>
                <c:pt idx="32234">
                  <c:v>7710.1346899999999</c:v>
                </c:pt>
                <c:pt idx="32235">
                  <c:v>7710.3743530000002</c:v>
                </c:pt>
                <c:pt idx="32236">
                  <c:v>7710.612306</c:v>
                </c:pt>
                <c:pt idx="32237">
                  <c:v>7710.8547310000004</c:v>
                </c:pt>
                <c:pt idx="32238">
                  <c:v>7711.0938669999996</c:v>
                </c:pt>
                <c:pt idx="32239">
                  <c:v>7711.3327479999998</c:v>
                </c:pt>
                <c:pt idx="32240">
                  <c:v>7711.5686729999998</c:v>
                </c:pt>
                <c:pt idx="32241">
                  <c:v>7711.807828</c:v>
                </c:pt>
                <c:pt idx="32242">
                  <c:v>7712.0481280000004</c:v>
                </c:pt>
                <c:pt idx="32243">
                  <c:v>7712.2906700000003</c:v>
                </c:pt>
                <c:pt idx="32244">
                  <c:v>7712.5316050000001</c:v>
                </c:pt>
                <c:pt idx="32245">
                  <c:v>7712.7647550000002</c:v>
                </c:pt>
                <c:pt idx="32246">
                  <c:v>7713.0031689999996</c:v>
                </c:pt>
                <c:pt idx="32247">
                  <c:v>7713.2438700000002</c:v>
                </c:pt>
                <c:pt idx="32248">
                  <c:v>7713.4821229999998</c:v>
                </c:pt>
                <c:pt idx="32249">
                  <c:v>7713.7229479999996</c:v>
                </c:pt>
                <c:pt idx="32250">
                  <c:v>7713.9601380000004</c:v>
                </c:pt>
                <c:pt idx="32251">
                  <c:v>7714.2027989999997</c:v>
                </c:pt>
                <c:pt idx="32252">
                  <c:v>7714.4439549999997</c:v>
                </c:pt>
                <c:pt idx="32253">
                  <c:v>7714.6810949999999</c:v>
                </c:pt>
                <c:pt idx="32254">
                  <c:v>7714.9211070000001</c:v>
                </c:pt>
                <c:pt idx="32255">
                  <c:v>7715.1638579999999</c:v>
                </c:pt>
                <c:pt idx="32256">
                  <c:v>7715.4029369999998</c:v>
                </c:pt>
                <c:pt idx="32257">
                  <c:v>7715.6436430000003</c:v>
                </c:pt>
                <c:pt idx="32258">
                  <c:v>7715.8812630000002</c:v>
                </c:pt>
                <c:pt idx="32259">
                  <c:v>7716.1236630000003</c:v>
                </c:pt>
                <c:pt idx="32260">
                  <c:v>7716.3613349999996</c:v>
                </c:pt>
                <c:pt idx="32261">
                  <c:v>7716.6017830000001</c:v>
                </c:pt>
                <c:pt idx="32262">
                  <c:v>7716.8412900000003</c:v>
                </c:pt>
                <c:pt idx="32263">
                  <c:v>7717.0725940000002</c:v>
                </c:pt>
                <c:pt idx="32264">
                  <c:v>7717.3116540000001</c:v>
                </c:pt>
                <c:pt idx="32265">
                  <c:v>7717.5505279999998</c:v>
                </c:pt>
                <c:pt idx="32266">
                  <c:v>7717.7895619999999</c:v>
                </c:pt>
                <c:pt idx="32267">
                  <c:v>7718.0399420000003</c:v>
                </c:pt>
                <c:pt idx="32268">
                  <c:v>7718.2775689999999</c:v>
                </c:pt>
                <c:pt idx="32269">
                  <c:v>7718.5153829999999</c:v>
                </c:pt>
                <c:pt idx="32270">
                  <c:v>7718.7533549999998</c:v>
                </c:pt>
                <c:pt idx="32271">
                  <c:v>7718.9931720000004</c:v>
                </c:pt>
                <c:pt idx="32272">
                  <c:v>7719.2312439999996</c:v>
                </c:pt>
                <c:pt idx="32273">
                  <c:v>7719.4718590000002</c:v>
                </c:pt>
                <c:pt idx="32274">
                  <c:v>7719.7108260000005</c:v>
                </c:pt>
                <c:pt idx="32275">
                  <c:v>7719.9517189999997</c:v>
                </c:pt>
                <c:pt idx="32276">
                  <c:v>7720.1909889999997</c:v>
                </c:pt>
                <c:pt idx="32277">
                  <c:v>7720.430695</c:v>
                </c:pt>
                <c:pt idx="32278">
                  <c:v>7720.6696449999999</c:v>
                </c:pt>
                <c:pt idx="32279">
                  <c:v>7720.9085869999999</c:v>
                </c:pt>
                <c:pt idx="32280">
                  <c:v>7721.148381</c:v>
                </c:pt>
                <c:pt idx="32281">
                  <c:v>7721.3880069999996</c:v>
                </c:pt>
                <c:pt idx="32282">
                  <c:v>7721.6286540000001</c:v>
                </c:pt>
                <c:pt idx="32283">
                  <c:v>7721.8663500000002</c:v>
                </c:pt>
                <c:pt idx="32284">
                  <c:v>7722.1060939999998</c:v>
                </c:pt>
                <c:pt idx="32285">
                  <c:v>7722.3361530000002</c:v>
                </c:pt>
                <c:pt idx="32286">
                  <c:v>7722.5743060000004</c:v>
                </c:pt>
                <c:pt idx="32287">
                  <c:v>7722.8168489999998</c:v>
                </c:pt>
                <c:pt idx="32288">
                  <c:v>7723.0559970000004</c:v>
                </c:pt>
                <c:pt idx="32289">
                  <c:v>7723.297536</c:v>
                </c:pt>
                <c:pt idx="32290">
                  <c:v>7723.5372980000002</c:v>
                </c:pt>
                <c:pt idx="32291">
                  <c:v>7723.7777969999997</c:v>
                </c:pt>
                <c:pt idx="32292">
                  <c:v>7724.018607</c:v>
                </c:pt>
                <c:pt idx="32293">
                  <c:v>7724.2581250000003</c:v>
                </c:pt>
                <c:pt idx="32294">
                  <c:v>7724.4876860000004</c:v>
                </c:pt>
                <c:pt idx="32295">
                  <c:v>7724.728556</c:v>
                </c:pt>
                <c:pt idx="32296">
                  <c:v>7724.9679669999996</c:v>
                </c:pt>
                <c:pt idx="32297">
                  <c:v>7725.2051570000003</c:v>
                </c:pt>
                <c:pt idx="32298">
                  <c:v>7725.4450850000003</c:v>
                </c:pt>
                <c:pt idx="32299">
                  <c:v>7725.6831519999996</c:v>
                </c:pt>
                <c:pt idx="32300">
                  <c:v>7725.9226339999996</c:v>
                </c:pt>
                <c:pt idx="32301">
                  <c:v>7726.1637650000002</c:v>
                </c:pt>
                <c:pt idx="32302">
                  <c:v>7726.4048849999999</c:v>
                </c:pt>
                <c:pt idx="32303">
                  <c:v>7726.6457950000004</c:v>
                </c:pt>
                <c:pt idx="32304">
                  <c:v>7726.8867870000004</c:v>
                </c:pt>
                <c:pt idx="32305">
                  <c:v>7727.1257850000002</c:v>
                </c:pt>
                <c:pt idx="32306">
                  <c:v>7727.3648460000004</c:v>
                </c:pt>
                <c:pt idx="32307">
                  <c:v>7727.603846</c:v>
                </c:pt>
                <c:pt idx="32308">
                  <c:v>7727.842995</c:v>
                </c:pt>
                <c:pt idx="32309">
                  <c:v>7728.0801259999998</c:v>
                </c:pt>
                <c:pt idx="32310">
                  <c:v>7728.3200349999997</c:v>
                </c:pt>
                <c:pt idx="32311">
                  <c:v>7728.5608099999999</c:v>
                </c:pt>
                <c:pt idx="32312">
                  <c:v>7728.7998170000001</c:v>
                </c:pt>
                <c:pt idx="32313">
                  <c:v>7729.0407750000004</c:v>
                </c:pt>
                <c:pt idx="32314">
                  <c:v>7729.281567</c:v>
                </c:pt>
                <c:pt idx="32315">
                  <c:v>7729.5207049999999</c:v>
                </c:pt>
                <c:pt idx="32316">
                  <c:v>7729.7599339999997</c:v>
                </c:pt>
                <c:pt idx="32317">
                  <c:v>7730.0007939999996</c:v>
                </c:pt>
                <c:pt idx="32318">
                  <c:v>7730.2383980000004</c:v>
                </c:pt>
                <c:pt idx="32319">
                  <c:v>7730.4808810000004</c:v>
                </c:pt>
                <c:pt idx="32320">
                  <c:v>7730.7198429999999</c:v>
                </c:pt>
                <c:pt idx="32321">
                  <c:v>7730.9587519999995</c:v>
                </c:pt>
                <c:pt idx="32322">
                  <c:v>7731.199654</c:v>
                </c:pt>
                <c:pt idx="32323">
                  <c:v>7731.4385899999997</c:v>
                </c:pt>
                <c:pt idx="32324">
                  <c:v>7731.6783130000003</c:v>
                </c:pt>
                <c:pt idx="32325">
                  <c:v>7731.9206649999996</c:v>
                </c:pt>
                <c:pt idx="32326">
                  <c:v>7732.1595799999996</c:v>
                </c:pt>
                <c:pt idx="32327">
                  <c:v>7732.3990690000001</c:v>
                </c:pt>
                <c:pt idx="32328">
                  <c:v>7732.6396860000004</c:v>
                </c:pt>
                <c:pt idx="32329">
                  <c:v>7732.8680379999996</c:v>
                </c:pt>
                <c:pt idx="32330">
                  <c:v>7733.1083159999998</c:v>
                </c:pt>
                <c:pt idx="32331">
                  <c:v>7733.3462879999997</c:v>
                </c:pt>
                <c:pt idx="32332">
                  <c:v>7733.5843720000003</c:v>
                </c:pt>
                <c:pt idx="32333">
                  <c:v>7733.8242440000004</c:v>
                </c:pt>
                <c:pt idx="32334">
                  <c:v>7734.0636930000001</c:v>
                </c:pt>
                <c:pt idx="32335">
                  <c:v>7734.3026010000003</c:v>
                </c:pt>
                <c:pt idx="32336">
                  <c:v>7734.5291040000002</c:v>
                </c:pt>
                <c:pt idx="32337">
                  <c:v>7734.7698469999996</c:v>
                </c:pt>
                <c:pt idx="32338">
                  <c:v>7735.0080159999998</c:v>
                </c:pt>
                <c:pt idx="32339">
                  <c:v>7735.248646</c:v>
                </c:pt>
                <c:pt idx="32340">
                  <c:v>7735.4877219999998</c:v>
                </c:pt>
                <c:pt idx="32341">
                  <c:v>7735.7266769999997</c:v>
                </c:pt>
                <c:pt idx="32342">
                  <c:v>7735.9659760000004</c:v>
                </c:pt>
                <c:pt idx="32343">
                  <c:v>7736.2059090000002</c:v>
                </c:pt>
                <c:pt idx="32344">
                  <c:v>7736.4440409999997</c:v>
                </c:pt>
                <c:pt idx="32345">
                  <c:v>7736.6848110000001</c:v>
                </c:pt>
                <c:pt idx="32346">
                  <c:v>7736.9231170000003</c:v>
                </c:pt>
                <c:pt idx="32347">
                  <c:v>7737.1631239999997</c:v>
                </c:pt>
                <c:pt idx="32348">
                  <c:v>7737.4030890000004</c:v>
                </c:pt>
                <c:pt idx="32349">
                  <c:v>7737.6438250000001</c:v>
                </c:pt>
                <c:pt idx="32350">
                  <c:v>7737.882756</c:v>
                </c:pt>
                <c:pt idx="32351">
                  <c:v>7738.1217049999996</c:v>
                </c:pt>
                <c:pt idx="32352">
                  <c:v>7738.3626059999997</c:v>
                </c:pt>
                <c:pt idx="32353">
                  <c:v>7738.6015589999997</c:v>
                </c:pt>
                <c:pt idx="32354">
                  <c:v>7738.8414080000002</c:v>
                </c:pt>
                <c:pt idx="32355">
                  <c:v>7739.0811389999999</c:v>
                </c:pt>
                <c:pt idx="32356">
                  <c:v>7739.3217130000003</c:v>
                </c:pt>
                <c:pt idx="32357">
                  <c:v>7739.5593349999999</c:v>
                </c:pt>
                <c:pt idx="32358">
                  <c:v>7739.7998299999999</c:v>
                </c:pt>
                <c:pt idx="32359">
                  <c:v>7740.039358</c:v>
                </c:pt>
                <c:pt idx="32360">
                  <c:v>7740.269389</c:v>
                </c:pt>
                <c:pt idx="32361">
                  <c:v>7740.5091730000004</c:v>
                </c:pt>
                <c:pt idx="32362">
                  <c:v>7740.7499559999997</c:v>
                </c:pt>
                <c:pt idx="32363">
                  <c:v>7740.9896799999997</c:v>
                </c:pt>
                <c:pt idx="32364">
                  <c:v>7741.230638</c:v>
                </c:pt>
                <c:pt idx="32365">
                  <c:v>7741.4701590000004</c:v>
                </c:pt>
                <c:pt idx="32366">
                  <c:v>7741.7108269999999</c:v>
                </c:pt>
                <c:pt idx="32367">
                  <c:v>7741.9497270000002</c:v>
                </c:pt>
                <c:pt idx="32368">
                  <c:v>7742.1906939999999</c:v>
                </c:pt>
                <c:pt idx="32369">
                  <c:v>7742.4283690000002</c:v>
                </c:pt>
                <c:pt idx="32370">
                  <c:v>7742.6681820000003</c:v>
                </c:pt>
                <c:pt idx="32371">
                  <c:v>7742.9107320000003</c:v>
                </c:pt>
                <c:pt idx="32372">
                  <c:v>7743.1498190000002</c:v>
                </c:pt>
                <c:pt idx="32373">
                  <c:v>7743.3886759999996</c:v>
                </c:pt>
                <c:pt idx="32374">
                  <c:v>7743.6263710000003</c:v>
                </c:pt>
                <c:pt idx="32375">
                  <c:v>7743.8582820000001</c:v>
                </c:pt>
                <c:pt idx="32376">
                  <c:v>7744.0983999999999</c:v>
                </c:pt>
                <c:pt idx="32377">
                  <c:v>7744.3381630000003</c:v>
                </c:pt>
                <c:pt idx="32378">
                  <c:v>7744.5807839999998</c:v>
                </c:pt>
                <c:pt idx="32379">
                  <c:v>7744.8204219999998</c:v>
                </c:pt>
                <c:pt idx="32380">
                  <c:v>7745.0603890000002</c:v>
                </c:pt>
                <c:pt idx="32381">
                  <c:v>7745.3008680000003</c:v>
                </c:pt>
                <c:pt idx="32382">
                  <c:v>7745.5396860000001</c:v>
                </c:pt>
                <c:pt idx="32383">
                  <c:v>7745.7774499999996</c:v>
                </c:pt>
                <c:pt idx="32384">
                  <c:v>7746.0165930000003</c:v>
                </c:pt>
                <c:pt idx="32385">
                  <c:v>7746.2562239999997</c:v>
                </c:pt>
                <c:pt idx="32386">
                  <c:v>7746.4960629999996</c:v>
                </c:pt>
                <c:pt idx="32387">
                  <c:v>7746.7366629999997</c:v>
                </c:pt>
                <c:pt idx="32388">
                  <c:v>7746.9757479999998</c:v>
                </c:pt>
                <c:pt idx="32389">
                  <c:v>7747.2145959999998</c:v>
                </c:pt>
                <c:pt idx="32390">
                  <c:v>7747.4542929999998</c:v>
                </c:pt>
                <c:pt idx="32391">
                  <c:v>7747.6949050000003</c:v>
                </c:pt>
                <c:pt idx="32392">
                  <c:v>7747.9356879999996</c:v>
                </c:pt>
                <c:pt idx="32393">
                  <c:v>7748.1752699999997</c:v>
                </c:pt>
                <c:pt idx="32394">
                  <c:v>7748.4053100000001</c:v>
                </c:pt>
                <c:pt idx="32395">
                  <c:v>7748.6458750000002</c:v>
                </c:pt>
                <c:pt idx="32396">
                  <c:v>7748.8847599999999</c:v>
                </c:pt>
                <c:pt idx="32397">
                  <c:v>7749.1237440000004</c:v>
                </c:pt>
                <c:pt idx="32398">
                  <c:v>7749.3629110000002</c:v>
                </c:pt>
                <c:pt idx="32399">
                  <c:v>7749.6010070000002</c:v>
                </c:pt>
                <c:pt idx="32400">
                  <c:v>7749.8411839999999</c:v>
                </c:pt>
                <c:pt idx="32401">
                  <c:v>7750.0811839999997</c:v>
                </c:pt>
                <c:pt idx="32402">
                  <c:v>7750.3211229999997</c:v>
                </c:pt>
                <c:pt idx="32403">
                  <c:v>7750.561987</c:v>
                </c:pt>
                <c:pt idx="32404">
                  <c:v>7750.8017559999998</c:v>
                </c:pt>
                <c:pt idx="32405">
                  <c:v>7751.0409019999997</c:v>
                </c:pt>
                <c:pt idx="32406">
                  <c:v>7751.279888</c:v>
                </c:pt>
                <c:pt idx="32407">
                  <c:v>7751.5189339999997</c:v>
                </c:pt>
                <c:pt idx="32408">
                  <c:v>7751.7599609999997</c:v>
                </c:pt>
                <c:pt idx="32409">
                  <c:v>7751.9970960000001</c:v>
                </c:pt>
                <c:pt idx="32410">
                  <c:v>7752.2370529999998</c:v>
                </c:pt>
                <c:pt idx="32411">
                  <c:v>7752.4777020000001</c:v>
                </c:pt>
                <c:pt idx="32412">
                  <c:v>7752.7167449999997</c:v>
                </c:pt>
                <c:pt idx="32413">
                  <c:v>7752.9559060000001</c:v>
                </c:pt>
                <c:pt idx="32414">
                  <c:v>7753.1941880000004</c:v>
                </c:pt>
                <c:pt idx="32415">
                  <c:v>7753.4349789999997</c:v>
                </c:pt>
                <c:pt idx="32416">
                  <c:v>7753.6748010000001</c:v>
                </c:pt>
                <c:pt idx="32417">
                  <c:v>7753.9137140000003</c:v>
                </c:pt>
                <c:pt idx="32418">
                  <c:v>7754.1527589999996</c:v>
                </c:pt>
                <c:pt idx="32419">
                  <c:v>7754.3922920000005</c:v>
                </c:pt>
                <c:pt idx="32420">
                  <c:v>7754.6348959999996</c:v>
                </c:pt>
                <c:pt idx="32421">
                  <c:v>7754.8737920000003</c:v>
                </c:pt>
                <c:pt idx="32422">
                  <c:v>7755.11463</c:v>
                </c:pt>
                <c:pt idx="32423">
                  <c:v>7755.3535339999999</c:v>
                </c:pt>
                <c:pt idx="32424">
                  <c:v>7755.5932119999998</c:v>
                </c:pt>
                <c:pt idx="32425">
                  <c:v>7755.8232740000003</c:v>
                </c:pt>
                <c:pt idx="32426">
                  <c:v>7756.0625719999998</c:v>
                </c:pt>
                <c:pt idx="32427">
                  <c:v>7756.3127290000002</c:v>
                </c:pt>
                <c:pt idx="32428">
                  <c:v>7756.5411249999997</c:v>
                </c:pt>
                <c:pt idx="32429">
                  <c:v>7756.7819449999997</c:v>
                </c:pt>
                <c:pt idx="32430">
                  <c:v>7757.0210569999999</c:v>
                </c:pt>
                <c:pt idx="32431">
                  <c:v>7757.2616479999997</c:v>
                </c:pt>
                <c:pt idx="32432">
                  <c:v>7757.5007290000003</c:v>
                </c:pt>
                <c:pt idx="32433">
                  <c:v>7757.7395710000001</c:v>
                </c:pt>
                <c:pt idx="32434">
                  <c:v>7757.9806749999998</c:v>
                </c:pt>
                <c:pt idx="32435">
                  <c:v>7758.2197560000004</c:v>
                </c:pt>
                <c:pt idx="32436">
                  <c:v>7758.4589759999999</c:v>
                </c:pt>
                <c:pt idx="32437">
                  <c:v>7758.6961039999997</c:v>
                </c:pt>
                <c:pt idx="32438">
                  <c:v>7758.9343280000003</c:v>
                </c:pt>
                <c:pt idx="32439">
                  <c:v>7759.1741529999999</c:v>
                </c:pt>
                <c:pt idx="32440">
                  <c:v>7759.4167070000003</c:v>
                </c:pt>
                <c:pt idx="32441">
                  <c:v>7759.6542390000004</c:v>
                </c:pt>
                <c:pt idx="32442">
                  <c:v>7759.8947920000001</c:v>
                </c:pt>
                <c:pt idx="32443">
                  <c:v>7760.1335609999996</c:v>
                </c:pt>
                <c:pt idx="32444">
                  <c:v>7760.3731109999999</c:v>
                </c:pt>
                <c:pt idx="32445">
                  <c:v>7760.6143300000003</c:v>
                </c:pt>
                <c:pt idx="32446">
                  <c:v>7760.8548069999997</c:v>
                </c:pt>
                <c:pt idx="32447">
                  <c:v>7761.0943020000004</c:v>
                </c:pt>
                <c:pt idx="32448">
                  <c:v>7761.3346940000001</c:v>
                </c:pt>
                <c:pt idx="32449">
                  <c:v>7761.5721579999999</c:v>
                </c:pt>
                <c:pt idx="32450">
                  <c:v>7761.8125410000002</c:v>
                </c:pt>
                <c:pt idx="32451">
                  <c:v>7762.0500979999997</c:v>
                </c:pt>
                <c:pt idx="32452">
                  <c:v>7762.2892959999999</c:v>
                </c:pt>
                <c:pt idx="32453">
                  <c:v>7762.5296840000001</c:v>
                </c:pt>
                <c:pt idx="32454">
                  <c:v>7762.767374</c:v>
                </c:pt>
                <c:pt idx="32455">
                  <c:v>7763.0071340000004</c:v>
                </c:pt>
                <c:pt idx="32456">
                  <c:v>7763.2478019999999</c:v>
                </c:pt>
                <c:pt idx="32457">
                  <c:v>7763.4867549999999</c:v>
                </c:pt>
                <c:pt idx="32458">
                  <c:v>7763.7257600000003</c:v>
                </c:pt>
                <c:pt idx="32459">
                  <c:v>7763.96497</c:v>
                </c:pt>
                <c:pt idx="32460">
                  <c:v>7764.2041079999999</c:v>
                </c:pt>
                <c:pt idx="32461">
                  <c:v>7764.4468440000001</c:v>
                </c:pt>
                <c:pt idx="32462">
                  <c:v>7764.6851420000003</c:v>
                </c:pt>
                <c:pt idx="32463">
                  <c:v>7764.9141879999997</c:v>
                </c:pt>
                <c:pt idx="32464">
                  <c:v>7765.1557839999996</c:v>
                </c:pt>
                <c:pt idx="32465">
                  <c:v>7765.3941880000002</c:v>
                </c:pt>
                <c:pt idx="32466">
                  <c:v>7765.6337510000003</c:v>
                </c:pt>
                <c:pt idx="32467">
                  <c:v>7765.8721869999999</c:v>
                </c:pt>
                <c:pt idx="32468">
                  <c:v>7766.1118829999996</c:v>
                </c:pt>
                <c:pt idx="32469">
                  <c:v>7766.3504050000001</c:v>
                </c:pt>
                <c:pt idx="32470">
                  <c:v>7766.5917790000003</c:v>
                </c:pt>
                <c:pt idx="32471">
                  <c:v>7766.8301259999998</c:v>
                </c:pt>
                <c:pt idx="32472">
                  <c:v>7767.07161</c:v>
                </c:pt>
                <c:pt idx="32473">
                  <c:v>7767.3100409999997</c:v>
                </c:pt>
                <c:pt idx="32474">
                  <c:v>7767.5496199999998</c:v>
                </c:pt>
                <c:pt idx="32475">
                  <c:v>7767.7880059999998</c:v>
                </c:pt>
                <c:pt idx="32476">
                  <c:v>7768.0277610000003</c:v>
                </c:pt>
                <c:pt idx="32477">
                  <c:v>7768.2688959999996</c:v>
                </c:pt>
                <c:pt idx="32478">
                  <c:v>7768.5072650000002</c:v>
                </c:pt>
                <c:pt idx="32479">
                  <c:v>7768.7471960000003</c:v>
                </c:pt>
                <c:pt idx="32480">
                  <c:v>7768.9867249999998</c:v>
                </c:pt>
                <c:pt idx="32481">
                  <c:v>7769.2270470000003</c:v>
                </c:pt>
                <c:pt idx="32482">
                  <c:v>7769.4699460000002</c:v>
                </c:pt>
                <c:pt idx="32483">
                  <c:v>7769.698582</c:v>
                </c:pt>
                <c:pt idx="32484">
                  <c:v>7769.9436539999997</c:v>
                </c:pt>
                <c:pt idx="32485">
                  <c:v>7770.1848650000002</c:v>
                </c:pt>
                <c:pt idx="32486">
                  <c:v>7770.4231870000003</c:v>
                </c:pt>
                <c:pt idx="32487">
                  <c:v>7770.6658870000001</c:v>
                </c:pt>
                <c:pt idx="32488">
                  <c:v>7770.9060040000004</c:v>
                </c:pt>
                <c:pt idx="32489">
                  <c:v>7771.1357770000004</c:v>
                </c:pt>
                <c:pt idx="32490">
                  <c:v>7771.38</c:v>
                </c:pt>
                <c:pt idx="32491">
                  <c:v>7771.6207270000004</c:v>
                </c:pt>
                <c:pt idx="32492">
                  <c:v>7771.8598199999997</c:v>
                </c:pt>
                <c:pt idx="32493">
                  <c:v>7772.0989639999998</c:v>
                </c:pt>
                <c:pt idx="32494">
                  <c:v>7772.338006</c:v>
                </c:pt>
                <c:pt idx="32495">
                  <c:v>7772.5788519999996</c:v>
                </c:pt>
                <c:pt idx="32496">
                  <c:v>7772.8178930000004</c:v>
                </c:pt>
                <c:pt idx="32497">
                  <c:v>7773.0568990000002</c:v>
                </c:pt>
                <c:pt idx="32498">
                  <c:v>7773.2976120000003</c:v>
                </c:pt>
                <c:pt idx="32499">
                  <c:v>7773.5373339999996</c:v>
                </c:pt>
                <c:pt idx="32500">
                  <c:v>7773.7770559999999</c:v>
                </c:pt>
                <c:pt idx="32501">
                  <c:v>7774.0177629999998</c:v>
                </c:pt>
                <c:pt idx="32502">
                  <c:v>7774.2566059999999</c:v>
                </c:pt>
                <c:pt idx="32503">
                  <c:v>7774.4955849999997</c:v>
                </c:pt>
                <c:pt idx="32504">
                  <c:v>7774.7365659999996</c:v>
                </c:pt>
                <c:pt idx="32505">
                  <c:v>7774.9758270000002</c:v>
                </c:pt>
                <c:pt idx="32506">
                  <c:v>7775.2140989999998</c:v>
                </c:pt>
                <c:pt idx="32507">
                  <c:v>7775.4443709999996</c:v>
                </c:pt>
                <c:pt idx="32508">
                  <c:v>7775.6844030000002</c:v>
                </c:pt>
                <c:pt idx="32509">
                  <c:v>7775.9238269999996</c:v>
                </c:pt>
                <c:pt idx="32510">
                  <c:v>7776.1622209999996</c:v>
                </c:pt>
                <c:pt idx="32511">
                  <c:v>7776.4040320000004</c:v>
                </c:pt>
                <c:pt idx="32512">
                  <c:v>7776.6449720000001</c:v>
                </c:pt>
                <c:pt idx="32513">
                  <c:v>7776.8847029999997</c:v>
                </c:pt>
                <c:pt idx="32514">
                  <c:v>7777.1257079999996</c:v>
                </c:pt>
                <c:pt idx="32515">
                  <c:v>7777.3652849999999</c:v>
                </c:pt>
                <c:pt idx="32516">
                  <c:v>7777.5967620000001</c:v>
                </c:pt>
                <c:pt idx="32517">
                  <c:v>7777.8378659999998</c:v>
                </c:pt>
                <c:pt idx="32518">
                  <c:v>7778.0780279999999</c:v>
                </c:pt>
                <c:pt idx="32519">
                  <c:v>7778.3188739999996</c:v>
                </c:pt>
                <c:pt idx="32520">
                  <c:v>7778.5570989999997</c:v>
                </c:pt>
                <c:pt idx="32521">
                  <c:v>7778.797896</c:v>
                </c:pt>
                <c:pt idx="32522">
                  <c:v>7779.0362290000003</c:v>
                </c:pt>
                <c:pt idx="32523">
                  <c:v>7779.2760179999996</c:v>
                </c:pt>
                <c:pt idx="32524">
                  <c:v>7779.5143479999997</c:v>
                </c:pt>
                <c:pt idx="32525">
                  <c:v>7779.7542729999996</c:v>
                </c:pt>
                <c:pt idx="32526">
                  <c:v>7779.9935619999997</c:v>
                </c:pt>
                <c:pt idx="32527">
                  <c:v>7780.2345509999996</c:v>
                </c:pt>
                <c:pt idx="32528">
                  <c:v>7780.4760200000001</c:v>
                </c:pt>
                <c:pt idx="32529">
                  <c:v>7780.7166569999999</c:v>
                </c:pt>
                <c:pt idx="32530">
                  <c:v>7780.9558500000003</c:v>
                </c:pt>
                <c:pt idx="32531">
                  <c:v>7781.1949189999996</c:v>
                </c:pt>
                <c:pt idx="32532">
                  <c:v>7781.43577</c:v>
                </c:pt>
                <c:pt idx="32533">
                  <c:v>7781.6746480000002</c:v>
                </c:pt>
                <c:pt idx="32534">
                  <c:v>7781.9137970000002</c:v>
                </c:pt>
                <c:pt idx="32535">
                  <c:v>7782.1528840000001</c:v>
                </c:pt>
                <c:pt idx="32536">
                  <c:v>7782.3938410000001</c:v>
                </c:pt>
                <c:pt idx="32537">
                  <c:v>7782.6327970000002</c:v>
                </c:pt>
                <c:pt idx="32538">
                  <c:v>7782.8718950000002</c:v>
                </c:pt>
                <c:pt idx="32539">
                  <c:v>7783.1101420000005</c:v>
                </c:pt>
                <c:pt idx="32540">
                  <c:v>7783.3482510000003</c:v>
                </c:pt>
                <c:pt idx="32541">
                  <c:v>7783.5908579999996</c:v>
                </c:pt>
                <c:pt idx="32542">
                  <c:v>7783.8298640000003</c:v>
                </c:pt>
                <c:pt idx="32543">
                  <c:v>7784.068757</c:v>
                </c:pt>
                <c:pt idx="32544">
                  <c:v>7784.3084479999998</c:v>
                </c:pt>
                <c:pt idx="32545">
                  <c:v>7784.5397789999997</c:v>
                </c:pt>
                <c:pt idx="32546">
                  <c:v>7784.7781779999996</c:v>
                </c:pt>
                <c:pt idx="32547">
                  <c:v>7785.0183969999998</c:v>
                </c:pt>
                <c:pt idx="32548">
                  <c:v>7785.2576600000002</c:v>
                </c:pt>
                <c:pt idx="32549">
                  <c:v>7785.4969279999996</c:v>
                </c:pt>
                <c:pt idx="32550">
                  <c:v>7785.7353080000003</c:v>
                </c:pt>
                <c:pt idx="32551">
                  <c:v>7785.9765630000002</c:v>
                </c:pt>
                <c:pt idx="32552">
                  <c:v>7786.2177089999996</c:v>
                </c:pt>
                <c:pt idx="32553">
                  <c:v>7786.4567390000002</c:v>
                </c:pt>
                <c:pt idx="32554">
                  <c:v>7786.695009</c:v>
                </c:pt>
                <c:pt idx="32555">
                  <c:v>7786.9352429999999</c:v>
                </c:pt>
                <c:pt idx="32556">
                  <c:v>7787.1747770000002</c:v>
                </c:pt>
                <c:pt idx="32557">
                  <c:v>7787.4139439999999</c:v>
                </c:pt>
                <c:pt idx="32558">
                  <c:v>7787.6512970000003</c:v>
                </c:pt>
                <c:pt idx="32559">
                  <c:v>7787.8905930000001</c:v>
                </c:pt>
                <c:pt idx="32560">
                  <c:v>7788.129261</c:v>
                </c:pt>
                <c:pt idx="32561">
                  <c:v>7788.3686900000002</c:v>
                </c:pt>
                <c:pt idx="32562">
                  <c:v>7788.6072260000001</c:v>
                </c:pt>
                <c:pt idx="32563">
                  <c:v>7788.8510589999996</c:v>
                </c:pt>
                <c:pt idx="32564">
                  <c:v>7789.0932430000003</c:v>
                </c:pt>
                <c:pt idx="32565">
                  <c:v>7789.3248350000003</c:v>
                </c:pt>
                <c:pt idx="32566">
                  <c:v>7789.5652899999995</c:v>
                </c:pt>
                <c:pt idx="32567">
                  <c:v>7789.8098829999999</c:v>
                </c:pt>
                <c:pt idx="32568">
                  <c:v>7790.0509769999999</c:v>
                </c:pt>
                <c:pt idx="32569">
                  <c:v>7790.2887730000002</c:v>
                </c:pt>
                <c:pt idx="32570">
                  <c:v>7790.5297870000004</c:v>
                </c:pt>
                <c:pt idx="32571">
                  <c:v>7790.7689170000003</c:v>
                </c:pt>
                <c:pt idx="32572">
                  <c:v>7791.0091400000001</c:v>
                </c:pt>
                <c:pt idx="32573">
                  <c:v>7791.2387500000004</c:v>
                </c:pt>
                <c:pt idx="32574">
                  <c:v>7791.4772220000004</c:v>
                </c:pt>
                <c:pt idx="32575">
                  <c:v>7791.719959</c:v>
                </c:pt>
                <c:pt idx="32576">
                  <c:v>7791.9591389999996</c:v>
                </c:pt>
                <c:pt idx="32577">
                  <c:v>7792.2010739999996</c:v>
                </c:pt>
                <c:pt idx="32578">
                  <c:v>7792.4410520000001</c:v>
                </c:pt>
                <c:pt idx="32579">
                  <c:v>7792.6818089999997</c:v>
                </c:pt>
                <c:pt idx="32580">
                  <c:v>7792.920991</c:v>
                </c:pt>
                <c:pt idx="32581">
                  <c:v>7793.1607110000004</c:v>
                </c:pt>
                <c:pt idx="32582">
                  <c:v>7793.3894460000001</c:v>
                </c:pt>
                <c:pt idx="32583">
                  <c:v>7793.6153960000001</c:v>
                </c:pt>
                <c:pt idx="32584">
                  <c:v>7793.8549750000002</c:v>
                </c:pt>
                <c:pt idx="32585">
                  <c:v>7794.0927359999996</c:v>
                </c:pt>
                <c:pt idx="32586">
                  <c:v>7794.3317230000002</c:v>
                </c:pt>
                <c:pt idx="32587">
                  <c:v>7794.5712460000004</c:v>
                </c:pt>
                <c:pt idx="32588">
                  <c:v>7794.8137630000001</c:v>
                </c:pt>
                <c:pt idx="32589">
                  <c:v>7795.0532730000004</c:v>
                </c:pt>
                <c:pt idx="32590">
                  <c:v>7795.2950520000004</c:v>
                </c:pt>
                <c:pt idx="32591">
                  <c:v>7795.5251550000003</c:v>
                </c:pt>
                <c:pt idx="32592">
                  <c:v>7795.7678180000003</c:v>
                </c:pt>
                <c:pt idx="32593">
                  <c:v>7796.0067079999999</c:v>
                </c:pt>
                <c:pt idx="32594">
                  <c:v>7796.2456430000002</c:v>
                </c:pt>
                <c:pt idx="32595">
                  <c:v>7796.4846170000001</c:v>
                </c:pt>
                <c:pt idx="32596">
                  <c:v>7796.723696</c:v>
                </c:pt>
                <c:pt idx="32597">
                  <c:v>7796.9500719999996</c:v>
                </c:pt>
                <c:pt idx="32598">
                  <c:v>7797.190818</c:v>
                </c:pt>
                <c:pt idx="32599">
                  <c:v>7797.4296240000003</c:v>
                </c:pt>
                <c:pt idx="32600">
                  <c:v>7797.6692110000004</c:v>
                </c:pt>
                <c:pt idx="32601">
                  <c:v>7797.9117200000001</c:v>
                </c:pt>
                <c:pt idx="32602">
                  <c:v>7798.1493890000002</c:v>
                </c:pt>
                <c:pt idx="32603">
                  <c:v>7798.389827</c:v>
                </c:pt>
                <c:pt idx="32604">
                  <c:v>7798.6292430000003</c:v>
                </c:pt>
                <c:pt idx="32605">
                  <c:v>7798.8696840000002</c:v>
                </c:pt>
                <c:pt idx="32606">
                  <c:v>7799.1086779999996</c:v>
                </c:pt>
                <c:pt idx="32607">
                  <c:v>7799.3464039999999</c:v>
                </c:pt>
                <c:pt idx="32608">
                  <c:v>7799.586139</c:v>
                </c:pt>
                <c:pt idx="32609">
                  <c:v>7799.8267919999998</c:v>
                </c:pt>
                <c:pt idx="32610">
                  <c:v>7800.0658059999996</c:v>
                </c:pt>
                <c:pt idx="32611">
                  <c:v>7800.3052120000002</c:v>
                </c:pt>
                <c:pt idx="32612">
                  <c:v>7800.5458520000002</c:v>
                </c:pt>
                <c:pt idx="32613">
                  <c:v>7800.7853089999999</c:v>
                </c:pt>
                <c:pt idx="32614">
                  <c:v>7801.0166799999997</c:v>
                </c:pt>
                <c:pt idx="32615">
                  <c:v>7801.2562870000002</c:v>
                </c:pt>
                <c:pt idx="32616">
                  <c:v>7801.4980889999997</c:v>
                </c:pt>
                <c:pt idx="32617">
                  <c:v>7801.7388529999998</c:v>
                </c:pt>
                <c:pt idx="32618">
                  <c:v>7801.9778340000003</c:v>
                </c:pt>
                <c:pt idx="32619">
                  <c:v>7802.2167719999998</c:v>
                </c:pt>
                <c:pt idx="32620">
                  <c:v>7802.4557299999997</c:v>
                </c:pt>
                <c:pt idx="32621">
                  <c:v>7802.6946900000003</c:v>
                </c:pt>
                <c:pt idx="32622">
                  <c:v>7802.9339470000004</c:v>
                </c:pt>
                <c:pt idx="32623">
                  <c:v>7803.1718799999999</c:v>
                </c:pt>
                <c:pt idx="32624">
                  <c:v>7803.4100099999996</c:v>
                </c:pt>
                <c:pt idx="32625">
                  <c:v>7803.6507510000001</c:v>
                </c:pt>
                <c:pt idx="32626">
                  <c:v>7803.8917700000002</c:v>
                </c:pt>
                <c:pt idx="32627">
                  <c:v>7804.1328240000003</c:v>
                </c:pt>
                <c:pt idx="32628">
                  <c:v>7804.3719190000002</c:v>
                </c:pt>
                <c:pt idx="32629">
                  <c:v>7804.6126059999997</c:v>
                </c:pt>
                <c:pt idx="32630">
                  <c:v>7804.8522629999998</c:v>
                </c:pt>
                <c:pt idx="32631">
                  <c:v>7805.096536</c:v>
                </c:pt>
                <c:pt idx="32632">
                  <c:v>7805.3512950000004</c:v>
                </c:pt>
                <c:pt idx="32633">
                  <c:v>7805.5830699999997</c:v>
                </c:pt>
                <c:pt idx="32634">
                  <c:v>7805.8238659999997</c:v>
                </c:pt>
                <c:pt idx="32635">
                  <c:v>7806.0629639999997</c:v>
                </c:pt>
                <c:pt idx="32636">
                  <c:v>7806.3026559999998</c:v>
                </c:pt>
                <c:pt idx="32637">
                  <c:v>7806.5416109999996</c:v>
                </c:pt>
                <c:pt idx="32638">
                  <c:v>7806.7807910000001</c:v>
                </c:pt>
                <c:pt idx="32639">
                  <c:v>7807.0198250000003</c:v>
                </c:pt>
                <c:pt idx="32640">
                  <c:v>7807.2593509999997</c:v>
                </c:pt>
                <c:pt idx="32641">
                  <c:v>7807.5018309999996</c:v>
                </c:pt>
                <c:pt idx="32642">
                  <c:v>7807.7409170000001</c:v>
                </c:pt>
                <c:pt idx="32643">
                  <c:v>7807.9818939999996</c:v>
                </c:pt>
                <c:pt idx="32644">
                  <c:v>7808.2227560000001</c:v>
                </c:pt>
                <c:pt idx="32645">
                  <c:v>7808.4621889999999</c:v>
                </c:pt>
                <c:pt idx="32646">
                  <c:v>7808.7000939999998</c:v>
                </c:pt>
                <c:pt idx="32647">
                  <c:v>7808.9400400000004</c:v>
                </c:pt>
                <c:pt idx="32648">
                  <c:v>7809.1800519999997</c:v>
                </c:pt>
                <c:pt idx="32649">
                  <c:v>7809.4103320000004</c:v>
                </c:pt>
                <c:pt idx="32650">
                  <c:v>7809.649625</c:v>
                </c:pt>
                <c:pt idx="32651">
                  <c:v>7809.8886739999998</c:v>
                </c:pt>
                <c:pt idx="32652">
                  <c:v>7810.1279610000001</c:v>
                </c:pt>
                <c:pt idx="32653">
                  <c:v>7810.3677660000003</c:v>
                </c:pt>
                <c:pt idx="32654">
                  <c:v>7810.6069440000001</c:v>
                </c:pt>
                <c:pt idx="32655">
                  <c:v>7810.8440620000001</c:v>
                </c:pt>
                <c:pt idx="32656">
                  <c:v>7811.0842910000001</c:v>
                </c:pt>
                <c:pt idx="32657">
                  <c:v>7811.3241719999996</c:v>
                </c:pt>
                <c:pt idx="32658">
                  <c:v>7811.5642379999999</c:v>
                </c:pt>
                <c:pt idx="32659">
                  <c:v>7811.8040209999999</c:v>
                </c:pt>
                <c:pt idx="32660">
                  <c:v>7812.044911</c:v>
                </c:pt>
                <c:pt idx="32661">
                  <c:v>7812.2855419999996</c:v>
                </c:pt>
                <c:pt idx="32662">
                  <c:v>7812.5265630000004</c:v>
                </c:pt>
                <c:pt idx="32663">
                  <c:v>7812.7661900000003</c:v>
                </c:pt>
                <c:pt idx="32664">
                  <c:v>7813.0067099999997</c:v>
                </c:pt>
                <c:pt idx="32665">
                  <c:v>7813.2469019999999</c:v>
                </c:pt>
                <c:pt idx="32666">
                  <c:v>7813.4855879999996</c:v>
                </c:pt>
                <c:pt idx="32667">
                  <c:v>7813.725923</c:v>
                </c:pt>
                <c:pt idx="32668">
                  <c:v>7813.966692</c:v>
                </c:pt>
                <c:pt idx="32669">
                  <c:v>7814.1959379999998</c:v>
                </c:pt>
                <c:pt idx="32670">
                  <c:v>7814.4369139999999</c:v>
                </c:pt>
                <c:pt idx="32671">
                  <c:v>7814.6777039999997</c:v>
                </c:pt>
                <c:pt idx="32672">
                  <c:v>7814.9169730000003</c:v>
                </c:pt>
                <c:pt idx="32673">
                  <c:v>7815.1560239999999</c:v>
                </c:pt>
                <c:pt idx="32674">
                  <c:v>7815.3968850000001</c:v>
                </c:pt>
                <c:pt idx="32675">
                  <c:v>7815.6376950000003</c:v>
                </c:pt>
                <c:pt idx="32676">
                  <c:v>7815.8767470000003</c:v>
                </c:pt>
                <c:pt idx="32677">
                  <c:v>7816.1158130000003</c:v>
                </c:pt>
                <c:pt idx="32678">
                  <c:v>7816.3548680000004</c:v>
                </c:pt>
                <c:pt idx="32679">
                  <c:v>7816.5938539999997</c:v>
                </c:pt>
                <c:pt idx="32680">
                  <c:v>7816.8329780000004</c:v>
                </c:pt>
                <c:pt idx="32681">
                  <c:v>7817.0727870000001</c:v>
                </c:pt>
                <c:pt idx="32682">
                  <c:v>7817.3117849999999</c:v>
                </c:pt>
                <c:pt idx="32683">
                  <c:v>7817.5507859999998</c:v>
                </c:pt>
                <c:pt idx="32684">
                  <c:v>7817.7899740000003</c:v>
                </c:pt>
                <c:pt idx="32685">
                  <c:v>7818.0299169999998</c:v>
                </c:pt>
                <c:pt idx="32686">
                  <c:v>7818.2707769999997</c:v>
                </c:pt>
                <c:pt idx="32687">
                  <c:v>7818.509755</c:v>
                </c:pt>
                <c:pt idx="32688">
                  <c:v>7818.7506389999999</c:v>
                </c:pt>
                <c:pt idx="32689">
                  <c:v>7818.990245</c:v>
                </c:pt>
                <c:pt idx="32690">
                  <c:v>7819.2329870000003</c:v>
                </c:pt>
                <c:pt idx="32691">
                  <c:v>7819.4709499999999</c:v>
                </c:pt>
                <c:pt idx="32692">
                  <c:v>7819.7089779999997</c:v>
                </c:pt>
                <c:pt idx="32693">
                  <c:v>7819.9469570000001</c:v>
                </c:pt>
                <c:pt idx="32694">
                  <c:v>7820.1869120000001</c:v>
                </c:pt>
                <c:pt idx="32695">
                  <c:v>7820.4250000000002</c:v>
                </c:pt>
                <c:pt idx="32696">
                  <c:v>7820.6658070000003</c:v>
                </c:pt>
                <c:pt idx="32697">
                  <c:v>7820.9048329999996</c:v>
                </c:pt>
                <c:pt idx="32698">
                  <c:v>7821.1439769999997</c:v>
                </c:pt>
                <c:pt idx="32699">
                  <c:v>7821.383656</c:v>
                </c:pt>
                <c:pt idx="32700">
                  <c:v>7821.6234009999998</c:v>
                </c:pt>
                <c:pt idx="32701">
                  <c:v>7821.8630800000001</c:v>
                </c:pt>
                <c:pt idx="32702">
                  <c:v>7822.1037459999998</c:v>
                </c:pt>
                <c:pt idx="32703">
                  <c:v>7822.3432059999996</c:v>
                </c:pt>
                <c:pt idx="32704">
                  <c:v>7822.5819519999995</c:v>
                </c:pt>
                <c:pt idx="32705">
                  <c:v>7822.8202940000001</c:v>
                </c:pt>
                <c:pt idx="32706">
                  <c:v>7823.0515560000003</c:v>
                </c:pt>
                <c:pt idx="32707">
                  <c:v>7823.2956830000003</c:v>
                </c:pt>
                <c:pt idx="32708">
                  <c:v>7823.5345980000002</c:v>
                </c:pt>
                <c:pt idx="32709">
                  <c:v>7823.7741749999996</c:v>
                </c:pt>
                <c:pt idx="32710">
                  <c:v>7824.0168240000003</c:v>
                </c:pt>
                <c:pt idx="32711">
                  <c:v>7824.2561889999997</c:v>
                </c:pt>
                <c:pt idx="32712">
                  <c:v>7824.4864520000001</c:v>
                </c:pt>
                <c:pt idx="32713">
                  <c:v>7824.7263320000002</c:v>
                </c:pt>
                <c:pt idx="32714">
                  <c:v>7824.9663479999999</c:v>
                </c:pt>
                <c:pt idx="32715">
                  <c:v>7825.2081630000002</c:v>
                </c:pt>
                <c:pt idx="32716">
                  <c:v>7825.4480919999996</c:v>
                </c:pt>
                <c:pt idx="32717">
                  <c:v>7825.6886949999998</c:v>
                </c:pt>
                <c:pt idx="32718">
                  <c:v>7825.9278629999999</c:v>
                </c:pt>
                <c:pt idx="32719">
                  <c:v>7826.1660629999997</c:v>
                </c:pt>
                <c:pt idx="32720">
                  <c:v>7826.4069680000002</c:v>
                </c:pt>
                <c:pt idx="32721">
                  <c:v>7826.6466810000002</c:v>
                </c:pt>
                <c:pt idx="32722">
                  <c:v>7826.8863959999999</c:v>
                </c:pt>
                <c:pt idx="32723">
                  <c:v>7827.1177310000003</c:v>
                </c:pt>
                <c:pt idx="32724">
                  <c:v>7827.358843</c:v>
                </c:pt>
                <c:pt idx="32725">
                  <c:v>7827.5998579999996</c:v>
                </c:pt>
                <c:pt idx="32726">
                  <c:v>7827.8407960000004</c:v>
                </c:pt>
                <c:pt idx="32727">
                  <c:v>7828.079968</c:v>
                </c:pt>
                <c:pt idx="32728">
                  <c:v>7828.3170600000003</c:v>
                </c:pt>
                <c:pt idx="32729">
                  <c:v>7828.5579909999997</c:v>
                </c:pt>
                <c:pt idx="32730">
                  <c:v>7828.7950559999999</c:v>
                </c:pt>
                <c:pt idx="32731">
                  <c:v>7829.0359769999995</c:v>
                </c:pt>
                <c:pt idx="32732">
                  <c:v>7829.275627</c:v>
                </c:pt>
                <c:pt idx="32733">
                  <c:v>7829.5146869999999</c:v>
                </c:pt>
                <c:pt idx="32734">
                  <c:v>7829.7539580000002</c:v>
                </c:pt>
                <c:pt idx="32735">
                  <c:v>7829.9939189999996</c:v>
                </c:pt>
                <c:pt idx="32736">
                  <c:v>7830.2322590000003</c:v>
                </c:pt>
                <c:pt idx="32737">
                  <c:v>7830.4702729999999</c:v>
                </c:pt>
                <c:pt idx="32738">
                  <c:v>7830.708294</c:v>
                </c:pt>
                <c:pt idx="32739">
                  <c:v>7830.9509029999999</c:v>
                </c:pt>
                <c:pt idx="32740">
                  <c:v>7831.1890810000004</c:v>
                </c:pt>
                <c:pt idx="32741">
                  <c:v>7831.4228560000001</c:v>
                </c:pt>
                <c:pt idx="32742">
                  <c:v>7831.663896</c:v>
                </c:pt>
                <c:pt idx="32743">
                  <c:v>7831.9041420000003</c:v>
                </c:pt>
                <c:pt idx="32744">
                  <c:v>7832.1435750000001</c:v>
                </c:pt>
                <c:pt idx="32745">
                  <c:v>7832.3826170000002</c:v>
                </c:pt>
                <c:pt idx="32746">
                  <c:v>7832.6219799999999</c:v>
                </c:pt>
                <c:pt idx="32747">
                  <c:v>7832.8591530000003</c:v>
                </c:pt>
                <c:pt idx="32748">
                  <c:v>7833.0987240000004</c:v>
                </c:pt>
                <c:pt idx="32749">
                  <c:v>7833.3378990000001</c:v>
                </c:pt>
                <c:pt idx="32750">
                  <c:v>7833.5761000000002</c:v>
                </c:pt>
                <c:pt idx="32751">
                  <c:v>7833.8169619999999</c:v>
                </c:pt>
                <c:pt idx="32752">
                  <c:v>7834.0543070000003</c:v>
                </c:pt>
                <c:pt idx="32753">
                  <c:v>7834.2921070000002</c:v>
                </c:pt>
                <c:pt idx="32754">
                  <c:v>7834.532115</c:v>
                </c:pt>
                <c:pt idx="32755">
                  <c:v>7834.770278</c:v>
                </c:pt>
                <c:pt idx="32756">
                  <c:v>7835.0096460000004</c:v>
                </c:pt>
                <c:pt idx="32757">
                  <c:v>7835.2505359999996</c:v>
                </c:pt>
                <c:pt idx="32758">
                  <c:v>7835.4917340000002</c:v>
                </c:pt>
                <c:pt idx="32759">
                  <c:v>7835.7328010000001</c:v>
                </c:pt>
                <c:pt idx="32760">
                  <c:v>7835.9730090000003</c:v>
                </c:pt>
                <c:pt idx="32761">
                  <c:v>7836.2139020000004</c:v>
                </c:pt>
                <c:pt idx="32762">
                  <c:v>7836.4548530000002</c:v>
                </c:pt>
                <c:pt idx="32763">
                  <c:v>7836.6957650000004</c:v>
                </c:pt>
                <c:pt idx="32764">
                  <c:v>7836.9368880000002</c:v>
                </c:pt>
                <c:pt idx="32765">
                  <c:v>7837.1750119999997</c:v>
                </c:pt>
                <c:pt idx="32766">
                  <c:v>7837.4130230000001</c:v>
                </c:pt>
                <c:pt idx="32767">
                  <c:v>7837.6519390000003</c:v>
                </c:pt>
                <c:pt idx="32768">
                  <c:v>7837.8918080000003</c:v>
                </c:pt>
                <c:pt idx="32769">
                  <c:v>7838.1300289999999</c:v>
                </c:pt>
                <c:pt idx="32770">
                  <c:v>7838.3680180000001</c:v>
                </c:pt>
                <c:pt idx="32771">
                  <c:v>7838.6088010000003</c:v>
                </c:pt>
                <c:pt idx="32772">
                  <c:v>7838.8470090000001</c:v>
                </c:pt>
                <c:pt idx="32773">
                  <c:v>7839.0879299999997</c:v>
                </c:pt>
                <c:pt idx="32774">
                  <c:v>7839.3289560000003</c:v>
                </c:pt>
                <c:pt idx="32775">
                  <c:v>7839.5575820000004</c:v>
                </c:pt>
                <c:pt idx="32776">
                  <c:v>7839.7985920000001</c:v>
                </c:pt>
                <c:pt idx="32777">
                  <c:v>7840.0395609999996</c:v>
                </c:pt>
                <c:pt idx="32778">
                  <c:v>7840.279125</c:v>
                </c:pt>
                <c:pt idx="32779">
                  <c:v>7840.5198140000002</c:v>
                </c:pt>
                <c:pt idx="32780">
                  <c:v>7840.7589420000004</c:v>
                </c:pt>
                <c:pt idx="32781">
                  <c:v>7840.9989139999998</c:v>
                </c:pt>
                <c:pt idx="32782">
                  <c:v>7841.2418340000004</c:v>
                </c:pt>
                <c:pt idx="32783">
                  <c:v>7841.4825899999996</c:v>
                </c:pt>
                <c:pt idx="32784">
                  <c:v>7841.7221550000004</c:v>
                </c:pt>
                <c:pt idx="32785">
                  <c:v>7841.9522729999999</c:v>
                </c:pt>
                <c:pt idx="32786">
                  <c:v>7842.1904320000003</c:v>
                </c:pt>
                <c:pt idx="32787">
                  <c:v>7842.4302379999999</c:v>
                </c:pt>
                <c:pt idx="32788">
                  <c:v>7842.668388</c:v>
                </c:pt>
                <c:pt idx="32789">
                  <c:v>7842.9100589999998</c:v>
                </c:pt>
                <c:pt idx="32790">
                  <c:v>7843.1501420000004</c:v>
                </c:pt>
                <c:pt idx="32791">
                  <c:v>7843.3909279999998</c:v>
                </c:pt>
                <c:pt idx="32792">
                  <c:v>7843.6299220000001</c:v>
                </c:pt>
                <c:pt idx="32793">
                  <c:v>7843.8705600000003</c:v>
                </c:pt>
                <c:pt idx="32794">
                  <c:v>7844.11031</c:v>
                </c:pt>
                <c:pt idx="32795">
                  <c:v>7844.3527789999998</c:v>
                </c:pt>
                <c:pt idx="32796">
                  <c:v>7844.5917630000004</c:v>
                </c:pt>
                <c:pt idx="32797">
                  <c:v>7844.8306709999997</c:v>
                </c:pt>
                <c:pt idx="32798">
                  <c:v>7845.0697170000003</c:v>
                </c:pt>
                <c:pt idx="32799">
                  <c:v>7845.3074100000003</c:v>
                </c:pt>
                <c:pt idx="32800">
                  <c:v>7845.5452740000001</c:v>
                </c:pt>
                <c:pt idx="32801">
                  <c:v>7845.7858969999997</c:v>
                </c:pt>
                <c:pt idx="32802">
                  <c:v>7846.0240690000001</c:v>
                </c:pt>
                <c:pt idx="32803">
                  <c:v>7846.2634079999998</c:v>
                </c:pt>
                <c:pt idx="32804">
                  <c:v>7846.5058280000003</c:v>
                </c:pt>
                <c:pt idx="32805">
                  <c:v>7846.7452940000003</c:v>
                </c:pt>
                <c:pt idx="32806">
                  <c:v>7846.9748669999999</c:v>
                </c:pt>
                <c:pt idx="32807">
                  <c:v>7847.2139230000002</c:v>
                </c:pt>
                <c:pt idx="32808">
                  <c:v>7847.4632949999996</c:v>
                </c:pt>
                <c:pt idx="32809">
                  <c:v>7847.6932729999999</c:v>
                </c:pt>
                <c:pt idx="32810">
                  <c:v>7847.9350949999998</c:v>
                </c:pt>
                <c:pt idx="32811">
                  <c:v>7848.1759179999999</c:v>
                </c:pt>
                <c:pt idx="32812">
                  <c:v>7848.4166109999996</c:v>
                </c:pt>
                <c:pt idx="32813">
                  <c:v>7848.6569909999998</c:v>
                </c:pt>
                <c:pt idx="32814">
                  <c:v>7848.8968130000003</c:v>
                </c:pt>
                <c:pt idx="32815">
                  <c:v>7849.1358270000001</c:v>
                </c:pt>
                <c:pt idx="32816">
                  <c:v>7849.3748029999997</c:v>
                </c:pt>
                <c:pt idx="32817">
                  <c:v>7849.6137550000003</c:v>
                </c:pt>
                <c:pt idx="32818">
                  <c:v>7849.8545960000001</c:v>
                </c:pt>
                <c:pt idx="32819">
                  <c:v>7850.0943139999999</c:v>
                </c:pt>
                <c:pt idx="32820">
                  <c:v>7850.3349669999998</c:v>
                </c:pt>
                <c:pt idx="32821">
                  <c:v>7850.5733460000001</c:v>
                </c:pt>
                <c:pt idx="32822">
                  <c:v>7850.8046839999997</c:v>
                </c:pt>
                <c:pt idx="32823">
                  <c:v>7851.0437899999997</c:v>
                </c:pt>
                <c:pt idx="32824">
                  <c:v>7851.2938350000004</c:v>
                </c:pt>
                <c:pt idx="32825">
                  <c:v>7851.5313070000002</c:v>
                </c:pt>
                <c:pt idx="32826">
                  <c:v>7851.771009</c:v>
                </c:pt>
                <c:pt idx="32827">
                  <c:v>7851.9993830000003</c:v>
                </c:pt>
                <c:pt idx="32828">
                  <c:v>7852.2394389999999</c:v>
                </c:pt>
                <c:pt idx="32829">
                  <c:v>7852.4819870000001</c:v>
                </c:pt>
                <c:pt idx="32830">
                  <c:v>7852.7218789999997</c:v>
                </c:pt>
                <c:pt idx="32831">
                  <c:v>7852.9601560000001</c:v>
                </c:pt>
                <c:pt idx="32832">
                  <c:v>7853.1984140000004</c:v>
                </c:pt>
                <c:pt idx="32833">
                  <c:v>7853.4362570000003</c:v>
                </c:pt>
                <c:pt idx="32834">
                  <c:v>7853.6789840000001</c:v>
                </c:pt>
                <c:pt idx="32835">
                  <c:v>7853.918815</c:v>
                </c:pt>
                <c:pt idx="32836">
                  <c:v>7854.1579570000004</c:v>
                </c:pt>
                <c:pt idx="32837">
                  <c:v>7854.3976050000001</c:v>
                </c:pt>
                <c:pt idx="32838">
                  <c:v>7854.6366609999995</c:v>
                </c:pt>
                <c:pt idx="32839">
                  <c:v>7854.8755940000001</c:v>
                </c:pt>
                <c:pt idx="32840">
                  <c:v>7855.116567</c:v>
                </c:pt>
                <c:pt idx="32841">
                  <c:v>7855.355665</c:v>
                </c:pt>
                <c:pt idx="32842">
                  <c:v>7855.5946649999996</c:v>
                </c:pt>
                <c:pt idx="32843">
                  <c:v>7855.8324229999998</c:v>
                </c:pt>
                <c:pt idx="32844">
                  <c:v>7856.0742129999999</c:v>
                </c:pt>
                <c:pt idx="32845">
                  <c:v>7856.3148579999997</c:v>
                </c:pt>
                <c:pt idx="32846">
                  <c:v>7856.5537999999997</c:v>
                </c:pt>
                <c:pt idx="32847">
                  <c:v>7856.7926520000001</c:v>
                </c:pt>
                <c:pt idx="32848">
                  <c:v>7857.0316329999996</c:v>
                </c:pt>
                <c:pt idx="32849">
                  <c:v>7857.2691409999998</c:v>
                </c:pt>
                <c:pt idx="32850">
                  <c:v>7857.5071470000003</c:v>
                </c:pt>
                <c:pt idx="32851">
                  <c:v>7857.7477829999998</c:v>
                </c:pt>
                <c:pt idx="32852">
                  <c:v>7857.9886669999996</c:v>
                </c:pt>
                <c:pt idx="32853">
                  <c:v>7858.228255</c:v>
                </c:pt>
                <c:pt idx="32854">
                  <c:v>7858.4680559999997</c:v>
                </c:pt>
                <c:pt idx="32855">
                  <c:v>7858.7086470000004</c:v>
                </c:pt>
                <c:pt idx="32856">
                  <c:v>7858.9478170000002</c:v>
                </c:pt>
                <c:pt idx="32857">
                  <c:v>7859.1886720000002</c:v>
                </c:pt>
                <c:pt idx="32858">
                  <c:v>7859.4275530000004</c:v>
                </c:pt>
                <c:pt idx="32859">
                  <c:v>7859.6653310000002</c:v>
                </c:pt>
                <c:pt idx="32860">
                  <c:v>7859.9051890000001</c:v>
                </c:pt>
                <c:pt idx="32861">
                  <c:v>7860.1459290000003</c:v>
                </c:pt>
                <c:pt idx="32862">
                  <c:v>7860.3743729999997</c:v>
                </c:pt>
                <c:pt idx="32863">
                  <c:v>7860.6143410000004</c:v>
                </c:pt>
                <c:pt idx="32864">
                  <c:v>7860.8535529999999</c:v>
                </c:pt>
                <c:pt idx="32865">
                  <c:v>7861.0934429999998</c:v>
                </c:pt>
                <c:pt idx="32866">
                  <c:v>7861.3314449999998</c:v>
                </c:pt>
                <c:pt idx="32867">
                  <c:v>7861.5710069999996</c:v>
                </c:pt>
                <c:pt idx="32868">
                  <c:v>7861.8110150000002</c:v>
                </c:pt>
                <c:pt idx="32869">
                  <c:v>7862.0492109999996</c:v>
                </c:pt>
                <c:pt idx="32870">
                  <c:v>7862.2879990000001</c:v>
                </c:pt>
                <c:pt idx="32871">
                  <c:v>7862.5276620000004</c:v>
                </c:pt>
                <c:pt idx="32872">
                  <c:v>7862.7668350000004</c:v>
                </c:pt>
                <c:pt idx="32873">
                  <c:v>7863.005126</c:v>
                </c:pt>
                <c:pt idx="32874">
                  <c:v>7863.2456609999999</c:v>
                </c:pt>
                <c:pt idx="32875">
                  <c:v>7863.4847490000002</c:v>
                </c:pt>
                <c:pt idx="32876">
                  <c:v>7863.724373</c:v>
                </c:pt>
                <c:pt idx="32877">
                  <c:v>7863.9686750000001</c:v>
                </c:pt>
                <c:pt idx="32878">
                  <c:v>7864.2063550000003</c:v>
                </c:pt>
                <c:pt idx="32879">
                  <c:v>7864.4491900000003</c:v>
                </c:pt>
                <c:pt idx="32880">
                  <c:v>7864.6896059999999</c:v>
                </c:pt>
                <c:pt idx="32881">
                  <c:v>7864.9271950000002</c:v>
                </c:pt>
                <c:pt idx="32882">
                  <c:v>7865.1650209999998</c:v>
                </c:pt>
                <c:pt idx="32883">
                  <c:v>7865.4042159999999</c:v>
                </c:pt>
                <c:pt idx="32884">
                  <c:v>7865.6446269999997</c:v>
                </c:pt>
                <c:pt idx="32885">
                  <c:v>7865.8848600000001</c:v>
                </c:pt>
                <c:pt idx="32886">
                  <c:v>7866.1243119999999</c:v>
                </c:pt>
                <c:pt idx="32887">
                  <c:v>7866.3541249999998</c:v>
                </c:pt>
                <c:pt idx="32888">
                  <c:v>7866.5912909999997</c:v>
                </c:pt>
                <c:pt idx="32889">
                  <c:v>7866.8302949999998</c:v>
                </c:pt>
                <c:pt idx="32890">
                  <c:v>7867.0704009999999</c:v>
                </c:pt>
                <c:pt idx="32891">
                  <c:v>7867.312003</c:v>
                </c:pt>
                <c:pt idx="32892">
                  <c:v>7867.552858</c:v>
                </c:pt>
                <c:pt idx="32893">
                  <c:v>7867.793807</c:v>
                </c:pt>
                <c:pt idx="32894">
                  <c:v>7868.0349040000001</c:v>
                </c:pt>
                <c:pt idx="32895">
                  <c:v>7868.2757350000002</c:v>
                </c:pt>
                <c:pt idx="32896">
                  <c:v>7868.5149620000002</c:v>
                </c:pt>
                <c:pt idx="32897">
                  <c:v>7868.7443670000002</c:v>
                </c:pt>
                <c:pt idx="32898">
                  <c:v>7868.9882989999996</c:v>
                </c:pt>
                <c:pt idx="32899">
                  <c:v>7869.2328870000001</c:v>
                </c:pt>
                <c:pt idx="32900">
                  <c:v>7869.4626689999996</c:v>
                </c:pt>
                <c:pt idx="32901">
                  <c:v>7869.7017830000004</c:v>
                </c:pt>
                <c:pt idx="32902">
                  <c:v>7869.9402300000002</c:v>
                </c:pt>
                <c:pt idx="32903">
                  <c:v>7870.1822609999999</c:v>
                </c:pt>
                <c:pt idx="32904">
                  <c:v>7870.4241030000003</c:v>
                </c:pt>
                <c:pt idx="32905">
                  <c:v>7870.6649930000003</c:v>
                </c:pt>
                <c:pt idx="32906">
                  <c:v>7870.9042319999999</c:v>
                </c:pt>
                <c:pt idx="32907">
                  <c:v>7871.1443259999996</c:v>
                </c:pt>
                <c:pt idx="32908">
                  <c:v>7871.3731870000001</c:v>
                </c:pt>
                <c:pt idx="32909">
                  <c:v>7871.6237369999999</c:v>
                </c:pt>
                <c:pt idx="32910">
                  <c:v>7871.8535879999999</c:v>
                </c:pt>
                <c:pt idx="32911">
                  <c:v>7872.0921019999996</c:v>
                </c:pt>
                <c:pt idx="32912">
                  <c:v>7872.3322779999999</c:v>
                </c:pt>
                <c:pt idx="32913">
                  <c:v>7872.5722960000003</c:v>
                </c:pt>
                <c:pt idx="32914">
                  <c:v>7872.8123070000001</c:v>
                </c:pt>
                <c:pt idx="32915">
                  <c:v>7873.0535710000004</c:v>
                </c:pt>
                <c:pt idx="32916">
                  <c:v>7873.2948329999999</c:v>
                </c:pt>
                <c:pt idx="32917">
                  <c:v>7873.5359989999997</c:v>
                </c:pt>
                <c:pt idx="32918">
                  <c:v>7873.7759560000004</c:v>
                </c:pt>
                <c:pt idx="32919">
                  <c:v>7874.0048310000002</c:v>
                </c:pt>
                <c:pt idx="32920">
                  <c:v>7874.2450049999998</c:v>
                </c:pt>
                <c:pt idx="32921">
                  <c:v>7874.4852119999996</c:v>
                </c:pt>
                <c:pt idx="32922">
                  <c:v>7874.7247669999997</c:v>
                </c:pt>
                <c:pt idx="32923">
                  <c:v>7874.9632380000003</c:v>
                </c:pt>
                <c:pt idx="32924">
                  <c:v>7875.2052599999997</c:v>
                </c:pt>
                <c:pt idx="32925">
                  <c:v>7875.447013</c:v>
                </c:pt>
                <c:pt idx="32926">
                  <c:v>7875.6879559999998</c:v>
                </c:pt>
                <c:pt idx="32927">
                  <c:v>7875.9167129999996</c:v>
                </c:pt>
                <c:pt idx="32928">
                  <c:v>7876.1552840000004</c:v>
                </c:pt>
                <c:pt idx="32929">
                  <c:v>7876.3954009999998</c:v>
                </c:pt>
                <c:pt idx="32930">
                  <c:v>7876.6373649999996</c:v>
                </c:pt>
                <c:pt idx="32931">
                  <c:v>7876.8791110000002</c:v>
                </c:pt>
                <c:pt idx="32932">
                  <c:v>7877.1193720000001</c:v>
                </c:pt>
                <c:pt idx="32933">
                  <c:v>7877.3574120000003</c:v>
                </c:pt>
                <c:pt idx="32934">
                  <c:v>7877.5907589999997</c:v>
                </c:pt>
                <c:pt idx="32935">
                  <c:v>7877.8291129999998</c:v>
                </c:pt>
                <c:pt idx="32936">
                  <c:v>7878.0689460000003</c:v>
                </c:pt>
                <c:pt idx="32937">
                  <c:v>7878.3064039999999</c:v>
                </c:pt>
                <c:pt idx="32938">
                  <c:v>7878.5458779999999</c:v>
                </c:pt>
                <c:pt idx="32939">
                  <c:v>7878.7867960000003</c:v>
                </c:pt>
                <c:pt idx="32940">
                  <c:v>7879.0252719999999</c:v>
                </c:pt>
                <c:pt idx="32941">
                  <c:v>7879.263387</c:v>
                </c:pt>
                <c:pt idx="32942">
                  <c:v>7879.5027980000004</c:v>
                </c:pt>
                <c:pt idx="32943">
                  <c:v>7879.7419920000002</c:v>
                </c:pt>
                <c:pt idx="32944">
                  <c:v>7879.9794069999998</c:v>
                </c:pt>
                <c:pt idx="32945">
                  <c:v>7880.2213670000001</c:v>
                </c:pt>
                <c:pt idx="32946">
                  <c:v>7880.4650369999999</c:v>
                </c:pt>
                <c:pt idx="32947">
                  <c:v>7880.7056920000005</c:v>
                </c:pt>
                <c:pt idx="32948">
                  <c:v>7880.9449020000002</c:v>
                </c:pt>
                <c:pt idx="32949">
                  <c:v>7881.183027</c:v>
                </c:pt>
                <c:pt idx="32950">
                  <c:v>7881.4239630000002</c:v>
                </c:pt>
                <c:pt idx="32951">
                  <c:v>7881.6638839999996</c:v>
                </c:pt>
                <c:pt idx="32952">
                  <c:v>7881.9022210000003</c:v>
                </c:pt>
                <c:pt idx="32953">
                  <c:v>7882.1338079999996</c:v>
                </c:pt>
                <c:pt idx="32954">
                  <c:v>7882.3742439999996</c:v>
                </c:pt>
                <c:pt idx="32955">
                  <c:v>7882.6189960000002</c:v>
                </c:pt>
                <c:pt idx="32956">
                  <c:v>7882.8589389999997</c:v>
                </c:pt>
                <c:pt idx="32957">
                  <c:v>7883.0888370000002</c:v>
                </c:pt>
                <c:pt idx="32958">
                  <c:v>7883.3290660000002</c:v>
                </c:pt>
                <c:pt idx="32959">
                  <c:v>7883.5710419999996</c:v>
                </c:pt>
                <c:pt idx="32960">
                  <c:v>7883.8112060000003</c:v>
                </c:pt>
                <c:pt idx="32961">
                  <c:v>7884.0530740000004</c:v>
                </c:pt>
                <c:pt idx="32962">
                  <c:v>7884.2936689999997</c:v>
                </c:pt>
                <c:pt idx="32963">
                  <c:v>7884.5326439999999</c:v>
                </c:pt>
                <c:pt idx="32964">
                  <c:v>7884.7718830000003</c:v>
                </c:pt>
                <c:pt idx="32965">
                  <c:v>7885.0100929999999</c:v>
                </c:pt>
                <c:pt idx="32966">
                  <c:v>7885.2508470000002</c:v>
                </c:pt>
                <c:pt idx="32967">
                  <c:v>7885.4916309999999</c:v>
                </c:pt>
                <c:pt idx="32968">
                  <c:v>7885.7202859999998</c:v>
                </c:pt>
                <c:pt idx="32969">
                  <c:v>7885.9623590000001</c:v>
                </c:pt>
                <c:pt idx="32970">
                  <c:v>7886.2036360000002</c:v>
                </c:pt>
                <c:pt idx="32971">
                  <c:v>7886.4446280000002</c:v>
                </c:pt>
                <c:pt idx="32972">
                  <c:v>7886.6857730000002</c:v>
                </c:pt>
                <c:pt idx="32973">
                  <c:v>7886.9269409999997</c:v>
                </c:pt>
                <c:pt idx="32974">
                  <c:v>7887.1660540000003</c:v>
                </c:pt>
                <c:pt idx="32975">
                  <c:v>7887.3959320000004</c:v>
                </c:pt>
                <c:pt idx="32976">
                  <c:v>7887.6357520000001</c:v>
                </c:pt>
                <c:pt idx="32977">
                  <c:v>7887.874194</c:v>
                </c:pt>
                <c:pt idx="32978">
                  <c:v>7888.1139499999999</c:v>
                </c:pt>
                <c:pt idx="32979">
                  <c:v>7888.3399419999996</c:v>
                </c:pt>
                <c:pt idx="32980">
                  <c:v>7888.5795989999997</c:v>
                </c:pt>
                <c:pt idx="32981">
                  <c:v>7888.8219490000001</c:v>
                </c:pt>
                <c:pt idx="32982">
                  <c:v>7889.0598140000002</c:v>
                </c:pt>
                <c:pt idx="32983">
                  <c:v>7889.2990289999998</c:v>
                </c:pt>
                <c:pt idx="32984">
                  <c:v>7889.538442</c:v>
                </c:pt>
                <c:pt idx="32985">
                  <c:v>7889.7807009999997</c:v>
                </c:pt>
                <c:pt idx="32986">
                  <c:v>7890.018376</c:v>
                </c:pt>
                <c:pt idx="32987">
                  <c:v>7890.2592789999999</c:v>
                </c:pt>
                <c:pt idx="32988">
                  <c:v>7890.4978529999998</c:v>
                </c:pt>
                <c:pt idx="32989">
                  <c:v>7890.7372420000002</c:v>
                </c:pt>
                <c:pt idx="32990">
                  <c:v>7890.9777670000003</c:v>
                </c:pt>
                <c:pt idx="32991">
                  <c:v>7891.2153349999999</c:v>
                </c:pt>
                <c:pt idx="32992">
                  <c:v>7891.4696919999997</c:v>
                </c:pt>
                <c:pt idx="32993">
                  <c:v>7891.7072989999997</c:v>
                </c:pt>
                <c:pt idx="32994">
                  <c:v>7891.9497970000002</c:v>
                </c:pt>
                <c:pt idx="32995">
                  <c:v>7892.1908169999997</c:v>
                </c:pt>
                <c:pt idx="32996">
                  <c:v>7892.4296940000004</c:v>
                </c:pt>
                <c:pt idx="32997">
                  <c:v>7892.6582509999998</c:v>
                </c:pt>
                <c:pt idx="32998">
                  <c:v>7892.9020259999998</c:v>
                </c:pt>
                <c:pt idx="32999">
                  <c:v>7893.1427279999998</c:v>
                </c:pt>
                <c:pt idx="33000">
                  <c:v>7893.3837460000004</c:v>
                </c:pt>
                <c:pt idx="33001">
                  <c:v>7893.6233259999999</c:v>
                </c:pt>
                <c:pt idx="33002">
                  <c:v>7893.8610189999999</c:v>
                </c:pt>
                <c:pt idx="33003">
                  <c:v>7894.1015310000003</c:v>
                </c:pt>
                <c:pt idx="33004">
                  <c:v>7894.3406169999998</c:v>
                </c:pt>
                <c:pt idx="33005">
                  <c:v>7894.5783760000004</c:v>
                </c:pt>
                <c:pt idx="33006">
                  <c:v>7894.8181439999998</c:v>
                </c:pt>
                <c:pt idx="33007">
                  <c:v>7895.0561090000001</c:v>
                </c:pt>
                <c:pt idx="33008">
                  <c:v>7895.2967779999999</c:v>
                </c:pt>
                <c:pt idx="33009">
                  <c:v>7895.5357750000003</c:v>
                </c:pt>
                <c:pt idx="33010">
                  <c:v>7895.7745590000004</c:v>
                </c:pt>
                <c:pt idx="33011">
                  <c:v>7896.0123560000002</c:v>
                </c:pt>
                <c:pt idx="33012">
                  <c:v>7896.2547400000003</c:v>
                </c:pt>
                <c:pt idx="33013">
                  <c:v>7896.4936680000001</c:v>
                </c:pt>
                <c:pt idx="33014">
                  <c:v>7896.7327109999997</c:v>
                </c:pt>
                <c:pt idx="33015">
                  <c:v>7896.9718800000001</c:v>
                </c:pt>
                <c:pt idx="33016">
                  <c:v>7897.2100350000001</c:v>
                </c:pt>
                <c:pt idx="33017">
                  <c:v>7897.4506430000001</c:v>
                </c:pt>
                <c:pt idx="33018">
                  <c:v>7897.6898510000001</c:v>
                </c:pt>
                <c:pt idx="33019">
                  <c:v>7897.9307289999997</c:v>
                </c:pt>
                <c:pt idx="33020">
                  <c:v>7898.1716379999998</c:v>
                </c:pt>
                <c:pt idx="33021">
                  <c:v>7898.4111400000002</c:v>
                </c:pt>
                <c:pt idx="33022">
                  <c:v>7898.6536150000002</c:v>
                </c:pt>
                <c:pt idx="33023">
                  <c:v>7898.89131</c:v>
                </c:pt>
                <c:pt idx="33024">
                  <c:v>7899.1310990000002</c:v>
                </c:pt>
                <c:pt idx="33025">
                  <c:v>7899.3593849999997</c:v>
                </c:pt>
                <c:pt idx="33026">
                  <c:v>7899.6097849999996</c:v>
                </c:pt>
                <c:pt idx="33027">
                  <c:v>7899.8486009999997</c:v>
                </c:pt>
                <c:pt idx="33028">
                  <c:v>7900.0882510000001</c:v>
                </c:pt>
                <c:pt idx="33029">
                  <c:v>7900.3181670000004</c:v>
                </c:pt>
                <c:pt idx="33030">
                  <c:v>7900.5580140000002</c:v>
                </c:pt>
                <c:pt idx="33031">
                  <c:v>7900.7986700000001</c:v>
                </c:pt>
                <c:pt idx="33032">
                  <c:v>7901.0396069999997</c:v>
                </c:pt>
                <c:pt idx="33033">
                  <c:v>7901.2836129999996</c:v>
                </c:pt>
                <c:pt idx="33034">
                  <c:v>7901.5214260000002</c:v>
                </c:pt>
                <c:pt idx="33035">
                  <c:v>7901.7619160000004</c:v>
                </c:pt>
                <c:pt idx="33036">
                  <c:v>7902.0008239999997</c:v>
                </c:pt>
                <c:pt idx="33037">
                  <c:v>7902.2409440000001</c:v>
                </c:pt>
                <c:pt idx="33038">
                  <c:v>7902.4788310000004</c:v>
                </c:pt>
                <c:pt idx="33039">
                  <c:v>7902.7177519999996</c:v>
                </c:pt>
                <c:pt idx="33040">
                  <c:v>7902.9568360000003</c:v>
                </c:pt>
                <c:pt idx="33041">
                  <c:v>7903.1975380000003</c:v>
                </c:pt>
                <c:pt idx="33042">
                  <c:v>7903.4371449999999</c:v>
                </c:pt>
                <c:pt idx="33043">
                  <c:v>7903.6783500000001</c:v>
                </c:pt>
                <c:pt idx="33044">
                  <c:v>7903.907929</c:v>
                </c:pt>
                <c:pt idx="33045">
                  <c:v>7904.1489330000004</c:v>
                </c:pt>
                <c:pt idx="33046">
                  <c:v>7904.3871609999997</c:v>
                </c:pt>
                <c:pt idx="33047">
                  <c:v>7904.6270400000003</c:v>
                </c:pt>
                <c:pt idx="33048">
                  <c:v>7904.8652110000003</c:v>
                </c:pt>
                <c:pt idx="33049">
                  <c:v>7905.1051930000003</c:v>
                </c:pt>
                <c:pt idx="33050">
                  <c:v>7905.347882</c:v>
                </c:pt>
                <c:pt idx="33051">
                  <c:v>7905.5860140000004</c:v>
                </c:pt>
                <c:pt idx="33052">
                  <c:v>7905.8288560000001</c:v>
                </c:pt>
                <c:pt idx="33053">
                  <c:v>7906.0697959999998</c:v>
                </c:pt>
                <c:pt idx="33054">
                  <c:v>7906.3089849999997</c:v>
                </c:pt>
                <c:pt idx="33055">
                  <c:v>7906.5487050000002</c:v>
                </c:pt>
                <c:pt idx="33056">
                  <c:v>7906.7877639999997</c:v>
                </c:pt>
                <c:pt idx="33057">
                  <c:v>7907.0267560000002</c:v>
                </c:pt>
                <c:pt idx="33058">
                  <c:v>7907.266388</c:v>
                </c:pt>
                <c:pt idx="33059">
                  <c:v>7907.5060469999999</c:v>
                </c:pt>
                <c:pt idx="33060">
                  <c:v>7907.7440470000001</c:v>
                </c:pt>
                <c:pt idx="33061">
                  <c:v>7907.9829239999999</c:v>
                </c:pt>
                <c:pt idx="33062">
                  <c:v>7908.223798</c:v>
                </c:pt>
                <c:pt idx="33063">
                  <c:v>7908.462614</c:v>
                </c:pt>
                <c:pt idx="33064">
                  <c:v>7908.7003690000001</c:v>
                </c:pt>
                <c:pt idx="33065">
                  <c:v>7908.9429460000001</c:v>
                </c:pt>
                <c:pt idx="33066">
                  <c:v>7909.1715850000001</c:v>
                </c:pt>
                <c:pt idx="33067">
                  <c:v>7909.4126720000004</c:v>
                </c:pt>
                <c:pt idx="33068">
                  <c:v>7909.6535979999999</c:v>
                </c:pt>
                <c:pt idx="33069">
                  <c:v>7909.8925820000004</c:v>
                </c:pt>
                <c:pt idx="33070">
                  <c:v>7910.1316779999997</c:v>
                </c:pt>
                <c:pt idx="33071">
                  <c:v>7910.3705570000002</c:v>
                </c:pt>
                <c:pt idx="33072">
                  <c:v>7910.6098069999998</c:v>
                </c:pt>
                <c:pt idx="33073">
                  <c:v>7910.8591230000002</c:v>
                </c:pt>
                <c:pt idx="33074">
                  <c:v>7911.0893839999999</c:v>
                </c:pt>
                <c:pt idx="33075">
                  <c:v>7911.3292629999996</c:v>
                </c:pt>
                <c:pt idx="33076">
                  <c:v>7911.5692129999998</c:v>
                </c:pt>
                <c:pt idx="33077">
                  <c:v>7911.8099410000004</c:v>
                </c:pt>
                <c:pt idx="33078">
                  <c:v>7912.0498900000002</c:v>
                </c:pt>
                <c:pt idx="33079">
                  <c:v>7912.2885910000005</c:v>
                </c:pt>
                <c:pt idx="33080">
                  <c:v>7912.527642</c:v>
                </c:pt>
                <c:pt idx="33081">
                  <c:v>7912.7654490000004</c:v>
                </c:pt>
                <c:pt idx="33082">
                  <c:v>7913.0048139999999</c:v>
                </c:pt>
                <c:pt idx="33083">
                  <c:v>7913.2436310000003</c:v>
                </c:pt>
                <c:pt idx="33084">
                  <c:v>7913.4828600000001</c:v>
                </c:pt>
                <c:pt idx="33085">
                  <c:v>7913.721939</c:v>
                </c:pt>
                <c:pt idx="33086">
                  <c:v>7913.9629640000003</c:v>
                </c:pt>
                <c:pt idx="33087">
                  <c:v>7914.2027349999998</c:v>
                </c:pt>
                <c:pt idx="33088">
                  <c:v>7914.4418400000004</c:v>
                </c:pt>
                <c:pt idx="33089">
                  <c:v>7914.6807509999999</c:v>
                </c:pt>
                <c:pt idx="33090">
                  <c:v>7914.9198210000004</c:v>
                </c:pt>
                <c:pt idx="33091">
                  <c:v>7915.1589439999998</c:v>
                </c:pt>
                <c:pt idx="33092">
                  <c:v>7915.3989279999996</c:v>
                </c:pt>
                <c:pt idx="33093">
                  <c:v>7915.6397509999997</c:v>
                </c:pt>
                <c:pt idx="33094">
                  <c:v>7915.8805300000004</c:v>
                </c:pt>
                <c:pt idx="33095">
                  <c:v>7916.1220999999996</c:v>
                </c:pt>
                <c:pt idx="33096">
                  <c:v>7916.3627660000002</c:v>
                </c:pt>
                <c:pt idx="33097">
                  <c:v>7916.6015589999997</c:v>
                </c:pt>
                <c:pt idx="33098">
                  <c:v>7916.8406109999996</c:v>
                </c:pt>
                <c:pt idx="33099">
                  <c:v>7917.0795589999998</c:v>
                </c:pt>
                <c:pt idx="33100">
                  <c:v>7917.3185489999996</c:v>
                </c:pt>
                <c:pt idx="33101">
                  <c:v>7917.5576639999999</c:v>
                </c:pt>
                <c:pt idx="33102">
                  <c:v>7917.7967719999997</c:v>
                </c:pt>
                <c:pt idx="33103">
                  <c:v>7918.0358930000002</c:v>
                </c:pt>
                <c:pt idx="33104">
                  <c:v>7918.2765639999998</c:v>
                </c:pt>
                <c:pt idx="33105">
                  <c:v>7918.5163060000004</c:v>
                </c:pt>
                <c:pt idx="33106">
                  <c:v>7918.7561729999998</c:v>
                </c:pt>
                <c:pt idx="33107">
                  <c:v>7918.9960160000001</c:v>
                </c:pt>
                <c:pt idx="33108">
                  <c:v>7919.236938</c:v>
                </c:pt>
                <c:pt idx="33109">
                  <c:v>7919.4757120000004</c:v>
                </c:pt>
                <c:pt idx="33110">
                  <c:v>7919.7145659999996</c:v>
                </c:pt>
                <c:pt idx="33111">
                  <c:v>7919.9544040000001</c:v>
                </c:pt>
                <c:pt idx="33112">
                  <c:v>7920.1942900000004</c:v>
                </c:pt>
                <c:pt idx="33113">
                  <c:v>7920.4243699999997</c:v>
                </c:pt>
                <c:pt idx="33114">
                  <c:v>7920.6660449999999</c:v>
                </c:pt>
                <c:pt idx="33115">
                  <c:v>7920.9068010000001</c:v>
                </c:pt>
                <c:pt idx="33116">
                  <c:v>7921.1451569999999</c:v>
                </c:pt>
                <c:pt idx="33117">
                  <c:v>7921.3858950000003</c:v>
                </c:pt>
                <c:pt idx="33118">
                  <c:v>7921.6240330000001</c:v>
                </c:pt>
                <c:pt idx="33119">
                  <c:v>7921.8640370000003</c:v>
                </c:pt>
                <c:pt idx="33120">
                  <c:v>7922.1035869999996</c:v>
                </c:pt>
                <c:pt idx="33121">
                  <c:v>7922.3445840000004</c:v>
                </c:pt>
                <c:pt idx="33122">
                  <c:v>7922.584441</c:v>
                </c:pt>
                <c:pt idx="33123">
                  <c:v>7922.8222699999997</c:v>
                </c:pt>
                <c:pt idx="33124">
                  <c:v>7923.0615509999998</c:v>
                </c:pt>
                <c:pt idx="33125">
                  <c:v>7923.3012909999998</c:v>
                </c:pt>
                <c:pt idx="33126">
                  <c:v>7923.5414199999996</c:v>
                </c:pt>
                <c:pt idx="33127">
                  <c:v>7923.7812329999997</c:v>
                </c:pt>
                <c:pt idx="33128">
                  <c:v>7924.0213080000003</c:v>
                </c:pt>
                <c:pt idx="33129">
                  <c:v>7924.2508470000002</c:v>
                </c:pt>
                <c:pt idx="33130">
                  <c:v>7924.489321</c:v>
                </c:pt>
                <c:pt idx="33131">
                  <c:v>7924.7305589999996</c:v>
                </c:pt>
                <c:pt idx="33132">
                  <c:v>7924.9718579999999</c:v>
                </c:pt>
                <c:pt idx="33133">
                  <c:v>7925.2120080000004</c:v>
                </c:pt>
                <c:pt idx="33134">
                  <c:v>7925.452961</c:v>
                </c:pt>
                <c:pt idx="33135">
                  <c:v>7925.6928799999996</c:v>
                </c:pt>
                <c:pt idx="33136">
                  <c:v>7925.9311889999999</c:v>
                </c:pt>
                <c:pt idx="33137">
                  <c:v>7926.1738930000001</c:v>
                </c:pt>
                <c:pt idx="33138">
                  <c:v>7926.4055820000003</c:v>
                </c:pt>
                <c:pt idx="33139">
                  <c:v>7926.6466529999998</c:v>
                </c:pt>
                <c:pt idx="33140">
                  <c:v>7926.8877199999997</c:v>
                </c:pt>
                <c:pt idx="33141">
                  <c:v>7927.1260309999998</c:v>
                </c:pt>
                <c:pt idx="33142">
                  <c:v>7927.3688789999997</c:v>
                </c:pt>
                <c:pt idx="33143">
                  <c:v>7927.6097529999997</c:v>
                </c:pt>
                <c:pt idx="33144">
                  <c:v>7927.8488319999997</c:v>
                </c:pt>
                <c:pt idx="33145">
                  <c:v>7928.0878810000004</c:v>
                </c:pt>
                <c:pt idx="33146">
                  <c:v>7928.3269280000004</c:v>
                </c:pt>
                <c:pt idx="33147">
                  <c:v>7928.5677949999999</c:v>
                </c:pt>
                <c:pt idx="33148">
                  <c:v>7928.8069020000003</c:v>
                </c:pt>
                <c:pt idx="33149">
                  <c:v>7929.0479079999996</c:v>
                </c:pt>
                <c:pt idx="33150">
                  <c:v>7929.2868070000004</c:v>
                </c:pt>
                <c:pt idx="33151">
                  <c:v>7929.5257689999999</c:v>
                </c:pt>
                <c:pt idx="33152">
                  <c:v>7929.7649350000002</c:v>
                </c:pt>
                <c:pt idx="33153">
                  <c:v>7930.0059869999995</c:v>
                </c:pt>
                <c:pt idx="33154">
                  <c:v>7930.2457109999996</c:v>
                </c:pt>
                <c:pt idx="33155">
                  <c:v>7930.484923</c:v>
                </c:pt>
                <c:pt idx="33156">
                  <c:v>7930.7258250000004</c:v>
                </c:pt>
                <c:pt idx="33157">
                  <c:v>7930.966684</c:v>
                </c:pt>
                <c:pt idx="33158">
                  <c:v>7931.2077250000002</c:v>
                </c:pt>
                <c:pt idx="33159">
                  <c:v>7931.436189</c:v>
                </c:pt>
                <c:pt idx="33160">
                  <c:v>7931.686807</c:v>
                </c:pt>
                <c:pt idx="33161">
                  <c:v>7931.9165720000001</c:v>
                </c:pt>
                <c:pt idx="33162">
                  <c:v>7932.1550230000003</c:v>
                </c:pt>
                <c:pt idx="33163">
                  <c:v>7932.3950359999999</c:v>
                </c:pt>
                <c:pt idx="33164">
                  <c:v>7932.6351729999997</c:v>
                </c:pt>
                <c:pt idx="33165">
                  <c:v>7932.8750749999999</c:v>
                </c:pt>
                <c:pt idx="33166">
                  <c:v>7933.1132900000002</c:v>
                </c:pt>
                <c:pt idx="33167">
                  <c:v>7933.3531899999998</c:v>
                </c:pt>
                <c:pt idx="33168">
                  <c:v>7933.5913849999997</c:v>
                </c:pt>
                <c:pt idx="33169">
                  <c:v>7933.8311729999996</c:v>
                </c:pt>
                <c:pt idx="33170">
                  <c:v>7934.0712059999996</c:v>
                </c:pt>
                <c:pt idx="33171">
                  <c:v>7934.3119340000003</c:v>
                </c:pt>
                <c:pt idx="33172">
                  <c:v>7934.5500940000002</c:v>
                </c:pt>
                <c:pt idx="33173">
                  <c:v>7934.7908479999996</c:v>
                </c:pt>
                <c:pt idx="33174">
                  <c:v>7935.0319369999997</c:v>
                </c:pt>
                <c:pt idx="33175">
                  <c:v>7935.2726169999996</c:v>
                </c:pt>
                <c:pt idx="33176">
                  <c:v>7935.5014350000001</c:v>
                </c:pt>
                <c:pt idx="33177">
                  <c:v>7935.7426349999996</c:v>
                </c:pt>
                <c:pt idx="33178">
                  <c:v>7935.9811849999996</c:v>
                </c:pt>
                <c:pt idx="33179">
                  <c:v>7936.2239970000001</c:v>
                </c:pt>
                <c:pt idx="33180">
                  <c:v>7936.4639969999998</c:v>
                </c:pt>
                <c:pt idx="33181">
                  <c:v>7936.7038849999999</c:v>
                </c:pt>
                <c:pt idx="33182">
                  <c:v>7936.9449409999997</c:v>
                </c:pt>
                <c:pt idx="33183">
                  <c:v>7937.1848209999998</c:v>
                </c:pt>
                <c:pt idx="33184">
                  <c:v>7937.425655</c:v>
                </c:pt>
                <c:pt idx="33185">
                  <c:v>7937.6541150000003</c:v>
                </c:pt>
                <c:pt idx="33186">
                  <c:v>7937.8969379999999</c:v>
                </c:pt>
                <c:pt idx="33187">
                  <c:v>7938.1378439999999</c:v>
                </c:pt>
                <c:pt idx="33188">
                  <c:v>7938.3788219999997</c:v>
                </c:pt>
                <c:pt idx="33189">
                  <c:v>7938.619745</c:v>
                </c:pt>
                <c:pt idx="33190">
                  <c:v>7938.8606149999996</c:v>
                </c:pt>
                <c:pt idx="33191">
                  <c:v>7939.1003870000004</c:v>
                </c:pt>
                <c:pt idx="33192">
                  <c:v>7939.3401620000004</c:v>
                </c:pt>
                <c:pt idx="33193">
                  <c:v>7939.5715810000002</c:v>
                </c:pt>
                <c:pt idx="33194">
                  <c:v>7939.8127439999998</c:v>
                </c:pt>
                <c:pt idx="33195">
                  <c:v>7940.0510420000001</c:v>
                </c:pt>
                <c:pt idx="33196">
                  <c:v>7940.2918040000004</c:v>
                </c:pt>
                <c:pt idx="33197">
                  <c:v>7940.5309230000003</c:v>
                </c:pt>
                <c:pt idx="33198">
                  <c:v>7940.7719230000002</c:v>
                </c:pt>
                <c:pt idx="33199">
                  <c:v>7941.0129299999999</c:v>
                </c:pt>
                <c:pt idx="33200">
                  <c:v>7941.2511119999999</c:v>
                </c:pt>
                <c:pt idx="33201">
                  <c:v>7941.4911570000004</c:v>
                </c:pt>
                <c:pt idx="33202">
                  <c:v>7941.7311559999998</c:v>
                </c:pt>
                <c:pt idx="33203">
                  <c:v>7941.9711520000001</c:v>
                </c:pt>
                <c:pt idx="33204">
                  <c:v>7942.2110579999999</c:v>
                </c:pt>
                <c:pt idx="33205">
                  <c:v>7942.4516590000003</c:v>
                </c:pt>
                <c:pt idx="33206">
                  <c:v>7942.6906259999996</c:v>
                </c:pt>
                <c:pt idx="33207">
                  <c:v>7942.9304410000004</c:v>
                </c:pt>
                <c:pt idx="33208">
                  <c:v>7943.1592350000001</c:v>
                </c:pt>
                <c:pt idx="33209">
                  <c:v>7943.3991749999996</c:v>
                </c:pt>
                <c:pt idx="33210">
                  <c:v>7943.6392560000004</c:v>
                </c:pt>
                <c:pt idx="33211">
                  <c:v>7943.8790449999997</c:v>
                </c:pt>
                <c:pt idx="33212">
                  <c:v>7944.1191559999997</c:v>
                </c:pt>
                <c:pt idx="33213">
                  <c:v>7944.3599539999996</c:v>
                </c:pt>
                <c:pt idx="33214">
                  <c:v>7944.5996869999999</c:v>
                </c:pt>
                <c:pt idx="33215">
                  <c:v>7944.8374260000001</c:v>
                </c:pt>
                <c:pt idx="33216">
                  <c:v>7945.0753580000001</c:v>
                </c:pt>
                <c:pt idx="33217">
                  <c:v>7945.3196090000001</c:v>
                </c:pt>
                <c:pt idx="33218">
                  <c:v>7945.5573910000003</c:v>
                </c:pt>
                <c:pt idx="33219">
                  <c:v>7945.7886900000003</c:v>
                </c:pt>
                <c:pt idx="33220">
                  <c:v>7946.0270410000003</c:v>
                </c:pt>
                <c:pt idx="33221">
                  <c:v>7946.2678070000002</c:v>
                </c:pt>
                <c:pt idx="33222">
                  <c:v>7946.5087949999997</c:v>
                </c:pt>
                <c:pt idx="33223">
                  <c:v>7946.748227</c:v>
                </c:pt>
                <c:pt idx="33224">
                  <c:v>7946.990914</c:v>
                </c:pt>
                <c:pt idx="33225">
                  <c:v>7947.2291020000002</c:v>
                </c:pt>
                <c:pt idx="33226">
                  <c:v>7947.4690430000001</c:v>
                </c:pt>
                <c:pt idx="33227">
                  <c:v>7947.7098409999999</c:v>
                </c:pt>
                <c:pt idx="33228">
                  <c:v>7947.9480059999996</c:v>
                </c:pt>
                <c:pt idx="33229">
                  <c:v>7948.1886930000001</c:v>
                </c:pt>
                <c:pt idx="33230">
                  <c:v>7948.4276209999998</c:v>
                </c:pt>
                <c:pt idx="33231">
                  <c:v>7948.6665800000001</c:v>
                </c:pt>
                <c:pt idx="33232">
                  <c:v>7948.9075409999996</c:v>
                </c:pt>
                <c:pt idx="33233">
                  <c:v>7949.1473109999997</c:v>
                </c:pt>
                <c:pt idx="33234">
                  <c:v>7949.3870829999996</c:v>
                </c:pt>
                <c:pt idx="33235">
                  <c:v>7949.6172349999997</c:v>
                </c:pt>
                <c:pt idx="33236">
                  <c:v>7949.8598199999997</c:v>
                </c:pt>
                <c:pt idx="33237">
                  <c:v>7950.0988260000004</c:v>
                </c:pt>
                <c:pt idx="33238">
                  <c:v>7950.3397290000003</c:v>
                </c:pt>
                <c:pt idx="33239">
                  <c:v>7950.5788469999998</c:v>
                </c:pt>
                <c:pt idx="33240">
                  <c:v>7950.8197570000002</c:v>
                </c:pt>
                <c:pt idx="33241">
                  <c:v>7951.0587850000002</c:v>
                </c:pt>
                <c:pt idx="33242">
                  <c:v>7951.2996480000002</c:v>
                </c:pt>
                <c:pt idx="33243">
                  <c:v>7951.5525710000002</c:v>
                </c:pt>
                <c:pt idx="33244">
                  <c:v>7951.793651</c:v>
                </c:pt>
                <c:pt idx="33245">
                  <c:v>7952.0327799999995</c:v>
                </c:pt>
                <c:pt idx="33246">
                  <c:v>7952.2717689999999</c:v>
                </c:pt>
                <c:pt idx="33247">
                  <c:v>7952.5108179999997</c:v>
                </c:pt>
                <c:pt idx="33248">
                  <c:v>7952.7490529999995</c:v>
                </c:pt>
                <c:pt idx="33249">
                  <c:v>7952.9890169999999</c:v>
                </c:pt>
                <c:pt idx="33250">
                  <c:v>7953.2299759999996</c:v>
                </c:pt>
                <c:pt idx="33251">
                  <c:v>7953.4684100000004</c:v>
                </c:pt>
                <c:pt idx="33252">
                  <c:v>7953.7081479999997</c:v>
                </c:pt>
                <c:pt idx="33253">
                  <c:v>7953.9506410000004</c:v>
                </c:pt>
                <c:pt idx="33254">
                  <c:v>7954.1895340000001</c:v>
                </c:pt>
                <c:pt idx="33255">
                  <c:v>7954.4299929999997</c:v>
                </c:pt>
                <c:pt idx="33256">
                  <c:v>7954.6696579999998</c:v>
                </c:pt>
                <c:pt idx="33257">
                  <c:v>7954.9087639999998</c:v>
                </c:pt>
                <c:pt idx="33258">
                  <c:v>7955.1478649999999</c:v>
                </c:pt>
                <c:pt idx="33259">
                  <c:v>7955.3885389999996</c:v>
                </c:pt>
                <c:pt idx="33260">
                  <c:v>7955.6276900000003</c:v>
                </c:pt>
                <c:pt idx="33261">
                  <c:v>7955.8673140000001</c:v>
                </c:pt>
                <c:pt idx="33262">
                  <c:v>7956.0987260000002</c:v>
                </c:pt>
                <c:pt idx="33263">
                  <c:v>7956.3377479999999</c:v>
                </c:pt>
                <c:pt idx="33264">
                  <c:v>7956.5871779999998</c:v>
                </c:pt>
                <c:pt idx="33265">
                  <c:v>7956.8173340000003</c:v>
                </c:pt>
                <c:pt idx="33266">
                  <c:v>7957.0573850000001</c:v>
                </c:pt>
                <c:pt idx="33267">
                  <c:v>7957.2997789999999</c:v>
                </c:pt>
                <c:pt idx="33268">
                  <c:v>7957.5388849999999</c:v>
                </c:pt>
                <c:pt idx="33269">
                  <c:v>7957.7778689999996</c:v>
                </c:pt>
                <c:pt idx="33270">
                  <c:v>7958.016028</c:v>
                </c:pt>
                <c:pt idx="33271">
                  <c:v>7958.2568279999996</c:v>
                </c:pt>
                <c:pt idx="33272">
                  <c:v>7958.4978940000001</c:v>
                </c:pt>
                <c:pt idx="33273">
                  <c:v>7958.7386619999997</c:v>
                </c:pt>
                <c:pt idx="33274">
                  <c:v>7958.977809</c:v>
                </c:pt>
                <c:pt idx="33275">
                  <c:v>7959.2168099999999</c:v>
                </c:pt>
                <c:pt idx="33276">
                  <c:v>7959.4576269999998</c:v>
                </c:pt>
                <c:pt idx="33277">
                  <c:v>7959.6999029999997</c:v>
                </c:pt>
                <c:pt idx="33278">
                  <c:v>7959.9407979999996</c:v>
                </c:pt>
                <c:pt idx="33279">
                  <c:v>7960.1797969999998</c:v>
                </c:pt>
                <c:pt idx="33280">
                  <c:v>7960.4189349999997</c:v>
                </c:pt>
                <c:pt idx="33281">
                  <c:v>7960.6578449999997</c:v>
                </c:pt>
                <c:pt idx="33282">
                  <c:v>7960.8987520000001</c:v>
                </c:pt>
                <c:pt idx="33283">
                  <c:v>7961.1396279999999</c:v>
                </c:pt>
                <c:pt idx="33284">
                  <c:v>7961.3681969999998</c:v>
                </c:pt>
                <c:pt idx="33285">
                  <c:v>7961.6081770000001</c:v>
                </c:pt>
                <c:pt idx="33286">
                  <c:v>7961.8481659999998</c:v>
                </c:pt>
                <c:pt idx="33287">
                  <c:v>7962.0907639999996</c:v>
                </c:pt>
                <c:pt idx="33288">
                  <c:v>7962.3298539999996</c:v>
                </c:pt>
                <c:pt idx="33289">
                  <c:v>7962.5706760000003</c:v>
                </c:pt>
                <c:pt idx="33290">
                  <c:v>7962.809561</c:v>
                </c:pt>
                <c:pt idx="33291">
                  <c:v>7963.0530129999997</c:v>
                </c:pt>
                <c:pt idx="33292">
                  <c:v>7963.2825389999998</c:v>
                </c:pt>
                <c:pt idx="33293">
                  <c:v>7963.5098589999998</c:v>
                </c:pt>
                <c:pt idx="33294">
                  <c:v>7963.7507219999998</c:v>
                </c:pt>
                <c:pt idx="33295">
                  <c:v>7963.9903850000001</c:v>
                </c:pt>
                <c:pt idx="33296">
                  <c:v>7964.2302410000002</c:v>
                </c:pt>
                <c:pt idx="33297">
                  <c:v>7964.4709899999998</c:v>
                </c:pt>
                <c:pt idx="33298">
                  <c:v>7964.7080370000003</c:v>
                </c:pt>
                <c:pt idx="33299">
                  <c:v>7964.9469680000002</c:v>
                </c:pt>
                <c:pt idx="33300">
                  <c:v>7965.1868050000003</c:v>
                </c:pt>
                <c:pt idx="33301">
                  <c:v>7965.4255649999996</c:v>
                </c:pt>
                <c:pt idx="33302">
                  <c:v>7965.6652320000003</c:v>
                </c:pt>
                <c:pt idx="33303">
                  <c:v>7965.9031720000003</c:v>
                </c:pt>
                <c:pt idx="33304">
                  <c:v>7966.1430069999997</c:v>
                </c:pt>
                <c:pt idx="33305">
                  <c:v>7966.3823060000004</c:v>
                </c:pt>
                <c:pt idx="33306">
                  <c:v>7966.6220480000002</c:v>
                </c:pt>
                <c:pt idx="33307">
                  <c:v>7966.8520660000004</c:v>
                </c:pt>
                <c:pt idx="33308">
                  <c:v>7967.0783719999999</c:v>
                </c:pt>
                <c:pt idx="33309">
                  <c:v>7967.3206499999997</c:v>
                </c:pt>
                <c:pt idx="33310">
                  <c:v>7967.5584349999999</c:v>
                </c:pt>
                <c:pt idx="33311">
                  <c:v>7967.7960480000002</c:v>
                </c:pt>
                <c:pt idx="33312">
                  <c:v>7968.0349239999996</c:v>
                </c:pt>
                <c:pt idx="33313">
                  <c:v>7968.2740450000001</c:v>
                </c:pt>
                <c:pt idx="33314">
                  <c:v>7968.5145560000001</c:v>
                </c:pt>
                <c:pt idx="33315">
                  <c:v>7968.7522440000002</c:v>
                </c:pt>
                <c:pt idx="33316">
                  <c:v>7968.9902419999999</c:v>
                </c:pt>
                <c:pt idx="33317">
                  <c:v>7969.2308640000001</c:v>
                </c:pt>
                <c:pt idx="33318">
                  <c:v>7969.4703829999999</c:v>
                </c:pt>
                <c:pt idx="33319">
                  <c:v>7969.71137</c:v>
                </c:pt>
                <c:pt idx="33320">
                  <c:v>7969.9536239999998</c:v>
                </c:pt>
                <c:pt idx="33321">
                  <c:v>7970.1930730000004</c:v>
                </c:pt>
                <c:pt idx="33322">
                  <c:v>7970.4335499999997</c:v>
                </c:pt>
                <c:pt idx="33323">
                  <c:v>7970.6626960000003</c:v>
                </c:pt>
                <c:pt idx="33324">
                  <c:v>7970.9127189999999</c:v>
                </c:pt>
                <c:pt idx="33325">
                  <c:v>7971.1529730000002</c:v>
                </c:pt>
                <c:pt idx="33326">
                  <c:v>7971.3809240000001</c:v>
                </c:pt>
                <c:pt idx="33327">
                  <c:v>7971.6202709999998</c:v>
                </c:pt>
                <c:pt idx="33328">
                  <c:v>7971.8614520000001</c:v>
                </c:pt>
                <c:pt idx="33329">
                  <c:v>7972.099921</c:v>
                </c:pt>
                <c:pt idx="33330">
                  <c:v>7972.3387210000001</c:v>
                </c:pt>
                <c:pt idx="33331">
                  <c:v>7972.5644460000003</c:v>
                </c:pt>
                <c:pt idx="33332">
                  <c:v>7972.8028619999995</c:v>
                </c:pt>
                <c:pt idx="33333">
                  <c:v>7973.0414190000001</c:v>
                </c:pt>
                <c:pt idx="33334">
                  <c:v>7973.2808660000001</c:v>
                </c:pt>
                <c:pt idx="33335">
                  <c:v>7973.521154</c:v>
                </c:pt>
                <c:pt idx="33336">
                  <c:v>7973.7606690000002</c:v>
                </c:pt>
                <c:pt idx="33337">
                  <c:v>7973.9993100000002</c:v>
                </c:pt>
                <c:pt idx="33338">
                  <c:v>7974.2389370000001</c:v>
                </c:pt>
                <c:pt idx="33339">
                  <c:v>7974.4790069999999</c:v>
                </c:pt>
                <c:pt idx="33340">
                  <c:v>7974.7191549999998</c:v>
                </c:pt>
                <c:pt idx="33341">
                  <c:v>7974.9610510000002</c:v>
                </c:pt>
                <c:pt idx="33342">
                  <c:v>7975.201188</c:v>
                </c:pt>
                <c:pt idx="33343">
                  <c:v>7975.4391889999997</c:v>
                </c:pt>
                <c:pt idx="33344">
                  <c:v>7975.6792439999999</c:v>
                </c:pt>
                <c:pt idx="33345">
                  <c:v>7975.9171960000003</c:v>
                </c:pt>
                <c:pt idx="33346">
                  <c:v>7976.1489170000004</c:v>
                </c:pt>
                <c:pt idx="33347">
                  <c:v>7976.389158</c:v>
                </c:pt>
                <c:pt idx="33348">
                  <c:v>7976.6312150000003</c:v>
                </c:pt>
                <c:pt idx="33349">
                  <c:v>7976.8711229999999</c:v>
                </c:pt>
                <c:pt idx="33350">
                  <c:v>7977.1139899999998</c:v>
                </c:pt>
                <c:pt idx="33351">
                  <c:v>7977.3426870000003</c:v>
                </c:pt>
                <c:pt idx="33352">
                  <c:v>7977.5830070000002</c:v>
                </c:pt>
                <c:pt idx="33353">
                  <c:v>7977.8230839999997</c:v>
                </c:pt>
                <c:pt idx="33354">
                  <c:v>7978.0634499999996</c:v>
                </c:pt>
                <c:pt idx="33355">
                  <c:v>7978.3033910000004</c:v>
                </c:pt>
                <c:pt idx="33356">
                  <c:v>7978.5451890000004</c:v>
                </c:pt>
                <c:pt idx="33357">
                  <c:v>7978.7850870000002</c:v>
                </c:pt>
                <c:pt idx="33358">
                  <c:v>7979.0245530000002</c:v>
                </c:pt>
                <c:pt idx="33359">
                  <c:v>7979.2622940000001</c:v>
                </c:pt>
                <c:pt idx="33360">
                  <c:v>7979.502125</c:v>
                </c:pt>
                <c:pt idx="33361">
                  <c:v>7979.7335990000001</c:v>
                </c:pt>
                <c:pt idx="33362">
                  <c:v>7979.9711870000001</c:v>
                </c:pt>
                <c:pt idx="33363">
                  <c:v>7980.2137540000003</c:v>
                </c:pt>
                <c:pt idx="33364">
                  <c:v>7980.4526839999999</c:v>
                </c:pt>
                <c:pt idx="33365">
                  <c:v>7980.6915600000002</c:v>
                </c:pt>
                <c:pt idx="33366">
                  <c:v>7980.9314050000003</c:v>
                </c:pt>
                <c:pt idx="33367">
                  <c:v>7981.1712450000005</c:v>
                </c:pt>
                <c:pt idx="33368">
                  <c:v>7981.4119879999998</c:v>
                </c:pt>
                <c:pt idx="33369">
                  <c:v>7981.650396</c:v>
                </c:pt>
                <c:pt idx="33370">
                  <c:v>7981.8927309999999</c:v>
                </c:pt>
                <c:pt idx="33371">
                  <c:v>7982.1321879999996</c:v>
                </c:pt>
                <c:pt idx="33372">
                  <c:v>7982.3726859999997</c:v>
                </c:pt>
                <c:pt idx="33373">
                  <c:v>7982.6121700000003</c:v>
                </c:pt>
                <c:pt idx="33374">
                  <c:v>7982.8415379999997</c:v>
                </c:pt>
                <c:pt idx="33375">
                  <c:v>7983.083157</c:v>
                </c:pt>
                <c:pt idx="33376">
                  <c:v>7983.3257130000002</c:v>
                </c:pt>
                <c:pt idx="33377">
                  <c:v>7983.5646059999999</c:v>
                </c:pt>
                <c:pt idx="33378">
                  <c:v>7983.8035579999996</c:v>
                </c:pt>
                <c:pt idx="33379">
                  <c:v>7984.0450369999999</c:v>
                </c:pt>
                <c:pt idx="33380">
                  <c:v>7984.2843370000001</c:v>
                </c:pt>
                <c:pt idx="33381">
                  <c:v>7984.5248179999999</c:v>
                </c:pt>
                <c:pt idx="33382">
                  <c:v>7984.7649490000003</c:v>
                </c:pt>
                <c:pt idx="33383">
                  <c:v>7985.0030319999996</c:v>
                </c:pt>
                <c:pt idx="33384">
                  <c:v>7985.2401900000004</c:v>
                </c:pt>
                <c:pt idx="33385">
                  <c:v>7985.4786620000004</c:v>
                </c:pt>
                <c:pt idx="33386">
                  <c:v>7985.7161669999996</c:v>
                </c:pt>
                <c:pt idx="33387">
                  <c:v>7985.9565659999998</c:v>
                </c:pt>
                <c:pt idx="33388">
                  <c:v>7986.1944059999996</c:v>
                </c:pt>
                <c:pt idx="33389">
                  <c:v>7986.4329109999999</c:v>
                </c:pt>
                <c:pt idx="33390">
                  <c:v>7986.6715860000004</c:v>
                </c:pt>
                <c:pt idx="33391">
                  <c:v>7986.9110259999998</c:v>
                </c:pt>
                <c:pt idx="33392">
                  <c:v>7987.1498039999997</c:v>
                </c:pt>
                <c:pt idx="33393">
                  <c:v>7987.3885650000002</c:v>
                </c:pt>
                <c:pt idx="33394">
                  <c:v>7987.6263349999999</c:v>
                </c:pt>
                <c:pt idx="33395">
                  <c:v>7987.8668470000002</c:v>
                </c:pt>
                <c:pt idx="33396">
                  <c:v>7988.1059619999996</c:v>
                </c:pt>
                <c:pt idx="33397">
                  <c:v>7988.3444030000001</c:v>
                </c:pt>
                <c:pt idx="33398">
                  <c:v>7988.5867509999998</c:v>
                </c:pt>
                <c:pt idx="33399">
                  <c:v>7988.8276349999996</c:v>
                </c:pt>
                <c:pt idx="33400">
                  <c:v>7989.0666430000001</c:v>
                </c:pt>
                <c:pt idx="33401">
                  <c:v>7989.304306</c:v>
                </c:pt>
                <c:pt idx="33402">
                  <c:v>7989.54414</c:v>
                </c:pt>
                <c:pt idx="33403">
                  <c:v>7989.7866379999996</c:v>
                </c:pt>
                <c:pt idx="33404">
                  <c:v>7990.0263340000001</c:v>
                </c:pt>
                <c:pt idx="33405">
                  <c:v>7990.2685719999999</c:v>
                </c:pt>
                <c:pt idx="33406">
                  <c:v>7990.5063689999997</c:v>
                </c:pt>
                <c:pt idx="33407">
                  <c:v>7990.7362919999996</c:v>
                </c:pt>
                <c:pt idx="33408">
                  <c:v>7990.9780620000001</c:v>
                </c:pt>
                <c:pt idx="33409">
                  <c:v>7991.2189879999996</c:v>
                </c:pt>
                <c:pt idx="33410">
                  <c:v>7991.4561180000001</c:v>
                </c:pt>
                <c:pt idx="33411">
                  <c:v>7991.6986459999998</c:v>
                </c:pt>
                <c:pt idx="33412">
                  <c:v>7991.9382519999999</c:v>
                </c:pt>
                <c:pt idx="33413">
                  <c:v>7992.1807339999996</c:v>
                </c:pt>
                <c:pt idx="33414">
                  <c:v>7992.4197160000003</c:v>
                </c:pt>
                <c:pt idx="33415">
                  <c:v>7992.6586020000004</c:v>
                </c:pt>
                <c:pt idx="33416">
                  <c:v>7992.8976789999997</c:v>
                </c:pt>
                <c:pt idx="33417">
                  <c:v>7993.1366879999996</c:v>
                </c:pt>
                <c:pt idx="33418">
                  <c:v>7993.375642</c:v>
                </c:pt>
                <c:pt idx="33419">
                  <c:v>7993.6134490000004</c:v>
                </c:pt>
                <c:pt idx="33420">
                  <c:v>7993.8559080000005</c:v>
                </c:pt>
                <c:pt idx="33421">
                  <c:v>7994.096681</c:v>
                </c:pt>
                <c:pt idx="33422">
                  <c:v>7994.3356180000001</c:v>
                </c:pt>
                <c:pt idx="33423">
                  <c:v>7994.5746449999997</c:v>
                </c:pt>
                <c:pt idx="33424">
                  <c:v>7994.813752</c:v>
                </c:pt>
                <c:pt idx="33425">
                  <c:v>7995.0526980000004</c:v>
                </c:pt>
                <c:pt idx="33426">
                  <c:v>7995.2923899999996</c:v>
                </c:pt>
                <c:pt idx="33427">
                  <c:v>7995.5321110000004</c:v>
                </c:pt>
                <c:pt idx="33428">
                  <c:v>7995.7729060000001</c:v>
                </c:pt>
                <c:pt idx="33429">
                  <c:v>7996.0119699999996</c:v>
                </c:pt>
                <c:pt idx="33430">
                  <c:v>7996.2516219999998</c:v>
                </c:pt>
                <c:pt idx="33431">
                  <c:v>7996.4893519999996</c:v>
                </c:pt>
                <c:pt idx="33432">
                  <c:v>7996.7316920000003</c:v>
                </c:pt>
                <c:pt idx="33433">
                  <c:v>7996.9600019999998</c:v>
                </c:pt>
                <c:pt idx="33434">
                  <c:v>7997.2001190000001</c:v>
                </c:pt>
                <c:pt idx="33435">
                  <c:v>7997.4427859999996</c:v>
                </c:pt>
                <c:pt idx="33436">
                  <c:v>7997.6818309999999</c:v>
                </c:pt>
                <c:pt idx="33437">
                  <c:v>7997.922767</c:v>
                </c:pt>
                <c:pt idx="33438">
                  <c:v>7998.1610119999996</c:v>
                </c:pt>
                <c:pt idx="33439">
                  <c:v>7998.4017320000003</c:v>
                </c:pt>
                <c:pt idx="33440">
                  <c:v>7998.6409160000003</c:v>
                </c:pt>
                <c:pt idx="33441">
                  <c:v>7998.8790289999997</c:v>
                </c:pt>
                <c:pt idx="33442">
                  <c:v>7999.1199749999996</c:v>
                </c:pt>
                <c:pt idx="33443">
                  <c:v>7999.3584279999995</c:v>
                </c:pt>
                <c:pt idx="33444">
                  <c:v>7999.6009400000003</c:v>
                </c:pt>
                <c:pt idx="33445">
                  <c:v>7999.8393550000001</c:v>
                </c:pt>
                <c:pt idx="33446">
                  <c:v>8000.0791689999996</c:v>
                </c:pt>
                <c:pt idx="33447">
                  <c:v>8000.3092219999999</c:v>
                </c:pt>
                <c:pt idx="33448">
                  <c:v>8000.5490600000003</c:v>
                </c:pt>
                <c:pt idx="33449">
                  <c:v>8000.7897030000004</c:v>
                </c:pt>
                <c:pt idx="33450">
                  <c:v>8001.0288870000004</c:v>
                </c:pt>
                <c:pt idx="33451">
                  <c:v>8001.2676439999996</c:v>
                </c:pt>
                <c:pt idx="33452">
                  <c:v>8001.5067559999998</c:v>
                </c:pt>
                <c:pt idx="33453">
                  <c:v>8001.7458539999998</c:v>
                </c:pt>
                <c:pt idx="33454">
                  <c:v>8001.9841729999998</c:v>
                </c:pt>
                <c:pt idx="33455">
                  <c:v>8002.226936</c:v>
                </c:pt>
                <c:pt idx="33456">
                  <c:v>8002.4678599999997</c:v>
                </c:pt>
                <c:pt idx="33457">
                  <c:v>8002.7087680000004</c:v>
                </c:pt>
                <c:pt idx="33458">
                  <c:v>8002.9479840000004</c:v>
                </c:pt>
                <c:pt idx="33459">
                  <c:v>8003.1879209999997</c:v>
                </c:pt>
                <c:pt idx="33460">
                  <c:v>8003.4260299999996</c:v>
                </c:pt>
                <c:pt idx="33461">
                  <c:v>8003.6666779999996</c:v>
                </c:pt>
                <c:pt idx="33462">
                  <c:v>8003.9059779999998</c:v>
                </c:pt>
                <c:pt idx="33463">
                  <c:v>8004.1439929999997</c:v>
                </c:pt>
                <c:pt idx="33464">
                  <c:v>8004.383879</c:v>
                </c:pt>
                <c:pt idx="33465">
                  <c:v>8004.6246840000003</c:v>
                </c:pt>
                <c:pt idx="33466">
                  <c:v>8004.8638430000001</c:v>
                </c:pt>
                <c:pt idx="33467">
                  <c:v>8005.1046939999997</c:v>
                </c:pt>
                <c:pt idx="33468">
                  <c:v>8005.3444209999998</c:v>
                </c:pt>
                <c:pt idx="33469">
                  <c:v>8005.5755470000004</c:v>
                </c:pt>
                <c:pt idx="33470">
                  <c:v>8005.8147129999998</c:v>
                </c:pt>
                <c:pt idx="33471">
                  <c:v>8006.0557609999996</c:v>
                </c:pt>
                <c:pt idx="33472">
                  <c:v>8006.2947780000004</c:v>
                </c:pt>
                <c:pt idx="33473">
                  <c:v>8006.5356460000003</c:v>
                </c:pt>
                <c:pt idx="33474">
                  <c:v>8006.7748030000002</c:v>
                </c:pt>
                <c:pt idx="33475">
                  <c:v>8007.015797</c:v>
                </c:pt>
                <c:pt idx="33476">
                  <c:v>8007.2566129999996</c:v>
                </c:pt>
                <c:pt idx="33477">
                  <c:v>8007.4944070000001</c:v>
                </c:pt>
                <c:pt idx="33478">
                  <c:v>8007.7324049999997</c:v>
                </c:pt>
                <c:pt idx="33479">
                  <c:v>8007.9767430000002</c:v>
                </c:pt>
                <c:pt idx="33480">
                  <c:v>8008.2175939999997</c:v>
                </c:pt>
                <c:pt idx="33481">
                  <c:v>8008.4579530000001</c:v>
                </c:pt>
                <c:pt idx="33482">
                  <c:v>8008.6958130000003</c:v>
                </c:pt>
                <c:pt idx="33483">
                  <c:v>8008.936694</c:v>
                </c:pt>
                <c:pt idx="33484">
                  <c:v>8009.1757779999998</c:v>
                </c:pt>
                <c:pt idx="33485">
                  <c:v>8009.4146650000002</c:v>
                </c:pt>
                <c:pt idx="33486">
                  <c:v>8009.6536800000003</c:v>
                </c:pt>
                <c:pt idx="33487">
                  <c:v>8009.8926359999996</c:v>
                </c:pt>
                <c:pt idx="33488">
                  <c:v>8010.1318650000003</c:v>
                </c:pt>
                <c:pt idx="33489">
                  <c:v>8010.3707720000002</c:v>
                </c:pt>
                <c:pt idx="33490">
                  <c:v>8010.6099199999999</c:v>
                </c:pt>
                <c:pt idx="33491">
                  <c:v>8010.8489300000001</c:v>
                </c:pt>
                <c:pt idx="33492">
                  <c:v>8011.0899829999998</c:v>
                </c:pt>
                <c:pt idx="33493">
                  <c:v>8011.3297190000003</c:v>
                </c:pt>
                <c:pt idx="33494">
                  <c:v>8011.5749660000001</c:v>
                </c:pt>
                <c:pt idx="33495">
                  <c:v>8011.8145679999998</c:v>
                </c:pt>
                <c:pt idx="33496">
                  <c:v>8012.0432709999995</c:v>
                </c:pt>
                <c:pt idx="33497">
                  <c:v>8012.2856169999995</c:v>
                </c:pt>
                <c:pt idx="33498">
                  <c:v>8012.5253460000004</c:v>
                </c:pt>
                <c:pt idx="33499">
                  <c:v>8012.7650700000004</c:v>
                </c:pt>
                <c:pt idx="33500">
                  <c:v>8013.0031900000004</c:v>
                </c:pt>
                <c:pt idx="33501">
                  <c:v>8013.2423849999996</c:v>
                </c:pt>
                <c:pt idx="33502">
                  <c:v>8013.4829639999998</c:v>
                </c:pt>
                <c:pt idx="33503">
                  <c:v>8013.7207330000001</c:v>
                </c:pt>
                <c:pt idx="33504">
                  <c:v>8013.9597729999996</c:v>
                </c:pt>
                <c:pt idx="33505">
                  <c:v>8014.1988199999996</c:v>
                </c:pt>
                <c:pt idx="33506">
                  <c:v>8014.4370230000004</c:v>
                </c:pt>
                <c:pt idx="33507">
                  <c:v>8014.6759750000001</c:v>
                </c:pt>
                <c:pt idx="33508">
                  <c:v>8014.9131669999997</c:v>
                </c:pt>
                <c:pt idx="33509">
                  <c:v>8015.1559699999998</c:v>
                </c:pt>
                <c:pt idx="33510">
                  <c:v>8015.3939549999996</c:v>
                </c:pt>
                <c:pt idx="33511">
                  <c:v>8015.6336540000002</c:v>
                </c:pt>
                <c:pt idx="33512">
                  <c:v>8015.8727630000003</c:v>
                </c:pt>
                <c:pt idx="33513">
                  <c:v>8016.11193</c:v>
                </c:pt>
                <c:pt idx="33514">
                  <c:v>8016.3502179999996</c:v>
                </c:pt>
                <c:pt idx="33515">
                  <c:v>8016.5927540000002</c:v>
                </c:pt>
                <c:pt idx="33516">
                  <c:v>8016.8335930000003</c:v>
                </c:pt>
                <c:pt idx="33517">
                  <c:v>8017.0733369999998</c:v>
                </c:pt>
                <c:pt idx="33518">
                  <c:v>8017.3130250000004</c:v>
                </c:pt>
                <c:pt idx="33519">
                  <c:v>8017.5524450000003</c:v>
                </c:pt>
                <c:pt idx="33520">
                  <c:v>8017.7903960000003</c:v>
                </c:pt>
                <c:pt idx="33521">
                  <c:v>8018.0218930000001</c:v>
                </c:pt>
                <c:pt idx="33522">
                  <c:v>8018.2600949999996</c:v>
                </c:pt>
                <c:pt idx="33523">
                  <c:v>8018.5000570000002</c:v>
                </c:pt>
                <c:pt idx="33524">
                  <c:v>8018.7400209999996</c:v>
                </c:pt>
                <c:pt idx="33525">
                  <c:v>8018.980012</c:v>
                </c:pt>
                <c:pt idx="33526">
                  <c:v>8019.2200990000001</c:v>
                </c:pt>
                <c:pt idx="33527">
                  <c:v>8019.460728</c:v>
                </c:pt>
                <c:pt idx="33528">
                  <c:v>8019.6998249999997</c:v>
                </c:pt>
                <c:pt idx="33529">
                  <c:v>8019.9381640000001</c:v>
                </c:pt>
                <c:pt idx="33530">
                  <c:v>8020.1764219999995</c:v>
                </c:pt>
                <c:pt idx="33531">
                  <c:v>8020.4180470000001</c:v>
                </c:pt>
                <c:pt idx="33532">
                  <c:v>8020.6589359999998</c:v>
                </c:pt>
                <c:pt idx="33533">
                  <c:v>8020.8998080000001</c:v>
                </c:pt>
                <c:pt idx="33534">
                  <c:v>8021.1406669999997</c:v>
                </c:pt>
                <c:pt idx="33535">
                  <c:v>8021.3782629999996</c:v>
                </c:pt>
                <c:pt idx="33536">
                  <c:v>8021.618974</c:v>
                </c:pt>
                <c:pt idx="33537">
                  <c:v>8021.8567970000004</c:v>
                </c:pt>
                <c:pt idx="33538">
                  <c:v>8022.095961</c:v>
                </c:pt>
                <c:pt idx="33539">
                  <c:v>8022.3357759999999</c:v>
                </c:pt>
                <c:pt idx="33540">
                  <c:v>8022.5749379999997</c:v>
                </c:pt>
                <c:pt idx="33541">
                  <c:v>8022.8138680000002</c:v>
                </c:pt>
                <c:pt idx="33542">
                  <c:v>8023.0529130000004</c:v>
                </c:pt>
                <c:pt idx="33543">
                  <c:v>8023.2916509999995</c:v>
                </c:pt>
                <c:pt idx="33544">
                  <c:v>8023.5307810000004</c:v>
                </c:pt>
                <c:pt idx="33545">
                  <c:v>8023.769832</c:v>
                </c:pt>
                <c:pt idx="33546">
                  <c:v>8024.0081280000004</c:v>
                </c:pt>
                <c:pt idx="33547">
                  <c:v>8024.2492709999997</c:v>
                </c:pt>
                <c:pt idx="33548">
                  <c:v>8024.4898910000002</c:v>
                </c:pt>
                <c:pt idx="33549">
                  <c:v>8024.7292900000002</c:v>
                </c:pt>
                <c:pt idx="33550">
                  <c:v>8024.969822</c:v>
                </c:pt>
                <c:pt idx="33551">
                  <c:v>8025.2105350000002</c:v>
                </c:pt>
                <c:pt idx="33552">
                  <c:v>8025.4390599999997</c:v>
                </c:pt>
                <c:pt idx="33553">
                  <c:v>8025.6798930000004</c:v>
                </c:pt>
                <c:pt idx="33554">
                  <c:v>8025.9200289999999</c:v>
                </c:pt>
                <c:pt idx="33555">
                  <c:v>8026.160793</c:v>
                </c:pt>
                <c:pt idx="33556">
                  <c:v>8026.3998160000001</c:v>
                </c:pt>
                <c:pt idx="33557">
                  <c:v>8026.6405299999997</c:v>
                </c:pt>
                <c:pt idx="33558">
                  <c:v>8026.8804369999998</c:v>
                </c:pt>
                <c:pt idx="33559">
                  <c:v>8027.1247130000002</c:v>
                </c:pt>
                <c:pt idx="33560">
                  <c:v>8027.3643700000002</c:v>
                </c:pt>
                <c:pt idx="33561">
                  <c:v>8027.6191570000001</c:v>
                </c:pt>
                <c:pt idx="33562">
                  <c:v>8027.8492779999997</c:v>
                </c:pt>
                <c:pt idx="33563">
                  <c:v>8028.091864</c:v>
                </c:pt>
                <c:pt idx="33564">
                  <c:v>8028.3308960000004</c:v>
                </c:pt>
                <c:pt idx="33565">
                  <c:v>8028.5716860000002</c:v>
                </c:pt>
                <c:pt idx="33566">
                  <c:v>8028.8106600000001</c:v>
                </c:pt>
                <c:pt idx="33567">
                  <c:v>8029.0496649999995</c:v>
                </c:pt>
                <c:pt idx="33568">
                  <c:v>8029.2894029999998</c:v>
                </c:pt>
                <c:pt idx="33569">
                  <c:v>8029.52927</c:v>
                </c:pt>
                <c:pt idx="33570">
                  <c:v>8029.7674360000001</c:v>
                </c:pt>
                <c:pt idx="33571">
                  <c:v>8030.0054399999999</c:v>
                </c:pt>
                <c:pt idx="33572">
                  <c:v>8030.2433080000001</c:v>
                </c:pt>
                <c:pt idx="33573">
                  <c:v>8030.4830549999997</c:v>
                </c:pt>
                <c:pt idx="33574">
                  <c:v>8030.7211109999998</c:v>
                </c:pt>
                <c:pt idx="33575">
                  <c:v>8030.9610620000003</c:v>
                </c:pt>
                <c:pt idx="33576">
                  <c:v>8031.2011419999999</c:v>
                </c:pt>
                <c:pt idx="33577">
                  <c:v>8031.4419879999996</c:v>
                </c:pt>
                <c:pt idx="33578">
                  <c:v>8031.6819459999997</c:v>
                </c:pt>
                <c:pt idx="33579">
                  <c:v>8031.9190799999997</c:v>
                </c:pt>
                <c:pt idx="33580">
                  <c:v>8032.159987</c:v>
                </c:pt>
                <c:pt idx="33581">
                  <c:v>8032.3996070000003</c:v>
                </c:pt>
                <c:pt idx="33582">
                  <c:v>8032.6386259999999</c:v>
                </c:pt>
                <c:pt idx="33583">
                  <c:v>8032.8775809999997</c:v>
                </c:pt>
                <c:pt idx="33584">
                  <c:v>8033.1174129999999</c:v>
                </c:pt>
                <c:pt idx="33585">
                  <c:v>8033.3570399999999</c:v>
                </c:pt>
                <c:pt idx="33586">
                  <c:v>8033.5865999999996</c:v>
                </c:pt>
                <c:pt idx="33587">
                  <c:v>8033.8361059999997</c:v>
                </c:pt>
                <c:pt idx="33588">
                  <c:v>8034.0658679999997</c:v>
                </c:pt>
                <c:pt idx="33589">
                  <c:v>8034.3066980000003</c:v>
                </c:pt>
                <c:pt idx="33590">
                  <c:v>8034.5476980000003</c:v>
                </c:pt>
                <c:pt idx="33591">
                  <c:v>8034.786599</c:v>
                </c:pt>
                <c:pt idx="33592">
                  <c:v>8035.0257979999997</c:v>
                </c:pt>
                <c:pt idx="33593">
                  <c:v>8035.2653389999996</c:v>
                </c:pt>
                <c:pt idx="33594">
                  <c:v>8035.5097009999999</c:v>
                </c:pt>
                <c:pt idx="33595">
                  <c:v>8035.7492069999998</c:v>
                </c:pt>
                <c:pt idx="33596">
                  <c:v>8035.9917750000004</c:v>
                </c:pt>
                <c:pt idx="33597">
                  <c:v>8036.2306150000004</c:v>
                </c:pt>
                <c:pt idx="33598">
                  <c:v>8036.4695389999997</c:v>
                </c:pt>
                <c:pt idx="33599">
                  <c:v>8036.7026669999996</c:v>
                </c:pt>
                <c:pt idx="33600">
                  <c:v>8036.941084</c:v>
                </c:pt>
                <c:pt idx="33601">
                  <c:v>8037.1839689999997</c:v>
                </c:pt>
                <c:pt idx="33602">
                  <c:v>8037.4230109999999</c:v>
                </c:pt>
                <c:pt idx="33603">
                  <c:v>8037.6638350000003</c:v>
                </c:pt>
                <c:pt idx="33604">
                  <c:v>8037.9020549999996</c:v>
                </c:pt>
                <c:pt idx="33605">
                  <c:v>8038.1428999999998</c:v>
                </c:pt>
                <c:pt idx="33606">
                  <c:v>8038.3818979999996</c:v>
                </c:pt>
                <c:pt idx="33607">
                  <c:v>8038.6208630000001</c:v>
                </c:pt>
                <c:pt idx="33608">
                  <c:v>8038.8598849999998</c:v>
                </c:pt>
                <c:pt idx="33609">
                  <c:v>8039.0988850000003</c:v>
                </c:pt>
                <c:pt idx="33610">
                  <c:v>8039.337998</c:v>
                </c:pt>
                <c:pt idx="33611">
                  <c:v>8039.5758210000004</c:v>
                </c:pt>
                <c:pt idx="33612">
                  <c:v>8039.814883</c:v>
                </c:pt>
                <c:pt idx="33613">
                  <c:v>8040.0531579999997</c:v>
                </c:pt>
                <c:pt idx="33614">
                  <c:v>8040.2911379999996</c:v>
                </c:pt>
                <c:pt idx="33615">
                  <c:v>8040.529039</c:v>
                </c:pt>
                <c:pt idx="33616">
                  <c:v>8040.7670660000003</c:v>
                </c:pt>
                <c:pt idx="33617">
                  <c:v>8041.0175449999997</c:v>
                </c:pt>
                <c:pt idx="33618">
                  <c:v>8041.255228</c:v>
                </c:pt>
                <c:pt idx="33619">
                  <c:v>8041.4939539999996</c:v>
                </c:pt>
                <c:pt idx="33620">
                  <c:v>8041.7317460000004</c:v>
                </c:pt>
                <c:pt idx="33621">
                  <c:v>8041.970593</c:v>
                </c:pt>
                <c:pt idx="33622">
                  <c:v>8042.2098880000003</c:v>
                </c:pt>
                <c:pt idx="33623">
                  <c:v>8042.4509360000002</c:v>
                </c:pt>
                <c:pt idx="33624">
                  <c:v>8042.6910369999996</c:v>
                </c:pt>
                <c:pt idx="33625">
                  <c:v>8042.9318929999999</c:v>
                </c:pt>
                <c:pt idx="33626">
                  <c:v>8043.1616670000003</c:v>
                </c:pt>
                <c:pt idx="33627">
                  <c:v>8043.4110019999998</c:v>
                </c:pt>
                <c:pt idx="33628">
                  <c:v>8043.640703</c:v>
                </c:pt>
                <c:pt idx="33629">
                  <c:v>8043.8798710000001</c:v>
                </c:pt>
                <c:pt idx="33630">
                  <c:v>8044.1201730000002</c:v>
                </c:pt>
                <c:pt idx="33631">
                  <c:v>8044.3620149999997</c:v>
                </c:pt>
                <c:pt idx="33632">
                  <c:v>8044.6029550000003</c:v>
                </c:pt>
                <c:pt idx="33633">
                  <c:v>8044.8426650000001</c:v>
                </c:pt>
                <c:pt idx="33634">
                  <c:v>8045.0818129999998</c:v>
                </c:pt>
                <c:pt idx="33635">
                  <c:v>8045.3207000000002</c:v>
                </c:pt>
                <c:pt idx="33636">
                  <c:v>8045.5598060000002</c:v>
                </c:pt>
                <c:pt idx="33637">
                  <c:v>8045.7986680000004</c:v>
                </c:pt>
                <c:pt idx="33638">
                  <c:v>8046.037875</c:v>
                </c:pt>
                <c:pt idx="33639">
                  <c:v>8046.2786400000005</c:v>
                </c:pt>
                <c:pt idx="33640">
                  <c:v>8046.5198300000002</c:v>
                </c:pt>
                <c:pt idx="33641">
                  <c:v>8046.7608010000004</c:v>
                </c:pt>
                <c:pt idx="33642">
                  <c:v>8047.0019069999998</c:v>
                </c:pt>
                <c:pt idx="33643">
                  <c:v>8047.2413500000002</c:v>
                </c:pt>
                <c:pt idx="33644">
                  <c:v>8047.4811049999998</c:v>
                </c:pt>
                <c:pt idx="33645">
                  <c:v>8047.7215779999997</c:v>
                </c:pt>
                <c:pt idx="33646">
                  <c:v>8047.9501389999996</c:v>
                </c:pt>
                <c:pt idx="33647">
                  <c:v>8048.1901429999998</c:v>
                </c:pt>
                <c:pt idx="33648">
                  <c:v>8048.4300249999997</c:v>
                </c:pt>
                <c:pt idx="33649">
                  <c:v>8048.6706940000004</c:v>
                </c:pt>
                <c:pt idx="33650">
                  <c:v>8048.9099489999999</c:v>
                </c:pt>
                <c:pt idx="33651">
                  <c:v>8049.14984</c:v>
                </c:pt>
                <c:pt idx="33652">
                  <c:v>8049.3889330000002</c:v>
                </c:pt>
                <c:pt idx="33653">
                  <c:v>8049.6270029999996</c:v>
                </c:pt>
                <c:pt idx="33654">
                  <c:v>8049.8677870000001</c:v>
                </c:pt>
                <c:pt idx="33655">
                  <c:v>8050.1068789999999</c:v>
                </c:pt>
                <c:pt idx="33656">
                  <c:v>8050.3450419999999</c:v>
                </c:pt>
                <c:pt idx="33657">
                  <c:v>8050.5839219999998</c:v>
                </c:pt>
                <c:pt idx="33658">
                  <c:v>8050.8249610000003</c:v>
                </c:pt>
                <c:pt idx="33659">
                  <c:v>8051.064813</c:v>
                </c:pt>
                <c:pt idx="33660">
                  <c:v>8051.3044490000002</c:v>
                </c:pt>
                <c:pt idx="33661">
                  <c:v>8051.5449900000003</c:v>
                </c:pt>
                <c:pt idx="33662">
                  <c:v>8051.7845779999998</c:v>
                </c:pt>
                <c:pt idx="33663">
                  <c:v>8052.0242470000003</c:v>
                </c:pt>
                <c:pt idx="33664">
                  <c:v>8052.2649069999998</c:v>
                </c:pt>
                <c:pt idx="33665">
                  <c:v>8052.5038139999997</c:v>
                </c:pt>
                <c:pt idx="33666">
                  <c:v>8052.7428989999999</c:v>
                </c:pt>
                <c:pt idx="33667">
                  <c:v>8052.9810749999997</c:v>
                </c:pt>
                <c:pt idx="33668">
                  <c:v>8053.2192379999997</c:v>
                </c:pt>
                <c:pt idx="33669">
                  <c:v>8053.4616889999998</c:v>
                </c:pt>
                <c:pt idx="33670">
                  <c:v>8053.7011259999999</c:v>
                </c:pt>
                <c:pt idx="33671">
                  <c:v>8053.9314469999999</c:v>
                </c:pt>
                <c:pt idx="33672">
                  <c:v>8054.17256</c:v>
                </c:pt>
                <c:pt idx="33673">
                  <c:v>8054.412233</c:v>
                </c:pt>
                <c:pt idx="33674">
                  <c:v>8054.6547629999995</c:v>
                </c:pt>
                <c:pt idx="33675">
                  <c:v>8054.893634</c:v>
                </c:pt>
                <c:pt idx="33676">
                  <c:v>8055.132861</c:v>
                </c:pt>
                <c:pt idx="33677">
                  <c:v>8055.3738210000001</c:v>
                </c:pt>
                <c:pt idx="33678">
                  <c:v>8055.6147790000005</c:v>
                </c:pt>
                <c:pt idx="33679">
                  <c:v>8055.8543410000002</c:v>
                </c:pt>
                <c:pt idx="33680">
                  <c:v>8056.0941110000003</c:v>
                </c:pt>
                <c:pt idx="33681">
                  <c:v>8056.3240660000001</c:v>
                </c:pt>
                <c:pt idx="33682">
                  <c:v>8056.5649069999999</c:v>
                </c:pt>
                <c:pt idx="33683">
                  <c:v>8056.8036899999997</c:v>
                </c:pt>
                <c:pt idx="33684">
                  <c:v>8057.0446480000001</c:v>
                </c:pt>
                <c:pt idx="33685">
                  <c:v>8057.2841699999999</c:v>
                </c:pt>
                <c:pt idx="33686">
                  <c:v>8057.5266860000002</c:v>
                </c:pt>
                <c:pt idx="33687">
                  <c:v>8057.766106</c:v>
                </c:pt>
                <c:pt idx="33688">
                  <c:v>8058.0042960000001</c:v>
                </c:pt>
                <c:pt idx="33689">
                  <c:v>8058.2465780000002</c:v>
                </c:pt>
                <c:pt idx="33690">
                  <c:v>8058.4863590000004</c:v>
                </c:pt>
                <c:pt idx="33691">
                  <c:v>8058.7261170000002</c:v>
                </c:pt>
                <c:pt idx="33692">
                  <c:v>8058.9559760000002</c:v>
                </c:pt>
                <c:pt idx="33693">
                  <c:v>8059.195901</c:v>
                </c:pt>
                <c:pt idx="33694">
                  <c:v>8059.4340490000004</c:v>
                </c:pt>
                <c:pt idx="33695">
                  <c:v>8059.6749890000001</c:v>
                </c:pt>
                <c:pt idx="33696">
                  <c:v>8059.9141170000003</c:v>
                </c:pt>
                <c:pt idx="33697">
                  <c:v>8060.1541399999996</c:v>
                </c:pt>
                <c:pt idx="33698">
                  <c:v>8060.3923070000001</c:v>
                </c:pt>
                <c:pt idx="33699">
                  <c:v>8060.6304389999996</c:v>
                </c:pt>
                <c:pt idx="33700">
                  <c:v>8060.8695559999996</c:v>
                </c:pt>
                <c:pt idx="33701">
                  <c:v>8061.1130450000001</c:v>
                </c:pt>
                <c:pt idx="33702">
                  <c:v>8061.3556360000002</c:v>
                </c:pt>
                <c:pt idx="33703">
                  <c:v>8061.5933800000003</c:v>
                </c:pt>
                <c:pt idx="33704">
                  <c:v>8061.8339779999997</c:v>
                </c:pt>
                <c:pt idx="33705">
                  <c:v>8062.0735519999998</c:v>
                </c:pt>
                <c:pt idx="33706">
                  <c:v>8062.3047280000001</c:v>
                </c:pt>
                <c:pt idx="33707">
                  <c:v>8062.5444020000004</c:v>
                </c:pt>
                <c:pt idx="33708">
                  <c:v>8062.784122</c:v>
                </c:pt>
                <c:pt idx="33709">
                  <c:v>8063.0267350000004</c:v>
                </c:pt>
                <c:pt idx="33710">
                  <c:v>8063.2656470000002</c:v>
                </c:pt>
                <c:pt idx="33711">
                  <c:v>8063.5047199999999</c:v>
                </c:pt>
                <c:pt idx="33712">
                  <c:v>8063.7436470000002</c:v>
                </c:pt>
                <c:pt idx="33713">
                  <c:v>8063.9826290000001</c:v>
                </c:pt>
                <c:pt idx="33714">
                  <c:v>8064.2237519999999</c:v>
                </c:pt>
                <c:pt idx="33715">
                  <c:v>8064.4634219999998</c:v>
                </c:pt>
                <c:pt idx="33716">
                  <c:v>8064.7031580000003</c:v>
                </c:pt>
                <c:pt idx="33717">
                  <c:v>8064.9457769999999</c:v>
                </c:pt>
                <c:pt idx="33718">
                  <c:v>8065.184921</c:v>
                </c:pt>
                <c:pt idx="33719">
                  <c:v>8065.4230360000001</c:v>
                </c:pt>
                <c:pt idx="33720">
                  <c:v>8065.6619360000004</c:v>
                </c:pt>
                <c:pt idx="33721">
                  <c:v>8065.902814</c:v>
                </c:pt>
                <c:pt idx="33722">
                  <c:v>8066.1418370000001</c:v>
                </c:pt>
                <c:pt idx="33723">
                  <c:v>8066.3814220000004</c:v>
                </c:pt>
                <c:pt idx="33724">
                  <c:v>8066.621999</c:v>
                </c:pt>
                <c:pt idx="33725">
                  <c:v>8066.8615659999996</c:v>
                </c:pt>
                <c:pt idx="33726">
                  <c:v>8067.0901880000001</c:v>
                </c:pt>
                <c:pt idx="33727">
                  <c:v>8067.332727</c:v>
                </c:pt>
                <c:pt idx="33728">
                  <c:v>8067.5718269999998</c:v>
                </c:pt>
                <c:pt idx="33729">
                  <c:v>8067.8107890000001</c:v>
                </c:pt>
                <c:pt idx="33730">
                  <c:v>8068.0498870000001</c:v>
                </c:pt>
                <c:pt idx="33731">
                  <c:v>8068.2886470000003</c:v>
                </c:pt>
                <c:pt idx="33732">
                  <c:v>8068.5389020000002</c:v>
                </c:pt>
                <c:pt idx="33733">
                  <c:v>8068.7672110000003</c:v>
                </c:pt>
                <c:pt idx="33734">
                  <c:v>8069.0176620000002</c:v>
                </c:pt>
                <c:pt idx="33735">
                  <c:v>8069.2550499999998</c:v>
                </c:pt>
                <c:pt idx="33736">
                  <c:v>8069.4955680000003</c:v>
                </c:pt>
                <c:pt idx="33737">
                  <c:v>8069.7332749999996</c:v>
                </c:pt>
                <c:pt idx="33738">
                  <c:v>8069.9739829999999</c:v>
                </c:pt>
                <c:pt idx="33739">
                  <c:v>8070.2123250000004</c:v>
                </c:pt>
                <c:pt idx="33740">
                  <c:v>8070.4423720000004</c:v>
                </c:pt>
                <c:pt idx="33741">
                  <c:v>8070.6845590000003</c:v>
                </c:pt>
                <c:pt idx="33742">
                  <c:v>8070.9244070000004</c:v>
                </c:pt>
                <c:pt idx="33743">
                  <c:v>8071.166929</c:v>
                </c:pt>
                <c:pt idx="33744">
                  <c:v>8071.398862</c:v>
                </c:pt>
                <c:pt idx="33745">
                  <c:v>8071.648956</c:v>
                </c:pt>
                <c:pt idx="33746">
                  <c:v>8071.8763730000001</c:v>
                </c:pt>
                <c:pt idx="33747">
                  <c:v>8072.1188949999996</c:v>
                </c:pt>
                <c:pt idx="33748">
                  <c:v>8072.3578660000003</c:v>
                </c:pt>
                <c:pt idx="33749">
                  <c:v>8072.5954519999996</c:v>
                </c:pt>
                <c:pt idx="33750">
                  <c:v>8072.8350630000004</c:v>
                </c:pt>
                <c:pt idx="33751">
                  <c:v>8073.0757990000002</c:v>
                </c:pt>
                <c:pt idx="33752">
                  <c:v>8073.3148600000004</c:v>
                </c:pt>
                <c:pt idx="33753">
                  <c:v>8073.5537640000002</c:v>
                </c:pt>
                <c:pt idx="33754">
                  <c:v>8073.7926429999998</c:v>
                </c:pt>
                <c:pt idx="33755">
                  <c:v>8074.0426479999996</c:v>
                </c:pt>
                <c:pt idx="33756">
                  <c:v>8074.2800520000001</c:v>
                </c:pt>
                <c:pt idx="33757">
                  <c:v>8074.518548</c:v>
                </c:pt>
                <c:pt idx="33758">
                  <c:v>8074.7589500000004</c:v>
                </c:pt>
                <c:pt idx="33759">
                  <c:v>8074.9953779999996</c:v>
                </c:pt>
                <c:pt idx="33760">
                  <c:v>8075.2377109999998</c:v>
                </c:pt>
                <c:pt idx="33761">
                  <c:v>8075.4750620000004</c:v>
                </c:pt>
                <c:pt idx="33762">
                  <c:v>8075.7156299999997</c:v>
                </c:pt>
                <c:pt idx="33763">
                  <c:v>8075.9550499999996</c:v>
                </c:pt>
                <c:pt idx="33764">
                  <c:v>8076.1833559999995</c:v>
                </c:pt>
                <c:pt idx="33765">
                  <c:v>8076.423828</c:v>
                </c:pt>
                <c:pt idx="33766">
                  <c:v>8076.6737400000002</c:v>
                </c:pt>
                <c:pt idx="33767">
                  <c:v>8076.9029140000002</c:v>
                </c:pt>
                <c:pt idx="33768">
                  <c:v>8077.1292139999996</c:v>
                </c:pt>
                <c:pt idx="33769">
                  <c:v>8077.3696980000004</c:v>
                </c:pt>
                <c:pt idx="33770">
                  <c:v>8077.6073909999996</c:v>
                </c:pt>
                <c:pt idx="33771">
                  <c:v>8077.8495720000001</c:v>
                </c:pt>
                <c:pt idx="33772">
                  <c:v>8078.0885369999996</c:v>
                </c:pt>
                <c:pt idx="33773">
                  <c:v>8078.3260149999996</c:v>
                </c:pt>
                <c:pt idx="33774">
                  <c:v>8078.5665580000004</c:v>
                </c:pt>
                <c:pt idx="33775">
                  <c:v>8078.8041160000002</c:v>
                </c:pt>
                <c:pt idx="33776">
                  <c:v>8079.0447050000002</c:v>
                </c:pt>
                <c:pt idx="33777">
                  <c:v>8079.2840740000001</c:v>
                </c:pt>
                <c:pt idx="33778">
                  <c:v>8079.523365</c:v>
                </c:pt>
                <c:pt idx="33779">
                  <c:v>8079.7643120000002</c:v>
                </c:pt>
                <c:pt idx="33780">
                  <c:v>8080.0065969999996</c:v>
                </c:pt>
                <c:pt idx="33781">
                  <c:v>8080.2466379999996</c:v>
                </c:pt>
                <c:pt idx="33782">
                  <c:v>8080.4868980000001</c:v>
                </c:pt>
                <c:pt idx="33783">
                  <c:v>8080.7159620000002</c:v>
                </c:pt>
                <c:pt idx="33784">
                  <c:v>8080.9557459999996</c:v>
                </c:pt>
                <c:pt idx="33785">
                  <c:v>8081.1947540000001</c:v>
                </c:pt>
                <c:pt idx="33786">
                  <c:v>8081.444966</c:v>
                </c:pt>
                <c:pt idx="33787">
                  <c:v>8081.67202</c:v>
                </c:pt>
                <c:pt idx="33788">
                  <c:v>8081.9128199999996</c:v>
                </c:pt>
                <c:pt idx="33789">
                  <c:v>8082.1538030000002</c:v>
                </c:pt>
                <c:pt idx="33790">
                  <c:v>8082.3947660000003</c:v>
                </c:pt>
                <c:pt idx="33791">
                  <c:v>8082.6356290000003</c:v>
                </c:pt>
                <c:pt idx="33792">
                  <c:v>8082.874538</c:v>
                </c:pt>
                <c:pt idx="33793">
                  <c:v>8083.1135910000003</c:v>
                </c:pt>
                <c:pt idx="33794">
                  <c:v>8083.352852</c:v>
                </c:pt>
                <c:pt idx="33795">
                  <c:v>8083.5918270000002</c:v>
                </c:pt>
                <c:pt idx="33796">
                  <c:v>8083.8309060000001</c:v>
                </c:pt>
                <c:pt idx="33797">
                  <c:v>8084.0718960000004</c:v>
                </c:pt>
                <c:pt idx="33798">
                  <c:v>8084.310939</c:v>
                </c:pt>
                <c:pt idx="33799">
                  <c:v>8084.551606</c:v>
                </c:pt>
                <c:pt idx="33800">
                  <c:v>8084.7906290000001</c:v>
                </c:pt>
                <c:pt idx="33801">
                  <c:v>8085.0296989999997</c:v>
                </c:pt>
                <c:pt idx="33802">
                  <c:v>8085.2685449999999</c:v>
                </c:pt>
                <c:pt idx="33803">
                  <c:v>8085.518669</c:v>
                </c:pt>
                <c:pt idx="33804">
                  <c:v>8085.7563120000004</c:v>
                </c:pt>
                <c:pt idx="33805">
                  <c:v>8085.9875599999996</c:v>
                </c:pt>
                <c:pt idx="33806">
                  <c:v>8086.2268100000001</c:v>
                </c:pt>
                <c:pt idx="33807">
                  <c:v>8086.4658390000004</c:v>
                </c:pt>
                <c:pt idx="33808">
                  <c:v>8086.706666</c:v>
                </c:pt>
                <c:pt idx="33809">
                  <c:v>8086.9456989999999</c:v>
                </c:pt>
                <c:pt idx="33810">
                  <c:v>8087.1840650000004</c:v>
                </c:pt>
                <c:pt idx="33811">
                  <c:v>8087.4267840000002</c:v>
                </c:pt>
                <c:pt idx="33812">
                  <c:v>8087.6656629999998</c:v>
                </c:pt>
                <c:pt idx="33813">
                  <c:v>8087.9047989999999</c:v>
                </c:pt>
                <c:pt idx="33814">
                  <c:v>8088.1431240000002</c:v>
                </c:pt>
                <c:pt idx="33815">
                  <c:v>8088.3856400000004</c:v>
                </c:pt>
                <c:pt idx="33816">
                  <c:v>8088.625438</c:v>
                </c:pt>
                <c:pt idx="33817">
                  <c:v>8088.8678339999997</c:v>
                </c:pt>
                <c:pt idx="33818">
                  <c:v>8089.1068690000002</c:v>
                </c:pt>
                <c:pt idx="33819">
                  <c:v>8089.3456169999999</c:v>
                </c:pt>
                <c:pt idx="33820">
                  <c:v>8089.5846929999998</c:v>
                </c:pt>
                <c:pt idx="33821">
                  <c:v>8089.822408</c:v>
                </c:pt>
                <c:pt idx="33822">
                  <c:v>8090.0640890000004</c:v>
                </c:pt>
                <c:pt idx="33823">
                  <c:v>8090.3028599999998</c:v>
                </c:pt>
                <c:pt idx="33824">
                  <c:v>8090.5419570000004</c:v>
                </c:pt>
                <c:pt idx="33825">
                  <c:v>8090.7797179999998</c:v>
                </c:pt>
                <c:pt idx="33826">
                  <c:v>8091.0188090000001</c:v>
                </c:pt>
                <c:pt idx="33827">
                  <c:v>8091.2577149999997</c:v>
                </c:pt>
                <c:pt idx="33828">
                  <c:v>8091.4987309999997</c:v>
                </c:pt>
                <c:pt idx="33829">
                  <c:v>8091.7383950000003</c:v>
                </c:pt>
                <c:pt idx="33830">
                  <c:v>8091.9783960000004</c:v>
                </c:pt>
                <c:pt idx="33831">
                  <c:v>8092.2164300000004</c:v>
                </c:pt>
                <c:pt idx="33832">
                  <c:v>8092.4556970000003</c:v>
                </c:pt>
                <c:pt idx="33833">
                  <c:v>8092.6947520000003</c:v>
                </c:pt>
                <c:pt idx="33834">
                  <c:v>8092.9338959999995</c:v>
                </c:pt>
                <c:pt idx="33835">
                  <c:v>8093.1720320000004</c:v>
                </c:pt>
                <c:pt idx="33836">
                  <c:v>8093.4128449999998</c:v>
                </c:pt>
                <c:pt idx="33837">
                  <c:v>8093.651836</c:v>
                </c:pt>
                <c:pt idx="33838">
                  <c:v>8093.8909320000002</c:v>
                </c:pt>
                <c:pt idx="33839">
                  <c:v>8094.1318659999997</c:v>
                </c:pt>
                <c:pt idx="33840">
                  <c:v>8094.3726539999998</c:v>
                </c:pt>
                <c:pt idx="33841">
                  <c:v>8094.6121709999998</c:v>
                </c:pt>
                <c:pt idx="33842">
                  <c:v>8094.8528859999997</c:v>
                </c:pt>
                <c:pt idx="33843">
                  <c:v>8095.0918750000001</c:v>
                </c:pt>
                <c:pt idx="33844">
                  <c:v>8095.3308660000002</c:v>
                </c:pt>
                <c:pt idx="33845">
                  <c:v>8095.5697399999999</c:v>
                </c:pt>
                <c:pt idx="33846">
                  <c:v>8095.8088360000002</c:v>
                </c:pt>
                <c:pt idx="33847">
                  <c:v>8096.0478000000003</c:v>
                </c:pt>
                <c:pt idx="33848">
                  <c:v>8096.2867040000001</c:v>
                </c:pt>
                <c:pt idx="33849">
                  <c:v>8096.5256250000002</c:v>
                </c:pt>
                <c:pt idx="33850">
                  <c:v>8096.7645480000001</c:v>
                </c:pt>
                <c:pt idx="33851">
                  <c:v>8097.006085</c:v>
                </c:pt>
                <c:pt idx="33852">
                  <c:v>8097.2466930000001</c:v>
                </c:pt>
                <c:pt idx="33853">
                  <c:v>8097.4862309999999</c:v>
                </c:pt>
                <c:pt idx="33854">
                  <c:v>8097.728623</c:v>
                </c:pt>
                <c:pt idx="33855">
                  <c:v>8097.9683699999996</c:v>
                </c:pt>
                <c:pt idx="33856">
                  <c:v>8098.2075690000001</c:v>
                </c:pt>
                <c:pt idx="33857">
                  <c:v>8098.4453720000001</c:v>
                </c:pt>
                <c:pt idx="33858">
                  <c:v>8098.6833049999996</c:v>
                </c:pt>
                <c:pt idx="33859">
                  <c:v>8098.9250110000003</c:v>
                </c:pt>
                <c:pt idx="33860">
                  <c:v>8099.1657530000002</c:v>
                </c:pt>
                <c:pt idx="33861">
                  <c:v>8099.4045489999999</c:v>
                </c:pt>
                <c:pt idx="33862">
                  <c:v>8099.6443689999996</c:v>
                </c:pt>
                <c:pt idx="33863">
                  <c:v>8099.8739740000001</c:v>
                </c:pt>
                <c:pt idx="33864">
                  <c:v>8100.113171</c:v>
                </c:pt>
                <c:pt idx="33865">
                  <c:v>8100.3539350000001</c:v>
                </c:pt>
                <c:pt idx="33866">
                  <c:v>8100.5940449999998</c:v>
                </c:pt>
                <c:pt idx="33867">
                  <c:v>8100.8321420000002</c:v>
                </c:pt>
                <c:pt idx="33868">
                  <c:v>8101.0722580000001</c:v>
                </c:pt>
                <c:pt idx="33869">
                  <c:v>8101.3149080000003</c:v>
                </c:pt>
                <c:pt idx="33870">
                  <c:v>8101.5539019999997</c:v>
                </c:pt>
                <c:pt idx="33871">
                  <c:v>8101.7945980000004</c:v>
                </c:pt>
                <c:pt idx="33872">
                  <c:v>8102.0338400000001</c:v>
                </c:pt>
                <c:pt idx="33873">
                  <c:v>8102.2726089999996</c:v>
                </c:pt>
                <c:pt idx="33874">
                  <c:v>8102.5123890000004</c:v>
                </c:pt>
                <c:pt idx="33875">
                  <c:v>8102.7548290000004</c:v>
                </c:pt>
                <c:pt idx="33876">
                  <c:v>8102.9957439999998</c:v>
                </c:pt>
                <c:pt idx="33877">
                  <c:v>8103.2243900000003</c:v>
                </c:pt>
                <c:pt idx="33878">
                  <c:v>8103.4637039999998</c:v>
                </c:pt>
                <c:pt idx="33879">
                  <c:v>8103.7139779999998</c:v>
                </c:pt>
                <c:pt idx="33880">
                  <c:v>8103.9427370000003</c:v>
                </c:pt>
                <c:pt idx="33881">
                  <c:v>8104.1818979999998</c:v>
                </c:pt>
                <c:pt idx="33882">
                  <c:v>8104.422912</c:v>
                </c:pt>
                <c:pt idx="33883">
                  <c:v>8104.6638700000003</c:v>
                </c:pt>
                <c:pt idx="33884">
                  <c:v>8104.904955</c:v>
                </c:pt>
                <c:pt idx="33885">
                  <c:v>8105.1446980000001</c:v>
                </c:pt>
                <c:pt idx="33886">
                  <c:v>8105.3855940000003</c:v>
                </c:pt>
                <c:pt idx="33887">
                  <c:v>8105.6245349999999</c:v>
                </c:pt>
                <c:pt idx="33888">
                  <c:v>8105.8636020000004</c:v>
                </c:pt>
                <c:pt idx="33889">
                  <c:v>8106.1026830000001</c:v>
                </c:pt>
                <c:pt idx="33890">
                  <c:v>8106.3418350000002</c:v>
                </c:pt>
                <c:pt idx="33891">
                  <c:v>8106.5808870000001</c:v>
                </c:pt>
                <c:pt idx="33892">
                  <c:v>8106.8190610000001</c:v>
                </c:pt>
                <c:pt idx="33893">
                  <c:v>8107.059972</c:v>
                </c:pt>
                <c:pt idx="33894">
                  <c:v>8107.2996350000003</c:v>
                </c:pt>
                <c:pt idx="33895">
                  <c:v>8107.5393100000001</c:v>
                </c:pt>
                <c:pt idx="33896">
                  <c:v>8107.7798919999996</c:v>
                </c:pt>
                <c:pt idx="33897">
                  <c:v>8108.0206049999997</c:v>
                </c:pt>
                <c:pt idx="33898">
                  <c:v>8108.2601430000004</c:v>
                </c:pt>
                <c:pt idx="33899">
                  <c:v>8108.5025429999996</c:v>
                </c:pt>
                <c:pt idx="33900">
                  <c:v>8108.7402419999999</c:v>
                </c:pt>
                <c:pt idx="33901">
                  <c:v>8108.97037</c:v>
                </c:pt>
                <c:pt idx="33902">
                  <c:v>8109.209691</c:v>
                </c:pt>
                <c:pt idx="33903">
                  <c:v>8109.4590200000002</c:v>
                </c:pt>
                <c:pt idx="33904">
                  <c:v>8109.6979600000004</c:v>
                </c:pt>
                <c:pt idx="33905">
                  <c:v>8109.9376499999998</c:v>
                </c:pt>
                <c:pt idx="33906">
                  <c:v>8110.176665</c:v>
                </c:pt>
                <c:pt idx="33907">
                  <c:v>8110.4162450000003</c:v>
                </c:pt>
                <c:pt idx="33908">
                  <c:v>8110.6541239999997</c:v>
                </c:pt>
                <c:pt idx="33909">
                  <c:v>8110.894671</c:v>
                </c:pt>
                <c:pt idx="33910">
                  <c:v>8111.1336600000004</c:v>
                </c:pt>
                <c:pt idx="33911">
                  <c:v>8111.3713630000002</c:v>
                </c:pt>
                <c:pt idx="33912">
                  <c:v>8111.6119500000004</c:v>
                </c:pt>
                <c:pt idx="33913">
                  <c:v>8111.84987</c:v>
                </c:pt>
                <c:pt idx="33914">
                  <c:v>8112.0889470000002</c:v>
                </c:pt>
                <c:pt idx="33915">
                  <c:v>8112.3285599999999</c:v>
                </c:pt>
                <c:pt idx="33916">
                  <c:v>8112.5684259999998</c:v>
                </c:pt>
                <c:pt idx="33917">
                  <c:v>8112.7979089999999</c:v>
                </c:pt>
                <c:pt idx="33918">
                  <c:v>8113.0381280000001</c:v>
                </c:pt>
                <c:pt idx="33919">
                  <c:v>8113.2806149999997</c:v>
                </c:pt>
                <c:pt idx="33920">
                  <c:v>8113.5198710000004</c:v>
                </c:pt>
                <c:pt idx="33921">
                  <c:v>8113.7609039999998</c:v>
                </c:pt>
                <c:pt idx="33922">
                  <c:v>8113.9992130000001</c:v>
                </c:pt>
                <c:pt idx="33923">
                  <c:v>8114.2418070000003</c:v>
                </c:pt>
                <c:pt idx="33924">
                  <c:v>8114.4808110000004</c:v>
                </c:pt>
                <c:pt idx="33925">
                  <c:v>8114.7196389999999</c:v>
                </c:pt>
                <c:pt idx="33926">
                  <c:v>8114.9607340000002</c:v>
                </c:pt>
                <c:pt idx="33927">
                  <c:v>8115.1990020000003</c:v>
                </c:pt>
                <c:pt idx="33928">
                  <c:v>8115.4390839999996</c:v>
                </c:pt>
                <c:pt idx="33929">
                  <c:v>8115.6798900000003</c:v>
                </c:pt>
                <c:pt idx="33930">
                  <c:v>8115.9181330000001</c:v>
                </c:pt>
                <c:pt idx="33931">
                  <c:v>8116.1588279999996</c:v>
                </c:pt>
                <c:pt idx="33932">
                  <c:v>8116.3995690000002</c:v>
                </c:pt>
                <c:pt idx="33933">
                  <c:v>8116.6280459999998</c:v>
                </c:pt>
                <c:pt idx="33934">
                  <c:v>8116.8682239999998</c:v>
                </c:pt>
                <c:pt idx="33935">
                  <c:v>8117.1083179999996</c:v>
                </c:pt>
                <c:pt idx="33936">
                  <c:v>8117.3501539999997</c:v>
                </c:pt>
                <c:pt idx="33937">
                  <c:v>8117.592772</c:v>
                </c:pt>
                <c:pt idx="33938">
                  <c:v>8117.8336149999996</c:v>
                </c:pt>
                <c:pt idx="33939">
                  <c:v>8118.0726189999996</c:v>
                </c:pt>
                <c:pt idx="33940">
                  <c:v>8118.3116769999997</c:v>
                </c:pt>
                <c:pt idx="33941">
                  <c:v>8118.5507479999997</c:v>
                </c:pt>
                <c:pt idx="33942">
                  <c:v>8118.789906</c:v>
                </c:pt>
                <c:pt idx="33943">
                  <c:v>8119.0309129999996</c:v>
                </c:pt>
                <c:pt idx="33944">
                  <c:v>8119.2698289999998</c:v>
                </c:pt>
                <c:pt idx="33945">
                  <c:v>8119.508941</c:v>
                </c:pt>
                <c:pt idx="33946">
                  <c:v>8119.7460810000002</c:v>
                </c:pt>
                <c:pt idx="33947">
                  <c:v>8119.9867009999998</c:v>
                </c:pt>
                <c:pt idx="33948">
                  <c:v>8120.2256870000001</c:v>
                </c:pt>
                <c:pt idx="33949">
                  <c:v>8120.4652130000004</c:v>
                </c:pt>
                <c:pt idx="33950">
                  <c:v>8120.7057519999998</c:v>
                </c:pt>
                <c:pt idx="33951">
                  <c:v>8120.94542</c:v>
                </c:pt>
                <c:pt idx="33952">
                  <c:v>8121.1853359999996</c:v>
                </c:pt>
                <c:pt idx="33953">
                  <c:v>8121.4148960000002</c:v>
                </c:pt>
                <c:pt idx="33954">
                  <c:v>8121.6425369999997</c:v>
                </c:pt>
                <c:pt idx="33955">
                  <c:v>8121.8823249999996</c:v>
                </c:pt>
                <c:pt idx="33956">
                  <c:v>8122.1204019999996</c:v>
                </c:pt>
                <c:pt idx="33957">
                  <c:v>8122.3629979999996</c:v>
                </c:pt>
                <c:pt idx="33958">
                  <c:v>8122.6047060000001</c:v>
                </c:pt>
                <c:pt idx="33959">
                  <c:v>8122.8437530000001</c:v>
                </c:pt>
                <c:pt idx="33960">
                  <c:v>8123.0846609999999</c:v>
                </c:pt>
                <c:pt idx="33961">
                  <c:v>8123.324157</c:v>
                </c:pt>
                <c:pt idx="33962">
                  <c:v>8123.5535380000001</c:v>
                </c:pt>
                <c:pt idx="33963">
                  <c:v>8123.7950080000001</c:v>
                </c:pt>
                <c:pt idx="33964">
                  <c:v>8124.0334439999997</c:v>
                </c:pt>
                <c:pt idx="33965">
                  <c:v>8124.2730769999998</c:v>
                </c:pt>
                <c:pt idx="33966">
                  <c:v>8124.5113739999997</c:v>
                </c:pt>
                <c:pt idx="33967">
                  <c:v>8124.7512720000004</c:v>
                </c:pt>
                <c:pt idx="33968">
                  <c:v>8124.9906940000001</c:v>
                </c:pt>
                <c:pt idx="33969">
                  <c:v>8125.2290849999999</c:v>
                </c:pt>
                <c:pt idx="33970">
                  <c:v>8125.4692379999997</c:v>
                </c:pt>
                <c:pt idx="33971">
                  <c:v>8125.7118970000001</c:v>
                </c:pt>
                <c:pt idx="33972">
                  <c:v>8125.952972</c:v>
                </c:pt>
                <c:pt idx="33973">
                  <c:v>8126.1929980000004</c:v>
                </c:pt>
                <c:pt idx="33974">
                  <c:v>8126.4218069999997</c:v>
                </c:pt>
                <c:pt idx="33975">
                  <c:v>8126.6600539999999</c:v>
                </c:pt>
                <c:pt idx="33976">
                  <c:v>8126.9003080000002</c:v>
                </c:pt>
                <c:pt idx="33977">
                  <c:v>8127.1422469999998</c:v>
                </c:pt>
                <c:pt idx="33978">
                  <c:v>8127.3821209999996</c:v>
                </c:pt>
                <c:pt idx="33979">
                  <c:v>8127.624812</c:v>
                </c:pt>
                <c:pt idx="33980">
                  <c:v>8127.8638579999997</c:v>
                </c:pt>
                <c:pt idx="33981">
                  <c:v>8128.1029930000004</c:v>
                </c:pt>
                <c:pt idx="33982">
                  <c:v>8128.3401599999997</c:v>
                </c:pt>
                <c:pt idx="33983">
                  <c:v>8128.5809520000003</c:v>
                </c:pt>
                <c:pt idx="33984">
                  <c:v>8128.8207940000002</c:v>
                </c:pt>
                <c:pt idx="33985">
                  <c:v>8129.0590410000004</c:v>
                </c:pt>
                <c:pt idx="33986">
                  <c:v>8129.2998809999999</c:v>
                </c:pt>
                <c:pt idx="33987">
                  <c:v>8129.5408280000001</c:v>
                </c:pt>
                <c:pt idx="33988">
                  <c:v>8129.7706520000002</c:v>
                </c:pt>
                <c:pt idx="33989">
                  <c:v>8130.0091229999998</c:v>
                </c:pt>
                <c:pt idx="33990">
                  <c:v>8130.2491239999999</c:v>
                </c:pt>
                <c:pt idx="33991">
                  <c:v>8130.491986</c:v>
                </c:pt>
                <c:pt idx="33992">
                  <c:v>8130.7311060000002</c:v>
                </c:pt>
                <c:pt idx="33993">
                  <c:v>8130.9739120000004</c:v>
                </c:pt>
                <c:pt idx="33994">
                  <c:v>8131.2057480000003</c:v>
                </c:pt>
                <c:pt idx="33995">
                  <c:v>8131.450159</c:v>
                </c:pt>
                <c:pt idx="33996">
                  <c:v>8131.6901520000001</c:v>
                </c:pt>
                <c:pt idx="33997">
                  <c:v>8131.9217319999998</c:v>
                </c:pt>
                <c:pt idx="33998">
                  <c:v>8132.1604029999999</c:v>
                </c:pt>
                <c:pt idx="33999">
                  <c:v>8132.3998369999999</c:v>
                </c:pt>
                <c:pt idx="34000">
                  <c:v>8132.6401589999996</c:v>
                </c:pt>
                <c:pt idx="34001">
                  <c:v>8132.8820640000004</c:v>
                </c:pt>
                <c:pt idx="34002">
                  <c:v>8133.1240879999996</c:v>
                </c:pt>
                <c:pt idx="34003">
                  <c:v>8133.3668019999996</c:v>
                </c:pt>
                <c:pt idx="34004">
                  <c:v>8133.6058089999997</c:v>
                </c:pt>
                <c:pt idx="34005">
                  <c:v>8133.8343720000003</c:v>
                </c:pt>
                <c:pt idx="34006">
                  <c:v>8134.0841049999999</c:v>
                </c:pt>
                <c:pt idx="34007">
                  <c:v>8134.3155319999996</c:v>
                </c:pt>
                <c:pt idx="34008">
                  <c:v>8134.5541059999996</c:v>
                </c:pt>
                <c:pt idx="34009">
                  <c:v>8134.7940509999999</c:v>
                </c:pt>
                <c:pt idx="34010">
                  <c:v>8135.0335590000004</c:v>
                </c:pt>
                <c:pt idx="34011">
                  <c:v>8135.2734499999997</c:v>
                </c:pt>
                <c:pt idx="34012">
                  <c:v>8135.5129720000004</c:v>
                </c:pt>
                <c:pt idx="34013">
                  <c:v>8135.7520029999996</c:v>
                </c:pt>
                <c:pt idx="34014">
                  <c:v>8135.9921240000003</c:v>
                </c:pt>
                <c:pt idx="34015">
                  <c:v>8136.2322260000001</c:v>
                </c:pt>
                <c:pt idx="34016">
                  <c:v>8136.4722499999998</c:v>
                </c:pt>
                <c:pt idx="34017">
                  <c:v>8136.712125</c:v>
                </c:pt>
                <c:pt idx="34018">
                  <c:v>8136.9419520000001</c:v>
                </c:pt>
                <c:pt idx="34019">
                  <c:v>8137.1810779999996</c:v>
                </c:pt>
                <c:pt idx="34020">
                  <c:v>8137.4212170000001</c:v>
                </c:pt>
                <c:pt idx="34021">
                  <c:v>8137.6639429999996</c:v>
                </c:pt>
                <c:pt idx="34022">
                  <c:v>8137.9030650000004</c:v>
                </c:pt>
                <c:pt idx="34023">
                  <c:v>8138.143118</c:v>
                </c:pt>
                <c:pt idx="34024">
                  <c:v>8138.3831250000003</c:v>
                </c:pt>
                <c:pt idx="34025">
                  <c:v>8138.6133890000001</c:v>
                </c:pt>
                <c:pt idx="34026">
                  <c:v>8138.8552879999997</c:v>
                </c:pt>
                <c:pt idx="34027">
                  <c:v>8139.0952930000003</c:v>
                </c:pt>
                <c:pt idx="34028">
                  <c:v>8139.3352619999996</c:v>
                </c:pt>
                <c:pt idx="34029">
                  <c:v>8139.5751529999998</c:v>
                </c:pt>
                <c:pt idx="34030">
                  <c:v>8139.8151170000001</c:v>
                </c:pt>
                <c:pt idx="34031">
                  <c:v>8140.0551729999997</c:v>
                </c:pt>
                <c:pt idx="34032">
                  <c:v>8140.2930260000003</c:v>
                </c:pt>
                <c:pt idx="34033">
                  <c:v>8140.5336450000004</c:v>
                </c:pt>
                <c:pt idx="34034">
                  <c:v>8140.7727930000001</c:v>
                </c:pt>
                <c:pt idx="34035">
                  <c:v>8141.0119350000004</c:v>
                </c:pt>
                <c:pt idx="34036">
                  <c:v>8141.2509319999999</c:v>
                </c:pt>
                <c:pt idx="34037">
                  <c:v>8141.4917869999999</c:v>
                </c:pt>
                <c:pt idx="34038">
                  <c:v>8141.721603</c:v>
                </c:pt>
                <c:pt idx="34039">
                  <c:v>8141.9629160000004</c:v>
                </c:pt>
                <c:pt idx="34040">
                  <c:v>8142.2034389999999</c:v>
                </c:pt>
                <c:pt idx="34041">
                  <c:v>8142.4447209999998</c:v>
                </c:pt>
                <c:pt idx="34042">
                  <c:v>8142.6830840000002</c:v>
                </c:pt>
                <c:pt idx="34043">
                  <c:v>8142.9258520000003</c:v>
                </c:pt>
                <c:pt idx="34044">
                  <c:v>8143.1669910000001</c:v>
                </c:pt>
                <c:pt idx="34045">
                  <c:v>8143.4066999999995</c:v>
                </c:pt>
                <c:pt idx="34046">
                  <c:v>8143.6457280000004</c:v>
                </c:pt>
                <c:pt idx="34047">
                  <c:v>8143.8847779999996</c:v>
                </c:pt>
                <c:pt idx="34048">
                  <c:v>8144.1258850000004</c:v>
                </c:pt>
                <c:pt idx="34049">
                  <c:v>8144.3667429999996</c:v>
                </c:pt>
                <c:pt idx="34050">
                  <c:v>8144.605716</c:v>
                </c:pt>
                <c:pt idx="34051">
                  <c:v>8144.8434040000002</c:v>
                </c:pt>
                <c:pt idx="34052">
                  <c:v>8145.0826630000001</c:v>
                </c:pt>
                <c:pt idx="34053">
                  <c:v>8145.3215319999999</c:v>
                </c:pt>
                <c:pt idx="34054">
                  <c:v>8145.561987</c:v>
                </c:pt>
                <c:pt idx="34055">
                  <c:v>8145.801614</c:v>
                </c:pt>
                <c:pt idx="34056">
                  <c:v>8146.040868</c:v>
                </c:pt>
                <c:pt idx="34057">
                  <c:v>8146.2798709999997</c:v>
                </c:pt>
                <c:pt idx="34058">
                  <c:v>8146.5180710000004</c:v>
                </c:pt>
                <c:pt idx="34059">
                  <c:v>8146.7588990000004</c:v>
                </c:pt>
                <c:pt idx="34060">
                  <c:v>8146.9971340000002</c:v>
                </c:pt>
                <c:pt idx="34061">
                  <c:v>8147.235111</c:v>
                </c:pt>
                <c:pt idx="34062">
                  <c:v>8147.4776959999999</c:v>
                </c:pt>
                <c:pt idx="34063">
                  <c:v>8147.7172629999995</c:v>
                </c:pt>
                <c:pt idx="34064">
                  <c:v>8147.9488609999999</c:v>
                </c:pt>
                <c:pt idx="34065">
                  <c:v>8148.1872649999996</c:v>
                </c:pt>
                <c:pt idx="34066">
                  <c:v>8148.4267019999998</c:v>
                </c:pt>
                <c:pt idx="34067">
                  <c:v>8148.6659589999999</c:v>
                </c:pt>
                <c:pt idx="34068">
                  <c:v>8148.9050040000002</c:v>
                </c:pt>
                <c:pt idx="34069">
                  <c:v>8149.1451589999997</c:v>
                </c:pt>
                <c:pt idx="34070">
                  <c:v>8149.3851919999997</c:v>
                </c:pt>
                <c:pt idx="34071">
                  <c:v>8149.6277719999998</c:v>
                </c:pt>
                <c:pt idx="34072">
                  <c:v>8149.8669220000002</c:v>
                </c:pt>
                <c:pt idx="34073">
                  <c:v>8150.1051699999998</c:v>
                </c:pt>
                <c:pt idx="34074">
                  <c:v>8150.3432350000003</c:v>
                </c:pt>
                <c:pt idx="34075">
                  <c:v>8150.5811839999997</c:v>
                </c:pt>
                <c:pt idx="34076">
                  <c:v>8150.8210719999997</c:v>
                </c:pt>
                <c:pt idx="34077">
                  <c:v>8151.0617759999996</c:v>
                </c:pt>
                <c:pt idx="34078">
                  <c:v>8151.3013870000004</c:v>
                </c:pt>
                <c:pt idx="34079">
                  <c:v>8151.5332799999996</c:v>
                </c:pt>
                <c:pt idx="34080">
                  <c:v>8151.7713789999998</c:v>
                </c:pt>
                <c:pt idx="34081">
                  <c:v>8152.0131369999999</c:v>
                </c:pt>
                <c:pt idx="34082">
                  <c:v>8152.2510840000004</c:v>
                </c:pt>
                <c:pt idx="34083">
                  <c:v>8152.4917089999999</c:v>
                </c:pt>
                <c:pt idx="34084">
                  <c:v>8152.7308009999997</c:v>
                </c:pt>
                <c:pt idx="34085">
                  <c:v>8152.971853</c:v>
                </c:pt>
                <c:pt idx="34086">
                  <c:v>8153.2120649999997</c:v>
                </c:pt>
                <c:pt idx="34087">
                  <c:v>8153.4527939999998</c:v>
                </c:pt>
                <c:pt idx="34088">
                  <c:v>8153.6918690000002</c:v>
                </c:pt>
                <c:pt idx="34089">
                  <c:v>8153.9308010000004</c:v>
                </c:pt>
                <c:pt idx="34090">
                  <c:v>8154.1699259999996</c:v>
                </c:pt>
                <c:pt idx="34091">
                  <c:v>8154.4106350000002</c:v>
                </c:pt>
                <c:pt idx="34092">
                  <c:v>8154.6495599999998</c:v>
                </c:pt>
                <c:pt idx="34093">
                  <c:v>8154.8891080000003</c:v>
                </c:pt>
                <c:pt idx="34094">
                  <c:v>8155.1299310000004</c:v>
                </c:pt>
                <c:pt idx="34095">
                  <c:v>8155.3706149999998</c:v>
                </c:pt>
                <c:pt idx="34096">
                  <c:v>8155.6103080000003</c:v>
                </c:pt>
                <c:pt idx="34097">
                  <c:v>8155.8422110000001</c:v>
                </c:pt>
                <c:pt idx="34098">
                  <c:v>8156.0840099999996</c:v>
                </c:pt>
                <c:pt idx="34099">
                  <c:v>8156.3246870000003</c:v>
                </c:pt>
                <c:pt idx="34100">
                  <c:v>8156.5637589999997</c:v>
                </c:pt>
                <c:pt idx="34101">
                  <c:v>8156.8033109999997</c:v>
                </c:pt>
                <c:pt idx="34102">
                  <c:v>8157.0459060000003</c:v>
                </c:pt>
                <c:pt idx="34103">
                  <c:v>8157.2853260000002</c:v>
                </c:pt>
                <c:pt idx="34104">
                  <c:v>8157.5250429999996</c:v>
                </c:pt>
                <c:pt idx="34105">
                  <c:v>8157.7532739999997</c:v>
                </c:pt>
                <c:pt idx="34106">
                  <c:v>8157.993289</c:v>
                </c:pt>
                <c:pt idx="34107">
                  <c:v>8158.233287</c:v>
                </c:pt>
                <c:pt idx="34108">
                  <c:v>8158.4714180000001</c:v>
                </c:pt>
                <c:pt idx="34109">
                  <c:v>8158.7112939999997</c:v>
                </c:pt>
                <c:pt idx="34110">
                  <c:v>8158.9507199999998</c:v>
                </c:pt>
                <c:pt idx="34111">
                  <c:v>8159.1918249999999</c:v>
                </c:pt>
                <c:pt idx="34112">
                  <c:v>8159.4326780000001</c:v>
                </c:pt>
                <c:pt idx="34113">
                  <c:v>8159.6721399999997</c:v>
                </c:pt>
                <c:pt idx="34114">
                  <c:v>8159.914616</c:v>
                </c:pt>
                <c:pt idx="34115">
                  <c:v>8160.1522420000001</c:v>
                </c:pt>
                <c:pt idx="34116">
                  <c:v>8160.3933989999996</c:v>
                </c:pt>
                <c:pt idx="34117">
                  <c:v>8160.6232099999997</c:v>
                </c:pt>
                <c:pt idx="34118">
                  <c:v>8160.8631240000004</c:v>
                </c:pt>
                <c:pt idx="34119">
                  <c:v>8161.1058720000001</c:v>
                </c:pt>
                <c:pt idx="34120">
                  <c:v>8161.3449579999997</c:v>
                </c:pt>
                <c:pt idx="34121">
                  <c:v>8161.5846179999999</c:v>
                </c:pt>
                <c:pt idx="34122">
                  <c:v>8161.8237820000004</c:v>
                </c:pt>
                <c:pt idx="34123">
                  <c:v>8162.0647300000001</c:v>
                </c:pt>
                <c:pt idx="34124">
                  <c:v>8162.3038850000003</c:v>
                </c:pt>
                <c:pt idx="34125">
                  <c:v>8162.5448660000002</c:v>
                </c:pt>
                <c:pt idx="34126">
                  <c:v>8162.7838009999996</c:v>
                </c:pt>
                <c:pt idx="34127">
                  <c:v>8163.0228800000004</c:v>
                </c:pt>
                <c:pt idx="34128">
                  <c:v>8163.2618640000001</c:v>
                </c:pt>
                <c:pt idx="34129">
                  <c:v>8163.5009479999999</c:v>
                </c:pt>
                <c:pt idx="34130">
                  <c:v>8163.7380510000003</c:v>
                </c:pt>
                <c:pt idx="34131">
                  <c:v>8163.9789220000002</c:v>
                </c:pt>
                <c:pt idx="34132">
                  <c:v>8164.2199060000003</c:v>
                </c:pt>
                <c:pt idx="34133">
                  <c:v>8164.4607409999999</c:v>
                </c:pt>
                <c:pt idx="34134">
                  <c:v>8164.6999249999999</c:v>
                </c:pt>
                <c:pt idx="34135">
                  <c:v>8164.9381299999995</c:v>
                </c:pt>
                <c:pt idx="34136">
                  <c:v>8165.1808840000003</c:v>
                </c:pt>
                <c:pt idx="34137">
                  <c:v>8165.4215889999996</c:v>
                </c:pt>
                <c:pt idx="34138">
                  <c:v>8165.6606419999998</c:v>
                </c:pt>
                <c:pt idx="34139">
                  <c:v>8165.9003819999998</c:v>
                </c:pt>
                <c:pt idx="34140">
                  <c:v>8166.1319599999997</c:v>
                </c:pt>
                <c:pt idx="34141">
                  <c:v>8166.3716649999997</c:v>
                </c:pt>
                <c:pt idx="34142">
                  <c:v>8166.6114049999996</c:v>
                </c:pt>
                <c:pt idx="34143">
                  <c:v>8166.8538630000003</c:v>
                </c:pt>
                <c:pt idx="34144">
                  <c:v>8167.0929770000002</c:v>
                </c:pt>
                <c:pt idx="34145">
                  <c:v>8167.3313090000001</c:v>
                </c:pt>
                <c:pt idx="34146">
                  <c:v>8167.5719570000001</c:v>
                </c:pt>
                <c:pt idx="34147">
                  <c:v>8167.8096839999998</c:v>
                </c:pt>
                <c:pt idx="34148">
                  <c:v>8168.0488660000001</c:v>
                </c:pt>
                <c:pt idx="34149">
                  <c:v>8168.287601</c:v>
                </c:pt>
                <c:pt idx="34150">
                  <c:v>8168.5266709999996</c:v>
                </c:pt>
                <c:pt idx="34151">
                  <c:v>8168.7655679999998</c:v>
                </c:pt>
                <c:pt idx="34152">
                  <c:v>8169.0049339999996</c:v>
                </c:pt>
                <c:pt idx="34153">
                  <c:v>8169.2456419999999</c:v>
                </c:pt>
                <c:pt idx="34154">
                  <c:v>8169.4866330000004</c:v>
                </c:pt>
                <c:pt idx="34155">
                  <c:v>8169.7263460000004</c:v>
                </c:pt>
                <c:pt idx="34156">
                  <c:v>8169.9675509999997</c:v>
                </c:pt>
                <c:pt idx="34157">
                  <c:v>8170.2086639999998</c:v>
                </c:pt>
                <c:pt idx="34158">
                  <c:v>8170.4495960000004</c:v>
                </c:pt>
                <c:pt idx="34159">
                  <c:v>8170.689241</c:v>
                </c:pt>
                <c:pt idx="34160">
                  <c:v>8170.9189040000001</c:v>
                </c:pt>
                <c:pt idx="34161">
                  <c:v>8171.1681689999996</c:v>
                </c:pt>
                <c:pt idx="34162">
                  <c:v>8171.3983669999998</c:v>
                </c:pt>
                <c:pt idx="34163">
                  <c:v>8171.6409119999998</c:v>
                </c:pt>
                <c:pt idx="34164">
                  <c:v>8171.8799529999997</c:v>
                </c:pt>
                <c:pt idx="34165">
                  <c:v>8172.1179060000004</c:v>
                </c:pt>
                <c:pt idx="34166">
                  <c:v>8172.3586779999996</c:v>
                </c:pt>
                <c:pt idx="34167">
                  <c:v>8172.5983690000003</c:v>
                </c:pt>
                <c:pt idx="34168">
                  <c:v>8172.8362939999997</c:v>
                </c:pt>
                <c:pt idx="34169">
                  <c:v>8173.0769680000003</c:v>
                </c:pt>
                <c:pt idx="34170">
                  <c:v>8173.314899</c:v>
                </c:pt>
                <c:pt idx="34171">
                  <c:v>8173.5556969999998</c:v>
                </c:pt>
                <c:pt idx="34172">
                  <c:v>8173.7947219999996</c:v>
                </c:pt>
                <c:pt idx="34173">
                  <c:v>8174.0337840000002</c:v>
                </c:pt>
                <c:pt idx="34174">
                  <c:v>8174.2726819999998</c:v>
                </c:pt>
                <c:pt idx="34175">
                  <c:v>8174.5116319999997</c:v>
                </c:pt>
                <c:pt idx="34176">
                  <c:v>8174.7508200000002</c:v>
                </c:pt>
                <c:pt idx="34177">
                  <c:v>8174.9918799999996</c:v>
                </c:pt>
                <c:pt idx="34178">
                  <c:v>8175.2302200000004</c:v>
                </c:pt>
                <c:pt idx="34179">
                  <c:v>8175.4728020000002</c:v>
                </c:pt>
                <c:pt idx="34180">
                  <c:v>8175.7136529999998</c:v>
                </c:pt>
                <c:pt idx="34181">
                  <c:v>8175.9545399999997</c:v>
                </c:pt>
                <c:pt idx="34182">
                  <c:v>8176.1955660000003</c:v>
                </c:pt>
                <c:pt idx="34183">
                  <c:v>8176.4352070000004</c:v>
                </c:pt>
                <c:pt idx="34184">
                  <c:v>8176.6759249999996</c:v>
                </c:pt>
                <c:pt idx="34185">
                  <c:v>8176.9044240000003</c:v>
                </c:pt>
                <c:pt idx="34186">
                  <c:v>8177.1443929999996</c:v>
                </c:pt>
                <c:pt idx="34187">
                  <c:v>8177.3835470000004</c:v>
                </c:pt>
                <c:pt idx="34188">
                  <c:v>8177.622676</c:v>
                </c:pt>
                <c:pt idx="34189">
                  <c:v>8177.872824</c:v>
                </c:pt>
                <c:pt idx="34190">
                  <c:v>8178.1117960000001</c:v>
                </c:pt>
                <c:pt idx="34191">
                  <c:v>8178.3505370000003</c:v>
                </c:pt>
                <c:pt idx="34192">
                  <c:v>8178.5882510000001</c:v>
                </c:pt>
                <c:pt idx="34193">
                  <c:v>8178.8288030000003</c:v>
                </c:pt>
                <c:pt idx="34194">
                  <c:v>8179.0670330000003</c:v>
                </c:pt>
                <c:pt idx="34195">
                  <c:v>8179.305899</c:v>
                </c:pt>
                <c:pt idx="34196">
                  <c:v>8179.5448580000002</c:v>
                </c:pt>
                <c:pt idx="34197">
                  <c:v>8179.7836370000005</c:v>
                </c:pt>
                <c:pt idx="34198">
                  <c:v>8180.022669</c:v>
                </c:pt>
                <c:pt idx="34199">
                  <c:v>8180.2602349999997</c:v>
                </c:pt>
                <c:pt idx="34200">
                  <c:v>8180.4982449999998</c:v>
                </c:pt>
                <c:pt idx="34201">
                  <c:v>8180.7405849999996</c:v>
                </c:pt>
                <c:pt idx="34202">
                  <c:v>8180.9815330000001</c:v>
                </c:pt>
                <c:pt idx="34203">
                  <c:v>8181.2211569999999</c:v>
                </c:pt>
                <c:pt idx="34204">
                  <c:v>8181.463538</c:v>
                </c:pt>
                <c:pt idx="34205">
                  <c:v>8181.6945539999997</c:v>
                </c:pt>
                <c:pt idx="34206">
                  <c:v>8181.9362369999999</c:v>
                </c:pt>
                <c:pt idx="34207">
                  <c:v>8182.1761029999998</c:v>
                </c:pt>
                <c:pt idx="34208">
                  <c:v>8182.4168900000004</c:v>
                </c:pt>
                <c:pt idx="34209">
                  <c:v>8182.6557929999999</c:v>
                </c:pt>
                <c:pt idx="34210">
                  <c:v>8182.8941420000001</c:v>
                </c:pt>
                <c:pt idx="34211">
                  <c:v>8183.1349840000003</c:v>
                </c:pt>
                <c:pt idx="34212">
                  <c:v>8183.374691</c:v>
                </c:pt>
                <c:pt idx="34213">
                  <c:v>8183.6135780000004</c:v>
                </c:pt>
                <c:pt idx="34214">
                  <c:v>8183.8533129999996</c:v>
                </c:pt>
                <c:pt idx="34215">
                  <c:v>8184.0930319999998</c:v>
                </c:pt>
                <c:pt idx="34216">
                  <c:v>8184.333662</c:v>
                </c:pt>
                <c:pt idx="34217">
                  <c:v>8184.573155</c:v>
                </c:pt>
                <c:pt idx="34218">
                  <c:v>8184.8118320000003</c:v>
                </c:pt>
                <c:pt idx="34219">
                  <c:v>8185.0507770000004</c:v>
                </c:pt>
                <c:pt idx="34220">
                  <c:v>8185.2897279999997</c:v>
                </c:pt>
                <c:pt idx="34221">
                  <c:v>8185.5286960000003</c:v>
                </c:pt>
                <c:pt idx="34222">
                  <c:v>8185.7677809999996</c:v>
                </c:pt>
                <c:pt idx="34223">
                  <c:v>8186.0069059999996</c:v>
                </c:pt>
                <c:pt idx="34224">
                  <c:v>8186.2458699999997</c:v>
                </c:pt>
                <c:pt idx="34225">
                  <c:v>8186.4849180000001</c:v>
                </c:pt>
                <c:pt idx="34226">
                  <c:v>8186.7231110000002</c:v>
                </c:pt>
                <c:pt idx="34227">
                  <c:v>8186.9639429999997</c:v>
                </c:pt>
                <c:pt idx="34228">
                  <c:v>8187.2038899999998</c:v>
                </c:pt>
                <c:pt idx="34229">
                  <c:v>8187.444724</c:v>
                </c:pt>
                <c:pt idx="34230">
                  <c:v>8187.6843049999998</c:v>
                </c:pt>
                <c:pt idx="34231">
                  <c:v>8187.9266809999999</c:v>
                </c:pt>
                <c:pt idx="34232">
                  <c:v>8188.1551250000002</c:v>
                </c:pt>
                <c:pt idx="34233">
                  <c:v>8188.397696</c:v>
                </c:pt>
                <c:pt idx="34234">
                  <c:v>8188.6374239999996</c:v>
                </c:pt>
                <c:pt idx="34235">
                  <c:v>8188.8817769999996</c:v>
                </c:pt>
                <c:pt idx="34236">
                  <c:v>8189.1226079999997</c:v>
                </c:pt>
                <c:pt idx="34237">
                  <c:v>8189.3603089999997</c:v>
                </c:pt>
                <c:pt idx="34238">
                  <c:v>8189.5980890000001</c:v>
                </c:pt>
                <c:pt idx="34239">
                  <c:v>8189.8374130000002</c:v>
                </c:pt>
                <c:pt idx="34240">
                  <c:v>8190.0754209999996</c:v>
                </c:pt>
                <c:pt idx="34241">
                  <c:v>8190.3132400000004</c:v>
                </c:pt>
                <c:pt idx="34242">
                  <c:v>8190.5557170000002</c:v>
                </c:pt>
                <c:pt idx="34243">
                  <c:v>8190.793353</c:v>
                </c:pt>
                <c:pt idx="34244">
                  <c:v>8191.0331699999997</c:v>
                </c:pt>
                <c:pt idx="34245">
                  <c:v>8191.2632059999996</c:v>
                </c:pt>
                <c:pt idx="34246">
                  <c:v>8191.5092299999997</c:v>
                </c:pt>
                <c:pt idx="34247">
                  <c:v>8191.7515830000002</c:v>
                </c:pt>
                <c:pt idx="34248">
                  <c:v>8191.9893840000004</c:v>
                </c:pt>
                <c:pt idx="34249">
                  <c:v>8192.2299700000003</c:v>
                </c:pt>
                <c:pt idx="34250">
                  <c:v>8192.4684469999993</c:v>
                </c:pt>
                <c:pt idx="34251">
                  <c:v>8192.6977029999998</c:v>
                </c:pt>
                <c:pt idx="34252">
                  <c:v>8192.936076</c:v>
                </c:pt>
                <c:pt idx="34253">
                  <c:v>8193.1853410000003</c:v>
                </c:pt>
                <c:pt idx="34254">
                  <c:v>8193.4257859999998</c:v>
                </c:pt>
                <c:pt idx="34255">
                  <c:v>8193.6633139999994</c:v>
                </c:pt>
                <c:pt idx="34256">
                  <c:v>8193.9031250000007</c:v>
                </c:pt>
                <c:pt idx="34257">
                  <c:v>8194.1327160000001</c:v>
                </c:pt>
                <c:pt idx="34258">
                  <c:v>8194.3737409999994</c:v>
                </c:pt>
                <c:pt idx="34259">
                  <c:v>8194.6147199999996</c:v>
                </c:pt>
                <c:pt idx="34260">
                  <c:v>8194.8539249999994</c:v>
                </c:pt>
                <c:pt idx="34261">
                  <c:v>8195.0949970000001</c:v>
                </c:pt>
                <c:pt idx="34262">
                  <c:v>8195.3348249999999</c:v>
                </c:pt>
                <c:pt idx="34263">
                  <c:v>8195.5737740000004</c:v>
                </c:pt>
                <c:pt idx="34264">
                  <c:v>8195.8129040000003</c:v>
                </c:pt>
                <c:pt idx="34265">
                  <c:v>8196.0538510000006</c:v>
                </c:pt>
                <c:pt idx="34266">
                  <c:v>8196.2945550000004</c:v>
                </c:pt>
                <c:pt idx="34267">
                  <c:v>8196.5342610000007</c:v>
                </c:pt>
                <c:pt idx="34268">
                  <c:v>8196.7749669999994</c:v>
                </c:pt>
                <c:pt idx="34269">
                  <c:v>8197.0128420000001</c:v>
                </c:pt>
                <c:pt idx="34270">
                  <c:v>8197.2518</c:v>
                </c:pt>
                <c:pt idx="34271">
                  <c:v>8197.4909239999997</c:v>
                </c:pt>
                <c:pt idx="34272">
                  <c:v>8197.7291249999998</c:v>
                </c:pt>
                <c:pt idx="34273">
                  <c:v>8197.9690260000007</c:v>
                </c:pt>
                <c:pt idx="34274">
                  <c:v>8198.2099749999998</c:v>
                </c:pt>
                <c:pt idx="34275">
                  <c:v>8198.4496799999997</c:v>
                </c:pt>
                <c:pt idx="34276">
                  <c:v>8198.6906739999995</c:v>
                </c:pt>
                <c:pt idx="34277">
                  <c:v>8198.9297569999999</c:v>
                </c:pt>
                <c:pt idx="34278">
                  <c:v>8199.1688360000007</c:v>
                </c:pt>
                <c:pt idx="34279">
                  <c:v>8199.4077959999995</c:v>
                </c:pt>
                <c:pt idx="34280">
                  <c:v>8199.6468000000004</c:v>
                </c:pt>
                <c:pt idx="34281">
                  <c:v>8199.8857759999992</c:v>
                </c:pt>
                <c:pt idx="34282">
                  <c:v>8200.1241890000001</c:v>
                </c:pt>
                <c:pt idx="34283">
                  <c:v>8200.3647099999998</c:v>
                </c:pt>
                <c:pt idx="34284">
                  <c:v>8200.6040460000004</c:v>
                </c:pt>
                <c:pt idx="34285">
                  <c:v>8200.8451050000003</c:v>
                </c:pt>
                <c:pt idx="34286">
                  <c:v>8201.0856060000006</c:v>
                </c:pt>
                <c:pt idx="34287">
                  <c:v>8201.3232449999996</c:v>
                </c:pt>
                <c:pt idx="34288">
                  <c:v>8201.5611430000008</c:v>
                </c:pt>
                <c:pt idx="34289">
                  <c:v>8201.8016179999995</c:v>
                </c:pt>
                <c:pt idx="34290">
                  <c:v>8202.0405709999995</c:v>
                </c:pt>
                <c:pt idx="34291">
                  <c:v>8202.2808420000001</c:v>
                </c:pt>
                <c:pt idx="34292">
                  <c:v>8202.5215889999999</c:v>
                </c:pt>
                <c:pt idx="34293">
                  <c:v>8202.7612310000004</c:v>
                </c:pt>
                <c:pt idx="34294">
                  <c:v>8203.0019150000007</c:v>
                </c:pt>
                <c:pt idx="34295">
                  <c:v>8203.2309960000002</c:v>
                </c:pt>
                <c:pt idx="34296">
                  <c:v>8203.4708649999993</c:v>
                </c:pt>
                <c:pt idx="34297">
                  <c:v>8203.7098399999995</c:v>
                </c:pt>
                <c:pt idx="34298">
                  <c:v>8203.9509539999999</c:v>
                </c:pt>
                <c:pt idx="34299">
                  <c:v>8204.1908359999998</c:v>
                </c:pt>
                <c:pt idx="34300">
                  <c:v>8204.4298889999991</c:v>
                </c:pt>
                <c:pt idx="34301">
                  <c:v>8204.6688819999999</c:v>
                </c:pt>
                <c:pt idx="34302">
                  <c:v>8204.9073179999996</c:v>
                </c:pt>
                <c:pt idx="34303">
                  <c:v>8205.146616</c:v>
                </c:pt>
                <c:pt idx="34304">
                  <c:v>8205.3858180000007</c:v>
                </c:pt>
                <c:pt idx="34305">
                  <c:v>8205.6350320000001</c:v>
                </c:pt>
                <c:pt idx="34306">
                  <c:v>8205.8634380000003</c:v>
                </c:pt>
                <c:pt idx="34307">
                  <c:v>8206.1051399999997</c:v>
                </c:pt>
                <c:pt idx="34308">
                  <c:v>8206.3459330000005</c:v>
                </c:pt>
                <c:pt idx="34309">
                  <c:v>8206.5867670000007</c:v>
                </c:pt>
                <c:pt idx="34310">
                  <c:v>8206.8256579999997</c:v>
                </c:pt>
                <c:pt idx="34311">
                  <c:v>8207.0646319999996</c:v>
                </c:pt>
                <c:pt idx="34312">
                  <c:v>8207.3035290000007</c:v>
                </c:pt>
                <c:pt idx="34313">
                  <c:v>8207.54133</c:v>
                </c:pt>
                <c:pt idx="34314">
                  <c:v>8207.7792449999997</c:v>
                </c:pt>
                <c:pt idx="34315">
                  <c:v>8208.0199919999995</c:v>
                </c:pt>
                <c:pt idx="34316">
                  <c:v>8208.259618</c:v>
                </c:pt>
                <c:pt idx="34317">
                  <c:v>8208.4992139999995</c:v>
                </c:pt>
                <c:pt idx="34318">
                  <c:v>8208.7370879999999</c:v>
                </c:pt>
                <c:pt idx="34319">
                  <c:v>8208.9796559999995</c:v>
                </c:pt>
                <c:pt idx="34320">
                  <c:v>8209.218777</c:v>
                </c:pt>
                <c:pt idx="34321">
                  <c:v>8209.4577730000001</c:v>
                </c:pt>
                <c:pt idx="34322">
                  <c:v>8209.6967920000006</c:v>
                </c:pt>
                <c:pt idx="34323">
                  <c:v>8209.9351279999992</c:v>
                </c:pt>
                <c:pt idx="34324">
                  <c:v>8210.1753439999993</c:v>
                </c:pt>
                <c:pt idx="34325">
                  <c:v>8210.4151720000009</c:v>
                </c:pt>
                <c:pt idx="34326">
                  <c:v>8210.6531730000006</c:v>
                </c:pt>
                <c:pt idx="34327">
                  <c:v>8210.8957719999999</c:v>
                </c:pt>
                <c:pt idx="34328">
                  <c:v>8211.1349690000006</c:v>
                </c:pt>
                <c:pt idx="34329">
                  <c:v>8211.3746009999995</c:v>
                </c:pt>
                <c:pt idx="34330">
                  <c:v>8211.6142940000009</c:v>
                </c:pt>
                <c:pt idx="34331">
                  <c:v>8211.8444199999994</c:v>
                </c:pt>
                <c:pt idx="34332">
                  <c:v>8212.083928</c:v>
                </c:pt>
                <c:pt idx="34333">
                  <c:v>8212.3332269999992</c:v>
                </c:pt>
                <c:pt idx="34334">
                  <c:v>8212.5712079999994</c:v>
                </c:pt>
                <c:pt idx="34335">
                  <c:v>8212.8026179999997</c:v>
                </c:pt>
                <c:pt idx="34336">
                  <c:v>8213.0411550000008</c:v>
                </c:pt>
                <c:pt idx="34337">
                  <c:v>8213.28377</c:v>
                </c:pt>
                <c:pt idx="34338">
                  <c:v>8213.524813</c:v>
                </c:pt>
                <c:pt idx="34339">
                  <c:v>8213.7639249999993</c:v>
                </c:pt>
                <c:pt idx="34340">
                  <c:v>8214.0035520000001</c:v>
                </c:pt>
                <c:pt idx="34341">
                  <c:v>8214.2432599999993</c:v>
                </c:pt>
                <c:pt idx="34342">
                  <c:v>8214.4832609999994</c:v>
                </c:pt>
                <c:pt idx="34343">
                  <c:v>8214.7256639999996</c:v>
                </c:pt>
                <c:pt idx="34344">
                  <c:v>8214.9654499999997</c:v>
                </c:pt>
                <c:pt idx="34345">
                  <c:v>8215.1969339999996</c:v>
                </c:pt>
                <c:pt idx="34346">
                  <c:v>8215.4351540000007</c:v>
                </c:pt>
                <c:pt idx="34347">
                  <c:v>8215.6732219999994</c:v>
                </c:pt>
                <c:pt idx="34348">
                  <c:v>8215.9125719999993</c:v>
                </c:pt>
                <c:pt idx="34349">
                  <c:v>8216.1518479999995</c:v>
                </c:pt>
                <c:pt idx="34350">
                  <c:v>8216.3902610000005</c:v>
                </c:pt>
                <c:pt idx="34351">
                  <c:v>8216.6408240000001</c:v>
                </c:pt>
                <c:pt idx="34352">
                  <c:v>8216.8797649999997</c:v>
                </c:pt>
                <c:pt idx="34353">
                  <c:v>8217.1187129999998</c:v>
                </c:pt>
                <c:pt idx="34354">
                  <c:v>8217.3578870000001</c:v>
                </c:pt>
                <c:pt idx="34355">
                  <c:v>8217.5987249999998</c:v>
                </c:pt>
                <c:pt idx="34356">
                  <c:v>8217.837743</c:v>
                </c:pt>
                <c:pt idx="34357">
                  <c:v>8218.0681069999991</c:v>
                </c:pt>
                <c:pt idx="34358">
                  <c:v>8218.3082520000007</c:v>
                </c:pt>
                <c:pt idx="34359">
                  <c:v>8218.5500740000007</c:v>
                </c:pt>
                <c:pt idx="34360">
                  <c:v>8218.7883779999993</c:v>
                </c:pt>
                <c:pt idx="34361">
                  <c:v>8219.0276269999995</c:v>
                </c:pt>
                <c:pt idx="34362">
                  <c:v>8219.2668570000005</c:v>
                </c:pt>
                <c:pt idx="34363">
                  <c:v>8219.5059669999991</c:v>
                </c:pt>
                <c:pt idx="34364">
                  <c:v>8219.7458900000001</c:v>
                </c:pt>
                <c:pt idx="34365">
                  <c:v>8219.9842040000003</c:v>
                </c:pt>
                <c:pt idx="34366">
                  <c:v>8220.2244200000005</c:v>
                </c:pt>
                <c:pt idx="34367">
                  <c:v>8220.4643899999992</c:v>
                </c:pt>
                <c:pt idx="34368">
                  <c:v>8220.7044029999997</c:v>
                </c:pt>
                <c:pt idx="34369">
                  <c:v>8220.9461269999993</c:v>
                </c:pt>
                <c:pt idx="34370">
                  <c:v>8221.1758630000004</c:v>
                </c:pt>
                <c:pt idx="34371">
                  <c:v>8221.4169180000008</c:v>
                </c:pt>
                <c:pt idx="34372">
                  <c:v>8221.6573619999999</c:v>
                </c:pt>
                <c:pt idx="34373">
                  <c:v>8221.8974149999995</c:v>
                </c:pt>
                <c:pt idx="34374">
                  <c:v>8222.1385709999995</c:v>
                </c:pt>
                <c:pt idx="34375">
                  <c:v>8222.3778419999999</c:v>
                </c:pt>
                <c:pt idx="34376">
                  <c:v>8222.6180999999997</c:v>
                </c:pt>
                <c:pt idx="34377">
                  <c:v>8222.8580550000006</c:v>
                </c:pt>
                <c:pt idx="34378">
                  <c:v>8223.0961869999992</c:v>
                </c:pt>
                <c:pt idx="34379">
                  <c:v>8223.3388849999992</c:v>
                </c:pt>
                <c:pt idx="34380">
                  <c:v>8223.5687720000005</c:v>
                </c:pt>
                <c:pt idx="34381">
                  <c:v>8223.8098599999994</c:v>
                </c:pt>
                <c:pt idx="34382">
                  <c:v>8224.0501249999998</c:v>
                </c:pt>
                <c:pt idx="34383">
                  <c:v>8224.2928009999996</c:v>
                </c:pt>
                <c:pt idx="34384">
                  <c:v>8224.5310950000003</c:v>
                </c:pt>
                <c:pt idx="34385">
                  <c:v>8224.7737159999997</c:v>
                </c:pt>
                <c:pt idx="34386">
                  <c:v>8225.0128370000002</c:v>
                </c:pt>
                <c:pt idx="34387">
                  <c:v>8225.2516329999999</c:v>
                </c:pt>
                <c:pt idx="34388">
                  <c:v>8225.4907220000005</c:v>
                </c:pt>
                <c:pt idx="34389">
                  <c:v>8225.7298589999991</c:v>
                </c:pt>
                <c:pt idx="34390">
                  <c:v>8225.9681430000001</c:v>
                </c:pt>
                <c:pt idx="34391">
                  <c:v>8226.2108399999997</c:v>
                </c:pt>
                <c:pt idx="34392">
                  <c:v>8226.4518000000007</c:v>
                </c:pt>
                <c:pt idx="34393">
                  <c:v>8226.6908019999992</c:v>
                </c:pt>
                <c:pt idx="34394">
                  <c:v>8226.9318399999993</c:v>
                </c:pt>
                <c:pt idx="34395">
                  <c:v>8227.1617270000006</c:v>
                </c:pt>
                <c:pt idx="34396">
                  <c:v>8227.4020479999999</c:v>
                </c:pt>
                <c:pt idx="34397">
                  <c:v>8227.6421590000009</c:v>
                </c:pt>
                <c:pt idx="34398">
                  <c:v>8227.8821879999996</c:v>
                </c:pt>
                <c:pt idx="34399">
                  <c:v>8228.1248070000001</c:v>
                </c:pt>
                <c:pt idx="34400">
                  <c:v>8228.3658159999995</c:v>
                </c:pt>
                <c:pt idx="34401">
                  <c:v>8228.6069480000006</c:v>
                </c:pt>
                <c:pt idx="34402">
                  <c:v>8228.8440769999997</c:v>
                </c:pt>
                <c:pt idx="34403">
                  <c:v>8229.0841259999997</c:v>
                </c:pt>
                <c:pt idx="34404">
                  <c:v>8229.3222729999998</c:v>
                </c:pt>
                <c:pt idx="34405">
                  <c:v>8229.5601860000006</c:v>
                </c:pt>
                <c:pt idx="34406">
                  <c:v>8229.8001550000008</c:v>
                </c:pt>
                <c:pt idx="34407">
                  <c:v>8230.0383029999994</c:v>
                </c:pt>
                <c:pt idx="34408">
                  <c:v>8230.2762590000002</c:v>
                </c:pt>
                <c:pt idx="34409">
                  <c:v>8230.5160980000001</c:v>
                </c:pt>
                <c:pt idx="34410">
                  <c:v>8230.7542310000008</c:v>
                </c:pt>
                <c:pt idx="34411">
                  <c:v>8230.9923080000008</c:v>
                </c:pt>
                <c:pt idx="34412">
                  <c:v>8231.2317640000001</c:v>
                </c:pt>
                <c:pt idx="34413">
                  <c:v>8231.4709189999994</c:v>
                </c:pt>
                <c:pt idx="34414">
                  <c:v>8231.7091569999993</c:v>
                </c:pt>
                <c:pt idx="34415">
                  <c:v>8231.9472960000003</c:v>
                </c:pt>
                <c:pt idx="34416">
                  <c:v>8232.1866850000006</c:v>
                </c:pt>
                <c:pt idx="34417">
                  <c:v>8232.4277139999995</c:v>
                </c:pt>
                <c:pt idx="34418">
                  <c:v>8232.6669170000005</c:v>
                </c:pt>
                <c:pt idx="34419">
                  <c:v>8232.9052479999991</c:v>
                </c:pt>
                <c:pt idx="34420">
                  <c:v>8233.1447100000005</c:v>
                </c:pt>
                <c:pt idx="34421">
                  <c:v>8233.3839879999996</c:v>
                </c:pt>
                <c:pt idx="34422">
                  <c:v>8233.6212190000006</c:v>
                </c:pt>
                <c:pt idx="34423">
                  <c:v>8233.8611380000002</c:v>
                </c:pt>
                <c:pt idx="34424">
                  <c:v>8234.1013519999997</c:v>
                </c:pt>
                <c:pt idx="34425">
                  <c:v>8234.3412420000004</c:v>
                </c:pt>
                <c:pt idx="34426">
                  <c:v>8234.5812260000002</c:v>
                </c:pt>
                <c:pt idx="34427">
                  <c:v>8234.8108539999994</c:v>
                </c:pt>
                <c:pt idx="34428">
                  <c:v>8235.0494149999995</c:v>
                </c:pt>
                <c:pt idx="34429">
                  <c:v>8235.2894030000007</c:v>
                </c:pt>
                <c:pt idx="34430">
                  <c:v>8235.5306560000008</c:v>
                </c:pt>
                <c:pt idx="34431">
                  <c:v>8235.7698180000007</c:v>
                </c:pt>
                <c:pt idx="34432">
                  <c:v>8236.0082490000004</c:v>
                </c:pt>
                <c:pt idx="34433">
                  <c:v>8236.2481119999993</c:v>
                </c:pt>
                <c:pt idx="34434">
                  <c:v>8236.4863860000005</c:v>
                </c:pt>
                <c:pt idx="34435">
                  <c:v>8236.7281600000006</c:v>
                </c:pt>
                <c:pt idx="34436">
                  <c:v>8236.9682479999992</c:v>
                </c:pt>
                <c:pt idx="34437">
                  <c:v>8237.2082410000003</c:v>
                </c:pt>
                <c:pt idx="34438">
                  <c:v>8237.4463720000003</c:v>
                </c:pt>
                <c:pt idx="34439">
                  <c:v>8237.6861420000005</c:v>
                </c:pt>
                <c:pt idx="34440">
                  <c:v>8237.9244440000002</c:v>
                </c:pt>
                <c:pt idx="34441">
                  <c:v>8238.1636789999993</c:v>
                </c:pt>
                <c:pt idx="34442">
                  <c:v>8238.4048430000003</c:v>
                </c:pt>
                <c:pt idx="34443">
                  <c:v>8238.6438120000003</c:v>
                </c:pt>
                <c:pt idx="34444">
                  <c:v>8238.8829979999991</c:v>
                </c:pt>
                <c:pt idx="34445">
                  <c:v>8239.1221549999991</c:v>
                </c:pt>
                <c:pt idx="34446">
                  <c:v>8239.3615709999995</c:v>
                </c:pt>
                <c:pt idx="34447">
                  <c:v>8239.6007740000005</c:v>
                </c:pt>
                <c:pt idx="34448">
                  <c:v>8239.8390249999993</c:v>
                </c:pt>
                <c:pt idx="34449">
                  <c:v>8240.0772670000006</c:v>
                </c:pt>
                <c:pt idx="34450">
                  <c:v>8240.3172319999994</c:v>
                </c:pt>
                <c:pt idx="34451">
                  <c:v>8240.5552900000002</c:v>
                </c:pt>
                <c:pt idx="34452">
                  <c:v>8240.7945390000004</c:v>
                </c:pt>
                <c:pt idx="34453">
                  <c:v>8241.0337450000006</c:v>
                </c:pt>
                <c:pt idx="34454">
                  <c:v>8241.2746189999998</c:v>
                </c:pt>
                <c:pt idx="34455">
                  <c:v>8241.5155799999993</c:v>
                </c:pt>
                <c:pt idx="34456">
                  <c:v>8241.7554010000003</c:v>
                </c:pt>
                <c:pt idx="34457">
                  <c:v>8241.9868650000008</c:v>
                </c:pt>
                <c:pt idx="34458">
                  <c:v>8242.2271689999998</c:v>
                </c:pt>
                <c:pt idx="34459">
                  <c:v>8242.4698520000002</c:v>
                </c:pt>
                <c:pt idx="34460">
                  <c:v>8242.7108829999997</c:v>
                </c:pt>
                <c:pt idx="34461">
                  <c:v>8242.9519720000008</c:v>
                </c:pt>
                <c:pt idx="34462">
                  <c:v>8243.1910609999995</c:v>
                </c:pt>
                <c:pt idx="34463">
                  <c:v>8243.4206610000001</c:v>
                </c:pt>
                <c:pt idx="34464">
                  <c:v>8243.6701529999991</c:v>
                </c:pt>
                <c:pt idx="34465">
                  <c:v>8243.9017019999992</c:v>
                </c:pt>
                <c:pt idx="34466">
                  <c:v>8244.1402280000002</c:v>
                </c:pt>
                <c:pt idx="34467">
                  <c:v>8244.3820830000004</c:v>
                </c:pt>
                <c:pt idx="34468">
                  <c:v>8244.6203540000006</c:v>
                </c:pt>
                <c:pt idx="34469">
                  <c:v>8244.8603469999998</c:v>
                </c:pt>
                <c:pt idx="34470">
                  <c:v>8245.0998029999992</c:v>
                </c:pt>
                <c:pt idx="34471">
                  <c:v>8245.3408670000008</c:v>
                </c:pt>
                <c:pt idx="34472">
                  <c:v>8245.5791549999994</c:v>
                </c:pt>
                <c:pt idx="34473">
                  <c:v>8245.8217289999993</c:v>
                </c:pt>
                <c:pt idx="34474">
                  <c:v>8246.0600599999998</c:v>
                </c:pt>
                <c:pt idx="34475">
                  <c:v>8246.2980169999992</c:v>
                </c:pt>
                <c:pt idx="34476">
                  <c:v>8246.5360180000007</c:v>
                </c:pt>
                <c:pt idx="34477">
                  <c:v>8246.7769009999993</c:v>
                </c:pt>
                <c:pt idx="34478">
                  <c:v>8247.0152600000001</c:v>
                </c:pt>
                <c:pt idx="34479">
                  <c:v>8247.2559180000007</c:v>
                </c:pt>
                <c:pt idx="34480">
                  <c:v>8247.4968140000001</c:v>
                </c:pt>
                <c:pt idx="34481">
                  <c:v>8247.7254200000007</c:v>
                </c:pt>
                <c:pt idx="34482">
                  <c:v>8247.9667059999992</c:v>
                </c:pt>
                <c:pt idx="34483">
                  <c:v>8248.2051250000004</c:v>
                </c:pt>
                <c:pt idx="34484">
                  <c:v>8248.4451079999999</c:v>
                </c:pt>
                <c:pt idx="34485">
                  <c:v>8248.6858580000007</c:v>
                </c:pt>
                <c:pt idx="34486">
                  <c:v>8248.9255759999996</c:v>
                </c:pt>
                <c:pt idx="34487">
                  <c:v>8249.1641390000004</c:v>
                </c:pt>
                <c:pt idx="34488">
                  <c:v>8249.4041070000003</c:v>
                </c:pt>
                <c:pt idx="34489">
                  <c:v>8249.6447919999991</c:v>
                </c:pt>
                <c:pt idx="34490">
                  <c:v>8249.8858760000003</c:v>
                </c:pt>
                <c:pt idx="34491">
                  <c:v>8250.1242280000006</c:v>
                </c:pt>
                <c:pt idx="34492">
                  <c:v>8250.3696550000004</c:v>
                </c:pt>
                <c:pt idx="34493">
                  <c:v>8250.5963479999991</c:v>
                </c:pt>
                <c:pt idx="34494">
                  <c:v>8250.8357400000004</c:v>
                </c:pt>
                <c:pt idx="34495">
                  <c:v>8251.0769550000005</c:v>
                </c:pt>
                <c:pt idx="34496">
                  <c:v>8251.3160850000004</c:v>
                </c:pt>
                <c:pt idx="34497">
                  <c:v>8251.5560569999998</c:v>
                </c:pt>
                <c:pt idx="34498">
                  <c:v>8251.7960430000003</c:v>
                </c:pt>
                <c:pt idx="34499">
                  <c:v>8252.0369850000006</c:v>
                </c:pt>
                <c:pt idx="34500">
                  <c:v>8252.2740040000008</c:v>
                </c:pt>
                <c:pt idx="34501">
                  <c:v>8252.5121209999998</c:v>
                </c:pt>
                <c:pt idx="34502">
                  <c:v>8252.7521899999992</c:v>
                </c:pt>
                <c:pt idx="34503">
                  <c:v>8252.9920980000006</c:v>
                </c:pt>
                <c:pt idx="34504">
                  <c:v>8253.2320159999999</c:v>
                </c:pt>
                <c:pt idx="34505">
                  <c:v>8253.4726859999992</c:v>
                </c:pt>
                <c:pt idx="34506">
                  <c:v>8253.7117170000001</c:v>
                </c:pt>
                <c:pt idx="34507">
                  <c:v>8253.9494360000008</c:v>
                </c:pt>
                <c:pt idx="34508">
                  <c:v>8254.1873379999997</c:v>
                </c:pt>
                <c:pt idx="34509">
                  <c:v>8254.427936</c:v>
                </c:pt>
                <c:pt idx="34510">
                  <c:v>8254.6668759999993</c:v>
                </c:pt>
                <c:pt idx="34511">
                  <c:v>8254.9078929999996</c:v>
                </c:pt>
                <c:pt idx="34512">
                  <c:v>8255.1395780000003</c:v>
                </c:pt>
                <c:pt idx="34513">
                  <c:v>8255.3805809999994</c:v>
                </c:pt>
                <c:pt idx="34514">
                  <c:v>8255.621545</c:v>
                </c:pt>
                <c:pt idx="34515">
                  <c:v>8255.8593689999998</c:v>
                </c:pt>
                <c:pt idx="34516">
                  <c:v>8256.0988170000001</c:v>
                </c:pt>
                <c:pt idx="34517">
                  <c:v>8256.3379129999994</c:v>
                </c:pt>
                <c:pt idx="34518">
                  <c:v>8256.5760059999993</c:v>
                </c:pt>
                <c:pt idx="34519">
                  <c:v>8256.8169369999996</c:v>
                </c:pt>
                <c:pt idx="34520">
                  <c:v>8257.0579379999999</c:v>
                </c:pt>
                <c:pt idx="34521">
                  <c:v>8257.2985630000003</c:v>
                </c:pt>
                <c:pt idx="34522">
                  <c:v>8257.5383039999997</c:v>
                </c:pt>
                <c:pt idx="34523">
                  <c:v>8257.7808409999998</c:v>
                </c:pt>
                <c:pt idx="34524">
                  <c:v>8258.0199769999999</c:v>
                </c:pt>
                <c:pt idx="34525">
                  <c:v>8258.2577149999997</c:v>
                </c:pt>
                <c:pt idx="34526">
                  <c:v>8258.4968379999991</c:v>
                </c:pt>
                <c:pt idx="34527">
                  <c:v>8258.7358069999991</c:v>
                </c:pt>
                <c:pt idx="34528">
                  <c:v>8258.9740320000001</c:v>
                </c:pt>
                <c:pt idx="34529">
                  <c:v>8259.2149040000004</c:v>
                </c:pt>
                <c:pt idx="34530">
                  <c:v>8259.4557459999996</c:v>
                </c:pt>
                <c:pt idx="34531">
                  <c:v>8259.6954210000004</c:v>
                </c:pt>
                <c:pt idx="34532">
                  <c:v>8259.9345830000002</c:v>
                </c:pt>
                <c:pt idx="34533">
                  <c:v>8260.1755539999995</c:v>
                </c:pt>
                <c:pt idx="34534">
                  <c:v>8260.4152759999997</c:v>
                </c:pt>
                <c:pt idx="34535">
                  <c:v>8260.6576430000005</c:v>
                </c:pt>
                <c:pt idx="34536">
                  <c:v>8260.8965879999996</c:v>
                </c:pt>
                <c:pt idx="34537">
                  <c:v>8261.1360999999997</c:v>
                </c:pt>
                <c:pt idx="34538">
                  <c:v>8261.3643850000008</c:v>
                </c:pt>
                <c:pt idx="34539">
                  <c:v>8261.6069480000006</c:v>
                </c:pt>
                <c:pt idx="34540">
                  <c:v>8261.844008</c:v>
                </c:pt>
                <c:pt idx="34541">
                  <c:v>8262.0821899999992</c:v>
                </c:pt>
                <c:pt idx="34542">
                  <c:v>8262.3202889999993</c:v>
                </c:pt>
                <c:pt idx="34543">
                  <c:v>8262.5601200000001</c:v>
                </c:pt>
                <c:pt idx="34544">
                  <c:v>8262.8000119999997</c:v>
                </c:pt>
                <c:pt idx="34545">
                  <c:v>8263.0409639999998</c:v>
                </c:pt>
                <c:pt idx="34546">
                  <c:v>8263.280632</c:v>
                </c:pt>
                <c:pt idx="34547">
                  <c:v>8263.5195469999999</c:v>
                </c:pt>
                <c:pt idx="34548">
                  <c:v>8263.7591699999994</c:v>
                </c:pt>
                <c:pt idx="34549">
                  <c:v>8264.0015440000006</c:v>
                </c:pt>
                <c:pt idx="34550">
                  <c:v>8264.2416959999991</c:v>
                </c:pt>
                <c:pt idx="34551">
                  <c:v>8264.4792479999996</c:v>
                </c:pt>
                <c:pt idx="34552">
                  <c:v>8264.7218009999997</c:v>
                </c:pt>
                <c:pt idx="34553">
                  <c:v>8264.9607020000003</c:v>
                </c:pt>
                <c:pt idx="34554">
                  <c:v>8265.1998579999999</c:v>
                </c:pt>
                <c:pt idx="34555">
                  <c:v>8265.4394279999997</c:v>
                </c:pt>
                <c:pt idx="34556">
                  <c:v>8265.6791420000009</c:v>
                </c:pt>
                <c:pt idx="34557">
                  <c:v>8265.9087999999992</c:v>
                </c:pt>
                <c:pt idx="34558">
                  <c:v>8266.1472450000001</c:v>
                </c:pt>
                <c:pt idx="34559">
                  <c:v>8266.3890030000002</c:v>
                </c:pt>
                <c:pt idx="34560">
                  <c:v>8266.629911</c:v>
                </c:pt>
                <c:pt idx="34561">
                  <c:v>8266.8707450000002</c:v>
                </c:pt>
                <c:pt idx="34562">
                  <c:v>8267.1099799999993</c:v>
                </c:pt>
                <c:pt idx="34563">
                  <c:v>8267.3497659999994</c:v>
                </c:pt>
                <c:pt idx="34564">
                  <c:v>8267.5888410000007</c:v>
                </c:pt>
                <c:pt idx="34565">
                  <c:v>8267.8278009999995</c:v>
                </c:pt>
                <c:pt idx="34566">
                  <c:v>8268.0660889999999</c:v>
                </c:pt>
                <c:pt idx="34567">
                  <c:v>8268.3068770000009</c:v>
                </c:pt>
                <c:pt idx="34568">
                  <c:v>8268.5477370000008</c:v>
                </c:pt>
                <c:pt idx="34569">
                  <c:v>8268.7885310000001</c:v>
                </c:pt>
                <c:pt idx="34570">
                  <c:v>8269.0283999999992</c:v>
                </c:pt>
                <c:pt idx="34571">
                  <c:v>8269.2706390000003</c:v>
                </c:pt>
                <c:pt idx="34572">
                  <c:v>8269.4992280000006</c:v>
                </c:pt>
                <c:pt idx="34573">
                  <c:v>8269.7438750000001</c:v>
                </c:pt>
                <c:pt idx="34574">
                  <c:v>8269.9821420000007</c:v>
                </c:pt>
                <c:pt idx="34575">
                  <c:v>8270.2247449999995</c:v>
                </c:pt>
                <c:pt idx="34576">
                  <c:v>8270.4636640000008</c:v>
                </c:pt>
                <c:pt idx="34577">
                  <c:v>8270.7025799999992</c:v>
                </c:pt>
                <c:pt idx="34578">
                  <c:v>8270.9417049999993</c:v>
                </c:pt>
                <c:pt idx="34579">
                  <c:v>8271.1814329999997</c:v>
                </c:pt>
                <c:pt idx="34580">
                  <c:v>8271.4239799999996</c:v>
                </c:pt>
                <c:pt idx="34581">
                  <c:v>8271.6622790000001</c:v>
                </c:pt>
                <c:pt idx="34582">
                  <c:v>8271.8937509999996</c:v>
                </c:pt>
                <c:pt idx="34583">
                  <c:v>8272.1346510000003</c:v>
                </c:pt>
                <c:pt idx="34584">
                  <c:v>8272.3744279999992</c:v>
                </c:pt>
                <c:pt idx="34585">
                  <c:v>8272.6167129999994</c:v>
                </c:pt>
                <c:pt idx="34586">
                  <c:v>8272.8563620000004</c:v>
                </c:pt>
                <c:pt idx="34587">
                  <c:v>8273.0987339999992</c:v>
                </c:pt>
                <c:pt idx="34588">
                  <c:v>8273.3382970000002</c:v>
                </c:pt>
                <c:pt idx="34589">
                  <c:v>8273.5695680000008</c:v>
                </c:pt>
                <c:pt idx="34590">
                  <c:v>8273.8093700000009</c:v>
                </c:pt>
                <c:pt idx="34591">
                  <c:v>8274.0519010000007</c:v>
                </c:pt>
                <c:pt idx="34592">
                  <c:v>8274.29133</c:v>
                </c:pt>
                <c:pt idx="34593">
                  <c:v>8274.531911</c:v>
                </c:pt>
                <c:pt idx="34594">
                  <c:v>8274.7708170000005</c:v>
                </c:pt>
                <c:pt idx="34595">
                  <c:v>8275.0097609999993</c:v>
                </c:pt>
                <c:pt idx="34596">
                  <c:v>8275.2473000000009</c:v>
                </c:pt>
                <c:pt idx="34597">
                  <c:v>8275.4897579999997</c:v>
                </c:pt>
                <c:pt idx="34598">
                  <c:v>8275.7287880000003</c:v>
                </c:pt>
                <c:pt idx="34599">
                  <c:v>8275.9696029999996</c:v>
                </c:pt>
                <c:pt idx="34600">
                  <c:v>8276.2092890000004</c:v>
                </c:pt>
                <c:pt idx="34601">
                  <c:v>8276.4516349999994</c:v>
                </c:pt>
                <c:pt idx="34602">
                  <c:v>8276.6801579999992</c:v>
                </c:pt>
                <c:pt idx="34603">
                  <c:v>8276.9229099999993</c:v>
                </c:pt>
                <c:pt idx="34604">
                  <c:v>8277.1630550000009</c:v>
                </c:pt>
                <c:pt idx="34605">
                  <c:v>8277.4039090000006</c:v>
                </c:pt>
                <c:pt idx="34606">
                  <c:v>8277.6448400000008</c:v>
                </c:pt>
                <c:pt idx="34607">
                  <c:v>8277.885569</c:v>
                </c:pt>
                <c:pt idx="34608">
                  <c:v>8278.1252879999993</c:v>
                </c:pt>
                <c:pt idx="34609">
                  <c:v>8278.3553030000003</c:v>
                </c:pt>
                <c:pt idx="34610">
                  <c:v>8278.5952980000002</c:v>
                </c:pt>
                <c:pt idx="34611">
                  <c:v>8278.8351590000002</c:v>
                </c:pt>
                <c:pt idx="34612">
                  <c:v>8279.0734080000002</c:v>
                </c:pt>
                <c:pt idx="34613">
                  <c:v>8279.3157659999997</c:v>
                </c:pt>
                <c:pt idx="34614">
                  <c:v>8279.5546809999996</c:v>
                </c:pt>
                <c:pt idx="34615">
                  <c:v>8279.7936900000004</c:v>
                </c:pt>
                <c:pt idx="34616">
                  <c:v>8280.0320499999998</c:v>
                </c:pt>
                <c:pt idx="34617">
                  <c:v>8280.2700390000009</c:v>
                </c:pt>
                <c:pt idx="34618">
                  <c:v>8280.5101360000008</c:v>
                </c:pt>
                <c:pt idx="34619">
                  <c:v>8280.7509599999994</c:v>
                </c:pt>
                <c:pt idx="34620">
                  <c:v>8280.9881800000003</c:v>
                </c:pt>
                <c:pt idx="34621">
                  <c:v>8281.226412</c:v>
                </c:pt>
                <c:pt idx="34622">
                  <c:v>8281.4655610000009</c:v>
                </c:pt>
                <c:pt idx="34623">
                  <c:v>8281.7078380000003</c:v>
                </c:pt>
                <c:pt idx="34624">
                  <c:v>8281.9467910000003</c:v>
                </c:pt>
                <c:pt idx="34625">
                  <c:v>8282.185673</c:v>
                </c:pt>
                <c:pt idx="34626">
                  <c:v>8282.4248370000005</c:v>
                </c:pt>
                <c:pt idx="34627">
                  <c:v>8282.6637460000002</c:v>
                </c:pt>
                <c:pt idx="34628">
                  <c:v>8282.9020779999992</c:v>
                </c:pt>
                <c:pt idx="34629">
                  <c:v>8283.1420139999991</c:v>
                </c:pt>
                <c:pt idx="34630">
                  <c:v>8283.3827230000006</c:v>
                </c:pt>
                <c:pt idx="34631">
                  <c:v>8283.62219</c:v>
                </c:pt>
                <c:pt idx="34632">
                  <c:v>8283.8646090000002</c:v>
                </c:pt>
                <c:pt idx="34633">
                  <c:v>8284.1041910000004</c:v>
                </c:pt>
                <c:pt idx="34634">
                  <c:v>8284.345421</c:v>
                </c:pt>
                <c:pt idx="34635">
                  <c:v>8284.5753459999996</c:v>
                </c:pt>
                <c:pt idx="34636">
                  <c:v>8284.8178059999991</c:v>
                </c:pt>
                <c:pt idx="34637">
                  <c:v>8285.0573960000002</c:v>
                </c:pt>
                <c:pt idx="34638">
                  <c:v>8285.2997479999995</c:v>
                </c:pt>
                <c:pt idx="34639">
                  <c:v>8285.5374350000002</c:v>
                </c:pt>
                <c:pt idx="34640">
                  <c:v>8285.7752419999997</c:v>
                </c:pt>
                <c:pt idx="34641">
                  <c:v>8286.0159480000002</c:v>
                </c:pt>
                <c:pt idx="34642">
                  <c:v>8286.2536770000006</c:v>
                </c:pt>
                <c:pt idx="34643">
                  <c:v>8286.4926130000003</c:v>
                </c:pt>
                <c:pt idx="34644">
                  <c:v>8286.7316520000004</c:v>
                </c:pt>
                <c:pt idx="34645">
                  <c:v>8286.9706279999991</c:v>
                </c:pt>
                <c:pt idx="34646">
                  <c:v>8287.2098310000001</c:v>
                </c:pt>
                <c:pt idx="34647">
                  <c:v>8287.4487260000005</c:v>
                </c:pt>
                <c:pt idx="34648">
                  <c:v>8287.68959</c:v>
                </c:pt>
                <c:pt idx="34649">
                  <c:v>8287.9293429999998</c:v>
                </c:pt>
                <c:pt idx="34650">
                  <c:v>8288.1710050000002</c:v>
                </c:pt>
                <c:pt idx="34651">
                  <c:v>8288.4103639999994</c:v>
                </c:pt>
                <c:pt idx="34652">
                  <c:v>8288.6525590000001</c:v>
                </c:pt>
                <c:pt idx="34653">
                  <c:v>8288.8836350000001</c:v>
                </c:pt>
                <c:pt idx="34654">
                  <c:v>8289.124742</c:v>
                </c:pt>
                <c:pt idx="34655">
                  <c:v>8289.3656649999994</c:v>
                </c:pt>
                <c:pt idx="34656">
                  <c:v>8289.6065780000008</c:v>
                </c:pt>
                <c:pt idx="34657">
                  <c:v>8289.8489269999991</c:v>
                </c:pt>
                <c:pt idx="34658">
                  <c:v>8290.0898240000006</c:v>
                </c:pt>
                <c:pt idx="34659">
                  <c:v>8290.3293400000002</c:v>
                </c:pt>
                <c:pt idx="34660">
                  <c:v>8290.5673160000006</c:v>
                </c:pt>
                <c:pt idx="34661">
                  <c:v>8290.8051109999997</c:v>
                </c:pt>
                <c:pt idx="34662">
                  <c:v>8291.0477150000006</c:v>
                </c:pt>
                <c:pt idx="34663">
                  <c:v>8291.2769750000007</c:v>
                </c:pt>
                <c:pt idx="34664">
                  <c:v>8291.5160460000006</c:v>
                </c:pt>
                <c:pt idx="34665">
                  <c:v>8291.7567980000003</c:v>
                </c:pt>
                <c:pt idx="34666">
                  <c:v>8291.9951560000009</c:v>
                </c:pt>
                <c:pt idx="34667">
                  <c:v>8292.2370090000004</c:v>
                </c:pt>
                <c:pt idx="34668">
                  <c:v>8292.477895</c:v>
                </c:pt>
                <c:pt idx="34669">
                  <c:v>8292.7186249999995</c:v>
                </c:pt>
                <c:pt idx="34670">
                  <c:v>8292.9578770000007</c:v>
                </c:pt>
                <c:pt idx="34671">
                  <c:v>8293.1960299999992</c:v>
                </c:pt>
                <c:pt idx="34672">
                  <c:v>8293.4341540000005</c:v>
                </c:pt>
                <c:pt idx="34673">
                  <c:v>8293.6740119999995</c:v>
                </c:pt>
                <c:pt idx="34674">
                  <c:v>8293.9148669999995</c:v>
                </c:pt>
                <c:pt idx="34675">
                  <c:v>8294.1557090000006</c:v>
                </c:pt>
                <c:pt idx="34676">
                  <c:v>8294.3965680000001</c:v>
                </c:pt>
                <c:pt idx="34677">
                  <c:v>8294.6361159999997</c:v>
                </c:pt>
                <c:pt idx="34678">
                  <c:v>8294.8663730000007</c:v>
                </c:pt>
                <c:pt idx="34679">
                  <c:v>8295.1075639999999</c:v>
                </c:pt>
                <c:pt idx="34680">
                  <c:v>8295.3486209999992</c:v>
                </c:pt>
                <c:pt idx="34681">
                  <c:v>8295.5883720000002</c:v>
                </c:pt>
                <c:pt idx="34682">
                  <c:v>8295.8283009999996</c:v>
                </c:pt>
                <c:pt idx="34683">
                  <c:v>8296.0708400000003</c:v>
                </c:pt>
                <c:pt idx="34684">
                  <c:v>8296.3116549999995</c:v>
                </c:pt>
                <c:pt idx="34685">
                  <c:v>8296.5401679999995</c:v>
                </c:pt>
                <c:pt idx="34686">
                  <c:v>8296.7783299999992</c:v>
                </c:pt>
                <c:pt idx="34687">
                  <c:v>8297.0226170000005</c:v>
                </c:pt>
                <c:pt idx="34688">
                  <c:v>8297.2620929999994</c:v>
                </c:pt>
                <c:pt idx="34689">
                  <c:v>8297.5027160000009</c:v>
                </c:pt>
                <c:pt idx="34690">
                  <c:v>8297.7417509999996</c:v>
                </c:pt>
                <c:pt idx="34691">
                  <c:v>8297.9807930000006</c:v>
                </c:pt>
                <c:pt idx="34692">
                  <c:v>8298.2198590000007</c:v>
                </c:pt>
                <c:pt idx="34693">
                  <c:v>8298.4588820000008</c:v>
                </c:pt>
                <c:pt idx="34694">
                  <c:v>8298.6979859999992</c:v>
                </c:pt>
                <c:pt idx="34695">
                  <c:v>8298.9377870000008</c:v>
                </c:pt>
                <c:pt idx="34696">
                  <c:v>8299.1788300000007</c:v>
                </c:pt>
                <c:pt idx="34697">
                  <c:v>8299.4184490000007</c:v>
                </c:pt>
                <c:pt idx="34698">
                  <c:v>8299.6581129999995</c:v>
                </c:pt>
                <c:pt idx="34699">
                  <c:v>8299.8987679999991</c:v>
                </c:pt>
                <c:pt idx="34700">
                  <c:v>8300.1395890000003</c:v>
                </c:pt>
                <c:pt idx="34701">
                  <c:v>8300.3772680000002</c:v>
                </c:pt>
                <c:pt idx="34702">
                  <c:v>8300.6152390000007</c:v>
                </c:pt>
                <c:pt idx="34703">
                  <c:v>8300.8530229999997</c:v>
                </c:pt>
                <c:pt idx="34704">
                  <c:v>8301.0938459999998</c:v>
                </c:pt>
                <c:pt idx="34705">
                  <c:v>8301.3326689999994</c:v>
                </c:pt>
                <c:pt idx="34706">
                  <c:v>8301.5724200000004</c:v>
                </c:pt>
                <c:pt idx="34707">
                  <c:v>8301.812011</c:v>
                </c:pt>
                <c:pt idx="34708">
                  <c:v>8302.0528180000001</c:v>
                </c:pt>
                <c:pt idx="34709">
                  <c:v>8302.2922479999997</c:v>
                </c:pt>
                <c:pt idx="34710">
                  <c:v>8302.5329619999993</c:v>
                </c:pt>
                <c:pt idx="34711">
                  <c:v>8302.7705339999993</c:v>
                </c:pt>
                <c:pt idx="34712">
                  <c:v>8303.0083830000003</c:v>
                </c:pt>
                <c:pt idx="34713">
                  <c:v>8303.2493699999995</c:v>
                </c:pt>
                <c:pt idx="34714">
                  <c:v>8303.4872830000004</c:v>
                </c:pt>
                <c:pt idx="34715">
                  <c:v>8303.727938</c:v>
                </c:pt>
                <c:pt idx="34716">
                  <c:v>8303.9669869999998</c:v>
                </c:pt>
                <c:pt idx="34717">
                  <c:v>8304.2066859999995</c:v>
                </c:pt>
                <c:pt idx="34718">
                  <c:v>8304.4353050000009</c:v>
                </c:pt>
                <c:pt idx="34719">
                  <c:v>8304.6734319999996</c:v>
                </c:pt>
                <c:pt idx="34720">
                  <c:v>8304.9127509999998</c:v>
                </c:pt>
                <c:pt idx="34721">
                  <c:v>8305.139126</c:v>
                </c:pt>
                <c:pt idx="34722">
                  <c:v>8305.3817739999995</c:v>
                </c:pt>
                <c:pt idx="34723">
                  <c:v>8305.6208399999996</c:v>
                </c:pt>
                <c:pt idx="34724">
                  <c:v>8305.8616590000001</c:v>
                </c:pt>
                <c:pt idx="34725">
                  <c:v>8306.1012900000005</c:v>
                </c:pt>
                <c:pt idx="34726">
                  <c:v>8306.3437119999999</c:v>
                </c:pt>
                <c:pt idx="34727">
                  <c:v>8306.5833089999996</c:v>
                </c:pt>
                <c:pt idx="34728">
                  <c:v>8306.8128250000009</c:v>
                </c:pt>
                <c:pt idx="34729">
                  <c:v>8307.0537220000006</c:v>
                </c:pt>
                <c:pt idx="34730">
                  <c:v>8307.2926110000008</c:v>
                </c:pt>
                <c:pt idx="34731">
                  <c:v>8307.5324390000005</c:v>
                </c:pt>
                <c:pt idx="34732">
                  <c:v>8307.7723960000003</c:v>
                </c:pt>
                <c:pt idx="34733">
                  <c:v>8308.0143650000009</c:v>
                </c:pt>
                <c:pt idx="34734">
                  <c:v>8308.2543860000005</c:v>
                </c:pt>
                <c:pt idx="34735">
                  <c:v>8308.4941870000002</c:v>
                </c:pt>
                <c:pt idx="34736">
                  <c:v>8308.7349539999996</c:v>
                </c:pt>
                <c:pt idx="34737">
                  <c:v>8308.9747200000002</c:v>
                </c:pt>
                <c:pt idx="34738">
                  <c:v>8309.2034110000004</c:v>
                </c:pt>
                <c:pt idx="34739">
                  <c:v>8309.4452209999999</c:v>
                </c:pt>
                <c:pt idx="34740">
                  <c:v>8309.6852780000008</c:v>
                </c:pt>
                <c:pt idx="34741">
                  <c:v>8309.9270080000006</c:v>
                </c:pt>
                <c:pt idx="34742">
                  <c:v>8310.1679650000005</c:v>
                </c:pt>
                <c:pt idx="34743">
                  <c:v>8310.400576</c:v>
                </c:pt>
                <c:pt idx="34744">
                  <c:v>8310.6397799999995</c:v>
                </c:pt>
                <c:pt idx="34745">
                  <c:v>8310.8806430000004</c:v>
                </c:pt>
                <c:pt idx="34746">
                  <c:v>8311.1190260000003</c:v>
                </c:pt>
                <c:pt idx="34747">
                  <c:v>8311.3599969999996</c:v>
                </c:pt>
                <c:pt idx="34748">
                  <c:v>8311.5990259999999</c:v>
                </c:pt>
                <c:pt idx="34749">
                  <c:v>8311.8398890000008</c:v>
                </c:pt>
                <c:pt idx="34750">
                  <c:v>8312.0809910000007</c:v>
                </c:pt>
                <c:pt idx="34751">
                  <c:v>8312.3208950000007</c:v>
                </c:pt>
                <c:pt idx="34752">
                  <c:v>8312.5592919999999</c:v>
                </c:pt>
                <c:pt idx="34753">
                  <c:v>8312.7970619999996</c:v>
                </c:pt>
                <c:pt idx="34754">
                  <c:v>8313.0378939999991</c:v>
                </c:pt>
                <c:pt idx="34755">
                  <c:v>8313.2772829999994</c:v>
                </c:pt>
                <c:pt idx="34756">
                  <c:v>8313.5151879999994</c:v>
                </c:pt>
                <c:pt idx="34757">
                  <c:v>8313.7558239999998</c:v>
                </c:pt>
                <c:pt idx="34758">
                  <c:v>8313.9949710000001</c:v>
                </c:pt>
                <c:pt idx="34759">
                  <c:v>8314.2349790000007</c:v>
                </c:pt>
                <c:pt idx="34760">
                  <c:v>8314.4636979999996</c:v>
                </c:pt>
                <c:pt idx="34761">
                  <c:v>8314.7130799999995</c:v>
                </c:pt>
                <c:pt idx="34762">
                  <c:v>8314.9447220000002</c:v>
                </c:pt>
                <c:pt idx="34763">
                  <c:v>8315.1830590000009</c:v>
                </c:pt>
                <c:pt idx="34764">
                  <c:v>8315.4232219999994</c:v>
                </c:pt>
                <c:pt idx="34765">
                  <c:v>8315.6650320000008</c:v>
                </c:pt>
                <c:pt idx="34766">
                  <c:v>8315.9052589999992</c:v>
                </c:pt>
                <c:pt idx="34767">
                  <c:v>8316.1451550000002</c:v>
                </c:pt>
                <c:pt idx="34768">
                  <c:v>8316.3766950000008</c:v>
                </c:pt>
                <c:pt idx="34769">
                  <c:v>8316.6159489999991</c:v>
                </c:pt>
                <c:pt idx="34770">
                  <c:v>8316.8531390000007</c:v>
                </c:pt>
                <c:pt idx="34771">
                  <c:v>8317.0933229999991</c:v>
                </c:pt>
                <c:pt idx="34772">
                  <c:v>8317.3327320000008</c:v>
                </c:pt>
                <c:pt idx="34773">
                  <c:v>8317.5738309999997</c:v>
                </c:pt>
                <c:pt idx="34774">
                  <c:v>8317.8140349999994</c:v>
                </c:pt>
                <c:pt idx="34775">
                  <c:v>8318.054032</c:v>
                </c:pt>
                <c:pt idx="34776">
                  <c:v>8318.2948899999992</c:v>
                </c:pt>
                <c:pt idx="34777">
                  <c:v>8318.5358550000001</c:v>
                </c:pt>
                <c:pt idx="34778">
                  <c:v>8318.7768639999995</c:v>
                </c:pt>
                <c:pt idx="34779">
                  <c:v>8319.0179779999999</c:v>
                </c:pt>
                <c:pt idx="34780">
                  <c:v>8319.2559970000002</c:v>
                </c:pt>
                <c:pt idx="34781">
                  <c:v>8319.4854049999994</c:v>
                </c:pt>
                <c:pt idx="34782">
                  <c:v>8319.7272780000003</c:v>
                </c:pt>
                <c:pt idx="34783">
                  <c:v>8319.9690620000001</c:v>
                </c:pt>
                <c:pt idx="34784">
                  <c:v>8320.2085549999993</c:v>
                </c:pt>
                <c:pt idx="34785">
                  <c:v>8320.4477850000003</c:v>
                </c:pt>
                <c:pt idx="34786">
                  <c:v>8320.686952</c:v>
                </c:pt>
                <c:pt idx="34787">
                  <c:v>8320.9240630000004</c:v>
                </c:pt>
                <c:pt idx="34788">
                  <c:v>8321.1624019999999</c:v>
                </c:pt>
                <c:pt idx="34789">
                  <c:v>8321.4017039999999</c:v>
                </c:pt>
                <c:pt idx="34790">
                  <c:v>8321.6400389999999</c:v>
                </c:pt>
                <c:pt idx="34791">
                  <c:v>8321.8800410000003</c:v>
                </c:pt>
                <c:pt idx="34792">
                  <c:v>8322.1201710000005</c:v>
                </c:pt>
                <c:pt idx="34793">
                  <c:v>8322.3627500000002</c:v>
                </c:pt>
                <c:pt idx="34794">
                  <c:v>8322.6018210000002</c:v>
                </c:pt>
                <c:pt idx="34795">
                  <c:v>8322.8425470000002</c:v>
                </c:pt>
                <c:pt idx="34796">
                  <c:v>8323.0713849999993</c:v>
                </c:pt>
                <c:pt idx="34797">
                  <c:v>8323.3132609999993</c:v>
                </c:pt>
                <c:pt idx="34798">
                  <c:v>8323.5533460000006</c:v>
                </c:pt>
                <c:pt idx="34799">
                  <c:v>8323.7931590000007</c:v>
                </c:pt>
                <c:pt idx="34800">
                  <c:v>8324.0313850000002</c:v>
                </c:pt>
                <c:pt idx="34801">
                  <c:v>8324.2730150000007</c:v>
                </c:pt>
                <c:pt idx="34802">
                  <c:v>8324.5130960000006</c:v>
                </c:pt>
                <c:pt idx="34803">
                  <c:v>8324.7538280000008</c:v>
                </c:pt>
                <c:pt idx="34804">
                  <c:v>8324.9929979999997</c:v>
                </c:pt>
                <c:pt idx="34805">
                  <c:v>8325.2301189999998</c:v>
                </c:pt>
                <c:pt idx="34806">
                  <c:v>8325.4683289999994</c:v>
                </c:pt>
                <c:pt idx="34807">
                  <c:v>8325.7064059999993</c:v>
                </c:pt>
                <c:pt idx="34808">
                  <c:v>8325.9476649999997</c:v>
                </c:pt>
                <c:pt idx="34809">
                  <c:v>8326.1869559999996</c:v>
                </c:pt>
                <c:pt idx="34810">
                  <c:v>8326.4269850000001</c:v>
                </c:pt>
                <c:pt idx="34811">
                  <c:v>8326.6668140000002</c:v>
                </c:pt>
                <c:pt idx="34812">
                  <c:v>8326.8968089999998</c:v>
                </c:pt>
                <c:pt idx="34813">
                  <c:v>8327.1371830000007</c:v>
                </c:pt>
                <c:pt idx="34814">
                  <c:v>8327.3792749999993</c:v>
                </c:pt>
                <c:pt idx="34815">
                  <c:v>8327.6126440000007</c:v>
                </c:pt>
                <c:pt idx="34816">
                  <c:v>8327.8622620000006</c:v>
                </c:pt>
                <c:pt idx="34817">
                  <c:v>8328.1015920000009</c:v>
                </c:pt>
                <c:pt idx="34818">
                  <c:v>8328.340913</c:v>
                </c:pt>
                <c:pt idx="34819">
                  <c:v>8328.5817979999993</c:v>
                </c:pt>
                <c:pt idx="34820">
                  <c:v>8328.8209050000005</c:v>
                </c:pt>
                <c:pt idx="34821">
                  <c:v>8329.0506910000004</c:v>
                </c:pt>
                <c:pt idx="34822">
                  <c:v>8329.2890860000007</c:v>
                </c:pt>
                <c:pt idx="34823">
                  <c:v>8329.5293939999992</c:v>
                </c:pt>
                <c:pt idx="34824">
                  <c:v>8329.7708760000005</c:v>
                </c:pt>
                <c:pt idx="34825">
                  <c:v>8330.0105590000003</c:v>
                </c:pt>
                <c:pt idx="34826">
                  <c:v>8330.251773</c:v>
                </c:pt>
                <c:pt idx="34827">
                  <c:v>8330.4928280000004</c:v>
                </c:pt>
                <c:pt idx="34828">
                  <c:v>8330.7338459999992</c:v>
                </c:pt>
                <c:pt idx="34829">
                  <c:v>8330.9747950000001</c:v>
                </c:pt>
                <c:pt idx="34830">
                  <c:v>8331.2159069999998</c:v>
                </c:pt>
                <c:pt idx="34831">
                  <c:v>8331.4456690000006</c:v>
                </c:pt>
                <c:pt idx="34832">
                  <c:v>8331.6860789999992</c:v>
                </c:pt>
                <c:pt idx="34833">
                  <c:v>8331.9264050000002</c:v>
                </c:pt>
                <c:pt idx="34834">
                  <c:v>8332.1678940000002</c:v>
                </c:pt>
                <c:pt idx="34835">
                  <c:v>8332.4089820000008</c:v>
                </c:pt>
                <c:pt idx="34836">
                  <c:v>8332.6463500000009</c:v>
                </c:pt>
                <c:pt idx="34837">
                  <c:v>8332.8857200000002</c:v>
                </c:pt>
                <c:pt idx="34838">
                  <c:v>8333.1243329999998</c:v>
                </c:pt>
                <c:pt idx="34839">
                  <c:v>8333.3637359999993</c:v>
                </c:pt>
                <c:pt idx="34840">
                  <c:v>8333.6021710000005</c:v>
                </c:pt>
                <c:pt idx="34841">
                  <c:v>8333.8421670000007</c:v>
                </c:pt>
                <c:pt idx="34842">
                  <c:v>8334.0823679999994</c:v>
                </c:pt>
                <c:pt idx="34843">
                  <c:v>8334.3240430000005</c:v>
                </c:pt>
                <c:pt idx="34844">
                  <c:v>8334.5530429999999</c:v>
                </c:pt>
                <c:pt idx="34845">
                  <c:v>8334.7933869999997</c:v>
                </c:pt>
                <c:pt idx="34846">
                  <c:v>8335.0347340000008</c:v>
                </c:pt>
                <c:pt idx="34847">
                  <c:v>8335.2757689999999</c:v>
                </c:pt>
                <c:pt idx="34848">
                  <c:v>8335.5143819999994</c:v>
                </c:pt>
                <c:pt idx="34849">
                  <c:v>8335.7544180000004</c:v>
                </c:pt>
                <c:pt idx="34850">
                  <c:v>8335.9956829999992</c:v>
                </c:pt>
                <c:pt idx="34851">
                  <c:v>8336.2369199999994</c:v>
                </c:pt>
                <c:pt idx="34852">
                  <c:v>8336.4770979999994</c:v>
                </c:pt>
                <c:pt idx="34853">
                  <c:v>8336.7066570000006</c:v>
                </c:pt>
                <c:pt idx="34854">
                  <c:v>8336.9479219999994</c:v>
                </c:pt>
                <c:pt idx="34855">
                  <c:v>8337.1863529999991</c:v>
                </c:pt>
                <c:pt idx="34856">
                  <c:v>8337.4295469999997</c:v>
                </c:pt>
                <c:pt idx="34857">
                  <c:v>8337.6706570000006</c:v>
                </c:pt>
                <c:pt idx="34858">
                  <c:v>8337.9118170000002</c:v>
                </c:pt>
                <c:pt idx="34859">
                  <c:v>8338.1529289999999</c:v>
                </c:pt>
                <c:pt idx="34860">
                  <c:v>8338.3848589999998</c:v>
                </c:pt>
                <c:pt idx="34861">
                  <c:v>8338.6252939999995</c:v>
                </c:pt>
                <c:pt idx="34862">
                  <c:v>8338.8665779999992</c:v>
                </c:pt>
                <c:pt idx="34863">
                  <c:v>8339.1078249999991</c:v>
                </c:pt>
                <c:pt idx="34864">
                  <c:v>8339.3481460000003</c:v>
                </c:pt>
                <c:pt idx="34865">
                  <c:v>8339.588221</c:v>
                </c:pt>
                <c:pt idx="34866">
                  <c:v>8339.8282990000007</c:v>
                </c:pt>
                <c:pt idx="34867">
                  <c:v>8340.0571220000002</c:v>
                </c:pt>
                <c:pt idx="34868">
                  <c:v>8340.2972649999992</c:v>
                </c:pt>
                <c:pt idx="34869">
                  <c:v>8340.5374150000007</c:v>
                </c:pt>
                <c:pt idx="34870">
                  <c:v>8340.7785449999992</c:v>
                </c:pt>
                <c:pt idx="34871">
                  <c:v>8341.0203799999999</c:v>
                </c:pt>
                <c:pt idx="34872">
                  <c:v>8341.2602289999995</c:v>
                </c:pt>
                <c:pt idx="34873">
                  <c:v>8341.4916350000003</c:v>
                </c:pt>
                <c:pt idx="34874">
                  <c:v>8341.7300759999998</c:v>
                </c:pt>
                <c:pt idx="34875">
                  <c:v>8341.970217</c:v>
                </c:pt>
                <c:pt idx="34876">
                  <c:v>8342.2103950000001</c:v>
                </c:pt>
                <c:pt idx="34877">
                  <c:v>8342.4520759999996</c:v>
                </c:pt>
                <c:pt idx="34878">
                  <c:v>8342.6903480000001</c:v>
                </c:pt>
                <c:pt idx="34879">
                  <c:v>8342.9297509999997</c:v>
                </c:pt>
                <c:pt idx="34880">
                  <c:v>8343.1683799999992</c:v>
                </c:pt>
                <c:pt idx="34881">
                  <c:v>8343.4095419999994</c:v>
                </c:pt>
                <c:pt idx="34882">
                  <c:v>8343.6506590000008</c:v>
                </c:pt>
                <c:pt idx="34883">
                  <c:v>8343.891764</c:v>
                </c:pt>
                <c:pt idx="34884">
                  <c:v>8344.1300480000009</c:v>
                </c:pt>
                <c:pt idx="34885">
                  <c:v>8344.3707549999999</c:v>
                </c:pt>
                <c:pt idx="34886">
                  <c:v>8344.6098129999991</c:v>
                </c:pt>
                <c:pt idx="34887">
                  <c:v>8344.8488749999997</c:v>
                </c:pt>
                <c:pt idx="34888">
                  <c:v>8345.0899850000005</c:v>
                </c:pt>
                <c:pt idx="34889">
                  <c:v>8345.329667</c:v>
                </c:pt>
                <c:pt idx="34890">
                  <c:v>8345.5582670000003</c:v>
                </c:pt>
                <c:pt idx="34891">
                  <c:v>8345.7983509999995</c:v>
                </c:pt>
                <c:pt idx="34892">
                  <c:v>8346.0421549999992</c:v>
                </c:pt>
                <c:pt idx="34893">
                  <c:v>8346.2846580000005</c:v>
                </c:pt>
                <c:pt idx="34894">
                  <c:v>8346.524437</c:v>
                </c:pt>
                <c:pt idx="34895">
                  <c:v>8346.7557130000005</c:v>
                </c:pt>
                <c:pt idx="34896">
                  <c:v>8346.996142</c:v>
                </c:pt>
                <c:pt idx="34897">
                  <c:v>8347.2362740000008</c:v>
                </c:pt>
                <c:pt idx="34898">
                  <c:v>8347.47559</c:v>
                </c:pt>
                <c:pt idx="34899">
                  <c:v>8347.7147389999991</c:v>
                </c:pt>
                <c:pt idx="34900">
                  <c:v>8347.9532130000007</c:v>
                </c:pt>
                <c:pt idx="34901">
                  <c:v>8348.1951850000005</c:v>
                </c:pt>
                <c:pt idx="34902">
                  <c:v>8348.4352330000002</c:v>
                </c:pt>
                <c:pt idx="34903">
                  <c:v>8348.6778730000005</c:v>
                </c:pt>
                <c:pt idx="34904">
                  <c:v>8348.9077450000004</c:v>
                </c:pt>
                <c:pt idx="34905">
                  <c:v>8349.1461519999993</c:v>
                </c:pt>
                <c:pt idx="34906">
                  <c:v>8349.3855779999994</c:v>
                </c:pt>
                <c:pt idx="34907">
                  <c:v>8349.6350320000001</c:v>
                </c:pt>
                <c:pt idx="34908">
                  <c:v>8349.8653880000002</c:v>
                </c:pt>
                <c:pt idx="34909">
                  <c:v>8350.1091899999992</c:v>
                </c:pt>
                <c:pt idx="34910">
                  <c:v>8350.3510439999991</c:v>
                </c:pt>
                <c:pt idx="34911">
                  <c:v>8350.5807129999994</c:v>
                </c:pt>
                <c:pt idx="34912">
                  <c:v>8350.8191119999992</c:v>
                </c:pt>
                <c:pt idx="34913">
                  <c:v>8351.0598630000004</c:v>
                </c:pt>
                <c:pt idx="34914">
                  <c:v>8351.299454</c:v>
                </c:pt>
                <c:pt idx="34915">
                  <c:v>8351.5374489999995</c:v>
                </c:pt>
                <c:pt idx="34916">
                  <c:v>8351.7767600000006</c:v>
                </c:pt>
                <c:pt idx="34917">
                  <c:v>8352.0159230000008</c:v>
                </c:pt>
                <c:pt idx="34918">
                  <c:v>8352.2553459999999</c:v>
                </c:pt>
                <c:pt idx="34919">
                  <c:v>8352.4970599999997</c:v>
                </c:pt>
                <c:pt idx="34920">
                  <c:v>8352.7372290000003</c:v>
                </c:pt>
                <c:pt idx="34921">
                  <c:v>8352.9771939999991</c:v>
                </c:pt>
                <c:pt idx="34922">
                  <c:v>8353.217181</c:v>
                </c:pt>
                <c:pt idx="34923">
                  <c:v>8353.4552399999993</c:v>
                </c:pt>
                <c:pt idx="34924">
                  <c:v>8353.6945830000004</c:v>
                </c:pt>
                <c:pt idx="34925">
                  <c:v>8353.9338360000002</c:v>
                </c:pt>
                <c:pt idx="34926">
                  <c:v>8354.1748279999993</c:v>
                </c:pt>
                <c:pt idx="34927">
                  <c:v>8354.4156590000002</c:v>
                </c:pt>
                <c:pt idx="34928">
                  <c:v>8354.6565879999998</c:v>
                </c:pt>
                <c:pt idx="34929">
                  <c:v>8354.8963650000005</c:v>
                </c:pt>
                <c:pt idx="34930">
                  <c:v>8355.1251570000004</c:v>
                </c:pt>
                <c:pt idx="34931">
                  <c:v>8355.3755560000009</c:v>
                </c:pt>
                <c:pt idx="34932">
                  <c:v>8355.6132749999997</c:v>
                </c:pt>
                <c:pt idx="34933">
                  <c:v>8355.8539679999994</c:v>
                </c:pt>
                <c:pt idx="34934">
                  <c:v>8356.0827360000003</c:v>
                </c:pt>
                <c:pt idx="34935">
                  <c:v>8356.3236099999995</c:v>
                </c:pt>
                <c:pt idx="34936">
                  <c:v>8356.5646649999999</c:v>
                </c:pt>
                <c:pt idx="34937">
                  <c:v>8356.8037189999995</c:v>
                </c:pt>
                <c:pt idx="34938">
                  <c:v>8357.0429980000008</c:v>
                </c:pt>
                <c:pt idx="34939">
                  <c:v>8357.282663</c:v>
                </c:pt>
                <c:pt idx="34940">
                  <c:v>8357.5236260000001</c:v>
                </c:pt>
                <c:pt idx="34941">
                  <c:v>8357.7634039999994</c:v>
                </c:pt>
                <c:pt idx="34942">
                  <c:v>8358.0034030000006</c:v>
                </c:pt>
                <c:pt idx="34943">
                  <c:v>8358.2439209999993</c:v>
                </c:pt>
                <c:pt idx="34944">
                  <c:v>8358.4829580000005</c:v>
                </c:pt>
                <c:pt idx="34945">
                  <c:v>8358.7225839999992</c:v>
                </c:pt>
                <c:pt idx="34946">
                  <c:v>8358.9616989999995</c:v>
                </c:pt>
                <c:pt idx="34947">
                  <c:v>8359.2012790000008</c:v>
                </c:pt>
                <c:pt idx="34948">
                  <c:v>8359.4437689999995</c:v>
                </c:pt>
                <c:pt idx="34949">
                  <c:v>8359.6720929999992</c:v>
                </c:pt>
                <c:pt idx="34950">
                  <c:v>8359.9122200000002</c:v>
                </c:pt>
                <c:pt idx="34951">
                  <c:v>8360.1549340000001</c:v>
                </c:pt>
                <c:pt idx="34952">
                  <c:v>8360.3939989999999</c:v>
                </c:pt>
                <c:pt idx="34953">
                  <c:v>8360.6336539999993</c:v>
                </c:pt>
                <c:pt idx="34954">
                  <c:v>8360.8726349999997</c:v>
                </c:pt>
                <c:pt idx="34955">
                  <c:v>8361.1117240000003</c:v>
                </c:pt>
                <c:pt idx="34956">
                  <c:v>8361.3526600000005</c:v>
                </c:pt>
                <c:pt idx="34957">
                  <c:v>8361.5922310000005</c:v>
                </c:pt>
                <c:pt idx="34958">
                  <c:v>8361.8327800000006</c:v>
                </c:pt>
                <c:pt idx="34959">
                  <c:v>8362.0717850000001</c:v>
                </c:pt>
                <c:pt idx="34960">
                  <c:v>8362.3108479999992</c:v>
                </c:pt>
                <c:pt idx="34961">
                  <c:v>8362.5517299999992</c:v>
                </c:pt>
                <c:pt idx="34962">
                  <c:v>8362.7908079999997</c:v>
                </c:pt>
                <c:pt idx="34963">
                  <c:v>8363.0315460000002</c:v>
                </c:pt>
                <c:pt idx="34964">
                  <c:v>8363.2712429999992</c:v>
                </c:pt>
                <c:pt idx="34965">
                  <c:v>8363.5110659999991</c:v>
                </c:pt>
                <c:pt idx="34966">
                  <c:v>8363.7490149999994</c:v>
                </c:pt>
                <c:pt idx="34967">
                  <c:v>8363.9897189999992</c:v>
                </c:pt>
                <c:pt idx="34968">
                  <c:v>8364.2307039999996</c:v>
                </c:pt>
                <c:pt idx="34969">
                  <c:v>8364.4684419999994</c:v>
                </c:pt>
                <c:pt idx="34970">
                  <c:v>8364.7108530000005</c:v>
                </c:pt>
                <c:pt idx="34971">
                  <c:v>8364.9496280000003</c:v>
                </c:pt>
                <c:pt idx="34972">
                  <c:v>8365.1874329999991</c:v>
                </c:pt>
                <c:pt idx="34973">
                  <c:v>8365.4186000000009</c:v>
                </c:pt>
                <c:pt idx="34974">
                  <c:v>8365.6596059999993</c:v>
                </c:pt>
                <c:pt idx="34975">
                  <c:v>8365.90056</c:v>
                </c:pt>
                <c:pt idx="34976">
                  <c:v>8366.1415840000009</c:v>
                </c:pt>
                <c:pt idx="34977">
                  <c:v>8366.3825610000004</c:v>
                </c:pt>
                <c:pt idx="34978">
                  <c:v>8366.6222969999999</c:v>
                </c:pt>
                <c:pt idx="34979">
                  <c:v>8366.8646140000001</c:v>
                </c:pt>
                <c:pt idx="34980">
                  <c:v>8367.1035659999998</c:v>
                </c:pt>
                <c:pt idx="34981">
                  <c:v>8367.3413930000006</c:v>
                </c:pt>
                <c:pt idx="34982">
                  <c:v>8367.5805779999992</c:v>
                </c:pt>
                <c:pt idx="34983">
                  <c:v>8367.8196430000007</c:v>
                </c:pt>
                <c:pt idx="34984">
                  <c:v>8368.0588900000002</c:v>
                </c:pt>
                <c:pt idx="34985">
                  <c:v>8368.2976139999992</c:v>
                </c:pt>
                <c:pt idx="34986">
                  <c:v>8368.5374090000005</c:v>
                </c:pt>
                <c:pt idx="34987">
                  <c:v>8368.7799329999998</c:v>
                </c:pt>
                <c:pt idx="34988">
                  <c:v>8369.0200100000002</c:v>
                </c:pt>
                <c:pt idx="34989">
                  <c:v>8369.2593859999997</c:v>
                </c:pt>
                <c:pt idx="34990">
                  <c:v>8369.4907320000002</c:v>
                </c:pt>
                <c:pt idx="34991">
                  <c:v>8369.7317330000005</c:v>
                </c:pt>
                <c:pt idx="34992">
                  <c:v>8369.9729160000006</c:v>
                </c:pt>
                <c:pt idx="34993">
                  <c:v>8370.2111260000001</c:v>
                </c:pt>
                <c:pt idx="34994">
                  <c:v>8370.4659780000002</c:v>
                </c:pt>
                <c:pt idx="34995">
                  <c:v>8370.7057010000008</c:v>
                </c:pt>
                <c:pt idx="34996">
                  <c:v>8370.9440319999994</c:v>
                </c:pt>
                <c:pt idx="34997">
                  <c:v>8371.1848919999993</c:v>
                </c:pt>
                <c:pt idx="34998">
                  <c:v>8371.4239149999994</c:v>
                </c:pt>
                <c:pt idx="34999">
                  <c:v>8371.6647819999998</c:v>
                </c:pt>
                <c:pt idx="35000">
                  <c:v>8371.9031200000009</c:v>
                </c:pt>
                <c:pt idx="35001">
                  <c:v>8372.1430479999999</c:v>
                </c:pt>
                <c:pt idx="35002">
                  <c:v>8372.3830149999994</c:v>
                </c:pt>
                <c:pt idx="35003">
                  <c:v>8372.6210520000004</c:v>
                </c:pt>
                <c:pt idx="35004">
                  <c:v>8372.8591890000007</c:v>
                </c:pt>
                <c:pt idx="35005">
                  <c:v>8373.0990089999996</c:v>
                </c:pt>
                <c:pt idx="35006">
                  <c:v>8373.3379960000002</c:v>
                </c:pt>
                <c:pt idx="35007">
                  <c:v>8373.577894</c:v>
                </c:pt>
                <c:pt idx="35008">
                  <c:v>8373.8188129999999</c:v>
                </c:pt>
                <c:pt idx="35009">
                  <c:v>8374.0595850000009</c:v>
                </c:pt>
                <c:pt idx="35010">
                  <c:v>8374.2990910000008</c:v>
                </c:pt>
                <c:pt idx="35011">
                  <c:v>8374.5397369999991</c:v>
                </c:pt>
                <c:pt idx="35012">
                  <c:v>8374.7683039999993</c:v>
                </c:pt>
                <c:pt idx="35013">
                  <c:v>8375.0100860000002</c:v>
                </c:pt>
                <c:pt idx="35014">
                  <c:v>8375.2507700000006</c:v>
                </c:pt>
                <c:pt idx="35015">
                  <c:v>8375.4916360000007</c:v>
                </c:pt>
                <c:pt idx="35016">
                  <c:v>8375.732532</c:v>
                </c:pt>
                <c:pt idx="35017">
                  <c:v>8375.9740000000002</c:v>
                </c:pt>
                <c:pt idx="35018">
                  <c:v>8376.2147710000008</c:v>
                </c:pt>
                <c:pt idx="35019">
                  <c:v>8376.443174</c:v>
                </c:pt>
                <c:pt idx="35020">
                  <c:v>8376.6859860000004</c:v>
                </c:pt>
                <c:pt idx="35021">
                  <c:v>8376.9259469999997</c:v>
                </c:pt>
                <c:pt idx="35022">
                  <c:v>8377.1678360000005</c:v>
                </c:pt>
                <c:pt idx="35023">
                  <c:v>8377.4074500000006</c:v>
                </c:pt>
                <c:pt idx="35024">
                  <c:v>8377.647309</c:v>
                </c:pt>
                <c:pt idx="35025">
                  <c:v>8377.8786249999994</c:v>
                </c:pt>
                <c:pt idx="35026">
                  <c:v>8378.1197150000007</c:v>
                </c:pt>
                <c:pt idx="35027">
                  <c:v>8378.3607420000008</c:v>
                </c:pt>
                <c:pt idx="35028">
                  <c:v>8378.601799</c:v>
                </c:pt>
                <c:pt idx="35029">
                  <c:v>8378.8426049999998</c:v>
                </c:pt>
                <c:pt idx="35030">
                  <c:v>8379.0819140000003</c:v>
                </c:pt>
                <c:pt idx="35031">
                  <c:v>8379.3201009999993</c:v>
                </c:pt>
                <c:pt idx="35032">
                  <c:v>8379.5629860000008</c:v>
                </c:pt>
                <c:pt idx="35033">
                  <c:v>8379.80285</c:v>
                </c:pt>
                <c:pt idx="35034">
                  <c:v>8380.0438510000004</c:v>
                </c:pt>
                <c:pt idx="35035">
                  <c:v>8380.2721409999995</c:v>
                </c:pt>
                <c:pt idx="35036">
                  <c:v>8380.5141430000003</c:v>
                </c:pt>
                <c:pt idx="35037">
                  <c:v>8380.7540250000002</c:v>
                </c:pt>
                <c:pt idx="35038">
                  <c:v>8380.9968549999994</c:v>
                </c:pt>
                <c:pt idx="35039">
                  <c:v>8381.2376870000007</c:v>
                </c:pt>
                <c:pt idx="35040">
                  <c:v>8381.4774419999994</c:v>
                </c:pt>
                <c:pt idx="35041">
                  <c:v>8381.7170669999996</c:v>
                </c:pt>
                <c:pt idx="35042">
                  <c:v>8381.9474100000007</c:v>
                </c:pt>
                <c:pt idx="35043">
                  <c:v>8382.191014</c:v>
                </c:pt>
                <c:pt idx="35044">
                  <c:v>8382.4317680000004</c:v>
                </c:pt>
                <c:pt idx="35045">
                  <c:v>8382.6705999999995</c:v>
                </c:pt>
                <c:pt idx="35046">
                  <c:v>8382.9097120000006</c:v>
                </c:pt>
                <c:pt idx="35047">
                  <c:v>8383.1488470000004</c:v>
                </c:pt>
                <c:pt idx="35048">
                  <c:v>8383.3872090000004</c:v>
                </c:pt>
                <c:pt idx="35049">
                  <c:v>8383.6271089999991</c:v>
                </c:pt>
                <c:pt idx="35050">
                  <c:v>8383.8670320000001</c:v>
                </c:pt>
                <c:pt idx="35051">
                  <c:v>8384.1079759999993</c:v>
                </c:pt>
                <c:pt idx="35052">
                  <c:v>8384.3477910000001</c:v>
                </c:pt>
                <c:pt idx="35053">
                  <c:v>8384.5867820000003</c:v>
                </c:pt>
                <c:pt idx="35054">
                  <c:v>8384.8258349999996</c:v>
                </c:pt>
                <c:pt idx="35055">
                  <c:v>8385.0647300000001</c:v>
                </c:pt>
                <c:pt idx="35056">
                  <c:v>8385.3024029999997</c:v>
                </c:pt>
                <c:pt idx="35057">
                  <c:v>8385.5440209999997</c:v>
                </c:pt>
                <c:pt idx="35058">
                  <c:v>8385.7847820000006</c:v>
                </c:pt>
                <c:pt idx="35059">
                  <c:v>8386.0239010000005</c:v>
                </c:pt>
                <c:pt idx="35060">
                  <c:v>8386.2628719999993</c:v>
                </c:pt>
                <c:pt idx="35061">
                  <c:v>8386.5018209999998</c:v>
                </c:pt>
                <c:pt idx="35062">
                  <c:v>8386.7408049999995</c:v>
                </c:pt>
                <c:pt idx="35063">
                  <c:v>8386.9815639999997</c:v>
                </c:pt>
                <c:pt idx="35064">
                  <c:v>8387.2225909999997</c:v>
                </c:pt>
                <c:pt idx="35065">
                  <c:v>8387.4604519999993</c:v>
                </c:pt>
                <c:pt idx="35066">
                  <c:v>8387.6982840000001</c:v>
                </c:pt>
                <c:pt idx="35067">
                  <c:v>8387.9380079999992</c:v>
                </c:pt>
                <c:pt idx="35068">
                  <c:v>8388.1760549999999</c:v>
                </c:pt>
                <c:pt idx="35069">
                  <c:v>8388.4166980000009</c:v>
                </c:pt>
                <c:pt idx="35070">
                  <c:v>8388.6555979999994</c:v>
                </c:pt>
                <c:pt idx="35071">
                  <c:v>8388.8951419999994</c:v>
                </c:pt>
                <c:pt idx="35072">
                  <c:v>8389.1254129999998</c:v>
                </c:pt>
                <c:pt idx="35073">
                  <c:v>8389.3670309999998</c:v>
                </c:pt>
                <c:pt idx="35074">
                  <c:v>8389.6070870000003</c:v>
                </c:pt>
                <c:pt idx="35075">
                  <c:v>8389.8451420000001</c:v>
                </c:pt>
                <c:pt idx="35076">
                  <c:v>8390.0851550000007</c:v>
                </c:pt>
                <c:pt idx="35077">
                  <c:v>8390.3276430000005</c:v>
                </c:pt>
                <c:pt idx="35078">
                  <c:v>8390.5667460000004</c:v>
                </c:pt>
                <c:pt idx="35079">
                  <c:v>8390.8064429999995</c:v>
                </c:pt>
                <c:pt idx="35080">
                  <c:v>8391.0463880000007</c:v>
                </c:pt>
                <c:pt idx="35081">
                  <c:v>8391.2860400000009</c:v>
                </c:pt>
                <c:pt idx="35082">
                  <c:v>8391.5267999999996</c:v>
                </c:pt>
                <c:pt idx="35083">
                  <c:v>8391.7551860000003</c:v>
                </c:pt>
                <c:pt idx="35084">
                  <c:v>8391.9953000000005</c:v>
                </c:pt>
                <c:pt idx="35085">
                  <c:v>8392.2353500000008</c:v>
                </c:pt>
                <c:pt idx="35086">
                  <c:v>8392.4734069999995</c:v>
                </c:pt>
                <c:pt idx="35087">
                  <c:v>8392.7159830000001</c:v>
                </c:pt>
                <c:pt idx="35088">
                  <c:v>8392.9559800000006</c:v>
                </c:pt>
                <c:pt idx="35089">
                  <c:v>8393.1958790000008</c:v>
                </c:pt>
                <c:pt idx="35090">
                  <c:v>8393.4366370000007</c:v>
                </c:pt>
                <c:pt idx="35091">
                  <c:v>8393.6769750000003</c:v>
                </c:pt>
                <c:pt idx="35092">
                  <c:v>8393.9149579999994</c:v>
                </c:pt>
                <c:pt idx="35093">
                  <c:v>8394.1526379999996</c:v>
                </c:pt>
                <c:pt idx="35094">
                  <c:v>8394.3903719999998</c:v>
                </c:pt>
                <c:pt idx="35095">
                  <c:v>8394.6280839999999</c:v>
                </c:pt>
                <c:pt idx="35096">
                  <c:v>8394.8669800000007</c:v>
                </c:pt>
                <c:pt idx="35097">
                  <c:v>8395.1049399999993</c:v>
                </c:pt>
                <c:pt idx="35098">
                  <c:v>8395.3447219999998</c:v>
                </c:pt>
                <c:pt idx="35099">
                  <c:v>8395.5835599999991</c:v>
                </c:pt>
                <c:pt idx="35100">
                  <c:v>8395.8232709999993</c:v>
                </c:pt>
                <c:pt idx="35101">
                  <c:v>8396.0656999999992</c:v>
                </c:pt>
                <c:pt idx="35102">
                  <c:v>8396.304682</c:v>
                </c:pt>
                <c:pt idx="35103">
                  <c:v>8396.5436370000007</c:v>
                </c:pt>
                <c:pt idx="35104">
                  <c:v>8396.7845309999993</c:v>
                </c:pt>
                <c:pt idx="35105">
                  <c:v>8397.026022</c:v>
                </c:pt>
                <c:pt idx="35106">
                  <c:v>8397.2647840000009</c:v>
                </c:pt>
                <c:pt idx="35107">
                  <c:v>8397.5036419999997</c:v>
                </c:pt>
                <c:pt idx="35108">
                  <c:v>8397.7425480000002</c:v>
                </c:pt>
                <c:pt idx="35109">
                  <c:v>8397.9823059999999</c:v>
                </c:pt>
                <c:pt idx="35110">
                  <c:v>8398.2138649999997</c:v>
                </c:pt>
                <c:pt idx="35111">
                  <c:v>8398.4547710000006</c:v>
                </c:pt>
                <c:pt idx="35112">
                  <c:v>8398.6938850000006</c:v>
                </c:pt>
                <c:pt idx="35113">
                  <c:v>8398.9348190000001</c:v>
                </c:pt>
                <c:pt idx="35114">
                  <c:v>8399.1758890000001</c:v>
                </c:pt>
                <c:pt idx="35115">
                  <c:v>8399.4149379999999</c:v>
                </c:pt>
                <c:pt idx="35116">
                  <c:v>8399.6530710000006</c:v>
                </c:pt>
                <c:pt idx="35117">
                  <c:v>8399.8938120000003</c:v>
                </c:pt>
                <c:pt idx="35118">
                  <c:v>8400.1329900000001</c:v>
                </c:pt>
                <c:pt idx="35119">
                  <c:v>8400.3727280000003</c:v>
                </c:pt>
                <c:pt idx="35120">
                  <c:v>8400.6136009999991</c:v>
                </c:pt>
                <c:pt idx="35121">
                  <c:v>8400.8532169999999</c:v>
                </c:pt>
                <c:pt idx="35122">
                  <c:v>8401.0957589999998</c:v>
                </c:pt>
                <c:pt idx="35123">
                  <c:v>8401.3345310000004</c:v>
                </c:pt>
                <c:pt idx="35124">
                  <c:v>8401.5741579999994</c:v>
                </c:pt>
                <c:pt idx="35125">
                  <c:v>8401.8148399999991</c:v>
                </c:pt>
                <c:pt idx="35126">
                  <c:v>8402.0538699999997</c:v>
                </c:pt>
                <c:pt idx="35127">
                  <c:v>8402.2914479999999</c:v>
                </c:pt>
                <c:pt idx="35128">
                  <c:v>8402.5312350000004</c:v>
                </c:pt>
                <c:pt idx="35129">
                  <c:v>8402.7738310000004</c:v>
                </c:pt>
                <c:pt idx="35130">
                  <c:v>8403.0036490000002</c:v>
                </c:pt>
                <c:pt idx="35131">
                  <c:v>8403.2536629999995</c:v>
                </c:pt>
                <c:pt idx="35132">
                  <c:v>8403.4925280000007</c:v>
                </c:pt>
                <c:pt idx="35133">
                  <c:v>8403.7303379999994</c:v>
                </c:pt>
                <c:pt idx="35134">
                  <c:v>8403.9683980000009</c:v>
                </c:pt>
                <c:pt idx="35135">
                  <c:v>8404.2081689999995</c:v>
                </c:pt>
                <c:pt idx="35136">
                  <c:v>8404.4463259999993</c:v>
                </c:pt>
                <c:pt idx="35137">
                  <c:v>8404.6869609999994</c:v>
                </c:pt>
                <c:pt idx="35138">
                  <c:v>8404.9268809999994</c:v>
                </c:pt>
                <c:pt idx="35139">
                  <c:v>8405.1659579999996</c:v>
                </c:pt>
                <c:pt idx="35140">
                  <c:v>8405.3946560000004</c:v>
                </c:pt>
                <c:pt idx="35141">
                  <c:v>8405.6449460000003</c:v>
                </c:pt>
                <c:pt idx="35142">
                  <c:v>8405.8723289999998</c:v>
                </c:pt>
                <c:pt idx="35143">
                  <c:v>8406.1142579999996</c:v>
                </c:pt>
                <c:pt idx="35144">
                  <c:v>8406.3544160000001</c:v>
                </c:pt>
                <c:pt idx="35145">
                  <c:v>8406.5923879999991</c:v>
                </c:pt>
                <c:pt idx="35146">
                  <c:v>8406.8315419999999</c:v>
                </c:pt>
                <c:pt idx="35147">
                  <c:v>8407.0707949999996</c:v>
                </c:pt>
                <c:pt idx="35148">
                  <c:v>8407.3090360000006</c:v>
                </c:pt>
                <c:pt idx="35149">
                  <c:v>8407.5517830000008</c:v>
                </c:pt>
                <c:pt idx="35150">
                  <c:v>8407.7927870000003</c:v>
                </c:pt>
                <c:pt idx="35151">
                  <c:v>8408.0336349999998</c:v>
                </c:pt>
                <c:pt idx="35152">
                  <c:v>8408.2731210000002</c:v>
                </c:pt>
                <c:pt idx="35153">
                  <c:v>8408.5034369999994</c:v>
                </c:pt>
                <c:pt idx="35154">
                  <c:v>8408.7446560000008</c:v>
                </c:pt>
                <c:pt idx="35155">
                  <c:v>8408.9832200000001</c:v>
                </c:pt>
                <c:pt idx="35156">
                  <c:v>8409.2228109999996</c:v>
                </c:pt>
                <c:pt idx="35157">
                  <c:v>8409.4611199999999</c:v>
                </c:pt>
                <c:pt idx="35158">
                  <c:v>8409.7025709999998</c:v>
                </c:pt>
                <c:pt idx="35159">
                  <c:v>8409.9438609999997</c:v>
                </c:pt>
                <c:pt idx="35160">
                  <c:v>8410.1820009999992</c:v>
                </c:pt>
                <c:pt idx="35161">
                  <c:v>8410.4228390000007</c:v>
                </c:pt>
                <c:pt idx="35162">
                  <c:v>8410.6638430000003</c:v>
                </c:pt>
                <c:pt idx="35163">
                  <c:v>8410.9049319999995</c:v>
                </c:pt>
                <c:pt idx="35164">
                  <c:v>8411.1459689999992</c:v>
                </c:pt>
                <c:pt idx="35165">
                  <c:v>8411.3839110000008</c:v>
                </c:pt>
                <c:pt idx="35166">
                  <c:v>8411.622104</c:v>
                </c:pt>
                <c:pt idx="35167">
                  <c:v>8411.8646869999993</c:v>
                </c:pt>
                <c:pt idx="35168">
                  <c:v>8412.1038989999997</c:v>
                </c:pt>
                <c:pt idx="35169">
                  <c:v>8412.3447460000007</c:v>
                </c:pt>
                <c:pt idx="35170">
                  <c:v>8412.5837809999994</c:v>
                </c:pt>
                <c:pt idx="35171">
                  <c:v>8412.8225949999996</c:v>
                </c:pt>
                <c:pt idx="35172">
                  <c:v>8413.0637920000008</c:v>
                </c:pt>
                <c:pt idx="35173">
                  <c:v>8413.3028099999992</c:v>
                </c:pt>
                <c:pt idx="35174">
                  <c:v>8413.5438649999996</c:v>
                </c:pt>
                <c:pt idx="35175">
                  <c:v>8413.7829079999992</c:v>
                </c:pt>
                <c:pt idx="35176">
                  <c:v>8414.0211930000005</c:v>
                </c:pt>
                <c:pt idx="35177">
                  <c:v>8414.2590540000001</c:v>
                </c:pt>
                <c:pt idx="35178">
                  <c:v>8414.4998990000004</c:v>
                </c:pt>
                <c:pt idx="35179">
                  <c:v>8414.7389800000001</c:v>
                </c:pt>
                <c:pt idx="35180">
                  <c:v>8414.9780609999998</c:v>
                </c:pt>
                <c:pt idx="35181">
                  <c:v>8415.2077659999995</c:v>
                </c:pt>
                <c:pt idx="35182">
                  <c:v>8415.4480820000008</c:v>
                </c:pt>
                <c:pt idx="35183">
                  <c:v>8415.6900559999995</c:v>
                </c:pt>
                <c:pt idx="35184">
                  <c:v>8415.9302590000007</c:v>
                </c:pt>
                <c:pt idx="35185">
                  <c:v>8416.1637900000005</c:v>
                </c:pt>
                <c:pt idx="35186">
                  <c:v>8416.4040509999995</c:v>
                </c:pt>
                <c:pt idx="35187">
                  <c:v>8416.6440019999991</c:v>
                </c:pt>
                <c:pt idx="35188">
                  <c:v>8416.8840469999996</c:v>
                </c:pt>
                <c:pt idx="35189">
                  <c:v>8417.1240739999994</c:v>
                </c:pt>
                <c:pt idx="35190">
                  <c:v>8417.3642639999998</c:v>
                </c:pt>
                <c:pt idx="35191">
                  <c:v>8417.6042290000005</c:v>
                </c:pt>
                <c:pt idx="35192">
                  <c:v>8417.8441679999996</c:v>
                </c:pt>
                <c:pt idx="35193">
                  <c:v>8418.0849969999999</c:v>
                </c:pt>
                <c:pt idx="35194">
                  <c:v>8418.3229840000004</c:v>
                </c:pt>
                <c:pt idx="35195">
                  <c:v>8418.5518030000003</c:v>
                </c:pt>
                <c:pt idx="35196">
                  <c:v>8418.8014469999998</c:v>
                </c:pt>
                <c:pt idx="35197">
                  <c:v>8419.0328939999999</c:v>
                </c:pt>
                <c:pt idx="35198">
                  <c:v>8419.2712420000007</c:v>
                </c:pt>
                <c:pt idx="35199">
                  <c:v>8419.5111849999994</c:v>
                </c:pt>
                <c:pt idx="35200">
                  <c:v>8419.7530370000004</c:v>
                </c:pt>
                <c:pt idx="35201">
                  <c:v>8419.9958719999995</c:v>
                </c:pt>
                <c:pt idx="35202">
                  <c:v>8420.2250079999994</c:v>
                </c:pt>
                <c:pt idx="35203">
                  <c:v>8420.4671149999995</c:v>
                </c:pt>
                <c:pt idx="35204">
                  <c:v>8420.7092049999992</c:v>
                </c:pt>
                <c:pt idx="35205">
                  <c:v>8420.9428150000003</c:v>
                </c:pt>
                <c:pt idx="35206">
                  <c:v>8421.1833760000009</c:v>
                </c:pt>
                <c:pt idx="35207">
                  <c:v>8421.4246039999998</c:v>
                </c:pt>
                <c:pt idx="35208">
                  <c:v>8421.6631240000006</c:v>
                </c:pt>
                <c:pt idx="35209">
                  <c:v>8421.9029420000006</c:v>
                </c:pt>
                <c:pt idx="35210">
                  <c:v>8422.1423859999995</c:v>
                </c:pt>
                <c:pt idx="35211">
                  <c:v>8422.3841749999992</c:v>
                </c:pt>
                <c:pt idx="35212">
                  <c:v>8422.6241869999994</c:v>
                </c:pt>
                <c:pt idx="35213">
                  <c:v>8422.8641889999999</c:v>
                </c:pt>
                <c:pt idx="35214">
                  <c:v>8423.1036769999992</c:v>
                </c:pt>
                <c:pt idx="35215">
                  <c:v>8423.3428939999994</c:v>
                </c:pt>
                <c:pt idx="35216">
                  <c:v>8423.5810679999995</c:v>
                </c:pt>
                <c:pt idx="35217">
                  <c:v>8423.821919</c:v>
                </c:pt>
                <c:pt idx="35218">
                  <c:v>8424.0510059999997</c:v>
                </c:pt>
                <c:pt idx="35219">
                  <c:v>8424.2910049999991</c:v>
                </c:pt>
                <c:pt idx="35220">
                  <c:v>8424.5311710000005</c:v>
                </c:pt>
                <c:pt idx="35221">
                  <c:v>8424.7739770000007</c:v>
                </c:pt>
                <c:pt idx="35222">
                  <c:v>8425.013191</c:v>
                </c:pt>
                <c:pt idx="35223">
                  <c:v>8425.2530069999993</c:v>
                </c:pt>
                <c:pt idx="35224">
                  <c:v>8425.4913240000005</c:v>
                </c:pt>
                <c:pt idx="35225">
                  <c:v>8425.7313880000002</c:v>
                </c:pt>
                <c:pt idx="35226">
                  <c:v>8425.9603050000005</c:v>
                </c:pt>
                <c:pt idx="35227">
                  <c:v>8426.2023339999996</c:v>
                </c:pt>
                <c:pt idx="35228">
                  <c:v>8426.4417909999993</c:v>
                </c:pt>
                <c:pt idx="35229">
                  <c:v>8426.6800440000006</c:v>
                </c:pt>
                <c:pt idx="35230">
                  <c:v>8426.9202609999993</c:v>
                </c:pt>
                <c:pt idx="35231">
                  <c:v>8427.1621730000006</c:v>
                </c:pt>
                <c:pt idx="35232">
                  <c:v>8427.4022189999996</c:v>
                </c:pt>
                <c:pt idx="35233">
                  <c:v>8427.6356419999993</c:v>
                </c:pt>
                <c:pt idx="35234">
                  <c:v>8427.8740949999992</c:v>
                </c:pt>
                <c:pt idx="35235">
                  <c:v>8428.1141719999996</c:v>
                </c:pt>
                <c:pt idx="35236">
                  <c:v>8428.3562720000009</c:v>
                </c:pt>
                <c:pt idx="35237">
                  <c:v>8428.5963080000001</c:v>
                </c:pt>
                <c:pt idx="35238">
                  <c:v>8428.8382189999993</c:v>
                </c:pt>
                <c:pt idx="35239">
                  <c:v>8429.0698809999994</c:v>
                </c:pt>
                <c:pt idx="35240">
                  <c:v>8429.3101549999992</c:v>
                </c:pt>
                <c:pt idx="35241">
                  <c:v>8429.5520120000001</c:v>
                </c:pt>
                <c:pt idx="35242">
                  <c:v>8429.7940610000005</c:v>
                </c:pt>
                <c:pt idx="35243">
                  <c:v>8430.0257110000002</c:v>
                </c:pt>
                <c:pt idx="35244">
                  <c:v>8430.2640960000008</c:v>
                </c:pt>
                <c:pt idx="35245">
                  <c:v>8430.5096099999992</c:v>
                </c:pt>
                <c:pt idx="35246">
                  <c:v>8430.7507110000006</c:v>
                </c:pt>
                <c:pt idx="35247">
                  <c:v>8430.9899440000008</c:v>
                </c:pt>
                <c:pt idx="35248">
                  <c:v>8431.2291370000003</c:v>
                </c:pt>
                <c:pt idx="35249">
                  <c:v>8431.4608690000005</c:v>
                </c:pt>
                <c:pt idx="35250">
                  <c:v>8431.7013879999995</c:v>
                </c:pt>
                <c:pt idx="35251">
                  <c:v>8431.9427859999996</c:v>
                </c:pt>
                <c:pt idx="35252">
                  <c:v>8432.1831249999996</c:v>
                </c:pt>
                <c:pt idx="35253">
                  <c:v>8432.4231930000005</c:v>
                </c:pt>
                <c:pt idx="35254">
                  <c:v>8432.6625409999997</c:v>
                </c:pt>
                <c:pt idx="35255">
                  <c:v>8432.903789</c:v>
                </c:pt>
                <c:pt idx="35256">
                  <c:v>8433.1422889999994</c:v>
                </c:pt>
                <c:pt idx="35257">
                  <c:v>8433.3739750000004</c:v>
                </c:pt>
                <c:pt idx="35258">
                  <c:v>8433.6132450000005</c:v>
                </c:pt>
                <c:pt idx="35259">
                  <c:v>8433.8551549999993</c:v>
                </c:pt>
                <c:pt idx="35260">
                  <c:v>8434.0953709999994</c:v>
                </c:pt>
                <c:pt idx="35261">
                  <c:v>8434.3289619999996</c:v>
                </c:pt>
                <c:pt idx="35262">
                  <c:v>8434.5702399999991</c:v>
                </c:pt>
                <c:pt idx="35263">
                  <c:v>8434.8140650000005</c:v>
                </c:pt>
                <c:pt idx="35264">
                  <c:v>8435.0450209999999</c:v>
                </c:pt>
                <c:pt idx="35265">
                  <c:v>8435.2878880000007</c:v>
                </c:pt>
                <c:pt idx="35266">
                  <c:v>8435.5263429999995</c:v>
                </c:pt>
                <c:pt idx="35267">
                  <c:v>8435.7683489999999</c:v>
                </c:pt>
                <c:pt idx="35268">
                  <c:v>8436.0096059999996</c:v>
                </c:pt>
                <c:pt idx="35269">
                  <c:v>8436.2494430000006</c:v>
                </c:pt>
                <c:pt idx="35270">
                  <c:v>8436.4784519999994</c:v>
                </c:pt>
                <c:pt idx="35271">
                  <c:v>8436.7197969999997</c:v>
                </c:pt>
                <c:pt idx="35272">
                  <c:v>8436.9582829999999</c:v>
                </c:pt>
                <c:pt idx="35273">
                  <c:v>8437.2002769999999</c:v>
                </c:pt>
                <c:pt idx="35274">
                  <c:v>8437.4421710000006</c:v>
                </c:pt>
                <c:pt idx="35275">
                  <c:v>8437.6737850000009</c:v>
                </c:pt>
                <c:pt idx="35276">
                  <c:v>8437.9144469999992</c:v>
                </c:pt>
                <c:pt idx="35277">
                  <c:v>8438.1558050000003</c:v>
                </c:pt>
                <c:pt idx="35278">
                  <c:v>8438.3942169999991</c:v>
                </c:pt>
                <c:pt idx="35279">
                  <c:v>8438.6360569999997</c:v>
                </c:pt>
                <c:pt idx="35280">
                  <c:v>8438.8743419999992</c:v>
                </c:pt>
                <c:pt idx="35281">
                  <c:v>8439.1143900000006</c:v>
                </c:pt>
                <c:pt idx="35282">
                  <c:v>8439.3537980000001</c:v>
                </c:pt>
                <c:pt idx="35283">
                  <c:v>8439.5922159999991</c:v>
                </c:pt>
                <c:pt idx="35284">
                  <c:v>8439.8322059999991</c:v>
                </c:pt>
                <c:pt idx="35285">
                  <c:v>8440.0721560000002</c:v>
                </c:pt>
                <c:pt idx="35286">
                  <c:v>8440.3103140000003</c:v>
                </c:pt>
                <c:pt idx="35287">
                  <c:v>8440.5501750000003</c:v>
                </c:pt>
                <c:pt idx="35288">
                  <c:v>8440.7790010000008</c:v>
                </c:pt>
                <c:pt idx="35289">
                  <c:v>8441.0193870000003</c:v>
                </c:pt>
                <c:pt idx="35290">
                  <c:v>8441.2606739999992</c:v>
                </c:pt>
                <c:pt idx="35291">
                  <c:v>8441.4990859999998</c:v>
                </c:pt>
                <c:pt idx="35292">
                  <c:v>8441.7393510000002</c:v>
                </c:pt>
                <c:pt idx="35293">
                  <c:v>8441.9788609999996</c:v>
                </c:pt>
                <c:pt idx="35294">
                  <c:v>8442.2185649999992</c:v>
                </c:pt>
                <c:pt idx="35295">
                  <c:v>8442.457864</c:v>
                </c:pt>
                <c:pt idx="35296">
                  <c:v>8442.6981159999996</c:v>
                </c:pt>
                <c:pt idx="35297">
                  <c:v>8442.9400690000002</c:v>
                </c:pt>
                <c:pt idx="35298">
                  <c:v>8443.171848</c:v>
                </c:pt>
                <c:pt idx="35299">
                  <c:v>8443.4129909999992</c:v>
                </c:pt>
                <c:pt idx="35300">
                  <c:v>8443.6520299999993</c:v>
                </c:pt>
                <c:pt idx="35301">
                  <c:v>8443.8920149999994</c:v>
                </c:pt>
                <c:pt idx="35302">
                  <c:v>8444.1321549999993</c:v>
                </c:pt>
                <c:pt idx="35303">
                  <c:v>8444.3748849999993</c:v>
                </c:pt>
                <c:pt idx="35304">
                  <c:v>8444.6131669999995</c:v>
                </c:pt>
                <c:pt idx="35305">
                  <c:v>8444.8530809999993</c:v>
                </c:pt>
                <c:pt idx="35306">
                  <c:v>8445.0925530000004</c:v>
                </c:pt>
                <c:pt idx="35307">
                  <c:v>8445.331553</c:v>
                </c:pt>
                <c:pt idx="35308">
                  <c:v>8445.5707139999995</c:v>
                </c:pt>
                <c:pt idx="35309">
                  <c:v>8445.8099120000006</c:v>
                </c:pt>
                <c:pt idx="35310">
                  <c:v>8446.048342</c:v>
                </c:pt>
                <c:pt idx="35311">
                  <c:v>8446.2908459999999</c:v>
                </c:pt>
                <c:pt idx="35312">
                  <c:v>8446.5318520000001</c:v>
                </c:pt>
                <c:pt idx="35313">
                  <c:v>8446.7615619999997</c:v>
                </c:pt>
                <c:pt idx="35314">
                  <c:v>8447.0002750000003</c:v>
                </c:pt>
                <c:pt idx="35315">
                  <c:v>8447.2400539999999</c:v>
                </c:pt>
                <c:pt idx="35316">
                  <c:v>8447.479652</c:v>
                </c:pt>
                <c:pt idx="35317">
                  <c:v>8447.7189550000003</c:v>
                </c:pt>
                <c:pt idx="35318">
                  <c:v>8447.9582979999996</c:v>
                </c:pt>
                <c:pt idx="35319">
                  <c:v>8448.1984510000002</c:v>
                </c:pt>
                <c:pt idx="35320">
                  <c:v>8448.4397310000004</c:v>
                </c:pt>
                <c:pt idx="35321">
                  <c:v>8448.6780409999992</c:v>
                </c:pt>
                <c:pt idx="35322">
                  <c:v>8448.9209780000001</c:v>
                </c:pt>
                <c:pt idx="35323">
                  <c:v>8449.1608369999994</c:v>
                </c:pt>
                <c:pt idx="35324">
                  <c:v>8449.399942</c:v>
                </c:pt>
                <c:pt idx="35325">
                  <c:v>8449.639604</c:v>
                </c:pt>
                <c:pt idx="35326">
                  <c:v>8449.8787680000005</c:v>
                </c:pt>
                <c:pt idx="35327">
                  <c:v>8450.1179840000004</c:v>
                </c:pt>
                <c:pt idx="35328">
                  <c:v>8450.3577540000006</c:v>
                </c:pt>
                <c:pt idx="35329">
                  <c:v>8450.5985839999994</c:v>
                </c:pt>
                <c:pt idx="35330">
                  <c:v>8450.8273289999997</c:v>
                </c:pt>
                <c:pt idx="35331">
                  <c:v>8451.0693869999996</c:v>
                </c:pt>
                <c:pt idx="35332">
                  <c:v>8451.3105930000002</c:v>
                </c:pt>
                <c:pt idx="35333">
                  <c:v>8451.5498520000001</c:v>
                </c:pt>
                <c:pt idx="35334">
                  <c:v>8451.7880100000002</c:v>
                </c:pt>
                <c:pt idx="35335">
                  <c:v>8452.0281450000002</c:v>
                </c:pt>
                <c:pt idx="35336">
                  <c:v>8452.2680400000008</c:v>
                </c:pt>
                <c:pt idx="35337">
                  <c:v>8452.5088469999992</c:v>
                </c:pt>
                <c:pt idx="35338">
                  <c:v>8452.7470720000001</c:v>
                </c:pt>
                <c:pt idx="35339">
                  <c:v>8452.9879560000008</c:v>
                </c:pt>
                <c:pt idx="35340">
                  <c:v>8453.2279500000004</c:v>
                </c:pt>
                <c:pt idx="35341">
                  <c:v>8453.4676749999999</c:v>
                </c:pt>
                <c:pt idx="35342">
                  <c:v>8453.7067110000007</c:v>
                </c:pt>
                <c:pt idx="35343">
                  <c:v>8453.9457509999993</c:v>
                </c:pt>
                <c:pt idx="35344">
                  <c:v>8454.1852429999999</c:v>
                </c:pt>
                <c:pt idx="35345">
                  <c:v>8454.4152140000006</c:v>
                </c:pt>
                <c:pt idx="35346">
                  <c:v>8454.6559789999992</c:v>
                </c:pt>
                <c:pt idx="35347">
                  <c:v>8454.8958459999994</c:v>
                </c:pt>
                <c:pt idx="35348">
                  <c:v>8455.1340880000007</c:v>
                </c:pt>
                <c:pt idx="35349">
                  <c:v>8455.3741219999993</c:v>
                </c:pt>
                <c:pt idx="35350">
                  <c:v>8455.6142189999991</c:v>
                </c:pt>
                <c:pt idx="35351">
                  <c:v>8455.8522229999999</c:v>
                </c:pt>
                <c:pt idx="35352">
                  <c:v>8456.0921259999996</c:v>
                </c:pt>
                <c:pt idx="35353">
                  <c:v>8456.3346779999993</c:v>
                </c:pt>
                <c:pt idx="35354">
                  <c:v>8456.5737570000001</c:v>
                </c:pt>
                <c:pt idx="35355">
                  <c:v>8456.8127619999996</c:v>
                </c:pt>
                <c:pt idx="35356">
                  <c:v>8457.0538400000005</c:v>
                </c:pt>
                <c:pt idx="35357">
                  <c:v>8457.2933109999994</c:v>
                </c:pt>
                <c:pt idx="35358">
                  <c:v>8457.5330880000001</c:v>
                </c:pt>
                <c:pt idx="35359">
                  <c:v>8457.7633239999996</c:v>
                </c:pt>
                <c:pt idx="35360">
                  <c:v>8458.0045570000002</c:v>
                </c:pt>
                <c:pt idx="35361">
                  <c:v>8458.2441249999993</c:v>
                </c:pt>
                <c:pt idx="35362">
                  <c:v>8458.482274</c:v>
                </c:pt>
                <c:pt idx="35363">
                  <c:v>8458.7249049999991</c:v>
                </c:pt>
                <c:pt idx="35364">
                  <c:v>8458.9632230000007</c:v>
                </c:pt>
                <c:pt idx="35365">
                  <c:v>8459.2032199999994</c:v>
                </c:pt>
                <c:pt idx="35366">
                  <c:v>8459.4413079999995</c:v>
                </c:pt>
                <c:pt idx="35367">
                  <c:v>8459.6792440000008</c:v>
                </c:pt>
                <c:pt idx="35368">
                  <c:v>8459.9199800000006</c:v>
                </c:pt>
                <c:pt idx="35369">
                  <c:v>8460.1596530000006</c:v>
                </c:pt>
                <c:pt idx="35370">
                  <c:v>8460.3986600000007</c:v>
                </c:pt>
                <c:pt idx="35371">
                  <c:v>8460.6363870000005</c:v>
                </c:pt>
                <c:pt idx="35372">
                  <c:v>8460.8741840000002</c:v>
                </c:pt>
                <c:pt idx="35373">
                  <c:v>8461.1166809999995</c:v>
                </c:pt>
                <c:pt idx="35374">
                  <c:v>8461.3555809999998</c:v>
                </c:pt>
                <c:pt idx="35375">
                  <c:v>8461.5951590000004</c:v>
                </c:pt>
                <c:pt idx="35376">
                  <c:v>8461.8364189999993</c:v>
                </c:pt>
                <c:pt idx="35377">
                  <c:v>8462.0684160000001</c:v>
                </c:pt>
                <c:pt idx="35378">
                  <c:v>8462.3083000000006</c:v>
                </c:pt>
                <c:pt idx="35379">
                  <c:v>8462.5508370000007</c:v>
                </c:pt>
                <c:pt idx="35380">
                  <c:v>8462.7915570000005</c:v>
                </c:pt>
                <c:pt idx="35381">
                  <c:v>8463.0312900000008</c:v>
                </c:pt>
                <c:pt idx="35382">
                  <c:v>8463.2717869999997</c:v>
                </c:pt>
                <c:pt idx="35383">
                  <c:v>8463.5113710000005</c:v>
                </c:pt>
                <c:pt idx="35384">
                  <c:v>8463.7408340000002</c:v>
                </c:pt>
                <c:pt idx="35385">
                  <c:v>8463.9902349999993</c:v>
                </c:pt>
                <c:pt idx="35386">
                  <c:v>8464.2281120000007</c:v>
                </c:pt>
                <c:pt idx="35387">
                  <c:v>8464.4688060000008</c:v>
                </c:pt>
                <c:pt idx="35388">
                  <c:v>8464.6973039999993</c:v>
                </c:pt>
                <c:pt idx="35389">
                  <c:v>8464.9399890000004</c:v>
                </c:pt>
                <c:pt idx="35390">
                  <c:v>8465.1798899999994</c:v>
                </c:pt>
                <c:pt idx="35391">
                  <c:v>8465.4189139999999</c:v>
                </c:pt>
                <c:pt idx="35392">
                  <c:v>8465.6571079999994</c:v>
                </c:pt>
                <c:pt idx="35393">
                  <c:v>8465.895219</c:v>
                </c:pt>
                <c:pt idx="35394">
                  <c:v>8466.1345999999994</c:v>
                </c:pt>
                <c:pt idx="35395">
                  <c:v>8466.3744509999997</c:v>
                </c:pt>
                <c:pt idx="35396">
                  <c:v>8466.6142720000007</c:v>
                </c:pt>
                <c:pt idx="35397">
                  <c:v>8466.8567750000002</c:v>
                </c:pt>
                <c:pt idx="35398">
                  <c:v>8467.0958549999996</c:v>
                </c:pt>
                <c:pt idx="35399">
                  <c:v>8467.3365830000002</c:v>
                </c:pt>
                <c:pt idx="35400">
                  <c:v>8467.5756029999993</c:v>
                </c:pt>
                <c:pt idx="35401">
                  <c:v>8467.8150719999994</c:v>
                </c:pt>
                <c:pt idx="35402">
                  <c:v>8468.0557279999994</c:v>
                </c:pt>
                <c:pt idx="35403">
                  <c:v>8468.2950280000005</c:v>
                </c:pt>
                <c:pt idx="35404">
                  <c:v>8468.5357499999991</c:v>
                </c:pt>
                <c:pt idx="35405">
                  <c:v>8468.7745709999999</c:v>
                </c:pt>
                <c:pt idx="35406">
                  <c:v>8469.0142720000003</c:v>
                </c:pt>
                <c:pt idx="35407">
                  <c:v>8469.2547159999995</c:v>
                </c:pt>
                <c:pt idx="35408">
                  <c:v>8469.4936309999994</c:v>
                </c:pt>
                <c:pt idx="35409">
                  <c:v>8469.7313579999991</c:v>
                </c:pt>
                <c:pt idx="35410">
                  <c:v>8469.9691770000009</c:v>
                </c:pt>
                <c:pt idx="35411">
                  <c:v>8470.2116010000009</c:v>
                </c:pt>
                <c:pt idx="35412">
                  <c:v>8470.4492399999999</c:v>
                </c:pt>
                <c:pt idx="35413">
                  <c:v>8470.6896930000003</c:v>
                </c:pt>
                <c:pt idx="35414">
                  <c:v>8470.928602</c:v>
                </c:pt>
                <c:pt idx="35415">
                  <c:v>8471.1681239999998</c:v>
                </c:pt>
                <c:pt idx="35416">
                  <c:v>8471.3983509999998</c:v>
                </c:pt>
                <c:pt idx="35417">
                  <c:v>8471.6414100000002</c:v>
                </c:pt>
                <c:pt idx="35418">
                  <c:v>8471.8838080000005</c:v>
                </c:pt>
                <c:pt idx="35419">
                  <c:v>8472.1227729999991</c:v>
                </c:pt>
                <c:pt idx="35420">
                  <c:v>8472.3618399999996</c:v>
                </c:pt>
                <c:pt idx="35421">
                  <c:v>8472.6026700000002</c:v>
                </c:pt>
                <c:pt idx="35422">
                  <c:v>8472.8435640000007</c:v>
                </c:pt>
                <c:pt idx="35423">
                  <c:v>8473.0832929999997</c:v>
                </c:pt>
                <c:pt idx="35424">
                  <c:v>8473.3128739999993</c:v>
                </c:pt>
                <c:pt idx="35425">
                  <c:v>8473.5538890000007</c:v>
                </c:pt>
                <c:pt idx="35426">
                  <c:v>8473.7948940000006</c:v>
                </c:pt>
                <c:pt idx="35427">
                  <c:v>8474.0358450000003</c:v>
                </c:pt>
                <c:pt idx="35428">
                  <c:v>8474.2765469999995</c:v>
                </c:pt>
                <c:pt idx="35429">
                  <c:v>8474.5180660000005</c:v>
                </c:pt>
                <c:pt idx="35430">
                  <c:v>8474.7589499999995</c:v>
                </c:pt>
                <c:pt idx="35431">
                  <c:v>8474.9987290000008</c:v>
                </c:pt>
                <c:pt idx="35432">
                  <c:v>8475.2285769999999</c:v>
                </c:pt>
                <c:pt idx="35433">
                  <c:v>8475.4695429999992</c:v>
                </c:pt>
                <c:pt idx="35434">
                  <c:v>8475.7111559999994</c:v>
                </c:pt>
                <c:pt idx="35435">
                  <c:v>8475.953802</c:v>
                </c:pt>
                <c:pt idx="35436">
                  <c:v>8476.1929849999997</c:v>
                </c:pt>
                <c:pt idx="35437">
                  <c:v>8476.4327639999992</c:v>
                </c:pt>
                <c:pt idx="35438">
                  <c:v>8476.6718099999998</c:v>
                </c:pt>
                <c:pt idx="35439">
                  <c:v>8476.9126230000002</c:v>
                </c:pt>
                <c:pt idx="35440">
                  <c:v>8477.1536890000007</c:v>
                </c:pt>
                <c:pt idx="35441">
                  <c:v>8477.3931589999993</c:v>
                </c:pt>
                <c:pt idx="35442">
                  <c:v>8477.623372</c:v>
                </c:pt>
                <c:pt idx="35443">
                  <c:v>8477.8659430000007</c:v>
                </c:pt>
                <c:pt idx="35444">
                  <c:v>8478.1059260000002</c:v>
                </c:pt>
                <c:pt idx="35445">
                  <c:v>8478.3467770000007</c:v>
                </c:pt>
                <c:pt idx="35446">
                  <c:v>8478.5858399999997</c:v>
                </c:pt>
                <c:pt idx="35447">
                  <c:v>8478.8266449999992</c:v>
                </c:pt>
                <c:pt idx="35448">
                  <c:v>8479.0676579999999</c:v>
                </c:pt>
                <c:pt idx="35449">
                  <c:v>8479.3072429999993</c:v>
                </c:pt>
                <c:pt idx="35450">
                  <c:v>8479.5479919999998</c:v>
                </c:pt>
                <c:pt idx="35451">
                  <c:v>8479.7863980000002</c:v>
                </c:pt>
                <c:pt idx="35452">
                  <c:v>8480.0151110000006</c:v>
                </c:pt>
                <c:pt idx="35453">
                  <c:v>8480.2559799999999</c:v>
                </c:pt>
                <c:pt idx="35454">
                  <c:v>8480.4950580000004</c:v>
                </c:pt>
                <c:pt idx="35455">
                  <c:v>8480.7359489999999</c:v>
                </c:pt>
                <c:pt idx="35456">
                  <c:v>8480.9750010000007</c:v>
                </c:pt>
                <c:pt idx="35457">
                  <c:v>8481.2158529999997</c:v>
                </c:pt>
                <c:pt idx="35458">
                  <c:v>8481.4567009999992</c:v>
                </c:pt>
                <c:pt idx="35459">
                  <c:v>8481.6962870000007</c:v>
                </c:pt>
                <c:pt idx="35460">
                  <c:v>8481.9276960000007</c:v>
                </c:pt>
                <c:pt idx="35461">
                  <c:v>8482.1771219999991</c:v>
                </c:pt>
                <c:pt idx="35462">
                  <c:v>8482.4159670000008</c:v>
                </c:pt>
                <c:pt idx="35463">
                  <c:v>8482.6543079999992</c:v>
                </c:pt>
                <c:pt idx="35464">
                  <c:v>8482.8855590000003</c:v>
                </c:pt>
                <c:pt idx="35465">
                  <c:v>8483.1267709999993</c:v>
                </c:pt>
                <c:pt idx="35466">
                  <c:v>8483.3678789999994</c:v>
                </c:pt>
                <c:pt idx="35467">
                  <c:v>8483.6086300000006</c:v>
                </c:pt>
                <c:pt idx="35468">
                  <c:v>8483.8477029999995</c:v>
                </c:pt>
                <c:pt idx="35469">
                  <c:v>8484.0885739999994</c:v>
                </c:pt>
                <c:pt idx="35470">
                  <c:v>8484.3283429999992</c:v>
                </c:pt>
                <c:pt idx="35471">
                  <c:v>8484.5707860000002</c:v>
                </c:pt>
                <c:pt idx="35472">
                  <c:v>8484.8115670000007</c:v>
                </c:pt>
                <c:pt idx="35473">
                  <c:v>8485.0401710000006</c:v>
                </c:pt>
                <c:pt idx="35474">
                  <c:v>8485.2782200000001</c:v>
                </c:pt>
                <c:pt idx="35475">
                  <c:v>8485.5286219999998</c:v>
                </c:pt>
                <c:pt idx="35476">
                  <c:v>8485.7664370000002</c:v>
                </c:pt>
                <c:pt idx="35477">
                  <c:v>8485.9978339999998</c:v>
                </c:pt>
                <c:pt idx="35478">
                  <c:v>8486.2369699999999</c:v>
                </c:pt>
                <c:pt idx="35479">
                  <c:v>8486.4765690000004</c:v>
                </c:pt>
                <c:pt idx="35480">
                  <c:v>8486.7156439999999</c:v>
                </c:pt>
                <c:pt idx="35481">
                  <c:v>8486.9546750000009</c:v>
                </c:pt>
                <c:pt idx="35482">
                  <c:v>8487.2048940000004</c:v>
                </c:pt>
                <c:pt idx="35483">
                  <c:v>8487.4423889999998</c:v>
                </c:pt>
                <c:pt idx="35484">
                  <c:v>8487.6829550000002</c:v>
                </c:pt>
                <c:pt idx="35485">
                  <c:v>8487.9214429999993</c:v>
                </c:pt>
                <c:pt idx="35486">
                  <c:v>8488.1509370000003</c:v>
                </c:pt>
                <c:pt idx="35487">
                  <c:v>8488.3918150000009</c:v>
                </c:pt>
                <c:pt idx="35488">
                  <c:v>8488.6327550000005</c:v>
                </c:pt>
                <c:pt idx="35489">
                  <c:v>8488.8735610000003</c:v>
                </c:pt>
                <c:pt idx="35490">
                  <c:v>8489.1129000000001</c:v>
                </c:pt>
                <c:pt idx="35491">
                  <c:v>8489.3510330000008</c:v>
                </c:pt>
                <c:pt idx="35492">
                  <c:v>8489.5890930000005</c:v>
                </c:pt>
                <c:pt idx="35493">
                  <c:v>8489.8297629999997</c:v>
                </c:pt>
                <c:pt idx="35494">
                  <c:v>8490.0689010000006</c:v>
                </c:pt>
                <c:pt idx="35495">
                  <c:v>8490.3097319999997</c:v>
                </c:pt>
                <c:pt idx="35496">
                  <c:v>8490.5521399999998</c:v>
                </c:pt>
                <c:pt idx="35497">
                  <c:v>8490.7945660000005</c:v>
                </c:pt>
                <c:pt idx="35498">
                  <c:v>8491.0342909999999</c:v>
                </c:pt>
                <c:pt idx="35499">
                  <c:v>8491.2640749999991</c:v>
                </c:pt>
                <c:pt idx="35500">
                  <c:v>8491.5048979999992</c:v>
                </c:pt>
                <c:pt idx="35501">
                  <c:v>8491.7456129999991</c:v>
                </c:pt>
                <c:pt idx="35502">
                  <c:v>8491.9865599999994</c:v>
                </c:pt>
                <c:pt idx="35503">
                  <c:v>8492.2261569999991</c:v>
                </c:pt>
                <c:pt idx="35504">
                  <c:v>8492.4673660000008</c:v>
                </c:pt>
                <c:pt idx="35505">
                  <c:v>8492.7096160000001</c:v>
                </c:pt>
                <c:pt idx="35506">
                  <c:v>8492.947424</c:v>
                </c:pt>
                <c:pt idx="35507">
                  <c:v>8493.1787069999991</c:v>
                </c:pt>
                <c:pt idx="35508">
                  <c:v>8493.4179490000006</c:v>
                </c:pt>
                <c:pt idx="35509">
                  <c:v>8493.6577109999998</c:v>
                </c:pt>
                <c:pt idx="35510">
                  <c:v>8493.8960200000001</c:v>
                </c:pt>
                <c:pt idx="35511">
                  <c:v>8494.1368160000002</c:v>
                </c:pt>
                <c:pt idx="35512">
                  <c:v>8494.3776409999991</c:v>
                </c:pt>
                <c:pt idx="35513">
                  <c:v>8494.6172779999997</c:v>
                </c:pt>
                <c:pt idx="35514">
                  <c:v>8494.8598450000009</c:v>
                </c:pt>
                <c:pt idx="35515">
                  <c:v>8495.1005829999995</c:v>
                </c:pt>
                <c:pt idx="35516">
                  <c:v>8495.3401429999994</c:v>
                </c:pt>
                <c:pt idx="35517">
                  <c:v>8495.5701000000008</c:v>
                </c:pt>
                <c:pt idx="35518">
                  <c:v>8495.812919</c:v>
                </c:pt>
                <c:pt idx="35519">
                  <c:v>8496.0511389999992</c:v>
                </c:pt>
                <c:pt idx="35520">
                  <c:v>8496.2890669999997</c:v>
                </c:pt>
                <c:pt idx="35521">
                  <c:v>8496.5298309999998</c:v>
                </c:pt>
                <c:pt idx="35522">
                  <c:v>8496.7689119999995</c:v>
                </c:pt>
                <c:pt idx="35523">
                  <c:v>8497.0099769999997</c:v>
                </c:pt>
                <c:pt idx="35524">
                  <c:v>8497.2498749999995</c:v>
                </c:pt>
                <c:pt idx="35525">
                  <c:v>8497.4908390000001</c:v>
                </c:pt>
                <c:pt idx="35526">
                  <c:v>8497.7318400000004</c:v>
                </c:pt>
                <c:pt idx="35527">
                  <c:v>8497.9700159999993</c:v>
                </c:pt>
                <c:pt idx="35528">
                  <c:v>8498.2082699999992</c:v>
                </c:pt>
                <c:pt idx="35529">
                  <c:v>8498.4462060000005</c:v>
                </c:pt>
                <c:pt idx="35530">
                  <c:v>8498.6841249999998</c:v>
                </c:pt>
                <c:pt idx="35531">
                  <c:v>8498.9267579999996</c:v>
                </c:pt>
                <c:pt idx="35532">
                  <c:v>8499.1658709999992</c:v>
                </c:pt>
                <c:pt idx="35533">
                  <c:v>8499.4047339999997</c:v>
                </c:pt>
                <c:pt idx="35534">
                  <c:v>8499.6438039999994</c:v>
                </c:pt>
                <c:pt idx="35535">
                  <c:v>8499.8845519999995</c:v>
                </c:pt>
                <c:pt idx="35536">
                  <c:v>8500.124323</c:v>
                </c:pt>
                <c:pt idx="35537">
                  <c:v>8500.3667330000007</c:v>
                </c:pt>
                <c:pt idx="35538">
                  <c:v>8500.6057010000004</c:v>
                </c:pt>
                <c:pt idx="35539">
                  <c:v>8500.8446100000001</c:v>
                </c:pt>
                <c:pt idx="35540">
                  <c:v>8501.0837100000008</c:v>
                </c:pt>
                <c:pt idx="35541">
                  <c:v>8501.322725</c:v>
                </c:pt>
                <c:pt idx="35542">
                  <c:v>8501.5619559999996</c:v>
                </c:pt>
                <c:pt idx="35543">
                  <c:v>8501.8019359999998</c:v>
                </c:pt>
                <c:pt idx="35544">
                  <c:v>8502.0402419999991</c:v>
                </c:pt>
                <c:pt idx="35545">
                  <c:v>8502.2808960000002</c:v>
                </c:pt>
                <c:pt idx="35546">
                  <c:v>8502.5217940000002</c:v>
                </c:pt>
                <c:pt idx="35547">
                  <c:v>8502.7625619999999</c:v>
                </c:pt>
                <c:pt idx="35548">
                  <c:v>8502.9912590000004</c:v>
                </c:pt>
                <c:pt idx="35549">
                  <c:v>8503.2330849999998</c:v>
                </c:pt>
                <c:pt idx="35550">
                  <c:v>8503.4730940000009</c:v>
                </c:pt>
                <c:pt idx="35551">
                  <c:v>8503.7157220000008</c:v>
                </c:pt>
                <c:pt idx="35552">
                  <c:v>8503.9540789999992</c:v>
                </c:pt>
                <c:pt idx="35553">
                  <c:v>8504.1969989999998</c:v>
                </c:pt>
                <c:pt idx="35554">
                  <c:v>8504.4256459999997</c:v>
                </c:pt>
                <c:pt idx="35555">
                  <c:v>8504.6654429999999</c:v>
                </c:pt>
                <c:pt idx="35556">
                  <c:v>8504.9040129999994</c:v>
                </c:pt>
                <c:pt idx="35557">
                  <c:v>8505.1441240000004</c:v>
                </c:pt>
                <c:pt idx="35558">
                  <c:v>8505.3840600000003</c:v>
                </c:pt>
                <c:pt idx="35559">
                  <c:v>8505.6249459999999</c:v>
                </c:pt>
                <c:pt idx="35560">
                  <c:v>8505.8623349999998</c:v>
                </c:pt>
                <c:pt idx="35561">
                  <c:v>8506.1035659999998</c:v>
                </c:pt>
                <c:pt idx="35562">
                  <c:v>8506.3434099999995</c:v>
                </c:pt>
                <c:pt idx="35563">
                  <c:v>8506.585889</c:v>
                </c:pt>
                <c:pt idx="35564">
                  <c:v>8506.8267489999998</c:v>
                </c:pt>
                <c:pt idx="35565">
                  <c:v>8507.0552700000007</c:v>
                </c:pt>
                <c:pt idx="35566">
                  <c:v>8507.2953080000007</c:v>
                </c:pt>
                <c:pt idx="35567">
                  <c:v>8507.5353450000002</c:v>
                </c:pt>
                <c:pt idx="35568">
                  <c:v>8507.7747610000006</c:v>
                </c:pt>
                <c:pt idx="35569">
                  <c:v>8508.0150119999998</c:v>
                </c:pt>
                <c:pt idx="35570">
                  <c:v>8508.2531930000005</c:v>
                </c:pt>
                <c:pt idx="35571">
                  <c:v>8508.4959039999994</c:v>
                </c:pt>
                <c:pt idx="35572">
                  <c:v>8508.736997</c:v>
                </c:pt>
                <c:pt idx="35573">
                  <c:v>8508.9760439999991</c:v>
                </c:pt>
                <c:pt idx="35574">
                  <c:v>8509.2160409999997</c:v>
                </c:pt>
                <c:pt idx="35575">
                  <c:v>8509.4458130000003</c:v>
                </c:pt>
                <c:pt idx="35576">
                  <c:v>8509.6843260000005</c:v>
                </c:pt>
                <c:pt idx="35577">
                  <c:v>8509.9256139999998</c:v>
                </c:pt>
                <c:pt idx="35578">
                  <c:v>8510.1669889999994</c:v>
                </c:pt>
                <c:pt idx="35579">
                  <c:v>8510.4060109999991</c:v>
                </c:pt>
                <c:pt idx="35580">
                  <c:v>8510.6460540000007</c:v>
                </c:pt>
                <c:pt idx="35581">
                  <c:v>8510.8860380000006</c:v>
                </c:pt>
                <c:pt idx="35582">
                  <c:v>8511.1243549999999</c:v>
                </c:pt>
                <c:pt idx="35583">
                  <c:v>8511.3640969999997</c:v>
                </c:pt>
                <c:pt idx="35584">
                  <c:v>8511.6040090000006</c:v>
                </c:pt>
                <c:pt idx="35585">
                  <c:v>8511.8447329999999</c:v>
                </c:pt>
                <c:pt idx="35586">
                  <c:v>8512.0838129999993</c:v>
                </c:pt>
                <c:pt idx="35587">
                  <c:v>8512.3227999999999</c:v>
                </c:pt>
                <c:pt idx="35588">
                  <c:v>8512.5619970000007</c:v>
                </c:pt>
                <c:pt idx="35589">
                  <c:v>8512.8018979999997</c:v>
                </c:pt>
                <c:pt idx="35590">
                  <c:v>8513.0429719999993</c:v>
                </c:pt>
                <c:pt idx="35591">
                  <c:v>8513.2825529999991</c:v>
                </c:pt>
                <c:pt idx="35592">
                  <c:v>8513.5110980000009</c:v>
                </c:pt>
                <c:pt idx="35593">
                  <c:v>8513.7537890000003</c:v>
                </c:pt>
                <c:pt idx="35594">
                  <c:v>8513.9949919999999</c:v>
                </c:pt>
                <c:pt idx="35595">
                  <c:v>8514.2349140000006</c:v>
                </c:pt>
                <c:pt idx="35596">
                  <c:v>8514.4759319999994</c:v>
                </c:pt>
                <c:pt idx="35597">
                  <c:v>8514.716891</c:v>
                </c:pt>
                <c:pt idx="35598">
                  <c:v>8514.9552609999992</c:v>
                </c:pt>
                <c:pt idx="35599">
                  <c:v>8515.1945510000005</c:v>
                </c:pt>
                <c:pt idx="35600">
                  <c:v>8515.4337620000006</c:v>
                </c:pt>
                <c:pt idx="35601">
                  <c:v>8515.6729510000005</c:v>
                </c:pt>
                <c:pt idx="35602">
                  <c:v>8515.9120149999999</c:v>
                </c:pt>
                <c:pt idx="35603">
                  <c:v>8516.1529329999994</c:v>
                </c:pt>
                <c:pt idx="35604">
                  <c:v>8516.3939910000008</c:v>
                </c:pt>
                <c:pt idx="35605">
                  <c:v>8516.6225689999992</c:v>
                </c:pt>
                <c:pt idx="35606">
                  <c:v>8516.8638289999999</c:v>
                </c:pt>
                <c:pt idx="35607">
                  <c:v>8517.1042269999998</c:v>
                </c:pt>
                <c:pt idx="35608">
                  <c:v>8517.3464050000002</c:v>
                </c:pt>
                <c:pt idx="35609">
                  <c:v>8517.5863950000003</c:v>
                </c:pt>
                <c:pt idx="35610">
                  <c:v>8517.8170609999997</c:v>
                </c:pt>
                <c:pt idx="35611">
                  <c:v>8518.0566400000007</c:v>
                </c:pt>
                <c:pt idx="35612">
                  <c:v>8518.3061930000003</c:v>
                </c:pt>
                <c:pt idx="35613">
                  <c:v>8518.5359489999992</c:v>
                </c:pt>
                <c:pt idx="35614">
                  <c:v>8518.7752560000008</c:v>
                </c:pt>
                <c:pt idx="35615">
                  <c:v>8519.0167550000006</c:v>
                </c:pt>
                <c:pt idx="35616">
                  <c:v>8519.2579949999999</c:v>
                </c:pt>
                <c:pt idx="35617">
                  <c:v>8519.4979330000006</c:v>
                </c:pt>
                <c:pt idx="35618">
                  <c:v>8519.7380439999997</c:v>
                </c:pt>
                <c:pt idx="35619">
                  <c:v>8519.9789280000005</c:v>
                </c:pt>
                <c:pt idx="35620">
                  <c:v>8520.2173280000006</c:v>
                </c:pt>
                <c:pt idx="35621">
                  <c:v>8520.4570810000005</c:v>
                </c:pt>
                <c:pt idx="35622">
                  <c:v>8520.6952160000001</c:v>
                </c:pt>
                <c:pt idx="35623">
                  <c:v>8520.9352139999992</c:v>
                </c:pt>
                <c:pt idx="35624">
                  <c:v>8521.1641760000002</c:v>
                </c:pt>
                <c:pt idx="35625">
                  <c:v>8521.4036059999999</c:v>
                </c:pt>
                <c:pt idx="35626">
                  <c:v>8521.6448810000002</c:v>
                </c:pt>
                <c:pt idx="35627">
                  <c:v>8521.8850149999998</c:v>
                </c:pt>
                <c:pt idx="35628">
                  <c:v>8522.1246179999998</c:v>
                </c:pt>
                <c:pt idx="35629">
                  <c:v>8522.363222</c:v>
                </c:pt>
                <c:pt idx="35630">
                  <c:v>8522.6027780000004</c:v>
                </c:pt>
                <c:pt idx="35631">
                  <c:v>8522.8410530000001</c:v>
                </c:pt>
                <c:pt idx="35632">
                  <c:v>8523.0831670000007</c:v>
                </c:pt>
                <c:pt idx="35633">
                  <c:v>8523.3251089999994</c:v>
                </c:pt>
                <c:pt idx="35634">
                  <c:v>8523.5568139999996</c:v>
                </c:pt>
                <c:pt idx="35635">
                  <c:v>8523.7970310000001</c:v>
                </c:pt>
                <c:pt idx="35636">
                  <c:v>8524.0392929999998</c:v>
                </c:pt>
                <c:pt idx="35637">
                  <c:v>8524.2837760000002</c:v>
                </c:pt>
                <c:pt idx="35638">
                  <c:v>8524.5137009999999</c:v>
                </c:pt>
                <c:pt idx="35639">
                  <c:v>8524.7549180000005</c:v>
                </c:pt>
                <c:pt idx="35640">
                  <c:v>8524.9949390000002</c:v>
                </c:pt>
                <c:pt idx="35641">
                  <c:v>8525.2330299999994</c:v>
                </c:pt>
                <c:pt idx="35642">
                  <c:v>8525.4722249999995</c:v>
                </c:pt>
                <c:pt idx="35643">
                  <c:v>8525.7136879999998</c:v>
                </c:pt>
                <c:pt idx="35644">
                  <c:v>8525.9536389999994</c:v>
                </c:pt>
                <c:pt idx="35645">
                  <c:v>8526.1922560000003</c:v>
                </c:pt>
                <c:pt idx="35646">
                  <c:v>8526.4319290000003</c:v>
                </c:pt>
                <c:pt idx="35647">
                  <c:v>8526.6722030000001</c:v>
                </c:pt>
                <c:pt idx="35648">
                  <c:v>8526.9155350000001</c:v>
                </c:pt>
                <c:pt idx="35649">
                  <c:v>8527.1457250000003</c:v>
                </c:pt>
                <c:pt idx="35650">
                  <c:v>8527.3856859999996</c:v>
                </c:pt>
                <c:pt idx="35651">
                  <c:v>8527.6244339999994</c:v>
                </c:pt>
                <c:pt idx="35652">
                  <c:v>8527.8642080000009</c:v>
                </c:pt>
                <c:pt idx="35653">
                  <c:v>8528.1049889999995</c:v>
                </c:pt>
                <c:pt idx="35654">
                  <c:v>8528.3444060000002</c:v>
                </c:pt>
                <c:pt idx="35655">
                  <c:v>8528.5856739999999</c:v>
                </c:pt>
                <c:pt idx="35656">
                  <c:v>8528.8260640000008</c:v>
                </c:pt>
                <c:pt idx="35657">
                  <c:v>8529.0663079999995</c:v>
                </c:pt>
                <c:pt idx="35658">
                  <c:v>8529.3063980000006</c:v>
                </c:pt>
                <c:pt idx="35659">
                  <c:v>8529.5456570000006</c:v>
                </c:pt>
                <c:pt idx="35660">
                  <c:v>8529.7841090000002</c:v>
                </c:pt>
                <c:pt idx="35661">
                  <c:v>8530.0236249999998</c:v>
                </c:pt>
                <c:pt idx="35662">
                  <c:v>8530.2620229999993</c:v>
                </c:pt>
                <c:pt idx="35663">
                  <c:v>8530.500403</c:v>
                </c:pt>
                <c:pt idx="35664">
                  <c:v>8530.7390630000009</c:v>
                </c:pt>
                <c:pt idx="35665">
                  <c:v>8530.9785890000003</c:v>
                </c:pt>
                <c:pt idx="35666">
                  <c:v>8531.2199650000002</c:v>
                </c:pt>
                <c:pt idx="35667">
                  <c:v>8531.459906</c:v>
                </c:pt>
                <c:pt idx="35668">
                  <c:v>8531.6898529999999</c:v>
                </c:pt>
                <c:pt idx="35669">
                  <c:v>8531.9303689999997</c:v>
                </c:pt>
                <c:pt idx="35670">
                  <c:v>8532.1710930000008</c:v>
                </c:pt>
                <c:pt idx="35671">
                  <c:v>8532.4130750000004</c:v>
                </c:pt>
                <c:pt idx="35672">
                  <c:v>8532.6542169999993</c:v>
                </c:pt>
                <c:pt idx="35673">
                  <c:v>8532.8841200000006</c:v>
                </c:pt>
                <c:pt idx="35674">
                  <c:v>8533.1249250000001</c:v>
                </c:pt>
                <c:pt idx="35675">
                  <c:v>8533.3661159999992</c:v>
                </c:pt>
                <c:pt idx="35676">
                  <c:v>8533.6069779999998</c:v>
                </c:pt>
                <c:pt idx="35677">
                  <c:v>8533.8465980000001</c:v>
                </c:pt>
                <c:pt idx="35678">
                  <c:v>8534.0857180000003</c:v>
                </c:pt>
                <c:pt idx="35679">
                  <c:v>8534.3246560000007</c:v>
                </c:pt>
                <c:pt idx="35680">
                  <c:v>8534.5636119999999</c:v>
                </c:pt>
                <c:pt idx="35681">
                  <c:v>8534.8014469999998</c:v>
                </c:pt>
                <c:pt idx="35682">
                  <c:v>8535.0407919999998</c:v>
                </c:pt>
                <c:pt idx="35683">
                  <c:v>8535.2797389999996</c:v>
                </c:pt>
                <c:pt idx="35684">
                  <c:v>8535.5188660000003</c:v>
                </c:pt>
                <c:pt idx="35685">
                  <c:v>8535.7579580000001</c:v>
                </c:pt>
                <c:pt idx="35686">
                  <c:v>8535.9970049999993</c:v>
                </c:pt>
                <c:pt idx="35687">
                  <c:v>8536.2379529999998</c:v>
                </c:pt>
                <c:pt idx="35688">
                  <c:v>8536.4779479999997</c:v>
                </c:pt>
                <c:pt idx="35689">
                  <c:v>8536.7176600000003</c:v>
                </c:pt>
                <c:pt idx="35690">
                  <c:v>8536.9569190000002</c:v>
                </c:pt>
                <c:pt idx="35691">
                  <c:v>8537.1959650000008</c:v>
                </c:pt>
                <c:pt idx="35692">
                  <c:v>8537.4357540000001</c:v>
                </c:pt>
                <c:pt idx="35693">
                  <c:v>8537.6754130000008</c:v>
                </c:pt>
                <c:pt idx="35694">
                  <c:v>8537.9153210000004</c:v>
                </c:pt>
                <c:pt idx="35695">
                  <c:v>8538.1474070000004</c:v>
                </c:pt>
                <c:pt idx="35696">
                  <c:v>8538.3873220000005</c:v>
                </c:pt>
                <c:pt idx="35697">
                  <c:v>8538.6298760000009</c:v>
                </c:pt>
                <c:pt idx="35698">
                  <c:v>8538.8707119999999</c:v>
                </c:pt>
                <c:pt idx="35699">
                  <c:v>8539.1116330000004</c:v>
                </c:pt>
                <c:pt idx="35700">
                  <c:v>8539.3514020000002</c:v>
                </c:pt>
                <c:pt idx="35701">
                  <c:v>8539.5911070000002</c:v>
                </c:pt>
                <c:pt idx="35702">
                  <c:v>8539.8318359999994</c:v>
                </c:pt>
                <c:pt idx="35703">
                  <c:v>8540.0725949999996</c:v>
                </c:pt>
                <c:pt idx="35704">
                  <c:v>8540.3010180000001</c:v>
                </c:pt>
                <c:pt idx="35705">
                  <c:v>8540.5418730000001</c:v>
                </c:pt>
                <c:pt idx="35706">
                  <c:v>8540.7801390000004</c:v>
                </c:pt>
                <c:pt idx="35707">
                  <c:v>8541.0208509999993</c:v>
                </c:pt>
                <c:pt idx="35708">
                  <c:v>8541.2597659999992</c:v>
                </c:pt>
                <c:pt idx="35709">
                  <c:v>8541.4987249999995</c:v>
                </c:pt>
                <c:pt idx="35710">
                  <c:v>8541.7378709999994</c:v>
                </c:pt>
                <c:pt idx="35711">
                  <c:v>8541.9634440000009</c:v>
                </c:pt>
                <c:pt idx="35712">
                  <c:v>8542.201712</c:v>
                </c:pt>
                <c:pt idx="35713">
                  <c:v>8542.4500819999994</c:v>
                </c:pt>
                <c:pt idx="35714">
                  <c:v>8542.6880189999993</c:v>
                </c:pt>
                <c:pt idx="35715">
                  <c:v>8542.9286260000008</c:v>
                </c:pt>
                <c:pt idx="35716">
                  <c:v>8543.1677660000005</c:v>
                </c:pt>
                <c:pt idx="35717">
                  <c:v>8543.3961159999999</c:v>
                </c:pt>
                <c:pt idx="35718">
                  <c:v>8543.6236399999998</c:v>
                </c:pt>
                <c:pt idx="35719">
                  <c:v>8543.8626750000003</c:v>
                </c:pt>
                <c:pt idx="35720">
                  <c:v>8544.1012719999999</c:v>
                </c:pt>
                <c:pt idx="35721">
                  <c:v>8544.3401470000008</c:v>
                </c:pt>
                <c:pt idx="35722">
                  <c:v>8544.5821070000002</c:v>
                </c:pt>
                <c:pt idx="35723">
                  <c:v>8544.8249560000004</c:v>
                </c:pt>
                <c:pt idx="35724">
                  <c:v>8545.0641030000006</c:v>
                </c:pt>
                <c:pt idx="35725">
                  <c:v>8545.2944279999992</c:v>
                </c:pt>
                <c:pt idx="35726">
                  <c:v>8545.5339029999996</c:v>
                </c:pt>
                <c:pt idx="35727">
                  <c:v>8545.7740350000004</c:v>
                </c:pt>
                <c:pt idx="35728">
                  <c:v>8546.0144039999996</c:v>
                </c:pt>
                <c:pt idx="35729">
                  <c:v>8546.2543559999995</c:v>
                </c:pt>
                <c:pt idx="35730">
                  <c:v>8546.4955449999998</c:v>
                </c:pt>
                <c:pt idx="35731">
                  <c:v>8546.7365360000003</c:v>
                </c:pt>
                <c:pt idx="35732">
                  <c:v>8546.9777340000001</c:v>
                </c:pt>
                <c:pt idx="35733">
                  <c:v>8547.2168750000001</c:v>
                </c:pt>
                <c:pt idx="35734">
                  <c:v>8547.4550959999997</c:v>
                </c:pt>
                <c:pt idx="35735">
                  <c:v>8547.6951260000005</c:v>
                </c:pt>
                <c:pt idx="35736">
                  <c:v>8547.9242599999998</c:v>
                </c:pt>
                <c:pt idx="35737">
                  <c:v>8548.1662739999992</c:v>
                </c:pt>
                <c:pt idx="35738">
                  <c:v>8548.4076160000004</c:v>
                </c:pt>
                <c:pt idx="35739">
                  <c:v>8548.6469120000002</c:v>
                </c:pt>
                <c:pt idx="35740">
                  <c:v>8548.8879469999993</c:v>
                </c:pt>
                <c:pt idx="35741">
                  <c:v>8549.1250930000006</c:v>
                </c:pt>
                <c:pt idx="35742">
                  <c:v>8549.3670760000005</c:v>
                </c:pt>
                <c:pt idx="35743">
                  <c:v>8549.5985440000004</c:v>
                </c:pt>
                <c:pt idx="35744">
                  <c:v>8549.8399310000004</c:v>
                </c:pt>
                <c:pt idx="35745">
                  <c:v>8550.0795689999995</c:v>
                </c:pt>
                <c:pt idx="35746">
                  <c:v>8550.3188150000005</c:v>
                </c:pt>
                <c:pt idx="35747">
                  <c:v>8550.5586949999997</c:v>
                </c:pt>
                <c:pt idx="35748">
                  <c:v>8550.7998580000003</c:v>
                </c:pt>
                <c:pt idx="35749">
                  <c:v>8551.0409510000009</c:v>
                </c:pt>
                <c:pt idx="35750">
                  <c:v>8551.2808199999999</c:v>
                </c:pt>
                <c:pt idx="35751">
                  <c:v>8551.5191190000005</c:v>
                </c:pt>
                <c:pt idx="35752">
                  <c:v>8551.7574480000003</c:v>
                </c:pt>
                <c:pt idx="35753">
                  <c:v>8551.9967820000002</c:v>
                </c:pt>
                <c:pt idx="35754">
                  <c:v>8552.2370159999991</c:v>
                </c:pt>
                <c:pt idx="35755">
                  <c:v>8552.4778939999997</c:v>
                </c:pt>
                <c:pt idx="35756">
                  <c:v>8552.7188910000004</c:v>
                </c:pt>
                <c:pt idx="35757">
                  <c:v>8552.9579319999993</c:v>
                </c:pt>
                <c:pt idx="35758">
                  <c:v>8553.1989470000008</c:v>
                </c:pt>
                <c:pt idx="35759">
                  <c:v>8553.4387420000003</c:v>
                </c:pt>
                <c:pt idx="35760">
                  <c:v>8553.6796300000005</c:v>
                </c:pt>
                <c:pt idx="35761">
                  <c:v>8553.9186979999995</c:v>
                </c:pt>
                <c:pt idx="35762">
                  <c:v>8554.1579060000004</c:v>
                </c:pt>
                <c:pt idx="35763">
                  <c:v>8554.39696</c:v>
                </c:pt>
                <c:pt idx="35764">
                  <c:v>8554.6349699999992</c:v>
                </c:pt>
                <c:pt idx="35765">
                  <c:v>8554.8746420000007</c:v>
                </c:pt>
                <c:pt idx="35766">
                  <c:v>8555.1130150000008</c:v>
                </c:pt>
                <c:pt idx="35767">
                  <c:v>8555.3537820000001</c:v>
                </c:pt>
                <c:pt idx="35768">
                  <c:v>8555.5928650000005</c:v>
                </c:pt>
                <c:pt idx="35769">
                  <c:v>8555.8323569999993</c:v>
                </c:pt>
                <c:pt idx="35770">
                  <c:v>8556.0637389999993</c:v>
                </c:pt>
                <c:pt idx="35771">
                  <c:v>8556.3034079999998</c:v>
                </c:pt>
                <c:pt idx="35772">
                  <c:v>8556.5433809999995</c:v>
                </c:pt>
                <c:pt idx="35773">
                  <c:v>8556.7814089999993</c:v>
                </c:pt>
                <c:pt idx="35774">
                  <c:v>8557.0205999999998</c:v>
                </c:pt>
                <c:pt idx="35775">
                  <c:v>8557.2601579999991</c:v>
                </c:pt>
                <c:pt idx="35776">
                  <c:v>8557.5009699999991</c:v>
                </c:pt>
                <c:pt idx="35777">
                  <c:v>8557.7405290000006</c:v>
                </c:pt>
                <c:pt idx="35778">
                  <c:v>8557.9801709999992</c:v>
                </c:pt>
                <c:pt idx="35779">
                  <c:v>8558.2229090000001</c:v>
                </c:pt>
                <c:pt idx="35780">
                  <c:v>8558.4618960000007</c:v>
                </c:pt>
                <c:pt idx="35781">
                  <c:v>8558.7008549999991</c:v>
                </c:pt>
                <c:pt idx="35782">
                  <c:v>8558.939155</c:v>
                </c:pt>
                <c:pt idx="35783">
                  <c:v>8559.1792050000004</c:v>
                </c:pt>
                <c:pt idx="35784">
                  <c:v>8559.4173179999998</c:v>
                </c:pt>
                <c:pt idx="35785">
                  <c:v>8559.659823</c:v>
                </c:pt>
                <c:pt idx="35786">
                  <c:v>8559.8897030000007</c:v>
                </c:pt>
                <c:pt idx="35787">
                  <c:v>8560.1280239999996</c:v>
                </c:pt>
                <c:pt idx="35788">
                  <c:v>8560.3700339999996</c:v>
                </c:pt>
                <c:pt idx="35789">
                  <c:v>8560.6080669999992</c:v>
                </c:pt>
                <c:pt idx="35790">
                  <c:v>8560.8461150000003</c:v>
                </c:pt>
                <c:pt idx="35791">
                  <c:v>8561.0862140000008</c:v>
                </c:pt>
                <c:pt idx="35792">
                  <c:v>8561.3261380000004</c:v>
                </c:pt>
                <c:pt idx="35793">
                  <c:v>8561.5689619999994</c:v>
                </c:pt>
                <c:pt idx="35794">
                  <c:v>8561.8060310000001</c:v>
                </c:pt>
                <c:pt idx="35795">
                  <c:v>8562.0469300000004</c:v>
                </c:pt>
                <c:pt idx="35796">
                  <c:v>8562.2858909999995</c:v>
                </c:pt>
                <c:pt idx="35797">
                  <c:v>8562.5268390000001</c:v>
                </c:pt>
                <c:pt idx="35798">
                  <c:v>8562.7676780000002</c:v>
                </c:pt>
                <c:pt idx="35799">
                  <c:v>8563.0071989999997</c:v>
                </c:pt>
                <c:pt idx="35800">
                  <c:v>8563.2477550000003</c:v>
                </c:pt>
                <c:pt idx="35801">
                  <c:v>8563.4865530000006</c:v>
                </c:pt>
                <c:pt idx="35802">
                  <c:v>8563.7255359999999</c:v>
                </c:pt>
                <c:pt idx="35803">
                  <c:v>8563.9651200000008</c:v>
                </c:pt>
                <c:pt idx="35804">
                  <c:v>8564.1953670000003</c:v>
                </c:pt>
                <c:pt idx="35805">
                  <c:v>8564.4397540000009</c:v>
                </c:pt>
                <c:pt idx="35806">
                  <c:v>8564.6788610000003</c:v>
                </c:pt>
                <c:pt idx="35807">
                  <c:v>8564.9179120000008</c:v>
                </c:pt>
                <c:pt idx="35808">
                  <c:v>8565.1560879999997</c:v>
                </c:pt>
                <c:pt idx="35809">
                  <c:v>8565.396745</c:v>
                </c:pt>
                <c:pt idx="35810">
                  <c:v>8565.635757</c:v>
                </c:pt>
                <c:pt idx="35811">
                  <c:v>8565.874785</c:v>
                </c:pt>
                <c:pt idx="35812">
                  <c:v>8566.1131260000002</c:v>
                </c:pt>
                <c:pt idx="35813">
                  <c:v>8566.3510700000006</c:v>
                </c:pt>
                <c:pt idx="35814">
                  <c:v>8566.5918509999992</c:v>
                </c:pt>
                <c:pt idx="35815">
                  <c:v>8566.8313099999996</c:v>
                </c:pt>
                <c:pt idx="35816">
                  <c:v>8567.0711410000004</c:v>
                </c:pt>
                <c:pt idx="35817">
                  <c:v>8567.3124129999997</c:v>
                </c:pt>
                <c:pt idx="35818">
                  <c:v>8567.5522569999994</c:v>
                </c:pt>
                <c:pt idx="35819">
                  <c:v>8567.7927980000004</c:v>
                </c:pt>
                <c:pt idx="35820">
                  <c:v>8568.0318569999999</c:v>
                </c:pt>
                <c:pt idx="35821">
                  <c:v>8568.2693280000003</c:v>
                </c:pt>
                <c:pt idx="35822">
                  <c:v>8568.5119159999995</c:v>
                </c:pt>
                <c:pt idx="35823">
                  <c:v>8568.7507270000006</c:v>
                </c:pt>
                <c:pt idx="35824">
                  <c:v>8568.9898109999995</c:v>
                </c:pt>
                <c:pt idx="35825">
                  <c:v>8569.2289049999999</c:v>
                </c:pt>
                <c:pt idx="35826">
                  <c:v>8569.467901</c:v>
                </c:pt>
                <c:pt idx="35827">
                  <c:v>8569.7074269999994</c:v>
                </c:pt>
                <c:pt idx="35828">
                  <c:v>8569.9490110000006</c:v>
                </c:pt>
                <c:pt idx="35829">
                  <c:v>8570.1786339999999</c:v>
                </c:pt>
                <c:pt idx="35830">
                  <c:v>8570.4196869999996</c:v>
                </c:pt>
                <c:pt idx="35831">
                  <c:v>8570.659388</c:v>
                </c:pt>
                <c:pt idx="35832">
                  <c:v>8570.9039159999993</c:v>
                </c:pt>
                <c:pt idx="35833">
                  <c:v>8571.1447530000005</c:v>
                </c:pt>
                <c:pt idx="35834">
                  <c:v>8571.3844179999996</c:v>
                </c:pt>
                <c:pt idx="35835">
                  <c:v>8571.6164000000008</c:v>
                </c:pt>
                <c:pt idx="35836">
                  <c:v>8571.8562710000006</c:v>
                </c:pt>
                <c:pt idx="35837">
                  <c:v>8572.0961389999993</c:v>
                </c:pt>
                <c:pt idx="35838">
                  <c:v>8572.3369239999993</c:v>
                </c:pt>
                <c:pt idx="35839">
                  <c:v>8572.5776440000009</c:v>
                </c:pt>
                <c:pt idx="35840">
                  <c:v>8572.8154369999993</c:v>
                </c:pt>
                <c:pt idx="35841">
                  <c:v>8573.0579089999992</c:v>
                </c:pt>
                <c:pt idx="35842">
                  <c:v>8573.2966629999992</c:v>
                </c:pt>
                <c:pt idx="35843">
                  <c:v>8573.534431</c:v>
                </c:pt>
                <c:pt idx="35844">
                  <c:v>8573.7742049999997</c:v>
                </c:pt>
                <c:pt idx="35845">
                  <c:v>8574.0148690000005</c:v>
                </c:pt>
                <c:pt idx="35846">
                  <c:v>8574.2535800000005</c:v>
                </c:pt>
                <c:pt idx="35847">
                  <c:v>8574.4912760000007</c:v>
                </c:pt>
                <c:pt idx="35848">
                  <c:v>8574.7291719999994</c:v>
                </c:pt>
                <c:pt idx="35849">
                  <c:v>8574.9690339999997</c:v>
                </c:pt>
                <c:pt idx="35850">
                  <c:v>8575.2090349999999</c:v>
                </c:pt>
                <c:pt idx="35851">
                  <c:v>8575.4495910000005</c:v>
                </c:pt>
                <c:pt idx="35852">
                  <c:v>8575.6890629999998</c:v>
                </c:pt>
                <c:pt idx="35853">
                  <c:v>8575.9297800000004</c:v>
                </c:pt>
                <c:pt idx="35854">
                  <c:v>8576.1596399999999</c:v>
                </c:pt>
                <c:pt idx="35855">
                  <c:v>8576.4005959999995</c:v>
                </c:pt>
                <c:pt idx="35856">
                  <c:v>8576.6415830000005</c:v>
                </c:pt>
                <c:pt idx="35857">
                  <c:v>8576.881367</c:v>
                </c:pt>
                <c:pt idx="35858">
                  <c:v>8577.1212950000008</c:v>
                </c:pt>
                <c:pt idx="35859">
                  <c:v>8577.3638300000002</c:v>
                </c:pt>
                <c:pt idx="35860">
                  <c:v>8577.6045489999997</c:v>
                </c:pt>
                <c:pt idx="35861">
                  <c:v>8577.8440609999998</c:v>
                </c:pt>
                <c:pt idx="35862">
                  <c:v>8578.0735459999996</c:v>
                </c:pt>
                <c:pt idx="35863">
                  <c:v>8578.3151259999995</c:v>
                </c:pt>
                <c:pt idx="35864">
                  <c:v>8578.5550060000005</c:v>
                </c:pt>
                <c:pt idx="35865">
                  <c:v>8578.7957019999994</c:v>
                </c:pt>
                <c:pt idx="35866">
                  <c:v>8579.0365669999992</c:v>
                </c:pt>
                <c:pt idx="35867">
                  <c:v>8579.2760560000006</c:v>
                </c:pt>
                <c:pt idx="35868">
                  <c:v>8579.5168799999992</c:v>
                </c:pt>
                <c:pt idx="35869">
                  <c:v>8579.7577270000002</c:v>
                </c:pt>
                <c:pt idx="35870">
                  <c:v>8579.996674</c:v>
                </c:pt>
                <c:pt idx="35871">
                  <c:v>8580.2363430000005</c:v>
                </c:pt>
                <c:pt idx="35872">
                  <c:v>8580.4741269999995</c:v>
                </c:pt>
                <c:pt idx="35873">
                  <c:v>8580.7128639999992</c:v>
                </c:pt>
                <c:pt idx="35874">
                  <c:v>8580.9519830000008</c:v>
                </c:pt>
                <c:pt idx="35875">
                  <c:v>8581.189891</c:v>
                </c:pt>
                <c:pt idx="35876">
                  <c:v>8581.4289019999997</c:v>
                </c:pt>
                <c:pt idx="35877">
                  <c:v>8581.6684289999994</c:v>
                </c:pt>
                <c:pt idx="35878">
                  <c:v>8581.9083310000005</c:v>
                </c:pt>
                <c:pt idx="35879">
                  <c:v>8582.1489459999993</c:v>
                </c:pt>
                <c:pt idx="35880">
                  <c:v>8582.3885719999998</c:v>
                </c:pt>
                <c:pt idx="35881">
                  <c:v>8582.6262239999996</c:v>
                </c:pt>
                <c:pt idx="35882">
                  <c:v>8582.8685619999997</c:v>
                </c:pt>
                <c:pt idx="35883">
                  <c:v>8583.1080949999996</c:v>
                </c:pt>
                <c:pt idx="35884">
                  <c:v>8583.3363040000004</c:v>
                </c:pt>
                <c:pt idx="35885">
                  <c:v>8583.5788310000007</c:v>
                </c:pt>
                <c:pt idx="35886">
                  <c:v>8583.8197689999997</c:v>
                </c:pt>
                <c:pt idx="35887">
                  <c:v>8584.0609019999993</c:v>
                </c:pt>
                <c:pt idx="35888">
                  <c:v>8584.3015660000001</c:v>
                </c:pt>
                <c:pt idx="35889">
                  <c:v>8584.5411879999992</c:v>
                </c:pt>
                <c:pt idx="35890">
                  <c:v>8584.7791550000002</c:v>
                </c:pt>
                <c:pt idx="35891">
                  <c:v>8585.0190139999995</c:v>
                </c:pt>
                <c:pt idx="35892">
                  <c:v>8585.2598159999998</c:v>
                </c:pt>
                <c:pt idx="35893">
                  <c:v>8585.4993529999992</c:v>
                </c:pt>
                <c:pt idx="35894">
                  <c:v>8585.7306619999999</c:v>
                </c:pt>
                <c:pt idx="35895">
                  <c:v>8585.9716939999998</c:v>
                </c:pt>
                <c:pt idx="35896">
                  <c:v>8586.2109450000007</c:v>
                </c:pt>
                <c:pt idx="35897">
                  <c:v>8586.4489599999997</c:v>
                </c:pt>
                <c:pt idx="35898">
                  <c:v>8586.6861050000007</c:v>
                </c:pt>
                <c:pt idx="35899">
                  <c:v>8586.9289819999995</c:v>
                </c:pt>
                <c:pt idx="35900">
                  <c:v>8587.1689129999995</c:v>
                </c:pt>
                <c:pt idx="35901">
                  <c:v>8587.4083140000002</c:v>
                </c:pt>
                <c:pt idx="35902">
                  <c:v>8587.6514349999998</c:v>
                </c:pt>
                <c:pt idx="35903">
                  <c:v>8587.8832710000006</c:v>
                </c:pt>
                <c:pt idx="35904">
                  <c:v>8588.1250120000004</c:v>
                </c:pt>
                <c:pt idx="35905">
                  <c:v>8588.3638289999999</c:v>
                </c:pt>
                <c:pt idx="35906">
                  <c:v>8588.6029149999995</c:v>
                </c:pt>
                <c:pt idx="35907">
                  <c:v>8588.8410679999997</c:v>
                </c:pt>
                <c:pt idx="35908">
                  <c:v>8589.0792889999993</c:v>
                </c:pt>
                <c:pt idx="35909">
                  <c:v>8589.317239</c:v>
                </c:pt>
                <c:pt idx="35910">
                  <c:v>8589.5553980000004</c:v>
                </c:pt>
                <c:pt idx="35911">
                  <c:v>8589.7979240000004</c:v>
                </c:pt>
                <c:pt idx="35912">
                  <c:v>8590.0360959999998</c:v>
                </c:pt>
                <c:pt idx="35913">
                  <c:v>8590.2767719999993</c:v>
                </c:pt>
                <c:pt idx="35914">
                  <c:v>8590.5176190000002</c:v>
                </c:pt>
                <c:pt idx="35915">
                  <c:v>8590.7572120000004</c:v>
                </c:pt>
                <c:pt idx="35916">
                  <c:v>8590.9970709999998</c:v>
                </c:pt>
                <c:pt idx="35917">
                  <c:v>8591.2379899999996</c:v>
                </c:pt>
                <c:pt idx="35918">
                  <c:v>8591.4777319999994</c:v>
                </c:pt>
                <c:pt idx="35919">
                  <c:v>8591.7172219999993</c:v>
                </c:pt>
                <c:pt idx="35920">
                  <c:v>8591.9467980000009</c:v>
                </c:pt>
                <c:pt idx="35921">
                  <c:v>8592.1879169999993</c:v>
                </c:pt>
                <c:pt idx="35922">
                  <c:v>8592.4261559999995</c:v>
                </c:pt>
                <c:pt idx="35923">
                  <c:v>8592.6669760000004</c:v>
                </c:pt>
                <c:pt idx="35924">
                  <c:v>8592.9042559999998</c:v>
                </c:pt>
                <c:pt idx="35925">
                  <c:v>8593.1469990000005</c:v>
                </c:pt>
                <c:pt idx="35926">
                  <c:v>8593.3868170000005</c:v>
                </c:pt>
                <c:pt idx="35927">
                  <c:v>8593.6257979999991</c:v>
                </c:pt>
                <c:pt idx="35928">
                  <c:v>8593.864775</c:v>
                </c:pt>
                <c:pt idx="35929">
                  <c:v>8594.1057490000003</c:v>
                </c:pt>
                <c:pt idx="35930">
                  <c:v>8594.3449500000006</c:v>
                </c:pt>
                <c:pt idx="35931">
                  <c:v>8594.5847109999995</c:v>
                </c:pt>
                <c:pt idx="35932">
                  <c:v>8594.8255989999998</c:v>
                </c:pt>
                <c:pt idx="35933">
                  <c:v>8595.065439</c:v>
                </c:pt>
                <c:pt idx="35934">
                  <c:v>8595.305171</c:v>
                </c:pt>
                <c:pt idx="35935">
                  <c:v>8595.5365810000003</c:v>
                </c:pt>
                <c:pt idx="35936">
                  <c:v>8595.7758479999993</c:v>
                </c:pt>
                <c:pt idx="35937">
                  <c:v>8596.0141679999997</c:v>
                </c:pt>
                <c:pt idx="35938">
                  <c:v>8596.2540769999996</c:v>
                </c:pt>
                <c:pt idx="35939">
                  <c:v>8596.4948820000009</c:v>
                </c:pt>
                <c:pt idx="35940">
                  <c:v>8596.7331040000008</c:v>
                </c:pt>
                <c:pt idx="35941">
                  <c:v>8596.9758330000004</c:v>
                </c:pt>
                <c:pt idx="35942">
                  <c:v>8597.2168999999994</c:v>
                </c:pt>
                <c:pt idx="35943">
                  <c:v>8597.4577069999996</c:v>
                </c:pt>
                <c:pt idx="35944">
                  <c:v>8597.6967189999996</c:v>
                </c:pt>
                <c:pt idx="35945">
                  <c:v>8597.9358589999993</c:v>
                </c:pt>
                <c:pt idx="35946">
                  <c:v>8598.1740530000006</c:v>
                </c:pt>
                <c:pt idx="35947">
                  <c:v>8598.4148769999993</c:v>
                </c:pt>
                <c:pt idx="35948">
                  <c:v>8598.6530930000008</c:v>
                </c:pt>
                <c:pt idx="35949">
                  <c:v>8598.8911389999994</c:v>
                </c:pt>
                <c:pt idx="35950">
                  <c:v>8599.1306530000002</c:v>
                </c:pt>
                <c:pt idx="35951">
                  <c:v>8599.3698390000009</c:v>
                </c:pt>
                <c:pt idx="35952">
                  <c:v>8599.6081649999996</c:v>
                </c:pt>
                <c:pt idx="35953">
                  <c:v>8599.8480670000008</c:v>
                </c:pt>
                <c:pt idx="35954">
                  <c:v>8600.0880780000007</c:v>
                </c:pt>
                <c:pt idx="35955">
                  <c:v>8600.3307210000003</c:v>
                </c:pt>
                <c:pt idx="35956">
                  <c:v>8600.5697540000001</c:v>
                </c:pt>
                <c:pt idx="35957">
                  <c:v>8600.8086609999991</c:v>
                </c:pt>
                <c:pt idx="35958">
                  <c:v>8601.0479570000007</c:v>
                </c:pt>
                <c:pt idx="35959">
                  <c:v>8601.2876649999998</c:v>
                </c:pt>
                <c:pt idx="35960">
                  <c:v>8601.5287640000006</c:v>
                </c:pt>
                <c:pt idx="35961">
                  <c:v>8601.7683379999999</c:v>
                </c:pt>
                <c:pt idx="35962">
                  <c:v>8601.9998149999992</c:v>
                </c:pt>
                <c:pt idx="35963">
                  <c:v>8602.240957</c:v>
                </c:pt>
                <c:pt idx="35964">
                  <c:v>8602.4808659999999</c:v>
                </c:pt>
                <c:pt idx="35965">
                  <c:v>8602.7217249999994</c:v>
                </c:pt>
                <c:pt idx="35966">
                  <c:v>8602.9602190000005</c:v>
                </c:pt>
                <c:pt idx="35967">
                  <c:v>8603.202174</c:v>
                </c:pt>
                <c:pt idx="35968">
                  <c:v>8603.4423060000008</c:v>
                </c:pt>
                <c:pt idx="35969">
                  <c:v>8603.6736469999996</c:v>
                </c:pt>
                <c:pt idx="35970">
                  <c:v>8603.9149030000008</c:v>
                </c:pt>
                <c:pt idx="35971">
                  <c:v>8604.155025</c:v>
                </c:pt>
                <c:pt idx="35972">
                  <c:v>8604.3959799999993</c:v>
                </c:pt>
                <c:pt idx="35973">
                  <c:v>8604.6339499999995</c:v>
                </c:pt>
                <c:pt idx="35974">
                  <c:v>8604.8737700000001</c:v>
                </c:pt>
                <c:pt idx="35975">
                  <c:v>8605.1121710000007</c:v>
                </c:pt>
                <c:pt idx="35976">
                  <c:v>8605.3515650000008</c:v>
                </c:pt>
                <c:pt idx="35977">
                  <c:v>8605.5959230000008</c:v>
                </c:pt>
                <c:pt idx="35978">
                  <c:v>8605.8341409999994</c:v>
                </c:pt>
                <c:pt idx="35979">
                  <c:v>8606.0740150000001</c:v>
                </c:pt>
                <c:pt idx="35980">
                  <c:v>8606.3149109999995</c:v>
                </c:pt>
                <c:pt idx="35981">
                  <c:v>8606.54457</c:v>
                </c:pt>
                <c:pt idx="35982">
                  <c:v>8606.7857810000005</c:v>
                </c:pt>
                <c:pt idx="35983">
                  <c:v>8607.0269590000007</c:v>
                </c:pt>
                <c:pt idx="35984">
                  <c:v>8607.2641729999996</c:v>
                </c:pt>
                <c:pt idx="35985">
                  <c:v>8607.503686</c:v>
                </c:pt>
                <c:pt idx="35986">
                  <c:v>8607.7420610000008</c:v>
                </c:pt>
                <c:pt idx="35987">
                  <c:v>8607.9821549999997</c:v>
                </c:pt>
                <c:pt idx="35988">
                  <c:v>8608.2222230000007</c:v>
                </c:pt>
                <c:pt idx="35989">
                  <c:v>8608.4649829999998</c:v>
                </c:pt>
                <c:pt idx="35990">
                  <c:v>8608.7049060000008</c:v>
                </c:pt>
                <c:pt idx="35991">
                  <c:v>8608.9458360000008</c:v>
                </c:pt>
                <c:pt idx="35992">
                  <c:v>8609.1757859999998</c:v>
                </c:pt>
                <c:pt idx="35993">
                  <c:v>8609.4141880000006</c:v>
                </c:pt>
                <c:pt idx="35994">
                  <c:v>8609.6537009999993</c:v>
                </c:pt>
                <c:pt idx="35995">
                  <c:v>8609.8929779999999</c:v>
                </c:pt>
                <c:pt idx="35996">
                  <c:v>8610.14264</c:v>
                </c:pt>
                <c:pt idx="35997">
                  <c:v>8610.3733869999996</c:v>
                </c:pt>
                <c:pt idx="35998">
                  <c:v>8610.6145359999991</c:v>
                </c:pt>
                <c:pt idx="35999">
                  <c:v>8610.8561179999997</c:v>
                </c:pt>
                <c:pt idx="36000">
                  <c:v>8611.0980319999999</c:v>
                </c:pt>
                <c:pt idx="36001">
                  <c:v>8611.3277230000003</c:v>
                </c:pt>
                <c:pt idx="36002">
                  <c:v>8611.5663069999991</c:v>
                </c:pt>
                <c:pt idx="36003">
                  <c:v>8611.8063669999992</c:v>
                </c:pt>
                <c:pt idx="36004">
                  <c:v>8612.0459690000007</c:v>
                </c:pt>
                <c:pt idx="36005">
                  <c:v>8612.2858579999993</c:v>
                </c:pt>
                <c:pt idx="36006">
                  <c:v>8612.5243829999999</c:v>
                </c:pt>
                <c:pt idx="36007">
                  <c:v>8612.765652</c:v>
                </c:pt>
                <c:pt idx="36008">
                  <c:v>8613.0060429999994</c:v>
                </c:pt>
                <c:pt idx="36009">
                  <c:v>8613.2468630000003</c:v>
                </c:pt>
                <c:pt idx="36010">
                  <c:v>8613.4871000000003</c:v>
                </c:pt>
                <c:pt idx="36011">
                  <c:v>8613.7270779999999</c:v>
                </c:pt>
                <c:pt idx="36012">
                  <c:v>8613.9588380000005</c:v>
                </c:pt>
                <c:pt idx="36013">
                  <c:v>8614.1992480000008</c:v>
                </c:pt>
                <c:pt idx="36014">
                  <c:v>8614.4413679999998</c:v>
                </c:pt>
                <c:pt idx="36015">
                  <c:v>8614.6813949999996</c:v>
                </c:pt>
                <c:pt idx="36016">
                  <c:v>8614.9226729999991</c:v>
                </c:pt>
                <c:pt idx="36017">
                  <c:v>8615.1636710000002</c:v>
                </c:pt>
                <c:pt idx="36018">
                  <c:v>8615.4029219999993</c:v>
                </c:pt>
                <c:pt idx="36019">
                  <c:v>8615.6411420000004</c:v>
                </c:pt>
                <c:pt idx="36020">
                  <c:v>8615.8793659999992</c:v>
                </c:pt>
                <c:pt idx="36021">
                  <c:v>8616.1193779999994</c:v>
                </c:pt>
                <c:pt idx="36022">
                  <c:v>8616.3605989999996</c:v>
                </c:pt>
                <c:pt idx="36023">
                  <c:v>8616.5997150000003</c:v>
                </c:pt>
                <c:pt idx="36024">
                  <c:v>8616.8296549999995</c:v>
                </c:pt>
                <c:pt idx="36025">
                  <c:v>8617.0700689999994</c:v>
                </c:pt>
                <c:pt idx="36026">
                  <c:v>8617.3096819999992</c:v>
                </c:pt>
                <c:pt idx="36027">
                  <c:v>8617.5482090000005</c:v>
                </c:pt>
                <c:pt idx="36028">
                  <c:v>8617.7877310000003</c:v>
                </c:pt>
                <c:pt idx="36029">
                  <c:v>8618.0261210000008</c:v>
                </c:pt>
                <c:pt idx="36030">
                  <c:v>8618.2680170000003</c:v>
                </c:pt>
                <c:pt idx="36031">
                  <c:v>8618.5080230000003</c:v>
                </c:pt>
                <c:pt idx="36032">
                  <c:v>8618.7509859999991</c:v>
                </c:pt>
                <c:pt idx="36033">
                  <c:v>8618.9908809999997</c:v>
                </c:pt>
                <c:pt idx="36034">
                  <c:v>8619.2208449999998</c:v>
                </c:pt>
                <c:pt idx="36035">
                  <c:v>8619.4610969999994</c:v>
                </c:pt>
                <c:pt idx="36036">
                  <c:v>8619.7000179999995</c:v>
                </c:pt>
                <c:pt idx="36037">
                  <c:v>8619.9416409999994</c:v>
                </c:pt>
                <c:pt idx="36038">
                  <c:v>8620.1823559999993</c:v>
                </c:pt>
                <c:pt idx="36039">
                  <c:v>8620.4255529999991</c:v>
                </c:pt>
                <c:pt idx="36040">
                  <c:v>8620.6668829999999</c:v>
                </c:pt>
                <c:pt idx="36041">
                  <c:v>8620.8960540000007</c:v>
                </c:pt>
                <c:pt idx="36042">
                  <c:v>8621.1350619999994</c:v>
                </c:pt>
                <c:pt idx="36043">
                  <c:v>8621.3735789999992</c:v>
                </c:pt>
                <c:pt idx="36044">
                  <c:v>8621.6007300000001</c:v>
                </c:pt>
                <c:pt idx="36045">
                  <c:v>8621.8391360000005</c:v>
                </c:pt>
                <c:pt idx="36046">
                  <c:v>8622.0806990000001</c:v>
                </c:pt>
                <c:pt idx="36047">
                  <c:v>8622.3191380000007</c:v>
                </c:pt>
                <c:pt idx="36048">
                  <c:v>8622.5585960000008</c:v>
                </c:pt>
                <c:pt idx="36049">
                  <c:v>8622.7996760000005</c:v>
                </c:pt>
                <c:pt idx="36050">
                  <c:v>8623.0383629999997</c:v>
                </c:pt>
                <c:pt idx="36051">
                  <c:v>8623.2802210000009</c:v>
                </c:pt>
                <c:pt idx="36052">
                  <c:v>8623.5111419999994</c:v>
                </c:pt>
                <c:pt idx="36053">
                  <c:v>8623.7533899999999</c:v>
                </c:pt>
                <c:pt idx="36054">
                  <c:v>8623.994976</c:v>
                </c:pt>
                <c:pt idx="36055">
                  <c:v>8624.2341890000007</c:v>
                </c:pt>
                <c:pt idx="36056">
                  <c:v>8624.4746649999997</c:v>
                </c:pt>
                <c:pt idx="36057">
                  <c:v>8624.7142239999994</c:v>
                </c:pt>
                <c:pt idx="36058">
                  <c:v>8624.9522460000007</c:v>
                </c:pt>
                <c:pt idx="36059">
                  <c:v>8625.1929130000008</c:v>
                </c:pt>
                <c:pt idx="36060">
                  <c:v>8625.4319460000006</c:v>
                </c:pt>
                <c:pt idx="36061">
                  <c:v>8625.6698180000003</c:v>
                </c:pt>
                <c:pt idx="36062">
                  <c:v>8625.9080099999992</c:v>
                </c:pt>
                <c:pt idx="36063">
                  <c:v>8626.1488520000003</c:v>
                </c:pt>
                <c:pt idx="36064">
                  <c:v>8626.3879429999997</c:v>
                </c:pt>
                <c:pt idx="36065">
                  <c:v>8626.6276710000002</c:v>
                </c:pt>
                <c:pt idx="36066">
                  <c:v>8626.8666229999999</c:v>
                </c:pt>
                <c:pt idx="36067">
                  <c:v>8627.1044500000007</c:v>
                </c:pt>
                <c:pt idx="36068">
                  <c:v>8627.3469860000005</c:v>
                </c:pt>
                <c:pt idx="36069">
                  <c:v>8627.5866690000003</c:v>
                </c:pt>
                <c:pt idx="36070">
                  <c:v>8627.8152050000008</c:v>
                </c:pt>
                <c:pt idx="36071">
                  <c:v>8628.0579820000003</c:v>
                </c:pt>
                <c:pt idx="36072">
                  <c:v>8628.2977069999997</c:v>
                </c:pt>
                <c:pt idx="36073">
                  <c:v>8628.5367239999996</c:v>
                </c:pt>
                <c:pt idx="36074">
                  <c:v>8628.777709</c:v>
                </c:pt>
                <c:pt idx="36075">
                  <c:v>8629.0187220000007</c:v>
                </c:pt>
                <c:pt idx="36076">
                  <c:v>8629.2595939999992</c:v>
                </c:pt>
                <c:pt idx="36077">
                  <c:v>8629.4985290000004</c:v>
                </c:pt>
                <c:pt idx="36078">
                  <c:v>8629.7364109999999</c:v>
                </c:pt>
                <c:pt idx="36079">
                  <c:v>8629.975563</c:v>
                </c:pt>
                <c:pt idx="36080">
                  <c:v>8630.2146979999998</c:v>
                </c:pt>
                <c:pt idx="36081">
                  <c:v>8630.453829</c:v>
                </c:pt>
                <c:pt idx="36082">
                  <c:v>8630.6922279999999</c:v>
                </c:pt>
                <c:pt idx="36083">
                  <c:v>8630.9323800000002</c:v>
                </c:pt>
                <c:pt idx="36084">
                  <c:v>8631.1735860000008</c:v>
                </c:pt>
                <c:pt idx="36085">
                  <c:v>8631.4146779999992</c:v>
                </c:pt>
                <c:pt idx="36086">
                  <c:v>8631.6558889999997</c:v>
                </c:pt>
                <c:pt idx="36087">
                  <c:v>8631.8968779999996</c:v>
                </c:pt>
                <c:pt idx="36088">
                  <c:v>8632.1350839999996</c:v>
                </c:pt>
                <c:pt idx="36089">
                  <c:v>8632.3758400000006</c:v>
                </c:pt>
                <c:pt idx="36090">
                  <c:v>8632.6148250000006</c:v>
                </c:pt>
                <c:pt idx="36091">
                  <c:v>8632.8539020000007</c:v>
                </c:pt>
                <c:pt idx="36092">
                  <c:v>8633.0922269999992</c:v>
                </c:pt>
                <c:pt idx="36093">
                  <c:v>8633.3320120000008</c:v>
                </c:pt>
                <c:pt idx="36094">
                  <c:v>8633.5700639999995</c:v>
                </c:pt>
                <c:pt idx="36095">
                  <c:v>8633.8108049999992</c:v>
                </c:pt>
                <c:pt idx="36096">
                  <c:v>8634.049943</c:v>
                </c:pt>
                <c:pt idx="36097">
                  <c:v>8634.2883199999997</c:v>
                </c:pt>
                <c:pt idx="36098">
                  <c:v>8634.5198619999992</c:v>
                </c:pt>
                <c:pt idx="36099">
                  <c:v>8634.7582180000009</c:v>
                </c:pt>
                <c:pt idx="36100">
                  <c:v>8634.9977720000006</c:v>
                </c:pt>
                <c:pt idx="36101">
                  <c:v>8635.2362279999998</c:v>
                </c:pt>
                <c:pt idx="36102">
                  <c:v>8635.4755980000009</c:v>
                </c:pt>
                <c:pt idx="36103">
                  <c:v>8635.7257709999994</c:v>
                </c:pt>
                <c:pt idx="36104">
                  <c:v>8635.9649169999993</c:v>
                </c:pt>
                <c:pt idx="36105">
                  <c:v>8636.1947679999994</c:v>
                </c:pt>
                <c:pt idx="36106">
                  <c:v>8636.4332300000005</c:v>
                </c:pt>
                <c:pt idx="36107">
                  <c:v>8636.6837009999999</c:v>
                </c:pt>
                <c:pt idx="36108">
                  <c:v>8636.9228270000003</c:v>
                </c:pt>
                <c:pt idx="36109">
                  <c:v>8637.152634</c:v>
                </c:pt>
                <c:pt idx="36110">
                  <c:v>8637.3912600000003</c:v>
                </c:pt>
                <c:pt idx="36111">
                  <c:v>8637.6419079999996</c:v>
                </c:pt>
                <c:pt idx="36112">
                  <c:v>8637.8800659999997</c:v>
                </c:pt>
                <c:pt idx="36113">
                  <c:v>8638.1116010000005</c:v>
                </c:pt>
                <c:pt idx="36114">
                  <c:v>8638.3500029999996</c:v>
                </c:pt>
                <c:pt idx="36115">
                  <c:v>8638.5882789999996</c:v>
                </c:pt>
                <c:pt idx="36116">
                  <c:v>8638.8277259999995</c:v>
                </c:pt>
                <c:pt idx="36117">
                  <c:v>8639.0661839999993</c:v>
                </c:pt>
                <c:pt idx="36118">
                  <c:v>8639.3043870000001</c:v>
                </c:pt>
                <c:pt idx="36119">
                  <c:v>8639.5462759999991</c:v>
                </c:pt>
                <c:pt idx="36120">
                  <c:v>8639.7856749999992</c:v>
                </c:pt>
                <c:pt idx="36121">
                  <c:v>8640.0241729999998</c:v>
                </c:pt>
                <c:pt idx="36122">
                  <c:v>8640.2641719999992</c:v>
                </c:pt>
                <c:pt idx="36123">
                  <c:v>8640.5042200000007</c:v>
                </c:pt>
                <c:pt idx="36124">
                  <c:v>8640.7435939999996</c:v>
                </c:pt>
                <c:pt idx="36125">
                  <c:v>8640.9846419999994</c:v>
                </c:pt>
                <c:pt idx="36126">
                  <c:v>8641.2256699999998</c:v>
                </c:pt>
                <c:pt idx="36127">
                  <c:v>8641.4666359999992</c:v>
                </c:pt>
                <c:pt idx="36128">
                  <c:v>8641.7058010000001</c:v>
                </c:pt>
                <c:pt idx="36129">
                  <c:v>8641.9440209999993</c:v>
                </c:pt>
                <c:pt idx="36130">
                  <c:v>8642.1842080000006</c:v>
                </c:pt>
                <c:pt idx="36131">
                  <c:v>8642.4241380000003</c:v>
                </c:pt>
                <c:pt idx="36132">
                  <c:v>8642.6538689999998</c:v>
                </c:pt>
                <c:pt idx="36133">
                  <c:v>8642.9033400000008</c:v>
                </c:pt>
                <c:pt idx="36134">
                  <c:v>8643.1425940000008</c:v>
                </c:pt>
                <c:pt idx="36135">
                  <c:v>8643.3803420000004</c:v>
                </c:pt>
                <c:pt idx="36136">
                  <c:v>8643.6181959999994</c:v>
                </c:pt>
                <c:pt idx="36137">
                  <c:v>8643.8606309999996</c:v>
                </c:pt>
                <c:pt idx="36138">
                  <c:v>8644.0997320000006</c:v>
                </c:pt>
                <c:pt idx="36139">
                  <c:v>8644.3282380000001</c:v>
                </c:pt>
                <c:pt idx="36140">
                  <c:v>8644.5683470000004</c:v>
                </c:pt>
                <c:pt idx="36141">
                  <c:v>8644.8109810000005</c:v>
                </c:pt>
                <c:pt idx="36142">
                  <c:v>8645.0501000000004</c:v>
                </c:pt>
                <c:pt idx="36143">
                  <c:v>8645.2894479999995</c:v>
                </c:pt>
                <c:pt idx="36144">
                  <c:v>8645.5291710000001</c:v>
                </c:pt>
                <c:pt idx="36145">
                  <c:v>8645.7678259999993</c:v>
                </c:pt>
                <c:pt idx="36146">
                  <c:v>8646.0068570000003</c:v>
                </c:pt>
                <c:pt idx="36147">
                  <c:v>8646.2462340000002</c:v>
                </c:pt>
                <c:pt idx="36148">
                  <c:v>8646.4832079999996</c:v>
                </c:pt>
                <c:pt idx="36149">
                  <c:v>8646.7245399999993</c:v>
                </c:pt>
                <c:pt idx="36150">
                  <c:v>8646.9650330000004</c:v>
                </c:pt>
                <c:pt idx="36151">
                  <c:v>8647.2054310000003</c:v>
                </c:pt>
                <c:pt idx="36152">
                  <c:v>8647.4469879999997</c:v>
                </c:pt>
                <c:pt idx="36153">
                  <c:v>8647.6759870000005</c:v>
                </c:pt>
                <c:pt idx="36154">
                  <c:v>8647.9140549999993</c:v>
                </c:pt>
                <c:pt idx="36155">
                  <c:v>8648.1533080000008</c:v>
                </c:pt>
                <c:pt idx="36156">
                  <c:v>8648.3948060000002</c:v>
                </c:pt>
                <c:pt idx="36157">
                  <c:v>8648.6350199999997</c:v>
                </c:pt>
                <c:pt idx="36158">
                  <c:v>8648.8752750000003</c:v>
                </c:pt>
                <c:pt idx="36159">
                  <c:v>8649.1088760000002</c:v>
                </c:pt>
                <c:pt idx="36160">
                  <c:v>8649.3474270000006</c:v>
                </c:pt>
                <c:pt idx="36161">
                  <c:v>8649.5912489999992</c:v>
                </c:pt>
                <c:pt idx="36162">
                  <c:v>8649.8325299999997</c:v>
                </c:pt>
                <c:pt idx="36163">
                  <c:v>8650.0719499999996</c:v>
                </c:pt>
                <c:pt idx="36164">
                  <c:v>8650.3119590000006</c:v>
                </c:pt>
                <c:pt idx="36165">
                  <c:v>8650.5518530000008</c:v>
                </c:pt>
                <c:pt idx="36166">
                  <c:v>8650.7900300000001</c:v>
                </c:pt>
                <c:pt idx="36167">
                  <c:v>8651.0309909999996</c:v>
                </c:pt>
                <c:pt idx="36168">
                  <c:v>8651.2681030000003</c:v>
                </c:pt>
                <c:pt idx="36169">
                  <c:v>8651.5089960000005</c:v>
                </c:pt>
                <c:pt idx="36170">
                  <c:v>8651.7378800000006</c:v>
                </c:pt>
                <c:pt idx="36171">
                  <c:v>8651.9775580000005</c:v>
                </c:pt>
                <c:pt idx="36172">
                  <c:v>8652.218003</c:v>
                </c:pt>
                <c:pt idx="36173">
                  <c:v>8652.4582840000003</c:v>
                </c:pt>
                <c:pt idx="36174">
                  <c:v>8652.6978510000008</c:v>
                </c:pt>
                <c:pt idx="36175">
                  <c:v>8652.9364220000007</c:v>
                </c:pt>
                <c:pt idx="36176">
                  <c:v>8653.1750709999997</c:v>
                </c:pt>
                <c:pt idx="36177">
                  <c:v>8653.4150449999997</c:v>
                </c:pt>
                <c:pt idx="36178">
                  <c:v>8653.6551710000003</c:v>
                </c:pt>
                <c:pt idx="36179">
                  <c:v>8653.8950819999991</c:v>
                </c:pt>
                <c:pt idx="36180">
                  <c:v>8654.13508</c:v>
                </c:pt>
                <c:pt idx="36181">
                  <c:v>8654.3731879999996</c:v>
                </c:pt>
                <c:pt idx="36182">
                  <c:v>8654.6132049999997</c:v>
                </c:pt>
                <c:pt idx="36183">
                  <c:v>8654.8446899999999</c:v>
                </c:pt>
                <c:pt idx="36184">
                  <c:v>8655.0832339999997</c:v>
                </c:pt>
                <c:pt idx="36185">
                  <c:v>8655.3232430000007</c:v>
                </c:pt>
                <c:pt idx="36186">
                  <c:v>8655.5633589999998</c:v>
                </c:pt>
                <c:pt idx="36187">
                  <c:v>8655.8059680000006</c:v>
                </c:pt>
                <c:pt idx="36188">
                  <c:v>8656.0451190000003</c:v>
                </c:pt>
                <c:pt idx="36189">
                  <c:v>8656.287644</c:v>
                </c:pt>
                <c:pt idx="36190">
                  <c:v>8656.5267430000004</c:v>
                </c:pt>
                <c:pt idx="36191">
                  <c:v>8656.7656669999997</c:v>
                </c:pt>
                <c:pt idx="36192">
                  <c:v>8657.0067390000004</c:v>
                </c:pt>
                <c:pt idx="36193">
                  <c:v>8657.2456139999995</c:v>
                </c:pt>
                <c:pt idx="36194">
                  <c:v>8657.4848089999996</c:v>
                </c:pt>
                <c:pt idx="36195">
                  <c:v>8657.7238240000006</c:v>
                </c:pt>
                <c:pt idx="36196">
                  <c:v>8657.9621100000004</c:v>
                </c:pt>
                <c:pt idx="36197">
                  <c:v>8658.2028630000004</c:v>
                </c:pt>
                <c:pt idx="36198">
                  <c:v>8658.4436920000007</c:v>
                </c:pt>
                <c:pt idx="36199">
                  <c:v>8658.6831419999999</c:v>
                </c:pt>
                <c:pt idx="36200">
                  <c:v>8658.923933</c:v>
                </c:pt>
                <c:pt idx="36201">
                  <c:v>8659.1535569999996</c:v>
                </c:pt>
                <c:pt idx="36202">
                  <c:v>8659.3928520000009</c:v>
                </c:pt>
                <c:pt idx="36203">
                  <c:v>8659.6423529999993</c:v>
                </c:pt>
                <c:pt idx="36204">
                  <c:v>8659.8800670000001</c:v>
                </c:pt>
                <c:pt idx="36205">
                  <c:v>8660.1205520000003</c:v>
                </c:pt>
                <c:pt idx="36206">
                  <c:v>8660.3490340000008</c:v>
                </c:pt>
                <c:pt idx="36207">
                  <c:v>8660.5891790000005</c:v>
                </c:pt>
                <c:pt idx="36208">
                  <c:v>8660.8305400000008</c:v>
                </c:pt>
                <c:pt idx="36209">
                  <c:v>8661.0698460000003</c:v>
                </c:pt>
                <c:pt idx="36210">
                  <c:v>8661.3082400000003</c:v>
                </c:pt>
                <c:pt idx="36211">
                  <c:v>8661.5481629999995</c:v>
                </c:pt>
                <c:pt idx="36212">
                  <c:v>8661.7881610000004</c:v>
                </c:pt>
                <c:pt idx="36213">
                  <c:v>8662.0281159999995</c:v>
                </c:pt>
                <c:pt idx="36214">
                  <c:v>8662.2687409999999</c:v>
                </c:pt>
                <c:pt idx="36215">
                  <c:v>8662.5076289999997</c:v>
                </c:pt>
                <c:pt idx="36216">
                  <c:v>8662.7467899999992</c:v>
                </c:pt>
                <c:pt idx="36217">
                  <c:v>8662.9851230000004</c:v>
                </c:pt>
                <c:pt idx="36218">
                  <c:v>8663.2245419999999</c:v>
                </c:pt>
                <c:pt idx="36219">
                  <c:v>8663.4636740000005</c:v>
                </c:pt>
                <c:pt idx="36220">
                  <c:v>8663.7046869999995</c:v>
                </c:pt>
                <c:pt idx="36221">
                  <c:v>8663.9437999999991</c:v>
                </c:pt>
                <c:pt idx="36222">
                  <c:v>8664.1829319999997</c:v>
                </c:pt>
                <c:pt idx="36223">
                  <c:v>8664.421859</c:v>
                </c:pt>
                <c:pt idx="36224">
                  <c:v>8664.6627860000008</c:v>
                </c:pt>
                <c:pt idx="36225">
                  <c:v>8664.9038049999999</c:v>
                </c:pt>
                <c:pt idx="36226">
                  <c:v>8665.1420990000006</c:v>
                </c:pt>
                <c:pt idx="36227">
                  <c:v>8665.3828680000006</c:v>
                </c:pt>
                <c:pt idx="36228">
                  <c:v>8665.6217080000006</c:v>
                </c:pt>
                <c:pt idx="36229">
                  <c:v>8665.8611820000006</c:v>
                </c:pt>
                <c:pt idx="36230">
                  <c:v>8666.0991849999991</c:v>
                </c:pt>
                <c:pt idx="36231">
                  <c:v>8666.3415860000005</c:v>
                </c:pt>
                <c:pt idx="36232">
                  <c:v>8666.5812910000004</c:v>
                </c:pt>
                <c:pt idx="36233">
                  <c:v>8666.8218269999998</c:v>
                </c:pt>
                <c:pt idx="36234">
                  <c:v>8667.0626150000007</c:v>
                </c:pt>
                <c:pt idx="36235">
                  <c:v>8667.2917720000005</c:v>
                </c:pt>
                <c:pt idx="36236">
                  <c:v>8667.5327589999997</c:v>
                </c:pt>
                <c:pt idx="36237">
                  <c:v>8667.7737159999997</c:v>
                </c:pt>
                <c:pt idx="36238">
                  <c:v>8668.0148329999993</c:v>
                </c:pt>
                <c:pt idx="36239">
                  <c:v>8668.2543659999992</c:v>
                </c:pt>
                <c:pt idx="36240">
                  <c:v>8668.494326</c:v>
                </c:pt>
                <c:pt idx="36241">
                  <c:v>8668.7341390000001</c:v>
                </c:pt>
                <c:pt idx="36242">
                  <c:v>8668.9749929999998</c:v>
                </c:pt>
                <c:pt idx="36243">
                  <c:v>8669.214688</c:v>
                </c:pt>
                <c:pt idx="36244">
                  <c:v>8669.454436</c:v>
                </c:pt>
                <c:pt idx="36245">
                  <c:v>8669.6921239999992</c:v>
                </c:pt>
                <c:pt idx="36246">
                  <c:v>8669.9235270000008</c:v>
                </c:pt>
                <c:pt idx="36247">
                  <c:v>8670.1634410000006</c:v>
                </c:pt>
                <c:pt idx="36248">
                  <c:v>8670.4066729999995</c:v>
                </c:pt>
                <c:pt idx="36249">
                  <c:v>8670.645638</c:v>
                </c:pt>
                <c:pt idx="36250">
                  <c:v>8670.8846699999995</c:v>
                </c:pt>
                <c:pt idx="36251">
                  <c:v>8671.1237490000003</c:v>
                </c:pt>
                <c:pt idx="36252">
                  <c:v>8671.3627230000002</c:v>
                </c:pt>
                <c:pt idx="36253">
                  <c:v>8671.6017919999995</c:v>
                </c:pt>
                <c:pt idx="36254">
                  <c:v>8671.8409890000003</c:v>
                </c:pt>
                <c:pt idx="36255">
                  <c:v>8672.0781320000006</c:v>
                </c:pt>
                <c:pt idx="36256">
                  <c:v>8672.3180179999999</c:v>
                </c:pt>
                <c:pt idx="36257">
                  <c:v>8672.5587489999998</c:v>
                </c:pt>
                <c:pt idx="36258">
                  <c:v>8672.7977510000001</c:v>
                </c:pt>
                <c:pt idx="36259">
                  <c:v>8673.0366680000006</c:v>
                </c:pt>
                <c:pt idx="36260">
                  <c:v>8673.2755859999997</c:v>
                </c:pt>
                <c:pt idx="36261">
                  <c:v>8673.5153090000003</c:v>
                </c:pt>
                <c:pt idx="36262">
                  <c:v>8673.7578759999997</c:v>
                </c:pt>
                <c:pt idx="36263">
                  <c:v>8673.9959999999992</c:v>
                </c:pt>
                <c:pt idx="36264">
                  <c:v>8674.2341049999995</c:v>
                </c:pt>
                <c:pt idx="36265">
                  <c:v>8674.4766139999992</c:v>
                </c:pt>
                <c:pt idx="36266">
                  <c:v>8674.7163330000003</c:v>
                </c:pt>
                <c:pt idx="36267">
                  <c:v>8674.9587470000006</c:v>
                </c:pt>
                <c:pt idx="36268">
                  <c:v>8675.1983519999994</c:v>
                </c:pt>
                <c:pt idx="36269">
                  <c:v>8675.4282860000003</c:v>
                </c:pt>
                <c:pt idx="36270">
                  <c:v>8675.6708309999995</c:v>
                </c:pt>
                <c:pt idx="36271">
                  <c:v>8675.9117270000006</c:v>
                </c:pt>
                <c:pt idx="36272">
                  <c:v>8676.1526119999999</c:v>
                </c:pt>
                <c:pt idx="36273">
                  <c:v>8676.3922340000008</c:v>
                </c:pt>
                <c:pt idx="36274">
                  <c:v>8676.6301889999995</c:v>
                </c:pt>
                <c:pt idx="36275">
                  <c:v>8676.8727230000004</c:v>
                </c:pt>
                <c:pt idx="36276">
                  <c:v>8677.1135809999996</c:v>
                </c:pt>
                <c:pt idx="36277">
                  <c:v>8677.3530640000008</c:v>
                </c:pt>
                <c:pt idx="36278">
                  <c:v>8677.5814279999995</c:v>
                </c:pt>
                <c:pt idx="36279">
                  <c:v>8677.8239539999995</c:v>
                </c:pt>
                <c:pt idx="36280">
                  <c:v>8678.061968</c:v>
                </c:pt>
                <c:pt idx="36281">
                  <c:v>8678.2998019999995</c:v>
                </c:pt>
                <c:pt idx="36282">
                  <c:v>8678.5380289999994</c:v>
                </c:pt>
                <c:pt idx="36283">
                  <c:v>8678.7761090000004</c:v>
                </c:pt>
                <c:pt idx="36284">
                  <c:v>8679.0162359999995</c:v>
                </c:pt>
                <c:pt idx="36285">
                  <c:v>8679.2540700000009</c:v>
                </c:pt>
                <c:pt idx="36286">
                  <c:v>8679.4921909999994</c:v>
                </c:pt>
                <c:pt idx="36287">
                  <c:v>8679.7412609999992</c:v>
                </c:pt>
                <c:pt idx="36288">
                  <c:v>8679.9725799999997</c:v>
                </c:pt>
                <c:pt idx="36289">
                  <c:v>8680.2135749999998</c:v>
                </c:pt>
                <c:pt idx="36290">
                  <c:v>8680.4534019999992</c:v>
                </c:pt>
                <c:pt idx="36291">
                  <c:v>8680.6931550000008</c:v>
                </c:pt>
                <c:pt idx="36292">
                  <c:v>8680.9330869999994</c:v>
                </c:pt>
                <c:pt idx="36293">
                  <c:v>8681.1738389999991</c:v>
                </c:pt>
                <c:pt idx="36294">
                  <c:v>8681.4145480000007</c:v>
                </c:pt>
                <c:pt idx="36295">
                  <c:v>8681.6540619999996</c:v>
                </c:pt>
                <c:pt idx="36296">
                  <c:v>8681.8946250000008</c:v>
                </c:pt>
                <c:pt idx="36297">
                  <c:v>8682.1341890000003</c:v>
                </c:pt>
                <c:pt idx="36298">
                  <c:v>8682.3636490000008</c:v>
                </c:pt>
                <c:pt idx="36299">
                  <c:v>8682.603325</c:v>
                </c:pt>
                <c:pt idx="36300">
                  <c:v>8682.8431710000004</c:v>
                </c:pt>
                <c:pt idx="36301">
                  <c:v>8683.0858349999999</c:v>
                </c:pt>
                <c:pt idx="36302">
                  <c:v>8683.3266249999997</c:v>
                </c:pt>
                <c:pt idx="36303">
                  <c:v>8683.5643990000008</c:v>
                </c:pt>
                <c:pt idx="36304">
                  <c:v>8683.8035610000006</c:v>
                </c:pt>
                <c:pt idx="36305">
                  <c:v>8684.0426459999999</c:v>
                </c:pt>
                <c:pt idx="36306">
                  <c:v>8684.2815520000004</c:v>
                </c:pt>
                <c:pt idx="36307">
                  <c:v>8684.5211409999993</c:v>
                </c:pt>
                <c:pt idx="36308">
                  <c:v>8684.7619589999995</c:v>
                </c:pt>
                <c:pt idx="36309">
                  <c:v>8685.0017790000002</c:v>
                </c:pt>
                <c:pt idx="36310">
                  <c:v>8685.2413240000005</c:v>
                </c:pt>
                <c:pt idx="36311">
                  <c:v>8685.4810140000009</c:v>
                </c:pt>
                <c:pt idx="36312">
                  <c:v>8685.7190929999997</c:v>
                </c:pt>
                <c:pt idx="36313">
                  <c:v>8685.9599749999998</c:v>
                </c:pt>
                <c:pt idx="36314">
                  <c:v>8686.1998640000002</c:v>
                </c:pt>
                <c:pt idx="36315">
                  <c:v>8686.4387170000009</c:v>
                </c:pt>
                <c:pt idx="36316">
                  <c:v>8686.6777060000004</c:v>
                </c:pt>
                <c:pt idx="36317">
                  <c:v>8686.9167130000005</c:v>
                </c:pt>
                <c:pt idx="36318">
                  <c:v>8687.1559070000003</c:v>
                </c:pt>
                <c:pt idx="36319">
                  <c:v>8687.3966529999998</c:v>
                </c:pt>
                <c:pt idx="36320">
                  <c:v>8687.6363419999998</c:v>
                </c:pt>
                <c:pt idx="36321">
                  <c:v>8687.8769250000005</c:v>
                </c:pt>
                <c:pt idx="36322">
                  <c:v>8688.1178180000006</c:v>
                </c:pt>
                <c:pt idx="36323">
                  <c:v>8688.3566439999995</c:v>
                </c:pt>
                <c:pt idx="36324">
                  <c:v>8688.5943449999995</c:v>
                </c:pt>
                <c:pt idx="36325">
                  <c:v>8688.8243689999999</c:v>
                </c:pt>
                <c:pt idx="36326">
                  <c:v>8689.074901</c:v>
                </c:pt>
                <c:pt idx="36327">
                  <c:v>8689.3135989999992</c:v>
                </c:pt>
                <c:pt idx="36328">
                  <c:v>8689.5513869999995</c:v>
                </c:pt>
                <c:pt idx="36329">
                  <c:v>8689.7813929999993</c:v>
                </c:pt>
                <c:pt idx="36330">
                  <c:v>8690.0213860000003</c:v>
                </c:pt>
                <c:pt idx="36331">
                  <c:v>8690.2637259999992</c:v>
                </c:pt>
                <c:pt idx="36332">
                  <c:v>8690.5046469999997</c:v>
                </c:pt>
                <c:pt idx="36333">
                  <c:v>8690.7441729999991</c:v>
                </c:pt>
                <c:pt idx="36334">
                  <c:v>8690.9867130000002</c:v>
                </c:pt>
                <c:pt idx="36335">
                  <c:v>8691.2244219999993</c:v>
                </c:pt>
                <c:pt idx="36336">
                  <c:v>8691.4624289999992</c:v>
                </c:pt>
                <c:pt idx="36337">
                  <c:v>8691.7002350000002</c:v>
                </c:pt>
                <c:pt idx="36338">
                  <c:v>8691.9383770000004</c:v>
                </c:pt>
                <c:pt idx="36339">
                  <c:v>8692.176442</c:v>
                </c:pt>
                <c:pt idx="36340">
                  <c:v>8692.4155630000005</c:v>
                </c:pt>
                <c:pt idx="36341">
                  <c:v>8692.6552900000006</c:v>
                </c:pt>
                <c:pt idx="36342">
                  <c:v>8692.8950019999993</c:v>
                </c:pt>
                <c:pt idx="36343">
                  <c:v>8693.1357840000001</c:v>
                </c:pt>
                <c:pt idx="36344">
                  <c:v>8693.3746869999995</c:v>
                </c:pt>
                <c:pt idx="36345">
                  <c:v>8693.6143909999992</c:v>
                </c:pt>
                <c:pt idx="36346">
                  <c:v>8693.8544239999992</c:v>
                </c:pt>
                <c:pt idx="36347">
                  <c:v>8694.0944490000002</c:v>
                </c:pt>
                <c:pt idx="36348">
                  <c:v>8694.33439</c:v>
                </c:pt>
                <c:pt idx="36349">
                  <c:v>8694.5723149999994</c:v>
                </c:pt>
                <c:pt idx="36350">
                  <c:v>8694.8115400000006</c:v>
                </c:pt>
                <c:pt idx="36351">
                  <c:v>8695.0508200000004</c:v>
                </c:pt>
                <c:pt idx="36352">
                  <c:v>8695.2897919999996</c:v>
                </c:pt>
                <c:pt idx="36353">
                  <c:v>8695.5305619999999</c:v>
                </c:pt>
                <c:pt idx="36354">
                  <c:v>8695.7702289999997</c:v>
                </c:pt>
                <c:pt idx="36355">
                  <c:v>8696.0024259999991</c:v>
                </c:pt>
                <c:pt idx="36356">
                  <c:v>8696.2415490000003</c:v>
                </c:pt>
                <c:pt idx="36357">
                  <c:v>8696.4808420000008</c:v>
                </c:pt>
                <c:pt idx="36358">
                  <c:v>8696.7192070000001</c:v>
                </c:pt>
                <c:pt idx="36359">
                  <c:v>8696.9630450000004</c:v>
                </c:pt>
                <c:pt idx="36360">
                  <c:v>8697.2031850000003</c:v>
                </c:pt>
                <c:pt idx="36361">
                  <c:v>8697.4459229999993</c:v>
                </c:pt>
                <c:pt idx="36362">
                  <c:v>8697.6759519999996</c:v>
                </c:pt>
                <c:pt idx="36363">
                  <c:v>8697.9147549999998</c:v>
                </c:pt>
                <c:pt idx="36364">
                  <c:v>8698.1545499999993</c:v>
                </c:pt>
                <c:pt idx="36365">
                  <c:v>8698.3937989999995</c:v>
                </c:pt>
                <c:pt idx="36366">
                  <c:v>8698.6322619999992</c:v>
                </c:pt>
                <c:pt idx="36367">
                  <c:v>8698.8741090000003</c:v>
                </c:pt>
                <c:pt idx="36368">
                  <c:v>8699.1137949999993</c:v>
                </c:pt>
                <c:pt idx="36369">
                  <c:v>8699.3522940000003</c:v>
                </c:pt>
                <c:pt idx="36370">
                  <c:v>8699.5936459999994</c:v>
                </c:pt>
                <c:pt idx="36371">
                  <c:v>8699.8321240000005</c:v>
                </c:pt>
                <c:pt idx="36372">
                  <c:v>8700.0722210000004</c:v>
                </c:pt>
                <c:pt idx="36373">
                  <c:v>8700.3147509999999</c:v>
                </c:pt>
                <c:pt idx="36374">
                  <c:v>8700.5555769999992</c:v>
                </c:pt>
                <c:pt idx="36375">
                  <c:v>8700.7950540000002</c:v>
                </c:pt>
                <c:pt idx="36376">
                  <c:v>8701.0265789999994</c:v>
                </c:pt>
                <c:pt idx="36377">
                  <c:v>8701.2657739999995</c:v>
                </c:pt>
                <c:pt idx="36378">
                  <c:v>8701.5041720000008</c:v>
                </c:pt>
                <c:pt idx="36379">
                  <c:v>8701.7469540000002</c:v>
                </c:pt>
                <c:pt idx="36380">
                  <c:v>8701.9862140000005</c:v>
                </c:pt>
                <c:pt idx="36381">
                  <c:v>8702.2262050000008</c:v>
                </c:pt>
                <c:pt idx="36382">
                  <c:v>8702.4688559999995</c:v>
                </c:pt>
                <c:pt idx="36383">
                  <c:v>8702.6974289999998</c:v>
                </c:pt>
                <c:pt idx="36384">
                  <c:v>8702.9388650000001</c:v>
                </c:pt>
                <c:pt idx="36385">
                  <c:v>8703.1773630000007</c:v>
                </c:pt>
                <c:pt idx="36386">
                  <c:v>8703.4187579999998</c:v>
                </c:pt>
                <c:pt idx="36387">
                  <c:v>8703.6571120000008</c:v>
                </c:pt>
                <c:pt idx="36388">
                  <c:v>8703.8986960000002</c:v>
                </c:pt>
                <c:pt idx="36389">
                  <c:v>8704.1372300000003</c:v>
                </c:pt>
                <c:pt idx="36390">
                  <c:v>8704.3773180000007</c:v>
                </c:pt>
                <c:pt idx="36391">
                  <c:v>8704.6172630000001</c:v>
                </c:pt>
                <c:pt idx="36392">
                  <c:v>8704.8573419999993</c:v>
                </c:pt>
                <c:pt idx="36393">
                  <c:v>8705.0974509999996</c:v>
                </c:pt>
                <c:pt idx="36394">
                  <c:v>8705.3385620000008</c:v>
                </c:pt>
                <c:pt idx="36395">
                  <c:v>8705.5671289999991</c:v>
                </c:pt>
                <c:pt idx="36396">
                  <c:v>8705.8072840000004</c:v>
                </c:pt>
                <c:pt idx="36397">
                  <c:v>8706.0468830000009</c:v>
                </c:pt>
                <c:pt idx="36398">
                  <c:v>8706.2852719999992</c:v>
                </c:pt>
                <c:pt idx="36399">
                  <c:v>8706.5246850000003</c:v>
                </c:pt>
                <c:pt idx="36400">
                  <c:v>8706.7632259999991</c:v>
                </c:pt>
                <c:pt idx="36401">
                  <c:v>8707.0025929999993</c:v>
                </c:pt>
                <c:pt idx="36402">
                  <c:v>8707.2423909999998</c:v>
                </c:pt>
                <c:pt idx="36403">
                  <c:v>8707.4842939999999</c:v>
                </c:pt>
                <c:pt idx="36404">
                  <c:v>8707.7244169999994</c:v>
                </c:pt>
                <c:pt idx="36405">
                  <c:v>8707.9662289999997</c:v>
                </c:pt>
                <c:pt idx="36406">
                  <c:v>8708.2061240000003</c:v>
                </c:pt>
                <c:pt idx="36407">
                  <c:v>8708.4363589999994</c:v>
                </c:pt>
                <c:pt idx="36408">
                  <c:v>8708.675765</c:v>
                </c:pt>
                <c:pt idx="36409">
                  <c:v>8708.9143230000009</c:v>
                </c:pt>
                <c:pt idx="36410">
                  <c:v>8709.1556870000004</c:v>
                </c:pt>
                <c:pt idx="36411">
                  <c:v>8709.3948149999997</c:v>
                </c:pt>
                <c:pt idx="36412">
                  <c:v>8709.6332430000002</c:v>
                </c:pt>
                <c:pt idx="36413">
                  <c:v>8709.8734499999991</c:v>
                </c:pt>
                <c:pt idx="36414">
                  <c:v>8710.114791</c:v>
                </c:pt>
                <c:pt idx="36415">
                  <c:v>8710.3539330000003</c:v>
                </c:pt>
                <c:pt idx="36416">
                  <c:v>8710.5960759999998</c:v>
                </c:pt>
                <c:pt idx="36417">
                  <c:v>8710.8361879999993</c:v>
                </c:pt>
                <c:pt idx="36418">
                  <c:v>8711.0757510000003</c:v>
                </c:pt>
                <c:pt idx="36419">
                  <c:v>8711.3149759999997</c:v>
                </c:pt>
                <c:pt idx="36420">
                  <c:v>8711.5549150000006</c:v>
                </c:pt>
                <c:pt idx="36421">
                  <c:v>8711.7959630000005</c:v>
                </c:pt>
                <c:pt idx="36422">
                  <c:v>8712.0249920000006</c:v>
                </c:pt>
                <c:pt idx="36423">
                  <c:v>8712.2641569999996</c:v>
                </c:pt>
                <c:pt idx="36424">
                  <c:v>8712.5044249999992</c:v>
                </c:pt>
                <c:pt idx="36425">
                  <c:v>8712.7436940000007</c:v>
                </c:pt>
                <c:pt idx="36426">
                  <c:v>8712.9823400000005</c:v>
                </c:pt>
                <c:pt idx="36427">
                  <c:v>8713.2236379999995</c:v>
                </c:pt>
                <c:pt idx="36428">
                  <c:v>8713.4647970000005</c:v>
                </c:pt>
                <c:pt idx="36429">
                  <c:v>8713.7059389999995</c:v>
                </c:pt>
                <c:pt idx="36430">
                  <c:v>8713.946371</c:v>
                </c:pt>
                <c:pt idx="36431">
                  <c:v>8714.1857600000003</c:v>
                </c:pt>
                <c:pt idx="36432">
                  <c:v>8714.4240790000003</c:v>
                </c:pt>
                <c:pt idx="36433">
                  <c:v>8714.6556939999991</c:v>
                </c:pt>
                <c:pt idx="36434">
                  <c:v>8714.8944219999994</c:v>
                </c:pt>
                <c:pt idx="36435">
                  <c:v>8715.1339779999998</c:v>
                </c:pt>
                <c:pt idx="36436">
                  <c:v>8715.3732619999992</c:v>
                </c:pt>
                <c:pt idx="36437">
                  <c:v>8715.6151179999997</c:v>
                </c:pt>
                <c:pt idx="36438">
                  <c:v>8715.8553570000004</c:v>
                </c:pt>
                <c:pt idx="36439">
                  <c:v>8716.0943650000008</c:v>
                </c:pt>
                <c:pt idx="36440">
                  <c:v>8716.3333679999996</c:v>
                </c:pt>
                <c:pt idx="36441">
                  <c:v>8716.5746369999997</c:v>
                </c:pt>
                <c:pt idx="36442">
                  <c:v>8716.8161209999998</c:v>
                </c:pt>
                <c:pt idx="36443">
                  <c:v>8717.0455999999995</c:v>
                </c:pt>
                <c:pt idx="36444">
                  <c:v>8717.2865469999997</c:v>
                </c:pt>
                <c:pt idx="36445">
                  <c:v>8717.5264360000001</c:v>
                </c:pt>
                <c:pt idx="36446">
                  <c:v>8717.7653090000003</c:v>
                </c:pt>
                <c:pt idx="36447">
                  <c:v>8718.0033530000001</c:v>
                </c:pt>
                <c:pt idx="36448">
                  <c:v>8718.2439599999998</c:v>
                </c:pt>
                <c:pt idx="36449">
                  <c:v>8718.483671</c:v>
                </c:pt>
                <c:pt idx="36450">
                  <c:v>8718.7251689999994</c:v>
                </c:pt>
                <c:pt idx="36451">
                  <c:v>8718.9659379999994</c:v>
                </c:pt>
                <c:pt idx="36452">
                  <c:v>8719.2040589999997</c:v>
                </c:pt>
                <c:pt idx="36453">
                  <c:v>8719.4467089999998</c:v>
                </c:pt>
                <c:pt idx="36454">
                  <c:v>8719.6856439999992</c:v>
                </c:pt>
                <c:pt idx="36455">
                  <c:v>8719.9252460000007</c:v>
                </c:pt>
                <c:pt idx="36456">
                  <c:v>8720.1549460000006</c:v>
                </c:pt>
                <c:pt idx="36457">
                  <c:v>8720.3949360000006</c:v>
                </c:pt>
                <c:pt idx="36458">
                  <c:v>8720.6359240000002</c:v>
                </c:pt>
                <c:pt idx="36459">
                  <c:v>8720.8774450000001</c:v>
                </c:pt>
                <c:pt idx="36460">
                  <c:v>8721.1185669999995</c:v>
                </c:pt>
                <c:pt idx="36461">
                  <c:v>8721.3609969999998</c:v>
                </c:pt>
                <c:pt idx="36462">
                  <c:v>8721.6006849999994</c:v>
                </c:pt>
                <c:pt idx="36463">
                  <c:v>8721.8317800000004</c:v>
                </c:pt>
                <c:pt idx="36464">
                  <c:v>8722.0701260000005</c:v>
                </c:pt>
                <c:pt idx="36465">
                  <c:v>8722.3109440000007</c:v>
                </c:pt>
                <c:pt idx="36466">
                  <c:v>8722.548014</c:v>
                </c:pt>
                <c:pt idx="36467">
                  <c:v>8722.7881010000001</c:v>
                </c:pt>
                <c:pt idx="36468">
                  <c:v>8723.0283770000005</c:v>
                </c:pt>
                <c:pt idx="36469">
                  <c:v>8723.2681339999999</c:v>
                </c:pt>
                <c:pt idx="36470">
                  <c:v>8723.5081250000003</c:v>
                </c:pt>
                <c:pt idx="36471">
                  <c:v>8723.750892</c:v>
                </c:pt>
                <c:pt idx="36472">
                  <c:v>8723.9808709999998</c:v>
                </c:pt>
                <c:pt idx="36473">
                  <c:v>8724.2213429999993</c:v>
                </c:pt>
                <c:pt idx="36474">
                  <c:v>8724.46263</c:v>
                </c:pt>
                <c:pt idx="36475">
                  <c:v>8724.7055560000008</c:v>
                </c:pt>
                <c:pt idx="36476">
                  <c:v>8724.9486269999998</c:v>
                </c:pt>
                <c:pt idx="36477">
                  <c:v>8725.1790920000003</c:v>
                </c:pt>
                <c:pt idx="36478">
                  <c:v>8725.4192089999997</c:v>
                </c:pt>
                <c:pt idx="36479">
                  <c:v>8725.6573430000008</c:v>
                </c:pt>
                <c:pt idx="36480">
                  <c:v>8725.8986710000008</c:v>
                </c:pt>
                <c:pt idx="36481">
                  <c:v>8726.1399689999998</c:v>
                </c:pt>
                <c:pt idx="36482">
                  <c:v>8726.3790730000001</c:v>
                </c:pt>
                <c:pt idx="36483">
                  <c:v>8726.6199880000004</c:v>
                </c:pt>
                <c:pt idx="36484">
                  <c:v>8726.8598500000007</c:v>
                </c:pt>
                <c:pt idx="36485">
                  <c:v>8727.0903870000002</c:v>
                </c:pt>
                <c:pt idx="36486">
                  <c:v>8727.3316009999999</c:v>
                </c:pt>
                <c:pt idx="36487">
                  <c:v>8727.5726649999997</c:v>
                </c:pt>
                <c:pt idx="36488">
                  <c:v>8727.8138859999999</c:v>
                </c:pt>
                <c:pt idx="36489">
                  <c:v>8728.0523069999999</c:v>
                </c:pt>
                <c:pt idx="36490">
                  <c:v>8728.291561</c:v>
                </c:pt>
                <c:pt idx="36491">
                  <c:v>8728.5325659999999</c:v>
                </c:pt>
                <c:pt idx="36492">
                  <c:v>8728.7736330000007</c:v>
                </c:pt>
                <c:pt idx="36493">
                  <c:v>8729.0147450000004</c:v>
                </c:pt>
                <c:pt idx="36494">
                  <c:v>8729.2537620000003</c:v>
                </c:pt>
                <c:pt idx="36495">
                  <c:v>8729.509247</c:v>
                </c:pt>
                <c:pt idx="36496">
                  <c:v>8729.7408059999998</c:v>
                </c:pt>
                <c:pt idx="36497">
                  <c:v>8729.9915330000003</c:v>
                </c:pt>
                <c:pt idx="36498">
                  <c:v>8730.2222060000004</c:v>
                </c:pt>
                <c:pt idx="36499">
                  <c:v>8730.462329</c:v>
                </c:pt>
                <c:pt idx="36500">
                  <c:v>8730.7035649999998</c:v>
                </c:pt>
                <c:pt idx="36501">
                  <c:v>8730.9465309999996</c:v>
                </c:pt>
                <c:pt idx="36502">
                  <c:v>8731.1772959999998</c:v>
                </c:pt>
                <c:pt idx="36503">
                  <c:v>8731.4185579999994</c:v>
                </c:pt>
                <c:pt idx="36504">
                  <c:v>8731.661666</c:v>
                </c:pt>
                <c:pt idx="36505">
                  <c:v>8731.9045609999994</c:v>
                </c:pt>
                <c:pt idx="36506">
                  <c:v>8732.1352709999992</c:v>
                </c:pt>
                <c:pt idx="36507">
                  <c:v>8732.3771940000006</c:v>
                </c:pt>
                <c:pt idx="36508">
                  <c:v>8732.6173639999997</c:v>
                </c:pt>
                <c:pt idx="36509">
                  <c:v>8732.8572829999994</c:v>
                </c:pt>
                <c:pt idx="36510">
                  <c:v>8733.0966239999998</c:v>
                </c:pt>
                <c:pt idx="36511">
                  <c:v>8733.3383350000004</c:v>
                </c:pt>
                <c:pt idx="36512">
                  <c:v>8733.5781330000009</c:v>
                </c:pt>
                <c:pt idx="36513">
                  <c:v>8733.8077470000007</c:v>
                </c:pt>
                <c:pt idx="36514">
                  <c:v>8734.0500389999997</c:v>
                </c:pt>
                <c:pt idx="36515">
                  <c:v>8734.2900410000002</c:v>
                </c:pt>
                <c:pt idx="36516">
                  <c:v>8734.5301729999992</c:v>
                </c:pt>
                <c:pt idx="36517">
                  <c:v>8734.7729029999991</c:v>
                </c:pt>
                <c:pt idx="36518">
                  <c:v>8735.0113409999994</c:v>
                </c:pt>
                <c:pt idx="36519">
                  <c:v>8735.2510270000002</c:v>
                </c:pt>
                <c:pt idx="36520">
                  <c:v>8735.4808099999991</c:v>
                </c:pt>
                <c:pt idx="36521">
                  <c:v>8735.7239370000007</c:v>
                </c:pt>
                <c:pt idx="36522">
                  <c:v>8735.9642750000003</c:v>
                </c:pt>
                <c:pt idx="36523">
                  <c:v>8736.2060629999996</c:v>
                </c:pt>
                <c:pt idx="36524">
                  <c:v>8736.4460500000005</c:v>
                </c:pt>
                <c:pt idx="36525">
                  <c:v>8736.6869979999992</c:v>
                </c:pt>
                <c:pt idx="36526">
                  <c:v>8736.9159710000004</c:v>
                </c:pt>
                <c:pt idx="36527">
                  <c:v>8737.1571100000001</c:v>
                </c:pt>
                <c:pt idx="36528">
                  <c:v>8737.3972830000002</c:v>
                </c:pt>
                <c:pt idx="36529">
                  <c:v>8737.6372510000001</c:v>
                </c:pt>
                <c:pt idx="36530">
                  <c:v>8737.8773160000001</c:v>
                </c:pt>
                <c:pt idx="36531">
                  <c:v>8738.1172150000002</c:v>
                </c:pt>
                <c:pt idx="36532">
                  <c:v>8738.3572660000009</c:v>
                </c:pt>
                <c:pt idx="36533">
                  <c:v>8738.5860279999997</c:v>
                </c:pt>
                <c:pt idx="36534">
                  <c:v>8738.8262739999991</c:v>
                </c:pt>
                <c:pt idx="36535">
                  <c:v>8739.0682529999995</c:v>
                </c:pt>
                <c:pt idx="36536">
                  <c:v>8739.3075349999999</c:v>
                </c:pt>
                <c:pt idx="36537">
                  <c:v>8739.5485879999997</c:v>
                </c:pt>
                <c:pt idx="36538">
                  <c:v>8739.7904099999996</c:v>
                </c:pt>
                <c:pt idx="36539">
                  <c:v>8740.0303490000006</c:v>
                </c:pt>
                <c:pt idx="36540">
                  <c:v>8740.2599050000008</c:v>
                </c:pt>
                <c:pt idx="36541">
                  <c:v>8740.500059</c:v>
                </c:pt>
                <c:pt idx="36542">
                  <c:v>8740.7420129999991</c:v>
                </c:pt>
                <c:pt idx="36543">
                  <c:v>8740.9820459999992</c:v>
                </c:pt>
                <c:pt idx="36544">
                  <c:v>8741.2241410000006</c:v>
                </c:pt>
                <c:pt idx="36545">
                  <c:v>8741.4557659999991</c:v>
                </c:pt>
                <c:pt idx="36546">
                  <c:v>8741.6987989999998</c:v>
                </c:pt>
                <c:pt idx="36547">
                  <c:v>8741.9417880000001</c:v>
                </c:pt>
                <c:pt idx="36548">
                  <c:v>8742.1848069999996</c:v>
                </c:pt>
                <c:pt idx="36549">
                  <c:v>8742.4239269999998</c:v>
                </c:pt>
                <c:pt idx="36550">
                  <c:v>8742.6543899999997</c:v>
                </c:pt>
                <c:pt idx="36551">
                  <c:v>8742.8961390000004</c:v>
                </c:pt>
                <c:pt idx="36552">
                  <c:v>8743.1408389999997</c:v>
                </c:pt>
                <c:pt idx="36553">
                  <c:v>8743.3817419999996</c:v>
                </c:pt>
                <c:pt idx="36554">
                  <c:v>8743.6115900000004</c:v>
                </c:pt>
                <c:pt idx="36555">
                  <c:v>8743.8527470000008</c:v>
                </c:pt>
                <c:pt idx="36556">
                  <c:v>8744.0939760000001</c:v>
                </c:pt>
                <c:pt idx="36557">
                  <c:v>8744.3355649999994</c:v>
                </c:pt>
                <c:pt idx="36558">
                  <c:v>8744.5752919999995</c:v>
                </c:pt>
                <c:pt idx="36559">
                  <c:v>8744.8177689999993</c:v>
                </c:pt>
                <c:pt idx="36560">
                  <c:v>8745.0482499999998</c:v>
                </c:pt>
                <c:pt idx="36561">
                  <c:v>8745.2909340000006</c:v>
                </c:pt>
                <c:pt idx="36562">
                  <c:v>8745.5293110000002</c:v>
                </c:pt>
                <c:pt idx="36563">
                  <c:v>8745.7719980000002</c:v>
                </c:pt>
                <c:pt idx="36564">
                  <c:v>8746.0111720000004</c:v>
                </c:pt>
                <c:pt idx="36565">
                  <c:v>8746.2510199999997</c:v>
                </c:pt>
                <c:pt idx="36566">
                  <c:v>8746.4807949999995</c:v>
                </c:pt>
                <c:pt idx="36567">
                  <c:v>8746.7302639999998</c:v>
                </c:pt>
                <c:pt idx="36568">
                  <c:v>8746.9683480000003</c:v>
                </c:pt>
                <c:pt idx="36569">
                  <c:v>8747.2061049999993</c:v>
                </c:pt>
                <c:pt idx="36570">
                  <c:v>8747.4375600000003</c:v>
                </c:pt>
                <c:pt idx="36571">
                  <c:v>8747.6792740000001</c:v>
                </c:pt>
                <c:pt idx="36572">
                  <c:v>8747.9193099999993</c:v>
                </c:pt>
                <c:pt idx="36573">
                  <c:v>8748.1574479999999</c:v>
                </c:pt>
                <c:pt idx="36574">
                  <c:v>8748.3973769999993</c:v>
                </c:pt>
                <c:pt idx="36575">
                  <c:v>8748.6377940000002</c:v>
                </c:pt>
                <c:pt idx="36576">
                  <c:v>8748.8766140000007</c:v>
                </c:pt>
                <c:pt idx="36577">
                  <c:v>8749.118864</c:v>
                </c:pt>
                <c:pt idx="36578">
                  <c:v>8749.3578890000008</c:v>
                </c:pt>
                <c:pt idx="36579">
                  <c:v>8749.5975629999994</c:v>
                </c:pt>
                <c:pt idx="36580">
                  <c:v>8749.8408490000002</c:v>
                </c:pt>
                <c:pt idx="36581">
                  <c:v>8750.0709800000004</c:v>
                </c:pt>
                <c:pt idx="36582">
                  <c:v>8750.3122590000003</c:v>
                </c:pt>
                <c:pt idx="36583">
                  <c:v>8750.5510699999995</c:v>
                </c:pt>
                <c:pt idx="36584">
                  <c:v>8750.7900730000001</c:v>
                </c:pt>
                <c:pt idx="36585">
                  <c:v>8751.0302940000001</c:v>
                </c:pt>
                <c:pt idx="36586">
                  <c:v>8751.2703750000001</c:v>
                </c:pt>
                <c:pt idx="36587">
                  <c:v>8751.5104499999998</c:v>
                </c:pt>
                <c:pt idx="36588">
                  <c:v>8751.7516840000008</c:v>
                </c:pt>
                <c:pt idx="36589">
                  <c:v>8751.9804399999994</c:v>
                </c:pt>
                <c:pt idx="36590">
                  <c:v>8752.2243259999996</c:v>
                </c:pt>
                <c:pt idx="36591">
                  <c:v>8752.4688609999994</c:v>
                </c:pt>
                <c:pt idx="36592">
                  <c:v>8752.7005969999991</c:v>
                </c:pt>
                <c:pt idx="36593">
                  <c:v>8752.9410879999996</c:v>
                </c:pt>
                <c:pt idx="36594">
                  <c:v>8753.1807129999997</c:v>
                </c:pt>
                <c:pt idx="36595">
                  <c:v>8753.4217960000005</c:v>
                </c:pt>
                <c:pt idx="36596">
                  <c:v>8753.66014</c:v>
                </c:pt>
                <c:pt idx="36597">
                  <c:v>8753.9048390000007</c:v>
                </c:pt>
                <c:pt idx="36598">
                  <c:v>8754.1366139999991</c:v>
                </c:pt>
                <c:pt idx="36599">
                  <c:v>8754.3779300000006</c:v>
                </c:pt>
                <c:pt idx="36600">
                  <c:v>8754.6176460000006</c:v>
                </c:pt>
                <c:pt idx="36601">
                  <c:v>8754.8607680000005</c:v>
                </c:pt>
                <c:pt idx="36602">
                  <c:v>8755.1038829999998</c:v>
                </c:pt>
                <c:pt idx="36603">
                  <c:v>8755.3420349999997</c:v>
                </c:pt>
                <c:pt idx="36604">
                  <c:v>8755.5736770000003</c:v>
                </c:pt>
                <c:pt idx="36605">
                  <c:v>8755.8147649999992</c:v>
                </c:pt>
                <c:pt idx="36606">
                  <c:v>8756.0550640000001</c:v>
                </c:pt>
                <c:pt idx="36607">
                  <c:v>8756.2930520000009</c:v>
                </c:pt>
                <c:pt idx="36608">
                  <c:v>8756.5331399999995</c:v>
                </c:pt>
                <c:pt idx="36609">
                  <c:v>8756.7730040000006</c:v>
                </c:pt>
                <c:pt idx="36610">
                  <c:v>8757.0131560000009</c:v>
                </c:pt>
                <c:pt idx="36611">
                  <c:v>8757.2557770000003</c:v>
                </c:pt>
                <c:pt idx="36612">
                  <c:v>8757.4948690000001</c:v>
                </c:pt>
                <c:pt idx="36613">
                  <c:v>8757.7355459999999</c:v>
                </c:pt>
                <c:pt idx="36614">
                  <c:v>8757.9642889999996</c:v>
                </c:pt>
                <c:pt idx="36615">
                  <c:v>8758.2062399999995</c:v>
                </c:pt>
                <c:pt idx="36616">
                  <c:v>8758.4482079999998</c:v>
                </c:pt>
                <c:pt idx="36617">
                  <c:v>8758.6881489999996</c:v>
                </c:pt>
                <c:pt idx="36618">
                  <c:v>8758.9263570000003</c:v>
                </c:pt>
                <c:pt idx="36619">
                  <c:v>8759.1598809999996</c:v>
                </c:pt>
                <c:pt idx="36620">
                  <c:v>8759.4001179999996</c:v>
                </c:pt>
                <c:pt idx="36621">
                  <c:v>8759.6427600000006</c:v>
                </c:pt>
                <c:pt idx="36622">
                  <c:v>8759.8855519999997</c:v>
                </c:pt>
                <c:pt idx="36623">
                  <c:v>8760.1161250000005</c:v>
                </c:pt>
                <c:pt idx="36624">
                  <c:v>8760.3564229999993</c:v>
                </c:pt>
                <c:pt idx="36625">
                  <c:v>8760.5976250000003</c:v>
                </c:pt>
                <c:pt idx="36626">
                  <c:v>8760.8387710000006</c:v>
                </c:pt>
                <c:pt idx="36627">
                  <c:v>8761.0799050000005</c:v>
                </c:pt>
                <c:pt idx="36628">
                  <c:v>8761.3189440000006</c:v>
                </c:pt>
                <c:pt idx="36629">
                  <c:v>8761.5587149999992</c:v>
                </c:pt>
                <c:pt idx="36630">
                  <c:v>8761.8001139999997</c:v>
                </c:pt>
                <c:pt idx="36631">
                  <c:v>8762.0406870000006</c:v>
                </c:pt>
                <c:pt idx="36632">
                  <c:v>8762.2691180000002</c:v>
                </c:pt>
                <c:pt idx="36633">
                  <c:v>8762.5196360000009</c:v>
                </c:pt>
                <c:pt idx="36634">
                  <c:v>8762.7481950000001</c:v>
                </c:pt>
                <c:pt idx="36635">
                  <c:v>8762.9985450000004</c:v>
                </c:pt>
                <c:pt idx="36636">
                  <c:v>8763.2290040000007</c:v>
                </c:pt>
                <c:pt idx="36637">
                  <c:v>8763.4697479999995</c:v>
                </c:pt>
                <c:pt idx="36638">
                  <c:v>8763.7108279999993</c:v>
                </c:pt>
                <c:pt idx="36639">
                  <c:v>8763.9537359999995</c:v>
                </c:pt>
                <c:pt idx="36640">
                  <c:v>8764.192094</c:v>
                </c:pt>
                <c:pt idx="36641">
                  <c:v>8764.4320659999994</c:v>
                </c:pt>
                <c:pt idx="36642">
                  <c:v>8764.6728590000002</c:v>
                </c:pt>
                <c:pt idx="36643">
                  <c:v>8764.9135449999994</c:v>
                </c:pt>
                <c:pt idx="36644">
                  <c:v>8765.1422399999992</c:v>
                </c:pt>
                <c:pt idx="36645">
                  <c:v>8765.3841140000004</c:v>
                </c:pt>
                <c:pt idx="36646">
                  <c:v>8765.6224289999991</c:v>
                </c:pt>
                <c:pt idx="36647">
                  <c:v>8765.8623430000007</c:v>
                </c:pt>
                <c:pt idx="36648">
                  <c:v>8766.1022790000006</c:v>
                </c:pt>
                <c:pt idx="36649">
                  <c:v>8766.3449230000006</c:v>
                </c:pt>
                <c:pt idx="36650">
                  <c:v>8766.5830399999995</c:v>
                </c:pt>
                <c:pt idx="36651">
                  <c:v>8766.8236350000006</c:v>
                </c:pt>
                <c:pt idx="36652">
                  <c:v>8767.0634339999997</c:v>
                </c:pt>
                <c:pt idx="36653">
                  <c:v>8767.3030699999999</c:v>
                </c:pt>
                <c:pt idx="36654">
                  <c:v>8767.5419540000003</c:v>
                </c:pt>
                <c:pt idx="36655">
                  <c:v>8767.771154</c:v>
                </c:pt>
                <c:pt idx="36656">
                  <c:v>8768.0105810000005</c:v>
                </c:pt>
                <c:pt idx="36657">
                  <c:v>8768.2503820000002</c:v>
                </c:pt>
                <c:pt idx="36658">
                  <c:v>8768.4915860000001</c:v>
                </c:pt>
                <c:pt idx="36659">
                  <c:v>8768.7326009999997</c:v>
                </c:pt>
                <c:pt idx="36660">
                  <c:v>8768.9756039999993</c:v>
                </c:pt>
                <c:pt idx="36661">
                  <c:v>8769.2173669999993</c:v>
                </c:pt>
                <c:pt idx="36662">
                  <c:v>8769.4460949999993</c:v>
                </c:pt>
                <c:pt idx="36663">
                  <c:v>8769.6907520000004</c:v>
                </c:pt>
                <c:pt idx="36664">
                  <c:v>8769.9291410000005</c:v>
                </c:pt>
                <c:pt idx="36665">
                  <c:v>8770.1674399999993</c:v>
                </c:pt>
                <c:pt idx="36666">
                  <c:v>8770.4086210000005</c:v>
                </c:pt>
                <c:pt idx="36667">
                  <c:v>8770.6481980000008</c:v>
                </c:pt>
                <c:pt idx="36668">
                  <c:v>8770.8880360000003</c:v>
                </c:pt>
                <c:pt idx="36669">
                  <c:v>8771.1269560000001</c:v>
                </c:pt>
                <c:pt idx="36670">
                  <c:v>8771.3647789999995</c:v>
                </c:pt>
                <c:pt idx="36671">
                  <c:v>8771.6042539999999</c:v>
                </c:pt>
                <c:pt idx="36672">
                  <c:v>8771.8440759999994</c:v>
                </c:pt>
                <c:pt idx="36673">
                  <c:v>8772.0821749999996</c:v>
                </c:pt>
                <c:pt idx="36674">
                  <c:v>8772.3202209999999</c:v>
                </c:pt>
                <c:pt idx="36675">
                  <c:v>8772.5608549999997</c:v>
                </c:pt>
                <c:pt idx="36676">
                  <c:v>8772.7998090000001</c:v>
                </c:pt>
                <c:pt idx="36677">
                  <c:v>8773.038708</c:v>
                </c:pt>
                <c:pt idx="36678">
                  <c:v>8773.2784069999998</c:v>
                </c:pt>
                <c:pt idx="36679">
                  <c:v>8773.5181219999995</c:v>
                </c:pt>
                <c:pt idx="36680">
                  <c:v>8773.7560219999996</c:v>
                </c:pt>
                <c:pt idx="36681">
                  <c:v>8773.9940700000006</c:v>
                </c:pt>
                <c:pt idx="36682">
                  <c:v>8774.2322039999999</c:v>
                </c:pt>
                <c:pt idx="36683">
                  <c:v>8774.4701229999991</c:v>
                </c:pt>
                <c:pt idx="36684">
                  <c:v>8774.708149</c:v>
                </c:pt>
                <c:pt idx="36685">
                  <c:v>8774.9489099999992</c:v>
                </c:pt>
                <c:pt idx="36686">
                  <c:v>8775.1898120000005</c:v>
                </c:pt>
                <c:pt idx="36687">
                  <c:v>8775.4312499999996</c:v>
                </c:pt>
                <c:pt idx="36688">
                  <c:v>8775.6691090000004</c:v>
                </c:pt>
                <c:pt idx="36689">
                  <c:v>8775.8993609999998</c:v>
                </c:pt>
                <c:pt idx="36690">
                  <c:v>8776.1497619999991</c:v>
                </c:pt>
                <c:pt idx="36691">
                  <c:v>8776.3780530000004</c:v>
                </c:pt>
                <c:pt idx="36692">
                  <c:v>8776.6180970000005</c:v>
                </c:pt>
                <c:pt idx="36693">
                  <c:v>8776.8605740000003</c:v>
                </c:pt>
                <c:pt idx="36694">
                  <c:v>8777.1015790000001</c:v>
                </c:pt>
                <c:pt idx="36695">
                  <c:v>8777.3412389999994</c:v>
                </c:pt>
                <c:pt idx="36696">
                  <c:v>8777.5810230000006</c:v>
                </c:pt>
                <c:pt idx="36697">
                  <c:v>8777.8223080000007</c:v>
                </c:pt>
                <c:pt idx="36698">
                  <c:v>8778.0536780000002</c:v>
                </c:pt>
                <c:pt idx="36699">
                  <c:v>8778.2932290000008</c:v>
                </c:pt>
                <c:pt idx="36700">
                  <c:v>8778.5358909999995</c:v>
                </c:pt>
                <c:pt idx="36701">
                  <c:v>8778.7772860000005</c:v>
                </c:pt>
                <c:pt idx="36702">
                  <c:v>8779.015292</c:v>
                </c:pt>
                <c:pt idx="36703">
                  <c:v>8779.2539209999995</c:v>
                </c:pt>
                <c:pt idx="36704">
                  <c:v>8779.496615</c:v>
                </c:pt>
                <c:pt idx="36705">
                  <c:v>8779.736159</c:v>
                </c:pt>
                <c:pt idx="36706">
                  <c:v>8779.9741410000006</c:v>
                </c:pt>
                <c:pt idx="36707">
                  <c:v>8780.2044029999997</c:v>
                </c:pt>
                <c:pt idx="36708">
                  <c:v>8780.4455519999992</c:v>
                </c:pt>
                <c:pt idx="36709">
                  <c:v>8780.6853929999997</c:v>
                </c:pt>
                <c:pt idx="36710">
                  <c:v>8780.9265429999996</c:v>
                </c:pt>
                <c:pt idx="36711">
                  <c:v>8781.1663059999992</c:v>
                </c:pt>
                <c:pt idx="36712">
                  <c:v>8781.4060939999999</c:v>
                </c:pt>
                <c:pt idx="36713">
                  <c:v>8781.6492870000002</c:v>
                </c:pt>
                <c:pt idx="36714">
                  <c:v>8781.8787979999997</c:v>
                </c:pt>
                <c:pt idx="36715">
                  <c:v>8782.1198409999997</c:v>
                </c:pt>
                <c:pt idx="36716">
                  <c:v>8782.3589479999991</c:v>
                </c:pt>
                <c:pt idx="36717">
                  <c:v>8782.6005640000003</c:v>
                </c:pt>
                <c:pt idx="36718">
                  <c:v>8782.8423039999998</c:v>
                </c:pt>
                <c:pt idx="36719">
                  <c:v>8783.0820270000004</c:v>
                </c:pt>
                <c:pt idx="36720">
                  <c:v>8783.3227210000005</c:v>
                </c:pt>
                <c:pt idx="36721">
                  <c:v>8783.5530469999994</c:v>
                </c:pt>
                <c:pt idx="36722">
                  <c:v>8783.7930890000007</c:v>
                </c:pt>
                <c:pt idx="36723">
                  <c:v>8784.0358820000001</c:v>
                </c:pt>
                <c:pt idx="36724">
                  <c:v>8784.2766879999999</c:v>
                </c:pt>
                <c:pt idx="36725">
                  <c:v>8784.5183899999993</c:v>
                </c:pt>
                <c:pt idx="36726">
                  <c:v>8784.7580899999994</c:v>
                </c:pt>
                <c:pt idx="36727">
                  <c:v>8784.98956</c:v>
                </c:pt>
                <c:pt idx="36728">
                  <c:v>8785.2326040000007</c:v>
                </c:pt>
                <c:pt idx="36729">
                  <c:v>8785.47408</c:v>
                </c:pt>
                <c:pt idx="36730">
                  <c:v>8785.7129690000002</c:v>
                </c:pt>
                <c:pt idx="36731">
                  <c:v>8785.9507510000003</c:v>
                </c:pt>
                <c:pt idx="36732">
                  <c:v>8786.1916459999993</c:v>
                </c:pt>
                <c:pt idx="36733">
                  <c:v>8786.4311589999998</c:v>
                </c:pt>
                <c:pt idx="36734">
                  <c:v>8786.6736689999998</c:v>
                </c:pt>
                <c:pt idx="36735">
                  <c:v>8786.9021850000008</c:v>
                </c:pt>
                <c:pt idx="36736">
                  <c:v>8787.1440829999992</c:v>
                </c:pt>
                <c:pt idx="36737">
                  <c:v>8787.3846649999996</c:v>
                </c:pt>
                <c:pt idx="36738">
                  <c:v>8787.6243909999994</c:v>
                </c:pt>
                <c:pt idx="36739">
                  <c:v>8787.8642779999991</c:v>
                </c:pt>
                <c:pt idx="36740">
                  <c:v>8788.1042450000004</c:v>
                </c:pt>
                <c:pt idx="36741">
                  <c:v>8788.34663</c:v>
                </c:pt>
                <c:pt idx="36742">
                  <c:v>8788.5863389999995</c:v>
                </c:pt>
                <c:pt idx="36743">
                  <c:v>8788.8240750000004</c:v>
                </c:pt>
                <c:pt idx="36744">
                  <c:v>8789.0622110000004</c:v>
                </c:pt>
                <c:pt idx="36745">
                  <c:v>8789.3020059999999</c:v>
                </c:pt>
                <c:pt idx="36746">
                  <c:v>8789.5521169999993</c:v>
                </c:pt>
                <c:pt idx="36747">
                  <c:v>8789.7928310000007</c:v>
                </c:pt>
                <c:pt idx="36748">
                  <c:v>8790.0310680000002</c:v>
                </c:pt>
                <c:pt idx="36749">
                  <c:v>8790.2716180000007</c:v>
                </c:pt>
                <c:pt idx="36750">
                  <c:v>8790.5125599999992</c:v>
                </c:pt>
                <c:pt idx="36751">
                  <c:v>8790.7541569999994</c:v>
                </c:pt>
                <c:pt idx="36752">
                  <c:v>8790.9839659999998</c:v>
                </c:pt>
                <c:pt idx="36753">
                  <c:v>8791.2258949999996</c:v>
                </c:pt>
                <c:pt idx="36754">
                  <c:v>8791.4660270000004</c:v>
                </c:pt>
                <c:pt idx="36755">
                  <c:v>8791.7068999999992</c:v>
                </c:pt>
                <c:pt idx="36756">
                  <c:v>8791.9452889999993</c:v>
                </c:pt>
                <c:pt idx="36757">
                  <c:v>8792.1833490000008</c:v>
                </c:pt>
                <c:pt idx="36758">
                  <c:v>8792.4278169999998</c:v>
                </c:pt>
                <c:pt idx="36759">
                  <c:v>8792.6563559999995</c:v>
                </c:pt>
                <c:pt idx="36760">
                  <c:v>8792.8976910000001</c:v>
                </c:pt>
                <c:pt idx="36761">
                  <c:v>8793.1394199999995</c:v>
                </c:pt>
                <c:pt idx="36762">
                  <c:v>8793.3793100000003</c:v>
                </c:pt>
                <c:pt idx="36763">
                  <c:v>8793.6218160000008</c:v>
                </c:pt>
                <c:pt idx="36764">
                  <c:v>8793.8522479999992</c:v>
                </c:pt>
                <c:pt idx="36765">
                  <c:v>8794.0923870000006</c:v>
                </c:pt>
                <c:pt idx="36766">
                  <c:v>8794.3336350000009</c:v>
                </c:pt>
                <c:pt idx="36767">
                  <c:v>8794.5746909999998</c:v>
                </c:pt>
                <c:pt idx="36768">
                  <c:v>8794.8175520000004</c:v>
                </c:pt>
                <c:pt idx="36769">
                  <c:v>8795.0593580000004</c:v>
                </c:pt>
                <c:pt idx="36770">
                  <c:v>8795.2881080000006</c:v>
                </c:pt>
                <c:pt idx="36771">
                  <c:v>8795.5275710000005</c:v>
                </c:pt>
                <c:pt idx="36772">
                  <c:v>8795.7689169999994</c:v>
                </c:pt>
                <c:pt idx="36773">
                  <c:v>8796.0110889999996</c:v>
                </c:pt>
                <c:pt idx="36774">
                  <c:v>8796.2493360000008</c:v>
                </c:pt>
                <c:pt idx="36775">
                  <c:v>8796.491043</c:v>
                </c:pt>
                <c:pt idx="36776">
                  <c:v>8796.7310409999991</c:v>
                </c:pt>
                <c:pt idx="36777">
                  <c:v>8796.9718549999998</c:v>
                </c:pt>
                <c:pt idx="36778">
                  <c:v>8797.2023040000004</c:v>
                </c:pt>
                <c:pt idx="36779">
                  <c:v>8797.4469069999996</c:v>
                </c:pt>
                <c:pt idx="36780">
                  <c:v>8797.6851530000004</c:v>
                </c:pt>
                <c:pt idx="36781">
                  <c:v>8797.9253100000005</c:v>
                </c:pt>
                <c:pt idx="36782">
                  <c:v>8798.1646380000002</c:v>
                </c:pt>
                <c:pt idx="36783">
                  <c:v>8798.4043880000008</c:v>
                </c:pt>
                <c:pt idx="36784">
                  <c:v>8798.6443089999993</c:v>
                </c:pt>
                <c:pt idx="36785">
                  <c:v>8798.8758259999995</c:v>
                </c:pt>
                <c:pt idx="36786">
                  <c:v>8799.1188999999995</c:v>
                </c:pt>
                <c:pt idx="36787">
                  <c:v>8799.3617549999999</c:v>
                </c:pt>
                <c:pt idx="36788">
                  <c:v>8799.6029109999999</c:v>
                </c:pt>
                <c:pt idx="36789">
                  <c:v>8799.8334180000002</c:v>
                </c:pt>
                <c:pt idx="36790">
                  <c:v>8800.074842</c:v>
                </c:pt>
                <c:pt idx="36791">
                  <c:v>8800.3130390000006</c:v>
                </c:pt>
                <c:pt idx="36792">
                  <c:v>8800.553989</c:v>
                </c:pt>
                <c:pt idx="36793">
                  <c:v>8800.7957239999996</c:v>
                </c:pt>
                <c:pt idx="36794">
                  <c:v>8801.0360249999994</c:v>
                </c:pt>
                <c:pt idx="36795">
                  <c:v>8801.2767480000002</c:v>
                </c:pt>
                <c:pt idx="36796">
                  <c:v>8801.5073439999996</c:v>
                </c:pt>
                <c:pt idx="36797">
                  <c:v>8801.7485369999995</c:v>
                </c:pt>
                <c:pt idx="36798">
                  <c:v>8801.9917380000006</c:v>
                </c:pt>
                <c:pt idx="36799">
                  <c:v>8802.2347410000002</c:v>
                </c:pt>
                <c:pt idx="36800">
                  <c:v>8802.4756109999998</c:v>
                </c:pt>
                <c:pt idx="36801">
                  <c:v>8802.7153660000004</c:v>
                </c:pt>
                <c:pt idx="36802">
                  <c:v>8802.9442330000002</c:v>
                </c:pt>
                <c:pt idx="36803">
                  <c:v>8803.1861570000001</c:v>
                </c:pt>
                <c:pt idx="36804">
                  <c:v>8803.4263410000003</c:v>
                </c:pt>
                <c:pt idx="36805">
                  <c:v>8803.6662809999998</c:v>
                </c:pt>
                <c:pt idx="36806">
                  <c:v>8803.9063700000006</c:v>
                </c:pt>
                <c:pt idx="36807">
                  <c:v>8804.1462749999992</c:v>
                </c:pt>
                <c:pt idx="36808">
                  <c:v>8804.3842449999993</c:v>
                </c:pt>
                <c:pt idx="36809">
                  <c:v>8804.6249360000002</c:v>
                </c:pt>
                <c:pt idx="36810">
                  <c:v>8804.8565639999997</c:v>
                </c:pt>
                <c:pt idx="36811">
                  <c:v>8805.0978410000007</c:v>
                </c:pt>
                <c:pt idx="36812">
                  <c:v>8805.3362969999998</c:v>
                </c:pt>
                <c:pt idx="36813">
                  <c:v>8805.5780529999993</c:v>
                </c:pt>
                <c:pt idx="36814">
                  <c:v>8805.8188640000008</c:v>
                </c:pt>
                <c:pt idx="36815">
                  <c:v>8806.0597259999995</c:v>
                </c:pt>
                <c:pt idx="36816">
                  <c:v>8806.3012450000006</c:v>
                </c:pt>
                <c:pt idx="36817">
                  <c:v>8806.5326490000007</c:v>
                </c:pt>
                <c:pt idx="36818">
                  <c:v>8806.7756449999997</c:v>
                </c:pt>
                <c:pt idx="36819">
                  <c:v>8807.0185519999995</c:v>
                </c:pt>
                <c:pt idx="36820">
                  <c:v>8807.2582980000007</c:v>
                </c:pt>
                <c:pt idx="36821">
                  <c:v>8807.4963659999994</c:v>
                </c:pt>
                <c:pt idx="36822">
                  <c:v>8807.7364249999991</c:v>
                </c:pt>
                <c:pt idx="36823">
                  <c:v>8807.9670040000001</c:v>
                </c:pt>
                <c:pt idx="36824">
                  <c:v>8808.2091199999995</c:v>
                </c:pt>
                <c:pt idx="36825">
                  <c:v>8808.4491240000007</c:v>
                </c:pt>
                <c:pt idx="36826">
                  <c:v>8808.689273</c:v>
                </c:pt>
                <c:pt idx="36827">
                  <c:v>8808.9311579999994</c:v>
                </c:pt>
                <c:pt idx="36828">
                  <c:v>8809.1705779999993</c:v>
                </c:pt>
                <c:pt idx="36829">
                  <c:v>8809.3993559999999</c:v>
                </c:pt>
                <c:pt idx="36830">
                  <c:v>8809.6388879999995</c:v>
                </c:pt>
                <c:pt idx="36831">
                  <c:v>8809.8895929999999</c:v>
                </c:pt>
                <c:pt idx="36832">
                  <c:v>8810.1204070000003</c:v>
                </c:pt>
                <c:pt idx="36833">
                  <c:v>8810.3615609999997</c:v>
                </c:pt>
                <c:pt idx="36834">
                  <c:v>8810.6045979999999</c:v>
                </c:pt>
                <c:pt idx="36835">
                  <c:v>8810.8475579999995</c:v>
                </c:pt>
                <c:pt idx="36836">
                  <c:v>8811.1013650000004</c:v>
                </c:pt>
                <c:pt idx="36837">
                  <c:v>8811.3417439999994</c:v>
                </c:pt>
                <c:pt idx="36838">
                  <c:v>8811.5709509999997</c:v>
                </c:pt>
                <c:pt idx="36839">
                  <c:v>8811.8107810000001</c:v>
                </c:pt>
                <c:pt idx="36840">
                  <c:v>8812.0491050000001</c:v>
                </c:pt>
                <c:pt idx="36841">
                  <c:v>8812.2897130000001</c:v>
                </c:pt>
                <c:pt idx="36842">
                  <c:v>8812.530589</c:v>
                </c:pt>
                <c:pt idx="36843">
                  <c:v>8812.7701890000008</c:v>
                </c:pt>
                <c:pt idx="36844">
                  <c:v>8813.0098990000006</c:v>
                </c:pt>
                <c:pt idx="36845">
                  <c:v>8813.2488470000008</c:v>
                </c:pt>
                <c:pt idx="36846">
                  <c:v>8813.4918859999998</c:v>
                </c:pt>
                <c:pt idx="36847">
                  <c:v>8813.7328670000006</c:v>
                </c:pt>
                <c:pt idx="36848">
                  <c:v>8813.9712049999998</c:v>
                </c:pt>
                <c:pt idx="36849">
                  <c:v>8814.2094249999991</c:v>
                </c:pt>
                <c:pt idx="36850">
                  <c:v>8814.4475689999999</c:v>
                </c:pt>
                <c:pt idx="36851">
                  <c:v>8814.6864280000009</c:v>
                </c:pt>
                <c:pt idx="36852">
                  <c:v>8814.9258630000004</c:v>
                </c:pt>
                <c:pt idx="36853">
                  <c:v>8815.1640989999996</c:v>
                </c:pt>
                <c:pt idx="36854">
                  <c:v>8815.404117</c:v>
                </c:pt>
                <c:pt idx="36855">
                  <c:v>8815.6441130000003</c:v>
                </c:pt>
                <c:pt idx="36856">
                  <c:v>8815.8842459999996</c:v>
                </c:pt>
                <c:pt idx="36857">
                  <c:v>8816.1261119999999</c:v>
                </c:pt>
                <c:pt idx="36858">
                  <c:v>8816.3576229999999</c:v>
                </c:pt>
                <c:pt idx="36859">
                  <c:v>8816.5986119999998</c:v>
                </c:pt>
                <c:pt idx="36860">
                  <c:v>8816.8398820000002</c:v>
                </c:pt>
                <c:pt idx="36861">
                  <c:v>8817.0782529999997</c:v>
                </c:pt>
                <c:pt idx="36862">
                  <c:v>8817.3182959999995</c:v>
                </c:pt>
                <c:pt idx="36863">
                  <c:v>8817.5600290000002</c:v>
                </c:pt>
                <c:pt idx="36864">
                  <c:v>8817.8001110000005</c:v>
                </c:pt>
                <c:pt idx="36865">
                  <c:v>8818.0441229999997</c:v>
                </c:pt>
                <c:pt idx="36866">
                  <c:v>8818.2843499999999</c:v>
                </c:pt>
                <c:pt idx="36867">
                  <c:v>8818.5244230000008</c:v>
                </c:pt>
                <c:pt idx="36868">
                  <c:v>8818.7655930000001</c:v>
                </c:pt>
                <c:pt idx="36869">
                  <c:v>8819.0074420000001</c:v>
                </c:pt>
                <c:pt idx="36870">
                  <c:v>8819.2472340000004</c:v>
                </c:pt>
                <c:pt idx="36871">
                  <c:v>8819.4870129999999</c:v>
                </c:pt>
                <c:pt idx="36872">
                  <c:v>8819.7174059999998</c:v>
                </c:pt>
                <c:pt idx="36873">
                  <c:v>8819.9587850000007</c:v>
                </c:pt>
                <c:pt idx="36874">
                  <c:v>8820.1990509999996</c:v>
                </c:pt>
                <c:pt idx="36875">
                  <c:v>8820.4417080000003</c:v>
                </c:pt>
                <c:pt idx="36876">
                  <c:v>8820.6832770000001</c:v>
                </c:pt>
                <c:pt idx="36877">
                  <c:v>8820.9147759999996</c:v>
                </c:pt>
                <c:pt idx="36878">
                  <c:v>8821.1550740000002</c:v>
                </c:pt>
                <c:pt idx="36879">
                  <c:v>8821.3950199999999</c:v>
                </c:pt>
                <c:pt idx="36880">
                  <c:v>8821.6379660000002</c:v>
                </c:pt>
                <c:pt idx="36881">
                  <c:v>8821.8779720000002</c:v>
                </c:pt>
                <c:pt idx="36882">
                  <c:v>8822.1179379999994</c:v>
                </c:pt>
                <c:pt idx="36883">
                  <c:v>8822.3483990000004</c:v>
                </c:pt>
                <c:pt idx="36884">
                  <c:v>8822.5897389999991</c:v>
                </c:pt>
                <c:pt idx="36885">
                  <c:v>8822.8307729999997</c:v>
                </c:pt>
                <c:pt idx="36886">
                  <c:v>8823.0710340000005</c:v>
                </c:pt>
                <c:pt idx="36887">
                  <c:v>8823.3119669999996</c:v>
                </c:pt>
                <c:pt idx="36888">
                  <c:v>8823.5519299999996</c:v>
                </c:pt>
                <c:pt idx="36889">
                  <c:v>8823.7835489999998</c:v>
                </c:pt>
                <c:pt idx="36890">
                  <c:v>8824.0249800000001</c:v>
                </c:pt>
                <c:pt idx="36891">
                  <c:v>8824.2667660000006</c:v>
                </c:pt>
                <c:pt idx="36892">
                  <c:v>8824.505228</c:v>
                </c:pt>
                <c:pt idx="36893">
                  <c:v>8824.7471129999994</c:v>
                </c:pt>
                <c:pt idx="36894">
                  <c:v>8824.9874349999991</c:v>
                </c:pt>
                <c:pt idx="36895">
                  <c:v>8825.2201399999994</c:v>
                </c:pt>
                <c:pt idx="36896">
                  <c:v>8825.4615720000002</c:v>
                </c:pt>
                <c:pt idx="36897">
                  <c:v>8825.7034359999998</c:v>
                </c:pt>
                <c:pt idx="36898">
                  <c:v>8825.9447409999993</c:v>
                </c:pt>
                <c:pt idx="36899">
                  <c:v>8826.1766960000004</c:v>
                </c:pt>
                <c:pt idx="36900">
                  <c:v>8826.4171850000002</c:v>
                </c:pt>
                <c:pt idx="36901">
                  <c:v>8826.6572269999997</c:v>
                </c:pt>
                <c:pt idx="36902">
                  <c:v>8826.8967499999999</c:v>
                </c:pt>
                <c:pt idx="36903">
                  <c:v>8827.1379980000002</c:v>
                </c:pt>
                <c:pt idx="36904">
                  <c:v>8827.3771919999999</c:v>
                </c:pt>
                <c:pt idx="36905">
                  <c:v>8827.617381</c:v>
                </c:pt>
                <c:pt idx="36906">
                  <c:v>8827.8574289999997</c:v>
                </c:pt>
                <c:pt idx="36907">
                  <c:v>8828.0889659999993</c:v>
                </c:pt>
                <c:pt idx="36908">
                  <c:v>8828.3264010000003</c:v>
                </c:pt>
                <c:pt idx="36909">
                  <c:v>8828.5678079999998</c:v>
                </c:pt>
                <c:pt idx="36910">
                  <c:v>8828.8063700000002</c:v>
                </c:pt>
                <c:pt idx="36911">
                  <c:v>8829.0459640000008</c:v>
                </c:pt>
                <c:pt idx="36912">
                  <c:v>8829.2851530000007</c:v>
                </c:pt>
                <c:pt idx="36913">
                  <c:v>8829.5253049999992</c:v>
                </c:pt>
                <c:pt idx="36914">
                  <c:v>8829.7665550000002</c:v>
                </c:pt>
                <c:pt idx="36915">
                  <c:v>8830.0095340000007</c:v>
                </c:pt>
                <c:pt idx="36916">
                  <c:v>8830.2400259999995</c:v>
                </c:pt>
                <c:pt idx="36917">
                  <c:v>8830.480243</c:v>
                </c:pt>
                <c:pt idx="36918">
                  <c:v>8830.7215909999995</c:v>
                </c:pt>
                <c:pt idx="36919">
                  <c:v>8830.9647179999993</c:v>
                </c:pt>
                <c:pt idx="36920">
                  <c:v>8831.2033479999991</c:v>
                </c:pt>
                <c:pt idx="36921">
                  <c:v>8831.4433599999993</c:v>
                </c:pt>
                <c:pt idx="36922">
                  <c:v>8831.6749710000004</c:v>
                </c:pt>
                <c:pt idx="36923">
                  <c:v>8831.9160169999996</c:v>
                </c:pt>
                <c:pt idx="36924">
                  <c:v>8832.1563569999998</c:v>
                </c:pt>
                <c:pt idx="36925">
                  <c:v>8832.3975580000006</c:v>
                </c:pt>
                <c:pt idx="36926">
                  <c:v>8832.6283440000007</c:v>
                </c:pt>
                <c:pt idx="36927">
                  <c:v>8832.8697549999997</c:v>
                </c:pt>
                <c:pt idx="36928">
                  <c:v>8833.1120940000001</c:v>
                </c:pt>
                <c:pt idx="36929">
                  <c:v>8833.3521689999998</c:v>
                </c:pt>
                <c:pt idx="36930">
                  <c:v>8833.5922919999994</c:v>
                </c:pt>
                <c:pt idx="36931">
                  <c:v>8833.8323130000008</c:v>
                </c:pt>
                <c:pt idx="36932">
                  <c:v>8834.07366</c:v>
                </c:pt>
                <c:pt idx="36933">
                  <c:v>8834.3042089999999</c:v>
                </c:pt>
                <c:pt idx="36934">
                  <c:v>8834.5457399999996</c:v>
                </c:pt>
                <c:pt idx="36935">
                  <c:v>8834.7861240000002</c:v>
                </c:pt>
                <c:pt idx="36936">
                  <c:v>8835.0276909999993</c:v>
                </c:pt>
                <c:pt idx="36937">
                  <c:v>8835.2693789999994</c:v>
                </c:pt>
                <c:pt idx="36938">
                  <c:v>8835.5000920000002</c:v>
                </c:pt>
                <c:pt idx="36939">
                  <c:v>8835.7415579999997</c:v>
                </c:pt>
                <c:pt idx="36940">
                  <c:v>8835.9822910000003</c:v>
                </c:pt>
                <c:pt idx="36941">
                  <c:v>8836.2219960000002</c:v>
                </c:pt>
                <c:pt idx="36942">
                  <c:v>8836.4607099999994</c:v>
                </c:pt>
                <c:pt idx="36943">
                  <c:v>8836.7019290000007</c:v>
                </c:pt>
                <c:pt idx="36944">
                  <c:v>8836.9404099999992</c:v>
                </c:pt>
                <c:pt idx="36945">
                  <c:v>8837.1797630000001</c:v>
                </c:pt>
                <c:pt idx="36946">
                  <c:v>8837.4209960000007</c:v>
                </c:pt>
                <c:pt idx="36947">
                  <c:v>8837.6589939999994</c:v>
                </c:pt>
                <c:pt idx="36948">
                  <c:v>8837.9008350000004</c:v>
                </c:pt>
                <c:pt idx="36949">
                  <c:v>8838.139158</c:v>
                </c:pt>
                <c:pt idx="36950">
                  <c:v>8838.3785719999996</c:v>
                </c:pt>
                <c:pt idx="36951">
                  <c:v>8838.6085660000008</c:v>
                </c:pt>
                <c:pt idx="36952">
                  <c:v>8838.8490039999997</c:v>
                </c:pt>
                <c:pt idx="36953">
                  <c:v>8839.0893859999996</c:v>
                </c:pt>
                <c:pt idx="36954">
                  <c:v>8839.3306670000002</c:v>
                </c:pt>
                <c:pt idx="36955">
                  <c:v>8839.5736949999991</c:v>
                </c:pt>
                <c:pt idx="36956">
                  <c:v>8839.8148739999997</c:v>
                </c:pt>
                <c:pt idx="36957">
                  <c:v>8840.0448720000004</c:v>
                </c:pt>
                <c:pt idx="36958">
                  <c:v>8840.2878560000008</c:v>
                </c:pt>
                <c:pt idx="36959">
                  <c:v>8840.5308710000008</c:v>
                </c:pt>
                <c:pt idx="36960">
                  <c:v>8840.7719010000001</c:v>
                </c:pt>
                <c:pt idx="36961">
                  <c:v>8841.0145819999998</c:v>
                </c:pt>
                <c:pt idx="36962">
                  <c:v>8841.2705490000008</c:v>
                </c:pt>
                <c:pt idx="36963">
                  <c:v>8841.4991730000002</c:v>
                </c:pt>
                <c:pt idx="36964">
                  <c:v>8841.7406100000007</c:v>
                </c:pt>
                <c:pt idx="36965">
                  <c:v>8841.9818959999993</c:v>
                </c:pt>
                <c:pt idx="36966">
                  <c:v>8842.2215379999998</c:v>
                </c:pt>
                <c:pt idx="36967">
                  <c:v>8842.4634509999996</c:v>
                </c:pt>
                <c:pt idx="36968">
                  <c:v>8842.7034380000005</c:v>
                </c:pt>
                <c:pt idx="36969">
                  <c:v>8842.9349380000003</c:v>
                </c:pt>
                <c:pt idx="36970">
                  <c:v>8843.1752880000004</c:v>
                </c:pt>
                <c:pt idx="36971">
                  <c:v>8843.4170450000001</c:v>
                </c:pt>
                <c:pt idx="36972">
                  <c:v>8843.6570780000002</c:v>
                </c:pt>
                <c:pt idx="36973">
                  <c:v>8843.8972200000007</c:v>
                </c:pt>
                <c:pt idx="36974">
                  <c:v>8844.1373000000003</c:v>
                </c:pt>
                <c:pt idx="36975">
                  <c:v>8844.3754059999992</c:v>
                </c:pt>
                <c:pt idx="36976">
                  <c:v>8844.6153880000002</c:v>
                </c:pt>
                <c:pt idx="36977">
                  <c:v>8844.8534089999994</c:v>
                </c:pt>
                <c:pt idx="36978">
                  <c:v>8845.0945599999995</c:v>
                </c:pt>
                <c:pt idx="36979">
                  <c:v>8845.3250380000009</c:v>
                </c:pt>
                <c:pt idx="36980">
                  <c:v>8845.5652310000005</c:v>
                </c:pt>
                <c:pt idx="36981">
                  <c:v>8845.8079479999997</c:v>
                </c:pt>
                <c:pt idx="36982">
                  <c:v>8846.049986</c:v>
                </c:pt>
                <c:pt idx="36983">
                  <c:v>8846.2896959999998</c:v>
                </c:pt>
                <c:pt idx="36984">
                  <c:v>8846.5196980000001</c:v>
                </c:pt>
                <c:pt idx="36985">
                  <c:v>8846.7600519999996</c:v>
                </c:pt>
                <c:pt idx="36986">
                  <c:v>8847.001569</c:v>
                </c:pt>
                <c:pt idx="36987">
                  <c:v>8847.241156</c:v>
                </c:pt>
                <c:pt idx="36988">
                  <c:v>8847.4811730000001</c:v>
                </c:pt>
                <c:pt idx="36989">
                  <c:v>8847.7192450000002</c:v>
                </c:pt>
                <c:pt idx="36990">
                  <c:v>8847.9610360000006</c:v>
                </c:pt>
                <c:pt idx="36991">
                  <c:v>8848.1926530000001</c:v>
                </c:pt>
                <c:pt idx="36992">
                  <c:v>8848.4423740000002</c:v>
                </c:pt>
                <c:pt idx="36993">
                  <c:v>8848.6718390000005</c:v>
                </c:pt>
                <c:pt idx="36994">
                  <c:v>8848.9103080000004</c:v>
                </c:pt>
                <c:pt idx="36995">
                  <c:v>8849.1522779999996</c:v>
                </c:pt>
                <c:pt idx="36996">
                  <c:v>8849.3964429999996</c:v>
                </c:pt>
                <c:pt idx="36997">
                  <c:v>8849.6362270000009</c:v>
                </c:pt>
                <c:pt idx="36998">
                  <c:v>8849.8659019999996</c:v>
                </c:pt>
                <c:pt idx="36999">
                  <c:v>8850.1080029999994</c:v>
                </c:pt>
                <c:pt idx="37000">
                  <c:v>8850.3461380000008</c:v>
                </c:pt>
                <c:pt idx="37001">
                  <c:v>8850.5860499999999</c:v>
                </c:pt>
                <c:pt idx="37002">
                  <c:v>8850.8260190000001</c:v>
                </c:pt>
                <c:pt idx="37003">
                  <c:v>8851.0686979999991</c:v>
                </c:pt>
                <c:pt idx="37004">
                  <c:v>8851.3083289999995</c:v>
                </c:pt>
                <c:pt idx="37005">
                  <c:v>8851.5488260000002</c:v>
                </c:pt>
                <c:pt idx="37006">
                  <c:v>8851.7869179999998</c:v>
                </c:pt>
                <c:pt idx="37007">
                  <c:v>8852.0240630000008</c:v>
                </c:pt>
                <c:pt idx="37008">
                  <c:v>8852.2620499999994</c:v>
                </c:pt>
                <c:pt idx="37009">
                  <c:v>8852.502219</c:v>
                </c:pt>
                <c:pt idx="37010">
                  <c:v>8852.7444059999998</c:v>
                </c:pt>
                <c:pt idx="37011">
                  <c:v>8852.9746620000005</c:v>
                </c:pt>
                <c:pt idx="37012">
                  <c:v>8853.2149339999996</c:v>
                </c:pt>
                <c:pt idx="37013">
                  <c:v>8853.4571140000007</c:v>
                </c:pt>
                <c:pt idx="37014">
                  <c:v>8853.6973070000004</c:v>
                </c:pt>
                <c:pt idx="37015">
                  <c:v>8853.9391529999994</c:v>
                </c:pt>
                <c:pt idx="37016">
                  <c:v>8854.1708409999992</c:v>
                </c:pt>
                <c:pt idx="37017">
                  <c:v>8854.4110729999993</c:v>
                </c:pt>
                <c:pt idx="37018">
                  <c:v>8854.6513439999999</c:v>
                </c:pt>
                <c:pt idx="37019">
                  <c:v>8854.8931990000001</c:v>
                </c:pt>
                <c:pt idx="37020">
                  <c:v>8855.1327990000009</c:v>
                </c:pt>
                <c:pt idx="37021">
                  <c:v>8855.3757029999997</c:v>
                </c:pt>
                <c:pt idx="37022">
                  <c:v>8855.6062880000009</c:v>
                </c:pt>
                <c:pt idx="37023">
                  <c:v>8855.8482499999991</c:v>
                </c:pt>
                <c:pt idx="37024">
                  <c:v>8856.0897120000009</c:v>
                </c:pt>
                <c:pt idx="37025">
                  <c:v>8856.3309430000008</c:v>
                </c:pt>
                <c:pt idx="37026">
                  <c:v>8856.5682670000006</c:v>
                </c:pt>
                <c:pt idx="37027">
                  <c:v>8856.8100589999995</c:v>
                </c:pt>
                <c:pt idx="37028">
                  <c:v>8857.0390329999991</c:v>
                </c:pt>
                <c:pt idx="37029">
                  <c:v>8857.2817429999996</c:v>
                </c:pt>
                <c:pt idx="37030">
                  <c:v>8857.5247359999994</c:v>
                </c:pt>
                <c:pt idx="37031">
                  <c:v>8857.7655790000008</c:v>
                </c:pt>
                <c:pt idx="37032">
                  <c:v>8857.9963590000007</c:v>
                </c:pt>
                <c:pt idx="37033">
                  <c:v>8858.2376640000002</c:v>
                </c:pt>
                <c:pt idx="37034">
                  <c:v>8858.4807980000005</c:v>
                </c:pt>
                <c:pt idx="37035">
                  <c:v>8858.7237210000003</c:v>
                </c:pt>
                <c:pt idx="37036">
                  <c:v>8858.9544270000006</c:v>
                </c:pt>
                <c:pt idx="37037">
                  <c:v>8859.1957619999994</c:v>
                </c:pt>
                <c:pt idx="37038">
                  <c:v>8859.4342099999994</c:v>
                </c:pt>
                <c:pt idx="37039">
                  <c:v>8859.6735609999996</c:v>
                </c:pt>
                <c:pt idx="37040">
                  <c:v>8859.9149629999993</c:v>
                </c:pt>
                <c:pt idx="37041">
                  <c:v>8860.1568690000004</c:v>
                </c:pt>
                <c:pt idx="37042">
                  <c:v>8860.3996989999996</c:v>
                </c:pt>
                <c:pt idx="37043">
                  <c:v>8860.6394220000002</c:v>
                </c:pt>
                <c:pt idx="37044">
                  <c:v>8860.8707479999994</c:v>
                </c:pt>
                <c:pt idx="37045">
                  <c:v>8861.1117570000006</c:v>
                </c:pt>
                <c:pt idx="37046">
                  <c:v>8861.3528289999995</c:v>
                </c:pt>
                <c:pt idx="37047">
                  <c:v>8861.5936949999996</c:v>
                </c:pt>
                <c:pt idx="37048">
                  <c:v>8861.8348139999998</c:v>
                </c:pt>
                <c:pt idx="37049">
                  <c:v>8862.0777739999994</c:v>
                </c:pt>
                <c:pt idx="37050">
                  <c:v>8862.3075740000004</c:v>
                </c:pt>
                <c:pt idx="37051">
                  <c:v>8862.55062</c:v>
                </c:pt>
                <c:pt idx="37052">
                  <c:v>8862.7917780000007</c:v>
                </c:pt>
                <c:pt idx="37053">
                  <c:v>8863.0327749999997</c:v>
                </c:pt>
                <c:pt idx="37054">
                  <c:v>8863.2736199999999</c:v>
                </c:pt>
                <c:pt idx="37055">
                  <c:v>8863.5145960000009</c:v>
                </c:pt>
                <c:pt idx="37056">
                  <c:v>8863.7543690000002</c:v>
                </c:pt>
                <c:pt idx="37057">
                  <c:v>8863.9850270000006</c:v>
                </c:pt>
                <c:pt idx="37058">
                  <c:v>8864.2247750000006</c:v>
                </c:pt>
                <c:pt idx="37059">
                  <c:v>8864.4676469999995</c:v>
                </c:pt>
                <c:pt idx="37060">
                  <c:v>8864.7085900000002</c:v>
                </c:pt>
                <c:pt idx="37061">
                  <c:v>8864.9496550000003</c:v>
                </c:pt>
                <c:pt idx="37062">
                  <c:v>8865.1908010000006</c:v>
                </c:pt>
                <c:pt idx="37063">
                  <c:v>8865.4316450000006</c:v>
                </c:pt>
                <c:pt idx="37064">
                  <c:v>8865.6726510000008</c:v>
                </c:pt>
                <c:pt idx="37065">
                  <c:v>8865.9013350000005</c:v>
                </c:pt>
                <c:pt idx="37066">
                  <c:v>8866.1407849999996</c:v>
                </c:pt>
                <c:pt idx="37067">
                  <c:v>8866.3835409999992</c:v>
                </c:pt>
                <c:pt idx="37068">
                  <c:v>8866.6252330000007</c:v>
                </c:pt>
                <c:pt idx="37069">
                  <c:v>8866.8658969999997</c:v>
                </c:pt>
                <c:pt idx="37070">
                  <c:v>8867.1049989999992</c:v>
                </c:pt>
                <c:pt idx="37071">
                  <c:v>8867.3448910000006</c:v>
                </c:pt>
                <c:pt idx="37072">
                  <c:v>8867.5831120000003</c:v>
                </c:pt>
                <c:pt idx="37073">
                  <c:v>8867.8239209999992</c:v>
                </c:pt>
                <c:pt idx="37074">
                  <c:v>8868.0620710000003</c:v>
                </c:pt>
                <c:pt idx="37075">
                  <c:v>8868.3009450000009</c:v>
                </c:pt>
                <c:pt idx="37076">
                  <c:v>8868.5408289999996</c:v>
                </c:pt>
                <c:pt idx="37077">
                  <c:v>8868.783539</c:v>
                </c:pt>
                <c:pt idx="37078">
                  <c:v>8869.0123769999991</c:v>
                </c:pt>
                <c:pt idx="37079">
                  <c:v>8869.2522410000001</c:v>
                </c:pt>
                <c:pt idx="37080">
                  <c:v>8869.4923450000006</c:v>
                </c:pt>
                <c:pt idx="37081">
                  <c:v>8869.732172</c:v>
                </c:pt>
                <c:pt idx="37082">
                  <c:v>8869.9722230000007</c:v>
                </c:pt>
                <c:pt idx="37083">
                  <c:v>8870.2115539999995</c:v>
                </c:pt>
                <c:pt idx="37084">
                  <c:v>8870.4525680000006</c:v>
                </c:pt>
                <c:pt idx="37085">
                  <c:v>8870.6935630000007</c:v>
                </c:pt>
                <c:pt idx="37086">
                  <c:v>8870.9327529999991</c:v>
                </c:pt>
                <c:pt idx="37087">
                  <c:v>8871.1738879999994</c:v>
                </c:pt>
                <c:pt idx="37088">
                  <c:v>8871.4121259999993</c:v>
                </c:pt>
                <c:pt idx="37089">
                  <c:v>8871.6529420000006</c:v>
                </c:pt>
                <c:pt idx="37090">
                  <c:v>8871.8900040000008</c:v>
                </c:pt>
                <c:pt idx="37091">
                  <c:v>8872.120433</c:v>
                </c:pt>
                <c:pt idx="37092">
                  <c:v>8872.3615730000001</c:v>
                </c:pt>
                <c:pt idx="37093">
                  <c:v>8872.6014030000006</c:v>
                </c:pt>
                <c:pt idx="37094">
                  <c:v>8872.8394050000006</c:v>
                </c:pt>
                <c:pt idx="37095">
                  <c:v>8873.0811900000008</c:v>
                </c:pt>
                <c:pt idx="37096">
                  <c:v>8873.3192749999998</c:v>
                </c:pt>
                <c:pt idx="37097">
                  <c:v>8873.5619100000004</c:v>
                </c:pt>
                <c:pt idx="37098">
                  <c:v>8873.8001249999998</c:v>
                </c:pt>
                <c:pt idx="37099">
                  <c:v>8874.0429660000009</c:v>
                </c:pt>
                <c:pt idx="37100">
                  <c:v>8874.2809909999996</c:v>
                </c:pt>
                <c:pt idx="37101">
                  <c:v>8874.5206139999991</c:v>
                </c:pt>
                <c:pt idx="37102">
                  <c:v>8874.7602449999995</c:v>
                </c:pt>
                <c:pt idx="37103">
                  <c:v>8874.9916520000006</c:v>
                </c:pt>
                <c:pt idx="37104">
                  <c:v>8875.2320510000009</c:v>
                </c:pt>
                <c:pt idx="37105">
                  <c:v>8875.4720369999995</c:v>
                </c:pt>
                <c:pt idx="37106">
                  <c:v>8875.7120869999999</c:v>
                </c:pt>
                <c:pt idx="37107">
                  <c:v>8875.9529980000007</c:v>
                </c:pt>
                <c:pt idx="37108">
                  <c:v>8876.192986</c:v>
                </c:pt>
                <c:pt idx="37109">
                  <c:v>8876.4223409999995</c:v>
                </c:pt>
                <c:pt idx="37110">
                  <c:v>8876.6729419999992</c:v>
                </c:pt>
                <c:pt idx="37111">
                  <c:v>8876.910914</c:v>
                </c:pt>
                <c:pt idx="37112">
                  <c:v>8877.1499129999993</c:v>
                </c:pt>
                <c:pt idx="37113">
                  <c:v>8877.3801550000007</c:v>
                </c:pt>
                <c:pt idx="37114">
                  <c:v>8877.6196510000009</c:v>
                </c:pt>
                <c:pt idx="37115">
                  <c:v>8877.8607740000007</c:v>
                </c:pt>
                <c:pt idx="37116">
                  <c:v>8878.1038599999993</c:v>
                </c:pt>
                <c:pt idx="37117">
                  <c:v>8878.3466329999992</c:v>
                </c:pt>
                <c:pt idx="37118">
                  <c:v>8878.5875749999996</c:v>
                </c:pt>
                <c:pt idx="37119">
                  <c:v>8878.8271280000008</c:v>
                </c:pt>
                <c:pt idx="37120">
                  <c:v>8879.0822439999993</c:v>
                </c:pt>
                <c:pt idx="37121">
                  <c:v>8879.3117679999996</c:v>
                </c:pt>
                <c:pt idx="37122">
                  <c:v>8879.5502269999997</c:v>
                </c:pt>
                <c:pt idx="37123">
                  <c:v>8879.8008370000007</c:v>
                </c:pt>
                <c:pt idx="37124">
                  <c:v>8880.03917</c:v>
                </c:pt>
                <c:pt idx="37125">
                  <c:v>8880.2779379999993</c:v>
                </c:pt>
                <c:pt idx="37126">
                  <c:v>8880.5161069999995</c:v>
                </c:pt>
                <c:pt idx="37127">
                  <c:v>8880.7549029999991</c:v>
                </c:pt>
                <c:pt idx="37128">
                  <c:v>8880.9976700000007</c:v>
                </c:pt>
                <c:pt idx="37129">
                  <c:v>8881.2262879999998</c:v>
                </c:pt>
                <c:pt idx="37130">
                  <c:v>8881.4655820000007</c:v>
                </c:pt>
                <c:pt idx="37131">
                  <c:v>8881.7066030000005</c:v>
                </c:pt>
                <c:pt idx="37132">
                  <c:v>8881.9478589999999</c:v>
                </c:pt>
                <c:pt idx="37133">
                  <c:v>8882.1860390000002</c:v>
                </c:pt>
                <c:pt idx="37134">
                  <c:v>8882.4260699999995</c:v>
                </c:pt>
                <c:pt idx="37135">
                  <c:v>8882.6669579999998</c:v>
                </c:pt>
                <c:pt idx="37136">
                  <c:v>8882.9069359999994</c:v>
                </c:pt>
                <c:pt idx="37137">
                  <c:v>8883.149711</c:v>
                </c:pt>
                <c:pt idx="37138">
                  <c:v>8883.3907180000006</c:v>
                </c:pt>
                <c:pt idx="37139">
                  <c:v>8883.6219459999993</c:v>
                </c:pt>
                <c:pt idx="37140">
                  <c:v>8883.8638389999996</c:v>
                </c:pt>
                <c:pt idx="37141">
                  <c:v>8884.1065980000003</c:v>
                </c:pt>
                <c:pt idx="37142">
                  <c:v>8884.3399320000008</c:v>
                </c:pt>
                <c:pt idx="37143">
                  <c:v>8884.5800920000001</c:v>
                </c:pt>
                <c:pt idx="37144">
                  <c:v>8884.8228049999998</c:v>
                </c:pt>
                <c:pt idx="37145">
                  <c:v>8885.0637200000001</c:v>
                </c:pt>
                <c:pt idx="37146">
                  <c:v>8885.3034069999994</c:v>
                </c:pt>
                <c:pt idx="37147">
                  <c:v>8885.5433429999994</c:v>
                </c:pt>
                <c:pt idx="37148">
                  <c:v>8885.7813900000001</c:v>
                </c:pt>
                <c:pt idx="37149">
                  <c:v>8886.0146999999997</c:v>
                </c:pt>
                <c:pt idx="37150">
                  <c:v>8886.2538370000002</c:v>
                </c:pt>
                <c:pt idx="37151">
                  <c:v>8886.4947709999997</c:v>
                </c:pt>
                <c:pt idx="37152">
                  <c:v>8886.7331560000002</c:v>
                </c:pt>
                <c:pt idx="37153">
                  <c:v>8886.9733489999999</c:v>
                </c:pt>
                <c:pt idx="37154">
                  <c:v>8887.2146429999993</c:v>
                </c:pt>
                <c:pt idx="37155">
                  <c:v>8887.4562590000005</c:v>
                </c:pt>
                <c:pt idx="37156">
                  <c:v>8887.6969430000008</c:v>
                </c:pt>
                <c:pt idx="37157">
                  <c:v>8887.9263050000009</c:v>
                </c:pt>
                <c:pt idx="37158">
                  <c:v>8888.1676029999999</c:v>
                </c:pt>
                <c:pt idx="37159">
                  <c:v>8888.4085630000009</c:v>
                </c:pt>
                <c:pt idx="37160">
                  <c:v>8888.6496150000003</c:v>
                </c:pt>
                <c:pt idx="37161">
                  <c:v>8888.8911700000008</c:v>
                </c:pt>
                <c:pt idx="37162">
                  <c:v>8889.1306110000005</c:v>
                </c:pt>
                <c:pt idx="37163">
                  <c:v>8889.3716120000008</c:v>
                </c:pt>
                <c:pt idx="37164">
                  <c:v>8889.6126750000003</c:v>
                </c:pt>
                <c:pt idx="37165">
                  <c:v>8889.8414100000009</c:v>
                </c:pt>
                <c:pt idx="37166">
                  <c:v>8890.0820170000006</c:v>
                </c:pt>
                <c:pt idx="37167">
                  <c:v>8890.3220459999993</c:v>
                </c:pt>
                <c:pt idx="37168">
                  <c:v>8890.5649880000001</c:v>
                </c:pt>
                <c:pt idx="37169">
                  <c:v>8890.80681</c:v>
                </c:pt>
                <c:pt idx="37170">
                  <c:v>8891.0451890000004</c:v>
                </c:pt>
                <c:pt idx="37171">
                  <c:v>8891.2859279999993</c:v>
                </c:pt>
                <c:pt idx="37172">
                  <c:v>8891.5158190000002</c:v>
                </c:pt>
                <c:pt idx="37173">
                  <c:v>8891.7665730000008</c:v>
                </c:pt>
                <c:pt idx="37174">
                  <c:v>8891.9972839999991</c:v>
                </c:pt>
                <c:pt idx="37175">
                  <c:v>8892.2392610000006</c:v>
                </c:pt>
                <c:pt idx="37176">
                  <c:v>8892.4786569999997</c:v>
                </c:pt>
                <c:pt idx="37177">
                  <c:v>8892.719916</c:v>
                </c:pt>
                <c:pt idx="37178">
                  <c:v>8892.9582869999995</c:v>
                </c:pt>
                <c:pt idx="37179">
                  <c:v>8893.1982200000002</c:v>
                </c:pt>
                <c:pt idx="37180">
                  <c:v>8893.4381030000004</c:v>
                </c:pt>
                <c:pt idx="37181">
                  <c:v>8893.6683900000007</c:v>
                </c:pt>
                <c:pt idx="37182">
                  <c:v>8893.9096200000004</c:v>
                </c:pt>
                <c:pt idx="37183">
                  <c:v>8894.1506279999994</c:v>
                </c:pt>
                <c:pt idx="37184">
                  <c:v>8894.3918250000006</c:v>
                </c:pt>
                <c:pt idx="37185">
                  <c:v>8894.6327239999991</c:v>
                </c:pt>
                <c:pt idx="37186">
                  <c:v>8894.8744069999993</c:v>
                </c:pt>
                <c:pt idx="37187">
                  <c:v>8895.1077320000004</c:v>
                </c:pt>
                <c:pt idx="37188">
                  <c:v>8895.3488589999997</c:v>
                </c:pt>
                <c:pt idx="37189">
                  <c:v>8895.5899229999995</c:v>
                </c:pt>
                <c:pt idx="37190">
                  <c:v>8895.8283279999996</c:v>
                </c:pt>
                <c:pt idx="37191">
                  <c:v>8896.0683140000001</c:v>
                </c:pt>
                <c:pt idx="37192">
                  <c:v>8896.3075420000005</c:v>
                </c:pt>
                <c:pt idx="37193">
                  <c:v>8896.5485509999999</c:v>
                </c:pt>
                <c:pt idx="37194">
                  <c:v>8896.7903590000005</c:v>
                </c:pt>
                <c:pt idx="37195">
                  <c:v>8897.0191159999995</c:v>
                </c:pt>
                <c:pt idx="37196">
                  <c:v>8897.2592700000005</c:v>
                </c:pt>
                <c:pt idx="37197">
                  <c:v>8897.4994320000005</c:v>
                </c:pt>
                <c:pt idx="37198">
                  <c:v>8897.7406979999996</c:v>
                </c:pt>
                <c:pt idx="37199">
                  <c:v>8897.9835719999992</c:v>
                </c:pt>
                <c:pt idx="37200">
                  <c:v>8898.2247509999997</c:v>
                </c:pt>
                <c:pt idx="37201">
                  <c:v>8898.4656840000007</c:v>
                </c:pt>
                <c:pt idx="37202">
                  <c:v>8898.6955959999996</c:v>
                </c:pt>
                <c:pt idx="37203">
                  <c:v>8898.9388729999991</c:v>
                </c:pt>
                <c:pt idx="37204">
                  <c:v>8899.1792449999994</c:v>
                </c:pt>
                <c:pt idx="37205">
                  <c:v>8899.4210679999997</c:v>
                </c:pt>
                <c:pt idx="37206">
                  <c:v>8899.6610270000001</c:v>
                </c:pt>
                <c:pt idx="37207">
                  <c:v>8899.8926439999996</c:v>
                </c:pt>
                <c:pt idx="37208">
                  <c:v>8900.1358280000004</c:v>
                </c:pt>
                <c:pt idx="37209">
                  <c:v>8900.3740799999996</c:v>
                </c:pt>
                <c:pt idx="37210">
                  <c:v>8900.6123860000007</c:v>
                </c:pt>
                <c:pt idx="37211">
                  <c:v>8900.8541380000006</c:v>
                </c:pt>
                <c:pt idx="37212">
                  <c:v>8901.0943260000004</c:v>
                </c:pt>
                <c:pt idx="37213">
                  <c:v>8901.3342159999993</c:v>
                </c:pt>
                <c:pt idx="37214">
                  <c:v>8901.5742420000006</c:v>
                </c:pt>
                <c:pt idx="37215">
                  <c:v>8901.8056859999997</c:v>
                </c:pt>
                <c:pt idx="37216">
                  <c:v>8902.0460280000007</c:v>
                </c:pt>
                <c:pt idx="37217">
                  <c:v>8902.2886689999996</c:v>
                </c:pt>
                <c:pt idx="37218">
                  <c:v>8902.5297279999995</c:v>
                </c:pt>
                <c:pt idx="37219">
                  <c:v>8902.7694420000007</c:v>
                </c:pt>
                <c:pt idx="37220">
                  <c:v>8903.0093429999997</c:v>
                </c:pt>
                <c:pt idx="37221">
                  <c:v>8903.2405880000006</c:v>
                </c:pt>
                <c:pt idx="37222">
                  <c:v>8903.4836230000001</c:v>
                </c:pt>
                <c:pt idx="37223">
                  <c:v>8903.7253760000003</c:v>
                </c:pt>
                <c:pt idx="37224">
                  <c:v>8903.9665320000004</c:v>
                </c:pt>
                <c:pt idx="37225">
                  <c:v>8904.2075380000006</c:v>
                </c:pt>
                <c:pt idx="37226">
                  <c:v>8904.4381250000006</c:v>
                </c:pt>
                <c:pt idx="37227">
                  <c:v>8904.676324</c:v>
                </c:pt>
                <c:pt idx="37228">
                  <c:v>8904.9183470000007</c:v>
                </c:pt>
                <c:pt idx="37229">
                  <c:v>8905.1596129999998</c:v>
                </c:pt>
                <c:pt idx="37230">
                  <c:v>8905.4007839999995</c:v>
                </c:pt>
                <c:pt idx="37231">
                  <c:v>8905.6314409999995</c:v>
                </c:pt>
                <c:pt idx="37232">
                  <c:v>8905.872926</c:v>
                </c:pt>
                <c:pt idx="37233">
                  <c:v>8906.1151420000006</c:v>
                </c:pt>
                <c:pt idx="37234">
                  <c:v>8906.3553709999996</c:v>
                </c:pt>
                <c:pt idx="37235">
                  <c:v>8906.5946700000004</c:v>
                </c:pt>
                <c:pt idx="37236">
                  <c:v>8906.8358040000003</c:v>
                </c:pt>
                <c:pt idx="37237">
                  <c:v>8907.0741890000008</c:v>
                </c:pt>
                <c:pt idx="37238">
                  <c:v>8907.3124380000008</c:v>
                </c:pt>
                <c:pt idx="37239">
                  <c:v>8907.5524239999995</c:v>
                </c:pt>
                <c:pt idx="37240">
                  <c:v>8907.7924480000001</c:v>
                </c:pt>
                <c:pt idx="37241">
                  <c:v>8908.0231839999997</c:v>
                </c:pt>
                <c:pt idx="37242">
                  <c:v>8908.2623640000002</c:v>
                </c:pt>
                <c:pt idx="37243">
                  <c:v>8908.5012409999999</c:v>
                </c:pt>
                <c:pt idx="37244">
                  <c:v>8908.7392149999996</c:v>
                </c:pt>
                <c:pt idx="37245">
                  <c:v>8908.9816179999998</c:v>
                </c:pt>
                <c:pt idx="37246">
                  <c:v>8909.2225739999994</c:v>
                </c:pt>
                <c:pt idx="37247">
                  <c:v>8909.4780499999997</c:v>
                </c:pt>
                <c:pt idx="37248">
                  <c:v>8909.7160540000004</c:v>
                </c:pt>
                <c:pt idx="37249">
                  <c:v>8909.9567869999992</c:v>
                </c:pt>
                <c:pt idx="37250">
                  <c:v>8910.1959659999993</c:v>
                </c:pt>
                <c:pt idx="37251">
                  <c:v>8910.4332579999991</c:v>
                </c:pt>
                <c:pt idx="37252">
                  <c:v>8910.6727520000004</c:v>
                </c:pt>
                <c:pt idx="37253">
                  <c:v>8910.9155819999996</c:v>
                </c:pt>
                <c:pt idx="37254">
                  <c:v>8911.1585510000004</c:v>
                </c:pt>
                <c:pt idx="37255">
                  <c:v>8911.3872410000004</c:v>
                </c:pt>
                <c:pt idx="37256">
                  <c:v>8911.6266130000004</c:v>
                </c:pt>
                <c:pt idx="37257">
                  <c:v>8911.8677740000003</c:v>
                </c:pt>
                <c:pt idx="37258">
                  <c:v>8912.1053850000008</c:v>
                </c:pt>
                <c:pt idx="37259">
                  <c:v>8912.3457099999996</c:v>
                </c:pt>
                <c:pt idx="37260">
                  <c:v>8912.5860009999997</c:v>
                </c:pt>
                <c:pt idx="37261">
                  <c:v>8912.8260499999997</c:v>
                </c:pt>
                <c:pt idx="37262">
                  <c:v>8913.0663089999998</c:v>
                </c:pt>
                <c:pt idx="37263">
                  <c:v>8913.3063650000004</c:v>
                </c:pt>
                <c:pt idx="37264">
                  <c:v>8913.5475540000007</c:v>
                </c:pt>
                <c:pt idx="37265">
                  <c:v>8913.7873550000004</c:v>
                </c:pt>
                <c:pt idx="37266">
                  <c:v>8914.0188949999992</c:v>
                </c:pt>
                <c:pt idx="37267">
                  <c:v>8914.2579549999991</c:v>
                </c:pt>
                <c:pt idx="37268">
                  <c:v>8914.4953139999998</c:v>
                </c:pt>
                <c:pt idx="37269">
                  <c:v>8914.7457990000003</c:v>
                </c:pt>
                <c:pt idx="37270">
                  <c:v>8914.9756859999998</c:v>
                </c:pt>
                <c:pt idx="37271">
                  <c:v>8915.2169369999992</c:v>
                </c:pt>
                <c:pt idx="37272">
                  <c:v>8915.4552769999991</c:v>
                </c:pt>
                <c:pt idx="37273">
                  <c:v>8915.6970820000006</c:v>
                </c:pt>
                <c:pt idx="37274">
                  <c:v>8915.9365870000001</c:v>
                </c:pt>
                <c:pt idx="37275">
                  <c:v>8916.1777170000005</c:v>
                </c:pt>
                <c:pt idx="37276">
                  <c:v>8916.4187469999997</c:v>
                </c:pt>
                <c:pt idx="37277">
                  <c:v>8916.6595539999998</c:v>
                </c:pt>
                <c:pt idx="37278">
                  <c:v>8916.9005949999992</c:v>
                </c:pt>
                <c:pt idx="37279">
                  <c:v>8917.1312710000002</c:v>
                </c:pt>
                <c:pt idx="37280">
                  <c:v>8917.3726330000009</c:v>
                </c:pt>
                <c:pt idx="37281">
                  <c:v>8917.615538</c:v>
                </c:pt>
                <c:pt idx="37282">
                  <c:v>8917.8572459999996</c:v>
                </c:pt>
                <c:pt idx="37283">
                  <c:v>8918.0973169999997</c:v>
                </c:pt>
                <c:pt idx="37284">
                  <c:v>8918.3260250000003</c:v>
                </c:pt>
                <c:pt idx="37285">
                  <c:v>8918.5660110000008</c:v>
                </c:pt>
                <c:pt idx="37286">
                  <c:v>8918.8080090000003</c:v>
                </c:pt>
                <c:pt idx="37287">
                  <c:v>8919.0462609999995</c:v>
                </c:pt>
                <c:pt idx="37288">
                  <c:v>8919.2844069999992</c:v>
                </c:pt>
                <c:pt idx="37289">
                  <c:v>8919.5236839999998</c:v>
                </c:pt>
                <c:pt idx="37290">
                  <c:v>8919.7648829999998</c:v>
                </c:pt>
                <c:pt idx="37291">
                  <c:v>8920.0079210000004</c:v>
                </c:pt>
                <c:pt idx="37292">
                  <c:v>8920.2460379999993</c:v>
                </c:pt>
                <c:pt idx="37293">
                  <c:v>8920.4869959999996</c:v>
                </c:pt>
                <c:pt idx="37294">
                  <c:v>8920.7176240000008</c:v>
                </c:pt>
                <c:pt idx="37295">
                  <c:v>8920.9580760000008</c:v>
                </c:pt>
                <c:pt idx="37296">
                  <c:v>8921.1995559999996</c:v>
                </c:pt>
                <c:pt idx="37297">
                  <c:v>8921.4407900000006</c:v>
                </c:pt>
                <c:pt idx="37298">
                  <c:v>8921.6791429999994</c:v>
                </c:pt>
                <c:pt idx="37299">
                  <c:v>8921.918678</c:v>
                </c:pt>
                <c:pt idx="37300">
                  <c:v>8922.1590450000003</c:v>
                </c:pt>
                <c:pt idx="37301">
                  <c:v>8922.3991559999995</c:v>
                </c:pt>
                <c:pt idx="37302">
                  <c:v>8922.6393680000001</c:v>
                </c:pt>
                <c:pt idx="37303">
                  <c:v>8922.8793609999993</c:v>
                </c:pt>
                <c:pt idx="37304">
                  <c:v>8923.1084059999994</c:v>
                </c:pt>
                <c:pt idx="37305">
                  <c:v>8923.3497370000005</c:v>
                </c:pt>
                <c:pt idx="37306">
                  <c:v>8923.5929300000007</c:v>
                </c:pt>
                <c:pt idx="37307">
                  <c:v>8923.8330709999991</c:v>
                </c:pt>
                <c:pt idx="37308">
                  <c:v>8924.0732889999999</c:v>
                </c:pt>
                <c:pt idx="37309">
                  <c:v>8924.3114420000002</c:v>
                </c:pt>
                <c:pt idx="37310">
                  <c:v>8924.5525880000005</c:v>
                </c:pt>
                <c:pt idx="37311">
                  <c:v>8924.7936869999994</c:v>
                </c:pt>
                <c:pt idx="37312">
                  <c:v>8925.0321170000007</c:v>
                </c:pt>
                <c:pt idx="37313">
                  <c:v>8925.2872360000001</c:v>
                </c:pt>
                <c:pt idx="37314">
                  <c:v>8925.5162089999994</c:v>
                </c:pt>
                <c:pt idx="37315">
                  <c:v>8925.7564270000003</c:v>
                </c:pt>
                <c:pt idx="37316">
                  <c:v>8925.9978900000006</c:v>
                </c:pt>
                <c:pt idx="37317">
                  <c:v>8926.2400300000008</c:v>
                </c:pt>
                <c:pt idx="37318">
                  <c:v>8926.4802729999992</c:v>
                </c:pt>
                <c:pt idx="37319">
                  <c:v>8926.7110049999992</c:v>
                </c:pt>
                <c:pt idx="37320">
                  <c:v>8926.9534289999992</c:v>
                </c:pt>
                <c:pt idx="37321">
                  <c:v>8927.1947760000003</c:v>
                </c:pt>
                <c:pt idx="37322">
                  <c:v>8927.4359850000001</c:v>
                </c:pt>
                <c:pt idx="37323">
                  <c:v>8927.6778140000006</c:v>
                </c:pt>
                <c:pt idx="37324">
                  <c:v>8927.9162090000009</c:v>
                </c:pt>
                <c:pt idx="37325">
                  <c:v>8928.145203</c:v>
                </c:pt>
                <c:pt idx="37326">
                  <c:v>8928.3867059999993</c:v>
                </c:pt>
                <c:pt idx="37327">
                  <c:v>8928.6279969999996</c:v>
                </c:pt>
                <c:pt idx="37328">
                  <c:v>8928.8662089999998</c:v>
                </c:pt>
                <c:pt idx="37329">
                  <c:v>8929.1081840000006</c:v>
                </c:pt>
                <c:pt idx="37330">
                  <c:v>8929.3472079999992</c:v>
                </c:pt>
                <c:pt idx="37331">
                  <c:v>8929.5880679999991</c:v>
                </c:pt>
                <c:pt idx="37332">
                  <c:v>8929.8271960000002</c:v>
                </c:pt>
                <c:pt idx="37333">
                  <c:v>8930.0596829999995</c:v>
                </c:pt>
                <c:pt idx="37334">
                  <c:v>8930.3016090000001</c:v>
                </c:pt>
                <c:pt idx="37335">
                  <c:v>8930.5415659999999</c:v>
                </c:pt>
                <c:pt idx="37336">
                  <c:v>8930.7818640000005</c:v>
                </c:pt>
                <c:pt idx="37337">
                  <c:v>8931.0191890000006</c:v>
                </c:pt>
                <c:pt idx="37338">
                  <c:v>8931.2564029999994</c:v>
                </c:pt>
                <c:pt idx="37339">
                  <c:v>8931.4967560000005</c:v>
                </c:pt>
                <c:pt idx="37340">
                  <c:v>8931.7360879999997</c:v>
                </c:pt>
                <c:pt idx="37341">
                  <c:v>8931.9742050000004</c:v>
                </c:pt>
                <c:pt idx="37342">
                  <c:v>8932.2127500000006</c:v>
                </c:pt>
                <c:pt idx="37343">
                  <c:v>8932.4547679999996</c:v>
                </c:pt>
                <c:pt idx="37344">
                  <c:v>8932.6922190000005</c:v>
                </c:pt>
                <c:pt idx="37345">
                  <c:v>8932.9325750000007</c:v>
                </c:pt>
                <c:pt idx="37346">
                  <c:v>8933.1739219999999</c:v>
                </c:pt>
                <c:pt idx="37347">
                  <c:v>8933.4168929999996</c:v>
                </c:pt>
                <c:pt idx="37348">
                  <c:v>8933.6552570000003</c:v>
                </c:pt>
                <c:pt idx="37349">
                  <c:v>8933.8952040000004</c:v>
                </c:pt>
                <c:pt idx="37350">
                  <c:v>8934.1242419999999</c:v>
                </c:pt>
                <c:pt idx="37351">
                  <c:v>8934.3655870000002</c:v>
                </c:pt>
                <c:pt idx="37352">
                  <c:v>8934.6088600000003</c:v>
                </c:pt>
                <c:pt idx="37353">
                  <c:v>8934.8471279999994</c:v>
                </c:pt>
                <c:pt idx="37354">
                  <c:v>8935.0910500000009</c:v>
                </c:pt>
                <c:pt idx="37355">
                  <c:v>8935.3319890000002</c:v>
                </c:pt>
                <c:pt idx="37356">
                  <c:v>8935.5692369999997</c:v>
                </c:pt>
                <c:pt idx="37357">
                  <c:v>8935.7980619999998</c:v>
                </c:pt>
                <c:pt idx="37358">
                  <c:v>8936.0378120000005</c:v>
                </c:pt>
                <c:pt idx="37359">
                  <c:v>8936.2780230000008</c:v>
                </c:pt>
                <c:pt idx="37360">
                  <c:v>8936.5183849999994</c:v>
                </c:pt>
                <c:pt idx="37361">
                  <c:v>8936.7597139999998</c:v>
                </c:pt>
                <c:pt idx="37362">
                  <c:v>8937.0002420000001</c:v>
                </c:pt>
                <c:pt idx="37363">
                  <c:v>8937.2426849999993</c:v>
                </c:pt>
                <c:pt idx="37364">
                  <c:v>8937.4726630000005</c:v>
                </c:pt>
                <c:pt idx="37365">
                  <c:v>8937.7131300000001</c:v>
                </c:pt>
                <c:pt idx="37366">
                  <c:v>8937.9527610000005</c:v>
                </c:pt>
                <c:pt idx="37367">
                  <c:v>8938.1930869999997</c:v>
                </c:pt>
                <c:pt idx="37368">
                  <c:v>8938.4326430000001</c:v>
                </c:pt>
                <c:pt idx="37369">
                  <c:v>8938.6737539999995</c:v>
                </c:pt>
                <c:pt idx="37370">
                  <c:v>8938.9168150000005</c:v>
                </c:pt>
                <c:pt idx="37371">
                  <c:v>8939.1599349999997</c:v>
                </c:pt>
                <c:pt idx="37372">
                  <c:v>8939.3890520000004</c:v>
                </c:pt>
                <c:pt idx="37373">
                  <c:v>8939.6293299999998</c:v>
                </c:pt>
                <c:pt idx="37374">
                  <c:v>8939.8707279999999</c:v>
                </c:pt>
                <c:pt idx="37375">
                  <c:v>8940.1138929999997</c:v>
                </c:pt>
                <c:pt idx="37376">
                  <c:v>8940.3542099999995</c:v>
                </c:pt>
                <c:pt idx="37377">
                  <c:v>8940.5941559999992</c:v>
                </c:pt>
                <c:pt idx="37378">
                  <c:v>8940.8230629999998</c:v>
                </c:pt>
                <c:pt idx="37379">
                  <c:v>8941.0646280000001</c:v>
                </c:pt>
                <c:pt idx="37380">
                  <c:v>8941.3059830000002</c:v>
                </c:pt>
                <c:pt idx="37381">
                  <c:v>8941.5451250000006</c:v>
                </c:pt>
                <c:pt idx="37382">
                  <c:v>8941.7853049999994</c:v>
                </c:pt>
                <c:pt idx="37383">
                  <c:v>8942.0265650000001</c:v>
                </c:pt>
                <c:pt idx="37384">
                  <c:v>8942.2678240000005</c:v>
                </c:pt>
                <c:pt idx="37385">
                  <c:v>8942.5062710000002</c:v>
                </c:pt>
                <c:pt idx="37386">
                  <c:v>8942.7457099999992</c:v>
                </c:pt>
                <c:pt idx="37387">
                  <c:v>8942.9869930000004</c:v>
                </c:pt>
                <c:pt idx="37388">
                  <c:v>8943.2151529999992</c:v>
                </c:pt>
                <c:pt idx="37389">
                  <c:v>8943.4553859999996</c:v>
                </c:pt>
                <c:pt idx="37390">
                  <c:v>8943.6966049999992</c:v>
                </c:pt>
                <c:pt idx="37391">
                  <c:v>8943.9370039999994</c:v>
                </c:pt>
                <c:pt idx="37392">
                  <c:v>8944.1785770000006</c:v>
                </c:pt>
                <c:pt idx="37393">
                  <c:v>8944.4179170000007</c:v>
                </c:pt>
                <c:pt idx="37394">
                  <c:v>8944.6563060000008</c:v>
                </c:pt>
                <c:pt idx="37395">
                  <c:v>8944.8982369999994</c:v>
                </c:pt>
                <c:pt idx="37396">
                  <c:v>8945.1290250000002</c:v>
                </c:pt>
                <c:pt idx="37397">
                  <c:v>8945.3719509999992</c:v>
                </c:pt>
                <c:pt idx="37398">
                  <c:v>8945.6110200000003</c:v>
                </c:pt>
                <c:pt idx="37399">
                  <c:v>8945.8519969999998</c:v>
                </c:pt>
                <c:pt idx="37400">
                  <c:v>8946.0911730000007</c:v>
                </c:pt>
                <c:pt idx="37401">
                  <c:v>8946.3292189999993</c:v>
                </c:pt>
                <c:pt idx="37402">
                  <c:v>8946.5691430000006</c:v>
                </c:pt>
                <c:pt idx="37403">
                  <c:v>8946.8090420000008</c:v>
                </c:pt>
                <c:pt idx="37404">
                  <c:v>8947.0380420000001</c:v>
                </c:pt>
                <c:pt idx="37405">
                  <c:v>8947.2789030000004</c:v>
                </c:pt>
                <c:pt idx="37406">
                  <c:v>8947.5219190000007</c:v>
                </c:pt>
                <c:pt idx="37407">
                  <c:v>8947.7602619999998</c:v>
                </c:pt>
                <c:pt idx="37408">
                  <c:v>8948.0004110000009</c:v>
                </c:pt>
                <c:pt idx="37409">
                  <c:v>8948.2380709999998</c:v>
                </c:pt>
                <c:pt idx="37410">
                  <c:v>8948.4775410000002</c:v>
                </c:pt>
                <c:pt idx="37411">
                  <c:v>8948.7186619999993</c:v>
                </c:pt>
                <c:pt idx="37412">
                  <c:v>8948.9598370000003</c:v>
                </c:pt>
                <c:pt idx="37413">
                  <c:v>8949.2008029999997</c:v>
                </c:pt>
                <c:pt idx="37414">
                  <c:v>8949.4418060000007</c:v>
                </c:pt>
                <c:pt idx="37415">
                  <c:v>8949.6704399999999</c:v>
                </c:pt>
                <c:pt idx="37416">
                  <c:v>8949.911897</c:v>
                </c:pt>
                <c:pt idx="37417">
                  <c:v>8950.1540420000001</c:v>
                </c:pt>
                <c:pt idx="37418">
                  <c:v>8950.3942299999999</c:v>
                </c:pt>
                <c:pt idx="37419">
                  <c:v>8950.6341420000008</c:v>
                </c:pt>
                <c:pt idx="37420">
                  <c:v>8950.8741050000008</c:v>
                </c:pt>
                <c:pt idx="37421">
                  <c:v>8951.1077100000002</c:v>
                </c:pt>
                <c:pt idx="37422">
                  <c:v>8951.3461700000007</c:v>
                </c:pt>
                <c:pt idx="37423">
                  <c:v>8951.5861600000007</c:v>
                </c:pt>
                <c:pt idx="37424">
                  <c:v>8951.8255989999998</c:v>
                </c:pt>
                <c:pt idx="37425">
                  <c:v>8952.0665960000006</c:v>
                </c:pt>
                <c:pt idx="37426">
                  <c:v>8952.3076970000002</c:v>
                </c:pt>
                <c:pt idx="37427">
                  <c:v>8952.5486949999995</c:v>
                </c:pt>
                <c:pt idx="37428">
                  <c:v>8952.7884300000005</c:v>
                </c:pt>
                <c:pt idx="37429">
                  <c:v>8953.0309500000003</c:v>
                </c:pt>
                <c:pt idx="37430">
                  <c:v>8953.2581809999992</c:v>
                </c:pt>
                <c:pt idx="37431">
                  <c:v>8953.5013230000004</c:v>
                </c:pt>
                <c:pt idx="37432">
                  <c:v>8953.7392170000003</c:v>
                </c:pt>
                <c:pt idx="37433">
                  <c:v>8953.9812309999998</c:v>
                </c:pt>
                <c:pt idx="37434">
                  <c:v>8954.2227029999995</c:v>
                </c:pt>
                <c:pt idx="37435">
                  <c:v>8954.4637700000003</c:v>
                </c:pt>
                <c:pt idx="37436">
                  <c:v>8954.7039659999991</c:v>
                </c:pt>
                <c:pt idx="37437">
                  <c:v>8954.9340219999995</c:v>
                </c:pt>
                <c:pt idx="37438">
                  <c:v>8955.1732030000003</c:v>
                </c:pt>
                <c:pt idx="37439">
                  <c:v>8955.4149170000001</c:v>
                </c:pt>
                <c:pt idx="37440">
                  <c:v>8955.6553999999996</c:v>
                </c:pt>
                <c:pt idx="37441">
                  <c:v>8955.8960929999994</c:v>
                </c:pt>
                <c:pt idx="37442">
                  <c:v>8956.1351400000003</c:v>
                </c:pt>
                <c:pt idx="37443">
                  <c:v>8956.3732880000007</c:v>
                </c:pt>
                <c:pt idx="37444">
                  <c:v>8956.6125890000003</c:v>
                </c:pt>
                <c:pt idx="37445">
                  <c:v>8956.8523650000006</c:v>
                </c:pt>
                <c:pt idx="37446">
                  <c:v>8957.0831259999995</c:v>
                </c:pt>
                <c:pt idx="37447">
                  <c:v>8957.3270339999999</c:v>
                </c:pt>
                <c:pt idx="37448">
                  <c:v>8957.567266</c:v>
                </c:pt>
                <c:pt idx="37449">
                  <c:v>8957.7989309999994</c:v>
                </c:pt>
                <c:pt idx="37450">
                  <c:v>8958.0388340000009</c:v>
                </c:pt>
                <c:pt idx="37451">
                  <c:v>8958.2817300000006</c:v>
                </c:pt>
                <c:pt idx="37452">
                  <c:v>8958.5247510000008</c:v>
                </c:pt>
                <c:pt idx="37453">
                  <c:v>8958.766447</c:v>
                </c:pt>
                <c:pt idx="37454">
                  <c:v>8958.9971299999997</c:v>
                </c:pt>
                <c:pt idx="37455">
                  <c:v>8959.2373630000002</c:v>
                </c:pt>
                <c:pt idx="37456">
                  <c:v>8959.4768309999999</c:v>
                </c:pt>
                <c:pt idx="37457">
                  <c:v>8959.7198970000009</c:v>
                </c:pt>
                <c:pt idx="37458">
                  <c:v>8959.9602720000003</c:v>
                </c:pt>
                <c:pt idx="37459">
                  <c:v>8960.2021870000008</c:v>
                </c:pt>
                <c:pt idx="37460">
                  <c:v>8960.4461090000004</c:v>
                </c:pt>
                <c:pt idx="37461">
                  <c:v>8960.6909350000005</c:v>
                </c:pt>
                <c:pt idx="37462">
                  <c:v>8960.9294360000004</c:v>
                </c:pt>
                <c:pt idx="37463">
                  <c:v>8961.1712700000007</c:v>
                </c:pt>
                <c:pt idx="37464">
                  <c:v>8961.4094420000001</c:v>
                </c:pt>
                <c:pt idx="37465">
                  <c:v>8961.6510350000008</c:v>
                </c:pt>
                <c:pt idx="37466">
                  <c:v>8961.8890009999996</c:v>
                </c:pt>
                <c:pt idx="37467">
                  <c:v>8962.1194059999998</c:v>
                </c:pt>
                <c:pt idx="37468">
                  <c:v>8962.3613979999991</c:v>
                </c:pt>
                <c:pt idx="37469">
                  <c:v>8962.6006550000002</c:v>
                </c:pt>
                <c:pt idx="37470">
                  <c:v>8962.8418729999994</c:v>
                </c:pt>
                <c:pt idx="37471">
                  <c:v>8963.0804220000009</c:v>
                </c:pt>
                <c:pt idx="37472">
                  <c:v>8963.3217289999993</c:v>
                </c:pt>
                <c:pt idx="37473">
                  <c:v>8963.5626759999996</c:v>
                </c:pt>
                <c:pt idx="37474">
                  <c:v>8963.8036859999993</c:v>
                </c:pt>
                <c:pt idx="37475">
                  <c:v>8964.034345</c:v>
                </c:pt>
                <c:pt idx="37476">
                  <c:v>8964.2755980000002</c:v>
                </c:pt>
                <c:pt idx="37477">
                  <c:v>8964.5149600000004</c:v>
                </c:pt>
                <c:pt idx="37478">
                  <c:v>8964.7560109999995</c:v>
                </c:pt>
                <c:pt idx="37479">
                  <c:v>8964.9988369999992</c:v>
                </c:pt>
                <c:pt idx="37480">
                  <c:v>8965.2370609999998</c:v>
                </c:pt>
                <c:pt idx="37481">
                  <c:v>8965.4796220000007</c:v>
                </c:pt>
                <c:pt idx="37482">
                  <c:v>8965.7101110000003</c:v>
                </c:pt>
                <c:pt idx="37483">
                  <c:v>8965.9547989999992</c:v>
                </c:pt>
                <c:pt idx="37484">
                  <c:v>8966.1958439999999</c:v>
                </c:pt>
                <c:pt idx="37485">
                  <c:v>8966.4349220000004</c:v>
                </c:pt>
                <c:pt idx="37486">
                  <c:v>8966.6730879999996</c:v>
                </c:pt>
                <c:pt idx="37487">
                  <c:v>8966.9138870000006</c:v>
                </c:pt>
                <c:pt idx="37488">
                  <c:v>8967.1520820000005</c:v>
                </c:pt>
                <c:pt idx="37489">
                  <c:v>8967.3929630000002</c:v>
                </c:pt>
                <c:pt idx="37490">
                  <c:v>8967.6300210000009</c:v>
                </c:pt>
                <c:pt idx="37491">
                  <c:v>8967.8711750000002</c:v>
                </c:pt>
                <c:pt idx="37492">
                  <c:v>8968.1006479999996</c:v>
                </c:pt>
                <c:pt idx="37493">
                  <c:v>8968.3421729999991</c:v>
                </c:pt>
                <c:pt idx="37494">
                  <c:v>8968.5865470000008</c:v>
                </c:pt>
                <c:pt idx="37495">
                  <c:v>8968.82611</c:v>
                </c:pt>
                <c:pt idx="37496">
                  <c:v>8969.0641909999995</c:v>
                </c:pt>
                <c:pt idx="37497">
                  <c:v>8969.3029640000004</c:v>
                </c:pt>
                <c:pt idx="37498">
                  <c:v>8969.5520749999996</c:v>
                </c:pt>
                <c:pt idx="37499">
                  <c:v>8969.7928609999999</c:v>
                </c:pt>
                <c:pt idx="37500">
                  <c:v>8970.0339660000009</c:v>
                </c:pt>
                <c:pt idx="37501">
                  <c:v>8970.2737199999992</c:v>
                </c:pt>
                <c:pt idx="37502">
                  <c:v>8970.5129639999996</c:v>
                </c:pt>
                <c:pt idx="37503">
                  <c:v>8970.7533629999998</c:v>
                </c:pt>
                <c:pt idx="37504">
                  <c:v>8970.9914449999997</c:v>
                </c:pt>
                <c:pt idx="37505">
                  <c:v>8971.2310909999997</c:v>
                </c:pt>
                <c:pt idx="37506">
                  <c:v>8971.4631229999995</c:v>
                </c:pt>
                <c:pt idx="37507">
                  <c:v>8971.7056570000004</c:v>
                </c:pt>
                <c:pt idx="37508">
                  <c:v>8971.9466840000005</c:v>
                </c:pt>
                <c:pt idx="37509">
                  <c:v>8972.1882819999992</c:v>
                </c:pt>
                <c:pt idx="37510">
                  <c:v>8972.4289270000008</c:v>
                </c:pt>
                <c:pt idx="37511">
                  <c:v>8972.6590830000005</c:v>
                </c:pt>
                <c:pt idx="37512">
                  <c:v>8972.8990130000002</c:v>
                </c:pt>
                <c:pt idx="37513">
                  <c:v>8973.1398860000008</c:v>
                </c:pt>
                <c:pt idx="37514">
                  <c:v>8973.3789020000004</c:v>
                </c:pt>
                <c:pt idx="37515">
                  <c:v>8973.6171489999997</c:v>
                </c:pt>
                <c:pt idx="37516">
                  <c:v>8973.8553830000001</c:v>
                </c:pt>
                <c:pt idx="37517">
                  <c:v>8974.0953929999996</c:v>
                </c:pt>
                <c:pt idx="37518">
                  <c:v>8974.3354080000008</c:v>
                </c:pt>
                <c:pt idx="37519">
                  <c:v>8974.5765319999991</c:v>
                </c:pt>
                <c:pt idx="37520">
                  <c:v>8974.8158299999996</c:v>
                </c:pt>
                <c:pt idx="37521">
                  <c:v>8975.0586519999997</c:v>
                </c:pt>
                <c:pt idx="37522">
                  <c:v>8975.2982850000008</c:v>
                </c:pt>
                <c:pt idx="37523">
                  <c:v>8975.5389329999998</c:v>
                </c:pt>
                <c:pt idx="37524">
                  <c:v>8975.7770330000003</c:v>
                </c:pt>
                <c:pt idx="37525">
                  <c:v>8976.0179590000007</c:v>
                </c:pt>
                <c:pt idx="37526">
                  <c:v>8976.2471989999995</c:v>
                </c:pt>
                <c:pt idx="37527">
                  <c:v>8976.4870119999996</c:v>
                </c:pt>
                <c:pt idx="37528">
                  <c:v>8976.7295630000008</c:v>
                </c:pt>
                <c:pt idx="37529">
                  <c:v>8976.9692930000001</c:v>
                </c:pt>
                <c:pt idx="37530">
                  <c:v>8977.2110360000006</c:v>
                </c:pt>
                <c:pt idx="37531">
                  <c:v>8977.4499689999993</c:v>
                </c:pt>
                <c:pt idx="37532">
                  <c:v>8977.6879219999992</c:v>
                </c:pt>
                <c:pt idx="37533">
                  <c:v>8977.9307570000001</c:v>
                </c:pt>
                <c:pt idx="37534">
                  <c:v>8978.1690099999996</c:v>
                </c:pt>
                <c:pt idx="37535">
                  <c:v>8978.4079490000004</c:v>
                </c:pt>
                <c:pt idx="37536">
                  <c:v>8978.6459059999997</c:v>
                </c:pt>
                <c:pt idx="37537">
                  <c:v>8978.876139</c:v>
                </c:pt>
                <c:pt idx="37538">
                  <c:v>8979.1163489999999</c:v>
                </c:pt>
                <c:pt idx="37539">
                  <c:v>8979.3563240000003</c:v>
                </c:pt>
                <c:pt idx="37540">
                  <c:v>8979.5956879999994</c:v>
                </c:pt>
                <c:pt idx="37541">
                  <c:v>8979.8367770000004</c:v>
                </c:pt>
                <c:pt idx="37542">
                  <c:v>8980.0751899999996</c:v>
                </c:pt>
                <c:pt idx="37543">
                  <c:v>8980.3178850000004</c:v>
                </c:pt>
                <c:pt idx="37544">
                  <c:v>8980.5560960000003</c:v>
                </c:pt>
                <c:pt idx="37545">
                  <c:v>8980.7969659999999</c:v>
                </c:pt>
                <c:pt idx="37546">
                  <c:v>8981.0388679999996</c:v>
                </c:pt>
                <c:pt idx="37547">
                  <c:v>8981.2691709999999</c:v>
                </c:pt>
                <c:pt idx="37548">
                  <c:v>8981.509215</c:v>
                </c:pt>
                <c:pt idx="37549">
                  <c:v>8981.7518380000001</c:v>
                </c:pt>
                <c:pt idx="37550">
                  <c:v>8981.9947119999997</c:v>
                </c:pt>
                <c:pt idx="37551">
                  <c:v>8982.2251880000003</c:v>
                </c:pt>
                <c:pt idx="37552">
                  <c:v>8982.4653330000001</c:v>
                </c:pt>
                <c:pt idx="37553">
                  <c:v>8982.7052559999993</c:v>
                </c:pt>
                <c:pt idx="37554">
                  <c:v>8982.9446189999999</c:v>
                </c:pt>
                <c:pt idx="37555">
                  <c:v>8983.1856169999992</c:v>
                </c:pt>
                <c:pt idx="37556">
                  <c:v>8983.4266580000003</c:v>
                </c:pt>
                <c:pt idx="37557">
                  <c:v>8983.6676499999994</c:v>
                </c:pt>
                <c:pt idx="37558">
                  <c:v>8983.9080099999992</c:v>
                </c:pt>
                <c:pt idx="37559">
                  <c:v>8984.1461729999992</c:v>
                </c:pt>
                <c:pt idx="37560">
                  <c:v>8984.3861570000008</c:v>
                </c:pt>
                <c:pt idx="37561">
                  <c:v>8984.6242610000008</c:v>
                </c:pt>
                <c:pt idx="37562">
                  <c:v>8984.8643690000008</c:v>
                </c:pt>
                <c:pt idx="37563">
                  <c:v>8985.1044099999999</c:v>
                </c:pt>
                <c:pt idx="37564">
                  <c:v>8985.3330650000007</c:v>
                </c:pt>
                <c:pt idx="37565">
                  <c:v>8985.5739560000002</c:v>
                </c:pt>
                <c:pt idx="37566">
                  <c:v>8985.8157090000004</c:v>
                </c:pt>
                <c:pt idx="37567">
                  <c:v>8986.0571170000003</c:v>
                </c:pt>
                <c:pt idx="37568">
                  <c:v>8986.2975430000006</c:v>
                </c:pt>
                <c:pt idx="37569">
                  <c:v>8986.5396540000002</c:v>
                </c:pt>
                <c:pt idx="37570">
                  <c:v>8986.7707040000005</c:v>
                </c:pt>
                <c:pt idx="37571">
                  <c:v>8987.0117800000007</c:v>
                </c:pt>
                <c:pt idx="37572">
                  <c:v>8987.2526639999996</c:v>
                </c:pt>
                <c:pt idx="37573">
                  <c:v>8987.4935839999998</c:v>
                </c:pt>
                <c:pt idx="37574">
                  <c:v>8987.7353569999996</c:v>
                </c:pt>
                <c:pt idx="37575">
                  <c:v>8987.9686320000001</c:v>
                </c:pt>
                <c:pt idx="37576">
                  <c:v>8988.2115740000008</c:v>
                </c:pt>
                <c:pt idx="37577">
                  <c:v>8988.4559790000003</c:v>
                </c:pt>
                <c:pt idx="37578">
                  <c:v>8988.6852429999999</c:v>
                </c:pt>
                <c:pt idx="37579">
                  <c:v>8988.9298579999995</c:v>
                </c:pt>
                <c:pt idx="37580">
                  <c:v>8989.1727840000003</c:v>
                </c:pt>
                <c:pt idx="37581">
                  <c:v>8989.4032430000007</c:v>
                </c:pt>
                <c:pt idx="37582">
                  <c:v>8989.6446620000006</c:v>
                </c:pt>
                <c:pt idx="37583">
                  <c:v>8989.8857470000003</c:v>
                </c:pt>
                <c:pt idx="37584">
                  <c:v>8990.1261130000003</c:v>
                </c:pt>
                <c:pt idx="37585">
                  <c:v>8990.3660330000002</c:v>
                </c:pt>
                <c:pt idx="37586">
                  <c:v>8990.6068039999991</c:v>
                </c:pt>
                <c:pt idx="37587">
                  <c:v>8990.8475519999993</c:v>
                </c:pt>
                <c:pt idx="37588">
                  <c:v>8991.0783140000003</c:v>
                </c:pt>
                <c:pt idx="37589">
                  <c:v>8991.3202600000004</c:v>
                </c:pt>
                <c:pt idx="37590">
                  <c:v>8991.5603510000001</c:v>
                </c:pt>
                <c:pt idx="37591">
                  <c:v>8991.8020749999996</c:v>
                </c:pt>
                <c:pt idx="37592">
                  <c:v>8992.0421420000002</c:v>
                </c:pt>
                <c:pt idx="37593">
                  <c:v>8992.2741910000004</c:v>
                </c:pt>
                <c:pt idx="37594">
                  <c:v>8992.5136450000009</c:v>
                </c:pt>
                <c:pt idx="37595">
                  <c:v>8992.7566260000003</c:v>
                </c:pt>
                <c:pt idx="37596">
                  <c:v>8992.9979509999994</c:v>
                </c:pt>
                <c:pt idx="37597">
                  <c:v>8993.2351409999992</c:v>
                </c:pt>
                <c:pt idx="37598">
                  <c:v>8993.4731900000006</c:v>
                </c:pt>
                <c:pt idx="37599">
                  <c:v>8993.713006</c:v>
                </c:pt>
                <c:pt idx="37600">
                  <c:v>8993.9513669999997</c:v>
                </c:pt>
                <c:pt idx="37601">
                  <c:v>8994.1925620000002</c:v>
                </c:pt>
                <c:pt idx="37602">
                  <c:v>8994.4318160000003</c:v>
                </c:pt>
                <c:pt idx="37603">
                  <c:v>8994.6727699999992</c:v>
                </c:pt>
                <c:pt idx="37604">
                  <c:v>8994.9112029999997</c:v>
                </c:pt>
                <c:pt idx="37605">
                  <c:v>8995.1512480000001</c:v>
                </c:pt>
                <c:pt idx="37606">
                  <c:v>8995.3911740000003</c:v>
                </c:pt>
                <c:pt idx="37607">
                  <c:v>8995.6460879999995</c:v>
                </c:pt>
                <c:pt idx="37608">
                  <c:v>8995.8764030000002</c:v>
                </c:pt>
                <c:pt idx="37609">
                  <c:v>8996.1201700000001</c:v>
                </c:pt>
                <c:pt idx="37610">
                  <c:v>8996.3602179999998</c:v>
                </c:pt>
                <c:pt idx="37611">
                  <c:v>8996.6000309999999</c:v>
                </c:pt>
                <c:pt idx="37612">
                  <c:v>8996.8409950000005</c:v>
                </c:pt>
                <c:pt idx="37613">
                  <c:v>8997.0704519999999</c:v>
                </c:pt>
                <c:pt idx="37614">
                  <c:v>8997.3115440000001</c:v>
                </c:pt>
                <c:pt idx="37615">
                  <c:v>8997.5525539999999</c:v>
                </c:pt>
                <c:pt idx="37616">
                  <c:v>8997.7937469999997</c:v>
                </c:pt>
                <c:pt idx="37617">
                  <c:v>8998.0349119999992</c:v>
                </c:pt>
                <c:pt idx="37618">
                  <c:v>8998.273099</c:v>
                </c:pt>
                <c:pt idx="37619">
                  <c:v>8998.5131560000009</c:v>
                </c:pt>
                <c:pt idx="37620">
                  <c:v>8998.7530210000004</c:v>
                </c:pt>
                <c:pt idx="37621">
                  <c:v>8998.9845459999997</c:v>
                </c:pt>
                <c:pt idx="37622">
                  <c:v>8999.2250260000001</c:v>
                </c:pt>
                <c:pt idx="37623">
                  <c:v>8999.4652029999997</c:v>
                </c:pt>
                <c:pt idx="37624">
                  <c:v>8999.7052380000005</c:v>
                </c:pt>
                <c:pt idx="37625">
                  <c:v>8999.9452220000003</c:v>
                </c:pt>
                <c:pt idx="37626">
                  <c:v>9000.1852099999996</c:v>
                </c:pt>
                <c:pt idx="37627">
                  <c:v>9000.4172799999997</c:v>
                </c:pt>
                <c:pt idx="37628">
                  <c:v>9000.6586380000008</c:v>
                </c:pt>
                <c:pt idx="37629">
                  <c:v>9000.8998100000008</c:v>
                </c:pt>
                <c:pt idx="37630">
                  <c:v>9001.1409739999999</c:v>
                </c:pt>
                <c:pt idx="37631">
                  <c:v>9001.3825589999997</c:v>
                </c:pt>
                <c:pt idx="37632">
                  <c:v>9001.6130890000004</c:v>
                </c:pt>
                <c:pt idx="37633">
                  <c:v>9001.8530819999996</c:v>
                </c:pt>
                <c:pt idx="37634">
                  <c:v>9002.0933829999994</c:v>
                </c:pt>
                <c:pt idx="37635">
                  <c:v>9002.3326620000007</c:v>
                </c:pt>
                <c:pt idx="37636">
                  <c:v>9002.5738650000003</c:v>
                </c:pt>
                <c:pt idx="37637">
                  <c:v>9002.8122710000007</c:v>
                </c:pt>
                <c:pt idx="37638">
                  <c:v>9003.0536769999999</c:v>
                </c:pt>
                <c:pt idx="37639">
                  <c:v>9003.2953780000007</c:v>
                </c:pt>
                <c:pt idx="37640">
                  <c:v>9003.5365650000003</c:v>
                </c:pt>
                <c:pt idx="37641">
                  <c:v>9003.7671339999997</c:v>
                </c:pt>
                <c:pt idx="37642">
                  <c:v>9004.0073769999999</c:v>
                </c:pt>
                <c:pt idx="37643">
                  <c:v>9004.249006</c:v>
                </c:pt>
                <c:pt idx="37644">
                  <c:v>9004.4893240000001</c:v>
                </c:pt>
                <c:pt idx="37645">
                  <c:v>9004.7286559999993</c:v>
                </c:pt>
                <c:pt idx="37646">
                  <c:v>9004.9670939999996</c:v>
                </c:pt>
                <c:pt idx="37647">
                  <c:v>9005.2090100000005</c:v>
                </c:pt>
                <c:pt idx="37648">
                  <c:v>9005.4407030000002</c:v>
                </c:pt>
                <c:pt idx="37649">
                  <c:v>9005.6837759999999</c:v>
                </c:pt>
                <c:pt idx="37650">
                  <c:v>9005.9240449999998</c:v>
                </c:pt>
                <c:pt idx="37651">
                  <c:v>9006.1650869999994</c:v>
                </c:pt>
                <c:pt idx="37652">
                  <c:v>9006.4030220000004</c:v>
                </c:pt>
                <c:pt idx="37653">
                  <c:v>9006.6415730000008</c:v>
                </c:pt>
                <c:pt idx="37654">
                  <c:v>9006.8838520000008</c:v>
                </c:pt>
                <c:pt idx="37655">
                  <c:v>9007.1226409999999</c:v>
                </c:pt>
                <c:pt idx="37656">
                  <c:v>9007.3624450000007</c:v>
                </c:pt>
                <c:pt idx="37657">
                  <c:v>9007.5919439999998</c:v>
                </c:pt>
                <c:pt idx="37658">
                  <c:v>9007.8337150000007</c:v>
                </c:pt>
                <c:pt idx="37659">
                  <c:v>9008.0754240000006</c:v>
                </c:pt>
                <c:pt idx="37660">
                  <c:v>9008.3153490000004</c:v>
                </c:pt>
                <c:pt idx="37661">
                  <c:v>9008.5533350000005</c:v>
                </c:pt>
                <c:pt idx="37662">
                  <c:v>9008.7915460000004</c:v>
                </c:pt>
                <c:pt idx="37663">
                  <c:v>9009.0314230000004</c:v>
                </c:pt>
                <c:pt idx="37664">
                  <c:v>9009.2711689999996</c:v>
                </c:pt>
                <c:pt idx="37665">
                  <c:v>9009.5119610000002</c:v>
                </c:pt>
                <c:pt idx="37666">
                  <c:v>9009.7510330000005</c:v>
                </c:pt>
                <c:pt idx="37667">
                  <c:v>9009.9892049999999</c:v>
                </c:pt>
                <c:pt idx="37668">
                  <c:v>9010.2209180000009</c:v>
                </c:pt>
                <c:pt idx="37669">
                  <c:v>9010.4592090000006</c:v>
                </c:pt>
                <c:pt idx="37670">
                  <c:v>9010.7011139999995</c:v>
                </c:pt>
                <c:pt idx="37671">
                  <c:v>9010.9412049999992</c:v>
                </c:pt>
                <c:pt idx="37672">
                  <c:v>9011.1812069999996</c:v>
                </c:pt>
                <c:pt idx="37673">
                  <c:v>9011.4239959999995</c:v>
                </c:pt>
                <c:pt idx="37674">
                  <c:v>9011.6638370000001</c:v>
                </c:pt>
                <c:pt idx="37675">
                  <c:v>9011.9047090000004</c:v>
                </c:pt>
                <c:pt idx="37676">
                  <c:v>9012.1365459999997</c:v>
                </c:pt>
                <c:pt idx="37677">
                  <c:v>9012.3777210000007</c:v>
                </c:pt>
                <c:pt idx="37678">
                  <c:v>9012.6188880000009</c:v>
                </c:pt>
                <c:pt idx="37679">
                  <c:v>9012.8570519999994</c:v>
                </c:pt>
                <c:pt idx="37680">
                  <c:v>9013.095405</c:v>
                </c:pt>
                <c:pt idx="37681">
                  <c:v>9013.3345609999997</c:v>
                </c:pt>
                <c:pt idx="37682">
                  <c:v>9013.5757140000005</c:v>
                </c:pt>
                <c:pt idx="37683">
                  <c:v>9013.8168060000007</c:v>
                </c:pt>
                <c:pt idx="37684">
                  <c:v>9014.0578769999993</c:v>
                </c:pt>
                <c:pt idx="37685">
                  <c:v>9014.2967189999999</c:v>
                </c:pt>
                <c:pt idx="37686">
                  <c:v>9014.5384470000008</c:v>
                </c:pt>
                <c:pt idx="37687">
                  <c:v>9014.7699269999994</c:v>
                </c:pt>
                <c:pt idx="37688">
                  <c:v>9015.0097189999997</c:v>
                </c:pt>
                <c:pt idx="37689">
                  <c:v>9015.2507939999996</c:v>
                </c:pt>
                <c:pt idx="37690">
                  <c:v>9015.4910189999991</c:v>
                </c:pt>
                <c:pt idx="37691">
                  <c:v>9015.7310980000002</c:v>
                </c:pt>
                <c:pt idx="37692">
                  <c:v>9015.9712749999999</c:v>
                </c:pt>
                <c:pt idx="37693">
                  <c:v>9016.2105979999997</c:v>
                </c:pt>
                <c:pt idx="37694">
                  <c:v>9016.4516079999994</c:v>
                </c:pt>
                <c:pt idx="37695">
                  <c:v>9016.6820389999993</c:v>
                </c:pt>
                <c:pt idx="37696">
                  <c:v>9016.9235329999992</c:v>
                </c:pt>
                <c:pt idx="37697">
                  <c:v>9017.1648100000002</c:v>
                </c:pt>
                <c:pt idx="37698">
                  <c:v>9017.4050179999995</c:v>
                </c:pt>
                <c:pt idx="37699">
                  <c:v>9017.6452140000001</c:v>
                </c:pt>
                <c:pt idx="37700">
                  <c:v>9017.8871070000005</c:v>
                </c:pt>
                <c:pt idx="37701">
                  <c:v>9018.127133</c:v>
                </c:pt>
                <c:pt idx="37702">
                  <c:v>9018.3653780000004</c:v>
                </c:pt>
                <c:pt idx="37703">
                  <c:v>9018.5941029999994</c:v>
                </c:pt>
                <c:pt idx="37704">
                  <c:v>9018.8355539999993</c:v>
                </c:pt>
                <c:pt idx="37705">
                  <c:v>9019.0769369999998</c:v>
                </c:pt>
                <c:pt idx="37706">
                  <c:v>9019.3165929999996</c:v>
                </c:pt>
                <c:pt idx="37707">
                  <c:v>9019.5559959999991</c:v>
                </c:pt>
                <c:pt idx="37708">
                  <c:v>9019.7933900000007</c:v>
                </c:pt>
                <c:pt idx="37709">
                  <c:v>9020.0329610000008</c:v>
                </c:pt>
                <c:pt idx="37710">
                  <c:v>9020.2702449999997</c:v>
                </c:pt>
                <c:pt idx="37711">
                  <c:v>9020.5098689999995</c:v>
                </c:pt>
                <c:pt idx="37712">
                  <c:v>9020.7483479999992</c:v>
                </c:pt>
                <c:pt idx="37713">
                  <c:v>9020.9903059999997</c:v>
                </c:pt>
                <c:pt idx="37714">
                  <c:v>9021.2316510000001</c:v>
                </c:pt>
                <c:pt idx="37715">
                  <c:v>9021.4728469999991</c:v>
                </c:pt>
                <c:pt idx="37716">
                  <c:v>9021.7131700000009</c:v>
                </c:pt>
                <c:pt idx="37717">
                  <c:v>9021.9441260000003</c:v>
                </c:pt>
                <c:pt idx="37718">
                  <c:v>9022.1858319999992</c:v>
                </c:pt>
                <c:pt idx="37719">
                  <c:v>9022.4255350000003</c:v>
                </c:pt>
                <c:pt idx="37720">
                  <c:v>9022.6642759999995</c:v>
                </c:pt>
                <c:pt idx="37721">
                  <c:v>9022.9037840000001</c:v>
                </c:pt>
                <c:pt idx="37722">
                  <c:v>9023.1413699999994</c:v>
                </c:pt>
                <c:pt idx="37723">
                  <c:v>9023.381781</c:v>
                </c:pt>
                <c:pt idx="37724">
                  <c:v>9023.6211559999992</c:v>
                </c:pt>
                <c:pt idx="37725">
                  <c:v>9023.8611220000003</c:v>
                </c:pt>
                <c:pt idx="37726">
                  <c:v>9024.0994210000008</c:v>
                </c:pt>
                <c:pt idx="37727">
                  <c:v>9024.3412079999998</c:v>
                </c:pt>
                <c:pt idx="37728">
                  <c:v>9024.579232</c:v>
                </c:pt>
                <c:pt idx="37729">
                  <c:v>9024.8199519999998</c:v>
                </c:pt>
                <c:pt idx="37730">
                  <c:v>9025.0617839999995</c:v>
                </c:pt>
                <c:pt idx="37731">
                  <c:v>9025.2902919999997</c:v>
                </c:pt>
                <c:pt idx="37732">
                  <c:v>9025.5299730000006</c:v>
                </c:pt>
                <c:pt idx="37733">
                  <c:v>9025.7691589999995</c:v>
                </c:pt>
                <c:pt idx="37734">
                  <c:v>9026.0088269999997</c:v>
                </c:pt>
                <c:pt idx="37735">
                  <c:v>9026.2471330000008</c:v>
                </c:pt>
                <c:pt idx="37736">
                  <c:v>9026.4874130000007</c:v>
                </c:pt>
                <c:pt idx="37737">
                  <c:v>9026.7274219999999</c:v>
                </c:pt>
                <c:pt idx="37738">
                  <c:v>9026.9687040000008</c:v>
                </c:pt>
                <c:pt idx="37739">
                  <c:v>9027.2117080000007</c:v>
                </c:pt>
                <c:pt idx="37740">
                  <c:v>9027.4528389999996</c:v>
                </c:pt>
                <c:pt idx="37741">
                  <c:v>9027.6919280000002</c:v>
                </c:pt>
                <c:pt idx="37742">
                  <c:v>9027.9302169999992</c:v>
                </c:pt>
                <c:pt idx="37743">
                  <c:v>9028.163708</c:v>
                </c:pt>
                <c:pt idx="37744">
                  <c:v>9028.4023099999995</c:v>
                </c:pt>
                <c:pt idx="37745">
                  <c:v>9028.64408</c:v>
                </c:pt>
                <c:pt idx="37746">
                  <c:v>9028.8868930000008</c:v>
                </c:pt>
                <c:pt idx="37747">
                  <c:v>9029.1251040000006</c:v>
                </c:pt>
                <c:pt idx="37748">
                  <c:v>9029.3694030000006</c:v>
                </c:pt>
                <c:pt idx="37749">
                  <c:v>9029.6132149999994</c:v>
                </c:pt>
                <c:pt idx="37750">
                  <c:v>9029.855157</c:v>
                </c:pt>
                <c:pt idx="37751">
                  <c:v>9030.0945329999995</c:v>
                </c:pt>
                <c:pt idx="37752">
                  <c:v>9030.3357379999998</c:v>
                </c:pt>
                <c:pt idx="37753">
                  <c:v>9030.5767720000003</c:v>
                </c:pt>
                <c:pt idx="37754">
                  <c:v>9030.8151269999998</c:v>
                </c:pt>
                <c:pt idx="37755">
                  <c:v>9031.0570279999993</c:v>
                </c:pt>
                <c:pt idx="37756">
                  <c:v>9031.2873789999994</c:v>
                </c:pt>
                <c:pt idx="37757">
                  <c:v>9031.5291039999993</c:v>
                </c:pt>
                <c:pt idx="37758">
                  <c:v>9031.7710110000007</c:v>
                </c:pt>
                <c:pt idx="37759">
                  <c:v>9032.0026870000002</c:v>
                </c:pt>
                <c:pt idx="37760">
                  <c:v>9032.245578</c:v>
                </c:pt>
                <c:pt idx="37761">
                  <c:v>9032.4867549999999</c:v>
                </c:pt>
                <c:pt idx="37762">
                  <c:v>9032.7278700000006</c:v>
                </c:pt>
                <c:pt idx="37763">
                  <c:v>9032.9707130000006</c:v>
                </c:pt>
                <c:pt idx="37764">
                  <c:v>9033.2091920000003</c:v>
                </c:pt>
                <c:pt idx="37765">
                  <c:v>9033.4407370000008</c:v>
                </c:pt>
                <c:pt idx="37766">
                  <c:v>9033.6818989999992</c:v>
                </c:pt>
                <c:pt idx="37767">
                  <c:v>9033.9222580000005</c:v>
                </c:pt>
                <c:pt idx="37768">
                  <c:v>9034.1636629999994</c:v>
                </c:pt>
                <c:pt idx="37769">
                  <c:v>9034.4048650000004</c:v>
                </c:pt>
                <c:pt idx="37770">
                  <c:v>9034.6433749999997</c:v>
                </c:pt>
                <c:pt idx="37771">
                  <c:v>9034.8845430000001</c:v>
                </c:pt>
                <c:pt idx="37772">
                  <c:v>9035.1256730000005</c:v>
                </c:pt>
                <c:pt idx="37773">
                  <c:v>9035.3666130000001</c:v>
                </c:pt>
                <c:pt idx="37774">
                  <c:v>9035.6058049999992</c:v>
                </c:pt>
                <c:pt idx="37775">
                  <c:v>9035.8344049999996</c:v>
                </c:pt>
                <c:pt idx="37776">
                  <c:v>9036.0759440000002</c:v>
                </c:pt>
                <c:pt idx="37777">
                  <c:v>9036.3150600000008</c:v>
                </c:pt>
                <c:pt idx="37778">
                  <c:v>9036.5579679999992</c:v>
                </c:pt>
                <c:pt idx="37779">
                  <c:v>9036.7996989999992</c:v>
                </c:pt>
                <c:pt idx="37780">
                  <c:v>9037.0381170000001</c:v>
                </c:pt>
                <c:pt idx="37781">
                  <c:v>9037.27801</c:v>
                </c:pt>
                <c:pt idx="37782">
                  <c:v>9037.5079299999998</c:v>
                </c:pt>
                <c:pt idx="37783">
                  <c:v>9037.7480809999997</c:v>
                </c:pt>
                <c:pt idx="37784">
                  <c:v>9037.9896100000005</c:v>
                </c:pt>
                <c:pt idx="37785">
                  <c:v>9038.2309640000003</c:v>
                </c:pt>
                <c:pt idx="37786">
                  <c:v>9038.4700909999992</c:v>
                </c:pt>
                <c:pt idx="37787">
                  <c:v>9038.7082520000004</c:v>
                </c:pt>
                <c:pt idx="37788">
                  <c:v>9038.9477320000005</c:v>
                </c:pt>
                <c:pt idx="37789">
                  <c:v>9039.1889819999997</c:v>
                </c:pt>
                <c:pt idx="37790">
                  <c:v>9039.4261559999995</c:v>
                </c:pt>
                <c:pt idx="37791">
                  <c:v>9039.6642460000003</c:v>
                </c:pt>
                <c:pt idx="37792">
                  <c:v>9039.9036099999994</c:v>
                </c:pt>
                <c:pt idx="37793">
                  <c:v>9040.1465769999995</c:v>
                </c:pt>
                <c:pt idx="37794">
                  <c:v>9040.3875430000007</c:v>
                </c:pt>
                <c:pt idx="37795">
                  <c:v>9040.6273920000003</c:v>
                </c:pt>
                <c:pt idx="37796">
                  <c:v>9040.8560500000003</c:v>
                </c:pt>
                <c:pt idx="37797">
                  <c:v>9041.0988199999993</c:v>
                </c:pt>
                <c:pt idx="37798">
                  <c:v>9041.3416159999997</c:v>
                </c:pt>
                <c:pt idx="37799">
                  <c:v>9041.5813859999998</c:v>
                </c:pt>
                <c:pt idx="37800">
                  <c:v>9041.8212930000009</c:v>
                </c:pt>
                <c:pt idx="37801">
                  <c:v>9042.0595880000001</c:v>
                </c:pt>
                <c:pt idx="37802">
                  <c:v>9042.2996879999992</c:v>
                </c:pt>
                <c:pt idx="37803">
                  <c:v>9042.5303999999996</c:v>
                </c:pt>
                <c:pt idx="37804">
                  <c:v>9042.7718910000003</c:v>
                </c:pt>
                <c:pt idx="37805">
                  <c:v>9043.0116880000005</c:v>
                </c:pt>
                <c:pt idx="37806">
                  <c:v>9043.2501850000008</c:v>
                </c:pt>
                <c:pt idx="37807">
                  <c:v>9043.4921240000003</c:v>
                </c:pt>
                <c:pt idx="37808">
                  <c:v>9043.7340679999998</c:v>
                </c:pt>
                <c:pt idx="37809">
                  <c:v>9043.9741379999996</c:v>
                </c:pt>
                <c:pt idx="37810">
                  <c:v>9044.2142719999993</c:v>
                </c:pt>
                <c:pt idx="37811">
                  <c:v>9044.4523700000009</c:v>
                </c:pt>
                <c:pt idx="37812">
                  <c:v>9044.6812910000008</c:v>
                </c:pt>
                <c:pt idx="37813">
                  <c:v>9044.9246110000004</c:v>
                </c:pt>
                <c:pt idx="37814">
                  <c:v>9045.1651720000009</c:v>
                </c:pt>
                <c:pt idx="37815">
                  <c:v>9045.4053879999992</c:v>
                </c:pt>
                <c:pt idx="37816">
                  <c:v>9045.6465640000006</c:v>
                </c:pt>
                <c:pt idx="37817">
                  <c:v>9045.8772150000004</c:v>
                </c:pt>
                <c:pt idx="37818">
                  <c:v>9046.1169559999998</c:v>
                </c:pt>
                <c:pt idx="37819">
                  <c:v>9046.3666140000005</c:v>
                </c:pt>
                <c:pt idx="37820">
                  <c:v>9046.6058429999994</c:v>
                </c:pt>
                <c:pt idx="37821">
                  <c:v>9046.8363360000003</c:v>
                </c:pt>
                <c:pt idx="37822">
                  <c:v>9047.0777300000009</c:v>
                </c:pt>
                <c:pt idx="37823">
                  <c:v>9047.3206919999993</c:v>
                </c:pt>
                <c:pt idx="37824">
                  <c:v>9047.5591879999993</c:v>
                </c:pt>
                <c:pt idx="37825">
                  <c:v>9047.8011879999995</c:v>
                </c:pt>
                <c:pt idx="37826">
                  <c:v>9048.040669</c:v>
                </c:pt>
                <c:pt idx="37827">
                  <c:v>9048.2719870000001</c:v>
                </c:pt>
                <c:pt idx="37828">
                  <c:v>9048.5111749999996</c:v>
                </c:pt>
                <c:pt idx="37829">
                  <c:v>9048.7539149999993</c:v>
                </c:pt>
                <c:pt idx="37830">
                  <c:v>9048.9968809999991</c:v>
                </c:pt>
                <c:pt idx="37831">
                  <c:v>9049.2352919999994</c:v>
                </c:pt>
                <c:pt idx="37832">
                  <c:v>9049.4747210000005</c:v>
                </c:pt>
                <c:pt idx="37833">
                  <c:v>9049.7156610000002</c:v>
                </c:pt>
                <c:pt idx="37834">
                  <c:v>9049.9463369999994</c:v>
                </c:pt>
                <c:pt idx="37835">
                  <c:v>9050.1884140000002</c:v>
                </c:pt>
                <c:pt idx="37836">
                  <c:v>9050.4295679999996</c:v>
                </c:pt>
                <c:pt idx="37837">
                  <c:v>9050.6711869999999</c:v>
                </c:pt>
                <c:pt idx="37838">
                  <c:v>9050.9094210000003</c:v>
                </c:pt>
                <c:pt idx="37839">
                  <c:v>9051.1485950000006</c:v>
                </c:pt>
                <c:pt idx="37840">
                  <c:v>9051.3896179999992</c:v>
                </c:pt>
                <c:pt idx="37841">
                  <c:v>9051.6209880000006</c:v>
                </c:pt>
                <c:pt idx="37842">
                  <c:v>9051.8629830000009</c:v>
                </c:pt>
                <c:pt idx="37843">
                  <c:v>9052.1048429999992</c:v>
                </c:pt>
                <c:pt idx="37844">
                  <c:v>9052.3459619999994</c:v>
                </c:pt>
                <c:pt idx="37845">
                  <c:v>9052.5753060000006</c:v>
                </c:pt>
                <c:pt idx="37846">
                  <c:v>9052.8173700000007</c:v>
                </c:pt>
                <c:pt idx="37847">
                  <c:v>9053.0567420000007</c:v>
                </c:pt>
                <c:pt idx="37848">
                  <c:v>9053.2995510000001</c:v>
                </c:pt>
                <c:pt idx="37849">
                  <c:v>9053.5411249999997</c:v>
                </c:pt>
                <c:pt idx="37850">
                  <c:v>9053.7734500000006</c:v>
                </c:pt>
                <c:pt idx="37851">
                  <c:v>9054.0147039999993</c:v>
                </c:pt>
                <c:pt idx="37852">
                  <c:v>9054.2557250000009</c:v>
                </c:pt>
                <c:pt idx="37853">
                  <c:v>9054.494788</c:v>
                </c:pt>
                <c:pt idx="37854">
                  <c:v>9054.7330010000005</c:v>
                </c:pt>
                <c:pt idx="37855">
                  <c:v>9054.9739150000005</c:v>
                </c:pt>
                <c:pt idx="37856">
                  <c:v>9055.2149129999998</c:v>
                </c:pt>
                <c:pt idx="37857">
                  <c:v>9055.4562430000005</c:v>
                </c:pt>
                <c:pt idx="37858">
                  <c:v>9055.6876630000006</c:v>
                </c:pt>
                <c:pt idx="37859">
                  <c:v>9055.9286800000009</c:v>
                </c:pt>
                <c:pt idx="37860">
                  <c:v>9056.1697230000009</c:v>
                </c:pt>
                <c:pt idx="37861">
                  <c:v>9056.4091260000005</c:v>
                </c:pt>
                <c:pt idx="37862">
                  <c:v>9056.6496220000008</c:v>
                </c:pt>
                <c:pt idx="37863">
                  <c:v>9056.8899259999998</c:v>
                </c:pt>
                <c:pt idx="37864">
                  <c:v>9057.1299319999998</c:v>
                </c:pt>
                <c:pt idx="37865">
                  <c:v>9057.369659</c:v>
                </c:pt>
                <c:pt idx="37866">
                  <c:v>9057.6092260000005</c:v>
                </c:pt>
                <c:pt idx="37867">
                  <c:v>9057.8513480000001</c:v>
                </c:pt>
                <c:pt idx="37868">
                  <c:v>9058.0818390000004</c:v>
                </c:pt>
                <c:pt idx="37869">
                  <c:v>9058.32179</c:v>
                </c:pt>
                <c:pt idx="37870">
                  <c:v>9058.5715770000006</c:v>
                </c:pt>
                <c:pt idx="37871">
                  <c:v>9058.8102299999991</c:v>
                </c:pt>
                <c:pt idx="37872">
                  <c:v>9059.0391880000006</c:v>
                </c:pt>
                <c:pt idx="37873">
                  <c:v>9059.2837810000001</c:v>
                </c:pt>
                <c:pt idx="37874">
                  <c:v>9059.5268789999991</c:v>
                </c:pt>
                <c:pt idx="37875">
                  <c:v>9059.7650809999996</c:v>
                </c:pt>
                <c:pt idx="37876">
                  <c:v>9060.0052319999995</c:v>
                </c:pt>
                <c:pt idx="37877">
                  <c:v>9060.2371800000001</c:v>
                </c:pt>
                <c:pt idx="37878">
                  <c:v>9060.4790549999998</c:v>
                </c:pt>
                <c:pt idx="37879">
                  <c:v>9060.7218859999994</c:v>
                </c:pt>
                <c:pt idx="37880">
                  <c:v>9060.9622589999999</c:v>
                </c:pt>
                <c:pt idx="37881">
                  <c:v>9061.191229</c:v>
                </c:pt>
                <c:pt idx="37882">
                  <c:v>9061.4326349999992</c:v>
                </c:pt>
                <c:pt idx="37883">
                  <c:v>9061.6737310000008</c:v>
                </c:pt>
                <c:pt idx="37884">
                  <c:v>9061.9140329999991</c:v>
                </c:pt>
                <c:pt idx="37885">
                  <c:v>9062.1542910000007</c:v>
                </c:pt>
                <c:pt idx="37886">
                  <c:v>9062.3938880000005</c:v>
                </c:pt>
                <c:pt idx="37887">
                  <c:v>9062.6321850000004</c:v>
                </c:pt>
                <c:pt idx="37888">
                  <c:v>9062.8721270000005</c:v>
                </c:pt>
                <c:pt idx="37889">
                  <c:v>9063.1057870000004</c:v>
                </c:pt>
                <c:pt idx="37890">
                  <c:v>9063.344341</c:v>
                </c:pt>
                <c:pt idx="37891">
                  <c:v>9063.5862730000008</c:v>
                </c:pt>
                <c:pt idx="37892">
                  <c:v>9063.825675</c:v>
                </c:pt>
                <c:pt idx="37893">
                  <c:v>9064.066793</c:v>
                </c:pt>
                <c:pt idx="37894">
                  <c:v>9064.3051739999992</c:v>
                </c:pt>
                <c:pt idx="37895">
                  <c:v>9064.5470000000005</c:v>
                </c:pt>
                <c:pt idx="37896">
                  <c:v>9064.7772779999996</c:v>
                </c:pt>
                <c:pt idx="37897">
                  <c:v>9065.021127</c:v>
                </c:pt>
                <c:pt idx="37898">
                  <c:v>9065.2611250000009</c:v>
                </c:pt>
                <c:pt idx="37899">
                  <c:v>9065.5011059999997</c:v>
                </c:pt>
                <c:pt idx="37900">
                  <c:v>9065.7410579999996</c:v>
                </c:pt>
                <c:pt idx="37901">
                  <c:v>9065.9810460000008</c:v>
                </c:pt>
                <c:pt idx="37902">
                  <c:v>9066.2193239999997</c:v>
                </c:pt>
                <c:pt idx="37903">
                  <c:v>9066.4586500000005</c:v>
                </c:pt>
                <c:pt idx="37904">
                  <c:v>9066.6997279999996</c:v>
                </c:pt>
                <c:pt idx="37905">
                  <c:v>9066.928371</c:v>
                </c:pt>
                <c:pt idx="37906">
                  <c:v>9067.1703859999998</c:v>
                </c:pt>
                <c:pt idx="37907">
                  <c:v>9067.4097099999999</c:v>
                </c:pt>
                <c:pt idx="37908">
                  <c:v>9067.6508489999997</c:v>
                </c:pt>
                <c:pt idx="37909">
                  <c:v>9067.8936159999994</c:v>
                </c:pt>
                <c:pt idx="37910">
                  <c:v>9068.1354300000003</c:v>
                </c:pt>
                <c:pt idx="37911">
                  <c:v>9068.3915529999995</c:v>
                </c:pt>
                <c:pt idx="37912">
                  <c:v>9068.6201899999996</c:v>
                </c:pt>
                <c:pt idx="37913">
                  <c:v>9068.8629970000002</c:v>
                </c:pt>
                <c:pt idx="37914">
                  <c:v>9069.1022159999993</c:v>
                </c:pt>
                <c:pt idx="37915">
                  <c:v>9069.3440360000004</c:v>
                </c:pt>
                <c:pt idx="37916">
                  <c:v>9069.5841700000001</c:v>
                </c:pt>
                <c:pt idx="37917">
                  <c:v>9069.8249639999995</c:v>
                </c:pt>
                <c:pt idx="37918">
                  <c:v>9070.0621080000001</c:v>
                </c:pt>
                <c:pt idx="37919">
                  <c:v>9070.2942409999996</c:v>
                </c:pt>
                <c:pt idx="37920">
                  <c:v>9070.5335969999996</c:v>
                </c:pt>
                <c:pt idx="37921">
                  <c:v>9070.7746150000003</c:v>
                </c:pt>
                <c:pt idx="37922">
                  <c:v>9071.0158630000005</c:v>
                </c:pt>
                <c:pt idx="37923">
                  <c:v>9071.2549080000008</c:v>
                </c:pt>
                <c:pt idx="37924">
                  <c:v>9071.4959579999995</c:v>
                </c:pt>
                <c:pt idx="37925">
                  <c:v>9071.7359489999999</c:v>
                </c:pt>
                <c:pt idx="37926">
                  <c:v>9071.9733250000008</c:v>
                </c:pt>
                <c:pt idx="37927">
                  <c:v>9072.2125720000004</c:v>
                </c:pt>
                <c:pt idx="37928">
                  <c:v>9072.4524349999992</c:v>
                </c:pt>
                <c:pt idx="37929">
                  <c:v>9072.6922410000006</c:v>
                </c:pt>
                <c:pt idx="37930">
                  <c:v>9072.9315590000006</c:v>
                </c:pt>
                <c:pt idx="37931">
                  <c:v>9073.1714389999997</c:v>
                </c:pt>
                <c:pt idx="37932">
                  <c:v>9073.4113140000009</c:v>
                </c:pt>
                <c:pt idx="37933">
                  <c:v>9073.6409739999999</c:v>
                </c:pt>
                <c:pt idx="37934">
                  <c:v>9073.8783590000003</c:v>
                </c:pt>
                <c:pt idx="37935">
                  <c:v>9074.1178380000001</c:v>
                </c:pt>
                <c:pt idx="37936">
                  <c:v>9074.3609070000002</c:v>
                </c:pt>
                <c:pt idx="37937">
                  <c:v>9074.6036650000005</c:v>
                </c:pt>
                <c:pt idx="37938">
                  <c:v>9074.8454419999998</c:v>
                </c:pt>
                <c:pt idx="37939">
                  <c:v>9075.0769639999999</c:v>
                </c:pt>
                <c:pt idx="37940">
                  <c:v>9075.3142910000006</c:v>
                </c:pt>
                <c:pt idx="37941">
                  <c:v>9075.5569790000009</c:v>
                </c:pt>
                <c:pt idx="37942">
                  <c:v>9075.7987389999998</c:v>
                </c:pt>
                <c:pt idx="37943">
                  <c:v>9076.0415670000002</c:v>
                </c:pt>
                <c:pt idx="37944">
                  <c:v>9076.2825429999994</c:v>
                </c:pt>
                <c:pt idx="37945">
                  <c:v>9076.5215769999995</c:v>
                </c:pt>
                <c:pt idx="37946">
                  <c:v>9076.7503680000009</c:v>
                </c:pt>
                <c:pt idx="37947">
                  <c:v>9076.9915710000005</c:v>
                </c:pt>
                <c:pt idx="37948">
                  <c:v>9077.2347989999998</c:v>
                </c:pt>
                <c:pt idx="37949">
                  <c:v>9077.4777140000006</c:v>
                </c:pt>
                <c:pt idx="37950">
                  <c:v>9077.7186829999991</c:v>
                </c:pt>
                <c:pt idx="37951">
                  <c:v>9077.9491909999997</c:v>
                </c:pt>
                <c:pt idx="37952">
                  <c:v>9078.1911259999997</c:v>
                </c:pt>
                <c:pt idx="37953">
                  <c:v>9078.4337759999999</c:v>
                </c:pt>
                <c:pt idx="37954">
                  <c:v>9078.6749070000005</c:v>
                </c:pt>
                <c:pt idx="37955">
                  <c:v>9078.9066569999995</c:v>
                </c:pt>
                <c:pt idx="37956">
                  <c:v>9079.1451730000008</c:v>
                </c:pt>
                <c:pt idx="37957">
                  <c:v>9079.3898109999991</c:v>
                </c:pt>
                <c:pt idx="37958">
                  <c:v>9079.6307899999993</c:v>
                </c:pt>
                <c:pt idx="37959">
                  <c:v>9079.8723150000005</c:v>
                </c:pt>
                <c:pt idx="37960">
                  <c:v>9080.1123480000006</c:v>
                </c:pt>
                <c:pt idx="37961">
                  <c:v>9080.3671790000008</c:v>
                </c:pt>
                <c:pt idx="37962">
                  <c:v>9080.5974289999995</c:v>
                </c:pt>
                <c:pt idx="37963">
                  <c:v>9080.8418590000001</c:v>
                </c:pt>
                <c:pt idx="37964">
                  <c:v>9081.0832709999995</c:v>
                </c:pt>
                <c:pt idx="37965">
                  <c:v>9081.3151679999992</c:v>
                </c:pt>
                <c:pt idx="37966">
                  <c:v>9081.5550070000008</c:v>
                </c:pt>
                <c:pt idx="37967">
                  <c:v>9081.7976249999992</c:v>
                </c:pt>
                <c:pt idx="37968">
                  <c:v>9082.0385719999995</c:v>
                </c:pt>
                <c:pt idx="37969">
                  <c:v>9082.2789950000006</c:v>
                </c:pt>
                <c:pt idx="37970">
                  <c:v>9082.5168990000002</c:v>
                </c:pt>
                <c:pt idx="37971">
                  <c:v>9082.7584439999991</c:v>
                </c:pt>
                <c:pt idx="37972">
                  <c:v>9082.9871459999995</c:v>
                </c:pt>
                <c:pt idx="37973">
                  <c:v>9083.2290909999992</c:v>
                </c:pt>
                <c:pt idx="37974">
                  <c:v>9083.4719019999993</c:v>
                </c:pt>
                <c:pt idx="37975">
                  <c:v>9083.7132409999995</c:v>
                </c:pt>
                <c:pt idx="37976">
                  <c:v>9083.946645</c:v>
                </c:pt>
                <c:pt idx="37977">
                  <c:v>9084.1878880000004</c:v>
                </c:pt>
                <c:pt idx="37978">
                  <c:v>9084.428973</c:v>
                </c:pt>
                <c:pt idx="37979">
                  <c:v>9084.6707580000002</c:v>
                </c:pt>
                <c:pt idx="37980">
                  <c:v>9084.9117829999996</c:v>
                </c:pt>
                <c:pt idx="37981">
                  <c:v>9085.1440970000003</c:v>
                </c:pt>
                <c:pt idx="37982">
                  <c:v>9085.3842330000007</c:v>
                </c:pt>
                <c:pt idx="37983">
                  <c:v>9085.6260320000001</c:v>
                </c:pt>
                <c:pt idx="37984">
                  <c:v>9085.8641750000006</c:v>
                </c:pt>
                <c:pt idx="37985">
                  <c:v>9086.1060809999999</c:v>
                </c:pt>
                <c:pt idx="37986">
                  <c:v>9086.3441559999992</c:v>
                </c:pt>
                <c:pt idx="37987">
                  <c:v>9086.5849739999994</c:v>
                </c:pt>
                <c:pt idx="37988">
                  <c:v>9086.8220839999994</c:v>
                </c:pt>
                <c:pt idx="37989">
                  <c:v>9087.0518090000005</c:v>
                </c:pt>
                <c:pt idx="37990">
                  <c:v>9087.2927739999996</c:v>
                </c:pt>
                <c:pt idx="37991">
                  <c:v>9087.5338429999993</c:v>
                </c:pt>
                <c:pt idx="37992">
                  <c:v>9087.7722049999993</c:v>
                </c:pt>
                <c:pt idx="37993">
                  <c:v>9088.0141559999993</c:v>
                </c:pt>
                <c:pt idx="37994">
                  <c:v>9088.2540659999995</c:v>
                </c:pt>
                <c:pt idx="37995">
                  <c:v>9088.494009</c:v>
                </c:pt>
                <c:pt idx="37996">
                  <c:v>9088.7340839999997</c:v>
                </c:pt>
                <c:pt idx="37997">
                  <c:v>9088.9741130000002</c:v>
                </c:pt>
                <c:pt idx="37998">
                  <c:v>9089.2039189999996</c:v>
                </c:pt>
                <c:pt idx="37999">
                  <c:v>9089.4500979999993</c:v>
                </c:pt>
                <c:pt idx="38000">
                  <c:v>9089.6882549999991</c:v>
                </c:pt>
                <c:pt idx="38001">
                  <c:v>9089.927619</c:v>
                </c:pt>
                <c:pt idx="38002">
                  <c:v>9090.1688589999994</c:v>
                </c:pt>
                <c:pt idx="38003">
                  <c:v>9090.4097779999993</c:v>
                </c:pt>
                <c:pt idx="38004">
                  <c:v>9090.6489430000001</c:v>
                </c:pt>
                <c:pt idx="38005">
                  <c:v>9090.8782489999994</c:v>
                </c:pt>
                <c:pt idx="38006">
                  <c:v>9091.1195740000003</c:v>
                </c:pt>
                <c:pt idx="38007">
                  <c:v>9091.3625919999995</c:v>
                </c:pt>
                <c:pt idx="38008">
                  <c:v>9091.6038189999999</c:v>
                </c:pt>
                <c:pt idx="38009">
                  <c:v>9091.8422530000007</c:v>
                </c:pt>
                <c:pt idx="38010">
                  <c:v>9092.0817349999998</c:v>
                </c:pt>
                <c:pt idx="38011">
                  <c:v>9092.3225569999995</c:v>
                </c:pt>
                <c:pt idx="38012">
                  <c:v>9092.5643909999999</c:v>
                </c:pt>
                <c:pt idx="38013">
                  <c:v>9092.795881</c:v>
                </c:pt>
                <c:pt idx="38014">
                  <c:v>9093.0355419999996</c:v>
                </c:pt>
                <c:pt idx="38015">
                  <c:v>9093.2765940000008</c:v>
                </c:pt>
                <c:pt idx="38016">
                  <c:v>9093.5179229999994</c:v>
                </c:pt>
                <c:pt idx="38017">
                  <c:v>9093.7562369999996</c:v>
                </c:pt>
                <c:pt idx="38018">
                  <c:v>9093.9975450000002</c:v>
                </c:pt>
                <c:pt idx="38019">
                  <c:v>9094.2374319999999</c:v>
                </c:pt>
                <c:pt idx="38020">
                  <c:v>9094.4785630000006</c:v>
                </c:pt>
                <c:pt idx="38021">
                  <c:v>9094.7092109999994</c:v>
                </c:pt>
                <c:pt idx="38022">
                  <c:v>9094.9507040000008</c:v>
                </c:pt>
                <c:pt idx="38023">
                  <c:v>9095.1919280000002</c:v>
                </c:pt>
                <c:pt idx="38024">
                  <c:v>9095.4321249999994</c:v>
                </c:pt>
                <c:pt idx="38025">
                  <c:v>9095.6767729999992</c:v>
                </c:pt>
                <c:pt idx="38026">
                  <c:v>9095.9066079999993</c:v>
                </c:pt>
                <c:pt idx="38027">
                  <c:v>9096.1477259999992</c:v>
                </c:pt>
                <c:pt idx="38028">
                  <c:v>9096.3907930000005</c:v>
                </c:pt>
                <c:pt idx="38029">
                  <c:v>9096.6336640000009</c:v>
                </c:pt>
                <c:pt idx="38030">
                  <c:v>9096.8728620000002</c:v>
                </c:pt>
                <c:pt idx="38031">
                  <c:v>9097.1138319999991</c:v>
                </c:pt>
                <c:pt idx="38032">
                  <c:v>9097.3548680000004</c:v>
                </c:pt>
                <c:pt idx="38033">
                  <c:v>9097.5853549999993</c:v>
                </c:pt>
                <c:pt idx="38034">
                  <c:v>9097.8266700000004</c:v>
                </c:pt>
                <c:pt idx="38035">
                  <c:v>9098.0697849999997</c:v>
                </c:pt>
                <c:pt idx="38036">
                  <c:v>9098.3100140000006</c:v>
                </c:pt>
                <c:pt idx="38037">
                  <c:v>9098.550174</c:v>
                </c:pt>
                <c:pt idx="38038">
                  <c:v>9098.7896490000003</c:v>
                </c:pt>
                <c:pt idx="38039">
                  <c:v>9099.0308150000001</c:v>
                </c:pt>
                <c:pt idx="38040">
                  <c:v>9099.2613060000003</c:v>
                </c:pt>
                <c:pt idx="38041">
                  <c:v>9099.5031550000003</c:v>
                </c:pt>
                <c:pt idx="38042">
                  <c:v>9099.7424219999994</c:v>
                </c:pt>
                <c:pt idx="38043">
                  <c:v>9099.9848170000005</c:v>
                </c:pt>
                <c:pt idx="38044">
                  <c:v>9100.2256120000002</c:v>
                </c:pt>
                <c:pt idx="38045">
                  <c:v>9100.4659659999998</c:v>
                </c:pt>
                <c:pt idx="38046">
                  <c:v>9100.7035400000004</c:v>
                </c:pt>
                <c:pt idx="38047">
                  <c:v>9100.9347670000006</c:v>
                </c:pt>
                <c:pt idx="38048">
                  <c:v>9101.1738979999991</c:v>
                </c:pt>
                <c:pt idx="38049">
                  <c:v>9101.4154030000009</c:v>
                </c:pt>
                <c:pt idx="38050">
                  <c:v>9101.6552709999996</c:v>
                </c:pt>
                <c:pt idx="38051">
                  <c:v>9101.8984060000003</c:v>
                </c:pt>
                <c:pt idx="38052">
                  <c:v>9102.1382489999996</c:v>
                </c:pt>
                <c:pt idx="38053">
                  <c:v>9102.3682979999994</c:v>
                </c:pt>
                <c:pt idx="38054">
                  <c:v>9102.606205</c:v>
                </c:pt>
                <c:pt idx="38055">
                  <c:v>9102.8461879999995</c:v>
                </c:pt>
                <c:pt idx="38056">
                  <c:v>9103.0861399999994</c:v>
                </c:pt>
                <c:pt idx="38057">
                  <c:v>9103.3259510000007</c:v>
                </c:pt>
                <c:pt idx="38058">
                  <c:v>9103.5645949999998</c:v>
                </c:pt>
                <c:pt idx="38059">
                  <c:v>9103.8076550000005</c:v>
                </c:pt>
                <c:pt idx="38060">
                  <c:v>9104.0509540000003</c:v>
                </c:pt>
                <c:pt idx="38061">
                  <c:v>9104.2909510000009</c:v>
                </c:pt>
                <c:pt idx="38062">
                  <c:v>9104.5282449999995</c:v>
                </c:pt>
                <c:pt idx="38063">
                  <c:v>9104.7584129999996</c:v>
                </c:pt>
                <c:pt idx="38064">
                  <c:v>9104.9996100000008</c:v>
                </c:pt>
                <c:pt idx="38065">
                  <c:v>9105.2407270000003</c:v>
                </c:pt>
                <c:pt idx="38066">
                  <c:v>9105.4818309999991</c:v>
                </c:pt>
                <c:pt idx="38067">
                  <c:v>9105.7247090000001</c:v>
                </c:pt>
                <c:pt idx="38068">
                  <c:v>9105.9658330000002</c:v>
                </c:pt>
                <c:pt idx="38069">
                  <c:v>9106.2040930000003</c:v>
                </c:pt>
                <c:pt idx="38070">
                  <c:v>9106.4422250000007</c:v>
                </c:pt>
                <c:pt idx="38071">
                  <c:v>9106.6828810000006</c:v>
                </c:pt>
                <c:pt idx="38072">
                  <c:v>9106.9210760000005</c:v>
                </c:pt>
                <c:pt idx="38073">
                  <c:v>9107.1611510000002</c:v>
                </c:pt>
                <c:pt idx="38074">
                  <c:v>9107.3909760000006</c:v>
                </c:pt>
                <c:pt idx="38075">
                  <c:v>9107.6329139999998</c:v>
                </c:pt>
                <c:pt idx="38076">
                  <c:v>9107.8730049999995</c:v>
                </c:pt>
                <c:pt idx="38077">
                  <c:v>9108.1158599999999</c:v>
                </c:pt>
                <c:pt idx="38078">
                  <c:v>9108.3540929999999</c:v>
                </c:pt>
                <c:pt idx="38079">
                  <c:v>9108.5940580000006</c:v>
                </c:pt>
                <c:pt idx="38080">
                  <c:v>9108.8322439999993</c:v>
                </c:pt>
                <c:pt idx="38081">
                  <c:v>9109.0722110000006</c:v>
                </c:pt>
                <c:pt idx="38082">
                  <c:v>9109.3122430000003</c:v>
                </c:pt>
                <c:pt idx="38083">
                  <c:v>9109.5410009999996</c:v>
                </c:pt>
                <c:pt idx="38084">
                  <c:v>9109.7812450000001</c:v>
                </c:pt>
                <c:pt idx="38085">
                  <c:v>9110.0259029999997</c:v>
                </c:pt>
                <c:pt idx="38086">
                  <c:v>9110.2667939999992</c:v>
                </c:pt>
                <c:pt idx="38087">
                  <c:v>9110.5059220000003</c:v>
                </c:pt>
                <c:pt idx="38088">
                  <c:v>9110.7469860000001</c:v>
                </c:pt>
                <c:pt idx="38089">
                  <c:v>9110.9841250000009</c:v>
                </c:pt>
                <c:pt idx="38090">
                  <c:v>9111.2242170000009</c:v>
                </c:pt>
                <c:pt idx="38091">
                  <c:v>9111.4623310000006</c:v>
                </c:pt>
                <c:pt idx="38092">
                  <c:v>9111.7022429999997</c:v>
                </c:pt>
                <c:pt idx="38093">
                  <c:v>9111.9338470000002</c:v>
                </c:pt>
                <c:pt idx="38094">
                  <c:v>9112.1724450000002</c:v>
                </c:pt>
                <c:pt idx="38095">
                  <c:v>9112.4137140000003</c:v>
                </c:pt>
                <c:pt idx="38096">
                  <c:v>9112.6549799999993</c:v>
                </c:pt>
                <c:pt idx="38097">
                  <c:v>9112.8967799999991</c:v>
                </c:pt>
                <c:pt idx="38098">
                  <c:v>9113.1352389999993</c:v>
                </c:pt>
                <c:pt idx="38099">
                  <c:v>9113.3746379999993</c:v>
                </c:pt>
                <c:pt idx="38100">
                  <c:v>9113.6159399999997</c:v>
                </c:pt>
                <c:pt idx="38101">
                  <c:v>9113.8454180000008</c:v>
                </c:pt>
                <c:pt idx="38102">
                  <c:v>9114.0887039999998</c:v>
                </c:pt>
                <c:pt idx="38103">
                  <c:v>9114.329882</c:v>
                </c:pt>
                <c:pt idx="38104">
                  <c:v>9114.5701000000008</c:v>
                </c:pt>
                <c:pt idx="38105">
                  <c:v>9114.8037170000007</c:v>
                </c:pt>
                <c:pt idx="38106">
                  <c:v>9115.0443660000001</c:v>
                </c:pt>
                <c:pt idx="38107">
                  <c:v>9115.2857019999992</c:v>
                </c:pt>
                <c:pt idx="38108">
                  <c:v>9115.5243250000003</c:v>
                </c:pt>
                <c:pt idx="38109">
                  <c:v>9115.7643970000008</c:v>
                </c:pt>
                <c:pt idx="38110">
                  <c:v>9116.0058499999996</c:v>
                </c:pt>
                <c:pt idx="38111">
                  <c:v>9116.2449570000008</c:v>
                </c:pt>
                <c:pt idx="38112">
                  <c:v>9116.4841240000005</c:v>
                </c:pt>
                <c:pt idx="38113">
                  <c:v>9116.7241209999993</c:v>
                </c:pt>
                <c:pt idx="38114">
                  <c:v>9116.9642779999995</c:v>
                </c:pt>
                <c:pt idx="38115">
                  <c:v>9117.2083739999998</c:v>
                </c:pt>
                <c:pt idx="38116">
                  <c:v>9117.4479699999993</c:v>
                </c:pt>
                <c:pt idx="38117">
                  <c:v>9117.6873140000007</c:v>
                </c:pt>
                <c:pt idx="38118">
                  <c:v>9117.9280249999993</c:v>
                </c:pt>
                <c:pt idx="38119">
                  <c:v>9118.1683709999998</c:v>
                </c:pt>
                <c:pt idx="38120">
                  <c:v>9118.4096460000001</c:v>
                </c:pt>
                <c:pt idx="38121">
                  <c:v>9118.6496179999995</c:v>
                </c:pt>
                <c:pt idx="38122">
                  <c:v>9118.8898150000005</c:v>
                </c:pt>
                <c:pt idx="38123">
                  <c:v>9119.132619</c:v>
                </c:pt>
                <c:pt idx="38124">
                  <c:v>9119.361277</c:v>
                </c:pt>
                <c:pt idx="38125">
                  <c:v>9119.6013070000008</c:v>
                </c:pt>
                <c:pt idx="38126">
                  <c:v>9119.8406329999998</c:v>
                </c:pt>
                <c:pt idx="38127">
                  <c:v>9120.0819030000002</c:v>
                </c:pt>
                <c:pt idx="38128">
                  <c:v>9120.3202560000009</c:v>
                </c:pt>
                <c:pt idx="38129">
                  <c:v>9120.5603109999993</c:v>
                </c:pt>
                <c:pt idx="38130">
                  <c:v>9120.7997849999992</c:v>
                </c:pt>
                <c:pt idx="38131">
                  <c:v>9121.0383039999997</c:v>
                </c:pt>
                <c:pt idx="38132">
                  <c:v>9121.2783959999997</c:v>
                </c:pt>
                <c:pt idx="38133">
                  <c:v>9121.5184129999998</c:v>
                </c:pt>
                <c:pt idx="38134">
                  <c:v>9121.7597700000006</c:v>
                </c:pt>
                <c:pt idx="38135">
                  <c:v>9121.9981850000004</c:v>
                </c:pt>
                <c:pt idx="38136">
                  <c:v>9122.2383769999997</c:v>
                </c:pt>
                <c:pt idx="38137">
                  <c:v>9122.4699299999993</c:v>
                </c:pt>
                <c:pt idx="38138">
                  <c:v>9122.7103210000005</c:v>
                </c:pt>
                <c:pt idx="38139">
                  <c:v>9122.9523530000006</c:v>
                </c:pt>
                <c:pt idx="38140">
                  <c:v>9123.1919280000002</c:v>
                </c:pt>
                <c:pt idx="38141">
                  <c:v>9123.4348489999993</c:v>
                </c:pt>
                <c:pt idx="38142">
                  <c:v>9123.6750069999998</c:v>
                </c:pt>
                <c:pt idx="38143">
                  <c:v>9123.9151170000005</c:v>
                </c:pt>
                <c:pt idx="38144">
                  <c:v>9124.1533120000004</c:v>
                </c:pt>
                <c:pt idx="38145">
                  <c:v>9124.3828670000003</c:v>
                </c:pt>
                <c:pt idx="38146">
                  <c:v>9124.6336389999997</c:v>
                </c:pt>
                <c:pt idx="38147">
                  <c:v>9124.8624080000009</c:v>
                </c:pt>
                <c:pt idx="38148">
                  <c:v>9125.1038000000008</c:v>
                </c:pt>
                <c:pt idx="38149">
                  <c:v>9125.3422210000008</c:v>
                </c:pt>
                <c:pt idx="38150">
                  <c:v>9125.582359</c:v>
                </c:pt>
                <c:pt idx="38151">
                  <c:v>9125.8241400000006</c:v>
                </c:pt>
                <c:pt idx="38152">
                  <c:v>9126.0642590000007</c:v>
                </c:pt>
                <c:pt idx="38153">
                  <c:v>9126.3068110000004</c:v>
                </c:pt>
                <c:pt idx="38154">
                  <c:v>9126.536693</c:v>
                </c:pt>
                <c:pt idx="38155">
                  <c:v>9126.7770490000003</c:v>
                </c:pt>
                <c:pt idx="38156">
                  <c:v>9127.0185880000008</c:v>
                </c:pt>
                <c:pt idx="38157">
                  <c:v>9127.2595450000008</c:v>
                </c:pt>
                <c:pt idx="38158">
                  <c:v>9127.500865</c:v>
                </c:pt>
                <c:pt idx="38159">
                  <c:v>9127.741806</c:v>
                </c:pt>
                <c:pt idx="38160">
                  <c:v>9127.9802409999993</c:v>
                </c:pt>
                <c:pt idx="38161">
                  <c:v>9128.2195960000008</c:v>
                </c:pt>
                <c:pt idx="38162">
                  <c:v>9128.46083</c:v>
                </c:pt>
                <c:pt idx="38163">
                  <c:v>9128.6990239999996</c:v>
                </c:pt>
                <c:pt idx="38164">
                  <c:v>9128.9372490000005</c:v>
                </c:pt>
                <c:pt idx="38165">
                  <c:v>9129.1771329999992</c:v>
                </c:pt>
                <c:pt idx="38166">
                  <c:v>9129.4153630000001</c:v>
                </c:pt>
                <c:pt idx="38167">
                  <c:v>9129.6545349999997</c:v>
                </c:pt>
                <c:pt idx="38168">
                  <c:v>9129.8956670000007</c:v>
                </c:pt>
                <c:pt idx="38169">
                  <c:v>9130.1368860000002</c:v>
                </c:pt>
                <c:pt idx="38170">
                  <c:v>9130.3751190000003</c:v>
                </c:pt>
                <c:pt idx="38171">
                  <c:v>9130.6130269999994</c:v>
                </c:pt>
                <c:pt idx="38172">
                  <c:v>9130.8511870000002</c:v>
                </c:pt>
                <c:pt idx="38173">
                  <c:v>9131.0893300000007</c:v>
                </c:pt>
                <c:pt idx="38174">
                  <c:v>9131.3285550000001</c:v>
                </c:pt>
                <c:pt idx="38175">
                  <c:v>9131.5678659999994</c:v>
                </c:pt>
                <c:pt idx="38176">
                  <c:v>9131.8061720000005</c:v>
                </c:pt>
                <c:pt idx="38177">
                  <c:v>9132.0461890000006</c:v>
                </c:pt>
                <c:pt idx="38178">
                  <c:v>9132.2842579999997</c:v>
                </c:pt>
                <c:pt idx="38179">
                  <c:v>9132.5235649999995</c:v>
                </c:pt>
                <c:pt idx="38180">
                  <c:v>9132.7646399999994</c:v>
                </c:pt>
                <c:pt idx="38181">
                  <c:v>9133.0056600000007</c:v>
                </c:pt>
                <c:pt idx="38182">
                  <c:v>9133.2454249999992</c:v>
                </c:pt>
                <c:pt idx="38183">
                  <c:v>9133.4742860000006</c:v>
                </c:pt>
                <c:pt idx="38184">
                  <c:v>9133.7156579999992</c:v>
                </c:pt>
                <c:pt idx="38185">
                  <c:v>9133.9569680000004</c:v>
                </c:pt>
                <c:pt idx="38186">
                  <c:v>9134.1955369999996</c:v>
                </c:pt>
                <c:pt idx="38187">
                  <c:v>9134.4366740000005</c:v>
                </c:pt>
                <c:pt idx="38188">
                  <c:v>9134.6777870000005</c:v>
                </c:pt>
                <c:pt idx="38189">
                  <c:v>9134.9206200000008</c:v>
                </c:pt>
                <c:pt idx="38190">
                  <c:v>9135.1617580000002</c:v>
                </c:pt>
                <c:pt idx="38191">
                  <c:v>9135.3904230000007</c:v>
                </c:pt>
                <c:pt idx="38192">
                  <c:v>9135.6317299999992</c:v>
                </c:pt>
                <c:pt idx="38193">
                  <c:v>9135.8720150000008</c:v>
                </c:pt>
                <c:pt idx="38194">
                  <c:v>9136.1115919999993</c:v>
                </c:pt>
                <c:pt idx="38195">
                  <c:v>9136.3545379999996</c:v>
                </c:pt>
                <c:pt idx="38196">
                  <c:v>9136.5938979999992</c:v>
                </c:pt>
                <c:pt idx="38197">
                  <c:v>9136.8366040000001</c:v>
                </c:pt>
                <c:pt idx="38198">
                  <c:v>9137.0777319999997</c:v>
                </c:pt>
                <c:pt idx="38199">
                  <c:v>9137.3075630000003</c:v>
                </c:pt>
                <c:pt idx="38200">
                  <c:v>9137.548014</c:v>
                </c:pt>
                <c:pt idx="38201">
                  <c:v>9137.7882480000007</c:v>
                </c:pt>
                <c:pt idx="38202">
                  <c:v>9138.0295999999998</c:v>
                </c:pt>
                <c:pt idx="38203">
                  <c:v>9138.2712640000009</c:v>
                </c:pt>
                <c:pt idx="38204">
                  <c:v>9138.5112750000008</c:v>
                </c:pt>
                <c:pt idx="38205">
                  <c:v>9138.7512050000005</c:v>
                </c:pt>
                <c:pt idx="38206">
                  <c:v>9138.9802249999993</c:v>
                </c:pt>
                <c:pt idx="38207">
                  <c:v>9139.2198110000008</c:v>
                </c:pt>
                <c:pt idx="38208">
                  <c:v>9139.4583949999997</c:v>
                </c:pt>
                <c:pt idx="38209">
                  <c:v>9139.6996820000004</c:v>
                </c:pt>
                <c:pt idx="38210">
                  <c:v>9139.9400549999991</c:v>
                </c:pt>
                <c:pt idx="38211">
                  <c:v>9140.1802310000003</c:v>
                </c:pt>
                <c:pt idx="38212">
                  <c:v>9140.4196190000002</c:v>
                </c:pt>
                <c:pt idx="38213">
                  <c:v>9140.6613529999995</c:v>
                </c:pt>
                <c:pt idx="38214">
                  <c:v>9140.9006430000009</c:v>
                </c:pt>
                <c:pt idx="38215">
                  <c:v>9141.1435390000006</c:v>
                </c:pt>
                <c:pt idx="38216">
                  <c:v>9141.3722679999992</c:v>
                </c:pt>
                <c:pt idx="38217">
                  <c:v>9141.614039</c:v>
                </c:pt>
                <c:pt idx="38218">
                  <c:v>9141.8542550000002</c:v>
                </c:pt>
                <c:pt idx="38219">
                  <c:v>9142.0943750000006</c:v>
                </c:pt>
                <c:pt idx="38220">
                  <c:v>9142.3335819999993</c:v>
                </c:pt>
                <c:pt idx="38221">
                  <c:v>9142.5746440000003</c:v>
                </c:pt>
                <c:pt idx="38222">
                  <c:v>9142.8176609999991</c:v>
                </c:pt>
                <c:pt idx="38223">
                  <c:v>9143.0475760000008</c:v>
                </c:pt>
                <c:pt idx="38224">
                  <c:v>9143.2886880000005</c:v>
                </c:pt>
                <c:pt idx="38225">
                  <c:v>9143.5298559999992</c:v>
                </c:pt>
                <c:pt idx="38226">
                  <c:v>9143.7726149999999</c:v>
                </c:pt>
                <c:pt idx="38227">
                  <c:v>9144.014228</c:v>
                </c:pt>
                <c:pt idx="38228">
                  <c:v>9144.2548509999997</c:v>
                </c:pt>
                <c:pt idx="38229">
                  <c:v>9144.4937499999996</c:v>
                </c:pt>
                <c:pt idx="38230">
                  <c:v>9144.7339019999999</c:v>
                </c:pt>
                <c:pt idx="38231">
                  <c:v>9144.971297</c:v>
                </c:pt>
                <c:pt idx="38232">
                  <c:v>9145.2125539999997</c:v>
                </c:pt>
                <c:pt idx="38233">
                  <c:v>9145.4431879999993</c:v>
                </c:pt>
                <c:pt idx="38234">
                  <c:v>9145.685297</c:v>
                </c:pt>
                <c:pt idx="38235">
                  <c:v>9145.9274000000005</c:v>
                </c:pt>
                <c:pt idx="38236">
                  <c:v>9146.1688379999996</c:v>
                </c:pt>
                <c:pt idx="38237">
                  <c:v>9146.4070690000008</c:v>
                </c:pt>
                <c:pt idx="38238">
                  <c:v>9146.6452260000005</c:v>
                </c:pt>
                <c:pt idx="38239">
                  <c:v>9146.8851259999992</c:v>
                </c:pt>
                <c:pt idx="38240">
                  <c:v>9147.1404500000008</c:v>
                </c:pt>
                <c:pt idx="38241">
                  <c:v>9147.3856429999996</c:v>
                </c:pt>
                <c:pt idx="38242">
                  <c:v>9147.6243119999999</c:v>
                </c:pt>
                <c:pt idx="38243">
                  <c:v>9147.8656429999992</c:v>
                </c:pt>
                <c:pt idx="38244">
                  <c:v>9148.1062689999999</c:v>
                </c:pt>
                <c:pt idx="38245">
                  <c:v>9148.3622030000006</c:v>
                </c:pt>
                <c:pt idx="38246">
                  <c:v>9148.6035979999997</c:v>
                </c:pt>
                <c:pt idx="38247">
                  <c:v>9148.8448619999999</c:v>
                </c:pt>
                <c:pt idx="38248">
                  <c:v>9149.0852759999998</c:v>
                </c:pt>
                <c:pt idx="38249">
                  <c:v>9149.3253019999993</c:v>
                </c:pt>
                <c:pt idx="38250">
                  <c:v>9149.5543689999995</c:v>
                </c:pt>
                <c:pt idx="38251">
                  <c:v>9149.7956479999993</c:v>
                </c:pt>
                <c:pt idx="38252">
                  <c:v>9150.0360309999996</c:v>
                </c:pt>
                <c:pt idx="38253">
                  <c:v>9150.2760280000002</c:v>
                </c:pt>
                <c:pt idx="38254">
                  <c:v>9150.5155900000009</c:v>
                </c:pt>
                <c:pt idx="38255">
                  <c:v>9150.7586410000004</c:v>
                </c:pt>
                <c:pt idx="38256">
                  <c:v>9150.9999590000007</c:v>
                </c:pt>
                <c:pt idx="38257">
                  <c:v>9151.2294349999993</c:v>
                </c:pt>
                <c:pt idx="38258">
                  <c:v>9151.4708179999998</c:v>
                </c:pt>
                <c:pt idx="38259">
                  <c:v>9151.7118809999993</c:v>
                </c:pt>
                <c:pt idx="38260">
                  <c:v>9151.950304</c:v>
                </c:pt>
                <c:pt idx="38261">
                  <c:v>9152.1902410000002</c:v>
                </c:pt>
                <c:pt idx="38262">
                  <c:v>9152.4320709999993</c:v>
                </c:pt>
                <c:pt idx="38263">
                  <c:v>9152.6728239999993</c:v>
                </c:pt>
                <c:pt idx="38264">
                  <c:v>9152.9045289999995</c:v>
                </c:pt>
                <c:pt idx="38265">
                  <c:v>9153.1464199999991</c:v>
                </c:pt>
                <c:pt idx="38266">
                  <c:v>9153.3857609999995</c:v>
                </c:pt>
                <c:pt idx="38267">
                  <c:v>9153.6268</c:v>
                </c:pt>
                <c:pt idx="38268">
                  <c:v>9153.8649999999998</c:v>
                </c:pt>
                <c:pt idx="38269">
                  <c:v>9154.1079000000009</c:v>
                </c:pt>
                <c:pt idx="38270">
                  <c:v>9154.3462589999999</c:v>
                </c:pt>
                <c:pt idx="38271">
                  <c:v>9154.5889779999998</c:v>
                </c:pt>
                <c:pt idx="38272">
                  <c:v>9154.8183719999997</c:v>
                </c:pt>
                <c:pt idx="38273">
                  <c:v>9155.0603869999995</c:v>
                </c:pt>
                <c:pt idx="38274">
                  <c:v>9155.3003110000009</c:v>
                </c:pt>
                <c:pt idx="38275">
                  <c:v>9155.5401010000005</c:v>
                </c:pt>
                <c:pt idx="38276">
                  <c:v>9155.7783519999994</c:v>
                </c:pt>
                <c:pt idx="38277">
                  <c:v>9156.0183020000004</c:v>
                </c:pt>
                <c:pt idx="38278">
                  <c:v>9156.2589559999997</c:v>
                </c:pt>
                <c:pt idx="38279">
                  <c:v>9156.4882269999998</c:v>
                </c:pt>
                <c:pt idx="38280">
                  <c:v>9156.7301200000002</c:v>
                </c:pt>
                <c:pt idx="38281">
                  <c:v>9156.9702460000008</c:v>
                </c:pt>
                <c:pt idx="38282">
                  <c:v>9157.2102560000003</c:v>
                </c:pt>
                <c:pt idx="38283">
                  <c:v>9157.4529519999996</c:v>
                </c:pt>
                <c:pt idx="38284">
                  <c:v>9157.6901560000006</c:v>
                </c:pt>
                <c:pt idx="38285">
                  <c:v>9157.9218689999998</c:v>
                </c:pt>
                <c:pt idx="38286">
                  <c:v>9158.1616290000002</c:v>
                </c:pt>
                <c:pt idx="38287">
                  <c:v>9158.4025989999991</c:v>
                </c:pt>
                <c:pt idx="38288">
                  <c:v>9158.6456980000003</c:v>
                </c:pt>
                <c:pt idx="38289">
                  <c:v>9158.8849570000002</c:v>
                </c:pt>
                <c:pt idx="38290">
                  <c:v>9159.1269560000001</c:v>
                </c:pt>
                <c:pt idx="38291">
                  <c:v>9159.3649299999997</c:v>
                </c:pt>
                <c:pt idx="38292">
                  <c:v>9159.6031399999993</c:v>
                </c:pt>
                <c:pt idx="38293">
                  <c:v>9159.8437190000004</c:v>
                </c:pt>
                <c:pt idx="38294">
                  <c:v>9160.0853989999996</c:v>
                </c:pt>
                <c:pt idx="38295">
                  <c:v>9160.3147919999992</c:v>
                </c:pt>
                <c:pt idx="38296">
                  <c:v>9160.5641520000008</c:v>
                </c:pt>
                <c:pt idx="38297">
                  <c:v>9160.8037719999993</c:v>
                </c:pt>
                <c:pt idx="38298">
                  <c:v>9161.0435469999993</c:v>
                </c:pt>
                <c:pt idx="38299">
                  <c:v>9161.2729560000007</c:v>
                </c:pt>
                <c:pt idx="38300">
                  <c:v>9161.5127790000006</c:v>
                </c:pt>
                <c:pt idx="38301">
                  <c:v>9161.7559829999991</c:v>
                </c:pt>
                <c:pt idx="38302">
                  <c:v>9161.9965609999999</c:v>
                </c:pt>
                <c:pt idx="38303">
                  <c:v>9162.2397939999992</c:v>
                </c:pt>
                <c:pt idx="38304">
                  <c:v>9162.4690449999998</c:v>
                </c:pt>
                <c:pt idx="38305">
                  <c:v>9162.7089880000003</c:v>
                </c:pt>
                <c:pt idx="38306">
                  <c:v>9162.9499180000003</c:v>
                </c:pt>
                <c:pt idx="38307">
                  <c:v>9163.1920480000008</c:v>
                </c:pt>
                <c:pt idx="38308">
                  <c:v>9163.4322560000001</c:v>
                </c:pt>
                <c:pt idx="38309">
                  <c:v>9163.6716159999996</c:v>
                </c:pt>
                <c:pt idx="38310">
                  <c:v>9163.9128970000002</c:v>
                </c:pt>
                <c:pt idx="38311">
                  <c:v>9164.1512299999995</c:v>
                </c:pt>
                <c:pt idx="38312">
                  <c:v>9164.3906119999992</c:v>
                </c:pt>
                <c:pt idx="38313">
                  <c:v>9164.6316449999995</c:v>
                </c:pt>
                <c:pt idx="38314">
                  <c:v>9164.8701419999998</c:v>
                </c:pt>
                <c:pt idx="38315">
                  <c:v>9165.1102699999992</c:v>
                </c:pt>
                <c:pt idx="38316">
                  <c:v>9165.3390889999991</c:v>
                </c:pt>
                <c:pt idx="38317">
                  <c:v>9165.583885</c:v>
                </c:pt>
                <c:pt idx="38318">
                  <c:v>9165.8222870000009</c:v>
                </c:pt>
                <c:pt idx="38319">
                  <c:v>9166.0635839999995</c:v>
                </c:pt>
                <c:pt idx="38320">
                  <c:v>9166.3045820000007</c:v>
                </c:pt>
                <c:pt idx="38321">
                  <c:v>9166.5455949999996</c:v>
                </c:pt>
                <c:pt idx="38322">
                  <c:v>9166.7867029999998</c:v>
                </c:pt>
                <c:pt idx="38323">
                  <c:v>9167.0173990000003</c:v>
                </c:pt>
                <c:pt idx="38324">
                  <c:v>9167.2585999999992</c:v>
                </c:pt>
                <c:pt idx="38325">
                  <c:v>9167.4999360000002</c:v>
                </c:pt>
                <c:pt idx="38326">
                  <c:v>9167.7384129999991</c:v>
                </c:pt>
                <c:pt idx="38327">
                  <c:v>9167.9815670000007</c:v>
                </c:pt>
                <c:pt idx="38328">
                  <c:v>9168.2227889999995</c:v>
                </c:pt>
                <c:pt idx="38329">
                  <c:v>9168.4531740000002</c:v>
                </c:pt>
                <c:pt idx="38330">
                  <c:v>9168.6970270000002</c:v>
                </c:pt>
                <c:pt idx="38331">
                  <c:v>9168.9372160000003</c:v>
                </c:pt>
                <c:pt idx="38332">
                  <c:v>9169.1771809999991</c:v>
                </c:pt>
                <c:pt idx="38333">
                  <c:v>9169.4094459999997</c:v>
                </c:pt>
                <c:pt idx="38334">
                  <c:v>9169.6507390000006</c:v>
                </c:pt>
                <c:pt idx="38335">
                  <c:v>9169.8918080000003</c:v>
                </c:pt>
                <c:pt idx="38336">
                  <c:v>9170.1302739999992</c:v>
                </c:pt>
                <c:pt idx="38337">
                  <c:v>9170.3703690000002</c:v>
                </c:pt>
                <c:pt idx="38338">
                  <c:v>9170.6115890000001</c:v>
                </c:pt>
                <c:pt idx="38339">
                  <c:v>9170.8421249999992</c:v>
                </c:pt>
                <c:pt idx="38340">
                  <c:v>9171.0818469999995</c:v>
                </c:pt>
                <c:pt idx="38341">
                  <c:v>9171.3248160000003</c:v>
                </c:pt>
                <c:pt idx="38342">
                  <c:v>9171.5678250000001</c:v>
                </c:pt>
                <c:pt idx="38343">
                  <c:v>9171.8106399999997</c:v>
                </c:pt>
                <c:pt idx="38344">
                  <c:v>9172.0412689999994</c:v>
                </c:pt>
                <c:pt idx="38345">
                  <c:v>9172.283093</c:v>
                </c:pt>
                <c:pt idx="38346">
                  <c:v>9172.5232190000006</c:v>
                </c:pt>
                <c:pt idx="38347">
                  <c:v>9172.7659320000002</c:v>
                </c:pt>
                <c:pt idx="38348">
                  <c:v>9173.0042429999994</c:v>
                </c:pt>
                <c:pt idx="38349">
                  <c:v>9173.2447749999992</c:v>
                </c:pt>
                <c:pt idx="38350">
                  <c:v>9173.4857410000004</c:v>
                </c:pt>
                <c:pt idx="38351">
                  <c:v>9173.7144410000001</c:v>
                </c:pt>
                <c:pt idx="38352">
                  <c:v>9173.9559289999997</c:v>
                </c:pt>
                <c:pt idx="38353">
                  <c:v>9174.1988970000002</c:v>
                </c:pt>
                <c:pt idx="38354">
                  <c:v>9174.4391230000001</c:v>
                </c:pt>
                <c:pt idx="38355">
                  <c:v>9174.6818210000001</c:v>
                </c:pt>
                <c:pt idx="38356">
                  <c:v>9174.9135679999999</c:v>
                </c:pt>
                <c:pt idx="38357">
                  <c:v>9175.1549070000001</c:v>
                </c:pt>
                <c:pt idx="38358">
                  <c:v>9175.3978989999996</c:v>
                </c:pt>
                <c:pt idx="38359">
                  <c:v>9175.6389299999992</c:v>
                </c:pt>
                <c:pt idx="38360">
                  <c:v>9175.8770530000002</c:v>
                </c:pt>
                <c:pt idx="38361">
                  <c:v>9176.1196629999995</c:v>
                </c:pt>
                <c:pt idx="38362">
                  <c:v>9176.3482550000008</c:v>
                </c:pt>
                <c:pt idx="38363">
                  <c:v>9176.5928370000001</c:v>
                </c:pt>
                <c:pt idx="38364">
                  <c:v>9176.8356530000001</c:v>
                </c:pt>
                <c:pt idx="38365">
                  <c:v>9177.0774299999994</c:v>
                </c:pt>
                <c:pt idx="38366">
                  <c:v>9177.3062430000009</c:v>
                </c:pt>
                <c:pt idx="38367">
                  <c:v>9177.5463940000009</c:v>
                </c:pt>
                <c:pt idx="38368">
                  <c:v>9177.7876140000008</c:v>
                </c:pt>
                <c:pt idx="38369">
                  <c:v>9178.0287879999996</c:v>
                </c:pt>
                <c:pt idx="38370">
                  <c:v>9178.2715810000009</c:v>
                </c:pt>
                <c:pt idx="38371">
                  <c:v>9178.5113060000003</c:v>
                </c:pt>
                <c:pt idx="38372">
                  <c:v>9178.7428029999992</c:v>
                </c:pt>
                <c:pt idx="38373">
                  <c:v>9178.9857780000002</c:v>
                </c:pt>
                <c:pt idx="38374">
                  <c:v>9179.2288129999997</c:v>
                </c:pt>
                <c:pt idx="38375">
                  <c:v>9179.4715520000009</c:v>
                </c:pt>
                <c:pt idx="38376">
                  <c:v>9179.7002580000008</c:v>
                </c:pt>
                <c:pt idx="38377">
                  <c:v>9179.9421679999996</c:v>
                </c:pt>
                <c:pt idx="38378">
                  <c:v>9180.1816319999998</c:v>
                </c:pt>
                <c:pt idx="38379">
                  <c:v>9180.4234379999998</c:v>
                </c:pt>
                <c:pt idx="38380">
                  <c:v>9180.6645559999997</c:v>
                </c:pt>
                <c:pt idx="38381">
                  <c:v>9180.9044209999993</c:v>
                </c:pt>
                <c:pt idx="38382">
                  <c:v>9181.1455480000004</c:v>
                </c:pt>
                <c:pt idx="38383">
                  <c:v>9181.3761269999995</c:v>
                </c:pt>
                <c:pt idx="38384">
                  <c:v>9181.6155330000001</c:v>
                </c:pt>
                <c:pt idx="38385">
                  <c:v>9181.8566150000006</c:v>
                </c:pt>
                <c:pt idx="38386">
                  <c:v>9182.0978529999993</c:v>
                </c:pt>
                <c:pt idx="38387">
                  <c:v>9182.3387509999993</c:v>
                </c:pt>
                <c:pt idx="38388">
                  <c:v>9182.5797700000003</c:v>
                </c:pt>
                <c:pt idx="38389">
                  <c:v>9182.8206150000005</c:v>
                </c:pt>
                <c:pt idx="38390">
                  <c:v>9183.0513279999996</c:v>
                </c:pt>
                <c:pt idx="38391">
                  <c:v>9183.2912739999992</c:v>
                </c:pt>
                <c:pt idx="38392">
                  <c:v>9183.5313440000009</c:v>
                </c:pt>
                <c:pt idx="38393">
                  <c:v>9183.7731889999995</c:v>
                </c:pt>
                <c:pt idx="38394">
                  <c:v>9184.0127360000006</c:v>
                </c:pt>
                <c:pt idx="38395">
                  <c:v>9184.2535719999996</c:v>
                </c:pt>
                <c:pt idx="38396">
                  <c:v>9184.4945989999997</c:v>
                </c:pt>
                <c:pt idx="38397">
                  <c:v>9184.7362900000007</c:v>
                </c:pt>
                <c:pt idx="38398">
                  <c:v>9184.9678330000006</c:v>
                </c:pt>
                <c:pt idx="38399">
                  <c:v>9185.2109029999992</c:v>
                </c:pt>
                <c:pt idx="38400">
                  <c:v>9185.4530009999999</c:v>
                </c:pt>
                <c:pt idx="38401">
                  <c:v>9185.6939010000006</c:v>
                </c:pt>
                <c:pt idx="38402">
                  <c:v>9185.9238210000003</c:v>
                </c:pt>
                <c:pt idx="38403">
                  <c:v>9186.1668699999991</c:v>
                </c:pt>
                <c:pt idx="38404">
                  <c:v>9186.4053719999993</c:v>
                </c:pt>
                <c:pt idx="38405">
                  <c:v>9186.6447389999994</c:v>
                </c:pt>
                <c:pt idx="38406">
                  <c:v>9186.8850210000001</c:v>
                </c:pt>
                <c:pt idx="38407">
                  <c:v>9187.1251389999998</c:v>
                </c:pt>
                <c:pt idx="38408">
                  <c:v>9187.3633950000003</c:v>
                </c:pt>
                <c:pt idx="38409">
                  <c:v>9187.6034519999994</c:v>
                </c:pt>
                <c:pt idx="38410">
                  <c:v>9187.8445460000003</c:v>
                </c:pt>
                <c:pt idx="38411">
                  <c:v>9188.0855370000008</c:v>
                </c:pt>
                <c:pt idx="38412">
                  <c:v>9188.3267250000008</c:v>
                </c:pt>
                <c:pt idx="38413">
                  <c:v>9188.5659109999997</c:v>
                </c:pt>
                <c:pt idx="38414">
                  <c:v>9188.7957420000002</c:v>
                </c:pt>
                <c:pt idx="38415">
                  <c:v>9189.0388139999995</c:v>
                </c:pt>
                <c:pt idx="38416">
                  <c:v>9189.2815989999999</c:v>
                </c:pt>
                <c:pt idx="38417">
                  <c:v>9189.5225279999995</c:v>
                </c:pt>
                <c:pt idx="38418">
                  <c:v>9189.7624259999993</c:v>
                </c:pt>
                <c:pt idx="38419">
                  <c:v>9190.0004250000002</c:v>
                </c:pt>
                <c:pt idx="38420">
                  <c:v>9190.2407739999999</c:v>
                </c:pt>
                <c:pt idx="38421">
                  <c:v>9190.4711580000003</c:v>
                </c:pt>
                <c:pt idx="38422">
                  <c:v>9190.7111710000008</c:v>
                </c:pt>
                <c:pt idx="38423">
                  <c:v>9190.9558870000001</c:v>
                </c:pt>
                <c:pt idx="38424">
                  <c:v>9191.1942739999995</c:v>
                </c:pt>
                <c:pt idx="38425">
                  <c:v>9191.434276</c:v>
                </c:pt>
                <c:pt idx="38426">
                  <c:v>9191.6742749999994</c:v>
                </c:pt>
                <c:pt idx="38427">
                  <c:v>9191.914127</c:v>
                </c:pt>
                <c:pt idx="38428">
                  <c:v>9192.1430309999996</c:v>
                </c:pt>
                <c:pt idx="38429">
                  <c:v>9192.3935380000003</c:v>
                </c:pt>
                <c:pt idx="38430">
                  <c:v>9192.6221829999995</c:v>
                </c:pt>
                <c:pt idx="38431">
                  <c:v>9192.8669439999994</c:v>
                </c:pt>
                <c:pt idx="38432">
                  <c:v>9193.1061549999995</c:v>
                </c:pt>
                <c:pt idx="38433">
                  <c:v>9193.3489979999995</c:v>
                </c:pt>
                <c:pt idx="38434">
                  <c:v>9193.5778160000009</c:v>
                </c:pt>
                <c:pt idx="38435">
                  <c:v>9193.8181089999998</c:v>
                </c:pt>
                <c:pt idx="38436">
                  <c:v>9194.0595749999993</c:v>
                </c:pt>
                <c:pt idx="38437">
                  <c:v>9194.3013879999999</c:v>
                </c:pt>
                <c:pt idx="38438">
                  <c:v>9194.5426009999992</c:v>
                </c:pt>
                <c:pt idx="38439">
                  <c:v>9194.7731999999996</c:v>
                </c:pt>
                <c:pt idx="38440">
                  <c:v>9195.0148219999992</c:v>
                </c:pt>
                <c:pt idx="38441">
                  <c:v>9195.2532229999997</c:v>
                </c:pt>
                <c:pt idx="38442">
                  <c:v>9195.4929890000003</c:v>
                </c:pt>
                <c:pt idx="38443">
                  <c:v>9195.7315999999992</c:v>
                </c:pt>
                <c:pt idx="38444">
                  <c:v>9195.9723119999999</c:v>
                </c:pt>
                <c:pt idx="38445">
                  <c:v>9196.2110250000005</c:v>
                </c:pt>
                <c:pt idx="38446">
                  <c:v>9196.450621</c:v>
                </c:pt>
                <c:pt idx="38447">
                  <c:v>9196.6918320000004</c:v>
                </c:pt>
                <c:pt idx="38448">
                  <c:v>9196.9303409999993</c:v>
                </c:pt>
                <c:pt idx="38449">
                  <c:v>9197.1724200000008</c:v>
                </c:pt>
                <c:pt idx="38450">
                  <c:v>9197.4137269999992</c:v>
                </c:pt>
                <c:pt idx="38451">
                  <c:v>9197.6444090000005</c:v>
                </c:pt>
                <c:pt idx="38452">
                  <c:v>9197.8848890000008</c:v>
                </c:pt>
                <c:pt idx="38453">
                  <c:v>9198.1262170000009</c:v>
                </c:pt>
                <c:pt idx="38454">
                  <c:v>9198.3641210000005</c:v>
                </c:pt>
                <c:pt idx="38455">
                  <c:v>9198.6046750000005</c:v>
                </c:pt>
                <c:pt idx="38456">
                  <c:v>9198.8442950000008</c:v>
                </c:pt>
                <c:pt idx="38457">
                  <c:v>9199.088565</c:v>
                </c:pt>
                <c:pt idx="38458">
                  <c:v>9199.3280639999994</c:v>
                </c:pt>
                <c:pt idx="38459">
                  <c:v>9199.5563569999995</c:v>
                </c:pt>
                <c:pt idx="38460">
                  <c:v>9199.8068409999996</c:v>
                </c:pt>
                <c:pt idx="38461">
                  <c:v>9200.0353090000008</c:v>
                </c:pt>
                <c:pt idx="38462">
                  <c:v>9200.2602210000005</c:v>
                </c:pt>
                <c:pt idx="38463">
                  <c:v>9200.4995720000006</c:v>
                </c:pt>
                <c:pt idx="38464">
                  <c:v>9200.7364020000005</c:v>
                </c:pt>
                <c:pt idx="38465">
                  <c:v>9200.9770420000004</c:v>
                </c:pt>
                <c:pt idx="38466">
                  <c:v>9201.2174460000006</c:v>
                </c:pt>
                <c:pt idx="38467">
                  <c:v>9201.4588600000006</c:v>
                </c:pt>
                <c:pt idx="38468">
                  <c:v>9201.6973569999991</c:v>
                </c:pt>
                <c:pt idx="38469">
                  <c:v>9201.9391759999999</c:v>
                </c:pt>
                <c:pt idx="38470">
                  <c:v>9202.1775730000008</c:v>
                </c:pt>
                <c:pt idx="38471">
                  <c:v>9202.417265</c:v>
                </c:pt>
                <c:pt idx="38472">
                  <c:v>9202.6552620000002</c:v>
                </c:pt>
                <c:pt idx="38473">
                  <c:v>9202.8932490000007</c:v>
                </c:pt>
                <c:pt idx="38474">
                  <c:v>9203.1331250000003</c:v>
                </c:pt>
                <c:pt idx="38475">
                  <c:v>9203.3653670000003</c:v>
                </c:pt>
                <c:pt idx="38476">
                  <c:v>9203.6065510000008</c:v>
                </c:pt>
                <c:pt idx="38477">
                  <c:v>9203.8501570000008</c:v>
                </c:pt>
                <c:pt idx="38478">
                  <c:v>9204.090193</c:v>
                </c:pt>
                <c:pt idx="38479">
                  <c:v>9204.3223400000006</c:v>
                </c:pt>
                <c:pt idx="38480">
                  <c:v>9204.5636979999999</c:v>
                </c:pt>
                <c:pt idx="38481">
                  <c:v>9204.8047399999996</c:v>
                </c:pt>
                <c:pt idx="38482">
                  <c:v>9205.0459800000008</c:v>
                </c:pt>
                <c:pt idx="38483">
                  <c:v>9205.286419</c:v>
                </c:pt>
                <c:pt idx="38484">
                  <c:v>9205.5262679999996</c:v>
                </c:pt>
                <c:pt idx="38485">
                  <c:v>9205.7661389999994</c:v>
                </c:pt>
                <c:pt idx="38486">
                  <c:v>9205.9951259999998</c:v>
                </c:pt>
                <c:pt idx="38487">
                  <c:v>9206.2353750000002</c:v>
                </c:pt>
                <c:pt idx="38488">
                  <c:v>9206.4748390000004</c:v>
                </c:pt>
                <c:pt idx="38489">
                  <c:v>9206.7132120000006</c:v>
                </c:pt>
                <c:pt idx="38490">
                  <c:v>9206.9526839999999</c:v>
                </c:pt>
                <c:pt idx="38491">
                  <c:v>9207.1957170000005</c:v>
                </c:pt>
                <c:pt idx="38492">
                  <c:v>9207.4360570000008</c:v>
                </c:pt>
                <c:pt idx="38493">
                  <c:v>9207.6769129999993</c:v>
                </c:pt>
                <c:pt idx="38494">
                  <c:v>9207.9153119999992</c:v>
                </c:pt>
                <c:pt idx="38495">
                  <c:v>9208.154708</c:v>
                </c:pt>
                <c:pt idx="38496">
                  <c:v>9208.3970109999991</c:v>
                </c:pt>
                <c:pt idx="38497">
                  <c:v>9208.6359699999994</c:v>
                </c:pt>
                <c:pt idx="38498">
                  <c:v>9208.8750029999992</c:v>
                </c:pt>
                <c:pt idx="38499">
                  <c:v>9209.1047980000003</c:v>
                </c:pt>
                <c:pt idx="38500">
                  <c:v>9209.3450919999996</c:v>
                </c:pt>
                <c:pt idx="38501">
                  <c:v>9209.5851889999994</c:v>
                </c:pt>
                <c:pt idx="38502">
                  <c:v>9209.8254500000003</c:v>
                </c:pt>
                <c:pt idx="38503">
                  <c:v>9210.0666490000003</c:v>
                </c:pt>
                <c:pt idx="38504">
                  <c:v>9210.3077240000002</c:v>
                </c:pt>
                <c:pt idx="38505">
                  <c:v>9210.5486430000001</c:v>
                </c:pt>
                <c:pt idx="38506">
                  <c:v>9210.7897909999992</c:v>
                </c:pt>
                <c:pt idx="38507">
                  <c:v>9211.0199209999992</c:v>
                </c:pt>
                <c:pt idx="38508">
                  <c:v>9211.2604379999993</c:v>
                </c:pt>
                <c:pt idx="38509">
                  <c:v>9211.5017549999993</c:v>
                </c:pt>
                <c:pt idx="38510">
                  <c:v>9211.7421909999994</c:v>
                </c:pt>
                <c:pt idx="38511">
                  <c:v>9211.9835469999998</c:v>
                </c:pt>
                <c:pt idx="38512">
                  <c:v>9212.2248710000003</c:v>
                </c:pt>
                <c:pt idx="38513">
                  <c:v>9212.4630679999991</c:v>
                </c:pt>
                <c:pt idx="38514">
                  <c:v>9212.7030190000005</c:v>
                </c:pt>
                <c:pt idx="38515">
                  <c:v>9212.9346019999994</c:v>
                </c:pt>
                <c:pt idx="38516">
                  <c:v>9213.175099</c:v>
                </c:pt>
                <c:pt idx="38517">
                  <c:v>9213.4153829999996</c:v>
                </c:pt>
                <c:pt idx="38518">
                  <c:v>9213.6568960000004</c:v>
                </c:pt>
                <c:pt idx="38519">
                  <c:v>9213.8971799999999</c:v>
                </c:pt>
                <c:pt idx="38520">
                  <c:v>9214.1372680000004</c:v>
                </c:pt>
                <c:pt idx="38521">
                  <c:v>9214.3688450000009</c:v>
                </c:pt>
                <c:pt idx="38522">
                  <c:v>9214.6074110000009</c:v>
                </c:pt>
                <c:pt idx="38523">
                  <c:v>9214.8468979999998</c:v>
                </c:pt>
                <c:pt idx="38524">
                  <c:v>9215.0885479999997</c:v>
                </c:pt>
                <c:pt idx="38525">
                  <c:v>9215.3298269999996</c:v>
                </c:pt>
                <c:pt idx="38526">
                  <c:v>9215.5682529999995</c:v>
                </c:pt>
                <c:pt idx="38527">
                  <c:v>9215.8101569999999</c:v>
                </c:pt>
                <c:pt idx="38528">
                  <c:v>9216.0505389999998</c:v>
                </c:pt>
                <c:pt idx="38529">
                  <c:v>9216.2900900000004</c:v>
                </c:pt>
                <c:pt idx="38530">
                  <c:v>9216.5309560000005</c:v>
                </c:pt>
                <c:pt idx="38531">
                  <c:v>9216.7688770000004</c:v>
                </c:pt>
                <c:pt idx="38532">
                  <c:v>9217.0071599999992</c:v>
                </c:pt>
                <c:pt idx="38533">
                  <c:v>9217.2451230000006</c:v>
                </c:pt>
                <c:pt idx="38534">
                  <c:v>9217.4833660000004</c:v>
                </c:pt>
                <c:pt idx="38535">
                  <c:v>9217.722597</c:v>
                </c:pt>
                <c:pt idx="38536">
                  <c:v>9217.9638460000006</c:v>
                </c:pt>
                <c:pt idx="38537">
                  <c:v>9218.2029879999991</c:v>
                </c:pt>
                <c:pt idx="38538">
                  <c:v>9218.4429909999999</c:v>
                </c:pt>
                <c:pt idx="38539">
                  <c:v>9218.6735540000009</c:v>
                </c:pt>
                <c:pt idx="38540">
                  <c:v>9218.9140520000001</c:v>
                </c:pt>
                <c:pt idx="38541">
                  <c:v>9219.1542239999999</c:v>
                </c:pt>
                <c:pt idx="38542">
                  <c:v>9219.3961710000003</c:v>
                </c:pt>
                <c:pt idx="38543">
                  <c:v>9219.6389149999995</c:v>
                </c:pt>
                <c:pt idx="38544">
                  <c:v>9219.8706700000002</c:v>
                </c:pt>
                <c:pt idx="38545">
                  <c:v>9220.1135630000008</c:v>
                </c:pt>
                <c:pt idx="38546">
                  <c:v>9220.3552610000006</c:v>
                </c:pt>
                <c:pt idx="38547">
                  <c:v>9220.5951719999994</c:v>
                </c:pt>
                <c:pt idx="38548">
                  <c:v>9220.8345570000001</c:v>
                </c:pt>
                <c:pt idx="38549">
                  <c:v>9221.0756700000002</c:v>
                </c:pt>
                <c:pt idx="38550">
                  <c:v>9221.3148970000002</c:v>
                </c:pt>
                <c:pt idx="38551">
                  <c:v>9221.5530589999998</c:v>
                </c:pt>
                <c:pt idx="38552">
                  <c:v>9221.7931900000003</c:v>
                </c:pt>
                <c:pt idx="38553">
                  <c:v>9222.0220169999993</c:v>
                </c:pt>
                <c:pt idx="38554">
                  <c:v>9222.2620430000006</c:v>
                </c:pt>
                <c:pt idx="38555">
                  <c:v>9222.5021720000004</c:v>
                </c:pt>
                <c:pt idx="38556">
                  <c:v>9222.7423080000008</c:v>
                </c:pt>
                <c:pt idx="38557">
                  <c:v>9222.9823359999991</c:v>
                </c:pt>
                <c:pt idx="38558">
                  <c:v>9223.2236740000008</c:v>
                </c:pt>
                <c:pt idx="38559">
                  <c:v>9223.4647420000001</c:v>
                </c:pt>
                <c:pt idx="38560">
                  <c:v>9223.7057139999997</c:v>
                </c:pt>
                <c:pt idx="38561">
                  <c:v>9223.9363699999994</c:v>
                </c:pt>
                <c:pt idx="38562">
                  <c:v>9224.1778770000001</c:v>
                </c:pt>
                <c:pt idx="38563">
                  <c:v>9224.4208710000003</c:v>
                </c:pt>
                <c:pt idx="38564">
                  <c:v>9224.6592170000004</c:v>
                </c:pt>
                <c:pt idx="38565">
                  <c:v>9224.8992909999997</c:v>
                </c:pt>
                <c:pt idx="38566">
                  <c:v>9225.1387479999994</c:v>
                </c:pt>
                <c:pt idx="38567">
                  <c:v>9225.3798399999996</c:v>
                </c:pt>
                <c:pt idx="38568">
                  <c:v>9225.6180779999995</c:v>
                </c:pt>
                <c:pt idx="38569">
                  <c:v>9225.8589379999994</c:v>
                </c:pt>
                <c:pt idx="38570">
                  <c:v>9226.0990669999992</c:v>
                </c:pt>
                <c:pt idx="38571">
                  <c:v>9226.3287930000006</c:v>
                </c:pt>
                <c:pt idx="38572">
                  <c:v>9226.5692450000006</c:v>
                </c:pt>
                <c:pt idx="38573">
                  <c:v>9226.8093470000003</c:v>
                </c:pt>
                <c:pt idx="38574">
                  <c:v>9227.0507959999995</c:v>
                </c:pt>
                <c:pt idx="38575">
                  <c:v>9227.2935309999993</c:v>
                </c:pt>
                <c:pt idx="38576">
                  <c:v>9227.5320100000008</c:v>
                </c:pt>
                <c:pt idx="38577">
                  <c:v>9227.7703430000001</c:v>
                </c:pt>
                <c:pt idx="38578">
                  <c:v>9228.0097310000001</c:v>
                </c:pt>
                <c:pt idx="38579">
                  <c:v>9228.2493269999995</c:v>
                </c:pt>
                <c:pt idx="38580">
                  <c:v>9228.4919410000002</c:v>
                </c:pt>
                <c:pt idx="38581">
                  <c:v>9228.7211060000009</c:v>
                </c:pt>
                <c:pt idx="38582">
                  <c:v>9228.9630450000004</c:v>
                </c:pt>
                <c:pt idx="38583">
                  <c:v>9229.2058870000001</c:v>
                </c:pt>
                <c:pt idx="38584">
                  <c:v>9229.4468450000004</c:v>
                </c:pt>
                <c:pt idx="38585">
                  <c:v>9229.6875479999999</c:v>
                </c:pt>
                <c:pt idx="38586">
                  <c:v>9229.9163059999992</c:v>
                </c:pt>
                <c:pt idx="38587">
                  <c:v>9230.1582830000007</c:v>
                </c:pt>
                <c:pt idx="38588">
                  <c:v>9230.3983769999995</c:v>
                </c:pt>
                <c:pt idx="38589">
                  <c:v>9230.6384049999997</c:v>
                </c:pt>
                <c:pt idx="38590">
                  <c:v>9230.87961</c:v>
                </c:pt>
                <c:pt idx="38591">
                  <c:v>9231.1102250000004</c:v>
                </c:pt>
                <c:pt idx="38592">
                  <c:v>9231.3608629999999</c:v>
                </c:pt>
                <c:pt idx="38593">
                  <c:v>9231.5905579999999</c:v>
                </c:pt>
                <c:pt idx="38594">
                  <c:v>9231.8317630000001</c:v>
                </c:pt>
                <c:pt idx="38595">
                  <c:v>9232.0729200000005</c:v>
                </c:pt>
                <c:pt idx="38596">
                  <c:v>9232.3130380000002</c:v>
                </c:pt>
                <c:pt idx="38597">
                  <c:v>9232.5539169999993</c:v>
                </c:pt>
                <c:pt idx="38598">
                  <c:v>9232.7921069999993</c:v>
                </c:pt>
                <c:pt idx="38599">
                  <c:v>9233.0302869999996</c:v>
                </c:pt>
                <c:pt idx="38600">
                  <c:v>9233.2728690000004</c:v>
                </c:pt>
                <c:pt idx="38601">
                  <c:v>9233.5119799999993</c:v>
                </c:pt>
                <c:pt idx="38602">
                  <c:v>9233.7491499999996</c:v>
                </c:pt>
                <c:pt idx="38603">
                  <c:v>9233.982661</c:v>
                </c:pt>
                <c:pt idx="38604">
                  <c:v>9234.2231210000009</c:v>
                </c:pt>
                <c:pt idx="38605">
                  <c:v>9234.4632120000006</c:v>
                </c:pt>
                <c:pt idx="38606">
                  <c:v>9234.7032780000009</c:v>
                </c:pt>
                <c:pt idx="38607">
                  <c:v>9234.9432739999993</c:v>
                </c:pt>
                <c:pt idx="38608">
                  <c:v>9235.1833879999995</c:v>
                </c:pt>
                <c:pt idx="38609">
                  <c:v>9235.4250169999996</c:v>
                </c:pt>
                <c:pt idx="38610">
                  <c:v>9235.6658289999996</c:v>
                </c:pt>
                <c:pt idx="38611">
                  <c:v>9235.8944190000002</c:v>
                </c:pt>
                <c:pt idx="38612">
                  <c:v>9236.1364379999995</c:v>
                </c:pt>
                <c:pt idx="38613">
                  <c:v>9236.3781980000003</c:v>
                </c:pt>
                <c:pt idx="38614">
                  <c:v>9236.6181489999999</c:v>
                </c:pt>
                <c:pt idx="38615">
                  <c:v>9236.851568</c:v>
                </c:pt>
                <c:pt idx="38616">
                  <c:v>9237.0928370000001</c:v>
                </c:pt>
                <c:pt idx="38617">
                  <c:v>9237.3339460000007</c:v>
                </c:pt>
                <c:pt idx="38618">
                  <c:v>9237.5732360000002</c:v>
                </c:pt>
                <c:pt idx="38619">
                  <c:v>9237.8150910000004</c:v>
                </c:pt>
                <c:pt idx="38620">
                  <c:v>9238.0533919999998</c:v>
                </c:pt>
                <c:pt idx="38621">
                  <c:v>9238.2912379999998</c:v>
                </c:pt>
                <c:pt idx="38622">
                  <c:v>9238.5294009999998</c:v>
                </c:pt>
                <c:pt idx="38623">
                  <c:v>9238.7686040000008</c:v>
                </c:pt>
                <c:pt idx="38624">
                  <c:v>9239.0070419999993</c:v>
                </c:pt>
                <c:pt idx="38625">
                  <c:v>9239.2496229999997</c:v>
                </c:pt>
                <c:pt idx="38626">
                  <c:v>9239.4906809999993</c:v>
                </c:pt>
                <c:pt idx="38627">
                  <c:v>9239.7192489999998</c:v>
                </c:pt>
                <c:pt idx="38628">
                  <c:v>9239.9587699999993</c:v>
                </c:pt>
                <c:pt idx="38629">
                  <c:v>9240.201744</c:v>
                </c:pt>
                <c:pt idx="38630">
                  <c:v>9240.4445809999997</c:v>
                </c:pt>
                <c:pt idx="38631">
                  <c:v>9240.6844199999996</c:v>
                </c:pt>
                <c:pt idx="38632">
                  <c:v>9240.9255950000006</c:v>
                </c:pt>
                <c:pt idx="38633">
                  <c:v>9241.1562699999995</c:v>
                </c:pt>
                <c:pt idx="38634">
                  <c:v>9241.3962449999999</c:v>
                </c:pt>
                <c:pt idx="38635">
                  <c:v>9241.6407490000001</c:v>
                </c:pt>
                <c:pt idx="38636">
                  <c:v>9241.8823850000008</c:v>
                </c:pt>
                <c:pt idx="38637">
                  <c:v>9242.1110410000001</c:v>
                </c:pt>
                <c:pt idx="38638">
                  <c:v>9242.3512420000006</c:v>
                </c:pt>
                <c:pt idx="38639">
                  <c:v>9242.5914059999996</c:v>
                </c:pt>
                <c:pt idx="38640">
                  <c:v>9242.8327819999995</c:v>
                </c:pt>
                <c:pt idx="38641">
                  <c:v>9243.0759080000007</c:v>
                </c:pt>
                <c:pt idx="38642">
                  <c:v>9243.3160370000005</c:v>
                </c:pt>
                <c:pt idx="38643">
                  <c:v>9243.5569390000001</c:v>
                </c:pt>
                <c:pt idx="38644">
                  <c:v>9243.7858269999997</c:v>
                </c:pt>
                <c:pt idx="38645">
                  <c:v>9244.0243740000005</c:v>
                </c:pt>
                <c:pt idx="38646">
                  <c:v>9244.2656669999997</c:v>
                </c:pt>
                <c:pt idx="38647">
                  <c:v>9244.5041610000007</c:v>
                </c:pt>
                <c:pt idx="38648">
                  <c:v>9244.7443559999992</c:v>
                </c:pt>
                <c:pt idx="38649">
                  <c:v>9244.985713</c:v>
                </c:pt>
                <c:pt idx="38650">
                  <c:v>9245.2243299999991</c:v>
                </c:pt>
                <c:pt idx="38651">
                  <c:v>9245.4635600000001</c:v>
                </c:pt>
                <c:pt idx="38652">
                  <c:v>9245.7047879999991</c:v>
                </c:pt>
                <c:pt idx="38653">
                  <c:v>9245.9478049999998</c:v>
                </c:pt>
                <c:pt idx="38654">
                  <c:v>9246.188048</c:v>
                </c:pt>
                <c:pt idx="38655">
                  <c:v>9246.4177870000003</c:v>
                </c:pt>
                <c:pt idx="38656">
                  <c:v>9246.6563839999999</c:v>
                </c:pt>
                <c:pt idx="38657">
                  <c:v>9246.8978499999994</c:v>
                </c:pt>
                <c:pt idx="38658">
                  <c:v>9247.1376639999999</c:v>
                </c:pt>
                <c:pt idx="38659">
                  <c:v>9247.3789410000009</c:v>
                </c:pt>
                <c:pt idx="38660">
                  <c:v>9247.6189900000008</c:v>
                </c:pt>
                <c:pt idx="38661">
                  <c:v>9247.8608129999993</c:v>
                </c:pt>
                <c:pt idx="38662">
                  <c:v>9248.1010740000002</c:v>
                </c:pt>
                <c:pt idx="38663">
                  <c:v>9248.3418999999994</c:v>
                </c:pt>
                <c:pt idx="38664">
                  <c:v>9248.5800710000003</c:v>
                </c:pt>
                <c:pt idx="38665">
                  <c:v>9248.8181170000007</c:v>
                </c:pt>
                <c:pt idx="38666">
                  <c:v>9249.0563459999994</c:v>
                </c:pt>
                <c:pt idx="38667">
                  <c:v>9249.2941109999992</c:v>
                </c:pt>
                <c:pt idx="38668">
                  <c:v>9249.5314299999991</c:v>
                </c:pt>
                <c:pt idx="38669">
                  <c:v>9249.7724130000006</c:v>
                </c:pt>
                <c:pt idx="38670">
                  <c:v>9250.0138169999991</c:v>
                </c:pt>
                <c:pt idx="38671">
                  <c:v>9250.2546299999995</c:v>
                </c:pt>
                <c:pt idx="38672">
                  <c:v>9250.4937200000004</c:v>
                </c:pt>
                <c:pt idx="38673">
                  <c:v>9250.7224370000004</c:v>
                </c:pt>
                <c:pt idx="38674">
                  <c:v>9250.9612870000001</c:v>
                </c:pt>
                <c:pt idx="38675">
                  <c:v>9251.2028190000001</c:v>
                </c:pt>
                <c:pt idx="38676">
                  <c:v>9251.4433270000009</c:v>
                </c:pt>
                <c:pt idx="38677">
                  <c:v>9251.6846769999993</c:v>
                </c:pt>
                <c:pt idx="38678">
                  <c:v>9251.9250520000005</c:v>
                </c:pt>
                <c:pt idx="38679">
                  <c:v>9252.1652419999991</c:v>
                </c:pt>
                <c:pt idx="38680">
                  <c:v>9252.4049070000001</c:v>
                </c:pt>
                <c:pt idx="38681">
                  <c:v>9252.6451419999994</c:v>
                </c:pt>
                <c:pt idx="38682">
                  <c:v>9252.8740699999998</c:v>
                </c:pt>
                <c:pt idx="38683">
                  <c:v>9253.1143869999996</c:v>
                </c:pt>
                <c:pt idx="38684">
                  <c:v>9253.3557349999992</c:v>
                </c:pt>
                <c:pt idx="38685">
                  <c:v>9253.5960009999999</c:v>
                </c:pt>
                <c:pt idx="38686">
                  <c:v>9253.8361889999996</c:v>
                </c:pt>
                <c:pt idx="38687">
                  <c:v>9254.0781630000001</c:v>
                </c:pt>
                <c:pt idx="38688">
                  <c:v>9254.3098969999992</c:v>
                </c:pt>
                <c:pt idx="38689">
                  <c:v>9254.5520290000004</c:v>
                </c:pt>
                <c:pt idx="38690">
                  <c:v>9254.7949509999999</c:v>
                </c:pt>
                <c:pt idx="38691">
                  <c:v>9255.0321729999996</c:v>
                </c:pt>
                <c:pt idx="38692">
                  <c:v>9255.2720809999992</c:v>
                </c:pt>
                <c:pt idx="38693">
                  <c:v>9255.5129440000001</c:v>
                </c:pt>
                <c:pt idx="38694">
                  <c:v>9255.7527969999992</c:v>
                </c:pt>
                <c:pt idx="38695">
                  <c:v>9255.9814289999995</c:v>
                </c:pt>
                <c:pt idx="38696">
                  <c:v>9256.2226919999994</c:v>
                </c:pt>
                <c:pt idx="38697">
                  <c:v>9256.4637810000004</c:v>
                </c:pt>
                <c:pt idx="38698">
                  <c:v>9256.7020639999992</c:v>
                </c:pt>
                <c:pt idx="38699">
                  <c:v>9256.9415559999998</c:v>
                </c:pt>
                <c:pt idx="38700">
                  <c:v>9257.1829780000007</c:v>
                </c:pt>
                <c:pt idx="38701">
                  <c:v>9257.4221209999996</c:v>
                </c:pt>
                <c:pt idx="38702">
                  <c:v>9257.6622929999994</c:v>
                </c:pt>
                <c:pt idx="38703">
                  <c:v>9257.9022769999992</c:v>
                </c:pt>
                <c:pt idx="38704">
                  <c:v>9258.1421420000006</c:v>
                </c:pt>
                <c:pt idx="38705">
                  <c:v>9258.3735379999998</c:v>
                </c:pt>
                <c:pt idx="38706">
                  <c:v>9258.6147959999998</c:v>
                </c:pt>
                <c:pt idx="38707">
                  <c:v>9258.8576570000005</c:v>
                </c:pt>
                <c:pt idx="38708">
                  <c:v>9259.0989059999993</c:v>
                </c:pt>
                <c:pt idx="38709">
                  <c:v>9259.3370080000004</c:v>
                </c:pt>
                <c:pt idx="38710">
                  <c:v>9259.5751550000004</c:v>
                </c:pt>
                <c:pt idx="38711">
                  <c:v>9259.8178430000007</c:v>
                </c:pt>
                <c:pt idx="38712">
                  <c:v>9260.0484090000009</c:v>
                </c:pt>
                <c:pt idx="38713">
                  <c:v>9260.290105</c:v>
                </c:pt>
                <c:pt idx="38714">
                  <c:v>9260.5315580000006</c:v>
                </c:pt>
                <c:pt idx="38715">
                  <c:v>9260.7727099999993</c:v>
                </c:pt>
                <c:pt idx="38716">
                  <c:v>9261.0110949999998</c:v>
                </c:pt>
                <c:pt idx="38717">
                  <c:v>9261.2498439999999</c:v>
                </c:pt>
                <c:pt idx="38718">
                  <c:v>9261.4889540000004</c:v>
                </c:pt>
                <c:pt idx="38719">
                  <c:v>9261.7267909999991</c:v>
                </c:pt>
                <c:pt idx="38720">
                  <c:v>9261.9677690000008</c:v>
                </c:pt>
                <c:pt idx="38721">
                  <c:v>9262.2086729999992</c:v>
                </c:pt>
                <c:pt idx="38722">
                  <c:v>9262.4483729999993</c:v>
                </c:pt>
                <c:pt idx="38723">
                  <c:v>9262.6815399999996</c:v>
                </c:pt>
                <c:pt idx="38724">
                  <c:v>9262.9226130000006</c:v>
                </c:pt>
                <c:pt idx="38725">
                  <c:v>9263.1624360000005</c:v>
                </c:pt>
                <c:pt idx="38726">
                  <c:v>9263.4008389999999</c:v>
                </c:pt>
                <c:pt idx="38727">
                  <c:v>9263.6389459999991</c:v>
                </c:pt>
                <c:pt idx="38728">
                  <c:v>9263.8872809999993</c:v>
                </c:pt>
                <c:pt idx="38729">
                  <c:v>9264.1180270000004</c:v>
                </c:pt>
                <c:pt idx="38730">
                  <c:v>9264.3602429999992</c:v>
                </c:pt>
                <c:pt idx="38731">
                  <c:v>9264.6017749999992</c:v>
                </c:pt>
                <c:pt idx="38732">
                  <c:v>9264.8399819999995</c:v>
                </c:pt>
                <c:pt idx="38733">
                  <c:v>9265.0762200000008</c:v>
                </c:pt>
                <c:pt idx="38734">
                  <c:v>9265.3150010000008</c:v>
                </c:pt>
                <c:pt idx="38735">
                  <c:v>9265.5552910000006</c:v>
                </c:pt>
                <c:pt idx="38736">
                  <c:v>9265.7966329999999</c:v>
                </c:pt>
                <c:pt idx="38737">
                  <c:v>9266.0377929999995</c:v>
                </c:pt>
                <c:pt idx="38738">
                  <c:v>9266.2787019999996</c:v>
                </c:pt>
                <c:pt idx="38739">
                  <c:v>9266.5093309999993</c:v>
                </c:pt>
                <c:pt idx="38740">
                  <c:v>9266.7506049999993</c:v>
                </c:pt>
                <c:pt idx="38741">
                  <c:v>9266.9943490000005</c:v>
                </c:pt>
                <c:pt idx="38742">
                  <c:v>9267.2357819999997</c:v>
                </c:pt>
                <c:pt idx="38743">
                  <c:v>9267.4740459999994</c:v>
                </c:pt>
                <c:pt idx="38744">
                  <c:v>9267.7030130000003</c:v>
                </c:pt>
                <c:pt idx="38745">
                  <c:v>9267.9414429999997</c:v>
                </c:pt>
                <c:pt idx="38746">
                  <c:v>9268.1828189999997</c:v>
                </c:pt>
                <c:pt idx="38747">
                  <c:v>9268.4272700000001</c:v>
                </c:pt>
                <c:pt idx="38748">
                  <c:v>9268.6666719999994</c:v>
                </c:pt>
                <c:pt idx="38749">
                  <c:v>9268.9079930000007</c:v>
                </c:pt>
                <c:pt idx="38750">
                  <c:v>9269.14725</c:v>
                </c:pt>
                <c:pt idx="38751">
                  <c:v>9269.3761259999992</c:v>
                </c:pt>
                <c:pt idx="38752">
                  <c:v>9269.6175879999992</c:v>
                </c:pt>
                <c:pt idx="38753">
                  <c:v>9269.8588089999994</c:v>
                </c:pt>
                <c:pt idx="38754">
                  <c:v>9270.0992060000008</c:v>
                </c:pt>
                <c:pt idx="38755">
                  <c:v>9270.3419950000007</c:v>
                </c:pt>
                <c:pt idx="38756">
                  <c:v>9270.5819389999997</c:v>
                </c:pt>
                <c:pt idx="38757">
                  <c:v>9270.8113830000002</c:v>
                </c:pt>
                <c:pt idx="38758">
                  <c:v>9271.0528429999995</c:v>
                </c:pt>
                <c:pt idx="38759">
                  <c:v>9271.2938699999995</c:v>
                </c:pt>
                <c:pt idx="38760">
                  <c:v>9271.5341719999997</c:v>
                </c:pt>
                <c:pt idx="38761">
                  <c:v>9271.7788049999999</c:v>
                </c:pt>
                <c:pt idx="38762">
                  <c:v>9272.0088159999996</c:v>
                </c:pt>
                <c:pt idx="38763">
                  <c:v>9272.2498209999994</c:v>
                </c:pt>
                <c:pt idx="38764">
                  <c:v>9272.4901129999998</c:v>
                </c:pt>
                <c:pt idx="38765">
                  <c:v>9272.7329279999994</c:v>
                </c:pt>
                <c:pt idx="38766">
                  <c:v>9272.9759169999998</c:v>
                </c:pt>
                <c:pt idx="38767">
                  <c:v>9273.2168760000004</c:v>
                </c:pt>
                <c:pt idx="38768">
                  <c:v>9273.4466649999995</c:v>
                </c:pt>
                <c:pt idx="38769">
                  <c:v>9273.6878610000003</c:v>
                </c:pt>
                <c:pt idx="38770">
                  <c:v>9273.9275589999997</c:v>
                </c:pt>
                <c:pt idx="38771">
                  <c:v>9274.168764</c:v>
                </c:pt>
                <c:pt idx="38772">
                  <c:v>9274.4071970000005</c:v>
                </c:pt>
                <c:pt idx="38773">
                  <c:v>9274.6471770000007</c:v>
                </c:pt>
                <c:pt idx="38774">
                  <c:v>9274.8853729999992</c:v>
                </c:pt>
                <c:pt idx="38775">
                  <c:v>9275.1254480000007</c:v>
                </c:pt>
                <c:pt idx="38776">
                  <c:v>9275.3666379999995</c:v>
                </c:pt>
                <c:pt idx="38777">
                  <c:v>9275.6076890000004</c:v>
                </c:pt>
                <c:pt idx="38778">
                  <c:v>9275.8469889999997</c:v>
                </c:pt>
                <c:pt idx="38779">
                  <c:v>9276.0861160000004</c:v>
                </c:pt>
                <c:pt idx="38780">
                  <c:v>9276.3241579999994</c:v>
                </c:pt>
                <c:pt idx="38781">
                  <c:v>9276.5640299999995</c:v>
                </c:pt>
                <c:pt idx="38782">
                  <c:v>9276.8021840000001</c:v>
                </c:pt>
                <c:pt idx="38783">
                  <c:v>9277.0420460000005</c:v>
                </c:pt>
                <c:pt idx="38784">
                  <c:v>9277.282835</c:v>
                </c:pt>
                <c:pt idx="38785">
                  <c:v>9277.5131829999991</c:v>
                </c:pt>
                <c:pt idx="38786">
                  <c:v>9277.7532589999992</c:v>
                </c:pt>
                <c:pt idx="38787">
                  <c:v>9277.9951849999998</c:v>
                </c:pt>
                <c:pt idx="38788">
                  <c:v>9278.2354159999995</c:v>
                </c:pt>
                <c:pt idx="38789">
                  <c:v>9278.4753479999999</c:v>
                </c:pt>
                <c:pt idx="38790">
                  <c:v>9278.7152480000004</c:v>
                </c:pt>
                <c:pt idx="38791">
                  <c:v>9278.9467999999997</c:v>
                </c:pt>
                <c:pt idx="38792">
                  <c:v>9279.1853260000007</c:v>
                </c:pt>
                <c:pt idx="38793">
                  <c:v>9279.4254089999995</c:v>
                </c:pt>
                <c:pt idx="38794">
                  <c:v>9279.6665630000007</c:v>
                </c:pt>
                <c:pt idx="38795">
                  <c:v>9279.9096150000005</c:v>
                </c:pt>
                <c:pt idx="38796">
                  <c:v>9280.1506850000005</c:v>
                </c:pt>
                <c:pt idx="38797">
                  <c:v>9280.3810379999995</c:v>
                </c:pt>
                <c:pt idx="38798">
                  <c:v>9280.6211679999997</c:v>
                </c:pt>
                <c:pt idx="38799">
                  <c:v>9280.8611720000008</c:v>
                </c:pt>
                <c:pt idx="38800">
                  <c:v>9281.1059089999999</c:v>
                </c:pt>
                <c:pt idx="38801">
                  <c:v>9281.3364029999993</c:v>
                </c:pt>
                <c:pt idx="38802">
                  <c:v>9281.5758609999993</c:v>
                </c:pt>
                <c:pt idx="38803">
                  <c:v>9281.8188759999994</c:v>
                </c:pt>
                <c:pt idx="38804">
                  <c:v>9282.0573820000009</c:v>
                </c:pt>
                <c:pt idx="38805">
                  <c:v>9282.2972850000006</c:v>
                </c:pt>
                <c:pt idx="38806">
                  <c:v>9282.5366759999997</c:v>
                </c:pt>
                <c:pt idx="38807">
                  <c:v>9282.7779109999992</c:v>
                </c:pt>
                <c:pt idx="38808">
                  <c:v>9283.0164499999992</c:v>
                </c:pt>
                <c:pt idx="38809">
                  <c:v>9283.2582000000002</c:v>
                </c:pt>
                <c:pt idx="38810">
                  <c:v>9283.4982810000001</c:v>
                </c:pt>
                <c:pt idx="38811">
                  <c:v>9283.7383250000003</c:v>
                </c:pt>
                <c:pt idx="38812">
                  <c:v>9283.9673610000009</c:v>
                </c:pt>
                <c:pt idx="38813">
                  <c:v>9284.2085900000002</c:v>
                </c:pt>
                <c:pt idx="38814">
                  <c:v>9284.4497680000004</c:v>
                </c:pt>
                <c:pt idx="38815">
                  <c:v>9284.6880189999993</c:v>
                </c:pt>
                <c:pt idx="38816">
                  <c:v>9284.9280799999997</c:v>
                </c:pt>
                <c:pt idx="38817">
                  <c:v>9285.1708620000009</c:v>
                </c:pt>
                <c:pt idx="38818">
                  <c:v>9285.409114</c:v>
                </c:pt>
                <c:pt idx="38819">
                  <c:v>9285.6498009999996</c:v>
                </c:pt>
                <c:pt idx="38820">
                  <c:v>9285.8905950000008</c:v>
                </c:pt>
                <c:pt idx="38821">
                  <c:v>9286.1304240000009</c:v>
                </c:pt>
                <c:pt idx="38822">
                  <c:v>9286.3591190000006</c:v>
                </c:pt>
                <c:pt idx="38823">
                  <c:v>9286.6038640000006</c:v>
                </c:pt>
                <c:pt idx="38824">
                  <c:v>9286.8422410000003</c:v>
                </c:pt>
                <c:pt idx="38825">
                  <c:v>9287.0815810000004</c:v>
                </c:pt>
                <c:pt idx="38826">
                  <c:v>9287.3226470000009</c:v>
                </c:pt>
                <c:pt idx="38827">
                  <c:v>9287.5637170000009</c:v>
                </c:pt>
                <c:pt idx="38828">
                  <c:v>9287.8047569999999</c:v>
                </c:pt>
                <c:pt idx="38829">
                  <c:v>9288.0353450000002</c:v>
                </c:pt>
                <c:pt idx="38830">
                  <c:v>9288.2748250000004</c:v>
                </c:pt>
                <c:pt idx="38831">
                  <c:v>9288.524367</c:v>
                </c:pt>
                <c:pt idx="38832">
                  <c:v>9288.7624410000008</c:v>
                </c:pt>
                <c:pt idx="38833">
                  <c:v>9288.9930139999997</c:v>
                </c:pt>
                <c:pt idx="38834">
                  <c:v>9289.2327060000007</c:v>
                </c:pt>
                <c:pt idx="38835">
                  <c:v>9289.4739470000004</c:v>
                </c:pt>
                <c:pt idx="38836">
                  <c:v>9289.7131900000004</c:v>
                </c:pt>
                <c:pt idx="38837">
                  <c:v>9289.9534189999995</c:v>
                </c:pt>
                <c:pt idx="38838">
                  <c:v>9290.1947920000002</c:v>
                </c:pt>
                <c:pt idx="38839">
                  <c:v>9290.4376219999995</c:v>
                </c:pt>
                <c:pt idx="38840">
                  <c:v>9290.6769860000004</c:v>
                </c:pt>
                <c:pt idx="38841">
                  <c:v>9290.9142250000004</c:v>
                </c:pt>
                <c:pt idx="38842">
                  <c:v>9291.1432750000004</c:v>
                </c:pt>
                <c:pt idx="38843">
                  <c:v>9291.3850989999992</c:v>
                </c:pt>
                <c:pt idx="38844">
                  <c:v>9291.6252729999997</c:v>
                </c:pt>
                <c:pt idx="38845">
                  <c:v>9291.8653489999997</c:v>
                </c:pt>
                <c:pt idx="38846">
                  <c:v>9292.1066539999993</c:v>
                </c:pt>
                <c:pt idx="38847">
                  <c:v>9292.3476780000001</c:v>
                </c:pt>
                <c:pt idx="38848">
                  <c:v>9292.5782839999993</c:v>
                </c:pt>
                <c:pt idx="38849">
                  <c:v>9292.8203520000006</c:v>
                </c:pt>
                <c:pt idx="38850">
                  <c:v>9293.0618549999999</c:v>
                </c:pt>
                <c:pt idx="38851">
                  <c:v>9293.3010990000002</c:v>
                </c:pt>
                <c:pt idx="38852">
                  <c:v>9293.5416000000005</c:v>
                </c:pt>
                <c:pt idx="38853">
                  <c:v>9293.781841</c:v>
                </c:pt>
                <c:pt idx="38854">
                  <c:v>9294.0231060000006</c:v>
                </c:pt>
                <c:pt idx="38855">
                  <c:v>9294.2537740000007</c:v>
                </c:pt>
                <c:pt idx="38856">
                  <c:v>9294.4947169999996</c:v>
                </c:pt>
                <c:pt idx="38857">
                  <c:v>9294.7356299999992</c:v>
                </c:pt>
                <c:pt idx="38858">
                  <c:v>9294.9766940000009</c:v>
                </c:pt>
                <c:pt idx="38859">
                  <c:v>9295.2163400000009</c:v>
                </c:pt>
                <c:pt idx="38860">
                  <c:v>9295.4587350000002</c:v>
                </c:pt>
                <c:pt idx="38861">
                  <c:v>9295.7000480000006</c:v>
                </c:pt>
                <c:pt idx="38862">
                  <c:v>9295.9388359999994</c:v>
                </c:pt>
                <c:pt idx="38863">
                  <c:v>9296.1784129999996</c:v>
                </c:pt>
                <c:pt idx="38864">
                  <c:v>9296.4159120000004</c:v>
                </c:pt>
                <c:pt idx="38865">
                  <c:v>9296.6561700000002</c:v>
                </c:pt>
                <c:pt idx="38866">
                  <c:v>9296.8959450000002</c:v>
                </c:pt>
                <c:pt idx="38867">
                  <c:v>9297.1248419999993</c:v>
                </c:pt>
                <c:pt idx="38868">
                  <c:v>9297.3653570000006</c:v>
                </c:pt>
                <c:pt idx="38869">
                  <c:v>9297.6066289999999</c:v>
                </c:pt>
                <c:pt idx="38870">
                  <c:v>9297.8479189999998</c:v>
                </c:pt>
                <c:pt idx="38871">
                  <c:v>9298.0909830000001</c:v>
                </c:pt>
                <c:pt idx="38872">
                  <c:v>9298.3300429999999</c:v>
                </c:pt>
                <c:pt idx="38873">
                  <c:v>9298.5670969999992</c:v>
                </c:pt>
                <c:pt idx="38874">
                  <c:v>9298.8079159999998</c:v>
                </c:pt>
                <c:pt idx="38875">
                  <c:v>9299.0382800000007</c:v>
                </c:pt>
                <c:pt idx="38876">
                  <c:v>9299.2800160000006</c:v>
                </c:pt>
                <c:pt idx="38877">
                  <c:v>9299.5227579999992</c:v>
                </c:pt>
                <c:pt idx="38878">
                  <c:v>9299.7638979999992</c:v>
                </c:pt>
                <c:pt idx="38879">
                  <c:v>9300.0068859999992</c:v>
                </c:pt>
                <c:pt idx="38880">
                  <c:v>9300.2459240000007</c:v>
                </c:pt>
                <c:pt idx="38881">
                  <c:v>9300.4840079999994</c:v>
                </c:pt>
                <c:pt idx="38882">
                  <c:v>9300.7222459999994</c:v>
                </c:pt>
                <c:pt idx="38883">
                  <c:v>9300.9615329999997</c:v>
                </c:pt>
                <c:pt idx="38884">
                  <c:v>9301.2008669999996</c:v>
                </c:pt>
                <c:pt idx="38885">
                  <c:v>9301.4399539999995</c:v>
                </c:pt>
                <c:pt idx="38886">
                  <c:v>9301.6798330000001</c:v>
                </c:pt>
                <c:pt idx="38887">
                  <c:v>9301.9208120000003</c:v>
                </c:pt>
                <c:pt idx="38888">
                  <c:v>9302.1507700000002</c:v>
                </c:pt>
                <c:pt idx="38889">
                  <c:v>9302.3919519999999</c:v>
                </c:pt>
                <c:pt idx="38890">
                  <c:v>9302.6294209999996</c:v>
                </c:pt>
                <c:pt idx="38891">
                  <c:v>9302.8688700000002</c:v>
                </c:pt>
                <c:pt idx="38892">
                  <c:v>9303.1074189999999</c:v>
                </c:pt>
                <c:pt idx="38893">
                  <c:v>9303.3486240000002</c:v>
                </c:pt>
                <c:pt idx="38894">
                  <c:v>9303.5897650000006</c:v>
                </c:pt>
                <c:pt idx="38895">
                  <c:v>9303.8313999999991</c:v>
                </c:pt>
                <c:pt idx="38896">
                  <c:v>9304.0731570000007</c:v>
                </c:pt>
                <c:pt idx="38897">
                  <c:v>9304.3130330000004</c:v>
                </c:pt>
                <c:pt idx="38898">
                  <c:v>9304.5511750000005</c:v>
                </c:pt>
                <c:pt idx="38899">
                  <c:v>9304.7891149999996</c:v>
                </c:pt>
                <c:pt idx="38900">
                  <c:v>9305.0290929999992</c:v>
                </c:pt>
                <c:pt idx="38901">
                  <c:v>9305.2679360000002</c:v>
                </c:pt>
                <c:pt idx="38902">
                  <c:v>9305.5061260000002</c:v>
                </c:pt>
                <c:pt idx="38903">
                  <c:v>9305.7469700000001</c:v>
                </c:pt>
                <c:pt idx="38904">
                  <c:v>9305.9759219999996</c:v>
                </c:pt>
                <c:pt idx="38905">
                  <c:v>9306.2156009999999</c:v>
                </c:pt>
                <c:pt idx="38906">
                  <c:v>9306.4653930000004</c:v>
                </c:pt>
                <c:pt idx="38907">
                  <c:v>9306.6949420000001</c:v>
                </c:pt>
                <c:pt idx="38908">
                  <c:v>9306.9324510000006</c:v>
                </c:pt>
                <c:pt idx="38909">
                  <c:v>9307.1737250000006</c:v>
                </c:pt>
                <c:pt idx="38910">
                  <c:v>9307.4140810000008</c:v>
                </c:pt>
                <c:pt idx="38911">
                  <c:v>9307.6569670000008</c:v>
                </c:pt>
                <c:pt idx="38912">
                  <c:v>9307.8962460000002</c:v>
                </c:pt>
                <c:pt idx="38913">
                  <c:v>9308.1362210000007</c:v>
                </c:pt>
                <c:pt idx="38914">
                  <c:v>9308.3679800000009</c:v>
                </c:pt>
                <c:pt idx="38915">
                  <c:v>9308.6053659999998</c:v>
                </c:pt>
                <c:pt idx="38916">
                  <c:v>9308.8449199999995</c:v>
                </c:pt>
                <c:pt idx="38917">
                  <c:v>9309.0845869999994</c:v>
                </c:pt>
                <c:pt idx="38918">
                  <c:v>9309.3258949999999</c:v>
                </c:pt>
                <c:pt idx="38919">
                  <c:v>9309.5643650000002</c:v>
                </c:pt>
                <c:pt idx="38920">
                  <c:v>9309.8038130000004</c:v>
                </c:pt>
                <c:pt idx="38921">
                  <c:v>9310.04414</c:v>
                </c:pt>
                <c:pt idx="38922">
                  <c:v>9310.2836150000003</c:v>
                </c:pt>
                <c:pt idx="38923">
                  <c:v>9310.5220969999991</c:v>
                </c:pt>
                <c:pt idx="38924">
                  <c:v>9310.7622730000003</c:v>
                </c:pt>
                <c:pt idx="38925">
                  <c:v>9311.0069629999998</c:v>
                </c:pt>
                <c:pt idx="38926">
                  <c:v>9311.2441269999999</c:v>
                </c:pt>
                <c:pt idx="38927">
                  <c:v>9311.4842630000003</c:v>
                </c:pt>
                <c:pt idx="38928">
                  <c:v>9311.7235959999998</c:v>
                </c:pt>
                <c:pt idx="38929">
                  <c:v>9311.9647760000007</c:v>
                </c:pt>
                <c:pt idx="38930">
                  <c:v>9312.1949019999993</c:v>
                </c:pt>
                <c:pt idx="38931">
                  <c:v>9312.4352749999998</c:v>
                </c:pt>
                <c:pt idx="38932">
                  <c:v>9312.6748719999996</c:v>
                </c:pt>
                <c:pt idx="38933">
                  <c:v>9312.9134429999995</c:v>
                </c:pt>
                <c:pt idx="38934">
                  <c:v>9313.151124</c:v>
                </c:pt>
                <c:pt idx="38935">
                  <c:v>9313.3892730000007</c:v>
                </c:pt>
                <c:pt idx="38936">
                  <c:v>9313.6293320000004</c:v>
                </c:pt>
                <c:pt idx="38937">
                  <c:v>9313.8693500000008</c:v>
                </c:pt>
                <c:pt idx="38938">
                  <c:v>9314.1107119999997</c:v>
                </c:pt>
                <c:pt idx="38939">
                  <c:v>9314.3499620000002</c:v>
                </c:pt>
                <c:pt idx="38940">
                  <c:v>9314.5872839999993</c:v>
                </c:pt>
                <c:pt idx="38941">
                  <c:v>9314.8254080000006</c:v>
                </c:pt>
                <c:pt idx="38942">
                  <c:v>9315.0648359999996</c:v>
                </c:pt>
                <c:pt idx="38943">
                  <c:v>9315.3057769999996</c:v>
                </c:pt>
                <c:pt idx="38944">
                  <c:v>9315.5442550000007</c:v>
                </c:pt>
                <c:pt idx="38945">
                  <c:v>9315.783582</c:v>
                </c:pt>
                <c:pt idx="38946">
                  <c:v>9316.0249949999998</c:v>
                </c:pt>
                <c:pt idx="38947">
                  <c:v>9316.2640159999992</c:v>
                </c:pt>
                <c:pt idx="38948">
                  <c:v>9316.5042890000004</c:v>
                </c:pt>
                <c:pt idx="38949">
                  <c:v>9316.7358769999992</c:v>
                </c:pt>
                <c:pt idx="38950">
                  <c:v>9316.9775379999992</c:v>
                </c:pt>
                <c:pt idx="38951">
                  <c:v>9317.2161390000001</c:v>
                </c:pt>
                <c:pt idx="38952">
                  <c:v>9317.4556510000002</c:v>
                </c:pt>
                <c:pt idx="38953">
                  <c:v>9317.6969069999996</c:v>
                </c:pt>
                <c:pt idx="38954">
                  <c:v>9317.9366989999999</c:v>
                </c:pt>
                <c:pt idx="38955">
                  <c:v>9318.1752739999993</c:v>
                </c:pt>
                <c:pt idx="38956">
                  <c:v>9318.4167249999991</c:v>
                </c:pt>
                <c:pt idx="38957">
                  <c:v>9318.6551729999992</c:v>
                </c:pt>
                <c:pt idx="38958">
                  <c:v>9318.8965829999997</c:v>
                </c:pt>
                <c:pt idx="38959">
                  <c:v>9319.13501</c:v>
                </c:pt>
                <c:pt idx="38960">
                  <c:v>9319.375172</c:v>
                </c:pt>
                <c:pt idx="38961">
                  <c:v>9319.6151399999999</c:v>
                </c:pt>
                <c:pt idx="38962">
                  <c:v>9319.8551389999993</c:v>
                </c:pt>
                <c:pt idx="38963">
                  <c:v>9320.0867409999992</c:v>
                </c:pt>
                <c:pt idx="38964">
                  <c:v>9320.3271889999996</c:v>
                </c:pt>
                <c:pt idx="38965">
                  <c:v>9320.5673000000006</c:v>
                </c:pt>
                <c:pt idx="38966">
                  <c:v>9320.8067269999992</c:v>
                </c:pt>
                <c:pt idx="38967">
                  <c:v>9321.047939</c:v>
                </c:pt>
                <c:pt idx="38968">
                  <c:v>9321.2861410000005</c:v>
                </c:pt>
                <c:pt idx="38969">
                  <c:v>9321.5288710000004</c:v>
                </c:pt>
                <c:pt idx="38970">
                  <c:v>9321.7698330000003</c:v>
                </c:pt>
                <c:pt idx="38971">
                  <c:v>9322.0108720000007</c:v>
                </c:pt>
                <c:pt idx="38972">
                  <c:v>9322.2393670000001</c:v>
                </c:pt>
                <c:pt idx="38973">
                  <c:v>9322.4814420000002</c:v>
                </c:pt>
                <c:pt idx="38974">
                  <c:v>9322.7226859999992</c:v>
                </c:pt>
                <c:pt idx="38975">
                  <c:v>9322.9636840000003</c:v>
                </c:pt>
                <c:pt idx="38976">
                  <c:v>9323.204866</c:v>
                </c:pt>
                <c:pt idx="38977">
                  <c:v>9323.4439760000005</c:v>
                </c:pt>
                <c:pt idx="38978">
                  <c:v>9323.6838950000001</c:v>
                </c:pt>
                <c:pt idx="38979">
                  <c:v>9323.9220839999998</c:v>
                </c:pt>
                <c:pt idx="38980">
                  <c:v>9324.1621589999995</c:v>
                </c:pt>
                <c:pt idx="38981">
                  <c:v>9324.3943870000003</c:v>
                </c:pt>
                <c:pt idx="38982">
                  <c:v>9324.6356099999994</c:v>
                </c:pt>
                <c:pt idx="38983">
                  <c:v>9324.8765810000004</c:v>
                </c:pt>
                <c:pt idx="38984">
                  <c:v>9325.1177380000008</c:v>
                </c:pt>
                <c:pt idx="38985">
                  <c:v>9325.3568890000006</c:v>
                </c:pt>
                <c:pt idx="38986">
                  <c:v>9325.5950929999999</c:v>
                </c:pt>
                <c:pt idx="38987">
                  <c:v>9325.8359199999995</c:v>
                </c:pt>
                <c:pt idx="38988">
                  <c:v>9326.0787560000008</c:v>
                </c:pt>
                <c:pt idx="38989">
                  <c:v>9326.3196879999996</c:v>
                </c:pt>
                <c:pt idx="38990">
                  <c:v>9326.5588879999996</c:v>
                </c:pt>
                <c:pt idx="38991">
                  <c:v>9326.7893430000004</c:v>
                </c:pt>
                <c:pt idx="38992">
                  <c:v>9327.0307219999995</c:v>
                </c:pt>
                <c:pt idx="38993">
                  <c:v>9327.2718289999993</c:v>
                </c:pt>
                <c:pt idx="38994">
                  <c:v>9327.5102430000006</c:v>
                </c:pt>
                <c:pt idx="38995">
                  <c:v>9327.7503570000008</c:v>
                </c:pt>
                <c:pt idx="38996">
                  <c:v>9327.9917260000002</c:v>
                </c:pt>
                <c:pt idx="38997">
                  <c:v>9328.2302419999996</c:v>
                </c:pt>
                <c:pt idx="38998">
                  <c:v>9328.4860690000005</c:v>
                </c:pt>
                <c:pt idx="38999">
                  <c:v>9328.7262879999998</c:v>
                </c:pt>
                <c:pt idx="39000">
                  <c:v>9328.9566369999993</c:v>
                </c:pt>
                <c:pt idx="39001">
                  <c:v>9329.1999820000001</c:v>
                </c:pt>
                <c:pt idx="39002">
                  <c:v>9329.4386250000007</c:v>
                </c:pt>
                <c:pt idx="39003">
                  <c:v>9329.6790060000003</c:v>
                </c:pt>
                <c:pt idx="39004">
                  <c:v>9329.9207399999996</c:v>
                </c:pt>
                <c:pt idx="39005">
                  <c:v>9330.1605560000007</c:v>
                </c:pt>
                <c:pt idx="39006">
                  <c:v>9330.4010429999998</c:v>
                </c:pt>
                <c:pt idx="39007">
                  <c:v>9330.6320099999994</c:v>
                </c:pt>
                <c:pt idx="39008">
                  <c:v>9330.8742180000008</c:v>
                </c:pt>
                <c:pt idx="39009">
                  <c:v>9331.1182960000006</c:v>
                </c:pt>
                <c:pt idx="39010">
                  <c:v>9331.3474220000007</c:v>
                </c:pt>
                <c:pt idx="39011">
                  <c:v>9331.5880149999994</c:v>
                </c:pt>
                <c:pt idx="39012">
                  <c:v>9331.8296389999996</c:v>
                </c:pt>
                <c:pt idx="39013">
                  <c:v>9332.070275</c:v>
                </c:pt>
                <c:pt idx="39014">
                  <c:v>9332.3118269999995</c:v>
                </c:pt>
                <c:pt idx="39015">
                  <c:v>9332.5520780000006</c:v>
                </c:pt>
                <c:pt idx="39016">
                  <c:v>9332.7811849999998</c:v>
                </c:pt>
                <c:pt idx="39017">
                  <c:v>9333.0229920000002</c:v>
                </c:pt>
                <c:pt idx="39018">
                  <c:v>9333.2624250000008</c:v>
                </c:pt>
                <c:pt idx="39019">
                  <c:v>9333.5038590000004</c:v>
                </c:pt>
                <c:pt idx="39020">
                  <c:v>9333.7455439999994</c:v>
                </c:pt>
                <c:pt idx="39021">
                  <c:v>9333.9860800000006</c:v>
                </c:pt>
                <c:pt idx="39022">
                  <c:v>9334.227664</c:v>
                </c:pt>
                <c:pt idx="39023">
                  <c:v>9334.4579119999999</c:v>
                </c:pt>
                <c:pt idx="39024">
                  <c:v>9334.6979150000006</c:v>
                </c:pt>
                <c:pt idx="39025">
                  <c:v>9334.9402389999996</c:v>
                </c:pt>
                <c:pt idx="39026">
                  <c:v>9335.1818459999995</c:v>
                </c:pt>
                <c:pt idx="39027">
                  <c:v>9335.4249650000002</c:v>
                </c:pt>
                <c:pt idx="39028">
                  <c:v>9335.6531720000003</c:v>
                </c:pt>
                <c:pt idx="39029">
                  <c:v>9335.8966110000001</c:v>
                </c:pt>
                <c:pt idx="39030">
                  <c:v>9336.1373579999999</c:v>
                </c:pt>
                <c:pt idx="39031">
                  <c:v>9336.3806039999999</c:v>
                </c:pt>
                <c:pt idx="39032">
                  <c:v>9336.6108710000008</c:v>
                </c:pt>
                <c:pt idx="39033">
                  <c:v>9336.8533499999994</c:v>
                </c:pt>
                <c:pt idx="39034">
                  <c:v>9337.0940969999992</c:v>
                </c:pt>
                <c:pt idx="39035">
                  <c:v>9337.3362390000002</c:v>
                </c:pt>
                <c:pt idx="39036">
                  <c:v>9337.5653899999998</c:v>
                </c:pt>
                <c:pt idx="39037">
                  <c:v>9337.8105460000006</c:v>
                </c:pt>
                <c:pt idx="39038">
                  <c:v>9338.0511559999995</c:v>
                </c:pt>
                <c:pt idx="39039">
                  <c:v>9338.2913320000007</c:v>
                </c:pt>
                <c:pt idx="39040">
                  <c:v>9338.5327780000007</c:v>
                </c:pt>
                <c:pt idx="39041">
                  <c:v>9338.7711729999992</c:v>
                </c:pt>
                <c:pt idx="39042">
                  <c:v>9339.0003680000009</c:v>
                </c:pt>
                <c:pt idx="39043">
                  <c:v>9339.2415669999991</c:v>
                </c:pt>
                <c:pt idx="39044">
                  <c:v>9339.4822449999992</c:v>
                </c:pt>
                <c:pt idx="39045">
                  <c:v>9339.7237069999992</c:v>
                </c:pt>
                <c:pt idx="39046">
                  <c:v>9339.9643479999995</c:v>
                </c:pt>
                <c:pt idx="39047">
                  <c:v>9340.205817</c:v>
                </c:pt>
                <c:pt idx="39048">
                  <c:v>9340.4462189999995</c:v>
                </c:pt>
                <c:pt idx="39049">
                  <c:v>9340.6770710000001</c:v>
                </c:pt>
                <c:pt idx="39050">
                  <c:v>9340.9188340000001</c:v>
                </c:pt>
                <c:pt idx="39051">
                  <c:v>9341.1592729999993</c:v>
                </c:pt>
                <c:pt idx="39052">
                  <c:v>9341.4006119999995</c:v>
                </c:pt>
                <c:pt idx="39053">
                  <c:v>9341.6418849999991</c:v>
                </c:pt>
                <c:pt idx="39054">
                  <c:v>9341.8709999999992</c:v>
                </c:pt>
                <c:pt idx="39055">
                  <c:v>9342.1112959999991</c:v>
                </c:pt>
                <c:pt idx="39056">
                  <c:v>9342.3534209999998</c:v>
                </c:pt>
                <c:pt idx="39057">
                  <c:v>9342.5952799999995</c:v>
                </c:pt>
                <c:pt idx="39058">
                  <c:v>9342.8261579999999</c:v>
                </c:pt>
                <c:pt idx="39059">
                  <c:v>9343.0657329999995</c:v>
                </c:pt>
                <c:pt idx="39060">
                  <c:v>9343.3060690000002</c:v>
                </c:pt>
                <c:pt idx="39061">
                  <c:v>9343.5443400000004</c:v>
                </c:pt>
                <c:pt idx="39062">
                  <c:v>9343.7837560000007</c:v>
                </c:pt>
                <c:pt idx="39063">
                  <c:v>9344.0241249999999</c:v>
                </c:pt>
                <c:pt idx="39064">
                  <c:v>9344.2635360000004</c:v>
                </c:pt>
                <c:pt idx="39065">
                  <c:v>9344.5028089999996</c:v>
                </c:pt>
                <c:pt idx="39066">
                  <c:v>9344.741274</c:v>
                </c:pt>
                <c:pt idx="39067">
                  <c:v>9344.9833589999998</c:v>
                </c:pt>
                <c:pt idx="39068">
                  <c:v>9345.2247229999994</c:v>
                </c:pt>
                <c:pt idx="39069">
                  <c:v>9345.4656630000009</c:v>
                </c:pt>
                <c:pt idx="39070">
                  <c:v>9345.7048329999998</c:v>
                </c:pt>
                <c:pt idx="39071">
                  <c:v>9345.9457810000004</c:v>
                </c:pt>
                <c:pt idx="39072">
                  <c:v>9346.1868830000003</c:v>
                </c:pt>
                <c:pt idx="39073">
                  <c:v>9346.4278209999993</c:v>
                </c:pt>
                <c:pt idx="39074">
                  <c:v>9346.6577510000006</c:v>
                </c:pt>
                <c:pt idx="39075">
                  <c:v>9346.8988929999996</c:v>
                </c:pt>
                <c:pt idx="39076">
                  <c:v>9347.1371830000007</c:v>
                </c:pt>
                <c:pt idx="39077">
                  <c:v>9347.3817909999998</c:v>
                </c:pt>
                <c:pt idx="39078">
                  <c:v>9347.6201849999998</c:v>
                </c:pt>
                <c:pt idx="39079">
                  <c:v>9347.8603700000003</c:v>
                </c:pt>
                <c:pt idx="39080">
                  <c:v>9348.1017240000001</c:v>
                </c:pt>
                <c:pt idx="39081">
                  <c:v>9348.3408940000008</c:v>
                </c:pt>
                <c:pt idx="39082">
                  <c:v>9348.5791549999994</c:v>
                </c:pt>
                <c:pt idx="39083">
                  <c:v>9348.8190539999996</c:v>
                </c:pt>
                <c:pt idx="39084">
                  <c:v>9349.0593090000002</c:v>
                </c:pt>
                <c:pt idx="39085">
                  <c:v>9349.2907290000003</c:v>
                </c:pt>
                <c:pt idx="39086">
                  <c:v>9349.5318619999998</c:v>
                </c:pt>
                <c:pt idx="39087">
                  <c:v>9349.7747610000006</c:v>
                </c:pt>
                <c:pt idx="39088">
                  <c:v>9350.0131550000006</c:v>
                </c:pt>
                <c:pt idx="39089">
                  <c:v>9350.2538199999999</c:v>
                </c:pt>
                <c:pt idx="39090">
                  <c:v>9350.4949949999991</c:v>
                </c:pt>
                <c:pt idx="39091">
                  <c:v>9350.7340380000005</c:v>
                </c:pt>
                <c:pt idx="39092">
                  <c:v>9350.9639609999995</c:v>
                </c:pt>
                <c:pt idx="39093">
                  <c:v>9351.2032149999995</c:v>
                </c:pt>
                <c:pt idx="39094">
                  <c:v>9351.4433719999997</c:v>
                </c:pt>
                <c:pt idx="39095">
                  <c:v>9351.6850720000002</c:v>
                </c:pt>
                <c:pt idx="39096">
                  <c:v>9351.9251249999998</c:v>
                </c:pt>
                <c:pt idx="39097">
                  <c:v>9352.1642570000004</c:v>
                </c:pt>
                <c:pt idx="39098">
                  <c:v>9352.4042590000008</c:v>
                </c:pt>
                <c:pt idx="39099">
                  <c:v>9352.6358619999992</c:v>
                </c:pt>
                <c:pt idx="39100">
                  <c:v>9352.8762920000008</c:v>
                </c:pt>
                <c:pt idx="39101">
                  <c:v>9353.1202240000002</c:v>
                </c:pt>
                <c:pt idx="39102">
                  <c:v>9353.3604059999998</c:v>
                </c:pt>
                <c:pt idx="39103">
                  <c:v>9353.6003479999999</c:v>
                </c:pt>
                <c:pt idx="39104">
                  <c:v>9353.8310399999991</c:v>
                </c:pt>
                <c:pt idx="39105">
                  <c:v>9354.0706709999995</c:v>
                </c:pt>
                <c:pt idx="39106">
                  <c:v>9354.3092329999999</c:v>
                </c:pt>
                <c:pt idx="39107">
                  <c:v>9354.5493879999995</c:v>
                </c:pt>
                <c:pt idx="39108">
                  <c:v>9354.7913069999995</c:v>
                </c:pt>
                <c:pt idx="39109">
                  <c:v>9355.0325649999995</c:v>
                </c:pt>
                <c:pt idx="39110">
                  <c:v>9355.2718189999996</c:v>
                </c:pt>
                <c:pt idx="39111">
                  <c:v>9355.5120009999991</c:v>
                </c:pt>
                <c:pt idx="39112">
                  <c:v>9355.7521230000002</c:v>
                </c:pt>
                <c:pt idx="39113">
                  <c:v>9355.9838660000005</c:v>
                </c:pt>
                <c:pt idx="39114">
                  <c:v>9356.2236639999992</c:v>
                </c:pt>
                <c:pt idx="39115">
                  <c:v>9356.4649599999993</c:v>
                </c:pt>
                <c:pt idx="39116">
                  <c:v>9356.7024230000006</c:v>
                </c:pt>
                <c:pt idx="39117">
                  <c:v>9356.9438680000003</c:v>
                </c:pt>
                <c:pt idx="39118">
                  <c:v>9357.1843900000003</c:v>
                </c:pt>
                <c:pt idx="39119">
                  <c:v>9357.4237990000001</c:v>
                </c:pt>
                <c:pt idx="39120">
                  <c:v>9357.6649290000005</c:v>
                </c:pt>
                <c:pt idx="39121">
                  <c:v>9357.9050000000007</c:v>
                </c:pt>
                <c:pt idx="39122">
                  <c:v>9358.1450019999993</c:v>
                </c:pt>
                <c:pt idx="39123">
                  <c:v>9358.3839690000004</c:v>
                </c:pt>
                <c:pt idx="39124">
                  <c:v>9358.6127899999992</c:v>
                </c:pt>
                <c:pt idx="39125">
                  <c:v>9358.8530609999998</c:v>
                </c:pt>
                <c:pt idx="39126">
                  <c:v>9359.0934369999995</c:v>
                </c:pt>
                <c:pt idx="39127">
                  <c:v>9359.3351750000002</c:v>
                </c:pt>
                <c:pt idx="39128">
                  <c:v>9359.5752439999997</c:v>
                </c:pt>
                <c:pt idx="39129">
                  <c:v>9359.8151400000006</c:v>
                </c:pt>
                <c:pt idx="39130">
                  <c:v>9360.0552069999994</c:v>
                </c:pt>
                <c:pt idx="39131">
                  <c:v>9360.2959609999998</c:v>
                </c:pt>
                <c:pt idx="39132">
                  <c:v>9360.5330529999992</c:v>
                </c:pt>
                <c:pt idx="39133">
                  <c:v>9360.7625779999998</c:v>
                </c:pt>
                <c:pt idx="39134">
                  <c:v>9361.0039539999998</c:v>
                </c:pt>
                <c:pt idx="39135">
                  <c:v>9361.2438239999992</c:v>
                </c:pt>
                <c:pt idx="39136">
                  <c:v>9361.4822380000005</c:v>
                </c:pt>
                <c:pt idx="39137">
                  <c:v>9361.7268029999996</c:v>
                </c:pt>
                <c:pt idx="39138">
                  <c:v>9361.9678660000009</c:v>
                </c:pt>
                <c:pt idx="39139">
                  <c:v>9362.2088500000009</c:v>
                </c:pt>
                <c:pt idx="39140">
                  <c:v>9362.4386200000008</c:v>
                </c:pt>
                <c:pt idx="39141">
                  <c:v>9362.6798220000001</c:v>
                </c:pt>
                <c:pt idx="39142">
                  <c:v>9362.9183410000005</c:v>
                </c:pt>
                <c:pt idx="39143">
                  <c:v>9363.1602440000006</c:v>
                </c:pt>
                <c:pt idx="39144">
                  <c:v>9363.399641</c:v>
                </c:pt>
                <c:pt idx="39145">
                  <c:v>9363.6406970000007</c:v>
                </c:pt>
                <c:pt idx="39146">
                  <c:v>9363.8817359999994</c:v>
                </c:pt>
                <c:pt idx="39147">
                  <c:v>9364.1234260000001</c:v>
                </c:pt>
                <c:pt idx="39148">
                  <c:v>9364.3633690000006</c:v>
                </c:pt>
                <c:pt idx="39149">
                  <c:v>9364.5948619999999</c:v>
                </c:pt>
                <c:pt idx="39150">
                  <c:v>9364.835094</c:v>
                </c:pt>
                <c:pt idx="39151">
                  <c:v>9365.0751230000005</c:v>
                </c:pt>
                <c:pt idx="39152">
                  <c:v>9365.3151579999994</c:v>
                </c:pt>
                <c:pt idx="39153">
                  <c:v>9365.5577880000001</c:v>
                </c:pt>
                <c:pt idx="39154">
                  <c:v>9365.7988480000004</c:v>
                </c:pt>
                <c:pt idx="39155">
                  <c:v>9366.027376</c:v>
                </c:pt>
                <c:pt idx="39156">
                  <c:v>9366.2764220000008</c:v>
                </c:pt>
                <c:pt idx="39157">
                  <c:v>9366.5064340000008</c:v>
                </c:pt>
                <c:pt idx="39158">
                  <c:v>9366.7462940000005</c:v>
                </c:pt>
                <c:pt idx="39159">
                  <c:v>9366.9887340000005</c:v>
                </c:pt>
                <c:pt idx="39160">
                  <c:v>9367.2286980000008</c:v>
                </c:pt>
                <c:pt idx="39161">
                  <c:v>9367.4673710000006</c:v>
                </c:pt>
                <c:pt idx="39162">
                  <c:v>9367.7085530000004</c:v>
                </c:pt>
                <c:pt idx="39163">
                  <c:v>9367.9478039999995</c:v>
                </c:pt>
                <c:pt idx="39164">
                  <c:v>9368.1861140000001</c:v>
                </c:pt>
                <c:pt idx="39165">
                  <c:v>9368.424078</c:v>
                </c:pt>
                <c:pt idx="39166">
                  <c:v>9368.6645669999998</c:v>
                </c:pt>
                <c:pt idx="39167">
                  <c:v>9368.9078329999993</c:v>
                </c:pt>
                <c:pt idx="39168">
                  <c:v>9369.1377460000003</c:v>
                </c:pt>
                <c:pt idx="39169">
                  <c:v>9369.3783050000002</c:v>
                </c:pt>
                <c:pt idx="39170">
                  <c:v>9369.6175879999992</c:v>
                </c:pt>
                <c:pt idx="39171">
                  <c:v>9369.8564170000009</c:v>
                </c:pt>
                <c:pt idx="39172">
                  <c:v>9370.0978880000002</c:v>
                </c:pt>
                <c:pt idx="39173">
                  <c:v>9370.336276</c:v>
                </c:pt>
                <c:pt idx="39174">
                  <c:v>9370.5757950000007</c:v>
                </c:pt>
                <c:pt idx="39175">
                  <c:v>9370.816793</c:v>
                </c:pt>
                <c:pt idx="39176">
                  <c:v>9371.0572119999997</c:v>
                </c:pt>
                <c:pt idx="39177">
                  <c:v>9371.2990590000009</c:v>
                </c:pt>
                <c:pt idx="39178">
                  <c:v>9371.5392310000007</c:v>
                </c:pt>
                <c:pt idx="39179">
                  <c:v>9371.7680770000006</c:v>
                </c:pt>
                <c:pt idx="39180">
                  <c:v>9372.0096919999996</c:v>
                </c:pt>
                <c:pt idx="39181">
                  <c:v>9372.2508230000003</c:v>
                </c:pt>
                <c:pt idx="39182">
                  <c:v>9372.4893609999999</c:v>
                </c:pt>
                <c:pt idx="39183">
                  <c:v>9372.7331900000008</c:v>
                </c:pt>
                <c:pt idx="39184">
                  <c:v>9372.9640299999992</c:v>
                </c:pt>
                <c:pt idx="39185">
                  <c:v>9373.2043689999991</c:v>
                </c:pt>
                <c:pt idx="39186">
                  <c:v>9373.4481790000009</c:v>
                </c:pt>
                <c:pt idx="39187">
                  <c:v>9373.6909940000005</c:v>
                </c:pt>
                <c:pt idx="39188">
                  <c:v>9373.9218000000001</c:v>
                </c:pt>
                <c:pt idx="39189">
                  <c:v>9374.1649519999992</c:v>
                </c:pt>
                <c:pt idx="39190">
                  <c:v>9374.4022879999993</c:v>
                </c:pt>
                <c:pt idx="39191">
                  <c:v>9374.6441200000008</c:v>
                </c:pt>
                <c:pt idx="39192">
                  <c:v>9374.8835309999995</c:v>
                </c:pt>
                <c:pt idx="39193">
                  <c:v>9375.1248209999994</c:v>
                </c:pt>
                <c:pt idx="39194">
                  <c:v>9375.3631679999999</c:v>
                </c:pt>
                <c:pt idx="39195">
                  <c:v>9375.5948090000002</c:v>
                </c:pt>
                <c:pt idx="39196">
                  <c:v>9375.8345960000006</c:v>
                </c:pt>
                <c:pt idx="39197">
                  <c:v>9376.0750970000008</c:v>
                </c:pt>
                <c:pt idx="39198">
                  <c:v>9376.3153910000001</c:v>
                </c:pt>
                <c:pt idx="39199">
                  <c:v>9376.5567530000008</c:v>
                </c:pt>
                <c:pt idx="39200">
                  <c:v>9376.7970210000003</c:v>
                </c:pt>
                <c:pt idx="39201">
                  <c:v>9377.0371809999997</c:v>
                </c:pt>
                <c:pt idx="39202">
                  <c:v>9377.2770889999993</c:v>
                </c:pt>
                <c:pt idx="39203">
                  <c:v>9377.5153219999993</c:v>
                </c:pt>
                <c:pt idx="39204">
                  <c:v>9377.7554199999995</c:v>
                </c:pt>
                <c:pt idx="39205">
                  <c:v>9377.9843280000005</c:v>
                </c:pt>
                <c:pt idx="39206">
                  <c:v>9378.2264400000004</c:v>
                </c:pt>
                <c:pt idx="39207">
                  <c:v>9378.4683160000004</c:v>
                </c:pt>
                <c:pt idx="39208">
                  <c:v>9378.7084500000001</c:v>
                </c:pt>
                <c:pt idx="39209">
                  <c:v>9378.9478309999995</c:v>
                </c:pt>
                <c:pt idx="39210">
                  <c:v>9379.1863429999994</c:v>
                </c:pt>
                <c:pt idx="39211">
                  <c:v>9379.4264490000005</c:v>
                </c:pt>
                <c:pt idx="39212">
                  <c:v>9379.6657959999993</c:v>
                </c:pt>
                <c:pt idx="39213">
                  <c:v>9379.9041519999992</c:v>
                </c:pt>
                <c:pt idx="39214">
                  <c:v>9380.1359499999999</c:v>
                </c:pt>
                <c:pt idx="39215">
                  <c:v>9380.3844449999997</c:v>
                </c:pt>
                <c:pt idx="39216">
                  <c:v>9380.6133730000001</c:v>
                </c:pt>
                <c:pt idx="39217">
                  <c:v>9380.8528490000008</c:v>
                </c:pt>
                <c:pt idx="39218">
                  <c:v>9381.0926820000004</c:v>
                </c:pt>
                <c:pt idx="39219">
                  <c:v>9381.3312420000002</c:v>
                </c:pt>
                <c:pt idx="39220">
                  <c:v>9381.5727050000005</c:v>
                </c:pt>
                <c:pt idx="39221">
                  <c:v>9381.8110379999998</c:v>
                </c:pt>
                <c:pt idx="39222">
                  <c:v>9382.0514230000008</c:v>
                </c:pt>
                <c:pt idx="39223">
                  <c:v>9382.2914390000005</c:v>
                </c:pt>
                <c:pt idx="39224">
                  <c:v>9382.5327519999992</c:v>
                </c:pt>
                <c:pt idx="39225">
                  <c:v>9382.7744259999999</c:v>
                </c:pt>
                <c:pt idx="39226">
                  <c:v>9383.0155649999997</c:v>
                </c:pt>
                <c:pt idx="39227">
                  <c:v>9383.2440320000005</c:v>
                </c:pt>
                <c:pt idx="39228">
                  <c:v>9383.4855279999992</c:v>
                </c:pt>
                <c:pt idx="39229">
                  <c:v>9383.7269030000007</c:v>
                </c:pt>
                <c:pt idx="39230">
                  <c:v>9383.9673239999993</c:v>
                </c:pt>
                <c:pt idx="39231">
                  <c:v>9384.2086039999995</c:v>
                </c:pt>
                <c:pt idx="39232">
                  <c:v>9384.4499500000002</c:v>
                </c:pt>
                <c:pt idx="39233">
                  <c:v>9384.6899479999993</c:v>
                </c:pt>
                <c:pt idx="39234">
                  <c:v>9384.9272839999994</c:v>
                </c:pt>
                <c:pt idx="39235">
                  <c:v>9385.1666710000009</c:v>
                </c:pt>
                <c:pt idx="39236">
                  <c:v>9385.4051130000007</c:v>
                </c:pt>
                <c:pt idx="39237">
                  <c:v>9385.6433450000004</c:v>
                </c:pt>
                <c:pt idx="39238">
                  <c:v>9385.8827610000008</c:v>
                </c:pt>
                <c:pt idx="39239">
                  <c:v>9386.1212469999991</c:v>
                </c:pt>
                <c:pt idx="39240">
                  <c:v>9386.3613580000001</c:v>
                </c:pt>
                <c:pt idx="39241">
                  <c:v>9386.5929140000007</c:v>
                </c:pt>
                <c:pt idx="39242">
                  <c:v>9386.8314190000001</c:v>
                </c:pt>
                <c:pt idx="39243">
                  <c:v>9387.0746880000006</c:v>
                </c:pt>
                <c:pt idx="39244">
                  <c:v>9387.3150430000005</c:v>
                </c:pt>
                <c:pt idx="39245">
                  <c:v>9387.5542679999999</c:v>
                </c:pt>
                <c:pt idx="39246">
                  <c:v>9387.7942430000003</c:v>
                </c:pt>
                <c:pt idx="39247">
                  <c:v>9388.0352920000005</c:v>
                </c:pt>
                <c:pt idx="39248">
                  <c:v>9388.2743329999994</c:v>
                </c:pt>
                <c:pt idx="39249">
                  <c:v>9388.5305360000002</c:v>
                </c:pt>
                <c:pt idx="39250">
                  <c:v>9388.7708390000007</c:v>
                </c:pt>
                <c:pt idx="39251">
                  <c:v>9389.0095349999992</c:v>
                </c:pt>
                <c:pt idx="39252">
                  <c:v>9389.2499700000008</c:v>
                </c:pt>
                <c:pt idx="39253">
                  <c:v>9389.4877649999999</c:v>
                </c:pt>
                <c:pt idx="39254">
                  <c:v>9389.7267410000004</c:v>
                </c:pt>
                <c:pt idx="39255">
                  <c:v>9389.9663089999995</c:v>
                </c:pt>
                <c:pt idx="39256">
                  <c:v>9390.1977659999993</c:v>
                </c:pt>
                <c:pt idx="39257">
                  <c:v>9390.4392530000005</c:v>
                </c:pt>
                <c:pt idx="39258">
                  <c:v>9390.6819660000001</c:v>
                </c:pt>
                <c:pt idx="39259">
                  <c:v>9390.9215729999996</c:v>
                </c:pt>
                <c:pt idx="39260">
                  <c:v>9391.1613500000003</c:v>
                </c:pt>
                <c:pt idx="39261">
                  <c:v>9391.3990730000005</c:v>
                </c:pt>
                <c:pt idx="39262">
                  <c:v>9391.6379679999991</c:v>
                </c:pt>
                <c:pt idx="39263">
                  <c:v>9391.8756680000006</c:v>
                </c:pt>
                <c:pt idx="39264">
                  <c:v>9392.1149110000006</c:v>
                </c:pt>
                <c:pt idx="39265">
                  <c:v>9392.3558529999991</c:v>
                </c:pt>
                <c:pt idx="39266">
                  <c:v>9392.5941399999992</c:v>
                </c:pt>
                <c:pt idx="39267">
                  <c:v>9392.8341149999997</c:v>
                </c:pt>
                <c:pt idx="39268">
                  <c:v>9393.0742329999994</c:v>
                </c:pt>
                <c:pt idx="39269">
                  <c:v>9393.3141149999992</c:v>
                </c:pt>
                <c:pt idx="39270">
                  <c:v>9393.5537839999997</c:v>
                </c:pt>
                <c:pt idx="39271">
                  <c:v>9393.7923979999996</c:v>
                </c:pt>
                <c:pt idx="39272">
                  <c:v>9394.0319099999997</c:v>
                </c:pt>
                <c:pt idx="39273">
                  <c:v>9394.2727379999997</c:v>
                </c:pt>
                <c:pt idx="39274">
                  <c:v>9394.5119620000005</c:v>
                </c:pt>
                <c:pt idx="39275">
                  <c:v>9394.7406940000001</c:v>
                </c:pt>
                <c:pt idx="39276">
                  <c:v>9394.9793910000008</c:v>
                </c:pt>
                <c:pt idx="39277">
                  <c:v>9395.2215390000001</c:v>
                </c:pt>
                <c:pt idx="39278">
                  <c:v>9395.4617920000001</c:v>
                </c:pt>
                <c:pt idx="39279">
                  <c:v>9395.7028019999998</c:v>
                </c:pt>
                <c:pt idx="39280">
                  <c:v>9395.9412059999995</c:v>
                </c:pt>
                <c:pt idx="39281">
                  <c:v>9396.1838580000003</c:v>
                </c:pt>
                <c:pt idx="39282">
                  <c:v>9396.4249039999995</c:v>
                </c:pt>
                <c:pt idx="39283">
                  <c:v>9396.6658370000005</c:v>
                </c:pt>
                <c:pt idx="39284">
                  <c:v>9396.9042179999997</c:v>
                </c:pt>
                <c:pt idx="39285">
                  <c:v>9397.1441080000004</c:v>
                </c:pt>
                <c:pt idx="39286">
                  <c:v>9397.3756749999993</c:v>
                </c:pt>
                <c:pt idx="39287">
                  <c:v>9397.6168190000008</c:v>
                </c:pt>
                <c:pt idx="39288">
                  <c:v>9397.8551100000004</c:v>
                </c:pt>
                <c:pt idx="39289">
                  <c:v>9398.0979339999994</c:v>
                </c:pt>
                <c:pt idx="39290">
                  <c:v>9398.3362140000008</c:v>
                </c:pt>
                <c:pt idx="39291">
                  <c:v>9398.5762169999998</c:v>
                </c:pt>
                <c:pt idx="39292">
                  <c:v>9398.815724</c:v>
                </c:pt>
                <c:pt idx="39293">
                  <c:v>9399.0540340000007</c:v>
                </c:pt>
                <c:pt idx="39294">
                  <c:v>9399.2949740000004</c:v>
                </c:pt>
                <c:pt idx="39295">
                  <c:v>9399.5354470000002</c:v>
                </c:pt>
                <c:pt idx="39296">
                  <c:v>9399.7753690000009</c:v>
                </c:pt>
                <c:pt idx="39297">
                  <c:v>9400.0068840000004</c:v>
                </c:pt>
                <c:pt idx="39298">
                  <c:v>9400.2479189999995</c:v>
                </c:pt>
                <c:pt idx="39299">
                  <c:v>9400.4862990000001</c:v>
                </c:pt>
                <c:pt idx="39300">
                  <c:v>9400.7282450000002</c:v>
                </c:pt>
                <c:pt idx="39301">
                  <c:v>9400.9701569999997</c:v>
                </c:pt>
                <c:pt idx="39302">
                  <c:v>9401.1992730000002</c:v>
                </c:pt>
                <c:pt idx="39303">
                  <c:v>9401.4394030000003</c:v>
                </c:pt>
                <c:pt idx="39304">
                  <c:v>9401.6793720000005</c:v>
                </c:pt>
                <c:pt idx="39305">
                  <c:v>9401.9211059999998</c:v>
                </c:pt>
                <c:pt idx="39306">
                  <c:v>9402.1605780000009</c:v>
                </c:pt>
                <c:pt idx="39307">
                  <c:v>9402.3998520000005</c:v>
                </c:pt>
                <c:pt idx="39308">
                  <c:v>9402.6382809999996</c:v>
                </c:pt>
                <c:pt idx="39309">
                  <c:v>9402.8782410000003</c:v>
                </c:pt>
                <c:pt idx="39310">
                  <c:v>9403.1183799999999</c:v>
                </c:pt>
                <c:pt idx="39311">
                  <c:v>9403.3584169999995</c:v>
                </c:pt>
                <c:pt idx="39312">
                  <c:v>9403.5977849999999</c:v>
                </c:pt>
                <c:pt idx="39313">
                  <c:v>9403.8361210000003</c:v>
                </c:pt>
                <c:pt idx="39314">
                  <c:v>9404.0762589999995</c:v>
                </c:pt>
                <c:pt idx="39315">
                  <c:v>9404.3078609999993</c:v>
                </c:pt>
                <c:pt idx="39316">
                  <c:v>9404.5501249999998</c:v>
                </c:pt>
                <c:pt idx="39317">
                  <c:v>9404.7897439999997</c:v>
                </c:pt>
                <c:pt idx="39318">
                  <c:v>9405.0296010000002</c:v>
                </c:pt>
                <c:pt idx="39319">
                  <c:v>9405.268</c:v>
                </c:pt>
                <c:pt idx="39320">
                  <c:v>9405.5063850000006</c:v>
                </c:pt>
                <c:pt idx="39321">
                  <c:v>9405.7475460000005</c:v>
                </c:pt>
                <c:pt idx="39322">
                  <c:v>9405.9889839999996</c:v>
                </c:pt>
                <c:pt idx="39323">
                  <c:v>9406.2282510000005</c:v>
                </c:pt>
                <c:pt idx="39324">
                  <c:v>9406.4683029999997</c:v>
                </c:pt>
                <c:pt idx="39325">
                  <c:v>9406.6999670000005</c:v>
                </c:pt>
                <c:pt idx="39326">
                  <c:v>9406.9406519999993</c:v>
                </c:pt>
                <c:pt idx="39327">
                  <c:v>9407.1810320000004</c:v>
                </c:pt>
                <c:pt idx="39328">
                  <c:v>9407.4206849999991</c:v>
                </c:pt>
                <c:pt idx="39329">
                  <c:v>9407.6599779999997</c:v>
                </c:pt>
                <c:pt idx="39330">
                  <c:v>9407.8991530000003</c:v>
                </c:pt>
                <c:pt idx="39331">
                  <c:v>9408.1410720000003</c:v>
                </c:pt>
                <c:pt idx="39332">
                  <c:v>9408.3727930000005</c:v>
                </c:pt>
                <c:pt idx="39333">
                  <c:v>9408.6132209999996</c:v>
                </c:pt>
                <c:pt idx="39334">
                  <c:v>9408.8546709999991</c:v>
                </c:pt>
                <c:pt idx="39335">
                  <c:v>9409.0959430000003</c:v>
                </c:pt>
                <c:pt idx="39336">
                  <c:v>9409.3332179999998</c:v>
                </c:pt>
                <c:pt idx="39337">
                  <c:v>9409.5717619999996</c:v>
                </c:pt>
                <c:pt idx="39338">
                  <c:v>9409.8101879999995</c:v>
                </c:pt>
                <c:pt idx="39339">
                  <c:v>9410.0503399999998</c:v>
                </c:pt>
                <c:pt idx="39340">
                  <c:v>9410.2902580000009</c:v>
                </c:pt>
                <c:pt idx="39341">
                  <c:v>9410.5302620000002</c:v>
                </c:pt>
                <c:pt idx="39342">
                  <c:v>9410.770262</c:v>
                </c:pt>
                <c:pt idx="39343">
                  <c:v>9411.0096059999996</c:v>
                </c:pt>
                <c:pt idx="39344">
                  <c:v>9411.248732</c:v>
                </c:pt>
                <c:pt idx="39345">
                  <c:v>9411.4871220000005</c:v>
                </c:pt>
                <c:pt idx="39346">
                  <c:v>9411.7265549999993</c:v>
                </c:pt>
                <c:pt idx="39347">
                  <c:v>9411.9676710000003</c:v>
                </c:pt>
                <c:pt idx="39348">
                  <c:v>9412.2061749999993</c:v>
                </c:pt>
                <c:pt idx="39349">
                  <c:v>9412.4379750000007</c:v>
                </c:pt>
                <c:pt idx="39350">
                  <c:v>9412.6773450000001</c:v>
                </c:pt>
                <c:pt idx="39351">
                  <c:v>9412.9187039999997</c:v>
                </c:pt>
                <c:pt idx="39352">
                  <c:v>9413.1585570000007</c:v>
                </c:pt>
                <c:pt idx="39353">
                  <c:v>9413.3999199999998</c:v>
                </c:pt>
                <c:pt idx="39354">
                  <c:v>9413.6382830000002</c:v>
                </c:pt>
                <c:pt idx="39355">
                  <c:v>9413.8783330000006</c:v>
                </c:pt>
                <c:pt idx="39356">
                  <c:v>9414.1196880000007</c:v>
                </c:pt>
                <c:pt idx="39357">
                  <c:v>9414.3607520000005</c:v>
                </c:pt>
                <c:pt idx="39358">
                  <c:v>9414.6019090000009</c:v>
                </c:pt>
                <c:pt idx="39359">
                  <c:v>9414.8402299999998</c:v>
                </c:pt>
                <c:pt idx="39360">
                  <c:v>9415.0795940000007</c:v>
                </c:pt>
                <c:pt idx="39361">
                  <c:v>9415.3109179999992</c:v>
                </c:pt>
                <c:pt idx="39362">
                  <c:v>9415.5493549999992</c:v>
                </c:pt>
                <c:pt idx="39363">
                  <c:v>9415.7911079999994</c:v>
                </c:pt>
                <c:pt idx="39364">
                  <c:v>9416.0313850000002</c:v>
                </c:pt>
                <c:pt idx="39365">
                  <c:v>9416.2712420000007</c:v>
                </c:pt>
                <c:pt idx="39366">
                  <c:v>9416.5130329999993</c:v>
                </c:pt>
                <c:pt idx="39367">
                  <c:v>9416.7537990000001</c:v>
                </c:pt>
                <c:pt idx="39368">
                  <c:v>9416.9835939999994</c:v>
                </c:pt>
                <c:pt idx="39369">
                  <c:v>9417.2240010000005</c:v>
                </c:pt>
                <c:pt idx="39370">
                  <c:v>9417.4641740000006</c:v>
                </c:pt>
                <c:pt idx="39371">
                  <c:v>9417.7042280000005</c:v>
                </c:pt>
                <c:pt idx="39372">
                  <c:v>9417.9444199999998</c:v>
                </c:pt>
                <c:pt idx="39373">
                  <c:v>9418.1862430000001</c:v>
                </c:pt>
                <c:pt idx="39374">
                  <c:v>9418.4261409999999</c:v>
                </c:pt>
                <c:pt idx="39375">
                  <c:v>9418.6558580000001</c:v>
                </c:pt>
                <c:pt idx="39376">
                  <c:v>9418.8955449999994</c:v>
                </c:pt>
                <c:pt idx="39377">
                  <c:v>9419.1368000000002</c:v>
                </c:pt>
                <c:pt idx="39378">
                  <c:v>9419.3772470000004</c:v>
                </c:pt>
                <c:pt idx="39379">
                  <c:v>9419.6192919999994</c:v>
                </c:pt>
                <c:pt idx="39380">
                  <c:v>9419.8607699999993</c:v>
                </c:pt>
                <c:pt idx="39381">
                  <c:v>9420.1012389999996</c:v>
                </c:pt>
                <c:pt idx="39382">
                  <c:v>9420.3304129999997</c:v>
                </c:pt>
                <c:pt idx="39383">
                  <c:v>9420.5711749999991</c:v>
                </c:pt>
                <c:pt idx="39384">
                  <c:v>9420.8128479999996</c:v>
                </c:pt>
                <c:pt idx="39385">
                  <c:v>9421.0551240000004</c:v>
                </c:pt>
                <c:pt idx="39386">
                  <c:v>9421.2934210000003</c:v>
                </c:pt>
                <c:pt idx="39387">
                  <c:v>9421.5345679999991</c:v>
                </c:pt>
                <c:pt idx="39388">
                  <c:v>9421.7758049999993</c:v>
                </c:pt>
                <c:pt idx="39389">
                  <c:v>9422.0050140000003</c:v>
                </c:pt>
                <c:pt idx="39390">
                  <c:v>9422.2434350000003</c:v>
                </c:pt>
                <c:pt idx="39391">
                  <c:v>9422.4820330000002</c:v>
                </c:pt>
                <c:pt idx="39392">
                  <c:v>9422.7219330000007</c:v>
                </c:pt>
                <c:pt idx="39393">
                  <c:v>9422.9644270000008</c:v>
                </c:pt>
                <c:pt idx="39394">
                  <c:v>9423.2032440000003</c:v>
                </c:pt>
                <c:pt idx="39395">
                  <c:v>9423.44535</c:v>
                </c:pt>
                <c:pt idx="39396">
                  <c:v>9423.6849289999991</c:v>
                </c:pt>
                <c:pt idx="39397">
                  <c:v>9423.9252909999996</c:v>
                </c:pt>
                <c:pt idx="39398">
                  <c:v>9424.1563700000006</c:v>
                </c:pt>
                <c:pt idx="39399">
                  <c:v>9424.3951209999996</c:v>
                </c:pt>
                <c:pt idx="39400">
                  <c:v>9424.6348780000008</c:v>
                </c:pt>
                <c:pt idx="39401">
                  <c:v>9424.8746809999993</c:v>
                </c:pt>
                <c:pt idx="39402">
                  <c:v>9425.1147079999992</c:v>
                </c:pt>
                <c:pt idx="39403">
                  <c:v>9425.3551740000003</c:v>
                </c:pt>
                <c:pt idx="39404">
                  <c:v>9425.5966619999999</c:v>
                </c:pt>
                <c:pt idx="39405">
                  <c:v>9425.8371630000001</c:v>
                </c:pt>
                <c:pt idx="39406">
                  <c:v>9426.078775</c:v>
                </c:pt>
                <c:pt idx="39407">
                  <c:v>9426.3190529999993</c:v>
                </c:pt>
                <c:pt idx="39408">
                  <c:v>9426.5586569999996</c:v>
                </c:pt>
                <c:pt idx="39409">
                  <c:v>9426.7971649999999</c:v>
                </c:pt>
                <c:pt idx="39410">
                  <c:v>9427.0368149999995</c:v>
                </c:pt>
                <c:pt idx="39411">
                  <c:v>9427.2667220000003</c:v>
                </c:pt>
                <c:pt idx="39412">
                  <c:v>9427.5067170000002</c:v>
                </c:pt>
                <c:pt idx="39413">
                  <c:v>9427.7454230000003</c:v>
                </c:pt>
                <c:pt idx="39414">
                  <c:v>9427.986363</c:v>
                </c:pt>
                <c:pt idx="39415">
                  <c:v>9428.2271280000004</c:v>
                </c:pt>
                <c:pt idx="39416">
                  <c:v>9428.468777</c:v>
                </c:pt>
                <c:pt idx="39417">
                  <c:v>9428.7086369999997</c:v>
                </c:pt>
                <c:pt idx="39418">
                  <c:v>9428.948832</c:v>
                </c:pt>
                <c:pt idx="39419">
                  <c:v>9429.1888010000002</c:v>
                </c:pt>
                <c:pt idx="39420">
                  <c:v>9429.4285760000002</c:v>
                </c:pt>
                <c:pt idx="39421">
                  <c:v>9429.6697829999994</c:v>
                </c:pt>
                <c:pt idx="39422">
                  <c:v>9429.9103300000006</c:v>
                </c:pt>
                <c:pt idx="39423">
                  <c:v>9430.1406900000002</c:v>
                </c:pt>
                <c:pt idx="39424">
                  <c:v>9430.3805749999992</c:v>
                </c:pt>
                <c:pt idx="39425">
                  <c:v>9430.6219980000005</c:v>
                </c:pt>
                <c:pt idx="39426">
                  <c:v>9430.8613330000007</c:v>
                </c:pt>
                <c:pt idx="39427">
                  <c:v>9431.1045649999996</c:v>
                </c:pt>
                <c:pt idx="39428">
                  <c:v>9431.3459120000007</c:v>
                </c:pt>
                <c:pt idx="39429">
                  <c:v>9431.5778219999993</c:v>
                </c:pt>
                <c:pt idx="39430">
                  <c:v>9431.8195720000003</c:v>
                </c:pt>
                <c:pt idx="39431">
                  <c:v>9432.0601559999996</c:v>
                </c:pt>
                <c:pt idx="39432">
                  <c:v>9432.3017049999999</c:v>
                </c:pt>
                <c:pt idx="39433">
                  <c:v>9432.5403939999997</c:v>
                </c:pt>
                <c:pt idx="39434">
                  <c:v>9432.7819490000002</c:v>
                </c:pt>
                <c:pt idx="39435">
                  <c:v>9433.0212919999994</c:v>
                </c:pt>
                <c:pt idx="39436">
                  <c:v>9433.2608110000001</c:v>
                </c:pt>
                <c:pt idx="39437">
                  <c:v>9433.4992889999994</c:v>
                </c:pt>
                <c:pt idx="39438">
                  <c:v>9433.7283759999991</c:v>
                </c:pt>
                <c:pt idx="39439">
                  <c:v>9433.9690969999992</c:v>
                </c:pt>
                <c:pt idx="39440">
                  <c:v>9434.2109610000007</c:v>
                </c:pt>
                <c:pt idx="39441">
                  <c:v>9434.4504030000007</c:v>
                </c:pt>
                <c:pt idx="39442">
                  <c:v>9434.6918310000001</c:v>
                </c:pt>
                <c:pt idx="39443">
                  <c:v>9434.9315669999996</c:v>
                </c:pt>
                <c:pt idx="39444">
                  <c:v>9435.1721109999999</c:v>
                </c:pt>
                <c:pt idx="39445">
                  <c:v>9435.4039659999999</c:v>
                </c:pt>
                <c:pt idx="39446">
                  <c:v>9435.6446649999998</c:v>
                </c:pt>
                <c:pt idx="39447">
                  <c:v>9435.8834509999997</c:v>
                </c:pt>
                <c:pt idx="39448">
                  <c:v>9436.1224070000007</c:v>
                </c:pt>
                <c:pt idx="39449">
                  <c:v>9436.3639280000007</c:v>
                </c:pt>
                <c:pt idx="39450">
                  <c:v>9436.6038759999992</c:v>
                </c:pt>
                <c:pt idx="39451">
                  <c:v>9436.8436380000003</c:v>
                </c:pt>
                <c:pt idx="39452">
                  <c:v>9437.0836130000007</c:v>
                </c:pt>
                <c:pt idx="39453">
                  <c:v>9437.3222709999991</c:v>
                </c:pt>
                <c:pt idx="39454">
                  <c:v>9437.5619929999993</c:v>
                </c:pt>
                <c:pt idx="39455">
                  <c:v>9437.800577</c:v>
                </c:pt>
                <c:pt idx="39456">
                  <c:v>9438.0394329999999</c:v>
                </c:pt>
                <c:pt idx="39457">
                  <c:v>9438.2788909999999</c:v>
                </c:pt>
                <c:pt idx="39458">
                  <c:v>9438.5186659999999</c:v>
                </c:pt>
                <c:pt idx="39459">
                  <c:v>9438.7591179999999</c:v>
                </c:pt>
                <c:pt idx="39460">
                  <c:v>9438.9980009999999</c:v>
                </c:pt>
                <c:pt idx="39461">
                  <c:v>9439.2378320000007</c:v>
                </c:pt>
                <c:pt idx="39462">
                  <c:v>9439.4783580000003</c:v>
                </c:pt>
                <c:pt idx="39463">
                  <c:v>9439.7170139999998</c:v>
                </c:pt>
                <c:pt idx="39464">
                  <c:v>9439.9568500000005</c:v>
                </c:pt>
                <c:pt idx="39465">
                  <c:v>9440.1965610000007</c:v>
                </c:pt>
                <c:pt idx="39466">
                  <c:v>9440.4379050000007</c:v>
                </c:pt>
                <c:pt idx="39467">
                  <c:v>9440.6679669999994</c:v>
                </c:pt>
                <c:pt idx="39468">
                  <c:v>9440.9087820000004</c:v>
                </c:pt>
                <c:pt idx="39469">
                  <c:v>9441.1505639999996</c:v>
                </c:pt>
                <c:pt idx="39470">
                  <c:v>9441.3912020000007</c:v>
                </c:pt>
                <c:pt idx="39471">
                  <c:v>9441.6307849999994</c:v>
                </c:pt>
                <c:pt idx="39472">
                  <c:v>9441.8711619999995</c:v>
                </c:pt>
                <c:pt idx="39473">
                  <c:v>9442.1108679999998</c:v>
                </c:pt>
                <c:pt idx="39474">
                  <c:v>9442.3505980000009</c:v>
                </c:pt>
                <c:pt idx="39475">
                  <c:v>9442.5918629999996</c:v>
                </c:pt>
                <c:pt idx="39476">
                  <c:v>9442.821113</c:v>
                </c:pt>
                <c:pt idx="39477">
                  <c:v>9443.062833</c:v>
                </c:pt>
                <c:pt idx="39478">
                  <c:v>9443.3025859999998</c:v>
                </c:pt>
                <c:pt idx="39479">
                  <c:v>9443.5430789999991</c:v>
                </c:pt>
                <c:pt idx="39480">
                  <c:v>9443.7846339999996</c:v>
                </c:pt>
                <c:pt idx="39481">
                  <c:v>9444.0250199999991</c:v>
                </c:pt>
                <c:pt idx="39482">
                  <c:v>9444.2651270000006</c:v>
                </c:pt>
                <c:pt idx="39483">
                  <c:v>9444.5051380000004</c:v>
                </c:pt>
                <c:pt idx="39484">
                  <c:v>9444.7433679999995</c:v>
                </c:pt>
                <c:pt idx="39485">
                  <c:v>9444.9723830000003</c:v>
                </c:pt>
                <c:pt idx="39486">
                  <c:v>9445.2130799999995</c:v>
                </c:pt>
                <c:pt idx="39487">
                  <c:v>9445.4534370000001</c:v>
                </c:pt>
                <c:pt idx="39488">
                  <c:v>9445.6949679999998</c:v>
                </c:pt>
                <c:pt idx="39489">
                  <c:v>9445.9344060000003</c:v>
                </c:pt>
                <c:pt idx="39490">
                  <c:v>9446.1759610000008</c:v>
                </c:pt>
                <c:pt idx="39491">
                  <c:v>9446.4139869999999</c:v>
                </c:pt>
                <c:pt idx="39492">
                  <c:v>9446.6538560000008</c:v>
                </c:pt>
                <c:pt idx="39493">
                  <c:v>9446.8842839999998</c:v>
                </c:pt>
                <c:pt idx="39494">
                  <c:v>9447.1257119999991</c:v>
                </c:pt>
                <c:pt idx="39495">
                  <c:v>9447.3666880000001</c:v>
                </c:pt>
                <c:pt idx="39496">
                  <c:v>9447.6078479999996</c:v>
                </c:pt>
                <c:pt idx="39497">
                  <c:v>9447.8461090000001</c:v>
                </c:pt>
                <c:pt idx="39498">
                  <c:v>9448.0855279999996</c:v>
                </c:pt>
                <c:pt idx="39499">
                  <c:v>9448.3246980000004</c:v>
                </c:pt>
                <c:pt idx="39500">
                  <c:v>9448.5626830000001</c:v>
                </c:pt>
                <c:pt idx="39501">
                  <c:v>9448.8037910000003</c:v>
                </c:pt>
                <c:pt idx="39502">
                  <c:v>9449.0449289999997</c:v>
                </c:pt>
                <c:pt idx="39503">
                  <c:v>9449.2863710000001</c:v>
                </c:pt>
                <c:pt idx="39504">
                  <c:v>9449.5263680000007</c:v>
                </c:pt>
                <c:pt idx="39505">
                  <c:v>9449.7655560000003</c:v>
                </c:pt>
                <c:pt idx="39506">
                  <c:v>9450.0049990000007</c:v>
                </c:pt>
                <c:pt idx="39507">
                  <c:v>9450.2447460000003</c:v>
                </c:pt>
                <c:pt idx="39508">
                  <c:v>9450.4859259999994</c:v>
                </c:pt>
                <c:pt idx="39509">
                  <c:v>9450.7157619999998</c:v>
                </c:pt>
                <c:pt idx="39510">
                  <c:v>9450.9555309999996</c:v>
                </c:pt>
                <c:pt idx="39511">
                  <c:v>9451.1940529999993</c:v>
                </c:pt>
                <c:pt idx="39512">
                  <c:v>9451.4335790000005</c:v>
                </c:pt>
                <c:pt idx="39513">
                  <c:v>9451.6747840000007</c:v>
                </c:pt>
                <c:pt idx="39514">
                  <c:v>9451.9152400000003</c:v>
                </c:pt>
                <c:pt idx="39515">
                  <c:v>9452.1572639999995</c:v>
                </c:pt>
                <c:pt idx="39516">
                  <c:v>9452.3973879999994</c:v>
                </c:pt>
                <c:pt idx="39517">
                  <c:v>9452.6372630000005</c:v>
                </c:pt>
                <c:pt idx="39518">
                  <c:v>9452.8752729999997</c:v>
                </c:pt>
                <c:pt idx="39519">
                  <c:v>9453.1152099999999</c:v>
                </c:pt>
                <c:pt idx="39520">
                  <c:v>9453.3534259999997</c:v>
                </c:pt>
                <c:pt idx="39521">
                  <c:v>9453.5933289999994</c:v>
                </c:pt>
                <c:pt idx="39522">
                  <c:v>9453.8330590000005</c:v>
                </c:pt>
                <c:pt idx="39523">
                  <c:v>9454.0627590000004</c:v>
                </c:pt>
                <c:pt idx="39524">
                  <c:v>9454.3039200000003</c:v>
                </c:pt>
                <c:pt idx="39525">
                  <c:v>9454.5414419999997</c:v>
                </c:pt>
                <c:pt idx="39526">
                  <c:v>9454.7819220000001</c:v>
                </c:pt>
                <c:pt idx="39527">
                  <c:v>9455.0217560000001</c:v>
                </c:pt>
                <c:pt idx="39528">
                  <c:v>9455.2621149999995</c:v>
                </c:pt>
                <c:pt idx="39529">
                  <c:v>9455.5023110000002</c:v>
                </c:pt>
                <c:pt idx="39530">
                  <c:v>9455.7442969999993</c:v>
                </c:pt>
                <c:pt idx="39531">
                  <c:v>9455.9759919999997</c:v>
                </c:pt>
                <c:pt idx="39532">
                  <c:v>9456.2149069999996</c:v>
                </c:pt>
                <c:pt idx="39533">
                  <c:v>9456.4546769999997</c:v>
                </c:pt>
                <c:pt idx="39534">
                  <c:v>9456.6951700000009</c:v>
                </c:pt>
                <c:pt idx="39535">
                  <c:v>9456.9354370000001</c:v>
                </c:pt>
                <c:pt idx="39536">
                  <c:v>9457.1767760000002</c:v>
                </c:pt>
                <c:pt idx="39537">
                  <c:v>9457.4178030000003</c:v>
                </c:pt>
                <c:pt idx="39538">
                  <c:v>9457.6588900000006</c:v>
                </c:pt>
                <c:pt idx="39539">
                  <c:v>9457.8990080000003</c:v>
                </c:pt>
                <c:pt idx="39540">
                  <c:v>9458.1391230000008</c:v>
                </c:pt>
                <c:pt idx="39541">
                  <c:v>9458.3680349999995</c:v>
                </c:pt>
                <c:pt idx="39542">
                  <c:v>9458.6095679999999</c:v>
                </c:pt>
                <c:pt idx="39543">
                  <c:v>9458.8508619999993</c:v>
                </c:pt>
                <c:pt idx="39544">
                  <c:v>9459.0914209999992</c:v>
                </c:pt>
                <c:pt idx="39545">
                  <c:v>9459.332676</c:v>
                </c:pt>
                <c:pt idx="39546">
                  <c:v>9459.5739670000003</c:v>
                </c:pt>
                <c:pt idx="39547">
                  <c:v>9459.8112450000008</c:v>
                </c:pt>
                <c:pt idx="39548">
                  <c:v>9460.0508499999996</c:v>
                </c:pt>
                <c:pt idx="39549">
                  <c:v>9460.2890050000005</c:v>
                </c:pt>
                <c:pt idx="39550">
                  <c:v>9460.5290989999994</c:v>
                </c:pt>
                <c:pt idx="39551">
                  <c:v>9460.76073</c:v>
                </c:pt>
                <c:pt idx="39552">
                  <c:v>9461.0010129999991</c:v>
                </c:pt>
                <c:pt idx="39553">
                  <c:v>9461.2424429999992</c:v>
                </c:pt>
                <c:pt idx="39554">
                  <c:v>9461.4835810000004</c:v>
                </c:pt>
                <c:pt idx="39555">
                  <c:v>9461.72343</c:v>
                </c:pt>
                <c:pt idx="39556">
                  <c:v>9461.964747</c:v>
                </c:pt>
                <c:pt idx="39557">
                  <c:v>9462.2039640000003</c:v>
                </c:pt>
                <c:pt idx="39558">
                  <c:v>9462.4410759999992</c:v>
                </c:pt>
                <c:pt idx="39559">
                  <c:v>9462.6818999999996</c:v>
                </c:pt>
                <c:pt idx="39560">
                  <c:v>9462.9220139999998</c:v>
                </c:pt>
                <c:pt idx="39561">
                  <c:v>9463.1517569999996</c:v>
                </c:pt>
                <c:pt idx="39562">
                  <c:v>9463.3903699999992</c:v>
                </c:pt>
                <c:pt idx="39563">
                  <c:v>9463.6299240000008</c:v>
                </c:pt>
                <c:pt idx="39564">
                  <c:v>9463.880717</c:v>
                </c:pt>
                <c:pt idx="39565">
                  <c:v>9464.1197090000005</c:v>
                </c:pt>
                <c:pt idx="39566">
                  <c:v>9464.3483369999994</c:v>
                </c:pt>
                <c:pt idx="39567">
                  <c:v>9464.5921259999996</c:v>
                </c:pt>
                <c:pt idx="39568">
                  <c:v>9464.8323770000006</c:v>
                </c:pt>
                <c:pt idx="39569">
                  <c:v>9465.0735789999999</c:v>
                </c:pt>
                <c:pt idx="39570">
                  <c:v>9465.3145430000004</c:v>
                </c:pt>
                <c:pt idx="39571">
                  <c:v>9465.5450180000007</c:v>
                </c:pt>
                <c:pt idx="39572">
                  <c:v>9465.7852729999995</c:v>
                </c:pt>
                <c:pt idx="39573">
                  <c:v>9466.0246540000007</c:v>
                </c:pt>
                <c:pt idx="39574">
                  <c:v>9466.2630430000008</c:v>
                </c:pt>
                <c:pt idx="39575">
                  <c:v>9466.5031550000003</c:v>
                </c:pt>
                <c:pt idx="39576">
                  <c:v>9466.7432150000004</c:v>
                </c:pt>
                <c:pt idx="39577">
                  <c:v>9466.9831869999998</c:v>
                </c:pt>
                <c:pt idx="39578">
                  <c:v>9467.2270140000001</c:v>
                </c:pt>
                <c:pt idx="39579">
                  <c:v>9467.4567139999999</c:v>
                </c:pt>
                <c:pt idx="39580">
                  <c:v>9467.6979410000004</c:v>
                </c:pt>
                <c:pt idx="39581">
                  <c:v>9467.9397179999996</c:v>
                </c:pt>
                <c:pt idx="39582">
                  <c:v>9468.1807649999992</c:v>
                </c:pt>
                <c:pt idx="39583">
                  <c:v>9468.421601</c:v>
                </c:pt>
                <c:pt idx="39584">
                  <c:v>9468.6607179999992</c:v>
                </c:pt>
                <c:pt idx="39585">
                  <c:v>9468.9017399999993</c:v>
                </c:pt>
                <c:pt idx="39586">
                  <c:v>9469.1401540000006</c:v>
                </c:pt>
                <c:pt idx="39587">
                  <c:v>9469.3782850000007</c:v>
                </c:pt>
                <c:pt idx="39588">
                  <c:v>9469.6181949999991</c:v>
                </c:pt>
                <c:pt idx="39589">
                  <c:v>9469.8503880000007</c:v>
                </c:pt>
                <c:pt idx="39590">
                  <c:v>9470.0899530000006</c:v>
                </c:pt>
                <c:pt idx="39591">
                  <c:v>9470.3290180000004</c:v>
                </c:pt>
                <c:pt idx="39592">
                  <c:v>9470.5719929999996</c:v>
                </c:pt>
                <c:pt idx="39593">
                  <c:v>9470.8119449999995</c:v>
                </c:pt>
                <c:pt idx="39594">
                  <c:v>9471.0531269999992</c:v>
                </c:pt>
                <c:pt idx="39595">
                  <c:v>9471.2827209999996</c:v>
                </c:pt>
                <c:pt idx="39596">
                  <c:v>9471.5239359999996</c:v>
                </c:pt>
                <c:pt idx="39597">
                  <c:v>9471.7640319999991</c:v>
                </c:pt>
                <c:pt idx="39598">
                  <c:v>9472.0043559999995</c:v>
                </c:pt>
                <c:pt idx="39599">
                  <c:v>9472.2440179999994</c:v>
                </c:pt>
                <c:pt idx="39600">
                  <c:v>9472.4841250000009</c:v>
                </c:pt>
                <c:pt idx="39601">
                  <c:v>9472.7249119999997</c:v>
                </c:pt>
                <c:pt idx="39602">
                  <c:v>9472.9631759999993</c:v>
                </c:pt>
                <c:pt idx="39603">
                  <c:v>9473.2032330000002</c:v>
                </c:pt>
                <c:pt idx="39604">
                  <c:v>9473.4431910000003</c:v>
                </c:pt>
                <c:pt idx="39605">
                  <c:v>9473.6839299999992</c:v>
                </c:pt>
                <c:pt idx="39606">
                  <c:v>9473.9211259999993</c:v>
                </c:pt>
                <c:pt idx="39607">
                  <c:v>9474.1602579999999</c:v>
                </c:pt>
                <c:pt idx="39608">
                  <c:v>9474.3986760000007</c:v>
                </c:pt>
                <c:pt idx="39609">
                  <c:v>9474.6366510000007</c:v>
                </c:pt>
                <c:pt idx="39610">
                  <c:v>9474.8750299999992</c:v>
                </c:pt>
                <c:pt idx="39611">
                  <c:v>9475.1151910000008</c:v>
                </c:pt>
                <c:pt idx="39612">
                  <c:v>9475.355329</c:v>
                </c:pt>
                <c:pt idx="39613">
                  <c:v>9475.5952410000009</c:v>
                </c:pt>
                <c:pt idx="39614">
                  <c:v>9475.8241560000006</c:v>
                </c:pt>
                <c:pt idx="39615">
                  <c:v>9476.0624050000006</c:v>
                </c:pt>
                <c:pt idx="39616">
                  <c:v>9476.3127789999999</c:v>
                </c:pt>
                <c:pt idx="39617">
                  <c:v>9476.5519769999992</c:v>
                </c:pt>
                <c:pt idx="39618">
                  <c:v>9476.7808239999995</c:v>
                </c:pt>
                <c:pt idx="39619">
                  <c:v>9477.030401</c:v>
                </c:pt>
                <c:pt idx="39620">
                  <c:v>9477.2591830000001</c:v>
                </c:pt>
                <c:pt idx="39621">
                  <c:v>9477.4974280000006</c:v>
                </c:pt>
                <c:pt idx="39622">
                  <c:v>9477.7368430000006</c:v>
                </c:pt>
                <c:pt idx="39623">
                  <c:v>9477.9765630000002</c:v>
                </c:pt>
                <c:pt idx="39624">
                  <c:v>9478.2261039999994</c:v>
                </c:pt>
                <c:pt idx="39625">
                  <c:v>9478.4551360000005</c:v>
                </c:pt>
                <c:pt idx="39626">
                  <c:v>9478.6802590000007</c:v>
                </c:pt>
                <c:pt idx="39627">
                  <c:v>9478.9170859999995</c:v>
                </c:pt>
                <c:pt idx="39628">
                  <c:v>9479.1566289999992</c:v>
                </c:pt>
                <c:pt idx="39629">
                  <c:v>9479.4055549999994</c:v>
                </c:pt>
                <c:pt idx="39630">
                  <c:v>9479.642092</c:v>
                </c:pt>
                <c:pt idx="39631">
                  <c:v>9479.8783519999997</c:v>
                </c:pt>
                <c:pt idx="39632">
                  <c:v>9480.1209290000006</c:v>
                </c:pt>
                <c:pt idx="39633">
                  <c:v>9480.3597580000005</c:v>
                </c:pt>
                <c:pt idx="39634">
                  <c:v>9480.5987029999997</c:v>
                </c:pt>
                <c:pt idx="39635">
                  <c:v>9480.8381690000006</c:v>
                </c:pt>
                <c:pt idx="39636">
                  <c:v>9481.0761729999995</c:v>
                </c:pt>
                <c:pt idx="39637">
                  <c:v>9481.3149850000009</c:v>
                </c:pt>
                <c:pt idx="39638">
                  <c:v>9481.5546340000001</c:v>
                </c:pt>
                <c:pt idx="39639">
                  <c:v>9481.7921889999998</c:v>
                </c:pt>
                <c:pt idx="39640">
                  <c:v>9482.0302410000004</c:v>
                </c:pt>
                <c:pt idx="39641">
                  <c:v>9482.2689919999993</c:v>
                </c:pt>
                <c:pt idx="39642">
                  <c:v>9482.5088360000009</c:v>
                </c:pt>
                <c:pt idx="39643">
                  <c:v>9482.7484139999997</c:v>
                </c:pt>
                <c:pt idx="39644">
                  <c:v>9482.9883000000009</c:v>
                </c:pt>
                <c:pt idx="39645">
                  <c:v>9483.2289700000001</c:v>
                </c:pt>
                <c:pt idx="39646">
                  <c:v>9483.4669360000007</c:v>
                </c:pt>
                <c:pt idx="39647">
                  <c:v>9483.7058899999993</c:v>
                </c:pt>
                <c:pt idx="39648">
                  <c:v>9483.9441609999994</c:v>
                </c:pt>
                <c:pt idx="39649">
                  <c:v>9484.1822319999992</c:v>
                </c:pt>
                <c:pt idx="39650">
                  <c:v>9484.4215829999994</c:v>
                </c:pt>
                <c:pt idx="39651">
                  <c:v>9484.6602760000005</c:v>
                </c:pt>
                <c:pt idx="39652">
                  <c:v>9484.8991370000003</c:v>
                </c:pt>
                <c:pt idx="39653">
                  <c:v>9485.1391569999996</c:v>
                </c:pt>
                <c:pt idx="39654">
                  <c:v>9485.3792630000007</c:v>
                </c:pt>
                <c:pt idx="39655">
                  <c:v>9485.6188390000007</c:v>
                </c:pt>
                <c:pt idx="39656">
                  <c:v>9485.8586539999997</c:v>
                </c:pt>
                <c:pt idx="39657">
                  <c:v>9486.0986090000006</c:v>
                </c:pt>
                <c:pt idx="39658">
                  <c:v>9486.3372519999994</c:v>
                </c:pt>
                <c:pt idx="39659">
                  <c:v>9486.5786420000004</c:v>
                </c:pt>
                <c:pt idx="39660">
                  <c:v>9486.8172149999991</c:v>
                </c:pt>
                <c:pt idx="39661">
                  <c:v>9487.0481629999995</c:v>
                </c:pt>
                <c:pt idx="39662">
                  <c:v>9487.2878309999996</c:v>
                </c:pt>
                <c:pt idx="39663">
                  <c:v>9487.5275920000004</c:v>
                </c:pt>
                <c:pt idx="39664">
                  <c:v>9487.7688419999995</c:v>
                </c:pt>
                <c:pt idx="39665">
                  <c:v>9488.0090849999997</c:v>
                </c:pt>
                <c:pt idx="39666">
                  <c:v>9488.2499640000005</c:v>
                </c:pt>
                <c:pt idx="39667">
                  <c:v>9488.4899569999998</c:v>
                </c:pt>
                <c:pt idx="39668">
                  <c:v>9488.7290919999996</c:v>
                </c:pt>
                <c:pt idx="39669">
                  <c:v>9488.9691129999992</c:v>
                </c:pt>
                <c:pt idx="39670">
                  <c:v>9489.2093019999993</c:v>
                </c:pt>
                <c:pt idx="39671">
                  <c:v>9489.4408459999995</c:v>
                </c:pt>
                <c:pt idx="39672">
                  <c:v>9489.6794200000004</c:v>
                </c:pt>
                <c:pt idx="39673">
                  <c:v>9489.9226830000007</c:v>
                </c:pt>
                <c:pt idx="39674">
                  <c:v>9490.1613390000002</c:v>
                </c:pt>
                <c:pt idx="39675">
                  <c:v>9490.4012949999997</c:v>
                </c:pt>
                <c:pt idx="39676">
                  <c:v>9490.6430189999992</c:v>
                </c:pt>
                <c:pt idx="39677">
                  <c:v>9490.8827660000006</c:v>
                </c:pt>
                <c:pt idx="39678">
                  <c:v>9491.1201390000006</c:v>
                </c:pt>
                <c:pt idx="39679">
                  <c:v>9491.3609180000003</c:v>
                </c:pt>
                <c:pt idx="39680">
                  <c:v>9491.5999609999999</c:v>
                </c:pt>
                <c:pt idx="39681">
                  <c:v>9491.8396909999992</c:v>
                </c:pt>
                <c:pt idx="39682">
                  <c:v>9492.0806690000009</c:v>
                </c:pt>
                <c:pt idx="39683">
                  <c:v>9492.3093680000002</c:v>
                </c:pt>
                <c:pt idx="39684">
                  <c:v>9492.5507600000001</c:v>
                </c:pt>
                <c:pt idx="39685">
                  <c:v>9492.7919669999992</c:v>
                </c:pt>
                <c:pt idx="39686">
                  <c:v>9493.0313459999998</c:v>
                </c:pt>
                <c:pt idx="39687">
                  <c:v>9493.2712740000006</c:v>
                </c:pt>
                <c:pt idx="39688">
                  <c:v>9493.5105629999998</c:v>
                </c:pt>
                <c:pt idx="39689">
                  <c:v>9493.7516899999991</c:v>
                </c:pt>
                <c:pt idx="39690">
                  <c:v>9493.9900710000002</c:v>
                </c:pt>
                <c:pt idx="39691">
                  <c:v>9494.2328560000005</c:v>
                </c:pt>
                <c:pt idx="39692">
                  <c:v>9494.4627390000005</c:v>
                </c:pt>
                <c:pt idx="39693">
                  <c:v>9494.7030159999995</c:v>
                </c:pt>
                <c:pt idx="39694">
                  <c:v>9494.942798</c:v>
                </c:pt>
                <c:pt idx="39695">
                  <c:v>9495.181423</c:v>
                </c:pt>
                <c:pt idx="39696">
                  <c:v>9495.4209769999998</c:v>
                </c:pt>
                <c:pt idx="39697">
                  <c:v>9495.6603080000004</c:v>
                </c:pt>
                <c:pt idx="39698">
                  <c:v>9495.9019919999992</c:v>
                </c:pt>
                <c:pt idx="39699">
                  <c:v>9496.1413100000009</c:v>
                </c:pt>
                <c:pt idx="39700">
                  <c:v>9496.3806420000001</c:v>
                </c:pt>
                <c:pt idx="39701">
                  <c:v>9496.6198800000002</c:v>
                </c:pt>
                <c:pt idx="39702">
                  <c:v>9496.8581959999992</c:v>
                </c:pt>
                <c:pt idx="39703">
                  <c:v>9497.1029280000002</c:v>
                </c:pt>
                <c:pt idx="39704">
                  <c:v>9497.3328419999998</c:v>
                </c:pt>
                <c:pt idx="39705">
                  <c:v>9497.5836610000006</c:v>
                </c:pt>
                <c:pt idx="39706">
                  <c:v>9497.8137790000001</c:v>
                </c:pt>
                <c:pt idx="39707">
                  <c:v>9498.0524289999994</c:v>
                </c:pt>
                <c:pt idx="39708">
                  <c:v>9498.2917209999996</c:v>
                </c:pt>
                <c:pt idx="39709">
                  <c:v>9498.5300100000004</c:v>
                </c:pt>
                <c:pt idx="39710">
                  <c:v>9498.7682700000005</c:v>
                </c:pt>
                <c:pt idx="39711">
                  <c:v>9499.0095430000001</c:v>
                </c:pt>
                <c:pt idx="39712">
                  <c:v>9499.2507129999995</c:v>
                </c:pt>
                <c:pt idx="39713">
                  <c:v>9499.4891420000004</c:v>
                </c:pt>
                <c:pt idx="39714">
                  <c:v>9499.7293129999998</c:v>
                </c:pt>
                <c:pt idx="39715">
                  <c:v>9499.9739750000008</c:v>
                </c:pt>
                <c:pt idx="39716">
                  <c:v>9500.2112579999994</c:v>
                </c:pt>
                <c:pt idx="39717">
                  <c:v>9500.4511419999999</c:v>
                </c:pt>
                <c:pt idx="39718">
                  <c:v>9500.6893209999998</c:v>
                </c:pt>
                <c:pt idx="39719">
                  <c:v>9500.9209800000008</c:v>
                </c:pt>
                <c:pt idx="39720">
                  <c:v>9501.1603919999998</c:v>
                </c:pt>
                <c:pt idx="39721">
                  <c:v>9501.4023660000003</c:v>
                </c:pt>
                <c:pt idx="39722">
                  <c:v>9501.6437600000008</c:v>
                </c:pt>
                <c:pt idx="39723">
                  <c:v>9501.8820070000002</c:v>
                </c:pt>
                <c:pt idx="39724">
                  <c:v>9502.1215479999992</c:v>
                </c:pt>
                <c:pt idx="39725">
                  <c:v>9502.3608939999995</c:v>
                </c:pt>
                <c:pt idx="39726">
                  <c:v>9502.5992889999998</c:v>
                </c:pt>
                <c:pt idx="39727">
                  <c:v>9502.8394210000006</c:v>
                </c:pt>
                <c:pt idx="39728">
                  <c:v>9503.0809239999999</c:v>
                </c:pt>
                <c:pt idx="39729">
                  <c:v>9503.3210689999996</c:v>
                </c:pt>
                <c:pt idx="39730">
                  <c:v>9503.5509419999998</c:v>
                </c:pt>
                <c:pt idx="39731">
                  <c:v>9503.7884259999992</c:v>
                </c:pt>
                <c:pt idx="39732">
                  <c:v>9504.0272430000005</c:v>
                </c:pt>
                <c:pt idx="39733">
                  <c:v>9504.2673969999996</c:v>
                </c:pt>
                <c:pt idx="39734">
                  <c:v>9504.5088739999992</c:v>
                </c:pt>
                <c:pt idx="39735">
                  <c:v>9504.7473590000009</c:v>
                </c:pt>
                <c:pt idx="39736">
                  <c:v>9504.9906350000001</c:v>
                </c:pt>
                <c:pt idx="39737">
                  <c:v>9505.2292670000006</c:v>
                </c:pt>
                <c:pt idx="39738">
                  <c:v>9505.4705990000002</c:v>
                </c:pt>
                <c:pt idx="39739">
                  <c:v>9505.7117209999997</c:v>
                </c:pt>
                <c:pt idx="39740">
                  <c:v>9505.9521270000005</c:v>
                </c:pt>
                <c:pt idx="39741">
                  <c:v>9506.1801250000008</c:v>
                </c:pt>
                <c:pt idx="39742">
                  <c:v>9506.4207860000006</c:v>
                </c:pt>
                <c:pt idx="39743">
                  <c:v>9506.6618710000002</c:v>
                </c:pt>
                <c:pt idx="39744">
                  <c:v>9506.9003040000007</c:v>
                </c:pt>
                <c:pt idx="39745">
                  <c:v>9507.1397250000009</c:v>
                </c:pt>
                <c:pt idx="39746">
                  <c:v>9507.3782659999997</c:v>
                </c:pt>
                <c:pt idx="39747">
                  <c:v>9507.6197360000006</c:v>
                </c:pt>
                <c:pt idx="39748">
                  <c:v>9507.8583980000003</c:v>
                </c:pt>
                <c:pt idx="39749">
                  <c:v>9508.0997179999995</c:v>
                </c:pt>
                <c:pt idx="39750">
                  <c:v>9508.3409919999995</c:v>
                </c:pt>
                <c:pt idx="39751">
                  <c:v>9508.5732910000006</c:v>
                </c:pt>
                <c:pt idx="39752">
                  <c:v>9508.812038</c:v>
                </c:pt>
                <c:pt idx="39753">
                  <c:v>9509.0503879999997</c:v>
                </c:pt>
                <c:pt idx="39754">
                  <c:v>9509.2921150000002</c:v>
                </c:pt>
                <c:pt idx="39755">
                  <c:v>9509.5329829999991</c:v>
                </c:pt>
                <c:pt idx="39756">
                  <c:v>9509.7729619999991</c:v>
                </c:pt>
                <c:pt idx="39757">
                  <c:v>9510.0129030000007</c:v>
                </c:pt>
                <c:pt idx="39758">
                  <c:v>9510.2510490000004</c:v>
                </c:pt>
                <c:pt idx="39759">
                  <c:v>9510.4918909999997</c:v>
                </c:pt>
                <c:pt idx="39760">
                  <c:v>9510.732876</c:v>
                </c:pt>
                <c:pt idx="39761">
                  <c:v>9510.9737879999993</c:v>
                </c:pt>
                <c:pt idx="39762">
                  <c:v>9511.2148099999995</c:v>
                </c:pt>
                <c:pt idx="39763">
                  <c:v>9511.4434110000002</c:v>
                </c:pt>
                <c:pt idx="39764">
                  <c:v>9511.6829290000005</c:v>
                </c:pt>
                <c:pt idx="39765">
                  <c:v>9511.9231729999992</c:v>
                </c:pt>
                <c:pt idx="39766">
                  <c:v>9512.165223</c:v>
                </c:pt>
                <c:pt idx="39767">
                  <c:v>9512.4052009999996</c:v>
                </c:pt>
                <c:pt idx="39768">
                  <c:v>9512.6450989999994</c:v>
                </c:pt>
                <c:pt idx="39769">
                  <c:v>9512.8833549999999</c:v>
                </c:pt>
                <c:pt idx="39770">
                  <c:v>9513.1245830000007</c:v>
                </c:pt>
                <c:pt idx="39771">
                  <c:v>9513.3578170000001</c:v>
                </c:pt>
                <c:pt idx="39772">
                  <c:v>9513.5989279999994</c:v>
                </c:pt>
                <c:pt idx="39773">
                  <c:v>9513.8399449999997</c:v>
                </c:pt>
                <c:pt idx="39774">
                  <c:v>9514.0772830000005</c:v>
                </c:pt>
                <c:pt idx="39775">
                  <c:v>9514.3172149999991</c:v>
                </c:pt>
                <c:pt idx="39776">
                  <c:v>9514.5565800000004</c:v>
                </c:pt>
                <c:pt idx="39777">
                  <c:v>9514.7964240000001</c:v>
                </c:pt>
                <c:pt idx="39778">
                  <c:v>9515.0358689999994</c:v>
                </c:pt>
                <c:pt idx="39779">
                  <c:v>9515.2740400000002</c:v>
                </c:pt>
                <c:pt idx="39780">
                  <c:v>9515.5141569999996</c:v>
                </c:pt>
                <c:pt idx="39781">
                  <c:v>9515.7540430000008</c:v>
                </c:pt>
                <c:pt idx="39782">
                  <c:v>9515.9944209999994</c:v>
                </c:pt>
                <c:pt idx="39783">
                  <c:v>9516.2356760000002</c:v>
                </c:pt>
                <c:pt idx="39784">
                  <c:v>9516.4657270000007</c:v>
                </c:pt>
                <c:pt idx="39785">
                  <c:v>9516.7055259999997</c:v>
                </c:pt>
                <c:pt idx="39786">
                  <c:v>9516.9464040000003</c:v>
                </c:pt>
                <c:pt idx="39787">
                  <c:v>9517.1853439999995</c:v>
                </c:pt>
                <c:pt idx="39788">
                  <c:v>9517.4269480000003</c:v>
                </c:pt>
                <c:pt idx="39789">
                  <c:v>9517.6689170000009</c:v>
                </c:pt>
                <c:pt idx="39790">
                  <c:v>9517.9093319999993</c:v>
                </c:pt>
                <c:pt idx="39791">
                  <c:v>9518.1402620000008</c:v>
                </c:pt>
                <c:pt idx="39792">
                  <c:v>9518.3811210000003</c:v>
                </c:pt>
                <c:pt idx="39793">
                  <c:v>9518.6233740000007</c:v>
                </c:pt>
                <c:pt idx="39794">
                  <c:v>9518.8649349999996</c:v>
                </c:pt>
                <c:pt idx="39795">
                  <c:v>9519.0943850000003</c:v>
                </c:pt>
                <c:pt idx="39796">
                  <c:v>9519.3352419999992</c:v>
                </c:pt>
                <c:pt idx="39797">
                  <c:v>9519.5768360000002</c:v>
                </c:pt>
                <c:pt idx="39798">
                  <c:v>9519.8167059999996</c:v>
                </c:pt>
                <c:pt idx="39799">
                  <c:v>9520.0554219999995</c:v>
                </c:pt>
                <c:pt idx="39800">
                  <c:v>9520.2949640000006</c:v>
                </c:pt>
                <c:pt idx="39801">
                  <c:v>9520.5323869999993</c:v>
                </c:pt>
                <c:pt idx="39802">
                  <c:v>9520.7738890000001</c:v>
                </c:pt>
                <c:pt idx="39803">
                  <c:v>9521.0135449999998</c:v>
                </c:pt>
                <c:pt idx="39804">
                  <c:v>9521.2549679999993</c:v>
                </c:pt>
                <c:pt idx="39805">
                  <c:v>9521.4943519999997</c:v>
                </c:pt>
                <c:pt idx="39806">
                  <c:v>9521.7358980000008</c:v>
                </c:pt>
                <c:pt idx="39807">
                  <c:v>9521.9652430000006</c:v>
                </c:pt>
                <c:pt idx="39808">
                  <c:v>9522.2060610000008</c:v>
                </c:pt>
                <c:pt idx="39809">
                  <c:v>9522.4476720000002</c:v>
                </c:pt>
                <c:pt idx="39810">
                  <c:v>9522.6883940000007</c:v>
                </c:pt>
                <c:pt idx="39811">
                  <c:v>9522.9290340000007</c:v>
                </c:pt>
                <c:pt idx="39812">
                  <c:v>9523.1687779999993</c:v>
                </c:pt>
                <c:pt idx="39813">
                  <c:v>9523.4092259999998</c:v>
                </c:pt>
                <c:pt idx="39814">
                  <c:v>9523.6489249999995</c:v>
                </c:pt>
                <c:pt idx="39815">
                  <c:v>9523.8771469999992</c:v>
                </c:pt>
                <c:pt idx="39816">
                  <c:v>9524.119815</c:v>
                </c:pt>
                <c:pt idx="39817">
                  <c:v>9524.3605399999997</c:v>
                </c:pt>
                <c:pt idx="39818">
                  <c:v>9524.6012119999996</c:v>
                </c:pt>
                <c:pt idx="39819">
                  <c:v>9524.8433440000008</c:v>
                </c:pt>
                <c:pt idx="39820">
                  <c:v>9525.0762919999997</c:v>
                </c:pt>
                <c:pt idx="39821">
                  <c:v>9525.3197230000005</c:v>
                </c:pt>
                <c:pt idx="39822">
                  <c:v>9525.5602440000002</c:v>
                </c:pt>
                <c:pt idx="39823">
                  <c:v>9525.7913090000002</c:v>
                </c:pt>
                <c:pt idx="39824">
                  <c:v>9526.0323119999994</c:v>
                </c:pt>
                <c:pt idx="39825">
                  <c:v>9526.2757180000008</c:v>
                </c:pt>
                <c:pt idx="39826">
                  <c:v>9526.5157190000009</c:v>
                </c:pt>
                <c:pt idx="39827">
                  <c:v>9526.7562710000002</c:v>
                </c:pt>
                <c:pt idx="39828">
                  <c:v>9526.9868380000007</c:v>
                </c:pt>
                <c:pt idx="39829">
                  <c:v>9527.2287489999999</c:v>
                </c:pt>
                <c:pt idx="39830">
                  <c:v>9527.4705670000003</c:v>
                </c:pt>
                <c:pt idx="39831">
                  <c:v>9527.7113480000007</c:v>
                </c:pt>
                <c:pt idx="39832">
                  <c:v>9527.9515670000001</c:v>
                </c:pt>
                <c:pt idx="39833">
                  <c:v>9528.1923459999998</c:v>
                </c:pt>
                <c:pt idx="39834">
                  <c:v>9528.4312979999995</c:v>
                </c:pt>
                <c:pt idx="39835">
                  <c:v>9528.6729630000009</c:v>
                </c:pt>
                <c:pt idx="39836">
                  <c:v>9528.9025550000006</c:v>
                </c:pt>
                <c:pt idx="39837">
                  <c:v>9529.1433390000002</c:v>
                </c:pt>
                <c:pt idx="39838">
                  <c:v>9529.3841240000002</c:v>
                </c:pt>
                <c:pt idx="39839">
                  <c:v>9529.6257519999999</c:v>
                </c:pt>
                <c:pt idx="39840">
                  <c:v>9529.8675669999993</c:v>
                </c:pt>
                <c:pt idx="39841">
                  <c:v>9530.0971320000008</c:v>
                </c:pt>
                <c:pt idx="39842">
                  <c:v>9530.3389200000001</c:v>
                </c:pt>
                <c:pt idx="39843">
                  <c:v>9530.5806780000003</c:v>
                </c:pt>
                <c:pt idx="39844">
                  <c:v>9530.8208620000005</c:v>
                </c:pt>
                <c:pt idx="39845">
                  <c:v>9531.0609289999993</c:v>
                </c:pt>
                <c:pt idx="39846">
                  <c:v>9531.302678</c:v>
                </c:pt>
                <c:pt idx="39847">
                  <c:v>9531.5432889999993</c:v>
                </c:pt>
                <c:pt idx="39848">
                  <c:v>9531.7847559999991</c:v>
                </c:pt>
                <c:pt idx="39849">
                  <c:v>9532.0140489999994</c:v>
                </c:pt>
                <c:pt idx="39850">
                  <c:v>9532.2558019999997</c:v>
                </c:pt>
                <c:pt idx="39851">
                  <c:v>9532.4975450000002</c:v>
                </c:pt>
                <c:pt idx="39852">
                  <c:v>9532.7382560000005</c:v>
                </c:pt>
                <c:pt idx="39853">
                  <c:v>9532.9799210000001</c:v>
                </c:pt>
                <c:pt idx="39854">
                  <c:v>9533.2094350000007</c:v>
                </c:pt>
                <c:pt idx="39855">
                  <c:v>9533.4502539999994</c:v>
                </c:pt>
                <c:pt idx="39856">
                  <c:v>9533.6910850000004</c:v>
                </c:pt>
                <c:pt idx="39857">
                  <c:v>9533.9329159999998</c:v>
                </c:pt>
                <c:pt idx="39858">
                  <c:v>9534.1748910000006</c:v>
                </c:pt>
                <c:pt idx="39859">
                  <c:v>9534.4165699999994</c:v>
                </c:pt>
                <c:pt idx="39860">
                  <c:v>9534.6469799999995</c:v>
                </c:pt>
                <c:pt idx="39861">
                  <c:v>9534.8877539999994</c:v>
                </c:pt>
                <c:pt idx="39862">
                  <c:v>9535.1298279999992</c:v>
                </c:pt>
                <c:pt idx="39863">
                  <c:v>9535.3698100000001</c:v>
                </c:pt>
                <c:pt idx="39864">
                  <c:v>9535.6099190000004</c:v>
                </c:pt>
                <c:pt idx="39865">
                  <c:v>9535.8498650000001</c:v>
                </c:pt>
                <c:pt idx="39866">
                  <c:v>9536.0890589999999</c:v>
                </c:pt>
                <c:pt idx="39867">
                  <c:v>9536.3289710000008</c:v>
                </c:pt>
                <c:pt idx="39868">
                  <c:v>9536.5678499999995</c:v>
                </c:pt>
                <c:pt idx="39869">
                  <c:v>9536.8083389999993</c:v>
                </c:pt>
                <c:pt idx="39870">
                  <c:v>9537.0472829999999</c:v>
                </c:pt>
                <c:pt idx="39871">
                  <c:v>9537.286951</c:v>
                </c:pt>
                <c:pt idx="39872">
                  <c:v>9537.5259110000006</c:v>
                </c:pt>
                <c:pt idx="39873">
                  <c:v>9537.7658009999996</c:v>
                </c:pt>
                <c:pt idx="39874">
                  <c:v>9538.0058580000004</c:v>
                </c:pt>
                <c:pt idx="39875">
                  <c:v>9538.2442069999997</c:v>
                </c:pt>
                <c:pt idx="39876">
                  <c:v>9538.4839809999994</c:v>
                </c:pt>
                <c:pt idx="39877">
                  <c:v>9538.7226950000004</c:v>
                </c:pt>
                <c:pt idx="39878">
                  <c:v>9538.9627990000008</c:v>
                </c:pt>
                <c:pt idx="39879">
                  <c:v>9539.2027789999993</c:v>
                </c:pt>
                <c:pt idx="39880">
                  <c:v>9539.4425740000006</c:v>
                </c:pt>
                <c:pt idx="39881">
                  <c:v>9539.6727549999996</c:v>
                </c:pt>
                <c:pt idx="39882">
                  <c:v>9539.9147219999995</c:v>
                </c:pt>
                <c:pt idx="39883">
                  <c:v>9540.1556579999997</c:v>
                </c:pt>
                <c:pt idx="39884">
                  <c:v>9540.3947559999997</c:v>
                </c:pt>
                <c:pt idx="39885">
                  <c:v>9540.6355409999996</c:v>
                </c:pt>
                <c:pt idx="39886">
                  <c:v>9540.8753949999991</c:v>
                </c:pt>
                <c:pt idx="39887">
                  <c:v>9541.1187740000005</c:v>
                </c:pt>
                <c:pt idx="39888">
                  <c:v>9541.3592339999996</c:v>
                </c:pt>
                <c:pt idx="39889">
                  <c:v>9541.5901529999992</c:v>
                </c:pt>
                <c:pt idx="39890">
                  <c:v>9541.8319019999999</c:v>
                </c:pt>
                <c:pt idx="39891">
                  <c:v>9542.0717540000005</c:v>
                </c:pt>
                <c:pt idx="39892">
                  <c:v>9542.3103730000003</c:v>
                </c:pt>
                <c:pt idx="39893">
                  <c:v>9542.5517830000008</c:v>
                </c:pt>
                <c:pt idx="39894">
                  <c:v>9542.7922770000005</c:v>
                </c:pt>
                <c:pt idx="39895">
                  <c:v>9543.0336650000008</c:v>
                </c:pt>
                <c:pt idx="39896">
                  <c:v>9543.2748879999999</c:v>
                </c:pt>
                <c:pt idx="39897">
                  <c:v>9543.5041880000008</c:v>
                </c:pt>
                <c:pt idx="39898">
                  <c:v>9543.7458569999999</c:v>
                </c:pt>
                <c:pt idx="39899">
                  <c:v>9543.9863659999992</c:v>
                </c:pt>
                <c:pt idx="39900">
                  <c:v>9544.2270389999994</c:v>
                </c:pt>
                <c:pt idx="39901">
                  <c:v>9544.4672680000003</c:v>
                </c:pt>
                <c:pt idx="39902">
                  <c:v>9544.6981950000009</c:v>
                </c:pt>
                <c:pt idx="39903">
                  <c:v>9544.9399429999994</c:v>
                </c:pt>
                <c:pt idx="39904">
                  <c:v>9545.1788759999999</c:v>
                </c:pt>
                <c:pt idx="39905">
                  <c:v>9545.4193890000006</c:v>
                </c:pt>
                <c:pt idx="39906">
                  <c:v>9545.6583289999999</c:v>
                </c:pt>
                <c:pt idx="39907">
                  <c:v>9545.8979810000001</c:v>
                </c:pt>
                <c:pt idx="39908">
                  <c:v>9546.1368189999994</c:v>
                </c:pt>
                <c:pt idx="39909">
                  <c:v>9546.3773000000001</c:v>
                </c:pt>
                <c:pt idx="39910">
                  <c:v>9546.6185860000005</c:v>
                </c:pt>
                <c:pt idx="39911">
                  <c:v>9546.8598469999997</c:v>
                </c:pt>
                <c:pt idx="39912">
                  <c:v>9547.0996439999999</c:v>
                </c:pt>
                <c:pt idx="39913">
                  <c:v>9547.3389929999994</c:v>
                </c:pt>
                <c:pt idx="39914">
                  <c:v>9547.5775699999995</c:v>
                </c:pt>
                <c:pt idx="39915">
                  <c:v>9547.8160549999993</c:v>
                </c:pt>
                <c:pt idx="39916">
                  <c:v>9548.0558230000006</c:v>
                </c:pt>
                <c:pt idx="39917">
                  <c:v>9548.2960619999994</c:v>
                </c:pt>
                <c:pt idx="39918">
                  <c:v>9548.5253620000003</c:v>
                </c:pt>
                <c:pt idx="39919">
                  <c:v>9548.7686470000008</c:v>
                </c:pt>
                <c:pt idx="39920">
                  <c:v>9549.0072700000001</c:v>
                </c:pt>
                <c:pt idx="39921">
                  <c:v>9549.2473420000006</c:v>
                </c:pt>
                <c:pt idx="39922">
                  <c:v>9549.4869760000001</c:v>
                </c:pt>
                <c:pt idx="39923">
                  <c:v>9549.7255519999999</c:v>
                </c:pt>
                <c:pt idx="39924">
                  <c:v>9549.9661550000001</c:v>
                </c:pt>
                <c:pt idx="39925">
                  <c:v>9550.2062979999992</c:v>
                </c:pt>
                <c:pt idx="39926">
                  <c:v>9550.4464000000007</c:v>
                </c:pt>
                <c:pt idx="39927">
                  <c:v>9550.6844149999997</c:v>
                </c:pt>
                <c:pt idx="39928">
                  <c:v>9550.9238619999996</c:v>
                </c:pt>
                <c:pt idx="39929">
                  <c:v>9551.1648779999996</c:v>
                </c:pt>
                <c:pt idx="39930">
                  <c:v>9551.3945999999996</c:v>
                </c:pt>
                <c:pt idx="39931">
                  <c:v>9551.6381199999996</c:v>
                </c:pt>
                <c:pt idx="39932">
                  <c:v>9551.8808329999993</c:v>
                </c:pt>
                <c:pt idx="39933">
                  <c:v>9552.1218809999991</c:v>
                </c:pt>
                <c:pt idx="39934">
                  <c:v>9552.3600540000007</c:v>
                </c:pt>
                <c:pt idx="39935">
                  <c:v>9552.6008239999992</c:v>
                </c:pt>
                <c:pt idx="39936">
                  <c:v>9552.8417289999998</c:v>
                </c:pt>
                <c:pt idx="39937">
                  <c:v>9553.0809129999998</c:v>
                </c:pt>
                <c:pt idx="39938">
                  <c:v>9553.3199920000006</c:v>
                </c:pt>
                <c:pt idx="39939">
                  <c:v>9553.5492259999992</c:v>
                </c:pt>
                <c:pt idx="39940">
                  <c:v>9553.7894479999995</c:v>
                </c:pt>
                <c:pt idx="39941">
                  <c:v>9554.030863</c:v>
                </c:pt>
                <c:pt idx="39942">
                  <c:v>9554.2710029999998</c:v>
                </c:pt>
                <c:pt idx="39943">
                  <c:v>9554.5119979999999</c:v>
                </c:pt>
                <c:pt idx="39944">
                  <c:v>9554.7519339999999</c:v>
                </c:pt>
                <c:pt idx="39945">
                  <c:v>9554.9928830000008</c:v>
                </c:pt>
                <c:pt idx="39946">
                  <c:v>9555.2312579999998</c:v>
                </c:pt>
                <c:pt idx="39947">
                  <c:v>9555.4705290000002</c:v>
                </c:pt>
                <c:pt idx="39948">
                  <c:v>9555.7117030000009</c:v>
                </c:pt>
                <c:pt idx="39949">
                  <c:v>9555.9417190000004</c:v>
                </c:pt>
                <c:pt idx="39950">
                  <c:v>9556.1822439999996</c:v>
                </c:pt>
                <c:pt idx="39951">
                  <c:v>9556.4269490000006</c:v>
                </c:pt>
                <c:pt idx="39952">
                  <c:v>9556.6669899999997</c:v>
                </c:pt>
                <c:pt idx="39953">
                  <c:v>9556.9060630000004</c:v>
                </c:pt>
                <c:pt idx="39954">
                  <c:v>9557.1455600000008</c:v>
                </c:pt>
                <c:pt idx="39955">
                  <c:v>9557.3848180000005</c:v>
                </c:pt>
                <c:pt idx="39956">
                  <c:v>9557.6258980000002</c:v>
                </c:pt>
                <c:pt idx="39957">
                  <c:v>9557.8640360000009</c:v>
                </c:pt>
                <c:pt idx="39958">
                  <c:v>9558.1024080000007</c:v>
                </c:pt>
                <c:pt idx="39959">
                  <c:v>9558.3422119999996</c:v>
                </c:pt>
                <c:pt idx="39960">
                  <c:v>9558.5805369999998</c:v>
                </c:pt>
                <c:pt idx="39961">
                  <c:v>9558.8206480000008</c:v>
                </c:pt>
                <c:pt idx="39962">
                  <c:v>9559.0619179999994</c:v>
                </c:pt>
                <c:pt idx="39963">
                  <c:v>9559.3009810000003</c:v>
                </c:pt>
                <c:pt idx="39964">
                  <c:v>9559.540105</c:v>
                </c:pt>
                <c:pt idx="39965">
                  <c:v>9559.7698409999994</c:v>
                </c:pt>
                <c:pt idx="39966">
                  <c:v>9560.0103039999995</c:v>
                </c:pt>
                <c:pt idx="39967">
                  <c:v>9560.2549519999993</c:v>
                </c:pt>
                <c:pt idx="39968">
                  <c:v>9560.4940860000006</c:v>
                </c:pt>
                <c:pt idx="39969">
                  <c:v>9560.7349369999993</c:v>
                </c:pt>
                <c:pt idx="39970">
                  <c:v>9560.9732320000003</c:v>
                </c:pt>
                <c:pt idx="39971">
                  <c:v>9561.2131590000008</c:v>
                </c:pt>
                <c:pt idx="39972">
                  <c:v>9561.4420530000007</c:v>
                </c:pt>
                <c:pt idx="39973">
                  <c:v>9561.6835690000007</c:v>
                </c:pt>
                <c:pt idx="39974">
                  <c:v>9561.9242030000005</c:v>
                </c:pt>
                <c:pt idx="39975">
                  <c:v>9562.1637819999996</c:v>
                </c:pt>
                <c:pt idx="39976">
                  <c:v>9562.4024079999999</c:v>
                </c:pt>
                <c:pt idx="39977">
                  <c:v>9562.6436439999998</c:v>
                </c:pt>
                <c:pt idx="39978">
                  <c:v>9562.8849310000005</c:v>
                </c:pt>
                <c:pt idx="39979">
                  <c:v>9563.1259979999995</c:v>
                </c:pt>
                <c:pt idx="39980">
                  <c:v>9563.3659160000007</c:v>
                </c:pt>
                <c:pt idx="39981">
                  <c:v>9563.6067989999992</c:v>
                </c:pt>
                <c:pt idx="39982">
                  <c:v>9563.8365730000005</c:v>
                </c:pt>
                <c:pt idx="39983">
                  <c:v>9564.0778730000002</c:v>
                </c:pt>
                <c:pt idx="39984">
                  <c:v>9564.316186</c:v>
                </c:pt>
                <c:pt idx="39985">
                  <c:v>9564.5561550000002</c:v>
                </c:pt>
                <c:pt idx="39986">
                  <c:v>9564.7944420000003</c:v>
                </c:pt>
                <c:pt idx="39987">
                  <c:v>9565.0356460000003</c:v>
                </c:pt>
                <c:pt idx="39988">
                  <c:v>9565.2766670000001</c:v>
                </c:pt>
                <c:pt idx="39989">
                  <c:v>9565.5159019999992</c:v>
                </c:pt>
                <c:pt idx="39990">
                  <c:v>9565.7541239999991</c:v>
                </c:pt>
                <c:pt idx="39991">
                  <c:v>9565.9941180000005</c:v>
                </c:pt>
                <c:pt idx="39992">
                  <c:v>9566.2343689999998</c:v>
                </c:pt>
                <c:pt idx="39993">
                  <c:v>9566.4743490000001</c:v>
                </c:pt>
                <c:pt idx="39994">
                  <c:v>9566.7142029999995</c:v>
                </c:pt>
                <c:pt idx="39995">
                  <c:v>9566.9540539999998</c:v>
                </c:pt>
                <c:pt idx="39996">
                  <c:v>9567.1921110000003</c:v>
                </c:pt>
                <c:pt idx="39997">
                  <c:v>9567.4250370000009</c:v>
                </c:pt>
                <c:pt idx="39998">
                  <c:v>9567.6652429999995</c:v>
                </c:pt>
                <c:pt idx="39999">
                  <c:v>9567.9090610000003</c:v>
                </c:pt>
                <c:pt idx="40000">
                  <c:v>9568.1407909999998</c:v>
                </c:pt>
                <c:pt idx="40001">
                  <c:v>9568.381077</c:v>
                </c:pt>
                <c:pt idx="40002">
                  <c:v>9568.6213299999999</c:v>
                </c:pt>
                <c:pt idx="40003">
                  <c:v>9568.8613060000007</c:v>
                </c:pt>
                <c:pt idx="40004">
                  <c:v>9569.1013650000004</c:v>
                </c:pt>
                <c:pt idx="40005">
                  <c:v>9569.3412100000005</c:v>
                </c:pt>
                <c:pt idx="40006">
                  <c:v>9569.5812399999995</c:v>
                </c:pt>
                <c:pt idx="40007">
                  <c:v>9569.8192039999994</c:v>
                </c:pt>
                <c:pt idx="40008">
                  <c:v>9570.0591120000008</c:v>
                </c:pt>
                <c:pt idx="40009">
                  <c:v>9570.2893309999999</c:v>
                </c:pt>
                <c:pt idx="40010">
                  <c:v>9570.5294099999992</c:v>
                </c:pt>
                <c:pt idx="40011">
                  <c:v>9570.7692339999994</c:v>
                </c:pt>
                <c:pt idx="40012">
                  <c:v>9571.0119799999993</c:v>
                </c:pt>
                <c:pt idx="40013">
                  <c:v>9571.2515359999998</c:v>
                </c:pt>
                <c:pt idx="40014">
                  <c:v>9571.4905679999993</c:v>
                </c:pt>
                <c:pt idx="40015">
                  <c:v>9571.7303699999993</c:v>
                </c:pt>
                <c:pt idx="40016">
                  <c:v>9571.9716040000003</c:v>
                </c:pt>
                <c:pt idx="40017">
                  <c:v>9572.2004410000009</c:v>
                </c:pt>
                <c:pt idx="40018">
                  <c:v>9572.4419390000003</c:v>
                </c:pt>
                <c:pt idx="40019">
                  <c:v>9572.6819919999998</c:v>
                </c:pt>
                <c:pt idx="40020">
                  <c:v>9572.921214</c:v>
                </c:pt>
                <c:pt idx="40021">
                  <c:v>9573.1613089999992</c:v>
                </c:pt>
                <c:pt idx="40022">
                  <c:v>9573.4013749999995</c:v>
                </c:pt>
                <c:pt idx="40023">
                  <c:v>9573.6413420000008</c:v>
                </c:pt>
                <c:pt idx="40024">
                  <c:v>9573.8812839999991</c:v>
                </c:pt>
                <c:pt idx="40025">
                  <c:v>9574.1109450000004</c:v>
                </c:pt>
                <c:pt idx="40026">
                  <c:v>9574.3502219999991</c:v>
                </c:pt>
                <c:pt idx="40027">
                  <c:v>9574.5904009999995</c:v>
                </c:pt>
                <c:pt idx="40028">
                  <c:v>9574.831655</c:v>
                </c:pt>
                <c:pt idx="40029">
                  <c:v>9575.0728049999998</c:v>
                </c:pt>
                <c:pt idx="40030">
                  <c:v>9575.3139809999993</c:v>
                </c:pt>
                <c:pt idx="40031">
                  <c:v>9575.5539570000001</c:v>
                </c:pt>
                <c:pt idx="40032">
                  <c:v>9575.7930909999995</c:v>
                </c:pt>
                <c:pt idx="40033">
                  <c:v>9576.0229149999996</c:v>
                </c:pt>
                <c:pt idx="40034">
                  <c:v>9576.2632400000002</c:v>
                </c:pt>
                <c:pt idx="40035">
                  <c:v>9576.5045480000008</c:v>
                </c:pt>
                <c:pt idx="40036">
                  <c:v>9576.7458750000005</c:v>
                </c:pt>
                <c:pt idx="40037">
                  <c:v>9576.9843060000003</c:v>
                </c:pt>
                <c:pt idx="40038">
                  <c:v>9577.2257059999993</c:v>
                </c:pt>
                <c:pt idx="40039">
                  <c:v>9577.4649939999999</c:v>
                </c:pt>
                <c:pt idx="40040">
                  <c:v>9577.7061200000007</c:v>
                </c:pt>
                <c:pt idx="40041">
                  <c:v>9577.9370450000006</c:v>
                </c:pt>
                <c:pt idx="40042">
                  <c:v>9578.1786400000001</c:v>
                </c:pt>
                <c:pt idx="40043">
                  <c:v>9578.4196680000005</c:v>
                </c:pt>
                <c:pt idx="40044">
                  <c:v>9578.6608149999993</c:v>
                </c:pt>
                <c:pt idx="40045">
                  <c:v>9578.9017870000007</c:v>
                </c:pt>
                <c:pt idx="40046">
                  <c:v>9579.1429119999993</c:v>
                </c:pt>
                <c:pt idx="40047">
                  <c:v>9579.3745660000004</c:v>
                </c:pt>
                <c:pt idx="40048">
                  <c:v>9579.6159329999991</c:v>
                </c:pt>
                <c:pt idx="40049">
                  <c:v>9579.8589499999998</c:v>
                </c:pt>
                <c:pt idx="40050">
                  <c:v>9580.0981809999994</c:v>
                </c:pt>
                <c:pt idx="40051">
                  <c:v>9580.3380039999993</c:v>
                </c:pt>
                <c:pt idx="40052">
                  <c:v>9580.5807690000001</c:v>
                </c:pt>
                <c:pt idx="40053">
                  <c:v>9580.8195730000007</c:v>
                </c:pt>
                <c:pt idx="40054">
                  <c:v>9581.0588989999997</c:v>
                </c:pt>
                <c:pt idx="40055">
                  <c:v>9581.2997159999995</c:v>
                </c:pt>
                <c:pt idx="40056">
                  <c:v>9581.5388180000009</c:v>
                </c:pt>
                <c:pt idx="40057">
                  <c:v>9581.7796450000005</c:v>
                </c:pt>
                <c:pt idx="40058">
                  <c:v>9582.0188870000002</c:v>
                </c:pt>
                <c:pt idx="40059">
                  <c:v>9582.2596570000005</c:v>
                </c:pt>
                <c:pt idx="40060">
                  <c:v>9582.4986320000007</c:v>
                </c:pt>
                <c:pt idx="40061">
                  <c:v>9582.7272389999998</c:v>
                </c:pt>
                <c:pt idx="40062">
                  <c:v>9582.970566</c:v>
                </c:pt>
                <c:pt idx="40063">
                  <c:v>9583.2117610000005</c:v>
                </c:pt>
                <c:pt idx="40064">
                  <c:v>9583.4529289999991</c:v>
                </c:pt>
                <c:pt idx="40065">
                  <c:v>9583.6938630000004</c:v>
                </c:pt>
                <c:pt idx="40066">
                  <c:v>9583.9340819999998</c:v>
                </c:pt>
                <c:pt idx="40067">
                  <c:v>9584.1658320000006</c:v>
                </c:pt>
                <c:pt idx="40068">
                  <c:v>9584.4060939999999</c:v>
                </c:pt>
                <c:pt idx="40069">
                  <c:v>9584.6489610000008</c:v>
                </c:pt>
                <c:pt idx="40070">
                  <c:v>9584.888954</c:v>
                </c:pt>
                <c:pt idx="40071">
                  <c:v>9585.1289049999996</c:v>
                </c:pt>
                <c:pt idx="40072">
                  <c:v>9585.3671680000007</c:v>
                </c:pt>
                <c:pt idx="40073">
                  <c:v>9585.6070799999998</c:v>
                </c:pt>
                <c:pt idx="40074">
                  <c:v>9585.8450869999997</c:v>
                </c:pt>
                <c:pt idx="40075">
                  <c:v>9586.0765699999993</c:v>
                </c:pt>
                <c:pt idx="40076">
                  <c:v>9586.3261989999992</c:v>
                </c:pt>
                <c:pt idx="40077">
                  <c:v>9586.5576639999999</c:v>
                </c:pt>
                <c:pt idx="40078">
                  <c:v>9586.7988359999999</c:v>
                </c:pt>
                <c:pt idx="40079">
                  <c:v>9587.0399720000005</c:v>
                </c:pt>
                <c:pt idx="40080">
                  <c:v>9587.2771479999992</c:v>
                </c:pt>
                <c:pt idx="40081">
                  <c:v>9587.5171790000004</c:v>
                </c:pt>
                <c:pt idx="40082">
                  <c:v>9587.7571339999995</c:v>
                </c:pt>
                <c:pt idx="40083">
                  <c:v>9587.9999800000005</c:v>
                </c:pt>
                <c:pt idx="40084">
                  <c:v>9588.2371230000008</c:v>
                </c:pt>
                <c:pt idx="40085">
                  <c:v>9588.4673590000002</c:v>
                </c:pt>
                <c:pt idx="40086">
                  <c:v>9588.7073409999994</c:v>
                </c:pt>
                <c:pt idx="40087">
                  <c:v>9588.9491670000007</c:v>
                </c:pt>
                <c:pt idx="40088">
                  <c:v>9589.1885820000007</c:v>
                </c:pt>
                <c:pt idx="40089">
                  <c:v>9589.4295590000002</c:v>
                </c:pt>
                <c:pt idx="40090">
                  <c:v>9589.6707040000001</c:v>
                </c:pt>
                <c:pt idx="40091">
                  <c:v>9589.9091040000003</c:v>
                </c:pt>
                <c:pt idx="40092">
                  <c:v>9590.1492479999997</c:v>
                </c:pt>
                <c:pt idx="40093">
                  <c:v>9590.389083</c:v>
                </c:pt>
                <c:pt idx="40094">
                  <c:v>9590.6299670000008</c:v>
                </c:pt>
                <c:pt idx="40095">
                  <c:v>9590.8586020000002</c:v>
                </c:pt>
                <c:pt idx="40096">
                  <c:v>9591.0973439999998</c:v>
                </c:pt>
                <c:pt idx="40097">
                  <c:v>9591.3393290000004</c:v>
                </c:pt>
                <c:pt idx="40098">
                  <c:v>9591.5805459999992</c:v>
                </c:pt>
                <c:pt idx="40099">
                  <c:v>9591.8217540000005</c:v>
                </c:pt>
                <c:pt idx="40100">
                  <c:v>9592.0621570000003</c:v>
                </c:pt>
                <c:pt idx="40101">
                  <c:v>9592.3029119999992</c:v>
                </c:pt>
                <c:pt idx="40102">
                  <c:v>9592.5328169999993</c:v>
                </c:pt>
                <c:pt idx="40103">
                  <c:v>9592.7822419999993</c:v>
                </c:pt>
                <c:pt idx="40104">
                  <c:v>9593.0110800000002</c:v>
                </c:pt>
                <c:pt idx="40105">
                  <c:v>9593.2511429999995</c:v>
                </c:pt>
                <c:pt idx="40106">
                  <c:v>9593.4906680000004</c:v>
                </c:pt>
                <c:pt idx="40107">
                  <c:v>9593.7290520000006</c:v>
                </c:pt>
                <c:pt idx="40108">
                  <c:v>9593.9694419999996</c:v>
                </c:pt>
                <c:pt idx="40109">
                  <c:v>9594.2106789999998</c:v>
                </c:pt>
                <c:pt idx="40110">
                  <c:v>9594.4518850000004</c:v>
                </c:pt>
                <c:pt idx="40111">
                  <c:v>9594.6920869999994</c:v>
                </c:pt>
                <c:pt idx="40112">
                  <c:v>9594.9335269999992</c:v>
                </c:pt>
                <c:pt idx="40113">
                  <c:v>9595.1746779999994</c:v>
                </c:pt>
                <c:pt idx="40114">
                  <c:v>9595.4138569999996</c:v>
                </c:pt>
                <c:pt idx="40115">
                  <c:v>9595.6520099999998</c:v>
                </c:pt>
                <c:pt idx="40116">
                  <c:v>9595.890206</c:v>
                </c:pt>
                <c:pt idx="40117">
                  <c:v>9596.1218179999996</c:v>
                </c:pt>
                <c:pt idx="40118">
                  <c:v>9596.3603579999999</c:v>
                </c:pt>
                <c:pt idx="40119">
                  <c:v>9596.6024010000001</c:v>
                </c:pt>
                <c:pt idx="40120">
                  <c:v>9596.8436160000001</c:v>
                </c:pt>
                <c:pt idx="40121">
                  <c:v>9597.0847859999994</c:v>
                </c:pt>
                <c:pt idx="40122">
                  <c:v>9597.3230249999997</c:v>
                </c:pt>
                <c:pt idx="40123">
                  <c:v>9597.5658960000001</c:v>
                </c:pt>
                <c:pt idx="40124">
                  <c:v>9597.8041250000006</c:v>
                </c:pt>
                <c:pt idx="40125">
                  <c:v>9598.0359900000003</c:v>
                </c:pt>
                <c:pt idx="40126">
                  <c:v>9598.2753630000007</c:v>
                </c:pt>
                <c:pt idx="40127">
                  <c:v>9598.5149799999999</c:v>
                </c:pt>
                <c:pt idx="40128">
                  <c:v>9598.7536130000008</c:v>
                </c:pt>
                <c:pt idx="40129">
                  <c:v>9598.9923529999996</c:v>
                </c:pt>
                <c:pt idx="40130">
                  <c:v>9599.2330330000004</c:v>
                </c:pt>
                <c:pt idx="40131">
                  <c:v>9599.4733070000002</c:v>
                </c:pt>
                <c:pt idx="40132">
                  <c:v>9599.7146090000006</c:v>
                </c:pt>
                <c:pt idx="40133">
                  <c:v>9599.9559250000002</c:v>
                </c:pt>
                <c:pt idx="40134">
                  <c:v>9600.1955660000003</c:v>
                </c:pt>
                <c:pt idx="40135">
                  <c:v>9600.4365940000007</c:v>
                </c:pt>
                <c:pt idx="40136">
                  <c:v>9600.6759340000008</c:v>
                </c:pt>
                <c:pt idx="40137">
                  <c:v>9600.9155329999994</c:v>
                </c:pt>
                <c:pt idx="40138">
                  <c:v>9601.1569010000003</c:v>
                </c:pt>
                <c:pt idx="40139">
                  <c:v>9601.3950810000006</c:v>
                </c:pt>
                <c:pt idx="40140">
                  <c:v>9601.6249040000002</c:v>
                </c:pt>
                <c:pt idx="40141">
                  <c:v>9601.865221</c:v>
                </c:pt>
                <c:pt idx="40142">
                  <c:v>9602.108612</c:v>
                </c:pt>
                <c:pt idx="40143">
                  <c:v>9602.3470280000001</c:v>
                </c:pt>
                <c:pt idx="40144">
                  <c:v>9602.5874430000003</c:v>
                </c:pt>
                <c:pt idx="40145">
                  <c:v>9602.8268250000001</c:v>
                </c:pt>
                <c:pt idx="40146">
                  <c:v>9603.0654360000008</c:v>
                </c:pt>
                <c:pt idx="40147">
                  <c:v>9603.3055330000007</c:v>
                </c:pt>
                <c:pt idx="40148">
                  <c:v>9603.5465820000009</c:v>
                </c:pt>
                <c:pt idx="40149">
                  <c:v>9603.7864059999993</c:v>
                </c:pt>
                <c:pt idx="40150">
                  <c:v>9604.0275899999997</c:v>
                </c:pt>
                <c:pt idx="40151">
                  <c:v>9604.2561019999994</c:v>
                </c:pt>
                <c:pt idx="40152">
                  <c:v>9604.4975570000006</c:v>
                </c:pt>
                <c:pt idx="40153">
                  <c:v>9604.7389590000002</c:v>
                </c:pt>
                <c:pt idx="40154">
                  <c:v>9604.9775879999997</c:v>
                </c:pt>
                <c:pt idx="40155">
                  <c:v>9605.2187369999992</c:v>
                </c:pt>
                <c:pt idx="40156">
                  <c:v>9605.4578880000008</c:v>
                </c:pt>
                <c:pt idx="40157">
                  <c:v>9605.6988139999994</c:v>
                </c:pt>
                <c:pt idx="40158">
                  <c:v>9605.9390839999996</c:v>
                </c:pt>
                <c:pt idx="40159">
                  <c:v>9606.1819699999996</c:v>
                </c:pt>
                <c:pt idx="40160">
                  <c:v>9606.4218270000001</c:v>
                </c:pt>
                <c:pt idx="40161">
                  <c:v>9606.6502309999996</c:v>
                </c:pt>
                <c:pt idx="40162">
                  <c:v>9606.8902400000006</c:v>
                </c:pt>
                <c:pt idx="40163">
                  <c:v>9607.1321549999993</c:v>
                </c:pt>
                <c:pt idx="40164">
                  <c:v>9607.3722739999994</c:v>
                </c:pt>
                <c:pt idx="40165">
                  <c:v>9607.6123490000009</c:v>
                </c:pt>
                <c:pt idx="40166">
                  <c:v>9607.8523700000005</c:v>
                </c:pt>
                <c:pt idx="40167">
                  <c:v>9608.0837140000003</c:v>
                </c:pt>
                <c:pt idx="40168">
                  <c:v>9608.324842</c:v>
                </c:pt>
                <c:pt idx="40169">
                  <c:v>9608.565987</c:v>
                </c:pt>
                <c:pt idx="40170">
                  <c:v>9608.8050430000003</c:v>
                </c:pt>
                <c:pt idx="40171">
                  <c:v>9609.0451709999998</c:v>
                </c:pt>
                <c:pt idx="40172">
                  <c:v>9609.2852399999992</c:v>
                </c:pt>
                <c:pt idx="40173">
                  <c:v>9609.5251580000004</c:v>
                </c:pt>
                <c:pt idx="40174">
                  <c:v>9609.7659949999997</c:v>
                </c:pt>
                <c:pt idx="40175">
                  <c:v>9610.0059459999993</c:v>
                </c:pt>
                <c:pt idx="40176">
                  <c:v>9610.2333049999997</c:v>
                </c:pt>
                <c:pt idx="40177">
                  <c:v>9610.4753299999993</c:v>
                </c:pt>
                <c:pt idx="40178">
                  <c:v>9610.7169159999994</c:v>
                </c:pt>
                <c:pt idx="40179">
                  <c:v>9610.958568</c:v>
                </c:pt>
                <c:pt idx="40180">
                  <c:v>9611.1991409999991</c:v>
                </c:pt>
                <c:pt idx="40181">
                  <c:v>9611.4307819999995</c:v>
                </c:pt>
                <c:pt idx="40182">
                  <c:v>9611.6712399999997</c:v>
                </c:pt>
                <c:pt idx="40183">
                  <c:v>9611.9109590000007</c:v>
                </c:pt>
                <c:pt idx="40184">
                  <c:v>9612.1496700000007</c:v>
                </c:pt>
                <c:pt idx="40185">
                  <c:v>9612.3881120000005</c:v>
                </c:pt>
                <c:pt idx="40186">
                  <c:v>9612.6296089999996</c:v>
                </c:pt>
                <c:pt idx="40187">
                  <c:v>9612.8706820000007</c:v>
                </c:pt>
                <c:pt idx="40188">
                  <c:v>9613.1119569999992</c:v>
                </c:pt>
                <c:pt idx="40189">
                  <c:v>9613.3519120000001</c:v>
                </c:pt>
                <c:pt idx="40190">
                  <c:v>9613.5922350000001</c:v>
                </c:pt>
                <c:pt idx="40191">
                  <c:v>9613.8315980000007</c:v>
                </c:pt>
                <c:pt idx="40192">
                  <c:v>9614.0618780000004</c:v>
                </c:pt>
                <c:pt idx="40193">
                  <c:v>9614.3127590000004</c:v>
                </c:pt>
                <c:pt idx="40194">
                  <c:v>9614.5513690000007</c:v>
                </c:pt>
                <c:pt idx="40195">
                  <c:v>9614.7907799999994</c:v>
                </c:pt>
                <c:pt idx="40196">
                  <c:v>9615.0306010000004</c:v>
                </c:pt>
                <c:pt idx="40197">
                  <c:v>9615.2699620000003</c:v>
                </c:pt>
                <c:pt idx="40198">
                  <c:v>9615.5009919999993</c:v>
                </c:pt>
                <c:pt idx="40199">
                  <c:v>9615.7415430000001</c:v>
                </c:pt>
                <c:pt idx="40200">
                  <c:v>9615.9823730000007</c:v>
                </c:pt>
                <c:pt idx="40201">
                  <c:v>9616.2212870000003</c:v>
                </c:pt>
                <c:pt idx="40202">
                  <c:v>9616.4600599999994</c:v>
                </c:pt>
                <c:pt idx="40203">
                  <c:v>9616.7003960000002</c:v>
                </c:pt>
                <c:pt idx="40204">
                  <c:v>9616.9391410000007</c:v>
                </c:pt>
                <c:pt idx="40205">
                  <c:v>9617.1700920000003</c:v>
                </c:pt>
                <c:pt idx="40206">
                  <c:v>9617.409893</c:v>
                </c:pt>
                <c:pt idx="40207">
                  <c:v>9617.6502830000009</c:v>
                </c:pt>
                <c:pt idx="40208">
                  <c:v>9617.8917089999995</c:v>
                </c:pt>
                <c:pt idx="40209">
                  <c:v>9618.1303690000004</c:v>
                </c:pt>
                <c:pt idx="40210">
                  <c:v>9618.3710200000005</c:v>
                </c:pt>
                <c:pt idx="40211">
                  <c:v>9618.6126170000007</c:v>
                </c:pt>
                <c:pt idx="40212">
                  <c:v>9618.8514279999999</c:v>
                </c:pt>
                <c:pt idx="40213">
                  <c:v>9619.0909769999998</c:v>
                </c:pt>
                <c:pt idx="40214">
                  <c:v>9619.329581</c:v>
                </c:pt>
                <c:pt idx="40215">
                  <c:v>9619.5673790000001</c:v>
                </c:pt>
                <c:pt idx="40216">
                  <c:v>9619.8071240000008</c:v>
                </c:pt>
                <c:pt idx="40217">
                  <c:v>9620.0496370000001</c:v>
                </c:pt>
                <c:pt idx="40218">
                  <c:v>9620.2882489999993</c:v>
                </c:pt>
                <c:pt idx="40219">
                  <c:v>9620.5185529999999</c:v>
                </c:pt>
                <c:pt idx="40220">
                  <c:v>9620.7594169999993</c:v>
                </c:pt>
                <c:pt idx="40221">
                  <c:v>9621.0002289999993</c:v>
                </c:pt>
                <c:pt idx="40222">
                  <c:v>9621.2404459999998</c:v>
                </c:pt>
                <c:pt idx="40223">
                  <c:v>9621.4838720000007</c:v>
                </c:pt>
                <c:pt idx="40224">
                  <c:v>9621.7133319999994</c:v>
                </c:pt>
                <c:pt idx="40225">
                  <c:v>9621.9543580000009</c:v>
                </c:pt>
                <c:pt idx="40226">
                  <c:v>9622.1946270000008</c:v>
                </c:pt>
                <c:pt idx="40227">
                  <c:v>9622.4353449999999</c:v>
                </c:pt>
                <c:pt idx="40228">
                  <c:v>9622.6742560000002</c:v>
                </c:pt>
                <c:pt idx="40229">
                  <c:v>9622.9131870000001</c:v>
                </c:pt>
                <c:pt idx="40230">
                  <c:v>9623.1522889999997</c:v>
                </c:pt>
                <c:pt idx="40231">
                  <c:v>9623.3911260000004</c:v>
                </c:pt>
                <c:pt idx="40232">
                  <c:v>9623.6346159999994</c:v>
                </c:pt>
                <c:pt idx="40233">
                  <c:v>9623.8732899999995</c:v>
                </c:pt>
                <c:pt idx="40234">
                  <c:v>9624.1037899999992</c:v>
                </c:pt>
                <c:pt idx="40235">
                  <c:v>9624.3439679999992</c:v>
                </c:pt>
                <c:pt idx="40236">
                  <c:v>9624.5840189999999</c:v>
                </c:pt>
                <c:pt idx="40237">
                  <c:v>9624.8258110000006</c:v>
                </c:pt>
                <c:pt idx="40238">
                  <c:v>9625.067916</c:v>
                </c:pt>
                <c:pt idx="40239">
                  <c:v>9625.3078600000008</c:v>
                </c:pt>
                <c:pt idx="40240">
                  <c:v>9625.5478349999994</c:v>
                </c:pt>
                <c:pt idx="40241">
                  <c:v>9625.7876759999999</c:v>
                </c:pt>
                <c:pt idx="40242">
                  <c:v>9626.0277019999994</c:v>
                </c:pt>
                <c:pt idx="40243">
                  <c:v>9626.2661599999992</c:v>
                </c:pt>
                <c:pt idx="40244">
                  <c:v>9626.4993549999999</c:v>
                </c:pt>
                <c:pt idx="40245">
                  <c:v>9626.7401740000005</c:v>
                </c:pt>
                <c:pt idx="40246">
                  <c:v>9626.9839100000008</c:v>
                </c:pt>
                <c:pt idx="40247">
                  <c:v>9627.2256120000002</c:v>
                </c:pt>
                <c:pt idx="40248">
                  <c:v>9627.4718560000001</c:v>
                </c:pt>
                <c:pt idx="40249">
                  <c:v>9627.7139179999995</c:v>
                </c:pt>
                <c:pt idx="40250">
                  <c:v>9627.9559360000003</c:v>
                </c:pt>
                <c:pt idx="40251">
                  <c:v>9628.1950450000004</c:v>
                </c:pt>
                <c:pt idx="40252">
                  <c:v>9628.4368689999992</c:v>
                </c:pt>
                <c:pt idx="40253">
                  <c:v>9628.6774239999995</c:v>
                </c:pt>
                <c:pt idx="40254">
                  <c:v>9628.9079440000005</c:v>
                </c:pt>
                <c:pt idx="40255">
                  <c:v>9629.148846</c:v>
                </c:pt>
                <c:pt idx="40256">
                  <c:v>9629.3908219999994</c:v>
                </c:pt>
                <c:pt idx="40257">
                  <c:v>9629.6326609999996</c:v>
                </c:pt>
                <c:pt idx="40258">
                  <c:v>9629.8728229999997</c:v>
                </c:pt>
                <c:pt idx="40259">
                  <c:v>9630.1128829999998</c:v>
                </c:pt>
                <c:pt idx="40260">
                  <c:v>9630.3547770000005</c:v>
                </c:pt>
                <c:pt idx="40261">
                  <c:v>9630.5946480000002</c:v>
                </c:pt>
                <c:pt idx="40262">
                  <c:v>9630.8345649999992</c:v>
                </c:pt>
                <c:pt idx="40263">
                  <c:v>9631.0734030000003</c:v>
                </c:pt>
                <c:pt idx="40264">
                  <c:v>9631.3123059999998</c:v>
                </c:pt>
                <c:pt idx="40265">
                  <c:v>9631.5511569999999</c:v>
                </c:pt>
                <c:pt idx="40266">
                  <c:v>9631.7901230000007</c:v>
                </c:pt>
                <c:pt idx="40267">
                  <c:v>9632.0290420000001</c:v>
                </c:pt>
                <c:pt idx="40268">
                  <c:v>9632.2686979999999</c:v>
                </c:pt>
                <c:pt idx="40269">
                  <c:v>9632.5086069999998</c:v>
                </c:pt>
                <c:pt idx="40270">
                  <c:v>9632.7485699999997</c:v>
                </c:pt>
                <c:pt idx="40271">
                  <c:v>9632.9762690000007</c:v>
                </c:pt>
                <c:pt idx="40272">
                  <c:v>9633.2166479999996</c:v>
                </c:pt>
                <c:pt idx="40273">
                  <c:v>9633.4558550000002</c:v>
                </c:pt>
                <c:pt idx="40274">
                  <c:v>9633.7051269999993</c:v>
                </c:pt>
                <c:pt idx="40275">
                  <c:v>9633.9353719999999</c:v>
                </c:pt>
                <c:pt idx="40276">
                  <c:v>9634.178038</c:v>
                </c:pt>
                <c:pt idx="40277">
                  <c:v>9634.4188209999993</c:v>
                </c:pt>
                <c:pt idx="40278">
                  <c:v>9634.6588640000009</c:v>
                </c:pt>
                <c:pt idx="40279">
                  <c:v>9634.898964</c:v>
                </c:pt>
                <c:pt idx="40280">
                  <c:v>9635.1370860000006</c:v>
                </c:pt>
                <c:pt idx="40281">
                  <c:v>9635.3768949999994</c:v>
                </c:pt>
                <c:pt idx="40282">
                  <c:v>9635.6168369999996</c:v>
                </c:pt>
                <c:pt idx="40283">
                  <c:v>9635.856753</c:v>
                </c:pt>
                <c:pt idx="40284">
                  <c:v>9636.0960419999992</c:v>
                </c:pt>
                <c:pt idx="40285">
                  <c:v>9636.3359849999997</c:v>
                </c:pt>
                <c:pt idx="40286">
                  <c:v>9636.5748870000007</c:v>
                </c:pt>
                <c:pt idx="40287">
                  <c:v>9636.8148949999995</c:v>
                </c:pt>
                <c:pt idx="40288">
                  <c:v>9637.0549539999993</c:v>
                </c:pt>
                <c:pt idx="40289">
                  <c:v>9637.2936160000008</c:v>
                </c:pt>
                <c:pt idx="40290">
                  <c:v>9637.5336360000001</c:v>
                </c:pt>
                <c:pt idx="40291">
                  <c:v>9637.7735809999995</c:v>
                </c:pt>
                <c:pt idx="40292">
                  <c:v>9638.0137369999993</c:v>
                </c:pt>
                <c:pt idx="40293">
                  <c:v>9638.2439740000009</c:v>
                </c:pt>
                <c:pt idx="40294">
                  <c:v>9638.4849419999991</c:v>
                </c:pt>
                <c:pt idx="40295">
                  <c:v>9638.7257150000005</c:v>
                </c:pt>
                <c:pt idx="40296">
                  <c:v>9638.9676120000004</c:v>
                </c:pt>
                <c:pt idx="40297">
                  <c:v>9639.2082709999995</c:v>
                </c:pt>
                <c:pt idx="40298">
                  <c:v>9639.4389580000006</c:v>
                </c:pt>
                <c:pt idx="40299">
                  <c:v>9639.6799439999995</c:v>
                </c:pt>
                <c:pt idx="40300">
                  <c:v>9639.9200920000003</c:v>
                </c:pt>
                <c:pt idx="40301">
                  <c:v>9640.1610899999996</c:v>
                </c:pt>
                <c:pt idx="40302">
                  <c:v>9640.4020679999994</c:v>
                </c:pt>
                <c:pt idx="40303">
                  <c:v>9640.6313850000006</c:v>
                </c:pt>
                <c:pt idx="40304">
                  <c:v>9640.8723590000009</c:v>
                </c:pt>
                <c:pt idx="40305">
                  <c:v>9641.1133219999992</c:v>
                </c:pt>
                <c:pt idx="40306">
                  <c:v>9641.3542390000002</c:v>
                </c:pt>
                <c:pt idx="40307">
                  <c:v>9641.5958869999995</c:v>
                </c:pt>
                <c:pt idx="40308">
                  <c:v>9641.8357840000008</c:v>
                </c:pt>
                <c:pt idx="40309">
                  <c:v>9642.0758939999996</c:v>
                </c:pt>
                <c:pt idx="40310">
                  <c:v>9642.3158309999999</c:v>
                </c:pt>
                <c:pt idx="40311">
                  <c:v>9642.5555939999995</c:v>
                </c:pt>
                <c:pt idx="40312">
                  <c:v>9642.7944229999994</c:v>
                </c:pt>
                <c:pt idx="40313">
                  <c:v>9643.0332269999999</c:v>
                </c:pt>
                <c:pt idx="40314">
                  <c:v>9643.2729390000004</c:v>
                </c:pt>
                <c:pt idx="40315">
                  <c:v>9643.5117150000005</c:v>
                </c:pt>
                <c:pt idx="40316">
                  <c:v>9643.7517499999994</c:v>
                </c:pt>
                <c:pt idx="40317">
                  <c:v>9643.9825349999992</c:v>
                </c:pt>
                <c:pt idx="40318">
                  <c:v>9644.2248949999994</c:v>
                </c:pt>
                <c:pt idx="40319">
                  <c:v>9644.4648949999992</c:v>
                </c:pt>
                <c:pt idx="40320">
                  <c:v>9644.7048419999992</c:v>
                </c:pt>
                <c:pt idx="40321">
                  <c:v>9644.9447309999996</c:v>
                </c:pt>
                <c:pt idx="40322">
                  <c:v>9645.1854449999992</c:v>
                </c:pt>
                <c:pt idx="40323">
                  <c:v>9645.4306539999998</c:v>
                </c:pt>
                <c:pt idx="40324">
                  <c:v>9645.660022</c:v>
                </c:pt>
                <c:pt idx="40325">
                  <c:v>9645.9008809999996</c:v>
                </c:pt>
                <c:pt idx="40326">
                  <c:v>9646.1390510000001</c:v>
                </c:pt>
                <c:pt idx="40327">
                  <c:v>9646.3812710000002</c:v>
                </c:pt>
                <c:pt idx="40328">
                  <c:v>9646.6209710000003</c:v>
                </c:pt>
                <c:pt idx="40329">
                  <c:v>9646.8603239999993</c:v>
                </c:pt>
                <c:pt idx="40330">
                  <c:v>9647.1010580000002</c:v>
                </c:pt>
                <c:pt idx="40331">
                  <c:v>9647.3413899999996</c:v>
                </c:pt>
                <c:pt idx="40332">
                  <c:v>9647.5716869999997</c:v>
                </c:pt>
                <c:pt idx="40333">
                  <c:v>9647.8115620000008</c:v>
                </c:pt>
                <c:pt idx="40334">
                  <c:v>9648.0516759999991</c:v>
                </c:pt>
                <c:pt idx="40335">
                  <c:v>9648.2902770000001</c:v>
                </c:pt>
                <c:pt idx="40336">
                  <c:v>9648.5290850000001</c:v>
                </c:pt>
                <c:pt idx="40337">
                  <c:v>9648.7694109999993</c:v>
                </c:pt>
                <c:pt idx="40338">
                  <c:v>9649.0100480000001</c:v>
                </c:pt>
                <c:pt idx="40339">
                  <c:v>9649.2502060000006</c:v>
                </c:pt>
                <c:pt idx="40340">
                  <c:v>9649.4916479999993</c:v>
                </c:pt>
                <c:pt idx="40341">
                  <c:v>9649.7300940000005</c:v>
                </c:pt>
                <c:pt idx="40342">
                  <c:v>9649.9698960000005</c:v>
                </c:pt>
                <c:pt idx="40343">
                  <c:v>9650.2096999999994</c:v>
                </c:pt>
                <c:pt idx="40344">
                  <c:v>9650.4501710000004</c:v>
                </c:pt>
                <c:pt idx="40345">
                  <c:v>9650.6792069999992</c:v>
                </c:pt>
                <c:pt idx="40346">
                  <c:v>9650.9227840000003</c:v>
                </c:pt>
                <c:pt idx="40347">
                  <c:v>9651.1626820000001</c:v>
                </c:pt>
                <c:pt idx="40348">
                  <c:v>9651.4014009999992</c:v>
                </c:pt>
                <c:pt idx="40349">
                  <c:v>9651.6446610000003</c:v>
                </c:pt>
                <c:pt idx="40350">
                  <c:v>9651.8851040000009</c:v>
                </c:pt>
                <c:pt idx="40351">
                  <c:v>9652.1247110000004</c:v>
                </c:pt>
                <c:pt idx="40352">
                  <c:v>9652.3633229999996</c:v>
                </c:pt>
                <c:pt idx="40353">
                  <c:v>9652.6034510000009</c:v>
                </c:pt>
                <c:pt idx="40354">
                  <c:v>9652.8324049999992</c:v>
                </c:pt>
                <c:pt idx="40355">
                  <c:v>9653.0738799999999</c:v>
                </c:pt>
                <c:pt idx="40356">
                  <c:v>9653.3135650000004</c:v>
                </c:pt>
                <c:pt idx="40357">
                  <c:v>9653.554881</c:v>
                </c:pt>
                <c:pt idx="40358">
                  <c:v>9653.7952920000007</c:v>
                </c:pt>
                <c:pt idx="40359">
                  <c:v>9654.0371969999997</c:v>
                </c:pt>
                <c:pt idx="40360">
                  <c:v>9654.2754069999992</c:v>
                </c:pt>
                <c:pt idx="40361">
                  <c:v>9654.5153399999999</c:v>
                </c:pt>
                <c:pt idx="40362">
                  <c:v>9654.7469170000004</c:v>
                </c:pt>
                <c:pt idx="40363">
                  <c:v>9654.9873399999997</c:v>
                </c:pt>
                <c:pt idx="40364">
                  <c:v>9655.2286590000003</c:v>
                </c:pt>
                <c:pt idx="40365">
                  <c:v>9655.4679130000004</c:v>
                </c:pt>
                <c:pt idx="40366">
                  <c:v>9655.7081319999998</c:v>
                </c:pt>
                <c:pt idx="40367">
                  <c:v>9655.9481489999998</c:v>
                </c:pt>
                <c:pt idx="40368">
                  <c:v>9656.1908989999993</c:v>
                </c:pt>
                <c:pt idx="40369">
                  <c:v>9656.4318320000002</c:v>
                </c:pt>
                <c:pt idx="40370">
                  <c:v>9656.6615610000008</c:v>
                </c:pt>
                <c:pt idx="40371">
                  <c:v>9656.9033340000005</c:v>
                </c:pt>
                <c:pt idx="40372">
                  <c:v>9657.1452169999993</c:v>
                </c:pt>
                <c:pt idx="40373">
                  <c:v>9657.3852009999991</c:v>
                </c:pt>
                <c:pt idx="40374">
                  <c:v>9657.6253550000001</c:v>
                </c:pt>
                <c:pt idx="40375">
                  <c:v>9657.8652239999992</c:v>
                </c:pt>
                <c:pt idx="40376">
                  <c:v>9658.0941239999993</c:v>
                </c:pt>
                <c:pt idx="40377">
                  <c:v>9658.3361420000001</c:v>
                </c:pt>
                <c:pt idx="40378">
                  <c:v>9658.5756160000001</c:v>
                </c:pt>
                <c:pt idx="40379">
                  <c:v>9658.8149090000006</c:v>
                </c:pt>
                <c:pt idx="40380">
                  <c:v>9659.0546049999994</c:v>
                </c:pt>
                <c:pt idx="40381">
                  <c:v>9659.2955540000003</c:v>
                </c:pt>
                <c:pt idx="40382">
                  <c:v>9659.5367499999993</c:v>
                </c:pt>
                <c:pt idx="40383">
                  <c:v>9659.7750090000009</c:v>
                </c:pt>
                <c:pt idx="40384">
                  <c:v>9660.0153929999997</c:v>
                </c:pt>
                <c:pt idx="40385">
                  <c:v>9660.2533540000004</c:v>
                </c:pt>
                <c:pt idx="40386">
                  <c:v>9660.4927299999999</c:v>
                </c:pt>
                <c:pt idx="40387">
                  <c:v>9660.7337399999997</c:v>
                </c:pt>
                <c:pt idx="40388">
                  <c:v>9660.9731389999997</c:v>
                </c:pt>
                <c:pt idx="40389">
                  <c:v>9661.2150220000003</c:v>
                </c:pt>
                <c:pt idx="40390">
                  <c:v>9661.4531700000007</c:v>
                </c:pt>
                <c:pt idx="40391">
                  <c:v>9661.6829789999992</c:v>
                </c:pt>
                <c:pt idx="40392">
                  <c:v>9661.9219300000004</c:v>
                </c:pt>
                <c:pt idx="40393">
                  <c:v>9662.1635609999994</c:v>
                </c:pt>
                <c:pt idx="40394">
                  <c:v>9662.4049709999999</c:v>
                </c:pt>
                <c:pt idx="40395">
                  <c:v>9662.6440660000007</c:v>
                </c:pt>
                <c:pt idx="40396">
                  <c:v>9662.8842789999999</c:v>
                </c:pt>
                <c:pt idx="40397">
                  <c:v>9663.1236860000008</c:v>
                </c:pt>
                <c:pt idx="40398">
                  <c:v>9663.3648200000007</c:v>
                </c:pt>
                <c:pt idx="40399">
                  <c:v>9663.6059559999994</c:v>
                </c:pt>
                <c:pt idx="40400">
                  <c:v>9663.8450909999992</c:v>
                </c:pt>
                <c:pt idx="40401">
                  <c:v>9664.0740640000004</c:v>
                </c:pt>
                <c:pt idx="40402">
                  <c:v>9664.3142970000008</c:v>
                </c:pt>
                <c:pt idx="40403">
                  <c:v>9664.5555449999993</c:v>
                </c:pt>
                <c:pt idx="40404">
                  <c:v>9664.7940309999994</c:v>
                </c:pt>
                <c:pt idx="40405">
                  <c:v>9665.0342340000007</c:v>
                </c:pt>
                <c:pt idx="40406">
                  <c:v>9665.2744390000007</c:v>
                </c:pt>
                <c:pt idx="40407">
                  <c:v>9665.5156490000008</c:v>
                </c:pt>
                <c:pt idx="40408">
                  <c:v>9665.7541160000001</c:v>
                </c:pt>
                <c:pt idx="40409">
                  <c:v>9665.9943669999993</c:v>
                </c:pt>
                <c:pt idx="40410">
                  <c:v>9666.2357470000006</c:v>
                </c:pt>
                <c:pt idx="40411">
                  <c:v>9666.4749599999996</c:v>
                </c:pt>
                <c:pt idx="40412">
                  <c:v>9666.7038420000008</c:v>
                </c:pt>
                <c:pt idx="40413">
                  <c:v>9666.9441129999996</c:v>
                </c:pt>
                <c:pt idx="40414">
                  <c:v>9667.1862870000004</c:v>
                </c:pt>
                <c:pt idx="40415">
                  <c:v>9667.4281329999994</c:v>
                </c:pt>
                <c:pt idx="40416">
                  <c:v>9667.6596800000007</c:v>
                </c:pt>
                <c:pt idx="40417">
                  <c:v>9667.9092099999998</c:v>
                </c:pt>
                <c:pt idx="40418">
                  <c:v>9668.1380489999992</c:v>
                </c:pt>
                <c:pt idx="40419">
                  <c:v>9668.3780669999996</c:v>
                </c:pt>
                <c:pt idx="40420">
                  <c:v>9668.6175750000002</c:v>
                </c:pt>
                <c:pt idx="40421">
                  <c:v>9668.8587279999992</c:v>
                </c:pt>
                <c:pt idx="40422">
                  <c:v>9669.0999740000007</c:v>
                </c:pt>
                <c:pt idx="40423">
                  <c:v>9669.3397920000007</c:v>
                </c:pt>
                <c:pt idx="40424">
                  <c:v>9669.5809229999995</c:v>
                </c:pt>
                <c:pt idx="40425">
                  <c:v>9669.8218620000007</c:v>
                </c:pt>
                <c:pt idx="40426">
                  <c:v>9670.0629449999997</c:v>
                </c:pt>
                <c:pt idx="40427">
                  <c:v>9670.3026719999998</c:v>
                </c:pt>
                <c:pt idx="40428">
                  <c:v>9670.5314450000005</c:v>
                </c:pt>
                <c:pt idx="40429">
                  <c:v>9670.7726760000005</c:v>
                </c:pt>
                <c:pt idx="40430">
                  <c:v>9671.0111049999996</c:v>
                </c:pt>
                <c:pt idx="40431">
                  <c:v>9671.2510590000002</c:v>
                </c:pt>
                <c:pt idx="40432">
                  <c:v>9671.491403</c:v>
                </c:pt>
                <c:pt idx="40433">
                  <c:v>9671.7326159999993</c:v>
                </c:pt>
                <c:pt idx="40434">
                  <c:v>9671.9712159999999</c:v>
                </c:pt>
                <c:pt idx="40435">
                  <c:v>9672.2106760000006</c:v>
                </c:pt>
                <c:pt idx="40436">
                  <c:v>9672.4490600000008</c:v>
                </c:pt>
                <c:pt idx="40437">
                  <c:v>9672.6872829999993</c:v>
                </c:pt>
                <c:pt idx="40438">
                  <c:v>9672.9260579999991</c:v>
                </c:pt>
                <c:pt idx="40439">
                  <c:v>9673.1655929999997</c:v>
                </c:pt>
                <c:pt idx="40440">
                  <c:v>9673.4049259999993</c:v>
                </c:pt>
                <c:pt idx="40441">
                  <c:v>9673.6459319999994</c:v>
                </c:pt>
                <c:pt idx="40442">
                  <c:v>9673.8841369999991</c:v>
                </c:pt>
                <c:pt idx="40443">
                  <c:v>9674.1269460000003</c:v>
                </c:pt>
                <c:pt idx="40444">
                  <c:v>9674.3640759999998</c:v>
                </c:pt>
                <c:pt idx="40445">
                  <c:v>9674.6048630000005</c:v>
                </c:pt>
                <c:pt idx="40446">
                  <c:v>9674.8457990000006</c:v>
                </c:pt>
                <c:pt idx="40447">
                  <c:v>9675.0867780000008</c:v>
                </c:pt>
                <c:pt idx="40448">
                  <c:v>9675.3166560000009</c:v>
                </c:pt>
                <c:pt idx="40449">
                  <c:v>9675.5578000000005</c:v>
                </c:pt>
                <c:pt idx="40450">
                  <c:v>9675.7980900000002</c:v>
                </c:pt>
                <c:pt idx="40451">
                  <c:v>9676.0384319999994</c:v>
                </c:pt>
                <c:pt idx="40452">
                  <c:v>9676.2795389999992</c:v>
                </c:pt>
                <c:pt idx="40453">
                  <c:v>9676.5205659999992</c:v>
                </c:pt>
                <c:pt idx="40454">
                  <c:v>9676.7615870000009</c:v>
                </c:pt>
                <c:pt idx="40455">
                  <c:v>9677.0006140000005</c:v>
                </c:pt>
                <c:pt idx="40456">
                  <c:v>9677.2381339999993</c:v>
                </c:pt>
                <c:pt idx="40457">
                  <c:v>9677.4807270000001</c:v>
                </c:pt>
                <c:pt idx="40458">
                  <c:v>9677.7198680000001</c:v>
                </c:pt>
                <c:pt idx="40459">
                  <c:v>9677.9581280000002</c:v>
                </c:pt>
                <c:pt idx="40460">
                  <c:v>9678.1898309999997</c:v>
                </c:pt>
                <c:pt idx="40461">
                  <c:v>9678.430096</c:v>
                </c:pt>
                <c:pt idx="40462">
                  <c:v>9678.6703249999991</c:v>
                </c:pt>
                <c:pt idx="40463">
                  <c:v>9678.9104229999994</c:v>
                </c:pt>
                <c:pt idx="40464">
                  <c:v>9679.1523369999995</c:v>
                </c:pt>
                <c:pt idx="40465">
                  <c:v>9679.3838080000005</c:v>
                </c:pt>
                <c:pt idx="40466">
                  <c:v>9679.6241210000007</c:v>
                </c:pt>
                <c:pt idx="40467">
                  <c:v>9679.8642810000001</c:v>
                </c:pt>
                <c:pt idx="40468">
                  <c:v>9680.1038659999995</c:v>
                </c:pt>
                <c:pt idx="40469">
                  <c:v>9680.3420910000004</c:v>
                </c:pt>
                <c:pt idx="40470">
                  <c:v>9680.5803090000009</c:v>
                </c:pt>
                <c:pt idx="40471">
                  <c:v>9680.8220560000009</c:v>
                </c:pt>
                <c:pt idx="40472">
                  <c:v>9681.0621570000003</c:v>
                </c:pt>
                <c:pt idx="40473">
                  <c:v>9681.3020649999999</c:v>
                </c:pt>
                <c:pt idx="40474">
                  <c:v>9681.5421669999996</c:v>
                </c:pt>
                <c:pt idx="40475">
                  <c:v>9681.7736550000009</c:v>
                </c:pt>
                <c:pt idx="40476">
                  <c:v>9682.0122840000004</c:v>
                </c:pt>
                <c:pt idx="40477">
                  <c:v>9682.2549479999998</c:v>
                </c:pt>
                <c:pt idx="40478">
                  <c:v>9682.4949899999992</c:v>
                </c:pt>
                <c:pt idx="40479">
                  <c:v>9682.7321240000001</c:v>
                </c:pt>
                <c:pt idx="40480">
                  <c:v>9682.9716840000001</c:v>
                </c:pt>
                <c:pt idx="40481">
                  <c:v>9683.2102130000003</c:v>
                </c:pt>
                <c:pt idx="40482">
                  <c:v>9683.4496450000006</c:v>
                </c:pt>
                <c:pt idx="40483">
                  <c:v>9683.6880980000005</c:v>
                </c:pt>
                <c:pt idx="40484">
                  <c:v>9683.9295689999999</c:v>
                </c:pt>
                <c:pt idx="40485">
                  <c:v>9684.1731380000001</c:v>
                </c:pt>
                <c:pt idx="40486">
                  <c:v>9684.4047630000005</c:v>
                </c:pt>
                <c:pt idx="40487">
                  <c:v>9684.6459759999998</c:v>
                </c:pt>
                <c:pt idx="40488">
                  <c:v>9684.8851869999999</c:v>
                </c:pt>
                <c:pt idx="40489">
                  <c:v>9685.1253280000001</c:v>
                </c:pt>
                <c:pt idx="40490">
                  <c:v>9685.3647639999999</c:v>
                </c:pt>
                <c:pt idx="40491">
                  <c:v>9685.6039779999992</c:v>
                </c:pt>
                <c:pt idx="40492">
                  <c:v>9685.8412430000008</c:v>
                </c:pt>
                <c:pt idx="40493">
                  <c:v>9686.0813369999996</c:v>
                </c:pt>
                <c:pt idx="40494">
                  <c:v>9686.3225619999994</c:v>
                </c:pt>
                <c:pt idx="40495">
                  <c:v>9686.5637549999992</c:v>
                </c:pt>
                <c:pt idx="40496">
                  <c:v>9686.8021320000007</c:v>
                </c:pt>
                <c:pt idx="40497">
                  <c:v>9687.0403910000005</c:v>
                </c:pt>
                <c:pt idx="40498">
                  <c:v>9687.2815539999992</c:v>
                </c:pt>
                <c:pt idx="40499">
                  <c:v>9687.5302250000004</c:v>
                </c:pt>
                <c:pt idx="40500">
                  <c:v>9687.7715640000006</c:v>
                </c:pt>
                <c:pt idx="40501">
                  <c:v>9688.0128619999996</c:v>
                </c:pt>
                <c:pt idx="40502">
                  <c:v>9688.2511410000006</c:v>
                </c:pt>
                <c:pt idx="40503">
                  <c:v>9688.4893379999994</c:v>
                </c:pt>
                <c:pt idx="40504">
                  <c:v>9688.7286199999999</c:v>
                </c:pt>
                <c:pt idx="40505">
                  <c:v>9688.9679969999997</c:v>
                </c:pt>
                <c:pt idx="40506">
                  <c:v>9689.2053209999995</c:v>
                </c:pt>
                <c:pt idx="40507">
                  <c:v>9689.4447459999992</c:v>
                </c:pt>
                <c:pt idx="40508">
                  <c:v>9689.6832900000009</c:v>
                </c:pt>
                <c:pt idx="40509">
                  <c:v>9689.9227950000004</c:v>
                </c:pt>
                <c:pt idx="40510">
                  <c:v>9690.1626350000006</c:v>
                </c:pt>
                <c:pt idx="40511">
                  <c:v>9690.4010870000002</c:v>
                </c:pt>
                <c:pt idx="40512">
                  <c:v>9690.6412720000008</c:v>
                </c:pt>
                <c:pt idx="40513">
                  <c:v>9690.8812749999997</c:v>
                </c:pt>
                <c:pt idx="40514">
                  <c:v>9691.1214249999994</c:v>
                </c:pt>
                <c:pt idx="40515">
                  <c:v>9691.3625649999994</c:v>
                </c:pt>
                <c:pt idx="40516">
                  <c:v>9691.6018609999992</c:v>
                </c:pt>
                <c:pt idx="40517">
                  <c:v>9691.840999</c:v>
                </c:pt>
                <c:pt idx="40518">
                  <c:v>9692.07827</c:v>
                </c:pt>
                <c:pt idx="40519">
                  <c:v>9692.3208809999996</c:v>
                </c:pt>
                <c:pt idx="40520">
                  <c:v>9692.5618439999998</c:v>
                </c:pt>
                <c:pt idx="40521">
                  <c:v>9692.7915840000005</c:v>
                </c:pt>
                <c:pt idx="40522">
                  <c:v>9693.0302100000008</c:v>
                </c:pt>
                <c:pt idx="40523">
                  <c:v>9693.2720989999998</c:v>
                </c:pt>
                <c:pt idx="40524">
                  <c:v>9693.5124450000003</c:v>
                </c:pt>
                <c:pt idx="40525">
                  <c:v>9693.7535489999991</c:v>
                </c:pt>
                <c:pt idx="40526">
                  <c:v>9693.9947090000005</c:v>
                </c:pt>
                <c:pt idx="40527">
                  <c:v>9694.2358270000004</c:v>
                </c:pt>
                <c:pt idx="40528">
                  <c:v>9694.4760420000002</c:v>
                </c:pt>
                <c:pt idx="40529">
                  <c:v>9694.7057910000003</c:v>
                </c:pt>
                <c:pt idx="40530">
                  <c:v>9694.9457660000007</c:v>
                </c:pt>
                <c:pt idx="40531">
                  <c:v>9695.1855610000002</c:v>
                </c:pt>
                <c:pt idx="40532">
                  <c:v>9695.4260529999992</c:v>
                </c:pt>
                <c:pt idx="40533">
                  <c:v>9695.6663380000009</c:v>
                </c:pt>
                <c:pt idx="40534">
                  <c:v>9695.9078329999993</c:v>
                </c:pt>
                <c:pt idx="40535">
                  <c:v>9696.1463739999999</c:v>
                </c:pt>
                <c:pt idx="40536">
                  <c:v>9696.3858820000005</c:v>
                </c:pt>
                <c:pt idx="40537">
                  <c:v>9696.6241530000007</c:v>
                </c:pt>
                <c:pt idx="40538">
                  <c:v>9696.8655269999999</c:v>
                </c:pt>
                <c:pt idx="40539">
                  <c:v>9697.1067490000005</c:v>
                </c:pt>
                <c:pt idx="40540">
                  <c:v>9697.3478030000006</c:v>
                </c:pt>
                <c:pt idx="40541">
                  <c:v>9697.5888309999991</c:v>
                </c:pt>
                <c:pt idx="40542">
                  <c:v>9697.8272809999999</c:v>
                </c:pt>
                <c:pt idx="40543">
                  <c:v>9698.065439</c:v>
                </c:pt>
                <c:pt idx="40544">
                  <c:v>9698.2968949999995</c:v>
                </c:pt>
                <c:pt idx="40545">
                  <c:v>9698.5372850000003</c:v>
                </c:pt>
                <c:pt idx="40546">
                  <c:v>9698.7787480000006</c:v>
                </c:pt>
                <c:pt idx="40547">
                  <c:v>9699.0171780000001</c:v>
                </c:pt>
                <c:pt idx="40548">
                  <c:v>9699.2572799999998</c:v>
                </c:pt>
                <c:pt idx="40549">
                  <c:v>9699.4986509999999</c:v>
                </c:pt>
                <c:pt idx="40550">
                  <c:v>9699.7389920000005</c:v>
                </c:pt>
                <c:pt idx="40551">
                  <c:v>9699.9771650000002</c:v>
                </c:pt>
                <c:pt idx="40552">
                  <c:v>9700.2172360000004</c:v>
                </c:pt>
                <c:pt idx="40553">
                  <c:v>9700.4552449999992</c:v>
                </c:pt>
                <c:pt idx="40554">
                  <c:v>9700.6934020000008</c:v>
                </c:pt>
                <c:pt idx="40555">
                  <c:v>9700.932777</c:v>
                </c:pt>
                <c:pt idx="40556">
                  <c:v>9701.1712210000005</c:v>
                </c:pt>
                <c:pt idx="40557">
                  <c:v>9701.4112339999992</c:v>
                </c:pt>
                <c:pt idx="40558">
                  <c:v>9701.6511589999991</c:v>
                </c:pt>
                <c:pt idx="40559">
                  <c:v>9701.8825940000006</c:v>
                </c:pt>
                <c:pt idx="40560">
                  <c:v>9702.1230419999993</c:v>
                </c:pt>
                <c:pt idx="40561">
                  <c:v>9702.3631239999995</c:v>
                </c:pt>
                <c:pt idx="40562">
                  <c:v>9702.6013660000008</c:v>
                </c:pt>
                <c:pt idx="40563">
                  <c:v>9702.8431619999992</c:v>
                </c:pt>
                <c:pt idx="40564">
                  <c:v>9703.0826180000004</c:v>
                </c:pt>
                <c:pt idx="40565">
                  <c:v>9703.3217249999998</c:v>
                </c:pt>
                <c:pt idx="40566">
                  <c:v>9703.5600410000006</c:v>
                </c:pt>
                <c:pt idx="40567">
                  <c:v>9703.8028680000007</c:v>
                </c:pt>
                <c:pt idx="40568">
                  <c:v>9704.0430820000001</c:v>
                </c:pt>
                <c:pt idx="40569">
                  <c:v>9704.2725809999993</c:v>
                </c:pt>
                <c:pt idx="40570">
                  <c:v>9704.5138139999999</c:v>
                </c:pt>
                <c:pt idx="40571">
                  <c:v>9704.7520469999999</c:v>
                </c:pt>
                <c:pt idx="40572">
                  <c:v>9704.9923089999993</c:v>
                </c:pt>
                <c:pt idx="40573">
                  <c:v>9705.2324189999999</c:v>
                </c:pt>
                <c:pt idx="40574">
                  <c:v>9705.4735739999996</c:v>
                </c:pt>
                <c:pt idx="40575">
                  <c:v>9705.7133900000008</c:v>
                </c:pt>
                <c:pt idx="40576">
                  <c:v>9705.9545529999996</c:v>
                </c:pt>
                <c:pt idx="40577">
                  <c:v>9706.1944210000001</c:v>
                </c:pt>
                <c:pt idx="40578">
                  <c:v>9706.4343580000004</c:v>
                </c:pt>
                <c:pt idx="40579">
                  <c:v>9706.6722879999998</c:v>
                </c:pt>
                <c:pt idx="40580">
                  <c:v>9706.9116819999999</c:v>
                </c:pt>
                <c:pt idx="40581">
                  <c:v>9707.1500290000004</c:v>
                </c:pt>
                <c:pt idx="40582">
                  <c:v>9707.3900529999992</c:v>
                </c:pt>
                <c:pt idx="40583">
                  <c:v>9707.6198249999998</c:v>
                </c:pt>
                <c:pt idx="40584">
                  <c:v>9707.8615370000007</c:v>
                </c:pt>
                <c:pt idx="40585">
                  <c:v>9708.1029739999994</c:v>
                </c:pt>
                <c:pt idx="40586">
                  <c:v>9708.3423679999996</c:v>
                </c:pt>
                <c:pt idx="40587">
                  <c:v>9708.5819530000008</c:v>
                </c:pt>
                <c:pt idx="40588">
                  <c:v>9708.8206449999998</c:v>
                </c:pt>
                <c:pt idx="40589">
                  <c:v>9709.0592610000003</c:v>
                </c:pt>
                <c:pt idx="40590">
                  <c:v>9709.2993420000003</c:v>
                </c:pt>
                <c:pt idx="40591">
                  <c:v>9709.5412030000007</c:v>
                </c:pt>
                <c:pt idx="40592">
                  <c:v>9709.7826359999999</c:v>
                </c:pt>
                <c:pt idx="40593">
                  <c:v>9710.0210559999996</c:v>
                </c:pt>
                <c:pt idx="40594">
                  <c:v>9710.2509069999996</c:v>
                </c:pt>
                <c:pt idx="40595">
                  <c:v>9710.4913859999997</c:v>
                </c:pt>
                <c:pt idx="40596">
                  <c:v>9710.730125</c:v>
                </c:pt>
                <c:pt idx="40597">
                  <c:v>9710.9718539999994</c:v>
                </c:pt>
                <c:pt idx="40598">
                  <c:v>9711.2119380000004</c:v>
                </c:pt>
                <c:pt idx="40599">
                  <c:v>9711.4517049999995</c:v>
                </c:pt>
                <c:pt idx="40600">
                  <c:v>9711.6915960000006</c:v>
                </c:pt>
                <c:pt idx="40601">
                  <c:v>9711.930402</c:v>
                </c:pt>
                <c:pt idx="40602">
                  <c:v>9712.1711749999995</c:v>
                </c:pt>
                <c:pt idx="40603">
                  <c:v>9712.4133700000002</c:v>
                </c:pt>
                <c:pt idx="40604">
                  <c:v>9712.6529260000007</c:v>
                </c:pt>
                <c:pt idx="40605">
                  <c:v>9712.8913339999999</c:v>
                </c:pt>
                <c:pt idx="40606">
                  <c:v>9713.1217190000007</c:v>
                </c:pt>
                <c:pt idx="40607">
                  <c:v>9713.3616679999996</c:v>
                </c:pt>
                <c:pt idx="40608">
                  <c:v>9713.6016130000007</c:v>
                </c:pt>
                <c:pt idx="40609">
                  <c:v>9713.8420870000009</c:v>
                </c:pt>
                <c:pt idx="40610">
                  <c:v>9714.0839169999999</c:v>
                </c:pt>
                <c:pt idx="40611">
                  <c:v>9714.3243060000004</c:v>
                </c:pt>
                <c:pt idx="40612">
                  <c:v>9714.5658669999993</c:v>
                </c:pt>
                <c:pt idx="40613">
                  <c:v>9714.8042590000005</c:v>
                </c:pt>
                <c:pt idx="40614">
                  <c:v>9715.0439640000004</c:v>
                </c:pt>
                <c:pt idx="40615">
                  <c:v>9715.2830159999994</c:v>
                </c:pt>
                <c:pt idx="40616">
                  <c:v>9715.5245290000003</c:v>
                </c:pt>
                <c:pt idx="40617">
                  <c:v>9715.754766</c:v>
                </c:pt>
                <c:pt idx="40618">
                  <c:v>9715.9965639999991</c:v>
                </c:pt>
                <c:pt idx="40619">
                  <c:v>9716.2372830000004</c:v>
                </c:pt>
                <c:pt idx="40620">
                  <c:v>9716.4789669999991</c:v>
                </c:pt>
                <c:pt idx="40621">
                  <c:v>9716.7168860000002</c:v>
                </c:pt>
                <c:pt idx="40622">
                  <c:v>9716.9559840000002</c:v>
                </c:pt>
                <c:pt idx="40623">
                  <c:v>9717.1958020000002</c:v>
                </c:pt>
                <c:pt idx="40624">
                  <c:v>9717.4357290000007</c:v>
                </c:pt>
                <c:pt idx="40625">
                  <c:v>9717.6744230000004</c:v>
                </c:pt>
                <c:pt idx="40626">
                  <c:v>9717.9151880000009</c:v>
                </c:pt>
                <c:pt idx="40627">
                  <c:v>9718.1567290000003</c:v>
                </c:pt>
                <c:pt idx="40628">
                  <c:v>9718.3967269999994</c:v>
                </c:pt>
                <c:pt idx="40629">
                  <c:v>9718.6365509999996</c:v>
                </c:pt>
                <c:pt idx="40630">
                  <c:v>9718.8669919999993</c:v>
                </c:pt>
                <c:pt idx="40631">
                  <c:v>9719.107677</c:v>
                </c:pt>
                <c:pt idx="40632">
                  <c:v>9719.3476260000007</c:v>
                </c:pt>
                <c:pt idx="40633">
                  <c:v>9719.5875780000006</c:v>
                </c:pt>
                <c:pt idx="40634">
                  <c:v>9719.8276659999992</c:v>
                </c:pt>
                <c:pt idx="40635">
                  <c:v>9720.0676330000006</c:v>
                </c:pt>
                <c:pt idx="40636">
                  <c:v>9720.3077379999995</c:v>
                </c:pt>
                <c:pt idx="40637">
                  <c:v>9720.5478060000005</c:v>
                </c:pt>
                <c:pt idx="40638">
                  <c:v>9720.7878830000009</c:v>
                </c:pt>
                <c:pt idx="40639">
                  <c:v>9721.0279780000001</c:v>
                </c:pt>
                <c:pt idx="40640">
                  <c:v>9721.2685789999996</c:v>
                </c:pt>
                <c:pt idx="40641">
                  <c:v>9721.5091680000005</c:v>
                </c:pt>
                <c:pt idx="40642">
                  <c:v>9721.7397920000003</c:v>
                </c:pt>
                <c:pt idx="40643">
                  <c:v>9721.9819389999993</c:v>
                </c:pt>
                <c:pt idx="40644">
                  <c:v>9722.2258129999991</c:v>
                </c:pt>
                <c:pt idx="40645">
                  <c:v>9722.4675339999994</c:v>
                </c:pt>
                <c:pt idx="40646">
                  <c:v>9722.7075729999997</c:v>
                </c:pt>
                <c:pt idx="40647">
                  <c:v>9722.9464179999995</c:v>
                </c:pt>
                <c:pt idx="40648">
                  <c:v>9723.1853100000008</c:v>
                </c:pt>
                <c:pt idx="40649">
                  <c:v>9723.4249720000007</c:v>
                </c:pt>
                <c:pt idx="40650">
                  <c:v>9723.6655510000001</c:v>
                </c:pt>
                <c:pt idx="40651">
                  <c:v>9723.8950679999998</c:v>
                </c:pt>
                <c:pt idx="40652">
                  <c:v>9724.1362590000008</c:v>
                </c:pt>
                <c:pt idx="40653">
                  <c:v>9724.3770449999993</c:v>
                </c:pt>
                <c:pt idx="40654">
                  <c:v>9724.6188839999995</c:v>
                </c:pt>
                <c:pt idx="40655">
                  <c:v>9724.8594379999995</c:v>
                </c:pt>
                <c:pt idx="40656">
                  <c:v>9725.0890780000009</c:v>
                </c:pt>
                <c:pt idx="40657">
                  <c:v>9725.3308419999994</c:v>
                </c:pt>
                <c:pt idx="40658">
                  <c:v>9725.5700039999992</c:v>
                </c:pt>
                <c:pt idx="40659">
                  <c:v>9725.8119609999994</c:v>
                </c:pt>
                <c:pt idx="40660">
                  <c:v>9726.0513599999995</c:v>
                </c:pt>
                <c:pt idx="40661">
                  <c:v>9726.2939220000007</c:v>
                </c:pt>
                <c:pt idx="40662">
                  <c:v>9726.5322830000005</c:v>
                </c:pt>
                <c:pt idx="40663">
                  <c:v>9726.7638650000008</c:v>
                </c:pt>
                <c:pt idx="40664">
                  <c:v>9727.0043750000004</c:v>
                </c:pt>
                <c:pt idx="40665">
                  <c:v>9727.2469519999995</c:v>
                </c:pt>
                <c:pt idx="40666">
                  <c:v>9727.4861540000002</c:v>
                </c:pt>
                <c:pt idx="40667">
                  <c:v>9727.7243670000007</c:v>
                </c:pt>
                <c:pt idx="40668">
                  <c:v>9727.9639669999997</c:v>
                </c:pt>
                <c:pt idx="40669">
                  <c:v>9728.2013889999998</c:v>
                </c:pt>
                <c:pt idx="40670">
                  <c:v>9728.4426189999995</c:v>
                </c:pt>
                <c:pt idx="40671">
                  <c:v>9728.6818189999995</c:v>
                </c:pt>
                <c:pt idx="40672">
                  <c:v>9728.921531</c:v>
                </c:pt>
                <c:pt idx="40673">
                  <c:v>9729.1629560000001</c:v>
                </c:pt>
                <c:pt idx="40674">
                  <c:v>9729.4021890000004</c:v>
                </c:pt>
                <c:pt idx="40675">
                  <c:v>9729.6319089999997</c:v>
                </c:pt>
                <c:pt idx="40676">
                  <c:v>9729.8718370000006</c:v>
                </c:pt>
                <c:pt idx="40677">
                  <c:v>9730.1117190000004</c:v>
                </c:pt>
                <c:pt idx="40678">
                  <c:v>9730.3516710000004</c:v>
                </c:pt>
                <c:pt idx="40679">
                  <c:v>9730.5904320000009</c:v>
                </c:pt>
                <c:pt idx="40680">
                  <c:v>9730.8312829999995</c:v>
                </c:pt>
                <c:pt idx="40681">
                  <c:v>9731.0721580000009</c:v>
                </c:pt>
                <c:pt idx="40682">
                  <c:v>9731.3138039999994</c:v>
                </c:pt>
                <c:pt idx="40683">
                  <c:v>9731.5543089999992</c:v>
                </c:pt>
                <c:pt idx="40684">
                  <c:v>9731.7958859999999</c:v>
                </c:pt>
                <c:pt idx="40685">
                  <c:v>9732.0356159999992</c:v>
                </c:pt>
                <c:pt idx="40686">
                  <c:v>9732.2741420000002</c:v>
                </c:pt>
                <c:pt idx="40687">
                  <c:v>9732.5051719999992</c:v>
                </c:pt>
                <c:pt idx="40688">
                  <c:v>9732.7486339999996</c:v>
                </c:pt>
                <c:pt idx="40689">
                  <c:v>9732.9892010000003</c:v>
                </c:pt>
                <c:pt idx="40690">
                  <c:v>9733.2307779999992</c:v>
                </c:pt>
                <c:pt idx="40691">
                  <c:v>9733.4609340000006</c:v>
                </c:pt>
                <c:pt idx="40692">
                  <c:v>9733.7045519999992</c:v>
                </c:pt>
                <c:pt idx="40693">
                  <c:v>9733.9451019999997</c:v>
                </c:pt>
                <c:pt idx="40694">
                  <c:v>9734.1873950000008</c:v>
                </c:pt>
                <c:pt idx="40695">
                  <c:v>9734.4439629999997</c:v>
                </c:pt>
                <c:pt idx="40696">
                  <c:v>9734.6740800000007</c:v>
                </c:pt>
                <c:pt idx="40697">
                  <c:v>9734.9164049999999</c:v>
                </c:pt>
                <c:pt idx="40698">
                  <c:v>9735.1579280000005</c:v>
                </c:pt>
                <c:pt idx="40699">
                  <c:v>9735.3982300000007</c:v>
                </c:pt>
                <c:pt idx="40700">
                  <c:v>9735.6293459999997</c:v>
                </c:pt>
                <c:pt idx="40701">
                  <c:v>9735.8709409999992</c:v>
                </c:pt>
                <c:pt idx="40702">
                  <c:v>9736.1116189999993</c:v>
                </c:pt>
                <c:pt idx="40703">
                  <c:v>9736.3520910000007</c:v>
                </c:pt>
                <c:pt idx="40704">
                  <c:v>9736.5935439999994</c:v>
                </c:pt>
                <c:pt idx="40705">
                  <c:v>9736.8348590000005</c:v>
                </c:pt>
                <c:pt idx="40706">
                  <c:v>9737.0643560000008</c:v>
                </c:pt>
                <c:pt idx="40707">
                  <c:v>9737.3059190000004</c:v>
                </c:pt>
                <c:pt idx="40708">
                  <c:v>9737.5495640000008</c:v>
                </c:pt>
                <c:pt idx="40709">
                  <c:v>9737.7901060000004</c:v>
                </c:pt>
                <c:pt idx="40710">
                  <c:v>9738.0299730000006</c:v>
                </c:pt>
                <c:pt idx="40711">
                  <c:v>9738.2691219999997</c:v>
                </c:pt>
                <c:pt idx="40712">
                  <c:v>9738.5089129999997</c:v>
                </c:pt>
                <c:pt idx="40713">
                  <c:v>9738.7486499999995</c:v>
                </c:pt>
                <c:pt idx="40714">
                  <c:v>9738.9886420000003</c:v>
                </c:pt>
                <c:pt idx="40715">
                  <c:v>9739.2273929999992</c:v>
                </c:pt>
                <c:pt idx="40716">
                  <c:v>9739.4577819999995</c:v>
                </c:pt>
                <c:pt idx="40717">
                  <c:v>9739.6976709999999</c:v>
                </c:pt>
                <c:pt idx="40718">
                  <c:v>9739.937672</c:v>
                </c:pt>
                <c:pt idx="40719">
                  <c:v>9740.1775699999998</c:v>
                </c:pt>
                <c:pt idx="40720">
                  <c:v>9740.4182500000006</c:v>
                </c:pt>
                <c:pt idx="40721">
                  <c:v>9740.657878</c:v>
                </c:pt>
                <c:pt idx="40722">
                  <c:v>9740.8978260000004</c:v>
                </c:pt>
                <c:pt idx="40723">
                  <c:v>9741.1383299999998</c:v>
                </c:pt>
                <c:pt idx="40724">
                  <c:v>9741.3770029999996</c:v>
                </c:pt>
                <c:pt idx="40725">
                  <c:v>9741.6166790000007</c:v>
                </c:pt>
                <c:pt idx="40726">
                  <c:v>9741.8565440000002</c:v>
                </c:pt>
                <c:pt idx="40727">
                  <c:v>9742.0978340000001</c:v>
                </c:pt>
                <c:pt idx="40728">
                  <c:v>9742.3388869999999</c:v>
                </c:pt>
                <c:pt idx="40729">
                  <c:v>9742.5798699999996</c:v>
                </c:pt>
                <c:pt idx="40730">
                  <c:v>9742.8098059999993</c:v>
                </c:pt>
                <c:pt idx="40731">
                  <c:v>9743.0503489999992</c:v>
                </c:pt>
                <c:pt idx="40732">
                  <c:v>9743.2917660000003</c:v>
                </c:pt>
                <c:pt idx="40733">
                  <c:v>9743.5321530000001</c:v>
                </c:pt>
                <c:pt idx="40734">
                  <c:v>9743.7723690000003</c:v>
                </c:pt>
                <c:pt idx="40735">
                  <c:v>9744.0058939999999</c:v>
                </c:pt>
                <c:pt idx="40736">
                  <c:v>9744.2442429999992</c:v>
                </c:pt>
                <c:pt idx="40737">
                  <c:v>9744.4857420000008</c:v>
                </c:pt>
                <c:pt idx="40738">
                  <c:v>9744.7261569999991</c:v>
                </c:pt>
                <c:pt idx="40739">
                  <c:v>9744.9680370000005</c:v>
                </c:pt>
                <c:pt idx="40740">
                  <c:v>9745.2072410000001</c:v>
                </c:pt>
                <c:pt idx="40741">
                  <c:v>9745.4461719999999</c:v>
                </c:pt>
                <c:pt idx="40742">
                  <c:v>9745.6851879999995</c:v>
                </c:pt>
                <c:pt idx="40743">
                  <c:v>9745.9260159999994</c:v>
                </c:pt>
                <c:pt idx="40744">
                  <c:v>9746.1567539999996</c:v>
                </c:pt>
                <c:pt idx="40745">
                  <c:v>9746.3968779999996</c:v>
                </c:pt>
                <c:pt idx="40746">
                  <c:v>9746.6369720000002</c:v>
                </c:pt>
                <c:pt idx="40747">
                  <c:v>9746.8777449999998</c:v>
                </c:pt>
                <c:pt idx="40748">
                  <c:v>9747.117064</c:v>
                </c:pt>
                <c:pt idx="40749">
                  <c:v>9747.3726900000001</c:v>
                </c:pt>
                <c:pt idx="40750">
                  <c:v>9747.6129139999994</c:v>
                </c:pt>
                <c:pt idx="40751">
                  <c:v>9747.8527900000008</c:v>
                </c:pt>
                <c:pt idx="40752">
                  <c:v>9748.0929809999998</c:v>
                </c:pt>
                <c:pt idx="40753">
                  <c:v>9748.3337030000002</c:v>
                </c:pt>
                <c:pt idx="40754">
                  <c:v>9748.5737989999998</c:v>
                </c:pt>
                <c:pt idx="40755">
                  <c:v>9748.8126929999999</c:v>
                </c:pt>
                <c:pt idx="40756">
                  <c:v>9749.0519179999992</c:v>
                </c:pt>
                <c:pt idx="40757">
                  <c:v>9749.2923090000004</c:v>
                </c:pt>
                <c:pt idx="40758">
                  <c:v>9749.5339409999997</c:v>
                </c:pt>
                <c:pt idx="40759">
                  <c:v>9749.7733260000005</c:v>
                </c:pt>
                <c:pt idx="40760">
                  <c:v>9750.0120619999998</c:v>
                </c:pt>
                <c:pt idx="40761">
                  <c:v>9750.250102</c:v>
                </c:pt>
                <c:pt idx="40762">
                  <c:v>9750.4883470000004</c:v>
                </c:pt>
                <c:pt idx="40763">
                  <c:v>9750.7192070000001</c:v>
                </c:pt>
                <c:pt idx="40764">
                  <c:v>9750.9609810000002</c:v>
                </c:pt>
                <c:pt idx="40765">
                  <c:v>9751.2015780000002</c:v>
                </c:pt>
                <c:pt idx="40766">
                  <c:v>9751.4420989999999</c:v>
                </c:pt>
                <c:pt idx="40767">
                  <c:v>9751.6841530000002</c:v>
                </c:pt>
                <c:pt idx="40768">
                  <c:v>9751.9238179999993</c:v>
                </c:pt>
                <c:pt idx="40769">
                  <c:v>9752.1539890000004</c:v>
                </c:pt>
                <c:pt idx="40770">
                  <c:v>9752.3934200000003</c:v>
                </c:pt>
                <c:pt idx="40771">
                  <c:v>9752.6366039999994</c:v>
                </c:pt>
                <c:pt idx="40772">
                  <c:v>9752.8770719999993</c:v>
                </c:pt>
                <c:pt idx="40773">
                  <c:v>9753.1186099999995</c:v>
                </c:pt>
                <c:pt idx="40774">
                  <c:v>9753.3573529999994</c:v>
                </c:pt>
                <c:pt idx="40775">
                  <c:v>9753.5968300000004</c:v>
                </c:pt>
                <c:pt idx="40776">
                  <c:v>9753.8372650000001</c:v>
                </c:pt>
                <c:pt idx="40777">
                  <c:v>9754.0675389999997</c:v>
                </c:pt>
                <c:pt idx="40778">
                  <c:v>9754.3081490000004</c:v>
                </c:pt>
                <c:pt idx="40779">
                  <c:v>9754.5502550000001</c:v>
                </c:pt>
                <c:pt idx="40780">
                  <c:v>9754.7935300000008</c:v>
                </c:pt>
                <c:pt idx="40781">
                  <c:v>9755.0320960000008</c:v>
                </c:pt>
                <c:pt idx="40782">
                  <c:v>9755.2702399999998</c:v>
                </c:pt>
                <c:pt idx="40783">
                  <c:v>9755.5103679999993</c:v>
                </c:pt>
                <c:pt idx="40784">
                  <c:v>9755.7393709999997</c:v>
                </c:pt>
                <c:pt idx="40785">
                  <c:v>9755.9809920000007</c:v>
                </c:pt>
                <c:pt idx="40786">
                  <c:v>9756.2215899999992</c:v>
                </c:pt>
                <c:pt idx="40787">
                  <c:v>9756.4620149999992</c:v>
                </c:pt>
                <c:pt idx="40788">
                  <c:v>9756.7023109999991</c:v>
                </c:pt>
                <c:pt idx="40789">
                  <c:v>9756.9417819999999</c:v>
                </c:pt>
                <c:pt idx="40790">
                  <c:v>9757.1803870000003</c:v>
                </c:pt>
                <c:pt idx="40791">
                  <c:v>9757.4202719999994</c:v>
                </c:pt>
                <c:pt idx="40792">
                  <c:v>9757.6519289999997</c:v>
                </c:pt>
                <c:pt idx="40793">
                  <c:v>9757.8923969999996</c:v>
                </c:pt>
                <c:pt idx="40794">
                  <c:v>9758.1337820000008</c:v>
                </c:pt>
                <c:pt idx="40795">
                  <c:v>9758.3720689999991</c:v>
                </c:pt>
                <c:pt idx="40796">
                  <c:v>9758.6121370000001</c:v>
                </c:pt>
                <c:pt idx="40797">
                  <c:v>9758.8548489999994</c:v>
                </c:pt>
                <c:pt idx="40798">
                  <c:v>9759.0959669999993</c:v>
                </c:pt>
                <c:pt idx="40799">
                  <c:v>9759.3356700000004</c:v>
                </c:pt>
                <c:pt idx="40800">
                  <c:v>9759.5748999999996</c:v>
                </c:pt>
                <c:pt idx="40801">
                  <c:v>9759.8130089999995</c:v>
                </c:pt>
                <c:pt idx="40802">
                  <c:v>9760.0530259999996</c:v>
                </c:pt>
                <c:pt idx="40803">
                  <c:v>9760.2938080000004</c:v>
                </c:pt>
                <c:pt idx="40804">
                  <c:v>9760.5329920000004</c:v>
                </c:pt>
                <c:pt idx="40805">
                  <c:v>9760.7727759999998</c:v>
                </c:pt>
                <c:pt idx="40806">
                  <c:v>9761.011015</c:v>
                </c:pt>
                <c:pt idx="40807">
                  <c:v>9761.2393929999998</c:v>
                </c:pt>
                <c:pt idx="40808">
                  <c:v>9761.4808830000002</c:v>
                </c:pt>
                <c:pt idx="40809">
                  <c:v>9761.7230920000002</c:v>
                </c:pt>
                <c:pt idx="40810">
                  <c:v>9761.9632729999994</c:v>
                </c:pt>
                <c:pt idx="40811">
                  <c:v>9762.1967359999999</c:v>
                </c:pt>
                <c:pt idx="40812">
                  <c:v>9762.4353640000008</c:v>
                </c:pt>
                <c:pt idx="40813">
                  <c:v>9762.6766509999998</c:v>
                </c:pt>
                <c:pt idx="40814">
                  <c:v>9762.9171609999994</c:v>
                </c:pt>
                <c:pt idx="40815">
                  <c:v>9763.1573449999996</c:v>
                </c:pt>
                <c:pt idx="40816">
                  <c:v>9763.3974300000009</c:v>
                </c:pt>
                <c:pt idx="40817">
                  <c:v>9763.6372539999993</c:v>
                </c:pt>
                <c:pt idx="40818">
                  <c:v>9763.8772979999994</c:v>
                </c:pt>
                <c:pt idx="40819">
                  <c:v>9764.1176250000008</c:v>
                </c:pt>
                <c:pt idx="40820">
                  <c:v>9764.3569929999994</c:v>
                </c:pt>
                <c:pt idx="40821">
                  <c:v>9764.5941710000006</c:v>
                </c:pt>
                <c:pt idx="40822">
                  <c:v>9764.834261</c:v>
                </c:pt>
                <c:pt idx="40823">
                  <c:v>9765.0742929999997</c:v>
                </c:pt>
                <c:pt idx="40824">
                  <c:v>9765.3031420000007</c:v>
                </c:pt>
                <c:pt idx="40825">
                  <c:v>9765.5426530000004</c:v>
                </c:pt>
                <c:pt idx="40826">
                  <c:v>9765.7813679999999</c:v>
                </c:pt>
                <c:pt idx="40827">
                  <c:v>9766.0200050000003</c:v>
                </c:pt>
                <c:pt idx="40828">
                  <c:v>9766.2601570000006</c:v>
                </c:pt>
                <c:pt idx="40829">
                  <c:v>9766.4996449999999</c:v>
                </c:pt>
                <c:pt idx="40830">
                  <c:v>9766.740076</c:v>
                </c:pt>
                <c:pt idx="40831">
                  <c:v>9766.9803059999995</c:v>
                </c:pt>
                <c:pt idx="40832">
                  <c:v>9767.2216349999999</c:v>
                </c:pt>
                <c:pt idx="40833">
                  <c:v>9767.4608850000004</c:v>
                </c:pt>
                <c:pt idx="40834">
                  <c:v>9767.6993629999997</c:v>
                </c:pt>
                <c:pt idx="40835">
                  <c:v>9767.9407599999995</c:v>
                </c:pt>
                <c:pt idx="40836">
                  <c:v>9768.179306</c:v>
                </c:pt>
                <c:pt idx="40837">
                  <c:v>9768.4186520000003</c:v>
                </c:pt>
                <c:pt idx="40838">
                  <c:v>9768.6570040000006</c:v>
                </c:pt>
                <c:pt idx="40839">
                  <c:v>9768.8972250000006</c:v>
                </c:pt>
                <c:pt idx="40840">
                  <c:v>9769.1374290000003</c:v>
                </c:pt>
                <c:pt idx="40841">
                  <c:v>9769.3689570000006</c:v>
                </c:pt>
                <c:pt idx="40842">
                  <c:v>9769.6082879999994</c:v>
                </c:pt>
                <c:pt idx="40843">
                  <c:v>9769.8496300000006</c:v>
                </c:pt>
                <c:pt idx="40844">
                  <c:v>9770.0881200000003</c:v>
                </c:pt>
                <c:pt idx="40845">
                  <c:v>9770.3280720000002</c:v>
                </c:pt>
                <c:pt idx="40846">
                  <c:v>9770.568346</c:v>
                </c:pt>
                <c:pt idx="40847">
                  <c:v>9770.8075960000006</c:v>
                </c:pt>
                <c:pt idx="40848">
                  <c:v>9771.0469549999998</c:v>
                </c:pt>
                <c:pt idx="40849">
                  <c:v>9771.2869840000003</c:v>
                </c:pt>
                <c:pt idx="40850">
                  <c:v>9771.5242120000003</c:v>
                </c:pt>
                <c:pt idx="40851">
                  <c:v>9771.7668900000008</c:v>
                </c:pt>
                <c:pt idx="40852">
                  <c:v>9771.9989029999997</c:v>
                </c:pt>
                <c:pt idx="40853">
                  <c:v>9772.2411240000001</c:v>
                </c:pt>
                <c:pt idx="40854">
                  <c:v>9772.4813689999992</c:v>
                </c:pt>
                <c:pt idx="40855">
                  <c:v>9772.7213370000009</c:v>
                </c:pt>
                <c:pt idx="40856">
                  <c:v>9772.9548689999992</c:v>
                </c:pt>
                <c:pt idx="40857">
                  <c:v>9773.1952770000007</c:v>
                </c:pt>
                <c:pt idx="40858">
                  <c:v>9773.4367079999993</c:v>
                </c:pt>
                <c:pt idx="40859">
                  <c:v>9773.6752099999994</c:v>
                </c:pt>
                <c:pt idx="40860">
                  <c:v>9773.9166750000004</c:v>
                </c:pt>
                <c:pt idx="40861">
                  <c:v>9774.1551380000001</c:v>
                </c:pt>
                <c:pt idx="40862">
                  <c:v>9774.3952329999993</c:v>
                </c:pt>
                <c:pt idx="40863">
                  <c:v>9774.635139</c:v>
                </c:pt>
                <c:pt idx="40864">
                  <c:v>9774.8750870000003</c:v>
                </c:pt>
                <c:pt idx="40865">
                  <c:v>9775.1150120000002</c:v>
                </c:pt>
                <c:pt idx="40866">
                  <c:v>9775.3449170000004</c:v>
                </c:pt>
                <c:pt idx="40867">
                  <c:v>9775.5833729999995</c:v>
                </c:pt>
                <c:pt idx="40868">
                  <c:v>9775.8247470000006</c:v>
                </c:pt>
                <c:pt idx="40869">
                  <c:v>9776.0631819999999</c:v>
                </c:pt>
                <c:pt idx="40870">
                  <c:v>9776.3032289999992</c:v>
                </c:pt>
                <c:pt idx="40871">
                  <c:v>9776.5450930000006</c:v>
                </c:pt>
                <c:pt idx="40872">
                  <c:v>9776.7852239999993</c:v>
                </c:pt>
                <c:pt idx="40873">
                  <c:v>9777.0253290000001</c:v>
                </c:pt>
                <c:pt idx="40874">
                  <c:v>9777.2645780000003</c:v>
                </c:pt>
                <c:pt idx="40875">
                  <c:v>9777.5039020000004</c:v>
                </c:pt>
                <c:pt idx="40876">
                  <c:v>9777.7421749999994</c:v>
                </c:pt>
                <c:pt idx="40877">
                  <c:v>9777.9815849999995</c:v>
                </c:pt>
                <c:pt idx="40878">
                  <c:v>9778.2228529999993</c:v>
                </c:pt>
                <c:pt idx="40879">
                  <c:v>9778.4619170000005</c:v>
                </c:pt>
                <c:pt idx="40880">
                  <c:v>9778.7002229999998</c:v>
                </c:pt>
                <c:pt idx="40881">
                  <c:v>9778.9396519999991</c:v>
                </c:pt>
                <c:pt idx="40882">
                  <c:v>9779.1780749999998</c:v>
                </c:pt>
                <c:pt idx="40883">
                  <c:v>9779.4161540000005</c:v>
                </c:pt>
                <c:pt idx="40884">
                  <c:v>9779.6562049999993</c:v>
                </c:pt>
                <c:pt idx="40885">
                  <c:v>9779.8944229999997</c:v>
                </c:pt>
                <c:pt idx="40886">
                  <c:v>9780.1356080000005</c:v>
                </c:pt>
                <c:pt idx="40887">
                  <c:v>9780.3753359999992</c:v>
                </c:pt>
                <c:pt idx="40888">
                  <c:v>9780.6152710000006</c:v>
                </c:pt>
                <c:pt idx="40889">
                  <c:v>9780.8466810000009</c:v>
                </c:pt>
                <c:pt idx="40890">
                  <c:v>9781.0870780000005</c:v>
                </c:pt>
                <c:pt idx="40891">
                  <c:v>9781.3272460000007</c:v>
                </c:pt>
                <c:pt idx="40892">
                  <c:v>9781.5685460000004</c:v>
                </c:pt>
                <c:pt idx="40893">
                  <c:v>9781.8083590000006</c:v>
                </c:pt>
                <c:pt idx="40894">
                  <c:v>9782.0495850000007</c:v>
                </c:pt>
                <c:pt idx="40895">
                  <c:v>9782.2893769999991</c:v>
                </c:pt>
                <c:pt idx="40896">
                  <c:v>9782.5181339999999</c:v>
                </c:pt>
                <c:pt idx="40897">
                  <c:v>9782.7583300000006</c:v>
                </c:pt>
                <c:pt idx="40898">
                  <c:v>9782.9979910000002</c:v>
                </c:pt>
                <c:pt idx="40899">
                  <c:v>9783.2371309999999</c:v>
                </c:pt>
                <c:pt idx="40900">
                  <c:v>9783.4772510000003</c:v>
                </c:pt>
                <c:pt idx="40901">
                  <c:v>9783.7172480000008</c:v>
                </c:pt>
                <c:pt idx="40902">
                  <c:v>9783.958541</c:v>
                </c:pt>
                <c:pt idx="40903">
                  <c:v>9784.1998139999996</c:v>
                </c:pt>
                <c:pt idx="40904">
                  <c:v>9784.4381439999997</c:v>
                </c:pt>
                <c:pt idx="40905">
                  <c:v>9784.6789540000009</c:v>
                </c:pt>
                <c:pt idx="40906">
                  <c:v>9784.9189200000001</c:v>
                </c:pt>
                <c:pt idx="40907">
                  <c:v>9785.1487689999994</c:v>
                </c:pt>
                <c:pt idx="40908">
                  <c:v>9785.3872730000003</c:v>
                </c:pt>
                <c:pt idx="40909">
                  <c:v>9785.6378139999997</c:v>
                </c:pt>
                <c:pt idx="40910">
                  <c:v>9785.8768330000003</c:v>
                </c:pt>
                <c:pt idx="40911">
                  <c:v>9786.1159599999992</c:v>
                </c:pt>
                <c:pt idx="40912">
                  <c:v>9786.3530499999997</c:v>
                </c:pt>
                <c:pt idx="40913">
                  <c:v>9786.5938409999999</c:v>
                </c:pt>
                <c:pt idx="40914">
                  <c:v>9786.8236649999999</c:v>
                </c:pt>
                <c:pt idx="40915">
                  <c:v>9787.0649699999994</c:v>
                </c:pt>
                <c:pt idx="40916">
                  <c:v>9787.3060029999997</c:v>
                </c:pt>
                <c:pt idx="40917">
                  <c:v>9787.5469869999997</c:v>
                </c:pt>
                <c:pt idx="40918">
                  <c:v>9787.7860739999996</c:v>
                </c:pt>
                <c:pt idx="40919">
                  <c:v>9788.02621</c:v>
                </c:pt>
                <c:pt idx="40920">
                  <c:v>9788.2661420000004</c:v>
                </c:pt>
                <c:pt idx="40921">
                  <c:v>9788.4977020000006</c:v>
                </c:pt>
                <c:pt idx="40922">
                  <c:v>9788.7381260000002</c:v>
                </c:pt>
                <c:pt idx="40923">
                  <c:v>9788.9783740000003</c:v>
                </c:pt>
                <c:pt idx="40924">
                  <c:v>9789.2170609999994</c:v>
                </c:pt>
                <c:pt idx="40925">
                  <c:v>9789.4553500000002</c:v>
                </c:pt>
                <c:pt idx="40926">
                  <c:v>9789.6967289999993</c:v>
                </c:pt>
                <c:pt idx="40927">
                  <c:v>9789.9352369999997</c:v>
                </c:pt>
                <c:pt idx="40928">
                  <c:v>9790.1767459999992</c:v>
                </c:pt>
                <c:pt idx="40929">
                  <c:v>9790.4179160000003</c:v>
                </c:pt>
                <c:pt idx="40930">
                  <c:v>9790.6589600000007</c:v>
                </c:pt>
                <c:pt idx="40931">
                  <c:v>9790.8876830000008</c:v>
                </c:pt>
                <c:pt idx="40932">
                  <c:v>9791.1281469999994</c:v>
                </c:pt>
                <c:pt idx="40933">
                  <c:v>9791.3696349999991</c:v>
                </c:pt>
                <c:pt idx="40934">
                  <c:v>9791.6100979999992</c:v>
                </c:pt>
                <c:pt idx="40935">
                  <c:v>9791.8495399999993</c:v>
                </c:pt>
                <c:pt idx="40936">
                  <c:v>9792.0900089999996</c:v>
                </c:pt>
                <c:pt idx="40937">
                  <c:v>9792.3308809999999</c:v>
                </c:pt>
                <c:pt idx="40938">
                  <c:v>9792.5710120000003</c:v>
                </c:pt>
                <c:pt idx="40939">
                  <c:v>9792.8119879999995</c:v>
                </c:pt>
                <c:pt idx="40940">
                  <c:v>9793.0400890000001</c:v>
                </c:pt>
                <c:pt idx="40941">
                  <c:v>9793.2803590000003</c:v>
                </c:pt>
                <c:pt idx="40942">
                  <c:v>9793.5218509999995</c:v>
                </c:pt>
                <c:pt idx="40943">
                  <c:v>9793.760241</c:v>
                </c:pt>
                <c:pt idx="40944">
                  <c:v>9793.9997939999994</c:v>
                </c:pt>
                <c:pt idx="40945">
                  <c:v>9794.2400230000003</c:v>
                </c:pt>
                <c:pt idx="40946">
                  <c:v>9794.4821890000003</c:v>
                </c:pt>
                <c:pt idx="40947">
                  <c:v>9794.7222739999997</c:v>
                </c:pt>
                <c:pt idx="40948">
                  <c:v>9794.952534</c:v>
                </c:pt>
                <c:pt idx="40949">
                  <c:v>9795.1912900000007</c:v>
                </c:pt>
                <c:pt idx="40950">
                  <c:v>9795.4327489999996</c:v>
                </c:pt>
                <c:pt idx="40951">
                  <c:v>9795.6739909999997</c:v>
                </c:pt>
                <c:pt idx="40952">
                  <c:v>9795.9134429999995</c:v>
                </c:pt>
                <c:pt idx="40953">
                  <c:v>9796.1547460000002</c:v>
                </c:pt>
                <c:pt idx="40954">
                  <c:v>9796.3940719999991</c:v>
                </c:pt>
                <c:pt idx="40955">
                  <c:v>9796.6331750000008</c:v>
                </c:pt>
                <c:pt idx="40956">
                  <c:v>9796.8716719999993</c:v>
                </c:pt>
                <c:pt idx="40957">
                  <c:v>9797.1100709999992</c:v>
                </c:pt>
                <c:pt idx="40958">
                  <c:v>9797.348371</c:v>
                </c:pt>
                <c:pt idx="40959">
                  <c:v>9797.5880849999994</c:v>
                </c:pt>
                <c:pt idx="40960">
                  <c:v>9797.8289270000005</c:v>
                </c:pt>
                <c:pt idx="40961">
                  <c:v>9798.0698539999994</c:v>
                </c:pt>
                <c:pt idx="40962">
                  <c:v>9798.310759</c:v>
                </c:pt>
                <c:pt idx="40963">
                  <c:v>9798.5516669999997</c:v>
                </c:pt>
                <c:pt idx="40964">
                  <c:v>9798.7908119999993</c:v>
                </c:pt>
                <c:pt idx="40965">
                  <c:v>9799.0299730000006</c:v>
                </c:pt>
                <c:pt idx="40966">
                  <c:v>9799.2699389999998</c:v>
                </c:pt>
                <c:pt idx="40967">
                  <c:v>9799.5016030000006</c:v>
                </c:pt>
                <c:pt idx="40968">
                  <c:v>9799.7409339999995</c:v>
                </c:pt>
                <c:pt idx="40969">
                  <c:v>9799.9810789999992</c:v>
                </c:pt>
                <c:pt idx="40970">
                  <c:v>9800.2212400000008</c:v>
                </c:pt>
                <c:pt idx="40971">
                  <c:v>9800.4639889999999</c:v>
                </c:pt>
                <c:pt idx="40972">
                  <c:v>9800.7012579999991</c:v>
                </c:pt>
                <c:pt idx="40973">
                  <c:v>9800.9405929999994</c:v>
                </c:pt>
                <c:pt idx="40974">
                  <c:v>9801.1817159999991</c:v>
                </c:pt>
                <c:pt idx="40975">
                  <c:v>9801.4207339999994</c:v>
                </c:pt>
                <c:pt idx="40976">
                  <c:v>9801.6598389999999</c:v>
                </c:pt>
                <c:pt idx="40977">
                  <c:v>9801.8981339999991</c:v>
                </c:pt>
                <c:pt idx="40978">
                  <c:v>9802.1383509999996</c:v>
                </c:pt>
                <c:pt idx="40979">
                  <c:v>9802.3691249999993</c:v>
                </c:pt>
                <c:pt idx="40980">
                  <c:v>9802.6089240000001</c:v>
                </c:pt>
                <c:pt idx="40981">
                  <c:v>9802.8492449999994</c:v>
                </c:pt>
                <c:pt idx="40982">
                  <c:v>9803.0880479999996</c:v>
                </c:pt>
                <c:pt idx="40983">
                  <c:v>9803.3276499999993</c:v>
                </c:pt>
                <c:pt idx="40984">
                  <c:v>9803.5663710000008</c:v>
                </c:pt>
                <c:pt idx="40985">
                  <c:v>9803.8101569999999</c:v>
                </c:pt>
                <c:pt idx="40986">
                  <c:v>9804.0522220000003</c:v>
                </c:pt>
                <c:pt idx="40987">
                  <c:v>9804.307374</c:v>
                </c:pt>
                <c:pt idx="40988">
                  <c:v>9804.5364050000007</c:v>
                </c:pt>
                <c:pt idx="40989">
                  <c:v>9804.7750579999993</c:v>
                </c:pt>
                <c:pt idx="40990">
                  <c:v>9805.0149700000002</c:v>
                </c:pt>
                <c:pt idx="40991">
                  <c:v>9805.2541209999999</c:v>
                </c:pt>
                <c:pt idx="40992">
                  <c:v>9805.4955769999997</c:v>
                </c:pt>
                <c:pt idx="40993">
                  <c:v>9805.7368549999992</c:v>
                </c:pt>
                <c:pt idx="40994">
                  <c:v>9805.9771619999992</c:v>
                </c:pt>
                <c:pt idx="40995">
                  <c:v>9806.2190350000001</c:v>
                </c:pt>
                <c:pt idx="40996">
                  <c:v>9806.4489869999998</c:v>
                </c:pt>
                <c:pt idx="40997">
                  <c:v>9806.6864519999999</c:v>
                </c:pt>
                <c:pt idx="40998">
                  <c:v>9806.9254020000008</c:v>
                </c:pt>
                <c:pt idx="40999">
                  <c:v>9807.1669380000003</c:v>
                </c:pt>
                <c:pt idx="41000">
                  <c:v>9807.4114129999998</c:v>
                </c:pt>
                <c:pt idx="41001">
                  <c:v>9807.6533720000007</c:v>
                </c:pt>
                <c:pt idx="41002">
                  <c:v>9807.8824220000006</c:v>
                </c:pt>
                <c:pt idx="41003">
                  <c:v>9808.1230009999999</c:v>
                </c:pt>
                <c:pt idx="41004">
                  <c:v>9808.3646989999997</c:v>
                </c:pt>
                <c:pt idx="41005">
                  <c:v>9808.6034359999994</c:v>
                </c:pt>
                <c:pt idx="41006">
                  <c:v>9808.8420810000007</c:v>
                </c:pt>
                <c:pt idx="41007">
                  <c:v>9809.083713</c:v>
                </c:pt>
                <c:pt idx="41008">
                  <c:v>9809.3235640000003</c:v>
                </c:pt>
                <c:pt idx="41009">
                  <c:v>9809.5622550000007</c:v>
                </c:pt>
                <c:pt idx="41010">
                  <c:v>9809.8038130000004</c:v>
                </c:pt>
                <c:pt idx="41011">
                  <c:v>9810.0435600000001</c:v>
                </c:pt>
                <c:pt idx="41012">
                  <c:v>9810.2846229999996</c:v>
                </c:pt>
                <c:pt idx="41013">
                  <c:v>9810.5145680000005</c:v>
                </c:pt>
                <c:pt idx="41014">
                  <c:v>9810.7552579999992</c:v>
                </c:pt>
                <c:pt idx="41015">
                  <c:v>9810.9940850000003</c:v>
                </c:pt>
                <c:pt idx="41016">
                  <c:v>9811.2330139999995</c:v>
                </c:pt>
                <c:pt idx="41017">
                  <c:v>9811.4727760000005</c:v>
                </c:pt>
                <c:pt idx="41018">
                  <c:v>9811.7126360000002</c:v>
                </c:pt>
                <c:pt idx="41019">
                  <c:v>9811.9525840000006</c:v>
                </c:pt>
                <c:pt idx="41020">
                  <c:v>9812.1945959999994</c:v>
                </c:pt>
                <c:pt idx="41021">
                  <c:v>9812.4351979999992</c:v>
                </c:pt>
                <c:pt idx="41022">
                  <c:v>9812.6750049999991</c:v>
                </c:pt>
                <c:pt idx="41023">
                  <c:v>9812.9138820000007</c:v>
                </c:pt>
                <c:pt idx="41024">
                  <c:v>9813.1556220000002</c:v>
                </c:pt>
                <c:pt idx="41025">
                  <c:v>9813.3942210000005</c:v>
                </c:pt>
                <c:pt idx="41026">
                  <c:v>9813.6357320000006</c:v>
                </c:pt>
                <c:pt idx="41027">
                  <c:v>9813.8744200000001</c:v>
                </c:pt>
                <c:pt idx="41028">
                  <c:v>9814.1040250000005</c:v>
                </c:pt>
                <c:pt idx="41029">
                  <c:v>9814.3459519999997</c:v>
                </c:pt>
                <c:pt idx="41030">
                  <c:v>9814.5840100000005</c:v>
                </c:pt>
                <c:pt idx="41031">
                  <c:v>9814.8257560000002</c:v>
                </c:pt>
                <c:pt idx="41032">
                  <c:v>9815.0659560000004</c:v>
                </c:pt>
                <c:pt idx="41033">
                  <c:v>9815.3067050000009</c:v>
                </c:pt>
                <c:pt idx="41034">
                  <c:v>9815.5467559999997</c:v>
                </c:pt>
                <c:pt idx="41035">
                  <c:v>9815.7873780000009</c:v>
                </c:pt>
                <c:pt idx="41036">
                  <c:v>9816.0171480000008</c:v>
                </c:pt>
                <c:pt idx="41037">
                  <c:v>9816.2589939999998</c:v>
                </c:pt>
                <c:pt idx="41038">
                  <c:v>9816.4999819999994</c:v>
                </c:pt>
                <c:pt idx="41039">
                  <c:v>9816.7380069999999</c:v>
                </c:pt>
                <c:pt idx="41040">
                  <c:v>9816.9772699999994</c:v>
                </c:pt>
                <c:pt idx="41041">
                  <c:v>9817.216257</c:v>
                </c:pt>
                <c:pt idx="41042">
                  <c:v>9817.4580160000005</c:v>
                </c:pt>
                <c:pt idx="41043">
                  <c:v>9817.6989780000004</c:v>
                </c:pt>
                <c:pt idx="41044">
                  <c:v>9817.927608</c:v>
                </c:pt>
                <c:pt idx="41045">
                  <c:v>9818.1686229999996</c:v>
                </c:pt>
                <c:pt idx="41046">
                  <c:v>9818.4099399999996</c:v>
                </c:pt>
                <c:pt idx="41047">
                  <c:v>9818.6490369999992</c:v>
                </c:pt>
                <c:pt idx="41048">
                  <c:v>9818.8891270000004</c:v>
                </c:pt>
                <c:pt idx="41049">
                  <c:v>9819.1293050000004</c:v>
                </c:pt>
                <c:pt idx="41050">
                  <c:v>9819.368708</c:v>
                </c:pt>
                <c:pt idx="41051">
                  <c:v>9819.607935</c:v>
                </c:pt>
                <c:pt idx="41052">
                  <c:v>9819.8463640000009</c:v>
                </c:pt>
                <c:pt idx="41053">
                  <c:v>9820.0858110000008</c:v>
                </c:pt>
                <c:pt idx="41054">
                  <c:v>9820.3241529999996</c:v>
                </c:pt>
                <c:pt idx="41055">
                  <c:v>9820.5623799999994</c:v>
                </c:pt>
                <c:pt idx="41056">
                  <c:v>9820.8037559999993</c:v>
                </c:pt>
                <c:pt idx="41057">
                  <c:v>9821.0423069999997</c:v>
                </c:pt>
                <c:pt idx="41058">
                  <c:v>9821.2835460000006</c:v>
                </c:pt>
                <c:pt idx="41059">
                  <c:v>9821.5245919999998</c:v>
                </c:pt>
                <c:pt idx="41060">
                  <c:v>9821.7658329999995</c:v>
                </c:pt>
                <c:pt idx="41061">
                  <c:v>9822.0041839999994</c:v>
                </c:pt>
                <c:pt idx="41062">
                  <c:v>9822.2337420000003</c:v>
                </c:pt>
                <c:pt idx="41063">
                  <c:v>9822.4722590000001</c:v>
                </c:pt>
                <c:pt idx="41064">
                  <c:v>9822.7136640000008</c:v>
                </c:pt>
                <c:pt idx="41065">
                  <c:v>9822.9540720000005</c:v>
                </c:pt>
                <c:pt idx="41066">
                  <c:v>9823.1958410000007</c:v>
                </c:pt>
                <c:pt idx="41067">
                  <c:v>9823.4356380000008</c:v>
                </c:pt>
                <c:pt idx="41068">
                  <c:v>9823.674368</c:v>
                </c:pt>
                <c:pt idx="41069">
                  <c:v>9823.9130499999992</c:v>
                </c:pt>
                <c:pt idx="41070">
                  <c:v>9824.1565350000001</c:v>
                </c:pt>
                <c:pt idx="41071">
                  <c:v>9824.3970200000003</c:v>
                </c:pt>
                <c:pt idx="41072">
                  <c:v>9824.6261670000004</c:v>
                </c:pt>
                <c:pt idx="41073">
                  <c:v>9824.8695449999996</c:v>
                </c:pt>
                <c:pt idx="41074">
                  <c:v>9825.110369</c:v>
                </c:pt>
                <c:pt idx="41075">
                  <c:v>9825.3518110000005</c:v>
                </c:pt>
                <c:pt idx="41076">
                  <c:v>9825.5903689999996</c:v>
                </c:pt>
                <c:pt idx="41077">
                  <c:v>9825.8298539999996</c:v>
                </c:pt>
                <c:pt idx="41078">
                  <c:v>9826.0696599999992</c:v>
                </c:pt>
                <c:pt idx="41079">
                  <c:v>9826.3083399999996</c:v>
                </c:pt>
                <c:pt idx="41080">
                  <c:v>9826.5470389999991</c:v>
                </c:pt>
                <c:pt idx="41081">
                  <c:v>9826.7866529999992</c:v>
                </c:pt>
                <c:pt idx="41082">
                  <c:v>9827.0265519999994</c:v>
                </c:pt>
                <c:pt idx="41083">
                  <c:v>9827.26512</c:v>
                </c:pt>
                <c:pt idx="41084">
                  <c:v>9827.5049170000002</c:v>
                </c:pt>
                <c:pt idx="41085">
                  <c:v>9827.7445979999993</c:v>
                </c:pt>
                <c:pt idx="41086">
                  <c:v>9827.9834530000007</c:v>
                </c:pt>
                <c:pt idx="41087">
                  <c:v>9828.2249119999997</c:v>
                </c:pt>
                <c:pt idx="41088">
                  <c:v>9828.4540840000009</c:v>
                </c:pt>
                <c:pt idx="41089">
                  <c:v>9828.6955670000007</c:v>
                </c:pt>
                <c:pt idx="41090">
                  <c:v>9828.9362440000004</c:v>
                </c:pt>
                <c:pt idx="41091">
                  <c:v>9829.1796940000004</c:v>
                </c:pt>
                <c:pt idx="41092">
                  <c:v>9829.4202929999992</c:v>
                </c:pt>
                <c:pt idx="41093">
                  <c:v>9829.6512089999997</c:v>
                </c:pt>
                <c:pt idx="41094">
                  <c:v>9829.8902149999994</c:v>
                </c:pt>
                <c:pt idx="41095">
                  <c:v>9830.1318940000001</c:v>
                </c:pt>
                <c:pt idx="41096">
                  <c:v>9830.3717240000005</c:v>
                </c:pt>
                <c:pt idx="41097">
                  <c:v>9830.6104269999996</c:v>
                </c:pt>
                <c:pt idx="41098">
                  <c:v>9830.8491890000005</c:v>
                </c:pt>
                <c:pt idx="41099">
                  <c:v>9831.0926629999994</c:v>
                </c:pt>
                <c:pt idx="41100">
                  <c:v>9831.3312860000005</c:v>
                </c:pt>
                <c:pt idx="41101">
                  <c:v>9831.5726610000002</c:v>
                </c:pt>
                <c:pt idx="41102">
                  <c:v>9831.8113589999994</c:v>
                </c:pt>
                <c:pt idx="41103">
                  <c:v>9832.0501239999994</c:v>
                </c:pt>
                <c:pt idx="41104">
                  <c:v>9832.2896679999994</c:v>
                </c:pt>
                <c:pt idx="41105">
                  <c:v>9832.5282860000007</c:v>
                </c:pt>
                <c:pt idx="41106">
                  <c:v>9832.7698139999993</c:v>
                </c:pt>
                <c:pt idx="41107">
                  <c:v>9833.0084430000006</c:v>
                </c:pt>
                <c:pt idx="41108">
                  <c:v>9833.2374459999992</c:v>
                </c:pt>
                <c:pt idx="41109">
                  <c:v>9833.4809609999993</c:v>
                </c:pt>
                <c:pt idx="41110">
                  <c:v>9833.7216640000006</c:v>
                </c:pt>
                <c:pt idx="41111">
                  <c:v>9833.9603860000007</c:v>
                </c:pt>
                <c:pt idx="41112">
                  <c:v>9834.2010190000001</c:v>
                </c:pt>
                <c:pt idx="41113">
                  <c:v>9834.4425350000001</c:v>
                </c:pt>
                <c:pt idx="41114">
                  <c:v>9834.6728910000002</c:v>
                </c:pt>
                <c:pt idx="41115">
                  <c:v>9834.9147429999994</c:v>
                </c:pt>
                <c:pt idx="41116">
                  <c:v>9835.154853</c:v>
                </c:pt>
                <c:pt idx="41117">
                  <c:v>9835.3953849999998</c:v>
                </c:pt>
                <c:pt idx="41118">
                  <c:v>9835.6369990000003</c:v>
                </c:pt>
                <c:pt idx="41119">
                  <c:v>9835.8762490000008</c:v>
                </c:pt>
                <c:pt idx="41120">
                  <c:v>9836.1074250000001</c:v>
                </c:pt>
                <c:pt idx="41121">
                  <c:v>9836.3463850000007</c:v>
                </c:pt>
                <c:pt idx="41122">
                  <c:v>9836.5865639999993</c:v>
                </c:pt>
                <c:pt idx="41123">
                  <c:v>9836.8254489999999</c:v>
                </c:pt>
                <c:pt idx="41124">
                  <c:v>9837.0656130000007</c:v>
                </c:pt>
                <c:pt idx="41125">
                  <c:v>9837.3043949999992</c:v>
                </c:pt>
                <c:pt idx="41126">
                  <c:v>9837.5450830000009</c:v>
                </c:pt>
                <c:pt idx="41127">
                  <c:v>9837.7866310000009</c:v>
                </c:pt>
                <c:pt idx="41128">
                  <c:v>9838.0274219999992</c:v>
                </c:pt>
                <c:pt idx="41129">
                  <c:v>9838.2693099999997</c:v>
                </c:pt>
                <c:pt idx="41130">
                  <c:v>9838.5003049999996</c:v>
                </c:pt>
                <c:pt idx="41131">
                  <c:v>9838.7418180000004</c:v>
                </c:pt>
                <c:pt idx="41132">
                  <c:v>9838.9835500000008</c:v>
                </c:pt>
                <c:pt idx="41133">
                  <c:v>9839.2240789999996</c:v>
                </c:pt>
                <c:pt idx="41134">
                  <c:v>9839.4656479999994</c:v>
                </c:pt>
                <c:pt idx="41135">
                  <c:v>9839.7040429999997</c:v>
                </c:pt>
                <c:pt idx="41136">
                  <c:v>9839.9333129999995</c:v>
                </c:pt>
                <c:pt idx="41137">
                  <c:v>9840.1767390000005</c:v>
                </c:pt>
                <c:pt idx="41138">
                  <c:v>9840.4154240000007</c:v>
                </c:pt>
                <c:pt idx="41139">
                  <c:v>9840.6549660000001</c:v>
                </c:pt>
                <c:pt idx="41140">
                  <c:v>9840.8937569999998</c:v>
                </c:pt>
                <c:pt idx="41141">
                  <c:v>9841.1336759999995</c:v>
                </c:pt>
                <c:pt idx="41142">
                  <c:v>9841.3723709999995</c:v>
                </c:pt>
                <c:pt idx="41143">
                  <c:v>9841.6143510000002</c:v>
                </c:pt>
                <c:pt idx="41144">
                  <c:v>9841.8558599999997</c:v>
                </c:pt>
                <c:pt idx="41145">
                  <c:v>9842.0963670000001</c:v>
                </c:pt>
                <c:pt idx="41146">
                  <c:v>9842.3266399999993</c:v>
                </c:pt>
                <c:pt idx="41147">
                  <c:v>9842.5653860000002</c:v>
                </c:pt>
                <c:pt idx="41148">
                  <c:v>9842.8042289999994</c:v>
                </c:pt>
                <c:pt idx="41149">
                  <c:v>9843.0477169999995</c:v>
                </c:pt>
                <c:pt idx="41150">
                  <c:v>9843.2863720000005</c:v>
                </c:pt>
                <c:pt idx="41151">
                  <c:v>9843.5279119999996</c:v>
                </c:pt>
                <c:pt idx="41152">
                  <c:v>9843.7695719999992</c:v>
                </c:pt>
                <c:pt idx="41153">
                  <c:v>9844.0100160000002</c:v>
                </c:pt>
                <c:pt idx="41154">
                  <c:v>9844.239028</c:v>
                </c:pt>
                <c:pt idx="41155">
                  <c:v>9844.4806860000008</c:v>
                </c:pt>
                <c:pt idx="41156">
                  <c:v>9844.7194199999994</c:v>
                </c:pt>
                <c:pt idx="41157">
                  <c:v>9844.9600210000008</c:v>
                </c:pt>
                <c:pt idx="41158">
                  <c:v>9845.1998459999995</c:v>
                </c:pt>
                <c:pt idx="41159">
                  <c:v>9845.4408989999993</c:v>
                </c:pt>
                <c:pt idx="41160">
                  <c:v>9845.6811400000006</c:v>
                </c:pt>
                <c:pt idx="41161">
                  <c:v>9845.9213409999993</c:v>
                </c:pt>
                <c:pt idx="41162">
                  <c:v>9846.1625980000008</c:v>
                </c:pt>
                <c:pt idx="41163">
                  <c:v>9846.4019700000008</c:v>
                </c:pt>
                <c:pt idx="41164">
                  <c:v>9846.6394110000001</c:v>
                </c:pt>
                <c:pt idx="41165">
                  <c:v>9846.8786830000008</c:v>
                </c:pt>
                <c:pt idx="41166">
                  <c:v>9847.1170249999996</c:v>
                </c:pt>
                <c:pt idx="41167">
                  <c:v>9847.3570469999995</c:v>
                </c:pt>
                <c:pt idx="41168">
                  <c:v>9847.5953559999998</c:v>
                </c:pt>
                <c:pt idx="41169">
                  <c:v>9847.826959</c:v>
                </c:pt>
                <c:pt idx="41170">
                  <c:v>9848.0682319999996</c:v>
                </c:pt>
                <c:pt idx="41171">
                  <c:v>9848.3117550000006</c:v>
                </c:pt>
                <c:pt idx="41172">
                  <c:v>9848.5518690000008</c:v>
                </c:pt>
                <c:pt idx="41173">
                  <c:v>9848.7923819999996</c:v>
                </c:pt>
                <c:pt idx="41174">
                  <c:v>9849.0220649999992</c:v>
                </c:pt>
                <c:pt idx="41175">
                  <c:v>9849.2639130000007</c:v>
                </c:pt>
                <c:pt idx="41176">
                  <c:v>9849.5031729999992</c:v>
                </c:pt>
                <c:pt idx="41177">
                  <c:v>9849.7449909999996</c:v>
                </c:pt>
                <c:pt idx="41178">
                  <c:v>9849.9830359999996</c:v>
                </c:pt>
                <c:pt idx="41179">
                  <c:v>9850.2249080000001</c:v>
                </c:pt>
                <c:pt idx="41180">
                  <c:v>9850.4667439999994</c:v>
                </c:pt>
                <c:pt idx="41181">
                  <c:v>9850.7065930000008</c:v>
                </c:pt>
                <c:pt idx="41182">
                  <c:v>9850.9466649999995</c:v>
                </c:pt>
                <c:pt idx="41183">
                  <c:v>9851.1852749999998</c:v>
                </c:pt>
                <c:pt idx="41184">
                  <c:v>9851.4249249999993</c:v>
                </c:pt>
                <c:pt idx="41185">
                  <c:v>9851.6533820000004</c:v>
                </c:pt>
                <c:pt idx="41186">
                  <c:v>9851.8942050000005</c:v>
                </c:pt>
                <c:pt idx="41187">
                  <c:v>9852.1359940000002</c:v>
                </c:pt>
                <c:pt idx="41188">
                  <c:v>9852.376585</c:v>
                </c:pt>
                <c:pt idx="41189">
                  <c:v>9852.6178909999999</c:v>
                </c:pt>
                <c:pt idx="41190">
                  <c:v>9852.8576350000003</c:v>
                </c:pt>
                <c:pt idx="41191">
                  <c:v>9853.0981769999999</c:v>
                </c:pt>
                <c:pt idx="41192">
                  <c:v>9853.3396570000004</c:v>
                </c:pt>
                <c:pt idx="41193">
                  <c:v>9853.5781800000004</c:v>
                </c:pt>
                <c:pt idx="41194">
                  <c:v>9853.8073789999999</c:v>
                </c:pt>
                <c:pt idx="41195">
                  <c:v>9854.0463579999996</c:v>
                </c:pt>
                <c:pt idx="41196">
                  <c:v>9854.2852050000001</c:v>
                </c:pt>
                <c:pt idx="41197">
                  <c:v>9854.5268369999994</c:v>
                </c:pt>
                <c:pt idx="41198">
                  <c:v>9854.7686229999999</c:v>
                </c:pt>
                <c:pt idx="41199">
                  <c:v>9855.0091909999992</c:v>
                </c:pt>
                <c:pt idx="41200">
                  <c:v>9855.2493709999999</c:v>
                </c:pt>
                <c:pt idx="41201">
                  <c:v>9855.4905990000007</c:v>
                </c:pt>
                <c:pt idx="41202">
                  <c:v>9855.7291120000009</c:v>
                </c:pt>
                <c:pt idx="41203">
                  <c:v>9855.9584159999995</c:v>
                </c:pt>
                <c:pt idx="41204">
                  <c:v>9856.1993259999999</c:v>
                </c:pt>
                <c:pt idx="41205">
                  <c:v>9856.4408949999997</c:v>
                </c:pt>
                <c:pt idx="41206">
                  <c:v>9856.6806660000002</c:v>
                </c:pt>
                <c:pt idx="41207">
                  <c:v>9856.9192789999997</c:v>
                </c:pt>
                <c:pt idx="41208">
                  <c:v>9857.1588769999998</c:v>
                </c:pt>
                <c:pt idx="41209">
                  <c:v>9857.3991420000002</c:v>
                </c:pt>
                <c:pt idx="41210">
                  <c:v>9857.6389589999999</c:v>
                </c:pt>
                <c:pt idx="41211">
                  <c:v>9857.8783879999992</c:v>
                </c:pt>
                <c:pt idx="41212">
                  <c:v>9858.1199739999993</c:v>
                </c:pt>
                <c:pt idx="41213">
                  <c:v>9858.3591390000001</c:v>
                </c:pt>
                <c:pt idx="41214">
                  <c:v>9858.5986570000005</c:v>
                </c:pt>
                <c:pt idx="41215">
                  <c:v>9858.8274459999993</c:v>
                </c:pt>
                <c:pt idx="41216">
                  <c:v>9859.0688150000005</c:v>
                </c:pt>
                <c:pt idx="41217">
                  <c:v>9859.3072639999991</c:v>
                </c:pt>
                <c:pt idx="41218">
                  <c:v>9859.5494280000003</c:v>
                </c:pt>
                <c:pt idx="41219">
                  <c:v>9859.7892389999997</c:v>
                </c:pt>
                <c:pt idx="41220">
                  <c:v>9860.0338470000006</c:v>
                </c:pt>
                <c:pt idx="41221">
                  <c:v>9860.2727439999999</c:v>
                </c:pt>
                <c:pt idx="41222">
                  <c:v>9860.5119279999999</c:v>
                </c:pt>
                <c:pt idx="41223">
                  <c:v>9860.7528070000008</c:v>
                </c:pt>
                <c:pt idx="41224">
                  <c:v>9860.9825980000005</c:v>
                </c:pt>
                <c:pt idx="41225">
                  <c:v>9861.2237330000007</c:v>
                </c:pt>
                <c:pt idx="41226">
                  <c:v>9861.4622139999992</c:v>
                </c:pt>
                <c:pt idx="41227">
                  <c:v>9861.7040840000009</c:v>
                </c:pt>
                <c:pt idx="41228">
                  <c:v>9861.9442729999992</c:v>
                </c:pt>
                <c:pt idx="41229">
                  <c:v>9862.1869819999993</c:v>
                </c:pt>
                <c:pt idx="41230">
                  <c:v>9862.4267540000001</c:v>
                </c:pt>
                <c:pt idx="41231">
                  <c:v>9862.6552609999999</c:v>
                </c:pt>
                <c:pt idx="41232">
                  <c:v>9862.8965619999999</c:v>
                </c:pt>
                <c:pt idx="41233">
                  <c:v>9863.1377780000003</c:v>
                </c:pt>
                <c:pt idx="41234">
                  <c:v>9863.3761770000001</c:v>
                </c:pt>
                <c:pt idx="41235">
                  <c:v>9863.6142949999994</c:v>
                </c:pt>
                <c:pt idx="41236">
                  <c:v>9863.855544</c:v>
                </c:pt>
                <c:pt idx="41237">
                  <c:v>9864.0968690000009</c:v>
                </c:pt>
                <c:pt idx="41238">
                  <c:v>9864.3353640000005</c:v>
                </c:pt>
                <c:pt idx="41239">
                  <c:v>9864.5747190000002</c:v>
                </c:pt>
                <c:pt idx="41240">
                  <c:v>9864.8132900000001</c:v>
                </c:pt>
                <c:pt idx="41241">
                  <c:v>9865.0527170000005</c:v>
                </c:pt>
                <c:pt idx="41242">
                  <c:v>9865.2919619999993</c:v>
                </c:pt>
                <c:pt idx="41243">
                  <c:v>9865.5293700000002</c:v>
                </c:pt>
                <c:pt idx="41244">
                  <c:v>9865.7688500000004</c:v>
                </c:pt>
                <c:pt idx="41245">
                  <c:v>9866.0090039999995</c:v>
                </c:pt>
                <c:pt idx="41246">
                  <c:v>9866.2490010000001</c:v>
                </c:pt>
                <c:pt idx="41247">
                  <c:v>9866.4872489999998</c:v>
                </c:pt>
                <c:pt idx="41248">
                  <c:v>9866.7272809999995</c:v>
                </c:pt>
                <c:pt idx="41249">
                  <c:v>9866.9671699999999</c:v>
                </c:pt>
                <c:pt idx="41250">
                  <c:v>9867.205344</c:v>
                </c:pt>
                <c:pt idx="41251">
                  <c:v>9867.4392449999996</c:v>
                </c:pt>
                <c:pt idx="41252">
                  <c:v>9867.6796570000006</c:v>
                </c:pt>
                <c:pt idx="41253">
                  <c:v>9867.9182189999992</c:v>
                </c:pt>
                <c:pt idx="41254">
                  <c:v>9868.1570069999998</c:v>
                </c:pt>
                <c:pt idx="41255">
                  <c:v>9868.3965970000008</c:v>
                </c:pt>
                <c:pt idx="41256">
                  <c:v>9868.6353280000003</c:v>
                </c:pt>
                <c:pt idx="41257">
                  <c:v>9868.8748660000001</c:v>
                </c:pt>
                <c:pt idx="41258">
                  <c:v>9869.1146119999994</c:v>
                </c:pt>
                <c:pt idx="41259">
                  <c:v>9869.3559970000006</c:v>
                </c:pt>
                <c:pt idx="41260">
                  <c:v>9869.594599</c:v>
                </c:pt>
                <c:pt idx="41261">
                  <c:v>9869.8357589999996</c:v>
                </c:pt>
                <c:pt idx="41262">
                  <c:v>9870.0743899999998</c:v>
                </c:pt>
                <c:pt idx="41263">
                  <c:v>9870.3163700000005</c:v>
                </c:pt>
                <c:pt idx="41264">
                  <c:v>9870.5575659999995</c:v>
                </c:pt>
                <c:pt idx="41265">
                  <c:v>9870.798616</c:v>
                </c:pt>
                <c:pt idx="41266">
                  <c:v>9871.028703</c:v>
                </c:pt>
                <c:pt idx="41267">
                  <c:v>9871.2670080000007</c:v>
                </c:pt>
                <c:pt idx="41268">
                  <c:v>9871.5073730000004</c:v>
                </c:pt>
                <c:pt idx="41269">
                  <c:v>9871.7485489999999</c:v>
                </c:pt>
                <c:pt idx="41270">
                  <c:v>9871.9891260000004</c:v>
                </c:pt>
                <c:pt idx="41271">
                  <c:v>9872.2305990000004</c:v>
                </c:pt>
                <c:pt idx="41272">
                  <c:v>9872.4691189999994</c:v>
                </c:pt>
                <c:pt idx="41273">
                  <c:v>9872.7092780000003</c:v>
                </c:pt>
                <c:pt idx="41274">
                  <c:v>9872.9487509999999</c:v>
                </c:pt>
                <c:pt idx="41275">
                  <c:v>9873.1871630000005</c:v>
                </c:pt>
                <c:pt idx="41276">
                  <c:v>9873.4254519999995</c:v>
                </c:pt>
                <c:pt idx="41277">
                  <c:v>9873.6647620000003</c:v>
                </c:pt>
                <c:pt idx="41278">
                  <c:v>9873.9045480000004</c:v>
                </c:pt>
                <c:pt idx="41279">
                  <c:v>9874.1430779999992</c:v>
                </c:pt>
                <c:pt idx="41280">
                  <c:v>9874.3826919999992</c:v>
                </c:pt>
                <c:pt idx="41281">
                  <c:v>9874.6239349999996</c:v>
                </c:pt>
                <c:pt idx="41282">
                  <c:v>9874.8622169999999</c:v>
                </c:pt>
                <c:pt idx="41283">
                  <c:v>9875.1022709999997</c:v>
                </c:pt>
                <c:pt idx="41284">
                  <c:v>9875.3404410000003</c:v>
                </c:pt>
                <c:pt idx="41285">
                  <c:v>9875.5815449999991</c:v>
                </c:pt>
                <c:pt idx="41286">
                  <c:v>9875.8200579999993</c:v>
                </c:pt>
                <c:pt idx="41287">
                  <c:v>9876.0601910000005</c:v>
                </c:pt>
                <c:pt idx="41288">
                  <c:v>9876.2983179999992</c:v>
                </c:pt>
                <c:pt idx="41289">
                  <c:v>9876.5272120000009</c:v>
                </c:pt>
                <c:pt idx="41290">
                  <c:v>9876.7688010000002</c:v>
                </c:pt>
                <c:pt idx="41291">
                  <c:v>9877.0092550000008</c:v>
                </c:pt>
                <c:pt idx="41292">
                  <c:v>9877.2505409999994</c:v>
                </c:pt>
                <c:pt idx="41293">
                  <c:v>9877.4918030000008</c:v>
                </c:pt>
                <c:pt idx="41294">
                  <c:v>9877.7302780000009</c:v>
                </c:pt>
                <c:pt idx="41295">
                  <c:v>9877.97156</c:v>
                </c:pt>
                <c:pt idx="41296">
                  <c:v>9878.2100840000003</c:v>
                </c:pt>
                <c:pt idx="41297">
                  <c:v>9878.4483400000008</c:v>
                </c:pt>
                <c:pt idx="41298">
                  <c:v>9878.6878039999992</c:v>
                </c:pt>
                <c:pt idx="41299">
                  <c:v>9878.9275639999996</c:v>
                </c:pt>
                <c:pt idx="41300">
                  <c:v>9879.1663040000003</c:v>
                </c:pt>
                <c:pt idx="41301">
                  <c:v>9879.406309</c:v>
                </c:pt>
                <c:pt idx="41302">
                  <c:v>9879.6456670000007</c:v>
                </c:pt>
                <c:pt idx="41303">
                  <c:v>9879.8849580000006</c:v>
                </c:pt>
                <c:pt idx="41304">
                  <c:v>9880.124296</c:v>
                </c:pt>
                <c:pt idx="41305">
                  <c:v>9880.3644249999998</c:v>
                </c:pt>
                <c:pt idx="41306">
                  <c:v>9880.5934199999992</c:v>
                </c:pt>
                <c:pt idx="41307">
                  <c:v>9880.8349469999994</c:v>
                </c:pt>
                <c:pt idx="41308">
                  <c:v>9881.0756529999999</c:v>
                </c:pt>
                <c:pt idx="41309">
                  <c:v>9881.3141390000001</c:v>
                </c:pt>
                <c:pt idx="41310">
                  <c:v>9881.5556190000007</c:v>
                </c:pt>
                <c:pt idx="41311">
                  <c:v>9881.7949879999996</c:v>
                </c:pt>
                <c:pt idx="41312">
                  <c:v>9882.0355309999995</c:v>
                </c:pt>
                <c:pt idx="41313">
                  <c:v>9882.2766510000001</c:v>
                </c:pt>
                <c:pt idx="41314">
                  <c:v>9882.5150740000008</c:v>
                </c:pt>
                <c:pt idx="41315">
                  <c:v>9882.7550890000002</c:v>
                </c:pt>
                <c:pt idx="41316">
                  <c:v>9882.9952959999991</c:v>
                </c:pt>
                <c:pt idx="41317">
                  <c:v>9883.2269940000006</c:v>
                </c:pt>
                <c:pt idx="41318">
                  <c:v>9883.4644090000002</c:v>
                </c:pt>
                <c:pt idx="41319">
                  <c:v>9883.7063049999997</c:v>
                </c:pt>
                <c:pt idx="41320">
                  <c:v>9883.9476620000005</c:v>
                </c:pt>
                <c:pt idx="41321">
                  <c:v>9884.1888519999993</c:v>
                </c:pt>
                <c:pt idx="41322">
                  <c:v>9884.4271800000006</c:v>
                </c:pt>
                <c:pt idx="41323">
                  <c:v>9884.6665290000001</c:v>
                </c:pt>
                <c:pt idx="41324">
                  <c:v>9884.9051249999993</c:v>
                </c:pt>
                <c:pt idx="41325">
                  <c:v>9885.1445789999998</c:v>
                </c:pt>
                <c:pt idx="41326">
                  <c:v>9885.3856849999993</c:v>
                </c:pt>
                <c:pt idx="41327">
                  <c:v>9885.6247070000009</c:v>
                </c:pt>
                <c:pt idx="41328">
                  <c:v>9885.8657970000004</c:v>
                </c:pt>
                <c:pt idx="41329">
                  <c:v>9886.1068930000001</c:v>
                </c:pt>
                <c:pt idx="41330">
                  <c:v>9886.3367539999999</c:v>
                </c:pt>
                <c:pt idx="41331">
                  <c:v>9886.5779920000004</c:v>
                </c:pt>
                <c:pt idx="41332">
                  <c:v>9886.8173929999994</c:v>
                </c:pt>
                <c:pt idx="41333">
                  <c:v>9887.0561249999992</c:v>
                </c:pt>
                <c:pt idx="41334">
                  <c:v>9887.2956400000003</c:v>
                </c:pt>
                <c:pt idx="41335">
                  <c:v>9887.5349929999993</c:v>
                </c:pt>
                <c:pt idx="41336">
                  <c:v>9887.7740840000006</c:v>
                </c:pt>
                <c:pt idx="41337">
                  <c:v>9888.0161179999996</c:v>
                </c:pt>
                <c:pt idx="41338">
                  <c:v>9888.2580899999994</c:v>
                </c:pt>
                <c:pt idx="41339">
                  <c:v>9888.4899139999998</c:v>
                </c:pt>
                <c:pt idx="41340">
                  <c:v>9888.7322239999994</c:v>
                </c:pt>
                <c:pt idx="41341">
                  <c:v>9888.9736130000001</c:v>
                </c:pt>
                <c:pt idx="41342">
                  <c:v>9889.2149549999995</c:v>
                </c:pt>
                <c:pt idx="41343">
                  <c:v>9889.4540429999997</c:v>
                </c:pt>
                <c:pt idx="41344">
                  <c:v>9889.6924220000001</c:v>
                </c:pt>
                <c:pt idx="41345">
                  <c:v>9889.9316930000005</c:v>
                </c:pt>
                <c:pt idx="41346">
                  <c:v>9890.1709310000006</c:v>
                </c:pt>
                <c:pt idx="41347">
                  <c:v>9890.4091270000008</c:v>
                </c:pt>
                <c:pt idx="41348">
                  <c:v>9890.6407720000007</c:v>
                </c:pt>
                <c:pt idx="41349">
                  <c:v>9890.8810580000008</c:v>
                </c:pt>
                <c:pt idx="41350">
                  <c:v>9891.1214039999995</c:v>
                </c:pt>
                <c:pt idx="41351">
                  <c:v>9891.363319</c:v>
                </c:pt>
                <c:pt idx="41352">
                  <c:v>9891.6024080000007</c:v>
                </c:pt>
                <c:pt idx="41353">
                  <c:v>9891.8430669999998</c:v>
                </c:pt>
                <c:pt idx="41354">
                  <c:v>9892.0821250000008</c:v>
                </c:pt>
                <c:pt idx="41355">
                  <c:v>9892.3123219999998</c:v>
                </c:pt>
                <c:pt idx="41356">
                  <c:v>9892.5515649999998</c:v>
                </c:pt>
                <c:pt idx="41357">
                  <c:v>9892.7914220000002</c:v>
                </c:pt>
                <c:pt idx="41358">
                  <c:v>9893.0326010000008</c:v>
                </c:pt>
                <c:pt idx="41359">
                  <c:v>9893.2723069999993</c:v>
                </c:pt>
                <c:pt idx="41360">
                  <c:v>9893.513567</c:v>
                </c:pt>
                <c:pt idx="41361">
                  <c:v>9893.7546540000003</c:v>
                </c:pt>
                <c:pt idx="41362">
                  <c:v>9893.9930339999992</c:v>
                </c:pt>
                <c:pt idx="41363">
                  <c:v>9894.233123</c:v>
                </c:pt>
                <c:pt idx="41364">
                  <c:v>9894.4731240000001</c:v>
                </c:pt>
                <c:pt idx="41365">
                  <c:v>9894.704581</c:v>
                </c:pt>
                <c:pt idx="41366">
                  <c:v>9894.9432460000007</c:v>
                </c:pt>
                <c:pt idx="41367">
                  <c:v>9895.1870550000003</c:v>
                </c:pt>
                <c:pt idx="41368">
                  <c:v>9895.4270949999991</c:v>
                </c:pt>
                <c:pt idx="41369">
                  <c:v>9895.6651399999992</c:v>
                </c:pt>
                <c:pt idx="41370">
                  <c:v>9895.9045449999994</c:v>
                </c:pt>
                <c:pt idx="41371">
                  <c:v>9896.145536</c:v>
                </c:pt>
                <c:pt idx="41372">
                  <c:v>9896.3866109999999</c:v>
                </c:pt>
                <c:pt idx="41373">
                  <c:v>9896.6258190000008</c:v>
                </c:pt>
                <c:pt idx="41374">
                  <c:v>9896.8661219999995</c:v>
                </c:pt>
                <c:pt idx="41375">
                  <c:v>9897.0979150000003</c:v>
                </c:pt>
                <c:pt idx="41376">
                  <c:v>9897.3376389999994</c:v>
                </c:pt>
                <c:pt idx="41377">
                  <c:v>9897.5761139999995</c:v>
                </c:pt>
                <c:pt idx="41378">
                  <c:v>9897.8175809999993</c:v>
                </c:pt>
                <c:pt idx="41379">
                  <c:v>9898.058051</c:v>
                </c:pt>
                <c:pt idx="41380">
                  <c:v>9898.2975569999999</c:v>
                </c:pt>
                <c:pt idx="41381">
                  <c:v>9898.536881</c:v>
                </c:pt>
                <c:pt idx="41382">
                  <c:v>9898.7753630000007</c:v>
                </c:pt>
                <c:pt idx="41383">
                  <c:v>9899.016748</c:v>
                </c:pt>
                <c:pt idx="41384">
                  <c:v>9899.2552429999996</c:v>
                </c:pt>
                <c:pt idx="41385">
                  <c:v>9899.4966420000001</c:v>
                </c:pt>
                <c:pt idx="41386">
                  <c:v>9899.7351689999996</c:v>
                </c:pt>
                <c:pt idx="41387">
                  <c:v>9899.976584</c:v>
                </c:pt>
                <c:pt idx="41388">
                  <c:v>9900.2170630000001</c:v>
                </c:pt>
                <c:pt idx="41389">
                  <c:v>9900.4488020000008</c:v>
                </c:pt>
                <c:pt idx="41390">
                  <c:v>9900.6892709999993</c:v>
                </c:pt>
                <c:pt idx="41391">
                  <c:v>9900.9288809999998</c:v>
                </c:pt>
                <c:pt idx="41392">
                  <c:v>9901.1686090000003</c:v>
                </c:pt>
                <c:pt idx="41393">
                  <c:v>9901.4070969999993</c:v>
                </c:pt>
                <c:pt idx="41394">
                  <c:v>9901.6485859999993</c:v>
                </c:pt>
                <c:pt idx="41395">
                  <c:v>9901.8897919999999</c:v>
                </c:pt>
                <c:pt idx="41396">
                  <c:v>9902.1284309999992</c:v>
                </c:pt>
                <c:pt idx="41397">
                  <c:v>9902.3697209999991</c:v>
                </c:pt>
                <c:pt idx="41398">
                  <c:v>9902.6081649999996</c:v>
                </c:pt>
                <c:pt idx="41399">
                  <c:v>9902.8483159999996</c:v>
                </c:pt>
                <c:pt idx="41400">
                  <c:v>9903.0879719999994</c:v>
                </c:pt>
                <c:pt idx="41401">
                  <c:v>9903.3252759999996</c:v>
                </c:pt>
                <c:pt idx="41402">
                  <c:v>9903.5646799999995</c:v>
                </c:pt>
                <c:pt idx="41403">
                  <c:v>9903.8039219999991</c:v>
                </c:pt>
                <c:pt idx="41404">
                  <c:v>9904.0424050000001</c:v>
                </c:pt>
                <c:pt idx="41405">
                  <c:v>9904.2841570000001</c:v>
                </c:pt>
                <c:pt idx="41406">
                  <c:v>9904.5132730000005</c:v>
                </c:pt>
                <c:pt idx="41407">
                  <c:v>9904.7548210000004</c:v>
                </c:pt>
                <c:pt idx="41408">
                  <c:v>9904.9966060000006</c:v>
                </c:pt>
                <c:pt idx="41409">
                  <c:v>9905.2353469999998</c:v>
                </c:pt>
                <c:pt idx="41410">
                  <c:v>9905.4741539999995</c:v>
                </c:pt>
                <c:pt idx="41411">
                  <c:v>9905.7163369999998</c:v>
                </c:pt>
                <c:pt idx="41412">
                  <c:v>9905.9551570000003</c:v>
                </c:pt>
                <c:pt idx="41413">
                  <c:v>9906.1966420000008</c:v>
                </c:pt>
                <c:pt idx="41414">
                  <c:v>9906.4351559999996</c:v>
                </c:pt>
                <c:pt idx="41415">
                  <c:v>9906.6642449999999</c:v>
                </c:pt>
                <c:pt idx="41416">
                  <c:v>9906.9051589999999</c:v>
                </c:pt>
                <c:pt idx="41417">
                  <c:v>9907.1449940000002</c:v>
                </c:pt>
                <c:pt idx="41418">
                  <c:v>9907.3855530000001</c:v>
                </c:pt>
                <c:pt idx="41419">
                  <c:v>9907.6260359999997</c:v>
                </c:pt>
                <c:pt idx="41420">
                  <c:v>9907.8675719999992</c:v>
                </c:pt>
                <c:pt idx="41421">
                  <c:v>9908.1080839999995</c:v>
                </c:pt>
                <c:pt idx="41422">
                  <c:v>9908.3495710000007</c:v>
                </c:pt>
                <c:pt idx="41423">
                  <c:v>9908.5796859999991</c:v>
                </c:pt>
                <c:pt idx="41424">
                  <c:v>9908.8204499999993</c:v>
                </c:pt>
                <c:pt idx="41425">
                  <c:v>9909.0605319999995</c:v>
                </c:pt>
                <c:pt idx="41426">
                  <c:v>9909.2991720000009</c:v>
                </c:pt>
                <c:pt idx="41427">
                  <c:v>9909.5414509999991</c:v>
                </c:pt>
                <c:pt idx="41428">
                  <c:v>9909.7812190000004</c:v>
                </c:pt>
                <c:pt idx="41429">
                  <c:v>9910.0219679999991</c:v>
                </c:pt>
                <c:pt idx="41430">
                  <c:v>9910.2612759999993</c:v>
                </c:pt>
                <c:pt idx="41431">
                  <c:v>9910.5008529999996</c:v>
                </c:pt>
                <c:pt idx="41432">
                  <c:v>9910.7302259999997</c:v>
                </c:pt>
                <c:pt idx="41433">
                  <c:v>9910.9693370000005</c:v>
                </c:pt>
                <c:pt idx="41434">
                  <c:v>9911.2107419999993</c:v>
                </c:pt>
                <c:pt idx="41435">
                  <c:v>9911.4491190000008</c:v>
                </c:pt>
                <c:pt idx="41436">
                  <c:v>9911.6906130000007</c:v>
                </c:pt>
                <c:pt idx="41437">
                  <c:v>9911.9318409999996</c:v>
                </c:pt>
                <c:pt idx="41438">
                  <c:v>9912.1703679999991</c:v>
                </c:pt>
                <c:pt idx="41439">
                  <c:v>9912.4129580000008</c:v>
                </c:pt>
                <c:pt idx="41440">
                  <c:v>9912.6527509999996</c:v>
                </c:pt>
                <c:pt idx="41441">
                  <c:v>9912.8938039999994</c:v>
                </c:pt>
                <c:pt idx="41442">
                  <c:v>9913.1238570000005</c:v>
                </c:pt>
                <c:pt idx="41443">
                  <c:v>9913.3641709999993</c:v>
                </c:pt>
                <c:pt idx="41444">
                  <c:v>9913.6036970000005</c:v>
                </c:pt>
                <c:pt idx="41445">
                  <c:v>9913.8420709999991</c:v>
                </c:pt>
                <c:pt idx="41446">
                  <c:v>9914.0817659999993</c:v>
                </c:pt>
                <c:pt idx="41447">
                  <c:v>9914.3201929999996</c:v>
                </c:pt>
                <c:pt idx="41448">
                  <c:v>9914.5624179999995</c:v>
                </c:pt>
                <c:pt idx="41449">
                  <c:v>9914.8037629999999</c:v>
                </c:pt>
                <c:pt idx="41450">
                  <c:v>9915.0440849999995</c:v>
                </c:pt>
                <c:pt idx="41451">
                  <c:v>9915.2849150000002</c:v>
                </c:pt>
                <c:pt idx="41452">
                  <c:v>9915.5251410000001</c:v>
                </c:pt>
                <c:pt idx="41453">
                  <c:v>9915.7548569999999</c:v>
                </c:pt>
                <c:pt idx="41454">
                  <c:v>9915.9953530000003</c:v>
                </c:pt>
                <c:pt idx="41455">
                  <c:v>9916.2369569999992</c:v>
                </c:pt>
                <c:pt idx="41456">
                  <c:v>9916.4764039999991</c:v>
                </c:pt>
                <c:pt idx="41457">
                  <c:v>9916.7183819999991</c:v>
                </c:pt>
                <c:pt idx="41458">
                  <c:v>9916.9488149999997</c:v>
                </c:pt>
                <c:pt idx="41459">
                  <c:v>9917.1889100000008</c:v>
                </c:pt>
                <c:pt idx="41460">
                  <c:v>9917.4307559999997</c:v>
                </c:pt>
                <c:pt idx="41461">
                  <c:v>9917.6714030000003</c:v>
                </c:pt>
                <c:pt idx="41462">
                  <c:v>9917.9102870000006</c:v>
                </c:pt>
                <c:pt idx="41463">
                  <c:v>9918.1544030000005</c:v>
                </c:pt>
                <c:pt idx="41464">
                  <c:v>9918.3930029999992</c:v>
                </c:pt>
                <c:pt idx="41465">
                  <c:v>9918.6220109999995</c:v>
                </c:pt>
                <c:pt idx="41466">
                  <c:v>9918.8618910000005</c:v>
                </c:pt>
                <c:pt idx="41467">
                  <c:v>9919.1018230000009</c:v>
                </c:pt>
                <c:pt idx="41468">
                  <c:v>9919.341805</c:v>
                </c:pt>
                <c:pt idx="41469">
                  <c:v>9919.5816130000003</c:v>
                </c:pt>
                <c:pt idx="41470">
                  <c:v>9919.8221859999994</c:v>
                </c:pt>
                <c:pt idx="41471">
                  <c:v>9920.0643220000002</c:v>
                </c:pt>
                <c:pt idx="41472">
                  <c:v>9920.3063849999999</c:v>
                </c:pt>
                <c:pt idx="41473">
                  <c:v>9920.5477929999997</c:v>
                </c:pt>
                <c:pt idx="41474">
                  <c:v>9920.7861869999997</c:v>
                </c:pt>
                <c:pt idx="41475">
                  <c:v>9921.0151900000001</c:v>
                </c:pt>
                <c:pt idx="41476">
                  <c:v>9921.2573350000002</c:v>
                </c:pt>
                <c:pt idx="41477">
                  <c:v>9921.4993709999999</c:v>
                </c:pt>
                <c:pt idx="41478">
                  <c:v>9921.7408200000009</c:v>
                </c:pt>
                <c:pt idx="41479">
                  <c:v>9921.9805689999994</c:v>
                </c:pt>
                <c:pt idx="41480">
                  <c:v>9922.2211150000003</c:v>
                </c:pt>
                <c:pt idx="41481">
                  <c:v>9922.4502740000007</c:v>
                </c:pt>
                <c:pt idx="41482">
                  <c:v>9922.6919269999999</c:v>
                </c:pt>
                <c:pt idx="41483">
                  <c:v>9922.9336960000001</c:v>
                </c:pt>
                <c:pt idx="41484">
                  <c:v>9923.1744039999994</c:v>
                </c:pt>
                <c:pt idx="41485">
                  <c:v>9923.4130810000006</c:v>
                </c:pt>
                <c:pt idx="41486">
                  <c:v>9923.6553600000007</c:v>
                </c:pt>
                <c:pt idx="41487">
                  <c:v>9923.9008859999994</c:v>
                </c:pt>
                <c:pt idx="41488">
                  <c:v>9924.1427750000003</c:v>
                </c:pt>
                <c:pt idx="41489">
                  <c:v>9924.3827249999995</c:v>
                </c:pt>
                <c:pt idx="41490">
                  <c:v>9924.6228250000004</c:v>
                </c:pt>
                <c:pt idx="41491">
                  <c:v>9924.8633370000007</c:v>
                </c:pt>
                <c:pt idx="41492">
                  <c:v>9925.1049910000002</c:v>
                </c:pt>
                <c:pt idx="41493">
                  <c:v>9925.3441399999992</c:v>
                </c:pt>
                <c:pt idx="41494">
                  <c:v>9925.5751259999997</c:v>
                </c:pt>
                <c:pt idx="41495">
                  <c:v>9925.8167080000003</c:v>
                </c:pt>
                <c:pt idx="41496">
                  <c:v>9926.0566940000008</c:v>
                </c:pt>
                <c:pt idx="41497">
                  <c:v>9926.295306</c:v>
                </c:pt>
                <c:pt idx="41498">
                  <c:v>9926.5369960000007</c:v>
                </c:pt>
                <c:pt idx="41499">
                  <c:v>9926.7761879999998</c:v>
                </c:pt>
                <c:pt idx="41500">
                  <c:v>9927.0196809999998</c:v>
                </c:pt>
                <c:pt idx="41501">
                  <c:v>9927.2580909999997</c:v>
                </c:pt>
                <c:pt idx="41502">
                  <c:v>9927.5116120000002</c:v>
                </c:pt>
                <c:pt idx="41503">
                  <c:v>9927.7501130000001</c:v>
                </c:pt>
                <c:pt idx="41504">
                  <c:v>9927.9916979999998</c:v>
                </c:pt>
                <c:pt idx="41505">
                  <c:v>9928.232231</c:v>
                </c:pt>
                <c:pt idx="41506">
                  <c:v>9928.4614330000004</c:v>
                </c:pt>
                <c:pt idx="41507">
                  <c:v>9928.7047910000001</c:v>
                </c:pt>
                <c:pt idx="41508">
                  <c:v>9928.9447710000004</c:v>
                </c:pt>
                <c:pt idx="41509">
                  <c:v>9929.1834299999991</c:v>
                </c:pt>
                <c:pt idx="41510">
                  <c:v>9929.4231729999992</c:v>
                </c:pt>
                <c:pt idx="41511">
                  <c:v>9929.6618440000002</c:v>
                </c:pt>
                <c:pt idx="41512">
                  <c:v>9929.9009069999993</c:v>
                </c:pt>
                <c:pt idx="41513">
                  <c:v>9930.1398800000006</c:v>
                </c:pt>
                <c:pt idx="41514">
                  <c:v>9930.3798700000007</c:v>
                </c:pt>
                <c:pt idx="41515">
                  <c:v>9930.6196249999994</c:v>
                </c:pt>
                <c:pt idx="41516">
                  <c:v>9930.8590999999997</c:v>
                </c:pt>
                <c:pt idx="41517">
                  <c:v>9931.0996689999993</c:v>
                </c:pt>
                <c:pt idx="41518">
                  <c:v>9931.3392019999992</c:v>
                </c:pt>
                <c:pt idx="41519">
                  <c:v>9931.5803849999993</c:v>
                </c:pt>
                <c:pt idx="41520">
                  <c:v>9931.8218620000007</c:v>
                </c:pt>
                <c:pt idx="41521">
                  <c:v>9932.0616169999994</c:v>
                </c:pt>
                <c:pt idx="41522">
                  <c:v>9932.2992470000008</c:v>
                </c:pt>
                <c:pt idx="41523">
                  <c:v>9932.540422</c:v>
                </c:pt>
                <c:pt idx="41524">
                  <c:v>9932.7708050000001</c:v>
                </c:pt>
                <c:pt idx="41525">
                  <c:v>9933.010886</c:v>
                </c:pt>
                <c:pt idx="41526">
                  <c:v>9933.2507370000003</c:v>
                </c:pt>
                <c:pt idx="41527">
                  <c:v>9933.4905369999997</c:v>
                </c:pt>
                <c:pt idx="41528">
                  <c:v>9933.7312569999995</c:v>
                </c:pt>
                <c:pt idx="41529">
                  <c:v>9933.9728770000002</c:v>
                </c:pt>
                <c:pt idx="41530">
                  <c:v>9934.2147580000001</c:v>
                </c:pt>
                <c:pt idx="41531">
                  <c:v>9934.4533859999992</c:v>
                </c:pt>
                <c:pt idx="41532">
                  <c:v>9934.6948649999995</c:v>
                </c:pt>
                <c:pt idx="41533">
                  <c:v>9934.9346349999996</c:v>
                </c:pt>
                <c:pt idx="41534">
                  <c:v>9935.1640389999993</c:v>
                </c:pt>
                <c:pt idx="41535">
                  <c:v>9935.4044190000004</c:v>
                </c:pt>
                <c:pt idx="41536">
                  <c:v>9935.6450669999995</c:v>
                </c:pt>
                <c:pt idx="41537">
                  <c:v>9935.8848199999993</c:v>
                </c:pt>
                <c:pt idx="41538">
                  <c:v>9936.1247050000002</c:v>
                </c:pt>
                <c:pt idx="41539">
                  <c:v>9936.3634000000002</c:v>
                </c:pt>
                <c:pt idx="41540">
                  <c:v>9936.6021870000004</c:v>
                </c:pt>
                <c:pt idx="41541">
                  <c:v>9936.8417669999999</c:v>
                </c:pt>
                <c:pt idx="41542">
                  <c:v>9937.0817279999992</c:v>
                </c:pt>
                <c:pt idx="41543">
                  <c:v>9937.3222470000001</c:v>
                </c:pt>
                <c:pt idx="41544">
                  <c:v>9937.5637509999997</c:v>
                </c:pt>
                <c:pt idx="41545">
                  <c:v>9937.8040010000004</c:v>
                </c:pt>
                <c:pt idx="41546">
                  <c:v>9938.0443599999999</c:v>
                </c:pt>
                <c:pt idx="41547">
                  <c:v>9938.2750109999997</c:v>
                </c:pt>
                <c:pt idx="41548">
                  <c:v>9938.5166939999999</c:v>
                </c:pt>
                <c:pt idx="41549">
                  <c:v>9938.7571160000007</c:v>
                </c:pt>
                <c:pt idx="41550">
                  <c:v>9939.0005720000008</c:v>
                </c:pt>
                <c:pt idx="41551">
                  <c:v>9939.2404220000008</c:v>
                </c:pt>
                <c:pt idx="41552">
                  <c:v>9939.4707639999997</c:v>
                </c:pt>
                <c:pt idx="41553">
                  <c:v>9939.7105800000008</c:v>
                </c:pt>
                <c:pt idx="41554">
                  <c:v>9939.9514510000008</c:v>
                </c:pt>
                <c:pt idx="41555">
                  <c:v>9940.1966749999992</c:v>
                </c:pt>
                <c:pt idx="41556">
                  <c:v>9940.4352579999995</c:v>
                </c:pt>
                <c:pt idx="41557">
                  <c:v>9940.6765479999995</c:v>
                </c:pt>
                <c:pt idx="41558">
                  <c:v>9940.9150669999999</c:v>
                </c:pt>
                <c:pt idx="41559">
                  <c:v>9941.144241</c:v>
                </c:pt>
                <c:pt idx="41560">
                  <c:v>9941.3878220000006</c:v>
                </c:pt>
                <c:pt idx="41561">
                  <c:v>9941.6282769999998</c:v>
                </c:pt>
                <c:pt idx="41562">
                  <c:v>9941.8698420000001</c:v>
                </c:pt>
                <c:pt idx="41563">
                  <c:v>9942.1096240000006</c:v>
                </c:pt>
                <c:pt idx="41564">
                  <c:v>9942.3483199999991</c:v>
                </c:pt>
                <c:pt idx="41565">
                  <c:v>9942.5897380000006</c:v>
                </c:pt>
                <c:pt idx="41566">
                  <c:v>9942.8283940000001</c:v>
                </c:pt>
                <c:pt idx="41567">
                  <c:v>9943.0594509999992</c:v>
                </c:pt>
                <c:pt idx="41568">
                  <c:v>9943.3027760000004</c:v>
                </c:pt>
                <c:pt idx="41569">
                  <c:v>9943.5427309999995</c:v>
                </c:pt>
                <c:pt idx="41570">
                  <c:v>9943.7825950000006</c:v>
                </c:pt>
                <c:pt idx="41571">
                  <c:v>9944.0213500000009</c:v>
                </c:pt>
                <c:pt idx="41572">
                  <c:v>9944.2600409999995</c:v>
                </c:pt>
                <c:pt idx="41573">
                  <c:v>9944.5016300000007</c:v>
                </c:pt>
                <c:pt idx="41574">
                  <c:v>9944.7422879999995</c:v>
                </c:pt>
                <c:pt idx="41575">
                  <c:v>9944.983725</c:v>
                </c:pt>
                <c:pt idx="41576">
                  <c:v>9945.2138699999996</c:v>
                </c:pt>
                <c:pt idx="41577">
                  <c:v>9945.4524450000008</c:v>
                </c:pt>
                <c:pt idx="41578">
                  <c:v>9945.6931239999994</c:v>
                </c:pt>
                <c:pt idx="41579">
                  <c:v>9945.9346310000001</c:v>
                </c:pt>
                <c:pt idx="41580">
                  <c:v>9946.1751399999994</c:v>
                </c:pt>
                <c:pt idx="41581">
                  <c:v>9946.4173940000001</c:v>
                </c:pt>
                <c:pt idx="41582">
                  <c:v>9946.6476170000005</c:v>
                </c:pt>
                <c:pt idx="41583">
                  <c:v>9946.8863220000003</c:v>
                </c:pt>
                <c:pt idx="41584">
                  <c:v>9947.1254360000003</c:v>
                </c:pt>
                <c:pt idx="41585">
                  <c:v>9947.3643709999997</c:v>
                </c:pt>
                <c:pt idx="41586">
                  <c:v>9947.6052380000001</c:v>
                </c:pt>
                <c:pt idx="41587">
                  <c:v>9947.8468520000006</c:v>
                </c:pt>
                <c:pt idx="41588">
                  <c:v>9948.0868140000002</c:v>
                </c:pt>
                <c:pt idx="41589">
                  <c:v>9948.3253509999995</c:v>
                </c:pt>
                <c:pt idx="41590">
                  <c:v>9948.5641259999993</c:v>
                </c:pt>
                <c:pt idx="41591">
                  <c:v>9948.8037899999999</c:v>
                </c:pt>
                <c:pt idx="41592">
                  <c:v>9949.0436549999995</c:v>
                </c:pt>
                <c:pt idx="41593">
                  <c:v>9949.2846239999999</c:v>
                </c:pt>
                <c:pt idx="41594">
                  <c:v>9949.5231540000004</c:v>
                </c:pt>
                <c:pt idx="41595">
                  <c:v>9949.7633910000004</c:v>
                </c:pt>
                <c:pt idx="41596">
                  <c:v>9950.0047699999996</c:v>
                </c:pt>
                <c:pt idx="41597">
                  <c:v>9950.2437420000006</c:v>
                </c:pt>
                <c:pt idx="41598">
                  <c:v>9950.4821890000003</c:v>
                </c:pt>
                <c:pt idx="41599">
                  <c:v>9950.7240550000006</c:v>
                </c:pt>
                <c:pt idx="41600">
                  <c:v>9950.9557910000003</c:v>
                </c:pt>
                <c:pt idx="41601">
                  <c:v>9951.1941420000003</c:v>
                </c:pt>
                <c:pt idx="41602">
                  <c:v>9951.4333330000009</c:v>
                </c:pt>
                <c:pt idx="41603">
                  <c:v>9951.6768670000001</c:v>
                </c:pt>
                <c:pt idx="41604">
                  <c:v>9951.9188940000004</c:v>
                </c:pt>
                <c:pt idx="41605">
                  <c:v>9952.1589679999997</c:v>
                </c:pt>
                <c:pt idx="41606">
                  <c:v>9952.3885549999995</c:v>
                </c:pt>
                <c:pt idx="41607">
                  <c:v>9952.6294190000008</c:v>
                </c:pt>
                <c:pt idx="41608">
                  <c:v>9952.8703280000009</c:v>
                </c:pt>
                <c:pt idx="41609">
                  <c:v>9953.1093299999993</c:v>
                </c:pt>
                <c:pt idx="41610">
                  <c:v>9953.3501899999992</c:v>
                </c:pt>
                <c:pt idx="41611">
                  <c:v>9953.5917439999994</c:v>
                </c:pt>
                <c:pt idx="41612">
                  <c:v>9953.8316859999995</c:v>
                </c:pt>
                <c:pt idx="41613">
                  <c:v>9954.0716609999999</c:v>
                </c:pt>
                <c:pt idx="41614">
                  <c:v>9954.3104070000009</c:v>
                </c:pt>
                <c:pt idx="41615">
                  <c:v>9954.5519499999991</c:v>
                </c:pt>
                <c:pt idx="41616">
                  <c:v>9954.7898490000007</c:v>
                </c:pt>
                <c:pt idx="41617">
                  <c:v>9955.0305590000007</c:v>
                </c:pt>
                <c:pt idx="41618">
                  <c:v>9955.2599370000007</c:v>
                </c:pt>
                <c:pt idx="41619">
                  <c:v>9955.499855</c:v>
                </c:pt>
                <c:pt idx="41620">
                  <c:v>9955.7398150000008</c:v>
                </c:pt>
                <c:pt idx="41621">
                  <c:v>9955.9796750000005</c:v>
                </c:pt>
                <c:pt idx="41622">
                  <c:v>9956.2196509999994</c:v>
                </c:pt>
                <c:pt idx="41623">
                  <c:v>9956.4583689999999</c:v>
                </c:pt>
                <c:pt idx="41624">
                  <c:v>9956.6990619999997</c:v>
                </c:pt>
                <c:pt idx="41625">
                  <c:v>9956.9406949999993</c:v>
                </c:pt>
                <c:pt idx="41626">
                  <c:v>9957.1805929999991</c:v>
                </c:pt>
                <c:pt idx="41627">
                  <c:v>9957.4191570000003</c:v>
                </c:pt>
                <c:pt idx="41628">
                  <c:v>9957.6580290000002</c:v>
                </c:pt>
                <c:pt idx="41629">
                  <c:v>9957.8995940000004</c:v>
                </c:pt>
                <c:pt idx="41630">
                  <c:v>9958.1401119999991</c:v>
                </c:pt>
                <c:pt idx="41631">
                  <c:v>9958.3802579999992</c:v>
                </c:pt>
                <c:pt idx="41632">
                  <c:v>9958.6197460000003</c:v>
                </c:pt>
                <c:pt idx="41633">
                  <c:v>9958.8609280000001</c:v>
                </c:pt>
                <c:pt idx="41634">
                  <c:v>9959.0921589999998</c:v>
                </c:pt>
                <c:pt idx="41635">
                  <c:v>9959.3343850000001</c:v>
                </c:pt>
                <c:pt idx="41636">
                  <c:v>9959.5759660000003</c:v>
                </c:pt>
                <c:pt idx="41637">
                  <c:v>9959.8154200000008</c:v>
                </c:pt>
                <c:pt idx="41638">
                  <c:v>9960.0542619999997</c:v>
                </c:pt>
                <c:pt idx="41639">
                  <c:v>9960.2935600000001</c:v>
                </c:pt>
                <c:pt idx="41640">
                  <c:v>9960.5320439999996</c:v>
                </c:pt>
                <c:pt idx="41641">
                  <c:v>9960.7610629999999</c:v>
                </c:pt>
                <c:pt idx="41642">
                  <c:v>9961.0008600000001</c:v>
                </c:pt>
                <c:pt idx="41643">
                  <c:v>9961.2391540000008</c:v>
                </c:pt>
                <c:pt idx="41644">
                  <c:v>9961.4807500000006</c:v>
                </c:pt>
                <c:pt idx="41645">
                  <c:v>9961.7211559999996</c:v>
                </c:pt>
                <c:pt idx="41646">
                  <c:v>9961.9627529999998</c:v>
                </c:pt>
                <c:pt idx="41647">
                  <c:v>9962.2013559999996</c:v>
                </c:pt>
                <c:pt idx="41648">
                  <c:v>9962.4400249999999</c:v>
                </c:pt>
                <c:pt idx="41649">
                  <c:v>9962.6803600000003</c:v>
                </c:pt>
                <c:pt idx="41650">
                  <c:v>9962.919989</c:v>
                </c:pt>
                <c:pt idx="41651">
                  <c:v>9963.1591570000001</c:v>
                </c:pt>
                <c:pt idx="41652">
                  <c:v>9963.4019869999993</c:v>
                </c:pt>
                <c:pt idx="41653">
                  <c:v>9963.6306530000002</c:v>
                </c:pt>
                <c:pt idx="41654">
                  <c:v>9963.8691859999999</c:v>
                </c:pt>
                <c:pt idx="41655">
                  <c:v>9964.1112460000004</c:v>
                </c:pt>
                <c:pt idx="41656">
                  <c:v>9964.3507719999998</c:v>
                </c:pt>
                <c:pt idx="41657">
                  <c:v>9964.5899609999997</c:v>
                </c:pt>
                <c:pt idx="41658">
                  <c:v>9964.8272639999996</c:v>
                </c:pt>
                <c:pt idx="41659">
                  <c:v>9965.0674299999991</c:v>
                </c:pt>
                <c:pt idx="41660">
                  <c:v>9965.3086079999994</c:v>
                </c:pt>
                <c:pt idx="41661">
                  <c:v>9965.5495339999998</c:v>
                </c:pt>
                <c:pt idx="41662">
                  <c:v>9965.7889180000002</c:v>
                </c:pt>
                <c:pt idx="41663">
                  <c:v>9966.0272550000009</c:v>
                </c:pt>
                <c:pt idx="41664">
                  <c:v>9966.2654509999993</c:v>
                </c:pt>
                <c:pt idx="41665">
                  <c:v>9966.5066119999992</c:v>
                </c:pt>
                <c:pt idx="41666">
                  <c:v>9966.7477149999995</c:v>
                </c:pt>
                <c:pt idx="41667">
                  <c:v>9966.9886750000005</c:v>
                </c:pt>
                <c:pt idx="41668">
                  <c:v>9967.2297359999993</c:v>
                </c:pt>
                <c:pt idx="41669">
                  <c:v>9967.4687009999998</c:v>
                </c:pt>
                <c:pt idx="41670">
                  <c:v>9967.7077800000006</c:v>
                </c:pt>
                <c:pt idx="41671">
                  <c:v>9967.9460350000008</c:v>
                </c:pt>
                <c:pt idx="41672">
                  <c:v>9968.1844230000006</c:v>
                </c:pt>
                <c:pt idx="41673">
                  <c:v>9968.4244170000002</c:v>
                </c:pt>
                <c:pt idx="41674">
                  <c:v>9968.6643899999999</c:v>
                </c:pt>
                <c:pt idx="41675">
                  <c:v>9968.8932550000009</c:v>
                </c:pt>
                <c:pt idx="41676">
                  <c:v>9969.1347409999998</c:v>
                </c:pt>
                <c:pt idx="41677">
                  <c:v>9969.3759109999992</c:v>
                </c:pt>
                <c:pt idx="41678">
                  <c:v>9969.614243</c:v>
                </c:pt>
                <c:pt idx="41679">
                  <c:v>9969.8544500000007</c:v>
                </c:pt>
                <c:pt idx="41680">
                  <c:v>9970.0959270000003</c:v>
                </c:pt>
                <c:pt idx="41681">
                  <c:v>9970.3342400000001</c:v>
                </c:pt>
                <c:pt idx="41682">
                  <c:v>9970.5735659999991</c:v>
                </c:pt>
                <c:pt idx="41683">
                  <c:v>9970.8146450000004</c:v>
                </c:pt>
                <c:pt idx="41684">
                  <c:v>9971.0531140000003</c:v>
                </c:pt>
                <c:pt idx="41685">
                  <c:v>9971.2911249999997</c:v>
                </c:pt>
                <c:pt idx="41686">
                  <c:v>9971.5294200000008</c:v>
                </c:pt>
                <c:pt idx="41687">
                  <c:v>9971.7687179999994</c:v>
                </c:pt>
                <c:pt idx="41688">
                  <c:v>9972.0071970000008</c:v>
                </c:pt>
                <c:pt idx="41689">
                  <c:v>9972.2470400000002</c:v>
                </c:pt>
                <c:pt idx="41690">
                  <c:v>9972.4871629999998</c:v>
                </c:pt>
                <c:pt idx="41691">
                  <c:v>9972.7264130000003</c:v>
                </c:pt>
                <c:pt idx="41692">
                  <c:v>9972.9668160000001</c:v>
                </c:pt>
                <c:pt idx="41693">
                  <c:v>9973.2060290000009</c:v>
                </c:pt>
                <c:pt idx="41694">
                  <c:v>9973.4444359999998</c:v>
                </c:pt>
                <c:pt idx="41695">
                  <c:v>9973.6837379999997</c:v>
                </c:pt>
                <c:pt idx="41696">
                  <c:v>9973.9222769999997</c:v>
                </c:pt>
                <c:pt idx="41697">
                  <c:v>9974.1616310000009</c:v>
                </c:pt>
                <c:pt idx="41698">
                  <c:v>9974.4028479999997</c:v>
                </c:pt>
                <c:pt idx="41699">
                  <c:v>9974.6430720000008</c:v>
                </c:pt>
                <c:pt idx="41700">
                  <c:v>9974.8720969999995</c:v>
                </c:pt>
                <c:pt idx="41701">
                  <c:v>9975.1136669999996</c:v>
                </c:pt>
                <c:pt idx="41702">
                  <c:v>9975.3523420000001</c:v>
                </c:pt>
                <c:pt idx="41703">
                  <c:v>9975.5936089999996</c:v>
                </c:pt>
                <c:pt idx="41704">
                  <c:v>9975.8321259999993</c:v>
                </c:pt>
                <c:pt idx="41705">
                  <c:v>9976.0735760000007</c:v>
                </c:pt>
                <c:pt idx="41706">
                  <c:v>9976.314993</c:v>
                </c:pt>
                <c:pt idx="41707">
                  <c:v>9976.5541740000008</c:v>
                </c:pt>
                <c:pt idx="41708">
                  <c:v>9976.7943230000001</c:v>
                </c:pt>
                <c:pt idx="41709">
                  <c:v>9977.0232940000005</c:v>
                </c:pt>
                <c:pt idx="41710">
                  <c:v>9977.2646760000007</c:v>
                </c:pt>
                <c:pt idx="41711">
                  <c:v>9977.5031259999996</c:v>
                </c:pt>
                <c:pt idx="41712">
                  <c:v>9977.7433679999995</c:v>
                </c:pt>
                <c:pt idx="41713">
                  <c:v>9977.9853870000006</c:v>
                </c:pt>
                <c:pt idx="41714">
                  <c:v>9978.2268249999997</c:v>
                </c:pt>
                <c:pt idx="41715">
                  <c:v>9978.4651410000006</c:v>
                </c:pt>
                <c:pt idx="41716">
                  <c:v>9978.705258</c:v>
                </c:pt>
                <c:pt idx="41717">
                  <c:v>9978.9369630000001</c:v>
                </c:pt>
                <c:pt idx="41718">
                  <c:v>9979.1764039999998</c:v>
                </c:pt>
                <c:pt idx="41719">
                  <c:v>9979.4184449999993</c:v>
                </c:pt>
                <c:pt idx="41720">
                  <c:v>9979.6597120000006</c:v>
                </c:pt>
                <c:pt idx="41721">
                  <c:v>9979.9001189999999</c:v>
                </c:pt>
                <c:pt idx="41722">
                  <c:v>9980.1415840000009</c:v>
                </c:pt>
                <c:pt idx="41723">
                  <c:v>9980.3716850000001</c:v>
                </c:pt>
                <c:pt idx="41724">
                  <c:v>9980.6122799999994</c:v>
                </c:pt>
                <c:pt idx="41725">
                  <c:v>9980.853615</c:v>
                </c:pt>
                <c:pt idx="41726">
                  <c:v>9981.0941390000007</c:v>
                </c:pt>
                <c:pt idx="41727">
                  <c:v>9981.334245</c:v>
                </c:pt>
                <c:pt idx="41728">
                  <c:v>9981.5738130000009</c:v>
                </c:pt>
                <c:pt idx="41729">
                  <c:v>9981.81214</c:v>
                </c:pt>
                <c:pt idx="41730">
                  <c:v>9982.0535799999998</c:v>
                </c:pt>
                <c:pt idx="41731">
                  <c:v>9982.293404</c:v>
                </c:pt>
                <c:pt idx="41732">
                  <c:v>9982.532733</c:v>
                </c:pt>
                <c:pt idx="41733">
                  <c:v>9982.7719280000001</c:v>
                </c:pt>
                <c:pt idx="41734">
                  <c:v>9983.0115650000007</c:v>
                </c:pt>
                <c:pt idx="41735">
                  <c:v>9983.2507129999995</c:v>
                </c:pt>
                <c:pt idx="41736">
                  <c:v>9983.4890950000008</c:v>
                </c:pt>
                <c:pt idx="41737">
                  <c:v>9983.7291989999994</c:v>
                </c:pt>
                <c:pt idx="41738">
                  <c:v>9983.9686380000003</c:v>
                </c:pt>
                <c:pt idx="41739">
                  <c:v>9984.2070249999997</c:v>
                </c:pt>
                <c:pt idx="41740">
                  <c:v>9984.4472939999996</c:v>
                </c:pt>
                <c:pt idx="41741">
                  <c:v>9984.6761399999996</c:v>
                </c:pt>
                <c:pt idx="41742">
                  <c:v>9984.9159380000001</c:v>
                </c:pt>
                <c:pt idx="41743">
                  <c:v>9985.1557570000004</c:v>
                </c:pt>
                <c:pt idx="41744">
                  <c:v>9985.3956990000006</c:v>
                </c:pt>
                <c:pt idx="41745">
                  <c:v>9985.6342100000002</c:v>
                </c:pt>
                <c:pt idx="41746">
                  <c:v>9985.8756819999999</c:v>
                </c:pt>
                <c:pt idx="41747">
                  <c:v>9986.1161090000005</c:v>
                </c:pt>
                <c:pt idx="41748">
                  <c:v>9986.3721100000002</c:v>
                </c:pt>
                <c:pt idx="41749">
                  <c:v>9986.6122599999999</c:v>
                </c:pt>
                <c:pt idx="41750">
                  <c:v>9986.8519359999991</c:v>
                </c:pt>
                <c:pt idx="41751">
                  <c:v>9987.0916579999994</c:v>
                </c:pt>
                <c:pt idx="41752">
                  <c:v>9987.33014</c:v>
                </c:pt>
                <c:pt idx="41753">
                  <c:v>9987.5683730000001</c:v>
                </c:pt>
                <c:pt idx="41754">
                  <c:v>9987.8101709999992</c:v>
                </c:pt>
                <c:pt idx="41755">
                  <c:v>9988.0418329999993</c:v>
                </c:pt>
                <c:pt idx="41756">
                  <c:v>9988.2821199999998</c:v>
                </c:pt>
                <c:pt idx="41757">
                  <c:v>9988.5222450000001</c:v>
                </c:pt>
                <c:pt idx="41758">
                  <c:v>9988.762401</c:v>
                </c:pt>
                <c:pt idx="41759">
                  <c:v>9989.0034159999996</c:v>
                </c:pt>
                <c:pt idx="41760">
                  <c:v>9989.2423369999997</c:v>
                </c:pt>
                <c:pt idx="41761">
                  <c:v>9989.4821890000003</c:v>
                </c:pt>
                <c:pt idx="41762">
                  <c:v>9989.7201060000007</c:v>
                </c:pt>
                <c:pt idx="41763">
                  <c:v>9989.9609720000008</c:v>
                </c:pt>
                <c:pt idx="41764">
                  <c:v>9990.2000100000005</c:v>
                </c:pt>
                <c:pt idx="41765">
                  <c:v>9990.4408440000007</c:v>
                </c:pt>
                <c:pt idx="41766">
                  <c:v>9990.6799429999992</c:v>
                </c:pt>
                <c:pt idx="41767">
                  <c:v>9990.9199119999994</c:v>
                </c:pt>
                <c:pt idx="41768">
                  <c:v>9991.1499029999995</c:v>
                </c:pt>
                <c:pt idx="41769">
                  <c:v>9991.3883129999995</c:v>
                </c:pt>
                <c:pt idx="41770">
                  <c:v>9991.6296610000009</c:v>
                </c:pt>
                <c:pt idx="41771">
                  <c:v>9991.8689049999994</c:v>
                </c:pt>
                <c:pt idx="41772">
                  <c:v>9992.1092019999996</c:v>
                </c:pt>
                <c:pt idx="41773">
                  <c:v>9992.3519980000001</c:v>
                </c:pt>
                <c:pt idx="41774">
                  <c:v>9992.5912210000006</c:v>
                </c:pt>
                <c:pt idx="41775">
                  <c:v>9992.8311580000009</c:v>
                </c:pt>
                <c:pt idx="41776">
                  <c:v>9993.0604239999993</c:v>
                </c:pt>
                <c:pt idx="41777">
                  <c:v>9993.3004220000003</c:v>
                </c:pt>
                <c:pt idx="41778">
                  <c:v>9993.5390920000009</c:v>
                </c:pt>
                <c:pt idx="41779">
                  <c:v>9993.7793679999995</c:v>
                </c:pt>
                <c:pt idx="41780">
                  <c:v>9994.0208930000008</c:v>
                </c:pt>
                <c:pt idx="41781">
                  <c:v>9994.2591549999997</c:v>
                </c:pt>
                <c:pt idx="41782">
                  <c:v>9994.5005799999999</c:v>
                </c:pt>
                <c:pt idx="41783">
                  <c:v>9994.7417330000007</c:v>
                </c:pt>
                <c:pt idx="41784">
                  <c:v>9994.9821090000005</c:v>
                </c:pt>
                <c:pt idx="41785">
                  <c:v>9995.2223219999996</c:v>
                </c:pt>
                <c:pt idx="41786">
                  <c:v>9995.4616929999993</c:v>
                </c:pt>
                <c:pt idx="41787">
                  <c:v>9995.7009739999994</c:v>
                </c:pt>
                <c:pt idx="41788">
                  <c:v>9995.940294</c:v>
                </c:pt>
                <c:pt idx="41789">
                  <c:v>9996.1798099999996</c:v>
                </c:pt>
                <c:pt idx="41790">
                  <c:v>9996.4099760000008</c:v>
                </c:pt>
                <c:pt idx="41791">
                  <c:v>9996.6493879999998</c:v>
                </c:pt>
                <c:pt idx="41792">
                  <c:v>9996.8881440000005</c:v>
                </c:pt>
                <c:pt idx="41793">
                  <c:v>9997.1277620000001</c:v>
                </c:pt>
                <c:pt idx="41794">
                  <c:v>9997.3675930000009</c:v>
                </c:pt>
                <c:pt idx="41795">
                  <c:v>9997.608972</c:v>
                </c:pt>
                <c:pt idx="41796">
                  <c:v>9997.8482409999997</c:v>
                </c:pt>
                <c:pt idx="41797">
                  <c:v>9998.0903230000004</c:v>
                </c:pt>
                <c:pt idx="41798">
                  <c:v>9998.3315839999996</c:v>
                </c:pt>
                <c:pt idx="41799">
                  <c:v>9998.5615890000008</c:v>
                </c:pt>
                <c:pt idx="41800">
                  <c:v>9998.8021410000001</c:v>
                </c:pt>
                <c:pt idx="41801">
                  <c:v>9999.043678</c:v>
                </c:pt>
                <c:pt idx="41802">
                  <c:v>9999.2821550000008</c:v>
                </c:pt>
                <c:pt idx="41803">
                  <c:v>9999.5223509999996</c:v>
                </c:pt>
                <c:pt idx="41804">
                  <c:v>9999.7642759999999</c:v>
                </c:pt>
                <c:pt idx="41805">
                  <c:v>10000.005612999999</c:v>
                </c:pt>
                <c:pt idx="41806">
                  <c:v>10000.235784</c:v>
                </c:pt>
                <c:pt idx="41807">
                  <c:v>10000.475826</c:v>
                </c:pt>
                <c:pt idx="41808">
                  <c:v>10000.715141000001</c:v>
                </c:pt>
                <c:pt idx="41809">
                  <c:v>10000.954272999999</c:v>
                </c:pt>
                <c:pt idx="41810">
                  <c:v>10001.194675000001</c:v>
                </c:pt>
                <c:pt idx="41811">
                  <c:v>10001.434906</c:v>
                </c:pt>
                <c:pt idx="41812">
                  <c:v>10001.674255</c:v>
                </c:pt>
                <c:pt idx="41813">
                  <c:v>10001.917093</c:v>
                </c:pt>
                <c:pt idx="41814">
                  <c:v>10002.158133999999</c:v>
                </c:pt>
                <c:pt idx="41815">
                  <c:v>10002.389391000001</c:v>
                </c:pt>
                <c:pt idx="41816">
                  <c:v>10002.630440000001</c:v>
                </c:pt>
                <c:pt idx="41817">
                  <c:v>10002.87061</c:v>
                </c:pt>
                <c:pt idx="41818">
                  <c:v>10003.110930999999</c:v>
                </c:pt>
                <c:pt idx="41819">
                  <c:v>10003.35014</c:v>
                </c:pt>
                <c:pt idx="41820">
                  <c:v>10003.591046</c:v>
                </c:pt>
                <c:pt idx="41821">
                  <c:v>10003.832839999999</c:v>
                </c:pt>
                <c:pt idx="41822">
                  <c:v>10004.072042</c:v>
                </c:pt>
                <c:pt idx="41823">
                  <c:v>10004.302549</c:v>
                </c:pt>
                <c:pt idx="41824">
                  <c:v>10004.544747</c:v>
                </c:pt>
                <c:pt idx="41825">
                  <c:v>10004.786851000001</c:v>
                </c:pt>
                <c:pt idx="41826">
                  <c:v>10005.028075</c:v>
                </c:pt>
                <c:pt idx="41827">
                  <c:v>10005.267905000001</c:v>
                </c:pt>
                <c:pt idx="41828">
                  <c:v>10005.50713</c:v>
                </c:pt>
                <c:pt idx="41829">
                  <c:v>10005.746125</c:v>
                </c:pt>
                <c:pt idx="41830">
                  <c:v>10005.985218</c:v>
                </c:pt>
                <c:pt idx="41831">
                  <c:v>10006.217612</c:v>
                </c:pt>
                <c:pt idx="41832">
                  <c:v>10006.457909999999</c:v>
                </c:pt>
                <c:pt idx="41833">
                  <c:v>10006.697091</c:v>
                </c:pt>
                <c:pt idx="41834">
                  <c:v>10006.940094</c:v>
                </c:pt>
                <c:pt idx="41835">
                  <c:v>10007.171929</c:v>
                </c:pt>
                <c:pt idx="41836">
                  <c:v>10007.412539000001</c:v>
                </c:pt>
                <c:pt idx="41837">
                  <c:v>10007.654757</c:v>
                </c:pt>
                <c:pt idx="41838">
                  <c:v>10007.894214</c:v>
                </c:pt>
                <c:pt idx="41839">
                  <c:v>10008.134806</c:v>
                </c:pt>
                <c:pt idx="41840">
                  <c:v>10008.375445</c:v>
                </c:pt>
                <c:pt idx="41841">
                  <c:v>10008.618564</c:v>
                </c:pt>
                <c:pt idx="41842">
                  <c:v>10008.848641</c:v>
                </c:pt>
                <c:pt idx="41843">
                  <c:v>10009.089306</c:v>
                </c:pt>
                <c:pt idx="41844">
                  <c:v>10009.328114</c:v>
                </c:pt>
                <c:pt idx="41845">
                  <c:v>10009.569637000001</c:v>
                </c:pt>
                <c:pt idx="41846">
                  <c:v>10009.810417000001</c:v>
                </c:pt>
                <c:pt idx="41847">
                  <c:v>10010.051033</c:v>
                </c:pt>
                <c:pt idx="41848">
                  <c:v>10010.292697000001</c:v>
                </c:pt>
                <c:pt idx="41849">
                  <c:v>10010.522188999999</c:v>
                </c:pt>
                <c:pt idx="41850">
                  <c:v>10010.765052999999</c:v>
                </c:pt>
                <c:pt idx="41851">
                  <c:v>10011.006977999999</c:v>
                </c:pt>
                <c:pt idx="41852">
                  <c:v>10011.247691</c:v>
                </c:pt>
                <c:pt idx="41853">
                  <c:v>10011.487682999999</c:v>
                </c:pt>
                <c:pt idx="41854">
                  <c:v>10011.717396</c:v>
                </c:pt>
                <c:pt idx="41855">
                  <c:v>10011.959613999999</c:v>
                </c:pt>
                <c:pt idx="41856">
                  <c:v>10012.199922</c:v>
                </c:pt>
                <c:pt idx="41857">
                  <c:v>10012.441757000001</c:v>
                </c:pt>
                <c:pt idx="41858">
                  <c:v>10012.681944</c:v>
                </c:pt>
                <c:pt idx="41859">
                  <c:v>10012.920126999999</c:v>
                </c:pt>
                <c:pt idx="41860">
                  <c:v>10013.159361</c:v>
                </c:pt>
                <c:pt idx="41861">
                  <c:v>10013.400045</c:v>
                </c:pt>
                <c:pt idx="41862">
                  <c:v>10013.641919</c:v>
                </c:pt>
                <c:pt idx="41863">
                  <c:v>10013.881933999999</c:v>
                </c:pt>
                <c:pt idx="41864">
                  <c:v>10014.110981</c:v>
                </c:pt>
                <c:pt idx="41865">
                  <c:v>10014.351207</c:v>
                </c:pt>
                <c:pt idx="41866">
                  <c:v>10014.593596999999</c:v>
                </c:pt>
                <c:pt idx="41867">
                  <c:v>10014.834366999999</c:v>
                </c:pt>
                <c:pt idx="41868">
                  <c:v>10015.0669</c:v>
                </c:pt>
                <c:pt idx="41869">
                  <c:v>10015.308962999999</c:v>
                </c:pt>
                <c:pt idx="41870">
                  <c:v>10015.549031</c:v>
                </c:pt>
                <c:pt idx="41871">
                  <c:v>10015.788989000001</c:v>
                </c:pt>
                <c:pt idx="41872">
                  <c:v>10016.029908</c:v>
                </c:pt>
                <c:pt idx="41873">
                  <c:v>10016.269617</c:v>
                </c:pt>
                <c:pt idx="41874">
                  <c:v>10016.510315</c:v>
                </c:pt>
                <c:pt idx="41875">
                  <c:v>10016.742679999999</c:v>
                </c:pt>
                <c:pt idx="41876">
                  <c:v>10016.982099999999</c:v>
                </c:pt>
                <c:pt idx="41877">
                  <c:v>10017.223123</c:v>
                </c:pt>
                <c:pt idx="41878">
                  <c:v>10017.466941999999</c:v>
                </c:pt>
                <c:pt idx="41879">
                  <c:v>10017.705910000001</c:v>
                </c:pt>
                <c:pt idx="41880">
                  <c:v>10017.945081</c:v>
                </c:pt>
                <c:pt idx="41881">
                  <c:v>10018.175788</c:v>
                </c:pt>
                <c:pt idx="41882">
                  <c:v>10018.415238</c:v>
                </c:pt>
                <c:pt idx="41883">
                  <c:v>10018.658985</c:v>
                </c:pt>
                <c:pt idx="41884">
                  <c:v>10018.899092</c:v>
                </c:pt>
                <c:pt idx="41885">
                  <c:v>10019.131679</c:v>
                </c:pt>
                <c:pt idx="41886">
                  <c:v>10019.371153</c:v>
                </c:pt>
                <c:pt idx="41887">
                  <c:v>10019.614035000001</c:v>
                </c:pt>
                <c:pt idx="41888">
                  <c:v>10019.857778</c:v>
                </c:pt>
                <c:pt idx="41889">
                  <c:v>10020.099683</c:v>
                </c:pt>
                <c:pt idx="41890">
                  <c:v>10020.327368</c:v>
                </c:pt>
                <c:pt idx="41891">
                  <c:v>10020.570986000001</c:v>
                </c:pt>
                <c:pt idx="41892">
                  <c:v>10020.811857000001</c:v>
                </c:pt>
                <c:pt idx="41893">
                  <c:v>10021.051950999999</c:v>
                </c:pt>
                <c:pt idx="41894">
                  <c:v>10021.292554</c:v>
                </c:pt>
                <c:pt idx="41895">
                  <c:v>10021.533175</c:v>
                </c:pt>
                <c:pt idx="41896">
                  <c:v>10021.763835</c:v>
                </c:pt>
                <c:pt idx="41897">
                  <c:v>10022.003124000001</c:v>
                </c:pt>
                <c:pt idx="41898">
                  <c:v>10022.244939</c:v>
                </c:pt>
                <c:pt idx="41899">
                  <c:v>10022.486911</c:v>
                </c:pt>
                <c:pt idx="41900">
                  <c:v>10022.728003</c:v>
                </c:pt>
                <c:pt idx="41901">
                  <c:v>10022.967065000001</c:v>
                </c:pt>
                <c:pt idx="41902">
                  <c:v>10023.205094000001</c:v>
                </c:pt>
                <c:pt idx="41903">
                  <c:v>10023.445812</c:v>
                </c:pt>
                <c:pt idx="41904">
                  <c:v>10023.685565</c:v>
                </c:pt>
                <c:pt idx="41905">
                  <c:v>10023.926154999999</c:v>
                </c:pt>
                <c:pt idx="41906">
                  <c:v>10024.156647</c:v>
                </c:pt>
                <c:pt idx="41907">
                  <c:v>10024.3966</c:v>
                </c:pt>
                <c:pt idx="41908">
                  <c:v>10024.636644</c:v>
                </c:pt>
                <c:pt idx="41909">
                  <c:v>10024.87544</c:v>
                </c:pt>
                <c:pt idx="41910">
                  <c:v>10025.116357999999</c:v>
                </c:pt>
                <c:pt idx="41911">
                  <c:v>10025.357221</c:v>
                </c:pt>
                <c:pt idx="41912">
                  <c:v>10025.596307</c:v>
                </c:pt>
                <c:pt idx="41913">
                  <c:v>10025.835336</c:v>
                </c:pt>
                <c:pt idx="41914">
                  <c:v>10026.075650999999</c:v>
                </c:pt>
                <c:pt idx="41915">
                  <c:v>10026.315659</c:v>
                </c:pt>
                <c:pt idx="41916">
                  <c:v>10026.557623999999</c:v>
                </c:pt>
                <c:pt idx="41917">
                  <c:v>10026.796359</c:v>
                </c:pt>
                <c:pt idx="41918">
                  <c:v>10027.036539000001</c:v>
                </c:pt>
                <c:pt idx="41919">
                  <c:v>10027.275388</c:v>
                </c:pt>
                <c:pt idx="41920">
                  <c:v>10027.514308</c:v>
                </c:pt>
                <c:pt idx="41921">
                  <c:v>10027.759893</c:v>
                </c:pt>
                <c:pt idx="41922">
                  <c:v>10027.999255999999</c:v>
                </c:pt>
                <c:pt idx="41923">
                  <c:v>10028.244994000001</c:v>
                </c:pt>
                <c:pt idx="41924">
                  <c:v>10028.485849999999</c:v>
                </c:pt>
                <c:pt idx="41925">
                  <c:v>10028.725732000001</c:v>
                </c:pt>
                <c:pt idx="41926">
                  <c:v>10028.965786000001</c:v>
                </c:pt>
                <c:pt idx="41927">
                  <c:v>10029.205722999999</c:v>
                </c:pt>
                <c:pt idx="41928">
                  <c:v>10029.435153</c:v>
                </c:pt>
                <c:pt idx="41929">
                  <c:v>10029.678816</c:v>
                </c:pt>
                <c:pt idx="41930">
                  <c:v>10029.920862999999</c:v>
                </c:pt>
                <c:pt idx="41931">
                  <c:v>10030.162863</c:v>
                </c:pt>
                <c:pt idx="41932">
                  <c:v>10030.404715000001</c:v>
                </c:pt>
                <c:pt idx="41933">
                  <c:v>10030.634109000001</c:v>
                </c:pt>
                <c:pt idx="41934">
                  <c:v>10030.87329</c:v>
                </c:pt>
                <c:pt idx="41935">
                  <c:v>10031.112327000001</c:v>
                </c:pt>
                <c:pt idx="41936">
                  <c:v>10031.353209999999</c:v>
                </c:pt>
                <c:pt idx="41937">
                  <c:v>10031.596774</c:v>
                </c:pt>
                <c:pt idx="41938">
                  <c:v>10031.838553</c:v>
                </c:pt>
                <c:pt idx="41939">
                  <c:v>10032.068163</c:v>
                </c:pt>
                <c:pt idx="41940">
                  <c:v>10032.307269000001</c:v>
                </c:pt>
                <c:pt idx="41941">
                  <c:v>10032.548116</c:v>
                </c:pt>
                <c:pt idx="41942">
                  <c:v>10032.787163999999</c:v>
                </c:pt>
                <c:pt idx="41943">
                  <c:v>10033.028163000001</c:v>
                </c:pt>
                <c:pt idx="41944">
                  <c:v>10033.267113</c:v>
                </c:pt>
                <c:pt idx="41945">
                  <c:v>10033.506106000001</c:v>
                </c:pt>
                <c:pt idx="41946">
                  <c:v>10033.745209000001</c:v>
                </c:pt>
                <c:pt idx="41947">
                  <c:v>10033.986032000001</c:v>
                </c:pt>
                <c:pt idx="41948">
                  <c:v>10034.227005999999</c:v>
                </c:pt>
                <c:pt idx="41949">
                  <c:v>10034.456361</c:v>
                </c:pt>
                <c:pt idx="41950">
                  <c:v>10034.699103000001</c:v>
                </c:pt>
                <c:pt idx="41951">
                  <c:v>10034.938163000001</c:v>
                </c:pt>
                <c:pt idx="41952">
                  <c:v>10035.177385999999</c:v>
                </c:pt>
                <c:pt idx="41953">
                  <c:v>10035.418105000001</c:v>
                </c:pt>
                <c:pt idx="41954">
                  <c:v>10035.657133999999</c:v>
                </c:pt>
                <c:pt idx="41955">
                  <c:v>10035.896105</c:v>
                </c:pt>
                <c:pt idx="41956">
                  <c:v>10036.137966</c:v>
                </c:pt>
                <c:pt idx="41957">
                  <c:v>10036.376704</c:v>
                </c:pt>
                <c:pt idx="41958">
                  <c:v>10036.616549</c:v>
                </c:pt>
                <c:pt idx="41959">
                  <c:v>10036.846954000001</c:v>
                </c:pt>
                <c:pt idx="41960">
                  <c:v>10037.087024</c:v>
                </c:pt>
                <c:pt idx="41961">
                  <c:v>10037.328861</c:v>
                </c:pt>
                <c:pt idx="41962">
                  <c:v>10037.570872</c:v>
                </c:pt>
                <c:pt idx="41963">
                  <c:v>10037.812707999999</c:v>
                </c:pt>
                <c:pt idx="41964">
                  <c:v>10038.052935</c:v>
                </c:pt>
                <c:pt idx="41965">
                  <c:v>10038.284159000001</c:v>
                </c:pt>
                <c:pt idx="41966">
                  <c:v>10038.525125</c:v>
                </c:pt>
                <c:pt idx="41967">
                  <c:v>10038.766944000001</c:v>
                </c:pt>
                <c:pt idx="41968">
                  <c:v>10039.007641</c:v>
                </c:pt>
                <c:pt idx="41969">
                  <c:v>10039.246072</c:v>
                </c:pt>
                <c:pt idx="41970">
                  <c:v>10039.487568</c:v>
                </c:pt>
                <c:pt idx="41971">
                  <c:v>10039.719569000001</c:v>
                </c:pt>
                <c:pt idx="41972">
                  <c:v>10039.960327000001</c:v>
                </c:pt>
                <c:pt idx="41973">
                  <c:v>10040.203824</c:v>
                </c:pt>
                <c:pt idx="41974">
                  <c:v>10040.443696</c:v>
                </c:pt>
                <c:pt idx="41975">
                  <c:v>10040.682729</c:v>
                </c:pt>
                <c:pt idx="41976">
                  <c:v>10040.921893000001</c:v>
                </c:pt>
                <c:pt idx="41977">
                  <c:v>10041.161983</c:v>
                </c:pt>
                <c:pt idx="41978">
                  <c:v>10041.400156</c:v>
                </c:pt>
                <c:pt idx="41979">
                  <c:v>10041.641034</c:v>
                </c:pt>
                <c:pt idx="41980">
                  <c:v>10041.871745</c:v>
                </c:pt>
                <c:pt idx="41981">
                  <c:v>10042.113852</c:v>
                </c:pt>
                <c:pt idx="41982">
                  <c:v>10042.353157</c:v>
                </c:pt>
                <c:pt idx="41983">
                  <c:v>10042.592359</c:v>
                </c:pt>
                <c:pt idx="41984">
                  <c:v>10042.832681</c:v>
                </c:pt>
                <c:pt idx="41985">
                  <c:v>10043.074748999999</c:v>
                </c:pt>
                <c:pt idx="41986">
                  <c:v>10043.316639999999</c:v>
                </c:pt>
                <c:pt idx="41987">
                  <c:v>10043.546226</c:v>
                </c:pt>
                <c:pt idx="41988">
                  <c:v>10043.787419</c:v>
                </c:pt>
                <c:pt idx="41989">
                  <c:v>10044.029619000001</c:v>
                </c:pt>
                <c:pt idx="41990">
                  <c:v>10044.270406</c:v>
                </c:pt>
                <c:pt idx="41991">
                  <c:v>10044.502741</c:v>
                </c:pt>
                <c:pt idx="41992">
                  <c:v>10044.744848</c:v>
                </c:pt>
                <c:pt idx="41993">
                  <c:v>10044.986065999999</c:v>
                </c:pt>
                <c:pt idx="41994">
                  <c:v>10045.229125</c:v>
                </c:pt>
                <c:pt idx="41995">
                  <c:v>10045.468134000001</c:v>
                </c:pt>
                <c:pt idx="41996">
                  <c:v>10045.698817</c:v>
                </c:pt>
                <c:pt idx="41997">
                  <c:v>10045.938179000001</c:v>
                </c:pt>
                <c:pt idx="41998">
                  <c:v>10046.179447</c:v>
                </c:pt>
                <c:pt idx="41999">
                  <c:v>10046.423742000001</c:v>
                </c:pt>
                <c:pt idx="42000">
                  <c:v>10046.665644999999</c:v>
                </c:pt>
                <c:pt idx="42001">
                  <c:v>10046.905767</c:v>
                </c:pt>
                <c:pt idx="42002">
                  <c:v>10047.145943</c:v>
                </c:pt>
                <c:pt idx="42003">
                  <c:v>10047.373675999999</c:v>
                </c:pt>
                <c:pt idx="42004">
                  <c:v>10047.613906</c:v>
                </c:pt>
                <c:pt idx="42005">
                  <c:v>10047.85591</c:v>
                </c:pt>
                <c:pt idx="42006">
                  <c:v>10048.097261000001</c:v>
                </c:pt>
                <c:pt idx="42007">
                  <c:v>10048.340652000001</c:v>
                </c:pt>
                <c:pt idx="42008">
                  <c:v>10048.579334</c:v>
                </c:pt>
                <c:pt idx="42009">
                  <c:v>10048.820877</c:v>
                </c:pt>
                <c:pt idx="42010">
                  <c:v>10049.051595000001</c:v>
                </c:pt>
                <c:pt idx="42011">
                  <c:v>10049.292257999999</c:v>
                </c:pt>
                <c:pt idx="42012">
                  <c:v>10049.535961</c:v>
                </c:pt>
                <c:pt idx="42013">
                  <c:v>10049.776621999999</c:v>
                </c:pt>
                <c:pt idx="42014">
                  <c:v>10050.016702000001</c:v>
                </c:pt>
                <c:pt idx="42015">
                  <c:v>10050.246809</c:v>
                </c:pt>
                <c:pt idx="42016">
                  <c:v>10050.488804000001</c:v>
                </c:pt>
                <c:pt idx="42017">
                  <c:v>10050.730661</c:v>
                </c:pt>
                <c:pt idx="42018">
                  <c:v>10050.972695</c:v>
                </c:pt>
                <c:pt idx="42019">
                  <c:v>10051.212884</c:v>
                </c:pt>
                <c:pt idx="42020">
                  <c:v>10051.452154000001</c:v>
                </c:pt>
                <c:pt idx="42021">
                  <c:v>10051.693941</c:v>
                </c:pt>
                <c:pt idx="42022">
                  <c:v>10051.923739</c:v>
                </c:pt>
                <c:pt idx="42023">
                  <c:v>10052.165958</c:v>
                </c:pt>
                <c:pt idx="42024">
                  <c:v>10052.406126</c:v>
                </c:pt>
                <c:pt idx="42025">
                  <c:v>10052.645209</c:v>
                </c:pt>
                <c:pt idx="42026">
                  <c:v>10052.884153000001</c:v>
                </c:pt>
                <c:pt idx="42027">
                  <c:v>10053.127748999999</c:v>
                </c:pt>
                <c:pt idx="42028">
                  <c:v>10053.357969999999</c:v>
                </c:pt>
                <c:pt idx="42029">
                  <c:v>10053.598726</c:v>
                </c:pt>
                <c:pt idx="42030">
                  <c:v>10053.838878</c:v>
                </c:pt>
                <c:pt idx="42031">
                  <c:v>10054.078909</c:v>
                </c:pt>
                <c:pt idx="42032">
                  <c:v>10054.318019</c:v>
                </c:pt>
                <c:pt idx="42033">
                  <c:v>10054.559698999999</c:v>
                </c:pt>
                <c:pt idx="42034">
                  <c:v>10054.800272</c:v>
                </c:pt>
                <c:pt idx="42035">
                  <c:v>10055.043600000001</c:v>
                </c:pt>
                <c:pt idx="42036">
                  <c:v>10055.282593</c:v>
                </c:pt>
                <c:pt idx="42037">
                  <c:v>10055.522876000001</c:v>
                </c:pt>
                <c:pt idx="42038">
                  <c:v>10055.753052</c:v>
                </c:pt>
                <c:pt idx="42039">
                  <c:v>10055.995739</c:v>
                </c:pt>
                <c:pt idx="42040">
                  <c:v>10056.237281</c:v>
                </c:pt>
                <c:pt idx="42041">
                  <c:v>10056.478236999999</c:v>
                </c:pt>
                <c:pt idx="42042">
                  <c:v>10056.708051</c:v>
                </c:pt>
                <c:pt idx="42043">
                  <c:v>10056.948339</c:v>
                </c:pt>
                <c:pt idx="42044">
                  <c:v>10057.188026</c:v>
                </c:pt>
                <c:pt idx="42045">
                  <c:v>10057.429308000001</c:v>
                </c:pt>
                <c:pt idx="42046">
                  <c:v>10057.670365</c:v>
                </c:pt>
                <c:pt idx="42047">
                  <c:v>10057.911238999999</c:v>
                </c:pt>
                <c:pt idx="42048">
                  <c:v>10058.141029</c:v>
                </c:pt>
                <c:pt idx="42049">
                  <c:v>10058.382938999999</c:v>
                </c:pt>
                <c:pt idx="42050">
                  <c:v>10058.624915</c:v>
                </c:pt>
                <c:pt idx="42051">
                  <c:v>10058.866647000001</c:v>
                </c:pt>
                <c:pt idx="42052">
                  <c:v>10059.106812</c:v>
                </c:pt>
                <c:pt idx="42053">
                  <c:v>10059.347431</c:v>
                </c:pt>
                <c:pt idx="42054">
                  <c:v>10059.577114</c:v>
                </c:pt>
                <c:pt idx="42055">
                  <c:v>10059.818074000001</c:v>
                </c:pt>
                <c:pt idx="42056">
                  <c:v>10060.059171999999</c:v>
                </c:pt>
                <c:pt idx="42057">
                  <c:v>10060.30078</c:v>
                </c:pt>
                <c:pt idx="42058">
                  <c:v>10060.540953</c:v>
                </c:pt>
                <c:pt idx="42059">
                  <c:v>10060.78167</c:v>
                </c:pt>
                <c:pt idx="42060">
                  <c:v>10061.012565999999</c:v>
                </c:pt>
                <c:pt idx="42061">
                  <c:v>10061.253414000001</c:v>
                </c:pt>
                <c:pt idx="42062">
                  <c:v>10061.494369</c:v>
                </c:pt>
                <c:pt idx="42063">
                  <c:v>10061.739865</c:v>
                </c:pt>
                <c:pt idx="42064">
                  <c:v>10061.968865999999</c:v>
                </c:pt>
                <c:pt idx="42065">
                  <c:v>10062.210949</c:v>
                </c:pt>
                <c:pt idx="42066">
                  <c:v>10062.451788</c:v>
                </c:pt>
                <c:pt idx="42067">
                  <c:v>10062.693563999999</c:v>
                </c:pt>
                <c:pt idx="42068">
                  <c:v>10062.934417</c:v>
                </c:pt>
                <c:pt idx="42069">
                  <c:v>10063.173289</c:v>
                </c:pt>
                <c:pt idx="42070">
                  <c:v>10063.414855999999</c:v>
                </c:pt>
                <c:pt idx="42071">
                  <c:v>10063.653345000001</c:v>
                </c:pt>
                <c:pt idx="42072">
                  <c:v>10063.884416000001</c:v>
                </c:pt>
                <c:pt idx="42073">
                  <c:v>10064.127962</c:v>
                </c:pt>
                <c:pt idx="42074">
                  <c:v>10064.366956</c:v>
                </c:pt>
                <c:pt idx="42075">
                  <c:v>10064.605882</c:v>
                </c:pt>
                <c:pt idx="42076">
                  <c:v>10064.845885000001</c:v>
                </c:pt>
                <c:pt idx="42077">
                  <c:v>10065.087663</c:v>
                </c:pt>
                <c:pt idx="42078">
                  <c:v>10065.317177000001</c:v>
                </c:pt>
                <c:pt idx="42079">
                  <c:v>10065.558913999999</c:v>
                </c:pt>
                <c:pt idx="42080">
                  <c:v>10065.798022999999</c:v>
                </c:pt>
                <c:pt idx="42081">
                  <c:v>10066.039981</c:v>
                </c:pt>
                <c:pt idx="42082">
                  <c:v>10066.280736999999</c:v>
                </c:pt>
                <c:pt idx="42083">
                  <c:v>10066.520597999999</c:v>
                </c:pt>
                <c:pt idx="42084">
                  <c:v>10066.759421999999</c:v>
                </c:pt>
                <c:pt idx="42085">
                  <c:v>10066.998278999999</c:v>
                </c:pt>
                <c:pt idx="42086">
                  <c:v>10067.23725</c:v>
                </c:pt>
                <c:pt idx="42087">
                  <c:v>10067.478773999999</c:v>
                </c:pt>
                <c:pt idx="42088">
                  <c:v>10067.718640999999</c:v>
                </c:pt>
                <c:pt idx="42089">
                  <c:v>10067.95939</c:v>
                </c:pt>
                <c:pt idx="42090">
                  <c:v>10068.187255000001</c:v>
                </c:pt>
                <c:pt idx="42091">
                  <c:v>10068.430018999999</c:v>
                </c:pt>
                <c:pt idx="42092">
                  <c:v>10068.671823999999</c:v>
                </c:pt>
                <c:pt idx="42093">
                  <c:v>10068.913697</c:v>
                </c:pt>
                <c:pt idx="42094">
                  <c:v>10069.155573</c:v>
                </c:pt>
                <c:pt idx="42095">
                  <c:v>10069.385893999999</c:v>
                </c:pt>
                <c:pt idx="42096">
                  <c:v>10069.625083000001</c:v>
                </c:pt>
                <c:pt idx="42097">
                  <c:v>10069.866017</c:v>
                </c:pt>
                <c:pt idx="42098">
                  <c:v>10070.105125</c:v>
                </c:pt>
                <c:pt idx="42099">
                  <c:v>10070.346833</c:v>
                </c:pt>
                <c:pt idx="42100">
                  <c:v>10070.586823</c:v>
                </c:pt>
                <c:pt idx="42101">
                  <c:v>10070.827396999999</c:v>
                </c:pt>
                <c:pt idx="42102">
                  <c:v>10071.066309</c:v>
                </c:pt>
                <c:pt idx="42103">
                  <c:v>10071.297331</c:v>
                </c:pt>
                <c:pt idx="42104">
                  <c:v>10071.538936999999</c:v>
                </c:pt>
                <c:pt idx="42105">
                  <c:v>10071.778731</c:v>
                </c:pt>
                <c:pt idx="42106">
                  <c:v>10072.018751</c:v>
                </c:pt>
                <c:pt idx="42107">
                  <c:v>10072.257267999999</c:v>
                </c:pt>
                <c:pt idx="42108">
                  <c:v>10072.496127</c:v>
                </c:pt>
                <c:pt idx="42109">
                  <c:v>10072.735967000001</c:v>
                </c:pt>
                <c:pt idx="42110">
                  <c:v>10072.974953000001</c:v>
                </c:pt>
                <c:pt idx="42111">
                  <c:v>10073.213781</c:v>
                </c:pt>
                <c:pt idx="42112">
                  <c:v>10073.453786</c:v>
                </c:pt>
                <c:pt idx="42113">
                  <c:v>10073.693638000001</c:v>
                </c:pt>
                <c:pt idx="42114">
                  <c:v>10073.933692000001</c:v>
                </c:pt>
                <c:pt idx="42115">
                  <c:v>10074.174229</c:v>
                </c:pt>
                <c:pt idx="42116">
                  <c:v>10074.4157</c:v>
                </c:pt>
                <c:pt idx="42117">
                  <c:v>10074.656015</c:v>
                </c:pt>
                <c:pt idx="42118">
                  <c:v>10074.897556</c:v>
                </c:pt>
                <c:pt idx="42119">
                  <c:v>10075.127747</c:v>
                </c:pt>
                <c:pt idx="42120">
                  <c:v>10075.367641999999</c:v>
                </c:pt>
                <c:pt idx="42121">
                  <c:v>10075.606413</c:v>
                </c:pt>
                <c:pt idx="42122">
                  <c:v>10075.845294000001</c:v>
                </c:pt>
                <c:pt idx="42123">
                  <c:v>10076.086976000001</c:v>
                </c:pt>
                <c:pt idx="42124">
                  <c:v>10076.327643000001</c:v>
                </c:pt>
                <c:pt idx="42125">
                  <c:v>10076.566337</c:v>
                </c:pt>
                <c:pt idx="42126">
                  <c:v>10076.805971</c:v>
                </c:pt>
                <c:pt idx="42127">
                  <c:v>10077.044558</c:v>
                </c:pt>
                <c:pt idx="42128">
                  <c:v>10077.283137</c:v>
                </c:pt>
                <c:pt idx="42129">
                  <c:v>10077.525342000001</c:v>
                </c:pt>
                <c:pt idx="42130">
                  <c:v>10077.766787</c:v>
                </c:pt>
                <c:pt idx="42131">
                  <c:v>10078.007221</c:v>
                </c:pt>
                <c:pt idx="42132">
                  <c:v>10078.237555</c:v>
                </c:pt>
                <c:pt idx="42133">
                  <c:v>10078.478179</c:v>
                </c:pt>
                <c:pt idx="42134">
                  <c:v>10078.717126</c:v>
                </c:pt>
                <c:pt idx="42135">
                  <c:v>10078.956899000001</c:v>
                </c:pt>
                <c:pt idx="42136">
                  <c:v>10079.196894000001</c:v>
                </c:pt>
                <c:pt idx="42137">
                  <c:v>10079.436764</c:v>
                </c:pt>
                <c:pt idx="42138">
                  <c:v>10079.676614</c:v>
                </c:pt>
                <c:pt idx="42139">
                  <c:v>10079.915290000001</c:v>
                </c:pt>
                <c:pt idx="42140">
                  <c:v>10080.158641</c:v>
                </c:pt>
                <c:pt idx="42141">
                  <c:v>10080.397088</c:v>
                </c:pt>
                <c:pt idx="42142">
                  <c:v>10080.639985</c:v>
                </c:pt>
                <c:pt idx="42143">
                  <c:v>10080.868914000001</c:v>
                </c:pt>
                <c:pt idx="42144">
                  <c:v>10081.108072000001</c:v>
                </c:pt>
                <c:pt idx="42145">
                  <c:v>10081.347866</c:v>
                </c:pt>
                <c:pt idx="42146">
                  <c:v>10081.587787</c:v>
                </c:pt>
                <c:pt idx="42147">
                  <c:v>10081.826415</c:v>
                </c:pt>
                <c:pt idx="42148">
                  <c:v>10082.071746</c:v>
                </c:pt>
                <c:pt idx="42149">
                  <c:v>10082.312019999999</c:v>
                </c:pt>
                <c:pt idx="42150">
                  <c:v>10082.543034</c:v>
                </c:pt>
                <c:pt idx="42151">
                  <c:v>10082.783288000001</c:v>
                </c:pt>
                <c:pt idx="42152">
                  <c:v>10083.02865</c:v>
                </c:pt>
                <c:pt idx="42153">
                  <c:v>10083.269797999999</c:v>
                </c:pt>
                <c:pt idx="42154">
                  <c:v>10083.51024</c:v>
                </c:pt>
                <c:pt idx="42155">
                  <c:v>10083.739258</c:v>
                </c:pt>
                <c:pt idx="42156">
                  <c:v>10083.982894000001</c:v>
                </c:pt>
                <c:pt idx="42157">
                  <c:v>10084.222812</c:v>
                </c:pt>
                <c:pt idx="42158">
                  <c:v>10084.463417000001</c:v>
                </c:pt>
                <c:pt idx="42159">
                  <c:v>10084.702964</c:v>
                </c:pt>
                <c:pt idx="42160">
                  <c:v>10084.941656999999</c:v>
                </c:pt>
                <c:pt idx="42161">
                  <c:v>10085.182935999999</c:v>
                </c:pt>
                <c:pt idx="42162">
                  <c:v>10085.422558</c:v>
                </c:pt>
                <c:pt idx="42163">
                  <c:v>10085.663833000001</c:v>
                </c:pt>
                <c:pt idx="42164">
                  <c:v>10085.894565000001</c:v>
                </c:pt>
                <c:pt idx="42165">
                  <c:v>10086.137217</c:v>
                </c:pt>
                <c:pt idx="42166">
                  <c:v>10086.378978999999</c:v>
                </c:pt>
                <c:pt idx="42167">
                  <c:v>10086.61838</c:v>
                </c:pt>
                <c:pt idx="42168">
                  <c:v>10086.857325999999</c:v>
                </c:pt>
                <c:pt idx="42169">
                  <c:v>10087.098161</c:v>
                </c:pt>
                <c:pt idx="42170">
                  <c:v>10087.337034</c:v>
                </c:pt>
                <c:pt idx="42171">
                  <c:v>10087.576693999999</c:v>
                </c:pt>
                <c:pt idx="42172">
                  <c:v>10087.81537</c:v>
                </c:pt>
                <c:pt idx="42173">
                  <c:v>10088.045921999999</c:v>
                </c:pt>
                <c:pt idx="42174">
                  <c:v>10088.285948000001</c:v>
                </c:pt>
                <c:pt idx="42175">
                  <c:v>10088.524958</c:v>
                </c:pt>
                <c:pt idx="42176">
                  <c:v>10088.765883</c:v>
                </c:pt>
                <c:pt idx="42177">
                  <c:v>10089.005963</c:v>
                </c:pt>
                <c:pt idx="42178">
                  <c:v>10089.245327000001</c:v>
                </c:pt>
                <c:pt idx="42179">
                  <c:v>10089.488716</c:v>
                </c:pt>
                <c:pt idx="42180">
                  <c:v>10089.718251</c:v>
                </c:pt>
                <c:pt idx="42181">
                  <c:v>10089.95861</c:v>
                </c:pt>
                <c:pt idx="42182">
                  <c:v>10090.198026</c:v>
                </c:pt>
                <c:pt idx="42183">
                  <c:v>10090.439946</c:v>
                </c:pt>
                <c:pt idx="42184">
                  <c:v>10090.680822</c:v>
                </c:pt>
                <c:pt idx="42185">
                  <c:v>10090.920735</c:v>
                </c:pt>
                <c:pt idx="42186">
                  <c:v>10091.160755000001</c:v>
                </c:pt>
                <c:pt idx="42187">
                  <c:v>10091.400738</c:v>
                </c:pt>
                <c:pt idx="42188">
                  <c:v>10091.640815000001</c:v>
                </c:pt>
                <c:pt idx="42189">
                  <c:v>10091.880827000001</c:v>
                </c:pt>
                <c:pt idx="42190">
                  <c:v>10092.120067</c:v>
                </c:pt>
                <c:pt idx="42191">
                  <c:v>10092.361727</c:v>
                </c:pt>
                <c:pt idx="42192">
                  <c:v>10092.591406</c:v>
                </c:pt>
                <c:pt idx="42193">
                  <c:v>10092.831614999999</c:v>
                </c:pt>
                <c:pt idx="42194">
                  <c:v>10093.071997999999</c:v>
                </c:pt>
                <c:pt idx="42195">
                  <c:v>10093.310138999999</c:v>
                </c:pt>
                <c:pt idx="42196">
                  <c:v>10093.551219999999</c:v>
                </c:pt>
                <c:pt idx="42197">
                  <c:v>10093.795329</c:v>
                </c:pt>
                <c:pt idx="42198">
                  <c:v>10094.025847999999</c:v>
                </c:pt>
                <c:pt idx="42199">
                  <c:v>10094.267621999999</c:v>
                </c:pt>
                <c:pt idx="42200">
                  <c:v>10094.509742</c:v>
                </c:pt>
                <c:pt idx="42201">
                  <c:v>10094.751554</c:v>
                </c:pt>
                <c:pt idx="42202">
                  <c:v>10094.991617</c:v>
                </c:pt>
                <c:pt idx="42203">
                  <c:v>10095.231644</c:v>
                </c:pt>
                <c:pt idx="42204">
                  <c:v>10095.471799000001</c:v>
                </c:pt>
                <c:pt idx="42205">
                  <c:v>10095.711837999999</c:v>
                </c:pt>
                <c:pt idx="42206">
                  <c:v>10095.951917</c:v>
                </c:pt>
                <c:pt idx="42207">
                  <c:v>10096.191966</c:v>
                </c:pt>
                <c:pt idx="42208">
                  <c:v>10096.432731000001</c:v>
                </c:pt>
                <c:pt idx="42209">
                  <c:v>10096.662214</c:v>
                </c:pt>
                <c:pt idx="42210">
                  <c:v>10096.902674000001</c:v>
                </c:pt>
                <c:pt idx="42211">
                  <c:v>10097.142830999999</c:v>
                </c:pt>
                <c:pt idx="42212">
                  <c:v>10097.382019999999</c:v>
                </c:pt>
                <c:pt idx="42213">
                  <c:v>10097.623799000001</c:v>
                </c:pt>
                <c:pt idx="42214">
                  <c:v>10097.865884999999</c:v>
                </c:pt>
                <c:pt idx="42215">
                  <c:v>10098.107897</c:v>
                </c:pt>
                <c:pt idx="42216">
                  <c:v>10098.347927000001</c:v>
                </c:pt>
                <c:pt idx="42217">
                  <c:v>10098.577395</c:v>
                </c:pt>
                <c:pt idx="42218">
                  <c:v>10098.817725999999</c:v>
                </c:pt>
                <c:pt idx="42219">
                  <c:v>10099.059964</c:v>
                </c:pt>
                <c:pt idx="42220">
                  <c:v>10099.300918999999</c:v>
                </c:pt>
                <c:pt idx="42221">
                  <c:v>10099.540943</c:v>
                </c:pt>
                <c:pt idx="42222">
                  <c:v>10099.781946999999</c:v>
                </c:pt>
                <c:pt idx="42223">
                  <c:v>10100.022943</c:v>
                </c:pt>
                <c:pt idx="42224">
                  <c:v>10100.251311</c:v>
                </c:pt>
                <c:pt idx="42225">
                  <c:v>10100.492172</c:v>
                </c:pt>
                <c:pt idx="42226">
                  <c:v>10100.733124</c:v>
                </c:pt>
                <c:pt idx="42227">
                  <c:v>10100.974063</c:v>
                </c:pt>
                <c:pt idx="42228">
                  <c:v>10101.215031</c:v>
                </c:pt>
                <c:pt idx="42229">
                  <c:v>10101.445646</c:v>
                </c:pt>
                <c:pt idx="42230">
                  <c:v>10101.685055</c:v>
                </c:pt>
                <c:pt idx="42231">
                  <c:v>10101.926157</c:v>
                </c:pt>
                <c:pt idx="42232">
                  <c:v>10102.167335</c:v>
                </c:pt>
                <c:pt idx="42233">
                  <c:v>10102.408223</c:v>
                </c:pt>
                <c:pt idx="42234">
                  <c:v>10102.647336</c:v>
                </c:pt>
                <c:pt idx="42235">
                  <c:v>10102.886241</c:v>
                </c:pt>
                <c:pt idx="42236">
                  <c:v>10103.126426000001</c:v>
                </c:pt>
                <c:pt idx="42237">
                  <c:v>10103.367554</c:v>
                </c:pt>
                <c:pt idx="42238">
                  <c:v>10103.597764</c:v>
                </c:pt>
                <c:pt idx="42239">
                  <c:v>10103.837554</c:v>
                </c:pt>
                <c:pt idx="42240">
                  <c:v>10104.076648</c:v>
                </c:pt>
                <c:pt idx="42241">
                  <c:v>10104.315355000001</c:v>
                </c:pt>
                <c:pt idx="42242">
                  <c:v>10104.556060999999</c:v>
                </c:pt>
                <c:pt idx="42243">
                  <c:v>10104.797548</c:v>
                </c:pt>
                <c:pt idx="42244">
                  <c:v>10105.038449</c:v>
                </c:pt>
                <c:pt idx="42245">
                  <c:v>10105.27981</c:v>
                </c:pt>
                <c:pt idx="42246">
                  <c:v>10105.520381</c:v>
                </c:pt>
                <c:pt idx="42247">
                  <c:v>10105.750925</c:v>
                </c:pt>
                <c:pt idx="42248">
                  <c:v>10105.990272999999</c:v>
                </c:pt>
                <c:pt idx="42249">
                  <c:v>10106.233108</c:v>
                </c:pt>
                <c:pt idx="42250">
                  <c:v>10106.488966999999</c:v>
                </c:pt>
                <c:pt idx="42251">
                  <c:v>10106.729735000001</c:v>
                </c:pt>
                <c:pt idx="42252">
                  <c:v>10106.971815999999</c:v>
                </c:pt>
                <c:pt idx="42253">
                  <c:v>10107.202573</c:v>
                </c:pt>
                <c:pt idx="42254">
                  <c:v>10107.444783999999</c:v>
                </c:pt>
                <c:pt idx="42255">
                  <c:v>10107.684872</c:v>
                </c:pt>
                <c:pt idx="42256">
                  <c:v>10107.926101999999</c:v>
                </c:pt>
                <c:pt idx="42257">
                  <c:v>10108.167121</c:v>
                </c:pt>
                <c:pt idx="42258">
                  <c:v>10108.408041999999</c:v>
                </c:pt>
                <c:pt idx="42259">
                  <c:v>10108.638666999999</c:v>
                </c:pt>
                <c:pt idx="42260">
                  <c:v>10108.880738</c:v>
                </c:pt>
                <c:pt idx="42261">
                  <c:v>10109.122613</c:v>
                </c:pt>
                <c:pt idx="42262">
                  <c:v>10109.362583</c:v>
                </c:pt>
                <c:pt idx="42263">
                  <c:v>10109.605105000001</c:v>
                </c:pt>
                <c:pt idx="42264">
                  <c:v>10109.835729</c:v>
                </c:pt>
                <c:pt idx="42265">
                  <c:v>10110.075074</c:v>
                </c:pt>
                <c:pt idx="42266">
                  <c:v>10110.316021000001</c:v>
                </c:pt>
                <c:pt idx="42267">
                  <c:v>10110.557798</c:v>
                </c:pt>
                <c:pt idx="42268">
                  <c:v>10110.799661999999</c:v>
                </c:pt>
                <c:pt idx="42269">
                  <c:v>10111.040428</c:v>
                </c:pt>
                <c:pt idx="42270">
                  <c:v>10111.279188</c:v>
                </c:pt>
                <c:pt idx="42271">
                  <c:v>10111.509737</c:v>
                </c:pt>
                <c:pt idx="42272">
                  <c:v>10111.749011</c:v>
                </c:pt>
                <c:pt idx="42273">
                  <c:v>10111.990054</c:v>
                </c:pt>
                <c:pt idx="42274">
                  <c:v>10112.231018</c:v>
                </c:pt>
                <c:pt idx="42275">
                  <c:v>10112.472739999999</c:v>
                </c:pt>
                <c:pt idx="42276">
                  <c:v>10112.712890999999</c:v>
                </c:pt>
                <c:pt idx="42277">
                  <c:v>10112.952046</c:v>
                </c:pt>
                <c:pt idx="42278">
                  <c:v>10113.193927</c:v>
                </c:pt>
                <c:pt idx="42279">
                  <c:v>10113.423172000001</c:v>
                </c:pt>
                <c:pt idx="42280">
                  <c:v>10113.666915</c:v>
                </c:pt>
                <c:pt idx="42281">
                  <c:v>10113.908925</c:v>
                </c:pt>
                <c:pt idx="42282">
                  <c:v>10114.14813</c:v>
                </c:pt>
                <c:pt idx="42283">
                  <c:v>10114.379344000001</c:v>
                </c:pt>
                <c:pt idx="42284">
                  <c:v>10114.622187999999</c:v>
                </c:pt>
                <c:pt idx="42285">
                  <c:v>10114.863085999999</c:v>
                </c:pt>
                <c:pt idx="42286">
                  <c:v>10115.104214000001</c:v>
                </c:pt>
                <c:pt idx="42287">
                  <c:v>10115.345052000001</c:v>
                </c:pt>
                <c:pt idx="42288">
                  <c:v>10115.573936999999</c:v>
                </c:pt>
                <c:pt idx="42289">
                  <c:v>10115.815025</c:v>
                </c:pt>
                <c:pt idx="42290">
                  <c:v>10116.054377</c:v>
                </c:pt>
                <c:pt idx="42291">
                  <c:v>10116.299846</c:v>
                </c:pt>
                <c:pt idx="42292">
                  <c:v>10116.531395</c:v>
                </c:pt>
                <c:pt idx="42293">
                  <c:v>10116.776904</c:v>
                </c:pt>
                <c:pt idx="42294">
                  <c:v>10117.018059</c:v>
                </c:pt>
                <c:pt idx="42295">
                  <c:v>10117.24862</c:v>
                </c:pt>
                <c:pt idx="42296">
                  <c:v>10117.488081</c:v>
                </c:pt>
                <c:pt idx="42297">
                  <c:v>10117.729218</c:v>
                </c:pt>
                <c:pt idx="42298">
                  <c:v>10117.970370999999</c:v>
                </c:pt>
                <c:pt idx="42299">
                  <c:v>10118.213999</c:v>
                </c:pt>
                <c:pt idx="42300">
                  <c:v>10118.443642</c:v>
                </c:pt>
                <c:pt idx="42301">
                  <c:v>10118.685603</c:v>
                </c:pt>
                <c:pt idx="42302">
                  <c:v>10118.925112000001</c:v>
                </c:pt>
                <c:pt idx="42303">
                  <c:v>10119.164306000001</c:v>
                </c:pt>
                <c:pt idx="42304">
                  <c:v>10119.406054999999</c:v>
                </c:pt>
                <c:pt idx="42305">
                  <c:v>10119.647571</c:v>
                </c:pt>
                <c:pt idx="42306">
                  <c:v>10119.888059000001</c:v>
                </c:pt>
                <c:pt idx="42307">
                  <c:v>10120.11859</c:v>
                </c:pt>
                <c:pt idx="42308">
                  <c:v>10120.360529</c:v>
                </c:pt>
                <c:pt idx="42309">
                  <c:v>10120.605979</c:v>
                </c:pt>
                <c:pt idx="42310">
                  <c:v>10120.844848000001</c:v>
                </c:pt>
                <c:pt idx="42311">
                  <c:v>10121.074388000001</c:v>
                </c:pt>
                <c:pt idx="42312">
                  <c:v>10121.316532999999</c:v>
                </c:pt>
                <c:pt idx="42313">
                  <c:v>10121.557338000001</c:v>
                </c:pt>
                <c:pt idx="42314">
                  <c:v>10121.802786</c:v>
                </c:pt>
                <c:pt idx="42315">
                  <c:v>10122.042894</c:v>
                </c:pt>
                <c:pt idx="42316">
                  <c:v>10122.273537999999</c:v>
                </c:pt>
                <c:pt idx="42317">
                  <c:v>10122.514422</c:v>
                </c:pt>
                <c:pt idx="42318">
                  <c:v>10122.755293</c:v>
                </c:pt>
                <c:pt idx="42319">
                  <c:v>10122.996256</c:v>
                </c:pt>
                <c:pt idx="42320">
                  <c:v>10123.236612999999</c:v>
                </c:pt>
                <c:pt idx="42321">
                  <c:v>10123.476669</c:v>
                </c:pt>
                <c:pt idx="42322">
                  <c:v>10123.718588</c:v>
                </c:pt>
                <c:pt idx="42323">
                  <c:v>10123.946343</c:v>
                </c:pt>
                <c:pt idx="42324">
                  <c:v>10124.186756999999</c:v>
                </c:pt>
                <c:pt idx="42325">
                  <c:v>10124.42698</c:v>
                </c:pt>
                <c:pt idx="42326">
                  <c:v>10124.667966000001</c:v>
                </c:pt>
                <c:pt idx="42327">
                  <c:v>10124.908874999999</c:v>
                </c:pt>
                <c:pt idx="42328">
                  <c:v>10125.150815999999</c:v>
                </c:pt>
                <c:pt idx="42329">
                  <c:v>10125.390721</c:v>
                </c:pt>
                <c:pt idx="42330">
                  <c:v>10125.630642</c:v>
                </c:pt>
                <c:pt idx="42331">
                  <c:v>10125.869385</c:v>
                </c:pt>
                <c:pt idx="42332">
                  <c:v>10126.109554999999</c:v>
                </c:pt>
                <c:pt idx="42333">
                  <c:v>10126.34837</c:v>
                </c:pt>
                <c:pt idx="42334">
                  <c:v>10126.589002999999</c:v>
                </c:pt>
                <c:pt idx="42335">
                  <c:v>10126.828567</c:v>
                </c:pt>
                <c:pt idx="42336">
                  <c:v>10127.067417</c:v>
                </c:pt>
                <c:pt idx="42337">
                  <c:v>10127.298379</c:v>
                </c:pt>
                <c:pt idx="42338">
                  <c:v>10127.541939999999</c:v>
                </c:pt>
                <c:pt idx="42339">
                  <c:v>10127.781406</c:v>
                </c:pt>
                <c:pt idx="42340">
                  <c:v>10128.022156000001</c:v>
                </c:pt>
                <c:pt idx="42341">
                  <c:v>10128.253102999999</c:v>
                </c:pt>
                <c:pt idx="42342">
                  <c:v>10128.496734</c:v>
                </c:pt>
                <c:pt idx="42343">
                  <c:v>10128.737314</c:v>
                </c:pt>
                <c:pt idx="42344">
                  <c:v>10128.969660999999</c:v>
                </c:pt>
                <c:pt idx="42345">
                  <c:v>10129.209776</c:v>
                </c:pt>
                <c:pt idx="42346">
                  <c:v>10129.449952000001</c:v>
                </c:pt>
                <c:pt idx="42347">
                  <c:v>10129.688839</c:v>
                </c:pt>
                <c:pt idx="42348">
                  <c:v>10129.928937999999</c:v>
                </c:pt>
                <c:pt idx="42349">
                  <c:v>10130.170883000001</c:v>
                </c:pt>
                <c:pt idx="42350">
                  <c:v>10130.410097</c:v>
                </c:pt>
                <c:pt idx="42351">
                  <c:v>10130.651922999999</c:v>
                </c:pt>
                <c:pt idx="42352">
                  <c:v>10130.893757</c:v>
                </c:pt>
                <c:pt idx="42353">
                  <c:v>10131.133707999999</c:v>
                </c:pt>
                <c:pt idx="42354">
                  <c:v>10131.373697000001</c:v>
                </c:pt>
                <c:pt idx="42355">
                  <c:v>10131.612336</c:v>
                </c:pt>
                <c:pt idx="42356">
                  <c:v>10131.844557</c:v>
                </c:pt>
                <c:pt idx="42357">
                  <c:v>10132.089943999999</c:v>
                </c:pt>
                <c:pt idx="42358">
                  <c:v>10132.329369999999</c:v>
                </c:pt>
                <c:pt idx="42359">
                  <c:v>10132.562225</c:v>
                </c:pt>
                <c:pt idx="42360">
                  <c:v>10132.805823999999</c:v>
                </c:pt>
                <c:pt idx="42361">
                  <c:v>10133.045843</c:v>
                </c:pt>
                <c:pt idx="42362">
                  <c:v>10133.287587000001</c:v>
                </c:pt>
                <c:pt idx="42363">
                  <c:v>10133.528044999999</c:v>
                </c:pt>
                <c:pt idx="42364">
                  <c:v>10133.757405</c:v>
                </c:pt>
                <c:pt idx="42365">
                  <c:v>10134.00288</c:v>
                </c:pt>
                <c:pt idx="42366">
                  <c:v>10134.243221000001</c:v>
                </c:pt>
                <c:pt idx="42367">
                  <c:v>10134.47423</c:v>
                </c:pt>
                <c:pt idx="42368">
                  <c:v>10134.717828999999</c:v>
                </c:pt>
                <c:pt idx="42369">
                  <c:v>10134.959697</c:v>
                </c:pt>
                <c:pt idx="42370">
                  <c:v>10135.201716</c:v>
                </c:pt>
                <c:pt idx="42371">
                  <c:v>10135.442286</c:v>
                </c:pt>
                <c:pt idx="42372">
                  <c:v>10135.672735</c:v>
                </c:pt>
                <c:pt idx="42373">
                  <c:v>10135.914559999999</c:v>
                </c:pt>
                <c:pt idx="42374">
                  <c:v>10136.154667000001</c:v>
                </c:pt>
                <c:pt idx="42375">
                  <c:v>10136.394603999999</c:v>
                </c:pt>
                <c:pt idx="42376">
                  <c:v>10136.635258</c:v>
                </c:pt>
                <c:pt idx="42377">
                  <c:v>10136.877412</c:v>
                </c:pt>
                <c:pt idx="42378">
                  <c:v>10137.109592999999</c:v>
                </c:pt>
                <c:pt idx="42379">
                  <c:v>10137.354941</c:v>
                </c:pt>
                <c:pt idx="42380">
                  <c:v>10137.595614</c:v>
                </c:pt>
                <c:pt idx="42381">
                  <c:v>10137.827622000001</c:v>
                </c:pt>
                <c:pt idx="42382">
                  <c:v>10138.069536000001</c:v>
                </c:pt>
                <c:pt idx="42383">
                  <c:v>10138.312957</c:v>
                </c:pt>
                <c:pt idx="42384">
                  <c:v>10138.553599999999</c:v>
                </c:pt>
                <c:pt idx="42385">
                  <c:v>10138.783008</c:v>
                </c:pt>
                <c:pt idx="42386">
                  <c:v>10139.024893</c:v>
                </c:pt>
                <c:pt idx="42387">
                  <c:v>10139.264649999999</c:v>
                </c:pt>
                <c:pt idx="42388">
                  <c:v>10139.504686</c:v>
                </c:pt>
                <c:pt idx="42389">
                  <c:v>10139.744557</c:v>
                </c:pt>
                <c:pt idx="42390">
                  <c:v>10139.987195</c:v>
                </c:pt>
                <c:pt idx="42391">
                  <c:v>10140.230729999999</c:v>
                </c:pt>
                <c:pt idx="42392">
                  <c:v>10140.470670000001</c:v>
                </c:pt>
                <c:pt idx="42393">
                  <c:v>10140.709233</c:v>
                </c:pt>
                <c:pt idx="42394">
                  <c:v>10140.941542</c:v>
                </c:pt>
                <c:pt idx="42395">
                  <c:v>10141.184052000001</c:v>
                </c:pt>
                <c:pt idx="42396">
                  <c:v>10141.425842000001</c:v>
                </c:pt>
                <c:pt idx="42397">
                  <c:v>10141.665738</c:v>
                </c:pt>
                <c:pt idx="42398">
                  <c:v>10141.905719</c:v>
                </c:pt>
                <c:pt idx="42399">
                  <c:v>10142.145612</c:v>
                </c:pt>
                <c:pt idx="42400">
                  <c:v>10142.384405000001</c:v>
                </c:pt>
                <c:pt idx="42401">
                  <c:v>10142.614786</c:v>
                </c:pt>
                <c:pt idx="42402">
                  <c:v>10142.856759</c:v>
                </c:pt>
                <c:pt idx="42403">
                  <c:v>10143.096791</c:v>
                </c:pt>
                <c:pt idx="42404">
                  <c:v>10143.336877</c:v>
                </c:pt>
                <c:pt idx="42405">
                  <c:v>10143.578648000001</c:v>
                </c:pt>
                <c:pt idx="42406">
                  <c:v>10143.818812</c:v>
                </c:pt>
                <c:pt idx="42407">
                  <c:v>10144.058953</c:v>
                </c:pt>
                <c:pt idx="42408">
                  <c:v>10144.298448</c:v>
                </c:pt>
                <c:pt idx="42409">
                  <c:v>10144.532685</c:v>
                </c:pt>
                <c:pt idx="42410">
                  <c:v>10144.774643999999</c:v>
                </c:pt>
                <c:pt idx="42411">
                  <c:v>10145.016534</c:v>
                </c:pt>
                <c:pt idx="42412">
                  <c:v>10145.257116000001</c:v>
                </c:pt>
                <c:pt idx="42413">
                  <c:v>10145.498646</c:v>
                </c:pt>
                <c:pt idx="42414">
                  <c:v>10145.728128999999</c:v>
                </c:pt>
                <c:pt idx="42415">
                  <c:v>10145.969058000001</c:v>
                </c:pt>
                <c:pt idx="42416">
                  <c:v>10146.209188999999</c:v>
                </c:pt>
                <c:pt idx="42417">
                  <c:v>10146.449033000001</c:v>
                </c:pt>
                <c:pt idx="42418">
                  <c:v>10146.687319000001</c:v>
                </c:pt>
                <c:pt idx="42419">
                  <c:v>10146.927785</c:v>
                </c:pt>
                <c:pt idx="42420">
                  <c:v>10147.169028</c:v>
                </c:pt>
                <c:pt idx="42421">
                  <c:v>10147.410873999999</c:v>
                </c:pt>
                <c:pt idx="42422">
                  <c:v>10147.64177</c:v>
                </c:pt>
                <c:pt idx="42423">
                  <c:v>10147.881969</c:v>
                </c:pt>
                <c:pt idx="42424">
                  <c:v>10148.122969</c:v>
                </c:pt>
                <c:pt idx="42425">
                  <c:v>10148.363785</c:v>
                </c:pt>
                <c:pt idx="42426">
                  <c:v>10148.603066</c:v>
                </c:pt>
                <c:pt idx="42427">
                  <c:v>10148.842242999999</c:v>
                </c:pt>
                <c:pt idx="42428">
                  <c:v>10149.081447</c:v>
                </c:pt>
                <c:pt idx="42429">
                  <c:v>10149.324054000001</c:v>
                </c:pt>
                <c:pt idx="42430">
                  <c:v>10149.556547</c:v>
                </c:pt>
                <c:pt idx="42431">
                  <c:v>10149.798627</c:v>
                </c:pt>
                <c:pt idx="42432">
                  <c:v>10150.038973999999</c:v>
                </c:pt>
                <c:pt idx="42433">
                  <c:v>10150.278439</c:v>
                </c:pt>
                <c:pt idx="42434">
                  <c:v>10150.519258</c:v>
                </c:pt>
                <c:pt idx="42435">
                  <c:v>10150.751596</c:v>
                </c:pt>
                <c:pt idx="42436">
                  <c:v>10150.993805</c:v>
                </c:pt>
                <c:pt idx="42437">
                  <c:v>10151.235932</c:v>
                </c:pt>
                <c:pt idx="42438">
                  <c:v>10151.475202</c:v>
                </c:pt>
                <c:pt idx="42439">
                  <c:v>10151.716931000001</c:v>
                </c:pt>
                <c:pt idx="42440">
                  <c:v>10151.947631999999</c:v>
                </c:pt>
                <c:pt idx="42441">
                  <c:v>10152.190258000001</c:v>
                </c:pt>
                <c:pt idx="42442">
                  <c:v>10152.431295</c:v>
                </c:pt>
                <c:pt idx="42443">
                  <c:v>10152.672005</c:v>
                </c:pt>
                <c:pt idx="42444">
                  <c:v>10152.902598000001</c:v>
                </c:pt>
                <c:pt idx="42445">
                  <c:v>10153.144736</c:v>
                </c:pt>
                <c:pt idx="42446">
                  <c:v>10153.38672</c:v>
                </c:pt>
                <c:pt idx="42447">
                  <c:v>10153.628553</c:v>
                </c:pt>
                <c:pt idx="42448">
                  <c:v>10153.870596999999</c:v>
                </c:pt>
                <c:pt idx="42449">
                  <c:v>10154.110715000001</c:v>
                </c:pt>
                <c:pt idx="42450">
                  <c:v>10154.350785000001</c:v>
                </c:pt>
                <c:pt idx="42451">
                  <c:v>10154.580163000001</c:v>
                </c:pt>
                <c:pt idx="42452">
                  <c:v>10154.823919</c:v>
                </c:pt>
                <c:pt idx="42453">
                  <c:v>10155.065006000001</c:v>
                </c:pt>
                <c:pt idx="42454">
                  <c:v>10155.304091</c:v>
                </c:pt>
                <c:pt idx="42455">
                  <c:v>10155.543019999999</c:v>
                </c:pt>
                <c:pt idx="42456">
                  <c:v>10155.784881</c:v>
                </c:pt>
                <c:pt idx="42457">
                  <c:v>10156.024820000001</c:v>
                </c:pt>
                <c:pt idx="42458">
                  <c:v>10156.264772</c:v>
                </c:pt>
                <c:pt idx="42459">
                  <c:v>10156.494022000001</c:v>
                </c:pt>
                <c:pt idx="42460">
                  <c:v>10156.735805</c:v>
                </c:pt>
                <c:pt idx="42461">
                  <c:v>10156.97586</c:v>
                </c:pt>
                <c:pt idx="42462">
                  <c:v>10157.215969000001</c:v>
                </c:pt>
                <c:pt idx="42463">
                  <c:v>10157.456559</c:v>
                </c:pt>
                <c:pt idx="42464">
                  <c:v>10157.697216</c:v>
                </c:pt>
                <c:pt idx="42465">
                  <c:v>10157.939366000001</c:v>
                </c:pt>
                <c:pt idx="42466">
                  <c:v>10158.179889999999</c:v>
                </c:pt>
                <c:pt idx="42467">
                  <c:v>10158.408055</c:v>
                </c:pt>
                <c:pt idx="42468">
                  <c:v>10158.650637999999</c:v>
                </c:pt>
                <c:pt idx="42469">
                  <c:v>10158.890095999999</c:v>
                </c:pt>
                <c:pt idx="42470">
                  <c:v>10159.132653000001</c:v>
                </c:pt>
                <c:pt idx="42471">
                  <c:v>10159.372042000001</c:v>
                </c:pt>
                <c:pt idx="42472">
                  <c:v>10159.613051</c:v>
                </c:pt>
                <c:pt idx="42473">
                  <c:v>10159.843725999999</c:v>
                </c:pt>
                <c:pt idx="42474">
                  <c:v>10160.085274999999</c:v>
                </c:pt>
                <c:pt idx="42475">
                  <c:v>10160.326435000001</c:v>
                </c:pt>
                <c:pt idx="42476">
                  <c:v>10160.568565</c:v>
                </c:pt>
                <c:pt idx="42477">
                  <c:v>10160.809259</c:v>
                </c:pt>
                <c:pt idx="42478">
                  <c:v>10161.040052</c:v>
                </c:pt>
                <c:pt idx="42479">
                  <c:v>10161.283616000001</c:v>
                </c:pt>
                <c:pt idx="42480">
                  <c:v>10161.524342999999</c:v>
                </c:pt>
                <c:pt idx="42481">
                  <c:v>10161.765293</c:v>
                </c:pt>
                <c:pt idx="42482">
                  <c:v>10161.995159</c:v>
                </c:pt>
                <c:pt idx="42483">
                  <c:v>10162.235585</c:v>
                </c:pt>
                <c:pt idx="42484">
                  <c:v>10162.477887999999</c:v>
                </c:pt>
                <c:pt idx="42485">
                  <c:v>10162.717971</c:v>
                </c:pt>
                <c:pt idx="42486">
                  <c:v>10162.956287000001</c:v>
                </c:pt>
                <c:pt idx="42487">
                  <c:v>10163.197297000001</c:v>
                </c:pt>
                <c:pt idx="42488">
                  <c:v>10163.438082999999</c:v>
                </c:pt>
                <c:pt idx="42489">
                  <c:v>10163.668623</c:v>
                </c:pt>
                <c:pt idx="42490">
                  <c:v>10163.908998000001</c:v>
                </c:pt>
                <c:pt idx="42491">
                  <c:v>10164.149995</c:v>
                </c:pt>
                <c:pt idx="42492">
                  <c:v>10164.390014000001</c:v>
                </c:pt>
                <c:pt idx="42493">
                  <c:v>10164.631869999999</c:v>
                </c:pt>
                <c:pt idx="42494">
                  <c:v>10164.873663</c:v>
                </c:pt>
                <c:pt idx="42495">
                  <c:v>10165.103233</c:v>
                </c:pt>
                <c:pt idx="42496">
                  <c:v>10165.343645999999</c:v>
                </c:pt>
                <c:pt idx="42497">
                  <c:v>10165.585878</c:v>
                </c:pt>
                <c:pt idx="42498">
                  <c:v>10165.827014</c:v>
                </c:pt>
                <c:pt idx="42499">
                  <c:v>10166.068976</c:v>
                </c:pt>
                <c:pt idx="42500">
                  <c:v>10166.309719000001</c:v>
                </c:pt>
                <c:pt idx="42501">
                  <c:v>10166.542738</c:v>
                </c:pt>
                <c:pt idx="42502">
                  <c:v>10166.782889</c:v>
                </c:pt>
                <c:pt idx="42503">
                  <c:v>10167.022032000001</c:v>
                </c:pt>
                <c:pt idx="42504">
                  <c:v>10167.261882000001</c:v>
                </c:pt>
                <c:pt idx="42505">
                  <c:v>10167.503714</c:v>
                </c:pt>
                <c:pt idx="42506">
                  <c:v>10167.745671000001</c:v>
                </c:pt>
                <c:pt idx="42507">
                  <c:v>10167.987561</c:v>
                </c:pt>
                <c:pt idx="42508">
                  <c:v>10168.217263</c:v>
                </c:pt>
                <c:pt idx="42509">
                  <c:v>10168.458185</c:v>
                </c:pt>
                <c:pt idx="42510">
                  <c:v>10168.699977</c:v>
                </c:pt>
                <c:pt idx="42511">
                  <c:v>10168.94066</c:v>
                </c:pt>
                <c:pt idx="42512">
                  <c:v>10169.182561</c:v>
                </c:pt>
                <c:pt idx="42513">
                  <c:v>10169.412071999999</c:v>
                </c:pt>
                <c:pt idx="42514">
                  <c:v>10169.655819</c:v>
                </c:pt>
                <c:pt idx="42515">
                  <c:v>10169.895884</c:v>
                </c:pt>
                <c:pt idx="42516">
                  <c:v>10170.135141000001</c:v>
                </c:pt>
                <c:pt idx="42517">
                  <c:v>10170.37689</c:v>
                </c:pt>
                <c:pt idx="42518">
                  <c:v>10170.616846000001</c:v>
                </c:pt>
                <c:pt idx="42519">
                  <c:v>10170.858639</c:v>
                </c:pt>
                <c:pt idx="42520">
                  <c:v>10171.088395000001</c:v>
                </c:pt>
                <c:pt idx="42521">
                  <c:v>10171.329871</c:v>
                </c:pt>
                <c:pt idx="42522">
                  <c:v>10171.56977</c:v>
                </c:pt>
                <c:pt idx="42523">
                  <c:v>10171.809587</c:v>
                </c:pt>
                <c:pt idx="42524">
                  <c:v>10172.050359999999</c:v>
                </c:pt>
                <c:pt idx="42525">
                  <c:v>10172.291010999999</c:v>
                </c:pt>
                <c:pt idx="42526">
                  <c:v>10172.532912000001</c:v>
                </c:pt>
                <c:pt idx="42527">
                  <c:v>10172.774538</c:v>
                </c:pt>
                <c:pt idx="42528">
                  <c:v>10173.004994000001</c:v>
                </c:pt>
                <c:pt idx="42529">
                  <c:v>10173.242446</c:v>
                </c:pt>
                <c:pt idx="42530">
                  <c:v>10173.482534999999</c:v>
                </c:pt>
                <c:pt idx="42531">
                  <c:v>10173.721302</c:v>
                </c:pt>
                <c:pt idx="42532">
                  <c:v>10173.960272</c:v>
                </c:pt>
                <c:pt idx="42533">
                  <c:v>10174.201938</c:v>
                </c:pt>
                <c:pt idx="42534">
                  <c:v>10174.441832</c:v>
                </c:pt>
                <c:pt idx="42535">
                  <c:v>10174.68154</c:v>
                </c:pt>
                <c:pt idx="42536">
                  <c:v>10174.922337</c:v>
                </c:pt>
                <c:pt idx="42537">
                  <c:v>10175.161123</c:v>
                </c:pt>
                <c:pt idx="42538">
                  <c:v>10175.402706000001</c:v>
                </c:pt>
                <c:pt idx="42539">
                  <c:v>10175.641245000001</c:v>
                </c:pt>
                <c:pt idx="42540">
                  <c:v>10175.882737</c:v>
                </c:pt>
                <c:pt idx="42541">
                  <c:v>10176.121232</c:v>
                </c:pt>
                <c:pt idx="42542">
                  <c:v>10176.352218</c:v>
                </c:pt>
                <c:pt idx="42543">
                  <c:v>10176.593749</c:v>
                </c:pt>
                <c:pt idx="42544">
                  <c:v>10176.833621</c:v>
                </c:pt>
                <c:pt idx="42545">
                  <c:v>10177.072451</c:v>
                </c:pt>
                <c:pt idx="42546">
                  <c:v>10177.313898</c:v>
                </c:pt>
                <c:pt idx="42547">
                  <c:v>10177.554351000001</c:v>
                </c:pt>
                <c:pt idx="42548">
                  <c:v>10177.795016</c:v>
                </c:pt>
                <c:pt idx="42549">
                  <c:v>10178.036799</c:v>
                </c:pt>
                <c:pt idx="42550">
                  <c:v>10178.276603</c:v>
                </c:pt>
                <c:pt idx="42551">
                  <c:v>10178.515241999999</c:v>
                </c:pt>
                <c:pt idx="42552">
                  <c:v>10178.745847</c:v>
                </c:pt>
                <c:pt idx="42553">
                  <c:v>10178.987872</c:v>
                </c:pt>
                <c:pt idx="42554">
                  <c:v>10179.229017</c:v>
                </c:pt>
                <c:pt idx="42555">
                  <c:v>10179.470746999999</c:v>
                </c:pt>
                <c:pt idx="42556">
                  <c:v>10179.711401</c:v>
                </c:pt>
                <c:pt idx="42557">
                  <c:v>10179.941854999999</c:v>
                </c:pt>
                <c:pt idx="42558">
                  <c:v>10180.181156000001</c:v>
                </c:pt>
                <c:pt idx="42559">
                  <c:v>10180.420079</c:v>
                </c:pt>
                <c:pt idx="42560">
                  <c:v>10180.661869</c:v>
                </c:pt>
                <c:pt idx="42561">
                  <c:v>10180.901968</c:v>
                </c:pt>
                <c:pt idx="42562">
                  <c:v>10181.140126</c:v>
                </c:pt>
                <c:pt idx="42563">
                  <c:v>10181.379041</c:v>
                </c:pt>
                <c:pt idx="42564">
                  <c:v>10181.620735</c:v>
                </c:pt>
                <c:pt idx="42565">
                  <c:v>10181.860545</c:v>
                </c:pt>
                <c:pt idx="42566">
                  <c:v>10182.100639</c:v>
                </c:pt>
                <c:pt idx="42567">
                  <c:v>10182.340612</c:v>
                </c:pt>
                <c:pt idx="42568">
                  <c:v>10182.580706999999</c:v>
                </c:pt>
                <c:pt idx="42569">
                  <c:v>10182.821225</c:v>
                </c:pt>
                <c:pt idx="42570">
                  <c:v>10183.062024000001</c:v>
                </c:pt>
                <c:pt idx="42571">
                  <c:v>10183.291203999999</c:v>
                </c:pt>
                <c:pt idx="42572">
                  <c:v>10183.532138</c:v>
                </c:pt>
                <c:pt idx="42573">
                  <c:v>10183.773797</c:v>
                </c:pt>
                <c:pt idx="42574">
                  <c:v>10184.015627999999</c:v>
                </c:pt>
                <c:pt idx="42575">
                  <c:v>10184.254364</c:v>
                </c:pt>
                <c:pt idx="42576">
                  <c:v>10184.495156000001</c:v>
                </c:pt>
                <c:pt idx="42577">
                  <c:v>10184.726355000001</c:v>
                </c:pt>
                <c:pt idx="42578">
                  <c:v>10184.966704</c:v>
                </c:pt>
                <c:pt idx="42579">
                  <c:v>10185.206824999999</c:v>
                </c:pt>
                <c:pt idx="42580">
                  <c:v>10185.446040000001</c:v>
                </c:pt>
                <c:pt idx="42581">
                  <c:v>10185.687816</c:v>
                </c:pt>
                <c:pt idx="42582">
                  <c:v>10185.927008000001</c:v>
                </c:pt>
                <c:pt idx="42583">
                  <c:v>10186.16879</c:v>
                </c:pt>
                <c:pt idx="42584">
                  <c:v>10186.410599000001</c:v>
                </c:pt>
                <c:pt idx="42585">
                  <c:v>10186.649332000001</c:v>
                </c:pt>
                <c:pt idx="42586">
                  <c:v>10186.888086000001</c:v>
                </c:pt>
                <c:pt idx="42587">
                  <c:v>10187.118651000001</c:v>
                </c:pt>
                <c:pt idx="42588">
                  <c:v>10187.360823999999</c:v>
                </c:pt>
                <c:pt idx="42589">
                  <c:v>10187.602713</c:v>
                </c:pt>
                <c:pt idx="42590">
                  <c:v>10187.844652</c:v>
                </c:pt>
                <c:pt idx="42591">
                  <c:v>10188.086615</c:v>
                </c:pt>
                <c:pt idx="42592">
                  <c:v>10188.327300999999</c:v>
                </c:pt>
                <c:pt idx="42593">
                  <c:v>10188.566016999999</c:v>
                </c:pt>
                <c:pt idx="42594">
                  <c:v>10188.805833</c:v>
                </c:pt>
                <c:pt idx="42595">
                  <c:v>10189.034678</c:v>
                </c:pt>
                <c:pt idx="42596">
                  <c:v>10189.274842000001</c:v>
                </c:pt>
                <c:pt idx="42597">
                  <c:v>10189.514905</c:v>
                </c:pt>
                <c:pt idx="42598">
                  <c:v>10189.754977000001</c:v>
                </c:pt>
                <c:pt idx="42599">
                  <c:v>10189.995985</c:v>
                </c:pt>
                <c:pt idx="42600">
                  <c:v>10190.236038999999</c:v>
                </c:pt>
                <c:pt idx="42601">
                  <c:v>10190.477725000001</c:v>
                </c:pt>
                <c:pt idx="42602">
                  <c:v>10190.719553999999</c:v>
                </c:pt>
                <c:pt idx="42603">
                  <c:v>10190.949243999999</c:v>
                </c:pt>
                <c:pt idx="42604">
                  <c:v>10191.189629</c:v>
                </c:pt>
                <c:pt idx="42605">
                  <c:v>10191.429654</c:v>
                </c:pt>
                <c:pt idx="42606">
                  <c:v>10191.669884000001</c:v>
                </c:pt>
                <c:pt idx="42607">
                  <c:v>10191.911704</c:v>
                </c:pt>
                <c:pt idx="42608">
                  <c:v>10192.151848</c:v>
                </c:pt>
                <c:pt idx="42609">
                  <c:v>10192.391992000001</c:v>
                </c:pt>
                <c:pt idx="42610">
                  <c:v>10192.632954999999</c:v>
                </c:pt>
                <c:pt idx="42611">
                  <c:v>10192.871015999999</c:v>
                </c:pt>
                <c:pt idx="42612">
                  <c:v>10193.112963</c:v>
                </c:pt>
                <c:pt idx="42613">
                  <c:v>10193.341292999999</c:v>
                </c:pt>
                <c:pt idx="42614">
                  <c:v>10193.582435</c:v>
                </c:pt>
                <c:pt idx="42615">
                  <c:v>10193.824543999999</c:v>
                </c:pt>
                <c:pt idx="42616">
                  <c:v>10194.066819</c:v>
                </c:pt>
                <c:pt idx="42617">
                  <c:v>10194.306805</c:v>
                </c:pt>
                <c:pt idx="42618">
                  <c:v>10194.548712</c:v>
                </c:pt>
                <c:pt idx="42619">
                  <c:v>10194.778283</c:v>
                </c:pt>
                <c:pt idx="42620">
                  <c:v>10195.018921999999</c:v>
                </c:pt>
                <c:pt idx="42621">
                  <c:v>10195.258114</c:v>
                </c:pt>
                <c:pt idx="42622">
                  <c:v>10195.497307</c:v>
                </c:pt>
                <c:pt idx="42623">
                  <c:v>10195.738179</c:v>
                </c:pt>
                <c:pt idx="42624">
                  <c:v>10195.978536000001</c:v>
                </c:pt>
                <c:pt idx="42625">
                  <c:v>10196.218860000001</c:v>
                </c:pt>
                <c:pt idx="42626">
                  <c:v>10196.458193</c:v>
                </c:pt>
                <c:pt idx="42627">
                  <c:v>10196.699024</c:v>
                </c:pt>
                <c:pt idx="42628">
                  <c:v>10196.940126</c:v>
                </c:pt>
                <c:pt idx="42629">
                  <c:v>10197.170894000001</c:v>
                </c:pt>
                <c:pt idx="42630">
                  <c:v>10197.410304999999</c:v>
                </c:pt>
                <c:pt idx="42631">
                  <c:v>10197.649393</c:v>
                </c:pt>
                <c:pt idx="42632">
                  <c:v>10197.889622000001</c:v>
                </c:pt>
                <c:pt idx="42633">
                  <c:v>10198.129831</c:v>
                </c:pt>
                <c:pt idx="42634">
                  <c:v>10198.371821999999</c:v>
                </c:pt>
                <c:pt idx="42635">
                  <c:v>10198.611843999999</c:v>
                </c:pt>
                <c:pt idx="42636">
                  <c:v>10198.851047</c:v>
                </c:pt>
                <c:pt idx="42637">
                  <c:v>10199.092004</c:v>
                </c:pt>
                <c:pt idx="42638">
                  <c:v>10199.331118</c:v>
                </c:pt>
                <c:pt idx="42639">
                  <c:v>10199.570218000001</c:v>
                </c:pt>
                <c:pt idx="42640">
                  <c:v>10199.800058999999</c:v>
                </c:pt>
                <c:pt idx="42641">
                  <c:v>10200.040652</c:v>
                </c:pt>
                <c:pt idx="42642">
                  <c:v>10200.279171</c:v>
                </c:pt>
                <c:pt idx="42643">
                  <c:v>10200.521604</c:v>
                </c:pt>
                <c:pt idx="42644">
                  <c:v>10200.759237</c:v>
                </c:pt>
                <c:pt idx="42645">
                  <c:v>10201.001173000001</c:v>
                </c:pt>
                <c:pt idx="42646">
                  <c:v>10201.241216</c:v>
                </c:pt>
                <c:pt idx="42647">
                  <c:v>10201.482581</c:v>
                </c:pt>
                <c:pt idx="42648">
                  <c:v>10201.721127000001</c:v>
                </c:pt>
                <c:pt idx="42649">
                  <c:v>10201.960913000001</c:v>
                </c:pt>
                <c:pt idx="42650">
                  <c:v>10202.200876999999</c:v>
                </c:pt>
                <c:pt idx="42651">
                  <c:v>10202.440624000001</c:v>
                </c:pt>
                <c:pt idx="42652">
                  <c:v>10202.679391</c:v>
                </c:pt>
                <c:pt idx="42653">
                  <c:v>10202.920975999999</c:v>
                </c:pt>
                <c:pt idx="42654">
                  <c:v>10203.149337000001</c:v>
                </c:pt>
                <c:pt idx="42655">
                  <c:v>10203.390450000001</c:v>
                </c:pt>
                <c:pt idx="42656">
                  <c:v>10203.630891000001</c:v>
                </c:pt>
                <c:pt idx="42657">
                  <c:v>10203.870047</c:v>
                </c:pt>
                <c:pt idx="42658">
                  <c:v>10204.111137</c:v>
                </c:pt>
                <c:pt idx="42659">
                  <c:v>10204.354805999999</c:v>
                </c:pt>
                <c:pt idx="42660">
                  <c:v>10204.594874</c:v>
                </c:pt>
                <c:pt idx="42661">
                  <c:v>10204.824407</c:v>
                </c:pt>
                <c:pt idx="42662">
                  <c:v>10205.064908</c:v>
                </c:pt>
                <c:pt idx="42663">
                  <c:v>10205.306764000001</c:v>
                </c:pt>
                <c:pt idx="42664">
                  <c:v>10205.546926999999</c:v>
                </c:pt>
                <c:pt idx="42665">
                  <c:v>10205.788826</c:v>
                </c:pt>
                <c:pt idx="42666">
                  <c:v>10206.028043</c:v>
                </c:pt>
                <c:pt idx="42667">
                  <c:v>10206.269676</c:v>
                </c:pt>
                <c:pt idx="42668">
                  <c:v>10206.499323</c:v>
                </c:pt>
                <c:pt idx="42669">
                  <c:v>10206.740228000001</c:v>
                </c:pt>
                <c:pt idx="42670">
                  <c:v>10206.979382</c:v>
                </c:pt>
                <c:pt idx="42671">
                  <c:v>10207.222109</c:v>
                </c:pt>
                <c:pt idx="42672">
                  <c:v>10207.463862000001</c:v>
                </c:pt>
                <c:pt idx="42673">
                  <c:v>10207.703627999999</c:v>
                </c:pt>
                <c:pt idx="42674">
                  <c:v>10207.933274999999</c:v>
                </c:pt>
                <c:pt idx="42675">
                  <c:v>10208.174188999999</c:v>
                </c:pt>
                <c:pt idx="42676">
                  <c:v>10208.417815999999</c:v>
                </c:pt>
                <c:pt idx="42677">
                  <c:v>10208.657805999999</c:v>
                </c:pt>
                <c:pt idx="42678">
                  <c:v>10208.899893</c:v>
                </c:pt>
                <c:pt idx="42679">
                  <c:v>10209.141820999999</c:v>
                </c:pt>
                <c:pt idx="42680">
                  <c:v>10209.372557000001</c:v>
                </c:pt>
                <c:pt idx="42681">
                  <c:v>10209.614653000001</c:v>
                </c:pt>
                <c:pt idx="42682">
                  <c:v>10209.854906</c:v>
                </c:pt>
                <c:pt idx="42683">
                  <c:v>10210.094112000001</c:v>
                </c:pt>
                <c:pt idx="42684">
                  <c:v>10210.333262</c:v>
                </c:pt>
                <c:pt idx="42685">
                  <c:v>10210.572294</c:v>
                </c:pt>
                <c:pt idx="42686">
                  <c:v>10210.811211</c:v>
                </c:pt>
                <c:pt idx="42687">
                  <c:v>10211.054749000001</c:v>
                </c:pt>
                <c:pt idx="42688">
                  <c:v>10211.294728000001</c:v>
                </c:pt>
                <c:pt idx="42689">
                  <c:v>10211.534588</c:v>
                </c:pt>
                <c:pt idx="42690">
                  <c:v>10211.764123999999</c:v>
                </c:pt>
                <c:pt idx="42691">
                  <c:v>10212.007081</c:v>
                </c:pt>
                <c:pt idx="42692">
                  <c:v>10212.246175</c:v>
                </c:pt>
                <c:pt idx="42693">
                  <c:v>10212.487084</c:v>
                </c:pt>
                <c:pt idx="42694">
                  <c:v>10212.726138</c:v>
                </c:pt>
                <c:pt idx="42695">
                  <c:v>10212.958572</c:v>
                </c:pt>
                <c:pt idx="42696">
                  <c:v>10213.200865000001</c:v>
                </c:pt>
                <c:pt idx="42697">
                  <c:v>10213.442864000001</c:v>
                </c:pt>
                <c:pt idx="42698">
                  <c:v>10213.684862</c:v>
                </c:pt>
                <c:pt idx="42699">
                  <c:v>10213.926787</c:v>
                </c:pt>
                <c:pt idx="42700">
                  <c:v>10214.157678</c:v>
                </c:pt>
                <c:pt idx="42701">
                  <c:v>10214.399839</c:v>
                </c:pt>
                <c:pt idx="42702">
                  <c:v>10214.639247999999</c:v>
                </c:pt>
                <c:pt idx="42703">
                  <c:v>10214.879568</c:v>
                </c:pt>
                <c:pt idx="42704">
                  <c:v>10215.119989999999</c:v>
                </c:pt>
                <c:pt idx="42705">
                  <c:v>10215.360825</c:v>
                </c:pt>
                <c:pt idx="42706">
                  <c:v>10215.602746</c:v>
                </c:pt>
                <c:pt idx="42707">
                  <c:v>10215.832366000001</c:v>
                </c:pt>
                <c:pt idx="42708">
                  <c:v>10216.074731000001</c:v>
                </c:pt>
                <c:pt idx="42709">
                  <c:v>10216.316751</c:v>
                </c:pt>
                <c:pt idx="42710">
                  <c:v>10216.555958000001</c:v>
                </c:pt>
                <c:pt idx="42711">
                  <c:v>10216.794705</c:v>
                </c:pt>
                <c:pt idx="42712">
                  <c:v>10217.034873000001</c:v>
                </c:pt>
                <c:pt idx="42713">
                  <c:v>10217.274731</c:v>
                </c:pt>
                <c:pt idx="42714">
                  <c:v>10217.516713999999</c:v>
                </c:pt>
                <c:pt idx="42715">
                  <c:v>10217.756857</c:v>
                </c:pt>
                <c:pt idx="42716">
                  <c:v>10217.996126</c:v>
                </c:pt>
                <c:pt idx="42717">
                  <c:v>10218.22862</c:v>
                </c:pt>
                <c:pt idx="42718">
                  <c:v>10218.470726</c:v>
                </c:pt>
                <c:pt idx="42719">
                  <c:v>10218.712615</c:v>
                </c:pt>
                <c:pt idx="42720">
                  <c:v>10218.952945000001</c:v>
                </c:pt>
                <c:pt idx="42721">
                  <c:v>10219.193878</c:v>
                </c:pt>
                <c:pt idx="42722">
                  <c:v>10219.433067</c:v>
                </c:pt>
                <c:pt idx="42723">
                  <c:v>10219.674859999999</c:v>
                </c:pt>
                <c:pt idx="42724">
                  <c:v>10219.905601</c:v>
                </c:pt>
                <c:pt idx="42725">
                  <c:v>10220.148248</c:v>
                </c:pt>
                <c:pt idx="42726">
                  <c:v>10220.387194000001</c:v>
                </c:pt>
                <c:pt idx="42727">
                  <c:v>10220.629428</c:v>
                </c:pt>
                <c:pt idx="42728">
                  <c:v>10220.870895</c:v>
                </c:pt>
                <c:pt idx="42729">
                  <c:v>10221.110694000001</c:v>
                </c:pt>
                <c:pt idx="42730">
                  <c:v>10221.350578</c:v>
                </c:pt>
                <c:pt idx="42731">
                  <c:v>10221.582648</c:v>
                </c:pt>
                <c:pt idx="42732">
                  <c:v>10221.822775000001</c:v>
                </c:pt>
                <c:pt idx="42733">
                  <c:v>10222.062828</c:v>
                </c:pt>
                <c:pt idx="42734">
                  <c:v>10222.304663000001</c:v>
                </c:pt>
                <c:pt idx="42735">
                  <c:v>10222.545292000001</c:v>
                </c:pt>
                <c:pt idx="42736">
                  <c:v>10222.778361000001</c:v>
                </c:pt>
                <c:pt idx="42737">
                  <c:v>10223.023802</c:v>
                </c:pt>
                <c:pt idx="42738">
                  <c:v>10223.263585999999</c:v>
                </c:pt>
                <c:pt idx="42739">
                  <c:v>10223.504208</c:v>
                </c:pt>
                <c:pt idx="42740">
                  <c:v>10223.735371000001</c:v>
                </c:pt>
                <c:pt idx="42741">
                  <c:v>10223.980942</c:v>
                </c:pt>
                <c:pt idx="42742">
                  <c:v>10224.221820999999</c:v>
                </c:pt>
                <c:pt idx="42743">
                  <c:v>10224.461685</c:v>
                </c:pt>
                <c:pt idx="42744">
                  <c:v>10224.701573</c:v>
                </c:pt>
                <c:pt idx="42745">
                  <c:v>10224.933826</c:v>
                </c:pt>
                <c:pt idx="42746">
                  <c:v>10225.173058</c:v>
                </c:pt>
                <c:pt idx="42747">
                  <c:v>10225.414766</c:v>
                </c:pt>
                <c:pt idx="42748">
                  <c:v>10225.65482</c:v>
                </c:pt>
                <c:pt idx="42749">
                  <c:v>10225.894808999999</c:v>
                </c:pt>
                <c:pt idx="42750">
                  <c:v>10226.136804</c:v>
                </c:pt>
                <c:pt idx="42751">
                  <c:v>10226.370139000001</c:v>
                </c:pt>
                <c:pt idx="42752">
                  <c:v>10226.613687999999</c:v>
                </c:pt>
                <c:pt idx="42753">
                  <c:v>10226.853526000001</c:v>
                </c:pt>
                <c:pt idx="42754">
                  <c:v>10227.096172</c:v>
                </c:pt>
                <c:pt idx="42755">
                  <c:v>10227.327310000001</c:v>
                </c:pt>
                <c:pt idx="42756">
                  <c:v>10227.570003000001</c:v>
                </c:pt>
                <c:pt idx="42757">
                  <c:v>10227.809926</c:v>
                </c:pt>
                <c:pt idx="42758">
                  <c:v>10228.049188999999</c:v>
                </c:pt>
                <c:pt idx="42759">
                  <c:v>10228.288968999999</c:v>
                </c:pt>
                <c:pt idx="42760">
                  <c:v>10228.527942000001</c:v>
                </c:pt>
                <c:pt idx="42761">
                  <c:v>10228.767365</c:v>
                </c:pt>
                <c:pt idx="42762">
                  <c:v>10228.997063999999</c:v>
                </c:pt>
                <c:pt idx="42763">
                  <c:v>10229.238891000001</c:v>
                </c:pt>
                <c:pt idx="42764">
                  <c:v>10229.480733</c:v>
                </c:pt>
                <c:pt idx="42765">
                  <c:v>10229.721390999999</c:v>
                </c:pt>
                <c:pt idx="42766">
                  <c:v>10229.964864</c:v>
                </c:pt>
                <c:pt idx="42767">
                  <c:v>10230.194288999999</c:v>
                </c:pt>
                <c:pt idx="42768">
                  <c:v>10230.435175000001</c:v>
                </c:pt>
                <c:pt idx="42769">
                  <c:v>10230.678642999999</c:v>
                </c:pt>
                <c:pt idx="42770">
                  <c:v>10230.920544000001</c:v>
                </c:pt>
                <c:pt idx="42771">
                  <c:v>10231.152908</c:v>
                </c:pt>
                <c:pt idx="42772">
                  <c:v>10231.394908</c:v>
                </c:pt>
                <c:pt idx="42773">
                  <c:v>10231.636743999999</c:v>
                </c:pt>
                <c:pt idx="42774">
                  <c:v>10231.876834999999</c:v>
                </c:pt>
                <c:pt idx="42775">
                  <c:v>10232.116988</c:v>
                </c:pt>
                <c:pt idx="42776">
                  <c:v>10232.355127000001</c:v>
                </c:pt>
                <c:pt idx="42777">
                  <c:v>10232.598591</c:v>
                </c:pt>
                <c:pt idx="42778">
                  <c:v>10232.837285</c:v>
                </c:pt>
                <c:pt idx="42779">
                  <c:v>10233.068329</c:v>
                </c:pt>
                <c:pt idx="42780">
                  <c:v>10233.311855</c:v>
                </c:pt>
                <c:pt idx="42781">
                  <c:v>10233.551716</c:v>
                </c:pt>
                <c:pt idx="42782">
                  <c:v>10233.791728</c:v>
                </c:pt>
                <c:pt idx="42783">
                  <c:v>10234.03361</c:v>
                </c:pt>
                <c:pt idx="42784">
                  <c:v>10234.274100000001</c:v>
                </c:pt>
                <c:pt idx="42785">
                  <c:v>10234.503360000001</c:v>
                </c:pt>
                <c:pt idx="42786">
                  <c:v>10234.744221999999</c:v>
                </c:pt>
                <c:pt idx="42787">
                  <c:v>10234.98791</c:v>
                </c:pt>
                <c:pt idx="42788">
                  <c:v>10235.229713000001</c:v>
                </c:pt>
                <c:pt idx="42789">
                  <c:v>10235.470224999999</c:v>
                </c:pt>
                <c:pt idx="42790">
                  <c:v>10235.700675</c:v>
                </c:pt>
                <c:pt idx="42791">
                  <c:v>10235.941446000001</c:v>
                </c:pt>
                <c:pt idx="42792">
                  <c:v>10236.184959</c:v>
                </c:pt>
                <c:pt idx="42793">
                  <c:v>10236.424368</c:v>
                </c:pt>
                <c:pt idx="42794">
                  <c:v>10236.656599</c:v>
                </c:pt>
                <c:pt idx="42795">
                  <c:v>10236.898549</c:v>
                </c:pt>
                <c:pt idx="42796">
                  <c:v>10237.138657</c:v>
                </c:pt>
                <c:pt idx="42797">
                  <c:v>10237.379277</c:v>
                </c:pt>
                <c:pt idx="42798">
                  <c:v>10237.622676999999</c:v>
                </c:pt>
                <c:pt idx="42799">
                  <c:v>10237.861228</c:v>
                </c:pt>
                <c:pt idx="42800">
                  <c:v>10238.09368</c:v>
                </c:pt>
                <c:pt idx="42801">
                  <c:v>10238.333825</c:v>
                </c:pt>
                <c:pt idx="42802">
                  <c:v>10238.573945</c:v>
                </c:pt>
                <c:pt idx="42803">
                  <c:v>10238.812932000001</c:v>
                </c:pt>
                <c:pt idx="42804">
                  <c:v>10239.052173</c:v>
                </c:pt>
                <c:pt idx="42805">
                  <c:v>10239.294417999999</c:v>
                </c:pt>
                <c:pt idx="42806">
                  <c:v>10239.53335</c:v>
                </c:pt>
                <c:pt idx="42807">
                  <c:v>10239.774007</c:v>
                </c:pt>
                <c:pt idx="42808">
                  <c:v>10240.013958</c:v>
                </c:pt>
                <c:pt idx="42809">
                  <c:v>10240.252549000001</c:v>
                </c:pt>
                <c:pt idx="42810">
                  <c:v>10240.493219</c:v>
                </c:pt>
                <c:pt idx="42811">
                  <c:v>10240.72357</c:v>
                </c:pt>
                <c:pt idx="42812">
                  <c:v>10240.964361</c:v>
                </c:pt>
                <c:pt idx="42813">
                  <c:v>10241.207875</c:v>
                </c:pt>
                <c:pt idx="42814">
                  <c:v>10241.449658</c:v>
                </c:pt>
                <c:pt idx="42815">
                  <c:v>10241.68959</c:v>
                </c:pt>
                <c:pt idx="42816">
                  <c:v>10241.929604000001</c:v>
                </c:pt>
                <c:pt idx="42817">
                  <c:v>10242.168352999999</c:v>
                </c:pt>
                <c:pt idx="42818">
                  <c:v>10242.4071</c:v>
                </c:pt>
                <c:pt idx="42819">
                  <c:v>10242.638179</c:v>
                </c:pt>
                <c:pt idx="42820">
                  <c:v>10242.881692000001</c:v>
                </c:pt>
                <c:pt idx="42821">
                  <c:v>10243.122296</c:v>
                </c:pt>
                <c:pt idx="42822">
                  <c:v>10243.354598</c:v>
                </c:pt>
                <c:pt idx="42823">
                  <c:v>10243.595370999999</c:v>
                </c:pt>
                <c:pt idx="42824">
                  <c:v>10243.838841000001</c:v>
                </c:pt>
                <c:pt idx="42825">
                  <c:v>10244.079385999999</c:v>
                </c:pt>
                <c:pt idx="42826">
                  <c:v>10244.320986999999</c:v>
                </c:pt>
                <c:pt idx="42827">
                  <c:v>10244.558295999999</c:v>
                </c:pt>
                <c:pt idx="42828">
                  <c:v>10244.799606</c:v>
                </c:pt>
                <c:pt idx="42829">
                  <c:v>10245.029004</c:v>
                </c:pt>
                <c:pt idx="42830">
                  <c:v>10245.268912</c:v>
                </c:pt>
                <c:pt idx="42831">
                  <c:v>10245.510614000001</c:v>
                </c:pt>
                <c:pt idx="42832">
                  <c:v>10245.749368000001</c:v>
                </c:pt>
                <c:pt idx="42833">
                  <c:v>10245.990096</c:v>
                </c:pt>
                <c:pt idx="42834">
                  <c:v>10246.229138999999</c:v>
                </c:pt>
                <c:pt idx="42835">
                  <c:v>10246.470583</c:v>
                </c:pt>
                <c:pt idx="42836">
                  <c:v>10246.702705</c:v>
                </c:pt>
                <c:pt idx="42837">
                  <c:v>10246.944664000001</c:v>
                </c:pt>
                <c:pt idx="42838">
                  <c:v>10247.184004999999</c:v>
                </c:pt>
                <c:pt idx="42839">
                  <c:v>10247.425884</c:v>
                </c:pt>
                <c:pt idx="42840">
                  <c:v>10247.667009000001</c:v>
                </c:pt>
                <c:pt idx="42841">
                  <c:v>10247.9087</c:v>
                </c:pt>
                <c:pt idx="42842">
                  <c:v>10248.148679</c:v>
                </c:pt>
                <c:pt idx="42843">
                  <c:v>10248.388636</c:v>
                </c:pt>
                <c:pt idx="42844">
                  <c:v>10248.628621</c:v>
                </c:pt>
                <c:pt idx="42845">
                  <c:v>10248.867276000001</c:v>
                </c:pt>
                <c:pt idx="42846">
                  <c:v>10249.106098</c:v>
                </c:pt>
                <c:pt idx="42847">
                  <c:v>10249.335241000001</c:v>
                </c:pt>
                <c:pt idx="42848">
                  <c:v>10249.575437</c:v>
                </c:pt>
                <c:pt idx="42849">
                  <c:v>10249.816371000001</c:v>
                </c:pt>
                <c:pt idx="42850">
                  <c:v>10250.059112000001</c:v>
                </c:pt>
                <c:pt idx="42851">
                  <c:v>10250.30063</c:v>
                </c:pt>
                <c:pt idx="42852">
                  <c:v>10250.530171</c:v>
                </c:pt>
                <c:pt idx="42853">
                  <c:v>10250.773843999999</c:v>
                </c:pt>
                <c:pt idx="42854">
                  <c:v>10251.013139000001</c:v>
                </c:pt>
                <c:pt idx="42855">
                  <c:v>10251.255391999999</c:v>
                </c:pt>
                <c:pt idx="42856">
                  <c:v>10251.494336</c:v>
                </c:pt>
                <c:pt idx="42857">
                  <c:v>10251.726831</c:v>
                </c:pt>
                <c:pt idx="42858">
                  <c:v>10251.966288</c:v>
                </c:pt>
                <c:pt idx="42859">
                  <c:v>10252.211863</c:v>
                </c:pt>
                <c:pt idx="42860">
                  <c:v>10252.453702999999</c:v>
                </c:pt>
                <c:pt idx="42861">
                  <c:v>10252.692419999999</c:v>
                </c:pt>
                <c:pt idx="42862">
                  <c:v>10252.931439</c:v>
                </c:pt>
                <c:pt idx="42863">
                  <c:v>10253.170307</c:v>
                </c:pt>
                <c:pt idx="42864">
                  <c:v>10253.400881</c:v>
                </c:pt>
                <c:pt idx="42865">
                  <c:v>10253.642983</c:v>
                </c:pt>
                <c:pt idx="42866">
                  <c:v>10253.883126000001</c:v>
                </c:pt>
                <c:pt idx="42867">
                  <c:v>10254.124126000001</c:v>
                </c:pt>
                <c:pt idx="42868">
                  <c:v>10254.365029000001</c:v>
                </c:pt>
                <c:pt idx="42869">
                  <c:v>10254.604948</c:v>
                </c:pt>
                <c:pt idx="42870">
                  <c:v>10254.834580999999</c:v>
                </c:pt>
                <c:pt idx="42871">
                  <c:v>10255.074714</c:v>
                </c:pt>
                <c:pt idx="42872">
                  <c:v>10255.314845999999</c:v>
                </c:pt>
                <c:pt idx="42873">
                  <c:v>10255.556565999999</c:v>
                </c:pt>
                <c:pt idx="42874">
                  <c:v>10255.79738</c:v>
                </c:pt>
                <c:pt idx="42875">
                  <c:v>10256.038199000001</c:v>
                </c:pt>
                <c:pt idx="42876">
                  <c:v>10256.269452</c:v>
                </c:pt>
                <c:pt idx="42877">
                  <c:v>10256.509717000001</c:v>
                </c:pt>
                <c:pt idx="42878">
                  <c:v>10256.749965000001</c:v>
                </c:pt>
                <c:pt idx="42879">
                  <c:v>10256.990983</c:v>
                </c:pt>
                <c:pt idx="42880">
                  <c:v>10257.23119</c:v>
                </c:pt>
                <c:pt idx="42881">
                  <c:v>10257.472119</c:v>
                </c:pt>
                <c:pt idx="42882">
                  <c:v>10257.713960999999</c:v>
                </c:pt>
                <c:pt idx="42883">
                  <c:v>10257.952821000001</c:v>
                </c:pt>
                <c:pt idx="42884">
                  <c:v>10258.181762</c:v>
                </c:pt>
                <c:pt idx="42885">
                  <c:v>10258.422406</c:v>
                </c:pt>
                <c:pt idx="42886">
                  <c:v>10258.663122</c:v>
                </c:pt>
                <c:pt idx="42887">
                  <c:v>10258.902038</c:v>
                </c:pt>
                <c:pt idx="42888">
                  <c:v>10259.141033</c:v>
                </c:pt>
                <c:pt idx="42889">
                  <c:v>10259.380738</c:v>
                </c:pt>
                <c:pt idx="42890">
                  <c:v>10259.621243</c:v>
                </c:pt>
                <c:pt idx="42891">
                  <c:v>10259.863332000001</c:v>
                </c:pt>
                <c:pt idx="42892">
                  <c:v>10260.096055</c:v>
                </c:pt>
                <c:pt idx="42893">
                  <c:v>10260.339954999999</c:v>
                </c:pt>
                <c:pt idx="42894">
                  <c:v>10260.580203</c:v>
                </c:pt>
                <c:pt idx="42895">
                  <c:v>10260.812846999999</c:v>
                </c:pt>
                <c:pt idx="42896">
                  <c:v>10261.053612</c:v>
                </c:pt>
                <c:pt idx="42897">
                  <c:v>10261.293802</c:v>
                </c:pt>
                <c:pt idx="42898">
                  <c:v>10261.53319</c:v>
                </c:pt>
                <c:pt idx="42899">
                  <c:v>10261.773583</c:v>
                </c:pt>
                <c:pt idx="42900">
                  <c:v>10262.015081</c:v>
                </c:pt>
                <c:pt idx="42901">
                  <c:v>10262.256083</c:v>
                </c:pt>
                <c:pt idx="42902">
                  <c:v>10262.486967000001</c:v>
                </c:pt>
                <c:pt idx="42903">
                  <c:v>10262.725399999999</c:v>
                </c:pt>
                <c:pt idx="42904">
                  <c:v>10262.967832</c:v>
                </c:pt>
                <c:pt idx="42905">
                  <c:v>10263.207265999999</c:v>
                </c:pt>
                <c:pt idx="42906">
                  <c:v>10263.447668000001</c:v>
                </c:pt>
                <c:pt idx="42907">
                  <c:v>10263.686002</c:v>
                </c:pt>
                <c:pt idx="42908">
                  <c:v>10263.929758</c:v>
                </c:pt>
                <c:pt idx="42909">
                  <c:v>10264.159404</c:v>
                </c:pt>
                <c:pt idx="42910">
                  <c:v>10264.401655</c:v>
                </c:pt>
                <c:pt idx="42911">
                  <c:v>10264.641842000001</c:v>
                </c:pt>
                <c:pt idx="42912">
                  <c:v>10264.881001</c:v>
                </c:pt>
                <c:pt idx="42913">
                  <c:v>10265.122871</c:v>
                </c:pt>
                <c:pt idx="42914">
                  <c:v>10265.36211</c:v>
                </c:pt>
                <c:pt idx="42915">
                  <c:v>10265.603929999999</c:v>
                </c:pt>
                <c:pt idx="42916">
                  <c:v>10265.843078</c:v>
                </c:pt>
                <c:pt idx="42917">
                  <c:v>10266.073853</c:v>
                </c:pt>
                <c:pt idx="42918">
                  <c:v>10266.315102</c:v>
                </c:pt>
                <c:pt idx="42919">
                  <c:v>10266.558752000001</c:v>
                </c:pt>
                <c:pt idx="42920">
                  <c:v>10266.798837</c:v>
                </c:pt>
                <c:pt idx="42921">
                  <c:v>10267.038756</c:v>
                </c:pt>
                <c:pt idx="42922">
                  <c:v>10267.278537</c:v>
                </c:pt>
                <c:pt idx="42923">
                  <c:v>10267.518534000001</c:v>
                </c:pt>
                <c:pt idx="42924">
                  <c:v>10267.758610000001</c:v>
                </c:pt>
                <c:pt idx="42925">
                  <c:v>10268.000558</c:v>
                </c:pt>
                <c:pt idx="42926">
                  <c:v>10268.230774</c:v>
                </c:pt>
                <c:pt idx="42927">
                  <c:v>10268.472596</c:v>
                </c:pt>
                <c:pt idx="42928">
                  <c:v>10268.7147</c:v>
                </c:pt>
                <c:pt idx="42929">
                  <c:v>10268.954884999999</c:v>
                </c:pt>
                <c:pt idx="42930">
                  <c:v>10269.196915</c:v>
                </c:pt>
                <c:pt idx="42931">
                  <c:v>10269.438663000001</c:v>
                </c:pt>
                <c:pt idx="42932">
                  <c:v>10269.678766000001</c:v>
                </c:pt>
                <c:pt idx="42933">
                  <c:v>10269.918981999999</c:v>
                </c:pt>
                <c:pt idx="42934">
                  <c:v>10270.146054999999</c:v>
                </c:pt>
                <c:pt idx="42935">
                  <c:v>10270.385333</c:v>
                </c:pt>
                <c:pt idx="42936">
                  <c:v>10270.625728000001</c:v>
                </c:pt>
                <c:pt idx="42937">
                  <c:v>10270.867573</c:v>
                </c:pt>
                <c:pt idx="42938">
                  <c:v>10271.107814999999</c:v>
                </c:pt>
                <c:pt idx="42939">
                  <c:v>10271.347771999999</c:v>
                </c:pt>
                <c:pt idx="42940">
                  <c:v>10271.587732</c:v>
                </c:pt>
                <c:pt idx="42941">
                  <c:v>10271.827669</c:v>
                </c:pt>
                <c:pt idx="42942">
                  <c:v>10272.069763</c:v>
                </c:pt>
                <c:pt idx="42943">
                  <c:v>10272.310423000001</c:v>
                </c:pt>
                <c:pt idx="42944">
                  <c:v>10272.551156</c:v>
                </c:pt>
                <c:pt idx="42945">
                  <c:v>10272.781532000001</c:v>
                </c:pt>
                <c:pt idx="42946">
                  <c:v>10273.023783000001</c:v>
                </c:pt>
                <c:pt idx="42947">
                  <c:v>10273.264369</c:v>
                </c:pt>
                <c:pt idx="42948">
                  <c:v>10273.505234</c:v>
                </c:pt>
                <c:pt idx="42949">
                  <c:v>10273.746934000001</c:v>
                </c:pt>
                <c:pt idx="42950">
                  <c:v>10273.986988000001</c:v>
                </c:pt>
                <c:pt idx="42951">
                  <c:v>10274.21538</c:v>
                </c:pt>
                <c:pt idx="42952">
                  <c:v>10274.458057</c:v>
                </c:pt>
                <c:pt idx="42953">
                  <c:v>10274.699846</c:v>
                </c:pt>
                <c:pt idx="42954">
                  <c:v>10274.941812999999</c:v>
                </c:pt>
                <c:pt idx="42955">
                  <c:v>10275.183582</c:v>
                </c:pt>
                <c:pt idx="42956">
                  <c:v>10275.41303</c:v>
                </c:pt>
                <c:pt idx="42957">
                  <c:v>10275.654834999999</c:v>
                </c:pt>
                <c:pt idx="42958">
                  <c:v>10275.896756</c:v>
                </c:pt>
                <c:pt idx="42959">
                  <c:v>10276.138564999999</c:v>
                </c:pt>
                <c:pt idx="42960">
                  <c:v>10276.379175</c:v>
                </c:pt>
                <c:pt idx="42961">
                  <c:v>10276.618875</c:v>
                </c:pt>
                <c:pt idx="42962">
                  <c:v>10276.858636000001</c:v>
                </c:pt>
                <c:pt idx="42963">
                  <c:v>10277.097395000001</c:v>
                </c:pt>
                <c:pt idx="42964">
                  <c:v>10277.327848000001</c:v>
                </c:pt>
                <c:pt idx="42965">
                  <c:v>10277.567008</c:v>
                </c:pt>
                <c:pt idx="42966">
                  <c:v>10277.808937</c:v>
                </c:pt>
                <c:pt idx="42967">
                  <c:v>10278.048121</c:v>
                </c:pt>
                <c:pt idx="42968">
                  <c:v>10278.289895</c:v>
                </c:pt>
                <c:pt idx="42969">
                  <c:v>10278.529888999999</c:v>
                </c:pt>
                <c:pt idx="42970">
                  <c:v>10278.769902</c:v>
                </c:pt>
                <c:pt idx="42971">
                  <c:v>10279.009042</c:v>
                </c:pt>
                <c:pt idx="42972">
                  <c:v>10279.250677</c:v>
                </c:pt>
                <c:pt idx="42973">
                  <c:v>10279.489339</c:v>
                </c:pt>
                <c:pt idx="42974">
                  <c:v>10279.730982999999</c:v>
                </c:pt>
                <c:pt idx="42975">
                  <c:v>10279.959371000001</c:v>
                </c:pt>
                <c:pt idx="42976">
                  <c:v>10280.201553999999</c:v>
                </c:pt>
                <c:pt idx="42977">
                  <c:v>10280.442367</c:v>
                </c:pt>
                <c:pt idx="42978">
                  <c:v>10280.68319</c:v>
                </c:pt>
                <c:pt idx="42979">
                  <c:v>10280.926686999999</c:v>
                </c:pt>
                <c:pt idx="42980">
                  <c:v>10281.156290000001</c:v>
                </c:pt>
                <c:pt idx="42981">
                  <c:v>10281.39711</c:v>
                </c:pt>
                <c:pt idx="42982">
                  <c:v>10281.638795999999</c:v>
                </c:pt>
                <c:pt idx="42983">
                  <c:v>10281.879354000001</c:v>
                </c:pt>
                <c:pt idx="42984">
                  <c:v>10282.120094</c:v>
                </c:pt>
                <c:pt idx="42985">
                  <c:v>10282.359861999999</c:v>
                </c:pt>
                <c:pt idx="42986">
                  <c:v>10282.59981</c:v>
                </c:pt>
                <c:pt idx="42987">
                  <c:v>10282.839532</c:v>
                </c:pt>
                <c:pt idx="42988">
                  <c:v>10283.078427</c:v>
                </c:pt>
                <c:pt idx="42989">
                  <c:v>10283.317234</c:v>
                </c:pt>
                <c:pt idx="42990">
                  <c:v>10283.556157999999</c:v>
                </c:pt>
                <c:pt idx="42991">
                  <c:v>10283.795882</c:v>
                </c:pt>
                <c:pt idx="42992">
                  <c:v>10284.035881</c:v>
                </c:pt>
                <c:pt idx="42993">
                  <c:v>10284.275537</c:v>
                </c:pt>
                <c:pt idx="42994">
                  <c:v>10284.505977999999</c:v>
                </c:pt>
                <c:pt idx="42995">
                  <c:v>10284.746692999999</c:v>
                </c:pt>
                <c:pt idx="42996">
                  <c:v>10284.986048000001</c:v>
                </c:pt>
                <c:pt idx="42997">
                  <c:v>10285.227894</c:v>
                </c:pt>
                <c:pt idx="42998">
                  <c:v>10285.469650999999</c:v>
                </c:pt>
                <c:pt idx="42999">
                  <c:v>10285.710220999999</c:v>
                </c:pt>
                <c:pt idx="43000">
                  <c:v>10285.949089</c:v>
                </c:pt>
                <c:pt idx="43001">
                  <c:v>10286.190748999999</c:v>
                </c:pt>
                <c:pt idx="43002">
                  <c:v>10286.423612000001</c:v>
                </c:pt>
                <c:pt idx="43003">
                  <c:v>10286.663543999999</c:v>
                </c:pt>
                <c:pt idx="43004">
                  <c:v>10286.905559999999</c:v>
                </c:pt>
                <c:pt idx="43005">
                  <c:v>10287.146392000001</c:v>
                </c:pt>
                <c:pt idx="43006">
                  <c:v>10287.387054999999</c:v>
                </c:pt>
                <c:pt idx="43007">
                  <c:v>10287.616356</c:v>
                </c:pt>
                <c:pt idx="43008">
                  <c:v>10287.857368000001</c:v>
                </c:pt>
                <c:pt idx="43009">
                  <c:v>10288.098352000001</c:v>
                </c:pt>
                <c:pt idx="43010">
                  <c:v>10288.337379000001</c:v>
                </c:pt>
                <c:pt idx="43011">
                  <c:v>10288.577545</c:v>
                </c:pt>
                <c:pt idx="43012">
                  <c:v>10288.817757999999</c:v>
                </c:pt>
                <c:pt idx="43013">
                  <c:v>10289.059671999999</c:v>
                </c:pt>
                <c:pt idx="43014">
                  <c:v>10289.29967</c:v>
                </c:pt>
                <c:pt idx="43015">
                  <c:v>10289.53962</c:v>
                </c:pt>
                <c:pt idx="43016">
                  <c:v>10289.779547</c:v>
                </c:pt>
                <c:pt idx="43017">
                  <c:v>10290.036591</c:v>
                </c:pt>
                <c:pt idx="43018">
                  <c:v>10290.266911999999</c:v>
                </c:pt>
                <c:pt idx="43019">
                  <c:v>10290.508905999999</c:v>
                </c:pt>
                <c:pt idx="43020">
                  <c:v>10290.750058</c:v>
                </c:pt>
                <c:pt idx="43021">
                  <c:v>10290.991892</c:v>
                </c:pt>
                <c:pt idx="43022">
                  <c:v>10291.23393</c:v>
                </c:pt>
                <c:pt idx="43023">
                  <c:v>10291.464601</c:v>
                </c:pt>
                <c:pt idx="43024">
                  <c:v>10291.706630000001</c:v>
                </c:pt>
                <c:pt idx="43025">
                  <c:v>10291.946717999999</c:v>
                </c:pt>
                <c:pt idx="43026">
                  <c:v>10292.186019000001</c:v>
                </c:pt>
                <c:pt idx="43027">
                  <c:v>10292.425141</c:v>
                </c:pt>
                <c:pt idx="43028">
                  <c:v>10292.664368</c:v>
                </c:pt>
                <c:pt idx="43029">
                  <c:v>10292.907083</c:v>
                </c:pt>
                <c:pt idx="43030">
                  <c:v>10293.137891</c:v>
                </c:pt>
                <c:pt idx="43031">
                  <c:v>10293.37709</c:v>
                </c:pt>
                <c:pt idx="43032">
                  <c:v>10293.618134</c:v>
                </c:pt>
                <c:pt idx="43033">
                  <c:v>10293.859074</c:v>
                </c:pt>
                <c:pt idx="43034">
                  <c:v>10294.098339</c:v>
                </c:pt>
                <c:pt idx="43035">
                  <c:v>10294.337342000001</c:v>
                </c:pt>
                <c:pt idx="43036">
                  <c:v>10294.576359000001</c:v>
                </c:pt>
                <c:pt idx="43037">
                  <c:v>10294.817985</c:v>
                </c:pt>
                <c:pt idx="43038">
                  <c:v>10295.058811999999</c:v>
                </c:pt>
                <c:pt idx="43039">
                  <c:v>10295.298563</c:v>
                </c:pt>
                <c:pt idx="43040">
                  <c:v>10295.528241</c:v>
                </c:pt>
                <c:pt idx="43041">
                  <c:v>10295.769316</c:v>
                </c:pt>
                <c:pt idx="43042">
                  <c:v>10296.009748</c:v>
                </c:pt>
                <c:pt idx="43043">
                  <c:v>10296.249791</c:v>
                </c:pt>
                <c:pt idx="43044">
                  <c:v>10296.489125</c:v>
                </c:pt>
                <c:pt idx="43045">
                  <c:v>10296.729152</c:v>
                </c:pt>
                <c:pt idx="43046">
                  <c:v>10296.97068</c:v>
                </c:pt>
                <c:pt idx="43047">
                  <c:v>10297.211010999999</c:v>
                </c:pt>
                <c:pt idx="43048">
                  <c:v>10297.440046</c:v>
                </c:pt>
                <c:pt idx="43049">
                  <c:v>10297.681591</c:v>
                </c:pt>
                <c:pt idx="43050">
                  <c:v>10297.92059</c:v>
                </c:pt>
                <c:pt idx="43051">
                  <c:v>10298.158447</c:v>
                </c:pt>
                <c:pt idx="43052">
                  <c:v>10298.399090999999</c:v>
                </c:pt>
                <c:pt idx="43053">
                  <c:v>10298.639450000001</c:v>
                </c:pt>
                <c:pt idx="43054">
                  <c:v>10298.878391</c:v>
                </c:pt>
                <c:pt idx="43055">
                  <c:v>10299.119420000001</c:v>
                </c:pt>
                <c:pt idx="43056">
                  <c:v>10299.360392000001</c:v>
                </c:pt>
                <c:pt idx="43057">
                  <c:v>10299.592658</c:v>
                </c:pt>
                <c:pt idx="43058">
                  <c:v>10299.83286</c:v>
                </c:pt>
                <c:pt idx="43059">
                  <c:v>10300.072141000001</c:v>
                </c:pt>
                <c:pt idx="43060">
                  <c:v>10300.313082999999</c:v>
                </c:pt>
                <c:pt idx="43061">
                  <c:v>10300.554828</c:v>
                </c:pt>
                <c:pt idx="43062">
                  <c:v>10300.796818000001</c:v>
                </c:pt>
                <c:pt idx="43063">
                  <c:v>10301.036835999999</c:v>
                </c:pt>
                <c:pt idx="43064">
                  <c:v>10301.276658999999</c:v>
                </c:pt>
                <c:pt idx="43065">
                  <c:v>10301.516646</c:v>
                </c:pt>
                <c:pt idx="43066">
                  <c:v>10301.757446</c:v>
                </c:pt>
                <c:pt idx="43067">
                  <c:v>10301.987251</c:v>
                </c:pt>
                <c:pt idx="43068">
                  <c:v>10302.227747000001</c:v>
                </c:pt>
                <c:pt idx="43069">
                  <c:v>10302.468403000001</c:v>
                </c:pt>
                <c:pt idx="43070">
                  <c:v>10302.709257</c:v>
                </c:pt>
                <c:pt idx="43071">
                  <c:v>10302.950091000001</c:v>
                </c:pt>
                <c:pt idx="43072">
                  <c:v>10303.191774000001</c:v>
                </c:pt>
                <c:pt idx="43073">
                  <c:v>10303.421103999999</c:v>
                </c:pt>
                <c:pt idx="43074">
                  <c:v>10303.660191999999</c:v>
                </c:pt>
                <c:pt idx="43075">
                  <c:v>10303.900534</c:v>
                </c:pt>
                <c:pt idx="43076">
                  <c:v>10304.140845</c:v>
                </c:pt>
                <c:pt idx="43077">
                  <c:v>10304.380835</c:v>
                </c:pt>
                <c:pt idx="43078">
                  <c:v>10304.622733</c:v>
                </c:pt>
                <c:pt idx="43079">
                  <c:v>10304.862614</c:v>
                </c:pt>
                <c:pt idx="43080">
                  <c:v>10305.104611000001</c:v>
                </c:pt>
                <c:pt idx="43081">
                  <c:v>10305.345241000001</c:v>
                </c:pt>
                <c:pt idx="43082">
                  <c:v>10305.584056</c:v>
                </c:pt>
                <c:pt idx="43083">
                  <c:v>10305.825638</c:v>
                </c:pt>
                <c:pt idx="43084">
                  <c:v>10306.053421000001</c:v>
                </c:pt>
                <c:pt idx="43085">
                  <c:v>10306.296962</c:v>
                </c:pt>
                <c:pt idx="43086">
                  <c:v>10306.537802000001</c:v>
                </c:pt>
                <c:pt idx="43087">
                  <c:v>10306.778372999999</c:v>
                </c:pt>
                <c:pt idx="43088">
                  <c:v>10307.019106</c:v>
                </c:pt>
                <c:pt idx="43089">
                  <c:v>10307.250203</c:v>
                </c:pt>
                <c:pt idx="43090">
                  <c:v>10307.491126000001</c:v>
                </c:pt>
                <c:pt idx="43091">
                  <c:v>10307.734874</c:v>
                </c:pt>
                <c:pt idx="43092">
                  <c:v>10307.974023000001</c:v>
                </c:pt>
                <c:pt idx="43093">
                  <c:v>10308.215781999999</c:v>
                </c:pt>
                <c:pt idx="43094">
                  <c:v>10308.455878999999</c:v>
                </c:pt>
                <c:pt idx="43095">
                  <c:v>10308.684751000001</c:v>
                </c:pt>
                <c:pt idx="43096">
                  <c:v>10308.924407</c:v>
                </c:pt>
                <c:pt idx="43097">
                  <c:v>10309.164978000001</c:v>
                </c:pt>
                <c:pt idx="43098">
                  <c:v>10309.403404000001</c:v>
                </c:pt>
                <c:pt idx="43099">
                  <c:v>10309.644270999999</c:v>
                </c:pt>
                <c:pt idx="43100">
                  <c:v>10309.887108000001</c:v>
                </c:pt>
                <c:pt idx="43101">
                  <c:v>10310.119776</c:v>
                </c:pt>
                <c:pt idx="43102">
                  <c:v>10310.361844999999</c:v>
                </c:pt>
                <c:pt idx="43103">
                  <c:v>10310.601015</c:v>
                </c:pt>
                <c:pt idx="43104">
                  <c:v>10310.840232</c:v>
                </c:pt>
                <c:pt idx="43105">
                  <c:v>10311.083011000001</c:v>
                </c:pt>
                <c:pt idx="43106">
                  <c:v>10311.324997</c:v>
                </c:pt>
                <c:pt idx="43107">
                  <c:v>10311.552802</c:v>
                </c:pt>
                <c:pt idx="43108">
                  <c:v>10311.792153</c:v>
                </c:pt>
                <c:pt idx="43109">
                  <c:v>10312.035054</c:v>
                </c:pt>
                <c:pt idx="43110">
                  <c:v>10312.274187999999</c:v>
                </c:pt>
                <c:pt idx="43111">
                  <c:v>10312.512366000001</c:v>
                </c:pt>
                <c:pt idx="43112">
                  <c:v>10312.753063</c:v>
                </c:pt>
                <c:pt idx="43113">
                  <c:v>10312.994692</c:v>
                </c:pt>
                <c:pt idx="43114">
                  <c:v>10313.236723</c:v>
                </c:pt>
                <c:pt idx="43115">
                  <c:v>10313.466066000001</c:v>
                </c:pt>
                <c:pt idx="43116">
                  <c:v>10313.707887</c:v>
                </c:pt>
                <c:pt idx="43117">
                  <c:v>10313.947968</c:v>
                </c:pt>
                <c:pt idx="43118">
                  <c:v>10314.188830999999</c:v>
                </c:pt>
                <c:pt idx="43119">
                  <c:v>10314.428620000001</c:v>
                </c:pt>
                <c:pt idx="43120">
                  <c:v>10314.669225</c:v>
                </c:pt>
                <c:pt idx="43121">
                  <c:v>10314.900347999999</c:v>
                </c:pt>
                <c:pt idx="43122">
                  <c:v>10315.143262</c:v>
                </c:pt>
                <c:pt idx="43123">
                  <c:v>10315.386687</c:v>
                </c:pt>
                <c:pt idx="43124">
                  <c:v>10315.627219</c:v>
                </c:pt>
                <c:pt idx="43125">
                  <c:v>10315.858134</c:v>
                </c:pt>
                <c:pt idx="43126">
                  <c:v>10316.101778</c:v>
                </c:pt>
                <c:pt idx="43127">
                  <c:v>10316.342291999999</c:v>
                </c:pt>
                <c:pt idx="43128">
                  <c:v>10316.585580999999</c:v>
                </c:pt>
                <c:pt idx="43129">
                  <c:v>10316.824024</c:v>
                </c:pt>
                <c:pt idx="43130">
                  <c:v>10317.054563</c:v>
                </c:pt>
                <c:pt idx="43131">
                  <c:v>10317.293421</c:v>
                </c:pt>
                <c:pt idx="43132">
                  <c:v>10317.534240000001</c:v>
                </c:pt>
                <c:pt idx="43133">
                  <c:v>10317.777662</c:v>
                </c:pt>
                <c:pt idx="43134">
                  <c:v>10318.017656</c:v>
                </c:pt>
                <c:pt idx="43135">
                  <c:v>10318.256213000001</c:v>
                </c:pt>
                <c:pt idx="43136">
                  <c:v>10318.497852</c:v>
                </c:pt>
                <c:pt idx="43137">
                  <c:v>10318.738248</c:v>
                </c:pt>
                <c:pt idx="43138">
                  <c:v>10318.983215</c:v>
                </c:pt>
                <c:pt idx="43139">
                  <c:v>10319.226108999999</c:v>
                </c:pt>
                <c:pt idx="43140">
                  <c:v>10319.469748</c:v>
                </c:pt>
                <c:pt idx="43141">
                  <c:v>10319.709570999999</c:v>
                </c:pt>
                <c:pt idx="43142">
                  <c:v>10319.948447000001</c:v>
                </c:pt>
                <c:pt idx="43143">
                  <c:v>10320.187250999999</c:v>
                </c:pt>
                <c:pt idx="43144">
                  <c:v>10320.426174</c:v>
                </c:pt>
                <c:pt idx="43145">
                  <c:v>10320.665913999999</c:v>
                </c:pt>
                <c:pt idx="43146">
                  <c:v>10320.895407</c:v>
                </c:pt>
                <c:pt idx="43147">
                  <c:v>10321.13623</c:v>
                </c:pt>
                <c:pt idx="43148">
                  <c:v>10321.377028000001</c:v>
                </c:pt>
                <c:pt idx="43149">
                  <c:v>10321.618681</c:v>
                </c:pt>
                <c:pt idx="43150">
                  <c:v>10321.858628</c:v>
                </c:pt>
                <c:pt idx="43151">
                  <c:v>10322.099308999999</c:v>
                </c:pt>
                <c:pt idx="43152">
                  <c:v>10322.331647000001</c:v>
                </c:pt>
                <c:pt idx="43153">
                  <c:v>10322.572445</c:v>
                </c:pt>
                <c:pt idx="43154">
                  <c:v>10322.813307</c:v>
                </c:pt>
                <c:pt idx="43155">
                  <c:v>10323.056933</c:v>
                </c:pt>
                <c:pt idx="43156">
                  <c:v>10323.297397</c:v>
                </c:pt>
                <c:pt idx="43157">
                  <c:v>10323.529673999999</c:v>
                </c:pt>
                <c:pt idx="43158">
                  <c:v>10323.769831</c:v>
                </c:pt>
                <c:pt idx="43159">
                  <c:v>10324.009813000001</c:v>
                </c:pt>
                <c:pt idx="43160">
                  <c:v>10324.249677</c:v>
                </c:pt>
                <c:pt idx="43161">
                  <c:v>10324.489616000001</c:v>
                </c:pt>
                <c:pt idx="43162">
                  <c:v>10324.730383</c:v>
                </c:pt>
                <c:pt idx="43163">
                  <c:v>10324.964542</c:v>
                </c:pt>
                <c:pt idx="43164">
                  <c:v>10325.209124999999</c:v>
                </c:pt>
                <c:pt idx="43165">
                  <c:v>10325.450897999999</c:v>
                </c:pt>
                <c:pt idx="43166">
                  <c:v>10325.692867</c:v>
                </c:pt>
                <c:pt idx="43167">
                  <c:v>10325.932123000001</c:v>
                </c:pt>
                <c:pt idx="43168">
                  <c:v>10326.162112</c:v>
                </c:pt>
                <c:pt idx="43169">
                  <c:v>10326.405102000001</c:v>
                </c:pt>
                <c:pt idx="43170">
                  <c:v>10326.648907999999</c:v>
                </c:pt>
                <c:pt idx="43171">
                  <c:v>10326.879729</c:v>
                </c:pt>
                <c:pt idx="43172">
                  <c:v>10327.121223</c:v>
                </c:pt>
                <c:pt idx="43173">
                  <c:v>10327.364174</c:v>
                </c:pt>
                <c:pt idx="43174">
                  <c:v>10327.603402000001</c:v>
                </c:pt>
                <c:pt idx="43175">
                  <c:v>10327.835852</c:v>
                </c:pt>
                <c:pt idx="43176">
                  <c:v>10328.075366999999</c:v>
                </c:pt>
                <c:pt idx="43177">
                  <c:v>10328.318147</c:v>
                </c:pt>
                <c:pt idx="43178">
                  <c:v>10328.561901999999</c:v>
                </c:pt>
                <c:pt idx="43179">
                  <c:v>10328.792579999999</c:v>
                </c:pt>
                <c:pt idx="43180">
                  <c:v>10329.034879000001</c:v>
                </c:pt>
                <c:pt idx="43181">
                  <c:v>10329.276872</c:v>
                </c:pt>
                <c:pt idx="43182">
                  <c:v>10329.51815</c:v>
                </c:pt>
                <c:pt idx="43183">
                  <c:v>10329.750774</c:v>
                </c:pt>
                <c:pt idx="43184">
                  <c:v>10329.992081</c:v>
                </c:pt>
                <c:pt idx="43185">
                  <c:v>10330.233141000001</c:v>
                </c:pt>
                <c:pt idx="43186">
                  <c:v>10330.474115999999</c:v>
                </c:pt>
                <c:pt idx="43187">
                  <c:v>10330.704863999999</c:v>
                </c:pt>
                <c:pt idx="43188">
                  <c:v>10330.945728000001</c:v>
                </c:pt>
                <c:pt idx="43189">
                  <c:v>10331.185258</c:v>
                </c:pt>
                <c:pt idx="43190">
                  <c:v>10331.428314999999</c:v>
                </c:pt>
                <c:pt idx="43191">
                  <c:v>10331.669312</c:v>
                </c:pt>
                <c:pt idx="43192">
                  <c:v>10331.901039</c:v>
                </c:pt>
                <c:pt idx="43193">
                  <c:v>10332.142293999999</c:v>
                </c:pt>
                <c:pt idx="43194">
                  <c:v>10332.385162</c:v>
                </c:pt>
                <c:pt idx="43195">
                  <c:v>10332.617687</c:v>
                </c:pt>
                <c:pt idx="43196">
                  <c:v>10332.859038000001</c:v>
                </c:pt>
                <c:pt idx="43197">
                  <c:v>10333.100327</c:v>
                </c:pt>
                <c:pt idx="43198">
                  <c:v>10333.342664</c:v>
                </c:pt>
                <c:pt idx="43199">
                  <c:v>10333.582896</c:v>
                </c:pt>
                <c:pt idx="43200">
                  <c:v>10333.81385</c:v>
                </c:pt>
                <c:pt idx="43201">
                  <c:v>10334.055295</c:v>
                </c:pt>
                <c:pt idx="43202">
                  <c:v>10334.297654</c:v>
                </c:pt>
                <c:pt idx="43203">
                  <c:v>10334.539828000001</c:v>
                </c:pt>
                <c:pt idx="43204">
                  <c:v>10334.781008</c:v>
                </c:pt>
                <c:pt idx="43205">
                  <c:v>10335.0118</c:v>
                </c:pt>
                <c:pt idx="43206">
                  <c:v>10335.253021</c:v>
                </c:pt>
                <c:pt idx="43207">
                  <c:v>10335.494079</c:v>
                </c:pt>
                <c:pt idx="43208">
                  <c:v>10335.735124999999</c:v>
                </c:pt>
                <c:pt idx="43209">
                  <c:v>10335.976193</c:v>
                </c:pt>
                <c:pt idx="43210">
                  <c:v>10336.204362</c:v>
                </c:pt>
                <c:pt idx="43211">
                  <c:v>10336.444829</c:v>
                </c:pt>
                <c:pt idx="43212">
                  <c:v>10336.684309</c:v>
                </c:pt>
                <c:pt idx="43213">
                  <c:v>10336.927266000001</c:v>
                </c:pt>
                <c:pt idx="43214">
                  <c:v>10337.168263</c:v>
                </c:pt>
                <c:pt idx="43215">
                  <c:v>10337.40914</c:v>
                </c:pt>
                <c:pt idx="43216">
                  <c:v>10337.648426</c:v>
                </c:pt>
                <c:pt idx="43217">
                  <c:v>10337.880959</c:v>
                </c:pt>
                <c:pt idx="43218">
                  <c:v>10338.120596999999</c:v>
                </c:pt>
                <c:pt idx="43219">
                  <c:v>10338.362902000001</c:v>
                </c:pt>
                <c:pt idx="43220">
                  <c:v>10338.604047000001</c:v>
                </c:pt>
                <c:pt idx="43221">
                  <c:v>10338.834806000001</c:v>
                </c:pt>
                <c:pt idx="43222">
                  <c:v>10339.076193999999</c:v>
                </c:pt>
                <c:pt idx="43223">
                  <c:v>10339.319964</c:v>
                </c:pt>
                <c:pt idx="43224">
                  <c:v>10339.560986</c:v>
                </c:pt>
                <c:pt idx="43225">
                  <c:v>10339.801724999999</c:v>
                </c:pt>
                <c:pt idx="43226">
                  <c:v>10340.032635</c:v>
                </c:pt>
                <c:pt idx="43227">
                  <c:v>10340.272774999999</c:v>
                </c:pt>
                <c:pt idx="43228">
                  <c:v>10340.512127</c:v>
                </c:pt>
                <c:pt idx="43229">
                  <c:v>10340.755879</c:v>
                </c:pt>
                <c:pt idx="43230">
                  <c:v>10340.996999999999</c:v>
                </c:pt>
                <c:pt idx="43231">
                  <c:v>10341.227709000001</c:v>
                </c:pt>
                <c:pt idx="43232">
                  <c:v>10341.467086000001</c:v>
                </c:pt>
                <c:pt idx="43233">
                  <c:v>10341.708117</c:v>
                </c:pt>
                <c:pt idx="43234">
                  <c:v>10341.949342</c:v>
                </c:pt>
                <c:pt idx="43235">
                  <c:v>10342.189664</c:v>
                </c:pt>
                <c:pt idx="43236">
                  <c:v>10342.429765999999</c:v>
                </c:pt>
                <c:pt idx="43237">
                  <c:v>10342.671829000001</c:v>
                </c:pt>
                <c:pt idx="43238">
                  <c:v>10342.911239999999</c:v>
                </c:pt>
                <c:pt idx="43239">
                  <c:v>10343.141811</c:v>
                </c:pt>
                <c:pt idx="43240">
                  <c:v>10343.381968</c:v>
                </c:pt>
                <c:pt idx="43241">
                  <c:v>10343.620903999999</c:v>
                </c:pt>
                <c:pt idx="43242">
                  <c:v>10343.862854999999</c:v>
                </c:pt>
                <c:pt idx="43243">
                  <c:v>10344.102935999999</c:v>
                </c:pt>
                <c:pt idx="43244">
                  <c:v>10344.342116</c:v>
                </c:pt>
                <c:pt idx="43245">
                  <c:v>10344.581173</c:v>
                </c:pt>
                <c:pt idx="43246">
                  <c:v>10344.822171</c:v>
                </c:pt>
                <c:pt idx="43247">
                  <c:v>10345.065842</c:v>
                </c:pt>
                <c:pt idx="43248">
                  <c:v>10345.305967</c:v>
                </c:pt>
                <c:pt idx="43249">
                  <c:v>10345.534275</c:v>
                </c:pt>
                <c:pt idx="43250">
                  <c:v>10345.775224999999</c:v>
                </c:pt>
                <c:pt idx="43251">
                  <c:v>10346.01614</c:v>
                </c:pt>
                <c:pt idx="43252">
                  <c:v>10346.25778</c:v>
                </c:pt>
                <c:pt idx="43253">
                  <c:v>10346.51037</c:v>
                </c:pt>
                <c:pt idx="43254">
                  <c:v>10346.755684</c:v>
                </c:pt>
                <c:pt idx="43255">
                  <c:v>10346.985103999999</c:v>
                </c:pt>
                <c:pt idx="43256">
                  <c:v>10347.228879</c:v>
                </c:pt>
                <c:pt idx="43257">
                  <c:v>10347.468837</c:v>
                </c:pt>
                <c:pt idx="43258">
                  <c:v>10347.708790999999</c:v>
                </c:pt>
                <c:pt idx="43259">
                  <c:v>10347.948742</c:v>
                </c:pt>
                <c:pt idx="43260">
                  <c:v>10348.188916999999</c:v>
                </c:pt>
                <c:pt idx="43261">
                  <c:v>10348.430596</c:v>
                </c:pt>
                <c:pt idx="43262">
                  <c:v>10348.671232000001</c:v>
                </c:pt>
                <c:pt idx="43263">
                  <c:v>10348.903614999999</c:v>
                </c:pt>
                <c:pt idx="43264">
                  <c:v>10349.143985999999</c:v>
                </c:pt>
                <c:pt idx="43265">
                  <c:v>10349.384671</c:v>
                </c:pt>
                <c:pt idx="43266">
                  <c:v>10349.625322</c:v>
                </c:pt>
                <c:pt idx="43267">
                  <c:v>10349.867431000001</c:v>
                </c:pt>
                <c:pt idx="43268">
                  <c:v>10350.099815</c:v>
                </c:pt>
                <c:pt idx="43269">
                  <c:v>10350.339706999999</c:v>
                </c:pt>
                <c:pt idx="43270">
                  <c:v>10350.580368000001</c:v>
                </c:pt>
                <c:pt idx="43271">
                  <c:v>10350.825611</c:v>
                </c:pt>
                <c:pt idx="43272">
                  <c:v>10351.053446</c:v>
                </c:pt>
                <c:pt idx="43273">
                  <c:v>10351.292364000001</c:v>
                </c:pt>
                <c:pt idx="43274">
                  <c:v>10351.532529</c:v>
                </c:pt>
                <c:pt idx="43275">
                  <c:v>10351.773295999999</c:v>
                </c:pt>
                <c:pt idx="43276">
                  <c:v>10352.014569999999</c:v>
                </c:pt>
                <c:pt idx="43277">
                  <c:v>10352.254312999999</c:v>
                </c:pt>
                <c:pt idx="43278">
                  <c:v>10352.495255</c:v>
                </c:pt>
                <c:pt idx="43279">
                  <c:v>10352.736004</c:v>
                </c:pt>
                <c:pt idx="43280">
                  <c:v>10352.975145</c:v>
                </c:pt>
                <c:pt idx="43281">
                  <c:v>10353.205824999999</c:v>
                </c:pt>
                <c:pt idx="43282">
                  <c:v>10353.447886</c:v>
                </c:pt>
                <c:pt idx="43283">
                  <c:v>10353.687062000001</c:v>
                </c:pt>
                <c:pt idx="43284">
                  <c:v>10353.928298000001</c:v>
                </c:pt>
                <c:pt idx="43285">
                  <c:v>10354.167394</c:v>
                </c:pt>
                <c:pt idx="43286">
                  <c:v>10354.407662</c:v>
                </c:pt>
                <c:pt idx="43287">
                  <c:v>10354.649586</c:v>
                </c:pt>
                <c:pt idx="43288">
                  <c:v>10354.879338999999</c:v>
                </c:pt>
                <c:pt idx="43289">
                  <c:v>10355.119871000001</c:v>
                </c:pt>
                <c:pt idx="43290">
                  <c:v>10355.359375</c:v>
                </c:pt>
                <c:pt idx="43291">
                  <c:v>10355.602158</c:v>
                </c:pt>
                <c:pt idx="43292">
                  <c:v>10355.841275000001</c:v>
                </c:pt>
                <c:pt idx="43293">
                  <c:v>10356.084935999999</c:v>
                </c:pt>
                <c:pt idx="43294">
                  <c:v>10356.315697</c:v>
                </c:pt>
                <c:pt idx="43295">
                  <c:v>10356.555977</c:v>
                </c:pt>
                <c:pt idx="43296">
                  <c:v>10356.794137999999</c:v>
                </c:pt>
                <c:pt idx="43297">
                  <c:v>10357.037909999999</c:v>
                </c:pt>
                <c:pt idx="43298">
                  <c:v>10357.279724</c:v>
                </c:pt>
                <c:pt idx="43299">
                  <c:v>10357.520404999999</c:v>
                </c:pt>
                <c:pt idx="43300">
                  <c:v>10357.750957</c:v>
                </c:pt>
                <c:pt idx="43301">
                  <c:v>10357.99195</c:v>
                </c:pt>
                <c:pt idx="43302">
                  <c:v>10358.230159999999</c:v>
                </c:pt>
                <c:pt idx="43303">
                  <c:v>10358.471919</c:v>
                </c:pt>
                <c:pt idx="43304">
                  <c:v>10358.713791</c:v>
                </c:pt>
                <c:pt idx="43305">
                  <c:v>10358.955551999999</c:v>
                </c:pt>
                <c:pt idx="43306">
                  <c:v>10359.212600999999</c:v>
                </c:pt>
                <c:pt idx="43307">
                  <c:v>10359.451257999999</c:v>
                </c:pt>
                <c:pt idx="43308">
                  <c:v>10359.69017</c:v>
                </c:pt>
                <c:pt idx="43309">
                  <c:v>10359.920835999999</c:v>
                </c:pt>
                <c:pt idx="43310">
                  <c:v>10360.162028000001</c:v>
                </c:pt>
                <c:pt idx="43311">
                  <c:v>10360.403913</c:v>
                </c:pt>
                <c:pt idx="43312">
                  <c:v>10360.643063</c:v>
                </c:pt>
                <c:pt idx="43313">
                  <c:v>10360.882152</c:v>
                </c:pt>
                <c:pt idx="43314">
                  <c:v>10361.123095999999</c:v>
                </c:pt>
                <c:pt idx="43315">
                  <c:v>10361.364769</c:v>
                </c:pt>
                <c:pt idx="43316">
                  <c:v>10361.593534</c:v>
                </c:pt>
                <c:pt idx="43317">
                  <c:v>10361.833675</c:v>
                </c:pt>
                <c:pt idx="43318">
                  <c:v>10362.075677000001</c:v>
                </c:pt>
                <c:pt idx="43319">
                  <c:v>10362.316307999999</c:v>
                </c:pt>
                <c:pt idx="43320">
                  <c:v>10362.557033999999</c:v>
                </c:pt>
                <c:pt idx="43321">
                  <c:v>10362.799352</c:v>
                </c:pt>
                <c:pt idx="43322">
                  <c:v>10363.029861000001</c:v>
                </c:pt>
                <c:pt idx="43323">
                  <c:v>10363.269673999999</c:v>
                </c:pt>
                <c:pt idx="43324">
                  <c:v>10363.509787999999</c:v>
                </c:pt>
                <c:pt idx="43325">
                  <c:v>10363.751617</c:v>
                </c:pt>
                <c:pt idx="43326">
                  <c:v>10363.992399999999</c:v>
                </c:pt>
                <c:pt idx="43327">
                  <c:v>10364.235799</c:v>
                </c:pt>
                <c:pt idx="43328">
                  <c:v>10364.475651000001</c:v>
                </c:pt>
                <c:pt idx="43329">
                  <c:v>10364.715813999999</c:v>
                </c:pt>
                <c:pt idx="43330">
                  <c:v>10364.955343</c:v>
                </c:pt>
                <c:pt idx="43331">
                  <c:v>10365.195814000001</c:v>
                </c:pt>
                <c:pt idx="43332">
                  <c:v>10365.424026000001</c:v>
                </c:pt>
                <c:pt idx="43333">
                  <c:v>10365.665144000001</c:v>
                </c:pt>
                <c:pt idx="43334">
                  <c:v>10365.90768</c:v>
                </c:pt>
                <c:pt idx="43335">
                  <c:v>10366.147131</c:v>
                </c:pt>
                <c:pt idx="43336">
                  <c:v>10366.386417</c:v>
                </c:pt>
                <c:pt idx="43337">
                  <c:v>10366.625851999999</c:v>
                </c:pt>
                <c:pt idx="43338">
                  <c:v>10366.866126000001</c:v>
                </c:pt>
                <c:pt idx="43339">
                  <c:v>10367.098803999999</c:v>
                </c:pt>
                <c:pt idx="43340">
                  <c:v>10367.340147999999</c:v>
                </c:pt>
                <c:pt idx="43341">
                  <c:v>10367.583871999999</c:v>
                </c:pt>
                <c:pt idx="43342">
                  <c:v>10367.823909000001</c:v>
                </c:pt>
                <c:pt idx="43343">
                  <c:v>10368.065747000001</c:v>
                </c:pt>
                <c:pt idx="43344">
                  <c:v>10368.305727999999</c:v>
                </c:pt>
                <c:pt idx="43345">
                  <c:v>10368.545601</c:v>
                </c:pt>
                <c:pt idx="43346">
                  <c:v>10368.785614</c:v>
                </c:pt>
                <c:pt idx="43347">
                  <c:v>10369.025567999999</c:v>
                </c:pt>
                <c:pt idx="43348">
                  <c:v>10369.264298</c:v>
                </c:pt>
                <c:pt idx="43349">
                  <c:v>10369.503065999999</c:v>
                </c:pt>
                <c:pt idx="43350">
                  <c:v>10369.742931000001</c:v>
                </c:pt>
                <c:pt idx="43351">
                  <c:v>10369.971813</c:v>
                </c:pt>
                <c:pt idx="43352">
                  <c:v>10370.211273999999</c:v>
                </c:pt>
                <c:pt idx="43353">
                  <c:v>10370.450327</c:v>
                </c:pt>
                <c:pt idx="43354">
                  <c:v>10370.691364</c:v>
                </c:pt>
                <c:pt idx="43355">
                  <c:v>10370.934125</c:v>
                </c:pt>
                <c:pt idx="43356">
                  <c:v>10371.175334</c:v>
                </c:pt>
                <c:pt idx="43357">
                  <c:v>10371.405945</c:v>
                </c:pt>
                <c:pt idx="43358">
                  <c:v>10371.646016999999</c:v>
                </c:pt>
                <c:pt idx="43359">
                  <c:v>10371.887758000001</c:v>
                </c:pt>
                <c:pt idx="43360">
                  <c:v>10372.129805</c:v>
                </c:pt>
                <c:pt idx="43361">
                  <c:v>10372.369889</c:v>
                </c:pt>
                <c:pt idx="43362">
                  <c:v>10372.609081000001</c:v>
                </c:pt>
                <c:pt idx="43363">
                  <c:v>10372.850736</c:v>
                </c:pt>
                <c:pt idx="43364">
                  <c:v>10373.090741</c:v>
                </c:pt>
                <c:pt idx="43365">
                  <c:v>10373.330669999999</c:v>
                </c:pt>
                <c:pt idx="43366">
                  <c:v>10373.570791</c:v>
                </c:pt>
                <c:pt idx="43367">
                  <c:v>10373.810729999999</c:v>
                </c:pt>
                <c:pt idx="43368">
                  <c:v>10374.05004</c:v>
                </c:pt>
                <c:pt idx="43369">
                  <c:v>10374.289846</c:v>
                </c:pt>
                <c:pt idx="43370">
                  <c:v>10374.518748</c:v>
                </c:pt>
                <c:pt idx="43371">
                  <c:v>10374.758948000001</c:v>
                </c:pt>
                <c:pt idx="43372">
                  <c:v>10374.99725</c:v>
                </c:pt>
                <c:pt idx="43373">
                  <c:v>10375.240995</c:v>
                </c:pt>
                <c:pt idx="43374">
                  <c:v>10375.481830000001</c:v>
                </c:pt>
                <c:pt idx="43375">
                  <c:v>10375.723587</c:v>
                </c:pt>
                <c:pt idx="43376">
                  <c:v>10375.953215</c:v>
                </c:pt>
                <c:pt idx="43377">
                  <c:v>10376.194262999999</c:v>
                </c:pt>
                <c:pt idx="43378">
                  <c:v>10376.435189</c:v>
                </c:pt>
                <c:pt idx="43379">
                  <c:v>10376.678735</c:v>
                </c:pt>
                <c:pt idx="43380">
                  <c:v>10376.918906000001</c:v>
                </c:pt>
                <c:pt idx="43381">
                  <c:v>10377.158925</c:v>
                </c:pt>
                <c:pt idx="43382">
                  <c:v>10377.39889</c:v>
                </c:pt>
                <c:pt idx="43383">
                  <c:v>10377.638805000001</c:v>
                </c:pt>
                <c:pt idx="43384">
                  <c:v>10377.878871000001</c:v>
                </c:pt>
                <c:pt idx="43385">
                  <c:v>10378.109587000001</c:v>
                </c:pt>
                <c:pt idx="43386">
                  <c:v>10378.351718</c:v>
                </c:pt>
                <c:pt idx="43387">
                  <c:v>10378.591025</c:v>
                </c:pt>
                <c:pt idx="43388">
                  <c:v>10378.830399</c:v>
                </c:pt>
                <c:pt idx="43389">
                  <c:v>10379.070685000001</c:v>
                </c:pt>
                <c:pt idx="43390">
                  <c:v>10379.310815000001</c:v>
                </c:pt>
                <c:pt idx="43391">
                  <c:v>10379.550875999999</c:v>
                </c:pt>
                <c:pt idx="43392">
                  <c:v>10379.792853000001</c:v>
                </c:pt>
                <c:pt idx="43393">
                  <c:v>10380.032845</c:v>
                </c:pt>
                <c:pt idx="43394">
                  <c:v>10380.273397999999</c:v>
                </c:pt>
                <c:pt idx="43395">
                  <c:v>10380.503024</c:v>
                </c:pt>
                <c:pt idx="43396">
                  <c:v>10380.74408</c:v>
                </c:pt>
                <c:pt idx="43397">
                  <c:v>10380.985009</c:v>
                </c:pt>
                <c:pt idx="43398">
                  <c:v>10381.224206999999</c:v>
                </c:pt>
                <c:pt idx="43399">
                  <c:v>10381.467710000001</c:v>
                </c:pt>
                <c:pt idx="43400">
                  <c:v>10381.707753000001</c:v>
                </c:pt>
                <c:pt idx="43401">
                  <c:v>10381.947797000001</c:v>
                </c:pt>
                <c:pt idx="43402">
                  <c:v>10382.187953000001</c:v>
                </c:pt>
                <c:pt idx="43403">
                  <c:v>10382.417622999999</c:v>
                </c:pt>
                <c:pt idx="43404">
                  <c:v>10382.657010999999</c:v>
                </c:pt>
                <c:pt idx="43405">
                  <c:v>10382.898101000001</c:v>
                </c:pt>
                <c:pt idx="43406">
                  <c:v>10383.13926</c:v>
                </c:pt>
                <c:pt idx="43407">
                  <c:v>10383.380998000001</c:v>
                </c:pt>
                <c:pt idx="43408">
                  <c:v>10383.619841</c:v>
                </c:pt>
                <c:pt idx="43409">
                  <c:v>10383.859829000001</c:v>
                </c:pt>
                <c:pt idx="43410">
                  <c:v>10384.099061999999</c:v>
                </c:pt>
                <c:pt idx="43411">
                  <c:v>10384.338841000001</c:v>
                </c:pt>
                <c:pt idx="43412">
                  <c:v>10384.578844</c:v>
                </c:pt>
                <c:pt idx="43413">
                  <c:v>10384.818839</c:v>
                </c:pt>
                <c:pt idx="43414">
                  <c:v>10385.058039</c:v>
                </c:pt>
                <c:pt idx="43415">
                  <c:v>10385.288528999999</c:v>
                </c:pt>
                <c:pt idx="43416">
                  <c:v>10385.53088</c:v>
                </c:pt>
                <c:pt idx="43417">
                  <c:v>10385.770051</c:v>
                </c:pt>
                <c:pt idx="43418">
                  <c:v>10386.011182</c:v>
                </c:pt>
                <c:pt idx="43419">
                  <c:v>10386.252906</c:v>
                </c:pt>
                <c:pt idx="43420">
                  <c:v>10386.492045000001</c:v>
                </c:pt>
                <c:pt idx="43421">
                  <c:v>10386.733788</c:v>
                </c:pt>
                <c:pt idx="43422">
                  <c:v>10386.9647</c:v>
                </c:pt>
                <c:pt idx="43423">
                  <c:v>10387.206679000001</c:v>
                </c:pt>
                <c:pt idx="43424">
                  <c:v>10387.446904</c:v>
                </c:pt>
                <c:pt idx="43425">
                  <c:v>10387.686066</c:v>
                </c:pt>
                <c:pt idx="43426">
                  <c:v>10387.926665000001</c:v>
                </c:pt>
                <c:pt idx="43427">
                  <c:v>10388.166936</c:v>
                </c:pt>
                <c:pt idx="43428">
                  <c:v>10388.406107000001</c:v>
                </c:pt>
                <c:pt idx="43429">
                  <c:v>10388.649681000001</c:v>
                </c:pt>
                <c:pt idx="43430">
                  <c:v>10388.880556</c:v>
                </c:pt>
                <c:pt idx="43431">
                  <c:v>10389.122712</c:v>
                </c:pt>
                <c:pt idx="43432">
                  <c:v>10389.364822</c:v>
                </c:pt>
                <c:pt idx="43433">
                  <c:v>10389.604008</c:v>
                </c:pt>
                <c:pt idx="43434">
                  <c:v>10389.843304</c:v>
                </c:pt>
                <c:pt idx="43435">
                  <c:v>10390.083542</c:v>
                </c:pt>
                <c:pt idx="43436">
                  <c:v>10390.324628</c:v>
                </c:pt>
                <c:pt idx="43437">
                  <c:v>10390.563765999999</c:v>
                </c:pt>
                <c:pt idx="43438">
                  <c:v>10390.804074</c:v>
                </c:pt>
                <c:pt idx="43439">
                  <c:v>10391.035945</c:v>
                </c:pt>
                <c:pt idx="43440">
                  <c:v>10391.275172</c:v>
                </c:pt>
                <c:pt idx="43441">
                  <c:v>10391.517325999999</c:v>
                </c:pt>
                <c:pt idx="43442">
                  <c:v>10391.758771000001</c:v>
                </c:pt>
                <c:pt idx="43443">
                  <c:v>10391.997555</c:v>
                </c:pt>
                <c:pt idx="43444">
                  <c:v>10392.237220000001</c:v>
                </c:pt>
                <c:pt idx="43445">
                  <c:v>10392.476796000001</c:v>
                </c:pt>
                <c:pt idx="43446">
                  <c:v>10392.71718</c:v>
                </c:pt>
                <c:pt idx="43447">
                  <c:v>10392.948130999999</c:v>
                </c:pt>
                <c:pt idx="43448">
                  <c:v>10393.18924</c:v>
                </c:pt>
                <c:pt idx="43449">
                  <c:v>10393.430780000001</c:v>
                </c:pt>
                <c:pt idx="43450">
                  <c:v>10393.670013999999</c:v>
                </c:pt>
                <c:pt idx="43451">
                  <c:v>10393.911969999999</c:v>
                </c:pt>
                <c:pt idx="43452">
                  <c:v>10394.150967</c:v>
                </c:pt>
                <c:pt idx="43453">
                  <c:v>10394.389698999999</c:v>
                </c:pt>
                <c:pt idx="43454">
                  <c:v>10394.629762</c:v>
                </c:pt>
                <c:pt idx="43455">
                  <c:v>10394.869704000001</c:v>
                </c:pt>
                <c:pt idx="43456">
                  <c:v>10395.10988</c:v>
                </c:pt>
                <c:pt idx="43457">
                  <c:v>10395.349827</c:v>
                </c:pt>
                <c:pt idx="43458">
                  <c:v>10395.579417999999</c:v>
                </c:pt>
                <c:pt idx="43459">
                  <c:v>10395.821553</c:v>
                </c:pt>
                <c:pt idx="43460">
                  <c:v>10396.063722999999</c:v>
                </c:pt>
                <c:pt idx="43461">
                  <c:v>10396.303653000001</c:v>
                </c:pt>
                <c:pt idx="43462">
                  <c:v>10396.543937</c:v>
                </c:pt>
                <c:pt idx="43463">
                  <c:v>10396.783955999999</c:v>
                </c:pt>
                <c:pt idx="43464">
                  <c:v>10397.024958</c:v>
                </c:pt>
                <c:pt idx="43465">
                  <c:v>10397.253402</c:v>
                </c:pt>
                <c:pt idx="43466">
                  <c:v>10397.495562</c:v>
                </c:pt>
                <c:pt idx="43467">
                  <c:v>10397.736263000001</c:v>
                </c:pt>
                <c:pt idx="43468">
                  <c:v>10397.981839</c:v>
                </c:pt>
                <c:pt idx="43469">
                  <c:v>10398.221681999999</c:v>
                </c:pt>
                <c:pt idx="43470">
                  <c:v>10398.461563000001</c:v>
                </c:pt>
                <c:pt idx="43471">
                  <c:v>10398.691941999999</c:v>
                </c:pt>
                <c:pt idx="43472">
                  <c:v>10398.93291</c:v>
                </c:pt>
                <c:pt idx="43473">
                  <c:v>10399.174943</c:v>
                </c:pt>
                <c:pt idx="43474">
                  <c:v>10399.415649</c:v>
                </c:pt>
                <c:pt idx="43475">
                  <c:v>10399.656279000001</c:v>
                </c:pt>
                <c:pt idx="43476">
                  <c:v>10399.886011000001</c:v>
                </c:pt>
                <c:pt idx="43477">
                  <c:v>10400.127146999999</c:v>
                </c:pt>
                <c:pt idx="43478">
                  <c:v>10400.366174999999</c:v>
                </c:pt>
                <c:pt idx="43479">
                  <c:v>10400.609763</c:v>
                </c:pt>
                <c:pt idx="43480">
                  <c:v>10400.849807000001</c:v>
                </c:pt>
                <c:pt idx="43481">
                  <c:v>10401.091858</c:v>
                </c:pt>
                <c:pt idx="43482">
                  <c:v>10401.322674999999</c:v>
                </c:pt>
                <c:pt idx="43483">
                  <c:v>10401.564613</c:v>
                </c:pt>
                <c:pt idx="43484">
                  <c:v>10401.804666</c:v>
                </c:pt>
                <c:pt idx="43485">
                  <c:v>10402.044749999999</c:v>
                </c:pt>
                <c:pt idx="43486">
                  <c:v>10402.28544</c:v>
                </c:pt>
                <c:pt idx="43487">
                  <c:v>10402.530798</c:v>
                </c:pt>
                <c:pt idx="43488">
                  <c:v>10402.760439</c:v>
                </c:pt>
                <c:pt idx="43489">
                  <c:v>10403.001405999999</c:v>
                </c:pt>
                <c:pt idx="43490">
                  <c:v>10403.24014</c:v>
                </c:pt>
                <c:pt idx="43491">
                  <c:v>10403.48198</c:v>
                </c:pt>
                <c:pt idx="43492">
                  <c:v>10403.720923000001</c:v>
                </c:pt>
                <c:pt idx="43493">
                  <c:v>10403.962643999999</c:v>
                </c:pt>
                <c:pt idx="43494">
                  <c:v>10404.204657</c:v>
                </c:pt>
                <c:pt idx="43495">
                  <c:v>10404.434276</c:v>
                </c:pt>
                <c:pt idx="43496">
                  <c:v>10404.676557999999</c:v>
                </c:pt>
                <c:pt idx="43497">
                  <c:v>10404.918684</c:v>
                </c:pt>
                <c:pt idx="43498">
                  <c:v>10405.158998000001</c:v>
                </c:pt>
                <c:pt idx="43499">
                  <c:v>10405.397976</c:v>
                </c:pt>
                <c:pt idx="43500">
                  <c:v>10405.638589</c:v>
                </c:pt>
                <c:pt idx="43501">
                  <c:v>10405.871386000001</c:v>
                </c:pt>
                <c:pt idx="43502">
                  <c:v>10406.116048</c:v>
                </c:pt>
                <c:pt idx="43503">
                  <c:v>10406.363119</c:v>
                </c:pt>
                <c:pt idx="43504">
                  <c:v>10406.606104</c:v>
                </c:pt>
                <c:pt idx="43505">
                  <c:v>10406.849738999999</c:v>
                </c:pt>
                <c:pt idx="43506">
                  <c:v>10407.08985</c:v>
                </c:pt>
                <c:pt idx="43507">
                  <c:v>10407.329976000001</c:v>
                </c:pt>
                <c:pt idx="43508">
                  <c:v>10407.559714999999</c:v>
                </c:pt>
                <c:pt idx="43509">
                  <c:v>10407.801648000001</c:v>
                </c:pt>
                <c:pt idx="43510">
                  <c:v>10408.043785</c:v>
                </c:pt>
                <c:pt idx="43511">
                  <c:v>10408.285562999999</c:v>
                </c:pt>
                <c:pt idx="43512">
                  <c:v>10408.525836000001</c:v>
                </c:pt>
                <c:pt idx="43513">
                  <c:v>10408.765042999999</c:v>
                </c:pt>
                <c:pt idx="43514">
                  <c:v>10409.00431</c:v>
                </c:pt>
                <c:pt idx="43515">
                  <c:v>10409.245767</c:v>
                </c:pt>
                <c:pt idx="43516">
                  <c:v>10409.485833999999</c:v>
                </c:pt>
                <c:pt idx="43517">
                  <c:v>10409.724742</c:v>
                </c:pt>
                <c:pt idx="43518">
                  <c:v>10409.963871</c:v>
                </c:pt>
                <c:pt idx="43519">
                  <c:v>10410.204743</c:v>
                </c:pt>
                <c:pt idx="43520">
                  <c:v>10410.434123999999</c:v>
                </c:pt>
                <c:pt idx="43521">
                  <c:v>10410.675678</c:v>
                </c:pt>
                <c:pt idx="43522">
                  <c:v>10410.915800999999</c:v>
                </c:pt>
                <c:pt idx="43523">
                  <c:v>10411.155879</c:v>
                </c:pt>
                <c:pt idx="43524">
                  <c:v>10411.397677000001</c:v>
                </c:pt>
                <c:pt idx="43525">
                  <c:v>10411.638133</c:v>
                </c:pt>
                <c:pt idx="43526">
                  <c:v>10411.869321</c:v>
                </c:pt>
                <c:pt idx="43527">
                  <c:v>10412.110119999999</c:v>
                </c:pt>
                <c:pt idx="43528">
                  <c:v>10412.35369</c:v>
                </c:pt>
                <c:pt idx="43529">
                  <c:v>10412.592368</c:v>
                </c:pt>
                <c:pt idx="43530">
                  <c:v>10412.835872</c:v>
                </c:pt>
                <c:pt idx="43531">
                  <c:v>10413.065449</c:v>
                </c:pt>
                <c:pt idx="43532">
                  <c:v>10413.306155</c:v>
                </c:pt>
                <c:pt idx="43533">
                  <c:v>10413.549725999999</c:v>
                </c:pt>
                <c:pt idx="43534">
                  <c:v>10413.789736999999</c:v>
                </c:pt>
                <c:pt idx="43535">
                  <c:v>10414.029734</c:v>
                </c:pt>
                <c:pt idx="43536">
                  <c:v>10414.269714</c:v>
                </c:pt>
                <c:pt idx="43537">
                  <c:v>10414.509712999999</c:v>
                </c:pt>
                <c:pt idx="43538">
                  <c:v>10414.749865</c:v>
                </c:pt>
                <c:pt idx="43539">
                  <c:v>10414.989865</c:v>
                </c:pt>
                <c:pt idx="43540">
                  <c:v>10415.231701999999</c:v>
                </c:pt>
                <c:pt idx="43541">
                  <c:v>10415.461029</c:v>
                </c:pt>
                <c:pt idx="43542">
                  <c:v>10415.702965</c:v>
                </c:pt>
                <c:pt idx="43543">
                  <c:v>10415.943874000001</c:v>
                </c:pt>
                <c:pt idx="43544">
                  <c:v>10416.185810000001</c:v>
                </c:pt>
                <c:pt idx="43545">
                  <c:v>10416.425660000001</c:v>
                </c:pt>
                <c:pt idx="43546">
                  <c:v>10416.665811000001</c:v>
                </c:pt>
                <c:pt idx="43547">
                  <c:v>10416.905871000001</c:v>
                </c:pt>
                <c:pt idx="43548">
                  <c:v>10417.147843000001</c:v>
                </c:pt>
                <c:pt idx="43549">
                  <c:v>10417.387699000001</c:v>
                </c:pt>
                <c:pt idx="43550">
                  <c:v>10417.617146000001</c:v>
                </c:pt>
                <c:pt idx="43551">
                  <c:v>10417.860629000001</c:v>
                </c:pt>
                <c:pt idx="43552">
                  <c:v>10418.102712</c:v>
                </c:pt>
                <c:pt idx="43553">
                  <c:v>10418.343272</c:v>
                </c:pt>
                <c:pt idx="43554">
                  <c:v>10418.57553</c:v>
                </c:pt>
                <c:pt idx="43555">
                  <c:v>10418.815613000001</c:v>
                </c:pt>
                <c:pt idx="43556">
                  <c:v>10419.05595</c:v>
                </c:pt>
                <c:pt idx="43557">
                  <c:v>10419.294809999999</c:v>
                </c:pt>
                <c:pt idx="43558">
                  <c:v>10419.534942</c:v>
                </c:pt>
                <c:pt idx="43559">
                  <c:v>10419.773859999999</c:v>
                </c:pt>
                <c:pt idx="43560">
                  <c:v>10420.013424999999</c:v>
                </c:pt>
                <c:pt idx="43561">
                  <c:v>10420.256916</c:v>
                </c:pt>
                <c:pt idx="43562">
                  <c:v>10420.496931</c:v>
                </c:pt>
                <c:pt idx="43563">
                  <c:v>10420.738853999999</c:v>
                </c:pt>
                <c:pt idx="43564">
                  <c:v>10420.969835</c:v>
                </c:pt>
                <c:pt idx="43565">
                  <c:v>10421.209413</c:v>
                </c:pt>
                <c:pt idx="43566">
                  <c:v>10421.453572</c:v>
                </c:pt>
                <c:pt idx="43567">
                  <c:v>10421.695722</c:v>
                </c:pt>
                <c:pt idx="43568">
                  <c:v>10421.937085</c:v>
                </c:pt>
                <c:pt idx="43569">
                  <c:v>10422.192596000001</c:v>
                </c:pt>
                <c:pt idx="43570">
                  <c:v>10422.432649</c:v>
                </c:pt>
                <c:pt idx="43571">
                  <c:v>10422.672560999999</c:v>
                </c:pt>
                <c:pt idx="43572">
                  <c:v>10422.927965999999</c:v>
                </c:pt>
                <c:pt idx="43573">
                  <c:v>10423.157727</c:v>
                </c:pt>
                <c:pt idx="43574">
                  <c:v>10423.399088</c:v>
                </c:pt>
                <c:pt idx="43575">
                  <c:v>10423.640115</c:v>
                </c:pt>
                <c:pt idx="43576">
                  <c:v>10423.883968</c:v>
                </c:pt>
                <c:pt idx="43577">
                  <c:v>10424.113686000001</c:v>
                </c:pt>
                <c:pt idx="43578">
                  <c:v>10424.355006</c:v>
                </c:pt>
                <c:pt idx="43579">
                  <c:v>10424.596224000001</c:v>
                </c:pt>
                <c:pt idx="43580">
                  <c:v>10424.836604</c:v>
                </c:pt>
                <c:pt idx="43581">
                  <c:v>10425.076822999999</c:v>
                </c:pt>
                <c:pt idx="43582">
                  <c:v>10425.316083</c:v>
                </c:pt>
                <c:pt idx="43583">
                  <c:v>10425.548749</c:v>
                </c:pt>
                <c:pt idx="43584">
                  <c:v>10425.790059999999</c:v>
                </c:pt>
                <c:pt idx="43585">
                  <c:v>10426.033036000001</c:v>
                </c:pt>
                <c:pt idx="43586">
                  <c:v>10426.274896999999</c:v>
                </c:pt>
                <c:pt idx="43587">
                  <c:v>10426.505660999999</c:v>
                </c:pt>
                <c:pt idx="43588">
                  <c:v>10426.747109</c:v>
                </c:pt>
                <c:pt idx="43589">
                  <c:v>10426.990256999999</c:v>
                </c:pt>
                <c:pt idx="43590">
                  <c:v>10427.230914</c:v>
                </c:pt>
                <c:pt idx="43591">
                  <c:v>10427.461812</c:v>
                </c:pt>
                <c:pt idx="43592">
                  <c:v>10427.702556</c:v>
                </c:pt>
                <c:pt idx="43593">
                  <c:v>10427.942105</c:v>
                </c:pt>
                <c:pt idx="43594">
                  <c:v>10428.185169</c:v>
                </c:pt>
                <c:pt idx="43595">
                  <c:v>10428.428003000001</c:v>
                </c:pt>
                <c:pt idx="43596">
                  <c:v>10428.65883</c:v>
                </c:pt>
                <c:pt idx="43597">
                  <c:v>10428.898268000001</c:v>
                </c:pt>
                <c:pt idx="43598">
                  <c:v>10429.140952</c:v>
                </c:pt>
                <c:pt idx="43599">
                  <c:v>10429.379242000001</c:v>
                </c:pt>
                <c:pt idx="43600">
                  <c:v>10429.620387000001</c:v>
                </c:pt>
                <c:pt idx="43601">
                  <c:v>10429.852015</c:v>
                </c:pt>
                <c:pt idx="43602">
                  <c:v>10430.093433</c:v>
                </c:pt>
                <c:pt idx="43603">
                  <c:v>10430.336327000001</c:v>
                </c:pt>
                <c:pt idx="43604">
                  <c:v>10430.577413000001</c:v>
                </c:pt>
                <c:pt idx="43605">
                  <c:v>10430.809966000001</c:v>
                </c:pt>
                <c:pt idx="43606">
                  <c:v>10431.050341</c:v>
                </c:pt>
                <c:pt idx="43607">
                  <c:v>10431.293056</c:v>
                </c:pt>
                <c:pt idx="43608">
                  <c:v>10431.532141</c:v>
                </c:pt>
                <c:pt idx="43609">
                  <c:v>10431.762817000001</c:v>
                </c:pt>
                <c:pt idx="43610">
                  <c:v>10432.003584</c:v>
                </c:pt>
                <c:pt idx="43611">
                  <c:v>10432.243554000001</c:v>
                </c:pt>
                <c:pt idx="43612">
                  <c:v>10432.485764999999</c:v>
                </c:pt>
                <c:pt idx="43613">
                  <c:v>10432.725043</c:v>
                </c:pt>
                <c:pt idx="43614">
                  <c:v>10432.965577000001</c:v>
                </c:pt>
                <c:pt idx="43615">
                  <c:v>10433.205016</c:v>
                </c:pt>
                <c:pt idx="43616">
                  <c:v>10433.444375999999</c:v>
                </c:pt>
                <c:pt idx="43617">
                  <c:v>10433.687250000001</c:v>
                </c:pt>
                <c:pt idx="43618">
                  <c:v>10433.915451000001</c:v>
                </c:pt>
                <c:pt idx="43619">
                  <c:v>10434.155021</c:v>
                </c:pt>
                <c:pt idx="43620">
                  <c:v>10434.396373</c:v>
                </c:pt>
                <c:pt idx="43621">
                  <c:v>10434.639153</c:v>
                </c:pt>
                <c:pt idx="43622">
                  <c:v>10434.871858</c:v>
                </c:pt>
                <c:pt idx="43623">
                  <c:v>10435.111451000001</c:v>
                </c:pt>
                <c:pt idx="43624">
                  <c:v>10435.351017999999</c:v>
                </c:pt>
                <c:pt idx="43625">
                  <c:v>10435.592242999999</c:v>
                </c:pt>
                <c:pt idx="43626">
                  <c:v>10435.832705999999</c:v>
                </c:pt>
                <c:pt idx="43627">
                  <c:v>10436.074877999999</c:v>
                </c:pt>
                <c:pt idx="43628">
                  <c:v>10436.316969</c:v>
                </c:pt>
                <c:pt idx="43629">
                  <c:v>10436.546724</c:v>
                </c:pt>
                <c:pt idx="43630">
                  <c:v>10436.788979999999</c:v>
                </c:pt>
                <c:pt idx="43631">
                  <c:v>10437.029102</c:v>
                </c:pt>
                <c:pt idx="43632">
                  <c:v>10437.272974</c:v>
                </c:pt>
                <c:pt idx="43633">
                  <c:v>10437.502799</c:v>
                </c:pt>
                <c:pt idx="43634">
                  <c:v>10437.744046</c:v>
                </c:pt>
                <c:pt idx="43635">
                  <c:v>10437.985325</c:v>
                </c:pt>
                <c:pt idx="43636">
                  <c:v>10438.227744</c:v>
                </c:pt>
                <c:pt idx="43637">
                  <c:v>10438.467148</c:v>
                </c:pt>
                <c:pt idx="43638">
                  <c:v>10438.697133</c:v>
                </c:pt>
                <c:pt idx="43639">
                  <c:v>10438.940227999999</c:v>
                </c:pt>
                <c:pt idx="43640">
                  <c:v>10439.182564999999</c:v>
                </c:pt>
                <c:pt idx="43641">
                  <c:v>10439.422771</c:v>
                </c:pt>
                <c:pt idx="43642">
                  <c:v>10439.662995999999</c:v>
                </c:pt>
                <c:pt idx="43643">
                  <c:v>10439.892798000001</c:v>
                </c:pt>
                <c:pt idx="43644">
                  <c:v>10440.133548</c:v>
                </c:pt>
                <c:pt idx="43645">
                  <c:v>10440.375859</c:v>
                </c:pt>
                <c:pt idx="43646">
                  <c:v>10440.617013999999</c:v>
                </c:pt>
                <c:pt idx="43647">
                  <c:v>10440.858908</c:v>
                </c:pt>
                <c:pt idx="43648">
                  <c:v>10441.100108000001</c:v>
                </c:pt>
                <c:pt idx="43649">
                  <c:v>10441.330040000001</c:v>
                </c:pt>
                <c:pt idx="43650">
                  <c:v>10441.570658000001</c:v>
                </c:pt>
                <c:pt idx="43651">
                  <c:v>10441.812773</c:v>
                </c:pt>
                <c:pt idx="43652">
                  <c:v>10442.054024999999</c:v>
                </c:pt>
                <c:pt idx="43653">
                  <c:v>10442.295769</c:v>
                </c:pt>
                <c:pt idx="43654">
                  <c:v>10442.526578999999</c:v>
                </c:pt>
                <c:pt idx="43655">
                  <c:v>10442.769399999999</c:v>
                </c:pt>
                <c:pt idx="43656">
                  <c:v>10443.011786999999</c:v>
                </c:pt>
                <c:pt idx="43657">
                  <c:v>10443.251781999999</c:v>
                </c:pt>
                <c:pt idx="43658">
                  <c:v>10443.493039999999</c:v>
                </c:pt>
                <c:pt idx="43659">
                  <c:v>10443.723889999999</c:v>
                </c:pt>
                <c:pt idx="43660">
                  <c:v>10443.965383000001</c:v>
                </c:pt>
                <c:pt idx="43661">
                  <c:v>10444.210122</c:v>
                </c:pt>
                <c:pt idx="43662">
                  <c:v>10444.44274</c:v>
                </c:pt>
                <c:pt idx="43663">
                  <c:v>10444.682961</c:v>
                </c:pt>
                <c:pt idx="43664">
                  <c:v>10444.923075000001</c:v>
                </c:pt>
                <c:pt idx="43665">
                  <c:v>10445.164922</c:v>
                </c:pt>
                <c:pt idx="43666">
                  <c:v>10445.406052</c:v>
                </c:pt>
                <c:pt idx="43667">
                  <c:v>10445.636812999999</c:v>
                </c:pt>
                <c:pt idx="43668">
                  <c:v>10445.878051</c:v>
                </c:pt>
                <c:pt idx="43669">
                  <c:v>10446.119015</c:v>
                </c:pt>
                <c:pt idx="43670">
                  <c:v>10446.360837</c:v>
                </c:pt>
                <c:pt idx="43671">
                  <c:v>10446.600770999999</c:v>
                </c:pt>
                <c:pt idx="43672">
                  <c:v>10446.840896</c:v>
                </c:pt>
                <c:pt idx="43673">
                  <c:v>10447.08079</c:v>
                </c:pt>
                <c:pt idx="43674">
                  <c:v>10447.320721</c:v>
                </c:pt>
                <c:pt idx="43675">
                  <c:v>10447.559370999999</c:v>
                </c:pt>
                <c:pt idx="43676">
                  <c:v>10447.791730000001</c:v>
                </c:pt>
                <c:pt idx="43677">
                  <c:v>10448.031140999999</c:v>
                </c:pt>
                <c:pt idx="43678">
                  <c:v>10448.272889</c:v>
                </c:pt>
                <c:pt idx="43679">
                  <c:v>10448.512869</c:v>
                </c:pt>
                <c:pt idx="43680">
                  <c:v>10448.752912</c:v>
                </c:pt>
                <c:pt idx="43681">
                  <c:v>10448.992968</c:v>
                </c:pt>
                <c:pt idx="43682">
                  <c:v>10449.233806</c:v>
                </c:pt>
                <c:pt idx="43683">
                  <c:v>10449.474289</c:v>
                </c:pt>
                <c:pt idx="43684">
                  <c:v>10449.706652999999</c:v>
                </c:pt>
                <c:pt idx="43685">
                  <c:v>10449.94677</c:v>
                </c:pt>
                <c:pt idx="43686">
                  <c:v>10450.186997999999</c:v>
                </c:pt>
                <c:pt idx="43687">
                  <c:v>10450.427784</c:v>
                </c:pt>
                <c:pt idx="43688">
                  <c:v>10450.668438000001</c:v>
                </c:pt>
                <c:pt idx="43689">
                  <c:v>10450.902542</c:v>
                </c:pt>
                <c:pt idx="43690">
                  <c:v>10451.142857999999</c:v>
                </c:pt>
                <c:pt idx="43691">
                  <c:v>10451.382839</c:v>
                </c:pt>
                <c:pt idx="43692">
                  <c:v>10451.622869999999</c:v>
                </c:pt>
                <c:pt idx="43693">
                  <c:v>10451.864693</c:v>
                </c:pt>
                <c:pt idx="43694">
                  <c:v>10452.106669000001</c:v>
                </c:pt>
                <c:pt idx="43695">
                  <c:v>10452.346565</c:v>
                </c:pt>
                <c:pt idx="43696">
                  <c:v>10452.589941</c:v>
                </c:pt>
                <c:pt idx="43697">
                  <c:v>10452.828638999999</c:v>
                </c:pt>
                <c:pt idx="43698">
                  <c:v>10453.058145999999</c:v>
                </c:pt>
                <c:pt idx="43699">
                  <c:v>10453.301659999999</c:v>
                </c:pt>
                <c:pt idx="43700">
                  <c:v>10453.541829</c:v>
                </c:pt>
                <c:pt idx="43701">
                  <c:v>10453.781994000001</c:v>
                </c:pt>
                <c:pt idx="43702">
                  <c:v>10454.020221999999</c:v>
                </c:pt>
                <c:pt idx="43703">
                  <c:v>10454.262402</c:v>
                </c:pt>
                <c:pt idx="43704">
                  <c:v>10454.495440000001</c:v>
                </c:pt>
                <c:pt idx="43705">
                  <c:v>10454.736081999999</c:v>
                </c:pt>
                <c:pt idx="43706">
                  <c:v>10454.979615</c:v>
                </c:pt>
                <c:pt idx="43707">
                  <c:v>10455.218319</c:v>
                </c:pt>
                <c:pt idx="43708">
                  <c:v>10455.456324999999</c:v>
                </c:pt>
                <c:pt idx="43709">
                  <c:v>10455.696201000001</c:v>
                </c:pt>
                <c:pt idx="43710">
                  <c:v>10455.937264</c:v>
                </c:pt>
                <c:pt idx="43711">
                  <c:v>10456.191432</c:v>
                </c:pt>
                <c:pt idx="43712">
                  <c:v>10456.421017999999</c:v>
                </c:pt>
                <c:pt idx="43713">
                  <c:v>10456.662893999999</c:v>
                </c:pt>
                <c:pt idx="43714">
                  <c:v>10456.902359</c:v>
                </c:pt>
                <c:pt idx="43715">
                  <c:v>10457.142903</c:v>
                </c:pt>
                <c:pt idx="43716">
                  <c:v>10457.384092</c:v>
                </c:pt>
                <c:pt idx="43717">
                  <c:v>10457.625797000001</c:v>
                </c:pt>
                <c:pt idx="43718">
                  <c:v>10457.865787000001</c:v>
                </c:pt>
                <c:pt idx="43719">
                  <c:v>10458.095425</c:v>
                </c:pt>
                <c:pt idx="43720">
                  <c:v>10458.335773999999</c:v>
                </c:pt>
                <c:pt idx="43721">
                  <c:v>10458.577958</c:v>
                </c:pt>
                <c:pt idx="43722">
                  <c:v>10458.818029</c:v>
                </c:pt>
                <c:pt idx="43723">
                  <c:v>10459.059972999999</c:v>
                </c:pt>
                <c:pt idx="43724">
                  <c:v>10459.300611999999</c:v>
                </c:pt>
                <c:pt idx="43725">
                  <c:v>10459.530191</c:v>
                </c:pt>
                <c:pt idx="43726">
                  <c:v>10459.771244</c:v>
                </c:pt>
                <c:pt idx="43727">
                  <c:v>10460.01497</c:v>
                </c:pt>
                <c:pt idx="43728">
                  <c:v>10460.255623999999</c:v>
                </c:pt>
                <c:pt idx="43729">
                  <c:v>10460.495566</c:v>
                </c:pt>
                <c:pt idx="43730">
                  <c:v>10460.736226000001</c:v>
                </c:pt>
                <c:pt idx="43731">
                  <c:v>10460.967436999999</c:v>
                </c:pt>
                <c:pt idx="43732">
                  <c:v>10461.210187000001</c:v>
                </c:pt>
                <c:pt idx="43733">
                  <c:v>10461.453792</c:v>
                </c:pt>
                <c:pt idx="43734">
                  <c:v>10461.682629000001</c:v>
                </c:pt>
                <c:pt idx="43735">
                  <c:v>10461.922758999999</c:v>
                </c:pt>
                <c:pt idx="43736">
                  <c:v>10462.162032</c:v>
                </c:pt>
                <c:pt idx="43737">
                  <c:v>10462.403929</c:v>
                </c:pt>
                <c:pt idx="43738">
                  <c:v>10462.645909999999</c:v>
                </c:pt>
                <c:pt idx="43739">
                  <c:v>10462.88766</c:v>
                </c:pt>
                <c:pt idx="43740">
                  <c:v>10463.129605</c:v>
                </c:pt>
                <c:pt idx="43741">
                  <c:v>10463.369591999999</c:v>
                </c:pt>
                <c:pt idx="43742">
                  <c:v>10463.599260000001</c:v>
                </c:pt>
                <c:pt idx="43743">
                  <c:v>10463.840348</c:v>
                </c:pt>
                <c:pt idx="43744">
                  <c:v>10464.080746</c:v>
                </c:pt>
                <c:pt idx="43745">
                  <c:v>10464.320830000001</c:v>
                </c:pt>
                <c:pt idx="43746">
                  <c:v>10464.56295</c:v>
                </c:pt>
                <c:pt idx="43747">
                  <c:v>10464.803732</c:v>
                </c:pt>
                <c:pt idx="43748">
                  <c:v>10465.043927999999</c:v>
                </c:pt>
                <c:pt idx="43749">
                  <c:v>10465.284428000001</c:v>
                </c:pt>
                <c:pt idx="43750">
                  <c:v>10465.532947</c:v>
                </c:pt>
                <c:pt idx="43751">
                  <c:v>10465.773907000001</c:v>
                </c:pt>
                <c:pt idx="43752">
                  <c:v>10466.015025999999</c:v>
                </c:pt>
                <c:pt idx="43753">
                  <c:v>10466.246966000001</c:v>
                </c:pt>
                <c:pt idx="43754">
                  <c:v>10466.487963</c:v>
                </c:pt>
                <c:pt idx="43755">
                  <c:v>10466.726806000001</c:v>
                </c:pt>
                <c:pt idx="43756">
                  <c:v>10466.966039999999</c:v>
                </c:pt>
                <c:pt idx="43757">
                  <c:v>10467.205957</c:v>
                </c:pt>
                <c:pt idx="43758">
                  <c:v>10467.444871</c:v>
                </c:pt>
                <c:pt idx="43759">
                  <c:v>10467.686599000001</c:v>
                </c:pt>
                <c:pt idx="43760">
                  <c:v>10467.927385999999</c:v>
                </c:pt>
                <c:pt idx="43761">
                  <c:v>10468.170824000001</c:v>
                </c:pt>
                <c:pt idx="43762">
                  <c:v>10468.400034</c:v>
                </c:pt>
                <c:pt idx="43763">
                  <c:v>10468.641753</c:v>
                </c:pt>
                <c:pt idx="43764">
                  <c:v>10468.880372</c:v>
                </c:pt>
                <c:pt idx="43765">
                  <c:v>10469.123417000001</c:v>
                </c:pt>
                <c:pt idx="43766">
                  <c:v>10469.363923999999</c:v>
                </c:pt>
                <c:pt idx="43767">
                  <c:v>10469.603176000001</c:v>
                </c:pt>
                <c:pt idx="43768">
                  <c:v>10469.843601</c:v>
                </c:pt>
                <c:pt idx="43769">
                  <c:v>10470.074662999999</c:v>
                </c:pt>
                <c:pt idx="43770">
                  <c:v>10470.316052</c:v>
                </c:pt>
                <c:pt idx="43771">
                  <c:v>10470.557147</c:v>
                </c:pt>
                <c:pt idx="43772">
                  <c:v>10470.798303</c:v>
                </c:pt>
                <c:pt idx="43773">
                  <c:v>10471.039291999999</c:v>
                </c:pt>
                <c:pt idx="43774">
                  <c:v>10471.26982</c:v>
                </c:pt>
                <c:pt idx="43775">
                  <c:v>10471.509156</c:v>
                </c:pt>
                <c:pt idx="43776">
                  <c:v>10471.749621999999</c:v>
                </c:pt>
                <c:pt idx="43777">
                  <c:v>10471.989157</c:v>
                </c:pt>
                <c:pt idx="43778">
                  <c:v>10472.230444999999</c:v>
                </c:pt>
                <c:pt idx="43779">
                  <c:v>10472.471326000001</c:v>
                </c:pt>
                <c:pt idx="43780">
                  <c:v>10472.711422</c:v>
                </c:pt>
                <c:pt idx="43781">
                  <c:v>10472.950785999999</c:v>
                </c:pt>
                <c:pt idx="43782">
                  <c:v>10473.190025</c:v>
                </c:pt>
                <c:pt idx="43783">
                  <c:v>10473.422548</c:v>
                </c:pt>
                <c:pt idx="43784">
                  <c:v>10473.662027</c:v>
                </c:pt>
                <c:pt idx="43785">
                  <c:v>10473.901422000001</c:v>
                </c:pt>
                <c:pt idx="43786">
                  <c:v>10474.141865</c:v>
                </c:pt>
                <c:pt idx="43787">
                  <c:v>10474.381049</c:v>
                </c:pt>
                <c:pt idx="43788">
                  <c:v>10474.620242999999</c:v>
                </c:pt>
                <c:pt idx="43789">
                  <c:v>10474.85931</c:v>
                </c:pt>
                <c:pt idx="43790">
                  <c:v>10475.100329000001</c:v>
                </c:pt>
                <c:pt idx="43791">
                  <c:v>10475.343922</c:v>
                </c:pt>
                <c:pt idx="43792">
                  <c:v>10475.572902</c:v>
                </c:pt>
                <c:pt idx="43793">
                  <c:v>10475.812187</c:v>
                </c:pt>
                <c:pt idx="43794">
                  <c:v>10476.052659999999</c:v>
                </c:pt>
                <c:pt idx="43795">
                  <c:v>10476.293686000001</c:v>
                </c:pt>
                <c:pt idx="43796">
                  <c:v>10476.533905</c:v>
                </c:pt>
                <c:pt idx="43797">
                  <c:v>10476.773945000001</c:v>
                </c:pt>
                <c:pt idx="43798">
                  <c:v>10477.012140999999</c:v>
                </c:pt>
                <c:pt idx="43799">
                  <c:v>10477.255663</c:v>
                </c:pt>
                <c:pt idx="43800">
                  <c:v>10477.495841</c:v>
                </c:pt>
                <c:pt idx="43801">
                  <c:v>10477.737606999999</c:v>
                </c:pt>
                <c:pt idx="43802">
                  <c:v>10477.977841</c:v>
                </c:pt>
                <c:pt idx="43803">
                  <c:v>10478.206898</c:v>
                </c:pt>
                <c:pt idx="43804">
                  <c:v>10478.446381</c:v>
                </c:pt>
                <c:pt idx="43805">
                  <c:v>10478.687429</c:v>
                </c:pt>
                <c:pt idx="43806">
                  <c:v>10478.927890000001</c:v>
                </c:pt>
                <c:pt idx="43807">
                  <c:v>10479.167148</c:v>
                </c:pt>
                <c:pt idx="43808">
                  <c:v>10479.408162</c:v>
                </c:pt>
                <c:pt idx="43809">
                  <c:v>10479.649028</c:v>
                </c:pt>
                <c:pt idx="43810">
                  <c:v>10479.890019</c:v>
                </c:pt>
                <c:pt idx="43811">
                  <c:v>10480.120663</c:v>
                </c:pt>
                <c:pt idx="43812">
                  <c:v>10480.360008</c:v>
                </c:pt>
                <c:pt idx="43813">
                  <c:v>10480.601124000001</c:v>
                </c:pt>
                <c:pt idx="43814">
                  <c:v>10480.842124999999</c:v>
                </c:pt>
                <c:pt idx="43815">
                  <c:v>10481.085778999999</c:v>
                </c:pt>
                <c:pt idx="43816">
                  <c:v>10481.314645</c:v>
                </c:pt>
                <c:pt idx="43817">
                  <c:v>10481.556882000001</c:v>
                </c:pt>
                <c:pt idx="43818">
                  <c:v>10481.798002</c:v>
                </c:pt>
                <c:pt idx="43819">
                  <c:v>10482.039882999999</c:v>
                </c:pt>
                <c:pt idx="43820">
                  <c:v>10482.281706</c:v>
                </c:pt>
                <c:pt idx="43821">
                  <c:v>10482.521742999999</c:v>
                </c:pt>
                <c:pt idx="43822">
                  <c:v>10482.761836</c:v>
                </c:pt>
                <c:pt idx="43823">
                  <c:v>10483.001069</c:v>
                </c:pt>
                <c:pt idx="43824">
                  <c:v>10483.240866</c:v>
                </c:pt>
                <c:pt idx="43825">
                  <c:v>10483.480932</c:v>
                </c:pt>
                <c:pt idx="43826">
                  <c:v>10483.720912999999</c:v>
                </c:pt>
                <c:pt idx="43827">
                  <c:v>10483.951564999999</c:v>
                </c:pt>
                <c:pt idx="43828">
                  <c:v>10484.191113999999</c:v>
                </c:pt>
                <c:pt idx="43829">
                  <c:v>10484.431544999999</c:v>
                </c:pt>
                <c:pt idx="43830">
                  <c:v>10484.671988</c:v>
                </c:pt>
                <c:pt idx="43831">
                  <c:v>10484.912582000001</c:v>
                </c:pt>
                <c:pt idx="43832">
                  <c:v>10485.153014</c:v>
                </c:pt>
                <c:pt idx="43833">
                  <c:v>10485.39323</c:v>
                </c:pt>
                <c:pt idx="43834">
                  <c:v>10485.633374999999</c:v>
                </c:pt>
                <c:pt idx="43835">
                  <c:v>10485.86412</c:v>
                </c:pt>
                <c:pt idx="43836">
                  <c:v>10486.103965</c:v>
                </c:pt>
                <c:pt idx="43837">
                  <c:v>10486.343274000001</c:v>
                </c:pt>
                <c:pt idx="43838">
                  <c:v>10486.582967</c:v>
                </c:pt>
                <c:pt idx="43839">
                  <c:v>10486.822260000001</c:v>
                </c:pt>
                <c:pt idx="43840">
                  <c:v>10487.062029999999</c:v>
                </c:pt>
                <c:pt idx="43841">
                  <c:v>10487.300675</c:v>
                </c:pt>
                <c:pt idx="43842">
                  <c:v>10487.539757</c:v>
                </c:pt>
                <c:pt idx="43843">
                  <c:v>10487.778719</c:v>
                </c:pt>
                <c:pt idx="43844">
                  <c:v>10488.017844</c:v>
                </c:pt>
                <c:pt idx="43845">
                  <c:v>10488.257282</c:v>
                </c:pt>
                <c:pt idx="43846">
                  <c:v>10488.497007</c:v>
                </c:pt>
                <c:pt idx="43847">
                  <c:v>10488.738867</c:v>
                </c:pt>
                <c:pt idx="43848">
                  <c:v>10488.978148</c:v>
                </c:pt>
                <c:pt idx="43849">
                  <c:v>10489.219893</c:v>
                </c:pt>
                <c:pt idx="43850">
                  <c:v>10489.459795000001</c:v>
                </c:pt>
                <c:pt idx="43851">
                  <c:v>10489.699608000001</c:v>
                </c:pt>
                <c:pt idx="43852">
                  <c:v>10489.938394999999</c:v>
                </c:pt>
                <c:pt idx="43853">
                  <c:v>10490.169394</c:v>
                </c:pt>
                <c:pt idx="43854">
                  <c:v>10490.412097</c:v>
                </c:pt>
                <c:pt idx="43855">
                  <c:v>10490.653951</c:v>
                </c:pt>
                <c:pt idx="43856">
                  <c:v>10490.894834000001</c:v>
                </c:pt>
                <c:pt idx="43857">
                  <c:v>10491.125662</c:v>
                </c:pt>
                <c:pt idx="43858">
                  <c:v>10491.367931999999</c:v>
                </c:pt>
                <c:pt idx="43859">
                  <c:v>10491.607967</c:v>
                </c:pt>
                <c:pt idx="43860">
                  <c:v>10491.848715</c:v>
                </c:pt>
                <c:pt idx="43861">
                  <c:v>10492.090758</c:v>
                </c:pt>
                <c:pt idx="43862">
                  <c:v>10492.332684999999</c:v>
                </c:pt>
                <c:pt idx="43863">
                  <c:v>10492.562018000001</c:v>
                </c:pt>
                <c:pt idx="43864">
                  <c:v>10492.803062000001</c:v>
                </c:pt>
                <c:pt idx="43865">
                  <c:v>10493.044991000001</c:v>
                </c:pt>
                <c:pt idx="43866">
                  <c:v>10493.283931</c:v>
                </c:pt>
                <c:pt idx="43867">
                  <c:v>10493.523891999999</c:v>
                </c:pt>
                <c:pt idx="43868">
                  <c:v>10493.763079</c:v>
                </c:pt>
                <c:pt idx="43869">
                  <c:v>10494.004851</c:v>
                </c:pt>
                <c:pt idx="43870">
                  <c:v>10494.245235</c:v>
                </c:pt>
                <c:pt idx="43871">
                  <c:v>10494.501171</c:v>
                </c:pt>
                <c:pt idx="43872">
                  <c:v>10494.72903</c:v>
                </c:pt>
                <c:pt idx="43873">
                  <c:v>10494.970228</c:v>
                </c:pt>
                <c:pt idx="43874">
                  <c:v>10495.210601000001</c:v>
                </c:pt>
                <c:pt idx="43875">
                  <c:v>10495.450631</c:v>
                </c:pt>
                <c:pt idx="43876">
                  <c:v>10495.690805</c:v>
                </c:pt>
                <c:pt idx="43877">
                  <c:v>10495.932708</c:v>
                </c:pt>
                <c:pt idx="43878">
                  <c:v>10496.173436999999</c:v>
                </c:pt>
                <c:pt idx="43879">
                  <c:v>10496.412139</c:v>
                </c:pt>
                <c:pt idx="43880">
                  <c:v>10496.643366</c:v>
                </c:pt>
                <c:pt idx="43881">
                  <c:v>10496.88679</c:v>
                </c:pt>
                <c:pt idx="43882">
                  <c:v>10497.126822</c:v>
                </c:pt>
                <c:pt idx="43883">
                  <c:v>10497.367442000001</c:v>
                </c:pt>
                <c:pt idx="43884">
                  <c:v>10497.608199</c:v>
                </c:pt>
                <c:pt idx="43885">
                  <c:v>10497.83937</c:v>
                </c:pt>
                <c:pt idx="43886">
                  <c:v>10498.079659999999</c:v>
                </c:pt>
                <c:pt idx="43887">
                  <c:v>10498.319672</c:v>
                </c:pt>
                <c:pt idx="43888">
                  <c:v>10498.559932</c:v>
                </c:pt>
                <c:pt idx="43889">
                  <c:v>10498.801745999999</c:v>
                </c:pt>
                <c:pt idx="43890">
                  <c:v>10499.043892</c:v>
                </c:pt>
                <c:pt idx="43891">
                  <c:v>10499.285633</c:v>
                </c:pt>
                <c:pt idx="43892">
                  <c:v>10499.525725</c:v>
                </c:pt>
                <c:pt idx="43893">
                  <c:v>10499.765652</c:v>
                </c:pt>
                <c:pt idx="43894">
                  <c:v>10500.005735999999</c:v>
                </c:pt>
                <c:pt idx="43895">
                  <c:v>10500.246976</c:v>
                </c:pt>
                <c:pt idx="43896">
                  <c:v>10500.476558</c:v>
                </c:pt>
                <c:pt idx="43897">
                  <c:v>10500.718562</c:v>
                </c:pt>
                <c:pt idx="43898">
                  <c:v>10500.958979999999</c:v>
                </c:pt>
                <c:pt idx="43899">
                  <c:v>10501.19903</c:v>
                </c:pt>
                <c:pt idx="43900">
                  <c:v>10501.440046</c:v>
                </c:pt>
                <c:pt idx="43901">
                  <c:v>10501.681875</c:v>
                </c:pt>
                <c:pt idx="43902">
                  <c:v>10501.912693</c:v>
                </c:pt>
                <c:pt idx="43903">
                  <c:v>10502.154746</c:v>
                </c:pt>
                <c:pt idx="43904">
                  <c:v>10502.394996000001</c:v>
                </c:pt>
                <c:pt idx="43905">
                  <c:v>10502.635907</c:v>
                </c:pt>
                <c:pt idx="43906">
                  <c:v>10502.877861000001</c:v>
                </c:pt>
                <c:pt idx="43907">
                  <c:v>10503.117812</c:v>
                </c:pt>
                <c:pt idx="43908">
                  <c:v>10503.348540000001</c:v>
                </c:pt>
                <c:pt idx="43909">
                  <c:v>10503.590655</c:v>
                </c:pt>
                <c:pt idx="43910">
                  <c:v>10503.832823999999</c:v>
                </c:pt>
                <c:pt idx="43911">
                  <c:v>10504.074626</c:v>
                </c:pt>
                <c:pt idx="43912">
                  <c:v>10504.314597000001</c:v>
                </c:pt>
                <c:pt idx="43913">
                  <c:v>10504.553403</c:v>
                </c:pt>
                <c:pt idx="43914">
                  <c:v>10504.794116999999</c:v>
                </c:pt>
                <c:pt idx="43915">
                  <c:v>10505.024772000001</c:v>
                </c:pt>
                <c:pt idx="43916">
                  <c:v>10505.264803</c:v>
                </c:pt>
                <c:pt idx="43917">
                  <c:v>10505.505616</c:v>
                </c:pt>
                <c:pt idx="43918">
                  <c:v>10505.746563999999</c:v>
                </c:pt>
                <c:pt idx="43919">
                  <c:v>10505.988164</c:v>
                </c:pt>
                <c:pt idx="43920">
                  <c:v>10506.231666</c:v>
                </c:pt>
                <c:pt idx="43921">
                  <c:v>10506.470257999999</c:v>
                </c:pt>
                <c:pt idx="43922">
                  <c:v>10506.701448</c:v>
                </c:pt>
                <c:pt idx="43923">
                  <c:v>10506.946056000001</c:v>
                </c:pt>
                <c:pt idx="43924">
                  <c:v>10507.178604999999</c:v>
                </c:pt>
                <c:pt idx="43925">
                  <c:v>10507.418725</c:v>
                </c:pt>
                <c:pt idx="43926">
                  <c:v>10507.658923999999</c:v>
                </c:pt>
                <c:pt idx="43927">
                  <c:v>10507.900769</c:v>
                </c:pt>
                <c:pt idx="43928">
                  <c:v>10508.140901000001</c:v>
                </c:pt>
                <c:pt idx="43929">
                  <c:v>10508.382616000001</c:v>
                </c:pt>
                <c:pt idx="43930">
                  <c:v>10508.62329</c:v>
                </c:pt>
                <c:pt idx="43931">
                  <c:v>10508.866677</c:v>
                </c:pt>
                <c:pt idx="43932">
                  <c:v>10509.094309</c:v>
                </c:pt>
                <c:pt idx="43933">
                  <c:v>10509.337753</c:v>
                </c:pt>
                <c:pt idx="43934">
                  <c:v>10509.577751999999</c:v>
                </c:pt>
                <c:pt idx="43935">
                  <c:v>10509.81769</c:v>
                </c:pt>
                <c:pt idx="43936">
                  <c:v>10510.057929000001</c:v>
                </c:pt>
                <c:pt idx="43937">
                  <c:v>10510.297774000001</c:v>
                </c:pt>
                <c:pt idx="43938">
                  <c:v>10510.537893999999</c:v>
                </c:pt>
                <c:pt idx="43939">
                  <c:v>10510.779822</c:v>
                </c:pt>
                <c:pt idx="43940">
                  <c:v>10511.021696</c:v>
                </c:pt>
                <c:pt idx="43941">
                  <c:v>10511.262207</c:v>
                </c:pt>
                <c:pt idx="43942">
                  <c:v>10511.516342999999</c:v>
                </c:pt>
                <c:pt idx="43943">
                  <c:v>10511.761935</c:v>
                </c:pt>
                <c:pt idx="43944">
                  <c:v>10512.003140999999</c:v>
                </c:pt>
                <c:pt idx="43945">
                  <c:v>10512.242962</c:v>
                </c:pt>
                <c:pt idx="43946">
                  <c:v>10512.483182</c:v>
                </c:pt>
                <c:pt idx="43947">
                  <c:v>10512.724201000001</c:v>
                </c:pt>
                <c:pt idx="43948">
                  <c:v>10512.965334</c:v>
                </c:pt>
                <c:pt idx="43949">
                  <c:v>10513.197919</c:v>
                </c:pt>
                <c:pt idx="43950">
                  <c:v>10513.439087999999</c:v>
                </c:pt>
                <c:pt idx="43951">
                  <c:v>10513.680928</c:v>
                </c:pt>
                <c:pt idx="43952">
                  <c:v>10513.922855000001</c:v>
                </c:pt>
                <c:pt idx="43953">
                  <c:v>10514.153562</c:v>
                </c:pt>
                <c:pt idx="43954">
                  <c:v>10514.395908</c:v>
                </c:pt>
                <c:pt idx="43955">
                  <c:v>10514.637815</c:v>
                </c:pt>
                <c:pt idx="43956">
                  <c:v>10514.879869</c:v>
                </c:pt>
                <c:pt idx="43957">
                  <c:v>10515.121786</c:v>
                </c:pt>
                <c:pt idx="43958">
                  <c:v>10515.352562</c:v>
                </c:pt>
                <c:pt idx="43959">
                  <c:v>10515.594745</c:v>
                </c:pt>
                <c:pt idx="43960">
                  <c:v>10515.836805000001</c:v>
                </c:pt>
                <c:pt idx="43961">
                  <c:v>10516.078882</c:v>
                </c:pt>
                <c:pt idx="43962">
                  <c:v>10516.32078</c:v>
                </c:pt>
                <c:pt idx="43963">
                  <c:v>10516.550303</c:v>
                </c:pt>
                <c:pt idx="43964">
                  <c:v>10516.793401999999</c:v>
                </c:pt>
                <c:pt idx="43965">
                  <c:v>10517.036410999999</c:v>
                </c:pt>
                <c:pt idx="43966">
                  <c:v>10517.27663</c:v>
                </c:pt>
                <c:pt idx="43967">
                  <c:v>10517.516865</c:v>
                </c:pt>
                <c:pt idx="43968">
                  <c:v>10517.756101000001</c:v>
                </c:pt>
                <c:pt idx="43969">
                  <c:v>10517.986860999999</c:v>
                </c:pt>
                <c:pt idx="43970">
                  <c:v>10518.226451</c:v>
                </c:pt>
                <c:pt idx="43971">
                  <c:v>10518.470554</c:v>
                </c:pt>
                <c:pt idx="43972">
                  <c:v>10518.712957</c:v>
                </c:pt>
                <c:pt idx="43973">
                  <c:v>10518.942935999999</c:v>
                </c:pt>
                <c:pt idx="43974">
                  <c:v>10519.184321999999</c:v>
                </c:pt>
                <c:pt idx="43975">
                  <c:v>10519.427265</c:v>
                </c:pt>
                <c:pt idx="43976">
                  <c:v>10519.668432</c:v>
                </c:pt>
                <c:pt idx="43977">
                  <c:v>10519.900106999999</c:v>
                </c:pt>
                <c:pt idx="43978">
                  <c:v>10520.142617</c:v>
                </c:pt>
                <c:pt idx="43979">
                  <c:v>10520.384645</c:v>
                </c:pt>
                <c:pt idx="43980">
                  <c:v>10520.624886</c:v>
                </c:pt>
                <c:pt idx="43981">
                  <c:v>10520.864154999999</c:v>
                </c:pt>
                <c:pt idx="43982">
                  <c:v>10521.094202</c:v>
                </c:pt>
                <c:pt idx="43983">
                  <c:v>10521.339115000001</c:v>
                </c:pt>
                <c:pt idx="43984">
                  <c:v>10521.582992</c:v>
                </c:pt>
                <c:pt idx="43985">
                  <c:v>10521.812696999999</c:v>
                </c:pt>
                <c:pt idx="43986">
                  <c:v>10522.052408</c:v>
                </c:pt>
                <c:pt idx="43987">
                  <c:v>10522.297015</c:v>
                </c:pt>
                <c:pt idx="43988">
                  <c:v>10522.538012000001</c:v>
                </c:pt>
                <c:pt idx="43989">
                  <c:v>10522.768714</c:v>
                </c:pt>
                <c:pt idx="43990">
                  <c:v>10523.008429</c:v>
                </c:pt>
                <c:pt idx="43991">
                  <c:v>10523.248709</c:v>
                </c:pt>
                <c:pt idx="43992">
                  <c:v>10523.490981999999</c:v>
                </c:pt>
                <c:pt idx="43993">
                  <c:v>10523.731005</c:v>
                </c:pt>
                <c:pt idx="43994">
                  <c:v>10523.971248</c:v>
                </c:pt>
                <c:pt idx="43995">
                  <c:v>10524.202966000001</c:v>
                </c:pt>
                <c:pt idx="43996">
                  <c:v>10524.44355</c:v>
                </c:pt>
                <c:pt idx="43997">
                  <c:v>10524.685738</c:v>
                </c:pt>
                <c:pt idx="43998">
                  <c:v>10524.927852999999</c:v>
                </c:pt>
                <c:pt idx="43999">
                  <c:v>10525.169766000001</c:v>
                </c:pt>
                <c:pt idx="44000">
                  <c:v>10525.403139</c:v>
                </c:pt>
                <c:pt idx="44001">
                  <c:v>10525.644751</c:v>
                </c:pt>
                <c:pt idx="44002">
                  <c:v>10525.884083999999</c:v>
                </c:pt>
                <c:pt idx="44003">
                  <c:v>10526.125153999999</c:v>
                </c:pt>
                <c:pt idx="44004">
                  <c:v>10526.364159000001</c:v>
                </c:pt>
                <c:pt idx="44005">
                  <c:v>10526.594756</c:v>
                </c:pt>
                <c:pt idx="44006">
                  <c:v>10526.83423</c:v>
                </c:pt>
                <c:pt idx="44007">
                  <c:v>10527.075402</c:v>
                </c:pt>
                <c:pt idx="44008">
                  <c:v>10527.317779000001</c:v>
                </c:pt>
                <c:pt idx="44009">
                  <c:v>10527.557145000001</c:v>
                </c:pt>
                <c:pt idx="44010">
                  <c:v>10527.798183000001</c:v>
                </c:pt>
                <c:pt idx="44011">
                  <c:v>10528.039210000001</c:v>
                </c:pt>
                <c:pt idx="44012">
                  <c:v>10528.278072999999</c:v>
                </c:pt>
                <c:pt idx="44013">
                  <c:v>10528.508592</c:v>
                </c:pt>
                <c:pt idx="44014">
                  <c:v>10528.748838</c:v>
                </c:pt>
                <c:pt idx="44015">
                  <c:v>10528.990089000001</c:v>
                </c:pt>
                <c:pt idx="44016">
                  <c:v>10529.23054</c:v>
                </c:pt>
                <c:pt idx="44017">
                  <c:v>10529.470584999999</c:v>
                </c:pt>
                <c:pt idx="44018">
                  <c:v>10529.711447</c:v>
                </c:pt>
                <c:pt idx="44019">
                  <c:v>10529.945723000001</c:v>
                </c:pt>
                <c:pt idx="44020">
                  <c:v>10530.185159000001</c:v>
                </c:pt>
                <c:pt idx="44021">
                  <c:v>10530.428878999999</c:v>
                </c:pt>
                <c:pt idx="44022">
                  <c:v>10530.668935</c:v>
                </c:pt>
                <c:pt idx="44023">
                  <c:v>10530.910833</c:v>
                </c:pt>
                <c:pt idx="44024">
                  <c:v>10531.150089999999</c:v>
                </c:pt>
                <c:pt idx="44025">
                  <c:v>10531.382609</c:v>
                </c:pt>
                <c:pt idx="44026">
                  <c:v>10531.622006</c:v>
                </c:pt>
                <c:pt idx="44027">
                  <c:v>10531.863995</c:v>
                </c:pt>
                <c:pt idx="44028">
                  <c:v>10532.104125</c:v>
                </c:pt>
                <c:pt idx="44029">
                  <c:v>10532.336687000001</c:v>
                </c:pt>
                <c:pt idx="44030">
                  <c:v>10532.576077</c:v>
                </c:pt>
                <c:pt idx="44031">
                  <c:v>10532.819901000001</c:v>
                </c:pt>
                <c:pt idx="44032">
                  <c:v>10533.061076</c:v>
                </c:pt>
                <c:pt idx="44033">
                  <c:v>10533.292368</c:v>
                </c:pt>
                <c:pt idx="44034">
                  <c:v>10533.532834</c:v>
                </c:pt>
                <c:pt idx="44035">
                  <c:v>10533.774793</c:v>
                </c:pt>
                <c:pt idx="44036">
                  <c:v>10534.014042999999</c:v>
                </c:pt>
                <c:pt idx="44037">
                  <c:v>10534.255886000001</c:v>
                </c:pt>
                <c:pt idx="44038">
                  <c:v>10534.495187</c:v>
                </c:pt>
                <c:pt idx="44039">
                  <c:v>10534.738906</c:v>
                </c:pt>
                <c:pt idx="44040">
                  <c:v>10534.978220999999</c:v>
                </c:pt>
                <c:pt idx="44041">
                  <c:v>10535.233532</c:v>
                </c:pt>
                <c:pt idx="44042">
                  <c:v>10535.473615000001</c:v>
                </c:pt>
                <c:pt idx="44043">
                  <c:v>10535.713652</c:v>
                </c:pt>
                <c:pt idx="44044">
                  <c:v>10535.942757000001</c:v>
                </c:pt>
                <c:pt idx="44045">
                  <c:v>10536.184009000001</c:v>
                </c:pt>
                <c:pt idx="44046">
                  <c:v>10536.425243</c:v>
                </c:pt>
                <c:pt idx="44047">
                  <c:v>10536.668068000001</c:v>
                </c:pt>
                <c:pt idx="44048">
                  <c:v>10536.898882</c:v>
                </c:pt>
                <c:pt idx="44049">
                  <c:v>10537.140189</c:v>
                </c:pt>
                <c:pt idx="44050">
                  <c:v>10537.381273999999</c:v>
                </c:pt>
                <c:pt idx="44051">
                  <c:v>10537.615614</c:v>
                </c:pt>
                <c:pt idx="44052">
                  <c:v>10537.857999</c:v>
                </c:pt>
                <c:pt idx="44053">
                  <c:v>10538.098112</c:v>
                </c:pt>
                <c:pt idx="44054">
                  <c:v>10538.341066999999</c:v>
                </c:pt>
                <c:pt idx="44055">
                  <c:v>10538.571746</c:v>
                </c:pt>
                <c:pt idx="44056">
                  <c:v>10538.811276</c:v>
                </c:pt>
                <c:pt idx="44057">
                  <c:v>10539.053547</c:v>
                </c:pt>
                <c:pt idx="44058">
                  <c:v>10539.294394</c:v>
                </c:pt>
                <c:pt idx="44059">
                  <c:v>10539.537984000001</c:v>
                </c:pt>
                <c:pt idx="44060">
                  <c:v>10539.767635</c:v>
                </c:pt>
                <c:pt idx="44061">
                  <c:v>10540.007020999999</c:v>
                </c:pt>
                <c:pt idx="44062">
                  <c:v>10540.248</c:v>
                </c:pt>
                <c:pt idx="44063">
                  <c:v>10540.489938999999</c:v>
                </c:pt>
                <c:pt idx="44064">
                  <c:v>10540.731755000001</c:v>
                </c:pt>
                <c:pt idx="44065">
                  <c:v>10540.973641</c:v>
                </c:pt>
                <c:pt idx="44066">
                  <c:v>10541.204613</c:v>
                </c:pt>
                <c:pt idx="44067">
                  <c:v>10541.446931</c:v>
                </c:pt>
                <c:pt idx="44068">
                  <c:v>10541.68626</c:v>
                </c:pt>
                <c:pt idx="44069">
                  <c:v>10541.929155</c:v>
                </c:pt>
                <c:pt idx="44070">
                  <c:v>10542.170543</c:v>
                </c:pt>
                <c:pt idx="44071">
                  <c:v>10542.401531</c:v>
                </c:pt>
                <c:pt idx="44072">
                  <c:v>10542.643061000001</c:v>
                </c:pt>
                <c:pt idx="44073">
                  <c:v>10542.884188</c:v>
                </c:pt>
                <c:pt idx="44074">
                  <c:v>10543.124596</c:v>
                </c:pt>
                <c:pt idx="44075">
                  <c:v>10543.364842000001</c:v>
                </c:pt>
                <c:pt idx="44076">
                  <c:v>10543.60608</c:v>
                </c:pt>
                <c:pt idx="44077">
                  <c:v>10543.838763</c:v>
                </c:pt>
                <c:pt idx="44078">
                  <c:v>10544.078342000001</c:v>
                </c:pt>
                <c:pt idx="44079">
                  <c:v>10544.32114</c:v>
                </c:pt>
                <c:pt idx="44080">
                  <c:v>10544.553974</c:v>
                </c:pt>
                <c:pt idx="44081">
                  <c:v>10544.794207999999</c:v>
                </c:pt>
                <c:pt idx="44082">
                  <c:v>10545.036662</c:v>
                </c:pt>
                <c:pt idx="44083">
                  <c:v>10545.276798000001</c:v>
                </c:pt>
                <c:pt idx="44084">
                  <c:v>10545.516272000001</c:v>
                </c:pt>
                <c:pt idx="44085">
                  <c:v>10545.756582</c:v>
                </c:pt>
                <c:pt idx="44086">
                  <c:v>10545.996972999999</c:v>
                </c:pt>
                <c:pt idx="44087">
                  <c:v>10546.237026999999</c:v>
                </c:pt>
                <c:pt idx="44088">
                  <c:v>10546.467955</c:v>
                </c:pt>
                <c:pt idx="44089">
                  <c:v>10546.708181</c:v>
                </c:pt>
                <c:pt idx="44090">
                  <c:v>10546.948881</c:v>
                </c:pt>
                <c:pt idx="44091">
                  <c:v>10547.190172000001</c:v>
                </c:pt>
                <c:pt idx="44092">
                  <c:v>10547.431245</c:v>
                </c:pt>
                <c:pt idx="44093">
                  <c:v>10547.661002999999</c:v>
                </c:pt>
                <c:pt idx="44094">
                  <c:v>10547.903619999999</c:v>
                </c:pt>
                <c:pt idx="44095">
                  <c:v>10548.145764000001</c:v>
                </c:pt>
                <c:pt idx="44096">
                  <c:v>10548.387978000001</c:v>
                </c:pt>
                <c:pt idx="44097">
                  <c:v>10548.628715999999</c:v>
                </c:pt>
                <c:pt idx="44098">
                  <c:v>10548.868838</c:v>
                </c:pt>
                <c:pt idx="44099">
                  <c:v>10549.099588999999</c:v>
                </c:pt>
                <c:pt idx="44100">
                  <c:v>10549.341640000001</c:v>
                </c:pt>
                <c:pt idx="44101">
                  <c:v>10549.58358</c:v>
                </c:pt>
                <c:pt idx="44102">
                  <c:v>10549.825618999999</c:v>
                </c:pt>
                <c:pt idx="44103">
                  <c:v>10550.065828000001</c:v>
                </c:pt>
                <c:pt idx="44104">
                  <c:v>10550.305735</c:v>
                </c:pt>
                <c:pt idx="44105">
                  <c:v>10550.535153999999</c:v>
                </c:pt>
                <c:pt idx="44106">
                  <c:v>10550.77608</c:v>
                </c:pt>
                <c:pt idx="44107">
                  <c:v>10551.017786</c:v>
                </c:pt>
                <c:pt idx="44108">
                  <c:v>10551.257711</c:v>
                </c:pt>
                <c:pt idx="44109">
                  <c:v>10551.497740000001</c:v>
                </c:pt>
                <c:pt idx="44110">
                  <c:v>10551.739755000001</c:v>
                </c:pt>
                <c:pt idx="44111">
                  <c:v>10551.979773999999</c:v>
                </c:pt>
                <c:pt idx="44112">
                  <c:v>10552.219773000001</c:v>
                </c:pt>
                <c:pt idx="44113">
                  <c:v>10552.458428</c:v>
                </c:pt>
                <c:pt idx="44114">
                  <c:v>10552.692595</c:v>
                </c:pt>
                <c:pt idx="44115">
                  <c:v>10552.93456</c:v>
                </c:pt>
                <c:pt idx="44116">
                  <c:v>10553.176547999999</c:v>
                </c:pt>
                <c:pt idx="44117">
                  <c:v>10553.417165999999</c:v>
                </c:pt>
                <c:pt idx="44118">
                  <c:v>10553.658625</c:v>
                </c:pt>
                <c:pt idx="44119">
                  <c:v>10553.897336</c:v>
                </c:pt>
                <c:pt idx="44120">
                  <c:v>10554.127022999999</c:v>
                </c:pt>
                <c:pt idx="44121">
                  <c:v>10554.368823000001</c:v>
                </c:pt>
                <c:pt idx="44122">
                  <c:v>10554.610597000001</c:v>
                </c:pt>
                <c:pt idx="44123">
                  <c:v>10554.853879</c:v>
                </c:pt>
                <c:pt idx="44124">
                  <c:v>10555.093935000001</c:v>
                </c:pt>
                <c:pt idx="44125">
                  <c:v>10555.334446000001</c:v>
                </c:pt>
                <c:pt idx="44126">
                  <c:v>10555.573245</c:v>
                </c:pt>
                <c:pt idx="44127">
                  <c:v>10555.803661</c:v>
                </c:pt>
                <c:pt idx="44128">
                  <c:v>10556.043064</c:v>
                </c:pt>
                <c:pt idx="44129">
                  <c:v>10556.284901000001</c:v>
                </c:pt>
                <c:pt idx="44130">
                  <c:v>10556.526902</c:v>
                </c:pt>
                <c:pt idx="44131">
                  <c:v>10556.768785</c:v>
                </c:pt>
                <c:pt idx="44132">
                  <c:v>10557.008776000001</c:v>
                </c:pt>
                <c:pt idx="44133">
                  <c:v>10557.24999</c:v>
                </c:pt>
                <c:pt idx="44134">
                  <c:v>10557.478354999999</c:v>
                </c:pt>
                <c:pt idx="44135">
                  <c:v>10557.728918999999</c:v>
                </c:pt>
                <c:pt idx="44136">
                  <c:v>10557.959809</c:v>
                </c:pt>
                <c:pt idx="44137">
                  <c:v>10558.201927</c:v>
                </c:pt>
                <c:pt idx="44138">
                  <c:v>10558.443051</c:v>
                </c:pt>
                <c:pt idx="44139">
                  <c:v>10558.684884</c:v>
                </c:pt>
                <c:pt idx="44140">
                  <c:v>10558.924063</c:v>
                </c:pt>
                <c:pt idx="44141">
                  <c:v>10559.154714</c:v>
                </c:pt>
                <c:pt idx="44142">
                  <c:v>10559.396973000001</c:v>
                </c:pt>
                <c:pt idx="44143">
                  <c:v>10559.637887999999</c:v>
                </c:pt>
                <c:pt idx="44144">
                  <c:v>10559.879987</c:v>
                </c:pt>
                <c:pt idx="44145">
                  <c:v>10560.120037999999</c:v>
                </c:pt>
                <c:pt idx="44146">
                  <c:v>10560.35908</c:v>
                </c:pt>
                <c:pt idx="44147">
                  <c:v>10560.590270999999</c:v>
                </c:pt>
                <c:pt idx="44148">
                  <c:v>10560.833051</c:v>
                </c:pt>
                <c:pt idx="44149">
                  <c:v>10561.076940999999</c:v>
                </c:pt>
                <c:pt idx="44150">
                  <c:v>10561.315975</c:v>
                </c:pt>
                <c:pt idx="44151">
                  <c:v>10561.544406999999</c:v>
                </c:pt>
                <c:pt idx="44152">
                  <c:v>10561.784597</c:v>
                </c:pt>
                <c:pt idx="44153">
                  <c:v>10562.027276999999</c:v>
                </c:pt>
                <c:pt idx="44154">
                  <c:v>10562.268888000001</c:v>
                </c:pt>
                <c:pt idx="44155">
                  <c:v>10562.508823</c:v>
                </c:pt>
                <c:pt idx="44156">
                  <c:v>10562.748925</c:v>
                </c:pt>
                <c:pt idx="44157">
                  <c:v>10562.988936</c:v>
                </c:pt>
                <c:pt idx="44158">
                  <c:v>10563.230724999999</c:v>
                </c:pt>
                <c:pt idx="44159">
                  <c:v>10563.460186</c:v>
                </c:pt>
                <c:pt idx="44160">
                  <c:v>10563.701214000001</c:v>
                </c:pt>
                <c:pt idx="44161">
                  <c:v>10563.944893</c:v>
                </c:pt>
                <c:pt idx="44162">
                  <c:v>10564.186847000001</c:v>
                </c:pt>
                <c:pt idx="44163">
                  <c:v>10564.426679</c:v>
                </c:pt>
                <c:pt idx="44164">
                  <c:v>10564.665387999999</c:v>
                </c:pt>
                <c:pt idx="44165">
                  <c:v>10564.897677000001</c:v>
                </c:pt>
                <c:pt idx="44166">
                  <c:v>10565.137859</c:v>
                </c:pt>
                <c:pt idx="44167">
                  <c:v>10565.377979999999</c:v>
                </c:pt>
                <c:pt idx="44168">
                  <c:v>10565.618015</c:v>
                </c:pt>
                <c:pt idx="44169">
                  <c:v>10565.859929</c:v>
                </c:pt>
                <c:pt idx="44170">
                  <c:v>10566.099126999999</c:v>
                </c:pt>
                <c:pt idx="44171">
                  <c:v>10566.331533</c:v>
                </c:pt>
                <c:pt idx="44172">
                  <c:v>10566.573779</c:v>
                </c:pt>
                <c:pt idx="44173">
                  <c:v>10566.815859</c:v>
                </c:pt>
                <c:pt idx="44174">
                  <c:v>10567.05795</c:v>
                </c:pt>
                <c:pt idx="44175">
                  <c:v>10567.297427</c:v>
                </c:pt>
                <c:pt idx="44176">
                  <c:v>10567.527265999999</c:v>
                </c:pt>
                <c:pt idx="44177">
                  <c:v>10567.768314000001</c:v>
                </c:pt>
                <c:pt idx="44178">
                  <c:v>10568.01053</c:v>
                </c:pt>
                <c:pt idx="44179">
                  <c:v>10568.251203</c:v>
                </c:pt>
                <c:pt idx="44180">
                  <c:v>10568.492946</c:v>
                </c:pt>
                <c:pt idx="44181">
                  <c:v>10568.731961</c:v>
                </c:pt>
                <c:pt idx="44182">
                  <c:v>10568.961649000001</c:v>
                </c:pt>
                <c:pt idx="44183">
                  <c:v>10569.202272</c:v>
                </c:pt>
                <c:pt idx="44184">
                  <c:v>10569.445594999999</c:v>
                </c:pt>
                <c:pt idx="44185">
                  <c:v>10569.686103</c:v>
                </c:pt>
                <c:pt idx="44186">
                  <c:v>10569.928422000001</c:v>
                </c:pt>
                <c:pt idx="44187">
                  <c:v>10570.173873</c:v>
                </c:pt>
                <c:pt idx="44188">
                  <c:v>10570.4139</c:v>
                </c:pt>
                <c:pt idx="44189">
                  <c:v>10570.653934</c:v>
                </c:pt>
                <c:pt idx="44190">
                  <c:v>10570.893101</c:v>
                </c:pt>
                <c:pt idx="44191">
                  <c:v>10571.134955</c:v>
                </c:pt>
                <c:pt idx="44192">
                  <c:v>10571.373755000001</c:v>
                </c:pt>
                <c:pt idx="44193">
                  <c:v>10571.614308</c:v>
                </c:pt>
                <c:pt idx="44194">
                  <c:v>10571.853075999999</c:v>
                </c:pt>
                <c:pt idx="44195">
                  <c:v>10572.092865000001</c:v>
                </c:pt>
                <c:pt idx="44196">
                  <c:v>10572.332595</c:v>
                </c:pt>
                <c:pt idx="44197">
                  <c:v>10572.57134</c:v>
                </c:pt>
                <c:pt idx="44198">
                  <c:v>10572.81005</c:v>
                </c:pt>
                <c:pt idx="44199">
                  <c:v>10573.051699</c:v>
                </c:pt>
                <c:pt idx="44200">
                  <c:v>10573.292173</c:v>
                </c:pt>
                <c:pt idx="44201">
                  <c:v>10573.532444</c:v>
                </c:pt>
                <c:pt idx="44202">
                  <c:v>10573.762783</c:v>
                </c:pt>
                <c:pt idx="44203">
                  <c:v>10574.004692</c:v>
                </c:pt>
                <c:pt idx="44204">
                  <c:v>10574.245183999999</c:v>
                </c:pt>
                <c:pt idx="44205">
                  <c:v>10574.486715999999</c:v>
                </c:pt>
                <c:pt idx="44206">
                  <c:v>10574.726618999999</c:v>
                </c:pt>
                <c:pt idx="44207">
                  <c:v>10574.965338</c:v>
                </c:pt>
                <c:pt idx="44208">
                  <c:v>10575.204328</c:v>
                </c:pt>
                <c:pt idx="44209">
                  <c:v>10575.443057</c:v>
                </c:pt>
                <c:pt idx="44210">
                  <c:v>10575.682733</c:v>
                </c:pt>
                <c:pt idx="44211">
                  <c:v>10575.921442999999</c:v>
                </c:pt>
                <c:pt idx="44212">
                  <c:v>10576.162091</c:v>
                </c:pt>
                <c:pt idx="44213">
                  <c:v>10576.401786</c:v>
                </c:pt>
                <c:pt idx="44214">
                  <c:v>10576.641713999999</c:v>
                </c:pt>
                <c:pt idx="44215">
                  <c:v>10576.880233</c:v>
                </c:pt>
                <c:pt idx="44216">
                  <c:v>10577.121601000001</c:v>
                </c:pt>
                <c:pt idx="44217">
                  <c:v>10577.360027000001</c:v>
                </c:pt>
                <c:pt idx="44218">
                  <c:v>10577.599749000001</c:v>
                </c:pt>
                <c:pt idx="44219">
                  <c:v>10577.838243</c:v>
                </c:pt>
                <c:pt idx="44220">
                  <c:v>10578.068665999999</c:v>
                </c:pt>
                <c:pt idx="44221">
                  <c:v>10578.309275</c:v>
                </c:pt>
                <c:pt idx="44222">
                  <c:v>10578.550895</c:v>
                </c:pt>
                <c:pt idx="44223">
                  <c:v>10578.791395</c:v>
                </c:pt>
                <c:pt idx="44224">
                  <c:v>10579.032007</c:v>
                </c:pt>
                <c:pt idx="44225">
                  <c:v>10579.272118000001</c:v>
                </c:pt>
                <c:pt idx="44226">
                  <c:v>10579.503172000001</c:v>
                </c:pt>
                <c:pt idx="44227">
                  <c:v>10579.746623000001</c:v>
                </c:pt>
                <c:pt idx="44228">
                  <c:v>10579.986704000001</c:v>
                </c:pt>
                <c:pt idx="44229">
                  <c:v>10580.226594</c:v>
                </c:pt>
                <c:pt idx="44230">
                  <c:v>10580.466571999999</c:v>
                </c:pt>
                <c:pt idx="44231">
                  <c:v>10580.707133</c:v>
                </c:pt>
                <c:pt idx="44232">
                  <c:v>10580.948587000001</c:v>
                </c:pt>
                <c:pt idx="44233">
                  <c:v>10581.180549999999</c:v>
                </c:pt>
                <c:pt idx="44234">
                  <c:v>10581.421321</c:v>
                </c:pt>
                <c:pt idx="44235">
                  <c:v>10581.662894999999</c:v>
                </c:pt>
                <c:pt idx="44236">
                  <c:v>10581.90465</c:v>
                </c:pt>
                <c:pt idx="44237">
                  <c:v>10582.145047</c:v>
                </c:pt>
                <c:pt idx="44238">
                  <c:v>10582.384947</c:v>
                </c:pt>
                <c:pt idx="44239">
                  <c:v>10582.624424</c:v>
                </c:pt>
                <c:pt idx="44240">
                  <c:v>10582.852256</c:v>
                </c:pt>
                <c:pt idx="44241">
                  <c:v>10583.092621</c:v>
                </c:pt>
                <c:pt idx="44242">
                  <c:v>10583.332958000001</c:v>
                </c:pt>
                <c:pt idx="44243">
                  <c:v>10583.573886</c:v>
                </c:pt>
                <c:pt idx="44244">
                  <c:v>10583.815928</c:v>
                </c:pt>
                <c:pt idx="44245">
                  <c:v>10584.055141000001</c:v>
                </c:pt>
                <c:pt idx="44246">
                  <c:v>10584.296951</c:v>
                </c:pt>
                <c:pt idx="44247">
                  <c:v>10584.537799</c:v>
                </c:pt>
                <c:pt idx="44248">
                  <c:v>10584.777001</c:v>
                </c:pt>
                <c:pt idx="44249">
                  <c:v>10585.016159999999</c:v>
                </c:pt>
                <c:pt idx="44250">
                  <c:v>10585.244909999999</c:v>
                </c:pt>
                <c:pt idx="44251">
                  <c:v>10585.488369000001</c:v>
                </c:pt>
                <c:pt idx="44252">
                  <c:v>10585.728571</c:v>
                </c:pt>
                <c:pt idx="44253">
                  <c:v>10585.968868</c:v>
                </c:pt>
                <c:pt idx="44254">
                  <c:v>10586.208234</c:v>
                </c:pt>
                <c:pt idx="44255">
                  <c:v>10586.449204</c:v>
                </c:pt>
                <c:pt idx="44256">
                  <c:v>10586.690242999999</c:v>
                </c:pt>
                <c:pt idx="44257">
                  <c:v>10586.920984</c:v>
                </c:pt>
                <c:pt idx="44258">
                  <c:v>10587.161135</c:v>
                </c:pt>
                <c:pt idx="44259">
                  <c:v>10587.404698</c:v>
                </c:pt>
                <c:pt idx="44260">
                  <c:v>10587.645311</c:v>
                </c:pt>
                <c:pt idx="44261">
                  <c:v>10587.901125</c:v>
                </c:pt>
                <c:pt idx="44262">
                  <c:v>10588.129923</c:v>
                </c:pt>
                <c:pt idx="44263">
                  <c:v>10588.371953</c:v>
                </c:pt>
                <c:pt idx="44264">
                  <c:v>10588.614824</c:v>
                </c:pt>
                <c:pt idx="44265">
                  <c:v>10588.855449999999</c:v>
                </c:pt>
                <c:pt idx="44266">
                  <c:v>10589.097555</c:v>
                </c:pt>
                <c:pt idx="44267">
                  <c:v>10589.327031999999</c:v>
                </c:pt>
                <c:pt idx="44268">
                  <c:v>10589.568115</c:v>
                </c:pt>
                <c:pt idx="44269">
                  <c:v>10589.809941</c:v>
                </c:pt>
                <c:pt idx="44270">
                  <c:v>10590.050977999999</c:v>
                </c:pt>
                <c:pt idx="44271">
                  <c:v>10590.290402000001</c:v>
                </c:pt>
                <c:pt idx="44272">
                  <c:v>10590.520989000001</c:v>
                </c:pt>
                <c:pt idx="44273">
                  <c:v>10590.761693</c:v>
                </c:pt>
                <c:pt idx="44274">
                  <c:v>10591.003597000001</c:v>
                </c:pt>
                <c:pt idx="44275">
                  <c:v>10591.244927</c:v>
                </c:pt>
                <c:pt idx="44276">
                  <c:v>10591.486801999999</c:v>
                </c:pt>
                <c:pt idx="44277">
                  <c:v>10591.727358</c:v>
                </c:pt>
                <c:pt idx="44278">
                  <c:v>10591.957909000001</c:v>
                </c:pt>
                <c:pt idx="44279">
                  <c:v>10592.199081000001</c:v>
                </c:pt>
                <c:pt idx="44280">
                  <c:v>10592.438145</c:v>
                </c:pt>
                <c:pt idx="44281">
                  <c:v>10592.681644</c:v>
                </c:pt>
                <c:pt idx="44282">
                  <c:v>10592.921700999999</c:v>
                </c:pt>
                <c:pt idx="44283">
                  <c:v>10593.16156</c:v>
                </c:pt>
                <c:pt idx="44284">
                  <c:v>10593.401596</c:v>
                </c:pt>
                <c:pt idx="44285">
                  <c:v>10593.640449</c:v>
                </c:pt>
                <c:pt idx="44286">
                  <c:v>10593.879346</c:v>
                </c:pt>
                <c:pt idx="44287">
                  <c:v>10594.111672999999</c:v>
                </c:pt>
                <c:pt idx="44288">
                  <c:v>10594.351850999999</c:v>
                </c:pt>
                <c:pt idx="44289">
                  <c:v>10594.591877999999</c:v>
                </c:pt>
                <c:pt idx="44290">
                  <c:v>10594.831096</c:v>
                </c:pt>
                <c:pt idx="44291">
                  <c:v>10595.07294</c:v>
                </c:pt>
                <c:pt idx="44292">
                  <c:v>10595.313738999999</c:v>
                </c:pt>
                <c:pt idx="44293">
                  <c:v>10595.555657000001</c:v>
                </c:pt>
                <c:pt idx="44294">
                  <c:v>10595.797542</c:v>
                </c:pt>
                <c:pt idx="44295">
                  <c:v>10596.027126000001</c:v>
                </c:pt>
                <c:pt idx="44296">
                  <c:v>10596.266259</c:v>
                </c:pt>
                <c:pt idx="44297">
                  <c:v>10596.505281</c:v>
                </c:pt>
                <c:pt idx="44298">
                  <c:v>10596.748911999999</c:v>
                </c:pt>
                <c:pt idx="44299">
                  <c:v>10596.990717000001</c:v>
                </c:pt>
                <c:pt idx="44300">
                  <c:v>10597.232581</c:v>
                </c:pt>
                <c:pt idx="44301">
                  <c:v>10597.462998000001</c:v>
                </c:pt>
                <c:pt idx="44302">
                  <c:v>10597.703003000001</c:v>
                </c:pt>
                <c:pt idx="44303">
                  <c:v>10597.944047000001</c:v>
                </c:pt>
                <c:pt idx="44304">
                  <c:v>10598.183385</c:v>
                </c:pt>
                <c:pt idx="44305">
                  <c:v>10598.424222</c:v>
                </c:pt>
                <c:pt idx="44306">
                  <c:v>10598.665054999999</c:v>
                </c:pt>
                <c:pt idx="44307">
                  <c:v>10598.895793</c:v>
                </c:pt>
                <c:pt idx="44308">
                  <c:v>10599.135421000001</c:v>
                </c:pt>
                <c:pt idx="44309">
                  <c:v>10599.375892</c:v>
                </c:pt>
                <c:pt idx="44310">
                  <c:v>10599.61529</c:v>
                </c:pt>
                <c:pt idx="44311">
                  <c:v>10599.858130000001</c:v>
                </c:pt>
                <c:pt idx="44312">
                  <c:v>10600.090989</c:v>
                </c:pt>
                <c:pt idx="44313">
                  <c:v>10600.333814</c:v>
                </c:pt>
                <c:pt idx="44314">
                  <c:v>10600.573914000001</c:v>
                </c:pt>
                <c:pt idx="44315">
                  <c:v>10600.813844</c:v>
                </c:pt>
                <c:pt idx="44316">
                  <c:v>10601.053008999999</c:v>
                </c:pt>
                <c:pt idx="44317">
                  <c:v>10601.294631999999</c:v>
                </c:pt>
                <c:pt idx="44318">
                  <c:v>10601.534578999999</c:v>
                </c:pt>
                <c:pt idx="44319">
                  <c:v>10601.775156</c:v>
                </c:pt>
                <c:pt idx="44320">
                  <c:v>10602.005818</c:v>
                </c:pt>
                <c:pt idx="44321">
                  <c:v>10602.246343999999</c:v>
                </c:pt>
                <c:pt idx="44322">
                  <c:v>10602.487329</c:v>
                </c:pt>
                <c:pt idx="44323">
                  <c:v>10602.728923999999</c:v>
                </c:pt>
                <c:pt idx="44324">
                  <c:v>10602.970932</c:v>
                </c:pt>
                <c:pt idx="44325">
                  <c:v>10603.212648999999</c:v>
                </c:pt>
                <c:pt idx="44326">
                  <c:v>10603.442139999999</c:v>
                </c:pt>
                <c:pt idx="44327">
                  <c:v>10603.685801</c:v>
                </c:pt>
                <c:pt idx="44328">
                  <c:v>10603.926906999999</c:v>
                </c:pt>
                <c:pt idx="44329">
                  <c:v>10604.168637999999</c:v>
                </c:pt>
                <c:pt idx="44330">
                  <c:v>10604.409243</c:v>
                </c:pt>
                <c:pt idx="44331">
                  <c:v>10604.648807</c:v>
                </c:pt>
                <c:pt idx="44332">
                  <c:v>10604.887449</c:v>
                </c:pt>
                <c:pt idx="44333">
                  <c:v>10605.126069</c:v>
                </c:pt>
                <c:pt idx="44334">
                  <c:v>10605.357198</c:v>
                </c:pt>
                <c:pt idx="44335">
                  <c:v>10605.601446000001</c:v>
                </c:pt>
                <c:pt idx="44336">
                  <c:v>10605.833806000001</c:v>
                </c:pt>
                <c:pt idx="44337">
                  <c:v>10606.075852</c:v>
                </c:pt>
                <c:pt idx="44338">
                  <c:v>10606.315087999999</c:v>
                </c:pt>
                <c:pt idx="44339">
                  <c:v>10606.556823999999</c:v>
                </c:pt>
                <c:pt idx="44340">
                  <c:v>10606.7968</c:v>
                </c:pt>
                <c:pt idx="44341">
                  <c:v>10607.036803999999</c:v>
                </c:pt>
                <c:pt idx="44342">
                  <c:v>10607.277416000001</c:v>
                </c:pt>
                <c:pt idx="44343">
                  <c:v>10607.518038</c:v>
                </c:pt>
                <c:pt idx="44344">
                  <c:v>10607.759695999999</c:v>
                </c:pt>
                <c:pt idx="44345">
                  <c:v>10607.989056</c:v>
                </c:pt>
                <c:pt idx="44346">
                  <c:v>10608.230173</c:v>
                </c:pt>
                <c:pt idx="44347">
                  <c:v>10608.469438</c:v>
                </c:pt>
                <c:pt idx="44348">
                  <c:v>10608.710435000001</c:v>
                </c:pt>
                <c:pt idx="44349">
                  <c:v>10608.944831000001</c:v>
                </c:pt>
                <c:pt idx="44350">
                  <c:v>10609.186202000001</c:v>
                </c:pt>
                <c:pt idx="44351">
                  <c:v>10609.429898</c:v>
                </c:pt>
                <c:pt idx="44352">
                  <c:v>10609.669929</c:v>
                </c:pt>
                <c:pt idx="44353">
                  <c:v>10609.911771999999</c:v>
                </c:pt>
                <c:pt idx="44354">
                  <c:v>10610.142746</c:v>
                </c:pt>
                <c:pt idx="44355">
                  <c:v>10610.384798999999</c:v>
                </c:pt>
                <c:pt idx="44356">
                  <c:v>10610.626817</c:v>
                </c:pt>
                <c:pt idx="44357">
                  <c:v>10610.868716000001</c:v>
                </c:pt>
                <c:pt idx="44358">
                  <c:v>10611.110741</c:v>
                </c:pt>
                <c:pt idx="44359">
                  <c:v>10611.340254000001</c:v>
                </c:pt>
                <c:pt idx="44360">
                  <c:v>10611.581305</c:v>
                </c:pt>
                <c:pt idx="44361">
                  <c:v>10611.824997</c:v>
                </c:pt>
                <c:pt idx="44362">
                  <c:v>10612.065033000001</c:v>
                </c:pt>
                <c:pt idx="44363">
                  <c:v>10612.294432999999</c:v>
                </c:pt>
                <c:pt idx="44364">
                  <c:v>10612.539203</c:v>
                </c:pt>
                <c:pt idx="44365">
                  <c:v>10612.782897999999</c:v>
                </c:pt>
                <c:pt idx="44366">
                  <c:v>10613.013896</c:v>
                </c:pt>
                <c:pt idx="44367">
                  <c:v>10613.255062</c:v>
                </c:pt>
                <c:pt idx="44368">
                  <c:v>10613.495570999999</c:v>
                </c:pt>
                <c:pt idx="44369">
                  <c:v>10613.735999</c:v>
                </c:pt>
                <c:pt idx="44370">
                  <c:v>10613.976359</c:v>
                </c:pt>
                <c:pt idx="44371">
                  <c:v>10614.218758999999</c:v>
                </c:pt>
                <c:pt idx="44372">
                  <c:v>10614.447031</c:v>
                </c:pt>
                <c:pt idx="44373">
                  <c:v>10614.688427999999</c:v>
                </c:pt>
                <c:pt idx="44374">
                  <c:v>10614.930907</c:v>
                </c:pt>
                <c:pt idx="44375">
                  <c:v>10615.172216999999</c:v>
                </c:pt>
                <c:pt idx="44376">
                  <c:v>10615.41329</c:v>
                </c:pt>
                <c:pt idx="44377">
                  <c:v>10615.645836</c:v>
                </c:pt>
                <c:pt idx="44378">
                  <c:v>10615.885328</c:v>
                </c:pt>
                <c:pt idx="44379">
                  <c:v>10616.128349000001</c:v>
                </c:pt>
                <c:pt idx="44380">
                  <c:v>10616.360106</c:v>
                </c:pt>
                <c:pt idx="44381">
                  <c:v>10616.601169</c:v>
                </c:pt>
                <c:pt idx="44382">
                  <c:v>10616.844171999999</c:v>
                </c:pt>
                <c:pt idx="44383">
                  <c:v>10617.076053000001</c:v>
                </c:pt>
                <c:pt idx="44384">
                  <c:v>10617.317326</c:v>
                </c:pt>
                <c:pt idx="44385">
                  <c:v>10617.562062000001</c:v>
                </c:pt>
                <c:pt idx="44386">
                  <c:v>10617.794859</c:v>
                </c:pt>
                <c:pt idx="44387">
                  <c:v>10618.036228000001</c:v>
                </c:pt>
                <c:pt idx="44388">
                  <c:v>10618.279062</c:v>
                </c:pt>
                <c:pt idx="44389">
                  <c:v>10618.509029999999</c:v>
                </c:pt>
                <c:pt idx="44390">
                  <c:v>10618.749789</c:v>
                </c:pt>
                <c:pt idx="44391">
                  <c:v>10618.990593</c:v>
                </c:pt>
                <c:pt idx="44392">
                  <c:v>10619.229235000001</c:v>
                </c:pt>
                <c:pt idx="44393">
                  <c:v>10619.469236000001</c:v>
                </c:pt>
                <c:pt idx="44394">
                  <c:v>10619.708377999999</c:v>
                </c:pt>
                <c:pt idx="44395">
                  <c:v>10619.951188999999</c:v>
                </c:pt>
                <c:pt idx="44396">
                  <c:v>10620.192207</c:v>
                </c:pt>
                <c:pt idx="44397">
                  <c:v>10620.424561</c:v>
                </c:pt>
                <c:pt idx="44398">
                  <c:v>10620.666698999999</c:v>
                </c:pt>
                <c:pt idx="44399">
                  <c:v>10620.906918999999</c:v>
                </c:pt>
                <c:pt idx="44400">
                  <c:v>10621.146111</c:v>
                </c:pt>
                <c:pt idx="44401">
                  <c:v>10621.389824</c:v>
                </c:pt>
                <c:pt idx="44402">
                  <c:v>10621.629064000001</c:v>
                </c:pt>
                <c:pt idx="44403">
                  <c:v>10621.859716999999</c:v>
                </c:pt>
                <c:pt idx="44404">
                  <c:v>10622.101069</c:v>
                </c:pt>
                <c:pt idx="44405">
                  <c:v>10622.342922</c:v>
                </c:pt>
                <c:pt idx="44406">
                  <c:v>10622.584018</c:v>
                </c:pt>
                <c:pt idx="44407">
                  <c:v>10622.825709000001</c:v>
                </c:pt>
                <c:pt idx="44408">
                  <c:v>10623.055401</c:v>
                </c:pt>
                <c:pt idx="44409">
                  <c:v>10623.300853000001</c:v>
                </c:pt>
                <c:pt idx="44410">
                  <c:v>10623.542742</c:v>
                </c:pt>
                <c:pt idx="44411">
                  <c:v>10623.77224</c:v>
                </c:pt>
                <c:pt idx="44412">
                  <c:v>10624.017180999999</c:v>
                </c:pt>
                <c:pt idx="44413">
                  <c:v>10624.260736</c:v>
                </c:pt>
                <c:pt idx="44414">
                  <c:v>10624.491531</c:v>
                </c:pt>
                <c:pt idx="44415">
                  <c:v>10624.731845</c:v>
                </c:pt>
                <c:pt idx="44416">
                  <c:v>10624.973094999999</c:v>
                </c:pt>
                <c:pt idx="44417">
                  <c:v>10625.214309000001</c:v>
                </c:pt>
                <c:pt idx="44418">
                  <c:v>10625.455411000001</c:v>
                </c:pt>
                <c:pt idx="44419">
                  <c:v>10625.685125</c:v>
                </c:pt>
                <c:pt idx="44420">
                  <c:v>10625.927765</c:v>
                </c:pt>
                <c:pt idx="44421">
                  <c:v>10626.167104</c:v>
                </c:pt>
                <c:pt idx="44422">
                  <c:v>10626.408094</c:v>
                </c:pt>
                <c:pt idx="44423">
                  <c:v>10626.651766999999</c:v>
                </c:pt>
                <c:pt idx="44424">
                  <c:v>10626.891705</c:v>
                </c:pt>
                <c:pt idx="44425">
                  <c:v>10627.121358</c:v>
                </c:pt>
                <c:pt idx="44426">
                  <c:v>10627.363761000001</c:v>
                </c:pt>
                <c:pt idx="44427">
                  <c:v>10627.605828</c:v>
                </c:pt>
                <c:pt idx="44428">
                  <c:v>10627.844354999999</c:v>
                </c:pt>
                <c:pt idx="44429">
                  <c:v>10628.085901</c:v>
                </c:pt>
                <c:pt idx="44430">
                  <c:v>10628.325559999999</c:v>
                </c:pt>
                <c:pt idx="44431">
                  <c:v>10628.564054</c:v>
                </c:pt>
                <c:pt idx="44432">
                  <c:v>10628.805535</c:v>
                </c:pt>
                <c:pt idx="44433">
                  <c:v>10629.037694000001</c:v>
                </c:pt>
                <c:pt idx="44434">
                  <c:v>10629.277636000001</c:v>
                </c:pt>
                <c:pt idx="44435">
                  <c:v>10629.517593</c:v>
                </c:pt>
                <c:pt idx="44436">
                  <c:v>10629.758257</c:v>
                </c:pt>
                <c:pt idx="44437">
                  <c:v>10629.999803000001</c:v>
                </c:pt>
                <c:pt idx="44438">
                  <c:v>10630.240373000001</c:v>
                </c:pt>
                <c:pt idx="44439">
                  <c:v>10630.48186</c:v>
                </c:pt>
                <c:pt idx="44440">
                  <c:v>10630.722276</c:v>
                </c:pt>
                <c:pt idx="44441">
                  <c:v>10630.95326</c:v>
                </c:pt>
                <c:pt idx="44442">
                  <c:v>10631.194927</c:v>
                </c:pt>
                <c:pt idx="44443">
                  <c:v>10631.435439999999</c:v>
                </c:pt>
                <c:pt idx="44444">
                  <c:v>10631.676012</c:v>
                </c:pt>
                <c:pt idx="44445">
                  <c:v>10631.917552999999</c:v>
                </c:pt>
                <c:pt idx="44446">
                  <c:v>10632.147274999999</c:v>
                </c:pt>
                <c:pt idx="44447">
                  <c:v>10632.388966</c:v>
                </c:pt>
                <c:pt idx="44448">
                  <c:v>10632.629693999999</c:v>
                </c:pt>
                <c:pt idx="44449">
                  <c:v>10632.868345000001</c:v>
                </c:pt>
                <c:pt idx="44450">
                  <c:v>10633.10937</c:v>
                </c:pt>
                <c:pt idx="44451">
                  <c:v>10633.350751</c:v>
                </c:pt>
                <c:pt idx="44452">
                  <c:v>10633.589185999999</c:v>
                </c:pt>
                <c:pt idx="44453">
                  <c:v>10633.829387</c:v>
                </c:pt>
                <c:pt idx="44454">
                  <c:v>10634.068053999999</c:v>
                </c:pt>
                <c:pt idx="44455">
                  <c:v>10634.308265</c:v>
                </c:pt>
                <c:pt idx="44456">
                  <c:v>10634.54797</c:v>
                </c:pt>
                <c:pt idx="44457">
                  <c:v>10634.785242</c:v>
                </c:pt>
                <c:pt idx="44458">
                  <c:v>10635.014365999999</c:v>
                </c:pt>
                <c:pt idx="44459">
                  <c:v>10635.257552999999</c:v>
                </c:pt>
                <c:pt idx="44460">
                  <c:v>10635.496354999999</c:v>
                </c:pt>
                <c:pt idx="44461">
                  <c:v>10635.737827000001</c:v>
                </c:pt>
                <c:pt idx="44462">
                  <c:v>10635.978407000001</c:v>
                </c:pt>
                <c:pt idx="44463">
                  <c:v>10636.209412</c:v>
                </c:pt>
                <c:pt idx="44464">
                  <c:v>10636.450062</c:v>
                </c:pt>
                <c:pt idx="44465">
                  <c:v>10636.690425999999</c:v>
                </c:pt>
                <c:pt idx="44466">
                  <c:v>10636.933009</c:v>
                </c:pt>
                <c:pt idx="44467">
                  <c:v>10637.174564000001</c:v>
                </c:pt>
                <c:pt idx="44468">
                  <c:v>10637.415937</c:v>
                </c:pt>
                <c:pt idx="44469">
                  <c:v>10637.645141000001</c:v>
                </c:pt>
                <c:pt idx="44470">
                  <c:v>10637.886789</c:v>
                </c:pt>
                <c:pt idx="44471">
                  <c:v>10638.127365</c:v>
                </c:pt>
                <c:pt idx="44472">
                  <c:v>10638.368039000001</c:v>
                </c:pt>
                <c:pt idx="44473">
                  <c:v>10638.608426999999</c:v>
                </c:pt>
                <c:pt idx="44474">
                  <c:v>10638.849886</c:v>
                </c:pt>
                <c:pt idx="44475">
                  <c:v>10639.079066</c:v>
                </c:pt>
                <c:pt idx="44476">
                  <c:v>10639.320736</c:v>
                </c:pt>
                <c:pt idx="44477">
                  <c:v>10639.560664000001</c:v>
                </c:pt>
                <c:pt idx="44478">
                  <c:v>10639.800535</c:v>
                </c:pt>
                <c:pt idx="44479">
                  <c:v>10640.040983999999</c:v>
                </c:pt>
                <c:pt idx="44480">
                  <c:v>10640.279666</c:v>
                </c:pt>
                <c:pt idx="44481">
                  <c:v>10640.518282000001</c:v>
                </c:pt>
                <c:pt idx="44482">
                  <c:v>10640.761678999999</c:v>
                </c:pt>
                <c:pt idx="44483">
                  <c:v>10641.000996999999</c:v>
                </c:pt>
                <c:pt idx="44484">
                  <c:v>10641.240965999999</c:v>
                </c:pt>
                <c:pt idx="44485">
                  <c:v>10641.478131</c:v>
                </c:pt>
                <c:pt idx="44486">
                  <c:v>10641.720751999999</c:v>
                </c:pt>
                <c:pt idx="44487">
                  <c:v>10641.951535</c:v>
                </c:pt>
                <c:pt idx="44488">
                  <c:v>10642.193909</c:v>
                </c:pt>
                <c:pt idx="44489">
                  <c:v>10642.435950999999</c:v>
                </c:pt>
                <c:pt idx="44490">
                  <c:v>10642.676959</c:v>
                </c:pt>
                <c:pt idx="44491">
                  <c:v>10642.917801</c:v>
                </c:pt>
                <c:pt idx="44492">
                  <c:v>10643.157947</c:v>
                </c:pt>
                <c:pt idx="44493">
                  <c:v>10643.396921</c:v>
                </c:pt>
                <c:pt idx="44494">
                  <c:v>10643.625841999999</c:v>
                </c:pt>
                <c:pt idx="44495">
                  <c:v>10643.865237</c:v>
                </c:pt>
                <c:pt idx="44496">
                  <c:v>10644.105971999999</c:v>
                </c:pt>
                <c:pt idx="44497">
                  <c:v>10644.346955000001</c:v>
                </c:pt>
                <c:pt idx="44498">
                  <c:v>10644.587959</c:v>
                </c:pt>
                <c:pt idx="44499">
                  <c:v>10644.828594000001</c:v>
                </c:pt>
                <c:pt idx="44500">
                  <c:v>10645.070554</c:v>
                </c:pt>
                <c:pt idx="44501">
                  <c:v>10645.309141</c:v>
                </c:pt>
                <c:pt idx="44502">
                  <c:v>10645.541283</c:v>
                </c:pt>
                <c:pt idx="44503">
                  <c:v>10645.784099</c:v>
                </c:pt>
                <c:pt idx="44504">
                  <c:v>10646.025599000001</c:v>
                </c:pt>
                <c:pt idx="44505">
                  <c:v>10646.266582</c:v>
                </c:pt>
                <c:pt idx="44506">
                  <c:v>10646.497594</c:v>
                </c:pt>
                <c:pt idx="44507">
                  <c:v>10646.739831000001</c:v>
                </c:pt>
                <c:pt idx="44508">
                  <c:v>10646.980567000001</c:v>
                </c:pt>
                <c:pt idx="44509">
                  <c:v>10647.222648999999</c:v>
                </c:pt>
                <c:pt idx="44510">
                  <c:v>10647.462</c:v>
                </c:pt>
                <c:pt idx="44511">
                  <c:v>10647.703917999999</c:v>
                </c:pt>
                <c:pt idx="44512">
                  <c:v>10647.93404</c:v>
                </c:pt>
                <c:pt idx="44513">
                  <c:v>10648.175259</c:v>
                </c:pt>
                <c:pt idx="44514">
                  <c:v>10648.41828</c:v>
                </c:pt>
                <c:pt idx="44515">
                  <c:v>10648.650125</c:v>
                </c:pt>
                <c:pt idx="44516">
                  <c:v>10648.890823</c:v>
                </c:pt>
                <c:pt idx="44517">
                  <c:v>10649.132217</c:v>
                </c:pt>
                <c:pt idx="44518">
                  <c:v>10649.375215</c:v>
                </c:pt>
                <c:pt idx="44519">
                  <c:v>10649.605917000001</c:v>
                </c:pt>
                <c:pt idx="44520">
                  <c:v>10649.846672</c:v>
                </c:pt>
                <c:pt idx="44521">
                  <c:v>10650.086326000001</c:v>
                </c:pt>
                <c:pt idx="44522">
                  <c:v>10650.328645</c:v>
                </c:pt>
                <c:pt idx="44523">
                  <c:v>10650.568972999999</c:v>
                </c:pt>
                <c:pt idx="44524">
                  <c:v>10650.807371999999</c:v>
                </c:pt>
                <c:pt idx="44525">
                  <c:v>10651.050308</c:v>
                </c:pt>
                <c:pt idx="44526">
                  <c:v>10651.280994999999</c:v>
                </c:pt>
                <c:pt idx="44527">
                  <c:v>10651.521155</c:v>
                </c:pt>
                <c:pt idx="44528">
                  <c:v>10651.762307999999</c:v>
                </c:pt>
                <c:pt idx="44529">
                  <c:v>10651.996843000001</c:v>
                </c:pt>
                <c:pt idx="44530">
                  <c:v>10652.238286</c:v>
                </c:pt>
                <c:pt idx="44531">
                  <c:v>10652.483695999999</c:v>
                </c:pt>
                <c:pt idx="44532">
                  <c:v>10652.723749000001</c:v>
                </c:pt>
                <c:pt idx="44533">
                  <c:v>10652.963748</c:v>
                </c:pt>
                <c:pt idx="44534">
                  <c:v>10653.194535000001</c:v>
                </c:pt>
                <c:pt idx="44535">
                  <c:v>10653.436581</c:v>
                </c:pt>
                <c:pt idx="44536">
                  <c:v>10653.676667</c:v>
                </c:pt>
                <c:pt idx="44537">
                  <c:v>10653.918645</c:v>
                </c:pt>
                <c:pt idx="44538">
                  <c:v>10654.159423999999</c:v>
                </c:pt>
                <c:pt idx="44539">
                  <c:v>10654.39169</c:v>
                </c:pt>
                <c:pt idx="44540">
                  <c:v>10654.631922</c:v>
                </c:pt>
                <c:pt idx="44541">
                  <c:v>10654.873764</c:v>
                </c:pt>
                <c:pt idx="44542">
                  <c:v>10655.115675999999</c:v>
                </c:pt>
                <c:pt idx="44543">
                  <c:v>10655.355551000001</c:v>
                </c:pt>
                <c:pt idx="44544">
                  <c:v>10655.596403</c:v>
                </c:pt>
                <c:pt idx="44545">
                  <c:v>10655.829341000001</c:v>
                </c:pt>
                <c:pt idx="44546">
                  <c:v>10656.072989</c:v>
                </c:pt>
                <c:pt idx="44547">
                  <c:v>10656.313717000001</c:v>
                </c:pt>
                <c:pt idx="44548">
                  <c:v>10656.555560999999</c:v>
                </c:pt>
                <c:pt idx="44549">
                  <c:v>10656.796891</c:v>
                </c:pt>
                <c:pt idx="44550">
                  <c:v>10657.036728999999</c:v>
                </c:pt>
                <c:pt idx="44551">
                  <c:v>10657.266926</c:v>
                </c:pt>
                <c:pt idx="44552">
                  <c:v>10657.508975999999</c:v>
                </c:pt>
                <c:pt idx="44553">
                  <c:v>10657.749604000001</c:v>
                </c:pt>
                <c:pt idx="44554">
                  <c:v>10657.990345</c:v>
                </c:pt>
                <c:pt idx="44555">
                  <c:v>10658.233731</c:v>
                </c:pt>
                <c:pt idx="44556">
                  <c:v>10658.463057000001</c:v>
                </c:pt>
                <c:pt idx="44557">
                  <c:v>10658.704851</c:v>
                </c:pt>
                <c:pt idx="44558">
                  <c:v>10658.944154999999</c:v>
                </c:pt>
                <c:pt idx="44559">
                  <c:v>10659.185008</c:v>
                </c:pt>
                <c:pt idx="44560">
                  <c:v>10659.426933000001</c:v>
                </c:pt>
                <c:pt idx="44561">
                  <c:v>10659.658409</c:v>
                </c:pt>
                <c:pt idx="44562">
                  <c:v>10659.898835</c:v>
                </c:pt>
                <c:pt idx="44563">
                  <c:v>10660.140703999999</c:v>
                </c:pt>
                <c:pt idx="44564">
                  <c:v>10660.3807</c:v>
                </c:pt>
                <c:pt idx="44565">
                  <c:v>10660.620532000001</c:v>
                </c:pt>
                <c:pt idx="44566">
                  <c:v>10660.85959</c:v>
                </c:pt>
                <c:pt idx="44567">
                  <c:v>10661.100630000001</c:v>
                </c:pt>
                <c:pt idx="44568">
                  <c:v>10661.340999</c:v>
                </c:pt>
                <c:pt idx="44569">
                  <c:v>10661.581840999999</c:v>
                </c:pt>
                <c:pt idx="44570">
                  <c:v>10661.821926000001</c:v>
                </c:pt>
                <c:pt idx="44571">
                  <c:v>10662.063722999999</c:v>
                </c:pt>
                <c:pt idx="44572">
                  <c:v>10662.293288999999</c:v>
                </c:pt>
                <c:pt idx="44573">
                  <c:v>10662.534403</c:v>
                </c:pt>
                <c:pt idx="44574">
                  <c:v>10662.776546999999</c:v>
                </c:pt>
                <c:pt idx="44575">
                  <c:v>10663.016863999999</c:v>
                </c:pt>
                <c:pt idx="44576">
                  <c:v>10663.256171999999</c:v>
                </c:pt>
                <c:pt idx="44577">
                  <c:v>10663.497149000001</c:v>
                </c:pt>
                <c:pt idx="44578">
                  <c:v>10663.729717</c:v>
                </c:pt>
                <c:pt idx="44579">
                  <c:v>10663.969021999999</c:v>
                </c:pt>
                <c:pt idx="44580">
                  <c:v>10664.210139999999</c:v>
                </c:pt>
                <c:pt idx="44581">
                  <c:v>10664.453866</c:v>
                </c:pt>
                <c:pt idx="44582">
                  <c:v>10664.69569</c:v>
                </c:pt>
                <c:pt idx="44583">
                  <c:v>10664.925235999999</c:v>
                </c:pt>
                <c:pt idx="44584">
                  <c:v>10665.168132000001</c:v>
                </c:pt>
                <c:pt idx="44585">
                  <c:v>10665.411688</c:v>
                </c:pt>
                <c:pt idx="44586">
                  <c:v>10665.641451</c:v>
                </c:pt>
                <c:pt idx="44587">
                  <c:v>10665.881665999999</c:v>
                </c:pt>
                <c:pt idx="44588">
                  <c:v>10666.121157</c:v>
                </c:pt>
                <c:pt idx="44589">
                  <c:v>10666.360208</c:v>
                </c:pt>
                <c:pt idx="44590">
                  <c:v>10666.599281000001</c:v>
                </c:pt>
                <c:pt idx="44591">
                  <c:v>10666.842669</c:v>
                </c:pt>
                <c:pt idx="44592">
                  <c:v>10667.084751</c:v>
                </c:pt>
                <c:pt idx="44593">
                  <c:v>10667.324721000001</c:v>
                </c:pt>
                <c:pt idx="44594">
                  <c:v>10667.564758</c:v>
                </c:pt>
                <c:pt idx="44595">
                  <c:v>10667.804539000001</c:v>
                </c:pt>
                <c:pt idx="44596">
                  <c:v>10668.044577999999</c:v>
                </c:pt>
                <c:pt idx="44597">
                  <c:v>10668.283325</c:v>
                </c:pt>
                <c:pt idx="44598">
                  <c:v>10668.522343000001</c:v>
                </c:pt>
                <c:pt idx="44599">
                  <c:v>10668.761139</c:v>
                </c:pt>
                <c:pt idx="44600">
                  <c:v>10668.993595</c:v>
                </c:pt>
                <c:pt idx="44601">
                  <c:v>10669.235585</c:v>
                </c:pt>
                <c:pt idx="44602">
                  <c:v>10669.476387999999</c:v>
                </c:pt>
                <c:pt idx="44603">
                  <c:v>10669.719948</c:v>
                </c:pt>
                <c:pt idx="44604">
                  <c:v>10669.949683999999</c:v>
                </c:pt>
                <c:pt idx="44605">
                  <c:v>10670.189081</c:v>
                </c:pt>
                <c:pt idx="44606">
                  <c:v>10670.430152999999</c:v>
                </c:pt>
                <c:pt idx="44607">
                  <c:v>10670.671952000001</c:v>
                </c:pt>
                <c:pt idx="44608">
                  <c:v>10670.912957</c:v>
                </c:pt>
                <c:pt idx="44609">
                  <c:v>10671.151067999999</c:v>
                </c:pt>
                <c:pt idx="44610">
                  <c:v>10671.390169</c:v>
                </c:pt>
                <c:pt idx="44611">
                  <c:v>10671.629153</c:v>
                </c:pt>
                <c:pt idx="44612">
                  <c:v>10671.868165</c:v>
                </c:pt>
                <c:pt idx="44613">
                  <c:v>10672.098846000001</c:v>
                </c:pt>
                <c:pt idx="44614">
                  <c:v>10672.340982</c:v>
                </c:pt>
                <c:pt idx="44615">
                  <c:v>10672.581920000001</c:v>
                </c:pt>
                <c:pt idx="44616">
                  <c:v>10672.823968999999</c:v>
                </c:pt>
                <c:pt idx="44617">
                  <c:v>10673.064909999999</c:v>
                </c:pt>
                <c:pt idx="44618">
                  <c:v>10673.295604999999</c:v>
                </c:pt>
                <c:pt idx="44619">
                  <c:v>10673.537939</c:v>
                </c:pt>
                <c:pt idx="44620">
                  <c:v>10673.779210000001</c:v>
                </c:pt>
                <c:pt idx="44621">
                  <c:v>10674.020295</c:v>
                </c:pt>
                <c:pt idx="44622">
                  <c:v>10674.261155</c:v>
                </c:pt>
                <c:pt idx="44623">
                  <c:v>10674.491695000001</c:v>
                </c:pt>
                <c:pt idx="44624">
                  <c:v>10674.733804</c:v>
                </c:pt>
                <c:pt idx="44625">
                  <c:v>10674.975882000001</c:v>
                </c:pt>
                <c:pt idx="44626">
                  <c:v>10675.217051</c:v>
                </c:pt>
                <c:pt idx="44627">
                  <c:v>10675.458855999999</c:v>
                </c:pt>
                <c:pt idx="44628">
                  <c:v>10675.698850999999</c:v>
                </c:pt>
                <c:pt idx="44629">
                  <c:v>10675.938969999999</c:v>
                </c:pt>
                <c:pt idx="44630">
                  <c:v>10676.177968</c:v>
                </c:pt>
                <c:pt idx="44631">
                  <c:v>10676.416792</c:v>
                </c:pt>
                <c:pt idx="44632">
                  <c:v>10676.656751</c:v>
                </c:pt>
                <c:pt idx="44633">
                  <c:v>10676.896697</c:v>
                </c:pt>
                <c:pt idx="44634">
                  <c:v>10677.125565</c:v>
                </c:pt>
                <c:pt idx="44635">
                  <c:v>10677.365678</c:v>
                </c:pt>
                <c:pt idx="44636">
                  <c:v>10677.60599</c:v>
                </c:pt>
                <c:pt idx="44637">
                  <c:v>10677.846018</c:v>
                </c:pt>
                <c:pt idx="44638">
                  <c:v>10678.089972</c:v>
                </c:pt>
                <c:pt idx="44639">
                  <c:v>10678.330785</c:v>
                </c:pt>
                <c:pt idx="44640">
                  <c:v>10678.570965999999</c:v>
                </c:pt>
                <c:pt idx="44641">
                  <c:v>10678.801259</c:v>
                </c:pt>
                <c:pt idx="44642">
                  <c:v>10679.044137999999</c:v>
                </c:pt>
                <c:pt idx="44643">
                  <c:v>10679.287586</c:v>
                </c:pt>
                <c:pt idx="44644">
                  <c:v>10679.517191000001</c:v>
                </c:pt>
                <c:pt idx="44645">
                  <c:v>10679.760777</c:v>
                </c:pt>
                <c:pt idx="44646">
                  <c:v>10680.002855000001</c:v>
                </c:pt>
                <c:pt idx="44647">
                  <c:v>10680.243348</c:v>
                </c:pt>
                <c:pt idx="44648">
                  <c:v>10680.473185999999</c:v>
                </c:pt>
                <c:pt idx="44649">
                  <c:v>10680.716109999999</c:v>
                </c:pt>
                <c:pt idx="44650">
                  <c:v>10680.959142</c:v>
                </c:pt>
                <c:pt idx="44651">
                  <c:v>10681.191562</c:v>
                </c:pt>
                <c:pt idx="44652">
                  <c:v>10681.431882000001</c:v>
                </c:pt>
                <c:pt idx="44653">
                  <c:v>10681.671256</c:v>
                </c:pt>
                <c:pt idx="44654">
                  <c:v>10681.911677</c:v>
                </c:pt>
                <c:pt idx="44655">
                  <c:v>10682.151018</c:v>
                </c:pt>
                <c:pt idx="44656">
                  <c:v>10682.392078999999</c:v>
                </c:pt>
                <c:pt idx="44657">
                  <c:v>10682.633836000001</c:v>
                </c:pt>
                <c:pt idx="44658">
                  <c:v>10682.875612</c:v>
                </c:pt>
                <c:pt idx="44659">
                  <c:v>10683.105038</c:v>
                </c:pt>
                <c:pt idx="44660">
                  <c:v>10683.346043</c:v>
                </c:pt>
                <c:pt idx="44661">
                  <c:v>10683.587984</c:v>
                </c:pt>
                <c:pt idx="44662">
                  <c:v>10683.828883</c:v>
                </c:pt>
                <c:pt idx="44663">
                  <c:v>10684.070648999999</c:v>
                </c:pt>
                <c:pt idx="44664">
                  <c:v>10684.309423999999</c:v>
                </c:pt>
                <c:pt idx="44665">
                  <c:v>10684.541754</c:v>
                </c:pt>
                <c:pt idx="44666">
                  <c:v>10684.781027000001</c:v>
                </c:pt>
                <c:pt idx="44667">
                  <c:v>10685.022018</c:v>
                </c:pt>
                <c:pt idx="44668">
                  <c:v>10685.263745</c:v>
                </c:pt>
                <c:pt idx="44669">
                  <c:v>10685.505682000001</c:v>
                </c:pt>
                <c:pt idx="44670">
                  <c:v>10685.745682999999</c:v>
                </c:pt>
                <c:pt idx="44671">
                  <c:v>10685.986354999999</c:v>
                </c:pt>
                <c:pt idx="44672">
                  <c:v>10686.214271999999</c:v>
                </c:pt>
                <c:pt idx="44673">
                  <c:v>10686.454572000001</c:v>
                </c:pt>
                <c:pt idx="44674">
                  <c:v>10686.696614</c:v>
                </c:pt>
                <c:pt idx="44675">
                  <c:v>10686.936948</c:v>
                </c:pt>
                <c:pt idx="44676">
                  <c:v>10687.177100000001</c:v>
                </c:pt>
                <c:pt idx="44677">
                  <c:v>10687.418809000001</c:v>
                </c:pt>
                <c:pt idx="44678">
                  <c:v>10687.660676</c:v>
                </c:pt>
                <c:pt idx="44679">
                  <c:v>10687.890273999999</c:v>
                </c:pt>
                <c:pt idx="44680">
                  <c:v>10688.131329</c:v>
                </c:pt>
                <c:pt idx="44681">
                  <c:v>10688.374916999999</c:v>
                </c:pt>
                <c:pt idx="44682">
                  <c:v>10688.614947</c:v>
                </c:pt>
                <c:pt idx="44683">
                  <c:v>10688.853880999999</c:v>
                </c:pt>
                <c:pt idx="44684">
                  <c:v>10689.093091999999</c:v>
                </c:pt>
                <c:pt idx="44685">
                  <c:v>10689.324347</c:v>
                </c:pt>
                <c:pt idx="44686">
                  <c:v>10689.566552</c:v>
                </c:pt>
                <c:pt idx="44687">
                  <c:v>10689.807424000001</c:v>
                </c:pt>
                <c:pt idx="44688">
                  <c:v>10690.048409000001</c:v>
                </c:pt>
                <c:pt idx="44689">
                  <c:v>10690.281245</c:v>
                </c:pt>
                <c:pt idx="44690">
                  <c:v>10690.522218</c:v>
                </c:pt>
                <c:pt idx="44691">
                  <c:v>10690.763011999999</c:v>
                </c:pt>
                <c:pt idx="44692">
                  <c:v>10691.004874</c:v>
                </c:pt>
                <c:pt idx="44693">
                  <c:v>10691.243391</c:v>
                </c:pt>
                <c:pt idx="44694">
                  <c:v>10691.484215</c:v>
                </c:pt>
                <c:pt idx="44695">
                  <c:v>10691.715385</c:v>
                </c:pt>
                <c:pt idx="44696">
                  <c:v>10691.956437999999</c:v>
                </c:pt>
                <c:pt idx="44697">
                  <c:v>10692.199106</c:v>
                </c:pt>
                <c:pt idx="44698">
                  <c:v>10692.440796999999</c:v>
                </c:pt>
                <c:pt idx="44699">
                  <c:v>10692.680566999999</c:v>
                </c:pt>
                <c:pt idx="44700">
                  <c:v>10692.920806</c:v>
                </c:pt>
                <c:pt idx="44701">
                  <c:v>10693.160852000001</c:v>
                </c:pt>
                <c:pt idx="44702">
                  <c:v>10693.400802</c:v>
                </c:pt>
                <c:pt idx="44703">
                  <c:v>10693.64057</c:v>
                </c:pt>
                <c:pt idx="44704">
                  <c:v>10693.870207</c:v>
                </c:pt>
                <c:pt idx="44705">
                  <c:v>10694.111290000001</c:v>
                </c:pt>
                <c:pt idx="44706">
                  <c:v>10694.351546</c:v>
                </c:pt>
                <c:pt idx="44707">
                  <c:v>10694.591684000001</c:v>
                </c:pt>
                <c:pt idx="44708">
                  <c:v>10694.831883000001</c:v>
                </c:pt>
                <c:pt idx="44709">
                  <c:v>10695.071171</c:v>
                </c:pt>
                <c:pt idx="44710">
                  <c:v>10695.312271999999</c:v>
                </c:pt>
                <c:pt idx="44711">
                  <c:v>10695.55315</c:v>
                </c:pt>
                <c:pt idx="44712">
                  <c:v>10695.785533</c:v>
                </c:pt>
                <c:pt idx="44713">
                  <c:v>10696.0301</c:v>
                </c:pt>
                <c:pt idx="44714">
                  <c:v>10696.261385</c:v>
                </c:pt>
                <c:pt idx="44715">
                  <c:v>10696.501732000001</c:v>
                </c:pt>
                <c:pt idx="44716">
                  <c:v>10696.741050000001</c:v>
                </c:pt>
                <c:pt idx="44717">
                  <c:v>10696.982105999999</c:v>
                </c:pt>
                <c:pt idx="44718">
                  <c:v>10697.223297</c:v>
                </c:pt>
                <c:pt idx="44719">
                  <c:v>10697.464227</c:v>
                </c:pt>
                <c:pt idx="44720">
                  <c:v>10697.6949</c:v>
                </c:pt>
                <c:pt idx="44721">
                  <c:v>10697.936919</c:v>
                </c:pt>
                <c:pt idx="44722">
                  <c:v>10698.178043</c:v>
                </c:pt>
                <c:pt idx="44723">
                  <c:v>10698.41971</c:v>
                </c:pt>
                <c:pt idx="44724">
                  <c:v>10698.659648000001</c:v>
                </c:pt>
                <c:pt idx="44725">
                  <c:v>10698.89976</c:v>
                </c:pt>
                <c:pt idx="44726">
                  <c:v>10699.139047000001</c:v>
                </c:pt>
                <c:pt idx="44727">
                  <c:v>10699.380872</c:v>
                </c:pt>
                <c:pt idx="44728">
                  <c:v>10699.611580000001</c:v>
                </c:pt>
                <c:pt idx="44729">
                  <c:v>10699.853584</c:v>
                </c:pt>
                <c:pt idx="44730">
                  <c:v>10700.094802</c:v>
                </c:pt>
                <c:pt idx="44731">
                  <c:v>10700.33561</c:v>
                </c:pt>
                <c:pt idx="44732">
                  <c:v>10700.574377000001</c:v>
                </c:pt>
                <c:pt idx="44733">
                  <c:v>10700.817729</c:v>
                </c:pt>
                <c:pt idx="44734">
                  <c:v>10701.056419</c:v>
                </c:pt>
                <c:pt idx="44735">
                  <c:v>10701.289056</c:v>
                </c:pt>
                <c:pt idx="44736">
                  <c:v>10701.532821999999</c:v>
                </c:pt>
                <c:pt idx="44737">
                  <c:v>10701.772534</c:v>
                </c:pt>
                <c:pt idx="44738">
                  <c:v>10702.012563</c:v>
                </c:pt>
                <c:pt idx="44739">
                  <c:v>10702.251260999999</c:v>
                </c:pt>
                <c:pt idx="44740">
                  <c:v>10702.49293</c:v>
                </c:pt>
                <c:pt idx="44741">
                  <c:v>10702.733287999999</c:v>
                </c:pt>
                <c:pt idx="44742">
                  <c:v>10702.987428</c:v>
                </c:pt>
                <c:pt idx="44743">
                  <c:v>10703.219695</c:v>
                </c:pt>
                <c:pt idx="44744">
                  <c:v>10703.461648</c:v>
                </c:pt>
                <c:pt idx="44745">
                  <c:v>10703.702359000001</c:v>
                </c:pt>
                <c:pt idx="44746">
                  <c:v>10703.943245</c:v>
                </c:pt>
                <c:pt idx="44747">
                  <c:v>10704.184835</c:v>
                </c:pt>
                <c:pt idx="44748">
                  <c:v>10704.424552</c:v>
                </c:pt>
                <c:pt idx="44749">
                  <c:v>10704.678441</c:v>
                </c:pt>
                <c:pt idx="44750">
                  <c:v>10704.908061</c:v>
                </c:pt>
                <c:pt idx="44751">
                  <c:v>10705.147337</c:v>
                </c:pt>
                <c:pt idx="44752">
                  <c:v>10705.390371</c:v>
                </c:pt>
                <c:pt idx="44753">
                  <c:v>10705.631105</c:v>
                </c:pt>
                <c:pt idx="44754">
                  <c:v>10705.872047000001</c:v>
                </c:pt>
                <c:pt idx="44755">
                  <c:v>10706.10281</c:v>
                </c:pt>
                <c:pt idx="44756">
                  <c:v>10706.344230000001</c:v>
                </c:pt>
                <c:pt idx="44757">
                  <c:v>10706.589814999999</c:v>
                </c:pt>
                <c:pt idx="44758">
                  <c:v>10706.820566</c:v>
                </c:pt>
                <c:pt idx="44759">
                  <c:v>10707.064559</c:v>
                </c:pt>
                <c:pt idx="44760">
                  <c:v>10707.306557</c:v>
                </c:pt>
                <c:pt idx="44761">
                  <c:v>10707.547393000001</c:v>
                </c:pt>
                <c:pt idx="44762">
                  <c:v>10707.77989</c:v>
                </c:pt>
                <c:pt idx="44763">
                  <c:v>10708.021142</c:v>
                </c:pt>
                <c:pt idx="44764">
                  <c:v>10708.262992</c:v>
                </c:pt>
                <c:pt idx="44765">
                  <c:v>10708.503944</c:v>
                </c:pt>
                <c:pt idx="44766">
                  <c:v>10708.744773</c:v>
                </c:pt>
                <c:pt idx="44767">
                  <c:v>10708.975552</c:v>
                </c:pt>
                <c:pt idx="44768">
                  <c:v>10709.217885</c:v>
                </c:pt>
                <c:pt idx="44769">
                  <c:v>10709.457899000001</c:v>
                </c:pt>
                <c:pt idx="44770">
                  <c:v>10709.699000000001</c:v>
                </c:pt>
                <c:pt idx="44771">
                  <c:v>10709.940889</c:v>
                </c:pt>
                <c:pt idx="44772">
                  <c:v>10710.171806</c:v>
                </c:pt>
                <c:pt idx="44773">
                  <c:v>10710.413962000001</c:v>
                </c:pt>
                <c:pt idx="44774">
                  <c:v>10710.654254999999</c:v>
                </c:pt>
                <c:pt idx="44775">
                  <c:v>10710.895318000001</c:v>
                </c:pt>
                <c:pt idx="44776">
                  <c:v>10711.135921999999</c:v>
                </c:pt>
                <c:pt idx="44777">
                  <c:v>10711.375187</c:v>
                </c:pt>
                <c:pt idx="44778">
                  <c:v>10711.607926000001</c:v>
                </c:pt>
                <c:pt idx="44779">
                  <c:v>10711.849173000001</c:v>
                </c:pt>
                <c:pt idx="44780">
                  <c:v>10712.092326</c:v>
                </c:pt>
                <c:pt idx="44781">
                  <c:v>10712.324919000001</c:v>
                </c:pt>
                <c:pt idx="44782">
                  <c:v>10712.566140000001</c:v>
                </c:pt>
                <c:pt idx="44783">
                  <c:v>10712.809045</c:v>
                </c:pt>
                <c:pt idx="44784">
                  <c:v>10713.050402000001</c:v>
                </c:pt>
                <c:pt idx="44785">
                  <c:v>10713.282948</c:v>
                </c:pt>
                <c:pt idx="44786">
                  <c:v>10713.521326</c:v>
                </c:pt>
                <c:pt idx="44787">
                  <c:v>10713.766974</c:v>
                </c:pt>
                <c:pt idx="44788">
                  <c:v>10714.005388</c:v>
                </c:pt>
                <c:pt idx="44789">
                  <c:v>10714.244258000001</c:v>
                </c:pt>
                <c:pt idx="44790">
                  <c:v>10714.476976</c:v>
                </c:pt>
                <c:pt idx="44791">
                  <c:v>10714.717132</c:v>
                </c:pt>
                <c:pt idx="44792">
                  <c:v>10714.959570000001</c:v>
                </c:pt>
                <c:pt idx="44793">
                  <c:v>10715.191307999999</c:v>
                </c:pt>
                <c:pt idx="44794">
                  <c:v>10715.433681</c:v>
                </c:pt>
                <c:pt idx="44795">
                  <c:v>10715.674787</c:v>
                </c:pt>
                <c:pt idx="44796">
                  <c:v>10715.914084</c:v>
                </c:pt>
                <c:pt idx="44797">
                  <c:v>10716.155046</c:v>
                </c:pt>
                <c:pt idx="44798">
                  <c:v>10716.394242</c:v>
                </c:pt>
                <c:pt idx="44799">
                  <c:v>10716.633209</c:v>
                </c:pt>
                <c:pt idx="44800">
                  <c:v>10716.863893</c:v>
                </c:pt>
                <c:pt idx="44801">
                  <c:v>10717.103286</c:v>
                </c:pt>
                <c:pt idx="44802">
                  <c:v>10717.346404</c:v>
                </c:pt>
                <c:pt idx="44803">
                  <c:v>10717.587409</c:v>
                </c:pt>
                <c:pt idx="44804">
                  <c:v>10717.826416</c:v>
                </c:pt>
                <c:pt idx="44805">
                  <c:v>10718.060722</c:v>
                </c:pt>
                <c:pt idx="44806">
                  <c:v>10718.300035</c:v>
                </c:pt>
                <c:pt idx="44807">
                  <c:v>10718.541057</c:v>
                </c:pt>
                <c:pt idx="44808">
                  <c:v>10718.784965000001</c:v>
                </c:pt>
                <c:pt idx="44809">
                  <c:v>10719.025858000001</c:v>
                </c:pt>
                <c:pt idx="44810">
                  <c:v>10719.255365999999</c:v>
                </c:pt>
                <c:pt idx="44811">
                  <c:v>10719.500002000001</c:v>
                </c:pt>
                <c:pt idx="44812">
                  <c:v>10719.739084000001</c:v>
                </c:pt>
                <c:pt idx="44813">
                  <c:v>10719.980083</c:v>
                </c:pt>
                <c:pt idx="44814">
                  <c:v>10720.210042000001</c:v>
                </c:pt>
                <c:pt idx="44815">
                  <c:v>10720.45196</c:v>
                </c:pt>
                <c:pt idx="44816">
                  <c:v>10720.692975</c:v>
                </c:pt>
                <c:pt idx="44817">
                  <c:v>10720.933902000001</c:v>
                </c:pt>
                <c:pt idx="44818">
                  <c:v>10721.175031000001</c:v>
                </c:pt>
                <c:pt idx="44819">
                  <c:v>10721.405704000001</c:v>
                </c:pt>
                <c:pt idx="44820">
                  <c:v>10721.647870000001</c:v>
                </c:pt>
                <c:pt idx="44821">
                  <c:v>10721.889854999999</c:v>
                </c:pt>
                <c:pt idx="44822">
                  <c:v>10722.128321</c:v>
                </c:pt>
                <c:pt idx="44823">
                  <c:v>10722.368854</c:v>
                </c:pt>
                <c:pt idx="44824">
                  <c:v>10722.608663999999</c:v>
                </c:pt>
                <c:pt idx="44825">
                  <c:v>10722.847061</c:v>
                </c:pt>
                <c:pt idx="44826">
                  <c:v>10723.086616000001</c:v>
                </c:pt>
                <c:pt idx="44827">
                  <c:v>10723.325956999999</c:v>
                </c:pt>
                <c:pt idx="44828">
                  <c:v>10723.564899999999</c:v>
                </c:pt>
                <c:pt idx="44829">
                  <c:v>10723.804781000001</c:v>
                </c:pt>
                <c:pt idx="44830">
                  <c:v>10724.044755000001</c:v>
                </c:pt>
                <c:pt idx="44831">
                  <c:v>10724.283292</c:v>
                </c:pt>
                <c:pt idx="44832">
                  <c:v>10724.524756999999</c:v>
                </c:pt>
                <c:pt idx="44833">
                  <c:v>10724.765013</c:v>
                </c:pt>
                <c:pt idx="44834">
                  <c:v>10724.994389</c:v>
                </c:pt>
                <c:pt idx="44835">
                  <c:v>10725.239706</c:v>
                </c:pt>
                <c:pt idx="44836">
                  <c:v>10725.480106000001</c:v>
                </c:pt>
                <c:pt idx="44837">
                  <c:v>10725.720373</c:v>
                </c:pt>
                <c:pt idx="44838">
                  <c:v>10725.961986</c:v>
                </c:pt>
                <c:pt idx="44839">
                  <c:v>10726.190126</c:v>
                </c:pt>
                <c:pt idx="44840">
                  <c:v>10726.433617000001</c:v>
                </c:pt>
                <c:pt idx="44841">
                  <c:v>10726.672151999999</c:v>
                </c:pt>
                <c:pt idx="44842">
                  <c:v>10726.915539</c:v>
                </c:pt>
                <c:pt idx="44843">
                  <c:v>10727.156112999999</c:v>
                </c:pt>
                <c:pt idx="44844">
                  <c:v>10727.386737000001</c:v>
                </c:pt>
                <c:pt idx="44845">
                  <c:v>10727.625435</c:v>
                </c:pt>
                <c:pt idx="44846">
                  <c:v>10727.868999</c:v>
                </c:pt>
                <c:pt idx="44847">
                  <c:v>10728.109581000001</c:v>
                </c:pt>
                <c:pt idx="44848">
                  <c:v>10728.350412</c:v>
                </c:pt>
                <c:pt idx="44849">
                  <c:v>10728.591023999999</c:v>
                </c:pt>
                <c:pt idx="44850">
                  <c:v>10728.820398</c:v>
                </c:pt>
                <c:pt idx="44851">
                  <c:v>10729.060691000001</c:v>
                </c:pt>
                <c:pt idx="44852">
                  <c:v>10729.300751000001</c:v>
                </c:pt>
                <c:pt idx="44853">
                  <c:v>10729.540779999999</c:v>
                </c:pt>
                <c:pt idx="44854">
                  <c:v>10729.780000999999</c:v>
                </c:pt>
                <c:pt idx="44855">
                  <c:v>10730.021997</c:v>
                </c:pt>
                <c:pt idx="44856">
                  <c:v>10730.262565000001</c:v>
                </c:pt>
                <c:pt idx="44857">
                  <c:v>10730.501335999999</c:v>
                </c:pt>
                <c:pt idx="44858">
                  <c:v>10730.740256999999</c:v>
                </c:pt>
                <c:pt idx="44859">
                  <c:v>10730.981011</c:v>
                </c:pt>
                <c:pt idx="44860">
                  <c:v>10731.22298</c:v>
                </c:pt>
                <c:pt idx="44861">
                  <c:v>10731.451402000001</c:v>
                </c:pt>
                <c:pt idx="44862">
                  <c:v>10731.694126</c:v>
                </c:pt>
                <c:pt idx="44863">
                  <c:v>10731.937897</c:v>
                </c:pt>
                <c:pt idx="44864">
                  <c:v>10732.177048</c:v>
                </c:pt>
                <c:pt idx="44865">
                  <c:v>10732.407622000001</c:v>
                </c:pt>
                <c:pt idx="44866">
                  <c:v>10732.649807</c:v>
                </c:pt>
                <c:pt idx="44867">
                  <c:v>10732.891749</c:v>
                </c:pt>
                <c:pt idx="44868">
                  <c:v>10733.133771999999</c:v>
                </c:pt>
                <c:pt idx="44869">
                  <c:v>10733.37377</c:v>
                </c:pt>
                <c:pt idx="44870">
                  <c:v>10733.613954</c:v>
                </c:pt>
                <c:pt idx="44871">
                  <c:v>10733.854695</c:v>
                </c:pt>
                <c:pt idx="44872">
                  <c:v>10734.094733</c:v>
                </c:pt>
                <c:pt idx="44873">
                  <c:v>10734.333296999999</c:v>
                </c:pt>
                <c:pt idx="44874">
                  <c:v>10734.563936</c:v>
                </c:pt>
                <c:pt idx="44875">
                  <c:v>10734.805915999999</c:v>
                </c:pt>
                <c:pt idx="44876">
                  <c:v>10735.047955</c:v>
                </c:pt>
                <c:pt idx="44877">
                  <c:v>10735.288533000001</c:v>
                </c:pt>
                <c:pt idx="44878">
                  <c:v>10735.529386</c:v>
                </c:pt>
                <c:pt idx="44879">
                  <c:v>10735.759830999999</c:v>
                </c:pt>
                <c:pt idx="44880">
                  <c:v>10735.999242</c:v>
                </c:pt>
                <c:pt idx="44881">
                  <c:v>10736.242082000001</c:v>
                </c:pt>
                <c:pt idx="44882">
                  <c:v>10736.483936000001</c:v>
                </c:pt>
                <c:pt idx="44883">
                  <c:v>10736.725745</c:v>
                </c:pt>
                <c:pt idx="44884">
                  <c:v>10736.965823</c:v>
                </c:pt>
                <c:pt idx="44885">
                  <c:v>10737.205763</c:v>
                </c:pt>
                <c:pt idx="44886">
                  <c:v>10737.445669000001</c:v>
                </c:pt>
                <c:pt idx="44887">
                  <c:v>10737.675128000001</c:v>
                </c:pt>
                <c:pt idx="44888">
                  <c:v>10737.916407000001</c:v>
                </c:pt>
                <c:pt idx="44889">
                  <c:v>10738.156612999999</c:v>
                </c:pt>
                <c:pt idx="44890">
                  <c:v>10738.398625</c:v>
                </c:pt>
                <c:pt idx="44891">
                  <c:v>10738.639411</c:v>
                </c:pt>
                <c:pt idx="44892">
                  <c:v>10738.880261</c:v>
                </c:pt>
                <c:pt idx="44893">
                  <c:v>10739.112658</c:v>
                </c:pt>
                <c:pt idx="44894">
                  <c:v>10739.354789000001</c:v>
                </c:pt>
                <c:pt idx="44895">
                  <c:v>10739.596697000001</c:v>
                </c:pt>
                <c:pt idx="44896">
                  <c:v>10739.838562000001</c:v>
                </c:pt>
                <c:pt idx="44897">
                  <c:v>10740.095573000001</c:v>
                </c:pt>
                <c:pt idx="44898">
                  <c:v>10740.325005999999</c:v>
                </c:pt>
                <c:pt idx="44899">
                  <c:v>10740.566658</c:v>
                </c:pt>
                <c:pt idx="44900">
                  <c:v>10740.806613000001</c:v>
                </c:pt>
                <c:pt idx="44901">
                  <c:v>10741.045392</c:v>
                </c:pt>
                <c:pt idx="44902">
                  <c:v>10741.284071</c:v>
                </c:pt>
                <c:pt idx="44903">
                  <c:v>10741.525707999999</c:v>
                </c:pt>
                <c:pt idx="44904">
                  <c:v>10741.766218999999</c:v>
                </c:pt>
                <c:pt idx="44905">
                  <c:v>10742.009549</c:v>
                </c:pt>
                <c:pt idx="44906">
                  <c:v>10742.239674</c:v>
                </c:pt>
                <c:pt idx="44907">
                  <c:v>10742.480342999999</c:v>
                </c:pt>
                <c:pt idx="44908">
                  <c:v>10742.721954000001</c:v>
                </c:pt>
                <c:pt idx="44909">
                  <c:v>10742.961351</c:v>
                </c:pt>
                <c:pt idx="44910">
                  <c:v>10743.202875999999</c:v>
                </c:pt>
                <c:pt idx="44911">
                  <c:v>10743.443098</c:v>
                </c:pt>
                <c:pt idx="44912">
                  <c:v>10743.674051</c:v>
                </c:pt>
                <c:pt idx="44913">
                  <c:v>10743.915719000001</c:v>
                </c:pt>
                <c:pt idx="44914">
                  <c:v>10744.155778</c:v>
                </c:pt>
                <c:pt idx="44915">
                  <c:v>10744.395627</c:v>
                </c:pt>
                <c:pt idx="44916">
                  <c:v>10744.635532</c:v>
                </c:pt>
                <c:pt idx="44917">
                  <c:v>10744.874924</c:v>
                </c:pt>
                <c:pt idx="44918">
                  <c:v>10745.114702000001</c:v>
                </c:pt>
                <c:pt idx="44919">
                  <c:v>10745.356838</c:v>
                </c:pt>
                <c:pt idx="44920">
                  <c:v>10745.598048</c:v>
                </c:pt>
                <c:pt idx="44921">
                  <c:v>10745.830572000001</c:v>
                </c:pt>
                <c:pt idx="44922">
                  <c:v>10746.072912</c:v>
                </c:pt>
                <c:pt idx="44923">
                  <c:v>10746.314005</c:v>
                </c:pt>
                <c:pt idx="44924">
                  <c:v>10746.553288999999</c:v>
                </c:pt>
                <c:pt idx="44925">
                  <c:v>10746.785839</c:v>
                </c:pt>
                <c:pt idx="44926">
                  <c:v>10747.027351999999</c:v>
                </c:pt>
                <c:pt idx="44927">
                  <c:v>10747.270068</c:v>
                </c:pt>
                <c:pt idx="44928">
                  <c:v>10747.511157999999</c:v>
                </c:pt>
                <c:pt idx="44929">
                  <c:v>10747.74367</c:v>
                </c:pt>
                <c:pt idx="44930">
                  <c:v>10747.983127</c:v>
                </c:pt>
                <c:pt idx="44931">
                  <c:v>10748.224122</c:v>
                </c:pt>
                <c:pt idx="44932">
                  <c:v>10748.465174999999</c:v>
                </c:pt>
                <c:pt idx="44933">
                  <c:v>10748.708768</c:v>
                </c:pt>
                <c:pt idx="44934">
                  <c:v>10748.947251</c:v>
                </c:pt>
                <c:pt idx="44935">
                  <c:v>10749.178964999999</c:v>
                </c:pt>
                <c:pt idx="44936">
                  <c:v>10749.418645</c:v>
                </c:pt>
                <c:pt idx="44937">
                  <c:v>10749.660866</c:v>
                </c:pt>
                <c:pt idx="44938">
                  <c:v>10749.902291</c:v>
                </c:pt>
                <c:pt idx="44939">
                  <c:v>10750.134096</c:v>
                </c:pt>
                <c:pt idx="44940">
                  <c:v>10750.377047</c:v>
                </c:pt>
                <c:pt idx="44941">
                  <c:v>10750.618059</c:v>
                </c:pt>
                <c:pt idx="44942">
                  <c:v>10750.857285</c:v>
                </c:pt>
                <c:pt idx="44943">
                  <c:v>10751.089028</c:v>
                </c:pt>
                <c:pt idx="44944">
                  <c:v>10751.331564</c:v>
                </c:pt>
                <c:pt idx="44945">
                  <c:v>10751.573909999999</c:v>
                </c:pt>
                <c:pt idx="44946">
                  <c:v>10751.813227000001</c:v>
                </c:pt>
                <c:pt idx="44947">
                  <c:v>10752.045083999999</c:v>
                </c:pt>
                <c:pt idx="44948">
                  <c:v>10752.286303000001</c:v>
                </c:pt>
                <c:pt idx="44949">
                  <c:v>10752.527408</c:v>
                </c:pt>
                <c:pt idx="44950">
                  <c:v>10752.767787999999</c:v>
                </c:pt>
                <c:pt idx="44951">
                  <c:v>10753.009026</c:v>
                </c:pt>
                <c:pt idx="44952">
                  <c:v>10753.250013999999</c:v>
                </c:pt>
                <c:pt idx="44953">
                  <c:v>10753.480738</c:v>
                </c:pt>
                <c:pt idx="44954">
                  <c:v>10753.720112000001</c:v>
                </c:pt>
                <c:pt idx="44955">
                  <c:v>10753.963105000001</c:v>
                </c:pt>
                <c:pt idx="44956">
                  <c:v>10754.206117</c:v>
                </c:pt>
                <c:pt idx="44957">
                  <c:v>10754.438587000001</c:v>
                </c:pt>
                <c:pt idx="44958">
                  <c:v>10754.678882</c:v>
                </c:pt>
                <c:pt idx="44959">
                  <c:v>10754.918266999999</c:v>
                </c:pt>
                <c:pt idx="44960">
                  <c:v>10755.160629</c:v>
                </c:pt>
                <c:pt idx="44961">
                  <c:v>10755.399388</c:v>
                </c:pt>
                <c:pt idx="44962">
                  <c:v>10755.640063000001</c:v>
                </c:pt>
                <c:pt idx="44963">
                  <c:v>10755.88039</c:v>
                </c:pt>
                <c:pt idx="44964">
                  <c:v>10756.112709999999</c:v>
                </c:pt>
                <c:pt idx="44965">
                  <c:v>10756.352741000001</c:v>
                </c:pt>
                <c:pt idx="44966">
                  <c:v>10756.592764000001</c:v>
                </c:pt>
                <c:pt idx="44967">
                  <c:v>10756.83454</c:v>
                </c:pt>
                <c:pt idx="44968">
                  <c:v>10757.076566</c:v>
                </c:pt>
                <c:pt idx="44969">
                  <c:v>10757.308746999999</c:v>
                </c:pt>
                <c:pt idx="44970">
                  <c:v>10757.548065000001</c:v>
                </c:pt>
                <c:pt idx="44971">
                  <c:v>10757.789941999999</c:v>
                </c:pt>
                <c:pt idx="44972">
                  <c:v>10758.030898999999</c:v>
                </c:pt>
                <c:pt idx="44973">
                  <c:v>10758.271445</c:v>
                </c:pt>
                <c:pt idx="44974">
                  <c:v>10758.512076999999</c:v>
                </c:pt>
                <c:pt idx="44975">
                  <c:v>10758.752426999999</c:v>
                </c:pt>
                <c:pt idx="44976">
                  <c:v>10758.997339</c:v>
                </c:pt>
                <c:pt idx="44977">
                  <c:v>10759.237547000001</c:v>
                </c:pt>
                <c:pt idx="44978">
                  <c:v>10759.48014</c:v>
                </c:pt>
                <c:pt idx="44979">
                  <c:v>10759.723658999999</c:v>
                </c:pt>
                <c:pt idx="44980">
                  <c:v>10759.953361</c:v>
                </c:pt>
                <c:pt idx="44981">
                  <c:v>10760.196028</c:v>
                </c:pt>
                <c:pt idx="44982">
                  <c:v>10760.437789</c:v>
                </c:pt>
                <c:pt idx="44983">
                  <c:v>10760.678302</c:v>
                </c:pt>
                <c:pt idx="44984">
                  <c:v>10760.910759</c:v>
                </c:pt>
                <c:pt idx="44985">
                  <c:v>10761.150960000001</c:v>
                </c:pt>
                <c:pt idx="44986">
                  <c:v>10761.389005999999</c:v>
                </c:pt>
                <c:pt idx="44987">
                  <c:v>10761.63068</c:v>
                </c:pt>
                <c:pt idx="44988">
                  <c:v>10761.872568000001</c:v>
                </c:pt>
                <c:pt idx="44989">
                  <c:v>10762.113439999999</c:v>
                </c:pt>
                <c:pt idx="44990">
                  <c:v>10762.354388</c:v>
                </c:pt>
                <c:pt idx="44991">
                  <c:v>10762.593158</c:v>
                </c:pt>
                <c:pt idx="44992">
                  <c:v>10762.824374</c:v>
                </c:pt>
                <c:pt idx="44993">
                  <c:v>10763.06997</c:v>
                </c:pt>
                <c:pt idx="44994">
                  <c:v>10763.310764</c:v>
                </c:pt>
                <c:pt idx="44995">
                  <c:v>10763.540080000001</c:v>
                </c:pt>
                <c:pt idx="44996">
                  <c:v>10763.781981</c:v>
                </c:pt>
                <c:pt idx="44997">
                  <c:v>10764.022723</c:v>
                </c:pt>
                <c:pt idx="44998">
                  <c:v>10764.262543999999</c:v>
                </c:pt>
                <c:pt idx="44999">
                  <c:v>10764.503536</c:v>
                </c:pt>
                <c:pt idx="45000">
                  <c:v>10764.74344</c:v>
                </c:pt>
                <c:pt idx="45001">
                  <c:v>10764.975984999999</c:v>
                </c:pt>
                <c:pt idx="45002">
                  <c:v>10765.21437</c:v>
                </c:pt>
                <c:pt idx="45003">
                  <c:v>10765.473843</c:v>
                </c:pt>
                <c:pt idx="45004">
                  <c:v>10765.713240999999</c:v>
                </c:pt>
                <c:pt idx="45005">
                  <c:v>10765.954211</c:v>
                </c:pt>
                <c:pt idx="45006">
                  <c:v>10766.186807</c:v>
                </c:pt>
                <c:pt idx="45007">
                  <c:v>10766.42887</c:v>
                </c:pt>
                <c:pt idx="45008">
                  <c:v>10766.670998</c:v>
                </c:pt>
                <c:pt idx="45009">
                  <c:v>10766.911172</c:v>
                </c:pt>
                <c:pt idx="45010">
                  <c:v>10767.152222000001</c:v>
                </c:pt>
                <c:pt idx="45011">
                  <c:v>10767.384596</c:v>
                </c:pt>
                <c:pt idx="45012">
                  <c:v>10767.626607</c:v>
                </c:pt>
                <c:pt idx="45013">
                  <c:v>10767.866728000001</c:v>
                </c:pt>
                <c:pt idx="45014">
                  <c:v>10768.108914</c:v>
                </c:pt>
                <c:pt idx="45015">
                  <c:v>10768.350743999999</c:v>
                </c:pt>
                <c:pt idx="45016">
                  <c:v>10768.580303999999</c:v>
                </c:pt>
                <c:pt idx="45017">
                  <c:v>10768.825833999999</c:v>
                </c:pt>
                <c:pt idx="45018">
                  <c:v>10769.065113000001</c:v>
                </c:pt>
                <c:pt idx="45019">
                  <c:v>10769.306848</c:v>
                </c:pt>
                <c:pt idx="45020">
                  <c:v>10769.54693</c:v>
                </c:pt>
                <c:pt idx="45021">
                  <c:v>10769.788533999999</c:v>
                </c:pt>
                <c:pt idx="45022">
                  <c:v>10770.020994</c:v>
                </c:pt>
                <c:pt idx="45023">
                  <c:v>10770.261710000001</c:v>
                </c:pt>
                <c:pt idx="45024">
                  <c:v>10770.503771</c:v>
                </c:pt>
                <c:pt idx="45025">
                  <c:v>10770.745679</c:v>
                </c:pt>
                <c:pt idx="45026">
                  <c:v>10770.985984999999</c:v>
                </c:pt>
                <c:pt idx="45027">
                  <c:v>10771.215991999999</c:v>
                </c:pt>
                <c:pt idx="45028">
                  <c:v>10771.45614</c:v>
                </c:pt>
                <c:pt idx="45029">
                  <c:v>10771.695159000001</c:v>
                </c:pt>
                <c:pt idx="45030">
                  <c:v>10771.934384</c:v>
                </c:pt>
                <c:pt idx="45031">
                  <c:v>10772.17461</c:v>
                </c:pt>
                <c:pt idx="45032">
                  <c:v>10772.414847</c:v>
                </c:pt>
                <c:pt idx="45033">
                  <c:v>10772.654954</c:v>
                </c:pt>
                <c:pt idx="45034">
                  <c:v>10772.893042</c:v>
                </c:pt>
                <c:pt idx="45035">
                  <c:v>10773.132046000001</c:v>
                </c:pt>
                <c:pt idx="45036">
                  <c:v>10773.373925</c:v>
                </c:pt>
                <c:pt idx="45037">
                  <c:v>10773.615773</c:v>
                </c:pt>
                <c:pt idx="45038">
                  <c:v>10773.855772000001</c:v>
                </c:pt>
                <c:pt idx="45039">
                  <c:v>10774.095657</c:v>
                </c:pt>
                <c:pt idx="45040">
                  <c:v>10774.323305</c:v>
                </c:pt>
                <c:pt idx="45041">
                  <c:v>10774.564172</c:v>
                </c:pt>
                <c:pt idx="45042">
                  <c:v>10774.807801000001</c:v>
                </c:pt>
                <c:pt idx="45043">
                  <c:v>10775.050287</c:v>
                </c:pt>
                <c:pt idx="45044">
                  <c:v>10775.281429000001</c:v>
                </c:pt>
                <c:pt idx="45045">
                  <c:v>10775.522354999999</c:v>
                </c:pt>
                <c:pt idx="45046">
                  <c:v>10775.763258999999</c:v>
                </c:pt>
                <c:pt idx="45047">
                  <c:v>10775.997567</c:v>
                </c:pt>
                <c:pt idx="45048">
                  <c:v>10776.239826000001</c:v>
                </c:pt>
                <c:pt idx="45049">
                  <c:v>10776.481798000001</c:v>
                </c:pt>
                <c:pt idx="45050">
                  <c:v>10776.723674999999</c:v>
                </c:pt>
                <c:pt idx="45051">
                  <c:v>10776.965558</c:v>
                </c:pt>
                <c:pt idx="45052">
                  <c:v>10777.195218999999</c:v>
                </c:pt>
                <c:pt idx="45053">
                  <c:v>10777.438958000001</c:v>
                </c:pt>
                <c:pt idx="45054">
                  <c:v>10777.679040000001</c:v>
                </c:pt>
                <c:pt idx="45055">
                  <c:v>10777.920996000001</c:v>
                </c:pt>
                <c:pt idx="45056">
                  <c:v>10778.150718999999</c:v>
                </c:pt>
                <c:pt idx="45057">
                  <c:v>10778.390855</c:v>
                </c:pt>
                <c:pt idx="45058">
                  <c:v>10778.632858000001</c:v>
                </c:pt>
                <c:pt idx="45059">
                  <c:v>10778.874709</c:v>
                </c:pt>
                <c:pt idx="45060">
                  <c:v>10779.116889000001</c:v>
                </c:pt>
                <c:pt idx="45061">
                  <c:v>10779.358693</c:v>
                </c:pt>
                <c:pt idx="45062">
                  <c:v>10779.598678</c:v>
                </c:pt>
                <c:pt idx="45063">
                  <c:v>10779.838624</c:v>
                </c:pt>
                <c:pt idx="45064">
                  <c:v>10780.078824</c:v>
                </c:pt>
                <c:pt idx="45065">
                  <c:v>10780.318755</c:v>
                </c:pt>
                <c:pt idx="45066">
                  <c:v>10780.558755</c:v>
                </c:pt>
                <c:pt idx="45067">
                  <c:v>10780.798704999999</c:v>
                </c:pt>
                <c:pt idx="45068">
                  <c:v>10781.038959</c:v>
                </c:pt>
                <c:pt idx="45069">
                  <c:v>10781.267382</c:v>
                </c:pt>
                <c:pt idx="45070">
                  <c:v>10781.508406999999</c:v>
                </c:pt>
                <c:pt idx="45071">
                  <c:v>10781.749272999999</c:v>
                </c:pt>
                <c:pt idx="45072">
                  <c:v>10781.990250000001</c:v>
                </c:pt>
                <c:pt idx="45073">
                  <c:v>10782.231121000001</c:v>
                </c:pt>
                <c:pt idx="45074">
                  <c:v>10782.461659000001</c:v>
                </c:pt>
                <c:pt idx="45075">
                  <c:v>10782.701795000001</c:v>
                </c:pt>
                <c:pt idx="45076">
                  <c:v>10782.941123000001</c:v>
                </c:pt>
                <c:pt idx="45077">
                  <c:v>10783.182036</c:v>
                </c:pt>
                <c:pt idx="45078">
                  <c:v>10783.423038999999</c:v>
                </c:pt>
                <c:pt idx="45079">
                  <c:v>10783.664762</c:v>
                </c:pt>
                <c:pt idx="45080">
                  <c:v>10783.906676000001</c:v>
                </c:pt>
                <c:pt idx="45081">
                  <c:v>10784.136259000001</c:v>
                </c:pt>
                <c:pt idx="45082">
                  <c:v>10784.379878</c:v>
                </c:pt>
                <c:pt idx="45083">
                  <c:v>10784.620424999999</c:v>
                </c:pt>
                <c:pt idx="45084">
                  <c:v>10784.861101</c:v>
                </c:pt>
                <c:pt idx="45085">
                  <c:v>10785.100026</c:v>
                </c:pt>
                <c:pt idx="45086">
                  <c:v>10785.330545999999</c:v>
                </c:pt>
                <c:pt idx="45087">
                  <c:v>10785.570621999999</c:v>
                </c:pt>
                <c:pt idx="45088">
                  <c:v>10785.810826999999</c:v>
                </c:pt>
                <c:pt idx="45089">
                  <c:v>10786.050171000001</c:v>
                </c:pt>
                <c:pt idx="45090">
                  <c:v>10786.293935</c:v>
                </c:pt>
                <c:pt idx="45091">
                  <c:v>10786.536441</c:v>
                </c:pt>
                <c:pt idx="45092">
                  <c:v>10786.775173</c:v>
                </c:pt>
                <c:pt idx="45093">
                  <c:v>10787.007591</c:v>
                </c:pt>
                <c:pt idx="45094">
                  <c:v>10787.247642</c:v>
                </c:pt>
                <c:pt idx="45095">
                  <c:v>10787.487757000001</c:v>
                </c:pt>
                <c:pt idx="45096">
                  <c:v>10787.729837000001</c:v>
                </c:pt>
                <c:pt idx="45097">
                  <c:v>10787.971905</c:v>
                </c:pt>
                <c:pt idx="45098">
                  <c:v>10788.211159</c:v>
                </c:pt>
                <c:pt idx="45099">
                  <c:v>10788.452885999999</c:v>
                </c:pt>
                <c:pt idx="45100">
                  <c:v>10788.692779000001</c:v>
                </c:pt>
                <c:pt idx="45101">
                  <c:v>10788.932734</c:v>
                </c:pt>
                <c:pt idx="45102">
                  <c:v>10789.172850999999</c:v>
                </c:pt>
                <c:pt idx="45103">
                  <c:v>10789.412672</c:v>
                </c:pt>
                <c:pt idx="45104">
                  <c:v>10789.651366</c:v>
                </c:pt>
                <c:pt idx="45105">
                  <c:v>10789.882380999999</c:v>
                </c:pt>
                <c:pt idx="45106">
                  <c:v>10790.124620000001</c:v>
                </c:pt>
                <c:pt idx="45107">
                  <c:v>10790.364883</c:v>
                </c:pt>
                <c:pt idx="45108">
                  <c:v>10790.604187999999</c:v>
                </c:pt>
                <c:pt idx="45109">
                  <c:v>10790.843369</c:v>
                </c:pt>
                <c:pt idx="45110">
                  <c:v>10791.085754</c:v>
                </c:pt>
                <c:pt idx="45111">
                  <c:v>10791.325815</c:v>
                </c:pt>
                <c:pt idx="45112">
                  <c:v>10791.56587</c:v>
                </c:pt>
                <c:pt idx="45113">
                  <c:v>10791.795443999999</c:v>
                </c:pt>
                <c:pt idx="45114">
                  <c:v>10792.037779</c:v>
                </c:pt>
                <c:pt idx="45115">
                  <c:v>10792.277830000001</c:v>
                </c:pt>
                <c:pt idx="45116">
                  <c:v>10792.519904000001</c:v>
                </c:pt>
                <c:pt idx="45117">
                  <c:v>10792.761725</c:v>
                </c:pt>
                <c:pt idx="45118">
                  <c:v>10793.003778</c:v>
                </c:pt>
                <c:pt idx="45119">
                  <c:v>10793.233125000001</c:v>
                </c:pt>
                <c:pt idx="45120">
                  <c:v>10793.473537</c:v>
                </c:pt>
                <c:pt idx="45121">
                  <c:v>10793.713663</c:v>
                </c:pt>
                <c:pt idx="45122">
                  <c:v>10793.953084000001</c:v>
                </c:pt>
                <c:pt idx="45123">
                  <c:v>10794.194079000001</c:v>
                </c:pt>
                <c:pt idx="45124">
                  <c:v>10794.435098</c:v>
                </c:pt>
                <c:pt idx="45125">
                  <c:v>10794.678690000001</c:v>
                </c:pt>
                <c:pt idx="45126">
                  <c:v>10794.918589000001</c:v>
                </c:pt>
                <c:pt idx="45127">
                  <c:v>10795.146244</c:v>
                </c:pt>
                <c:pt idx="45128">
                  <c:v>10795.389077</c:v>
                </c:pt>
                <c:pt idx="45129">
                  <c:v>10795.630972999999</c:v>
                </c:pt>
                <c:pt idx="45130">
                  <c:v>10795.871918000001</c:v>
                </c:pt>
                <c:pt idx="45131">
                  <c:v>10796.111140999999</c:v>
                </c:pt>
                <c:pt idx="45132">
                  <c:v>10796.349021</c:v>
                </c:pt>
                <c:pt idx="45133">
                  <c:v>10796.589721</c:v>
                </c:pt>
                <c:pt idx="45134">
                  <c:v>10796.828728</c:v>
                </c:pt>
                <c:pt idx="45135">
                  <c:v>10797.067432</c:v>
                </c:pt>
                <c:pt idx="45136">
                  <c:v>10797.306173000001</c:v>
                </c:pt>
                <c:pt idx="45137">
                  <c:v>10797.537252</c:v>
                </c:pt>
                <c:pt idx="45138">
                  <c:v>10797.780858</c:v>
                </c:pt>
                <c:pt idx="45139">
                  <c:v>10798.022712</c:v>
                </c:pt>
                <c:pt idx="45140">
                  <c:v>10798.262559000001</c:v>
                </c:pt>
                <c:pt idx="45141">
                  <c:v>10798.501441</c:v>
                </c:pt>
                <c:pt idx="45142">
                  <c:v>10798.742171</c:v>
                </c:pt>
                <c:pt idx="45143">
                  <c:v>10798.983963999999</c:v>
                </c:pt>
                <c:pt idx="45144">
                  <c:v>10799.213614</c:v>
                </c:pt>
                <c:pt idx="45145">
                  <c:v>10799.453831000001</c:v>
                </c:pt>
                <c:pt idx="45146">
                  <c:v>10799.695815999999</c:v>
                </c:pt>
                <c:pt idx="45147">
                  <c:v>10799.937744000001</c:v>
                </c:pt>
                <c:pt idx="45148">
                  <c:v>10800.177888</c:v>
                </c:pt>
                <c:pt idx="45149">
                  <c:v>10800.419909</c:v>
                </c:pt>
                <c:pt idx="45150">
                  <c:v>10800.661796</c:v>
                </c:pt>
                <c:pt idx="45151">
                  <c:v>10800.890692000001</c:v>
                </c:pt>
                <c:pt idx="45152">
                  <c:v>10801.132964</c:v>
                </c:pt>
                <c:pt idx="45153">
                  <c:v>10801.373895000001</c:v>
                </c:pt>
                <c:pt idx="45154">
                  <c:v>10801.615057999999</c:v>
                </c:pt>
                <c:pt idx="45155">
                  <c:v>10801.856972</c:v>
                </c:pt>
                <c:pt idx="45156">
                  <c:v>10802.095245</c:v>
                </c:pt>
                <c:pt idx="45157">
                  <c:v>10802.327697999999</c:v>
                </c:pt>
                <c:pt idx="45158">
                  <c:v>10802.567198000001</c:v>
                </c:pt>
                <c:pt idx="45159">
                  <c:v>10802.81005</c:v>
                </c:pt>
                <c:pt idx="45160">
                  <c:v>10803.042974</c:v>
                </c:pt>
                <c:pt idx="45161">
                  <c:v>10803.285608</c:v>
                </c:pt>
                <c:pt idx="45162">
                  <c:v>10803.525817</c:v>
                </c:pt>
                <c:pt idx="45163">
                  <c:v>10803.765036999999</c:v>
                </c:pt>
                <c:pt idx="45164">
                  <c:v>10804.006228</c:v>
                </c:pt>
                <c:pt idx="45165">
                  <c:v>10804.237277</c:v>
                </c:pt>
                <c:pt idx="45166">
                  <c:v>10804.479549</c:v>
                </c:pt>
                <c:pt idx="45167">
                  <c:v>10804.719877</c:v>
                </c:pt>
                <c:pt idx="45168">
                  <c:v>10804.961031999999</c:v>
                </c:pt>
                <c:pt idx="45169">
                  <c:v>10805.202096000001</c:v>
                </c:pt>
                <c:pt idx="45170">
                  <c:v>10805.441401</c:v>
                </c:pt>
                <c:pt idx="45171">
                  <c:v>10805.681570000001</c:v>
                </c:pt>
                <c:pt idx="45172">
                  <c:v>10805.91142</c:v>
                </c:pt>
                <c:pt idx="45173">
                  <c:v>10806.15561</c:v>
                </c:pt>
                <c:pt idx="45174">
                  <c:v>10806.395997</c:v>
                </c:pt>
                <c:pt idx="45175">
                  <c:v>10806.63672</c:v>
                </c:pt>
                <c:pt idx="45176">
                  <c:v>10806.878586999999</c:v>
                </c:pt>
                <c:pt idx="45177">
                  <c:v>10807.135577999999</c:v>
                </c:pt>
                <c:pt idx="45178">
                  <c:v>10807.364637000001</c:v>
                </c:pt>
                <c:pt idx="45179">
                  <c:v>10807.604208000001</c:v>
                </c:pt>
                <c:pt idx="45180">
                  <c:v>10807.846618</c:v>
                </c:pt>
                <c:pt idx="45181">
                  <c:v>10808.086157</c:v>
                </c:pt>
                <c:pt idx="45182">
                  <c:v>10808.327396000001</c:v>
                </c:pt>
                <c:pt idx="45183">
                  <c:v>10808.569659999999</c:v>
                </c:pt>
                <c:pt idx="45184">
                  <c:v>10808.800875000001</c:v>
                </c:pt>
                <c:pt idx="45185">
                  <c:v>10809.042240999999</c:v>
                </c:pt>
                <c:pt idx="45186">
                  <c:v>10809.283164</c:v>
                </c:pt>
                <c:pt idx="45187">
                  <c:v>10809.522306999999</c:v>
                </c:pt>
                <c:pt idx="45188">
                  <c:v>10809.762719</c:v>
                </c:pt>
                <c:pt idx="45189">
                  <c:v>10810.002114999999</c:v>
                </c:pt>
                <c:pt idx="45190">
                  <c:v>10810.245771</c:v>
                </c:pt>
                <c:pt idx="45191">
                  <c:v>10810.474846999999</c:v>
                </c:pt>
                <c:pt idx="45192">
                  <c:v>10810.716408</c:v>
                </c:pt>
                <c:pt idx="45193">
                  <c:v>10810.960654</c:v>
                </c:pt>
                <c:pt idx="45194">
                  <c:v>10811.202106000001</c:v>
                </c:pt>
                <c:pt idx="45195">
                  <c:v>10811.43296</c:v>
                </c:pt>
                <c:pt idx="45196">
                  <c:v>10811.673126</c:v>
                </c:pt>
                <c:pt idx="45197">
                  <c:v>10811.916187999999</c:v>
                </c:pt>
                <c:pt idx="45198">
                  <c:v>10812.148094</c:v>
                </c:pt>
                <c:pt idx="45199">
                  <c:v>10812.38824</c:v>
                </c:pt>
                <c:pt idx="45200">
                  <c:v>10812.628253999999</c:v>
                </c:pt>
                <c:pt idx="45201">
                  <c:v>10812.869015</c:v>
                </c:pt>
                <c:pt idx="45202">
                  <c:v>10813.108174999999</c:v>
                </c:pt>
                <c:pt idx="45203">
                  <c:v>10813.349141999999</c:v>
                </c:pt>
                <c:pt idx="45204">
                  <c:v>10813.59008</c:v>
                </c:pt>
                <c:pt idx="45205">
                  <c:v>10813.820705</c:v>
                </c:pt>
                <c:pt idx="45206">
                  <c:v>10814.062985</c:v>
                </c:pt>
                <c:pt idx="45207">
                  <c:v>10814.303823</c:v>
                </c:pt>
                <c:pt idx="45208">
                  <c:v>10814.542262000001</c:v>
                </c:pt>
                <c:pt idx="45209">
                  <c:v>10814.785006</c:v>
                </c:pt>
                <c:pt idx="45210">
                  <c:v>10815.023369</c:v>
                </c:pt>
                <c:pt idx="45211">
                  <c:v>10815.256960000001</c:v>
                </c:pt>
                <c:pt idx="45212">
                  <c:v>10815.497556</c:v>
                </c:pt>
                <c:pt idx="45213">
                  <c:v>10815.738029</c:v>
                </c:pt>
                <c:pt idx="45214">
                  <c:v>10815.979646</c:v>
                </c:pt>
                <c:pt idx="45215">
                  <c:v>10816.220066</c:v>
                </c:pt>
                <c:pt idx="45216">
                  <c:v>10816.449274000001</c:v>
                </c:pt>
                <c:pt idx="45217">
                  <c:v>10816.692595</c:v>
                </c:pt>
                <c:pt idx="45218">
                  <c:v>10816.933284999999</c:v>
                </c:pt>
                <c:pt idx="45219">
                  <c:v>10817.17661</c:v>
                </c:pt>
                <c:pt idx="45220">
                  <c:v>10817.406833999999</c:v>
                </c:pt>
                <c:pt idx="45221">
                  <c:v>10817.647354000001</c:v>
                </c:pt>
                <c:pt idx="45222">
                  <c:v>10817.888986</c:v>
                </c:pt>
                <c:pt idx="45223">
                  <c:v>10818.128444</c:v>
                </c:pt>
                <c:pt idx="45224">
                  <c:v>10818.367050999999</c:v>
                </c:pt>
                <c:pt idx="45225">
                  <c:v>10818.607266999999</c:v>
                </c:pt>
                <c:pt idx="45226">
                  <c:v>10818.848674000001</c:v>
                </c:pt>
                <c:pt idx="45227">
                  <c:v>10819.087315999999</c:v>
                </c:pt>
                <c:pt idx="45228">
                  <c:v>10819.326975</c:v>
                </c:pt>
                <c:pt idx="45229">
                  <c:v>10819.56619</c:v>
                </c:pt>
                <c:pt idx="45230">
                  <c:v>10819.798602000001</c:v>
                </c:pt>
                <c:pt idx="45231">
                  <c:v>10820.038796999999</c:v>
                </c:pt>
                <c:pt idx="45232">
                  <c:v>10820.280664</c:v>
                </c:pt>
                <c:pt idx="45233">
                  <c:v>10820.522534</c:v>
                </c:pt>
                <c:pt idx="45234">
                  <c:v>10820.763406</c:v>
                </c:pt>
                <c:pt idx="45235">
                  <c:v>10820.993044999999</c:v>
                </c:pt>
                <c:pt idx="45236">
                  <c:v>10821.232303000001</c:v>
                </c:pt>
                <c:pt idx="45237">
                  <c:v>10821.473061999999</c:v>
                </c:pt>
                <c:pt idx="45238">
                  <c:v>10821.714895999999</c:v>
                </c:pt>
                <c:pt idx="45239">
                  <c:v>10821.956851000001</c:v>
                </c:pt>
                <c:pt idx="45240">
                  <c:v>10822.198667000001</c:v>
                </c:pt>
                <c:pt idx="45241">
                  <c:v>10822.437381</c:v>
                </c:pt>
                <c:pt idx="45242">
                  <c:v>10822.678884999999</c:v>
                </c:pt>
                <c:pt idx="45243">
                  <c:v>10822.918594999999</c:v>
                </c:pt>
                <c:pt idx="45244">
                  <c:v>10823.148122000001</c:v>
                </c:pt>
                <c:pt idx="45245">
                  <c:v>10823.389964</c:v>
                </c:pt>
                <c:pt idx="45246">
                  <c:v>10823.630886999999</c:v>
                </c:pt>
                <c:pt idx="45247">
                  <c:v>10823.872554</c:v>
                </c:pt>
                <c:pt idx="45248">
                  <c:v>10824.112576</c:v>
                </c:pt>
                <c:pt idx="45249">
                  <c:v>10824.344768000001</c:v>
                </c:pt>
                <c:pt idx="45250">
                  <c:v>10824.584965</c:v>
                </c:pt>
                <c:pt idx="45251">
                  <c:v>10824.825742999999</c:v>
                </c:pt>
                <c:pt idx="45252">
                  <c:v>10825.067007</c:v>
                </c:pt>
                <c:pt idx="45253">
                  <c:v>10825.306123</c:v>
                </c:pt>
                <c:pt idx="45254">
                  <c:v>10825.542090000001</c:v>
                </c:pt>
                <c:pt idx="45255">
                  <c:v>10825.783979</c:v>
                </c:pt>
                <c:pt idx="45256">
                  <c:v>10826.024923999999</c:v>
                </c:pt>
                <c:pt idx="45257">
                  <c:v>10826.266584000001</c:v>
                </c:pt>
                <c:pt idx="45258">
                  <c:v>10826.496326</c:v>
                </c:pt>
                <c:pt idx="45259">
                  <c:v>10826.737309</c:v>
                </c:pt>
                <c:pt idx="45260">
                  <c:v>10826.978367</c:v>
                </c:pt>
                <c:pt idx="45261">
                  <c:v>10827.223074</c:v>
                </c:pt>
                <c:pt idx="45262">
                  <c:v>10827.453788999999</c:v>
                </c:pt>
                <c:pt idx="45263">
                  <c:v>10827.695609</c:v>
                </c:pt>
                <c:pt idx="45264">
                  <c:v>10827.935965999999</c:v>
                </c:pt>
                <c:pt idx="45265">
                  <c:v>10828.176097</c:v>
                </c:pt>
                <c:pt idx="45266">
                  <c:v>10828.415123999999</c:v>
                </c:pt>
                <c:pt idx="45267">
                  <c:v>10828.658719999999</c:v>
                </c:pt>
                <c:pt idx="45268">
                  <c:v>10828.887768000001</c:v>
                </c:pt>
                <c:pt idx="45269">
                  <c:v>10829.127226000001</c:v>
                </c:pt>
                <c:pt idx="45270">
                  <c:v>10829.367732999999</c:v>
                </c:pt>
                <c:pt idx="45271">
                  <c:v>10829.607947</c:v>
                </c:pt>
                <c:pt idx="45272">
                  <c:v>10829.848034000001</c:v>
                </c:pt>
                <c:pt idx="45273">
                  <c:v>10830.089094999999</c:v>
                </c:pt>
                <c:pt idx="45274">
                  <c:v>10830.33282</c:v>
                </c:pt>
                <c:pt idx="45275">
                  <c:v>10830.563633</c:v>
                </c:pt>
                <c:pt idx="45276">
                  <c:v>10830.803015</c:v>
                </c:pt>
                <c:pt idx="45277">
                  <c:v>10831.044056000001</c:v>
                </c:pt>
                <c:pt idx="45278">
                  <c:v>10831.287684000001</c:v>
                </c:pt>
                <c:pt idx="45279">
                  <c:v>10831.527813999999</c:v>
                </c:pt>
                <c:pt idx="45280">
                  <c:v>10831.76787</c:v>
                </c:pt>
                <c:pt idx="45281">
                  <c:v>10831.998549</c:v>
                </c:pt>
                <c:pt idx="45282">
                  <c:v>10832.240006</c:v>
                </c:pt>
                <c:pt idx="45283">
                  <c:v>10832.481086</c:v>
                </c:pt>
                <c:pt idx="45284">
                  <c:v>10832.722186999999</c:v>
                </c:pt>
                <c:pt idx="45285">
                  <c:v>10832.954019000001</c:v>
                </c:pt>
                <c:pt idx="45286">
                  <c:v>10833.196735</c:v>
                </c:pt>
                <c:pt idx="45287">
                  <c:v>10833.436153000001</c:v>
                </c:pt>
                <c:pt idx="45288">
                  <c:v>10833.677180000001</c:v>
                </c:pt>
                <c:pt idx="45289">
                  <c:v>10833.920854</c:v>
                </c:pt>
                <c:pt idx="45290">
                  <c:v>10834.151677</c:v>
                </c:pt>
                <c:pt idx="45291">
                  <c:v>10834.393644</c:v>
                </c:pt>
                <c:pt idx="45292">
                  <c:v>10834.63567</c:v>
                </c:pt>
                <c:pt idx="45293">
                  <c:v>10834.877592999999</c:v>
                </c:pt>
                <c:pt idx="45294">
                  <c:v>10835.119669</c:v>
                </c:pt>
                <c:pt idx="45295">
                  <c:v>10835.349188</c:v>
                </c:pt>
                <c:pt idx="45296">
                  <c:v>10835.592892999999</c:v>
                </c:pt>
                <c:pt idx="45297">
                  <c:v>10835.834771</c:v>
                </c:pt>
                <c:pt idx="45298">
                  <c:v>10836.076862</c:v>
                </c:pt>
                <c:pt idx="45299">
                  <c:v>10836.316789</c:v>
                </c:pt>
                <c:pt idx="45300">
                  <c:v>10836.546437999999</c:v>
                </c:pt>
                <c:pt idx="45301">
                  <c:v>10836.786684999999</c:v>
                </c:pt>
                <c:pt idx="45302">
                  <c:v>10837.026062000001</c:v>
                </c:pt>
                <c:pt idx="45303">
                  <c:v>10837.267895999999</c:v>
                </c:pt>
                <c:pt idx="45304">
                  <c:v>10837.50901</c:v>
                </c:pt>
                <c:pt idx="45305">
                  <c:v>10837.750771000001</c:v>
                </c:pt>
                <c:pt idx="45306">
                  <c:v>10837.990967</c:v>
                </c:pt>
                <c:pt idx="45307">
                  <c:v>10838.231868999999</c:v>
                </c:pt>
                <c:pt idx="45308">
                  <c:v>10838.460752000001</c:v>
                </c:pt>
                <c:pt idx="45309">
                  <c:v>10838.700088</c:v>
                </c:pt>
                <c:pt idx="45310">
                  <c:v>10838.940731000001</c:v>
                </c:pt>
                <c:pt idx="45311">
                  <c:v>10839.180093000001</c:v>
                </c:pt>
                <c:pt idx="45312">
                  <c:v>10839.420544000001</c:v>
                </c:pt>
                <c:pt idx="45313">
                  <c:v>10839.660776000001</c:v>
                </c:pt>
                <c:pt idx="45314">
                  <c:v>10839.900086</c:v>
                </c:pt>
                <c:pt idx="45315">
                  <c:v>10840.141771000001</c:v>
                </c:pt>
                <c:pt idx="45316">
                  <c:v>10840.383577000001</c:v>
                </c:pt>
                <c:pt idx="45317">
                  <c:v>10840.624285</c:v>
                </c:pt>
                <c:pt idx="45318">
                  <c:v>10840.854869000001</c:v>
                </c:pt>
                <c:pt idx="45319">
                  <c:v>10841.094126</c:v>
                </c:pt>
                <c:pt idx="45320">
                  <c:v>10841.335058999999</c:v>
                </c:pt>
                <c:pt idx="45321">
                  <c:v>10841.576922</c:v>
                </c:pt>
                <c:pt idx="45322">
                  <c:v>10841.816048000001</c:v>
                </c:pt>
                <c:pt idx="45323">
                  <c:v>10842.055908</c:v>
                </c:pt>
                <c:pt idx="45324">
                  <c:v>10842.295738999999</c:v>
                </c:pt>
                <c:pt idx="45325">
                  <c:v>10842.536378999999</c:v>
                </c:pt>
                <c:pt idx="45326">
                  <c:v>10842.768727999999</c:v>
                </c:pt>
                <c:pt idx="45327">
                  <c:v>10843.010758</c:v>
                </c:pt>
                <c:pt idx="45328">
                  <c:v>10843.252682</c:v>
                </c:pt>
                <c:pt idx="45329">
                  <c:v>10843.492595</c:v>
                </c:pt>
                <c:pt idx="45330">
                  <c:v>10843.733392</c:v>
                </c:pt>
                <c:pt idx="45331">
                  <c:v>10843.976941000001</c:v>
                </c:pt>
                <c:pt idx="45332">
                  <c:v>10844.205346999999</c:v>
                </c:pt>
                <c:pt idx="45333">
                  <c:v>10844.446102</c:v>
                </c:pt>
                <c:pt idx="45334">
                  <c:v>10844.68966</c:v>
                </c:pt>
                <c:pt idx="45335">
                  <c:v>10844.929620000001</c:v>
                </c:pt>
                <c:pt idx="45336">
                  <c:v>10845.169911000001</c:v>
                </c:pt>
                <c:pt idx="45337">
                  <c:v>10845.411663000001</c:v>
                </c:pt>
                <c:pt idx="45338">
                  <c:v>10845.641185</c:v>
                </c:pt>
                <c:pt idx="45339">
                  <c:v>10845.884812</c:v>
                </c:pt>
                <c:pt idx="45340">
                  <c:v>10846.124008000001</c:v>
                </c:pt>
                <c:pt idx="45341">
                  <c:v>10846.365653999999</c:v>
                </c:pt>
                <c:pt idx="45342">
                  <c:v>10846.605562999999</c:v>
                </c:pt>
                <c:pt idx="45343">
                  <c:v>10846.848980000001</c:v>
                </c:pt>
                <c:pt idx="45344">
                  <c:v>10847.078707999999</c:v>
                </c:pt>
                <c:pt idx="45345">
                  <c:v>10847.318862</c:v>
                </c:pt>
                <c:pt idx="45346">
                  <c:v>10847.558784999999</c:v>
                </c:pt>
                <c:pt idx="45347">
                  <c:v>10847.797381</c:v>
                </c:pt>
                <c:pt idx="45348">
                  <c:v>10848.038053</c:v>
                </c:pt>
                <c:pt idx="45349">
                  <c:v>10848.278226</c:v>
                </c:pt>
                <c:pt idx="45350">
                  <c:v>10848.519747</c:v>
                </c:pt>
                <c:pt idx="45351">
                  <c:v>10848.760018000001</c:v>
                </c:pt>
                <c:pt idx="45352">
                  <c:v>10849.001633</c:v>
                </c:pt>
                <c:pt idx="45353">
                  <c:v>10849.240881</c:v>
                </c:pt>
                <c:pt idx="45354">
                  <c:v>10849.480638999999</c:v>
                </c:pt>
                <c:pt idx="45355">
                  <c:v>10849.719832999999</c:v>
                </c:pt>
                <c:pt idx="45356">
                  <c:v>10849.950870999999</c:v>
                </c:pt>
                <c:pt idx="45357">
                  <c:v>10850.192357</c:v>
                </c:pt>
                <c:pt idx="45358">
                  <c:v>10850.434676000001</c:v>
                </c:pt>
                <c:pt idx="45359">
                  <c:v>10850.674822999999</c:v>
                </c:pt>
                <c:pt idx="45360">
                  <c:v>10850.914231000001</c:v>
                </c:pt>
                <c:pt idx="45361">
                  <c:v>10851.155155</c:v>
                </c:pt>
                <c:pt idx="45362">
                  <c:v>10851.385935</c:v>
                </c:pt>
                <c:pt idx="45363">
                  <c:v>10851.627014</c:v>
                </c:pt>
                <c:pt idx="45364">
                  <c:v>10851.868108999999</c:v>
                </c:pt>
                <c:pt idx="45365">
                  <c:v>10852.109982</c:v>
                </c:pt>
                <c:pt idx="45366">
                  <c:v>10852.349921000001</c:v>
                </c:pt>
                <c:pt idx="45367">
                  <c:v>10852.588884999999</c:v>
                </c:pt>
                <c:pt idx="45368">
                  <c:v>10852.828240999999</c:v>
                </c:pt>
                <c:pt idx="45369">
                  <c:v>10853.070577</c:v>
                </c:pt>
                <c:pt idx="45370">
                  <c:v>10853.301584999999</c:v>
                </c:pt>
                <c:pt idx="45371">
                  <c:v>10853.543804000001</c:v>
                </c:pt>
                <c:pt idx="45372">
                  <c:v>10853.783138000001</c:v>
                </c:pt>
                <c:pt idx="45373">
                  <c:v>10854.026094999999</c:v>
                </c:pt>
                <c:pt idx="45374">
                  <c:v>10854.258652</c:v>
                </c:pt>
                <c:pt idx="45375">
                  <c:v>10854.498103</c:v>
                </c:pt>
                <c:pt idx="45376">
                  <c:v>10854.739404</c:v>
                </c:pt>
                <c:pt idx="45377">
                  <c:v>10854.981566</c:v>
                </c:pt>
                <c:pt idx="45378">
                  <c:v>10855.213406000001</c:v>
                </c:pt>
                <c:pt idx="45379">
                  <c:v>10855.455728999999</c:v>
                </c:pt>
                <c:pt idx="45380">
                  <c:v>10855.695238</c:v>
                </c:pt>
                <c:pt idx="45381">
                  <c:v>10855.937766999999</c:v>
                </c:pt>
                <c:pt idx="45382">
                  <c:v>10856.17921</c:v>
                </c:pt>
                <c:pt idx="45383">
                  <c:v>10856.419543</c:v>
                </c:pt>
                <c:pt idx="45384">
                  <c:v>10856.650543</c:v>
                </c:pt>
                <c:pt idx="45385">
                  <c:v>10856.890844</c:v>
                </c:pt>
                <c:pt idx="45386">
                  <c:v>10857.13214</c:v>
                </c:pt>
                <c:pt idx="45387">
                  <c:v>10857.375838</c:v>
                </c:pt>
                <c:pt idx="45388">
                  <c:v>10857.615914</c:v>
                </c:pt>
                <c:pt idx="45389">
                  <c:v>10857.855933999999</c:v>
                </c:pt>
                <c:pt idx="45390">
                  <c:v>10858.095155999999</c:v>
                </c:pt>
                <c:pt idx="45391">
                  <c:v>10858.326376000001</c:v>
                </c:pt>
                <c:pt idx="45392">
                  <c:v>10858.569336</c:v>
                </c:pt>
                <c:pt idx="45393">
                  <c:v>10858.812062000001</c:v>
                </c:pt>
                <c:pt idx="45394">
                  <c:v>10859.042019</c:v>
                </c:pt>
                <c:pt idx="45395">
                  <c:v>10859.283015000001</c:v>
                </c:pt>
                <c:pt idx="45396">
                  <c:v>10859.522018</c:v>
                </c:pt>
                <c:pt idx="45397">
                  <c:v>10859.763654</c:v>
                </c:pt>
                <c:pt idx="45398">
                  <c:v>10860.003839999999</c:v>
                </c:pt>
                <c:pt idx="45399">
                  <c:v>10860.24236</c:v>
                </c:pt>
                <c:pt idx="45400">
                  <c:v>10860.481421</c:v>
                </c:pt>
                <c:pt idx="45401">
                  <c:v>10860.722941</c:v>
                </c:pt>
                <c:pt idx="45402">
                  <c:v>10860.963658999999</c:v>
                </c:pt>
                <c:pt idx="45403">
                  <c:v>10861.1931</c:v>
                </c:pt>
                <c:pt idx="45404">
                  <c:v>10861.436721</c:v>
                </c:pt>
                <c:pt idx="45405">
                  <c:v>10861.676626</c:v>
                </c:pt>
                <c:pt idx="45406">
                  <c:v>10861.916842000001</c:v>
                </c:pt>
                <c:pt idx="45407">
                  <c:v>10862.156950000001</c:v>
                </c:pt>
                <c:pt idx="45408">
                  <c:v>10862.397856</c:v>
                </c:pt>
                <c:pt idx="45409">
                  <c:v>10862.638317999999</c:v>
                </c:pt>
                <c:pt idx="45410">
                  <c:v>10862.868866000001</c:v>
                </c:pt>
                <c:pt idx="45411">
                  <c:v>10863.108098000001</c:v>
                </c:pt>
                <c:pt idx="45412">
                  <c:v>10863.349055999999</c:v>
                </c:pt>
                <c:pt idx="45413">
                  <c:v>10863.590962</c:v>
                </c:pt>
                <c:pt idx="45414">
                  <c:v>10863.831672</c:v>
                </c:pt>
                <c:pt idx="45415">
                  <c:v>10864.072258</c:v>
                </c:pt>
                <c:pt idx="45416">
                  <c:v>10864.303422000001</c:v>
                </c:pt>
                <c:pt idx="45417">
                  <c:v>10864.546958000001</c:v>
                </c:pt>
                <c:pt idx="45418">
                  <c:v>10864.78759</c:v>
                </c:pt>
                <c:pt idx="45419">
                  <c:v>10865.030989999999</c:v>
                </c:pt>
                <c:pt idx="45420">
                  <c:v>10865.259171</c:v>
                </c:pt>
                <c:pt idx="45421">
                  <c:v>10865.502640999999</c:v>
                </c:pt>
                <c:pt idx="45422">
                  <c:v>10865.743098000001</c:v>
                </c:pt>
                <c:pt idx="45423">
                  <c:v>10865.98544</c:v>
                </c:pt>
                <c:pt idx="45424">
                  <c:v>10866.241395999999</c:v>
                </c:pt>
                <c:pt idx="45425">
                  <c:v>10866.471861</c:v>
                </c:pt>
                <c:pt idx="45426">
                  <c:v>10866.710345</c:v>
                </c:pt>
                <c:pt idx="45427">
                  <c:v>10866.952219000001</c:v>
                </c:pt>
                <c:pt idx="45428">
                  <c:v>10867.194563999999</c:v>
                </c:pt>
                <c:pt idx="45429">
                  <c:v>10867.435358999999</c:v>
                </c:pt>
                <c:pt idx="45430">
                  <c:v>10867.665137</c:v>
                </c:pt>
                <c:pt idx="45431">
                  <c:v>10867.90645</c:v>
                </c:pt>
                <c:pt idx="45432">
                  <c:v>10868.148896000001</c:v>
                </c:pt>
                <c:pt idx="45433">
                  <c:v>10868.390882</c:v>
                </c:pt>
                <c:pt idx="45434">
                  <c:v>10868.630094</c:v>
                </c:pt>
                <c:pt idx="45435">
                  <c:v>10868.871924999999</c:v>
                </c:pt>
                <c:pt idx="45436">
                  <c:v>10869.111304</c:v>
                </c:pt>
                <c:pt idx="45437">
                  <c:v>10869.339033</c:v>
                </c:pt>
                <c:pt idx="45438">
                  <c:v>10869.578409</c:v>
                </c:pt>
                <c:pt idx="45439">
                  <c:v>10869.820562000001</c:v>
                </c:pt>
                <c:pt idx="45440">
                  <c:v>10870.062829</c:v>
                </c:pt>
                <c:pt idx="45441">
                  <c:v>10870.302763</c:v>
                </c:pt>
                <c:pt idx="45442">
                  <c:v>10870.544803000001</c:v>
                </c:pt>
                <c:pt idx="45443">
                  <c:v>10870.786534000001</c:v>
                </c:pt>
                <c:pt idx="45444">
                  <c:v>10871.016304999999</c:v>
                </c:pt>
                <c:pt idx="45445">
                  <c:v>10871.259045999999</c:v>
                </c:pt>
                <c:pt idx="45446">
                  <c:v>10871.500126000001</c:v>
                </c:pt>
                <c:pt idx="45447">
                  <c:v>10871.732575</c:v>
                </c:pt>
                <c:pt idx="45448">
                  <c:v>10871.974821</c:v>
                </c:pt>
                <c:pt idx="45449">
                  <c:v>10872.214975000001</c:v>
                </c:pt>
                <c:pt idx="45450">
                  <c:v>10872.455139</c:v>
                </c:pt>
                <c:pt idx="45451">
                  <c:v>10872.698936000001</c:v>
                </c:pt>
                <c:pt idx="45452">
                  <c:v>10872.929705</c:v>
                </c:pt>
                <c:pt idx="45453">
                  <c:v>10873.169023</c:v>
                </c:pt>
                <c:pt idx="45454">
                  <c:v>10873.412887</c:v>
                </c:pt>
                <c:pt idx="45455">
                  <c:v>10873.652018999999</c:v>
                </c:pt>
                <c:pt idx="45456">
                  <c:v>10873.895743999999</c:v>
                </c:pt>
                <c:pt idx="45457">
                  <c:v>10874.135713</c:v>
                </c:pt>
                <c:pt idx="45458">
                  <c:v>10874.37572</c:v>
                </c:pt>
                <c:pt idx="45459">
                  <c:v>10874.615562999999</c:v>
                </c:pt>
                <c:pt idx="45460">
                  <c:v>10874.855572</c:v>
                </c:pt>
                <c:pt idx="45461">
                  <c:v>10875.095676999999</c:v>
                </c:pt>
                <c:pt idx="45462">
                  <c:v>10875.335738</c:v>
                </c:pt>
                <c:pt idx="45463">
                  <c:v>10875.575752000001</c:v>
                </c:pt>
                <c:pt idx="45464">
                  <c:v>10875.804792999999</c:v>
                </c:pt>
                <c:pt idx="45465">
                  <c:v>10876.044156</c:v>
                </c:pt>
                <c:pt idx="45466">
                  <c:v>10876.287899999999</c:v>
                </c:pt>
                <c:pt idx="45467">
                  <c:v>10876.527221</c:v>
                </c:pt>
                <c:pt idx="45468">
                  <c:v>10876.768221</c:v>
                </c:pt>
                <c:pt idx="45469">
                  <c:v>10877.000696999999</c:v>
                </c:pt>
                <c:pt idx="45470">
                  <c:v>10877.242622</c:v>
                </c:pt>
                <c:pt idx="45471">
                  <c:v>10877.484786000001</c:v>
                </c:pt>
                <c:pt idx="45472">
                  <c:v>10877.726976</c:v>
                </c:pt>
                <c:pt idx="45473">
                  <c:v>10877.967041</c:v>
                </c:pt>
                <c:pt idx="45474">
                  <c:v>10878.206373000001</c:v>
                </c:pt>
                <c:pt idx="45475">
                  <c:v>10878.445411999999</c:v>
                </c:pt>
                <c:pt idx="45476">
                  <c:v>10878.685595999999</c:v>
                </c:pt>
                <c:pt idx="45477">
                  <c:v>10878.914577</c:v>
                </c:pt>
                <c:pt idx="45478">
                  <c:v>10879.156734</c:v>
                </c:pt>
                <c:pt idx="45479">
                  <c:v>10879.396833000001</c:v>
                </c:pt>
                <c:pt idx="45480">
                  <c:v>10879.63607</c:v>
                </c:pt>
                <c:pt idx="45481">
                  <c:v>10879.877945</c:v>
                </c:pt>
                <c:pt idx="45482">
                  <c:v>10880.116121999999</c:v>
                </c:pt>
                <c:pt idx="45483">
                  <c:v>10880.359689000001</c:v>
                </c:pt>
                <c:pt idx="45484">
                  <c:v>10880.589257</c:v>
                </c:pt>
                <c:pt idx="45485">
                  <c:v>10880.830082</c:v>
                </c:pt>
                <c:pt idx="45486">
                  <c:v>10881.071135</c:v>
                </c:pt>
                <c:pt idx="45487">
                  <c:v>10881.314732999999</c:v>
                </c:pt>
                <c:pt idx="45488">
                  <c:v>10881.554803000001</c:v>
                </c:pt>
                <c:pt idx="45489">
                  <c:v>10881.78433</c:v>
                </c:pt>
                <c:pt idx="45490">
                  <c:v>10882.026679000001</c:v>
                </c:pt>
                <c:pt idx="45491">
                  <c:v>10882.268563</c:v>
                </c:pt>
                <c:pt idx="45492">
                  <c:v>10882.510689999999</c:v>
                </c:pt>
                <c:pt idx="45493">
                  <c:v>10882.751453000001</c:v>
                </c:pt>
                <c:pt idx="45494">
                  <c:v>10882.981276</c:v>
                </c:pt>
                <c:pt idx="45495">
                  <c:v>10883.223540000001</c:v>
                </c:pt>
                <c:pt idx="45496">
                  <c:v>10883.465773</c:v>
                </c:pt>
                <c:pt idx="45497">
                  <c:v>10883.707646999999</c:v>
                </c:pt>
                <c:pt idx="45498">
                  <c:v>10883.947966</c:v>
                </c:pt>
                <c:pt idx="45499">
                  <c:v>10884.186231</c:v>
                </c:pt>
                <c:pt idx="45500">
                  <c:v>10884.427266999999</c:v>
                </c:pt>
                <c:pt idx="45501">
                  <c:v>10884.666335</c:v>
                </c:pt>
                <c:pt idx="45502">
                  <c:v>10884.896262</c:v>
                </c:pt>
                <c:pt idx="45503">
                  <c:v>10885.13919</c:v>
                </c:pt>
                <c:pt idx="45504">
                  <c:v>10885.375915000001</c:v>
                </c:pt>
                <c:pt idx="45505">
                  <c:v>10885.619803</c:v>
                </c:pt>
                <c:pt idx="45506">
                  <c:v>10885.861756</c:v>
                </c:pt>
                <c:pt idx="45507">
                  <c:v>10886.092558</c:v>
                </c:pt>
                <c:pt idx="45508">
                  <c:v>10886.334762</c:v>
                </c:pt>
                <c:pt idx="45509">
                  <c:v>10886.574919999999</c:v>
                </c:pt>
                <c:pt idx="45510">
                  <c:v>10886.816075999999</c:v>
                </c:pt>
                <c:pt idx="45511">
                  <c:v>10887.057037</c:v>
                </c:pt>
                <c:pt idx="45512">
                  <c:v>10887.298824</c:v>
                </c:pt>
                <c:pt idx="45513">
                  <c:v>10887.528445</c:v>
                </c:pt>
                <c:pt idx="45514">
                  <c:v>10887.768760999999</c:v>
                </c:pt>
                <c:pt idx="45515">
                  <c:v>10888.00808</c:v>
                </c:pt>
                <c:pt idx="45516">
                  <c:v>10888.247182999999</c:v>
                </c:pt>
                <c:pt idx="45517">
                  <c:v>10888.488267999999</c:v>
                </c:pt>
                <c:pt idx="45518">
                  <c:v>10888.73054</c:v>
                </c:pt>
                <c:pt idx="45519">
                  <c:v>10888.962067</c:v>
                </c:pt>
                <c:pt idx="45520">
                  <c:v>10889.203428999999</c:v>
                </c:pt>
                <c:pt idx="45521">
                  <c:v>10889.445661</c:v>
                </c:pt>
                <c:pt idx="45522">
                  <c:v>10889.687765000001</c:v>
                </c:pt>
                <c:pt idx="45523">
                  <c:v>10889.928368000001</c:v>
                </c:pt>
                <c:pt idx="45524">
                  <c:v>10890.15885</c:v>
                </c:pt>
                <c:pt idx="45525">
                  <c:v>10890.398918999999</c:v>
                </c:pt>
                <c:pt idx="45526">
                  <c:v>10890.640044</c:v>
                </c:pt>
                <c:pt idx="45527">
                  <c:v>10890.881837999999</c:v>
                </c:pt>
                <c:pt idx="45528">
                  <c:v>10891.123887</c:v>
                </c:pt>
                <c:pt idx="45529">
                  <c:v>10891.363882</c:v>
                </c:pt>
                <c:pt idx="45530">
                  <c:v>10891.605613</c:v>
                </c:pt>
                <c:pt idx="45531">
                  <c:v>10891.837847000001</c:v>
                </c:pt>
                <c:pt idx="45532">
                  <c:v>10892.078989</c:v>
                </c:pt>
                <c:pt idx="45533">
                  <c:v>10892.316803</c:v>
                </c:pt>
                <c:pt idx="45534">
                  <c:v>10892.555881</c:v>
                </c:pt>
                <c:pt idx="45535">
                  <c:v>10892.795688</c:v>
                </c:pt>
                <c:pt idx="45536">
                  <c:v>10893.035733999999</c:v>
                </c:pt>
                <c:pt idx="45537">
                  <c:v>10893.274371</c:v>
                </c:pt>
                <c:pt idx="45538">
                  <c:v>10893.517995</c:v>
                </c:pt>
                <c:pt idx="45539">
                  <c:v>10893.758760000001</c:v>
                </c:pt>
                <c:pt idx="45540">
                  <c:v>10894.000747</c:v>
                </c:pt>
                <c:pt idx="45541">
                  <c:v>10894.239183</c:v>
                </c:pt>
                <c:pt idx="45542">
                  <c:v>10894.478966999999</c:v>
                </c:pt>
                <c:pt idx="45543">
                  <c:v>10894.718378</c:v>
                </c:pt>
                <c:pt idx="45544">
                  <c:v>10894.948936000001</c:v>
                </c:pt>
                <c:pt idx="45545">
                  <c:v>10895.190854</c:v>
                </c:pt>
                <c:pt idx="45546">
                  <c:v>10895.432715000001</c:v>
                </c:pt>
                <c:pt idx="45547">
                  <c:v>10895.673273</c:v>
                </c:pt>
                <c:pt idx="45548">
                  <c:v>10895.905718</c:v>
                </c:pt>
                <c:pt idx="45549">
                  <c:v>10896.145928</c:v>
                </c:pt>
                <c:pt idx="45550">
                  <c:v>10896.387814</c:v>
                </c:pt>
                <c:pt idx="45551">
                  <c:v>10896.627718</c:v>
                </c:pt>
                <c:pt idx="45552">
                  <c:v>10896.869678999999</c:v>
                </c:pt>
                <c:pt idx="45553">
                  <c:v>10897.111605</c:v>
                </c:pt>
                <c:pt idx="45554">
                  <c:v>10897.351611</c:v>
                </c:pt>
                <c:pt idx="45555">
                  <c:v>10897.590343</c:v>
                </c:pt>
                <c:pt idx="45556">
                  <c:v>10897.831332</c:v>
                </c:pt>
                <c:pt idx="45557">
                  <c:v>10898.061876</c:v>
                </c:pt>
                <c:pt idx="45558">
                  <c:v>10898.301004000001</c:v>
                </c:pt>
                <c:pt idx="45559">
                  <c:v>10898.544805</c:v>
                </c:pt>
                <c:pt idx="45560">
                  <c:v>10898.784943000001</c:v>
                </c:pt>
                <c:pt idx="45561">
                  <c:v>10899.025835</c:v>
                </c:pt>
                <c:pt idx="45562">
                  <c:v>10899.26778</c:v>
                </c:pt>
                <c:pt idx="45563">
                  <c:v>10899.497418999999</c:v>
                </c:pt>
                <c:pt idx="45564">
                  <c:v>10899.739705</c:v>
                </c:pt>
                <c:pt idx="45565">
                  <c:v>10899.981005</c:v>
                </c:pt>
                <c:pt idx="45566">
                  <c:v>10900.221532</c:v>
                </c:pt>
                <c:pt idx="45567">
                  <c:v>10900.461662</c:v>
                </c:pt>
                <c:pt idx="45568">
                  <c:v>10900.701949</c:v>
                </c:pt>
                <c:pt idx="45569">
                  <c:v>10900.942895</c:v>
                </c:pt>
                <c:pt idx="45570">
                  <c:v>10901.173928</c:v>
                </c:pt>
                <c:pt idx="45571">
                  <c:v>10901.413214</c:v>
                </c:pt>
                <c:pt idx="45572">
                  <c:v>10901.656084</c:v>
                </c:pt>
                <c:pt idx="45573">
                  <c:v>10901.897053000001</c:v>
                </c:pt>
                <c:pt idx="45574">
                  <c:v>10902.138951999999</c:v>
                </c:pt>
                <c:pt idx="45575">
                  <c:v>10902.367426999999</c:v>
                </c:pt>
                <c:pt idx="45576">
                  <c:v>10902.607801</c:v>
                </c:pt>
                <c:pt idx="45577">
                  <c:v>10902.847001</c:v>
                </c:pt>
                <c:pt idx="45578">
                  <c:v>10903.089594999999</c:v>
                </c:pt>
                <c:pt idx="45579">
                  <c:v>10903.331630999999</c:v>
                </c:pt>
                <c:pt idx="45580">
                  <c:v>10903.573602</c:v>
                </c:pt>
                <c:pt idx="45581">
                  <c:v>10903.813721</c:v>
                </c:pt>
                <c:pt idx="45582">
                  <c:v>10904.053981999999</c:v>
                </c:pt>
                <c:pt idx="45583">
                  <c:v>10904.282336</c:v>
                </c:pt>
                <c:pt idx="45584">
                  <c:v>10904.524742</c:v>
                </c:pt>
                <c:pt idx="45585">
                  <c:v>10904.76679</c:v>
                </c:pt>
                <c:pt idx="45586">
                  <c:v>10905.006243</c:v>
                </c:pt>
                <c:pt idx="45587">
                  <c:v>10905.247831000001</c:v>
                </c:pt>
                <c:pt idx="45588">
                  <c:v>10905.487134999999</c:v>
                </c:pt>
                <c:pt idx="45589">
                  <c:v>10905.719713</c:v>
                </c:pt>
                <c:pt idx="45590">
                  <c:v>10905.959451000001</c:v>
                </c:pt>
                <c:pt idx="45591">
                  <c:v>10906.201915</c:v>
                </c:pt>
                <c:pt idx="45592">
                  <c:v>10906.443266</c:v>
                </c:pt>
                <c:pt idx="45593">
                  <c:v>10906.675953</c:v>
                </c:pt>
                <c:pt idx="45594">
                  <c:v>10906.915657</c:v>
                </c:pt>
                <c:pt idx="45595">
                  <c:v>10907.155068</c:v>
                </c:pt>
                <c:pt idx="45596">
                  <c:v>10907.396350000001</c:v>
                </c:pt>
                <c:pt idx="45597">
                  <c:v>10907.636678000001</c:v>
                </c:pt>
                <c:pt idx="45598">
                  <c:v>10907.87601</c:v>
                </c:pt>
                <c:pt idx="45599">
                  <c:v>10908.117181</c:v>
                </c:pt>
                <c:pt idx="45600">
                  <c:v>10908.358281999999</c:v>
                </c:pt>
                <c:pt idx="45601">
                  <c:v>10908.590910000001</c:v>
                </c:pt>
                <c:pt idx="45602">
                  <c:v>10908.830418</c:v>
                </c:pt>
                <c:pt idx="45603">
                  <c:v>10909.075258999999</c:v>
                </c:pt>
                <c:pt idx="45604">
                  <c:v>10909.315562</c:v>
                </c:pt>
                <c:pt idx="45605">
                  <c:v>10909.54335</c:v>
                </c:pt>
                <c:pt idx="45606">
                  <c:v>10909.786353</c:v>
                </c:pt>
                <c:pt idx="45607">
                  <c:v>10910.029412</c:v>
                </c:pt>
                <c:pt idx="45608">
                  <c:v>10910.270225</c:v>
                </c:pt>
                <c:pt idx="45609">
                  <c:v>10910.501602</c:v>
                </c:pt>
                <c:pt idx="45610">
                  <c:v>10910.742690999999</c:v>
                </c:pt>
                <c:pt idx="45611">
                  <c:v>10910.983874</c:v>
                </c:pt>
                <c:pt idx="45612">
                  <c:v>10911.223075</c:v>
                </c:pt>
                <c:pt idx="45613">
                  <c:v>10911.464878999999</c:v>
                </c:pt>
                <c:pt idx="45614">
                  <c:v>10911.704099</c:v>
                </c:pt>
                <c:pt idx="45615">
                  <c:v>10911.945937</c:v>
                </c:pt>
                <c:pt idx="45616">
                  <c:v>10912.176813</c:v>
                </c:pt>
                <c:pt idx="45617">
                  <c:v>10912.418997999999</c:v>
                </c:pt>
                <c:pt idx="45618">
                  <c:v>10912.65912</c:v>
                </c:pt>
                <c:pt idx="45619">
                  <c:v>10912.902977</c:v>
                </c:pt>
                <c:pt idx="45620">
                  <c:v>10913.132796</c:v>
                </c:pt>
                <c:pt idx="45621">
                  <c:v>10913.372527</c:v>
                </c:pt>
                <c:pt idx="45622">
                  <c:v>10913.613246000001</c:v>
                </c:pt>
                <c:pt idx="45623">
                  <c:v>10913.856632000001</c:v>
                </c:pt>
                <c:pt idx="45624">
                  <c:v>10914.097255000001</c:v>
                </c:pt>
                <c:pt idx="45625">
                  <c:v>10914.338557999999</c:v>
                </c:pt>
                <c:pt idx="45626">
                  <c:v>10914.57799</c:v>
                </c:pt>
                <c:pt idx="45627">
                  <c:v>10914.806930000001</c:v>
                </c:pt>
                <c:pt idx="45628">
                  <c:v>10915.048677000001</c:v>
                </c:pt>
                <c:pt idx="45629">
                  <c:v>10915.287195000001</c:v>
                </c:pt>
                <c:pt idx="45630">
                  <c:v>10915.528077000001</c:v>
                </c:pt>
                <c:pt idx="45631">
                  <c:v>10915.769899999999</c:v>
                </c:pt>
                <c:pt idx="45632">
                  <c:v>10916.011048</c:v>
                </c:pt>
                <c:pt idx="45633">
                  <c:v>10916.252560999999</c:v>
                </c:pt>
                <c:pt idx="45634">
                  <c:v>10916.482012</c:v>
                </c:pt>
                <c:pt idx="45635">
                  <c:v>10916.723916000001</c:v>
                </c:pt>
                <c:pt idx="45636">
                  <c:v>10916.96319</c:v>
                </c:pt>
                <c:pt idx="45637">
                  <c:v>10917.206776000001</c:v>
                </c:pt>
                <c:pt idx="45638">
                  <c:v>10917.447399000001</c:v>
                </c:pt>
                <c:pt idx="45639">
                  <c:v>10917.688953999999</c:v>
                </c:pt>
                <c:pt idx="45640">
                  <c:v>10917.916657</c:v>
                </c:pt>
                <c:pt idx="45641">
                  <c:v>10918.156943</c:v>
                </c:pt>
                <c:pt idx="45642">
                  <c:v>10918.3971</c:v>
                </c:pt>
                <c:pt idx="45643">
                  <c:v>10918.638835</c:v>
                </c:pt>
                <c:pt idx="45644">
                  <c:v>10918.880681000001</c:v>
                </c:pt>
                <c:pt idx="45645">
                  <c:v>10919.121413000001</c:v>
                </c:pt>
                <c:pt idx="45646">
                  <c:v>10919.360352</c:v>
                </c:pt>
                <c:pt idx="45647">
                  <c:v>10919.599109000001</c:v>
                </c:pt>
                <c:pt idx="45648">
                  <c:v>10919.838964</c:v>
                </c:pt>
                <c:pt idx="45649">
                  <c:v>10920.067423</c:v>
                </c:pt>
                <c:pt idx="45650">
                  <c:v>10920.309707</c:v>
                </c:pt>
                <c:pt idx="45651">
                  <c:v>10920.549042000001</c:v>
                </c:pt>
                <c:pt idx="45652">
                  <c:v>10920.790075000001</c:v>
                </c:pt>
                <c:pt idx="45653">
                  <c:v>10921.031954</c:v>
                </c:pt>
                <c:pt idx="45654">
                  <c:v>10921.272537999999</c:v>
                </c:pt>
                <c:pt idx="45655">
                  <c:v>10921.502140000001</c:v>
                </c:pt>
                <c:pt idx="45656">
                  <c:v>10921.742672</c:v>
                </c:pt>
                <c:pt idx="45657">
                  <c:v>10921.982158999999</c:v>
                </c:pt>
                <c:pt idx="45658">
                  <c:v>10922.222616999999</c:v>
                </c:pt>
                <c:pt idx="45659">
                  <c:v>10922.462791</c:v>
                </c:pt>
                <c:pt idx="45660">
                  <c:v>10922.702947</c:v>
                </c:pt>
                <c:pt idx="45661">
                  <c:v>10922.941092999999</c:v>
                </c:pt>
                <c:pt idx="45662">
                  <c:v>10923.180444</c:v>
                </c:pt>
                <c:pt idx="45663">
                  <c:v>10923.423167999999</c:v>
                </c:pt>
                <c:pt idx="45664">
                  <c:v>10923.664025</c:v>
                </c:pt>
                <c:pt idx="45665">
                  <c:v>10923.894699</c:v>
                </c:pt>
                <c:pt idx="45666">
                  <c:v>10924.136909000001</c:v>
                </c:pt>
                <c:pt idx="45667">
                  <c:v>10924.378860000001</c:v>
                </c:pt>
                <c:pt idx="45668">
                  <c:v>10924.620856</c:v>
                </c:pt>
                <c:pt idx="45669">
                  <c:v>10924.862662</c:v>
                </c:pt>
                <c:pt idx="45670">
                  <c:v>10925.092355999999</c:v>
                </c:pt>
                <c:pt idx="45671">
                  <c:v>10925.333404999999</c:v>
                </c:pt>
                <c:pt idx="45672">
                  <c:v>10925.573796999999</c:v>
                </c:pt>
                <c:pt idx="45673">
                  <c:v>10925.813995</c:v>
                </c:pt>
                <c:pt idx="45674">
                  <c:v>10926.054005</c:v>
                </c:pt>
                <c:pt idx="45675">
                  <c:v>10926.295754000001</c:v>
                </c:pt>
                <c:pt idx="45676">
                  <c:v>10926.535886</c:v>
                </c:pt>
                <c:pt idx="45677">
                  <c:v>10926.777599999999</c:v>
                </c:pt>
                <c:pt idx="45678">
                  <c:v>10927.008601</c:v>
                </c:pt>
                <c:pt idx="45679">
                  <c:v>10927.248793000001</c:v>
                </c:pt>
                <c:pt idx="45680">
                  <c:v>10927.488239</c:v>
                </c:pt>
                <c:pt idx="45681">
                  <c:v>10927.727402</c:v>
                </c:pt>
                <c:pt idx="45682">
                  <c:v>10927.969541</c:v>
                </c:pt>
                <c:pt idx="45683">
                  <c:v>10928.212156</c:v>
                </c:pt>
                <c:pt idx="45684">
                  <c:v>10928.442838999999</c:v>
                </c:pt>
                <c:pt idx="45685">
                  <c:v>10928.684023</c:v>
                </c:pt>
                <c:pt idx="45686">
                  <c:v>10928.925370000001</c:v>
                </c:pt>
                <c:pt idx="45687">
                  <c:v>10929.168163</c:v>
                </c:pt>
                <c:pt idx="45688">
                  <c:v>10929.398831</c:v>
                </c:pt>
                <c:pt idx="45689">
                  <c:v>10929.640917000001</c:v>
                </c:pt>
                <c:pt idx="45690">
                  <c:v>10929.882185</c:v>
                </c:pt>
                <c:pt idx="45691">
                  <c:v>10930.122558999999</c:v>
                </c:pt>
                <c:pt idx="45692">
                  <c:v>10930.362889</c:v>
                </c:pt>
                <c:pt idx="45693">
                  <c:v>10930.604832999999</c:v>
                </c:pt>
                <c:pt idx="45694">
                  <c:v>10930.844852</c:v>
                </c:pt>
                <c:pt idx="45695">
                  <c:v>10931.084728</c:v>
                </c:pt>
                <c:pt idx="45696">
                  <c:v>10931.314372999999</c:v>
                </c:pt>
                <c:pt idx="45697">
                  <c:v>10931.555401</c:v>
                </c:pt>
                <c:pt idx="45698">
                  <c:v>10931.795783</c:v>
                </c:pt>
                <c:pt idx="45699">
                  <c:v>10932.03505</c:v>
                </c:pt>
                <c:pt idx="45700">
                  <c:v>10932.276882</c:v>
                </c:pt>
                <c:pt idx="45701">
                  <c:v>10932.516018</c:v>
                </c:pt>
                <c:pt idx="45702">
                  <c:v>10932.755217</c:v>
                </c:pt>
                <c:pt idx="45703">
                  <c:v>10932.996206</c:v>
                </c:pt>
                <c:pt idx="45704">
                  <c:v>10933.235416</c:v>
                </c:pt>
                <c:pt idx="45705">
                  <c:v>10933.474418</c:v>
                </c:pt>
                <c:pt idx="45706">
                  <c:v>10933.714583999999</c:v>
                </c:pt>
                <c:pt idx="45707">
                  <c:v>10933.954755000001</c:v>
                </c:pt>
                <c:pt idx="45708">
                  <c:v>10934.194909</c:v>
                </c:pt>
                <c:pt idx="45709">
                  <c:v>10934.425628000001</c:v>
                </c:pt>
                <c:pt idx="45710">
                  <c:v>10934.665931</c:v>
                </c:pt>
                <c:pt idx="45711">
                  <c:v>10934.905048000001</c:v>
                </c:pt>
                <c:pt idx="45712">
                  <c:v>10935.146102000001</c:v>
                </c:pt>
                <c:pt idx="45713">
                  <c:v>10935.387912</c:v>
                </c:pt>
                <c:pt idx="45714">
                  <c:v>10935.627134</c:v>
                </c:pt>
                <c:pt idx="45715">
                  <c:v>10935.866173</c:v>
                </c:pt>
                <c:pt idx="45716">
                  <c:v>10936.106544</c:v>
                </c:pt>
                <c:pt idx="45717">
                  <c:v>10936.34729</c:v>
                </c:pt>
                <c:pt idx="45718">
                  <c:v>10936.577991</c:v>
                </c:pt>
                <c:pt idx="45719">
                  <c:v>10936.818013</c:v>
                </c:pt>
                <c:pt idx="45720">
                  <c:v>10937.059074999999</c:v>
                </c:pt>
                <c:pt idx="45721">
                  <c:v>10937.300740999999</c:v>
                </c:pt>
                <c:pt idx="45722">
                  <c:v>10937.542801</c:v>
                </c:pt>
                <c:pt idx="45723">
                  <c:v>10937.772338999999</c:v>
                </c:pt>
                <c:pt idx="45724">
                  <c:v>10938.014791</c:v>
                </c:pt>
                <c:pt idx="45725">
                  <c:v>10938.254766</c:v>
                </c:pt>
                <c:pt idx="45726">
                  <c:v>10938.494967000001</c:v>
                </c:pt>
                <c:pt idx="45727">
                  <c:v>10938.735805</c:v>
                </c:pt>
                <c:pt idx="45728">
                  <c:v>10938.975157000001</c:v>
                </c:pt>
                <c:pt idx="45729">
                  <c:v>10939.218911</c:v>
                </c:pt>
                <c:pt idx="45730">
                  <c:v>10939.447888000001</c:v>
                </c:pt>
                <c:pt idx="45731">
                  <c:v>10939.687162</c:v>
                </c:pt>
                <c:pt idx="45732">
                  <c:v>10939.928357999999</c:v>
                </c:pt>
                <c:pt idx="45733">
                  <c:v>10940.171021</c:v>
                </c:pt>
                <c:pt idx="45734">
                  <c:v>10940.412922</c:v>
                </c:pt>
                <c:pt idx="45735">
                  <c:v>10940.652034000001</c:v>
                </c:pt>
                <c:pt idx="45736">
                  <c:v>10940.882795</c:v>
                </c:pt>
                <c:pt idx="45737">
                  <c:v>10941.122186000001</c:v>
                </c:pt>
                <c:pt idx="45738">
                  <c:v>10941.363294999999</c:v>
                </c:pt>
                <c:pt idx="45739">
                  <c:v>10941.606025999999</c:v>
                </c:pt>
                <c:pt idx="45740">
                  <c:v>10941.847132999999</c:v>
                </c:pt>
                <c:pt idx="45741">
                  <c:v>10942.077934000001</c:v>
                </c:pt>
                <c:pt idx="45742">
                  <c:v>10942.318595000001</c:v>
                </c:pt>
                <c:pt idx="45743">
                  <c:v>10942.560858999999</c:v>
                </c:pt>
                <c:pt idx="45744">
                  <c:v>10942.802093</c:v>
                </c:pt>
                <c:pt idx="45745">
                  <c:v>10943.045905999999</c:v>
                </c:pt>
                <c:pt idx="45746">
                  <c:v>10943.276555</c:v>
                </c:pt>
                <c:pt idx="45747">
                  <c:v>10943.516868999999</c:v>
                </c:pt>
                <c:pt idx="45748">
                  <c:v>10943.7562</c:v>
                </c:pt>
                <c:pt idx="45749">
                  <c:v>10943.999981999999</c:v>
                </c:pt>
                <c:pt idx="45750">
                  <c:v>10944.240985</c:v>
                </c:pt>
                <c:pt idx="45751">
                  <c:v>10944.489172</c:v>
                </c:pt>
                <c:pt idx="45752">
                  <c:v>10944.730304000001</c:v>
                </c:pt>
                <c:pt idx="45753">
                  <c:v>10944.971238</c:v>
                </c:pt>
                <c:pt idx="45754">
                  <c:v>10945.212188</c:v>
                </c:pt>
                <c:pt idx="45755">
                  <c:v>10945.44341</c:v>
                </c:pt>
                <c:pt idx="45756">
                  <c:v>10945.683716</c:v>
                </c:pt>
                <c:pt idx="45757">
                  <c:v>10945.923870000001</c:v>
                </c:pt>
                <c:pt idx="45758">
                  <c:v>10946.165935000001</c:v>
                </c:pt>
                <c:pt idx="45759">
                  <c:v>10946.405855999999</c:v>
                </c:pt>
                <c:pt idx="45760">
                  <c:v>10946.645736</c:v>
                </c:pt>
                <c:pt idx="45761">
                  <c:v>10946.885574</c:v>
                </c:pt>
                <c:pt idx="45762">
                  <c:v>10947.125783</c:v>
                </c:pt>
                <c:pt idx="45763">
                  <c:v>10947.367641999999</c:v>
                </c:pt>
                <c:pt idx="45764">
                  <c:v>10947.607609999999</c:v>
                </c:pt>
                <c:pt idx="45765">
                  <c:v>10947.848092</c:v>
                </c:pt>
                <c:pt idx="45766">
                  <c:v>10948.080549</c:v>
                </c:pt>
                <c:pt idx="45767">
                  <c:v>10948.32591</c:v>
                </c:pt>
                <c:pt idx="45768">
                  <c:v>10948.565859</c:v>
                </c:pt>
                <c:pt idx="45769">
                  <c:v>10948.805539999999</c:v>
                </c:pt>
                <c:pt idx="45770">
                  <c:v>10949.045579</c:v>
                </c:pt>
                <c:pt idx="45771">
                  <c:v>10949.275942</c:v>
                </c:pt>
                <c:pt idx="45772">
                  <c:v>10949.516014999999</c:v>
                </c:pt>
                <c:pt idx="45773">
                  <c:v>10949.757786</c:v>
                </c:pt>
                <c:pt idx="45774">
                  <c:v>10949.997047000001</c:v>
                </c:pt>
                <c:pt idx="45775">
                  <c:v>10950.238858999999</c:v>
                </c:pt>
                <c:pt idx="45776">
                  <c:v>10950.478856</c:v>
                </c:pt>
                <c:pt idx="45777">
                  <c:v>10950.718645999999</c:v>
                </c:pt>
                <c:pt idx="45778">
                  <c:v>10950.959262</c:v>
                </c:pt>
                <c:pt idx="45779">
                  <c:v>10951.190352</c:v>
                </c:pt>
                <c:pt idx="45780">
                  <c:v>10951.4331</c:v>
                </c:pt>
                <c:pt idx="45781">
                  <c:v>10951.672852</c:v>
                </c:pt>
                <c:pt idx="45782">
                  <c:v>10951.912729</c:v>
                </c:pt>
                <c:pt idx="45783">
                  <c:v>10952.153291000001</c:v>
                </c:pt>
                <c:pt idx="45784">
                  <c:v>10952.386204</c:v>
                </c:pt>
                <c:pt idx="45785">
                  <c:v>10952.629593</c:v>
                </c:pt>
                <c:pt idx="45786">
                  <c:v>10952.868001999999</c:v>
                </c:pt>
                <c:pt idx="45787">
                  <c:v>10953.109019</c:v>
                </c:pt>
                <c:pt idx="45788">
                  <c:v>10953.350946</c:v>
                </c:pt>
                <c:pt idx="45789">
                  <c:v>10953.589851999999</c:v>
                </c:pt>
                <c:pt idx="45790">
                  <c:v>10953.829948000001</c:v>
                </c:pt>
                <c:pt idx="45791">
                  <c:v>10954.059569999999</c:v>
                </c:pt>
                <c:pt idx="45792">
                  <c:v>10954.301638999999</c:v>
                </c:pt>
                <c:pt idx="45793">
                  <c:v>10954.541722</c:v>
                </c:pt>
                <c:pt idx="45794">
                  <c:v>10954.782998000001</c:v>
                </c:pt>
                <c:pt idx="45795">
                  <c:v>10955.022215999999</c:v>
                </c:pt>
                <c:pt idx="45796">
                  <c:v>10955.262527999999</c:v>
                </c:pt>
                <c:pt idx="45797">
                  <c:v>10955.504675</c:v>
                </c:pt>
                <c:pt idx="45798">
                  <c:v>10955.744973999999</c:v>
                </c:pt>
                <c:pt idx="45799">
                  <c:v>10955.974838</c:v>
                </c:pt>
                <c:pt idx="45800">
                  <c:v>10956.214446</c:v>
                </c:pt>
                <c:pt idx="45801">
                  <c:v>10956.454044</c:v>
                </c:pt>
                <c:pt idx="45802">
                  <c:v>10956.69709</c:v>
                </c:pt>
                <c:pt idx="45803">
                  <c:v>10956.929854</c:v>
                </c:pt>
                <c:pt idx="45804">
                  <c:v>10957.170763</c:v>
                </c:pt>
                <c:pt idx="45805">
                  <c:v>10957.41021</c:v>
                </c:pt>
                <c:pt idx="45806">
                  <c:v>10957.651432000001</c:v>
                </c:pt>
                <c:pt idx="45807">
                  <c:v>10957.894259000001</c:v>
                </c:pt>
                <c:pt idx="45808">
                  <c:v>10958.126157999999</c:v>
                </c:pt>
                <c:pt idx="45809">
                  <c:v>10958.369096</c:v>
                </c:pt>
                <c:pt idx="45810">
                  <c:v>10958.608425</c:v>
                </c:pt>
                <c:pt idx="45811">
                  <c:v>10958.851232000001</c:v>
                </c:pt>
                <c:pt idx="45812">
                  <c:v>10959.081141000001</c:v>
                </c:pt>
                <c:pt idx="45813">
                  <c:v>10959.324095</c:v>
                </c:pt>
                <c:pt idx="45814">
                  <c:v>10959.563405999999</c:v>
                </c:pt>
                <c:pt idx="45815">
                  <c:v>10959.804308999999</c:v>
                </c:pt>
                <c:pt idx="45816">
                  <c:v>10960.046538000001</c:v>
                </c:pt>
                <c:pt idx="45817">
                  <c:v>10960.29126</c:v>
                </c:pt>
                <c:pt idx="45818">
                  <c:v>10960.534368000001</c:v>
                </c:pt>
                <c:pt idx="45819">
                  <c:v>10960.779882999999</c:v>
                </c:pt>
                <c:pt idx="45820">
                  <c:v>10961.010629</c:v>
                </c:pt>
                <c:pt idx="45821">
                  <c:v>10961.25144</c:v>
                </c:pt>
                <c:pt idx="45822">
                  <c:v>10961.491636000001</c:v>
                </c:pt>
                <c:pt idx="45823">
                  <c:v>10961.73187</c:v>
                </c:pt>
                <c:pt idx="45824">
                  <c:v>10961.973932999999</c:v>
                </c:pt>
                <c:pt idx="45825">
                  <c:v>10962.215582999999</c:v>
                </c:pt>
                <c:pt idx="45826">
                  <c:v>10962.447819999999</c:v>
                </c:pt>
                <c:pt idx="45827">
                  <c:v>10962.687841999999</c:v>
                </c:pt>
                <c:pt idx="45828">
                  <c:v>10962.927129</c:v>
                </c:pt>
                <c:pt idx="45829">
                  <c:v>10963.168932</c:v>
                </c:pt>
                <c:pt idx="45830">
                  <c:v>10963.410884000001</c:v>
                </c:pt>
                <c:pt idx="45831">
                  <c:v>10963.650906000001</c:v>
                </c:pt>
                <c:pt idx="45832">
                  <c:v>10963.892696999999</c:v>
                </c:pt>
                <c:pt idx="45833">
                  <c:v>10964.131412000001</c:v>
                </c:pt>
                <c:pt idx="45834">
                  <c:v>10964.363628999999</c:v>
                </c:pt>
                <c:pt idx="45835">
                  <c:v>10964.604368</c:v>
                </c:pt>
                <c:pt idx="45836">
                  <c:v>10964.845275</c:v>
                </c:pt>
                <c:pt idx="45837">
                  <c:v>10965.088760000001</c:v>
                </c:pt>
                <c:pt idx="45838">
                  <c:v>10965.329309999999</c:v>
                </c:pt>
                <c:pt idx="45839">
                  <c:v>10965.560329</c:v>
                </c:pt>
                <c:pt idx="45840">
                  <c:v>10965.799440000001</c:v>
                </c:pt>
                <c:pt idx="45841">
                  <c:v>10966.040123000001</c:v>
                </c:pt>
                <c:pt idx="45842">
                  <c:v>10966.281580999999</c:v>
                </c:pt>
                <c:pt idx="45843">
                  <c:v>10966.522094</c:v>
                </c:pt>
                <c:pt idx="45844">
                  <c:v>10966.753414999999</c:v>
                </c:pt>
                <c:pt idx="45845">
                  <c:v>10966.996087</c:v>
                </c:pt>
                <c:pt idx="45846">
                  <c:v>10967.237922</c:v>
                </c:pt>
                <c:pt idx="45847">
                  <c:v>10967.479582</c:v>
                </c:pt>
                <c:pt idx="45848">
                  <c:v>10967.70997</c:v>
                </c:pt>
                <c:pt idx="45849">
                  <c:v>10967.950798</c:v>
                </c:pt>
                <c:pt idx="45850">
                  <c:v>10968.190226000001</c:v>
                </c:pt>
                <c:pt idx="45851">
                  <c:v>10968.433833999999</c:v>
                </c:pt>
                <c:pt idx="45852">
                  <c:v>10968.673842</c:v>
                </c:pt>
                <c:pt idx="45853">
                  <c:v>10968.915539</c:v>
                </c:pt>
                <c:pt idx="45854">
                  <c:v>10969.149729000001</c:v>
                </c:pt>
                <c:pt idx="45855">
                  <c:v>10969.39237</c:v>
                </c:pt>
                <c:pt idx="45856">
                  <c:v>10969.633157</c:v>
                </c:pt>
                <c:pt idx="45857">
                  <c:v>10969.864371</c:v>
                </c:pt>
                <c:pt idx="45858">
                  <c:v>10970.105443</c:v>
                </c:pt>
                <c:pt idx="45859">
                  <c:v>10970.346065</c:v>
                </c:pt>
                <c:pt idx="45860">
                  <c:v>10970.589588999999</c:v>
                </c:pt>
                <c:pt idx="45861">
                  <c:v>10970.828246999999</c:v>
                </c:pt>
                <c:pt idx="45862">
                  <c:v>10971.067080000001</c:v>
                </c:pt>
                <c:pt idx="45863">
                  <c:v>10971.29637</c:v>
                </c:pt>
                <c:pt idx="45864">
                  <c:v>10971.535906999999</c:v>
                </c:pt>
                <c:pt idx="45865">
                  <c:v>10971.776013999999</c:v>
                </c:pt>
                <c:pt idx="45866">
                  <c:v>10972.01556</c:v>
                </c:pt>
                <c:pt idx="45867">
                  <c:v>10972.255353</c:v>
                </c:pt>
                <c:pt idx="45868">
                  <c:v>10972.49581</c:v>
                </c:pt>
                <c:pt idx="45869">
                  <c:v>10972.735126</c:v>
                </c:pt>
                <c:pt idx="45870">
                  <c:v>10972.974418</c:v>
                </c:pt>
                <c:pt idx="45871">
                  <c:v>10973.217135000001</c:v>
                </c:pt>
                <c:pt idx="45872">
                  <c:v>10973.458067</c:v>
                </c:pt>
                <c:pt idx="45873">
                  <c:v>10973.688772</c:v>
                </c:pt>
                <c:pt idx="45874">
                  <c:v>10973.930082999999</c:v>
                </c:pt>
                <c:pt idx="45875">
                  <c:v>10974.171033000001</c:v>
                </c:pt>
                <c:pt idx="45876">
                  <c:v>10974.412059</c:v>
                </c:pt>
                <c:pt idx="45877">
                  <c:v>10974.653871</c:v>
                </c:pt>
                <c:pt idx="45878">
                  <c:v>10974.884591</c:v>
                </c:pt>
                <c:pt idx="45879">
                  <c:v>10975.126754000001</c:v>
                </c:pt>
                <c:pt idx="45880">
                  <c:v>10975.368796000001</c:v>
                </c:pt>
                <c:pt idx="45881">
                  <c:v>10975.610718</c:v>
                </c:pt>
                <c:pt idx="45882">
                  <c:v>10975.852841</c:v>
                </c:pt>
                <c:pt idx="45883">
                  <c:v>10976.083772</c:v>
                </c:pt>
                <c:pt idx="45884">
                  <c:v>10976.323188</c:v>
                </c:pt>
                <c:pt idx="45885">
                  <c:v>10976.562415</c:v>
                </c:pt>
                <c:pt idx="45886">
                  <c:v>10976.802927999999</c:v>
                </c:pt>
                <c:pt idx="45887">
                  <c:v>10977.044059</c:v>
                </c:pt>
                <c:pt idx="45888">
                  <c:v>10977.28594</c:v>
                </c:pt>
                <c:pt idx="45889">
                  <c:v>10977.524017</c:v>
                </c:pt>
                <c:pt idx="45890">
                  <c:v>10977.765931</c:v>
                </c:pt>
                <c:pt idx="45891">
                  <c:v>10977.996641</c:v>
                </c:pt>
                <c:pt idx="45892">
                  <c:v>10978.236961000001</c:v>
                </c:pt>
                <c:pt idx="45893">
                  <c:v>10978.477800000001</c:v>
                </c:pt>
                <c:pt idx="45894">
                  <c:v>10978.717971</c:v>
                </c:pt>
                <c:pt idx="45895">
                  <c:v>10978.958979999999</c:v>
                </c:pt>
                <c:pt idx="45896">
                  <c:v>10979.19904</c:v>
                </c:pt>
                <c:pt idx="45897">
                  <c:v>10979.440868</c:v>
                </c:pt>
                <c:pt idx="45898">
                  <c:v>10979.669795</c:v>
                </c:pt>
                <c:pt idx="45899">
                  <c:v>10979.909157</c:v>
                </c:pt>
                <c:pt idx="45900">
                  <c:v>10980.151588000001</c:v>
                </c:pt>
                <c:pt idx="45901">
                  <c:v>10980.391806</c:v>
                </c:pt>
                <c:pt idx="45902">
                  <c:v>10980.631996</c:v>
                </c:pt>
                <c:pt idx="45903">
                  <c:v>10980.872686000001</c:v>
                </c:pt>
                <c:pt idx="45904">
                  <c:v>10981.112064999999</c:v>
                </c:pt>
                <c:pt idx="45905">
                  <c:v>10981.351189000001</c:v>
                </c:pt>
                <c:pt idx="45906">
                  <c:v>10981.592127</c:v>
                </c:pt>
                <c:pt idx="45907">
                  <c:v>10981.831973</c:v>
                </c:pt>
                <c:pt idx="45908">
                  <c:v>10982.070092</c:v>
                </c:pt>
                <c:pt idx="45909">
                  <c:v>10982.30905</c:v>
                </c:pt>
                <c:pt idx="45910">
                  <c:v>10982.539892999999</c:v>
                </c:pt>
                <c:pt idx="45911">
                  <c:v>10982.779125999999</c:v>
                </c:pt>
                <c:pt idx="45912">
                  <c:v>10983.021565999999</c:v>
                </c:pt>
                <c:pt idx="45913">
                  <c:v>10983.262392000001</c:v>
                </c:pt>
                <c:pt idx="45914">
                  <c:v>10983.503259999999</c:v>
                </c:pt>
                <c:pt idx="45915">
                  <c:v>10983.735570000001</c:v>
                </c:pt>
                <c:pt idx="45916">
                  <c:v>10983.974891</c:v>
                </c:pt>
                <c:pt idx="45917">
                  <c:v>10984.215835000001</c:v>
                </c:pt>
                <c:pt idx="45918">
                  <c:v>10984.454877</c:v>
                </c:pt>
                <c:pt idx="45919">
                  <c:v>10984.693783000001</c:v>
                </c:pt>
                <c:pt idx="45920">
                  <c:v>10984.934869000001</c:v>
                </c:pt>
                <c:pt idx="45921">
                  <c:v>10985.175869999999</c:v>
                </c:pt>
                <c:pt idx="45922">
                  <c:v>10985.41498</c:v>
                </c:pt>
                <c:pt idx="45923">
                  <c:v>10985.652931000001</c:v>
                </c:pt>
                <c:pt idx="45924">
                  <c:v>10985.894675</c:v>
                </c:pt>
                <c:pt idx="45925">
                  <c:v>10986.134638</c:v>
                </c:pt>
                <c:pt idx="45926">
                  <c:v>10986.374545999999</c:v>
                </c:pt>
                <c:pt idx="45927">
                  <c:v>10986.619755</c:v>
                </c:pt>
                <c:pt idx="45928">
                  <c:v>10986.858346000001</c:v>
                </c:pt>
                <c:pt idx="45929">
                  <c:v>10987.091288</c:v>
                </c:pt>
                <c:pt idx="45930">
                  <c:v>10987.330158999999</c:v>
                </c:pt>
                <c:pt idx="45931">
                  <c:v>10987.573613</c:v>
                </c:pt>
                <c:pt idx="45932">
                  <c:v>10987.812446</c:v>
                </c:pt>
                <c:pt idx="45933">
                  <c:v>10988.055953999999</c:v>
                </c:pt>
                <c:pt idx="45934">
                  <c:v>10988.294701999999</c:v>
                </c:pt>
                <c:pt idx="45935">
                  <c:v>10988.533373</c:v>
                </c:pt>
                <c:pt idx="45936">
                  <c:v>10988.76384</c:v>
                </c:pt>
                <c:pt idx="45937">
                  <c:v>10989.003049999999</c:v>
                </c:pt>
                <c:pt idx="45938">
                  <c:v>10989.242924</c:v>
                </c:pt>
                <c:pt idx="45939">
                  <c:v>10989.482908</c:v>
                </c:pt>
                <c:pt idx="45940">
                  <c:v>10989.724837</c:v>
                </c:pt>
                <c:pt idx="45941">
                  <c:v>10989.964963</c:v>
                </c:pt>
                <c:pt idx="45942">
                  <c:v>10990.205969000001</c:v>
                </c:pt>
                <c:pt idx="45943">
                  <c:v>10990.446577999999</c:v>
                </c:pt>
                <c:pt idx="45944">
                  <c:v>10990.685373</c:v>
                </c:pt>
                <c:pt idx="45945">
                  <c:v>10990.926138999999</c:v>
                </c:pt>
                <c:pt idx="45946">
                  <c:v>10991.154036</c:v>
                </c:pt>
                <c:pt idx="45947">
                  <c:v>10991.395990999999</c:v>
                </c:pt>
                <c:pt idx="45948">
                  <c:v>10991.636893000001</c:v>
                </c:pt>
                <c:pt idx="45949">
                  <c:v>10991.878655</c:v>
                </c:pt>
                <c:pt idx="45950">
                  <c:v>10992.11937</c:v>
                </c:pt>
                <c:pt idx="45951">
                  <c:v>10992.351557</c:v>
                </c:pt>
                <c:pt idx="45952">
                  <c:v>10992.593618000001</c:v>
                </c:pt>
                <c:pt idx="45953">
                  <c:v>10992.834387999999</c:v>
                </c:pt>
                <c:pt idx="45954">
                  <c:v>10993.074597999999</c:v>
                </c:pt>
                <c:pt idx="45955">
                  <c:v>10993.313351000001</c:v>
                </c:pt>
                <c:pt idx="45956">
                  <c:v>10993.556927</c:v>
                </c:pt>
                <c:pt idx="45957">
                  <c:v>10993.786334</c:v>
                </c:pt>
                <c:pt idx="45958">
                  <c:v>10994.027395999999</c:v>
                </c:pt>
                <c:pt idx="45959">
                  <c:v>10994.270822</c:v>
                </c:pt>
                <c:pt idx="45960">
                  <c:v>10994.511436000001</c:v>
                </c:pt>
                <c:pt idx="45961">
                  <c:v>10994.74361</c:v>
                </c:pt>
                <c:pt idx="45962">
                  <c:v>10994.983962</c:v>
                </c:pt>
                <c:pt idx="45963">
                  <c:v>10995.224032</c:v>
                </c:pt>
                <c:pt idx="45964">
                  <c:v>10995.467936999999</c:v>
                </c:pt>
                <c:pt idx="45965">
                  <c:v>10995.709921</c:v>
                </c:pt>
                <c:pt idx="45966">
                  <c:v>10995.940011999999</c:v>
                </c:pt>
                <c:pt idx="45967">
                  <c:v>10996.181168999999</c:v>
                </c:pt>
                <c:pt idx="45968">
                  <c:v>10996.4241</c:v>
                </c:pt>
                <c:pt idx="45969">
                  <c:v>10996.665908999999</c:v>
                </c:pt>
                <c:pt idx="45970">
                  <c:v>10996.896868</c:v>
                </c:pt>
                <c:pt idx="45971">
                  <c:v>10997.136340999999</c:v>
                </c:pt>
                <c:pt idx="45972">
                  <c:v>10997.379272</c:v>
                </c:pt>
                <c:pt idx="45973">
                  <c:v>10997.622880999999</c:v>
                </c:pt>
                <c:pt idx="45974">
                  <c:v>10997.852449</c:v>
                </c:pt>
                <c:pt idx="45975">
                  <c:v>10998.095395</c:v>
                </c:pt>
                <c:pt idx="45976">
                  <c:v>10998.335732</c:v>
                </c:pt>
                <c:pt idx="45977">
                  <c:v>10998.575875</c:v>
                </c:pt>
                <c:pt idx="45978">
                  <c:v>10998.815135999999</c:v>
                </c:pt>
                <c:pt idx="45979">
                  <c:v>10999.058037000001</c:v>
                </c:pt>
                <c:pt idx="45980">
                  <c:v>10999.288645000001</c:v>
                </c:pt>
                <c:pt idx="45981">
                  <c:v>10999.530785999999</c:v>
                </c:pt>
                <c:pt idx="45982">
                  <c:v>10999.772945999999</c:v>
                </c:pt>
                <c:pt idx="45983">
                  <c:v>11000.013945000001</c:v>
                </c:pt>
                <c:pt idx="45984">
                  <c:v>11000.254713</c:v>
                </c:pt>
                <c:pt idx="45985">
                  <c:v>11000.494731000001</c:v>
                </c:pt>
                <c:pt idx="45986">
                  <c:v>11000.734818999999</c:v>
                </c:pt>
                <c:pt idx="45987">
                  <c:v>11000.974799</c:v>
                </c:pt>
                <c:pt idx="45988">
                  <c:v>11001.205668000001</c:v>
                </c:pt>
                <c:pt idx="45989">
                  <c:v>11001.447872000001</c:v>
                </c:pt>
                <c:pt idx="45990">
                  <c:v>11001.687314000001</c:v>
                </c:pt>
                <c:pt idx="45991">
                  <c:v>11001.927825000001</c:v>
                </c:pt>
                <c:pt idx="45992">
                  <c:v>11002.169126999999</c:v>
                </c:pt>
                <c:pt idx="45993">
                  <c:v>11002.410922999999</c:v>
                </c:pt>
                <c:pt idx="45994">
                  <c:v>11002.641786</c:v>
                </c:pt>
                <c:pt idx="45995">
                  <c:v>11002.881073</c:v>
                </c:pt>
                <c:pt idx="45996">
                  <c:v>11003.123562999999</c:v>
                </c:pt>
                <c:pt idx="45997">
                  <c:v>11003.365753</c:v>
                </c:pt>
                <c:pt idx="45998">
                  <c:v>11003.605041000001</c:v>
                </c:pt>
                <c:pt idx="45999">
                  <c:v>11003.846125</c:v>
                </c:pt>
                <c:pt idx="46000">
                  <c:v>11004.076188999999</c:v>
                </c:pt>
                <c:pt idx="46001">
                  <c:v>11004.319186000001</c:v>
                </c:pt>
                <c:pt idx="46002">
                  <c:v>11004.575541</c:v>
                </c:pt>
                <c:pt idx="46003">
                  <c:v>11004.815984000001</c:v>
                </c:pt>
                <c:pt idx="46004">
                  <c:v>11005.056183999999</c:v>
                </c:pt>
                <c:pt idx="46005">
                  <c:v>11005.312118</c:v>
                </c:pt>
                <c:pt idx="46006">
                  <c:v>11005.544674000001</c:v>
                </c:pt>
                <c:pt idx="46007">
                  <c:v>11005.78672</c:v>
                </c:pt>
                <c:pt idx="46008">
                  <c:v>11006.026228000001</c:v>
                </c:pt>
                <c:pt idx="46009">
                  <c:v>11006.267097</c:v>
                </c:pt>
                <c:pt idx="46010">
                  <c:v>11006.507163</c:v>
                </c:pt>
                <c:pt idx="46011">
                  <c:v>11006.736856</c:v>
                </c:pt>
                <c:pt idx="46012">
                  <c:v>11006.976122</c:v>
                </c:pt>
                <c:pt idx="46013">
                  <c:v>11007.217073</c:v>
                </c:pt>
                <c:pt idx="46014">
                  <c:v>11007.458042</c:v>
                </c:pt>
                <c:pt idx="46015">
                  <c:v>11007.698781999999</c:v>
                </c:pt>
                <c:pt idx="46016">
                  <c:v>11007.9373</c:v>
                </c:pt>
                <c:pt idx="46017">
                  <c:v>11008.180772</c:v>
                </c:pt>
                <c:pt idx="46018">
                  <c:v>11008.419406999999</c:v>
                </c:pt>
                <c:pt idx="46019">
                  <c:v>11008.650323</c:v>
                </c:pt>
                <c:pt idx="46020">
                  <c:v>11008.891970000001</c:v>
                </c:pt>
                <c:pt idx="46021">
                  <c:v>11009.131379</c:v>
                </c:pt>
                <c:pt idx="46022">
                  <c:v>11009.375405000001</c:v>
                </c:pt>
                <c:pt idx="46023">
                  <c:v>11009.631852</c:v>
                </c:pt>
                <c:pt idx="46024">
                  <c:v>11009.861124999999</c:v>
                </c:pt>
                <c:pt idx="46025">
                  <c:v>11010.104619</c:v>
                </c:pt>
                <c:pt idx="46026">
                  <c:v>11010.344528</c:v>
                </c:pt>
                <c:pt idx="46027">
                  <c:v>11010.583212</c:v>
                </c:pt>
                <c:pt idx="46028">
                  <c:v>11010.824825</c:v>
                </c:pt>
                <c:pt idx="46029">
                  <c:v>11011.064925999999</c:v>
                </c:pt>
                <c:pt idx="46030">
                  <c:v>11011.306564</c:v>
                </c:pt>
                <c:pt idx="46031">
                  <c:v>11011.547054000001</c:v>
                </c:pt>
                <c:pt idx="46032">
                  <c:v>11011.786829000001</c:v>
                </c:pt>
                <c:pt idx="46033">
                  <c:v>11012.015579000001</c:v>
                </c:pt>
                <c:pt idx="46034">
                  <c:v>11012.255685</c:v>
                </c:pt>
                <c:pt idx="46035">
                  <c:v>11012.495928</c:v>
                </c:pt>
                <c:pt idx="46036">
                  <c:v>11012.73531</c:v>
                </c:pt>
                <c:pt idx="46037">
                  <c:v>11012.978089</c:v>
                </c:pt>
                <c:pt idx="46038">
                  <c:v>11013.219080999999</c:v>
                </c:pt>
                <c:pt idx="46039">
                  <c:v>11013.460803</c:v>
                </c:pt>
                <c:pt idx="46040">
                  <c:v>11013.700883</c:v>
                </c:pt>
                <c:pt idx="46041">
                  <c:v>11013.940015</c:v>
                </c:pt>
                <c:pt idx="46042">
                  <c:v>11014.172617</c:v>
                </c:pt>
                <c:pt idx="46043">
                  <c:v>11014.412770000001</c:v>
                </c:pt>
                <c:pt idx="46044">
                  <c:v>11014.652892</c:v>
                </c:pt>
                <c:pt idx="46045">
                  <c:v>11014.892684</c:v>
                </c:pt>
                <c:pt idx="46046">
                  <c:v>11015.13463</c:v>
                </c:pt>
                <c:pt idx="46047">
                  <c:v>11015.37529</c:v>
                </c:pt>
                <c:pt idx="46048">
                  <c:v>11015.616973</c:v>
                </c:pt>
                <c:pt idx="46049">
                  <c:v>11015.855695</c:v>
                </c:pt>
                <c:pt idx="46050">
                  <c:v>11016.095708000001</c:v>
                </c:pt>
                <c:pt idx="46051">
                  <c:v>11016.325158</c:v>
                </c:pt>
                <c:pt idx="46052">
                  <c:v>11016.566019</c:v>
                </c:pt>
                <c:pt idx="46053">
                  <c:v>11016.807825</c:v>
                </c:pt>
                <c:pt idx="46054">
                  <c:v>11017.047196</c:v>
                </c:pt>
                <c:pt idx="46055">
                  <c:v>11017.288784</c:v>
                </c:pt>
                <c:pt idx="46056">
                  <c:v>11017.528773</c:v>
                </c:pt>
                <c:pt idx="46057">
                  <c:v>11017.768604000001</c:v>
                </c:pt>
                <c:pt idx="46058">
                  <c:v>11018.00891</c:v>
                </c:pt>
                <c:pt idx="46059">
                  <c:v>11018.248777999999</c:v>
                </c:pt>
                <c:pt idx="46060">
                  <c:v>11018.490658000001</c:v>
                </c:pt>
                <c:pt idx="46061">
                  <c:v>11018.72012</c:v>
                </c:pt>
                <c:pt idx="46062">
                  <c:v>11018.960644999999</c:v>
                </c:pt>
                <c:pt idx="46063">
                  <c:v>11019.200091999999</c:v>
                </c:pt>
                <c:pt idx="46064">
                  <c:v>11019.441247999999</c:v>
                </c:pt>
                <c:pt idx="46065">
                  <c:v>11019.682982</c:v>
                </c:pt>
                <c:pt idx="46066">
                  <c:v>11019.923935000001</c:v>
                </c:pt>
                <c:pt idx="46067">
                  <c:v>11020.163052</c:v>
                </c:pt>
                <c:pt idx="46068">
                  <c:v>11020.393802000001</c:v>
                </c:pt>
                <c:pt idx="46069">
                  <c:v>11020.635931999999</c:v>
                </c:pt>
                <c:pt idx="46070">
                  <c:v>11020.875257</c:v>
                </c:pt>
                <c:pt idx="46071">
                  <c:v>11021.118005</c:v>
                </c:pt>
                <c:pt idx="46072">
                  <c:v>11021.357223000001</c:v>
                </c:pt>
                <c:pt idx="46073">
                  <c:v>11021.596202000001</c:v>
                </c:pt>
                <c:pt idx="46074">
                  <c:v>11021.837865</c:v>
                </c:pt>
                <c:pt idx="46075">
                  <c:v>11022.077909</c:v>
                </c:pt>
                <c:pt idx="46076">
                  <c:v>11022.317947</c:v>
                </c:pt>
                <c:pt idx="46077">
                  <c:v>11022.546324000001</c:v>
                </c:pt>
                <c:pt idx="46078">
                  <c:v>11022.787303999999</c:v>
                </c:pt>
                <c:pt idx="46079">
                  <c:v>11023.030106</c:v>
                </c:pt>
                <c:pt idx="46080">
                  <c:v>11023.271849000001</c:v>
                </c:pt>
                <c:pt idx="46081">
                  <c:v>11023.501448000001</c:v>
                </c:pt>
                <c:pt idx="46082">
                  <c:v>11023.740801</c:v>
                </c:pt>
                <c:pt idx="46083">
                  <c:v>11023.991566000001</c:v>
                </c:pt>
                <c:pt idx="46084">
                  <c:v>11024.230947</c:v>
                </c:pt>
                <c:pt idx="46085">
                  <c:v>11024.468894</c:v>
                </c:pt>
                <c:pt idx="46086">
                  <c:v>11024.707988</c:v>
                </c:pt>
                <c:pt idx="46087">
                  <c:v>11024.936323</c:v>
                </c:pt>
                <c:pt idx="46088">
                  <c:v>11025.179029000001</c:v>
                </c:pt>
                <c:pt idx="46089">
                  <c:v>11025.42114</c:v>
                </c:pt>
                <c:pt idx="46090">
                  <c:v>11025.663388999999</c:v>
                </c:pt>
                <c:pt idx="46091">
                  <c:v>11025.895533000001</c:v>
                </c:pt>
                <c:pt idx="46092">
                  <c:v>11026.136273</c:v>
                </c:pt>
                <c:pt idx="46093">
                  <c:v>11026.377735</c:v>
                </c:pt>
                <c:pt idx="46094">
                  <c:v>11026.616305</c:v>
                </c:pt>
                <c:pt idx="46095">
                  <c:v>11026.857846999999</c:v>
                </c:pt>
                <c:pt idx="46096">
                  <c:v>11027.097889999999</c:v>
                </c:pt>
                <c:pt idx="46097">
                  <c:v>11027.339603</c:v>
                </c:pt>
                <c:pt idx="46098">
                  <c:v>11027.579587</c:v>
                </c:pt>
                <c:pt idx="46099">
                  <c:v>11027.809898</c:v>
                </c:pt>
                <c:pt idx="46100">
                  <c:v>11028.051023</c:v>
                </c:pt>
                <c:pt idx="46101">
                  <c:v>11028.29261</c:v>
                </c:pt>
                <c:pt idx="46102">
                  <c:v>11028.533221</c:v>
                </c:pt>
                <c:pt idx="46103">
                  <c:v>11028.764233</c:v>
                </c:pt>
                <c:pt idx="46104">
                  <c:v>11029.005157</c:v>
                </c:pt>
                <c:pt idx="46105">
                  <c:v>11029.24734</c:v>
                </c:pt>
                <c:pt idx="46106">
                  <c:v>11029.490854</c:v>
                </c:pt>
                <c:pt idx="46107">
                  <c:v>11029.730678</c:v>
                </c:pt>
                <c:pt idx="46108">
                  <c:v>11029.970599</c:v>
                </c:pt>
                <c:pt idx="46109">
                  <c:v>11030.202787</c:v>
                </c:pt>
                <c:pt idx="46110">
                  <c:v>11030.4447</c:v>
                </c:pt>
                <c:pt idx="46111">
                  <c:v>11030.685359999999</c:v>
                </c:pt>
                <c:pt idx="46112">
                  <c:v>11030.926305000001</c:v>
                </c:pt>
                <c:pt idx="46113">
                  <c:v>11031.158638999999</c:v>
                </c:pt>
                <c:pt idx="46114">
                  <c:v>11031.398787</c:v>
                </c:pt>
                <c:pt idx="46115">
                  <c:v>11031.63877</c:v>
                </c:pt>
                <c:pt idx="46116">
                  <c:v>11031.878006999999</c:v>
                </c:pt>
                <c:pt idx="46117">
                  <c:v>11032.119860999999</c:v>
                </c:pt>
                <c:pt idx="46118">
                  <c:v>11032.359842</c:v>
                </c:pt>
                <c:pt idx="46119">
                  <c:v>11032.59972</c:v>
                </c:pt>
                <c:pt idx="46120">
                  <c:v>11032.839653999999</c:v>
                </c:pt>
                <c:pt idx="46121">
                  <c:v>11033.081557</c:v>
                </c:pt>
                <c:pt idx="46122">
                  <c:v>11033.322403</c:v>
                </c:pt>
                <c:pt idx="46123">
                  <c:v>11033.563095</c:v>
                </c:pt>
                <c:pt idx="46124">
                  <c:v>11033.817195</c:v>
                </c:pt>
                <c:pt idx="46125">
                  <c:v>11034.049639999999</c:v>
                </c:pt>
                <c:pt idx="46126">
                  <c:v>11034.291536000001</c:v>
                </c:pt>
                <c:pt idx="46127">
                  <c:v>11034.530430000001</c:v>
                </c:pt>
                <c:pt idx="46128">
                  <c:v>11034.769442000001</c:v>
                </c:pt>
                <c:pt idx="46129">
                  <c:v>11035.010272</c:v>
                </c:pt>
                <c:pt idx="46130">
                  <c:v>11035.251849</c:v>
                </c:pt>
                <c:pt idx="46131">
                  <c:v>11035.491667</c:v>
                </c:pt>
                <c:pt idx="46132">
                  <c:v>11035.731689</c:v>
                </c:pt>
                <c:pt idx="46133">
                  <c:v>11035.971643000001</c:v>
                </c:pt>
                <c:pt idx="46134">
                  <c:v>11036.211729000001</c:v>
                </c:pt>
                <c:pt idx="46135">
                  <c:v>11036.451596999999</c:v>
                </c:pt>
                <c:pt idx="46136">
                  <c:v>11036.681058</c:v>
                </c:pt>
                <c:pt idx="46137">
                  <c:v>11036.922904999999</c:v>
                </c:pt>
                <c:pt idx="46138">
                  <c:v>11037.162026</c:v>
                </c:pt>
                <c:pt idx="46139">
                  <c:v>11037.403646999999</c:v>
                </c:pt>
                <c:pt idx="46140">
                  <c:v>11037.643569</c:v>
                </c:pt>
                <c:pt idx="46141">
                  <c:v>11037.884125</c:v>
                </c:pt>
                <c:pt idx="46142">
                  <c:v>11038.11537</c:v>
                </c:pt>
                <c:pt idx="46143">
                  <c:v>11038.358996000001</c:v>
                </c:pt>
                <c:pt idx="46144">
                  <c:v>11038.599867999999</c:v>
                </c:pt>
                <c:pt idx="46145">
                  <c:v>11038.839749999999</c:v>
                </c:pt>
                <c:pt idx="46146">
                  <c:v>11039.081743999999</c:v>
                </c:pt>
                <c:pt idx="46147">
                  <c:v>11039.321645</c:v>
                </c:pt>
                <c:pt idx="46148">
                  <c:v>11039.561683</c:v>
                </c:pt>
                <c:pt idx="46149">
                  <c:v>11039.802173</c:v>
                </c:pt>
                <c:pt idx="46150">
                  <c:v>11040.034695</c:v>
                </c:pt>
                <c:pt idx="46151">
                  <c:v>11040.275428000001</c:v>
                </c:pt>
                <c:pt idx="46152">
                  <c:v>11040.516245000001</c:v>
                </c:pt>
                <c:pt idx="46153">
                  <c:v>11040.759681</c:v>
                </c:pt>
                <c:pt idx="46154">
                  <c:v>11040.989228</c:v>
                </c:pt>
                <c:pt idx="46155">
                  <c:v>11041.232679999999</c:v>
                </c:pt>
                <c:pt idx="46156">
                  <c:v>11041.473282000001</c:v>
                </c:pt>
                <c:pt idx="46157">
                  <c:v>11041.706184999999</c:v>
                </c:pt>
                <c:pt idx="46158">
                  <c:v>11041.947145</c:v>
                </c:pt>
                <c:pt idx="46159">
                  <c:v>11042.190719</c:v>
                </c:pt>
                <c:pt idx="46160">
                  <c:v>11042.429913</c:v>
                </c:pt>
                <c:pt idx="46161">
                  <c:v>11042.670799</c:v>
                </c:pt>
                <c:pt idx="46162">
                  <c:v>11042.912079</c:v>
                </c:pt>
                <c:pt idx="46163">
                  <c:v>11043.142893</c:v>
                </c:pt>
                <c:pt idx="46164">
                  <c:v>11043.382174</c:v>
                </c:pt>
                <c:pt idx="46165">
                  <c:v>11043.625840000001</c:v>
                </c:pt>
                <c:pt idx="46166">
                  <c:v>11043.865906999999</c:v>
                </c:pt>
                <c:pt idx="46167">
                  <c:v>11044.105099</c:v>
                </c:pt>
                <c:pt idx="46168">
                  <c:v>11044.344021000001</c:v>
                </c:pt>
                <c:pt idx="46169">
                  <c:v>11044.585674</c:v>
                </c:pt>
                <c:pt idx="46170">
                  <c:v>11044.827569999999</c:v>
                </c:pt>
                <c:pt idx="46171">
                  <c:v>11045.057321</c:v>
                </c:pt>
                <c:pt idx="46172">
                  <c:v>11045.296423</c:v>
                </c:pt>
                <c:pt idx="46173">
                  <c:v>11045.536715</c:v>
                </c:pt>
                <c:pt idx="46174">
                  <c:v>11045.776051999999</c:v>
                </c:pt>
                <c:pt idx="46175">
                  <c:v>11046.017266999999</c:v>
                </c:pt>
                <c:pt idx="46176">
                  <c:v>11046.258083000001</c:v>
                </c:pt>
                <c:pt idx="46177">
                  <c:v>11046.499811</c:v>
                </c:pt>
                <c:pt idx="46178">
                  <c:v>11046.730675999999</c:v>
                </c:pt>
                <c:pt idx="46179">
                  <c:v>11046.970138000001</c:v>
                </c:pt>
                <c:pt idx="46180">
                  <c:v>11047.211402999999</c:v>
                </c:pt>
                <c:pt idx="46181">
                  <c:v>11047.451582</c:v>
                </c:pt>
                <c:pt idx="46182">
                  <c:v>11047.693615</c:v>
                </c:pt>
                <c:pt idx="46183">
                  <c:v>11047.935701</c:v>
                </c:pt>
                <c:pt idx="46184">
                  <c:v>11048.166638000001</c:v>
                </c:pt>
                <c:pt idx="46185">
                  <c:v>11048.406867</c:v>
                </c:pt>
                <c:pt idx="46186">
                  <c:v>11048.646124000001</c:v>
                </c:pt>
                <c:pt idx="46187">
                  <c:v>11048.887001999999</c:v>
                </c:pt>
                <c:pt idx="46188">
                  <c:v>11049.128065999999</c:v>
                </c:pt>
                <c:pt idx="46189">
                  <c:v>11049.369703</c:v>
                </c:pt>
                <c:pt idx="46190">
                  <c:v>11049.611532000001</c:v>
                </c:pt>
                <c:pt idx="46191">
                  <c:v>11049.841141000001</c:v>
                </c:pt>
                <c:pt idx="46192">
                  <c:v>11050.082307999999</c:v>
                </c:pt>
                <c:pt idx="46193">
                  <c:v>11050.325809</c:v>
                </c:pt>
                <c:pt idx="46194">
                  <c:v>11050.565919999999</c:v>
                </c:pt>
                <c:pt idx="46195">
                  <c:v>11050.807645999999</c:v>
                </c:pt>
                <c:pt idx="46196">
                  <c:v>11051.048413</c:v>
                </c:pt>
                <c:pt idx="46197">
                  <c:v>11051.279441000001</c:v>
                </c:pt>
                <c:pt idx="46198">
                  <c:v>11051.52045</c:v>
                </c:pt>
                <c:pt idx="46199">
                  <c:v>11051.759348</c:v>
                </c:pt>
                <c:pt idx="46200">
                  <c:v>11051.993575</c:v>
                </c:pt>
                <c:pt idx="46201">
                  <c:v>11052.235559000001</c:v>
                </c:pt>
                <c:pt idx="46202">
                  <c:v>11052.476384</c:v>
                </c:pt>
                <c:pt idx="46203">
                  <c:v>11052.717005</c:v>
                </c:pt>
                <c:pt idx="46204">
                  <c:v>11052.958898999999</c:v>
                </c:pt>
                <c:pt idx="46205">
                  <c:v>11053.198849</c:v>
                </c:pt>
                <c:pt idx="46206">
                  <c:v>11053.438708</c:v>
                </c:pt>
                <c:pt idx="46207">
                  <c:v>11053.677395000001</c:v>
                </c:pt>
                <c:pt idx="46208">
                  <c:v>11053.916337000001</c:v>
                </c:pt>
                <c:pt idx="46209">
                  <c:v>11054.148685</c:v>
                </c:pt>
                <c:pt idx="46210">
                  <c:v>11054.390836</c:v>
                </c:pt>
                <c:pt idx="46211">
                  <c:v>11054.630612000001</c:v>
                </c:pt>
                <c:pt idx="46212">
                  <c:v>11054.869352</c:v>
                </c:pt>
                <c:pt idx="46213">
                  <c:v>11055.112767000001</c:v>
                </c:pt>
                <c:pt idx="46214">
                  <c:v>11055.35326</c:v>
                </c:pt>
                <c:pt idx="46215">
                  <c:v>11055.586992</c:v>
                </c:pt>
                <c:pt idx="46216">
                  <c:v>11055.827648</c:v>
                </c:pt>
                <c:pt idx="46217">
                  <c:v>11056.067024</c:v>
                </c:pt>
                <c:pt idx="46218">
                  <c:v>11056.308947</c:v>
                </c:pt>
                <c:pt idx="46219">
                  <c:v>11056.549618999999</c:v>
                </c:pt>
                <c:pt idx="46220">
                  <c:v>11056.789570000001</c:v>
                </c:pt>
                <c:pt idx="46221">
                  <c:v>11057.021946999999</c:v>
                </c:pt>
                <c:pt idx="46222">
                  <c:v>11057.260081</c:v>
                </c:pt>
                <c:pt idx="46223">
                  <c:v>11057.501891</c:v>
                </c:pt>
                <c:pt idx="46224">
                  <c:v>11057.741980999999</c:v>
                </c:pt>
                <c:pt idx="46225">
                  <c:v>11057.982021</c:v>
                </c:pt>
                <c:pt idx="46226">
                  <c:v>11058.223324000001</c:v>
                </c:pt>
                <c:pt idx="46227">
                  <c:v>11058.453224999999</c:v>
                </c:pt>
                <c:pt idx="46228">
                  <c:v>11058.693857</c:v>
                </c:pt>
                <c:pt idx="46229">
                  <c:v>11058.935273999999</c:v>
                </c:pt>
                <c:pt idx="46230">
                  <c:v>11059.178445</c:v>
                </c:pt>
                <c:pt idx="46231">
                  <c:v>11059.40841</c:v>
                </c:pt>
                <c:pt idx="46232">
                  <c:v>11059.650931</c:v>
                </c:pt>
                <c:pt idx="46233">
                  <c:v>11059.892086</c:v>
                </c:pt>
                <c:pt idx="46234">
                  <c:v>11060.132809999999</c:v>
                </c:pt>
                <c:pt idx="46235">
                  <c:v>11060.372208999999</c:v>
                </c:pt>
                <c:pt idx="46236">
                  <c:v>11060.613319</c:v>
                </c:pt>
                <c:pt idx="46237">
                  <c:v>11060.845985</c:v>
                </c:pt>
                <c:pt idx="46238">
                  <c:v>11061.086383</c:v>
                </c:pt>
                <c:pt idx="46239">
                  <c:v>11061.329249</c:v>
                </c:pt>
                <c:pt idx="46240">
                  <c:v>11061.559137</c:v>
                </c:pt>
                <c:pt idx="46241">
                  <c:v>11061.800287</c:v>
                </c:pt>
                <c:pt idx="46242">
                  <c:v>11062.044542</c:v>
                </c:pt>
                <c:pt idx="46243">
                  <c:v>11062.287055999999</c:v>
                </c:pt>
                <c:pt idx="46244">
                  <c:v>11062.515169</c:v>
                </c:pt>
                <c:pt idx="46245">
                  <c:v>11062.755685</c:v>
                </c:pt>
                <c:pt idx="46246">
                  <c:v>11062.997012</c:v>
                </c:pt>
                <c:pt idx="46247">
                  <c:v>11063.23806</c:v>
                </c:pt>
                <c:pt idx="46248">
                  <c:v>11063.481011</c:v>
                </c:pt>
                <c:pt idx="46249">
                  <c:v>11063.71175</c:v>
                </c:pt>
                <c:pt idx="46250">
                  <c:v>11063.951373</c:v>
                </c:pt>
                <c:pt idx="46251">
                  <c:v>11064.194417999999</c:v>
                </c:pt>
                <c:pt idx="46252">
                  <c:v>11064.438936</c:v>
                </c:pt>
                <c:pt idx="46253">
                  <c:v>11064.669619</c:v>
                </c:pt>
                <c:pt idx="46254">
                  <c:v>11064.911894999999</c:v>
                </c:pt>
                <c:pt idx="46255">
                  <c:v>11065.151261000001</c:v>
                </c:pt>
                <c:pt idx="46256">
                  <c:v>11065.39421</c:v>
                </c:pt>
                <c:pt idx="46257">
                  <c:v>11065.624908</c:v>
                </c:pt>
                <c:pt idx="46258">
                  <c:v>11065.864277999999</c:v>
                </c:pt>
                <c:pt idx="46259">
                  <c:v>11066.107029999999</c:v>
                </c:pt>
                <c:pt idx="46260">
                  <c:v>11066.348907</c:v>
                </c:pt>
                <c:pt idx="46261">
                  <c:v>11066.589421999999</c:v>
                </c:pt>
                <c:pt idx="46262">
                  <c:v>11066.821758</c:v>
                </c:pt>
                <c:pt idx="46263">
                  <c:v>11067.063889999999</c:v>
                </c:pt>
                <c:pt idx="46264">
                  <c:v>11067.305668999999</c:v>
                </c:pt>
                <c:pt idx="46265">
                  <c:v>11067.545559</c:v>
                </c:pt>
                <c:pt idx="46266">
                  <c:v>11067.784390000001</c:v>
                </c:pt>
                <c:pt idx="46267">
                  <c:v>11068.024565</c:v>
                </c:pt>
                <c:pt idx="46268">
                  <c:v>11068.265125</c:v>
                </c:pt>
                <c:pt idx="46269">
                  <c:v>11068.506536999999</c:v>
                </c:pt>
                <c:pt idx="46270">
                  <c:v>11068.736969</c:v>
                </c:pt>
                <c:pt idx="46271">
                  <c:v>11068.977768999999</c:v>
                </c:pt>
                <c:pt idx="46272">
                  <c:v>11069.219803</c:v>
                </c:pt>
                <c:pt idx="46273">
                  <c:v>11069.46163</c:v>
                </c:pt>
                <c:pt idx="46274">
                  <c:v>11069.70239</c:v>
                </c:pt>
                <c:pt idx="46275">
                  <c:v>11069.934777</c:v>
                </c:pt>
                <c:pt idx="46276">
                  <c:v>11070.174013</c:v>
                </c:pt>
                <c:pt idx="46277">
                  <c:v>11070.415693000001</c:v>
                </c:pt>
                <c:pt idx="46278">
                  <c:v>11070.655722</c:v>
                </c:pt>
                <c:pt idx="46279">
                  <c:v>11070.895591</c:v>
                </c:pt>
                <c:pt idx="46280">
                  <c:v>11071.135651000001</c:v>
                </c:pt>
                <c:pt idx="46281">
                  <c:v>11071.376377000001</c:v>
                </c:pt>
                <c:pt idx="46282">
                  <c:v>11071.619789</c:v>
                </c:pt>
                <c:pt idx="46283">
                  <c:v>11071.849045999999</c:v>
                </c:pt>
                <c:pt idx="46284">
                  <c:v>11072.090106</c:v>
                </c:pt>
                <c:pt idx="46285">
                  <c:v>11072.33181</c:v>
                </c:pt>
                <c:pt idx="46286">
                  <c:v>11072.571733999999</c:v>
                </c:pt>
                <c:pt idx="46287">
                  <c:v>11072.810368</c:v>
                </c:pt>
                <c:pt idx="46288">
                  <c:v>11073.053974</c:v>
                </c:pt>
                <c:pt idx="46289">
                  <c:v>11073.293373</c:v>
                </c:pt>
                <c:pt idx="46290">
                  <c:v>11073.52369</c:v>
                </c:pt>
                <c:pt idx="46291">
                  <c:v>11073.764433</c:v>
                </c:pt>
                <c:pt idx="46292">
                  <c:v>11074.005343999999</c:v>
                </c:pt>
                <c:pt idx="46293">
                  <c:v>11074.247369999999</c:v>
                </c:pt>
                <c:pt idx="46294">
                  <c:v>11074.479727</c:v>
                </c:pt>
                <c:pt idx="46295">
                  <c:v>11074.719793</c:v>
                </c:pt>
                <c:pt idx="46296">
                  <c:v>11074.95902</c:v>
                </c:pt>
                <c:pt idx="46297">
                  <c:v>11075.200898999999</c:v>
                </c:pt>
                <c:pt idx="46298">
                  <c:v>11075.440003</c:v>
                </c:pt>
                <c:pt idx="46299">
                  <c:v>11075.681606</c:v>
                </c:pt>
                <c:pt idx="46300">
                  <c:v>11075.921689000001</c:v>
                </c:pt>
                <c:pt idx="46301">
                  <c:v>11076.161668000001</c:v>
                </c:pt>
                <c:pt idx="46302">
                  <c:v>11076.400412000001</c:v>
                </c:pt>
                <c:pt idx="46303">
                  <c:v>11076.643683</c:v>
                </c:pt>
                <c:pt idx="46304">
                  <c:v>11076.883567999999</c:v>
                </c:pt>
                <c:pt idx="46305">
                  <c:v>11077.113141</c:v>
                </c:pt>
                <c:pt idx="46306">
                  <c:v>11077.354115</c:v>
                </c:pt>
                <c:pt idx="46307">
                  <c:v>11077.595866</c:v>
                </c:pt>
                <c:pt idx="46308">
                  <c:v>11077.835911</c:v>
                </c:pt>
                <c:pt idx="46309">
                  <c:v>11078.07762</c:v>
                </c:pt>
                <c:pt idx="46310">
                  <c:v>11078.318147</c:v>
                </c:pt>
                <c:pt idx="46311">
                  <c:v>11078.54933</c:v>
                </c:pt>
                <c:pt idx="46312">
                  <c:v>11078.792977999999</c:v>
                </c:pt>
                <c:pt idx="46313">
                  <c:v>11079.031974</c:v>
                </c:pt>
                <c:pt idx="46314">
                  <c:v>11079.272583</c:v>
                </c:pt>
                <c:pt idx="46315">
                  <c:v>11079.504669</c:v>
                </c:pt>
                <c:pt idx="46316">
                  <c:v>11079.744692</c:v>
                </c:pt>
                <c:pt idx="46317">
                  <c:v>11079.984788</c:v>
                </c:pt>
                <c:pt idx="46318">
                  <c:v>11080.22696</c:v>
                </c:pt>
                <c:pt idx="46319">
                  <c:v>11080.467678000001</c:v>
                </c:pt>
                <c:pt idx="46320">
                  <c:v>11080.708409000001</c:v>
                </c:pt>
                <c:pt idx="46321">
                  <c:v>11080.951913999999</c:v>
                </c:pt>
                <c:pt idx="46322">
                  <c:v>11081.182659</c:v>
                </c:pt>
                <c:pt idx="46323">
                  <c:v>11081.424606</c:v>
                </c:pt>
                <c:pt idx="46324">
                  <c:v>11081.665385</c:v>
                </c:pt>
                <c:pt idx="46325">
                  <c:v>11081.908847000001</c:v>
                </c:pt>
                <c:pt idx="46326">
                  <c:v>11082.139601000001</c:v>
                </c:pt>
                <c:pt idx="46327">
                  <c:v>11082.380389</c:v>
                </c:pt>
                <c:pt idx="46328">
                  <c:v>11082.621241000001</c:v>
                </c:pt>
                <c:pt idx="46329">
                  <c:v>11082.86472</c:v>
                </c:pt>
                <c:pt idx="46330">
                  <c:v>11083.104764</c:v>
                </c:pt>
                <c:pt idx="46331">
                  <c:v>11083.343422</c:v>
                </c:pt>
                <c:pt idx="46332">
                  <c:v>11083.575741000001</c:v>
                </c:pt>
                <c:pt idx="46333">
                  <c:v>11083.815799</c:v>
                </c:pt>
                <c:pt idx="46334">
                  <c:v>11084.057949</c:v>
                </c:pt>
                <c:pt idx="46335">
                  <c:v>11084.297427</c:v>
                </c:pt>
                <c:pt idx="46336">
                  <c:v>11084.538236</c:v>
                </c:pt>
                <c:pt idx="46337">
                  <c:v>11084.779897</c:v>
                </c:pt>
                <c:pt idx="46338">
                  <c:v>11085.010554</c:v>
                </c:pt>
                <c:pt idx="46339">
                  <c:v>11085.25116</c:v>
                </c:pt>
                <c:pt idx="46340">
                  <c:v>11085.494715000001</c:v>
                </c:pt>
                <c:pt idx="46341">
                  <c:v>11085.735307999999</c:v>
                </c:pt>
                <c:pt idx="46342">
                  <c:v>11085.967892999999</c:v>
                </c:pt>
                <c:pt idx="46343">
                  <c:v>11086.209758000001</c:v>
                </c:pt>
                <c:pt idx="46344">
                  <c:v>11086.451578</c:v>
                </c:pt>
                <c:pt idx="46345">
                  <c:v>11086.691577</c:v>
                </c:pt>
                <c:pt idx="46346">
                  <c:v>11086.931643</c:v>
                </c:pt>
                <c:pt idx="46347">
                  <c:v>11087.171597</c:v>
                </c:pt>
                <c:pt idx="46348">
                  <c:v>11087.411565</c:v>
                </c:pt>
                <c:pt idx="46349">
                  <c:v>11087.650438999999</c:v>
                </c:pt>
                <c:pt idx="46350">
                  <c:v>11087.893092</c:v>
                </c:pt>
                <c:pt idx="46351">
                  <c:v>11088.125563</c:v>
                </c:pt>
                <c:pt idx="46352">
                  <c:v>11088.367539000001</c:v>
                </c:pt>
                <c:pt idx="46353">
                  <c:v>11088.610042</c:v>
                </c:pt>
                <c:pt idx="46354">
                  <c:v>11088.851694999999</c:v>
                </c:pt>
                <c:pt idx="46355">
                  <c:v>11089.081120000001</c:v>
                </c:pt>
                <c:pt idx="46356">
                  <c:v>11089.322151</c:v>
                </c:pt>
                <c:pt idx="46357">
                  <c:v>11089.561202000001</c:v>
                </c:pt>
                <c:pt idx="46358">
                  <c:v>11089.802277000001</c:v>
                </c:pt>
                <c:pt idx="46359">
                  <c:v>11090.045961</c:v>
                </c:pt>
                <c:pt idx="46360">
                  <c:v>11090.274303</c:v>
                </c:pt>
                <c:pt idx="46361">
                  <c:v>11090.517076</c:v>
                </c:pt>
                <c:pt idx="46362">
                  <c:v>11090.758849</c:v>
                </c:pt>
                <c:pt idx="46363">
                  <c:v>11091.000716</c:v>
                </c:pt>
                <c:pt idx="46364">
                  <c:v>11091.239417000001</c:v>
                </c:pt>
                <c:pt idx="46365">
                  <c:v>11091.479547000001</c:v>
                </c:pt>
                <c:pt idx="46366">
                  <c:v>11091.721563999999</c:v>
                </c:pt>
                <c:pt idx="46367">
                  <c:v>11091.951127</c:v>
                </c:pt>
                <c:pt idx="46368">
                  <c:v>11092.192293</c:v>
                </c:pt>
                <c:pt idx="46369">
                  <c:v>11092.435031999999</c:v>
                </c:pt>
                <c:pt idx="46370">
                  <c:v>11092.676928000001</c:v>
                </c:pt>
                <c:pt idx="46371">
                  <c:v>11092.907797</c:v>
                </c:pt>
                <c:pt idx="46372">
                  <c:v>11093.147177999999</c:v>
                </c:pt>
                <c:pt idx="46373">
                  <c:v>11093.390004999999</c:v>
                </c:pt>
                <c:pt idx="46374">
                  <c:v>11093.631160999999</c:v>
                </c:pt>
                <c:pt idx="46375">
                  <c:v>11093.872141</c:v>
                </c:pt>
                <c:pt idx="46376">
                  <c:v>11094.100156</c:v>
                </c:pt>
                <c:pt idx="46377">
                  <c:v>11094.341179999999</c:v>
                </c:pt>
                <c:pt idx="46378">
                  <c:v>11094.58419</c:v>
                </c:pt>
                <c:pt idx="46379">
                  <c:v>11094.827874000001</c:v>
                </c:pt>
                <c:pt idx="46380">
                  <c:v>11095.067000999999</c:v>
                </c:pt>
                <c:pt idx="46381">
                  <c:v>11095.296407</c:v>
                </c:pt>
                <c:pt idx="46382">
                  <c:v>11095.539273</c:v>
                </c:pt>
                <c:pt idx="46383">
                  <c:v>11095.773555</c:v>
                </c:pt>
                <c:pt idx="46384">
                  <c:v>11096.013054999999</c:v>
                </c:pt>
                <c:pt idx="46385">
                  <c:v>11096.256921</c:v>
                </c:pt>
                <c:pt idx="46386">
                  <c:v>11096.496238</c:v>
                </c:pt>
                <c:pt idx="46387">
                  <c:v>11096.730627999999</c:v>
                </c:pt>
                <c:pt idx="46388">
                  <c:v>11096.970126</c:v>
                </c:pt>
                <c:pt idx="46389">
                  <c:v>11097.213309000001</c:v>
                </c:pt>
                <c:pt idx="46390">
                  <c:v>11097.456203</c:v>
                </c:pt>
                <c:pt idx="46391">
                  <c:v>11097.686976999999</c:v>
                </c:pt>
                <c:pt idx="46392">
                  <c:v>11097.927357</c:v>
                </c:pt>
                <c:pt idx="46393">
                  <c:v>11098.169715</c:v>
                </c:pt>
                <c:pt idx="46394">
                  <c:v>11098.409172</c:v>
                </c:pt>
                <c:pt idx="46395">
                  <c:v>11098.652153999999</c:v>
                </c:pt>
                <c:pt idx="46396">
                  <c:v>11098.882157</c:v>
                </c:pt>
                <c:pt idx="46397">
                  <c:v>11099.124717999999</c:v>
                </c:pt>
                <c:pt idx="46398">
                  <c:v>11099.366126000001</c:v>
                </c:pt>
                <c:pt idx="46399">
                  <c:v>11099.605294000001</c:v>
                </c:pt>
                <c:pt idx="46400">
                  <c:v>11099.846355</c:v>
                </c:pt>
                <c:pt idx="46401">
                  <c:v>11100.076188999999</c:v>
                </c:pt>
                <c:pt idx="46402">
                  <c:v>11100.319181000001</c:v>
                </c:pt>
                <c:pt idx="46403">
                  <c:v>11100.562040000001</c:v>
                </c:pt>
                <c:pt idx="46404">
                  <c:v>11100.792877</c:v>
                </c:pt>
                <c:pt idx="46405">
                  <c:v>11101.033536000001</c:v>
                </c:pt>
                <c:pt idx="46406">
                  <c:v>11101.275753</c:v>
                </c:pt>
                <c:pt idx="46407">
                  <c:v>11101.515137</c:v>
                </c:pt>
                <c:pt idx="46408">
                  <c:v>11101.757534</c:v>
                </c:pt>
                <c:pt idx="46409">
                  <c:v>11101.999696999999</c:v>
                </c:pt>
                <c:pt idx="46410">
                  <c:v>11102.239111000001</c:v>
                </c:pt>
                <c:pt idx="46411">
                  <c:v>11102.469965</c:v>
                </c:pt>
                <c:pt idx="46412">
                  <c:v>11102.710261</c:v>
                </c:pt>
                <c:pt idx="46413">
                  <c:v>11102.952295999999</c:v>
                </c:pt>
                <c:pt idx="46414">
                  <c:v>11103.190028000001</c:v>
                </c:pt>
                <c:pt idx="46415">
                  <c:v>11103.429679999999</c:v>
                </c:pt>
                <c:pt idx="46416">
                  <c:v>11103.669672</c:v>
                </c:pt>
                <c:pt idx="46417">
                  <c:v>11103.910212999999</c:v>
                </c:pt>
                <c:pt idx="46418">
                  <c:v>11104.151594999999</c:v>
                </c:pt>
                <c:pt idx="46419">
                  <c:v>11104.381679</c:v>
                </c:pt>
                <c:pt idx="46420">
                  <c:v>11104.622264</c:v>
                </c:pt>
                <c:pt idx="46421">
                  <c:v>11104.865589000001</c:v>
                </c:pt>
                <c:pt idx="46422">
                  <c:v>11105.106156</c:v>
                </c:pt>
                <c:pt idx="46423">
                  <c:v>11105.337394</c:v>
                </c:pt>
                <c:pt idx="46424">
                  <c:v>11105.578371</c:v>
                </c:pt>
                <c:pt idx="46425">
                  <c:v>11105.821764</c:v>
                </c:pt>
                <c:pt idx="46426">
                  <c:v>11106.061889000001</c:v>
                </c:pt>
                <c:pt idx="46427">
                  <c:v>11106.303556999999</c:v>
                </c:pt>
                <c:pt idx="46428">
                  <c:v>11106.544334</c:v>
                </c:pt>
                <c:pt idx="46429">
                  <c:v>11106.774821000001</c:v>
                </c:pt>
                <c:pt idx="46430">
                  <c:v>11107.016126</c:v>
                </c:pt>
                <c:pt idx="46431">
                  <c:v>11107.255141</c:v>
                </c:pt>
                <c:pt idx="46432">
                  <c:v>11107.494420999999</c:v>
                </c:pt>
                <c:pt idx="46433">
                  <c:v>11107.7346</c:v>
                </c:pt>
                <c:pt idx="46434">
                  <c:v>11107.974958000001</c:v>
                </c:pt>
                <c:pt idx="46435">
                  <c:v>11108.213141</c:v>
                </c:pt>
                <c:pt idx="46436">
                  <c:v>11108.452139999999</c:v>
                </c:pt>
                <c:pt idx="46437">
                  <c:v>11108.695583000001</c:v>
                </c:pt>
                <c:pt idx="46438">
                  <c:v>11108.925273000001</c:v>
                </c:pt>
                <c:pt idx="46439">
                  <c:v>11109.168092</c:v>
                </c:pt>
                <c:pt idx="46440">
                  <c:v>11109.409991</c:v>
                </c:pt>
                <c:pt idx="46441">
                  <c:v>11109.650797</c:v>
                </c:pt>
                <c:pt idx="46442">
                  <c:v>11109.890787</c:v>
                </c:pt>
                <c:pt idx="46443">
                  <c:v>11110.130598</c:v>
                </c:pt>
                <c:pt idx="46444">
                  <c:v>11110.360140000001</c:v>
                </c:pt>
                <c:pt idx="46445">
                  <c:v>11110.603807</c:v>
                </c:pt>
                <c:pt idx="46446">
                  <c:v>11110.845730999999</c:v>
                </c:pt>
                <c:pt idx="46447">
                  <c:v>11111.087729000001</c:v>
                </c:pt>
                <c:pt idx="46448">
                  <c:v>11111.328428000001</c:v>
                </c:pt>
                <c:pt idx="46449">
                  <c:v>11111.558815</c:v>
                </c:pt>
                <c:pt idx="46450">
                  <c:v>11111.798993</c:v>
                </c:pt>
                <c:pt idx="46451">
                  <c:v>11112.039934</c:v>
                </c:pt>
                <c:pt idx="46452">
                  <c:v>11112.281804</c:v>
                </c:pt>
                <c:pt idx="46453">
                  <c:v>11112.521772</c:v>
                </c:pt>
                <c:pt idx="46454">
                  <c:v>11112.763622</c:v>
                </c:pt>
                <c:pt idx="46455">
                  <c:v>11113.004256</c:v>
                </c:pt>
                <c:pt idx="46456">
                  <c:v>11113.233307</c:v>
                </c:pt>
                <c:pt idx="46457">
                  <c:v>11113.476124000001</c:v>
                </c:pt>
                <c:pt idx="46458">
                  <c:v>11113.719849999999</c:v>
                </c:pt>
                <c:pt idx="46459">
                  <c:v>11113.961787</c:v>
                </c:pt>
                <c:pt idx="46460">
                  <c:v>11114.192728</c:v>
                </c:pt>
                <c:pt idx="46461">
                  <c:v>11114.432864</c:v>
                </c:pt>
                <c:pt idx="46462">
                  <c:v>11114.674985</c:v>
                </c:pt>
                <c:pt idx="46463">
                  <c:v>11114.915913000001</c:v>
                </c:pt>
                <c:pt idx="46464">
                  <c:v>11115.157115</c:v>
                </c:pt>
                <c:pt idx="46465">
                  <c:v>11115.389626</c:v>
                </c:pt>
                <c:pt idx="46466">
                  <c:v>11115.629908000001</c:v>
                </c:pt>
                <c:pt idx="46467">
                  <c:v>11115.8719</c:v>
                </c:pt>
                <c:pt idx="46468">
                  <c:v>11116.113208000001</c:v>
                </c:pt>
                <c:pt idx="46469">
                  <c:v>11116.354142</c:v>
                </c:pt>
                <c:pt idx="46470">
                  <c:v>11116.593246</c:v>
                </c:pt>
                <c:pt idx="46471">
                  <c:v>11116.832270000001</c:v>
                </c:pt>
                <c:pt idx="46472">
                  <c:v>11117.072652000001</c:v>
                </c:pt>
                <c:pt idx="46473">
                  <c:v>11117.312808000001</c:v>
                </c:pt>
                <c:pt idx="46474">
                  <c:v>11117.541765</c:v>
                </c:pt>
                <c:pt idx="46475">
                  <c:v>11117.78111</c:v>
                </c:pt>
                <c:pt idx="46476">
                  <c:v>11118.022403999999</c:v>
                </c:pt>
                <c:pt idx="46477">
                  <c:v>11118.263187</c:v>
                </c:pt>
                <c:pt idx="46478">
                  <c:v>11118.502404999999</c:v>
                </c:pt>
                <c:pt idx="46479">
                  <c:v>11118.745026000001</c:v>
                </c:pt>
                <c:pt idx="46480">
                  <c:v>11118.975821</c:v>
                </c:pt>
                <c:pt idx="46481">
                  <c:v>11119.217968999999</c:v>
                </c:pt>
                <c:pt idx="46482">
                  <c:v>11119.458968000001</c:v>
                </c:pt>
                <c:pt idx="46483">
                  <c:v>11119.699782</c:v>
                </c:pt>
                <c:pt idx="46484">
                  <c:v>11119.94173</c:v>
                </c:pt>
                <c:pt idx="46485">
                  <c:v>11120.171313000001</c:v>
                </c:pt>
                <c:pt idx="46486">
                  <c:v>11120.414088</c:v>
                </c:pt>
                <c:pt idx="46487">
                  <c:v>11120.655757</c:v>
                </c:pt>
                <c:pt idx="46488">
                  <c:v>11120.895008</c:v>
                </c:pt>
                <c:pt idx="46489">
                  <c:v>11121.135893999999</c:v>
                </c:pt>
                <c:pt idx="46490">
                  <c:v>11121.376413</c:v>
                </c:pt>
                <c:pt idx="46491">
                  <c:v>11121.614224999999</c:v>
                </c:pt>
                <c:pt idx="46492">
                  <c:v>11121.847159999999</c:v>
                </c:pt>
                <c:pt idx="46493">
                  <c:v>11122.09094</c:v>
                </c:pt>
                <c:pt idx="46494">
                  <c:v>11122.329959000001</c:v>
                </c:pt>
                <c:pt idx="46495">
                  <c:v>11122.568885000001</c:v>
                </c:pt>
                <c:pt idx="46496">
                  <c:v>11122.808853</c:v>
                </c:pt>
                <c:pt idx="46497">
                  <c:v>11123.04873</c:v>
                </c:pt>
                <c:pt idx="46498">
                  <c:v>11123.289154</c:v>
                </c:pt>
                <c:pt idx="46499">
                  <c:v>11123.530709000001</c:v>
                </c:pt>
                <c:pt idx="46500">
                  <c:v>11123.758365</c:v>
                </c:pt>
                <c:pt idx="46501">
                  <c:v>11124.001174999999</c:v>
                </c:pt>
                <c:pt idx="46502">
                  <c:v>11124.242817</c:v>
                </c:pt>
                <c:pt idx="46503">
                  <c:v>11124.477723</c:v>
                </c:pt>
                <c:pt idx="46504">
                  <c:v>11124.719784999999</c:v>
                </c:pt>
                <c:pt idx="46505">
                  <c:v>11124.959993</c:v>
                </c:pt>
                <c:pt idx="46506">
                  <c:v>11125.20002</c:v>
                </c:pt>
                <c:pt idx="46507">
                  <c:v>11125.441751</c:v>
                </c:pt>
                <c:pt idx="46508">
                  <c:v>11125.682414000001</c:v>
                </c:pt>
                <c:pt idx="46509">
                  <c:v>11125.912037</c:v>
                </c:pt>
                <c:pt idx="46510">
                  <c:v>11126.153243000001</c:v>
                </c:pt>
                <c:pt idx="46511">
                  <c:v>11126.396612</c:v>
                </c:pt>
                <c:pt idx="46512">
                  <c:v>11126.636598999999</c:v>
                </c:pt>
                <c:pt idx="46513">
                  <c:v>11126.875377</c:v>
                </c:pt>
                <c:pt idx="46514">
                  <c:v>11127.118023999999</c:v>
                </c:pt>
                <c:pt idx="46515">
                  <c:v>11127.347417999999</c:v>
                </c:pt>
                <c:pt idx="46516">
                  <c:v>11127.592842</c:v>
                </c:pt>
                <c:pt idx="46517">
                  <c:v>11127.832795</c:v>
                </c:pt>
                <c:pt idx="46518">
                  <c:v>11128.074847</c:v>
                </c:pt>
                <c:pt idx="46519">
                  <c:v>11128.304389999999</c:v>
                </c:pt>
                <c:pt idx="46520">
                  <c:v>11128.544838</c:v>
                </c:pt>
                <c:pt idx="46521">
                  <c:v>11128.784954000001</c:v>
                </c:pt>
                <c:pt idx="46522">
                  <c:v>11129.025959000001</c:v>
                </c:pt>
                <c:pt idx="46523">
                  <c:v>11129.264657</c:v>
                </c:pt>
                <c:pt idx="46524">
                  <c:v>11129.504891</c:v>
                </c:pt>
                <c:pt idx="46525">
                  <c:v>11129.746746999999</c:v>
                </c:pt>
                <c:pt idx="46526">
                  <c:v>11129.986994000001</c:v>
                </c:pt>
                <c:pt idx="46527">
                  <c:v>11130.225053</c:v>
                </c:pt>
                <c:pt idx="46528">
                  <c:v>11130.466919</c:v>
                </c:pt>
                <c:pt idx="46529">
                  <c:v>11130.706888000001</c:v>
                </c:pt>
                <c:pt idx="46530">
                  <c:v>11130.946894999999</c:v>
                </c:pt>
                <c:pt idx="46531">
                  <c:v>11131.186836999999</c:v>
                </c:pt>
                <c:pt idx="46532">
                  <c:v>11131.426038</c:v>
                </c:pt>
                <c:pt idx="46533">
                  <c:v>11131.656602999999</c:v>
                </c:pt>
                <c:pt idx="46534">
                  <c:v>11131.896984000001</c:v>
                </c:pt>
                <c:pt idx="46535">
                  <c:v>11132.137839000001</c:v>
                </c:pt>
                <c:pt idx="46536">
                  <c:v>11132.377941999999</c:v>
                </c:pt>
                <c:pt idx="46537">
                  <c:v>11132.618648</c:v>
                </c:pt>
                <c:pt idx="46538">
                  <c:v>11132.858706999999</c:v>
                </c:pt>
                <c:pt idx="46539">
                  <c:v>11133.098765000001</c:v>
                </c:pt>
                <c:pt idx="46540">
                  <c:v>11133.338828</c:v>
                </c:pt>
                <c:pt idx="46541">
                  <c:v>11133.578914</c:v>
                </c:pt>
                <c:pt idx="46542">
                  <c:v>11133.818087</c:v>
                </c:pt>
                <c:pt idx="46543">
                  <c:v>11134.059893</c:v>
                </c:pt>
                <c:pt idx="46544">
                  <c:v>11134.289374</c:v>
                </c:pt>
                <c:pt idx="46545">
                  <c:v>11134.53026</c:v>
                </c:pt>
                <c:pt idx="46546">
                  <c:v>11134.773993999999</c:v>
                </c:pt>
                <c:pt idx="46547">
                  <c:v>11135.014864999999</c:v>
                </c:pt>
                <c:pt idx="46548">
                  <c:v>11135.254633</c:v>
                </c:pt>
                <c:pt idx="46549">
                  <c:v>11135.493277</c:v>
                </c:pt>
                <c:pt idx="46550">
                  <c:v>11135.732225</c:v>
                </c:pt>
                <c:pt idx="46551">
                  <c:v>11135.964653999999</c:v>
                </c:pt>
                <c:pt idx="46552">
                  <c:v>11136.206705000001</c:v>
                </c:pt>
                <c:pt idx="46553">
                  <c:v>11136.446577999999</c:v>
                </c:pt>
                <c:pt idx="46554">
                  <c:v>11136.689935</c:v>
                </c:pt>
                <c:pt idx="46555">
                  <c:v>11136.931564</c:v>
                </c:pt>
                <c:pt idx="46556">
                  <c:v>11137.161101</c:v>
                </c:pt>
                <c:pt idx="46557">
                  <c:v>11137.402848</c:v>
                </c:pt>
                <c:pt idx="46558">
                  <c:v>11137.644716000001</c:v>
                </c:pt>
                <c:pt idx="46559">
                  <c:v>11137.884540999999</c:v>
                </c:pt>
                <c:pt idx="46560">
                  <c:v>11138.129903999999</c:v>
                </c:pt>
                <c:pt idx="46561">
                  <c:v>11138.369725</c:v>
                </c:pt>
                <c:pt idx="46562">
                  <c:v>11138.609807999999</c:v>
                </c:pt>
                <c:pt idx="46563">
                  <c:v>11138.849684999999</c:v>
                </c:pt>
                <c:pt idx="46564">
                  <c:v>11139.089758</c:v>
                </c:pt>
                <c:pt idx="46565">
                  <c:v>11139.31914</c:v>
                </c:pt>
                <c:pt idx="46566">
                  <c:v>11139.558252000001</c:v>
                </c:pt>
                <c:pt idx="46567">
                  <c:v>11139.803653000001</c:v>
                </c:pt>
                <c:pt idx="46568">
                  <c:v>11140.043819</c:v>
                </c:pt>
                <c:pt idx="46569">
                  <c:v>11140.283667</c:v>
                </c:pt>
                <c:pt idx="46570">
                  <c:v>11140.523767999999</c:v>
                </c:pt>
                <c:pt idx="46571">
                  <c:v>11140.763669</c:v>
                </c:pt>
                <c:pt idx="46572">
                  <c:v>11141.003907</c:v>
                </c:pt>
                <c:pt idx="46573">
                  <c:v>11141.243644</c:v>
                </c:pt>
                <c:pt idx="46574">
                  <c:v>11141.483697</c:v>
                </c:pt>
                <c:pt idx="46575">
                  <c:v>11141.723574</c:v>
                </c:pt>
                <c:pt idx="46576">
                  <c:v>11141.963668</c:v>
                </c:pt>
                <c:pt idx="46577">
                  <c:v>11142.203649999999</c:v>
                </c:pt>
                <c:pt idx="46578">
                  <c:v>11142.443562</c:v>
                </c:pt>
                <c:pt idx="46579">
                  <c:v>11142.682221999999</c:v>
                </c:pt>
                <c:pt idx="46580">
                  <c:v>11142.921188</c:v>
                </c:pt>
                <c:pt idx="46581">
                  <c:v>11143.151774</c:v>
                </c:pt>
                <c:pt idx="46582">
                  <c:v>11143.391954000001</c:v>
                </c:pt>
                <c:pt idx="46583">
                  <c:v>11143.630950000001</c:v>
                </c:pt>
                <c:pt idx="46584">
                  <c:v>11143.871918000001</c:v>
                </c:pt>
                <c:pt idx="46585">
                  <c:v>11144.113966999999</c:v>
                </c:pt>
                <c:pt idx="46586">
                  <c:v>11144.354867</c:v>
                </c:pt>
                <c:pt idx="46587">
                  <c:v>11144.594816000001</c:v>
                </c:pt>
                <c:pt idx="46588">
                  <c:v>11144.834707</c:v>
                </c:pt>
                <c:pt idx="46589">
                  <c:v>11145.074710000001</c:v>
                </c:pt>
                <c:pt idx="46590">
                  <c:v>11145.314681</c:v>
                </c:pt>
                <c:pt idx="46591">
                  <c:v>11145.54405</c:v>
                </c:pt>
                <c:pt idx="46592">
                  <c:v>11145.785797</c:v>
                </c:pt>
                <c:pt idx="46593">
                  <c:v>11146.025736</c:v>
                </c:pt>
                <c:pt idx="46594">
                  <c:v>11146.266224999999</c:v>
                </c:pt>
                <c:pt idx="46595">
                  <c:v>11146.510448999999</c:v>
                </c:pt>
                <c:pt idx="46596">
                  <c:v>11146.750346999999</c:v>
                </c:pt>
                <c:pt idx="46597">
                  <c:v>11146.995276</c:v>
                </c:pt>
                <c:pt idx="46598">
                  <c:v>11147.237644999999</c:v>
                </c:pt>
                <c:pt idx="46599">
                  <c:v>11147.477892000001</c:v>
                </c:pt>
                <c:pt idx="46600">
                  <c:v>11147.717237999999</c:v>
                </c:pt>
                <c:pt idx="46601">
                  <c:v>11147.96009</c:v>
                </c:pt>
                <c:pt idx="46602">
                  <c:v>11148.201983999999</c:v>
                </c:pt>
                <c:pt idx="46603">
                  <c:v>11148.430398</c:v>
                </c:pt>
                <c:pt idx="46604">
                  <c:v>11148.672532000001</c:v>
                </c:pt>
                <c:pt idx="46605">
                  <c:v>11148.915168</c:v>
                </c:pt>
                <c:pt idx="46606">
                  <c:v>11149.15605</c:v>
                </c:pt>
                <c:pt idx="46607">
                  <c:v>11149.386546</c:v>
                </c:pt>
                <c:pt idx="46608">
                  <c:v>11149.628923</c:v>
                </c:pt>
                <c:pt idx="46609">
                  <c:v>11149.868297000001</c:v>
                </c:pt>
                <c:pt idx="46610">
                  <c:v>11150.108791000001</c:v>
                </c:pt>
                <c:pt idx="46611">
                  <c:v>11150.350837</c:v>
                </c:pt>
                <c:pt idx="46612">
                  <c:v>11150.59296</c:v>
                </c:pt>
                <c:pt idx="46613">
                  <c:v>11150.833669</c:v>
                </c:pt>
                <c:pt idx="46614">
                  <c:v>11151.062749000001</c:v>
                </c:pt>
                <c:pt idx="46615">
                  <c:v>11151.304689000001</c:v>
                </c:pt>
                <c:pt idx="46616">
                  <c:v>11151.544916999999</c:v>
                </c:pt>
                <c:pt idx="46617">
                  <c:v>11151.786985000001</c:v>
                </c:pt>
                <c:pt idx="46618">
                  <c:v>11152.025154999999</c:v>
                </c:pt>
                <c:pt idx="46619">
                  <c:v>11152.268624</c:v>
                </c:pt>
                <c:pt idx="46620">
                  <c:v>11152.508637999999</c:v>
                </c:pt>
                <c:pt idx="46621">
                  <c:v>11152.747395</c:v>
                </c:pt>
                <c:pt idx="46622">
                  <c:v>11152.986419000001</c:v>
                </c:pt>
                <c:pt idx="46623">
                  <c:v>11153.225386</c:v>
                </c:pt>
                <c:pt idx="46624">
                  <c:v>11153.455918</c:v>
                </c:pt>
                <c:pt idx="46625">
                  <c:v>11153.697759999999</c:v>
                </c:pt>
                <c:pt idx="46626">
                  <c:v>11153.939861000001</c:v>
                </c:pt>
                <c:pt idx="46627">
                  <c:v>11154.179839</c:v>
                </c:pt>
                <c:pt idx="46628">
                  <c:v>11154.419864</c:v>
                </c:pt>
                <c:pt idx="46629">
                  <c:v>11154.661701000001</c:v>
                </c:pt>
                <c:pt idx="46630">
                  <c:v>11154.901936</c:v>
                </c:pt>
                <c:pt idx="46631">
                  <c:v>11155.143674000001</c:v>
                </c:pt>
                <c:pt idx="46632">
                  <c:v>11155.373169</c:v>
                </c:pt>
                <c:pt idx="46633">
                  <c:v>11155.614100999999</c:v>
                </c:pt>
                <c:pt idx="46634">
                  <c:v>11155.853141</c:v>
                </c:pt>
                <c:pt idx="46635">
                  <c:v>11156.096957</c:v>
                </c:pt>
                <c:pt idx="46636">
                  <c:v>11156.335902000001</c:v>
                </c:pt>
                <c:pt idx="46637">
                  <c:v>11156.575822999999</c:v>
                </c:pt>
                <c:pt idx="46638">
                  <c:v>11156.815759999999</c:v>
                </c:pt>
                <c:pt idx="46639">
                  <c:v>11157.056404999999</c:v>
                </c:pt>
                <c:pt idx="46640">
                  <c:v>11157.288538999999</c:v>
                </c:pt>
                <c:pt idx="46641">
                  <c:v>11157.527253</c:v>
                </c:pt>
                <c:pt idx="46642">
                  <c:v>11157.766991</c:v>
                </c:pt>
                <c:pt idx="46643">
                  <c:v>11158.007646</c:v>
                </c:pt>
                <c:pt idx="46644">
                  <c:v>11158.246363</c:v>
                </c:pt>
                <c:pt idx="46645">
                  <c:v>11158.489732</c:v>
                </c:pt>
                <c:pt idx="46646">
                  <c:v>11158.728367</c:v>
                </c:pt>
                <c:pt idx="46647">
                  <c:v>11158.969529</c:v>
                </c:pt>
                <c:pt idx="46648">
                  <c:v>11159.209788</c:v>
                </c:pt>
                <c:pt idx="46649">
                  <c:v>11159.440538999999</c:v>
                </c:pt>
                <c:pt idx="46650">
                  <c:v>11159.682654</c:v>
                </c:pt>
                <c:pt idx="46651">
                  <c:v>11159.924746999999</c:v>
                </c:pt>
                <c:pt idx="46652">
                  <c:v>11160.166958</c:v>
                </c:pt>
                <c:pt idx="46653">
                  <c:v>11160.406789000001</c:v>
                </c:pt>
                <c:pt idx="46654">
                  <c:v>11160.645896</c:v>
                </c:pt>
                <c:pt idx="46655">
                  <c:v>11160.887945</c:v>
                </c:pt>
                <c:pt idx="46656">
                  <c:v>11161.117983</c:v>
                </c:pt>
                <c:pt idx="46657">
                  <c:v>11161.358193</c:v>
                </c:pt>
                <c:pt idx="46658">
                  <c:v>11161.598762</c:v>
                </c:pt>
                <c:pt idx="46659">
                  <c:v>11161.838986000001</c:v>
                </c:pt>
                <c:pt idx="46660">
                  <c:v>11162.079243</c:v>
                </c:pt>
                <c:pt idx="46661">
                  <c:v>11162.311001</c:v>
                </c:pt>
                <c:pt idx="46662">
                  <c:v>11162.551686999999</c:v>
                </c:pt>
                <c:pt idx="46663">
                  <c:v>11162.793009999999</c:v>
                </c:pt>
                <c:pt idx="46664">
                  <c:v>11163.035532</c:v>
                </c:pt>
                <c:pt idx="46665">
                  <c:v>11163.275753</c:v>
                </c:pt>
                <c:pt idx="46666">
                  <c:v>11163.515218</c:v>
                </c:pt>
                <c:pt idx="46667">
                  <c:v>11163.756141</c:v>
                </c:pt>
                <c:pt idx="46668">
                  <c:v>11163.984304</c:v>
                </c:pt>
                <c:pt idx="46669">
                  <c:v>11164.226763000001</c:v>
                </c:pt>
                <c:pt idx="46670">
                  <c:v>11164.466192</c:v>
                </c:pt>
                <c:pt idx="46671">
                  <c:v>11164.70919</c:v>
                </c:pt>
                <c:pt idx="46672">
                  <c:v>11164.950407</c:v>
                </c:pt>
                <c:pt idx="46673">
                  <c:v>11165.182159</c:v>
                </c:pt>
                <c:pt idx="46674">
                  <c:v>11165.424566</c:v>
                </c:pt>
                <c:pt idx="46675">
                  <c:v>11165.666612999999</c:v>
                </c:pt>
                <c:pt idx="46676">
                  <c:v>11165.906937</c:v>
                </c:pt>
                <c:pt idx="46677">
                  <c:v>11166.137919999999</c:v>
                </c:pt>
                <c:pt idx="46678">
                  <c:v>11166.379274999999</c:v>
                </c:pt>
                <c:pt idx="46679">
                  <c:v>11166.621569999999</c:v>
                </c:pt>
                <c:pt idx="46680">
                  <c:v>11166.863703999999</c:v>
                </c:pt>
                <c:pt idx="46681">
                  <c:v>11167.105836999999</c:v>
                </c:pt>
                <c:pt idx="46682">
                  <c:v>11167.336839</c:v>
                </c:pt>
                <c:pt idx="46683">
                  <c:v>11167.578072</c:v>
                </c:pt>
                <c:pt idx="46684">
                  <c:v>11167.821908</c:v>
                </c:pt>
                <c:pt idx="46685">
                  <c:v>11168.061023</c:v>
                </c:pt>
                <c:pt idx="46686">
                  <c:v>11168.302879999999</c:v>
                </c:pt>
                <c:pt idx="46687">
                  <c:v>11168.533802</c:v>
                </c:pt>
                <c:pt idx="46688">
                  <c:v>11168.773239</c:v>
                </c:pt>
                <c:pt idx="46689">
                  <c:v>11169.016984</c:v>
                </c:pt>
                <c:pt idx="46690">
                  <c:v>11169.255949</c:v>
                </c:pt>
                <c:pt idx="46691">
                  <c:v>11169.496862</c:v>
                </c:pt>
                <c:pt idx="46692">
                  <c:v>11169.736998</c:v>
                </c:pt>
                <c:pt idx="46693">
                  <c:v>11169.975063</c:v>
                </c:pt>
                <c:pt idx="46694">
                  <c:v>11170.205023</c:v>
                </c:pt>
                <c:pt idx="46695">
                  <c:v>11170.446260999999</c:v>
                </c:pt>
                <c:pt idx="46696">
                  <c:v>11170.688563</c:v>
                </c:pt>
                <c:pt idx="46697">
                  <c:v>11170.931386</c:v>
                </c:pt>
                <c:pt idx="46698">
                  <c:v>11171.161303999999</c:v>
                </c:pt>
                <c:pt idx="46699">
                  <c:v>11171.404189000001</c:v>
                </c:pt>
                <c:pt idx="46700">
                  <c:v>11171.645294</c:v>
                </c:pt>
                <c:pt idx="46701">
                  <c:v>11171.886893999999</c:v>
                </c:pt>
                <c:pt idx="46702">
                  <c:v>11172.126002000001</c:v>
                </c:pt>
                <c:pt idx="46703">
                  <c:v>11172.365986999999</c:v>
                </c:pt>
                <c:pt idx="46704">
                  <c:v>11172.604917000001</c:v>
                </c:pt>
                <c:pt idx="46705">
                  <c:v>11172.834362</c:v>
                </c:pt>
                <c:pt idx="46706">
                  <c:v>11173.076646</c:v>
                </c:pt>
                <c:pt idx="46707">
                  <c:v>11173.319353000001</c:v>
                </c:pt>
                <c:pt idx="46708">
                  <c:v>11173.55985</c:v>
                </c:pt>
                <c:pt idx="46709">
                  <c:v>11173.799797</c:v>
                </c:pt>
                <c:pt idx="46710">
                  <c:v>11174.039864</c:v>
                </c:pt>
                <c:pt idx="46711">
                  <c:v>11174.280291999999</c:v>
                </c:pt>
                <c:pt idx="46712">
                  <c:v>11174.510837</c:v>
                </c:pt>
                <c:pt idx="46713">
                  <c:v>11174.750039</c:v>
                </c:pt>
                <c:pt idx="46714">
                  <c:v>11174.991077999999</c:v>
                </c:pt>
                <c:pt idx="46715">
                  <c:v>11175.232959000001</c:v>
                </c:pt>
                <c:pt idx="46716">
                  <c:v>11175.473792999999</c:v>
                </c:pt>
                <c:pt idx="46717">
                  <c:v>11175.713707999999</c:v>
                </c:pt>
                <c:pt idx="46718">
                  <c:v>11175.953766000001</c:v>
                </c:pt>
                <c:pt idx="46719">
                  <c:v>11176.195583999999</c:v>
                </c:pt>
                <c:pt idx="46720">
                  <c:v>11176.435711</c:v>
                </c:pt>
                <c:pt idx="46721">
                  <c:v>11176.665069999999</c:v>
                </c:pt>
                <c:pt idx="46722">
                  <c:v>11176.906913000001</c:v>
                </c:pt>
                <c:pt idx="46723">
                  <c:v>11177.148725999999</c:v>
                </c:pt>
                <c:pt idx="46724">
                  <c:v>11177.389449</c:v>
                </c:pt>
                <c:pt idx="46725">
                  <c:v>11177.622288</c:v>
                </c:pt>
                <c:pt idx="46726">
                  <c:v>11177.867747</c:v>
                </c:pt>
                <c:pt idx="46727">
                  <c:v>11178.109595</c:v>
                </c:pt>
                <c:pt idx="46728">
                  <c:v>11178.350343</c:v>
                </c:pt>
                <c:pt idx="46729">
                  <c:v>11178.595927</c:v>
                </c:pt>
                <c:pt idx="46730">
                  <c:v>11178.837863999999</c:v>
                </c:pt>
                <c:pt idx="46731">
                  <c:v>11179.079759</c:v>
                </c:pt>
                <c:pt idx="46732">
                  <c:v>11179.32042</c:v>
                </c:pt>
                <c:pt idx="46733">
                  <c:v>11179.554674999999</c:v>
                </c:pt>
                <c:pt idx="46734">
                  <c:v>11179.794948000001</c:v>
                </c:pt>
                <c:pt idx="46735">
                  <c:v>11180.033011</c:v>
                </c:pt>
                <c:pt idx="46736">
                  <c:v>11180.272962999999</c:v>
                </c:pt>
                <c:pt idx="46737">
                  <c:v>11180.513874</c:v>
                </c:pt>
                <c:pt idx="46738">
                  <c:v>11180.755933</c:v>
                </c:pt>
                <c:pt idx="46739">
                  <c:v>11180.997877</c:v>
                </c:pt>
                <c:pt idx="46740">
                  <c:v>11181.228913999999</c:v>
                </c:pt>
                <c:pt idx="46741">
                  <c:v>11181.470078</c:v>
                </c:pt>
                <c:pt idx="46742">
                  <c:v>11181.713089000001</c:v>
                </c:pt>
                <c:pt idx="46743">
                  <c:v>11181.945892</c:v>
                </c:pt>
                <c:pt idx="46744">
                  <c:v>11182.189276999999</c:v>
                </c:pt>
                <c:pt idx="46745">
                  <c:v>11182.429539999999</c:v>
                </c:pt>
                <c:pt idx="46746">
                  <c:v>11182.669823</c:v>
                </c:pt>
                <c:pt idx="46747">
                  <c:v>11182.909138000001</c:v>
                </c:pt>
                <c:pt idx="46748">
                  <c:v>11183.150158</c:v>
                </c:pt>
                <c:pt idx="46749">
                  <c:v>11183.382637999999</c:v>
                </c:pt>
                <c:pt idx="46750">
                  <c:v>11183.624888</c:v>
                </c:pt>
                <c:pt idx="46751">
                  <c:v>11183.866915000001</c:v>
                </c:pt>
                <c:pt idx="46752">
                  <c:v>11184.106238</c:v>
                </c:pt>
                <c:pt idx="46753">
                  <c:v>11184.363733</c:v>
                </c:pt>
                <c:pt idx="46754">
                  <c:v>11184.605829</c:v>
                </c:pt>
                <c:pt idx="46755">
                  <c:v>11184.845915</c:v>
                </c:pt>
                <c:pt idx="46756">
                  <c:v>11185.076881999999</c:v>
                </c:pt>
                <c:pt idx="46757">
                  <c:v>11185.316257</c:v>
                </c:pt>
                <c:pt idx="46758">
                  <c:v>11185.559214999999</c:v>
                </c:pt>
                <c:pt idx="46759">
                  <c:v>11185.798379</c:v>
                </c:pt>
                <c:pt idx="46760">
                  <c:v>11186.04053</c:v>
                </c:pt>
                <c:pt idx="46761">
                  <c:v>11186.272811999999</c:v>
                </c:pt>
                <c:pt idx="46762">
                  <c:v>11186.512142</c:v>
                </c:pt>
                <c:pt idx="46763">
                  <c:v>11186.753212</c:v>
                </c:pt>
                <c:pt idx="46764">
                  <c:v>11186.993672000001</c:v>
                </c:pt>
                <c:pt idx="46765">
                  <c:v>11187.233085</c:v>
                </c:pt>
                <c:pt idx="46766">
                  <c:v>11187.472355</c:v>
                </c:pt>
                <c:pt idx="46767">
                  <c:v>11187.715984</c:v>
                </c:pt>
                <c:pt idx="46768">
                  <c:v>11187.945841999999</c:v>
                </c:pt>
                <c:pt idx="46769">
                  <c:v>11188.187034</c:v>
                </c:pt>
                <c:pt idx="46770">
                  <c:v>11188.428087</c:v>
                </c:pt>
                <c:pt idx="46771">
                  <c:v>11188.669045000001</c:v>
                </c:pt>
                <c:pt idx="46772">
                  <c:v>11188.899036999999</c:v>
                </c:pt>
                <c:pt idx="46773">
                  <c:v>11189.140273999999</c:v>
                </c:pt>
                <c:pt idx="46774">
                  <c:v>11189.383241</c:v>
                </c:pt>
                <c:pt idx="46775">
                  <c:v>11189.624166</c:v>
                </c:pt>
                <c:pt idx="46776">
                  <c:v>11189.854869000001</c:v>
                </c:pt>
                <c:pt idx="46777">
                  <c:v>11190.094359000001</c:v>
                </c:pt>
                <c:pt idx="46778">
                  <c:v>11190.336601999999</c:v>
                </c:pt>
                <c:pt idx="46779">
                  <c:v>11190.578603</c:v>
                </c:pt>
                <c:pt idx="46780">
                  <c:v>11190.818744</c:v>
                </c:pt>
                <c:pt idx="46781">
                  <c:v>11191.058956000001</c:v>
                </c:pt>
                <c:pt idx="46782">
                  <c:v>11191.297918</c:v>
                </c:pt>
                <c:pt idx="46783">
                  <c:v>11191.537958999999</c:v>
                </c:pt>
                <c:pt idx="46784">
                  <c:v>11191.776076</c:v>
                </c:pt>
                <c:pt idx="46785">
                  <c:v>11192.017032</c:v>
                </c:pt>
                <c:pt idx="46786">
                  <c:v>11192.24963</c:v>
                </c:pt>
                <c:pt idx="46787">
                  <c:v>11192.489142</c:v>
                </c:pt>
                <c:pt idx="46788">
                  <c:v>11192.732026</c:v>
                </c:pt>
                <c:pt idx="46789">
                  <c:v>11192.973968</c:v>
                </c:pt>
                <c:pt idx="46790">
                  <c:v>11193.203932</c:v>
                </c:pt>
                <c:pt idx="46791">
                  <c:v>11193.445261000001</c:v>
                </c:pt>
                <c:pt idx="46792">
                  <c:v>11193.68636</c:v>
                </c:pt>
                <c:pt idx="46793">
                  <c:v>11193.929313000001</c:v>
                </c:pt>
                <c:pt idx="46794">
                  <c:v>11194.169889999999</c:v>
                </c:pt>
                <c:pt idx="46795">
                  <c:v>11194.398069999999</c:v>
                </c:pt>
                <c:pt idx="46796">
                  <c:v>11194.640674</c:v>
                </c:pt>
                <c:pt idx="46797">
                  <c:v>11194.880126</c:v>
                </c:pt>
                <c:pt idx="46798">
                  <c:v>11195.123321999999</c:v>
                </c:pt>
                <c:pt idx="46799">
                  <c:v>11195.364421</c:v>
                </c:pt>
                <c:pt idx="46800">
                  <c:v>11195.59439</c:v>
                </c:pt>
                <c:pt idx="46801">
                  <c:v>11195.838575</c:v>
                </c:pt>
                <c:pt idx="46802">
                  <c:v>11196.080077000001</c:v>
                </c:pt>
                <c:pt idx="46803">
                  <c:v>11196.310975</c:v>
                </c:pt>
                <c:pt idx="46804">
                  <c:v>11196.551359999999</c:v>
                </c:pt>
                <c:pt idx="46805">
                  <c:v>11196.794217999999</c:v>
                </c:pt>
                <c:pt idx="46806">
                  <c:v>11197.037179000001</c:v>
                </c:pt>
                <c:pt idx="46807">
                  <c:v>11197.291332999999</c:v>
                </c:pt>
                <c:pt idx="46808">
                  <c:v>11197.521210999999</c:v>
                </c:pt>
                <c:pt idx="46809">
                  <c:v>11197.764017</c:v>
                </c:pt>
                <c:pt idx="46810">
                  <c:v>11198.005211</c:v>
                </c:pt>
                <c:pt idx="46811">
                  <c:v>11198.237649999999</c:v>
                </c:pt>
                <c:pt idx="46812">
                  <c:v>11198.477332</c:v>
                </c:pt>
                <c:pt idx="46813">
                  <c:v>11198.720153</c:v>
                </c:pt>
                <c:pt idx="46814">
                  <c:v>11198.963244</c:v>
                </c:pt>
                <c:pt idx="46815">
                  <c:v>11199.19505</c:v>
                </c:pt>
                <c:pt idx="46816">
                  <c:v>11199.438088999999</c:v>
                </c:pt>
                <c:pt idx="46817">
                  <c:v>11199.679109000001</c:v>
                </c:pt>
                <c:pt idx="46818">
                  <c:v>11199.909688</c:v>
                </c:pt>
                <c:pt idx="46819">
                  <c:v>11200.151021</c:v>
                </c:pt>
                <c:pt idx="46820">
                  <c:v>11200.392227</c:v>
                </c:pt>
                <c:pt idx="46821">
                  <c:v>11200.631042000001</c:v>
                </c:pt>
                <c:pt idx="46822">
                  <c:v>11200.870987</c:v>
                </c:pt>
                <c:pt idx="46823">
                  <c:v>11201.109928</c:v>
                </c:pt>
                <c:pt idx="46824">
                  <c:v>11201.350672</c:v>
                </c:pt>
                <c:pt idx="46825">
                  <c:v>11201.591965</c:v>
                </c:pt>
                <c:pt idx="46826">
                  <c:v>11201.831156</c:v>
                </c:pt>
                <c:pt idx="46827">
                  <c:v>11202.060158</c:v>
                </c:pt>
                <c:pt idx="46828">
                  <c:v>11202.299940000001</c:v>
                </c:pt>
                <c:pt idx="46829">
                  <c:v>11202.539403000001</c:v>
                </c:pt>
                <c:pt idx="46830">
                  <c:v>11202.780273</c:v>
                </c:pt>
                <c:pt idx="46831">
                  <c:v>11203.023933</c:v>
                </c:pt>
                <c:pt idx="46832">
                  <c:v>11203.26563</c:v>
                </c:pt>
                <c:pt idx="46833">
                  <c:v>11203.504244</c:v>
                </c:pt>
                <c:pt idx="46834">
                  <c:v>11203.735436999999</c:v>
                </c:pt>
                <c:pt idx="46835">
                  <c:v>11203.980041999999</c:v>
                </c:pt>
                <c:pt idx="46836">
                  <c:v>11204.221099</c:v>
                </c:pt>
                <c:pt idx="46837">
                  <c:v>11204.451738</c:v>
                </c:pt>
                <c:pt idx="46838">
                  <c:v>11204.691956000001</c:v>
                </c:pt>
                <c:pt idx="46839">
                  <c:v>11204.930971</c:v>
                </c:pt>
                <c:pt idx="46840">
                  <c:v>11205.171962</c:v>
                </c:pt>
                <c:pt idx="46841">
                  <c:v>11205.412689000001</c:v>
                </c:pt>
                <c:pt idx="46842">
                  <c:v>11205.653426000001</c:v>
                </c:pt>
                <c:pt idx="46843">
                  <c:v>11205.885625000001</c:v>
                </c:pt>
                <c:pt idx="46844">
                  <c:v>11206.125854</c:v>
                </c:pt>
                <c:pt idx="46845">
                  <c:v>11206.365813</c:v>
                </c:pt>
                <c:pt idx="46846">
                  <c:v>11206.605823</c:v>
                </c:pt>
                <c:pt idx="46847">
                  <c:v>11206.845868</c:v>
                </c:pt>
                <c:pt idx="46848">
                  <c:v>11207.085224</c:v>
                </c:pt>
                <c:pt idx="46849">
                  <c:v>11207.324385</c:v>
                </c:pt>
                <c:pt idx="46850">
                  <c:v>11207.564684999999</c:v>
                </c:pt>
                <c:pt idx="46851">
                  <c:v>11207.804891</c:v>
                </c:pt>
                <c:pt idx="46852">
                  <c:v>11208.044259</c:v>
                </c:pt>
                <c:pt idx="46853">
                  <c:v>11208.288409999999</c:v>
                </c:pt>
                <c:pt idx="46854">
                  <c:v>11208.518012</c:v>
                </c:pt>
                <c:pt idx="46855">
                  <c:v>11208.759939</c:v>
                </c:pt>
                <c:pt idx="46856">
                  <c:v>11209.001138</c:v>
                </c:pt>
                <c:pt idx="46857">
                  <c:v>11209.242544999999</c:v>
                </c:pt>
                <c:pt idx="46858">
                  <c:v>11209.483366</c:v>
                </c:pt>
                <c:pt idx="46859">
                  <c:v>11209.715604999999</c:v>
                </c:pt>
                <c:pt idx="46860">
                  <c:v>11209.957758</c:v>
                </c:pt>
                <c:pt idx="46861">
                  <c:v>11210.199661000001</c:v>
                </c:pt>
                <c:pt idx="46862">
                  <c:v>11210.439621</c:v>
                </c:pt>
                <c:pt idx="46863">
                  <c:v>11210.682911</c:v>
                </c:pt>
                <c:pt idx="46864">
                  <c:v>11210.913763</c:v>
                </c:pt>
                <c:pt idx="46865">
                  <c:v>11211.155961</c:v>
                </c:pt>
                <c:pt idx="46866">
                  <c:v>11211.396092999999</c:v>
                </c:pt>
                <c:pt idx="46867">
                  <c:v>11211.639784999999</c:v>
                </c:pt>
                <c:pt idx="46868">
                  <c:v>11211.870562</c:v>
                </c:pt>
                <c:pt idx="46869">
                  <c:v>11212.110968999999</c:v>
                </c:pt>
                <c:pt idx="46870">
                  <c:v>11212.351977</c:v>
                </c:pt>
                <c:pt idx="46871">
                  <c:v>11212.59268</c:v>
                </c:pt>
                <c:pt idx="46872">
                  <c:v>11212.832908</c:v>
                </c:pt>
                <c:pt idx="46873">
                  <c:v>11213.072142999999</c:v>
                </c:pt>
                <c:pt idx="46874">
                  <c:v>11213.315827</c:v>
                </c:pt>
                <c:pt idx="46875">
                  <c:v>11213.545386</c:v>
                </c:pt>
                <c:pt idx="46876">
                  <c:v>11213.788194999999</c:v>
                </c:pt>
                <c:pt idx="46877">
                  <c:v>11214.029065999999</c:v>
                </c:pt>
                <c:pt idx="46878">
                  <c:v>11214.270708</c:v>
                </c:pt>
                <c:pt idx="46879">
                  <c:v>11214.511355000001</c:v>
                </c:pt>
                <c:pt idx="46880">
                  <c:v>11214.743622</c:v>
                </c:pt>
                <c:pt idx="46881">
                  <c:v>11214.985586999999</c:v>
                </c:pt>
                <c:pt idx="46882">
                  <c:v>11215.227768000001</c:v>
                </c:pt>
                <c:pt idx="46883">
                  <c:v>11215.469531999999</c:v>
                </c:pt>
                <c:pt idx="46884">
                  <c:v>11215.709591999999</c:v>
                </c:pt>
                <c:pt idx="46885">
                  <c:v>11215.939308000001</c:v>
                </c:pt>
                <c:pt idx="46886">
                  <c:v>11216.181154</c:v>
                </c:pt>
                <c:pt idx="46887">
                  <c:v>11216.421838</c:v>
                </c:pt>
                <c:pt idx="46888">
                  <c:v>11216.662447999999</c:v>
                </c:pt>
                <c:pt idx="46889">
                  <c:v>11216.905737999999</c:v>
                </c:pt>
                <c:pt idx="46890">
                  <c:v>11217.14553</c:v>
                </c:pt>
                <c:pt idx="46891">
                  <c:v>11217.377710999999</c:v>
                </c:pt>
                <c:pt idx="46892">
                  <c:v>11217.617794</c:v>
                </c:pt>
                <c:pt idx="46893">
                  <c:v>11217.859569</c:v>
                </c:pt>
                <c:pt idx="46894">
                  <c:v>11218.101672000001</c:v>
                </c:pt>
                <c:pt idx="46895">
                  <c:v>11218.342257</c:v>
                </c:pt>
                <c:pt idx="46896">
                  <c:v>11218.574613000001</c:v>
                </c:pt>
                <c:pt idx="46897">
                  <c:v>11218.814564</c:v>
                </c:pt>
                <c:pt idx="46898">
                  <c:v>11219.054644</c:v>
                </c:pt>
                <c:pt idx="46899">
                  <c:v>11219.293342999999</c:v>
                </c:pt>
                <c:pt idx="46900">
                  <c:v>11219.533568000001</c:v>
                </c:pt>
                <c:pt idx="46901">
                  <c:v>11219.774423000001</c:v>
                </c:pt>
                <c:pt idx="46902">
                  <c:v>11220.015369000001</c:v>
                </c:pt>
                <c:pt idx="46903">
                  <c:v>11220.256872</c:v>
                </c:pt>
                <c:pt idx="46904">
                  <c:v>11220.496975</c:v>
                </c:pt>
                <c:pt idx="46905">
                  <c:v>11220.726640999999</c:v>
                </c:pt>
                <c:pt idx="46906">
                  <c:v>11220.968848</c:v>
                </c:pt>
                <c:pt idx="46907">
                  <c:v>11221.208826</c:v>
                </c:pt>
                <c:pt idx="46908">
                  <c:v>11221.450755</c:v>
                </c:pt>
                <c:pt idx="46909">
                  <c:v>11221.692606000001</c:v>
                </c:pt>
                <c:pt idx="46910">
                  <c:v>11221.932822000001</c:v>
                </c:pt>
                <c:pt idx="46911">
                  <c:v>11222.172972</c:v>
                </c:pt>
                <c:pt idx="46912">
                  <c:v>11222.413902</c:v>
                </c:pt>
                <c:pt idx="46913">
                  <c:v>11222.643418</c:v>
                </c:pt>
                <c:pt idx="46914">
                  <c:v>11222.883717000001</c:v>
                </c:pt>
                <c:pt idx="46915">
                  <c:v>11223.123779</c:v>
                </c:pt>
                <c:pt idx="46916">
                  <c:v>11223.36398</c:v>
                </c:pt>
                <c:pt idx="46917">
                  <c:v>11223.602003</c:v>
                </c:pt>
                <c:pt idx="46918">
                  <c:v>11223.843870000001</c:v>
                </c:pt>
                <c:pt idx="46919">
                  <c:v>11224.083917</c:v>
                </c:pt>
                <c:pt idx="46920">
                  <c:v>11224.32387</c:v>
                </c:pt>
                <c:pt idx="46921">
                  <c:v>11224.563713</c:v>
                </c:pt>
                <c:pt idx="46922">
                  <c:v>11224.805700000001</c:v>
                </c:pt>
                <c:pt idx="46923">
                  <c:v>11225.04585</c:v>
                </c:pt>
                <c:pt idx="46924">
                  <c:v>11225.285712000001</c:v>
                </c:pt>
                <c:pt idx="46925">
                  <c:v>11225.526359</c:v>
                </c:pt>
                <c:pt idx="46926">
                  <c:v>11225.756125</c:v>
                </c:pt>
                <c:pt idx="46927">
                  <c:v>11225.999884999999</c:v>
                </c:pt>
                <c:pt idx="46928">
                  <c:v>11226.239326000001</c:v>
                </c:pt>
                <c:pt idx="46929">
                  <c:v>11226.480224000001</c:v>
                </c:pt>
                <c:pt idx="46930">
                  <c:v>11226.712766000001</c:v>
                </c:pt>
                <c:pt idx="46931">
                  <c:v>11226.952153</c:v>
                </c:pt>
                <c:pt idx="46932">
                  <c:v>11227.192657</c:v>
                </c:pt>
                <c:pt idx="46933">
                  <c:v>11227.432867</c:v>
                </c:pt>
                <c:pt idx="46934">
                  <c:v>11227.672272</c:v>
                </c:pt>
                <c:pt idx="46935">
                  <c:v>11227.915235</c:v>
                </c:pt>
                <c:pt idx="46936">
                  <c:v>11228.156290000001</c:v>
                </c:pt>
                <c:pt idx="46937">
                  <c:v>11228.401215</c:v>
                </c:pt>
                <c:pt idx="46938">
                  <c:v>11228.643585</c:v>
                </c:pt>
                <c:pt idx="46939">
                  <c:v>11228.885751</c:v>
                </c:pt>
                <c:pt idx="46940">
                  <c:v>11229.125214</c:v>
                </c:pt>
                <c:pt idx="46941">
                  <c:v>11229.359653</c:v>
                </c:pt>
                <c:pt idx="46942">
                  <c:v>11229.599190000001</c:v>
                </c:pt>
                <c:pt idx="46943">
                  <c:v>11229.842140000001</c:v>
                </c:pt>
                <c:pt idx="46944">
                  <c:v>11230.083433</c:v>
                </c:pt>
                <c:pt idx="46945">
                  <c:v>11230.324307999999</c:v>
                </c:pt>
                <c:pt idx="46946">
                  <c:v>11230.556850000001</c:v>
                </c:pt>
                <c:pt idx="46947">
                  <c:v>11230.798809</c:v>
                </c:pt>
                <c:pt idx="46948">
                  <c:v>11231.040039</c:v>
                </c:pt>
                <c:pt idx="46949">
                  <c:v>11231.272704999999</c:v>
                </c:pt>
                <c:pt idx="46950">
                  <c:v>11231.512218</c:v>
                </c:pt>
                <c:pt idx="46951">
                  <c:v>11231.755139999999</c:v>
                </c:pt>
                <c:pt idx="46952">
                  <c:v>11231.998092</c:v>
                </c:pt>
                <c:pt idx="46953">
                  <c:v>11232.23083</c:v>
                </c:pt>
                <c:pt idx="46954">
                  <c:v>11232.472157</c:v>
                </c:pt>
                <c:pt idx="46955">
                  <c:v>11232.715958999999</c:v>
                </c:pt>
                <c:pt idx="46956">
                  <c:v>11232.945929</c:v>
                </c:pt>
                <c:pt idx="46957">
                  <c:v>11233.187265</c:v>
                </c:pt>
                <c:pt idx="46958">
                  <c:v>11233.430208</c:v>
                </c:pt>
                <c:pt idx="46959">
                  <c:v>11233.671066999999</c:v>
                </c:pt>
                <c:pt idx="46960">
                  <c:v>11233.903953999999</c:v>
                </c:pt>
                <c:pt idx="46961">
                  <c:v>11234.144173000001</c:v>
                </c:pt>
                <c:pt idx="46962">
                  <c:v>11234.387166</c:v>
                </c:pt>
                <c:pt idx="46963">
                  <c:v>11234.619704000001</c:v>
                </c:pt>
                <c:pt idx="46964">
                  <c:v>11234.85916</c:v>
                </c:pt>
                <c:pt idx="46965">
                  <c:v>11235.102222</c:v>
                </c:pt>
                <c:pt idx="46966">
                  <c:v>11235.334836</c:v>
                </c:pt>
                <c:pt idx="46967">
                  <c:v>11235.576109</c:v>
                </c:pt>
                <c:pt idx="46968">
                  <c:v>11235.816816</c:v>
                </c:pt>
                <c:pt idx="46969">
                  <c:v>11236.058096999999</c:v>
                </c:pt>
                <c:pt idx="46970">
                  <c:v>11236.299039</c:v>
                </c:pt>
                <c:pt idx="46971">
                  <c:v>11236.538199000001</c:v>
                </c:pt>
                <c:pt idx="46972">
                  <c:v>11236.77095</c:v>
                </c:pt>
                <c:pt idx="46973">
                  <c:v>11237.011127</c:v>
                </c:pt>
                <c:pt idx="46974">
                  <c:v>11237.254852</c:v>
                </c:pt>
                <c:pt idx="46975">
                  <c:v>11237.494982</c:v>
                </c:pt>
                <c:pt idx="46976">
                  <c:v>11237.735986</c:v>
                </c:pt>
                <c:pt idx="46977">
                  <c:v>11237.965776999999</c:v>
                </c:pt>
                <c:pt idx="46978">
                  <c:v>11238.207162000001</c:v>
                </c:pt>
                <c:pt idx="46979">
                  <c:v>11238.450037000001</c:v>
                </c:pt>
                <c:pt idx="46980">
                  <c:v>11238.691221999999</c:v>
                </c:pt>
                <c:pt idx="46981">
                  <c:v>11238.919155</c:v>
                </c:pt>
                <c:pt idx="46982">
                  <c:v>11239.161704</c:v>
                </c:pt>
                <c:pt idx="46983">
                  <c:v>11239.403998</c:v>
                </c:pt>
                <c:pt idx="46984">
                  <c:v>11239.64489</c:v>
                </c:pt>
                <c:pt idx="46985">
                  <c:v>11239.884169999999</c:v>
                </c:pt>
                <c:pt idx="46986">
                  <c:v>11240.125321</c:v>
                </c:pt>
                <c:pt idx="46987">
                  <c:v>11240.355944999999</c:v>
                </c:pt>
                <c:pt idx="46988">
                  <c:v>11240.596242</c:v>
                </c:pt>
                <c:pt idx="46989">
                  <c:v>11240.836676000001</c:v>
                </c:pt>
                <c:pt idx="46990">
                  <c:v>11241.076271</c:v>
                </c:pt>
                <c:pt idx="46991">
                  <c:v>11241.319985</c:v>
                </c:pt>
                <c:pt idx="46992">
                  <c:v>11241.548430999999</c:v>
                </c:pt>
                <c:pt idx="46993">
                  <c:v>11241.788818999999</c:v>
                </c:pt>
                <c:pt idx="46994">
                  <c:v>11242.029614999999</c:v>
                </c:pt>
                <c:pt idx="46995">
                  <c:v>11242.269876</c:v>
                </c:pt>
                <c:pt idx="46996">
                  <c:v>11242.509408</c:v>
                </c:pt>
                <c:pt idx="46997">
                  <c:v>11242.750260999999</c:v>
                </c:pt>
                <c:pt idx="46998">
                  <c:v>11242.993974999999</c:v>
                </c:pt>
                <c:pt idx="46999">
                  <c:v>11243.223592</c:v>
                </c:pt>
                <c:pt idx="47000">
                  <c:v>11243.463841000001</c:v>
                </c:pt>
                <c:pt idx="47001">
                  <c:v>11243.705642999999</c:v>
                </c:pt>
                <c:pt idx="47002">
                  <c:v>11243.94579</c:v>
                </c:pt>
                <c:pt idx="47003">
                  <c:v>11244.185806</c:v>
                </c:pt>
                <c:pt idx="47004">
                  <c:v>11244.431804</c:v>
                </c:pt>
                <c:pt idx="47005">
                  <c:v>11244.671569</c:v>
                </c:pt>
                <c:pt idx="47006">
                  <c:v>11244.911806</c:v>
                </c:pt>
                <c:pt idx="47007">
                  <c:v>11245.142578000001</c:v>
                </c:pt>
                <c:pt idx="47008">
                  <c:v>11245.384792000001</c:v>
                </c:pt>
                <c:pt idx="47009">
                  <c:v>11245.626695999999</c:v>
                </c:pt>
                <c:pt idx="47010">
                  <c:v>11245.868587999999</c:v>
                </c:pt>
                <c:pt idx="47011">
                  <c:v>11246.109344</c:v>
                </c:pt>
                <c:pt idx="47012">
                  <c:v>11246.339931</c:v>
                </c:pt>
                <c:pt idx="47013">
                  <c:v>11246.581901</c:v>
                </c:pt>
                <c:pt idx="47014">
                  <c:v>11246.823864</c:v>
                </c:pt>
                <c:pt idx="47015">
                  <c:v>11247.065785999999</c:v>
                </c:pt>
                <c:pt idx="47016">
                  <c:v>11247.305754999999</c:v>
                </c:pt>
                <c:pt idx="47017">
                  <c:v>11247.545646</c:v>
                </c:pt>
                <c:pt idx="47018">
                  <c:v>11247.785555</c:v>
                </c:pt>
                <c:pt idx="47019">
                  <c:v>11248.025582</c:v>
                </c:pt>
                <c:pt idx="47020">
                  <c:v>11248.266014999999</c:v>
                </c:pt>
                <c:pt idx="47021">
                  <c:v>11248.495344999999</c:v>
                </c:pt>
                <c:pt idx="47022">
                  <c:v>11248.736698999999</c:v>
                </c:pt>
                <c:pt idx="47023">
                  <c:v>11248.975965</c:v>
                </c:pt>
                <c:pt idx="47024">
                  <c:v>11249.216152999999</c:v>
                </c:pt>
                <c:pt idx="47025">
                  <c:v>11249.459993</c:v>
                </c:pt>
                <c:pt idx="47026">
                  <c:v>11249.700878</c:v>
                </c:pt>
                <c:pt idx="47027">
                  <c:v>11249.940909999999</c:v>
                </c:pt>
                <c:pt idx="47028">
                  <c:v>11250.171652999999</c:v>
                </c:pt>
                <c:pt idx="47029">
                  <c:v>11250.411891</c:v>
                </c:pt>
                <c:pt idx="47030">
                  <c:v>11250.651158999999</c:v>
                </c:pt>
                <c:pt idx="47031">
                  <c:v>11250.892893</c:v>
                </c:pt>
                <c:pt idx="47032">
                  <c:v>11251.134826</c:v>
                </c:pt>
                <c:pt idx="47033">
                  <c:v>11251.374852999999</c:v>
                </c:pt>
                <c:pt idx="47034">
                  <c:v>11251.614039</c:v>
                </c:pt>
                <c:pt idx="47035">
                  <c:v>11251.85576</c:v>
                </c:pt>
                <c:pt idx="47036">
                  <c:v>11252.097782000001</c:v>
                </c:pt>
                <c:pt idx="47037">
                  <c:v>11252.32742</c:v>
                </c:pt>
                <c:pt idx="47038">
                  <c:v>11252.569892</c:v>
                </c:pt>
                <c:pt idx="47039">
                  <c:v>11252.809224000001</c:v>
                </c:pt>
                <c:pt idx="47040">
                  <c:v>11253.049725000001</c:v>
                </c:pt>
                <c:pt idx="47041">
                  <c:v>11253.289729</c:v>
                </c:pt>
                <c:pt idx="47042">
                  <c:v>11253.52989</c:v>
                </c:pt>
                <c:pt idx="47043">
                  <c:v>11253.769808999999</c:v>
                </c:pt>
                <c:pt idx="47044">
                  <c:v>11254.009001</c:v>
                </c:pt>
                <c:pt idx="47045">
                  <c:v>11254.249404</c:v>
                </c:pt>
                <c:pt idx="47046">
                  <c:v>11254.488311999999</c:v>
                </c:pt>
                <c:pt idx="47047">
                  <c:v>11254.720706</c:v>
                </c:pt>
                <c:pt idx="47048">
                  <c:v>11254.960139000001</c:v>
                </c:pt>
                <c:pt idx="47049">
                  <c:v>11255.199263</c:v>
                </c:pt>
                <c:pt idx="47050">
                  <c:v>11255.440241</c:v>
                </c:pt>
                <c:pt idx="47051">
                  <c:v>11255.679238000001</c:v>
                </c:pt>
                <c:pt idx="47052">
                  <c:v>11255.920124</c:v>
                </c:pt>
                <c:pt idx="47053">
                  <c:v>11256.161795</c:v>
                </c:pt>
                <c:pt idx="47054">
                  <c:v>11256.401811</c:v>
                </c:pt>
                <c:pt idx="47055">
                  <c:v>11256.631391000001</c:v>
                </c:pt>
                <c:pt idx="47056">
                  <c:v>11256.872423000001</c:v>
                </c:pt>
                <c:pt idx="47057">
                  <c:v>11257.117953000001</c:v>
                </c:pt>
                <c:pt idx="47058">
                  <c:v>11257.358618</c:v>
                </c:pt>
                <c:pt idx="47059">
                  <c:v>11257.597314000001</c:v>
                </c:pt>
                <c:pt idx="47060">
                  <c:v>11257.836255</c:v>
                </c:pt>
                <c:pt idx="47061">
                  <c:v>11258.068604</c:v>
                </c:pt>
                <c:pt idx="47062">
                  <c:v>11258.310713000001</c:v>
                </c:pt>
                <c:pt idx="47063">
                  <c:v>11258.552651</c:v>
                </c:pt>
                <c:pt idx="47064">
                  <c:v>11258.792595000001</c:v>
                </c:pt>
                <c:pt idx="47065">
                  <c:v>11259.0249</c:v>
                </c:pt>
                <c:pt idx="47066">
                  <c:v>11259.264091999999</c:v>
                </c:pt>
                <c:pt idx="47067">
                  <c:v>11259.505995</c:v>
                </c:pt>
                <c:pt idx="47068">
                  <c:v>11259.746936</c:v>
                </c:pt>
                <c:pt idx="47069">
                  <c:v>11259.988637</c:v>
                </c:pt>
                <c:pt idx="47070">
                  <c:v>11260.227430999999</c:v>
                </c:pt>
                <c:pt idx="47071">
                  <c:v>11260.460204000001</c:v>
                </c:pt>
                <c:pt idx="47072">
                  <c:v>11260.703662</c:v>
                </c:pt>
                <c:pt idx="47073">
                  <c:v>11260.944358999999</c:v>
                </c:pt>
                <c:pt idx="47074">
                  <c:v>11261.185975</c:v>
                </c:pt>
                <c:pt idx="47075">
                  <c:v>11261.425370999999</c:v>
                </c:pt>
                <c:pt idx="47076">
                  <c:v>11261.655855000001</c:v>
                </c:pt>
                <c:pt idx="47077">
                  <c:v>11261.895682</c:v>
                </c:pt>
                <c:pt idx="47078">
                  <c:v>11262.135711999999</c:v>
                </c:pt>
                <c:pt idx="47079">
                  <c:v>11262.374110999999</c:v>
                </c:pt>
                <c:pt idx="47080">
                  <c:v>11262.614925</c:v>
                </c:pt>
                <c:pt idx="47081">
                  <c:v>11262.854442</c:v>
                </c:pt>
                <c:pt idx="47082">
                  <c:v>11263.094157</c:v>
                </c:pt>
                <c:pt idx="47083">
                  <c:v>11263.337022</c:v>
                </c:pt>
                <c:pt idx="47084">
                  <c:v>11263.578164</c:v>
                </c:pt>
                <c:pt idx="47085">
                  <c:v>11263.808085000001</c:v>
                </c:pt>
                <c:pt idx="47086">
                  <c:v>11264.048719</c:v>
                </c:pt>
                <c:pt idx="47087">
                  <c:v>11264.2906</c:v>
                </c:pt>
                <c:pt idx="47088">
                  <c:v>11264.530879</c:v>
                </c:pt>
                <c:pt idx="47089">
                  <c:v>11264.770989000001</c:v>
                </c:pt>
                <c:pt idx="47090">
                  <c:v>11265.011188</c:v>
                </c:pt>
                <c:pt idx="47091">
                  <c:v>11265.243726000001</c:v>
                </c:pt>
                <c:pt idx="47092">
                  <c:v>11265.483389000001</c:v>
                </c:pt>
                <c:pt idx="47093">
                  <c:v>11265.726422</c:v>
                </c:pt>
                <c:pt idx="47094">
                  <c:v>11265.966062</c:v>
                </c:pt>
                <c:pt idx="47095">
                  <c:v>11266.206587999999</c:v>
                </c:pt>
                <c:pt idx="47096">
                  <c:v>11266.446018000001</c:v>
                </c:pt>
                <c:pt idx="47097">
                  <c:v>11266.687099000001</c:v>
                </c:pt>
                <c:pt idx="47098">
                  <c:v>11266.917223</c:v>
                </c:pt>
                <c:pt idx="47099">
                  <c:v>11267.159546999999</c:v>
                </c:pt>
                <c:pt idx="47100">
                  <c:v>11267.402404</c:v>
                </c:pt>
                <c:pt idx="47101">
                  <c:v>11267.643443999999</c:v>
                </c:pt>
                <c:pt idx="47102">
                  <c:v>11267.883667</c:v>
                </c:pt>
                <c:pt idx="47103">
                  <c:v>11268.112802</c:v>
                </c:pt>
                <c:pt idx="47104">
                  <c:v>11268.354259</c:v>
                </c:pt>
                <c:pt idx="47105">
                  <c:v>11268.597159999999</c:v>
                </c:pt>
                <c:pt idx="47106">
                  <c:v>11268.837538</c:v>
                </c:pt>
                <c:pt idx="47107">
                  <c:v>11269.077783999999</c:v>
                </c:pt>
                <c:pt idx="47108">
                  <c:v>11269.317125</c:v>
                </c:pt>
                <c:pt idx="47109">
                  <c:v>11269.556278</c:v>
                </c:pt>
                <c:pt idx="47110">
                  <c:v>11269.788818000001</c:v>
                </c:pt>
                <c:pt idx="47111">
                  <c:v>11270.028316</c:v>
                </c:pt>
                <c:pt idx="47112">
                  <c:v>11270.268775</c:v>
                </c:pt>
                <c:pt idx="47113">
                  <c:v>11270.508164000001</c:v>
                </c:pt>
                <c:pt idx="47114">
                  <c:v>11270.749406000001</c:v>
                </c:pt>
                <c:pt idx="47115">
                  <c:v>11270.991784</c:v>
                </c:pt>
                <c:pt idx="47116">
                  <c:v>11271.222859</c:v>
                </c:pt>
                <c:pt idx="47117">
                  <c:v>11271.462351</c:v>
                </c:pt>
                <c:pt idx="47118">
                  <c:v>11271.702036999999</c:v>
                </c:pt>
                <c:pt idx="47119">
                  <c:v>11271.943447</c:v>
                </c:pt>
                <c:pt idx="47120">
                  <c:v>11272.185772000001</c:v>
                </c:pt>
                <c:pt idx="47121">
                  <c:v>11272.427753</c:v>
                </c:pt>
                <c:pt idx="47122">
                  <c:v>11272.667939000001</c:v>
                </c:pt>
                <c:pt idx="47123">
                  <c:v>11272.897771</c:v>
                </c:pt>
                <c:pt idx="47124">
                  <c:v>11273.137387999999</c:v>
                </c:pt>
                <c:pt idx="47125">
                  <c:v>11273.380154</c:v>
                </c:pt>
                <c:pt idx="47126">
                  <c:v>11273.623944999999</c:v>
                </c:pt>
                <c:pt idx="47127">
                  <c:v>11273.853654</c:v>
                </c:pt>
                <c:pt idx="47128">
                  <c:v>11274.093344999999</c:v>
                </c:pt>
                <c:pt idx="47129">
                  <c:v>11274.336303</c:v>
                </c:pt>
                <c:pt idx="47130">
                  <c:v>11274.576616</c:v>
                </c:pt>
                <c:pt idx="47131">
                  <c:v>11274.816692</c:v>
                </c:pt>
                <c:pt idx="47132">
                  <c:v>11275.056975</c:v>
                </c:pt>
                <c:pt idx="47133">
                  <c:v>11275.295848</c:v>
                </c:pt>
                <c:pt idx="47134">
                  <c:v>11275.535059</c:v>
                </c:pt>
                <c:pt idx="47135">
                  <c:v>11275.776974</c:v>
                </c:pt>
                <c:pt idx="47136">
                  <c:v>11276.006928000001</c:v>
                </c:pt>
                <c:pt idx="47137">
                  <c:v>11276.246053000001</c:v>
                </c:pt>
                <c:pt idx="47138">
                  <c:v>11276.487112999999</c:v>
                </c:pt>
                <c:pt idx="47139">
                  <c:v>11276.728015000001</c:v>
                </c:pt>
                <c:pt idx="47140">
                  <c:v>11276.969185</c:v>
                </c:pt>
                <c:pt idx="47141">
                  <c:v>11277.201819</c:v>
                </c:pt>
                <c:pt idx="47142">
                  <c:v>11277.443909</c:v>
                </c:pt>
                <c:pt idx="47143">
                  <c:v>11277.683067</c:v>
                </c:pt>
                <c:pt idx="47144">
                  <c:v>11277.924306000001</c:v>
                </c:pt>
                <c:pt idx="47145">
                  <c:v>11278.167106000001</c:v>
                </c:pt>
                <c:pt idx="47146">
                  <c:v>11278.399669</c:v>
                </c:pt>
                <c:pt idx="47147">
                  <c:v>11278.639956999999</c:v>
                </c:pt>
                <c:pt idx="47148">
                  <c:v>11278.880999000001</c:v>
                </c:pt>
                <c:pt idx="47149">
                  <c:v>11279.121937</c:v>
                </c:pt>
                <c:pt idx="47150">
                  <c:v>11279.363901000001</c:v>
                </c:pt>
                <c:pt idx="47151">
                  <c:v>11279.603875999999</c:v>
                </c:pt>
                <c:pt idx="47152">
                  <c:v>11279.834648</c:v>
                </c:pt>
                <c:pt idx="47153">
                  <c:v>11280.076896</c:v>
                </c:pt>
                <c:pt idx="47154">
                  <c:v>11280.318162</c:v>
                </c:pt>
                <c:pt idx="47155">
                  <c:v>11280.559121</c:v>
                </c:pt>
                <c:pt idx="47156">
                  <c:v>11280.789795000001</c:v>
                </c:pt>
                <c:pt idx="47157">
                  <c:v>11281.031870999999</c:v>
                </c:pt>
                <c:pt idx="47158">
                  <c:v>11281.273842000001</c:v>
                </c:pt>
                <c:pt idx="47159">
                  <c:v>11281.515726</c:v>
                </c:pt>
                <c:pt idx="47160">
                  <c:v>11281.757693</c:v>
                </c:pt>
                <c:pt idx="47161">
                  <c:v>11281.999556000001</c:v>
                </c:pt>
                <c:pt idx="47162">
                  <c:v>11282.229296</c:v>
                </c:pt>
                <c:pt idx="47163">
                  <c:v>11282.470437</c:v>
                </c:pt>
                <c:pt idx="47164">
                  <c:v>11282.710848999999</c:v>
                </c:pt>
                <c:pt idx="47165">
                  <c:v>11282.950107000001</c:v>
                </c:pt>
                <c:pt idx="47166">
                  <c:v>11283.191140000001</c:v>
                </c:pt>
                <c:pt idx="47167">
                  <c:v>11283.432849000001</c:v>
                </c:pt>
                <c:pt idx="47168">
                  <c:v>11283.672981</c:v>
                </c:pt>
                <c:pt idx="47169">
                  <c:v>11283.902813999999</c:v>
                </c:pt>
                <c:pt idx="47170">
                  <c:v>11284.143545000001</c:v>
                </c:pt>
                <c:pt idx="47171">
                  <c:v>11284.383943999999</c:v>
                </c:pt>
                <c:pt idx="47172">
                  <c:v>11284.622364999999</c:v>
                </c:pt>
                <c:pt idx="47173">
                  <c:v>11284.863334</c:v>
                </c:pt>
                <c:pt idx="47174">
                  <c:v>11285.105544</c:v>
                </c:pt>
                <c:pt idx="47175">
                  <c:v>11285.339861</c:v>
                </c:pt>
                <c:pt idx="47176">
                  <c:v>11285.579291</c:v>
                </c:pt>
                <c:pt idx="47177">
                  <c:v>11285.824983</c:v>
                </c:pt>
                <c:pt idx="47178">
                  <c:v>11286.063259</c:v>
                </c:pt>
                <c:pt idx="47179">
                  <c:v>11286.294427000001</c:v>
                </c:pt>
                <c:pt idx="47180">
                  <c:v>11286.536631999999</c:v>
                </c:pt>
                <c:pt idx="47181">
                  <c:v>11286.776846999999</c:v>
                </c:pt>
                <c:pt idx="47182">
                  <c:v>11287.018183</c:v>
                </c:pt>
                <c:pt idx="47183">
                  <c:v>11287.250561999999</c:v>
                </c:pt>
                <c:pt idx="47184">
                  <c:v>11287.490038</c:v>
                </c:pt>
                <c:pt idx="47185">
                  <c:v>11287.731233</c:v>
                </c:pt>
                <c:pt idx="47186">
                  <c:v>11287.973687</c:v>
                </c:pt>
                <c:pt idx="47187">
                  <c:v>11288.215104000001</c:v>
                </c:pt>
                <c:pt idx="47188">
                  <c:v>11288.454431</c:v>
                </c:pt>
                <c:pt idx="47189">
                  <c:v>11288.694600000001</c:v>
                </c:pt>
                <c:pt idx="47190">
                  <c:v>11288.925713000001</c:v>
                </c:pt>
                <c:pt idx="47191">
                  <c:v>11289.165319</c:v>
                </c:pt>
                <c:pt idx="47192">
                  <c:v>11289.406365999999</c:v>
                </c:pt>
                <c:pt idx="47193">
                  <c:v>11289.647301000001</c:v>
                </c:pt>
                <c:pt idx="47194">
                  <c:v>11289.890259</c:v>
                </c:pt>
                <c:pt idx="47195">
                  <c:v>11290.12031</c:v>
                </c:pt>
                <c:pt idx="47196">
                  <c:v>11290.362778000001</c:v>
                </c:pt>
                <c:pt idx="47197">
                  <c:v>11290.604928999999</c:v>
                </c:pt>
                <c:pt idx="47198">
                  <c:v>11290.846931</c:v>
                </c:pt>
                <c:pt idx="47199">
                  <c:v>11291.077789999999</c:v>
                </c:pt>
                <c:pt idx="47200">
                  <c:v>11291.319074999999</c:v>
                </c:pt>
                <c:pt idx="47201">
                  <c:v>11291.560224000001</c:v>
                </c:pt>
                <c:pt idx="47202">
                  <c:v>11291.801436</c:v>
                </c:pt>
                <c:pt idx="47203">
                  <c:v>11292.033154000001</c:v>
                </c:pt>
                <c:pt idx="47204">
                  <c:v>11292.274308</c:v>
                </c:pt>
                <c:pt idx="47205">
                  <c:v>11292.515407000001</c:v>
                </c:pt>
                <c:pt idx="47206">
                  <c:v>11292.757653000001</c:v>
                </c:pt>
                <c:pt idx="47207">
                  <c:v>11292.997074000001</c:v>
                </c:pt>
                <c:pt idx="47208">
                  <c:v>11293.227097000001</c:v>
                </c:pt>
                <c:pt idx="47209">
                  <c:v>11293.468290000001</c:v>
                </c:pt>
                <c:pt idx="47210">
                  <c:v>11293.712587</c:v>
                </c:pt>
                <c:pt idx="47211">
                  <c:v>11293.954874999999</c:v>
                </c:pt>
                <c:pt idx="47212">
                  <c:v>11294.185976999999</c:v>
                </c:pt>
                <c:pt idx="47213">
                  <c:v>11294.426101999999</c:v>
                </c:pt>
                <c:pt idx="47214">
                  <c:v>11294.669680999999</c:v>
                </c:pt>
                <c:pt idx="47215">
                  <c:v>11294.909621000001</c:v>
                </c:pt>
                <c:pt idx="47216">
                  <c:v>11295.148375999999</c:v>
                </c:pt>
                <c:pt idx="47217">
                  <c:v>11295.391573999999</c:v>
                </c:pt>
                <c:pt idx="47218">
                  <c:v>11295.621977999999</c:v>
                </c:pt>
                <c:pt idx="47219">
                  <c:v>11295.862696</c:v>
                </c:pt>
                <c:pt idx="47220">
                  <c:v>11296.104617999999</c:v>
                </c:pt>
                <c:pt idx="47221">
                  <c:v>11296.343315</c:v>
                </c:pt>
                <c:pt idx="47222">
                  <c:v>11296.584118000001</c:v>
                </c:pt>
                <c:pt idx="47223">
                  <c:v>11296.825671000001</c:v>
                </c:pt>
                <c:pt idx="47224">
                  <c:v>11297.056552</c:v>
                </c:pt>
                <c:pt idx="47225">
                  <c:v>11297.295386</c:v>
                </c:pt>
                <c:pt idx="47226">
                  <c:v>11297.535309000001</c:v>
                </c:pt>
                <c:pt idx="47227">
                  <c:v>11297.775125</c:v>
                </c:pt>
                <c:pt idx="47228">
                  <c:v>11298.015331000001</c:v>
                </c:pt>
                <c:pt idx="47229">
                  <c:v>11298.258567000001</c:v>
                </c:pt>
                <c:pt idx="47230">
                  <c:v>11298.497265</c:v>
                </c:pt>
                <c:pt idx="47231">
                  <c:v>11298.738761000001</c:v>
                </c:pt>
                <c:pt idx="47232">
                  <c:v>11298.978647</c:v>
                </c:pt>
                <c:pt idx="47233">
                  <c:v>11299.208255</c:v>
                </c:pt>
                <c:pt idx="47234">
                  <c:v>11299.449227999999</c:v>
                </c:pt>
                <c:pt idx="47235">
                  <c:v>11299.692811999999</c:v>
                </c:pt>
                <c:pt idx="47236">
                  <c:v>11299.93202</c:v>
                </c:pt>
                <c:pt idx="47237">
                  <c:v>11300.173876000001</c:v>
                </c:pt>
                <c:pt idx="47238">
                  <c:v>11300.413834000001</c:v>
                </c:pt>
                <c:pt idx="47239">
                  <c:v>11300.653745</c:v>
                </c:pt>
                <c:pt idx="47240">
                  <c:v>11300.893656</c:v>
                </c:pt>
                <c:pt idx="47241">
                  <c:v>11301.123100999999</c:v>
                </c:pt>
                <c:pt idx="47242">
                  <c:v>11301.362236000001</c:v>
                </c:pt>
                <c:pt idx="47243">
                  <c:v>11301.605967</c:v>
                </c:pt>
                <c:pt idx="47244">
                  <c:v>11301.846793000001</c:v>
                </c:pt>
                <c:pt idx="47245">
                  <c:v>11302.086918000001</c:v>
                </c:pt>
                <c:pt idx="47246">
                  <c:v>11302.326956000001</c:v>
                </c:pt>
                <c:pt idx="47247">
                  <c:v>11302.567601999999</c:v>
                </c:pt>
                <c:pt idx="47248">
                  <c:v>11302.808163</c:v>
                </c:pt>
                <c:pt idx="47249">
                  <c:v>11303.039328999999</c:v>
                </c:pt>
                <c:pt idx="47250">
                  <c:v>11303.278269</c:v>
                </c:pt>
                <c:pt idx="47251">
                  <c:v>11303.519958000001</c:v>
                </c:pt>
                <c:pt idx="47252">
                  <c:v>11303.760827</c:v>
                </c:pt>
                <c:pt idx="47253">
                  <c:v>11304.000919</c:v>
                </c:pt>
                <c:pt idx="47254">
                  <c:v>11304.241330000001</c:v>
                </c:pt>
                <c:pt idx="47255">
                  <c:v>11304.48964</c:v>
                </c:pt>
                <c:pt idx="47256">
                  <c:v>11304.731691000001</c:v>
                </c:pt>
                <c:pt idx="47257">
                  <c:v>11304.97176</c:v>
                </c:pt>
                <c:pt idx="47258">
                  <c:v>11305.211047999999</c:v>
                </c:pt>
                <c:pt idx="47259">
                  <c:v>11305.452926</c:v>
                </c:pt>
                <c:pt idx="47260">
                  <c:v>11305.69476</c:v>
                </c:pt>
                <c:pt idx="47261">
                  <c:v>11305.924262</c:v>
                </c:pt>
                <c:pt idx="47262">
                  <c:v>11306.16533</c:v>
                </c:pt>
                <c:pt idx="47263">
                  <c:v>11306.408901000001</c:v>
                </c:pt>
                <c:pt idx="47264">
                  <c:v>11306.648889</c:v>
                </c:pt>
                <c:pt idx="47265">
                  <c:v>11306.888851</c:v>
                </c:pt>
                <c:pt idx="47266">
                  <c:v>11307.128112</c:v>
                </c:pt>
                <c:pt idx="47267">
                  <c:v>11307.369771</c:v>
                </c:pt>
                <c:pt idx="47268">
                  <c:v>11307.609769999999</c:v>
                </c:pt>
                <c:pt idx="47269">
                  <c:v>11307.850403</c:v>
                </c:pt>
                <c:pt idx="47270">
                  <c:v>11308.078357</c:v>
                </c:pt>
                <c:pt idx="47271">
                  <c:v>11308.323979999999</c:v>
                </c:pt>
                <c:pt idx="47272">
                  <c:v>11308.566712</c:v>
                </c:pt>
                <c:pt idx="47273">
                  <c:v>11308.806841</c:v>
                </c:pt>
                <c:pt idx="47274">
                  <c:v>11309.046079</c:v>
                </c:pt>
                <c:pt idx="47275">
                  <c:v>11309.275272999999</c:v>
                </c:pt>
                <c:pt idx="47276">
                  <c:v>11309.516288000001</c:v>
                </c:pt>
                <c:pt idx="47277">
                  <c:v>11309.759029999999</c:v>
                </c:pt>
                <c:pt idx="47278">
                  <c:v>11310.000946</c:v>
                </c:pt>
                <c:pt idx="47279">
                  <c:v>11310.229053999999</c:v>
                </c:pt>
                <c:pt idx="47280">
                  <c:v>11310.469643</c:v>
                </c:pt>
                <c:pt idx="47281">
                  <c:v>11310.709994999999</c:v>
                </c:pt>
                <c:pt idx="47282">
                  <c:v>11310.950223</c:v>
                </c:pt>
                <c:pt idx="47283">
                  <c:v>11311.191344000001</c:v>
                </c:pt>
                <c:pt idx="47284">
                  <c:v>11311.432237000001</c:v>
                </c:pt>
                <c:pt idx="47285">
                  <c:v>11311.664677000001</c:v>
                </c:pt>
                <c:pt idx="47286">
                  <c:v>11311.904293</c:v>
                </c:pt>
                <c:pt idx="47287">
                  <c:v>11312.146532999999</c:v>
                </c:pt>
                <c:pt idx="47288">
                  <c:v>11312.391159000001</c:v>
                </c:pt>
                <c:pt idx="47289">
                  <c:v>11312.622542999999</c:v>
                </c:pt>
                <c:pt idx="47290">
                  <c:v>11312.861449</c:v>
                </c:pt>
                <c:pt idx="47291">
                  <c:v>11313.102187</c:v>
                </c:pt>
                <c:pt idx="47292">
                  <c:v>11313.345624</c:v>
                </c:pt>
                <c:pt idx="47293">
                  <c:v>11313.584288</c:v>
                </c:pt>
                <c:pt idx="47294">
                  <c:v>11313.825078</c:v>
                </c:pt>
                <c:pt idx="47295">
                  <c:v>11314.055748999999</c:v>
                </c:pt>
                <c:pt idx="47296">
                  <c:v>11314.297769999999</c:v>
                </c:pt>
                <c:pt idx="47297">
                  <c:v>11314.537866999999</c:v>
                </c:pt>
                <c:pt idx="47298">
                  <c:v>11314.777037</c:v>
                </c:pt>
                <c:pt idx="47299">
                  <c:v>11315.016125</c:v>
                </c:pt>
                <c:pt idx="47300">
                  <c:v>11315.255035</c:v>
                </c:pt>
                <c:pt idx="47301">
                  <c:v>11315.496870999999</c:v>
                </c:pt>
                <c:pt idx="47302">
                  <c:v>11315.736969</c:v>
                </c:pt>
                <c:pt idx="47303">
                  <c:v>11315.977763999999</c:v>
                </c:pt>
                <c:pt idx="47304">
                  <c:v>11316.219576</c:v>
                </c:pt>
                <c:pt idx="47305">
                  <c:v>11316.44902</c:v>
                </c:pt>
                <c:pt idx="47306">
                  <c:v>11316.690868</c:v>
                </c:pt>
                <c:pt idx="47307">
                  <c:v>11316.932675</c:v>
                </c:pt>
                <c:pt idx="47308">
                  <c:v>11317.174716</c:v>
                </c:pt>
                <c:pt idx="47309">
                  <c:v>11317.414557</c:v>
                </c:pt>
                <c:pt idx="47310">
                  <c:v>11317.655258000001</c:v>
                </c:pt>
                <c:pt idx="47311">
                  <c:v>11317.886332</c:v>
                </c:pt>
                <c:pt idx="47312">
                  <c:v>11318.129080000001</c:v>
                </c:pt>
                <c:pt idx="47313">
                  <c:v>11318.370798</c:v>
                </c:pt>
                <c:pt idx="47314">
                  <c:v>11318.610838000001</c:v>
                </c:pt>
                <c:pt idx="47315">
                  <c:v>11318.850673999999</c:v>
                </c:pt>
                <c:pt idx="47316">
                  <c:v>11319.090661</c:v>
                </c:pt>
                <c:pt idx="47317">
                  <c:v>11319.331262</c:v>
                </c:pt>
                <c:pt idx="47318">
                  <c:v>11319.561992999999</c:v>
                </c:pt>
                <c:pt idx="47319">
                  <c:v>11319.802949000001</c:v>
                </c:pt>
                <c:pt idx="47320">
                  <c:v>11320.042582</c:v>
                </c:pt>
                <c:pt idx="47321">
                  <c:v>11320.282651</c:v>
                </c:pt>
                <c:pt idx="47322">
                  <c:v>11320.522859000001</c:v>
                </c:pt>
                <c:pt idx="47323">
                  <c:v>11320.762011000001</c:v>
                </c:pt>
                <c:pt idx="47324">
                  <c:v>11321.003294</c:v>
                </c:pt>
                <c:pt idx="47325">
                  <c:v>11321.235579</c:v>
                </c:pt>
                <c:pt idx="47326">
                  <c:v>11321.475141000001</c:v>
                </c:pt>
                <c:pt idx="47327">
                  <c:v>11321.716332</c:v>
                </c:pt>
                <c:pt idx="47328">
                  <c:v>11321.958573</c:v>
                </c:pt>
                <c:pt idx="47329">
                  <c:v>11322.192053000001</c:v>
                </c:pt>
                <c:pt idx="47330">
                  <c:v>11322.435160000001</c:v>
                </c:pt>
                <c:pt idx="47331">
                  <c:v>11322.678112</c:v>
                </c:pt>
                <c:pt idx="47332">
                  <c:v>11322.908121</c:v>
                </c:pt>
                <c:pt idx="47333">
                  <c:v>11323.151255999999</c:v>
                </c:pt>
                <c:pt idx="47334">
                  <c:v>11323.391696999999</c:v>
                </c:pt>
                <c:pt idx="47335">
                  <c:v>11323.631864999999</c:v>
                </c:pt>
                <c:pt idx="47336">
                  <c:v>11323.871225000001</c:v>
                </c:pt>
                <c:pt idx="47337">
                  <c:v>11324.112451000001</c:v>
                </c:pt>
                <c:pt idx="47338">
                  <c:v>11324.352884</c:v>
                </c:pt>
                <c:pt idx="47339">
                  <c:v>11324.583828999999</c:v>
                </c:pt>
                <c:pt idx="47340">
                  <c:v>11324.825352</c:v>
                </c:pt>
                <c:pt idx="47341">
                  <c:v>11325.067803</c:v>
                </c:pt>
                <c:pt idx="47342">
                  <c:v>11325.307118999999</c:v>
                </c:pt>
                <c:pt idx="47343">
                  <c:v>11325.548129000001</c:v>
                </c:pt>
                <c:pt idx="47344">
                  <c:v>11325.788527999999</c:v>
                </c:pt>
                <c:pt idx="47345">
                  <c:v>11326.028867999999</c:v>
                </c:pt>
                <c:pt idx="47346">
                  <c:v>11326.257922999999</c:v>
                </c:pt>
                <c:pt idx="47347">
                  <c:v>11326.498670999999</c:v>
                </c:pt>
                <c:pt idx="47348">
                  <c:v>11326.738352</c:v>
                </c:pt>
                <c:pt idx="47349">
                  <c:v>11326.980836000001</c:v>
                </c:pt>
                <c:pt idx="47350">
                  <c:v>11327.222153000001</c:v>
                </c:pt>
                <c:pt idx="47351">
                  <c:v>11327.463116999999</c:v>
                </c:pt>
                <c:pt idx="47352">
                  <c:v>11327.693080999999</c:v>
                </c:pt>
                <c:pt idx="47353">
                  <c:v>11327.934375000001</c:v>
                </c:pt>
                <c:pt idx="47354">
                  <c:v>11328.174032999999</c:v>
                </c:pt>
                <c:pt idx="47355">
                  <c:v>11328.415125</c:v>
                </c:pt>
                <c:pt idx="47356">
                  <c:v>11328.656301999999</c:v>
                </c:pt>
                <c:pt idx="47357">
                  <c:v>11328.886242</c:v>
                </c:pt>
                <c:pt idx="47358">
                  <c:v>11329.128745</c:v>
                </c:pt>
                <c:pt idx="47359">
                  <c:v>11329.368092000001</c:v>
                </c:pt>
                <c:pt idx="47360">
                  <c:v>11329.609278</c:v>
                </c:pt>
                <c:pt idx="47361">
                  <c:v>11329.852139000001</c:v>
                </c:pt>
                <c:pt idx="47362">
                  <c:v>11330.092557</c:v>
                </c:pt>
                <c:pt idx="47363">
                  <c:v>11330.322366</c:v>
                </c:pt>
                <c:pt idx="47364">
                  <c:v>11330.562051000001</c:v>
                </c:pt>
                <c:pt idx="47365">
                  <c:v>11330.803269</c:v>
                </c:pt>
                <c:pt idx="47366">
                  <c:v>11331.043771000001</c:v>
                </c:pt>
                <c:pt idx="47367">
                  <c:v>11331.283890000001</c:v>
                </c:pt>
                <c:pt idx="47368">
                  <c:v>11331.523408999999</c:v>
                </c:pt>
                <c:pt idx="47369">
                  <c:v>11331.765551</c:v>
                </c:pt>
                <c:pt idx="47370">
                  <c:v>11331.997377</c:v>
                </c:pt>
                <c:pt idx="47371">
                  <c:v>11332.24035</c:v>
                </c:pt>
                <c:pt idx="47372">
                  <c:v>11332.481320000001</c:v>
                </c:pt>
                <c:pt idx="47373">
                  <c:v>11332.738653</c:v>
                </c:pt>
                <c:pt idx="47374">
                  <c:v>11332.967823999999</c:v>
                </c:pt>
                <c:pt idx="47375">
                  <c:v>11333.209185</c:v>
                </c:pt>
                <c:pt idx="47376">
                  <c:v>11333.450368</c:v>
                </c:pt>
                <c:pt idx="47377">
                  <c:v>11333.69312</c:v>
                </c:pt>
                <c:pt idx="47378">
                  <c:v>11333.933559999999</c:v>
                </c:pt>
                <c:pt idx="47379">
                  <c:v>11334.173886</c:v>
                </c:pt>
                <c:pt idx="47380">
                  <c:v>11334.40295</c:v>
                </c:pt>
                <c:pt idx="47381">
                  <c:v>11334.643248</c:v>
                </c:pt>
                <c:pt idx="47382">
                  <c:v>11334.885863</c:v>
                </c:pt>
                <c:pt idx="47383">
                  <c:v>11335.127194999999</c:v>
                </c:pt>
                <c:pt idx="47384">
                  <c:v>11335.368198</c:v>
                </c:pt>
                <c:pt idx="47385">
                  <c:v>11335.598091</c:v>
                </c:pt>
                <c:pt idx="47386">
                  <c:v>11335.839400000001</c:v>
                </c:pt>
                <c:pt idx="47387">
                  <c:v>11336.083565999999</c:v>
                </c:pt>
                <c:pt idx="47388">
                  <c:v>11336.323053</c:v>
                </c:pt>
                <c:pt idx="47389">
                  <c:v>11336.553838</c:v>
                </c:pt>
                <c:pt idx="47390">
                  <c:v>11336.795334</c:v>
                </c:pt>
                <c:pt idx="47391">
                  <c:v>11337.037805</c:v>
                </c:pt>
                <c:pt idx="47392">
                  <c:v>11337.279946000001</c:v>
                </c:pt>
                <c:pt idx="47393">
                  <c:v>11337.520076000001</c:v>
                </c:pt>
                <c:pt idx="47394">
                  <c:v>11337.750982</c:v>
                </c:pt>
                <c:pt idx="47395">
                  <c:v>11337.991172</c:v>
                </c:pt>
                <c:pt idx="47396">
                  <c:v>11338.234188</c:v>
                </c:pt>
                <c:pt idx="47397">
                  <c:v>11338.466877000001</c:v>
                </c:pt>
                <c:pt idx="47398">
                  <c:v>11338.709527000001</c:v>
                </c:pt>
                <c:pt idx="47399">
                  <c:v>11338.953756999999</c:v>
                </c:pt>
                <c:pt idx="47400">
                  <c:v>11339.193432</c:v>
                </c:pt>
                <c:pt idx="47401">
                  <c:v>11339.433703999999</c:v>
                </c:pt>
                <c:pt idx="47402">
                  <c:v>11339.673962000001</c:v>
                </c:pt>
                <c:pt idx="47403">
                  <c:v>11339.912295</c:v>
                </c:pt>
                <c:pt idx="47404">
                  <c:v>11340.142308</c:v>
                </c:pt>
                <c:pt idx="47405">
                  <c:v>11340.383388</c:v>
                </c:pt>
                <c:pt idx="47406">
                  <c:v>11340.623763</c:v>
                </c:pt>
                <c:pt idx="47407">
                  <c:v>11340.863015000001</c:v>
                </c:pt>
                <c:pt idx="47408">
                  <c:v>11341.103626</c:v>
                </c:pt>
                <c:pt idx="47409">
                  <c:v>11341.345837000001</c:v>
                </c:pt>
                <c:pt idx="47410">
                  <c:v>11341.576897999999</c:v>
                </c:pt>
                <c:pt idx="47411">
                  <c:v>11341.817536</c:v>
                </c:pt>
                <c:pt idx="47412">
                  <c:v>11342.057237999999</c:v>
                </c:pt>
                <c:pt idx="47413">
                  <c:v>11342.302847999999</c:v>
                </c:pt>
                <c:pt idx="47414">
                  <c:v>11342.542127000001</c:v>
                </c:pt>
                <c:pt idx="47415">
                  <c:v>11342.783931</c:v>
                </c:pt>
                <c:pt idx="47416">
                  <c:v>11343.023308</c:v>
                </c:pt>
                <c:pt idx="47417">
                  <c:v>11343.268252</c:v>
                </c:pt>
                <c:pt idx="47418">
                  <c:v>11343.510657000001</c:v>
                </c:pt>
                <c:pt idx="47419">
                  <c:v>11343.752692</c:v>
                </c:pt>
                <c:pt idx="47420">
                  <c:v>11343.992106</c:v>
                </c:pt>
                <c:pt idx="47421">
                  <c:v>11344.224966</c:v>
                </c:pt>
                <c:pt idx="47422">
                  <c:v>11344.465242</c:v>
                </c:pt>
                <c:pt idx="47423">
                  <c:v>11344.708181</c:v>
                </c:pt>
                <c:pt idx="47424">
                  <c:v>11344.948565000001</c:v>
                </c:pt>
                <c:pt idx="47425">
                  <c:v>11345.180168999999</c:v>
                </c:pt>
                <c:pt idx="47426">
                  <c:v>11345.422543999999</c:v>
                </c:pt>
                <c:pt idx="47427">
                  <c:v>11345.662853</c:v>
                </c:pt>
                <c:pt idx="47428">
                  <c:v>11345.902378000001</c:v>
                </c:pt>
                <c:pt idx="47429">
                  <c:v>11346.145289</c:v>
                </c:pt>
                <c:pt idx="47430">
                  <c:v>11346.377952999999</c:v>
                </c:pt>
                <c:pt idx="47431">
                  <c:v>11346.618118</c:v>
                </c:pt>
                <c:pt idx="47432">
                  <c:v>11346.858591</c:v>
                </c:pt>
                <c:pt idx="47433">
                  <c:v>11347.100565000001</c:v>
                </c:pt>
                <c:pt idx="47434">
                  <c:v>11347.341264999999</c:v>
                </c:pt>
                <c:pt idx="47435">
                  <c:v>11347.574331</c:v>
                </c:pt>
                <c:pt idx="47436">
                  <c:v>11347.814536</c:v>
                </c:pt>
                <c:pt idx="47437">
                  <c:v>11348.054690000001</c:v>
                </c:pt>
                <c:pt idx="47438">
                  <c:v>11348.29458</c:v>
                </c:pt>
                <c:pt idx="47439">
                  <c:v>11348.535244000001</c:v>
                </c:pt>
                <c:pt idx="47440">
                  <c:v>11348.778737000001</c:v>
                </c:pt>
                <c:pt idx="47441">
                  <c:v>11349.008215</c:v>
                </c:pt>
                <c:pt idx="47442">
                  <c:v>11349.249067999999</c:v>
                </c:pt>
                <c:pt idx="47443">
                  <c:v>11349.490895999999</c:v>
                </c:pt>
                <c:pt idx="47444">
                  <c:v>11349.732846000001</c:v>
                </c:pt>
                <c:pt idx="47445">
                  <c:v>11349.974598999999</c:v>
                </c:pt>
                <c:pt idx="47446">
                  <c:v>11350.215387</c:v>
                </c:pt>
                <c:pt idx="47447">
                  <c:v>11350.445948</c:v>
                </c:pt>
                <c:pt idx="47448">
                  <c:v>11350.686960999999</c:v>
                </c:pt>
                <c:pt idx="47449">
                  <c:v>11350.927856</c:v>
                </c:pt>
                <c:pt idx="47450">
                  <c:v>11351.169663999999</c:v>
                </c:pt>
                <c:pt idx="47451">
                  <c:v>11351.408441</c:v>
                </c:pt>
                <c:pt idx="47452">
                  <c:v>11351.649029</c:v>
                </c:pt>
                <c:pt idx="47453">
                  <c:v>11351.87825</c:v>
                </c:pt>
                <c:pt idx="47454">
                  <c:v>11352.119205999999</c:v>
                </c:pt>
                <c:pt idx="47455">
                  <c:v>11352.361849000001</c:v>
                </c:pt>
                <c:pt idx="47456">
                  <c:v>11352.602801000001</c:v>
                </c:pt>
                <c:pt idx="47457">
                  <c:v>11352.842891</c:v>
                </c:pt>
                <c:pt idx="47458">
                  <c:v>11353.082189999999</c:v>
                </c:pt>
                <c:pt idx="47459">
                  <c:v>11353.325728</c:v>
                </c:pt>
                <c:pt idx="47460">
                  <c:v>11353.554654</c:v>
                </c:pt>
                <c:pt idx="47461">
                  <c:v>11353.794003000001</c:v>
                </c:pt>
                <c:pt idx="47462">
                  <c:v>11354.035110000001</c:v>
                </c:pt>
                <c:pt idx="47463">
                  <c:v>11354.276816</c:v>
                </c:pt>
                <c:pt idx="47464">
                  <c:v>11354.516109</c:v>
                </c:pt>
                <c:pt idx="47465">
                  <c:v>11354.757909</c:v>
                </c:pt>
                <c:pt idx="47466">
                  <c:v>11354.997047000001</c:v>
                </c:pt>
                <c:pt idx="47467">
                  <c:v>11355.238932</c:v>
                </c:pt>
                <c:pt idx="47468">
                  <c:v>11355.469669</c:v>
                </c:pt>
                <c:pt idx="47469">
                  <c:v>11355.709975</c:v>
                </c:pt>
                <c:pt idx="47470">
                  <c:v>11355.949553</c:v>
                </c:pt>
                <c:pt idx="47471">
                  <c:v>11356.191772</c:v>
                </c:pt>
                <c:pt idx="47472">
                  <c:v>11356.433864000001</c:v>
                </c:pt>
                <c:pt idx="47473">
                  <c:v>11356.675810999999</c:v>
                </c:pt>
                <c:pt idx="47474">
                  <c:v>11356.915262</c:v>
                </c:pt>
                <c:pt idx="47475">
                  <c:v>11357.154355000001</c:v>
                </c:pt>
                <c:pt idx="47476">
                  <c:v>11357.393338</c:v>
                </c:pt>
                <c:pt idx="47477">
                  <c:v>11357.624443000001</c:v>
                </c:pt>
                <c:pt idx="47478">
                  <c:v>11357.864602</c:v>
                </c:pt>
                <c:pt idx="47479">
                  <c:v>11358.105439999999</c:v>
                </c:pt>
                <c:pt idx="47480">
                  <c:v>11358.348044</c:v>
                </c:pt>
                <c:pt idx="47481">
                  <c:v>11358.589641</c:v>
                </c:pt>
                <c:pt idx="47482">
                  <c:v>11358.819065</c:v>
                </c:pt>
                <c:pt idx="47483">
                  <c:v>11359.060953</c:v>
                </c:pt>
                <c:pt idx="47484">
                  <c:v>11359.301718000001</c:v>
                </c:pt>
                <c:pt idx="47485">
                  <c:v>11359.541749</c:v>
                </c:pt>
                <c:pt idx="47486">
                  <c:v>11359.781859999999</c:v>
                </c:pt>
                <c:pt idx="47487">
                  <c:v>11360.023751999999</c:v>
                </c:pt>
                <c:pt idx="47488">
                  <c:v>11360.264241999999</c:v>
                </c:pt>
                <c:pt idx="47489">
                  <c:v>11360.50993</c:v>
                </c:pt>
                <c:pt idx="47490">
                  <c:v>11360.753874</c:v>
                </c:pt>
                <c:pt idx="47491">
                  <c:v>11360.99502</c:v>
                </c:pt>
                <c:pt idx="47492">
                  <c:v>11361.236935999999</c:v>
                </c:pt>
                <c:pt idx="47493">
                  <c:v>11361.477284000001</c:v>
                </c:pt>
                <c:pt idx="47494">
                  <c:v>11361.708447000001</c:v>
                </c:pt>
                <c:pt idx="47495">
                  <c:v>11361.948575</c:v>
                </c:pt>
                <c:pt idx="47496">
                  <c:v>11362.188827</c:v>
                </c:pt>
                <c:pt idx="47497">
                  <c:v>11362.43075</c:v>
                </c:pt>
                <c:pt idx="47498">
                  <c:v>11362.672659</c:v>
                </c:pt>
                <c:pt idx="47499">
                  <c:v>11362.912668999999</c:v>
                </c:pt>
                <c:pt idx="47500">
                  <c:v>11363.152925</c:v>
                </c:pt>
                <c:pt idx="47501">
                  <c:v>11363.392814999999</c:v>
                </c:pt>
                <c:pt idx="47502">
                  <c:v>11363.631278000001</c:v>
                </c:pt>
                <c:pt idx="47503">
                  <c:v>11363.872568999999</c:v>
                </c:pt>
                <c:pt idx="47504">
                  <c:v>11364.102171</c:v>
                </c:pt>
                <c:pt idx="47505">
                  <c:v>11364.360444</c:v>
                </c:pt>
                <c:pt idx="47506">
                  <c:v>11364.601333000001</c:v>
                </c:pt>
                <c:pt idx="47507">
                  <c:v>11364.834261</c:v>
                </c:pt>
                <c:pt idx="47508">
                  <c:v>11365.079587</c:v>
                </c:pt>
                <c:pt idx="47509">
                  <c:v>11365.318148</c:v>
                </c:pt>
                <c:pt idx="47510">
                  <c:v>11365.559694</c:v>
                </c:pt>
                <c:pt idx="47511">
                  <c:v>11365.798086999999</c:v>
                </c:pt>
                <c:pt idx="47512">
                  <c:v>11366.039671</c:v>
                </c:pt>
                <c:pt idx="47513">
                  <c:v>11366.279630000001</c:v>
                </c:pt>
                <c:pt idx="47514">
                  <c:v>11366.519568</c:v>
                </c:pt>
                <c:pt idx="47515">
                  <c:v>11366.749046999999</c:v>
                </c:pt>
                <c:pt idx="47516">
                  <c:v>11366.990225</c:v>
                </c:pt>
                <c:pt idx="47517">
                  <c:v>11367.230427</c:v>
                </c:pt>
                <c:pt idx="47518">
                  <c:v>11367.472311</c:v>
                </c:pt>
                <c:pt idx="47519">
                  <c:v>11367.714034000001</c:v>
                </c:pt>
                <c:pt idx="47520">
                  <c:v>11367.944938000001</c:v>
                </c:pt>
                <c:pt idx="47521">
                  <c:v>11368.186258</c:v>
                </c:pt>
                <c:pt idx="47522">
                  <c:v>11368.429172</c:v>
                </c:pt>
                <c:pt idx="47523">
                  <c:v>11368.670083999999</c:v>
                </c:pt>
                <c:pt idx="47524">
                  <c:v>11368.900030000001</c:v>
                </c:pt>
                <c:pt idx="47525">
                  <c:v>11369.141378</c:v>
                </c:pt>
                <c:pt idx="47526">
                  <c:v>11369.383683</c:v>
                </c:pt>
                <c:pt idx="47527">
                  <c:v>11369.625856000001</c:v>
                </c:pt>
                <c:pt idx="47528">
                  <c:v>11369.865202000001</c:v>
                </c:pt>
                <c:pt idx="47529">
                  <c:v>11370.097096</c:v>
                </c:pt>
                <c:pt idx="47530">
                  <c:v>11370.340279</c:v>
                </c:pt>
                <c:pt idx="47531">
                  <c:v>11370.58057</c:v>
                </c:pt>
                <c:pt idx="47532">
                  <c:v>11370.820937</c:v>
                </c:pt>
                <c:pt idx="47533">
                  <c:v>11371.051842000001</c:v>
                </c:pt>
                <c:pt idx="47534">
                  <c:v>11371.293206</c:v>
                </c:pt>
                <c:pt idx="47535">
                  <c:v>11371.535572000001</c:v>
                </c:pt>
                <c:pt idx="47536">
                  <c:v>11371.777848</c:v>
                </c:pt>
                <c:pt idx="47537">
                  <c:v>11372.017264</c:v>
                </c:pt>
                <c:pt idx="47538">
                  <c:v>11372.249808</c:v>
                </c:pt>
                <c:pt idx="47539">
                  <c:v>11372.489205</c:v>
                </c:pt>
                <c:pt idx="47540">
                  <c:v>11372.731733000001</c:v>
                </c:pt>
                <c:pt idx="47541">
                  <c:v>11372.971412000001</c:v>
                </c:pt>
                <c:pt idx="47542">
                  <c:v>11373.213981999999</c:v>
                </c:pt>
                <c:pt idx="47543">
                  <c:v>11373.454191000001</c:v>
                </c:pt>
                <c:pt idx="47544">
                  <c:v>11373.682273</c:v>
                </c:pt>
                <c:pt idx="47545">
                  <c:v>11373.925433</c:v>
                </c:pt>
                <c:pt idx="47546">
                  <c:v>11374.165054999999</c:v>
                </c:pt>
                <c:pt idx="47547">
                  <c:v>11374.406156999999</c:v>
                </c:pt>
                <c:pt idx="47548">
                  <c:v>11374.646534</c:v>
                </c:pt>
                <c:pt idx="47549">
                  <c:v>11374.888719</c:v>
                </c:pt>
                <c:pt idx="47550">
                  <c:v>11375.117034000001</c:v>
                </c:pt>
                <c:pt idx="47551">
                  <c:v>11375.358222999999</c:v>
                </c:pt>
                <c:pt idx="47552">
                  <c:v>11375.600539999999</c:v>
                </c:pt>
                <c:pt idx="47553">
                  <c:v>11375.843344999999</c:v>
                </c:pt>
                <c:pt idx="47554">
                  <c:v>11376.083728</c:v>
                </c:pt>
                <c:pt idx="47555">
                  <c:v>11376.314649</c:v>
                </c:pt>
                <c:pt idx="47556">
                  <c:v>11376.554346999999</c:v>
                </c:pt>
                <c:pt idx="47557">
                  <c:v>11376.796641999999</c:v>
                </c:pt>
                <c:pt idx="47558">
                  <c:v>11377.036190000001</c:v>
                </c:pt>
                <c:pt idx="47559">
                  <c:v>11377.279805</c:v>
                </c:pt>
                <c:pt idx="47560">
                  <c:v>11377.519157000001</c:v>
                </c:pt>
                <c:pt idx="47561">
                  <c:v>11377.749986999999</c:v>
                </c:pt>
                <c:pt idx="47562">
                  <c:v>11377.990374000001</c:v>
                </c:pt>
                <c:pt idx="47563">
                  <c:v>11378.232818</c:v>
                </c:pt>
                <c:pt idx="47564">
                  <c:v>11378.472293000001</c:v>
                </c:pt>
                <c:pt idx="47565">
                  <c:v>11378.715068</c:v>
                </c:pt>
                <c:pt idx="47566">
                  <c:v>11378.945062000001</c:v>
                </c:pt>
                <c:pt idx="47567">
                  <c:v>11379.18629</c:v>
                </c:pt>
                <c:pt idx="47568">
                  <c:v>11379.427390000001</c:v>
                </c:pt>
                <c:pt idx="47569">
                  <c:v>11379.659095999999</c:v>
                </c:pt>
                <c:pt idx="47570">
                  <c:v>11379.899839</c:v>
                </c:pt>
                <c:pt idx="47571">
                  <c:v>11380.140588</c:v>
                </c:pt>
                <c:pt idx="47572">
                  <c:v>11380.382997999999</c:v>
                </c:pt>
                <c:pt idx="47573">
                  <c:v>11380.623208000001</c:v>
                </c:pt>
                <c:pt idx="47574">
                  <c:v>11380.864277000001</c:v>
                </c:pt>
                <c:pt idx="47575">
                  <c:v>11381.104691</c:v>
                </c:pt>
                <c:pt idx="47576">
                  <c:v>11381.344999000001</c:v>
                </c:pt>
                <c:pt idx="47577">
                  <c:v>11381.574815</c:v>
                </c:pt>
                <c:pt idx="47578">
                  <c:v>11381.815560999999</c:v>
                </c:pt>
                <c:pt idx="47579">
                  <c:v>11382.055187</c:v>
                </c:pt>
                <c:pt idx="47580">
                  <c:v>11382.298107000001</c:v>
                </c:pt>
                <c:pt idx="47581">
                  <c:v>11382.539127</c:v>
                </c:pt>
                <c:pt idx="47582">
                  <c:v>11382.778392</c:v>
                </c:pt>
                <c:pt idx="47583">
                  <c:v>11383.008223999999</c:v>
                </c:pt>
                <c:pt idx="47584">
                  <c:v>11383.249357999999</c:v>
                </c:pt>
                <c:pt idx="47585">
                  <c:v>11383.492332</c:v>
                </c:pt>
                <c:pt idx="47586">
                  <c:v>11383.734780000001</c:v>
                </c:pt>
                <c:pt idx="47587">
                  <c:v>11383.965935</c:v>
                </c:pt>
                <c:pt idx="47588">
                  <c:v>11384.207428</c:v>
                </c:pt>
                <c:pt idx="47589">
                  <c:v>11384.449549000001</c:v>
                </c:pt>
                <c:pt idx="47590">
                  <c:v>11384.689</c:v>
                </c:pt>
                <c:pt idx="47591">
                  <c:v>11384.930855000001</c:v>
                </c:pt>
                <c:pt idx="47592">
                  <c:v>11385.170357999999</c:v>
                </c:pt>
                <c:pt idx="47593">
                  <c:v>11385.399638000001</c:v>
                </c:pt>
                <c:pt idx="47594">
                  <c:v>11385.639316000001</c:v>
                </c:pt>
                <c:pt idx="47595">
                  <c:v>11385.882258</c:v>
                </c:pt>
                <c:pt idx="47596">
                  <c:v>11386.125411999999</c:v>
                </c:pt>
                <c:pt idx="47597">
                  <c:v>11386.355394</c:v>
                </c:pt>
                <c:pt idx="47598">
                  <c:v>11386.597871</c:v>
                </c:pt>
                <c:pt idx="47599">
                  <c:v>11386.837283999999</c:v>
                </c:pt>
                <c:pt idx="47600">
                  <c:v>11387.080247</c:v>
                </c:pt>
                <c:pt idx="47601">
                  <c:v>11387.312750999999</c:v>
                </c:pt>
                <c:pt idx="47602">
                  <c:v>11387.552154000001</c:v>
                </c:pt>
                <c:pt idx="47603">
                  <c:v>11387.795018000001</c:v>
                </c:pt>
                <c:pt idx="47604">
                  <c:v>11388.036217000001</c:v>
                </c:pt>
                <c:pt idx="47605">
                  <c:v>11388.268658999999</c:v>
                </c:pt>
                <c:pt idx="47606">
                  <c:v>11388.508254</c:v>
                </c:pt>
                <c:pt idx="47607">
                  <c:v>11388.750538</c:v>
                </c:pt>
                <c:pt idx="47608">
                  <c:v>11388.995304</c:v>
                </c:pt>
                <c:pt idx="47609">
                  <c:v>11389.227892999999</c:v>
                </c:pt>
                <c:pt idx="47610">
                  <c:v>11389.469099</c:v>
                </c:pt>
                <c:pt idx="47611">
                  <c:v>11389.712017</c:v>
                </c:pt>
                <c:pt idx="47612">
                  <c:v>11389.944820999999</c:v>
                </c:pt>
                <c:pt idx="47613">
                  <c:v>11390.188867999999</c:v>
                </c:pt>
                <c:pt idx="47614">
                  <c:v>11390.430938</c:v>
                </c:pt>
                <c:pt idx="47615">
                  <c:v>11390.661694</c:v>
                </c:pt>
                <c:pt idx="47616">
                  <c:v>11390.902564</c:v>
                </c:pt>
                <c:pt idx="47617">
                  <c:v>11391.141239</c:v>
                </c:pt>
                <c:pt idx="47618">
                  <c:v>11391.382018</c:v>
                </c:pt>
                <c:pt idx="47619">
                  <c:v>11391.623739000001</c:v>
                </c:pt>
                <c:pt idx="47620">
                  <c:v>11391.863674</c:v>
                </c:pt>
                <c:pt idx="47621">
                  <c:v>11392.104329</c:v>
                </c:pt>
                <c:pt idx="47622">
                  <c:v>11392.345979</c:v>
                </c:pt>
                <c:pt idx="47623">
                  <c:v>11392.583565000001</c:v>
                </c:pt>
                <c:pt idx="47624">
                  <c:v>11392.823172</c:v>
                </c:pt>
                <c:pt idx="47625">
                  <c:v>11393.063711000001</c:v>
                </c:pt>
                <c:pt idx="47626">
                  <c:v>11393.293841999999</c:v>
                </c:pt>
                <c:pt idx="47627">
                  <c:v>11393.533652</c:v>
                </c:pt>
                <c:pt idx="47628">
                  <c:v>11393.772438</c:v>
                </c:pt>
                <c:pt idx="47629">
                  <c:v>11394.013037999999</c:v>
                </c:pt>
                <c:pt idx="47630">
                  <c:v>11394.254853</c:v>
                </c:pt>
                <c:pt idx="47631">
                  <c:v>11394.494626</c:v>
                </c:pt>
                <c:pt idx="47632">
                  <c:v>11394.735366999999</c:v>
                </c:pt>
                <c:pt idx="47633">
                  <c:v>11394.978010000001</c:v>
                </c:pt>
                <c:pt idx="47634">
                  <c:v>11395.208737999999</c:v>
                </c:pt>
                <c:pt idx="47635">
                  <c:v>11395.448742</c:v>
                </c:pt>
                <c:pt idx="47636">
                  <c:v>11395.688905000001</c:v>
                </c:pt>
                <c:pt idx="47637">
                  <c:v>11395.930834999999</c:v>
                </c:pt>
                <c:pt idx="47638">
                  <c:v>11396.172759999999</c:v>
                </c:pt>
                <c:pt idx="47639">
                  <c:v>11396.414580000001</c:v>
                </c:pt>
                <c:pt idx="47640">
                  <c:v>11396.654554000001</c:v>
                </c:pt>
                <c:pt idx="47641">
                  <c:v>11396.89329</c:v>
                </c:pt>
                <c:pt idx="47642">
                  <c:v>11397.125585</c:v>
                </c:pt>
                <c:pt idx="47643">
                  <c:v>11397.368125999999</c:v>
                </c:pt>
                <c:pt idx="47644">
                  <c:v>11397.609985999999</c:v>
                </c:pt>
                <c:pt idx="47645">
                  <c:v>11397.850581000001</c:v>
                </c:pt>
                <c:pt idx="47646">
                  <c:v>11398.089384999999</c:v>
                </c:pt>
                <c:pt idx="47647">
                  <c:v>11398.330963</c:v>
                </c:pt>
                <c:pt idx="47648">
                  <c:v>11398.569771</c:v>
                </c:pt>
                <c:pt idx="47649">
                  <c:v>11398.809566</c:v>
                </c:pt>
                <c:pt idx="47650">
                  <c:v>11399.037442000001</c:v>
                </c:pt>
                <c:pt idx="47651">
                  <c:v>11399.276422000001</c:v>
                </c:pt>
                <c:pt idx="47652">
                  <c:v>11399.516756999999</c:v>
                </c:pt>
                <c:pt idx="47653">
                  <c:v>11399.756992000001</c:v>
                </c:pt>
                <c:pt idx="47654">
                  <c:v>11399.997168</c:v>
                </c:pt>
                <c:pt idx="47655">
                  <c:v>11400.240991999999</c:v>
                </c:pt>
                <c:pt idx="47656">
                  <c:v>11400.479957</c:v>
                </c:pt>
                <c:pt idx="47657">
                  <c:v>11400.720594</c:v>
                </c:pt>
                <c:pt idx="47658">
                  <c:v>11400.950293</c:v>
                </c:pt>
                <c:pt idx="47659">
                  <c:v>11401.193096000001</c:v>
                </c:pt>
                <c:pt idx="47660">
                  <c:v>11401.432073</c:v>
                </c:pt>
                <c:pt idx="47661">
                  <c:v>11401.673763000001</c:v>
                </c:pt>
                <c:pt idx="47662">
                  <c:v>11401.91563</c:v>
                </c:pt>
                <c:pt idx="47663">
                  <c:v>11402.155554999999</c:v>
                </c:pt>
                <c:pt idx="47664">
                  <c:v>11402.385004</c:v>
                </c:pt>
                <c:pt idx="47665">
                  <c:v>11402.626946</c:v>
                </c:pt>
                <c:pt idx="47666">
                  <c:v>11402.86796</c:v>
                </c:pt>
                <c:pt idx="47667">
                  <c:v>11403.108770999999</c:v>
                </c:pt>
                <c:pt idx="47668">
                  <c:v>11403.350573</c:v>
                </c:pt>
                <c:pt idx="47669">
                  <c:v>11403.591311</c:v>
                </c:pt>
                <c:pt idx="47670">
                  <c:v>11403.821859</c:v>
                </c:pt>
                <c:pt idx="47671">
                  <c:v>11404.063925</c:v>
                </c:pt>
                <c:pt idx="47672">
                  <c:v>11404.305974000001</c:v>
                </c:pt>
                <c:pt idx="47673">
                  <c:v>11404.546807999999</c:v>
                </c:pt>
                <c:pt idx="47674">
                  <c:v>11404.786969000001</c:v>
                </c:pt>
                <c:pt idx="47675">
                  <c:v>11405.027571000001</c:v>
                </c:pt>
                <c:pt idx="47676">
                  <c:v>11405.257032</c:v>
                </c:pt>
                <c:pt idx="47677">
                  <c:v>11405.498985</c:v>
                </c:pt>
                <c:pt idx="47678">
                  <c:v>11405.739815999999</c:v>
                </c:pt>
                <c:pt idx="47679">
                  <c:v>11405.979051</c:v>
                </c:pt>
                <c:pt idx="47680">
                  <c:v>11406.220141</c:v>
                </c:pt>
                <c:pt idx="47681">
                  <c:v>11406.452551</c:v>
                </c:pt>
                <c:pt idx="47682">
                  <c:v>11406.692905</c:v>
                </c:pt>
                <c:pt idx="47683">
                  <c:v>11406.934893</c:v>
                </c:pt>
                <c:pt idx="47684">
                  <c:v>11407.174153</c:v>
                </c:pt>
                <c:pt idx="47685">
                  <c:v>11407.417869000001</c:v>
                </c:pt>
                <c:pt idx="47686">
                  <c:v>11407.659842999999</c:v>
                </c:pt>
                <c:pt idx="47687">
                  <c:v>11407.899916</c:v>
                </c:pt>
                <c:pt idx="47688">
                  <c:v>11408.139008</c:v>
                </c:pt>
                <c:pt idx="47689">
                  <c:v>11408.368391</c:v>
                </c:pt>
                <c:pt idx="47690">
                  <c:v>11408.609446</c:v>
                </c:pt>
                <c:pt idx="47691">
                  <c:v>11408.854686000001</c:v>
                </c:pt>
                <c:pt idx="47692">
                  <c:v>11409.0946</c:v>
                </c:pt>
                <c:pt idx="47693">
                  <c:v>11409.324173999999</c:v>
                </c:pt>
                <c:pt idx="47694">
                  <c:v>11409.566155</c:v>
                </c:pt>
                <c:pt idx="47695">
                  <c:v>11409.808818</c:v>
                </c:pt>
                <c:pt idx="47696">
                  <c:v>11410.047114999999</c:v>
                </c:pt>
                <c:pt idx="47697">
                  <c:v>11410.289294</c:v>
                </c:pt>
                <c:pt idx="47698">
                  <c:v>11410.519756</c:v>
                </c:pt>
                <c:pt idx="47699">
                  <c:v>11410.759711000001</c:v>
                </c:pt>
                <c:pt idx="47700">
                  <c:v>11411.001784</c:v>
                </c:pt>
                <c:pt idx="47701">
                  <c:v>11411.242217999999</c:v>
                </c:pt>
                <c:pt idx="47702">
                  <c:v>11411.485806000001</c:v>
                </c:pt>
                <c:pt idx="47703">
                  <c:v>11411.725775000001</c:v>
                </c:pt>
                <c:pt idx="47704">
                  <c:v>11411.967842</c:v>
                </c:pt>
                <c:pt idx="47705">
                  <c:v>11412.197405999999</c:v>
                </c:pt>
                <c:pt idx="47706">
                  <c:v>11412.438412</c:v>
                </c:pt>
                <c:pt idx="47707">
                  <c:v>11412.678540999999</c:v>
                </c:pt>
                <c:pt idx="47708">
                  <c:v>11412.918890000001</c:v>
                </c:pt>
                <c:pt idx="47709">
                  <c:v>11413.158083</c:v>
                </c:pt>
                <c:pt idx="47710">
                  <c:v>11413.399874000001</c:v>
                </c:pt>
                <c:pt idx="47711">
                  <c:v>11413.639617000001</c:v>
                </c:pt>
                <c:pt idx="47712">
                  <c:v>11413.880243</c:v>
                </c:pt>
                <c:pt idx="47713">
                  <c:v>11414.113437</c:v>
                </c:pt>
                <c:pt idx="47714">
                  <c:v>11414.355742</c:v>
                </c:pt>
                <c:pt idx="47715">
                  <c:v>11414.595006</c:v>
                </c:pt>
                <c:pt idx="47716">
                  <c:v>11414.836079000001</c:v>
                </c:pt>
                <c:pt idx="47717">
                  <c:v>11415.066924999999</c:v>
                </c:pt>
                <c:pt idx="47718">
                  <c:v>11415.308127</c:v>
                </c:pt>
                <c:pt idx="47719">
                  <c:v>11415.551125</c:v>
                </c:pt>
                <c:pt idx="47720">
                  <c:v>11415.792240999999</c:v>
                </c:pt>
                <c:pt idx="47721">
                  <c:v>11416.022043999999</c:v>
                </c:pt>
                <c:pt idx="47722">
                  <c:v>11416.263156000001</c:v>
                </c:pt>
                <c:pt idx="47723">
                  <c:v>11416.506042999999</c:v>
                </c:pt>
                <c:pt idx="47724">
                  <c:v>11416.747038</c:v>
                </c:pt>
                <c:pt idx="47725">
                  <c:v>11416.977870999999</c:v>
                </c:pt>
                <c:pt idx="47726">
                  <c:v>11417.219375000001</c:v>
                </c:pt>
                <c:pt idx="47727">
                  <c:v>11417.461735000001</c:v>
                </c:pt>
                <c:pt idx="47728">
                  <c:v>11417.703895000001</c:v>
                </c:pt>
                <c:pt idx="47729">
                  <c:v>11417.945089999999</c:v>
                </c:pt>
                <c:pt idx="47730">
                  <c:v>11418.185555</c:v>
                </c:pt>
                <c:pt idx="47731">
                  <c:v>11418.415222</c:v>
                </c:pt>
                <c:pt idx="47732">
                  <c:v>11418.658233</c:v>
                </c:pt>
                <c:pt idx="47733">
                  <c:v>11418.898732</c:v>
                </c:pt>
                <c:pt idx="47734">
                  <c:v>11419.138229</c:v>
                </c:pt>
                <c:pt idx="47735">
                  <c:v>11419.370928</c:v>
                </c:pt>
                <c:pt idx="47736">
                  <c:v>11419.614189</c:v>
                </c:pt>
                <c:pt idx="47737">
                  <c:v>11419.857067999999</c:v>
                </c:pt>
                <c:pt idx="47738">
                  <c:v>11420.087047999999</c:v>
                </c:pt>
                <c:pt idx="47739">
                  <c:v>11420.327568999999</c:v>
                </c:pt>
                <c:pt idx="47740">
                  <c:v>11420.567197</c:v>
                </c:pt>
                <c:pt idx="47741">
                  <c:v>11420.807675</c:v>
                </c:pt>
                <c:pt idx="47742">
                  <c:v>11421.047411</c:v>
                </c:pt>
                <c:pt idx="47743">
                  <c:v>11421.289531</c:v>
                </c:pt>
                <c:pt idx="47744">
                  <c:v>11421.53175</c:v>
                </c:pt>
                <c:pt idx="47745">
                  <c:v>11421.773666999999</c:v>
                </c:pt>
                <c:pt idx="47746">
                  <c:v>11422.002965</c:v>
                </c:pt>
                <c:pt idx="47747">
                  <c:v>11422.243957999999</c:v>
                </c:pt>
                <c:pt idx="47748">
                  <c:v>11422.482292000001</c:v>
                </c:pt>
                <c:pt idx="47749">
                  <c:v>11422.725173000001</c:v>
                </c:pt>
                <c:pt idx="47750">
                  <c:v>11422.965598999999</c:v>
                </c:pt>
                <c:pt idx="47751">
                  <c:v>11423.207780999999</c:v>
                </c:pt>
                <c:pt idx="47752">
                  <c:v>11423.453395</c:v>
                </c:pt>
                <c:pt idx="47753">
                  <c:v>11423.696367</c:v>
                </c:pt>
                <c:pt idx="47754">
                  <c:v>11423.938717000001</c:v>
                </c:pt>
                <c:pt idx="47755">
                  <c:v>11424.180866999999</c:v>
                </c:pt>
                <c:pt idx="47756">
                  <c:v>11424.411894000001</c:v>
                </c:pt>
                <c:pt idx="47757">
                  <c:v>11424.651365</c:v>
                </c:pt>
                <c:pt idx="47758">
                  <c:v>11424.891008000001</c:v>
                </c:pt>
                <c:pt idx="47759">
                  <c:v>11425.132235999999</c:v>
                </c:pt>
                <c:pt idx="47760">
                  <c:v>11425.375156</c:v>
                </c:pt>
                <c:pt idx="47761">
                  <c:v>11425.607765000001</c:v>
                </c:pt>
                <c:pt idx="47762">
                  <c:v>11425.849204</c:v>
                </c:pt>
                <c:pt idx="47763">
                  <c:v>11426.090421000001</c:v>
                </c:pt>
                <c:pt idx="47764">
                  <c:v>11426.331423</c:v>
                </c:pt>
                <c:pt idx="47765">
                  <c:v>11426.576347</c:v>
                </c:pt>
                <c:pt idx="47766">
                  <c:v>11426.820709</c:v>
                </c:pt>
                <c:pt idx="47767">
                  <c:v>11427.062021</c:v>
                </c:pt>
                <c:pt idx="47768">
                  <c:v>11427.294849</c:v>
                </c:pt>
                <c:pt idx="47769">
                  <c:v>11427.53621</c:v>
                </c:pt>
                <c:pt idx="47770">
                  <c:v>11427.779202</c:v>
                </c:pt>
                <c:pt idx="47771">
                  <c:v>11428.021607999999</c:v>
                </c:pt>
                <c:pt idx="47772">
                  <c:v>11428.261825</c:v>
                </c:pt>
                <c:pt idx="47773">
                  <c:v>11428.501087000001</c:v>
                </c:pt>
                <c:pt idx="47774">
                  <c:v>11428.731043</c:v>
                </c:pt>
                <c:pt idx="47775">
                  <c:v>11428.972212000001</c:v>
                </c:pt>
                <c:pt idx="47776">
                  <c:v>11429.214663999999</c:v>
                </c:pt>
                <c:pt idx="47777">
                  <c:v>11429.456749999999</c:v>
                </c:pt>
                <c:pt idx="47778">
                  <c:v>11429.687757</c:v>
                </c:pt>
                <c:pt idx="47779">
                  <c:v>11429.927335</c:v>
                </c:pt>
                <c:pt idx="47780">
                  <c:v>11430.169916000001</c:v>
                </c:pt>
                <c:pt idx="47781">
                  <c:v>11430.410545999999</c:v>
                </c:pt>
                <c:pt idx="47782">
                  <c:v>11430.65105</c:v>
                </c:pt>
                <c:pt idx="47783">
                  <c:v>11430.892189</c:v>
                </c:pt>
                <c:pt idx="47784">
                  <c:v>11431.122837999999</c:v>
                </c:pt>
                <c:pt idx="47785">
                  <c:v>11431.362014</c:v>
                </c:pt>
                <c:pt idx="47786">
                  <c:v>11431.603996</c:v>
                </c:pt>
                <c:pt idx="47787">
                  <c:v>11431.844735000001</c:v>
                </c:pt>
                <c:pt idx="47788">
                  <c:v>11432.084883</c:v>
                </c:pt>
                <c:pt idx="47789">
                  <c:v>11432.324719</c:v>
                </c:pt>
                <c:pt idx="47790">
                  <c:v>11432.564576999999</c:v>
                </c:pt>
                <c:pt idx="47791">
                  <c:v>11432.803172</c:v>
                </c:pt>
                <c:pt idx="47792">
                  <c:v>11433.042041000001</c:v>
                </c:pt>
                <c:pt idx="47793">
                  <c:v>11433.282363</c:v>
                </c:pt>
                <c:pt idx="47794">
                  <c:v>11433.523117999999</c:v>
                </c:pt>
                <c:pt idx="47795">
                  <c:v>11433.753644</c:v>
                </c:pt>
                <c:pt idx="47796">
                  <c:v>11433.99388</c:v>
                </c:pt>
                <c:pt idx="47797">
                  <c:v>11434.233941</c:v>
                </c:pt>
                <c:pt idx="47798">
                  <c:v>11434.474838</c:v>
                </c:pt>
                <c:pt idx="47799">
                  <c:v>11434.714868999999</c:v>
                </c:pt>
                <c:pt idx="47800">
                  <c:v>11434.954100000001</c:v>
                </c:pt>
                <c:pt idx="47801">
                  <c:v>11435.197700999999</c:v>
                </c:pt>
                <c:pt idx="47802">
                  <c:v>11435.437566000001</c:v>
                </c:pt>
                <c:pt idx="47803">
                  <c:v>11435.676307</c:v>
                </c:pt>
                <c:pt idx="47804">
                  <c:v>11435.917076</c:v>
                </c:pt>
                <c:pt idx="47805">
                  <c:v>11436.147682000001</c:v>
                </c:pt>
                <c:pt idx="47806">
                  <c:v>11436.387909999999</c:v>
                </c:pt>
                <c:pt idx="47807">
                  <c:v>11436.627984000001</c:v>
                </c:pt>
                <c:pt idx="47808">
                  <c:v>11436.868955</c:v>
                </c:pt>
                <c:pt idx="47809">
                  <c:v>11437.109763</c:v>
                </c:pt>
                <c:pt idx="47810">
                  <c:v>11437.349620000001</c:v>
                </c:pt>
                <c:pt idx="47811">
                  <c:v>11437.588352000001</c:v>
                </c:pt>
                <c:pt idx="47812">
                  <c:v>11437.827380000001</c:v>
                </c:pt>
                <c:pt idx="47813">
                  <c:v>11438.066326</c:v>
                </c:pt>
                <c:pt idx="47814">
                  <c:v>11438.309696</c:v>
                </c:pt>
                <c:pt idx="47815">
                  <c:v>11438.539889</c:v>
                </c:pt>
                <c:pt idx="47816">
                  <c:v>11438.782351</c:v>
                </c:pt>
                <c:pt idx="47817">
                  <c:v>11439.026325000001</c:v>
                </c:pt>
                <c:pt idx="47818">
                  <c:v>11439.260713</c:v>
                </c:pt>
                <c:pt idx="47819">
                  <c:v>11439.500248</c:v>
                </c:pt>
                <c:pt idx="47820">
                  <c:v>11439.743191</c:v>
                </c:pt>
                <c:pt idx="47821">
                  <c:v>11439.975055000001</c:v>
                </c:pt>
                <c:pt idx="47822">
                  <c:v>11440.215964999999</c:v>
                </c:pt>
                <c:pt idx="47823">
                  <c:v>11440.456291</c:v>
                </c:pt>
                <c:pt idx="47824">
                  <c:v>11440.696841000001</c:v>
                </c:pt>
                <c:pt idx="47825">
                  <c:v>11440.936189</c:v>
                </c:pt>
                <c:pt idx="47826">
                  <c:v>11441.177416</c:v>
                </c:pt>
                <c:pt idx="47827">
                  <c:v>11441.409068000001</c:v>
                </c:pt>
                <c:pt idx="47828">
                  <c:v>11441.649669</c:v>
                </c:pt>
                <c:pt idx="47829">
                  <c:v>11441.889139999999</c:v>
                </c:pt>
                <c:pt idx="47830">
                  <c:v>11442.129905</c:v>
                </c:pt>
                <c:pt idx="47831">
                  <c:v>11442.371211</c:v>
                </c:pt>
                <c:pt idx="47832">
                  <c:v>11442.613552000001</c:v>
                </c:pt>
                <c:pt idx="47833">
                  <c:v>11442.844563000001</c:v>
                </c:pt>
                <c:pt idx="47834">
                  <c:v>11443.086069999999</c:v>
                </c:pt>
                <c:pt idx="47835">
                  <c:v>11443.327195</c:v>
                </c:pt>
                <c:pt idx="47836">
                  <c:v>11443.569696</c:v>
                </c:pt>
                <c:pt idx="47837">
                  <c:v>11443.809953</c:v>
                </c:pt>
                <c:pt idx="47838">
                  <c:v>11444.039019</c:v>
                </c:pt>
                <c:pt idx="47839">
                  <c:v>11444.280121</c:v>
                </c:pt>
                <c:pt idx="47840">
                  <c:v>11444.522563</c:v>
                </c:pt>
                <c:pt idx="47841">
                  <c:v>11444.762945</c:v>
                </c:pt>
                <c:pt idx="47842">
                  <c:v>11445.002560999999</c:v>
                </c:pt>
                <c:pt idx="47843">
                  <c:v>11445.243321</c:v>
                </c:pt>
                <c:pt idx="47844">
                  <c:v>11445.473260000001</c:v>
                </c:pt>
                <c:pt idx="47845">
                  <c:v>11445.716141000001</c:v>
                </c:pt>
                <c:pt idx="47846">
                  <c:v>11445.956598999999</c:v>
                </c:pt>
                <c:pt idx="47847">
                  <c:v>11446.196887</c:v>
                </c:pt>
                <c:pt idx="47848">
                  <c:v>11446.436261999999</c:v>
                </c:pt>
                <c:pt idx="47849">
                  <c:v>11446.679942999999</c:v>
                </c:pt>
                <c:pt idx="47850">
                  <c:v>11446.918054</c:v>
                </c:pt>
                <c:pt idx="47851">
                  <c:v>11447.148755</c:v>
                </c:pt>
                <c:pt idx="47852">
                  <c:v>11447.390941</c:v>
                </c:pt>
                <c:pt idx="47853">
                  <c:v>11447.631814</c:v>
                </c:pt>
                <c:pt idx="47854">
                  <c:v>11447.87305</c:v>
                </c:pt>
                <c:pt idx="47855">
                  <c:v>11448.103971</c:v>
                </c:pt>
                <c:pt idx="47856">
                  <c:v>11448.344174</c:v>
                </c:pt>
                <c:pt idx="47857">
                  <c:v>11448.5879</c:v>
                </c:pt>
                <c:pt idx="47858">
                  <c:v>11448.829019000001</c:v>
                </c:pt>
                <c:pt idx="47859">
                  <c:v>11449.059942</c:v>
                </c:pt>
                <c:pt idx="47860">
                  <c:v>11449.299612999999</c:v>
                </c:pt>
                <c:pt idx="47861">
                  <c:v>11449.539121</c:v>
                </c:pt>
                <c:pt idx="47862">
                  <c:v>11449.781545</c:v>
                </c:pt>
                <c:pt idx="47863">
                  <c:v>11450.023789000001</c:v>
                </c:pt>
                <c:pt idx="47864">
                  <c:v>11450.263070999999</c:v>
                </c:pt>
                <c:pt idx="47865">
                  <c:v>11450.502258</c:v>
                </c:pt>
                <c:pt idx="47866">
                  <c:v>11450.743222999999</c:v>
                </c:pt>
                <c:pt idx="47867">
                  <c:v>11450.975977</c:v>
                </c:pt>
                <c:pt idx="47868">
                  <c:v>11451.21632</c:v>
                </c:pt>
                <c:pt idx="47869">
                  <c:v>11451.4573</c:v>
                </c:pt>
                <c:pt idx="47870">
                  <c:v>11451.697564</c:v>
                </c:pt>
                <c:pt idx="47871">
                  <c:v>11451.939710000001</c:v>
                </c:pt>
                <c:pt idx="47872">
                  <c:v>11452.170635</c:v>
                </c:pt>
                <c:pt idx="47873">
                  <c:v>11452.410981999999</c:v>
                </c:pt>
                <c:pt idx="47874">
                  <c:v>11452.650561</c:v>
                </c:pt>
                <c:pt idx="47875">
                  <c:v>11452.89257</c:v>
                </c:pt>
                <c:pt idx="47876">
                  <c:v>11453.134555000001</c:v>
                </c:pt>
                <c:pt idx="47877">
                  <c:v>11453.375190000001</c:v>
                </c:pt>
                <c:pt idx="47878">
                  <c:v>11453.605729999999</c:v>
                </c:pt>
                <c:pt idx="47879">
                  <c:v>11453.845957</c:v>
                </c:pt>
                <c:pt idx="47880">
                  <c:v>11454.086157</c:v>
                </c:pt>
                <c:pt idx="47881">
                  <c:v>11454.327996</c:v>
                </c:pt>
                <c:pt idx="47882">
                  <c:v>11454.566003</c:v>
                </c:pt>
                <c:pt idx="47883">
                  <c:v>11454.806365</c:v>
                </c:pt>
                <c:pt idx="47884">
                  <c:v>11455.047079</c:v>
                </c:pt>
                <c:pt idx="47885">
                  <c:v>11455.287378000001</c:v>
                </c:pt>
                <c:pt idx="47886">
                  <c:v>11455.525452</c:v>
                </c:pt>
                <c:pt idx="47887">
                  <c:v>11455.765565</c:v>
                </c:pt>
                <c:pt idx="47888">
                  <c:v>11455.995370000001</c:v>
                </c:pt>
                <c:pt idx="47889">
                  <c:v>11456.238213000001</c:v>
                </c:pt>
                <c:pt idx="47890">
                  <c:v>11456.47912</c:v>
                </c:pt>
                <c:pt idx="47891">
                  <c:v>11456.718086000001</c:v>
                </c:pt>
                <c:pt idx="47892">
                  <c:v>11456.959953</c:v>
                </c:pt>
                <c:pt idx="47893">
                  <c:v>11457.189569</c:v>
                </c:pt>
                <c:pt idx="47894">
                  <c:v>11457.431741</c:v>
                </c:pt>
                <c:pt idx="47895">
                  <c:v>11457.671802000001</c:v>
                </c:pt>
                <c:pt idx="47896">
                  <c:v>11457.913892</c:v>
                </c:pt>
                <c:pt idx="47897">
                  <c:v>11458.155782</c:v>
                </c:pt>
                <c:pt idx="47898">
                  <c:v>11458.395914999999</c:v>
                </c:pt>
                <c:pt idx="47899">
                  <c:v>11458.637699000001</c:v>
                </c:pt>
                <c:pt idx="47900">
                  <c:v>11458.867297999999</c:v>
                </c:pt>
                <c:pt idx="47901">
                  <c:v>11459.112012</c:v>
                </c:pt>
                <c:pt idx="47902">
                  <c:v>11459.34476</c:v>
                </c:pt>
                <c:pt idx="47903">
                  <c:v>11459.584124000001</c:v>
                </c:pt>
                <c:pt idx="47904">
                  <c:v>11459.824556</c:v>
                </c:pt>
                <c:pt idx="47905">
                  <c:v>11460.064983</c:v>
                </c:pt>
                <c:pt idx="47906">
                  <c:v>11460.305793</c:v>
                </c:pt>
                <c:pt idx="47907">
                  <c:v>11460.545896</c:v>
                </c:pt>
                <c:pt idx="47908">
                  <c:v>11460.785137999999</c:v>
                </c:pt>
                <c:pt idx="47909">
                  <c:v>11461.026091</c:v>
                </c:pt>
                <c:pt idx="47910">
                  <c:v>11461.267712999999</c:v>
                </c:pt>
                <c:pt idx="47911">
                  <c:v>11461.497195</c:v>
                </c:pt>
                <c:pt idx="47912">
                  <c:v>11461.736449</c:v>
                </c:pt>
                <c:pt idx="47913">
                  <c:v>11461.979273999999</c:v>
                </c:pt>
                <c:pt idx="47914">
                  <c:v>11462.220373</c:v>
                </c:pt>
                <c:pt idx="47915">
                  <c:v>11462.463787999999</c:v>
                </c:pt>
                <c:pt idx="47916">
                  <c:v>11462.693243</c:v>
                </c:pt>
                <c:pt idx="47917">
                  <c:v>11462.93606</c:v>
                </c:pt>
                <c:pt idx="47918">
                  <c:v>11463.177226</c:v>
                </c:pt>
                <c:pt idx="47919">
                  <c:v>11463.418028</c:v>
                </c:pt>
                <c:pt idx="47920">
                  <c:v>11463.64875</c:v>
                </c:pt>
                <c:pt idx="47921">
                  <c:v>11463.890869999999</c:v>
                </c:pt>
                <c:pt idx="47922">
                  <c:v>11464.130213</c:v>
                </c:pt>
                <c:pt idx="47923">
                  <c:v>11464.373783999999</c:v>
                </c:pt>
                <c:pt idx="47924">
                  <c:v>11464.613798</c:v>
                </c:pt>
                <c:pt idx="47925">
                  <c:v>11464.853719999999</c:v>
                </c:pt>
                <c:pt idx="47926">
                  <c:v>11465.095712</c:v>
                </c:pt>
                <c:pt idx="47927">
                  <c:v>11465.325140999999</c:v>
                </c:pt>
                <c:pt idx="47928">
                  <c:v>11465.566011999999</c:v>
                </c:pt>
                <c:pt idx="47929">
                  <c:v>11465.807783</c:v>
                </c:pt>
                <c:pt idx="47930">
                  <c:v>11466.047064</c:v>
                </c:pt>
                <c:pt idx="47931">
                  <c:v>11466.288533000001</c:v>
                </c:pt>
                <c:pt idx="47932">
                  <c:v>11466.529226000001</c:v>
                </c:pt>
                <c:pt idx="47933">
                  <c:v>11466.760346999999</c:v>
                </c:pt>
                <c:pt idx="47934">
                  <c:v>11467.001364</c:v>
                </c:pt>
                <c:pt idx="47935">
                  <c:v>11467.242937999999</c:v>
                </c:pt>
                <c:pt idx="47936">
                  <c:v>11467.482008000001</c:v>
                </c:pt>
                <c:pt idx="47937">
                  <c:v>11467.723738999999</c:v>
                </c:pt>
                <c:pt idx="47938">
                  <c:v>11467.965759000001</c:v>
                </c:pt>
                <c:pt idx="47939">
                  <c:v>11468.204365</c:v>
                </c:pt>
                <c:pt idx="47940">
                  <c:v>11468.460079</c:v>
                </c:pt>
                <c:pt idx="47941">
                  <c:v>11468.689189000001</c:v>
                </c:pt>
                <c:pt idx="47942">
                  <c:v>11468.928252</c:v>
                </c:pt>
                <c:pt idx="47943">
                  <c:v>11469.171812000001</c:v>
                </c:pt>
                <c:pt idx="47944">
                  <c:v>11469.412391</c:v>
                </c:pt>
                <c:pt idx="47945">
                  <c:v>11469.655602000001</c:v>
                </c:pt>
                <c:pt idx="47946">
                  <c:v>11469.885117</c:v>
                </c:pt>
                <c:pt idx="47947">
                  <c:v>11470.126899000001</c:v>
                </c:pt>
                <c:pt idx="47948">
                  <c:v>11470.366791</c:v>
                </c:pt>
                <c:pt idx="47949">
                  <c:v>11470.606637999999</c:v>
                </c:pt>
                <c:pt idx="47950">
                  <c:v>11470.845275</c:v>
                </c:pt>
                <c:pt idx="47951">
                  <c:v>11471.086853999999</c:v>
                </c:pt>
                <c:pt idx="47952">
                  <c:v>11471.326595</c:v>
                </c:pt>
                <c:pt idx="47953">
                  <c:v>11471.565171</c:v>
                </c:pt>
                <c:pt idx="47954">
                  <c:v>11471.806769000001</c:v>
                </c:pt>
                <c:pt idx="47955">
                  <c:v>11472.046614999999</c:v>
                </c:pt>
                <c:pt idx="47956">
                  <c:v>11472.284406000001</c:v>
                </c:pt>
                <c:pt idx="47957">
                  <c:v>11472.522978999999</c:v>
                </c:pt>
                <c:pt idx="47958">
                  <c:v>11472.76224</c:v>
                </c:pt>
                <c:pt idx="47959">
                  <c:v>11473.003559000001</c:v>
                </c:pt>
                <c:pt idx="47960">
                  <c:v>11473.243673000001</c:v>
                </c:pt>
                <c:pt idx="47961">
                  <c:v>11473.48567</c:v>
                </c:pt>
                <c:pt idx="47962">
                  <c:v>11473.714904</c:v>
                </c:pt>
                <c:pt idx="47963">
                  <c:v>11473.956353</c:v>
                </c:pt>
                <c:pt idx="47964">
                  <c:v>11474.199449</c:v>
                </c:pt>
                <c:pt idx="47965">
                  <c:v>11474.439741</c:v>
                </c:pt>
                <c:pt idx="47966">
                  <c:v>11474.679056999999</c:v>
                </c:pt>
                <c:pt idx="47967">
                  <c:v>11474.920242</c:v>
                </c:pt>
                <c:pt idx="47968">
                  <c:v>11475.150331999999</c:v>
                </c:pt>
                <c:pt idx="47969">
                  <c:v>11475.393187</c:v>
                </c:pt>
                <c:pt idx="47970">
                  <c:v>11475.636060000001</c:v>
                </c:pt>
                <c:pt idx="47971">
                  <c:v>11475.866779</c:v>
                </c:pt>
                <c:pt idx="47972">
                  <c:v>11476.108925</c:v>
                </c:pt>
                <c:pt idx="47973">
                  <c:v>11476.35014</c:v>
                </c:pt>
                <c:pt idx="47974">
                  <c:v>11476.591329000001</c:v>
                </c:pt>
                <c:pt idx="47975">
                  <c:v>11476.848672</c:v>
                </c:pt>
                <c:pt idx="47976">
                  <c:v>11477.088179</c:v>
                </c:pt>
                <c:pt idx="47977">
                  <c:v>11477.318885999999</c:v>
                </c:pt>
                <c:pt idx="47978">
                  <c:v>11477.560213000001</c:v>
                </c:pt>
                <c:pt idx="47979">
                  <c:v>11477.803973</c:v>
                </c:pt>
                <c:pt idx="47980">
                  <c:v>11478.044126000001</c:v>
                </c:pt>
                <c:pt idx="47981">
                  <c:v>11478.298407</c:v>
                </c:pt>
                <c:pt idx="47982">
                  <c:v>11478.538753000001</c:v>
                </c:pt>
                <c:pt idx="47983">
                  <c:v>11478.768335000001</c:v>
                </c:pt>
                <c:pt idx="47984">
                  <c:v>11479.013379</c:v>
                </c:pt>
                <c:pt idx="47985">
                  <c:v>11479.245908999999</c:v>
                </c:pt>
                <c:pt idx="47986">
                  <c:v>11479.487358</c:v>
                </c:pt>
                <c:pt idx="47987">
                  <c:v>11479.732108</c:v>
                </c:pt>
                <c:pt idx="47988">
                  <c:v>11479.964904</c:v>
                </c:pt>
                <c:pt idx="47989">
                  <c:v>11480.205528</c:v>
                </c:pt>
                <c:pt idx="47990">
                  <c:v>11480.447999</c:v>
                </c:pt>
                <c:pt idx="47991">
                  <c:v>11480.688087</c:v>
                </c:pt>
                <c:pt idx="47992">
                  <c:v>11480.920897</c:v>
                </c:pt>
                <c:pt idx="47993">
                  <c:v>11481.162260999999</c:v>
                </c:pt>
                <c:pt idx="47994">
                  <c:v>11481.406618999999</c:v>
                </c:pt>
                <c:pt idx="47995">
                  <c:v>11481.648730000001</c:v>
                </c:pt>
                <c:pt idx="47996">
                  <c:v>11481.879629999999</c:v>
                </c:pt>
                <c:pt idx="47997">
                  <c:v>11482.119059000001</c:v>
                </c:pt>
                <c:pt idx="47998">
                  <c:v>11482.362185</c:v>
                </c:pt>
                <c:pt idx="47999">
                  <c:v>11482.594885</c:v>
                </c:pt>
                <c:pt idx="48000">
                  <c:v>11482.836861</c:v>
                </c:pt>
                <c:pt idx="48001">
                  <c:v>11483.078431</c:v>
                </c:pt>
                <c:pt idx="48002">
                  <c:v>11483.318858000001</c:v>
                </c:pt>
                <c:pt idx="48003">
                  <c:v>11483.560678</c:v>
                </c:pt>
                <c:pt idx="48004">
                  <c:v>11483.799389</c:v>
                </c:pt>
                <c:pt idx="48005">
                  <c:v>11484.031633000001</c:v>
                </c:pt>
                <c:pt idx="48006">
                  <c:v>11484.273546</c:v>
                </c:pt>
                <c:pt idx="48007">
                  <c:v>11484.513552</c:v>
                </c:pt>
                <c:pt idx="48008">
                  <c:v>11484.753543999999</c:v>
                </c:pt>
                <c:pt idx="48009">
                  <c:v>11484.993710000001</c:v>
                </c:pt>
                <c:pt idx="48010">
                  <c:v>11485.233874</c:v>
                </c:pt>
                <c:pt idx="48011">
                  <c:v>11485.473832</c:v>
                </c:pt>
                <c:pt idx="48012">
                  <c:v>11485.713125</c:v>
                </c:pt>
                <c:pt idx="48013">
                  <c:v>11485.954259</c:v>
                </c:pt>
                <c:pt idx="48014">
                  <c:v>11486.195293999999</c:v>
                </c:pt>
                <c:pt idx="48015">
                  <c:v>11486.427782000001</c:v>
                </c:pt>
                <c:pt idx="48016">
                  <c:v>11486.669007</c:v>
                </c:pt>
                <c:pt idx="48017">
                  <c:v>11486.910986000001</c:v>
                </c:pt>
                <c:pt idx="48018">
                  <c:v>11487.149235999999</c:v>
                </c:pt>
                <c:pt idx="48019">
                  <c:v>11487.390095000001</c:v>
                </c:pt>
                <c:pt idx="48020">
                  <c:v>11487.629107999999</c:v>
                </c:pt>
                <c:pt idx="48021">
                  <c:v>11487.860403000001</c:v>
                </c:pt>
                <c:pt idx="48022">
                  <c:v>11488.103419999999</c:v>
                </c:pt>
                <c:pt idx="48023">
                  <c:v>11488.346100000001</c:v>
                </c:pt>
                <c:pt idx="48024">
                  <c:v>11488.575735</c:v>
                </c:pt>
                <c:pt idx="48025">
                  <c:v>11488.81761</c:v>
                </c:pt>
                <c:pt idx="48026">
                  <c:v>11489.059675</c:v>
                </c:pt>
                <c:pt idx="48027">
                  <c:v>11489.299652</c:v>
                </c:pt>
                <c:pt idx="48028">
                  <c:v>11489.539645000001</c:v>
                </c:pt>
                <c:pt idx="48029">
                  <c:v>11489.779710000001</c:v>
                </c:pt>
                <c:pt idx="48030">
                  <c:v>11490.019815</c:v>
                </c:pt>
                <c:pt idx="48031">
                  <c:v>11490.259550000001</c:v>
                </c:pt>
                <c:pt idx="48032">
                  <c:v>11490.500368000001</c:v>
                </c:pt>
                <c:pt idx="48033">
                  <c:v>11490.741903</c:v>
                </c:pt>
                <c:pt idx="48034">
                  <c:v>11490.972656</c:v>
                </c:pt>
                <c:pt idx="48035">
                  <c:v>11491.212067</c:v>
                </c:pt>
                <c:pt idx="48036">
                  <c:v>11491.453186999999</c:v>
                </c:pt>
                <c:pt idx="48037">
                  <c:v>11491.698643</c:v>
                </c:pt>
                <c:pt idx="48038">
                  <c:v>11491.938801</c:v>
                </c:pt>
                <c:pt idx="48039">
                  <c:v>11492.178764</c:v>
                </c:pt>
                <c:pt idx="48040">
                  <c:v>11492.418663</c:v>
                </c:pt>
                <c:pt idx="48041">
                  <c:v>11492.657245</c:v>
                </c:pt>
                <c:pt idx="48042">
                  <c:v>11492.889596999999</c:v>
                </c:pt>
                <c:pt idx="48043">
                  <c:v>11493.131579000001</c:v>
                </c:pt>
                <c:pt idx="48044">
                  <c:v>11493.373530000001</c:v>
                </c:pt>
                <c:pt idx="48045">
                  <c:v>11493.616094000001</c:v>
                </c:pt>
                <c:pt idx="48046">
                  <c:v>11493.855041999999</c:v>
                </c:pt>
                <c:pt idx="48047">
                  <c:v>11494.085614</c:v>
                </c:pt>
                <c:pt idx="48048">
                  <c:v>11494.325897999999</c:v>
                </c:pt>
                <c:pt idx="48049">
                  <c:v>11494.565127</c:v>
                </c:pt>
                <c:pt idx="48050">
                  <c:v>11494.806957999999</c:v>
                </c:pt>
                <c:pt idx="48051">
                  <c:v>11495.04772</c:v>
                </c:pt>
                <c:pt idx="48052">
                  <c:v>11495.287780000001</c:v>
                </c:pt>
                <c:pt idx="48053">
                  <c:v>11495.527779</c:v>
                </c:pt>
                <c:pt idx="48054">
                  <c:v>11495.767684</c:v>
                </c:pt>
                <c:pt idx="48055">
                  <c:v>11496.007648000001</c:v>
                </c:pt>
                <c:pt idx="48056">
                  <c:v>11496.248250000001</c:v>
                </c:pt>
                <c:pt idx="48057">
                  <c:v>11496.478779999999</c:v>
                </c:pt>
                <c:pt idx="48058">
                  <c:v>11496.720934999999</c:v>
                </c:pt>
                <c:pt idx="48059">
                  <c:v>11496.962038</c:v>
                </c:pt>
                <c:pt idx="48060">
                  <c:v>11497.203175000001</c:v>
                </c:pt>
                <c:pt idx="48061">
                  <c:v>11497.435546999999</c:v>
                </c:pt>
                <c:pt idx="48062">
                  <c:v>11497.675915</c:v>
                </c:pt>
                <c:pt idx="48063">
                  <c:v>11497.917148</c:v>
                </c:pt>
                <c:pt idx="48064">
                  <c:v>11498.157544</c:v>
                </c:pt>
                <c:pt idx="48065">
                  <c:v>11498.400087</c:v>
                </c:pt>
                <c:pt idx="48066">
                  <c:v>11498.639123000001</c:v>
                </c:pt>
                <c:pt idx="48067">
                  <c:v>11498.880834</c:v>
                </c:pt>
                <c:pt idx="48068">
                  <c:v>11499.120817000001</c:v>
                </c:pt>
                <c:pt idx="48069">
                  <c:v>11499.350122</c:v>
                </c:pt>
                <c:pt idx="48070">
                  <c:v>11499.591990999999</c:v>
                </c:pt>
                <c:pt idx="48071">
                  <c:v>11499.830871</c:v>
                </c:pt>
                <c:pt idx="48072">
                  <c:v>11500.070207999999</c:v>
                </c:pt>
                <c:pt idx="48073">
                  <c:v>11500.313816</c:v>
                </c:pt>
                <c:pt idx="48074">
                  <c:v>11500.555646000001</c:v>
                </c:pt>
                <c:pt idx="48075">
                  <c:v>11500.785959000001</c:v>
                </c:pt>
                <c:pt idx="48076">
                  <c:v>11501.024141</c:v>
                </c:pt>
                <c:pt idx="48077">
                  <c:v>11501.267913</c:v>
                </c:pt>
                <c:pt idx="48078">
                  <c:v>11501.507122000001</c:v>
                </c:pt>
                <c:pt idx="48079">
                  <c:v>11501.748938999999</c:v>
                </c:pt>
                <c:pt idx="48080">
                  <c:v>11501.989996</c:v>
                </c:pt>
                <c:pt idx="48081">
                  <c:v>11502.21962</c:v>
                </c:pt>
                <c:pt idx="48082">
                  <c:v>11502.459924999999</c:v>
                </c:pt>
                <c:pt idx="48083">
                  <c:v>11502.70189</c:v>
                </c:pt>
                <c:pt idx="48084">
                  <c:v>11502.941306999999</c:v>
                </c:pt>
                <c:pt idx="48085">
                  <c:v>11503.184154</c:v>
                </c:pt>
                <c:pt idx="48086">
                  <c:v>11503.425174</c:v>
                </c:pt>
                <c:pt idx="48087">
                  <c:v>11503.655848</c:v>
                </c:pt>
                <c:pt idx="48088">
                  <c:v>11503.895355000001</c:v>
                </c:pt>
                <c:pt idx="48089">
                  <c:v>11504.138161999999</c:v>
                </c:pt>
                <c:pt idx="48090">
                  <c:v>11504.3799</c:v>
                </c:pt>
                <c:pt idx="48091">
                  <c:v>11504.621542000001</c:v>
                </c:pt>
                <c:pt idx="48092">
                  <c:v>11504.861591000001</c:v>
                </c:pt>
                <c:pt idx="48093">
                  <c:v>11505.091328</c:v>
                </c:pt>
                <c:pt idx="48094">
                  <c:v>11505.334155</c:v>
                </c:pt>
                <c:pt idx="48095">
                  <c:v>11505.577802</c:v>
                </c:pt>
                <c:pt idx="48096">
                  <c:v>11505.81705</c:v>
                </c:pt>
                <c:pt idx="48097">
                  <c:v>11506.047850999999</c:v>
                </c:pt>
                <c:pt idx="48098">
                  <c:v>11506.287075</c:v>
                </c:pt>
                <c:pt idx="48099">
                  <c:v>11506.530889</c:v>
                </c:pt>
                <c:pt idx="48100">
                  <c:v>11506.772935999999</c:v>
                </c:pt>
                <c:pt idx="48101">
                  <c:v>11507.013879</c:v>
                </c:pt>
                <c:pt idx="48102">
                  <c:v>11507.254706</c:v>
                </c:pt>
                <c:pt idx="48103">
                  <c:v>11507.493404999999</c:v>
                </c:pt>
                <c:pt idx="48104">
                  <c:v>11507.725581000001</c:v>
                </c:pt>
                <c:pt idx="48105">
                  <c:v>11507.968218</c:v>
                </c:pt>
                <c:pt idx="48106">
                  <c:v>11508.209323999999</c:v>
                </c:pt>
                <c:pt idx="48107">
                  <c:v>11508.450218</c:v>
                </c:pt>
                <c:pt idx="48108">
                  <c:v>11508.680002999999</c:v>
                </c:pt>
                <c:pt idx="48109">
                  <c:v>11508.921219</c:v>
                </c:pt>
                <c:pt idx="48110">
                  <c:v>11509.162452</c:v>
                </c:pt>
                <c:pt idx="48111">
                  <c:v>11509.402603</c:v>
                </c:pt>
                <c:pt idx="48112">
                  <c:v>11509.643405000001</c:v>
                </c:pt>
                <c:pt idx="48113">
                  <c:v>11509.884136999999</c:v>
                </c:pt>
                <c:pt idx="48114">
                  <c:v>11510.116832</c:v>
                </c:pt>
                <c:pt idx="48115">
                  <c:v>11510.356172</c:v>
                </c:pt>
                <c:pt idx="48116">
                  <c:v>11510.597261999999</c:v>
                </c:pt>
                <c:pt idx="48117">
                  <c:v>11510.831665</c:v>
                </c:pt>
                <c:pt idx="48118">
                  <c:v>11511.071277999999</c:v>
                </c:pt>
                <c:pt idx="48119">
                  <c:v>11511.314138</c:v>
                </c:pt>
                <c:pt idx="48120">
                  <c:v>11511.557873</c:v>
                </c:pt>
                <c:pt idx="48121">
                  <c:v>11511.788563</c:v>
                </c:pt>
                <c:pt idx="48122">
                  <c:v>11512.028251</c:v>
                </c:pt>
                <c:pt idx="48123">
                  <c:v>11512.269306</c:v>
                </c:pt>
                <c:pt idx="48124">
                  <c:v>11512.511565999999</c:v>
                </c:pt>
                <c:pt idx="48125">
                  <c:v>11512.753631</c:v>
                </c:pt>
                <c:pt idx="48126">
                  <c:v>11512.993005</c:v>
                </c:pt>
                <c:pt idx="48127">
                  <c:v>11513.223919</c:v>
                </c:pt>
                <c:pt idx="48128">
                  <c:v>11513.464647999999</c:v>
                </c:pt>
                <c:pt idx="48129">
                  <c:v>11513.706690999999</c:v>
                </c:pt>
                <c:pt idx="48130">
                  <c:v>11513.948904000001</c:v>
                </c:pt>
                <c:pt idx="48131">
                  <c:v>11514.190015</c:v>
                </c:pt>
                <c:pt idx="48132">
                  <c:v>11514.429126000001</c:v>
                </c:pt>
                <c:pt idx="48133">
                  <c:v>11514.659705</c:v>
                </c:pt>
                <c:pt idx="48134">
                  <c:v>11514.899187000001</c:v>
                </c:pt>
                <c:pt idx="48135">
                  <c:v>11515.142201000001</c:v>
                </c:pt>
                <c:pt idx="48136">
                  <c:v>11515.385141999999</c:v>
                </c:pt>
                <c:pt idx="48137">
                  <c:v>11515.617704</c:v>
                </c:pt>
                <c:pt idx="48138">
                  <c:v>11515.859159</c:v>
                </c:pt>
                <c:pt idx="48139">
                  <c:v>11516.102124999999</c:v>
                </c:pt>
                <c:pt idx="48140">
                  <c:v>11516.343004</c:v>
                </c:pt>
                <c:pt idx="48141">
                  <c:v>11516.573673000001</c:v>
                </c:pt>
                <c:pt idx="48142">
                  <c:v>11516.813023000001</c:v>
                </c:pt>
                <c:pt idx="48143">
                  <c:v>11517.054187</c:v>
                </c:pt>
                <c:pt idx="48144">
                  <c:v>11517.295274</c:v>
                </c:pt>
                <c:pt idx="48145">
                  <c:v>11517.527033</c:v>
                </c:pt>
                <c:pt idx="48146">
                  <c:v>11517.769644</c:v>
                </c:pt>
                <c:pt idx="48147">
                  <c:v>11518.011125000001</c:v>
                </c:pt>
                <c:pt idx="48148">
                  <c:v>11518.252243000001</c:v>
                </c:pt>
                <c:pt idx="48149">
                  <c:v>11518.493258</c:v>
                </c:pt>
                <c:pt idx="48150">
                  <c:v>11518.733678000001</c:v>
                </c:pt>
                <c:pt idx="48151">
                  <c:v>11518.962849</c:v>
                </c:pt>
                <c:pt idx="48152">
                  <c:v>11519.203616999999</c:v>
                </c:pt>
                <c:pt idx="48153">
                  <c:v>11519.443155000001</c:v>
                </c:pt>
                <c:pt idx="48154">
                  <c:v>11519.685599</c:v>
                </c:pt>
                <c:pt idx="48155">
                  <c:v>11519.927884000001</c:v>
                </c:pt>
                <c:pt idx="48156">
                  <c:v>11520.168643000001</c:v>
                </c:pt>
                <c:pt idx="48157">
                  <c:v>11520.410672</c:v>
                </c:pt>
                <c:pt idx="48158">
                  <c:v>11520.650844</c:v>
                </c:pt>
                <c:pt idx="48159">
                  <c:v>11520.879994999999</c:v>
                </c:pt>
                <c:pt idx="48160">
                  <c:v>11521.123595999999</c:v>
                </c:pt>
                <c:pt idx="48161">
                  <c:v>11521.36587</c:v>
                </c:pt>
                <c:pt idx="48162">
                  <c:v>11521.607606</c:v>
                </c:pt>
                <c:pt idx="48163">
                  <c:v>11521.837863999999</c:v>
                </c:pt>
                <c:pt idx="48164">
                  <c:v>11522.077181000001</c:v>
                </c:pt>
                <c:pt idx="48165">
                  <c:v>11522.316156000001</c:v>
                </c:pt>
                <c:pt idx="48166">
                  <c:v>11522.555242</c:v>
                </c:pt>
                <c:pt idx="48167">
                  <c:v>11522.798812000001</c:v>
                </c:pt>
                <c:pt idx="48168">
                  <c:v>11523.040798</c:v>
                </c:pt>
                <c:pt idx="48169">
                  <c:v>11523.281338000001</c:v>
                </c:pt>
                <c:pt idx="48170">
                  <c:v>11523.521921</c:v>
                </c:pt>
                <c:pt idx="48171">
                  <c:v>11523.761259000001</c:v>
                </c:pt>
                <c:pt idx="48172">
                  <c:v>11523.990684</c:v>
                </c:pt>
                <c:pt idx="48173">
                  <c:v>11524.231141</c:v>
                </c:pt>
                <c:pt idx="48174">
                  <c:v>11524.470931</c:v>
                </c:pt>
                <c:pt idx="48175">
                  <c:v>11524.710944</c:v>
                </c:pt>
                <c:pt idx="48176">
                  <c:v>11524.949062</c:v>
                </c:pt>
                <c:pt idx="48177">
                  <c:v>11525.190954</c:v>
                </c:pt>
                <c:pt idx="48178">
                  <c:v>11525.431814</c:v>
                </c:pt>
                <c:pt idx="48179">
                  <c:v>11525.672326</c:v>
                </c:pt>
                <c:pt idx="48180">
                  <c:v>11525.906591000001</c:v>
                </c:pt>
                <c:pt idx="48181">
                  <c:v>11526.148643</c:v>
                </c:pt>
                <c:pt idx="48182">
                  <c:v>11526.388832000001</c:v>
                </c:pt>
                <c:pt idx="48183">
                  <c:v>11526.630807</c:v>
                </c:pt>
                <c:pt idx="48184">
                  <c:v>11526.872797</c:v>
                </c:pt>
                <c:pt idx="48185">
                  <c:v>11527.112895</c:v>
                </c:pt>
                <c:pt idx="48186">
                  <c:v>11527.352009</c:v>
                </c:pt>
                <c:pt idx="48187">
                  <c:v>11527.581378000001</c:v>
                </c:pt>
                <c:pt idx="48188">
                  <c:v>11527.824046</c:v>
                </c:pt>
                <c:pt idx="48189">
                  <c:v>11528.06596</c:v>
                </c:pt>
                <c:pt idx="48190">
                  <c:v>11528.296386</c:v>
                </c:pt>
                <c:pt idx="48191">
                  <c:v>11528.539155</c:v>
                </c:pt>
                <c:pt idx="48192">
                  <c:v>11528.780088</c:v>
                </c:pt>
                <c:pt idx="48193">
                  <c:v>11529.021879</c:v>
                </c:pt>
                <c:pt idx="48194">
                  <c:v>11529.263589</c:v>
                </c:pt>
                <c:pt idx="48195">
                  <c:v>11529.50369</c:v>
                </c:pt>
                <c:pt idx="48196">
                  <c:v>11529.732556999999</c:v>
                </c:pt>
                <c:pt idx="48197">
                  <c:v>11529.972879999999</c:v>
                </c:pt>
                <c:pt idx="48198">
                  <c:v>11530.212358000001</c:v>
                </c:pt>
                <c:pt idx="48199">
                  <c:v>11530.455058</c:v>
                </c:pt>
                <c:pt idx="48200">
                  <c:v>11530.696045999999</c:v>
                </c:pt>
                <c:pt idx="48201">
                  <c:v>11530.937819999999</c:v>
                </c:pt>
                <c:pt idx="48202">
                  <c:v>11531.177849</c:v>
                </c:pt>
                <c:pt idx="48203">
                  <c:v>11531.417824</c:v>
                </c:pt>
                <c:pt idx="48204">
                  <c:v>11531.657792</c:v>
                </c:pt>
                <c:pt idx="48205">
                  <c:v>11531.897741000001</c:v>
                </c:pt>
                <c:pt idx="48206">
                  <c:v>11532.137710000001</c:v>
                </c:pt>
                <c:pt idx="48207">
                  <c:v>11532.376383000001</c:v>
                </c:pt>
                <c:pt idx="48208">
                  <c:v>11532.606884999999</c:v>
                </c:pt>
                <c:pt idx="48209">
                  <c:v>11532.846009999999</c:v>
                </c:pt>
                <c:pt idx="48210">
                  <c:v>11533.08798</c:v>
                </c:pt>
                <c:pt idx="48211">
                  <c:v>11533.328787</c:v>
                </c:pt>
                <c:pt idx="48212">
                  <c:v>11533.570777999999</c:v>
                </c:pt>
                <c:pt idx="48213">
                  <c:v>11533.812706999999</c:v>
                </c:pt>
                <c:pt idx="48214">
                  <c:v>11534.041966999999</c:v>
                </c:pt>
                <c:pt idx="48215">
                  <c:v>11534.282891999999</c:v>
                </c:pt>
                <c:pt idx="48216">
                  <c:v>11534.524013</c:v>
                </c:pt>
                <c:pt idx="48217">
                  <c:v>11534.765948</c:v>
                </c:pt>
                <c:pt idx="48218">
                  <c:v>11535.006926</c:v>
                </c:pt>
                <c:pt idx="48219">
                  <c:v>11535.248586</c:v>
                </c:pt>
                <c:pt idx="48220">
                  <c:v>11535.478149</c:v>
                </c:pt>
                <c:pt idx="48221">
                  <c:v>11535.721777999999</c:v>
                </c:pt>
                <c:pt idx="48222">
                  <c:v>11535.963897</c:v>
                </c:pt>
                <c:pt idx="48223">
                  <c:v>11536.205706000001</c:v>
                </c:pt>
                <c:pt idx="48224">
                  <c:v>11536.435346</c:v>
                </c:pt>
                <c:pt idx="48225">
                  <c:v>11536.67626</c:v>
                </c:pt>
                <c:pt idx="48226">
                  <c:v>11536.919263</c:v>
                </c:pt>
                <c:pt idx="48227">
                  <c:v>11537.160190000001</c:v>
                </c:pt>
                <c:pt idx="48228">
                  <c:v>11537.390691000001</c:v>
                </c:pt>
                <c:pt idx="48229">
                  <c:v>11537.630963</c:v>
                </c:pt>
                <c:pt idx="48230">
                  <c:v>11537.87197</c:v>
                </c:pt>
                <c:pt idx="48231">
                  <c:v>11538.11004</c:v>
                </c:pt>
                <c:pt idx="48232">
                  <c:v>11538.353789000001</c:v>
                </c:pt>
                <c:pt idx="48233">
                  <c:v>11538.594386000001</c:v>
                </c:pt>
                <c:pt idx="48234">
                  <c:v>11538.82497</c:v>
                </c:pt>
                <c:pt idx="48235">
                  <c:v>11539.065054000001</c:v>
                </c:pt>
                <c:pt idx="48236">
                  <c:v>11539.308752000001</c:v>
                </c:pt>
                <c:pt idx="48237">
                  <c:v>11539.550556</c:v>
                </c:pt>
                <c:pt idx="48238">
                  <c:v>11539.791324</c:v>
                </c:pt>
                <c:pt idx="48239">
                  <c:v>11540.023612000001</c:v>
                </c:pt>
                <c:pt idx="48240">
                  <c:v>11540.263580000001</c:v>
                </c:pt>
                <c:pt idx="48241">
                  <c:v>11540.504258000001</c:v>
                </c:pt>
                <c:pt idx="48242">
                  <c:v>11540.745140000001</c:v>
                </c:pt>
                <c:pt idx="48243">
                  <c:v>11540.986793</c:v>
                </c:pt>
                <c:pt idx="48244">
                  <c:v>11541.226849000001</c:v>
                </c:pt>
                <c:pt idx="48245">
                  <c:v>11541.465903</c:v>
                </c:pt>
                <c:pt idx="48246">
                  <c:v>11541.707853</c:v>
                </c:pt>
                <c:pt idx="48247">
                  <c:v>11541.938641999999</c:v>
                </c:pt>
                <c:pt idx="48248">
                  <c:v>11542.180777</c:v>
                </c:pt>
                <c:pt idx="48249">
                  <c:v>11542.420789</c:v>
                </c:pt>
                <c:pt idx="48250">
                  <c:v>11542.660035000001</c:v>
                </c:pt>
                <c:pt idx="48251">
                  <c:v>11542.901948000001</c:v>
                </c:pt>
                <c:pt idx="48252">
                  <c:v>11543.140020999999</c:v>
                </c:pt>
                <c:pt idx="48253">
                  <c:v>11543.373258</c:v>
                </c:pt>
                <c:pt idx="48254">
                  <c:v>11543.612273999999</c:v>
                </c:pt>
                <c:pt idx="48255">
                  <c:v>11543.853853000001</c:v>
                </c:pt>
                <c:pt idx="48256">
                  <c:v>11544.093987</c:v>
                </c:pt>
                <c:pt idx="48257">
                  <c:v>11544.334763000001</c:v>
                </c:pt>
                <c:pt idx="48258">
                  <c:v>11544.576734</c:v>
                </c:pt>
                <c:pt idx="48259">
                  <c:v>11544.816613000001</c:v>
                </c:pt>
                <c:pt idx="48260">
                  <c:v>11545.056624999999</c:v>
                </c:pt>
                <c:pt idx="48261">
                  <c:v>11545.297989000001</c:v>
                </c:pt>
                <c:pt idx="48262">
                  <c:v>11545.536641000001</c:v>
                </c:pt>
                <c:pt idx="48263">
                  <c:v>11545.76656</c:v>
                </c:pt>
                <c:pt idx="48264">
                  <c:v>11546.007304000001</c:v>
                </c:pt>
                <c:pt idx="48265">
                  <c:v>11546.248393</c:v>
                </c:pt>
                <c:pt idx="48266">
                  <c:v>11546.49084</c:v>
                </c:pt>
                <c:pt idx="48267">
                  <c:v>11546.730218000001</c:v>
                </c:pt>
                <c:pt idx="48268">
                  <c:v>11546.970753</c:v>
                </c:pt>
                <c:pt idx="48269">
                  <c:v>11547.201744</c:v>
                </c:pt>
                <c:pt idx="48270">
                  <c:v>11547.443159</c:v>
                </c:pt>
                <c:pt idx="48271">
                  <c:v>11547.686073999999</c:v>
                </c:pt>
                <c:pt idx="48272">
                  <c:v>11547.927299000001</c:v>
                </c:pt>
                <c:pt idx="48273">
                  <c:v>11548.15726</c:v>
                </c:pt>
                <c:pt idx="48274">
                  <c:v>11548.397881000001</c:v>
                </c:pt>
                <c:pt idx="48275">
                  <c:v>11548.639005999999</c:v>
                </c:pt>
                <c:pt idx="48276">
                  <c:v>11548.880230000001</c:v>
                </c:pt>
                <c:pt idx="48277">
                  <c:v>11549.123119</c:v>
                </c:pt>
                <c:pt idx="48278">
                  <c:v>11549.351031</c:v>
                </c:pt>
                <c:pt idx="48279">
                  <c:v>11549.592938</c:v>
                </c:pt>
                <c:pt idx="48280">
                  <c:v>11549.834188000001</c:v>
                </c:pt>
                <c:pt idx="48281">
                  <c:v>11550.077225000001</c:v>
                </c:pt>
                <c:pt idx="48282">
                  <c:v>11550.316414000001</c:v>
                </c:pt>
                <c:pt idx="48283">
                  <c:v>11550.548983999999</c:v>
                </c:pt>
                <c:pt idx="48284">
                  <c:v>11550.789172000001</c:v>
                </c:pt>
                <c:pt idx="48285">
                  <c:v>11551.032261</c:v>
                </c:pt>
                <c:pt idx="48286">
                  <c:v>11551.273321999999</c:v>
                </c:pt>
                <c:pt idx="48287">
                  <c:v>11551.501394000001</c:v>
                </c:pt>
                <c:pt idx="48288">
                  <c:v>11551.743956</c:v>
                </c:pt>
                <c:pt idx="48289">
                  <c:v>11551.984173000001</c:v>
                </c:pt>
                <c:pt idx="48290">
                  <c:v>11552.226533999999</c:v>
                </c:pt>
                <c:pt idx="48291">
                  <c:v>11552.466888999999</c:v>
                </c:pt>
                <c:pt idx="48292">
                  <c:v>11552.706172</c:v>
                </c:pt>
                <c:pt idx="48293">
                  <c:v>11552.938862999999</c:v>
                </c:pt>
                <c:pt idx="48294">
                  <c:v>11553.180270999999</c:v>
                </c:pt>
                <c:pt idx="48295">
                  <c:v>11553.414874</c:v>
                </c:pt>
                <c:pt idx="48296">
                  <c:v>11553.656375</c:v>
                </c:pt>
                <c:pt idx="48297">
                  <c:v>11553.898757000001</c:v>
                </c:pt>
                <c:pt idx="48298">
                  <c:v>11554.138179</c:v>
                </c:pt>
                <c:pt idx="48299">
                  <c:v>11554.381939000001</c:v>
                </c:pt>
                <c:pt idx="48300">
                  <c:v>11554.612867</c:v>
                </c:pt>
                <c:pt idx="48301">
                  <c:v>11554.854884</c:v>
                </c:pt>
                <c:pt idx="48302">
                  <c:v>11555.094214000001</c:v>
                </c:pt>
                <c:pt idx="48303">
                  <c:v>11555.337728</c:v>
                </c:pt>
                <c:pt idx="48304">
                  <c:v>11555.577794000001</c:v>
                </c:pt>
                <c:pt idx="48305">
                  <c:v>11555.817666000001</c:v>
                </c:pt>
                <c:pt idx="48306">
                  <c:v>11556.057747000001</c:v>
                </c:pt>
                <c:pt idx="48307">
                  <c:v>11556.298253000001</c:v>
                </c:pt>
                <c:pt idx="48308">
                  <c:v>11556.529365</c:v>
                </c:pt>
                <c:pt idx="48309">
                  <c:v>11556.772825</c:v>
                </c:pt>
                <c:pt idx="48310">
                  <c:v>11557.012929</c:v>
                </c:pt>
                <c:pt idx="48311">
                  <c:v>11557.251985000001</c:v>
                </c:pt>
                <c:pt idx="48312">
                  <c:v>11557.492883999999</c:v>
                </c:pt>
                <c:pt idx="48313">
                  <c:v>11557.734692</c:v>
                </c:pt>
                <c:pt idx="48314">
                  <c:v>11557.965692</c:v>
                </c:pt>
                <c:pt idx="48315">
                  <c:v>11558.205035999999</c:v>
                </c:pt>
                <c:pt idx="48316">
                  <c:v>11558.446169000001</c:v>
                </c:pt>
                <c:pt idx="48317">
                  <c:v>11558.685283000001</c:v>
                </c:pt>
                <c:pt idx="48318">
                  <c:v>11558.926359999999</c:v>
                </c:pt>
                <c:pt idx="48319">
                  <c:v>11559.169932000001</c:v>
                </c:pt>
                <c:pt idx="48320">
                  <c:v>11559.400670999999</c:v>
                </c:pt>
                <c:pt idx="48321">
                  <c:v>11559.6409</c:v>
                </c:pt>
                <c:pt idx="48322">
                  <c:v>11559.880198000001</c:v>
                </c:pt>
                <c:pt idx="48323">
                  <c:v>11560.121039</c:v>
                </c:pt>
                <c:pt idx="48324">
                  <c:v>11560.362885</c:v>
                </c:pt>
                <c:pt idx="48325">
                  <c:v>11560.602943</c:v>
                </c:pt>
                <c:pt idx="48326">
                  <c:v>11560.841967</c:v>
                </c:pt>
                <c:pt idx="48327">
                  <c:v>11561.080946</c:v>
                </c:pt>
                <c:pt idx="48328">
                  <c:v>11561.319867</c:v>
                </c:pt>
                <c:pt idx="48329">
                  <c:v>11561.560405</c:v>
                </c:pt>
                <c:pt idx="48330">
                  <c:v>11561.792681000001</c:v>
                </c:pt>
                <c:pt idx="48331">
                  <c:v>11562.032907000001</c:v>
                </c:pt>
                <c:pt idx="48332">
                  <c:v>11562.274754</c:v>
                </c:pt>
                <c:pt idx="48333">
                  <c:v>11562.515433</c:v>
                </c:pt>
                <c:pt idx="48334">
                  <c:v>11562.758927999999</c:v>
                </c:pt>
                <c:pt idx="48335">
                  <c:v>11562.989538</c:v>
                </c:pt>
                <c:pt idx="48336">
                  <c:v>11563.232334</c:v>
                </c:pt>
                <c:pt idx="48337">
                  <c:v>11563.47588</c:v>
                </c:pt>
                <c:pt idx="48338">
                  <c:v>11563.715848</c:v>
                </c:pt>
                <c:pt idx="48339">
                  <c:v>11563.955792000001</c:v>
                </c:pt>
                <c:pt idx="48340">
                  <c:v>11564.186562999999</c:v>
                </c:pt>
                <c:pt idx="48341">
                  <c:v>11564.428663000001</c:v>
                </c:pt>
                <c:pt idx="48342">
                  <c:v>11564.668020999999</c:v>
                </c:pt>
                <c:pt idx="48343">
                  <c:v>11564.909006</c:v>
                </c:pt>
                <c:pt idx="48344">
                  <c:v>11565.148213</c:v>
                </c:pt>
                <c:pt idx="48345">
                  <c:v>11565.389932</c:v>
                </c:pt>
                <c:pt idx="48346">
                  <c:v>11565.629929000001</c:v>
                </c:pt>
                <c:pt idx="48347">
                  <c:v>11565.871576</c:v>
                </c:pt>
                <c:pt idx="48348">
                  <c:v>11566.111725999999</c:v>
                </c:pt>
                <c:pt idx="48349">
                  <c:v>11566.350444</c:v>
                </c:pt>
                <c:pt idx="48350">
                  <c:v>11566.580002000001</c:v>
                </c:pt>
                <c:pt idx="48351">
                  <c:v>11566.821977</c:v>
                </c:pt>
                <c:pt idx="48352">
                  <c:v>11567.062953000001</c:v>
                </c:pt>
                <c:pt idx="48353">
                  <c:v>11567.301864999999</c:v>
                </c:pt>
                <c:pt idx="48354">
                  <c:v>11567.543782000001</c:v>
                </c:pt>
                <c:pt idx="48355">
                  <c:v>11567.784242</c:v>
                </c:pt>
                <c:pt idx="48356">
                  <c:v>11568.029141000001</c:v>
                </c:pt>
                <c:pt idx="48357">
                  <c:v>11568.272734</c:v>
                </c:pt>
                <c:pt idx="48358">
                  <c:v>11568.512873</c:v>
                </c:pt>
                <c:pt idx="48359">
                  <c:v>11568.752848</c:v>
                </c:pt>
                <c:pt idx="48360">
                  <c:v>11568.992004</c:v>
                </c:pt>
                <c:pt idx="48361">
                  <c:v>11569.233002999999</c:v>
                </c:pt>
                <c:pt idx="48362">
                  <c:v>11569.472084999999</c:v>
                </c:pt>
                <c:pt idx="48363">
                  <c:v>11569.704539</c:v>
                </c:pt>
                <c:pt idx="48364">
                  <c:v>11569.946736</c:v>
                </c:pt>
                <c:pt idx="48365">
                  <c:v>11570.186831999999</c:v>
                </c:pt>
                <c:pt idx="48366">
                  <c:v>11570.426873</c:v>
                </c:pt>
                <c:pt idx="48367">
                  <c:v>11570.666836</c:v>
                </c:pt>
                <c:pt idx="48368">
                  <c:v>11570.90804</c:v>
                </c:pt>
                <c:pt idx="48369">
                  <c:v>11571.149844</c:v>
                </c:pt>
                <c:pt idx="48370">
                  <c:v>11571.391557999999</c:v>
                </c:pt>
                <c:pt idx="48371">
                  <c:v>11571.621891000001</c:v>
                </c:pt>
                <c:pt idx="48372">
                  <c:v>11571.863985</c:v>
                </c:pt>
                <c:pt idx="48373">
                  <c:v>11572.104937</c:v>
                </c:pt>
                <c:pt idx="48374">
                  <c:v>11572.346756000001</c:v>
                </c:pt>
                <c:pt idx="48375">
                  <c:v>11572.587362</c:v>
                </c:pt>
                <c:pt idx="48376">
                  <c:v>11572.828974</c:v>
                </c:pt>
                <c:pt idx="48377">
                  <c:v>11573.057430000001</c:v>
                </c:pt>
                <c:pt idx="48378">
                  <c:v>11573.29643</c:v>
                </c:pt>
                <c:pt idx="48379">
                  <c:v>11573.539004</c:v>
                </c:pt>
                <c:pt idx="48380">
                  <c:v>11573.780709000001</c:v>
                </c:pt>
                <c:pt idx="48381">
                  <c:v>11574.020560000001</c:v>
                </c:pt>
                <c:pt idx="48382">
                  <c:v>11574.259169000001</c:v>
                </c:pt>
                <c:pt idx="48383">
                  <c:v>11574.500765999999</c:v>
                </c:pt>
                <c:pt idx="48384">
                  <c:v>11574.740687</c:v>
                </c:pt>
                <c:pt idx="48385">
                  <c:v>11574.980587</c:v>
                </c:pt>
                <c:pt idx="48386">
                  <c:v>11575.210244</c:v>
                </c:pt>
                <c:pt idx="48387">
                  <c:v>11575.453817</c:v>
                </c:pt>
                <c:pt idx="48388">
                  <c:v>11575.695732</c:v>
                </c:pt>
                <c:pt idx="48389">
                  <c:v>11575.935750000001</c:v>
                </c:pt>
                <c:pt idx="48390">
                  <c:v>11576.177744000001</c:v>
                </c:pt>
                <c:pt idx="48391">
                  <c:v>11576.418369000001</c:v>
                </c:pt>
                <c:pt idx="48392">
                  <c:v>11576.650758</c:v>
                </c:pt>
                <c:pt idx="48393">
                  <c:v>11576.890847999999</c:v>
                </c:pt>
                <c:pt idx="48394">
                  <c:v>11577.132906999999</c:v>
                </c:pt>
                <c:pt idx="48395">
                  <c:v>11577.374589999999</c:v>
                </c:pt>
                <c:pt idx="48396">
                  <c:v>11577.615363000001</c:v>
                </c:pt>
                <c:pt idx="48397">
                  <c:v>11577.860137</c:v>
                </c:pt>
                <c:pt idx="48398">
                  <c:v>11578.103098</c:v>
                </c:pt>
                <c:pt idx="48399">
                  <c:v>11578.346721</c:v>
                </c:pt>
                <c:pt idx="48400">
                  <c:v>11578.586687999999</c:v>
                </c:pt>
                <c:pt idx="48401">
                  <c:v>11578.826588</c:v>
                </c:pt>
                <c:pt idx="48402">
                  <c:v>11579.068547000001</c:v>
                </c:pt>
                <c:pt idx="48403">
                  <c:v>11579.313203</c:v>
                </c:pt>
                <c:pt idx="48404">
                  <c:v>11579.554260000001</c:v>
                </c:pt>
                <c:pt idx="48405">
                  <c:v>11579.797972</c:v>
                </c:pt>
                <c:pt idx="48406">
                  <c:v>11580.038854</c:v>
                </c:pt>
                <c:pt idx="48407">
                  <c:v>11580.279348</c:v>
                </c:pt>
                <c:pt idx="48408">
                  <c:v>11580.511732000001</c:v>
                </c:pt>
                <c:pt idx="48409">
                  <c:v>11580.753574</c:v>
                </c:pt>
                <c:pt idx="48410">
                  <c:v>11580.993598999999</c:v>
                </c:pt>
                <c:pt idx="48411">
                  <c:v>11581.227762</c:v>
                </c:pt>
                <c:pt idx="48412">
                  <c:v>11581.467001999999</c:v>
                </c:pt>
                <c:pt idx="48413">
                  <c:v>11581.70873</c:v>
                </c:pt>
                <c:pt idx="48414">
                  <c:v>11581.948941000001</c:v>
                </c:pt>
                <c:pt idx="48415">
                  <c:v>11582.189675</c:v>
                </c:pt>
                <c:pt idx="48416">
                  <c:v>11582.429728999999</c:v>
                </c:pt>
                <c:pt idx="48417">
                  <c:v>11582.669636000001</c:v>
                </c:pt>
                <c:pt idx="48418">
                  <c:v>11582.909736</c:v>
                </c:pt>
                <c:pt idx="48419">
                  <c:v>11583.151688</c:v>
                </c:pt>
                <c:pt idx="48420">
                  <c:v>11583.39244</c:v>
                </c:pt>
                <c:pt idx="48421">
                  <c:v>11583.648131</c:v>
                </c:pt>
                <c:pt idx="48422">
                  <c:v>11583.879304</c:v>
                </c:pt>
                <c:pt idx="48423">
                  <c:v>11584.124727</c:v>
                </c:pt>
                <c:pt idx="48424">
                  <c:v>11584.364674</c:v>
                </c:pt>
                <c:pt idx="48425">
                  <c:v>11584.604565</c:v>
                </c:pt>
                <c:pt idx="48426">
                  <c:v>11584.843408999999</c:v>
                </c:pt>
                <c:pt idx="48427">
                  <c:v>11585.073</c:v>
                </c:pt>
                <c:pt idx="48428">
                  <c:v>11585.312099000001</c:v>
                </c:pt>
                <c:pt idx="48429">
                  <c:v>11585.553003000001</c:v>
                </c:pt>
                <c:pt idx="48430">
                  <c:v>11585.794884000001</c:v>
                </c:pt>
                <c:pt idx="48431">
                  <c:v>11586.034978</c:v>
                </c:pt>
                <c:pt idx="48432">
                  <c:v>11586.275726</c:v>
                </c:pt>
                <c:pt idx="48433">
                  <c:v>11586.515712</c:v>
                </c:pt>
                <c:pt idx="48434">
                  <c:v>11586.757621999999</c:v>
                </c:pt>
                <c:pt idx="48435">
                  <c:v>11586.987148</c:v>
                </c:pt>
                <c:pt idx="48436">
                  <c:v>11587.228286</c:v>
                </c:pt>
                <c:pt idx="48437">
                  <c:v>11587.467268</c:v>
                </c:pt>
                <c:pt idx="48438">
                  <c:v>11587.710935999999</c:v>
                </c:pt>
                <c:pt idx="48439">
                  <c:v>11587.952939000001</c:v>
                </c:pt>
                <c:pt idx="48440">
                  <c:v>11588.191000000001</c:v>
                </c:pt>
                <c:pt idx="48441">
                  <c:v>11588.420275</c:v>
                </c:pt>
                <c:pt idx="48442">
                  <c:v>11588.660565</c:v>
                </c:pt>
                <c:pt idx="48443">
                  <c:v>11588.902684000001</c:v>
                </c:pt>
                <c:pt idx="48444">
                  <c:v>11589.142123</c:v>
                </c:pt>
                <c:pt idx="48445">
                  <c:v>11589.383784</c:v>
                </c:pt>
                <c:pt idx="48446">
                  <c:v>11589.625537</c:v>
                </c:pt>
                <c:pt idx="48447">
                  <c:v>11589.857855</c:v>
                </c:pt>
                <c:pt idx="48448">
                  <c:v>11590.097148000001</c:v>
                </c:pt>
                <c:pt idx="48449">
                  <c:v>11590.340865</c:v>
                </c:pt>
                <c:pt idx="48450">
                  <c:v>11590.582818000001</c:v>
                </c:pt>
                <c:pt idx="48451">
                  <c:v>11590.824699999999</c:v>
                </c:pt>
                <c:pt idx="48452">
                  <c:v>11591.06488</c:v>
                </c:pt>
                <c:pt idx="48453">
                  <c:v>11591.304577999999</c:v>
                </c:pt>
                <c:pt idx="48454">
                  <c:v>11591.534175999999</c:v>
                </c:pt>
                <c:pt idx="48455">
                  <c:v>11591.775062000001</c:v>
                </c:pt>
                <c:pt idx="48456">
                  <c:v>11592.016158</c:v>
                </c:pt>
                <c:pt idx="48457">
                  <c:v>11592.259676</c:v>
                </c:pt>
                <c:pt idx="48458">
                  <c:v>11592.501657999999</c:v>
                </c:pt>
                <c:pt idx="48459">
                  <c:v>11592.741645</c:v>
                </c:pt>
                <c:pt idx="48460">
                  <c:v>11592.981752</c:v>
                </c:pt>
                <c:pt idx="48461">
                  <c:v>11593.210612000001</c:v>
                </c:pt>
                <c:pt idx="48462">
                  <c:v>11593.450945000001</c:v>
                </c:pt>
                <c:pt idx="48463">
                  <c:v>11593.691983999999</c:v>
                </c:pt>
                <c:pt idx="48464">
                  <c:v>11593.932172999999</c:v>
                </c:pt>
                <c:pt idx="48465">
                  <c:v>11594.175859999999</c:v>
                </c:pt>
                <c:pt idx="48466">
                  <c:v>11594.415043999999</c:v>
                </c:pt>
                <c:pt idx="48467">
                  <c:v>11594.645527999999</c:v>
                </c:pt>
                <c:pt idx="48468">
                  <c:v>11594.888149</c:v>
                </c:pt>
                <c:pt idx="48469">
                  <c:v>11595.131694</c:v>
                </c:pt>
                <c:pt idx="48470">
                  <c:v>11595.371605</c:v>
                </c:pt>
                <c:pt idx="48471">
                  <c:v>11595.603829</c:v>
                </c:pt>
                <c:pt idx="48472">
                  <c:v>11595.843271</c:v>
                </c:pt>
                <c:pt idx="48473">
                  <c:v>11596.084279000001</c:v>
                </c:pt>
                <c:pt idx="48474">
                  <c:v>11596.327810000001</c:v>
                </c:pt>
                <c:pt idx="48475">
                  <c:v>11596.568287</c:v>
                </c:pt>
                <c:pt idx="48476">
                  <c:v>11596.80718</c:v>
                </c:pt>
                <c:pt idx="48477">
                  <c:v>11597.037734</c:v>
                </c:pt>
                <c:pt idx="48478">
                  <c:v>11597.277712999999</c:v>
                </c:pt>
                <c:pt idx="48479">
                  <c:v>11597.517771000001</c:v>
                </c:pt>
                <c:pt idx="48480">
                  <c:v>11597.757953</c:v>
                </c:pt>
                <c:pt idx="48481">
                  <c:v>11597.998777000001</c:v>
                </c:pt>
                <c:pt idx="48482">
                  <c:v>11598.240793000001</c:v>
                </c:pt>
                <c:pt idx="48483">
                  <c:v>11598.482636999999</c:v>
                </c:pt>
                <c:pt idx="48484">
                  <c:v>11598.722785</c:v>
                </c:pt>
                <c:pt idx="48485">
                  <c:v>11598.962863999999</c:v>
                </c:pt>
                <c:pt idx="48486">
                  <c:v>11599.204766999999</c:v>
                </c:pt>
                <c:pt idx="48487">
                  <c:v>11599.434236999999</c:v>
                </c:pt>
                <c:pt idx="48488">
                  <c:v>11599.677059</c:v>
                </c:pt>
                <c:pt idx="48489">
                  <c:v>11599.918029</c:v>
                </c:pt>
                <c:pt idx="48490">
                  <c:v>11600.159013</c:v>
                </c:pt>
                <c:pt idx="48491">
                  <c:v>11600.388378</c:v>
                </c:pt>
                <c:pt idx="48492">
                  <c:v>11600.630536000001</c:v>
                </c:pt>
                <c:pt idx="48493">
                  <c:v>11600.873206</c:v>
                </c:pt>
                <c:pt idx="48494">
                  <c:v>11601.116848</c:v>
                </c:pt>
                <c:pt idx="48495">
                  <c:v>11601.346363000001</c:v>
                </c:pt>
                <c:pt idx="48496">
                  <c:v>11601.586805999999</c:v>
                </c:pt>
                <c:pt idx="48497">
                  <c:v>11601.826123999999</c:v>
                </c:pt>
                <c:pt idx="48498">
                  <c:v>11602.067434000001</c:v>
                </c:pt>
                <c:pt idx="48499">
                  <c:v>11602.310099</c:v>
                </c:pt>
                <c:pt idx="48500">
                  <c:v>11602.549139999999</c:v>
                </c:pt>
                <c:pt idx="48501">
                  <c:v>11602.788866000001</c:v>
                </c:pt>
                <c:pt idx="48502">
                  <c:v>11603.028972</c:v>
                </c:pt>
                <c:pt idx="48503">
                  <c:v>11603.257266000001</c:v>
                </c:pt>
                <c:pt idx="48504">
                  <c:v>11603.512215999999</c:v>
                </c:pt>
                <c:pt idx="48505">
                  <c:v>11603.757885000001</c:v>
                </c:pt>
                <c:pt idx="48506">
                  <c:v>11603.998197999999</c:v>
                </c:pt>
                <c:pt idx="48507">
                  <c:v>11604.238246999999</c:v>
                </c:pt>
                <c:pt idx="48508">
                  <c:v>11604.468887000001</c:v>
                </c:pt>
                <c:pt idx="48509">
                  <c:v>11604.708092999999</c:v>
                </c:pt>
                <c:pt idx="48510">
                  <c:v>11604.949296000001</c:v>
                </c:pt>
                <c:pt idx="48511">
                  <c:v>11605.191558</c:v>
                </c:pt>
                <c:pt idx="48512">
                  <c:v>11605.431871000001</c:v>
                </c:pt>
                <c:pt idx="48513">
                  <c:v>11605.671001999999</c:v>
                </c:pt>
                <c:pt idx="48514">
                  <c:v>11605.912205000001</c:v>
                </c:pt>
                <c:pt idx="48515">
                  <c:v>11606.142093</c:v>
                </c:pt>
                <c:pt idx="48516">
                  <c:v>11606.383422999999</c:v>
                </c:pt>
                <c:pt idx="48517">
                  <c:v>11606.62384</c:v>
                </c:pt>
                <c:pt idx="48518">
                  <c:v>11606.864546000001</c:v>
                </c:pt>
                <c:pt idx="48519">
                  <c:v>11607.106906000001</c:v>
                </c:pt>
                <c:pt idx="48520">
                  <c:v>11607.348914</c:v>
                </c:pt>
                <c:pt idx="48521">
                  <c:v>11607.590751</c:v>
                </c:pt>
                <c:pt idx="48522">
                  <c:v>11607.819721</c:v>
                </c:pt>
                <c:pt idx="48523">
                  <c:v>11608.061051000001</c:v>
                </c:pt>
                <c:pt idx="48524">
                  <c:v>11608.302107</c:v>
                </c:pt>
                <c:pt idx="48525">
                  <c:v>11608.545872999999</c:v>
                </c:pt>
                <c:pt idx="48526">
                  <c:v>11608.776731</c:v>
                </c:pt>
                <c:pt idx="48527">
                  <c:v>11609.018937000001</c:v>
                </c:pt>
                <c:pt idx="48528">
                  <c:v>11609.260999</c:v>
                </c:pt>
                <c:pt idx="48529">
                  <c:v>11609.501957</c:v>
                </c:pt>
                <c:pt idx="48530">
                  <c:v>11609.742718</c:v>
                </c:pt>
                <c:pt idx="48531">
                  <c:v>11609.973577999999</c:v>
                </c:pt>
                <c:pt idx="48532">
                  <c:v>11610.215025</c:v>
                </c:pt>
                <c:pt idx="48533">
                  <c:v>11610.456074</c:v>
                </c:pt>
                <c:pt idx="48534">
                  <c:v>11610.697099000001</c:v>
                </c:pt>
                <c:pt idx="48535">
                  <c:v>11610.938023999999</c:v>
                </c:pt>
                <c:pt idx="48536">
                  <c:v>11611.168895999999</c:v>
                </c:pt>
                <c:pt idx="48537">
                  <c:v>11611.410125</c:v>
                </c:pt>
                <c:pt idx="48538">
                  <c:v>11611.650616000001</c:v>
                </c:pt>
                <c:pt idx="48539">
                  <c:v>11611.890073</c:v>
                </c:pt>
                <c:pt idx="48540">
                  <c:v>11612.131277</c:v>
                </c:pt>
                <c:pt idx="48541">
                  <c:v>11612.365594999999</c:v>
                </c:pt>
                <c:pt idx="48542">
                  <c:v>11612.607854</c:v>
                </c:pt>
                <c:pt idx="48543">
                  <c:v>11612.847089000001</c:v>
                </c:pt>
                <c:pt idx="48544">
                  <c:v>11613.088342999999</c:v>
                </c:pt>
                <c:pt idx="48545">
                  <c:v>11613.320792</c:v>
                </c:pt>
                <c:pt idx="48546">
                  <c:v>11613.562051000001</c:v>
                </c:pt>
                <c:pt idx="48547">
                  <c:v>11613.802306</c:v>
                </c:pt>
                <c:pt idx="48548">
                  <c:v>11614.043019999999</c:v>
                </c:pt>
                <c:pt idx="48549">
                  <c:v>11614.284557999999</c:v>
                </c:pt>
                <c:pt idx="48550">
                  <c:v>11614.523346</c:v>
                </c:pt>
                <c:pt idx="48551">
                  <c:v>11614.754419000001</c:v>
                </c:pt>
                <c:pt idx="48552">
                  <c:v>11614.996605</c:v>
                </c:pt>
                <c:pt idx="48553">
                  <c:v>11615.238605</c:v>
                </c:pt>
                <c:pt idx="48554">
                  <c:v>11615.478605</c:v>
                </c:pt>
                <c:pt idx="48555">
                  <c:v>11615.718692</c:v>
                </c:pt>
                <c:pt idx="48556">
                  <c:v>11615.958059000001</c:v>
                </c:pt>
                <c:pt idx="48557">
                  <c:v>11616.201849999999</c:v>
                </c:pt>
                <c:pt idx="48558">
                  <c:v>11616.432658</c:v>
                </c:pt>
                <c:pt idx="48559">
                  <c:v>11616.672026</c:v>
                </c:pt>
                <c:pt idx="48560">
                  <c:v>11616.913258</c:v>
                </c:pt>
                <c:pt idx="48561">
                  <c:v>11617.156059000001</c:v>
                </c:pt>
                <c:pt idx="48562">
                  <c:v>11617.395208</c:v>
                </c:pt>
                <c:pt idx="48563">
                  <c:v>11617.627622</c:v>
                </c:pt>
                <c:pt idx="48564">
                  <c:v>11617.867995000001</c:v>
                </c:pt>
                <c:pt idx="48565">
                  <c:v>11618.108283</c:v>
                </c:pt>
                <c:pt idx="48566">
                  <c:v>11618.348684000001</c:v>
                </c:pt>
                <c:pt idx="48567">
                  <c:v>11618.588766999999</c:v>
                </c:pt>
                <c:pt idx="48568">
                  <c:v>11618.829743</c:v>
                </c:pt>
                <c:pt idx="48569">
                  <c:v>11619.068867</c:v>
                </c:pt>
                <c:pt idx="48570">
                  <c:v>11619.308825</c:v>
                </c:pt>
                <c:pt idx="48571">
                  <c:v>11619.548758999999</c:v>
                </c:pt>
                <c:pt idx="48572">
                  <c:v>11619.788678999999</c:v>
                </c:pt>
                <c:pt idx="48573">
                  <c:v>11620.028563</c:v>
                </c:pt>
                <c:pt idx="48574">
                  <c:v>11620.269157999999</c:v>
                </c:pt>
                <c:pt idx="48575">
                  <c:v>11620.500443999999</c:v>
                </c:pt>
                <c:pt idx="48576">
                  <c:v>11620.740759</c:v>
                </c:pt>
                <c:pt idx="48577">
                  <c:v>11620.982855</c:v>
                </c:pt>
                <c:pt idx="48578">
                  <c:v>11621.22228</c:v>
                </c:pt>
                <c:pt idx="48579">
                  <c:v>11621.462577</c:v>
                </c:pt>
                <c:pt idx="48580">
                  <c:v>11621.704556000001</c:v>
                </c:pt>
                <c:pt idx="48581">
                  <c:v>11621.945403</c:v>
                </c:pt>
                <c:pt idx="48582">
                  <c:v>11622.175171999999</c:v>
                </c:pt>
                <c:pt idx="48583">
                  <c:v>11622.418041999999</c:v>
                </c:pt>
                <c:pt idx="48584">
                  <c:v>11622.659167</c:v>
                </c:pt>
                <c:pt idx="48585">
                  <c:v>11622.902840999999</c:v>
                </c:pt>
                <c:pt idx="48586">
                  <c:v>11623.131868</c:v>
                </c:pt>
                <c:pt idx="48587">
                  <c:v>11623.371171999999</c:v>
                </c:pt>
                <c:pt idx="48588">
                  <c:v>11623.611593</c:v>
                </c:pt>
                <c:pt idx="48589">
                  <c:v>11623.851946000001</c:v>
                </c:pt>
                <c:pt idx="48590">
                  <c:v>11624.092188000001</c:v>
                </c:pt>
                <c:pt idx="48591">
                  <c:v>11624.33308</c:v>
                </c:pt>
                <c:pt idx="48592">
                  <c:v>11624.574140999999</c:v>
                </c:pt>
                <c:pt idx="48593">
                  <c:v>11624.804849</c:v>
                </c:pt>
                <c:pt idx="48594">
                  <c:v>11625.044379000001</c:v>
                </c:pt>
                <c:pt idx="48595">
                  <c:v>11625.287813000001</c:v>
                </c:pt>
                <c:pt idx="48596">
                  <c:v>11625.527873000001</c:v>
                </c:pt>
                <c:pt idx="48597">
                  <c:v>11625.767829</c:v>
                </c:pt>
                <c:pt idx="48598">
                  <c:v>11626.007008</c:v>
                </c:pt>
                <c:pt idx="48599">
                  <c:v>11626.248636</c:v>
                </c:pt>
                <c:pt idx="48600">
                  <c:v>11626.490573999999</c:v>
                </c:pt>
                <c:pt idx="48601">
                  <c:v>11626.720009999999</c:v>
                </c:pt>
                <c:pt idx="48602">
                  <c:v>11626.961020000001</c:v>
                </c:pt>
                <c:pt idx="48603">
                  <c:v>11627.202945000001</c:v>
                </c:pt>
                <c:pt idx="48604">
                  <c:v>11627.441155</c:v>
                </c:pt>
                <c:pt idx="48605">
                  <c:v>11627.684718</c:v>
                </c:pt>
                <c:pt idx="48606">
                  <c:v>11627.914424000001</c:v>
                </c:pt>
                <c:pt idx="48607">
                  <c:v>11628.159095999999</c:v>
                </c:pt>
                <c:pt idx="48608">
                  <c:v>11628.402746</c:v>
                </c:pt>
                <c:pt idx="48609">
                  <c:v>11628.632125</c:v>
                </c:pt>
                <c:pt idx="48610">
                  <c:v>11628.875904</c:v>
                </c:pt>
                <c:pt idx="48611">
                  <c:v>11629.117866000001</c:v>
                </c:pt>
                <c:pt idx="48612">
                  <c:v>11629.359823000001</c:v>
                </c:pt>
                <c:pt idx="48613">
                  <c:v>11629.599705000001</c:v>
                </c:pt>
                <c:pt idx="48614">
                  <c:v>11629.839607</c:v>
                </c:pt>
                <c:pt idx="48615">
                  <c:v>11630.08023</c:v>
                </c:pt>
                <c:pt idx="48616">
                  <c:v>11630.33424</c:v>
                </c:pt>
                <c:pt idx="48617">
                  <c:v>11630.565406</c:v>
                </c:pt>
                <c:pt idx="48618">
                  <c:v>11630.806291000001</c:v>
                </c:pt>
                <c:pt idx="48619">
                  <c:v>11631.049896</c:v>
                </c:pt>
                <c:pt idx="48620">
                  <c:v>11631.29045</c:v>
                </c:pt>
                <c:pt idx="48621">
                  <c:v>11631.520914000001</c:v>
                </c:pt>
                <c:pt idx="48622">
                  <c:v>11631.76017</c:v>
                </c:pt>
                <c:pt idx="48623">
                  <c:v>11632.003906</c:v>
                </c:pt>
                <c:pt idx="48624">
                  <c:v>11632.244449</c:v>
                </c:pt>
                <c:pt idx="48625">
                  <c:v>11632.485003</c:v>
                </c:pt>
                <c:pt idx="48626">
                  <c:v>11632.715543</c:v>
                </c:pt>
                <c:pt idx="48627">
                  <c:v>11632.958242999999</c:v>
                </c:pt>
                <c:pt idx="48628">
                  <c:v>11633.201083</c:v>
                </c:pt>
                <c:pt idx="48629">
                  <c:v>11633.442706</c:v>
                </c:pt>
                <c:pt idx="48630">
                  <c:v>11633.672019</c:v>
                </c:pt>
                <c:pt idx="48631">
                  <c:v>11633.913979000001</c:v>
                </c:pt>
                <c:pt idx="48632">
                  <c:v>11634.154094</c:v>
                </c:pt>
                <c:pt idx="48633">
                  <c:v>11634.397686</c:v>
                </c:pt>
                <c:pt idx="48634">
                  <c:v>11634.637649</c:v>
                </c:pt>
                <c:pt idx="48635">
                  <c:v>11634.876387</c:v>
                </c:pt>
                <c:pt idx="48636">
                  <c:v>11635.108727000001</c:v>
                </c:pt>
                <c:pt idx="48637">
                  <c:v>11635.348733000001</c:v>
                </c:pt>
                <c:pt idx="48638">
                  <c:v>11635.588795</c:v>
                </c:pt>
                <c:pt idx="48639">
                  <c:v>11635.828894</c:v>
                </c:pt>
                <c:pt idx="48640">
                  <c:v>11636.068385</c:v>
                </c:pt>
                <c:pt idx="48641">
                  <c:v>11636.311970999999</c:v>
                </c:pt>
                <c:pt idx="48642">
                  <c:v>11636.552715</c:v>
                </c:pt>
                <c:pt idx="48643">
                  <c:v>11636.782104</c:v>
                </c:pt>
                <c:pt idx="48644">
                  <c:v>11637.025046999999</c:v>
                </c:pt>
                <c:pt idx="48645">
                  <c:v>11637.266863000001</c:v>
                </c:pt>
                <c:pt idx="48646">
                  <c:v>11637.506905</c:v>
                </c:pt>
                <c:pt idx="48647">
                  <c:v>11637.746725999999</c:v>
                </c:pt>
                <c:pt idx="48648">
                  <c:v>11637.986939</c:v>
                </c:pt>
                <c:pt idx="48649">
                  <c:v>11638.228825</c:v>
                </c:pt>
                <c:pt idx="48650">
                  <c:v>11638.468692</c:v>
                </c:pt>
                <c:pt idx="48651">
                  <c:v>11638.709186</c:v>
                </c:pt>
                <c:pt idx="48652">
                  <c:v>11638.939662999999</c:v>
                </c:pt>
                <c:pt idx="48653">
                  <c:v>11639.181578</c:v>
                </c:pt>
                <c:pt idx="48654">
                  <c:v>11639.423570999999</c:v>
                </c:pt>
                <c:pt idx="48655">
                  <c:v>11639.664389</c:v>
                </c:pt>
                <c:pt idx="48656">
                  <c:v>11639.906593</c:v>
                </c:pt>
                <c:pt idx="48657">
                  <c:v>11640.146704000001</c:v>
                </c:pt>
                <c:pt idx="48658">
                  <c:v>11640.375626999999</c:v>
                </c:pt>
                <c:pt idx="48659">
                  <c:v>11640.615898</c:v>
                </c:pt>
                <c:pt idx="48660">
                  <c:v>11640.855353000001</c:v>
                </c:pt>
                <c:pt idx="48661">
                  <c:v>11641.096423000001</c:v>
                </c:pt>
                <c:pt idx="48662">
                  <c:v>11641.337291</c:v>
                </c:pt>
                <c:pt idx="48663">
                  <c:v>11641.576292</c:v>
                </c:pt>
                <c:pt idx="48664">
                  <c:v>11641.816536</c:v>
                </c:pt>
                <c:pt idx="48665">
                  <c:v>11642.058547000001</c:v>
                </c:pt>
                <c:pt idx="48666">
                  <c:v>11642.298588</c:v>
                </c:pt>
                <c:pt idx="48667">
                  <c:v>11642.539350999999</c:v>
                </c:pt>
                <c:pt idx="48668">
                  <c:v>11642.769917</c:v>
                </c:pt>
                <c:pt idx="48669">
                  <c:v>11643.011031</c:v>
                </c:pt>
                <c:pt idx="48670">
                  <c:v>11643.252871999999</c:v>
                </c:pt>
                <c:pt idx="48671">
                  <c:v>11643.494656999999</c:v>
                </c:pt>
                <c:pt idx="48672">
                  <c:v>11643.734688</c:v>
                </c:pt>
                <c:pt idx="48673">
                  <c:v>11643.974904000001</c:v>
                </c:pt>
                <c:pt idx="48674">
                  <c:v>11644.214195</c:v>
                </c:pt>
                <c:pt idx="48675">
                  <c:v>11644.453157</c:v>
                </c:pt>
                <c:pt idx="48676">
                  <c:v>11644.692056</c:v>
                </c:pt>
                <c:pt idx="48677">
                  <c:v>11644.922612</c:v>
                </c:pt>
                <c:pt idx="48678">
                  <c:v>11645.164688000001</c:v>
                </c:pt>
                <c:pt idx="48679">
                  <c:v>11645.405443</c:v>
                </c:pt>
                <c:pt idx="48680">
                  <c:v>11645.646242999999</c:v>
                </c:pt>
                <c:pt idx="48681">
                  <c:v>11645.886082999999</c:v>
                </c:pt>
                <c:pt idx="48682">
                  <c:v>11646.125271000001</c:v>
                </c:pt>
                <c:pt idx="48683">
                  <c:v>11646.356400999999</c:v>
                </c:pt>
                <c:pt idx="48684">
                  <c:v>11646.599141000001</c:v>
                </c:pt>
                <c:pt idx="48685">
                  <c:v>11646.842691</c:v>
                </c:pt>
                <c:pt idx="48686">
                  <c:v>11647.084745</c:v>
                </c:pt>
                <c:pt idx="48687">
                  <c:v>11647.313550999999</c:v>
                </c:pt>
                <c:pt idx="48688">
                  <c:v>11647.555823999999</c:v>
                </c:pt>
                <c:pt idx="48689">
                  <c:v>11647.795103</c:v>
                </c:pt>
                <c:pt idx="48690">
                  <c:v>11648.036257</c:v>
                </c:pt>
                <c:pt idx="48691">
                  <c:v>11648.27701</c:v>
                </c:pt>
                <c:pt idx="48692">
                  <c:v>11648.516071</c:v>
                </c:pt>
                <c:pt idx="48693">
                  <c:v>11648.747219999999</c:v>
                </c:pt>
                <c:pt idx="48694">
                  <c:v>11648.990048</c:v>
                </c:pt>
                <c:pt idx="48695">
                  <c:v>11649.233756</c:v>
                </c:pt>
                <c:pt idx="48696">
                  <c:v>11649.473699</c:v>
                </c:pt>
                <c:pt idx="48697">
                  <c:v>11649.712240000001</c:v>
                </c:pt>
                <c:pt idx="48698">
                  <c:v>11649.944680000001</c:v>
                </c:pt>
                <c:pt idx="48699">
                  <c:v>11650.185249</c:v>
                </c:pt>
                <c:pt idx="48700">
                  <c:v>11650.427399</c:v>
                </c:pt>
                <c:pt idx="48701">
                  <c:v>11650.670321</c:v>
                </c:pt>
                <c:pt idx="48702">
                  <c:v>11650.910927000001</c:v>
                </c:pt>
                <c:pt idx="48703">
                  <c:v>11651.141885999999</c:v>
                </c:pt>
                <c:pt idx="48704">
                  <c:v>11651.383082</c:v>
                </c:pt>
                <c:pt idx="48705">
                  <c:v>11651.624099000001</c:v>
                </c:pt>
                <c:pt idx="48706">
                  <c:v>11651.865172</c:v>
                </c:pt>
                <c:pt idx="48707">
                  <c:v>11652.094999999999</c:v>
                </c:pt>
                <c:pt idx="48708">
                  <c:v>11652.33554</c:v>
                </c:pt>
                <c:pt idx="48709">
                  <c:v>11652.580239999999</c:v>
                </c:pt>
                <c:pt idx="48710">
                  <c:v>11652.814775999999</c:v>
                </c:pt>
                <c:pt idx="48711">
                  <c:v>11653.054287000001</c:v>
                </c:pt>
                <c:pt idx="48712">
                  <c:v>11653.294594000001</c:v>
                </c:pt>
                <c:pt idx="48713">
                  <c:v>11653.534745000001</c:v>
                </c:pt>
                <c:pt idx="48714">
                  <c:v>11653.776835000001</c:v>
                </c:pt>
                <c:pt idx="48715">
                  <c:v>11654.016154999999</c:v>
                </c:pt>
                <c:pt idx="48716">
                  <c:v>11654.255289000001</c:v>
                </c:pt>
                <c:pt idx="48717">
                  <c:v>11654.496171999999</c:v>
                </c:pt>
                <c:pt idx="48718">
                  <c:v>11654.728816000001</c:v>
                </c:pt>
                <c:pt idx="48719">
                  <c:v>11654.970117999999</c:v>
                </c:pt>
                <c:pt idx="48720">
                  <c:v>11655.211347</c:v>
                </c:pt>
                <c:pt idx="48721">
                  <c:v>11655.454040000001</c:v>
                </c:pt>
                <c:pt idx="48722">
                  <c:v>11655.682005999999</c:v>
                </c:pt>
                <c:pt idx="48723">
                  <c:v>11655.923389</c:v>
                </c:pt>
                <c:pt idx="48724">
                  <c:v>11656.165802</c:v>
                </c:pt>
                <c:pt idx="48725">
                  <c:v>11656.405069</c:v>
                </c:pt>
                <c:pt idx="48726">
                  <c:v>11656.648918000001</c:v>
                </c:pt>
                <c:pt idx="48727">
                  <c:v>11656.879708</c:v>
                </c:pt>
                <c:pt idx="48728">
                  <c:v>11657.121126</c:v>
                </c:pt>
                <c:pt idx="48729">
                  <c:v>11657.364922000001</c:v>
                </c:pt>
                <c:pt idx="48730">
                  <c:v>11657.6041</c:v>
                </c:pt>
                <c:pt idx="48731">
                  <c:v>11657.845981</c:v>
                </c:pt>
                <c:pt idx="48732">
                  <c:v>11658.075994000001</c:v>
                </c:pt>
                <c:pt idx="48733">
                  <c:v>11658.316113000001</c:v>
                </c:pt>
                <c:pt idx="48734">
                  <c:v>11658.557253000001</c:v>
                </c:pt>
                <c:pt idx="48735">
                  <c:v>11658.796402</c:v>
                </c:pt>
                <c:pt idx="48736">
                  <c:v>11659.03931</c:v>
                </c:pt>
                <c:pt idx="48737">
                  <c:v>11659.270258</c:v>
                </c:pt>
                <c:pt idx="48738">
                  <c:v>11659.511246</c:v>
                </c:pt>
                <c:pt idx="48739">
                  <c:v>11659.754790999999</c:v>
                </c:pt>
                <c:pt idx="48740">
                  <c:v>11659.994707</c:v>
                </c:pt>
                <c:pt idx="48741">
                  <c:v>11660.234643</c:v>
                </c:pt>
                <c:pt idx="48742">
                  <c:v>11660.473308000001</c:v>
                </c:pt>
                <c:pt idx="48743">
                  <c:v>11660.714802</c:v>
                </c:pt>
                <c:pt idx="48744">
                  <c:v>11660.953938000001</c:v>
                </c:pt>
                <c:pt idx="48745">
                  <c:v>11661.184856</c:v>
                </c:pt>
                <c:pt idx="48746">
                  <c:v>11661.426206</c:v>
                </c:pt>
                <c:pt idx="48747">
                  <c:v>11661.665405</c:v>
                </c:pt>
                <c:pt idx="48748">
                  <c:v>11661.905016000001</c:v>
                </c:pt>
                <c:pt idx="48749">
                  <c:v>11662.144258</c:v>
                </c:pt>
                <c:pt idx="48750">
                  <c:v>11662.385211999999</c:v>
                </c:pt>
                <c:pt idx="48751">
                  <c:v>11662.626925</c:v>
                </c:pt>
                <c:pt idx="48752">
                  <c:v>11662.857645</c:v>
                </c:pt>
                <c:pt idx="48753">
                  <c:v>11663.097033</c:v>
                </c:pt>
                <c:pt idx="48754">
                  <c:v>11663.338095999999</c:v>
                </c:pt>
                <c:pt idx="48755">
                  <c:v>11663.583369</c:v>
                </c:pt>
                <c:pt idx="48756">
                  <c:v>11663.822400999999</c:v>
                </c:pt>
                <c:pt idx="48757">
                  <c:v>11664.077711</c:v>
                </c:pt>
                <c:pt idx="48758">
                  <c:v>11664.3074</c:v>
                </c:pt>
                <c:pt idx="48759">
                  <c:v>11664.550053000001</c:v>
                </c:pt>
                <c:pt idx="48760">
                  <c:v>11664.791062</c:v>
                </c:pt>
                <c:pt idx="48761">
                  <c:v>11665.032939999999</c:v>
                </c:pt>
                <c:pt idx="48762">
                  <c:v>11665.261331</c:v>
                </c:pt>
                <c:pt idx="48763">
                  <c:v>11665.504962999999</c:v>
                </c:pt>
                <c:pt idx="48764">
                  <c:v>11665.743023999999</c:v>
                </c:pt>
                <c:pt idx="48765">
                  <c:v>11665.9841</c:v>
                </c:pt>
                <c:pt idx="48766">
                  <c:v>11666.22539</c:v>
                </c:pt>
                <c:pt idx="48767">
                  <c:v>11666.455125</c:v>
                </c:pt>
                <c:pt idx="48768">
                  <c:v>11666.698039999999</c:v>
                </c:pt>
                <c:pt idx="48769">
                  <c:v>11666.939913</c:v>
                </c:pt>
                <c:pt idx="48770">
                  <c:v>11667.179174000001</c:v>
                </c:pt>
                <c:pt idx="48771">
                  <c:v>11667.422732000001</c:v>
                </c:pt>
                <c:pt idx="48772">
                  <c:v>11667.652206999999</c:v>
                </c:pt>
                <c:pt idx="48773">
                  <c:v>11667.895854</c:v>
                </c:pt>
                <c:pt idx="48774">
                  <c:v>11668.135015</c:v>
                </c:pt>
                <c:pt idx="48775">
                  <c:v>11668.376724</c:v>
                </c:pt>
                <c:pt idx="48776">
                  <c:v>11668.616679000001</c:v>
                </c:pt>
                <c:pt idx="48777">
                  <c:v>11668.857319000001</c:v>
                </c:pt>
                <c:pt idx="48778">
                  <c:v>11669.087906999999</c:v>
                </c:pt>
                <c:pt idx="48779">
                  <c:v>11669.32962</c:v>
                </c:pt>
                <c:pt idx="48780">
                  <c:v>11669.569749</c:v>
                </c:pt>
                <c:pt idx="48781">
                  <c:v>11669.809802</c:v>
                </c:pt>
                <c:pt idx="48782">
                  <c:v>11670.04924</c:v>
                </c:pt>
                <c:pt idx="48783">
                  <c:v>11670.288069</c:v>
                </c:pt>
                <c:pt idx="48784">
                  <c:v>11670.527226</c:v>
                </c:pt>
                <c:pt idx="48785">
                  <c:v>11670.770843</c:v>
                </c:pt>
                <c:pt idx="48786">
                  <c:v>11671.01298</c:v>
                </c:pt>
                <c:pt idx="48787">
                  <c:v>11671.241325000001</c:v>
                </c:pt>
                <c:pt idx="48788">
                  <c:v>11671.482448999999</c:v>
                </c:pt>
                <c:pt idx="48789">
                  <c:v>11671.724545999999</c:v>
                </c:pt>
                <c:pt idx="48790">
                  <c:v>11671.966714</c:v>
                </c:pt>
                <c:pt idx="48791">
                  <c:v>11672.206811</c:v>
                </c:pt>
                <c:pt idx="48792">
                  <c:v>11672.448759999999</c:v>
                </c:pt>
                <c:pt idx="48793">
                  <c:v>11672.688738999999</c:v>
                </c:pt>
                <c:pt idx="48794">
                  <c:v>11672.917804000001</c:v>
                </c:pt>
                <c:pt idx="48795">
                  <c:v>11673.157052</c:v>
                </c:pt>
                <c:pt idx="48796">
                  <c:v>11673.398044</c:v>
                </c:pt>
                <c:pt idx="48797">
                  <c:v>11673.639942</c:v>
                </c:pt>
                <c:pt idx="48798">
                  <c:v>11673.880757999999</c:v>
                </c:pt>
                <c:pt idx="48799">
                  <c:v>11674.120778</c:v>
                </c:pt>
                <c:pt idx="48800">
                  <c:v>11674.360766</c:v>
                </c:pt>
                <c:pt idx="48801">
                  <c:v>11674.600563</c:v>
                </c:pt>
                <c:pt idx="48802">
                  <c:v>11674.84139</c:v>
                </c:pt>
                <c:pt idx="48803">
                  <c:v>11675.073817</c:v>
                </c:pt>
                <c:pt idx="48804">
                  <c:v>11675.313919</c:v>
                </c:pt>
                <c:pt idx="48805">
                  <c:v>11675.555758</c:v>
                </c:pt>
                <c:pt idx="48806">
                  <c:v>11675.795946</c:v>
                </c:pt>
                <c:pt idx="48807">
                  <c:v>11676.036765000001</c:v>
                </c:pt>
                <c:pt idx="48808">
                  <c:v>11676.276565</c:v>
                </c:pt>
                <c:pt idx="48809">
                  <c:v>11676.517089000001</c:v>
                </c:pt>
                <c:pt idx="48810">
                  <c:v>11676.758636</c:v>
                </c:pt>
                <c:pt idx="48811">
                  <c:v>11676.997399</c:v>
                </c:pt>
                <c:pt idx="48812">
                  <c:v>11677.252751</c:v>
                </c:pt>
                <c:pt idx="48813">
                  <c:v>11677.482239000001</c:v>
                </c:pt>
                <c:pt idx="48814">
                  <c:v>11677.723194</c:v>
                </c:pt>
                <c:pt idx="48815">
                  <c:v>11677.966909000001</c:v>
                </c:pt>
                <c:pt idx="48816">
                  <c:v>11678.208009</c:v>
                </c:pt>
                <c:pt idx="48817">
                  <c:v>11678.437418</c:v>
                </c:pt>
                <c:pt idx="48818">
                  <c:v>11678.678298999999</c:v>
                </c:pt>
                <c:pt idx="48819">
                  <c:v>11678.921037</c:v>
                </c:pt>
                <c:pt idx="48820">
                  <c:v>11679.162898</c:v>
                </c:pt>
                <c:pt idx="48821">
                  <c:v>11679.403338</c:v>
                </c:pt>
                <c:pt idx="48822">
                  <c:v>11679.633813</c:v>
                </c:pt>
                <c:pt idx="48823">
                  <c:v>11679.873003999999</c:v>
                </c:pt>
                <c:pt idx="48824">
                  <c:v>11680.114154999999</c:v>
                </c:pt>
                <c:pt idx="48825">
                  <c:v>11680.357840999999</c:v>
                </c:pt>
                <c:pt idx="48826">
                  <c:v>11680.599738999999</c:v>
                </c:pt>
                <c:pt idx="48827">
                  <c:v>11680.829256999999</c:v>
                </c:pt>
                <c:pt idx="48828">
                  <c:v>11681.070346</c:v>
                </c:pt>
                <c:pt idx="48829">
                  <c:v>11681.313942000001</c:v>
                </c:pt>
                <c:pt idx="48830">
                  <c:v>11681.554833</c:v>
                </c:pt>
                <c:pt idx="48831">
                  <c:v>11681.796673000001</c:v>
                </c:pt>
                <c:pt idx="48832">
                  <c:v>11682.025611999999</c:v>
                </c:pt>
                <c:pt idx="48833">
                  <c:v>11682.265581</c:v>
                </c:pt>
                <c:pt idx="48834">
                  <c:v>11682.505843000001</c:v>
                </c:pt>
                <c:pt idx="48835">
                  <c:v>11682.745908000001</c:v>
                </c:pt>
                <c:pt idx="48836">
                  <c:v>11682.985231000001</c:v>
                </c:pt>
                <c:pt idx="48837">
                  <c:v>11683.228037999999</c:v>
                </c:pt>
                <c:pt idx="48838">
                  <c:v>11683.469894</c:v>
                </c:pt>
                <c:pt idx="48839">
                  <c:v>11683.711589</c:v>
                </c:pt>
                <c:pt idx="48840">
                  <c:v>11683.94137</c:v>
                </c:pt>
                <c:pt idx="48841">
                  <c:v>11684.182354</c:v>
                </c:pt>
                <c:pt idx="48842">
                  <c:v>11684.425085999999</c:v>
                </c:pt>
                <c:pt idx="48843">
                  <c:v>11684.666922</c:v>
                </c:pt>
                <c:pt idx="48844">
                  <c:v>11684.90604</c:v>
                </c:pt>
                <c:pt idx="48845">
                  <c:v>11685.136703</c:v>
                </c:pt>
                <c:pt idx="48846">
                  <c:v>11685.376125000001</c:v>
                </c:pt>
                <c:pt idx="48847">
                  <c:v>11685.619876000001</c:v>
                </c:pt>
                <c:pt idx="48848">
                  <c:v>11685.859983</c:v>
                </c:pt>
                <c:pt idx="48849">
                  <c:v>11686.100586</c:v>
                </c:pt>
                <c:pt idx="48850">
                  <c:v>11686.341243999999</c:v>
                </c:pt>
                <c:pt idx="48851">
                  <c:v>11686.572326</c:v>
                </c:pt>
                <c:pt idx="48852">
                  <c:v>11686.817816000001</c:v>
                </c:pt>
                <c:pt idx="48853">
                  <c:v>11687.059568999999</c:v>
                </c:pt>
                <c:pt idx="48854">
                  <c:v>11687.289897000001</c:v>
                </c:pt>
                <c:pt idx="48855">
                  <c:v>11687.531806999999</c:v>
                </c:pt>
                <c:pt idx="48856">
                  <c:v>11687.771941000001</c:v>
                </c:pt>
                <c:pt idx="48857">
                  <c:v>11688.010025</c:v>
                </c:pt>
                <c:pt idx="48858">
                  <c:v>11688.251812</c:v>
                </c:pt>
                <c:pt idx="48859">
                  <c:v>11688.491747</c:v>
                </c:pt>
                <c:pt idx="48860">
                  <c:v>11688.731849</c:v>
                </c:pt>
                <c:pt idx="48861">
                  <c:v>11688.971926</c:v>
                </c:pt>
                <c:pt idx="48862">
                  <c:v>11689.213801</c:v>
                </c:pt>
                <c:pt idx="48863">
                  <c:v>11689.454408</c:v>
                </c:pt>
                <c:pt idx="48864">
                  <c:v>11689.684939000001</c:v>
                </c:pt>
                <c:pt idx="48865">
                  <c:v>11689.926986</c:v>
                </c:pt>
                <c:pt idx="48866">
                  <c:v>11690.167938000001</c:v>
                </c:pt>
                <c:pt idx="48867">
                  <c:v>11690.409725</c:v>
                </c:pt>
                <c:pt idx="48868">
                  <c:v>11690.649778999999</c:v>
                </c:pt>
                <c:pt idx="48869">
                  <c:v>11690.889716</c:v>
                </c:pt>
                <c:pt idx="48870">
                  <c:v>11691.131771</c:v>
                </c:pt>
                <c:pt idx="48871">
                  <c:v>11691.361126</c:v>
                </c:pt>
                <c:pt idx="48872">
                  <c:v>11691.604912000001</c:v>
                </c:pt>
                <c:pt idx="48873">
                  <c:v>11691.846874000001</c:v>
                </c:pt>
                <c:pt idx="48874">
                  <c:v>11692.08604</c:v>
                </c:pt>
                <c:pt idx="48875">
                  <c:v>11692.327606999999</c:v>
                </c:pt>
                <c:pt idx="48876">
                  <c:v>11692.566401</c:v>
                </c:pt>
                <c:pt idx="48877">
                  <c:v>11692.798654</c:v>
                </c:pt>
                <c:pt idx="48878">
                  <c:v>11693.040653</c:v>
                </c:pt>
                <c:pt idx="48879">
                  <c:v>11693.281332</c:v>
                </c:pt>
                <c:pt idx="48880">
                  <c:v>11693.522176</c:v>
                </c:pt>
                <c:pt idx="48881">
                  <c:v>11693.753407</c:v>
                </c:pt>
                <c:pt idx="48882">
                  <c:v>11693.993816</c:v>
                </c:pt>
                <c:pt idx="48883">
                  <c:v>11694.233155</c:v>
                </c:pt>
                <c:pt idx="48884">
                  <c:v>11694.472382</c:v>
                </c:pt>
                <c:pt idx="48885">
                  <c:v>11694.717699999999</c:v>
                </c:pt>
                <c:pt idx="48886">
                  <c:v>11694.959568</c:v>
                </c:pt>
                <c:pt idx="48887">
                  <c:v>11695.189227999999</c:v>
                </c:pt>
                <c:pt idx="48888">
                  <c:v>11695.429736</c:v>
                </c:pt>
                <c:pt idx="48889">
                  <c:v>11695.669013000001</c:v>
                </c:pt>
                <c:pt idx="48890">
                  <c:v>11695.912060000001</c:v>
                </c:pt>
                <c:pt idx="48891">
                  <c:v>11696.155092999999</c:v>
                </c:pt>
                <c:pt idx="48892">
                  <c:v>11696.385875</c:v>
                </c:pt>
                <c:pt idx="48893">
                  <c:v>11696.627869</c:v>
                </c:pt>
                <c:pt idx="48894">
                  <c:v>11696.867065</c:v>
                </c:pt>
                <c:pt idx="48895">
                  <c:v>11697.108095</c:v>
                </c:pt>
                <c:pt idx="48896">
                  <c:v>11697.347196999999</c:v>
                </c:pt>
                <c:pt idx="48897">
                  <c:v>11697.590881</c:v>
                </c:pt>
                <c:pt idx="48898">
                  <c:v>11697.830898</c:v>
                </c:pt>
                <c:pt idx="48899">
                  <c:v>11698.061629</c:v>
                </c:pt>
                <c:pt idx="48900">
                  <c:v>11698.303692</c:v>
                </c:pt>
                <c:pt idx="48901">
                  <c:v>11698.543044</c:v>
                </c:pt>
                <c:pt idx="48902">
                  <c:v>11698.782444</c:v>
                </c:pt>
                <c:pt idx="48903">
                  <c:v>11699.026555</c:v>
                </c:pt>
                <c:pt idx="48904">
                  <c:v>11699.256312</c:v>
                </c:pt>
                <c:pt idx="48905">
                  <c:v>11699.499304999999</c:v>
                </c:pt>
                <c:pt idx="48906">
                  <c:v>11699.741597</c:v>
                </c:pt>
                <c:pt idx="48907">
                  <c:v>11699.983832</c:v>
                </c:pt>
                <c:pt idx="48908">
                  <c:v>11700.223289</c:v>
                </c:pt>
                <c:pt idx="48909">
                  <c:v>11700.468439</c:v>
                </c:pt>
                <c:pt idx="48910">
                  <c:v>11700.709892000001</c:v>
                </c:pt>
                <c:pt idx="48911">
                  <c:v>11700.948285</c:v>
                </c:pt>
                <c:pt idx="48912">
                  <c:v>11701.188781000001</c:v>
                </c:pt>
                <c:pt idx="48913">
                  <c:v>11701.428921000001</c:v>
                </c:pt>
                <c:pt idx="48914">
                  <c:v>11701.670883999999</c:v>
                </c:pt>
                <c:pt idx="48915">
                  <c:v>11701.910335</c:v>
                </c:pt>
                <c:pt idx="48916">
                  <c:v>11702.150915</c:v>
                </c:pt>
                <c:pt idx="48917">
                  <c:v>11702.390125</c:v>
                </c:pt>
                <c:pt idx="48918">
                  <c:v>11702.631065</c:v>
                </c:pt>
                <c:pt idx="48919">
                  <c:v>11702.861701</c:v>
                </c:pt>
                <c:pt idx="48920">
                  <c:v>11703.102564000001</c:v>
                </c:pt>
                <c:pt idx="48921">
                  <c:v>11703.344648</c:v>
                </c:pt>
                <c:pt idx="48922">
                  <c:v>11703.586722</c:v>
                </c:pt>
                <c:pt idx="48923">
                  <c:v>11703.828624</c:v>
                </c:pt>
                <c:pt idx="48924">
                  <c:v>11704.070825000001</c:v>
                </c:pt>
                <c:pt idx="48925">
                  <c:v>11704.299712</c:v>
                </c:pt>
                <c:pt idx="48926">
                  <c:v>11704.539273</c:v>
                </c:pt>
                <c:pt idx="48927">
                  <c:v>11704.782155000001</c:v>
                </c:pt>
                <c:pt idx="48928">
                  <c:v>11705.025191999999</c:v>
                </c:pt>
                <c:pt idx="48929">
                  <c:v>11705.255733</c:v>
                </c:pt>
                <c:pt idx="48930">
                  <c:v>11705.495191</c:v>
                </c:pt>
                <c:pt idx="48931">
                  <c:v>11705.738018</c:v>
                </c:pt>
                <c:pt idx="48932">
                  <c:v>11705.97926</c:v>
                </c:pt>
                <c:pt idx="48933">
                  <c:v>11706.220241000001</c:v>
                </c:pt>
                <c:pt idx="48934">
                  <c:v>11706.450123000001</c:v>
                </c:pt>
                <c:pt idx="48935">
                  <c:v>11706.690576000001</c:v>
                </c:pt>
                <c:pt idx="48936">
                  <c:v>11706.932027000001</c:v>
                </c:pt>
                <c:pt idx="48937">
                  <c:v>11707.173338000001</c:v>
                </c:pt>
                <c:pt idx="48938">
                  <c:v>11707.414344999999</c:v>
                </c:pt>
                <c:pt idx="48939">
                  <c:v>11707.645342</c:v>
                </c:pt>
                <c:pt idx="48940">
                  <c:v>11707.884246</c:v>
                </c:pt>
                <c:pt idx="48941">
                  <c:v>11708.127856999999</c:v>
                </c:pt>
                <c:pt idx="48942">
                  <c:v>11708.367944</c:v>
                </c:pt>
                <c:pt idx="48943">
                  <c:v>11708.609307999999</c:v>
                </c:pt>
                <c:pt idx="48944">
                  <c:v>11708.850906</c:v>
                </c:pt>
                <c:pt idx="48945">
                  <c:v>11709.080273</c:v>
                </c:pt>
                <c:pt idx="48946">
                  <c:v>11709.323881</c:v>
                </c:pt>
                <c:pt idx="48947">
                  <c:v>11709.564367999999</c:v>
                </c:pt>
                <c:pt idx="48948">
                  <c:v>11709.807762</c:v>
                </c:pt>
                <c:pt idx="48949">
                  <c:v>11710.047608999999</c:v>
                </c:pt>
                <c:pt idx="48950">
                  <c:v>11710.277952</c:v>
                </c:pt>
                <c:pt idx="48951">
                  <c:v>11710.518024000001</c:v>
                </c:pt>
                <c:pt idx="48952">
                  <c:v>11710.759169000001</c:v>
                </c:pt>
                <c:pt idx="48953">
                  <c:v>11711.000207999999</c:v>
                </c:pt>
                <c:pt idx="48954">
                  <c:v>11711.239903</c:v>
                </c:pt>
                <c:pt idx="48955">
                  <c:v>11711.479988999999</c:v>
                </c:pt>
                <c:pt idx="48956">
                  <c:v>11711.720939999999</c:v>
                </c:pt>
                <c:pt idx="48957">
                  <c:v>11711.950622</c:v>
                </c:pt>
                <c:pt idx="48958">
                  <c:v>11712.190175</c:v>
                </c:pt>
                <c:pt idx="48959">
                  <c:v>11712.433789999999</c:v>
                </c:pt>
                <c:pt idx="48960">
                  <c:v>11712.675687999999</c:v>
                </c:pt>
                <c:pt idx="48961">
                  <c:v>11712.917778999999</c:v>
                </c:pt>
                <c:pt idx="48962">
                  <c:v>11713.146914999999</c:v>
                </c:pt>
                <c:pt idx="48963">
                  <c:v>11713.390939999999</c:v>
                </c:pt>
                <c:pt idx="48964">
                  <c:v>11713.629208</c:v>
                </c:pt>
                <c:pt idx="48965">
                  <c:v>11713.868229</c:v>
                </c:pt>
                <c:pt idx="48966">
                  <c:v>11714.111021999999</c:v>
                </c:pt>
                <c:pt idx="48967">
                  <c:v>11714.341651000001</c:v>
                </c:pt>
                <c:pt idx="48968">
                  <c:v>11714.581027</c:v>
                </c:pt>
                <c:pt idx="48969">
                  <c:v>11714.820385999999</c:v>
                </c:pt>
                <c:pt idx="48970">
                  <c:v>11715.060028</c:v>
                </c:pt>
                <c:pt idx="48971">
                  <c:v>11715.299424999999</c:v>
                </c:pt>
                <c:pt idx="48972">
                  <c:v>11715.54171</c:v>
                </c:pt>
                <c:pt idx="48973">
                  <c:v>11715.782839</c:v>
                </c:pt>
                <c:pt idx="48974">
                  <c:v>11716.021261</c:v>
                </c:pt>
                <c:pt idx="48975">
                  <c:v>11716.262704000001</c:v>
                </c:pt>
                <c:pt idx="48976">
                  <c:v>11716.502734</c:v>
                </c:pt>
                <c:pt idx="48977">
                  <c:v>11716.744541</c:v>
                </c:pt>
                <c:pt idx="48978">
                  <c:v>11716.974371</c:v>
                </c:pt>
                <c:pt idx="48979">
                  <c:v>11717.216533999999</c:v>
                </c:pt>
                <c:pt idx="48980">
                  <c:v>11717.45867</c:v>
                </c:pt>
                <c:pt idx="48981">
                  <c:v>11717.700640999999</c:v>
                </c:pt>
                <c:pt idx="48982">
                  <c:v>11717.940809</c:v>
                </c:pt>
                <c:pt idx="48983">
                  <c:v>11718.180698</c:v>
                </c:pt>
                <c:pt idx="48984">
                  <c:v>11718.419452</c:v>
                </c:pt>
                <c:pt idx="48985">
                  <c:v>11718.651672</c:v>
                </c:pt>
                <c:pt idx="48986">
                  <c:v>11718.893725</c:v>
                </c:pt>
                <c:pt idx="48987">
                  <c:v>11719.135725</c:v>
                </c:pt>
                <c:pt idx="48988">
                  <c:v>11719.377667999999</c:v>
                </c:pt>
                <c:pt idx="48989">
                  <c:v>11719.618286999999</c:v>
                </c:pt>
                <c:pt idx="48990">
                  <c:v>11719.850557</c:v>
                </c:pt>
                <c:pt idx="48991">
                  <c:v>11720.090654</c:v>
                </c:pt>
                <c:pt idx="48992">
                  <c:v>11720.330765000001</c:v>
                </c:pt>
                <c:pt idx="48993">
                  <c:v>11720.570636</c:v>
                </c:pt>
                <c:pt idx="48994">
                  <c:v>11720.812529999999</c:v>
                </c:pt>
                <c:pt idx="48995">
                  <c:v>11721.055161</c:v>
                </c:pt>
                <c:pt idx="48996">
                  <c:v>11721.286141</c:v>
                </c:pt>
                <c:pt idx="48997">
                  <c:v>11721.529791999999</c:v>
                </c:pt>
                <c:pt idx="48998">
                  <c:v>11721.771844000001</c:v>
                </c:pt>
                <c:pt idx="48999">
                  <c:v>11722.013778</c:v>
                </c:pt>
                <c:pt idx="49000">
                  <c:v>11722.25367</c:v>
                </c:pt>
                <c:pt idx="49001">
                  <c:v>11722.493683999999</c:v>
                </c:pt>
                <c:pt idx="49002">
                  <c:v>11722.733765000001</c:v>
                </c:pt>
                <c:pt idx="49003">
                  <c:v>11722.962532</c:v>
                </c:pt>
                <c:pt idx="49004">
                  <c:v>11723.204802</c:v>
                </c:pt>
                <c:pt idx="49005">
                  <c:v>11723.450005000001</c:v>
                </c:pt>
                <c:pt idx="49006">
                  <c:v>11723.681288</c:v>
                </c:pt>
                <c:pt idx="49007">
                  <c:v>11723.92488</c:v>
                </c:pt>
                <c:pt idx="49008">
                  <c:v>11724.164977</c:v>
                </c:pt>
                <c:pt idx="49009">
                  <c:v>11724.405805</c:v>
                </c:pt>
                <c:pt idx="49010">
                  <c:v>11724.645887999999</c:v>
                </c:pt>
                <c:pt idx="49011">
                  <c:v>11724.885743000001</c:v>
                </c:pt>
                <c:pt idx="49012">
                  <c:v>11725.125857999999</c:v>
                </c:pt>
                <c:pt idx="49013">
                  <c:v>11725.367548</c:v>
                </c:pt>
                <c:pt idx="49014">
                  <c:v>11725.59713</c:v>
                </c:pt>
                <c:pt idx="49015">
                  <c:v>11725.83899</c:v>
                </c:pt>
                <c:pt idx="49016">
                  <c:v>11726.077266</c:v>
                </c:pt>
                <c:pt idx="49017">
                  <c:v>11726.318121</c:v>
                </c:pt>
                <c:pt idx="49018">
                  <c:v>11726.559042000001</c:v>
                </c:pt>
                <c:pt idx="49019">
                  <c:v>11726.800807</c:v>
                </c:pt>
                <c:pt idx="49020">
                  <c:v>11727.031824</c:v>
                </c:pt>
                <c:pt idx="49021">
                  <c:v>11727.271879</c:v>
                </c:pt>
                <c:pt idx="49022">
                  <c:v>11727.513618999999</c:v>
                </c:pt>
                <c:pt idx="49023">
                  <c:v>11727.754304</c:v>
                </c:pt>
                <c:pt idx="49024">
                  <c:v>11727.994599</c:v>
                </c:pt>
                <c:pt idx="49025">
                  <c:v>11728.234691</c:v>
                </c:pt>
                <c:pt idx="49026">
                  <c:v>11728.474666</c:v>
                </c:pt>
                <c:pt idx="49027">
                  <c:v>11728.713384000001</c:v>
                </c:pt>
                <c:pt idx="49028">
                  <c:v>11728.954247</c:v>
                </c:pt>
                <c:pt idx="49029">
                  <c:v>11729.186673</c:v>
                </c:pt>
                <c:pt idx="49030">
                  <c:v>11729.426914</c:v>
                </c:pt>
                <c:pt idx="49031">
                  <c:v>11729.668835</c:v>
                </c:pt>
                <c:pt idx="49032">
                  <c:v>11729.908192000001</c:v>
                </c:pt>
                <c:pt idx="49033">
                  <c:v>11730.151891</c:v>
                </c:pt>
                <c:pt idx="49034">
                  <c:v>11730.391921</c:v>
                </c:pt>
                <c:pt idx="49035">
                  <c:v>11730.632382</c:v>
                </c:pt>
                <c:pt idx="49036">
                  <c:v>11730.862954</c:v>
                </c:pt>
                <c:pt idx="49037">
                  <c:v>11731.101114999999</c:v>
                </c:pt>
                <c:pt idx="49038">
                  <c:v>11731.340312</c:v>
                </c:pt>
                <c:pt idx="49039">
                  <c:v>11731.583952999999</c:v>
                </c:pt>
                <c:pt idx="49040">
                  <c:v>11731.822979</c:v>
                </c:pt>
                <c:pt idx="49041">
                  <c:v>11732.061086</c:v>
                </c:pt>
                <c:pt idx="49042">
                  <c:v>11732.300080000001</c:v>
                </c:pt>
                <c:pt idx="49043">
                  <c:v>11732.539049999999</c:v>
                </c:pt>
                <c:pt idx="49044">
                  <c:v>11732.780823999999</c:v>
                </c:pt>
                <c:pt idx="49045">
                  <c:v>11733.020786999999</c:v>
                </c:pt>
                <c:pt idx="49046">
                  <c:v>11733.260687</c:v>
                </c:pt>
                <c:pt idx="49047">
                  <c:v>11733.500615999999</c:v>
                </c:pt>
                <c:pt idx="49048">
                  <c:v>11733.739407999999</c:v>
                </c:pt>
                <c:pt idx="49049">
                  <c:v>11733.969019</c:v>
                </c:pt>
                <c:pt idx="49050">
                  <c:v>11734.208407</c:v>
                </c:pt>
                <c:pt idx="49051">
                  <c:v>11734.451144000001</c:v>
                </c:pt>
                <c:pt idx="49052">
                  <c:v>11734.690321</c:v>
                </c:pt>
                <c:pt idx="49053">
                  <c:v>11734.933023</c:v>
                </c:pt>
                <c:pt idx="49054">
                  <c:v>11735.163752</c:v>
                </c:pt>
                <c:pt idx="49055">
                  <c:v>11735.405702</c:v>
                </c:pt>
                <c:pt idx="49056">
                  <c:v>11735.647679</c:v>
                </c:pt>
                <c:pt idx="49057">
                  <c:v>11735.888395</c:v>
                </c:pt>
                <c:pt idx="49058">
                  <c:v>11736.129335</c:v>
                </c:pt>
                <c:pt idx="49059">
                  <c:v>11736.361637</c:v>
                </c:pt>
                <c:pt idx="49060">
                  <c:v>11736.603739</c:v>
                </c:pt>
                <c:pt idx="49061">
                  <c:v>11736.845697999999</c:v>
                </c:pt>
                <c:pt idx="49062">
                  <c:v>11737.087876</c:v>
                </c:pt>
                <c:pt idx="49063">
                  <c:v>11737.327863</c:v>
                </c:pt>
                <c:pt idx="49064">
                  <c:v>11737.567041</c:v>
                </c:pt>
                <c:pt idx="49065">
                  <c:v>11737.797599</c:v>
                </c:pt>
                <c:pt idx="49066">
                  <c:v>11738.039780999999</c:v>
                </c:pt>
                <c:pt idx="49067">
                  <c:v>11738.279719</c:v>
                </c:pt>
                <c:pt idx="49068">
                  <c:v>11738.519109000001</c:v>
                </c:pt>
                <c:pt idx="49069">
                  <c:v>11738.760999</c:v>
                </c:pt>
                <c:pt idx="49070">
                  <c:v>11739.001985000001</c:v>
                </c:pt>
                <c:pt idx="49071">
                  <c:v>11739.241413</c:v>
                </c:pt>
                <c:pt idx="49072">
                  <c:v>11739.471082</c:v>
                </c:pt>
                <c:pt idx="49073">
                  <c:v>11739.712015999999</c:v>
                </c:pt>
                <c:pt idx="49074">
                  <c:v>11739.953045</c:v>
                </c:pt>
                <c:pt idx="49075">
                  <c:v>11740.194821999999</c:v>
                </c:pt>
                <c:pt idx="49076">
                  <c:v>11740.434826999999</c:v>
                </c:pt>
                <c:pt idx="49077">
                  <c:v>11740.675445999999</c:v>
                </c:pt>
                <c:pt idx="49078">
                  <c:v>11740.915551</c:v>
                </c:pt>
                <c:pt idx="49079">
                  <c:v>11741.145112</c:v>
                </c:pt>
                <c:pt idx="49080">
                  <c:v>11741.386092999999</c:v>
                </c:pt>
                <c:pt idx="49081">
                  <c:v>11741.627811</c:v>
                </c:pt>
                <c:pt idx="49082">
                  <c:v>11741.867815</c:v>
                </c:pt>
                <c:pt idx="49083">
                  <c:v>11742.109657999999</c:v>
                </c:pt>
                <c:pt idx="49084">
                  <c:v>11742.349784</c:v>
                </c:pt>
                <c:pt idx="49085">
                  <c:v>11742.591564</c:v>
                </c:pt>
                <c:pt idx="49086">
                  <c:v>11742.832334999999</c:v>
                </c:pt>
                <c:pt idx="49087">
                  <c:v>11743.077047999999</c:v>
                </c:pt>
                <c:pt idx="49088">
                  <c:v>11743.318971999999</c:v>
                </c:pt>
                <c:pt idx="49089">
                  <c:v>11743.559665000001</c:v>
                </c:pt>
                <c:pt idx="49090">
                  <c:v>11743.799856</c:v>
                </c:pt>
                <c:pt idx="49091">
                  <c:v>11744.039828000001</c:v>
                </c:pt>
                <c:pt idx="49092">
                  <c:v>11744.280451000001</c:v>
                </c:pt>
                <c:pt idx="49093">
                  <c:v>11744.521191</c:v>
                </c:pt>
                <c:pt idx="49094">
                  <c:v>11744.751850000001</c:v>
                </c:pt>
                <c:pt idx="49095">
                  <c:v>11744.993802000001</c:v>
                </c:pt>
                <c:pt idx="49096">
                  <c:v>11745.235989000001</c:v>
                </c:pt>
                <c:pt idx="49097">
                  <c:v>11745.476728</c:v>
                </c:pt>
                <c:pt idx="49098">
                  <c:v>11745.718570999999</c:v>
                </c:pt>
                <c:pt idx="49099">
                  <c:v>11745.948077999999</c:v>
                </c:pt>
                <c:pt idx="49100">
                  <c:v>11746.189243000001</c:v>
                </c:pt>
                <c:pt idx="49101">
                  <c:v>11746.432865000001</c:v>
                </c:pt>
                <c:pt idx="49102">
                  <c:v>11746.672962000001</c:v>
                </c:pt>
                <c:pt idx="49103">
                  <c:v>11746.913952999999</c:v>
                </c:pt>
                <c:pt idx="49104">
                  <c:v>11747.154678999999</c:v>
                </c:pt>
                <c:pt idx="49105">
                  <c:v>11747.393292000001</c:v>
                </c:pt>
                <c:pt idx="49106">
                  <c:v>11747.625536</c:v>
                </c:pt>
                <c:pt idx="49107">
                  <c:v>11747.870009</c:v>
                </c:pt>
                <c:pt idx="49108">
                  <c:v>11748.102773000001</c:v>
                </c:pt>
                <c:pt idx="49109">
                  <c:v>11748.342043000001</c:v>
                </c:pt>
                <c:pt idx="49110">
                  <c:v>11748.583054999999</c:v>
                </c:pt>
                <c:pt idx="49111">
                  <c:v>11748.822004</c:v>
                </c:pt>
                <c:pt idx="49112">
                  <c:v>11749.061244</c:v>
                </c:pt>
                <c:pt idx="49113">
                  <c:v>11749.300139999999</c:v>
                </c:pt>
                <c:pt idx="49114">
                  <c:v>11749.541126</c:v>
                </c:pt>
                <c:pt idx="49115">
                  <c:v>11749.78111</c:v>
                </c:pt>
                <c:pt idx="49116">
                  <c:v>11750.020339000001</c:v>
                </c:pt>
                <c:pt idx="49117">
                  <c:v>11750.261888000001</c:v>
                </c:pt>
                <c:pt idx="49118">
                  <c:v>11750.490673</c:v>
                </c:pt>
                <c:pt idx="49119">
                  <c:v>11750.732754000001</c:v>
                </c:pt>
                <c:pt idx="49120">
                  <c:v>11750.974025</c:v>
                </c:pt>
                <c:pt idx="49121">
                  <c:v>11751.215999</c:v>
                </c:pt>
                <c:pt idx="49122">
                  <c:v>11751.456867999999</c:v>
                </c:pt>
                <c:pt idx="49123">
                  <c:v>11751.696838</c:v>
                </c:pt>
                <c:pt idx="49124">
                  <c:v>11751.927772999999</c:v>
                </c:pt>
                <c:pt idx="49125">
                  <c:v>11752.167146</c:v>
                </c:pt>
                <c:pt idx="49126">
                  <c:v>11752.41006</c:v>
                </c:pt>
                <c:pt idx="49127">
                  <c:v>11752.651905000001</c:v>
                </c:pt>
                <c:pt idx="49128">
                  <c:v>11752.893776000001</c:v>
                </c:pt>
                <c:pt idx="49129">
                  <c:v>11753.123422000001</c:v>
                </c:pt>
                <c:pt idx="49130">
                  <c:v>11753.365664999999</c:v>
                </c:pt>
                <c:pt idx="49131">
                  <c:v>11753.605744</c:v>
                </c:pt>
                <c:pt idx="49132">
                  <c:v>11753.845662</c:v>
                </c:pt>
                <c:pt idx="49133">
                  <c:v>11754.086309</c:v>
                </c:pt>
                <c:pt idx="49134">
                  <c:v>11754.327010000001</c:v>
                </c:pt>
                <c:pt idx="49135">
                  <c:v>11754.568531999999</c:v>
                </c:pt>
                <c:pt idx="49136">
                  <c:v>11754.809843999999</c:v>
                </c:pt>
                <c:pt idx="49137">
                  <c:v>11755.038887999999</c:v>
                </c:pt>
                <c:pt idx="49138">
                  <c:v>11755.278192</c:v>
                </c:pt>
                <c:pt idx="49139">
                  <c:v>11755.521097000001</c:v>
                </c:pt>
                <c:pt idx="49140">
                  <c:v>11755.762272</c:v>
                </c:pt>
                <c:pt idx="49141">
                  <c:v>11755.996708999999</c:v>
                </c:pt>
                <c:pt idx="49142">
                  <c:v>11756.238098</c:v>
                </c:pt>
                <c:pt idx="49143">
                  <c:v>11756.481049</c:v>
                </c:pt>
                <c:pt idx="49144">
                  <c:v>11756.720240000001</c:v>
                </c:pt>
                <c:pt idx="49145">
                  <c:v>11756.95011</c:v>
                </c:pt>
                <c:pt idx="49146">
                  <c:v>11757.192657</c:v>
                </c:pt>
                <c:pt idx="49147">
                  <c:v>11757.432072</c:v>
                </c:pt>
                <c:pt idx="49148">
                  <c:v>11757.671372000001</c:v>
                </c:pt>
                <c:pt idx="49149">
                  <c:v>11757.914327</c:v>
                </c:pt>
                <c:pt idx="49150">
                  <c:v>11758.156652</c:v>
                </c:pt>
                <c:pt idx="49151">
                  <c:v>11758.386273</c:v>
                </c:pt>
                <c:pt idx="49152">
                  <c:v>11758.627264999999</c:v>
                </c:pt>
                <c:pt idx="49153">
                  <c:v>11758.868283</c:v>
                </c:pt>
                <c:pt idx="49154">
                  <c:v>11759.102924999999</c:v>
                </c:pt>
                <c:pt idx="49155">
                  <c:v>11759.344099</c:v>
                </c:pt>
                <c:pt idx="49156">
                  <c:v>11759.587025999999</c:v>
                </c:pt>
                <c:pt idx="49157">
                  <c:v>11759.828973</c:v>
                </c:pt>
                <c:pt idx="49158">
                  <c:v>11760.067316999999</c:v>
                </c:pt>
                <c:pt idx="49159">
                  <c:v>11760.30623</c:v>
                </c:pt>
                <c:pt idx="49160">
                  <c:v>11760.545325999999</c:v>
                </c:pt>
                <c:pt idx="49161">
                  <c:v>11760.775094000001</c:v>
                </c:pt>
                <c:pt idx="49162">
                  <c:v>11761.017571</c:v>
                </c:pt>
                <c:pt idx="49163">
                  <c:v>11761.257636</c:v>
                </c:pt>
                <c:pt idx="49164">
                  <c:v>11761.497991</c:v>
                </c:pt>
                <c:pt idx="49165">
                  <c:v>11761.738933000001</c:v>
                </c:pt>
                <c:pt idx="49166">
                  <c:v>11761.980111000001</c:v>
                </c:pt>
                <c:pt idx="49167">
                  <c:v>11762.212756000001</c:v>
                </c:pt>
                <c:pt idx="49168">
                  <c:v>11762.452017</c:v>
                </c:pt>
                <c:pt idx="49169">
                  <c:v>11762.693859000001</c:v>
                </c:pt>
                <c:pt idx="49170">
                  <c:v>11762.933175</c:v>
                </c:pt>
                <c:pt idx="49171">
                  <c:v>11763.174112999999</c:v>
                </c:pt>
                <c:pt idx="49172">
                  <c:v>11763.413247</c:v>
                </c:pt>
                <c:pt idx="49173">
                  <c:v>11763.653305</c:v>
                </c:pt>
                <c:pt idx="49174">
                  <c:v>11763.885017000001</c:v>
                </c:pt>
                <c:pt idx="49175">
                  <c:v>11764.126308999999</c:v>
                </c:pt>
                <c:pt idx="49176">
                  <c:v>11764.366785</c:v>
                </c:pt>
                <c:pt idx="49177">
                  <c:v>11764.606118</c:v>
                </c:pt>
                <c:pt idx="49178">
                  <c:v>11764.847222</c:v>
                </c:pt>
                <c:pt idx="49179">
                  <c:v>11765.079605000001</c:v>
                </c:pt>
                <c:pt idx="49180">
                  <c:v>11765.321671</c:v>
                </c:pt>
                <c:pt idx="49181">
                  <c:v>11765.56187</c:v>
                </c:pt>
                <c:pt idx="49182">
                  <c:v>11765.803932999999</c:v>
                </c:pt>
                <c:pt idx="49183">
                  <c:v>11766.045944</c:v>
                </c:pt>
                <c:pt idx="49184">
                  <c:v>11766.284857000001</c:v>
                </c:pt>
                <c:pt idx="49185">
                  <c:v>11766.524728</c:v>
                </c:pt>
                <c:pt idx="49186">
                  <c:v>11766.764595000001</c:v>
                </c:pt>
                <c:pt idx="49187">
                  <c:v>11767.003446000001</c:v>
                </c:pt>
                <c:pt idx="49188">
                  <c:v>11767.235642</c:v>
                </c:pt>
                <c:pt idx="49189">
                  <c:v>11767.477621</c:v>
                </c:pt>
                <c:pt idx="49190">
                  <c:v>11767.718351</c:v>
                </c:pt>
                <c:pt idx="49191">
                  <c:v>11767.961006</c:v>
                </c:pt>
                <c:pt idx="49192">
                  <c:v>11768.200294</c:v>
                </c:pt>
                <c:pt idx="49193">
                  <c:v>11768.43082</c:v>
                </c:pt>
                <c:pt idx="49194">
                  <c:v>11768.670243</c:v>
                </c:pt>
                <c:pt idx="49195">
                  <c:v>11768.910849</c:v>
                </c:pt>
                <c:pt idx="49196">
                  <c:v>11769.15157</c:v>
                </c:pt>
                <c:pt idx="49197">
                  <c:v>11769.393548</c:v>
                </c:pt>
                <c:pt idx="49198">
                  <c:v>11769.635533000001</c:v>
                </c:pt>
                <c:pt idx="49199">
                  <c:v>11769.876369</c:v>
                </c:pt>
                <c:pt idx="49200">
                  <c:v>11770.106259</c:v>
                </c:pt>
                <c:pt idx="49201">
                  <c:v>11770.349018999999</c:v>
                </c:pt>
                <c:pt idx="49202">
                  <c:v>11770.590899000001</c:v>
                </c:pt>
                <c:pt idx="49203">
                  <c:v>11770.832783</c:v>
                </c:pt>
                <c:pt idx="49204">
                  <c:v>11771.072953000001</c:v>
                </c:pt>
                <c:pt idx="49205">
                  <c:v>11771.302529000001</c:v>
                </c:pt>
                <c:pt idx="49206">
                  <c:v>11771.544594999999</c:v>
                </c:pt>
                <c:pt idx="49207">
                  <c:v>11771.785318</c:v>
                </c:pt>
                <c:pt idx="49208">
                  <c:v>11772.026372</c:v>
                </c:pt>
                <c:pt idx="49209">
                  <c:v>11772.267877</c:v>
                </c:pt>
                <c:pt idx="49210">
                  <c:v>11772.497321999999</c:v>
                </c:pt>
                <c:pt idx="49211">
                  <c:v>11772.740983</c:v>
                </c:pt>
                <c:pt idx="49212">
                  <c:v>11772.981872</c:v>
                </c:pt>
                <c:pt idx="49213">
                  <c:v>11773.221796</c:v>
                </c:pt>
                <c:pt idx="49214">
                  <c:v>11773.461714999999</c:v>
                </c:pt>
                <c:pt idx="49215">
                  <c:v>11773.700365999999</c:v>
                </c:pt>
                <c:pt idx="49216">
                  <c:v>11773.943945999999</c:v>
                </c:pt>
                <c:pt idx="49217">
                  <c:v>11774.182741000001</c:v>
                </c:pt>
                <c:pt idx="49218">
                  <c:v>11774.422565999999</c:v>
                </c:pt>
                <c:pt idx="49219">
                  <c:v>11774.661108</c:v>
                </c:pt>
                <c:pt idx="49220">
                  <c:v>11774.893585</c:v>
                </c:pt>
                <c:pt idx="49221">
                  <c:v>11775.135563</c:v>
                </c:pt>
                <c:pt idx="49222">
                  <c:v>11775.376342</c:v>
                </c:pt>
                <c:pt idx="49223">
                  <c:v>11775.619887999999</c:v>
                </c:pt>
                <c:pt idx="49224">
                  <c:v>11775.848674000001</c:v>
                </c:pt>
                <c:pt idx="49225">
                  <c:v>11776.088916999999</c:v>
                </c:pt>
                <c:pt idx="49226">
                  <c:v>11776.330994</c:v>
                </c:pt>
                <c:pt idx="49227">
                  <c:v>11776.571953000001</c:v>
                </c:pt>
                <c:pt idx="49228">
                  <c:v>11776.812018000001</c:v>
                </c:pt>
                <c:pt idx="49229">
                  <c:v>11777.053846999999</c:v>
                </c:pt>
                <c:pt idx="49230">
                  <c:v>11777.294269</c:v>
                </c:pt>
                <c:pt idx="49231">
                  <c:v>11777.525333</c:v>
                </c:pt>
                <c:pt idx="49232">
                  <c:v>11777.766138999999</c:v>
                </c:pt>
                <c:pt idx="49233">
                  <c:v>11778.009692</c:v>
                </c:pt>
                <c:pt idx="49234">
                  <c:v>11778.250221</c:v>
                </c:pt>
                <c:pt idx="49235">
                  <c:v>11778.480664999999</c:v>
                </c:pt>
                <c:pt idx="49236">
                  <c:v>11778.722543</c:v>
                </c:pt>
                <c:pt idx="49237">
                  <c:v>11778.965059</c:v>
                </c:pt>
                <c:pt idx="49238">
                  <c:v>11779.206909</c:v>
                </c:pt>
                <c:pt idx="49239">
                  <c:v>11779.446690000001</c:v>
                </c:pt>
                <c:pt idx="49240">
                  <c:v>11779.685326000001</c:v>
                </c:pt>
                <c:pt idx="49241">
                  <c:v>11779.917604</c:v>
                </c:pt>
                <c:pt idx="49242">
                  <c:v>11780.157955000001</c:v>
                </c:pt>
                <c:pt idx="49243">
                  <c:v>11780.398741000001</c:v>
                </c:pt>
                <c:pt idx="49244">
                  <c:v>11780.638743</c:v>
                </c:pt>
                <c:pt idx="49245">
                  <c:v>11780.878733</c:v>
                </c:pt>
                <c:pt idx="49246">
                  <c:v>11781.120918000001</c:v>
                </c:pt>
                <c:pt idx="49247">
                  <c:v>11781.360973000001</c:v>
                </c:pt>
                <c:pt idx="49248">
                  <c:v>11781.601674</c:v>
                </c:pt>
                <c:pt idx="49249">
                  <c:v>11781.831206999999</c:v>
                </c:pt>
                <c:pt idx="49250">
                  <c:v>11782.072362000001</c:v>
                </c:pt>
                <c:pt idx="49251">
                  <c:v>11782.315962999999</c:v>
                </c:pt>
                <c:pt idx="49252">
                  <c:v>11782.556772</c:v>
                </c:pt>
                <c:pt idx="49253">
                  <c:v>11782.797223</c:v>
                </c:pt>
                <c:pt idx="49254">
                  <c:v>11783.02788</c:v>
                </c:pt>
                <c:pt idx="49255">
                  <c:v>11783.26967</c:v>
                </c:pt>
                <c:pt idx="49256">
                  <c:v>11783.510561999999</c:v>
                </c:pt>
                <c:pt idx="49257">
                  <c:v>11783.750593000001</c:v>
                </c:pt>
                <c:pt idx="49258">
                  <c:v>11783.991394999999</c:v>
                </c:pt>
                <c:pt idx="49259">
                  <c:v>11784.234990999999</c:v>
                </c:pt>
                <c:pt idx="49260">
                  <c:v>11784.464591</c:v>
                </c:pt>
                <c:pt idx="49261">
                  <c:v>11784.706533</c:v>
                </c:pt>
                <c:pt idx="49262">
                  <c:v>11784.947435</c:v>
                </c:pt>
                <c:pt idx="49263">
                  <c:v>11785.190042</c:v>
                </c:pt>
                <c:pt idx="49264">
                  <c:v>11785.420657999999</c:v>
                </c:pt>
                <c:pt idx="49265">
                  <c:v>11785.662577999999</c:v>
                </c:pt>
                <c:pt idx="49266">
                  <c:v>11785.902995</c:v>
                </c:pt>
                <c:pt idx="49267">
                  <c:v>11786.141229999999</c:v>
                </c:pt>
                <c:pt idx="49268">
                  <c:v>11786.381579000001</c:v>
                </c:pt>
                <c:pt idx="49269">
                  <c:v>11786.621778000001</c:v>
                </c:pt>
                <c:pt idx="49270">
                  <c:v>11786.861086999999</c:v>
                </c:pt>
                <c:pt idx="49271">
                  <c:v>11787.102158</c:v>
                </c:pt>
                <c:pt idx="49272">
                  <c:v>11787.343036</c:v>
                </c:pt>
                <c:pt idx="49273">
                  <c:v>11787.572367999999</c:v>
                </c:pt>
                <c:pt idx="49274">
                  <c:v>11787.817994999999</c:v>
                </c:pt>
                <c:pt idx="49275">
                  <c:v>11788.058851</c:v>
                </c:pt>
                <c:pt idx="49276">
                  <c:v>11788.298848</c:v>
                </c:pt>
                <c:pt idx="49277">
                  <c:v>11788.540634999999</c:v>
                </c:pt>
                <c:pt idx="49278">
                  <c:v>11788.769573</c:v>
                </c:pt>
                <c:pt idx="49279">
                  <c:v>11789.011780999999</c:v>
                </c:pt>
                <c:pt idx="49280">
                  <c:v>11789.253767</c:v>
                </c:pt>
                <c:pt idx="49281">
                  <c:v>11789.493936999999</c:v>
                </c:pt>
                <c:pt idx="49282">
                  <c:v>11789.735975</c:v>
                </c:pt>
                <c:pt idx="49283">
                  <c:v>11789.976785000001</c:v>
                </c:pt>
                <c:pt idx="49284">
                  <c:v>11790.207823000001</c:v>
                </c:pt>
                <c:pt idx="49285">
                  <c:v>11790.451553999999</c:v>
                </c:pt>
                <c:pt idx="49286">
                  <c:v>11790.693886999999</c:v>
                </c:pt>
                <c:pt idx="49287">
                  <c:v>11790.933367</c:v>
                </c:pt>
                <c:pt idx="49288">
                  <c:v>11791.175703999999</c:v>
                </c:pt>
                <c:pt idx="49289">
                  <c:v>11791.415697</c:v>
                </c:pt>
                <c:pt idx="49290">
                  <c:v>11791.64661</c:v>
                </c:pt>
                <c:pt idx="49291">
                  <c:v>11791.888063</c:v>
                </c:pt>
                <c:pt idx="49292">
                  <c:v>11792.129421</c:v>
                </c:pt>
                <c:pt idx="49293">
                  <c:v>11792.361241000001</c:v>
                </c:pt>
                <c:pt idx="49294">
                  <c:v>11792.601049000001</c:v>
                </c:pt>
                <c:pt idx="49295">
                  <c:v>11792.842271</c:v>
                </c:pt>
                <c:pt idx="49296">
                  <c:v>11793.084677000001</c:v>
                </c:pt>
                <c:pt idx="49297">
                  <c:v>11793.324992</c:v>
                </c:pt>
                <c:pt idx="49298">
                  <c:v>11793.556780000001</c:v>
                </c:pt>
                <c:pt idx="49299">
                  <c:v>11793.800918999999</c:v>
                </c:pt>
                <c:pt idx="49300">
                  <c:v>11794.041691</c:v>
                </c:pt>
                <c:pt idx="49301">
                  <c:v>11794.283697000001</c:v>
                </c:pt>
                <c:pt idx="49302">
                  <c:v>11794.523159</c:v>
                </c:pt>
                <c:pt idx="49303">
                  <c:v>11794.765530000001</c:v>
                </c:pt>
                <c:pt idx="49304">
                  <c:v>11794.996714000001</c:v>
                </c:pt>
                <c:pt idx="49305">
                  <c:v>11795.240991999999</c:v>
                </c:pt>
                <c:pt idx="49306">
                  <c:v>11795.481288999999</c:v>
                </c:pt>
                <c:pt idx="49307">
                  <c:v>11795.721759</c:v>
                </c:pt>
                <c:pt idx="49308">
                  <c:v>11795.961377</c:v>
                </c:pt>
                <c:pt idx="49309">
                  <c:v>11796.190353</c:v>
                </c:pt>
                <c:pt idx="49310">
                  <c:v>11796.431936999999</c:v>
                </c:pt>
                <c:pt idx="49311">
                  <c:v>11796.672173000001</c:v>
                </c:pt>
                <c:pt idx="49312">
                  <c:v>11796.913541</c:v>
                </c:pt>
                <c:pt idx="49313">
                  <c:v>11797.155669</c:v>
                </c:pt>
                <c:pt idx="49314">
                  <c:v>11797.397661000001</c:v>
                </c:pt>
                <c:pt idx="49315">
                  <c:v>11797.636408</c:v>
                </c:pt>
                <c:pt idx="49316">
                  <c:v>11797.866092</c:v>
                </c:pt>
                <c:pt idx="49317">
                  <c:v>11798.107120999999</c:v>
                </c:pt>
                <c:pt idx="49318">
                  <c:v>11798.347585</c:v>
                </c:pt>
                <c:pt idx="49319">
                  <c:v>11798.589706999999</c:v>
                </c:pt>
                <c:pt idx="49320">
                  <c:v>11798.831776000001</c:v>
                </c:pt>
                <c:pt idx="49321">
                  <c:v>11799.062615000001</c:v>
                </c:pt>
                <c:pt idx="49322">
                  <c:v>11799.306607</c:v>
                </c:pt>
                <c:pt idx="49323">
                  <c:v>11799.548757</c:v>
                </c:pt>
                <c:pt idx="49324">
                  <c:v>11799.788987</c:v>
                </c:pt>
                <c:pt idx="49325">
                  <c:v>11800.029916</c:v>
                </c:pt>
                <c:pt idx="49326">
                  <c:v>11800.260622</c:v>
                </c:pt>
                <c:pt idx="49327">
                  <c:v>11800.502874</c:v>
                </c:pt>
                <c:pt idx="49328">
                  <c:v>11800.742337</c:v>
                </c:pt>
                <c:pt idx="49329">
                  <c:v>11800.985293</c:v>
                </c:pt>
                <c:pt idx="49330">
                  <c:v>11801.217994000001</c:v>
                </c:pt>
                <c:pt idx="49331">
                  <c:v>11801.460888</c:v>
                </c:pt>
                <c:pt idx="49332">
                  <c:v>11801.704836999999</c:v>
                </c:pt>
                <c:pt idx="49333">
                  <c:v>11801.935674</c:v>
                </c:pt>
                <c:pt idx="49334">
                  <c:v>11802.177100000001</c:v>
                </c:pt>
                <c:pt idx="49335">
                  <c:v>11802.418175999999</c:v>
                </c:pt>
                <c:pt idx="49336">
                  <c:v>11802.659264</c:v>
                </c:pt>
                <c:pt idx="49337">
                  <c:v>11802.900328</c:v>
                </c:pt>
                <c:pt idx="49338">
                  <c:v>11803.129408999999</c:v>
                </c:pt>
                <c:pt idx="49339">
                  <c:v>11803.372775</c:v>
                </c:pt>
                <c:pt idx="49340">
                  <c:v>11803.612782</c:v>
                </c:pt>
                <c:pt idx="49341">
                  <c:v>11803.853445999999</c:v>
                </c:pt>
                <c:pt idx="49342">
                  <c:v>11804.094276</c:v>
                </c:pt>
                <c:pt idx="49343">
                  <c:v>11804.335558999999</c:v>
                </c:pt>
                <c:pt idx="49344">
                  <c:v>11804.565992</c:v>
                </c:pt>
                <c:pt idx="49345">
                  <c:v>11804.808572</c:v>
                </c:pt>
                <c:pt idx="49346">
                  <c:v>11805.052578999999</c:v>
                </c:pt>
                <c:pt idx="49347">
                  <c:v>11805.284852999999</c:v>
                </c:pt>
                <c:pt idx="49348">
                  <c:v>11805.528764999999</c:v>
                </c:pt>
                <c:pt idx="49349">
                  <c:v>11805.771327</c:v>
                </c:pt>
                <c:pt idx="49350">
                  <c:v>11806.010377000001</c:v>
                </c:pt>
                <c:pt idx="49351">
                  <c:v>11806.242577999999</c:v>
                </c:pt>
                <c:pt idx="49352">
                  <c:v>11806.485406</c:v>
                </c:pt>
                <c:pt idx="49353">
                  <c:v>11806.728106</c:v>
                </c:pt>
                <c:pt idx="49354">
                  <c:v>11806.958908000001</c:v>
                </c:pt>
                <c:pt idx="49355">
                  <c:v>11807.202937</c:v>
                </c:pt>
                <c:pt idx="49356">
                  <c:v>11807.442077</c:v>
                </c:pt>
                <c:pt idx="49357">
                  <c:v>11807.683948</c:v>
                </c:pt>
                <c:pt idx="49358">
                  <c:v>11807.915541</c:v>
                </c:pt>
                <c:pt idx="49359">
                  <c:v>11808.157740000001</c:v>
                </c:pt>
                <c:pt idx="49360">
                  <c:v>11808.401690999999</c:v>
                </c:pt>
                <c:pt idx="49361">
                  <c:v>11808.644338</c:v>
                </c:pt>
                <c:pt idx="49362">
                  <c:v>11808.874903</c:v>
                </c:pt>
                <c:pt idx="49363">
                  <c:v>11809.118777</c:v>
                </c:pt>
                <c:pt idx="49364">
                  <c:v>11809.360726000001</c:v>
                </c:pt>
                <c:pt idx="49365">
                  <c:v>11809.59211</c:v>
                </c:pt>
                <c:pt idx="49366">
                  <c:v>11809.833327</c:v>
                </c:pt>
                <c:pt idx="49367">
                  <c:v>11810.076214999999</c:v>
                </c:pt>
                <c:pt idx="49368">
                  <c:v>11810.308819</c:v>
                </c:pt>
                <c:pt idx="49369">
                  <c:v>11810.5527</c:v>
                </c:pt>
                <c:pt idx="49370">
                  <c:v>11810.794696000001</c:v>
                </c:pt>
                <c:pt idx="49371">
                  <c:v>11811.036787999999</c:v>
                </c:pt>
                <c:pt idx="49372">
                  <c:v>11811.276871</c:v>
                </c:pt>
                <c:pt idx="49373">
                  <c:v>11811.507638999999</c:v>
                </c:pt>
                <c:pt idx="49374">
                  <c:v>11811.751602</c:v>
                </c:pt>
                <c:pt idx="49375">
                  <c:v>11811.993533000001</c:v>
                </c:pt>
                <c:pt idx="49376">
                  <c:v>11812.236288</c:v>
                </c:pt>
                <c:pt idx="49377">
                  <c:v>11812.490443000001</c:v>
                </c:pt>
                <c:pt idx="49378">
                  <c:v>11812.721852999999</c:v>
                </c:pt>
                <c:pt idx="49379">
                  <c:v>11812.961936</c:v>
                </c:pt>
                <c:pt idx="49380">
                  <c:v>11813.201079</c:v>
                </c:pt>
                <c:pt idx="49381">
                  <c:v>11813.444611999999</c:v>
                </c:pt>
                <c:pt idx="49382">
                  <c:v>11813.687108</c:v>
                </c:pt>
                <c:pt idx="49383">
                  <c:v>11813.932912</c:v>
                </c:pt>
                <c:pt idx="49384">
                  <c:v>11814.176880999999</c:v>
                </c:pt>
                <c:pt idx="49385">
                  <c:v>11814.420553</c:v>
                </c:pt>
                <c:pt idx="49386">
                  <c:v>11814.652037</c:v>
                </c:pt>
                <c:pt idx="49387">
                  <c:v>11814.891245000001</c:v>
                </c:pt>
                <c:pt idx="49388">
                  <c:v>11815.132277999999</c:v>
                </c:pt>
                <c:pt idx="49389">
                  <c:v>11815.375896</c:v>
                </c:pt>
                <c:pt idx="49390">
                  <c:v>11815.607362000001</c:v>
                </c:pt>
                <c:pt idx="49391">
                  <c:v>11815.848296</c:v>
                </c:pt>
                <c:pt idx="49392">
                  <c:v>11816.089361</c:v>
                </c:pt>
                <c:pt idx="49393">
                  <c:v>11816.332893999999</c:v>
                </c:pt>
                <c:pt idx="49394">
                  <c:v>11816.572969000001</c:v>
                </c:pt>
                <c:pt idx="49395">
                  <c:v>11816.811833</c:v>
                </c:pt>
                <c:pt idx="49396">
                  <c:v>11817.051018</c:v>
                </c:pt>
                <c:pt idx="49397">
                  <c:v>11817.290671999999</c:v>
                </c:pt>
                <c:pt idx="49398">
                  <c:v>11817.520345999999</c:v>
                </c:pt>
                <c:pt idx="49399">
                  <c:v>11817.761327</c:v>
                </c:pt>
                <c:pt idx="49400">
                  <c:v>11818.003529</c:v>
                </c:pt>
                <c:pt idx="49401">
                  <c:v>11818.244124999999</c:v>
                </c:pt>
                <c:pt idx="49402">
                  <c:v>11818.485042</c:v>
                </c:pt>
                <c:pt idx="49403">
                  <c:v>11818.716401</c:v>
                </c:pt>
                <c:pt idx="49404">
                  <c:v>11818.958654</c:v>
                </c:pt>
                <c:pt idx="49405">
                  <c:v>11819.201376999999</c:v>
                </c:pt>
                <c:pt idx="49406">
                  <c:v>11819.442193999999</c:v>
                </c:pt>
                <c:pt idx="49407">
                  <c:v>11819.673272</c:v>
                </c:pt>
                <c:pt idx="49408">
                  <c:v>11819.914301000001</c:v>
                </c:pt>
                <c:pt idx="49409">
                  <c:v>11820.155269000001</c:v>
                </c:pt>
                <c:pt idx="49410">
                  <c:v>11820.396169</c:v>
                </c:pt>
                <c:pt idx="49411">
                  <c:v>11820.626807000001</c:v>
                </c:pt>
                <c:pt idx="49412">
                  <c:v>11820.866306</c:v>
                </c:pt>
                <c:pt idx="49413">
                  <c:v>11821.107392</c:v>
                </c:pt>
                <c:pt idx="49414">
                  <c:v>11821.348411999999</c:v>
                </c:pt>
                <c:pt idx="49415">
                  <c:v>11821.589228000001</c:v>
                </c:pt>
                <c:pt idx="49416">
                  <c:v>11821.830972</c:v>
                </c:pt>
                <c:pt idx="49417">
                  <c:v>11822.061248</c:v>
                </c:pt>
                <c:pt idx="49418">
                  <c:v>11822.304784</c:v>
                </c:pt>
                <c:pt idx="49419">
                  <c:v>11822.547361000001</c:v>
                </c:pt>
                <c:pt idx="49420">
                  <c:v>11822.777967</c:v>
                </c:pt>
                <c:pt idx="49421">
                  <c:v>11823.020859</c:v>
                </c:pt>
                <c:pt idx="49422">
                  <c:v>11823.263336</c:v>
                </c:pt>
                <c:pt idx="49423">
                  <c:v>11823.496303</c:v>
                </c:pt>
                <c:pt idx="49424">
                  <c:v>11823.739083</c:v>
                </c:pt>
                <c:pt idx="49425">
                  <c:v>11823.982731</c:v>
                </c:pt>
                <c:pt idx="49426">
                  <c:v>11824.214244000001</c:v>
                </c:pt>
                <c:pt idx="49427">
                  <c:v>11824.457006000001</c:v>
                </c:pt>
                <c:pt idx="49428">
                  <c:v>11824.698866999999</c:v>
                </c:pt>
                <c:pt idx="49429">
                  <c:v>11824.938195000001</c:v>
                </c:pt>
                <c:pt idx="49430">
                  <c:v>11825.170094999999</c:v>
                </c:pt>
                <c:pt idx="49431">
                  <c:v>11825.411171</c:v>
                </c:pt>
                <c:pt idx="49432">
                  <c:v>11825.653560999999</c:v>
                </c:pt>
                <c:pt idx="49433">
                  <c:v>11825.885327</c:v>
                </c:pt>
                <c:pt idx="49434">
                  <c:v>11826.127057</c:v>
                </c:pt>
                <c:pt idx="49435">
                  <c:v>11826.367575</c:v>
                </c:pt>
                <c:pt idx="49436">
                  <c:v>11826.609022000001</c:v>
                </c:pt>
                <c:pt idx="49437">
                  <c:v>11826.848253</c:v>
                </c:pt>
                <c:pt idx="49438">
                  <c:v>11827.080104000001</c:v>
                </c:pt>
                <c:pt idx="49439">
                  <c:v>11827.325097999999</c:v>
                </c:pt>
                <c:pt idx="49440">
                  <c:v>11827.566292</c:v>
                </c:pt>
                <c:pt idx="49441">
                  <c:v>11827.798897000001</c:v>
                </c:pt>
                <c:pt idx="49442">
                  <c:v>11828.041574999999</c:v>
                </c:pt>
                <c:pt idx="49443">
                  <c:v>11828.285618</c:v>
                </c:pt>
                <c:pt idx="49444">
                  <c:v>11828.516785</c:v>
                </c:pt>
                <c:pt idx="49445">
                  <c:v>11828.760995000001</c:v>
                </c:pt>
                <c:pt idx="49446">
                  <c:v>11829.000673</c:v>
                </c:pt>
                <c:pt idx="49447">
                  <c:v>11829.244556</c:v>
                </c:pt>
                <c:pt idx="49448">
                  <c:v>11829.475779</c:v>
                </c:pt>
                <c:pt idx="49449">
                  <c:v>11829.719058999999</c:v>
                </c:pt>
                <c:pt idx="49450">
                  <c:v>11829.959819</c:v>
                </c:pt>
                <c:pt idx="49451">
                  <c:v>11830.201329</c:v>
                </c:pt>
                <c:pt idx="49452">
                  <c:v>11830.441767</c:v>
                </c:pt>
                <c:pt idx="49453">
                  <c:v>11830.672553</c:v>
                </c:pt>
                <c:pt idx="49454">
                  <c:v>11830.91495</c:v>
                </c:pt>
                <c:pt idx="49455">
                  <c:v>11831.154573</c:v>
                </c:pt>
                <c:pt idx="49456">
                  <c:v>11831.396903999999</c:v>
                </c:pt>
                <c:pt idx="49457">
                  <c:v>11831.629615</c:v>
                </c:pt>
                <c:pt idx="49458">
                  <c:v>11831.873895999999</c:v>
                </c:pt>
                <c:pt idx="49459">
                  <c:v>11832.117978</c:v>
                </c:pt>
                <c:pt idx="49460">
                  <c:v>11832.349663000001</c:v>
                </c:pt>
                <c:pt idx="49461">
                  <c:v>11832.591888999999</c:v>
                </c:pt>
                <c:pt idx="49462">
                  <c:v>11832.831408</c:v>
                </c:pt>
                <c:pt idx="49463">
                  <c:v>11833.073694999999</c:v>
                </c:pt>
                <c:pt idx="49464">
                  <c:v>11833.305419</c:v>
                </c:pt>
                <c:pt idx="49465">
                  <c:v>11833.549585000001</c:v>
                </c:pt>
                <c:pt idx="49466">
                  <c:v>11833.793785</c:v>
                </c:pt>
                <c:pt idx="49467">
                  <c:v>11834.024927</c:v>
                </c:pt>
                <c:pt idx="49468">
                  <c:v>11834.265541000001</c:v>
                </c:pt>
                <c:pt idx="49469">
                  <c:v>11834.509619</c:v>
                </c:pt>
                <c:pt idx="49470">
                  <c:v>11834.741368999999</c:v>
                </c:pt>
                <c:pt idx="49471">
                  <c:v>11834.984433</c:v>
                </c:pt>
                <c:pt idx="49472">
                  <c:v>11835.228573</c:v>
                </c:pt>
                <c:pt idx="49473">
                  <c:v>11835.460192</c:v>
                </c:pt>
                <c:pt idx="49474">
                  <c:v>11835.703358999999</c:v>
                </c:pt>
                <c:pt idx="49475">
                  <c:v>11835.945651</c:v>
                </c:pt>
                <c:pt idx="49476">
                  <c:v>11836.187954999999</c:v>
                </c:pt>
                <c:pt idx="49477">
                  <c:v>11836.415139999999</c:v>
                </c:pt>
                <c:pt idx="49478">
                  <c:v>11836.655854000001</c:v>
                </c:pt>
                <c:pt idx="49479">
                  <c:v>11836.897283</c:v>
                </c:pt>
                <c:pt idx="49480">
                  <c:v>11837.139800999999</c:v>
                </c:pt>
                <c:pt idx="49481">
                  <c:v>11837.383816</c:v>
                </c:pt>
                <c:pt idx="49482">
                  <c:v>11837.639660000001</c:v>
                </c:pt>
                <c:pt idx="49483">
                  <c:v>11837.870580000001</c:v>
                </c:pt>
                <c:pt idx="49484">
                  <c:v>11838.114969</c:v>
                </c:pt>
                <c:pt idx="49485">
                  <c:v>11838.353364000001</c:v>
                </c:pt>
                <c:pt idx="49486">
                  <c:v>11838.595702000001</c:v>
                </c:pt>
                <c:pt idx="49487">
                  <c:v>11838.82667</c:v>
                </c:pt>
                <c:pt idx="49488">
                  <c:v>11839.068282</c:v>
                </c:pt>
                <c:pt idx="49489">
                  <c:v>11839.309450000001</c:v>
                </c:pt>
                <c:pt idx="49490">
                  <c:v>11839.551916</c:v>
                </c:pt>
                <c:pt idx="49491">
                  <c:v>11839.782913999999</c:v>
                </c:pt>
                <c:pt idx="49492">
                  <c:v>11840.023788</c:v>
                </c:pt>
                <c:pt idx="49493">
                  <c:v>11840.267680000001</c:v>
                </c:pt>
                <c:pt idx="49494">
                  <c:v>11840.509999</c:v>
                </c:pt>
                <c:pt idx="49495">
                  <c:v>11840.750934</c:v>
                </c:pt>
                <c:pt idx="49496">
                  <c:v>11840.983715</c:v>
                </c:pt>
                <c:pt idx="49497">
                  <c:v>11841.225665</c:v>
                </c:pt>
                <c:pt idx="49498">
                  <c:v>11841.466367999999</c:v>
                </c:pt>
                <c:pt idx="49499">
                  <c:v>11841.699318999999</c:v>
                </c:pt>
                <c:pt idx="49500">
                  <c:v>11841.940401</c:v>
                </c:pt>
                <c:pt idx="49501">
                  <c:v>11842.180682</c:v>
                </c:pt>
                <c:pt idx="49502">
                  <c:v>11842.422659</c:v>
                </c:pt>
                <c:pt idx="49503">
                  <c:v>11842.665069000001</c:v>
                </c:pt>
                <c:pt idx="49504">
                  <c:v>11842.895687</c:v>
                </c:pt>
                <c:pt idx="49505">
                  <c:v>11843.137702</c:v>
                </c:pt>
                <c:pt idx="49506">
                  <c:v>11843.383733999999</c:v>
                </c:pt>
                <c:pt idx="49507">
                  <c:v>11843.613144000001</c:v>
                </c:pt>
                <c:pt idx="49508">
                  <c:v>11843.854192999999</c:v>
                </c:pt>
                <c:pt idx="49509">
                  <c:v>11844.099689999999</c:v>
                </c:pt>
                <c:pt idx="49510">
                  <c:v>11844.331258</c:v>
                </c:pt>
                <c:pt idx="49511">
                  <c:v>11844.572155</c:v>
                </c:pt>
                <c:pt idx="49512">
                  <c:v>11844.813991000001</c:v>
                </c:pt>
                <c:pt idx="49513">
                  <c:v>11845.056562</c:v>
                </c:pt>
                <c:pt idx="49514">
                  <c:v>11845.288708</c:v>
                </c:pt>
                <c:pt idx="49515">
                  <c:v>11845.531295000001</c:v>
                </c:pt>
                <c:pt idx="49516">
                  <c:v>11845.772140999999</c:v>
                </c:pt>
                <c:pt idx="49517">
                  <c:v>11846.005206</c:v>
                </c:pt>
                <c:pt idx="49518">
                  <c:v>11846.249245000001</c:v>
                </c:pt>
                <c:pt idx="49519">
                  <c:v>11846.492630000001</c:v>
                </c:pt>
                <c:pt idx="49520">
                  <c:v>11846.722057999999</c:v>
                </c:pt>
                <c:pt idx="49521">
                  <c:v>11846.963992000001</c:v>
                </c:pt>
                <c:pt idx="49522">
                  <c:v>11847.206631999999</c:v>
                </c:pt>
                <c:pt idx="49523">
                  <c:v>11847.438961</c:v>
                </c:pt>
                <c:pt idx="49524">
                  <c:v>11847.681798</c:v>
                </c:pt>
                <c:pt idx="49525">
                  <c:v>11847.925671999999</c:v>
                </c:pt>
                <c:pt idx="49526">
                  <c:v>11848.167740999999</c:v>
                </c:pt>
                <c:pt idx="49527">
                  <c:v>11848.397144</c:v>
                </c:pt>
                <c:pt idx="49528">
                  <c:v>11848.638015</c:v>
                </c:pt>
                <c:pt idx="49529">
                  <c:v>11848.881676999999</c:v>
                </c:pt>
                <c:pt idx="49530">
                  <c:v>11849.123822</c:v>
                </c:pt>
                <c:pt idx="49531">
                  <c:v>11849.363789999999</c:v>
                </c:pt>
                <c:pt idx="49532">
                  <c:v>11849.595112999999</c:v>
                </c:pt>
                <c:pt idx="49533">
                  <c:v>11849.840625999999</c:v>
                </c:pt>
                <c:pt idx="49534">
                  <c:v>11850.082533999999</c:v>
                </c:pt>
                <c:pt idx="49535">
                  <c:v>11850.336336</c:v>
                </c:pt>
                <c:pt idx="49536">
                  <c:v>11850.566785999999</c:v>
                </c:pt>
                <c:pt idx="49537">
                  <c:v>11850.810629</c:v>
                </c:pt>
                <c:pt idx="49538">
                  <c:v>11851.052798999999</c:v>
                </c:pt>
                <c:pt idx="49539">
                  <c:v>11851.293385000001</c:v>
                </c:pt>
                <c:pt idx="49540">
                  <c:v>11851.534024</c:v>
                </c:pt>
                <c:pt idx="49541">
                  <c:v>11851.765012</c:v>
                </c:pt>
                <c:pt idx="49542">
                  <c:v>11852.005203000001</c:v>
                </c:pt>
                <c:pt idx="49543">
                  <c:v>11852.243101</c:v>
                </c:pt>
                <c:pt idx="49544">
                  <c:v>11852.482400000001</c:v>
                </c:pt>
                <c:pt idx="49545">
                  <c:v>11852.723205</c:v>
                </c:pt>
                <c:pt idx="49546">
                  <c:v>11852.966044000001</c:v>
                </c:pt>
                <c:pt idx="49547">
                  <c:v>11853.196753</c:v>
                </c:pt>
                <c:pt idx="49548">
                  <c:v>11853.438958999999</c:v>
                </c:pt>
                <c:pt idx="49549">
                  <c:v>11853.677073000001</c:v>
                </c:pt>
                <c:pt idx="49550">
                  <c:v>11853.918199</c:v>
                </c:pt>
                <c:pt idx="49551">
                  <c:v>11854.161948999999</c:v>
                </c:pt>
                <c:pt idx="49552">
                  <c:v>11854.392422999999</c:v>
                </c:pt>
                <c:pt idx="49553">
                  <c:v>11854.633422000001</c:v>
                </c:pt>
                <c:pt idx="49554">
                  <c:v>11854.87442</c:v>
                </c:pt>
                <c:pt idx="49555">
                  <c:v>11855.106046999999</c:v>
                </c:pt>
                <c:pt idx="49556">
                  <c:v>11855.349113</c:v>
                </c:pt>
                <c:pt idx="49557">
                  <c:v>11855.594614</c:v>
                </c:pt>
                <c:pt idx="49558">
                  <c:v>11855.824262</c:v>
                </c:pt>
                <c:pt idx="49559">
                  <c:v>11856.064694000001</c:v>
                </c:pt>
                <c:pt idx="49560">
                  <c:v>11856.306634</c:v>
                </c:pt>
                <c:pt idx="49561">
                  <c:v>11856.54999</c:v>
                </c:pt>
                <c:pt idx="49562">
                  <c:v>11856.790632</c:v>
                </c:pt>
                <c:pt idx="49563">
                  <c:v>11857.020154</c:v>
                </c:pt>
                <c:pt idx="49564">
                  <c:v>11857.261021</c:v>
                </c:pt>
                <c:pt idx="49565">
                  <c:v>11857.502618</c:v>
                </c:pt>
                <c:pt idx="49566">
                  <c:v>11857.745776</c:v>
                </c:pt>
                <c:pt idx="49567">
                  <c:v>11857.987848999999</c:v>
                </c:pt>
                <c:pt idx="49568">
                  <c:v>11858.227268000001</c:v>
                </c:pt>
                <c:pt idx="49569">
                  <c:v>11858.48273</c:v>
                </c:pt>
                <c:pt idx="49570">
                  <c:v>11858.737252999999</c:v>
                </c:pt>
                <c:pt idx="49571">
                  <c:v>11858.982292000001</c:v>
                </c:pt>
                <c:pt idx="49572">
                  <c:v>11859.226672999999</c:v>
                </c:pt>
                <c:pt idx="49573">
                  <c:v>11859.468832</c:v>
                </c:pt>
                <c:pt idx="49574">
                  <c:v>11859.708264999999</c:v>
                </c:pt>
                <c:pt idx="49575">
                  <c:v>11859.948713</c:v>
                </c:pt>
                <c:pt idx="49576">
                  <c:v>11860.179807</c:v>
                </c:pt>
                <c:pt idx="49577">
                  <c:v>11860.423962000001</c:v>
                </c:pt>
                <c:pt idx="49578">
                  <c:v>11860.664124000001</c:v>
                </c:pt>
                <c:pt idx="49579">
                  <c:v>11860.905038000001</c:v>
                </c:pt>
                <c:pt idx="49580">
                  <c:v>11861.135903</c:v>
                </c:pt>
                <c:pt idx="49581">
                  <c:v>11861.379940000001</c:v>
                </c:pt>
                <c:pt idx="49582">
                  <c:v>11861.622992000001</c:v>
                </c:pt>
                <c:pt idx="49583">
                  <c:v>11861.853402000001</c:v>
                </c:pt>
                <c:pt idx="49584">
                  <c:v>11862.096421</c:v>
                </c:pt>
                <c:pt idx="49585">
                  <c:v>11862.339069</c:v>
                </c:pt>
                <c:pt idx="49586">
                  <c:v>11862.569922000001</c:v>
                </c:pt>
                <c:pt idx="49587">
                  <c:v>11862.813002000001</c:v>
                </c:pt>
                <c:pt idx="49588">
                  <c:v>11863.054189</c:v>
                </c:pt>
                <c:pt idx="49589">
                  <c:v>11863.287317</c:v>
                </c:pt>
                <c:pt idx="49590">
                  <c:v>11863.529605</c:v>
                </c:pt>
                <c:pt idx="49591">
                  <c:v>11863.771653</c:v>
                </c:pt>
                <c:pt idx="49592">
                  <c:v>11864.013793</c:v>
                </c:pt>
                <c:pt idx="49593">
                  <c:v>11864.25553</c:v>
                </c:pt>
                <c:pt idx="49594">
                  <c:v>11864.486562</c:v>
                </c:pt>
                <c:pt idx="49595">
                  <c:v>11864.730635</c:v>
                </c:pt>
                <c:pt idx="49596">
                  <c:v>11864.974558</c:v>
                </c:pt>
                <c:pt idx="49597">
                  <c:v>11865.229941</c:v>
                </c:pt>
                <c:pt idx="49598">
                  <c:v>11865.461563999999</c:v>
                </c:pt>
                <c:pt idx="49599">
                  <c:v>11865.703613</c:v>
                </c:pt>
                <c:pt idx="49600">
                  <c:v>11865.945843</c:v>
                </c:pt>
                <c:pt idx="49601">
                  <c:v>11866.187889000001</c:v>
                </c:pt>
                <c:pt idx="49602">
                  <c:v>11866.420584</c:v>
                </c:pt>
                <c:pt idx="49603">
                  <c:v>11866.661405999999</c:v>
                </c:pt>
                <c:pt idx="49604">
                  <c:v>11866.902242</c:v>
                </c:pt>
                <c:pt idx="49605">
                  <c:v>11867.136568</c:v>
                </c:pt>
                <c:pt idx="49606">
                  <c:v>11867.380572</c:v>
                </c:pt>
                <c:pt idx="49607">
                  <c:v>11867.621333999999</c:v>
                </c:pt>
                <c:pt idx="49608">
                  <c:v>11867.860581000001</c:v>
                </c:pt>
                <c:pt idx="49609">
                  <c:v>11868.102333999999</c:v>
                </c:pt>
                <c:pt idx="49610">
                  <c:v>11868.333709</c:v>
                </c:pt>
                <c:pt idx="49611">
                  <c:v>11868.575795999999</c:v>
                </c:pt>
                <c:pt idx="49612">
                  <c:v>11868.815156000001</c:v>
                </c:pt>
                <c:pt idx="49613">
                  <c:v>11869.05898</c:v>
                </c:pt>
                <c:pt idx="49614">
                  <c:v>11869.289291999999</c:v>
                </c:pt>
                <c:pt idx="49615">
                  <c:v>11869.530352</c:v>
                </c:pt>
                <c:pt idx="49616">
                  <c:v>11869.770769000001</c:v>
                </c:pt>
                <c:pt idx="49617">
                  <c:v>11870.012966</c:v>
                </c:pt>
                <c:pt idx="49618">
                  <c:v>11870.253737999999</c:v>
                </c:pt>
                <c:pt idx="49619">
                  <c:v>11870.483367999999</c:v>
                </c:pt>
                <c:pt idx="49620">
                  <c:v>11870.724407</c:v>
                </c:pt>
                <c:pt idx="49621">
                  <c:v>11870.969954</c:v>
                </c:pt>
                <c:pt idx="49622">
                  <c:v>11871.201648</c:v>
                </c:pt>
                <c:pt idx="49623">
                  <c:v>11871.443882</c:v>
                </c:pt>
                <c:pt idx="49624">
                  <c:v>11871.683277</c:v>
                </c:pt>
                <c:pt idx="49625">
                  <c:v>11871.924375000001</c:v>
                </c:pt>
                <c:pt idx="49626">
                  <c:v>11872.166582</c:v>
                </c:pt>
                <c:pt idx="49627">
                  <c:v>11872.398019</c:v>
                </c:pt>
                <c:pt idx="49628">
                  <c:v>11872.639112000001</c:v>
                </c:pt>
                <c:pt idx="49629">
                  <c:v>11872.884668000001</c:v>
                </c:pt>
                <c:pt idx="49630">
                  <c:v>11873.115653000001</c:v>
                </c:pt>
                <c:pt idx="49631">
                  <c:v>11873.357774</c:v>
                </c:pt>
                <c:pt idx="49632">
                  <c:v>11873.599824999999</c:v>
                </c:pt>
                <c:pt idx="49633">
                  <c:v>11873.841677</c:v>
                </c:pt>
                <c:pt idx="49634">
                  <c:v>11874.083645999999</c:v>
                </c:pt>
                <c:pt idx="49635">
                  <c:v>11874.313192</c:v>
                </c:pt>
                <c:pt idx="49636">
                  <c:v>11874.553668</c:v>
                </c:pt>
                <c:pt idx="49637">
                  <c:v>11874.795641000001</c:v>
                </c:pt>
                <c:pt idx="49638">
                  <c:v>11875.037863</c:v>
                </c:pt>
                <c:pt idx="49639">
                  <c:v>11875.277838</c:v>
                </c:pt>
                <c:pt idx="49640">
                  <c:v>11875.517041999999</c:v>
                </c:pt>
                <c:pt idx="49641">
                  <c:v>11875.759321</c:v>
                </c:pt>
                <c:pt idx="49642">
                  <c:v>11875.98984</c:v>
                </c:pt>
                <c:pt idx="49643">
                  <c:v>11876.233681</c:v>
                </c:pt>
                <c:pt idx="49644">
                  <c:v>11876.476393999999</c:v>
                </c:pt>
                <c:pt idx="49645">
                  <c:v>11876.708753999999</c:v>
                </c:pt>
                <c:pt idx="49646">
                  <c:v>11876.952617999999</c:v>
                </c:pt>
                <c:pt idx="49647">
                  <c:v>11877.194611000001</c:v>
                </c:pt>
                <c:pt idx="49648">
                  <c:v>11877.42612</c:v>
                </c:pt>
                <c:pt idx="49649">
                  <c:v>11877.671697</c:v>
                </c:pt>
                <c:pt idx="49650">
                  <c:v>11877.9157</c:v>
                </c:pt>
                <c:pt idx="49651">
                  <c:v>11878.170050000001</c:v>
                </c:pt>
                <c:pt idx="49652">
                  <c:v>11878.40076</c:v>
                </c:pt>
                <c:pt idx="49653">
                  <c:v>11878.644582999999</c:v>
                </c:pt>
                <c:pt idx="49654">
                  <c:v>11878.886653</c:v>
                </c:pt>
                <c:pt idx="49655">
                  <c:v>11879.127399000001</c:v>
                </c:pt>
                <c:pt idx="49656">
                  <c:v>11879.357999</c:v>
                </c:pt>
                <c:pt idx="49657">
                  <c:v>11879.600811</c:v>
                </c:pt>
                <c:pt idx="49658">
                  <c:v>11879.840123</c:v>
                </c:pt>
                <c:pt idx="49659">
                  <c:v>11880.081158000001</c:v>
                </c:pt>
                <c:pt idx="49660">
                  <c:v>11880.320191000001</c:v>
                </c:pt>
                <c:pt idx="49661">
                  <c:v>11880.552555</c:v>
                </c:pt>
                <c:pt idx="49662">
                  <c:v>11880.794656</c:v>
                </c:pt>
                <c:pt idx="49663">
                  <c:v>11881.038655</c:v>
                </c:pt>
                <c:pt idx="49664">
                  <c:v>11881.279305</c:v>
                </c:pt>
                <c:pt idx="49665">
                  <c:v>11881.509829000001</c:v>
                </c:pt>
                <c:pt idx="49666">
                  <c:v>11881.749102</c:v>
                </c:pt>
                <c:pt idx="49667">
                  <c:v>11881.990259</c:v>
                </c:pt>
                <c:pt idx="49668">
                  <c:v>11882.230668</c:v>
                </c:pt>
                <c:pt idx="49669">
                  <c:v>11882.473271999999</c:v>
                </c:pt>
                <c:pt idx="49670">
                  <c:v>11882.716864</c:v>
                </c:pt>
                <c:pt idx="49671">
                  <c:v>11882.971287</c:v>
                </c:pt>
                <c:pt idx="49672">
                  <c:v>11883.199172000001</c:v>
                </c:pt>
                <c:pt idx="49673">
                  <c:v>11883.440087000001</c:v>
                </c:pt>
                <c:pt idx="49674">
                  <c:v>11883.679339</c:v>
                </c:pt>
                <c:pt idx="49675">
                  <c:v>11883.921576999999</c:v>
                </c:pt>
                <c:pt idx="49676">
                  <c:v>11884.165601000001</c:v>
                </c:pt>
                <c:pt idx="49677">
                  <c:v>11884.397972999999</c:v>
                </c:pt>
                <c:pt idx="49678">
                  <c:v>11884.640938</c:v>
                </c:pt>
                <c:pt idx="49679">
                  <c:v>11884.882949999999</c:v>
                </c:pt>
                <c:pt idx="49680">
                  <c:v>11885.121171000001</c:v>
                </c:pt>
                <c:pt idx="49681">
                  <c:v>11885.362059999999</c:v>
                </c:pt>
                <c:pt idx="49682">
                  <c:v>11885.592873</c:v>
                </c:pt>
                <c:pt idx="49683">
                  <c:v>11885.836642</c:v>
                </c:pt>
                <c:pt idx="49684">
                  <c:v>11886.078605999999</c:v>
                </c:pt>
                <c:pt idx="49685">
                  <c:v>11886.310044</c:v>
                </c:pt>
                <c:pt idx="49686">
                  <c:v>11886.55133</c:v>
                </c:pt>
                <c:pt idx="49687">
                  <c:v>11886.792244</c:v>
                </c:pt>
                <c:pt idx="49688">
                  <c:v>11887.035049</c:v>
                </c:pt>
                <c:pt idx="49689">
                  <c:v>11887.265557999999</c:v>
                </c:pt>
                <c:pt idx="49690">
                  <c:v>11887.507799000001</c:v>
                </c:pt>
                <c:pt idx="49691">
                  <c:v>11887.75172</c:v>
                </c:pt>
                <c:pt idx="49692">
                  <c:v>11887.993780000001</c:v>
                </c:pt>
                <c:pt idx="49693">
                  <c:v>11888.225188</c:v>
                </c:pt>
                <c:pt idx="49694">
                  <c:v>11888.466119999999</c:v>
                </c:pt>
                <c:pt idx="49695">
                  <c:v>11888.707773</c:v>
                </c:pt>
                <c:pt idx="49696">
                  <c:v>11888.949806000001</c:v>
                </c:pt>
                <c:pt idx="49697">
                  <c:v>11889.181422</c:v>
                </c:pt>
                <c:pt idx="49698">
                  <c:v>11889.423696</c:v>
                </c:pt>
                <c:pt idx="49699">
                  <c:v>11889.666383</c:v>
                </c:pt>
                <c:pt idx="49700">
                  <c:v>11889.908586</c:v>
                </c:pt>
                <c:pt idx="49701">
                  <c:v>11890.138433</c:v>
                </c:pt>
                <c:pt idx="49702">
                  <c:v>11890.380846</c:v>
                </c:pt>
                <c:pt idx="49703">
                  <c:v>11890.620262</c:v>
                </c:pt>
                <c:pt idx="49704">
                  <c:v>11890.862539</c:v>
                </c:pt>
                <c:pt idx="49705">
                  <c:v>11891.094293</c:v>
                </c:pt>
                <c:pt idx="49706">
                  <c:v>11891.336740000001</c:v>
                </c:pt>
                <c:pt idx="49707">
                  <c:v>11891.580959999999</c:v>
                </c:pt>
                <c:pt idx="49708">
                  <c:v>11891.819366</c:v>
                </c:pt>
                <c:pt idx="49709">
                  <c:v>11892.061559</c:v>
                </c:pt>
                <c:pt idx="49710">
                  <c:v>11892.293218000001</c:v>
                </c:pt>
                <c:pt idx="49711">
                  <c:v>11892.534329</c:v>
                </c:pt>
                <c:pt idx="49712">
                  <c:v>11892.76887</c:v>
                </c:pt>
                <c:pt idx="49713">
                  <c:v>11893.012096</c:v>
                </c:pt>
                <c:pt idx="49714">
                  <c:v>11893.255072</c:v>
                </c:pt>
                <c:pt idx="49715">
                  <c:v>11893.494366000001</c:v>
                </c:pt>
                <c:pt idx="49716">
                  <c:v>11893.726092999999</c:v>
                </c:pt>
                <c:pt idx="49717">
                  <c:v>11893.967428</c:v>
                </c:pt>
                <c:pt idx="49718">
                  <c:v>11894.209827999999</c:v>
                </c:pt>
                <c:pt idx="49719">
                  <c:v>11894.442698000001</c:v>
                </c:pt>
                <c:pt idx="49720">
                  <c:v>11894.68316</c:v>
                </c:pt>
                <c:pt idx="49721">
                  <c:v>11894.923441000001</c:v>
                </c:pt>
                <c:pt idx="49722">
                  <c:v>11895.162168999999</c:v>
                </c:pt>
                <c:pt idx="49723">
                  <c:v>11895.405914999999</c:v>
                </c:pt>
                <c:pt idx="49724">
                  <c:v>11895.637435000001</c:v>
                </c:pt>
                <c:pt idx="49725">
                  <c:v>11895.880297</c:v>
                </c:pt>
                <c:pt idx="49726">
                  <c:v>11896.121385</c:v>
                </c:pt>
                <c:pt idx="49727">
                  <c:v>11896.353811000001</c:v>
                </c:pt>
                <c:pt idx="49728">
                  <c:v>11896.59504</c:v>
                </c:pt>
                <c:pt idx="49729">
                  <c:v>11896.838781</c:v>
                </c:pt>
                <c:pt idx="49730">
                  <c:v>11897.082825</c:v>
                </c:pt>
                <c:pt idx="49731">
                  <c:v>11897.314306</c:v>
                </c:pt>
                <c:pt idx="49732">
                  <c:v>11897.554715</c:v>
                </c:pt>
                <c:pt idx="49733">
                  <c:v>11897.798613000001</c:v>
                </c:pt>
                <c:pt idx="49734">
                  <c:v>11898.040892000001</c:v>
                </c:pt>
                <c:pt idx="49735">
                  <c:v>11898.280881999999</c:v>
                </c:pt>
                <c:pt idx="49736">
                  <c:v>11898.535276000001</c:v>
                </c:pt>
                <c:pt idx="49737">
                  <c:v>11898.780201</c:v>
                </c:pt>
                <c:pt idx="49738">
                  <c:v>11899.023402999999</c:v>
                </c:pt>
                <c:pt idx="49739">
                  <c:v>11899.264404</c:v>
                </c:pt>
                <c:pt idx="49740">
                  <c:v>11899.506663</c:v>
                </c:pt>
                <c:pt idx="49741">
                  <c:v>11899.737595000001</c:v>
                </c:pt>
                <c:pt idx="49742">
                  <c:v>11899.980952</c:v>
                </c:pt>
                <c:pt idx="49743">
                  <c:v>11900.221642</c:v>
                </c:pt>
                <c:pt idx="49744">
                  <c:v>11900.462358000001</c:v>
                </c:pt>
                <c:pt idx="49745">
                  <c:v>11900.703939000001</c:v>
                </c:pt>
                <c:pt idx="49746">
                  <c:v>11900.943915</c:v>
                </c:pt>
                <c:pt idx="49747">
                  <c:v>11901.175001</c:v>
                </c:pt>
                <c:pt idx="49748">
                  <c:v>11901.416045</c:v>
                </c:pt>
                <c:pt idx="49749">
                  <c:v>11901.657901</c:v>
                </c:pt>
                <c:pt idx="49750">
                  <c:v>11901.897112000001</c:v>
                </c:pt>
                <c:pt idx="49751">
                  <c:v>11902.129569000001</c:v>
                </c:pt>
                <c:pt idx="49752">
                  <c:v>11902.376405000001</c:v>
                </c:pt>
                <c:pt idx="49753">
                  <c:v>11902.617166</c:v>
                </c:pt>
                <c:pt idx="49754">
                  <c:v>11902.847739999999</c:v>
                </c:pt>
                <c:pt idx="49755">
                  <c:v>11903.089755999999</c:v>
                </c:pt>
                <c:pt idx="49756">
                  <c:v>11903.331829000001</c:v>
                </c:pt>
                <c:pt idx="49757">
                  <c:v>11903.571916999999</c:v>
                </c:pt>
                <c:pt idx="49758">
                  <c:v>11903.813806</c:v>
                </c:pt>
                <c:pt idx="49759">
                  <c:v>11904.045201999999</c:v>
                </c:pt>
                <c:pt idx="49760">
                  <c:v>11904.286142000001</c:v>
                </c:pt>
                <c:pt idx="49761">
                  <c:v>11904.52526</c:v>
                </c:pt>
                <c:pt idx="49762">
                  <c:v>11904.766261000001</c:v>
                </c:pt>
                <c:pt idx="49763">
                  <c:v>11905.007283000001</c:v>
                </c:pt>
                <c:pt idx="49764">
                  <c:v>11905.248086</c:v>
                </c:pt>
                <c:pt idx="49765">
                  <c:v>11905.478861</c:v>
                </c:pt>
                <c:pt idx="49766">
                  <c:v>11905.71832</c:v>
                </c:pt>
                <c:pt idx="49767">
                  <c:v>11905.961187999999</c:v>
                </c:pt>
                <c:pt idx="49768">
                  <c:v>11906.202366</c:v>
                </c:pt>
                <c:pt idx="49769">
                  <c:v>11906.434913999999</c:v>
                </c:pt>
                <c:pt idx="49770">
                  <c:v>11906.674279999999</c:v>
                </c:pt>
                <c:pt idx="49771">
                  <c:v>11906.917084999999</c:v>
                </c:pt>
                <c:pt idx="49772">
                  <c:v>11907.158164</c:v>
                </c:pt>
                <c:pt idx="49773">
                  <c:v>11907.390611000001</c:v>
                </c:pt>
                <c:pt idx="49774">
                  <c:v>11907.634587</c:v>
                </c:pt>
                <c:pt idx="49775">
                  <c:v>11907.877098000001</c:v>
                </c:pt>
                <c:pt idx="49776">
                  <c:v>11908.107749999999</c:v>
                </c:pt>
                <c:pt idx="49777">
                  <c:v>11908.349657000001</c:v>
                </c:pt>
                <c:pt idx="49778">
                  <c:v>11908.592402</c:v>
                </c:pt>
                <c:pt idx="49779">
                  <c:v>11908.833269999999</c:v>
                </c:pt>
                <c:pt idx="49780">
                  <c:v>11909.073539999999</c:v>
                </c:pt>
                <c:pt idx="49781">
                  <c:v>11909.314270000001</c:v>
                </c:pt>
                <c:pt idx="49782">
                  <c:v>11909.546692</c:v>
                </c:pt>
                <c:pt idx="49783">
                  <c:v>11909.787764999999</c:v>
                </c:pt>
                <c:pt idx="49784">
                  <c:v>11910.031665</c:v>
                </c:pt>
                <c:pt idx="49785">
                  <c:v>11910.272091999999</c:v>
                </c:pt>
                <c:pt idx="49786">
                  <c:v>11910.501394999999</c:v>
                </c:pt>
                <c:pt idx="49787">
                  <c:v>11910.746682999999</c:v>
                </c:pt>
                <c:pt idx="49788">
                  <c:v>11910.989251999999</c:v>
                </c:pt>
                <c:pt idx="49789">
                  <c:v>11911.21983</c:v>
                </c:pt>
                <c:pt idx="49790">
                  <c:v>11911.462433999999</c:v>
                </c:pt>
                <c:pt idx="49791">
                  <c:v>11911.705824000001</c:v>
                </c:pt>
                <c:pt idx="49792">
                  <c:v>11911.945909</c:v>
                </c:pt>
                <c:pt idx="49793">
                  <c:v>11912.177352999999</c:v>
                </c:pt>
                <c:pt idx="49794">
                  <c:v>11912.418299000001</c:v>
                </c:pt>
                <c:pt idx="49795">
                  <c:v>11912.661928</c:v>
                </c:pt>
                <c:pt idx="49796">
                  <c:v>11912.901108</c:v>
                </c:pt>
                <c:pt idx="49797">
                  <c:v>11913.142843</c:v>
                </c:pt>
                <c:pt idx="49798">
                  <c:v>11913.374260000001</c:v>
                </c:pt>
                <c:pt idx="49799">
                  <c:v>11913.617847</c:v>
                </c:pt>
                <c:pt idx="49800">
                  <c:v>11913.861607000001</c:v>
                </c:pt>
                <c:pt idx="49801">
                  <c:v>11914.091258</c:v>
                </c:pt>
                <c:pt idx="49802">
                  <c:v>11914.334992</c:v>
                </c:pt>
                <c:pt idx="49803">
                  <c:v>11914.576359999999</c:v>
                </c:pt>
                <c:pt idx="49804">
                  <c:v>11914.815274</c:v>
                </c:pt>
                <c:pt idx="49805">
                  <c:v>11915.047734</c:v>
                </c:pt>
                <c:pt idx="49806">
                  <c:v>11915.290406</c:v>
                </c:pt>
                <c:pt idx="49807">
                  <c:v>11915.531093</c:v>
                </c:pt>
                <c:pt idx="49808">
                  <c:v>11915.772046</c:v>
                </c:pt>
                <c:pt idx="49809">
                  <c:v>11916.002904999999</c:v>
                </c:pt>
                <c:pt idx="49810">
                  <c:v>11916.242243999999</c:v>
                </c:pt>
                <c:pt idx="49811">
                  <c:v>11916.483382</c:v>
                </c:pt>
                <c:pt idx="49812">
                  <c:v>11916.725662000001</c:v>
                </c:pt>
                <c:pt idx="49813">
                  <c:v>11916.967919999999</c:v>
                </c:pt>
                <c:pt idx="49814">
                  <c:v>11917.207039999999</c:v>
                </c:pt>
                <c:pt idx="49815">
                  <c:v>11917.437534999999</c:v>
                </c:pt>
                <c:pt idx="49816">
                  <c:v>11917.681763000001</c:v>
                </c:pt>
                <c:pt idx="49817">
                  <c:v>11917.925813</c:v>
                </c:pt>
                <c:pt idx="49818">
                  <c:v>11918.158705</c:v>
                </c:pt>
                <c:pt idx="49819">
                  <c:v>11918.402582999999</c:v>
                </c:pt>
                <c:pt idx="49820">
                  <c:v>11918.644689999999</c:v>
                </c:pt>
                <c:pt idx="49821">
                  <c:v>11918.886732000001</c:v>
                </c:pt>
                <c:pt idx="49822">
                  <c:v>11919.115949999999</c:v>
                </c:pt>
                <c:pt idx="49823">
                  <c:v>11919.358072999999</c:v>
                </c:pt>
                <c:pt idx="49824">
                  <c:v>11919.599389999999</c:v>
                </c:pt>
                <c:pt idx="49825">
                  <c:v>11919.840429</c:v>
                </c:pt>
                <c:pt idx="49826">
                  <c:v>11920.071641</c:v>
                </c:pt>
                <c:pt idx="49827">
                  <c:v>11920.315788</c:v>
                </c:pt>
                <c:pt idx="49828">
                  <c:v>11920.559861</c:v>
                </c:pt>
                <c:pt idx="49829">
                  <c:v>11920.799261</c:v>
                </c:pt>
                <c:pt idx="49830">
                  <c:v>11921.029431999999</c:v>
                </c:pt>
                <c:pt idx="49831">
                  <c:v>11921.27175</c:v>
                </c:pt>
                <c:pt idx="49832">
                  <c:v>11921.511451</c:v>
                </c:pt>
                <c:pt idx="49833">
                  <c:v>11921.753692</c:v>
                </c:pt>
                <c:pt idx="49834">
                  <c:v>11921.995236999999</c:v>
                </c:pt>
                <c:pt idx="49835">
                  <c:v>11922.225187</c:v>
                </c:pt>
                <c:pt idx="49836">
                  <c:v>11922.470049</c:v>
                </c:pt>
                <c:pt idx="49837">
                  <c:v>11922.711175</c:v>
                </c:pt>
                <c:pt idx="49838">
                  <c:v>11922.951661999999</c:v>
                </c:pt>
                <c:pt idx="49839">
                  <c:v>11923.181452000001</c:v>
                </c:pt>
                <c:pt idx="49840">
                  <c:v>11923.423799</c:v>
                </c:pt>
                <c:pt idx="49841">
                  <c:v>11923.667681999999</c:v>
                </c:pt>
                <c:pt idx="49842">
                  <c:v>11923.90055</c:v>
                </c:pt>
                <c:pt idx="49843">
                  <c:v>11924.144636000001</c:v>
                </c:pt>
                <c:pt idx="49844">
                  <c:v>11924.388659</c:v>
                </c:pt>
                <c:pt idx="49845">
                  <c:v>11924.620387999999</c:v>
                </c:pt>
                <c:pt idx="49846">
                  <c:v>11924.862923999999</c:v>
                </c:pt>
                <c:pt idx="49847">
                  <c:v>11925.104211</c:v>
                </c:pt>
                <c:pt idx="49848">
                  <c:v>11925.336987000001</c:v>
                </c:pt>
                <c:pt idx="49849">
                  <c:v>11925.579995</c:v>
                </c:pt>
                <c:pt idx="49850">
                  <c:v>11925.822969999999</c:v>
                </c:pt>
                <c:pt idx="49851">
                  <c:v>11926.054772</c:v>
                </c:pt>
                <c:pt idx="49852">
                  <c:v>11926.298914999999</c:v>
                </c:pt>
                <c:pt idx="49853">
                  <c:v>11926.531806999999</c:v>
                </c:pt>
                <c:pt idx="49854">
                  <c:v>11926.773383</c:v>
                </c:pt>
                <c:pt idx="49855">
                  <c:v>11927.013994999999</c:v>
                </c:pt>
                <c:pt idx="49856">
                  <c:v>11927.256036999999</c:v>
                </c:pt>
                <c:pt idx="49857">
                  <c:v>11927.486054999999</c:v>
                </c:pt>
                <c:pt idx="49858">
                  <c:v>11927.730579999999</c:v>
                </c:pt>
                <c:pt idx="49859">
                  <c:v>11927.974926999999</c:v>
                </c:pt>
                <c:pt idx="49860">
                  <c:v>11928.205171</c:v>
                </c:pt>
                <c:pt idx="49861">
                  <c:v>11928.450042</c:v>
                </c:pt>
                <c:pt idx="49862">
                  <c:v>11928.689335999999</c:v>
                </c:pt>
                <c:pt idx="49863">
                  <c:v>11928.931681</c:v>
                </c:pt>
                <c:pt idx="49864">
                  <c:v>11929.17122</c:v>
                </c:pt>
                <c:pt idx="49865">
                  <c:v>11929.403946</c:v>
                </c:pt>
                <c:pt idx="49866">
                  <c:v>11929.644399000001</c:v>
                </c:pt>
                <c:pt idx="49867">
                  <c:v>11929.886612</c:v>
                </c:pt>
                <c:pt idx="49868">
                  <c:v>11930.117756</c:v>
                </c:pt>
                <c:pt idx="49869">
                  <c:v>11930.359291000001</c:v>
                </c:pt>
                <c:pt idx="49870">
                  <c:v>11930.601799</c:v>
                </c:pt>
                <c:pt idx="49871">
                  <c:v>11930.843011999999</c:v>
                </c:pt>
                <c:pt idx="49872">
                  <c:v>11931.084385</c:v>
                </c:pt>
                <c:pt idx="49873">
                  <c:v>11931.314246</c:v>
                </c:pt>
                <c:pt idx="49874">
                  <c:v>11931.556769000001</c:v>
                </c:pt>
                <c:pt idx="49875">
                  <c:v>11931.800824</c:v>
                </c:pt>
                <c:pt idx="49876">
                  <c:v>11932.040341</c:v>
                </c:pt>
                <c:pt idx="49877">
                  <c:v>11932.270186</c:v>
                </c:pt>
                <c:pt idx="49878">
                  <c:v>11932.512782</c:v>
                </c:pt>
                <c:pt idx="49879">
                  <c:v>11932.756976000001</c:v>
                </c:pt>
                <c:pt idx="49880">
                  <c:v>11932.995428</c:v>
                </c:pt>
                <c:pt idx="49881">
                  <c:v>11933.227198</c:v>
                </c:pt>
                <c:pt idx="49882">
                  <c:v>11933.469719999999</c:v>
                </c:pt>
                <c:pt idx="49883">
                  <c:v>11933.711052000001</c:v>
                </c:pt>
                <c:pt idx="49884">
                  <c:v>11933.950424000001</c:v>
                </c:pt>
                <c:pt idx="49885">
                  <c:v>11934.182229</c:v>
                </c:pt>
                <c:pt idx="49886">
                  <c:v>11934.424826</c:v>
                </c:pt>
                <c:pt idx="49887">
                  <c:v>11934.664276</c:v>
                </c:pt>
                <c:pt idx="49888">
                  <c:v>11934.908541000001</c:v>
                </c:pt>
                <c:pt idx="49889">
                  <c:v>11935.139577</c:v>
                </c:pt>
                <c:pt idx="49890">
                  <c:v>11935.383768</c:v>
                </c:pt>
                <c:pt idx="49891">
                  <c:v>11935.625113</c:v>
                </c:pt>
                <c:pt idx="49892">
                  <c:v>11935.866343</c:v>
                </c:pt>
                <c:pt idx="49893">
                  <c:v>11936.096289999999</c:v>
                </c:pt>
                <c:pt idx="49894">
                  <c:v>11936.338632999999</c:v>
                </c:pt>
                <c:pt idx="49895">
                  <c:v>11936.580900000001</c:v>
                </c:pt>
                <c:pt idx="49896">
                  <c:v>11936.821561999999</c:v>
                </c:pt>
                <c:pt idx="49897">
                  <c:v>11937.053438000001</c:v>
                </c:pt>
                <c:pt idx="49898">
                  <c:v>11937.295849</c:v>
                </c:pt>
                <c:pt idx="49899">
                  <c:v>11937.537209</c:v>
                </c:pt>
                <c:pt idx="49900">
                  <c:v>11937.778421000001</c:v>
                </c:pt>
                <c:pt idx="49901">
                  <c:v>11938.012099</c:v>
                </c:pt>
                <c:pt idx="49902">
                  <c:v>11938.253307999999</c:v>
                </c:pt>
                <c:pt idx="49903">
                  <c:v>11938.487837999999</c:v>
                </c:pt>
                <c:pt idx="49904">
                  <c:v>11938.731094000001</c:v>
                </c:pt>
                <c:pt idx="49905">
                  <c:v>11938.976057</c:v>
                </c:pt>
                <c:pt idx="49906">
                  <c:v>11939.231854</c:v>
                </c:pt>
                <c:pt idx="49907">
                  <c:v>11939.487642</c:v>
                </c:pt>
                <c:pt idx="49908">
                  <c:v>11939.742292000001</c:v>
                </c:pt>
                <c:pt idx="49909">
                  <c:v>11939.997909</c:v>
                </c:pt>
                <c:pt idx="49910">
                  <c:v>11940.226360000001</c:v>
                </c:pt>
                <c:pt idx="49911">
                  <c:v>11940.468926</c:v>
                </c:pt>
                <c:pt idx="49912">
                  <c:v>11940.709695</c:v>
                </c:pt>
                <c:pt idx="49913">
                  <c:v>11940.951112999999</c:v>
                </c:pt>
                <c:pt idx="49914">
                  <c:v>11941.192435999999</c:v>
                </c:pt>
                <c:pt idx="49915">
                  <c:v>11941.422385</c:v>
                </c:pt>
                <c:pt idx="49916">
                  <c:v>11941.664885</c:v>
                </c:pt>
                <c:pt idx="49917">
                  <c:v>11941.90553</c:v>
                </c:pt>
                <c:pt idx="49918">
                  <c:v>11942.149953</c:v>
                </c:pt>
                <c:pt idx="49919">
                  <c:v>11942.381695</c:v>
                </c:pt>
                <c:pt idx="49920">
                  <c:v>11942.625996000001</c:v>
                </c:pt>
                <c:pt idx="49921">
                  <c:v>11942.866242</c:v>
                </c:pt>
                <c:pt idx="49922">
                  <c:v>11943.106687</c:v>
                </c:pt>
                <c:pt idx="49923">
                  <c:v>11943.337588</c:v>
                </c:pt>
                <c:pt idx="49924">
                  <c:v>11943.579141</c:v>
                </c:pt>
                <c:pt idx="49925">
                  <c:v>11943.824817999999</c:v>
                </c:pt>
                <c:pt idx="49926">
                  <c:v>11944.057731000001</c:v>
                </c:pt>
                <c:pt idx="49927">
                  <c:v>11944.301804000001</c:v>
                </c:pt>
                <c:pt idx="49928">
                  <c:v>11944.534596</c:v>
                </c:pt>
                <c:pt idx="49929">
                  <c:v>11944.779264000001</c:v>
                </c:pt>
                <c:pt idx="49930">
                  <c:v>11945.022261</c:v>
                </c:pt>
                <c:pt idx="49931">
                  <c:v>11945.252785000001</c:v>
                </c:pt>
                <c:pt idx="49932">
                  <c:v>11945.494064</c:v>
                </c:pt>
                <c:pt idx="49933">
                  <c:v>11945.735229</c:v>
                </c:pt>
                <c:pt idx="49934">
                  <c:v>11945.977665</c:v>
                </c:pt>
                <c:pt idx="49935">
                  <c:v>11946.210566</c:v>
                </c:pt>
                <c:pt idx="49936">
                  <c:v>11946.454754</c:v>
                </c:pt>
                <c:pt idx="49937">
                  <c:v>11946.698630000001</c:v>
                </c:pt>
                <c:pt idx="49938">
                  <c:v>11946.929694</c:v>
                </c:pt>
                <c:pt idx="49939">
                  <c:v>11947.171155</c:v>
                </c:pt>
                <c:pt idx="49940">
                  <c:v>11947.411795</c:v>
                </c:pt>
                <c:pt idx="49941">
                  <c:v>11947.655634000001</c:v>
                </c:pt>
                <c:pt idx="49942">
                  <c:v>11947.886777</c:v>
                </c:pt>
                <c:pt idx="49943">
                  <c:v>11948.128181</c:v>
                </c:pt>
                <c:pt idx="49944">
                  <c:v>11948.369124000001</c:v>
                </c:pt>
                <c:pt idx="49945">
                  <c:v>11948.610934</c:v>
                </c:pt>
                <c:pt idx="49946">
                  <c:v>11948.852758000001</c:v>
                </c:pt>
                <c:pt idx="49947">
                  <c:v>11949.082355</c:v>
                </c:pt>
                <c:pt idx="49948">
                  <c:v>11949.324665</c:v>
                </c:pt>
                <c:pt idx="49949">
                  <c:v>11949.566876000001</c:v>
                </c:pt>
                <c:pt idx="49950">
                  <c:v>11949.810783999999</c:v>
                </c:pt>
                <c:pt idx="49951">
                  <c:v>11950.040403000001</c:v>
                </c:pt>
                <c:pt idx="49952">
                  <c:v>11950.283085999999</c:v>
                </c:pt>
                <c:pt idx="49953">
                  <c:v>11950.526685999999</c:v>
                </c:pt>
                <c:pt idx="49954">
                  <c:v>11950.758129</c:v>
                </c:pt>
                <c:pt idx="49955">
                  <c:v>11951.003762</c:v>
                </c:pt>
                <c:pt idx="49956">
                  <c:v>11951.244379</c:v>
                </c:pt>
                <c:pt idx="49957">
                  <c:v>11951.485087999999</c:v>
                </c:pt>
                <c:pt idx="49958">
                  <c:v>11951.715609000001</c:v>
                </c:pt>
                <c:pt idx="49959">
                  <c:v>11951.958381</c:v>
                </c:pt>
                <c:pt idx="49960">
                  <c:v>11952.199364</c:v>
                </c:pt>
                <c:pt idx="49961">
                  <c:v>11952.440995999999</c:v>
                </c:pt>
                <c:pt idx="49962">
                  <c:v>11952.671259000001</c:v>
                </c:pt>
                <c:pt idx="49963">
                  <c:v>11952.911538</c:v>
                </c:pt>
                <c:pt idx="49964">
                  <c:v>11953.153643</c:v>
                </c:pt>
                <c:pt idx="49965">
                  <c:v>11953.394345000001</c:v>
                </c:pt>
                <c:pt idx="49966">
                  <c:v>11953.635084</c:v>
                </c:pt>
                <c:pt idx="49967">
                  <c:v>11953.876665</c:v>
                </c:pt>
                <c:pt idx="49968">
                  <c:v>11954.10815</c:v>
                </c:pt>
                <c:pt idx="49969">
                  <c:v>11954.351823999999</c:v>
                </c:pt>
                <c:pt idx="49970">
                  <c:v>11954.592425999999</c:v>
                </c:pt>
                <c:pt idx="49971">
                  <c:v>11954.826529</c:v>
                </c:pt>
                <c:pt idx="49972">
                  <c:v>11955.067306999999</c:v>
                </c:pt>
                <c:pt idx="49973">
                  <c:v>11955.311333</c:v>
                </c:pt>
                <c:pt idx="49974">
                  <c:v>11955.540926</c:v>
                </c:pt>
                <c:pt idx="49975">
                  <c:v>11955.784924</c:v>
                </c:pt>
                <c:pt idx="49976">
                  <c:v>11956.0262</c:v>
                </c:pt>
                <c:pt idx="49977">
                  <c:v>11956.265142</c:v>
                </c:pt>
                <c:pt idx="49978">
                  <c:v>11956.504295999999</c:v>
                </c:pt>
                <c:pt idx="49979">
                  <c:v>11956.745117</c:v>
                </c:pt>
                <c:pt idx="49980">
                  <c:v>11956.984344</c:v>
                </c:pt>
                <c:pt idx="49981">
                  <c:v>11957.216929</c:v>
                </c:pt>
                <c:pt idx="49982">
                  <c:v>11957.456257</c:v>
                </c:pt>
                <c:pt idx="49983">
                  <c:v>11957.699962999999</c:v>
                </c:pt>
                <c:pt idx="49984">
                  <c:v>11957.938199</c:v>
                </c:pt>
                <c:pt idx="49985">
                  <c:v>11958.179138</c:v>
                </c:pt>
                <c:pt idx="49986">
                  <c:v>11958.409874000001</c:v>
                </c:pt>
                <c:pt idx="49987">
                  <c:v>11958.651085</c:v>
                </c:pt>
                <c:pt idx="49988">
                  <c:v>11958.891677</c:v>
                </c:pt>
                <c:pt idx="49989">
                  <c:v>11959.135695999999</c:v>
                </c:pt>
                <c:pt idx="49990">
                  <c:v>11959.366629</c:v>
                </c:pt>
                <c:pt idx="49991">
                  <c:v>11959.608871</c:v>
                </c:pt>
                <c:pt idx="49992">
                  <c:v>11959.848234999999</c:v>
                </c:pt>
                <c:pt idx="49993">
                  <c:v>11960.089043</c:v>
                </c:pt>
                <c:pt idx="49994">
                  <c:v>11960.332716999999</c:v>
                </c:pt>
                <c:pt idx="49995">
                  <c:v>11960.564221000001</c:v>
                </c:pt>
                <c:pt idx="49996">
                  <c:v>11960.80514</c:v>
                </c:pt>
                <c:pt idx="49997">
                  <c:v>11961.046743999999</c:v>
                </c:pt>
                <c:pt idx="49998">
                  <c:v>11961.289844000001</c:v>
                </c:pt>
                <c:pt idx="49999">
                  <c:v>11961.521793</c:v>
                </c:pt>
                <c:pt idx="50000">
                  <c:v>11961.761971</c:v>
                </c:pt>
                <c:pt idx="50001">
                  <c:v>11962.000124</c:v>
                </c:pt>
                <c:pt idx="50002">
                  <c:v>11962.241553</c:v>
                </c:pt>
                <c:pt idx="50003">
                  <c:v>11962.477999000001</c:v>
                </c:pt>
                <c:pt idx="50004">
                  <c:v>11962.718355999999</c:v>
                </c:pt>
                <c:pt idx="50005">
                  <c:v>11962.96141</c:v>
                </c:pt>
                <c:pt idx="50006">
                  <c:v>11963.203788000001</c:v>
                </c:pt>
                <c:pt idx="50007">
                  <c:v>11963.443112000001</c:v>
                </c:pt>
                <c:pt idx="50008">
                  <c:v>11963.673989000001</c:v>
                </c:pt>
                <c:pt idx="50009">
                  <c:v>11963.916078</c:v>
                </c:pt>
                <c:pt idx="50010">
                  <c:v>11964.157407000001</c:v>
                </c:pt>
                <c:pt idx="50011">
                  <c:v>11964.387251</c:v>
                </c:pt>
                <c:pt idx="50012">
                  <c:v>11964.627823999999</c:v>
                </c:pt>
                <c:pt idx="50013">
                  <c:v>11964.871805999999</c:v>
                </c:pt>
                <c:pt idx="50014">
                  <c:v>11965.115997000001</c:v>
                </c:pt>
                <c:pt idx="50015">
                  <c:v>11965.345796</c:v>
                </c:pt>
                <c:pt idx="50016">
                  <c:v>11965.585369</c:v>
                </c:pt>
                <c:pt idx="50017">
                  <c:v>11965.82825</c:v>
                </c:pt>
                <c:pt idx="50018">
                  <c:v>11966.069383</c:v>
                </c:pt>
                <c:pt idx="50019">
                  <c:v>11966.301855</c:v>
                </c:pt>
                <c:pt idx="50020">
                  <c:v>11966.545835000001</c:v>
                </c:pt>
                <c:pt idx="50021">
                  <c:v>11966.789607999999</c:v>
                </c:pt>
                <c:pt idx="50022">
                  <c:v>11967.021314</c:v>
                </c:pt>
                <c:pt idx="50023">
                  <c:v>11967.264142</c:v>
                </c:pt>
                <c:pt idx="50024">
                  <c:v>11967.50453</c:v>
                </c:pt>
                <c:pt idx="50025">
                  <c:v>11967.745445</c:v>
                </c:pt>
                <c:pt idx="50026">
                  <c:v>11968.002931999999</c:v>
                </c:pt>
                <c:pt idx="50027">
                  <c:v>11968.232227</c:v>
                </c:pt>
                <c:pt idx="50028">
                  <c:v>11968.475120999999</c:v>
                </c:pt>
                <c:pt idx="50029">
                  <c:v>11968.709758000001</c:v>
                </c:pt>
                <c:pt idx="50030">
                  <c:v>11968.950618000001</c:v>
                </c:pt>
                <c:pt idx="50031">
                  <c:v>11969.192961999999</c:v>
                </c:pt>
                <c:pt idx="50032">
                  <c:v>11969.431404000001</c:v>
                </c:pt>
                <c:pt idx="50033">
                  <c:v>11969.671705000001</c:v>
                </c:pt>
                <c:pt idx="50034">
                  <c:v>11969.913973999999</c:v>
                </c:pt>
                <c:pt idx="50035">
                  <c:v>11970.145699999999</c:v>
                </c:pt>
                <c:pt idx="50036">
                  <c:v>11970.389037000001</c:v>
                </c:pt>
                <c:pt idx="50037">
                  <c:v>11970.630125</c:v>
                </c:pt>
                <c:pt idx="50038">
                  <c:v>11970.871093</c:v>
                </c:pt>
                <c:pt idx="50039">
                  <c:v>11971.102354000001</c:v>
                </c:pt>
                <c:pt idx="50040">
                  <c:v>11971.343405</c:v>
                </c:pt>
                <c:pt idx="50041">
                  <c:v>11971.586063999999</c:v>
                </c:pt>
                <c:pt idx="50042">
                  <c:v>11971.827932</c:v>
                </c:pt>
                <c:pt idx="50043">
                  <c:v>11972.059391999999</c:v>
                </c:pt>
                <c:pt idx="50044">
                  <c:v>11972.300751999999</c:v>
                </c:pt>
                <c:pt idx="50045">
                  <c:v>11972.541089</c:v>
                </c:pt>
                <c:pt idx="50046">
                  <c:v>11972.780581999999</c:v>
                </c:pt>
                <c:pt idx="50047">
                  <c:v>11973.021811000001</c:v>
                </c:pt>
                <c:pt idx="50048">
                  <c:v>11973.262795000001</c:v>
                </c:pt>
                <c:pt idx="50049">
                  <c:v>11973.495545</c:v>
                </c:pt>
                <c:pt idx="50050">
                  <c:v>11973.737149</c:v>
                </c:pt>
                <c:pt idx="50051">
                  <c:v>11973.979643999999</c:v>
                </c:pt>
                <c:pt idx="50052">
                  <c:v>11974.221045</c:v>
                </c:pt>
                <c:pt idx="50053">
                  <c:v>11974.45354</c:v>
                </c:pt>
                <c:pt idx="50054">
                  <c:v>11974.698348</c:v>
                </c:pt>
                <c:pt idx="50055">
                  <c:v>11974.955674000001</c:v>
                </c:pt>
                <c:pt idx="50056">
                  <c:v>11975.186768</c:v>
                </c:pt>
                <c:pt idx="50057">
                  <c:v>11975.428094999999</c:v>
                </c:pt>
                <c:pt idx="50058">
                  <c:v>11975.67114</c:v>
                </c:pt>
                <c:pt idx="50059">
                  <c:v>11975.927449999999</c:v>
                </c:pt>
                <c:pt idx="50060">
                  <c:v>11976.158685</c:v>
                </c:pt>
                <c:pt idx="50061">
                  <c:v>11976.400852999999</c:v>
                </c:pt>
                <c:pt idx="50062">
                  <c:v>11976.642046000001</c:v>
                </c:pt>
                <c:pt idx="50063">
                  <c:v>11976.885936999999</c:v>
                </c:pt>
                <c:pt idx="50064">
                  <c:v>11977.114235999999</c:v>
                </c:pt>
                <c:pt idx="50065">
                  <c:v>11977.359036</c:v>
                </c:pt>
                <c:pt idx="50066">
                  <c:v>11977.598295</c:v>
                </c:pt>
                <c:pt idx="50067">
                  <c:v>11977.832818999999</c:v>
                </c:pt>
                <c:pt idx="50068">
                  <c:v>11978.073619000001</c:v>
                </c:pt>
                <c:pt idx="50069">
                  <c:v>11978.315777</c:v>
                </c:pt>
                <c:pt idx="50070">
                  <c:v>11978.559740999999</c:v>
                </c:pt>
                <c:pt idx="50071">
                  <c:v>11978.791308</c:v>
                </c:pt>
                <c:pt idx="50072">
                  <c:v>11979.031027000001</c:v>
                </c:pt>
                <c:pt idx="50073">
                  <c:v>11979.274952</c:v>
                </c:pt>
                <c:pt idx="50074">
                  <c:v>11979.506658</c:v>
                </c:pt>
                <c:pt idx="50075">
                  <c:v>11979.751423</c:v>
                </c:pt>
                <c:pt idx="50076">
                  <c:v>11979.993716000001</c:v>
                </c:pt>
                <c:pt idx="50077">
                  <c:v>11980.250217999999</c:v>
                </c:pt>
                <c:pt idx="50078">
                  <c:v>11980.480206</c:v>
                </c:pt>
                <c:pt idx="50079">
                  <c:v>11980.723236</c:v>
                </c:pt>
                <c:pt idx="50080">
                  <c:v>11980.96579</c:v>
                </c:pt>
                <c:pt idx="50081">
                  <c:v>11981.198605</c:v>
                </c:pt>
                <c:pt idx="50082">
                  <c:v>11981.442908999999</c:v>
                </c:pt>
                <c:pt idx="50083">
                  <c:v>11981.686797</c:v>
                </c:pt>
                <c:pt idx="50084">
                  <c:v>11981.942639000001</c:v>
                </c:pt>
                <c:pt idx="50085">
                  <c:v>11982.197340999999</c:v>
                </c:pt>
                <c:pt idx="50086">
                  <c:v>11982.427288999999</c:v>
                </c:pt>
                <c:pt idx="50087">
                  <c:v>11982.670249000001</c:v>
                </c:pt>
                <c:pt idx="50088">
                  <c:v>11982.912552</c:v>
                </c:pt>
                <c:pt idx="50089">
                  <c:v>11983.154818000001</c:v>
                </c:pt>
                <c:pt idx="50090">
                  <c:v>11983.383051999999</c:v>
                </c:pt>
                <c:pt idx="50091">
                  <c:v>11983.624397</c:v>
                </c:pt>
                <c:pt idx="50092">
                  <c:v>11983.864879000001</c:v>
                </c:pt>
                <c:pt idx="50093">
                  <c:v>11984.108096</c:v>
                </c:pt>
                <c:pt idx="50094">
                  <c:v>11984.347449999999</c:v>
                </c:pt>
                <c:pt idx="50095">
                  <c:v>11984.577450000001</c:v>
                </c:pt>
                <c:pt idx="50096">
                  <c:v>11984.819046000001</c:v>
                </c:pt>
                <c:pt idx="50097">
                  <c:v>11985.059740000001</c:v>
                </c:pt>
                <c:pt idx="50098">
                  <c:v>11985.303647000001</c:v>
                </c:pt>
                <c:pt idx="50099">
                  <c:v>11985.535339</c:v>
                </c:pt>
                <c:pt idx="50100">
                  <c:v>11985.780273</c:v>
                </c:pt>
                <c:pt idx="50101">
                  <c:v>11986.014940999999</c:v>
                </c:pt>
                <c:pt idx="50102">
                  <c:v>11986.257041999999</c:v>
                </c:pt>
                <c:pt idx="50103">
                  <c:v>11986.500104999999</c:v>
                </c:pt>
                <c:pt idx="50104">
                  <c:v>11986.728252999999</c:v>
                </c:pt>
                <c:pt idx="50105">
                  <c:v>11986.970928999999</c:v>
                </c:pt>
                <c:pt idx="50106">
                  <c:v>11987.213615000001</c:v>
                </c:pt>
                <c:pt idx="50107">
                  <c:v>11987.457700000001</c:v>
                </c:pt>
                <c:pt idx="50108">
                  <c:v>11987.688822</c:v>
                </c:pt>
                <c:pt idx="50109">
                  <c:v>11987.932213</c:v>
                </c:pt>
                <c:pt idx="50110">
                  <c:v>11988.17188</c:v>
                </c:pt>
                <c:pt idx="50111">
                  <c:v>11988.410398</c:v>
                </c:pt>
                <c:pt idx="50112">
                  <c:v>11988.652577999999</c:v>
                </c:pt>
                <c:pt idx="50113">
                  <c:v>11988.884238000001</c:v>
                </c:pt>
                <c:pt idx="50114">
                  <c:v>11989.126703</c:v>
                </c:pt>
                <c:pt idx="50115">
                  <c:v>11989.369326</c:v>
                </c:pt>
                <c:pt idx="50116">
                  <c:v>11989.601849999999</c:v>
                </c:pt>
                <c:pt idx="50117">
                  <c:v>11989.845808</c:v>
                </c:pt>
                <c:pt idx="50118">
                  <c:v>11990.085159</c:v>
                </c:pt>
                <c:pt idx="50119">
                  <c:v>11990.319616999999</c:v>
                </c:pt>
                <c:pt idx="50120">
                  <c:v>11990.563923</c:v>
                </c:pt>
                <c:pt idx="50121">
                  <c:v>11990.805109000001</c:v>
                </c:pt>
                <c:pt idx="50122">
                  <c:v>11991.044341999999</c:v>
                </c:pt>
                <c:pt idx="50123">
                  <c:v>11991.276646</c:v>
                </c:pt>
                <c:pt idx="50124">
                  <c:v>11991.520901</c:v>
                </c:pt>
                <c:pt idx="50125">
                  <c:v>11991.762107</c:v>
                </c:pt>
                <c:pt idx="50126">
                  <c:v>11992.003139</c:v>
                </c:pt>
                <c:pt idx="50127">
                  <c:v>11992.259056000001</c:v>
                </c:pt>
                <c:pt idx="50128">
                  <c:v>11992.489856</c:v>
                </c:pt>
                <c:pt idx="50129">
                  <c:v>11992.733769</c:v>
                </c:pt>
                <c:pt idx="50130">
                  <c:v>11992.975062</c:v>
                </c:pt>
                <c:pt idx="50131">
                  <c:v>11993.207770000001</c:v>
                </c:pt>
                <c:pt idx="50132">
                  <c:v>11993.447165</c:v>
                </c:pt>
                <c:pt idx="50133">
                  <c:v>11993.691083</c:v>
                </c:pt>
                <c:pt idx="50134">
                  <c:v>11993.932763999999</c:v>
                </c:pt>
                <c:pt idx="50135">
                  <c:v>11994.164965</c:v>
                </c:pt>
                <c:pt idx="50136">
                  <c:v>11994.403896</c:v>
                </c:pt>
                <c:pt idx="50137">
                  <c:v>11994.643784</c:v>
                </c:pt>
                <c:pt idx="50138">
                  <c:v>11994.886331</c:v>
                </c:pt>
                <c:pt idx="50139">
                  <c:v>11995.127086</c:v>
                </c:pt>
                <c:pt idx="50140">
                  <c:v>11995.368586000001</c:v>
                </c:pt>
                <c:pt idx="50141">
                  <c:v>11995.609907</c:v>
                </c:pt>
                <c:pt idx="50142">
                  <c:v>11995.849622</c:v>
                </c:pt>
                <c:pt idx="50143">
                  <c:v>11996.079844</c:v>
                </c:pt>
                <c:pt idx="50144">
                  <c:v>11996.321886</c:v>
                </c:pt>
                <c:pt idx="50145">
                  <c:v>11996.565570000001</c:v>
                </c:pt>
                <c:pt idx="50146">
                  <c:v>11996.807648</c:v>
                </c:pt>
                <c:pt idx="50147">
                  <c:v>11997.038603999999</c:v>
                </c:pt>
                <c:pt idx="50148">
                  <c:v>11997.278859</c:v>
                </c:pt>
                <c:pt idx="50149">
                  <c:v>11997.518975000001</c:v>
                </c:pt>
                <c:pt idx="50150">
                  <c:v>11997.761818999999</c:v>
                </c:pt>
                <c:pt idx="50151">
                  <c:v>11998.001006</c:v>
                </c:pt>
                <c:pt idx="50152">
                  <c:v>11998.240839</c:v>
                </c:pt>
                <c:pt idx="50153">
                  <c:v>11998.480957</c:v>
                </c:pt>
                <c:pt idx="50154">
                  <c:v>11998.719089</c:v>
                </c:pt>
                <c:pt idx="50155">
                  <c:v>11998.951612999999</c:v>
                </c:pt>
                <c:pt idx="50156">
                  <c:v>11999.191124999999</c:v>
                </c:pt>
                <c:pt idx="50157">
                  <c:v>11999.434949</c:v>
                </c:pt>
                <c:pt idx="50158">
                  <c:v>11999.673246</c:v>
                </c:pt>
                <c:pt idx="50159">
                  <c:v>11999.912393000001</c:v>
                </c:pt>
                <c:pt idx="50160">
                  <c:v>12000.153369</c:v>
                </c:pt>
                <c:pt idx="50161">
                  <c:v>12000.394036</c:v>
                </c:pt>
                <c:pt idx="50162">
                  <c:v>12000.624594000001</c:v>
                </c:pt>
                <c:pt idx="50163">
                  <c:v>12000.867394999999</c:v>
                </c:pt>
                <c:pt idx="50164">
                  <c:v>12001.109607</c:v>
                </c:pt>
                <c:pt idx="50165">
                  <c:v>12001.350351999999</c:v>
                </c:pt>
                <c:pt idx="50166">
                  <c:v>12001.580121999999</c:v>
                </c:pt>
                <c:pt idx="50167">
                  <c:v>12001.821259</c:v>
                </c:pt>
                <c:pt idx="50168">
                  <c:v>12002.062292000001</c:v>
                </c:pt>
                <c:pt idx="50169">
                  <c:v>12002.303833</c:v>
                </c:pt>
                <c:pt idx="50170">
                  <c:v>12002.543989</c:v>
                </c:pt>
                <c:pt idx="50171">
                  <c:v>12002.786561000001</c:v>
                </c:pt>
                <c:pt idx="50172">
                  <c:v>12003.016267999999</c:v>
                </c:pt>
                <c:pt idx="50173">
                  <c:v>12003.261734</c:v>
                </c:pt>
                <c:pt idx="50174">
                  <c:v>12003.501007999999</c:v>
                </c:pt>
                <c:pt idx="50175">
                  <c:v>12003.742885</c:v>
                </c:pt>
                <c:pt idx="50176">
                  <c:v>12003.982188</c:v>
                </c:pt>
                <c:pt idx="50177">
                  <c:v>12004.214663999999</c:v>
                </c:pt>
                <c:pt idx="50178">
                  <c:v>12004.458538000001</c:v>
                </c:pt>
                <c:pt idx="50179">
                  <c:v>12004.699141999999</c:v>
                </c:pt>
                <c:pt idx="50180">
                  <c:v>12004.955341000001</c:v>
                </c:pt>
                <c:pt idx="50181">
                  <c:v>12005.185020000001</c:v>
                </c:pt>
                <c:pt idx="50182">
                  <c:v>12005.426998999999</c:v>
                </c:pt>
                <c:pt idx="50183">
                  <c:v>12005.669651</c:v>
                </c:pt>
                <c:pt idx="50184">
                  <c:v>12005.911647999999</c:v>
                </c:pt>
                <c:pt idx="50185">
                  <c:v>12006.141245999999</c:v>
                </c:pt>
                <c:pt idx="50186">
                  <c:v>12006.384059</c:v>
                </c:pt>
                <c:pt idx="50187">
                  <c:v>12006.62588</c:v>
                </c:pt>
                <c:pt idx="50188">
                  <c:v>12006.865932999999</c:v>
                </c:pt>
                <c:pt idx="50189">
                  <c:v>12007.106003999999</c:v>
                </c:pt>
                <c:pt idx="50190">
                  <c:v>12007.344191</c:v>
                </c:pt>
                <c:pt idx="50191">
                  <c:v>12007.577094</c:v>
                </c:pt>
                <c:pt idx="50192">
                  <c:v>12007.820712999999</c:v>
                </c:pt>
                <c:pt idx="50193">
                  <c:v>12008.063141000001</c:v>
                </c:pt>
                <c:pt idx="50194">
                  <c:v>12008.294185999999</c:v>
                </c:pt>
                <c:pt idx="50195">
                  <c:v>12008.537874</c:v>
                </c:pt>
                <c:pt idx="50196">
                  <c:v>12008.780386</c:v>
                </c:pt>
                <c:pt idx="50197">
                  <c:v>12009.01269</c:v>
                </c:pt>
                <c:pt idx="50198">
                  <c:v>12009.254564000001</c:v>
                </c:pt>
                <c:pt idx="50199">
                  <c:v>12009.497105</c:v>
                </c:pt>
                <c:pt idx="50200">
                  <c:v>12009.738823</c:v>
                </c:pt>
                <c:pt idx="50201">
                  <c:v>12009.968433</c:v>
                </c:pt>
                <c:pt idx="50202">
                  <c:v>12010.210577</c:v>
                </c:pt>
                <c:pt idx="50203">
                  <c:v>12010.451325</c:v>
                </c:pt>
                <c:pt idx="50204">
                  <c:v>12010.691532000001</c:v>
                </c:pt>
                <c:pt idx="50205">
                  <c:v>12010.932417</c:v>
                </c:pt>
                <c:pt idx="50206">
                  <c:v>12011.173391</c:v>
                </c:pt>
                <c:pt idx="50207">
                  <c:v>12011.405640999999</c:v>
                </c:pt>
                <c:pt idx="50208">
                  <c:v>12011.647857</c:v>
                </c:pt>
                <c:pt idx="50209">
                  <c:v>12011.891814000001</c:v>
                </c:pt>
                <c:pt idx="50210">
                  <c:v>12012.122814</c:v>
                </c:pt>
                <c:pt idx="50211">
                  <c:v>12012.364156</c:v>
                </c:pt>
                <c:pt idx="50212">
                  <c:v>12012.605367</c:v>
                </c:pt>
                <c:pt idx="50213">
                  <c:v>12012.848212999999</c:v>
                </c:pt>
                <c:pt idx="50214">
                  <c:v>12013.078105000001</c:v>
                </c:pt>
                <c:pt idx="50215">
                  <c:v>12013.323947000001</c:v>
                </c:pt>
                <c:pt idx="50216">
                  <c:v>12013.562187</c:v>
                </c:pt>
                <c:pt idx="50217">
                  <c:v>12013.803037</c:v>
                </c:pt>
                <c:pt idx="50218">
                  <c:v>12014.042289999999</c:v>
                </c:pt>
                <c:pt idx="50219">
                  <c:v>12014.281174</c:v>
                </c:pt>
                <c:pt idx="50220">
                  <c:v>12014.520321</c:v>
                </c:pt>
                <c:pt idx="50221">
                  <c:v>12014.750049</c:v>
                </c:pt>
                <c:pt idx="50222">
                  <c:v>12014.990671</c:v>
                </c:pt>
                <c:pt idx="50223">
                  <c:v>12015.232018000001</c:v>
                </c:pt>
                <c:pt idx="50224">
                  <c:v>12015.473185999999</c:v>
                </c:pt>
                <c:pt idx="50225">
                  <c:v>12015.714259</c:v>
                </c:pt>
                <c:pt idx="50226">
                  <c:v>12015.944305999999</c:v>
                </c:pt>
                <c:pt idx="50227">
                  <c:v>12016.18914</c:v>
                </c:pt>
                <c:pt idx="50228">
                  <c:v>12016.421856000001</c:v>
                </c:pt>
                <c:pt idx="50229">
                  <c:v>12016.665971</c:v>
                </c:pt>
                <c:pt idx="50230">
                  <c:v>12016.906335</c:v>
                </c:pt>
                <c:pt idx="50231">
                  <c:v>12017.138182000001</c:v>
                </c:pt>
                <c:pt idx="50232">
                  <c:v>12017.380771</c:v>
                </c:pt>
                <c:pt idx="50233">
                  <c:v>12017.622082</c:v>
                </c:pt>
                <c:pt idx="50234">
                  <c:v>12017.863383</c:v>
                </c:pt>
                <c:pt idx="50235">
                  <c:v>12018.105706</c:v>
                </c:pt>
                <c:pt idx="50236">
                  <c:v>12018.360398000001</c:v>
                </c:pt>
                <c:pt idx="50237">
                  <c:v>12018.590276000001</c:v>
                </c:pt>
                <c:pt idx="50238">
                  <c:v>12018.830851999999</c:v>
                </c:pt>
                <c:pt idx="50239">
                  <c:v>12019.072270000001</c:v>
                </c:pt>
                <c:pt idx="50240">
                  <c:v>12019.313388</c:v>
                </c:pt>
                <c:pt idx="50241">
                  <c:v>12019.545114</c:v>
                </c:pt>
                <c:pt idx="50242">
                  <c:v>12019.787605</c:v>
                </c:pt>
                <c:pt idx="50243">
                  <c:v>12020.031784999999</c:v>
                </c:pt>
                <c:pt idx="50244">
                  <c:v>12020.263445000001</c:v>
                </c:pt>
                <c:pt idx="50245">
                  <c:v>12020.50769</c:v>
                </c:pt>
                <c:pt idx="50246">
                  <c:v>12020.751867000001</c:v>
                </c:pt>
                <c:pt idx="50247">
                  <c:v>12020.982996999999</c:v>
                </c:pt>
                <c:pt idx="50248">
                  <c:v>12021.224571999999</c:v>
                </c:pt>
                <c:pt idx="50249">
                  <c:v>12021.466772</c:v>
                </c:pt>
                <c:pt idx="50250">
                  <c:v>12021.708989999999</c:v>
                </c:pt>
                <c:pt idx="50251">
                  <c:v>12021.940882999999</c:v>
                </c:pt>
                <c:pt idx="50252">
                  <c:v>12022.183652</c:v>
                </c:pt>
                <c:pt idx="50253">
                  <c:v>12022.418833</c:v>
                </c:pt>
                <c:pt idx="50254">
                  <c:v>12022.662023999999</c:v>
                </c:pt>
                <c:pt idx="50255">
                  <c:v>12022.903421000001</c:v>
                </c:pt>
                <c:pt idx="50256">
                  <c:v>12023.145923</c:v>
                </c:pt>
                <c:pt idx="50257">
                  <c:v>12023.376974999999</c:v>
                </c:pt>
                <c:pt idx="50258">
                  <c:v>12023.616764</c:v>
                </c:pt>
                <c:pt idx="50259">
                  <c:v>12023.855234000001</c:v>
                </c:pt>
                <c:pt idx="50260">
                  <c:v>12024.096616999999</c:v>
                </c:pt>
                <c:pt idx="50261">
                  <c:v>12024.33863</c:v>
                </c:pt>
                <c:pt idx="50262">
                  <c:v>12024.581271999999</c:v>
                </c:pt>
                <c:pt idx="50263">
                  <c:v>12024.813729</c:v>
                </c:pt>
                <c:pt idx="50264">
                  <c:v>12025.053245999999</c:v>
                </c:pt>
                <c:pt idx="50265">
                  <c:v>12025.295959999999</c:v>
                </c:pt>
                <c:pt idx="50266">
                  <c:v>12025.537179000001</c:v>
                </c:pt>
                <c:pt idx="50267">
                  <c:v>12025.766396999999</c:v>
                </c:pt>
                <c:pt idx="50268">
                  <c:v>12026.007298</c:v>
                </c:pt>
                <c:pt idx="50269">
                  <c:v>12026.246966000001</c:v>
                </c:pt>
                <c:pt idx="50270">
                  <c:v>12026.487773000001</c:v>
                </c:pt>
                <c:pt idx="50271">
                  <c:v>12026.728316000001</c:v>
                </c:pt>
                <c:pt idx="50272">
                  <c:v>12026.969026999999</c:v>
                </c:pt>
                <c:pt idx="50273">
                  <c:v>12027.200214</c:v>
                </c:pt>
                <c:pt idx="50274">
                  <c:v>12027.441041</c:v>
                </c:pt>
                <c:pt idx="50275">
                  <c:v>12027.682698000001</c:v>
                </c:pt>
                <c:pt idx="50276">
                  <c:v>12027.922785000001</c:v>
                </c:pt>
                <c:pt idx="50277">
                  <c:v>12028.166578</c:v>
                </c:pt>
                <c:pt idx="50278">
                  <c:v>12028.396258000001</c:v>
                </c:pt>
                <c:pt idx="50279">
                  <c:v>12028.641766000001</c:v>
                </c:pt>
                <c:pt idx="50280">
                  <c:v>12028.883646</c:v>
                </c:pt>
                <c:pt idx="50281">
                  <c:v>12029.124406000001</c:v>
                </c:pt>
                <c:pt idx="50282">
                  <c:v>12029.354987999999</c:v>
                </c:pt>
                <c:pt idx="50283">
                  <c:v>12029.597798999999</c:v>
                </c:pt>
                <c:pt idx="50284">
                  <c:v>12029.839855</c:v>
                </c:pt>
                <c:pt idx="50285">
                  <c:v>12030.083648</c:v>
                </c:pt>
                <c:pt idx="50286">
                  <c:v>12030.313228999999</c:v>
                </c:pt>
                <c:pt idx="50287">
                  <c:v>12030.556986</c:v>
                </c:pt>
                <c:pt idx="50288">
                  <c:v>12030.795153999999</c:v>
                </c:pt>
                <c:pt idx="50289">
                  <c:v>12031.034366</c:v>
                </c:pt>
                <c:pt idx="50290">
                  <c:v>12031.273406</c:v>
                </c:pt>
                <c:pt idx="50291">
                  <c:v>12031.516881</c:v>
                </c:pt>
                <c:pt idx="50292">
                  <c:v>12031.747556</c:v>
                </c:pt>
                <c:pt idx="50293">
                  <c:v>12031.989594999999</c:v>
                </c:pt>
                <c:pt idx="50294">
                  <c:v>12032.23172</c:v>
                </c:pt>
                <c:pt idx="50295">
                  <c:v>12032.47243</c:v>
                </c:pt>
                <c:pt idx="50296">
                  <c:v>12032.713307</c:v>
                </c:pt>
                <c:pt idx="50297">
                  <c:v>12032.945847999999</c:v>
                </c:pt>
                <c:pt idx="50298">
                  <c:v>12033.185358000001</c:v>
                </c:pt>
                <c:pt idx="50299">
                  <c:v>12033.425542999999</c:v>
                </c:pt>
                <c:pt idx="50300">
                  <c:v>12033.667576</c:v>
                </c:pt>
                <c:pt idx="50301">
                  <c:v>12033.910254</c:v>
                </c:pt>
                <c:pt idx="50302">
                  <c:v>12034.149402999999</c:v>
                </c:pt>
                <c:pt idx="50303">
                  <c:v>12034.381778000001</c:v>
                </c:pt>
                <c:pt idx="50304">
                  <c:v>12034.623</c:v>
                </c:pt>
                <c:pt idx="50305">
                  <c:v>12034.864922999999</c:v>
                </c:pt>
                <c:pt idx="50306">
                  <c:v>12035.104272</c:v>
                </c:pt>
                <c:pt idx="50307">
                  <c:v>12035.345985</c:v>
                </c:pt>
                <c:pt idx="50308">
                  <c:v>12035.575647</c:v>
                </c:pt>
                <c:pt idx="50309">
                  <c:v>12035.817741000001</c:v>
                </c:pt>
                <c:pt idx="50310">
                  <c:v>12036.061659999999</c:v>
                </c:pt>
                <c:pt idx="50311">
                  <c:v>12036.293948</c:v>
                </c:pt>
                <c:pt idx="50312">
                  <c:v>12036.534981000001</c:v>
                </c:pt>
                <c:pt idx="50313">
                  <c:v>12036.777622</c:v>
                </c:pt>
                <c:pt idx="50314">
                  <c:v>12037.019727000001</c:v>
                </c:pt>
                <c:pt idx="50315">
                  <c:v>12037.251002999999</c:v>
                </c:pt>
                <c:pt idx="50316">
                  <c:v>12037.492029999999</c:v>
                </c:pt>
                <c:pt idx="50317">
                  <c:v>12037.733853</c:v>
                </c:pt>
                <c:pt idx="50318">
                  <c:v>12037.973137999999</c:v>
                </c:pt>
                <c:pt idx="50319">
                  <c:v>12038.212215</c:v>
                </c:pt>
                <c:pt idx="50320">
                  <c:v>12038.453039</c:v>
                </c:pt>
                <c:pt idx="50321">
                  <c:v>12038.694708000001</c:v>
                </c:pt>
                <c:pt idx="50322">
                  <c:v>12038.924241000001</c:v>
                </c:pt>
                <c:pt idx="50323">
                  <c:v>12039.165063</c:v>
                </c:pt>
                <c:pt idx="50324">
                  <c:v>12039.406837</c:v>
                </c:pt>
                <c:pt idx="50325">
                  <c:v>12039.645387</c:v>
                </c:pt>
                <c:pt idx="50326">
                  <c:v>12039.88859</c:v>
                </c:pt>
                <c:pt idx="50327">
                  <c:v>12040.120684</c:v>
                </c:pt>
                <c:pt idx="50328">
                  <c:v>12040.363117000001</c:v>
                </c:pt>
                <c:pt idx="50329">
                  <c:v>12040.603682000001</c:v>
                </c:pt>
                <c:pt idx="50330">
                  <c:v>12040.843325</c:v>
                </c:pt>
                <c:pt idx="50331">
                  <c:v>12041.081124</c:v>
                </c:pt>
                <c:pt idx="50332">
                  <c:v>12041.319842000001</c:v>
                </c:pt>
                <c:pt idx="50333">
                  <c:v>12041.561557999999</c:v>
                </c:pt>
                <c:pt idx="50334">
                  <c:v>12041.802291</c:v>
                </c:pt>
                <c:pt idx="50335">
                  <c:v>12042.034645</c:v>
                </c:pt>
                <c:pt idx="50336">
                  <c:v>12042.275372</c:v>
                </c:pt>
                <c:pt idx="50337">
                  <c:v>12042.516976000001</c:v>
                </c:pt>
                <c:pt idx="50338">
                  <c:v>12042.759569</c:v>
                </c:pt>
                <c:pt idx="50339">
                  <c:v>12043.000155</c:v>
                </c:pt>
                <c:pt idx="50340">
                  <c:v>12043.231847999999</c:v>
                </c:pt>
                <c:pt idx="50341">
                  <c:v>12043.47429</c:v>
                </c:pt>
                <c:pt idx="50342">
                  <c:v>12043.707130999999</c:v>
                </c:pt>
                <c:pt idx="50343">
                  <c:v>12043.952644999999</c:v>
                </c:pt>
                <c:pt idx="50344">
                  <c:v>12044.194565</c:v>
                </c:pt>
                <c:pt idx="50345">
                  <c:v>12044.436711</c:v>
                </c:pt>
                <c:pt idx="50346">
                  <c:v>12044.667794000001</c:v>
                </c:pt>
                <c:pt idx="50347">
                  <c:v>12044.909384000001</c:v>
                </c:pt>
                <c:pt idx="50348">
                  <c:v>12045.151012</c:v>
                </c:pt>
                <c:pt idx="50349">
                  <c:v>12045.392241</c:v>
                </c:pt>
                <c:pt idx="50350">
                  <c:v>12045.622157</c:v>
                </c:pt>
                <c:pt idx="50351">
                  <c:v>12045.863370999999</c:v>
                </c:pt>
                <c:pt idx="50352">
                  <c:v>12046.10584</c:v>
                </c:pt>
                <c:pt idx="50353">
                  <c:v>12046.349896</c:v>
                </c:pt>
                <c:pt idx="50354">
                  <c:v>12046.580986999999</c:v>
                </c:pt>
                <c:pt idx="50355">
                  <c:v>12046.823915000001</c:v>
                </c:pt>
                <c:pt idx="50356">
                  <c:v>12047.064646999999</c:v>
                </c:pt>
                <c:pt idx="50357">
                  <c:v>12047.306672000001</c:v>
                </c:pt>
                <c:pt idx="50358">
                  <c:v>12047.537748999999</c:v>
                </c:pt>
                <c:pt idx="50359">
                  <c:v>12047.779239</c:v>
                </c:pt>
                <c:pt idx="50360">
                  <c:v>12048.02181</c:v>
                </c:pt>
                <c:pt idx="50361">
                  <c:v>12048.261983</c:v>
                </c:pt>
                <c:pt idx="50362">
                  <c:v>12048.502032</c:v>
                </c:pt>
                <c:pt idx="50363">
                  <c:v>12048.732674999999</c:v>
                </c:pt>
                <c:pt idx="50364">
                  <c:v>12048.97414</c:v>
                </c:pt>
                <c:pt idx="50365">
                  <c:v>12049.219992</c:v>
                </c:pt>
                <c:pt idx="50366">
                  <c:v>12049.451677999999</c:v>
                </c:pt>
                <c:pt idx="50367">
                  <c:v>12049.69384</c:v>
                </c:pt>
                <c:pt idx="50368">
                  <c:v>12049.933356</c:v>
                </c:pt>
                <c:pt idx="50369">
                  <c:v>12050.175673</c:v>
                </c:pt>
                <c:pt idx="50370">
                  <c:v>12050.417743</c:v>
                </c:pt>
                <c:pt idx="50371">
                  <c:v>12050.649321999999</c:v>
                </c:pt>
                <c:pt idx="50372">
                  <c:v>12050.891538</c:v>
                </c:pt>
                <c:pt idx="50373">
                  <c:v>12051.133581</c:v>
                </c:pt>
                <c:pt idx="50374">
                  <c:v>12051.375715</c:v>
                </c:pt>
                <c:pt idx="50375">
                  <c:v>12051.607268</c:v>
                </c:pt>
                <c:pt idx="50376">
                  <c:v>12051.849566999999</c:v>
                </c:pt>
                <c:pt idx="50377">
                  <c:v>12052.093548000001</c:v>
                </c:pt>
                <c:pt idx="50378">
                  <c:v>12052.323106</c:v>
                </c:pt>
                <c:pt idx="50379">
                  <c:v>12052.566708</c:v>
                </c:pt>
                <c:pt idx="50380">
                  <c:v>12052.808696</c:v>
                </c:pt>
                <c:pt idx="50381">
                  <c:v>12053.050633999999</c:v>
                </c:pt>
                <c:pt idx="50382">
                  <c:v>12053.291255</c:v>
                </c:pt>
                <c:pt idx="50383">
                  <c:v>12053.521742999999</c:v>
                </c:pt>
                <c:pt idx="50384">
                  <c:v>12053.763741999999</c:v>
                </c:pt>
                <c:pt idx="50385">
                  <c:v>12054.005643</c:v>
                </c:pt>
                <c:pt idx="50386">
                  <c:v>12054.246232</c:v>
                </c:pt>
                <c:pt idx="50387">
                  <c:v>12054.478708000001</c:v>
                </c:pt>
                <c:pt idx="50388">
                  <c:v>12054.722675000001</c:v>
                </c:pt>
                <c:pt idx="50389">
                  <c:v>12054.966537</c:v>
                </c:pt>
                <c:pt idx="50390">
                  <c:v>12055.207420000001</c:v>
                </c:pt>
                <c:pt idx="50391">
                  <c:v>12055.439673999999</c:v>
                </c:pt>
                <c:pt idx="50392">
                  <c:v>12055.681806000001</c:v>
                </c:pt>
                <c:pt idx="50393">
                  <c:v>12055.923616</c:v>
                </c:pt>
                <c:pt idx="50394">
                  <c:v>12056.165583</c:v>
                </c:pt>
                <c:pt idx="50395">
                  <c:v>12056.395188</c:v>
                </c:pt>
                <c:pt idx="50396">
                  <c:v>12056.638878</c:v>
                </c:pt>
                <c:pt idx="50397">
                  <c:v>12056.88061</c:v>
                </c:pt>
                <c:pt idx="50398">
                  <c:v>12057.121402000001</c:v>
                </c:pt>
                <c:pt idx="50399">
                  <c:v>12057.353664</c:v>
                </c:pt>
                <c:pt idx="50400">
                  <c:v>12057.596697000001</c:v>
                </c:pt>
                <c:pt idx="50401">
                  <c:v>12057.83769</c:v>
                </c:pt>
                <c:pt idx="50402">
                  <c:v>12058.079841999999</c:v>
                </c:pt>
                <c:pt idx="50403">
                  <c:v>12058.319991</c:v>
                </c:pt>
                <c:pt idx="50404">
                  <c:v>12058.558117</c:v>
                </c:pt>
                <c:pt idx="50405">
                  <c:v>12058.799811999999</c:v>
                </c:pt>
                <c:pt idx="50406">
                  <c:v>12059.031290999999</c:v>
                </c:pt>
                <c:pt idx="50407">
                  <c:v>12059.274858999999</c:v>
                </c:pt>
                <c:pt idx="50408">
                  <c:v>12059.51406</c:v>
                </c:pt>
                <c:pt idx="50409">
                  <c:v>12059.755929000001</c:v>
                </c:pt>
                <c:pt idx="50410">
                  <c:v>12059.995075999999</c:v>
                </c:pt>
                <c:pt idx="50411">
                  <c:v>12060.225682</c:v>
                </c:pt>
                <c:pt idx="50412">
                  <c:v>12060.467718</c:v>
                </c:pt>
                <c:pt idx="50413">
                  <c:v>12060.71153</c:v>
                </c:pt>
                <c:pt idx="50414">
                  <c:v>12060.95376</c:v>
                </c:pt>
                <c:pt idx="50415">
                  <c:v>12061.184670000001</c:v>
                </c:pt>
                <c:pt idx="50416">
                  <c:v>12061.426142</c:v>
                </c:pt>
                <c:pt idx="50417">
                  <c:v>12061.669947</c:v>
                </c:pt>
                <c:pt idx="50418">
                  <c:v>12061.910067999999</c:v>
                </c:pt>
                <c:pt idx="50419">
                  <c:v>12062.140855</c:v>
                </c:pt>
                <c:pt idx="50420">
                  <c:v>12062.38039</c:v>
                </c:pt>
                <c:pt idx="50421">
                  <c:v>12062.620663</c:v>
                </c:pt>
                <c:pt idx="50422">
                  <c:v>12062.862764</c:v>
                </c:pt>
                <c:pt idx="50423">
                  <c:v>12063.106578000001</c:v>
                </c:pt>
                <c:pt idx="50424">
                  <c:v>12063.338132000001</c:v>
                </c:pt>
                <c:pt idx="50425">
                  <c:v>12063.581991999999</c:v>
                </c:pt>
                <c:pt idx="50426">
                  <c:v>12063.82288</c:v>
                </c:pt>
                <c:pt idx="50427">
                  <c:v>12064.055611</c:v>
                </c:pt>
                <c:pt idx="50428">
                  <c:v>12064.295935</c:v>
                </c:pt>
                <c:pt idx="50429">
                  <c:v>12064.535113</c:v>
                </c:pt>
                <c:pt idx="50430">
                  <c:v>12064.780578</c:v>
                </c:pt>
                <c:pt idx="50431">
                  <c:v>12065.012978999999</c:v>
                </c:pt>
                <c:pt idx="50432">
                  <c:v>12065.253908999999</c:v>
                </c:pt>
                <c:pt idx="50433">
                  <c:v>12065.493023000001</c:v>
                </c:pt>
                <c:pt idx="50434">
                  <c:v>12065.732203</c:v>
                </c:pt>
                <c:pt idx="50435">
                  <c:v>12065.973238</c:v>
                </c:pt>
                <c:pt idx="50436">
                  <c:v>12066.214172</c:v>
                </c:pt>
                <c:pt idx="50437">
                  <c:v>12066.447167</c:v>
                </c:pt>
                <c:pt idx="50438">
                  <c:v>12066.690898000001</c:v>
                </c:pt>
                <c:pt idx="50439">
                  <c:v>12066.930053</c:v>
                </c:pt>
                <c:pt idx="50440">
                  <c:v>12067.169276000001</c:v>
                </c:pt>
                <c:pt idx="50441">
                  <c:v>12067.408873</c:v>
                </c:pt>
                <c:pt idx="50442">
                  <c:v>12067.648684</c:v>
                </c:pt>
                <c:pt idx="50443">
                  <c:v>12067.891079999999</c:v>
                </c:pt>
                <c:pt idx="50444">
                  <c:v>12068.120439</c:v>
                </c:pt>
                <c:pt idx="50445">
                  <c:v>12068.363836</c:v>
                </c:pt>
                <c:pt idx="50446">
                  <c:v>12068.603644999999</c:v>
                </c:pt>
                <c:pt idx="50447">
                  <c:v>12068.844152</c:v>
                </c:pt>
                <c:pt idx="50448">
                  <c:v>12069.083187</c:v>
                </c:pt>
                <c:pt idx="50449">
                  <c:v>12069.325405</c:v>
                </c:pt>
                <c:pt idx="50450">
                  <c:v>12069.554167</c:v>
                </c:pt>
                <c:pt idx="50451">
                  <c:v>12069.797183000001</c:v>
                </c:pt>
                <c:pt idx="50452">
                  <c:v>12070.038396</c:v>
                </c:pt>
                <c:pt idx="50453">
                  <c:v>12070.279243999999</c:v>
                </c:pt>
                <c:pt idx="50454">
                  <c:v>12070.509113</c:v>
                </c:pt>
                <c:pt idx="50455">
                  <c:v>12070.750293999999</c:v>
                </c:pt>
                <c:pt idx="50456">
                  <c:v>12070.992666</c:v>
                </c:pt>
                <c:pt idx="50457">
                  <c:v>12071.234855000001</c:v>
                </c:pt>
                <c:pt idx="50458">
                  <c:v>12071.474189</c:v>
                </c:pt>
                <c:pt idx="50459">
                  <c:v>12071.715025</c:v>
                </c:pt>
                <c:pt idx="50460">
                  <c:v>12071.945995</c:v>
                </c:pt>
                <c:pt idx="50461">
                  <c:v>12072.188029999999</c:v>
                </c:pt>
                <c:pt idx="50462">
                  <c:v>12072.429169999999</c:v>
                </c:pt>
                <c:pt idx="50463">
                  <c:v>12072.661687</c:v>
                </c:pt>
                <c:pt idx="50464">
                  <c:v>12072.903075</c:v>
                </c:pt>
                <c:pt idx="50465">
                  <c:v>12073.144124</c:v>
                </c:pt>
                <c:pt idx="50466">
                  <c:v>12073.387099</c:v>
                </c:pt>
                <c:pt idx="50467">
                  <c:v>12073.617819999999</c:v>
                </c:pt>
                <c:pt idx="50468">
                  <c:v>12073.859243000001</c:v>
                </c:pt>
                <c:pt idx="50469">
                  <c:v>12074.104995</c:v>
                </c:pt>
                <c:pt idx="50470">
                  <c:v>12074.334768999999</c:v>
                </c:pt>
                <c:pt idx="50471">
                  <c:v>12074.578751999999</c:v>
                </c:pt>
                <c:pt idx="50472">
                  <c:v>12074.82271</c:v>
                </c:pt>
                <c:pt idx="50473">
                  <c:v>12075.054271999999</c:v>
                </c:pt>
                <c:pt idx="50474">
                  <c:v>12075.295203</c:v>
                </c:pt>
                <c:pt idx="50475">
                  <c:v>12075.540685</c:v>
                </c:pt>
                <c:pt idx="50476">
                  <c:v>12075.771548999999</c:v>
                </c:pt>
                <c:pt idx="50477">
                  <c:v>12076.013809</c:v>
                </c:pt>
                <c:pt idx="50478">
                  <c:v>12076.253139</c:v>
                </c:pt>
                <c:pt idx="50479">
                  <c:v>12076.494140000001</c:v>
                </c:pt>
                <c:pt idx="50480">
                  <c:v>12076.728784999999</c:v>
                </c:pt>
                <c:pt idx="50481">
                  <c:v>12076.968423</c:v>
                </c:pt>
                <c:pt idx="50482">
                  <c:v>12077.208044000001</c:v>
                </c:pt>
                <c:pt idx="50483">
                  <c:v>12077.449307000001</c:v>
                </c:pt>
                <c:pt idx="50484">
                  <c:v>12077.691638</c:v>
                </c:pt>
                <c:pt idx="50485">
                  <c:v>12077.924534</c:v>
                </c:pt>
                <c:pt idx="50486">
                  <c:v>12078.166964</c:v>
                </c:pt>
                <c:pt idx="50487">
                  <c:v>12078.409755999999</c:v>
                </c:pt>
                <c:pt idx="50488">
                  <c:v>12078.651948000001</c:v>
                </c:pt>
                <c:pt idx="50489">
                  <c:v>12078.882367</c:v>
                </c:pt>
                <c:pt idx="50490">
                  <c:v>12079.12478</c:v>
                </c:pt>
                <c:pt idx="50491">
                  <c:v>12079.366758</c:v>
                </c:pt>
                <c:pt idx="50492">
                  <c:v>12079.606100999999</c:v>
                </c:pt>
                <c:pt idx="50493">
                  <c:v>12079.847008999999</c:v>
                </c:pt>
                <c:pt idx="50494">
                  <c:v>12080.07978</c:v>
                </c:pt>
                <c:pt idx="50495">
                  <c:v>12080.321774</c:v>
                </c:pt>
                <c:pt idx="50496">
                  <c:v>12080.563818000001</c:v>
                </c:pt>
                <c:pt idx="50497">
                  <c:v>12080.805703</c:v>
                </c:pt>
                <c:pt idx="50498">
                  <c:v>12081.036708</c:v>
                </c:pt>
                <c:pt idx="50499">
                  <c:v>12081.278673999999</c:v>
                </c:pt>
                <c:pt idx="50500">
                  <c:v>12081.520794</c:v>
                </c:pt>
                <c:pt idx="50501">
                  <c:v>12081.763413000001</c:v>
                </c:pt>
                <c:pt idx="50502">
                  <c:v>12081.995094</c:v>
                </c:pt>
                <c:pt idx="50503">
                  <c:v>12082.240991000001</c:v>
                </c:pt>
                <c:pt idx="50504">
                  <c:v>12082.490582</c:v>
                </c:pt>
                <c:pt idx="50505">
                  <c:v>12082.732652000001</c:v>
                </c:pt>
                <c:pt idx="50506">
                  <c:v>12082.974768</c:v>
                </c:pt>
                <c:pt idx="50507">
                  <c:v>12083.216552</c:v>
                </c:pt>
                <c:pt idx="50508">
                  <c:v>12083.446243</c:v>
                </c:pt>
                <c:pt idx="50509">
                  <c:v>12083.689119999999</c:v>
                </c:pt>
                <c:pt idx="50510">
                  <c:v>12083.923774999999</c:v>
                </c:pt>
                <c:pt idx="50511">
                  <c:v>12084.165997</c:v>
                </c:pt>
                <c:pt idx="50512">
                  <c:v>12084.408815999999</c:v>
                </c:pt>
                <c:pt idx="50513">
                  <c:v>12084.650706</c:v>
                </c:pt>
                <c:pt idx="50514">
                  <c:v>12084.881566</c:v>
                </c:pt>
                <c:pt idx="50515">
                  <c:v>12085.125749000001</c:v>
                </c:pt>
                <c:pt idx="50516">
                  <c:v>12085.36778</c:v>
                </c:pt>
                <c:pt idx="50517">
                  <c:v>12085.609754999999</c:v>
                </c:pt>
                <c:pt idx="50518">
                  <c:v>12085.841388999999</c:v>
                </c:pt>
                <c:pt idx="50519">
                  <c:v>12086.084394</c:v>
                </c:pt>
                <c:pt idx="50520">
                  <c:v>12086.325428</c:v>
                </c:pt>
                <c:pt idx="50521">
                  <c:v>12086.566385</c:v>
                </c:pt>
                <c:pt idx="50522">
                  <c:v>12086.796138</c:v>
                </c:pt>
                <c:pt idx="50523">
                  <c:v>12087.036639</c:v>
                </c:pt>
                <c:pt idx="50524">
                  <c:v>12087.278684000001</c:v>
                </c:pt>
                <c:pt idx="50525">
                  <c:v>12087.520676</c:v>
                </c:pt>
                <c:pt idx="50526">
                  <c:v>12087.763395</c:v>
                </c:pt>
                <c:pt idx="50527">
                  <c:v>12088.018894000001</c:v>
                </c:pt>
                <c:pt idx="50528">
                  <c:v>12088.250322</c:v>
                </c:pt>
                <c:pt idx="50529">
                  <c:v>12088.493154</c:v>
                </c:pt>
                <c:pt idx="50530">
                  <c:v>12088.734307000001</c:v>
                </c:pt>
                <c:pt idx="50531">
                  <c:v>12088.964286</c:v>
                </c:pt>
                <c:pt idx="50532">
                  <c:v>12089.204024999999</c:v>
                </c:pt>
                <c:pt idx="50533">
                  <c:v>12089.445158</c:v>
                </c:pt>
                <c:pt idx="50534">
                  <c:v>12089.686307</c:v>
                </c:pt>
                <c:pt idx="50535">
                  <c:v>12089.926729000001</c:v>
                </c:pt>
                <c:pt idx="50536">
                  <c:v>12090.168926</c:v>
                </c:pt>
                <c:pt idx="50537">
                  <c:v>12090.400356</c:v>
                </c:pt>
                <c:pt idx="50538">
                  <c:v>12090.645553</c:v>
                </c:pt>
                <c:pt idx="50539">
                  <c:v>12090.886891</c:v>
                </c:pt>
                <c:pt idx="50540">
                  <c:v>12091.126709</c:v>
                </c:pt>
                <c:pt idx="50541">
                  <c:v>12091.356938999999</c:v>
                </c:pt>
                <c:pt idx="50542">
                  <c:v>12091.596944999999</c:v>
                </c:pt>
                <c:pt idx="50543">
                  <c:v>12091.838408</c:v>
                </c:pt>
                <c:pt idx="50544">
                  <c:v>12092.079404</c:v>
                </c:pt>
                <c:pt idx="50545">
                  <c:v>12092.320964</c:v>
                </c:pt>
                <c:pt idx="50546">
                  <c:v>12092.559716</c:v>
                </c:pt>
                <c:pt idx="50547">
                  <c:v>12092.801547999999</c:v>
                </c:pt>
                <c:pt idx="50548">
                  <c:v>12093.031263999999</c:v>
                </c:pt>
                <c:pt idx="50549">
                  <c:v>12093.274821000001</c:v>
                </c:pt>
                <c:pt idx="50550">
                  <c:v>12093.518771999999</c:v>
                </c:pt>
                <c:pt idx="50551">
                  <c:v>12093.750174000001</c:v>
                </c:pt>
                <c:pt idx="50552">
                  <c:v>12093.991233999999</c:v>
                </c:pt>
                <c:pt idx="50553">
                  <c:v>12094.234987</c:v>
                </c:pt>
                <c:pt idx="50554">
                  <c:v>12094.47501</c:v>
                </c:pt>
                <c:pt idx="50555">
                  <c:v>12094.705641</c:v>
                </c:pt>
                <c:pt idx="50556">
                  <c:v>12094.947830999999</c:v>
                </c:pt>
                <c:pt idx="50557">
                  <c:v>12095.187072999999</c:v>
                </c:pt>
                <c:pt idx="50558">
                  <c:v>12095.42812</c:v>
                </c:pt>
                <c:pt idx="50559">
                  <c:v>12095.669019999999</c:v>
                </c:pt>
                <c:pt idx="50560">
                  <c:v>12095.910078999999</c:v>
                </c:pt>
                <c:pt idx="50561">
                  <c:v>12096.165547000001</c:v>
                </c:pt>
                <c:pt idx="50562">
                  <c:v>12096.395302000001</c:v>
                </c:pt>
                <c:pt idx="50563">
                  <c:v>12096.636279</c:v>
                </c:pt>
                <c:pt idx="50564">
                  <c:v>12096.877183000001</c:v>
                </c:pt>
                <c:pt idx="50565">
                  <c:v>12097.11154</c:v>
                </c:pt>
                <c:pt idx="50566">
                  <c:v>12097.351027000001</c:v>
                </c:pt>
                <c:pt idx="50567">
                  <c:v>12097.592107</c:v>
                </c:pt>
                <c:pt idx="50568">
                  <c:v>12097.833103000001</c:v>
                </c:pt>
                <c:pt idx="50569">
                  <c:v>12098.07409</c:v>
                </c:pt>
                <c:pt idx="50570">
                  <c:v>12098.313058</c:v>
                </c:pt>
                <c:pt idx="50571">
                  <c:v>12098.544365</c:v>
                </c:pt>
                <c:pt idx="50572">
                  <c:v>12098.786553</c:v>
                </c:pt>
                <c:pt idx="50573">
                  <c:v>12099.029332</c:v>
                </c:pt>
                <c:pt idx="50574">
                  <c:v>12099.270946000001</c:v>
                </c:pt>
                <c:pt idx="50575">
                  <c:v>12099.501189000001</c:v>
                </c:pt>
                <c:pt idx="50576">
                  <c:v>12099.742066000001</c:v>
                </c:pt>
                <c:pt idx="50577">
                  <c:v>12099.985843</c:v>
                </c:pt>
                <c:pt idx="50578">
                  <c:v>12100.218645999999</c:v>
                </c:pt>
                <c:pt idx="50579">
                  <c:v>12100.462597</c:v>
                </c:pt>
                <c:pt idx="50580">
                  <c:v>12100.702896000001</c:v>
                </c:pt>
                <c:pt idx="50581">
                  <c:v>12100.946840000001</c:v>
                </c:pt>
                <c:pt idx="50582">
                  <c:v>12101.179591</c:v>
                </c:pt>
                <c:pt idx="50583">
                  <c:v>12101.423536</c:v>
                </c:pt>
                <c:pt idx="50584">
                  <c:v>12101.664449</c:v>
                </c:pt>
                <c:pt idx="50585">
                  <c:v>12101.904549999999</c:v>
                </c:pt>
                <c:pt idx="50586">
                  <c:v>12102.134338</c:v>
                </c:pt>
                <c:pt idx="50587">
                  <c:v>12102.377248999999</c:v>
                </c:pt>
                <c:pt idx="50588">
                  <c:v>12102.616421999999</c:v>
                </c:pt>
                <c:pt idx="50589">
                  <c:v>12102.859113</c:v>
                </c:pt>
                <c:pt idx="50590">
                  <c:v>12103.089028</c:v>
                </c:pt>
                <c:pt idx="50591">
                  <c:v>12103.332917</c:v>
                </c:pt>
                <c:pt idx="50592">
                  <c:v>12103.572237</c:v>
                </c:pt>
                <c:pt idx="50593">
                  <c:v>12103.815897</c:v>
                </c:pt>
                <c:pt idx="50594">
                  <c:v>12104.047552</c:v>
                </c:pt>
                <c:pt idx="50595">
                  <c:v>12104.288028999999</c:v>
                </c:pt>
                <c:pt idx="50596">
                  <c:v>12104.529892</c:v>
                </c:pt>
                <c:pt idx="50597">
                  <c:v>12104.771753000001</c:v>
                </c:pt>
                <c:pt idx="50598">
                  <c:v>12105.015562000001</c:v>
                </c:pt>
                <c:pt idx="50599">
                  <c:v>12105.245156000001</c:v>
                </c:pt>
                <c:pt idx="50600">
                  <c:v>12105.485592999999</c:v>
                </c:pt>
                <c:pt idx="50601">
                  <c:v>12105.72762</c:v>
                </c:pt>
                <c:pt idx="50602">
                  <c:v>12105.967968000001</c:v>
                </c:pt>
                <c:pt idx="50603">
                  <c:v>12106.210752000001</c:v>
                </c:pt>
                <c:pt idx="50604">
                  <c:v>12106.440385</c:v>
                </c:pt>
                <c:pt idx="50605">
                  <c:v>12106.681361999999</c:v>
                </c:pt>
                <c:pt idx="50606">
                  <c:v>12106.923532999999</c:v>
                </c:pt>
                <c:pt idx="50607">
                  <c:v>12107.165763999999</c:v>
                </c:pt>
                <c:pt idx="50608">
                  <c:v>12107.407939999999</c:v>
                </c:pt>
                <c:pt idx="50609">
                  <c:v>12107.637844000001</c:v>
                </c:pt>
                <c:pt idx="50610">
                  <c:v>12107.878586000001</c:v>
                </c:pt>
                <c:pt idx="50611">
                  <c:v>12108.122676000001</c:v>
                </c:pt>
                <c:pt idx="50612">
                  <c:v>12108.366685000001</c:v>
                </c:pt>
                <c:pt idx="50613">
                  <c:v>12108.59757</c:v>
                </c:pt>
                <c:pt idx="50614">
                  <c:v>12108.839988</c:v>
                </c:pt>
                <c:pt idx="50615">
                  <c:v>12109.082936999999</c:v>
                </c:pt>
                <c:pt idx="50616">
                  <c:v>12109.324140999999</c:v>
                </c:pt>
                <c:pt idx="50617">
                  <c:v>12109.554842</c:v>
                </c:pt>
                <c:pt idx="50618">
                  <c:v>12109.798902</c:v>
                </c:pt>
                <c:pt idx="50619">
                  <c:v>12110.042888</c:v>
                </c:pt>
                <c:pt idx="50620">
                  <c:v>12110.273590999999</c:v>
                </c:pt>
                <c:pt idx="50621">
                  <c:v>12110.515858000001</c:v>
                </c:pt>
                <c:pt idx="50622">
                  <c:v>12110.755257000001</c:v>
                </c:pt>
                <c:pt idx="50623">
                  <c:v>12110.998233</c:v>
                </c:pt>
                <c:pt idx="50624">
                  <c:v>12111.240535000001</c:v>
                </c:pt>
                <c:pt idx="50625">
                  <c:v>12111.470232</c:v>
                </c:pt>
                <c:pt idx="50626">
                  <c:v>12111.712602</c:v>
                </c:pt>
                <c:pt idx="50627">
                  <c:v>12111.956775000001</c:v>
                </c:pt>
                <c:pt idx="50628">
                  <c:v>12112.196341000001</c:v>
                </c:pt>
                <c:pt idx="50629">
                  <c:v>12112.426288000001</c:v>
                </c:pt>
                <c:pt idx="50630">
                  <c:v>12112.666880999999</c:v>
                </c:pt>
                <c:pt idx="50631">
                  <c:v>12112.907665000001</c:v>
                </c:pt>
                <c:pt idx="50632">
                  <c:v>12113.149114</c:v>
                </c:pt>
                <c:pt idx="50633">
                  <c:v>12113.392980000001</c:v>
                </c:pt>
                <c:pt idx="50634">
                  <c:v>12113.624668</c:v>
                </c:pt>
                <c:pt idx="50635">
                  <c:v>12113.866905999999</c:v>
                </c:pt>
                <c:pt idx="50636">
                  <c:v>12114.110142</c:v>
                </c:pt>
                <c:pt idx="50637">
                  <c:v>12114.349418</c:v>
                </c:pt>
                <c:pt idx="50638">
                  <c:v>12114.589931</c:v>
                </c:pt>
                <c:pt idx="50639">
                  <c:v>12114.818013</c:v>
                </c:pt>
                <c:pt idx="50640">
                  <c:v>12115.061154000001</c:v>
                </c:pt>
                <c:pt idx="50641">
                  <c:v>12115.306723</c:v>
                </c:pt>
                <c:pt idx="50642">
                  <c:v>12115.561345</c:v>
                </c:pt>
                <c:pt idx="50643">
                  <c:v>12115.793020999999</c:v>
                </c:pt>
                <c:pt idx="50644">
                  <c:v>12116.033755</c:v>
                </c:pt>
                <c:pt idx="50645">
                  <c:v>12116.275885999999</c:v>
                </c:pt>
                <c:pt idx="50646">
                  <c:v>12116.517631999999</c:v>
                </c:pt>
                <c:pt idx="50647">
                  <c:v>12116.7498</c:v>
                </c:pt>
                <c:pt idx="50648">
                  <c:v>12116.989138999999</c:v>
                </c:pt>
                <c:pt idx="50649">
                  <c:v>12117.228373</c:v>
                </c:pt>
                <c:pt idx="50650">
                  <c:v>12117.46884</c:v>
                </c:pt>
                <c:pt idx="50651">
                  <c:v>12117.711273000001</c:v>
                </c:pt>
                <c:pt idx="50652">
                  <c:v>12117.952045</c:v>
                </c:pt>
                <c:pt idx="50653">
                  <c:v>12118.193171000001</c:v>
                </c:pt>
                <c:pt idx="50654">
                  <c:v>12118.421243000001</c:v>
                </c:pt>
                <c:pt idx="50655">
                  <c:v>12118.662388999999</c:v>
                </c:pt>
                <c:pt idx="50656">
                  <c:v>12118.902448999999</c:v>
                </c:pt>
                <c:pt idx="50657">
                  <c:v>12119.144276000001</c:v>
                </c:pt>
                <c:pt idx="50658">
                  <c:v>12119.385044000001</c:v>
                </c:pt>
                <c:pt idx="50659">
                  <c:v>12119.626564</c:v>
                </c:pt>
                <c:pt idx="50660">
                  <c:v>12119.856989</c:v>
                </c:pt>
                <c:pt idx="50661">
                  <c:v>12120.099893000001</c:v>
                </c:pt>
                <c:pt idx="50662">
                  <c:v>12120.343627</c:v>
                </c:pt>
                <c:pt idx="50663">
                  <c:v>12120.575051</c:v>
                </c:pt>
                <c:pt idx="50664">
                  <c:v>12120.814431000001</c:v>
                </c:pt>
                <c:pt idx="50665">
                  <c:v>12121.056584</c:v>
                </c:pt>
                <c:pt idx="50666">
                  <c:v>12121.296759000001</c:v>
                </c:pt>
                <c:pt idx="50667">
                  <c:v>12121.538671</c:v>
                </c:pt>
                <c:pt idx="50668">
                  <c:v>12121.778002999999</c:v>
                </c:pt>
                <c:pt idx="50669">
                  <c:v>12122.01994</c:v>
                </c:pt>
                <c:pt idx="50670">
                  <c:v>12122.250087</c:v>
                </c:pt>
                <c:pt idx="50671">
                  <c:v>12122.493651000001</c:v>
                </c:pt>
                <c:pt idx="50672">
                  <c:v>12122.735546</c:v>
                </c:pt>
                <c:pt idx="50673">
                  <c:v>12122.976205000001</c:v>
                </c:pt>
                <c:pt idx="50674">
                  <c:v>12123.208751</c:v>
                </c:pt>
                <c:pt idx="50675">
                  <c:v>12123.450741000001</c:v>
                </c:pt>
                <c:pt idx="50676">
                  <c:v>12123.692564999999</c:v>
                </c:pt>
                <c:pt idx="50677">
                  <c:v>12123.924954</c:v>
                </c:pt>
                <c:pt idx="50678">
                  <c:v>12124.165122</c:v>
                </c:pt>
                <c:pt idx="50679">
                  <c:v>12124.406784000001</c:v>
                </c:pt>
                <c:pt idx="50680">
                  <c:v>12124.650616000001</c:v>
                </c:pt>
                <c:pt idx="50681">
                  <c:v>12124.891399</c:v>
                </c:pt>
                <c:pt idx="50682">
                  <c:v>12125.130448</c:v>
                </c:pt>
                <c:pt idx="50683">
                  <c:v>12125.360971</c:v>
                </c:pt>
                <c:pt idx="50684">
                  <c:v>12125.603609</c:v>
                </c:pt>
                <c:pt idx="50685">
                  <c:v>12125.844292</c:v>
                </c:pt>
                <c:pt idx="50686">
                  <c:v>12126.076766</c:v>
                </c:pt>
                <c:pt idx="50687">
                  <c:v>12126.320589999999</c:v>
                </c:pt>
                <c:pt idx="50688">
                  <c:v>12126.562738000001</c:v>
                </c:pt>
                <c:pt idx="50689">
                  <c:v>12126.805306</c:v>
                </c:pt>
                <c:pt idx="50690">
                  <c:v>12127.035125</c:v>
                </c:pt>
                <c:pt idx="50691">
                  <c:v>12127.276999</c:v>
                </c:pt>
                <c:pt idx="50692">
                  <c:v>12127.515173</c:v>
                </c:pt>
                <c:pt idx="50693">
                  <c:v>12127.754365999999</c:v>
                </c:pt>
                <c:pt idx="50694">
                  <c:v>12127.994938</c:v>
                </c:pt>
                <c:pt idx="50695">
                  <c:v>12128.234058</c:v>
                </c:pt>
                <c:pt idx="50696">
                  <c:v>12128.47588</c:v>
                </c:pt>
                <c:pt idx="50697">
                  <c:v>12128.71586</c:v>
                </c:pt>
                <c:pt idx="50698">
                  <c:v>12128.955119</c:v>
                </c:pt>
                <c:pt idx="50699">
                  <c:v>12129.194154999999</c:v>
                </c:pt>
                <c:pt idx="50700">
                  <c:v>12129.435858999999</c:v>
                </c:pt>
                <c:pt idx="50701">
                  <c:v>12129.665203</c:v>
                </c:pt>
                <c:pt idx="50702">
                  <c:v>12129.908038</c:v>
                </c:pt>
                <c:pt idx="50703">
                  <c:v>12130.149880000001</c:v>
                </c:pt>
                <c:pt idx="50704">
                  <c:v>12130.389952</c:v>
                </c:pt>
                <c:pt idx="50705">
                  <c:v>12130.628774000001</c:v>
                </c:pt>
                <c:pt idx="50706">
                  <c:v>12130.870569000001</c:v>
                </c:pt>
                <c:pt idx="50707">
                  <c:v>12131.102902000001</c:v>
                </c:pt>
                <c:pt idx="50708">
                  <c:v>12131.346707000001</c:v>
                </c:pt>
                <c:pt idx="50709">
                  <c:v>12131.58937</c:v>
                </c:pt>
                <c:pt idx="50710">
                  <c:v>12131.819095000001</c:v>
                </c:pt>
                <c:pt idx="50711">
                  <c:v>12132.060256999999</c:v>
                </c:pt>
                <c:pt idx="50712">
                  <c:v>12132.301004000001</c:v>
                </c:pt>
                <c:pt idx="50713">
                  <c:v>12132.544607</c:v>
                </c:pt>
                <c:pt idx="50714">
                  <c:v>12132.774256000001</c:v>
                </c:pt>
                <c:pt idx="50715">
                  <c:v>12133.01476</c:v>
                </c:pt>
                <c:pt idx="50716">
                  <c:v>12133.254896</c:v>
                </c:pt>
                <c:pt idx="50717">
                  <c:v>12133.496911</c:v>
                </c:pt>
                <c:pt idx="50718">
                  <c:v>12133.738891999999</c:v>
                </c:pt>
                <c:pt idx="50719">
                  <c:v>12133.982695999999</c:v>
                </c:pt>
                <c:pt idx="50720">
                  <c:v>12134.213696000001</c:v>
                </c:pt>
                <c:pt idx="50721">
                  <c:v>12134.456404</c:v>
                </c:pt>
                <c:pt idx="50722">
                  <c:v>12134.699086000001</c:v>
                </c:pt>
                <c:pt idx="50723">
                  <c:v>12134.929840000001</c:v>
                </c:pt>
                <c:pt idx="50724">
                  <c:v>12135.171151</c:v>
                </c:pt>
                <c:pt idx="50725">
                  <c:v>12135.414857</c:v>
                </c:pt>
                <c:pt idx="50726">
                  <c:v>12135.657295999999</c:v>
                </c:pt>
                <c:pt idx="50727">
                  <c:v>12135.889598</c:v>
                </c:pt>
                <c:pt idx="50728">
                  <c:v>12136.131723</c:v>
                </c:pt>
                <c:pt idx="50729">
                  <c:v>12136.374325000001</c:v>
                </c:pt>
                <c:pt idx="50730">
                  <c:v>12136.604969</c:v>
                </c:pt>
                <c:pt idx="50731">
                  <c:v>12136.847556999999</c:v>
                </c:pt>
                <c:pt idx="50732">
                  <c:v>12137.089636999999</c:v>
                </c:pt>
                <c:pt idx="50733">
                  <c:v>12137.332117</c:v>
                </c:pt>
                <c:pt idx="50734">
                  <c:v>12137.562744000001</c:v>
                </c:pt>
                <c:pt idx="50735">
                  <c:v>12137.805425</c:v>
                </c:pt>
                <c:pt idx="50736">
                  <c:v>12138.047549000001</c:v>
                </c:pt>
                <c:pt idx="50737">
                  <c:v>12138.28818</c:v>
                </c:pt>
                <c:pt idx="50738">
                  <c:v>12138.518871</c:v>
                </c:pt>
                <c:pt idx="50739">
                  <c:v>12138.762669</c:v>
                </c:pt>
                <c:pt idx="50740">
                  <c:v>12139.004864</c:v>
                </c:pt>
                <c:pt idx="50741">
                  <c:v>12139.245384</c:v>
                </c:pt>
                <c:pt idx="50742">
                  <c:v>12139.486169</c:v>
                </c:pt>
                <c:pt idx="50743">
                  <c:v>12139.731927999999</c:v>
                </c:pt>
                <c:pt idx="50744">
                  <c:v>12139.975173000001</c:v>
                </c:pt>
                <c:pt idx="50745">
                  <c:v>12140.218010000001</c:v>
                </c:pt>
                <c:pt idx="50746">
                  <c:v>12140.450536</c:v>
                </c:pt>
                <c:pt idx="50747">
                  <c:v>12140.693261</c:v>
                </c:pt>
                <c:pt idx="50748">
                  <c:v>12140.934354999999</c:v>
                </c:pt>
                <c:pt idx="50749">
                  <c:v>12141.166869999999</c:v>
                </c:pt>
                <c:pt idx="50750">
                  <c:v>12141.406234</c:v>
                </c:pt>
                <c:pt idx="50751">
                  <c:v>12141.649985</c:v>
                </c:pt>
                <c:pt idx="50752">
                  <c:v>12141.890853999999</c:v>
                </c:pt>
                <c:pt idx="50753">
                  <c:v>12142.130979</c:v>
                </c:pt>
                <c:pt idx="50754">
                  <c:v>12142.373170000001</c:v>
                </c:pt>
                <c:pt idx="50755">
                  <c:v>12142.618777</c:v>
                </c:pt>
                <c:pt idx="50756">
                  <c:v>12142.860837</c:v>
                </c:pt>
                <c:pt idx="50757">
                  <c:v>12143.104599</c:v>
                </c:pt>
                <c:pt idx="50758">
                  <c:v>12143.345235000001</c:v>
                </c:pt>
                <c:pt idx="50759">
                  <c:v>12143.576219</c:v>
                </c:pt>
                <c:pt idx="50760">
                  <c:v>12143.815322</c:v>
                </c:pt>
                <c:pt idx="50761">
                  <c:v>12144.056263</c:v>
                </c:pt>
                <c:pt idx="50762">
                  <c:v>12144.297016</c:v>
                </c:pt>
                <c:pt idx="50763">
                  <c:v>12144.538763</c:v>
                </c:pt>
                <c:pt idx="50764">
                  <c:v>12144.779635999999</c:v>
                </c:pt>
                <c:pt idx="50765">
                  <c:v>12145.010065</c:v>
                </c:pt>
                <c:pt idx="50766">
                  <c:v>12145.250078999999</c:v>
                </c:pt>
                <c:pt idx="50767">
                  <c:v>12145.489384</c:v>
                </c:pt>
                <c:pt idx="50768">
                  <c:v>12145.729868</c:v>
                </c:pt>
                <c:pt idx="50769">
                  <c:v>12145.969327000001</c:v>
                </c:pt>
                <c:pt idx="50770">
                  <c:v>12146.211585999999</c:v>
                </c:pt>
                <c:pt idx="50771">
                  <c:v>12146.453562000001</c:v>
                </c:pt>
                <c:pt idx="50772">
                  <c:v>12146.693784999999</c:v>
                </c:pt>
                <c:pt idx="50773">
                  <c:v>12146.926579000001</c:v>
                </c:pt>
                <c:pt idx="50774">
                  <c:v>12147.166123000001</c:v>
                </c:pt>
                <c:pt idx="50775">
                  <c:v>12147.407047999999</c:v>
                </c:pt>
                <c:pt idx="50776">
                  <c:v>12147.648972999999</c:v>
                </c:pt>
                <c:pt idx="50777">
                  <c:v>12147.879138</c:v>
                </c:pt>
                <c:pt idx="50778">
                  <c:v>12148.120166000001</c:v>
                </c:pt>
                <c:pt idx="50779">
                  <c:v>12148.359087999999</c:v>
                </c:pt>
                <c:pt idx="50780">
                  <c:v>12148.600033999999</c:v>
                </c:pt>
                <c:pt idx="50781">
                  <c:v>12148.841667000001</c:v>
                </c:pt>
                <c:pt idx="50782">
                  <c:v>12149.073124</c:v>
                </c:pt>
                <c:pt idx="50783">
                  <c:v>12149.31472</c:v>
                </c:pt>
                <c:pt idx="50784">
                  <c:v>12149.555313000001</c:v>
                </c:pt>
                <c:pt idx="50785">
                  <c:v>12149.797564</c:v>
                </c:pt>
                <c:pt idx="50786">
                  <c:v>12150.039989999999</c:v>
                </c:pt>
                <c:pt idx="50787">
                  <c:v>12150.271602000001</c:v>
                </c:pt>
                <c:pt idx="50788">
                  <c:v>12150.513919999999</c:v>
                </c:pt>
                <c:pt idx="50789">
                  <c:v>12150.755173</c:v>
                </c:pt>
                <c:pt idx="50790">
                  <c:v>12150.987098</c:v>
                </c:pt>
                <c:pt idx="50791">
                  <c:v>12151.227755</c:v>
                </c:pt>
                <c:pt idx="50792">
                  <c:v>12151.471059</c:v>
                </c:pt>
                <c:pt idx="50793">
                  <c:v>12151.714074</c:v>
                </c:pt>
                <c:pt idx="50794">
                  <c:v>12151.95462</c:v>
                </c:pt>
                <c:pt idx="50795">
                  <c:v>12152.209215999999</c:v>
                </c:pt>
                <c:pt idx="50796">
                  <c:v>12152.439211999999</c:v>
                </c:pt>
                <c:pt idx="50797">
                  <c:v>12152.682257</c:v>
                </c:pt>
                <c:pt idx="50798">
                  <c:v>12152.924787</c:v>
                </c:pt>
                <c:pt idx="50799">
                  <c:v>12153.164155</c:v>
                </c:pt>
                <c:pt idx="50800">
                  <c:v>12153.394924</c:v>
                </c:pt>
                <c:pt idx="50801">
                  <c:v>12153.638790999999</c:v>
                </c:pt>
                <c:pt idx="50802">
                  <c:v>12153.882799999999</c:v>
                </c:pt>
                <c:pt idx="50803">
                  <c:v>12154.115646</c:v>
                </c:pt>
                <c:pt idx="50804">
                  <c:v>12154.357865</c:v>
                </c:pt>
                <c:pt idx="50805">
                  <c:v>12154.599915999999</c:v>
                </c:pt>
                <c:pt idx="50806">
                  <c:v>12154.843838999999</c:v>
                </c:pt>
                <c:pt idx="50807">
                  <c:v>12155.076569999999</c:v>
                </c:pt>
                <c:pt idx="50808">
                  <c:v>12155.318799999999</c:v>
                </c:pt>
                <c:pt idx="50809">
                  <c:v>12155.560847999999</c:v>
                </c:pt>
                <c:pt idx="50810">
                  <c:v>12155.800171999999</c:v>
                </c:pt>
                <c:pt idx="50811">
                  <c:v>12156.034675000001</c:v>
                </c:pt>
                <c:pt idx="50812">
                  <c:v>12156.277298999999</c:v>
                </c:pt>
                <c:pt idx="50813">
                  <c:v>12156.509764</c:v>
                </c:pt>
                <c:pt idx="50814">
                  <c:v>12156.751826</c:v>
                </c:pt>
                <c:pt idx="50815">
                  <c:v>12156.99109</c:v>
                </c:pt>
                <c:pt idx="50816">
                  <c:v>12157.232255000001</c:v>
                </c:pt>
                <c:pt idx="50817">
                  <c:v>12157.471215</c:v>
                </c:pt>
                <c:pt idx="50818">
                  <c:v>12157.714771000001</c:v>
                </c:pt>
                <c:pt idx="50819">
                  <c:v>12157.946169000001</c:v>
                </c:pt>
                <c:pt idx="50820">
                  <c:v>12158.186554</c:v>
                </c:pt>
                <c:pt idx="50821">
                  <c:v>12158.428588000001</c:v>
                </c:pt>
                <c:pt idx="50822">
                  <c:v>12158.669449999999</c:v>
                </c:pt>
                <c:pt idx="50823">
                  <c:v>12158.91203</c:v>
                </c:pt>
                <c:pt idx="50824">
                  <c:v>12159.142765000001</c:v>
                </c:pt>
                <c:pt idx="50825">
                  <c:v>12159.386607</c:v>
                </c:pt>
                <c:pt idx="50826">
                  <c:v>12159.628624999999</c:v>
                </c:pt>
                <c:pt idx="50827">
                  <c:v>12159.860941000001</c:v>
                </c:pt>
                <c:pt idx="50828">
                  <c:v>12160.103824</c:v>
                </c:pt>
                <c:pt idx="50829">
                  <c:v>12160.346231</c:v>
                </c:pt>
                <c:pt idx="50830">
                  <c:v>12160.578561</c:v>
                </c:pt>
                <c:pt idx="50831">
                  <c:v>12160.819396999999</c:v>
                </c:pt>
                <c:pt idx="50832">
                  <c:v>12161.060272000001</c:v>
                </c:pt>
                <c:pt idx="50833">
                  <c:v>12161.303615000001</c:v>
                </c:pt>
                <c:pt idx="50834">
                  <c:v>12161.543750999999</c:v>
                </c:pt>
                <c:pt idx="50835">
                  <c:v>12161.783398</c:v>
                </c:pt>
                <c:pt idx="50836">
                  <c:v>12162.02367</c:v>
                </c:pt>
                <c:pt idx="50837">
                  <c:v>12162.278910999999</c:v>
                </c:pt>
                <c:pt idx="50838">
                  <c:v>12162.509700000001</c:v>
                </c:pt>
                <c:pt idx="50839">
                  <c:v>12162.751684000001</c:v>
                </c:pt>
                <c:pt idx="50840">
                  <c:v>12162.99388</c:v>
                </c:pt>
                <c:pt idx="50841">
                  <c:v>12163.233238000001</c:v>
                </c:pt>
                <c:pt idx="50842">
                  <c:v>12163.473551999999</c:v>
                </c:pt>
                <c:pt idx="50843">
                  <c:v>12163.714343</c:v>
                </c:pt>
                <c:pt idx="50844">
                  <c:v>12163.944242</c:v>
                </c:pt>
                <c:pt idx="50845">
                  <c:v>12164.186578999999</c:v>
                </c:pt>
                <c:pt idx="50846">
                  <c:v>12164.43053</c:v>
                </c:pt>
                <c:pt idx="50847">
                  <c:v>12164.671274</c:v>
                </c:pt>
                <c:pt idx="50848">
                  <c:v>12164.903826</c:v>
                </c:pt>
                <c:pt idx="50849">
                  <c:v>12165.145861000001</c:v>
                </c:pt>
                <c:pt idx="50850">
                  <c:v>12165.387932</c:v>
                </c:pt>
                <c:pt idx="50851">
                  <c:v>12165.631719999999</c:v>
                </c:pt>
                <c:pt idx="50852">
                  <c:v>12165.862531000001</c:v>
                </c:pt>
                <c:pt idx="50853">
                  <c:v>12166.104847000001</c:v>
                </c:pt>
                <c:pt idx="50854">
                  <c:v>12166.344358</c:v>
                </c:pt>
                <c:pt idx="50855">
                  <c:v>12166.584687</c:v>
                </c:pt>
                <c:pt idx="50856">
                  <c:v>12166.824067</c:v>
                </c:pt>
                <c:pt idx="50857">
                  <c:v>12167.065277</c:v>
                </c:pt>
                <c:pt idx="50858">
                  <c:v>12167.305598999999</c:v>
                </c:pt>
                <c:pt idx="50859">
                  <c:v>12167.535303000001</c:v>
                </c:pt>
                <c:pt idx="50860">
                  <c:v>12167.777672</c:v>
                </c:pt>
                <c:pt idx="50861">
                  <c:v>12168.019866000001</c:v>
                </c:pt>
                <c:pt idx="50862">
                  <c:v>12168.259996999999</c:v>
                </c:pt>
                <c:pt idx="50863">
                  <c:v>12168.498946</c:v>
                </c:pt>
                <c:pt idx="50864">
                  <c:v>12168.741583999999</c:v>
                </c:pt>
                <c:pt idx="50865">
                  <c:v>12168.971212</c:v>
                </c:pt>
                <c:pt idx="50866">
                  <c:v>12169.212315999999</c:v>
                </c:pt>
                <c:pt idx="50867">
                  <c:v>12169.455910000001</c:v>
                </c:pt>
                <c:pt idx="50868">
                  <c:v>12169.697824000001</c:v>
                </c:pt>
                <c:pt idx="50869">
                  <c:v>12169.92936</c:v>
                </c:pt>
                <c:pt idx="50870">
                  <c:v>12170.171611</c:v>
                </c:pt>
                <c:pt idx="50871">
                  <c:v>12170.412426999999</c:v>
                </c:pt>
                <c:pt idx="50872">
                  <c:v>12170.652615999999</c:v>
                </c:pt>
                <c:pt idx="50873">
                  <c:v>12170.895327</c:v>
                </c:pt>
                <c:pt idx="50874">
                  <c:v>12171.135582000001</c:v>
                </c:pt>
                <c:pt idx="50875">
                  <c:v>12171.365126999999</c:v>
                </c:pt>
                <c:pt idx="50876">
                  <c:v>12171.608872000001</c:v>
                </c:pt>
                <c:pt idx="50877">
                  <c:v>12171.852551</c:v>
                </c:pt>
                <c:pt idx="50878">
                  <c:v>12172.082393999999</c:v>
                </c:pt>
                <c:pt idx="50879">
                  <c:v>12172.323332</c:v>
                </c:pt>
                <c:pt idx="50880">
                  <c:v>12172.564229</c:v>
                </c:pt>
                <c:pt idx="50881">
                  <c:v>12172.805899000001</c:v>
                </c:pt>
                <c:pt idx="50882">
                  <c:v>12173.045077000001</c:v>
                </c:pt>
                <c:pt idx="50883">
                  <c:v>12173.286597</c:v>
                </c:pt>
                <c:pt idx="50884">
                  <c:v>12173.527123</c:v>
                </c:pt>
                <c:pt idx="50885">
                  <c:v>12173.757661</c:v>
                </c:pt>
                <c:pt idx="50886">
                  <c:v>12173.999003000001</c:v>
                </c:pt>
                <c:pt idx="50887">
                  <c:v>12174.242061999999</c:v>
                </c:pt>
                <c:pt idx="50888">
                  <c:v>12174.481812</c:v>
                </c:pt>
                <c:pt idx="50889">
                  <c:v>12174.722127000001</c:v>
                </c:pt>
                <c:pt idx="50890">
                  <c:v>12174.952705</c:v>
                </c:pt>
                <c:pt idx="50891">
                  <c:v>12175.194592</c:v>
                </c:pt>
                <c:pt idx="50892">
                  <c:v>12175.435256000001</c:v>
                </c:pt>
                <c:pt idx="50893">
                  <c:v>12175.678633</c:v>
                </c:pt>
                <c:pt idx="50894">
                  <c:v>12175.920682</c:v>
                </c:pt>
                <c:pt idx="50895">
                  <c:v>12176.150304999999</c:v>
                </c:pt>
                <c:pt idx="50896">
                  <c:v>12176.391331000001</c:v>
                </c:pt>
                <c:pt idx="50897">
                  <c:v>12176.634856999999</c:v>
                </c:pt>
                <c:pt idx="50898">
                  <c:v>12176.874830999999</c:v>
                </c:pt>
                <c:pt idx="50899">
                  <c:v>12177.116754999999</c:v>
                </c:pt>
                <c:pt idx="50900">
                  <c:v>12177.346309</c:v>
                </c:pt>
                <c:pt idx="50901">
                  <c:v>12177.587803</c:v>
                </c:pt>
                <c:pt idx="50902">
                  <c:v>12177.828403</c:v>
                </c:pt>
                <c:pt idx="50903">
                  <c:v>12178.067295000001</c:v>
                </c:pt>
                <c:pt idx="50904">
                  <c:v>12178.306011000001</c:v>
                </c:pt>
                <c:pt idx="50905">
                  <c:v>12178.548234</c:v>
                </c:pt>
                <c:pt idx="50906">
                  <c:v>12178.789728</c:v>
                </c:pt>
                <c:pt idx="50907">
                  <c:v>12179.021784</c:v>
                </c:pt>
                <c:pt idx="50908">
                  <c:v>12179.261669</c:v>
                </c:pt>
                <c:pt idx="50909">
                  <c:v>12179.502367999999</c:v>
                </c:pt>
                <c:pt idx="50910">
                  <c:v>12179.743053</c:v>
                </c:pt>
                <c:pt idx="50911">
                  <c:v>12179.98466</c:v>
                </c:pt>
                <c:pt idx="50912">
                  <c:v>12180.225449</c:v>
                </c:pt>
                <c:pt idx="50913">
                  <c:v>12180.455736</c:v>
                </c:pt>
                <c:pt idx="50914">
                  <c:v>12180.697808999999</c:v>
                </c:pt>
                <c:pt idx="50915">
                  <c:v>12180.937936</c:v>
                </c:pt>
                <c:pt idx="50916">
                  <c:v>12181.179876</c:v>
                </c:pt>
                <c:pt idx="50917">
                  <c:v>12181.422345999999</c:v>
                </c:pt>
                <c:pt idx="50918">
                  <c:v>12181.663930999999</c:v>
                </c:pt>
                <c:pt idx="50919">
                  <c:v>12181.893403</c:v>
                </c:pt>
                <c:pt idx="50920">
                  <c:v>12182.134334</c:v>
                </c:pt>
                <c:pt idx="50921">
                  <c:v>12182.375712999999</c:v>
                </c:pt>
                <c:pt idx="50922">
                  <c:v>12182.618977</c:v>
                </c:pt>
                <c:pt idx="50923">
                  <c:v>12182.849926999999</c:v>
                </c:pt>
                <c:pt idx="50924">
                  <c:v>12183.091882000001</c:v>
                </c:pt>
                <c:pt idx="50925">
                  <c:v>12183.334236999999</c:v>
                </c:pt>
                <c:pt idx="50926">
                  <c:v>12183.575863</c:v>
                </c:pt>
                <c:pt idx="50927">
                  <c:v>12183.807016999999</c:v>
                </c:pt>
                <c:pt idx="50928">
                  <c:v>12184.048839999999</c:v>
                </c:pt>
                <c:pt idx="50929">
                  <c:v>12184.289176</c:v>
                </c:pt>
                <c:pt idx="50930">
                  <c:v>12184.528992</c:v>
                </c:pt>
                <c:pt idx="50931">
                  <c:v>12184.768432000001</c:v>
                </c:pt>
                <c:pt idx="50932">
                  <c:v>12185.011168000001</c:v>
                </c:pt>
                <c:pt idx="50933">
                  <c:v>12185.241554</c:v>
                </c:pt>
                <c:pt idx="50934">
                  <c:v>12185.483657000001</c:v>
                </c:pt>
                <c:pt idx="50935">
                  <c:v>12185.725567</c:v>
                </c:pt>
                <c:pt idx="50936">
                  <c:v>12185.967558</c:v>
                </c:pt>
                <c:pt idx="50937">
                  <c:v>12186.199962999999</c:v>
                </c:pt>
                <c:pt idx="50938">
                  <c:v>12186.442772</c:v>
                </c:pt>
                <c:pt idx="50939">
                  <c:v>12186.685353999999</c:v>
                </c:pt>
                <c:pt idx="50940">
                  <c:v>12186.92626</c:v>
                </c:pt>
                <c:pt idx="50941">
                  <c:v>12187.156838000001</c:v>
                </c:pt>
                <c:pt idx="50942">
                  <c:v>12187.396113000001</c:v>
                </c:pt>
                <c:pt idx="50943">
                  <c:v>12187.641646</c:v>
                </c:pt>
                <c:pt idx="50944">
                  <c:v>12187.882374000001</c:v>
                </c:pt>
                <c:pt idx="50945">
                  <c:v>12188.114879999999</c:v>
                </c:pt>
                <c:pt idx="50946">
                  <c:v>12188.354375000001</c:v>
                </c:pt>
                <c:pt idx="50947">
                  <c:v>12188.595362</c:v>
                </c:pt>
                <c:pt idx="50948">
                  <c:v>12188.836235000001</c:v>
                </c:pt>
                <c:pt idx="50949">
                  <c:v>12189.068786</c:v>
                </c:pt>
                <c:pt idx="50950">
                  <c:v>12189.310992000001</c:v>
                </c:pt>
                <c:pt idx="50951">
                  <c:v>12189.551100000001</c:v>
                </c:pt>
                <c:pt idx="50952">
                  <c:v>12189.792084999999</c:v>
                </c:pt>
                <c:pt idx="50953">
                  <c:v>12190.033925</c:v>
                </c:pt>
                <c:pt idx="50954">
                  <c:v>12190.273684</c:v>
                </c:pt>
                <c:pt idx="50955">
                  <c:v>12190.503167999999</c:v>
                </c:pt>
                <c:pt idx="50956">
                  <c:v>12190.744355000001</c:v>
                </c:pt>
                <c:pt idx="50957">
                  <c:v>12190.985401</c:v>
                </c:pt>
                <c:pt idx="50958">
                  <c:v>12191.227588</c:v>
                </c:pt>
                <c:pt idx="50959">
                  <c:v>12191.459973000001</c:v>
                </c:pt>
                <c:pt idx="50960">
                  <c:v>12191.700045</c:v>
                </c:pt>
                <c:pt idx="50961">
                  <c:v>12191.941076999999</c:v>
                </c:pt>
                <c:pt idx="50962">
                  <c:v>12192.182218</c:v>
                </c:pt>
                <c:pt idx="50963">
                  <c:v>12192.423126</c:v>
                </c:pt>
                <c:pt idx="50964">
                  <c:v>12192.653754000001</c:v>
                </c:pt>
                <c:pt idx="50965">
                  <c:v>12192.895933</c:v>
                </c:pt>
                <c:pt idx="50966">
                  <c:v>12193.135394999999</c:v>
                </c:pt>
                <c:pt idx="50967">
                  <c:v>12193.378934</c:v>
                </c:pt>
                <c:pt idx="50968">
                  <c:v>12193.620777</c:v>
                </c:pt>
                <c:pt idx="50969">
                  <c:v>12193.852000999999</c:v>
                </c:pt>
                <c:pt idx="50970">
                  <c:v>12194.095859999999</c:v>
                </c:pt>
                <c:pt idx="50971">
                  <c:v>12194.335714999999</c:v>
                </c:pt>
                <c:pt idx="50972">
                  <c:v>12194.577648</c:v>
                </c:pt>
                <c:pt idx="50973">
                  <c:v>12194.809139999999</c:v>
                </c:pt>
                <c:pt idx="50974">
                  <c:v>12195.051577</c:v>
                </c:pt>
                <c:pt idx="50975">
                  <c:v>12195.292324</c:v>
                </c:pt>
                <c:pt idx="50976">
                  <c:v>12195.533310999999</c:v>
                </c:pt>
                <c:pt idx="50977">
                  <c:v>12195.765665000001</c:v>
                </c:pt>
                <c:pt idx="50978">
                  <c:v>12196.009752</c:v>
                </c:pt>
                <c:pt idx="50979">
                  <c:v>12196.250423</c:v>
                </c:pt>
                <c:pt idx="50980">
                  <c:v>12196.484646999999</c:v>
                </c:pt>
                <c:pt idx="50981">
                  <c:v>12196.726815</c:v>
                </c:pt>
                <c:pt idx="50982">
                  <c:v>12196.968179</c:v>
                </c:pt>
                <c:pt idx="50983">
                  <c:v>12197.209140999999</c:v>
                </c:pt>
                <c:pt idx="50984">
                  <c:v>12197.450005000001</c:v>
                </c:pt>
                <c:pt idx="50985">
                  <c:v>12197.680679999999</c:v>
                </c:pt>
                <c:pt idx="50986">
                  <c:v>12197.922081999999</c:v>
                </c:pt>
                <c:pt idx="50987">
                  <c:v>12198.163141000001</c:v>
                </c:pt>
                <c:pt idx="50988">
                  <c:v>12198.404221999999</c:v>
                </c:pt>
                <c:pt idx="50989">
                  <c:v>12198.645038000001</c:v>
                </c:pt>
                <c:pt idx="50990">
                  <c:v>12198.884923</c:v>
                </c:pt>
                <c:pt idx="50991">
                  <c:v>12199.116395999999</c:v>
                </c:pt>
                <c:pt idx="50992">
                  <c:v>12199.358582999999</c:v>
                </c:pt>
                <c:pt idx="50993">
                  <c:v>12199.600555999999</c:v>
                </c:pt>
                <c:pt idx="50994">
                  <c:v>12199.841404999999</c:v>
                </c:pt>
                <c:pt idx="50995">
                  <c:v>12200.071257</c:v>
                </c:pt>
                <c:pt idx="50996">
                  <c:v>12200.313545999999</c:v>
                </c:pt>
                <c:pt idx="50997">
                  <c:v>12200.555364</c:v>
                </c:pt>
                <c:pt idx="50998">
                  <c:v>12200.796157999999</c:v>
                </c:pt>
                <c:pt idx="50999">
                  <c:v>12201.027395999999</c:v>
                </c:pt>
                <c:pt idx="51000">
                  <c:v>12201.270922</c:v>
                </c:pt>
                <c:pt idx="51001">
                  <c:v>12201.512994999999</c:v>
                </c:pt>
                <c:pt idx="51002">
                  <c:v>12201.753189999999</c:v>
                </c:pt>
                <c:pt idx="51003">
                  <c:v>12201.98314</c:v>
                </c:pt>
                <c:pt idx="51004">
                  <c:v>12202.225568</c:v>
                </c:pt>
                <c:pt idx="51005">
                  <c:v>12202.484139</c:v>
                </c:pt>
                <c:pt idx="51006">
                  <c:v>12202.725120999999</c:v>
                </c:pt>
                <c:pt idx="51007">
                  <c:v>12202.970321999999</c:v>
                </c:pt>
                <c:pt idx="51008">
                  <c:v>12203.212835</c:v>
                </c:pt>
                <c:pt idx="51009">
                  <c:v>12203.452259</c:v>
                </c:pt>
                <c:pt idx="51010">
                  <c:v>12203.693348000001</c:v>
                </c:pt>
                <c:pt idx="51011">
                  <c:v>12203.936174</c:v>
                </c:pt>
                <c:pt idx="51012">
                  <c:v>12204.16605</c:v>
                </c:pt>
                <c:pt idx="51013">
                  <c:v>12204.409084000001</c:v>
                </c:pt>
                <c:pt idx="51014">
                  <c:v>12204.652886</c:v>
                </c:pt>
                <c:pt idx="51015">
                  <c:v>12204.884306</c:v>
                </c:pt>
                <c:pt idx="51016">
                  <c:v>12205.124936</c:v>
                </c:pt>
                <c:pt idx="51017">
                  <c:v>12205.368877000001</c:v>
                </c:pt>
                <c:pt idx="51018">
                  <c:v>12205.610837</c:v>
                </c:pt>
                <c:pt idx="51019">
                  <c:v>12205.841551</c:v>
                </c:pt>
                <c:pt idx="51020">
                  <c:v>12206.083014</c:v>
                </c:pt>
                <c:pt idx="51021">
                  <c:v>12206.326019</c:v>
                </c:pt>
                <c:pt idx="51022">
                  <c:v>12206.56537</c:v>
                </c:pt>
                <c:pt idx="51023">
                  <c:v>12206.806275000001</c:v>
                </c:pt>
                <c:pt idx="51024">
                  <c:v>12207.046598999999</c:v>
                </c:pt>
                <c:pt idx="51025">
                  <c:v>12207.276244999999</c:v>
                </c:pt>
                <c:pt idx="51026">
                  <c:v>12207.518587</c:v>
                </c:pt>
                <c:pt idx="51027">
                  <c:v>12207.760700000001</c:v>
                </c:pt>
                <c:pt idx="51028">
                  <c:v>12208.001187</c:v>
                </c:pt>
                <c:pt idx="51029">
                  <c:v>12208.241438999999</c:v>
                </c:pt>
                <c:pt idx="51030">
                  <c:v>12208.47191</c:v>
                </c:pt>
                <c:pt idx="51031">
                  <c:v>12208.714293999999</c:v>
                </c:pt>
                <c:pt idx="51032">
                  <c:v>12208.957011</c:v>
                </c:pt>
                <c:pt idx="51033">
                  <c:v>12209.19857</c:v>
                </c:pt>
                <c:pt idx="51034">
                  <c:v>12209.430743000001</c:v>
                </c:pt>
                <c:pt idx="51035">
                  <c:v>12209.671407</c:v>
                </c:pt>
                <c:pt idx="51036">
                  <c:v>12209.91239</c:v>
                </c:pt>
                <c:pt idx="51037">
                  <c:v>12210.153245</c:v>
                </c:pt>
                <c:pt idx="51038">
                  <c:v>12210.394221</c:v>
                </c:pt>
                <c:pt idx="51039">
                  <c:v>12210.626536</c:v>
                </c:pt>
                <c:pt idx="51040">
                  <c:v>12210.866855</c:v>
                </c:pt>
                <c:pt idx="51041">
                  <c:v>12211.110812000001</c:v>
                </c:pt>
                <c:pt idx="51042">
                  <c:v>12211.350044000001</c:v>
                </c:pt>
                <c:pt idx="51043">
                  <c:v>12211.581432999999</c:v>
                </c:pt>
                <c:pt idx="51044">
                  <c:v>12211.823741</c:v>
                </c:pt>
                <c:pt idx="51045">
                  <c:v>12212.065869</c:v>
                </c:pt>
                <c:pt idx="51046">
                  <c:v>12212.307957999999</c:v>
                </c:pt>
                <c:pt idx="51047">
                  <c:v>12212.539568</c:v>
                </c:pt>
                <c:pt idx="51048">
                  <c:v>12212.779021</c:v>
                </c:pt>
                <c:pt idx="51049">
                  <c:v>12213.020259000001</c:v>
                </c:pt>
                <c:pt idx="51050">
                  <c:v>12213.263085000001</c:v>
                </c:pt>
                <c:pt idx="51051">
                  <c:v>12213.504966</c:v>
                </c:pt>
                <c:pt idx="51052">
                  <c:v>12213.734673000001</c:v>
                </c:pt>
                <c:pt idx="51053">
                  <c:v>12213.978627</c:v>
                </c:pt>
                <c:pt idx="51054">
                  <c:v>12214.220921</c:v>
                </c:pt>
                <c:pt idx="51055">
                  <c:v>12214.460211</c:v>
                </c:pt>
                <c:pt idx="51056">
                  <c:v>12214.701225999999</c:v>
                </c:pt>
                <c:pt idx="51057">
                  <c:v>12214.933725000001</c:v>
                </c:pt>
                <c:pt idx="51058">
                  <c:v>12215.174755</c:v>
                </c:pt>
                <c:pt idx="51059">
                  <c:v>12215.416534</c:v>
                </c:pt>
                <c:pt idx="51060">
                  <c:v>12215.657181</c:v>
                </c:pt>
                <c:pt idx="51061">
                  <c:v>12215.888439</c:v>
                </c:pt>
                <c:pt idx="51062">
                  <c:v>12216.12945</c:v>
                </c:pt>
                <c:pt idx="51063">
                  <c:v>12216.372958</c:v>
                </c:pt>
                <c:pt idx="51064">
                  <c:v>12216.611969</c:v>
                </c:pt>
                <c:pt idx="51065">
                  <c:v>12216.842216999999</c:v>
                </c:pt>
                <c:pt idx="51066">
                  <c:v>12217.083312000001</c:v>
                </c:pt>
                <c:pt idx="51067">
                  <c:v>12217.326923000001</c:v>
                </c:pt>
                <c:pt idx="51068">
                  <c:v>12217.566106</c:v>
                </c:pt>
                <c:pt idx="51069">
                  <c:v>12217.807839999999</c:v>
                </c:pt>
                <c:pt idx="51070">
                  <c:v>12218.047957000001</c:v>
                </c:pt>
                <c:pt idx="51071">
                  <c:v>12218.286705</c:v>
                </c:pt>
                <c:pt idx="51072">
                  <c:v>12218.526781</c:v>
                </c:pt>
                <c:pt idx="51073">
                  <c:v>12218.756226</c:v>
                </c:pt>
                <c:pt idx="51074">
                  <c:v>12218.996614</c:v>
                </c:pt>
                <c:pt idx="51075">
                  <c:v>12219.238711</c:v>
                </c:pt>
                <c:pt idx="51076">
                  <c:v>12219.480786</c:v>
                </c:pt>
                <c:pt idx="51077">
                  <c:v>12219.722711</c:v>
                </c:pt>
                <c:pt idx="51078">
                  <c:v>12219.962906000001</c:v>
                </c:pt>
                <c:pt idx="51079">
                  <c:v>12220.202939999999</c:v>
                </c:pt>
                <c:pt idx="51080">
                  <c:v>12220.443728</c:v>
                </c:pt>
                <c:pt idx="51081">
                  <c:v>12220.675019</c:v>
                </c:pt>
                <c:pt idx="51082">
                  <c:v>12220.916155999999</c:v>
                </c:pt>
                <c:pt idx="51083">
                  <c:v>12221.161668000001</c:v>
                </c:pt>
                <c:pt idx="51084">
                  <c:v>12221.391172</c:v>
                </c:pt>
                <c:pt idx="51085">
                  <c:v>12221.634864</c:v>
                </c:pt>
                <c:pt idx="51086">
                  <c:v>12221.878583</c:v>
                </c:pt>
                <c:pt idx="51087">
                  <c:v>12222.108093999999</c:v>
                </c:pt>
                <c:pt idx="51088">
                  <c:v>12222.353838000001</c:v>
                </c:pt>
                <c:pt idx="51089">
                  <c:v>12222.595845</c:v>
                </c:pt>
                <c:pt idx="51090">
                  <c:v>12222.835048000001</c:v>
                </c:pt>
                <c:pt idx="51091">
                  <c:v>12223.074105</c:v>
                </c:pt>
                <c:pt idx="51092">
                  <c:v>12223.304791</c:v>
                </c:pt>
                <c:pt idx="51093">
                  <c:v>12223.544076</c:v>
                </c:pt>
                <c:pt idx="51094">
                  <c:v>12223.783390000001</c:v>
                </c:pt>
                <c:pt idx="51095">
                  <c:v>12224.023730999999</c:v>
                </c:pt>
                <c:pt idx="51096">
                  <c:v>12224.263048999999</c:v>
                </c:pt>
                <c:pt idx="51097">
                  <c:v>12224.504994000001</c:v>
                </c:pt>
                <c:pt idx="51098">
                  <c:v>12224.745113999999</c:v>
                </c:pt>
                <c:pt idx="51099">
                  <c:v>12224.984222999999</c:v>
                </c:pt>
                <c:pt idx="51100">
                  <c:v>12225.225366000001</c:v>
                </c:pt>
                <c:pt idx="51101">
                  <c:v>12225.455997999999</c:v>
                </c:pt>
                <c:pt idx="51102">
                  <c:v>12225.696126999999</c:v>
                </c:pt>
                <c:pt idx="51103">
                  <c:v>12225.939872000001</c:v>
                </c:pt>
                <c:pt idx="51104">
                  <c:v>12226.171367999999</c:v>
                </c:pt>
                <c:pt idx="51105">
                  <c:v>12226.414063</c:v>
                </c:pt>
                <c:pt idx="51106">
                  <c:v>12226.653190000001</c:v>
                </c:pt>
                <c:pt idx="51107">
                  <c:v>12226.896645999999</c:v>
                </c:pt>
                <c:pt idx="51108">
                  <c:v>12227.137419000001</c:v>
                </c:pt>
                <c:pt idx="51109">
                  <c:v>12227.369608999999</c:v>
                </c:pt>
                <c:pt idx="51110">
                  <c:v>12227.609802999999</c:v>
                </c:pt>
                <c:pt idx="51111">
                  <c:v>12227.851751</c:v>
                </c:pt>
                <c:pt idx="51112">
                  <c:v>12228.091123</c:v>
                </c:pt>
                <c:pt idx="51113">
                  <c:v>12228.33289</c:v>
                </c:pt>
                <c:pt idx="51114">
                  <c:v>12228.572050000001</c:v>
                </c:pt>
                <c:pt idx="51115">
                  <c:v>12228.813826</c:v>
                </c:pt>
                <c:pt idx="51116">
                  <c:v>12229.044610000001</c:v>
                </c:pt>
                <c:pt idx="51117">
                  <c:v>12229.287133</c:v>
                </c:pt>
                <c:pt idx="51118">
                  <c:v>12229.528044000001</c:v>
                </c:pt>
                <c:pt idx="51119">
                  <c:v>12229.769863</c:v>
                </c:pt>
                <c:pt idx="51120">
                  <c:v>12230.000797000001</c:v>
                </c:pt>
                <c:pt idx="51121">
                  <c:v>12230.241400999999</c:v>
                </c:pt>
                <c:pt idx="51122">
                  <c:v>12230.482285</c:v>
                </c:pt>
                <c:pt idx="51123">
                  <c:v>12230.723970999999</c:v>
                </c:pt>
                <c:pt idx="51124">
                  <c:v>12230.962138999999</c:v>
                </c:pt>
                <c:pt idx="51125">
                  <c:v>12231.20306</c:v>
                </c:pt>
                <c:pt idx="51126">
                  <c:v>12231.442141</c:v>
                </c:pt>
                <c:pt idx="51127">
                  <c:v>12231.683851</c:v>
                </c:pt>
                <c:pt idx="51128">
                  <c:v>12231.912635000001</c:v>
                </c:pt>
                <c:pt idx="51129">
                  <c:v>12232.15458</c:v>
                </c:pt>
                <c:pt idx="51130">
                  <c:v>12232.397256</c:v>
                </c:pt>
                <c:pt idx="51131">
                  <c:v>12232.640731</c:v>
                </c:pt>
                <c:pt idx="51132">
                  <c:v>12232.870344000001</c:v>
                </c:pt>
                <c:pt idx="51133">
                  <c:v>12233.112644999999</c:v>
                </c:pt>
                <c:pt idx="51134">
                  <c:v>12233.352956000001</c:v>
                </c:pt>
                <c:pt idx="51135">
                  <c:v>12233.594408000001</c:v>
                </c:pt>
                <c:pt idx="51136">
                  <c:v>12233.835268999999</c:v>
                </c:pt>
                <c:pt idx="51137">
                  <c:v>12234.067708</c:v>
                </c:pt>
                <c:pt idx="51138">
                  <c:v>12234.307078</c:v>
                </c:pt>
                <c:pt idx="51139">
                  <c:v>12234.548194000001</c:v>
                </c:pt>
                <c:pt idx="51140">
                  <c:v>12234.789054999999</c:v>
                </c:pt>
                <c:pt idx="51141">
                  <c:v>12235.030031</c:v>
                </c:pt>
                <c:pt idx="51142">
                  <c:v>12235.261328000001</c:v>
                </c:pt>
                <c:pt idx="51143">
                  <c:v>12235.506778000001</c:v>
                </c:pt>
                <c:pt idx="51144">
                  <c:v>12235.746913999999</c:v>
                </c:pt>
                <c:pt idx="51145">
                  <c:v>12235.978411</c:v>
                </c:pt>
                <c:pt idx="51146">
                  <c:v>12236.220783999999</c:v>
                </c:pt>
                <c:pt idx="51147">
                  <c:v>12236.462873</c:v>
                </c:pt>
                <c:pt idx="51148">
                  <c:v>12236.704812</c:v>
                </c:pt>
                <c:pt idx="51149">
                  <c:v>12236.946739999999</c:v>
                </c:pt>
                <c:pt idx="51150">
                  <c:v>12237.177598</c:v>
                </c:pt>
                <c:pt idx="51151">
                  <c:v>12237.41958</c:v>
                </c:pt>
                <c:pt idx="51152">
                  <c:v>12237.661615000001</c:v>
                </c:pt>
                <c:pt idx="51153">
                  <c:v>12237.903686</c:v>
                </c:pt>
                <c:pt idx="51154">
                  <c:v>12238.143980999999</c:v>
                </c:pt>
                <c:pt idx="51155">
                  <c:v>12238.382937</c:v>
                </c:pt>
                <c:pt idx="51156">
                  <c:v>12238.622926</c:v>
                </c:pt>
                <c:pt idx="51157">
                  <c:v>12238.854243</c:v>
                </c:pt>
                <c:pt idx="51158">
                  <c:v>12239.094763999999</c:v>
                </c:pt>
                <c:pt idx="51159">
                  <c:v>12239.336772000001</c:v>
                </c:pt>
                <c:pt idx="51160">
                  <c:v>12239.578808</c:v>
                </c:pt>
                <c:pt idx="51161">
                  <c:v>12239.821355</c:v>
                </c:pt>
                <c:pt idx="51162">
                  <c:v>12240.051998999999</c:v>
                </c:pt>
                <c:pt idx="51163">
                  <c:v>12240.294576</c:v>
                </c:pt>
                <c:pt idx="51164">
                  <c:v>12240.536663999999</c:v>
                </c:pt>
                <c:pt idx="51165">
                  <c:v>12240.777405000001</c:v>
                </c:pt>
                <c:pt idx="51166">
                  <c:v>12241.007148999999</c:v>
                </c:pt>
                <c:pt idx="51167">
                  <c:v>12241.251423</c:v>
                </c:pt>
                <c:pt idx="51168">
                  <c:v>12241.492292000001</c:v>
                </c:pt>
                <c:pt idx="51169">
                  <c:v>12241.733948999999</c:v>
                </c:pt>
                <c:pt idx="51170">
                  <c:v>12241.963582</c:v>
                </c:pt>
                <c:pt idx="51171">
                  <c:v>12242.205598</c:v>
                </c:pt>
                <c:pt idx="51172">
                  <c:v>12242.447658999999</c:v>
                </c:pt>
                <c:pt idx="51173">
                  <c:v>12242.688421000001</c:v>
                </c:pt>
                <c:pt idx="51174">
                  <c:v>12242.929365</c:v>
                </c:pt>
                <c:pt idx="51175">
                  <c:v>12243.159045</c:v>
                </c:pt>
                <c:pt idx="51176">
                  <c:v>12243.398345</c:v>
                </c:pt>
                <c:pt idx="51177">
                  <c:v>12243.638625</c:v>
                </c:pt>
                <c:pt idx="51178">
                  <c:v>12243.880689</c:v>
                </c:pt>
                <c:pt idx="51179">
                  <c:v>12244.12257</c:v>
                </c:pt>
                <c:pt idx="51180">
                  <c:v>12244.363342000001</c:v>
                </c:pt>
                <c:pt idx="51181">
                  <c:v>12244.595641</c:v>
                </c:pt>
                <c:pt idx="51182">
                  <c:v>12244.837928999999</c:v>
                </c:pt>
                <c:pt idx="51183">
                  <c:v>12245.077297</c:v>
                </c:pt>
                <c:pt idx="51184">
                  <c:v>12245.317573</c:v>
                </c:pt>
                <c:pt idx="51185">
                  <c:v>12245.558405</c:v>
                </c:pt>
                <c:pt idx="51186">
                  <c:v>12245.799292</c:v>
                </c:pt>
                <c:pt idx="51187">
                  <c:v>12246.031847</c:v>
                </c:pt>
                <c:pt idx="51188">
                  <c:v>12246.271052</c:v>
                </c:pt>
                <c:pt idx="51189">
                  <c:v>12246.514685</c:v>
                </c:pt>
                <c:pt idx="51190">
                  <c:v>12246.755372</c:v>
                </c:pt>
                <c:pt idx="51191">
                  <c:v>12246.989626</c:v>
                </c:pt>
                <c:pt idx="51192">
                  <c:v>12247.229982999999</c:v>
                </c:pt>
                <c:pt idx="51193">
                  <c:v>12247.472594999999</c:v>
                </c:pt>
                <c:pt idx="51194">
                  <c:v>12247.715228999999</c:v>
                </c:pt>
                <c:pt idx="51195">
                  <c:v>12247.947706999999</c:v>
                </c:pt>
                <c:pt idx="51196">
                  <c:v>12248.18994</c:v>
                </c:pt>
                <c:pt idx="51197">
                  <c:v>12248.428803000001</c:v>
                </c:pt>
                <c:pt idx="51198">
                  <c:v>12248.670555000001</c:v>
                </c:pt>
                <c:pt idx="51199">
                  <c:v>12248.911093000001</c:v>
                </c:pt>
                <c:pt idx="51200">
                  <c:v>12249.151006</c:v>
                </c:pt>
                <c:pt idx="51201">
                  <c:v>12249.38056</c:v>
                </c:pt>
                <c:pt idx="51202">
                  <c:v>12249.622816999999</c:v>
                </c:pt>
                <c:pt idx="51203">
                  <c:v>12249.866695999999</c:v>
                </c:pt>
                <c:pt idx="51204">
                  <c:v>12250.099560000001</c:v>
                </c:pt>
                <c:pt idx="51205">
                  <c:v>12250.341605</c:v>
                </c:pt>
                <c:pt idx="51206">
                  <c:v>12250.583653</c:v>
                </c:pt>
                <c:pt idx="51207">
                  <c:v>12250.826138</c:v>
                </c:pt>
                <c:pt idx="51208">
                  <c:v>12251.059428</c:v>
                </c:pt>
                <c:pt idx="51209">
                  <c:v>12251.302023</c:v>
                </c:pt>
                <c:pt idx="51210">
                  <c:v>12251.541246000001</c:v>
                </c:pt>
                <c:pt idx="51211">
                  <c:v>12251.782116</c:v>
                </c:pt>
                <c:pt idx="51212">
                  <c:v>12252.012006999999</c:v>
                </c:pt>
                <c:pt idx="51213">
                  <c:v>12252.253096</c:v>
                </c:pt>
                <c:pt idx="51214">
                  <c:v>12252.493559</c:v>
                </c:pt>
                <c:pt idx="51215">
                  <c:v>12252.735731999999</c:v>
                </c:pt>
                <c:pt idx="51216">
                  <c:v>12252.975261</c:v>
                </c:pt>
                <c:pt idx="51217">
                  <c:v>12253.216348</c:v>
                </c:pt>
                <c:pt idx="51218">
                  <c:v>12253.456667</c:v>
                </c:pt>
                <c:pt idx="51219">
                  <c:v>12253.686240999999</c:v>
                </c:pt>
                <c:pt idx="51220">
                  <c:v>12253.927426</c:v>
                </c:pt>
                <c:pt idx="51221">
                  <c:v>12254.170066000001</c:v>
                </c:pt>
                <c:pt idx="51222">
                  <c:v>12254.40914</c:v>
                </c:pt>
                <c:pt idx="51223">
                  <c:v>12254.650728000001</c:v>
                </c:pt>
                <c:pt idx="51224">
                  <c:v>12254.882849</c:v>
                </c:pt>
                <c:pt idx="51225">
                  <c:v>12255.124157</c:v>
                </c:pt>
                <c:pt idx="51226">
                  <c:v>12255.367179999999</c:v>
                </c:pt>
                <c:pt idx="51227">
                  <c:v>12255.599936000001</c:v>
                </c:pt>
                <c:pt idx="51228">
                  <c:v>12255.841289</c:v>
                </c:pt>
                <c:pt idx="51229">
                  <c:v>12256.086969</c:v>
                </c:pt>
                <c:pt idx="51230">
                  <c:v>12256.325102999999</c:v>
                </c:pt>
                <c:pt idx="51231">
                  <c:v>12256.555027</c:v>
                </c:pt>
                <c:pt idx="51232">
                  <c:v>12256.795736</c:v>
                </c:pt>
                <c:pt idx="51233">
                  <c:v>12257.037128</c:v>
                </c:pt>
                <c:pt idx="51234">
                  <c:v>12257.278104000001</c:v>
                </c:pt>
                <c:pt idx="51235">
                  <c:v>12257.519957</c:v>
                </c:pt>
                <c:pt idx="51236">
                  <c:v>12257.7516</c:v>
                </c:pt>
                <c:pt idx="51237">
                  <c:v>12257.995805</c:v>
                </c:pt>
                <c:pt idx="51238">
                  <c:v>12258.235226999999</c:v>
                </c:pt>
                <c:pt idx="51239">
                  <c:v>12258.467753000001</c:v>
                </c:pt>
                <c:pt idx="51240">
                  <c:v>12258.711846</c:v>
                </c:pt>
                <c:pt idx="51241">
                  <c:v>12258.95307</c:v>
                </c:pt>
                <c:pt idx="51242">
                  <c:v>12259.194077</c:v>
                </c:pt>
                <c:pt idx="51243">
                  <c:v>12259.424641</c:v>
                </c:pt>
                <c:pt idx="51244">
                  <c:v>12259.666603</c:v>
                </c:pt>
                <c:pt idx="51245">
                  <c:v>12259.911217999999</c:v>
                </c:pt>
                <c:pt idx="51246">
                  <c:v>12260.152120000001</c:v>
                </c:pt>
                <c:pt idx="51247">
                  <c:v>12260.382656</c:v>
                </c:pt>
                <c:pt idx="51248">
                  <c:v>12260.624707000001</c:v>
                </c:pt>
                <c:pt idx="51249">
                  <c:v>12260.867253</c:v>
                </c:pt>
                <c:pt idx="51250">
                  <c:v>12261.106274</c:v>
                </c:pt>
                <c:pt idx="51251">
                  <c:v>12261.338621000001</c:v>
                </c:pt>
                <c:pt idx="51252">
                  <c:v>12261.580859</c:v>
                </c:pt>
                <c:pt idx="51253">
                  <c:v>12261.820111000001</c:v>
                </c:pt>
                <c:pt idx="51254">
                  <c:v>12262.061157</c:v>
                </c:pt>
                <c:pt idx="51255">
                  <c:v>12262.305291000001</c:v>
                </c:pt>
                <c:pt idx="51256">
                  <c:v>12262.553647999999</c:v>
                </c:pt>
                <c:pt idx="51257">
                  <c:v>12262.794327</c:v>
                </c:pt>
                <c:pt idx="51258">
                  <c:v>12263.035174000001</c:v>
                </c:pt>
                <c:pt idx="51259">
                  <c:v>12263.278547</c:v>
                </c:pt>
                <c:pt idx="51260">
                  <c:v>12263.508969</c:v>
                </c:pt>
                <c:pt idx="51261">
                  <c:v>12263.750373000001</c:v>
                </c:pt>
                <c:pt idx="51262">
                  <c:v>12263.991184</c:v>
                </c:pt>
                <c:pt idx="51263">
                  <c:v>12264.233948999999</c:v>
                </c:pt>
                <c:pt idx="51264">
                  <c:v>12264.471885000001</c:v>
                </c:pt>
                <c:pt idx="51265">
                  <c:v>12264.710934999999</c:v>
                </c:pt>
                <c:pt idx="51266">
                  <c:v>12264.950176</c:v>
                </c:pt>
                <c:pt idx="51267">
                  <c:v>12265.182707</c:v>
                </c:pt>
                <c:pt idx="51268">
                  <c:v>12265.424905</c:v>
                </c:pt>
                <c:pt idx="51269">
                  <c:v>12265.668689</c:v>
                </c:pt>
                <c:pt idx="51270">
                  <c:v>12265.910798000001</c:v>
                </c:pt>
                <c:pt idx="51271">
                  <c:v>12266.141564</c:v>
                </c:pt>
                <c:pt idx="51272">
                  <c:v>12266.383672</c:v>
                </c:pt>
                <c:pt idx="51273">
                  <c:v>12266.625657000001</c:v>
                </c:pt>
                <c:pt idx="51274">
                  <c:v>12266.865803999999</c:v>
                </c:pt>
                <c:pt idx="51275">
                  <c:v>12267.109554999999</c:v>
                </c:pt>
                <c:pt idx="51276">
                  <c:v>12267.33857</c:v>
                </c:pt>
                <c:pt idx="51277">
                  <c:v>12267.580674000001</c:v>
                </c:pt>
                <c:pt idx="51278">
                  <c:v>12267.822871</c:v>
                </c:pt>
                <c:pt idx="51279">
                  <c:v>12268.066715000001</c:v>
                </c:pt>
                <c:pt idx="51280">
                  <c:v>12268.296429</c:v>
                </c:pt>
                <c:pt idx="51281">
                  <c:v>12268.539245</c:v>
                </c:pt>
                <c:pt idx="51282">
                  <c:v>12268.778412</c:v>
                </c:pt>
                <c:pt idx="51283">
                  <c:v>12269.021084</c:v>
                </c:pt>
                <c:pt idx="51284">
                  <c:v>12269.262815</c:v>
                </c:pt>
                <c:pt idx="51285">
                  <c:v>12269.492348</c:v>
                </c:pt>
                <c:pt idx="51286">
                  <c:v>12269.734673999999</c:v>
                </c:pt>
                <c:pt idx="51287">
                  <c:v>12269.974993</c:v>
                </c:pt>
                <c:pt idx="51288">
                  <c:v>12270.217871000001</c:v>
                </c:pt>
                <c:pt idx="51289">
                  <c:v>12270.449366999999</c:v>
                </c:pt>
                <c:pt idx="51290">
                  <c:v>12270.691554999999</c:v>
                </c:pt>
                <c:pt idx="51291">
                  <c:v>12270.933615</c:v>
                </c:pt>
                <c:pt idx="51292">
                  <c:v>12271.173957000001</c:v>
                </c:pt>
                <c:pt idx="51293">
                  <c:v>12271.415342</c:v>
                </c:pt>
                <c:pt idx="51294">
                  <c:v>12271.647745</c:v>
                </c:pt>
                <c:pt idx="51295">
                  <c:v>12271.889682999999</c:v>
                </c:pt>
                <c:pt idx="51296">
                  <c:v>12272.129902000001</c:v>
                </c:pt>
                <c:pt idx="51297">
                  <c:v>12272.36981</c:v>
                </c:pt>
                <c:pt idx="51298">
                  <c:v>12272.609902</c:v>
                </c:pt>
                <c:pt idx="51299">
                  <c:v>12272.852294</c:v>
                </c:pt>
                <c:pt idx="51300">
                  <c:v>12273.082947000001</c:v>
                </c:pt>
                <c:pt idx="51301">
                  <c:v>12273.325658</c:v>
                </c:pt>
                <c:pt idx="51302">
                  <c:v>12273.567564999999</c:v>
                </c:pt>
                <c:pt idx="51303">
                  <c:v>12273.808149</c:v>
                </c:pt>
                <c:pt idx="51304">
                  <c:v>12274.049978999999</c:v>
                </c:pt>
                <c:pt idx="51305">
                  <c:v>12274.278226</c:v>
                </c:pt>
                <c:pt idx="51306">
                  <c:v>12274.517301</c:v>
                </c:pt>
                <c:pt idx="51307">
                  <c:v>12274.760958999999</c:v>
                </c:pt>
                <c:pt idx="51308">
                  <c:v>12275.003634999999</c:v>
                </c:pt>
                <c:pt idx="51309">
                  <c:v>12275.235686</c:v>
                </c:pt>
                <c:pt idx="51310">
                  <c:v>12275.477956999999</c:v>
                </c:pt>
                <c:pt idx="51311">
                  <c:v>12275.718803</c:v>
                </c:pt>
                <c:pt idx="51312">
                  <c:v>12275.958252</c:v>
                </c:pt>
                <c:pt idx="51313">
                  <c:v>12276.19931</c:v>
                </c:pt>
                <c:pt idx="51314">
                  <c:v>12276.431799</c:v>
                </c:pt>
                <c:pt idx="51315">
                  <c:v>12276.673755</c:v>
                </c:pt>
                <c:pt idx="51316">
                  <c:v>12276.913123</c:v>
                </c:pt>
                <c:pt idx="51317">
                  <c:v>12277.156043999999</c:v>
                </c:pt>
                <c:pt idx="51318">
                  <c:v>12277.386927</c:v>
                </c:pt>
                <c:pt idx="51319">
                  <c:v>12277.630791</c:v>
                </c:pt>
                <c:pt idx="51320">
                  <c:v>12277.870274999999</c:v>
                </c:pt>
                <c:pt idx="51321">
                  <c:v>12278.110655</c:v>
                </c:pt>
                <c:pt idx="51322">
                  <c:v>12278.350984000001</c:v>
                </c:pt>
                <c:pt idx="51323">
                  <c:v>12278.591727999999</c:v>
                </c:pt>
                <c:pt idx="51324">
                  <c:v>12278.833640000001</c:v>
                </c:pt>
                <c:pt idx="51325">
                  <c:v>12279.063271000001</c:v>
                </c:pt>
                <c:pt idx="51326">
                  <c:v>12279.302406999999</c:v>
                </c:pt>
                <c:pt idx="51327">
                  <c:v>12279.543385999999</c:v>
                </c:pt>
                <c:pt idx="51328">
                  <c:v>12279.783557000001</c:v>
                </c:pt>
                <c:pt idx="51329">
                  <c:v>12280.025685000001</c:v>
                </c:pt>
                <c:pt idx="51330">
                  <c:v>12280.265765</c:v>
                </c:pt>
                <c:pt idx="51331">
                  <c:v>12280.505870000001</c:v>
                </c:pt>
                <c:pt idx="51332">
                  <c:v>12280.745853</c:v>
                </c:pt>
                <c:pt idx="51333">
                  <c:v>12280.987717</c:v>
                </c:pt>
                <c:pt idx="51334">
                  <c:v>12281.227949</c:v>
                </c:pt>
                <c:pt idx="51335">
                  <c:v>12281.458133</c:v>
                </c:pt>
                <c:pt idx="51336">
                  <c:v>12281.699064</c:v>
                </c:pt>
                <c:pt idx="51337">
                  <c:v>12281.938270000001</c:v>
                </c:pt>
                <c:pt idx="51338">
                  <c:v>12282.179292000001</c:v>
                </c:pt>
                <c:pt idx="51339">
                  <c:v>12282.411683</c:v>
                </c:pt>
                <c:pt idx="51340">
                  <c:v>12282.653727999999</c:v>
                </c:pt>
                <c:pt idx="51341">
                  <c:v>12282.896262</c:v>
                </c:pt>
                <c:pt idx="51342">
                  <c:v>12283.137223</c:v>
                </c:pt>
                <c:pt idx="51343">
                  <c:v>12283.378932</c:v>
                </c:pt>
                <c:pt idx="51344">
                  <c:v>12283.608281000001</c:v>
                </c:pt>
                <c:pt idx="51345">
                  <c:v>12283.85369</c:v>
                </c:pt>
                <c:pt idx="51346">
                  <c:v>12284.093026</c:v>
                </c:pt>
                <c:pt idx="51347">
                  <c:v>12284.335369</c:v>
                </c:pt>
                <c:pt idx="51348">
                  <c:v>12284.5802</c:v>
                </c:pt>
                <c:pt idx="51349">
                  <c:v>12284.825554999999</c:v>
                </c:pt>
                <c:pt idx="51350">
                  <c:v>12285.068147</c:v>
                </c:pt>
                <c:pt idx="51351">
                  <c:v>12285.313835000001</c:v>
                </c:pt>
                <c:pt idx="51352">
                  <c:v>12285.553171</c:v>
                </c:pt>
                <c:pt idx="51353">
                  <c:v>12285.794032</c:v>
                </c:pt>
                <c:pt idx="51354">
                  <c:v>12286.035190000001</c:v>
                </c:pt>
                <c:pt idx="51355">
                  <c:v>12286.276873999999</c:v>
                </c:pt>
                <c:pt idx="51356">
                  <c:v>12286.518744000001</c:v>
                </c:pt>
                <c:pt idx="51357">
                  <c:v>12286.750925</c:v>
                </c:pt>
                <c:pt idx="51358">
                  <c:v>12286.992045000001</c:v>
                </c:pt>
                <c:pt idx="51359">
                  <c:v>12287.233037</c:v>
                </c:pt>
                <c:pt idx="51360">
                  <c:v>12287.474002999999</c:v>
                </c:pt>
                <c:pt idx="51361">
                  <c:v>12287.715743000001</c:v>
                </c:pt>
                <c:pt idx="51362">
                  <c:v>12287.945383</c:v>
                </c:pt>
                <c:pt idx="51363">
                  <c:v>12288.186424</c:v>
                </c:pt>
                <c:pt idx="51364">
                  <c:v>12288.427408</c:v>
                </c:pt>
                <c:pt idx="51365">
                  <c:v>12288.670994</c:v>
                </c:pt>
                <c:pt idx="51366">
                  <c:v>12288.900932</c:v>
                </c:pt>
                <c:pt idx="51367">
                  <c:v>12289.140155999999</c:v>
                </c:pt>
                <c:pt idx="51368">
                  <c:v>12289.381960999999</c:v>
                </c:pt>
                <c:pt idx="51369">
                  <c:v>12289.622749</c:v>
                </c:pt>
                <c:pt idx="51370">
                  <c:v>12289.863428000001</c:v>
                </c:pt>
                <c:pt idx="51371">
                  <c:v>12290.104007</c:v>
                </c:pt>
                <c:pt idx="51372">
                  <c:v>12290.335171000001</c:v>
                </c:pt>
                <c:pt idx="51373">
                  <c:v>12290.576869</c:v>
                </c:pt>
                <c:pt idx="51374">
                  <c:v>12290.816048000001</c:v>
                </c:pt>
                <c:pt idx="51375">
                  <c:v>12291.057070000001</c:v>
                </c:pt>
                <c:pt idx="51376">
                  <c:v>12291.298896</c:v>
                </c:pt>
                <c:pt idx="51377">
                  <c:v>12291.530191</c:v>
                </c:pt>
                <c:pt idx="51378">
                  <c:v>12291.771137</c:v>
                </c:pt>
                <c:pt idx="51379">
                  <c:v>12292.016836000001</c:v>
                </c:pt>
                <c:pt idx="51380">
                  <c:v>12292.256912000001</c:v>
                </c:pt>
                <c:pt idx="51381">
                  <c:v>12292.487644999999</c:v>
                </c:pt>
                <c:pt idx="51382">
                  <c:v>12292.729928000001</c:v>
                </c:pt>
                <c:pt idx="51383">
                  <c:v>12292.973003999999</c:v>
                </c:pt>
                <c:pt idx="51384">
                  <c:v>12293.205817</c:v>
                </c:pt>
                <c:pt idx="51385">
                  <c:v>12293.449764999999</c:v>
                </c:pt>
                <c:pt idx="51386">
                  <c:v>12293.689118</c:v>
                </c:pt>
                <c:pt idx="51387">
                  <c:v>12293.930060999999</c:v>
                </c:pt>
                <c:pt idx="51388">
                  <c:v>12294.171002999999</c:v>
                </c:pt>
                <c:pt idx="51389">
                  <c:v>12294.401656</c:v>
                </c:pt>
                <c:pt idx="51390">
                  <c:v>12294.643794</c:v>
                </c:pt>
                <c:pt idx="51391">
                  <c:v>12294.886410999999</c:v>
                </c:pt>
                <c:pt idx="51392">
                  <c:v>12295.127404000001</c:v>
                </c:pt>
                <c:pt idx="51393">
                  <c:v>12295.35995</c:v>
                </c:pt>
                <c:pt idx="51394">
                  <c:v>12295.600156</c:v>
                </c:pt>
                <c:pt idx="51395">
                  <c:v>12295.845819</c:v>
                </c:pt>
                <c:pt idx="51396">
                  <c:v>12296.076913999999</c:v>
                </c:pt>
                <c:pt idx="51397">
                  <c:v>12296.320856</c:v>
                </c:pt>
                <c:pt idx="51398">
                  <c:v>12296.560020000001</c:v>
                </c:pt>
                <c:pt idx="51399">
                  <c:v>12296.803680999999</c:v>
                </c:pt>
                <c:pt idx="51400">
                  <c:v>12297.033879000001</c:v>
                </c:pt>
                <c:pt idx="51401">
                  <c:v>12297.274138999999</c:v>
                </c:pt>
                <c:pt idx="51402">
                  <c:v>12297.514713</c:v>
                </c:pt>
                <c:pt idx="51403">
                  <c:v>12297.756839</c:v>
                </c:pt>
                <c:pt idx="51404">
                  <c:v>12297.998036999999</c:v>
                </c:pt>
                <c:pt idx="51405">
                  <c:v>12298.230737</c:v>
                </c:pt>
                <c:pt idx="51406">
                  <c:v>12298.472211</c:v>
                </c:pt>
                <c:pt idx="51407">
                  <c:v>12298.712678</c:v>
                </c:pt>
                <c:pt idx="51408">
                  <c:v>12298.954118</c:v>
                </c:pt>
                <c:pt idx="51409">
                  <c:v>12299.195121999999</c:v>
                </c:pt>
                <c:pt idx="51410">
                  <c:v>12299.434208000001</c:v>
                </c:pt>
                <c:pt idx="51411">
                  <c:v>12299.690322</c:v>
                </c:pt>
                <c:pt idx="51412">
                  <c:v>12299.920205</c:v>
                </c:pt>
                <c:pt idx="51413">
                  <c:v>12300.163381</c:v>
                </c:pt>
                <c:pt idx="51414">
                  <c:v>12300.405569</c:v>
                </c:pt>
                <c:pt idx="51415">
                  <c:v>12300.637060999999</c:v>
                </c:pt>
                <c:pt idx="51416">
                  <c:v>12300.877571999999</c:v>
                </c:pt>
                <c:pt idx="51417">
                  <c:v>12301.119798</c:v>
                </c:pt>
                <c:pt idx="51418">
                  <c:v>12301.361086000001</c:v>
                </c:pt>
                <c:pt idx="51419">
                  <c:v>12301.602014</c:v>
                </c:pt>
                <c:pt idx="51420">
                  <c:v>12301.841261</c:v>
                </c:pt>
                <c:pt idx="51421">
                  <c:v>12302.086412000001</c:v>
                </c:pt>
                <c:pt idx="51422">
                  <c:v>12302.328853999999</c:v>
                </c:pt>
                <c:pt idx="51423">
                  <c:v>12302.570185</c:v>
                </c:pt>
                <c:pt idx="51424">
                  <c:v>12302.810667</c:v>
                </c:pt>
                <c:pt idx="51425">
                  <c:v>12303.052917000001</c:v>
                </c:pt>
                <c:pt idx="51426">
                  <c:v>12303.294042</c:v>
                </c:pt>
                <c:pt idx="51427">
                  <c:v>12303.522059999999</c:v>
                </c:pt>
                <c:pt idx="51428">
                  <c:v>12303.763311000001</c:v>
                </c:pt>
                <c:pt idx="51429">
                  <c:v>12304.004387999999</c:v>
                </c:pt>
                <c:pt idx="51430">
                  <c:v>12304.247549</c:v>
                </c:pt>
                <c:pt idx="51431">
                  <c:v>12304.488251999999</c:v>
                </c:pt>
                <c:pt idx="51432">
                  <c:v>12304.718803</c:v>
                </c:pt>
                <c:pt idx="51433">
                  <c:v>12304.958198</c:v>
                </c:pt>
                <c:pt idx="51434">
                  <c:v>12305.200543000001</c:v>
                </c:pt>
                <c:pt idx="51435">
                  <c:v>12305.44145</c:v>
                </c:pt>
                <c:pt idx="51436">
                  <c:v>12305.682378</c:v>
                </c:pt>
                <c:pt idx="51437">
                  <c:v>12305.923156000001</c:v>
                </c:pt>
                <c:pt idx="51438">
                  <c:v>12306.168094000001</c:v>
                </c:pt>
                <c:pt idx="51439">
                  <c:v>12306.411818</c:v>
                </c:pt>
                <c:pt idx="51440">
                  <c:v>12306.653791000001</c:v>
                </c:pt>
                <c:pt idx="51441">
                  <c:v>12306.896360000001</c:v>
                </c:pt>
                <c:pt idx="51442">
                  <c:v>12307.126156</c:v>
                </c:pt>
                <c:pt idx="51443">
                  <c:v>12307.369008</c:v>
                </c:pt>
                <c:pt idx="51444">
                  <c:v>12307.610086999999</c:v>
                </c:pt>
                <c:pt idx="51445">
                  <c:v>12307.851961</c:v>
                </c:pt>
                <c:pt idx="51446">
                  <c:v>12308.090189</c:v>
                </c:pt>
                <c:pt idx="51447">
                  <c:v>12308.345544</c:v>
                </c:pt>
                <c:pt idx="51448">
                  <c:v>12308.575403000001</c:v>
                </c:pt>
                <c:pt idx="51449">
                  <c:v>12308.817693000001</c:v>
                </c:pt>
                <c:pt idx="51450">
                  <c:v>12309.059098</c:v>
                </c:pt>
                <c:pt idx="51451">
                  <c:v>12309.298162999999</c:v>
                </c:pt>
                <c:pt idx="51452">
                  <c:v>12309.539107000001</c:v>
                </c:pt>
                <c:pt idx="51453">
                  <c:v>12309.795188</c:v>
                </c:pt>
                <c:pt idx="51454">
                  <c:v>12310.025002</c:v>
                </c:pt>
                <c:pt idx="51455">
                  <c:v>12310.268744000001</c:v>
                </c:pt>
                <c:pt idx="51456">
                  <c:v>12310.508933999999</c:v>
                </c:pt>
                <c:pt idx="51457">
                  <c:v>12310.752726999999</c:v>
                </c:pt>
                <c:pt idx="51458">
                  <c:v>12310.983759000001</c:v>
                </c:pt>
                <c:pt idx="51459">
                  <c:v>12311.223227</c:v>
                </c:pt>
                <c:pt idx="51460">
                  <c:v>12311.462450999999</c:v>
                </c:pt>
                <c:pt idx="51461">
                  <c:v>12311.705174000001</c:v>
                </c:pt>
                <c:pt idx="51462">
                  <c:v>12311.946373999999</c:v>
                </c:pt>
                <c:pt idx="51463">
                  <c:v>12312.186222</c:v>
                </c:pt>
                <c:pt idx="51464">
                  <c:v>12312.416870999999</c:v>
                </c:pt>
                <c:pt idx="51465">
                  <c:v>12312.656142</c:v>
                </c:pt>
                <c:pt idx="51466">
                  <c:v>12312.897281</c:v>
                </c:pt>
                <c:pt idx="51467">
                  <c:v>12313.140966000001</c:v>
                </c:pt>
                <c:pt idx="51468">
                  <c:v>12313.371203999999</c:v>
                </c:pt>
                <c:pt idx="51469">
                  <c:v>12313.612125</c:v>
                </c:pt>
                <c:pt idx="51470">
                  <c:v>12313.851371000001</c:v>
                </c:pt>
                <c:pt idx="51471">
                  <c:v>12314.090442000001</c:v>
                </c:pt>
                <c:pt idx="51472">
                  <c:v>12314.331184000001</c:v>
                </c:pt>
                <c:pt idx="51473">
                  <c:v>12314.564190999999</c:v>
                </c:pt>
                <c:pt idx="51474">
                  <c:v>12314.807073</c:v>
                </c:pt>
                <c:pt idx="51475">
                  <c:v>12315.050852</c:v>
                </c:pt>
                <c:pt idx="51476">
                  <c:v>12315.292544</c:v>
                </c:pt>
                <c:pt idx="51477">
                  <c:v>12315.522027000001</c:v>
                </c:pt>
                <c:pt idx="51478">
                  <c:v>12315.763140999999</c:v>
                </c:pt>
                <c:pt idx="51479">
                  <c:v>12316.006103</c:v>
                </c:pt>
                <c:pt idx="51480">
                  <c:v>12316.245019</c:v>
                </c:pt>
                <c:pt idx="51481">
                  <c:v>12316.486731000001</c:v>
                </c:pt>
                <c:pt idx="51482">
                  <c:v>12316.726876999999</c:v>
                </c:pt>
                <c:pt idx="51483">
                  <c:v>12316.966968000001</c:v>
                </c:pt>
                <c:pt idx="51484">
                  <c:v>12317.196750999999</c:v>
                </c:pt>
                <c:pt idx="51485">
                  <c:v>12317.438717999999</c:v>
                </c:pt>
                <c:pt idx="51486">
                  <c:v>12317.680726000001</c:v>
                </c:pt>
                <c:pt idx="51487">
                  <c:v>12317.922694999999</c:v>
                </c:pt>
                <c:pt idx="51488">
                  <c:v>12318.162923</c:v>
                </c:pt>
                <c:pt idx="51489">
                  <c:v>12318.394346999999</c:v>
                </c:pt>
                <c:pt idx="51490">
                  <c:v>12318.634719</c:v>
                </c:pt>
                <c:pt idx="51491">
                  <c:v>12318.876652000001</c:v>
                </c:pt>
                <c:pt idx="51492">
                  <c:v>12319.118681</c:v>
                </c:pt>
                <c:pt idx="51493">
                  <c:v>12319.35936</c:v>
                </c:pt>
                <c:pt idx="51494">
                  <c:v>12319.600210000001</c:v>
                </c:pt>
                <c:pt idx="51495">
                  <c:v>12319.845995</c:v>
                </c:pt>
                <c:pt idx="51496">
                  <c:v>12320.088949000001</c:v>
                </c:pt>
                <c:pt idx="51497">
                  <c:v>12320.331560000001</c:v>
                </c:pt>
                <c:pt idx="51498">
                  <c:v>12320.572405000001</c:v>
                </c:pt>
                <c:pt idx="51499">
                  <c:v>12320.802003999999</c:v>
                </c:pt>
                <c:pt idx="51500">
                  <c:v>12321.042562000001</c:v>
                </c:pt>
                <c:pt idx="51501">
                  <c:v>12321.283305999999</c:v>
                </c:pt>
                <c:pt idx="51502">
                  <c:v>12321.524257999999</c:v>
                </c:pt>
                <c:pt idx="51503">
                  <c:v>12321.767868999999</c:v>
                </c:pt>
                <c:pt idx="51504">
                  <c:v>12322.00798</c:v>
                </c:pt>
                <c:pt idx="51505">
                  <c:v>12322.23626</c:v>
                </c:pt>
                <c:pt idx="51506">
                  <c:v>12322.478865999999</c:v>
                </c:pt>
                <c:pt idx="51507">
                  <c:v>12322.718035</c:v>
                </c:pt>
                <c:pt idx="51508">
                  <c:v>12322.959202</c:v>
                </c:pt>
                <c:pt idx="51509">
                  <c:v>12323.200094</c:v>
                </c:pt>
                <c:pt idx="51510">
                  <c:v>12323.441822999999</c:v>
                </c:pt>
                <c:pt idx="51511">
                  <c:v>12323.681739</c:v>
                </c:pt>
                <c:pt idx="51512">
                  <c:v>12323.912582000001</c:v>
                </c:pt>
                <c:pt idx="51513">
                  <c:v>12324.154735</c:v>
                </c:pt>
                <c:pt idx="51514">
                  <c:v>12324.396864</c:v>
                </c:pt>
                <c:pt idx="51515">
                  <c:v>12324.638717</c:v>
                </c:pt>
                <c:pt idx="51516">
                  <c:v>12324.880663</c:v>
                </c:pt>
                <c:pt idx="51517">
                  <c:v>12325.110339000001</c:v>
                </c:pt>
                <c:pt idx="51518">
                  <c:v>12325.351387000001</c:v>
                </c:pt>
                <c:pt idx="51519">
                  <c:v>12325.592413</c:v>
                </c:pt>
                <c:pt idx="51520">
                  <c:v>12325.832700000001</c:v>
                </c:pt>
                <c:pt idx="51521">
                  <c:v>12326.074769999999</c:v>
                </c:pt>
                <c:pt idx="51522">
                  <c:v>12326.314096</c:v>
                </c:pt>
                <c:pt idx="51523">
                  <c:v>12326.553378000001</c:v>
                </c:pt>
                <c:pt idx="51524">
                  <c:v>12326.783202000001</c:v>
                </c:pt>
                <c:pt idx="51525">
                  <c:v>12327.023660999999</c:v>
                </c:pt>
                <c:pt idx="51526">
                  <c:v>12327.263933</c:v>
                </c:pt>
                <c:pt idx="51527">
                  <c:v>12327.505019</c:v>
                </c:pt>
                <c:pt idx="51528">
                  <c:v>12327.748044</c:v>
                </c:pt>
                <c:pt idx="51529">
                  <c:v>12327.988563999999</c:v>
                </c:pt>
                <c:pt idx="51530">
                  <c:v>12328.219557</c:v>
                </c:pt>
                <c:pt idx="51531">
                  <c:v>12328.461754</c:v>
                </c:pt>
                <c:pt idx="51532">
                  <c:v>12328.703880999999</c:v>
                </c:pt>
                <c:pt idx="51533">
                  <c:v>12328.947732000001</c:v>
                </c:pt>
                <c:pt idx="51534">
                  <c:v>12329.178693</c:v>
                </c:pt>
                <c:pt idx="51535">
                  <c:v>12329.420828</c:v>
                </c:pt>
                <c:pt idx="51536">
                  <c:v>12329.662074</c:v>
                </c:pt>
                <c:pt idx="51537">
                  <c:v>12329.905097999999</c:v>
                </c:pt>
                <c:pt idx="51538">
                  <c:v>12330.137907</c:v>
                </c:pt>
                <c:pt idx="51539">
                  <c:v>12330.379027999999</c:v>
                </c:pt>
                <c:pt idx="51540">
                  <c:v>12330.622923000001</c:v>
                </c:pt>
                <c:pt idx="51541">
                  <c:v>12330.854445999999</c:v>
                </c:pt>
                <c:pt idx="51542">
                  <c:v>12331.096874999999</c:v>
                </c:pt>
                <c:pt idx="51543">
                  <c:v>12331.338957</c:v>
                </c:pt>
                <c:pt idx="51544">
                  <c:v>12331.577123999999</c:v>
                </c:pt>
                <c:pt idx="51545">
                  <c:v>12331.816209000001</c:v>
                </c:pt>
                <c:pt idx="51546">
                  <c:v>12332.05673</c:v>
                </c:pt>
                <c:pt idx="51547">
                  <c:v>12332.297302999999</c:v>
                </c:pt>
                <c:pt idx="51548">
                  <c:v>12332.526533</c:v>
                </c:pt>
                <c:pt idx="51549">
                  <c:v>12332.768561999999</c:v>
                </c:pt>
                <c:pt idx="51550">
                  <c:v>12333.010768</c:v>
                </c:pt>
                <c:pt idx="51551">
                  <c:v>12333.253375</c:v>
                </c:pt>
                <c:pt idx="51552">
                  <c:v>12333.493850999999</c:v>
                </c:pt>
                <c:pt idx="51553">
                  <c:v>12333.733990999999</c:v>
                </c:pt>
                <c:pt idx="51554">
                  <c:v>12333.973549</c:v>
                </c:pt>
                <c:pt idx="51555">
                  <c:v>12334.201451000001</c:v>
                </c:pt>
                <c:pt idx="51556">
                  <c:v>12334.443843999999</c:v>
                </c:pt>
                <c:pt idx="51557">
                  <c:v>12334.685896999999</c:v>
                </c:pt>
                <c:pt idx="51558">
                  <c:v>12334.927376</c:v>
                </c:pt>
                <c:pt idx="51559">
                  <c:v>12335.159831999999</c:v>
                </c:pt>
                <c:pt idx="51560">
                  <c:v>12335.401346000001</c:v>
                </c:pt>
                <c:pt idx="51561">
                  <c:v>12335.641539</c:v>
                </c:pt>
                <c:pt idx="51562">
                  <c:v>12335.883847999999</c:v>
                </c:pt>
                <c:pt idx="51563">
                  <c:v>12336.127648</c:v>
                </c:pt>
                <c:pt idx="51564">
                  <c:v>12336.35728</c:v>
                </c:pt>
                <c:pt idx="51565">
                  <c:v>12336.602793</c:v>
                </c:pt>
                <c:pt idx="51566">
                  <c:v>12336.845368</c:v>
                </c:pt>
                <c:pt idx="51567">
                  <c:v>12337.090423</c:v>
                </c:pt>
                <c:pt idx="51568">
                  <c:v>12337.332780000001</c:v>
                </c:pt>
                <c:pt idx="51569">
                  <c:v>12337.572188</c:v>
                </c:pt>
                <c:pt idx="51570">
                  <c:v>12337.813307</c:v>
                </c:pt>
                <c:pt idx="51571">
                  <c:v>12338.047842</c:v>
                </c:pt>
                <c:pt idx="51572">
                  <c:v>12338.287375</c:v>
                </c:pt>
                <c:pt idx="51573">
                  <c:v>12338.527817</c:v>
                </c:pt>
                <c:pt idx="51574">
                  <c:v>12338.767196999999</c:v>
                </c:pt>
                <c:pt idx="51575">
                  <c:v>12339.008195</c:v>
                </c:pt>
                <c:pt idx="51576">
                  <c:v>12339.249900000001</c:v>
                </c:pt>
                <c:pt idx="51577">
                  <c:v>12339.491816</c:v>
                </c:pt>
                <c:pt idx="51578">
                  <c:v>12339.722618</c:v>
                </c:pt>
                <c:pt idx="51579">
                  <c:v>12339.964809999999</c:v>
                </c:pt>
                <c:pt idx="51580">
                  <c:v>12340.20601</c:v>
                </c:pt>
                <c:pt idx="51581">
                  <c:v>12340.447899999999</c:v>
                </c:pt>
                <c:pt idx="51582">
                  <c:v>12340.687207000001</c:v>
                </c:pt>
                <c:pt idx="51583">
                  <c:v>12340.926264</c:v>
                </c:pt>
                <c:pt idx="51584">
                  <c:v>12341.165424999999</c:v>
                </c:pt>
                <c:pt idx="51585">
                  <c:v>12341.404296999999</c:v>
                </c:pt>
                <c:pt idx="51586">
                  <c:v>12341.636616</c:v>
                </c:pt>
                <c:pt idx="51587">
                  <c:v>12341.876845999999</c:v>
                </c:pt>
                <c:pt idx="51588">
                  <c:v>12342.116169999999</c:v>
                </c:pt>
                <c:pt idx="51589">
                  <c:v>12342.359881</c:v>
                </c:pt>
                <c:pt idx="51590">
                  <c:v>12342.601761</c:v>
                </c:pt>
                <c:pt idx="51591">
                  <c:v>12342.843622</c:v>
                </c:pt>
                <c:pt idx="51592">
                  <c:v>12343.072679000001</c:v>
                </c:pt>
                <c:pt idx="51593">
                  <c:v>12343.314721999999</c:v>
                </c:pt>
                <c:pt idx="51594">
                  <c:v>12343.554038</c:v>
                </c:pt>
                <c:pt idx="51595">
                  <c:v>12343.795045999999</c:v>
                </c:pt>
                <c:pt idx="51596">
                  <c:v>12344.035529000001</c:v>
                </c:pt>
                <c:pt idx="51597">
                  <c:v>12344.276363999999</c:v>
                </c:pt>
                <c:pt idx="51598">
                  <c:v>12344.517218999999</c:v>
                </c:pt>
                <c:pt idx="51599">
                  <c:v>12344.749565</c:v>
                </c:pt>
                <c:pt idx="51600">
                  <c:v>12344.991795</c:v>
                </c:pt>
                <c:pt idx="51601">
                  <c:v>12345.233935</c:v>
                </c:pt>
                <c:pt idx="51602">
                  <c:v>12345.475006999999</c:v>
                </c:pt>
                <c:pt idx="51603">
                  <c:v>12345.705696000001</c:v>
                </c:pt>
                <c:pt idx="51604">
                  <c:v>12345.947985999999</c:v>
                </c:pt>
                <c:pt idx="51605">
                  <c:v>12346.190742999999</c:v>
                </c:pt>
                <c:pt idx="51606">
                  <c:v>12346.430934</c:v>
                </c:pt>
                <c:pt idx="51607">
                  <c:v>12346.670896</c:v>
                </c:pt>
                <c:pt idx="51608">
                  <c:v>12346.910037</c:v>
                </c:pt>
                <c:pt idx="51609">
                  <c:v>12347.151712999999</c:v>
                </c:pt>
                <c:pt idx="51610">
                  <c:v>12347.383121999999</c:v>
                </c:pt>
                <c:pt idx="51611">
                  <c:v>12347.626913</c:v>
                </c:pt>
                <c:pt idx="51612">
                  <c:v>12347.866035999999</c:v>
                </c:pt>
                <c:pt idx="51613">
                  <c:v>12348.107837</c:v>
                </c:pt>
                <c:pt idx="51614">
                  <c:v>12348.338538</c:v>
                </c:pt>
                <c:pt idx="51615">
                  <c:v>12348.580618</c:v>
                </c:pt>
                <c:pt idx="51616">
                  <c:v>12348.822593000001</c:v>
                </c:pt>
                <c:pt idx="51617">
                  <c:v>12349.064614000001</c:v>
                </c:pt>
                <c:pt idx="51618">
                  <c:v>12349.304593000001</c:v>
                </c:pt>
                <c:pt idx="51619">
                  <c:v>12349.545246</c:v>
                </c:pt>
                <c:pt idx="51620">
                  <c:v>12349.784367</c:v>
                </c:pt>
                <c:pt idx="51621">
                  <c:v>12350.014044</c:v>
                </c:pt>
                <c:pt idx="51622">
                  <c:v>12350.255773000001</c:v>
                </c:pt>
                <c:pt idx="51623">
                  <c:v>12350.49583</c:v>
                </c:pt>
                <c:pt idx="51624">
                  <c:v>12350.735938</c:v>
                </c:pt>
                <c:pt idx="51625">
                  <c:v>12350.974242</c:v>
                </c:pt>
                <c:pt idx="51626">
                  <c:v>12351.214448999999</c:v>
                </c:pt>
                <c:pt idx="51627">
                  <c:v>12351.456534000001</c:v>
                </c:pt>
                <c:pt idx="51628">
                  <c:v>12351.698656</c:v>
                </c:pt>
                <c:pt idx="51629">
                  <c:v>12351.92827</c:v>
                </c:pt>
                <c:pt idx="51630">
                  <c:v>12352.170555999999</c:v>
                </c:pt>
                <c:pt idx="51631">
                  <c:v>12352.412622</c:v>
                </c:pt>
                <c:pt idx="51632">
                  <c:v>12352.652908</c:v>
                </c:pt>
                <c:pt idx="51633">
                  <c:v>12352.896581000001</c:v>
                </c:pt>
                <c:pt idx="51634">
                  <c:v>12353.126343</c:v>
                </c:pt>
                <c:pt idx="51635">
                  <c:v>12353.371945000001</c:v>
                </c:pt>
                <c:pt idx="51636">
                  <c:v>12353.612897999999</c:v>
                </c:pt>
                <c:pt idx="51637">
                  <c:v>12353.854635</c:v>
                </c:pt>
                <c:pt idx="51638">
                  <c:v>12354.08437</c:v>
                </c:pt>
                <c:pt idx="51639">
                  <c:v>12354.327251000001</c:v>
                </c:pt>
                <c:pt idx="51640">
                  <c:v>12354.566327</c:v>
                </c:pt>
                <c:pt idx="51641">
                  <c:v>12354.809621</c:v>
                </c:pt>
                <c:pt idx="51642">
                  <c:v>12355.039188999999</c:v>
                </c:pt>
                <c:pt idx="51643">
                  <c:v>12355.280903000001</c:v>
                </c:pt>
                <c:pt idx="51644">
                  <c:v>12355.522142</c:v>
                </c:pt>
                <c:pt idx="51645">
                  <c:v>12355.763244</c:v>
                </c:pt>
                <c:pt idx="51646">
                  <c:v>12356.004335</c:v>
                </c:pt>
                <c:pt idx="51647">
                  <c:v>12356.236584</c:v>
                </c:pt>
                <c:pt idx="51648">
                  <c:v>12356.478880000001</c:v>
                </c:pt>
                <c:pt idx="51649">
                  <c:v>12356.71825</c:v>
                </c:pt>
                <c:pt idx="51650">
                  <c:v>12356.958782</c:v>
                </c:pt>
                <c:pt idx="51651">
                  <c:v>12357.202657</c:v>
                </c:pt>
                <c:pt idx="51652">
                  <c:v>12357.442738</c:v>
                </c:pt>
                <c:pt idx="51653">
                  <c:v>12357.67463</c:v>
                </c:pt>
                <c:pt idx="51654">
                  <c:v>12357.916558999999</c:v>
                </c:pt>
                <c:pt idx="51655">
                  <c:v>12358.157244</c:v>
                </c:pt>
                <c:pt idx="51656">
                  <c:v>12358.396167999999</c:v>
                </c:pt>
                <c:pt idx="51657">
                  <c:v>12358.637784</c:v>
                </c:pt>
                <c:pt idx="51658">
                  <c:v>12358.878314</c:v>
                </c:pt>
                <c:pt idx="51659">
                  <c:v>12359.109011</c:v>
                </c:pt>
                <c:pt idx="51660">
                  <c:v>12359.352046</c:v>
                </c:pt>
                <c:pt idx="51661">
                  <c:v>12359.593155</c:v>
                </c:pt>
                <c:pt idx="51662">
                  <c:v>12359.834172000001</c:v>
                </c:pt>
                <c:pt idx="51663">
                  <c:v>12360.079256999999</c:v>
                </c:pt>
                <c:pt idx="51664">
                  <c:v>12360.319851</c:v>
                </c:pt>
                <c:pt idx="51665">
                  <c:v>12360.559394</c:v>
                </c:pt>
                <c:pt idx="51666">
                  <c:v>12360.801867</c:v>
                </c:pt>
                <c:pt idx="51667">
                  <c:v>12361.041288</c:v>
                </c:pt>
                <c:pt idx="51668">
                  <c:v>12361.28154</c:v>
                </c:pt>
                <c:pt idx="51669">
                  <c:v>12361.523657</c:v>
                </c:pt>
                <c:pt idx="51670">
                  <c:v>12361.763926</c:v>
                </c:pt>
                <c:pt idx="51671">
                  <c:v>12361.994774000001</c:v>
                </c:pt>
                <c:pt idx="51672">
                  <c:v>12362.238756000001</c:v>
                </c:pt>
                <c:pt idx="51673">
                  <c:v>12362.480738</c:v>
                </c:pt>
                <c:pt idx="51674">
                  <c:v>12362.720861</c:v>
                </c:pt>
                <c:pt idx="51675">
                  <c:v>12362.962817</c:v>
                </c:pt>
                <c:pt idx="51676">
                  <c:v>12363.193676000001</c:v>
                </c:pt>
                <c:pt idx="51677">
                  <c:v>12363.435616000001</c:v>
                </c:pt>
                <c:pt idx="51678">
                  <c:v>12363.677632999999</c:v>
                </c:pt>
                <c:pt idx="51679">
                  <c:v>12363.919647999999</c:v>
                </c:pt>
                <c:pt idx="51680">
                  <c:v>12364.159999</c:v>
                </c:pt>
                <c:pt idx="51681">
                  <c:v>12364.400099</c:v>
                </c:pt>
                <c:pt idx="51682">
                  <c:v>12364.630977999999</c:v>
                </c:pt>
                <c:pt idx="51683">
                  <c:v>12364.871155000001</c:v>
                </c:pt>
                <c:pt idx="51684">
                  <c:v>12365.113721</c:v>
                </c:pt>
                <c:pt idx="51685">
                  <c:v>12365.355853999999</c:v>
                </c:pt>
                <c:pt idx="51686">
                  <c:v>12365.586879</c:v>
                </c:pt>
                <c:pt idx="51687">
                  <c:v>12365.828133000001</c:v>
                </c:pt>
                <c:pt idx="51688">
                  <c:v>12366.069307</c:v>
                </c:pt>
                <c:pt idx="51689">
                  <c:v>12366.308299</c:v>
                </c:pt>
                <c:pt idx="51690">
                  <c:v>12366.547296000001</c:v>
                </c:pt>
                <c:pt idx="51691">
                  <c:v>12366.790695</c:v>
                </c:pt>
                <c:pt idx="51692">
                  <c:v>12367.030863</c:v>
                </c:pt>
                <c:pt idx="51693">
                  <c:v>12367.270634</c:v>
                </c:pt>
                <c:pt idx="51694">
                  <c:v>12367.510667</c:v>
                </c:pt>
                <c:pt idx="51695">
                  <c:v>12367.740959999999</c:v>
                </c:pt>
                <c:pt idx="51696">
                  <c:v>12367.981043</c:v>
                </c:pt>
                <c:pt idx="51697">
                  <c:v>12368.222007</c:v>
                </c:pt>
                <c:pt idx="51698">
                  <c:v>12368.461090999999</c:v>
                </c:pt>
                <c:pt idx="51699">
                  <c:v>12368.703334</c:v>
                </c:pt>
                <c:pt idx="51700">
                  <c:v>12368.936899</c:v>
                </c:pt>
                <c:pt idx="51701">
                  <c:v>12369.175369000001</c:v>
                </c:pt>
                <c:pt idx="51702">
                  <c:v>12369.417608</c:v>
                </c:pt>
                <c:pt idx="51703">
                  <c:v>12369.659573999999</c:v>
                </c:pt>
                <c:pt idx="51704">
                  <c:v>12369.901736</c:v>
                </c:pt>
                <c:pt idx="51705">
                  <c:v>12370.131404</c:v>
                </c:pt>
                <c:pt idx="51706">
                  <c:v>12370.374170999999</c:v>
                </c:pt>
                <c:pt idx="51707">
                  <c:v>12370.618409999999</c:v>
                </c:pt>
                <c:pt idx="51708">
                  <c:v>12370.850791999999</c:v>
                </c:pt>
                <c:pt idx="51709">
                  <c:v>12371.0947</c:v>
                </c:pt>
                <c:pt idx="51710">
                  <c:v>12371.336563999999</c:v>
                </c:pt>
                <c:pt idx="51711">
                  <c:v>12371.566067</c:v>
                </c:pt>
                <c:pt idx="51712">
                  <c:v>12371.807317000001</c:v>
                </c:pt>
                <c:pt idx="51713">
                  <c:v>12372.049558000001</c:v>
                </c:pt>
                <c:pt idx="51714">
                  <c:v>12372.289599</c:v>
                </c:pt>
                <c:pt idx="51715">
                  <c:v>12372.532273000001</c:v>
                </c:pt>
                <c:pt idx="51716">
                  <c:v>12372.762017999999</c:v>
                </c:pt>
                <c:pt idx="51717">
                  <c:v>12373.003173999999</c:v>
                </c:pt>
                <c:pt idx="51718">
                  <c:v>12373.246859999999</c:v>
                </c:pt>
                <c:pt idx="51719">
                  <c:v>12373.488888</c:v>
                </c:pt>
                <c:pt idx="51720">
                  <c:v>12373.730804000001</c:v>
                </c:pt>
                <c:pt idx="51721">
                  <c:v>12373.961561</c:v>
                </c:pt>
                <c:pt idx="51722">
                  <c:v>12374.20383</c:v>
                </c:pt>
                <c:pt idx="51723">
                  <c:v>12374.443084</c:v>
                </c:pt>
                <c:pt idx="51724">
                  <c:v>12374.684125</c:v>
                </c:pt>
                <c:pt idx="51725">
                  <c:v>12374.925126</c:v>
                </c:pt>
                <c:pt idx="51726">
                  <c:v>12375.155058</c:v>
                </c:pt>
                <c:pt idx="51727">
                  <c:v>12375.398952</c:v>
                </c:pt>
                <c:pt idx="51728">
                  <c:v>12375.637215999999</c:v>
                </c:pt>
                <c:pt idx="51729">
                  <c:v>12375.882615</c:v>
                </c:pt>
                <c:pt idx="51730">
                  <c:v>12376.137084</c:v>
                </c:pt>
                <c:pt idx="51731">
                  <c:v>12376.367838</c:v>
                </c:pt>
                <c:pt idx="51732">
                  <c:v>12376.607225</c:v>
                </c:pt>
                <c:pt idx="51733">
                  <c:v>12376.85288</c:v>
                </c:pt>
                <c:pt idx="51734">
                  <c:v>12377.092079</c:v>
                </c:pt>
                <c:pt idx="51735">
                  <c:v>12377.323404000001</c:v>
                </c:pt>
                <c:pt idx="51736">
                  <c:v>12377.565619000001</c:v>
                </c:pt>
                <c:pt idx="51737">
                  <c:v>12377.807537000001</c:v>
                </c:pt>
                <c:pt idx="51738">
                  <c:v>12378.049631</c:v>
                </c:pt>
                <c:pt idx="51739">
                  <c:v>12378.283708000001</c:v>
                </c:pt>
                <c:pt idx="51740">
                  <c:v>12378.525944999999</c:v>
                </c:pt>
                <c:pt idx="51741">
                  <c:v>12378.766927000001</c:v>
                </c:pt>
                <c:pt idx="51742">
                  <c:v>12379.008908</c:v>
                </c:pt>
                <c:pt idx="51743">
                  <c:v>12379.240123</c:v>
                </c:pt>
                <c:pt idx="51744">
                  <c:v>12379.485822000001</c:v>
                </c:pt>
                <c:pt idx="51745">
                  <c:v>12379.727575000001</c:v>
                </c:pt>
                <c:pt idx="51746">
                  <c:v>12379.984705999999</c:v>
                </c:pt>
                <c:pt idx="51747">
                  <c:v>12380.214422999999</c:v>
                </c:pt>
                <c:pt idx="51748">
                  <c:v>12380.454949000001</c:v>
                </c:pt>
                <c:pt idx="51749">
                  <c:v>12380.693173</c:v>
                </c:pt>
                <c:pt idx="51750">
                  <c:v>12380.932403000001</c:v>
                </c:pt>
                <c:pt idx="51751">
                  <c:v>12381.177045</c:v>
                </c:pt>
                <c:pt idx="51752">
                  <c:v>12381.411844</c:v>
                </c:pt>
                <c:pt idx="51753">
                  <c:v>12381.653697</c:v>
                </c:pt>
                <c:pt idx="51754">
                  <c:v>12381.896384</c:v>
                </c:pt>
                <c:pt idx="51755">
                  <c:v>12382.126173000001</c:v>
                </c:pt>
                <c:pt idx="51756">
                  <c:v>12382.367237</c:v>
                </c:pt>
                <c:pt idx="51757">
                  <c:v>12382.610968000001</c:v>
                </c:pt>
                <c:pt idx="51758">
                  <c:v>12382.851919999999</c:v>
                </c:pt>
                <c:pt idx="51759">
                  <c:v>12383.082673000001</c:v>
                </c:pt>
                <c:pt idx="51760">
                  <c:v>12383.324769999999</c:v>
                </c:pt>
                <c:pt idx="51761">
                  <c:v>12383.567413000001</c:v>
                </c:pt>
                <c:pt idx="51762">
                  <c:v>12383.808439</c:v>
                </c:pt>
                <c:pt idx="51763">
                  <c:v>12384.040016000001</c:v>
                </c:pt>
                <c:pt idx="51764">
                  <c:v>12384.279231</c:v>
                </c:pt>
                <c:pt idx="51765">
                  <c:v>12384.518352999999</c:v>
                </c:pt>
                <c:pt idx="51766">
                  <c:v>12384.758691000001</c:v>
                </c:pt>
                <c:pt idx="51767">
                  <c:v>12385.000807</c:v>
                </c:pt>
                <c:pt idx="51768">
                  <c:v>12385.241399</c:v>
                </c:pt>
                <c:pt idx="51769">
                  <c:v>12385.473884999999</c:v>
                </c:pt>
                <c:pt idx="51770">
                  <c:v>12385.715118</c:v>
                </c:pt>
                <c:pt idx="51771">
                  <c:v>12385.958049000001</c:v>
                </c:pt>
                <c:pt idx="51772">
                  <c:v>12386.190843</c:v>
                </c:pt>
                <c:pt idx="51773">
                  <c:v>12386.432126</c:v>
                </c:pt>
                <c:pt idx="51774">
                  <c:v>12386.671447000001</c:v>
                </c:pt>
                <c:pt idx="51775">
                  <c:v>12386.911662</c:v>
                </c:pt>
                <c:pt idx="51776">
                  <c:v>12387.153770999999</c:v>
                </c:pt>
                <c:pt idx="51777">
                  <c:v>12387.395823999999</c:v>
                </c:pt>
                <c:pt idx="51778">
                  <c:v>12387.635053</c:v>
                </c:pt>
                <c:pt idx="51779">
                  <c:v>12387.874892</c:v>
                </c:pt>
                <c:pt idx="51780">
                  <c:v>12388.105708999999</c:v>
                </c:pt>
                <c:pt idx="51781">
                  <c:v>12388.347809000001</c:v>
                </c:pt>
                <c:pt idx="51782">
                  <c:v>12388.589884999999</c:v>
                </c:pt>
                <c:pt idx="51783">
                  <c:v>12388.829092</c:v>
                </c:pt>
                <c:pt idx="51784">
                  <c:v>12389.070239000001</c:v>
                </c:pt>
                <c:pt idx="51785">
                  <c:v>12389.302675999999</c:v>
                </c:pt>
                <c:pt idx="51786">
                  <c:v>12389.544019000001</c:v>
                </c:pt>
                <c:pt idx="51787">
                  <c:v>12389.785049</c:v>
                </c:pt>
                <c:pt idx="51788">
                  <c:v>12390.026204</c:v>
                </c:pt>
                <c:pt idx="51789">
                  <c:v>12390.267884000001</c:v>
                </c:pt>
                <c:pt idx="51790">
                  <c:v>12390.498614</c:v>
                </c:pt>
                <c:pt idx="51791">
                  <c:v>12390.741378999999</c:v>
                </c:pt>
                <c:pt idx="51792">
                  <c:v>12390.984229</c:v>
                </c:pt>
                <c:pt idx="51793">
                  <c:v>12391.216721999999</c:v>
                </c:pt>
                <c:pt idx="51794">
                  <c:v>12391.458879</c:v>
                </c:pt>
                <c:pt idx="51795">
                  <c:v>12391.6981</c:v>
                </c:pt>
                <c:pt idx="51796">
                  <c:v>12391.939367000001</c:v>
                </c:pt>
                <c:pt idx="51797">
                  <c:v>12392.182237000001</c:v>
                </c:pt>
                <c:pt idx="51798">
                  <c:v>12392.412050999999</c:v>
                </c:pt>
                <c:pt idx="51799">
                  <c:v>12392.653209</c:v>
                </c:pt>
                <c:pt idx="51800">
                  <c:v>12392.893532</c:v>
                </c:pt>
                <c:pt idx="51801">
                  <c:v>12393.135702</c:v>
                </c:pt>
                <c:pt idx="51802">
                  <c:v>12393.376931999999</c:v>
                </c:pt>
                <c:pt idx="51803">
                  <c:v>12393.607891</c:v>
                </c:pt>
                <c:pt idx="51804">
                  <c:v>12393.849560000001</c:v>
                </c:pt>
                <c:pt idx="51805">
                  <c:v>12394.090899000001</c:v>
                </c:pt>
                <c:pt idx="51806">
                  <c:v>12394.332141000001</c:v>
                </c:pt>
                <c:pt idx="51807">
                  <c:v>12394.575793</c:v>
                </c:pt>
                <c:pt idx="51808">
                  <c:v>12394.806599</c:v>
                </c:pt>
                <c:pt idx="51809">
                  <c:v>12395.048978000001</c:v>
                </c:pt>
                <c:pt idx="51810">
                  <c:v>12395.289859</c:v>
                </c:pt>
                <c:pt idx="51811">
                  <c:v>12395.529200000001</c:v>
                </c:pt>
                <c:pt idx="51812">
                  <c:v>12395.770238999999</c:v>
                </c:pt>
                <c:pt idx="51813">
                  <c:v>12396.002879</c:v>
                </c:pt>
                <c:pt idx="51814">
                  <c:v>12396.242104999999</c:v>
                </c:pt>
                <c:pt idx="51815">
                  <c:v>12396.485071999999</c:v>
                </c:pt>
                <c:pt idx="51816">
                  <c:v>12396.726117</c:v>
                </c:pt>
                <c:pt idx="51817">
                  <c:v>12396.967192</c:v>
                </c:pt>
                <c:pt idx="51818">
                  <c:v>12397.222752</c:v>
                </c:pt>
                <c:pt idx="51819">
                  <c:v>12397.454261000001</c:v>
                </c:pt>
                <c:pt idx="51820">
                  <c:v>12397.694781</c:v>
                </c:pt>
                <c:pt idx="51821">
                  <c:v>12397.936103</c:v>
                </c:pt>
                <c:pt idx="51822">
                  <c:v>12398.177395999999</c:v>
                </c:pt>
                <c:pt idx="51823">
                  <c:v>12398.409943000001</c:v>
                </c:pt>
                <c:pt idx="51824">
                  <c:v>12398.650212</c:v>
                </c:pt>
                <c:pt idx="51825">
                  <c:v>12398.891276</c:v>
                </c:pt>
                <c:pt idx="51826">
                  <c:v>12399.132442</c:v>
                </c:pt>
                <c:pt idx="51827">
                  <c:v>12399.389842</c:v>
                </c:pt>
                <c:pt idx="51828">
                  <c:v>12399.618118</c:v>
                </c:pt>
                <c:pt idx="51829">
                  <c:v>12399.861272</c:v>
                </c:pt>
                <c:pt idx="51830">
                  <c:v>12400.103557</c:v>
                </c:pt>
                <c:pt idx="51831">
                  <c:v>12400.335075000001</c:v>
                </c:pt>
                <c:pt idx="51832">
                  <c:v>12400.576401</c:v>
                </c:pt>
                <c:pt idx="51833">
                  <c:v>12400.819272999999</c:v>
                </c:pt>
                <c:pt idx="51834">
                  <c:v>12401.061549</c:v>
                </c:pt>
                <c:pt idx="51835">
                  <c:v>12401.301616999999</c:v>
                </c:pt>
                <c:pt idx="51836">
                  <c:v>12401.531977000001</c:v>
                </c:pt>
                <c:pt idx="51837">
                  <c:v>12401.770845999999</c:v>
                </c:pt>
                <c:pt idx="51838">
                  <c:v>12402.010109999999</c:v>
                </c:pt>
                <c:pt idx="51839">
                  <c:v>12402.251821</c:v>
                </c:pt>
                <c:pt idx="51840">
                  <c:v>12402.491125</c:v>
                </c:pt>
                <c:pt idx="51841">
                  <c:v>12402.736617</c:v>
                </c:pt>
                <c:pt idx="51842">
                  <c:v>12402.976903000001</c:v>
                </c:pt>
                <c:pt idx="51843">
                  <c:v>12403.216033000001</c:v>
                </c:pt>
                <c:pt idx="51844">
                  <c:v>12403.446841000001</c:v>
                </c:pt>
                <c:pt idx="51845">
                  <c:v>12403.686232</c:v>
                </c:pt>
                <c:pt idx="51846">
                  <c:v>12403.929244000001</c:v>
                </c:pt>
                <c:pt idx="51847">
                  <c:v>12404.16244</c:v>
                </c:pt>
                <c:pt idx="51848">
                  <c:v>12404.405228</c:v>
                </c:pt>
                <c:pt idx="51849">
                  <c:v>12404.648853999999</c:v>
                </c:pt>
                <c:pt idx="51850">
                  <c:v>12404.890797</c:v>
                </c:pt>
                <c:pt idx="51851">
                  <c:v>12405.121595000001</c:v>
                </c:pt>
                <c:pt idx="51852">
                  <c:v>12405.361978999999</c:v>
                </c:pt>
                <c:pt idx="51853">
                  <c:v>12405.600175</c:v>
                </c:pt>
                <c:pt idx="51854">
                  <c:v>12405.841354</c:v>
                </c:pt>
                <c:pt idx="51855">
                  <c:v>12406.083581999999</c:v>
                </c:pt>
                <c:pt idx="51856">
                  <c:v>12406.325542</c:v>
                </c:pt>
                <c:pt idx="51857">
                  <c:v>12406.555968000001</c:v>
                </c:pt>
                <c:pt idx="51858">
                  <c:v>12406.794139</c:v>
                </c:pt>
                <c:pt idx="51859">
                  <c:v>12407.037093999999</c:v>
                </c:pt>
                <c:pt idx="51860">
                  <c:v>12407.278098999999</c:v>
                </c:pt>
                <c:pt idx="51861">
                  <c:v>12407.521713</c:v>
                </c:pt>
                <c:pt idx="51862">
                  <c:v>12407.75128</c:v>
                </c:pt>
                <c:pt idx="51863">
                  <c:v>12407.994097000001</c:v>
                </c:pt>
                <c:pt idx="51864">
                  <c:v>12408.237997</c:v>
                </c:pt>
                <c:pt idx="51865">
                  <c:v>12408.466417</c:v>
                </c:pt>
                <c:pt idx="51866">
                  <c:v>12408.709364</c:v>
                </c:pt>
                <c:pt idx="51867">
                  <c:v>12408.950403000001</c:v>
                </c:pt>
                <c:pt idx="51868">
                  <c:v>12409.190728</c:v>
                </c:pt>
                <c:pt idx="51869">
                  <c:v>12409.432602999999</c:v>
                </c:pt>
                <c:pt idx="51870">
                  <c:v>12409.662172</c:v>
                </c:pt>
                <c:pt idx="51871">
                  <c:v>12409.906777</c:v>
                </c:pt>
                <c:pt idx="51872">
                  <c:v>12410.145053</c:v>
                </c:pt>
                <c:pt idx="51873">
                  <c:v>12410.386815</c:v>
                </c:pt>
                <c:pt idx="51874">
                  <c:v>12410.628572</c:v>
                </c:pt>
                <c:pt idx="51875">
                  <c:v>12410.869091</c:v>
                </c:pt>
                <c:pt idx="51876">
                  <c:v>12411.099725</c:v>
                </c:pt>
                <c:pt idx="51877">
                  <c:v>12411.341622</c:v>
                </c:pt>
                <c:pt idx="51878">
                  <c:v>12411.583624000001</c:v>
                </c:pt>
                <c:pt idx="51879">
                  <c:v>12411.825532000001</c:v>
                </c:pt>
                <c:pt idx="51880">
                  <c:v>12412.067591999999</c:v>
                </c:pt>
                <c:pt idx="51881">
                  <c:v>12412.297027000001</c:v>
                </c:pt>
                <c:pt idx="51882">
                  <c:v>12412.540868</c:v>
                </c:pt>
                <c:pt idx="51883">
                  <c:v>12412.780843</c:v>
                </c:pt>
                <c:pt idx="51884">
                  <c:v>12413.020103999999</c:v>
                </c:pt>
                <c:pt idx="51885">
                  <c:v>12413.261763</c:v>
                </c:pt>
                <c:pt idx="51886">
                  <c:v>12413.503565000001</c:v>
                </c:pt>
                <c:pt idx="51887">
                  <c:v>12413.733990999999</c:v>
                </c:pt>
                <c:pt idx="51888">
                  <c:v>12413.973537</c:v>
                </c:pt>
                <c:pt idx="51889">
                  <c:v>12414.215611</c:v>
                </c:pt>
                <c:pt idx="51890">
                  <c:v>12414.457619999999</c:v>
                </c:pt>
                <c:pt idx="51891">
                  <c:v>12414.697661</c:v>
                </c:pt>
                <c:pt idx="51892">
                  <c:v>12414.939694000001</c:v>
                </c:pt>
                <c:pt idx="51893">
                  <c:v>12415.181557</c:v>
                </c:pt>
                <c:pt idx="51894">
                  <c:v>12415.421596</c:v>
                </c:pt>
                <c:pt idx="51895">
                  <c:v>12415.649259</c:v>
                </c:pt>
                <c:pt idx="51896">
                  <c:v>12415.891562000001</c:v>
                </c:pt>
                <c:pt idx="51897">
                  <c:v>12416.133867</c:v>
                </c:pt>
                <c:pt idx="51898">
                  <c:v>12416.377742000001</c:v>
                </c:pt>
                <c:pt idx="51899">
                  <c:v>12416.618393999999</c:v>
                </c:pt>
                <c:pt idx="51900">
                  <c:v>12416.848061999999</c:v>
                </c:pt>
                <c:pt idx="51901">
                  <c:v>12417.089174000001</c:v>
                </c:pt>
                <c:pt idx="51902">
                  <c:v>12417.330217000001</c:v>
                </c:pt>
                <c:pt idx="51903">
                  <c:v>12417.569369000001</c:v>
                </c:pt>
                <c:pt idx="51904">
                  <c:v>12417.809808</c:v>
                </c:pt>
                <c:pt idx="51905">
                  <c:v>12418.04917</c:v>
                </c:pt>
                <c:pt idx="51906">
                  <c:v>12418.290985</c:v>
                </c:pt>
                <c:pt idx="51907">
                  <c:v>12418.520665</c:v>
                </c:pt>
                <c:pt idx="51908">
                  <c:v>12418.762889</c:v>
                </c:pt>
                <c:pt idx="51909">
                  <c:v>12419.004061</c:v>
                </c:pt>
                <c:pt idx="51910">
                  <c:v>12419.243173999999</c:v>
                </c:pt>
                <c:pt idx="51911">
                  <c:v>12419.484156</c:v>
                </c:pt>
                <c:pt idx="51912">
                  <c:v>12419.725120999999</c:v>
                </c:pt>
                <c:pt idx="51913">
                  <c:v>12419.980785</c:v>
                </c:pt>
                <c:pt idx="51914">
                  <c:v>12420.211982000001</c:v>
                </c:pt>
                <c:pt idx="51915">
                  <c:v>12420.452310000001</c:v>
                </c:pt>
                <c:pt idx="51916">
                  <c:v>12420.694831000001</c:v>
                </c:pt>
                <c:pt idx="51917">
                  <c:v>12420.93626</c:v>
                </c:pt>
                <c:pt idx="51918">
                  <c:v>12421.167568000001</c:v>
                </c:pt>
                <c:pt idx="51919">
                  <c:v>12421.409095000001</c:v>
                </c:pt>
                <c:pt idx="51920">
                  <c:v>12421.649792</c:v>
                </c:pt>
                <c:pt idx="51921">
                  <c:v>12421.891013</c:v>
                </c:pt>
                <c:pt idx="51922">
                  <c:v>12422.13222</c:v>
                </c:pt>
                <c:pt idx="51923">
                  <c:v>12422.364958</c:v>
                </c:pt>
                <c:pt idx="51924">
                  <c:v>12422.605390000001</c:v>
                </c:pt>
                <c:pt idx="51925">
                  <c:v>12422.848373999999</c:v>
                </c:pt>
                <c:pt idx="51926">
                  <c:v>12423.079567999999</c:v>
                </c:pt>
                <c:pt idx="51927">
                  <c:v>12423.321819000001</c:v>
                </c:pt>
                <c:pt idx="51928">
                  <c:v>12423.561373</c:v>
                </c:pt>
                <c:pt idx="51929">
                  <c:v>12423.803583000001</c:v>
                </c:pt>
                <c:pt idx="51930">
                  <c:v>12424.043269</c:v>
                </c:pt>
                <c:pt idx="51931">
                  <c:v>12424.284374999999</c:v>
                </c:pt>
                <c:pt idx="51932">
                  <c:v>12424.514445000001</c:v>
                </c:pt>
                <c:pt idx="51933">
                  <c:v>12424.756947</c:v>
                </c:pt>
                <c:pt idx="51934">
                  <c:v>12424.998647</c:v>
                </c:pt>
                <c:pt idx="51935">
                  <c:v>12425.238300999999</c:v>
                </c:pt>
                <c:pt idx="51936">
                  <c:v>12425.468247999999</c:v>
                </c:pt>
                <c:pt idx="51937">
                  <c:v>12425.710711</c:v>
                </c:pt>
                <c:pt idx="51938">
                  <c:v>12425.951614</c:v>
                </c:pt>
                <c:pt idx="51939">
                  <c:v>12426.191406</c:v>
                </c:pt>
                <c:pt idx="51940">
                  <c:v>12426.433786</c:v>
                </c:pt>
                <c:pt idx="51941">
                  <c:v>12426.675153</c:v>
                </c:pt>
                <c:pt idx="51942">
                  <c:v>12426.906558000001</c:v>
                </c:pt>
                <c:pt idx="51943">
                  <c:v>12427.148147</c:v>
                </c:pt>
                <c:pt idx="51944">
                  <c:v>12427.388822999999</c:v>
                </c:pt>
                <c:pt idx="51945">
                  <c:v>12427.630001</c:v>
                </c:pt>
                <c:pt idx="51946">
                  <c:v>12427.869382999999</c:v>
                </c:pt>
                <c:pt idx="51947">
                  <c:v>12428.100533999999</c:v>
                </c:pt>
                <c:pt idx="51948">
                  <c:v>12428.342219</c:v>
                </c:pt>
                <c:pt idx="51949">
                  <c:v>12428.585273000001</c:v>
                </c:pt>
                <c:pt idx="51950">
                  <c:v>12428.825650999999</c:v>
                </c:pt>
                <c:pt idx="51951">
                  <c:v>12429.067908999999</c:v>
                </c:pt>
                <c:pt idx="51952">
                  <c:v>12429.307360000001</c:v>
                </c:pt>
                <c:pt idx="51953">
                  <c:v>12429.537221</c:v>
                </c:pt>
                <c:pt idx="51954">
                  <c:v>12429.782159</c:v>
                </c:pt>
                <c:pt idx="51955">
                  <c:v>12430.014080000001</c:v>
                </c:pt>
                <c:pt idx="51956">
                  <c:v>12430.254655999999</c:v>
                </c:pt>
                <c:pt idx="51957">
                  <c:v>12430.494218</c:v>
                </c:pt>
                <c:pt idx="51958">
                  <c:v>12430.73496</c:v>
                </c:pt>
                <c:pt idx="51959">
                  <c:v>12430.974654</c:v>
                </c:pt>
                <c:pt idx="51960">
                  <c:v>12431.216245</c:v>
                </c:pt>
                <c:pt idx="51961">
                  <c:v>12431.448966</c:v>
                </c:pt>
                <c:pt idx="51962">
                  <c:v>12431.688749000001</c:v>
                </c:pt>
                <c:pt idx="51963">
                  <c:v>12431.930189000001</c:v>
                </c:pt>
                <c:pt idx="51964">
                  <c:v>12432.170962</c:v>
                </c:pt>
                <c:pt idx="51965">
                  <c:v>12432.411142000001</c:v>
                </c:pt>
                <c:pt idx="51966">
                  <c:v>12432.652339</c:v>
                </c:pt>
                <c:pt idx="51967">
                  <c:v>12432.90703</c:v>
                </c:pt>
                <c:pt idx="51968">
                  <c:v>12433.137194999999</c:v>
                </c:pt>
                <c:pt idx="51969">
                  <c:v>12433.380219999999</c:v>
                </c:pt>
                <c:pt idx="51970">
                  <c:v>12433.622531000001</c:v>
                </c:pt>
                <c:pt idx="51971">
                  <c:v>12433.864696000001</c:v>
                </c:pt>
                <c:pt idx="51972">
                  <c:v>12434.095941</c:v>
                </c:pt>
                <c:pt idx="51973">
                  <c:v>12434.336246999999</c:v>
                </c:pt>
                <c:pt idx="51974">
                  <c:v>12434.576818</c:v>
                </c:pt>
                <c:pt idx="51975">
                  <c:v>12434.818182000001</c:v>
                </c:pt>
                <c:pt idx="51976">
                  <c:v>12435.048393999999</c:v>
                </c:pt>
                <c:pt idx="51977">
                  <c:v>12435.291359000001</c:v>
                </c:pt>
                <c:pt idx="51978">
                  <c:v>12435.533685</c:v>
                </c:pt>
                <c:pt idx="51979">
                  <c:v>12435.775809999999</c:v>
                </c:pt>
                <c:pt idx="51980">
                  <c:v>12436.016546000001</c:v>
                </c:pt>
                <c:pt idx="51981">
                  <c:v>12436.256776</c:v>
                </c:pt>
                <c:pt idx="51982">
                  <c:v>12436.485941000001</c:v>
                </c:pt>
                <c:pt idx="51983">
                  <c:v>12436.726373</c:v>
                </c:pt>
                <c:pt idx="51984">
                  <c:v>12436.968074</c:v>
                </c:pt>
                <c:pt idx="51985">
                  <c:v>12437.210529</c:v>
                </c:pt>
                <c:pt idx="51986">
                  <c:v>12437.452874000001</c:v>
                </c:pt>
                <c:pt idx="51987">
                  <c:v>12437.681114000001</c:v>
                </c:pt>
                <c:pt idx="51988">
                  <c:v>12437.921075</c:v>
                </c:pt>
                <c:pt idx="51989">
                  <c:v>12438.161840999999</c:v>
                </c:pt>
                <c:pt idx="51990">
                  <c:v>12438.402641000001</c:v>
                </c:pt>
                <c:pt idx="51991">
                  <c:v>12438.644935</c:v>
                </c:pt>
                <c:pt idx="51992">
                  <c:v>12438.885756</c:v>
                </c:pt>
                <c:pt idx="51993">
                  <c:v>12439.125262</c:v>
                </c:pt>
                <c:pt idx="51994">
                  <c:v>12439.365832</c:v>
                </c:pt>
                <c:pt idx="51995">
                  <c:v>12439.605172</c:v>
                </c:pt>
                <c:pt idx="51996">
                  <c:v>12439.845581</c:v>
                </c:pt>
                <c:pt idx="51997">
                  <c:v>12440.076692000001</c:v>
                </c:pt>
                <c:pt idx="51998">
                  <c:v>12440.317563000001</c:v>
                </c:pt>
                <c:pt idx="51999">
                  <c:v>12440.559961999999</c:v>
                </c:pt>
                <c:pt idx="52000">
                  <c:v>12440.802102</c:v>
                </c:pt>
                <c:pt idx="52001">
                  <c:v>12441.034953</c:v>
                </c:pt>
                <c:pt idx="52002">
                  <c:v>12441.277082000001</c:v>
                </c:pt>
                <c:pt idx="52003">
                  <c:v>12441.532141</c:v>
                </c:pt>
                <c:pt idx="52004">
                  <c:v>12441.773304</c:v>
                </c:pt>
                <c:pt idx="52005">
                  <c:v>12442.005058999999</c:v>
                </c:pt>
                <c:pt idx="52006">
                  <c:v>12442.246139999999</c:v>
                </c:pt>
                <c:pt idx="52007">
                  <c:v>12442.486584</c:v>
                </c:pt>
                <c:pt idx="52008">
                  <c:v>12442.726210999999</c:v>
                </c:pt>
                <c:pt idx="52009">
                  <c:v>12442.968606</c:v>
                </c:pt>
                <c:pt idx="52010">
                  <c:v>12443.199748999999</c:v>
                </c:pt>
                <c:pt idx="52011">
                  <c:v>12443.441923</c:v>
                </c:pt>
                <c:pt idx="52012">
                  <c:v>12443.682563</c:v>
                </c:pt>
                <c:pt idx="52013">
                  <c:v>12443.922173000001</c:v>
                </c:pt>
                <c:pt idx="52014">
                  <c:v>12444.164543999999</c:v>
                </c:pt>
                <c:pt idx="52015">
                  <c:v>12444.405449</c:v>
                </c:pt>
                <c:pt idx="52016">
                  <c:v>12444.635273</c:v>
                </c:pt>
                <c:pt idx="52017">
                  <c:v>12444.878185</c:v>
                </c:pt>
                <c:pt idx="52018">
                  <c:v>12445.118753000001</c:v>
                </c:pt>
                <c:pt idx="52019">
                  <c:v>12445.362698999999</c:v>
                </c:pt>
                <c:pt idx="52020">
                  <c:v>12445.593677999999</c:v>
                </c:pt>
                <c:pt idx="52021">
                  <c:v>12445.835935999999</c:v>
                </c:pt>
                <c:pt idx="52022">
                  <c:v>12446.076735000001</c:v>
                </c:pt>
                <c:pt idx="52023">
                  <c:v>12446.316126</c:v>
                </c:pt>
                <c:pt idx="52024">
                  <c:v>12446.555312</c:v>
                </c:pt>
                <c:pt idx="52025">
                  <c:v>12446.796258</c:v>
                </c:pt>
                <c:pt idx="52026">
                  <c:v>12447.037418</c:v>
                </c:pt>
                <c:pt idx="52027">
                  <c:v>12447.276169999999</c:v>
                </c:pt>
                <c:pt idx="52028">
                  <c:v>12447.508534000001</c:v>
                </c:pt>
                <c:pt idx="52029">
                  <c:v>12447.753016000001</c:v>
                </c:pt>
                <c:pt idx="52030">
                  <c:v>12447.994886</c:v>
                </c:pt>
                <c:pt idx="52031">
                  <c:v>12448.234952999999</c:v>
                </c:pt>
                <c:pt idx="52032">
                  <c:v>12448.473996000001</c:v>
                </c:pt>
                <c:pt idx="52033">
                  <c:v>12448.702409</c:v>
                </c:pt>
                <c:pt idx="52034">
                  <c:v>12448.945292</c:v>
                </c:pt>
                <c:pt idx="52035">
                  <c:v>12449.186259</c:v>
                </c:pt>
                <c:pt idx="52036">
                  <c:v>12449.427131</c:v>
                </c:pt>
                <c:pt idx="52037">
                  <c:v>12449.666993000001</c:v>
                </c:pt>
                <c:pt idx="52038">
                  <c:v>12449.896763999999</c:v>
                </c:pt>
                <c:pt idx="52039">
                  <c:v>12450.138885</c:v>
                </c:pt>
                <c:pt idx="52040">
                  <c:v>12450.380952</c:v>
                </c:pt>
                <c:pt idx="52041">
                  <c:v>12450.621696</c:v>
                </c:pt>
                <c:pt idx="52042">
                  <c:v>12450.861808</c:v>
                </c:pt>
                <c:pt idx="52043">
                  <c:v>12451.103686</c:v>
                </c:pt>
                <c:pt idx="52044">
                  <c:v>12451.333424</c:v>
                </c:pt>
                <c:pt idx="52045">
                  <c:v>12451.574420999999</c:v>
                </c:pt>
                <c:pt idx="52046">
                  <c:v>12451.81531</c:v>
                </c:pt>
                <c:pt idx="52047">
                  <c:v>12452.058926</c:v>
                </c:pt>
                <c:pt idx="52048">
                  <c:v>12452.288363</c:v>
                </c:pt>
                <c:pt idx="52049">
                  <c:v>12452.53109</c:v>
                </c:pt>
                <c:pt idx="52050">
                  <c:v>12452.774804999999</c:v>
                </c:pt>
                <c:pt idx="52051">
                  <c:v>12453.016589999999</c:v>
                </c:pt>
                <c:pt idx="52052">
                  <c:v>12453.246187999999</c:v>
                </c:pt>
                <c:pt idx="52053">
                  <c:v>12453.487177000001</c:v>
                </c:pt>
                <c:pt idx="52054">
                  <c:v>12453.728145999999</c:v>
                </c:pt>
                <c:pt idx="52055">
                  <c:v>12453.967371999999</c:v>
                </c:pt>
                <c:pt idx="52056">
                  <c:v>12454.207551</c:v>
                </c:pt>
                <c:pt idx="52057">
                  <c:v>12454.448181</c:v>
                </c:pt>
                <c:pt idx="52058">
                  <c:v>12454.689801</c:v>
                </c:pt>
                <c:pt idx="52059">
                  <c:v>12454.918380999999</c:v>
                </c:pt>
                <c:pt idx="52060">
                  <c:v>12455.159732</c:v>
                </c:pt>
                <c:pt idx="52061">
                  <c:v>12455.401805</c:v>
                </c:pt>
                <c:pt idx="52062">
                  <c:v>12455.641095999999</c:v>
                </c:pt>
                <c:pt idx="52063">
                  <c:v>12455.882045</c:v>
                </c:pt>
                <c:pt idx="52064">
                  <c:v>12456.123244</c:v>
                </c:pt>
                <c:pt idx="52065">
                  <c:v>12456.362223</c:v>
                </c:pt>
                <c:pt idx="52066">
                  <c:v>12456.592748999999</c:v>
                </c:pt>
                <c:pt idx="52067">
                  <c:v>12456.836552999999</c:v>
                </c:pt>
                <c:pt idx="52068">
                  <c:v>12457.078804999999</c:v>
                </c:pt>
                <c:pt idx="52069">
                  <c:v>12457.320758</c:v>
                </c:pt>
                <c:pt idx="52070">
                  <c:v>12457.560946</c:v>
                </c:pt>
                <c:pt idx="52071">
                  <c:v>12457.799928</c:v>
                </c:pt>
                <c:pt idx="52072">
                  <c:v>12458.030774000001</c:v>
                </c:pt>
                <c:pt idx="52073">
                  <c:v>12458.272724</c:v>
                </c:pt>
                <c:pt idx="52074">
                  <c:v>12458.514776</c:v>
                </c:pt>
                <c:pt idx="52075">
                  <c:v>12458.756676999999</c:v>
                </c:pt>
                <c:pt idx="52076">
                  <c:v>12458.996234</c:v>
                </c:pt>
                <c:pt idx="52077">
                  <c:v>12459.237325</c:v>
                </c:pt>
                <c:pt idx="52078">
                  <c:v>12459.467134</c:v>
                </c:pt>
                <c:pt idx="52079">
                  <c:v>12459.710982000001</c:v>
                </c:pt>
                <c:pt idx="52080">
                  <c:v>12459.950553000001</c:v>
                </c:pt>
                <c:pt idx="52081">
                  <c:v>12460.190989000001</c:v>
                </c:pt>
                <c:pt idx="52082">
                  <c:v>12460.429158000001</c:v>
                </c:pt>
                <c:pt idx="52083">
                  <c:v>12460.661662</c:v>
                </c:pt>
                <c:pt idx="52084">
                  <c:v>12460.903957</c:v>
                </c:pt>
                <c:pt idx="52085">
                  <c:v>12461.142257</c:v>
                </c:pt>
                <c:pt idx="52086">
                  <c:v>12461.383024000001</c:v>
                </c:pt>
                <c:pt idx="52087">
                  <c:v>12461.624656</c:v>
                </c:pt>
                <c:pt idx="52088">
                  <c:v>12461.865231</c:v>
                </c:pt>
                <c:pt idx="52089">
                  <c:v>12462.098266999999</c:v>
                </c:pt>
                <c:pt idx="52090">
                  <c:v>12462.338807</c:v>
                </c:pt>
                <c:pt idx="52091">
                  <c:v>12462.580026</c:v>
                </c:pt>
                <c:pt idx="52092">
                  <c:v>12462.821259</c:v>
                </c:pt>
                <c:pt idx="52093">
                  <c:v>12463.051141</c:v>
                </c:pt>
                <c:pt idx="52094">
                  <c:v>12463.294099000001</c:v>
                </c:pt>
                <c:pt idx="52095">
                  <c:v>12463.533117999999</c:v>
                </c:pt>
                <c:pt idx="52096">
                  <c:v>12463.774067</c:v>
                </c:pt>
                <c:pt idx="52097">
                  <c:v>12464.01599</c:v>
                </c:pt>
                <c:pt idx="52098">
                  <c:v>12464.25661</c:v>
                </c:pt>
                <c:pt idx="52099">
                  <c:v>12464.486290000001</c:v>
                </c:pt>
                <c:pt idx="52100">
                  <c:v>12464.726898999999</c:v>
                </c:pt>
                <c:pt idx="52101">
                  <c:v>12464.968215999999</c:v>
                </c:pt>
                <c:pt idx="52102">
                  <c:v>12465.208847</c:v>
                </c:pt>
                <c:pt idx="52103">
                  <c:v>12465.448254000001</c:v>
                </c:pt>
                <c:pt idx="52104">
                  <c:v>12465.691036</c:v>
                </c:pt>
                <c:pt idx="52105">
                  <c:v>12465.923531</c:v>
                </c:pt>
                <c:pt idx="52106">
                  <c:v>12466.165795000001</c:v>
                </c:pt>
                <c:pt idx="52107">
                  <c:v>12466.405092999999</c:v>
                </c:pt>
                <c:pt idx="52108">
                  <c:v>12466.64811</c:v>
                </c:pt>
                <c:pt idx="52109">
                  <c:v>12466.880614</c:v>
                </c:pt>
                <c:pt idx="52110">
                  <c:v>12467.122899</c:v>
                </c:pt>
                <c:pt idx="52111">
                  <c:v>12467.364063999999</c:v>
                </c:pt>
                <c:pt idx="52112">
                  <c:v>12467.604561</c:v>
                </c:pt>
                <c:pt idx="52113">
                  <c:v>12467.835547999999</c:v>
                </c:pt>
                <c:pt idx="52114">
                  <c:v>12468.077149000001</c:v>
                </c:pt>
                <c:pt idx="52115">
                  <c:v>12468.318266</c:v>
                </c:pt>
                <c:pt idx="52116">
                  <c:v>12468.559332000001</c:v>
                </c:pt>
                <c:pt idx="52117">
                  <c:v>12468.791897999999</c:v>
                </c:pt>
                <c:pt idx="52118">
                  <c:v>12469.032568000001</c:v>
                </c:pt>
                <c:pt idx="52119">
                  <c:v>12469.275224999999</c:v>
                </c:pt>
                <c:pt idx="52120">
                  <c:v>12469.517538</c:v>
                </c:pt>
                <c:pt idx="52121">
                  <c:v>12469.759628</c:v>
                </c:pt>
                <c:pt idx="52122">
                  <c:v>12469.990771999999</c:v>
                </c:pt>
                <c:pt idx="52123">
                  <c:v>12470.232153999999</c:v>
                </c:pt>
                <c:pt idx="52124">
                  <c:v>12470.473405000001</c:v>
                </c:pt>
                <c:pt idx="52125">
                  <c:v>12470.705053</c:v>
                </c:pt>
                <c:pt idx="52126">
                  <c:v>12470.947666</c:v>
                </c:pt>
                <c:pt idx="52127">
                  <c:v>12471.189770000001</c:v>
                </c:pt>
                <c:pt idx="52128">
                  <c:v>12471.429953000001</c:v>
                </c:pt>
                <c:pt idx="52129">
                  <c:v>12471.668809999999</c:v>
                </c:pt>
                <c:pt idx="52130">
                  <c:v>12471.910661</c:v>
                </c:pt>
                <c:pt idx="52131">
                  <c:v>12472.142078999999</c:v>
                </c:pt>
                <c:pt idx="52132">
                  <c:v>12472.383089999999</c:v>
                </c:pt>
                <c:pt idx="52133">
                  <c:v>12472.626872000001</c:v>
                </c:pt>
                <c:pt idx="52134">
                  <c:v>12472.866040999999</c:v>
                </c:pt>
                <c:pt idx="52135">
                  <c:v>12473.107904</c:v>
                </c:pt>
                <c:pt idx="52136">
                  <c:v>12473.339273</c:v>
                </c:pt>
                <c:pt idx="52137">
                  <c:v>12473.583000000001</c:v>
                </c:pt>
                <c:pt idx="52138">
                  <c:v>12473.823962</c:v>
                </c:pt>
                <c:pt idx="52139">
                  <c:v>12474.063946</c:v>
                </c:pt>
                <c:pt idx="52140">
                  <c:v>12474.304671</c:v>
                </c:pt>
                <c:pt idx="52141">
                  <c:v>12474.534188</c:v>
                </c:pt>
                <c:pt idx="52142">
                  <c:v>12474.777964999999</c:v>
                </c:pt>
                <c:pt idx="52143">
                  <c:v>12475.018908</c:v>
                </c:pt>
                <c:pt idx="52144">
                  <c:v>12475.258936</c:v>
                </c:pt>
                <c:pt idx="52145">
                  <c:v>12475.500794</c:v>
                </c:pt>
                <c:pt idx="52146">
                  <c:v>12475.731546000001</c:v>
                </c:pt>
                <c:pt idx="52147">
                  <c:v>12475.973775</c:v>
                </c:pt>
                <c:pt idx="52148">
                  <c:v>12476.213186999999</c:v>
                </c:pt>
                <c:pt idx="52149">
                  <c:v>12476.456819999999</c:v>
                </c:pt>
                <c:pt idx="52150">
                  <c:v>12476.696997999999</c:v>
                </c:pt>
                <c:pt idx="52151">
                  <c:v>12476.937765999999</c:v>
                </c:pt>
                <c:pt idx="52152">
                  <c:v>12477.166671999999</c:v>
                </c:pt>
                <c:pt idx="52153">
                  <c:v>12477.40871</c:v>
                </c:pt>
                <c:pt idx="52154">
                  <c:v>12477.648997</c:v>
                </c:pt>
                <c:pt idx="52155">
                  <c:v>12477.889977999999</c:v>
                </c:pt>
                <c:pt idx="52156">
                  <c:v>12478.128221000001</c:v>
                </c:pt>
                <c:pt idx="52157">
                  <c:v>12478.369955</c:v>
                </c:pt>
                <c:pt idx="52158">
                  <c:v>12478.60801</c:v>
                </c:pt>
                <c:pt idx="52159">
                  <c:v>12478.849987</c:v>
                </c:pt>
                <c:pt idx="52160">
                  <c:v>12479.088427000001</c:v>
                </c:pt>
                <c:pt idx="52161">
                  <c:v>12479.316341</c:v>
                </c:pt>
                <c:pt idx="52162">
                  <c:v>12479.556893000001</c:v>
                </c:pt>
                <c:pt idx="52163">
                  <c:v>12479.798014</c:v>
                </c:pt>
                <c:pt idx="52164">
                  <c:v>12480.03924</c:v>
                </c:pt>
                <c:pt idx="52165">
                  <c:v>12480.282814</c:v>
                </c:pt>
                <c:pt idx="52166">
                  <c:v>12480.513703000001</c:v>
                </c:pt>
                <c:pt idx="52167">
                  <c:v>12480.755837000001</c:v>
                </c:pt>
                <c:pt idx="52168">
                  <c:v>12480.997119</c:v>
                </c:pt>
                <c:pt idx="52169">
                  <c:v>12481.238182999999</c:v>
                </c:pt>
                <c:pt idx="52170">
                  <c:v>12481.477376000001</c:v>
                </c:pt>
                <c:pt idx="52171">
                  <c:v>12481.718034</c:v>
                </c:pt>
                <c:pt idx="52172">
                  <c:v>12481.948781999999</c:v>
                </c:pt>
                <c:pt idx="52173">
                  <c:v>12482.192681</c:v>
                </c:pt>
                <c:pt idx="52174">
                  <c:v>12482.434644000001</c:v>
                </c:pt>
                <c:pt idx="52175">
                  <c:v>12482.675273000001</c:v>
                </c:pt>
                <c:pt idx="52176">
                  <c:v>12482.907783000001</c:v>
                </c:pt>
                <c:pt idx="52177">
                  <c:v>12483.149955000001</c:v>
                </c:pt>
                <c:pt idx="52178">
                  <c:v>12483.390029</c:v>
                </c:pt>
                <c:pt idx="52179">
                  <c:v>12483.633599000001</c:v>
                </c:pt>
                <c:pt idx="52180">
                  <c:v>12483.873766999999</c:v>
                </c:pt>
                <c:pt idx="52181">
                  <c:v>12484.102727</c:v>
                </c:pt>
                <c:pt idx="52182">
                  <c:v>12484.342140000001</c:v>
                </c:pt>
                <c:pt idx="52183">
                  <c:v>12484.583141999999</c:v>
                </c:pt>
                <c:pt idx="52184">
                  <c:v>12484.824242999999</c:v>
                </c:pt>
                <c:pt idx="52185">
                  <c:v>12485.065307999999</c:v>
                </c:pt>
                <c:pt idx="52186">
                  <c:v>12485.306017000001</c:v>
                </c:pt>
                <c:pt idx="52187">
                  <c:v>12485.536566999999</c:v>
                </c:pt>
                <c:pt idx="52188">
                  <c:v>12485.778738999999</c:v>
                </c:pt>
                <c:pt idx="52189">
                  <c:v>12486.020855999999</c:v>
                </c:pt>
                <c:pt idx="52190">
                  <c:v>12486.262707</c:v>
                </c:pt>
                <c:pt idx="52191">
                  <c:v>12486.504593</c:v>
                </c:pt>
                <c:pt idx="52192">
                  <c:v>12486.734216000001</c:v>
                </c:pt>
                <c:pt idx="52193">
                  <c:v>12486.977196</c:v>
                </c:pt>
                <c:pt idx="52194">
                  <c:v>12487.217622</c:v>
                </c:pt>
                <c:pt idx="52195">
                  <c:v>12487.458392</c:v>
                </c:pt>
                <c:pt idx="52196">
                  <c:v>12487.699328000001</c:v>
                </c:pt>
                <c:pt idx="52197">
                  <c:v>12487.929157</c:v>
                </c:pt>
                <c:pt idx="52198">
                  <c:v>12488.171652999999</c:v>
                </c:pt>
                <c:pt idx="52199">
                  <c:v>12488.413699000001</c:v>
                </c:pt>
                <c:pt idx="52200">
                  <c:v>12488.655564000001</c:v>
                </c:pt>
                <c:pt idx="52201">
                  <c:v>12488.887037</c:v>
                </c:pt>
                <c:pt idx="52202">
                  <c:v>12489.128349000001</c:v>
                </c:pt>
                <c:pt idx="52203">
                  <c:v>12489.369398000001</c:v>
                </c:pt>
                <c:pt idx="52204">
                  <c:v>12489.611854000001</c:v>
                </c:pt>
                <c:pt idx="52205">
                  <c:v>12489.850068</c:v>
                </c:pt>
                <c:pt idx="52206">
                  <c:v>12490.090435</c:v>
                </c:pt>
                <c:pt idx="52207">
                  <c:v>12490.330372</c:v>
                </c:pt>
                <c:pt idx="52208">
                  <c:v>12490.569796</c:v>
                </c:pt>
                <c:pt idx="52209">
                  <c:v>12490.799412</c:v>
                </c:pt>
                <c:pt idx="52210">
                  <c:v>12491.041885000001</c:v>
                </c:pt>
                <c:pt idx="52211">
                  <c:v>12491.283036000001</c:v>
                </c:pt>
                <c:pt idx="52212">
                  <c:v>12491.526030000001</c:v>
                </c:pt>
                <c:pt idx="52213">
                  <c:v>12491.758769</c:v>
                </c:pt>
                <c:pt idx="52214">
                  <c:v>12491.999587</c:v>
                </c:pt>
                <c:pt idx="52215">
                  <c:v>12492.239104</c:v>
                </c:pt>
                <c:pt idx="52216">
                  <c:v>12492.480240000001</c:v>
                </c:pt>
                <c:pt idx="52217">
                  <c:v>12492.712836000001</c:v>
                </c:pt>
                <c:pt idx="52218">
                  <c:v>12492.952378</c:v>
                </c:pt>
                <c:pt idx="52219">
                  <c:v>12493.196574</c:v>
                </c:pt>
                <c:pt idx="52220">
                  <c:v>12493.438849</c:v>
                </c:pt>
                <c:pt idx="52221">
                  <c:v>12493.670345</c:v>
                </c:pt>
                <c:pt idx="52222">
                  <c:v>12493.912688</c:v>
                </c:pt>
                <c:pt idx="52223">
                  <c:v>12494.154836</c:v>
                </c:pt>
                <c:pt idx="52224">
                  <c:v>12494.394258</c:v>
                </c:pt>
                <c:pt idx="52225">
                  <c:v>12494.635172</c:v>
                </c:pt>
                <c:pt idx="52226">
                  <c:v>12494.867894999999</c:v>
                </c:pt>
                <c:pt idx="52227">
                  <c:v>12495.109313000001</c:v>
                </c:pt>
                <c:pt idx="52228">
                  <c:v>12495.351661000001</c:v>
                </c:pt>
                <c:pt idx="52229">
                  <c:v>12495.59245</c:v>
                </c:pt>
                <c:pt idx="52230">
                  <c:v>12495.833259000001</c:v>
                </c:pt>
                <c:pt idx="52231">
                  <c:v>12496.078379</c:v>
                </c:pt>
                <c:pt idx="52232">
                  <c:v>12496.320871</c:v>
                </c:pt>
                <c:pt idx="52233">
                  <c:v>12496.562078999999</c:v>
                </c:pt>
                <c:pt idx="52234">
                  <c:v>12496.803309999999</c:v>
                </c:pt>
                <c:pt idx="52235">
                  <c:v>12497.037898</c:v>
                </c:pt>
                <c:pt idx="52236">
                  <c:v>12497.279949</c:v>
                </c:pt>
                <c:pt idx="52237">
                  <c:v>12497.520982</c:v>
                </c:pt>
                <c:pt idx="52238">
                  <c:v>12497.761168000001</c:v>
                </c:pt>
                <c:pt idx="52239">
                  <c:v>12497.991099999999</c:v>
                </c:pt>
                <c:pt idx="52240">
                  <c:v>12498.232994</c:v>
                </c:pt>
                <c:pt idx="52241">
                  <c:v>12498.473712999999</c:v>
                </c:pt>
                <c:pt idx="52242">
                  <c:v>12498.713793999999</c:v>
                </c:pt>
                <c:pt idx="52243">
                  <c:v>12498.953764</c:v>
                </c:pt>
                <c:pt idx="52244">
                  <c:v>12499.195931</c:v>
                </c:pt>
                <c:pt idx="52245">
                  <c:v>12499.435086</c:v>
                </c:pt>
                <c:pt idx="52246">
                  <c:v>12499.665827000001</c:v>
                </c:pt>
                <c:pt idx="52247">
                  <c:v>12499.907939000001</c:v>
                </c:pt>
                <c:pt idx="52248">
                  <c:v>12500.146295</c:v>
                </c:pt>
                <c:pt idx="52249">
                  <c:v>12500.387124000001</c:v>
                </c:pt>
                <c:pt idx="52250">
                  <c:v>12500.626139</c:v>
                </c:pt>
                <c:pt idx="52251">
                  <c:v>12500.869779000001</c:v>
                </c:pt>
                <c:pt idx="52252">
                  <c:v>12501.100591</c:v>
                </c:pt>
                <c:pt idx="52253">
                  <c:v>12501.341449</c:v>
                </c:pt>
                <c:pt idx="52254">
                  <c:v>12501.587863000001</c:v>
                </c:pt>
                <c:pt idx="52255">
                  <c:v>12501.829537</c:v>
                </c:pt>
                <c:pt idx="52256">
                  <c:v>12502.057430000001</c:v>
                </c:pt>
                <c:pt idx="52257">
                  <c:v>12502.297551</c:v>
                </c:pt>
                <c:pt idx="52258">
                  <c:v>12502.539779000001</c:v>
                </c:pt>
                <c:pt idx="52259">
                  <c:v>12502.781739</c:v>
                </c:pt>
                <c:pt idx="52260">
                  <c:v>12503.02398</c:v>
                </c:pt>
                <c:pt idx="52261">
                  <c:v>12503.264625</c:v>
                </c:pt>
                <c:pt idx="52262">
                  <c:v>12503.504618999999</c:v>
                </c:pt>
                <c:pt idx="52263">
                  <c:v>12503.744543999999</c:v>
                </c:pt>
                <c:pt idx="52264">
                  <c:v>12503.974188</c:v>
                </c:pt>
                <c:pt idx="52265">
                  <c:v>12504.219853000001</c:v>
                </c:pt>
                <c:pt idx="52266">
                  <c:v>12504.461836</c:v>
                </c:pt>
                <c:pt idx="52267">
                  <c:v>12504.703778999999</c:v>
                </c:pt>
                <c:pt idx="52268">
                  <c:v>12504.932867</c:v>
                </c:pt>
                <c:pt idx="52269">
                  <c:v>12505.172171</c:v>
                </c:pt>
                <c:pt idx="52270">
                  <c:v>12505.413350000001</c:v>
                </c:pt>
                <c:pt idx="52271">
                  <c:v>12505.654226000001</c:v>
                </c:pt>
                <c:pt idx="52272">
                  <c:v>12505.895103000001</c:v>
                </c:pt>
                <c:pt idx="52273">
                  <c:v>12506.137735</c:v>
                </c:pt>
                <c:pt idx="52274">
                  <c:v>12506.367249999999</c:v>
                </c:pt>
                <c:pt idx="52275">
                  <c:v>12506.610828000001</c:v>
                </c:pt>
                <c:pt idx="52276">
                  <c:v>12506.850907</c:v>
                </c:pt>
                <c:pt idx="52277">
                  <c:v>12507.092862</c:v>
                </c:pt>
                <c:pt idx="52278">
                  <c:v>12507.334707</c:v>
                </c:pt>
                <c:pt idx="52279">
                  <c:v>12507.564211999999</c:v>
                </c:pt>
                <c:pt idx="52280">
                  <c:v>12507.803372</c:v>
                </c:pt>
                <c:pt idx="52281">
                  <c:v>12508.048070999999</c:v>
                </c:pt>
                <c:pt idx="52282">
                  <c:v>12508.289832</c:v>
                </c:pt>
                <c:pt idx="52283">
                  <c:v>12508.529875</c:v>
                </c:pt>
                <c:pt idx="52284">
                  <c:v>12508.769039999999</c:v>
                </c:pt>
                <c:pt idx="52285">
                  <c:v>12508.999750000001</c:v>
                </c:pt>
                <c:pt idx="52286">
                  <c:v>12509.241278</c:v>
                </c:pt>
                <c:pt idx="52287">
                  <c:v>12509.481591</c:v>
                </c:pt>
                <c:pt idx="52288">
                  <c:v>12509.721839</c:v>
                </c:pt>
                <c:pt idx="52289">
                  <c:v>12509.963855</c:v>
                </c:pt>
                <c:pt idx="52290">
                  <c:v>12510.203232</c:v>
                </c:pt>
                <c:pt idx="52291">
                  <c:v>12510.444126</c:v>
                </c:pt>
                <c:pt idx="52292">
                  <c:v>12510.683287</c:v>
                </c:pt>
                <c:pt idx="52293">
                  <c:v>12510.922388000001</c:v>
                </c:pt>
                <c:pt idx="52294">
                  <c:v>12511.152356000001</c:v>
                </c:pt>
                <c:pt idx="52295">
                  <c:v>12511.397035</c:v>
                </c:pt>
                <c:pt idx="52296">
                  <c:v>12511.638997</c:v>
                </c:pt>
                <c:pt idx="52297">
                  <c:v>12511.868553</c:v>
                </c:pt>
                <c:pt idx="52298">
                  <c:v>12512.110981</c:v>
                </c:pt>
                <c:pt idx="52299">
                  <c:v>12512.351083</c:v>
                </c:pt>
                <c:pt idx="52300">
                  <c:v>12512.590351999999</c:v>
                </c:pt>
                <c:pt idx="52301">
                  <c:v>12512.830599000001</c:v>
                </c:pt>
                <c:pt idx="52302">
                  <c:v>12513.070089000001</c:v>
                </c:pt>
                <c:pt idx="52303">
                  <c:v>12513.311032</c:v>
                </c:pt>
                <c:pt idx="52304">
                  <c:v>12513.541005999999</c:v>
                </c:pt>
                <c:pt idx="52305">
                  <c:v>12513.782291</c:v>
                </c:pt>
                <c:pt idx="52306">
                  <c:v>12514.022906</c:v>
                </c:pt>
                <c:pt idx="52307">
                  <c:v>12514.264870999999</c:v>
                </c:pt>
                <c:pt idx="52308">
                  <c:v>12514.50699</c:v>
                </c:pt>
                <c:pt idx="52309">
                  <c:v>12514.747852</c:v>
                </c:pt>
                <c:pt idx="52310">
                  <c:v>12514.976043000001</c:v>
                </c:pt>
                <c:pt idx="52311">
                  <c:v>12515.218644</c:v>
                </c:pt>
                <c:pt idx="52312">
                  <c:v>12515.458280000001</c:v>
                </c:pt>
                <c:pt idx="52313">
                  <c:v>12515.700672000001</c:v>
                </c:pt>
                <c:pt idx="52314">
                  <c:v>12515.940388999999</c:v>
                </c:pt>
                <c:pt idx="52315">
                  <c:v>12516.182827000001</c:v>
                </c:pt>
                <c:pt idx="52316">
                  <c:v>12516.413016</c:v>
                </c:pt>
                <c:pt idx="52317">
                  <c:v>12516.65424</c:v>
                </c:pt>
                <c:pt idx="52318">
                  <c:v>12516.894931999999</c:v>
                </c:pt>
                <c:pt idx="52319">
                  <c:v>12517.135558</c:v>
                </c:pt>
                <c:pt idx="52320">
                  <c:v>12517.377933</c:v>
                </c:pt>
                <c:pt idx="52321">
                  <c:v>12517.619124999999</c:v>
                </c:pt>
                <c:pt idx="52322">
                  <c:v>12517.847382</c:v>
                </c:pt>
                <c:pt idx="52323">
                  <c:v>12518.091703</c:v>
                </c:pt>
                <c:pt idx="52324">
                  <c:v>12518.333112</c:v>
                </c:pt>
                <c:pt idx="52325">
                  <c:v>12518.574355999999</c:v>
                </c:pt>
                <c:pt idx="52326">
                  <c:v>12518.814777</c:v>
                </c:pt>
                <c:pt idx="52327">
                  <c:v>12519.045738999999</c:v>
                </c:pt>
                <c:pt idx="52328">
                  <c:v>12519.285293999999</c:v>
                </c:pt>
                <c:pt idx="52329">
                  <c:v>12519.527795</c:v>
                </c:pt>
                <c:pt idx="52330">
                  <c:v>12519.769205000001</c:v>
                </c:pt>
                <c:pt idx="52331">
                  <c:v>12520.001053</c:v>
                </c:pt>
                <c:pt idx="52332">
                  <c:v>12520.240336000001</c:v>
                </c:pt>
                <c:pt idx="52333">
                  <c:v>12520.480889</c:v>
                </c:pt>
                <c:pt idx="52334">
                  <c:v>12520.720375000001</c:v>
                </c:pt>
                <c:pt idx="52335">
                  <c:v>12520.963277000001</c:v>
                </c:pt>
                <c:pt idx="52336">
                  <c:v>12521.195224999999</c:v>
                </c:pt>
                <c:pt idx="52337">
                  <c:v>12521.437835999999</c:v>
                </c:pt>
                <c:pt idx="52338">
                  <c:v>12521.679287999999</c:v>
                </c:pt>
                <c:pt idx="52339">
                  <c:v>12521.92164</c:v>
                </c:pt>
                <c:pt idx="52340">
                  <c:v>12522.161104000001</c:v>
                </c:pt>
                <c:pt idx="52341">
                  <c:v>12522.393711999999</c:v>
                </c:pt>
                <c:pt idx="52342">
                  <c:v>12522.635200999999</c:v>
                </c:pt>
                <c:pt idx="52343">
                  <c:v>12522.877311</c:v>
                </c:pt>
                <c:pt idx="52344">
                  <c:v>12523.118705999999</c:v>
                </c:pt>
                <c:pt idx="52345">
                  <c:v>12523.348620000001</c:v>
                </c:pt>
                <c:pt idx="52346">
                  <c:v>12523.587351</c:v>
                </c:pt>
                <c:pt idx="52347">
                  <c:v>12523.829530999999</c:v>
                </c:pt>
                <c:pt idx="52348">
                  <c:v>12524.071843</c:v>
                </c:pt>
                <c:pt idx="52349">
                  <c:v>12524.311189</c:v>
                </c:pt>
                <c:pt idx="52350">
                  <c:v>12524.552422999999</c:v>
                </c:pt>
                <c:pt idx="52351">
                  <c:v>12524.793307</c:v>
                </c:pt>
                <c:pt idx="52352">
                  <c:v>12525.023174</c:v>
                </c:pt>
                <c:pt idx="52353">
                  <c:v>12525.264256</c:v>
                </c:pt>
                <c:pt idx="52354">
                  <c:v>12525.503156000001</c:v>
                </c:pt>
                <c:pt idx="52355">
                  <c:v>12525.744135000001</c:v>
                </c:pt>
                <c:pt idx="52356">
                  <c:v>12525.985244</c:v>
                </c:pt>
                <c:pt idx="52357">
                  <c:v>12526.217057</c:v>
                </c:pt>
                <c:pt idx="52358">
                  <c:v>12526.458376</c:v>
                </c:pt>
                <c:pt idx="52359">
                  <c:v>12526.700617</c:v>
                </c:pt>
                <c:pt idx="52360">
                  <c:v>12526.942025</c:v>
                </c:pt>
                <c:pt idx="52361">
                  <c:v>12527.172014</c:v>
                </c:pt>
                <c:pt idx="52362">
                  <c:v>12527.414581000001</c:v>
                </c:pt>
                <c:pt idx="52363">
                  <c:v>12527.656632</c:v>
                </c:pt>
                <c:pt idx="52364">
                  <c:v>12527.898913999999</c:v>
                </c:pt>
                <c:pt idx="52365">
                  <c:v>12528.138226999999</c:v>
                </c:pt>
                <c:pt idx="52366">
                  <c:v>12528.379242000001</c:v>
                </c:pt>
                <c:pt idx="52367">
                  <c:v>12528.609962</c:v>
                </c:pt>
                <c:pt idx="52368">
                  <c:v>12528.850211000001</c:v>
                </c:pt>
                <c:pt idx="52369">
                  <c:v>12529.092529</c:v>
                </c:pt>
                <c:pt idx="52370">
                  <c:v>12529.334642</c:v>
                </c:pt>
                <c:pt idx="52371">
                  <c:v>12529.565546</c:v>
                </c:pt>
                <c:pt idx="52372">
                  <c:v>12529.806997</c:v>
                </c:pt>
                <c:pt idx="52373">
                  <c:v>12530.045848</c:v>
                </c:pt>
                <c:pt idx="52374">
                  <c:v>12530.285852000001</c:v>
                </c:pt>
                <c:pt idx="52375">
                  <c:v>12530.525852000001</c:v>
                </c:pt>
                <c:pt idx="52376">
                  <c:v>12530.765922000001</c:v>
                </c:pt>
                <c:pt idx="52377">
                  <c:v>12531.005075999999</c:v>
                </c:pt>
                <c:pt idx="52378">
                  <c:v>12531.2467</c:v>
                </c:pt>
                <c:pt idx="52379">
                  <c:v>12531.486661000001</c:v>
                </c:pt>
                <c:pt idx="52380">
                  <c:v>12531.726683999999</c:v>
                </c:pt>
                <c:pt idx="52381">
                  <c:v>12531.967361000001</c:v>
                </c:pt>
                <c:pt idx="52382">
                  <c:v>12532.206255999999</c:v>
                </c:pt>
                <c:pt idx="52383">
                  <c:v>12532.445065</c:v>
                </c:pt>
                <c:pt idx="52384">
                  <c:v>12532.684996</c:v>
                </c:pt>
                <c:pt idx="52385">
                  <c:v>12532.923863</c:v>
                </c:pt>
                <c:pt idx="52386">
                  <c:v>12533.163628</c:v>
                </c:pt>
                <c:pt idx="52387">
                  <c:v>12533.402033</c:v>
                </c:pt>
                <c:pt idx="52388">
                  <c:v>12533.640445999999</c:v>
                </c:pt>
                <c:pt idx="52389">
                  <c:v>12533.879911</c:v>
                </c:pt>
                <c:pt idx="52390">
                  <c:v>12534.119696</c:v>
                </c:pt>
                <c:pt idx="52391">
                  <c:v>12534.361956999999</c:v>
                </c:pt>
                <c:pt idx="52392">
                  <c:v>12534.600630999999</c:v>
                </c:pt>
                <c:pt idx="52393">
                  <c:v>12534.831644</c:v>
                </c:pt>
                <c:pt idx="52394">
                  <c:v>12535.072683</c:v>
                </c:pt>
                <c:pt idx="52395">
                  <c:v>12535.312325000001</c:v>
                </c:pt>
                <c:pt idx="52396">
                  <c:v>12535.554743999999</c:v>
                </c:pt>
                <c:pt idx="52397">
                  <c:v>12535.796973</c:v>
                </c:pt>
                <c:pt idx="52398">
                  <c:v>12536.037216000001</c:v>
                </c:pt>
                <c:pt idx="52399">
                  <c:v>12536.269591</c:v>
                </c:pt>
                <c:pt idx="52400">
                  <c:v>12536.509141</c:v>
                </c:pt>
                <c:pt idx="52401">
                  <c:v>12536.752986</c:v>
                </c:pt>
                <c:pt idx="52402">
                  <c:v>12536.993243999999</c:v>
                </c:pt>
                <c:pt idx="52403">
                  <c:v>12537.223228999999</c:v>
                </c:pt>
                <c:pt idx="52404">
                  <c:v>12537.463899</c:v>
                </c:pt>
                <c:pt idx="52405">
                  <c:v>12537.705032</c:v>
                </c:pt>
                <c:pt idx="52406">
                  <c:v>12537.945682</c:v>
                </c:pt>
                <c:pt idx="52407">
                  <c:v>12538.185156</c:v>
                </c:pt>
                <c:pt idx="52408">
                  <c:v>12538.424305</c:v>
                </c:pt>
                <c:pt idx="52409">
                  <c:v>12538.665206</c:v>
                </c:pt>
                <c:pt idx="52410">
                  <c:v>12538.9056</c:v>
                </c:pt>
                <c:pt idx="52411">
                  <c:v>12539.145759000001</c:v>
                </c:pt>
                <c:pt idx="52412">
                  <c:v>12539.385012999999</c:v>
                </c:pt>
                <c:pt idx="52413">
                  <c:v>12539.615755999999</c:v>
                </c:pt>
                <c:pt idx="52414">
                  <c:v>12539.855384</c:v>
                </c:pt>
                <c:pt idx="52415">
                  <c:v>12540.095922</c:v>
                </c:pt>
                <c:pt idx="52416">
                  <c:v>12540.337099</c:v>
                </c:pt>
                <c:pt idx="52417">
                  <c:v>12540.57992</c:v>
                </c:pt>
                <c:pt idx="52418">
                  <c:v>12540.820025000001</c:v>
                </c:pt>
                <c:pt idx="52419">
                  <c:v>12541.050051</c:v>
                </c:pt>
                <c:pt idx="52420">
                  <c:v>12541.291443</c:v>
                </c:pt>
                <c:pt idx="52421">
                  <c:v>12541.533817</c:v>
                </c:pt>
                <c:pt idx="52422">
                  <c:v>12541.773332000001</c:v>
                </c:pt>
                <c:pt idx="52423">
                  <c:v>12542.013933</c:v>
                </c:pt>
                <c:pt idx="52424">
                  <c:v>12542.253067</c:v>
                </c:pt>
                <c:pt idx="52425">
                  <c:v>12542.483985999999</c:v>
                </c:pt>
                <c:pt idx="52426">
                  <c:v>12542.725686</c:v>
                </c:pt>
                <c:pt idx="52427">
                  <c:v>12542.965326</c:v>
                </c:pt>
                <c:pt idx="52428">
                  <c:v>12543.207872000001</c:v>
                </c:pt>
                <c:pt idx="52429">
                  <c:v>12543.447269</c:v>
                </c:pt>
                <c:pt idx="52430">
                  <c:v>12543.687855</c:v>
                </c:pt>
                <c:pt idx="52431">
                  <c:v>12543.928588000001</c:v>
                </c:pt>
                <c:pt idx="52432">
                  <c:v>12544.168213999999</c:v>
                </c:pt>
                <c:pt idx="52433">
                  <c:v>12544.398117999999</c:v>
                </c:pt>
                <c:pt idx="52434">
                  <c:v>12544.640555</c:v>
                </c:pt>
                <c:pt idx="52435">
                  <c:v>12544.883446</c:v>
                </c:pt>
                <c:pt idx="52436">
                  <c:v>12545.125943999999</c:v>
                </c:pt>
                <c:pt idx="52437">
                  <c:v>12545.355873</c:v>
                </c:pt>
                <c:pt idx="52438">
                  <c:v>12545.596707999999</c:v>
                </c:pt>
                <c:pt idx="52439">
                  <c:v>12545.838057999999</c:v>
                </c:pt>
                <c:pt idx="52440">
                  <c:v>12546.081389999999</c:v>
                </c:pt>
                <c:pt idx="52441">
                  <c:v>12546.31257</c:v>
                </c:pt>
                <c:pt idx="52442">
                  <c:v>12546.554153999999</c:v>
                </c:pt>
                <c:pt idx="52443">
                  <c:v>12546.797210999999</c:v>
                </c:pt>
                <c:pt idx="52444">
                  <c:v>12547.027378000001</c:v>
                </c:pt>
                <c:pt idx="52445">
                  <c:v>12547.270361000001</c:v>
                </c:pt>
                <c:pt idx="52446">
                  <c:v>12547.510849</c:v>
                </c:pt>
                <c:pt idx="52447">
                  <c:v>12547.75207</c:v>
                </c:pt>
                <c:pt idx="52448">
                  <c:v>12547.994554000001</c:v>
                </c:pt>
                <c:pt idx="52449">
                  <c:v>12548.225608999999</c:v>
                </c:pt>
                <c:pt idx="52450">
                  <c:v>12548.465203</c:v>
                </c:pt>
                <c:pt idx="52451">
                  <c:v>12548.70565</c:v>
                </c:pt>
                <c:pt idx="52452">
                  <c:v>12548.945310999999</c:v>
                </c:pt>
                <c:pt idx="52453">
                  <c:v>12549.188314999999</c:v>
                </c:pt>
                <c:pt idx="52454">
                  <c:v>12549.429152999999</c:v>
                </c:pt>
                <c:pt idx="52455">
                  <c:v>12549.674089</c:v>
                </c:pt>
                <c:pt idx="52456">
                  <c:v>12549.914780999999</c:v>
                </c:pt>
                <c:pt idx="52457">
                  <c:v>12550.154065999999</c:v>
                </c:pt>
                <c:pt idx="52458">
                  <c:v>12550.395175</c:v>
                </c:pt>
                <c:pt idx="52459">
                  <c:v>12550.636155</c:v>
                </c:pt>
                <c:pt idx="52460">
                  <c:v>12550.875330000001</c:v>
                </c:pt>
                <c:pt idx="52461">
                  <c:v>12551.114339</c:v>
                </c:pt>
                <c:pt idx="52462">
                  <c:v>12551.354724999999</c:v>
                </c:pt>
                <c:pt idx="52463">
                  <c:v>12551.59671</c:v>
                </c:pt>
                <c:pt idx="52464">
                  <c:v>12551.836818</c:v>
                </c:pt>
                <c:pt idx="52465">
                  <c:v>12552.076896</c:v>
                </c:pt>
                <c:pt idx="52466">
                  <c:v>12552.305729</c:v>
                </c:pt>
                <c:pt idx="52467">
                  <c:v>12552.547729</c:v>
                </c:pt>
                <c:pt idx="52468">
                  <c:v>12552.789736000001</c:v>
                </c:pt>
                <c:pt idx="52469">
                  <c:v>12553.03168</c:v>
                </c:pt>
                <c:pt idx="52470">
                  <c:v>12553.271782</c:v>
                </c:pt>
                <c:pt idx="52471">
                  <c:v>12553.511947999999</c:v>
                </c:pt>
                <c:pt idx="52472">
                  <c:v>12553.752812999999</c:v>
                </c:pt>
                <c:pt idx="52473">
                  <c:v>12553.982437000001</c:v>
                </c:pt>
                <c:pt idx="52474">
                  <c:v>12554.224788</c:v>
                </c:pt>
                <c:pt idx="52475">
                  <c:v>12554.464045000001</c:v>
                </c:pt>
                <c:pt idx="52476">
                  <c:v>12554.703234000001</c:v>
                </c:pt>
                <c:pt idx="52477">
                  <c:v>12554.944154999999</c:v>
                </c:pt>
                <c:pt idx="52478">
                  <c:v>12555.187867000001</c:v>
                </c:pt>
                <c:pt idx="52479">
                  <c:v>12555.42769</c:v>
                </c:pt>
                <c:pt idx="52480">
                  <c:v>12555.667654000001</c:v>
                </c:pt>
                <c:pt idx="52481">
                  <c:v>12555.897273</c:v>
                </c:pt>
                <c:pt idx="52482">
                  <c:v>12556.139541</c:v>
                </c:pt>
                <c:pt idx="52483">
                  <c:v>12556.380364000001</c:v>
                </c:pt>
                <c:pt idx="52484">
                  <c:v>12556.621257999999</c:v>
                </c:pt>
                <c:pt idx="52485">
                  <c:v>12556.862995</c:v>
                </c:pt>
                <c:pt idx="52486">
                  <c:v>12557.092871000001</c:v>
                </c:pt>
                <c:pt idx="52487">
                  <c:v>12557.334826</c:v>
                </c:pt>
                <c:pt idx="52488">
                  <c:v>12557.576730000001</c:v>
                </c:pt>
                <c:pt idx="52489">
                  <c:v>12557.816643</c:v>
                </c:pt>
                <c:pt idx="52490">
                  <c:v>12558.055939</c:v>
                </c:pt>
                <c:pt idx="52491">
                  <c:v>12558.29495</c:v>
                </c:pt>
                <c:pt idx="52492">
                  <c:v>12558.53491</c:v>
                </c:pt>
                <c:pt idx="52493">
                  <c:v>12558.774126</c:v>
                </c:pt>
                <c:pt idx="52494">
                  <c:v>12559.014695</c:v>
                </c:pt>
                <c:pt idx="52495">
                  <c:v>12559.254772</c:v>
                </c:pt>
                <c:pt idx="52496">
                  <c:v>12559.494998</c:v>
                </c:pt>
                <c:pt idx="52497">
                  <c:v>12559.735925000001</c:v>
                </c:pt>
                <c:pt idx="52498">
                  <c:v>12559.975348</c:v>
                </c:pt>
                <c:pt idx="52499">
                  <c:v>12560.203345</c:v>
                </c:pt>
                <c:pt idx="52500">
                  <c:v>12560.446287999999</c:v>
                </c:pt>
                <c:pt idx="52501">
                  <c:v>12560.691824</c:v>
                </c:pt>
                <c:pt idx="52502">
                  <c:v>12560.931</c:v>
                </c:pt>
                <c:pt idx="52503">
                  <c:v>12561.16165</c:v>
                </c:pt>
                <c:pt idx="52504">
                  <c:v>12561.405994999999</c:v>
                </c:pt>
                <c:pt idx="52505">
                  <c:v>12561.646803</c:v>
                </c:pt>
                <c:pt idx="52506">
                  <c:v>12561.888684</c:v>
                </c:pt>
                <c:pt idx="52507">
                  <c:v>12562.128912</c:v>
                </c:pt>
                <c:pt idx="52508">
                  <c:v>12562.368235</c:v>
                </c:pt>
                <c:pt idx="52509">
                  <c:v>12562.596334</c:v>
                </c:pt>
                <c:pt idx="52510">
                  <c:v>12562.838752</c:v>
                </c:pt>
                <c:pt idx="52511">
                  <c:v>12563.078149000001</c:v>
                </c:pt>
                <c:pt idx="52512">
                  <c:v>12563.318614</c:v>
                </c:pt>
                <c:pt idx="52513">
                  <c:v>12563.560713999999</c:v>
                </c:pt>
                <c:pt idx="52514">
                  <c:v>12563.800858000001</c:v>
                </c:pt>
                <c:pt idx="52515">
                  <c:v>12564.042864999999</c:v>
                </c:pt>
                <c:pt idx="52516">
                  <c:v>12564.272381999999</c:v>
                </c:pt>
                <c:pt idx="52517">
                  <c:v>12564.513213</c:v>
                </c:pt>
                <c:pt idx="52518">
                  <c:v>12564.754328000001</c:v>
                </c:pt>
                <c:pt idx="52519">
                  <c:v>12564.997160999999</c:v>
                </c:pt>
                <c:pt idx="52520">
                  <c:v>12565.229775</c:v>
                </c:pt>
                <c:pt idx="52521">
                  <c:v>12565.469767000001</c:v>
                </c:pt>
                <c:pt idx="52522">
                  <c:v>12565.709738</c:v>
                </c:pt>
                <c:pt idx="52523">
                  <c:v>12565.951607000001</c:v>
                </c:pt>
                <c:pt idx="52524">
                  <c:v>12566.1924</c:v>
                </c:pt>
                <c:pt idx="52525">
                  <c:v>12566.435388</c:v>
                </c:pt>
                <c:pt idx="52526">
                  <c:v>12566.665360999999</c:v>
                </c:pt>
                <c:pt idx="52527">
                  <c:v>12566.908127999999</c:v>
                </c:pt>
                <c:pt idx="52528">
                  <c:v>12567.150541000001</c:v>
                </c:pt>
                <c:pt idx="52529">
                  <c:v>12567.392644</c:v>
                </c:pt>
                <c:pt idx="52530">
                  <c:v>12567.632036000001</c:v>
                </c:pt>
                <c:pt idx="52531">
                  <c:v>12567.862940999999</c:v>
                </c:pt>
                <c:pt idx="52532">
                  <c:v>12568.103439</c:v>
                </c:pt>
                <c:pt idx="52533">
                  <c:v>12568.343833999999</c:v>
                </c:pt>
                <c:pt idx="52534">
                  <c:v>12568.585976</c:v>
                </c:pt>
                <c:pt idx="52535">
                  <c:v>12568.826945999999</c:v>
                </c:pt>
                <c:pt idx="52536">
                  <c:v>12569.065328000001</c:v>
                </c:pt>
                <c:pt idx="52537">
                  <c:v>12569.304287000001</c:v>
                </c:pt>
                <c:pt idx="52538">
                  <c:v>12569.532351</c:v>
                </c:pt>
                <c:pt idx="52539">
                  <c:v>12569.775365</c:v>
                </c:pt>
                <c:pt idx="52540">
                  <c:v>12570.017836000001</c:v>
                </c:pt>
                <c:pt idx="52541">
                  <c:v>12570.259668000001</c:v>
                </c:pt>
                <c:pt idx="52542">
                  <c:v>12570.489417000001</c:v>
                </c:pt>
                <c:pt idx="52543">
                  <c:v>12570.734232999999</c:v>
                </c:pt>
                <c:pt idx="52544">
                  <c:v>12570.97723</c:v>
                </c:pt>
                <c:pt idx="52545">
                  <c:v>12571.209747999999</c:v>
                </c:pt>
                <c:pt idx="52546">
                  <c:v>12571.449153</c:v>
                </c:pt>
                <c:pt idx="52547">
                  <c:v>12571.692159</c:v>
                </c:pt>
                <c:pt idx="52548">
                  <c:v>12571.93333</c:v>
                </c:pt>
                <c:pt idx="52549">
                  <c:v>12572.17822</c:v>
                </c:pt>
                <c:pt idx="52550">
                  <c:v>12572.42117</c:v>
                </c:pt>
                <c:pt idx="52551">
                  <c:v>12572.66678</c:v>
                </c:pt>
                <c:pt idx="52552">
                  <c:v>12572.897766</c:v>
                </c:pt>
                <c:pt idx="52553">
                  <c:v>12573.139010000001</c:v>
                </c:pt>
                <c:pt idx="52554">
                  <c:v>12573.380189</c:v>
                </c:pt>
                <c:pt idx="52555">
                  <c:v>12573.621157</c:v>
                </c:pt>
                <c:pt idx="52556">
                  <c:v>12573.853775</c:v>
                </c:pt>
                <c:pt idx="52557">
                  <c:v>12574.093308</c:v>
                </c:pt>
                <c:pt idx="52558">
                  <c:v>12574.335616</c:v>
                </c:pt>
                <c:pt idx="52559">
                  <c:v>12574.577701</c:v>
                </c:pt>
                <c:pt idx="52560">
                  <c:v>12574.817032000001</c:v>
                </c:pt>
                <c:pt idx="52561">
                  <c:v>12575.047048</c:v>
                </c:pt>
                <c:pt idx="52562">
                  <c:v>12575.286386</c:v>
                </c:pt>
                <c:pt idx="52563">
                  <c:v>12575.526921999999</c:v>
                </c:pt>
                <c:pt idx="52564">
                  <c:v>12575.767678</c:v>
                </c:pt>
                <c:pt idx="52565">
                  <c:v>12576.009072000001</c:v>
                </c:pt>
                <c:pt idx="52566">
                  <c:v>12576.250185999999</c:v>
                </c:pt>
                <c:pt idx="52567">
                  <c:v>12576.482645</c:v>
                </c:pt>
                <c:pt idx="52568">
                  <c:v>12576.724009</c:v>
                </c:pt>
                <c:pt idx="52569">
                  <c:v>12576.965338</c:v>
                </c:pt>
                <c:pt idx="52570">
                  <c:v>12577.207656</c:v>
                </c:pt>
                <c:pt idx="52571">
                  <c:v>12577.449672999999</c:v>
                </c:pt>
                <c:pt idx="52572">
                  <c:v>12577.689920999999</c:v>
                </c:pt>
                <c:pt idx="52573">
                  <c:v>12577.920828</c:v>
                </c:pt>
                <c:pt idx="52574">
                  <c:v>12578.162402</c:v>
                </c:pt>
                <c:pt idx="52575">
                  <c:v>12578.404603000001</c:v>
                </c:pt>
                <c:pt idx="52576">
                  <c:v>12578.644955</c:v>
                </c:pt>
                <c:pt idx="52577">
                  <c:v>12578.885874</c:v>
                </c:pt>
                <c:pt idx="52578">
                  <c:v>12579.125293999999</c:v>
                </c:pt>
                <c:pt idx="52579">
                  <c:v>12579.355083</c:v>
                </c:pt>
                <c:pt idx="52580">
                  <c:v>12579.59633</c:v>
                </c:pt>
                <c:pt idx="52581">
                  <c:v>12579.837272000001</c:v>
                </c:pt>
                <c:pt idx="52582">
                  <c:v>12580.078377</c:v>
                </c:pt>
                <c:pt idx="52583">
                  <c:v>12580.310960000001</c:v>
                </c:pt>
                <c:pt idx="52584">
                  <c:v>12580.551307</c:v>
                </c:pt>
                <c:pt idx="52585">
                  <c:v>12580.791718</c:v>
                </c:pt>
                <c:pt idx="52586">
                  <c:v>12581.031384</c:v>
                </c:pt>
                <c:pt idx="52587">
                  <c:v>12581.270366000001</c:v>
                </c:pt>
                <c:pt idx="52588">
                  <c:v>12581.513127</c:v>
                </c:pt>
                <c:pt idx="52589">
                  <c:v>12581.74388</c:v>
                </c:pt>
                <c:pt idx="52590">
                  <c:v>12581.985348</c:v>
                </c:pt>
                <c:pt idx="52591">
                  <c:v>12582.228286</c:v>
                </c:pt>
                <c:pt idx="52592">
                  <c:v>12582.469327999999</c:v>
                </c:pt>
                <c:pt idx="52593">
                  <c:v>12582.701816999999</c:v>
                </c:pt>
                <c:pt idx="52594">
                  <c:v>12582.943243</c:v>
                </c:pt>
                <c:pt idx="52595">
                  <c:v>12583.184373</c:v>
                </c:pt>
                <c:pt idx="52596">
                  <c:v>12583.425291</c:v>
                </c:pt>
                <c:pt idx="52597">
                  <c:v>12583.657692999999</c:v>
                </c:pt>
                <c:pt idx="52598">
                  <c:v>12583.899187000001</c:v>
                </c:pt>
                <c:pt idx="52599">
                  <c:v>12584.140275</c:v>
                </c:pt>
                <c:pt idx="52600">
                  <c:v>12584.381289999999</c:v>
                </c:pt>
                <c:pt idx="52601">
                  <c:v>12584.613703000001</c:v>
                </c:pt>
                <c:pt idx="52602">
                  <c:v>12584.855947</c:v>
                </c:pt>
                <c:pt idx="52603">
                  <c:v>12585.096034</c:v>
                </c:pt>
                <c:pt idx="52604">
                  <c:v>12585.337083</c:v>
                </c:pt>
                <c:pt idx="52605">
                  <c:v>12585.567804</c:v>
                </c:pt>
                <c:pt idx="52606">
                  <c:v>12585.809106000001</c:v>
                </c:pt>
                <c:pt idx="52607">
                  <c:v>12586.050393</c:v>
                </c:pt>
                <c:pt idx="52608">
                  <c:v>12586.290615</c:v>
                </c:pt>
                <c:pt idx="52609">
                  <c:v>12586.532609</c:v>
                </c:pt>
                <c:pt idx="52610">
                  <c:v>12586.772908000001</c:v>
                </c:pt>
                <c:pt idx="52611">
                  <c:v>12587.003790999999</c:v>
                </c:pt>
                <c:pt idx="52612">
                  <c:v>12587.245915</c:v>
                </c:pt>
                <c:pt idx="52613">
                  <c:v>12587.487134000001</c:v>
                </c:pt>
                <c:pt idx="52614">
                  <c:v>12587.728316000001</c:v>
                </c:pt>
                <c:pt idx="52615">
                  <c:v>12587.960077</c:v>
                </c:pt>
                <c:pt idx="52616">
                  <c:v>12588.202588</c:v>
                </c:pt>
                <c:pt idx="52617">
                  <c:v>12588.442937</c:v>
                </c:pt>
                <c:pt idx="52618">
                  <c:v>12588.684143</c:v>
                </c:pt>
                <c:pt idx="52619">
                  <c:v>12588.925383</c:v>
                </c:pt>
                <c:pt idx="52620">
                  <c:v>12589.156561</c:v>
                </c:pt>
                <c:pt idx="52621">
                  <c:v>12589.398005999999</c:v>
                </c:pt>
                <c:pt idx="52622">
                  <c:v>12589.638643</c:v>
                </c:pt>
                <c:pt idx="52623">
                  <c:v>12589.878036</c:v>
                </c:pt>
                <c:pt idx="52624">
                  <c:v>12590.119436999999</c:v>
                </c:pt>
                <c:pt idx="52625">
                  <c:v>12590.362290999999</c:v>
                </c:pt>
                <c:pt idx="52626">
                  <c:v>12590.59222</c:v>
                </c:pt>
                <c:pt idx="52627">
                  <c:v>12590.834569000001</c:v>
                </c:pt>
                <c:pt idx="52628">
                  <c:v>12591.074994000001</c:v>
                </c:pt>
                <c:pt idx="52629">
                  <c:v>12591.315861999999</c:v>
                </c:pt>
                <c:pt idx="52630">
                  <c:v>12591.557982</c:v>
                </c:pt>
                <c:pt idx="52631">
                  <c:v>12591.787727000001</c:v>
                </c:pt>
                <c:pt idx="52632">
                  <c:v>12592.028534999999</c:v>
                </c:pt>
                <c:pt idx="52633">
                  <c:v>12592.270764000001</c:v>
                </c:pt>
                <c:pt idx="52634">
                  <c:v>12592.512102000001</c:v>
                </c:pt>
                <c:pt idx="52635">
                  <c:v>12592.751188</c:v>
                </c:pt>
                <c:pt idx="52636">
                  <c:v>12592.983026</c:v>
                </c:pt>
                <c:pt idx="52637">
                  <c:v>12593.225645</c:v>
                </c:pt>
                <c:pt idx="52638">
                  <c:v>12593.467060999999</c:v>
                </c:pt>
                <c:pt idx="52639">
                  <c:v>12593.708097999999</c:v>
                </c:pt>
                <c:pt idx="52640">
                  <c:v>12593.948382</c:v>
                </c:pt>
                <c:pt idx="52641">
                  <c:v>12594.179388</c:v>
                </c:pt>
                <c:pt idx="52642">
                  <c:v>12594.422925000001</c:v>
                </c:pt>
                <c:pt idx="52643">
                  <c:v>12594.662754000001</c:v>
                </c:pt>
                <c:pt idx="52644">
                  <c:v>12594.902848</c:v>
                </c:pt>
                <c:pt idx="52645">
                  <c:v>12595.142807</c:v>
                </c:pt>
                <c:pt idx="52646">
                  <c:v>12595.384828</c:v>
                </c:pt>
                <c:pt idx="52647">
                  <c:v>12595.626655</c:v>
                </c:pt>
                <c:pt idx="52648">
                  <c:v>12595.854418999999</c:v>
                </c:pt>
                <c:pt idx="52649">
                  <c:v>12596.099124</c:v>
                </c:pt>
                <c:pt idx="52650">
                  <c:v>12596.342720000001</c:v>
                </c:pt>
                <c:pt idx="52651">
                  <c:v>12596.582646999999</c:v>
                </c:pt>
                <c:pt idx="52652">
                  <c:v>12596.822747</c:v>
                </c:pt>
                <c:pt idx="52653">
                  <c:v>12597.053612</c:v>
                </c:pt>
                <c:pt idx="52654">
                  <c:v>12597.293020999999</c:v>
                </c:pt>
                <c:pt idx="52655">
                  <c:v>12597.536937000001</c:v>
                </c:pt>
                <c:pt idx="52656">
                  <c:v>12597.778864</c:v>
                </c:pt>
                <c:pt idx="52657">
                  <c:v>12598.018824999999</c:v>
                </c:pt>
                <c:pt idx="52658">
                  <c:v>12598.25878</c:v>
                </c:pt>
                <c:pt idx="52659">
                  <c:v>12598.500666</c:v>
                </c:pt>
                <c:pt idx="52660">
                  <c:v>12598.730221</c:v>
                </c:pt>
                <c:pt idx="52661">
                  <c:v>12598.973211</c:v>
                </c:pt>
                <c:pt idx="52662">
                  <c:v>12599.213695</c:v>
                </c:pt>
                <c:pt idx="52663">
                  <c:v>12599.453878</c:v>
                </c:pt>
                <c:pt idx="52664">
                  <c:v>12599.693053000001</c:v>
                </c:pt>
                <c:pt idx="52665">
                  <c:v>12599.934960000001</c:v>
                </c:pt>
                <c:pt idx="52666">
                  <c:v>12600.164938</c:v>
                </c:pt>
                <c:pt idx="52667">
                  <c:v>12600.406047</c:v>
                </c:pt>
                <c:pt idx="52668">
                  <c:v>12600.645259999999</c:v>
                </c:pt>
                <c:pt idx="52669">
                  <c:v>12600.886257</c:v>
                </c:pt>
                <c:pt idx="52670">
                  <c:v>12601.12743</c:v>
                </c:pt>
                <c:pt idx="52671">
                  <c:v>12601.361793</c:v>
                </c:pt>
                <c:pt idx="52672">
                  <c:v>12601.601272</c:v>
                </c:pt>
                <c:pt idx="52673">
                  <c:v>12601.842334999999</c:v>
                </c:pt>
                <c:pt idx="52674">
                  <c:v>12602.084648</c:v>
                </c:pt>
                <c:pt idx="52675">
                  <c:v>12602.324605</c:v>
                </c:pt>
                <c:pt idx="52676">
                  <c:v>12602.564725</c:v>
                </c:pt>
                <c:pt idx="52677">
                  <c:v>12602.794338</c:v>
                </c:pt>
                <c:pt idx="52678">
                  <c:v>12603.037391</c:v>
                </c:pt>
                <c:pt idx="52679">
                  <c:v>12603.275272000001</c:v>
                </c:pt>
                <c:pt idx="52680">
                  <c:v>12603.516036999999</c:v>
                </c:pt>
                <c:pt idx="52681">
                  <c:v>12603.757694</c:v>
                </c:pt>
                <c:pt idx="52682">
                  <c:v>12603.997735999999</c:v>
                </c:pt>
                <c:pt idx="52683">
                  <c:v>12604.237748</c:v>
                </c:pt>
                <c:pt idx="52684">
                  <c:v>12604.479738</c:v>
                </c:pt>
                <c:pt idx="52685">
                  <c:v>12604.719795999999</c:v>
                </c:pt>
                <c:pt idx="52686">
                  <c:v>12604.959940000001</c:v>
                </c:pt>
                <c:pt idx="52687">
                  <c:v>12605.189527</c:v>
                </c:pt>
                <c:pt idx="52688">
                  <c:v>12605.429872000001</c:v>
                </c:pt>
                <c:pt idx="52689">
                  <c:v>12605.669260000001</c:v>
                </c:pt>
                <c:pt idx="52690">
                  <c:v>12605.91164</c:v>
                </c:pt>
                <c:pt idx="52691">
                  <c:v>12606.151859</c:v>
                </c:pt>
                <c:pt idx="52692">
                  <c:v>12606.393026</c:v>
                </c:pt>
                <c:pt idx="52693">
                  <c:v>12606.634781999999</c:v>
                </c:pt>
                <c:pt idx="52694">
                  <c:v>12606.87401</c:v>
                </c:pt>
                <c:pt idx="52695">
                  <c:v>12607.104794000001</c:v>
                </c:pt>
                <c:pt idx="52696">
                  <c:v>12607.34431</c:v>
                </c:pt>
                <c:pt idx="52697">
                  <c:v>12607.587312</c:v>
                </c:pt>
                <c:pt idx="52698">
                  <c:v>12607.827534</c:v>
                </c:pt>
                <c:pt idx="52699">
                  <c:v>12608.059169</c:v>
                </c:pt>
                <c:pt idx="52700">
                  <c:v>12608.299607999999</c:v>
                </c:pt>
                <c:pt idx="52701">
                  <c:v>12608.541922</c:v>
                </c:pt>
                <c:pt idx="52702">
                  <c:v>12608.782573</c:v>
                </c:pt>
                <c:pt idx="52703">
                  <c:v>12609.024995</c:v>
                </c:pt>
                <c:pt idx="52704">
                  <c:v>12609.256745999999</c:v>
                </c:pt>
                <c:pt idx="52705">
                  <c:v>12609.498164000001</c:v>
                </c:pt>
                <c:pt idx="52706">
                  <c:v>12609.739443</c:v>
                </c:pt>
                <c:pt idx="52707">
                  <c:v>12609.979950000001</c:v>
                </c:pt>
                <c:pt idx="52708">
                  <c:v>12610.220275</c:v>
                </c:pt>
                <c:pt idx="52709">
                  <c:v>12610.452964</c:v>
                </c:pt>
                <c:pt idx="52710">
                  <c:v>12610.693201</c:v>
                </c:pt>
                <c:pt idx="52711">
                  <c:v>12610.936188</c:v>
                </c:pt>
                <c:pt idx="52712">
                  <c:v>12611.176777000001</c:v>
                </c:pt>
                <c:pt idx="52713">
                  <c:v>12611.416003</c:v>
                </c:pt>
                <c:pt idx="52714">
                  <c:v>12611.646965</c:v>
                </c:pt>
                <c:pt idx="52715">
                  <c:v>12611.887231000001</c:v>
                </c:pt>
                <c:pt idx="52716">
                  <c:v>12612.129655000001</c:v>
                </c:pt>
                <c:pt idx="52717">
                  <c:v>12612.369901</c:v>
                </c:pt>
                <c:pt idx="52718">
                  <c:v>12612.609333</c:v>
                </c:pt>
                <c:pt idx="52719">
                  <c:v>12612.851542</c:v>
                </c:pt>
                <c:pt idx="52720">
                  <c:v>12613.082766</c:v>
                </c:pt>
                <c:pt idx="52721">
                  <c:v>12613.324374</c:v>
                </c:pt>
                <c:pt idx="52722">
                  <c:v>12613.566984999999</c:v>
                </c:pt>
                <c:pt idx="52723">
                  <c:v>12613.807092999999</c:v>
                </c:pt>
                <c:pt idx="52724">
                  <c:v>12614.037247</c:v>
                </c:pt>
                <c:pt idx="52725">
                  <c:v>12614.280290999999</c:v>
                </c:pt>
                <c:pt idx="52726">
                  <c:v>12614.522824</c:v>
                </c:pt>
                <c:pt idx="52727">
                  <c:v>12614.762235</c:v>
                </c:pt>
                <c:pt idx="52728">
                  <c:v>12615.004649</c:v>
                </c:pt>
                <c:pt idx="52729">
                  <c:v>12615.234259000001</c:v>
                </c:pt>
                <c:pt idx="52730">
                  <c:v>12615.474984</c:v>
                </c:pt>
                <c:pt idx="52731">
                  <c:v>12615.715278</c:v>
                </c:pt>
                <c:pt idx="52732">
                  <c:v>12615.957780000001</c:v>
                </c:pt>
                <c:pt idx="52733">
                  <c:v>12616.197365</c:v>
                </c:pt>
                <c:pt idx="52734">
                  <c:v>12616.439684999999</c:v>
                </c:pt>
                <c:pt idx="52735">
                  <c:v>12616.668866</c:v>
                </c:pt>
                <c:pt idx="52736">
                  <c:v>12616.909806</c:v>
                </c:pt>
                <c:pt idx="52737">
                  <c:v>12617.150753</c:v>
                </c:pt>
                <c:pt idx="52738">
                  <c:v>12617.391685000001</c:v>
                </c:pt>
                <c:pt idx="52739">
                  <c:v>12617.633062999999</c:v>
                </c:pt>
                <c:pt idx="52740">
                  <c:v>12617.874374999999</c:v>
                </c:pt>
                <c:pt idx="52741">
                  <c:v>12618.106529999999</c:v>
                </c:pt>
                <c:pt idx="52742">
                  <c:v>12618.346597</c:v>
                </c:pt>
                <c:pt idx="52743">
                  <c:v>12618.586638000001</c:v>
                </c:pt>
                <c:pt idx="52744">
                  <c:v>12618.825889</c:v>
                </c:pt>
                <c:pt idx="52745">
                  <c:v>12619.064243999999</c:v>
                </c:pt>
                <c:pt idx="52746">
                  <c:v>12619.305879</c:v>
                </c:pt>
                <c:pt idx="52747">
                  <c:v>12619.547640000001</c:v>
                </c:pt>
                <c:pt idx="52748">
                  <c:v>12619.788385</c:v>
                </c:pt>
                <c:pt idx="52749">
                  <c:v>12620.029959</c:v>
                </c:pt>
                <c:pt idx="52750">
                  <c:v>12620.26858</c:v>
                </c:pt>
                <c:pt idx="52751">
                  <c:v>12620.507349</c:v>
                </c:pt>
                <c:pt idx="52752">
                  <c:v>12620.748175000001</c:v>
                </c:pt>
                <c:pt idx="52753">
                  <c:v>12620.97884</c:v>
                </c:pt>
                <c:pt idx="52754">
                  <c:v>12621.218376999999</c:v>
                </c:pt>
                <c:pt idx="52755">
                  <c:v>12621.475141999999</c:v>
                </c:pt>
                <c:pt idx="52756">
                  <c:v>12621.714389999999</c:v>
                </c:pt>
                <c:pt idx="52757">
                  <c:v>12621.955406999999</c:v>
                </c:pt>
                <c:pt idx="52758">
                  <c:v>12622.195599999999</c:v>
                </c:pt>
                <c:pt idx="52759">
                  <c:v>12622.436044</c:v>
                </c:pt>
                <c:pt idx="52760">
                  <c:v>12622.665402000001</c:v>
                </c:pt>
                <c:pt idx="52761">
                  <c:v>12622.908133000001</c:v>
                </c:pt>
                <c:pt idx="52762">
                  <c:v>12623.151938999999</c:v>
                </c:pt>
                <c:pt idx="52763">
                  <c:v>12623.393765999999</c:v>
                </c:pt>
                <c:pt idx="52764">
                  <c:v>12623.623310999999</c:v>
                </c:pt>
                <c:pt idx="52765">
                  <c:v>12623.864259</c:v>
                </c:pt>
                <c:pt idx="52766">
                  <c:v>12624.105372</c:v>
                </c:pt>
                <c:pt idx="52767">
                  <c:v>12624.346172</c:v>
                </c:pt>
                <c:pt idx="52768">
                  <c:v>12624.578621000001</c:v>
                </c:pt>
                <c:pt idx="52769">
                  <c:v>12624.818880000001</c:v>
                </c:pt>
                <c:pt idx="52770">
                  <c:v>12625.058376999999</c:v>
                </c:pt>
                <c:pt idx="52771">
                  <c:v>12625.303719</c:v>
                </c:pt>
                <c:pt idx="52772">
                  <c:v>12625.543662</c:v>
                </c:pt>
                <c:pt idx="52773">
                  <c:v>12625.784110000001</c:v>
                </c:pt>
                <c:pt idx="52774">
                  <c:v>12626.016544</c:v>
                </c:pt>
                <c:pt idx="52775">
                  <c:v>12626.255311000001</c:v>
                </c:pt>
                <c:pt idx="52776">
                  <c:v>12626.500840999999</c:v>
                </c:pt>
                <c:pt idx="52777">
                  <c:v>12626.740755999999</c:v>
                </c:pt>
                <c:pt idx="52778">
                  <c:v>12626.982749000001</c:v>
                </c:pt>
                <c:pt idx="52779">
                  <c:v>12627.212203999999</c:v>
                </c:pt>
                <c:pt idx="52780">
                  <c:v>12627.455104999999</c:v>
                </c:pt>
                <c:pt idx="52781">
                  <c:v>12627.696044</c:v>
                </c:pt>
                <c:pt idx="52782">
                  <c:v>12627.935185</c:v>
                </c:pt>
                <c:pt idx="52783">
                  <c:v>12628.167718000001</c:v>
                </c:pt>
                <c:pt idx="52784">
                  <c:v>12628.409856</c:v>
                </c:pt>
                <c:pt idx="52785">
                  <c:v>12628.651721</c:v>
                </c:pt>
                <c:pt idx="52786">
                  <c:v>12628.893636999999</c:v>
                </c:pt>
                <c:pt idx="52787">
                  <c:v>12629.136123</c:v>
                </c:pt>
                <c:pt idx="52788">
                  <c:v>12629.367286000001</c:v>
                </c:pt>
                <c:pt idx="52789">
                  <c:v>12629.608147000001</c:v>
                </c:pt>
                <c:pt idx="52790">
                  <c:v>12629.84906</c:v>
                </c:pt>
                <c:pt idx="52791">
                  <c:v>12630.09096</c:v>
                </c:pt>
                <c:pt idx="52792">
                  <c:v>12630.320632999999</c:v>
                </c:pt>
                <c:pt idx="52793">
                  <c:v>12630.562613</c:v>
                </c:pt>
                <c:pt idx="52794">
                  <c:v>12630.802932000001</c:v>
                </c:pt>
                <c:pt idx="52795">
                  <c:v>12631.044878999999</c:v>
                </c:pt>
                <c:pt idx="52796">
                  <c:v>12631.284817</c:v>
                </c:pt>
                <c:pt idx="52797">
                  <c:v>12631.524810000001</c:v>
                </c:pt>
                <c:pt idx="52798">
                  <c:v>12631.764854999999</c:v>
                </c:pt>
                <c:pt idx="52799">
                  <c:v>12632.004188000001</c:v>
                </c:pt>
                <c:pt idx="52800">
                  <c:v>12632.245860999999</c:v>
                </c:pt>
                <c:pt idx="52801">
                  <c:v>12632.485745</c:v>
                </c:pt>
                <c:pt idx="52802">
                  <c:v>12632.725807000001</c:v>
                </c:pt>
                <c:pt idx="52803">
                  <c:v>12632.965783</c:v>
                </c:pt>
                <c:pt idx="52804">
                  <c:v>12633.205946</c:v>
                </c:pt>
                <c:pt idx="52805">
                  <c:v>12633.434431</c:v>
                </c:pt>
                <c:pt idx="52806">
                  <c:v>12633.674803</c:v>
                </c:pt>
                <c:pt idx="52807">
                  <c:v>12633.914008</c:v>
                </c:pt>
                <c:pt idx="52808">
                  <c:v>12634.155981</c:v>
                </c:pt>
                <c:pt idx="52809">
                  <c:v>12634.396627</c:v>
                </c:pt>
                <c:pt idx="52810">
                  <c:v>12634.637414000001</c:v>
                </c:pt>
                <c:pt idx="52811">
                  <c:v>12634.869729</c:v>
                </c:pt>
                <c:pt idx="52812">
                  <c:v>12635.111895</c:v>
                </c:pt>
                <c:pt idx="52813">
                  <c:v>12635.353923999999</c:v>
                </c:pt>
                <c:pt idx="52814">
                  <c:v>12635.595998000001</c:v>
                </c:pt>
                <c:pt idx="52815">
                  <c:v>12635.836740000001</c:v>
                </c:pt>
                <c:pt idx="52816">
                  <c:v>12636.067589</c:v>
                </c:pt>
                <c:pt idx="52817">
                  <c:v>12636.307765</c:v>
                </c:pt>
                <c:pt idx="52818">
                  <c:v>12636.547055999999</c:v>
                </c:pt>
                <c:pt idx="52819">
                  <c:v>12636.788918</c:v>
                </c:pt>
                <c:pt idx="52820">
                  <c:v>12637.030027999999</c:v>
                </c:pt>
                <c:pt idx="52821">
                  <c:v>12637.269909000001</c:v>
                </c:pt>
                <c:pt idx="52822">
                  <c:v>12637.50902</c:v>
                </c:pt>
                <c:pt idx="52823">
                  <c:v>12637.750728999999</c:v>
                </c:pt>
                <c:pt idx="52824">
                  <c:v>12637.992622</c:v>
                </c:pt>
                <c:pt idx="52825">
                  <c:v>12638.222240999999</c:v>
                </c:pt>
                <c:pt idx="52826">
                  <c:v>12638.463371</c:v>
                </c:pt>
                <c:pt idx="52827">
                  <c:v>12638.706948999999</c:v>
                </c:pt>
                <c:pt idx="52828">
                  <c:v>12638.947040999999</c:v>
                </c:pt>
                <c:pt idx="52829">
                  <c:v>12639.177793999999</c:v>
                </c:pt>
                <c:pt idx="52830">
                  <c:v>12639.417246000001</c:v>
                </c:pt>
                <c:pt idx="52831">
                  <c:v>12639.660102</c:v>
                </c:pt>
                <c:pt idx="52832">
                  <c:v>12639.903988</c:v>
                </c:pt>
                <c:pt idx="52833">
                  <c:v>12640.142051999999</c:v>
                </c:pt>
                <c:pt idx="52834">
                  <c:v>12640.38198</c:v>
                </c:pt>
                <c:pt idx="52835">
                  <c:v>12640.610226999999</c:v>
                </c:pt>
                <c:pt idx="52836">
                  <c:v>12640.853987</c:v>
                </c:pt>
                <c:pt idx="52837">
                  <c:v>12641.094858</c:v>
                </c:pt>
                <c:pt idx="52838">
                  <c:v>12641.336616000001</c:v>
                </c:pt>
                <c:pt idx="52839">
                  <c:v>12641.577335</c:v>
                </c:pt>
                <c:pt idx="52840">
                  <c:v>12641.816405</c:v>
                </c:pt>
                <c:pt idx="52841">
                  <c:v>12642.048935999999</c:v>
                </c:pt>
                <c:pt idx="52842">
                  <c:v>12642.288133</c:v>
                </c:pt>
                <c:pt idx="52843">
                  <c:v>12642.529052</c:v>
                </c:pt>
                <c:pt idx="52844">
                  <c:v>12642.768124</c:v>
                </c:pt>
                <c:pt idx="52845">
                  <c:v>12643.009915000001</c:v>
                </c:pt>
                <c:pt idx="52846">
                  <c:v>12643.24987</c:v>
                </c:pt>
                <c:pt idx="52847">
                  <c:v>12643.48979</c:v>
                </c:pt>
                <c:pt idx="52848">
                  <c:v>12643.729888</c:v>
                </c:pt>
                <c:pt idx="52849">
                  <c:v>12643.969843999999</c:v>
                </c:pt>
                <c:pt idx="52850">
                  <c:v>12644.200615</c:v>
                </c:pt>
                <c:pt idx="52851">
                  <c:v>12644.440658</c:v>
                </c:pt>
                <c:pt idx="52852">
                  <c:v>12644.680806</c:v>
                </c:pt>
                <c:pt idx="52853">
                  <c:v>12644.920846000001</c:v>
                </c:pt>
                <c:pt idx="52854">
                  <c:v>12645.161104000001</c:v>
                </c:pt>
                <c:pt idx="52855">
                  <c:v>12645.401109</c:v>
                </c:pt>
                <c:pt idx="52856">
                  <c:v>12645.644915999999</c:v>
                </c:pt>
                <c:pt idx="52857">
                  <c:v>12645.886759000001</c:v>
                </c:pt>
                <c:pt idx="52858">
                  <c:v>12646.12688</c:v>
                </c:pt>
                <c:pt idx="52859">
                  <c:v>12646.357581</c:v>
                </c:pt>
                <c:pt idx="52860">
                  <c:v>12646.599931000001</c:v>
                </c:pt>
                <c:pt idx="52861">
                  <c:v>12646.839259</c:v>
                </c:pt>
                <c:pt idx="52862">
                  <c:v>12647.080319000001</c:v>
                </c:pt>
                <c:pt idx="52863">
                  <c:v>12647.319411</c:v>
                </c:pt>
                <c:pt idx="52864">
                  <c:v>12647.559569999999</c:v>
                </c:pt>
                <c:pt idx="52865">
                  <c:v>12647.800235000001</c:v>
                </c:pt>
                <c:pt idx="52866">
                  <c:v>12648.030075999999</c:v>
                </c:pt>
                <c:pt idx="52867">
                  <c:v>12648.269949</c:v>
                </c:pt>
                <c:pt idx="52868">
                  <c:v>12648.508823</c:v>
                </c:pt>
                <c:pt idx="52869">
                  <c:v>12648.750244999999</c:v>
                </c:pt>
                <c:pt idx="52870">
                  <c:v>12648.99279</c:v>
                </c:pt>
                <c:pt idx="52871">
                  <c:v>12649.232421000001</c:v>
                </c:pt>
                <c:pt idx="52872">
                  <c:v>12649.472127000001</c:v>
                </c:pt>
                <c:pt idx="52873">
                  <c:v>12649.713448</c:v>
                </c:pt>
                <c:pt idx="52874">
                  <c:v>12649.944659000001</c:v>
                </c:pt>
                <c:pt idx="52875">
                  <c:v>12650.184219000001</c:v>
                </c:pt>
                <c:pt idx="52876">
                  <c:v>12650.427416</c:v>
                </c:pt>
                <c:pt idx="52877">
                  <c:v>12650.669668</c:v>
                </c:pt>
                <c:pt idx="52878">
                  <c:v>12650.909185</c:v>
                </c:pt>
                <c:pt idx="52879">
                  <c:v>12651.139174</c:v>
                </c:pt>
                <c:pt idx="52880">
                  <c:v>12651.379854000001</c:v>
                </c:pt>
                <c:pt idx="52881">
                  <c:v>12651.621125</c:v>
                </c:pt>
                <c:pt idx="52882">
                  <c:v>12651.862444</c:v>
                </c:pt>
                <c:pt idx="52883">
                  <c:v>12652.09417</c:v>
                </c:pt>
                <c:pt idx="52884">
                  <c:v>12652.336604</c:v>
                </c:pt>
                <c:pt idx="52885">
                  <c:v>12652.578761999999</c:v>
                </c:pt>
                <c:pt idx="52886">
                  <c:v>12652.820900000001</c:v>
                </c:pt>
                <c:pt idx="52887">
                  <c:v>12653.062075</c:v>
                </c:pt>
                <c:pt idx="52888">
                  <c:v>12653.290994000001</c:v>
                </c:pt>
                <c:pt idx="52889">
                  <c:v>12653.531218</c:v>
                </c:pt>
                <c:pt idx="52890">
                  <c:v>12653.773596999999</c:v>
                </c:pt>
                <c:pt idx="52891">
                  <c:v>12654.015832999999</c:v>
                </c:pt>
                <c:pt idx="52892">
                  <c:v>12654.25504</c:v>
                </c:pt>
                <c:pt idx="52893">
                  <c:v>12654.49696</c:v>
                </c:pt>
                <c:pt idx="52894">
                  <c:v>12654.7287</c:v>
                </c:pt>
                <c:pt idx="52895">
                  <c:v>12654.968149</c:v>
                </c:pt>
                <c:pt idx="52896">
                  <c:v>12655.210611</c:v>
                </c:pt>
                <c:pt idx="52897">
                  <c:v>12655.450924999999</c:v>
                </c:pt>
                <c:pt idx="52898">
                  <c:v>12655.690279</c:v>
                </c:pt>
                <c:pt idx="52899">
                  <c:v>12655.93132</c:v>
                </c:pt>
                <c:pt idx="52900">
                  <c:v>12656.161368999999</c:v>
                </c:pt>
                <c:pt idx="52901">
                  <c:v>12656.402416999999</c:v>
                </c:pt>
                <c:pt idx="52902">
                  <c:v>12656.64255</c:v>
                </c:pt>
                <c:pt idx="52903">
                  <c:v>12656.883371</c:v>
                </c:pt>
                <c:pt idx="52904">
                  <c:v>12657.125577000001</c:v>
                </c:pt>
                <c:pt idx="52905">
                  <c:v>12657.365612</c:v>
                </c:pt>
                <c:pt idx="52906">
                  <c:v>12657.607614</c:v>
                </c:pt>
                <c:pt idx="52907">
                  <c:v>12657.835305000001</c:v>
                </c:pt>
                <c:pt idx="52908">
                  <c:v>12658.077574000001</c:v>
                </c:pt>
                <c:pt idx="52909">
                  <c:v>12658.318421</c:v>
                </c:pt>
                <c:pt idx="52910">
                  <c:v>12658.559276</c:v>
                </c:pt>
                <c:pt idx="52911">
                  <c:v>12658.792329</c:v>
                </c:pt>
                <c:pt idx="52912">
                  <c:v>12659.032703999999</c:v>
                </c:pt>
                <c:pt idx="52913">
                  <c:v>12659.274611999999</c:v>
                </c:pt>
                <c:pt idx="52914">
                  <c:v>12659.516732</c:v>
                </c:pt>
                <c:pt idx="52915">
                  <c:v>12659.757450999999</c:v>
                </c:pt>
                <c:pt idx="52916">
                  <c:v>12659.989822</c:v>
                </c:pt>
                <c:pt idx="52917">
                  <c:v>12660.23191</c:v>
                </c:pt>
                <c:pt idx="52918">
                  <c:v>12660.473924</c:v>
                </c:pt>
                <c:pt idx="52919">
                  <c:v>12660.714709</c:v>
                </c:pt>
                <c:pt idx="52920">
                  <c:v>12660.956897</c:v>
                </c:pt>
                <c:pt idx="52921">
                  <c:v>12661.196978</c:v>
                </c:pt>
                <c:pt idx="52922">
                  <c:v>12661.426672</c:v>
                </c:pt>
                <c:pt idx="52923">
                  <c:v>12661.668713999999</c:v>
                </c:pt>
                <c:pt idx="52924">
                  <c:v>12661.908221</c:v>
                </c:pt>
                <c:pt idx="52925">
                  <c:v>12662.148623999999</c:v>
                </c:pt>
                <c:pt idx="52926">
                  <c:v>12662.390803</c:v>
                </c:pt>
                <c:pt idx="52927">
                  <c:v>12662.632781</c:v>
                </c:pt>
                <c:pt idx="52928">
                  <c:v>12662.872939000001</c:v>
                </c:pt>
                <c:pt idx="52929">
                  <c:v>12663.103821000001</c:v>
                </c:pt>
                <c:pt idx="52930">
                  <c:v>12663.345169</c:v>
                </c:pt>
                <c:pt idx="52931">
                  <c:v>12663.588938000001</c:v>
                </c:pt>
                <c:pt idx="52932">
                  <c:v>12663.828124</c:v>
                </c:pt>
                <c:pt idx="52933">
                  <c:v>12664.069056</c:v>
                </c:pt>
                <c:pt idx="52934">
                  <c:v>12664.308056</c:v>
                </c:pt>
                <c:pt idx="52935">
                  <c:v>12664.53867</c:v>
                </c:pt>
                <c:pt idx="52936">
                  <c:v>12664.778104000001</c:v>
                </c:pt>
                <c:pt idx="52937">
                  <c:v>12665.019232000001</c:v>
                </c:pt>
                <c:pt idx="52938">
                  <c:v>12665.258383</c:v>
                </c:pt>
                <c:pt idx="52939">
                  <c:v>12665.500552</c:v>
                </c:pt>
                <c:pt idx="52940">
                  <c:v>12665.742673999999</c:v>
                </c:pt>
                <c:pt idx="52941">
                  <c:v>12665.982808000001</c:v>
                </c:pt>
                <c:pt idx="52942">
                  <c:v>12666.22299</c:v>
                </c:pt>
                <c:pt idx="52943">
                  <c:v>12666.452535</c:v>
                </c:pt>
                <c:pt idx="52944">
                  <c:v>12666.694740000001</c:v>
                </c:pt>
                <c:pt idx="52945">
                  <c:v>12666.936862</c:v>
                </c:pt>
                <c:pt idx="52946">
                  <c:v>12667.176334</c:v>
                </c:pt>
                <c:pt idx="52947">
                  <c:v>12667.417097</c:v>
                </c:pt>
                <c:pt idx="52948">
                  <c:v>12667.656187000001</c:v>
                </c:pt>
                <c:pt idx="52949">
                  <c:v>12667.888817999999</c:v>
                </c:pt>
                <c:pt idx="52950">
                  <c:v>12668.130063000001</c:v>
                </c:pt>
                <c:pt idx="52951">
                  <c:v>12668.373777000001</c:v>
                </c:pt>
                <c:pt idx="52952">
                  <c:v>12668.613887</c:v>
                </c:pt>
                <c:pt idx="52953">
                  <c:v>12668.853799</c:v>
                </c:pt>
                <c:pt idx="52954">
                  <c:v>12669.093997</c:v>
                </c:pt>
                <c:pt idx="52955">
                  <c:v>12669.334704999999</c:v>
                </c:pt>
                <c:pt idx="52956">
                  <c:v>12669.574785000001</c:v>
                </c:pt>
                <c:pt idx="52957">
                  <c:v>12669.805584</c:v>
                </c:pt>
                <c:pt idx="52958">
                  <c:v>12670.047253999999</c:v>
                </c:pt>
                <c:pt idx="52959">
                  <c:v>12670.288182</c:v>
                </c:pt>
                <c:pt idx="52960">
                  <c:v>12670.529368</c:v>
                </c:pt>
                <c:pt idx="52961">
                  <c:v>12670.761915999999</c:v>
                </c:pt>
                <c:pt idx="52962">
                  <c:v>12671.002560999999</c:v>
                </c:pt>
                <c:pt idx="52963">
                  <c:v>12671.243425000001</c:v>
                </c:pt>
                <c:pt idx="52964">
                  <c:v>12671.485801999999</c:v>
                </c:pt>
                <c:pt idx="52965">
                  <c:v>12671.725057</c:v>
                </c:pt>
                <c:pt idx="52966">
                  <c:v>12671.966312</c:v>
                </c:pt>
                <c:pt idx="52967">
                  <c:v>12672.196212000001</c:v>
                </c:pt>
                <c:pt idx="52968">
                  <c:v>12672.437372</c:v>
                </c:pt>
                <c:pt idx="52969">
                  <c:v>12672.680248000001</c:v>
                </c:pt>
                <c:pt idx="52970">
                  <c:v>12672.921402</c:v>
                </c:pt>
                <c:pt idx="52971">
                  <c:v>12673.151390000001</c:v>
                </c:pt>
                <c:pt idx="52972">
                  <c:v>12673.391004999999</c:v>
                </c:pt>
                <c:pt idx="52973">
                  <c:v>12673.632271</c:v>
                </c:pt>
                <c:pt idx="52974">
                  <c:v>12673.874532</c:v>
                </c:pt>
                <c:pt idx="52975">
                  <c:v>12674.106274</c:v>
                </c:pt>
                <c:pt idx="52976">
                  <c:v>12674.348802</c:v>
                </c:pt>
                <c:pt idx="52977">
                  <c:v>12674.590120000001</c:v>
                </c:pt>
                <c:pt idx="52978">
                  <c:v>12674.83136</c:v>
                </c:pt>
                <c:pt idx="52979">
                  <c:v>12675.073565999999</c:v>
                </c:pt>
                <c:pt idx="52980">
                  <c:v>12675.30456</c:v>
                </c:pt>
                <c:pt idx="52981">
                  <c:v>12675.546925000001</c:v>
                </c:pt>
                <c:pt idx="52982">
                  <c:v>12675.78645</c:v>
                </c:pt>
                <c:pt idx="52983">
                  <c:v>12676.02939</c:v>
                </c:pt>
                <c:pt idx="52984">
                  <c:v>12676.259069</c:v>
                </c:pt>
                <c:pt idx="52985">
                  <c:v>12676.500177</c:v>
                </c:pt>
                <c:pt idx="52986">
                  <c:v>12676.741405999999</c:v>
                </c:pt>
                <c:pt idx="52987">
                  <c:v>12676.98432</c:v>
                </c:pt>
                <c:pt idx="52988">
                  <c:v>12677.216044000001</c:v>
                </c:pt>
                <c:pt idx="52989">
                  <c:v>12677.457227000001</c:v>
                </c:pt>
                <c:pt idx="52990">
                  <c:v>12677.699570000001</c:v>
                </c:pt>
                <c:pt idx="52991">
                  <c:v>12677.939946</c:v>
                </c:pt>
                <c:pt idx="52992">
                  <c:v>12678.180200999999</c:v>
                </c:pt>
                <c:pt idx="52993">
                  <c:v>12678.410029999999</c:v>
                </c:pt>
                <c:pt idx="52994">
                  <c:v>12678.651373000001</c:v>
                </c:pt>
                <c:pt idx="52995">
                  <c:v>12678.894275000001</c:v>
                </c:pt>
                <c:pt idx="52996">
                  <c:v>12679.126</c:v>
                </c:pt>
                <c:pt idx="52997">
                  <c:v>12679.367054</c:v>
                </c:pt>
                <c:pt idx="52998">
                  <c:v>12679.610213</c:v>
                </c:pt>
                <c:pt idx="52999">
                  <c:v>12679.850548</c:v>
                </c:pt>
                <c:pt idx="53000">
                  <c:v>12680.090919</c:v>
                </c:pt>
                <c:pt idx="53001">
                  <c:v>12680.321789</c:v>
                </c:pt>
                <c:pt idx="53002">
                  <c:v>12680.562565</c:v>
                </c:pt>
                <c:pt idx="53003">
                  <c:v>12680.804706000001</c:v>
                </c:pt>
                <c:pt idx="53004">
                  <c:v>12681.044271000001</c:v>
                </c:pt>
                <c:pt idx="53005">
                  <c:v>12681.289902</c:v>
                </c:pt>
                <c:pt idx="53006">
                  <c:v>12681.521579</c:v>
                </c:pt>
                <c:pt idx="53007">
                  <c:v>12681.76107</c:v>
                </c:pt>
                <c:pt idx="53008">
                  <c:v>12682.004140999999</c:v>
                </c:pt>
                <c:pt idx="53009">
                  <c:v>12682.247593</c:v>
                </c:pt>
                <c:pt idx="53010">
                  <c:v>12682.477448</c:v>
                </c:pt>
                <c:pt idx="53011">
                  <c:v>12682.719716</c:v>
                </c:pt>
                <c:pt idx="53012">
                  <c:v>12682.961039</c:v>
                </c:pt>
                <c:pt idx="53013">
                  <c:v>12683.202058000001</c:v>
                </c:pt>
                <c:pt idx="53014">
                  <c:v>12683.43485</c:v>
                </c:pt>
                <c:pt idx="53015">
                  <c:v>12683.676237</c:v>
                </c:pt>
                <c:pt idx="53016">
                  <c:v>12683.916984</c:v>
                </c:pt>
                <c:pt idx="53017">
                  <c:v>12684.157284000001</c:v>
                </c:pt>
                <c:pt idx="53018">
                  <c:v>12684.389121</c:v>
                </c:pt>
                <c:pt idx="53019">
                  <c:v>12684.632126</c:v>
                </c:pt>
                <c:pt idx="53020">
                  <c:v>12684.873294999999</c:v>
                </c:pt>
                <c:pt idx="53021">
                  <c:v>12685.107908</c:v>
                </c:pt>
                <c:pt idx="53022">
                  <c:v>12685.349109000001</c:v>
                </c:pt>
                <c:pt idx="53023">
                  <c:v>12685.590088000001</c:v>
                </c:pt>
                <c:pt idx="53024">
                  <c:v>12685.829335</c:v>
                </c:pt>
                <c:pt idx="53025">
                  <c:v>12686.06972</c:v>
                </c:pt>
                <c:pt idx="53026">
                  <c:v>12686.309127</c:v>
                </c:pt>
                <c:pt idx="53027">
                  <c:v>12686.539035</c:v>
                </c:pt>
                <c:pt idx="53028">
                  <c:v>12686.780343</c:v>
                </c:pt>
                <c:pt idx="53029">
                  <c:v>12687.023101000001</c:v>
                </c:pt>
                <c:pt idx="53030">
                  <c:v>12687.264083</c:v>
                </c:pt>
                <c:pt idx="53031">
                  <c:v>12687.494951000001</c:v>
                </c:pt>
                <c:pt idx="53032">
                  <c:v>12687.733367999999</c:v>
                </c:pt>
                <c:pt idx="53033">
                  <c:v>12687.975554000001</c:v>
                </c:pt>
                <c:pt idx="53034">
                  <c:v>12688.216211999999</c:v>
                </c:pt>
                <c:pt idx="53035">
                  <c:v>12688.459669</c:v>
                </c:pt>
                <c:pt idx="53036">
                  <c:v>12688.698398</c:v>
                </c:pt>
                <c:pt idx="53037">
                  <c:v>12688.930587000001</c:v>
                </c:pt>
                <c:pt idx="53038">
                  <c:v>12689.172642</c:v>
                </c:pt>
                <c:pt idx="53039">
                  <c:v>12689.413184999999</c:v>
                </c:pt>
                <c:pt idx="53040">
                  <c:v>12689.652993</c:v>
                </c:pt>
                <c:pt idx="53041">
                  <c:v>12689.891727</c:v>
                </c:pt>
                <c:pt idx="53042">
                  <c:v>12690.131866</c:v>
                </c:pt>
                <c:pt idx="53043">
                  <c:v>12690.371647</c:v>
                </c:pt>
                <c:pt idx="53044">
                  <c:v>12690.612306000001</c:v>
                </c:pt>
                <c:pt idx="53045">
                  <c:v>12690.8447</c:v>
                </c:pt>
                <c:pt idx="53046">
                  <c:v>12691.086916</c:v>
                </c:pt>
                <c:pt idx="53047">
                  <c:v>12691.326053999999</c:v>
                </c:pt>
                <c:pt idx="53048">
                  <c:v>12691.567181</c:v>
                </c:pt>
                <c:pt idx="53049">
                  <c:v>12691.80818</c:v>
                </c:pt>
                <c:pt idx="53050">
                  <c:v>12692.049342</c:v>
                </c:pt>
                <c:pt idx="53051">
                  <c:v>12692.279786999999</c:v>
                </c:pt>
                <c:pt idx="53052">
                  <c:v>12692.521005000001</c:v>
                </c:pt>
                <c:pt idx="53053">
                  <c:v>12692.760157999999</c:v>
                </c:pt>
                <c:pt idx="53054">
                  <c:v>12693.001355</c:v>
                </c:pt>
                <c:pt idx="53055">
                  <c:v>12693.244672999999</c:v>
                </c:pt>
                <c:pt idx="53056">
                  <c:v>12693.484622</c:v>
                </c:pt>
                <c:pt idx="53057">
                  <c:v>12693.714072999999</c:v>
                </c:pt>
                <c:pt idx="53058">
                  <c:v>12693.954597</c:v>
                </c:pt>
                <c:pt idx="53059">
                  <c:v>12694.194006</c:v>
                </c:pt>
                <c:pt idx="53060">
                  <c:v>12694.435169</c:v>
                </c:pt>
                <c:pt idx="53061">
                  <c:v>12694.676027</c:v>
                </c:pt>
                <c:pt idx="53062">
                  <c:v>12694.917169</c:v>
                </c:pt>
                <c:pt idx="53063">
                  <c:v>12695.156156999999</c:v>
                </c:pt>
                <c:pt idx="53064">
                  <c:v>12695.386941000001</c:v>
                </c:pt>
                <c:pt idx="53065">
                  <c:v>12695.627938</c:v>
                </c:pt>
                <c:pt idx="53066">
                  <c:v>12695.869172999999</c:v>
                </c:pt>
                <c:pt idx="53067">
                  <c:v>12696.110279</c:v>
                </c:pt>
                <c:pt idx="53068">
                  <c:v>12696.351200999999</c:v>
                </c:pt>
                <c:pt idx="53069">
                  <c:v>12696.581824999999</c:v>
                </c:pt>
                <c:pt idx="53070">
                  <c:v>12696.823122</c:v>
                </c:pt>
                <c:pt idx="53071">
                  <c:v>12697.062427999999</c:v>
                </c:pt>
                <c:pt idx="53072">
                  <c:v>12697.303406000001</c:v>
                </c:pt>
                <c:pt idx="53073">
                  <c:v>12697.545550000001</c:v>
                </c:pt>
                <c:pt idx="53074">
                  <c:v>12697.786421000001</c:v>
                </c:pt>
                <c:pt idx="53075">
                  <c:v>12698.041839</c:v>
                </c:pt>
                <c:pt idx="53076">
                  <c:v>12698.2726</c:v>
                </c:pt>
                <c:pt idx="53077">
                  <c:v>12698.512901</c:v>
                </c:pt>
                <c:pt idx="53078">
                  <c:v>12698.752307999999</c:v>
                </c:pt>
                <c:pt idx="53079">
                  <c:v>12698.997058000001</c:v>
                </c:pt>
                <c:pt idx="53080">
                  <c:v>12699.229862</c:v>
                </c:pt>
                <c:pt idx="53081">
                  <c:v>12699.471009000001</c:v>
                </c:pt>
                <c:pt idx="53082">
                  <c:v>12699.712092</c:v>
                </c:pt>
                <c:pt idx="53083">
                  <c:v>12699.953976999999</c:v>
                </c:pt>
                <c:pt idx="53084">
                  <c:v>12700.192245</c:v>
                </c:pt>
                <c:pt idx="53085">
                  <c:v>12700.433174</c:v>
                </c:pt>
                <c:pt idx="53086">
                  <c:v>12700.663908</c:v>
                </c:pt>
                <c:pt idx="53087">
                  <c:v>12700.905210000001</c:v>
                </c:pt>
                <c:pt idx="53088">
                  <c:v>12701.147634000001</c:v>
                </c:pt>
                <c:pt idx="53089">
                  <c:v>12701.388539</c:v>
                </c:pt>
                <c:pt idx="53090">
                  <c:v>12701.628595</c:v>
                </c:pt>
                <c:pt idx="53091">
                  <c:v>12701.869056</c:v>
                </c:pt>
                <c:pt idx="53092">
                  <c:v>12702.099765000001</c:v>
                </c:pt>
                <c:pt idx="53093">
                  <c:v>12702.339038</c:v>
                </c:pt>
                <c:pt idx="53094">
                  <c:v>12702.578319</c:v>
                </c:pt>
                <c:pt idx="53095">
                  <c:v>12702.819256000001</c:v>
                </c:pt>
                <c:pt idx="53096">
                  <c:v>12703.06035</c:v>
                </c:pt>
                <c:pt idx="53097">
                  <c:v>12703.299271</c:v>
                </c:pt>
                <c:pt idx="53098">
                  <c:v>12703.531985</c:v>
                </c:pt>
                <c:pt idx="53099">
                  <c:v>12703.772123000001</c:v>
                </c:pt>
                <c:pt idx="53100">
                  <c:v>12704.014617999999</c:v>
                </c:pt>
                <c:pt idx="53101">
                  <c:v>12704.254707</c:v>
                </c:pt>
                <c:pt idx="53102">
                  <c:v>12704.494919999999</c:v>
                </c:pt>
                <c:pt idx="53103">
                  <c:v>12704.736015</c:v>
                </c:pt>
                <c:pt idx="53104">
                  <c:v>12704.976562</c:v>
                </c:pt>
                <c:pt idx="53105">
                  <c:v>12705.216832</c:v>
                </c:pt>
                <c:pt idx="53106">
                  <c:v>12705.447746</c:v>
                </c:pt>
                <c:pt idx="53107">
                  <c:v>12705.687281</c:v>
                </c:pt>
                <c:pt idx="53108">
                  <c:v>12705.929819000001</c:v>
                </c:pt>
                <c:pt idx="53109">
                  <c:v>12706.171200000001</c:v>
                </c:pt>
                <c:pt idx="53110">
                  <c:v>12706.412283</c:v>
                </c:pt>
                <c:pt idx="53111">
                  <c:v>12706.644896</c:v>
                </c:pt>
                <c:pt idx="53112">
                  <c:v>12706.885614000001</c:v>
                </c:pt>
                <c:pt idx="53113">
                  <c:v>12707.127920999999</c:v>
                </c:pt>
                <c:pt idx="53114">
                  <c:v>12707.369138</c:v>
                </c:pt>
                <c:pt idx="53115">
                  <c:v>12707.608217000001</c:v>
                </c:pt>
                <c:pt idx="53116">
                  <c:v>12707.849226</c:v>
                </c:pt>
                <c:pt idx="53117">
                  <c:v>12708.081899000001</c:v>
                </c:pt>
                <c:pt idx="53118">
                  <c:v>12708.323168000001</c:v>
                </c:pt>
                <c:pt idx="53119">
                  <c:v>12708.56422</c:v>
                </c:pt>
                <c:pt idx="53120">
                  <c:v>12708.805417</c:v>
                </c:pt>
                <c:pt idx="53121">
                  <c:v>12709.035365</c:v>
                </c:pt>
                <c:pt idx="53122">
                  <c:v>12709.275866</c:v>
                </c:pt>
                <c:pt idx="53123">
                  <c:v>12709.515293</c:v>
                </c:pt>
                <c:pt idx="53124">
                  <c:v>12709.757638999999</c:v>
                </c:pt>
                <c:pt idx="53125">
                  <c:v>12709.999102</c:v>
                </c:pt>
                <c:pt idx="53126">
                  <c:v>12710.238986</c:v>
                </c:pt>
                <c:pt idx="53127">
                  <c:v>12710.477957999999</c:v>
                </c:pt>
                <c:pt idx="53128">
                  <c:v>12710.708338</c:v>
                </c:pt>
                <c:pt idx="53129">
                  <c:v>12710.94931</c:v>
                </c:pt>
                <c:pt idx="53130">
                  <c:v>12711.190210999999</c:v>
                </c:pt>
                <c:pt idx="53131">
                  <c:v>12711.433736999999</c:v>
                </c:pt>
                <c:pt idx="53132">
                  <c:v>12711.663304</c:v>
                </c:pt>
                <c:pt idx="53133">
                  <c:v>12711.905546</c:v>
                </c:pt>
                <c:pt idx="53134">
                  <c:v>12712.147998</c:v>
                </c:pt>
                <c:pt idx="53135">
                  <c:v>12712.388066</c:v>
                </c:pt>
                <c:pt idx="53136">
                  <c:v>12712.627164</c:v>
                </c:pt>
                <c:pt idx="53137">
                  <c:v>12712.868852</c:v>
                </c:pt>
                <c:pt idx="53138">
                  <c:v>12713.108071000001</c:v>
                </c:pt>
                <c:pt idx="53139">
                  <c:v>12713.338602</c:v>
                </c:pt>
                <c:pt idx="53140">
                  <c:v>12713.578013</c:v>
                </c:pt>
                <c:pt idx="53141">
                  <c:v>12713.819045</c:v>
                </c:pt>
                <c:pt idx="53142">
                  <c:v>12714.060259</c:v>
                </c:pt>
                <c:pt idx="53143">
                  <c:v>12714.301207</c:v>
                </c:pt>
                <c:pt idx="53144">
                  <c:v>12714.540337</c:v>
                </c:pt>
                <c:pt idx="53145">
                  <c:v>12714.796372999999</c:v>
                </c:pt>
                <c:pt idx="53146">
                  <c:v>12715.026191000001</c:v>
                </c:pt>
                <c:pt idx="53147">
                  <c:v>12715.268948000001</c:v>
                </c:pt>
                <c:pt idx="53148">
                  <c:v>12715.509765999999</c:v>
                </c:pt>
                <c:pt idx="53149">
                  <c:v>12715.750421000001</c:v>
                </c:pt>
                <c:pt idx="53150">
                  <c:v>12715.989373</c:v>
                </c:pt>
                <c:pt idx="53151">
                  <c:v>12716.221794999999</c:v>
                </c:pt>
                <c:pt idx="53152">
                  <c:v>12716.461061</c:v>
                </c:pt>
                <c:pt idx="53153">
                  <c:v>12716.702996</c:v>
                </c:pt>
                <c:pt idx="53154">
                  <c:v>12716.943165999999</c:v>
                </c:pt>
                <c:pt idx="53155">
                  <c:v>12717.186958</c:v>
                </c:pt>
                <c:pt idx="53156">
                  <c:v>12717.416682999999</c:v>
                </c:pt>
                <c:pt idx="53157">
                  <c:v>12717.658805999999</c:v>
                </c:pt>
                <c:pt idx="53158">
                  <c:v>12717.898214999999</c:v>
                </c:pt>
                <c:pt idx="53159">
                  <c:v>12718.139186</c:v>
                </c:pt>
                <c:pt idx="53160">
                  <c:v>12718.380079</c:v>
                </c:pt>
                <c:pt idx="53161">
                  <c:v>12718.610710999999</c:v>
                </c:pt>
                <c:pt idx="53162">
                  <c:v>12718.850052</c:v>
                </c:pt>
                <c:pt idx="53163">
                  <c:v>12719.091098000001</c:v>
                </c:pt>
                <c:pt idx="53164">
                  <c:v>12719.332232999999</c:v>
                </c:pt>
                <c:pt idx="53165">
                  <c:v>12719.575831</c:v>
                </c:pt>
                <c:pt idx="53166">
                  <c:v>12719.80529</c:v>
                </c:pt>
                <c:pt idx="53167">
                  <c:v>12720.050904</c:v>
                </c:pt>
                <c:pt idx="53168">
                  <c:v>12720.292702999999</c:v>
                </c:pt>
                <c:pt idx="53169">
                  <c:v>12720.532625</c:v>
                </c:pt>
                <c:pt idx="53170">
                  <c:v>12720.77331</c:v>
                </c:pt>
                <c:pt idx="53171">
                  <c:v>12721.003000000001</c:v>
                </c:pt>
                <c:pt idx="53172">
                  <c:v>12721.244772</c:v>
                </c:pt>
                <c:pt idx="53173">
                  <c:v>12721.486691</c:v>
                </c:pt>
                <c:pt idx="53174">
                  <c:v>12721.728606000001</c:v>
                </c:pt>
                <c:pt idx="53175">
                  <c:v>12721.968626</c:v>
                </c:pt>
                <c:pt idx="53176">
                  <c:v>12722.208811</c:v>
                </c:pt>
                <c:pt idx="53177">
                  <c:v>12722.44881</c:v>
                </c:pt>
                <c:pt idx="53178">
                  <c:v>12722.68802</c:v>
                </c:pt>
                <c:pt idx="53179">
                  <c:v>12722.927073999999</c:v>
                </c:pt>
                <c:pt idx="53180">
                  <c:v>12723.157961000001</c:v>
                </c:pt>
                <c:pt idx="53181">
                  <c:v>12723.396161000001</c:v>
                </c:pt>
                <c:pt idx="53182">
                  <c:v>12723.635413</c:v>
                </c:pt>
                <c:pt idx="53183">
                  <c:v>12723.875728999999</c:v>
                </c:pt>
                <c:pt idx="53184">
                  <c:v>12724.115123</c:v>
                </c:pt>
                <c:pt idx="53185">
                  <c:v>12724.356159000001</c:v>
                </c:pt>
                <c:pt idx="53186">
                  <c:v>12724.597089999999</c:v>
                </c:pt>
                <c:pt idx="53187">
                  <c:v>12724.838938999999</c:v>
                </c:pt>
                <c:pt idx="53188">
                  <c:v>12725.078221</c:v>
                </c:pt>
                <c:pt idx="53189">
                  <c:v>12725.317147</c:v>
                </c:pt>
                <c:pt idx="53190">
                  <c:v>12725.547822</c:v>
                </c:pt>
                <c:pt idx="53191">
                  <c:v>12725.787015</c:v>
                </c:pt>
                <c:pt idx="53192">
                  <c:v>12726.026405000001</c:v>
                </c:pt>
                <c:pt idx="53193">
                  <c:v>12726.267336000001</c:v>
                </c:pt>
                <c:pt idx="53194">
                  <c:v>12726.508318</c:v>
                </c:pt>
                <c:pt idx="53195">
                  <c:v>12726.749049</c:v>
                </c:pt>
                <c:pt idx="53196">
                  <c:v>12726.981639</c:v>
                </c:pt>
                <c:pt idx="53197">
                  <c:v>12727.221006</c:v>
                </c:pt>
                <c:pt idx="53198">
                  <c:v>12727.462154999999</c:v>
                </c:pt>
                <c:pt idx="53199">
                  <c:v>12727.705819000001</c:v>
                </c:pt>
                <c:pt idx="53200">
                  <c:v>12727.945030999999</c:v>
                </c:pt>
                <c:pt idx="53201">
                  <c:v>12728.177657</c:v>
                </c:pt>
                <c:pt idx="53202">
                  <c:v>12728.419006</c:v>
                </c:pt>
                <c:pt idx="53203">
                  <c:v>12728.662719</c:v>
                </c:pt>
                <c:pt idx="53204">
                  <c:v>12728.904761</c:v>
                </c:pt>
                <c:pt idx="53205">
                  <c:v>12729.135533999999</c:v>
                </c:pt>
                <c:pt idx="53206">
                  <c:v>12729.377724</c:v>
                </c:pt>
                <c:pt idx="53207">
                  <c:v>12729.61975</c:v>
                </c:pt>
                <c:pt idx="53208">
                  <c:v>12729.85917</c:v>
                </c:pt>
                <c:pt idx="53209">
                  <c:v>12730.100111</c:v>
                </c:pt>
                <c:pt idx="53210">
                  <c:v>12730.341963999999</c:v>
                </c:pt>
                <c:pt idx="53211">
                  <c:v>12730.580841999999</c:v>
                </c:pt>
                <c:pt idx="53212">
                  <c:v>12730.820784</c:v>
                </c:pt>
                <c:pt idx="53213">
                  <c:v>12731.060858000001</c:v>
                </c:pt>
                <c:pt idx="53214">
                  <c:v>12731.289697</c:v>
                </c:pt>
                <c:pt idx="53215">
                  <c:v>12731.529941000001</c:v>
                </c:pt>
                <c:pt idx="53216">
                  <c:v>12731.770060000001</c:v>
                </c:pt>
                <c:pt idx="53217">
                  <c:v>12732.011012999999</c:v>
                </c:pt>
                <c:pt idx="53218">
                  <c:v>12732.252815</c:v>
                </c:pt>
                <c:pt idx="53219">
                  <c:v>12732.492931999999</c:v>
                </c:pt>
                <c:pt idx="53220">
                  <c:v>12732.732223000001</c:v>
                </c:pt>
                <c:pt idx="53221">
                  <c:v>12732.973243</c:v>
                </c:pt>
                <c:pt idx="53222">
                  <c:v>12733.203065</c:v>
                </c:pt>
                <c:pt idx="53223">
                  <c:v>12733.444126</c:v>
                </c:pt>
                <c:pt idx="53224">
                  <c:v>12733.685187999999</c:v>
                </c:pt>
                <c:pt idx="53225">
                  <c:v>12733.924368</c:v>
                </c:pt>
                <c:pt idx="53226">
                  <c:v>12734.164583</c:v>
                </c:pt>
                <c:pt idx="53227">
                  <c:v>12734.404748999999</c:v>
                </c:pt>
                <c:pt idx="53228">
                  <c:v>12734.646699999999</c:v>
                </c:pt>
                <c:pt idx="53229">
                  <c:v>12734.876264</c:v>
                </c:pt>
                <c:pt idx="53230">
                  <c:v>12735.119231000001</c:v>
                </c:pt>
                <c:pt idx="53231">
                  <c:v>12735.364761000001</c:v>
                </c:pt>
                <c:pt idx="53232">
                  <c:v>12735.595568000001</c:v>
                </c:pt>
                <c:pt idx="53233">
                  <c:v>12735.837740999999</c:v>
                </c:pt>
                <c:pt idx="53234">
                  <c:v>12736.079881</c:v>
                </c:pt>
                <c:pt idx="53235">
                  <c:v>12736.321791</c:v>
                </c:pt>
                <c:pt idx="53236">
                  <c:v>12736.561999</c:v>
                </c:pt>
                <c:pt idx="53237">
                  <c:v>12736.802728000001</c:v>
                </c:pt>
                <c:pt idx="53238">
                  <c:v>12737.032370000001</c:v>
                </c:pt>
                <c:pt idx="53239">
                  <c:v>12737.277747</c:v>
                </c:pt>
                <c:pt idx="53240">
                  <c:v>12737.517784</c:v>
                </c:pt>
                <c:pt idx="53241">
                  <c:v>12737.757663</c:v>
                </c:pt>
                <c:pt idx="53242">
                  <c:v>12737.999578999999</c:v>
                </c:pt>
                <c:pt idx="53243">
                  <c:v>12738.229255</c:v>
                </c:pt>
                <c:pt idx="53244">
                  <c:v>12738.470386000001</c:v>
                </c:pt>
                <c:pt idx="53245">
                  <c:v>12738.713100000001</c:v>
                </c:pt>
                <c:pt idx="53246">
                  <c:v>12738.954138999999</c:v>
                </c:pt>
                <c:pt idx="53247">
                  <c:v>12739.184713000001</c:v>
                </c:pt>
                <c:pt idx="53248">
                  <c:v>12739.426853999999</c:v>
                </c:pt>
                <c:pt idx="53249">
                  <c:v>12739.666996</c:v>
                </c:pt>
                <c:pt idx="53250">
                  <c:v>12739.907165000001</c:v>
                </c:pt>
                <c:pt idx="53251">
                  <c:v>12740.146261</c:v>
                </c:pt>
                <c:pt idx="53252">
                  <c:v>12740.385335000001</c:v>
                </c:pt>
                <c:pt idx="53253">
                  <c:v>12740.624362</c:v>
                </c:pt>
                <c:pt idx="53254">
                  <c:v>12740.865249</c:v>
                </c:pt>
                <c:pt idx="53255">
                  <c:v>12741.097771000001</c:v>
                </c:pt>
                <c:pt idx="53256">
                  <c:v>12741.337196</c:v>
                </c:pt>
                <c:pt idx="53257">
                  <c:v>12741.582308999999</c:v>
                </c:pt>
                <c:pt idx="53258">
                  <c:v>12741.814732000001</c:v>
                </c:pt>
                <c:pt idx="53259">
                  <c:v>12742.056814</c:v>
                </c:pt>
                <c:pt idx="53260">
                  <c:v>12742.296993</c:v>
                </c:pt>
                <c:pt idx="53261">
                  <c:v>12742.537784</c:v>
                </c:pt>
                <c:pt idx="53262">
                  <c:v>12742.777803999999</c:v>
                </c:pt>
                <c:pt idx="53263">
                  <c:v>12743.019774</c:v>
                </c:pt>
                <c:pt idx="53264">
                  <c:v>12743.260402</c:v>
                </c:pt>
                <c:pt idx="53265">
                  <c:v>12743.492693</c:v>
                </c:pt>
                <c:pt idx="53266">
                  <c:v>12743.734834000001</c:v>
                </c:pt>
                <c:pt idx="53267">
                  <c:v>12743.976859</c:v>
                </c:pt>
                <c:pt idx="53268">
                  <c:v>12744.218792</c:v>
                </c:pt>
                <c:pt idx="53269">
                  <c:v>12744.448286000001</c:v>
                </c:pt>
                <c:pt idx="53270">
                  <c:v>12744.689318000001</c:v>
                </c:pt>
                <c:pt idx="53271">
                  <c:v>12744.930441</c:v>
                </c:pt>
                <c:pt idx="53272">
                  <c:v>12745.172686</c:v>
                </c:pt>
                <c:pt idx="53273">
                  <c:v>12745.412630000001</c:v>
                </c:pt>
                <c:pt idx="53274">
                  <c:v>12745.652706999999</c:v>
                </c:pt>
                <c:pt idx="53275">
                  <c:v>12745.892781</c:v>
                </c:pt>
                <c:pt idx="53276">
                  <c:v>12746.132016</c:v>
                </c:pt>
                <c:pt idx="53277">
                  <c:v>12746.373852000001</c:v>
                </c:pt>
                <c:pt idx="53278">
                  <c:v>12746.604789000001</c:v>
                </c:pt>
                <c:pt idx="53279">
                  <c:v>12746.846903</c:v>
                </c:pt>
                <c:pt idx="53280">
                  <c:v>12747.088166</c:v>
                </c:pt>
                <c:pt idx="53281">
                  <c:v>12747.329954000001</c:v>
                </c:pt>
                <c:pt idx="53282">
                  <c:v>12747.570718999999</c:v>
                </c:pt>
                <c:pt idx="53283">
                  <c:v>12747.810667</c:v>
                </c:pt>
                <c:pt idx="53284">
                  <c:v>12748.050714000001</c:v>
                </c:pt>
                <c:pt idx="53285">
                  <c:v>12748.280996</c:v>
                </c:pt>
                <c:pt idx="53286">
                  <c:v>12748.519066000001</c:v>
                </c:pt>
                <c:pt idx="53287">
                  <c:v>12748.76064</c:v>
                </c:pt>
                <c:pt idx="53288">
                  <c:v>12749.000998</c:v>
                </c:pt>
                <c:pt idx="53289">
                  <c:v>12749.24173</c:v>
                </c:pt>
                <c:pt idx="53290">
                  <c:v>12749.481092</c:v>
                </c:pt>
                <c:pt idx="53291">
                  <c:v>12749.724944</c:v>
                </c:pt>
                <c:pt idx="53292">
                  <c:v>12749.952085999999</c:v>
                </c:pt>
                <c:pt idx="53293">
                  <c:v>12750.193236999999</c:v>
                </c:pt>
                <c:pt idx="53294">
                  <c:v>12750.434262999999</c:v>
                </c:pt>
                <c:pt idx="53295">
                  <c:v>12750.677017</c:v>
                </c:pt>
                <c:pt idx="53296">
                  <c:v>12750.907869999999</c:v>
                </c:pt>
                <c:pt idx="53297">
                  <c:v>12751.147297</c:v>
                </c:pt>
                <c:pt idx="53298">
                  <c:v>12751.387637</c:v>
                </c:pt>
                <c:pt idx="53299">
                  <c:v>12751.630351</c:v>
                </c:pt>
                <c:pt idx="53300">
                  <c:v>12751.872565</c:v>
                </c:pt>
                <c:pt idx="53301">
                  <c:v>12752.112598</c:v>
                </c:pt>
                <c:pt idx="53302">
                  <c:v>12752.353449</c:v>
                </c:pt>
                <c:pt idx="53303">
                  <c:v>12752.592247</c:v>
                </c:pt>
                <c:pt idx="53304">
                  <c:v>12752.822335999999</c:v>
                </c:pt>
                <c:pt idx="53305">
                  <c:v>12753.066671</c:v>
                </c:pt>
                <c:pt idx="53306">
                  <c:v>12753.306242000001</c:v>
                </c:pt>
                <c:pt idx="53307">
                  <c:v>12753.546700000001</c:v>
                </c:pt>
                <c:pt idx="53308">
                  <c:v>12753.786185000001</c:v>
                </c:pt>
                <c:pt idx="53309">
                  <c:v>12754.018059</c:v>
                </c:pt>
                <c:pt idx="53310">
                  <c:v>12754.259273</c:v>
                </c:pt>
                <c:pt idx="53311">
                  <c:v>12754.500424</c:v>
                </c:pt>
                <c:pt idx="53312">
                  <c:v>12754.742581</c:v>
                </c:pt>
                <c:pt idx="53313">
                  <c:v>12754.98295</c:v>
                </c:pt>
                <c:pt idx="53314">
                  <c:v>12755.221391999999</c:v>
                </c:pt>
                <c:pt idx="53315">
                  <c:v>12755.451222</c:v>
                </c:pt>
                <c:pt idx="53316">
                  <c:v>12755.693545</c:v>
                </c:pt>
                <c:pt idx="53317">
                  <c:v>12755.93578</c:v>
                </c:pt>
                <c:pt idx="53318">
                  <c:v>12756.175404</c:v>
                </c:pt>
                <c:pt idx="53319">
                  <c:v>12756.41639</c:v>
                </c:pt>
                <c:pt idx="53320">
                  <c:v>12756.646256</c:v>
                </c:pt>
                <c:pt idx="53321">
                  <c:v>12756.888666999999</c:v>
                </c:pt>
                <c:pt idx="53322">
                  <c:v>12757.129534</c:v>
                </c:pt>
                <c:pt idx="53323">
                  <c:v>12757.371701</c:v>
                </c:pt>
                <c:pt idx="53324">
                  <c:v>12757.613818</c:v>
                </c:pt>
                <c:pt idx="53325">
                  <c:v>12757.853891999999</c:v>
                </c:pt>
                <c:pt idx="53326">
                  <c:v>12758.086907000001</c:v>
                </c:pt>
                <c:pt idx="53327">
                  <c:v>12758.32818</c:v>
                </c:pt>
                <c:pt idx="53328">
                  <c:v>12758.569404</c:v>
                </c:pt>
                <c:pt idx="53329">
                  <c:v>12758.809703000001</c:v>
                </c:pt>
                <c:pt idx="53330">
                  <c:v>12759.049254</c:v>
                </c:pt>
                <c:pt idx="53331">
                  <c:v>12759.279987</c:v>
                </c:pt>
                <c:pt idx="53332">
                  <c:v>12759.519786999999</c:v>
                </c:pt>
                <c:pt idx="53333">
                  <c:v>12759.761141000001</c:v>
                </c:pt>
                <c:pt idx="53334">
                  <c:v>12760.003627</c:v>
                </c:pt>
                <c:pt idx="53335">
                  <c:v>12760.243702</c:v>
                </c:pt>
                <c:pt idx="53336">
                  <c:v>12760.48307</c:v>
                </c:pt>
                <c:pt idx="53337">
                  <c:v>12760.724758</c:v>
                </c:pt>
                <c:pt idx="53338">
                  <c:v>12760.955689</c:v>
                </c:pt>
                <c:pt idx="53339">
                  <c:v>12761.195141</c:v>
                </c:pt>
                <c:pt idx="53340">
                  <c:v>12761.43563</c:v>
                </c:pt>
                <c:pt idx="53341">
                  <c:v>12761.677717</c:v>
                </c:pt>
                <c:pt idx="53342">
                  <c:v>12761.919977</c:v>
                </c:pt>
                <c:pt idx="53343">
                  <c:v>12762.160771000001</c:v>
                </c:pt>
                <c:pt idx="53344">
                  <c:v>12762.400836999999</c:v>
                </c:pt>
                <c:pt idx="53345">
                  <c:v>12762.640837999999</c:v>
                </c:pt>
                <c:pt idx="53346">
                  <c:v>12762.880885</c:v>
                </c:pt>
                <c:pt idx="53347">
                  <c:v>12763.111677999999</c:v>
                </c:pt>
                <c:pt idx="53348">
                  <c:v>12763.351043999999</c:v>
                </c:pt>
                <c:pt idx="53349">
                  <c:v>12763.590259000001</c:v>
                </c:pt>
                <c:pt idx="53350">
                  <c:v>12763.831276000001</c:v>
                </c:pt>
                <c:pt idx="53351">
                  <c:v>12764.071260999999</c:v>
                </c:pt>
                <c:pt idx="53352">
                  <c:v>12764.311100999999</c:v>
                </c:pt>
                <c:pt idx="53353">
                  <c:v>12764.552173</c:v>
                </c:pt>
                <c:pt idx="53354">
                  <c:v>12764.792535</c:v>
                </c:pt>
                <c:pt idx="53355">
                  <c:v>12765.022326</c:v>
                </c:pt>
                <c:pt idx="53356">
                  <c:v>12765.263214000001</c:v>
                </c:pt>
                <c:pt idx="53357">
                  <c:v>12765.504138</c:v>
                </c:pt>
                <c:pt idx="53358">
                  <c:v>12765.743237999999</c:v>
                </c:pt>
                <c:pt idx="53359">
                  <c:v>12765.986142</c:v>
                </c:pt>
                <c:pt idx="53360">
                  <c:v>12766.216997</c:v>
                </c:pt>
                <c:pt idx="53361">
                  <c:v>12766.457194000001</c:v>
                </c:pt>
                <c:pt idx="53362">
                  <c:v>12766.697721</c:v>
                </c:pt>
                <c:pt idx="53363">
                  <c:v>12766.937067000001</c:v>
                </c:pt>
                <c:pt idx="53364">
                  <c:v>12767.177627999999</c:v>
                </c:pt>
                <c:pt idx="53365">
                  <c:v>12767.417928000001</c:v>
                </c:pt>
                <c:pt idx="53366">
                  <c:v>12767.657295999999</c:v>
                </c:pt>
                <c:pt idx="53367">
                  <c:v>12767.898397000001</c:v>
                </c:pt>
                <c:pt idx="53368">
                  <c:v>12768.140656</c:v>
                </c:pt>
                <c:pt idx="53369">
                  <c:v>12768.370389</c:v>
                </c:pt>
                <c:pt idx="53370">
                  <c:v>12768.612584</c:v>
                </c:pt>
                <c:pt idx="53371">
                  <c:v>12768.852693999999</c:v>
                </c:pt>
                <c:pt idx="53372">
                  <c:v>12769.094849999999</c:v>
                </c:pt>
                <c:pt idx="53373">
                  <c:v>12769.336737</c:v>
                </c:pt>
                <c:pt idx="53374">
                  <c:v>12769.576792</c:v>
                </c:pt>
                <c:pt idx="53375">
                  <c:v>12769.816822999999</c:v>
                </c:pt>
                <c:pt idx="53376">
                  <c:v>12770.056060999999</c:v>
                </c:pt>
                <c:pt idx="53377">
                  <c:v>12770.286538</c:v>
                </c:pt>
                <c:pt idx="53378">
                  <c:v>12770.528887</c:v>
                </c:pt>
                <c:pt idx="53379">
                  <c:v>12770.770930999999</c:v>
                </c:pt>
                <c:pt idx="53380">
                  <c:v>12771.012229</c:v>
                </c:pt>
                <c:pt idx="53381">
                  <c:v>12771.253930999999</c:v>
                </c:pt>
                <c:pt idx="53382">
                  <c:v>12771.484813999999</c:v>
                </c:pt>
                <c:pt idx="53383">
                  <c:v>12771.724980000001</c:v>
                </c:pt>
                <c:pt idx="53384">
                  <c:v>12771.96326</c:v>
                </c:pt>
                <c:pt idx="53385">
                  <c:v>12772.206033</c:v>
                </c:pt>
                <c:pt idx="53386">
                  <c:v>12772.447061999999</c:v>
                </c:pt>
                <c:pt idx="53387">
                  <c:v>12772.68865</c:v>
                </c:pt>
                <c:pt idx="53388">
                  <c:v>12772.918313</c:v>
                </c:pt>
                <c:pt idx="53389">
                  <c:v>12773.163947999999</c:v>
                </c:pt>
                <c:pt idx="53390">
                  <c:v>12773.404762</c:v>
                </c:pt>
                <c:pt idx="53391">
                  <c:v>12773.644564</c:v>
                </c:pt>
                <c:pt idx="53392">
                  <c:v>12773.874094000001</c:v>
                </c:pt>
                <c:pt idx="53393">
                  <c:v>12774.117931000001</c:v>
                </c:pt>
                <c:pt idx="53394">
                  <c:v>12774.359203</c:v>
                </c:pt>
                <c:pt idx="53395">
                  <c:v>12774.602101</c:v>
                </c:pt>
                <c:pt idx="53396">
                  <c:v>12774.834682000001</c:v>
                </c:pt>
                <c:pt idx="53397">
                  <c:v>12775.076932</c:v>
                </c:pt>
                <c:pt idx="53398">
                  <c:v>12775.317569999999</c:v>
                </c:pt>
                <c:pt idx="53399">
                  <c:v>12775.559595999999</c:v>
                </c:pt>
                <c:pt idx="53400">
                  <c:v>12775.790548999999</c:v>
                </c:pt>
                <c:pt idx="53401">
                  <c:v>12776.03296</c:v>
                </c:pt>
                <c:pt idx="53402">
                  <c:v>12776.273605</c:v>
                </c:pt>
                <c:pt idx="53403">
                  <c:v>12776.514171000001</c:v>
                </c:pt>
                <c:pt idx="53404">
                  <c:v>12776.757584999999</c:v>
                </c:pt>
                <c:pt idx="53405">
                  <c:v>12776.987408999999</c:v>
                </c:pt>
                <c:pt idx="53406">
                  <c:v>12777.227003</c:v>
                </c:pt>
                <c:pt idx="53407">
                  <c:v>12777.468996</c:v>
                </c:pt>
                <c:pt idx="53408">
                  <c:v>12777.709955</c:v>
                </c:pt>
                <c:pt idx="53409">
                  <c:v>12777.948999</c:v>
                </c:pt>
                <c:pt idx="53410">
                  <c:v>12778.189853</c:v>
                </c:pt>
                <c:pt idx="53411">
                  <c:v>12778.419421000001</c:v>
                </c:pt>
                <c:pt idx="53412">
                  <c:v>12778.661667</c:v>
                </c:pt>
                <c:pt idx="53413">
                  <c:v>12778.903877000001</c:v>
                </c:pt>
                <c:pt idx="53414">
                  <c:v>12779.14502</c:v>
                </c:pt>
                <c:pt idx="53415">
                  <c:v>12779.386786999999</c:v>
                </c:pt>
                <c:pt idx="53416">
                  <c:v>12779.626812</c:v>
                </c:pt>
                <c:pt idx="53417">
                  <c:v>12779.866849</c:v>
                </c:pt>
                <c:pt idx="53418">
                  <c:v>12780.097773</c:v>
                </c:pt>
                <c:pt idx="53419">
                  <c:v>12780.339796</c:v>
                </c:pt>
                <c:pt idx="53420">
                  <c:v>12780.581845999999</c:v>
                </c:pt>
                <c:pt idx="53421">
                  <c:v>12780.823708</c:v>
                </c:pt>
                <c:pt idx="53422">
                  <c:v>12781.065554999999</c:v>
                </c:pt>
                <c:pt idx="53423">
                  <c:v>12781.295077000001</c:v>
                </c:pt>
                <c:pt idx="53424">
                  <c:v>12781.534356</c:v>
                </c:pt>
                <c:pt idx="53425">
                  <c:v>12781.775419</c:v>
                </c:pt>
                <c:pt idx="53426">
                  <c:v>12782.015045</c:v>
                </c:pt>
                <c:pt idx="53427">
                  <c:v>12782.254058</c:v>
                </c:pt>
                <c:pt idx="53428">
                  <c:v>12782.495118999999</c:v>
                </c:pt>
                <c:pt idx="53429">
                  <c:v>12782.734243000001</c:v>
                </c:pt>
                <c:pt idx="53430">
                  <c:v>12782.974665</c:v>
                </c:pt>
                <c:pt idx="53431">
                  <c:v>12783.214986999999</c:v>
                </c:pt>
                <c:pt idx="53432">
                  <c:v>12783.455897</c:v>
                </c:pt>
                <c:pt idx="53433">
                  <c:v>12783.695949000001</c:v>
                </c:pt>
                <c:pt idx="53434">
                  <c:v>12783.923006999999</c:v>
                </c:pt>
                <c:pt idx="53435">
                  <c:v>12784.164322000001</c:v>
                </c:pt>
                <c:pt idx="53436">
                  <c:v>12784.406649</c:v>
                </c:pt>
                <c:pt idx="53437">
                  <c:v>12784.646895</c:v>
                </c:pt>
                <c:pt idx="53438">
                  <c:v>12784.886189999999</c:v>
                </c:pt>
                <c:pt idx="53439">
                  <c:v>12785.127128</c:v>
                </c:pt>
                <c:pt idx="53440">
                  <c:v>12785.368043</c:v>
                </c:pt>
                <c:pt idx="53441">
                  <c:v>12785.598722000001</c:v>
                </c:pt>
                <c:pt idx="53442">
                  <c:v>12785.840902</c:v>
                </c:pt>
                <c:pt idx="53443">
                  <c:v>12786.08208</c:v>
                </c:pt>
                <c:pt idx="53444">
                  <c:v>12786.323125999999</c:v>
                </c:pt>
                <c:pt idx="53445">
                  <c:v>12786.564050000001</c:v>
                </c:pt>
                <c:pt idx="53446">
                  <c:v>12786.792039</c:v>
                </c:pt>
                <c:pt idx="53447">
                  <c:v>12787.032561</c:v>
                </c:pt>
                <c:pt idx="53448">
                  <c:v>12787.274692999999</c:v>
                </c:pt>
                <c:pt idx="53449">
                  <c:v>12787.514949</c:v>
                </c:pt>
                <c:pt idx="53450">
                  <c:v>12787.755739</c:v>
                </c:pt>
                <c:pt idx="53451">
                  <c:v>12787.997571</c:v>
                </c:pt>
                <c:pt idx="53452">
                  <c:v>12788.23769</c:v>
                </c:pt>
                <c:pt idx="53453">
                  <c:v>12788.477577</c:v>
                </c:pt>
                <c:pt idx="53454">
                  <c:v>12788.718314</c:v>
                </c:pt>
                <c:pt idx="53455">
                  <c:v>12788.963256999999</c:v>
                </c:pt>
                <c:pt idx="53456">
                  <c:v>12789.206260999999</c:v>
                </c:pt>
                <c:pt idx="53457">
                  <c:v>12789.451778000001</c:v>
                </c:pt>
                <c:pt idx="53458">
                  <c:v>12789.681439</c:v>
                </c:pt>
                <c:pt idx="53459">
                  <c:v>12789.924125</c:v>
                </c:pt>
                <c:pt idx="53460">
                  <c:v>12790.167928000001</c:v>
                </c:pt>
                <c:pt idx="53461">
                  <c:v>12790.407894</c:v>
                </c:pt>
                <c:pt idx="53462">
                  <c:v>12790.647023</c:v>
                </c:pt>
                <c:pt idx="53463">
                  <c:v>12790.87765</c:v>
                </c:pt>
                <c:pt idx="53464">
                  <c:v>12791.119994999999</c:v>
                </c:pt>
                <c:pt idx="53465">
                  <c:v>12791.360954</c:v>
                </c:pt>
                <c:pt idx="53466">
                  <c:v>12791.599086</c:v>
                </c:pt>
                <c:pt idx="53467">
                  <c:v>12791.840951</c:v>
                </c:pt>
                <c:pt idx="53468">
                  <c:v>12792.081985000001</c:v>
                </c:pt>
                <c:pt idx="53469">
                  <c:v>12792.310441</c:v>
                </c:pt>
                <c:pt idx="53470">
                  <c:v>12792.552680999999</c:v>
                </c:pt>
                <c:pt idx="53471">
                  <c:v>12792.792826000001</c:v>
                </c:pt>
                <c:pt idx="53472">
                  <c:v>12793.032331</c:v>
                </c:pt>
                <c:pt idx="53473">
                  <c:v>12793.275937</c:v>
                </c:pt>
                <c:pt idx="53474">
                  <c:v>12793.515098</c:v>
                </c:pt>
                <c:pt idx="53475">
                  <c:v>12793.745805</c:v>
                </c:pt>
                <c:pt idx="53476">
                  <c:v>12793.986598</c:v>
                </c:pt>
                <c:pt idx="53477">
                  <c:v>12794.226175</c:v>
                </c:pt>
                <c:pt idx="53478">
                  <c:v>12794.468553000001</c:v>
                </c:pt>
                <c:pt idx="53479">
                  <c:v>12794.710564000001</c:v>
                </c:pt>
                <c:pt idx="53480">
                  <c:v>12794.950841</c:v>
                </c:pt>
                <c:pt idx="53481">
                  <c:v>12795.192897000001</c:v>
                </c:pt>
                <c:pt idx="53482">
                  <c:v>12795.423821</c:v>
                </c:pt>
                <c:pt idx="53483">
                  <c:v>12795.665032000001</c:v>
                </c:pt>
                <c:pt idx="53484">
                  <c:v>12795.904371000001</c:v>
                </c:pt>
                <c:pt idx="53485">
                  <c:v>12796.147251</c:v>
                </c:pt>
                <c:pt idx="53486">
                  <c:v>12796.388363</c:v>
                </c:pt>
                <c:pt idx="53487">
                  <c:v>12796.628624000001</c:v>
                </c:pt>
                <c:pt idx="53488">
                  <c:v>12796.859625999999</c:v>
                </c:pt>
                <c:pt idx="53489">
                  <c:v>12797.101992</c:v>
                </c:pt>
                <c:pt idx="53490">
                  <c:v>12797.342208</c:v>
                </c:pt>
                <c:pt idx="53491">
                  <c:v>12797.582009</c:v>
                </c:pt>
                <c:pt idx="53492">
                  <c:v>12797.823785</c:v>
                </c:pt>
                <c:pt idx="53493">
                  <c:v>12798.063878000001</c:v>
                </c:pt>
                <c:pt idx="53494">
                  <c:v>12798.293392</c:v>
                </c:pt>
                <c:pt idx="53495">
                  <c:v>12798.534385000001</c:v>
                </c:pt>
                <c:pt idx="53496">
                  <c:v>12798.776608</c:v>
                </c:pt>
                <c:pt idx="53497">
                  <c:v>12799.016985</c:v>
                </c:pt>
                <c:pt idx="53498">
                  <c:v>12799.257035000001</c:v>
                </c:pt>
                <c:pt idx="53499">
                  <c:v>12799.489579999999</c:v>
                </c:pt>
                <c:pt idx="53500">
                  <c:v>12799.731986000001</c:v>
                </c:pt>
                <c:pt idx="53501">
                  <c:v>12799.972243</c:v>
                </c:pt>
                <c:pt idx="53502">
                  <c:v>12800.204189</c:v>
                </c:pt>
                <c:pt idx="53503">
                  <c:v>12800.448997</c:v>
                </c:pt>
                <c:pt idx="53504">
                  <c:v>12800.689039000001</c:v>
                </c:pt>
                <c:pt idx="53505">
                  <c:v>12800.930951</c:v>
                </c:pt>
                <c:pt idx="53506">
                  <c:v>12801.160835999999</c:v>
                </c:pt>
                <c:pt idx="53507">
                  <c:v>12801.400293999999</c:v>
                </c:pt>
                <c:pt idx="53508">
                  <c:v>12801.642701000001</c:v>
                </c:pt>
                <c:pt idx="53509">
                  <c:v>12801.882025999999</c:v>
                </c:pt>
                <c:pt idx="53510">
                  <c:v>12802.123189</c:v>
                </c:pt>
                <c:pt idx="53511">
                  <c:v>12802.364167</c:v>
                </c:pt>
                <c:pt idx="53512">
                  <c:v>12802.604665000001</c:v>
                </c:pt>
                <c:pt idx="53513">
                  <c:v>12802.844019</c:v>
                </c:pt>
                <c:pt idx="53514">
                  <c:v>12803.074000000001</c:v>
                </c:pt>
                <c:pt idx="53515">
                  <c:v>12803.315069</c:v>
                </c:pt>
                <c:pt idx="53516">
                  <c:v>12803.558165</c:v>
                </c:pt>
                <c:pt idx="53517">
                  <c:v>12803.788015</c:v>
                </c:pt>
                <c:pt idx="53518">
                  <c:v>12804.032553999999</c:v>
                </c:pt>
                <c:pt idx="53519">
                  <c:v>12804.272821</c:v>
                </c:pt>
                <c:pt idx="53520">
                  <c:v>12804.512153</c:v>
                </c:pt>
                <c:pt idx="53521">
                  <c:v>12804.755805999999</c:v>
                </c:pt>
                <c:pt idx="53522">
                  <c:v>12804.986806999999</c:v>
                </c:pt>
                <c:pt idx="53523">
                  <c:v>12805.226387999999</c:v>
                </c:pt>
                <c:pt idx="53524">
                  <c:v>12805.468708</c:v>
                </c:pt>
                <c:pt idx="53525">
                  <c:v>12805.710999000001</c:v>
                </c:pt>
                <c:pt idx="53526">
                  <c:v>12805.949957000001</c:v>
                </c:pt>
                <c:pt idx="53527">
                  <c:v>12806.190763000001</c:v>
                </c:pt>
                <c:pt idx="53528">
                  <c:v>12806.431325</c:v>
                </c:pt>
                <c:pt idx="53529">
                  <c:v>12806.660425</c:v>
                </c:pt>
                <c:pt idx="53530">
                  <c:v>12806.901419</c:v>
                </c:pt>
                <c:pt idx="53531">
                  <c:v>12807.14243</c:v>
                </c:pt>
                <c:pt idx="53532">
                  <c:v>12807.384647999999</c:v>
                </c:pt>
                <c:pt idx="53533">
                  <c:v>12807.626560999999</c:v>
                </c:pt>
                <c:pt idx="53534">
                  <c:v>12807.866647000001</c:v>
                </c:pt>
                <c:pt idx="53535">
                  <c:v>12808.105421</c:v>
                </c:pt>
                <c:pt idx="53536">
                  <c:v>12808.360677999999</c:v>
                </c:pt>
                <c:pt idx="53537">
                  <c:v>12808.590259000001</c:v>
                </c:pt>
                <c:pt idx="53538">
                  <c:v>12808.831389000001</c:v>
                </c:pt>
                <c:pt idx="53539">
                  <c:v>12809.07423</c:v>
                </c:pt>
                <c:pt idx="53540">
                  <c:v>12809.306724</c:v>
                </c:pt>
                <c:pt idx="53541">
                  <c:v>12809.548669</c:v>
                </c:pt>
                <c:pt idx="53542">
                  <c:v>12809.78896</c:v>
                </c:pt>
                <c:pt idx="53543">
                  <c:v>12810.02902</c:v>
                </c:pt>
                <c:pt idx="53544">
                  <c:v>12810.270014</c:v>
                </c:pt>
                <c:pt idx="53545">
                  <c:v>12810.511909000001</c:v>
                </c:pt>
                <c:pt idx="53546">
                  <c:v>12810.742598999999</c:v>
                </c:pt>
                <c:pt idx="53547">
                  <c:v>12810.982932000001</c:v>
                </c:pt>
                <c:pt idx="53548">
                  <c:v>12811.222390999999</c:v>
                </c:pt>
                <c:pt idx="53549">
                  <c:v>12811.464679000001</c:v>
                </c:pt>
                <c:pt idx="53550">
                  <c:v>12811.704046000001</c:v>
                </c:pt>
                <c:pt idx="53551">
                  <c:v>12811.947926999999</c:v>
                </c:pt>
                <c:pt idx="53552">
                  <c:v>12812.179795</c:v>
                </c:pt>
                <c:pt idx="53553">
                  <c:v>12812.418077</c:v>
                </c:pt>
                <c:pt idx="53554">
                  <c:v>12812.659045</c:v>
                </c:pt>
                <c:pt idx="53555">
                  <c:v>12812.900925</c:v>
                </c:pt>
                <c:pt idx="53556">
                  <c:v>12813.140987999999</c:v>
                </c:pt>
                <c:pt idx="53557">
                  <c:v>12813.379844999999</c:v>
                </c:pt>
                <c:pt idx="53558">
                  <c:v>12813.619027999999</c:v>
                </c:pt>
                <c:pt idx="53559">
                  <c:v>12813.860753999999</c:v>
                </c:pt>
                <c:pt idx="53560">
                  <c:v>12814.100758</c:v>
                </c:pt>
                <c:pt idx="53561">
                  <c:v>12814.340561000001</c:v>
                </c:pt>
                <c:pt idx="53562">
                  <c:v>12814.581237</c:v>
                </c:pt>
                <c:pt idx="53563">
                  <c:v>12814.811685999999</c:v>
                </c:pt>
                <c:pt idx="53564">
                  <c:v>12815.051047000001</c:v>
                </c:pt>
                <c:pt idx="53565">
                  <c:v>12815.292761000001</c:v>
                </c:pt>
                <c:pt idx="53566">
                  <c:v>12815.532921</c:v>
                </c:pt>
                <c:pt idx="53567">
                  <c:v>12815.774646</c:v>
                </c:pt>
                <c:pt idx="53568">
                  <c:v>12816.014950999999</c:v>
                </c:pt>
                <c:pt idx="53569">
                  <c:v>12816.25376</c:v>
                </c:pt>
                <c:pt idx="53570">
                  <c:v>12816.493853</c:v>
                </c:pt>
                <c:pt idx="53571">
                  <c:v>12816.735705999999</c:v>
                </c:pt>
                <c:pt idx="53572">
                  <c:v>12816.965366</c:v>
                </c:pt>
                <c:pt idx="53573">
                  <c:v>12817.210923000001</c:v>
                </c:pt>
                <c:pt idx="53574">
                  <c:v>12817.450969</c:v>
                </c:pt>
                <c:pt idx="53575">
                  <c:v>12817.690443</c:v>
                </c:pt>
                <c:pt idx="53576">
                  <c:v>12817.924879</c:v>
                </c:pt>
                <c:pt idx="53577">
                  <c:v>12818.168905</c:v>
                </c:pt>
                <c:pt idx="53578">
                  <c:v>12818.410889000001</c:v>
                </c:pt>
                <c:pt idx="53579">
                  <c:v>12818.652736</c:v>
                </c:pt>
                <c:pt idx="53580">
                  <c:v>12818.881740000001</c:v>
                </c:pt>
                <c:pt idx="53581">
                  <c:v>12819.121077</c:v>
                </c:pt>
                <c:pt idx="53582">
                  <c:v>12819.362139000001</c:v>
                </c:pt>
                <c:pt idx="53583">
                  <c:v>12819.605799000001</c:v>
                </c:pt>
                <c:pt idx="53584">
                  <c:v>12819.847714</c:v>
                </c:pt>
                <c:pt idx="53585">
                  <c:v>12820.077409</c:v>
                </c:pt>
                <c:pt idx="53586">
                  <c:v>12820.319588</c:v>
                </c:pt>
                <c:pt idx="53587">
                  <c:v>12820.559733</c:v>
                </c:pt>
                <c:pt idx="53588">
                  <c:v>12820.799051</c:v>
                </c:pt>
                <c:pt idx="53589">
                  <c:v>12821.040955</c:v>
                </c:pt>
                <c:pt idx="53590">
                  <c:v>12821.281557</c:v>
                </c:pt>
                <c:pt idx="53591">
                  <c:v>12821.522249</c:v>
                </c:pt>
                <c:pt idx="53592">
                  <c:v>12821.761027</c:v>
                </c:pt>
                <c:pt idx="53593">
                  <c:v>12821.991582000001</c:v>
                </c:pt>
                <c:pt idx="53594">
                  <c:v>12822.233804</c:v>
                </c:pt>
                <c:pt idx="53595">
                  <c:v>12822.473899000001</c:v>
                </c:pt>
                <c:pt idx="53596">
                  <c:v>12822.713097</c:v>
                </c:pt>
                <c:pt idx="53597">
                  <c:v>12822.956776999999</c:v>
                </c:pt>
                <c:pt idx="53598">
                  <c:v>12823.198806</c:v>
                </c:pt>
                <c:pt idx="53599">
                  <c:v>12823.428266000001</c:v>
                </c:pt>
                <c:pt idx="53600">
                  <c:v>12823.671059</c:v>
                </c:pt>
                <c:pt idx="53601">
                  <c:v>12823.912007999999</c:v>
                </c:pt>
                <c:pt idx="53602">
                  <c:v>12824.151115999999</c:v>
                </c:pt>
                <c:pt idx="53603">
                  <c:v>12824.39472</c:v>
                </c:pt>
                <c:pt idx="53604">
                  <c:v>12824.623556</c:v>
                </c:pt>
                <c:pt idx="53605">
                  <c:v>12824.863793</c:v>
                </c:pt>
                <c:pt idx="53606">
                  <c:v>12825.103153</c:v>
                </c:pt>
                <c:pt idx="53607">
                  <c:v>12825.346825000001</c:v>
                </c:pt>
                <c:pt idx="53608">
                  <c:v>12825.588022</c:v>
                </c:pt>
                <c:pt idx="53609">
                  <c:v>12825.829975000001</c:v>
                </c:pt>
                <c:pt idx="53610">
                  <c:v>12826.059824</c:v>
                </c:pt>
                <c:pt idx="53611">
                  <c:v>12826.299172999999</c:v>
                </c:pt>
                <c:pt idx="53612">
                  <c:v>12826.541547999999</c:v>
                </c:pt>
                <c:pt idx="53613">
                  <c:v>12826.781886000001</c:v>
                </c:pt>
                <c:pt idx="53614">
                  <c:v>12827.022618000001</c:v>
                </c:pt>
                <c:pt idx="53615">
                  <c:v>12827.262912</c:v>
                </c:pt>
                <c:pt idx="53616">
                  <c:v>12827.502391</c:v>
                </c:pt>
                <c:pt idx="53617">
                  <c:v>12827.743449</c:v>
                </c:pt>
                <c:pt idx="53618">
                  <c:v>12827.974654</c:v>
                </c:pt>
                <c:pt idx="53619">
                  <c:v>12828.214171</c:v>
                </c:pt>
                <c:pt idx="53620">
                  <c:v>12828.456593999999</c:v>
                </c:pt>
                <c:pt idx="53621">
                  <c:v>12828.696239999999</c:v>
                </c:pt>
                <c:pt idx="53622">
                  <c:v>12828.938817</c:v>
                </c:pt>
                <c:pt idx="53623">
                  <c:v>12829.180088999999</c:v>
                </c:pt>
                <c:pt idx="53624">
                  <c:v>12829.420536</c:v>
                </c:pt>
                <c:pt idx="53625">
                  <c:v>12829.649635</c:v>
                </c:pt>
                <c:pt idx="53626">
                  <c:v>12829.891218999999</c:v>
                </c:pt>
                <c:pt idx="53627">
                  <c:v>12830.134351000001</c:v>
                </c:pt>
                <c:pt idx="53628">
                  <c:v>12830.374820000001</c:v>
                </c:pt>
                <c:pt idx="53629">
                  <c:v>12830.614174</c:v>
                </c:pt>
                <c:pt idx="53630">
                  <c:v>12830.846912000001</c:v>
                </c:pt>
                <c:pt idx="53631">
                  <c:v>12831.087729000001</c:v>
                </c:pt>
                <c:pt idx="53632">
                  <c:v>12831.327343999999</c:v>
                </c:pt>
                <c:pt idx="53633">
                  <c:v>12831.570229999999</c:v>
                </c:pt>
                <c:pt idx="53634">
                  <c:v>12831.802035000001</c:v>
                </c:pt>
                <c:pt idx="53635">
                  <c:v>12832.044739999999</c:v>
                </c:pt>
                <c:pt idx="53636">
                  <c:v>12832.286069</c:v>
                </c:pt>
                <c:pt idx="53637">
                  <c:v>12832.527297000001</c:v>
                </c:pt>
                <c:pt idx="53638">
                  <c:v>12832.75728</c:v>
                </c:pt>
                <c:pt idx="53639">
                  <c:v>12833.001552</c:v>
                </c:pt>
                <c:pt idx="53640">
                  <c:v>12833.24367</c:v>
                </c:pt>
                <c:pt idx="53641">
                  <c:v>12833.485056</c:v>
                </c:pt>
                <c:pt idx="53642">
                  <c:v>12833.715248</c:v>
                </c:pt>
                <c:pt idx="53643">
                  <c:v>12833.957772</c:v>
                </c:pt>
                <c:pt idx="53644">
                  <c:v>12834.197364</c:v>
                </c:pt>
                <c:pt idx="53645">
                  <c:v>12834.440224</c:v>
                </c:pt>
                <c:pt idx="53646">
                  <c:v>12834.670172</c:v>
                </c:pt>
                <c:pt idx="53647">
                  <c:v>12834.912858</c:v>
                </c:pt>
                <c:pt idx="53648">
                  <c:v>12835.153695999999</c:v>
                </c:pt>
                <c:pt idx="53649">
                  <c:v>12835.395965</c:v>
                </c:pt>
                <c:pt idx="53650">
                  <c:v>12835.636242</c:v>
                </c:pt>
                <c:pt idx="53651">
                  <c:v>12835.866190000001</c:v>
                </c:pt>
                <c:pt idx="53652">
                  <c:v>12836.106170999999</c:v>
                </c:pt>
                <c:pt idx="53653">
                  <c:v>12836.346641</c:v>
                </c:pt>
                <c:pt idx="53654">
                  <c:v>12836.586237</c:v>
                </c:pt>
                <c:pt idx="53655">
                  <c:v>12836.826835</c:v>
                </c:pt>
                <c:pt idx="53656">
                  <c:v>12837.069595000001</c:v>
                </c:pt>
                <c:pt idx="53657">
                  <c:v>12837.311680999999</c:v>
                </c:pt>
                <c:pt idx="53658">
                  <c:v>12837.542599</c:v>
                </c:pt>
                <c:pt idx="53659">
                  <c:v>12837.784807</c:v>
                </c:pt>
                <c:pt idx="53660">
                  <c:v>12838.02555</c:v>
                </c:pt>
                <c:pt idx="53661">
                  <c:v>12838.265976000001</c:v>
                </c:pt>
                <c:pt idx="53662">
                  <c:v>12838.505622999999</c:v>
                </c:pt>
                <c:pt idx="53663">
                  <c:v>12838.745847</c:v>
                </c:pt>
                <c:pt idx="53664">
                  <c:v>12838.987150000001</c:v>
                </c:pt>
                <c:pt idx="53665">
                  <c:v>12839.228134999999</c:v>
                </c:pt>
                <c:pt idx="53666">
                  <c:v>12839.456117</c:v>
                </c:pt>
                <c:pt idx="53667">
                  <c:v>12839.697393</c:v>
                </c:pt>
                <c:pt idx="53668">
                  <c:v>12839.939679999999</c:v>
                </c:pt>
                <c:pt idx="53669">
                  <c:v>12840.179855</c:v>
                </c:pt>
                <c:pt idx="53670">
                  <c:v>12840.419877</c:v>
                </c:pt>
                <c:pt idx="53671">
                  <c:v>12840.659908</c:v>
                </c:pt>
                <c:pt idx="53672">
                  <c:v>12840.899201</c:v>
                </c:pt>
                <c:pt idx="53673">
                  <c:v>12841.142791</c:v>
                </c:pt>
                <c:pt idx="53674">
                  <c:v>12841.382798000001</c:v>
                </c:pt>
                <c:pt idx="53675">
                  <c:v>12841.612429999999</c:v>
                </c:pt>
                <c:pt idx="53676">
                  <c:v>12841.853399</c:v>
                </c:pt>
                <c:pt idx="53677">
                  <c:v>12842.09894</c:v>
                </c:pt>
                <c:pt idx="53678">
                  <c:v>12842.327424999999</c:v>
                </c:pt>
                <c:pt idx="53679">
                  <c:v>12842.572050999999</c:v>
                </c:pt>
                <c:pt idx="53680">
                  <c:v>12842.811099</c:v>
                </c:pt>
                <c:pt idx="53681">
                  <c:v>12843.054838</c:v>
                </c:pt>
                <c:pt idx="53682">
                  <c:v>12843.294721</c:v>
                </c:pt>
                <c:pt idx="53683">
                  <c:v>12843.524069999999</c:v>
                </c:pt>
                <c:pt idx="53684">
                  <c:v>12843.765004999999</c:v>
                </c:pt>
                <c:pt idx="53685">
                  <c:v>12844.006979</c:v>
                </c:pt>
                <c:pt idx="53686">
                  <c:v>12844.245908000001</c:v>
                </c:pt>
                <c:pt idx="53687">
                  <c:v>12844.48783</c:v>
                </c:pt>
                <c:pt idx="53688">
                  <c:v>12844.729826999999</c:v>
                </c:pt>
                <c:pt idx="53689">
                  <c:v>12844.960674</c:v>
                </c:pt>
                <c:pt idx="53690">
                  <c:v>12845.20203</c:v>
                </c:pt>
                <c:pt idx="53691">
                  <c:v>12845.443901000001</c:v>
                </c:pt>
                <c:pt idx="53692">
                  <c:v>12845.683105</c:v>
                </c:pt>
                <c:pt idx="53693">
                  <c:v>12845.922236</c:v>
                </c:pt>
                <c:pt idx="53694">
                  <c:v>12846.163122</c:v>
                </c:pt>
                <c:pt idx="53695">
                  <c:v>12846.404853</c:v>
                </c:pt>
                <c:pt idx="53696">
                  <c:v>12846.635587999999</c:v>
                </c:pt>
                <c:pt idx="53697">
                  <c:v>12846.877585</c:v>
                </c:pt>
                <c:pt idx="53698">
                  <c:v>12847.119699999999</c:v>
                </c:pt>
                <c:pt idx="53699">
                  <c:v>12847.359678000001</c:v>
                </c:pt>
                <c:pt idx="53700">
                  <c:v>12847.599827</c:v>
                </c:pt>
                <c:pt idx="53701">
                  <c:v>12847.841709</c:v>
                </c:pt>
                <c:pt idx="53702">
                  <c:v>12848.072778</c:v>
                </c:pt>
                <c:pt idx="53703">
                  <c:v>12848.314947000001</c:v>
                </c:pt>
                <c:pt idx="53704">
                  <c:v>12848.555926000001</c:v>
                </c:pt>
                <c:pt idx="53705">
                  <c:v>12848.797855999999</c:v>
                </c:pt>
                <c:pt idx="53706">
                  <c:v>12849.037017000001</c:v>
                </c:pt>
                <c:pt idx="53707">
                  <c:v>12849.278552</c:v>
                </c:pt>
                <c:pt idx="53708">
                  <c:v>12849.508116999999</c:v>
                </c:pt>
                <c:pt idx="53709">
                  <c:v>12849.751716999999</c:v>
                </c:pt>
                <c:pt idx="53710">
                  <c:v>12849.991983</c:v>
                </c:pt>
                <c:pt idx="53711">
                  <c:v>12850.232961</c:v>
                </c:pt>
                <c:pt idx="53712">
                  <c:v>12850.473024000001</c:v>
                </c:pt>
                <c:pt idx="53713">
                  <c:v>12850.703595999999</c:v>
                </c:pt>
                <c:pt idx="53714">
                  <c:v>12850.945745000001</c:v>
                </c:pt>
                <c:pt idx="53715">
                  <c:v>12851.185982999999</c:v>
                </c:pt>
                <c:pt idx="53716">
                  <c:v>12851.426085999999</c:v>
                </c:pt>
                <c:pt idx="53717">
                  <c:v>12851.667783000001</c:v>
                </c:pt>
                <c:pt idx="53718">
                  <c:v>12851.907796</c:v>
                </c:pt>
                <c:pt idx="53719">
                  <c:v>12852.148348000001</c:v>
                </c:pt>
                <c:pt idx="53720">
                  <c:v>12852.379884</c:v>
                </c:pt>
                <c:pt idx="53721">
                  <c:v>12852.621123000001</c:v>
                </c:pt>
                <c:pt idx="53722">
                  <c:v>12852.862214000001</c:v>
                </c:pt>
                <c:pt idx="53723">
                  <c:v>12853.09664</c:v>
                </c:pt>
                <c:pt idx="53724">
                  <c:v>12853.336187000001</c:v>
                </c:pt>
                <c:pt idx="53725">
                  <c:v>12853.575408999999</c:v>
                </c:pt>
                <c:pt idx="53726">
                  <c:v>12853.817589</c:v>
                </c:pt>
                <c:pt idx="53727">
                  <c:v>12854.057998</c:v>
                </c:pt>
                <c:pt idx="53728">
                  <c:v>12854.296157000001</c:v>
                </c:pt>
                <c:pt idx="53729">
                  <c:v>12854.539878</c:v>
                </c:pt>
                <c:pt idx="53730">
                  <c:v>12854.779783</c:v>
                </c:pt>
                <c:pt idx="53731">
                  <c:v>12855.009318</c:v>
                </c:pt>
                <c:pt idx="53732">
                  <c:v>12855.248449999999</c:v>
                </c:pt>
                <c:pt idx="53733">
                  <c:v>12855.491237</c:v>
                </c:pt>
                <c:pt idx="53734">
                  <c:v>12855.734864</c:v>
                </c:pt>
                <c:pt idx="53735">
                  <c:v>12855.976601</c:v>
                </c:pt>
                <c:pt idx="53736">
                  <c:v>12856.20644</c:v>
                </c:pt>
                <c:pt idx="53737">
                  <c:v>12856.448646999999</c:v>
                </c:pt>
                <c:pt idx="53738">
                  <c:v>12856.688012000001</c:v>
                </c:pt>
                <c:pt idx="53739">
                  <c:v>12856.929743000001</c:v>
                </c:pt>
                <c:pt idx="53740">
                  <c:v>12857.171683</c:v>
                </c:pt>
                <c:pt idx="53741">
                  <c:v>12857.411695000001</c:v>
                </c:pt>
                <c:pt idx="53742">
                  <c:v>12857.651754</c:v>
                </c:pt>
                <c:pt idx="53743">
                  <c:v>12857.890305000001</c:v>
                </c:pt>
                <c:pt idx="53744">
                  <c:v>12858.120435999999</c:v>
                </c:pt>
                <c:pt idx="53745">
                  <c:v>12858.361987</c:v>
                </c:pt>
                <c:pt idx="53746">
                  <c:v>12858.602305</c:v>
                </c:pt>
                <c:pt idx="53747">
                  <c:v>12858.845018</c:v>
                </c:pt>
                <c:pt idx="53748">
                  <c:v>12859.075054000001</c:v>
                </c:pt>
                <c:pt idx="53749">
                  <c:v>12859.316292</c:v>
                </c:pt>
                <c:pt idx="53750">
                  <c:v>12859.559201</c:v>
                </c:pt>
                <c:pt idx="53751">
                  <c:v>12859.800246999999</c:v>
                </c:pt>
                <c:pt idx="53752">
                  <c:v>12860.030338</c:v>
                </c:pt>
                <c:pt idx="53753">
                  <c:v>12860.271311</c:v>
                </c:pt>
                <c:pt idx="53754">
                  <c:v>12860.515917999999</c:v>
                </c:pt>
                <c:pt idx="53755">
                  <c:v>12860.757858000001</c:v>
                </c:pt>
                <c:pt idx="53756">
                  <c:v>12860.997092</c:v>
                </c:pt>
                <c:pt idx="53757">
                  <c:v>12861.229800999999</c:v>
                </c:pt>
                <c:pt idx="53758">
                  <c:v>12861.471240999999</c:v>
                </c:pt>
                <c:pt idx="53759">
                  <c:v>12861.714035000001</c:v>
                </c:pt>
                <c:pt idx="53760">
                  <c:v>12861.953356</c:v>
                </c:pt>
                <c:pt idx="53761">
                  <c:v>12862.185065</c:v>
                </c:pt>
                <c:pt idx="53762">
                  <c:v>12862.425627000001</c:v>
                </c:pt>
                <c:pt idx="53763">
                  <c:v>12862.667963</c:v>
                </c:pt>
                <c:pt idx="53764">
                  <c:v>12862.908249</c:v>
                </c:pt>
                <c:pt idx="53765">
                  <c:v>12863.148566</c:v>
                </c:pt>
                <c:pt idx="53766">
                  <c:v>12863.37959</c:v>
                </c:pt>
                <c:pt idx="53767">
                  <c:v>12863.621789000001</c:v>
                </c:pt>
                <c:pt idx="53768">
                  <c:v>12863.861126</c:v>
                </c:pt>
                <c:pt idx="53769">
                  <c:v>12864.102333999999</c:v>
                </c:pt>
                <c:pt idx="53770">
                  <c:v>12864.343425999999</c:v>
                </c:pt>
                <c:pt idx="53771">
                  <c:v>12864.583576000001</c:v>
                </c:pt>
                <c:pt idx="53772">
                  <c:v>12864.813447</c:v>
                </c:pt>
                <c:pt idx="53773">
                  <c:v>12865.055901</c:v>
                </c:pt>
                <c:pt idx="53774">
                  <c:v>12865.29997</c:v>
                </c:pt>
                <c:pt idx="53775">
                  <c:v>12865.540904</c:v>
                </c:pt>
                <c:pt idx="53776">
                  <c:v>12865.771531</c:v>
                </c:pt>
                <c:pt idx="53777">
                  <c:v>12866.013567</c:v>
                </c:pt>
                <c:pt idx="53778">
                  <c:v>12866.254424000001</c:v>
                </c:pt>
                <c:pt idx="53779">
                  <c:v>12866.494565000001</c:v>
                </c:pt>
                <c:pt idx="53780">
                  <c:v>12866.734928</c:v>
                </c:pt>
                <c:pt idx="53781">
                  <c:v>12866.974125999999</c:v>
                </c:pt>
                <c:pt idx="53782">
                  <c:v>12867.215099999999</c:v>
                </c:pt>
                <c:pt idx="53783">
                  <c:v>12867.453067</c:v>
                </c:pt>
                <c:pt idx="53784">
                  <c:v>12867.694127000001</c:v>
                </c:pt>
                <c:pt idx="53785">
                  <c:v>12867.924958</c:v>
                </c:pt>
                <c:pt idx="53786">
                  <c:v>12868.165311999999</c:v>
                </c:pt>
                <c:pt idx="53787">
                  <c:v>12868.408099</c:v>
                </c:pt>
                <c:pt idx="53788">
                  <c:v>12868.649026999999</c:v>
                </c:pt>
                <c:pt idx="53789">
                  <c:v>12868.879698000001</c:v>
                </c:pt>
                <c:pt idx="53790">
                  <c:v>12869.119154</c:v>
                </c:pt>
                <c:pt idx="53791">
                  <c:v>12869.360359</c:v>
                </c:pt>
                <c:pt idx="53792">
                  <c:v>12869.600741</c:v>
                </c:pt>
                <c:pt idx="53793">
                  <c:v>12869.840942999999</c:v>
                </c:pt>
                <c:pt idx="53794">
                  <c:v>12870.081173</c:v>
                </c:pt>
                <c:pt idx="53795">
                  <c:v>12870.313773</c:v>
                </c:pt>
                <c:pt idx="53796">
                  <c:v>12870.553187</c:v>
                </c:pt>
                <c:pt idx="53797">
                  <c:v>12870.796107</c:v>
                </c:pt>
                <c:pt idx="53798">
                  <c:v>12871.037337</c:v>
                </c:pt>
                <c:pt idx="53799">
                  <c:v>12871.276287999999</c:v>
                </c:pt>
                <c:pt idx="53800">
                  <c:v>12871.515450000001</c:v>
                </c:pt>
                <c:pt idx="53801">
                  <c:v>12871.754430000001</c:v>
                </c:pt>
                <c:pt idx="53802">
                  <c:v>12871.996572</c:v>
                </c:pt>
                <c:pt idx="53803">
                  <c:v>12872.226344999999</c:v>
                </c:pt>
                <c:pt idx="53804">
                  <c:v>12872.466858</c:v>
                </c:pt>
                <c:pt idx="53805">
                  <c:v>12872.708988</c:v>
                </c:pt>
                <c:pt idx="53806">
                  <c:v>12872.947431000001</c:v>
                </c:pt>
                <c:pt idx="53807">
                  <c:v>12873.187620000001</c:v>
                </c:pt>
                <c:pt idx="53808">
                  <c:v>12873.427978</c:v>
                </c:pt>
                <c:pt idx="53809">
                  <c:v>12873.666112000001</c:v>
                </c:pt>
                <c:pt idx="53810">
                  <c:v>12873.907182999999</c:v>
                </c:pt>
                <c:pt idx="53811">
                  <c:v>12874.137929</c:v>
                </c:pt>
                <c:pt idx="53812">
                  <c:v>12874.379187</c:v>
                </c:pt>
                <c:pt idx="53813">
                  <c:v>12874.620244</c:v>
                </c:pt>
                <c:pt idx="53814">
                  <c:v>12874.861384</c:v>
                </c:pt>
                <c:pt idx="53815">
                  <c:v>12875.103542000001</c:v>
                </c:pt>
                <c:pt idx="53816">
                  <c:v>12875.343709000001</c:v>
                </c:pt>
                <c:pt idx="53817">
                  <c:v>12875.583667999999</c:v>
                </c:pt>
                <c:pt idx="53818">
                  <c:v>12875.823737999999</c:v>
                </c:pt>
                <c:pt idx="53819">
                  <c:v>12876.063806</c:v>
                </c:pt>
                <c:pt idx="53820">
                  <c:v>12876.292631</c:v>
                </c:pt>
                <c:pt idx="53821">
                  <c:v>12876.532912999999</c:v>
                </c:pt>
                <c:pt idx="53822">
                  <c:v>12876.772209000001</c:v>
                </c:pt>
                <c:pt idx="53823">
                  <c:v>12877.015119</c:v>
                </c:pt>
                <c:pt idx="53824">
                  <c:v>12877.254016999999</c:v>
                </c:pt>
                <c:pt idx="53825">
                  <c:v>12877.495772</c:v>
                </c:pt>
                <c:pt idx="53826">
                  <c:v>12877.735814</c:v>
                </c:pt>
                <c:pt idx="53827">
                  <c:v>12877.975928</c:v>
                </c:pt>
                <c:pt idx="53828">
                  <c:v>12878.215255999999</c:v>
                </c:pt>
                <c:pt idx="53829">
                  <c:v>12878.45426</c:v>
                </c:pt>
                <c:pt idx="53830">
                  <c:v>12878.695125</c:v>
                </c:pt>
                <c:pt idx="53831">
                  <c:v>12878.925768999999</c:v>
                </c:pt>
                <c:pt idx="53832">
                  <c:v>12879.165171000001</c:v>
                </c:pt>
                <c:pt idx="53833">
                  <c:v>12879.408839</c:v>
                </c:pt>
                <c:pt idx="53834">
                  <c:v>12879.648046</c:v>
                </c:pt>
                <c:pt idx="53835">
                  <c:v>12879.889859000001</c:v>
                </c:pt>
                <c:pt idx="53836">
                  <c:v>12880.129008</c:v>
                </c:pt>
                <c:pt idx="53837">
                  <c:v>12880.359645</c:v>
                </c:pt>
                <c:pt idx="53838">
                  <c:v>12880.599015</c:v>
                </c:pt>
                <c:pt idx="53839">
                  <c:v>12880.840947000001</c:v>
                </c:pt>
                <c:pt idx="53840">
                  <c:v>12881.081224</c:v>
                </c:pt>
                <c:pt idx="53841">
                  <c:v>12881.322142000001</c:v>
                </c:pt>
                <c:pt idx="53842">
                  <c:v>12881.553437</c:v>
                </c:pt>
                <c:pt idx="53843">
                  <c:v>12881.794413</c:v>
                </c:pt>
                <c:pt idx="53844">
                  <c:v>12882.036586</c:v>
                </c:pt>
                <c:pt idx="53845">
                  <c:v>12882.275256000001</c:v>
                </c:pt>
                <c:pt idx="53846">
                  <c:v>12882.516218999999</c:v>
                </c:pt>
                <c:pt idx="53847">
                  <c:v>12882.759655</c:v>
                </c:pt>
                <c:pt idx="53848">
                  <c:v>12882.989202999999</c:v>
                </c:pt>
                <c:pt idx="53849">
                  <c:v>12883.232961</c:v>
                </c:pt>
                <c:pt idx="53850">
                  <c:v>12883.473835000001</c:v>
                </c:pt>
                <c:pt idx="53851">
                  <c:v>12883.714442</c:v>
                </c:pt>
                <c:pt idx="53852">
                  <c:v>12883.954597</c:v>
                </c:pt>
                <c:pt idx="53853">
                  <c:v>12884.194733</c:v>
                </c:pt>
                <c:pt idx="53854">
                  <c:v>12884.434826000001</c:v>
                </c:pt>
                <c:pt idx="53855">
                  <c:v>12884.674793</c:v>
                </c:pt>
                <c:pt idx="53856">
                  <c:v>12884.903863</c:v>
                </c:pt>
                <c:pt idx="53857">
                  <c:v>12885.143427000001</c:v>
                </c:pt>
                <c:pt idx="53858">
                  <c:v>12885.385850000001</c:v>
                </c:pt>
                <c:pt idx="53859">
                  <c:v>12885.627898000001</c:v>
                </c:pt>
                <c:pt idx="53860">
                  <c:v>12885.867149</c:v>
                </c:pt>
                <c:pt idx="53861">
                  <c:v>12886.11095</c:v>
                </c:pt>
                <c:pt idx="53862">
                  <c:v>12886.340577000001</c:v>
                </c:pt>
                <c:pt idx="53863">
                  <c:v>12886.581426000001</c:v>
                </c:pt>
                <c:pt idx="53864">
                  <c:v>12886.820422000001</c:v>
                </c:pt>
                <c:pt idx="53865">
                  <c:v>12887.063228999999</c:v>
                </c:pt>
                <c:pt idx="53866">
                  <c:v>12887.304971</c:v>
                </c:pt>
                <c:pt idx="53867">
                  <c:v>12887.534610999999</c:v>
                </c:pt>
                <c:pt idx="53868">
                  <c:v>12887.774928000001</c:v>
                </c:pt>
                <c:pt idx="53869">
                  <c:v>12888.016137000001</c:v>
                </c:pt>
                <c:pt idx="53870">
                  <c:v>12888.255300999999</c:v>
                </c:pt>
                <c:pt idx="53871">
                  <c:v>12888.495564999999</c:v>
                </c:pt>
                <c:pt idx="53872">
                  <c:v>12888.735785999999</c:v>
                </c:pt>
                <c:pt idx="53873">
                  <c:v>12888.975103999999</c:v>
                </c:pt>
                <c:pt idx="53874">
                  <c:v>12889.218091000001</c:v>
                </c:pt>
                <c:pt idx="53875">
                  <c:v>12889.450564000001</c:v>
                </c:pt>
                <c:pt idx="53876">
                  <c:v>12889.692687999999</c:v>
                </c:pt>
                <c:pt idx="53877">
                  <c:v>12889.93298</c:v>
                </c:pt>
                <c:pt idx="53878">
                  <c:v>12890.173338000001</c:v>
                </c:pt>
                <c:pt idx="53879">
                  <c:v>12890.413769000001</c:v>
                </c:pt>
                <c:pt idx="53880">
                  <c:v>12890.653087999999</c:v>
                </c:pt>
                <c:pt idx="53881">
                  <c:v>12890.883750000001</c:v>
                </c:pt>
                <c:pt idx="53882">
                  <c:v>12891.124744999999</c:v>
                </c:pt>
                <c:pt idx="53883">
                  <c:v>12891.364369000001</c:v>
                </c:pt>
                <c:pt idx="53884">
                  <c:v>12891.606803000001</c:v>
                </c:pt>
                <c:pt idx="53885">
                  <c:v>12891.846125</c:v>
                </c:pt>
                <c:pt idx="53886">
                  <c:v>12892.087438</c:v>
                </c:pt>
                <c:pt idx="53887">
                  <c:v>12892.326561</c:v>
                </c:pt>
                <c:pt idx="53888">
                  <c:v>12892.565902</c:v>
                </c:pt>
                <c:pt idx="53889">
                  <c:v>12892.806774000001</c:v>
                </c:pt>
                <c:pt idx="53890">
                  <c:v>12893.048923</c:v>
                </c:pt>
                <c:pt idx="53891">
                  <c:v>12893.288836</c:v>
                </c:pt>
                <c:pt idx="53892">
                  <c:v>12893.528836</c:v>
                </c:pt>
                <c:pt idx="53893">
                  <c:v>12893.758250000001</c:v>
                </c:pt>
                <c:pt idx="53894">
                  <c:v>12894.000539999999</c:v>
                </c:pt>
                <c:pt idx="53895">
                  <c:v>12894.241903</c:v>
                </c:pt>
                <c:pt idx="53896">
                  <c:v>12894.483918</c:v>
                </c:pt>
                <c:pt idx="53897">
                  <c:v>12894.725933</c:v>
                </c:pt>
                <c:pt idx="53898">
                  <c:v>12894.956007999999</c:v>
                </c:pt>
                <c:pt idx="53899">
                  <c:v>12895.197327</c:v>
                </c:pt>
                <c:pt idx="53900">
                  <c:v>12895.439759000001</c:v>
                </c:pt>
                <c:pt idx="53901">
                  <c:v>12895.67995</c:v>
                </c:pt>
                <c:pt idx="53902">
                  <c:v>12895.920139</c:v>
                </c:pt>
                <c:pt idx="53903">
                  <c:v>12896.150081</c:v>
                </c:pt>
                <c:pt idx="53904">
                  <c:v>12896.392639</c:v>
                </c:pt>
                <c:pt idx="53905">
                  <c:v>12896.632954000001</c:v>
                </c:pt>
                <c:pt idx="53906">
                  <c:v>12896.873088</c:v>
                </c:pt>
                <c:pt idx="53907">
                  <c:v>12897.114232</c:v>
                </c:pt>
                <c:pt idx="53908">
                  <c:v>12897.344123999999</c:v>
                </c:pt>
                <c:pt idx="53909">
                  <c:v>12897.587981999999</c:v>
                </c:pt>
                <c:pt idx="53910">
                  <c:v>12897.828061</c:v>
                </c:pt>
                <c:pt idx="53911">
                  <c:v>12898.069358999999</c:v>
                </c:pt>
                <c:pt idx="53912">
                  <c:v>12898.299306000001</c:v>
                </c:pt>
                <c:pt idx="53913">
                  <c:v>12898.542261000001</c:v>
                </c:pt>
                <c:pt idx="53914">
                  <c:v>12898.784546999999</c:v>
                </c:pt>
                <c:pt idx="53915">
                  <c:v>12899.024036000001</c:v>
                </c:pt>
                <c:pt idx="53916">
                  <c:v>12899.265216</c:v>
                </c:pt>
                <c:pt idx="53917">
                  <c:v>12899.495210999999</c:v>
                </c:pt>
                <c:pt idx="53918">
                  <c:v>12899.737619</c:v>
                </c:pt>
                <c:pt idx="53919">
                  <c:v>12899.977589</c:v>
                </c:pt>
                <c:pt idx="53920">
                  <c:v>12900.217823000001</c:v>
                </c:pt>
                <c:pt idx="53921">
                  <c:v>12900.459553000001</c:v>
                </c:pt>
                <c:pt idx="53922">
                  <c:v>12900.698318999999</c:v>
                </c:pt>
                <c:pt idx="53923">
                  <c:v>12900.941674</c:v>
                </c:pt>
                <c:pt idx="53924">
                  <c:v>12901.181815</c:v>
                </c:pt>
                <c:pt idx="53925">
                  <c:v>12901.42196</c:v>
                </c:pt>
                <c:pt idx="53926">
                  <c:v>12901.651680999999</c:v>
                </c:pt>
                <c:pt idx="53927">
                  <c:v>12901.891842000001</c:v>
                </c:pt>
                <c:pt idx="53928">
                  <c:v>12902.133103</c:v>
                </c:pt>
                <c:pt idx="53929">
                  <c:v>12902.374019999999</c:v>
                </c:pt>
                <c:pt idx="53930">
                  <c:v>12902.615900999999</c:v>
                </c:pt>
                <c:pt idx="53931">
                  <c:v>12902.856449000001</c:v>
                </c:pt>
                <c:pt idx="53932">
                  <c:v>12903.084210999999</c:v>
                </c:pt>
                <c:pt idx="53933">
                  <c:v>12903.323248999999</c:v>
                </c:pt>
                <c:pt idx="53934">
                  <c:v>12903.566951999999</c:v>
                </c:pt>
                <c:pt idx="53935">
                  <c:v>12903.807669</c:v>
                </c:pt>
                <c:pt idx="53936">
                  <c:v>12904.047165</c:v>
                </c:pt>
                <c:pt idx="53937">
                  <c:v>12904.289371000001</c:v>
                </c:pt>
                <c:pt idx="53938">
                  <c:v>12904.528286000001</c:v>
                </c:pt>
                <c:pt idx="53939">
                  <c:v>12904.758802</c:v>
                </c:pt>
                <c:pt idx="53940">
                  <c:v>12904.998215</c:v>
                </c:pt>
                <c:pt idx="53941">
                  <c:v>12905.241086</c:v>
                </c:pt>
                <c:pt idx="53942">
                  <c:v>12905.482141</c:v>
                </c:pt>
                <c:pt idx="53943">
                  <c:v>12905.723055</c:v>
                </c:pt>
                <c:pt idx="53944">
                  <c:v>12905.951171999999</c:v>
                </c:pt>
                <c:pt idx="53945">
                  <c:v>12906.191858</c:v>
                </c:pt>
                <c:pt idx="53946">
                  <c:v>12906.433279000001</c:v>
                </c:pt>
                <c:pt idx="53947">
                  <c:v>12906.674154</c:v>
                </c:pt>
                <c:pt idx="53948">
                  <c:v>12906.915187000001</c:v>
                </c:pt>
                <c:pt idx="53949">
                  <c:v>12907.147741000001</c:v>
                </c:pt>
                <c:pt idx="53950">
                  <c:v>12907.387178999999</c:v>
                </c:pt>
                <c:pt idx="53951">
                  <c:v>12907.628194000001</c:v>
                </c:pt>
                <c:pt idx="53952">
                  <c:v>12907.869158</c:v>
                </c:pt>
                <c:pt idx="53953">
                  <c:v>12908.112966999999</c:v>
                </c:pt>
                <c:pt idx="53954">
                  <c:v>12908.342828000001</c:v>
                </c:pt>
                <c:pt idx="53955">
                  <c:v>12908.584113999999</c:v>
                </c:pt>
                <c:pt idx="53956">
                  <c:v>12908.825273</c:v>
                </c:pt>
                <c:pt idx="53957">
                  <c:v>12909.068090999999</c:v>
                </c:pt>
                <c:pt idx="53958">
                  <c:v>12909.297823999999</c:v>
                </c:pt>
                <c:pt idx="53959">
                  <c:v>12909.538192</c:v>
                </c:pt>
                <c:pt idx="53960">
                  <c:v>12909.777737</c:v>
                </c:pt>
                <c:pt idx="53961">
                  <c:v>12910.017913</c:v>
                </c:pt>
                <c:pt idx="53962">
                  <c:v>12910.25792</c:v>
                </c:pt>
                <c:pt idx="53963">
                  <c:v>12910.4979</c:v>
                </c:pt>
                <c:pt idx="53964">
                  <c:v>12910.739946</c:v>
                </c:pt>
                <c:pt idx="53965">
                  <c:v>12910.980020000001</c:v>
                </c:pt>
                <c:pt idx="53966">
                  <c:v>12911.219247000001</c:v>
                </c:pt>
                <c:pt idx="53967">
                  <c:v>12911.460955</c:v>
                </c:pt>
                <c:pt idx="53968">
                  <c:v>12911.689377999999</c:v>
                </c:pt>
                <c:pt idx="53969">
                  <c:v>12911.932140999999</c:v>
                </c:pt>
                <c:pt idx="53970">
                  <c:v>12912.171367999999</c:v>
                </c:pt>
                <c:pt idx="53971">
                  <c:v>12912.410416999999</c:v>
                </c:pt>
                <c:pt idx="53972">
                  <c:v>12912.651449000001</c:v>
                </c:pt>
                <c:pt idx="53973">
                  <c:v>12912.894850000001</c:v>
                </c:pt>
                <c:pt idx="53974">
                  <c:v>12913.134873000001</c:v>
                </c:pt>
                <c:pt idx="53975">
                  <c:v>12913.374699</c:v>
                </c:pt>
                <c:pt idx="53976">
                  <c:v>12913.603623999999</c:v>
                </c:pt>
                <c:pt idx="53977">
                  <c:v>12913.845719999999</c:v>
                </c:pt>
                <c:pt idx="53978">
                  <c:v>12914.087088</c:v>
                </c:pt>
                <c:pt idx="53979">
                  <c:v>12914.328916</c:v>
                </c:pt>
                <c:pt idx="53980">
                  <c:v>12914.568988000001</c:v>
                </c:pt>
                <c:pt idx="53981">
                  <c:v>12914.809542000001</c:v>
                </c:pt>
                <c:pt idx="53982">
                  <c:v>12915.040594</c:v>
                </c:pt>
                <c:pt idx="53983">
                  <c:v>12915.282724999999</c:v>
                </c:pt>
                <c:pt idx="53984">
                  <c:v>12915.522236000001</c:v>
                </c:pt>
                <c:pt idx="53985">
                  <c:v>12915.765114</c:v>
                </c:pt>
                <c:pt idx="53986">
                  <c:v>12916.006275</c:v>
                </c:pt>
                <c:pt idx="53987">
                  <c:v>12916.236765</c:v>
                </c:pt>
                <c:pt idx="53988">
                  <c:v>12916.476373</c:v>
                </c:pt>
                <c:pt idx="53989">
                  <c:v>12916.716967</c:v>
                </c:pt>
                <c:pt idx="53990">
                  <c:v>12916.956751</c:v>
                </c:pt>
                <c:pt idx="53991">
                  <c:v>12917.196174999999</c:v>
                </c:pt>
                <c:pt idx="53992">
                  <c:v>12917.437318</c:v>
                </c:pt>
                <c:pt idx="53993">
                  <c:v>12917.678313</c:v>
                </c:pt>
                <c:pt idx="53994">
                  <c:v>12917.918647</c:v>
                </c:pt>
                <c:pt idx="53995">
                  <c:v>12918.15804</c:v>
                </c:pt>
                <c:pt idx="53996">
                  <c:v>12918.388134000001</c:v>
                </c:pt>
                <c:pt idx="53997">
                  <c:v>12918.630572</c:v>
                </c:pt>
                <c:pt idx="53998">
                  <c:v>12918.872904</c:v>
                </c:pt>
                <c:pt idx="53999">
                  <c:v>12919.114121000001</c:v>
                </c:pt>
                <c:pt idx="54000">
                  <c:v>12919.353357</c:v>
                </c:pt>
                <c:pt idx="54001">
                  <c:v>12919.583126</c:v>
                </c:pt>
                <c:pt idx="54002">
                  <c:v>12919.825556</c:v>
                </c:pt>
                <c:pt idx="54003">
                  <c:v>12920.067875000001</c:v>
                </c:pt>
                <c:pt idx="54004">
                  <c:v>12920.309018</c:v>
                </c:pt>
                <c:pt idx="54005">
                  <c:v>12920.541305999999</c:v>
                </c:pt>
                <c:pt idx="54006">
                  <c:v>12920.783651</c:v>
                </c:pt>
                <c:pt idx="54007">
                  <c:v>12921.023117999999</c:v>
                </c:pt>
                <c:pt idx="54008">
                  <c:v>12921.264189</c:v>
                </c:pt>
                <c:pt idx="54009">
                  <c:v>12921.505216</c:v>
                </c:pt>
                <c:pt idx="54010">
                  <c:v>12921.735155</c:v>
                </c:pt>
                <c:pt idx="54011">
                  <c:v>12921.977778</c:v>
                </c:pt>
                <c:pt idx="54012">
                  <c:v>12922.218682000001</c:v>
                </c:pt>
                <c:pt idx="54013">
                  <c:v>12922.458194000001</c:v>
                </c:pt>
                <c:pt idx="54014">
                  <c:v>12922.700611</c:v>
                </c:pt>
                <c:pt idx="54015">
                  <c:v>12922.942892999999</c:v>
                </c:pt>
                <c:pt idx="54016">
                  <c:v>12923.171374</c:v>
                </c:pt>
                <c:pt idx="54017">
                  <c:v>12923.413882000001</c:v>
                </c:pt>
                <c:pt idx="54018">
                  <c:v>12923.654696</c:v>
                </c:pt>
                <c:pt idx="54019">
                  <c:v>12923.894324999999</c:v>
                </c:pt>
                <c:pt idx="54020">
                  <c:v>12924.134996999999</c:v>
                </c:pt>
                <c:pt idx="54021">
                  <c:v>12924.375199</c:v>
                </c:pt>
                <c:pt idx="54022">
                  <c:v>12924.605255</c:v>
                </c:pt>
                <c:pt idx="54023">
                  <c:v>12924.847902</c:v>
                </c:pt>
                <c:pt idx="54024">
                  <c:v>12925.090561000001</c:v>
                </c:pt>
                <c:pt idx="54025">
                  <c:v>12925.332886</c:v>
                </c:pt>
                <c:pt idx="54026">
                  <c:v>12925.572334</c:v>
                </c:pt>
                <c:pt idx="54027">
                  <c:v>12925.804077999999</c:v>
                </c:pt>
                <c:pt idx="54028">
                  <c:v>12926.046941000001</c:v>
                </c:pt>
                <c:pt idx="54029">
                  <c:v>12926.287060000001</c:v>
                </c:pt>
                <c:pt idx="54030">
                  <c:v>12926.527636999999</c:v>
                </c:pt>
                <c:pt idx="54031">
                  <c:v>12926.767178</c:v>
                </c:pt>
                <c:pt idx="54032">
                  <c:v>12927.007879000001</c:v>
                </c:pt>
                <c:pt idx="54033">
                  <c:v>12927.238936</c:v>
                </c:pt>
                <c:pt idx="54034">
                  <c:v>12927.481761999999</c:v>
                </c:pt>
                <c:pt idx="54035">
                  <c:v>12927.723231</c:v>
                </c:pt>
                <c:pt idx="54036">
                  <c:v>12927.965813000001</c:v>
                </c:pt>
                <c:pt idx="54037">
                  <c:v>12928.206581</c:v>
                </c:pt>
                <c:pt idx="54038">
                  <c:v>12928.435119</c:v>
                </c:pt>
                <c:pt idx="54039">
                  <c:v>12928.677752</c:v>
                </c:pt>
                <c:pt idx="54040">
                  <c:v>12928.918782999999</c:v>
                </c:pt>
                <c:pt idx="54041">
                  <c:v>12929.159723999999</c:v>
                </c:pt>
                <c:pt idx="54042">
                  <c:v>12929.400667</c:v>
                </c:pt>
                <c:pt idx="54043">
                  <c:v>12929.639275</c:v>
                </c:pt>
                <c:pt idx="54044">
                  <c:v>12929.881729999999</c:v>
                </c:pt>
                <c:pt idx="54045">
                  <c:v>12930.111053000001</c:v>
                </c:pt>
                <c:pt idx="54046">
                  <c:v>12930.350009</c:v>
                </c:pt>
                <c:pt idx="54047">
                  <c:v>12930.591874</c:v>
                </c:pt>
                <c:pt idx="54048">
                  <c:v>12930.831061000001</c:v>
                </c:pt>
                <c:pt idx="54049">
                  <c:v>12931.072064</c:v>
                </c:pt>
                <c:pt idx="54050">
                  <c:v>12931.313939</c:v>
                </c:pt>
                <c:pt idx="54051">
                  <c:v>12931.554671</c:v>
                </c:pt>
                <c:pt idx="54052">
                  <c:v>12931.784256999999</c:v>
                </c:pt>
                <c:pt idx="54053">
                  <c:v>12932.025261000001</c:v>
                </c:pt>
                <c:pt idx="54054">
                  <c:v>12932.266066</c:v>
                </c:pt>
                <c:pt idx="54055">
                  <c:v>12932.507874999999</c:v>
                </c:pt>
                <c:pt idx="54056">
                  <c:v>12932.749786</c:v>
                </c:pt>
                <c:pt idx="54057">
                  <c:v>12932.991647000001</c:v>
                </c:pt>
                <c:pt idx="54058">
                  <c:v>12933.221292</c:v>
                </c:pt>
                <c:pt idx="54059">
                  <c:v>12933.462126</c:v>
                </c:pt>
                <c:pt idx="54060">
                  <c:v>12933.703949999999</c:v>
                </c:pt>
                <c:pt idx="54061">
                  <c:v>12933.944855</c:v>
                </c:pt>
                <c:pt idx="54062">
                  <c:v>12934.18417</c:v>
                </c:pt>
                <c:pt idx="54063">
                  <c:v>12934.425891000001</c:v>
                </c:pt>
                <c:pt idx="54064">
                  <c:v>12934.665014</c:v>
                </c:pt>
                <c:pt idx="54065">
                  <c:v>12934.895635000001</c:v>
                </c:pt>
                <c:pt idx="54066">
                  <c:v>12935.135034999999</c:v>
                </c:pt>
                <c:pt idx="54067">
                  <c:v>12935.377036</c:v>
                </c:pt>
                <c:pt idx="54068">
                  <c:v>12935.617018999999</c:v>
                </c:pt>
                <c:pt idx="54069">
                  <c:v>12935.859656000001</c:v>
                </c:pt>
                <c:pt idx="54070">
                  <c:v>12936.100595</c:v>
                </c:pt>
                <c:pt idx="54071">
                  <c:v>12936.329844</c:v>
                </c:pt>
                <c:pt idx="54072">
                  <c:v>12936.570127000001</c:v>
                </c:pt>
                <c:pt idx="54073">
                  <c:v>12936.814569</c:v>
                </c:pt>
                <c:pt idx="54074">
                  <c:v>12937.056173999999</c:v>
                </c:pt>
                <c:pt idx="54075">
                  <c:v>12937.288936000001</c:v>
                </c:pt>
                <c:pt idx="54076">
                  <c:v>12937.531847</c:v>
                </c:pt>
                <c:pt idx="54077">
                  <c:v>12937.773433</c:v>
                </c:pt>
                <c:pt idx="54078">
                  <c:v>12938.004935000001</c:v>
                </c:pt>
                <c:pt idx="54079">
                  <c:v>12938.24619</c:v>
                </c:pt>
                <c:pt idx="54080">
                  <c:v>12938.488912999999</c:v>
                </c:pt>
                <c:pt idx="54081">
                  <c:v>12938.730362</c:v>
                </c:pt>
                <c:pt idx="54082">
                  <c:v>12938.961762999999</c:v>
                </c:pt>
                <c:pt idx="54083">
                  <c:v>12939.204675999999</c:v>
                </c:pt>
                <c:pt idx="54084">
                  <c:v>12939.446328</c:v>
                </c:pt>
                <c:pt idx="54085">
                  <c:v>12939.689139</c:v>
                </c:pt>
                <c:pt idx="54086">
                  <c:v>12939.919371</c:v>
                </c:pt>
                <c:pt idx="54087">
                  <c:v>12940.161980999999</c:v>
                </c:pt>
                <c:pt idx="54088">
                  <c:v>12940.402309999999</c:v>
                </c:pt>
                <c:pt idx="54089">
                  <c:v>12940.642680999999</c:v>
                </c:pt>
                <c:pt idx="54090">
                  <c:v>12940.882242</c:v>
                </c:pt>
                <c:pt idx="54091">
                  <c:v>12941.114124</c:v>
                </c:pt>
                <c:pt idx="54092">
                  <c:v>12941.357411999999</c:v>
                </c:pt>
                <c:pt idx="54093">
                  <c:v>12941.599768</c:v>
                </c:pt>
                <c:pt idx="54094">
                  <c:v>12941.839244999999</c:v>
                </c:pt>
                <c:pt idx="54095">
                  <c:v>12942.069368</c:v>
                </c:pt>
                <c:pt idx="54096">
                  <c:v>12942.311900000001</c:v>
                </c:pt>
                <c:pt idx="54097">
                  <c:v>12942.552672</c:v>
                </c:pt>
                <c:pt idx="54098">
                  <c:v>12942.792245000001</c:v>
                </c:pt>
                <c:pt idx="54099">
                  <c:v>12943.034632999999</c:v>
                </c:pt>
                <c:pt idx="54100">
                  <c:v>12943.274029</c:v>
                </c:pt>
                <c:pt idx="54101">
                  <c:v>12943.504967000001</c:v>
                </c:pt>
                <c:pt idx="54102">
                  <c:v>12943.745349999999</c:v>
                </c:pt>
                <c:pt idx="54103">
                  <c:v>12943.988409</c:v>
                </c:pt>
                <c:pt idx="54104">
                  <c:v>12944.230831999999</c:v>
                </c:pt>
                <c:pt idx="54105">
                  <c:v>12944.461703999999</c:v>
                </c:pt>
                <c:pt idx="54106">
                  <c:v>12944.703100999999</c:v>
                </c:pt>
                <c:pt idx="54107">
                  <c:v>12944.946107</c:v>
                </c:pt>
                <c:pt idx="54108">
                  <c:v>12945.187334</c:v>
                </c:pt>
                <c:pt idx="54109">
                  <c:v>12945.417222</c:v>
                </c:pt>
                <c:pt idx="54110">
                  <c:v>12945.658450999999</c:v>
                </c:pt>
                <c:pt idx="54111">
                  <c:v>12945.901309000001</c:v>
                </c:pt>
                <c:pt idx="54112">
                  <c:v>12946.133053</c:v>
                </c:pt>
                <c:pt idx="54113">
                  <c:v>12946.374327</c:v>
                </c:pt>
                <c:pt idx="54114">
                  <c:v>12946.616595</c:v>
                </c:pt>
                <c:pt idx="54115">
                  <c:v>12946.858706000001</c:v>
                </c:pt>
                <c:pt idx="54116">
                  <c:v>12947.098287000001</c:v>
                </c:pt>
                <c:pt idx="54117">
                  <c:v>12947.337411</c:v>
                </c:pt>
                <c:pt idx="54118">
                  <c:v>12947.567396</c:v>
                </c:pt>
                <c:pt idx="54119">
                  <c:v>12947.809743</c:v>
                </c:pt>
                <c:pt idx="54120">
                  <c:v>12948.049419000001</c:v>
                </c:pt>
                <c:pt idx="54121">
                  <c:v>12948.289639000001</c:v>
                </c:pt>
                <c:pt idx="54122">
                  <c:v>12948.531066</c:v>
                </c:pt>
                <c:pt idx="54123">
                  <c:v>12948.772172999999</c:v>
                </c:pt>
                <c:pt idx="54124">
                  <c:v>12949.00224</c:v>
                </c:pt>
                <c:pt idx="54125">
                  <c:v>12949.245080999999</c:v>
                </c:pt>
                <c:pt idx="54126">
                  <c:v>12949.486277</c:v>
                </c:pt>
                <c:pt idx="54127">
                  <c:v>12949.725365</c:v>
                </c:pt>
                <c:pt idx="54128">
                  <c:v>12949.965778</c:v>
                </c:pt>
                <c:pt idx="54129">
                  <c:v>12950.207999</c:v>
                </c:pt>
                <c:pt idx="54130">
                  <c:v>12950.437583999999</c:v>
                </c:pt>
                <c:pt idx="54131">
                  <c:v>12950.677698</c:v>
                </c:pt>
                <c:pt idx="54132">
                  <c:v>12950.91994</c:v>
                </c:pt>
                <c:pt idx="54133">
                  <c:v>12951.160734999999</c:v>
                </c:pt>
                <c:pt idx="54134">
                  <c:v>12951.400713999999</c:v>
                </c:pt>
                <c:pt idx="54135">
                  <c:v>12951.640649999999</c:v>
                </c:pt>
                <c:pt idx="54136">
                  <c:v>12951.880721</c:v>
                </c:pt>
                <c:pt idx="54137">
                  <c:v>12952.121365000001</c:v>
                </c:pt>
                <c:pt idx="54138">
                  <c:v>12952.351027000001</c:v>
                </c:pt>
                <c:pt idx="54139">
                  <c:v>12952.592073</c:v>
                </c:pt>
                <c:pt idx="54140">
                  <c:v>12952.831394000001</c:v>
                </c:pt>
                <c:pt idx="54141">
                  <c:v>12953.073571999999</c:v>
                </c:pt>
                <c:pt idx="54142">
                  <c:v>12953.315554000001</c:v>
                </c:pt>
                <c:pt idx="54143">
                  <c:v>12953.555598999999</c:v>
                </c:pt>
                <c:pt idx="54144">
                  <c:v>12953.795565</c:v>
                </c:pt>
                <c:pt idx="54145">
                  <c:v>12954.036287000001</c:v>
                </c:pt>
                <c:pt idx="54146">
                  <c:v>12954.275170000001</c:v>
                </c:pt>
                <c:pt idx="54147">
                  <c:v>12954.505773999999</c:v>
                </c:pt>
                <c:pt idx="54148">
                  <c:v>12954.74509</c:v>
                </c:pt>
                <c:pt idx="54149">
                  <c:v>12954.984308999999</c:v>
                </c:pt>
                <c:pt idx="54150">
                  <c:v>12955.223867000001</c:v>
                </c:pt>
                <c:pt idx="54151">
                  <c:v>12955.463157</c:v>
                </c:pt>
                <c:pt idx="54152">
                  <c:v>12955.704256000001</c:v>
                </c:pt>
                <c:pt idx="54153">
                  <c:v>12955.949046</c:v>
                </c:pt>
                <c:pt idx="54154">
                  <c:v>12956.177229999999</c:v>
                </c:pt>
                <c:pt idx="54155">
                  <c:v>12956.42006</c:v>
                </c:pt>
                <c:pt idx="54156">
                  <c:v>12956.661066999999</c:v>
                </c:pt>
                <c:pt idx="54157">
                  <c:v>12956.902991000001</c:v>
                </c:pt>
                <c:pt idx="54158">
                  <c:v>12957.141253</c:v>
                </c:pt>
                <c:pt idx="54159">
                  <c:v>12957.371981</c:v>
                </c:pt>
                <c:pt idx="54160">
                  <c:v>12957.612175</c:v>
                </c:pt>
                <c:pt idx="54161">
                  <c:v>12957.851361000001</c:v>
                </c:pt>
                <c:pt idx="54162">
                  <c:v>12958.091812000001</c:v>
                </c:pt>
                <c:pt idx="54163">
                  <c:v>12958.333834999999</c:v>
                </c:pt>
                <c:pt idx="54164">
                  <c:v>12958.573272</c:v>
                </c:pt>
                <c:pt idx="54165">
                  <c:v>12958.814297999999</c:v>
                </c:pt>
                <c:pt idx="54166">
                  <c:v>12959.054603</c:v>
                </c:pt>
                <c:pt idx="54167">
                  <c:v>12959.284013</c:v>
                </c:pt>
                <c:pt idx="54168">
                  <c:v>12959.525127000001</c:v>
                </c:pt>
                <c:pt idx="54169">
                  <c:v>12959.768011</c:v>
                </c:pt>
                <c:pt idx="54170">
                  <c:v>12960.009205</c:v>
                </c:pt>
                <c:pt idx="54171">
                  <c:v>12960.242272</c:v>
                </c:pt>
                <c:pt idx="54172">
                  <c:v>12960.483238999999</c:v>
                </c:pt>
                <c:pt idx="54173">
                  <c:v>12960.726733</c:v>
                </c:pt>
                <c:pt idx="54174">
                  <c:v>12960.966661</c:v>
                </c:pt>
                <c:pt idx="54175">
                  <c:v>12961.205424</c:v>
                </c:pt>
                <c:pt idx="54176">
                  <c:v>12961.444307</c:v>
                </c:pt>
                <c:pt idx="54177">
                  <c:v>12961.676641</c:v>
                </c:pt>
                <c:pt idx="54178">
                  <c:v>12961.916877</c:v>
                </c:pt>
                <c:pt idx="54179">
                  <c:v>12962.156956999999</c:v>
                </c:pt>
                <c:pt idx="54180">
                  <c:v>12962.397784000001</c:v>
                </c:pt>
                <c:pt idx="54181">
                  <c:v>12962.639580999999</c:v>
                </c:pt>
                <c:pt idx="54182">
                  <c:v>12962.8817</c:v>
                </c:pt>
                <c:pt idx="54183">
                  <c:v>12963.121786</c:v>
                </c:pt>
                <c:pt idx="54184">
                  <c:v>12963.361774999999</c:v>
                </c:pt>
                <c:pt idx="54185">
                  <c:v>12963.591073</c:v>
                </c:pt>
                <c:pt idx="54186">
                  <c:v>12963.832001999999</c:v>
                </c:pt>
                <c:pt idx="54187">
                  <c:v>12964.071051999999</c:v>
                </c:pt>
                <c:pt idx="54188">
                  <c:v>12964.312618</c:v>
                </c:pt>
                <c:pt idx="54189">
                  <c:v>12964.554918</c:v>
                </c:pt>
                <c:pt idx="54190">
                  <c:v>12964.796005</c:v>
                </c:pt>
                <c:pt idx="54191">
                  <c:v>12965.026805</c:v>
                </c:pt>
                <c:pt idx="54192">
                  <c:v>12965.266304999999</c:v>
                </c:pt>
                <c:pt idx="54193">
                  <c:v>12965.508680999999</c:v>
                </c:pt>
                <c:pt idx="54194">
                  <c:v>12965.750008000001</c:v>
                </c:pt>
                <c:pt idx="54195">
                  <c:v>12965.99114</c:v>
                </c:pt>
                <c:pt idx="54196">
                  <c:v>12966.221189</c:v>
                </c:pt>
                <c:pt idx="54197">
                  <c:v>12966.461739</c:v>
                </c:pt>
                <c:pt idx="54198">
                  <c:v>12966.701297</c:v>
                </c:pt>
                <c:pt idx="54199">
                  <c:v>12966.943664</c:v>
                </c:pt>
                <c:pt idx="54200">
                  <c:v>12967.185912000001</c:v>
                </c:pt>
                <c:pt idx="54201">
                  <c:v>12967.427104</c:v>
                </c:pt>
                <c:pt idx="54202">
                  <c:v>12967.657025</c:v>
                </c:pt>
                <c:pt idx="54203">
                  <c:v>12967.89769</c:v>
                </c:pt>
                <c:pt idx="54204">
                  <c:v>12968.139308</c:v>
                </c:pt>
                <c:pt idx="54205">
                  <c:v>12968.381689</c:v>
                </c:pt>
                <c:pt idx="54206">
                  <c:v>12968.621019</c:v>
                </c:pt>
                <c:pt idx="54207">
                  <c:v>12968.862024</c:v>
                </c:pt>
                <c:pt idx="54208">
                  <c:v>12969.092004</c:v>
                </c:pt>
                <c:pt idx="54209">
                  <c:v>12969.333172000001</c:v>
                </c:pt>
                <c:pt idx="54210">
                  <c:v>12969.574368</c:v>
                </c:pt>
                <c:pt idx="54211">
                  <c:v>12969.80882</c:v>
                </c:pt>
                <c:pt idx="54212">
                  <c:v>12970.050286</c:v>
                </c:pt>
                <c:pt idx="54213">
                  <c:v>12970.293039</c:v>
                </c:pt>
                <c:pt idx="54214">
                  <c:v>12970.525707000001</c:v>
                </c:pt>
                <c:pt idx="54215">
                  <c:v>12970.765138999999</c:v>
                </c:pt>
                <c:pt idx="54216">
                  <c:v>12971.007561</c:v>
                </c:pt>
                <c:pt idx="54217">
                  <c:v>12971.247586</c:v>
                </c:pt>
                <c:pt idx="54218">
                  <c:v>12971.487945000001</c:v>
                </c:pt>
                <c:pt idx="54219">
                  <c:v>12971.728913999999</c:v>
                </c:pt>
                <c:pt idx="54220">
                  <c:v>12971.970933000001</c:v>
                </c:pt>
                <c:pt idx="54221">
                  <c:v>12972.201682000001</c:v>
                </c:pt>
                <c:pt idx="54222">
                  <c:v>12972.441107000001</c:v>
                </c:pt>
                <c:pt idx="54223">
                  <c:v>12972.684889</c:v>
                </c:pt>
                <c:pt idx="54224">
                  <c:v>12972.923327</c:v>
                </c:pt>
                <c:pt idx="54225">
                  <c:v>12973.16336</c:v>
                </c:pt>
                <c:pt idx="54226">
                  <c:v>12973.402864</c:v>
                </c:pt>
                <c:pt idx="54227">
                  <c:v>12973.64399</c:v>
                </c:pt>
                <c:pt idx="54228">
                  <c:v>12973.884044</c:v>
                </c:pt>
                <c:pt idx="54229">
                  <c:v>12974.114014999999</c:v>
                </c:pt>
                <c:pt idx="54230">
                  <c:v>12974.356658000001</c:v>
                </c:pt>
                <c:pt idx="54231">
                  <c:v>12974.598974</c:v>
                </c:pt>
                <c:pt idx="54232">
                  <c:v>12974.839274</c:v>
                </c:pt>
                <c:pt idx="54233">
                  <c:v>12975.069375999999</c:v>
                </c:pt>
                <c:pt idx="54234">
                  <c:v>12975.311796</c:v>
                </c:pt>
                <c:pt idx="54235">
                  <c:v>12975.551259</c:v>
                </c:pt>
                <c:pt idx="54236">
                  <c:v>12975.793659999999</c:v>
                </c:pt>
                <c:pt idx="54237">
                  <c:v>12976.033046</c:v>
                </c:pt>
                <c:pt idx="54238">
                  <c:v>12976.274122000001</c:v>
                </c:pt>
                <c:pt idx="54239">
                  <c:v>12976.504967999999</c:v>
                </c:pt>
                <c:pt idx="54240">
                  <c:v>12976.744701</c:v>
                </c:pt>
                <c:pt idx="54241">
                  <c:v>12976.986234</c:v>
                </c:pt>
                <c:pt idx="54242">
                  <c:v>12977.226001000001</c:v>
                </c:pt>
                <c:pt idx="54243">
                  <c:v>12977.467299</c:v>
                </c:pt>
                <c:pt idx="54244">
                  <c:v>12977.708379</c:v>
                </c:pt>
                <c:pt idx="54245">
                  <c:v>12977.940176</c:v>
                </c:pt>
                <c:pt idx="54246">
                  <c:v>12978.182795000001</c:v>
                </c:pt>
                <c:pt idx="54247">
                  <c:v>12978.424988999999</c:v>
                </c:pt>
                <c:pt idx="54248">
                  <c:v>12978.66512</c:v>
                </c:pt>
                <c:pt idx="54249">
                  <c:v>12978.895122</c:v>
                </c:pt>
                <c:pt idx="54250">
                  <c:v>12979.135125000001</c:v>
                </c:pt>
                <c:pt idx="54251">
                  <c:v>12979.375785</c:v>
                </c:pt>
                <c:pt idx="54252">
                  <c:v>12979.616556999999</c:v>
                </c:pt>
                <c:pt idx="54253">
                  <c:v>12979.856137000001</c:v>
                </c:pt>
                <c:pt idx="54254">
                  <c:v>12980.096847999999</c:v>
                </c:pt>
                <c:pt idx="54255">
                  <c:v>12980.336169</c:v>
                </c:pt>
                <c:pt idx="54256">
                  <c:v>12980.571687</c:v>
                </c:pt>
                <c:pt idx="54257">
                  <c:v>12980.811304999999</c:v>
                </c:pt>
                <c:pt idx="54258">
                  <c:v>12981.051952</c:v>
                </c:pt>
                <c:pt idx="54259">
                  <c:v>12981.290138</c:v>
                </c:pt>
                <c:pt idx="54260">
                  <c:v>12981.530579</c:v>
                </c:pt>
                <c:pt idx="54261">
                  <c:v>12981.770869</c:v>
                </c:pt>
                <c:pt idx="54262">
                  <c:v>12982.010382</c:v>
                </c:pt>
                <c:pt idx="54263">
                  <c:v>12982.253065000001</c:v>
                </c:pt>
                <c:pt idx="54264">
                  <c:v>12982.483127</c:v>
                </c:pt>
                <c:pt idx="54265">
                  <c:v>12982.724329000001</c:v>
                </c:pt>
                <c:pt idx="54266">
                  <c:v>12982.968607999999</c:v>
                </c:pt>
                <c:pt idx="54267">
                  <c:v>12983.199826</c:v>
                </c:pt>
                <c:pt idx="54268">
                  <c:v>12983.442547000001</c:v>
                </c:pt>
                <c:pt idx="54269">
                  <c:v>12983.684886999999</c:v>
                </c:pt>
                <c:pt idx="54270">
                  <c:v>12983.926368</c:v>
                </c:pt>
                <c:pt idx="54271">
                  <c:v>12984.168593</c:v>
                </c:pt>
                <c:pt idx="54272">
                  <c:v>12984.398450000001</c:v>
                </c:pt>
                <c:pt idx="54273">
                  <c:v>12984.642587</c:v>
                </c:pt>
                <c:pt idx="54274">
                  <c:v>12984.884896</c:v>
                </c:pt>
                <c:pt idx="54275">
                  <c:v>12985.124366</c:v>
                </c:pt>
                <c:pt idx="54276">
                  <c:v>12985.364788000001</c:v>
                </c:pt>
                <c:pt idx="54277">
                  <c:v>12985.593789</c:v>
                </c:pt>
                <c:pt idx="54278">
                  <c:v>12985.835274999999</c:v>
                </c:pt>
                <c:pt idx="54279">
                  <c:v>12986.07836</c:v>
                </c:pt>
                <c:pt idx="54280">
                  <c:v>12986.318906</c:v>
                </c:pt>
                <c:pt idx="54281">
                  <c:v>12986.558300000001</c:v>
                </c:pt>
                <c:pt idx="54282">
                  <c:v>12986.798666999999</c:v>
                </c:pt>
                <c:pt idx="54283">
                  <c:v>12987.038075</c:v>
                </c:pt>
                <c:pt idx="54284">
                  <c:v>12987.277254000001</c:v>
                </c:pt>
                <c:pt idx="54285">
                  <c:v>12987.516398</c:v>
                </c:pt>
                <c:pt idx="54286">
                  <c:v>12987.756767999999</c:v>
                </c:pt>
                <c:pt idx="54287">
                  <c:v>12987.985946999999</c:v>
                </c:pt>
                <c:pt idx="54288">
                  <c:v>12988.227569000001</c:v>
                </c:pt>
                <c:pt idx="54289">
                  <c:v>12988.469875999999</c:v>
                </c:pt>
                <c:pt idx="54290">
                  <c:v>12988.708266</c:v>
                </c:pt>
                <c:pt idx="54291">
                  <c:v>12988.949581000001</c:v>
                </c:pt>
                <c:pt idx="54292">
                  <c:v>12989.190885</c:v>
                </c:pt>
                <c:pt idx="54293">
                  <c:v>12989.430079</c:v>
                </c:pt>
                <c:pt idx="54294">
                  <c:v>12989.660925</c:v>
                </c:pt>
                <c:pt idx="54295">
                  <c:v>12989.902174000001</c:v>
                </c:pt>
                <c:pt idx="54296">
                  <c:v>12990.144550999999</c:v>
                </c:pt>
                <c:pt idx="54297">
                  <c:v>12990.384724</c:v>
                </c:pt>
                <c:pt idx="54298">
                  <c:v>12990.624962</c:v>
                </c:pt>
                <c:pt idx="54299">
                  <c:v>12990.865096</c:v>
                </c:pt>
                <c:pt idx="54300">
                  <c:v>12991.09511</c:v>
                </c:pt>
                <c:pt idx="54301">
                  <c:v>12991.338132999999</c:v>
                </c:pt>
                <c:pt idx="54302">
                  <c:v>12991.579256999999</c:v>
                </c:pt>
                <c:pt idx="54303">
                  <c:v>12991.822994</c:v>
                </c:pt>
                <c:pt idx="54304">
                  <c:v>12992.054817</c:v>
                </c:pt>
                <c:pt idx="54305">
                  <c:v>12992.296892</c:v>
                </c:pt>
                <c:pt idx="54306">
                  <c:v>12992.538181</c:v>
                </c:pt>
                <c:pt idx="54307">
                  <c:v>12992.777432000001</c:v>
                </c:pt>
                <c:pt idx="54308">
                  <c:v>12993.008757</c:v>
                </c:pt>
                <c:pt idx="54309">
                  <c:v>12993.249530999999</c:v>
                </c:pt>
                <c:pt idx="54310">
                  <c:v>12993.491914</c:v>
                </c:pt>
                <c:pt idx="54311">
                  <c:v>12993.733048</c:v>
                </c:pt>
                <c:pt idx="54312">
                  <c:v>12993.972886</c:v>
                </c:pt>
                <c:pt idx="54313">
                  <c:v>12994.212649999999</c:v>
                </c:pt>
                <c:pt idx="54314">
                  <c:v>12994.452551</c:v>
                </c:pt>
                <c:pt idx="54315">
                  <c:v>12994.693171000001</c:v>
                </c:pt>
                <c:pt idx="54316">
                  <c:v>12994.934837000001</c:v>
                </c:pt>
                <c:pt idx="54317">
                  <c:v>12995.174558000001</c:v>
                </c:pt>
                <c:pt idx="54318">
                  <c:v>12995.404895</c:v>
                </c:pt>
                <c:pt idx="54319">
                  <c:v>12995.646827</c:v>
                </c:pt>
                <c:pt idx="54320">
                  <c:v>12995.886192</c:v>
                </c:pt>
                <c:pt idx="54321">
                  <c:v>12996.127224</c:v>
                </c:pt>
                <c:pt idx="54322">
                  <c:v>12996.366421000001</c:v>
                </c:pt>
                <c:pt idx="54323">
                  <c:v>12996.605334</c:v>
                </c:pt>
                <c:pt idx="54324">
                  <c:v>12996.837922000001</c:v>
                </c:pt>
                <c:pt idx="54325">
                  <c:v>12997.081912</c:v>
                </c:pt>
                <c:pt idx="54326">
                  <c:v>12997.323812000001</c:v>
                </c:pt>
                <c:pt idx="54327">
                  <c:v>12997.563802000001</c:v>
                </c:pt>
                <c:pt idx="54328">
                  <c:v>12997.805758</c:v>
                </c:pt>
                <c:pt idx="54329">
                  <c:v>12998.045859</c:v>
                </c:pt>
                <c:pt idx="54330">
                  <c:v>12998.28585</c:v>
                </c:pt>
                <c:pt idx="54331">
                  <c:v>12998.525817</c:v>
                </c:pt>
                <c:pt idx="54332">
                  <c:v>12998.755427</c:v>
                </c:pt>
                <c:pt idx="54333">
                  <c:v>12998.995629999999</c:v>
                </c:pt>
                <c:pt idx="54334">
                  <c:v>12999.235068</c:v>
                </c:pt>
                <c:pt idx="54335">
                  <c:v>12999.476928</c:v>
                </c:pt>
                <c:pt idx="54336">
                  <c:v>12999.716127</c:v>
                </c:pt>
                <c:pt idx="54337">
                  <c:v>12999.959006999999</c:v>
                </c:pt>
                <c:pt idx="54338">
                  <c:v>13000.198133</c:v>
                </c:pt>
                <c:pt idx="54339">
                  <c:v>13000.429368999999</c:v>
                </c:pt>
                <c:pt idx="54340">
                  <c:v>13000.670382</c:v>
                </c:pt>
                <c:pt idx="54341">
                  <c:v>13000.913156000001</c:v>
                </c:pt>
                <c:pt idx="54342">
                  <c:v>13001.15237</c:v>
                </c:pt>
                <c:pt idx="54343">
                  <c:v>13001.384840999999</c:v>
                </c:pt>
                <c:pt idx="54344">
                  <c:v>13001.626066999999</c:v>
                </c:pt>
                <c:pt idx="54345">
                  <c:v>13001.867007999999</c:v>
                </c:pt>
                <c:pt idx="54346">
                  <c:v>13002.108029999999</c:v>
                </c:pt>
                <c:pt idx="54347">
                  <c:v>13002.349872999999</c:v>
                </c:pt>
                <c:pt idx="54348">
                  <c:v>13002.58985</c:v>
                </c:pt>
                <c:pt idx="54349">
                  <c:v>13002.829731</c:v>
                </c:pt>
                <c:pt idx="54350">
                  <c:v>13003.060588</c:v>
                </c:pt>
                <c:pt idx="54351">
                  <c:v>13003.302624</c:v>
                </c:pt>
                <c:pt idx="54352">
                  <c:v>13003.542041000001</c:v>
                </c:pt>
                <c:pt idx="54353">
                  <c:v>13003.783923000001</c:v>
                </c:pt>
                <c:pt idx="54354">
                  <c:v>13004.025079999999</c:v>
                </c:pt>
                <c:pt idx="54355">
                  <c:v>13004.266856</c:v>
                </c:pt>
                <c:pt idx="54356">
                  <c:v>13004.506939999999</c:v>
                </c:pt>
                <c:pt idx="54357">
                  <c:v>13004.735434</c:v>
                </c:pt>
                <c:pt idx="54358">
                  <c:v>13004.977747000001</c:v>
                </c:pt>
                <c:pt idx="54359">
                  <c:v>13005.217113000001</c:v>
                </c:pt>
                <c:pt idx="54360">
                  <c:v>13005.458268</c:v>
                </c:pt>
                <c:pt idx="54361">
                  <c:v>13005.699062</c:v>
                </c:pt>
                <c:pt idx="54362">
                  <c:v>13005.938118</c:v>
                </c:pt>
                <c:pt idx="54363">
                  <c:v>13006.170587000001</c:v>
                </c:pt>
                <c:pt idx="54364">
                  <c:v>13006.412778</c:v>
                </c:pt>
                <c:pt idx="54365">
                  <c:v>13006.654877999999</c:v>
                </c:pt>
                <c:pt idx="54366">
                  <c:v>13006.893169000001</c:v>
                </c:pt>
                <c:pt idx="54367">
                  <c:v>13007.135969999999</c:v>
                </c:pt>
                <c:pt idx="54368">
                  <c:v>13007.365812</c:v>
                </c:pt>
                <c:pt idx="54369">
                  <c:v>13007.607911999999</c:v>
                </c:pt>
                <c:pt idx="54370">
                  <c:v>13007.847437</c:v>
                </c:pt>
                <c:pt idx="54371">
                  <c:v>13008.090445</c:v>
                </c:pt>
                <c:pt idx="54372">
                  <c:v>13008.331421999999</c:v>
                </c:pt>
                <c:pt idx="54373">
                  <c:v>13008.563971</c:v>
                </c:pt>
                <c:pt idx="54374">
                  <c:v>13008.802404</c:v>
                </c:pt>
                <c:pt idx="54375">
                  <c:v>13009.045391</c:v>
                </c:pt>
                <c:pt idx="54376">
                  <c:v>13009.286366</c:v>
                </c:pt>
                <c:pt idx="54377">
                  <c:v>13009.516272000001</c:v>
                </c:pt>
                <c:pt idx="54378">
                  <c:v>13009.756891000001</c:v>
                </c:pt>
                <c:pt idx="54379">
                  <c:v>13009.997606000001</c:v>
                </c:pt>
                <c:pt idx="54380">
                  <c:v>13010.237284000001</c:v>
                </c:pt>
                <c:pt idx="54381">
                  <c:v>13010.478394</c:v>
                </c:pt>
                <c:pt idx="54382">
                  <c:v>13010.720737</c:v>
                </c:pt>
                <c:pt idx="54383">
                  <c:v>13010.960019</c:v>
                </c:pt>
                <c:pt idx="54384">
                  <c:v>13011.199334999999</c:v>
                </c:pt>
                <c:pt idx="54385">
                  <c:v>13011.429232</c:v>
                </c:pt>
                <c:pt idx="54386">
                  <c:v>13011.669846000001</c:v>
                </c:pt>
                <c:pt idx="54387">
                  <c:v>13011.910588999999</c:v>
                </c:pt>
                <c:pt idx="54388">
                  <c:v>13012.152155</c:v>
                </c:pt>
                <c:pt idx="54389">
                  <c:v>13012.39596</c:v>
                </c:pt>
                <c:pt idx="54390">
                  <c:v>13012.634086</c:v>
                </c:pt>
                <c:pt idx="54391">
                  <c:v>13012.864921</c:v>
                </c:pt>
                <c:pt idx="54392">
                  <c:v>13013.106388</c:v>
                </c:pt>
                <c:pt idx="54393">
                  <c:v>13013.349217999999</c:v>
                </c:pt>
                <c:pt idx="54394">
                  <c:v>13013.590228999999</c:v>
                </c:pt>
                <c:pt idx="54395">
                  <c:v>13013.82936</c:v>
                </c:pt>
                <c:pt idx="54396">
                  <c:v>13014.058692000001</c:v>
                </c:pt>
                <c:pt idx="54397">
                  <c:v>13014.300948</c:v>
                </c:pt>
                <c:pt idx="54398">
                  <c:v>13014.540657</c:v>
                </c:pt>
                <c:pt idx="54399">
                  <c:v>13014.780042</c:v>
                </c:pt>
                <c:pt idx="54400">
                  <c:v>13015.021424</c:v>
                </c:pt>
                <c:pt idx="54401">
                  <c:v>13015.262293</c:v>
                </c:pt>
                <c:pt idx="54402">
                  <c:v>13015.492378000001</c:v>
                </c:pt>
                <c:pt idx="54403">
                  <c:v>13015.734839000001</c:v>
                </c:pt>
                <c:pt idx="54404">
                  <c:v>13015.975773</c:v>
                </c:pt>
                <c:pt idx="54405">
                  <c:v>13016.216725</c:v>
                </c:pt>
                <c:pt idx="54406">
                  <c:v>13016.458395</c:v>
                </c:pt>
                <c:pt idx="54407">
                  <c:v>13016.690354</c:v>
                </c:pt>
                <c:pt idx="54408">
                  <c:v>13016.931601</c:v>
                </c:pt>
                <c:pt idx="54409">
                  <c:v>13017.171442999999</c:v>
                </c:pt>
                <c:pt idx="54410">
                  <c:v>13017.413358</c:v>
                </c:pt>
                <c:pt idx="54411">
                  <c:v>13017.655993</c:v>
                </c:pt>
                <c:pt idx="54412">
                  <c:v>13017.885397</c:v>
                </c:pt>
                <c:pt idx="54413">
                  <c:v>13018.129993</c:v>
                </c:pt>
                <c:pt idx="54414">
                  <c:v>13018.371744</c:v>
                </c:pt>
                <c:pt idx="54415">
                  <c:v>13018.612793</c:v>
                </c:pt>
                <c:pt idx="54416">
                  <c:v>13018.842687</c:v>
                </c:pt>
                <c:pt idx="54417">
                  <c:v>13019.085732</c:v>
                </c:pt>
                <c:pt idx="54418">
                  <c:v>13019.328675999999</c:v>
                </c:pt>
                <c:pt idx="54419">
                  <c:v>13019.571555</c:v>
                </c:pt>
                <c:pt idx="54420">
                  <c:v>13019.800343000001</c:v>
                </c:pt>
                <c:pt idx="54421">
                  <c:v>13020.041655000001</c:v>
                </c:pt>
                <c:pt idx="54422">
                  <c:v>13020.282814</c:v>
                </c:pt>
                <c:pt idx="54423">
                  <c:v>13020.523918999999</c:v>
                </c:pt>
                <c:pt idx="54424">
                  <c:v>13020.764091999999</c:v>
                </c:pt>
                <c:pt idx="54425">
                  <c:v>13021.006932</c:v>
                </c:pt>
                <c:pt idx="54426">
                  <c:v>13021.247728</c:v>
                </c:pt>
                <c:pt idx="54427">
                  <c:v>13021.478137</c:v>
                </c:pt>
                <c:pt idx="54428">
                  <c:v>13021.720174</c:v>
                </c:pt>
                <c:pt idx="54429">
                  <c:v>13021.962125</c:v>
                </c:pt>
                <c:pt idx="54430">
                  <c:v>13022.202257999999</c:v>
                </c:pt>
                <c:pt idx="54431">
                  <c:v>13022.4319</c:v>
                </c:pt>
                <c:pt idx="54432">
                  <c:v>13022.672392</c:v>
                </c:pt>
                <c:pt idx="54433">
                  <c:v>13022.914396</c:v>
                </c:pt>
                <c:pt idx="54434">
                  <c:v>13023.157632</c:v>
                </c:pt>
                <c:pt idx="54435">
                  <c:v>13023.388338999999</c:v>
                </c:pt>
                <c:pt idx="54436">
                  <c:v>13023.631663</c:v>
                </c:pt>
                <c:pt idx="54437">
                  <c:v>13023.873659999999</c:v>
                </c:pt>
                <c:pt idx="54438">
                  <c:v>13024.113993000001</c:v>
                </c:pt>
                <c:pt idx="54439">
                  <c:v>13024.354336</c:v>
                </c:pt>
                <c:pt idx="54440">
                  <c:v>13024.594991</c:v>
                </c:pt>
                <c:pt idx="54441">
                  <c:v>13024.83339</c:v>
                </c:pt>
                <c:pt idx="54442">
                  <c:v>13025.077265</c:v>
                </c:pt>
                <c:pt idx="54443">
                  <c:v>13025.319882</c:v>
                </c:pt>
                <c:pt idx="54444">
                  <c:v>13025.561373</c:v>
                </c:pt>
                <c:pt idx="54445">
                  <c:v>13025.795389999999</c:v>
                </c:pt>
                <c:pt idx="54446">
                  <c:v>13026.038565000001</c:v>
                </c:pt>
                <c:pt idx="54447">
                  <c:v>13026.280049000001</c:v>
                </c:pt>
                <c:pt idx="54448">
                  <c:v>13026.512371000001</c:v>
                </c:pt>
                <c:pt idx="54449">
                  <c:v>13026.754169</c:v>
                </c:pt>
                <c:pt idx="54450">
                  <c:v>13026.99424</c:v>
                </c:pt>
                <c:pt idx="54451">
                  <c:v>13027.234337</c:v>
                </c:pt>
                <c:pt idx="54452">
                  <c:v>13027.476097999999</c:v>
                </c:pt>
                <c:pt idx="54453">
                  <c:v>13027.706255999999</c:v>
                </c:pt>
                <c:pt idx="54454">
                  <c:v>13027.950999000001</c:v>
                </c:pt>
                <c:pt idx="54455">
                  <c:v>13028.192781</c:v>
                </c:pt>
                <c:pt idx="54456">
                  <c:v>13028.433749</c:v>
                </c:pt>
                <c:pt idx="54457">
                  <c:v>13028.673389</c:v>
                </c:pt>
                <c:pt idx="54458">
                  <c:v>13028.904822</c:v>
                </c:pt>
                <c:pt idx="54459">
                  <c:v>13029.14762</c:v>
                </c:pt>
                <c:pt idx="54460">
                  <c:v>13029.389203999999</c:v>
                </c:pt>
                <c:pt idx="54461">
                  <c:v>13029.621287</c:v>
                </c:pt>
                <c:pt idx="54462">
                  <c:v>13029.861171</c:v>
                </c:pt>
                <c:pt idx="54463">
                  <c:v>13030.103829</c:v>
                </c:pt>
                <c:pt idx="54464">
                  <c:v>13030.344730000001</c:v>
                </c:pt>
                <c:pt idx="54465">
                  <c:v>13030.584421</c:v>
                </c:pt>
                <c:pt idx="54466">
                  <c:v>13030.826155999999</c:v>
                </c:pt>
                <c:pt idx="54467">
                  <c:v>13031.057667999999</c:v>
                </c:pt>
                <c:pt idx="54468">
                  <c:v>13031.298761</c:v>
                </c:pt>
                <c:pt idx="54469">
                  <c:v>13031.539922</c:v>
                </c:pt>
                <c:pt idx="54470">
                  <c:v>13031.780882999999</c:v>
                </c:pt>
                <c:pt idx="54471">
                  <c:v>13032.023596999999</c:v>
                </c:pt>
                <c:pt idx="54472">
                  <c:v>13032.263156000001</c:v>
                </c:pt>
                <c:pt idx="54473">
                  <c:v>13032.493209</c:v>
                </c:pt>
                <c:pt idx="54474">
                  <c:v>13032.735017000001</c:v>
                </c:pt>
                <c:pt idx="54475">
                  <c:v>13032.977701</c:v>
                </c:pt>
                <c:pt idx="54476">
                  <c:v>13033.218639999999</c:v>
                </c:pt>
                <c:pt idx="54477">
                  <c:v>13033.458194000001</c:v>
                </c:pt>
                <c:pt idx="54478">
                  <c:v>13033.698976</c:v>
                </c:pt>
                <c:pt idx="54479">
                  <c:v>13033.926455000001</c:v>
                </c:pt>
                <c:pt idx="54480">
                  <c:v>13034.167619</c:v>
                </c:pt>
                <c:pt idx="54481">
                  <c:v>13034.409341</c:v>
                </c:pt>
                <c:pt idx="54482">
                  <c:v>13034.649245000001</c:v>
                </c:pt>
                <c:pt idx="54483">
                  <c:v>13034.891876</c:v>
                </c:pt>
                <c:pt idx="54484">
                  <c:v>13035.132997000001</c:v>
                </c:pt>
                <c:pt idx="54485">
                  <c:v>13035.362175</c:v>
                </c:pt>
                <c:pt idx="54486">
                  <c:v>13035.604922</c:v>
                </c:pt>
                <c:pt idx="54487">
                  <c:v>13035.847608</c:v>
                </c:pt>
                <c:pt idx="54488">
                  <c:v>13036.088662</c:v>
                </c:pt>
                <c:pt idx="54489">
                  <c:v>13036.328299000001</c:v>
                </c:pt>
                <c:pt idx="54490">
                  <c:v>13036.56804</c:v>
                </c:pt>
                <c:pt idx="54491">
                  <c:v>13036.798097000001</c:v>
                </c:pt>
                <c:pt idx="54492">
                  <c:v>13037.038178000001</c:v>
                </c:pt>
                <c:pt idx="54493">
                  <c:v>13037.282571</c:v>
                </c:pt>
                <c:pt idx="54494">
                  <c:v>13037.524246000001</c:v>
                </c:pt>
                <c:pt idx="54495">
                  <c:v>13037.779106</c:v>
                </c:pt>
                <c:pt idx="54496">
                  <c:v>13038.023013</c:v>
                </c:pt>
                <c:pt idx="54497">
                  <c:v>13038.265643999999</c:v>
                </c:pt>
                <c:pt idx="54498">
                  <c:v>13038.506664</c:v>
                </c:pt>
                <c:pt idx="54499">
                  <c:v>13038.747616000001</c:v>
                </c:pt>
                <c:pt idx="54500">
                  <c:v>13038.988531000001</c:v>
                </c:pt>
                <c:pt idx="54501">
                  <c:v>13039.222447</c:v>
                </c:pt>
                <c:pt idx="54502">
                  <c:v>13039.463696000001</c:v>
                </c:pt>
                <c:pt idx="54503">
                  <c:v>13039.706598999999</c:v>
                </c:pt>
                <c:pt idx="54504">
                  <c:v>13039.947686</c:v>
                </c:pt>
                <c:pt idx="54505">
                  <c:v>13040.188534999999</c:v>
                </c:pt>
                <c:pt idx="54506">
                  <c:v>13040.423153</c:v>
                </c:pt>
                <c:pt idx="54507">
                  <c:v>13040.665698999999</c:v>
                </c:pt>
                <c:pt idx="54508">
                  <c:v>13040.906539</c:v>
                </c:pt>
                <c:pt idx="54509">
                  <c:v>13041.146671</c:v>
                </c:pt>
                <c:pt idx="54510">
                  <c:v>13041.386795</c:v>
                </c:pt>
                <c:pt idx="54511">
                  <c:v>13041.616309999999</c:v>
                </c:pt>
                <c:pt idx="54512">
                  <c:v>13041.858709</c:v>
                </c:pt>
                <c:pt idx="54513">
                  <c:v>13042.101834999999</c:v>
                </c:pt>
                <c:pt idx="54514">
                  <c:v>13042.344926</c:v>
                </c:pt>
                <c:pt idx="54515">
                  <c:v>13042.576752000001</c:v>
                </c:pt>
                <c:pt idx="54516">
                  <c:v>13042.817182999999</c:v>
                </c:pt>
                <c:pt idx="54517">
                  <c:v>13043.059105</c:v>
                </c:pt>
                <c:pt idx="54518">
                  <c:v>13043.299999000001</c:v>
                </c:pt>
                <c:pt idx="54519">
                  <c:v>13043.539935999999</c:v>
                </c:pt>
                <c:pt idx="54520">
                  <c:v>13043.780118999999</c:v>
                </c:pt>
                <c:pt idx="54521">
                  <c:v>13044.011929</c:v>
                </c:pt>
                <c:pt idx="54522">
                  <c:v>13044.254771</c:v>
                </c:pt>
                <c:pt idx="54523">
                  <c:v>13044.495648</c:v>
                </c:pt>
                <c:pt idx="54524">
                  <c:v>13044.736798</c:v>
                </c:pt>
                <c:pt idx="54525">
                  <c:v>13044.979717</c:v>
                </c:pt>
                <c:pt idx="54526">
                  <c:v>13045.210374</c:v>
                </c:pt>
                <c:pt idx="54527">
                  <c:v>13045.452241999999</c:v>
                </c:pt>
                <c:pt idx="54528">
                  <c:v>13045.696938999999</c:v>
                </c:pt>
                <c:pt idx="54529">
                  <c:v>13045.926885999999</c:v>
                </c:pt>
                <c:pt idx="54530">
                  <c:v>13046.167229999999</c:v>
                </c:pt>
                <c:pt idx="54531">
                  <c:v>13046.409126</c:v>
                </c:pt>
                <c:pt idx="54532">
                  <c:v>13046.651078000001</c:v>
                </c:pt>
                <c:pt idx="54533">
                  <c:v>13046.882598</c:v>
                </c:pt>
                <c:pt idx="54534">
                  <c:v>13047.125636999999</c:v>
                </c:pt>
                <c:pt idx="54535">
                  <c:v>13047.366574</c:v>
                </c:pt>
                <c:pt idx="54536">
                  <c:v>13047.607606</c:v>
                </c:pt>
                <c:pt idx="54537">
                  <c:v>13047.849007000001</c:v>
                </c:pt>
                <c:pt idx="54538">
                  <c:v>13048.07936</c:v>
                </c:pt>
                <c:pt idx="54539">
                  <c:v>13048.321854</c:v>
                </c:pt>
                <c:pt idx="54540">
                  <c:v>13048.562669999999</c:v>
                </c:pt>
                <c:pt idx="54541">
                  <c:v>13048.804033</c:v>
                </c:pt>
                <c:pt idx="54542">
                  <c:v>13049.045452</c:v>
                </c:pt>
                <c:pt idx="54543">
                  <c:v>13049.275105999999</c:v>
                </c:pt>
                <c:pt idx="54544">
                  <c:v>13049.515794999999</c:v>
                </c:pt>
                <c:pt idx="54545">
                  <c:v>13049.757944999999</c:v>
                </c:pt>
                <c:pt idx="54546">
                  <c:v>13049.998349</c:v>
                </c:pt>
                <c:pt idx="54547">
                  <c:v>13050.238874999999</c:v>
                </c:pt>
                <c:pt idx="54548">
                  <c:v>13050.480949999999</c:v>
                </c:pt>
                <c:pt idx="54549">
                  <c:v>13050.710725000001</c:v>
                </c:pt>
                <c:pt idx="54550">
                  <c:v>13050.951634999999</c:v>
                </c:pt>
                <c:pt idx="54551">
                  <c:v>13051.191175</c:v>
                </c:pt>
                <c:pt idx="54552">
                  <c:v>13051.431903999999</c:v>
                </c:pt>
                <c:pt idx="54553">
                  <c:v>13051.672630999999</c:v>
                </c:pt>
                <c:pt idx="54554">
                  <c:v>13051.912308999999</c:v>
                </c:pt>
                <c:pt idx="54555">
                  <c:v>13052.152697</c:v>
                </c:pt>
                <c:pt idx="54556">
                  <c:v>13052.392116000001</c:v>
                </c:pt>
                <c:pt idx="54557">
                  <c:v>13052.635928</c:v>
                </c:pt>
                <c:pt idx="54558">
                  <c:v>13052.866899000001</c:v>
                </c:pt>
                <c:pt idx="54559">
                  <c:v>13053.107623</c:v>
                </c:pt>
                <c:pt idx="54560">
                  <c:v>13053.347175000001</c:v>
                </c:pt>
                <c:pt idx="54561">
                  <c:v>13053.586444</c:v>
                </c:pt>
                <c:pt idx="54562">
                  <c:v>13053.82698</c:v>
                </c:pt>
                <c:pt idx="54563">
                  <c:v>13054.0672</c:v>
                </c:pt>
                <c:pt idx="54564">
                  <c:v>13054.301772000001</c:v>
                </c:pt>
                <c:pt idx="54565">
                  <c:v>13054.543005</c:v>
                </c:pt>
                <c:pt idx="54566">
                  <c:v>13054.786011</c:v>
                </c:pt>
                <c:pt idx="54567">
                  <c:v>13055.016947</c:v>
                </c:pt>
                <c:pt idx="54568">
                  <c:v>13055.255304</c:v>
                </c:pt>
                <c:pt idx="54569">
                  <c:v>13055.497657</c:v>
                </c:pt>
                <c:pt idx="54570">
                  <c:v>13055.739994</c:v>
                </c:pt>
                <c:pt idx="54571">
                  <c:v>13055.980353999999</c:v>
                </c:pt>
                <c:pt idx="54572">
                  <c:v>13056.210448</c:v>
                </c:pt>
                <c:pt idx="54573">
                  <c:v>13056.454599000001</c:v>
                </c:pt>
                <c:pt idx="54574">
                  <c:v>13056.695409</c:v>
                </c:pt>
                <c:pt idx="54575">
                  <c:v>13056.938937000001</c:v>
                </c:pt>
                <c:pt idx="54576">
                  <c:v>13057.178934</c:v>
                </c:pt>
                <c:pt idx="54577">
                  <c:v>13057.408380999999</c:v>
                </c:pt>
                <c:pt idx="54578">
                  <c:v>13057.649281</c:v>
                </c:pt>
                <c:pt idx="54579">
                  <c:v>13057.891976000001</c:v>
                </c:pt>
                <c:pt idx="54580">
                  <c:v>13058.129347</c:v>
                </c:pt>
                <c:pt idx="54581">
                  <c:v>13058.372914</c:v>
                </c:pt>
                <c:pt idx="54582">
                  <c:v>13058.603752999999</c:v>
                </c:pt>
                <c:pt idx="54583">
                  <c:v>13058.843183000001</c:v>
                </c:pt>
                <c:pt idx="54584">
                  <c:v>13059.083877999999</c:v>
                </c:pt>
                <c:pt idx="54585">
                  <c:v>13059.325956999999</c:v>
                </c:pt>
                <c:pt idx="54586">
                  <c:v>13059.566140000001</c:v>
                </c:pt>
                <c:pt idx="54587">
                  <c:v>13059.807148</c:v>
                </c:pt>
                <c:pt idx="54588">
                  <c:v>13060.046374</c:v>
                </c:pt>
                <c:pt idx="54589">
                  <c:v>13060.278662000001</c:v>
                </c:pt>
                <c:pt idx="54590">
                  <c:v>13060.520855999999</c:v>
                </c:pt>
                <c:pt idx="54591">
                  <c:v>13060.760038</c:v>
                </c:pt>
                <c:pt idx="54592">
                  <c:v>13061.001012999999</c:v>
                </c:pt>
                <c:pt idx="54593">
                  <c:v>13061.241341000001</c:v>
                </c:pt>
                <c:pt idx="54594">
                  <c:v>13061.471117999999</c:v>
                </c:pt>
                <c:pt idx="54595">
                  <c:v>13061.712256000001</c:v>
                </c:pt>
                <c:pt idx="54596">
                  <c:v>13061.95457</c:v>
                </c:pt>
                <c:pt idx="54597">
                  <c:v>13062.196657</c:v>
                </c:pt>
                <c:pt idx="54598">
                  <c:v>13062.438571999999</c:v>
                </c:pt>
                <c:pt idx="54599">
                  <c:v>13062.668163</c:v>
                </c:pt>
                <c:pt idx="54600">
                  <c:v>13062.909433999999</c:v>
                </c:pt>
                <c:pt idx="54601">
                  <c:v>13063.154089</c:v>
                </c:pt>
                <c:pt idx="54602">
                  <c:v>13063.386710999999</c:v>
                </c:pt>
                <c:pt idx="54603">
                  <c:v>13063.626925</c:v>
                </c:pt>
                <c:pt idx="54604">
                  <c:v>13063.866093000001</c:v>
                </c:pt>
                <c:pt idx="54605">
                  <c:v>13064.109907</c:v>
                </c:pt>
                <c:pt idx="54606">
                  <c:v>13064.349102</c:v>
                </c:pt>
                <c:pt idx="54607">
                  <c:v>13064.588215</c:v>
                </c:pt>
                <c:pt idx="54608">
                  <c:v>13064.827267999999</c:v>
                </c:pt>
                <c:pt idx="54609">
                  <c:v>13065.068164</c:v>
                </c:pt>
                <c:pt idx="54610">
                  <c:v>13065.298709000001</c:v>
                </c:pt>
                <c:pt idx="54611">
                  <c:v>13065.538968000001</c:v>
                </c:pt>
                <c:pt idx="54612">
                  <c:v>13065.779014</c:v>
                </c:pt>
                <c:pt idx="54613">
                  <c:v>13066.020016</c:v>
                </c:pt>
                <c:pt idx="54614">
                  <c:v>13066.261662000001</c:v>
                </c:pt>
                <c:pt idx="54615">
                  <c:v>13066.50237</c:v>
                </c:pt>
                <c:pt idx="54616">
                  <c:v>13066.732008000001</c:v>
                </c:pt>
                <c:pt idx="54617">
                  <c:v>13066.973956</c:v>
                </c:pt>
                <c:pt idx="54618">
                  <c:v>13067.212170000001</c:v>
                </c:pt>
                <c:pt idx="54619">
                  <c:v>13067.455807</c:v>
                </c:pt>
                <c:pt idx="54620">
                  <c:v>13067.697811</c:v>
                </c:pt>
                <c:pt idx="54621">
                  <c:v>13067.939548</c:v>
                </c:pt>
                <c:pt idx="54622">
                  <c:v>13068.169139</c:v>
                </c:pt>
                <c:pt idx="54623">
                  <c:v>13068.412689999999</c:v>
                </c:pt>
                <c:pt idx="54624">
                  <c:v>13068.652830000001</c:v>
                </c:pt>
                <c:pt idx="54625">
                  <c:v>13068.894555000001</c:v>
                </c:pt>
                <c:pt idx="54626">
                  <c:v>13069.135334000001</c:v>
                </c:pt>
                <c:pt idx="54627">
                  <c:v>13069.391157</c:v>
                </c:pt>
                <c:pt idx="54628">
                  <c:v>13069.621658</c:v>
                </c:pt>
                <c:pt idx="54629">
                  <c:v>13069.863617000001</c:v>
                </c:pt>
                <c:pt idx="54630">
                  <c:v>13070.105772000001</c:v>
                </c:pt>
                <c:pt idx="54631">
                  <c:v>13070.345638999999</c:v>
                </c:pt>
                <c:pt idx="54632">
                  <c:v>13070.584422</c:v>
                </c:pt>
                <c:pt idx="54633">
                  <c:v>13070.825225000001</c:v>
                </c:pt>
                <c:pt idx="54634">
                  <c:v>13071.064214</c:v>
                </c:pt>
                <c:pt idx="54635">
                  <c:v>13071.305655</c:v>
                </c:pt>
                <c:pt idx="54636">
                  <c:v>13071.544388</c:v>
                </c:pt>
                <c:pt idx="54637">
                  <c:v>13071.775374999999</c:v>
                </c:pt>
                <c:pt idx="54638">
                  <c:v>13072.017549</c:v>
                </c:pt>
                <c:pt idx="54639">
                  <c:v>13072.258013999999</c:v>
                </c:pt>
                <c:pt idx="54640">
                  <c:v>13072.499763</c:v>
                </c:pt>
                <c:pt idx="54641">
                  <c:v>13072.738450999999</c:v>
                </c:pt>
                <c:pt idx="54642">
                  <c:v>13072.979159</c:v>
                </c:pt>
                <c:pt idx="54643">
                  <c:v>13073.218672999999</c:v>
                </c:pt>
                <c:pt idx="54644">
                  <c:v>13073.457444</c:v>
                </c:pt>
                <c:pt idx="54645">
                  <c:v>13073.687279</c:v>
                </c:pt>
                <c:pt idx="54646">
                  <c:v>13073.928797</c:v>
                </c:pt>
                <c:pt idx="54647">
                  <c:v>13074.170212999999</c:v>
                </c:pt>
                <c:pt idx="54648">
                  <c:v>13074.412549999999</c:v>
                </c:pt>
                <c:pt idx="54649">
                  <c:v>13074.654618</c:v>
                </c:pt>
                <c:pt idx="54650">
                  <c:v>13074.883669000001</c:v>
                </c:pt>
                <c:pt idx="54651">
                  <c:v>13075.125088000001</c:v>
                </c:pt>
                <c:pt idx="54652">
                  <c:v>13075.36816</c:v>
                </c:pt>
                <c:pt idx="54653">
                  <c:v>13075.600998</c:v>
                </c:pt>
                <c:pt idx="54654">
                  <c:v>13075.842644</c:v>
                </c:pt>
                <c:pt idx="54655">
                  <c:v>13076.082349</c:v>
                </c:pt>
                <c:pt idx="54656">
                  <c:v>13076.322928</c:v>
                </c:pt>
                <c:pt idx="54657">
                  <c:v>13076.562411000001</c:v>
                </c:pt>
                <c:pt idx="54658">
                  <c:v>13076.802881</c:v>
                </c:pt>
                <c:pt idx="54659">
                  <c:v>13077.042229999999</c:v>
                </c:pt>
                <c:pt idx="54660">
                  <c:v>13077.282567</c:v>
                </c:pt>
                <c:pt idx="54661">
                  <c:v>13077.522730000001</c:v>
                </c:pt>
                <c:pt idx="54662">
                  <c:v>13077.762046</c:v>
                </c:pt>
                <c:pt idx="54663">
                  <c:v>13078.001254000001</c:v>
                </c:pt>
                <c:pt idx="54664">
                  <c:v>13078.240137999999</c:v>
                </c:pt>
                <c:pt idx="54665">
                  <c:v>13078.479235999999</c:v>
                </c:pt>
                <c:pt idx="54666">
                  <c:v>13078.718396</c:v>
                </c:pt>
                <c:pt idx="54667">
                  <c:v>13078.957447999999</c:v>
                </c:pt>
                <c:pt idx="54668">
                  <c:v>13079.197849</c:v>
                </c:pt>
                <c:pt idx="54669">
                  <c:v>13079.428647000001</c:v>
                </c:pt>
                <c:pt idx="54670">
                  <c:v>13079.670915999999</c:v>
                </c:pt>
                <c:pt idx="54671">
                  <c:v>13079.910228000001</c:v>
                </c:pt>
                <c:pt idx="54672">
                  <c:v>13080.150786</c:v>
                </c:pt>
                <c:pt idx="54673">
                  <c:v>13080.390125</c:v>
                </c:pt>
                <c:pt idx="54674">
                  <c:v>13080.629351</c:v>
                </c:pt>
                <c:pt idx="54675">
                  <c:v>13080.870124999999</c:v>
                </c:pt>
                <c:pt idx="54676">
                  <c:v>13081.109447999999</c:v>
                </c:pt>
                <c:pt idx="54677">
                  <c:v>13081.339137000001</c:v>
                </c:pt>
                <c:pt idx="54678">
                  <c:v>13081.580368999999</c:v>
                </c:pt>
                <c:pt idx="54679">
                  <c:v>13081.821384000001</c:v>
                </c:pt>
                <c:pt idx="54680">
                  <c:v>13082.063541</c:v>
                </c:pt>
                <c:pt idx="54681">
                  <c:v>13082.304243</c:v>
                </c:pt>
                <c:pt idx="54682">
                  <c:v>13082.543619</c:v>
                </c:pt>
                <c:pt idx="54683">
                  <c:v>13082.773271</c:v>
                </c:pt>
                <c:pt idx="54684">
                  <c:v>13083.015894</c:v>
                </c:pt>
                <c:pt idx="54685">
                  <c:v>13083.256141</c:v>
                </c:pt>
                <c:pt idx="54686">
                  <c:v>13083.495063</c:v>
                </c:pt>
                <c:pt idx="54687">
                  <c:v>13083.737440999999</c:v>
                </c:pt>
                <c:pt idx="54688">
                  <c:v>13083.978193000001</c:v>
                </c:pt>
                <c:pt idx="54689">
                  <c:v>13084.208767</c:v>
                </c:pt>
                <c:pt idx="54690">
                  <c:v>13084.448813999999</c:v>
                </c:pt>
                <c:pt idx="54691">
                  <c:v>13084.690548</c:v>
                </c:pt>
                <c:pt idx="54692">
                  <c:v>13084.930704</c:v>
                </c:pt>
                <c:pt idx="54693">
                  <c:v>13085.170654</c:v>
                </c:pt>
                <c:pt idx="54694">
                  <c:v>13085.410755999999</c:v>
                </c:pt>
                <c:pt idx="54695">
                  <c:v>13085.650846</c:v>
                </c:pt>
                <c:pt idx="54696">
                  <c:v>13085.890911</c:v>
                </c:pt>
                <c:pt idx="54697">
                  <c:v>13086.130154</c:v>
                </c:pt>
                <c:pt idx="54698">
                  <c:v>13086.371013</c:v>
                </c:pt>
                <c:pt idx="54699">
                  <c:v>13086.612729</c:v>
                </c:pt>
                <c:pt idx="54700">
                  <c:v>13086.852741000001</c:v>
                </c:pt>
                <c:pt idx="54701">
                  <c:v>13087.09273</c:v>
                </c:pt>
                <c:pt idx="54702">
                  <c:v>13087.332708</c:v>
                </c:pt>
                <c:pt idx="54703">
                  <c:v>13087.57142</c:v>
                </c:pt>
                <c:pt idx="54704">
                  <c:v>13087.803582</c:v>
                </c:pt>
                <c:pt idx="54705">
                  <c:v>13088.046206000001</c:v>
                </c:pt>
                <c:pt idx="54706">
                  <c:v>13088.287931000001</c:v>
                </c:pt>
                <c:pt idx="54707">
                  <c:v>13088.527785</c:v>
                </c:pt>
                <c:pt idx="54708">
                  <c:v>13088.767806</c:v>
                </c:pt>
                <c:pt idx="54709">
                  <c:v>13089.007958</c:v>
                </c:pt>
                <c:pt idx="54710">
                  <c:v>13089.24857</c:v>
                </c:pt>
                <c:pt idx="54711">
                  <c:v>13089.478101000001</c:v>
                </c:pt>
                <c:pt idx="54712">
                  <c:v>13089.719086999999</c:v>
                </c:pt>
                <c:pt idx="54713">
                  <c:v>13089.958221000001</c:v>
                </c:pt>
                <c:pt idx="54714">
                  <c:v>13090.199213</c:v>
                </c:pt>
                <c:pt idx="54715">
                  <c:v>13090.442945999999</c:v>
                </c:pt>
                <c:pt idx="54716">
                  <c:v>13090.67253</c:v>
                </c:pt>
                <c:pt idx="54717">
                  <c:v>13090.915289</c:v>
                </c:pt>
                <c:pt idx="54718">
                  <c:v>13091.156139999999</c:v>
                </c:pt>
                <c:pt idx="54719">
                  <c:v>13091.397692</c:v>
                </c:pt>
                <c:pt idx="54720">
                  <c:v>13091.637728</c:v>
                </c:pt>
                <c:pt idx="54721">
                  <c:v>13091.87765</c:v>
                </c:pt>
                <c:pt idx="54722">
                  <c:v>13092.117813000001</c:v>
                </c:pt>
                <c:pt idx="54723">
                  <c:v>13092.357832</c:v>
                </c:pt>
                <c:pt idx="54724">
                  <c:v>13092.588642999999</c:v>
                </c:pt>
                <c:pt idx="54725">
                  <c:v>13092.830641</c:v>
                </c:pt>
                <c:pt idx="54726">
                  <c:v>13093.070938999999</c:v>
                </c:pt>
                <c:pt idx="54727">
                  <c:v>13093.310004000001</c:v>
                </c:pt>
                <c:pt idx="54728">
                  <c:v>13093.551976000001</c:v>
                </c:pt>
                <c:pt idx="54729">
                  <c:v>13093.792765</c:v>
                </c:pt>
                <c:pt idx="54730">
                  <c:v>13094.032968</c:v>
                </c:pt>
                <c:pt idx="54731">
                  <c:v>13094.261345000001</c:v>
                </c:pt>
                <c:pt idx="54732">
                  <c:v>13094.501738999999</c:v>
                </c:pt>
                <c:pt idx="54733">
                  <c:v>13094.741035999999</c:v>
                </c:pt>
                <c:pt idx="54734">
                  <c:v>13094.982184</c:v>
                </c:pt>
                <c:pt idx="54735">
                  <c:v>13095.225839999999</c:v>
                </c:pt>
                <c:pt idx="54736">
                  <c:v>13095.465876</c:v>
                </c:pt>
                <c:pt idx="54737">
                  <c:v>13095.707565999999</c:v>
                </c:pt>
                <c:pt idx="54738">
                  <c:v>13095.93728</c:v>
                </c:pt>
                <c:pt idx="54739">
                  <c:v>13096.177588</c:v>
                </c:pt>
                <c:pt idx="54740">
                  <c:v>13096.419593000001</c:v>
                </c:pt>
                <c:pt idx="54741">
                  <c:v>13096.660368999999</c:v>
                </c:pt>
                <c:pt idx="54742">
                  <c:v>13096.900683</c:v>
                </c:pt>
                <c:pt idx="54743">
                  <c:v>13097.140982999999</c:v>
                </c:pt>
                <c:pt idx="54744">
                  <c:v>13097.381887</c:v>
                </c:pt>
                <c:pt idx="54745">
                  <c:v>13097.623565</c:v>
                </c:pt>
                <c:pt idx="54746">
                  <c:v>13097.853230999999</c:v>
                </c:pt>
                <c:pt idx="54747">
                  <c:v>13098.093842</c:v>
                </c:pt>
                <c:pt idx="54748">
                  <c:v>13098.33338</c:v>
                </c:pt>
                <c:pt idx="54749">
                  <c:v>13098.578011</c:v>
                </c:pt>
                <c:pt idx="54750">
                  <c:v>13098.817147</c:v>
                </c:pt>
                <c:pt idx="54751">
                  <c:v>13099.056322</c:v>
                </c:pt>
                <c:pt idx="54752">
                  <c:v>13099.286005</c:v>
                </c:pt>
                <c:pt idx="54753">
                  <c:v>13099.527133</c:v>
                </c:pt>
                <c:pt idx="54754">
                  <c:v>13099.766421</c:v>
                </c:pt>
                <c:pt idx="54755">
                  <c:v>13100.006810000001</c:v>
                </c:pt>
                <c:pt idx="54756">
                  <c:v>13100.246944</c:v>
                </c:pt>
                <c:pt idx="54757">
                  <c:v>13100.488574000001</c:v>
                </c:pt>
                <c:pt idx="54758">
                  <c:v>13100.730568999999</c:v>
                </c:pt>
                <c:pt idx="54759">
                  <c:v>13100.960384</c:v>
                </c:pt>
                <c:pt idx="54760">
                  <c:v>13101.20282</c:v>
                </c:pt>
                <c:pt idx="54761">
                  <c:v>13101.444958</c:v>
                </c:pt>
                <c:pt idx="54762">
                  <c:v>13101.684576</c:v>
                </c:pt>
                <c:pt idx="54763">
                  <c:v>13101.92403</c:v>
                </c:pt>
                <c:pt idx="54764">
                  <c:v>13102.16539</c:v>
                </c:pt>
                <c:pt idx="54765">
                  <c:v>13102.395366000001</c:v>
                </c:pt>
                <c:pt idx="54766">
                  <c:v>13102.635068</c:v>
                </c:pt>
                <c:pt idx="54767">
                  <c:v>13102.876405999999</c:v>
                </c:pt>
                <c:pt idx="54768">
                  <c:v>13103.118930000001</c:v>
                </c:pt>
                <c:pt idx="54769">
                  <c:v>13103.358399000001</c:v>
                </c:pt>
                <c:pt idx="54770">
                  <c:v>13103.599818000001</c:v>
                </c:pt>
                <c:pt idx="54771">
                  <c:v>13103.839798999999</c:v>
                </c:pt>
                <c:pt idx="54772">
                  <c:v>13104.070933999999</c:v>
                </c:pt>
                <c:pt idx="54773">
                  <c:v>13104.310393</c:v>
                </c:pt>
                <c:pt idx="54774">
                  <c:v>13104.552661</c:v>
                </c:pt>
                <c:pt idx="54775">
                  <c:v>13104.792880999999</c:v>
                </c:pt>
                <c:pt idx="54776">
                  <c:v>13105.033544</c:v>
                </c:pt>
                <c:pt idx="54777">
                  <c:v>13105.275691000001</c:v>
                </c:pt>
                <c:pt idx="54778">
                  <c:v>13105.515141</c:v>
                </c:pt>
                <c:pt idx="54779">
                  <c:v>13105.745972999999</c:v>
                </c:pt>
                <c:pt idx="54780">
                  <c:v>13105.987660000001</c:v>
                </c:pt>
                <c:pt idx="54781">
                  <c:v>13106.229019</c:v>
                </c:pt>
                <c:pt idx="54782">
                  <c:v>13106.469795999999</c:v>
                </c:pt>
                <c:pt idx="54783">
                  <c:v>13106.709214</c:v>
                </c:pt>
                <c:pt idx="54784">
                  <c:v>13106.950325</c:v>
                </c:pt>
                <c:pt idx="54785">
                  <c:v>13107.180276999999</c:v>
                </c:pt>
                <c:pt idx="54786">
                  <c:v>13107.424659</c:v>
                </c:pt>
                <c:pt idx="54787">
                  <c:v>13107.66677</c:v>
                </c:pt>
                <c:pt idx="54788">
                  <c:v>13107.908128999999</c:v>
                </c:pt>
                <c:pt idx="54789">
                  <c:v>13108.136291000001</c:v>
                </c:pt>
                <c:pt idx="54790">
                  <c:v>13108.376120999999</c:v>
                </c:pt>
                <c:pt idx="54791">
                  <c:v>13108.617279</c:v>
                </c:pt>
                <c:pt idx="54792">
                  <c:v>13108.857996000001</c:v>
                </c:pt>
                <c:pt idx="54793">
                  <c:v>13109.098295</c:v>
                </c:pt>
                <c:pt idx="54794">
                  <c:v>13109.340727999999</c:v>
                </c:pt>
                <c:pt idx="54795">
                  <c:v>13109.571778</c:v>
                </c:pt>
                <c:pt idx="54796">
                  <c:v>13109.812774</c:v>
                </c:pt>
                <c:pt idx="54797">
                  <c:v>13110.053809999999</c:v>
                </c:pt>
                <c:pt idx="54798">
                  <c:v>13110.296531</c:v>
                </c:pt>
                <c:pt idx="54799">
                  <c:v>13110.538269000001</c:v>
                </c:pt>
                <c:pt idx="54800">
                  <c:v>13110.778209</c:v>
                </c:pt>
                <c:pt idx="54801">
                  <c:v>13111.009668999999</c:v>
                </c:pt>
                <c:pt idx="54802">
                  <c:v>13111.251278</c:v>
                </c:pt>
                <c:pt idx="54803">
                  <c:v>13111.485304</c:v>
                </c:pt>
                <c:pt idx="54804">
                  <c:v>13111.725442000001</c:v>
                </c:pt>
                <c:pt idx="54805">
                  <c:v>13111.965437999999</c:v>
                </c:pt>
                <c:pt idx="54806">
                  <c:v>13112.207313999999</c:v>
                </c:pt>
                <c:pt idx="54807">
                  <c:v>13112.449909999999</c:v>
                </c:pt>
                <c:pt idx="54808">
                  <c:v>13112.680291999999</c:v>
                </c:pt>
                <c:pt idx="54809">
                  <c:v>13112.922269999999</c:v>
                </c:pt>
                <c:pt idx="54810">
                  <c:v>13113.162374</c:v>
                </c:pt>
                <c:pt idx="54811">
                  <c:v>13113.406768000001</c:v>
                </c:pt>
                <c:pt idx="54812">
                  <c:v>13113.637145999999</c:v>
                </c:pt>
                <c:pt idx="54813">
                  <c:v>13113.879972000001</c:v>
                </c:pt>
                <c:pt idx="54814">
                  <c:v>13114.121912000001</c:v>
                </c:pt>
                <c:pt idx="54815">
                  <c:v>13114.364722</c:v>
                </c:pt>
                <c:pt idx="54816">
                  <c:v>13114.595291</c:v>
                </c:pt>
                <c:pt idx="54817">
                  <c:v>13114.839875</c:v>
                </c:pt>
                <c:pt idx="54818">
                  <c:v>13115.082781999999</c:v>
                </c:pt>
                <c:pt idx="54819">
                  <c:v>13115.312534000001</c:v>
                </c:pt>
                <c:pt idx="54820">
                  <c:v>13115.555694000001</c:v>
                </c:pt>
                <c:pt idx="54821">
                  <c:v>13115.796764999999</c:v>
                </c:pt>
                <c:pt idx="54822">
                  <c:v>13116.039801000001</c:v>
                </c:pt>
                <c:pt idx="54823">
                  <c:v>13116.270173000001</c:v>
                </c:pt>
                <c:pt idx="54824">
                  <c:v>13116.510446</c:v>
                </c:pt>
                <c:pt idx="54825">
                  <c:v>13116.750384000001</c:v>
                </c:pt>
                <c:pt idx="54826">
                  <c:v>13116.994049999999</c:v>
                </c:pt>
                <c:pt idx="54827">
                  <c:v>13117.236811000001</c:v>
                </c:pt>
                <c:pt idx="54828">
                  <c:v>13117.465407</c:v>
                </c:pt>
                <c:pt idx="54829">
                  <c:v>13117.707247</c:v>
                </c:pt>
                <c:pt idx="54830">
                  <c:v>13117.951078</c:v>
                </c:pt>
                <c:pt idx="54831">
                  <c:v>13118.182842</c:v>
                </c:pt>
                <c:pt idx="54832">
                  <c:v>13118.425015999999</c:v>
                </c:pt>
                <c:pt idx="54833">
                  <c:v>13118.667853999999</c:v>
                </c:pt>
                <c:pt idx="54834">
                  <c:v>13118.910737</c:v>
                </c:pt>
                <c:pt idx="54835">
                  <c:v>13119.139401</c:v>
                </c:pt>
                <c:pt idx="54836">
                  <c:v>13119.382122999999</c:v>
                </c:pt>
                <c:pt idx="54837">
                  <c:v>13119.623998999999</c:v>
                </c:pt>
                <c:pt idx="54838">
                  <c:v>13119.865725</c:v>
                </c:pt>
                <c:pt idx="54839">
                  <c:v>13120.096093</c:v>
                </c:pt>
                <c:pt idx="54840">
                  <c:v>13120.338723999999</c:v>
                </c:pt>
                <c:pt idx="54841">
                  <c:v>13120.578055</c:v>
                </c:pt>
                <c:pt idx="54842">
                  <c:v>13120.820530999999</c:v>
                </c:pt>
                <c:pt idx="54843">
                  <c:v>13121.06019</c:v>
                </c:pt>
                <c:pt idx="54844">
                  <c:v>13121.292170999999</c:v>
                </c:pt>
                <c:pt idx="54845">
                  <c:v>13121.535443000001</c:v>
                </c:pt>
                <c:pt idx="54846">
                  <c:v>13121.7798</c:v>
                </c:pt>
                <c:pt idx="54847">
                  <c:v>13122.010088000001</c:v>
                </c:pt>
                <c:pt idx="54848">
                  <c:v>13122.252714</c:v>
                </c:pt>
                <c:pt idx="54849">
                  <c:v>13122.494312999999</c:v>
                </c:pt>
                <c:pt idx="54850">
                  <c:v>13122.736821</c:v>
                </c:pt>
                <c:pt idx="54851">
                  <c:v>13122.976446999999</c:v>
                </c:pt>
                <c:pt idx="54852">
                  <c:v>13123.205074</c:v>
                </c:pt>
                <c:pt idx="54853">
                  <c:v>13123.447770999999</c:v>
                </c:pt>
                <c:pt idx="54854">
                  <c:v>13123.688821</c:v>
                </c:pt>
                <c:pt idx="54855">
                  <c:v>13123.929561999999</c:v>
                </c:pt>
                <c:pt idx="54856">
                  <c:v>13124.173086000001</c:v>
                </c:pt>
                <c:pt idx="54857">
                  <c:v>13124.403258</c:v>
                </c:pt>
                <c:pt idx="54858">
                  <c:v>13124.647727</c:v>
                </c:pt>
                <c:pt idx="54859">
                  <c:v>13124.887409999999</c:v>
                </c:pt>
                <c:pt idx="54860">
                  <c:v>13125.118039000001</c:v>
                </c:pt>
                <c:pt idx="54861">
                  <c:v>13125.360735</c:v>
                </c:pt>
                <c:pt idx="54862">
                  <c:v>13125.602363</c:v>
                </c:pt>
                <c:pt idx="54863">
                  <c:v>13125.84677</c:v>
                </c:pt>
                <c:pt idx="54864">
                  <c:v>13126.077239</c:v>
                </c:pt>
                <c:pt idx="54865">
                  <c:v>13126.32358</c:v>
                </c:pt>
                <c:pt idx="54866">
                  <c:v>13126.554977</c:v>
                </c:pt>
                <c:pt idx="54867">
                  <c:v>13126.794787000001</c:v>
                </c:pt>
                <c:pt idx="54868">
                  <c:v>13127.035968</c:v>
                </c:pt>
                <c:pt idx="54869">
                  <c:v>13127.276356</c:v>
                </c:pt>
                <c:pt idx="54870">
                  <c:v>13127.518167</c:v>
                </c:pt>
                <c:pt idx="54871">
                  <c:v>13127.750274</c:v>
                </c:pt>
                <c:pt idx="54872">
                  <c:v>13127.994739</c:v>
                </c:pt>
                <c:pt idx="54873">
                  <c:v>13128.236279000001</c:v>
                </c:pt>
                <c:pt idx="54874">
                  <c:v>13128.476979999999</c:v>
                </c:pt>
                <c:pt idx="54875">
                  <c:v>13128.706123</c:v>
                </c:pt>
                <c:pt idx="54876">
                  <c:v>13128.948028000001</c:v>
                </c:pt>
                <c:pt idx="54877">
                  <c:v>13129.190648</c:v>
                </c:pt>
                <c:pt idx="54878">
                  <c:v>13129.430349</c:v>
                </c:pt>
                <c:pt idx="54879">
                  <c:v>13129.662254999999</c:v>
                </c:pt>
                <c:pt idx="54880">
                  <c:v>13129.908745999999</c:v>
                </c:pt>
                <c:pt idx="54881">
                  <c:v>13130.149638000001</c:v>
                </c:pt>
                <c:pt idx="54882">
                  <c:v>13130.390733</c:v>
                </c:pt>
                <c:pt idx="54883">
                  <c:v>13130.619037</c:v>
                </c:pt>
                <c:pt idx="54884">
                  <c:v>13130.863909</c:v>
                </c:pt>
                <c:pt idx="54885">
                  <c:v>13131.106905000001</c:v>
                </c:pt>
                <c:pt idx="54886">
                  <c:v>13131.338544</c:v>
                </c:pt>
                <c:pt idx="54887">
                  <c:v>13131.584901</c:v>
                </c:pt>
                <c:pt idx="54888">
                  <c:v>13131.825869</c:v>
                </c:pt>
                <c:pt idx="54889">
                  <c:v>13132.056339999999</c:v>
                </c:pt>
                <c:pt idx="54890">
                  <c:v>13132.300869999999</c:v>
                </c:pt>
                <c:pt idx="54891">
                  <c:v>13132.543639</c:v>
                </c:pt>
                <c:pt idx="54892">
                  <c:v>13132.784541999999</c:v>
                </c:pt>
                <c:pt idx="54893">
                  <c:v>13133.015024</c:v>
                </c:pt>
                <c:pt idx="54894">
                  <c:v>13133.259698</c:v>
                </c:pt>
                <c:pt idx="54895">
                  <c:v>13133.500655</c:v>
                </c:pt>
                <c:pt idx="54896">
                  <c:v>13133.741561999999</c:v>
                </c:pt>
                <c:pt idx="54897">
                  <c:v>13133.981342999999</c:v>
                </c:pt>
                <c:pt idx="54898">
                  <c:v>13134.214695000001</c:v>
                </c:pt>
                <c:pt idx="54899">
                  <c:v>13134.456172</c:v>
                </c:pt>
                <c:pt idx="54900">
                  <c:v>13134.699444</c:v>
                </c:pt>
                <c:pt idx="54901">
                  <c:v>13134.945141</c:v>
                </c:pt>
                <c:pt idx="54902">
                  <c:v>13135.187163000001</c:v>
                </c:pt>
                <c:pt idx="54903">
                  <c:v>13135.431624999999</c:v>
                </c:pt>
                <c:pt idx="54904">
                  <c:v>13135.671348</c:v>
                </c:pt>
                <c:pt idx="54905">
                  <c:v>13135.917081</c:v>
                </c:pt>
                <c:pt idx="54906">
                  <c:v>13136.159185</c:v>
                </c:pt>
                <c:pt idx="54907">
                  <c:v>13136.399099</c:v>
                </c:pt>
                <c:pt idx="54908">
                  <c:v>13136.641818</c:v>
                </c:pt>
                <c:pt idx="54909">
                  <c:v>13136.881375999999</c:v>
                </c:pt>
                <c:pt idx="54910">
                  <c:v>13137.121117000001</c:v>
                </c:pt>
                <c:pt idx="54911">
                  <c:v>13137.376001000001</c:v>
                </c:pt>
                <c:pt idx="54912">
                  <c:v>13137.605654999999</c:v>
                </c:pt>
                <c:pt idx="54913">
                  <c:v>13137.846793999999</c:v>
                </c:pt>
                <c:pt idx="54914">
                  <c:v>13138.087008</c:v>
                </c:pt>
                <c:pt idx="54915">
                  <c:v>13138.328436</c:v>
                </c:pt>
                <c:pt idx="54916">
                  <c:v>13138.568391999999</c:v>
                </c:pt>
                <c:pt idx="54917">
                  <c:v>13138.810833</c:v>
                </c:pt>
                <c:pt idx="54918">
                  <c:v>13139.041155000001</c:v>
                </c:pt>
                <c:pt idx="54919">
                  <c:v>13139.284240000001</c:v>
                </c:pt>
                <c:pt idx="54920">
                  <c:v>13139.526887</c:v>
                </c:pt>
                <c:pt idx="54921">
                  <c:v>13139.757148999999</c:v>
                </c:pt>
                <c:pt idx="54922">
                  <c:v>13140.001018000001</c:v>
                </c:pt>
                <c:pt idx="54923">
                  <c:v>13140.242272</c:v>
                </c:pt>
                <c:pt idx="54924">
                  <c:v>13140.475564</c:v>
                </c:pt>
                <c:pt idx="54925">
                  <c:v>13140.717285000001</c:v>
                </c:pt>
                <c:pt idx="54926">
                  <c:v>13140.959140999999</c:v>
                </c:pt>
                <c:pt idx="54927">
                  <c:v>13141.19137</c:v>
                </c:pt>
                <c:pt idx="54928">
                  <c:v>13141.435965999999</c:v>
                </c:pt>
                <c:pt idx="54929">
                  <c:v>13141.677577</c:v>
                </c:pt>
                <c:pt idx="54930">
                  <c:v>13141.908115</c:v>
                </c:pt>
                <c:pt idx="54931">
                  <c:v>13142.152639</c:v>
                </c:pt>
                <c:pt idx="54932">
                  <c:v>13142.392334</c:v>
                </c:pt>
                <c:pt idx="54933">
                  <c:v>13142.636737999999</c:v>
                </c:pt>
                <c:pt idx="54934">
                  <c:v>13142.867082999999</c:v>
                </c:pt>
                <c:pt idx="54935">
                  <c:v>13143.109829999999</c:v>
                </c:pt>
                <c:pt idx="54936">
                  <c:v>13143.350791000001</c:v>
                </c:pt>
                <c:pt idx="54937">
                  <c:v>13143.591571000001</c:v>
                </c:pt>
                <c:pt idx="54938">
                  <c:v>13143.83109</c:v>
                </c:pt>
                <c:pt idx="54939">
                  <c:v>13144.073666</c:v>
                </c:pt>
                <c:pt idx="54940">
                  <c:v>13144.302900999999</c:v>
                </c:pt>
                <c:pt idx="54941">
                  <c:v>13144.544288999999</c:v>
                </c:pt>
                <c:pt idx="54942">
                  <c:v>13144.786824999999</c:v>
                </c:pt>
                <c:pt idx="54943">
                  <c:v>13145.027611</c:v>
                </c:pt>
                <c:pt idx="54944">
                  <c:v>13145.26641</c:v>
                </c:pt>
                <c:pt idx="54945">
                  <c:v>13145.508005</c:v>
                </c:pt>
                <c:pt idx="54946">
                  <c:v>13145.738357</c:v>
                </c:pt>
                <c:pt idx="54947">
                  <c:v>13145.98034</c:v>
                </c:pt>
                <c:pt idx="54948">
                  <c:v>13146.222243</c:v>
                </c:pt>
                <c:pt idx="54949">
                  <c:v>13146.464744000001</c:v>
                </c:pt>
                <c:pt idx="54950">
                  <c:v>13146.695062000001</c:v>
                </c:pt>
                <c:pt idx="54951">
                  <c:v>13146.937882</c:v>
                </c:pt>
                <c:pt idx="54952">
                  <c:v>13147.178092</c:v>
                </c:pt>
                <c:pt idx="54953">
                  <c:v>13147.418076</c:v>
                </c:pt>
                <c:pt idx="54954">
                  <c:v>13147.658149000001</c:v>
                </c:pt>
                <c:pt idx="54955">
                  <c:v>13147.891577</c:v>
                </c:pt>
                <c:pt idx="54956">
                  <c:v>13148.134651</c:v>
                </c:pt>
                <c:pt idx="54957">
                  <c:v>13148.375534000001</c:v>
                </c:pt>
                <c:pt idx="54958">
                  <c:v>13148.610659</c:v>
                </c:pt>
                <c:pt idx="54959">
                  <c:v>13148.851735</c:v>
                </c:pt>
                <c:pt idx="54960">
                  <c:v>13149.094899</c:v>
                </c:pt>
                <c:pt idx="54961">
                  <c:v>13149.335842</c:v>
                </c:pt>
                <c:pt idx="54962">
                  <c:v>13149.576858</c:v>
                </c:pt>
                <c:pt idx="54963">
                  <c:v>13149.817722</c:v>
                </c:pt>
                <c:pt idx="54964">
                  <c:v>13150.049590000001</c:v>
                </c:pt>
                <c:pt idx="54965">
                  <c:v>13150.290706</c:v>
                </c:pt>
                <c:pt idx="54966">
                  <c:v>13150.531955</c:v>
                </c:pt>
                <c:pt idx="54967">
                  <c:v>13150.771113000001</c:v>
                </c:pt>
                <c:pt idx="54968">
                  <c:v>13151.011291999999</c:v>
                </c:pt>
                <c:pt idx="54969">
                  <c:v>13151.243113</c:v>
                </c:pt>
                <c:pt idx="54970">
                  <c:v>13151.487867</c:v>
                </c:pt>
                <c:pt idx="54971">
                  <c:v>13151.728819</c:v>
                </c:pt>
                <c:pt idx="54972">
                  <c:v>13151.971799999999</c:v>
                </c:pt>
                <c:pt idx="54973">
                  <c:v>13152.20234</c:v>
                </c:pt>
                <c:pt idx="54974">
                  <c:v>13152.444175000001</c:v>
                </c:pt>
                <c:pt idx="54975">
                  <c:v>13152.687452</c:v>
                </c:pt>
                <c:pt idx="54976">
                  <c:v>13152.918898</c:v>
                </c:pt>
                <c:pt idx="54977">
                  <c:v>13153.161767</c:v>
                </c:pt>
                <c:pt idx="54978">
                  <c:v>13153.404632</c:v>
                </c:pt>
                <c:pt idx="54979">
                  <c:v>13153.644388999999</c:v>
                </c:pt>
                <c:pt idx="54980">
                  <c:v>13153.884172</c:v>
                </c:pt>
                <c:pt idx="54981">
                  <c:v>13154.114285</c:v>
                </c:pt>
                <c:pt idx="54982">
                  <c:v>13154.356782999999</c:v>
                </c:pt>
                <c:pt idx="54983">
                  <c:v>13154.598133</c:v>
                </c:pt>
                <c:pt idx="54984">
                  <c:v>13154.839325999999</c:v>
                </c:pt>
                <c:pt idx="54985">
                  <c:v>13155.079771999999</c:v>
                </c:pt>
                <c:pt idx="54986">
                  <c:v>13155.31998</c:v>
                </c:pt>
                <c:pt idx="54987">
                  <c:v>13155.549688999999</c:v>
                </c:pt>
                <c:pt idx="54988">
                  <c:v>13155.789102999999</c:v>
                </c:pt>
                <c:pt idx="54989">
                  <c:v>13156.030306000001</c:v>
                </c:pt>
                <c:pt idx="54990">
                  <c:v>13156.270780000001</c:v>
                </c:pt>
                <c:pt idx="54991">
                  <c:v>13156.512001999999</c:v>
                </c:pt>
                <c:pt idx="54992">
                  <c:v>13156.753242999999</c:v>
                </c:pt>
                <c:pt idx="54993">
                  <c:v>13156.983157999999</c:v>
                </c:pt>
                <c:pt idx="54994">
                  <c:v>13157.226236</c:v>
                </c:pt>
                <c:pt idx="54995">
                  <c:v>13157.467280000001</c:v>
                </c:pt>
                <c:pt idx="54996">
                  <c:v>13157.699187</c:v>
                </c:pt>
                <c:pt idx="54997">
                  <c:v>13157.942449</c:v>
                </c:pt>
                <c:pt idx="54998">
                  <c:v>13158.184807</c:v>
                </c:pt>
                <c:pt idx="54999">
                  <c:v>13158.424123999999</c:v>
                </c:pt>
                <c:pt idx="55000">
                  <c:v>13158.66454</c:v>
                </c:pt>
                <c:pt idx="55001">
                  <c:v>13158.895646999999</c:v>
                </c:pt>
                <c:pt idx="55002">
                  <c:v>13159.137165</c:v>
                </c:pt>
                <c:pt idx="55003">
                  <c:v>13159.378314</c:v>
                </c:pt>
                <c:pt idx="55004">
                  <c:v>13159.619371000001</c:v>
                </c:pt>
                <c:pt idx="55005">
                  <c:v>13159.860256</c:v>
                </c:pt>
                <c:pt idx="55006">
                  <c:v>13160.090238999999</c:v>
                </c:pt>
                <c:pt idx="55007">
                  <c:v>13160.333126</c:v>
                </c:pt>
                <c:pt idx="55008">
                  <c:v>13160.568529</c:v>
                </c:pt>
                <c:pt idx="55009">
                  <c:v>13160.808988999999</c:v>
                </c:pt>
                <c:pt idx="55010">
                  <c:v>13161.048623999999</c:v>
                </c:pt>
                <c:pt idx="55011">
                  <c:v>13161.288859</c:v>
                </c:pt>
                <c:pt idx="55012">
                  <c:v>13161.529349</c:v>
                </c:pt>
                <c:pt idx="55013">
                  <c:v>13161.769424</c:v>
                </c:pt>
                <c:pt idx="55014">
                  <c:v>13162.009984</c:v>
                </c:pt>
                <c:pt idx="55015">
                  <c:v>13162.248163</c:v>
                </c:pt>
                <c:pt idx="55016">
                  <c:v>13162.48014</c:v>
                </c:pt>
                <c:pt idx="55017">
                  <c:v>13162.724532</c:v>
                </c:pt>
                <c:pt idx="55018">
                  <c:v>13162.966898999999</c:v>
                </c:pt>
                <c:pt idx="55019">
                  <c:v>13163.197998</c:v>
                </c:pt>
                <c:pt idx="55020">
                  <c:v>13163.437722000001</c:v>
                </c:pt>
                <c:pt idx="55021">
                  <c:v>13163.679023999999</c:v>
                </c:pt>
                <c:pt idx="55022">
                  <c:v>13163.920158000001</c:v>
                </c:pt>
                <c:pt idx="55023">
                  <c:v>13164.163968999999</c:v>
                </c:pt>
                <c:pt idx="55024">
                  <c:v>13164.402983</c:v>
                </c:pt>
                <c:pt idx="55025">
                  <c:v>13164.641879999999</c:v>
                </c:pt>
                <c:pt idx="55026">
                  <c:v>13164.872545</c:v>
                </c:pt>
                <c:pt idx="55027">
                  <c:v>13165.115419</c:v>
                </c:pt>
                <c:pt idx="55028">
                  <c:v>13165.357604000001</c:v>
                </c:pt>
                <c:pt idx="55029">
                  <c:v>13165.597711</c:v>
                </c:pt>
                <c:pt idx="55030">
                  <c:v>13165.837858000001</c:v>
                </c:pt>
                <c:pt idx="55031">
                  <c:v>13166.079804999999</c:v>
                </c:pt>
                <c:pt idx="55032">
                  <c:v>13166.309385</c:v>
                </c:pt>
                <c:pt idx="55033">
                  <c:v>13166.552157</c:v>
                </c:pt>
                <c:pt idx="55034">
                  <c:v>13166.79326</c:v>
                </c:pt>
                <c:pt idx="55035">
                  <c:v>13167.034401000001</c:v>
                </c:pt>
                <c:pt idx="55036">
                  <c:v>13167.2641</c:v>
                </c:pt>
                <c:pt idx="55037">
                  <c:v>13167.507022</c:v>
                </c:pt>
                <c:pt idx="55038">
                  <c:v>13167.746991</c:v>
                </c:pt>
                <c:pt idx="55039">
                  <c:v>13167.987755</c:v>
                </c:pt>
                <c:pt idx="55040">
                  <c:v>13168.229898</c:v>
                </c:pt>
                <c:pt idx="55041">
                  <c:v>13168.469902000001</c:v>
                </c:pt>
                <c:pt idx="55042">
                  <c:v>13168.709783</c:v>
                </c:pt>
                <c:pt idx="55043">
                  <c:v>13168.949726000001</c:v>
                </c:pt>
                <c:pt idx="55044">
                  <c:v>13169.189795</c:v>
                </c:pt>
                <c:pt idx="55045">
                  <c:v>13169.419257</c:v>
                </c:pt>
                <c:pt idx="55046">
                  <c:v>13169.662979000001</c:v>
                </c:pt>
                <c:pt idx="55047">
                  <c:v>13169.903840000001</c:v>
                </c:pt>
                <c:pt idx="55048">
                  <c:v>13170.143952</c:v>
                </c:pt>
                <c:pt idx="55049">
                  <c:v>13170.384528000001</c:v>
                </c:pt>
                <c:pt idx="55050">
                  <c:v>13170.614944000001</c:v>
                </c:pt>
                <c:pt idx="55051">
                  <c:v>13170.855845</c:v>
                </c:pt>
                <c:pt idx="55052">
                  <c:v>13171.095155000001</c:v>
                </c:pt>
                <c:pt idx="55053">
                  <c:v>13171.338795</c:v>
                </c:pt>
                <c:pt idx="55054">
                  <c:v>13171.578857</c:v>
                </c:pt>
                <c:pt idx="55055">
                  <c:v>13171.818738</c:v>
                </c:pt>
                <c:pt idx="55056">
                  <c:v>13172.058059999999</c:v>
                </c:pt>
                <c:pt idx="55057">
                  <c:v>13172.299625</c:v>
                </c:pt>
                <c:pt idx="55058">
                  <c:v>13172.529237999999</c:v>
                </c:pt>
                <c:pt idx="55059">
                  <c:v>13172.772883</c:v>
                </c:pt>
                <c:pt idx="55060">
                  <c:v>13173.012137</c:v>
                </c:pt>
                <c:pt idx="55061">
                  <c:v>13173.253774000001</c:v>
                </c:pt>
                <c:pt idx="55062">
                  <c:v>13173.493904000001</c:v>
                </c:pt>
                <c:pt idx="55063">
                  <c:v>13173.735699000001</c:v>
                </c:pt>
                <c:pt idx="55064">
                  <c:v>13173.975920999999</c:v>
                </c:pt>
                <c:pt idx="55065">
                  <c:v>13174.208602999999</c:v>
                </c:pt>
                <c:pt idx="55066">
                  <c:v>13174.450682000001</c:v>
                </c:pt>
                <c:pt idx="55067">
                  <c:v>13174.692611</c:v>
                </c:pt>
                <c:pt idx="55068">
                  <c:v>13174.934655999999</c:v>
                </c:pt>
                <c:pt idx="55069">
                  <c:v>13175.164256</c:v>
                </c:pt>
                <c:pt idx="55070">
                  <c:v>13175.407213</c:v>
                </c:pt>
                <c:pt idx="55071">
                  <c:v>13175.648046</c:v>
                </c:pt>
                <c:pt idx="55072">
                  <c:v>13175.889993999999</c:v>
                </c:pt>
                <c:pt idx="55073">
                  <c:v>13176.13083</c:v>
                </c:pt>
                <c:pt idx="55074">
                  <c:v>13176.36037</c:v>
                </c:pt>
                <c:pt idx="55075">
                  <c:v>13176.60124</c:v>
                </c:pt>
                <c:pt idx="55076">
                  <c:v>13176.842097000001</c:v>
                </c:pt>
                <c:pt idx="55077">
                  <c:v>13177.085730000001</c:v>
                </c:pt>
                <c:pt idx="55078">
                  <c:v>13177.325644</c:v>
                </c:pt>
                <c:pt idx="55079">
                  <c:v>13177.564409000001</c:v>
                </c:pt>
                <c:pt idx="55080">
                  <c:v>13177.803227</c:v>
                </c:pt>
                <c:pt idx="55081">
                  <c:v>13178.035564</c:v>
                </c:pt>
                <c:pt idx="55082">
                  <c:v>13178.275774</c:v>
                </c:pt>
                <c:pt idx="55083">
                  <c:v>13178.515069999999</c:v>
                </c:pt>
                <c:pt idx="55084">
                  <c:v>13178.754188999999</c:v>
                </c:pt>
                <c:pt idx="55085">
                  <c:v>13178.995942</c:v>
                </c:pt>
                <c:pt idx="55086">
                  <c:v>13179.236729</c:v>
                </c:pt>
                <c:pt idx="55087">
                  <c:v>13179.476678000001</c:v>
                </c:pt>
                <c:pt idx="55088">
                  <c:v>13179.716779</c:v>
                </c:pt>
                <c:pt idx="55089">
                  <c:v>13179.95688</c:v>
                </c:pt>
                <c:pt idx="55090">
                  <c:v>13180.196961</c:v>
                </c:pt>
                <c:pt idx="55091">
                  <c:v>13180.435713999999</c:v>
                </c:pt>
                <c:pt idx="55092">
                  <c:v>13180.675660000001</c:v>
                </c:pt>
                <c:pt idx="55093">
                  <c:v>13180.915607000001</c:v>
                </c:pt>
                <c:pt idx="55094">
                  <c:v>13181.155645000001</c:v>
                </c:pt>
                <c:pt idx="55095">
                  <c:v>13181.395581999999</c:v>
                </c:pt>
                <c:pt idx="55096">
                  <c:v>13181.625189</c:v>
                </c:pt>
                <c:pt idx="55097">
                  <c:v>13181.868875</c:v>
                </c:pt>
                <c:pt idx="55098">
                  <c:v>13182.108215</c:v>
                </c:pt>
                <c:pt idx="55099">
                  <c:v>13182.349189</c:v>
                </c:pt>
                <c:pt idx="55100">
                  <c:v>13182.590141999999</c:v>
                </c:pt>
                <c:pt idx="55101">
                  <c:v>13182.820680999999</c:v>
                </c:pt>
                <c:pt idx="55102">
                  <c:v>13183.062936</c:v>
                </c:pt>
                <c:pt idx="55103">
                  <c:v>13183.304579</c:v>
                </c:pt>
                <c:pt idx="55104">
                  <c:v>13183.546543</c:v>
                </c:pt>
                <c:pt idx="55105">
                  <c:v>13183.787329000001</c:v>
                </c:pt>
                <c:pt idx="55106">
                  <c:v>13184.017056999999</c:v>
                </c:pt>
                <c:pt idx="55107">
                  <c:v>13184.258784</c:v>
                </c:pt>
                <c:pt idx="55108">
                  <c:v>13184.500818</c:v>
                </c:pt>
                <c:pt idx="55109">
                  <c:v>13184.740906000001</c:v>
                </c:pt>
                <c:pt idx="55110">
                  <c:v>13184.980212</c:v>
                </c:pt>
                <c:pt idx="55111">
                  <c:v>13185.219356</c:v>
                </c:pt>
                <c:pt idx="55112">
                  <c:v>13185.460258999999</c:v>
                </c:pt>
                <c:pt idx="55113">
                  <c:v>13185.701875999999</c:v>
                </c:pt>
                <c:pt idx="55114">
                  <c:v>13185.932581999999</c:v>
                </c:pt>
                <c:pt idx="55115">
                  <c:v>13186.174714000001</c:v>
                </c:pt>
                <c:pt idx="55116">
                  <c:v>13186.416793</c:v>
                </c:pt>
                <c:pt idx="55117">
                  <c:v>13186.658657</c:v>
                </c:pt>
                <c:pt idx="55118">
                  <c:v>13186.900647</c:v>
                </c:pt>
                <c:pt idx="55119">
                  <c:v>13187.130286</c:v>
                </c:pt>
                <c:pt idx="55120">
                  <c:v>13187.370734</c:v>
                </c:pt>
                <c:pt idx="55121">
                  <c:v>13187.610959</c:v>
                </c:pt>
                <c:pt idx="55122">
                  <c:v>13187.851865000001</c:v>
                </c:pt>
                <c:pt idx="55123">
                  <c:v>13188.091941000001</c:v>
                </c:pt>
                <c:pt idx="55124">
                  <c:v>13188.332941999999</c:v>
                </c:pt>
                <c:pt idx="55125">
                  <c:v>13188.575674</c:v>
                </c:pt>
                <c:pt idx="55126">
                  <c:v>13188.805343</c:v>
                </c:pt>
                <c:pt idx="55127">
                  <c:v>13189.048196</c:v>
                </c:pt>
                <c:pt idx="55128">
                  <c:v>13189.287131999999</c:v>
                </c:pt>
                <c:pt idx="55129">
                  <c:v>13189.526136</c:v>
                </c:pt>
                <c:pt idx="55130">
                  <c:v>13189.767104</c:v>
                </c:pt>
                <c:pt idx="55131">
                  <c:v>13190.008949999999</c:v>
                </c:pt>
                <c:pt idx="55132">
                  <c:v>13190.23741</c:v>
                </c:pt>
                <c:pt idx="55133">
                  <c:v>13190.479646</c:v>
                </c:pt>
                <c:pt idx="55134">
                  <c:v>13190.719000999999</c:v>
                </c:pt>
                <c:pt idx="55135">
                  <c:v>13190.960856</c:v>
                </c:pt>
                <c:pt idx="55136">
                  <c:v>13191.202862</c:v>
                </c:pt>
                <c:pt idx="55137">
                  <c:v>13191.444622999999</c:v>
                </c:pt>
                <c:pt idx="55138">
                  <c:v>13191.683406</c:v>
                </c:pt>
                <c:pt idx="55139">
                  <c:v>13191.915779000001</c:v>
                </c:pt>
                <c:pt idx="55140">
                  <c:v>13192.157824</c:v>
                </c:pt>
                <c:pt idx="55141">
                  <c:v>13192.399544</c:v>
                </c:pt>
                <c:pt idx="55142">
                  <c:v>13192.640230000001</c:v>
                </c:pt>
                <c:pt idx="55143">
                  <c:v>13192.871408999999</c:v>
                </c:pt>
                <c:pt idx="55144">
                  <c:v>13193.113656</c:v>
                </c:pt>
                <c:pt idx="55145">
                  <c:v>13193.355694</c:v>
                </c:pt>
                <c:pt idx="55146">
                  <c:v>13193.595875999999</c:v>
                </c:pt>
                <c:pt idx="55147">
                  <c:v>13193.835877</c:v>
                </c:pt>
                <c:pt idx="55148">
                  <c:v>13194.075941999999</c:v>
                </c:pt>
                <c:pt idx="55149">
                  <c:v>13194.316704000001</c:v>
                </c:pt>
                <c:pt idx="55150">
                  <c:v>13194.556884</c:v>
                </c:pt>
                <c:pt idx="55151">
                  <c:v>13194.786400999999</c:v>
                </c:pt>
                <c:pt idx="55152">
                  <c:v>13195.026107</c:v>
                </c:pt>
                <c:pt idx="55153">
                  <c:v>13195.269989</c:v>
                </c:pt>
                <c:pt idx="55154">
                  <c:v>13195.512094</c:v>
                </c:pt>
                <c:pt idx="55155">
                  <c:v>13195.74294</c:v>
                </c:pt>
                <c:pt idx="55156">
                  <c:v>13195.982644</c:v>
                </c:pt>
                <c:pt idx="55157">
                  <c:v>13196.222216</c:v>
                </c:pt>
                <c:pt idx="55158">
                  <c:v>13196.465372000001</c:v>
                </c:pt>
                <c:pt idx="55159">
                  <c:v>13196.707585</c:v>
                </c:pt>
                <c:pt idx="55160">
                  <c:v>13196.947193</c:v>
                </c:pt>
                <c:pt idx="55161">
                  <c:v>13197.177162</c:v>
                </c:pt>
                <c:pt idx="55162">
                  <c:v>13197.420418</c:v>
                </c:pt>
                <c:pt idx="55163">
                  <c:v>13197.662791999999</c:v>
                </c:pt>
                <c:pt idx="55164">
                  <c:v>13197.902405000001</c:v>
                </c:pt>
                <c:pt idx="55165">
                  <c:v>13198.133615999999</c:v>
                </c:pt>
                <c:pt idx="55166">
                  <c:v>13198.375167</c:v>
                </c:pt>
                <c:pt idx="55167">
                  <c:v>13198.616232</c:v>
                </c:pt>
                <c:pt idx="55168">
                  <c:v>13198.857372</c:v>
                </c:pt>
                <c:pt idx="55169">
                  <c:v>13199.089228000001</c:v>
                </c:pt>
                <c:pt idx="55170">
                  <c:v>13199.331700000001</c:v>
                </c:pt>
                <c:pt idx="55171">
                  <c:v>13199.571216</c:v>
                </c:pt>
                <c:pt idx="55172">
                  <c:v>13199.813727999999</c:v>
                </c:pt>
                <c:pt idx="55173">
                  <c:v>13200.05514</c:v>
                </c:pt>
                <c:pt idx="55174">
                  <c:v>13200.285975000001</c:v>
                </c:pt>
                <c:pt idx="55175">
                  <c:v>13200.526304999999</c:v>
                </c:pt>
                <c:pt idx="55176">
                  <c:v>13200.768721</c:v>
                </c:pt>
                <c:pt idx="55177">
                  <c:v>13201.0083</c:v>
                </c:pt>
                <c:pt idx="55178">
                  <c:v>13201.247689</c:v>
                </c:pt>
                <c:pt idx="55179">
                  <c:v>13201.487746999999</c:v>
                </c:pt>
                <c:pt idx="55180">
                  <c:v>13201.729673</c:v>
                </c:pt>
                <c:pt idx="55181">
                  <c:v>13201.969856</c:v>
                </c:pt>
                <c:pt idx="55182">
                  <c:v>13202.198034999999</c:v>
                </c:pt>
                <c:pt idx="55183">
                  <c:v>13202.440716999999</c:v>
                </c:pt>
                <c:pt idx="55184">
                  <c:v>13202.680388999999</c:v>
                </c:pt>
                <c:pt idx="55185">
                  <c:v>13202.922783</c:v>
                </c:pt>
                <c:pt idx="55186">
                  <c:v>13203.163543000001</c:v>
                </c:pt>
                <c:pt idx="55187">
                  <c:v>13203.397165</c:v>
                </c:pt>
                <c:pt idx="55188">
                  <c:v>13203.637995999999</c:v>
                </c:pt>
                <c:pt idx="55189">
                  <c:v>13203.87955</c:v>
                </c:pt>
                <c:pt idx="55190">
                  <c:v>13204.121276</c:v>
                </c:pt>
                <c:pt idx="55191">
                  <c:v>13204.352612999999</c:v>
                </c:pt>
                <c:pt idx="55192">
                  <c:v>13204.593817999999</c:v>
                </c:pt>
                <c:pt idx="55193">
                  <c:v>13204.834878</c:v>
                </c:pt>
                <c:pt idx="55194">
                  <c:v>13205.075011000001</c:v>
                </c:pt>
                <c:pt idx="55195">
                  <c:v>13205.317603</c:v>
                </c:pt>
                <c:pt idx="55196">
                  <c:v>13205.559276</c:v>
                </c:pt>
                <c:pt idx="55197">
                  <c:v>13205.788834000001</c:v>
                </c:pt>
                <c:pt idx="55198">
                  <c:v>13206.031956000001</c:v>
                </c:pt>
                <c:pt idx="55199">
                  <c:v>13206.272386000001</c:v>
                </c:pt>
                <c:pt idx="55200">
                  <c:v>13206.512161000001</c:v>
                </c:pt>
                <c:pt idx="55201">
                  <c:v>13206.744092000001</c:v>
                </c:pt>
                <c:pt idx="55202">
                  <c:v>13206.988787</c:v>
                </c:pt>
                <c:pt idx="55203">
                  <c:v>13207.231535999999</c:v>
                </c:pt>
                <c:pt idx="55204">
                  <c:v>13207.471294999999</c:v>
                </c:pt>
                <c:pt idx="55205">
                  <c:v>13207.717882999999</c:v>
                </c:pt>
                <c:pt idx="55206">
                  <c:v>13207.958076999999</c:v>
                </c:pt>
                <c:pt idx="55207">
                  <c:v>13208.200870999999</c:v>
                </c:pt>
                <c:pt idx="55208">
                  <c:v>13208.443552999999</c:v>
                </c:pt>
                <c:pt idx="55209">
                  <c:v>13208.68317</c:v>
                </c:pt>
                <c:pt idx="55210">
                  <c:v>13208.9149</c:v>
                </c:pt>
                <c:pt idx="55211">
                  <c:v>13209.15792</c:v>
                </c:pt>
                <c:pt idx="55212">
                  <c:v>13209.398896000001</c:v>
                </c:pt>
                <c:pt idx="55213">
                  <c:v>13209.639590999999</c:v>
                </c:pt>
                <c:pt idx="55214">
                  <c:v>13209.881271</c:v>
                </c:pt>
                <c:pt idx="55215">
                  <c:v>13210.114744</c:v>
                </c:pt>
                <c:pt idx="55216">
                  <c:v>13210.355890999999</c:v>
                </c:pt>
                <c:pt idx="55217">
                  <c:v>13210.598623</c:v>
                </c:pt>
                <c:pt idx="55218">
                  <c:v>13210.840264</c:v>
                </c:pt>
                <c:pt idx="55219">
                  <c:v>13211.086047999999</c:v>
                </c:pt>
                <c:pt idx="55220">
                  <c:v>13211.326141</c:v>
                </c:pt>
                <c:pt idx="55221">
                  <c:v>13211.570677</c:v>
                </c:pt>
                <c:pt idx="55222">
                  <c:v>13211.812260000001</c:v>
                </c:pt>
                <c:pt idx="55223">
                  <c:v>13212.043715</c:v>
                </c:pt>
                <c:pt idx="55224">
                  <c:v>13212.284803</c:v>
                </c:pt>
                <c:pt idx="55225">
                  <c:v>13212.52644</c:v>
                </c:pt>
                <c:pt idx="55226">
                  <c:v>13212.770895</c:v>
                </c:pt>
                <c:pt idx="55227">
                  <c:v>13213.001312</c:v>
                </c:pt>
                <c:pt idx="55228">
                  <c:v>13213.241102</c:v>
                </c:pt>
                <c:pt idx="55229">
                  <c:v>13213.483856999999</c:v>
                </c:pt>
                <c:pt idx="55230">
                  <c:v>13213.72661</c:v>
                </c:pt>
                <c:pt idx="55231">
                  <c:v>13213.957178000001</c:v>
                </c:pt>
                <c:pt idx="55232">
                  <c:v>13214.199315</c:v>
                </c:pt>
                <c:pt idx="55233">
                  <c:v>13214.441940000001</c:v>
                </c:pt>
                <c:pt idx="55234">
                  <c:v>13214.683934999999</c:v>
                </c:pt>
                <c:pt idx="55235">
                  <c:v>13214.915838999999</c:v>
                </c:pt>
                <c:pt idx="55236">
                  <c:v>13215.157569000001</c:v>
                </c:pt>
                <c:pt idx="55237">
                  <c:v>13215.399625</c:v>
                </c:pt>
                <c:pt idx="55238">
                  <c:v>13215.641277000001</c:v>
                </c:pt>
                <c:pt idx="55239">
                  <c:v>13215.887929</c:v>
                </c:pt>
                <c:pt idx="55240">
                  <c:v>13216.132904</c:v>
                </c:pt>
                <c:pt idx="55241">
                  <c:v>13216.375709</c:v>
                </c:pt>
                <c:pt idx="55242">
                  <c:v>13216.606361</c:v>
                </c:pt>
                <c:pt idx="55243">
                  <c:v>13216.848282999999</c:v>
                </c:pt>
                <c:pt idx="55244">
                  <c:v>13217.090264</c:v>
                </c:pt>
                <c:pt idx="55245">
                  <c:v>13217.323555999999</c:v>
                </c:pt>
                <c:pt idx="55246">
                  <c:v>13217.566676</c:v>
                </c:pt>
                <c:pt idx="55247">
                  <c:v>13217.807650000001</c:v>
                </c:pt>
                <c:pt idx="55248">
                  <c:v>13218.048874</c:v>
                </c:pt>
                <c:pt idx="55249">
                  <c:v>13218.290424000001</c:v>
                </c:pt>
                <c:pt idx="55250">
                  <c:v>13218.521949</c:v>
                </c:pt>
                <c:pt idx="55251">
                  <c:v>13218.761019</c:v>
                </c:pt>
                <c:pt idx="55252">
                  <c:v>13219.00317</c:v>
                </c:pt>
                <c:pt idx="55253">
                  <c:v>13219.245718</c:v>
                </c:pt>
                <c:pt idx="55254">
                  <c:v>13219.479906</c:v>
                </c:pt>
                <c:pt idx="55255">
                  <c:v>13219.722967</c:v>
                </c:pt>
                <c:pt idx="55256">
                  <c:v>13219.964024999999</c:v>
                </c:pt>
                <c:pt idx="55257">
                  <c:v>13220.195688</c:v>
                </c:pt>
                <c:pt idx="55258">
                  <c:v>13220.436957</c:v>
                </c:pt>
                <c:pt idx="55259">
                  <c:v>13220.676052000001</c:v>
                </c:pt>
                <c:pt idx="55260">
                  <c:v>13220.918132999999</c:v>
                </c:pt>
                <c:pt idx="55261">
                  <c:v>13221.151658000001</c:v>
                </c:pt>
                <c:pt idx="55262">
                  <c:v>13221.394757</c:v>
                </c:pt>
                <c:pt idx="55263">
                  <c:v>13221.635865</c:v>
                </c:pt>
                <c:pt idx="55264">
                  <c:v>13221.878971</c:v>
                </c:pt>
                <c:pt idx="55265">
                  <c:v>13222.107851999999</c:v>
                </c:pt>
                <c:pt idx="55266">
                  <c:v>13222.350032</c:v>
                </c:pt>
                <c:pt idx="55267">
                  <c:v>13222.592853</c:v>
                </c:pt>
                <c:pt idx="55268">
                  <c:v>13222.835687000001</c:v>
                </c:pt>
                <c:pt idx="55269">
                  <c:v>13223.066277</c:v>
                </c:pt>
                <c:pt idx="55270">
                  <c:v>13223.308451999999</c:v>
                </c:pt>
                <c:pt idx="55271">
                  <c:v>13223.550429999999</c:v>
                </c:pt>
                <c:pt idx="55272">
                  <c:v>13223.791606000001</c:v>
                </c:pt>
                <c:pt idx="55273">
                  <c:v>13224.021640000001</c:v>
                </c:pt>
                <c:pt idx="55274">
                  <c:v>13224.262792</c:v>
                </c:pt>
                <c:pt idx="55275">
                  <c:v>13224.503694000001</c:v>
                </c:pt>
                <c:pt idx="55276">
                  <c:v>13224.746578</c:v>
                </c:pt>
                <c:pt idx="55277">
                  <c:v>13224.99014</c:v>
                </c:pt>
                <c:pt idx="55278">
                  <c:v>13225.245317999999</c:v>
                </c:pt>
                <c:pt idx="55279">
                  <c:v>13225.476615</c:v>
                </c:pt>
                <c:pt idx="55280">
                  <c:v>13225.716420999999</c:v>
                </c:pt>
                <c:pt idx="55281">
                  <c:v>13225.958165</c:v>
                </c:pt>
                <c:pt idx="55282">
                  <c:v>13226.200000999999</c:v>
                </c:pt>
                <c:pt idx="55283">
                  <c:v>13226.431557</c:v>
                </c:pt>
                <c:pt idx="55284">
                  <c:v>13226.672818999999</c:v>
                </c:pt>
                <c:pt idx="55285">
                  <c:v>13226.913979999999</c:v>
                </c:pt>
                <c:pt idx="55286">
                  <c:v>13227.155898999999</c:v>
                </c:pt>
                <c:pt idx="55287">
                  <c:v>13227.398605</c:v>
                </c:pt>
                <c:pt idx="55288">
                  <c:v>13227.629113000001</c:v>
                </c:pt>
                <c:pt idx="55289">
                  <c:v>13227.873675000001</c:v>
                </c:pt>
                <c:pt idx="55290">
                  <c:v>13228.116527</c:v>
                </c:pt>
                <c:pt idx="55291">
                  <c:v>13228.349690999999</c:v>
                </c:pt>
                <c:pt idx="55292">
                  <c:v>13228.592583</c:v>
                </c:pt>
                <c:pt idx="55293">
                  <c:v>13228.834154</c:v>
                </c:pt>
                <c:pt idx="55294">
                  <c:v>13229.066425000001</c:v>
                </c:pt>
                <c:pt idx="55295">
                  <c:v>13229.310882</c:v>
                </c:pt>
                <c:pt idx="55296">
                  <c:v>13229.553721</c:v>
                </c:pt>
                <c:pt idx="55297">
                  <c:v>13229.78407</c:v>
                </c:pt>
                <c:pt idx="55298">
                  <c:v>13230.026102</c:v>
                </c:pt>
                <c:pt idx="55299">
                  <c:v>13230.268647999999</c:v>
                </c:pt>
                <c:pt idx="55300">
                  <c:v>13230.508451</c:v>
                </c:pt>
                <c:pt idx="55301">
                  <c:v>13230.741685999999</c:v>
                </c:pt>
                <c:pt idx="55302">
                  <c:v>13230.98292</c:v>
                </c:pt>
                <c:pt idx="55303">
                  <c:v>13231.225673999999</c:v>
                </c:pt>
                <c:pt idx="55304">
                  <c:v>13231.466645</c:v>
                </c:pt>
                <c:pt idx="55305">
                  <c:v>13231.706446</c:v>
                </c:pt>
                <c:pt idx="55306">
                  <c:v>13231.962953</c:v>
                </c:pt>
                <c:pt idx="55307">
                  <c:v>13232.193573</c:v>
                </c:pt>
                <c:pt idx="55308">
                  <c:v>13232.436594999999</c:v>
                </c:pt>
                <c:pt idx="55309">
                  <c:v>13232.678313</c:v>
                </c:pt>
                <c:pt idx="55310">
                  <c:v>13232.911709</c:v>
                </c:pt>
                <c:pt idx="55311">
                  <c:v>13233.152731</c:v>
                </c:pt>
                <c:pt idx="55312">
                  <c:v>13233.395718</c:v>
                </c:pt>
                <c:pt idx="55313">
                  <c:v>13233.636667000001</c:v>
                </c:pt>
                <c:pt idx="55314">
                  <c:v>13233.877710999999</c:v>
                </c:pt>
                <c:pt idx="55315">
                  <c:v>13234.118825</c:v>
                </c:pt>
                <c:pt idx="55316">
                  <c:v>13234.348726</c:v>
                </c:pt>
                <c:pt idx="55317">
                  <c:v>13234.591569</c:v>
                </c:pt>
                <c:pt idx="55318">
                  <c:v>13234.834553000001</c:v>
                </c:pt>
                <c:pt idx="55319">
                  <c:v>13235.067046</c:v>
                </c:pt>
                <c:pt idx="55320">
                  <c:v>13235.309152</c:v>
                </c:pt>
                <c:pt idx="55321">
                  <c:v>13235.55379</c:v>
                </c:pt>
                <c:pt idx="55322">
                  <c:v>13235.794682</c:v>
                </c:pt>
                <c:pt idx="55323">
                  <c:v>13236.023386999999</c:v>
                </c:pt>
                <c:pt idx="55324">
                  <c:v>13236.267913</c:v>
                </c:pt>
                <c:pt idx="55325">
                  <c:v>13236.508839</c:v>
                </c:pt>
                <c:pt idx="55326">
                  <c:v>13236.749884000001</c:v>
                </c:pt>
                <c:pt idx="55327">
                  <c:v>13236.990914</c:v>
                </c:pt>
                <c:pt idx="55328">
                  <c:v>13237.222748</c:v>
                </c:pt>
                <c:pt idx="55329">
                  <c:v>13237.465784</c:v>
                </c:pt>
                <c:pt idx="55330">
                  <c:v>13237.708861999999</c:v>
                </c:pt>
                <c:pt idx="55331">
                  <c:v>13237.949798</c:v>
                </c:pt>
                <c:pt idx="55332">
                  <c:v>13238.190984000001</c:v>
                </c:pt>
                <c:pt idx="55333">
                  <c:v>13238.420344</c:v>
                </c:pt>
                <c:pt idx="55334">
                  <c:v>13238.664006999999</c:v>
                </c:pt>
                <c:pt idx="55335">
                  <c:v>13238.906779999999</c:v>
                </c:pt>
                <c:pt idx="55336">
                  <c:v>13239.137382999999</c:v>
                </c:pt>
                <c:pt idx="55337">
                  <c:v>13239.381898</c:v>
                </c:pt>
                <c:pt idx="55338">
                  <c:v>13239.624691999999</c:v>
                </c:pt>
                <c:pt idx="55339">
                  <c:v>13239.855235000001</c:v>
                </c:pt>
                <c:pt idx="55340">
                  <c:v>13240.099113</c:v>
                </c:pt>
                <c:pt idx="55341">
                  <c:v>13240.34174</c:v>
                </c:pt>
                <c:pt idx="55342">
                  <c:v>13240.572343</c:v>
                </c:pt>
                <c:pt idx="55343">
                  <c:v>13240.816894</c:v>
                </c:pt>
                <c:pt idx="55344">
                  <c:v>13241.057065000001</c:v>
                </c:pt>
                <c:pt idx="55345">
                  <c:v>13241.299609</c:v>
                </c:pt>
                <c:pt idx="55346">
                  <c:v>13241.530319</c:v>
                </c:pt>
                <c:pt idx="55347">
                  <c:v>13241.77411</c:v>
                </c:pt>
                <c:pt idx="55348">
                  <c:v>13242.016254</c:v>
                </c:pt>
                <c:pt idx="55349">
                  <c:v>13242.271439</c:v>
                </c:pt>
                <c:pt idx="55350">
                  <c:v>13242.502127</c:v>
                </c:pt>
                <c:pt idx="55351">
                  <c:v>13242.744067</c:v>
                </c:pt>
                <c:pt idx="55352">
                  <c:v>13242.988961999999</c:v>
                </c:pt>
                <c:pt idx="55353">
                  <c:v>13243.219553999999</c:v>
                </c:pt>
                <c:pt idx="55354">
                  <c:v>13243.462530000001</c:v>
                </c:pt>
                <c:pt idx="55355">
                  <c:v>13243.706104999999</c:v>
                </c:pt>
                <c:pt idx="55356">
                  <c:v>13243.937019000001</c:v>
                </c:pt>
                <c:pt idx="55357">
                  <c:v>13244.179173</c:v>
                </c:pt>
                <c:pt idx="55358">
                  <c:v>13244.421186</c:v>
                </c:pt>
                <c:pt idx="55359">
                  <c:v>13244.661189</c:v>
                </c:pt>
                <c:pt idx="55360">
                  <c:v>13244.892846000001</c:v>
                </c:pt>
                <c:pt idx="55361">
                  <c:v>13245.133156</c:v>
                </c:pt>
                <c:pt idx="55362">
                  <c:v>13245.373433999999</c:v>
                </c:pt>
                <c:pt idx="55363">
                  <c:v>13245.615233</c:v>
                </c:pt>
                <c:pt idx="55364">
                  <c:v>13245.84857</c:v>
                </c:pt>
                <c:pt idx="55365">
                  <c:v>13246.089819999999</c:v>
                </c:pt>
                <c:pt idx="55366">
                  <c:v>13246.332976</c:v>
                </c:pt>
                <c:pt idx="55367">
                  <c:v>13246.574815</c:v>
                </c:pt>
                <c:pt idx="55368">
                  <c:v>13246.804767</c:v>
                </c:pt>
                <c:pt idx="55369">
                  <c:v>13247.045077000001</c:v>
                </c:pt>
                <c:pt idx="55370">
                  <c:v>13247.287060000001</c:v>
                </c:pt>
                <c:pt idx="55371">
                  <c:v>13247.531819</c:v>
                </c:pt>
                <c:pt idx="55372">
                  <c:v>13247.762290999999</c:v>
                </c:pt>
                <c:pt idx="55373">
                  <c:v>13248.008688</c:v>
                </c:pt>
                <c:pt idx="55374">
                  <c:v>13248.248215</c:v>
                </c:pt>
                <c:pt idx="55375">
                  <c:v>13248.478619</c:v>
                </c:pt>
                <c:pt idx="55376">
                  <c:v>13248.718822999999</c:v>
                </c:pt>
                <c:pt idx="55377">
                  <c:v>13248.961856</c:v>
                </c:pt>
                <c:pt idx="55378">
                  <c:v>13249.204872</c:v>
                </c:pt>
                <c:pt idx="55379">
                  <c:v>13249.447538</c:v>
                </c:pt>
                <c:pt idx="55380">
                  <c:v>13249.678085</c:v>
                </c:pt>
                <c:pt idx="55381">
                  <c:v>13249.920013000001</c:v>
                </c:pt>
                <c:pt idx="55382">
                  <c:v>13250.162869</c:v>
                </c:pt>
                <c:pt idx="55383">
                  <c:v>13250.405570999999</c:v>
                </c:pt>
                <c:pt idx="55384">
                  <c:v>13250.636007999999</c:v>
                </c:pt>
                <c:pt idx="55385">
                  <c:v>13250.878799</c:v>
                </c:pt>
                <c:pt idx="55386">
                  <c:v>13251.119087999999</c:v>
                </c:pt>
                <c:pt idx="55387">
                  <c:v>13251.361682999999</c:v>
                </c:pt>
                <c:pt idx="55388">
                  <c:v>13251.592296000001</c:v>
                </c:pt>
                <c:pt idx="55389">
                  <c:v>13251.834115</c:v>
                </c:pt>
                <c:pt idx="55390">
                  <c:v>13252.076021000001</c:v>
                </c:pt>
                <c:pt idx="55391">
                  <c:v>13252.318563999999</c:v>
                </c:pt>
                <c:pt idx="55392">
                  <c:v>13252.549988999999</c:v>
                </c:pt>
                <c:pt idx="55393">
                  <c:v>13252.79176</c:v>
                </c:pt>
                <c:pt idx="55394">
                  <c:v>13253.03298</c:v>
                </c:pt>
                <c:pt idx="55395">
                  <c:v>13253.273437</c:v>
                </c:pt>
                <c:pt idx="55396">
                  <c:v>13253.504064000001</c:v>
                </c:pt>
                <c:pt idx="55397">
                  <c:v>13253.746765</c:v>
                </c:pt>
                <c:pt idx="55398">
                  <c:v>13253.987937</c:v>
                </c:pt>
                <c:pt idx="55399">
                  <c:v>13254.230834</c:v>
                </c:pt>
                <c:pt idx="55400">
                  <c:v>13254.46142</c:v>
                </c:pt>
                <c:pt idx="55401">
                  <c:v>13254.703126</c:v>
                </c:pt>
                <c:pt idx="55402">
                  <c:v>13254.945954000001</c:v>
                </c:pt>
                <c:pt idx="55403">
                  <c:v>13255.185713999999</c:v>
                </c:pt>
                <c:pt idx="55404">
                  <c:v>13255.425365999999</c:v>
                </c:pt>
                <c:pt idx="55405">
                  <c:v>13255.657281</c:v>
                </c:pt>
                <c:pt idx="55406">
                  <c:v>13255.901936</c:v>
                </c:pt>
                <c:pt idx="55407">
                  <c:v>13256.144560999999</c:v>
                </c:pt>
                <c:pt idx="55408">
                  <c:v>13256.384219</c:v>
                </c:pt>
                <c:pt idx="55409">
                  <c:v>13256.639821999999</c:v>
                </c:pt>
                <c:pt idx="55410">
                  <c:v>13256.868237000001</c:v>
                </c:pt>
                <c:pt idx="55411">
                  <c:v>13257.112891999999</c:v>
                </c:pt>
                <c:pt idx="55412">
                  <c:v>13257.35578</c:v>
                </c:pt>
                <c:pt idx="55413">
                  <c:v>13257.58611</c:v>
                </c:pt>
                <c:pt idx="55414">
                  <c:v>13257.828960000001</c:v>
                </c:pt>
                <c:pt idx="55415">
                  <c:v>13258.070835</c:v>
                </c:pt>
                <c:pt idx="55416">
                  <c:v>13258.311861</c:v>
                </c:pt>
                <c:pt idx="55417">
                  <c:v>13258.554714</c:v>
                </c:pt>
                <c:pt idx="55418">
                  <c:v>13258.783422</c:v>
                </c:pt>
                <c:pt idx="55419">
                  <c:v>13259.027165</c:v>
                </c:pt>
                <c:pt idx="55420">
                  <c:v>13259.269699</c:v>
                </c:pt>
                <c:pt idx="55421">
                  <c:v>13259.510536</c:v>
                </c:pt>
                <c:pt idx="55422">
                  <c:v>13259.741983</c:v>
                </c:pt>
                <c:pt idx="55423">
                  <c:v>13259.983828</c:v>
                </c:pt>
                <c:pt idx="55424">
                  <c:v>13260.224103</c:v>
                </c:pt>
                <c:pt idx="55425">
                  <c:v>13260.466761</c:v>
                </c:pt>
                <c:pt idx="55426">
                  <c:v>13260.707624999999</c:v>
                </c:pt>
                <c:pt idx="55427">
                  <c:v>13260.947414</c:v>
                </c:pt>
                <c:pt idx="55428">
                  <c:v>13261.176170999999</c:v>
                </c:pt>
                <c:pt idx="55429">
                  <c:v>13261.420552</c:v>
                </c:pt>
                <c:pt idx="55430">
                  <c:v>13261.662066999999</c:v>
                </c:pt>
                <c:pt idx="55431">
                  <c:v>13261.904587000001</c:v>
                </c:pt>
                <c:pt idx="55432">
                  <c:v>13262.135915000001</c:v>
                </c:pt>
                <c:pt idx="55433">
                  <c:v>13262.376759999999</c:v>
                </c:pt>
                <c:pt idx="55434">
                  <c:v>13262.618256</c:v>
                </c:pt>
                <c:pt idx="55435">
                  <c:v>13262.861091999999</c:v>
                </c:pt>
                <c:pt idx="55436">
                  <c:v>13263.091243999999</c:v>
                </c:pt>
                <c:pt idx="55437">
                  <c:v>13263.332434</c:v>
                </c:pt>
                <c:pt idx="55438">
                  <c:v>13263.574718</c:v>
                </c:pt>
                <c:pt idx="55439">
                  <c:v>13263.816710999999</c:v>
                </c:pt>
                <c:pt idx="55440">
                  <c:v>13264.056081999999</c:v>
                </c:pt>
                <c:pt idx="55441">
                  <c:v>13264.286757</c:v>
                </c:pt>
                <c:pt idx="55442">
                  <c:v>13264.527367999999</c:v>
                </c:pt>
                <c:pt idx="55443">
                  <c:v>13264.768741</c:v>
                </c:pt>
                <c:pt idx="55444">
                  <c:v>13265.009641000001</c:v>
                </c:pt>
                <c:pt idx="55445">
                  <c:v>13265.249003999999</c:v>
                </c:pt>
                <c:pt idx="55446">
                  <c:v>13265.489643999999</c:v>
                </c:pt>
                <c:pt idx="55447">
                  <c:v>13265.731871</c:v>
                </c:pt>
                <c:pt idx="55448">
                  <c:v>13265.972528</c:v>
                </c:pt>
                <c:pt idx="55449">
                  <c:v>13266.203686000001</c:v>
                </c:pt>
                <c:pt idx="55450">
                  <c:v>13266.444552999999</c:v>
                </c:pt>
                <c:pt idx="55451">
                  <c:v>13266.686126000001</c:v>
                </c:pt>
                <c:pt idx="55452">
                  <c:v>13266.928610000001</c:v>
                </c:pt>
                <c:pt idx="55453">
                  <c:v>13267.170043</c:v>
                </c:pt>
                <c:pt idx="55454">
                  <c:v>13267.400138000001</c:v>
                </c:pt>
                <c:pt idx="55455">
                  <c:v>13267.643260000001</c:v>
                </c:pt>
                <c:pt idx="55456">
                  <c:v>13267.885667</c:v>
                </c:pt>
                <c:pt idx="55457">
                  <c:v>13268.116797000001</c:v>
                </c:pt>
                <c:pt idx="55458">
                  <c:v>13268.358317</c:v>
                </c:pt>
                <c:pt idx="55459">
                  <c:v>13268.60072</c:v>
                </c:pt>
                <c:pt idx="55460">
                  <c:v>13268.840227999999</c:v>
                </c:pt>
                <c:pt idx="55461">
                  <c:v>13269.08322</c:v>
                </c:pt>
                <c:pt idx="55462">
                  <c:v>13269.313201999999</c:v>
                </c:pt>
                <c:pt idx="55463">
                  <c:v>13269.553862000001</c:v>
                </c:pt>
                <c:pt idx="55464">
                  <c:v>13269.794773</c:v>
                </c:pt>
                <c:pt idx="55465">
                  <c:v>13270.036313000001</c:v>
                </c:pt>
                <c:pt idx="55466">
                  <c:v>13270.279114000001</c:v>
                </c:pt>
                <c:pt idx="55467">
                  <c:v>13270.509022</c:v>
                </c:pt>
                <c:pt idx="55468">
                  <c:v>13270.750403</c:v>
                </c:pt>
                <c:pt idx="55469">
                  <c:v>13270.994699000001</c:v>
                </c:pt>
                <c:pt idx="55470">
                  <c:v>13271.234365</c:v>
                </c:pt>
                <c:pt idx="55471">
                  <c:v>13271.474806</c:v>
                </c:pt>
                <c:pt idx="55472">
                  <c:v>13271.703121</c:v>
                </c:pt>
                <c:pt idx="55473">
                  <c:v>13271.94389</c:v>
                </c:pt>
                <c:pt idx="55474">
                  <c:v>13272.187225</c:v>
                </c:pt>
                <c:pt idx="55475">
                  <c:v>13272.43022</c:v>
                </c:pt>
                <c:pt idx="55476">
                  <c:v>13272.660271000001</c:v>
                </c:pt>
                <c:pt idx="55477">
                  <c:v>13272.902657000001</c:v>
                </c:pt>
                <c:pt idx="55478">
                  <c:v>13273.142309999999</c:v>
                </c:pt>
                <c:pt idx="55479">
                  <c:v>13273.384539000001</c:v>
                </c:pt>
                <c:pt idx="55480">
                  <c:v>13273.625400000001</c:v>
                </c:pt>
                <c:pt idx="55481">
                  <c:v>13273.855844</c:v>
                </c:pt>
                <c:pt idx="55482">
                  <c:v>13274.095321000001</c:v>
                </c:pt>
                <c:pt idx="55483">
                  <c:v>13274.335529</c:v>
                </c:pt>
                <c:pt idx="55484">
                  <c:v>13274.575926</c:v>
                </c:pt>
                <c:pt idx="55485">
                  <c:v>13274.815124999999</c:v>
                </c:pt>
                <c:pt idx="55486">
                  <c:v>13275.056409000001</c:v>
                </c:pt>
                <c:pt idx="55487">
                  <c:v>13275.295367000001</c:v>
                </c:pt>
                <c:pt idx="55488">
                  <c:v>13275.536275</c:v>
                </c:pt>
                <c:pt idx="55489">
                  <c:v>13275.777986999999</c:v>
                </c:pt>
                <c:pt idx="55490">
                  <c:v>13276.007739000001</c:v>
                </c:pt>
                <c:pt idx="55491">
                  <c:v>13276.249688</c:v>
                </c:pt>
                <c:pt idx="55492">
                  <c:v>13276.491876</c:v>
                </c:pt>
                <c:pt idx="55493">
                  <c:v>13276.733638</c:v>
                </c:pt>
                <c:pt idx="55494">
                  <c:v>13276.975567</c:v>
                </c:pt>
                <c:pt idx="55495">
                  <c:v>13277.216261</c:v>
                </c:pt>
                <c:pt idx="55496">
                  <c:v>13277.448609999999</c:v>
                </c:pt>
                <c:pt idx="55497">
                  <c:v>13277.689356999999</c:v>
                </c:pt>
                <c:pt idx="55498">
                  <c:v>13277.930238000001</c:v>
                </c:pt>
                <c:pt idx="55499">
                  <c:v>13278.162738000001</c:v>
                </c:pt>
                <c:pt idx="55500">
                  <c:v>13278.404857</c:v>
                </c:pt>
                <c:pt idx="55501">
                  <c:v>13278.646654</c:v>
                </c:pt>
                <c:pt idx="55502">
                  <c:v>13278.888698999999</c:v>
                </c:pt>
                <c:pt idx="55503">
                  <c:v>13279.130682999999</c:v>
                </c:pt>
                <c:pt idx="55504">
                  <c:v>13279.374978</c:v>
                </c:pt>
                <c:pt idx="55505">
                  <c:v>13279.615996</c:v>
                </c:pt>
                <c:pt idx="55506">
                  <c:v>13279.856003999999</c:v>
                </c:pt>
                <c:pt idx="55507">
                  <c:v>13280.097041999999</c:v>
                </c:pt>
                <c:pt idx="55508">
                  <c:v>13280.338099000001</c:v>
                </c:pt>
                <c:pt idx="55509">
                  <c:v>13280.577119</c:v>
                </c:pt>
                <c:pt idx="55510">
                  <c:v>13280.818009000001</c:v>
                </c:pt>
                <c:pt idx="55511">
                  <c:v>13281.048671</c:v>
                </c:pt>
                <c:pt idx="55512">
                  <c:v>13281.290558999999</c:v>
                </c:pt>
                <c:pt idx="55513">
                  <c:v>13281.531387000001</c:v>
                </c:pt>
                <c:pt idx="55514">
                  <c:v>13281.771586000001</c:v>
                </c:pt>
                <c:pt idx="55515">
                  <c:v>13282.011673999999</c:v>
                </c:pt>
                <c:pt idx="55516">
                  <c:v>13282.251697</c:v>
                </c:pt>
                <c:pt idx="55517">
                  <c:v>13282.491775</c:v>
                </c:pt>
                <c:pt idx="55518">
                  <c:v>13282.731914</c:v>
                </c:pt>
                <c:pt idx="55519">
                  <c:v>13282.973877</c:v>
                </c:pt>
                <c:pt idx="55520">
                  <c:v>13283.213094999999</c:v>
                </c:pt>
                <c:pt idx="55521">
                  <c:v>13283.454841999999</c:v>
                </c:pt>
                <c:pt idx="55522">
                  <c:v>13283.683738</c:v>
                </c:pt>
                <c:pt idx="55523">
                  <c:v>13283.923061</c:v>
                </c:pt>
                <c:pt idx="55524">
                  <c:v>13284.164156999999</c:v>
                </c:pt>
                <c:pt idx="55525">
                  <c:v>13284.407811999999</c:v>
                </c:pt>
                <c:pt idx="55526">
                  <c:v>13284.647859000001</c:v>
                </c:pt>
                <c:pt idx="55527">
                  <c:v>13284.887755</c:v>
                </c:pt>
                <c:pt idx="55528">
                  <c:v>13285.129664</c:v>
                </c:pt>
                <c:pt idx="55529">
                  <c:v>13285.359409999999</c:v>
                </c:pt>
                <c:pt idx="55530">
                  <c:v>13285.599904999999</c:v>
                </c:pt>
                <c:pt idx="55531">
                  <c:v>13285.841025</c:v>
                </c:pt>
                <c:pt idx="55532">
                  <c:v>13286.08229</c:v>
                </c:pt>
                <c:pt idx="55533">
                  <c:v>13286.323211999999</c:v>
                </c:pt>
                <c:pt idx="55534">
                  <c:v>13286.562352999999</c:v>
                </c:pt>
                <c:pt idx="55535">
                  <c:v>13286.794937999999</c:v>
                </c:pt>
                <c:pt idx="55536">
                  <c:v>13287.035647999999</c:v>
                </c:pt>
                <c:pt idx="55537">
                  <c:v>13287.277684000001</c:v>
                </c:pt>
                <c:pt idx="55538">
                  <c:v>13287.519989</c:v>
                </c:pt>
                <c:pt idx="55539">
                  <c:v>13287.758179</c:v>
                </c:pt>
                <c:pt idx="55540">
                  <c:v>13287.998731</c:v>
                </c:pt>
                <c:pt idx="55541">
                  <c:v>13288.238135</c:v>
                </c:pt>
                <c:pt idx="55542">
                  <c:v>13288.468086999999</c:v>
                </c:pt>
                <c:pt idx="55543">
                  <c:v>13288.709444</c:v>
                </c:pt>
                <c:pt idx="55544">
                  <c:v>13288.951921</c:v>
                </c:pt>
                <c:pt idx="55545">
                  <c:v>13289.193302</c:v>
                </c:pt>
                <c:pt idx="55546">
                  <c:v>13289.433804</c:v>
                </c:pt>
                <c:pt idx="55547">
                  <c:v>13289.673929</c:v>
                </c:pt>
                <c:pt idx="55548">
                  <c:v>13289.913441000001</c:v>
                </c:pt>
                <c:pt idx="55549">
                  <c:v>13290.143437000001</c:v>
                </c:pt>
                <c:pt idx="55550">
                  <c:v>13290.385722999999</c:v>
                </c:pt>
                <c:pt idx="55551">
                  <c:v>13290.625065</c:v>
                </c:pt>
                <c:pt idx="55552">
                  <c:v>13290.866324000001</c:v>
                </c:pt>
                <c:pt idx="55553">
                  <c:v>13291.100066000001</c:v>
                </c:pt>
                <c:pt idx="55554">
                  <c:v>13291.342686</c:v>
                </c:pt>
                <c:pt idx="55555">
                  <c:v>13291.582263</c:v>
                </c:pt>
                <c:pt idx="55556">
                  <c:v>13291.824712</c:v>
                </c:pt>
                <c:pt idx="55557">
                  <c:v>13292.064189999999</c:v>
                </c:pt>
                <c:pt idx="55558">
                  <c:v>13292.294046999999</c:v>
                </c:pt>
                <c:pt idx="55559">
                  <c:v>13292.535454000001</c:v>
                </c:pt>
                <c:pt idx="55560">
                  <c:v>13292.777991000001</c:v>
                </c:pt>
                <c:pt idx="55561">
                  <c:v>13293.018394999999</c:v>
                </c:pt>
                <c:pt idx="55562">
                  <c:v>13293.260549000001</c:v>
                </c:pt>
                <c:pt idx="55563">
                  <c:v>13293.491549</c:v>
                </c:pt>
                <c:pt idx="55564">
                  <c:v>13293.733989</c:v>
                </c:pt>
                <c:pt idx="55565">
                  <c:v>13293.974386</c:v>
                </c:pt>
                <c:pt idx="55566">
                  <c:v>13294.214042</c:v>
                </c:pt>
                <c:pt idx="55567">
                  <c:v>13294.455045000001</c:v>
                </c:pt>
                <c:pt idx="55568">
                  <c:v>13294.685978</c:v>
                </c:pt>
                <c:pt idx="55569">
                  <c:v>13294.927578999999</c:v>
                </c:pt>
                <c:pt idx="55570">
                  <c:v>13295.169276000001</c:v>
                </c:pt>
                <c:pt idx="55571">
                  <c:v>13295.409684</c:v>
                </c:pt>
                <c:pt idx="55572">
                  <c:v>13295.65106</c:v>
                </c:pt>
                <c:pt idx="55573">
                  <c:v>13295.881138999999</c:v>
                </c:pt>
                <c:pt idx="55574">
                  <c:v>13296.121372</c:v>
                </c:pt>
                <c:pt idx="55575">
                  <c:v>13296.361124999999</c:v>
                </c:pt>
                <c:pt idx="55576">
                  <c:v>13296.605638999999</c:v>
                </c:pt>
                <c:pt idx="55577">
                  <c:v>13296.845192000001</c:v>
                </c:pt>
                <c:pt idx="55578">
                  <c:v>13297.078678</c:v>
                </c:pt>
                <c:pt idx="55579">
                  <c:v>13297.319772999999</c:v>
                </c:pt>
                <c:pt idx="55580">
                  <c:v>13297.562797000001</c:v>
                </c:pt>
                <c:pt idx="55581">
                  <c:v>13297.802784</c:v>
                </c:pt>
                <c:pt idx="55582">
                  <c:v>13298.043530000001</c:v>
                </c:pt>
                <c:pt idx="55583">
                  <c:v>13298.275272000001</c:v>
                </c:pt>
                <c:pt idx="55584">
                  <c:v>13298.517116000001</c:v>
                </c:pt>
                <c:pt idx="55585">
                  <c:v>13298.759744999999</c:v>
                </c:pt>
                <c:pt idx="55586">
                  <c:v>13298.990400999999</c:v>
                </c:pt>
                <c:pt idx="55587">
                  <c:v>13299.232387</c:v>
                </c:pt>
                <c:pt idx="55588">
                  <c:v>13299.474291</c:v>
                </c:pt>
                <c:pt idx="55589">
                  <c:v>13299.716017000001</c:v>
                </c:pt>
                <c:pt idx="55590">
                  <c:v>13299.947743999999</c:v>
                </c:pt>
                <c:pt idx="55591">
                  <c:v>13300.188877000001</c:v>
                </c:pt>
                <c:pt idx="55592">
                  <c:v>13300.429926000001</c:v>
                </c:pt>
                <c:pt idx="55593">
                  <c:v>13300.67094</c:v>
                </c:pt>
                <c:pt idx="55594">
                  <c:v>13300.912759000001</c:v>
                </c:pt>
                <c:pt idx="55595">
                  <c:v>13301.15353</c:v>
                </c:pt>
                <c:pt idx="55596">
                  <c:v>13301.384118</c:v>
                </c:pt>
                <c:pt idx="55597">
                  <c:v>13301.626958000001</c:v>
                </c:pt>
                <c:pt idx="55598">
                  <c:v>13301.866806</c:v>
                </c:pt>
                <c:pt idx="55599">
                  <c:v>13302.107797000001</c:v>
                </c:pt>
                <c:pt idx="55600">
                  <c:v>13302.348829</c:v>
                </c:pt>
                <c:pt idx="55601">
                  <c:v>13302.588392</c:v>
                </c:pt>
                <c:pt idx="55602">
                  <c:v>13302.819645</c:v>
                </c:pt>
                <c:pt idx="55603">
                  <c:v>13303.060894</c:v>
                </c:pt>
                <c:pt idx="55604">
                  <c:v>13303.303704</c:v>
                </c:pt>
                <c:pt idx="55605">
                  <c:v>13303.544562999999</c:v>
                </c:pt>
                <c:pt idx="55606">
                  <c:v>13303.786093000001</c:v>
                </c:pt>
                <c:pt idx="55607">
                  <c:v>13304.01635</c:v>
                </c:pt>
                <c:pt idx="55608">
                  <c:v>13304.260826</c:v>
                </c:pt>
                <c:pt idx="55609">
                  <c:v>13304.502262</c:v>
                </c:pt>
                <c:pt idx="55610">
                  <c:v>13304.734205000001</c:v>
                </c:pt>
                <c:pt idx="55611">
                  <c:v>13304.978749</c:v>
                </c:pt>
                <c:pt idx="55612">
                  <c:v>13305.221732</c:v>
                </c:pt>
                <c:pt idx="55613">
                  <c:v>13305.462559</c:v>
                </c:pt>
                <c:pt idx="55614">
                  <c:v>13305.693988000001</c:v>
                </c:pt>
                <c:pt idx="55615">
                  <c:v>13305.935869999999</c:v>
                </c:pt>
                <c:pt idx="55616">
                  <c:v>13306.176928999999</c:v>
                </c:pt>
                <c:pt idx="55617">
                  <c:v>13306.418254</c:v>
                </c:pt>
                <c:pt idx="55618">
                  <c:v>13306.650263</c:v>
                </c:pt>
                <c:pt idx="55619">
                  <c:v>13306.89474</c:v>
                </c:pt>
                <c:pt idx="55620">
                  <c:v>13307.135924</c:v>
                </c:pt>
                <c:pt idx="55621">
                  <c:v>13307.366407</c:v>
                </c:pt>
                <c:pt idx="55622">
                  <c:v>13307.609861000001</c:v>
                </c:pt>
                <c:pt idx="55623">
                  <c:v>13307.850120999999</c:v>
                </c:pt>
                <c:pt idx="55624">
                  <c:v>13308.094075000001</c:v>
                </c:pt>
                <c:pt idx="55625">
                  <c:v>13308.349330999999</c:v>
                </c:pt>
                <c:pt idx="55626">
                  <c:v>13308.578285</c:v>
                </c:pt>
                <c:pt idx="55627">
                  <c:v>13308.824973999999</c:v>
                </c:pt>
                <c:pt idx="55628">
                  <c:v>13309.05574</c:v>
                </c:pt>
                <c:pt idx="55629">
                  <c:v>13309.296992</c:v>
                </c:pt>
                <c:pt idx="55630">
                  <c:v>13309.538183000001</c:v>
                </c:pt>
                <c:pt idx="55631">
                  <c:v>13309.780111</c:v>
                </c:pt>
                <c:pt idx="55632">
                  <c:v>13310.011139</c:v>
                </c:pt>
                <c:pt idx="55633">
                  <c:v>13310.255852</c:v>
                </c:pt>
                <c:pt idx="55634">
                  <c:v>13310.498003000001</c:v>
                </c:pt>
                <c:pt idx="55635">
                  <c:v>13310.729831000001</c:v>
                </c:pt>
                <c:pt idx="55636">
                  <c:v>13310.970432</c:v>
                </c:pt>
                <c:pt idx="55637">
                  <c:v>13311.214271999999</c:v>
                </c:pt>
                <c:pt idx="55638">
                  <c:v>13311.445231</c:v>
                </c:pt>
                <c:pt idx="55639">
                  <c:v>13311.688556999999</c:v>
                </c:pt>
                <c:pt idx="55640">
                  <c:v>13311.929063</c:v>
                </c:pt>
                <c:pt idx="55641">
                  <c:v>13312.169565</c:v>
                </c:pt>
                <c:pt idx="55642">
                  <c:v>13312.411152000001</c:v>
                </c:pt>
                <c:pt idx="55643">
                  <c:v>13312.643102</c:v>
                </c:pt>
                <c:pt idx="55644">
                  <c:v>13312.887635999999</c:v>
                </c:pt>
                <c:pt idx="55645">
                  <c:v>13313.127420999999</c:v>
                </c:pt>
                <c:pt idx="55646">
                  <c:v>13313.360844000001</c:v>
                </c:pt>
                <c:pt idx="55647">
                  <c:v>13313.603634999999</c:v>
                </c:pt>
                <c:pt idx="55648">
                  <c:v>13313.844791</c:v>
                </c:pt>
                <c:pt idx="55649">
                  <c:v>13314.085875999999</c:v>
                </c:pt>
                <c:pt idx="55650">
                  <c:v>13314.325258999999</c:v>
                </c:pt>
                <c:pt idx="55651">
                  <c:v>13314.557874</c:v>
                </c:pt>
                <c:pt idx="55652">
                  <c:v>13314.799293</c:v>
                </c:pt>
                <c:pt idx="55653">
                  <c:v>13315.042428999999</c:v>
                </c:pt>
                <c:pt idx="55654">
                  <c:v>13315.274103</c:v>
                </c:pt>
                <c:pt idx="55655">
                  <c:v>13315.516557999999</c:v>
                </c:pt>
                <c:pt idx="55656">
                  <c:v>13315.758890999999</c:v>
                </c:pt>
                <c:pt idx="55657">
                  <c:v>13315.998351</c:v>
                </c:pt>
                <c:pt idx="55658">
                  <c:v>13316.231701000001</c:v>
                </c:pt>
                <c:pt idx="55659">
                  <c:v>13316.472702999999</c:v>
                </c:pt>
                <c:pt idx="55660">
                  <c:v>13316.713760000001</c:v>
                </c:pt>
                <c:pt idx="55661">
                  <c:v>13316.953372</c:v>
                </c:pt>
                <c:pt idx="55662">
                  <c:v>13317.197885</c:v>
                </c:pt>
                <c:pt idx="55663">
                  <c:v>13317.428168</c:v>
                </c:pt>
                <c:pt idx="55664">
                  <c:v>13317.671419</c:v>
                </c:pt>
                <c:pt idx="55665">
                  <c:v>13317.917590999999</c:v>
                </c:pt>
                <c:pt idx="55666">
                  <c:v>13318.148031000001</c:v>
                </c:pt>
                <c:pt idx="55667">
                  <c:v>13318.390807</c:v>
                </c:pt>
                <c:pt idx="55668">
                  <c:v>13318.631810000001</c:v>
                </c:pt>
                <c:pt idx="55669">
                  <c:v>13318.872558999999</c:v>
                </c:pt>
                <c:pt idx="55670">
                  <c:v>13319.11414</c:v>
                </c:pt>
                <c:pt idx="55671">
                  <c:v>13319.344141</c:v>
                </c:pt>
                <c:pt idx="55672">
                  <c:v>13319.586885999999</c:v>
                </c:pt>
                <c:pt idx="55673">
                  <c:v>13319.828412000001</c:v>
                </c:pt>
                <c:pt idx="55674">
                  <c:v>13320.061815999999</c:v>
                </c:pt>
                <c:pt idx="55675">
                  <c:v>13320.301364999999</c:v>
                </c:pt>
                <c:pt idx="55676">
                  <c:v>13320.545856000001</c:v>
                </c:pt>
                <c:pt idx="55677">
                  <c:v>13320.787181</c:v>
                </c:pt>
                <c:pt idx="55678">
                  <c:v>13321.018549</c:v>
                </c:pt>
                <c:pt idx="55679">
                  <c:v>13321.258067000001</c:v>
                </c:pt>
                <c:pt idx="55680">
                  <c:v>13321.500792999999</c:v>
                </c:pt>
                <c:pt idx="55681">
                  <c:v>13321.740335</c:v>
                </c:pt>
                <c:pt idx="55682">
                  <c:v>13321.984823000001</c:v>
                </c:pt>
                <c:pt idx="55683">
                  <c:v>13322.215307</c:v>
                </c:pt>
                <c:pt idx="55684">
                  <c:v>13322.457162999999</c:v>
                </c:pt>
                <c:pt idx="55685">
                  <c:v>13322.701536</c:v>
                </c:pt>
                <c:pt idx="55686">
                  <c:v>13322.941305</c:v>
                </c:pt>
                <c:pt idx="55687">
                  <c:v>13323.196092</c:v>
                </c:pt>
                <c:pt idx="55688">
                  <c:v>13323.451902999999</c:v>
                </c:pt>
                <c:pt idx="55689">
                  <c:v>13323.682009</c:v>
                </c:pt>
                <c:pt idx="55690">
                  <c:v>13323.926715</c:v>
                </c:pt>
                <c:pt idx="55691">
                  <c:v>13324.167571</c:v>
                </c:pt>
                <c:pt idx="55692">
                  <c:v>13324.409189</c:v>
                </c:pt>
                <c:pt idx="55693">
                  <c:v>13324.664994999999</c:v>
                </c:pt>
                <c:pt idx="55694">
                  <c:v>13324.894190999999</c:v>
                </c:pt>
                <c:pt idx="55695">
                  <c:v>13325.13855</c:v>
                </c:pt>
                <c:pt idx="55696">
                  <c:v>13325.378349000001</c:v>
                </c:pt>
                <c:pt idx="55697">
                  <c:v>13325.611551</c:v>
                </c:pt>
                <c:pt idx="55698">
                  <c:v>13325.852607999999</c:v>
                </c:pt>
                <c:pt idx="55699">
                  <c:v>13326.093558</c:v>
                </c:pt>
                <c:pt idx="55700">
                  <c:v>13326.334706</c:v>
                </c:pt>
                <c:pt idx="55701">
                  <c:v>13326.575552</c:v>
                </c:pt>
                <c:pt idx="55702">
                  <c:v>13326.817016000001</c:v>
                </c:pt>
                <c:pt idx="55703">
                  <c:v>13327.047452000001</c:v>
                </c:pt>
                <c:pt idx="55704">
                  <c:v>13327.291882</c:v>
                </c:pt>
                <c:pt idx="55705">
                  <c:v>13327.534677</c:v>
                </c:pt>
                <c:pt idx="55706">
                  <c:v>13327.774444000001</c:v>
                </c:pt>
                <c:pt idx="55707">
                  <c:v>13328.007674</c:v>
                </c:pt>
                <c:pt idx="55708">
                  <c:v>13328.248589999999</c:v>
                </c:pt>
                <c:pt idx="55709">
                  <c:v>13328.490341000001</c:v>
                </c:pt>
                <c:pt idx="55710">
                  <c:v>13328.732986999999</c:v>
                </c:pt>
                <c:pt idx="55711">
                  <c:v>13328.961615</c:v>
                </c:pt>
                <c:pt idx="55712">
                  <c:v>13329.202991</c:v>
                </c:pt>
                <c:pt idx="55713">
                  <c:v>13329.444751000001</c:v>
                </c:pt>
                <c:pt idx="55714">
                  <c:v>13329.685849</c:v>
                </c:pt>
                <c:pt idx="55715">
                  <c:v>13329.926955000001</c:v>
                </c:pt>
                <c:pt idx="55716">
                  <c:v>13330.168804999999</c:v>
                </c:pt>
                <c:pt idx="55717">
                  <c:v>13330.397413999999</c:v>
                </c:pt>
                <c:pt idx="55718">
                  <c:v>13330.638728</c:v>
                </c:pt>
                <c:pt idx="55719">
                  <c:v>13330.879969</c:v>
                </c:pt>
                <c:pt idx="55720">
                  <c:v>13331.121064000001</c:v>
                </c:pt>
                <c:pt idx="55721">
                  <c:v>13331.361002</c:v>
                </c:pt>
                <c:pt idx="55722">
                  <c:v>13331.603778999999</c:v>
                </c:pt>
                <c:pt idx="55723">
                  <c:v>13331.834063</c:v>
                </c:pt>
                <c:pt idx="55724">
                  <c:v>13332.076827000001</c:v>
                </c:pt>
                <c:pt idx="55725">
                  <c:v>13332.317757999999</c:v>
                </c:pt>
                <c:pt idx="55726">
                  <c:v>13332.558811000001</c:v>
                </c:pt>
                <c:pt idx="55727">
                  <c:v>13332.799702</c:v>
                </c:pt>
                <c:pt idx="55728">
                  <c:v>13333.040714000001</c:v>
                </c:pt>
                <c:pt idx="55729">
                  <c:v>13333.269125000001</c:v>
                </c:pt>
                <c:pt idx="55730">
                  <c:v>13333.513822000001</c:v>
                </c:pt>
                <c:pt idx="55731">
                  <c:v>13333.75477</c:v>
                </c:pt>
                <c:pt idx="55732">
                  <c:v>13333.995846</c:v>
                </c:pt>
                <c:pt idx="55733">
                  <c:v>13334.236779000001</c:v>
                </c:pt>
                <c:pt idx="55734">
                  <c:v>13334.477795000001</c:v>
                </c:pt>
                <c:pt idx="55735">
                  <c:v>13334.718604</c:v>
                </c:pt>
                <c:pt idx="55736">
                  <c:v>13334.947432999999</c:v>
                </c:pt>
                <c:pt idx="55737">
                  <c:v>13335.188604000001</c:v>
                </c:pt>
                <c:pt idx="55738">
                  <c:v>13335.429708</c:v>
                </c:pt>
                <c:pt idx="55739">
                  <c:v>13335.670827</c:v>
                </c:pt>
                <c:pt idx="55740">
                  <c:v>13335.911082000001</c:v>
                </c:pt>
                <c:pt idx="55741">
                  <c:v>13336.153893999999</c:v>
                </c:pt>
                <c:pt idx="55742">
                  <c:v>13336.394872999999</c:v>
                </c:pt>
                <c:pt idx="55743">
                  <c:v>13336.623438000001</c:v>
                </c:pt>
                <c:pt idx="55744">
                  <c:v>13336.866552</c:v>
                </c:pt>
                <c:pt idx="55745">
                  <c:v>13337.109548</c:v>
                </c:pt>
                <c:pt idx="55746">
                  <c:v>13337.351291999999</c:v>
                </c:pt>
                <c:pt idx="55747">
                  <c:v>13337.606272000001</c:v>
                </c:pt>
                <c:pt idx="55748">
                  <c:v>13337.835945000001</c:v>
                </c:pt>
                <c:pt idx="55749">
                  <c:v>13338.07789</c:v>
                </c:pt>
                <c:pt idx="55750">
                  <c:v>13338.318945999999</c:v>
                </c:pt>
                <c:pt idx="55751">
                  <c:v>13338.560729999999</c:v>
                </c:pt>
                <c:pt idx="55752">
                  <c:v>13338.803610999999</c:v>
                </c:pt>
                <c:pt idx="55753">
                  <c:v>13339.032348999999</c:v>
                </c:pt>
                <c:pt idx="55754">
                  <c:v>13339.276812</c:v>
                </c:pt>
                <c:pt idx="55755">
                  <c:v>13339.532370000001</c:v>
                </c:pt>
                <c:pt idx="55756">
                  <c:v>13339.774106999999</c:v>
                </c:pt>
                <c:pt idx="55757">
                  <c:v>13340.006264</c:v>
                </c:pt>
                <c:pt idx="55758">
                  <c:v>13340.249351</c:v>
                </c:pt>
                <c:pt idx="55759">
                  <c:v>13340.483139</c:v>
                </c:pt>
                <c:pt idx="55760">
                  <c:v>13340.727552</c:v>
                </c:pt>
                <c:pt idx="55761">
                  <c:v>13340.967280000001</c:v>
                </c:pt>
                <c:pt idx="55762">
                  <c:v>13341.207178000001</c:v>
                </c:pt>
                <c:pt idx="55763">
                  <c:v>13341.439205999999</c:v>
                </c:pt>
                <c:pt idx="55764">
                  <c:v>13341.684284999999</c:v>
                </c:pt>
                <c:pt idx="55765">
                  <c:v>13341.941011000001</c:v>
                </c:pt>
                <c:pt idx="55766">
                  <c:v>13342.171313000001</c:v>
                </c:pt>
                <c:pt idx="55767">
                  <c:v>13342.413896</c:v>
                </c:pt>
                <c:pt idx="55768">
                  <c:v>13342.654815</c:v>
                </c:pt>
                <c:pt idx="55769">
                  <c:v>13342.896368</c:v>
                </c:pt>
                <c:pt idx="55770">
                  <c:v>13343.127982</c:v>
                </c:pt>
                <c:pt idx="55771">
                  <c:v>13343.369751</c:v>
                </c:pt>
                <c:pt idx="55772">
                  <c:v>13343.610661999999</c:v>
                </c:pt>
                <c:pt idx="55773">
                  <c:v>13343.852099</c:v>
                </c:pt>
                <c:pt idx="55774">
                  <c:v>13344.094671999999</c:v>
                </c:pt>
                <c:pt idx="55775">
                  <c:v>13344.325806000001</c:v>
                </c:pt>
                <c:pt idx="55776">
                  <c:v>13344.566941999999</c:v>
                </c:pt>
                <c:pt idx="55777">
                  <c:v>13344.806602000001</c:v>
                </c:pt>
                <c:pt idx="55778">
                  <c:v>13345.046391</c:v>
                </c:pt>
                <c:pt idx="55779">
                  <c:v>13345.288719</c:v>
                </c:pt>
                <c:pt idx="55780">
                  <c:v>13345.529619999999</c:v>
                </c:pt>
                <c:pt idx="55781">
                  <c:v>13345.760813999999</c:v>
                </c:pt>
                <c:pt idx="55782">
                  <c:v>13346.003836</c:v>
                </c:pt>
                <c:pt idx="55783">
                  <c:v>13346.243369</c:v>
                </c:pt>
                <c:pt idx="55784">
                  <c:v>13346.483321</c:v>
                </c:pt>
                <c:pt idx="55785">
                  <c:v>13346.717248000001</c:v>
                </c:pt>
                <c:pt idx="55786">
                  <c:v>13346.963655</c:v>
                </c:pt>
                <c:pt idx="55787">
                  <c:v>13347.203390999999</c:v>
                </c:pt>
                <c:pt idx="55788">
                  <c:v>13347.443293</c:v>
                </c:pt>
                <c:pt idx="55789">
                  <c:v>13347.674537999999</c:v>
                </c:pt>
                <c:pt idx="55790">
                  <c:v>13347.918883</c:v>
                </c:pt>
                <c:pt idx="55791">
                  <c:v>13348.158412999999</c:v>
                </c:pt>
                <c:pt idx="55792">
                  <c:v>13348.402618</c:v>
                </c:pt>
                <c:pt idx="55793">
                  <c:v>13348.633589999999</c:v>
                </c:pt>
                <c:pt idx="55794">
                  <c:v>13348.875011</c:v>
                </c:pt>
                <c:pt idx="55795">
                  <c:v>13349.116346000001</c:v>
                </c:pt>
                <c:pt idx="55796">
                  <c:v>13349.356642000001</c:v>
                </c:pt>
                <c:pt idx="55797">
                  <c:v>13349.598338</c:v>
                </c:pt>
                <c:pt idx="55798">
                  <c:v>13349.829890999999</c:v>
                </c:pt>
                <c:pt idx="55799">
                  <c:v>13350.070076</c:v>
                </c:pt>
                <c:pt idx="55800">
                  <c:v>13350.312845</c:v>
                </c:pt>
                <c:pt idx="55801">
                  <c:v>13350.554367000001</c:v>
                </c:pt>
                <c:pt idx="55802">
                  <c:v>13350.787700999999</c:v>
                </c:pt>
                <c:pt idx="55803">
                  <c:v>13351.02881</c:v>
                </c:pt>
                <c:pt idx="55804">
                  <c:v>13351.269553</c:v>
                </c:pt>
                <c:pt idx="55805">
                  <c:v>13351.503449</c:v>
                </c:pt>
                <c:pt idx="55806">
                  <c:v>13351.745382999999</c:v>
                </c:pt>
                <c:pt idx="55807">
                  <c:v>13351.988359999999</c:v>
                </c:pt>
                <c:pt idx="55808">
                  <c:v>13352.230667</c:v>
                </c:pt>
                <c:pt idx="55809">
                  <c:v>13352.4607</c:v>
                </c:pt>
                <c:pt idx="55810">
                  <c:v>13352.703057000001</c:v>
                </c:pt>
                <c:pt idx="55811">
                  <c:v>13352.945153000001</c:v>
                </c:pt>
                <c:pt idx="55812">
                  <c:v>13353.176101999999</c:v>
                </c:pt>
                <c:pt idx="55813">
                  <c:v>13353.419554</c:v>
                </c:pt>
                <c:pt idx="55814">
                  <c:v>13353.662764000001</c:v>
                </c:pt>
                <c:pt idx="55815">
                  <c:v>13353.903120000001</c:v>
                </c:pt>
                <c:pt idx="55816">
                  <c:v>13354.144579</c:v>
                </c:pt>
                <c:pt idx="55817">
                  <c:v>13354.375264</c:v>
                </c:pt>
                <c:pt idx="55818">
                  <c:v>13354.617299</c:v>
                </c:pt>
                <c:pt idx="55819">
                  <c:v>13354.861016000001</c:v>
                </c:pt>
                <c:pt idx="55820">
                  <c:v>13355.092058</c:v>
                </c:pt>
                <c:pt idx="55821">
                  <c:v>13355.332412</c:v>
                </c:pt>
                <c:pt idx="55822">
                  <c:v>13355.574425000001</c:v>
                </c:pt>
                <c:pt idx="55823">
                  <c:v>13355.809769</c:v>
                </c:pt>
                <c:pt idx="55824">
                  <c:v>13356.050291</c:v>
                </c:pt>
                <c:pt idx="55825">
                  <c:v>13356.284387</c:v>
                </c:pt>
                <c:pt idx="55826">
                  <c:v>13356.525798999999</c:v>
                </c:pt>
                <c:pt idx="55827">
                  <c:v>13356.766034</c:v>
                </c:pt>
                <c:pt idx="55828">
                  <c:v>13357.008076</c:v>
                </c:pt>
                <c:pt idx="55829">
                  <c:v>13357.250765000001</c:v>
                </c:pt>
                <c:pt idx="55830">
                  <c:v>13357.481275</c:v>
                </c:pt>
                <c:pt idx="55831">
                  <c:v>13357.725770999999</c:v>
                </c:pt>
                <c:pt idx="55832">
                  <c:v>13357.966737000001</c:v>
                </c:pt>
                <c:pt idx="55833">
                  <c:v>13358.208253000001</c:v>
                </c:pt>
                <c:pt idx="55834">
                  <c:v>13358.463126000001</c:v>
                </c:pt>
                <c:pt idx="55835">
                  <c:v>13358.693216</c:v>
                </c:pt>
                <c:pt idx="55836">
                  <c:v>13358.935126</c:v>
                </c:pt>
                <c:pt idx="55837">
                  <c:v>13359.179655</c:v>
                </c:pt>
                <c:pt idx="55838">
                  <c:v>13359.41936</c:v>
                </c:pt>
                <c:pt idx="55839">
                  <c:v>13359.674142</c:v>
                </c:pt>
                <c:pt idx="55840">
                  <c:v>13359.918952</c:v>
                </c:pt>
                <c:pt idx="55841">
                  <c:v>13360.158853000001</c:v>
                </c:pt>
                <c:pt idx="55842">
                  <c:v>13360.401764</c:v>
                </c:pt>
                <c:pt idx="55843">
                  <c:v>13360.642675999999</c:v>
                </c:pt>
                <c:pt idx="55844">
                  <c:v>13360.883635</c:v>
                </c:pt>
                <c:pt idx="55845">
                  <c:v>13361.125354</c:v>
                </c:pt>
                <c:pt idx="55846">
                  <c:v>13361.356844</c:v>
                </c:pt>
                <c:pt idx="55847">
                  <c:v>13361.599542</c:v>
                </c:pt>
                <c:pt idx="55848">
                  <c:v>13361.841219</c:v>
                </c:pt>
                <c:pt idx="55849">
                  <c:v>13362.083902</c:v>
                </c:pt>
                <c:pt idx="55850">
                  <c:v>13362.314337</c:v>
                </c:pt>
                <c:pt idx="55851">
                  <c:v>13362.558977000001</c:v>
                </c:pt>
                <c:pt idx="55852">
                  <c:v>13362.798790000001</c:v>
                </c:pt>
                <c:pt idx="55853">
                  <c:v>13363.040373</c:v>
                </c:pt>
                <c:pt idx="55854">
                  <c:v>13363.2698</c:v>
                </c:pt>
                <c:pt idx="55855">
                  <c:v>13363.512665</c:v>
                </c:pt>
                <c:pt idx="55856">
                  <c:v>13363.753708</c:v>
                </c:pt>
                <c:pt idx="55857">
                  <c:v>13363.994789</c:v>
                </c:pt>
                <c:pt idx="55858">
                  <c:v>13364.237848999999</c:v>
                </c:pt>
                <c:pt idx="55859">
                  <c:v>13364.468316</c:v>
                </c:pt>
                <c:pt idx="55860">
                  <c:v>13364.710289000001</c:v>
                </c:pt>
                <c:pt idx="55861">
                  <c:v>13364.956813000001</c:v>
                </c:pt>
                <c:pt idx="55862">
                  <c:v>13365.186642999999</c:v>
                </c:pt>
                <c:pt idx="55863">
                  <c:v>13365.427759</c:v>
                </c:pt>
                <c:pt idx="55864">
                  <c:v>13365.670673000001</c:v>
                </c:pt>
                <c:pt idx="55865">
                  <c:v>13365.910373999999</c:v>
                </c:pt>
                <c:pt idx="55866">
                  <c:v>13366.152122</c:v>
                </c:pt>
                <c:pt idx="55867">
                  <c:v>13366.384394000001</c:v>
                </c:pt>
                <c:pt idx="55868">
                  <c:v>13366.626237</c:v>
                </c:pt>
                <c:pt idx="55869">
                  <c:v>13366.868623</c:v>
                </c:pt>
                <c:pt idx="55870">
                  <c:v>13367.099111</c:v>
                </c:pt>
                <c:pt idx="55871">
                  <c:v>13367.34186</c:v>
                </c:pt>
                <c:pt idx="55872">
                  <c:v>13367.584613999999</c:v>
                </c:pt>
                <c:pt idx="55873">
                  <c:v>13367.824592000001</c:v>
                </c:pt>
                <c:pt idx="55874">
                  <c:v>13368.065309</c:v>
                </c:pt>
                <c:pt idx="55875">
                  <c:v>13368.297234</c:v>
                </c:pt>
                <c:pt idx="55876">
                  <c:v>13368.541907999999</c:v>
                </c:pt>
                <c:pt idx="55877">
                  <c:v>13368.78283</c:v>
                </c:pt>
                <c:pt idx="55878">
                  <c:v>13369.023155999999</c:v>
                </c:pt>
                <c:pt idx="55879">
                  <c:v>13369.254793</c:v>
                </c:pt>
                <c:pt idx="55880">
                  <c:v>13369.495140999999</c:v>
                </c:pt>
                <c:pt idx="55881">
                  <c:v>13369.739858000001</c:v>
                </c:pt>
                <c:pt idx="55882">
                  <c:v>13369.980172</c:v>
                </c:pt>
                <c:pt idx="55883">
                  <c:v>13370.212371</c:v>
                </c:pt>
                <c:pt idx="55884">
                  <c:v>13370.453672</c:v>
                </c:pt>
                <c:pt idx="55885">
                  <c:v>13370.695309000001</c:v>
                </c:pt>
                <c:pt idx="55886">
                  <c:v>13370.937979</c:v>
                </c:pt>
                <c:pt idx="55887">
                  <c:v>13371.167234</c:v>
                </c:pt>
                <c:pt idx="55888">
                  <c:v>13371.409881</c:v>
                </c:pt>
                <c:pt idx="55889">
                  <c:v>13371.65055</c:v>
                </c:pt>
                <c:pt idx="55890">
                  <c:v>13371.890262000001</c:v>
                </c:pt>
                <c:pt idx="55891">
                  <c:v>13372.13293</c:v>
                </c:pt>
                <c:pt idx="55892">
                  <c:v>13372.373815000001</c:v>
                </c:pt>
                <c:pt idx="55893">
                  <c:v>13372.604939000001</c:v>
                </c:pt>
                <c:pt idx="55894">
                  <c:v>13372.847696999999</c:v>
                </c:pt>
                <c:pt idx="55895">
                  <c:v>13373.087395</c:v>
                </c:pt>
                <c:pt idx="55896">
                  <c:v>13373.327166999999</c:v>
                </c:pt>
                <c:pt idx="55897">
                  <c:v>13373.567827999999</c:v>
                </c:pt>
                <c:pt idx="55898">
                  <c:v>13373.807424000001</c:v>
                </c:pt>
                <c:pt idx="55899">
                  <c:v>13374.047989000001</c:v>
                </c:pt>
                <c:pt idx="55900">
                  <c:v>13374.277994</c:v>
                </c:pt>
                <c:pt idx="55901">
                  <c:v>13374.518431</c:v>
                </c:pt>
                <c:pt idx="55902">
                  <c:v>13374.760865</c:v>
                </c:pt>
                <c:pt idx="55903">
                  <c:v>13375.002446</c:v>
                </c:pt>
                <c:pt idx="55904">
                  <c:v>13375.232271000001</c:v>
                </c:pt>
                <c:pt idx="55905">
                  <c:v>13375.472938000001</c:v>
                </c:pt>
                <c:pt idx="55906">
                  <c:v>13375.715577999999</c:v>
                </c:pt>
                <c:pt idx="55907">
                  <c:v>13375.957082000001</c:v>
                </c:pt>
                <c:pt idx="55908">
                  <c:v>13376.19779</c:v>
                </c:pt>
                <c:pt idx="55909">
                  <c:v>13376.439155</c:v>
                </c:pt>
                <c:pt idx="55910">
                  <c:v>13376.669389999999</c:v>
                </c:pt>
                <c:pt idx="55911">
                  <c:v>13376.911123</c:v>
                </c:pt>
                <c:pt idx="55912">
                  <c:v>13377.15382</c:v>
                </c:pt>
                <c:pt idx="55913">
                  <c:v>13377.393188</c:v>
                </c:pt>
                <c:pt idx="55914">
                  <c:v>13377.634389999999</c:v>
                </c:pt>
                <c:pt idx="55915">
                  <c:v>13377.874776000001</c:v>
                </c:pt>
                <c:pt idx="55916">
                  <c:v>13378.103196</c:v>
                </c:pt>
                <c:pt idx="55917">
                  <c:v>13378.343966</c:v>
                </c:pt>
                <c:pt idx="55918">
                  <c:v>13378.583676</c:v>
                </c:pt>
                <c:pt idx="55919">
                  <c:v>13378.823326</c:v>
                </c:pt>
                <c:pt idx="55920">
                  <c:v>13379.063174999999</c:v>
                </c:pt>
                <c:pt idx="55921">
                  <c:v>13379.303610999999</c:v>
                </c:pt>
                <c:pt idx="55922">
                  <c:v>13379.543387</c:v>
                </c:pt>
                <c:pt idx="55923">
                  <c:v>13379.783804999999</c:v>
                </c:pt>
                <c:pt idx="55924">
                  <c:v>13380.023309</c:v>
                </c:pt>
                <c:pt idx="55925">
                  <c:v>13380.264357</c:v>
                </c:pt>
                <c:pt idx="55926">
                  <c:v>13380.495532000001</c:v>
                </c:pt>
                <c:pt idx="55927">
                  <c:v>13380.737974</c:v>
                </c:pt>
                <c:pt idx="55928">
                  <c:v>13380.977772</c:v>
                </c:pt>
                <c:pt idx="55929">
                  <c:v>13381.217428</c:v>
                </c:pt>
                <c:pt idx="55930">
                  <c:v>13381.457162000001</c:v>
                </c:pt>
                <c:pt idx="55931">
                  <c:v>13381.69773</c:v>
                </c:pt>
                <c:pt idx="55932">
                  <c:v>13381.937332</c:v>
                </c:pt>
                <c:pt idx="55933">
                  <c:v>13382.169228999999</c:v>
                </c:pt>
                <c:pt idx="55934">
                  <c:v>13382.411744999999</c:v>
                </c:pt>
                <c:pt idx="55935">
                  <c:v>13382.651288999999</c:v>
                </c:pt>
                <c:pt idx="55936">
                  <c:v>13382.893672</c:v>
                </c:pt>
                <c:pt idx="55937">
                  <c:v>13383.133172</c:v>
                </c:pt>
                <c:pt idx="55938">
                  <c:v>13383.363367</c:v>
                </c:pt>
                <c:pt idx="55939">
                  <c:v>13383.605019000001</c:v>
                </c:pt>
                <c:pt idx="55940">
                  <c:v>13383.845713000001</c:v>
                </c:pt>
                <c:pt idx="55941">
                  <c:v>13384.085337</c:v>
                </c:pt>
                <c:pt idx="55942">
                  <c:v>13384.325994000001</c:v>
                </c:pt>
                <c:pt idx="55943">
                  <c:v>13384.565654</c:v>
                </c:pt>
                <c:pt idx="55944">
                  <c:v>13384.805222999999</c:v>
                </c:pt>
                <c:pt idx="55945">
                  <c:v>13385.047562</c:v>
                </c:pt>
                <c:pt idx="55946">
                  <c:v>13385.287949</c:v>
                </c:pt>
                <c:pt idx="55947">
                  <c:v>13385.517964999999</c:v>
                </c:pt>
                <c:pt idx="55948">
                  <c:v>13385.75959</c:v>
                </c:pt>
                <c:pt idx="55949">
                  <c:v>13385.999413</c:v>
                </c:pt>
                <c:pt idx="55950">
                  <c:v>13386.24109</c:v>
                </c:pt>
                <c:pt idx="55951">
                  <c:v>13386.471188</c:v>
                </c:pt>
                <c:pt idx="55952">
                  <c:v>13386.713825000001</c:v>
                </c:pt>
                <c:pt idx="55953">
                  <c:v>13386.955414</c:v>
                </c:pt>
                <c:pt idx="55954">
                  <c:v>13387.199681</c:v>
                </c:pt>
                <c:pt idx="55955">
                  <c:v>13387.428937999999</c:v>
                </c:pt>
                <c:pt idx="55956">
                  <c:v>13387.669968</c:v>
                </c:pt>
                <c:pt idx="55957">
                  <c:v>13387.910365</c:v>
                </c:pt>
                <c:pt idx="55958">
                  <c:v>13388.154757</c:v>
                </c:pt>
                <c:pt idx="55959">
                  <c:v>13388.385055000001</c:v>
                </c:pt>
                <c:pt idx="55960">
                  <c:v>13388.627802999999</c:v>
                </c:pt>
                <c:pt idx="55961">
                  <c:v>13388.869273</c:v>
                </c:pt>
                <c:pt idx="55962">
                  <c:v>13389.111362</c:v>
                </c:pt>
                <c:pt idx="55963">
                  <c:v>13389.342864</c:v>
                </c:pt>
                <c:pt idx="55964">
                  <c:v>13389.585894</c:v>
                </c:pt>
                <c:pt idx="55965">
                  <c:v>13389.828659999999</c:v>
                </c:pt>
                <c:pt idx="55966">
                  <c:v>13390.069969</c:v>
                </c:pt>
                <c:pt idx="55967">
                  <c:v>13390.299335</c:v>
                </c:pt>
                <c:pt idx="55968">
                  <c:v>13390.541450000001</c:v>
                </c:pt>
                <c:pt idx="55969">
                  <c:v>13390.783307</c:v>
                </c:pt>
                <c:pt idx="55970">
                  <c:v>13391.016799999999</c:v>
                </c:pt>
                <c:pt idx="55971">
                  <c:v>13391.259751</c:v>
                </c:pt>
                <c:pt idx="55972">
                  <c:v>13391.500047</c:v>
                </c:pt>
                <c:pt idx="55973">
                  <c:v>13391.742821</c:v>
                </c:pt>
                <c:pt idx="55974">
                  <c:v>13391.974604999999</c:v>
                </c:pt>
                <c:pt idx="55975">
                  <c:v>13392.215032</c:v>
                </c:pt>
                <c:pt idx="55976">
                  <c:v>13392.457218</c:v>
                </c:pt>
                <c:pt idx="55977">
                  <c:v>13392.701014</c:v>
                </c:pt>
                <c:pt idx="55978">
                  <c:v>13392.930087000001</c:v>
                </c:pt>
                <c:pt idx="55979">
                  <c:v>13393.172258000001</c:v>
                </c:pt>
                <c:pt idx="55980">
                  <c:v>13393.414291999999</c:v>
                </c:pt>
                <c:pt idx="55981">
                  <c:v>13393.654368</c:v>
                </c:pt>
                <c:pt idx="55982">
                  <c:v>13393.894211999999</c:v>
                </c:pt>
                <c:pt idx="55983">
                  <c:v>13394.12637</c:v>
                </c:pt>
                <c:pt idx="55984">
                  <c:v>13394.367241</c:v>
                </c:pt>
                <c:pt idx="55985">
                  <c:v>13394.609527000001</c:v>
                </c:pt>
                <c:pt idx="55986">
                  <c:v>13394.851939</c:v>
                </c:pt>
                <c:pt idx="55987">
                  <c:v>13395.082125999999</c:v>
                </c:pt>
                <c:pt idx="55988">
                  <c:v>13395.325336</c:v>
                </c:pt>
                <c:pt idx="55989">
                  <c:v>13395.567790999999</c:v>
                </c:pt>
                <c:pt idx="55990">
                  <c:v>13395.808623999999</c:v>
                </c:pt>
                <c:pt idx="55991">
                  <c:v>13396.037183</c:v>
                </c:pt>
                <c:pt idx="55992">
                  <c:v>13396.279839000001</c:v>
                </c:pt>
                <c:pt idx="55993">
                  <c:v>13396.520726000001</c:v>
                </c:pt>
                <c:pt idx="55994">
                  <c:v>13396.761821</c:v>
                </c:pt>
                <c:pt idx="55995">
                  <c:v>13397.004595</c:v>
                </c:pt>
                <c:pt idx="55996">
                  <c:v>13397.244219</c:v>
                </c:pt>
                <c:pt idx="55997">
                  <c:v>13397.476355999999</c:v>
                </c:pt>
                <c:pt idx="55998">
                  <c:v>13397.718182000001</c:v>
                </c:pt>
                <c:pt idx="55999">
                  <c:v>13397.960918999999</c:v>
                </c:pt>
                <c:pt idx="56000">
                  <c:v>13398.191389</c:v>
                </c:pt>
                <c:pt idx="56001">
                  <c:v>13398.435991</c:v>
                </c:pt>
                <c:pt idx="56002">
                  <c:v>13398.675963</c:v>
                </c:pt>
                <c:pt idx="56003">
                  <c:v>13398.916439000001</c:v>
                </c:pt>
                <c:pt idx="56004">
                  <c:v>13399.149813</c:v>
                </c:pt>
                <c:pt idx="56005">
                  <c:v>13399.39545</c:v>
                </c:pt>
                <c:pt idx="56006">
                  <c:v>13399.626867999999</c:v>
                </c:pt>
                <c:pt idx="56007">
                  <c:v>13399.869538999999</c:v>
                </c:pt>
                <c:pt idx="56008">
                  <c:v>13400.111407</c:v>
                </c:pt>
                <c:pt idx="56009">
                  <c:v>13400.344808</c:v>
                </c:pt>
                <c:pt idx="56010">
                  <c:v>13400.585175</c:v>
                </c:pt>
                <c:pt idx="56011">
                  <c:v>13400.827106000001</c:v>
                </c:pt>
                <c:pt idx="56012">
                  <c:v>13401.069224999999</c:v>
                </c:pt>
                <c:pt idx="56013">
                  <c:v>13401.315141999999</c:v>
                </c:pt>
                <c:pt idx="56014">
                  <c:v>13401.556584</c:v>
                </c:pt>
                <c:pt idx="56015">
                  <c:v>13401.799532999999</c:v>
                </c:pt>
                <c:pt idx="56016">
                  <c:v>13402.042692000001</c:v>
                </c:pt>
                <c:pt idx="56017">
                  <c:v>13402.283604</c:v>
                </c:pt>
                <c:pt idx="56018">
                  <c:v>13402.514406</c:v>
                </c:pt>
                <c:pt idx="56019">
                  <c:v>13402.756245</c:v>
                </c:pt>
                <c:pt idx="56020">
                  <c:v>13403.000972</c:v>
                </c:pt>
                <c:pt idx="56021">
                  <c:v>13403.239449000001</c:v>
                </c:pt>
                <c:pt idx="56022">
                  <c:v>13403.468193999999</c:v>
                </c:pt>
                <c:pt idx="56023">
                  <c:v>13403.712959</c:v>
                </c:pt>
                <c:pt idx="56024">
                  <c:v>13403.954057999999</c:v>
                </c:pt>
                <c:pt idx="56025">
                  <c:v>13404.194258</c:v>
                </c:pt>
                <c:pt idx="56026">
                  <c:v>13404.425123000001</c:v>
                </c:pt>
                <c:pt idx="56027">
                  <c:v>13404.667085999999</c:v>
                </c:pt>
                <c:pt idx="56028">
                  <c:v>13404.909242</c:v>
                </c:pt>
                <c:pt idx="56029">
                  <c:v>13405.155099</c:v>
                </c:pt>
                <c:pt idx="56030">
                  <c:v>13405.397113000001</c:v>
                </c:pt>
                <c:pt idx="56031">
                  <c:v>13405.639013</c:v>
                </c:pt>
                <c:pt idx="56032">
                  <c:v>13405.88197</c:v>
                </c:pt>
                <c:pt idx="56033">
                  <c:v>13406.11274</c:v>
                </c:pt>
                <c:pt idx="56034">
                  <c:v>13406.354276</c:v>
                </c:pt>
                <c:pt idx="56035">
                  <c:v>13406.597378</c:v>
                </c:pt>
                <c:pt idx="56036">
                  <c:v>13406.828549</c:v>
                </c:pt>
                <c:pt idx="56037">
                  <c:v>13407.072835000001</c:v>
                </c:pt>
                <c:pt idx="56038">
                  <c:v>13407.315541</c:v>
                </c:pt>
                <c:pt idx="56039">
                  <c:v>13407.557123000001</c:v>
                </c:pt>
                <c:pt idx="56040">
                  <c:v>13407.81214</c:v>
                </c:pt>
                <c:pt idx="56041">
                  <c:v>13408.056</c:v>
                </c:pt>
                <c:pt idx="56042">
                  <c:v>13408.298752000001</c:v>
                </c:pt>
                <c:pt idx="56043">
                  <c:v>13408.539720000001</c:v>
                </c:pt>
                <c:pt idx="56044">
                  <c:v>13408.780828999999</c:v>
                </c:pt>
                <c:pt idx="56045">
                  <c:v>13409.022665</c:v>
                </c:pt>
                <c:pt idx="56046">
                  <c:v>13409.263257000001</c:v>
                </c:pt>
                <c:pt idx="56047">
                  <c:v>13409.495183999999</c:v>
                </c:pt>
                <c:pt idx="56048">
                  <c:v>13409.740358999999</c:v>
                </c:pt>
                <c:pt idx="56049">
                  <c:v>13409.972325999999</c:v>
                </c:pt>
                <c:pt idx="56050">
                  <c:v>13410.216858</c:v>
                </c:pt>
                <c:pt idx="56051">
                  <c:v>13410.458282</c:v>
                </c:pt>
                <c:pt idx="56052">
                  <c:v>13410.689655</c:v>
                </c:pt>
                <c:pt idx="56053">
                  <c:v>13410.930544999999</c:v>
                </c:pt>
                <c:pt idx="56054">
                  <c:v>13411.172420999999</c:v>
                </c:pt>
                <c:pt idx="56055">
                  <c:v>13411.414962000001</c:v>
                </c:pt>
                <c:pt idx="56056">
                  <c:v>13411.644311</c:v>
                </c:pt>
                <c:pt idx="56057">
                  <c:v>13411.888757999999</c:v>
                </c:pt>
                <c:pt idx="56058">
                  <c:v>13412.129718</c:v>
                </c:pt>
                <c:pt idx="56059">
                  <c:v>13412.369420000001</c:v>
                </c:pt>
                <c:pt idx="56060">
                  <c:v>13412.611072</c:v>
                </c:pt>
                <c:pt idx="56061">
                  <c:v>13412.841313000001</c:v>
                </c:pt>
                <c:pt idx="56062">
                  <c:v>13413.083215000001</c:v>
                </c:pt>
                <c:pt idx="56063">
                  <c:v>13413.327765</c:v>
                </c:pt>
                <c:pt idx="56064">
                  <c:v>13413.567435000001</c:v>
                </c:pt>
                <c:pt idx="56065">
                  <c:v>13413.813781999999</c:v>
                </c:pt>
                <c:pt idx="56066">
                  <c:v>13414.056688000001</c:v>
                </c:pt>
                <c:pt idx="56067">
                  <c:v>13414.296226</c:v>
                </c:pt>
                <c:pt idx="56068">
                  <c:v>13414.54061</c:v>
                </c:pt>
                <c:pt idx="56069">
                  <c:v>13414.771817999999</c:v>
                </c:pt>
                <c:pt idx="56070">
                  <c:v>13415.012924000001</c:v>
                </c:pt>
                <c:pt idx="56071">
                  <c:v>13415.253667999999</c:v>
                </c:pt>
                <c:pt idx="56072">
                  <c:v>13415.494672000001</c:v>
                </c:pt>
                <c:pt idx="56073">
                  <c:v>13415.734442999999</c:v>
                </c:pt>
                <c:pt idx="56074">
                  <c:v>13415.976264999999</c:v>
                </c:pt>
                <c:pt idx="56075">
                  <c:v>13416.208395</c:v>
                </c:pt>
                <c:pt idx="56076">
                  <c:v>13416.450140999999</c:v>
                </c:pt>
                <c:pt idx="56077">
                  <c:v>13416.69145</c:v>
                </c:pt>
                <c:pt idx="56078">
                  <c:v>13416.924833999999</c:v>
                </c:pt>
                <c:pt idx="56079">
                  <c:v>13417.165951000001</c:v>
                </c:pt>
                <c:pt idx="56080">
                  <c:v>13417.407761</c:v>
                </c:pt>
                <c:pt idx="56081">
                  <c:v>13417.649126</c:v>
                </c:pt>
                <c:pt idx="56082">
                  <c:v>13417.881277</c:v>
                </c:pt>
                <c:pt idx="56083">
                  <c:v>13418.125887</c:v>
                </c:pt>
                <c:pt idx="56084">
                  <c:v>13418.368547</c:v>
                </c:pt>
                <c:pt idx="56085">
                  <c:v>13418.599955</c:v>
                </c:pt>
                <c:pt idx="56086">
                  <c:v>13418.839895999999</c:v>
                </c:pt>
                <c:pt idx="56087">
                  <c:v>13419.082672</c:v>
                </c:pt>
                <c:pt idx="56088">
                  <c:v>13419.324293</c:v>
                </c:pt>
                <c:pt idx="56089">
                  <c:v>13419.566808</c:v>
                </c:pt>
                <c:pt idx="56090">
                  <c:v>13419.795405999999</c:v>
                </c:pt>
                <c:pt idx="56091">
                  <c:v>13420.039106</c:v>
                </c:pt>
                <c:pt idx="56092">
                  <c:v>13420.281714999999</c:v>
                </c:pt>
                <c:pt idx="56093">
                  <c:v>13420.522634999999</c:v>
                </c:pt>
                <c:pt idx="56094">
                  <c:v>13420.762342</c:v>
                </c:pt>
                <c:pt idx="56095">
                  <c:v>13421.017395000001</c:v>
                </c:pt>
                <c:pt idx="56096">
                  <c:v>13421.248822</c:v>
                </c:pt>
                <c:pt idx="56097">
                  <c:v>13421.491792999999</c:v>
                </c:pt>
                <c:pt idx="56098">
                  <c:v>13421.734788</c:v>
                </c:pt>
                <c:pt idx="56099">
                  <c:v>13421.975709</c:v>
                </c:pt>
                <c:pt idx="56100">
                  <c:v>13422.205656</c:v>
                </c:pt>
                <c:pt idx="56101">
                  <c:v>13422.446979</c:v>
                </c:pt>
                <c:pt idx="56102">
                  <c:v>13422.68821</c:v>
                </c:pt>
                <c:pt idx="56103">
                  <c:v>13422.932242000001</c:v>
                </c:pt>
                <c:pt idx="56104">
                  <c:v>13423.163173999999</c:v>
                </c:pt>
                <c:pt idx="56105">
                  <c:v>13423.407007</c:v>
                </c:pt>
                <c:pt idx="56106">
                  <c:v>13423.649948</c:v>
                </c:pt>
                <c:pt idx="56107">
                  <c:v>13423.880547000001</c:v>
                </c:pt>
                <c:pt idx="56108">
                  <c:v>13424.121056</c:v>
                </c:pt>
                <c:pt idx="56109">
                  <c:v>13424.363997</c:v>
                </c:pt>
                <c:pt idx="56110">
                  <c:v>13424.605858000001</c:v>
                </c:pt>
                <c:pt idx="56111">
                  <c:v>13424.837573000001</c:v>
                </c:pt>
                <c:pt idx="56112">
                  <c:v>13425.080018000001</c:v>
                </c:pt>
                <c:pt idx="56113">
                  <c:v>13425.322926000001</c:v>
                </c:pt>
                <c:pt idx="56114">
                  <c:v>13425.554844</c:v>
                </c:pt>
                <c:pt idx="56115">
                  <c:v>13425.797124000001</c:v>
                </c:pt>
                <c:pt idx="56116">
                  <c:v>13426.041126</c:v>
                </c:pt>
                <c:pt idx="56117">
                  <c:v>13426.296259000001</c:v>
                </c:pt>
                <c:pt idx="56118">
                  <c:v>13426.525243</c:v>
                </c:pt>
                <c:pt idx="56119">
                  <c:v>13426.769108</c:v>
                </c:pt>
                <c:pt idx="56120">
                  <c:v>13427.002904000001</c:v>
                </c:pt>
                <c:pt idx="56121">
                  <c:v>13427.245897000001</c:v>
                </c:pt>
                <c:pt idx="56122">
                  <c:v>13427.488300000001</c:v>
                </c:pt>
                <c:pt idx="56123">
                  <c:v>13427.730352</c:v>
                </c:pt>
                <c:pt idx="56124">
                  <c:v>13427.961273000001</c:v>
                </c:pt>
                <c:pt idx="56125">
                  <c:v>13428.205120000001</c:v>
                </c:pt>
                <c:pt idx="56126">
                  <c:v>13428.438795</c:v>
                </c:pt>
                <c:pt idx="56127">
                  <c:v>13428.681876000001</c:v>
                </c:pt>
                <c:pt idx="56128">
                  <c:v>13428.924152</c:v>
                </c:pt>
                <c:pt idx="56129">
                  <c:v>13429.157809</c:v>
                </c:pt>
                <c:pt idx="56130">
                  <c:v>13429.398297</c:v>
                </c:pt>
                <c:pt idx="56131">
                  <c:v>13429.640277</c:v>
                </c:pt>
                <c:pt idx="56132">
                  <c:v>13429.882191000001</c:v>
                </c:pt>
                <c:pt idx="56133">
                  <c:v>13430.113943</c:v>
                </c:pt>
                <c:pt idx="56134">
                  <c:v>13430.353338000001</c:v>
                </c:pt>
                <c:pt idx="56135">
                  <c:v>13430.59539</c:v>
                </c:pt>
                <c:pt idx="56136">
                  <c:v>13430.836708999999</c:v>
                </c:pt>
                <c:pt idx="56137">
                  <c:v>13431.068611000001</c:v>
                </c:pt>
                <c:pt idx="56138">
                  <c:v>13431.311804000001</c:v>
                </c:pt>
                <c:pt idx="56139">
                  <c:v>13431.55486</c:v>
                </c:pt>
                <c:pt idx="56140">
                  <c:v>13431.786824000001</c:v>
                </c:pt>
                <c:pt idx="56141">
                  <c:v>13432.027297000001</c:v>
                </c:pt>
                <c:pt idx="56142">
                  <c:v>13432.268714</c:v>
                </c:pt>
                <c:pt idx="56143">
                  <c:v>13432.509124</c:v>
                </c:pt>
                <c:pt idx="56144">
                  <c:v>13432.751141000001</c:v>
                </c:pt>
                <c:pt idx="56145">
                  <c:v>13432.984775000001</c:v>
                </c:pt>
                <c:pt idx="56146">
                  <c:v>13433.227177999999</c:v>
                </c:pt>
                <c:pt idx="56147">
                  <c:v>13433.469171000001</c:v>
                </c:pt>
                <c:pt idx="56148">
                  <c:v>13433.70931</c:v>
                </c:pt>
                <c:pt idx="56149">
                  <c:v>13433.938243000001</c:v>
                </c:pt>
                <c:pt idx="56150">
                  <c:v>13434.180419</c:v>
                </c:pt>
                <c:pt idx="56151">
                  <c:v>13434.424208</c:v>
                </c:pt>
                <c:pt idx="56152">
                  <c:v>13434.664444</c:v>
                </c:pt>
                <c:pt idx="56153">
                  <c:v>13434.909812</c:v>
                </c:pt>
                <c:pt idx="56154">
                  <c:v>13435.150366</c:v>
                </c:pt>
                <c:pt idx="56155">
                  <c:v>13435.393568</c:v>
                </c:pt>
                <c:pt idx="56156">
                  <c:v>13435.634926999999</c:v>
                </c:pt>
                <c:pt idx="56157">
                  <c:v>13435.877895</c:v>
                </c:pt>
                <c:pt idx="56158">
                  <c:v>13436.107004</c:v>
                </c:pt>
                <c:pt idx="56159">
                  <c:v>13436.349123</c:v>
                </c:pt>
                <c:pt idx="56160">
                  <c:v>13436.589365</c:v>
                </c:pt>
                <c:pt idx="56161">
                  <c:v>13436.833117</c:v>
                </c:pt>
                <c:pt idx="56162">
                  <c:v>13437.062271000001</c:v>
                </c:pt>
                <c:pt idx="56163">
                  <c:v>13437.304190000001</c:v>
                </c:pt>
                <c:pt idx="56164">
                  <c:v>13437.546372000001</c:v>
                </c:pt>
                <c:pt idx="56165">
                  <c:v>13437.788334999999</c:v>
                </c:pt>
                <c:pt idx="56166">
                  <c:v>13438.019307</c:v>
                </c:pt>
                <c:pt idx="56167">
                  <c:v>13438.263986</c:v>
                </c:pt>
                <c:pt idx="56168">
                  <c:v>13438.496719000001</c:v>
                </c:pt>
                <c:pt idx="56169">
                  <c:v>13438.739899</c:v>
                </c:pt>
                <c:pt idx="56170">
                  <c:v>13438.982204</c:v>
                </c:pt>
                <c:pt idx="56171">
                  <c:v>13439.213073000001</c:v>
                </c:pt>
                <c:pt idx="56172">
                  <c:v>13439.457130000001</c:v>
                </c:pt>
                <c:pt idx="56173">
                  <c:v>13439.690677000001</c:v>
                </c:pt>
                <c:pt idx="56174">
                  <c:v>13439.93396</c:v>
                </c:pt>
                <c:pt idx="56175">
                  <c:v>13440.175048999999</c:v>
                </c:pt>
                <c:pt idx="56176">
                  <c:v>13440.417901999999</c:v>
                </c:pt>
                <c:pt idx="56177">
                  <c:v>13440.648353</c:v>
                </c:pt>
                <c:pt idx="56178">
                  <c:v>13440.891637000001</c:v>
                </c:pt>
                <c:pt idx="56179">
                  <c:v>13441.132992000001</c:v>
                </c:pt>
                <c:pt idx="56180">
                  <c:v>13441.374999</c:v>
                </c:pt>
                <c:pt idx="56181">
                  <c:v>13441.605764</c:v>
                </c:pt>
                <c:pt idx="56182">
                  <c:v>13441.846127000001</c:v>
                </c:pt>
                <c:pt idx="56183">
                  <c:v>13442.088123</c:v>
                </c:pt>
                <c:pt idx="56184">
                  <c:v>13442.330993</c:v>
                </c:pt>
                <c:pt idx="56185">
                  <c:v>13442.561636</c:v>
                </c:pt>
                <c:pt idx="56186">
                  <c:v>13442.804849</c:v>
                </c:pt>
                <c:pt idx="56187">
                  <c:v>13443.045188</c:v>
                </c:pt>
                <c:pt idx="56188">
                  <c:v>13443.287903</c:v>
                </c:pt>
                <c:pt idx="56189">
                  <c:v>13443.517690000001</c:v>
                </c:pt>
                <c:pt idx="56190">
                  <c:v>13443.758239000001</c:v>
                </c:pt>
                <c:pt idx="56191">
                  <c:v>13443.998298</c:v>
                </c:pt>
                <c:pt idx="56192">
                  <c:v>13444.242050000001</c:v>
                </c:pt>
                <c:pt idx="56193">
                  <c:v>13444.484693</c:v>
                </c:pt>
                <c:pt idx="56194">
                  <c:v>13444.713238</c:v>
                </c:pt>
                <c:pt idx="56195">
                  <c:v>13444.955931</c:v>
                </c:pt>
                <c:pt idx="56196">
                  <c:v>13445.198770999999</c:v>
                </c:pt>
                <c:pt idx="56197">
                  <c:v>13445.438340999999</c:v>
                </c:pt>
                <c:pt idx="56198">
                  <c:v>13445.672089</c:v>
                </c:pt>
                <c:pt idx="56199">
                  <c:v>13445.914715000001</c:v>
                </c:pt>
                <c:pt idx="56200">
                  <c:v>13446.155765</c:v>
                </c:pt>
                <c:pt idx="56201">
                  <c:v>13446.396613999999</c:v>
                </c:pt>
                <c:pt idx="56202">
                  <c:v>13446.636332</c:v>
                </c:pt>
                <c:pt idx="56203">
                  <c:v>13446.868216999999</c:v>
                </c:pt>
                <c:pt idx="56204">
                  <c:v>13447.112783</c:v>
                </c:pt>
                <c:pt idx="56205">
                  <c:v>13447.352440000001</c:v>
                </c:pt>
                <c:pt idx="56206">
                  <c:v>13447.585595</c:v>
                </c:pt>
                <c:pt idx="56207">
                  <c:v>13447.825395</c:v>
                </c:pt>
                <c:pt idx="56208">
                  <c:v>13448.065417</c:v>
                </c:pt>
                <c:pt idx="56209">
                  <c:v>13448.309637</c:v>
                </c:pt>
                <c:pt idx="56210">
                  <c:v>13448.551213000001</c:v>
                </c:pt>
                <c:pt idx="56211">
                  <c:v>13448.806008</c:v>
                </c:pt>
                <c:pt idx="56212">
                  <c:v>13449.036354</c:v>
                </c:pt>
                <c:pt idx="56213">
                  <c:v>13449.279412</c:v>
                </c:pt>
                <c:pt idx="56214">
                  <c:v>13449.521866999999</c:v>
                </c:pt>
                <c:pt idx="56215">
                  <c:v>13449.752081000001</c:v>
                </c:pt>
                <c:pt idx="56216">
                  <c:v>13449.996663</c:v>
                </c:pt>
                <c:pt idx="56217">
                  <c:v>13450.237548999999</c:v>
                </c:pt>
                <c:pt idx="56218">
                  <c:v>13450.477255</c:v>
                </c:pt>
                <c:pt idx="56219">
                  <c:v>13450.711098</c:v>
                </c:pt>
                <c:pt idx="56220">
                  <c:v>13450.951078</c:v>
                </c:pt>
                <c:pt idx="56221">
                  <c:v>13451.193689</c:v>
                </c:pt>
                <c:pt idx="56222">
                  <c:v>13451.433424000001</c:v>
                </c:pt>
                <c:pt idx="56223">
                  <c:v>13451.665344999999</c:v>
                </c:pt>
                <c:pt idx="56224">
                  <c:v>13451.909044</c:v>
                </c:pt>
                <c:pt idx="56225">
                  <c:v>13452.151731</c:v>
                </c:pt>
                <c:pt idx="56226">
                  <c:v>13452.382154999999</c:v>
                </c:pt>
                <c:pt idx="56227">
                  <c:v>13452.625445</c:v>
                </c:pt>
                <c:pt idx="56228">
                  <c:v>13452.865078000001</c:v>
                </c:pt>
                <c:pt idx="56229">
                  <c:v>13453.107727000001</c:v>
                </c:pt>
                <c:pt idx="56230">
                  <c:v>13453.348601</c:v>
                </c:pt>
                <c:pt idx="56231">
                  <c:v>13453.577997</c:v>
                </c:pt>
                <c:pt idx="56232">
                  <c:v>13453.817841</c:v>
                </c:pt>
                <c:pt idx="56233">
                  <c:v>13454.060675999999</c:v>
                </c:pt>
                <c:pt idx="56234">
                  <c:v>13454.300311000001</c:v>
                </c:pt>
                <c:pt idx="56235">
                  <c:v>13454.543346</c:v>
                </c:pt>
                <c:pt idx="56236">
                  <c:v>13454.774427</c:v>
                </c:pt>
                <c:pt idx="56237">
                  <c:v>13455.020912</c:v>
                </c:pt>
                <c:pt idx="56238">
                  <c:v>13455.263536</c:v>
                </c:pt>
                <c:pt idx="56239">
                  <c:v>13455.492069</c:v>
                </c:pt>
                <c:pt idx="56240">
                  <c:v>13455.734872000001</c:v>
                </c:pt>
                <c:pt idx="56241">
                  <c:v>13455.977805</c:v>
                </c:pt>
                <c:pt idx="56242">
                  <c:v>13456.218868</c:v>
                </c:pt>
                <c:pt idx="56243">
                  <c:v>13456.449209</c:v>
                </c:pt>
                <c:pt idx="56244">
                  <c:v>13456.693937</c:v>
                </c:pt>
                <c:pt idx="56245">
                  <c:v>13456.936581</c:v>
                </c:pt>
                <c:pt idx="56246">
                  <c:v>13457.176319</c:v>
                </c:pt>
                <c:pt idx="56247">
                  <c:v>13457.406239</c:v>
                </c:pt>
                <c:pt idx="56248">
                  <c:v>13457.64935</c:v>
                </c:pt>
                <c:pt idx="56249">
                  <c:v>13457.892293000001</c:v>
                </c:pt>
                <c:pt idx="56250">
                  <c:v>13458.124024000001</c:v>
                </c:pt>
                <c:pt idx="56251">
                  <c:v>13458.365073999999</c:v>
                </c:pt>
                <c:pt idx="56252">
                  <c:v>13458.607085</c:v>
                </c:pt>
                <c:pt idx="56253">
                  <c:v>13458.849925</c:v>
                </c:pt>
                <c:pt idx="56254">
                  <c:v>13459.081738999999</c:v>
                </c:pt>
                <c:pt idx="56255">
                  <c:v>13459.32287</c:v>
                </c:pt>
                <c:pt idx="56256">
                  <c:v>13459.575328999999</c:v>
                </c:pt>
                <c:pt idx="56257">
                  <c:v>13459.819047000001</c:v>
                </c:pt>
                <c:pt idx="56258">
                  <c:v>13460.061857999999</c:v>
                </c:pt>
                <c:pt idx="56259">
                  <c:v>13460.301378</c:v>
                </c:pt>
                <c:pt idx="56260">
                  <c:v>13460.556438</c:v>
                </c:pt>
                <c:pt idx="56261">
                  <c:v>13460.811438000001</c:v>
                </c:pt>
                <c:pt idx="56262">
                  <c:v>13461.056721000001</c:v>
                </c:pt>
                <c:pt idx="56263">
                  <c:v>13461.297871999999</c:v>
                </c:pt>
                <c:pt idx="56264">
                  <c:v>13461.540988000001</c:v>
                </c:pt>
                <c:pt idx="56265">
                  <c:v>13461.782796</c:v>
                </c:pt>
                <c:pt idx="56266">
                  <c:v>13462.02311</c:v>
                </c:pt>
                <c:pt idx="56267">
                  <c:v>13462.263000999999</c:v>
                </c:pt>
                <c:pt idx="56268">
                  <c:v>13462.494643</c:v>
                </c:pt>
                <c:pt idx="56269">
                  <c:v>13462.735866999999</c:v>
                </c:pt>
                <c:pt idx="56270">
                  <c:v>13462.976210000001</c:v>
                </c:pt>
                <c:pt idx="56271">
                  <c:v>13463.220943</c:v>
                </c:pt>
                <c:pt idx="56272">
                  <c:v>13463.451646</c:v>
                </c:pt>
                <c:pt idx="56273">
                  <c:v>13463.694702000001</c:v>
                </c:pt>
                <c:pt idx="56274">
                  <c:v>13463.937811</c:v>
                </c:pt>
                <c:pt idx="56275">
                  <c:v>13464.178913</c:v>
                </c:pt>
                <c:pt idx="56276">
                  <c:v>13464.409425</c:v>
                </c:pt>
                <c:pt idx="56277">
                  <c:v>13464.653063</c:v>
                </c:pt>
                <c:pt idx="56278">
                  <c:v>13464.895971</c:v>
                </c:pt>
                <c:pt idx="56279">
                  <c:v>13465.126617</c:v>
                </c:pt>
                <c:pt idx="56280">
                  <c:v>13465.367783</c:v>
                </c:pt>
                <c:pt idx="56281">
                  <c:v>13465.610613999999</c:v>
                </c:pt>
                <c:pt idx="56282">
                  <c:v>13465.850426000001</c:v>
                </c:pt>
                <c:pt idx="56283">
                  <c:v>13466.092159</c:v>
                </c:pt>
                <c:pt idx="56284">
                  <c:v>13466.323571000001</c:v>
                </c:pt>
                <c:pt idx="56285">
                  <c:v>13466.564541</c:v>
                </c:pt>
                <c:pt idx="56286">
                  <c:v>13466.805559</c:v>
                </c:pt>
                <c:pt idx="56287">
                  <c:v>13467.049010999999</c:v>
                </c:pt>
                <c:pt idx="56288">
                  <c:v>13467.279156000001</c:v>
                </c:pt>
                <c:pt idx="56289">
                  <c:v>13467.522445000001</c:v>
                </c:pt>
                <c:pt idx="56290">
                  <c:v>13467.757661</c:v>
                </c:pt>
                <c:pt idx="56291">
                  <c:v>13467.999368000001</c:v>
                </c:pt>
                <c:pt idx="56292">
                  <c:v>13468.243882999999</c:v>
                </c:pt>
                <c:pt idx="56293">
                  <c:v>13468.474155</c:v>
                </c:pt>
                <c:pt idx="56294">
                  <c:v>13468.718938</c:v>
                </c:pt>
                <c:pt idx="56295">
                  <c:v>13468.959105</c:v>
                </c:pt>
                <c:pt idx="56296">
                  <c:v>13469.20103</c:v>
                </c:pt>
                <c:pt idx="56297">
                  <c:v>13469.432570000001</c:v>
                </c:pt>
                <c:pt idx="56298">
                  <c:v>13469.673572</c:v>
                </c:pt>
                <c:pt idx="56299">
                  <c:v>13469.917078</c:v>
                </c:pt>
                <c:pt idx="56300">
                  <c:v>13470.159855</c:v>
                </c:pt>
                <c:pt idx="56301">
                  <c:v>13470.390065</c:v>
                </c:pt>
                <c:pt idx="56302">
                  <c:v>13470.632691000001</c:v>
                </c:pt>
                <c:pt idx="56303">
                  <c:v>13470.872214000001</c:v>
                </c:pt>
                <c:pt idx="56304">
                  <c:v>13471.114779</c:v>
                </c:pt>
                <c:pt idx="56305">
                  <c:v>13471.354213000001</c:v>
                </c:pt>
                <c:pt idx="56306">
                  <c:v>13471.584220999999</c:v>
                </c:pt>
                <c:pt idx="56307">
                  <c:v>13471.826666000001</c:v>
                </c:pt>
                <c:pt idx="56308">
                  <c:v>13472.068391000001</c:v>
                </c:pt>
                <c:pt idx="56309">
                  <c:v>13472.311903</c:v>
                </c:pt>
                <c:pt idx="56310">
                  <c:v>13472.542643000001</c:v>
                </c:pt>
                <c:pt idx="56311">
                  <c:v>13472.782837000001</c:v>
                </c:pt>
                <c:pt idx="56312">
                  <c:v>13473.022123000001</c:v>
                </c:pt>
                <c:pt idx="56313">
                  <c:v>13473.261952000001</c:v>
                </c:pt>
                <c:pt idx="56314">
                  <c:v>13473.501050000001</c:v>
                </c:pt>
                <c:pt idx="56315">
                  <c:v>13473.742819999999</c:v>
                </c:pt>
                <c:pt idx="56316">
                  <c:v>13473.98589</c:v>
                </c:pt>
                <c:pt idx="56317">
                  <c:v>13474.217694999999</c:v>
                </c:pt>
                <c:pt idx="56318">
                  <c:v>13474.460757999999</c:v>
                </c:pt>
                <c:pt idx="56319">
                  <c:v>13474.703631</c:v>
                </c:pt>
                <c:pt idx="56320">
                  <c:v>13474.946554</c:v>
                </c:pt>
                <c:pt idx="56321">
                  <c:v>13475.202759</c:v>
                </c:pt>
                <c:pt idx="56322">
                  <c:v>13475.433389</c:v>
                </c:pt>
                <c:pt idx="56323">
                  <c:v>13475.677996</c:v>
                </c:pt>
                <c:pt idx="56324">
                  <c:v>13475.919970000001</c:v>
                </c:pt>
                <c:pt idx="56325">
                  <c:v>13476.149441</c:v>
                </c:pt>
                <c:pt idx="56326">
                  <c:v>13476.389407999999</c:v>
                </c:pt>
                <c:pt idx="56327">
                  <c:v>13476.631012</c:v>
                </c:pt>
                <c:pt idx="56328">
                  <c:v>13476.873689</c:v>
                </c:pt>
                <c:pt idx="56329">
                  <c:v>13477.114667</c:v>
                </c:pt>
                <c:pt idx="56330">
                  <c:v>13477.344571</c:v>
                </c:pt>
                <c:pt idx="56331">
                  <c:v>13477.585551</c:v>
                </c:pt>
                <c:pt idx="56332">
                  <c:v>13477.826584</c:v>
                </c:pt>
                <c:pt idx="56333">
                  <c:v>13478.068377</c:v>
                </c:pt>
                <c:pt idx="56334">
                  <c:v>13478.308182000001</c:v>
                </c:pt>
                <c:pt idx="56335">
                  <c:v>13478.540274999999</c:v>
                </c:pt>
                <c:pt idx="56336">
                  <c:v>13478.780244</c:v>
                </c:pt>
                <c:pt idx="56337">
                  <c:v>13479.024817</c:v>
                </c:pt>
                <c:pt idx="56338">
                  <c:v>13479.265772999999</c:v>
                </c:pt>
                <c:pt idx="56339">
                  <c:v>13479.506713999999</c:v>
                </c:pt>
                <c:pt idx="56340">
                  <c:v>13479.747617999999</c:v>
                </c:pt>
                <c:pt idx="56341">
                  <c:v>13479.978932</c:v>
                </c:pt>
                <c:pt idx="56342">
                  <c:v>13480.221168</c:v>
                </c:pt>
                <c:pt idx="56343">
                  <c:v>13480.465795</c:v>
                </c:pt>
                <c:pt idx="56344">
                  <c:v>13480.694385000001</c:v>
                </c:pt>
                <c:pt idx="56345">
                  <c:v>13480.940081999999</c:v>
                </c:pt>
                <c:pt idx="56346">
                  <c:v>13481.173570999999</c:v>
                </c:pt>
                <c:pt idx="56347">
                  <c:v>13481.415301999999</c:v>
                </c:pt>
                <c:pt idx="56348">
                  <c:v>13481.661813999999</c:v>
                </c:pt>
                <c:pt idx="56349">
                  <c:v>13481.892349</c:v>
                </c:pt>
                <c:pt idx="56350">
                  <c:v>13482.134351999999</c:v>
                </c:pt>
                <c:pt idx="56351">
                  <c:v>13482.368415999999</c:v>
                </c:pt>
                <c:pt idx="56352">
                  <c:v>13482.610388999999</c:v>
                </c:pt>
                <c:pt idx="56353">
                  <c:v>13482.856718999999</c:v>
                </c:pt>
                <c:pt idx="56354">
                  <c:v>13483.085451000001</c:v>
                </c:pt>
                <c:pt idx="56355">
                  <c:v>13483.329095999999</c:v>
                </c:pt>
                <c:pt idx="56356">
                  <c:v>13483.573699</c:v>
                </c:pt>
                <c:pt idx="56357">
                  <c:v>13483.80409</c:v>
                </c:pt>
                <c:pt idx="56358">
                  <c:v>13484.046214</c:v>
                </c:pt>
                <c:pt idx="56359">
                  <c:v>13484.289445</c:v>
                </c:pt>
                <c:pt idx="56360">
                  <c:v>13484.520036</c:v>
                </c:pt>
                <c:pt idx="56361">
                  <c:v>13484.762902</c:v>
                </c:pt>
                <c:pt idx="56362">
                  <c:v>13485.005917</c:v>
                </c:pt>
                <c:pt idx="56363">
                  <c:v>13485.247122000001</c:v>
                </c:pt>
                <c:pt idx="56364">
                  <c:v>13485.478551</c:v>
                </c:pt>
                <c:pt idx="56365">
                  <c:v>13485.719593</c:v>
                </c:pt>
                <c:pt idx="56366">
                  <c:v>13485.960858</c:v>
                </c:pt>
                <c:pt idx="56367">
                  <c:v>13486.201851</c:v>
                </c:pt>
                <c:pt idx="56368">
                  <c:v>13486.44275</c:v>
                </c:pt>
                <c:pt idx="56369">
                  <c:v>13486.684125</c:v>
                </c:pt>
                <c:pt idx="56370">
                  <c:v>13486.917562000001</c:v>
                </c:pt>
                <c:pt idx="56371">
                  <c:v>13487.161049</c:v>
                </c:pt>
                <c:pt idx="56372">
                  <c:v>13487.391446</c:v>
                </c:pt>
                <c:pt idx="56373">
                  <c:v>13487.635200999999</c:v>
                </c:pt>
                <c:pt idx="56374">
                  <c:v>13487.876910000001</c:v>
                </c:pt>
                <c:pt idx="56375">
                  <c:v>13488.118752</c:v>
                </c:pt>
                <c:pt idx="56376">
                  <c:v>13488.358711999999</c:v>
                </c:pt>
                <c:pt idx="56377">
                  <c:v>13488.599235</c:v>
                </c:pt>
                <c:pt idx="56378">
                  <c:v>13488.827855</c:v>
                </c:pt>
                <c:pt idx="56379">
                  <c:v>13489.070643999999</c:v>
                </c:pt>
                <c:pt idx="56380">
                  <c:v>13489.310438</c:v>
                </c:pt>
                <c:pt idx="56381">
                  <c:v>13489.552104</c:v>
                </c:pt>
                <c:pt idx="56382">
                  <c:v>13489.794599000001</c:v>
                </c:pt>
                <c:pt idx="56383">
                  <c:v>13490.025808</c:v>
                </c:pt>
                <c:pt idx="56384">
                  <c:v>13490.267314999999</c:v>
                </c:pt>
                <c:pt idx="56385">
                  <c:v>13490.511885</c:v>
                </c:pt>
                <c:pt idx="56386">
                  <c:v>13490.742387</c:v>
                </c:pt>
                <c:pt idx="56387">
                  <c:v>13490.984232000001</c:v>
                </c:pt>
                <c:pt idx="56388">
                  <c:v>13491.226092000001</c:v>
                </c:pt>
                <c:pt idx="56389">
                  <c:v>13491.468609</c:v>
                </c:pt>
                <c:pt idx="56390">
                  <c:v>13491.708194000001</c:v>
                </c:pt>
                <c:pt idx="56391">
                  <c:v>13491.940242999999</c:v>
                </c:pt>
                <c:pt idx="56392">
                  <c:v>13492.182156000001</c:v>
                </c:pt>
                <c:pt idx="56393">
                  <c:v>13492.415730000001</c:v>
                </c:pt>
                <c:pt idx="56394">
                  <c:v>13492.658923000001</c:v>
                </c:pt>
                <c:pt idx="56395">
                  <c:v>13492.903924</c:v>
                </c:pt>
                <c:pt idx="56396">
                  <c:v>13493.135774</c:v>
                </c:pt>
                <c:pt idx="56397">
                  <c:v>13493.376112</c:v>
                </c:pt>
                <c:pt idx="56398">
                  <c:v>13493.616287999999</c:v>
                </c:pt>
                <c:pt idx="56399">
                  <c:v>13493.860893999999</c:v>
                </c:pt>
                <c:pt idx="56400">
                  <c:v>13494.092656000001</c:v>
                </c:pt>
                <c:pt idx="56401">
                  <c:v>13494.335712</c:v>
                </c:pt>
                <c:pt idx="56402">
                  <c:v>13494.576896</c:v>
                </c:pt>
                <c:pt idx="56403">
                  <c:v>13494.817956000001</c:v>
                </c:pt>
                <c:pt idx="56404">
                  <c:v>13495.059934000001</c:v>
                </c:pt>
                <c:pt idx="56405">
                  <c:v>13495.290427</c:v>
                </c:pt>
                <c:pt idx="56406">
                  <c:v>13495.531842</c:v>
                </c:pt>
                <c:pt idx="56407">
                  <c:v>13495.772101</c:v>
                </c:pt>
                <c:pt idx="56408">
                  <c:v>13496.012369</c:v>
                </c:pt>
                <c:pt idx="56409">
                  <c:v>13496.254808</c:v>
                </c:pt>
                <c:pt idx="56410">
                  <c:v>13496.495817000001</c:v>
                </c:pt>
                <c:pt idx="56411">
                  <c:v>13496.725562</c:v>
                </c:pt>
                <c:pt idx="56412">
                  <c:v>13496.968878</c:v>
                </c:pt>
                <c:pt idx="56413">
                  <c:v>13497.211987000001</c:v>
                </c:pt>
                <c:pt idx="56414">
                  <c:v>13497.453962</c:v>
                </c:pt>
                <c:pt idx="56415">
                  <c:v>13497.684536999999</c:v>
                </c:pt>
                <c:pt idx="56416">
                  <c:v>13497.927817</c:v>
                </c:pt>
                <c:pt idx="56417">
                  <c:v>13498.168165999999</c:v>
                </c:pt>
                <c:pt idx="56418">
                  <c:v>13498.401671</c:v>
                </c:pt>
                <c:pt idx="56419">
                  <c:v>13498.642721</c:v>
                </c:pt>
                <c:pt idx="56420">
                  <c:v>13498.883888</c:v>
                </c:pt>
                <c:pt idx="56421">
                  <c:v>13499.126942999999</c:v>
                </c:pt>
                <c:pt idx="56422">
                  <c:v>13499.368807999999</c:v>
                </c:pt>
                <c:pt idx="56423">
                  <c:v>13499.597311</c:v>
                </c:pt>
                <c:pt idx="56424">
                  <c:v>13499.840385</c:v>
                </c:pt>
                <c:pt idx="56425">
                  <c:v>13500.083325</c:v>
                </c:pt>
                <c:pt idx="56426">
                  <c:v>13500.313289</c:v>
                </c:pt>
                <c:pt idx="56427">
                  <c:v>13500.556275999999</c:v>
                </c:pt>
                <c:pt idx="56428">
                  <c:v>13500.799379</c:v>
                </c:pt>
                <c:pt idx="56429">
                  <c:v>13501.031274999999</c:v>
                </c:pt>
                <c:pt idx="56430">
                  <c:v>13501.273719000001</c:v>
                </c:pt>
                <c:pt idx="56431">
                  <c:v>13501.513403999999</c:v>
                </c:pt>
                <c:pt idx="56432">
                  <c:v>13501.757906000001</c:v>
                </c:pt>
                <c:pt idx="56433">
                  <c:v>13501.988374</c:v>
                </c:pt>
                <c:pt idx="56434">
                  <c:v>13502.23034</c:v>
                </c:pt>
                <c:pt idx="56435">
                  <c:v>13502.474829000001</c:v>
                </c:pt>
                <c:pt idx="56436">
                  <c:v>13502.705242</c:v>
                </c:pt>
                <c:pt idx="56437">
                  <c:v>13502.951873</c:v>
                </c:pt>
                <c:pt idx="56438">
                  <c:v>13503.183601000001</c:v>
                </c:pt>
                <c:pt idx="56439">
                  <c:v>13503.424612999999</c:v>
                </c:pt>
                <c:pt idx="56440">
                  <c:v>13503.665703000001</c:v>
                </c:pt>
                <c:pt idx="56441">
                  <c:v>13503.908573999999</c:v>
                </c:pt>
                <c:pt idx="56442">
                  <c:v>13504.149622999999</c:v>
                </c:pt>
                <c:pt idx="56443">
                  <c:v>13504.389331</c:v>
                </c:pt>
                <c:pt idx="56444">
                  <c:v>13504.622566</c:v>
                </c:pt>
                <c:pt idx="56445">
                  <c:v>13504.863590000001</c:v>
                </c:pt>
                <c:pt idx="56446">
                  <c:v>13505.106680000001</c:v>
                </c:pt>
                <c:pt idx="56447">
                  <c:v>13505.347655</c:v>
                </c:pt>
                <c:pt idx="56448">
                  <c:v>13505.589367</c:v>
                </c:pt>
                <c:pt idx="56449">
                  <c:v>13505.844093</c:v>
                </c:pt>
                <c:pt idx="56450">
                  <c:v>13506.088197999999</c:v>
                </c:pt>
                <c:pt idx="56451">
                  <c:v>13506.332837</c:v>
                </c:pt>
                <c:pt idx="56452">
                  <c:v>13506.574747000001</c:v>
                </c:pt>
                <c:pt idx="56453">
                  <c:v>13506.813359</c:v>
                </c:pt>
                <c:pt idx="56454">
                  <c:v>13507.047215000001</c:v>
                </c:pt>
                <c:pt idx="56455">
                  <c:v>13507.288431999999</c:v>
                </c:pt>
                <c:pt idx="56456">
                  <c:v>13507.530847</c:v>
                </c:pt>
                <c:pt idx="56457">
                  <c:v>13507.772139999999</c:v>
                </c:pt>
                <c:pt idx="56458">
                  <c:v>13508.012951999999</c:v>
                </c:pt>
                <c:pt idx="56459">
                  <c:v>13508.242813000001</c:v>
                </c:pt>
                <c:pt idx="56460">
                  <c:v>13508.483699</c:v>
                </c:pt>
                <c:pt idx="56461">
                  <c:v>13508.7251</c:v>
                </c:pt>
                <c:pt idx="56462">
                  <c:v>13508.965106</c:v>
                </c:pt>
                <c:pt idx="56463">
                  <c:v>13509.197410999999</c:v>
                </c:pt>
                <c:pt idx="56464">
                  <c:v>13509.439141000001</c:v>
                </c:pt>
                <c:pt idx="56465">
                  <c:v>13509.680418</c:v>
                </c:pt>
                <c:pt idx="56466">
                  <c:v>13509.924927</c:v>
                </c:pt>
                <c:pt idx="56467">
                  <c:v>13510.155305</c:v>
                </c:pt>
                <c:pt idx="56468">
                  <c:v>13510.399832999999</c:v>
                </c:pt>
                <c:pt idx="56469">
                  <c:v>13510.64078</c:v>
                </c:pt>
                <c:pt idx="56470">
                  <c:v>13510.881820000001</c:v>
                </c:pt>
                <c:pt idx="56471">
                  <c:v>13511.122844</c:v>
                </c:pt>
                <c:pt idx="56472">
                  <c:v>13511.352835</c:v>
                </c:pt>
                <c:pt idx="56473">
                  <c:v>13511.593046</c:v>
                </c:pt>
                <c:pt idx="56474">
                  <c:v>13511.835099</c:v>
                </c:pt>
                <c:pt idx="56475">
                  <c:v>13512.077061</c:v>
                </c:pt>
                <c:pt idx="56476">
                  <c:v>13512.317057</c:v>
                </c:pt>
                <c:pt idx="56477">
                  <c:v>13512.547449</c:v>
                </c:pt>
                <c:pt idx="56478">
                  <c:v>13512.791294000001</c:v>
                </c:pt>
                <c:pt idx="56479">
                  <c:v>13513.024829</c:v>
                </c:pt>
                <c:pt idx="56480">
                  <c:v>13513.265094</c:v>
                </c:pt>
                <c:pt idx="56481">
                  <c:v>13513.507179</c:v>
                </c:pt>
                <c:pt idx="56482">
                  <c:v>13513.749232</c:v>
                </c:pt>
                <c:pt idx="56483">
                  <c:v>13513.982835000001</c:v>
                </c:pt>
                <c:pt idx="56484">
                  <c:v>13514.225076000001</c:v>
                </c:pt>
                <c:pt idx="56485">
                  <c:v>13514.467569</c:v>
                </c:pt>
                <c:pt idx="56486">
                  <c:v>13514.713240999999</c:v>
                </c:pt>
                <c:pt idx="56487">
                  <c:v>13514.957909000001</c:v>
                </c:pt>
                <c:pt idx="56488">
                  <c:v>13515.198992</c:v>
                </c:pt>
                <c:pt idx="56489">
                  <c:v>13515.440579</c:v>
                </c:pt>
                <c:pt idx="56490">
                  <c:v>13515.671188</c:v>
                </c:pt>
                <c:pt idx="56491">
                  <c:v>13515.915947</c:v>
                </c:pt>
                <c:pt idx="56492">
                  <c:v>13516.157093</c:v>
                </c:pt>
                <c:pt idx="56493">
                  <c:v>13516.388708</c:v>
                </c:pt>
                <c:pt idx="56494">
                  <c:v>13516.629023</c:v>
                </c:pt>
                <c:pt idx="56495">
                  <c:v>13516.871028</c:v>
                </c:pt>
                <c:pt idx="56496">
                  <c:v>13517.113240000001</c:v>
                </c:pt>
                <c:pt idx="56497">
                  <c:v>13517.343031</c:v>
                </c:pt>
                <c:pt idx="56498">
                  <c:v>13517.585748</c:v>
                </c:pt>
                <c:pt idx="56499">
                  <c:v>13517.825354000001</c:v>
                </c:pt>
                <c:pt idx="56500">
                  <c:v>13518.067066</c:v>
                </c:pt>
                <c:pt idx="56501">
                  <c:v>13518.308343000001</c:v>
                </c:pt>
                <c:pt idx="56502">
                  <c:v>13518.539709000001</c:v>
                </c:pt>
                <c:pt idx="56503">
                  <c:v>13518.780710000001</c:v>
                </c:pt>
                <c:pt idx="56504">
                  <c:v>13519.023657</c:v>
                </c:pt>
                <c:pt idx="56505">
                  <c:v>13519.265124</c:v>
                </c:pt>
                <c:pt idx="56506">
                  <c:v>13519.512683999999</c:v>
                </c:pt>
                <c:pt idx="56507">
                  <c:v>13519.753756</c:v>
                </c:pt>
                <c:pt idx="56508">
                  <c:v>13519.994905</c:v>
                </c:pt>
                <c:pt idx="56509">
                  <c:v>13520.235005</c:v>
                </c:pt>
                <c:pt idx="56510">
                  <c:v>13520.477801000001</c:v>
                </c:pt>
                <c:pt idx="56511">
                  <c:v>13520.720551</c:v>
                </c:pt>
                <c:pt idx="56512">
                  <c:v>13520.951155999999</c:v>
                </c:pt>
                <c:pt idx="56513">
                  <c:v>13521.193169</c:v>
                </c:pt>
                <c:pt idx="56514">
                  <c:v>13521.433176</c:v>
                </c:pt>
                <c:pt idx="56515">
                  <c:v>13521.675765</c:v>
                </c:pt>
                <c:pt idx="56516">
                  <c:v>13521.916856</c:v>
                </c:pt>
                <c:pt idx="56517">
                  <c:v>13522.146745</c:v>
                </c:pt>
                <c:pt idx="56518">
                  <c:v>13522.387081000001</c:v>
                </c:pt>
                <c:pt idx="56519">
                  <c:v>13522.629846</c:v>
                </c:pt>
                <c:pt idx="56520">
                  <c:v>13522.872594</c:v>
                </c:pt>
                <c:pt idx="56521">
                  <c:v>13523.103139999999</c:v>
                </c:pt>
                <c:pt idx="56522">
                  <c:v>13523.345051</c:v>
                </c:pt>
                <c:pt idx="56523">
                  <c:v>13523.586723</c:v>
                </c:pt>
                <c:pt idx="56524">
                  <c:v>13523.826749</c:v>
                </c:pt>
                <c:pt idx="56525">
                  <c:v>13524.066782</c:v>
                </c:pt>
                <c:pt idx="56526">
                  <c:v>13524.308252000001</c:v>
                </c:pt>
                <c:pt idx="56527">
                  <c:v>13524.540123000001</c:v>
                </c:pt>
                <c:pt idx="56528">
                  <c:v>13524.783389</c:v>
                </c:pt>
                <c:pt idx="56529">
                  <c:v>13525.025806</c:v>
                </c:pt>
                <c:pt idx="56530">
                  <c:v>13525.265219999999</c:v>
                </c:pt>
                <c:pt idx="56531">
                  <c:v>13525.497108</c:v>
                </c:pt>
                <c:pt idx="56532">
                  <c:v>13525.739679</c:v>
                </c:pt>
                <c:pt idx="56533">
                  <c:v>13525.979388</c:v>
                </c:pt>
                <c:pt idx="56534">
                  <c:v>13526.212743</c:v>
                </c:pt>
                <c:pt idx="56535">
                  <c:v>13526.45376</c:v>
                </c:pt>
                <c:pt idx="56536">
                  <c:v>13526.696830999999</c:v>
                </c:pt>
                <c:pt idx="56537">
                  <c:v>13526.939704</c:v>
                </c:pt>
                <c:pt idx="56538">
                  <c:v>13527.180646999999</c:v>
                </c:pt>
                <c:pt idx="56539">
                  <c:v>13527.420287000001</c:v>
                </c:pt>
                <c:pt idx="56540">
                  <c:v>13527.651733999999</c:v>
                </c:pt>
                <c:pt idx="56541">
                  <c:v>13527.892819999999</c:v>
                </c:pt>
                <c:pt idx="56542">
                  <c:v>13528.135936000001</c:v>
                </c:pt>
                <c:pt idx="56543">
                  <c:v>13528.376763</c:v>
                </c:pt>
                <c:pt idx="56544">
                  <c:v>13528.617607</c:v>
                </c:pt>
                <c:pt idx="56545">
                  <c:v>13528.848094000001</c:v>
                </c:pt>
                <c:pt idx="56546">
                  <c:v>13529.088390000001</c:v>
                </c:pt>
                <c:pt idx="56547">
                  <c:v>13529.329575</c:v>
                </c:pt>
                <c:pt idx="56548">
                  <c:v>13529.570815999999</c:v>
                </c:pt>
                <c:pt idx="56549">
                  <c:v>13529.813677</c:v>
                </c:pt>
                <c:pt idx="56550">
                  <c:v>13530.054867999999</c:v>
                </c:pt>
                <c:pt idx="56551">
                  <c:v>13530.294447</c:v>
                </c:pt>
                <c:pt idx="56552">
                  <c:v>13530.540987</c:v>
                </c:pt>
                <c:pt idx="56553">
                  <c:v>13530.782569999999</c:v>
                </c:pt>
                <c:pt idx="56554">
                  <c:v>13531.024404</c:v>
                </c:pt>
                <c:pt idx="56555">
                  <c:v>13531.258147</c:v>
                </c:pt>
                <c:pt idx="56556">
                  <c:v>13531.502714</c:v>
                </c:pt>
                <c:pt idx="56557">
                  <c:v>13531.742226</c:v>
                </c:pt>
                <c:pt idx="56558">
                  <c:v>13531.974399999999</c:v>
                </c:pt>
                <c:pt idx="56559">
                  <c:v>13532.220743</c:v>
                </c:pt>
                <c:pt idx="56560">
                  <c:v>13532.460412</c:v>
                </c:pt>
                <c:pt idx="56561">
                  <c:v>13532.694169</c:v>
                </c:pt>
                <c:pt idx="56562">
                  <c:v>13532.938749999999</c:v>
                </c:pt>
                <c:pt idx="56563">
                  <c:v>13533.179604000001</c:v>
                </c:pt>
                <c:pt idx="56564">
                  <c:v>13533.419190000001</c:v>
                </c:pt>
                <c:pt idx="56565">
                  <c:v>13533.651001</c:v>
                </c:pt>
                <c:pt idx="56566">
                  <c:v>13533.892433999999</c:v>
                </c:pt>
                <c:pt idx="56567">
                  <c:v>13534.126423</c:v>
                </c:pt>
                <c:pt idx="56568">
                  <c:v>13534.372807</c:v>
                </c:pt>
                <c:pt idx="56569">
                  <c:v>13534.61433</c:v>
                </c:pt>
                <c:pt idx="56570">
                  <c:v>13534.869271</c:v>
                </c:pt>
                <c:pt idx="56571">
                  <c:v>13535.124142999999</c:v>
                </c:pt>
                <c:pt idx="56572">
                  <c:v>13535.35439</c:v>
                </c:pt>
                <c:pt idx="56573">
                  <c:v>13535.600565000001</c:v>
                </c:pt>
                <c:pt idx="56574">
                  <c:v>13535.831023000001</c:v>
                </c:pt>
                <c:pt idx="56575">
                  <c:v>13536.07382</c:v>
                </c:pt>
                <c:pt idx="56576">
                  <c:v>13536.314579</c:v>
                </c:pt>
                <c:pt idx="56577">
                  <c:v>13536.556049999999</c:v>
                </c:pt>
                <c:pt idx="56578">
                  <c:v>13536.797442999999</c:v>
                </c:pt>
                <c:pt idx="56579">
                  <c:v>13537.037103000001</c:v>
                </c:pt>
                <c:pt idx="56580">
                  <c:v>13537.269945</c:v>
                </c:pt>
                <c:pt idx="56581">
                  <c:v>13537.509775</c:v>
                </c:pt>
                <c:pt idx="56582">
                  <c:v>13537.751354</c:v>
                </c:pt>
                <c:pt idx="56583">
                  <c:v>13537.993076000001</c:v>
                </c:pt>
                <c:pt idx="56584">
                  <c:v>13538.222814000001</c:v>
                </c:pt>
                <c:pt idx="56585">
                  <c:v>13538.463771000001</c:v>
                </c:pt>
                <c:pt idx="56586">
                  <c:v>13538.704897</c:v>
                </c:pt>
                <c:pt idx="56587">
                  <c:v>13538.945803000001</c:v>
                </c:pt>
                <c:pt idx="56588">
                  <c:v>13539.186779</c:v>
                </c:pt>
                <c:pt idx="56589">
                  <c:v>13539.428019000001</c:v>
                </c:pt>
                <c:pt idx="56590">
                  <c:v>13539.669442</c:v>
                </c:pt>
                <c:pt idx="56591">
                  <c:v>13539.924417</c:v>
                </c:pt>
                <c:pt idx="56592">
                  <c:v>13540.155862</c:v>
                </c:pt>
                <c:pt idx="56593">
                  <c:v>13540.39669</c:v>
                </c:pt>
                <c:pt idx="56594">
                  <c:v>13540.637687</c:v>
                </c:pt>
                <c:pt idx="56595">
                  <c:v>13540.877683999999</c:v>
                </c:pt>
                <c:pt idx="56596">
                  <c:v>13541.117876</c:v>
                </c:pt>
                <c:pt idx="56597">
                  <c:v>13541.360777</c:v>
                </c:pt>
                <c:pt idx="56598">
                  <c:v>13541.591434</c:v>
                </c:pt>
                <c:pt idx="56599">
                  <c:v>13541.832565999999</c:v>
                </c:pt>
                <c:pt idx="56600">
                  <c:v>13542.073816</c:v>
                </c:pt>
                <c:pt idx="56601">
                  <c:v>13542.314679999999</c:v>
                </c:pt>
                <c:pt idx="56602">
                  <c:v>13542.555818000001</c:v>
                </c:pt>
                <c:pt idx="56603">
                  <c:v>13542.798535</c:v>
                </c:pt>
                <c:pt idx="56604">
                  <c:v>13543.029154</c:v>
                </c:pt>
                <c:pt idx="56605">
                  <c:v>13543.273692000001</c:v>
                </c:pt>
                <c:pt idx="56606">
                  <c:v>13543.514741999999</c:v>
                </c:pt>
                <c:pt idx="56607">
                  <c:v>13543.756287</c:v>
                </c:pt>
                <c:pt idx="56608">
                  <c:v>13544.002156</c:v>
                </c:pt>
                <c:pt idx="56609">
                  <c:v>13544.245333000001</c:v>
                </c:pt>
                <c:pt idx="56610">
                  <c:v>13544.480584000001</c:v>
                </c:pt>
                <c:pt idx="56611">
                  <c:v>13544.722444999999</c:v>
                </c:pt>
                <c:pt idx="56612">
                  <c:v>13544.963893</c:v>
                </c:pt>
                <c:pt idx="56613">
                  <c:v>13545.20679</c:v>
                </c:pt>
                <c:pt idx="56614">
                  <c:v>13545.437265</c:v>
                </c:pt>
                <c:pt idx="56615">
                  <c:v>13545.681817000001</c:v>
                </c:pt>
                <c:pt idx="56616">
                  <c:v>13545.922001000001</c:v>
                </c:pt>
                <c:pt idx="56617">
                  <c:v>13546.162952999999</c:v>
                </c:pt>
                <c:pt idx="56618">
                  <c:v>13546.404726999999</c:v>
                </c:pt>
                <c:pt idx="56619">
                  <c:v>13546.633363000001</c:v>
                </c:pt>
                <c:pt idx="56620">
                  <c:v>13546.875172</c:v>
                </c:pt>
                <c:pt idx="56621">
                  <c:v>13547.118194999999</c:v>
                </c:pt>
                <c:pt idx="56622">
                  <c:v>13547.360535</c:v>
                </c:pt>
                <c:pt idx="56623">
                  <c:v>13547.592339000001</c:v>
                </c:pt>
                <c:pt idx="56624">
                  <c:v>13547.834851</c:v>
                </c:pt>
                <c:pt idx="56625">
                  <c:v>13548.075553999999</c:v>
                </c:pt>
                <c:pt idx="56626">
                  <c:v>13548.315062</c:v>
                </c:pt>
                <c:pt idx="56627">
                  <c:v>13548.557801999999</c:v>
                </c:pt>
                <c:pt idx="56628">
                  <c:v>13548.787549000001</c:v>
                </c:pt>
                <c:pt idx="56629">
                  <c:v>13549.02872</c:v>
                </c:pt>
                <c:pt idx="56630">
                  <c:v>13549.269735</c:v>
                </c:pt>
                <c:pt idx="56631">
                  <c:v>13549.512585</c:v>
                </c:pt>
                <c:pt idx="56632">
                  <c:v>13549.755557</c:v>
                </c:pt>
                <c:pt idx="56633">
                  <c:v>13549.986309</c:v>
                </c:pt>
                <c:pt idx="56634">
                  <c:v>13550.229676999999</c:v>
                </c:pt>
                <c:pt idx="56635">
                  <c:v>13550.470681999999</c:v>
                </c:pt>
                <c:pt idx="56636">
                  <c:v>13550.711665999999</c:v>
                </c:pt>
                <c:pt idx="56637">
                  <c:v>13550.942331</c:v>
                </c:pt>
                <c:pt idx="56638">
                  <c:v>13551.185584999999</c:v>
                </c:pt>
                <c:pt idx="56639">
                  <c:v>13551.429158999999</c:v>
                </c:pt>
                <c:pt idx="56640">
                  <c:v>13551.660725</c:v>
                </c:pt>
                <c:pt idx="56641">
                  <c:v>13551.903786000001</c:v>
                </c:pt>
                <c:pt idx="56642">
                  <c:v>13552.146894</c:v>
                </c:pt>
                <c:pt idx="56643">
                  <c:v>13552.387763999999</c:v>
                </c:pt>
                <c:pt idx="56644">
                  <c:v>13552.628875</c:v>
                </c:pt>
                <c:pt idx="56645">
                  <c:v>13552.859399999999</c:v>
                </c:pt>
                <c:pt idx="56646">
                  <c:v>13553.103388</c:v>
                </c:pt>
                <c:pt idx="56647">
                  <c:v>13553.345273999999</c:v>
                </c:pt>
                <c:pt idx="56648">
                  <c:v>13553.585214999999</c:v>
                </c:pt>
                <c:pt idx="56649">
                  <c:v>13553.840308999999</c:v>
                </c:pt>
                <c:pt idx="56650">
                  <c:v>13554.085587</c:v>
                </c:pt>
                <c:pt idx="56651">
                  <c:v>13554.326825</c:v>
                </c:pt>
                <c:pt idx="56652">
                  <c:v>13554.569</c:v>
                </c:pt>
                <c:pt idx="56653">
                  <c:v>13554.811755000001</c:v>
                </c:pt>
                <c:pt idx="56654">
                  <c:v>13555.052683</c:v>
                </c:pt>
                <c:pt idx="56655">
                  <c:v>13555.283863000001</c:v>
                </c:pt>
                <c:pt idx="56656">
                  <c:v>13555.526763</c:v>
                </c:pt>
                <c:pt idx="56657">
                  <c:v>13555.767588000001</c:v>
                </c:pt>
                <c:pt idx="56658">
                  <c:v>13556.008592</c:v>
                </c:pt>
                <c:pt idx="56659">
                  <c:v>13556.250921999999</c:v>
                </c:pt>
                <c:pt idx="56660">
                  <c:v>13556.491715</c:v>
                </c:pt>
                <c:pt idx="56661">
                  <c:v>13556.73143</c:v>
                </c:pt>
                <c:pt idx="56662">
                  <c:v>13556.962906999999</c:v>
                </c:pt>
                <c:pt idx="56663">
                  <c:v>13557.205646</c:v>
                </c:pt>
                <c:pt idx="56664">
                  <c:v>13557.445272000001</c:v>
                </c:pt>
                <c:pt idx="56665">
                  <c:v>13557.679059</c:v>
                </c:pt>
                <c:pt idx="56666">
                  <c:v>13557.920082000001</c:v>
                </c:pt>
                <c:pt idx="56667">
                  <c:v>13558.163769000001</c:v>
                </c:pt>
                <c:pt idx="56668">
                  <c:v>13558.405443</c:v>
                </c:pt>
                <c:pt idx="56669">
                  <c:v>13558.660452</c:v>
                </c:pt>
                <c:pt idx="56670">
                  <c:v>13558.891062999999</c:v>
                </c:pt>
                <c:pt idx="56671">
                  <c:v>13559.133863999999</c:v>
                </c:pt>
                <c:pt idx="56672">
                  <c:v>13559.374881</c:v>
                </c:pt>
                <c:pt idx="56673">
                  <c:v>13559.616371</c:v>
                </c:pt>
                <c:pt idx="56674">
                  <c:v>13559.849587999999</c:v>
                </c:pt>
                <c:pt idx="56675">
                  <c:v>13560.093019</c:v>
                </c:pt>
                <c:pt idx="56676">
                  <c:v>13560.334405</c:v>
                </c:pt>
                <c:pt idx="56677">
                  <c:v>13560.566258999999</c:v>
                </c:pt>
                <c:pt idx="56678">
                  <c:v>13560.810799999999</c:v>
                </c:pt>
                <c:pt idx="56679">
                  <c:v>13561.042563999999</c:v>
                </c:pt>
                <c:pt idx="56680">
                  <c:v>13561.284425</c:v>
                </c:pt>
                <c:pt idx="56681">
                  <c:v>13561.524352</c:v>
                </c:pt>
                <c:pt idx="56682">
                  <c:v>13561.75966</c:v>
                </c:pt>
                <c:pt idx="56683">
                  <c:v>13562.002861999999</c:v>
                </c:pt>
                <c:pt idx="56684">
                  <c:v>13562.244443</c:v>
                </c:pt>
                <c:pt idx="56685">
                  <c:v>13562.484245</c:v>
                </c:pt>
                <c:pt idx="56686">
                  <c:v>13562.726000000001</c:v>
                </c:pt>
                <c:pt idx="56687">
                  <c:v>13562.956308000001</c:v>
                </c:pt>
                <c:pt idx="56688">
                  <c:v>13563.198414</c:v>
                </c:pt>
                <c:pt idx="56689">
                  <c:v>13563.438351000001</c:v>
                </c:pt>
                <c:pt idx="56690">
                  <c:v>13563.678284</c:v>
                </c:pt>
                <c:pt idx="56691">
                  <c:v>13563.920915999999</c:v>
                </c:pt>
                <c:pt idx="56692">
                  <c:v>13564.151264</c:v>
                </c:pt>
                <c:pt idx="56693">
                  <c:v>13564.395646999999</c:v>
                </c:pt>
                <c:pt idx="56694">
                  <c:v>13564.637303</c:v>
                </c:pt>
                <c:pt idx="56695">
                  <c:v>13564.867436</c:v>
                </c:pt>
                <c:pt idx="56696">
                  <c:v>13565.111951000001</c:v>
                </c:pt>
                <c:pt idx="56697">
                  <c:v>13565.352276</c:v>
                </c:pt>
                <c:pt idx="56698">
                  <c:v>13565.594663</c:v>
                </c:pt>
                <c:pt idx="56699">
                  <c:v>13565.823117</c:v>
                </c:pt>
                <c:pt idx="56700">
                  <c:v>13566.065924</c:v>
                </c:pt>
                <c:pt idx="56701">
                  <c:v>13566.305375</c:v>
                </c:pt>
                <c:pt idx="56702">
                  <c:v>13566.549739</c:v>
                </c:pt>
                <c:pt idx="56703">
                  <c:v>13566.789358</c:v>
                </c:pt>
                <c:pt idx="56704">
                  <c:v>13567.020965</c:v>
                </c:pt>
                <c:pt idx="56705">
                  <c:v>13567.261097000001</c:v>
                </c:pt>
                <c:pt idx="56706">
                  <c:v>13567.504347</c:v>
                </c:pt>
                <c:pt idx="56707">
                  <c:v>13567.736126</c:v>
                </c:pt>
                <c:pt idx="56708">
                  <c:v>13567.979389</c:v>
                </c:pt>
                <c:pt idx="56709">
                  <c:v>13568.213083000001</c:v>
                </c:pt>
                <c:pt idx="56710">
                  <c:v>13568.455002000001</c:v>
                </c:pt>
                <c:pt idx="56711">
                  <c:v>13568.697786000001</c:v>
                </c:pt>
                <c:pt idx="56712">
                  <c:v>13568.940761</c:v>
                </c:pt>
                <c:pt idx="56713">
                  <c:v>13569.171213</c:v>
                </c:pt>
                <c:pt idx="56714">
                  <c:v>13569.41584</c:v>
                </c:pt>
                <c:pt idx="56715">
                  <c:v>13569.656647</c:v>
                </c:pt>
                <c:pt idx="56716">
                  <c:v>13569.887299</c:v>
                </c:pt>
                <c:pt idx="56717">
                  <c:v>13570.131996</c:v>
                </c:pt>
                <c:pt idx="56718">
                  <c:v>13570.373668</c:v>
                </c:pt>
                <c:pt idx="56719">
                  <c:v>13570.61464</c:v>
                </c:pt>
                <c:pt idx="56720">
                  <c:v>13570.855885999999</c:v>
                </c:pt>
                <c:pt idx="56721">
                  <c:v>13571.085993999999</c:v>
                </c:pt>
                <c:pt idx="56722">
                  <c:v>13571.327182000001</c:v>
                </c:pt>
                <c:pt idx="56723">
                  <c:v>13571.569024</c:v>
                </c:pt>
                <c:pt idx="56724">
                  <c:v>13571.811851</c:v>
                </c:pt>
                <c:pt idx="56725">
                  <c:v>13572.043634</c:v>
                </c:pt>
                <c:pt idx="56726">
                  <c:v>13572.286704</c:v>
                </c:pt>
                <c:pt idx="56727">
                  <c:v>13572.527812</c:v>
                </c:pt>
                <c:pt idx="56728">
                  <c:v>13572.768962</c:v>
                </c:pt>
                <c:pt idx="56729">
                  <c:v>13572.999659999999</c:v>
                </c:pt>
                <c:pt idx="56730">
                  <c:v>13573.242953999999</c:v>
                </c:pt>
                <c:pt idx="56731">
                  <c:v>13573.484920000001</c:v>
                </c:pt>
                <c:pt idx="56732">
                  <c:v>13573.72514</c:v>
                </c:pt>
                <c:pt idx="56733">
                  <c:v>13573.958761</c:v>
                </c:pt>
                <c:pt idx="56734">
                  <c:v>13574.199384</c:v>
                </c:pt>
                <c:pt idx="56735">
                  <c:v>13574.434746000001</c:v>
                </c:pt>
                <c:pt idx="56736">
                  <c:v>13574.677900000001</c:v>
                </c:pt>
                <c:pt idx="56737">
                  <c:v>13574.920074</c:v>
                </c:pt>
                <c:pt idx="56738">
                  <c:v>13575.160293000001</c:v>
                </c:pt>
                <c:pt idx="56739">
                  <c:v>13575.393642000001</c:v>
                </c:pt>
                <c:pt idx="56740">
                  <c:v>13575.636616</c:v>
                </c:pt>
                <c:pt idx="56741">
                  <c:v>13575.878282</c:v>
                </c:pt>
                <c:pt idx="56742">
                  <c:v>13576.109054</c:v>
                </c:pt>
                <c:pt idx="56743">
                  <c:v>13576.351215000001</c:v>
                </c:pt>
                <c:pt idx="56744">
                  <c:v>13576.595928000001</c:v>
                </c:pt>
                <c:pt idx="56745">
                  <c:v>13576.827573</c:v>
                </c:pt>
                <c:pt idx="56746">
                  <c:v>13577.070924</c:v>
                </c:pt>
                <c:pt idx="56747">
                  <c:v>13577.311029</c:v>
                </c:pt>
                <c:pt idx="56748">
                  <c:v>13577.553175999999</c:v>
                </c:pt>
                <c:pt idx="56749">
                  <c:v>13577.784796</c:v>
                </c:pt>
                <c:pt idx="56750">
                  <c:v>13578.025336000001</c:v>
                </c:pt>
                <c:pt idx="56751">
                  <c:v>13578.267234000001</c:v>
                </c:pt>
                <c:pt idx="56752">
                  <c:v>13578.509097</c:v>
                </c:pt>
                <c:pt idx="56753">
                  <c:v>13578.740734000001</c:v>
                </c:pt>
                <c:pt idx="56754">
                  <c:v>13578.981265</c:v>
                </c:pt>
                <c:pt idx="56755">
                  <c:v>13579.223325000001</c:v>
                </c:pt>
                <c:pt idx="56756">
                  <c:v>13579.481969</c:v>
                </c:pt>
                <c:pt idx="56757">
                  <c:v>13579.711372</c:v>
                </c:pt>
                <c:pt idx="56758">
                  <c:v>13579.954535999999</c:v>
                </c:pt>
                <c:pt idx="56759">
                  <c:v>13580.1983</c:v>
                </c:pt>
                <c:pt idx="56760">
                  <c:v>13580.431769000001</c:v>
                </c:pt>
                <c:pt idx="56761">
                  <c:v>13580.674798</c:v>
                </c:pt>
                <c:pt idx="56762">
                  <c:v>13580.917985</c:v>
                </c:pt>
                <c:pt idx="56763">
                  <c:v>13581.148777</c:v>
                </c:pt>
                <c:pt idx="56764">
                  <c:v>13581.389031000001</c:v>
                </c:pt>
                <c:pt idx="56765">
                  <c:v>13581.631769</c:v>
                </c:pt>
                <c:pt idx="56766">
                  <c:v>13581.872101999999</c:v>
                </c:pt>
                <c:pt idx="56767">
                  <c:v>13582.112353</c:v>
                </c:pt>
                <c:pt idx="56768">
                  <c:v>13582.34397</c:v>
                </c:pt>
                <c:pt idx="56769">
                  <c:v>13582.585983999999</c:v>
                </c:pt>
                <c:pt idx="56770">
                  <c:v>13582.827095000001</c:v>
                </c:pt>
                <c:pt idx="56771">
                  <c:v>13583.069982000001</c:v>
                </c:pt>
                <c:pt idx="56772">
                  <c:v>13583.300604</c:v>
                </c:pt>
                <c:pt idx="56773">
                  <c:v>13583.543642000001</c:v>
                </c:pt>
                <c:pt idx="56774">
                  <c:v>13583.786916999999</c:v>
                </c:pt>
                <c:pt idx="56775">
                  <c:v>13584.027222999999</c:v>
                </c:pt>
                <c:pt idx="56776">
                  <c:v>13584.256991</c:v>
                </c:pt>
                <c:pt idx="56777">
                  <c:v>13584.49806</c:v>
                </c:pt>
                <c:pt idx="56778">
                  <c:v>13584.740186999999</c:v>
                </c:pt>
                <c:pt idx="56779">
                  <c:v>13584.982137999999</c:v>
                </c:pt>
                <c:pt idx="56780">
                  <c:v>13585.226327</c:v>
                </c:pt>
                <c:pt idx="56781">
                  <c:v>13585.470155000001</c:v>
                </c:pt>
                <c:pt idx="56782">
                  <c:v>13585.712185</c:v>
                </c:pt>
                <c:pt idx="56783">
                  <c:v>13585.945742</c:v>
                </c:pt>
                <c:pt idx="56784">
                  <c:v>13586.188920000001</c:v>
                </c:pt>
                <c:pt idx="56785">
                  <c:v>13586.431882000001</c:v>
                </c:pt>
                <c:pt idx="56786">
                  <c:v>13586.672025</c:v>
                </c:pt>
                <c:pt idx="56787">
                  <c:v>13586.903882000001</c:v>
                </c:pt>
                <c:pt idx="56788">
                  <c:v>13587.145553</c:v>
                </c:pt>
                <c:pt idx="56789">
                  <c:v>13587.388691</c:v>
                </c:pt>
                <c:pt idx="56790">
                  <c:v>13587.631842999999</c:v>
                </c:pt>
                <c:pt idx="56791">
                  <c:v>13587.863562</c:v>
                </c:pt>
                <c:pt idx="56792">
                  <c:v>13588.106764</c:v>
                </c:pt>
                <c:pt idx="56793">
                  <c:v>13588.347872</c:v>
                </c:pt>
                <c:pt idx="56794">
                  <c:v>13588.588180999999</c:v>
                </c:pt>
                <c:pt idx="56795">
                  <c:v>13588.819765</c:v>
                </c:pt>
                <c:pt idx="56796">
                  <c:v>13589.062739000001</c:v>
                </c:pt>
                <c:pt idx="56797">
                  <c:v>13589.303613</c:v>
                </c:pt>
                <c:pt idx="56798">
                  <c:v>13589.545367000001</c:v>
                </c:pt>
                <c:pt idx="56799">
                  <c:v>13589.778569</c:v>
                </c:pt>
                <c:pt idx="56800">
                  <c:v>13590.021666000001</c:v>
                </c:pt>
                <c:pt idx="56801">
                  <c:v>13590.261277</c:v>
                </c:pt>
                <c:pt idx="56802">
                  <c:v>13590.505805999999</c:v>
                </c:pt>
                <c:pt idx="56803">
                  <c:v>13590.734447999999</c:v>
                </c:pt>
                <c:pt idx="56804">
                  <c:v>13590.975109999999</c:v>
                </c:pt>
                <c:pt idx="56805">
                  <c:v>13591.218296999999</c:v>
                </c:pt>
                <c:pt idx="56806">
                  <c:v>13591.450258000001</c:v>
                </c:pt>
                <c:pt idx="56807">
                  <c:v>13591.692798</c:v>
                </c:pt>
                <c:pt idx="56808">
                  <c:v>13591.933591000001</c:v>
                </c:pt>
                <c:pt idx="56809">
                  <c:v>13592.175958</c:v>
                </c:pt>
                <c:pt idx="56810">
                  <c:v>13592.415757999999</c:v>
                </c:pt>
                <c:pt idx="56811">
                  <c:v>13592.655387000001</c:v>
                </c:pt>
                <c:pt idx="56812">
                  <c:v>13592.888660000001</c:v>
                </c:pt>
                <c:pt idx="56813">
                  <c:v>13593.130333999999</c:v>
                </c:pt>
                <c:pt idx="56814">
                  <c:v>13593.365546000001</c:v>
                </c:pt>
                <c:pt idx="56815">
                  <c:v>13593.606672</c:v>
                </c:pt>
                <c:pt idx="56816">
                  <c:v>13593.84762</c:v>
                </c:pt>
                <c:pt idx="56817">
                  <c:v>13594.093783</c:v>
                </c:pt>
                <c:pt idx="56818">
                  <c:v>13594.333406</c:v>
                </c:pt>
                <c:pt idx="56819">
                  <c:v>13594.562873000001</c:v>
                </c:pt>
                <c:pt idx="56820">
                  <c:v>13594.803887</c:v>
                </c:pt>
                <c:pt idx="56821">
                  <c:v>13595.045434</c:v>
                </c:pt>
                <c:pt idx="56822">
                  <c:v>13595.289715999999</c:v>
                </c:pt>
                <c:pt idx="56823">
                  <c:v>13595.520138</c:v>
                </c:pt>
                <c:pt idx="56824">
                  <c:v>13595.764717</c:v>
                </c:pt>
                <c:pt idx="56825">
                  <c:v>13596.006171999999</c:v>
                </c:pt>
                <c:pt idx="56826">
                  <c:v>13596.238026999999</c:v>
                </c:pt>
                <c:pt idx="56827">
                  <c:v>13596.480724999999</c:v>
                </c:pt>
                <c:pt idx="56828">
                  <c:v>13596.722388</c:v>
                </c:pt>
                <c:pt idx="56829">
                  <c:v>13596.955624</c:v>
                </c:pt>
                <c:pt idx="56830">
                  <c:v>13597.196716</c:v>
                </c:pt>
                <c:pt idx="56831">
                  <c:v>13597.43838</c:v>
                </c:pt>
                <c:pt idx="56832">
                  <c:v>13597.680120999999</c:v>
                </c:pt>
                <c:pt idx="56833">
                  <c:v>13597.912445</c:v>
                </c:pt>
                <c:pt idx="56834">
                  <c:v>13598.1538</c:v>
                </c:pt>
                <c:pt idx="56835">
                  <c:v>13598.394748000001</c:v>
                </c:pt>
                <c:pt idx="56836">
                  <c:v>13598.637570999999</c:v>
                </c:pt>
                <c:pt idx="56837">
                  <c:v>13598.877052</c:v>
                </c:pt>
                <c:pt idx="56838">
                  <c:v>13599.119697</c:v>
                </c:pt>
                <c:pt idx="56839">
                  <c:v>13599.350053</c:v>
                </c:pt>
                <c:pt idx="56840">
                  <c:v>13599.592892000001</c:v>
                </c:pt>
                <c:pt idx="56841">
                  <c:v>13599.833831</c:v>
                </c:pt>
                <c:pt idx="56842">
                  <c:v>13600.074949</c:v>
                </c:pt>
                <c:pt idx="56843">
                  <c:v>13600.315355999999</c:v>
                </c:pt>
                <c:pt idx="56844">
                  <c:v>13600.546812000001</c:v>
                </c:pt>
                <c:pt idx="56845">
                  <c:v>13600.787822</c:v>
                </c:pt>
                <c:pt idx="56846">
                  <c:v>13601.03082</c:v>
                </c:pt>
                <c:pt idx="56847">
                  <c:v>13601.271554000001</c:v>
                </c:pt>
                <c:pt idx="56848">
                  <c:v>13601.513239</c:v>
                </c:pt>
                <c:pt idx="56849">
                  <c:v>13601.768198</c:v>
                </c:pt>
                <c:pt idx="56850">
                  <c:v>13601.999747</c:v>
                </c:pt>
                <c:pt idx="56851">
                  <c:v>13602.240911999999</c:v>
                </c:pt>
                <c:pt idx="56852">
                  <c:v>13602.483931999999</c:v>
                </c:pt>
                <c:pt idx="56853">
                  <c:v>13602.725419</c:v>
                </c:pt>
                <c:pt idx="56854">
                  <c:v>13602.971240000001</c:v>
                </c:pt>
                <c:pt idx="56855">
                  <c:v>13603.215044</c:v>
                </c:pt>
                <c:pt idx="56856">
                  <c:v>13603.457117</c:v>
                </c:pt>
                <c:pt idx="56857">
                  <c:v>13603.689560000001</c:v>
                </c:pt>
                <c:pt idx="56858">
                  <c:v>13603.932769999999</c:v>
                </c:pt>
                <c:pt idx="56859">
                  <c:v>13604.173891</c:v>
                </c:pt>
                <c:pt idx="56860">
                  <c:v>13604.416655000001</c:v>
                </c:pt>
                <c:pt idx="56861">
                  <c:v>13604.657671000001</c:v>
                </c:pt>
                <c:pt idx="56862">
                  <c:v>13604.887686</c:v>
                </c:pt>
                <c:pt idx="56863">
                  <c:v>13605.130805000001</c:v>
                </c:pt>
                <c:pt idx="56864">
                  <c:v>13605.37105</c:v>
                </c:pt>
                <c:pt idx="56865">
                  <c:v>13605.613867</c:v>
                </c:pt>
                <c:pt idx="56866">
                  <c:v>13605.844440999999</c:v>
                </c:pt>
                <c:pt idx="56867">
                  <c:v>13606.086368</c:v>
                </c:pt>
                <c:pt idx="56868">
                  <c:v>13606.330034000001</c:v>
                </c:pt>
                <c:pt idx="56869">
                  <c:v>13606.560385000001</c:v>
                </c:pt>
                <c:pt idx="56870">
                  <c:v>13606.804173</c:v>
                </c:pt>
                <c:pt idx="56871">
                  <c:v>13607.048801000001</c:v>
                </c:pt>
                <c:pt idx="56872">
                  <c:v>13607.279157999999</c:v>
                </c:pt>
                <c:pt idx="56873">
                  <c:v>13607.523737</c:v>
                </c:pt>
                <c:pt idx="56874">
                  <c:v>13607.764952</c:v>
                </c:pt>
                <c:pt idx="56875">
                  <c:v>13607.994446000001</c:v>
                </c:pt>
                <c:pt idx="56876">
                  <c:v>13608.238296</c:v>
                </c:pt>
                <c:pt idx="56877">
                  <c:v>13608.482861</c:v>
                </c:pt>
                <c:pt idx="56878">
                  <c:v>13608.713444000001</c:v>
                </c:pt>
                <c:pt idx="56879">
                  <c:v>13608.956285</c:v>
                </c:pt>
                <c:pt idx="56880">
                  <c:v>13609.200537999999</c:v>
                </c:pt>
                <c:pt idx="56881">
                  <c:v>13609.432258000001</c:v>
                </c:pt>
                <c:pt idx="56882">
                  <c:v>13609.675321999999</c:v>
                </c:pt>
                <c:pt idx="56883">
                  <c:v>13609.917625</c:v>
                </c:pt>
                <c:pt idx="56884">
                  <c:v>13610.148949</c:v>
                </c:pt>
                <c:pt idx="56885">
                  <c:v>13610.390593</c:v>
                </c:pt>
                <c:pt idx="56886">
                  <c:v>13610.630424999999</c:v>
                </c:pt>
                <c:pt idx="56887">
                  <c:v>13610.874766000001</c:v>
                </c:pt>
                <c:pt idx="56888">
                  <c:v>13611.105245000001</c:v>
                </c:pt>
                <c:pt idx="56889">
                  <c:v>13611.349725</c:v>
                </c:pt>
                <c:pt idx="56890">
                  <c:v>13611.591157999999</c:v>
                </c:pt>
                <c:pt idx="56891">
                  <c:v>13611.823055999999</c:v>
                </c:pt>
                <c:pt idx="56892">
                  <c:v>13612.067716</c:v>
                </c:pt>
                <c:pt idx="56893">
                  <c:v>13612.309141</c:v>
                </c:pt>
                <c:pt idx="56894">
                  <c:v>13612.564111</c:v>
                </c:pt>
                <c:pt idx="56895">
                  <c:v>13612.794171</c:v>
                </c:pt>
                <c:pt idx="56896">
                  <c:v>13613.03897</c:v>
                </c:pt>
                <c:pt idx="56897">
                  <c:v>13613.279387</c:v>
                </c:pt>
                <c:pt idx="56898">
                  <c:v>13613.508395000001</c:v>
                </c:pt>
                <c:pt idx="56899">
                  <c:v>13613.75037</c:v>
                </c:pt>
                <c:pt idx="56900">
                  <c:v>13613.994043000001</c:v>
                </c:pt>
                <c:pt idx="56901">
                  <c:v>13614.236815</c:v>
                </c:pt>
                <c:pt idx="56902">
                  <c:v>13614.466598000001</c:v>
                </c:pt>
                <c:pt idx="56903">
                  <c:v>13614.708322</c:v>
                </c:pt>
                <c:pt idx="56904">
                  <c:v>13614.951999999999</c:v>
                </c:pt>
                <c:pt idx="56905">
                  <c:v>13615.183583</c:v>
                </c:pt>
                <c:pt idx="56906">
                  <c:v>13615.426563999999</c:v>
                </c:pt>
                <c:pt idx="56907">
                  <c:v>13615.669533</c:v>
                </c:pt>
                <c:pt idx="56908">
                  <c:v>13615.912554</c:v>
                </c:pt>
                <c:pt idx="56909">
                  <c:v>13616.168797</c:v>
                </c:pt>
                <c:pt idx="56910">
                  <c:v>13616.399423999999</c:v>
                </c:pt>
                <c:pt idx="56911">
                  <c:v>13616.640571</c:v>
                </c:pt>
                <c:pt idx="56912">
                  <c:v>13616.882417000001</c:v>
                </c:pt>
                <c:pt idx="56913">
                  <c:v>13617.117748999999</c:v>
                </c:pt>
                <c:pt idx="56914">
                  <c:v>13617.360723</c:v>
                </c:pt>
                <c:pt idx="56915">
                  <c:v>13617.602276</c:v>
                </c:pt>
                <c:pt idx="56916">
                  <c:v>13617.834287</c:v>
                </c:pt>
                <c:pt idx="56917">
                  <c:v>13618.076084</c:v>
                </c:pt>
                <c:pt idx="56918">
                  <c:v>13618.318948</c:v>
                </c:pt>
                <c:pt idx="56919">
                  <c:v>13618.560599</c:v>
                </c:pt>
                <c:pt idx="56920">
                  <c:v>13618.789242000001</c:v>
                </c:pt>
                <c:pt idx="56921">
                  <c:v>13619.033996</c:v>
                </c:pt>
                <c:pt idx="56922">
                  <c:v>13619.27558</c:v>
                </c:pt>
                <c:pt idx="56923">
                  <c:v>13619.506917999999</c:v>
                </c:pt>
                <c:pt idx="56924">
                  <c:v>13619.748853999999</c:v>
                </c:pt>
                <c:pt idx="56925">
                  <c:v>13619.988020999999</c:v>
                </c:pt>
                <c:pt idx="56926">
                  <c:v>13620.229997</c:v>
                </c:pt>
                <c:pt idx="56927">
                  <c:v>13620.470305999999</c:v>
                </c:pt>
                <c:pt idx="56928">
                  <c:v>13620.702259</c:v>
                </c:pt>
                <c:pt idx="56929">
                  <c:v>13620.944917000001</c:v>
                </c:pt>
                <c:pt idx="56930">
                  <c:v>13621.187007</c:v>
                </c:pt>
                <c:pt idx="56931">
                  <c:v>13621.429039000001</c:v>
                </c:pt>
                <c:pt idx="56932">
                  <c:v>13621.658925</c:v>
                </c:pt>
                <c:pt idx="56933">
                  <c:v>13621.901062999999</c:v>
                </c:pt>
                <c:pt idx="56934">
                  <c:v>13622.14328</c:v>
                </c:pt>
                <c:pt idx="56935">
                  <c:v>13622.378604</c:v>
                </c:pt>
                <c:pt idx="56936">
                  <c:v>13622.621756</c:v>
                </c:pt>
                <c:pt idx="56937">
                  <c:v>13622.864750999999</c:v>
                </c:pt>
                <c:pt idx="56938">
                  <c:v>13623.094977999999</c:v>
                </c:pt>
                <c:pt idx="56939">
                  <c:v>13623.334274000001</c:v>
                </c:pt>
                <c:pt idx="56940">
                  <c:v>13623.576241000001</c:v>
                </c:pt>
                <c:pt idx="56941">
                  <c:v>13623.820736</c:v>
                </c:pt>
                <c:pt idx="56942">
                  <c:v>13624.061768</c:v>
                </c:pt>
                <c:pt idx="56943">
                  <c:v>13624.290140999999</c:v>
                </c:pt>
                <c:pt idx="56944">
                  <c:v>13624.532155999999</c:v>
                </c:pt>
                <c:pt idx="56945">
                  <c:v>13624.776744999999</c:v>
                </c:pt>
                <c:pt idx="56946">
                  <c:v>13625.017776000001</c:v>
                </c:pt>
                <c:pt idx="56947">
                  <c:v>13625.257431</c:v>
                </c:pt>
                <c:pt idx="56948">
                  <c:v>13625.501329000001</c:v>
                </c:pt>
                <c:pt idx="56949">
                  <c:v>13625.745056</c:v>
                </c:pt>
                <c:pt idx="56950">
                  <c:v>13625.98711</c:v>
                </c:pt>
                <c:pt idx="56951">
                  <c:v>13626.220608</c:v>
                </c:pt>
                <c:pt idx="56952">
                  <c:v>13626.463757</c:v>
                </c:pt>
                <c:pt idx="56953">
                  <c:v>13626.704792</c:v>
                </c:pt>
                <c:pt idx="56954">
                  <c:v>13626.947842</c:v>
                </c:pt>
                <c:pt idx="56955">
                  <c:v>13627.177766999999</c:v>
                </c:pt>
                <c:pt idx="56956">
                  <c:v>13627.418148999999</c:v>
                </c:pt>
                <c:pt idx="56957">
                  <c:v>13627.660051000001</c:v>
                </c:pt>
                <c:pt idx="56958">
                  <c:v>13627.902932000001</c:v>
                </c:pt>
                <c:pt idx="56959">
                  <c:v>13628.145768</c:v>
                </c:pt>
                <c:pt idx="56960">
                  <c:v>13628.376287999999</c:v>
                </c:pt>
                <c:pt idx="56961">
                  <c:v>13628.620945999999</c:v>
                </c:pt>
                <c:pt idx="56962">
                  <c:v>13628.860839000001</c:v>
                </c:pt>
                <c:pt idx="56963">
                  <c:v>13629.101866999999</c:v>
                </c:pt>
                <c:pt idx="56964">
                  <c:v>13629.332381</c:v>
                </c:pt>
                <c:pt idx="56965">
                  <c:v>13629.576031000001</c:v>
                </c:pt>
                <c:pt idx="56966">
                  <c:v>13629.818884</c:v>
                </c:pt>
                <c:pt idx="56967">
                  <c:v>13630.050611000001</c:v>
                </c:pt>
                <c:pt idx="56968">
                  <c:v>13630.293667</c:v>
                </c:pt>
                <c:pt idx="56969">
                  <c:v>13630.53477</c:v>
                </c:pt>
                <c:pt idx="56970">
                  <c:v>13630.775763</c:v>
                </c:pt>
                <c:pt idx="56971">
                  <c:v>13631.018604000001</c:v>
                </c:pt>
                <c:pt idx="56972">
                  <c:v>13631.264292</c:v>
                </c:pt>
                <c:pt idx="56973">
                  <c:v>13631.508044</c:v>
                </c:pt>
                <c:pt idx="56974">
                  <c:v>13631.741618</c:v>
                </c:pt>
                <c:pt idx="56975">
                  <c:v>13631.982945</c:v>
                </c:pt>
                <c:pt idx="56976">
                  <c:v>13632.222354</c:v>
                </c:pt>
                <c:pt idx="56977">
                  <c:v>13632.465527</c:v>
                </c:pt>
                <c:pt idx="56978">
                  <c:v>13632.70854</c:v>
                </c:pt>
                <c:pt idx="56979">
                  <c:v>13632.939308000001</c:v>
                </c:pt>
                <c:pt idx="56980">
                  <c:v>13633.182527999999</c:v>
                </c:pt>
                <c:pt idx="56981">
                  <c:v>13633.425577</c:v>
                </c:pt>
                <c:pt idx="56982">
                  <c:v>13633.656405</c:v>
                </c:pt>
                <c:pt idx="56983">
                  <c:v>13633.899530000001</c:v>
                </c:pt>
                <c:pt idx="56984">
                  <c:v>13634.1428</c:v>
                </c:pt>
                <c:pt idx="56985">
                  <c:v>13634.38392</c:v>
                </c:pt>
                <c:pt idx="56986">
                  <c:v>13634.624019999999</c:v>
                </c:pt>
                <c:pt idx="56987">
                  <c:v>13634.855707000001</c:v>
                </c:pt>
                <c:pt idx="56988">
                  <c:v>13635.096285</c:v>
                </c:pt>
                <c:pt idx="56989">
                  <c:v>13635.336442</c:v>
                </c:pt>
                <c:pt idx="56990">
                  <c:v>13635.577649000001</c:v>
                </c:pt>
                <c:pt idx="56991">
                  <c:v>13635.818717</c:v>
                </c:pt>
                <c:pt idx="56992">
                  <c:v>13636.059956999999</c:v>
                </c:pt>
                <c:pt idx="56993">
                  <c:v>13636.289278</c:v>
                </c:pt>
                <c:pt idx="56994">
                  <c:v>13636.531351</c:v>
                </c:pt>
                <c:pt idx="56995">
                  <c:v>13636.775933999999</c:v>
                </c:pt>
                <c:pt idx="56996">
                  <c:v>13637.007809999999</c:v>
                </c:pt>
                <c:pt idx="56997">
                  <c:v>13637.248885999999</c:v>
                </c:pt>
                <c:pt idx="56998">
                  <c:v>13637.491013999999</c:v>
                </c:pt>
                <c:pt idx="56999">
                  <c:v>13637.733871</c:v>
                </c:pt>
                <c:pt idx="57000">
                  <c:v>13637.965736</c:v>
                </c:pt>
                <c:pt idx="57001">
                  <c:v>13638.206031</c:v>
                </c:pt>
                <c:pt idx="57002">
                  <c:v>13638.448047</c:v>
                </c:pt>
                <c:pt idx="57003">
                  <c:v>13638.690823000001</c:v>
                </c:pt>
                <c:pt idx="57004">
                  <c:v>13638.931903999999</c:v>
                </c:pt>
                <c:pt idx="57005">
                  <c:v>13639.162424</c:v>
                </c:pt>
                <c:pt idx="57006">
                  <c:v>13639.408374000001</c:v>
                </c:pt>
                <c:pt idx="57007">
                  <c:v>13639.663406</c:v>
                </c:pt>
                <c:pt idx="57008">
                  <c:v>13639.91979</c:v>
                </c:pt>
                <c:pt idx="57009">
                  <c:v>13640.150201</c:v>
                </c:pt>
                <c:pt idx="57010">
                  <c:v>13640.394876</c:v>
                </c:pt>
                <c:pt idx="57011">
                  <c:v>13640.635861999999</c:v>
                </c:pt>
                <c:pt idx="57012">
                  <c:v>13640.876756</c:v>
                </c:pt>
                <c:pt idx="57013">
                  <c:v>13641.117748000001</c:v>
                </c:pt>
                <c:pt idx="57014">
                  <c:v>13641.348312</c:v>
                </c:pt>
                <c:pt idx="57015">
                  <c:v>13641.592920999999</c:v>
                </c:pt>
                <c:pt idx="57016">
                  <c:v>13641.835728</c:v>
                </c:pt>
                <c:pt idx="57017">
                  <c:v>13642.066271</c:v>
                </c:pt>
                <c:pt idx="57018">
                  <c:v>13642.310927</c:v>
                </c:pt>
                <c:pt idx="57019">
                  <c:v>13642.553703</c:v>
                </c:pt>
                <c:pt idx="57020">
                  <c:v>13642.784205</c:v>
                </c:pt>
                <c:pt idx="57021">
                  <c:v>13643.030737999999</c:v>
                </c:pt>
                <c:pt idx="57022">
                  <c:v>13643.261123</c:v>
                </c:pt>
                <c:pt idx="57023">
                  <c:v>13643.505848000001</c:v>
                </c:pt>
                <c:pt idx="57024">
                  <c:v>13643.746079</c:v>
                </c:pt>
                <c:pt idx="57025">
                  <c:v>13643.98805</c:v>
                </c:pt>
                <c:pt idx="57026">
                  <c:v>13644.219809</c:v>
                </c:pt>
                <c:pt idx="57027">
                  <c:v>13644.462554</c:v>
                </c:pt>
                <c:pt idx="57028">
                  <c:v>13644.704218999999</c:v>
                </c:pt>
                <c:pt idx="57029">
                  <c:v>13644.937615999999</c:v>
                </c:pt>
                <c:pt idx="57030">
                  <c:v>13645.178985</c:v>
                </c:pt>
                <c:pt idx="57031">
                  <c:v>13645.419024000001</c:v>
                </c:pt>
                <c:pt idx="57032">
                  <c:v>13645.658227</c:v>
                </c:pt>
                <c:pt idx="57033">
                  <c:v>13645.89104</c:v>
                </c:pt>
                <c:pt idx="57034">
                  <c:v>13646.134561000001</c:v>
                </c:pt>
                <c:pt idx="57035">
                  <c:v>13646.377648</c:v>
                </c:pt>
                <c:pt idx="57036">
                  <c:v>13646.618920999999</c:v>
                </c:pt>
                <c:pt idx="57037">
                  <c:v>13646.850698</c:v>
                </c:pt>
                <c:pt idx="57038">
                  <c:v>13647.093940000001</c:v>
                </c:pt>
                <c:pt idx="57039">
                  <c:v>13647.33589</c:v>
                </c:pt>
                <c:pt idx="57040">
                  <c:v>13647.576072</c:v>
                </c:pt>
                <c:pt idx="57041">
                  <c:v>13647.806408</c:v>
                </c:pt>
                <c:pt idx="57042">
                  <c:v>13648.050257999999</c:v>
                </c:pt>
                <c:pt idx="57043">
                  <c:v>13648.294805</c:v>
                </c:pt>
                <c:pt idx="57044">
                  <c:v>13648.539961</c:v>
                </c:pt>
                <c:pt idx="57045">
                  <c:v>13648.781786</c:v>
                </c:pt>
                <c:pt idx="57046">
                  <c:v>13649.022886000001</c:v>
                </c:pt>
                <c:pt idx="57047">
                  <c:v>13649.264319</c:v>
                </c:pt>
                <c:pt idx="57048">
                  <c:v>13649.497622000001</c:v>
                </c:pt>
                <c:pt idx="57049">
                  <c:v>13649.738732</c:v>
                </c:pt>
                <c:pt idx="57050">
                  <c:v>13649.979287</c:v>
                </c:pt>
                <c:pt idx="57051">
                  <c:v>13650.221336000001</c:v>
                </c:pt>
                <c:pt idx="57052">
                  <c:v>13650.454776</c:v>
                </c:pt>
                <c:pt idx="57053">
                  <c:v>13650.69594</c:v>
                </c:pt>
                <c:pt idx="57054">
                  <c:v>13650.937007</c:v>
                </c:pt>
                <c:pt idx="57055">
                  <c:v>13651.179942999999</c:v>
                </c:pt>
                <c:pt idx="57056">
                  <c:v>13651.410582</c:v>
                </c:pt>
                <c:pt idx="57057">
                  <c:v>13651.652321</c:v>
                </c:pt>
                <c:pt idx="57058">
                  <c:v>13651.896677999999</c:v>
                </c:pt>
                <c:pt idx="57059">
                  <c:v>13652.136367999999</c:v>
                </c:pt>
                <c:pt idx="57060">
                  <c:v>13652.369666000001</c:v>
                </c:pt>
                <c:pt idx="57061">
                  <c:v>13652.610710999999</c:v>
                </c:pt>
                <c:pt idx="57062">
                  <c:v>13652.851780000001</c:v>
                </c:pt>
                <c:pt idx="57063">
                  <c:v>13653.092642</c:v>
                </c:pt>
                <c:pt idx="57064">
                  <c:v>13653.332425000001</c:v>
                </c:pt>
                <c:pt idx="57065">
                  <c:v>13653.565672999999</c:v>
                </c:pt>
                <c:pt idx="57066">
                  <c:v>13653.806769000001</c:v>
                </c:pt>
                <c:pt idx="57067">
                  <c:v>13654.047936999999</c:v>
                </c:pt>
                <c:pt idx="57068">
                  <c:v>13654.290595</c:v>
                </c:pt>
                <c:pt idx="57069">
                  <c:v>13654.53205</c:v>
                </c:pt>
                <c:pt idx="57070">
                  <c:v>13654.762303</c:v>
                </c:pt>
                <c:pt idx="57071">
                  <c:v>13655.006917000001</c:v>
                </c:pt>
                <c:pt idx="57072">
                  <c:v>13655.248326999999</c:v>
                </c:pt>
                <c:pt idx="57073">
                  <c:v>13655.481589000001</c:v>
                </c:pt>
                <c:pt idx="57074">
                  <c:v>13655.722716</c:v>
                </c:pt>
                <c:pt idx="57075">
                  <c:v>13655.965661</c:v>
                </c:pt>
                <c:pt idx="57076">
                  <c:v>13656.208602000001</c:v>
                </c:pt>
                <c:pt idx="57077">
                  <c:v>13656.439036</c:v>
                </c:pt>
                <c:pt idx="57078">
                  <c:v>13656.681909999999</c:v>
                </c:pt>
                <c:pt idx="57079">
                  <c:v>13656.924598</c:v>
                </c:pt>
                <c:pt idx="57080">
                  <c:v>13657.164086000001</c:v>
                </c:pt>
                <c:pt idx="57081">
                  <c:v>13657.396903000001</c:v>
                </c:pt>
                <c:pt idx="57082">
                  <c:v>13657.638451999999</c:v>
                </c:pt>
                <c:pt idx="57083">
                  <c:v>13657.878755</c:v>
                </c:pt>
                <c:pt idx="57084">
                  <c:v>13658.121815</c:v>
                </c:pt>
                <c:pt idx="57085">
                  <c:v>13658.362869000001</c:v>
                </c:pt>
                <c:pt idx="57086">
                  <c:v>13658.593421</c:v>
                </c:pt>
                <c:pt idx="57087">
                  <c:v>13658.837163</c:v>
                </c:pt>
                <c:pt idx="57088">
                  <c:v>13659.079170000001</c:v>
                </c:pt>
                <c:pt idx="57089">
                  <c:v>13659.312604000001</c:v>
                </c:pt>
                <c:pt idx="57090">
                  <c:v>13659.555612</c:v>
                </c:pt>
                <c:pt idx="57091">
                  <c:v>13659.796614000001</c:v>
                </c:pt>
                <c:pt idx="57092">
                  <c:v>13660.037697</c:v>
                </c:pt>
                <c:pt idx="57093">
                  <c:v>13660.277359</c:v>
                </c:pt>
                <c:pt idx="57094">
                  <c:v>13660.517132999999</c:v>
                </c:pt>
                <c:pt idx="57095">
                  <c:v>13660.749543</c:v>
                </c:pt>
                <c:pt idx="57096">
                  <c:v>13660.991843</c:v>
                </c:pt>
                <c:pt idx="57097">
                  <c:v>13661.232114</c:v>
                </c:pt>
                <c:pt idx="57098">
                  <c:v>13661.474157000001</c:v>
                </c:pt>
                <c:pt idx="57099">
                  <c:v>13661.73054</c:v>
                </c:pt>
                <c:pt idx="57100">
                  <c:v>13661.96254</c:v>
                </c:pt>
                <c:pt idx="57101">
                  <c:v>13662.203922000001</c:v>
                </c:pt>
                <c:pt idx="57102">
                  <c:v>13662.446033</c:v>
                </c:pt>
                <c:pt idx="57103">
                  <c:v>13662.677802</c:v>
                </c:pt>
                <c:pt idx="57104">
                  <c:v>13662.918376</c:v>
                </c:pt>
                <c:pt idx="57105">
                  <c:v>13663.162405999999</c:v>
                </c:pt>
                <c:pt idx="57106">
                  <c:v>13663.405532999999</c:v>
                </c:pt>
                <c:pt idx="57107">
                  <c:v>13663.63435</c:v>
                </c:pt>
                <c:pt idx="57108">
                  <c:v>13663.877603000001</c:v>
                </c:pt>
                <c:pt idx="57109">
                  <c:v>13664.120526999999</c:v>
                </c:pt>
                <c:pt idx="57110">
                  <c:v>13664.362219000001</c:v>
                </c:pt>
                <c:pt idx="57111">
                  <c:v>13664.617192</c:v>
                </c:pt>
                <c:pt idx="57112">
                  <c:v>13664.848808999999</c:v>
                </c:pt>
                <c:pt idx="57113">
                  <c:v>13665.091865</c:v>
                </c:pt>
                <c:pt idx="57114">
                  <c:v>13665.332829999999</c:v>
                </c:pt>
                <c:pt idx="57115">
                  <c:v>13665.573547</c:v>
                </c:pt>
                <c:pt idx="57116">
                  <c:v>13665.815215000001</c:v>
                </c:pt>
                <c:pt idx="57117">
                  <c:v>13666.070404</c:v>
                </c:pt>
                <c:pt idx="57118">
                  <c:v>13666.301857</c:v>
                </c:pt>
                <c:pt idx="57119">
                  <c:v>13666.542937</c:v>
                </c:pt>
                <c:pt idx="57120">
                  <c:v>13666.783124</c:v>
                </c:pt>
                <c:pt idx="57121">
                  <c:v>13667.027834</c:v>
                </c:pt>
                <c:pt idx="57122">
                  <c:v>13667.256388</c:v>
                </c:pt>
                <c:pt idx="57123">
                  <c:v>13667.500763</c:v>
                </c:pt>
                <c:pt idx="57124">
                  <c:v>13667.740406000001</c:v>
                </c:pt>
                <c:pt idx="57125">
                  <c:v>13667.984762</c:v>
                </c:pt>
                <c:pt idx="57126">
                  <c:v>13668.213338</c:v>
                </c:pt>
                <c:pt idx="57127">
                  <c:v>13668.457843</c:v>
                </c:pt>
                <c:pt idx="57128">
                  <c:v>13668.698856000001</c:v>
                </c:pt>
                <c:pt idx="57129">
                  <c:v>13668.94159</c:v>
                </c:pt>
                <c:pt idx="57130">
                  <c:v>13669.172073</c:v>
                </c:pt>
                <c:pt idx="57131">
                  <c:v>13669.414723</c:v>
                </c:pt>
                <c:pt idx="57132">
                  <c:v>13669.655704000001</c:v>
                </c:pt>
                <c:pt idx="57133">
                  <c:v>13669.897245</c:v>
                </c:pt>
                <c:pt idx="57134">
                  <c:v>13670.129359</c:v>
                </c:pt>
                <c:pt idx="57135">
                  <c:v>13670.371929999999</c:v>
                </c:pt>
                <c:pt idx="57136">
                  <c:v>13670.614627999999</c:v>
                </c:pt>
                <c:pt idx="57137">
                  <c:v>13670.856048</c:v>
                </c:pt>
                <c:pt idx="57138">
                  <c:v>13671.087615</c:v>
                </c:pt>
                <c:pt idx="57139">
                  <c:v>13671.328549</c:v>
                </c:pt>
                <c:pt idx="57140">
                  <c:v>13671.570283999999</c:v>
                </c:pt>
                <c:pt idx="57141">
                  <c:v>13671.814678000001</c:v>
                </c:pt>
                <c:pt idx="57142">
                  <c:v>13672.045172</c:v>
                </c:pt>
                <c:pt idx="57143">
                  <c:v>13672.288361000001</c:v>
                </c:pt>
                <c:pt idx="57144">
                  <c:v>13672.532601000001</c:v>
                </c:pt>
                <c:pt idx="57145">
                  <c:v>13672.778931000001</c:v>
                </c:pt>
                <c:pt idx="57146">
                  <c:v>13673.021854000001</c:v>
                </c:pt>
                <c:pt idx="57147">
                  <c:v>13673.263338000001</c:v>
                </c:pt>
                <c:pt idx="57148">
                  <c:v>13673.496578</c:v>
                </c:pt>
                <c:pt idx="57149">
                  <c:v>13673.73828</c:v>
                </c:pt>
                <c:pt idx="57150">
                  <c:v>13673.982891</c:v>
                </c:pt>
                <c:pt idx="57151">
                  <c:v>13674.213369999999</c:v>
                </c:pt>
                <c:pt idx="57152">
                  <c:v>13674.457007000001</c:v>
                </c:pt>
                <c:pt idx="57153">
                  <c:v>13674.699575000001</c:v>
                </c:pt>
                <c:pt idx="57154">
                  <c:v>13674.941219</c:v>
                </c:pt>
                <c:pt idx="57155">
                  <c:v>13675.196124</c:v>
                </c:pt>
                <c:pt idx="57156">
                  <c:v>13675.451988000001</c:v>
                </c:pt>
                <c:pt idx="57157">
                  <c:v>13675.681091</c:v>
                </c:pt>
                <c:pt idx="57158">
                  <c:v>13675.92396</c:v>
                </c:pt>
                <c:pt idx="57159">
                  <c:v>13676.163736</c:v>
                </c:pt>
                <c:pt idx="57160">
                  <c:v>13676.404554000001</c:v>
                </c:pt>
                <c:pt idx="57161">
                  <c:v>13676.637671</c:v>
                </c:pt>
                <c:pt idx="57162">
                  <c:v>13676.878736999999</c:v>
                </c:pt>
                <c:pt idx="57163">
                  <c:v>13677.119816</c:v>
                </c:pt>
                <c:pt idx="57164">
                  <c:v>13677.360788</c:v>
                </c:pt>
                <c:pt idx="57165">
                  <c:v>13677.600350999999</c:v>
                </c:pt>
                <c:pt idx="57166">
                  <c:v>13677.843389</c:v>
                </c:pt>
                <c:pt idx="57167">
                  <c:v>13678.075387000001</c:v>
                </c:pt>
                <c:pt idx="57168">
                  <c:v>13678.319781</c:v>
                </c:pt>
                <c:pt idx="57169">
                  <c:v>13678.561183</c:v>
                </c:pt>
                <c:pt idx="57170">
                  <c:v>13678.791380999999</c:v>
                </c:pt>
                <c:pt idx="57171">
                  <c:v>13679.033014000001</c:v>
                </c:pt>
                <c:pt idx="57172">
                  <c:v>13679.273687000001</c:v>
                </c:pt>
                <c:pt idx="57173">
                  <c:v>13679.513327000001</c:v>
                </c:pt>
                <c:pt idx="57174">
                  <c:v>13679.746578</c:v>
                </c:pt>
                <c:pt idx="57175">
                  <c:v>13679.989530999999</c:v>
                </c:pt>
                <c:pt idx="57176">
                  <c:v>13680.232540000001</c:v>
                </c:pt>
                <c:pt idx="57177">
                  <c:v>13680.472169000001</c:v>
                </c:pt>
                <c:pt idx="57178">
                  <c:v>13680.712004999999</c:v>
                </c:pt>
                <c:pt idx="57179">
                  <c:v>13680.942405</c:v>
                </c:pt>
                <c:pt idx="57180">
                  <c:v>13681.186089999999</c:v>
                </c:pt>
                <c:pt idx="57181">
                  <c:v>13681.428674999999</c:v>
                </c:pt>
                <c:pt idx="57182">
                  <c:v>13681.668395999999</c:v>
                </c:pt>
                <c:pt idx="57183">
                  <c:v>13681.901678</c:v>
                </c:pt>
                <c:pt idx="57184">
                  <c:v>13682.142748</c:v>
                </c:pt>
                <c:pt idx="57185">
                  <c:v>13682.382368</c:v>
                </c:pt>
                <c:pt idx="57186">
                  <c:v>13682.626842</c:v>
                </c:pt>
                <c:pt idx="57187">
                  <c:v>13682.866443000001</c:v>
                </c:pt>
                <c:pt idx="57188">
                  <c:v>13683.09503</c:v>
                </c:pt>
                <c:pt idx="57189">
                  <c:v>13683.33772</c:v>
                </c:pt>
                <c:pt idx="57190">
                  <c:v>13683.580540999999</c:v>
                </c:pt>
                <c:pt idx="57191">
                  <c:v>13683.822190999999</c:v>
                </c:pt>
                <c:pt idx="57192">
                  <c:v>13684.062876</c:v>
                </c:pt>
                <c:pt idx="57193">
                  <c:v>13684.302274</c:v>
                </c:pt>
                <c:pt idx="57194">
                  <c:v>13684.534320999999</c:v>
                </c:pt>
                <c:pt idx="57195">
                  <c:v>13684.778667</c:v>
                </c:pt>
                <c:pt idx="57196">
                  <c:v>13685.009153999999</c:v>
                </c:pt>
                <c:pt idx="57197">
                  <c:v>13685.253556</c:v>
                </c:pt>
                <c:pt idx="57198">
                  <c:v>13685.494562</c:v>
                </c:pt>
                <c:pt idx="57199">
                  <c:v>13685.734291000001</c:v>
                </c:pt>
                <c:pt idx="57200">
                  <c:v>13685.967586999999</c:v>
                </c:pt>
                <c:pt idx="57201">
                  <c:v>13686.209406</c:v>
                </c:pt>
                <c:pt idx="57202">
                  <c:v>13686.453933999999</c:v>
                </c:pt>
                <c:pt idx="57203">
                  <c:v>13686.695424</c:v>
                </c:pt>
                <c:pt idx="57204">
                  <c:v>13686.924034</c:v>
                </c:pt>
                <c:pt idx="57205">
                  <c:v>13687.166824</c:v>
                </c:pt>
                <c:pt idx="57206">
                  <c:v>13687.407883</c:v>
                </c:pt>
                <c:pt idx="57207">
                  <c:v>13687.649289999999</c:v>
                </c:pt>
                <c:pt idx="57208">
                  <c:v>13687.881348999999</c:v>
                </c:pt>
                <c:pt idx="57209">
                  <c:v>13688.125882</c:v>
                </c:pt>
                <c:pt idx="57210">
                  <c:v>13688.366696999999</c:v>
                </c:pt>
                <c:pt idx="57211">
                  <c:v>13688.608165</c:v>
                </c:pt>
                <c:pt idx="57212">
                  <c:v>13688.840184000001</c:v>
                </c:pt>
                <c:pt idx="57213">
                  <c:v>13689.084577</c:v>
                </c:pt>
                <c:pt idx="57214">
                  <c:v>13689.324098999999</c:v>
                </c:pt>
                <c:pt idx="57215">
                  <c:v>13689.565358</c:v>
                </c:pt>
                <c:pt idx="57216">
                  <c:v>13689.811900000001</c:v>
                </c:pt>
                <c:pt idx="57217">
                  <c:v>13690.054797000001</c:v>
                </c:pt>
                <c:pt idx="57218">
                  <c:v>13690.295687</c:v>
                </c:pt>
                <c:pt idx="57219">
                  <c:v>13690.535406000001</c:v>
                </c:pt>
                <c:pt idx="57220">
                  <c:v>13690.767426</c:v>
                </c:pt>
                <c:pt idx="57221">
                  <c:v>13691.011968000001</c:v>
                </c:pt>
                <c:pt idx="57222">
                  <c:v>13691.251564</c:v>
                </c:pt>
                <c:pt idx="57223">
                  <c:v>13691.491263</c:v>
                </c:pt>
                <c:pt idx="57224">
                  <c:v>13691.723384000001</c:v>
                </c:pt>
                <c:pt idx="57225">
                  <c:v>13691.967976</c:v>
                </c:pt>
                <c:pt idx="57226">
                  <c:v>13692.207001999999</c:v>
                </c:pt>
                <c:pt idx="57227">
                  <c:v>13692.449694999999</c:v>
                </c:pt>
                <c:pt idx="57228">
                  <c:v>13692.690611</c:v>
                </c:pt>
                <c:pt idx="57229">
                  <c:v>13692.930259999999</c:v>
                </c:pt>
                <c:pt idx="57230">
                  <c:v>13693.161671</c:v>
                </c:pt>
                <c:pt idx="57231">
                  <c:v>13693.402593999999</c:v>
                </c:pt>
                <c:pt idx="57232">
                  <c:v>13693.643613</c:v>
                </c:pt>
                <c:pt idx="57233">
                  <c:v>13693.883247</c:v>
                </c:pt>
                <c:pt idx="57234">
                  <c:v>13694.127691</c:v>
                </c:pt>
                <c:pt idx="57235">
                  <c:v>13694.358811</c:v>
                </c:pt>
                <c:pt idx="57236">
                  <c:v>13694.59914</c:v>
                </c:pt>
                <c:pt idx="57237">
                  <c:v>13694.843878</c:v>
                </c:pt>
                <c:pt idx="57238">
                  <c:v>13695.075728</c:v>
                </c:pt>
                <c:pt idx="57239">
                  <c:v>13695.316898999999</c:v>
                </c:pt>
                <c:pt idx="57240">
                  <c:v>13695.559117999999</c:v>
                </c:pt>
                <c:pt idx="57241">
                  <c:v>13695.803991000001</c:v>
                </c:pt>
                <c:pt idx="57242">
                  <c:v>13696.034763</c:v>
                </c:pt>
                <c:pt idx="57243">
                  <c:v>13696.277588999999</c:v>
                </c:pt>
                <c:pt idx="57244">
                  <c:v>13696.520603000001</c:v>
                </c:pt>
                <c:pt idx="57245">
                  <c:v>13696.761648</c:v>
                </c:pt>
                <c:pt idx="57246">
                  <c:v>13696.993788</c:v>
                </c:pt>
                <c:pt idx="57247">
                  <c:v>13697.236940999999</c:v>
                </c:pt>
                <c:pt idx="57248">
                  <c:v>13697.476042</c:v>
                </c:pt>
                <c:pt idx="57249">
                  <c:v>13697.718944</c:v>
                </c:pt>
                <c:pt idx="57250">
                  <c:v>13697.949902</c:v>
                </c:pt>
                <c:pt idx="57251">
                  <c:v>13698.19212</c:v>
                </c:pt>
                <c:pt idx="57252">
                  <c:v>13698.429124</c:v>
                </c:pt>
                <c:pt idx="57253">
                  <c:v>13698.673864</c:v>
                </c:pt>
                <c:pt idx="57254">
                  <c:v>13698.905898999999</c:v>
                </c:pt>
                <c:pt idx="57255">
                  <c:v>13699.148133999999</c:v>
                </c:pt>
                <c:pt idx="57256">
                  <c:v>13699.392022</c:v>
                </c:pt>
                <c:pt idx="57257">
                  <c:v>13699.623672</c:v>
                </c:pt>
                <c:pt idx="57258">
                  <c:v>13699.86687</c:v>
                </c:pt>
                <c:pt idx="57259">
                  <c:v>13700.109032</c:v>
                </c:pt>
                <c:pt idx="57260">
                  <c:v>13700.339884000001</c:v>
                </c:pt>
                <c:pt idx="57261">
                  <c:v>13700.58137</c:v>
                </c:pt>
                <c:pt idx="57262">
                  <c:v>13700.825755</c:v>
                </c:pt>
                <c:pt idx="57263">
                  <c:v>13701.066558</c:v>
                </c:pt>
                <c:pt idx="57264">
                  <c:v>13701.307242999999</c:v>
                </c:pt>
                <c:pt idx="57265">
                  <c:v>13701.553550000001</c:v>
                </c:pt>
                <c:pt idx="57266">
                  <c:v>13701.795905000001</c:v>
                </c:pt>
                <c:pt idx="57267">
                  <c:v>13702.037407</c:v>
                </c:pt>
                <c:pt idx="57268">
                  <c:v>13702.277925</c:v>
                </c:pt>
                <c:pt idx="57269">
                  <c:v>13702.519329000001</c:v>
                </c:pt>
                <c:pt idx="57270">
                  <c:v>13702.751366</c:v>
                </c:pt>
                <c:pt idx="57271">
                  <c:v>13702.993173999999</c:v>
                </c:pt>
                <c:pt idx="57272">
                  <c:v>13703.235954</c:v>
                </c:pt>
                <c:pt idx="57273">
                  <c:v>13703.465189</c:v>
                </c:pt>
                <c:pt idx="57274">
                  <c:v>13703.707981</c:v>
                </c:pt>
                <c:pt idx="57275">
                  <c:v>13703.949793</c:v>
                </c:pt>
                <c:pt idx="57276">
                  <c:v>13704.190790000001</c:v>
                </c:pt>
                <c:pt idx="57277">
                  <c:v>13704.432171</c:v>
                </c:pt>
                <c:pt idx="57278">
                  <c:v>13704.676057000001</c:v>
                </c:pt>
                <c:pt idx="57279">
                  <c:v>13704.918943999999</c:v>
                </c:pt>
                <c:pt idx="57280">
                  <c:v>13705.160792999999</c:v>
                </c:pt>
                <c:pt idx="57281">
                  <c:v>13705.401561000001</c:v>
                </c:pt>
                <c:pt idx="57282">
                  <c:v>13705.641363999999</c:v>
                </c:pt>
                <c:pt idx="57283">
                  <c:v>13705.883841999999</c:v>
                </c:pt>
                <c:pt idx="57284">
                  <c:v>13706.114309000001</c:v>
                </c:pt>
                <c:pt idx="57285">
                  <c:v>13706.35684</c:v>
                </c:pt>
                <c:pt idx="57286">
                  <c:v>13706.597761000001</c:v>
                </c:pt>
                <c:pt idx="57287">
                  <c:v>13706.838675999999</c:v>
                </c:pt>
                <c:pt idx="57288">
                  <c:v>13707.081529999999</c:v>
                </c:pt>
                <c:pt idx="57289">
                  <c:v>13707.312832</c:v>
                </c:pt>
                <c:pt idx="57290">
                  <c:v>13707.553916999999</c:v>
                </c:pt>
                <c:pt idx="57291">
                  <c:v>13707.796813000001</c:v>
                </c:pt>
                <c:pt idx="57292">
                  <c:v>13708.039665</c:v>
                </c:pt>
                <c:pt idx="57293">
                  <c:v>13708.279037</c:v>
                </c:pt>
                <c:pt idx="57294">
                  <c:v>13708.510558</c:v>
                </c:pt>
                <c:pt idx="57295">
                  <c:v>13708.752385</c:v>
                </c:pt>
                <c:pt idx="57296">
                  <c:v>13708.992340999999</c:v>
                </c:pt>
                <c:pt idx="57297">
                  <c:v>13709.226237999999</c:v>
                </c:pt>
                <c:pt idx="57298">
                  <c:v>13709.468314</c:v>
                </c:pt>
                <c:pt idx="57299">
                  <c:v>13709.710184</c:v>
                </c:pt>
                <c:pt idx="57300">
                  <c:v>13709.943859000001</c:v>
                </c:pt>
                <c:pt idx="57301">
                  <c:v>13710.186125</c:v>
                </c:pt>
                <c:pt idx="57302">
                  <c:v>13710.428266999999</c:v>
                </c:pt>
                <c:pt idx="57303">
                  <c:v>13710.661629</c:v>
                </c:pt>
                <c:pt idx="57304">
                  <c:v>13710.902002999999</c:v>
                </c:pt>
                <c:pt idx="57305">
                  <c:v>13711.14407</c:v>
                </c:pt>
                <c:pt idx="57306">
                  <c:v>13711.386990999999</c:v>
                </c:pt>
                <c:pt idx="57307">
                  <c:v>13711.616359</c:v>
                </c:pt>
                <c:pt idx="57308">
                  <c:v>13711.860122</c:v>
                </c:pt>
                <c:pt idx="57309">
                  <c:v>13712.093790999999</c:v>
                </c:pt>
                <c:pt idx="57310">
                  <c:v>13712.334245</c:v>
                </c:pt>
                <c:pt idx="57311">
                  <c:v>13712.578740000001</c:v>
                </c:pt>
                <c:pt idx="57312">
                  <c:v>13712.821603</c:v>
                </c:pt>
                <c:pt idx="57313">
                  <c:v>13713.050424999999</c:v>
                </c:pt>
                <c:pt idx="57314">
                  <c:v>13713.293586</c:v>
                </c:pt>
                <c:pt idx="57315">
                  <c:v>13713.534596</c:v>
                </c:pt>
                <c:pt idx="57316">
                  <c:v>13713.776367</c:v>
                </c:pt>
                <c:pt idx="57317">
                  <c:v>13714.009908</c:v>
                </c:pt>
                <c:pt idx="57318">
                  <c:v>13714.252847</c:v>
                </c:pt>
                <c:pt idx="57319">
                  <c:v>13714.493033999999</c:v>
                </c:pt>
                <c:pt idx="57320">
                  <c:v>13714.735028999999</c:v>
                </c:pt>
                <c:pt idx="57321">
                  <c:v>13714.965125000001</c:v>
                </c:pt>
                <c:pt idx="57322">
                  <c:v>13715.205174000001</c:v>
                </c:pt>
                <c:pt idx="57323">
                  <c:v>13715.448383999999</c:v>
                </c:pt>
                <c:pt idx="57324">
                  <c:v>13715.680308000001</c:v>
                </c:pt>
                <c:pt idx="57325">
                  <c:v>13715.921257</c:v>
                </c:pt>
                <c:pt idx="57326">
                  <c:v>13716.163125999999</c:v>
                </c:pt>
                <c:pt idx="57327">
                  <c:v>13716.406376999999</c:v>
                </c:pt>
                <c:pt idx="57328">
                  <c:v>13716.661392</c:v>
                </c:pt>
                <c:pt idx="57329">
                  <c:v>13716.917626</c:v>
                </c:pt>
                <c:pt idx="57330">
                  <c:v>13717.148246999999</c:v>
                </c:pt>
                <c:pt idx="57331">
                  <c:v>13717.394671</c:v>
                </c:pt>
                <c:pt idx="57332">
                  <c:v>13717.63558</c:v>
                </c:pt>
                <c:pt idx="57333">
                  <c:v>13717.866898</c:v>
                </c:pt>
                <c:pt idx="57334">
                  <c:v>13718.109833</c:v>
                </c:pt>
                <c:pt idx="57335">
                  <c:v>13718.350537</c:v>
                </c:pt>
                <c:pt idx="57336">
                  <c:v>13718.592223</c:v>
                </c:pt>
                <c:pt idx="57337">
                  <c:v>13718.823682</c:v>
                </c:pt>
                <c:pt idx="57338">
                  <c:v>13719.066653</c:v>
                </c:pt>
                <c:pt idx="57339">
                  <c:v>13719.308244</c:v>
                </c:pt>
                <c:pt idx="57340">
                  <c:v>13719.540325</c:v>
                </c:pt>
                <c:pt idx="57341">
                  <c:v>13719.784712000001</c:v>
                </c:pt>
                <c:pt idx="57342">
                  <c:v>13720.026431</c:v>
                </c:pt>
                <c:pt idx="57343">
                  <c:v>13720.266974</c:v>
                </c:pt>
                <c:pt idx="57344">
                  <c:v>13720.49634</c:v>
                </c:pt>
                <c:pt idx="57345">
                  <c:v>13720.740979</c:v>
                </c:pt>
                <c:pt idx="57346">
                  <c:v>13720.980974</c:v>
                </c:pt>
                <c:pt idx="57347">
                  <c:v>13721.220659000001</c:v>
                </c:pt>
                <c:pt idx="57348">
                  <c:v>13721.462122000001</c:v>
                </c:pt>
                <c:pt idx="57349">
                  <c:v>13721.694186999999</c:v>
                </c:pt>
                <c:pt idx="57350">
                  <c:v>13721.936064</c:v>
                </c:pt>
                <c:pt idx="57351">
                  <c:v>13722.168266000001</c:v>
                </c:pt>
                <c:pt idx="57352">
                  <c:v>13722.412034000001</c:v>
                </c:pt>
                <c:pt idx="57353">
                  <c:v>13722.655371000001</c:v>
                </c:pt>
                <c:pt idx="57354">
                  <c:v>13722.901167</c:v>
                </c:pt>
                <c:pt idx="57355">
                  <c:v>13723.145818000001</c:v>
                </c:pt>
                <c:pt idx="57356">
                  <c:v>13723.388618999999</c:v>
                </c:pt>
                <c:pt idx="57357">
                  <c:v>13723.619946000001</c:v>
                </c:pt>
                <c:pt idx="57358">
                  <c:v>13723.861827999999</c:v>
                </c:pt>
                <c:pt idx="57359">
                  <c:v>13724.102897999999</c:v>
                </c:pt>
                <c:pt idx="57360">
                  <c:v>13724.343822999999</c:v>
                </c:pt>
                <c:pt idx="57361">
                  <c:v>13724.584566</c:v>
                </c:pt>
                <c:pt idx="57362">
                  <c:v>13724.826171999999</c:v>
                </c:pt>
                <c:pt idx="57363">
                  <c:v>13725.058311000001</c:v>
                </c:pt>
                <c:pt idx="57364">
                  <c:v>13725.302691000001</c:v>
                </c:pt>
                <c:pt idx="57365">
                  <c:v>13725.544233000001</c:v>
                </c:pt>
                <c:pt idx="57366">
                  <c:v>13725.799062</c:v>
                </c:pt>
                <c:pt idx="57367">
                  <c:v>13726.029334000001</c:v>
                </c:pt>
                <c:pt idx="57368">
                  <c:v>13726.271137</c:v>
                </c:pt>
                <c:pt idx="57369">
                  <c:v>13726.515590999999</c:v>
                </c:pt>
                <c:pt idx="57370">
                  <c:v>13726.746023</c:v>
                </c:pt>
                <c:pt idx="57371">
                  <c:v>13726.98885</c:v>
                </c:pt>
                <c:pt idx="57372">
                  <c:v>13727.229871</c:v>
                </c:pt>
                <c:pt idx="57373">
                  <c:v>13727.470804</c:v>
                </c:pt>
                <c:pt idx="57374">
                  <c:v>13727.711945999999</c:v>
                </c:pt>
                <c:pt idx="57375">
                  <c:v>13727.942558999999</c:v>
                </c:pt>
                <c:pt idx="57376">
                  <c:v>13728.185608</c:v>
                </c:pt>
                <c:pt idx="57377">
                  <c:v>13728.427178</c:v>
                </c:pt>
                <c:pt idx="57378">
                  <c:v>13728.669878000001</c:v>
                </c:pt>
                <c:pt idx="57379">
                  <c:v>13728.910779</c:v>
                </c:pt>
                <c:pt idx="57380">
                  <c:v>13729.139418999999</c:v>
                </c:pt>
                <c:pt idx="57381">
                  <c:v>13729.380534</c:v>
                </c:pt>
                <c:pt idx="57382">
                  <c:v>13729.622375000001</c:v>
                </c:pt>
                <c:pt idx="57383">
                  <c:v>13729.866907</c:v>
                </c:pt>
                <c:pt idx="57384">
                  <c:v>13730.096890999999</c:v>
                </c:pt>
                <c:pt idx="57385">
                  <c:v>13730.339932000001</c:v>
                </c:pt>
                <c:pt idx="57386">
                  <c:v>13730.580157</c:v>
                </c:pt>
                <c:pt idx="57387">
                  <c:v>13730.822851000001</c:v>
                </c:pt>
                <c:pt idx="57388">
                  <c:v>13731.065661000001</c:v>
                </c:pt>
                <c:pt idx="57389">
                  <c:v>13731.294112</c:v>
                </c:pt>
                <c:pt idx="57390">
                  <c:v>13731.536040000001</c:v>
                </c:pt>
                <c:pt idx="57391">
                  <c:v>13731.778955</c:v>
                </c:pt>
                <c:pt idx="57392">
                  <c:v>13732.020016</c:v>
                </c:pt>
                <c:pt idx="57393">
                  <c:v>13732.250249000001</c:v>
                </c:pt>
                <c:pt idx="57394">
                  <c:v>13732.492066999999</c:v>
                </c:pt>
                <c:pt idx="57395">
                  <c:v>13732.734662000001</c:v>
                </c:pt>
                <c:pt idx="57396">
                  <c:v>13732.975753000001</c:v>
                </c:pt>
                <c:pt idx="57397">
                  <c:v>13733.21674</c:v>
                </c:pt>
                <c:pt idx="57398">
                  <c:v>13733.447359</c:v>
                </c:pt>
                <c:pt idx="57399">
                  <c:v>13733.689138</c:v>
                </c:pt>
                <c:pt idx="57400">
                  <c:v>13733.93194</c:v>
                </c:pt>
                <c:pt idx="57401">
                  <c:v>13734.173688000001</c:v>
                </c:pt>
                <c:pt idx="57402">
                  <c:v>13734.403569</c:v>
                </c:pt>
                <c:pt idx="57403">
                  <c:v>13734.645371000001</c:v>
                </c:pt>
                <c:pt idx="57404">
                  <c:v>13734.887237000001</c:v>
                </c:pt>
                <c:pt idx="57405">
                  <c:v>13735.129013</c:v>
                </c:pt>
                <c:pt idx="57406">
                  <c:v>13735.36068</c:v>
                </c:pt>
                <c:pt idx="57407">
                  <c:v>13735.601925000001</c:v>
                </c:pt>
                <c:pt idx="57408">
                  <c:v>13735.844003</c:v>
                </c:pt>
                <c:pt idx="57409">
                  <c:v>13736.086809</c:v>
                </c:pt>
                <c:pt idx="57410">
                  <c:v>13736.317263000001</c:v>
                </c:pt>
                <c:pt idx="57411">
                  <c:v>13736.559037999999</c:v>
                </c:pt>
                <c:pt idx="57412">
                  <c:v>13736.801737</c:v>
                </c:pt>
                <c:pt idx="57413">
                  <c:v>13737.042740999999</c:v>
                </c:pt>
                <c:pt idx="57414">
                  <c:v>13737.283637</c:v>
                </c:pt>
                <c:pt idx="57415">
                  <c:v>13737.514943</c:v>
                </c:pt>
                <c:pt idx="57416">
                  <c:v>13737.754037000001</c:v>
                </c:pt>
                <c:pt idx="57417">
                  <c:v>13737.996893</c:v>
                </c:pt>
                <c:pt idx="57418">
                  <c:v>13738.237144999999</c:v>
                </c:pt>
                <c:pt idx="57419">
                  <c:v>13738.479828</c:v>
                </c:pt>
                <c:pt idx="57420">
                  <c:v>13738.709564000001</c:v>
                </c:pt>
                <c:pt idx="57421">
                  <c:v>13738.950771</c:v>
                </c:pt>
                <c:pt idx="57422">
                  <c:v>13739.191076999999</c:v>
                </c:pt>
                <c:pt idx="57423">
                  <c:v>13739.433793</c:v>
                </c:pt>
                <c:pt idx="57424">
                  <c:v>13739.674768999999</c:v>
                </c:pt>
                <c:pt idx="57425">
                  <c:v>13739.915717</c:v>
                </c:pt>
                <c:pt idx="57426">
                  <c:v>13740.156744</c:v>
                </c:pt>
                <c:pt idx="57427">
                  <c:v>13740.387968999999</c:v>
                </c:pt>
                <c:pt idx="57428">
                  <c:v>13740.62975</c:v>
                </c:pt>
                <c:pt idx="57429">
                  <c:v>13740.871335</c:v>
                </c:pt>
                <c:pt idx="57430">
                  <c:v>13741.104778999999</c:v>
                </c:pt>
                <c:pt idx="57431">
                  <c:v>13741.345018</c:v>
                </c:pt>
                <c:pt idx="57432">
                  <c:v>13741.58524</c:v>
                </c:pt>
                <c:pt idx="57433">
                  <c:v>13741.825231000001</c:v>
                </c:pt>
                <c:pt idx="57434">
                  <c:v>13742.069883</c:v>
                </c:pt>
                <c:pt idx="57435">
                  <c:v>13742.300273999999</c:v>
                </c:pt>
                <c:pt idx="57436">
                  <c:v>13742.542101999999</c:v>
                </c:pt>
                <c:pt idx="57437">
                  <c:v>13742.784711</c:v>
                </c:pt>
                <c:pt idx="57438">
                  <c:v>13743.0257</c:v>
                </c:pt>
                <c:pt idx="57439">
                  <c:v>13743.256864000001</c:v>
                </c:pt>
                <c:pt idx="57440">
                  <c:v>13743.497911</c:v>
                </c:pt>
                <c:pt idx="57441">
                  <c:v>13743.740739000001</c:v>
                </c:pt>
                <c:pt idx="57442">
                  <c:v>13743.981926</c:v>
                </c:pt>
                <c:pt idx="57443">
                  <c:v>13744.224672</c:v>
                </c:pt>
                <c:pt idx="57444">
                  <c:v>13744.464287999999</c:v>
                </c:pt>
                <c:pt idx="57445">
                  <c:v>13744.719247000001</c:v>
                </c:pt>
                <c:pt idx="57446">
                  <c:v>13744.950906</c:v>
                </c:pt>
                <c:pt idx="57447">
                  <c:v>13745.193671000001</c:v>
                </c:pt>
                <c:pt idx="57448">
                  <c:v>13745.434670000001</c:v>
                </c:pt>
                <c:pt idx="57449">
                  <c:v>13745.676341</c:v>
                </c:pt>
                <c:pt idx="57450">
                  <c:v>13745.907055</c:v>
                </c:pt>
                <c:pt idx="57451">
                  <c:v>13746.149812</c:v>
                </c:pt>
                <c:pt idx="57452">
                  <c:v>13746.390631</c:v>
                </c:pt>
                <c:pt idx="57453">
                  <c:v>13746.631557000001</c:v>
                </c:pt>
                <c:pt idx="57454">
                  <c:v>13746.873288999999</c:v>
                </c:pt>
                <c:pt idx="57455">
                  <c:v>13747.106533</c:v>
                </c:pt>
                <c:pt idx="57456">
                  <c:v>13747.348397</c:v>
                </c:pt>
                <c:pt idx="57457">
                  <c:v>13747.582420999999</c:v>
                </c:pt>
                <c:pt idx="57458">
                  <c:v>13747.828750999999</c:v>
                </c:pt>
                <c:pt idx="57459">
                  <c:v>13748.068426</c:v>
                </c:pt>
                <c:pt idx="57460">
                  <c:v>13748.308147</c:v>
                </c:pt>
                <c:pt idx="57461">
                  <c:v>13748.540009</c:v>
                </c:pt>
                <c:pt idx="57462">
                  <c:v>13748.782698999999</c:v>
                </c:pt>
                <c:pt idx="57463">
                  <c:v>13749.023671999999</c:v>
                </c:pt>
                <c:pt idx="57464">
                  <c:v>13749.264338999999</c:v>
                </c:pt>
                <c:pt idx="57465">
                  <c:v>13749.495437</c:v>
                </c:pt>
                <c:pt idx="57466">
                  <c:v>13749.739088</c:v>
                </c:pt>
                <c:pt idx="57467">
                  <c:v>13749.981828</c:v>
                </c:pt>
                <c:pt idx="57468">
                  <c:v>13750.213648000001</c:v>
                </c:pt>
                <c:pt idx="57469">
                  <c:v>13750.456544000001</c:v>
                </c:pt>
                <c:pt idx="57470">
                  <c:v>13750.699637</c:v>
                </c:pt>
                <c:pt idx="57471">
                  <c:v>13750.940531</c:v>
                </c:pt>
                <c:pt idx="57472">
                  <c:v>13751.181624999999</c:v>
                </c:pt>
                <c:pt idx="57473">
                  <c:v>13751.412974000001</c:v>
                </c:pt>
                <c:pt idx="57474">
                  <c:v>13751.654841</c:v>
                </c:pt>
                <c:pt idx="57475">
                  <c:v>13751.895772</c:v>
                </c:pt>
                <c:pt idx="57476">
                  <c:v>13752.138605</c:v>
                </c:pt>
                <c:pt idx="57477">
                  <c:v>13752.378268</c:v>
                </c:pt>
                <c:pt idx="57478">
                  <c:v>13752.610228</c:v>
                </c:pt>
                <c:pt idx="57479">
                  <c:v>13752.854558000001</c:v>
                </c:pt>
                <c:pt idx="57480">
                  <c:v>13753.085008</c:v>
                </c:pt>
                <c:pt idx="57481">
                  <c:v>13753.327133999999</c:v>
                </c:pt>
                <c:pt idx="57482">
                  <c:v>13753.569208999999</c:v>
                </c:pt>
                <c:pt idx="57483">
                  <c:v>13753.802667</c:v>
                </c:pt>
                <c:pt idx="57484">
                  <c:v>13754.045786000001</c:v>
                </c:pt>
                <c:pt idx="57485">
                  <c:v>13754.286725</c:v>
                </c:pt>
                <c:pt idx="57486">
                  <c:v>13754.529004</c:v>
                </c:pt>
                <c:pt idx="57487">
                  <c:v>13754.760666</c:v>
                </c:pt>
                <c:pt idx="57488">
                  <c:v>13755.001026</c:v>
                </c:pt>
                <c:pt idx="57489">
                  <c:v>13755.243578</c:v>
                </c:pt>
                <c:pt idx="57490">
                  <c:v>13755.486551</c:v>
                </c:pt>
                <c:pt idx="57491">
                  <c:v>13755.719851</c:v>
                </c:pt>
                <c:pt idx="57492">
                  <c:v>13755.960228</c:v>
                </c:pt>
                <c:pt idx="57493">
                  <c:v>13756.206801</c:v>
                </c:pt>
                <c:pt idx="57494">
                  <c:v>13756.436615000001</c:v>
                </c:pt>
                <c:pt idx="57495">
                  <c:v>13756.677716</c:v>
                </c:pt>
                <c:pt idx="57496">
                  <c:v>13756.920830999999</c:v>
                </c:pt>
                <c:pt idx="57497">
                  <c:v>13757.163769999999</c:v>
                </c:pt>
                <c:pt idx="57498">
                  <c:v>13757.404936999999</c:v>
                </c:pt>
                <c:pt idx="57499">
                  <c:v>13757.636579</c:v>
                </c:pt>
                <c:pt idx="57500">
                  <c:v>13757.878377000001</c:v>
                </c:pt>
                <c:pt idx="57501">
                  <c:v>13758.122012</c:v>
                </c:pt>
                <c:pt idx="57502">
                  <c:v>13758.368396</c:v>
                </c:pt>
                <c:pt idx="57503">
                  <c:v>13758.612230999999</c:v>
                </c:pt>
                <c:pt idx="57504">
                  <c:v>13758.852385</c:v>
                </c:pt>
                <c:pt idx="57505">
                  <c:v>13759.094220999999</c:v>
                </c:pt>
                <c:pt idx="57506">
                  <c:v>13759.350553</c:v>
                </c:pt>
                <c:pt idx="57507">
                  <c:v>13759.581845000001</c:v>
                </c:pt>
                <c:pt idx="57508">
                  <c:v>13759.824860000001</c:v>
                </c:pt>
                <c:pt idx="57509">
                  <c:v>13760.067843000001</c:v>
                </c:pt>
                <c:pt idx="57510">
                  <c:v>13760.298285000001</c:v>
                </c:pt>
                <c:pt idx="57511">
                  <c:v>13760.540089</c:v>
                </c:pt>
                <c:pt idx="57512">
                  <c:v>13760.782874</c:v>
                </c:pt>
                <c:pt idx="57513">
                  <c:v>13761.025556000001</c:v>
                </c:pt>
                <c:pt idx="57514">
                  <c:v>13761.265142</c:v>
                </c:pt>
                <c:pt idx="57515">
                  <c:v>13761.497178</c:v>
                </c:pt>
                <c:pt idx="57516">
                  <c:v>13761.739965999999</c:v>
                </c:pt>
                <c:pt idx="57517">
                  <c:v>13761.979733</c:v>
                </c:pt>
                <c:pt idx="57518">
                  <c:v>13762.221344</c:v>
                </c:pt>
                <c:pt idx="57519">
                  <c:v>13762.453215</c:v>
                </c:pt>
                <c:pt idx="57520">
                  <c:v>13762.695989</c:v>
                </c:pt>
                <c:pt idx="57521">
                  <c:v>13762.937706000001</c:v>
                </c:pt>
                <c:pt idx="57522">
                  <c:v>13763.168339</c:v>
                </c:pt>
                <c:pt idx="57523">
                  <c:v>13763.408170999999</c:v>
                </c:pt>
                <c:pt idx="57524">
                  <c:v>13763.652614000001</c:v>
                </c:pt>
                <c:pt idx="57525">
                  <c:v>13763.894824000001</c:v>
                </c:pt>
                <c:pt idx="57526">
                  <c:v>13764.124344</c:v>
                </c:pt>
                <c:pt idx="57527">
                  <c:v>13764.369832</c:v>
                </c:pt>
                <c:pt idx="57528">
                  <c:v>13764.612578</c:v>
                </c:pt>
                <c:pt idx="57529">
                  <c:v>13764.843997</c:v>
                </c:pt>
                <c:pt idx="57530">
                  <c:v>13765.083207</c:v>
                </c:pt>
                <c:pt idx="57531">
                  <c:v>13765.327848000001</c:v>
                </c:pt>
                <c:pt idx="57532">
                  <c:v>13765.568673</c:v>
                </c:pt>
                <c:pt idx="57533">
                  <c:v>13765.808281</c:v>
                </c:pt>
                <c:pt idx="57534">
                  <c:v>13766.039924999999</c:v>
                </c:pt>
                <c:pt idx="57535">
                  <c:v>13766.282567</c:v>
                </c:pt>
                <c:pt idx="57536">
                  <c:v>13766.525534</c:v>
                </c:pt>
                <c:pt idx="57537">
                  <c:v>13766.765289000001</c:v>
                </c:pt>
                <c:pt idx="57538">
                  <c:v>13766.996854000001</c:v>
                </c:pt>
                <c:pt idx="57539">
                  <c:v>13767.239745000001</c:v>
                </c:pt>
                <c:pt idx="57540">
                  <c:v>13767.482536</c:v>
                </c:pt>
                <c:pt idx="57541">
                  <c:v>13767.726941999999</c:v>
                </c:pt>
                <c:pt idx="57542">
                  <c:v>13767.957681</c:v>
                </c:pt>
                <c:pt idx="57543">
                  <c:v>13768.198848</c:v>
                </c:pt>
                <c:pt idx="57544">
                  <c:v>13768.441741000001</c:v>
                </c:pt>
                <c:pt idx="57545">
                  <c:v>13768.681384</c:v>
                </c:pt>
                <c:pt idx="57546">
                  <c:v>13768.914871999999</c:v>
                </c:pt>
                <c:pt idx="57547">
                  <c:v>13769.155108999999</c:v>
                </c:pt>
                <c:pt idx="57548">
                  <c:v>13769.395208</c:v>
                </c:pt>
                <c:pt idx="57549">
                  <c:v>13769.629242000001</c:v>
                </c:pt>
                <c:pt idx="57550">
                  <c:v>13769.875855</c:v>
                </c:pt>
                <c:pt idx="57551">
                  <c:v>13770.117149</c:v>
                </c:pt>
                <c:pt idx="57552">
                  <c:v>13770.349993</c:v>
                </c:pt>
                <c:pt idx="57553">
                  <c:v>13770.590305</c:v>
                </c:pt>
                <c:pt idx="57554">
                  <c:v>13770.830124</c:v>
                </c:pt>
                <c:pt idx="57555">
                  <c:v>13771.073374</c:v>
                </c:pt>
                <c:pt idx="57556">
                  <c:v>13771.328149000001</c:v>
                </c:pt>
                <c:pt idx="57557">
                  <c:v>13771.583057</c:v>
                </c:pt>
                <c:pt idx="57558">
                  <c:v>13771.813361</c:v>
                </c:pt>
                <c:pt idx="57559">
                  <c:v>13772.055998</c:v>
                </c:pt>
                <c:pt idx="57560">
                  <c:v>13772.296096</c:v>
                </c:pt>
                <c:pt idx="57561">
                  <c:v>13772.528382</c:v>
                </c:pt>
                <c:pt idx="57562">
                  <c:v>13772.772171000001</c:v>
                </c:pt>
                <c:pt idx="57563">
                  <c:v>13773.014024</c:v>
                </c:pt>
                <c:pt idx="57564">
                  <c:v>13773.254801999999</c:v>
                </c:pt>
                <c:pt idx="57565">
                  <c:v>13773.483291</c:v>
                </c:pt>
                <c:pt idx="57566">
                  <c:v>13773.727928</c:v>
                </c:pt>
                <c:pt idx="57567">
                  <c:v>13773.970781</c:v>
                </c:pt>
                <c:pt idx="57568">
                  <c:v>13774.202615</c:v>
                </c:pt>
                <c:pt idx="57569">
                  <c:v>13774.443805000001</c:v>
                </c:pt>
                <c:pt idx="57570">
                  <c:v>13774.686804000001</c:v>
                </c:pt>
                <c:pt idx="57571">
                  <c:v>13774.927089000001</c:v>
                </c:pt>
                <c:pt idx="57572">
                  <c:v>13775.167332000001</c:v>
                </c:pt>
                <c:pt idx="57573">
                  <c:v>13775.409093</c:v>
                </c:pt>
                <c:pt idx="57574">
                  <c:v>13775.640689</c:v>
                </c:pt>
                <c:pt idx="57575">
                  <c:v>13775.882371</c:v>
                </c:pt>
                <c:pt idx="57576">
                  <c:v>13776.124443000001</c:v>
                </c:pt>
                <c:pt idx="57577">
                  <c:v>13776.357849</c:v>
                </c:pt>
                <c:pt idx="57578">
                  <c:v>13776.598939</c:v>
                </c:pt>
                <c:pt idx="57579">
                  <c:v>13776.841774</c:v>
                </c:pt>
                <c:pt idx="57580">
                  <c:v>13777.084669</c:v>
                </c:pt>
                <c:pt idx="57581">
                  <c:v>13777.313226</c:v>
                </c:pt>
                <c:pt idx="57582">
                  <c:v>13777.555331</c:v>
                </c:pt>
                <c:pt idx="57583">
                  <c:v>13777.799929999999</c:v>
                </c:pt>
                <c:pt idx="57584">
                  <c:v>13778.040067</c:v>
                </c:pt>
                <c:pt idx="57585">
                  <c:v>13778.270345999999</c:v>
                </c:pt>
                <c:pt idx="57586">
                  <c:v>13778.512312000001</c:v>
                </c:pt>
                <c:pt idx="57587">
                  <c:v>13778.756744</c:v>
                </c:pt>
                <c:pt idx="57588">
                  <c:v>13778.99777</c:v>
                </c:pt>
                <c:pt idx="57589">
                  <c:v>13779.226419000001</c:v>
                </c:pt>
                <c:pt idx="57590">
                  <c:v>13779.470348999999</c:v>
                </c:pt>
                <c:pt idx="57591">
                  <c:v>13779.710446999999</c:v>
                </c:pt>
                <c:pt idx="57592">
                  <c:v>13779.953600999999</c:v>
                </c:pt>
                <c:pt idx="57593">
                  <c:v>13780.184262000001</c:v>
                </c:pt>
                <c:pt idx="57594">
                  <c:v>13780.425628999999</c:v>
                </c:pt>
                <c:pt idx="57595">
                  <c:v>13780.666659</c:v>
                </c:pt>
                <c:pt idx="57596">
                  <c:v>13780.907928000001</c:v>
                </c:pt>
                <c:pt idx="57597">
                  <c:v>13781.150723999999</c:v>
                </c:pt>
                <c:pt idx="57598">
                  <c:v>13781.391561</c:v>
                </c:pt>
                <c:pt idx="57599">
                  <c:v>13781.622968</c:v>
                </c:pt>
                <c:pt idx="57600">
                  <c:v>13781.864943</c:v>
                </c:pt>
                <c:pt idx="57601">
                  <c:v>13782.106812</c:v>
                </c:pt>
                <c:pt idx="57602">
                  <c:v>13782.338537</c:v>
                </c:pt>
                <c:pt idx="57603">
                  <c:v>13782.582262</c:v>
                </c:pt>
                <c:pt idx="57604">
                  <c:v>13782.824219</c:v>
                </c:pt>
                <c:pt idx="57605">
                  <c:v>13783.055863</c:v>
                </c:pt>
                <c:pt idx="57606">
                  <c:v>13783.296066999999</c:v>
                </c:pt>
                <c:pt idx="57607">
                  <c:v>13783.538999</c:v>
                </c:pt>
                <c:pt idx="57608">
                  <c:v>13783.778127</c:v>
                </c:pt>
                <c:pt idx="57609">
                  <c:v>13784.020945</c:v>
                </c:pt>
                <c:pt idx="57610">
                  <c:v>13784.260693</c:v>
                </c:pt>
                <c:pt idx="57611">
                  <c:v>13784.489367</c:v>
                </c:pt>
                <c:pt idx="57612">
                  <c:v>13784.732620000001</c:v>
                </c:pt>
                <c:pt idx="57613">
                  <c:v>13784.975586</c:v>
                </c:pt>
                <c:pt idx="57614">
                  <c:v>13785.217377999999</c:v>
                </c:pt>
                <c:pt idx="57615">
                  <c:v>13785.450615</c:v>
                </c:pt>
                <c:pt idx="57616">
                  <c:v>13785.693596999999</c:v>
                </c:pt>
                <c:pt idx="57617">
                  <c:v>13785.936565</c:v>
                </c:pt>
                <c:pt idx="57618">
                  <c:v>13786.165418</c:v>
                </c:pt>
                <c:pt idx="57619">
                  <c:v>13786.409228</c:v>
                </c:pt>
                <c:pt idx="57620">
                  <c:v>13786.651205</c:v>
                </c:pt>
                <c:pt idx="57621">
                  <c:v>13786.884714</c:v>
                </c:pt>
                <c:pt idx="57622">
                  <c:v>13787.125619</c:v>
                </c:pt>
                <c:pt idx="57623">
                  <c:v>13787.365172</c:v>
                </c:pt>
                <c:pt idx="57624">
                  <c:v>13787.607542</c:v>
                </c:pt>
                <c:pt idx="57625">
                  <c:v>13787.850328</c:v>
                </c:pt>
                <c:pt idx="57626">
                  <c:v>13788.105947</c:v>
                </c:pt>
                <c:pt idx="57627">
                  <c:v>13788.335000999999</c:v>
                </c:pt>
                <c:pt idx="57628">
                  <c:v>13788.577855</c:v>
                </c:pt>
                <c:pt idx="57629">
                  <c:v>13788.819396999999</c:v>
                </c:pt>
                <c:pt idx="57630">
                  <c:v>13789.059308</c:v>
                </c:pt>
                <c:pt idx="57631">
                  <c:v>13789.290567</c:v>
                </c:pt>
                <c:pt idx="57632">
                  <c:v>13789.532418000001</c:v>
                </c:pt>
                <c:pt idx="57633">
                  <c:v>13789.776859</c:v>
                </c:pt>
                <c:pt idx="57634">
                  <c:v>13790.017714</c:v>
                </c:pt>
                <c:pt idx="57635">
                  <c:v>13790.257057999999</c:v>
                </c:pt>
                <c:pt idx="57636">
                  <c:v>13790.487426</c:v>
                </c:pt>
                <c:pt idx="57637">
                  <c:v>13790.731039</c:v>
                </c:pt>
                <c:pt idx="57638">
                  <c:v>13790.973919</c:v>
                </c:pt>
                <c:pt idx="57639">
                  <c:v>13791.204447</c:v>
                </c:pt>
                <c:pt idx="57640">
                  <c:v>13791.448093000001</c:v>
                </c:pt>
                <c:pt idx="57641">
                  <c:v>13791.692595</c:v>
                </c:pt>
                <c:pt idx="57642">
                  <c:v>13791.923274000001</c:v>
                </c:pt>
                <c:pt idx="57643">
                  <c:v>13792.167963</c:v>
                </c:pt>
                <c:pt idx="57644">
                  <c:v>13792.409709</c:v>
                </c:pt>
                <c:pt idx="57645">
                  <c:v>13792.638265</c:v>
                </c:pt>
                <c:pt idx="57646">
                  <c:v>13792.880297</c:v>
                </c:pt>
                <c:pt idx="57647">
                  <c:v>13793.122141</c:v>
                </c:pt>
                <c:pt idx="57648">
                  <c:v>13793.355637000001</c:v>
                </c:pt>
                <c:pt idx="57649">
                  <c:v>13793.597390999999</c:v>
                </c:pt>
                <c:pt idx="57650">
                  <c:v>13793.839289</c:v>
                </c:pt>
                <c:pt idx="57651">
                  <c:v>13794.072717999999</c:v>
                </c:pt>
                <c:pt idx="57652">
                  <c:v>13794.313910000001</c:v>
                </c:pt>
                <c:pt idx="57653">
                  <c:v>13794.556748000001</c:v>
                </c:pt>
                <c:pt idx="57654">
                  <c:v>13794.797839999999</c:v>
                </c:pt>
                <c:pt idx="57655">
                  <c:v>13795.040714999999</c:v>
                </c:pt>
                <c:pt idx="57656">
                  <c:v>13795.280441999999</c:v>
                </c:pt>
                <c:pt idx="57657">
                  <c:v>13795.536583999999</c:v>
                </c:pt>
                <c:pt idx="57658">
                  <c:v>13795.767161</c:v>
                </c:pt>
                <c:pt idx="57659">
                  <c:v>13796.011928</c:v>
                </c:pt>
                <c:pt idx="57660">
                  <c:v>13796.254616</c:v>
                </c:pt>
                <c:pt idx="57661">
                  <c:v>13796.483295</c:v>
                </c:pt>
                <c:pt idx="57662">
                  <c:v>13796.725356000001</c:v>
                </c:pt>
                <c:pt idx="57663">
                  <c:v>13796.971955000001</c:v>
                </c:pt>
                <c:pt idx="57664">
                  <c:v>13797.202641</c:v>
                </c:pt>
                <c:pt idx="57665">
                  <c:v>13797.443370000001</c:v>
                </c:pt>
                <c:pt idx="57666">
                  <c:v>13797.683113999999</c:v>
                </c:pt>
                <c:pt idx="57667">
                  <c:v>13797.926337999999</c:v>
                </c:pt>
                <c:pt idx="57668">
                  <c:v>13798.157816000001</c:v>
                </c:pt>
                <c:pt idx="57669">
                  <c:v>13798.399353999999</c:v>
                </c:pt>
                <c:pt idx="57670">
                  <c:v>13798.641027</c:v>
                </c:pt>
                <c:pt idx="57671">
                  <c:v>13798.882422000001</c:v>
                </c:pt>
                <c:pt idx="57672">
                  <c:v>13799.113998999999</c:v>
                </c:pt>
                <c:pt idx="57673">
                  <c:v>13799.355883</c:v>
                </c:pt>
                <c:pt idx="57674">
                  <c:v>13799.598913</c:v>
                </c:pt>
                <c:pt idx="57675">
                  <c:v>13799.830653000001</c:v>
                </c:pt>
                <c:pt idx="57676">
                  <c:v>13800.071271999999</c:v>
                </c:pt>
                <c:pt idx="57677">
                  <c:v>13800.313258</c:v>
                </c:pt>
                <c:pt idx="57678">
                  <c:v>13800.554674999999</c:v>
                </c:pt>
                <c:pt idx="57679">
                  <c:v>13800.797587999999</c:v>
                </c:pt>
                <c:pt idx="57680">
                  <c:v>13801.02828</c:v>
                </c:pt>
                <c:pt idx="57681">
                  <c:v>13801.274616999999</c:v>
                </c:pt>
                <c:pt idx="57682">
                  <c:v>13801.515557000001</c:v>
                </c:pt>
                <c:pt idx="57683">
                  <c:v>13801.761242</c:v>
                </c:pt>
                <c:pt idx="57684">
                  <c:v>13802.005243</c:v>
                </c:pt>
                <c:pt idx="57685">
                  <c:v>13802.248378</c:v>
                </c:pt>
                <c:pt idx="57686">
                  <c:v>13802.479818</c:v>
                </c:pt>
                <c:pt idx="57687">
                  <c:v>13802.720848000001</c:v>
                </c:pt>
                <c:pt idx="57688">
                  <c:v>13802.961056</c:v>
                </c:pt>
                <c:pt idx="57689">
                  <c:v>13803.20304</c:v>
                </c:pt>
                <c:pt idx="57690">
                  <c:v>13803.434756000001</c:v>
                </c:pt>
                <c:pt idx="57691">
                  <c:v>13803.677862</c:v>
                </c:pt>
                <c:pt idx="57692">
                  <c:v>13803.918250999999</c:v>
                </c:pt>
                <c:pt idx="57693">
                  <c:v>13804.162979000001</c:v>
                </c:pt>
                <c:pt idx="57694">
                  <c:v>13804.393564</c:v>
                </c:pt>
                <c:pt idx="57695">
                  <c:v>13804.636687</c:v>
                </c:pt>
                <c:pt idx="57696">
                  <c:v>13804.878177000001</c:v>
                </c:pt>
                <c:pt idx="57697">
                  <c:v>13805.120547</c:v>
                </c:pt>
                <c:pt idx="57698">
                  <c:v>13805.351592999999</c:v>
                </c:pt>
                <c:pt idx="57699">
                  <c:v>13805.593922</c:v>
                </c:pt>
                <c:pt idx="57700">
                  <c:v>13805.836590000001</c:v>
                </c:pt>
                <c:pt idx="57701">
                  <c:v>13806.078196</c:v>
                </c:pt>
                <c:pt idx="57702">
                  <c:v>13806.310273999999</c:v>
                </c:pt>
                <c:pt idx="57703">
                  <c:v>13806.554685999999</c:v>
                </c:pt>
                <c:pt idx="57704">
                  <c:v>13806.796342</c:v>
                </c:pt>
                <c:pt idx="57705">
                  <c:v>13807.027786000001</c:v>
                </c:pt>
                <c:pt idx="57706">
                  <c:v>13807.268763</c:v>
                </c:pt>
                <c:pt idx="57707">
                  <c:v>13807.509681</c:v>
                </c:pt>
                <c:pt idx="57708">
                  <c:v>13807.751421999999</c:v>
                </c:pt>
                <c:pt idx="57709">
                  <c:v>13807.991289</c:v>
                </c:pt>
                <c:pt idx="57710">
                  <c:v>13808.224561999999</c:v>
                </c:pt>
                <c:pt idx="57711">
                  <c:v>13808.46437</c:v>
                </c:pt>
                <c:pt idx="57712">
                  <c:v>13808.708128</c:v>
                </c:pt>
                <c:pt idx="57713">
                  <c:v>13808.939711999999</c:v>
                </c:pt>
                <c:pt idx="57714">
                  <c:v>13809.182852</c:v>
                </c:pt>
                <c:pt idx="57715">
                  <c:v>13809.423811000001</c:v>
                </c:pt>
                <c:pt idx="57716">
                  <c:v>13809.664986</c:v>
                </c:pt>
                <c:pt idx="57717">
                  <c:v>13809.897569000001</c:v>
                </c:pt>
                <c:pt idx="57718">
                  <c:v>13810.138940000001</c:v>
                </c:pt>
                <c:pt idx="57719">
                  <c:v>13810.380696</c:v>
                </c:pt>
                <c:pt idx="57720">
                  <c:v>13810.623566</c:v>
                </c:pt>
                <c:pt idx="57721">
                  <c:v>13810.86327</c:v>
                </c:pt>
                <c:pt idx="57722">
                  <c:v>13811.096713000001</c:v>
                </c:pt>
                <c:pt idx="57723">
                  <c:v>13811.339539000001</c:v>
                </c:pt>
                <c:pt idx="57724">
                  <c:v>13811.582541</c:v>
                </c:pt>
                <c:pt idx="57725">
                  <c:v>13811.813125999999</c:v>
                </c:pt>
                <c:pt idx="57726">
                  <c:v>13812.055159</c:v>
                </c:pt>
                <c:pt idx="57727">
                  <c:v>13812.296784</c:v>
                </c:pt>
                <c:pt idx="57728">
                  <c:v>13812.53686</c:v>
                </c:pt>
                <c:pt idx="57729">
                  <c:v>13812.778254999999</c:v>
                </c:pt>
                <c:pt idx="57730">
                  <c:v>13813.018932000001</c:v>
                </c:pt>
                <c:pt idx="57731">
                  <c:v>13813.249919</c:v>
                </c:pt>
                <c:pt idx="57732">
                  <c:v>13813.490170999999</c:v>
                </c:pt>
                <c:pt idx="57733">
                  <c:v>13813.734875</c:v>
                </c:pt>
                <c:pt idx="57734">
                  <c:v>13813.977832</c:v>
                </c:pt>
                <c:pt idx="57735">
                  <c:v>13814.207587000001</c:v>
                </c:pt>
                <c:pt idx="57736">
                  <c:v>13814.450656000001</c:v>
                </c:pt>
                <c:pt idx="57737">
                  <c:v>13814.691702</c:v>
                </c:pt>
                <c:pt idx="57738">
                  <c:v>13814.932881000001</c:v>
                </c:pt>
                <c:pt idx="57739">
                  <c:v>13815.173996</c:v>
                </c:pt>
                <c:pt idx="57740">
                  <c:v>13815.404682</c:v>
                </c:pt>
                <c:pt idx="57741">
                  <c:v>13815.645882000001</c:v>
                </c:pt>
                <c:pt idx="57742">
                  <c:v>13815.888955</c:v>
                </c:pt>
                <c:pt idx="57743">
                  <c:v>13816.130937</c:v>
                </c:pt>
                <c:pt idx="57744">
                  <c:v>13816.371078</c:v>
                </c:pt>
                <c:pt idx="57745">
                  <c:v>13816.602558</c:v>
                </c:pt>
                <c:pt idx="57746">
                  <c:v>13816.844373</c:v>
                </c:pt>
                <c:pt idx="57747">
                  <c:v>13817.086370000001</c:v>
                </c:pt>
                <c:pt idx="57748">
                  <c:v>13817.328331999999</c:v>
                </c:pt>
                <c:pt idx="57749">
                  <c:v>13817.572214</c:v>
                </c:pt>
                <c:pt idx="57750">
                  <c:v>13817.814273</c:v>
                </c:pt>
                <c:pt idx="57751">
                  <c:v>13818.056359</c:v>
                </c:pt>
                <c:pt idx="57752">
                  <c:v>13818.298086000001</c:v>
                </c:pt>
                <c:pt idx="57753">
                  <c:v>13818.554582000001</c:v>
                </c:pt>
                <c:pt idx="57754">
                  <c:v>13818.783272999999</c:v>
                </c:pt>
                <c:pt idx="57755">
                  <c:v>13819.029049000001</c:v>
                </c:pt>
                <c:pt idx="57756">
                  <c:v>13819.261447999999</c:v>
                </c:pt>
                <c:pt idx="57757">
                  <c:v>13819.505277</c:v>
                </c:pt>
                <c:pt idx="57758">
                  <c:v>13819.749978</c:v>
                </c:pt>
                <c:pt idx="57759">
                  <c:v>13819.980674</c:v>
                </c:pt>
                <c:pt idx="57760">
                  <c:v>13820.223064</c:v>
                </c:pt>
                <c:pt idx="57761">
                  <c:v>13820.465013999999</c:v>
                </c:pt>
                <c:pt idx="57762">
                  <c:v>13820.70514</c:v>
                </c:pt>
                <c:pt idx="57763">
                  <c:v>13820.960929999999</c:v>
                </c:pt>
                <c:pt idx="57764">
                  <c:v>13821.190559000001</c:v>
                </c:pt>
                <c:pt idx="57765">
                  <c:v>13821.432140000001</c:v>
                </c:pt>
                <c:pt idx="57766">
                  <c:v>13821.672858</c:v>
                </c:pt>
                <c:pt idx="57767">
                  <c:v>13821.913579</c:v>
                </c:pt>
                <c:pt idx="57768">
                  <c:v>13822.155273</c:v>
                </c:pt>
                <c:pt idx="57769">
                  <c:v>13822.385338</c:v>
                </c:pt>
                <c:pt idx="57770">
                  <c:v>13822.627133</c:v>
                </c:pt>
                <c:pt idx="57771">
                  <c:v>13822.871684</c:v>
                </c:pt>
                <c:pt idx="57772">
                  <c:v>13823.112934999999</c:v>
                </c:pt>
                <c:pt idx="57773">
                  <c:v>13823.353951999999</c:v>
                </c:pt>
                <c:pt idx="57774">
                  <c:v>13823.584664</c:v>
                </c:pt>
                <c:pt idx="57775">
                  <c:v>13823.826370000001</c:v>
                </c:pt>
                <c:pt idx="57776">
                  <c:v>13824.068193999999</c:v>
                </c:pt>
                <c:pt idx="57777">
                  <c:v>13824.300141</c:v>
                </c:pt>
                <c:pt idx="57778">
                  <c:v>13824.544798999999</c:v>
                </c:pt>
                <c:pt idx="57779">
                  <c:v>13824.786260000001</c:v>
                </c:pt>
                <c:pt idx="57780">
                  <c:v>13825.019775999999</c:v>
                </c:pt>
                <c:pt idx="57781">
                  <c:v>13825.261216000001</c:v>
                </c:pt>
                <c:pt idx="57782">
                  <c:v>13825.49653</c:v>
                </c:pt>
                <c:pt idx="57783">
                  <c:v>13825.739573999999</c:v>
                </c:pt>
                <c:pt idx="57784">
                  <c:v>13825.980745000001</c:v>
                </c:pt>
                <c:pt idx="57785">
                  <c:v>13826.223588000001</c:v>
                </c:pt>
                <c:pt idx="57786">
                  <c:v>13826.454089999999</c:v>
                </c:pt>
                <c:pt idx="57787">
                  <c:v>13826.698736</c:v>
                </c:pt>
                <c:pt idx="57788">
                  <c:v>13826.939955</c:v>
                </c:pt>
                <c:pt idx="57789">
                  <c:v>13827.181822</c:v>
                </c:pt>
                <c:pt idx="57790">
                  <c:v>13827.412419</c:v>
                </c:pt>
                <c:pt idx="57791">
                  <c:v>13827.656107000001</c:v>
                </c:pt>
                <c:pt idx="57792">
                  <c:v>13827.896274999999</c:v>
                </c:pt>
                <c:pt idx="57793">
                  <c:v>13828.129669</c:v>
                </c:pt>
                <c:pt idx="57794">
                  <c:v>13828.372584000001</c:v>
                </c:pt>
                <c:pt idx="57795">
                  <c:v>13828.614431</c:v>
                </c:pt>
                <c:pt idx="57796">
                  <c:v>13828.845139999999</c:v>
                </c:pt>
                <c:pt idx="57797">
                  <c:v>13829.089968</c:v>
                </c:pt>
                <c:pt idx="57798">
                  <c:v>13829.331686</c:v>
                </c:pt>
                <c:pt idx="57799">
                  <c:v>13829.571362999999</c:v>
                </c:pt>
                <c:pt idx="57800">
                  <c:v>13829.802969</c:v>
                </c:pt>
                <c:pt idx="57801">
                  <c:v>13830.042228</c:v>
                </c:pt>
                <c:pt idx="57802">
                  <c:v>13830.284992999999</c:v>
                </c:pt>
                <c:pt idx="57803">
                  <c:v>13830.526766000001</c:v>
                </c:pt>
                <c:pt idx="57804">
                  <c:v>13830.767819999999</c:v>
                </c:pt>
                <c:pt idx="57805">
                  <c:v>13830.997557000001</c:v>
                </c:pt>
                <c:pt idx="57806">
                  <c:v>13831.242576000001</c:v>
                </c:pt>
                <c:pt idx="57807">
                  <c:v>13831.484355000001</c:v>
                </c:pt>
                <c:pt idx="57808">
                  <c:v>13831.715953000001</c:v>
                </c:pt>
                <c:pt idx="57809">
                  <c:v>13831.957146999999</c:v>
                </c:pt>
                <c:pt idx="57810">
                  <c:v>13832.200999999999</c:v>
                </c:pt>
                <c:pt idx="57811">
                  <c:v>13832.432529</c:v>
                </c:pt>
                <c:pt idx="57812">
                  <c:v>13832.675713000001</c:v>
                </c:pt>
                <c:pt idx="57813">
                  <c:v>13832.918868999999</c:v>
                </c:pt>
                <c:pt idx="57814">
                  <c:v>13833.159065</c:v>
                </c:pt>
                <c:pt idx="57815">
                  <c:v>13833.390619</c:v>
                </c:pt>
                <c:pt idx="57816">
                  <c:v>13833.633709</c:v>
                </c:pt>
                <c:pt idx="57817">
                  <c:v>13833.87673</c:v>
                </c:pt>
                <c:pt idx="57818">
                  <c:v>13834.117032</c:v>
                </c:pt>
                <c:pt idx="57819">
                  <c:v>13834.357007000001</c:v>
                </c:pt>
                <c:pt idx="57820">
                  <c:v>13834.586985</c:v>
                </c:pt>
                <c:pt idx="57821">
                  <c:v>13834.828094</c:v>
                </c:pt>
                <c:pt idx="57822">
                  <c:v>13835.069584000001</c:v>
                </c:pt>
                <c:pt idx="57823">
                  <c:v>13835.310696</c:v>
                </c:pt>
                <c:pt idx="57824">
                  <c:v>13835.551927</c:v>
                </c:pt>
                <c:pt idx="57825">
                  <c:v>13835.794637000001</c:v>
                </c:pt>
                <c:pt idx="57826">
                  <c:v>13836.025143000001</c:v>
                </c:pt>
                <c:pt idx="57827">
                  <c:v>13836.269673999999</c:v>
                </c:pt>
                <c:pt idx="57828">
                  <c:v>13836.510791000001</c:v>
                </c:pt>
                <c:pt idx="57829">
                  <c:v>13836.751629</c:v>
                </c:pt>
                <c:pt idx="57830">
                  <c:v>13836.992655</c:v>
                </c:pt>
                <c:pt idx="57831">
                  <c:v>13837.221439000001</c:v>
                </c:pt>
                <c:pt idx="57832">
                  <c:v>13837.462765</c:v>
                </c:pt>
                <c:pt idx="57833">
                  <c:v>13837.70444</c:v>
                </c:pt>
                <c:pt idx="57834">
                  <c:v>13837.939907</c:v>
                </c:pt>
                <c:pt idx="57835">
                  <c:v>13838.182953</c:v>
                </c:pt>
                <c:pt idx="57836">
                  <c:v>13838.424972000001</c:v>
                </c:pt>
                <c:pt idx="57837">
                  <c:v>13838.664847</c:v>
                </c:pt>
                <c:pt idx="57838">
                  <c:v>13838.905855999999</c:v>
                </c:pt>
                <c:pt idx="57839">
                  <c:v>13839.134356</c:v>
                </c:pt>
                <c:pt idx="57840">
                  <c:v>13839.375540999999</c:v>
                </c:pt>
                <c:pt idx="57841">
                  <c:v>13839.615372</c:v>
                </c:pt>
                <c:pt idx="57842">
                  <c:v>13839.857227</c:v>
                </c:pt>
                <c:pt idx="57843">
                  <c:v>13840.101687</c:v>
                </c:pt>
                <c:pt idx="57844">
                  <c:v>13840.332157999999</c:v>
                </c:pt>
                <c:pt idx="57845">
                  <c:v>13840.574904999999</c:v>
                </c:pt>
                <c:pt idx="57846">
                  <c:v>13840.817660999999</c:v>
                </c:pt>
                <c:pt idx="57847">
                  <c:v>13841.058616</c:v>
                </c:pt>
                <c:pt idx="57848">
                  <c:v>13841.29826</c:v>
                </c:pt>
                <c:pt idx="57849">
                  <c:v>13841.529723</c:v>
                </c:pt>
                <c:pt idx="57850">
                  <c:v>13841.770907</c:v>
                </c:pt>
                <c:pt idx="57851">
                  <c:v>13842.013940000001</c:v>
                </c:pt>
                <c:pt idx="57852">
                  <c:v>13842.255564999999</c:v>
                </c:pt>
                <c:pt idx="57853">
                  <c:v>13842.486844999999</c:v>
                </c:pt>
                <c:pt idx="57854">
                  <c:v>13842.727041</c:v>
                </c:pt>
                <c:pt idx="57855">
                  <c:v>13842.969939000001</c:v>
                </c:pt>
                <c:pt idx="57856">
                  <c:v>13843.212867</c:v>
                </c:pt>
                <c:pt idx="57857">
                  <c:v>13843.452363</c:v>
                </c:pt>
                <c:pt idx="57858">
                  <c:v>13843.68554</c:v>
                </c:pt>
                <c:pt idx="57859">
                  <c:v>13843.929228999999</c:v>
                </c:pt>
                <c:pt idx="57860">
                  <c:v>13844.171138</c:v>
                </c:pt>
                <c:pt idx="57861">
                  <c:v>13844.40258</c:v>
                </c:pt>
                <c:pt idx="57862">
                  <c:v>13844.644291000001</c:v>
                </c:pt>
                <c:pt idx="57863">
                  <c:v>13844.888648</c:v>
                </c:pt>
                <c:pt idx="57864">
                  <c:v>13845.119262</c:v>
                </c:pt>
                <c:pt idx="57865">
                  <c:v>13845.364387</c:v>
                </c:pt>
                <c:pt idx="57866">
                  <c:v>13845.606803000001</c:v>
                </c:pt>
                <c:pt idx="57867">
                  <c:v>13845.835939000001</c:v>
                </c:pt>
                <c:pt idx="57868">
                  <c:v>13846.078921</c:v>
                </c:pt>
                <c:pt idx="57869">
                  <c:v>13846.320320999999</c:v>
                </c:pt>
                <c:pt idx="57870">
                  <c:v>13846.562784</c:v>
                </c:pt>
                <c:pt idx="57871">
                  <c:v>13846.802322</c:v>
                </c:pt>
                <c:pt idx="57872">
                  <c:v>13847.042428999999</c:v>
                </c:pt>
                <c:pt idx="57873">
                  <c:v>13847.286101</c:v>
                </c:pt>
                <c:pt idx="57874">
                  <c:v>13847.5283</c:v>
                </c:pt>
                <c:pt idx="57875">
                  <c:v>13847.772983999999</c:v>
                </c:pt>
                <c:pt idx="57876">
                  <c:v>13848.003691</c:v>
                </c:pt>
                <c:pt idx="57877">
                  <c:v>13848.244529</c:v>
                </c:pt>
                <c:pt idx="57878">
                  <c:v>13848.487781</c:v>
                </c:pt>
                <c:pt idx="57879">
                  <c:v>13848.730715</c:v>
                </c:pt>
                <c:pt idx="57880">
                  <c:v>13848.971739000001</c:v>
                </c:pt>
                <c:pt idx="57881">
                  <c:v>13849.212764</c:v>
                </c:pt>
                <c:pt idx="57882">
                  <c:v>13849.443404</c:v>
                </c:pt>
                <c:pt idx="57883">
                  <c:v>13849.687180000001</c:v>
                </c:pt>
                <c:pt idx="57884">
                  <c:v>13849.92095</c:v>
                </c:pt>
                <c:pt idx="57885">
                  <c:v>13850.162087000001</c:v>
                </c:pt>
                <c:pt idx="57886">
                  <c:v>13850.406854000001</c:v>
                </c:pt>
                <c:pt idx="57887">
                  <c:v>13850.63737</c:v>
                </c:pt>
                <c:pt idx="57888">
                  <c:v>13850.879268999999</c:v>
                </c:pt>
                <c:pt idx="57889">
                  <c:v>13851.121939000001</c:v>
                </c:pt>
                <c:pt idx="57890">
                  <c:v>13851.363552000001</c:v>
                </c:pt>
                <c:pt idx="57891">
                  <c:v>13851.595812</c:v>
                </c:pt>
                <c:pt idx="57892">
                  <c:v>13851.836046</c:v>
                </c:pt>
                <c:pt idx="57893">
                  <c:v>13852.078164</c:v>
                </c:pt>
                <c:pt idx="57894">
                  <c:v>13852.309024</c:v>
                </c:pt>
                <c:pt idx="57895">
                  <c:v>13852.551335</c:v>
                </c:pt>
                <c:pt idx="57896">
                  <c:v>13852.79255</c:v>
                </c:pt>
                <c:pt idx="57897">
                  <c:v>13853.033622999999</c:v>
                </c:pt>
                <c:pt idx="57898">
                  <c:v>13853.275186000001</c:v>
                </c:pt>
                <c:pt idx="57899">
                  <c:v>13853.506695</c:v>
                </c:pt>
                <c:pt idx="57900">
                  <c:v>13853.747992000001</c:v>
                </c:pt>
                <c:pt idx="57901">
                  <c:v>13853.991915000001</c:v>
                </c:pt>
                <c:pt idx="57902">
                  <c:v>13854.232189</c:v>
                </c:pt>
                <c:pt idx="57903">
                  <c:v>13854.464406999999</c:v>
                </c:pt>
                <c:pt idx="57904">
                  <c:v>13854.706237</c:v>
                </c:pt>
                <c:pt idx="57905">
                  <c:v>13854.950901</c:v>
                </c:pt>
                <c:pt idx="57906">
                  <c:v>13855.182546</c:v>
                </c:pt>
                <c:pt idx="57907">
                  <c:v>13855.423624999999</c:v>
                </c:pt>
                <c:pt idx="57908">
                  <c:v>13855.66476</c:v>
                </c:pt>
                <c:pt idx="57909">
                  <c:v>13855.907807</c:v>
                </c:pt>
                <c:pt idx="57910">
                  <c:v>13856.14804</c:v>
                </c:pt>
                <c:pt idx="57911">
                  <c:v>13856.378347</c:v>
                </c:pt>
                <c:pt idx="57912">
                  <c:v>13856.622094</c:v>
                </c:pt>
                <c:pt idx="57913">
                  <c:v>13856.864766999999</c:v>
                </c:pt>
                <c:pt idx="57914">
                  <c:v>13857.095409</c:v>
                </c:pt>
                <c:pt idx="57915">
                  <c:v>13857.339744000001</c:v>
                </c:pt>
                <c:pt idx="57916">
                  <c:v>13857.580555</c:v>
                </c:pt>
                <c:pt idx="57917">
                  <c:v>13857.822924</c:v>
                </c:pt>
                <c:pt idx="57918">
                  <c:v>13858.053403</c:v>
                </c:pt>
                <c:pt idx="57919">
                  <c:v>13858.299588</c:v>
                </c:pt>
                <c:pt idx="57920">
                  <c:v>13858.539247000001</c:v>
                </c:pt>
                <c:pt idx="57921">
                  <c:v>13858.796956</c:v>
                </c:pt>
                <c:pt idx="57922">
                  <c:v>13859.02635</c:v>
                </c:pt>
                <c:pt idx="57923">
                  <c:v>13859.270829999999</c:v>
                </c:pt>
                <c:pt idx="57924">
                  <c:v>13859.511729</c:v>
                </c:pt>
                <c:pt idx="57925">
                  <c:v>13859.751362999999</c:v>
                </c:pt>
                <c:pt idx="57926">
                  <c:v>13859.982819999999</c:v>
                </c:pt>
                <c:pt idx="57927">
                  <c:v>13860.225598000001</c:v>
                </c:pt>
                <c:pt idx="57928">
                  <c:v>13860.467348</c:v>
                </c:pt>
                <c:pt idx="57929">
                  <c:v>13860.709956999999</c:v>
                </c:pt>
                <c:pt idx="57930">
                  <c:v>13860.939361000001</c:v>
                </c:pt>
                <c:pt idx="57931">
                  <c:v>13861.183881000001</c:v>
                </c:pt>
                <c:pt idx="57932">
                  <c:v>13861.426751999999</c:v>
                </c:pt>
                <c:pt idx="57933">
                  <c:v>13861.667543</c:v>
                </c:pt>
                <c:pt idx="57934">
                  <c:v>13861.89892</c:v>
                </c:pt>
                <c:pt idx="57935">
                  <c:v>13862.141756000001</c:v>
                </c:pt>
                <c:pt idx="57936">
                  <c:v>13862.382618</c:v>
                </c:pt>
                <c:pt idx="57937">
                  <c:v>13862.622214999999</c:v>
                </c:pt>
                <c:pt idx="57938">
                  <c:v>13862.864659000001</c:v>
                </c:pt>
                <c:pt idx="57939">
                  <c:v>13863.104142</c:v>
                </c:pt>
                <c:pt idx="57940">
                  <c:v>13863.336056</c:v>
                </c:pt>
                <c:pt idx="57941">
                  <c:v>13863.579261000001</c:v>
                </c:pt>
                <c:pt idx="57942">
                  <c:v>13863.821093</c:v>
                </c:pt>
                <c:pt idx="57943">
                  <c:v>13864.052702999999</c:v>
                </c:pt>
                <c:pt idx="57944">
                  <c:v>13864.295604000001</c:v>
                </c:pt>
                <c:pt idx="57945">
                  <c:v>13864.537270000001</c:v>
                </c:pt>
                <c:pt idx="57946">
                  <c:v>13864.770614999999</c:v>
                </c:pt>
                <c:pt idx="57947">
                  <c:v>13865.01377</c:v>
                </c:pt>
                <c:pt idx="57948">
                  <c:v>13865.256567</c:v>
                </c:pt>
                <c:pt idx="57949">
                  <c:v>13865.487145999999</c:v>
                </c:pt>
                <c:pt idx="57950">
                  <c:v>13865.731051000001</c:v>
                </c:pt>
                <c:pt idx="57951">
                  <c:v>13865.97314</c:v>
                </c:pt>
                <c:pt idx="57952">
                  <c:v>13866.206746</c:v>
                </c:pt>
                <c:pt idx="57953">
                  <c:v>13866.447871</c:v>
                </c:pt>
                <c:pt idx="57954">
                  <c:v>13866.688801</c:v>
                </c:pt>
                <c:pt idx="57955">
                  <c:v>13866.929738999999</c:v>
                </c:pt>
                <c:pt idx="57956">
                  <c:v>13867.170812</c:v>
                </c:pt>
                <c:pt idx="57957">
                  <c:v>13867.412273</c:v>
                </c:pt>
                <c:pt idx="57958">
                  <c:v>13867.667253</c:v>
                </c:pt>
                <c:pt idx="57959">
                  <c:v>13867.913914999999</c:v>
                </c:pt>
                <c:pt idx="57960">
                  <c:v>13868.155126</c:v>
                </c:pt>
                <c:pt idx="57961">
                  <c:v>13868.398703999999</c:v>
                </c:pt>
                <c:pt idx="57962">
                  <c:v>13868.638711</c:v>
                </c:pt>
                <c:pt idx="57963">
                  <c:v>13868.869427</c:v>
                </c:pt>
                <c:pt idx="57964">
                  <c:v>13869.112751000001</c:v>
                </c:pt>
                <c:pt idx="57965">
                  <c:v>13869.353999000001</c:v>
                </c:pt>
                <c:pt idx="57966">
                  <c:v>13869.595237</c:v>
                </c:pt>
                <c:pt idx="57967">
                  <c:v>13869.835395</c:v>
                </c:pt>
                <c:pt idx="57968">
                  <c:v>13870.066449</c:v>
                </c:pt>
                <c:pt idx="57969">
                  <c:v>13870.309624</c:v>
                </c:pt>
                <c:pt idx="57970">
                  <c:v>13870.552807</c:v>
                </c:pt>
                <c:pt idx="57971">
                  <c:v>13870.793024000001</c:v>
                </c:pt>
                <c:pt idx="57972">
                  <c:v>13871.024045</c:v>
                </c:pt>
                <c:pt idx="57973">
                  <c:v>13871.266036999999</c:v>
                </c:pt>
                <c:pt idx="57974">
                  <c:v>13871.508033</c:v>
                </c:pt>
                <c:pt idx="57975">
                  <c:v>13871.739579999999</c:v>
                </c:pt>
                <c:pt idx="57976">
                  <c:v>13871.982715</c:v>
                </c:pt>
                <c:pt idx="57977">
                  <c:v>13872.223794</c:v>
                </c:pt>
                <c:pt idx="57978">
                  <c:v>13872.464932999999</c:v>
                </c:pt>
                <c:pt idx="57979">
                  <c:v>13872.707641999999</c:v>
                </c:pt>
                <c:pt idx="57980">
                  <c:v>13872.938285</c:v>
                </c:pt>
                <c:pt idx="57981">
                  <c:v>13873.182000000001</c:v>
                </c:pt>
                <c:pt idx="57982">
                  <c:v>13873.424684</c:v>
                </c:pt>
                <c:pt idx="57983">
                  <c:v>13873.664434</c:v>
                </c:pt>
                <c:pt idx="57984">
                  <c:v>13873.893338</c:v>
                </c:pt>
                <c:pt idx="57985">
                  <c:v>13874.135351999999</c:v>
                </c:pt>
                <c:pt idx="57986">
                  <c:v>13874.377211000001</c:v>
                </c:pt>
                <c:pt idx="57987">
                  <c:v>13874.610581000001</c:v>
                </c:pt>
                <c:pt idx="57988">
                  <c:v>13874.853615</c:v>
                </c:pt>
                <c:pt idx="57989">
                  <c:v>13875.094719000001</c:v>
                </c:pt>
                <c:pt idx="57990">
                  <c:v>13875.335674</c:v>
                </c:pt>
                <c:pt idx="57991">
                  <c:v>13875.577252999999</c:v>
                </c:pt>
                <c:pt idx="57992">
                  <c:v>13875.823103999999</c:v>
                </c:pt>
                <c:pt idx="57993">
                  <c:v>13876.067912</c:v>
                </c:pt>
                <c:pt idx="57994">
                  <c:v>13876.301568999999</c:v>
                </c:pt>
                <c:pt idx="57995">
                  <c:v>13876.543441</c:v>
                </c:pt>
                <c:pt idx="57996">
                  <c:v>13876.78982</c:v>
                </c:pt>
                <c:pt idx="57997">
                  <c:v>13877.030825</c:v>
                </c:pt>
                <c:pt idx="57998">
                  <c:v>13877.259204</c:v>
                </c:pt>
                <c:pt idx="57999">
                  <c:v>13877.50381</c:v>
                </c:pt>
                <c:pt idx="58000">
                  <c:v>13877.744930999999</c:v>
                </c:pt>
                <c:pt idx="58001">
                  <c:v>13877.98789</c:v>
                </c:pt>
                <c:pt idx="58002">
                  <c:v>13878.219668</c:v>
                </c:pt>
                <c:pt idx="58003">
                  <c:v>13878.477078</c:v>
                </c:pt>
                <c:pt idx="58004">
                  <c:v>13878.719867</c:v>
                </c:pt>
                <c:pt idx="58005">
                  <c:v>13878.962839</c:v>
                </c:pt>
                <c:pt idx="58006">
                  <c:v>13879.194661</c:v>
                </c:pt>
                <c:pt idx="58007">
                  <c:v>13879.435657</c:v>
                </c:pt>
                <c:pt idx="58008">
                  <c:v>13879.678553</c:v>
                </c:pt>
                <c:pt idx="58009">
                  <c:v>13879.913691</c:v>
                </c:pt>
                <c:pt idx="58010">
                  <c:v>13880.156865999999</c:v>
                </c:pt>
                <c:pt idx="58011">
                  <c:v>13880.399721</c:v>
                </c:pt>
                <c:pt idx="58012">
                  <c:v>13880.640792</c:v>
                </c:pt>
                <c:pt idx="58013">
                  <c:v>13880.870579</c:v>
                </c:pt>
                <c:pt idx="58014">
                  <c:v>13881.113722</c:v>
                </c:pt>
                <c:pt idx="58015">
                  <c:v>13881.354832000001</c:v>
                </c:pt>
                <c:pt idx="58016">
                  <c:v>13881.595884</c:v>
                </c:pt>
                <c:pt idx="58017">
                  <c:v>13881.836832000001</c:v>
                </c:pt>
                <c:pt idx="58018">
                  <c:v>13882.077941</c:v>
                </c:pt>
                <c:pt idx="58019">
                  <c:v>13882.307239</c:v>
                </c:pt>
                <c:pt idx="58020">
                  <c:v>13882.551008</c:v>
                </c:pt>
                <c:pt idx="58021">
                  <c:v>13882.793822</c:v>
                </c:pt>
                <c:pt idx="58022">
                  <c:v>13883.034991</c:v>
                </c:pt>
                <c:pt idx="58023">
                  <c:v>13883.264071</c:v>
                </c:pt>
                <c:pt idx="58024">
                  <c:v>13883.508732</c:v>
                </c:pt>
                <c:pt idx="58025">
                  <c:v>13883.749776000001</c:v>
                </c:pt>
                <c:pt idx="58026">
                  <c:v>13883.990899</c:v>
                </c:pt>
                <c:pt idx="58027">
                  <c:v>13884.231823</c:v>
                </c:pt>
                <c:pt idx="58028">
                  <c:v>13884.461601999999</c:v>
                </c:pt>
                <c:pt idx="58029">
                  <c:v>13884.703426</c:v>
                </c:pt>
                <c:pt idx="58030">
                  <c:v>13884.947194</c:v>
                </c:pt>
                <c:pt idx="58031">
                  <c:v>13885.180592999999</c:v>
                </c:pt>
                <c:pt idx="58032">
                  <c:v>13885.421829000001</c:v>
                </c:pt>
                <c:pt idx="58033">
                  <c:v>13885.664728</c:v>
                </c:pt>
                <c:pt idx="58034">
                  <c:v>13885.905966</c:v>
                </c:pt>
                <c:pt idx="58035">
                  <c:v>13886.136641999999</c:v>
                </c:pt>
                <c:pt idx="58036">
                  <c:v>13886.379816999999</c:v>
                </c:pt>
                <c:pt idx="58037">
                  <c:v>13886.622721</c:v>
                </c:pt>
                <c:pt idx="58038">
                  <c:v>13886.863733</c:v>
                </c:pt>
                <c:pt idx="58039">
                  <c:v>13887.104777</c:v>
                </c:pt>
                <c:pt idx="58040">
                  <c:v>13887.345918000001</c:v>
                </c:pt>
                <c:pt idx="58041">
                  <c:v>13887.577546</c:v>
                </c:pt>
                <c:pt idx="58042">
                  <c:v>13887.819307</c:v>
                </c:pt>
                <c:pt idx="58043">
                  <c:v>13888.063873999999</c:v>
                </c:pt>
                <c:pt idx="58044">
                  <c:v>13888.295634</c:v>
                </c:pt>
                <c:pt idx="58045">
                  <c:v>13888.536067999999</c:v>
                </c:pt>
                <c:pt idx="58046">
                  <c:v>13888.780035</c:v>
                </c:pt>
                <c:pt idx="58047">
                  <c:v>13889.011888999999</c:v>
                </c:pt>
                <c:pt idx="58048">
                  <c:v>13889.254059000001</c:v>
                </c:pt>
                <c:pt idx="58049">
                  <c:v>13889.494328000001</c:v>
                </c:pt>
                <c:pt idx="58050">
                  <c:v>13889.737568</c:v>
                </c:pt>
                <c:pt idx="58051">
                  <c:v>13889.968424999999</c:v>
                </c:pt>
                <c:pt idx="58052">
                  <c:v>13890.21242</c:v>
                </c:pt>
                <c:pt idx="58053">
                  <c:v>13890.454223999999</c:v>
                </c:pt>
                <c:pt idx="58054">
                  <c:v>13890.687868999999</c:v>
                </c:pt>
                <c:pt idx="58055">
                  <c:v>13890.930031</c:v>
                </c:pt>
                <c:pt idx="58056">
                  <c:v>13891.17222</c:v>
                </c:pt>
                <c:pt idx="58057">
                  <c:v>13891.401997999999</c:v>
                </c:pt>
                <c:pt idx="58058">
                  <c:v>13891.643093000001</c:v>
                </c:pt>
                <c:pt idx="58059">
                  <c:v>13891.885055000001</c:v>
                </c:pt>
                <c:pt idx="58060">
                  <c:v>13892.127161</c:v>
                </c:pt>
                <c:pt idx="58061">
                  <c:v>13892.358817</c:v>
                </c:pt>
                <c:pt idx="58062">
                  <c:v>13892.601842</c:v>
                </c:pt>
                <c:pt idx="58063">
                  <c:v>13892.844679</c:v>
                </c:pt>
                <c:pt idx="58064">
                  <c:v>13893.085923000001</c:v>
                </c:pt>
                <c:pt idx="58065">
                  <c:v>13893.317577</c:v>
                </c:pt>
                <c:pt idx="58066">
                  <c:v>13893.560689</c:v>
                </c:pt>
                <c:pt idx="58067">
                  <c:v>13893.801801</c:v>
                </c:pt>
                <c:pt idx="58068">
                  <c:v>13894.04478</c:v>
                </c:pt>
                <c:pt idx="58069">
                  <c:v>13894.273234</c:v>
                </c:pt>
                <c:pt idx="58070">
                  <c:v>13894.516294999999</c:v>
                </c:pt>
                <c:pt idx="58071">
                  <c:v>13894.759425</c:v>
                </c:pt>
                <c:pt idx="58072">
                  <c:v>13895.016245999999</c:v>
                </c:pt>
                <c:pt idx="58073">
                  <c:v>13895.262622</c:v>
                </c:pt>
                <c:pt idx="58074">
                  <c:v>13895.502753999999</c:v>
                </c:pt>
                <c:pt idx="58075">
                  <c:v>13895.744113000001</c:v>
                </c:pt>
                <c:pt idx="58076">
                  <c:v>13895.986955</c:v>
                </c:pt>
                <c:pt idx="58077">
                  <c:v>13896.227430000001</c:v>
                </c:pt>
                <c:pt idx="58078">
                  <c:v>13896.456071000001</c:v>
                </c:pt>
                <c:pt idx="58079">
                  <c:v>13896.698908</c:v>
                </c:pt>
                <c:pt idx="58080">
                  <c:v>13896.941806999999</c:v>
                </c:pt>
                <c:pt idx="58081">
                  <c:v>13897.182709000001</c:v>
                </c:pt>
                <c:pt idx="58082">
                  <c:v>13897.424208</c:v>
                </c:pt>
                <c:pt idx="58083">
                  <c:v>13897.654294</c:v>
                </c:pt>
                <c:pt idx="58084">
                  <c:v>13897.898856</c:v>
                </c:pt>
                <c:pt idx="58085">
                  <c:v>13898.141614</c:v>
                </c:pt>
                <c:pt idx="58086">
                  <c:v>13898.381375000001</c:v>
                </c:pt>
                <c:pt idx="58087">
                  <c:v>13898.612716</c:v>
                </c:pt>
                <c:pt idx="58088">
                  <c:v>13898.853794000001</c:v>
                </c:pt>
                <c:pt idx="58089">
                  <c:v>13899.094729</c:v>
                </c:pt>
                <c:pt idx="58090">
                  <c:v>13899.335720999999</c:v>
                </c:pt>
                <c:pt idx="58091">
                  <c:v>13899.576677999999</c:v>
                </c:pt>
                <c:pt idx="58092">
                  <c:v>13899.816421</c:v>
                </c:pt>
                <c:pt idx="58093">
                  <c:v>13900.049585000001</c:v>
                </c:pt>
                <c:pt idx="58094">
                  <c:v>13900.289387999999</c:v>
                </c:pt>
                <c:pt idx="58095">
                  <c:v>13900.531218</c:v>
                </c:pt>
                <c:pt idx="58096">
                  <c:v>13900.773952</c:v>
                </c:pt>
                <c:pt idx="58097">
                  <c:v>13901.015597</c:v>
                </c:pt>
                <c:pt idx="58098">
                  <c:v>13901.246880999999</c:v>
                </c:pt>
                <c:pt idx="58099">
                  <c:v>13901.487906</c:v>
                </c:pt>
                <c:pt idx="58100">
                  <c:v>13901.730683</c:v>
                </c:pt>
                <c:pt idx="58101">
                  <c:v>13901.970440999999</c:v>
                </c:pt>
                <c:pt idx="58102">
                  <c:v>13902.203837999999</c:v>
                </c:pt>
                <c:pt idx="58103">
                  <c:v>13902.446701999999</c:v>
                </c:pt>
                <c:pt idx="58104">
                  <c:v>13902.687879999999</c:v>
                </c:pt>
                <c:pt idx="58105">
                  <c:v>13902.930861000001</c:v>
                </c:pt>
                <c:pt idx="58106">
                  <c:v>13903.17114</c:v>
                </c:pt>
                <c:pt idx="58107">
                  <c:v>13903.402749000001</c:v>
                </c:pt>
                <c:pt idx="58108">
                  <c:v>13903.643894999999</c:v>
                </c:pt>
                <c:pt idx="58109">
                  <c:v>13903.884936</c:v>
                </c:pt>
                <c:pt idx="58110">
                  <c:v>13904.125305</c:v>
                </c:pt>
                <c:pt idx="58111">
                  <c:v>13904.358835999999</c:v>
                </c:pt>
                <c:pt idx="58112">
                  <c:v>13904.599356000001</c:v>
                </c:pt>
                <c:pt idx="58113">
                  <c:v>13904.842562</c:v>
                </c:pt>
                <c:pt idx="58114">
                  <c:v>13905.085874</c:v>
                </c:pt>
                <c:pt idx="58115">
                  <c:v>13905.317744</c:v>
                </c:pt>
                <c:pt idx="58116">
                  <c:v>13905.558298</c:v>
                </c:pt>
                <c:pt idx="58117">
                  <c:v>13905.800230999999</c:v>
                </c:pt>
                <c:pt idx="58118">
                  <c:v>13906.042273999999</c:v>
                </c:pt>
                <c:pt idx="58119">
                  <c:v>13906.275632999999</c:v>
                </c:pt>
                <c:pt idx="58120">
                  <c:v>13906.516089999999</c:v>
                </c:pt>
                <c:pt idx="58121">
                  <c:v>13906.760910000001</c:v>
                </c:pt>
                <c:pt idx="58122">
                  <c:v>13906.989272999999</c:v>
                </c:pt>
                <c:pt idx="58123">
                  <c:v>13907.231078000001</c:v>
                </c:pt>
                <c:pt idx="58124">
                  <c:v>13907.473721</c:v>
                </c:pt>
                <c:pt idx="58125">
                  <c:v>13907.713368000001</c:v>
                </c:pt>
                <c:pt idx="58126">
                  <c:v>13907.955242</c:v>
                </c:pt>
                <c:pt idx="58127">
                  <c:v>13908.186882</c:v>
                </c:pt>
                <c:pt idx="58128">
                  <c:v>13908.429844</c:v>
                </c:pt>
                <c:pt idx="58129">
                  <c:v>13908.670872999999</c:v>
                </c:pt>
                <c:pt idx="58130">
                  <c:v>13908.911045999999</c:v>
                </c:pt>
                <c:pt idx="58131">
                  <c:v>13909.152658999999</c:v>
                </c:pt>
                <c:pt idx="58132">
                  <c:v>13909.392309999999</c:v>
                </c:pt>
                <c:pt idx="58133">
                  <c:v>13909.622401000001</c:v>
                </c:pt>
                <c:pt idx="58134">
                  <c:v>13909.866841999999</c:v>
                </c:pt>
                <c:pt idx="58135">
                  <c:v>13910.109549000001</c:v>
                </c:pt>
                <c:pt idx="58136">
                  <c:v>13910.350567</c:v>
                </c:pt>
                <c:pt idx="58137">
                  <c:v>13910.581034000001</c:v>
                </c:pt>
                <c:pt idx="58138">
                  <c:v>13910.823066999999</c:v>
                </c:pt>
                <c:pt idx="58139">
                  <c:v>13911.067654</c:v>
                </c:pt>
                <c:pt idx="58140">
                  <c:v>13911.298961</c:v>
                </c:pt>
                <c:pt idx="58141">
                  <c:v>13911.540673</c:v>
                </c:pt>
                <c:pt idx="58142">
                  <c:v>13911.782327999999</c:v>
                </c:pt>
                <c:pt idx="58143">
                  <c:v>13912.015691000001</c:v>
                </c:pt>
                <c:pt idx="58144">
                  <c:v>13912.257363999999</c:v>
                </c:pt>
                <c:pt idx="58145">
                  <c:v>13912.499851</c:v>
                </c:pt>
                <c:pt idx="58146">
                  <c:v>13912.741405999999</c:v>
                </c:pt>
                <c:pt idx="58147">
                  <c:v>13912.972849</c:v>
                </c:pt>
                <c:pt idx="58148">
                  <c:v>13913.213979</c:v>
                </c:pt>
                <c:pt idx="58149">
                  <c:v>13913.455588999999</c:v>
                </c:pt>
                <c:pt idx="58150">
                  <c:v>13913.696723999999</c:v>
                </c:pt>
                <c:pt idx="58151">
                  <c:v>13913.937755999999</c:v>
                </c:pt>
                <c:pt idx="58152">
                  <c:v>13914.168444000001</c:v>
                </c:pt>
                <c:pt idx="58153">
                  <c:v>13914.409645</c:v>
                </c:pt>
                <c:pt idx="58154">
                  <c:v>13914.652563</c:v>
                </c:pt>
                <c:pt idx="58155">
                  <c:v>13914.892306</c:v>
                </c:pt>
                <c:pt idx="58156">
                  <c:v>13915.136976</c:v>
                </c:pt>
                <c:pt idx="58157">
                  <c:v>13915.366125</c:v>
                </c:pt>
                <c:pt idx="58158">
                  <c:v>13915.608874</c:v>
                </c:pt>
                <c:pt idx="58159">
                  <c:v>13915.849745</c:v>
                </c:pt>
                <c:pt idx="58160">
                  <c:v>13916.092583</c:v>
                </c:pt>
                <c:pt idx="58161">
                  <c:v>13916.325719</c:v>
                </c:pt>
                <c:pt idx="58162">
                  <c:v>13916.566973000001</c:v>
                </c:pt>
                <c:pt idx="58163">
                  <c:v>13916.808663</c:v>
                </c:pt>
                <c:pt idx="58164">
                  <c:v>13917.051645</c:v>
                </c:pt>
                <c:pt idx="58165">
                  <c:v>13917.280068</c:v>
                </c:pt>
                <c:pt idx="58166">
                  <c:v>13917.52216</c:v>
                </c:pt>
                <c:pt idx="58167">
                  <c:v>13917.766729000001</c:v>
                </c:pt>
                <c:pt idx="58168">
                  <c:v>13917.998584000001</c:v>
                </c:pt>
                <c:pt idx="58169">
                  <c:v>13918.239924</c:v>
                </c:pt>
                <c:pt idx="58170">
                  <c:v>13918.482045000001</c:v>
                </c:pt>
                <c:pt idx="58171">
                  <c:v>13918.724993</c:v>
                </c:pt>
                <c:pt idx="58172">
                  <c:v>13918.955862000001</c:v>
                </c:pt>
                <c:pt idx="58173">
                  <c:v>13919.198134</c:v>
                </c:pt>
                <c:pt idx="58174">
                  <c:v>13919.438432000001</c:v>
                </c:pt>
                <c:pt idx="58175">
                  <c:v>13919.673884</c:v>
                </c:pt>
                <c:pt idx="58176">
                  <c:v>13919.916364999999</c:v>
                </c:pt>
                <c:pt idx="58177">
                  <c:v>13920.151139</c:v>
                </c:pt>
                <c:pt idx="58178">
                  <c:v>13920.393400000001</c:v>
                </c:pt>
                <c:pt idx="58179">
                  <c:v>13920.6371</c:v>
                </c:pt>
                <c:pt idx="58180">
                  <c:v>13920.868134</c:v>
                </c:pt>
                <c:pt idx="58181">
                  <c:v>13921.111537999999</c:v>
                </c:pt>
                <c:pt idx="58182">
                  <c:v>13921.354762000001</c:v>
                </c:pt>
                <c:pt idx="58183">
                  <c:v>13921.586556</c:v>
                </c:pt>
                <c:pt idx="58184">
                  <c:v>13921.827069999999</c:v>
                </c:pt>
                <c:pt idx="58185">
                  <c:v>13922.069271</c:v>
                </c:pt>
                <c:pt idx="58186">
                  <c:v>13922.311335</c:v>
                </c:pt>
                <c:pt idx="58187">
                  <c:v>13922.544849</c:v>
                </c:pt>
                <c:pt idx="58188">
                  <c:v>13922.787016</c:v>
                </c:pt>
                <c:pt idx="58189">
                  <c:v>13923.029044999999</c:v>
                </c:pt>
                <c:pt idx="58190">
                  <c:v>13923.260838</c:v>
                </c:pt>
                <c:pt idx="58191">
                  <c:v>13923.502565999999</c:v>
                </c:pt>
                <c:pt idx="58192">
                  <c:v>13923.744242999999</c:v>
                </c:pt>
                <c:pt idx="58193">
                  <c:v>13923.986569000001</c:v>
                </c:pt>
                <c:pt idx="58194">
                  <c:v>13924.217925999999</c:v>
                </c:pt>
                <c:pt idx="58195">
                  <c:v>13924.460564000001</c:v>
                </c:pt>
                <c:pt idx="58196">
                  <c:v>13924.702122999999</c:v>
                </c:pt>
                <c:pt idx="58197">
                  <c:v>13924.944711</c:v>
                </c:pt>
                <c:pt idx="58198">
                  <c:v>13925.185771</c:v>
                </c:pt>
                <c:pt idx="58199">
                  <c:v>13925.414140999999</c:v>
                </c:pt>
                <c:pt idx="58200">
                  <c:v>13925.658803</c:v>
                </c:pt>
                <c:pt idx="58201">
                  <c:v>13925.899869000001</c:v>
                </c:pt>
                <c:pt idx="58202">
                  <c:v>13926.140993999999</c:v>
                </c:pt>
                <c:pt idx="58203">
                  <c:v>13926.382705</c:v>
                </c:pt>
                <c:pt idx="58204">
                  <c:v>13926.613332999999</c:v>
                </c:pt>
                <c:pt idx="58205">
                  <c:v>13926.857918</c:v>
                </c:pt>
                <c:pt idx="58206">
                  <c:v>13927.100949</c:v>
                </c:pt>
                <c:pt idx="58207">
                  <c:v>13927.330351000001</c:v>
                </c:pt>
                <c:pt idx="58208">
                  <c:v>13927.571642999999</c:v>
                </c:pt>
                <c:pt idx="58209">
                  <c:v>13927.812673</c:v>
                </c:pt>
                <c:pt idx="58210">
                  <c:v>13928.053779</c:v>
                </c:pt>
                <c:pt idx="58211">
                  <c:v>13928.293326999999</c:v>
                </c:pt>
                <c:pt idx="58212">
                  <c:v>13928.535954000001</c:v>
                </c:pt>
                <c:pt idx="58213">
                  <c:v>13928.765168</c:v>
                </c:pt>
                <c:pt idx="58214">
                  <c:v>13929.007148999999</c:v>
                </c:pt>
                <c:pt idx="58215">
                  <c:v>13929.250423</c:v>
                </c:pt>
                <c:pt idx="58216">
                  <c:v>13929.481072</c:v>
                </c:pt>
                <c:pt idx="58217">
                  <c:v>13929.723909</c:v>
                </c:pt>
                <c:pt idx="58218">
                  <c:v>13929.964151</c:v>
                </c:pt>
                <c:pt idx="58219">
                  <c:v>13930.208882000001</c:v>
                </c:pt>
                <c:pt idx="58220">
                  <c:v>13930.440718</c:v>
                </c:pt>
                <c:pt idx="58221">
                  <c:v>13930.683757000001</c:v>
                </c:pt>
                <c:pt idx="58222">
                  <c:v>13930.924172999999</c:v>
                </c:pt>
                <c:pt idx="58223">
                  <c:v>13931.164271</c:v>
                </c:pt>
                <c:pt idx="58224">
                  <c:v>13931.404327</c:v>
                </c:pt>
                <c:pt idx="58225">
                  <c:v>13931.633926</c:v>
                </c:pt>
                <c:pt idx="58226">
                  <c:v>13931.876951</c:v>
                </c:pt>
                <c:pt idx="58227">
                  <c:v>13932.118920000001</c:v>
                </c:pt>
                <c:pt idx="58228">
                  <c:v>13932.359949</c:v>
                </c:pt>
                <c:pt idx="58229">
                  <c:v>13932.601548000001</c:v>
                </c:pt>
                <c:pt idx="58230">
                  <c:v>13932.832042</c:v>
                </c:pt>
                <c:pt idx="58231">
                  <c:v>13933.074790000001</c:v>
                </c:pt>
                <c:pt idx="58232">
                  <c:v>13933.317654</c:v>
                </c:pt>
                <c:pt idx="58233">
                  <c:v>13933.548175</c:v>
                </c:pt>
                <c:pt idx="58234">
                  <c:v>13933.788377000001</c:v>
                </c:pt>
                <c:pt idx="58235">
                  <c:v>13934.029666</c:v>
                </c:pt>
                <c:pt idx="58236">
                  <c:v>13934.270535</c:v>
                </c:pt>
                <c:pt idx="58237">
                  <c:v>13934.511596</c:v>
                </c:pt>
                <c:pt idx="58238">
                  <c:v>13934.752659</c:v>
                </c:pt>
                <c:pt idx="58239">
                  <c:v>13934.993767</c:v>
                </c:pt>
                <c:pt idx="58240">
                  <c:v>13935.234848</c:v>
                </c:pt>
                <c:pt idx="58241">
                  <c:v>13935.474446</c:v>
                </c:pt>
                <c:pt idx="58242">
                  <c:v>13935.705012</c:v>
                </c:pt>
                <c:pt idx="58243">
                  <c:v>13935.947956</c:v>
                </c:pt>
                <c:pt idx="58244">
                  <c:v>13936.189858</c:v>
                </c:pt>
                <c:pt idx="58245">
                  <c:v>13936.420306</c:v>
                </c:pt>
                <c:pt idx="58246">
                  <c:v>13936.662242</c:v>
                </c:pt>
                <c:pt idx="58247">
                  <c:v>13936.906951999999</c:v>
                </c:pt>
                <c:pt idx="58248">
                  <c:v>13937.146971</c:v>
                </c:pt>
                <c:pt idx="58249">
                  <c:v>13937.376301</c:v>
                </c:pt>
                <c:pt idx="58250">
                  <c:v>13937.617622</c:v>
                </c:pt>
                <c:pt idx="58251">
                  <c:v>13937.859331</c:v>
                </c:pt>
                <c:pt idx="58252">
                  <c:v>13938.101273</c:v>
                </c:pt>
                <c:pt idx="58253">
                  <c:v>13938.334580000001</c:v>
                </c:pt>
                <c:pt idx="58254">
                  <c:v>13938.581946</c:v>
                </c:pt>
                <c:pt idx="58255">
                  <c:v>13938.811217</c:v>
                </c:pt>
                <c:pt idx="58256">
                  <c:v>13939.051444999999</c:v>
                </c:pt>
                <c:pt idx="58257">
                  <c:v>13939.295024999999</c:v>
                </c:pt>
                <c:pt idx="58258">
                  <c:v>13939.526897</c:v>
                </c:pt>
                <c:pt idx="58259">
                  <c:v>13939.767193</c:v>
                </c:pt>
                <c:pt idx="58260">
                  <c:v>13940.011033000001</c:v>
                </c:pt>
                <c:pt idx="58261">
                  <c:v>13940.252361000001</c:v>
                </c:pt>
                <c:pt idx="58262">
                  <c:v>13940.485584</c:v>
                </c:pt>
                <c:pt idx="58263">
                  <c:v>13940.729997</c:v>
                </c:pt>
                <c:pt idx="58264">
                  <c:v>13940.960799</c:v>
                </c:pt>
                <c:pt idx="58265">
                  <c:v>13941.201229</c:v>
                </c:pt>
                <c:pt idx="58266">
                  <c:v>13941.442594</c:v>
                </c:pt>
                <c:pt idx="58267">
                  <c:v>13941.683659</c:v>
                </c:pt>
                <c:pt idx="58268">
                  <c:v>13941.926625</c:v>
                </c:pt>
                <c:pt idx="58269">
                  <c:v>13942.167568999999</c:v>
                </c:pt>
                <c:pt idx="58270">
                  <c:v>13942.398031000001</c:v>
                </c:pt>
                <c:pt idx="58271">
                  <c:v>13942.640880000001</c:v>
                </c:pt>
                <c:pt idx="58272">
                  <c:v>13942.883819999999</c:v>
                </c:pt>
                <c:pt idx="58273">
                  <c:v>13943.126729</c:v>
                </c:pt>
                <c:pt idx="58274">
                  <c:v>13943.35541</c:v>
                </c:pt>
                <c:pt idx="58275">
                  <c:v>13943.601997</c:v>
                </c:pt>
                <c:pt idx="58276">
                  <c:v>13943.834561</c:v>
                </c:pt>
                <c:pt idx="58277">
                  <c:v>13944.077584000001</c:v>
                </c:pt>
                <c:pt idx="58278">
                  <c:v>13944.318809</c:v>
                </c:pt>
                <c:pt idx="58279">
                  <c:v>13944.560402999999</c:v>
                </c:pt>
                <c:pt idx="58280">
                  <c:v>13944.793675000001</c:v>
                </c:pt>
                <c:pt idx="58281">
                  <c:v>13945.034783999999</c:v>
                </c:pt>
                <c:pt idx="58282">
                  <c:v>13945.275668</c:v>
                </c:pt>
                <c:pt idx="58283">
                  <c:v>13945.516646</c:v>
                </c:pt>
                <c:pt idx="58284">
                  <c:v>13945.758233</c:v>
                </c:pt>
                <c:pt idx="58285">
                  <c:v>13945.991663999999</c:v>
                </c:pt>
                <c:pt idx="58286">
                  <c:v>13946.232881</c:v>
                </c:pt>
                <c:pt idx="58287">
                  <c:v>13946.473878000001</c:v>
                </c:pt>
                <c:pt idx="58288">
                  <c:v>13946.716635000001</c:v>
                </c:pt>
                <c:pt idx="58289">
                  <c:v>13946.956439</c:v>
                </c:pt>
                <c:pt idx="58290">
                  <c:v>13947.187039</c:v>
                </c:pt>
                <c:pt idx="58291">
                  <c:v>13947.429658999999</c:v>
                </c:pt>
                <c:pt idx="58292">
                  <c:v>13947.670539999999</c:v>
                </c:pt>
                <c:pt idx="58293">
                  <c:v>13947.912124</c:v>
                </c:pt>
                <c:pt idx="58294">
                  <c:v>13948.154603999999</c:v>
                </c:pt>
                <c:pt idx="58295">
                  <c:v>13948.384419</c:v>
                </c:pt>
                <c:pt idx="58296">
                  <c:v>13948.626947000001</c:v>
                </c:pt>
                <c:pt idx="58297">
                  <c:v>13948.868047</c:v>
                </c:pt>
                <c:pt idx="58298">
                  <c:v>13949.110244</c:v>
                </c:pt>
                <c:pt idx="58299">
                  <c:v>13949.366599000001</c:v>
                </c:pt>
                <c:pt idx="58300">
                  <c:v>13949.596605000001</c:v>
                </c:pt>
                <c:pt idx="58301">
                  <c:v>13949.837944000001</c:v>
                </c:pt>
                <c:pt idx="58302">
                  <c:v>13950.077275</c:v>
                </c:pt>
                <c:pt idx="58303">
                  <c:v>13950.319094</c:v>
                </c:pt>
                <c:pt idx="58304">
                  <c:v>13950.561153000001</c:v>
                </c:pt>
                <c:pt idx="58305">
                  <c:v>13950.792711</c:v>
                </c:pt>
                <c:pt idx="58306">
                  <c:v>13951.035879999999</c:v>
                </c:pt>
                <c:pt idx="58307">
                  <c:v>13951.276771000001</c:v>
                </c:pt>
                <c:pt idx="58308">
                  <c:v>13951.51784</c:v>
                </c:pt>
                <c:pt idx="58309">
                  <c:v>13951.749529999999</c:v>
                </c:pt>
                <c:pt idx="58310">
                  <c:v>13951.990022</c:v>
                </c:pt>
                <c:pt idx="58311">
                  <c:v>13952.232002999999</c:v>
                </c:pt>
                <c:pt idx="58312">
                  <c:v>13952.474963000001</c:v>
                </c:pt>
                <c:pt idx="58313">
                  <c:v>13952.704331999999</c:v>
                </c:pt>
                <c:pt idx="58314">
                  <c:v>13952.946338</c:v>
                </c:pt>
                <c:pt idx="58315">
                  <c:v>13953.190169</c:v>
                </c:pt>
                <c:pt idx="58316">
                  <c:v>13953.436093</c:v>
                </c:pt>
                <c:pt idx="58317">
                  <c:v>13953.680893999999</c:v>
                </c:pt>
                <c:pt idx="58318">
                  <c:v>13953.923706</c:v>
                </c:pt>
                <c:pt idx="58319">
                  <c:v>13954.165231000001</c:v>
                </c:pt>
                <c:pt idx="58320">
                  <c:v>13954.411776000001</c:v>
                </c:pt>
                <c:pt idx="58321">
                  <c:v>13954.653211000001</c:v>
                </c:pt>
                <c:pt idx="58322">
                  <c:v>13954.895834000001</c:v>
                </c:pt>
                <c:pt idx="58323">
                  <c:v>13955.135867000001</c:v>
                </c:pt>
                <c:pt idx="58324">
                  <c:v>13955.377413</c:v>
                </c:pt>
                <c:pt idx="58325">
                  <c:v>13955.632235999999</c:v>
                </c:pt>
                <c:pt idx="58326">
                  <c:v>13955.863628999999</c:v>
                </c:pt>
                <c:pt idx="58327">
                  <c:v>13956.10684</c:v>
                </c:pt>
                <c:pt idx="58328">
                  <c:v>13956.347007</c:v>
                </c:pt>
                <c:pt idx="58329">
                  <c:v>13956.589696999999</c:v>
                </c:pt>
                <c:pt idx="58330">
                  <c:v>13956.830762</c:v>
                </c:pt>
                <c:pt idx="58331">
                  <c:v>13957.060685</c:v>
                </c:pt>
                <c:pt idx="58332">
                  <c:v>13957.301798</c:v>
                </c:pt>
                <c:pt idx="58333">
                  <c:v>13957.544688</c:v>
                </c:pt>
                <c:pt idx="58334">
                  <c:v>13957.785812</c:v>
                </c:pt>
                <c:pt idx="58335">
                  <c:v>13958.026878000001</c:v>
                </c:pt>
                <c:pt idx="58336">
                  <c:v>13958.257428000001</c:v>
                </c:pt>
                <c:pt idx="58337">
                  <c:v>13958.499398</c:v>
                </c:pt>
                <c:pt idx="58338">
                  <c:v>13958.740632999999</c:v>
                </c:pt>
                <c:pt idx="58339">
                  <c:v>13958.982356</c:v>
                </c:pt>
                <c:pt idx="58340">
                  <c:v>13959.215926000001</c:v>
                </c:pt>
                <c:pt idx="58341">
                  <c:v>13959.458015</c:v>
                </c:pt>
                <c:pt idx="58342">
                  <c:v>13959.698134</c:v>
                </c:pt>
                <c:pt idx="58343">
                  <c:v>13959.940871999999</c:v>
                </c:pt>
                <c:pt idx="58344">
                  <c:v>13960.172787</c:v>
                </c:pt>
                <c:pt idx="58345">
                  <c:v>13960.413864</c:v>
                </c:pt>
                <c:pt idx="58346">
                  <c:v>13960.654898999999</c:v>
                </c:pt>
                <c:pt idx="58347">
                  <c:v>13960.897703000001</c:v>
                </c:pt>
                <c:pt idx="58348">
                  <c:v>13961.138783</c:v>
                </c:pt>
                <c:pt idx="58349">
                  <c:v>13961.379529</c:v>
                </c:pt>
                <c:pt idx="58350">
                  <c:v>13961.610892999999</c:v>
                </c:pt>
                <c:pt idx="58351">
                  <c:v>13961.853617000001</c:v>
                </c:pt>
                <c:pt idx="58352">
                  <c:v>13962.095399</c:v>
                </c:pt>
                <c:pt idx="58353">
                  <c:v>13962.328592</c:v>
                </c:pt>
                <c:pt idx="58354">
                  <c:v>13962.570443000001</c:v>
                </c:pt>
                <c:pt idx="58355">
                  <c:v>13962.814718</c:v>
                </c:pt>
                <c:pt idx="58356">
                  <c:v>13963.054408</c:v>
                </c:pt>
                <c:pt idx="58357">
                  <c:v>13963.286141</c:v>
                </c:pt>
                <c:pt idx="58358">
                  <c:v>13963.528922</c:v>
                </c:pt>
                <c:pt idx="58359">
                  <c:v>13963.768253</c:v>
                </c:pt>
                <c:pt idx="58360">
                  <c:v>13964.010316</c:v>
                </c:pt>
                <c:pt idx="58361">
                  <c:v>13964.242372000001</c:v>
                </c:pt>
                <c:pt idx="58362">
                  <c:v>13964.483625999999</c:v>
                </c:pt>
                <c:pt idx="58363">
                  <c:v>13964.725428</c:v>
                </c:pt>
                <c:pt idx="58364">
                  <c:v>13964.958992</c:v>
                </c:pt>
                <c:pt idx="58365">
                  <c:v>13965.200049999999</c:v>
                </c:pt>
                <c:pt idx="58366">
                  <c:v>13965.440275999999</c:v>
                </c:pt>
                <c:pt idx="58367">
                  <c:v>13965.675594</c:v>
                </c:pt>
                <c:pt idx="58368">
                  <c:v>13965.918809999999</c:v>
                </c:pt>
                <c:pt idx="58369">
                  <c:v>13966.159019999999</c:v>
                </c:pt>
                <c:pt idx="58370">
                  <c:v>13966.403875</c:v>
                </c:pt>
                <c:pt idx="58371">
                  <c:v>13966.63442</c:v>
                </c:pt>
                <c:pt idx="58372">
                  <c:v>13966.876372999999</c:v>
                </c:pt>
                <c:pt idx="58373">
                  <c:v>13967.118254999999</c:v>
                </c:pt>
                <c:pt idx="58374">
                  <c:v>13967.351938</c:v>
                </c:pt>
                <c:pt idx="58375">
                  <c:v>13967.592173999999</c:v>
                </c:pt>
                <c:pt idx="58376">
                  <c:v>13967.836899</c:v>
                </c:pt>
                <c:pt idx="58377">
                  <c:v>13968.068712</c:v>
                </c:pt>
                <c:pt idx="58378">
                  <c:v>13968.311763</c:v>
                </c:pt>
                <c:pt idx="58379">
                  <c:v>13968.552926</c:v>
                </c:pt>
                <c:pt idx="58380">
                  <c:v>13968.79321</c:v>
                </c:pt>
                <c:pt idx="58381">
                  <c:v>13969.035125</c:v>
                </c:pt>
                <c:pt idx="58382">
                  <c:v>13969.264859000001</c:v>
                </c:pt>
                <c:pt idx="58383">
                  <c:v>13969.505988999999</c:v>
                </c:pt>
                <c:pt idx="58384">
                  <c:v>13969.747063999999</c:v>
                </c:pt>
                <c:pt idx="58385">
                  <c:v>13969.989062000001</c:v>
                </c:pt>
                <c:pt idx="58386">
                  <c:v>13970.220782</c:v>
                </c:pt>
                <c:pt idx="58387">
                  <c:v>13970.461072</c:v>
                </c:pt>
                <c:pt idx="58388">
                  <c:v>13970.701308</c:v>
                </c:pt>
                <c:pt idx="58389">
                  <c:v>13970.945153999999</c:v>
                </c:pt>
                <c:pt idx="58390">
                  <c:v>13971.176012</c:v>
                </c:pt>
                <c:pt idx="58391">
                  <c:v>13971.418796</c:v>
                </c:pt>
                <c:pt idx="58392">
                  <c:v>13971.661744000001</c:v>
                </c:pt>
                <c:pt idx="58393">
                  <c:v>13971.902748</c:v>
                </c:pt>
                <c:pt idx="58394">
                  <c:v>13972.143667</c:v>
                </c:pt>
                <c:pt idx="58395">
                  <c:v>13972.383352000001</c:v>
                </c:pt>
                <c:pt idx="58396">
                  <c:v>13972.612047000001</c:v>
                </c:pt>
                <c:pt idx="58397">
                  <c:v>13972.854009999999</c:v>
                </c:pt>
                <c:pt idx="58398">
                  <c:v>13973.094039</c:v>
                </c:pt>
                <c:pt idx="58399">
                  <c:v>13973.335349999999</c:v>
                </c:pt>
                <c:pt idx="58400">
                  <c:v>13973.568668</c:v>
                </c:pt>
                <c:pt idx="58401">
                  <c:v>13973.808906</c:v>
                </c:pt>
                <c:pt idx="58402">
                  <c:v>13974.050004999999</c:v>
                </c:pt>
                <c:pt idx="58403">
                  <c:v>13974.292441</c:v>
                </c:pt>
                <c:pt idx="58404">
                  <c:v>13974.533113</c:v>
                </c:pt>
                <c:pt idx="58405">
                  <c:v>13974.765289999999</c:v>
                </c:pt>
                <c:pt idx="58406">
                  <c:v>13975.009018000001</c:v>
                </c:pt>
                <c:pt idx="58407">
                  <c:v>13975.250319999999</c:v>
                </c:pt>
                <c:pt idx="58408">
                  <c:v>13975.505368</c:v>
                </c:pt>
                <c:pt idx="58409">
                  <c:v>13975.761549999999</c:v>
                </c:pt>
                <c:pt idx="58410">
                  <c:v>13975.99222</c:v>
                </c:pt>
                <c:pt idx="58411">
                  <c:v>13976.232437000001</c:v>
                </c:pt>
                <c:pt idx="58412">
                  <c:v>13976.473662</c:v>
                </c:pt>
                <c:pt idx="58413">
                  <c:v>13976.715365</c:v>
                </c:pt>
                <c:pt idx="58414">
                  <c:v>13976.946076</c:v>
                </c:pt>
                <c:pt idx="58415">
                  <c:v>13977.188043</c:v>
                </c:pt>
                <c:pt idx="58416">
                  <c:v>13977.430961</c:v>
                </c:pt>
                <c:pt idx="58417">
                  <c:v>13977.672713</c:v>
                </c:pt>
                <c:pt idx="58418">
                  <c:v>13977.902663000001</c:v>
                </c:pt>
                <c:pt idx="58419">
                  <c:v>13978.145849</c:v>
                </c:pt>
                <c:pt idx="58420">
                  <c:v>13978.386141000001</c:v>
                </c:pt>
                <c:pt idx="58421">
                  <c:v>13978.630729</c:v>
                </c:pt>
                <c:pt idx="58422">
                  <c:v>13978.860597000001</c:v>
                </c:pt>
                <c:pt idx="58423">
                  <c:v>13979.101852</c:v>
                </c:pt>
                <c:pt idx="58424">
                  <c:v>13979.342056</c:v>
                </c:pt>
                <c:pt idx="58425">
                  <c:v>13979.584959</c:v>
                </c:pt>
                <c:pt idx="58426">
                  <c:v>13979.826793</c:v>
                </c:pt>
                <c:pt idx="58427">
                  <c:v>13980.057398000001</c:v>
                </c:pt>
                <c:pt idx="58428">
                  <c:v>13980.301964</c:v>
                </c:pt>
                <c:pt idx="58429">
                  <c:v>13980.543656</c:v>
                </c:pt>
                <c:pt idx="58430">
                  <c:v>13980.784540000001</c:v>
                </c:pt>
                <c:pt idx="58431">
                  <c:v>13981.015029</c:v>
                </c:pt>
                <c:pt idx="58432">
                  <c:v>13981.257825999999</c:v>
                </c:pt>
                <c:pt idx="58433">
                  <c:v>13981.500671</c:v>
                </c:pt>
                <c:pt idx="58434">
                  <c:v>13981.741540999999</c:v>
                </c:pt>
                <c:pt idx="58435">
                  <c:v>13981.974781000001</c:v>
                </c:pt>
                <c:pt idx="58436">
                  <c:v>13982.217785000001</c:v>
                </c:pt>
                <c:pt idx="58437">
                  <c:v>13982.459406</c:v>
                </c:pt>
                <c:pt idx="58438">
                  <c:v>13982.692722</c:v>
                </c:pt>
                <c:pt idx="58439">
                  <c:v>13982.935721</c:v>
                </c:pt>
                <c:pt idx="58440">
                  <c:v>13983.178771999999</c:v>
                </c:pt>
                <c:pt idx="58441">
                  <c:v>13983.418349</c:v>
                </c:pt>
                <c:pt idx="58442">
                  <c:v>13983.650385000001</c:v>
                </c:pt>
                <c:pt idx="58443">
                  <c:v>13983.892137000001</c:v>
                </c:pt>
                <c:pt idx="58444">
                  <c:v>13984.134108</c:v>
                </c:pt>
                <c:pt idx="58445">
                  <c:v>13984.366368999999</c:v>
                </c:pt>
                <c:pt idx="58446">
                  <c:v>13984.608227999999</c:v>
                </c:pt>
                <c:pt idx="58447">
                  <c:v>13984.852615</c:v>
                </c:pt>
                <c:pt idx="58448">
                  <c:v>13985.083074</c:v>
                </c:pt>
                <c:pt idx="58449">
                  <c:v>13985.325854000001</c:v>
                </c:pt>
                <c:pt idx="58450">
                  <c:v>13985.568815000001</c:v>
                </c:pt>
                <c:pt idx="58451">
                  <c:v>13985.799426</c:v>
                </c:pt>
                <c:pt idx="58452">
                  <c:v>13986.042727</c:v>
                </c:pt>
                <c:pt idx="58453">
                  <c:v>13986.283681999999</c:v>
                </c:pt>
                <c:pt idx="58454">
                  <c:v>13986.524912000001</c:v>
                </c:pt>
                <c:pt idx="58455">
                  <c:v>13986.767792000001</c:v>
                </c:pt>
                <c:pt idx="58456">
                  <c:v>13986.999625</c:v>
                </c:pt>
                <c:pt idx="58457">
                  <c:v>13987.242555000001</c:v>
                </c:pt>
                <c:pt idx="58458">
                  <c:v>13987.48371</c:v>
                </c:pt>
                <c:pt idx="58459">
                  <c:v>13987.723676</c:v>
                </c:pt>
                <c:pt idx="58460">
                  <c:v>13987.965778</c:v>
                </c:pt>
                <c:pt idx="58461">
                  <c:v>13988.207644</c:v>
                </c:pt>
                <c:pt idx="58462">
                  <c:v>13988.447561999999</c:v>
                </c:pt>
                <c:pt idx="58463">
                  <c:v>13988.67691</c:v>
                </c:pt>
                <c:pt idx="58464">
                  <c:v>13988.917034</c:v>
                </c:pt>
                <c:pt idx="58465">
                  <c:v>13989.159754</c:v>
                </c:pt>
                <c:pt idx="58466">
                  <c:v>13989.400662</c:v>
                </c:pt>
                <c:pt idx="58467">
                  <c:v>13989.641608</c:v>
                </c:pt>
                <c:pt idx="58468">
                  <c:v>13989.882566</c:v>
                </c:pt>
                <c:pt idx="58469">
                  <c:v>13990.115884999999</c:v>
                </c:pt>
                <c:pt idx="58470">
                  <c:v>13990.358817</c:v>
                </c:pt>
                <c:pt idx="58471">
                  <c:v>13990.599797000001</c:v>
                </c:pt>
                <c:pt idx="58472">
                  <c:v>13990.84074</c:v>
                </c:pt>
                <c:pt idx="58473">
                  <c:v>13991.083637</c:v>
                </c:pt>
                <c:pt idx="58474">
                  <c:v>13991.314235</c:v>
                </c:pt>
                <c:pt idx="58475">
                  <c:v>13991.558876999999</c:v>
                </c:pt>
                <c:pt idx="58476">
                  <c:v>13991.799971</c:v>
                </c:pt>
                <c:pt idx="58477">
                  <c:v>13992.030642</c:v>
                </c:pt>
                <c:pt idx="58478">
                  <c:v>13992.271919000001</c:v>
                </c:pt>
                <c:pt idx="58479">
                  <c:v>13992.514966999999</c:v>
                </c:pt>
                <c:pt idx="58480">
                  <c:v>13992.756915</c:v>
                </c:pt>
                <c:pt idx="58481">
                  <c:v>13992.988625</c:v>
                </c:pt>
                <c:pt idx="58482">
                  <c:v>13993.23101</c:v>
                </c:pt>
                <c:pt idx="58483">
                  <c:v>13993.471172</c:v>
                </c:pt>
                <c:pt idx="58484">
                  <c:v>13993.713239999999</c:v>
                </c:pt>
                <c:pt idx="58485">
                  <c:v>13993.946827</c:v>
                </c:pt>
                <c:pt idx="58486">
                  <c:v>13994.187254</c:v>
                </c:pt>
                <c:pt idx="58487">
                  <c:v>13994.429177</c:v>
                </c:pt>
                <c:pt idx="58488">
                  <c:v>13994.662815</c:v>
                </c:pt>
                <c:pt idx="58489">
                  <c:v>13994.905022000001</c:v>
                </c:pt>
                <c:pt idx="58490">
                  <c:v>13995.147083</c:v>
                </c:pt>
                <c:pt idx="58491">
                  <c:v>13995.378817999999</c:v>
                </c:pt>
                <c:pt idx="58492">
                  <c:v>13995.619236</c:v>
                </c:pt>
                <c:pt idx="58493">
                  <c:v>13995.860423</c:v>
                </c:pt>
                <c:pt idx="58494">
                  <c:v>13996.104724999999</c:v>
                </c:pt>
                <c:pt idx="58495">
                  <c:v>13996.335743</c:v>
                </c:pt>
                <c:pt idx="58496">
                  <c:v>13996.578668</c:v>
                </c:pt>
                <c:pt idx="58497">
                  <c:v>13996.819594000001</c:v>
                </c:pt>
                <c:pt idx="58498">
                  <c:v>13997.060536999999</c:v>
                </c:pt>
                <c:pt idx="58499">
                  <c:v>13997.30291</c:v>
                </c:pt>
                <c:pt idx="58500">
                  <c:v>13997.543888</c:v>
                </c:pt>
                <c:pt idx="58501">
                  <c:v>13997.784599000001</c:v>
                </c:pt>
                <c:pt idx="58502">
                  <c:v>13998.014999999999</c:v>
                </c:pt>
                <c:pt idx="58503">
                  <c:v>13998.256425</c:v>
                </c:pt>
                <c:pt idx="58504">
                  <c:v>13998.510152000001</c:v>
                </c:pt>
                <c:pt idx="58505">
                  <c:v>13998.754790000001</c:v>
                </c:pt>
                <c:pt idx="58506">
                  <c:v>13998.995771</c:v>
                </c:pt>
                <c:pt idx="58507">
                  <c:v>13999.226215999999</c:v>
                </c:pt>
                <c:pt idx="58508">
                  <c:v>13999.467556</c:v>
                </c:pt>
                <c:pt idx="58509">
                  <c:v>13999.709408000001</c:v>
                </c:pt>
                <c:pt idx="58510">
                  <c:v>13999.951247000001</c:v>
                </c:pt>
                <c:pt idx="58511">
                  <c:v>14000.183427</c:v>
                </c:pt>
                <c:pt idx="58512">
                  <c:v>14000.427997000001</c:v>
                </c:pt>
                <c:pt idx="58513">
                  <c:v>14000.667791</c:v>
                </c:pt>
                <c:pt idx="58514">
                  <c:v>14000.898378</c:v>
                </c:pt>
                <c:pt idx="58515">
                  <c:v>14001.142137999999</c:v>
                </c:pt>
                <c:pt idx="58516">
                  <c:v>14001.382156</c:v>
                </c:pt>
                <c:pt idx="58517">
                  <c:v>14001.62479</c:v>
                </c:pt>
                <c:pt idx="58518">
                  <c:v>14001.85541</c:v>
                </c:pt>
                <c:pt idx="58519">
                  <c:v>14002.098543</c:v>
                </c:pt>
                <c:pt idx="58520">
                  <c:v>14002.340426000001</c:v>
                </c:pt>
                <c:pt idx="58521">
                  <c:v>14002.573817</c:v>
                </c:pt>
                <c:pt idx="58522">
                  <c:v>14002.814026</c:v>
                </c:pt>
                <c:pt idx="58523">
                  <c:v>14003.056976</c:v>
                </c:pt>
                <c:pt idx="58524">
                  <c:v>14003.298698000001</c:v>
                </c:pt>
                <c:pt idx="58525">
                  <c:v>14003.539694999999</c:v>
                </c:pt>
                <c:pt idx="58526">
                  <c:v>14003.770329000001</c:v>
                </c:pt>
                <c:pt idx="58527">
                  <c:v>14004.016707999999</c:v>
                </c:pt>
                <c:pt idx="58528">
                  <c:v>14004.247912000001</c:v>
                </c:pt>
                <c:pt idx="58529">
                  <c:v>14004.4889</c:v>
                </c:pt>
                <c:pt idx="58530">
                  <c:v>14004.731019000001</c:v>
                </c:pt>
                <c:pt idx="58531">
                  <c:v>14004.971358999999</c:v>
                </c:pt>
                <c:pt idx="58532">
                  <c:v>14005.214583000001</c:v>
                </c:pt>
                <c:pt idx="58533">
                  <c:v>14005.443405</c:v>
                </c:pt>
                <c:pt idx="58534">
                  <c:v>14005.686618</c:v>
                </c:pt>
                <c:pt idx="58535">
                  <c:v>14005.927986999999</c:v>
                </c:pt>
                <c:pt idx="58536">
                  <c:v>14006.169341000001</c:v>
                </c:pt>
                <c:pt idx="58537">
                  <c:v>14006.400189</c:v>
                </c:pt>
                <c:pt idx="58538">
                  <c:v>14006.641403</c:v>
                </c:pt>
                <c:pt idx="58539">
                  <c:v>14006.881369000001</c:v>
                </c:pt>
                <c:pt idx="58540">
                  <c:v>14007.125085</c:v>
                </c:pt>
                <c:pt idx="58541">
                  <c:v>14007.355369999999</c:v>
                </c:pt>
                <c:pt idx="58542">
                  <c:v>14007.59921</c:v>
                </c:pt>
                <c:pt idx="58543">
                  <c:v>14007.843854999999</c:v>
                </c:pt>
                <c:pt idx="58544">
                  <c:v>14008.075857</c:v>
                </c:pt>
                <c:pt idx="58545">
                  <c:v>14008.318889</c:v>
                </c:pt>
                <c:pt idx="58546">
                  <c:v>14008.561040000001</c:v>
                </c:pt>
                <c:pt idx="58547">
                  <c:v>14008.791841</c:v>
                </c:pt>
                <c:pt idx="58548">
                  <c:v>14009.032768999999</c:v>
                </c:pt>
                <c:pt idx="58549">
                  <c:v>14009.274029</c:v>
                </c:pt>
                <c:pt idx="58550">
                  <c:v>14009.514883</c:v>
                </c:pt>
                <c:pt idx="58551">
                  <c:v>14009.756233</c:v>
                </c:pt>
                <c:pt idx="58552">
                  <c:v>14009.987665000001</c:v>
                </c:pt>
                <c:pt idx="58553">
                  <c:v>14010.228821999999</c:v>
                </c:pt>
                <c:pt idx="58554">
                  <c:v>14010.469926</c:v>
                </c:pt>
                <c:pt idx="58555">
                  <c:v>14010.712571</c:v>
                </c:pt>
                <c:pt idx="58556">
                  <c:v>14010.953668</c:v>
                </c:pt>
                <c:pt idx="58557">
                  <c:v>14011.194549</c:v>
                </c:pt>
                <c:pt idx="58558">
                  <c:v>14011.434225000001</c:v>
                </c:pt>
                <c:pt idx="58559">
                  <c:v>14011.666123000001</c:v>
                </c:pt>
                <c:pt idx="58560">
                  <c:v>14011.908993999999</c:v>
                </c:pt>
                <c:pt idx="58561">
                  <c:v>14012.150679</c:v>
                </c:pt>
                <c:pt idx="58562">
                  <c:v>14012.381224000001</c:v>
                </c:pt>
                <c:pt idx="58563">
                  <c:v>14012.627651000001</c:v>
                </c:pt>
                <c:pt idx="58564">
                  <c:v>14012.86738</c:v>
                </c:pt>
                <c:pt idx="58565">
                  <c:v>14013.100698</c:v>
                </c:pt>
                <c:pt idx="58566">
                  <c:v>14013.341936000001</c:v>
                </c:pt>
                <c:pt idx="58567">
                  <c:v>14013.582971</c:v>
                </c:pt>
                <c:pt idx="58568">
                  <c:v>14013.824849000001</c:v>
                </c:pt>
                <c:pt idx="58569">
                  <c:v>14014.065929</c:v>
                </c:pt>
                <c:pt idx="58570">
                  <c:v>14014.296401</c:v>
                </c:pt>
                <c:pt idx="58571">
                  <c:v>14014.540059999999</c:v>
                </c:pt>
                <c:pt idx="58572">
                  <c:v>14014.782759</c:v>
                </c:pt>
                <c:pt idx="58573">
                  <c:v>14015.024246000001</c:v>
                </c:pt>
                <c:pt idx="58574">
                  <c:v>14015.268984</c:v>
                </c:pt>
                <c:pt idx="58575">
                  <c:v>14015.510777</c:v>
                </c:pt>
                <c:pt idx="58576">
                  <c:v>14015.751828</c:v>
                </c:pt>
                <c:pt idx="58577">
                  <c:v>14015.994613000001</c:v>
                </c:pt>
                <c:pt idx="58578">
                  <c:v>14016.235529</c:v>
                </c:pt>
                <c:pt idx="58579">
                  <c:v>14016.492401</c:v>
                </c:pt>
                <c:pt idx="58580">
                  <c:v>14016.721169</c:v>
                </c:pt>
                <c:pt idx="58581">
                  <c:v>14016.965125000001</c:v>
                </c:pt>
                <c:pt idx="58582">
                  <c:v>14017.198141999999</c:v>
                </c:pt>
                <c:pt idx="58583">
                  <c:v>14017.439668999999</c:v>
                </c:pt>
                <c:pt idx="58584">
                  <c:v>14017.680238999999</c:v>
                </c:pt>
                <c:pt idx="58585">
                  <c:v>14017.924290999999</c:v>
                </c:pt>
                <c:pt idx="58586">
                  <c:v>14018.165704999999</c:v>
                </c:pt>
                <c:pt idx="58587">
                  <c:v>14018.395673000001</c:v>
                </c:pt>
                <c:pt idx="58588">
                  <c:v>14018.636291999999</c:v>
                </c:pt>
                <c:pt idx="58589">
                  <c:v>14018.879531</c:v>
                </c:pt>
                <c:pt idx="58590">
                  <c:v>14019.122977999999</c:v>
                </c:pt>
                <c:pt idx="58591">
                  <c:v>14019.353869</c:v>
                </c:pt>
                <c:pt idx="58592">
                  <c:v>14019.596326999999</c:v>
                </c:pt>
                <c:pt idx="58593">
                  <c:v>14019.837622999999</c:v>
                </c:pt>
                <c:pt idx="58594">
                  <c:v>14020.080711000001</c:v>
                </c:pt>
                <c:pt idx="58595">
                  <c:v>14020.311209</c:v>
                </c:pt>
                <c:pt idx="58596">
                  <c:v>14020.555258</c:v>
                </c:pt>
                <c:pt idx="58597">
                  <c:v>14020.78887</c:v>
                </c:pt>
                <c:pt idx="58598">
                  <c:v>14021.030564999999</c:v>
                </c:pt>
                <c:pt idx="58599">
                  <c:v>14021.272419999999</c:v>
                </c:pt>
                <c:pt idx="58600">
                  <c:v>14021.515603</c:v>
                </c:pt>
                <c:pt idx="58601">
                  <c:v>14021.746186</c:v>
                </c:pt>
                <c:pt idx="58602">
                  <c:v>14021.990259</c:v>
                </c:pt>
                <c:pt idx="58603">
                  <c:v>14022.231578000001</c:v>
                </c:pt>
                <c:pt idx="58604">
                  <c:v>14022.462372</c:v>
                </c:pt>
                <c:pt idx="58605">
                  <c:v>14022.70804</c:v>
                </c:pt>
                <c:pt idx="58606">
                  <c:v>14022.94188</c:v>
                </c:pt>
                <c:pt idx="58607">
                  <c:v>14023.184228</c:v>
                </c:pt>
                <c:pt idx="58608">
                  <c:v>14023.425712</c:v>
                </c:pt>
                <c:pt idx="58609">
                  <c:v>14023.666085999999</c:v>
                </c:pt>
                <c:pt idx="58610">
                  <c:v>14023.907968</c:v>
                </c:pt>
                <c:pt idx="58611">
                  <c:v>14024.136332</c:v>
                </c:pt>
                <c:pt idx="58612">
                  <c:v>14024.377164</c:v>
                </c:pt>
                <c:pt idx="58613">
                  <c:v>14024.618773</c:v>
                </c:pt>
                <c:pt idx="58614">
                  <c:v>14024.858424</c:v>
                </c:pt>
                <c:pt idx="58615">
                  <c:v>14025.101079</c:v>
                </c:pt>
                <c:pt idx="58616">
                  <c:v>14025.331389000001</c:v>
                </c:pt>
                <c:pt idx="58617">
                  <c:v>14025.571351000001</c:v>
                </c:pt>
                <c:pt idx="58618">
                  <c:v>14025.813126999999</c:v>
                </c:pt>
                <c:pt idx="58619">
                  <c:v>14026.055673999999</c:v>
                </c:pt>
                <c:pt idx="58620">
                  <c:v>14026.28688</c:v>
                </c:pt>
                <c:pt idx="58621">
                  <c:v>14026.529823999999</c:v>
                </c:pt>
                <c:pt idx="58622">
                  <c:v>14026.770909999999</c:v>
                </c:pt>
                <c:pt idx="58623">
                  <c:v>14027.011036</c:v>
                </c:pt>
                <c:pt idx="58624">
                  <c:v>14027.253702</c:v>
                </c:pt>
                <c:pt idx="58625">
                  <c:v>14027.484184000001</c:v>
                </c:pt>
                <c:pt idx="58626">
                  <c:v>14027.726119000001</c:v>
                </c:pt>
                <c:pt idx="58627">
                  <c:v>14027.968908999999</c:v>
                </c:pt>
                <c:pt idx="58628">
                  <c:v>14028.209015</c:v>
                </c:pt>
                <c:pt idx="58629">
                  <c:v>14028.440547</c:v>
                </c:pt>
                <c:pt idx="58630">
                  <c:v>14028.683644000001</c:v>
                </c:pt>
                <c:pt idx="58631">
                  <c:v>14028.926594</c:v>
                </c:pt>
                <c:pt idx="58632">
                  <c:v>14029.167791</c:v>
                </c:pt>
                <c:pt idx="58633">
                  <c:v>14029.408587</c:v>
                </c:pt>
                <c:pt idx="58634">
                  <c:v>14029.639053000001</c:v>
                </c:pt>
                <c:pt idx="58635">
                  <c:v>14029.881729999999</c:v>
                </c:pt>
                <c:pt idx="58636">
                  <c:v>14030.122979</c:v>
                </c:pt>
                <c:pt idx="58637">
                  <c:v>14030.364745999999</c:v>
                </c:pt>
                <c:pt idx="58638">
                  <c:v>14030.605750999999</c:v>
                </c:pt>
                <c:pt idx="58639">
                  <c:v>14030.846583</c:v>
                </c:pt>
                <c:pt idx="58640">
                  <c:v>14031.075425999999</c:v>
                </c:pt>
                <c:pt idx="58641">
                  <c:v>14031.319</c:v>
                </c:pt>
                <c:pt idx="58642">
                  <c:v>14031.559939999999</c:v>
                </c:pt>
                <c:pt idx="58643">
                  <c:v>14031.799858</c:v>
                </c:pt>
                <c:pt idx="58644">
                  <c:v>14032.040005999999</c:v>
                </c:pt>
                <c:pt idx="58645">
                  <c:v>14032.280664</c:v>
                </c:pt>
                <c:pt idx="58646">
                  <c:v>14032.510566000001</c:v>
                </c:pt>
                <c:pt idx="58647">
                  <c:v>14032.751641999999</c:v>
                </c:pt>
                <c:pt idx="58648">
                  <c:v>14032.992893000001</c:v>
                </c:pt>
                <c:pt idx="58649">
                  <c:v>14033.233054</c:v>
                </c:pt>
                <c:pt idx="58650">
                  <c:v>14033.475963999999</c:v>
                </c:pt>
                <c:pt idx="58651">
                  <c:v>14033.717675</c:v>
                </c:pt>
                <c:pt idx="58652">
                  <c:v>14033.947604000001</c:v>
                </c:pt>
                <c:pt idx="58653">
                  <c:v>14034.188991999999</c:v>
                </c:pt>
                <c:pt idx="58654">
                  <c:v>14034.428266999999</c:v>
                </c:pt>
                <c:pt idx="58655">
                  <c:v>14034.67009</c:v>
                </c:pt>
                <c:pt idx="58656">
                  <c:v>14034.912125999999</c:v>
                </c:pt>
                <c:pt idx="58657">
                  <c:v>14035.143678</c:v>
                </c:pt>
                <c:pt idx="58658">
                  <c:v>14035.384830000001</c:v>
                </c:pt>
                <c:pt idx="58659">
                  <c:v>14035.627698</c:v>
                </c:pt>
                <c:pt idx="58660">
                  <c:v>14035.868761</c:v>
                </c:pt>
                <c:pt idx="58661">
                  <c:v>14036.099355</c:v>
                </c:pt>
                <c:pt idx="58662">
                  <c:v>14036.340591</c:v>
                </c:pt>
                <c:pt idx="58663">
                  <c:v>14036.582272</c:v>
                </c:pt>
                <c:pt idx="58664">
                  <c:v>14036.822244999999</c:v>
                </c:pt>
                <c:pt idx="58665">
                  <c:v>14037.062277000001</c:v>
                </c:pt>
                <c:pt idx="58666">
                  <c:v>14037.302028</c:v>
                </c:pt>
                <c:pt idx="58667">
                  <c:v>14037.542915</c:v>
                </c:pt>
                <c:pt idx="58668">
                  <c:v>14037.783701</c:v>
                </c:pt>
                <c:pt idx="58669">
                  <c:v>14038.014155999999</c:v>
                </c:pt>
                <c:pt idx="58670">
                  <c:v>14038.256814</c:v>
                </c:pt>
                <c:pt idx="58671">
                  <c:v>14038.49956</c:v>
                </c:pt>
                <c:pt idx="58672">
                  <c:v>14038.741244000001</c:v>
                </c:pt>
                <c:pt idx="58673">
                  <c:v>14038.972755999999</c:v>
                </c:pt>
                <c:pt idx="58674">
                  <c:v>14039.213035000001</c:v>
                </c:pt>
                <c:pt idx="58675">
                  <c:v>14039.455714</c:v>
                </c:pt>
                <c:pt idx="58676">
                  <c:v>14039.696609000001</c:v>
                </c:pt>
                <c:pt idx="58677">
                  <c:v>14039.936842999999</c:v>
                </c:pt>
                <c:pt idx="58678">
                  <c:v>14040.176187999999</c:v>
                </c:pt>
                <c:pt idx="58679">
                  <c:v>14040.417959</c:v>
                </c:pt>
                <c:pt idx="58680">
                  <c:v>14040.648665000001</c:v>
                </c:pt>
                <c:pt idx="58681">
                  <c:v>14040.891761999999</c:v>
                </c:pt>
                <c:pt idx="58682">
                  <c:v>14041.134797000001</c:v>
                </c:pt>
                <c:pt idx="58683">
                  <c:v>14041.365400999999</c:v>
                </c:pt>
                <c:pt idx="58684">
                  <c:v>14041.608604999999</c:v>
                </c:pt>
                <c:pt idx="58685">
                  <c:v>14041.849706999999</c:v>
                </c:pt>
                <c:pt idx="58686">
                  <c:v>14042.092569</c:v>
                </c:pt>
                <c:pt idx="58687">
                  <c:v>14042.323989</c:v>
                </c:pt>
                <c:pt idx="58688">
                  <c:v>14042.565053</c:v>
                </c:pt>
                <c:pt idx="58689">
                  <c:v>14042.80703</c:v>
                </c:pt>
                <c:pt idx="58690">
                  <c:v>14043.049046</c:v>
                </c:pt>
                <c:pt idx="58691">
                  <c:v>14043.279304</c:v>
                </c:pt>
                <c:pt idx="58692">
                  <c:v>14043.520538999999</c:v>
                </c:pt>
                <c:pt idx="58693">
                  <c:v>14043.764209999999</c:v>
                </c:pt>
                <c:pt idx="58694">
                  <c:v>14043.995080999999</c:v>
                </c:pt>
                <c:pt idx="58695">
                  <c:v>14044.237148</c:v>
                </c:pt>
                <c:pt idx="58696">
                  <c:v>14044.477183999999</c:v>
                </c:pt>
                <c:pt idx="58697">
                  <c:v>14044.721755</c:v>
                </c:pt>
                <c:pt idx="58698">
                  <c:v>14044.951891999999</c:v>
                </c:pt>
                <c:pt idx="58699">
                  <c:v>14045.194203999999</c:v>
                </c:pt>
                <c:pt idx="58700">
                  <c:v>14045.436236</c:v>
                </c:pt>
                <c:pt idx="58701">
                  <c:v>14045.669732</c:v>
                </c:pt>
                <c:pt idx="58702">
                  <c:v>14045.912061999999</c:v>
                </c:pt>
                <c:pt idx="58703">
                  <c:v>14046.152287999999</c:v>
                </c:pt>
                <c:pt idx="58704">
                  <c:v>14046.392363999999</c:v>
                </c:pt>
                <c:pt idx="58705">
                  <c:v>14046.624362</c:v>
                </c:pt>
                <c:pt idx="58706">
                  <c:v>14046.866118</c:v>
                </c:pt>
                <c:pt idx="58707">
                  <c:v>14047.108796</c:v>
                </c:pt>
                <c:pt idx="58708">
                  <c:v>14047.349633</c:v>
                </c:pt>
                <c:pt idx="58709">
                  <c:v>14047.591053</c:v>
                </c:pt>
                <c:pt idx="58710">
                  <c:v>14047.846992000001</c:v>
                </c:pt>
                <c:pt idx="58711">
                  <c:v>14048.077723</c:v>
                </c:pt>
                <c:pt idx="58712">
                  <c:v>14048.320904</c:v>
                </c:pt>
                <c:pt idx="58713">
                  <c:v>14048.563791</c:v>
                </c:pt>
                <c:pt idx="58714">
                  <c:v>14048.804907</c:v>
                </c:pt>
                <c:pt idx="58715">
                  <c:v>14049.036602</c:v>
                </c:pt>
                <c:pt idx="58716">
                  <c:v>14049.277712999999</c:v>
                </c:pt>
                <c:pt idx="58717">
                  <c:v>14049.520759999999</c:v>
                </c:pt>
                <c:pt idx="58718">
                  <c:v>14049.761035</c:v>
                </c:pt>
                <c:pt idx="58719">
                  <c:v>14049.99288</c:v>
                </c:pt>
                <c:pt idx="58720">
                  <c:v>14050.235213</c:v>
                </c:pt>
                <c:pt idx="58721">
                  <c:v>14050.479894</c:v>
                </c:pt>
                <c:pt idx="58722">
                  <c:v>14050.720969</c:v>
                </c:pt>
                <c:pt idx="58723">
                  <c:v>14050.951659</c:v>
                </c:pt>
                <c:pt idx="58724">
                  <c:v>14051.194052999999</c:v>
                </c:pt>
                <c:pt idx="58725">
                  <c:v>14051.434157</c:v>
                </c:pt>
                <c:pt idx="58726">
                  <c:v>14051.66784</c:v>
                </c:pt>
                <c:pt idx="58727">
                  <c:v>14051.90827</c:v>
                </c:pt>
                <c:pt idx="58728">
                  <c:v>14052.149737</c:v>
                </c:pt>
                <c:pt idx="58729">
                  <c:v>14052.392661</c:v>
                </c:pt>
                <c:pt idx="58730">
                  <c:v>14052.623448</c:v>
                </c:pt>
                <c:pt idx="58731">
                  <c:v>14052.866540000001</c:v>
                </c:pt>
                <c:pt idx="58732">
                  <c:v>14053.112326</c:v>
                </c:pt>
                <c:pt idx="58733">
                  <c:v>14053.341146999999</c:v>
                </c:pt>
                <c:pt idx="58734">
                  <c:v>14053.583359</c:v>
                </c:pt>
                <c:pt idx="58735">
                  <c:v>14053.825124999999</c:v>
                </c:pt>
                <c:pt idx="58736">
                  <c:v>14054.067004</c:v>
                </c:pt>
                <c:pt idx="58737">
                  <c:v>14054.297377999999</c:v>
                </c:pt>
                <c:pt idx="58738">
                  <c:v>14054.537329000001</c:v>
                </c:pt>
                <c:pt idx="58739">
                  <c:v>14054.781961000001</c:v>
                </c:pt>
                <c:pt idx="58740">
                  <c:v>14055.012799</c:v>
                </c:pt>
                <c:pt idx="58741">
                  <c:v>14055.255584</c:v>
                </c:pt>
                <c:pt idx="58742">
                  <c:v>14055.497278000001</c:v>
                </c:pt>
                <c:pt idx="58743">
                  <c:v>14055.741581</c:v>
                </c:pt>
                <c:pt idx="58744">
                  <c:v>14055.970213000001</c:v>
                </c:pt>
                <c:pt idx="58745">
                  <c:v>14056.214830999999</c:v>
                </c:pt>
                <c:pt idx="58746">
                  <c:v>14056.456343</c:v>
                </c:pt>
                <c:pt idx="58747">
                  <c:v>14056.698863</c:v>
                </c:pt>
                <c:pt idx="58748">
                  <c:v>14056.930595</c:v>
                </c:pt>
                <c:pt idx="58749">
                  <c:v>14057.171725</c:v>
                </c:pt>
                <c:pt idx="58750">
                  <c:v>14057.412834000001</c:v>
                </c:pt>
                <c:pt idx="58751">
                  <c:v>14057.654256</c:v>
                </c:pt>
                <c:pt idx="58752">
                  <c:v>14057.896819</c:v>
                </c:pt>
                <c:pt idx="58753">
                  <c:v>14058.125361</c:v>
                </c:pt>
                <c:pt idx="58754">
                  <c:v>14058.369749</c:v>
                </c:pt>
                <c:pt idx="58755">
                  <c:v>14058.612596999999</c:v>
                </c:pt>
                <c:pt idx="58756">
                  <c:v>14058.853578</c:v>
                </c:pt>
                <c:pt idx="58757">
                  <c:v>14059.086863</c:v>
                </c:pt>
                <c:pt idx="58758">
                  <c:v>14059.327808</c:v>
                </c:pt>
                <c:pt idx="58759">
                  <c:v>14059.568755</c:v>
                </c:pt>
                <c:pt idx="58760">
                  <c:v>14059.811738</c:v>
                </c:pt>
                <c:pt idx="58761">
                  <c:v>14060.052834</c:v>
                </c:pt>
                <c:pt idx="58762">
                  <c:v>14060.281446999999</c:v>
                </c:pt>
                <c:pt idx="58763">
                  <c:v>14060.523434999999</c:v>
                </c:pt>
                <c:pt idx="58764">
                  <c:v>14060.764713</c:v>
                </c:pt>
                <c:pt idx="58765">
                  <c:v>14061.007637000001</c:v>
                </c:pt>
                <c:pt idx="58766">
                  <c:v>14061.247428999999</c:v>
                </c:pt>
                <c:pt idx="58767">
                  <c:v>14061.504405</c:v>
                </c:pt>
                <c:pt idx="58768">
                  <c:v>14061.748281</c:v>
                </c:pt>
                <c:pt idx="58769">
                  <c:v>14061.994634999999</c:v>
                </c:pt>
                <c:pt idx="58770">
                  <c:v>14062.236901</c:v>
                </c:pt>
                <c:pt idx="58771">
                  <c:v>14062.468787</c:v>
                </c:pt>
                <c:pt idx="58772">
                  <c:v>14062.711141</c:v>
                </c:pt>
                <c:pt idx="58773">
                  <c:v>14062.955049</c:v>
                </c:pt>
                <c:pt idx="58774">
                  <c:v>14063.186014999999</c:v>
                </c:pt>
                <c:pt idx="58775">
                  <c:v>14063.428318</c:v>
                </c:pt>
                <c:pt idx="58776">
                  <c:v>14063.671541</c:v>
                </c:pt>
                <c:pt idx="58777">
                  <c:v>14063.912781999999</c:v>
                </c:pt>
                <c:pt idx="58778">
                  <c:v>14064.144657000001</c:v>
                </c:pt>
                <c:pt idx="58779">
                  <c:v>14064.385736</c:v>
                </c:pt>
                <c:pt idx="58780">
                  <c:v>14064.628686</c:v>
                </c:pt>
                <c:pt idx="58781">
                  <c:v>14064.869595</c:v>
                </c:pt>
                <c:pt idx="58782">
                  <c:v>14065.110790999999</c:v>
                </c:pt>
                <c:pt idx="58783">
                  <c:v>14065.340581</c:v>
                </c:pt>
                <c:pt idx="58784">
                  <c:v>14065.583677000001</c:v>
                </c:pt>
                <c:pt idx="58785">
                  <c:v>14065.824788</c:v>
                </c:pt>
                <c:pt idx="58786">
                  <c:v>14066.06702</c:v>
                </c:pt>
                <c:pt idx="58787">
                  <c:v>14066.298707</c:v>
                </c:pt>
                <c:pt idx="58788">
                  <c:v>14066.539140999999</c:v>
                </c:pt>
                <c:pt idx="58789">
                  <c:v>14066.783953</c:v>
                </c:pt>
                <c:pt idx="58790">
                  <c:v>14067.025890000001</c:v>
                </c:pt>
                <c:pt idx="58791">
                  <c:v>14067.256294000001</c:v>
                </c:pt>
                <c:pt idx="58792">
                  <c:v>14067.498229999999</c:v>
                </c:pt>
                <c:pt idx="58793">
                  <c:v>14067.742634</c:v>
                </c:pt>
                <c:pt idx="58794">
                  <c:v>14067.982308000001</c:v>
                </c:pt>
                <c:pt idx="58795">
                  <c:v>14068.237239</c:v>
                </c:pt>
                <c:pt idx="58796">
                  <c:v>14068.481125</c:v>
                </c:pt>
                <c:pt idx="58797">
                  <c:v>14068.723824999999</c:v>
                </c:pt>
                <c:pt idx="58798">
                  <c:v>14068.964908</c:v>
                </c:pt>
                <c:pt idx="58799">
                  <c:v>14069.206307</c:v>
                </c:pt>
                <c:pt idx="58800">
                  <c:v>14069.439586</c:v>
                </c:pt>
                <c:pt idx="58801">
                  <c:v>14069.682661000001</c:v>
                </c:pt>
                <c:pt idx="58802">
                  <c:v>14069.925755</c:v>
                </c:pt>
                <c:pt idx="58803">
                  <c:v>14070.166786</c:v>
                </c:pt>
                <c:pt idx="58804">
                  <c:v>14070.407872</c:v>
                </c:pt>
                <c:pt idx="58805">
                  <c:v>14070.648848999999</c:v>
                </c:pt>
                <c:pt idx="58806">
                  <c:v>14070.879353</c:v>
                </c:pt>
                <c:pt idx="58807">
                  <c:v>14071.121098</c:v>
                </c:pt>
                <c:pt idx="58808">
                  <c:v>14071.36562</c:v>
                </c:pt>
                <c:pt idx="58809">
                  <c:v>14071.596919</c:v>
                </c:pt>
                <c:pt idx="58810">
                  <c:v>14071.837121</c:v>
                </c:pt>
                <c:pt idx="58811">
                  <c:v>14072.081839</c:v>
                </c:pt>
                <c:pt idx="58812">
                  <c:v>14072.32266</c:v>
                </c:pt>
                <c:pt idx="58813">
                  <c:v>14072.553051000001</c:v>
                </c:pt>
                <c:pt idx="58814">
                  <c:v>14072.795029999999</c:v>
                </c:pt>
                <c:pt idx="58815">
                  <c:v>14073.037902</c:v>
                </c:pt>
                <c:pt idx="58816">
                  <c:v>14073.278662999999</c:v>
                </c:pt>
                <c:pt idx="58817">
                  <c:v>14073.509004</c:v>
                </c:pt>
                <c:pt idx="58818">
                  <c:v>14073.751058</c:v>
                </c:pt>
                <c:pt idx="58819">
                  <c:v>14073.991142000001</c:v>
                </c:pt>
                <c:pt idx="58820">
                  <c:v>14074.233141999999</c:v>
                </c:pt>
                <c:pt idx="58821">
                  <c:v>14074.465367000001</c:v>
                </c:pt>
                <c:pt idx="58822">
                  <c:v>14074.707316</c:v>
                </c:pt>
                <c:pt idx="58823">
                  <c:v>14074.951776</c:v>
                </c:pt>
                <c:pt idx="58824">
                  <c:v>14075.182363</c:v>
                </c:pt>
                <c:pt idx="58825">
                  <c:v>14075.424106</c:v>
                </c:pt>
                <c:pt idx="58826">
                  <c:v>14075.668712999999</c:v>
                </c:pt>
                <c:pt idx="58827">
                  <c:v>14075.90971</c:v>
                </c:pt>
                <c:pt idx="58828">
                  <c:v>14076.140353000001</c:v>
                </c:pt>
                <c:pt idx="58829">
                  <c:v>14076.384902</c:v>
                </c:pt>
                <c:pt idx="58830">
                  <c:v>14076.625859</c:v>
                </c:pt>
                <c:pt idx="58831">
                  <c:v>14076.866593999999</c:v>
                </c:pt>
                <c:pt idx="58832">
                  <c:v>14077.107626999999</c:v>
                </c:pt>
                <c:pt idx="58833">
                  <c:v>14077.336240000001</c:v>
                </c:pt>
                <c:pt idx="58834">
                  <c:v>14077.580072000001</c:v>
                </c:pt>
                <c:pt idx="58835">
                  <c:v>14077.822709</c:v>
                </c:pt>
                <c:pt idx="58836">
                  <c:v>14078.063706999999</c:v>
                </c:pt>
                <c:pt idx="58837">
                  <c:v>14078.294075</c:v>
                </c:pt>
                <c:pt idx="58838">
                  <c:v>14078.536945</c:v>
                </c:pt>
                <c:pt idx="58839">
                  <c:v>14078.778729</c:v>
                </c:pt>
                <c:pt idx="58840">
                  <c:v>14079.019788</c:v>
                </c:pt>
                <c:pt idx="58841">
                  <c:v>14079.259386</c:v>
                </c:pt>
                <c:pt idx="58842">
                  <c:v>14079.490965999999</c:v>
                </c:pt>
                <c:pt idx="58843">
                  <c:v>14079.730992000001</c:v>
                </c:pt>
                <c:pt idx="58844">
                  <c:v>14079.972951</c:v>
                </c:pt>
                <c:pt idx="58845">
                  <c:v>14080.214802</c:v>
                </c:pt>
                <c:pt idx="58846">
                  <c:v>14080.445255000001</c:v>
                </c:pt>
                <c:pt idx="58847">
                  <c:v>14080.689856999999</c:v>
                </c:pt>
                <c:pt idx="58848">
                  <c:v>14080.930893000001</c:v>
                </c:pt>
                <c:pt idx="58849">
                  <c:v>14081.171727000001</c:v>
                </c:pt>
                <c:pt idx="58850">
                  <c:v>14081.412582000001</c:v>
                </c:pt>
                <c:pt idx="58851">
                  <c:v>14081.652156</c:v>
                </c:pt>
                <c:pt idx="58852">
                  <c:v>14081.883599999999</c:v>
                </c:pt>
                <c:pt idx="58853">
                  <c:v>14082.124722</c:v>
                </c:pt>
                <c:pt idx="58854">
                  <c:v>14082.365773</c:v>
                </c:pt>
                <c:pt idx="58855">
                  <c:v>14082.607393</c:v>
                </c:pt>
                <c:pt idx="58856">
                  <c:v>14082.847195</c:v>
                </c:pt>
                <c:pt idx="58857">
                  <c:v>14083.089894999999</c:v>
                </c:pt>
                <c:pt idx="58858">
                  <c:v>14083.319534</c:v>
                </c:pt>
                <c:pt idx="58859">
                  <c:v>14083.559416</c:v>
                </c:pt>
                <c:pt idx="58860">
                  <c:v>14083.799383</c:v>
                </c:pt>
                <c:pt idx="58861">
                  <c:v>14084.041217</c:v>
                </c:pt>
                <c:pt idx="58862">
                  <c:v>14084.281999000001</c:v>
                </c:pt>
                <c:pt idx="58863">
                  <c:v>14084.523616</c:v>
                </c:pt>
                <c:pt idx="58864">
                  <c:v>14084.752447000001</c:v>
                </c:pt>
                <c:pt idx="58865">
                  <c:v>14084.993833</c:v>
                </c:pt>
                <c:pt idx="58866">
                  <c:v>14085.234213</c:v>
                </c:pt>
                <c:pt idx="58867">
                  <c:v>14085.478778999999</c:v>
                </c:pt>
                <c:pt idx="58868">
                  <c:v>14085.720445999999</c:v>
                </c:pt>
                <c:pt idx="58869">
                  <c:v>14085.964271999999</c:v>
                </c:pt>
                <c:pt idx="58870">
                  <c:v>14086.205583000001</c:v>
                </c:pt>
                <c:pt idx="58871">
                  <c:v>14086.44665</c:v>
                </c:pt>
                <c:pt idx="58872">
                  <c:v>14086.689585</c:v>
                </c:pt>
                <c:pt idx="58873">
                  <c:v>14086.931342</c:v>
                </c:pt>
                <c:pt idx="58874">
                  <c:v>14087.171242</c:v>
                </c:pt>
                <c:pt idx="58875">
                  <c:v>14087.402642999999</c:v>
                </c:pt>
                <c:pt idx="58876">
                  <c:v>14087.645630000001</c:v>
                </c:pt>
                <c:pt idx="58877">
                  <c:v>14087.887358</c:v>
                </c:pt>
                <c:pt idx="58878">
                  <c:v>14088.118149</c:v>
                </c:pt>
                <c:pt idx="58879">
                  <c:v>14088.360103000001</c:v>
                </c:pt>
                <c:pt idx="58880">
                  <c:v>14088.602886999999</c:v>
                </c:pt>
                <c:pt idx="58881">
                  <c:v>14088.84556</c:v>
                </c:pt>
                <c:pt idx="58882">
                  <c:v>14089.07602</c:v>
                </c:pt>
                <c:pt idx="58883">
                  <c:v>14089.31882</c:v>
                </c:pt>
                <c:pt idx="58884">
                  <c:v>14089.559096000001</c:v>
                </c:pt>
                <c:pt idx="58885">
                  <c:v>14089.799988000001</c:v>
                </c:pt>
                <c:pt idx="58886">
                  <c:v>14090.041724000001</c:v>
                </c:pt>
                <c:pt idx="58887">
                  <c:v>14090.272070000001</c:v>
                </c:pt>
                <c:pt idx="58888">
                  <c:v>14090.512242999999</c:v>
                </c:pt>
                <c:pt idx="58889">
                  <c:v>14090.758623</c:v>
                </c:pt>
                <c:pt idx="58890">
                  <c:v>14090.989159000001</c:v>
                </c:pt>
                <c:pt idx="58891">
                  <c:v>14091.233679999999</c:v>
                </c:pt>
                <c:pt idx="58892">
                  <c:v>14091.47466</c:v>
                </c:pt>
                <c:pt idx="58893">
                  <c:v>14091.714273</c:v>
                </c:pt>
                <c:pt idx="58894">
                  <c:v>14091.947769</c:v>
                </c:pt>
                <c:pt idx="58895">
                  <c:v>14092.188763</c:v>
                </c:pt>
                <c:pt idx="58896">
                  <c:v>14092.429566999999</c:v>
                </c:pt>
                <c:pt idx="58897">
                  <c:v>14092.673924000001</c:v>
                </c:pt>
                <c:pt idx="58898">
                  <c:v>14092.914221000001</c:v>
                </c:pt>
                <c:pt idx="58899">
                  <c:v>14093.145983</c:v>
                </c:pt>
                <c:pt idx="58900">
                  <c:v>14093.387176</c:v>
                </c:pt>
                <c:pt idx="58901">
                  <c:v>14093.627281999999</c:v>
                </c:pt>
                <c:pt idx="58902">
                  <c:v>14093.869307999999</c:v>
                </c:pt>
                <c:pt idx="58903">
                  <c:v>14094.125620000001</c:v>
                </c:pt>
                <c:pt idx="58904">
                  <c:v>14094.354418999999</c:v>
                </c:pt>
                <c:pt idx="58905">
                  <c:v>14094.598393</c:v>
                </c:pt>
                <c:pt idx="58906">
                  <c:v>14094.838403</c:v>
                </c:pt>
                <c:pt idx="58907">
                  <c:v>14095.071913</c:v>
                </c:pt>
                <c:pt idx="58908">
                  <c:v>14095.312237</c:v>
                </c:pt>
                <c:pt idx="58909">
                  <c:v>14095.558811000001</c:v>
                </c:pt>
                <c:pt idx="58910">
                  <c:v>14095.799906</c:v>
                </c:pt>
                <c:pt idx="58911">
                  <c:v>14096.031679</c:v>
                </c:pt>
                <c:pt idx="58912">
                  <c:v>14096.272078</c:v>
                </c:pt>
                <c:pt idx="58913">
                  <c:v>14096.512127</c:v>
                </c:pt>
                <c:pt idx="58914">
                  <c:v>14096.756799000001</c:v>
                </c:pt>
                <c:pt idx="58915">
                  <c:v>14096.986833000001</c:v>
                </c:pt>
                <c:pt idx="58916">
                  <c:v>14097.22926</c:v>
                </c:pt>
                <c:pt idx="58917">
                  <c:v>14097.473911999999</c:v>
                </c:pt>
                <c:pt idx="58918">
                  <c:v>14097.714045000001</c:v>
                </c:pt>
                <c:pt idx="58919">
                  <c:v>14097.945813</c:v>
                </c:pt>
                <c:pt idx="58920">
                  <c:v>14098.187221</c:v>
                </c:pt>
                <c:pt idx="58921">
                  <c:v>14098.427820999999</c:v>
                </c:pt>
                <c:pt idx="58922">
                  <c:v>14098.669392</c:v>
                </c:pt>
                <c:pt idx="58923">
                  <c:v>14098.900711</c:v>
                </c:pt>
                <c:pt idx="58924">
                  <c:v>14099.143948000001</c:v>
                </c:pt>
                <c:pt idx="58925">
                  <c:v>14099.38391</c:v>
                </c:pt>
                <c:pt idx="58926">
                  <c:v>14099.626751</c:v>
                </c:pt>
                <c:pt idx="58927">
                  <c:v>14099.866448999999</c:v>
                </c:pt>
                <c:pt idx="58928">
                  <c:v>14100.097285</c:v>
                </c:pt>
                <c:pt idx="58929">
                  <c:v>14100.341974000001</c:v>
                </c:pt>
                <c:pt idx="58930">
                  <c:v>14100.583710000001</c:v>
                </c:pt>
                <c:pt idx="58931">
                  <c:v>14100.823429</c:v>
                </c:pt>
                <c:pt idx="58932">
                  <c:v>14101.05414</c:v>
                </c:pt>
                <c:pt idx="58933">
                  <c:v>14101.296922</c:v>
                </c:pt>
                <c:pt idx="58934">
                  <c:v>14101.537025</c:v>
                </c:pt>
                <c:pt idx="58935">
                  <c:v>14101.779673999999</c:v>
                </c:pt>
                <c:pt idx="58936">
                  <c:v>14102.020657999999</c:v>
                </c:pt>
                <c:pt idx="58937">
                  <c:v>14102.249072000001</c:v>
                </c:pt>
                <c:pt idx="58938">
                  <c:v>14102.489368</c:v>
                </c:pt>
                <c:pt idx="58939">
                  <c:v>14102.731338</c:v>
                </c:pt>
                <c:pt idx="58940">
                  <c:v>14102.973368999999</c:v>
                </c:pt>
                <c:pt idx="58941">
                  <c:v>14103.204032</c:v>
                </c:pt>
                <c:pt idx="58942">
                  <c:v>14103.446075</c:v>
                </c:pt>
                <c:pt idx="58943">
                  <c:v>14103.688705</c:v>
                </c:pt>
                <c:pt idx="58944">
                  <c:v>14103.931584</c:v>
                </c:pt>
                <c:pt idx="58945">
                  <c:v>14104.171371</c:v>
                </c:pt>
                <c:pt idx="58946">
                  <c:v>14104.403813000001</c:v>
                </c:pt>
                <c:pt idx="58947">
                  <c:v>14104.645436999999</c:v>
                </c:pt>
                <c:pt idx="58948">
                  <c:v>14104.885209</c:v>
                </c:pt>
                <c:pt idx="58949">
                  <c:v>14105.117256</c:v>
                </c:pt>
                <c:pt idx="58950">
                  <c:v>14105.361187</c:v>
                </c:pt>
                <c:pt idx="58951">
                  <c:v>14105.605887</c:v>
                </c:pt>
                <c:pt idx="58952">
                  <c:v>14105.837684</c:v>
                </c:pt>
                <c:pt idx="58953">
                  <c:v>14106.078815000001</c:v>
                </c:pt>
                <c:pt idx="58954">
                  <c:v>14106.321771000001</c:v>
                </c:pt>
                <c:pt idx="58955">
                  <c:v>14106.562717000001</c:v>
                </c:pt>
                <c:pt idx="58956">
                  <c:v>14106.803712000001</c:v>
                </c:pt>
                <c:pt idx="58957">
                  <c:v>14107.035551000001</c:v>
                </c:pt>
                <c:pt idx="58958">
                  <c:v>14107.276832</c:v>
                </c:pt>
                <c:pt idx="58959">
                  <c:v>14107.519898</c:v>
                </c:pt>
                <c:pt idx="58960">
                  <c:v>14107.760155</c:v>
                </c:pt>
                <c:pt idx="58961">
                  <c:v>14107.993705999999</c:v>
                </c:pt>
                <c:pt idx="58962">
                  <c:v>14108.234156</c:v>
                </c:pt>
                <c:pt idx="58963">
                  <c:v>14108.478884</c:v>
                </c:pt>
                <c:pt idx="58964">
                  <c:v>14108.719072</c:v>
                </c:pt>
                <c:pt idx="58965">
                  <c:v>14108.949255</c:v>
                </c:pt>
                <c:pt idx="58966">
                  <c:v>14109.195604</c:v>
                </c:pt>
                <c:pt idx="58967">
                  <c:v>14109.435395</c:v>
                </c:pt>
                <c:pt idx="58968">
                  <c:v>14109.666971000001</c:v>
                </c:pt>
                <c:pt idx="58969">
                  <c:v>14109.908901000001</c:v>
                </c:pt>
                <c:pt idx="58970">
                  <c:v>14110.149137</c:v>
                </c:pt>
                <c:pt idx="58971">
                  <c:v>14110.392419</c:v>
                </c:pt>
                <c:pt idx="58972">
                  <c:v>14110.623890000001</c:v>
                </c:pt>
                <c:pt idx="58973">
                  <c:v>14110.864809999999</c:v>
                </c:pt>
                <c:pt idx="58974">
                  <c:v>14111.105082</c:v>
                </c:pt>
                <c:pt idx="58975">
                  <c:v>14111.347822</c:v>
                </c:pt>
                <c:pt idx="58976">
                  <c:v>14111.590628</c:v>
                </c:pt>
                <c:pt idx="58977">
                  <c:v>14111.819216</c:v>
                </c:pt>
                <c:pt idx="58978">
                  <c:v>14112.061451</c:v>
                </c:pt>
                <c:pt idx="58979">
                  <c:v>14112.303141</c:v>
                </c:pt>
                <c:pt idx="58980">
                  <c:v>14112.545898</c:v>
                </c:pt>
                <c:pt idx="58981">
                  <c:v>14112.777588999999</c:v>
                </c:pt>
                <c:pt idx="58982">
                  <c:v>14113.018225</c:v>
                </c:pt>
                <c:pt idx="58983">
                  <c:v>14113.258030000001</c:v>
                </c:pt>
                <c:pt idx="58984">
                  <c:v>14113.500837</c:v>
                </c:pt>
                <c:pt idx="58985">
                  <c:v>14113.743535</c:v>
                </c:pt>
                <c:pt idx="58986">
                  <c:v>14113.974248</c:v>
                </c:pt>
                <c:pt idx="58987">
                  <c:v>14114.216087000001</c:v>
                </c:pt>
                <c:pt idx="58988">
                  <c:v>14114.460732</c:v>
                </c:pt>
                <c:pt idx="58989">
                  <c:v>14114.69109</c:v>
                </c:pt>
                <c:pt idx="58990">
                  <c:v>14114.931368</c:v>
                </c:pt>
                <c:pt idx="58991">
                  <c:v>14115.173414999999</c:v>
                </c:pt>
                <c:pt idx="58992">
                  <c:v>14115.415172000001</c:v>
                </c:pt>
                <c:pt idx="58993">
                  <c:v>14115.646745</c:v>
                </c:pt>
                <c:pt idx="58994">
                  <c:v>14115.889836</c:v>
                </c:pt>
                <c:pt idx="58995">
                  <c:v>14116.130107000001</c:v>
                </c:pt>
                <c:pt idx="58996">
                  <c:v>14116.363862</c:v>
                </c:pt>
                <c:pt idx="58997">
                  <c:v>14116.606159000001</c:v>
                </c:pt>
                <c:pt idx="58998">
                  <c:v>14116.849532</c:v>
                </c:pt>
                <c:pt idx="58999">
                  <c:v>14117.081543</c:v>
                </c:pt>
                <c:pt idx="59000">
                  <c:v>14117.324811</c:v>
                </c:pt>
                <c:pt idx="59001">
                  <c:v>14117.565288</c:v>
                </c:pt>
                <c:pt idx="59002">
                  <c:v>14117.807413</c:v>
                </c:pt>
                <c:pt idx="59003">
                  <c:v>14118.054577999999</c:v>
                </c:pt>
                <c:pt idx="59004">
                  <c:v>14118.295027</c:v>
                </c:pt>
                <c:pt idx="59005">
                  <c:v>14118.538130999999</c:v>
                </c:pt>
                <c:pt idx="59006">
                  <c:v>14118.779291999999</c:v>
                </c:pt>
                <c:pt idx="59007">
                  <c:v>14119.011966</c:v>
                </c:pt>
                <c:pt idx="59008">
                  <c:v>14119.253774999999</c:v>
                </c:pt>
                <c:pt idx="59009">
                  <c:v>14119.494735</c:v>
                </c:pt>
                <c:pt idx="59010">
                  <c:v>14119.737768999999</c:v>
                </c:pt>
                <c:pt idx="59011">
                  <c:v>14119.978676999999</c:v>
                </c:pt>
                <c:pt idx="59012">
                  <c:v>14120.209274000001</c:v>
                </c:pt>
                <c:pt idx="59013">
                  <c:v>14120.453949000001</c:v>
                </c:pt>
                <c:pt idx="59014">
                  <c:v>14120.693095000001</c:v>
                </c:pt>
                <c:pt idx="59015">
                  <c:v>14120.933353</c:v>
                </c:pt>
                <c:pt idx="59016">
                  <c:v>14121.164385</c:v>
                </c:pt>
                <c:pt idx="59017">
                  <c:v>14121.407542000001</c:v>
                </c:pt>
                <c:pt idx="59018">
                  <c:v>14121.650663</c:v>
                </c:pt>
                <c:pt idx="59019">
                  <c:v>14121.890189</c:v>
                </c:pt>
                <c:pt idx="59020">
                  <c:v>14122.121579000001</c:v>
                </c:pt>
                <c:pt idx="59021">
                  <c:v>14122.363154000001</c:v>
                </c:pt>
                <c:pt idx="59022">
                  <c:v>14122.603965</c:v>
                </c:pt>
                <c:pt idx="59023">
                  <c:v>14122.844337</c:v>
                </c:pt>
                <c:pt idx="59024">
                  <c:v>14123.084371999999</c:v>
                </c:pt>
                <c:pt idx="59025">
                  <c:v>14123.324078</c:v>
                </c:pt>
                <c:pt idx="59026">
                  <c:v>14123.579229000001</c:v>
                </c:pt>
                <c:pt idx="59027">
                  <c:v>14123.81063</c:v>
                </c:pt>
                <c:pt idx="59028">
                  <c:v>14124.053824000001</c:v>
                </c:pt>
                <c:pt idx="59029">
                  <c:v>14124.295404</c:v>
                </c:pt>
                <c:pt idx="59030">
                  <c:v>14124.526925</c:v>
                </c:pt>
                <c:pt idx="59031">
                  <c:v>14124.769872000001</c:v>
                </c:pt>
                <c:pt idx="59032">
                  <c:v>14125.012836</c:v>
                </c:pt>
                <c:pt idx="59033">
                  <c:v>14125.253556</c:v>
                </c:pt>
                <c:pt idx="59034">
                  <c:v>14125.495338999999</c:v>
                </c:pt>
                <c:pt idx="59035">
                  <c:v>14125.726715999999</c:v>
                </c:pt>
                <c:pt idx="59036">
                  <c:v>14125.967951000001</c:v>
                </c:pt>
                <c:pt idx="59037">
                  <c:v>14126.207087000001</c:v>
                </c:pt>
                <c:pt idx="59038">
                  <c:v>14126.449053</c:v>
                </c:pt>
                <c:pt idx="59039">
                  <c:v>14126.691699000001</c:v>
                </c:pt>
                <c:pt idx="59040">
                  <c:v>14126.921715</c:v>
                </c:pt>
                <c:pt idx="59041">
                  <c:v>14127.162969999999</c:v>
                </c:pt>
                <c:pt idx="59042">
                  <c:v>14127.404617</c:v>
                </c:pt>
                <c:pt idx="59043">
                  <c:v>14127.646207</c:v>
                </c:pt>
                <c:pt idx="59044">
                  <c:v>14127.886021</c:v>
                </c:pt>
                <c:pt idx="59045">
                  <c:v>14128.116345</c:v>
                </c:pt>
                <c:pt idx="59046">
                  <c:v>14128.360984000001</c:v>
                </c:pt>
                <c:pt idx="59047">
                  <c:v>14128.602734</c:v>
                </c:pt>
                <c:pt idx="59048">
                  <c:v>14128.833388999999</c:v>
                </c:pt>
                <c:pt idx="59049">
                  <c:v>14129.077076</c:v>
                </c:pt>
                <c:pt idx="59050">
                  <c:v>14129.319759</c:v>
                </c:pt>
                <c:pt idx="59051">
                  <c:v>14129.550123000001</c:v>
                </c:pt>
                <c:pt idx="59052">
                  <c:v>14129.792950999999</c:v>
                </c:pt>
                <c:pt idx="59053">
                  <c:v>14130.034546000001</c:v>
                </c:pt>
                <c:pt idx="59054">
                  <c:v>14130.276108</c:v>
                </c:pt>
                <c:pt idx="59055">
                  <c:v>14130.516009999999</c:v>
                </c:pt>
                <c:pt idx="59056">
                  <c:v>14130.747622000001</c:v>
                </c:pt>
                <c:pt idx="59057">
                  <c:v>14130.988837999999</c:v>
                </c:pt>
                <c:pt idx="59058">
                  <c:v>14131.229109</c:v>
                </c:pt>
                <c:pt idx="59059">
                  <c:v>14131.473548</c:v>
                </c:pt>
                <c:pt idx="59060">
                  <c:v>14131.70494</c:v>
                </c:pt>
                <c:pt idx="59061">
                  <c:v>14131.944975</c:v>
                </c:pt>
                <c:pt idx="59062">
                  <c:v>14132.186827</c:v>
                </c:pt>
                <c:pt idx="59063">
                  <c:v>14132.427845</c:v>
                </c:pt>
                <c:pt idx="59064">
                  <c:v>14132.668935</c:v>
                </c:pt>
                <c:pt idx="59065">
                  <c:v>14132.899443</c:v>
                </c:pt>
                <c:pt idx="59066">
                  <c:v>14133.142588000001</c:v>
                </c:pt>
                <c:pt idx="59067">
                  <c:v>14133.384243</c:v>
                </c:pt>
                <c:pt idx="59068">
                  <c:v>14133.624137000001</c:v>
                </c:pt>
                <c:pt idx="59069">
                  <c:v>14133.866615999999</c:v>
                </c:pt>
                <c:pt idx="59070">
                  <c:v>14134.095310000001</c:v>
                </c:pt>
                <c:pt idx="59071">
                  <c:v>14134.337149000001</c:v>
                </c:pt>
                <c:pt idx="59072">
                  <c:v>14134.579023</c:v>
                </c:pt>
                <c:pt idx="59073">
                  <c:v>14134.821682</c:v>
                </c:pt>
                <c:pt idx="59074">
                  <c:v>14135.052353999999</c:v>
                </c:pt>
                <c:pt idx="59075">
                  <c:v>14135.294092</c:v>
                </c:pt>
                <c:pt idx="59076">
                  <c:v>14135.536853</c:v>
                </c:pt>
                <c:pt idx="59077">
                  <c:v>14135.777742</c:v>
                </c:pt>
                <c:pt idx="59078">
                  <c:v>14136.018786000001</c:v>
                </c:pt>
                <c:pt idx="59079">
                  <c:v>14136.258314999999</c:v>
                </c:pt>
                <c:pt idx="59080">
                  <c:v>14136.487985</c:v>
                </c:pt>
                <c:pt idx="59081">
                  <c:v>14136.729800999999</c:v>
                </c:pt>
                <c:pt idx="59082">
                  <c:v>14136.972684</c:v>
                </c:pt>
                <c:pt idx="59083">
                  <c:v>14137.213551000001</c:v>
                </c:pt>
                <c:pt idx="59084">
                  <c:v>14137.453427</c:v>
                </c:pt>
                <c:pt idx="59085">
                  <c:v>14137.686562999999</c:v>
                </c:pt>
                <c:pt idx="59086">
                  <c:v>14137.928373000001</c:v>
                </c:pt>
                <c:pt idx="59087">
                  <c:v>14138.172891</c:v>
                </c:pt>
                <c:pt idx="59088">
                  <c:v>14138.403386</c:v>
                </c:pt>
                <c:pt idx="59089">
                  <c:v>14138.647805000001</c:v>
                </c:pt>
                <c:pt idx="59090">
                  <c:v>14138.889367</c:v>
                </c:pt>
                <c:pt idx="59091">
                  <c:v>14139.122552999999</c:v>
                </c:pt>
                <c:pt idx="59092">
                  <c:v>14139.364423000001</c:v>
                </c:pt>
                <c:pt idx="59093">
                  <c:v>14139.606125</c:v>
                </c:pt>
                <c:pt idx="59094">
                  <c:v>14139.837648999999</c:v>
                </c:pt>
                <c:pt idx="59095">
                  <c:v>14140.078796</c:v>
                </c:pt>
                <c:pt idx="59096">
                  <c:v>14140.319842999999</c:v>
                </c:pt>
                <c:pt idx="59097">
                  <c:v>14140.560738</c:v>
                </c:pt>
                <c:pt idx="59098">
                  <c:v>14140.80183</c:v>
                </c:pt>
                <c:pt idx="59099">
                  <c:v>14141.044728999999</c:v>
                </c:pt>
                <c:pt idx="59100">
                  <c:v>14141.284390000001</c:v>
                </c:pt>
                <c:pt idx="59101">
                  <c:v>14141.516423999999</c:v>
                </c:pt>
                <c:pt idx="59102">
                  <c:v>14141.762777</c:v>
                </c:pt>
                <c:pt idx="59103">
                  <c:v>14142.003606</c:v>
                </c:pt>
                <c:pt idx="59104">
                  <c:v>14142.232049</c:v>
                </c:pt>
                <c:pt idx="59105">
                  <c:v>14142.474910999999</c:v>
                </c:pt>
                <c:pt idx="59106">
                  <c:v>14142.715052</c:v>
                </c:pt>
                <c:pt idx="59107">
                  <c:v>14142.955071</c:v>
                </c:pt>
                <c:pt idx="59108">
                  <c:v>14143.197840000001</c:v>
                </c:pt>
                <c:pt idx="59109">
                  <c:v>14143.42834</c:v>
                </c:pt>
                <c:pt idx="59110">
                  <c:v>14143.670276999999</c:v>
                </c:pt>
                <c:pt idx="59111">
                  <c:v>14143.914812999999</c:v>
                </c:pt>
                <c:pt idx="59112">
                  <c:v>14144.155777</c:v>
                </c:pt>
                <c:pt idx="59113">
                  <c:v>14144.384123</c:v>
                </c:pt>
                <c:pt idx="59114">
                  <c:v>14144.628607000001</c:v>
                </c:pt>
                <c:pt idx="59115">
                  <c:v>14144.868279</c:v>
                </c:pt>
                <c:pt idx="59116">
                  <c:v>14145.110977</c:v>
                </c:pt>
                <c:pt idx="59117">
                  <c:v>14145.35043</c:v>
                </c:pt>
                <c:pt idx="59118">
                  <c:v>14145.589311</c:v>
                </c:pt>
                <c:pt idx="59119">
                  <c:v>14145.820886</c:v>
                </c:pt>
                <c:pt idx="59120">
                  <c:v>14146.063989</c:v>
                </c:pt>
                <c:pt idx="59121">
                  <c:v>14146.303849</c:v>
                </c:pt>
                <c:pt idx="59122">
                  <c:v>14146.537573</c:v>
                </c:pt>
                <c:pt idx="59123">
                  <c:v>14146.778850000001</c:v>
                </c:pt>
                <c:pt idx="59124">
                  <c:v>14147.021887999999</c:v>
                </c:pt>
                <c:pt idx="59125">
                  <c:v>14147.263378</c:v>
                </c:pt>
                <c:pt idx="59126">
                  <c:v>14147.498565</c:v>
                </c:pt>
                <c:pt idx="59127">
                  <c:v>14147.741685999999</c:v>
                </c:pt>
                <c:pt idx="59128">
                  <c:v>14147.984872000001</c:v>
                </c:pt>
                <c:pt idx="59129">
                  <c:v>14148.214825999999</c:v>
                </c:pt>
                <c:pt idx="59130">
                  <c:v>14148.457049000001</c:v>
                </c:pt>
                <c:pt idx="59131">
                  <c:v>14148.699903999999</c:v>
                </c:pt>
                <c:pt idx="59132">
                  <c:v>14148.940923</c:v>
                </c:pt>
                <c:pt idx="59133">
                  <c:v>14149.171367999999</c:v>
                </c:pt>
                <c:pt idx="59134">
                  <c:v>14149.413172</c:v>
                </c:pt>
                <c:pt idx="59135">
                  <c:v>14149.657148</c:v>
                </c:pt>
                <c:pt idx="59136">
                  <c:v>14149.888297</c:v>
                </c:pt>
                <c:pt idx="59137">
                  <c:v>14150.131659000001</c:v>
                </c:pt>
                <c:pt idx="59138">
                  <c:v>14150.372077</c:v>
                </c:pt>
                <c:pt idx="59139">
                  <c:v>14150.614024</c:v>
                </c:pt>
                <c:pt idx="59140">
                  <c:v>14150.845928000001</c:v>
                </c:pt>
                <c:pt idx="59141">
                  <c:v>14151.090157000001</c:v>
                </c:pt>
                <c:pt idx="59142">
                  <c:v>14151.323741</c:v>
                </c:pt>
                <c:pt idx="59143">
                  <c:v>14151.566729</c:v>
                </c:pt>
                <c:pt idx="59144">
                  <c:v>14151.807838000001</c:v>
                </c:pt>
                <c:pt idx="59145">
                  <c:v>14152.050928000001</c:v>
                </c:pt>
                <c:pt idx="59146">
                  <c:v>14152.282722</c:v>
                </c:pt>
                <c:pt idx="59147">
                  <c:v>14152.52311</c:v>
                </c:pt>
                <c:pt idx="59148">
                  <c:v>14152.76514</c:v>
                </c:pt>
                <c:pt idx="59149">
                  <c:v>14153.009969000001</c:v>
                </c:pt>
                <c:pt idx="59150">
                  <c:v>14153.238708999999</c:v>
                </c:pt>
                <c:pt idx="59151">
                  <c:v>14153.481775</c:v>
                </c:pt>
                <c:pt idx="59152">
                  <c:v>14153.722126000001</c:v>
                </c:pt>
                <c:pt idx="59153">
                  <c:v>14153.964244999999</c:v>
                </c:pt>
                <c:pt idx="59154">
                  <c:v>14154.195126000001</c:v>
                </c:pt>
                <c:pt idx="59155">
                  <c:v>14154.437964000001</c:v>
                </c:pt>
                <c:pt idx="59156">
                  <c:v>14154.679703</c:v>
                </c:pt>
                <c:pt idx="59157">
                  <c:v>14154.92057</c:v>
                </c:pt>
                <c:pt idx="59158">
                  <c:v>14155.151139</c:v>
                </c:pt>
                <c:pt idx="59159">
                  <c:v>14155.391390999999</c:v>
                </c:pt>
                <c:pt idx="59160">
                  <c:v>14155.63334</c:v>
                </c:pt>
                <c:pt idx="59161">
                  <c:v>14155.877796000001</c:v>
                </c:pt>
                <c:pt idx="59162">
                  <c:v>14156.109542</c:v>
                </c:pt>
                <c:pt idx="59163">
                  <c:v>14156.351221999999</c:v>
                </c:pt>
                <c:pt idx="59164">
                  <c:v>14156.593884</c:v>
                </c:pt>
                <c:pt idx="59165">
                  <c:v>14156.835412</c:v>
                </c:pt>
                <c:pt idx="59166">
                  <c:v>14157.066865000001</c:v>
                </c:pt>
                <c:pt idx="59167">
                  <c:v>14157.309551</c:v>
                </c:pt>
                <c:pt idx="59168">
                  <c:v>14157.551175000001</c:v>
                </c:pt>
                <c:pt idx="59169">
                  <c:v>14157.783256999999</c:v>
                </c:pt>
                <c:pt idx="59170">
                  <c:v>14158.025258</c:v>
                </c:pt>
                <c:pt idx="59171">
                  <c:v>14158.267954000001</c:v>
                </c:pt>
                <c:pt idx="59172">
                  <c:v>14158.509773</c:v>
                </c:pt>
                <c:pt idx="59173">
                  <c:v>14158.739535999999</c:v>
                </c:pt>
                <c:pt idx="59174">
                  <c:v>14158.982739999999</c:v>
                </c:pt>
                <c:pt idx="59175">
                  <c:v>14159.223929</c:v>
                </c:pt>
                <c:pt idx="59176">
                  <c:v>14159.466963999999</c:v>
                </c:pt>
                <c:pt idx="59177">
                  <c:v>14159.708591000001</c:v>
                </c:pt>
                <c:pt idx="59178">
                  <c:v>14159.939944</c:v>
                </c:pt>
                <c:pt idx="59179">
                  <c:v>14160.181630999999</c:v>
                </c:pt>
                <c:pt idx="59180">
                  <c:v>14160.421425</c:v>
                </c:pt>
                <c:pt idx="59181">
                  <c:v>14160.663973999999</c:v>
                </c:pt>
                <c:pt idx="59182">
                  <c:v>14160.902051999999</c:v>
                </c:pt>
                <c:pt idx="59183">
                  <c:v>14161.132656</c:v>
                </c:pt>
                <c:pt idx="59184">
                  <c:v>14161.373025999999</c:v>
                </c:pt>
                <c:pt idx="59185">
                  <c:v>14161.613173</c:v>
                </c:pt>
                <c:pt idx="59186">
                  <c:v>14161.855867</c:v>
                </c:pt>
                <c:pt idx="59187">
                  <c:v>14162.096670999999</c:v>
                </c:pt>
                <c:pt idx="59188">
                  <c:v>14162.338254</c:v>
                </c:pt>
                <c:pt idx="59189">
                  <c:v>14162.568163</c:v>
                </c:pt>
                <c:pt idx="59190">
                  <c:v>14162.809568000001</c:v>
                </c:pt>
                <c:pt idx="59191">
                  <c:v>14163.052872</c:v>
                </c:pt>
                <c:pt idx="59192">
                  <c:v>14163.293043</c:v>
                </c:pt>
                <c:pt idx="59193">
                  <c:v>14163.526617</c:v>
                </c:pt>
                <c:pt idx="59194">
                  <c:v>14163.769775999999</c:v>
                </c:pt>
                <c:pt idx="59195">
                  <c:v>14164.010141999999</c:v>
                </c:pt>
                <c:pt idx="59196">
                  <c:v>14164.243719</c:v>
                </c:pt>
                <c:pt idx="59197">
                  <c:v>14164.486878</c:v>
                </c:pt>
                <c:pt idx="59198">
                  <c:v>14164.727247000001</c:v>
                </c:pt>
                <c:pt idx="59199">
                  <c:v>14164.97198</c:v>
                </c:pt>
                <c:pt idx="59200">
                  <c:v>14165.202942</c:v>
                </c:pt>
                <c:pt idx="59201">
                  <c:v>14165.442295999999</c:v>
                </c:pt>
                <c:pt idx="59202">
                  <c:v>14165.683634000001</c:v>
                </c:pt>
                <c:pt idx="59203">
                  <c:v>14165.926673</c:v>
                </c:pt>
                <c:pt idx="59204">
                  <c:v>14166.156872</c:v>
                </c:pt>
                <c:pt idx="59205">
                  <c:v>14166.399257999999</c:v>
                </c:pt>
                <c:pt idx="59206">
                  <c:v>14166.642535999999</c:v>
                </c:pt>
                <c:pt idx="59207">
                  <c:v>14166.883742</c:v>
                </c:pt>
                <c:pt idx="59208">
                  <c:v>14167.124141</c:v>
                </c:pt>
                <c:pt idx="59209">
                  <c:v>14167.355836000001</c:v>
                </c:pt>
                <c:pt idx="59210">
                  <c:v>14167.596944999999</c:v>
                </c:pt>
                <c:pt idx="59211">
                  <c:v>14167.836874000001</c:v>
                </c:pt>
                <c:pt idx="59212">
                  <c:v>14168.079019999999</c:v>
                </c:pt>
                <c:pt idx="59213">
                  <c:v>14168.321556999999</c:v>
                </c:pt>
                <c:pt idx="59214">
                  <c:v>14168.552895999999</c:v>
                </c:pt>
                <c:pt idx="59215">
                  <c:v>14168.795802000001</c:v>
                </c:pt>
                <c:pt idx="59216">
                  <c:v>14169.03875</c:v>
                </c:pt>
                <c:pt idx="59217">
                  <c:v>14169.278265000001</c:v>
                </c:pt>
                <c:pt idx="59218">
                  <c:v>14169.510410000001</c:v>
                </c:pt>
                <c:pt idx="59219">
                  <c:v>14169.754819</c:v>
                </c:pt>
                <c:pt idx="59220">
                  <c:v>14169.995868</c:v>
                </c:pt>
                <c:pt idx="59221">
                  <c:v>14170.226307999999</c:v>
                </c:pt>
                <c:pt idx="59222">
                  <c:v>14170.47278</c:v>
                </c:pt>
                <c:pt idx="59223">
                  <c:v>14170.713666</c:v>
                </c:pt>
                <c:pt idx="59224">
                  <c:v>14170.954777000001</c:v>
                </c:pt>
                <c:pt idx="59225">
                  <c:v>14171.185363000001</c:v>
                </c:pt>
                <c:pt idx="59226">
                  <c:v>14171.427180999999</c:v>
                </c:pt>
                <c:pt idx="59227">
                  <c:v>14171.670448999999</c:v>
                </c:pt>
                <c:pt idx="59228">
                  <c:v>14171.903753000001</c:v>
                </c:pt>
                <c:pt idx="59229">
                  <c:v>14172.144823000001</c:v>
                </c:pt>
                <c:pt idx="59230">
                  <c:v>14172.3858</c:v>
                </c:pt>
                <c:pt idx="59231">
                  <c:v>14172.627428</c:v>
                </c:pt>
                <c:pt idx="59232">
                  <c:v>14172.869086999999</c:v>
                </c:pt>
                <c:pt idx="59233">
                  <c:v>14173.113944000001</c:v>
                </c:pt>
                <c:pt idx="59234">
                  <c:v>14173.353139000001</c:v>
                </c:pt>
                <c:pt idx="59235">
                  <c:v>14173.593126</c:v>
                </c:pt>
                <c:pt idx="59236">
                  <c:v>14173.835953</c:v>
                </c:pt>
                <c:pt idx="59237">
                  <c:v>14174.077899</c:v>
                </c:pt>
                <c:pt idx="59238">
                  <c:v>14174.309622000001</c:v>
                </c:pt>
                <c:pt idx="59239">
                  <c:v>14174.550794999999</c:v>
                </c:pt>
                <c:pt idx="59240">
                  <c:v>14174.791772</c:v>
                </c:pt>
                <c:pt idx="59241">
                  <c:v>14175.034716</c:v>
                </c:pt>
                <c:pt idx="59242">
                  <c:v>14175.276327</c:v>
                </c:pt>
                <c:pt idx="59243">
                  <c:v>14175.507845</c:v>
                </c:pt>
                <c:pt idx="59244">
                  <c:v>14175.748984</c:v>
                </c:pt>
                <c:pt idx="59245">
                  <c:v>14175.990900000001</c:v>
                </c:pt>
                <c:pt idx="59246">
                  <c:v>14176.231094999999</c:v>
                </c:pt>
                <c:pt idx="59247">
                  <c:v>14176.473674000001</c:v>
                </c:pt>
                <c:pt idx="59248">
                  <c:v>14176.704075</c:v>
                </c:pt>
                <c:pt idx="59249">
                  <c:v>14176.946053</c:v>
                </c:pt>
                <c:pt idx="59250">
                  <c:v>14177.188955</c:v>
                </c:pt>
                <c:pt idx="59251">
                  <c:v>14177.42362</c:v>
                </c:pt>
                <c:pt idx="59252">
                  <c:v>14177.664607999999</c:v>
                </c:pt>
                <c:pt idx="59253">
                  <c:v>14177.906288</c:v>
                </c:pt>
                <c:pt idx="59254">
                  <c:v>14178.146226000001</c:v>
                </c:pt>
                <c:pt idx="59255">
                  <c:v>14178.376403</c:v>
                </c:pt>
                <c:pt idx="59256">
                  <c:v>14178.620892000001</c:v>
                </c:pt>
                <c:pt idx="59257">
                  <c:v>14178.863572</c:v>
                </c:pt>
                <c:pt idx="59258">
                  <c:v>14179.094085999999</c:v>
                </c:pt>
                <c:pt idx="59259">
                  <c:v>14179.336842000001</c:v>
                </c:pt>
                <c:pt idx="59260">
                  <c:v>14179.577002</c:v>
                </c:pt>
                <c:pt idx="59261">
                  <c:v>14179.819677</c:v>
                </c:pt>
                <c:pt idx="59262">
                  <c:v>14180.062615000001</c:v>
                </c:pt>
                <c:pt idx="59263">
                  <c:v>14180.291947</c:v>
                </c:pt>
                <c:pt idx="59264">
                  <c:v>14180.533766</c:v>
                </c:pt>
                <c:pt idx="59265">
                  <c:v>14180.774554</c:v>
                </c:pt>
                <c:pt idx="59266">
                  <c:v>14181.016383</c:v>
                </c:pt>
                <c:pt idx="59267">
                  <c:v>14181.249572000001</c:v>
                </c:pt>
                <c:pt idx="59268">
                  <c:v>14181.49142</c:v>
                </c:pt>
                <c:pt idx="59269">
                  <c:v>14181.735887000001</c:v>
                </c:pt>
                <c:pt idx="59270">
                  <c:v>14181.967606</c:v>
                </c:pt>
                <c:pt idx="59271">
                  <c:v>14182.208817000001</c:v>
                </c:pt>
                <c:pt idx="59272">
                  <c:v>14182.451738</c:v>
                </c:pt>
                <c:pt idx="59273">
                  <c:v>14182.692671000001</c:v>
                </c:pt>
                <c:pt idx="59274">
                  <c:v>14182.934375000001</c:v>
                </c:pt>
                <c:pt idx="59275">
                  <c:v>14183.167716</c:v>
                </c:pt>
                <c:pt idx="59276">
                  <c:v>14183.4107</c:v>
                </c:pt>
                <c:pt idx="59277">
                  <c:v>14183.6523</c:v>
                </c:pt>
                <c:pt idx="59278">
                  <c:v>14183.883777999999</c:v>
                </c:pt>
                <c:pt idx="59279">
                  <c:v>14184.126654</c:v>
                </c:pt>
                <c:pt idx="59280">
                  <c:v>14184.368391</c:v>
                </c:pt>
                <c:pt idx="59281">
                  <c:v>14184.610032000001</c:v>
                </c:pt>
                <c:pt idx="59282">
                  <c:v>14184.841686</c:v>
                </c:pt>
                <c:pt idx="59283">
                  <c:v>14185.084627</c:v>
                </c:pt>
                <c:pt idx="59284">
                  <c:v>14185.326354999999</c:v>
                </c:pt>
                <c:pt idx="59285">
                  <c:v>14185.566333999999</c:v>
                </c:pt>
                <c:pt idx="59286">
                  <c:v>14185.80624</c:v>
                </c:pt>
                <c:pt idx="59287">
                  <c:v>14186.037703</c:v>
                </c:pt>
                <c:pt idx="59288">
                  <c:v>14186.278668000001</c:v>
                </c:pt>
                <c:pt idx="59289">
                  <c:v>14186.521546</c:v>
                </c:pt>
                <c:pt idx="59290">
                  <c:v>14186.763396</c:v>
                </c:pt>
                <c:pt idx="59291">
                  <c:v>14187.003441999999</c:v>
                </c:pt>
                <c:pt idx="59292">
                  <c:v>14187.232894000001</c:v>
                </c:pt>
                <c:pt idx="59293">
                  <c:v>14187.47575</c:v>
                </c:pt>
                <c:pt idx="59294">
                  <c:v>14187.718784999999</c:v>
                </c:pt>
                <c:pt idx="59295">
                  <c:v>14187.960363</c:v>
                </c:pt>
                <c:pt idx="59296">
                  <c:v>14188.191965</c:v>
                </c:pt>
                <c:pt idx="59297">
                  <c:v>14188.431917</c:v>
                </c:pt>
                <c:pt idx="59298">
                  <c:v>14188.672098999999</c:v>
                </c:pt>
                <c:pt idx="59299">
                  <c:v>14188.914921</c:v>
                </c:pt>
                <c:pt idx="59300">
                  <c:v>14189.157811999999</c:v>
                </c:pt>
                <c:pt idx="59301">
                  <c:v>14189.387564000001</c:v>
                </c:pt>
                <c:pt idx="59302">
                  <c:v>14189.630638000001</c:v>
                </c:pt>
                <c:pt idx="59303">
                  <c:v>14189.872262999999</c:v>
                </c:pt>
                <c:pt idx="59304">
                  <c:v>14190.112142</c:v>
                </c:pt>
                <c:pt idx="59305">
                  <c:v>14190.344139000001</c:v>
                </c:pt>
                <c:pt idx="59306">
                  <c:v>14190.586929999999</c:v>
                </c:pt>
                <c:pt idx="59307">
                  <c:v>14190.828452</c:v>
                </c:pt>
                <c:pt idx="59308">
                  <c:v>14191.061857999999</c:v>
                </c:pt>
                <c:pt idx="59309">
                  <c:v>14191.304631999999</c:v>
                </c:pt>
                <c:pt idx="59310">
                  <c:v>14191.545823</c:v>
                </c:pt>
                <c:pt idx="59311">
                  <c:v>14191.788578</c:v>
                </c:pt>
                <c:pt idx="59312">
                  <c:v>14192.030339999999</c:v>
                </c:pt>
                <c:pt idx="59313">
                  <c:v>14192.262139</c:v>
                </c:pt>
                <c:pt idx="59314">
                  <c:v>14192.508791</c:v>
                </c:pt>
                <c:pt idx="59315">
                  <c:v>14192.73862</c:v>
                </c:pt>
                <c:pt idx="59316">
                  <c:v>14192.981851</c:v>
                </c:pt>
                <c:pt idx="59317">
                  <c:v>14193.224775000001</c:v>
                </c:pt>
                <c:pt idx="59318">
                  <c:v>14193.467664</c:v>
                </c:pt>
                <c:pt idx="59319">
                  <c:v>14193.696341999999</c:v>
                </c:pt>
                <c:pt idx="59320">
                  <c:v>14193.940341</c:v>
                </c:pt>
                <c:pt idx="59321">
                  <c:v>14194.184257999999</c:v>
                </c:pt>
                <c:pt idx="59322">
                  <c:v>14194.413259000001</c:v>
                </c:pt>
                <c:pt idx="59323">
                  <c:v>14194.657044</c:v>
                </c:pt>
                <c:pt idx="59324">
                  <c:v>14194.898657</c:v>
                </c:pt>
                <c:pt idx="59325">
                  <c:v>14195.130681000001</c:v>
                </c:pt>
                <c:pt idx="59326">
                  <c:v>14195.371238</c:v>
                </c:pt>
                <c:pt idx="59327">
                  <c:v>14195.615248</c:v>
                </c:pt>
                <c:pt idx="59328">
                  <c:v>14195.857410000001</c:v>
                </c:pt>
                <c:pt idx="59329">
                  <c:v>14196.087605999999</c:v>
                </c:pt>
                <c:pt idx="59330">
                  <c:v>14196.328355</c:v>
                </c:pt>
                <c:pt idx="59331">
                  <c:v>14196.571653000001</c:v>
                </c:pt>
                <c:pt idx="59332">
                  <c:v>14196.81293</c:v>
                </c:pt>
                <c:pt idx="59333">
                  <c:v>14197.044905000001</c:v>
                </c:pt>
                <c:pt idx="59334">
                  <c:v>14197.287128</c:v>
                </c:pt>
                <c:pt idx="59335">
                  <c:v>14197.531057</c:v>
                </c:pt>
                <c:pt idx="59336">
                  <c:v>14197.763226999999</c:v>
                </c:pt>
                <c:pt idx="59337">
                  <c:v>14198.009563</c:v>
                </c:pt>
                <c:pt idx="59338">
                  <c:v>14198.240694</c:v>
                </c:pt>
                <c:pt idx="59339">
                  <c:v>14198.482378999999</c:v>
                </c:pt>
                <c:pt idx="59340">
                  <c:v>14198.724329999999</c:v>
                </c:pt>
                <c:pt idx="59341">
                  <c:v>14198.957911</c:v>
                </c:pt>
                <c:pt idx="59342">
                  <c:v>14199.199535</c:v>
                </c:pt>
                <c:pt idx="59343">
                  <c:v>14199.442631</c:v>
                </c:pt>
                <c:pt idx="59344">
                  <c:v>14199.683814</c:v>
                </c:pt>
                <c:pt idx="59345">
                  <c:v>14199.924868</c:v>
                </c:pt>
                <c:pt idx="59346">
                  <c:v>14200.165166999999</c:v>
                </c:pt>
                <c:pt idx="59347">
                  <c:v>14200.420435</c:v>
                </c:pt>
                <c:pt idx="59348">
                  <c:v>14200.659333</c:v>
                </c:pt>
                <c:pt idx="59349">
                  <c:v>14200.891670999999</c:v>
                </c:pt>
                <c:pt idx="59350">
                  <c:v>14201.132922000001</c:v>
                </c:pt>
                <c:pt idx="59351">
                  <c:v>14201.37384</c:v>
                </c:pt>
                <c:pt idx="59352">
                  <c:v>14201.614834</c:v>
                </c:pt>
                <c:pt idx="59353">
                  <c:v>14201.855691999999</c:v>
                </c:pt>
                <c:pt idx="59354">
                  <c:v>14202.096753</c:v>
                </c:pt>
                <c:pt idx="59355">
                  <c:v>14202.337545</c:v>
                </c:pt>
                <c:pt idx="59356">
                  <c:v>14202.566113000001</c:v>
                </c:pt>
                <c:pt idx="59357">
                  <c:v>14202.81071</c:v>
                </c:pt>
                <c:pt idx="59358">
                  <c:v>14203.053716</c:v>
                </c:pt>
                <c:pt idx="59359">
                  <c:v>14203.293124</c:v>
                </c:pt>
                <c:pt idx="59360">
                  <c:v>14203.523442</c:v>
                </c:pt>
                <c:pt idx="59361">
                  <c:v>14203.767084999999</c:v>
                </c:pt>
                <c:pt idx="59362">
                  <c:v>14204.009855</c:v>
                </c:pt>
                <c:pt idx="59363">
                  <c:v>14204.240017</c:v>
                </c:pt>
                <c:pt idx="59364">
                  <c:v>14204.482873000001</c:v>
                </c:pt>
                <c:pt idx="59365">
                  <c:v>14204.725565000001</c:v>
                </c:pt>
                <c:pt idx="59366">
                  <c:v>14204.967357</c:v>
                </c:pt>
                <c:pt idx="59367">
                  <c:v>14205.200828999999</c:v>
                </c:pt>
                <c:pt idx="59368">
                  <c:v>14205.441117</c:v>
                </c:pt>
                <c:pt idx="59369">
                  <c:v>14205.685803</c:v>
                </c:pt>
                <c:pt idx="59370">
                  <c:v>14205.917735000001</c:v>
                </c:pt>
                <c:pt idx="59371">
                  <c:v>14206.160124</c:v>
                </c:pt>
                <c:pt idx="59372">
                  <c:v>14206.402345</c:v>
                </c:pt>
                <c:pt idx="59373">
                  <c:v>14206.642383</c:v>
                </c:pt>
                <c:pt idx="59374">
                  <c:v>14206.873077</c:v>
                </c:pt>
                <c:pt idx="59375">
                  <c:v>14207.115173</c:v>
                </c:pt>
                <c:pt idx="59376">
                  <c:v>14207.357183</c:v>
                </c:pt>
                <c:pt idx="59377">
                  <c:v>14207.590613</c:v>
                </c:pt>
                <c:pt idx="59378">
                  <c:v>14207.831974000001</c:v>
                </c:pt>
                <c:pt idx="59379">
                  <c:v>14208.073856999999</c:v>
                </c:pt>
                <c:pt idx="59380">
                  <c:v>14208.316682999999</c:v>
                </c:pt>
                <c:pt idx="59381">
                  <c:v>14208.556058</c:v>
                </c:pt>
                <c:pt idx="59382">
                  <c:v>14208.786172</c:v>
                </c:pt>
                <c:pt idx="59383">
                  <c:v>14209.029449</c:v>
                </c:pt>
                <c:pt idx="59384">
                  <c:v>14209.263440999999</c:v>
                </c:pt>
                <c:pt idx="59385">
                  <c:v>14209.505331</c:v>
                </c:pt>
                <c:pt idx="59386">
                  <c:v>14209.746650999999</c:v>
                </c:pt>
                <c:pt idx="59387">
                  <c:v>14209.987922</c:v>
                </c:pt>
                <c:pt idx="59388">
                  <c:v>14210.228058000001</c:v>
                </c:pt>
                <c:pt idx="59389">
                  <c:v>14210.459618999999</c:v>
                </c:pt>
                <c:pt idx="59390">
                  <c:v>14210.700083</c:v>
                </c:pt>
                <c:pt idx="59391">
                  <c:v>14210.942176</c:v>
                </c:pt>
                <c:pt idx="59392">
                  <c:v>14211.182348</c:v>
                </c:pt>
                <c:pt idx="59393">
                  <c:v>14211.424155999999</c:v>
                </c:pt>
                <c:pt idx="59394">
                  <c:v>14211.655747999999</c:v>
                </c:pt>
                <c:pt idx="59395">
                  <c:v>14211.898709999999</c:v>
                </c:pt>
                <c:pt idx="59396">
                  <c:v>14212.139090999999</c:v>
                </c:pt>
                <c:pt idx="59397">
                  <c:v>14212.381934999999</c:v>
                </c:pt>
                <c:pt idx="59398">
                  <c:v>14212.611783</c:v>
                </c:pt>
                <c:pt idx="59399">
                  <c:v>14212.852945000001</c:v>
                </c:pt>
                <c:pt idx="59400">
                  <c:v>14213.092294</c:v>
                </c:pt>
                <c:pt idx="59401">
                  <c:v>14213.336832000001</c:v>
                </c:pt>
                <c:pt idx="59402">
                  <c:v>14213.567359000001</c:v>
                </c:pt>
                <c:pt idx="59403">
                  <c:v>14213.811082</c:v>
                </c:pt>
                <c:pt idx="59404">
                  <c:v>14214.055893999999</c:v>
                </c:pt>
                <c:pt idx="59405">
                  <c:v>14214.286291</c:v>
                </c:pt>
                <c:pt idx="59406">
                  <c:v>14214.527591</c:v>
                </c:pt>
                <c:pt idx="59407">
                  <c:v>14214.769388000001</c:v>
                </c:pt>
                <c:pt idx="59408">
                  <c:v>14215.010251</c:v>
                </c:pt>
                <c:pt idx="59409">
                  <c:v>14215.242184000001</c:v>
                </c:pt>
                <c:pt idx="59410">
                  <c:v>14215.484017999999</c:v>
                </c:pt>
                <c:pt idx="59411">
                  <c:v>14215.726643</c:v>
                </c:pt>
                <c:pt idx="59412">
                  <c:v>14215.967884</c:v>
                </c:pt>
                <c:pt idx="59413">
                  <c:v>14216.20816</c:v>
                </c:pt>
                <c:pt idx="59414">
                  <c:v>14216.439947999999</c:v>
                </c:pt>
                <c:pt idx="59415">
                  <c:v>14216.679214</c:v>
                </c:pt>
                <c:pt idx="59416">
                  <c:v>14216.922581000001</c:v>
                </c:pt>
                <c:pt idx="59417">
                  <c:v>14217.165575000001</c:v>
                </c:pt>
                <c:pt idx="59418">
                  <c:v>14217.396258000001</c:v>
                </c:pt>
                <c:pt idx="59419">
                  <c:v>14217.640049</c:v>
                </c:pt>
                <c:pt idx="59420">
                  <c:v>14217.8802</c:v>
                </c:pt>
                <c:pt idx="59421">
                  <c:v>14218.111123999999</c:v>
                </c:pt>
                <c:pt idx="59422">
                  <c:v>14218.352778</c:v>
                </c:pt>
                <c:pt idx="59423">
                  <c:v>14218.593226999999</c:v>
                </c:pt>
                <c:pt idx="59424">
                  <c:v>14218.837240999999</c:v>
                </c:pt>
                <c:pt idx="59425">
                  <c:v>14219.082549000001</c:v>
                </c:pt>
                <c:pt idx="59426">
                  <c:v>14219.325865999999</c:v>
                </c:pt>
                <c:pt idx="59427">
                  <c:v>14219.566097999999</c:v>
                </c:pt>
                <c:pt idx="59428">
                  <c:v>14219.808161000001</c:v>
                </c:pt>
                <c:pt idx="59429">
                  <c:v>14220.049407</c:v>
                </c:pt>
                <c:pt idx="59430">
                  <c:v>14220.278673000001</c:v>
                </c:pt>
                <c:pt idx="59431">
                  <c:v>14220.51965</c:v>
                </c:pt>
                <c:pt idx="59432">
                  <c:v>14220.760678000001</c:v>
                </c:pt>
                <c:pt idx="59433">
                  <c:v>14221.002323999999</c:v>
                </c:pt>
                <c:pt idx="59434">
                  <c:v>14221.242974999999</c:v>
                </c:pt>
                <c:pt idx="59435">
                  <c:v>14221.482007000001</c:v>
                </c:pt>
                <c:pt idx="59436">
                  <c:v>14221.713824</c:v>
                </c:pt>
                <c:pt idx="59437">
                  <c:v>14221.956050000001</c:v>
                </c:pt>
                <c:pt idx="59438">
                  <c:v>14222.196389999999</c:v>
                </c:pt>
                <c:pt idx="59439">
                  <c:v>14222.438254999999</c:v>
                </c:pt>
                <c:pt idx="59440">
                  <c:v>14222.678260000001</c:v>
                </c:pt>
                <c:pt idx="59441">
                  <c:v>14222.90992</c:v>
                </c:pt>
                <c:pt idx="59442">
                  <c:v>14223.152157</c:v>
                </c:pt>
                <c:pt idx="59443">
                  <c:v>14223.392045000001</c:v>
                </c:pt>
                <c:pt idx="59444">
                  <c:v>14223.634751</c:v>
                </c:pt>
                <c:pt idx="59445">
                  <c:v>14223.874379000001</c:v>
                </c:pt>
                <c:pt idx="59446">
                  <c:v>14224.107606</c:v>
                </c:pt>
                <c:pt idx="59447">
                  <c:v>14224.353845</c:v>
                </c:pt>
                <c:pt idx="59448">
                  <c:v>14224.59482</c:v>
                </c:pt>
                <c:pt idx="59449">
                  <c:v>14224.823393999999</c:v>
                </c:pt>
                <c:pt idx="59450">
                  <c:v>14225.067193000001</c:v>
                </c:pt>
                <c:pt idx="59451">
                  <c:v>14225.311675000001</c:v>
                </c:pt>
                <c:pt idx="59452">
                  <c:v>14225.540274000001</c:v>
                </c:pt>
                <c:pt idx="59453">
                  <c:v>14225.785448000001</c:v>
                </c:pt>
                <c:pt idx="59454">
                  <c:v>14226.020766</c:v>
                </c:pt>
                <c:pt idx="59455">
                  <c:v>14226.263594</c:v>
                </c:pt>
                <c:pt idx="59456">
                  <c:v>14226.504634999999</c:v>
                </c:pt>
                <c:pt idx="59457">
                  <c:v>14226.744219</c:v>
                </c:pt>
                <c:pt idx="59458">
                  <c:v>14226.978443</c:v>
                </c:pt>
                <c:pt idx="59459">
                  <c:v>14227.220246000001</c:v>
                </c:pt>
                <c:pt idx="59460">
                  <c:v>14227.46464</c:v>
                </c:pt>
                <c:pt idx="59461">
                  <c:v>14227.695784</c:v>
                </c:pt>
                <c:pt idx="59462">
                  <c:v>14227.938759000001</c:v>
                </c:pt>
                <c:pt idx="59463">
                  <c:v>14228.179649</c:v>
                </c:pt>
                <c:pt idx="59464">
                  <c:v>14228.421356000001</c:v>
                </c:pt>
                <c:pt idx="59465">
                  <c:v>14228.654563</c:v>
                </c:pt>
                <c:pt idx="59466">
                  <c:v>14228.895716999999</c:v>
                </c:pt>
                <c:pt idx="59467">
                  <c:v>14229.136699000001</c:v>
                </c:pt>
                <c:pt idx="59468">
                  <c:v>14229.377662999999</c:v>
                </c:pt>
                <c:pt idx="59469">
                  <c:v>14229.619124000001</c:v>
                </c:pt>
                <c:pt idx="59470">
                  <c:v>14229.85074</c:v>
                </c:pt>
                <c:pt idx="59471">
                  <c:v>14230.093924999999</c:v>
                </c:pt>
                <c:pt idx="59472">
                  <c:v>14230.336856</c:v>
                </c:pt>
                <c:pt idx="59473">
                  <c:v>14230.577681999999</c:v>
                </c:pt>
                <c:pt idx="59474">
                  <c:v>14230.817376000001</c:v>
                </c:pt>
                <c:pt idx="59475">
                  <c:v>14231.050606000001</c:v>
                </c:pt>
                <c:pt idx="59476">
                  <c:v>14231.291594</c:v>
                </c:pt>
                <c:pt idx="59477">
                  <c:v>14231.533224999999</c:v>
                </c:pt>
                <c:pt idx="59478">
                  <c:v>14231.765448</c:v>
                </c:pt>
                <c:pt idx="59479">
                  <c:v>14232.009275</c:v>
                </c:pt>
                <c:pt idx="59480">
                  <c:v>14232.251955</c:v>
                </c:pt>
                <c:pt idx="59481">
                  <c:v>14232.481272999999</c:v>
                </c:pt>
                <c:pt idx="59482">
                  <c:v>14232.72255</c:v>
                </c:pt>
                <c:pt idx="59483">
                  <c:v>14232.965582000001</c:v>
                </c:pt>
                <c:pt idx="59484">
                  <c:v>14233.206747</c:v>
                </c:pt>
                <c:pt idx="59485">
                  <c:v>14233.448249999999</c:v>
                </c:pt>
                <c:pt idx="59486">
                  <c:v>14233.679714</c:v>
                </c:pt>
                <c:pt idx="59487">
                  <c:v>14233.920952</c:v>
                </c:pt>
                <c:pt idx="59488">
                  <c:v>14234.160209</c:v>
                </c:pt>
                <c:pt idx="59489">
                  <c:v>14234.4048</c:v>
                </c:pt>
                <c:pt idx="59490">
                  <c:v>14234.635322</c:v>
                </c:pt>
                <c:pt idx="59491">
                  <c:v>14234.879945000001</c:v>
                </c:pt>
                <c:pt idx="59492">
                  <c:v>14235.121835</c:v>
                </c:pt>
                <c:pt idx="59493">
                  <c:v>14235.352385</c:v>
                </c:pt>
                <c:pt idx="59494">
                  <c:v>14235.594326</c:v>
                </c:pt>
                <c:pt idx="59495">
                  <c:v>14235.838879000001</c:v>
                </c:pt>
                <c:pt idx="59496">
                  <c:v>14236.070682</c:v>
                </c:pt>
                <c:pt idx="59497">
                  <c:v>14236.312411999999</c:v>
                </c:pt>
                <c:pt idx="59498">
                  <c:v>14236.558886000001</c:v>
                </c:pt>
                <c:pt idx="59499">
                  <c:v>14236.789236000001</c:v>
                </c:pt>
                <c:pt idx="59500">
                  <c:v>14237.033051</c:v>
                </c:pt>
                <c:pt idx="59501">
                  <c:v>14237.265112999999</c:v>
                </c:pt>
                <c:pt idx="59502">
                  <c:v>14237.511311</c:v>
                </c:pt>
                <c:pt idx="59503">
                  <c:v>14237.745293</c:v>
                </c:pt>
                <c:pt idx="59504">
                  <c:v>14237.987267</c:v>
                </c:pt>
                <c:pt idx="59505">
                  <c:v>14238.221437</c:v>
                </c:pt>
                <c:pt idx="59506">
                  <c:v>14238.463346</c:v>
                </c:pt>
                <c:pt idx="59507">
                  <c:v>14238.707709</c:v>
                </c:pt>
                <c:pt idx="59508">
                  <c:v>14238.948697</c:v>
                </c:pt>
                <c:pt idx="59509">
                  <c:v>14239.179169999999</c:v>
                </c:pt>
                <c:pt idx="59510">
                  <c:v>14239.419288999999</c:v>
                </c:pt>
                <c:pt idx="59511">
                  <c:v>14239.661063</c:v>
                </c:pt>
                <c:pt idx="59512">
                  <c:v>14239.903898</c:v>
                </c:pt>
                <c:pt idx="59513">
                  <c:v>14240.134425</c:v>
                </c:pt>
                <c:pt idx="59514">
                  <c:v>14240.376383999999</c:v>
                </c:pt>
                <c:pt idx="59515">
                  <c:v>14240.616262</c:v>
                </c:pt>
                <c:pt idx="59516">
                  <c:v>14240.858037</c:v>
                </c:pt>
                <c:pt idx="59517">
                  <c:v>14241.088411000001</c:v>
                </c:pt>
                <c:pt idx="59518">
                  <c:v>14241.330356</c:v>
                </c:pt>
                <c:pt idx="59519">
                  <c:v>14241.572171</c:v>
                </c:pt>
                <c:pt idx="59520">
                  <c:v>14241.814985999999</c:v>
                </c:pt>
                <c:pt idx="59521">
                  <c:v>14242.045534000001</c:v>
                </c:pt>
                <c:pt idx="59522">
                  <c:v>14242.287358</c:v>
                </c:pt>
                <c:pt idx="59523">
                  <c:v>14242.527182</c:v>
                </c:pt>
                <c:pt idx="59524">
                  <c:v>14242.769953000001</c:v>
                </c:pt>
                <c:pt idx="59525">
                  <c:v>14243.000613</c:v>
                </c:pt>
                <c:pt idx="59526">
                  <c:v>14243.242204</c:v>
                </c:pt>
                <c:pt idx="59527">
                  <c:v>14243.484888999999</c:v>
                </c:pt>
                <c:pt idx="59528">
                  <c:v>14243.725756</c:v>
                </c:pt>
                <c:pt idx="59529">
                  <c:v>14243.967318999999</c:v>
                </c:pt>
                <c:pt idx="59530">
                  <c:v>14244.213029</c:v>
                </c:pt>
                <c:pt idx="59531">
                  <c:v>14244.455952</c:v>
                </c:pt>
                <c:pt idx="59532">
                  <c:v>14244.695946</c:v>
                </c:pt>
                <c:pt idx="59533">
                  <c:v>14244.937668</c:v>
                </c:pt>
                <c:pt idx="59534">
                  <c:v>14245.178747</c:v>
                </c:pt>
                <c:pt idx="59535">
                  <c:v>14245.409038</c:v>
                </c:pt>
                <c:pt idx="59536">
                  <c:v>14245.651694</c:v>
                </c:pt>
                <c:pt idx="59537">
                  <c:v>14245.891369000001</c:v>
                </c:pt>
                <c:pt idx="59538">
                  <c:v>14246.135141000001</c:v>
                </c:pt>
                <c:pt idx="59539">
                  <c:v>14246.366619</c:v>
                </c:pt>
                <c:pt idx="59540">
                  <c:v>14246.607904</c:v>
                </c:pt>
                <c:pt idx="59541">
                  <c:v>14246.850759999999</c:v>
                </c:pt>
                <c:pt idx="59542">
                  <c:v>14247.091826</c:v>
                </c:pt>
                <c:pt idx="59543">
                  <c:v>14247.332791000001</c:v>
                </c:pt>
                <c:pt idx="59544">
                  <c:v>14247.563340000001</c:v>
                </c:pt>
                <c:pt idx="59545">
                  <c:v>14247.807752000001</c:v>
                </c:pt>
                <c:pt idx="59546">
                  <c:v>14248.04711</c:v>
                </c:pt>
                <c:pt idx="59547">
                  <c:v>14248.287445</c:v>
                </c:pt>
                <c:pt idx="59548">
                  <c:v>14248.529102</c:v>
                </c:pt>
                <c:pt idx="59549">
                  <c:v>14248.759330000001</c:v>
                </c:pt>
                <c:pt idx="59550">
                  <c:v>14249.001141000001</c:v>
                </c:pt>
                <c:pt idx="59551">
                  <c:v>14249.245695</c:v>
                </c:pt>
                <c:pt idx="59552">
                  <c:v>14249.475954</c:v>
                </c:pt>
                <c:pt idx="59553">
                  <c:v>14249.717162000001</c:v>
                </c:pt>
                <c:pt idx="59554">
                  <c:v>14249.962535000001</c:v>
                </c:pt>
                <c:pt idx="59555">
                  <c:v>14250.192905</c:v>
                </c:pt>
                <c:pt idx="59556">
                  <c:v>14250.435328</c:v>
                </c:pt>
                <c:pt idx="59557">
                  <c:v>14250.679262</c:v>
                </c:pt>
                <c:pt idx="59558">
                  <c:v>14250.920722000001</c:v>
                </c:pt>
                <c:pt idx="59559">
                  <c:v>14251.152776999999</c:v>
                </c:pt>
                <c:pt idx="59560">
                  <c:v>14251.393313</c:v>
                </c:pt>
                <c:pt idx="59561">
                  <c:v>14251.637145999999</c:v>
                </c:pt>
                <c:pt idx="59562">
                  <c:v>14251.868134</c:v>
                </c:pt>
                <c:pt idx="59563">
                  <c:v>14252.109688</c:v>
                </c:pt>
                <c:pt idx="59564">
                  <c:v>14252.352057</c:v>
                </c:pt>
                <c:pt idx="59565">
                  <c:v>14252.594117000001</c:v>
                </c:pt>
                <c:pt idx="59566">
                  <c:v>14252.823112</c:v>
                </c:pt>
                <c:pt idx="59567">
                  <c:v>14253.067231000001</c:v>
                </c:pt>
                <c:pt idx="59568">
                  <c:v>14253.310592</c:v>
                </c:pt>
                <c:pt idx="59569">
                  <c:v>14253.542683</c:v>
                </c:pt>
                <c:pt idx="59570">
                  <c:v>14253.785062000001</c:v>
                </c:pt>
                <c:pt idx="59571">
                  <c:v>14254.027174000001</c:v>
                </c:pt>
                <c:pt idx="59572">
                  <c:v>14254.260926000001</c:v>
                </c:pt>
                <c:pt idx="59573">
                  <c:v>14254.505788</c:v>
                </c:pt>
                <c:pt idx="59574">
                  <c:v>14254.746762000001</c:v>
                </c:pt>
                <c:pt idx="59575">
                  <c:v>14254.987786</c:v>
                </c:pt>
                <c:pt idx="59576">
                  <c:v>14255.218295999999</c:v>
                </c:pt>
                <c:pt idx="59577">
                  <c:v>14255.460948</c:v>
                </c:pt>
                <c:pt idx="59578">
                  <c:v>14255.702599</c:v>
                </c:pt>
                <c:pt idx="59579">
                  <c:v>14255.933975</c:v>
                </c:pt>
                <c:pt idx="59580">
                  <c:v>14256.173355000001</c:v>
                </c:pt>
                <c:pt idx="59581">
                  <c:v>14256.415066</c:v>
                </c:pt>
                <c:pt idx="59582">
                  <c:v>14256.657891000001</c:v>
                </c:pt>
                <c:pt idx="59583">
                  <c:v>14256.900761999999</c:v>
                </c:pt>
                <c:pt idx="59584">
                  <c:v>14257.130622000001</c:v>
                </c:pt>
                <c:pt idx="59585">
                  <c:v>14257.371621</c:v>
                </c:pt>
                <c:pt idx="59586">
                  <c:v>14257.614551000001</c:v>
                </c:pt>
                <c:pt idx="59587">
                  <c:v>14257.856277000001</c:v>
                </c:pt>
                <c:pt idx="59588">
                  <c:v>14258.096084999999</c:v>
                </c:pt>
                <c:pt idx="59589">
                  <c:v>14258.326252999999</c:v>
                </c:pt>
                <c:pt idx="59590">
                  <c:v>14258.570938999999</c:v>
                </c:pt>
                <c:pt idx="59591">
                  <c:v>14258.813596</c:v>
                </c:pt>
                <c:pt idx="59592">
                  <c:v>14259.054556999999</c:v>
                </c:pt>
                <c:pt idx="59593">
                  <c:v>14259.285086</c:v>
                </c:pt>
                <c:pt idx="59594">
                  <c:v>14259.52723</c:v>
                </c:pt>
                <c:pt idx="59595">
                  <c:v>14259.769063</c:v>
                </c:pt>
                <c:pt idx="59596">
                  <c:v>14260.000770000001</c:v>
                </c:pt>
                <c:pt idx="59597">
                  <c:v>14260.241536</c:v>
                </c:pt>
                <c:pt idx="59598">
                  <c:v>14260.483448999999</c:v>
                </c:pt>
                <c:pt idx="59599">
                  <c:v>14260.727025</c:v>
                </c:pt>
                <c:pt idx="59600">
                  <c:v>14260.958839999999</c:v>
                </c:pt>
                <c:pt idx="59601">
                  <c:v>14261.201816000001</c:v>
                </c:pt>
                <c:pt idx="59602">
                  <c:v>14261.442534</c:v>
                </c:pt>
                <c:pt idx="59603">
                  <c:v>14261.686627999999</c:v>
                </c:pt>
                <c:pt idx="59604">
                  <c:v>14261.926344</c:v>
                </c:pt>
                <c:pt idx="59605">
                  <c:v>14262.18261</c:v>
                </c:pt>
                <c:pt idx="59606">
                  <c:v>14262.414573</c:v>
                </c:pt>
                <c:pt idx="59607">
                  <c:v>14262.657837000001</c:v>
                </c:pt>
                <c:pt idx="59608">
                  <c:v>14262.898118999999</c:v>
                </c:pt>
                <c:pt idx="59609">
                  <c:v>14263.131672</c:v>
                </c:pt>
                <c:pt idx="59610">
                  <c:v>14263.372155999999</c:v>
                </c:pt>
                <c:pt idx="59611">
                  <c:v>14263.616005</c:v>
                </c:pt>
                <c:pt idx="59612">
                  <c:v>14263.849698</c:v>
                </c:pt>
                <c:pt idx="59613">
                  <c:v>14264.092911</c:v>
                </c:pt>
                <c:pt idx="59614">
                  <c:v>14264.333141999999</c:v>
                </c:pt>
                <c:pt idx="59615">
                  <c:v>14264.565419</c:v>
                </c:pt>
                <c:pt idx="59616">
                  <c:v>14264.808354999999</c:v>
                </c:pt>
                <c:pt idx="59617">
                  <c:v>14265.051171999999</c:v>
                </c:pt>
                <c:pt idx="59618">
                  <c:v>14265.282832999999</c:v>
                </c:pt>
                <c:pt idx="59619">
                  <c:v>14265.525044</c:v>
                </c:pt>
                <c:pt idx="59620">
                  <c:v>14265.76542</c:v>
                </c:pt>
                <c:pt idx="59621">
                  <c:v>14265.998904</c:v>
                </c:pt>
                <c:pt idx="59622">
                  <c:v>14266.239339</c:v>
                </c:pt>
                <c:pt idx="59623">
                  <c:v>14266.481189</c:v>
                </c:pt>
                <c:pt idx="59624">
                  <c:v>14266.725775000001</c:v>
                </c:pt>
                <c:pt idx="59625">
                  <c:v>14266.966729</c:v>
                </c:pt>
                <c:pt idx="59626">
                  <c:v>14267.19743</c:v>
                </c:pt>
                <c:pt idx="59627">
                  <c:v>14267.441101</c:v>
                </c:pt>
                <c:pt idx="59628">
                  <c:v>14267.681175</c:v>
                </c:pt>
                <c:pt idx="59629">
                  <c:v>14267.914534</c:v>
                </c:pt>
                <c:pt idx="59630">
                  <c:v>14268.157609</c:v>
                </c:pt>
                <c:pt idx="59631">
                  <c:v>14268.398553000001</c:v>
                </c:pt>
                <c:pt idx="59632">
                  <c:v>14268.640353999999</c:v>
                </c:pt>
                <c:pt idx="59633">
                  <c:v>14268.886171</c:v>
                </c:pt>
                <c:pt idx="59634">
                  <c:v>14269.126312</c:v>
                </c:pt>
                <c:pt idx="59635">
                  <c:v>14269.37262</c:v>
                </c:pt>
                <c:pt idx="59636">
                  <c:v>14269.613654999999</c:v>
                </c:pt>
                <c:pt idx="59637">
                  <c:v>14269.844176000001</c:v>
                </c:pt>
                <c:pt idx="59638">
                  <c:v>14270.085682000001</c:v>
                </c:pt>
                <c:pt idx="59639">
                  <c:v>14270.328563999999</c:v>
                </c:pt>
                <c:pt idx="59640">
                  <c:v>14270.570417999999</c:v>
                </c:pt>
                <c:pt idx="59641">
                  <c:v>14270.826564000001</c:v>
                </c:pt>
                <c:pt idx="59642">
                  <c:v>14271.056551</c:v>
                </c:pt>
                <c:pt idx="59643">
                  <c:v>14271.298392999999</c:v>
                </c:pt>
                <c:pt idx="59644">
                  <c:v>14271.539752000001</c:v>
                </c:pt>
                <c:pt idx="59645">
                  <c:v>14271.782579000001</c:v>
                </c:pt>
                <c:pt idx="59646">
                  <c:v>14272.013321</c:v>
                </c:pt>
                <c:pt idx="59647">
                  <c:v>14272.257976999999</c:v>
                </c:pt>
                <c:pt idx="59648">
                  <c:v>14272.499882</c:v>
                </c:pt>
                <c:pt idx="59649">
                  <c:v>14272.730339</c:v>
                </c:pt>
                <c:pt idx="59650">
                  <c:v>14272.971626</c:v>
                </c:pt>
                <c:pt idx="59651">
                  <c:v>14273.214535999999</c:v>
                </c:pt>
                <c:pt idx="59652">
                  <c:v>14273.456281000001</c:v>
                </c:pt>
                <c:pt idx="59653">
                  <c:v>14273.698941000001</c:v>
                </c:pt>
                <c:pt idx="59654">
                  <c:v>14273.927659999999</c:v>
                </c:pt>
                <c:pt idx="59655">
                  <c:v>14274.169449999999</c:v>
                </c:pt>
                <c:pt idx="59656">
                  <c:v>14274.411386</c:v>
                </c:pt>
                <c:pt idx="59657">
                  <c:v>14274.651174000001</c:v>
                </c:pt>
                <c:pt idx="59658">
                  <c:v>14274.891142</c:v>
                </c:pt>
                <c:pt idx="59659">
                  <c:v>14275.122611999999</c:v>
                </c:pt>
                <c:pt idx="59660">
                  <c:v>14275.364293000001</c:v>
                </c:pt>
                <c:pt idx="59661">
                  <c:v>14275.609262</c:v>
                </c:pt>
                <c:pt idx="59662">
                  <c:v>14275.841116</c:v>
                </c:pt>
                <c:pt idx="59663">
                  <c:v>14276.084374</c:v>
                </c:pt>
                <c:pt idx="59664">
                  <c:v>14276.316274999999</c:v>
                </c:pt>
                <c:pt idx="59665">
                  <c:v>14276.560713999999</c:v>
                </c:pt>
                <c:pt idx="59666">
                  <c:v>14276.801820999999</c:v>
                </c:pt>
                <c:pt idx="59667">
                  <c:v>14277.042716</c:v>
                </c:pt>
                <c:pt idx="59668">
                  <c:v>14277.282276</c:v>
                </c:pt>
                <c:pt idx="59669">
                  <c:v>14277.513545</c:v>
                </c:pt>
                <c:pt idx="59670">
                  <c:v>14277.755361</c:v>
                </c:pt>
                <c:pt idx="59671">
                  <c:v>14277.997160000001</c:v>
                </c:pt>
                <c:pt idx="59672">
                  <c:v>14278.239761000001</c:v>
                </c:pt>
                <c:pt idx="59673">
                  <c:v>14278.479321000001</c:v>
                </c:pt>
                <c:pt idx="59674">
                  <c:v>14278.710564000001</c:v>
                </c:pt>
                <c:pt idx="59675">
                  <c:v>14278.951993000001</c:v>
                </c:pt>
                <c:pt idx="59676">
                  <c:v>14279.192306999999</c:v>
                </c:pt>
                <c:pt idx="59677">
                  <c:v>14279.434155000001</c:v>
                </c:pt>
                <c:pt idx="59678">
                  <c:v>14279.667616000001</c:v>
                </c:pt>
                <c:pt idx="59679">
                  <c:v>14279.908820000001</c:v>
                </c:pt>
                <c:pt idx="59680">
                  <c:v>14280.151938000001</c:v>
                </c:pt>
                <c:pt idx="59681">
                  <c:v>14280.394854</c:v>
                </c:pt>
                <c:pt idx="59682">
                  <c:v>14280.624922000001</c:v>
                </c:pt>
                <c:pt idx="59683">
                  <c:v>14280.867119</c:v>
                </c:pt>
                <c:pt idx="59684">
                  <c:v>14281.109242</c:v>
                </c:pt>
                <c:pt idx="59685">
                  <c:v>14281.342812000001</c:v>
                </c:pt>
                <c:pt idx="59686">
                  <c:v>14281.585911</c:v>
                </c:pt>
                <c:pt idx="59687">
                  <c:v>14281.82877</c:v>
                </c:pt>
                <c:pt idx="59688">
                  <c:v>14282.069987999999</c:v>
                </c:pt>
                <c:pt idx="59689">
                  <c:v>14282.300583</c:v>
                </c:pt>
                <c:pt idx="59690">
                  <c:v>14282.542740999999</c:v>
                </c:pt>
                <c:pt idx="59691">
                  <c:v>14282.783912999999</c:v>
                </c:pt>
                <c:pt idx="59692">
                  <c:v>14283.026115999999</c:v>
                </c:pt>
                <c:pt idx="59693">
                  <c:v>14283.267022</c:v>
                </c:pt>
                <c:pt idx="59694">
                  <c:v>14283.497163</c:v>
                </c:pt>
                <c:pt idx="59695">
                  <c:v>14283.740304000001</c:v>
                </c:pt>
                <c:pt idx="59696">
                  <c:v>14283.973582000001</c:v>
                </c:pt>
                <c:pt idx="59697">
                  <c:v>14284.214690000001</c:v>
                </c:pt>
                <c:pt idx="59698">
                  <c:v>14284.455673</c:v>
                </c:pt>
                <c:pt idx="59699">
                  <c:v>14284.695256000001</c:v>
                </c:pt>
                <c:pt idx="59700">
                  <c:v>14284.939589</c:v>
                </c:pt>
                <c:pt idx="59701">
                  <c:v>14285.181022999999</c:v>
                </c:pt>
                <c:pt idx="59702">
                  <c:v>14285.410776000001</c:v>
                </c:pt>
                <c:pt idx="59703">
                  <c:v>14285.651866</c:v>
                </c:pt>
                <c:pt idx="59704">
                  <c:v>14285.894754000001</c:v>
                </c:pt>
                <c:pt idx="59705">
                  <c:v>14286.137664</c:v>
                </c:pt>
                <c:pt idx="59706">
                  <c:v>14286.368281999999</c:v>
                </c:pt>
                <c:pt idx="59707">
                  <c:v>14286.609539999999</c:v>
                </c:pt>
                <c:pt idx="59708">
                  <c:v>14286.852720000001</c:v>
                </c:pt>
                <c:pt idx="59709">
                  <c:v>14287.093870000001</c:v>
                </c:pt>
                <c:pt idx="59710">
                  <c:v>14287.326171999999</c:v>
                </c:pt>
                <c:pt idx="59711">
                  <c:v>14287.570785</c:v>
                </c:pt>
                <c:pt idx="59712">
                  <c:v>14287.81367</c:v>
                </c:pt>
                <c:pt idx="59713">
                  <c:v>14288.054685999999</c:v>
                </c:pt>
                <c:pt idx="59714">
                  <c:v>14288.294408</c:v>
                </c:pt>
                <c:pt idx="59715">
                  <c:v>14288.527646</c:v>
                </c:pt>
                <c:pt idx="59716">
                  <c:v>14288.768844</c:v>
                </c:pt>
                <c:pt idx="59717">
                  <c:v>14289.009980999999</c:v>
                </c:pt>
                <c:pt idx="59718">
                  <c:v>14289.251609999999</c:v>
                </c:pt>
                <c:pt idx="59719">
                  <c:v>14289.491365</c:v>
                </c:pt>
                <c:pt idx="59720">
                  <c:v>14289.722019999999</c:v>
                </c:pt>
                <c:pt idx="59721">
                  <c:v>14289.962229999999</c:v>
                </c:pt>
                <c:pt idx="59722">
                  <c:v>14290.204349</c:v>
                </c:pt>
                <c:pt idx="59723">
                  <c:v>14290.446124</c:v>
                </c:pt>
                <c:pt idx="59724">
                  <c:v>14290.677696999999</c:v>
                </c:pt>
                <c:pt idx="59725">
                  <c:v>14290.920760000001</c:v>
                </c:pt>
                <c:pt idx="59726">
                  <c:v>14291.161905000001</c:v>
                </c:pt>
                <c:pt idx="59727">
                  <c:v>14291.404659</c:v>
                </c:pt>
                <c:pt idx="59728">
                  <c:v>14291.635215</c:v>
                </c:pt>
                <c:pt idx="59729">
                  <c:v>14291.879901</c:v>
                </c:pt>
                <c:pt idx="59730">
                  <c:v>14292.122887</c:v>
                </c:pt>
                <c:pt idx="59731">
                  <c:v>14292.363803</c:v>
                </c:pt>
                <c:pt idx="59732">
                  <c:v>14292.594235</c:v>
                </c:pt>
                <c:pt idx="59733">
                  <c:v>14292.838911999999</c:v>
                </c:pt>
                <c:pt idx="59734">
                  <c:v>14293.079138999999</c:v>
                </c:pt>
                <c:pt idx="59735">
                  <c:v>14293.311286</c:v>
                </c:pt>
                <c:pt idx="59736">
                  <c:v>14293.55791</c:v>
                </c:pt>
                <c:pt idx="59737">
                  <c:v>14293.790403000001</c:v>
                </c:pt>
                <c:pt idx="59738">
                  <c:v>14294.032440000001</c:v>
                </c:pt>
                <c:pt idx="59739">
                  <c:v>14294.276814000001</c:v>
                </c:pt>
                <c:pt idx="59740">
                  <c:v>14294.50671</c:v>
                </c:pt>
                <c:pt idx="59741">
                  <c:v>14294.747162</c:v>
                </c:pt>
                <c:pt idx="59742">
                  <c:v>14294.988816999999</c:v>
                </c:pt>
                <c:pt idx="59743">
                  <c:v>14295.229406</c:v>
                </c:pt>
                <c:pt idx="59744">
                  <c:v>14295.472704</c:v>
                </c:pt>
                <c:pt idx="59745">
                  <c:v>14295.704556000001</c:v>
                </c:pt>
                <c:pt idx="59746">
                  <c:v>14295.947917</c:v>
                </c:pt>
                <c:pt idx="59747">
                  <c:v>14296.188436</c:v>
                </c:pt>
                <c:pt idx="59748">
                  <c:v>14296.429899000001</c:v>
                </c:pt>
                <c:pt idx="59749">
                  <c:v>14296.670172</c:v>
                </c:pt>
                <c:pt idx="59750">
                  <c:v>14296.901169999999</c:v>
                </c:pt>
                <c:pt idx="59751">
                  <c:v>14297.145127</c:v>
                </c:pt>
                <c:pt idx="59752">
                  <c:v>14297.37998</c:v>
                </c:pt>
                <c:pt idx="59753">
                  <c:v>14297.618439</c:v>
                </c:pt>
                <c:pt idx="59754">
                  <c:v>14297.861677000001</c:v>
                </c:pt>
                <c:pt idx="59755">
                  <c:v>14298.102833000001</c:v>
                </c:pt>
                <c:pt idx="59756">
                  <c:v>14298.333376</c:v>
                </c:pt>
                <c:pt idx="59757">
                  <c:v>14298.573187</c:v>
                </c:pt>
                <c:pt idx="59758">
                  <c:v>14298.815924</c:v>
                </c:pt>
                <c:pt idx="59759">
                  <c:v>14299.056016</c:v>
                </c:pt>
                <c:pt idx="59760">
                  <c:v>14299.29689</c:v>
                </c:pt>
                <c:pt idx="59761">
                  <c:v>14299.539623000001</c:v>
                </c:pt>
                <c:pt idx="59762">
                  <c:v>14299.780583</c:v>
                </c:pt>
                <c:pt idx="59763">
                  <c:v>14300.011184999999</c:v>
                </c:pt>
                <c:pt idx="59764">
                  <c:v>14300.251055999999</c:v>
                </c:pt>
                <c:pt idx="59765">
                  <c:v>14300.493802999999</c:v>
                </c:pt>
                <c:pt idx="59766">
                  <c:v>14300.734807000001</c:v>
                </c:pt>
                <c:pt idx="59767">
                  <c:v>14300.965346999999</c:v>
                </c:pt>
                <c:pt idx="59768">
                  <c:v>14301.206898</c:v>
                </c:pt>
                <c:pt idx="59769">
                  <c:v>14301.447179000001</c:v>
                </c:pt>
                <c:pt idx="59770">
                  <c:v>14301.689075</c:v>
                </c:pt>
                <c:pt idx="59771">
                  <c:v>14301.921254999999</c:v>
                </c:pt>
                <c:pt idx="59772">
                  <c:v>14302.167933999999</c:v>
                </c:pt>
                <c:pt idx="59773">
                  <c:v>14302.408788999999</c:v>
                </c:pt>
                <c:pt idx="59774">
                  <c:v>14302.650398</c:v>
                </c:pt>
                <c:pt idx="59775">
                  <c:v>14302.905307999999</c:v>
                </c:pt>
                <c:pt idx="59776">
                  <c:v>14303.149239</c:v>
                </c:pt>
                <c:pt idx="59777">
                  <c:v>14303.393883000001</c:v>
                </c:pt>
                <c:pt idx="59778">
                  <c:v>14303.636812999999</c:v>
                </c:pt>
                <c:pt idx="59779">
                  <c:v>14303.877762</c:v>
                </c:pt>
                <c:pt idx="59780">
                  <c:v>14304.118807000001</c:v>
                </c:pt>
                <c:pt idx="59781">
                  <c:v>14304.349187</c:v>
                </c:pt>
                <c:pt idx="59782">
                  <c:v>14304.591188</c:v>
                </c:pt>
                <c:pt idx="59783">
                  <c:v>14304.835687999999</c:v>
                </c:pt>
                <c:pt idx="59784">
                  <c:v>14305.065612</c:v>
                </c:pt>
                <c:pt idx="59785">
                  <c:v>14305.306886</c:v>
                </c:pt>
                <c:pt idx="59786">
                  <c:v>14305.549105</c:v>
                </c:pt>
                <c:pt idx="59787">
                  <c:v>14305.791095</c:v>
                </c:pt>
                <c:pt idx="59788">
                  <c:v>14306.022089</c:v>
                </c:pt>
                <c:pt idx="59789">
                  <c:v>14306.266723000001</c:v>
                </c:pt>
                <c:pt idx="59790">
                  <c:v>14306.509781999999</c:v>
                </c:pt>
                <c:pt idx="59791">
                  <c:v>14306.750964999999</c:v>
                </c:pt>
                <c:pt idx="59792">
                  <c:v>14306.979173</c:v>
                </c:pt>
                <c:pt idx="59793">
                  <c:v>14307.222658000001</c:v>
                </c:pt>
                <c:pt idx="59794">
                  <c:v>14307.463326999999</c:v>
                </c:pt>
                <c:pt idx="59795">
                  <c:v>14307.706666</c:v>
                </c:pt>
                <c:pt idx="59796">
                  <c:v>14307.936874000001</c:v>
                </c:pt>
                <c:pt idx="59797">
                  <c:v>14308.178641</c:v>
                </c:pt>
                <c:pt idx="59798">
                  <c:v>14308.421538000001</c:v>
                </c:pt>
                <c:pt idx="59799">
                  <c:v>14308.662528000001</c:v>
                </c:pt>
                <c:pt idx="59800">
                  <c:v>14308.904337</c:v>
                </c:pt>
                <c:pt idx="59801">
                  <c:v>14309.160594999999</c:v>
                </c:pt>
                <c:pt idx="59802">
                  <c:v>14309.390565</c:v>
                </c:pt>
                <c:pt idx="59803">
                  <c:v>14309.63364</c:v>
                </c:pt>
                <c:pt idx="59804">
                  <c:v>14309.874937000001</c:v>
                </c:pt>
                <c:pt idx="59805">
                  <c:v>14310.115988</c:v>
                </c:pt>
                <c:pt idx="59806">
                  <c:v>14310.357626999999</c:v>
                </c:pt>
                <c:pt idx="59807">
                  <c:v>14310.588976999999</c:v>
                </c:pt>
                <c:pt idx="59808">
                  <c:v>14310.830721</c:v>
                </c:pt>
                <c:pt idx="59809">
                  <c:v>14311.071769</c:v>
                </c:pt>
                <c:pt idx="59810">
                  <c:v>14311.314603999999</c:v>
                </c:pt>
                <c:pt idx="59811">
                  <c:v>14311.554373000001</c:v>
                </c:pt>
                <c:pt idx="59812">
                  <c:v>14311.787824999999</c:v>
                </c:pt>
                <c:pt idx="59813">
                  <c:v>14312.028253</c:v>
                </c:pt>
                <c:pt idx="59814">
                  <c:v>14312.269238000001</c:v>
                </c:pt>
                <c:pt idx="59815">
                  <c:v>14312.508159999999</c:v>
                </c:pt>
                <c:pt idx="59816">
                  <c:v>14312.750572000001</c:v>
                </c:pt>
                <c:pt idx="59817">
                  <c:v>14312.979002</c:v>
                </c:pt>
                <c:pt idx="59818">
                  <c:v>14313.221004000001</c:v>
                </c:pt>
                <c:pt idx="59819">
                  <c:v>14313.463877</c:v>
                </c:pt>
                <c:pt idx="59820">
                  <c:v>14313.704819</c:v>
                </c:pt>
                <c:pt idx="59821">
                  <c:v>14313.945669000001</c:v>
                </c:pt>
                <c:pt idx="59822">
                  <c:v>14314.186858999999</c:v>
                </c:pt>
                <c:pt idx="59823">
                  <c:v>14314.427777000001</c:v>
                </c:pt>
                <c:pt idx="59824">
                  <c:v>14314.658265</c:v>
                </c:pt>
                <c:pt idx="59825">
                  <c:v>14314.902932999999</c:v>
                </c:pt>
                <c:pt idx="59826">
                  <c:v>14315.136721999999</c:v>
                </c:pt>
                <c:pt idx="59827">
                  <c:v>14315.377939</c:v>
                </c:pt>
                <c:pt idx="59828">
                  <c:v>14315.620115</c:v>
                </c:pt>
                <c:pt idx="59829">
                  <c:v>14315.853755</c:v>
                </c:pt>
                <c:pt idx="59830">
                  <c:v>14316.096105000001</c:v>
                </c:pt>
                <c:pt idx="59831">
                  <c:v>14316.338996</c:v>
                </c:pt>
                <c:pt idx="59832">
                  <c:v>14316.578238</c:v>
                </c:pt>
                <c:pt idx="59833">
                  <c:v>14316.809947</c:v>
                </c:pt>
                <c:pt idx="59834">
                  <c:v>14317.050621</c:v>
                </c:pt>
                <c:pt idx="59835">
                  <c:v>14317.292444999999</c:v>
                </c:pt>
                <c:pt idx="59836">
                  <c:v>14317.535537</c:v>
                </c:pt>
                <c:pt idx="59837">
                  <c:v>14317.766186999999</c:v>
                </c:pt>
                <c:pt idx="59838">
                  <c:v>14318.009722000001</c:v>
                </c:pt>
                <c:pt idx="59839">
                  <c:v>14318.250865</c:v>
                </c:pt>
                <c:pt idx="59840">
                  <c:v>14318.493007999999</c:v>
                </c:pt>
                <c:pt idx="59841">
                  <c:v>14318.733050999999</c:v>
                </c:pt>
                <c:pt idx="59842">
                  <c:v>14318.963417999999</c:v>
                </c:pt>
                <c:pt idx="59843">
                  <c:v>14319.205236</c:v>
                </c:pt>
                <c:pt idx="59844">
                  <c:v>14319.447808999999</c:v>
                </c:pt>
                <c:pt idx="59845">
                  <c:v>14319.678250000001</c:v>
                </c:pt>
                <c:pt idx="59846">
                  <c:v>14319.919712999999</c:v>
                </c:pt>
                <c:pt idx="59847">
                  <c:v>14320.160980000001</c:v>
                </c:pt>
                <c:pt idx="59848">
                  <c:v>14320.404703</c:v>
                </c:pt>
                <c:pt idx="59849">
                  <c:v>14320.644385</c:v>
                </c:pt>
                <c:pt idx="59850">
                  <c:v>14320.901126999999</c:v>
                </c:pt>
                <c:pt idx="59851">
                  <c:v>14321.145935</c:v>
                </c:pt>
                <c:pt idx="59852">
                  <c:v>14321.386295</c:v>
                </c:pt>
                <c:pt idx="59853">
                  <c:v>14321.628145000001</c:v>
                </c:pt>
                <c:pt idx="59854">
                  <c:v>14321.868232999999</c:v>
                </c:pt>
                <c:pt idx="59855">
                  <c:v>14322.108195000001</c:v>
                </c:pt>
                <c:pt idx="59856">
                  <c:v>14322.341544999999</c:v>
                </c:pt>
                <c:pt idx="59857">
                  <c:v>14322.582541</c:v>
                </c:pt>
                <c:pt idx="59858">
                  <c:v>14322.825535</c:v>
                </c:pt>
                <c:pt idx="59859">
                  <c:v>14323.067354000001</c:v>
                </c:pt>
                <c:pt idx="59860">
                  <c:v>14323.307218</c:v>
                </c:pt>
                <c:pt idx="59861">
                  <c:v>14323.539362</c:v>
                </c:pt>
                <c:pt idx="59862">
                  <c:v>14323.781139000001</c:v>
                </c:pt>
                <c:pt idx="59863">
                  <c:v>14324.015226</c:v>
                </c:pt>
                <c:pt idx="59864">
                  <c:v>14324.259855</c:v>
                </c:pt>
                <c:pt idx="59865">
                  <c:v>14324.500888</c:v>
                </c:pt>
                <c:pt idx="59866">
                  <c:v>14324.741733000001</c:v>
                </c:pt>
                <c:pt idx="59867">
                  <c:v>14324.972242</c:v>
                </c:pt>
                <c:pt idx="59868">
                  <c:v>14325.215543</c:v>
                </c:pt>
                <c:pt idx="59869">
                  <c:v>14325.457249999999</c:v>
                </c:pt>
                <c:pt idx="59870">
                  <c:v>14325.699954</c:v>
                </c:pt>
                <c:pt idx="59871">
                  <c:v>14325.931237000001</c:v>
                </c:pt>
                <c:pt idx="59872">
                  <c:v>14326.174588</c:v>
                </c:pt>
                <c:pt idx="59873">
                  <c:v>14326.415773000001</c:v>
                </c:pt>
                <c:pt idx="59874">
                  <c:v>14326.656987</c:v>
                </c:pt>
                <c:pt idx="59875">
                  <c:v>14326.887774999999</c:v>
                </c:pt>
                <c:pt idx="59876">
                  <c:v>14327.128375</c:v>
                </c:pt>
                <c:pt idx="59877">
                  <c:v>14327.369682</c:v>
                </c:pt>
                <c:pt idx="59878">
                  <c:v>14327.612784999999</c:v>
                </c:pt>
                <c:pt idx="59879">
                  <c:v>14327.845273000001</c:v>
                </c:pt>
                <c:pt idx="59880">
                  <c:v>14328.088624</c:v>
                </c:pt>
                <c:pt idx="59881">
                  <c:v>14328.332371</c:v>
                </c:pt>
                <c:pt idx="59882">
                  <c:v>14328.563040999999</c:v>
                </c:pt>
                <c:pt idx="59883">
                  <c:v>14328.803125</c:v>
                </c:pt>
                <c:pt idx="59884">
                  <c:v>14329.043255</c:v>
                </c:pt>
                <c:pt idx="59885">
                  <c:v>14329.277296</c:v>
                </c:pt>
                <c:pt idx="59886">
                  <c:v>14329.519423</c:v>
                </c:pt>
                <c:pt idx="59887">
                  <c:v>14329.76317</c:v>
                </c:pt>
                <c:pt idx="59888">
                  <c:v>14330.003414000001</c:v>
                </c:pt>
                <c:pt idx="59889">
                  <c:v>14330.234621</c:v>
                </c:pt>
                <c:pt idx="59890">
                  <c:v>14330.478429999999</c:v>
                </c:pt>
                <c:pt idx="59891">
                  <c:v>14330.720277</c:v>
                </c:pt>
                <c:pt idx="59892">
                  <c:v>14330.951074000001</c:v>
                </c:pt>
                <c:pt idx="59893">
                  <c:v>14331.195935</c:v>
                </c:pt>
                <c:pt idx="59894">
                  <c:v>14331.436188</c:v>
                </c:pt>
                <c:pt idx="59895">
                  <c:v>14331.676291</c:v>
                </c:pt>
                <c:pt idx="59896">
                  <c:v>14331.90662</c:v>
                </c:pt>
                <c:pt idx="59897">
                  <c:v>14332.149092</c:v>
                </c:pt>
                <c:pt idx="59898">
                  <c:v>14332.392588000001</c:v>
                </c:pt>
                <c:pt idx="59899">
                  <c:v>14332.624532</c:v>
                </c:pt>
                <c:pt idx="59900">
                  <c:v>14332.869623000001</c:v>
                </c:pt>
                <c:pt idx="59901">
                  <c:v>14333.114584000001</c:v>
                </c:pt>
                <c:pt idx="59902">
                  <c:v>14333.359014</c:v>
                </c:pt>
                <c:pt idx="59903">
                  <c:v>14333.603236000001</c:v>
                </c:pt>
                <c:pt idx="59904">
                  <c:v>14333.846530000001</c:v>
                </c:pt>
                <c:pt idx="59905">
                  <c:v>14334.077412000001</c:v>
                </c:pt>
                <c:pt idx="59906">
                  <c:v>14334.320829</c:v>
                </c:pt>
                <c:pt idx="59907">
                  <c:v>14334.565751</c:v>
                </c:pt>
                <c:pt idx="59908">
                  <c:v>14334.795886</c:v>
                </c:pt>
                <c:pt idx="59909">
                  <c:v>14335.038295</c:v>
                </c:pt>
                <c:pt idx="59910">
                  <c:v>14335.280371999999</c:v>
                </c:pt>
                <c:pt idx="59911">
                  <c:v>14335.511226000001</c:v>
                </c:pt>
                <c:pt idx="59912">
                  <c:v>14335.754688000001</c:v>
                </c:pt>
                <c:pt idx="59913">
                  <c:v>14335.999812</c:v>
                </c:pt>
                <c:pt idx="59914">
                  <c:v>14336.240229000001</c:v>
                </c:pt>
                <c:pt idx="59915">
                  <c:v>14336.471219999999</c:v>
                </c:pt>
                <c:pt idx="59916">
                  <c:v>14336.714531</c:v>
                </c:pt>
                <c:pt idx="59917">
                  <c:v>14336.947348</c:v>
                </c:pt>
                <c:pt idx="59918">
                  <c:v>14337.190857</c:v>
                </c:pt>
                <c:pt idx="59919">
                  <c:v>14337.431140999999</c:v>
                </c:pt>
                <c:pt idx="59920">
                  <c:v>14337.673239</c:v>
                </c:pt>
                <c:pt idx="59921">
                  <c:v>14337.90691</c:v>
                </c:pt>
                <c:pt idx="59922">
                  <c:v>14338.149175</c:v>
                </c:pt>
                <c:pt idx="59923">
                  <c:v>14338.384683</c:v>
                </c:pt>
                <c:pt idx="59924">
                  <c:v>14338.627979999999</c:v>
                </c:pt>
                <c:pt idx="59925">
                  <c:v>14338.867980999999</c:v>
                </c:pt>
                <c:pt idx="59926">
                  <c:v>14339.109864</c:v>
                </c:pt>
                <c:pt idx="59927">
                  <c:v>14339.365991999999</c:v>
                </c:pt>
                <c:pt idx="59928">
                  <c:v>14339.595391999999</c:v>
                </c:pt>
                <c:pt idx="59929">
                  <c:v>14339.839058</c:v>
                </c:pt>
                <c:pt idx="59930">
                  <c:v>14340.081017</c:v>
                </c:pt>
                <c:pt idx="59931">
                  <c:v>14340.311347999999</c:v>
                </c:pt>
                <c:pt idx="59932">
                  <c:v>14340.555071999999</c:v>
                </c:pt>
                <c:pt idx="59933">
                  <c:v>14340.79765</c:v>
                </c:pt>
                <c:pt idx="59934">
                  <c:v>14341.028329999999</c:v>
                </c:pt>
                <c:pt idx="59935">
                  <c:v>14341.270990000001</c:v>
                </c:pt>
                <c:pt idx="59936">
                  <c:v>14341.512726000001</c:v>
                </c:pt>
                <c:pt idx="59937">
                  <c:v>14341.754209000001</c:v>
                </c:pt>
                <c:pt idx="59938">
                  <c:v>14341.985552</c:v>
                </c:pt>
                <c:pt idx="59939">
                  <c:v>14342.227352</c:v>
                </c:pt>
                <c:pt idx="59940">
                  <c:v>14342.471953</c:v>
                </c:pt>
                <c:pt idx="59941">
                  <c:v>14342.711831000001</c:v>
                </c:pt>
                <c:pt idx="59942">
                  <c:v>14342.941806000001</c:v>
                </c:pt>
                <c:pt idx="59943">
                  <c:v>14343.185412000001</c:v>
                </c:pt>
                <c:pt idx="59944">
                  <c:v>14343.427299999999</c:v>
                </c:pt>
                <c:pt idx="59945">
                  <c:v>14343.66718</c:v>
                </c:pt>
                <c:pt idx="59946">
                  <c:v>14343.899452</c:v>
                </c:pt>
                <c:pt idx="59947">
                  <c:v>14344.145918</c:v>
                </c:pt>
                <c:pt idx="59948">
                  <c:v>14344.375588000001</c:v>
                </c:pt>
                <c:pt idx="59949">
                  <c:v>14344.61911</c:v>
                </c:pt>
                <c:pt idx="59950">
                  <c:v>14344.861043999999</c:v>
                </c:pt>
                <c:pt idx="59951">
                  <c:v>14345.101952999999</c:v>
                </c:pt>
                <c:pt idx="59952">
                  <c:v>14345.33304</c:v>
                </c:pt>
                <c:pt idx="59953">
                  <c:v>14345.575699999999</c:v>
                </c:pt>
                <c:pt idx="59954">
                  <c:v>14345.819294000001</c:v>
                </c:pt>
                <c:pt idx="59955">
                  <c:v>14346.074334999999</c:v>
                </c:pt>
                <c:pt idx="59956">
                  <c:v>14346.303088000001</c:v>
                </c:pt>
                <c:pt idx="59957">
                  <c:v>14346.545977</c:v>
                </c:pt>
                <c:pt idx="59958">
                  <c:v>14346.787727000001</c:v>
                </c:pt>
                <c:pt idx="59959">
                  <c:v>14347.030534</c:v>
                </c:pt>
                <c:pt idx="59960">
                  <c:v>14347.286647000001</c:v>
                </c:pt>
                <c:pt idx="59961">
                  <c:v>14347.517017</c:v>
                </c:pt>
                <c:pt idx="59962">
                  <c:v>14347.759022</c:v>
                </c:pt>
                <c:pt idx="59963">
                  <c:v>14348.003677000001</c:v>
                </c:pt>
                <c:pt idx="59964">
                  <c:v>14348.234988</c:v>
                </c:pt>
                <c:pt idx="59965">
                  <c:v>14348.476877999999</c:v>
                </c:pt>
                <c:pt idx="59966">
                  <c:v>14348.720422</c:v>
                </c:pt>
                <c:pt idx="59967">
                  <c:v>14348.951125</c:v>
                </c:pt>
                <c:pt idx="59968">
                  <c:v>14349.195082</c:v>
                </c:pt>
                <c:pt idx="59969">
                  <c:v>14349.427315999999</c:v>
                </c:pt>
                <c:pt idx="59970">
                  <c:v>14349.671104999999</c:v>
                </c:pt>
                <c:pt idx="59971">
                  <c:v>14349.913742000001</c:v>
                </c:pt>
                <c:pt idx="59972">
                  <c:v>14350.154601</c:v>
                </c:pt>
                <c:pt idx="59973">
                  <c:v>14350.387681</c:v>
                </c:pt>
                <c:pt idx="59974">
                  <c:v>14350.630939999999</c:v>
                </c:pt>
                <c:pt idx="59975">
                  <c:v>14350.862426</c:v>
                </c:pt>
                <c:pt idx="59976">
                  <c:v>14351.105876</c:v>
                </c:pt>
                <c:pt idx="59977">
                  <c:v>14351.350627</c:v>
                </c:pt>
                <c:pt idx="59978">
                  <c:v>14351.581270000001</c:v>
                </c:pt>
                <c:pt idx="59979">
                  <c:v>14351.825892000001</c:v>
                </c:pt>
                <c:pt idx="59980">
                  <c:v>14352.065226999999</c:v>
                </c:pt>
                <c:pt idx="59981">
                  <c:v>14352.308870999999</c:v>
                </c:pt>
                <c:pt idx="59982">
                  <c:v>14352.538001000001</c:v>
                </c:pt>
                <c:pt idx="59983">
                  <c:v>14352.782992</c:v>
                </c:pt>
                <c:pt idx="59984">
                  <c:v>14353.024170000001</c:v>
                </c:pt>
                <c:pt idx="59985">
                  <c:v>14353.255674</c:v>
                </c:pt>
                <c:pt idx="59986">
                  <c:v>14353.498911000001</c:v>
                </c:pt>
                <c:pt idx="59987">
                  <c:v>14353.743727999999</c:v>
                </c:pt>
                <c:pt idx="59988">
                  <c:v>14353.975747</c:v>
                </c:pt>
                <c:pt idx="59989">
                  <c:v>14354.218096000001</c:v>
                </c:pt>
                <c:pt idx="59990">
                  <c:v>14354.453756999999</c:v>
                </c:pt>
                <c:pt idx="59991">
                  <c:v>14354.696124</c:v>
                </c:pt>
                <c:pt idx="59992">
                  <c:v>14354.939607</c:v>
                </c:pt>
                <c:pt idx="59993">
                  <c:v>14355.170387</c:v>
                </c:pt>
                <c:pt idx="59994">
                  <c:v>14355.413635999999</c:v>
                </c:pt>
                <c:pt idx="59995">
                  <c:v>14355.656717</c:v>
                </c:pt>
                <c:pt idx="59996">
                  <c:v>14355.897084</c:v>
                </c:pt>
                <c:pt idx="59997">
                  <c:v>14356.128753000001</c:v>
                </c:pt>
                <c:pt idx="59998">
                  <c:v>14356.373564</c:v>
                </c:pt>
                <c:pt idx="59999">
                  <c:v>14356.615277999999</c:v>
                </c:pt>
                <c:pt idx="60000">
                  <c:v>14356.848679000001</c:v>
                </c:pt>
                <c:pt idx="60001">
                  <c:v>14357.092344999999</c:v>
                </c:pt>
                <c:pt idx="60002">
                  <c:v>14357.334987</c:v>
                </c:pt>
                <c:pt idx="60003">
                  <c:v>14357.582189000001</c:v>
                </c:pt>
                <c:pt idx="60004">
                  <c:v>14357.826689</c:v>
                </c:pt>
                <c:pt idx="60005">
                  <c:v>14358.059041</c:v>
                </c:pt>
                <c:pt idx="60006">
                  <c:v>14358.29999</c:v>
                </c:pt>
                <c:pt idx="60007">
                  <c:v>14358.542331000001</c:v>
                </c:pt>
                <c:pt idx="60008">
                  <c:v>14358.784878</c:v>
                </c:pt>
                <c:pt idx="60009">
                  <c:v>14359.014567</c:v>
                </c:pt>
                <c:pt idx="60010">
                  <c:v>14359.256355</c:v>
                </c:pt>
                <c:pt idx="60011">
                  <c:v>14359.500889000001</c:v>
                </c:pt>
                <c:pt idx="60012">
                  <c:v>14359.733087000001</c:v>
                </c:pt>
                <c:pt idx="60013">
                  <c:v>14359.977718</c:v>
                </c:pt>
                <c:pt idx="60014">
                  <c:v>14360.220759</c:v>
                </c:pt>
                <c:pt idx="60015">
                  <c:v>14360.451187999999</c:v>
                </c:pt>
                <c:pt idx="60016">
                  <c:v>14360.693173</c:v>
                </c:pt>
                <c:pt idx="60017">
                  <c:v>14360.935062</c:v>
                </c:pt>
                <c:pt idx="60018">
                  <c:v>14361.166862</c:v>
                </c:pt>
                <c:pt idx="60019">
                  <c:v>14361.409772000001</c:v>
                </c:pt>
                <c:pt idx="60020">
                  <c:v>14361.65329</c:v>
                </c:pt>
                <c:pt idx="60021">
                  <c:v>14361.885272</c:v>
                </c:pt>
                <c:pt idx="60022">
                  <c:v>14362.129304</c:v>
                </c:pt>
                <c:pt idx="60023">
                  <c:v>14362.362681000001</c:v>
                </c:pt>
                <c:pt idx="60024">
                  <c:v>14362.605038</c:v>
                </c:pt>
                <c:pt idx="60025">
                  <c:v>14362.845273999999</c:v>
                </c:pt>
                <c:pt idx="60026">
                  <c:v>14363.088587</c:v>
                </c:pt>
                <c:pt idx="60027">
                  <c:v>14363.321953000001</c:v>
                </c:pt>
                <c:pt idx="60028">
                  <c:v>14363.561046000001</c:v>
                </c:pt>
                <c:pt idx="60029">
                  <c:v>14363.805708</c:v>
                </c:pt>
                <c:pt idx="60030">
                  <c:v>14364.039575000001</c:v>
                </c:pt>
                <c:pt idx="60031">
                  <c:v>14364.283212</c:v>
                </c:pt>
                <c:pt idx="60032">
                  <c:v>14364.523209999999</c:v>
                </c:pt>
                <c:pt idx="60033">
                  <c:v>14364.756582</c:v>
                </c:pt>
                <c:pt idx="60034">
                  <c:v>14364.999851</c:v>
                </c:pt>
                <c:pt idx="60035">
                  <c:v>14365.240173</c:v>
                </c:pt>
                <c:pt idx="60036">
                  <c:v>14365.480403</c:v>
                </c:pt>
                <c:pt idx="60037">
                  <c:v>14365.711880999999</c:v>
                </c:pt>
                <c:pt idx="60038">
                  <c:v>14365.954044</c:v>
                </c:pt>
                <c:pt idx="60039">
                  <c:v>14366.196932000001</c:v>
                </c:pt>
                <c:pt idx="60040">
                  <c:v>14366.437871</c:v>
                </c:pt>
                <c:pt idx="60041">
                  <c:v>14366.668245000001</c:v>
                </c:pt>
                <c:pt idx="60042">
                  <c:v>14366.912168000001</c:v>
                </c:pt>
                <c:pt idx="60043">
                  <c:v>14367.156551</c:v>
                </c:pt>
                <c:pt idx="60044">
                  <c:v>14367.389864000001</c:v>
                </c:pt>
                <c:pt idx="60045">
                  <c:v>14367.632712000001</c:v>
                </c:pt>
                <c:pt idx="60046">
                  <c:v>14367.873634</c:v>
                </c:pt>
                <c:pt idx="60047">
                  <c:v>14368.115527</c:v>
                </c:pt>
                <c:pt idx="60048">
                  <c:v>14368.347974</c:v>
                </c:pt>
                <c:pt idx="60049">
                  <c:v>14368.591614999999</c:v>
                </c:pt>
                <c:pt idx="60050">
                  <c:v>14368.82401</c:v>
                </c:pt>
                <c:pt idx="60051">
                  <c:v>14369.064340999999</c:v>
                </c:pt>
                <c:pt idx="60052">
                  <c:v>14369.306232999999</c:v>
                </c:pt>
                <c:pt idx="60053">
                  <c:v>14369.548043000001</c:v>
                </c:pt>
                <c:pt idx="60054">
                  <c:v>14369.779696</c:v>
                </c:pt>
                <c:pt idx="60055">
                  <c:v>14370.02342</c:v>
                </c:pt>
                <c:pt idx="60056">
                  <c:v>14370.267759</c:v>
                </c:pt>
                <c:pt idx="60057">
                  <c:v>14370.498122999999</c:v>
                </c:pt>
                <c:pt idx="60058">
                  <c:v>14370.74473</c:v>
                </c:pt>
                <c:pt idx="60059">
                  <c:v>14370.975420999999</c:v>
                </c:pt>
                <c:pt idx="60060">
                  <c:v>14371.218833999999</c:v>
                </c:pt>
                <c:pt idx="60061">
                  <c:v>14371.459027000001</c:v>
                </c:pt>
                <c:pt idx="60062">
                  <c:v>14371.699172000001</c:v>
                </c:pt>
                <c:pt idx="60063">
                  <c:v>14371.932757</c:v>
                </c:pt>
                <c:pt idx="60064">
                  <c:v>14372.173276</c:v>
                </c:pt>
                <c:pt idx="60065">
                  <c:v>14372.415223</c:v>
                </c:pt>
                <c:pt idx="60066">
                  <c:v>14372.655363</c:v>
                </c:pt>
                <c:pt idx="60067">
                  <c:v>14372.890674</c:v>
                </c:pt>
                <c:pt idx="60068">
                  <c:v>14373.13384</c:v>
                </c:pt>
                <c:pt idx="60069">
                  <c:v>14373.376781000001</c:v>
                </c:pt>
                <c:pt idx="60070">
                  <c:v>14373.607341999999</c:v>
                </c:pt>
                <c:pt idx="60071">
                  <c:v>14373.853848999999</c:v>
                </c:pt>
                <c:pt idx="60072">
                  <c:v>14374.085692000001</c:v>
                </c:pt>
                <c:pt idx="60073">
                  <c:v>14374.327343000001</c:v>
                </c:pt>
                <c:pt idx="60074">
                  <c:v>14374.571894999999</c:v>
                </c:pt>
                <c:pt idx="60075">
                  <c:v>14374.812658000001</c:v>
                </c:pt>
                <c:pt idx="60076">
                  <c:v>14375.043189</c:v>
                </c:pt>
                <c:pt idx="60077">
                  <c:v>14375.286404</c:v>
                </c:pt>
                <c:pt idx="60078">
                  <c:v>14375.528114999999</c:v>
                </c:pt>
                <c:pt idx="60079">
                  <c:v>14375.770639</c:v>
                </c:pt>
                <c:pt idx="60080">
                  <c:v>14376.001061999999</c:v>
                </c:pt>
                <c:pt idx="60081">
                  <c:v>14376.2438</c:v>
                </c:pt>
                <c:pt idx="60082">
                  <c:v>14376.488009999999</c:v>
                </c:pt>
                <c:pt idx="60083">
                  <c:v>14376.719884</c:v>
                </c:pt>
                <c:pt idx="60084">
                  <c:v>14376.960373</c:v>
                </c:pt>
                <c:pt idx="60085">
                  <c:v>14377.204258</c:v>
                </c:pt>
                <c:pt idx="60086">
                  <c:v>14377.435081</c:v>
                </c:pt>
                <c:pt idx="60087">
                  <c:v>14377.677315000001</c:v>
                </c:pt>
                <c:pt idx="60088">
                  <c:v>14377.918718999999</c:v>
                </c:pt>
                <c:pt idx="60089">
                  <c:v>14378.151433999999</c:v>
                </c:pt>
                <c:pt idx="60090">
                  <c:v>14378.394792999999</c:v>
                </c:pt>
                <c:pt idx="60091">
                  <c:v>14378.639723</c:v>
                </c:pt>
                <c:pt idx="60092">
                  <c:v>14378.872385000001</c:v>
                </c:pt>
                <c:pt idx="60093">
                  <c:v>14379.116259</c:v>
                </c:pt>
                <c:pt idx="60094">
                  <c:v>14379.347014000001</c:v>
                </c:pt>
                <c:pt idx="60095">
                  <c:v>14379.591999</c:v>
                </c:pt>
                <c:pt idx="60096">
                  <c:v>14379.831279</c:v>
                </c:pt>
                <c:pt idx="60097">
                  <c:v>14380.073329999999</c:v>
                </c:pt>
                <c:pt idx="60098">
                  <c:v>14380.304088000001</c:v>
                </c:pt>
                <c:pt idx="60099">
                  <c:v>14380.546189999999</c:v>
                </c:pt>
                <c:pt idx="60100">
                  <c:v>14380.787662000001</c:v>
                </c:pt>
                <c:pt idx="60101">
                  <c:v>14381.019676</c:v>
                </c:pt>
                <c:pt idx="60102">
                  <c:v>14381.262989999999</c:v>
                </c:pt>
                <c:pt idx="60103">
                  <c:v>14381.502257</c:v>
                </c:pt>
                <c:pt idx="60104">
                  <c:v>14381.744279</c:v>
                </c:pt>
                <c:pt idx="60105">
                  <c:v>14381.975097</c:v>
                </c:pt>
                <c:pt idx="60106">
                  <c:v>14382.216795</c:v>
                </c:pt>
                <c:pt idx="60107">
                  <c:v>14382.457132</c:v>
                </c:pt>
                <c:pt idx="60108">
                  <c:v>14382.703834</c:v>
                </c:pt>
                <c:pt idx="60109">
                  <c:v>14382.935740000001</c:v>
                </c:pt>
                <c:pt idx="60110">
                  <c:v>14383.177535999999</c:v>
                </c:pt>
                <c:pt idx="60111">
                  <c:v>14383.420773</c:v>
                </c:pt>
                <c:pt idx="60112">
                  <c:v>14383.661097</c:v>
                </c:pt>
                <c:pt idx="60113">
                  <c:v>14383.892</c:v>
                </c:pt>
                <c:pt idx="60114">
                  <c:v>14384.134366</c:v>
                </c:pt>
                <c:pt idx="60115">
                  <c:v>14384.367081</c:v>
                </c:pt>
                <c:pt idx="60116">
                  <c:v>14384.610563</c:v>
                </c:pt>
                <c:pt idx="60117">
                  <c:v>14384.855657</c:v>
                </c:pt>
                <c:pt idx="60118">
                  <c:v>14385.089534999999</c:v>
                </c:pt>
                <c:pt idx="60119">
                  <c:v>14385.333285999999</c:v>
                </c:pt>
                <c:pt idx="60120">
                  <c:v>14385.575564999999</c:v>
                </c:pt>
                <c:pt idx="60121">
                  <c:v>14385.805425</c:v>
                </c:pt>
                <c:pt idx="60122">
                  <c:v>14386.049122</c:v>
                </c:pt>
                <c:pt idx="60123">
                  <c:v>14386.28104</c:v>
                </c:pt>
                <c:pt idx="60124">
                  <c:v>14386.523837999999</c:v>
                </c:pt>
                <c:pt idx="60125">
                  <c:v>14386.764761</c:v>
                </c:pt>
                <c:pt idx="60126">
                  <c:v>14387.00597</c:v>
                </c:pt>
                <c:pt idx="60127">
                  <c:v>14387.246372</c:v>
                </c:pt>
                <c:pt idx="60128">
                  <c:v>14387.479789999999</c:v>
                </c:pt>
                <c:pt idx="60129">
                  <c:v>14387.722874999999</c:v>
                </c:pt>
                <c:pt idx="60130">
                  <c:v>14387.963312</c:v>
                </c:pt>
                <c:pt idx="60131">
                  <c:v>14388.196887</c:v>
                </c:pt>
                <c:pt idx="60132">
                  <c:v>14388.437163000001</c:v>
                </c:pt>
                <c:pt idx="60133">
                  <c:v>14388.683695</c:v>
                </c:pt>
                <c:pt idx="60134">
                  <c:v>14388.916236999999</c:v>
                </c:pt>
                <c:pt idx="60135">
                  <c:v>14389.160056000001</c:v>
                </c:pt>
                <c:pt idx="60136">
                  <c:v>14389.393558</c:v>
                </c:pt>
                <c:pt idx="60137">
                  <c:v>14389.637234</c:v>
                </c:pt>
                <c:pt idx="60138">
                  <c:v>14389.879158</c:v>
                </c:pt>
                <c:pt idx="60139">
                  <c:v>14390.110768</c:v>
                </c:pt>
                <c:pt idx="60140">
                  <c:v>14390.351037</c:v>
                </c:pt>
                <c:pt idx="60141">
                  <c:v>14390.593086999999</c:v>
                </c:pt>
                <c:pt idx="60142">
                  <c:v>14390.835078</c:v>
                </c:pt>
                <c:pt idx="60143">
                  <c:v>14391.066659</c:v>
                </c:pt>
                <c:pt idx="60144">
                  <c:v>14391.309588</c:v>
                </c:pt>
                <c:pt idx="60145">
                  <c:v>14391.553007</c:v>
                </c:pt>
                <c:pt idx="60146">
                  <c:v>14391.785328</c:v>
                </c:pt>
                <c:pt idx="60147">
                  <c:v>14392.029049999999</c:v>
                </c:pt>
                <c:pt idx="60148">
                  <c:v>14392.271756</c:v>
                </c:pt>
                <c:pt idx="60149">
                  <c:v>14392.501561999999</c:v>
                </c:pt>
                <c:pt idx="60150">
                  <c:v>14392.745290999999</c:v>
                </c:pt>
                <c:pt idx="60151">
                  <c:v>14392.987128999999</c:v>
                </c:pt>
                <c:pt idx="60152">
                  <c:v>14393.21874</c:v>
                </c:pt>
                <c:pt idx="60153">
                  <c:v>14393.461740999999</c:v>
                </c:pt>
                <c:pt idx="60154">
                  <c:v>14393.705405999999</c:v>
                </c:pt>
                <c:pt idx="60155">
                  <c:v>14393.937771000001</c:v>
                </c:pt>
                <c:pt idx="60156">
                  <c:v>14394.179785</c:v>
                </c:pt>
                <c:pt idx="60157">
                  <c:v>14394.423124000001</c:v>
                </c:pt>
                <c:pt idx="60158">
                  <c:v>14394.663875</c:v>
                </c:pt>
                <c:pt idx="60159">
                  <c:v>14394.904731000001</c:v>
                </c:pt>
                <c:pt idx="60160">
                  <c:v>14395.134736</c:v>
                </c:pt>
                <c:pt idx="60161">
                  <c:v>14395.377596</c:v>
                </c:pt>
                <c:pt idx="60162">
                  <c:v>14395.620741999999</c:v>
                </c:pt>
                <c:pt idx="60163">
                  <c:v>14395.861894</c:v>
                </c:pt>
                <c:pt idx="60164">
                  <c:v>14396.093828999999</c:v>
                </c:pt>
                <c:pt idx="60165">
                  <c:v>14396.338761000001</c:v>
                </c:pt>
                <c:pt idx="60166">
                  <c:v>14396.579976999999</c:v>
                </c:pt>
                <c:pt idx="60167">
                  <c:v>14396.812613</c:v>
                </c:pt>
                <c:pt idx="60168">
                  <c:v>14397.055064</c:v>
                </c:pt>
                <c:pt idx="60169">
                  <c:v>14397.297816</c:v>
                </c:pt>
                <c:pt idx="60170">
                  <c:v>14397.538945</c:v>
                </c:pt>
                <c:pt idx="60171">
                  <c:v>14397.770399000001</c:v>
                </c:pt>
                <c:pt idx="60172">
                  <c:v>14398.013816999999</c:v>
                </c:pt>
                <c:pt idx="60173">
                  <c:v>14398.246244</c:v>
                </c:pt>
                <c:pt idx="60174">
                  <c:v>14398.489548</c:v>
                </c:pt>
                <c:pt idx="60175">
                  <c:v>14398.733410000001</c:v>
                </c:pt>
                <c:pt idx="60176">
                  <c:v>14398.964421999999</c:v>
                </c:pt>
                <c:pt idx="60177">
                  <c:v>14399.207732000001</c:v>
                </c:pt>
                <c:pt idx="60178">
                  <c:v>14399.4509</c:v>
                </c:pt>
                <c:pt idx="60179">
                  <c:v>14399.691079</c:v>
                </c:pt>
                <c:pt idx="60180">
                  <c:v>14399.923231000001</c:v>
                </c:pt>
                <c:pt idx="60181">
                  <c:v>14400.169540000001</c:v>
                </c:pt>
                <c:pt idx="60182">
                  <c:v>14400.402608</c:v>
                </c:pt>
                <c:pt idx="60183">
                  <c:v>14400.644324999999</c:v>
                </c:pt>
                <c:pt idx="60184">
                  <c:v>14400.886141000001</c:v>
                </c:pt>
                <c:pt idx="60185">
                  <c:v>14401.117715</c:v>
                </c:pt>
                <c:pt idx="60186">
                  <c:v>14401.3627</c:v>
                </c:pt>
                <c:pt idx="60187">
                  <c:v>14401.603824</c:v>
                </c:pt>
                <c:pt idx="60188">
                  <c:v>14401.836370999999</c:v>
                </c:pt>
                <c:pt idx="60189">
                  <c:v>14402.078372</c:v>
                </c:pt>
                <c:pt idx="60190">
                  <c:v>14402.322802999999</c:v>
                </c:pt>
                <c:pt idx="60191">
                  <c:v>14402.563555999999</c:v>
                </c:pt>
                <c:pt idx="60192">
                  <c:v>14402.796797000001</c:v>
                </c:pt>
                <c:pt idx="60193">
                  <c:v>14403.039589</c:v>
                </c:pt>
                <c:pt idx="60194">
                  <c:v>14403.272800000001</c:v>
                </c:pt>
                <c:pt idx="60195">
                  <c:v>14403.515584999999</c:v>
                </c:pt>
                <c:pt idx="60196">
                  <c:v>14403.757342999999</c:v>
                </c:pt>
                <c:pt idx="60197">
                  <c:v>14403.992582000001</c:v>
                </c:pt>
                <c:pt idx="60198">
                  <c:v>14404.236357</c:v>
                </c:pt>
                <c:pt idx="60199">
                  <c:v>14404.470443</c:v>
                </c:pt>
                <c:pt idx="60200">
                  <c:v>14404.712385999999</c:v>
                </c:pt>
                <c:pt idx="60201">
                  <c:v>14404.956018999999</c:v>
                </c:pt>
                <c:pt idx="60202">
                  <c:v>14405.185869000001</c:v>
                </c:pt>
                <c:pt idx="60203">
                  <c:v>14405.426073000001</c:v>
                </c:pt>
                <c:pt idx="60204">
                  <c:v>14405.666372</c:v>
                </c:pt>
                <c:pt idx="60205">
                  <c:v>14405.909530999999</c:v>
                </c:pt>
                <c:pt idx="60206">
                  <c:v>14406.142137999999</c:v>
                </c:pt>
                <c:pt idx="60207">
                  <c:v>14406.386990999999</c:v>
                </c:pt>
                <c:pt idx="60208">
                  <c:v>14406.628816</c:v>
                </c:pt>
                <c:pt idx="60209">
                  <c:v>14406.861425999999</c:v>
                </c:pt>
                <c:pt idx="60210">
                  <c:v>14407.104805999999</c:v>
                </c:pt>
                <c:pt idx="60211">
                  <c:v>14407.349715</c:v>
                </c:pt>
                <c:pt idx="60212">
                  <c:v>14407.594036</c:v>
                </c:pt>
                <c:pt idx="60213">
                  <c:v>14407.836208000001</c:v>
                </c:pt>
                <c:pt idx="60214">
                  <c:v>14408.071945</c:v>
                </c:pt>
                <c:pt idx="60215">
                  <c:v>14408.313124</c:v>
                </c:pt>
                <c:pt idx="60216">
                  <c:v>14408.555225</c:v>
                </c:pt>
                <c:pt idx="60217">
                  <c:v>14408.78883</c:v>
                </c:pt>
                <c:pt idx="60218">
                  <c:v>14409.033138000001</c:v>
                </c:pt>
                <c:pt idx="60219">
                  <c:v>14409.273364999999</c:v>
                </c:pt>
                <c:pt idx="60220">
                  <c:v>14409.516637999999</c:v>
                </c:pt>
                <c:pt idx="60221">
                  <c:v>14409.746309</c:v>
                </c:pt>
                <c:pt idx="60222">
                  <c:v>14409.98893</c:v>
                </c:pt>
                <c:pt idx="60223">
                  <c:v>14410.230326000001</c:v>
                </c:pt>
                <c:pt idx="60224">
                  <c:v>14410.463535000001</c:v>
                </c:pt>
                <c:pt idx="60225">
                  <c:v>14410.705259</c:v>
                </c:pt>
                <c:pt idx="60226">
                  <c:v>14410.945368000001</c:v>
                </c:pt>
                <c:pt idx="60227">
                  <c:v>14411.189729</c:v>
                </c:pt>
                <c:pt idx="60228">
                  <c:v>14411.420050000001</c:v>
                </c:pt>
                <c:pt idx="60229">
                  <c:v>14411.662925000001</c:v>
                </c:pt>
                <c:pt idx="60230">
                  <c:v>14411.903186</c:v>
                </c:pt>
                <c:pt idx="60231">
                  <c:v>14412.147805000001</c:v>
                </c:pt>
                <c:pt idx="60232">
                  <c:v>14412.376405999999</c:v>
                </c:pt>
                <c:pt idx="60233">
                  <c:v>14412.618297000001</c:v>
                </c:pt>
                <c:pt idx="60234">
                  <c:v>14412.860289</c:v>
                </c:pt>
                <c:pt idx="60235">
                  <c:v>14413.100211999999</c:v>
                </c:pt>
                <c:pt idx="60236">
                  <c:v>14413.332418</c:v>
                </c:pt>
                <c:pt idx="60237">
                  <c:v>14413.574277</c:v>
                </c:pt>
                <c:pt idx="60238">
                  <c:v>14413.816085</c:v>
                </c:pt>
                <c:pt idx="60239">
                  <c:v>14414.05862</c:v>
                </c:pt>
                <c:pt idx="60240">
                  <c:v>14414.314646000001</c:v>
                </c:pt>
                <c:pt idx="60241">
                  <c:v>14414.545071</c:v>
                </c:pt>
                <c:pt idx="60242">
                  <c:v>14414.787888999999</c:v>
                </c:pt>
                <c:pt idx="60243">
                  <c:v>14415.031394</c:v>
                </c:pt>
                <c:pt idx="60244">
                  <c:v>14415.264531000001</c:v>
                </c:pt>
                <c:pt idx="60245">
                  <c:v>14415.506364999999</c:v>
                </c:pt>
                <c:pt idx="60246">
                  <c:v>14415.748197000001</c:v>
                </c:pt>
                <c:pt idx="60247">
                  <c:v>14415.977279999999</c:v>
                </c:pt>
                <c:pt idx="60248">
                  <c:v>14416.220767999999</c:v>
                </c:pt>
                <c:pt idx="60249">
                  <c:v>14416.463937</c:v>
                </c:pt>
                <c:pt idx="60250">
                  <c:v>14416.704157</c:v>
                </c:pt>
                <c:pt idx="60251">
                  <c:v>14416.95019</c:v>
                </c:pt>
                <c:pt idx="60252">
                  <c:v>14417.191838999999</c:v>
                </c:pt>
                <c:pt idx="60253">
                  <c:v>14417.429749000001</c:v>
                </c:pt>
                <c:pt idx="60254">
                  <c:v>14417.672929</c:v>
                </c:pt>
                <c:pt idx="60255">
                  <c:v>14417.915111</c:v>
                </c:pt>
                <c:pt idx="60256">
                  <c:v>14418.157299</c:v>
                </c:pt>
                <c:pt idx="60257">
                  <c:v>14418.388068</c:v>
                </c:pt>
                <c:pt idx="60258">
                  <c:v>14418.629564999999</c:v>
                </c:pt>
                <c:pt idx="60259">
                  <c:v>14418.873353000001</c:v>
                </c:pt>
                <c:pt idx="60260">
                  <c:v>14419.114787</c:v>
                </c:pt>
                <c:pt idx="60261">
                  <c:v>14419.359068</c:v>
                </c:pt>
                <c:pt idx="60262">
                  <c:v>14419.601574</c:v>
                </c:pt>
                <c:pt idx="60263">
                  <c:v>14419.843121</c:v>
                </c:pt>
                <c:pt idx="60264">
                  <c:v>14420.085773000001</c:v>
                </c:pt>
                <c:pt idx="60265">
                  <c:v>14420.316897999999</c:v>
                </c:pt>
                <c:pt idx="60266">
                  <c:v>14420.557220999999</c:v>
                </c:pt>
                <c:pt idx="60267">
                  <c:v>14420.801874000001</c:v>
                </c:pt>
                <c:pt idx="60268">
                  <c:v>14421.042065</c:v>
                </c:pt>
                <c:pt idx="60269">
                  <c:v>14421.274203999999</c:v>
                </c:pt>
                <c:pt idx="60270">
                  <c:v>14421.514404</c:v>
                </c:pt>
                <c:pt idx="60271">
                  <c:v>14421.756265</c:v>
                </c:pt>
                <c:pt idx="60272">
                  <c:v>14421.989942</c:v>
                </c:pt>
                <c:pt idx="60273">
                  <c:v>14422.231985</c:v>
                </c:pt>
                <c:pt idx="60274">
                  <c:v>14422.473986999999</c:v>
                </c:pt>
                <c:pt idx="60275">
                  <c:v>14422.715668000001</c:v>
                </c:pt>
                <c:pt idx="60276">
                  <c:v>14422.946403</c:v>
                </c:pt>
                <c:pt idx="60277">
                  <c:v>14423.190285999999</c:v>
                </c:pt>
                <c:pt idx="60278">
                  <c:v>14423.432188000001</c:v>
                </c:pt>
                <c:pt idx="60279">
                  <c:v>14423.672189000001</c:v>
                </c:pt>
                <c:pt idx="60280">
                  <c:v>14423.903093999999</c:v>
                </c:pt>
                <c:pt idx="60281">
                  <c:v>14424.145140000001</c:v>
                </c:pt>
                <c:pt idx="60282">
                  <c:v>14424.387961</c:v>
                </c:pt>
                <c:pt idx="60283">
                  <c:v>14424.627869</c:v>
                </c:pt>
                <c:pt idx="60284">
                  <c:v>14424.857709</c:v>
                </c:pt>
                <c:pt idx="60285">
                  <c:v>14425.102664</c:v>
                </c:pt>
                <c:pt idx="60286">
                  <c:v>14425.345635</c:v>
                </c:pt>
                <c:pt idx="60287">
                  <c:v>14425.576155999999</c:v>
                </c:pt>
                <c:pt idx="60288">
                  <c:v>14425.818268999999</c:v>
                </c:pt>
                <c:pt idx="60289">
                  <c:v>14426.058428</c:v>
                </c:pt>
                <c:pt idx="60290">
                  <c:v>14426.3001</c:v>
                </c:pt>
                <c:pt idx="60291">
                  <c:v>14426.557169</c:v>
                </c:pt>
                <c:pt idx="60292">
                  <c:v>14426.786015</c:v>
                </c:pt>
                <c:pt idx="60293">
                  <c:v>14427.028079</c:v>
                </c:pt>
                <c:pt idx="60294">
                  <c:v>14427.270741</c:v>
                </c:pt>
                <c:pt idx="60295">
                  <c:v>14427.50308</c:v>
                </c:pt>
                <c:pt idx="60296">
                  <c:v>14427.745045</c:v>
                </c:pt>
                <c:pt idx="60297">
                  <c:v>14427.987961999999</c:v>
                </c:pt>
                <c:pt idx="60298">
                  <c:v>14428.227032999999</c:v>
                </c:pt>
                <c:pt idx="60299">
                  <c:v>14428.459226000001</c:v>
                </c:pt>
                <c:pt idx="60300">
                  <c:v>14428.701286</c:v>
                </c:pt>
                <c:pt idx="60301">
                  <c:v>14428.945054</c:v>
                </c:pt>
                <c:pt idx="60302">
                  <c:v>14429.176788999999</c:v>
                </c:pt>
                <c:pt idx="60303">
                  <c:v>14429.421550999999</c:v>
                </c:pt>
                <c:pt idx="60304">
                  <c:v>14429.664532000001</c:v>
                </c:pt>
                <c:pt idx="60305">
                  <c:v>14429.895063</c:v>
                </c:pt>
                <c:pt idx="60306">
                  <c:v>14430.137134000001</c:v>
                </c:pt>
                <c:pt idx="60307">
                  <c:v>14430.379912</c:v>
                </c:pt>
                <c:pt idx="60308">
                  <c:v>14430.611631</c:v>
                </c:pt>
                <c:pt idx="60309">
                  <c:v>14430.853367</c:v>
                </c:pt>
                <c:pt idx="60310">
                  <c:v>14431.097055</c:v>
                </c:pt>
                <c:pt idx="60311">
                  <c:v>14431.328645</c:v>
                </c:pt>
                <c:pt idx="60312">
                  <c:v>14431.571792999999</c:v>
                </c:pt>
                <c:pt idx="60313">
                  <c:v>14431.815385</c:v>
                </c:pt>
                <c:pt idx="60314">
                  <c:v>14432.048930999999</c:v>
                </c:pt>
                <c:pt idx="60315">
                  <c:v>14432.289937</c:v>
                </c:pt>
                <c:pt idx="60316">
                  <c:v>14432.530051</c:v>
                </c:pt>
                <c:pt idx="60317">
                  <c:v>14432.772674</c:v>
                </c:pt>
                <c:pt idx="60318">
                  <c:v>14433.015541999999</c:v>
                </c:pt>
                <c:pt idx="60319">
                  <c:v>14433.270278</c:v>
                </c:pt>
                <c:pt idx="60320">
                  <c:v>14433.514101000001</c:v>
                </c:pt>
                <c:pt idx="60321">
                  <c:v>14433.756950999999</c:v>
                </c:pt>
                <c:pt idx="60322">
                  <c:v>14434.000722000001</c:v>
                </c:pt>
                <c:pt idx="60323">
                  <c:v>14434.242979000001</c:v>
                </c:pt>
                <c:pt idx="60324">
                  <c:v>14434.497072</c:v>
                </c:pt>
                <c:pt idx="60325">
                  <c:v>14434.741855</c:v>
                </c:pt>
                <c:pt idx="60326">
                  <c:v>14434.984216000001</c:v>
                </c:pt>
                <c:pt idx="60327">
                  <c:v>14435.22811</c:v>
                </c:pt>
                <c:pt idx="60328">
                  <c:v>14435.459734</c:v>
                </c:pt>
                <c:pt idx="60329">
                  <c:v>14435.703271</c:v>
                </c:pt>
                <c:pt idx="60330">
                  <c:v>14435.947929</c:v>
                </c:pt>
                <c:pt idx="60331">
                  <c:v>14436.203114</c:v>
                </c:pt>
                <c:pt idx="60332">
                  <c:v>14436.432811000001</c:v>
                </c:pt>
                <c:pt idx="60333">
                  <c:v>14436.674429999999</c:v>
                </c:pt>
                <c:pt idx="60334">
                  <c:v>14436.916241999999</c:v>
                </c:pt>
                <c:pt idx="60335">
                  <c:v>14437.158962</c:v>
                </c:pt>
                <c:pt idx="60336">
                  <c:v>14437.398880000001</c:v>
                </c:pt>
                <c:pt idx="60337">
                  <c:v>14437.654904000001</c:v>
                </c:pt>
                <c:pt idx="60338">
                  <c:v>14437.899984</c:v>
                </c:pt>
                <c:pt idx="60339">
                  <c:v>14438.141142</c:v>
                </c:pt>
                <c:pt idx="60340">
                  <c:v>14438.383229999999</c:v>
                </c:pt>
                <c:pt idx="60341">
                  <c:v>14438.625044</c:v>
                </c:pt>
                <c:pt idx="60342">
                  <c:v>14438.856682</c:v>
                </c:pt>
                <c:pt idx="60343">
                  <c:v>14439.099746</c:v>
                </c:pt>
                <c:pt idx="60344">
                  <c:v>14439.343344999999</c:v>
                </c:pt>
                <c:pt idx="60345">
                  <c:v>14439.574893000001</c:v>
                </c:pt>
                <c:pt idx="60346">
                  <c:v>14439.815243999999</c:v>
                </c:pt>
                <c:pt idx="60347">
                  <c:v>14440.057161999999</c:v>
                </c:pt>
                <c:pt idx="60348">
                  <c:v>14440.297907</c:v>
                </c:pt>
                <c:pt idx="60349">
                  <c:v>14440.530187</c:v>
                </c:pt>
                <c:pt idx="60350">
                  <c:v>14440.772089</c:v>
                </c:pt>
                <c:pt idx="60351">
                  <c:v>14441.014859000001</c:v>
                </c:pt>
                <c:pt idx="60352">
                  <c:v>14441.257695</c:v>
                </c:pt>
                <c:pt idx="60353">
                  <c:v>14441.488254</c:v>
                </c:pt>
                <c:pt idx="60354">
                  <c:v>14441.729545</c:v>
                </c:pt>
                <c:pt idx="60355">
                  <c:v>14441.973361</c:v>
                </c:pt>
                <c:pt idx="60356">
                  <c:v>14442.204293999999</c:v>
                </c:pt>
                <c:pt idx="60357">
                  <c:v>14442.444374000001</c:v>
                </c:pt>
                <c:pt idx="60358">
                  <c:v>14442.688065</c:v>
                </c:pt>
                <c:pt idx="60359">
                  <c:v>14442.921546</c:v>
                </c:pt>
                <c:pt idx="60360">
                  <c:v>14443.166563000001</c:v>
                </c:pt>
                <c:pt idx="60361">
                  <c:v>14443.408298</c:v>
                </c:pt>
                <c:pt idx="60362">
                  <c:v>14443.648318</c:v>
                </c:pt>
                <c:pt idx="60363">
                  <c:v>14443.879923</c:v>
                </c:pt>
                <c:pt idx="60364">
                  <c:v>14444.120113999999</c:v>
                </c:pt>
                <c:pt idx="60365">
                  <c:v>14444.362713</c:v>
                </c:pt>
                <c:pt idx="60366">
                  <c:v>14444.605577</c:v>
                </c:pt>
                <c:pt idx="60367">
                  <c:v>14444.838691999999</c:v>
                </c:pt>
                <c:pt idx="60368">
                  <c:v>14445.081784</c:v>
                </c:pt>
                <c:pt idx="60369">
                  <c:v>14445.314139</c:v>
                </c:pt>
                <c:pt idx="60370">
                  <c:v>14445.556246</c:v>
                </c:pt>
                <c:pt idx="60371">
                  <c:v>14445.796216000001</c:v>
                </c:pt>
                <c:pt idx="60372">
                  <c:v>14446.038033000001</c:v>
                </c:pt>
                <c:pt idx="60373">
                  <c:v>14446.279262</c:v>
                </c:pt>
                <c:pt idx="60374">
                  <c:v>14446.510662999999</c:v>
                </c:pt>
                <c:pt idx="60375">
                  <c:v>14446.754208</c:v>
                </c:pt>
                <c:pt idx="60376">
                  <c:v>14446.99495</c:v>
                </c:pt>
                <c:pt idx="60377">
                  <c:v>14447.226938</c:v>
                </c:pt>
                <c:pt idx="60378">
                  <c:v>14447.470221</c:v>
                </c:pt>
                <c:pt idx="60379">
                  <c:v>14447.714946</c:v>
                </c:pt>
                <c:pt idx="60380">
                  <c:v>14447.943018</c:v>
                </c:pt>
                <c:pt idx="60381">
                  <c:v>14448.185321999999</c:v>
                </c:pt>
                <c:pt idx="60382">
                  <c:v>14448.428692</c:v>
                </c:pt>
                <c:pt idx="60383">
                  <c:v>14448.661387</c:v>
                </c:pt>
                <c:pt idx="60384">
                  <c:v>14448.904834000001</c:v>
                </c:pt>
                <c:pt idx="60385">
                  <c:v>14449.145289</c:v>
                </c:pt>
                <c:pt idx="60386">
                  <c:v>14449.388542000001</c:v>
                </c:pt>
                <c:pt idx="60387">
                  <c:v>14449.619232999999</c:v>
                </c:pt>
                <c:pt idx="60388">
                  <c:v>14449.862593</c:v>
                </c:pt>
                <c:pt idx="60389">
                  <c:v>14450.103005999999</c:v>
                </c:pt>
                <c:pt idx="60390">
                  <c:v>14450.334939</c:v>
                </c:pt>
                <c:pt idx="60391">
                  <c:v>14450.57654</c:v>
                </c:pt>
                <c:pt idx="60392">
                  <c:v>14450.821663000001</c:v>
                </c:pt>
                <c:pt idx="60393">
                  <c:v>14451.054228999999</c:v>
                </c:pt>
                <c:pt idx="60394">
                  <c:v>14451.296187</c:v>
                </c:pt>
                <c:pt idx="60395">
                  <c:v>14451.540728</c:v>
                </c:pt>
                <c:pt idx="60396">
                  <c:v>14451.771217</c:v>
                </c:pt>
                <c:pt idx="60397">
                  <c:v>14452.017594000001</c:v>
                </c:pt>
                <c:pt idx="60398">
                  <c:v>14452.250746</c:v>
                </c:pt>
                <c:pt idx="60399">
                  <c:v>14452.494387000001</c:v>
                </c:pt>
                <c:pt idx="60400">
                  <c:v>14452.736231999999</c:v>
                </c:pt>
                <c:pt idx="60401">
                  <c:v>14452.969589</c:v>
                </c:pt>
                <c:pt idx="60402">
                  <c:v>14453.214528</c:v>
                </c:pt>
                <c:pt idx="60403">
                  <c:v>14453.456172</c:v>
                </c:pt>
                <c:pt idx="60404">
                  <c:v>14453.685029</c:v>
                </c:pt>
                <c:pt idx="60405">
                  <c:v>14453.927986999999</c:v>
                </c:pt>
                <c:pt idx="60406">
                  <c:v>14454.167971000001</c:v>
                </c:pt>
                <c:pt idx="60407">
                  <c:v>14454.410212000001</c:v>
                </c:pt>
                <c:pt idx="60408">
                  <c:v>14454.640826000001</c:v>
                </c:pt>
                <c:pt idx="60409">
                  <c:v>14454.880004000001</c:v>
                </c:pt>
                <c:pt idx="60410">
                  <c:v>14455.122126</c:v>
                </c:pt>
                <c:pt idx="60411">
                  <c:v>14455.368657000001</c:v>
                </c:pt>
                <c:pt idx="60412">
                  <c:v>14455.599313000001</c:v>
                </c:pt>
                <c:pt idx="60413">
                  <c:v>14455.843945000001</c:v>
                </c:pt>
                <c:pt idx="60414">
                  <c:v>14456.085870000001</c:v>
                </c:pt>
                <c:pt idx="60415">
                  <c:v>14456.316175</c:v>
                </c:pt>
                <c:pt idx="60416">
                  <c:v>14456.562682</c:v>
                </c:pt>
                <c:pt idx="60417">
                  <c:v>14456.79314</c:v>
                </c:pt>
                <c:pt idx="60418">
                  <c:v>14457.037947000001</c:v>
                </c:pt>
                <c:pt idx="60419">
                  <c:v>14457.280247999999</c:v>
                </c:pt>
                <c:pt idx="60420">
                  <c:v>14457.511908</c:v>
                </c:pt>
                <c:pt idx="60421">
                  <c:v>14457.752801000001</c:v>
                </c:pt>
                <c:pt idx="60422">
                  <c:v>14457.997611999999</c:v>
                </c:pt>
                <c:pt idx="60423">
                  <c:v>14458.228768999999</c:v>
                </c:pt>
                <c:pt idx="60424">
                  <c:v>14458.473046999999</c:v>
                </c:pt>
                <c:pt idx="60425">
                  <c:v>14458.715141999999</c:v>
                </c:pt>
                <c:pt idx="60426">
                  <c:v>14458.956555999999</c:v>
                </c:pt>
                <c:pt idx="60427">
                  <c:v>14459.187378000001</c:v>
                </c:pt>
                <c:pt idx="60428">
                  <c:v>14459.430645</c:v>
                </c:pt>
                <c:pt idx="60429">
                  <c:v>14459.67361</c:v>
                </c:pt>
                <c:pt idx="60430">
                  <c:v>14459.905596000001</c:v>
                </c:pt>
                <c:pt idx="60431">
                  <c:v>14460.150872</c:v>
                </c:pt>
                <c:pt idx="60432">
                  <c:v>14460.393934</c:v>
                </c:pt>
                <c:pt idx="60433">
                  <c:v>14460.638054999999</c:v>
                </c:pt>
                <c:pt idx="60434">
                  <c:v>14460.878439</c:v>
                </c:pt>
                <c:pt idx="60435">
                  <c:v>14461.124185999999</c:v>
                </c:pt>
                <c:pt idx="60436">
                  <c:v>14461.355981999999</c:v>
                </c:pt>
                <c:pt idx="60437">
                  <c:v>14461.599646000001</c:v>
                </c:pt>
                <c:pt idx="60438">
                  <c:v>14461.844541</c:v>
                </c:pt>
                <c:pt idx="60439">
                  <c:v>14462.075079</c:v>
                </c:pt>
                <c:pt idx="60440">
                  <c:v>14462.317015000001</c:v>
                </c:pt>
                <c:pt idx="60441">
                  <c:v>14462.559671000001</c:v>
                </c:pt>
                <c:pt idx="60442">
                  <c:v>14462.79019</c:v>
                </c:pt>
                <c:pt idx="60443">
                  <c:v>14463.031558999999</c:v>
                </c:pt>
                <c:pt idx="60444">
                  <c:v>14463.275063999999</c:v>
                </c:pt>
                <c:pt idx="60445">
                  <c:v>14463.517807</c:v>
                </c:pt>
                <c:pt idx="60446">
                  <c:v>14463.758647000001</c:v>
                </c:pt>
                <c:pt idx="60447">
                  <c:v>14464.014599</c:v>
                </c:pt>
                <c:pt idx="60448">
                  <c:v>14464.269225</c:v>
                </c:pt>
                <c:pt idx="60449">
                  <c:v>14464.515702000001</c:v>
                </c:pt>
                <c:pt idx="60450">
                  <c:v>14464.757407999999</c:v>
                </c:pt>
                <c:pt idx="60451">
                  <c:v>14464.999104</c:v>
                </c:pt>
                <c:pt idx="60452">
                  <c:v>14465.233337</c:v>
                </c:pt>
                <c:pt idx="60453">
                  <c:v>14465.479755</c:v>
                </c:pt>
                <c:pt idx="60454">
                  <c:v>14465.712038</c:v>
                </c:pt>
                <c:pt idx="60455">
                  <c:v>14465.954785</c:v>
                </c:pt>
                <c:pt idx="60456">
                  <c:v>14466.195881</c:v>
                </c:pt>
                <c:pt idx="60457">
                  <c:v>14466.428131000001</c:v>
                </c:pt>
                <c:pt idx="60458">
                  <c:v>14466.673409000001</c:v>
                </c:pt>
                <c:pt idx="60459">
                  <c:v>14466.915988999999</c:v>
                </c:pt>
                <c:pt idx="60460">
                  <c:v>14467.146548999999</c:v>
                </c:pt>
                <c:pt idx="60461">
                  <c:v>14467.388419999999</c:v>
                </c:pt>
                <c:pt idx="60462">
                  <c:v>14467.630356</c:v>
                </c:pt>
                <c:pt idx="60463">
                  <c:v>14467.861918000001</c:v>
                </c:pt>
                <c:pt idx="60464">
                  <c:v>14468.102331</c:v>
                </c:pt>
                <c:pt idx="60465">
                  <c:v>14468.344341</c:v>
                </c:pt>
                <c:pt idx="60466">
                  <c:v>14468.586364000001</c:v>
                </c:pt>
                <c:pt idx="60467">
                  <c:v>14468.817847</c:v>
                </c:pt>
                <c:pt idx="60468">
                  <c:v>14469.058268000001</c:v>
                </c:pt>
                <c:pt idx="60469">
                  <c:v>14469.298067</c:v>
                </c:pt>
                <c:pt idx="60470">
                  <c:v>14469.543385000001</c:v>
                </c:pt>
                <c:pt idx="60471">
                  <c:v>14469.776673</c:v>
                </c:pt>
                <c:pt idx="60472">
                  <c:v>14470.017128</c:v>
                </c:pt>
                <c:pt idx="60473">
                  <c:v>14470.257828</c:v>
                </c:pt>
                <c:pt idx="60474">
                  <c:v>14470.500563</c:v>
                </c:pt>
                <c:pt idx="60475">
                  <c:v>14470.733667</c:v>
                </c:pt>
                <c:pt idx="60476">
                  <c:v>14470.975372000001</c:v>
                </c:pt>
                <c:pt idx="60477">
                  <c:v>14471.215119</c:v>
                </c:pt>
                <c:pt idx="60478">
                  <c:v>14471.457609999999</c:v>
                </c:pt>
                <c:pt idx="60479">
                  <c:v>14471.690070000001</c:v>
                </c:pt>
                <c:pt idx="60480">
                  <c:v>14471.932288</c:v>
                </c:pt>
                <c:pt idx="60481">
                  <c:v>14472.176089000001</c:v>
                </c:pt>
                <c:pt idx="60482">
                  <c:v>14472.420281000001</c:v>
                </c:pt>
                <c:pt idx="60483">
                  <c:v>14472.666862</c:v>
                </c:pt>
                <c:pt idx="60484">
                  <c:v>14472.907389</c:v>
                </c:pt>
                <c:pt idx="60485">
                  <c:v>14473.138224</c:v>
                </c:pt>
                <c:pt idx="60486">
                  <c:v>14473.379756</c:v>
                </c:pt>
                <c:pt idx="60487">
                  <c:v>14473.623390000001</c:v>
                </c:pt>
                <c:pt idx="60488">
                  <c:v>14473.865277999999</c:v>
                </c:pt>
                <c:pt idx="60489">
                  <c:v>14474.097952</c:v>
                </c:pt>
                <c:pt idx="60490">
                  <c:v>14474.336413999999</c:v>
                </c:pt>
                <c:pt idx="60491">
                  <c:v>14474.579709</c:v>
                </c:pt>
                <c:pt idx="60492">
                  <c:v>14474.820986000001</c:v>
                </c:pt>
                <c:pt idx="60493">
                  <c:v>14475.051831000001</c:v>
                </c:pt>
                <c:pt idx="60494">
                  <c:v>14475.292189</c:v>
                </c:pt>
                <c:pt idx="60495">
                  <c:v>14475.533557999999</c:v>
                </c:pt>
                <c:pt idx="60496">
                  <c:v>14475.776746</c:v>
                </c:pt>
                <c:pt idx="60497">
                  <c:v>14476.010554</c:v>
                </c:pt>
                <c:pt idx="60498">
                  <c:v>14476.255611</c:v>
                </c:pt>
                <c:pt idx="60499">
                  <c:v>14476.498747</c:v>
                </c:pt>
                <c:pt idx="60500">
                  <c:v>14476.730552999999</c:v>
                </c:pt>
                <c:pt idx="60501">
                  <c:v>14476.974448000001</c:v>
                </c:pt>
                <c:pt idx="60502">
                  <c:v>14477.205366</c:v>
                </c:pt>
                <c:pt idx="60503">
                  <c:v>14477.465955</c:v>
                </c:pt>
                <c:pt idx="60504">
                  <c:v>14477.705306</c:v>
                </c:pt>
                <c:pt idx="60505">
                  <c:v>14477.947297000001</c:v>
                </c:pt>
                <c:pt idx="60506">
                  <c:v>14478.203819</c:v>
                </c:pt>
                <c:pt idx="60507">
                  <c:v>14478.435573000001</c:v>
                </c:pt>
                <c:pt idx="60508">
                  <c:v>14478.680552</c:v>
                </c:pt>
                <c:pt idx="60509">
                  <c:v>14478.913125999999</c:v>
                </c:pt>
                <c:pt idx="60510">
                  <c:v>14479.159960999999</c:v>
                </c:pt>
                <c:pt idx="60511">
                  <c:v>14479.391368000001</c:v>
                </c:pt>
                <c:pt idx="60512">
                  <c:v>14479.635264</c:v>
                </c:pt>
                <c:pt idx="60513">
                  <c:v>14479.868801000001</c:v>
                </c:pt>
                <c:pt idx="60514">
                  <c:v>14480.113063000001</c:v>
                </c:pt>
                <c:pt idx="60515">
                  <c:v>14480.355111999999</c:v>
                </c:pt>
                <c:pt idx="60516">
                  <c:v>14480.58611</c:v>
                </c:pt>
                <c:pt idx="60517">
                  <c:v>14480.827667</c:v>
                </c:pt>
                <c:pt idx="60518">
                  <c:v>14481.070141</c:v>
                </c:pt>
                <c:pt idx="60519">
                  <c:v>14481.301991</c:v>
                </c:pt>
                <c:pt idx="60520">
                  <c:v>14481.543345</c:v>
                </c:pt>
                <c:pt idx="60521">
                  <c:v>14481.787149</c:v>
                </c:pt>
                <c:pt idx="60522">
                  <c:v>14482.028576999999</c:v>
                </c:pt>
                <c:pt idx="60523">
                  <c:v>14482.259156</c:v>
                </c:pt>
                <c:pt idx="60524">
                  <c:v>14482.50137</c:v>
                </c:pt>
                <c:pt idx="60525">
                  <c:v>14482.743442999999</c:v>
                </c:pt>
                <c:pt idx="60526">
                  <c:v>14482.975634</c:v>
                </c:pt>
                <c:pt idx="60527">
                  <c:v>14483.218986</c:v>
                </c:pt>
                <c:pt idx="60528">
                  <c:v>14483.460241000001</c:v>
                </c:pt>
                <c:pt idx="60529">
                  <c:v>14483.691003</c:v>
                </c:pt>
                <c:pt idx="60530">
                  <c:v>14483.933419999999</c:v>
                </c:pt>
                <c:pt idx="60531">
                  <c:v>14484.176597</c:v>
                </c:pt>
                <c:pt idx="60532">
                  <c:v>14484.408713000001</c:v>
                </c:pt>
                <c:pt idx="60533">
                  <c:v>14484.651962</c:v>
                </c:pt>
                <c:pt idx="60534">
                  <c:v>14484.895812999999</c:v>
                </c:pt>
                <c:pt idx="60535">
                  <c:v>14485.136227000001</c:v>
                </c:pt>
                <c:pt idx="60536">
                  <c:v>14485.365363000001</c:v>
                </c:pt>
                <c:pt idx="60537">
                  <c:v>14485.609367999999</c:v>
                </c:pt>
                <c:pt idx="60538">
                  <c:v>14485.852537000001</c:v>
                </c:pt>
                <c:pt idx="60539">
                  <c:v>14486.085399</c:v>
                </c:pt>
                <c:pt idx="60540">
                  <c:v>14486.328659999999</c:v>
                </c:pt>
                <c:pt idx="60541">
                  <c:v>14486.56126</c:v>
                </c:pt>
                <c:pt idx="60542">
                  <c:v>14486.802761000001</c:v>
                </c:pt>
                <c:pt idx="60543">
                  <c:v>14487.045958999999</c:v>
                </c:pt>
                <c:pt idx="60544">
                  <c:v>14487.289666999999</c:v>
                </c:pt>
                <c:pt idx="60545">
                  <c:v>14487.534009000001</c:v>
                </c:pt>
                <c:pt idx="60546">
                  <c:v>14487.775664000001</c:v>
                </c:pt>
                <c:pt idx="60547">
                  <c:v>14488.020891</c:v>
                </c:pt>
                <c:pt idx="60548">
                  <c:v>14488.252759000001</c:v>
                </c:pt>
                <c:pt idx="60549">
                  <c:v>14488.497862</c:v>
                </c:pt>
                <c:pt idx="60550">
                  <c:v>14488.737166000001</c:v>
                </c:pt>
                <c:pt idx="60551">
                  <c:v>14488.970004000001</c:v>
                </c:pt>
                <c:pt idx="60552">
                  <c:v>14489.213139</c:v>
                </c:pt>
                <c:pt idx="60553">
                  <c:v>14489.456037</c:v>
                </c:pt>
                <c:pt idx="60554">
                  <c:v>14489.697764</c:v>
                </c:pt>
                <c:pt idx="60555">
                  <c:v>14489.929418</c:v>
                </c:pt>
                <c:pt idx="60556">
                  <c:v>14490.17107</c:v>
                </c:pt>
                <c:pt idx="60557">
                  <c:v>14490.414188000001</c:v>
                </c:pt>
                <c:pt idx="60558">
                  <c:v>14490.644241</c:v>
                </c:pt>
                <c:pt idx="60559">
                  <c:v>14490.888767</c:v>
                </c:pt>
                <c:pt idx="60560">
                  <c:v>14491.121230000001</c:v>
                </c:pt>
                <c:pt idx="60561">
                  <c:v>14491.365911000001</c:v>
                </c:pt>
                <c:pt idx="60562">
                  <c:v>14491.606109</c:v>
                </c:pt>
                <c:pt idx="60563">
                  <c:v>14491.848914</c:v>
                </c:pt>
                <c:pt idx="60564">
                  <c:v>14492.078876</c:v>
                </c:pt>
                <c:pt idx="60565">
                  <c:v>14492.319153</c:v>
                </c:pt>
                <c:pt idx="60566">
                  <c:v>14492.559342</c:v>
                </c:pt>
                <c:pt idx="60567">
                  <c:v>14492.803818</c:v>
                </c:pt>
                <c:pt idx="60568">
                  <c:v>14493.036141</c:v>
                </c:pt>
                <c:pt idx="60569">
                  <c:v>14493.278605</c:v>
                </c:pt>
                <c:pt idx="60570">
                  <c:v>14493.522126</c:v>
                </c:pt>
                <c:pt idx="60571">
                  <c:v>14493.752386</c:v>
                </c:pt>
                <c:pt idx="60572">
                  <c:v>14493.994322</c:v>
                </c:pt>
                <c:pt idx="60573">
                  <c:v>14494.238019</c:v>
                </c:pt>
                <c:pt idx="60574">
                  <c:v>14494.469652</c:v>
                </c:pt>
                <c:pt idx="60575">
                  <c:v>14494.712579999999</c:v>
                </c:pt>
                <c:pt idx="60576">
                  <c:v>14494.955657</c:v>
                </c:pt>
                <c:pt idx="60577">
                  <c:v>14495.197429</c:v>
                </c:pt>
                <c:pt idx="60578">
                  <c:v>14495.428007</c:v>
                </c:pt>
                <c:pt idx="60579">
                  <c:v>14495.670743999999</c:v>
                </c:pt>
                <c:pt idx="60580">
                  <c:v>14495.913565999999</c:v>
                </c:pt>
                <c:pt idx="60581">
                  <c:v>14496.146957999999</c:v>
                </c:pt>
                <c:pt idx="60582">
                  <c:v>14496.388886000001</c:v>
                </c:pt>
                <c:pt idx="60583">
                  <c:v>14496.631649000001</c:v>
                </c:pt>
                <c:pt idx="60584">
                  <c:v>14496.873399</c:v>
                </c:pt>
                <c:pt idx="60585">
                  <c:v>14497.104022</c:v>
                </c:pt>
                <c:pt idx="60586">
                  <c:v>14497.344139000001</c:v>
                </c:pt>
                <c:pt idx="60587">
                  <c:v>14497.586846</c:v>
                </c:pt>
                <c:pt idx="60588">
                  <c:v>14497.827674</c:v>
                </c:pt>
                <c:pt idx="60589">
                  <c:v>14498.060255</c:v>
                </c:pt>
                <c:pt idx="60590">
                  <c:v>14498.302156</c:v>
                </c:pt>
                <c:pt idx="60591">
                  <c:v>14498.546031</c:v>
                </c:pt>
                <c:pt idx="60592">
                  <c:v>14498.775173</c:v>
                </c:pt>
                <c:pt idx="60593">
                  <c:v>14499.018561999999</c:v>
                </c:pt>
                <c:pt idx="60594">
                  <c:v>14499.261684999999</c:v>
                </c:pt>
                <c:pt idx="60595">
                  <c:v>14499.494244</c:v>
                </c:pt>
                <c:pt idx="60596">
                  <c:v>14499.737649000001</c:v>
                </c:pt>
                <c:pt idx="60597">
                  <c:v>14499.982540000001</c:v>
                </c:pt>
                <c:pt idx="60598">
                  <c:v>14500.213345</c:v>
                </c:pt>
                <c:pt idx="60599">
                  <c:v>14500.457028000001</c:v>
                </c:pt>
                <c:pt idx="60600">
                  <c:v>14500.69066</c:v>
                </c:pt>
                <c:pt idx="60601">
                  <c:v>14500.933798</c:v>
                </c:pt>
                <c:pt idx="60602">
                  <c:v>14501.178963</c:v>
                </c:pt>
                <c:pt idx="60603">
                  <c:v>14501.409895999999</c:v>
                </c:pt>
                <c:pt idx="60604">
                  <c:v>14501.652921999999</c:v>
                </c:pt>
                <c:pt idx="60605">
                  <c:v>14501.895546</c:v>
                </c:pt>
                <c:pt idx="60606">
                  <c:v>14502.13861</c:v>
                </c:pt>
                <c:pt idx="60607">
                  <c:v>14502.369852</c:v>
                </c:pt>
                <c:pt idx="60608">
                  <c:v>14502.612741000001</c:v>
                </c:pt>
                <c:pt idx="60609">
                  <c:v>14502.856229000001</c:v>
                </c:pt>
                <c:pt idx="60610">
                  <c:v>14503.089606</c:v>
                </c:pt>
                <c:pt idx="60611">
                  <c:v>14503.333323999999</c:v>
                </c:pt>
                <c:pt idx="60612">
                  <c:v>14503.57337</c:v>
                </c:pt>
                <c:pt idx="60613">
                  <c:v>14503.829567999999</c:v>
                </c:pt>
                <c:pt idx="60614">
                  <c:v>14504.085935999999</c:v>
                </c:pt>
                <c:pt idx="60615">
                  <c:v>14504.330908</c:v>
                </c:pt>
                <c:pt idx="60616">
                  <c:v>14504.573114000001</c:v>
                </c:pt>
                <c:pt idx="60617">
                  <c:v>14504.818416</c:v>
                </c:pt>
                <c:pt idx="60618">
                  <c:v>14505.049059999999</c:v>
                </c:pt>
                <c:pt idx="60619">
                  <c:v>14505.293588</c:v>
                </c:pt>
                <c:pt idx="60620">
                  <c:v>14505.535354</c:v>
                </c:pt>
                <c:pt idx="60621">
                  <c:v>14505.768732</c:v>
                </c:pt>
                <c:pt idx="60622">
                  <c:v>14506.011891</c:v>
                </c:pt>
                <c:pt idx="60623">
                  <c:v>14506.244256</c:v>
                </c:pt>
                <c:pt idx="60624">
                  <c:v>14506.485403999999</c:v>
                </c:pt>
                <c:pt idx="60625">
                  <c:v>14506.728111</c:v>
                </c:pt>
                <c:pt idx="60626">
                  <c:v>14506.970885999999</c:v>
                </c:pt>
                <c:pt idx="60627">
                  <c:v>14507.211632</c:v>
                </c:pt>
                <c:pt idx="60628">
                  <c:v>14507.442986</c:v>
                </c:pt>
                <c:pt idx="60629">
                  <c:v>14507.686661</c:v>
                </c:pt>
                <c:pt idx="60630">
                  <c:v>14507.929864</c:v>
                </c:pt>
                <c:pt idx="60631">
                  <c:v>14508.159863000001</c:v>
                </c:pt>
                <c:pt idx="60632">
                  <c:v>14508.401556999999</c:v>
                </c:pt>
                <c:pt idx="60633">
                  <c:v>14508.646658</c:v>
                </c:pt>
                <c:pt idx="60634">
                  <c:v>14508.878605</c:v>
                </c:pt>
                <c:pt idx="60635">
                  <c:v>14509.121884</c:v>
                </c:pt>
                <c:pt idx="60636">
                  <c:v>14509.366027</c:v>
                </c:pt>
                <c:pt idx="60637">
                  <c:v>14509.597820000001</c:v>
                </c:pt>
                <c:pt idx="60638">
                  <c:v>14509.83827</c:v>
                </c:pt>
                <c:pt idx="60639">
                  <c:v>14510.081597</c:v>
                </c:pt>
                <c:pt idx="60640">
                  <c:v>14510.324855000001</c:v>
                </c:pt>
                <c:pt idx="60641">
                  <c:v>14510.564382</c:v>
                </c:pt>
                <c:pt idx="60642">
                  <c:v>14510.795545999999</c:v>
                </c:pt>
                <c:pt idx="60643">
                  <c:v>14511.037061999999</c:v>
                </c:pt>
                <c:pt idx="60644">
                  <c:v>14511.279769999999</c:v>
                </c:pt>
                <c:pt idx="60645">
                  <c:v>14511.520667000001</c:v>
                </c:pt>
                <c:pt idx="60646">
                  <c:v>14511.751235</c:v>
                </c:pt>
                <c:pt idx="60647">
                  <c:v>14511.995758999999</c:v>
                </c:pt>
                <c:pt idx="60648">
                  <c:v>14512.236009</c:v>
                </c:pt>
                <c:pt idx="60649">
                  <c:v>14512.478836</c:v>
                </c:pt>
                <c:pt idx="60650">
                  <c:v>14512.711122000001</c:v>
                </c:pt>
                <c:pt idx="60651">
                  <c:v>14512.95579</c:v>
                </c:pt>
                <c:pt idx="60652">
                  <c:v>14513.188166</c:v>
                </c:pt>
                <c:pt idx="60653">
                  <c:v>14513.432752000001</c:v>
                </c:pt>
                <c:pt idx="60654">
                  <c:v>14513.673746</c:v>
                </c:pt>
                <c:pt idx="60655">
                  <c:v>14513.906175</c:v>
                </c:pt>
                <c:pt idx="60656">
                  <c:v>14514.146419000001</c:v>
                </c:pt>
                <c:pt idx="60657">
                  <c:v>14514.390891999999</c:v>
                </c:pt>
                <c:pt idx="60658">
                  <c:v>14514.623186999999</c:v>
                </c:pt>
                <c:pt idx="60659">
                  <c:v>14514.867812</c:v>
                </c:pt>
                <c:pt idx="60660">
                  <c:v>14515.10029</c:v>
                </c:pt>
                <c:pt idx="60661">
                  <c:v>14515.342128</c:v>
                </c:pt>
                <c:pt idx="60662">
                  <c:v>14515.584902000001</c:v>
                </c:pt>
                <c:pt idx="60663">
                  <c:v>14515.828266</c:v>
                </c:pt>
                <c:pt idx="60664">
                  <c:v>14516.059831</c:v>
                </c:pt>
                <c:pt idx="60665">
                  <c:v>14516.302608</c:v>
                </c:pt>
                <c:pt idx="60666">
                  <c:v>14516.547591</c:v>
                </c:pt>
                <c:pt idx="60667">
                  <c:v>14516.778183</c:v>
                </c:pt>
                <c:pt idx="60668">
                  <c:v>14517.020263</c:v>
                </c:pt>
                <c:pt idx="60669">
                  <c:v>14517.255601000001</c:v>
                </c:pt>
                <c:pt idx="60670">
                  <c:v>14517.498935</c:v>
                </c:pt>
                <c:pt idx="60671">
                  <c:v>14517.743845999999</c:v>
                </c:pt>
                <c:pt idx="60672">
                  <c:v>14517.988164</c:v>
                </c:pt>
                <c:pt idx="60673">
                  <c:v>14518.234904000001</c:v>
                </c:pt>
                <c:pt idx="60674">
                  <c:v>14518.477042</c:v>
                </c:pt>
                <c:pt idx="60675">
                  <c:v>14518.708661000001</c:v>
                </c:pt>
                <c:pt idx="60676">
                  <c:v>14518.951881999999</c:v>
                </c:pt>
                <c:pt idx="60677">
                  <c:v>14519.196714</c:v>
                </c:pt>
                <c:pt idx="60678">
                  <c:v>14519.427320999999</c:v>
                </c:pt>
                <c:pt idx="60679">
                  <c:v>14519.670357999999</c:v>
                </c:pt>
                <c:pt idx="60680">
                  <c:v>14519.910173</c:v>
                </c:pt>
                <c:pt idx="60681">
                  <c:v>14520.144058</c:v>
                </c:pt>
                <c:pt idx="60682">
                  <c:v>14520.386635999999</c:v>
                </c:pt>
                <c:pt idx="60683">
                  <c:v>14520.628397</c:v>
                </c:pt>
                <c:pt idx="60684">
                  <c:v>14520.859920000001</c:v>
                </c:pt>
                <c:pt idx="60685">
                  <c:v>14521.104574999999</c:v>
                </c:pt>
                <c:pt idx="60686">
                  <c:v>14521.348128</c:v>
                </c:pt>
                <c:pt idx="60687">
                  <c:v>14521.594954</c:v>
                </c:pt>
                <c:pt idx="60688">
                  <c:v>14521.836944000001</c:v>
                </c:pt>
                <c:pt idx="60689">
                  <c:v>14522.076048000001</c:v>
                </c:pt>
                <c:pt idx="60690">
                  <c:v>14522.318853999999</c:v>
                </c:pt>
                <c:pt idx="60691">
                  <c:v>14522.549322000001</c:v>
                </c:pt>
                <c:pt idx="60692">
                  <c:v>14522.790681</c:v>
                </c:pt>
                <c:pt idx="60693">
                  <c:v>14523.033658</c:v>
                </c:pt>
                <c:pt idx="60694">
                  <c:v>14523.275243</c:v>
                </c:pt>
                <c:pt idx="60695">
                  <c:v>14523.507565</c:v>
                </c:pt>
                <c:pt idx="60696">
                  <c:v>14523.750155</c:v>
                </c:pt>
                <c:pt idx="60697">
                  <c:v>14523.984103999999</c:v>
                </c:pt>
                <c:pt idx="60698">
                  <c:v>14524.228873</c:v>
                </c:pt>
                <c:pt idx="60699">
                  <c:v>14524.472216</c:v>
                </c:pt>
                <c:pt idx="60700">
                  <c:v>14524.712750000001</c:v>
                </c:pt>
                <c:pt idx="60701">
                  <c:v>14524.943853000001</c:v>
                </c:pt>
                <c:pt idx="60702">
                  <c:v>14525.188550000001</c:v>
                </c:pt>
                <c:pt idx="60703">
                  <c:v>14525.430015</c:v>
                </c:pt>
                <c:pt idx="60704">
                  <c:v>14525.660277999999</c:v>
                </c:pt>
                <c:pt idx="60705">
                  <c:v>14525.904775000001</c:v>
                </c:pt>
                <c:pt idx="60706">
                  <c:v>14526.147545</c:v>
                </c:pt>
                <c:pt idx="60707">
                  <c:v>14526.378763999999</c:v>
                </c:pt>
                <c:pt idx="60708">
                  <c:v>14526.62168</c:v>
                </c:pt>
                <c:pt idx="60709">
                  <c:v>14526.865175000001</c:v>
                </c:pt>
                <c:pt idx="60710">
                  <c:v>14527.09686</c:v>
                </c:pt>
                <c:pt idx="60711">
                  <c:v>14527.337084999999</c:v>
                </c:pt>
                <c:pt idx="60712">
                  <c:v>14527.579922999999</c:v>
                </c:pt>
                <c:pt idx="60713">
                  <c:v>14527.823445</c:v>
                </c:pt>
                <c:pt idx="60714">
                  <c:v>14528.054286000001</c:v>
                </c:pt>
                <c:pt idx="60715">
                  <c:v>14528.296926999999</c:v>
                </c:pt>
                <c:pt idx="60716">
                  <c:v>14528.539672999999</c:v>
                </c:pt>
                <c:pt idx="60717">
                  <c:v>14528.772942</c:v>
                </c:pt>
                <c:pt idx="60718">
                  <c:v>14529.012084</c:v>
                </c:pt>
                <c:pt idx="60719">
                  <c:v>14529.254701</c:v>
                </c:pt>
                <c:pt idx="60720">
                  <c:v>14529.496406</c:v>
                </c:pt>
                <c:pt idx="60721">
                  <c:v>14529.728451000001</c:v>
                </c:pt>
                <c:pt idx="60722">
                  <c:v>14529.970346</c:v>
                </c:pt>
                <c:pt idx="60723">
                  <c:v>14530.214044</c:v>
                </c:pt>
                <c:pt idx="60724">
                  <c:v>14530.44571</c:v>
                </c:pt>
                <c:pt idx="60725">
                  <c:v>14530.688796</c:v>
                </c:pt>
                <c:pt idx="60726">
                  <c:v>14530.929289</c:v>
                </c:pt>
                <c:pt idx="60727">
                  <c:v>14531.170538</c:v>
                </c:pt>
                <c:pt idx="60728">
                  <c:v>14531.403113</c:v>
                </c:pt>
                <c:pt idx="60729">
                  <c:v>14531.645069</c:v>
                </c:pt>
                <c:pt idx="60730">
                  <c:v>14531.887178000001</c:v>
                </c:pt>
                <c:pt idx="60731">
                  <c:v>14532.120745</c:v>
                </c:pt>
                <c:pt idx="60732">
                  <c:v>14532.365754</c:v>
                </c:pt>
                <c:pt idx="60733">
                  <c:v>14532.598266000001</c:v>
                </c:pt>
                <c:pt idx="60734">
                  <c:v>14532.840257</c:v>
                </c:pt>
                <c:pt idx="60735">
                  <c:v>14533.084868</c:v>
                </c:pt>
                <c:pt idx="60736">
                  <c:v>14533.325962000001</c:v>
                </c:pt>
                <c:pt idx="60737">
                  <c:v>14533.554824999999</c:v>
                </c:pt>
                <c:pt idx="60738">
                  <c:v>14533.795276999999</c:v>
                </c:pt>
                <c:pt idx="60739">
                  <c:v>14534.039070000001</c:v>
                </c:pt>
                <c:pt idx="60740">
                  <c:v>14534.281824</c:v>
                </c:pt>
                <c:pt idx="60741">
                  <c:v>14534.511716000001</c:v>
                </c:pt>
                <c:pt idx="60742">
                  <c:v>14534.752211000001</c:v>
                </c:pt>
                <c:pt idx="60743">
                  <c:v>14534.994188000001</c:v>
                </c:pt>
                <c:pt idx="60744">
                  <c:v>14535.236236999999</c:v>
                </c:pt>
                <c:pt idx="60745">
                  <c:v>14535.476323999999</c:v>
                </c:pt>
                <c:pt idx="60746">
                  <c:v>14535.705244000001</c:v>
                </c:pt>
                <c:pt idx="60747">
                  <c:v>14535.947425</c:v>
                </c:pt>
                <c:pt idx="60748">
                  <c:v>14536.190692</c:v>
                </c:pt>
                <c:pt idx="60749">
                  <c:v>14536.433568</c:v>
                </c:pt>
                <c:pt idx="60750">
                  <c:v>14536.664217</c:v>
                </c:pt>
                <c:pt idx="60751">
                  <c:v>14536.906242999999</c:v>
                </c:pt>
                <c:pt idx="60752">
                  <c:v>14537.150089000001</c:v>
                </c:pt>
                <c:pt idx="60753">
                  <c:v>14537.384438999999</c:v>
                </c:pt>
                <c:pt idx="60754">
                  <c:v>14537.617066000001</c:v>
                </c:pt>
                <c:pt idx="60755">
                  <c:v>14537.859211000001</c:v>
                </c:pt>
                <c:pt idx="60756">
                  <c:v>14538.101444</c:v>
                </c:pt>
                <c:pt idx="60757">
                  <c:v>14538.34331</c:v>
                </c:pt>
                <c:pt idx="60758">
                  <c:v>14538.572037</c:v>
                </c:pt>
                <c:pt idx="60759">
                  <c:v>14538.816665</c:v>
                </c:pt>
                <c:pt idx="60760">
                  <c:v>14539.061557999999</c:v>
                </c:pt>
                <c:pt idx="60761">
                  <c:v>14539.294748</c:v>
                </c:pt>
                <c:pt idx="60762">
                  <c:v>14539.53672</c:v>
                </c:pt>
                <c:pt idx="60763">
                  <c:v>14539.777199</c:v>
                </c:pt>
                <c:pt idx="60764">
                  <c:v>14540.018038</c:v>
                </c:pt>
                <c:pt idx="60765">
                  <c:v>14540.248218999999</c:v>
                </c:pt>
                <c:pt idx="60766">
                  <c:v>14540.492905999999</c:v>
                </c:pt>
                <c:pt idx="60767">
                  <c:v>14540.736386</c:v>
                </c:pt>
                <c:pt idx="60768">
                  <c:v>14540.967022999999</c:v>
                </c:pt>
                <c:pt idx="60769">
                  <c:v>14541.209061</c:v>
                </c:pt>
                <c:pt idx="60770">
                  <c:v>14541.451983000001</c:v>
                </c:pt>
                <c:pt idx="60771">
                  <c:v>14541.683174</c:v>
                </c:pt>
                <c:pt idx="60772">
                  <c:v>14541.925945000001</c:v>
                </c:pt>
                <c:pt idx="60773">
                  <c:v>14542.168417000001</c:v>
                </c:pt>
                <c:pt idx="60774">
                  <c:v>14542.399004999999</c:v>
                </c:pt>
                <c:pt idx="60775">
                  <c:v>14542.643618</c:v>
                </c:pt>
                <c:pt idx="60776">
                  <c:v>14542.876042</c:v>
                </c:pt>
                <c:pt idx="60777">
                  <c:v>14543.118971</c:v>
                </c:pt>
                <c:pt idx="60778">
                  <c:v>14543.362669</c:v>
                </c:pt>
                <c:pt idx="60779">
                  <c:v>14543.595931</c:v>
                </c:pt>
                <c:pt idx="60780">
                  <c:v>14543.840571000001</c:v>
                </c:pt>
                <c:pt idx="60781">
                  <c:v>14544.08217</c:v>
                </c:pt>
                <c:pt idx="60782">
                  <c:v>14544.328959</c:v>
                </c:pt>
                <c:pt idx="60783">
                  <c:v>14544.572756</c:v>
                </c:pt>
                <c:pt idx="60784">
                  <c:v>14544.813002000001</c:v>
                </c:pt>
                <c:pt idx="60785">
                  <c:v>14545.055801</c:v>
                </c:pt>
                <c:pt idx="60786">
                  <c:v>14545.311713999999</c:v>
                </c:pt>
                <c:pt idx="60787">
                  <c:v>14545.567883</c:v>
                </c:pt>
                <c:pt idx="60788">
                  <c:v>14545.797729</c:v>
                </c:pt>
                <c:pt idx="60789">
                  <c:v>14546.040681</c:v>
                </c:pt>
                <c:pt idx="60790">
                  <c:v>14546.282378</c:v>
                </c:pt>
                <c:pt idx="60791">
                  <c:v>14546.515659000001</c:v>
                </c:pt>
                <c:pt idx="60792">
                  <c:v>14546.758766000001</c:v>
                </c:pt>
                <c:pt idx="60793">
                  <c:v>14547.003565999999</c:v>
                </c:pt>
                <c:pt idx="60794">
                  <c:v>14547.236548999999</c:v>
                </c:pt>
                <c:pt idx="60795">
                  <c:v>14547.479588</c:v>
                </c:pt>
                <c:pt idx="60796">
                  <c:v>14547.720835</c:v>
                </c:pt>
                <c:pt idx="60797">
                  <c:v>14547.962447</c:v>
                </c:pt>
                <c:pt idx="60798">
                  <c:v>14548.193894</c:v>
                </c:pt>
                <c:pt idx="60799">
                  <c:v>14548.437168</c:v>
                </c:pt>
                <c:pt idx="60800">
                  <c:v>14548.680258</c:v>
                </c:pt>
                <c:pt idx="60801">
                  <c:v>14548.910309000001</c:v>
                </c:pt>
                <c:pt idx="60802">
                  <c:v>14549.152061999999</c:v>
                </c:pt>
                <c:pt idx="60803">
                  <c:v>14549.396565999999</c:v>
                </c:pt>
                <c:pt idx="60804">
                  <c:v>14549.627999</c:v>
                </c:pt>
                <c:pt idx="60805">
                  <c:v>14549.870448</c:v>
                </c:pt>
                <c:pt idx="60806">
                  <c:v>14550.103039</c:v>
                </c:pt>
                <c:pt idx="60807">
                  <c:v>14550.345191</c:v>
                </c:pt>
                <c:pt idx="60808">
                  <c:v>14550.586552999999</c:v>
                </c:pt>
                <c:pt idx="60809">
                  <c:v>14550.83029</c:v>
                </c:pt>
                <c:pt idx="60810">
                  <c:v>14551.059305999999</c:v>
                </c:pt>
                <c:pt idx="60811">
                  <c:v>14551.305922</c:v>
                </c:pt>
                <c:pt idx="60812">
                  <c:v>14551.546042</c:v>
                </c:pt>
                <c:pt idx="60813">
                  <c:v>14551.778249000001</c:v>
                </c:pt>
                <c:pt idx="60814">
                  <c:v>14552.021545</c:v>
                </c:pt>
                <c:pt idx="60815">
                  <c:v>14552.263188000001</c:v>
                </c:pt>
                <c:pt idx="60816">
                  <c:v>14552.494827</c:v>
                </c:pt>
                <c:pt idx="60817">
                  <c:v>14552.739587</c:v>
                </c:pt>
                <c:pt idx="60818">
                  <c:v>14552.98336</c:v>
                </c:pt>
                <c:pt idx="60819">
                  <c:v>14553.216727000001</c:v>
                </c:pt>
                <c:pt idx="60820">
                  <c:v>14553.459559999999</c:v>
                </c:pt>
                <c:pt idx="60821">
                  <c:v>14553.701913999999</c:v>
                </c:pt>
                <c:pt idx="60822">
                  <c:v>14553.942638</c:v>
                </c:pt>
                <c:pt idx="60823">
                  <c:v>14554.198785</c:v>
                </c:pt>
                <c:pt idx="60824">
                  <c:v>14554.428728999999</c:v>
                </c:pt>
                <c:pt idx="60825">
                  <c:v>14554.672304</c:v>
                </c:pt>
                <c:pt idx="60826">
                  <c:v>14554.916937</c:v>
                </c:pt>
                <c:pt idx="60827">
                  <c:v>14555.161936</c:v>
                </c:pt>
                <c:pt idx="60828">
                  <c:v>14555.402314000001</c:v>
                </c:pt>
                <c:pt idx="60829">
                  <c:v>14555.644402</c:v>
                </c:pt>
                <c:pt idx="60830">
                  <c:v>14555.885560999999</c:v>
                </c:pt>
                <c:pt idx="60831">
                  <c:v>14556.127197</c:v>
                </c:pt>
                <c:pt idx="60832">
                  <c:v>14556.358765000001</c:v>
                </c:pt>
                <c:pt idx="60833">
                  <c:v>14556.599862999999</c:v>
                </c:pt>
                <c:pt idx="60834">
                  <c:v>14556.844585000001</c:v>
                </c:pt>
                <c:pt idx="60835">
                  <c:v>14557.086206</c:v>
                </c:pt>
                <c:pt idx="60836">
                  <c:v>14557.317596999999</c:v>
                </c:pt>
                <c:pt idx="60837">
                  <c:v>14557.561138999999</c:v>
                </c:pt>
                <c:pt idx="60838">
                  <c:v>14557.804764</c:v>
                </c:pt>
                <c:pt idx="60839">
                  <c:v>14558.034373</c:v>
                </c:pt>
                <c:pt idx="60840">
                  <c:v>14558.276234000001</c:v>
                </c:pt>
                <c:pt idx="60841">
                  <c:v>14558.516372</c:v>
                </c:pt>
                <c:pt idx="60842">
                  <c:v>14558.758252</c:v>
                </c:pt>
                <c:pt idx="60843">
                  <c:v>14558.989810999999</c:v>
                </c:pt>
                <c:pt idx="60844">
                  <c:v>14559.230173</c:v>
                </c:pt>
                <c:pt idx="60845">
                  <c:v>14559.474597</c:v>
                </c:pt>
                <c:pt idx="60846">
                  <c:v>14559.707802000001</c:v>
                </c:pt>
                <c:pt idx="60847">
                  <c:v>14559.952101000001</c:v>
                </c:pt>
                <c:pt idx="60848">
                  <c:v>14560.193842999999</c:v>
                </c:pt>
                <c:pt idx="60849">
                  <c:v>14560.43426</c:v>
                </c:pt>
                <c:pt idx="60850">
                  <c:v>14560.664562</c:v>
                </c:pt>
                <c:pt idx="60851">
                  <c:v>14560.909828</c:v>
                </c:pt>
                <c:pt idx="60852">
                  <c:v>14561.151549</c:v>
                </c:pt>
                <c:pt idx="60853">
                  <c:v>14561.383576</c:v>
                </c:pt>
                <c:pt idx="60854">
                  <c:v>14561.626018000001</c:v>
                </c:pt>
                <c:pt idx="60855">
                  <c:v>14561.868095</c:v>
                </c:pt>
                <c:pt idx="60856">
                  <c:v>14562.110377000001</c:v>
                </c:pt>
                <c:pt idx="60857">
                  <c:v>14562.355702000001</c:v>
                </c:pt>
                <c:pt idx="60858">
                  <c:v>14562.598023</c:v>
                </c:pt>
                <c:pt idx="60859">
                  <c:v>14562.84289</c:v>
                </c:pt>
                <c:pt idx="60860">
                  <c:v>14563.074140999999</c:v>
                </c:pt>
                <c:pt idx="60861">
                  <c:v>14563.315551</c:v>
                </c:pt>
                <c:pt idx="60862">
                  <c:v>14563.56064</c:v>
                </c:pt>
                <c:pt idx="60863">
                  <c:v>14563.793937</c:v>
                </c:pt>
                <c:pt idx="60864">
                  <c:v>14564.03427</c:v>
                </c:pt>
                <c:pt idx="60865">
                  <c:v>14564.278709</c:v>
                </c:pt>
                <c:pt idx="60866">
                  <c:v>14564.520385</c:v>
                </c:pt>
                <c:pt idx="60867">
                  <c:v>14564.749965000001</c:v>
                </c:pt>
                <c:pt idx="60868">
                  <c:v>14564.991982</c:v>
                </c:pt>
                <c:pt idx="60869">
                  <c:v>14565.231189</c:v>
                </c:pt>
                <c:pt idx="60870">
                  <c:v>14565.473076</c:v>
                </c:pt>
                <c:pt idx="60871">
                  <c:v>14565.703358000001</c:v>
                </c:pt>
                <c:pt idx="60872">
                  <c:v>14565.946661</c:v>
                </c:pt>
                <c:pt idx="60873">
                  <c:v>14566.189621</c:v>
                </c:pt>
                <c:pt idx="60874">
                  <c:v>14566.430801</c:v>
                </c:pt>
                <c:pt idx="60875">
                  <c:v>14566.661400000001</c:v>
                </c:pt>
                <c:pt idx="60876">
                  <c:v>14566.904657999999</c:v>
                </c:pt>
                <c:pt idx="60877">
                  <c:v>14567.14759</c:v>
                </c:pt>
                <c:pt idx="60878">
                  <c:v>14567.380974</c:v>
                </c:pt>
                <c:pt idx="60879">
                  <c:v>14567.624615999999</c:v>
                </c:pt>
                <c:pt idx="60880">
                  <c:v>14567.865725</c:v>
                </c:pt>
                <c:pt idx="60881">
                  <c:v>14568.098301</c:v>
                </c:pt>
                <c:pt idx="60882">
                  <c:v>14568.340307</c:v>
                </c:pt>
                <c:pt idx="60883">
                  <c:v>14568.582052</c:v>
                </c:pt>
                <c:pt idx="60884">
                  <c:v>14568.822942999999</c:v>
                </c:pt>
                <c:pt idx="60885">
                  <c:v>14569.054324999999</c:v>
                </c:pt>
                <c:pt idx="60886">
                  <c:v>14569.294307</c:v>
                </c:pt>
                <c:pt idx="60887">
                  <c:v>14569.536102</c:v>
                </c:pt>
                <c:pt idx="60888">
                  <c:v>14569.77024</c:v>
                </c:pt>
                <c:pt idx="60889">
                  <c:v>14570.016788000001</c:v>
                </c:pt>
                <c:pt idx="60890">
                  <c:v>14570.249023</c:v>
                </c:pt>
                <c:pt idx="60891">
                  <c:v>14570.493683999999</c:v>
                </c:pt>
                <c:pt idx="60892">
                  <c:v>14570.734774</c:v>
                </c:pt>
                <c:pt idx="60893">
                  <c:v>14570.975881</c:v>
                </c:pt>
                <c:pt idx="60894">
                  <c:v>14571.216055000001</c:v>
                </c:pt>
                <c:pt idx="60895">
                  <c:v>14571.446393</c:v>
                </c:pt>
                <c:pt idx="60896">
                  <c:v>14571.688009</c:v>
                </c:pt>
                <c:pt idx="60897">
                  <c:v>14571.931262</c:v>
                </c:pt>
                <c:pt idx="60898">
                  <c:v>14572.171039999999</c:v>
                </c:pt>
                <c:pt idx="60899">
                  <c:v>14572.401186999999</c:v>
                </c:pt>
                <c:pt idx="60900">
                  <c:v>14572.643747</c:v>
                </c:pt>
                <c:pt idx="60901">
                  <c:v>14572.886662999999</c:v>
                </c:pt>
                <c:pt idx="60902">
                  <c:v>14573.118629000001</c:v>
                </c:pt>
                <c:pt idx="60903">
                  <c:v>14573.361000999999</c:v>
                </c:pt>
                <c:pt idx="60904">
                  <c:v>14573.60333</c:v>
                </c:pt>
                <c:pt idx="60905">
                  <c:v>14573.843338000001</c:v>
                </c:pt>
                <c:pt idx="60906">
                  <c:v>14574.074119999999</c:v>
                </c:pt>
                <c:pt idx="60907">
                  <c:v>14574.318033</c:v>
                </c:pt>
                <c:pt idx="60908">
                  <c:v>14574.560927</c:v>
                </c:pt>
                <c:pt idx="60909">
                  <c:v>14574.793325000001</c:v>
                </c:pt>
                <c:pt idx="60910">
                  <c:v>14575.036625999999</c:v>
                </c:pt>
                <c:pt idx="60911">
                  <c:v>14575.279549000001</c:v>
                </c:pt>
                <c:pt idx="60912">
                  <c:v>14575.510394999999</c:v>
                </c:pt>
                <c:pt idx="60913">
                  <c:v>14575.753541</c:v>
                </c:pt>
                <c:pt idx="60914">
                  <c:v>14575.997415</c:v>
                </c:pt>
                <c:pt idx="60915">
                  <c:v>14576.23</c:v>
                </c:pt>
                <c:pt idx="60916">
                  <c:v>14576.472032</c:v>
                </c:pt>
                <c:pt idx="60917">
                  <c:v>14576.714914</c:v>
                </c:pt>
                <c:pt idx="60918">
                  <c:v>14576.944141</c:v>
                </c:pt>
                <c:pt idx="60919">
                  <c:v>14577.185782</c:v>
                </c:pt>
                <c:pt idx="60920">
                  <c:v>14577.428196999999</c:v>
                </c:pt>
                <c:pt idx="60921">
                  <c:v>14577.670157</c:v>
                </c:pt>
                <c:pt idx="60922">
                  <c:v>14577.910242</c:v>
                </c:pt>
                <c:pt idx="60923">
                  <c:v>14578.155578</c:v>
                </c:pt>
                <c:pt idx="60924">
                  <c:v>14578.398958</c:v>
                </c:pt>
                <c:pt idx="60925">
                  <c:v>14578.64277</c:v>
                </c:pt>
                <c:pt idx="60926">
                  <c:v>14578.875266999999</c:v>
                </c:pt>
                <c:pt idx="60927">
                  <c:v>14579.119126</c:v>
                </c:pt>
                <c:pt idx="60928">
                  <c:v>14579.361242000001</c:v>
                </c:pt>
                <c:pt idx="60929">
                  <c:v>14579.592006000001</c:v>
                </c:pt>
                <c:pt idx="60930">
                  <c:v>14579.834140000001</c:v>
                </c:pt>
                <c:pt idx="60931">
                  <c:v>14580.067859000001</c:v>
                </c:pt>
                <c:pt idx="60932">
                  <c:v>14580.31014</c:v>
                </c:pt>
                <c:pt idx="60933">
                  <c:v>14580.55227</c:v>
                </c:pt>
                <c:pt idx="60934">
                  <c:v>14580.794356</c:v>
                </c:pt>
                <c:pt idx="60935">
                  <c:v>14581.023214999999</c:v>
                </c:pt>
                <c:pt idx="60936">
                  <c:v>14581.265239</c:v>
                </c:pt>
                <c:pt idx="60937">
                  <c:v>14581.506637</c:v>
                </c:pt>
                <c:pt idx="60938">
                  <c:v>14581.749728999999</c:v>
                </c:pt>
                <c:pt idx="60939">
                  <c:v>14581.981535999999</c:v>
                </c:pt>
                <c:pt idx="60940">
                  <c:v>14582.224947999999</c:v>
                </c:pt>
                <c:pt idx="60941">
                  <c:v>14582.468771</c:v>
                </c:pt>
                <c:pt idx="60942">
                  <c:v>14582.698920000001</c:v>
                </c:pt>
                <c:pt idx="60943">
                  <c:v>14582.940627</c:v>
                </c:pt>
                <c:pt idx="60944">
                  <c:v>14583.183111</c:v>
                </c:pt>
                <c:pt idx="60945">
                  <c:v>14583.42324</c:v>
                </c:pt>
                <c:pt idx="60946">
                  <c:v>14583.665155999999</c:v>
                </c:pt>
                <c:pt idx="60947">
                  <c:v>14583.89696</c:v>
                </c:pt>
                <c:pt idx="60948">
                  <c:v>14584.136388999999</c:v>
                </c:pt>
                <c:pt idx="60949">
                  <c:v>14584.378435000001</c:v>
                </c:pt>
                <c:pt idx="60950">
                  <c:v>14584.621531999999</c:v>
                </c:pt>
                <c:pt idx="60951">
                  <c:v>14584.866683</c:v>
                </c:pt>
                <c:pt idx="60952">
                  <c:v>14585.109156</c:v>
                </c:pt>
                <c:pt idx="60953">
                  <c:v>14585.349307</c:v>
                </c:pt>
                <c:pt idx="60954">
                  <c:v>14585.593123000001</c:v>
                </c:pt>
                <c:pt idx="60955">
                  <c:v>14585.822963000001</c:v>
                </c:pt>
                <c:pt idx="60956">
                  <c:v>14586.06423</c:v>
                </c:pt>
                <c:pt idx="60957">
                  <c:v>14586.308766</c:v>
                </c:pt>
                <c:pt idx="60958">
                  <c:v>14586.541365999999</c:v>
                </c:pt>
                <c:pt idx="60959">
                  <c:v>14586.784562999999</c:v>
                </c:pt>
                <c:pt idx="60960">
                  <c:v>14587.027878999999</c:v>
                </c:pt>
                <c:pt idx="60961">
                  <c:v>14587.268982</c:v>
                </c:pt>
                <c:pt idx="60962">
                  <c:v>14587.499717999999</c:v>
                </c:pt>
                <c:pt idx="60963">
                  <c:v>14587.744583</c:v>
                </c:pt>
                <c:pt idx="60964">
                  <c:v>14587.977349000001</c:v>
                </c:pt>
                <c:pt idx="60965">
                  <c:v>14588.219446999999</c:v>
                </c:pt>
                <c:pt idx="60966">
                  <c:v>14588.462563999999</c:v>
                </c:pt>
                <c:pt idx="60967">
                  <c:v>14588.695092</c:v>
                </c:pt>
                <c:pt idx="60968">
                  <c:v>14588.937317</c:v>
                </c:pt>
                <c:pt idx="60969">
                  <c:v>14589.178709</c:v>
                </c:pt>
                <c:pt idx="60970">
                  <c:v>14589.42014</c:v>
                </c:pt>
                <c:pt idx="60971">
                  <c:v>14589.652974000001</c:v>
                </c:pt>
                <c:pt idx="60972">
                  <c:v>14589.89465</c:v>
                </c:pt>
                <c:pt idx="60973">
                  <c:v>14590.136352</c:v>
                </c:pt>
                <c:pt idx="60974">
                  <c:v>14590.367007999999</c:v>
                </c:pt>
                <c:pt idx="60975">
                  <c:v>14590.607252</c:v>
                </c:pt>
                <c:pt idx="60976">
                  <c:v>14590.849087000001</c:v>
                </c:pt>
                <c:pt idx="60977">
                  <c:v>14591.093562</c:v>
                </c:pt>
                <c:pt idx="60978">
                  <c:v>14591.349662000001</c:v>
                </c:pt>
                <c:pt idx="60979">
                  <c:v>14591.580927000001</c:v>
                </c:pt>
                <c:pt idx="60980">
                  <c:v>14591.823957000001</c:v>
                </c:pt>
                <c:pt idx="60981">
                  <c:v>14592.067650000001</c:v>
                </c:pt>
                <c:pt idx="60982">
                  <c:v>14592.298148</c:v>
                </c:pt>
                <c:pt idx="60983">
                  <c:v>14592.542586</c:v>
                </c:pt>
                <c:pt idx="60984">
                  <c:v>14592.775817</c:v>
                </c:pt>
                <c:pt idx="60985">
                  <c:v>14593.018846999999</c:v>
                </c:pt>
                <c:pt idx="60986">
                  <c:v>14593.259783</c:v>
                </c:pt>
                <c:pt idx="60987">
                  <c:v>14593.503309</c:v>
                </c:pt>
                <c:pt idx="60988">
                  <c:v>14593.743386</c:v>
                </c:pt>
                <c:pt idx="60989">
                  <c:v>14593.974083999999</c:v>
                </c:pt>
                <c:pt idx="60990">
                  <c:v>14594.214120000001</c:v>
                </c:pt>
                <c:pt idx="60991">
                  <c:v>14594.459344000001</c:v>
                </c:pt>
                <c:pt idx="60992">
                  <c:v>14594.690908</c:v>
                </c:pt>
                <c:pt idx="60993">
                  <c:v>14594.933806999999</c:v>
                </c:pt>
                <c:pt idx="60994">
                  <c:v>14595.174961999999</c:v>
                </c:pt>
                <c:pt idx="60995">
                  <c:v>14595.406188999999</c:v>
                </c:pt>
                <c:pt idx="60996">
                  <c:v>14595.648198999999</c:v>
                </c:pt>
                <c:pt idx="60997">
                  <c:v>14595.892664000001</c:v>
                </c:pt>
                <c:pt idx="60998">
                  <c:v>14596.123334</c:v>
                </c:pt>
                <c:pt idx="60999">
                  <c:v>14596.365293000001</c:v>
                </c:pt>
                <c:pt idx="61000">
                  <c:v>14596.607145</c:v>
                </c:pt>
                <c:pt idx="61001">
                  <c:v>14596.841141999999</c:v>
                </c:pt>
                <c:pt idx="61002">
                  <c:v>14597.082772</c:v>
                </c:pt>
                <c:pt idx="61003">
                  <c:v>14597.325913000001</c:v>
                </c:pt>
                <c:pt idx="61004">
                  <c:v>14597.578352</c:v>
                </c:pt>
                <c:pt idx="61005">
                  <c:v>14597.820261999999</c:v>
                </c:pt>
                <c:pt idx="61006">
                  <c:v>14598.051372</c:v>
                </c:pt>
                <c:pt idx="61007">
                  <c:v>14598.2929</c:v>
                </c:pt>
                <c:pt idx="61008">
                  <c:v>14598.534576</c:v>
                </c:pt>
                <c:pt idx="61009">
                  <c:v>14598.778355</c:v>
                </c:pt>
                <c:pt idx="61010">
                  <c:v>14599.011227999999</c:v>
                </c:pt>
                <c:pt idx="61011">
                  <c:v>14599.255155000001</c:v>
                </c:pt>
                <c:pt idx="61012">
                  <c:v>14599.486233</c:v>
                </c:pt>
                <c:pt idx="61013">
                  <c:v>14599.72956</c:v>
                </c:pt>
                <c:pt idx="61014">
                  <c:v>14599.972096</c:v>
                </c:pt>
                <c:pt idx="61015">
                  <c:v>14600.213658999999</c:v>
                </c:pt>
                <c:pt idx="61016">
                  <c:v>14600.445587</c:v>
                </c:pt>
                <c:pt idx="61017">
                  <c:v>14600.687161</c:v>
                </c:pt>
                <c:pt idx="61018">
                  <c:v>14600.931622</c:v>
                </c:pt>
                <c:pt idx="61019">
                  <c:v>14601.162910999999</c:v>
                </c:pt>
                <c:pt idx="61020">
                  <c:v>14601.407891000001</c:v>
                </c:pt>
                <c:pt idx="61021">
                  <c:v>14601.640363</c:v>
                </c:pt>
                <c:pt idx="61022">
                  <c:v>14601.881724999999</c:v>
                </c:pt>
                <c:pt idx="61023">
                  <c:v>14602.125416000001</c:v>
                </c:pt>
                <c:pt idx="61024">
                  <c:v>14602.367285</c:v>
                </c:pt>
                <c:pt idx="61025">
                  <c:v>14602.598947</c:v>
                </c:pt>
                <c:pt idx="61026">
                  <c:v>14602.840074</c:v>
                </c:pt>
                <c:pt idx="61027">
                  <c:v>14603.082052</c:v>
                </c:pt>
                <c:pt idx="61028">
                  <c:v>14603.313762</c:v>
                </c:pt>
                <c:pt idx="61029">
                  <c:v>14603.553003999999</c:v>
                </c:pt>
                <c:pt idx="61030">
                  <c:v>14603.793046000001</c:v>
                </c:pt>
                <c:pt idx="61031">
                  <c:v>14604.035835999999</c:v>
                </c:pt>
                <c:pt idx="61032">
                  <c:v>14604.276693</c:v>
                </c:pt>
                <c:pt idx="61033">
                  <c:v>14604.519575</c:v>
                </c:pt>
                <c:pt idx="61034">
                  <c:v>14604.750212999999</c:v>
                </c:pt>
                <c:pt idx="61035">
                  <c:v>14604.992988</c:v>
                </c:pt>
                <c:pt idx="61036">
                  <c:v>14605.236693999999</c:v>
                </c:pt>
                <c:pt idx="61037">
                  <c:v>14605.467182</c:v>
                </c:pt>
                <c:pt idx="61038">
                  <c:v>14605.711905</c:v>
                </c:pt>
                <c:pt idx="61039">
                  <c:v>14605.954701000001</c:v>
                </c:pt>
                <c:pt idx="61040">
                  <c:v>14606.187999</c:v>
                </c:pt>
                <c:pt idx="61041">
                  <c:v>14606.429784</c:v>
                </c:pt>
                <c:pt idx="61042">
                  <c:v>14606.672672999999</c:v>
                </c:pt>
                <c:pt idx="61043">
                  <c:v>14606.905124999999</c:v>
                </c:pt>
                <c:pt idx="61044">
                  <c:v>14607.151927999999</c:v>
                </c:pt>
                <c:pt idx="61045">
                  <c:v>14607.384404</c:v>
                </c:pt>
                <c:pt idx="61046">
                  <c:v>14607.628251</c:v>
                </c:pt>
                <c:pt idx="61047">
                  <c:v>14607.86168</c:v>
                </c:pt>
                <c:pt idx="61048">
                  <c:v>14608.104009999999</c:v>
                </c:pt>
                <c:pt idx="61049">
                  <c:v>14608.346912999999</c:v>
                </c:pt>
                <c:pt idx="61050">
                  <c:v>14608.587100999999</c:v>
                </c:pt>
                <c:pt idx="61051">
                  <c:v>14608.818681999999</c:v>
                </c:pt>
                <c:pt idx="61052">
                  <c:v>14609.06184</c:v>
                </c:pt>
                <c:pt idx="61053">
                  <c:v>14609.30344</c:v>
                </c:pt>
                <c:pt idx="61054">
                  <c:v>14609.537095</c:v>
                </c:pt>
                <c:pt idx="61055">
                  <c:v>14609.778340999999</c:v>
                </c:pt>
                <c:pt idx="61056">
                  <c:v>14610.022851</c:v>
                </c:pt>
                <c:pt idx="61057">
                  <c:v>14610.255857</c:v>
                </c:pt>
                <c:pt idx="61058">
                  <c:v>14610.496824</c:v>
                </c:pt>
                <c:pt idx="61059">
                  <c:v>14610.740232</c:v>
                </c:pt>
                <c:pt idx="61060">
                  <c:v>14610.973587</c:v>
                </c:pt>
                <c:pt idx="61061">
                  <c:v>14611.217117</c:v>
                </c:pt>
                <c:pt idx="61062">
                  <c:v>14611.451292</c:v>
                </c:pt>
                <c:pt idx="61063">
                  <c:v>14611.693085999999</c:v>
                </c:pt>
                <c:pt idx="61064">
                  <c:v>14611.935031999999</c:v>
                </c:pt>
                <c:pt idx="61065">
                  <c:v>14612.166637</c:v>
                </c:pt>
                <c:pt idx="61066">
                  <c:v>14612.409567999999</c:v>
                </c:pt>
                <c:pt idx="61067">
                  <c:v>14612.653014</c:v>
                </c:pt>
                <c:pt idx="61068">
                  <c:v>14612.885111</c:v>
                </c:pt>
                <c:pt idx="61069">
                  <c:v>14613.129843000001</c:v>
                </c:pt>
                <c:pt idx="61070">
                  <c:v>14613.370800999999</c:v>
                </c:pt>
                <c:pt idx="61071">
                  <c:v>14613.603971</c:v>
                </c:pt>
                <c:pt idx="61072">
                  <c:v>14613.847759</c:v>
                </c:pt>
                <c:pt idx="61073">
                  <c:v>14614.090596</c:v>
                </c:pt>
                <c:pt idx="61074">
                  <c:v>14614.321045000001</c:v>
                </c:pt>
                <c:pt idx="61075">
                  <c:v>14614.565602999999</c:v>
                </c:pt>
                <c:pt idx="61076">
                  <c:v>14614.80725</c:v>
                </c:pt>
                <c:pt idx="61077">
                  <c:v>14615.038928</c:v>
                </c:pt>
                <c:pt idx="61078">
                  <c:v>14615.281138</c:v>
                </c:pt>
                <c:pt idx="61079">
                  <c:v>14615.523096999999</c:v>
                </c:pt>
                <c:pt idx="61080">
                  <c:v>14615.754052</c:v>
                </c:pt>
                <c:pt idx="61081">
                  <c:v>14615.996257999999</c:v>
                </c:pt>
                <c:pt idx="61082">
                  <c:v>14616.239648000001</c:v>
                </c:pt>
                <c:pt idx="61083">
                  <c:v>14616.480066</c:v>
                </c:pt>
                <c:pt idx="61084">
                  <c:v>14616.720372</c:v>
                </c:pt>
                <c:pt idx="61085">
                  <c:v>14616.951075000001</c:v>
                </c:pt>
                <c:pt idx="61086">
                  <c:v>14617.195835</c:v>
                </c:pt>
                <c:pt idx="61087">
                  <c:v>14617.428241</c:v>
                </c:pt>
                <c:pt idx="61088">
                  <c:v>14617.672159</c:v>
                </c:pt>
                <c:pt idx="61089">
                  <c:v>14617.907558000001</c:v>
                </c:pt>
                <c:pt idx="61090">
                  <c:v>14618.150748</c:v>
                </c:pt>
                <c:pt idx="61091">
                  <c:v>14618.392435</c:v>
                </c:pt>
                <c:pt idx="61092">
                  <c:v>14618.625049</c:v>
                </c:pt>
                <c:pt idx="61093">
                  <c:v>14618.868410999999</c:v>
                </c:pt>
                <c:pt idx="61094">
                  <c:v>14619.101306</c:v>
                </c:pt>
                <c:pt idx="61095">
                  <c:v>14619.345337999999</c:v>
                </c:pt>
                <c:pt idx="61096">
                  <c:v>14619.579905000001</c:v>
                </c:pt>
                <c:pt idx="61097">
                  <c:v>14619.825946999999</c:v>
                </c:pt>
                <c:pt idx="61098">
                  <c:v>14620.057033999999</c:v>
                </c:pt>
                <c:pt idx="61099">
                  <c:v>14620.300159</c:v>
                </c:pt>
                <c:pt idx="61100">
                  <c:v>14620.544653000001</c:v>
                </c:pt>
                <c:pt idx="61101">
                  <c:v>14620.775846</c:v>
                </c:pt>
                <c:pt idx="61102">
                  <c:v>14621.020557</c:v>
                </c:pt>
                <c:pt idx="61103">
                  <c:v>14621.264754</c:v>
                </c:pt>
                <c:pt idx="61104">
                  <c:v>14621.493254999999</c:v>
                </c:pt>
                <c:pt idx="61105">
                  <c:v>14621.737819</c:v>
                </c:pt>
                <c:pt idx="61106">
                  <c:v>14621.978864999999</c:v>
                </c:pt>
                <c:pt idx="61107">
                  <c:v>14622.211031000001</c:v>
                </c:pt>
                <c:pt idx="61108">
                  <c:v>14622.455647000001</c:v>
                </c:pt>
                <c:pt idx="61109">
                  <c:v>14622.699126</c:v>
                </c:pt>
                <c:pt idx="61110">
                  <c:v>14622.930683</c:v>
                </c:pt>
                <c:pt idx="61111">
                  <c:v>14623.174156999999</c:v>
                </c:pt>
                <c:pt idx="61112">
                  <c:v>14623.416678</c:v>
                </c:pt>
                <c:pt idx="61113">
                  <c:v>14623.647047</c:v>
                </c:pt>
                <c:pt idx="61114">
                  <c:v>14623.889794000001</c:v>
                </c:pt>
                <c:pt idx="61115">
                  <c:v>14624.131377</c:v>
                </c:pt>
                <c:pt idx="61116">
                  <c:v>14624.375876</c:v>
                </c:pt>
                <c:pt idx="61117">
                  <c:v>14624.604241999999</c:v>
                </c:pt>
                <c:pt idx="61118">
                  <c:v>14624.848977</c:v>
                </c:pt>
                <c:pt idx="61119">
                  <c:v>14625.091306</c:v>
                </c:pt>
                <c:pt idx="61120">
                  <c:v>14625.32322</c:v>
                </c:pt>
                <c:pt idx="61121">
                  <c:v>14625.566202</c:v>
                </c:pt>
                <c:pt idx="61122">
                  <c:v>14625.800117999999</c:v>
                </c:pt>
                <c:pt idx="61123">
                  <c:v>14626.046560999999</c:v>
                </c:pt>
                <c:pt idx="61124">
                  <c:v>14626.277819999999</c:v>
                </c:pt>
                <c:pt idx="61125">
                  <c:v>14626.521303</c:v>
                </c:pt>
                <c:pt idx="61126">
                  <c:v>14626.765869999999</c:v>
                </c:pt>
                <c:pt idx="61127">
                  <c:v>14626.996405</c:v>
                </c:pt>
                <c:pt idx="61128">
                  <c:v>14627.239554</c:v>
                </c:pt>
                <c:pt idx="61129">
                  <c:v>14627.483999</c:v>
                </c:pt>
                <c:pt idx="61130">
                  <c:v>14627.738219000001</c:v>
                </c:pt>
                <c:pt idx="61131">
                  <c:v>14627.984119000001</c:v>
                </c:pt>
                <c:pt idx="61132">
                  <c:v>14628.228037000001</c:v>
                </c:pt>
                <c:pt idx="61133">
                  <c:v>14628.460304</c:v>
                </c:pt>
                <c:pt idx="61134">
                  <c:v>14628.704212000001</c:v>
                </c:pt>
                <c:pt idx="61135">
                  <c:v>14628.948055000001</c:v>
                </c:pt>
                <c:pt idx="61136">
                  <c:v>14629.179743999999</c:v>
                </c:pt>
                <c:pt idx="61137">
                  <c:v>14629.423217</c:v>
                </c:pt>
                <c:pt idx="61138">
                  <c:v>14629.657337000001</c:v>
                </c:pt>
                <c:pt idx="61139">
                  <c:v>14629.901953000001</c:v>
                </c:pt>
                <c:pt idx="61140">
                  <c:v>14630.133304000001</c:v>
                </c:pt>
                <c:pt idx="61141">
                  <c:v>14630.377798</c:v>
                </c:pt>
                <c:pt idx="61142">
                  <c:v>14630.621311999999</c:v>
                </c:pt>
                <c:pt idx="61143">
                  <c:v>14630.876259000001</c:v>
                </c:pt>
                <c:pt idx="61144">
                  <c:v>14631.10785</c:v>
                </c:pt>
                <c:pt idx="61145">
                  <c:v>14631.350783</c:v>
                </c:pt>
                <c:pt idx="61146">
                  <c:v>14631.593715999999</c:v>
                </c:pt>
                <c:pt idx="61147">
                  <c:v>14631.824156000001</c:v>
                </c:pt>
                <c:pt idx="61148">
                  <c:v>14632.07085</c:v>
                </c:pt>
                <c:pt idx="61149">
                  <c:v>14632.303030999999</c:v>
                </c:pt>
                <c:pt idx="61150">
                  <c:v>14632.545033</c:v>
                </c:pt>
                <c:pt idx="61151">
                  <c:v>14632.789699999999</c:v>
                </c:pt>
                <c:pt idx="61152">
                  <c:v>14633.021645000001</c:v>
                </c:pt>
                <c:pt idx="61153">
                  <c:v>14633.264531999999</c:v>
                </c:pt>
                <c:pt idx="61154">
                  <c:v>14633.507588</c:v>
                </c:pt>
                <c:pt idx="61155">
                  <c:v>14633.740949999999</c:v>
                </c:pt>
                <c:pt idx="61156">
                  <c:v>14633.980419</c:v>
                </c:pt>
                <c:pt idx="61157">
                  <c:v>14634.221651</c:v>
                </c:pt>
                <c:pt idx="61158">
                  <c:v>14634.464561999999</c:v>
                </c:pt>
                <c:pt idx="61159">
                  <c:v>14634.706286000001</c:v>
                </c:pt>
                <c:pt idx="61160">
                  <c:v>14634.937054</c:v>
                </c:pt>
                <c:pt idx="61161">
                  <c:v>14635.179023999999</c:v>
                </c:pt>
                <c:pt idx="61162">
                  <c:v>14635.421891</c:v>
                </c:pt>
                <c:pt idx="61163">
                  <c:v>14635.662770999999</c:v>
                </c:pt>
                <c:pt idx="61164">
                  <c:v>14635.894538</c:v>
                </c:pt>
                <c:pt idx="61165">
                  <c:v>14636.137588</c:v>
                </c:pt>
                <c:pt idx="61166">
                  <c:v>14636.381262999999</c:v>
                </c:pt>
                <c:pt idx="61167">
                  <c:v>14636.637554000001</c:v>
                </c:pt>
                <c:pt idx="61168">
                  <c:v>14636.868216000001</c:v>
                </c:pt>
                <c:pt idx="61169">
                  <c:v>14637.114717</c:v>
                </c:pt>
                <c:pt idx="61170">
                  <c:v>14637.3452</c:v>
                </c:pt>
                <c:pt idx="61171">
                  <c:v>14637.591643</c:v>
                </c:pt>
                <c:pt idx="61172">
                  <c:v>14637.822271000001</c:v>
                </c:pt>
                <c:pt idx="61173">
                  <c:v>14638.066185</c:v>
                </c:pt>
                <c:pt idx="61174">
                  <c:v>14638.30802</c:v>
                </c:pt>
                <c:pt idx="61175">
                  <c:v>14638.540231999999</c:v>
                </c:pt>
                <c:pt idx="61176">
                  <c:v>14638.786744000001</c:v>
                </c:pt>
                <c:pt idx="61177">
                  <c:v>14639.019119000001</c:v>
                </c:pt>
                <c:pt idx="61178">
                  <c:v>14639.265573000001</c:v>
                </c:pt>
                <c:pt idx="61179">
                  <c:v>14639.496184</c:v>
                </c:pt>
                <c:pt idx="61180">
                  <c:v>14639.738299000001</c:v>
                </c:pt>
                <c:pt idx="61181">
                  <c:v>14639.980173</c:v>
                </c:pt>
                <c:pt idx="61182">
                  <c:v>14640.215633</c:v>
                </c:pt>
                <c:pt idx="61183">
                  <c:v>14640.457358</c:v>
                </c:pt>
                <c:pt idx="61184">
                  <c:v>14640.701036</c:v>
                </c:pt>
                <c:pt idx="61185">
                  <c:v>14640.932744</c:v>
                </c:pt>
                <c:pt idx="61186">
                  <c:v>14641.177578999999</c:v>
                </c:pt>
                <c:pt idx="61187">
                  <c:v>14641.410965999999</c:v>
                </c:pt>
                <c:pt idx="61188">
                  <c:v>14641.652061000001</c:v>
                </c:pt>
                <c:pt idx="61189">
                  <c:v>14641.894917</c:v>
                </c:pt>
                <c:pt idx="61190">
                  <c:v>14642.126779</c:v>
                </c:pt>
                <c:pt idx="61191">
                  <c:v>14642.369777</c:v>
                </c:pt>
                <c:pt idx="61192">
                  <c:v>14642.612741999999</c:v>
                </c:pt>
                <c:pt idx="61193">
                  <c:v>14642.85699</c:v>
                </c:pt>
                <c:pt idx="61194">
                  <c:v>14643.086259</c:v>
                </c:pt>
                <c:pt idx="61195">
                  <c:v>14643.328771</c:v>
                </c:pt>
                <c:pt idx="61196">
                  <c:v>14643.572083999999</c:v>
                </c:pt>
                <c:pt idx="61197">
                  <c:v>14643.804015</c:v>
                </c:pt>
                <c:pt idx="61198">
                  <c:v>14644.046929</c:v>
                </c:pt>
                <c:pt idx="61199">
                  <c:v>14644.290023</c:v>
                </c:pt>
                <c:pt idx="61200">
                  <c:v>14644.518365</c:v>
                </c:pt>
                <c:pt idx="61201">
                  <c:v>14644.762758000001</c:v>
                </c:pt>
                <c:pt idx="61202">
                  <c:v>14645.00556</c:v>
                </c:pt>
                <c:pt idx="61203">
                  <c:v>14645.248775</c:v>
                </c:pt>
                <c:pt idx="61204">
                  <c:v>14645.476449</c:v>
                </c:pt>
                <c:pt idx="61205">
                  <c:v>14645.721847999999</c:v>
                </c:pt>
                <c:pt idx="61206">
                  <c:v>14645.962084000001</c:v>
                </c:pt>
                <c:pt idx="61207">
                  <c:v>14646.195562000001</c:v>
                </c:pt>
                <c:pt idx="61208">
                  <c:v>14646.439254000001</c:v>
                </c:pt>
                <c:pt idx="61209">
                  <c:v>14646.682409999999</c:v>
                </c:pt>
                <c:pt idx="61210">
                  <c:v>14646.915698000001</c:v>
                </c:pt>
                <c:pt idx="61211">
                  <c:v>14647.158541999999</c:v>
                </c:pt>
                <c:pt idx="61212">
                  <c:v>14647.400247</c:v>
                </c:pt>
                <c:pt idx="61213">
                  <c:v>14647.631740999999</c:v>
                </c:pt>
                <c:pt idx="61214">
                  <c:v>14647.874791</c:v>
                </c:pt>
                <c:pt idx="61215">
                  <c:v>14648.117732999999</c:v>
                </c:pt>
                <c:pt idx="61216">
                  <c:v>14648.360643</c:v>
                </c:pt>
                <c:pt idx="61217">
                  <c:v>14648.591125999999</c:v>
                </c:pt>
                <c:pt idx="61218">
                  <c:v>14648.835859999999</c:v>
                </c:pt>
                <c:pt idx="61219">
                  <c:v>14649.076872</c:v>
                </c:pt>
                <c:pt idx="61220">
                  <c:v>14649.309257999999</c:v>
                </c:pt>
                <c:pt idx="61221">
                  <c:v>14649.553774</c:v>
                </c:pt>
                <c:pt idx="61222">
                  <c:v>14649.795144</c:v>
                </c:pt>
                <c:pt idx="61223">
                  <c:v>14650.041691</c:v>
                </c:pt>
                <c:pt idx="61224">
                  <c:v>14650.285438999999</c:v>
                </c:pt>
                <c:pt idx="61225">
                  <c:v>14650.529057</c:v>
                </c:pt>
                <c:pt idx="61226">
                  <c:v>14650.773067</c:v>
                </c:pt>
                <c:pt idx="61227">
                  <c:v>14651.017134</c:v>
                </c:pt>
                <c:pt idx="61228">
                  <c:v>14651.251259999999</c:v>
                </c:pt>
                <c:pt idx="61229">
                  <c:v>14651.495857</c:v>
                </c:pt>
                <c:pt idx="61230">
                  <c:v>14651.739425</c:v>
                </c:pt>
                <c:pt idx="61231">
                  <c:v>14651.984815</c:v>
                </c:pt>
                <c:pt idx="61232">
                  <c:v>14652.226597999999</c:v>
                </c:pt>
                <c:pt idx="61233">
                  <c:v>14652.469781</c:v>
                </c:pt>
                <c:pt idx="61234">
                  <c:v>14652.710069999999</c:v>
                </c:pt>
                <c:pt idx="61235">
                  <c:v>14652.952931</c:v>
                </c:pt>
                <c:pt idx="61236">
                  <c:v>14653.184808</c:v>
                </c:pt>
                <c:pt idx="61237">
                  <c:v>14653.427876</c:v>
                </c:pt>
                <c:pt idx="61238">
                  <c:v>14653.668943999999</c:v>
                </c:pt>
                <c:pt idx="61239">
                  <c:v>14653.900170999999</c:v>
                </c:pt>
                <c:pt idx="61240">
                  <c:v>14654.140359999999</c:v>
                </c:pt>
                <c:pt idx="61241">
                  <c:v>14654.386914000001</c:v>
                </c:pt>
                <c:pt idx="61242">
                  <c:v>14654.61917</c:v>
                </c:pt>
                <c:pt idx="61243">
                  <c:v>14654.863743</c:v>
                </c:pt>
                <c:pt idx="61244">
                  <c:v>14655.104828</c:v>
                </c:pt>
                <c:pt idx="61245">
                  <c:v>14655.346219999999</c:v>
                </c:pt>
                <c:pt idx="61246">
                  <c:v>14655.601085</c:v>
                </c:pt>
                <c:pt idx="61247">
                  <c:v>14655.845867</c:v>
                </c:pt>
                <c:pt idx="61248">
                  <c:v>14656.086203000001</c:v>
                </c:pt>
                <c:pt idx="61249">
                  <c:v>14656.328944000001</c:v>
                </c:pt>
                <c:pt idx="61250">
                  <c:v>14656.565836</c:v>
                </c:pt>
                <c:pt idx="61251">
                  <c:v>14656.809259</c:v>
                </c:pt>
                <c:pt idx="61252">
                  <c:v>14657.049249</c:v>
                </c:pt>
                <c:pt idx="61253">
                  <c:v>14657.281172999999</c:v>
                </c:pt>
                <c:pt idx="61254">
                  <c:v>14657.523109</c:v>
                </c:pt>
                <c:pt idx="61255">
                  <c:v>14657.765794000001</c:v>
                </c:pt>
                <c:pt idx="61256">
                  <c:v>14657.998228</c:v>
                </c:pt>
                <c:pt idx="61257">
                  <c:v>14658.244667000001</c:v>
                </c:pt>
                <c:pt idx="61258">
                  <c:v>14658.475107</c:v>
                </c:pt>
                <c:pt idx="61259">
                  <c:v>14658.719706</c:v>
                </c:pt>
                <c:pt idx="61260">
                  <c:v>14658.961189</c:v>
                </c:pt>
                <c:pt idx="61261">
                  <c:v>14659.193069000001</c:v>
                </c:pt>
                <c:pt idx="61262">
                  <c:v>14659.434015000001</c:v>
                </c:pt>
                <c:pt idx="61263">
                  <c:v>14659.678690999999</c:v>
                </c:pt>
                <c:pt idx="61264">
                  <c:v>14659.919913</c:v>
                </c:pt>
                <c:pt idx="61265">
                  <c:v>14660.15237</c:v>
                </c:pt>
                <c:pt idx="61266">
                  <c:v>14660.396088</c:v>
                </c:pt>
                <c:pt idx="61267">
                  <c:v>14660.630241999999</c:v>
                </c:pt>
                <c:pt idx="61268">
                  <c:v>14660.873185</c:v>
                </c:pt>
                <c:pt idx="61269">
                  <c:v>14661.114156</c:v>
                </c:pt>
                <c:pt idx="61270">
                  <c:v>14661.360345999999</c:v>
                </c:pt>
                <c:pt idx="61271">
                  <c:v>14661.604305999999</c:v>
                </c:pt>
                <c:pt idx="61272">
                  <c:v>14661.846353000001</c:v>
                </c:pt>
                <c:pt idx="61273">
                  <c:v>14662.077160999999</c:v>
                </c:pt>
                <c:pt idx="61274">
                  <c:v>14662.321877</c:v>
                </c:pt>
                <c:pt idx="61275">
                  <c:v>14662.562731</c:v>
                </c:pt>
                <c:pt idx="61276">
                  <c:v>14662.805708</c:v>
                </c:pt>
                <c:pt idx="61277">
                  <c:v>14663.035684</c:v>
                </c:pt>
                <c:pt idx="61278">
                  <c:v>14663.278638</c:v>
                </c:pt>
                <c:pt idx="61279">
                  <c:v>14663.521664</c:v>
                </c:pt>
                <c:pt idx="61280">
                  <c:v>14663.764563999999</c:v>
                </c:pt>
                <c:pt idx="61281">
                  <c:v>14663.99511</c:v>
                </c:pt>
                <c:pt idx="61282">
                  <c:v>14664.237195</c:v>
                </c:pt>
                <c:pt idx="61283">
                  <c:v>14664.479034</c:v>
                </c:pt>
                <c:pt idx="61284">
                  <c:v>14664.710873</c:v>
                </c:pt>
                <c:pt idx="61285">
                  <c:v>14664.953086</c:v>
                </c:pt>
                <c:pt idx="61286">
                  <c:v>14665.19536</c:v>
                </c:pt>
                <c:pt idx="61287">
                  <c:v>14665.435249</c:v>
                </c:pt>
                <c:pt idx="61288">
                  <c:v>14665.668737</c:v>
                </c:pt>
                <c:pt idx="61289">
                  <c:v>14665.911894999999</c:v>
                </c:pt>
                <c:pt idx="61290">
                  <c:v>14666.154914999999</c:v>
                </c:pt>
                <c:pt idx="61291">
                  <c:v>14666.386571999999</c:v>
                </c:pt>
                <c:pt idx="61292">
                  <c:v>14666.629677999999</c:v>
                </c:pt>
                <c:pt idx="61293">
                  <c:v>14666.873271</c:v>
                </c:pt>
                <c:pt idx="61294">
                  <c:v>14667.102218</c:v>
                </c:pt>
                <c:pt idx="61295">
                  <c:v>14667.34678</c:v>
                </c:pt>
                <c:pt idx="61296">
                  <c:v>14667.587946</c:v>
                </c:pt>
                <c:pt idx="61297">
                  <c:v>14667.830341999999</c:v>
                </c:pt>
                <c:pt idx="61298">
                  <c:v>14668.061093</c:v>
                </c:pt>
                <c:pt idx="61299">
                  <c:v>14668.304254999999</c:v>
                </c:pt>
                <c:pt idx="61300">
                  <c:v>14668.536233999999</c:v>
                </c:pt>
                <c:pt idx="61301">
                  <c:v>14668.78126</c:v>
                </c:pt>
                <c:pt idx="61302">
                  <c:v>14669.013293</c:v>
                </c:pt>
                <c:pt idx="61303">
                  <c:v>14669.259021</c:v>
                </c:pt>
                <c:pt idx="61304">
                  <c:v>14669.501257</c:v>
                </c:pt>
                <c:pt idx="61305">
                  <c:v>14669.732881</c:v>
                </c:pt>
                <c:pt idx="61306">
                  <c:v>14669.975219</c:v>
                </c:pt>
                <c:pt idx="61307">
                  <c:v>14670.216638</c:v>
                </c:pt>
                <c:pt idx="61308">
                  <c:v>14670.457892</c:v>
                </c:pt>
                <c:pt idx="61309">
                  <c:v>14670.698028000001</c:v>
                </c:pt>
                <c:pt idx="61310">
                  <c:v>14670.927148999999</c:v>
                </c:pt>
                <c:pt idx="61311">
                  <c:v>14671.171211000001</c:v>
                </c:pt>
                <c:pt idx="61312">
                  <c:v>14671.412601</c:v>
                </c:pt>
                <c:pt idx="61313">
                  <c:v>14671.643400000001</c:v>
                </c:pt>
                <c:pt idx="61314">
                  <c:v>14671.886714</c:v>
                </c:pt>
                <c:pt idx="61315">
                  <c:v>14672.12984</c:v>
                </c:pt>
                <c:pt idx="61316">
                  <c:v>14672.372891000001</c:v>
                </c:pt>
                <c:pt idx="61317">
                  <c:v>14672.604699</c:v>
                </c:pt>
                <c:pt idx="61318">
                  <c:v>14672.845056</c:v>
                </c:pt>
                <c:pt idx="61319">
                  <c:v>14673.087181000001</c:v>
                </c:pt>
                <c:pt idx="61320">
                  <c:v>14673.329172</c:v>
                </c:pt>
                <c:pt idx="61321">
                  <c:v>14673.55803</c:v>
                </c:pt>
                <c:pt idx="61322">
                  <c:v>14673.800185</c:v>
                </c:pt>
                <c:pt idx="61323">
                  <c:v>14674.04401</c:v>
                </c:pt>
                <c:pt idx="61324">
                  <c:v>14674.284879999999</c:v>
                </c:pt>
                <c:pt idx="61325">
                  <c:v>14674.515401000001</c:v>
                </c:pt>
                <c:pt idx="61326">
                  <c:v>14674.758641</c:v>
                </c:pt>
                <c:pt idx="61327">
                  <c:v>14674.999846000001</c:v>
                </c:pt>
                <c:pt idx="61328">
                  <c:v>14675.240989</c:v>
                </c:pt>
                <c:pt idx="61329">
                  <c:v>14675.480788999999</c:v>
                </c:pt>
                <c:pt idx="61330">
                  <c:v>14675.713992000001</c:v>
                </c:pt>
                <c:pt idx="61331">
                  <c:v>14675.957607</c:v>
                </c:pt>
                <c:pt idx="61332">
                  <c:v>14676.199423</c:v>
                </c:pt>
                <c:pt idx="61333">
                  <c:v>14676.44519</c:v>
                </c:pt>
                <c:pt idx="61334">
                  <c:v>14676.689883999999</c:v>
                </c:pt>
                <c:pt idx="61335">
                  <c:v>14676.932602999999</c:v>
                </c:pt>
                <c:pt idx="61336">
                  <c:v>14677.173537000001</c:v>
                </c:pt>
                <c:pt idx="61337">
                  <c:v>14677.419243</c:v>
                </c:pt>
                <c:pt idx="61338">
                  <c:v>14677.661381</c:v>
                </c:pt>
                <c:pt idx="61339">
                  <c:v>14677.903324999999</c:v>
                </c:pt>
                <c:pt idx="61340">
                  <c:v>14678.143407</c:v>
                </c:pt>
                <c:pt idx="61341">
                  <c:v>14678.374913</c:v>
                </c:pt>
                <c:pt idx="61342">
                  <c:v>14678.617195999999</c:v>
                </c:pt>
                <c:pt idx="61343">
                  <c:v>14678.859006999999</c:v>
                </c:pt>
                <c:pt idx="61344">
                  <c:v>14679.101892999999</c:v>
                </c:pt>
                <c:pt idx="61345">
                  <c:v>14679.346798</c:v>
                </c:pt>
                <c:pt idx="61346">
                  <c:v>14679.587183</c:v>
                </c:pt>
                <c:pt idx="61347">
                  <c:v>14679.827174</c:v>
                </c:pt>
                <c:pt idx="61348">
                  <c:v>14680.067408000001</c:v>
                </c:pt>
                <c:pt idx="61349">
                  <c:v>14680.311904</c:v>
                </c:pt>
                <c:pt idx="61350">
                  <c:v>14680.542418999999</c:v>
                </c:pt>
                <c:pt idx="61351">
                  <c:v>14680.786077999999</c:v>
                </c:pt>
                <c:pt idx="61352">
                  <c:v>14681.026258</c:v>
                </c:pt>
                <c:pt idx="61353">
                  <c:v>14681.266115</c:v>
                </c:pt>
                <c:pt idx="61354">
                  <c:v>14681.506106999999</c:v>
                </c:pt>
                <c:pt idx="61355">
                  <c:v>14681.737605</c:v>
                </c:pt>
                <c:pt idx="61356">
                  <c:v>14681.978102999999</c:v>
                </c:pt>
                <c:pt idx="61357">
                  <c:v>14682.219548999999</c:v>
                </c:pt>
                <c:pt idx="61358">
                  <c:v>14682.46076</c:v>
                </c:pt>
                <c:pt idx="61359">
                  <c:v>14682.701829</c:v>
                </c:pt>
                <c:pt idx="61360">
                  <c:v>14682.944858000001</c:v>
                </c:pt>
                <c:pt idx="61361">
                  <c:v>14683.189924</c:v>
                </c:pt>
                <c:pt idx="61362">
                  <c:v>14683.430139</c:v>
                </c:pt>
                <c:pt idx="61363">
                  <c:v>14683.67475</c:v>
                </c:pt>
                <c:pt idx="61364">
                  <c:v>14683.915977000001</c:v>
                </c:pt>
                <c:pt idx="61365">
                  <c:v>14684.146613000001</c:v>
                </c:pt>
                <c:pt idx="61366">
                  <c:v>14684.387901</c:v>
                </c:pt>
                <c:pt idx="61367">
                  <c:v>14684.631384</c:v>
                </c:pt>
                <c:pt idx="61368">
                  <c:v>14684.866596</c:v>
                </c:pt>
                <c:pt idx="61369">
                  <c:v>14685.109839999999</c:v>
                </c:pt>
                <c:pt idx="61370">
                  <c:v>14685.350979000001</c:v>
                </c:pt>
                <c:pt idx="61371">
                  <c:v>14685.582082999999</c:v>
                </c:pt>
                <c:pt idx="61372">
                  <c:v>14685.826918999999</c:v>
                </c:pt>
                <c:pt idx="61373">
                  <c:v>14686.071743</c:v>
                </c:pt>
                <c:pt idx="61374">
                  <c:v>14686.301847999999</c:v>
                </c:pt>
                <c:pt idx="61375">
                  <c:v>14686.542348000001</c:v>
                </c:pt>
                <c:pt idx="61376">
                  <c:v>14686.785556999999</c:v>
                </c:pt>
                <c:pt idx="61377">
                  <c:v>14687.02694</c:v>
                </c:pt>
                <c:pt idx="61378">
                  <c:v>14687.268937999999</c:v>
                </c:pt>
                <c:pt idx="61379">
                  <c:v>14687.500695000001</c:v>
                </c:pt>
                <c:pt idx="61380">
                  <c:v>14687.741953000001</c:v>
                </c:pt>
                <c:pt idx="61381">
                  <c:v>14687.983045999999</c:v>
                </c:pt>
                <c:pt idx="61382">
                  <c:v>14688.223308000001</c:v>
                </c:pt>
                <c:pt idx="61383">
                  <c:v>14688.454873999999</c:v>
                </c:pt>
                <c:pt idx="61384">
                  <c:v>14688.697079</c:v>
                </c:pt>
                <c:pt idx="61385">
                  <c:v>14688.939200000001</c:v>
                </c:pt>
                <c:pt idx="61386">
                  <c:v>14689.181288</c:v>
                </c:pt>
                <c:pt idx="61387">
                  <c:v>14689.412929</c:v>
                </c:pt>
                <c:pt idx="61388">
                  <c:v>14689.655107</c:v>
                </c:pt>
                <c:pt idx="61389">
                  <c:v>14689.897921</c:v>
                </c:pt>
                <c:pt idx="61390">
                  <c:v>14690.138195</c:v>
                </c:pt>
                <c:pt idx="61391">
                  <c:v>14690.382309000001</c:v>
                </c:pt>
                <c:pt idx="61392">
                  <c:v>14690.626246</c:v>
                </c:pt>
                <c:pt idx="61393">
                  <c:v>14690.870926</c:v>
                </c:pt>
                <c:pt idx="61394">
                  <c:v>14691.102865999999</c:v>
                </c:pt>
                <c:pt idx="61395">
                  <c:v>14691.343226999999</c:v>
                </c:pt>
                <c:pt idx="61396">
                  <c:v>14691.586546</c:v>
                </c:pt>
                <c:pt idx="61397">
                  <c:v>14691.828373</c:v>
                </c:pt>
                <c:pt idx="61398">
                  <c:v>14692.057854000001</c:v>
                </c:pt>
                <c:pt idx="61399">
                  <c:v>14692.301088</c:v>
                </c:pt>
                <c:pt idx="61400">
                  <c:v>14692.541734</c:v>
                </c:pt>
                <c:pt idx="61401">
                  <c:v>14692.783288000001</c:v>
                </c:pt>
                <c:pt idx="61402">
                  <c:v>14693.016636</c:v>
                </c:pt>
                <c:pt idx="61403">
                  <c:v>14693.260109999999</c:v>
                </c:pt>
                <c:pt idx="61404">
                  <c:v>14693.500125</c:v>
                </c:pt>
                <c:pt idx="61405">
                  <c:v>14693.732244000001</c:v>
                </c:pt>
                <c:pt idx="61406">
                  <c:v>14693.976047</c:v>
                </c:pt>
                <c:pt idx="61407">
                  <c:v>14694.218745</c:v>
                </c:pt>
                <c:pt idx="61408">
                  <c:v>14694.449239</c:v>
                </c:pt>
                <c:pt idx="61409">
                  <c:v>14694.689311</c:v>
                </c:pt>
                <c:pt idx="61410">
                  <c:v>14694.932627</c:v>
                </c:pt>
                <c:pt idx="61411">
                  <c:v>14695.175658</c:v>
                </c:pt>
                <c:pt idx="61412">
                  <c:v>14695.416798</c:v>
                </c:pt>
                <c:pt idx="61413">
                  <c:v>14695.648531000001</c:v>
                </c:pt>
                <c:pt idx="61414">
                  <c:v>14695.891811</c:v>
                </c:pt>
                <c:pt idx="61415">
                  <c:v>14696.134899999999</c:v>
                </c:pt>
                <c:pt idx="61416">
                  <c:v>14696.364912999999</c:v>
                </c:pt>
                <c:pt idx="61417">
                  <c:v>14696.607936</c:v>
                </c:pt>
                <c:pt idx="61418">
                  <c:v>14696.852653</c:v>
                </c:pt>
                <c:pt idx="61419">
                  <c:v>14697.083333</c:v>
                </c:pt>
                <c:pt idx="61420">
                  <c:v>14697.324674</c:v>
                </c:pt>
                <c:pt idx="61421">
                  <c:v>14697.56774</c:v>
                </c:pt>
                <c:pt idx="61422">
                  <c:v>14697.808083</c:v>
                </c:pt>
                <c:pt idx="61423">
                  <c:v>14698.050066</c:v>
                </c:pt>
                <c:pt idx="61424">
                  <c:v>14698.290795000001</c:v>
                </c:pt>
                <c:pt idx="61425">
                  <c:v>14698.546899999999</c:v>
                </c:pt>
                <c:pt idx="61426">
                  <c:v>14698.776824</c:v>
                </c:pt>
                <c:pt idx="61427">
                  <c:v>14699.017997000001</c:v>
                </c:pt>
                <c:pt idx="61428">
                  <c:v>14699.260447000001</c:v>
                </c:pt>
                <c:pt idx="61429">
                  <c:v>14699.501602</c:v>
                </c:pt>
                <c:pt idx="61430">
                  <c:v>14699.74266</c:v>
                </c:pt>
                <c:pt idx="61431">
                  <c:v>14699.973201000001</c:v>
                </c:pt>
                <c:pt idx="61432">
                  <c:v>14700.217301000001</c:v>
                </c:pt>
                <c:pt idx="61433">
                  <c:v>14700.458108999999</c:v>
                </c:pt>
                <c:pt idx="61434">
                  <c:v>14700.69153</c:v>
                </c:pt>
                <c:pt idx="61435">
                  <c:v>14700.935142</c:v>
                </c:pt>
                <c:pt idx="61436">
                  <c:v>14701.169288999999</c:v>
                </c:pt>
                <c:pt idx="61437">
                  <c:v>14701.413903999999</c:v>
                </c:pt>
                <c:pt idx="61438">
                  <c:v>14701.654028999999</c:v>
                </c:pt>
                <c:pt idx="61439">
                  <c:v>14701.885649</c:v>
                </c:pt>
                <c:pt idx="61440">
                  <c:v>14702.128882000001</c:v>
                </c:pt>
                <c:pt idx="61441">
                  <c:v>14702.371703999999</c:v>
                </c:pt>
                <c:pt idx="61442">
                  <c:v>14702.614584000001</c:v>
                </c:pt>
                <c:pt idx="61443">
                  <c:v>14702.860889</c:v>
                </c:pt>
                <c:pt idx="61444">
                  <c:v>14703.104307</c:v>
                </c:pt>
                <c:pt idx="61445">
                  <c:v>14703.348840000001</c:v>
                </c:pt>
                <c:pt idx="61446">
                  <c:v>14703.577429000001</c:v>
                </c:pt>
                <c:pt idx="61447">
                  <c:v>14703.821038</c:v>
                </c:pt>
                <c:pt idx="61448">
                  <c:v>14704.06379</c:v>
                </c:pt>
                <c:pt idx="61449">
                  <c:v>14704.296641999999</c:v>
                </c:pt>
                <c:pt idx="61450">
                  <c:v>14704.538350000001</c:v>
                </c:pt>
                <c:pt idx="61451">
                  <c:v>14704.78269</c:v>
                </c:pt>
                <c:pt idx="61452">
                  <c:v>14705.013254</c:v>
                </c:pt>
                <c:pt idx="61453">
                  <c:v>14705.257626000001</c:v>
                </c:pt>
                <c:pt idx="61454">
                  <c:v>14705.499288999999</c:v>
                </c:pt>
                <c:pt idx="61455">
                  <c:v>14705.732587</c:v>
                </c:pt>
                <c:pt idx="61456">
                  <c:v>14705.975676</c:v>
                </c:pt>
                <c:pt idx="61457">
                  <c:v>14706.217342</c:v>
                </c:pt>
                <c:pt idx="61458">
                  <c:v>14706.457162000001</c:v>
                </c:pt>
                <c:pt idx="61459">
                  <c:v>14706.703715</c:v>
                </c:pt>
                <c:pt idx="61460">
                  <c:v>14706.948622</c:v>
                </c:pt>
                <c:pt idx="61461">
                  <c:v>14707.192078</c:v>
                </c:pt>
                <c:pt idx="61462">
                  <c:v>14707.432873</c:v>
                </c:pt>
                <c:pt idx="61463">
                  <c:v>14707.677605999999</c:v>
                </c:pt>
                <c:pt idx="61464">
                  <c:v>14707.918828</c:v>
                </c:pt>
                <c:pt idx="61465">
                  <c:v>14708.162272</c:v>
                </c:pt>
                <c:pt idx="61466">
                  <c:v>14708.40667</c:v>
                </c:pt>
                <c:pt idx="61467">
                  <c:v>14708.637837</c:v>
                </c:pt>
                <c:pt idx="61468">
                  <c:v>14708.880931</c:v>
                </c:pt>
                <c:pt idx="61469">
                  <c:v>14709.121386000001</c:v>
                </c:pt>
                <c:pt idx="61470">
                  <c:v>14709.363402999999</c:v>
                </c:pt>
                <c:pt idx="61471">
                  <c:v>14709.619733</c:v>
                </c:pt>
                <c:pt idx="61472">
                  <c:v>14709.849607</c:v>
                </c:pt>
                <c:pt idx="61473">
                  <c:v>14710.094545</c:v>
                </c:pt>
                <c:pt idx="61474">
                  <c:v>14710.327122000001</c:v>
                </c:pt>
                <c:pt idx="61475">
                  <c:v>14710.573734</c:v>
                </c:pt>
                <c:pt idx="61476">
                  <c:v>14710.816663</c:v>
                </c:pt>
                <c:pt idx="61477">
                  <c:v>14711.072075</c:v>
                </c:pt>
                <c:pt idx="61478">
                  <c:v>14711.316309</c:v>
                </c:pt>
                <c:pt idx="61479">
                  <c:v>14711.560212</c:v>
                </c:pt>
                <c:pt idx="61480">
                  <c:v>14711.802807</c:v>
                </c:pt>
                <c:pt idx="61481">
                  <c:v>14712.035817</c:v>
                </c:pt>
                <c:pt idx="61482">
                  <c:v>14712.279355000001</c:v>
                </c:pt>
                <c:pt idx="61483">
                  <c:v>14712.521919000001</c:v>
                </c:pt>
                <c:pt idx="61484">
                  <c:v>14712.75419</c:v>
                </c:pt>
                <c:pt idx="61485">
                  <c:v>14713.000615999999</c:v>
                </c:pt>
                <c:pt idx="61486">
                  <c:v>14713.231760999999</c:v>
                </c:pt>
                <c:pt idx="61487">
                  <c:v>14713.474709</c:v>
                </c:pt>
                <c:pt idx="61488">
                  <c:v>14713.717656999999</c:v>
                </c:pt>
                <c:pt idx="61489">
                  <c:v>14713.950118000001</c:v>
                </c:pt>
                <c:pt idx="61490">
                  <c:v>14714.194</c:v>
                </c:pt>
                <c:pt idx="61491">
                  <c:v>14714.43715</c:v>
                </c:pt>
                <c:pt idx="61492">
                  <c:v>14714.68369</c:v>
                </c:pt>
                <c:pt idx="61493">
                  <c:v>14714.927409</c:v>
                </c:pt>
                <c:pt idx="61494">
                  <c:v>14715.160029000001</c:v>
                </c:pt>
                <c:pt idx="61495">
                  <c:v>14715.404789</c:v>
                </c:pt>
                <c:pt idx="61496">
                  <c:v>14715.647679</c:v>
                </c:pt>
                <c:pt idx="61497">
                  <c:v>14715.888099</c:v>
                </c:pt>
                <c:pt idx="61498">
                  <c:v>14716.119576999999</c:v>
                </c:pt>
                <c:pt idx="61499">
                  <c:v>14716.377578</c:v>
                </c:pt>
                <c:pt idx="61500">
                  <c:v>14716.619117</c:v>
                </c:pt>
                <c:pt idx="61501">
                  <c:v>14716.85397</c:v>
                </c:pt>
                <c:pt idx="61502">
                  <c:v>14717.095976000001</c:v>
                </c:pt>
                <c:pt idx="61503">
                  <c:v>14717.338162</c:v>
                </c:pt>
                <c:pt idx="61504">
                  <c:v>14717.571629</c:v>
                </c:pt>
                <c:pt idx="61505">
                  <c:v>14717.814589</c:v>
                </c:pt>
                <c:pt idx="61506">
                  <c:v>14718.057744</c:v>
                </c:pt>
                <c:pt idx="61507">
                  <c:v>14718.288162000001</c:v>
                </c:pt>
                <c:pt idx="61508">
                  <c:v>14718.530183999999</c:v>
                </c:pt>
                <c:pt idx="61509">
                  <c:v>14718.764418999999</c:v>
                </c:pt>
                <c:pt idx="61510">
                  <c:v>14719.008394</c:v>
                </c:pt>
                <c:pt idx="61511">
                  <c:v>14719.252785000001</c:v>
                </c:pt>
                <c:pt idx="61512">
                  <c:v>14719.483372000001</c:v>
                </c:pt>
                <c:pt idx="61513">
                  <c:v>14719.727016999999</c:v>
                </c:pt>
                <c:pt idx="61514">
                  <c:v>14719.960588</c:v>
                </c:pt>
                <c:pt idx="61515">
                  <c:v>14720.202423999999</c:v>
                </c:pt>
                <c:pt idx="61516">
                  <c:v>14720.448965</c:v>
                </c:pt>
                <c:pt idx="61517">
                  <c:v>14720.680206000001</c:v>
                </c:pt>
                <c:pt idx="61518">
                  <c:v>14720.923247000001</c:v>
                </c:pt>
                <c:pt idx="61519">
                  <c:v>14721.157928000001</c:v>
                </c:pt>
                <c:pt idx="61520">
                  <c:v>14721.401996000001</c:v>
                </c:pt>
                <c:pt idx="61521">
                  <c:v>14721.633959999999</c:v>
                </c:pt>
                <c:pt idx="61522">
                  <c:v>14721.87637</c:v>
                </c:pt>
                <c:pt idx="61523">
                  <c:v>14722.118071000001</c:v>
                </c:pt>
                <c:pt idx="61524">
                  <c:v>14722.358877999999</c:v>
                </c:pt>
                <c:pt idx="61525">
                  <c:v>14722.591969999999</c:v>
                </c:pt>
                <c:pt idx="61526">
                  <c:v>14722.833602000001</c:v>
                </c:pt>
                <c:pt idx="61527">
                  <c:v>14723.077880999999</c:v>
                </c:pt>
                <c:pt idx="61528">
                  <c:v>14723.310987999999</c:v>
                </c:pt>
                <c:pt idx="61529">
                  <c:v>14723.553244000001</c:v>
                </c:pt>
                <c:pt idx="61530">
                  <c:v>14723.793082</c:v>
                </c:pt>
                <c:pt idx="61531">
                  <c:v>14724.02457</c:v>
                </c:pt>
                <c:pt idx="61532">
                  <c:v>14724.266347000001</c:v>
                </c:pt>
                <c:pt idx="61533">
                  <c:v>14724.510832</c:v>
                </c:pt>
                <c:pt idx="61534">
                  <c:v>14724.751632</c:v>
                </c:pt>
                <c:pt idx="61535">
                  <c:v>14724.984818000001</c:v>
                </c:pt>
                <c:pt idx="61536">
                  <c:v>14725.227763000001</c:v>
                </c:pt>
                <c:pt idx="61537">
                  <c:v>14725.469166999999</c:v>
                </c:pt>
                <c:pt idx="61538">
                  <c:v>14725.701236000001</c:v>
                </c:pt>
                <c:pt idx="61539">
                  <c:v>14725.947582999999</c:v>
                </c:pt>
                <c:pt idx="61540">
                  <c:v>14726.180914</c:v>
                </c:pt>
                <c:pt idx="61541">
                  <c:v>14726.421813999999</c:v>
                </c:pt>
                <c:pt idx="61542">
                  <c:v>14726.664659</c:v>
                </c:pt>
                <c:pt idx="61543">
                  <c:v>14726.908015000001</c:v>
                </c:pt>
                <c:pt idx="61544">
                  <c:v>14727.152916999999</c:v>
                </c:pt>
                <c:pt idx="61545">
                  <c:v>14727.397642</c:v>
                </c:pt>
                <c:pt idx="61546">
                  <c:v>14727.638567</c:v>
                </c:pt>
                <c:pt idx="61547">
                  <c:v>14727.882997999999</c:v>
                </c:pt>
                <c:pt idx="61548">
                  <c:v>14728.111752999999</c:v>
                </c:pt>
                <c:pt idx="61549">
                  <c:v>14728.354756999999</c:v>
                </c:pt>
                <c:pt idx="61550">
                  <c:v>14728.595917000001</c:v>
                </c:pt>
                <c:pt idx="61551">
                  <c:v>14728.838619</c:v>
                </c:pt>
                <c:pt idx="61552">
                  <c:v>14729.069219000001</c:v>
                </c:pt>
                <c:pt idx="61553">
                  <c:v>14729.311057999999</c:v>
                </c:pt>
                <c:pt idx="61554">
                  <c:v>14729.553867000001</c:v>
                </c:pt>
                <c:pt idx="61555">
                  <c:v>14729.795294</c:v>
                </c:pt>
                <c:pt idx="61556">
                  <c:v>14730.028715</c:v>
                </c:pt>
                <c:pt idx="61557">
                  <c:v>14730.27037</c:v>
                </c:pt>
                <c:pt idx="61558">
                  <c:v>14730.510436</c:v>
                </c:pt>
                <c:pt idx="61559">
                  <c:v>14730.752907</c:v>
                </c:pt>
                <c:pt idx="61560">
                  <c:v>14730.983448999999</c:v>
                </c:pt>
                <c:pt idx="61561">
                  <c:v>14731.229051</c:v>
                </c:pt>
                <c:pt idx="61562">
                  <c:v>14731.46081</c:v>
                </c:pt>
                <c:pt idx="61563">
                  <c:v>14731.704081</c:v>
                </c:pt>
                <c:pt idx="61564">
                  <c:v>14731.946001</c:v>
                </c:pt>
                <c:pt idx="61565">
                  <c:v>14732.178362000001</c:v>
                </c:pt>
                <c:pt idx="61566">
                  <c:v>14732.422107</c:v>
                </c:pt>
                <c:pt idx="61567">
                  <c:v>14732.656261</c:v>
                </c:pt>
                <c:pt idx="61568">
                  <c:v>14732.900215</c:v>
                </c:pt>
                <c:pt idx="61569">
                  <c:v>14733.133657</c:v>
                </c:pt>
                <c:pt idx="61570">
                  <c:v>14733.376683</c:v>
                </c:pt>
                <c:pt idx="61571">
                  <c:v>14733.618434</c:v>
                </c:pt>
                <c:pt idx="61572">
                  <c:v>14733.853789999999</c:v>
                </c:pt>
                <c:pt idx="61573">
                  <c:v>14734.098585</c:v>
                </c:pt>
                <c:pt idx="61574">
                  <c:v>14734.34037</c:v>
                </c:pt>
                <c:pt idx="61575">
                  <c:v>14734.586087</c:v>
                </c:pt>
                <c:pt idx="61576">
                  <c:v>14734.830877</c:v>
                </c:pt>
                <c:pt idx="61577">
                  <c:v>14735.073703</c:v>
                </c:pt>
                <c:pt idx="61578">
                  <c:v>14735.304289</c:v>
                </c:pt>
                <c:pt idx="61579">
                  <c:v>14735.548887999999</c:v>
                </c:pt>
                <c:pt idx="61580">
                  <c:v>14735.781247000001</c:v>
                </c:pt>
                <c:pt idx="61581">
                  <c:v>14736.025958</c:v>
                </c:pt>
                <c:pt idx="61582">
                  <c:v>14736.268117</c:v>
                </c:pt>
                <c:pt idx="61583">
                  <c:v>14736.50029</c:v>
                </c:pt>
                <c:pt idx="61584">
                  <c:v>14736.740327</c:v>
                </c:pt>
                <c:pt idx="61585">
                  <c:v>14736.984925000001</c:v>
                </c:pt>
                <c:pt idx="61586">
                  <c:v>14737.225983</c:v>
                </c:pt>
                <c:pt idx="61587">
                  <c:v>14737.45535</c:v>
                </c:pt>
                <c:pt idx="61588">
                  <c:v>14737.697242</c:v>
                </c:pt>
                <c:pt idx="61589">
                  <c:v>14737.941746</c:v>
                </c:pt>
                <c:pt idx="61590">
                  <c:v>14738.172270999999</c:v>
                </c:pt>
                <c:pt idx="61591">
                  <c:v>14738.414008</c:v>
                </c:pt>
                <c:pt idx="61592">
                  <c:v>14738.654039999999</c:v>
                </c:pt>
                <c:pt idx="61593">
                  <c:v>14738.896650999999</c:v>
                </c:pt>
                <c:pt idx="61594">
                  <c:v>14739.129946999999</c:v>
                </c:pt>
                <c:pt idx="61595">
                  <c:v>14739.372370999999</c:v>
                </c:pt>
                <c:pt idx="61596">
                  <c:v>14739.605715</c:v>
                </c:pt>
                <c:pt idx="61597">
                  <c:v>14739.848588000001</c:v>
                </c:pt>
                <c:pt idx="61598">
                  <c:v>14740.091627</c:v>
                </c:pt>
                <c:pt idx="61599">
                  <c:v>14740.333141999999</c:v>
                </c:pt>
                <c:pt idx="61600">
                  <c:v>14740.564559</c:v>
                </c:pt>
                <c:pt idx="61601">
                  <c:v>14740.806216000001</c:v>
                </c:pt>
                <c:pt idx="61602">
                  <c:v>14741.048937</c:v>
                </c:pt>
                <c:pt idx="61603">
                  <c:v>14741.281932</c:v>
                </c:pt>
                <c:pt idx="61604">
                  <c:v>14741.522023</c:v>
                </c:pt>
                <c:pt idx="61605">
                  <c:v>14741.764798</c:v>
                </c:pt>
                <c:pt idx="61606">
                  <c:v>14742.007815999999</c:v>
                </c:pt>
                <c:pt idx="61607">
                  <c:v>14742.249261999999</c:v>
                </c:pt>
                <c:pt idx="61608">
                  <c:v>14742.480695</c:v>
                </c:pt>
                <c:pt idx="61609">
                  <c:v>14742.722306</c:v>
                </c:pt>
                <c:pt idx="61610">
                  <c:v>14742.966060000001</c:v>
                </c:pt>
                <c:pt idx="61611">
                  <c:v>14743.221231</c:v>
                </c:pt>
                <c:pt idx="61612">
                  <c:v>14743.450817000001</c:v>
                </c:pt>
                <c:pt idx="61613">
                  <c:v>14743.693681000001</c:v>
                </c:pt>
                <c:pt idx="61614">
                  <c:v>14743.934826999999</c:v>
                </c:pt>
                <c:pt idx="61615">
                  <c:v>14744.175813</c:v>
                </c:pt>
                <c:pt idx="61616">
                  <c:v>14744.416759</c:v>
                </c:pt>
                <c:pt idx="61617">
                  <c:v>14744.658297</c:v>
                </c:pt>
                <c:pt idx="61618">
                  <c:v>14744.888396</c:v>
                </c:pt>
                <c:pt idx="61619">
                  <c:v>14745.132798000001</c:v>
                </c:pt>
                <c:pt idx="61620">
                  <c:v>14745.374338</c:v>
                </c:pt>
                <c:pt idx="61621">
                  <c:v>14745.606405</c:v>
                </c:pt>
                <c:pt idx="61622">
                  <c:v>14745.846346</c:v>
                </c:pt>
                <c:pt idx="61623">
                  <c:v>14746.090802999999</c:v>
                </c:pt>
                <c:pt idx="61624">
                  <c:v>14746.331633</c:v>
                </c:pt>
                <c:pt idx="61625">
                  <c:v>14746.562846999999</c:v>
                </c:pt>
                <c:pt idx="61626">
                  <c:v>14746.804349</c:v>
                </c:pt>
                <c:pt idx="61627">
                  <c:v>14747.046447999999</c:v>
                </c:pt>
                <c:pt idx="61628">
                  <c:v>14747.288413</c:v>
                </c:pt>
                <c:pt idx="61629">
                  <c:v>14747.54329</c:v>
                </c:pt>
                <c:pt idx="61630">
                  <c:v>14747.772843999999</c:v>
                </c:pt>
                <c:pt idx="61631">
                  <c:v>14748.015066</c:v>
                </c:pt>
                <c:pt idx="61632">
                  <c:v>14748.257004999999</c:v>
                </c:pt>
                <c:pt idx="61633">
                  <c:v>14748.497012</c:v>
                </c:pt>
                <c:pt idx="61634">
                  <c:v>14748.728762000001</c:v>
                </c:pt>
                <c:pt idx="61635">
                  <c:v>14748.971025000001</c:v>
                </c:pt>
                <c:pt idx="61636">
                  <c:v>14749.212525999999</c:v>
                </c:pt>
                <c:pt idx="61637">
                  <c:v>14749.456259000001</c:v>
                </c:pt>
                <c:pt idx="61638">
                  <c:v>14749.700271</c:v>
                </c:pt>
                <c:pt idx="61639">
                  <c:v>14749.944141</c:v>
                </c:pt>
                <c:pt idx="61640">
                  <c:v>14750.179904000001</c:v>
                </c:pt>
                <c:pt idx="61641">
                  <c:v>14750.424847</c:v>
                </c:pt>
                <c:pt idx="61642">
                  <c:v>14750.665061</c:v>
                </c:pt>
                <c:pt idx="61643">
                  <c:v>14750.898805000001</c:v>
                </c:pt>
                <c:pt idx="61644">
                  <c:v>14751.139370999999</c:v>
                </c:pt>
                <c:pt idx="61645">
                  <c:v>14751.383083999999</c:v>
                </c:pt>
                <c:pt idx="61646">
                  <c:v>14751.616706000001</c:v>
                </c:pt>
                <c:pt idx="61647">
                  <c:v>14751.860291999999</c:v>
                </c:pt>
                <c:pt idx="61648">
                  <c:v>14752.093714000001</c:v>
                </c:pt>
                <c:pt idx="61649">
                  <c:v>14752.337183</c:v>
                </c:pt>
                <c:pt idx="61650">
                  <c:v>14752.581738999999</c:v>
                </c:pt>
                <c:pt idx="61651">
                  <c:v>14752.812045000001</c:v>
                </c:pt>
                <c:pt idx="61652">
                  <c:v>14753.056832</c:v>
                </c:pt>
                <c:pt idx="61653">
                  <c:v>14753.296367000001</c:v>
                </c:pt>
                <c:pt idx="61654">
                  <c:v>14753.531561</c:v>
                </c:pt>
                <c:pt idx="61655">
                  <c:v>14753.773362</c:v>
                </c:pt>
                <c:pt idx="61656">
                  <c:v>14754.015245000001</c:v>
                </c:pt>
                <c:pt idx="61657">
                  <c:v>14754.245306999999</c:v>
                </c:pt>
                <c:pt idx="61658">
                  <c:v>14754.487128999999</c:v>
                </c:pt>
                <c:pt idx="61659">
                  <c:v>14754.72971</c:v>
                </c:pt>
                <c:pt idx="61660">
                  <c:v>14754.962046000001</c:v>
                </c:pt>
                <c:pt idx="61661">
                  <c:v>14755.206647999999</c:v>
                </c:pt>
                <c:pt idx="61662">
                  <c:v>14755.449591000001</c:v>
                </c:pt>
                <c:pt idx="61663">
                  <c:v>14755.691185</c:v>
                </c:pt>
                <c:pt idx="61664">
                  <c:v>14755.935172</c:v>
                </c:pt>
                <c:pt idx="61665">
                  <c:v>14756.177072</c:v>
                </c:pt>
                <c:pt idx="61666">
                  <c:v>14756.41966</c:v>
                </c:pt>
                <c:pt idx="61667">
                  <c:v>14756.661166</c:v>
                </c:pt>
                <c:pt idx="61668">
                  <c:v>14756.892645</c:v>
                </c:pt>
                <c:pt idx="61669">
                  <c:v>14757.136123</c:v>
                </c:pt>
                <c:pt idx="61670">
                  <c:v>14757.378640999999</c:v>
                </c:pt>
                <c:pt idx="61671">
                  <c:v>14757.620777</c:v>
                </c:pt>
                <c:pt idx="61672">
                  <c:v>14757.851777</c:v>
                </c:pt>
                <c:pt idx="61673">
                  <c:v>14758.094781</c:v>
                </c:pt>
                <c:pt idx="61674">
                  <c:v>14758.337753</c:v>
                </c:pt>
                <c:pt idx="61675">
                  <c:v>14758.57014</c:v>
                </c:pt>
                <c:pt idx="61676">
                  <c:v>14758.81488</c:v>
                </c:pt>
                <c:pt idx="61677">
                  <c:v>14759.055893999999</c:v>
                </c:pt>
                <c:pt idx="61678">
                  <c:v>14759.288149</c:v>
                </c:pt>
                <c:pt idx="61679">
                  <c:v>14759.530113000001</c:v>
                </c:pt>
                <c:pt idx="61680">
                  <c:v>14759.772085000001</c:v>
                </c:pt>
                <c:pt idx="61681">
                  <c:v>14760.003796000001</c:v>
                </c:pt>
                <c:pt idx="61682">
                  <c:v>14760.246658</c:v>
                </c:pt>
                <c:pt idx="61683">
                  <c:v>14760.488437</c:v>
                </c:pt>
                <c:pt idx="61684">
                  <c:v>14760.730404</c:v>
                </c:pt>
                <c:pt idx="61685">
                  <c:v>14760.970213000001</c:v>
                </c:pt>
                <c:pt idx="61686">
                  <c:v>14761.202378</c:v>
                </c:pt>
                <c:pt idx="61687">
                  <c:v>14761.444056</c:v>
                </c:pt>
                <c:pt idx="61688">
                  <c:v>14761.686803000001</c:v>
                </c:pt>
                <c:pt idx="61689">
                  <c:v>14761.927664000001</c:v>
                </c:pt>
                <c:pt idx="61690">
                  <c:v>14762.158266</c:v>
                </c:pt>
                <c:pt idx="61691">
                  <c:v>14762.404687</c:v>
                </c:pt>
                <c:pt idx="61692">
                  <c:v>14762.635117</c:v>
                </c:pt>
                <c:pt idx="61693">
                  <c:v>14762.879713</c:v>
                </c:pt>
                <c:pt idx="61694">
                  <c:v>14763.12262</c:v>
                </c:pt>
                <c:pt idx="61695">
                  <c:v>14763.353981</c:v>
                </c:pt>
                <c:pt idx="61696">
                  <c:v>14763.595927</c:v>
                </c:pt>
                <c:pt idx="61697">
                  <c:v>14763.838685999999</c:v>
                </c:pt>
                <c:pt idx="61698">
                  <c:v>14764.079712999999</c:v>
                </c:pt>
                <c:pt idx="61699">
                  <c:v>14764.319293</c:v>
                </c:pt>
                <c:pt idx="61700">
                  <c:v>14764.550614</c:v>
                </c:pt>
                <c:pt idx="61701">
                  <c:v>14764.794018000001</c:v>
                </c:pt>
                <c:pt idx="61702">
                  <c:v>14765.035994</c:v>
                </c:pt>
                <c:pt idx="61703">
                  <c:v>14765.277243</c:v>
                </c:pt>
                <c:pt idx="61704">
                  <c:v>14765.508548</c:v>
                </c:pt>
                <c:pt idx="61705">
                  <c:v>14765.750110999999</c:v>
                </c:pt>
                <c:pt idx="61706">
                  <c:v>14765.993192</c:v>
                </c:pt>
                <c:pt idx="61707">
                  <c:v>14766.226905</c:v>
                </c:pt>
                <c:pt idx="61708">
                  <c:v>14766.469058000001</c:v>
                </c:pt>
                <c:pt idx="61709">
                  <c:v>14766.711008</c:v>
                </c:pt>
                <c:pt idx="61710">
                  <c:v>14766.944806</c:v>
                </c:pt>
                <c:pt idx="61711">
                  <c:v>14767.189705999999</c:v>
                </c:pt>
                <c:pt idx="61712">
                  <c:v>14767.421614999999</c:v>
                </c:pt>
                <c:pt idx="61713">
                  <c:v>14767.664843</c:v>
                </c:pt>
                <c:pt idx="61714">
                  <c:v>14767.90531</c:v>
                </c:pt>
                <c:pt idx="61715">
                  <c:v>14768.147364</c:v>
                </c:pt>
                <c:pt idx="61716">
                  <c:v>14768.403863</c:v>
                </c:pt>
                <c:pt idx="61717">
                  <c:v>14768.63564</c:v>
                </c:pt>
                <c:pt idx="61718">
                  <c:v>14768.878725</c:v>
                </c:pt>
                <c:pt idx="61719">
                  <c:v>14769.111344999999</c:v>
                </c:pt>
                <c:pt idx="61720">
                  <c:v>14769.354708999999</c:v>
                </c:pt>
                <c:pt idx="61721">
                  <c:v>14769.596452</c:v>
                </c:pt>
                <c:pt idx="61722">
                  <c:v>14769.829723999999</c:v>
                </c:pt>
                <c:pt idx="61723">
                  <c:v>14770.072709</c:v>
                </c:pt>
                <c:pt idx="61724">
                  <c:v>14770.317552</c:v>
                </c:pt>
                <c:pt idx="61725">
                  <c:v>14770.548086999999</c:v>
                </c:pt>
                <c:pt idx="61726">
                  <c:v>14770.788214</c:v>
                </c:pt>
                <c:pt idx="61727">
                  <c:v>14771.032896000001</c:v>
                </c:pt>
                <c:pt idx="61728">
                  <c:v>14771.275604</c:v>
                </c:pt>
                <c:pt idx="61729">
                  <c:v>14771.506912999999</c:v>
                </c:pt>
                <c:pt idx="61730">
                  <c:v>14771.749752</c:v>
                </c:pt>
                <c:pt idx="61731">
                  <c:v>14771.992775000001</c:v>
                </c:pt>
                <c:pt idx="61732">
                  <c:v>14772.235925999999</c:v>
                </c:pt>
                <c:pt idx="61733">
                  <c:v>14772.466291000001</c:v>
                </c:pt>
                <c:pt idx="61734">
                  <c:v>14772.708162999999</c:v>
                </c:pt>
                <c:pt idx="61735">
                  <c:v>14772.952918000001</c:v>
                </c:pt>
                <c:pt idx="61736">
                  <c:v>14773.184733</c:v>
                </c:pt>
                <c:pt idx="61737">
                  <c:v>14773.425909</c:v>
                </c:pt>
                <c:pt idx="61738">
                  <c:v>14773.666155000001</c:v>
                </c:pt>
                <c:pt idx="61739">
                  <c:v>14773.906271</c:v>
                </c:pt>
                <c:pt idx="61740">
                  <c:v>14774.146273</c:v>
                </c:pt>
                <c:pt idx="61741">
                  <c:v>14774.379644000001</c:v>
                </c:pt>
                <c:pt idx="61742">
                  <c:v>14774.620054999999</c:v>
                </c:pt>
                <c:pt idx="61743">
                  <c:v>14774.862064000001</c:v>
                </c:pt>
                <c:pt idx="61744">
                  <c:v>14775.104052999999</c:v>
                </c:pt>
                <c:pt idx="61745">
                  <c:v>14775.334422</c:v>
                </c:pt>
                <c:pt idx="61746">
                  <c:v>14775.576351</c:v>
                </c:pt>
                <c:pt idx="61747">
                  <c:v>14775.818056</c:v>
                </c:pt>
                <c:pt idx="61748">
                  <c:v>14776.060976000001</c:v>
                </c:pt>
                <c:pt idx="61749">
                  <c:v>14776.290155000001</c:v>
                </c:pt>
                <c:pt idx="61750">
                  <c:v>14776.533613</c:v>
                </c:pt>
                <c:pt idx="61751">
                  <c:v>14776.775168</c:v>
                </c:pt>
                <c:pt idx="61752">
                  <c:v>14777.006783000001</c:v>
                </c:pt>
                <c:pt idx="61753">
                  <c:v>14777.249571</c:v>
                </c:pt>
                <c:pt idx="61754">
                  <c:v>14777.492544000001</c:v>
                </c:pt>
                <c:pt idx="61755">
                  <c:v>14777.734210000001</c:v>
                </c:pt>
                <c:pt idx="61756">
                  <c:v>14777.965952</c:v>
                </c:pt>
                <c:pt idx="61757">
                  <c:v>14778.207909999999</c:v>
                </c:pt>
                <c:pt idx="61758">
                  <c:v>14778.450745</c:v>
                </c:pt>
                <c:pt idx="61759">
                  <c:v>14778.683901</c:v>
                </c:pt>
                <c:pt idx="61760">
                  <c:v>14778.926949999999</c:v>
                </c:pt>
                <c:pt idx="61761">
                  <c:v>14779.168736</c:v>
                </c:pt>
                <c:pt idx="61762">
                  <c:v>14779.409659000001</c:v>
                </c:pt>
                <c:pt idx="61763">
                  <c:v>14779.642760000001</c:v>
                </c:pt>
                <c:pt idx="61764">
                  <c:v>14779.883035999999</c:v>
                </c:pt>
                <c:pt idx="61765">
                  <c:v>14780.125966</c:v>
                </c:pt>
                <c:pt idx="61766">
                  <c:v>14780.367609000001</c:v>
                </c:pt>
                <c:pt idx="61767">
                  <c:v>14780.598042</c:v>
                </c:pt>
                <c:pt idx="61768">
                  <c:v>14780.838180000001</c:v>
                </c:pt>
                <c:pt idx="61769">
                  <c:v>14781.080081</c:v>
                </c:pt>
                <c:pt idx="61770">
                  <c:v>14781.320978</c:v>
                </c:pt>
                <c:pt idx="61771">
                  <c:v>14781.552122999999</c:v>
                </c:pt>
                <c:pt idx="61772">
                  <c:v>14781.792308</c:v>
                </c:pt>
                <c:pt idx="61773">
                  <c:v>14782.034141</c:v>
                </c:pt>
                <c:pt idx="61774">
                  <c:v>14782.274826000001</c:v>
                </c:pt>
                <c:pt idx="61775">
                  <c:v>14782.515659999999</c:v>
                </c:pt>
                <c:pt idx="61776">
                  <c:v>14782.757345</c:v>
                </c:pt>
                <c:pt idx="61777">
                  <c:v>14782.990631000001</c:v>
                </c:pt>
                <c:pt idx="61778">
                  <c:v>14783.233674999999</c:v>
                </c:pt>
                <c:pt idx="61779">
                  <c:v>14783.475274</c:v>
                </c:pt>
                <c:pt idx="61780">
                  <c:v>14783.715106</c:v>
                </c:pt>
                <c:pt idx="61781">
                  <c:v>14783.946656</c:v>
                </c:pt>
                <c:pt idx="61782">
                  <c:v>14784.187868000001</c:v>
                </c:pt>
                <c:pt idx="61783">
                  <c:v>14784.432562</c:v>
                </c:pt>
                <c:pt idx="61784">
                  <c:v>14784.663175</c:v>
                </c:pt>
                <c:pt idx="61785">
                  <c:v>14784.905021</c:v>
                </c:pt>
                <c:pt idx="61786">
                  <c:v>14785.147933</c:v>
                </c:pt>
                <c:pt idx="61787">
                  <c:v>14785.390601999999</c:v>
                </c:pt>
                <c:pt idx="61788">
                  <c:v>14785.621241999999</c:v>
                </c:pt>
                <c:pt idx="61789">
                  <c:v>14785.861233</c:v>
                </c:pt>
                <c:pt idx="61790">
                  <c:v>14786.105885000001</c:v>
                </c:pt>
                <c:pt idx="61791">
                  <c:v>14786.348604999999</c:v>
                </c:pt>
                <c:pt idx="61792">
                  <c:v>14786.579115</c:v>
                </c:pt>
                <c:pt idx="61793">
                  <c:v>14786.823829999999</c:v>
                </c:pt>
                <c:pt idx="61794">
                  <c:v>14787.064928</c:v>
                </c:pt>
                <c:pt idx="61795">
                  <c:v>14787.295141000001</c:v>
                </c:pt>
                <c:pt idx="61796">
                  <c:v>14787.537042</c:v>
                </c:pt>
                <c:pt idx="61797">
                  <c:v>14787.779707</c:v>
                </c:pt>
                <c:pt idx="61798">
                  <c:v>14788.021389</c:v>
                </c:pt>
                <c:pt idx="61799">
                  <c:v>14788.267852000001</c:v>
                </c:pt>
                <c:pt idx="61800">
                  <c:v>14788.508084999999</c:v>
                </c:pt>
                <c:pt idx="61801">
                  <c:v>14788.750846999999</c:v>
                </c:pt>
                <c:pt idx="61802">
                  <c:v>14788.991008999999</c:v>
                </c:pt>
                <c:pt idx="61803">
                  <c:v>14789.233812</c:v>
                </c:pt>
                <c:pt idx="61804">
                  <c:v>14789.464307</c:v>
                </c:pt>
                <c:pt idx="61805">
                  <c:v>14789.706034000001</c:v>
                </c:pt>
                <c:pt idx="61806">
                  <c:v>14789.948033999999</c:v>
                </c:pt>
                <c:pt idx="61807">
                  <c:v>14790.190798</c:v>
                </c:pt>
                <c:pt idx="61808">
                  <c:v>14790.42265</c:v>
                </c:pt>
                <c:pt idx="61809">
                  <c:v>14790.665695</c:v>
                </c:pt>
                <c:pt idx="61810">
                  <c:v>14790.908957</c:v>
                </c:pt>
                <c:pt idx="61811">
                  <c:v>14791.139687999999</c:v>
                </c:pt>
                <c:pt idx="61812">
                  <c:v>14791.382856</c:v>
                </c:pt>
                <c:pt idx="61813">
                  <c:v>14791.625724</c:v>
                </c:pt>
                <c:pt idx="61814">
                  <c:v>14791.868688</c:v>
                </c:pt>
                <c:pt idx="61815">
                  <c:v>14792.100536</c:v>
                </c:pt>
                <c:pt idx="61816">
                  <c:v>14792.341039000001</c:v>
                </c:pt>
                <c:pt idx="61817">
                  <c:v>14792.581334</c:v>
                </c:pt>
                <c:pt idx="61818">
                  <c:v>14792.825042</c:v>
                </c:pt>
                <c:pt idx="61819">
                  <c:v>14793.069256999999</c:v>
                </c:pt>
                <c:pt idx="61820">
                  <c:v>14793.312664999999</c:v>
                </c:pt>
                <c:pt idx="61821">
                  <c:v>14793.553110999999</c:v>
                </c:pt>
                <c:pt idx="61822">
                  <c:v>14793.795373999999</c:v>
                </c:pt>
                <c:pt idx="61823">
                  <c:v>14794.036697</c:v>
                </c:pt>
                <c:pt idx="61824">
                  <c:v>14794.281888</c:v>
                </c:pt>
                <c:pt idx="61825">
                  <c:v>14794.524122999999</c:v>
                </c:pt>
                <c:pt idx="61826">
                  <c:v>14794.76815</c:v>
                </c:pt>
                <c:pt idx="61827">
                  <c:v>14795.025669000001</c:v>
                </c:pt>
                <c:pt idx="61828">
                  <c:v>14795.256776</c:v>
                </c:pt>
                <c:pt idx="61829">
                  <c:v>14795.498194</c:v>
                </c:pt>
                <c:pt idx="61830">
                  <c:v>14795.741437999999</c:v>
                </c:pt>
                <c:pt idx="61831">
                  <c:v>14795.981385999999</c:v>
                </c:pt>
                <c:pt idx="61832">
                  <c:v>14796.212189</c:v>
                </c:pt>
                <c:pt idx="61833">
                  <c:v>14796.454207999999</c:v>
                </c:pt>
                <c:pt idx="61834">
                  <c:v>14796.696158000001</c:v>
                </c:pt>
                <c:pt idx="61835">
                  <c:v>14796.929733999999</c:v>
                </c:pt>
                <c:pt idx="61836">
                  <c:v>14797.171967</c:v>
                </c:pt>
                <c:pt idx="61837">
                  <c:v>14797.412759000001</c:v>
                </c:pt>
                <c:pt idx="61838">
                  <c:v>14797.654309</c:v>
                </c:pt>
                <c:pt idx="61839">
                  <c:v>14797.886223</c:v>
                </c:pt>
                <c:pt idx="61840">
                  <c:v>14798.130727</c:v>
                </c:pt>
                <c:pt idx="61841">
                  <c:v>14798.372189</c:v>
                </c:pt>
                <c:pt idx="61842">
                  <c:v>14798.603702</c:v>
                </c:pt>
                <c:pt idx="61843">
                  <c:v>14798.845343000001</c:v>
                </c:pt>
                <c:pt idx="61844">
                  <c:v>14799.089852999999</c:v>
                </c:pt>
                <c:pt idx="61845">
                  <c:v>14799.320228</c:v>
                </c:pt>
                <c:pt idx="61846">
                  <c:v>14799.566656999999</c:v>
                </c:pt>
                <c:pt idx="61847">
                  <c:v>14799.808241999999</c:v>
                </c:pt>
                <c:pt idx="61848">
                  <c:v>14800.05242</c:v>
                </c:pt>
                <c:pt idx="61849">
                  <c:v>14800.296983</c:v>
                </c:pt>
                <c:pt idx="61850">
                  <c:v>14800.538618</c:v>
                </c:pt>
                <c:pt idx="61851">
                  <c:v>14800.780101</c:v>
                </c:pt>
                <c:pt idx="61852">
                  <c:v>14801.009792999999</c:v>
                </c:pt>
                <c:pt idx="61853">
                  <c:v>14801.252581000001</c:v>
                </c:pt>
                <c:pt idx="61854">
                  <c:v>14801.493709</c:v>
                </c:pt>
                <c:pt idx="61855">
                  <c:v>14801.737997</c:v>
                </c:pt>
                <c:pt idx="61856">
                  <c:v>14801.968537999999</c:v>
                </c:pt>
                <c:pt idx="61857">
                  <c:v>14802.211719000001</c:v>
                </c:pt>
                <c:pt idx="61858">
                  <c:v>14802.454841000001</c:v>
                </c:pt>
                <c:pt idx="61859">
                  <c:v>14802.695774</c:v>
                </c:pt>
                <c:pt idx="61860">
                  <c:v>14802.927682</c:v>
                </c:pt>
                <c:pt idx="61861">
                  <c:v>14803.170915000001</c:v>
                </c:pt>
                <c:pt idx="61862">
                  <c:v>14803.413676</c:v>
                </c:pt>
                <c:pt idx="61863">
                  <c:v>14803.648714000001</c:v>
                </c:pt>
                <c:pt idx="61864">
                  <c:v>14803.89177</c:v>
                </c:pt>
                <c:pt idx="61865">
                  <c:v>14804.124239999999</c:v>
                </c:pt>
                <c:pt idx="61866">
                  <c:v>14804.368095</c:v>
                </c:pt>
                <c:pt idx="61867">
                  <c:v>14804.612556</c:v>
                </c:pt>
                <c:pt idx="61868">
                  <c:v>14804.843140000001</c:v>
                </c:pt>
                <c:pt idx="61869">
                  <c:v>14805.084000999999</c:v>
                </c:pt>
                <c:pt idx="61870">
                  <c:v>14805.327961999999</c:v>
                </c:pt>
                <c:pt idx="61871">
                  <c:v>14805.568240000001</c:v>
                </c:pt>
                <c:pt idx="61872">
                  <c:v>14805.823081</c:v>
                </c:pt>
                <c:pt idx="61873">
                  <c:v>14806.053309999999</c:v>
                </c:pt>
                <c:pt idx="61874">
                  <c:v>14806.297763</c:v>
                </c:pt>
                <c:pt idx="61875">
                  <c:v>14806.530955</c:v>
                </c:pt>
                <c:pt idx="61876">
                  <c:v>14806.772623000001</c:v>
                </c:pt>
                <c:pt idx="61877">
                  <c:v>14807.018943999999</c:v>
                </c:pt>
                <c:pt idx="61878">
                  <c:v>14807.248163</c:v>
                </c:pt>
                <c:pt idx="61879">
                  <c:v>14807.492792999999</c:v>
                </c:pt>
                <c:pt idx="61880">
                  <c:v>14807.735592999999</c:v>
                </c:pt>
                <c:pt idx="61881">
                  <c:v>14807.966039999999</c:v>
                </c:pt>
                <c:pt idx="61882">
                  <c:v>14808.208988</c:v>
                </c:pt>
                <c:pt idx="61883">
                  <c:v>14808.451424999999</c:v>
                </c:pt>
                <c:pt idx="61884">
                  <c:v>14808.684782</c:v>
                </c:pt>
                <c:pt idx="61885">
                  <c:v>14808.929572999999</c:v>
                </c:pt>
                <c:pt idx="61886">
                  <c:v>14809.171331</c:v>
                </c:pt>
                <c:pt idx="61887">
                  <c:v>14809.402529000001</c:v>
                </c:pt>
                <c:pt idx="61888">
                  <c:v>14809.646187</c:v>
                </c:pt>
                <c:pt idx="61889">
                  <c:v>14809.88012</c:v>
                </c:pt>
                <c:pt idx="61890">
                  <c:v>14810.124948999999</c:v>
                </c:pt>
                <c:pt idx="61891">
                  <c:v>14810.364826999999</c:v>
                </c:pt>
                <c:pt idx="61892">
                  <c:v>14810.596582</c:v>
                </c:pt>
                <c:pt idx="61893">
                  <c:v>14810.839786</c:v>
                </c:pt>
                <c:pt idx="61894">
                  <c:v>14811.080287000001</c:v>
                </c:pt>
                <c:pt idx="61895">
                  <c:v>14811.324155</c:v>
                </c:pt>
                <c:pt idx="61896">
                  <c:v>14811.553349</c:v>
                </c:pt>
                <c:pt idx="61897">
                  <c:v>14811.799939</c:v>
                </c:pt>
                <c:pt idx="61898">
                  <c:v>14812.033646</c:v>
                </c:pt>
                <c:pt idx="61899">
                  <c:v>14812.277391</c:v>
                </c:pt>
                <c:pt idx="61900">
                  <c:v>14812.518447</c:v>
                </c:pt>
                <c:pt idx="61901">
                  <c:v>14812.749916999999</c:v>
                </c:pt>
                <c:pt idx="61902">
                  <c:v>14812.990304999999</c:v>
                </c:pt>
                <c:pt idx="61903">
                  <c:v>14813.234012000001</c:v>
                </c:pt>
                <c:pt idx="61904">
                  <c:v>14813.475367999999</c:v>
                </c:pt>
                <c:pt idx="61905">
                  <c:v>14813.70722</c:v>
                </c:pt>
                <c:pt idx="61906">
                  <c:v>14813.951580000001</c:v>
                </c:pt>
                <c:pt idx="61907">
                  <c:v>14814.184670000001</c:v>
                </c:pt>
                <c:pt idx="61908">
                  <c:v>14814.427540000001</c:v>
                </c:pt>
                <c:pt idx="61909">
                  <c:v>14814.669169000001</c:v>
                </c:pt>
                <c:pt idx="61910">
                  <c:v>14814.902582000001</c:v>
                </c:pt>
                <c:pt idx="61911">
                  <c:v>14815.145535</c:v>
                </c:pt>
                <c:pt idx="61912">
                  <c:v>14815.387357</c:v>
                </c:pt>
                <c:pt idx="61913">
                  <c:v>14815.620563</c:v>
                </c:pt>
                <c:pt idx="61914">
                  <c:v>14815.863536000001</c:v>
                </c:pt>
                <c:pt idx="61915">
                  <c:v>14816.105382</c:v>
                </c:pt>
                <c:pt idx="61916">
                  <c:v>14816.347009999999</c:v>
                </c:pt>
                <c:pt idx="61917">
                  <c:v>14816.577385000001</c:v>
                </c:pt>
                <c:pt idx="61918">
                  <c:v>14816.818547000001</c:v>
                </c:pt>
                <c:pt idx="61919">
                  <c:v>14817.060373</c:v>
                </c:pt>
                <c:pt idx="61920">
                  <c:v>14817.302983</c:v>
                </c:pt>
                <c:pt idx="61921">
                  <c:v>14817.534077</c:v>
                </c:pt>
                <c:pt idx="61922">
                  <c:v>14817.776925</c:v>
                </c:pt>
                <c:pt idx="61923">
                  <c:v>14818.019908</c:v>
                </c:pt>
                <c:pt idx="61924">
                  <c:v>14818.260632</c:v>
                </c:pt>
                <c:pt idx="61925">
                  <c:v>14818.491905000001</c:v>
                </c:pt>
                <c:pt idx="61926">
                  <c:v>14818.734804</c:v>
                </c:pt>
                <c:pt idx="61927">
                  <c:v>14818.977754</c:v>
                </c:pt>
                <c:pt idx="61928">
                  <c:v>14819.220816999999</c:v>
                </c:pt>
                <c:pt idx="61929">
                  <c:v>14819.476932</c:v>
                </c:pt>
                <c:pt idx="61930">
                  <c:v>14819.707392</c:v>
                </c:pt>
                <c:pt idx="61931">
                  <c:v>14819.951955</c:v>
                </c:pt>
                <c:pt idx="61932">
                  <c:v>14820.183396</c:v>
                </c:pt>
                <c:pt idx="61933">
                  <c:v>14820.42793</c:v>
                </c:pt>
                <c:pt idx="61934">
                  <c:v>14820.671439</c:v>
                </c:pt>
                <c:pt idx="61935">
                  <c:v>14820.902887</c:v>
                </c:pt>
                <c:pt idx="61936">
                  <c:v>14821.143309999999</c:v>
                </c:pt>
                <c:pt idx="61937">
                  <c:v>14821.387132</c:v>
                </c:pt>
                <c:pt idx="61938">
                  <c:v>14821.618938</c:v>
                </c:pt>
                <c:pt idx="61939">
                  <c:v>14821.861940999999</c:v>
                </c:pt>
                <c:pt idx="61940">
                  <c:v>14822.103913999999</c:v>
                </c:pt>
                <c:pt idx="61941">
                  <c:v>14822.336393</c:v>
                </c:pt>
                <c:pt idx="61942">
                  <c:v>14822.577732</c:v>
                </c:pt>
                <c:pt idx="61943">
                  <c:v>14822.821425</c:v>
                </c:pt>
                <c:pt idx="61944">
                  <c:v>14823.056936000001</c:v>
                </c:pt>
                <c:pt idx="61945">
                  <c:v>14823.298175</c:v>
                </c:pt>
                <c:pt idx="61946">
                  <c:v>14823.541378</c:v>
                </c:pt>
                <c:pt idx="61947">
                  <c:v>14823.773305999999</c:v>
                </c:pt>
                <c:pt idx="61948">
                  <c:v>14824.014689</c:v>
                </c:pt>
                <c:pt idx="61949">
                  <c:v>14824.254351</c:v>
                </c:pt>
                <c:pt idx="61950">
                  <c:v>14824.498718999999</c:v>
                </c:pt>
                <c:pt idx="61951">
                  <c:v>14824.729923000001</c:v>
                </c:pt>
                <c:pt idx="61952">
                  <c:v>14824.972813</c:v>
                </c:pt>
                <c:pt idx="61953">
                  <c:v>14825.216227000001</c:v>
                </c:pt>
                <c:pt idx="61954">
                  <c:v>14825.446416999999</c:v>
                </c:pt>
                <c:pt idx="61955">
                  <c:v>14825.690664</c:v>
                </c:pt>
                <c:pt idx="61956">
                  <c:v>14825.932418</c:v>
                </c:pt>
                <c:pt idx="61957">
                  <c:v>14826.165803</c:v>
                </c:pt>
                <c:pt idx="61958">
                  <c:v>14826.408724999999</c:v>
                </c:pt>
                <c:pt idx="61959">
                  <c:v>14826.651531</c:v>
                </c:pt>
                <c:pt idx="61960">
                  <c:v>14826.882213999999</c:v>
                </c:pt>
                <c:pt idx="61961">
                  <c:v>14827.126115999999</c:v>
                </c:pt>
                <c:pt idx="61962">
                  <c:v>14827.368872999999</c:v>
                </c:pt>
                <c:pt idx="61963">
                  <c:v>14827.59914</c:v>
                </c:pt>
                <c:pt idx="61964">
                  <c:v>14827.843935999999</c:v>
                </c:pt>
                <c:pt idx="61965">
                  <c:v>14828.086803</c:v>
                </c:pt>
                <c:pt idx="61966">
                  <c:v>14828.317193000001</c:v>
                </c:pt>
                <c:pt idx="61967">
                  <c:v>14828.563598000001</c:v>
                </c:pt>
                <c:pt idx="61968">
                  <c:v>14828.805288</c:v>
                </c:pt>
                <c:pt idx="61969">
                  <c:v>14829.038704000001</c:v>
                </c:pt>
                <c:pt idx="61970">
                  <c:v>14829.280333999999</c:v>
                </c:pt>
                <c:pt idx="61971">
                  <c:v>14829.524898</c:v>
                </c:pt>
                <c:pt idx="61972">
                  <c:v>14829.754677999999</c:v>
                </c:pt>
                <c:pt idx="61973">
                  <c:v>14829.998394</c:v>
                </c:pt>
                <c:pt idx="61974">
                  <c:v>14830.239586</c:v>
                </c:pt>
                <c:pt idx="61975">
                  <c:v>14830.481170999999</c:v>
                </c:pt>
                <c:pt idx="61976">
                  <c:v>14830.736191</c:v>
                </c:pt>
                <c:pt idx="61977">
                  <c:v>14830.982989</c:v>
                </c:pt>
                <c:pt idx="61978">
                  <c:v>14831.222291</c:v>
                </c:pt>
                <c:pt idx="61979">
                  <c:v>14831.466901</c:v>
                </c:pt>
                <c:pt idx="61980">
                  <c:v>14831.709688999999</c:v>
                </c:pt>
                <c:pt idx="61981">
                  <c:v>14831.954581</c:v>
                </c:pt>
                <c:pt idx="61982">
                  <c:v>14832.197813000001</c:v>
                </c:pt>
                <c:pt idx="61983">
                  <c:v>14832.4406</c:v>
                </c:pt>
                <c:pt idx="61984">
                  <c:v>14832.682436999999</c:v>
                </c:pt>
                <c:pt idx="61985">
                  <c:v>14832.922423</c:v>
                </c:pt>
                <c:pt idx="61986">
                  <c:v>14833.151211</c:v>
                </c:pt>
                <c:pt idx="61987">
                  <c:v>14833.395944</c:v>
                </c:pt>
                <c:pt idx="61988">
                  <c:v>14833.637891</c:v>
                </c:pt>
                <c:pt idx="61989">
                  <c:v>14833.868363</c:v>
                </c:pt>
                <c:pt idx="61990">
                  <c:v>14834.112228</c:v>
                </c:pt>
                <c:pt idx="61991">
                  <c:v>14834.354898</c:v>
                </c:pt>
                <c:pt idx="61992">
                  <c:v>14834.586614</c:v>
                </c:pt>
                <c:pt idx="61993">
                  <c:v>14834.828390999999</c:v>
                </c:pt>
                <c:pt idx="61994">
                  <c:v>14835.072274</c:v>
                </c:pt>
                <c:pt idx="61995">
                  <c:v>14835.303749000001</c:v>
                </c:pt>
                <c:pt idx="61996">
                  <c:v>14835.546827</c:v>
                </c:pt>
                <c:pt idx="61997">
                  <c:v>14835.789855999999</c:v>
                </c:pt>
                <c:pt idx="61998">
                  <c:v>14836.030167999999</c:v>
                </c:pt>
                <c:pt idx="61999">
                  <c:v>14836.260330999999</c:v>
                </c:pt>
                <c:pt idx="62000">
                  <c:v>14836.499100000001</c:v>
                </c:pt>
                <c:pt idx="62001">
                  <c:v>14836.741055</c:v>
                </c:pt>
                <c:pt idx="62002">
                  <c:v>14836.983189</c:v>
                </c:pt>
                <c:pt idx="62003">
                  <c:v>14837.225125999999</c:v>
                </c:pt>
                <c:pt idx="62004">
                  <c:v>14837.456747</c:v>
                </c:pt>
                <c:pt idx="62005">
                  <c:v>14837.700402</c:v>
                </c:pt>
                <c:pt idx="62006">
                  <c:v>14837.933861</c:v>
                </c:pt>
                <c:pt idx="62007">
                  <c:v>14838.176957</c:v>
                </c:pt>
                <c:pt idx="62008">
                  <c:v>14838.416987000001</c:v>
                </c:pt>
                <c:pt idx="62009">
                  <c:v>14838.658821999999</c:v>
                </c:pt>
                <c:pt idx="62010">
                  <c:v>14838.899794999999</c:v>
                </c:pt>
                <c:pt idx="62011">
                  <c:v>14839.130042999999</c:v>
                </c:pt>
                <c:pt idx="62012">
                  <c:v>14839.372853999999</c:v>
                </c:pt>
                <c:pt idx="62013">
                  <c:v>14839.614447</c:v>
                </c:pt>
                <c:pt idx="62014">
                  <c:v>14839.84791</c:v>
                </c:pt>
                <c:pt idx="62015">
                  <c:v>14840.090889999999</c:v>
                </c:pt>
                <c:pt idx="62016">
                  <c:v>14840.333576000001</c:v>
                </c:pt>
                <c:pt idx="62017">
                  <c:v>14840.577775</c:v>
                </c:pt>
                <c:pt idx="62018">
                  <c:v>14840.822623</c:v>
                </c:pt>
                <c:pt idx="62019">
                  <c:v>14841.065558</c:v>
                </c:pt>
                <c:pt idx="62020">
                  <c:v>14841.307161999999</c:v>
                </c:pt>
                <c:pt idx="62021">
                  <c:v>14841.54105</c:v>
                </c:pt>
                <c:pt idx="62022">
                  <c:v>14841.783989</c:v>
                </c:pt>
                <c:pt idx="62023">
                  <c:v>14842.027628</c:v>
                </c:pt>
                <c:pt idx="62024">
                  <c:v>14842.267381</c:v>
                </c:pt>
                <c:pt idx="62025">
                  <c:v>14842.513041</c:v>
                </c:pt>
                <c:pt idx="62026">
                  <c:v>14842.755947</c:v>
                </c:pt>
                <c:pt idx="62027">
                  <c:v>14842.997713000001</c:v>
                </c:pt>
                <c:pt idx="62028">
                  <c:v>14843.239436</c:v>
                </c:pt>
                <c:pt idx="62029">
                  <c:v>14843.470694</c:v>
                </c:pt>
                <c:pt idx="62030">
                  <c:v>14843.713716</c:v>
                </c:pt>
                <c:pt idx="62031">
                  <c:v>14843.954541999999</c:v>
                </c:pt>
                <c:pt idx="62032">
                  <c:v>14844.196046999999</c:v>
                </c:pt>
                <c:pt idx="62033">
                  <c:v>14844.428</c:v>
                </c:pt>
                <c:pt idx="62034">
                  <c:v>14844.672547</c:v>
                </c:pt>
                <c:pt idx="62035">
                  <c:v>14844.914022999999</c:v>
                </c:pt>
                <c:pt idx="62036">
                  <c:v>14845.144238999999</c:v>
                </c:pt>
                <c:pt idx="62037">
                  <c:v>14845.386726000001</c:v>
                </c:pt>
                <c:pt idx="62038">
                  <c:v>14845.626200000001</c:v>
                </c:pt>
                <c:pt idx="62039">
                  <c:v>14845.868925999999</c:v>
                </c:pt>
                <c:pt idx="62040">
                  <c:v>14846.111994000001</c:v>
                </c:pt>
                <c:pt idx="62041">
                  <c:v>14846.355856</c:v>
                </c:pt>
                <c:pt idx="62042">
                  <c:v>14846.596215</c:v>
                </c:pt>
                <c:pt idx="62043">
                  <c:v>14846.840919</c:v>
                </c:pt>
                <c:pt idx="62044">
                  <c:v>14847.083895</c:v>
                </c:pt>
                <c:pt idx="62045">
                  <c:v>14847.31439</c:v>
                </c:pt>
                <c:pt idx="62046">
                  <c:v>14847.558252999999</c:v>
                </c:pt>
                <c:pt idx="62047">
                  <c:v>14847.792332999999</c:v>
                </c:pt>
                <c:pt idx="62048">
                  <c:v>14848.038979000001</c:v>
                </c:pt>
                <c:pt idx="62049">
                  <c:v>14848.270984999999</c:v>
                </c:pt>
                <c:pt idx="62050">
                  <c:v>14848.512014</c:v>
                </c:pt>
                <c:pt idx="62051">
                  <c:v>14848.754972999999</c:v>
                </c:pt>
                <c:pt idx="62052">
                  <c:v>14848.985703</c:v>
                </c:pt>
                <c:pt idx="62053">
                  <c:v>14849.228698999999</c:v>
                </c:pt>
                <c:pt idx="62054">
                  <c:v>14849.471775</c:v>
                </c:pt>
                <c:pt idx="62055">
                  <c:v>14849.70484</c:v>
                </c:pt>
                <c:pt idx="62056">
                  <c:v>14849.947571999999</c:v>
                </c:pt>
                <c:pt idx="62057">
                  <c:v>14850.191914000001</c:v>
                </c:pt>
                <c:pt idx="62058">
                  <c:v>14850.433422</c:v>
                </c:pt>
                <c:pt idx="62059">
                  <c:v>14850.662919</c:v>
                </c:pt>
                <c:pt idx="62060">
                  <c:v>14850.905884</c:v>
                </c:pt>
                <c:pt idx="62061">
                  <c:v>14851.146816</c:v>
                </c:pt>
                <c:pt idx="62062">
                  <c:v>14851.387586000001</c:v>
                </c:pt>
                <c:pt idx="62063">
                  <c:v>14851.629883</c:v>
                </c:pt>
                <c:pt idx="62064">
                  <c:v>14851.869618999999</c:v>
                </c:pt>
                <c:pt idx="62065">
                  <c:v>14852.110140999999</c:v>
                </c:pt>
                <c:pt idx="62066">
                  <c:v>14852.355879000001</c:v>
                </c:pt>
                <c:pt idx="62067">
                  <c:v>14852.598855</c:v>
                </c:pt>
                <c:pt idx="62068">
                  <c:v>14852.839943999999</c:v>
                </c:pt>
                <c:pt idx="62069">
                  <c:v>14853.081719</c:v>
                </c:pt>
                <c:pt idx="62070">
                  <c:v>14853.323355</c:v>
                </c:pt>
                <c:pt idx="62071">
                  <c:v>14853.554645</c:v>
                </c:pt>
                <c:pt idx="62072">
                  <c:v>14853.795791</c:v>
                </c:pt>
                <c:pt idx="62073">
                  <c:v>14854.038613000001</c:v>
                </c:pt>
                <c:pt idx="62074">
                  <c:v>14854.280118000001</c:v>
                </c:pt>
                <c:pt idx="62075">
                  <c:v>14854.526991999999</c:v>
                </c:pt>
                <c:pt idx="62076">
                  <c:v>14854.768055</c:v>
                </c:pt>
                <c:pt idx="62077">
                  <c:v>14855.010001000001</c:v>
                </c:pt>
                <c:pt idx="62078">
                  <c:v>14855.252563</c:v>
                </c:pt>
                <c:pt idx="62079">
                  <c:v>14855.484444</c:v>
                </c:pt>
                <c:pt idx="62080">
                  <c:v>14855.726806999999</c:v>
                </c:pt>
                <c:pt idx="62081">
                  <c:v>14855.969835</c:v>
                </c:pt>
                <c:pt idx="62082">
                  <c:v>14856.201711</c:v>
                </c:pt>
                <c:pt idx="62083">
                  <c:v>14856.444744</c:v>
                </c:pt>
                <c:pt idx="62084">
                  <c:v>14856.685082</c:v>
                </c:pt>
                <c:pt idx="62085">
                  <c:v>14856.929866</c:v>
                </c:pt>
                <c:pt idx="62086">
                  <c:v>14857.161746</c:v>
                </c:pt>
                <c:pt idx="62087">
                  <c:v>14857.404822</c:v>
                </c:pt>
                <c:pt idx="62088">
                  <c:v>14857.645833</c:v>
                </c:pt>
                <c:pt idx="62089">
                  <c:v>14857.878299</c:v>
                </c:pt>
                <c:pt idx="62090">
                  <c:v>14858.121765</c:v>
                </c:pt>
                <c:pt idx="62091">
                  <c:v>14858.364664999999</c:v>
                </c:pt>
                <c:pt idx="62092">
                  <c:v>14858.606121999999</c:v>
                </c:pt>
                <c:pt idx="62093">
                  <c:v>14858.836125</c:v>
                </c:pt>
                <c:pt idx="62094">
                  <c:v>14859.078031999999</c:v>
                </c:pt>
                <c:pt idx="62095">
                  <c:v>14859.320562000001</c:v>
                </c:pt>
                <c:pt idx="62096">
                  <c:v>14859.562174000001</c:v>
                </c:pt>
                <c:pt idx="62097">
                  <c:v>14859.792406</c:v>
                </c:pt>
                <c:pt idx="62098">
                  <c:v>14860.036069</c:v>
                </c:pt>
                <c:pt idx="62099">
                  <c:v>14860.277269</c:v>
                </c:pt>
                <c:pt idx="62100">
                  <c:v>14860.508581</c:v>
                </c:pt>
                <c:pt idx="62101">
                  <c:v>14860.750247</c:v>
                </c:pt>
                <c:pt idx="62102">
                  <c:v>14860.996662</c:v>
                </c:pt>
                <c:pt idx="62103">
                  <c:v>14861.227994999999</c:v>
                </c:pt>
                <c:pt idx="62104">
                  <c:v>14861.467975</c:v>
                </c:pt>
                <c:pt idx="62105">
                  <c:v>14861.710123999999</c:v>
                </c:pt>
                <c:pt idx="62106">
                  <c:v>14861.944175000001</c:v>
                </c:pt>
                <c:pt idx="62107">
                  <c:v>14862.190570999999</c:v>
                </c:pt>
                <c:pt idx="62108">
                  <c:v>14862.421992</c:v>
                </c:pt>
                <c:pt idx="62109">
                  <c:v>14862.664305</c:v>
                </c:pt>
                <c:pt idx="62110">
                  <c:v>14862.906978999999</c:v>
                </c:pt>
                <c:pt idx="62111">
                  <c:v>14863.136329999999</c:v>
                </c:pt>
                <c:pt idx="62112">
                  <c:v>14863.380897999999</c:v>
                </c:pt>
                <c:pt idx="62113">
                  <c:v>14863.624125</c:v>
                </c:pt>
                <c:pt idx="62114">
                  <c:v>14863.856272999999</c:v>
                </c:pt>
                <c:pt idx="62115">
                  <c:v>14864.099355</c:v>
                </c:pt>
                <c:pt idx="62116">
                  <c:v>14864.331271999999</c:v>
                </c:pt>
                <c:pt idx="62117">
                  <c:v>14864.573205000001</c:v>
                </c:pt>
                <c:pt idx="62118">
                  <c:v>14864.817094</c:v>
                </c:pt>
                <c:pt idx="62119">
                  <c:v>14865.050681999999</c:v>
                </c:pt>
                <c:pt idx="62120">
                  <c:v>14865.291857</c:v>
                </c:pt>
                <c:pt idx="62121">
                  <c:v>14865.534652</c:v>
                </c:pt>
                <c:pt idx="62122">
                  <c:v>14865.777534000001</c:v>
                </c:pt>
                <c:pt idx="62123">
                  <c:v>14866.024587</c:v>
                </c:pt>
                <c:pt idx="62124">
                  <c:v>14866.267705</c:v>
                </c:pt>
                <c:pt idx="62125">
                  <c:v>14866.508884999999</c:v>
                </c:pt>
                <c:pt idx="62126">
                  <c:v>14866.751875</c:v>
                </c:pt>
                <c:pt idx="62127">
                  <c:v>14866.984350000001</c:v>
                </c:pt>
                <c:pt idx="62128">
                  <c:v>14867.226289</c:v>
                </c:pt>
                <c:pt idx="62129">
                  <c:v>14867.468887000001</c:v>
                </c:pt>
                <c:pt idx="62130">
                  <c:v>14867.709887999999</c:v>
                </c:pt>
                <c:pt idx="62131">
                  <c:v>14867.940057</c:v>
                </c:pt>
                <c:pt idx="62132">
                  <c:v>14868.181065000001</c:v>
                </c:pt>
                <c:pt idx="62133">
                  <c:v>14868.422884</c:v>
                </c:pt>
                <c:pt idx="62134">
                  <c:v>14868.663069</c:v>
                </c:pt>
                <c:pt idx="62135">
                  <c:v>14868.894864</c:v>
                </c:pt>
                <c:pt idx="62136">
                  <c:v>14869.135372999999</c:v>
                </c:pt>
                <c:pt idx="62137">
                  <c:v>14869.379886000001</c:v>
                </c:pt>
                <c:pt idx="62138">
                  <c:v>14869.622571</c:v>
                </c:pt>
                <c:pt idx="62139">
                  <c:v>14869.853067</c:v>
                </c:pt>
                <c:pt idx="62140">
                  <c:v>14870.095057</c:v>
                </c:pt>
                <c:pt idx="62141">
                  <c:v>14870.339532</c:v>
                </c:pt>
                <c:pt idx="62142">
                  <c:v>14870.579444999999</c:v>
                </c:pt>
                <c:pt idx="62143">
                  <c:v>14870.835644000001</c:v>
                </c:pt>
                <c:pt idx="62144">
                  <c:v>14871.065673999999</c:v>
                </c:pt>
                <c:pt idx="62145">
                  <c:v>14871.308622</c:v>
                </c:pt>
                <c:pt idx="62146">
                  <c:v>14871.549784999999</c:v>
                </c:pt>
                <c:pt idx="62147">
                  <c:v>14871.792712</c:v>
                </c:pt>
                <c:pt idx="62148">
                  <c:v>14872.033012</c:v>
                </c:pt>
                <c:pt idx="62149">
                  <c:v>14872.263126</c:v>
                </c:pt>
                <c:pt idx="62150">
                  <c:v>14872.507922999999</c:v>
                </c:pt>
                <c:pt idx="62151">
                  <c:v>14872.750695000001</c:v>
                </c:pt>
                <c:pt idx="62152">
                  <c:v>14872.981228000001</c:v>
                </c:pt>
                <c:pt idx="62153">
                  <c:v>14873.22509</c:v>
                </c:pt>
                <c:pt idx="62154">
                  <c:v>14873.467864</c:v>
                </c:pt>
                <c:pt idx="62155">
                  <c:v>14873.698322</c:v>
                </c:pt>
                <c:pt idx="62156">
                  <c:v>14873.940341</c:v>
                </c:pt>
                <c:pt idx="62157">
                  <c:v>14874.184925</c:v>
                </c:pt>
                <c:pt idx="62158">
                  <c:v>14874.416698000001</c:v>
                </c:pt>
                <c:pt idx="62159">
                  <c:v>14874.657014</c:v>
                </c:pt>
                <c:pt idx="62160">
                  <c:v>14874.89914</c:v>
                </c:pt>
                <c:pt idx="62161">
                  <c:v>14875.141008000001</c:v>
                </c:pt>
                <c:pt idx="62162">
                  <c:v>14875.372636</c:v>
                </c:pt>
                <c:pt idx="62163">
                  <c:v>14875.614122000001</c:v>
                </c:pt>
                <c:pt idx="62164">
                  <c:v>14875.856992000001</c:v>
                </c:pt>
                <c:pt idx="62165">
                  <c:v>14876.098531</c:v>
                </c:pt>
                <c:pt idx="62166">
                  <c:v>14876.329824</c:v>
                </c:pt>
                <c:pt idx="62167">
                  <c:v>14876.571336000001</c:v>
                </c:pt>
                <c:pt idx="62168">
                  <c:v>14876.813894000001</c:v>
                </c:pt>
                <c:pt idx="62169">
                  <c:v>14877.05539</c:v>
                </c:pt>
                <c:pt idx="62170">
                  <c:v>14877.286528000001</c:v>
                </c:pt>
                <c:pt idx="62171">
                  <c:v>14877.530322000001</c:v>
                </c:pt>
                <c:pt idx="62172">
                  <c:v>14877.763983000001</c:v>
                </c:pt>
                <c:pt idx="62173">
                  <c:v>14878.007964</c:v>
                </c:pt>
                <c:pt idx="62174">
                  <c:v>14878.24792</c:v>
                </c:pt>
                <c:pt idx="62175">
                  <c:v>14878.490773</c:v>
                </c:pt>
                <c:pt idx="62176">
                  <c:v>14878.722612</c:v>
                </c:pt>
                <c:pt idx="62177">
                  <c:v>14878.965023999999</c:v>
                </c:pt>
                <c:pt idx="62178">
                  <c:v>14879.207149</c:v>
                </c:pt>
                <c:pt idx="62179">
                  <c:v>14879.453208999999</c:v>
                </c:pt>
                <c:pt idx="62180">
                  <c:v>14879.694677</c:v>
                </c:pt>
                <c:pt idx="62181">
                  <c:v>14879.937974</c:v>
                </c:pt>
                <c:pt idx="62182">
                  <c:v>14880.179260999999</c:v>
                </c:pt>
                <c:pt idx="62183">
                  <c:v>14880.41274</c:v>
                </c:pt>
                <c:pt idx="62184">
                  <c:v>14880.656421</c:v>
                </c:pt>
                <c:pt idx="62185">
                  <c:v>14880.889972000001</c:v>
                </c:pt>
                <c:pt idx="62186">
                  <c:v>14881.133881</c:v>
                </c:pt>
                <c:pt idx="62187">
                  <c:v>14881.376850000001</c:v>
                </c:pt>
                <c:pt idx="62188">
                  <c:v>14881.608742</c:v>
                </c:pt>
                <c:pt idx="62189">
                  <c:v>14881.851925999999</c:v>
                </c:pt>
                <c:pt idx="62190">
                  <c:v>14882.094101000001</c:v>
                </c:pt>
                <c:pt idx="62191">
                  <c:v>14882.325747000001</c:v>
                </c:pt>
                <c:pt idx="62192">
                  <c:v>14882.570661</c:v>
                </c:pt>
                <c:pt idx="62193">
                  <c:v>14882.81244</c:v>
                </c:pt>
                <c:pt idx="62194">
                  <c:v>14883.044437</c:v>
                </c:pt>
                <c:pt idx="62195">
                  <c:v>14883.288178999999</c:v>
                </c:pt>
                <c:pt idx="62196">
                  <c:v>14883.530187</c:v>
                </c:pt>
                <c:pt idx="62197">
                  <c:v>14883.776531</c:v>
                </c:pt>
                <c:pt idx="62198">
                  <c:v>14884.018147000001</c:v>
                </c:pt>
                <c:pt idx="62199">
                  <c:v>14884.261001000001</c:v>
                </c:pt>
                <c:pt idx="62200">
                  <c:v>14884.502096</c:v>
                </c:pt>
                <c:pt idx="62201">
                  <c:v>14884.734812999999</c:v>
                </c:pt>
                <c:pt idx="62202">
                  <c:v>14884.975748000001</c:v>
                </c:pt>
                <c:pt idx="62203">
                  <c:v>14885.217269000001</c:v>
                </c:pt>
                <c:pt idx="62204">
                  <c:v>14885.459763000001</c:v>
                </c:pt>
                <c:pt idx="62205">
                  <c:v>14885.699242999999</c:v>
                </c:pt>
                <c:pt idx="62206">
                  <c:v>14885.930731</c:v>
                </c:pt>
                <c:pt idx="62207">
                  <c:v>14886.173607000001</c:v>
                </c:pt>
                <c:pt idx="62208">
                  <c:v>14886.413361999999</c:v>
                </c:pt>
                <c:pt idx="62209">
                  <c:v>14886.655032999999</c:v>
                </c:pt>
                <c:pt idx="62210">
                  <c:v>14886.886756</c:v>
                </c:pt>
                <c:pt idx="62211">
                  <c:v>14887.129801999999</c:v>
                </c:pt>
                <c:pt idx="62212">
                  <c:v>14887.370918000001</c:v>
                </c:pt>
                <c:pt idx="62213">
                  <c:v>14887.614324</c:v>
                </c:pt>
                <c:pt idx="62214">
                  <c:v>14887.86945</c:v>
                </c:pt>
                <c:pt idx="62215">
                  <c:v>14888.113305999999</c:v>
                </c:pt>
                <c:pt idx="62216">
                  <c:v>14888.357055</c:v>
                </c:pt>
                <c:pt idx="62217">
                  <c:v>14888.599832</c:v>
                </c:pt>
                <c:pt idx="62218">
                  <c:v>14888.840821</c:v>
                </c:pt>
                <c:pt idx="62219">
                  <c:v>14889.071422999999</c:v>
                </c:pt>
                <c:pt idx="62220">
                  <c:v>14889.314581000001</c:v>
                </c:pt>
                <c:pt idx="62221">
                  <c:v>14889.555784</c:v>
                </c:pt>
                <c:pt idx="62222">
                  <c:v>14889.796007000001</c:v>
                </c:pt>
                <c:pt idx="62223">
                  <c:v>14890.038848</c:v>
                </c:pt>
                <c:pt idx="62224">
                  <c:v>14890.267237</c:v>
                </c:pt>
                <c:pt idx="62225">
                  <c:v>14890.511809</c:v>
                </c:pt>
                <c:pt idx="62226">
                  <c:v>14890.752818000001</c:v>
                </c:pt>
                <c:pt idx="62227">
                  <c:v>14890.994387999999</c:v>
                </c:pt>
                <c:pt idx="62228">
                  <c:v>14891.240357999999</c:v>
                </c:pt>
                <c:pt idx="62229">
                  <c:v>14891.484033999999</c:v>
                </c:pt>
                <c:pt idx="62230">
                  <c:v>14891.728542999999</c:v>
                </c:pt>
                <c:pt idx="62231">
                  <c:v>14891.984657000001</c:v>
                </c:pt>
                <c:pt idx="62232">
                  <c:v>14892.214550000001</c:v>
                </c:pt>
                <c:pt idx="62233">
                  <c:v>14892.456361</c:v>
                </c:pt>
                <c:pt idx="62234">
                  <c:v>14892.698299</c:v>
                </c:pt>
                <c:pt idx="62235">
                  <c:v>14892.940103999999</c:v>
                </c:pt>
                <c:pt idx="62236">
                  <c:v>14893.195405</c:v>
                </c:pt>
                <c:pt idx="62237">
                  <c:v>14893.426745000001</c:v>
                </c:pt>
                <c:pt idx="62238">
                  <c:v>14893.667030000001</c:v>
                </c:pt>
                <c:pt idx="62239">
                  <c:v>14893.909118</c:v>
                </c:pt>
                <c:pt idx="62240">
                  <c:v>14894.150044</c:v>
                </c:pt>
                <c:pt idx="62241">
                  <c:v>14894.380289999999</c:v>
                </c:pt>
                <c:pt idx="62242">
                  <c:v>14894.624172</c:v>
                </c:pt>
                <c:pt idx="62243">
                  <c:v>14894.864287</c:v>
                </c:pt>
                <c:pt idx="62244">
                  <c:v>14895.105643999999</c:v>
                </c:pt>
                <c:pt idx="62245">
                  <c:v>14895.336259</c:v>
                </c:pt>
                <c:pt idx="62246">
                  <c:v>14895.580183</c:v>
                </c:pt>
                <c:pt idx="62247">
                  <c:v>14895.815583</c:v>
                </c:pt>
                <c:pt idx="62248">
                  <c:v>14896.05617</c:v>
                </c:pt>
                <c:pt idx="62249">
                  <c:v>14896.300811999999</c:v>
                </c:pt>
                <c:pt idx="62250">
                  <c:v>14896.555657000001</c:v>
                </c:pt>
                <c:pt idx="62251">
                  <c:v>14896.797184999999</c:v>
                </c:pt>
                <c:pt idx="62252">
                  <c:v>14897.043007</c:v>
                </c:pt>
                <c:pt idx="62253">
                  <c:v>14897.287622</c:v>
                </c:pt>
                <c:pt idx="62254">
                  <c:v>14897.530703</c:v>
                </c:pt>
                <c:pt idx="62255">
                  <c:v>14897.761225</c:v>
                </c:pt>
                <c:pt idx="62256">
                  <c:v>14898.002307999999</c:v>
                </c:pt>
                <c:pt idx="62257">
                  <c:v>14898.245064999999</c:v>
                </c:pt>
                <c:pt idx="62258">
                  <c:v>14898.486364</c:v>
                </c:pt>
                <c:pt idx="62259">
                  <c:v>14898.718349999999</c:v>
                </c:pt>
                <c:pt idx="62260">
                  <c:v>14898.962933000001</c:v>
                </c:pt>
                <c:pt idx="62261">
                  <c:v>14899.19519</c:v>
                </c:pt>
                <c:pt idx="62262">
                  <c:v>14899.439679999999</c:v>
                </c:pt>
                <c:pt idx="62263">
                  <c:v>14899.683942</c:v>
                </c:pt>
                <c:pt idx="62264">
                  <c:v>14899.913305</c:v>
                </c:pt>
                <c:pt idx="62265">
                  <c:v>14900.159818</c:v>
                </c:pt>
                <c:pt idx="62266">
                  <c:v>14900.390232</c:v>
                </c:pt>
                <c:pt idx="62267">
                  <c:v>14900.635329000001</c:v>
                </c:pt>
                <c:pt idx="62268">
                  <c:v>14900.869368</c:v>
                </c:pt>
                <c:pt idx="62269">
                  <c:v>14901.11571</c:v>
                </c:pt>
                <c:pt idx="62270">
                  <c:v>14901.346207000001</c:v>
                </c:pt>
                <c:pt idx="62271">
                  <c:v>14901.590779</c:v>
                </c:pt>
                <c:pt idx="62272">
                  <c:v>14901.832412</c:v>
                </c:pt>
                <c:pt idx="62273">
                  <c:v>14902.065564</c:v>
                </c:pt>
                <c:pt idx="62274">
                  <c:v>14902.307278</c:v>
                </c:pt>
                <c:pt idx="62275">
                  <c:v>14902.549879</c:v>
                </c:pt>
                <c:pt idx="62276">
                  <c:v>14902.790612000001</c:v>
                </c:pt>
                <c:pt idx="62277">
                  <c:v>14903.021988</c:v>
                </c:pt>
                <c:pt idx="62278">
                  <c:v>14903.263725999999</c:v>
                </c:pt>
                <c:pt idx="62279">
                  <c:v>14903.504962999999</c:v>
                </c:pt>
                <c:pt idx="62280">
                  <c:v>14903.744126</c:v>
                </c:pt>
                <c:pt idx="62281">
                  <c:v>14903.988825</c:v>
                </c:pt>
                <c:pt idx="62282">
                  <c:v>14904.220583</c:v>
                </c:pt>
                <c:pt idx="62283">
                  <c:v>14904.466113</c:v>
                </c:pt>
                <c:pt idx="62284">
                  <c:v>14904.699753999999</c:v>
                </c:pt>
                <c:pt idx="62285">
                  <c:v>14904.943444</c:v>
                </c:pt>
                <c:pt idx="62286">
                  <c:v>14905.190678000001</c:v>
                </c:pt>
                <c:pt idx="62287">
                  <c:v>14905.433784999999</c:v>
                </c:pt>
                <c:pt idx="62288">
                  <c:v>14905.676809000001</c:v>
                </c:pt>
                <c:pt idx="62289">
                  <c:v>14905.919833</c:v>
                </c:pt>
                <c:pt idx="62290">
                  <c:v>14906.149029</c:v>
                </c:pt>
                <c:pt idx="62291">
                  <c:v>14906.392357999999</c:v>
                </c:pt>
                <c:pt idx="62292">
                  <c:v>14906.63472</c:v>
                </c:pt>
                <c:pt idx="62293">
                  <c:v>14906.876123</c:v>
                </c:pt>
                <c:pt idx="62294">
                  <c:v>14907.107662</c:v>
                </c:pt>
                <c:pt idx="62295">
                  <c:v>14907.348882</c:v>
                </c:pt>
                <c:pt idx="62296">
                  <c:v>14907.589991999999</c:v>
                </c:pt>
                <c:pt idx="62297">
                  <c:v>14907.832227999999</c:v>
                </c:pt>
                <c:pt idx="62298">
                  <c:v>14908.065735</c:v>
                </c:pt>
                <c:pt idx="62299">
                  <c:v>14908.308673</c:v>
                </c:pt>
                <c:pt idx="62300">
                  <c:v>14908.549805000001</c:v>
                </c:pt>
                <c:pt idx="62301">
                  <c:v>14908.791404</c:v>
                </c:pt>
                <c:pt idx="62302">
                  <c:v>14909.037426000001</c:v>
                </c:pt>
                <c:pt idx="62303">
                  <c:v>14909.282746999999</c:v>
                </c:pt>
                <c:pt idx="62304">
                  <c:v>14909.524170000001</c:v>
                </c:pt>
                <c:pt idx="62305">
                  <c:v>14909.756082</c:v>
                </c:pt>
                <c:pt idx="62306">
                  <c:v>14909.998847999999</c:v>
                </c:pt>
                <c:pt idx="62307">
                  <c:v>14910.241653999999</c:v>
                </c:pt>
                <c:pt idx="62308">
                  <c:v>14910.472232</c:v>
                </c:pt>
                <c:pt idx="62309">
                  <c:v>14910.714995</c:v>
                </c:pt>
                <c:pt idx="62310">
                  <c:v>14910.956948999999</c:v>
                </c:pt>
                <c:pt idx="62311">
                  <c:v>14911.198554000001</c:v>
                </c:pt>
                <c:pt idx="62312">
                  <c:v>14911.429275</c:v>
                </c:pt>
                <c:pt idx="62313">
                  <c:v>14911.671245</c:v>
                </c:pt>
                <c:pt idx="62314">
                  <c:v>14911.915188000001</c:v>
                </c:pt>
                <c:pt idx="62315">
                  <c:v>14912.171560000001</c:v>
                </c:pt>
                <c:pt idx="62316">
                  <c:v>14912.400444999999</c:v>
                </c:pt>
                <c:pt idx="62317">
                  <c:v>14912.644342</c:v>
                </c:pt>
                <c:pt idx="62318">
                  <c:v>14912.877914999999</c:v>
                </c:pt>
                <c:pt idx="62319">
                  <c:v>14913.120072</c:v>
                </c:pt>
                <c:pt idx="62320">
                  <c:v>14913.364938000001</c:v>
                </c:pt>
                <c:pt idx="62321">
                  <c:v>14913.596557999999</c:v>
                </c:pt>
                <c:pt idx="62322">
                  <c:v>14913.838938999999</c:v>
                </c:pt>
                <c:pt idx="62323">
                  <c:v>14914.078608</c:v>
                </c:pt>
                <c:pt idx="62324">
                  <c:v>14914.32022</c:v>
                </c:pt>
                <c:pt idx="62325">
                  <c:v>14914.562855</c:v>
                </c:pt>
                <c:pt idx="62326">
                  <c:v>14914.803676</c:v>
                </c:pt>
                <c:pt idx="62327">
                  <c:v>14915.0597</c:v>
                </c:pt>
                <c:pt idx="62328">
                  <c:v>14915.290945999999</c:v>
                </c:pt>
                <c:pt idx="62329">
                  <c:v>14915.530901</c:v>
                </c:pt>
                <c:pt idx="62330">
                  <c:v>14915.773905</c:v>
                </c:pt>
                <c:pt idx="62331">
                  <c:v>14916.016664999999</c:v>
                </c:pt>
                <c:pt idx="62332">
                  <c:v>14916.247836</c:v>
                </c:pt>
                <c:pt idx="62333">
                  <c:v>14916.489368</c:v>
                </c:pt>
                <c:pt idx="62334">
                  <c:v>14916.733831</c:v>
                </c:pt>
                <c:pt idx="62335">
                  <c:v>14916.97488</c:v>
                </c:pt>
                <c:pt idx="62336">
                  <c:v>14917.206541</c:v>
                </c:pt>
                <c:pt idx="62337">
                  <c:v>14917.452938</c:v>
                </c:pt>
                <c:pt idx="62338">
                  <c:v>14917.683403000001</c:v>
                </c:pt>
                <c:pt idx="62339">
                  <c:v>14917.929053</c:v>
                </c:pt>
                <c:pt idx="62340">
                  <c:v>14918.171999</c:v>
                </c:pt>
                <c:pt idx="62341">
                  <c:v>14918.401277000001</c:v>
                </c:pt>
                <c:pt idx="62342">
                  <c:v>14918.645966</c:v>
                </c:pt>
                <c:pt idx="62343">
                  <c:v>14918.887663</c:v>
                </c:pt>
                <c:pt idx="62344">
                  <c:v>14919.117571000001</c:v>
                </c:pt>
                <c:pt idx="62345">
                  <c:v>14919.359394999999</c:v>
                </c:pt>
                <c:pt idx="62346">
                  <c:v>14919.603987</c:v>
                </c:pt>
                <c:pt idx="62347">
                  <c:v>14919.844388</c:v>
                </c:pt>
                <c:pt idx="62348">
                  <c:v>14920.089706000001</c:v>
                </c:pt>
                <c:pt idx="62349">
                  <c:v>14920.332925000001</c:v>
                </c:pt>
                <c:pt idx="62350">
                  <c:v>14920.573387</c:v>
                </c:pt>
                <c:pt idx="62351">
                  <c:v>14920.817267</c:v>
                </c:pt>
                <c:pt idx="62352">
                  <c:v>14921.048268</c:v>
                </c:pt>
                <c:pt idx="62353">
                  <c:v>14921.290246</c:v>
                </c:pt>
                <c:pt idx="62354">
                  <c:v>14921.532292</c:v>
                </c:pt>
                <c:pt idx="62355">
                  <c:v>14921.765772999999</c:v>
                </c:pt>
                <c:pt idx="62356">
                  <c:v>14922.006213000001</c:v>
                </c:pt>
                <c:pt idx="62357">
                  <c:v>14922.250797999999</c:v>
                </c:pt>
                <c:pt idx="62358">
                  <c:v>14922.482760000001</c:v>
                </c:pt>
                <c:pt idx="62359">
                  <c:v>14922.725908</c:v>
                </c:pt>
                <c:pt idx="62360">
                  <c:v>14922.968975</c:v>
                </c:pt>
                <c:pt idx="62361">
                  <c:v>14923.201574999999</c:v>
                </c:pt>
                <c:pt idx="62362">
                  <c:v>14923.444704</c:v>
                </c:pt>
                <c:pt idx="62363">
                  <c:v>14923.687814000001</c:v>
                </c:pt>
                <c:pt idx="62364">
                  <c:v>14923.919832</c:v>
                </c:pt>
                <c:pt idx="62365">
                  <c:v>14924.162017000001</c:v>
                </c:pt>
                <c:pt idx="62366">
                  <c:v>14924.404096</c:v>
                </c:pt>
                <c:pt idx="62367">
                  <c:v>14924.637648</c:v>
                </c:pt>
                <c:pt idx="62368">
                  <c:v>14924.878626</c:v>
                </c:pt>
                <c:pt idx="62369">
                  <c:v>14925.119631</c:v>
                </c:pt>
                <c:pt idx="62370">
                  <c:v>14925.361063</c:v>
                </c:pt>
                <c:pt idx="62371">
                  <c:v>14925.602258000001</c:v>
                </c:pt>
                <c:pt idx="62372">
                  <c:v>14925.832275000001</c:v>
                </c:pt>
                <c:pt idx="62373">
                  <c:v>14926.076935999999</c:v>
                </c:pt>
                <c:pt idx="62374">
                  <c:v>14926.319896000001</c:v>
                </c:pt>
                <c:pt idx="62375">
                  <c:v>14926.550305000001</c:v>
                </c:pt>
                <c:pt idx="62376">
                  <c:v>14926.792154999999</c:v>
                </c:pt>
                <c:pt idx="62377">
                  <c:v>14927.036907</c:v>
                </c:pt>
                <c:pt idx="62378">
                  <c:v>14927.268591</c:v>
                </c:pt>
                <c:pt idx="62379">
                  <c:v>14927.509705</c:v>
                </c:pt>
                <c:pt idx="62380">
                  <c:v>14927.752705999999</c:v>
                </c:pt>
                <c:pt idx="62381">
                  <c:v>14927.995580999999</c:v>
                </c:pt>
                <c:pt idx="62382">
                  <c:v>14928.226256</c:v>
                </c:pt>
                <c:pt idx="62383">
                  <c:v>14928.468271</c:v>
                </c:pt>
                <c:pt idx="62384">
                  <c:v>14928.710227</c:v>
                </c:pt>
                <c:pt idx="62385">
                  <c:v>14928.943781</c:v>
                </c:pt>
                <c:pt idx="62386">
                  <c:v>14929.186025000001</c:v>
                </c:pt>
                <c:pt idx="62387">
                  <c:v>14929.428862999999</c:v>
                </c:pt>
                <c:pt idx="62388">
                  <c:v>14929.669824000001</c:v>
                </c:pt>
                <c:pt idx="62389">
                  <c:v>14929.910838</c:v>
                </c:pt>
                <c:pt idx="62390">
                  <c:v>14930.142707999999</c:v>
                </c:pt>
                <c:pt idx="62391">
                  <c:v>14930.385753</c:v>
                </c:pt>
                <c:pt idx="62392">
                  <c:v>14930.626947999999</c:v>
                </c:pt>
                <c:pt idx="62393">
                  <c:v>14930.86867</c:v>
                </c:pt>
                <c:pt idx="62394">
                  <c:v>14931.099372999999</c:v>
                </c:pt>
                <c:pt idx="62395">
                  <c:v>14931.343064999999</c:v>
                </c:pt>
                <c:pt idx="62396">
                  <c:v>14931.585899</c:v>
                </c:pt>
                <c:pt idx="62397">
                  <c:v>14931.816428</c:v>
                </c:pt>
                <c:pt idx="62398">
                  <c:v>14932.057628</c:v>
                </c:pt>
                <c:pt idx="62399">
                  <c:v>14932.299344999999</c:v>
                </c:pt>
                <c:pt idx="62400">
                  <c:v>14932.543941</c:v>
                </c:pt>
                <c:pt idx="62401">
                  <c:v>14932.773257000001</c:v>
                </c:pt>
                <c:pt idx="62402">
                  <c:v>14933.017223999999</c:v>
                </c:pt>
                <c:pt idx="62403">
                  <c:v>14933.259849</c:v>
                </c:pt>
                <c:pt idx="62404">
                  <c:v>14933.491533</c:v>
                </c:pt>
                <c:pt idx="62405">
                  <c:v>14933.734528999999</c:v>
                </c:pt>
                <c:pt idx="62406">
                  <c:v>14933.977666999999</c:v>
                </c:pt>
                <c:pt idx="62407">
                  <c:v>14934.218699999999</c:v>
                </c:pt>
                <c:pt idx="62408">
                  <c:v>14934.449404000001</c:v>
                </c:pt>
                <c:pt idx="62409">
                  <c:v>14934.690556</c:v>
                </c:pt>
                <c:pt idx="62410">
                  <c:v>14934.931876000001</c:v>
                </c:pt>
                <c:pt idx="62411">
                  <c:v>14935.174752000001</c:v>
                </c:pt>
                <c:pt idx="62412">
                  <c:v>14935.417589000001</c:v>
                </c:pt>
                <c:pt idx="62413">
                  <c:v>14935.648939999999</c:v>
                </c:pt>
                <c:pt idx="62414">
                  <c:v>14935.888045</c:v>
                </c:pt>
                <c:pt idx="62415">
                  <c:v>14936.13011</c:v>
                </c:pt>
                <c:pt idx="62416">
                  <c:v>14936.36369</c:v>
                </c:pt>
                <c:pt idx="62417">
                  <c:v>14936.604923000001</c:v>
                </c:pt>
                <c:pt idx="62418">
                  <c:v>14936.845222</c:v>
                </c:pt>
                <c:pt idx="62419">
                  <c:v>14937.089123</c:v>
                </c:pt>
                <c:pt idx="62420">
                  <c:v>14937.329170999999</c:v>
                </c:pt>
                <c:pt idx="62421">
                  <c:v>14937.584228</c:v>
                </c:pt>
                <c:pt idx="62422">
                  <c:v>14937.815705999999</c:v>
                </c:pt>
                <c:pt idx="62423">
                  <c:v>14938.058689</c:v>
                </c:pt>
                <c:pt idx="62424">
                  <c:v>14938.299664</c:v>
                </c:pt>
                <c:pt idx="62425">
                  <c:v>14938.540634999999</c:v>
                </c:pt>
                <c:pt idx="62426">
                  <c:v>14938.782384</c:v>
                </c:pt>
                <c:pt idx="62427">
                  <c:v>14939.026286</c:v>
                </c:pt>
                <c:pt idx="62428">
                  <c:v>14939.270982</c:v>
                </c:pt>
                <c:pt idx="62429">
                  <c:v>14939.512817000001</c:v>
                </c:pt>
                <c:pt idx="62430">
                  <c:v>14939.743382000001</c:v>
                </c:pt>
                <c:pt idx="62431">
                  <c:v>14939.989006</c:v>
                </c:pt>
                <c:pt idx="62432">
                  <c:v>14940.222597</c:v>
                </c:pt>
                <c:pt idx="62433">
                  <c:v>14940.464383</c:v>
                </c:pt>
                <c:pt idx="62434">
                  <c:v>14940.708957999999</c:v>
                </c:pt>
                <c:pt idx="62435">
                  <c:v>14940.939535</c:v>
                </c:pt>
                <c:pt idx="62436">
                  <c:v>14941.182676</c:v>
                </c:pt>
                <c:pt idx="62437">
                  <c:v>14941.42439</c:v>
                </c:pt>
                <c:pt idx="62438">
                  <c:v>14941.657767000001</c:v>
                </c:pt>
                <c:pt idx="62439">
                  <c:v>14941.899373</c:v>
                </c:pt>
                <c:pt idx="62440">
                  <c:v>14942.143883000001</c:v>
                </c:pt>
                <c:pt idx="62441">
                  <c:v>14942.385213</c:v>
                </c:pt>
                <c:pt idx="62442">
                  <c:v>14942.624141</c:v>
                </c:pt>
                <c:pt idx="62443">
                  <c:v>14942.870994999999</c:v>
                </c:pt>
                <c:pt idx="62444">
                  <c:v>14943.112376999999</c:v>
                </c:pt>
                <c:pt idx="62445">
                  <c:v>14943.356154999999</c:v>
                </c:pt>
                <c:pt idx="62446">
                  <c:v>14943.600324999999</c:v>
                </c:pt>
                <c:pt idx="62447">
                  <c:v>14943.84239</c:v>
                </c:pt>
                <c:pt idx="62448">
                  <c:v>14944.087624</c:v>
                </c:pt>
                <c:pt idx="62449">
                  <c:v>14944.318162</c:v>
                </c:pt>
                <c:pt idx="62450">
                  <c:v>14944.562037</c:v>
                </c:pt>
                <c:pt idx="62451">
                  <c:v>14944.804862000001</c:v>
                </c:pt>
                <c:pt idx="62452">
                  <c:v>14945.045083000001</c:v>
                </c:pt>
                <c:pt idx="62453">
                  <c:v>14945.27543</c:v>
                </c:pt>
                <c:pt idx="62454">
                  <c:v>14945.51686</c:v>
                </c:pt>
                <c:pt idx="62455">
                  <c:v>14945.757162</c:v>
                </c:pt>
                <c:pt idx="62456">
                  <c:v>14946.001065</c:v>
                </c:pt>
                <c:pt idx="62457">
                  <c:v>14946.231172</c:v>
                </c:pt>
                <c:pt idx="62458">
                  <c:v>14946.477833000001</c:v>
                </c:pt>
                <c:pt idx="62459">
                  <c:v>14946.708194999999</c:v>
                </c:pt>
                <c:pt idx="62460">
                  <c:v>14946.950328999999</c:v>
                </c:pt>
                <c:pt idx="62461">
                  <c:v>14947.192067</c:v>
                </c:pt>
                <c:pt idx="62462">
                  <c:v>14947.434598</c:v>
                </c:pt>
                <c:pt idx="62463">
                  <c:v>14947.665949</c:v>
                </c:pt>
                <c:pt idx="62464">
                  <c:v>14947.907866</c:v>
                </c:pt>
                <c:pt idx="62465">
                  <c:v>14948.150668</c:v>
                </c:pt>
                <c:pt idx="62466">
                  <c:v>14948.392356</c:v>
                </c:pt>
                <c:pt idx="62467">
                  <c:v>14948.625634</c:v>
                </c:pt>
                <c:pt idx="62468">
                  <c:v>14948.868532</c:v>
                </c:pt>
                <c:pt idx="62469">
                  <c:v>14949.110277</c:v>
                </c:pt>
                <c:pt idx="62470">
                  <c:v>14949.342348</c:v>
                </c:pt>
                <c:pt idx="62471">
                  <c:v>14949.586594</c:v>
                </c:pt>
                <c:pt idx="62472">
                  <c:v>14949.828235999999</c:v>
                </c:pt>
                <c:pt idx="62473">
                  <c:v>14950.059810000001</c:v>
                </c:pt>
                <c:pt idx="62474">
                  <c:v>14950.300766</c:v>
                </c:pt>
                <c:pt idx="62475">
                  <c:v>14950.542399</c:v>
                </c:pt>
                <c:pt idx="62476">
                  <c:v>14950.782244</c:v>
                </c:pt>
                <c:pt idx="62477">
                  <c:v>14951.014386999999</c:v>
                </c:pt>
                <c:pt idx="62478">
                  <c:v>14951.260765000001</c:v>
                </c:pt>
                <c:pt idx="62479">
                  <c:v>14951.502054</c:v>
                </c:pt>
                <c:pt idx="62480">
                  <c:v>14951.732307</c:v>
                </c:pt>
                <c:pt idx="62481">
                  <c:v>14951.974039999999</c:v>
                </c:pt>
                <c:pt idx="62482">
                  <c:v>14952.216141999999</c:v>
                </c:pt>
                <c:pt idx="62483">
                  <c:v>14952.458902</c:v>
                </c:pt>
                <c:pt idx="62484">
                  <c:v>14952.689365</c:v>
                </c:pt>
                <c:pt idx="62485">
                  <c:v>14952.933048999999</c:v>
                </c:pt>
                <c:pt idx="62486">
                  <c:v>14953.175171000001</c:v>
                </c:pt>
                <c:pt idx="62487">
                  <c:v>14953.406729</c:v>
                </c:pt>
                <c:pt idx="62488">
                  <c:v>14953.649718000001</c:v>
                </c:pt>
                <c:pt idx="62489">
                  <c:v>14953.892578999999</c:v>
                </c:pt>
                <c:pt idx="62490">
                  <c:v>14954.123320000001</c:v>
                </c:pt>
                <c:pt idx="62491">
                  <c:v>14954.367994</c:v>
                </c:pt>
                <c:pt idx="62492">
                  <c:v>14954.609698</c:v>
                </c:pt>
                <c:pt idx="62493">
                  <c:v>14954.842725</c:v>
                </c:pt>
                <c:pt idx="62494">
                  <c:v>14955.08459</c:v>
                </c:pt>
                <c:pt idx="62495">
                  <c:v>14955.330943999999</c:v>
                </c:pt>
                <c:pt idx="62496">
                  <c:v>14955.561581</c:v>
                </c:pt>
                <c:pt idx="62497">
                  <c:v>14955.803416999999</c:v>
                </c:pt>
                <c:pt idx="62498">
                  <c:v>14956.044789</c:v>
                </c:pt>
                <c:pt idx="62499">
                  <c:v>14956.285739999999</c:v>
                </c:pt>
                <c:pt idx="62500">
                  <c:v>14956.532327000001</c:v>
                </c:pt>
                <c:pt idx="62501">
                  <c:v>14956.774067</c:v>
                </c:pt>
                <c:pt idx="62502">
                  <c:v>14957.01606</c:v>
                </c:pt>
                <c:pt idx="62503">
                  <c:v>14957.258728999999</c:v>
                </c:pt>
                <c:pt idx="62504">
                  <c:v>14957.49987</c:v>
                </c:pt>
                <c:pt idx="62505">
                  <c:v>14957.730229999999</c:v>
                </c:pt>
                <c:pt idx="62506">
                  <c:v>14957.974961</c:v>
                </c:pt>
                <c:pt idx="62507">
                  <c:v>14958.206329000001</c:v>
                </c:pt>
                <c:pt idx="62508">
                  <c:v>14958.450142</c:v>
                </c:pt>
                <c:pt idx="62509">
                  <c:v>14958.694637000001</c:v>
                </c:pt>
                <c:pt idx="62510">
                  <c:v>14958.925246000001</c:v>
                </c:pt>
                <c:pt idx="62511">
                  <c:v>14959.16914</c:v>
                </c:pt>
                <c:pt idx="62512">
                  <c:v>14959.411760999999</c:v>
                </c:pt>
                <c:pt idx="62513">
                  <c:v>14959.642897</c:v>
                </c:pt>
                <c:pt idx="62514">
                  <c:v>14959.885043</c:v>
                </c:pt>
                <c:pt idx="62515">
                  <c:v>14960.127022999999</c:v>
                </c:pt>
                <c:pt idx="62516">
                  <c:v>14960.358801</c:v>
                </c:pt>
                <c:pt idx="62517">
                  <c:v>14960.599988</c:v>
                </c:pt>
                <c:pt idx="62518">
                  <c:v>14960.841053</c:v>
                </c:pt>
                <c:pt idx="62519">
                  <c:v>14961.083057</c:v>
                </c:pt>
                <c:pt idx="62520">
                  <c:v>14961.314666</c:v>
                </c:pt>
                <c:pt idx="62521">
                  <c:v>14961.557769999999</c:v>
                </c:pt>
                <c:pt idx="62522">
                  <c:v>14961.798853</c:v>
                </c:pt>
                <c:pt idx="62523">
                  <c:v>14962.041805999999</c:v>
                </c:pt>
                <c:pt idx="62524">
                  <c:v>14962.282961999999</c:v>
                </c:pt>
                <c:pt idx="62525">
                  <c:v>14962.512280000001</c:v>
                </c:pt>
                <c:pt idx="62526">
                  <c:v>14962.756853000001</c:v>
                </c:pt>
                <c:pt idx="62527">
                  <c:v>14962.999569</c:v>
                </c:pt>
                <c:pt idx="62528">
                  <c:v>14963.230089000001</c:v>
                </c:pt>
                <c:pt idx="62529">
                  <c:v>14963.472777000001</c:v>
                </c:pt>
                <c:pt idx="62530">
                  <c:v>14963.713594000001</c:v>
                </c:pt>
                <c:pt idx="62531">
                  <c:v>14963.959812999999</c:v>
                </c:pt>
                <c:pt idx="62532">
                  <c:v>14964.190289</c:v>
                </c:pt>
                <c:pt idx="62533">
                  <c:v>14964.436539</c:v>
                </c:pt>
                <c:pt idx="62534">
                  <c:v>14964.676323</c:v>
                </c:pt>
                <c:pt idx="62535">
                  <c:v>14964.908450000001</c:v>
                </c:pt>
                <c:pt idx="62536">
                  <c:v>14965.15027</c:v>
                </c:pt>
                <c:pt idx="62537">
                  <c:v>14965.392699</c:v>
                </c:pt>
                <c:pt idx="62538">
                  <c:v>14965.632406000001</c:v>
                </c:pt>
                <c:pt idx="62539">
                  <c:v>14965.887316</c:v>
                </c:pt>
                <c:pt idx="62540">
                  <c:v>14966.118707</c:v>
                </c:pt>
                <c:pt idx="62541">
                  <c:v>14966.360387000001</c:v>
                </c:pt>
                <c:pt idx="62542">
                  <c:v>14966.604776</c:v>
                </c:pt>
                <c:pt idx="62543">
                  <c:v>14966.835992</c:v>
                </c:pt>
                <c:pt idx="62544">
                  <c:v>14967.07785</c:v>
                </c:pt>
                <c:pt idx="62545">
                  <c:v>14967.321189</c:v>
                </c:pt>
                <c:pt idx="62546">
                  <c:v>14967.551288000001</c:v>
                </c:pt>
                <c:pt idx="62547">
                  <c:v>14967.795652999999</c:v>
                </c:pt>
                <c:pt idx="62548">
                  <c:v>14968.038729</c:v>
                </c:pt>
                <c:pt idx="62549">
                  <c:v>14968.280171</c:v>
                </c:pt>
                <c:pt idx="62550">
                  <c:v>14968.511698</c:v>
                </c:pt>
                <c:pt idx="62551">
                  <c:v>14968.753403000001</c:v>
                </c:pt>
                <c:pt idx="62552">
                  <c:v>14968.997069999999</c:v>
                </c:pt>
                <c:pt idx="62553">
                  <c:v>14969.25216</c:v>
                </c:pt>
                <c:pt idx="62554">
                  <c:v>14969.496101000001</c:v>
                </c:pt>
                <c:pt idx="62555">
                  <c:v>14969.740954999999</c:v>
                </c:pt>
                <c:pt idx="62556">
                  <c:v>14969.982797999999</c:v>
                </c:pt>
                <c:pt idx="62557">
                  <c:v>14970.214614</c:v>
                </c:pt>
                <c:pt idx="62558">
                  <c:v>14970.455246</c:v>
                </c:pt>
                <c:pt idx="62559">
                  <c:v>14970.699157999999</c:v>
                </c:pt>
                <c:pt idx="62560">
                  <c:v>14970.940576000001</c:v>
                </c:pt>
                <c:pt idx="62561">
                  <c:v>14971.171376</c:v>
                </c:pt>
                <c:pt idx="62562">
                  <c:v>14971.41266</c:v>
                </c:pt>
                <c:pt idx="62563">
                  <c:v>14971.655735</c:v>
                </c:pt>
                <c:pt idx="62564">
                  <c:v>14971.896122</c:v>
                </c:pt>
                <c:pt idx="62565">
                  <c:v>14972.136243999999</c:v>
                </c:pt>
                <c:pt idx="62566">
                  <c:v>14972.376303999999</c:v>
                </c:pt>
                <c:pt idx="62567">
                  <c:v>14972.631450000001</c:v>
                </c:pt>
                <c:pt idx="62568">
                  <c:v>14972.860006000001</c:v>
                </c:pt>
                <c:pt idx="62569">
                  <c:v>14973.101025</c:v>
                </c:pt>
                <c:pt idx="62570">
                  <c:v>14973.342107</c:v>
                </c:pt>
                <c:pt idx="62571">
                  <c:v>14973.584102000001</c:v>
                </c:pt>
                <c:pt idx="62572">
                  <c:v>14973.815876000001</c:v>
                </c:pt>
                <c:pt idx="62573">
                  <c:v>14974.058125</c:v>
                </c:pt>
                <c:pt idx="62574">
                  <c:v>14974.298237000001</c:v>
                </c:pt>
                <c:pt idx="62575">
                  <c:v>14974.542975</c:v>
                </c:pt>
                <c:pt idx="62576">
                  <c:v>14974.771752000001</c:v>
                </c:pt>
                <c:pt idx="62577">
                  <c:v>14975.014877</c:v>
                </c:pt>
                <c:pt idx="62578">
                  <c:v>14975.255909</c:v>
                </c:pt>
                <c:pt idx="62579">
                  <c:v>14975.49865</c:v>
                </c:pt>
                <c:pt idx="62580">
                  <c:v>14975.740384999999</c:v>
                </c:pt>
                <c:pt idx="62581">
                  <c:v>14975.98438</c:v>
                </c:pt>
                <c:pt idx="62582">
                  <c:v>14976.227575999999</c:v>
                </c:pt>
                <c:pt idx="62583">
                  <c:v>14976.471985</c:v>
                </c:pt>
                <c:pt idx="62584">
                  <c:v>14976.713782999999</c:v>
                </c:pt>
                <c:pt idx="62585">
                  <c:v>14976.944371</c:v>
                </c:pt>
                <c:pt idx="62586">
                  <c:v>14977.188179000001</c:v>
                </c:pt>
                <c:pt idx="62587">
                  <c:v>14977.430961</c:v>
                </c:pt>
                <c:pt idx="62588">
                  <c:v>14977.661577999999</c:v>
                </c:pt>
                <c:pt idx="62589">
                  <c:v>14977.903305</c:v>
                </c:pt>
                <c:pt idx="62590">
                  <c:v>14978.145186</c:v>
                </c:pt>
                <c:pt idx="62591">
                  <c:v>14978.378579</c:v>
                </c:pt>
                <c:pt idx="62592">
                  <c:v>14978.621655000001</c:v>
                </c:pt>
                <c:pt idx="62593">
                  <c:v>14978.862716</c:v>
                </c:pt>
                <c:pt idx="62594">
                  <c:v>14979.103901</c:v>
                </c:pt>
                <c:pt idx="62595">
                  <c:v>14979.334423</c:v>
                </c:pt>
                <c:pt idx="62596">
                  <c:v>14979.580986000001</c:v>
                </c:pt>
                <c:pt idx="62597">
                  <c:v>14979.822588999999</c:v>
                </c:pt>
                <c:pt idx="62598">
                  <c:v>14980.053330000001</c:v>
                </c:pt>
                <c:pt idx="62599">
                  <c:v>14980.299611</c:v>
                </c:pt>
                <c:pt idx="62600">
                  <c:v>14980.540621</c:v>
                </c:pt>
                <c:pt idx="62601">
                  <c:v>14980.780278</c:v>
                </c:pt>
                <c:pt idx="62602">
                  <c:v>14981.026105000001</c:v>
                </c:pt>
                <c:pt idx="62603">
                  <c:v>14981.26944</c:v>
                </c:pt>
                <c:pt idx="62604">
                  <c:v>14981.504638</c:v>
                </c:pt>
                <c:pt idx="62605">
                  <c:v>14981.74805</c:v>
                </c:pt>
                <c:pt idx="62606">
                  <c:v>14981.981637999999</c:v>
                </c:pt>
                <c:pt idx="62607">
                  <c:v>14982.222892</c:v>
                </c:pt>
                <c:pt idx="62608">
                  <c:v>14982.465945</c:v>
                </c:pt>
                <c:pt idx="62609">
                  <c:v>14982.707619999999</c:v>
                </c:pt>
                <c:pt idx="62610">
                  <c:v>14982.948587999999</c:v>
                </c:pt>
                <c:pt idx="62611">
                  <c:v>14983.179066999999</c:v>
                </c:pt>
                <c:pt idx="62612">
                  <c:v>14983.423804</c:v>
                </c:pt>
                <c:pt idx="62613">
                  <c:v>14983.6666</c:v>
                </c:pt>
                <c:pt idx="62614">
                  <c:v>14983.90776</c:v>
                </c:pt>
                <c:pt idx="62615">
                  <c:v>14984.138198000001</c:v>
                </c:pt>
                <c:pt idx="62616">
                  <c:v>14984.384763</c:v>
                </c:pt>
                <c:pt idx="62617">
                  <c:v>14984.642634</c:v>
                </c:pt>
                <c:pt idx="62618">
                  <c:v>14984.873173</c:v>
                </c:pt>
                <c:pt idx="62619">
                  <c:v>14985.119707</c:v>
                </c:pt>
                <c:pt idx="62620">
                  <c:v>14985.350232000001</c:v>
                </c:pt>
                <c:pt idx="62621">
                  <c:v>14985.592189999999</c:v>
                </c:pt>
                <c:pt idx="62622">
                  <c:v>14985.832274</c:v>
                </c:pt>
                <c:pt idx="62623">
                  <c:v>14986.076907000001</c:v>
                </c:pt>
                <c:pt idx="62624">
                  <c:v>14986.308563000001</c:v>
                </c:pt>
                <c:pt idx="62625">
                  <c:v>14986.551557999999</c:v>
                </c:pt>
                <c:pt idx="62626">
                  <c:v>14986.794545999999</c:v>
                </c:pt>
                <c:pt idx="62627">
                  <c:v>14987.025188</c:v>
                </c:pt>
                <c:pt idx="62628">
                  <c:v>14987.267092</c:v>
                </c:pt>
                <c:pt idx="62629">
                  <c:v>14987.509838</c:v>
                </c:pt>
                <c:pt idx="62630">
                  <c:v>14987.751448000001</c:v>
                </c:pt>
                <c:pt idx="62631">
                  <c:v>14987.984912</c:v>
                </c:pt>
                <c:pt idx="62632">
                  <c:v>14988.225385</c:v>
                </c:pt>
                <c:pt idx="62633">
                  <c:v>14988.469891999999</c:v>
                </c:pt>
                <c:pt idx="62634">
                  <c:v>14988.701556</c:v>
                </c:pt>
                <c:pt idx="62635">
                  <c:v>14988.944809000001</c:v>
                </c:pt>
                <c:pt idx="62636">
                  <c:v>14989.187974</c:v>
                </c:pt>
                <c:pt idx="62637">
                  <c:v>14989.418603</c:v>
                </c:pt>
                <c:pt idx="62638">
                  <c:v>14989.659224999999</c:v>
                </c:pt>
                <c:pt idx="62639">
                  <c:v>14989.90329</c:v>
                </c:pt>
                <c:pt idx="62640">
                  <c:v>14990.136101</c:v>
                </c:pt>
                <c:pt idx="62641">
                  <c:v>14990.379174</c:v>
                </c:pt>
                <c:pt idx="62642">
                  <c:v>14990.619644</c:v>
                </c:pt>
                <c:pt idx="62643">
                  <c:v>14990.860638</c:v>
                </c:pt>
                <c:pt idx="62644">
                  <c:v>14991.091367999999</c:v>
                </c:pt>
                <c:pt idx="62645">
                  <c:v>14991.335141</c:v>
                </c:pt>
                <c:pt idx="62646">
                  <c:v>14991.577197000001</c:v>
                </c:pt>
                <c:pt idx="62647">
                  <c:v>14991.808735000001</c:v>
                </c:pt>
                <c:pt idx="62648">
                  <c:v>14992.051727</c:v>
                </c:pt>
                <c:pt idx="62649">
                  <c:v>14992.293114</c:v>
                </c:pt>
                <c:pt idx="62650">
                  <c:v>14992.537639</c:v>
                </c:pt>
                <c:pt idx="62651">
                  <c:v>14992.793686000001</c:v>
                </c:pt>
                <c:pt idx="62652">
                  <c:v>14993.023572</c:v>
                </c:pt>
                <c:pt idx="62653">
                  <c:v>14993.269713</c:v>
                </c:pt>
                <c:pt idx="62654">
                  <c:v>14993.512584</c:v>
                </c:pt>
                <c:pt idx="62655">
                  <c:v>14993.743551</c:v>
                </c:pt>
                <c:pt idx="62656">
                  <c:v>14993.985274000001</c:v>
                </c:pt>
                <c:pt idx="62657">
                  <c:v>14994.228271</c:v>
                </c:pt>
                <c:pt idx="62658">
                  <c:v>14994.459564999999</c:v>
                </c:pt>
                <c:pt idx="62659">
                  <c:v>14994.703826000001</c:v>
                </c:pt>
                <c:pt idx="62660">
                  <c:v>14994.944025000001</c:v>
                </c:pt>
                <c:pt idx="62661">
                  <c:v>14995.186798999999</c:v>
                </c:pt>
                <c:pt idx="62662">
                  <c:v>14995.417299999999</c:v>
                </c:pt>
                <c:pt idx="62663">
                  <c:v>14995.661910000001</c:v>
                </c:pt>
                <c:pt idx="62664">
                  <c:v>14995.902002000001</c:v>
                </c:pt>
                <c:pt idx="62665">
                  <c:v>14996.144883999999</c:v>
                </c:pt>
                <c:pt idx="62666">
                  <c:v>14996.375384999999</c:v>
                </c:pt>
                <c:pt idx="62667">
                  <c:v>14996.619677999999</c:v>
                </c:pt>
                <c:pt idx="62668">
                  <c:v>14996.861206</c:v>
                </c:pt>
                <c:pt idx="62669">
                  <c:v>14997.093353</c:v>
                </c:pt>
                <c:pt idx="62670">
                  <c:v>14997.337901999999</c:v>
                </c:pt>
                <c:pt idx="62671">
                  <c:v>14997.579365</c:v>
                </c:pt>
                <c:pt idx="62672">
                  <c:v>14997.825059999999</c:v>
                </c:pt>
                <c:pt idx="62673">
                  <c:v>14998.067958</c:v>
                </c:pt>
                <c:pt idx="62674">
                  <c:v>14998.309755</c:v>
                </c:pt>
                <c:pt idx="62675">
                  <c:v>14998.550637</c:v>
                </c:pt>
                <c:pt idx="62676">
                  <c:v>14998.781337</c:v>
                </c:pt>
                <c:pt idx="62677">
                  <c:v>14999.025288000001</c:v>
                </c:pt>
                <c:pt idx="62678">
                  <c:v>14999.267945</c:v>
                </c:pt>
                <c:pt idx="62679">
                  <c:v>14999.497332000001</c:v>
                </c:pt>
                <c:pt idx="62680">
                  <c:v>14999.741099999999</c:v>
                </c:pt>
                <c:pt idx="62681">
                  <c:v>14999.985715999999</c:v>
                </c:pt>
                <c:pt idx="62682">
                  <c:v>15000.216420999999</c:v>
                </c:pt>
                <c:pt idx="62683">
                  <c:v>15000.460123000001</c:v>
                </c:pt>
                <c:pt idx="62684">
                  <c:v>15000.702842999999</c:v>
                </c:pt>
                <c:pt idx="62685">
                  <c:v>15000.958978000001</c:v>
                </c:pt>
                <c:pt idx="62686">
                  <c:v>15001.189852</c:v>
                </c:pt>
                <c:pt idx="62687">
                  <c:v>15001.430125000001</c:v>
                </c:pt>
                <c:pt idx="62688">
                  <c:v>15001.673358</c:v>
                </c:pt>
                <c:pt idx="62689">
                  <c:v>15001.930060999999</c:v>
                </c:pt>
                <c:pt idx="62690">
                  <c:v>15002.161661</c:v>
                </c:pt>
                <c:pt idx="62691">
                  <c:v>15002.402774</c:v>
                </c:pt>
                <c:pt idx="62692">
                  <c:v>15002.643029000001</c:v>
                </c:pt>
                <c:pt idx="62693">
                  <c:v>15002.885769</c:v>
                </c:pt>
                <c:pt idx="62694">
                  <c:v>15003.116333</c:v>
                </c:pt>
                <c:pt idx="62695">
                  <c:v>15003.360907</c:v>
                </c:pt>
                <c:pt idx="62696">
                  <c:v>15003.601784</c:v>
                </c:pt>
                <c:pt idx="62697">
                  <c:v>15003.843373</c:v>
                </c:pt>
                <c:pt idx="62698">
                  <c:v>15004.083306</c:v>
                </c:pt>
                <c:pt idx="62699">
                  <c:v>15004.338223999999</c:v>
                </c:pt>
                <c:pt idx="62700">
                  <c:v>15004.593364</c:v>
                </c:pt>
                <c:pt idx="62701">
                  <c:v>15004.837148000001</c:v>
                </c:pt>
                <c:pt idx="62702">
                  <c:v>15005.079213999999</c:v>
                </c:pt>
                <c:pt idx="62703">
                  <c:v>15005.32245</c:v>
                </c:pt>
                <c:pt idx="62704">
                  <c:v>15005.562308</c:v>
                </c:pt>
                <c:pt idx="62705">
                  <c:v>15005.808043000001</c:v>
                </c:pt>
                <c:pt idx="62706">
                  <c:v>15006.051848999999</c:v>
                </c:pt>
                <c:pt idx="62707">
                  <c:v>15006.291696</c:v>
                </c:pt>
                <c:pt idx="62708">
                  <c:v>15006.534608</c:v>
                </c:pt>
                <c:pt idx="62709">
                  <c:v>15006.776097</c:v>
                </c:pt>
                <c:pt idx="62710">
                  <c:v>15007.009545000001</c:v>
                </c:pt>
                <c:pt idx="62711">
                  <c:v>15007.25398</c:v>
                </c:pt>
                <c:pt idx="62712">
                  <c:v>15007.484667000001</c:v>
                </c:pt>
                <c:pt idx="62713">
                  <c:v>15007.727688000001</c:v>
                </c:pt>
                <c:pt idx="62714">
                  <c:v>15007.968096000001</c:v>
                </c:pt>
                <c:pt idx="62715">
                  <c:v>15008.210088</c:v>
                </c:pt>
                <c:pt idx="62716">
                  <c:v>15008.443582</c:v>
                </c:pt>
                <c:pt idx="62717">
                  <c:v>15008.685439999999</c:v>
                </c:pt>
                <c:pt idx="62718">
                  <c:v>15008.929318</c:v>
                </c:pt>
                <c:pt idx="62719">
                  <c:v>15009.185568999999</c:v>
                </c:pt>
                <c:pt idx="62720">
                  <c:v>15009.414819</c:v>
                </c:pt>
                <c:pt idx="62721">
                  <c:v>15009.655790999999</c:v>
                </c:pt>
                <c:pt idx="62722">
                  <c:v>15009.896849999999</c:v>
                </c:pt>
                <c:pt idx="62723">
                  <c:v>15010.139619</c:v>
                </c:pt>
                <c:pt idx="62724">
                  <c:v>15010.379449</c:v>
                </c:pt>
                <c:pt idx="62725">
                  <c:v>15010.619119999999</c:v>
                </c:pt>
                <c:pt idx="62726">
                  <c:v>15010.861730000001</c:v>
                </c:pt>
                <c:pt idx="62727">
                  <c:v>15011.092049999999</c:v>
                </c:pt>
                <c:pt idx="62728">
                  <c:v>15011.334851</c:v>
                </c:pt>
                <c:pt idx="62729">
                  <c:v>15011.576353</c:v>
                </c:pt>
                <c:pt idx="62730">
                  <c:v>15011.809673</c:v>
                </c:pt>
                <c:pt idx="62731">
                  <c:v>15012.051407000001</c:v>
                </c:pt>
                <c:pt idx="62732">
                  <c:v>15012.29573</c:v>
                </c:pt>
                <c:pt idx="62733">
                  <c:v>15012.526033</c:v>
                </c:pt>
                <c:pt idx="62734">
                  <c:v>15012.768665</c:v>
                </c:pt>
                <c:pt idx="62735">
                  <c:v>15013.010287999999</c:v>
                </c:pt>
                <c:pt idx="62736">
                  <c:v>15013.250018000001</c:v>
                </c:pt>
                <c:pt idx="62737">
                  <c:v>15013.491421999999</c:v>
                </c:pt>
                <c:pt idx="62738">
                  <c:v>15013.724597</c:v>
                </c:pt>
                <c:pt idx="62739">
                  <c:v>15013.966188</c:v>
                </c:pt>
                <c:pt idx="62740">
                  <c:v>15014.199618000001</c:v>
                </c:pt>
                <c:pt idx="62741">
                  <c:v>15014.440767</c:v>
                </c:pt>
                <c:pt idx="62742">
                  <c:v>15014.68123</c:v>
                </c:pt>
                <c:pt idx="62743">
                  <c:v>15014.925072</c:v>
                </c:pt>
                <c:pt idx="62744">
                  <c:v>15015.156881999999</c:v>
                </c:pt>
                <c:pt idx="62745">
                  <c:v>15015.397125</c:v>
                </c:pt>
                <c:pt idx="62746">
                  <c:v>15015.641917999999</c:v>
                </c:pt>
                <c:pt idx="62747">
                  <c:v>15015.884682</c:v>
                </c:pt>
                <c:pt idx="62748">
                  <c:v>15016.114683</c:v>
                </c:pt>
                <c:pt idx="62749">
                  <c:v>15016.373551000001</c:v>
                </c:pt>
                <c:pt idx="62750">
                  <c:v>15016.614898</c:v>
                </c:pt>
                <c:pt idx="62751">
                  <c:v>15016.857910999999</c:v>
                </c:pt>
                <c:pt idx="62752">
                  <c:v>15017.098271999999</c:v>
                </c:pt>
                <c:pt idx="62753">
                  <c:v>15017.331842</c:v>
                </c:pt>
                <c:pt idx="62754">
                  <c:v>15017.574589</c:v>
                </c:pt>
                <c:pt idx="62755">
                  <c:v>15017.816102999999</c:v>
                </c:pt>
                <c:pt idx="62756">
                  <c:v>15018.047603999999</c:v>
                </c:pt>
                <c:pt idx="62757">
                  <c:v>15018.293844</c:v>
                </c:pt>
                <c:pt idx="62758">
                  <c:v>15018.534914</c:v>
                </c:pt>
                <c:pt idx="62759">
                  <c:v>15018.765186000001</c:v>
                </c:pt>
                <c:pt idx="62760">
                  <c:v>15019.009190000001</c:v>
                </c:pt>
                <c:pt idx="62761">
                  <c:v>15019.251942000001</c:v>
                </c:pt>
                <c:pt idx="62762">
                  <c:v>15019.482671</c:v>
                </c:pt>
                <c:pt idx="62763">
                  <c:v>15019.723765999999</c:v>
                </c:pt>
                <c:pt idx="62764">
                  <c:v>15019.966786999999</c:v>
                </c:pt>
                <c:pt idx="62765">
                  <c:v>15020.207826</c:v>
                </c:pt>
                <c:pt idx="62766">
                  <c:v>15020.448853</c:v>
                </c:pt>
                <c:pt idx="62767">
                  <c:v>15020.689913</c:v>
                </c:pt>
                <c:pt idx="62768">
                  <c:v>15020.921775999999</c:v>
                </c:pt>
                <c:pt idx="62769">
                  <c:v>15021.164839999999</c:v>
                </c:pt>
                <c:pt idx="62770">
                  <c:v>15021.405886</c:v>
                </c:pt>
                <c:pt idx="62771">
                  <c:v>15021.648788</c:v>
                </c:pt>
                <c:pt idx="62772">
                  <c:v>15021.889868</c:v>
                </c:pt>
                <c:pt idx="62773">
                  <c:v>15022.120289</c:v>
                </c:pt>
                <c:pt idx="62774">
                  <c:v>15022.364065</c:v>
                </c:pt>
                <c:pt idx="62775">
                  <c:v>15022.606737</c:v>
                </c:pt>
                <c:pt idx="62776">
                  <c:v>15022.846422000001</c:v>
                </c:pt>
                <c:pt idx="62777">
                  <c:v>15023.101409000001</c:v>
                </c:pt>
                <c:pt idx="62778">
                  <c:v>15023.345187000001</c:v>
                </c:pt>
                <c:pt idx="62779">
                  <c:v>15023.587953</c:v>
                </c:pt>
                <c:pt idx="62780">
                  <c:v>15023.826988999999</c:v>
                </c:pt>
                <c:pt idx="62781">
                  <c:v>15024.068776</c:v>
                </c:pt>
                <c:pt idx="62782">
                  <c:v>15024.309372</c:v>
                </c:pt>
                <c:pt idx="62783">
                  <c:v>15024.548164</c:v>
                </c:pt>
                <c:pt idx="62784">
                  <c:v>15024.789794</c:v>
                </c:pt>
                <c:pt idx="62785">
                  <c:v>15025.020079</c:v>
                </c:pt>
                <c:pt idx="62786">
                  <c:v>15025.262536</c:v>
                </c:pt>
                <c:pt idx="62787">
                  <c:v>15025.506907000001</c:v>
                </c:pt>
                <c:pt idx="62788">
                  <c:v>15025.737412</c:v>
                </c:pt>
                <c:pt idx="62789">
                  <c:v>15025.981016</c:v>
                </c:pt>
                <c:pt idx="62790">
                  <c:v>15026.223864</c:v>
                </c:pt>
                <c:pt idx="62791">
                  <c:v>15026.464559</c:v>
                </c:pt>
                <c:pt idx="62792">
                  <c:v>15026.695092</c:v>
                </c:pt>
                <c:pt idx="62793">
                  <c:v>15026.939926999999</c:v>
                </c:pt>
                <c:pt idx="62794">
                  <c:v>15027.18023</c:v>
                </c:pt>
                <c:pt idx="62795">
                  <c:v>15027.413574</c:v>
                </c:pt>
                <c:pt idx="62796">
                  <c:v>15027.654747</c:v>
                </c:pt>
                <c:pt idx="62797">
                  <c:v>15027.896386</c:v>
                </c:pt>
                <c:pt idx="62798">
                  <c:v>15028.140224999999</c:v>
                </c:pt>
                <c:pt idx="62799">
                  <c:v>15028.384077000001</c:v>
                </c:pt>
                <c:pt idx="62800">
                  <c:v>15028.628966</c:v>
                </c:pt>
                <c:pt idx="62801">
                  <c:v>15028.870773000001</c:v>
                </c:pt>
                <c:pt idx="62802">
                  <c:v>15029.102535</c:v>
                </c:pt>
                <c:pt idx="62803">
                  <c:v>15029.34892</c:v>
                </c:pt>
                <c:pt idx="62804">
                  <c:v>15029.591761</c:v>
                </c:pt>
                <c:pt idx="62805">
                  <c:v>15029.822369</c:v>
                </c:pt>
                <c:pt idx="62806">
                  <c:v>15030.066258000001</c:v>
                </c:pt>
                <c:pt idx="62807">
                  <c:v>15030.300386999999</c:v>
                </c:pt>
                <c:pt idx="62808">
                  <c:v>15030.544201999999</c:v>
                </c:pt>
                <c:pt idx="62809">
                  <c:v>15030.777728999999</c:v>
                </c:pt>
                <c:pt idx="62810">
                  <c:v>15031.020032</c:v>
                </c:pt>
                <c:pt idx="62811">
                  <c:v>15031.262675</c:v>
                </c:pt>
                <c:pt idx="62812">
                  <c:v>15031.505533</c:v>
                </c:pt>
                <c:pt idx="62813">
                  <c:v>15031.734152999999</c:v>
                </c:pt>
                <c:pt idx="62814">
                  <c:v>15031.978197</c:v>
                </c:pt>
                <c:pt idx="62815">
                  <c:v>15032.222981000001</c:v>
                </c:pt>
                <c:pt idx="62816">
                  <c:v>15032.453573000001</c:v>
                </c:pt>
                <c:pt idx="62817">
                  <c:v>15032.696551000001</c:v>
                </c:pt>
                <c:pt idx="62818">
                  <c:v>15032.939682</c:v>
                </c:pt>
                <c:pt idx="62819">
                  <c:v>15033.180774</c:v>
                </c:pt>
                <c:pt idx="62820">
                  <c:v>15033.411446</c:v>
                </c:pt>
                <c:pt idx="62821">
                  <c:v>15033.657055</c:v>
                </c:pt>
                <c:pt idx="62822">
                  <c:v>15033.897254</c:v>
                </c:pt>
                <c:pt idx="62823">
                  <c:v>15034.143110000001</c:v>
                </c:pt>
                <c:pt idx="62824">
                  <c:v>15034.387021</c:v>
                </c:pt>
                <c:pt idx="62825">
                  <c:v>15034.62981</c:v>
                </c:pt>
                <c:pt idx="62826">
                  <c:v>15034.861599</c:v>
                </c:pt>
                <c:pt idx="62827">
                  <c:v>15035.104660999999</c:v>
                </c:pt>
                <c:pt idx="62828">
                  <c:v>15035.345963</c:v>
                </c:pt>
                <c:pt idx="62829">
                  <c:v>15035.587880999999</c:v>
                </c:pt>
                <c:pt idx="62830">
                  <c:v>15035.817827000001</c:v>
                </c:pt>
                <c:pt idx="62831">
                  <c:v>15036.058251</c:v>
                </c:pt>
                <c:pt idx="62832">
                  <c:v>15036.304776000001</c:v>
                </c:pt>
                <c:pt idx="62833">
                  <c:v>15036.545871</c:v>
                </c:pt>
                <c:pt idx="62834">
                  <c:v>15036.777631000001</c:v>
                </c:pt>
                <c:pt idx="62835">
                  <c:v>15037.018905999999</c:v>
                </c:pt>
                <c:pt idx="62836">
                  <c:v>15037.261639</c:v>
                </c:pt>
                <c:pt idx="62837">
                  <c:v>15037.501324999999</c:v>
                </c:pt>
                <c:pt idx="62838">
                  <c:v>15037.743925000001</c:v>
                </c:pt>
                <c:pt idx="62839">
                  <c:v>15037.974378000001</c:v>
                </c:pt>
                <c:pt idx="62840">
                  <c:v>15038.215700000001</c:v>
                </c:pt>
                <c:pt idx="62841">
                  <c:v>15038.457264999999</c:v>
                </c:pt>
                <c:pt idx="62842">
                  <c:v>15038.690611</c:v>
                </c:pt>
                <c:pt idx="62843">
                  <c:v>15038.932418</c:v>
                </c:pt>
                <c:pt idx="62844">
                  <c:v>15039.176331999999</c:v>
                </c:pt>
                <c:pt idx="62845">
                  <c:v>15039.407853000001</c:v>
                </c:pt>
                <c:pt idx="62846">
                  <c:v>15039.647301000001</c:v>
                </c:pt>
                <c:pt idx="62847">
                  <c:v>15039.890101000001</c:v>
                </c:pt>
                <c:pt idx="62848">
                  <c:v>15040.131184</c:v>
                </c:pt>
                <c:pt idx="62849">
                  <c:v>15040.372019</c:v>
                </c:pt>
                <c:pt idx="62850">
                  <c:v>15040.602724</c:v>
                </c:pt>
                <c:pt idx="62851">
                  <c:v>15040.845803</c:v>
                </c:pt>
                <c:pt idx="62852">
                  <c:v>15041.088979</c:v>
                </c:pt>
                <c:pt idx="62853">
                  <c:v>15041.330696000001</c:v>
                </c:pt>
                <c:pt idx="62854">
                  <c:v>15041.561389</c:v>
                </c:pt>
                <c:pt idx="62855">
                  <c:v>15041.805064</c:v>
                </c:pt>
                <c:pt idx="62856">
                  <c:v>15042.04722</c:v>
                </c:pt>
                <c:pt idx="62857">
                  <c:v>15042.278695999999</c:v>
                </c:pt>
                <c:pt idx="62858">
                  <c:v>15042.519007999999</c:v>
                </c:pt>
                <c:pt idx="62859">
                  <c:v>15042.763634000001</c:v>
                </c:pt>
                <c:pt idx="62860">
                  <c:v>15043.004685</c:v>
                </c:pt>
                <c:pt idx="62861">
                  <c:v>15043.235839000001</c:v>
                </c:pt>
                <c:pt idx="62862">
                  <c:v>15043.478905</c:v>
                </c:pt>
                <c:pt idx="62863">
                  <c:v>15043.721575</c:v>
                </c:pt>
                <c:pt idx="62864">
                  <c:v>15043.963419</c:v>
                </c:pt>
                <c:pt idx="62865">
                  <c:v>15044.219536000001</c:v>
                </c:pt>
                <c:pt idx="62866">
                  <c:v>15044.450933</c:v>
                </c:pt>
                <c:pt idx="62867">
                  <c:v>15044.693754</c:v>
                </c:pt>
                <c:pt idx="62868">
                  <c:v>15044.936534</c:v>
                </c:pt>
                <c:pt idx="62869">
                  <c:v>15045.169728999999</c:v>
                </c:pt>
                <c:pt idx="62870">
                  <c:v>15045.412623</c:v>
                </c:pt>
                <c:pt idx="62871">
                  <c:v>15045.654322</c:v>
                </c:pt>
                <c:pt idx="62872">
                  <c:v>15045.894378000001</c:v>
                </c:pt>
                <c:pt idx="62873">
                  <c:v>15046.127904999999</c:v>
                </c:pt>
                <c:pt idx="62874">
                  <c:v>15046.370943</c:v>
                </c:pt>
                <c:pt idx="62875">
                  <c:v>15046.612798</c:v>
                </c:pt>
                <c:pt idx="62876">
                  <c:v>15046.853818</c:v>
                </c:pt>
                <c:pt idx="62877">
                  <c:v>15047.084341</c:v>
                </c:pt>
                <c:pt idx="62878">
                  <c:v>15047.326206</c:v>
                </c:pt>
                <c:pt idx="62879">
                  <c:v>15047.570664000001</c:v>
                </c:pt>
                <c:pt idx="62880">
                  <c:v>15047.799335</c:v>
                </c:pt>
                <c:pt idx="62881">
                  <c:v>15048.043279</c:v>
                </c:pt>
                <c:pt idx="62882">
                  <c:v>15048.28311</c:v>
                </c:pt>
                <c:pt idx="62883">
                  <c:v>15048.525729000001</c:v>
                </c:pt>
                <c:pt idx="62884">
                  <c:v>15048.756154999999</c:v>
                </c:pt>
                <c:pt idx="62885">
                  <c:v>15049.000848</c:v>
                </c:pt>
                <c:pt idx="62886">
                  <c:v>15049.240169999999</c:v>
                </c:pt>
                <c:pt idx="62887">
                  <c:v>15049.483328</c:v>
                </c:pt>
                <c:pt idx="62888">
                  <c:v>15049.712292</c:v>
                </c:pt>
                <c:pt idx="62889">
                  <c:v>15049.956311</c:v>
                </c:pt>
                <c:pt idx="62890">
                  <c:v>15050.189985000001</c:v>
                </c:pt>
                <c:pt idx="62891">
                  <c:v>15050.431979000001</c:v>
                </c:pt>
                <c:pt idx="62892">
                  <c:v>15050.673929</c:v>
                </c:pt>
                <c:pt idx="62893">
                  <c:v>15050.906273000001</c:v>
                </c:pt>
                <c:pt idx="62894">
                  <c:v>15051.150304999999</c:v>
                </c:pt>
                <c:pt idx="62895">
                  <c:v>15051.394017000001</c:v>
                </c:pt>
                <c:pt idx="62896">
                  <c:v>15051.625668000001</c:v>
                </c:pt>
                <c:pt idx="62897">
                  <c:v>15051.86681</c:v>
                </c:pt>
                <c:pt idx="62898">
                  <c:v>15052.109219</c:v>
                </c:pt>
                <c:pt idx="62899">
                  <c:v>15052.351056</c:v>
                </c:pt>
                <c:pt idx="62900">
                  <c:v>15052.581416999999</c:v>
                </c:pt>
                <c:pt idx="62901">
                  <c:v>15052.825969</c:v>
                </c:pt>
                <c:pt idx="62902">
                  <c:v>15053.067591000001</c:v>
                </c:pt>
                <c:pt idx="62903">
                  <c:v>15053.298722</c:v>
                </c:pt>
                <c:pt idx="62904">
                  <c:v>15053.541551</c:v>
                </c:pt>
                <c:pt idx="62905">
                  <c:v>15053.782660999999</c:v>
                </c:pt>
                <c:pt idx="62906">
                  <c:v>15054.023869000001</c:v>
                </c:pt>
                <c:pt idx="62907">
                  <c:v>15054.265213999999</c:v>
                </c:pt>
                <c:pt idx="62908">
                  <c:v>15054.497241999999</c:v>
                </c:pt>
                <c:pt idx="62909">
                  <c:v>15054.741698</c:v>
                </c:pt>
                <c:pt idx="62910">
                  <c:v>15054.983448000001</c:v>
                </c:pt>
                <c:pt idx="62911">
                  <c:v>15055.238431</c:v>
                </c:pt>
                <c:pt idx="62912">
                  <c:v>15055.46794</c:v>
                </c:pt>
                <c:pt idx="62913">
                  <c:v>15055.707942999999</c:v>
                </c:pt>
                <c:pt idx="62914">
                  <c:v>15055.949767</c:v>
                </c:pt>
                <c:pt idx="62915">
                  <c:v>15056.193139000001</c:v>
                </c:pt>
                <c:pt idx="62916">
                  <c:v>15056.425321000001</c:v>
                </c:pt>
                <c:pt idx="62917">
                  <c:v>15056.667869000001</c:v>
                </c:pt>
                <c:pt idx="62918">
                  <c:v>15056.908948</c:v>
                </c:pt>
                <c:pt idx="62919">
                  <c:v>15057.149271</c:v>
                </c:pt>
                <c:pt idx="62920">
                  <c:v>15057.379271</c:v>
                </c:pt>
                <c:pt idx="62921">
                  <c:v>15057.622356</c:v>
                </c:pt>
                <c:pt idx="62922">
                  <c:v>15057.86435</c:v>
                </c:pt>
                <c:pt idx="62923">
                  <c:v>15058.105369000001</c:v>
                </c:pt>
                <c:pt idx="62924">
                  <c:v>15058.337849</c:v>
                </c:pt>
                <c:pt idx="62925">
                  <c:v>15058.580889999999</c:v>
                </c:pt>
                <c:pt idx="62926">
                  <c:v>15058.823923</c:v>
                </c:pt>
                <c:pt idx="62927">
                  <c:v>15059.055684000001</c:v>
                </c:pt>
                <c:pt idx="62928">
                  <c:v>15059.296864</c:v>
                </c:pt>
                <c:pt idx="62929">
                  <c:v>15059.539897000001</c:v>
                </c:pt>
                <c:pt idx="62930">
                  <c:v>15059.782947</c:v>
                </c:pt>
                <c:pt idx="62931">
                  <c:v>15060.013675</c:v>
                </c:pt>
                <c:pt idx="62932">
                  <c:v>15060.25482</c:v>
                </c:pt>
                <c:pt idx="62933">
                  <c:v>15060.495790000001</c:v>
                </c:pt>
                <c:pt idx="62934">
                  <c:v>15060.736016000001</c:v>
                </c:pt>
                <c:pt idx="62935">
                  <c:v>15060.97889</c:v>
                </c:pt>
                <c:pt idx="62936">
                  <c:v>15061.210582</c:v>
                </c:pt>
                <c:pt idx="62937">
                  <c:v>15061.452305999999</c:v>
                </c:pt>
                <c:pt idx="62938">
                  <c:v>15061.696062999999</c:v>
                </c:pt>
                <c:pt idx="62939">
                  <c:v>15061.927749</c:v>
                </c:pt>
                <c:pt idx="62940">
                  <c:v>15062.168056</c:v>
                </c:pt>
                <c:pt idx="62941">
                  <c:v>15062.410782000001</c:v>
                </c:pt>
                <c:pt idx="62942">
                  <c:v>15062.651814999999</c:v>
                </c:pt>
                <c:pt idx="62943">
                  <c:v>15062.893352999999</c:v>
                </c:pt>
                <c:pt idx="62944">
                  <c:v>15063.126839</c:v>
                </c:pt>
                <c:pt idx="62945">
                  <c:v>15063.367795</c:v>
                </c:pt>
                <c:pt idx="62946">
                  <c:v>15063.609425000001</c:v>
                </c:pt>
                <c:pt idx="62947">
                  <c:v>15063.843274999999</c:v>
                </c:pt>
                <c:pt idx="62948">
                  <c:v>15064.085159</c:v>
                </c:pt>
                <c:pt idx="62949">
                  <c:v>15064.328409</c:v>
                </c:pt>
                <c:pt idx="62950">
                  <c:v>15064.568072</c:v>
                </c:pt>
                <c:pt idx="62951">
                  <c:v>15064.798134000001</c:v>
                </c:pt>
                <c:pt idx="62952">
                  <c:v>15065.042926</c:v>
                </c:pt>
                <c:pt idx="62953">
                  <c:v>15065.284124</c:v>
                </c:pt>
                <c:pt idx="62954">
                  <c:v>15065.514198000001</c:v>
                </c:pt>
                <c:pt idx="62955">
                  <c:v>15065.758879999999</c:v>
                </c:pt>
                <c:pt idx="62956">
                  <c:v>15065.999065</c:v>
                </c:pt>
                <c:pt idx="62957">
                  <c:v>15066.241776000001</c:v>
                </c:pt>
                <c:pt idx="62958">
                  <c:v>15066.472307</c:v>
                </c:pt>
                <c:pt idx="62959">
                  <c:v>15066.716060000001</c:v>
                </c:pt>
                <c:pt idx="62960">
                  <c:v>15066.958145000001</c:v>
                </c:pt>
                <c:pt idx="62961">
                  <c:v>15067.189700000001</c:v>
                </c:pt>
                <c:pt idx="62962">
                  <c:v>15067.430985999999</c:v>
                </c:pt>
                <c:pt idx="62963">
                  <c:v>15067.672963000001</c:v>
                </c:pt>
                <c:pt idx="62964">
                  <c:v>15067.914881000001</c:v>
                </c:pt>
                <c:pt idx="62965">
                  <c:v>15068.146562</c:v>
                </c:pt>
                <c:pt idx="62966">
                  <c:v>15068.389607999999</c:v>
                </c:pt>
                <c:pt idx="62967">
                  <c:v>15068.631226</c:v>
                </c:pt>
                <c:pt idx="62968">
                  <c:v>15068.865247</c:v>
                </c:pt>
                <c:pt idx="62969">
                  <c:v>15069.109882999999</c:v>
                </c:pt>
                <c:pt idx="62970">
                  <c:v>15069.340259000001</c:v>
                </c:pt>
                <c:pt idx="62971">
                  <c:v>15069.586582</c:v>
                </c:pt>
                <c:pt idx="62972">
                  <c:v>15069.828219999999</c:v>
                </c:pt>
                <c:pt idx="62973">
                  <c:v>15070.06034</c:v>
                </c:pt>
                <c:pt idx="62974">
                  <c:v>15070.302788000001</c:v>
                </c:pt>
                <c:pt idx="62975">
                  <c:v>15070.544411000001</c:v>
                </c:pt>
                <c:pt idx="62976">
                  <c:v>15070.777612</c:v>
                </c:pt>
                <c:pt idx="62977">
                  <c:v>15071.020553</c:v>
                </c:pt>
                <c:pt idx="62978">
                  <c:v>15071.260238000001</c:v>
                </c:pt>
                <c:pt idx="62979">
                  <c:v>15071.503377999999</c:v>
                </c:pt>
                <c:pt idx="62980">
                  <c:v>15071.758245999999</c:v>
                </c:pt>
                <c:pt idx="62981">
                  <c:v>15071.989579999999</c:v>
                </c:pt>
                <c:pt idx="62982">
                  <c:v>15072.231444999999</c:v>
                </c:pt>
                <c:pt idx="62983">
                  <c:v>15072.47386</c:v>
                </c:pt>
                <c:pt idx="62984">
                  <c:v>15072.715257</c:v>
                </c:pt>
                <c:pt idx="62985">
                  <c:v>15072.946603</c:v>
                </c:pt>
                <c:pt idx="62986">
                  <c:v>15073.187775</c:v>
                </c:pt>
                <c:pt idx="62987">
                  <c:v>15073.429372000001</c:v>
                </c:pt>
                <c:pt idx="62988">
                  <c:v>15073.671066000001</c:v>
                </c:pt>
                <c:pt idx="62989">
                  <c:v>15073.903350000001</c:v>
                </c:pt>
                <c:pt idx="62990">
                  <c:v>15074.143338</c:v>
                </c:pt>
                <c:pt idx="62991">
                  <c:v>15074.388412</c:v>
                </c:pt>
                <c:pt idx="62992">
                  <c:v>15074.634259</c:v>
                </c:pt>
                <c:pt idx="62993">
                  <c:v>15074.880660000001</c:v>
                </c:pt>
                <c:pt idx="62994">
                  <c:v>15075.121604</c:v>
                </c:pt>
                <c:pt idx="62995">
                  <c:v>15075.352876999999</c:v>
                </c:pt>
                <c:pt idx="62996">
                  <c:v>15075.594445000001</c:v>
                </c:pt>
                <c:pt idx="62997">
                  <c:v>15075.840543</c:v>
                </c:pt>
                <c:pt idx="62998">
                  <c:v>15076.080309000001</c:v>
                </c:pt>
                <c:pt idx="62999">
                  <c:v>15076.326827999999</c:v>
                </c:pt>
                <c:pt idx="63000">
                  <c:v>15076.565369</c:v>
                </c:pt>
                <c:pt idx="63001">
                  <c:v>15076.810369999999</c:v>
                </c:pt>
                <c:pt idx="63002">
                  <c:v>15077.043706</c:v>
                </c:pt>
                <c:pt idx="63003">
                  <c:v>15077.285970000001</c:v>
                </c:pt>
                <c:pt idx="63004">
                  <c:v>15077.526408</c:v>
                </c:pt>
                <c:pt idx="63005">
                  <c:v>15077.760937999999</c:v>
                </c:pt>
                <c:pt idx="63006">
                  <c:v>15078.002363</c:v>
                </c:pt>
                <c:pt idx="63007">
                  <c:v>15078.243391</c:v>
                </c:pt>
                <c:pt idx="63008">
                  <c:v>15078.483942999999</c:v>
                </c:pt>
                <c:pt idx="63009">
                  <c:v>15078.724917</c:v>
                </c:pt>
                <c:pt idx="63010">
                  <c:v>15078.955233999999</c:v>
                </c:pt>
                <c:pt idx="63011">
                  <c:v>15079.199599</c:v>
                </c:pt>
                <c:pt idx="63012">
                  <c:v>15079.441725999999</c:v>
                </c:pt>
                <c:pt idx="63013">
                  <c:v>15079.673306000001</c:v>
                </c:pt>
                <c:pt idx="63014">
                  <c:v>15079.917645</c:v>
                </c:pt>
                <c:pt idx="63015">
                  <c:v>15080.157144999999</c:v>
                </c:pt>
                <c:pt idx="63016">
                  <c:v>15080.400106999999</c:v>
                </c:pt>
                <c:pt idx="63017">
                  <c:v>15080.630821000001</c:v>
                </c:pt>
                <c:pt idx="63018">
                  <c:v>15080.870371000001</c:v>
                </c:pt>
                <c:pt idx="63019">
                  <c:v>15081.113421</c:v>
                </c:pt>
                <c:pt idx="63020">
                  <c:v>15081.356435</c:v>
                </c:pt>
                <c:pt idx="63021">
                  <c:v>15081.588078000001</c:v>
                </c:pt>
                <c:pt idx="63022">
                  <c:v>15081.82922</c:v>
                </c:pt>
                <c:pt idx="63023">
                  <c:v>15082.070078000001</c:v>
                </c:pt>
                <c:pt idx="63024">
                  <c:v>15082.302642000001</c:v>
                </c:pt>
                <c:pt idx="63025">
                  <c:v>15082.544991999999</c:v>
                </c:pt>
                <c:pt idx="63026">
                  <c:v>15082.785242</c:v>
                </c:pt>
                <c:pt idx="63027">
                  <c:v>15083.028340999999</c:v>
                </c:pt>
                <c:pt idx="63028">
                  <c:v>15083.260917</c:v>
                </c:pt>
                <c:pt idx="63029">
                  <c:v>15083.503570000001</c:v>
                </c:pt>
                <c:pt idx="63030">
                  <c:v>15083.74323</c:v>
                </c:pt>
                <c:pt idx="63031">
                  <c:v>15083.977097999999</c:v>
                </c:pt>
                <c:pt idx="63032">
                  <c:v>15084.221729999999</c:v>
                </c:pt>
                <c:pt idx="63033">
                  <c:v>15084.463256999999</c:v>
                </c:pt>
                <c:pt idx="63034">
                  <c:v>15084.695393</c:v>
                </c:pt>
                <c:pt idx="63035">
                  <c:v>15084.941816</c:v>
                </c:pt>
                <c:pt idx="63036">
                  <c:v>15085.172418</c:v>
                </c:pt>
                <c:pt idx="63037">
                  <c:v>15085.412394000001</c:v>
                </c:pt>
                <c:pt idx="63038">
                  <c:v>15085.65878</c:v>
                </c:pt>
                <c:pt idx="63039">
                  <c:v>15085.889185</c:v>
                </c:pt>
                <c:pt idx="63040">
                  <c:v>15086.131207</c:v>
                </c:pt>
                <c:pt idx="63041">
                  <c:v>15086.37635</c:v>
                </c:pt>
                <c:pt idx="63042">
                  <c:v>15086.622001</c:v>
                </c:pt>
                <c:pt idx="63043">
                  <c:v>15086.864681999999</c:v>
                </c:pt>
                <c:pt idx="63044">
                  <c:v>15087.10637</c:v>
                </c:pt>
                <c:pt idx="63045">
                  <c:v>15087.348744999999</c:v>
                </c:pt>
                <c:pt idx="63046">
                  <c:v>15087.588358000001</c:v>
                </c:pt>
                <c:pt idx="63047">
                  <c:v>15087.820245000001</c:v>
                </c:pt>
                <c:pt idx="63048">
                  <c:v>15088.064967</c:v>
                </c:pt>
                <c:pt idx="63049">
                  <c:v>15088.294034</c:v>
                </c:pt>
                <c:pt idx="63050">
                  <c:v>15088.536876</c:v>
                </c:pt>
                <c:pt idx="63051">
                  <c:v>15088.777787999999</c:v>
                </c:pt>
                <c:pt idx="63052">
                  <c:v>15089.020683999999</c:v>
                </c:pt>
                <c:pt idx="63053">
                  <c:v>15089.262844999999</c:v>
                </c:pt>
                <c:pt idx="63054">
                  <c:v>15089.49329</c:v>
                </c:pt>
                <c:pt idx="63055">
                  <c:v>15089.737738</c:v>
                </c:pt>
                <c:pt idx="63056">
                  <c:v>15089.978655000001</c:v>
                </c:pt>
                <c:pt idx="63057">
                  <c:v>15090.220087</c:v>
                </c:pt>
                <c:pt idx="63058">
                  <c:v>15090.450405</c:v>
                </c:pt>
                <c:pt idx="63059">
                  <c:v>15090.692062</c:v>
                </c:pt>
                <c:pt idx="63060">
                  <c:v>15090.934007</c:v>
                </c:pt>
                <c:pt idx="63061">
                  <c:v>15091.176793000001</c:v>
                </c:pt>
                <c:pt idx="63062">
                  <c:v>15091.407148</c:v>
                </c:pt>
                <c:pt idx="63063">
                  <c:v>15091.651631000001</c:v>
                </c:pt>
                <c:pt idx="63064">
                  <c:v>15091.892655</c:v>
                </c:pt>
                <c:pt idx="63065">
                  <c:v>15092.12333</c:v>
                </c:pt>
                <c:pt idx="63066">
                  <c:v>15092.365338</c:v>
                </c:pt>
                <c:pt idx="63067">
                  <c:v>15092.609855000001</c:v>
                </c:pt>
                <c:pt idx="63068">
                  <c:v>15092.840311</c:v>
                </c:pt>
                <c:pt idx="63069">
                  <c:v>15093.086004000001</c:v>
                </c:pt>
                <c:pt idx="63070">
                  <c:v>15093.328783999999</c:v>
                </c:pt>
                <c:pt idx="63071">
                  <c:v>15093.561052999999</c:v>
                </c:pt>
                <c:pt idx="63072">
                  <c:v>15093.805909000001</c:v>
                </c:pt>
                <c:pt idx="63073">
                  <c:v>15094.037668000001</c:v>
                </c:pt>
                <c:pt idx="63074">
                  <c:v>15094.278700999999</c:v>
                </c:pt>
                <c:pt idx="63075">
                  <c:v>15094.522389</c:v>
                </c:pt>
                <c:pt idx="63076">
                  <c:v>15094.763786</c:v>
                </c:pt>
                <c:pt idx="63077">
                  <c:v>15095.00491</c:v>
                </c:pt>
                <c:pt idx="63078">
                  <c:v>15095.234307999999</c:v>
                </c:pt>
                <c:pt idx="63079">
                  <c:v>15095.478626</c:v>
                </c:pt>
                <c:pt idx="63080">
                  <c:v>15095.718179</c:v>
                </c:pt>
                <c:pt idx="63081">
                  <c:v>15095.962562000001</c:v>
                </c:pt>
                <c:pt idx="63082">
                  <c:v>15096.191126</c:v>
                </c:pt>
                <c:pt idx="63083">
                  <c:v>15096.433833999999</c:v>
                </c:pt>
                <c:pt idx="63084">
                  <c:v>15096.674804</c:v>
                </c:pt>
                <c:pt idx="63085">
                  <c:v>15096.917638999999</c:v>
                </c:pt>
                <c:pt idx="63086">
                  <c:v>15097.158584000001</c:v>
                </c:pt>
                <c:pt idx="63087">
                  <c:v>15097.389666999999</c:v>
                </c:pt>
                <c:pt idx="63088">
                  <c:v>15097.632677</c:v>
                </c:pt>
                <c:pt idx="63089">
                  <c:v>15097.875658999999</c:v>
                </c:pt>
                <c:pt idx="63090">
                  <c:v>15098.116878999999</c:v>
                </c:pt>
                <c:pt idx="63091">
                  <c:v>15098.359594</c:v>
                </c:pt>
                <c:pt idx="63092">
                  <c:v>15098.590957</c:v>
                </c:pt>
                <c:pt idx="63093">
                  <c:v>15098.832684999999</c:v>
                </c:pt>
                <c:pt idx="63094">
                  <c:v>15099.075728</c:v>
                </c:pt>
                <c:pt idx="63095">
                  <c:v>15099.306113000001</c:v>
                </c:pt>
                <c:pt idx="63096">
                  <c:v>15099.550923999999</c:v>
                </c:pt>
                <c:pt idx="63097">
                  <c:v>15099.793659000001</c:v>
                </c:pt>
                <c:pt idx="63098">
                  <c:v>15100.034788999999</c:v>
                </c:pt>
                <c:pt idx="63099">
                  <c:v>15100.274364000001</c:v>
                </c:pt>
                <c:pt idx="63100">
                  <c:v>15100.505864999999</c:v>
                </c:pt>
                <c:pt idx="63101">
                  <c:v>15100.748669000001</c:v>
                </c:pt>
                <c:pt idx="63102">
                  <c:v>15100.989998999999</c:v>
                </c:pt>
                <c:pt idx="63103">
                  <c:v>15101.231873999999</c:v>
                </c:pt>
                <c:pt idx="63104">
                  <c:v>15101.463628</c:v>
                </c:pt>
                <c:pt idx="63105">
                  <c:v>15101.709061</c:v>
                </c:pt>
                <c:pt idx="63106">
                  <c:v>15101.940869</c:v>
                </c:pt>
                <c:pt idx="63107">
                  <c:v>15102.183048999999</c:v>
                </c:pt>
                <c:pt idx="63108">
                  <c:v>15102.425096999999</c:v>
                </c:pt>
                <c:pt idx="63109">
                  <c:v>15102.658697999999</c:v>
                </c:pt>
                <c:pt idx="63110">
                  <c:v>15102.899261</c:v>
                </c:pt>
                <c:pt idx="63111">
                  <c:v>15103.145022000001</c:v>
                </c:pt>
                <c:pt idx="63112">
                  <c:v>15103.384034000001</c:v>
                </c:pt>
                <c:pt idx="63113">
                  <c:v>15103.614173</c:v>
                </c:pt>
                <c:pt idx="63114">
                  <c:v>15103.858835999999</c:v>
                </c:pt>
                <c:pt idx="63115">
                  <c:v>15104.100402</c:v>
                </c:pt>
                <c:pt idx="63116">
                  <c:v>15104.333737000001</c:v>
                </c:pt>
                <c:pt idx="63117">
                  <c:v>15104.576633999999</c:v>
                </c:pt>
                <c:pt idx="63118">
                  <c:v>15104.816991</c:v>
                </c:pt>
                <c:pt idx="63119">
                  <c:v>15105.057113000001</c:v>
                </c:pt>
                <c:pt idx="63120">
                  <c:v>15105.287897</c:v>
                </c:pt>
                <c:pt idx="63121">
                  <c:v>15105.528867999999</c:v>
                </c:pt>
                <c:pt idx="63122">
                  <c:v>15105.769899000001</c:v>
                </c:pt>
                <c:pt idx="63123">
                  <c:v>15106.012697</c:v>
                </c:pt>
                <c:pt idx="63124">
                  <c:v>15106.252348</c:v>
                </c:pt>
                <c:pt idx="63125">
                  <c:v>15106.485559000001</c:v>
                </c:pt>
                <c:pt idx="63126">
                  <c:v>15106.727284000001</c:v>
                </c:pt>
                <c:pt idx="63127">
                  <c:v>15106.971723000001</c:v>
                </c:pt>
                <c:pt idx="63128">
                  <c:v>15107.213392</c:v>
                </c:pt>
                <c:pt idx="63129">
                  <c:v>15107.44299</c:v>
                </c:pt>
                <c:pt idx="63130">
                  <c:v>15107.684864000001</c:v>
                </c:pt>
                <c:pt idx="63131">
                  <c:v>15107.927787000001</c:v>
                </c:pt>
                <c:pt idx="63132">
                  <c:v>15108.168838</c:v>
                </c:pt>
                <c:pt idx="63133">
                  <c:v>15108.41029</c:v>
                </c:pt>
                <c:pt idx="63134">
                  <c:v>15108.639921</c:v>
                </c:pt>
                <c:pt idx="63135">
                  <c:v>15108.882658</c:v>
                </c:pt>
                <c:pt idx="63136">
                  <c:v>15109.123895999999</c:v>
                </c:pt>
                <c:pt idx="63137">
                  <c:v>15109.366577000001</c:v>
                </c:pt>
                <c:pt idx="63138">
                  <c:v>15109.606296</c:v>
                </c:pt>
                <c:pt idx="63139">
                  <c:v>15109.838315000001</c:v>
                </c:pt>
                <c:pt idx="63140">
                  <c:v>15110.08014</c:v>
                </c:pt>
                <c:pt idx="63141">
                  <c:v>15110.322021</c:v>
                </c:pt>
                <c:pt idx="63142">
                  <c:v>15110.562093</c:v>
                </c:pt>
                <c:pt idx="63143">
                  <c:v>15110.794416999999</c:v>
                </c:pt>
                <c:pt idx="63144">
                  <c:v>15111.037616</c:v>
                </c:pt>
                <c:pt idx="63145">
                  <c:v>15111.279154</c:v>
                </c:pt>
                <c:pt idx="63146">
                  <c:v>15111.512622</c:v>
                </c:pt>
                <c:pt idx="63147">
                  <c:v>15111.755577</c:v>
                </c:pt>
                <c:pt idx="63148">
                  <c:v>15111.998664000001</c:v>
                </c:pt>
                <c:pt idx="63149">
                  <c:v>15112.228567</c:v>
                </c:pt>
                <c:pt idx="63150">
                  <c:v>15112.469939000001</c:v>
                </c:pt>
                <c:pt idx="63151">
                  <c:v>15112.71207</c:v>
                </c:pt>
                <c:pt idx="63152">
                  <c:v>15112.95456</c:v>
                </c:pt>
                <c:pt idx="63153">
                  <c:v>15113.186310999999</c:v>
                </c:pt>
                <c:pt idx="63154">
                  <c:v>15113.428179</c:v>
                </c:pt>
                <c:pt idx="63155">
                  <c:v>15113.672764999999</c:v>
                </c:pt>
                <c:pt idx="63156">
                  <c:v>15113.903337</c:v>
                </c:pt>
                <c:pt idx="63157">
                  <c:v>15114.147043000001</c:v>
                </c:pt>
                <c:pt idx="63158">
                  <c:v>15114.389835</c:v>
                </c:pt>
                <c:pt idx="63159">
                  <c:v>15114.620202</c:v>
                </c:pt>
                <c:pt idx="63160">
                  <c:v>15114.862142</c:v>
                </c:pt>
                <c:pt idx="63161">
                  <c:v>15115.106872</c:v>
                </c:pt>
                <c:pt idx="63162">
                  <c:v>15115.337438</c:v>
                </c:pt>
                <c:pt idx="63163">
                  <c:v>15115.58302</c:v>
                </c:pt>
                <c:pt idx="63164">
                  <c:v>15115.823093999999</c:v>
                </c:pt>
                <c:pt idx="63165">
                  <c:v>15116.056638</c:v>
                </c:pt>
                <c:pt idx="63166">
                  <c:v>15116.297959</c:v>
                </c:pt>
                <c:pt idx="63167">
                  <c:v>15116.541755</c:v>
                </c:pt>
                <c:pt idx="63168">
                  <c:v>15116.782807</c:v>
                </c:pt>
                <c:pt idx="63169">
                  <c:v>15117.013290000001</c:v>
                </c:pt>
                <c:pt idx="63170">
                  <c:v>15117.257802</c:v>
                </c:pt>
                <c:pt idx="63171">
                  <c:v>15117.499201000001</c:v>
                </c:pt>
                <c:pt idx="63172">
                  <c:v>15117.730549</c:v>
                </c:pt>
                <c:pt idx="63173">
                  <c:v>15117.974260000001</c:v>
                </c:pt>
                <c:pt idx="63174">
                  <c:v>15118.216402</c:v>
                </c:pt>
                <c:pt idx="63175">
                  <c:v>15118.449817999999</c:v>
                </c:pt>
                <c:pt idx="63176">
                  <c:v>15118.690127</c:v>
                </c:pt>
                <c:pt idx="63177">
                  <c:v>15118.932306000001</c:v>
                </c:pt>
                <c:pt idx="63178">
                  <c:v>15119.163309</c:v>
                </c:pt>
                <c:pt idx="63179">
                  <c:v>15119.406217</c:v>
                </c:pt>
                <c:pt idx="63180">
                  <c:v>15119.649073</c:v>
                </c:pt>
                <c:pt idx="63181">
                  <c:v>15119.891582</c:v>
                </c:pt>
                <c:pt idx="63182">
                  <c:v>15120.122208999999</c:v>
                </c:pt>
                <c:pt idx="63183">
                  <c:v>15120.364022</c:v>
                </c:pt>
                <c:pt idx="63184">
                  <c:v>15120.606845</c:v>
                </c:pt>
                <c:pt idx="63185">
                  <c:v>15120.837310999999</c:v>
                </c:pt>
                <c:pt idx="63186">
                  <c:v>15121.081275</c:v>
                </c:pt>
                <c:pt idx="63187">
                  <c:v>15121.325849000001</c:v>
                </c:pt>
                <c:pt idx="63188">
                  <c:v>15121.555689999999</c:v>
                </c:pt>
                <c:pt idx="63189">
                  <c:v>15121.796908</c:v>
                </c:pt>
                <c:pt idx="63190">
                  <c:v>15122.039083</c:v>
                </c:pt>
                <c:pt idx="63191">
                  <c:v>15122.282959</c:v>
                </c:pt>
                <c:pt idx="63192">
                  <c:v>15122.512041</c:v>
                </c:pt>
                <c:pt idx="63193">
                  <c:v>15122.754537999999</c:v>
                </c:pt>
                <c:pt idx="63194">
                  <c:v>15122.996354000001</c:v>
                </c:pt>
                <c:pt idx="63195">
                  <c:v>15123.229703000001</c:v>
                </c:pt>
                <c:pt idx="63196">
                  <c:v>15123.470904</c:v>
                </c:pt>
                <c:pt idx="63197">
                  <c:v>15123.713621000001</c:v>
                </c:pt>
                <c:pt idx="63198">
                  <c:v>15123.955443000001</c:v>
                </c:pt>
                <c:pt idx="63199">
                  <c:v>15124.195207999999</c:v>
                </c:pt>
                <c:pt idx="63200">
                  <c:v>15124.427353999999</c:v>
                </c:pt>
                <c:pt idx="63201">
                  <c:v>15124.669123</c:v>
                </c:pt>
                <c:pt idx="63202">
                  <c:v>15124.911947000001</c:v>
                </c:pt>
                <c:pt idx="63203">
                  <c:v>15125.141213000001</c:v>
                </c:pt>
                <c:pt idx="63204">
                  <c:v>15125.38582</c:v>
                </c:pt>
                <c:pt idx="63205">
                  <c:v>15125.627363</c:v>
                </c:pt>
                <c:pt idx="63206">
                  <c:v>15125.869911</c:v>
                </c:pt>
                <c:pt idx="63207">
                  <c:v>15126.100224</c:v>
                </c:pt>
                <c:pt idx="63208">
                  <c:v>15126.344881000001</c:v>
                </c:pt>
                <c:pt idx="63209">
                  <c:v>15126.584437</c:v>
                </c:pt>
                <c:pt idx="63210">
                  <c:v>15126.817663</c:v>
                </c:pt>
                <c:pt idx="63211">
                  <c:v>15127.058833999999</c:v>
                </c:pt>
                <c:pt idx="63212">
                  <c:v>15127.30035</c:v>
                </c:pt>
                <c:pt idx="63213">
                  <c:v>15127.544652</c:v>
                </c:pt>
                <c:pt idx="63214">
                  <c:v>15127.775100000001</c:v>
                </c:pt>
                <c:pt idx="63215">
                  <c:v>15128.017076</c:v>
                </c:pt>
                <c:pt idx="63216">
                  <c:v>15128.259679999999</c:v>
                </c:pt>
                <c:pt idx="63217">
                  <c:v>15128.501995000001</c:v>
                </c:pt>
                <c:pt idx="63218">
                  <c:v>15128.731229000001</c:v>
                </c:pt>
                <c:pt idx="63219">
                  <c:v>15128.975811</c:v>
                </c:pt>
                <c:pt idx="63220">
                  <c:v>15129.216710000001</c:v>
                </c:pt>
                <c:pt idx="63221">
                  <c:v>15129.456391</c:v>
                </c:pt>
                <c:pt idx="63222">
                  <c:v>15129.689558</c:v>
                </c:pt>
                <c:pt idx="63223">
                  <c:v>15129.931140000001</c:v>
                </c:pt>
                <c:pt idx="63224">
                  <c:v>15130.175573</c:v>
                </c:pt>
                <c:pt idx="63225">
                  <c:v>15130.406886999999</c:v>
                </c:pt>
                <c:pt idx="63226">
                  <c:v>15130.649824</c:v>
                </c:pt>
                <c:pt idx="63227">
                  <c:v>15130.891369999999</c:v>
                </c:pt>
                <c:pt idx="63228">
                  <c:v>15131.126546</c:v>
                </c:pt>
                <c:pt idx="63229">
                  <c:v>15131.372793</c:v>
                </c:pt>
                <c:pt idx="63230">
                  <c:v>15131.613561</c:v>
                </c:pt>
                <c:pt idx="63231">
                  <c:v>15131.844838000001</c:v>
                </c:pt>
                <c:pt idx="63232">
                  <c:v>15132.087933000001</c:v>
                </c:pt>
                <c:pt idx="63233">
                  <c:v>15132.330561999999</c:v>
                </c:pt>
                <c:pt idx="63234">
                  <c:v>15132.570341000001</c:v>
                </c:pt>
                <c:pt idx="63235">
                  <c:v>15132.802325000001</c:v>
                </c:pt>
                <c:pt idx="63236">
                  <c:v>15133.046961</c:v>
                </c:pt>
                <c:pt idx="63237">
                  <c:v>15133.286597</c:v>
                </c:pt>
                <c:pt idx="63238">
                  <c:v>15133.527603</c:v>
                </c:pt>
                <c:pt idx="63239">
                  <c:v>15133.75879</c:v>
                </c:pt>
                <c:pt idx="63240">
                  <c:v>15133.999866</c:v>
                </c:pt>
                <c:pt idx="63241">
                  <c:v>15134.240056000001</c:v>
                </c:pt>
                <c:pt idx="63242">
                  <c:v>15134.482776999999</c:v>
                </c:pt>
                <c:pt idx="63243">
                  <c:v>15134.724258</c:v>
                </c:pt>
                <c:pt idx="63244">
                  <c:v>15134.97099</c:v>
                </c:pt>
                <c:pt idx="63245">
                  <c:v>15135.212754</c:v>
                </c:pt>
                <c:pt idx="63246">
                  <c:v>15135.470138000001</c:v>
                </c:pt>
                <c:pt idx="63247">
                  <c:v>15135.713417000001</c:v>
                </c:pt>
                <c:pt idx="63248">
                  <c:v>15135.942083</c:v>
                </c:pt>
                <c:pt idx="63249">
                  <c:v>15136.186798999999</c:v>
                </c:pt>
                <c:pt idx="63250">
                  <c:v>15136.428376</c:v>
                </c:pt>
                <c:pt idx="63251">
                  <c:v>15136.662061000001</c:v>
                </c:pt>
                <c:pt idx="63252">
                  <c:v>15136.904882000001</c:v>
                </c:pt>
                <c:pt idx="63253">
                  <c:v>15137.147693999999</c:v>
                </c:pt>
                <c:pt idx="63254">
                  <c:v>15137.388534</c:v>
                </c:pt>
                <c:pt idx="63255">
                  <c:v>15137.628252</c:v>
                </c:pt>
                <c:pt idx="63256">
                  <c:v>15137.857911999999</c:v>
                </c:pt>
                <c:pt idx="63257">
                  <c:v>15138.100897</c:v>
                </c:pt>
                <c:pt idx="63258">
                  <c:v>15138.341965</c:v>
                </c:pt>
                <c:pt idx="63259">
                  <c:v>15138.582386</c:v>
                </c:pt>
                <c:pt idx="63260">
                  <c:v>15138.815658</c:v>
                </c:pt>
                <c:pt idx="63261">
                  <c:v>15139.057430999999</c:v>
                </c:pt>
                <c:pt idx="63262">
                  <c:v>15139.297280999999</c:v>
                </c:pt>
                <c:pt idx="63263">
                  <c:v>15139.541675</c:v>
                </c:pt>
                <c:pt idx="63264">
                  <c:v>15139.770168999999</c:v>
                </c:pt>
                <c:pt idx="63265">
                  <c:v>15140.012015</c:v>
                </c:pt>
                <c:pt idx="63266">
                  <c:v>15140.254580999999</c:v>
                </c:pt>
                <c:pt idx="63267">
                  <c:v>15140.494288</c:v>
                </c:pt>
                <c:pt idx="63268">
                  <c:v>15140.73696</c:v>
                </c:pt>
                <c:pt idx="63269">
                  <c:v>15140.967563</c:v>
                </c:pt>
                <c:pt idx="63270">
                  <c:v>15141.210577</c:v>
                </c:pt>
                <c:pt idx="63271">
                  <c:v>15141.452216</c:v>
                </c:pt>
                <c:pt idx="63272">
                  <c:v>15141.69497</c:v>
                </c:pt>
                <c:pt idx="63273">
                  <c:v>15141.924172999999</c:v>
                </c:pt>
                <c:pt idx="63274">
                  <c:v>15142.166007</c:v>
                </c:pt>
                <c:pt idx="63275">
                  <c:v>15142.408600999999</c:v>
                </c:pt>
                <c:pt idx="63276">
                  <c:v>15142.639319</c:v>
                </c:pt>
                <c:pt idx="63277">
                  <c:v>15142.885915999999</c:v>
                </c:pt>
                <c:pt idx="63278">
                  <c:v>15143.128001999999</c:v>
                </c:pt>
                <c:pt idx="63279">
                  <c:v>15143.359616</c:v>
                </c:pt>
                <c:pt idx="63280">
                  <c:v>15143.600813999999</c:v>
                </c:pt>
                <c:pt idx="63281">
                  <c:v>15143.843715000001</c:v>
                </c:pt>
                <c:pt idx="63282">
                  <c:v>15144.084876999999</c:v>
                </c:pt>
                <c:pt idx="63283">
                  <c:v>15144.326449</c:v>
                </c:pt>
                <c:pt idx="63284">
                  <c:v>15144.555167</c:v>
                </c:pt>
                <c:pt idx="63285">
                  <c:v>15144.799711</c:v>
                </c:pt>
                <c:pt idx="63286">
                  <c:v>15145.041837000001</c:v>
                </c:pt>
                <c:pt idx="63287">
                  <c:v>15145.283545</c:v>
                </c:pt>
                <c:pt idx="63288">
                  <c:v>15145.514291</c:v>
                </c:pt>
                <c:pt idx="63289">
                  <c:v>15145.758997999999</c:v>
                </c:pt>
                <c:pt idx="63290">
                  <c:v>15146.000034000001</c:v>
                </c:pt>
                <c:pt idx="63291">
                  <c:v>15146.230111999999</c:v>
                </c:pt>
                <c:pt idx="63292">
                  <c:v>15146.474994</c:v>
                </c:pt>
                <c:pt idx="63293">
                  <c:v>15146.716686</c:v>
                </c:pt>
                <c:pt idx="63294">
                  <c:v>15146.948559</c:v>
                </c:pt>
                <c:pt idx="63295">
                  <c:v>15147.189807000001</c:v>
                </c:pt>
                <c:pt idx="63296">
                  <c:v>15147.432865999999</c:v>
                </c:pt>
                <c:pt idx="63297">
                  <c:v>15147.673822000001</c:v>
                </c:pt>
                <c:pt idx="63298">
                  <c:v>15147.914891</c:v>
                </c:pt>
                <c:pt idx="63299">
                  <c:v>15148.147096999999</c:v>
                </c:pt>
                <c:pt idx="63300">
                  <c:v>15148.391675999999</c:v>
                </c:pt>
                <c:pt idx="63301">
                  <c:v>15148.633421</c:v>
                </c:pt>
                <c:pt idx="63302">
                  <c:v>15148.864162</c:v>
                </c:pt>
                <c:pt idx="63303">
                  <c:v>15149.106245999999</c:v>
                </c:pt>
                <c:pt idx="63304">
                  <c:v>15149.348196000001</c:v>
                </c:pt>
                <c:pt idx="63305">
                  <c:v>15149.580438000001</c:v>
                </c:pt>
                <c:pt idx="63306">
                  <c:v>15149.821760000001</c:v>
                </c:pt>
                <c:pt idx="63307">
                  <c:v>15150.062932000001</c:v>
                </c:pt>
                <c:pt idx="63308">
                  <c:v>15150.305555999999</c:v>
                </c:pt>
                <c:pt idx="63309">
                  <c:v>15150.547089</c:v>
                </c:pt>
                <c:pt idx="63310">
                  <c:v>15150.791096999999</c:v>
                </c:pt>
                <c:pt idx="63311">
                  <c:v>15151.033083</c:v>
                </c:pt>
                <c:pt idx="63312">
                  <c:v>15151.275745000001</c:v>
                </c:pt>
                <c:pt idx="63313">
                  <c:v>15151.515386999999</c:v>
                </c:pt>
                <c:pt idx="63314">
                  <c:v>15151.748637000001</c:v>
                </c:pt>
                <c:pt idx="63315">
                  <c:v>15151.990207999999</c:v>
                </c:pt>
                <c:pt idx="63316">
                  <c:v>15152.234659</c:v>
                </c:pt>
                <c:pt idx="63317">
                  <c:v>15152.465156</c:v>
                </c:pt>
                <c:pt idx="63318">
                  <c:v>15152.709053</c:v>
                </c:pt>
                <c:pt idx="63319">
                  <c:v>15152.951975</c:v>
                </c:pt>
                <c:pt idx="63320">
                  <c:v>15153.182984999999</c:v>
                </c:pt>
                <c:pt idx="63321">
                  <c:v>15153.424021999999</c:v>
                </c:pt>
                <c:pt idx="63322">
                  <c:v>15153.664279000001</c:v>
                </c:pt>
                <c:pt idx="63323">
                  <c:v>15153.906175</c:v>
                </c:pt>
                <c:pt idx="63324">
                  <c:v>15154.139981</c:v>
                </c:pt>
                <c:pt idx="63325">
                  <c:v>15154.381051</c:v>
                </c:pt>
                <c:pt idx="63326">
                  <c:v>15154.623944000001</c:v>
                </c:pt>
                <c:pt idx="63327">
                  <c:v>15154.863534</c:v>
                </c:pt>
                <c:pt idx="63328">
                  <c:v>15155.094846</c:v>
                </c:pt>
                <c:pt idx="63329">
                  <c:v>15155.335724</c:v>
                </c:pt>
                <c:pt idx="63330">
                  <c:v>15155.577450999999</c:v>
                </c:pt>
                <c:pt idx="63331">
                  <c:v>15155.821802</c:v>
                </c:pt>
                <c:pt idx="63332">
                  <c:v>15156.052188</c:v>
                </c:pt>
                <c:pt idx="63333">
                  <c:v>15156.296564</c:v>
                </c:pt>
                <c:pt idx="63334">
                  <c:v>15156.537582000001</c:v>
                </c:pt>
                <c:pt idx="63335">
                  <c:v>15156.777281999999</c:v>
                </c:pt>
                <c:pt idx="63336">
                  <c:v>15157.010532</c:v>
                </c:pt>
                <c:pt idx="63337">
                  <c:v>15157.25474</c:v>
                </c:pt>
                <c:pt idx="63338">
                  <c:v>15157.495701</c:v>
                </c:pt>
                <c:pt idx="63339">
                  <c:v>15157.736616</c:v>
                </c:pt>
                <c:pt idx="63340">
                  <c:v>15157.977693000001</c:v>
                </c:pt>
                <c:pt idx="63341">
                  <c:v>15158.208119000001</c:v>
                </c:pt>
                <c:pt idx="63342">
                  <c:v>15158.450018</c:v>
                </c:pt>
                <c:pt idx="63343">
                  <c:v>15158.692601000001</c:v>
                </c:pt>
                <c:pt idx="63344">
                  <c:v>15158.934227</c:v>
                </c:pt>
                <c:pt idx="63345">
                  <c:v>15159.189291000001</c:v>
                </c:pt>
                <c:pt idx="63346">
                  <c:v>15159.418611999999</c:v>
                </c:pt>
                <c:pt idx="63347">
                  <c:v>15159.660110999999</c:v>
                </c:pt>
                <c:pt idx="63348">
                  <c:v>15159.902156</c:v>
                </c:pt>
                <c:pt idx="63349">
                  <c:v>15160.144947999999</c:v>
                </c:pt>
                <c:pt idx="63350">
                  <c:v>15160.37471</c:v>
                </c:pt>
                <c:pt idx="63351">
                  <c:v>15160.615139</c:v>
                </c:pt>
                <c:pt idx="63352">
                  <c:v>15160.859044999999</c:v>
                </c:pt>
                <c:pt idx="63353">
                  <c:v>15161.101966</c:v>
                </c:pt>
                <c:pt idx="63354">
                  <c:v>15161.332678000001</c:v>
                </c:pt>
                <c:pt idx="63355">
                  <c:v>15161.575755</c:v>
                </c:pt>
                <c:pt idx="63356">
                  <c:v>15161.818784999999</c:v>
                </c:pt>
                <c:pt idx="63357">
                  <c:v>15162.050558999999</c:v>
                </c:pt>
                <c:pt idx="63358">
                  <c:v>15162.293745999999</c:v>
                </c:pt>
                <c:pt idx="63359">
                  <c:v>15162.536776000001</c:v>
                </c:pt>
                <c:pt idx="63360">
                  <c:v>15162.777864</c:v>
                </c:pt>
                <c:pt idx="63361">
                  <c:v>15163.008218999999</c:v>
                </c:pt>
                <c:pt idx="63362">
                  <c:v>15163.252845999999</c:v>
                </c:pt>
                <c:pt idx="63363">
                  <c:v>15163.495707</c:v>
                </c:pt>
                <c:pt idx="63364">
                  <c:v>15163.736704000001</c:v>
                </c:pt>
                <c:pt idx="63365">
                  <c:v>15163.965404</c:v>
                </c:pt>
                <c:pt idx="63366">
                  <c:v>15164.206819000001</c:v>
                </c:pt>
                <c:pt idx="63367">
                  <c:v>15164.447962</c:v>
                </c:pt>
                <c:pt idx="63368">
                  <c:v>15164.689834999999</c:v>
                </c:pt>
                <c:pt idx="63369">
                  <c:v>15164.932648</c:v>
                </c:pt>
                <c:pt idx="63370">
                  <c:v>15165.173634000001</c:v>
                </c:pt>
                <c:pt idx="63371">
                  <c:v>15165.404877000001</c:v>
                </c:pt>
                <c:pt idx="63372">
                  <c:v>15165.64789</c:v>
                </c:pt>
                <c:pt idx="63373">
                  <c:v>15165.888865000001</c:v>
                </c:pt>
                <c:pt idx="63374">
                  <c:v>15166.129932</c:v>
                </c:pt>
                <c:pt idx="63375">
                  <c:v>15166.371448</c:v>
                </c:pt>
                <c:pt idx="63376">
                  <c:v>15166.600989</c:v>
                </c:pt>
                <c:pt idx="63377">
                  <c:v>15166.842790000001</c:v>
                </c:pt>
                <c:pt idx="63378">
                  <c:v>15167.083882999999</c:v>
                </c:pt>
                <c:pt idx="63379">
                  <c:v>15167.325387999999</c:v>
                </c:pt>
                <c:pt idx="63380">
                  <c:v>15167.565210000001</c:v>
                </c:pt>
                <c:pt idx="63381">
                  <c:v>15167.797246</c:v>
                </c:pt>
                <c:pt idx="63382">
                  <c:v>15168.039183999999</c:v>
                </c:pt>
                <c:pt idx="63383">
                  <c:v>15168.283636</c:v>
                </c:pt>
                <c:pt idx="63384">
                  <c:v>15168.524616000001</c:v>
                </c:pt>
                <c:pt idx="63385">
                  <c:v>15168.753075000001</c:v>
                </c:pt>
                <c:pt idx="63386">
                  <c:v>15168.995969</c:v>
                </c:pt>
                <c:pt idx="63387">
                  <c:v>15169.236339999999</c:v>
                </c:pt>
                <c:pt idx="63388">
                  <c:v>15169.480723999999</c:v>
                </c:pt>
                <c:pt idx="63389">
                  <c:v>15169.709860000001</c:v>
                </c:pt>
                <c:pt idx="63390">
                  <c:v>15169.952569999999</c:v>
                </c:pt>
                <c:pt idx="63391">
                  <c:v>15170.194799000001</c:v>
                </c:pt>
                <c:pt idx="63392">
                  <c:v>15170.435105</c:v>
                </c:pt>
                <c:pt idx="63393">
                  <c:v>15170.668557000001</c:v>
                </c:pt>
                <c:pt idx="63394">
                  <c:v>15170.911835000001</c:v>
                </c:pt>
                <c:pt idx="63395">
                  <c:v>15171.152206000001</c:v>
                </c:pt>
                <c:pt idx="63396">
                  <c:v>15171.385780000001</c:v>
                </c:pt>
                <c:pt idx="63397">
                  <c:v>15171.62614</c:v>
                </c:pt>
                <c:pt idx="63398">
                  <c:v>15171.867601</c:v>
                </c:pt>
                <c:pt idx="63399">
                  <c:v>15172.110787</c:v>
                </c:pt>
                <c:pt idx="63400">
                  <c:v>15172.351875</c:v>
                </c:pt>
                <c:pt idx="63401">
                  <c:v>15172.594665000001</c:v>
                </c:pt>
                <c:pt idx="63402">
                  <c:v>15172.825271</c:v>
                </c:pt>
                <c:pt idx="63403">
                  <c:v>15173.071822</c:v>
                </c:pt>
                <c:pt idx="63404">
                  <c:v>15173.312843</c:v>
                </c:pt>
                <c:pt idx="63405">
                  <c:v>15173.543276</c:v>
                </c:pt>
                <c:pt idx="63406">
                  <c:v>15173.789794</c:v>
                </c:pt>
                <c:pt idx="63407">
                  <c:v>15174.030763000001</c:v>
                </c:pt>
                <c:pt idx="63408">
                  <c:v>15174.259340000001</c:v>
                </c:pt>
                <c:pt idx="63409">
                  <c:v>15174.505991</c:v>
                </c:pt>
                <c:pt idx="63410">
                  <c:v>15174.747964</c:v>
                </c:pt>
                <c:pt idx="63411">
                  <c:v>15174.978568</c:v>
                </c:pt>
                <c:pt idx="63412">
                  <c:v>15175.224259000001</c:v>
                </c:pt>
                <c:pt idx="63413">
                  <c:v>15175.457716000001</c:v>
                </c:pt>
                <c:pt idx="63414">
                  <c:v>15175.698971</c:v>
                </c:pt>
                <c:pt idx="63415">
                  <c:v>15175.940889</c:v>
                </c:pt>
                <c:pt idx="63416">
                  <c:v>15176.181065000001</c:v>
                </c:pt>
                <c:pt idx="63417">
                  <c:v>15176.412646000001</c:v>
                </c:pt>
                <c:pt idx="63418">
                  <c:v>15176.653922</c:v>
                </c:pt>
                <c:pt idx="63419">
                  <c:v>15176.896894</c:v>
                </c:pt>
                <c:pt idx="63420">
                  <c:v>15177.137194999999</c:v>
                </c:pt>
                <c:pt idx="63421">
                  <c:v>15177.369289</c:v>
                </c:pt>
                <c:pt idx="63422">
                  <c:v>15177.613807</c:v>
                </c:pt>
                <c:pt idx="63423">
                  <c:v>15177.855352</c:v>
                </c:pt>
                <c:pt idx="63424">
                  <c:v>15178.086992</c:v>
                </c:pt>
                <c:pt idx="63425">
                  <c:v>15178.3287</c:v>
                </c:pt>
                <c:pt idx="63426">
                  <c:v>15178.569740999999</c:v>
                </c:pt>
                <c:pt idx="63427">
                  <c:v>15178.811388</c:v>
                </c:pt>
                <c:pt idx="63428">
                  <c:v>15179.044894000001</c:v>
                </c:pt>
                <c:pt idx="63429">
                  <c:v>15179.287565000001</c:v>
                </c:pt>
                <c:pt idx="63430">
                  <c:v>15179.529202</c:v>
                </c:pt>
                <c:pt idx="63431">
                  <c:v>15179.763988999999</c:v>
                </c:pt>
                <c:pt idx="63432">
                  <c:v>15180.005916</c:v>
                </c:pt>
                <c:pt idx="63433">
                  <c:v>15180.247149000001</c:v>
                </c:pt>
                <c:pt idx="63434">
                  <c:v>15180.479389</c:v>
                </c:pt>
                <c:pt idx="63435">
                  <c:v>15180.723935</c:v>
                </c:pt>
                <c:pt idx="63436">
                  <c:v>15180.966780999999</c:v>
                </c:pt>
                <c:pt idx="63437">
                  <c:v>15181.207648</c:v>
                </c:pt>
                <c:pt idx="63438">
                  <c:v>15181.447399999999</c:v>
                </c:pt>
                <c:pt idx="63439">
                  <c:v>15181.691075000001</c:v>
                </c:pt>
                <c:pt idx="63440">
                  <c:v>15181.933934999999</c:v>
                </c:pt>
                <c:pt idx="63441">
                  <c:v>15182.176695</c:v>
                </c:pt>
                <c:pt idx="63442">
                  <c:v>15182.418412000001</c:v>
                </c:pt>
                <c:pt idx="63443">
                  <c:v>15182.651544</c:v>
                </c:pt>
                <c:pt idx="63444">
                  <c:v>15182.892535000001</c:v>
                </c:pt>
                <c:pt idx="63445">
                  <c:v>15183.133549</c:v>
                </c:pt>
                <c:pt idx="63446">
                  <c:v>15183.375125</c:v>
                </c:pt>
                <c:pt idx="63447">
                  <c:v>15183.607314000001</c:v>
                </c:pt>
                <c:pt idx="63448">
                  <c:v>15183.851009</c:v>
                </c:pt>
                <c:pt idx="63449">
                  <c:v>15184.093728</c:v>
                </c:pt>
                <c:pt idx="63450">
                  <c:v>15184.334712</c:v>
                </c:pt>
                <c:pt idx="63451">
                  <c:v>15184.565188</c:v>
                </c:pt>
                <c:pt idx="63452">
                  <c:v>15184.809961000001</c:v>
                </c:pt>
                <c:pt idx="63453">
                  <c:v>15185.051743</c:v>
                </c:pt>
                <c:pt idx="63454">
                  <c:v>15185.282184</c:v>
                </c:pt>
                <c:pt idx="63455">
                  <c:v>15185.524101000001</c:v>
                </c:pt>
                <c:pt idx="63456">
                  <c:v>15185.768948999999</c:v>
                </c:pt>
                <c:pt idx="63457">
                  <c:v>15185.999667</c:v>
                </c:pt>
                <c:pt idx="63458">
                  <c:v>15186.242979000001</c:v>
                </c:pt>
                <c:pt idx="63459">
                  <c:v>15186.484617</c:v>
                </c:pt>
                <c:pt idx="63460">
                  <c:v>15186.715115999999</c:v>
                </c:pt>
                <c:pt idx="63461">
                  <c:v>15186.959944</c:v>
                </c:pt>
                <c:pt idx="63462">
                  <c:v>15187.199210000001</c:v>
                </c:pt>
                <c:pt idx="63463">
                  <c:v>15187.432640999999</c:v>
                </c:pt>
                <c:pt idx="63464">
                  <c:v>15187.673795999999</c:v>
                </c:pt>
                <c:pt idx="63465">
                  <c:v>15187.916829</c:v>
                </c:pt>
                <c:pt idx="63466">
                  <c:v>15188.157251000001</c:v>
                </c:pt>
                <c:pt idx="63467">
                  <c:v>15188.390703999999</c:v>
                </c:pt>
                <c:pt idx="63468">
                  <c:v>15188.633689</c:v>
                </c:pt>
                <c:pt idx="63469">
                  <c:v>15188.87529</c:v>
                </c:pt>
                <c:pt idx="63470">
                  <c:v>15189.110572</c:v>
                </c:pt>
                <c:pt idx="63471">
                  <c:v>15189.353578</c:v>
                </c:pt>
                <c:pt idx="63472">
                  <c:v>15189.595437</c:v>
                </c:pt>
                <c:pt idx="63473">
                  <c:v>15189.852387999999</c:v>
                </c:pt>
                <c:pt idx="63474">
                  <c:v>15190.098330000001</c:v>
                </c:pt>
                <c:pt idx="63475">
                  <c:v>15190.343009</c:v>
                </c:pt>
                <c:pt idx="63476">
                  <c:v>15190.584309</c:v>
                </c:pt>
                <c:pt idx="63477">
                  <c:v>15190.816140000001</c:v>
                </c:pt>
                <c:pt idx="63478">
                  <c:v>15191.060944000001</c:v>
                </c:pt>
                <c:pt idx="63479">
                  <c:v>15191.290246</c:v>
                </c:pt>
                <c:pt idx="63480">
                  <c:v>15191.532126</c:v>
                </c:pt>
                <c:pt idx="63481">
                  <c:v>15191.775423999999</c:v>
                </c:pt>
                <c:pt idx="63482">
                  <c:v>15192.008908</c:v>
                </c:pt>
                <c:pt idx="63483">
                  <c:v>15192.250448000001</c:v>
                </c:pt>
                <c:pt idx="63484">
                  <c:v>15192.494004</c:v>
                </c:pt>
                <c:pt idx="63485">
                  <c:v>15192.724241</c:v>
                </c:pt>
                <c:pt idx="63486">
                  <c:v>15192.968937</c:v>
                </c:pt>
                <c:pt idx="63487">
                  <c:v>15193.211671999999</c:v>
                </c:pt>
                <c:pt idx="63488">
                  <c:v>15193.442115</c:v>
                </c:pt>
                <c:pt idx="63489">
                  <c:v>15193.686852000001</c:v>
                </c:pt>
                <c:pt idx="63490">
                  <c:v>15193.927007</c:v>
                </c:pt>
                <c:pt idx="63491">
                  <c:v>15194.16964</c:v>
                </c:pt>
                <c:pt idx="63492">
                  <c:v>15194.409233</c:v>
                </c:pt>
                <c:pt idx="63493">
                  <c:v>15194.641186999999</c:v>
                </c:pt>
                <c:pt idx="63494">
                  <c:v>15194.88571</c:v>
                </c:pt>
                <c:pt idx="63495">
                  <c:v>15195.126629</c:v>
                </c:pt>
                <c:pt idx="63496">
                  <c:v>15195.373598</c:v>
                </c:pt>
                <c:pt idx="63497">
                  <c:v>15195.614578999999</c:v>
                </c:pt>
                <c:pt idx="63498">
                  <c:v>15195.857620999999</c:v>
                </c:pt>
                <c:pt idx="63499">
                  <c:v>15196.09937</c:v>
                </c:pt>
                <c:pt idx="63500">
                  <c:v>15196.332804</c:v>
                </c:pt>
                <c:pt idx="63501">
                  <c:v>15196.573935</c:v>
                </c:pt>
                <c:pt idx="63502">
                  <c:v>15196.816972000001</c:v>
                </c:pt>
                <c:pt idx="63503">
                  <c:v>15197.058889</c:v>
                </c:pt>
                <c:pt idx="63504">
                  <c:v>15197.299653</c:v>
                </c:pt>
                <c:pt idx="63505">
                  <c:v>15197.528335000001</c:v>
                </c:pt>
                <c:pt idx="63506">
                  <c:v>15197.772274999999</c:v>
                </c:pt>
                <c:pt idx="63507">
                  <c:v>15198.01605</c:v>
                </c:pt>
                <c:pt idx="63508">
                  <c:v>15198.247601999999</c:v>
                </c:pt>
                <c:pt idx="63509">
                  <c:v>15198.490556999999</c:v>
                </c:pt>
                <c:pt idx="63510">
                  <c:v>15198.733689000001</c:v>
                </c:pt>
                <c:pt idx="63511">
                  <c:v>15198.974866</c:v>
                </c:pt>
                <c:pt idx="63512">
                  <c:v>15199.204919</c:v>
                </c:pt>
                <c:pt idx="63513">
                  <c:v>15199.447099999999</c:v>
                </c:pt>
                <c:pt idx="63514">
                  <c:v>15199.688644</c:v>
                </c:pt>
                <c:pt idx="63515">
                  <c:v>15199.928766999999</c:v>
                </c:pt>
                <c:pt idx="63516">
                  <c:v>15200.169551999999</c:v>
                </c:pt>
                <c:pt idx="63517">
                  <c:v>15200.403232000001</c:v>
                </c:pt>
                <c:pt idx="63518">
                  <c:v>15200.649646</c:v>
                </c:pt>
                <c:pt idx="63519">
                  <c:v>15200.889406</c:v>
                </c:pt>
                <c:pt idx="63520">
                  <c:v>15201.135306</c:v>
                </c:pt>
                <c:pt idx="63521">
                  <c:v>15201.378763999999</c:v>
                </c:pt>
                <c:pt idx="63522">
                  <c:v>15201.620142</c:v>
                </c:pt>
                <c:pt idx="63523">
                  <c:v>15201.861242000001</c:v>
                </c:pt>
                <c:pt idx="63524">
                  <c:v>15202.092833000001</c:v>
                </c:pt>
                <c:pt idx="63525">
                  <c:v>15202.335588</c:v>
                </c:pt>
                <c:pt idx="63526">
                  <c:v>15202.577298</c:v>
                </c:pt>
                <c:pt idx="63527">
                  <c:v>15202.810567</c:v>
                </c:pt>
                <c:pt idx="63528">
                  <c:v>15203.051715</c:v>
                </c:pt>
                <c:pt idx="63529">
                  <c:v>15203.293221</c:v>
                </c:pt>
                <c:pt idx="63530">
                  <c:v>15203.535883</c:v>
                </c:pt>
                <c:pt idx="63531">
                  <c:v>15203.776615999999</c:v>
                </c:pt>
                <c:pt idx="63532">
                  <c:v>15204.01757</c:v>
                </c:pt>
                <c:pt idx="63533">
                  <c:v>15204.246992</c:v>
                </c:pt>
                <c:pt idx="63534">
                  <c:v>15204.488101000001</c:v>
                </c:pt>
                <c:pt idx="63535">
                  <c:v>15204.73281</c:v>
                </c:pt>
                <c:pt idx="63536">
                  <c:v>15204.964614</c:v>
                </c:pt>
                <c:pt idx="63537">
                  <c:v>15205.207678000001</c:v>
                </c:pt>
                <c:pt idx="63538">
                  <c:v>15205.450745</c:v>
                </c:pt>
                <c:pt idx="63539">
                  <c:v>15205.693552999999</c:v>
                </c:pt>
                <c:pt idx="63540">
                  <c:v>15205.924274000001</c:v>
                </c:pt>
                <c:pt idx="63541">
                  <c:v>15206.166262999999</c:v>
                </c:pt>
                <c:pt idx="63542">
                  <c:v>15206.408160000001</c:v>
                </c:pt>
                <c:pt idx="63543">
                  <c:v>15206.639813</c:v>
                </c:pt>
                <c:pt idx="63544">
                  <c:v>15206.882122999999</c:v>
                </c:pt>
                <c:pt idx="63545">
                  <c:v>15207.125429</c:v>
                </c:pt>
                <c:pt idx="63546">
                  <c:v>15207.358604999999</c:v>
                </c:pt>
                <c:pt idx="63547">
                  <c:v>15207.604759</c:v>
                </c:pt>
                <c:pt idx="63548">
                  <c:v>15207.845584999999</c:v>
                </c:pt>
                <c:pt idx="63549">
                  <c:v>15208.085367</c:v>
                </c:pt>
                <c:pt idx="63550">
                  <c:v>15208.331184999999</c:v>
                </c:pt>
                <c:pt idx="63551">
                  <c:v>15208.575724</c:v>
                </c:pt>
                <c:pt idx="63552">
                  <c:v>15208.816699000001</c:v>
                </c:pt>
                <c:pt idx="63553">
                  <c:v>15209.057561</c:v>
                </c:pt>
                <c:pt idx="63554">
                  <c:v>15209.297347</c:v>
                </c:pt>
                <c:pt idx="63555">
                  <c:v>15209.528910999999</c:v>
                </c:pt>
                <c:pt idx="63556">
                  <c:v>15209.771914000001</c:v>
                </c:pt>
                <c:pt idx="63557">
                  <c:v>15210.012172000001</c:v>
                </c:pt>
                <c:pt idx="63558">
                  <c:v>15210.256611999999</c:v>
                </c:pt>
                <c:pt idx="63559">
                  <c:v>15210.487064000001</c:v>
                </c:pt>
                <c:pt idx="63560">
                  <c:v>15210.729932</c:v>
                </c:pt>
                <c:pt idx="63561">
                  <c:v>15210.972675000001</c:v>
                </c:pt>
                <c:pt idx="63562">
                  <c:v>15211.203219999999</c:v>
                </c:pt>
                <c:pt idx="63563">
                  <c:v>15211.447096</c:v>
                </c:pt>
                <c:pt idx="63564">
                  <c:v>15211.687377</c:v>
                </c:pt>
                <c:pt idx="63565">
                  <c:v>15211.922999</c:v>
                </c:pt>
                <c:pt idx="63566">
                  <c:v>15212.166155000001</c:v>
                </c:pt>
                <c:pt idx="63567">
                  <c:v>15212.423309</c:v>
                </c:pt>
                <c:pt idx="63568">
                  <c:v>15212.667362</c:v>
                </c:pt>
                <c:pt idx="63569">
                  <c:v>15212.910685000001</c:v>
                </c:pt>
                <c:pt idx="63570">
                  <c:v>15213.153888000001</c:v>
                </c:pt>
                <c:pt idx="63571">
                  <c:v>15213.396686</c:v>
                </c:pt>
                <c:pt idx="63572">
                  <c:v>15213.627345000001</c:v>
                </c:pt>
                <c:pt idx="63573">
                  <c:v>15213.869825</c:v>
                </c:pt>
                <c:pt idx="63574">
                  <c:v>15214.110708</c:v>
                </c:pt>
                <c:pt idx="63575">
                  <c:v>15214.352386</c:v>
                </c:pt>
                <c:pt idx="63576">
                  <c:v>15214.585703999999</c:v>
                </c:pt>
                <c:pt idx="63577">
                  <c:v>15214.827609</c:v>
                </c:pt>
                <c:pt idx="63578">
                  <c:v>15215.069401000001</c:v>
                </c:pt>
                <c:pt idx="63579">
                  <c:v>15215.302599000001</c:v>
                </c:pt>
                <c:pt idx="63580">
                  <c:v>15215.543781</c:v>
                </c:pt>
                <c:pt idx="63581">
                  <c:v>15215.784824</c:v>
                </c:pt>
                <c:pt idx="63582">
                  <c:v>15216.025036000001</c:v>
                </c:pt>
                <c:pt idx="63583">
                  <c:v>15216.265911</c:v>
                </c:pt>
                <c:pt idx="63584">
                  <c:v>15216.499571</c:v>
                </c:pt>
                <c:pt idx="63585">
                  <c:v>15216.741259</c:v>
                </c:pt>
                <c:pt idx="63586">
                  <c:v>15216.985714</c:v>
                </c:pt>
                <c:pt idx="63587">
                  <c:v>15217.227144</c:v>
                </c:pt>
                <c:pt idx="63588">
                  <c:v>15217.457345999999</c:v>
                </c:pt>
                <c:pt idx="63589">
                  <c:v>15217.701797</c:v>
                </c:pt>
                <c:pt idx="63590">
                  <c:v>15217.942794000001</c:v>
                </c:pt>
                <c:pt idx="63591">
                  <c:v>15218.184243</c:v>
                </c:pt>
                <c:pt idx="63592">
                  <c:v>15218.415598</c:v>
                </c:pt>
                <c:pt idx="63593">
                  <c:v>15218.657249</c:v>
                </c:pt>
                <c:pt idx="63594">
                  <c:v>15218.899108</c:v>
                </c:pt>
                <c:pt idx="63595">
                  <c:v>15219.132568999999</c:v>
                </c:pt>
                <c:pt idx="63596">
                  <c:v>15219.373745000001</c:v>
                </c:pt>
                <c:pt idx="63597">
                  <c:v>15219.614551999999</c:v>
                </c:pt>
                <c:pt idx="63598">
                  <c:v>15219.856427000001</c:v>
                </c:pt>
                <c:pt idx="63599">
                  <c:v>15220.098266999999</c:v>
                </c:pt>
                <c:pt idx="63600">
                  <c:v>15220.353445000001</c:v>
                </c:pt>
                <c:pt idx="63601">
                  <c:v>15220.597448</c:v>
                </c:pt>
                <c:pt idx="63602">
                  <c:v>15220.838922999999</c:v>
                </c:pt>
                <c:pt idx="63603">
                  <c:v>15221.081095</c:v>
                </c:pt>
                <c:pt idx="63604">
                  <c:v>15221.325844000001</c:v>
                </c:pt>
                <c:pt idx="63605">
                  <c:v>15221.557546</c:v>
                </c:pt>
                <c:pt idx="63606">
                  <c:v>15221.800692999999</c:v>
                </c:pt>
                <c:pt idx="63607">
                  <c:v>15222.043782999999</c:v>
                </c:pt>
                <c:pt idx="63608">
                  <c:v>15222.284969</c:v>
                </c:pt>
                <c:pt idx="63609">
                  <c:v>15222.515697000001</c:v>
                </c:pt>
                <c:pt idx="63610">
                  <c:v>15222.756073</c:v>
                </c:pt>
                <c:pt idx="63611">
                  <c:v>15222.998099</c:v>
                </c:pt>
                <c:pt idx="63612">
                  <c:v>15223.238373</c:v>
                </c:pt>
                <c:pt idx="63613">
                  <c:v>15223.471911000001</c:v>
                </c:pt>
                <c:pt idx="63614">
                  <c:v>15223.714045000001</c:v>
                </c:pt>
                <c:pt idx="63615">
                  <c:v>15223.956017</c:v>
                </c:pt>
                <c:pt idx="63616">
                  <c:v>15224.187953000001</c:v>
                </c:pt>
                <c:pt idx="63617">
                  <c:v>15224.429972</c:v>
                </c:pt>
                <c:pt idx="63618">
                  <c:v>15224.671125000001</c:v>
                </c:pt>
                <c:pt idx="63619">
                  <c:v>15224.91253</c:v>
                </c:pt>
                <c:pt idx="63620">
                  <c:v>15225.14302</c:v>
                </c:pt>
                <c:pt idx="63621">
                  <c:v>15225.385636000001</c:v>
                </c:pt>
                <c:pt idx="63622">
                  <c:v>15225.625287999999</c:v>
                </c:pt>
                <c:pt idx="63623">
                  <c:v>15225.867623</c:v>
                </c:pt>
                <c:pt idx="63624">
                  <c:v>15226.107376</c:v>
                </c:pt>
                <c:pt idx="63625">
                  <c:v>15226.338589000001</c:v>
                </c:pt>
                <c:pt idx="63626">
                  <c:v>15226.581553</c:v>
                </c:pt>
                <c:pt idx="63627">
                  <c:v>15226.823066999999</c:v>
                </c:pt>
                <c:pt idx="63628">
                  <c:v>15227.063047</c:v>
                </c:pt>
                <c:pt idx="63629">
                  <c:v>15227.304348</c:v>
                </c:pt>
                <c:pt idx="63630">
                  <c:v>15227.54429</c:v>
                </c:pt>
                <c:pt idx="63631">
                  <c:v>15227.774393</c:v>
                </c:pt>
                <c:pt idx="63632">
                  <c:v>15228.018043</c:v>
                </c:pt>
                <c:pt idx="63633">
                  <c:v>15228.259400999999</c:v>
                </c:pt>
                <c:pt idx="63634">
                  <c:v>15228.490014000001</c:v>
                </c:pt>
                <c:pt idx="63635">
                  <c:v>15228.732911999999</c:v>
                </c:pt>
                <c:pt idx="63636">
                  <c:v>15228.975993</c:v>
                </c:pt>
                <c:pt idx="63637">
                  <c:v>15229.206638</c:v>
                </c:pt>
                <c:pt idx="63638">
                  <c:v>15229.447912</c:v>
                </c:pt>
                <c:pt idx="63639">
                  <c:v>15229.690739</c:v>
                </c:pt>
                <c:pt idx="63640">
                  <c:v>15229.931864</c:v>
                </c:pt>
                <c:pt idx="63641">
                  <c:v>15230.174617000001</c:v>
                </c:pt>
                <c:pt idx="63642">
                  <c:v>15230.414386</c:v>
                </c:pt>
                <c:pt idx="63643">
                  <c:v>15230.647627</c:v>
                </c:pt>
                <c:pt idx="63644">
                  <c:v>15230.888704000001</c:v>
                </c:pt>
                <c:pt idx="63645">
                  <c:v>15231.129641</c:v>
                </c:pt>
                <c:pt idx="63646">
                  <c:v>15231.370566</c:v>
                </c:pt>
                <c:pt idx="63647">
                  <c:v>15231.612064000001</c:v>
                </c:pt>
                <c:pt idx="63648">
                  <c:v>15231.842409999999</c:v>
                </c:pt>
                <c:pt idx="63649">
                  <c:v>15232.086126</c:v>
                </c:pt>
                <c:pt idx="63650">
                  <c:v>15232.328008</c:v>
                </c:pt>
                <c:pt idx="63651">
                  <c:v>15232.568756000001</c:v>
                </c:pt>
                <c:pt idx="63652">
                  <c:v>15232.797253000001</c:v>
                </c:pt>
                <c:pt idx="63653">
                  <c:v>15233.039186</c:v>
                </c:pt>
                <c:pt idx="63654">
                  <c:v>15233.279189000001</c:v>
                </c:pt>
                <c:pt idx="63655">
                  <c:v>15233.519972</c:v>
                </c:pt>
                <c:pt idx="63656">
                  <c:v>15233.761653</c:v>
                </c:pt>
                <c:pt idx="63657">
                  <c:v>15233.992834000001</c:v>
                </c:pt>
                <c:pt idx="63658">
                  <c:v>15234.23378</c:v>
                </c:pt>
                <c:pt idx="63659">
                  <c:v>15234.475291999999</c:v>
                </c:pt>
                <c:pt idx="63660">
                  <c:v>15234.717741</c:v>
                </c:pt>
                <c:pt idx="63661">
                  <c:v>15234.959104</c:v>
                </c:pt>
                <c:pt idx="63662">
                  <c:v>15235.191192</c:v>
                </c:pt>
                <c:pt idx="63663">
                  <c:v>15235.432424000001</c:v>
                </c:pt>
                <c:pt idx="63664">
                  <c:v>15235.673685</c:v>
                </c:pt>
                <c:pt idx="63665">
                  <c:v>15235.916626</c:v>
                </c:pt>
                <c:pt idx="63666">
                  <c:v>15236.147437</c:v>
                </c:pt>
                <c:pt idx="63667">
                  <c:v>15236.391141</c:v>
                </c:pt>
                <c:pt idx="63668">
                  <c:v>15236.624739999999</c:v>
                </c:pt>
                <c:pt idx="63669">
                  <c:v>15236.865969</c:v>
                </c:pt>
                <c:pt idx="63670">
                  <c:v>15237.107083999999</c:v>
                </c:pt>
                <c:pt idx="63671">
                  <c:v>15237.349026</c:v>
                </c:pt>
                <c:pt idx="63672">
                  <c:v>15237.580769</c:v>
                </c:pt>
                <c:pt idx="63673">
                  <c:v>15237.823579</c:v>
                </c:pt>
                <c:pt idx="63674">
                  <c:v>15238.064847</c:v>
                </c:pt>
                <c:pt idx="63675">
                  <c:v>15238.307595</c:v>
                </c:pt>
                <c:pt idx="63676">
                  <c:v>15238.548903999999</c:v>
                </c:pt>
                <c:pt idx="63677">
                  <c:v>15238.780579</c:v>
                </c:pt>
                <c:pt idx="63678">
                  <c:v>15239.021119999999</c:v>
                </c:pt>
                <c:pt idx="63679">
                  <c:v>15239.263042</c:v>
                </c:pt>
                <c:pt idx="63680">
                  <c:v>15239.503258000001</c:v>
                </c:pt>
                <c:pt idx="63681">
                  <c:v>15239.738622999999</c:v>
                </c:pt>
                <c:pt idx="63682">
                  <c:v>15239.97906</c:v>
                </c:pt>
                <c:pt idx="63683">
                  <c:v>15240.221077</c:v>
                </c:pt>
                <c:pt idx="63684">
                  <c:v>15240.452945000001</c:v>
                </c:pt>
                <c:pt idx="63685">
                  <c:v>15240.69404</c:v>
                </c:pt>
                <c:pt idx="63686">
                  <c:v>15240.934345</c:v>
                </c:pt>
                <c:pt idx="63687">
                  <c:v>15241.178291</c:v>
                </c:pt>
                <c:pt idx="63688">
                  <c:v>15241.409116000001</c:v>
                </c:pt>
                <c:pt idx="63689">
                  <c:v>15241.651032</c:v>
                </c:pt>
                <c:pt idx="63690">
                  <c:v>15241.893897</c:v>
                </c:pt>
                <c:pt idx="63691">
                  <c:v>15242.134663999999</c:v>
                </c:pt>
                <c:pt idx="63692">
                  <c:v>15242.365997000001</c:v>
                </c:pt>
                <c:pt idx="63693">
                  <c:v>15242.607733000001</c:v>
                </c:pt>
                <c:pt idx="63694">
                  <c:v>15242.849391</c:v>
                </c:pt>
                <c:pt idx="63695">
                  <c:v>15243.08144</c:v>
                </c:pt>
                <c:pt idx="63696">
                  <c:v>15243.321354</c:v>
                </c:pt>
                <c:pt idx="63697">
                  <c:v>15243.565788</c:v>
                </c:pt>
                <c:pt idx="63698">
                  <c:v>15243.806541</c:v>
                </c:pt>
                <c:pt idx="63699">
                  <c:v>15244.039718</c:v>
                </c:pt>
                <c:pt idx="63700">
                  <c:v>15244.280696</c:v>
                </c:pt>
                <c:pt idx="63701">
                  <c:v>15244.521653</c:v>
                </c:pt>
                <c:pt idx="63702">
                  <c:v>15244.763439</c:v>
                </c:pt>
                <c:pt idx="63703">
                  <c:v>15244.996728</c:v>
                </c:pt>
                <c:pt idx="63704">
                  <c:v>15245.239812</c:v>
                </c:pt>
                <c:pt idx="63705">
                  <c:v>15245.481339</c:v>
                </c:pt>
                <c:pt idx="63706">
                  <c:v>15245.714561999999</c:v>
                </c:pt>
                <c:pt idx="63707">
                  <c:v>15245.957667000001</c:v>
                </c:pt>
                <c:pt idx="63708">
                  <c:v>15246.198902</c:v>
                </c:pt>
                <c:pt idx="63709">
                  <c:v>15246.441556</c:v>
                </c:pt>
                <c:pt idx="63710">
                  <c:v>15246.683191</c:v>
                </c:pt>
                <c:pt idx="63711">
                  <c:v>15246.938022</c:v>
                </c:pt>
                <c:pt idx="63712">
                  <c:v>15247.168283000001</c:v>
                </c:pt>
                <c:pt idx="63713">
                  <c:v>15247.412851999999</c:v>
                </c:pt>
                <c:pt idx="63714">
                  <c:v>15247.654710999999</c:v>
                </c:pt>
                <c:pt idx="63715">
                  <c:v>15247.885909000001</c:v>
                </c:pt>
                <c:pt idx="63716">
                  <c:v>15248.125217999999</c:v>
                </c:pt>
                <c:pt idx="63717">
                  <c:v>15248.369812999999</c:v>
                </c:pt>
                <c:pt idx="63718">
                  <c:v>15248.61097</c:v>
                </c:pt>
                <c:pt idx="63719">
                  <c:v>15248.852709999999</c:v>
                </c:pt>
                <c:pt idx="63720">
                  <c:v>15249.082608000001</c:v>
                </c:pt>
                <c:pt idx="63721">
                  <c:v>15249.325584</c:v>
                </c:pt>
                <c:pt idx="63722">
                  <c:v>15249.567247000001</c:v>
                </c:pt>
                <c:pt idx="63723">
                  <c:v>15249.809737</c:v>
                </c:pt>
                <c:pt idx="63724">
                  <c:v>15250.040155999999</c:v>
                </c:pt>
                <c:pt idx="63725">
                  <c:v>15250.284914</c:v>
                </c:pt>
                <c:pt idx="63726">
                  <c:v>15250.525232</c:v>
                </c:pt>
                <c:pt idx="63727">
                  <c:v>15250.758677</c:v>
                </c:pt>
                <c:pt idx="63728">
                  <c:v>15250.999123</c:v>
                </c:pt>
                <c:pt idx="63729">
                  <c:v>15251.243022000001</c:v>
                </c:pt>
                <c:pt idx="63730">
                  <c:v>15251.474956</c:v>
                </c:pt>
                <c:pt idx="63731">
                  <c:v>15251.71608</c:v>
                </c:pt>
                <c:pt idx="63732">
                  <c:v>15251.960138</c:v>
                </c:pt>
                <c:pt idx="63733">
                  <c:v>15252.193821999999</c:v>
                </c:pt>
                <c:pt idx="63734">
                  <c:v>15252.434155000001</c:v>
                </c:pt>
                <c:pt idx="63735">
                  <c:v>15252.678002000001</c:v>
                </c:pt>
                <c:pt idx="63736">
                  <c:v>15252.909025999999</c:v>
                </c:pt>
                <c:pt idx="63737">
                  <c:v>15253.151201000001</c:v>
                </c:pt>
                <c:pt idx="63738">
                  <c:v>15253.393136999999</c:v>
                </c:pt>
                <c:pt idx="63739">
                  <c:v>15253.626544999999</c:v>
                </c:pt>
                <c:pt idx="63740">
                  <c:v>15253.870140000001</c:v>
                </c:pt>
                <c:pt idx="63741">
                  <c:v>15254.112864000001</c:v>
                </c:pt>
                <c:pt idx="63742">
                  <c:v>15254.353732</c:v>
                </c:pt>
                <c:pt idx="63743">
                  <c:v>15254.58403</c:v>
                </c:pt>
                <c:pt idx="63744">
                  <c:v>15254.826825</c:v>
                </c:pt>
                <c:pt idx="63745">
                  <c:v>15255.069711</c:v>
                </c:pt>
                <c:pt idx="63746">
                  <c:v>15255.309417</c:v>
                </c:pt>
                <c:pt idx="63747">
                  <c:v>15255.565187</c:v>
                </c:pt>
                <c:pt idx="63748">
                  <c:v>15255.796715</c:v>
                </c:pt>
                <c:pt idx="63749">
                  <c:v>15256.039679</c:v>
                </c:pt>
                <c:pt idx="63750">
                  <c:v>15256.279423</c:v>
                </c:pt>
                <c:pt idx="63751">
                  <c:v>15256.521153</c:v>
                </c:pt>
                <c:pt idx="63752">
                  <c:v>15256.752823000001</c:v>
                </c:pt>
                <c:pt idx="63753">
                  <c:v>15256.99566</c:v>
                </c:pt>
                <c:pt idx="63754">
                  <c:v>15257.236805</c:v>
                </c:pt>
                <c:pt idx="63755">
                  <c:v>15257.477798</c:v>
                </c:pt>
                <c:pt idx="63756">
                  <c:v>15257.718749</c:v>
                </c:pt>
                <c:pt idx="63757">
                  <c:v>15257.959685</c:v>
                </c:pt>
                <c:pt idx="63758">
                  <c:v>15258.190305</c:v>
                </c:pt>
                <c:pt idx="63759">
                  <c:v>15258.434872</c:v>
                </c:pt>
                <c:pt idx="63760">
                  <c:v>15258.676357</c:v>
                </c:pt>
                <c:pt idx="63761">
                  <c:v>15258.906123999999</c:v>
                </c:pt>
                <c:pt idx="63762">
                  <c:v>15259.150188</c:v>
                </c:pt>
                <c:pt idx="63763">
                  <c:v>15259.394909000001</c:v>
                </c:pt>
                <c:pt idx="63764">
                  <c:v>15259.62666</c:v>
                </c:pt>
                <c:pt idx="63765">
                  <c:v>15259.869588</c:v>
                </c:pt>
                <c:pt idx="63766">
                  <c:v>15260.112697</c:v>
                </c:pt>
                <c:pt idx="63767">
                  <c:v>15260.343290000001</c:v>
                </c:pt>
                <c:pt idx="63768">
                  <c:v>15260.585333999999</c:v>
                </c:pt>
                <c:pt idx="63769">
                  <c:v>15260.831699</c:v>
                </c:pt>
                <c:pt idx="63770">
                  <c:v>15261.062347999999</c:v>
                </c:pt>
                <c:pt idx="63771">
                  <c:v>15261.304099999999</c:v>
                </c:pt>
                <c:pt idx="63772">
                  <c:v>15261.548951999999</c:v>
                </c:pt>
                <c:pt idx="63773">
                  <c:v>15261.778219</c:v>
                </c:pt>
                <c:pt idx="63774">
                  <c:v>15262.022856</c:v>
                </c:pt>
                <c:pt idx="63775">
                  <c:v>15262.264047999999</c:v>
                </c:pt>
                <c:pt idx="63776">
                  <c:v>15262.495564999999</c:v>
                </c:pt>
                <c:pt idx="63777">
                  <c:v>15262.737343000001</c:v>
                </c:pt>
                <c:pt idx="63778">
                  <c:v>15262.979206</c:v>
                </c:pt>
                <c:pt idx="63779">
                  <c:v>15263.221767000001</c:v>
                </c:pt>
                <c:pt idx="63780">
                  <c:v>15263.461189</c:v>
                </c:pt>
                <c:pt idx="63781">
                  <c:v>15263.693971000001</c:v>
                </c:pt>
                <c:pt idx="63782">
                  <c:v>15263.93584</c:v>
                </c:pt>
                <c:pt idx="63783">
                  <c:v>15264.177691000001</c:v>
                </c:pt>
                <c:pt idx="63784">
                  <c:v>15264.417281</c:v>
                </c:pt>
                <c:pt idx="63785">
                  <c:v>15264.648369</c:v>
                </c:pt>
                <c:pt idx="63786">
                  <c:v>15264.8897</c:v>
                </c:pt>
                <c:pt idx="63787">
                  <c:v>15265.13097</c:v>
                </c:pt>
                <c:pt idx="63788">
                  <c:v>15265.37004</c:v>
                </c:pt>
                <c:pt idx="63789">
                  <c:v>15265.612541</c:v>
                </c:pt>
                <c:pt idx="63790">
                  <c:v>15265.852308</c:v>
                </c:pt>
                <c:pt idx="63791">
                  <c:v>15266.107431</c:v>
                </c:pt>
                <c:pt idx="63792">
                  <c:v>15266.363617999999</c:v>
                </c:pt>
                <c:pt idx="63793">
                  <c:v>15266.592035</c:v>
                </c:pt>
                <c:pt idx="63794">
                  <c:v>15266.834811999999</c:v>
                </c:pt>
                <c:pt idx="63795">
                  <c:v>15267.075000000001</c:v>
                </c:pt>
                <c:pt idx="63796">
                  <c:v>15267.317553000001</c:v>
                </c:pt>
                <c:pt idx="63797">
                  <c:v>15267.559899</c:v>
                </c:pt>
                <c:pt idx="63798">
                  <c:v>15267.790208</c:v>
                </c:pt>
                <c:pt idx="63799">
                  <c:v>15268.033176000001</c:v>
                </c:pt>
                <c:pt idx="63800">
                  <c:v>15268.275967</c:v>
                </c:pt>
                <c:pt idx="63801">
                  <c:v>15268.506745999999</c:v>
                </c:pt>
                <c:pt idx="63802">
                  <c:v>15268.747133000001</c:v>
                </c:pt>
                <c:pt idx="63803">
                  <c:v>15268.989276</c:v>
                </c:pt>
                <c:pt idx="63804">
                  <c:v>15269.231308</c:v>
                </c:pt>
                <c:pt idx="63805">
                  <c:v>15269.464731</c:v>
                </c:pt>
                <c:pt idx="63806">
                  <c:v>15269.707055000001</c:v>
                </c:pt>
                <c:pt idx="63807">
                  <c:v>15269.949906</c:v>
                </c:pt>
                <c:pt idx="63808">
                  <c:v>15270.181691</c:v>
                </c:pt>
                <c:pt idx="63809">
                  <c:v>15270.422916</c:v>
                </c:pt>
                <c:pt idx="63810">
                  <c:v>15270.665064000001</c:v>
                </c:pt>
                <c:pt idx="63811">
                  <c:v>15270.907148</c:v>
                </c:pt>
                <c:pt idx="63812">
                  <c:v>15271.152531</c:v>
                </c:pt>
                <c:pt idx="63813">
                  <c:v>15271.39825</c:v>
                </c:pt>
                <c:pt idx="63814">
                  <c:v>15271.633694</c:v>
                </c:pt>
                <c:pt idx="63815">
                  <c:v>15271.875378000001</c:v>
                </c:pt>
                <c:pt idx="63816">
                  <c:v>15272.115308</c:v>
                </c:pt>
                <c:pt idx="63817">
                  <c:v>15272.347432</c:v>
                </c:pt>
                <c:pt idx="63818">
                  <c:v>15272.588830999999</c:v>
                </c:pt>
                <c:pt idx="63819">
                  <c:v>15272.831687</c:v>
                </c:pt>
                <c:pt idx="63820">
                  <c:v>15273.072832</c:v>
                </c:pt>
                <c:pt idx="63821">
                  <c:v>15273.314259999999</c:v>
                </c:pt>
                <c:pt idx="63822">
                  <c:v>15273.546442999999</c:v>
                </c:pt>
                <c:pt idx="63823">
                  <c:v>15273.78644</c:v>
                </c:pt>
                <c:pt idx="63824">
                  <c:v>15274.030124999999</c:v>
                </c:pt>
                <c:pt idx="63825">
                  <c:v>15274.271242000001</c:v>
                </c:pt>
                <c:pt idx="63826">
                  <c:v>15274.526121999999</c:v>
                </c:pt>
                <c:pt idx="63827">
                  <c:v>15274.756327999999</c:v>
                </c:pt>
                <c:pt idx="63828">
                  <c:v>15275.000110999999</c:v>
                </c:pt>
                <c:pt idx="63829">
                  <c:v>15275.24106</c:v>
                </c:pt>
                <c:pt idx="63830">
                  <c:v>15275.471428000001</c:v>
                </c:pt>
                <c:pt idx="63831">
                  <c:v>15275.715818999999</c:v>
                </c:pt>
                <c:pt idx="63832">
                  <c:v>15275.956862999999</c:v>
                </c:pt>
                <c:pt idx="63833">
                  <c:v>15276.198396</c:v>
                </c:pt>
                <c:pt idx="63834">
                  <c:v>15276.430442999999</c:v>
                </c:pt>
                <c:pt idx="63835">
                  <c:v>15276.67477</c:v>
                </c:pt>
                <c:pt idx="63836">
                  <c:v>15276.915779999999</c:v>
                </c:pt>
                <c:pt idx="63837">
                  <c:v>15277.156687000001</c:v>
                </c:pt>
                <c:pt idx="63838">
                  <c:v>15277.39638</c:v>
                </c:pt>
                <c:pt idx="63839">
                  <c:v>15277.640079000001</c:v>
                </c:pt>
                <c:pt idx="63840">
                  <c:v>15277.88207</c:v>
                </c:pt>
                <c:pt idx="63841">
                  <c:v>15278.12486</c:v>
                </c:pt>
                <c:pt idx="63842">
                  <c:v>15278.365863999999</c:v>
                </c:pt>
                <c:pt idx="63843">
                  <c:v>15278.605421</c:v>
                </c:pt>
                <c:pt idx="63844">
                  <c:v>15278.836697999999</c:v>
                </c:pt>
                <c:pt idx="63845">
                  <c:v>15279.07956</c:v>
                </c:pt>
                <c:pt idx="63846">
                  <c:v>15279.319387</c:v>
                </c:pt>
                <c:pt idx="63847">
                  <c:v>15279.563733000001</c:v>
                </c:pt>
                <c:pt idx="63848">
                  <c:v>15279.803323</c:v>
                </c:pt>
                <c:pt idx="63849">
                  <c:v>15280.035427999999</c:v>
                </c:pt>
                <c:pt idx="63850">
                  <c:v>15280.279729</c:v>
                </c:pt>
                <c:pt idx="63851">
                  <c:v>15280.521140999999</c:v>
                </c:pt>
                <c:pt idx="63852">
                  <c:v>15280.753295</c:v>
                </c:pt>
                <c:pt idx="63853">
                  <c:v>15280.997901000001</c:v>
                </c:pt>
                <c:pt idx="63854">
                  <c:v>15281.228338000001</c:v>
                </c:pt>
                <c:pt idx="63855">
                  <c:v>15281.472900000001</c:v>
                </c:pt>
                <c:pt idx="63856">
                  <c:v>15281.713991000001</c:v>
                </c:pt>
                <c:pt idx="63857">
                  <c:v>15281.955784</c:v>
                </c:pt>
                <c:pt idx="63858">
                  <c:v>15282.196882</c:v>
                </c:pt>
                <c:pt idx="63859">
                  <c:v>15282.427180000001</c:v>
                </c:pt>
                <c:pt idx="63860">
                  <c:v>15282.671818999999</c:v>
                </c:pt>
                <c:pt idx="63861">
                  <c:v>15282.914572</c:v>
                </c:pt>
                <c:pt idx="63862">
                  <c:v>15283.145141999999</c:v>
                </c:pt>
                <c:pt idx="63863">
                  <c:v>15283.389725000001</c:v>
                </c:pt>
                <c:pt idx="63864">
                  <c:v>15283.631391999999</c:v>
                </c:pt>
                <c:pt idx="63865">
                  <c:v>15283.864530000001</c:v>
                </c:pt>
                <c:pt idx="63866">
                  <c:v>15284.107554</c:v>
                </c:pt>
                <c:pt idx="63867">
                  <c:v>15284.347395000001</c:v>
                </c:pt>
                <c:pt idx="63868">
                  <c:v>15284.587347999999</c:v>
                </c:pt>
                <c:pt idx="63869">
                  <c:v>15284.819407999999</c:v>
                </c:pt>
                <c:pt idx="63870">
                  <c:v>15285.063038</c:v>
                </c:pt>
                <c:pt idx="63871">
                  <c:v>15285.304335999999</c:v>
                </c:pt>
                <c:pt idx="63872">
                  <c:v>15285.535766999999</c:v>
                </c:pt>
                <c:pt idx="63873">
                  <c:v>15285.777400999999</c:v>
                </c:pt>
                <c:pt idx="63874">
                  <c:v>15286.019967</c:v>
                </c:pt>
                <c:pt idx="63875">
                  <c:v>15286.262977</c:v>
                </c:pt>
                <c:pt idx="63876">
                  <c:v>15286.492262</c:v>
                </c:pt>
                <c:pt idx="63877">
                  <c:v>15286.736639000001</c:v>
                </c:pt>
                <c:pt idx="63878">
                  <c:v>15286.977596999999</c:v>
                </c:pt>
                <c:pt idx="63879">
                  <c:v>15287.210804</c:v>
                </c:pt>
                <c:pt idx="63880">
                  <c:v>15287.453806</c:v>
                </c:pt>
                <c:pt idx="63881">
                  <c:v>15287.696533</c:v>
                </c:pt>
                <c:pt idx="63882">
                  <c:v>15287.937540999999</c:v>
                </c:pt>
                <c:pt idx="63883">
                  <c:v>15288.177358000001</c:v>
                </c:pt>
                <c:pt idx="63884">
                  <c:v>15288.410572999999</c:v>
                </c:pt>
                <c:pt idx="63885">
                  <c:v>15288.654949</c:v>
                </c:pt>
                <c:pt idx="63886">
                  <c:v>15288.896561</c:v>
                </c:pt>
                <c:pt idx="63887">
                  <c:v>15289.152565</c:v>
                </c:pt>
                <c:pt idx="63888">
                  <c:v>15289.383005</c:v>
                </c:pt>
                <c:pt idx="63889">
                  <c:v>15289.625593999999</c:v>
                </c:pt>
                <c:pt idx="63890">
                  <c:v>15289.86537</c:v>
                </c:pt>
                <c:pt idx="63891">
                  <c:v>15290.099308999999</c:v>
                </c:pt>
                <c:pt idx="63892">
                  <c:v>15290.34556</c:v>
                </c:pt>
                <c:pt idx="63893">
                  <c:v>15290.576969</c:v>
                </c:pt>
                <c:pt idx="63894">
                  <c:v>15290.816115</c:v>
                </c:pt>
                <c:pt idx="63895">
                  <c:v>15291.058072</c:v>
                </c:pt>
                <c:pt idx="63896">
                  <c:v>15291.298042</c:v>
                </c:pt>
                <c:pt idx="63897">
                  <c:v>15291.542599</c:v>
                </c:pt>
                <c:pt idx="63898">
                  <c:v>15291.773141</c:v>
                </c:pt>
                <c:pt idx="63899">
                  <c:v>15292.019861999999</c:v>
                </c:pt>
                <c:pt idx="63900">
                  <c:v>15292.251598000001</c:v>
                </c:pt>
                <c:pt idx="63901">
                  <c:v>15292.495343000001</c:v>
                </c:pt>
                <c:pt idx="63902">
                  <c:v>15292.728045</c:v>
                </c:pt>
                <c:pt idx="63903">
                  <c:v>15292.970309</c:v>
                </c:pt>
                <c:pt idx="63904">
                  <c:v>15293.214281</c:v>
                </c:pt>
                <c:pt idx="63905">
                  <c:v>15293.447738000001</c:v>
                </c:pt>
                <c:pt idx="63906">
                  <c:v>15293.690745</c:v>
                </c:pt>
                <c:pt idx="63907">
                  <c:v>15293.931068</c:v>
                </c:pt>
                <c:pt idx="63908">
                  <c:v>15294.172581000001</c:v>
                </c:pt>
                <c:pt idx="63909">
                  <c:v>15294.403342</c:v>
                </c:pt>
                <c:pt idx="63910">
                  <c:v>15294.644826</c:v>
                </c:pt>
                <c:pt idx="63911">
                  <c:v>15294.887938</c:v>
                </c:pt>
                <c:pt idx="63912">
                  <c:v>15295.128377999999</c:v>
                </c:pt>
                <c:pt idx="63913">
                  <c:v>15295.359046</c:v>
                </c:pt>
                <c:pt idx="63914">
                  <c:v>15295.600404000001</c:v>
                </c:pt>
                <c:pt idx="63915">
                  <c:v>15295.840189</c:v>
                </c:pt>
                <c:pt idx="63916">
                  <c:v>15296.084631</c:v>
                </c:pt>
                <c:pt idx="63917">
                  <c:v>15296.326082</c:v>
                </c:pt>
                <c:pt idx="63918">
                  <c:v>15296.581044</c:v>
                </c:pt>
                <c:pt idx="63919">
                  <c:v>15296.811275</c:v>
                </c:pt>
                <c:pt idx="63920">
                  <c:v>15297.057938</c:v>
                </c:pt>
                <c:pt idx="63921">
                  <c:v>15297.288318999999</c:v>
                </c:pt>
                <c:pt idx="63922">
                  <c:v>15297.529209</c:v>
                </c:pt>
                <c:pt idx="63923">
                  <c:v>15297.770981</c:v>
                </c:pt>
                <c:pt idx="63924">
                  <c:v>15298.011979999999</c:v>
                </c:pt>
                <c:pt idx="63925">
                  <c:v>15298.252204</c:v>
                </c:pt>
                <c:pt idx="63926">
                  <c:v>15298.48429</c:v>
                </c:pt>
                <c:pt idx="63927">
                  <c:v>15298.728708000001</c:v>
                </c:pt>
                <c:pt idx="63928">
                  <c:v>15298.969655000001</c:v>
                </c:pt>
                <c:pt idx="63929">
                  <c:v>15299.20939</c:v>
                </c:pt>
                <c:pt idx="63930">
                  <c:v>15299.464368999999</c:v>
                </c:pt>
                <c:pt idx="63931">
                  <c:v>15299.696371</c:v>
                </c:pt>
                <c:pt idx="63932">
                  <c:v>15299.937658999999</c:v>
                </c:pt>
                <c:pt idx="63933">
                  <c:v>15300.179346999999</c:v>
                </c:pt>
                <c:pt idx="63934">
                  <c:v>15300.411387</c:v>
                </c:pt>
                <c:pt idx="63935">
                  <c:v>15300.655667000001</c:v>
                </c:pt>
                <c:pt idx="63936">
                  <c:v>15300.896839000001</c:v>
                </c:pt>
                <c:pt idx="63937">
                  <c:v>15301.139606999999</c:v>
                </c:pt>
                <c:pt idx="63938">
                  <c:v>15301.368366000001</c:v>
                </c:pt>
                <c:pt idx="63939">
                  <c:v>15301.610312000001</c:v>
                </c:pt>
                <c:pt idx="63940">
                  <c:v>15301.852169</c:v>
                </c:pt>
                <c:pt idx="63941">
                  <c:v>15302.085596999999</c:v>
                </c:pt>
                <c:pt idx="63942">
                  <c:v>15302.328734000001</c:v>
                </c:pt>
                <c:pt idx="63943">
                  <c:v>15302.569061</c:v>
                </c:pt>
                <c:pt idx="63944">
                  <c:v>15302.809241999999</c:v>
                </c:pt>
                <c:pt idx="63945">
                  <c:v>15303.051361</c:v>
                </c:pt>
                <c:pt idx="63946">
                  <c:v>15303.281349999999</c:v>
                </c:pt>
                <c:pt idx="63947">
                  <c:v>15303.523676000001</c:v>
                </c:pt>
                <c:pt idx="63948">
                  <c:v>15303.765321999999</c:v>
                </c:pt>
                <c:pt idx="63949">
                  <c:v>15303.998677</c:v>
                </c:pt>
                <c:pt idx="63950">
                  <c:v>15304.239043</c:v>
                </c:pt>
                <c:pt idx="63951">
                  <c:v>15304.48193</c:v>
                </c:pt>
                <c:pt idx="63952">
                  <c:v>15304.724839</c:v>
                </c:pt>
                <c:pt idx="63953">
                  <c:v>15304.966404000001</c:v>
                </c:pt>
                <c:pt idx="63954">
                  <c:v>15305.212113</c:v>
                </c:pt>
                <c:pt idx="63955">
                  <c:v>15305.454806</c:v>
                </c:pt>
                <c:pt idx="63956">
                  <c:v>15305.695728999999</c:v>
                </c:pt>
                <c:pt idx="63957">
                  <c:v>15305.938569</c:v>
                </c:pt>
                <c:pt idx="63958">
                  <c:v>15306.179641999999</c:v>
                </c:pt>
                <c:pt idx="63959">
                  <c:v>15306.408353999999</c:v>
                </c:pt>
                <c:pt idx="63960">
                  <c:v>15306.649584000001</c:v>
                </c:pt>
                <c:pt idx="63961">
                  <c:v>15306.891369000001</c:v>
                </c:pt>
                <c:pt idx="63962">
                  <c:v>15307.133448</c:v>
                </c:pt>
                <c:pt idx="63963">
                  <c:v>15307.373398</c:v>
                </c:pt>
                <c:pt idx="63964">
                  <c:v>15307.613325</c:v>
                </c:pt>
                <c:pt idx="63965">
                  <c:v>15307.868264999999</c:v>
                </c:pt>
                <c:pt idx="63966">
                  <c:v>15308.113648</c:v>
                </c:pt>
                <c:pt idx="63967">
                  <c:v>15308.354993999999</c:v>
                </c:pt>
                <c:pt idx="63968">
                  <c:v>15308.596240000001</c:v>
                </c:pt>
                <c:pt idx="63969">
                  <c:v>15308.840217999999</c:v>
                </c:pt>
                <c:pt idx="63970">
                  <c:v>15309.085662</c:v>
                </c:pt>
                <c:pt idx="63971">
                  <c:v>15309.330572999999</c:v>
                </c:pt>
                <c:pt idx="63972">
                  <c:v>15309.573804</c:v>
                </c:pt>
                <c:pt idx="63973">
                  <c:v>15309.814935</c:v>
                </c:pt>
                <c:pt idx="63974">
                  <c:v>15310.044077</c:v>
                </c:pt>
                <c:pt idx="63975">
                  <c:v>15310.286835000001</c:v>
                </c:pt>
                <c:pt idx="63976">
                  <c:v>15310.528267</c:v>
                </c:pt>
                <c:pt idx="63977">
                  <c:v>15310.771366000001</c:v>
                </c:pt>
                <c:pt idx="63978">
                  <c:v>15311.027623</c:v>
                </c:pt>
                <c:pt idx="63979">
                  <c:v>15311.256112999999</c:v>
                </c:pt>
                <c:pt idx="63980">
                  <c:v>15311.498165000001</c:v>
                </c:pt>
                <c:pt idx="63981">
                  <c:v>15311.742915999999</c:v>
                </c:pt>
                <c:pt idx="63982">
                  <c:v>15311.974760999999</c:v>
                </c:pt>
                <c:pt idx="63983">
                  <c:v>15312.214040000001</c:v>
                </c:pt>
                <c:pt idx="63984">
                  <c:v>15312.456832</c:v>
                </c:pt>
                <c:pt idx="63985">
                  <c:v>15312.698344</c:v>
                </c:pt>
                <c:pt idx="63986">
                  <c:v>15312.93237</c:v>
                </c:pt>
                <c:pt idx="63987">
                  <c:v>15313.176006</c:v>
                </c:pt>
                <c:pt idx="63988">
                  <c:v>15313.408246000001</c:v>
                </c:pt>
                <c:pt idx="63989">
                  <c:v>15313.652655</c:v>
                </c:pt>
                <c:pt idx="63990">
                  <c:v>15313.893692</c:v>
                </c:pt>
                <c:pt idx="63991">
                  <c:v>15314.135327</c:v>
                </c:pt>
                <c:pt idx="63992">
                  <c:v>15314.368710000001</c:v>
                </c:pt>
                <c:pt idx="63993">
                  <c:v>15314.609713</c:v>
                </c:pt>
                <c:pt idx="63994">
                  <c:v>15314.851384</c:v>
                </c:pt>
                <c:pt idx="63995">
                  <c:v>15315.084720000001</c:v>
                </c:pt>
                <c:pt idx="63996">
                  <c:v>15315.325790000001</c:v>
                </c:pt>
                <c:pt idx="63997">
                  <c:v>15315.565567</c:v>
                </c:pt>
                <c:pt idx="63998">
                  <c:v>15315.808736999999</c:v>
                </c:pt>
                <c:pt idx="63999">
                  <c:v>15316.049886999999</c:v>
                </c:pt>
                <c:pt idx="64000">
                  <c:v>15316.292724999999</c:v>
                </c:pt>
                <c:pt idx="64001">
                  <c:v>15316.523435999999</c:v>
                </c:pt>
                <c:pt idx="64002">
                  <c:v>15316.764870000001</c:v>
                </c:pt>
                <c:pt idx="64003">
                  <c:v>15317.007858000001</c:v>
                </c:pt>
                <c:pt idx="64004">
                  <c:v>15317.250696999999</c:v>
                </c:pt>
                <c:pt idx="64005">
                  <c:v>15317.479377</c:v>
                </c:pt>
                <c:pt idx="64006">
                  <c:v>15317.723225</c:v>
                </c:pt>
                <c:pt idx="64007">
                  <c:v>15317.958656999999</c:v>
                </c:pt>
                <c:pt idx="64008">
                  <c:v>15318.199173000001</c:v>
                </c:pt>
                <c:pt idx="64009">
                  <c:v>15318.444271</c:v>
                </c:pt>
                <c:pt idx="64010">
                  <c:v>15318.674277</c:v>
                </c:pt>
                <c:pt idx="64011">
                  <c:v>15318.918791</c:v>
                </c:pt>
                <c:pt idx="64012">
                  <c:v>15319.159061</c:v>
                </c:pt>
                <c:pt idx="64013">
                  <c:v>15319.401755999999</c:v>
                </c:pt>
                <c:pt idx="64014">
                  <c:v>15319.632310999999</c:v>
                </c:pt>
                <c:pt idx="64015">
                  <c:v>15319.876851999999</c:v>
                </c:pt>
                <c:pt idx="64016">
                  <c:v>15320.117962</c:v>
                </c:pt>
                <c:pt idx="64017">
                  <c:v>15320.358346000001</c:v>
                </c:pt>
                <c:pt idx="64018">
                  <c:v>15320.589673</c:v>
                </c:pt>
                <c:pt idx="64019">
                  <c:v>15320.831369</c:v>
                </c:pt>
                <c:pt idx="64020">
                  <c:v>15321.074597000001</c:v>
                </c:pt>
                <c:pt idx="64021">
                  <c:v>15321.305227000001</c:v>
                </c:pt>
                <c:pt idx="64022">
                  <c:v>15321.547210999999</c:v>
                </c:pt>
                <c:pt idx="64023">
                  <c:v>15321.790449</c:v>
                </c:pt>
                <c:pt idx="64024">
                  <c:v>15322.030357</c:v>
                </c:pt>
                <c:pt idx="64025">
                  <c:v>15322.262172000001</c:v>
                </c:pt>
                <c:pt idx="64026">
                  <c:v>15322.506733</c:v>
                </c:pt>
                <c:pt idx="64027">
                  <c:v>15322.748057999999</c:v>
                </c:pt>
                <c:pt idx="64028">
                  <c:v>15322.980319</c:v>
                </c:pt>
                <c:pt idx="64029">
                  <c:v>15323.226717</c:v>
                </c:pt>
                <c:pt idx="64030">
                  <c:v>15323.467606</c:v>
                </c:pt>
                <c:pt idx="64031">
                  <c:v>15323.713139</c:v>
                </c:pt>
                <c:pt idx="64032">
                  <c:v>15323.959752000001</c:v>
                </c:pt>
                <c:pt idx="64033">
                  <c:v>15324.190227999999</c:v>
                </c:pt>
                <c:pt idx="64034">
                  <c:v>15324.432296000001</c:v>
                </c:pt>
                <c:pt idx="64035">
                  <c:v>15324.678544</c:v>
                </c:pt>
                <c:pt idx="64036">
                  <c:v>15324.924274999999</c:v>
                </c:pt>
                <c:pt idx="64037">
                  <c:v>15325.170802000001</c:v>
                </c:pt>
                <c:pt idx="64038">
                  <c:v>15325.413667000001</c:v>
                </c:pt>
                <c:pt idx="64039">
                  <c:v>15325.642309999999</c:v>
                </c:pt>
                <c:pt idx="64040">
                  <c:v>15325.888875000001</c:v>
                </c:pt>
                <c:pt idx="64041">
                  <c:v>15326.131705</c:v>
                </c:pt>
                <c:pt idx="64042">
                  <c:v>15326.362096000001</c:v>
                </c:pt>
                <c:pt idx="64043">
                  <c:v>15326.604818</c:v>
                </c:pt>
                <c:pt idx="64044">
                  <c:v>15326.845871</c:v>
                </c:pt>
                <c:pt idx="64045">
                  <c:v>15327.088594000001</c:v>
                </c:pt>
                <c:pt idx="64046">
                  <c:v>15327.319137</c:v>
                </c:pt>
                <c:pt idx="64047">
                  <c:v>15327.563770000001</c:v>
                </c:pt>
                <c:pt idx="64048">
                  <c:v>15327.806596</c:v>
                </c:pt>
                <c:pt idx="64049">
                  <c:v>15328.037161</c:v>
                </c:pt>
                <c:pt idx="64050">
                  <c:v>15328.277332</c:v>
                </c:pt>
                <c:pt idx="64051">
                  <c:v>15328.51914</c:v>
                </c:pt>
                <c:pt idx="64052">
                  <c:v>15328.763698999999</c:v>
                </c:pt>
                <c:pt idx="64053">
                  <c:v>15328.994070000001</c:v>
                </c:pt>
                <c:pt idx="64054">
                  <c:v>15329.236140999999</c:v>
                </c:pt>
                <c:pt idx="64055">
                  <c:v>15329.478768000001</c:v>
                </c:pt>
                <c:pt idx="64056">
                  <c:v>15329.719037000001</c:v>
                </c:pt>
                <c:pt idx="64057">
                  <c:v>15329.950781</c:v>
                </c:pt>
                <c:pt idx="64058">
                  <c:v>15330.193235999999</c:v>
                </c:pt>
                <c:pt idx="64059">
                  <c:v>15330.437166</c:v>
                </c:pt>
                <c:pt idx="64060">
                  <c:v>15330.668027</c:v>
                </c:pt>
                <c:pt idx="64061">
                  <c:v>15330.910393</c:v>
                </c:pt>
                <c:pt idx="64062">
                  <c:v>15331.151892</c:v>
                </c:pt>
                <c:pt idx="64063">
                  <c:v>15331.383890999999</c:v>
                </c:pt>
                <c:pt idx="64064">
                  <c:v>15331.625668000001</c:v>
                </c:pt>
                <c:pt idx="64065">
                  <c:v>15331.866076</c:v>
                </c:pt>
                <c:pt idx="64066">
                  <c:v>15332.110108000001</c:v>
                </c:pt>
                <c:pt idx="64067">
                  <c:v>15332.343741000001</c:v>
                </c:pt>
                <c:pt idx="64068">
                  <c:v>15332.586944999999</c:v>
                </c:pt>
                <c:pt idx="64069">
                  <c:v>15332.828919</c:v>
                </c:pt>
                <c:pt idx="64070">
                  <c:v>15333.060031999999</c:v>
                </c:pt>
                <c:pt idx="64071">
                  <c:v>15333.302035000001</c:v>
                </c:pt>
                <c:pt idx="64072">
                  <c:v>15333.544243</c:v>
                </c:pt>
                <c:pt idx="64073">
                  <c:v>15333.777910999999</c:v>
                </c:pt>
                <c:pt idx="64074">
                  <c:v>15334.020382000001</c:v>
                </c:pt>
                <c:pt idx="64075">
                  <c:v>15334.253929</c:v>
                </c:pt>
                <c:pt idx="64076">
                  <c:v>15334.494451</c:v>
                </c:pt>
                <c:pt idx="64077">
                  <c:v>15334.738253</c:v>
                </c:pt>
                <c:pt idx="64078">
                  <c:v>15334.971122000001</c:v>
                </c:pt>
                <c:pt idx="64079">
                  <c:v>15335.215217000001</c:v>
                </c:pt>
                <c:pt idx="64080">
                  <c:v>15335.457355</c:v>
                </c:pt>
                <c:pt idx="64081">
                  <c:v>15335.69089</c:v>
                </c:pt>
                <c:pt idx="64082">
                  <c:v>15335.932682000001</c:v>
                </c:pt>
                <c:pt idx="64083">
                  <c:v>15336.173158</c:v>
                </c:pt>
                <c:pt idx="64084">
                  <c:v>15336.406864</c:v>
                </c:pt>
                <c:pt idx="64085">
                  <c:v>15336.649946</c:v>
                </c:pt>
                <c:pt idx="64086">
                  <c:v>15336.891960000001</c:v>
                </c:pt>
                <c:pt idx="64087">
                  <c:v>15337.133857999999</c:v>
                </c:pt>
                <c:pt idx="64088">
                  <c:v>15337.363789999999</c:v>
                </c:pt>
                <c:pt idx="64089">
                  <c:v>15337.604878</c:v>
                </c:pt>
                <c:pt idx="64090">
                  <c:v>15337.845116</c:v>
                </c:pt>
                <c:pt idx="64091">
                  <c:v>15338.089843</c:v>
                </c:pt>
                <c:pt idx="64092">
                  <c:v>15338.320325999999</c:v>
                </c:pt>
                <c:pt idx="64093">
                  <c:v>15338.566738</c:v>
                </c:pt>
                <c:pt idx="64094">
                  <c:v>15338.808440999999</c:v>
                </c:pt>
                <c:pt idx="64095">
                  <c:v>15339.037995000001</c:v>
                </c:pt>
                <c:pt idx="64096">
                  <c:v>15339.279734</c:v>
                </c:pt>
                <c:pt idx="64097">
                  <c:v>15339.522536</c:v>
                </c:pt>
                <c:pt idx="64098">
                  <c:v>15339.762387000001</c:v>
                </c:pt>
                <c:pt idx="64099">
                  <c:v>15339.997737</c:v>
                </c:pt>
                <c:pt idx="64100">
                  <c:v>15340.240863000001</c:v>
                </c:pt>
                <c:pt idx="64101">
                  <c:v>15340.48164</c:v>
                </c:pt>
                <c:pt idx="64102">
                  <c:v>15340.721341</c:v>
                </c:pt>
                <c:pt idx="64103">
                  <c:v>15340.954679</c:v>
                </c:pt>
                <c:pt idx="64104">
                  <c:v>15341.196443000001</c:v>
                </c:pt>
                <c:pt idx="64105">
                  <c:v>15341.441387999999</c:v>
                </c:pt>
                <c:pt idx="64106">
                  <c:v>15341.672826</c:v>
                </c:pt>
                <c:pt idx="64107">
                  <c:v>15341.913868</c:v>
                </c:pt>
                <c:pt idx="64108">
                  <c:v>15342.156786</c:v>
                </c:pt>
                <c:pt idx="64109">
                  <c:v>15342.397537000001</c:v>
                </c:pt>
                <c:pt idx="64110">
                  <c:v>15342.639085999999</c:v>
                </c:pt>
                <c:pt idx="64111">
                  <c:v>15342.869239</c:v>
                </c:pt>
                <c:pt idx="64112">
                  <c:v>15343.110529</c:v>
                </c:pt>
                <c:pt idx="64113">
                  <c:v>15343.352244</c:v>
                </c:pt>
                <c:pt idx="64114">
                  <c:v>15343.585557</c:v>
                </c:pt>
                <c:pt idx="64115">
                  <c:v>15343.829038</c:v>
                </c:pt>
                <c:pt idx="64116">
                  <c:v>15344.071725</c:v>
                </c:pt>
                <c:pt idx="64117">
                  <c:v>15344.313184000001</c:v>
                </c:pt>
                <c:pt idx="64118">
                  <c:v>15344.557119999999</c:v>
                </c:pt>
                <c:pt idx="64119">
                  <c:v>15344.801740000001</c:v>
                </c:pt>
                <c:pt idx="64120">
                  <c:v>15345.042982000001</c:v>
                </c:pt>
                <c:pt idx="64121">
                  <c:v>15345.284535999999</c:v>
                </c:pt>
                <c:pt idx="64122">
                  <c:v>15345.515089</c:v>
                </c:pt>
                <c:pt idx="64123">
                  <c:v>15345.759854</c:v>
                </c:pt>
                <c:pt idx="64124">
                  <c:v>15346.00006</c:v>
                </c:pt>
                <c:pt idx="64125">
                  <c:v>15346.241991999999</c:v>
                </c:pt>
                <c:pt idx="64126">
                  <c:v>15346.472605000001</c:v>
                </c:pt>
                <c:pt idx="64127">
                  <c:v>15346.713621999999</c:v>
                </c:pt>
                <c:pt idx="64128">
                  <c:v>15346.955242</c:v>
                </c:pt>
                <c:pt idx="64129">
                  <c:v>15347.197716999999</c:v>
                </c:pt>
                <c:pt idx="64130">
                  <c:v>15347.439082000001</c:v>
                </c:pt>
                <c:pt idx="64131">
                  <c:v>15347.670577999999</c:v>
                </c:pt>
                <c:pt idx="64132">
                  <c:v>15347.913758000001</c:v>
                </c:pt>
                <c:pt idx="64133">
                  <c:v>15348.154963999999</c:v>
                </c:pt>
                <c:pt idx="64134">
                  <c:v>15348.396989999999</c:v>
                </c:pt>
                <c:pt idx="64135">
                  <c:v>15348.627547</c:v>
                </c:pt>
                <c:pt idx="64136">
                  <c:v>15348.87066</c:v>
                </c:pt>
                <c:pt idx="64137">
                  <c:v>15349.111881000001</c:v>
                </c:pt>
                <c:pt idx="64138">
                  <c:v>15349.354902999999</c:v>
                </c:pt>
                <c:pt idx="64139">
                  <c:v>15349.586542999999</c:v>
                </c:pt>
                <c:pt idx="64140">
                  <c:v>15349.829567999999</c:v>
                </c:pt>
                <c:pt idx="64141">
                  <c:v>15350.072581</c:v>
                </c:pt>
                <c:pt idx="64142">
                  <c:v>15350.303302</c:v>
                </c:pt>
                <c:pt idx="64143">
                  <c:v>15350.547133</c:v>
                </c:pt>
                <c:pt idx="64144">
                  <c:v>15350.791870999999</c:v>
                </c:pt>
                <c:pt idx="64145">
                  <c:v>15351.022344000001</c:v>
                </c:pt>
                <c:pt idx="64146">
                  <c:v>15351.267399</c:v>
                </c:pt>
                <c:pt idx="64147">
                  <c:v>15351.52414</c:v>
                </c:pt>
                <c:pt idx="64148">
                  <c:v>15351.753766</c:v>
                </c:pt>
                <c:pt idx="64149">
                  <c:v>15351.996553000001</c:v>
                </c:pt>
                <c:pt idx="64150">
                  <c:v>15352.236773000001</c:v>
                </c:pt>
                <c:pt idx="64151">
                  <c:v>15352.476827</c:v>
                </c:pt>
                <c:pt idx="64152">
                  <c:v>15352.717948</c:v>
                </c:pt>
                <c:pt idx="64153">
                  <c:v>15352.957918</c:v>
                </c:pt>
                <c:pt idx="64154">
                  <c:v>15353.200905</c:v>
                </c:pt>
                <c:pt idx="64155">
                  <c:v>15353.431318999999</c:v>
                </c:pt>
                <c:pt idx="64156">
                  <c:v>15353.672531</c:v>
                </c:pt>
                <c:pt idx="64157">
                  <c:v>15353.916245</c:v>
                </c:pt>
                <c:pt idx="64158">
                  <c:v>15354.156362</c:v>
                </c:pt>
                <c:pt idx="64159">
                  <c:v>15354.389653</c:v>
                </c:pt>
                <c:pt idx="64160">
                  <c:v>15354.632629</c:v>
                </c:pt>
                <c:pt idx="64161">
                  <c:v>15354.872411</c:v>
                </c:pt>
                <c:pt idx="64162">
                  <c:v>15355.105829</c:v>
                </c:pt>
                <c:pt idx="64163">
                  <c:v>15355.348801</c:v>
                </c:pt>
                <c:pt idx="64164">
                  <c:v>15355.591736</c:v>
                </c:pt>
                <c:pt idx="64165">
                  <c:v>15355.832727000001</c:v>
                </c:pt>
                <c:pt idx="64166">
                  <c:v>15356.073748000001</c:v>
                </c:pt>
                <c:pt idx="64167">
                  <c:v>15356.304947000001</c:v>
                </c:pt>
                <c:pt idx="64168">
                  <c:v>15356.546562</c:v>
                </c:pt>
                <c:pt idx="64169">
                  <c:v>15356.790125</c:v>
                </c:pt>
                <c:pt idx="64170">
                  <c:v>15357.021928</c:v>
                </c:pt>
                <c:pt idx="64171">
                  <c:v>15357.264924999999</c:v>
                </c:pt>
                <c:pt idx="64172">
                  <c:v>15357.50526</c:v>
                </c:pt>
                <c:pt idx="64173">
                  <c:v>15357.738866</c:v>
                </c:pt>
                <c:pt idx="64174">
                  <c:v>15357.979407999999</c:v>
                </c:pt>
                <c:pt idx="64175">
                  <c:v>15358.223376</c:v>
                </c:pt>
                <c:pt idx="64176">
                  <c:v>15358.465295</c:v>
                </c:pt>
                <c:pt idx="64177">
                  <c:v>15358.721561</c:v>
                </c:pt>
                <c:pt idx="64178">
                  <c:v>15358.951564000001</c:v>
                </c:pt>
                <c:pt idx="64179">
                  <c:v>15359.194803</c:v>
                </c:pt>
                <c:pt idx="64180">
                  <c:v>15359.437612</c:v>
                </c:pt>
                <c:pt idx="64181">
                  <c:v>15359.679066000001</c:v>
                </c:pt>
                <c:pt idx="64182">
                  <c:v>15359.934186</c:v>
                </c:pt>
                <c:pt idx="64183">
                  <c:v>15360.189316</c:v>
                </c:pt>
                <c:pt idx="64184">
                  <c:v>15360.418824</c:v>
                </c:pt>
                <c:pt idx="64185">
                  <c:v>15360.659691000001</c:v>
                </c:pt>
                <c:pt idx="64186">
                  <c:v>15360.902759000001</c:v>
                </c:pt>
                <c:pt idx="64187">
                  <c:v>15361.145637</c:v>
                </c:pt>
                <c:pt idx="64188">
                  <c:v>15361.385386</c:v>
                </c:pt>
                <c:pt idx="64189">
                  <c:v>15361.61735</c:v>
                </c:pt>
                <c:pt idx="64190">
                  <c:v>15361.859216000001</c:v>
                </c:pt>
                <c:pt idx="64191">
                  <c:v>15362.10195</c:v>
                </c:pt>
                <c:pt idx="64192">
                  <c:v>15362.331243000001</c:v>
                </c:pt>
                <c:pt idx="64193">
                  <c:v>15362.575883</c:v>
                </c:pt>
                <c:pt idx="64194">
                  <c:v>15362.81869</c:v>
                </c:pt>
                <c:pt idx="64195">
                  <c:v>15363.059587</c:v>
                </c:pt>
                <c:pt idx="64196">
                  <c:v>15363.290878</c:v>
                </c:pt>
                <c:pt idx="64197">
                  <c:v>15363.531969</c:v>
                </c:pt>
                <c:pt idx="64198">
                  <c:v>15363.773843000001</c:v>
                </c:pt>
                <c:pt idx="64199">
                  <c:v>15364.016565</c:v>
                </c:pt>
                <c:pt idx="64200">
                  <c:v>15364.256959</c:v>
                </c:pt>
                <c:pt idx="64201">
                  <c:v>15364.497958</c:v>
                </c:pt>
                <c:pt idx="64202">
                  <c:v>15364.728756</c:v>
                </c:pt>
                <c:pt idx="64203">
                  <c:v>15364.971858000001</c:v>
                </c:pt>
                <c:pt idx="64204">
                  <c:v>15365.214948999999</c:v>
                </c:pt>
                <c:pt idx="64205">
                  <c:v>15365.445610999999</c:v>
                </c:pt>
                <c:pt idx="64206">
                  <c:v>15365.686046999999</c:v>
                </c:pt>
                <c:pt idx="64207">
                  <c:v>15365.928132999999</c:v>
                </c:pt>
                <c:pt idx="64208">
                  <c:v>15366.161792999999</c:v>
                </c:pt>
                <c:pt idx="64209">
                  <c:v>15366.402989</c:v>
                </c:pt>
                <c:pt idx="64210">
                  <c:v>15366.644065</c:v>
                </c:pt>
                <c:pt idx="64211">
                  <c:v>15366.88694</c:v>
                </c:pt>
                <c:pt idx="64212">
                  <c:v>15367.117613</c:v>
                </c:pt>
                <c:pt idx="64213">
                  <c:v>15367.358763</c:v>
                </c:pt>
                <c:pt idx="64214">
                  <c:v>15367.599978</c:v>
                </c:pt>
                <c:pt idx="64215">
                  <c:v>15367.841611</c:v>
                </c:pt>
                <c:pt idx="64216">
                  <c:v>15368.082560000001</c:v>
                </c:pt>
                <c:pt idx="64217">
                  <c:v>15368.323093999999</c:v>
                </c:pt>
                <c:pt idx="64218">
                  <c:v>15368.564655</c:v>
                </c:pt>
                <c:pt idx="64219">
                  <c:v>15368.795998</c:v>
                </c:pt>
                <c:pt idx="64220">
                  <c:v>15369.035448000001</c:v>
                </c:pt>
                <c:pt idx="64221">
                  <c:v>15369.277193</c:v>
                </c:pt>
                <c:pt idx="64222">
                  <c:v>15369.510706999999</c:v>
                </c:pt>
                <c:pt idx="64223">
                  <c:v>15369.751867999999</c:v>
                </c:pt>
                <c:pt idx="64224">
                  <c:v>15369.994006000001</c:v>
                </c:pt>
                <c:pt idx="64225">
                  <c:v>15370.23697</c:v>
                </c:pt>
                <c:pt idx="64226">
                  <c:v>15370.467624999999</c:v>
                </c:pt>
                <c:pt idx="64227">
                  <c:v>15370.710558000001</c:v>
                </c:pt>
                <c:pt idx="64228">
                  <c:v>15370.953707000001</c:v>
                </c:pt>
                <c:pt idx="64229">
                  <c:v>15371.194846</c:v>
                </c:pt>
                <c:pt idx="64230">
                  <c:v>15371.426530999999</c:v>
                </c:pt>
                <c:pt idx="64231">
                  <c:v>15371.668409</c:v>
                </c:pt>
                <c:pt idx="64232">
                  <c:v>15371.91036</c:v>
                </c:pt>
                <c:pt idx="64233">
                  <c:v>15372.152206999999</c:v>
                </c:pt>
                <c:pt idx="64234">
                  <c:v>15372.381981</c:v>
                </c:pt>
                <c:pt idx="64235">
                  <c:v>15372.623825000001</c:v>
                </c:pt>
                <c:pt idx="64236">
                  <c:v>15372.864903</c:v>
                </c:pt>
                <c:pt idx="64237">
                  <c:v>15373.107776000001</c:v>
                </c:pt>
                <c:pt idx="64238">
                  <c:v>15373.348703</c:v>
                </c:pt>
                <c:pt idx="64239">
                  <c:v>15373.579906999999</c:v>
                </c:pt>
                <c:pt idx="64240">
                  <c:v>15373.822839</c:v>
                </c:pt>
                <c:pt idx="64241">
                  <c:v>15374.063853</c:v>
                </c:pt>
                <c:pt idx="64242">
                  <c:v>15374.304832</c:v>
                </c:pt>
                <c:pt idx="64243">
                  <c:v>15374.546232000001</c:v>
                </c:pt>
                <c:pt idx="64244">
                  <c:v>15374.788651999999</c:v>
                </c:pt>
                <c:pt idx="64245">
                  <c:v>15375.017081</c:v>
                </c:pt>
                <c:pt idx="64246">
                  <c:v>15375.260407</c:v>
                </c:pt>
                <c:pt idx="64247">
                  <c:v>15375.510993</c:v>
                </c:pt>
                <c:pt idx="64248">
                  <c:v>15375.752669</c:v>
                </c:pt>
                <c:pt idx="64249">
                  <c:v>15375.99302</c:v>
                </c:pt>
                <c:pt idx="64250">
                  <c:v>15376.235274999999</c:v>
                </c:pt>
                <c:pt idx="64251">
                  <c:v>15376.468729</c:v>
                </c:pt>
                <c:pt idx="64252">
                  <c:v>15376.709919999999</c:v>
                </c:pt>
                <c:pt idx="64253">
                  <c:v>15376.950224</c:v>
                </c:pt>
                <c:pt idx="64254">
                  <c:v>15377.192187000001</c:v>
                </c:pt>
                <c:pt idx="64255">
                  <c:v>15377.449968000001</c:v>
                </c:pt>
                <c:pt idx="64256">
                  <c:v>15377.68058</c:v>
                </c:pt>
                <c:pt idx="64257">
                  <c:v>15377.921944</c:v>
                </c:pt>
                <c:pt idx="64258">
                  <c:v>15378.161255999999</c:v>
                </c:pt>
                <c:pt idx="64259">
                  <c:v>15378.395404999999</c:v>
                </c:pt>
                <c:pt idx="64260">
                  <c:v>15378.639160999999</c:v>
                </c:pt>
                <c:pt idx="64261">
                  <c:v>15378.883768</c:v>
                </c:pt>
                <c:pt idx="64262">
                  <c:v>15379.113715</c:v>
                </c:pt>
                <c:pt idx="64263">
                  <c:v>15379.356785</c:v>
                </c:pt>
                <c:pt idx="64264">
                  <c:v>15379.599721</c:v>
                </c:pt>
                <c:pt idx="64265">
                  <c:v>15379.841275000001</c:v>
                </c:pt>
                <c:pt idx="64266">
                  <c:v>15380.07466</c:v>
                </c:pt>
                <c:pt idx="64267">
                  <c:v>15380.316287</c:v>
                </c:pt>
                <c:pt idx="64268">
                  <c:v>15380.550395</c:v>
                </c:pt>
                <c:pt idx="64269">
                  <c:v>15380.796829999999</c:v>
                </c:pt>
                <c:pt idx="64270">
                  <c:v>15381.028528000001</c:v>
                </c:pt>
                <c:pt idx="64271">
                  <c:v>15381.274094</c:v>
                </c:pt>
                <c:pt idx="64272">
                  <c:v>15381.507647</c:v>
                </c:pt>
                <c:pt idx="64273">
                  <c:v>15381.748936</c:v>
                </c:pt>
                <c:pt idx="64274">
                  <c:v>15381.991190000001</c:v>
                </c:pt>
                <c:pt idx="64275">
                  <c:v>15382.224824999999</c:v>
                </c:pt>
                <c:pt idx="64276">
                  <c:v>15382.467059000001</c:v>
                </c:pt>
                <c:pt idx="64277">
                  <c:v>15382.709994999999</c:v>
                </c:pt>
                <c:pt idx="64278">
                  <c:v>15382.951126</c:v>
                </c:pt>
                <c:pt idx="64279">
                  <c:v>15383.207678000001</c:v>
                </c:pt>
                <c:pt idx="64280">
                  <c:v>15383.438414</c:v>
                </c:pt>
                <c:pt idx="64281">
                  <c:v>15383.682070999999</c:v>
                </c:pt>
                <c:pt idx="64282">
                  <c:v>15383.914933</c:v>
                </c:pt>
                <c:pt idx="64283">
                  <c:v>15384.157709999999</c:v>
                </c:pt>
                <c:pt idx="64284">
                  <c:v>15384.398648</c:v>
                </c:pt>
                <c:pt idx="64285">
                  <c:v>15384.638246</c:v>
                </c:pt>
                <c:pt idx="64286">
                  <c:v>15384.882589000001</c:v>
                </c:pt>
                <c:pt idx="64287">
                  <c:v>15385.113869000001</c:v>
                </c:pt>
                <c:pt idx="64288">
                  <c:v>15385.35419</c:v>
                </c:pt>
                <c:pt idx="64289">
                  <c:v>15385.596006</c:v>
                </c:pt>
                <c:pt idx="64290">
                  <c:v>15385.838745999999</c:v>
                </c:pt>
                <c:pt idx="64291">
                  <c:v>15386.069240999999</c:v>
                </c:pt>
                <c:pt idx="64292">
                  <c:v>15386.313043</c:v>
                </c:pt>
                <c:pt idx="64293">
                  <c:v>15386.555702</c:v>
                </c:pt>
                <c:pt idx="64294">
                  <c:v>15386.796596</c:v>
                </c:pt>
                <c:pt idx="64295">
                  <c:v>15387.027097</c:v>
                </c:pt>
                <c:pt idx="64296">
                  <c:v>15387.269914</c:v>
                </c:pt>
                <c:pt idx="64297">
                  <c:v>15387.512658</c:v>
                </c:pt>
                <c:pt idx="64298">
                  <c:v>15387.752433</c:v>
                </c:pt>
                <c:pt idx="64299">
                  <c:v>15387.985785999999</c:v>
                </c:pt>
                <c:pt idx="64300">
                  <c:v>15388.226896</c:v>
                </c:pt>
                <c:pt idx="64301">
                  <c:v>15388.469603</c:v>
                </c:pt>
                <c:pt idx="64302">
                  <c:v>15388.709403999999</c:v>
                </c:pt>
                <c:pt idx="64303">
                  <c:v>15388.942931</c:v>
                </c:pt>
                <c:pt idx="64304">
                  <c:v>15389.185205</c:v>
                </c:pt>
                <c:pt idx="64305">
                  <c:v>15389.429899000001</c:v>
                </c:pt>
                <c:pt idx="64306">
                  <c:v>15389.661556999999</c:v>
                </c:pt>
                <c:pt idx="64307">
                  <c:v>15389.903387</c:v>
                </c:pt>
                <c:pt idx="64308">
                  <c:v>15390.144587999999</c:v>
                </c:pt>
                <c:pt idx="64309">
                  <c:v>15390.386256</c:v>
                </c:pt>
                <c:pt idx="64310">
                  <c:v>15390.615</c:v>
                </c:pt>
                <c:pt idx="64311">
                  <c:v>15390.857899000001</c:v>
                </c:pt>
                <c:pt idx="64312">
                  <c:v>15391.100152000001</c:v>
                </c:pt>
                <c:pt idx="64313">
                  <c:v>15391.332423</c:v>
                </c:pt>
                <c:pt idx="64314">
                  <c:v>15391.575599</c:v>
                </c:pt>
                <c:pt idx="64315">
                  <c:v>15391.817341</c:v>
                </c:pt>
                <c:pt idx="64316">
                  <c:v>15392.050859000001</c:v>
                </c:pt>
                <c:pt idx="64317">
                  <c:v>15392.293653999999</c:v>
                </c:pt>
                <c:pt idx="64318">
                  <c:v>15392.536622</c:v>
                </c:pt>
                <c:pt idx="64319">
                  <c:v>15392.776395000001</c:v>
                </c:pt>
                <c:pt idx="64320">
                  <c:v>15393.017544</c:v>
                </c:pt>
                <c:pt idx="64321">
                  <c:v>15393.258094000001</c:v>
                </c:pt>
                <c:pt idx="64322">
                  <c:v>15393.488621</c:v>
                </c:pt>
                <c:pt idx="64323">
                  <c:v>15393.730342999999</c:v>
                </c:pt>
                <c:pt idx="64324">
                  <c:v>15393.972186999999</c:v>
                </c:pt>
                <c:pt idx="64325">
                  <c:v>15394.205594999999</c:v>
                </c:pt>
                <c:pt idx="64326">
                  <c:v>15394.446830999999</c:v>
                </c:pt>
                <c:pt idx="64327">
                  <c:v>15394.689718</c:v>
                </c:pt>
                <c:pt idx="64328">
                  <c:v>15394.930961</c:v>
                </c:pt>
                <c:pt idx="64329">
                  <c:v>15395.172653</c:v>
                </c:pt>
                <c:pt idx="64330">
                  <c:v>15395.401416999999</c:v>
                </c:pt>
                <c:pt idx="64331">
                  <c:v>15395.643453999999</c:v>
                </c:pt>
                <c:pt idx="64332">
                  <c:v>15395.887215000001</c:v>
                </c:pt>
                <c:pt idx="64333">
                  <c:v>15396.120792</c:v>
                </c:pt>
                <c:pt idx="64334">
                  <c:v>15396.363977000001</c:v>
                </c:pt>
                <c:pt idx="64335">
                  <c:v>15396.605783000001</c:v>
                </c:pt>
                <c:pt idx="64336">
                  <c:v>15396.836926</c:v>
                </c:pt>
                <c:pt idx="64337">
                  <c:v>15397.078390999999</c:v>
                </c:pt>
                <c:pt idx="64338">
                  <c:v>15397.322984</c:v>
                </c:pt>
                <c:pt idx="64339">
                  <c:v>15397.554225</c:v>
                </c:pt>
                <c:pt idx="64340">
                  <c:v>15397.799446000001</c:v>
                </c:pt>
                <c:pt idx="64341">
                  <c:v>15398.041993999999</c:v>
                </c:pt>
                <c:pt idx="64342">
                  <c:v>15398.271156000001</c:v>
                </c:pt>
                <c:pt idx="64343">
                  <c:v>15398.513994000001</c:v>
                </c:pt>
                <c:pt idx="64344">
                  <c:v>15398.755881999999</c:v>
                </c:pt>
                <c:pt idx="64345">
                  <c:v>15398.997429999999</c:v>
                </c:pt>
                <c:pt idx="64346">
                  <c:v>15399.253535</c:v>
                </c:pt>
                <c:pt idx="64347">
                  <c:v>15399.497378</c:v>
                </c:pt>
                <c:pt idx="64348">
                  <c:v>15399.738622000001</c:v>
                </c:pt>
                <c:pt idx="64349">
                  <c:v>15399.980401000001</c:v>
                </c:pt>
                <c:pt idx="64350">
                  <c:v>15400.221670999999</c:v>
                </c:pt>
                <c:pt idx="64351">
                  <c:v>15400.463384999999</c:v>
                </c:pt>
                <c:pt idx="64352">
                  <c:v>15400.695373</c:v>
                </c:pt>
                <c:pt idx="64353">
                  <c:v>15400.939718</c:v>
                </c:pt>
                <c:pt idx="64354">
                  <c:v>15401.180532</c:v>
                </c:pt>
                <c:pt idx="64355">
                  <c:v>15401.414291999999</c:v>
                </c:pt>
                <c:pt idx="64356">
                  <c:v>15401.66056</c:v>
                </c:pt>
                <c:pt idx="64357">
                  <c:v>15401.893618</c:v>
                </c:pt>
                <c:pt idx="64358">
                  <c:v>15402.135260999999</c:v>
                </c:pt>
                <c:pt idx="64359">
                  <c:v>15402.377049999999</c:v>
                </c:pt>
                <c:pt idx="64360">
                  <c:v>15402.608622</c:v>
                </c:pt>
                <c:pt idx="64361">
                  <c:v>15402.851622</c:v>
                </c:pt>
                <c:pt idx="64362">
                  <c:v>15403.094682999999</c:v>
                </c:pt>
                <c:pt idx="64363">
                  <c:v>15403.336372</c:v>
                </c:pt>
                <c:pt idx="64364">
                  <c:v>15403.569819</c:v>
                </c:pt>
                <c:pt idx="64365">
                  <c:v>15403.810864999999</c:v>
                </c:pt>
                <c:pt idx="64366">
                  <c:v>15404.051351</c:v>
                </c:pt>
                <c:pt idx="64367">
                  <c:v>15404.284985</c:v>
                </c:pt>
                <c:pt idx="64368">
                  <c:v>15404.526241</c:v>
                </c:pt>
                <c:pt idx="64369">
                  <c:v>15404.768099000001</c:v>
                </c:pt>
                <c:pt idx="64370">
                  <c:v>15405.009066000001</c:v>
                </c:pt>
                <c:pt idx="64371">
                  <c:v>15405.239888</c:v>
                </c:pt>
                <c:pt idx="64372">
                  <c:v>15405.480036000001</c:v>
                </c:pt>
                <c:pt idx="64373">
                  <c:v>15405.722808</c:v>
                </c:pt>
                <c:pt idx="64374">
                  <c:v>15405.965812</c:v>
                </c:pt>
                <c:pt idx="64375">
                  <c:v>15406.206745</c:v>
                </c:pt>
                <c:pt idx="64376">
                  <c:v>15406.44778</c:v>
                </c:pt>
                <c:pt idx="64377">
                  <c:v>15406.678298000001</c:v>
                </c:pt>
                <c:pt idx="64378">
                  <c:v>15406.920209</c:v>
                </c:pt>
                <c:pt idx="64379">
                  <c:v>15407.164672999999</c:v>
                </c:pt>
                <c:pt idx="64380">
                  <c:v>15407.393371</c:v>
                </c:pt>
                <c:pt idx="64381">
                  <c:v>15407.637945</c:v>
                </c:pt>
                <c:pt idx="64382">
                  <c:v>15407.879743</c:v>
                </c:pt>
                <c:pt idx="64383">
                  <c:v>15408.119434</c:v>
                </c:pt>
                <c:pt idx="64384">
                  <c:v>15408.352789</c:v>
                </c:pt>
                <c:pt idx="64385">
                  <c:v>15408.593736000001</c:v>
                </c:pt>
                <c:pt idx="64386">
                  <c:v>15408.836746999999</c:v>
                </c:pt>
                <c:pt idx="64387">
                  <c:v>15409.078450000001</c:v>
                </c:pt>
                <c:pt idx="64388">
                  <c:v>15409.310681999999</c:v>
                </c:pt>
                <c:pt idx="64389">
                  <c:v>15409.552309000001</c:v>
                </c:pt>
                <c:pt idx="64390">
                  <c:v>15409.79414</c:v>
                </c:pt>
                <c:pt idx="64391">
                  <c:v>15410.026446</c:v>
                </c:pt>
                <c:pt idx="64392">
                  <c:v>15410.268177</c:v>
                </c:pt>
                <c:pt idx="64393">
                  <c:v>15410.512710000001</c:v>
                </c:pt>
                <c:pt idx="64394">
                  <c:v>15410.753753999999</c:v>
                </c:pt>
                <c:pt idx="64395">
                  <c:v>15410.983666</c:v>
                </c:pt>
                <c:pt idx="64396">
                  <c:v>15411.226833000001</c:v>
                </c:pt>
                <c:pt idx="64397">
                  <c:v>15411.467784</c:v>
                </c:pt>
                <c:pt idx="64398">
                  <c:v>15411.708780000001</c:v>
                </c:pt>
                <c:pt idx="64399">
                  <c:v>15411.951802</c:v>
                </c:pt>
                <c:pt idx="64400">
                  <c:v>15412.183708</c:v>
                </c:pt>
                <c:pt idx="64401">
                  <c:v>15412.424868</c:v>
                </c:pt>
                <c:pt idx="64402">
                  <c:v>15412.66756</c:v>
                </c:pt>
                <c:pt idx="64403">
                  <c:v>15412.909030999999</c:v>
                </c:pt>
                <c:pt idx="64404">
                  <c:v>15413.140613</c:v>
                </c:pt>
                <c:pt idx="64405">
                  <c:v>15413.381654999999</c:v>
                </c:pt>
                <c:pt idx="64406">
                  <c:v>15413.623369999999</c:v>
                </c:pt>
                <c:pt idx="64407">
                  <c:v>15413.867939</c:v>
                </c:pt>
                <c:pt idx="64408">
                  <c:v>15414.097906000001</c:v>
                </c:pt>
                <c:pt idx="64409">
                  <c:v>15414.340699</c:v>
                </c:pt>
                <c:pt idx="64410">
                  <c:v>15414.583613999999</c:v>
                </c:pt>
                <c:pt idx="64411">
                  <c:v>15414.824645000001</c:v>
                </c:pt>
                <c:pt idx="64412">
                  <c:v>15415.055275999999</c:v>
                </c:pt>
                <c:pt idx="64413">
                  <c:v>15415.299702</c:v>
                </c:pt>
                <c:pt idx="64414">
                  <c:v>15415.540590000001</c:v>
                </c:pt>
                <c:pt idx="64415">
                  <c:v>15415.784833</c:v>
                </c:pt>
                <c:pt idx="64416">
                  <c:v>15416.014585000001</c:v>
                </c:pt>
                <c:pt idx="64417">
                  <c:v>15416.254376999999</c:v>
                </c:pt>
                <c:pt idx="64418">
                  <c:v>15416.498011</c:v>
                </c:pt>
                <c:pt idx="64419">
                  <c:v>15416.738789000001</c:v>
                </c:pt>
                <c:pt idx="64420">
                  <c:v>15416.981543</c:v>
                </c:pt>
                <c:pt idx="64421">
                  <c:v>15417.210123999999</c:v>
                </c:pt>
                <c:pt idx="64422">
                  <c:v>15417.452004999999</c:v>
                </c:pt>
                <c:pt idx="64423">
                  <c:v>15417.694767999999</c:v>
                </c:pt>
                <c:pt idx="64424">
                  <c:v>15417.935874999999</c:v>
                </c:pt>
                <c:pt idx="64425">
                  <c:v>15418.176061</c:v>
                </c:pt>
                <c:pt idx="64426">
                  <c:v>15418.407809</c:v>
                </c:pt>
                <c:pt idx="64427">
                  <c:v>15418.650979</c:v>
                </c:pt>
                <c:pt idx="64428">
                  <c:v>15418.892949999999</c:v>
                </c:pt>
                <c:pt idx="64429">
                  <c:v>15419.134732</c:v>
                </c:pt>
                <c:pt idx="64430">
                  <c:v>15419.364705</c:v>
                </c:pt>
                <c:pt idx="64431">
                  <c:v>15419.605928000001</c:v>
                </c:pt>
                <c:pt idx="64432">
                  <c:v>15419.848065</c:v>
                </c:pt>
                <c:pt idx="64433">
                  <c:v>15420.092083</c:v>
                </c:pt>
                <c:pt idx="64434">
                  <c:v>15420.336335</c:v>
                </c:pt>
                <c:pt idx="64435">
                  <c:v>15420.578347999999</c:v>
                </c:pt>
                <c:pt idx="64436">
                  <c:v>15420.822276000001</c:v>
                </c:pt>
                <c:pt idx="64437">
                  <c:v>15421.055853</c:v>
                </c:pt>
                <c:pt idx="64438">
                  <c:v>15421.298014</c:v>
                </c:pt>
                <c:pt idx="64439">
                  <c:v>15421.540077</c:v>
                </c:pt>
                <c:pt idx="64440">
                  <c:v>15421.771939</c:v>
                </c:pt>
                <c:pt idx="64441">
                  <c:v>15422.014223</c:v>
                </c:pt>
                <c:pt idx="64442">
                  <c:v>15422.256665999999</c:v>
                </c:pt>
                <c:pt idx="64443">
                  <c:v>15422.498038</c:v>
                </c:pt>
                <c:pt idx="64444">
                  <c:v>15422.728284000001</c:v>
                </c:pt>
                <c:pt idx="64445">
                  <c:v>15422.970125</c:v>
                </c:pt>
                <c:pt idx="64446">
                  <c:v>15423.212872</c:v>
                </c:pt>
                <c:pt idx="64447">
                  <c:v>15423.4539</c:v>
                </c:pt>
                <c:pt idx="64448">
                  <c:v>15423.694095999999</c:v>
                </c:pt>
                <c:pt idx="64449">
                  <c:v>15423.938311</c:v>
                </c:pt>
                <c:pt idx="64450">
                  <c:v>15424.179732000001</c:v>
                </c:pt>
                <c:pt idx="64451">
                  <c:v>15424.420892</c:v>
                </c:pt>
                <c:pt idx="64452">
                  <c:v>15424.66387</c:v>
                </c:pt>
                <c:pt idx="64453">
                  <c:v>15424.906897999999</c:v>
                </c:pt>
                <c:pt idx="64454">
                  <c:v>15425.136021</c:v>
                </c:pt>
                <c:pt idx="64455">
                  <c:v>15425.378121</c:v>
                </c:pt>
                <c:pt idx="64456">
                  <c:v>15425.620203</c:v>
                </c:pt>
                <c:pt idx="64457">
                  <c:v>15425.862943</c:v>
                </c:pt>
                <c:pt idx="64458">
                  <c:v>15426.093648</c:v>
                </c:pt>
                <c:pt idx="64459">
                  <c:v>15426.335442</c:v>
                </c:pt>
                <c:pt idx="64460">
                  <c:v>15426.570669000001</c:v>
                </c:pt>
                <c:pt idx="64461">
                  <c:v>15426.811824</c:v>
                </c:pt>
                <c:pt idx="64462">
                  <c:v>15427.052073000001</c:v>
                </c:pt>
                <c:pt idx="64463">
                  <c:v>15427.294684</c:v>
                </c:pt>
                <c:pt idx="64464">
                  <c:v>15427.536405000001</c:v>
                </c:pt>
                <c:pt idx="64465">
                  <c:v>15427.768421000001</c:v>
                </c:pt>
                <c:pt idx="64466">
                  <c:v>15428.009683</c:v>
                </c:pt>
                <c:pt idx="64467">
                  <c:v>15428.250582000001</c:v>
                </c:pt>
                <c:pt idx="64468">
                  <c:v>15428.492308999999</c:v>
                </c:pt>
                <c:pt idx="64469">
                  <c:v>15428.726349</c:v>
                </c:pt>
                <c:pt idx="64470">
                  <c:v>15428.972911000001</c:v>
                </c:pt>
                <c:pt idx="64471">
                  <c:v>15429.204659000001</c:v>
                </c:pt>
                <c:pt idx="64472">
                  <c:v>15429.445948</c:v>
                </c:pt>
                <c:pt idx="64473">
                  <c:v>15429.687809999999</c:v>
                </c:pt>
                <c:pt idx="64474">
                  <c:v>15429.930783</c:v>
                </c:pt>
                <c:pt idx="64475">
                  <c:v>15430.162568</c:v>
                </c:pt>
                <c:pt idx="64476">
                  <c:v>15430.405581000001</c:v>
                </c:pt>
                <c:pt idx="64477">
                  <c:v>15430.640636</c:v>
                </c:pt>
                <c:pt idx="64478">
                  <c:v>15430.88197</c:v>
                </c:pt>
                <c:pt idx="64479">
                  <c:v>15431.123170000001</c:v>
                </c:pt>
                <c:pt idx="64480">
                  <c:v>15431.363412000001</c:v>
                </c:pt>
                <c:pt idx="64481">
                  <c:v>15431.596629</c:v>
                </c:pt>
                <c:pt idx="64482">
                  <c:v>15431.83792</c:v>
                </c:pt>
                <c:pt idx="64483">
                  <c:v>15432.080117</c:v>
                </c:pt>
                <c:pt idx="64484">
                  <c:v>15432.320293000001</c:v>
                </c:pt>
                <c:pt idx="64485">
                  <c:v>15432.553647000001</c:v>
                </c:pt>
                <c:pt idx="64486">
                  <c:v>15432.794876</c:v>
                </c:pt>
                <c:pt idx="64487">
                  <c:v>15433.035024000001</c:v>
                </c:pt>
                <c:pt idx="64488">
                  <c:v>15433.277805</c:v>
                </c:pt>
                <c:pt idx="64489">
                  <c:v>15433.520597999999</c:v>
                </c:pt>
                <c:pt idx="64490">
                  <c:v>15433.751157999999</c:v>
                </c:pt>
                <c:pt idx="64491">
                  <c:v>15433.995945999999</c:v>
                </c:pt>
                <c:pt idx="64492">
                  <c:v>15434.228698000001</c:v>
                </c:pt>
                <c:pt idx="64493">
                  <c:v>15434.469956000001</c:v>
                </c:pt>
                <c:pt idx="64494">
                  <c:v>15434.713761000001</c:v>
                </c:pt>
                <c:pt idx="64495">
                  <c:v>15434.954598</c:v>
                </c:pt>
                <c:pt idx="64496">
                  <c:v>15435.19636</c:v>
                </c:pt>
                <c:pt idx="64497">
                  <c:v>15435.446362000001</c:v>
                </c:pt>
                <c:pt idx="64498">
                  <c:v>15435.688239999999</c:v>
                </c:pt>
                <c:pt idx="64499">
                  <c:v>15435.934123000001</c:v>
                </c:pt>
                <c:pt idx="64500">
                  <c:v>15436.178174000001</c:v>
                </c:pt>
                <c:pt idx="64501">
                  <c:v>15436.422769000001</c:v>
                </c:pt>
                <c:pt idx="64502">
                  <c:v>15436.651329</c:v>
                </c:pt>
                <c:pt idx="64503">
                  <c:v>15436.895078</c:v>
                </c:pt>
                <c:pt idx="64504">
                  <c:v>15437.137194999999</c:v>
                </c:pt>
                <c:pt idx="64505">
                  <c:v>15437.383069</c:v>
                </c:pt>
                <c:pt idx="64506">
                  <c:v>15437.627928</c:v>
                </c:pt>
                <c:pt idx="64507">
                  <c:v>15437.87069</c:v>
                </c:pt>
                <c:pt idx="64508">
                  <c:v>15438.11184</c:v>
                </c:pt>
                <c:pt idx="64509">
                  <c:v>15438.352831</c:v>
                </c:pt>
                <c:pt idx="64510">
                  <c:v>15438.58267</c:v>
                </c:pt>
                <c:pt idx="64511">
                  <c:v>15438.823743999999</c:v>
                </c:pt>
                <c:pt idx="64512">
                  <c:v>15439.064021</c:v>
                </c:pt>
                <c:pt idx="64513">
                  <c:v>15439.306764000001</c:v>
                </c:pt>
                <c:pt idx="64514">
                  <c:v>15439.547936000001</c:v>
                </c:pt>
                <c:pt idx="64515">
                  <c:v>15439.790707</c:v>
                </c:pt>
                <c:pt idx="64516">
                  <c:v>15440.020709</c:v>
                </c:pt>
                <c:pt idx="64517">
                  <c:v>15440.261571999999</c:v>
                </c:pt>
                <c:pt idx="64518">
                  <c:v>15440.503347</c:v>
                </c:pt>
                <c:pt idx="64519">
                  <c:v>15440.747686000001</c:v>
                </c:pt>
                <c:pt idx="64520">
                  <c:v>15440.978376999999</c:v>
                </c:pt>
                <c:pt idx="64521">
                  <c:v>15441.22219</c:v>
                </c:pt>
                <c:pt idx="64522">
                  <c:v>15441.455715</c:v>
                </c:pt>
                <c:pt idx="64523">
                  <c:v>15441.696997999999</c:v>
                </c:pt>
                <c:pt idx="64524">
                  <c:v>15441.936425</c:v>
                </c:pt>
                <c:pt idx="64525">
                  <c:v>15442.180259000001</c:v>
                </c:pt>
                <c:pt idx="64526">
                  <c:v>15442.420989</c:v>
                </c:pt>
                <c:pt idx="64527">
                  <c:v>15442.650025999999</c:v>
                </c:pt>
                <c:pt idx="64528">
                  <c:v>15442.892610999999</c:v>
                </c:pt>
                <c:pt idx="64529">
                  <c:v>15443.135677</c:v>
                </c:pt>
                <c:pt idx="64530">
                  <c:v>15443.37694</c:v>
                </c:pt>
                <c:pt idx="64531">
                  <c:v>15443.616909</c:v>
                </c:pt>
                <c:pt idx="64532">
                  <c:v>15443.84888</c:v>
                </c:pt>
                <c:pt idx="64533">
                  <c:v>15444.091125000001</c:v>
                </c:pt>
                <c:pt idx="64534">
                  <c:v>15444.335098</c:v>
                </c:pt>
                <c:pt idx="64535">
                  <c:v>15444.581125000001</c:v>
                </c:pt>
                <c:pt idx="64536">
                  <c:v>15444.825978000001</c:v>
                </c:pt>
                <c:pt idx="64537">
                  <c:v>15445.067832999999</c:v>
                </c:pt>
                <c:pt idx="64538">
                  <c:v>15445.299673</c:v>
                </c:pt>
                <c:pt idx="64539">
                  <c:v>15445.540916</c:v>
                </c:pt>
                <c:pt idx="64540">
                  <c:v>15445.783124</c:v>
                </c:pt>
                <c:pt idx="64541">
                  <c:v>15446.025105000001</c:v>
                </c:pt>
                <c:pt idx="64542">
                  <c:v>15446.269082999999</c:v>
                </c:pt>
                <c:pt idx="64543">
                  <c:v>15446.5111</c:v>
                </c:pt>
                <c:pt idx="64544">
                  <c:v>15446.755810000001</c:v>
                </c:pt>
                <c:pt idx="64545">
                  <c:v>15446.997362</c:v>
                </c:pt>
                <c:pt idx="64546">
                  <c:v>15447.24134</c:v>
                </c:pt>
                <c:pt idx="64547">
                  <c:v>15447.485000000001</c:v>
                </c:pt>
                <c:pt idx="64548">
                  <c:v>15447.725775999999</c:v>
                </c:pt>
                <c:pt idx="64549">
                  <c:v>15447.96667</c:v>
                </c:pt>
                <c:pt idx="64550">
                  <c:v>15448.207618</c:v>
                </c:pt>
                <c:pt idx="64551">
                  <c:v>15448.447279</c:v>
                </c:pt>
                <c:pt idx="64552">
                  <c:v>15448.679373999999</c:v>
                </c:pt>
                <c:pt idx="64553">
                  <c:v>15448.921012999999</c:v>
                </c:pt>
                <c:pt idx="64554">
                  <c:v>15449.163791999999</c:v>
                </c:pt>
                <c:pt idx="64555">
                  <c:v>15449.394112</c:v>
                </c:pt>
                <c:pt idx="64556">
                  <c:v>15449.638912</c:v>
                </c:pt>
                <c:pt idx="64557">
                  <c:v>15449.881554</c:v>
                </c:pt>
                <c:pt idx="64558">
                  <c:v>15450.123261000001</c:v>
                </c:pt>
                <c:pt idx="64559">
                  <c:v>15450.354689</c:v>
                </c:pt>
                <c:pt idx="64560">
                  <c:v>15450.595837000001</c:v>
                </c:pt>
                <c:pt idx="64561">
                  <c:v>15450.836762999999</c:v>
                </c:pt>
                <c:pt idx="64562">
                  <c:v>15451.079729999999</c:v>
                </c:pt>
                <c:pt idx="64563">
                  <c:v>15451.310124</c:v>
                </c:pt>
                <c:pt idx="64564">
                  <c:v>15451.552992999999</c:v>
                </c:pt>
                <c:pt idx="64565">
                  <c:v>15451.79319</c:v>
                </c:pt>
                <c:pt idx="64566">
                  <c:v>15452.035848</c:v>
                </c:pt>
                <c:pt idx="64567">
                  <c:v>15452.266337999999</c:v>
                </c:pt>
                <c:pt idx="64568">
                  <c:v>15452.510203</c:v>
                </c:pt>
                <c:pt idx="64569">
                  <c:v>15452.754836</c:v>
                </c:pt>
                <c:pt idx="64570">
                  <c:v>15452.986711</c:v>
                </c:pt>
                <c:pt idx="64571">
                  <c:v>15453.227005000001</c:v>
                </c:pt>
                <c:pt idx="64572">
                  <c:v>15453.469994999999</c:v>
                </c:pt>
                <c:pt idx="64573">
                  <c:v>15453.711599</c:v>
                </c:pt>
                <c:pt idx="64574">
                  <c:v>15453.942244</c:v>
                </c:pt>
                <c:pt idx="64575">
                  <c:v>15454.186099</c:v>
                </c:pt>
                <c:pt idx="64576">
                  <c:v>15454.418384000001</c:v>
                </c:pt>
                <c:pt idx="64577">
                  <c:v>15454.660185999999</c:v>
                </c:pt>
                <c:pt idx="64578">
                  <c:v>15454.904833000001</c:v>
                </c:pt>
                <c:pt idx="64579">
                  <c:v>15455.145408</c:v>
                </c:pt>
                <c:pt idx="64580">
                  <c:v>15455.384171</c:v>
                </c:pt>
                <c:pt idx="64581">
                  <c:v>15455.616349</c:v>
                </c:pt>
                <c:pt idx="64582">
                  <c:v>15455.860059000001</c:v>
                </c:pt>
                <c:pt idx="64583">
                  <c:v>15456.0916</c:v>
                </c:pt>
                <c:pt idx="64584">
                  <c:v>15456.334559999999</c:v>
                </c:pt>
                <c:pt idx="64585">
                  <c:v>15456.576219</c:v>
                </c:pt>
                <c:pt idx="64586">
                  <c:v>15456.818853999999</c:v>
                </c:pt>
                <c:pt idx="64587">
                  <c:v>15457.059782</c:v>
                </c:pt>
                <c:pt idx="64588">
                  <c:v>15457.290018</c:v>
                </c:pt>
                <c:pt idx="64589">
                  <c:v>15457.532797</c:v>
                </c:pt>
                <c:pt idx="64590">
                  <c:v>15457.773843999999</c:v>
                </c:pt>
                <c:pt idx="64591">
                  <c:v>15458.014912000001</c:v>
                </c:pt>
                <c:pt idx="64592">
                  <c:v>15458.257575</c:v>
                </c:pt>
                <c:pt idx="64593">
                  <c:v>15458.488942</c:v>
                </c:pt>
                <c:pt idx="64594">
                  <c:v>15458.730835</c:v>
                </c:pt>
                <c:pt idx="64595">
                  <c:v>15458.971872</c:v>
                </c:pt>
                <c:pt idx="64596">
                  <c:v>15459.213291</c:v>
                </c:pt>
                <c:pt idx="64597">
                  <c:v>15459.443173</c:v>
                </c:pt>
                <c:pt idx="64598">
                  <c:v>15459.685262000001</c:v>
                </c:pt>
                <c:pt idx="64599">
                  <c:v>15459.929190000001</c:v>
                </c:pt>
                <c:pt idx="64600">
                  <c:v>15460.162914</c:v>
                </c:pt>
                <c:pt idx="64601">
                  <c:v>15460.405923</c:v>
                </c:pt>
                <c:pt idx="64602">
                  <c:v>15460.648939999999</c:v>
                </c:pt>
                <c:pt idx="64603">
                  <c:v>15460.878425999999</c:v>
                </c:pt>
                <c:pt idx="64604">
                  <c:v>15461.119817000001</c:v>
                </c:pt>
                <c:pt idx="64605">
                  <c:v>15461.360998</c:v>
                </c:pt>
                <c:pt idx="64606">
                  <c:v>15461.602097000001</c:v>
                </c:pt>
                <c:pt idx="64607">
                  <c:v>15461.843432</c:v>
                </c:pt>
                <c:pt idx="64608">
                  <c:v>15462.076749</c:v>
                </c:pt>
                <c:pt idx="64609">
                  <c:v>15462.316430999999</c:v>
                </c:pt>
                <c:pt idx="64610">
                  <c:v>15462.562669999999</c:v>
                </c:pt>
                <c:pt idx="64611">
                  <c:v>15462.791034</c:v>
                </c:pt>
                <c:pt idx="64612">
                  <c:v>15463.035760000001</c:v>
                </c:pt>
                <c:pt idx="64613">
                  <c:v>15463.277149</c:v>
                </c:pt>
                <c:pt idx="64614">
                  <c:v>15463.517995</c:v>
                </c:pt>
                <c:pt idx="64615">
                  <c:v>15463.747273000001</c:v>
                </c:pt>
                <c:pt idx="64616">
                  <c:v>15463.989259</c:v>
                </c:pt>
                <c:pt idx="64617">
                  <c:v>15464.23389</c:v>
                </c:pt>
                <c:pt idx="64618">
                  <c:v>15464.474996000001</c:v>
                </c:pt>
                <c:pt idx="64619">
                  <c:v>15464.704320999999</c:v>
                </c:pt>
                <c:pt idx="64620">
                  <c:v>15464.946260999999</c:v>
                </c:pt>
                <c:pt idx="64621">
                  <c:v>15465.190923</c:v>
                </c:pt>
                <c:pt idx="64622">
                  <c:v>15465.421388000001</c:v>
                </c:pt>
                <c:pt idx="64623">
                  <c:v>15465.663076000001</c:v>
                </c:pt>
                <c:pt idx="64624">
                  <c:v>15465.905961</c:v>
                </c:pt>
                <c:pt idx="64625">
                  <c:v>15466.147602999999</c:v>
                </c:pt>
                <c:pt idx="64626">
                  <c:v>15466.378697</c:v>
                </c:pt>
                <c:pt idx="64627">
                  <c:v>15466.618107</c:v>
                </c:pt>
                <c:pt idx="64628">
                  <c:v>15466.860290000001</c:v>
                </c:pt>
                <c:pt idx="64629">
                  <c:v>15467.101527999999</c:v>
                </c:pt>
                <c:pt idx="64630">
                  <c:v>15467.344562</c:v>
                </c:pt>
                <c:pt idx="64631">
                  <c:v>15467.573273</c:v>
                </c:pt>
                <c:pt idx="64632">
                  <c:v>15467.819785</c:v>
                </c:pt>
                <c:pt idx="64633">
                  <c:v>15468.062672</c:v>
                </c:pt>
                <c:pt idx="64634">
                  <c:v>15468.292554</c:v>
                </c:pt>
                <c:pt idx="64635">
                  <c:v>15468.534449999999</c:v>
                </c:pt>
                <c:pt idx="64636">
                  <c:v>15468.775750999999</c:v>
                </c:pt>
                <c:pt idx="64637">
                  <c:v>15469.016851</c:v>
                </c:pt>
                <c:pt idx="64638">
                  <c:v>15469.259674000001</c:v>
                </c:pt>
                <c:pt idx="64639">
                  <c:v>15469.500612</c:v>
                </c:pt>
                <c:pt idx="64640">
                  <c:v>15469.731186999999</c:v>
                </c:pt>
                <c:pt idx="64641">
                  <c:v>15469.975043</c:v>
                </c:pt>
                <c:pt idx="64642">
                  <c:v>15470.217877999999</c:v>
                </c:pt>
                <c:pt idx="64643">
                  <c:v>15470.448042</c:v>
                </c:pt>
                <c:pt idx="64644">
                  <c:v>15470.690785999999</c:v>
                </c:pt>
                <c:pt idx="64645">
                  <c:v>15470.933567</c:v>
                </c:pt>
                <c:pt idx="64646">
                  <c:v>15471.164906</c:v>
                </c:pt>
                <c:pt idx="64647">
                  <c:v>15471.405938</c:v>
                </c:pt>
                <c:pt idx="64648">
                  <c:v>15471.646185</c:v>
                </c:pt>
                <c:pt idx="64649">
                  <c:v>15471.886021</c:v>
                </c:pt>
                <c:pt idx="64650">
                  <c:v>15472.12873</c:v>
                </c:pt>
                <c:pt idx="64651">
                  <c:v>15472.370051</c:v>
                </c:pt>
                <c:pt idx="64652">
                  <c:v>15472.611634999999</c:v>
                </c:pt>
                <c:pt idx="64653">
                  <c:v>15472.841974000001</c:v>
                </c:pt>
                <c:pt idx="64654">
                  <c:v>15473.082967</c:v>
                </c:pt>
                <c:pt idx="64655">
                  <c:v>15473.323697</c:v>
                </c:pt>
                <c:pt idx="64656">
                  <c:v>15473.564858</c:v>
                </c:pt>
                <c:pt idx="64657">
                  <c:v>15473.805754000001</c:v>
                </c:pt>
                <c:pt idx="64658">
                  <c:v>15474.046850000001</c:v>
                </c:pt>
                <c:pt idx="64659">
                  <c:v>15474.277242</c:v>
                </c:pt>
                <c:pt idx="64660">
                  <c:v>15474.519188</c:v>
                </c:pt>
                <c:pt idx="64661">
                  <c:v>15474.763736999999</c:v>
                </c:pt>
                <c:pt idx="64662">
                  <c:v>15474.994435000001</c:v>
                </c:pt>
                <c:pt idx="64663">
                  <c:v>15475.240887</c:v>
                </c:pt>
                <c:pt idx="64664">
                  <c:v>15475.481779</c:v>
                </c:pt>
                <c:pt idx="64665">
                  <c:v>15475.712244</c:v>
                </c:pt>
                <c:pt idx="64666">
                  <c:v>15475.956042</c:v>
                </c:pt>
                <c:pt idx="64667">
                  <c:v>15476.198783</c:v>
                </c:pt>
                <c:pt idx="64668">
                  <c:v>15476.439718</c:v>
                </c:pt>
                <c:pt idx="64669">
                  <c:v>15476.680582000001</c:v>
                </c:pt>
                <c:pt idx="64670">
                  <c:v>15476.909422000001</c:v>
                </c:pt>
                <c:pt idx="64671">
                  <c:v>15477.150680999999</c:v>
                </c:pt>
                <c:pt idx="64672">
                  <c:v>15477.391944000001</c:v>
                </c:pt>
                <c:pt idx="64673">
                  <c:v>15477.631885999999</c:v>
                </c:pt>
                <c:pt idx="64674">
                  <c:v>15477.874777999999</c:v>
                </c:pt>
                <c:pt idx="64675">
                  <c:v>15478.106540000001</c:v>
                </c:pt>
                <c:pt idx="64676">
                  <c:v>15478.349597</c:v>
                </c:pt>
                <c:pt idx="64677">
                  <c:v>15478.591256</c:v>
                </c:pt>
                <c:pt idx="64678">
                  <c:v>15478.824581000001</c:v>
                </c:pt>
                <c:pt idx="64679">
                  <c:v>15479.065791000001</c:v>
                </c:pt>
                <c:pt idx="64680">
                  <c:v>15479.306946000001</c:v>
                </c:pt>
                <c:pt idx="64681">
                  <c:v>15479.548642</c:v>
                </c:pt>
                <c:pt idx="64682">
                  <c:v>15479.789790999999</c:v>
                </c:pt>
                <c:pt idx="64683">
                  <c:v>15480.032755</c:v>
                </c:pt>
                <c:pt idx="64684">
                  <c:v>15480.262557</c:v>
                </c:pt>
                <c:pt idx="64685">
                  <c:v>15480.504337</c:v>
                </c:pt>
                <c:pt idx="64686">
                  <c:v>15480.748847000001</c:v>
                </c:pt>
                <c:pt idx="64687">
                  <c:v>15480.989740000001</c:v>
                </c:pt>
                <c:pt idx="64688">
                  <c:v>15481.220334</c:v>
                </c:pt>
                <c:pt idx="64689">
                  <c:v>15481.464003999999</c:v>
                </c:pt>
                <c:pt idx="64690">
                  <c:v>15481.706929</c:v>
                </c:pt>
                <c:pt idx="64691">
                  <c:v>15481.938636000001</c:v>
                </c:pt>
                <c:pt idx="64692">
                  <c:v>15482.179040999999</c:v>
                </c:pt>
                <c:pt idx="64693">
                  <c:v>15482.421818999999</c:v>
                </c:pt>
                <c:pt idx="64694">
                  <c:v>15482.662824999999</c:v>
                </c:pt>
                <c:pt idx="64695">
                  <c:v>15482.903681</c:v>
                </c:pt>
                <c:pt idx="64696">
                  <c:v>15483.13414</c:v>
                </c:pt>
                <c:pt idx="64697">
                  <c:v>15483.378860999999</c:v>
                </c:pt>
                <c:pt idx="64698">
                  <c:v>15483.619956</c:v>
                </c:pt>
                <c:pt idx="64699">
                  <c:v>15483.859729</c:v>
                </c:pt>
                <c:pt idx="64700">
                  <c:v>15484.100920000001</c:v>
                </c:pt>
                <c:pt idx="64701">
                  <c:v>15484.331405999999</c:v>
                </c:pt>
                <c:pt idx="64702">
                  <c:v>15484.573383000001</c:v>
                </c:pt>
                <c:pt idx="64703">
                  <c:v>15484.817876999999</c:v>
                </c:pt>
                <c:pt idx="64704">
                  <c:v>15485.049652</c:v>
                </c:pt>
                <c:pt idx="64705">
                  <c:v>15485.291351</c:v>
                </c:pt>
                <c:pt idx="64706">
                  <c:v>15485.531403000001</c:v>
                </c:pt>
                <c:pt idx="64707">
                  <c:v>15485.775865</c:v>
                </c:pt>
                <c:pt idx="64708">
                  <c:v>15486.007696000001</c:v>
                </c:pt>
                <c:pt idx="64709">
                  <c:v>15486.248594000001</c:v>
                </c:pt>
                <c:pt idx="64710">
                  <c:v>15486.490399</c:v>
                </c:pt>
                <c:pt idx="64711">
                  <c:v>15486.732091</c:v>
                </c:pt>
                <c:pt idx="64712">
                  <c:v>15486.965698</c:v>
                </c:pt>
                <c:pt idx="64713">
                  <c:v>15487.208817000001</c:v>
                </c:pt>
                <c:pt idx="64714">
                  <c:v>15487.449026</c:v>
                </c:pt>
                <c:pt idx="64715">
                  <c:v>15487.682584</c:v>
                </c:pt>
                <c:pt idx="64716">
                  <c:v>15487.925767000001</c:v>
                </c:pt>
                <c:pt idx="64717">
                  <c:v>15488.168717</c:v>
                </c:pt>
                <c:pt idx="64718">
                  <c:v>15488.409664000001</c:v>
                </c:pt>
                <c:pt idx="64719">
                  <c:v>15488.642807</c:v>
                </c:pt>
                <c:pt idx="64720">
                  <c:v>15488.883843</c:v>
                </c:pt>
                <c:pt idx="64721">
                  <c:v>15489.126554</c:v>
                </c:pt>
                <c:pt idx="64722">
                  <c:v>15489.369059000001</c:v>
                </c:pt>
                <c:pt idx="64723">
                  <c:v>15489.599555000001</c:v>
                </c:pt>
                <c:pt idx="64724">
                  <c:v>15489.841386</c:v>
                </c:pt>
                <c:pt idx="64725">
                  <c:v>15490.085004</c:v>
                </c:pt>
                <c:pt idx="64726">
                  <c:v>15490.316643</c:v>
                </c:pt>
                <c:pt idx="64727">
                  <c:v>15490.559775</c:v>
                </c:pt>
                <c:pt idx="64728">
                  <c:v>15490.802771000001</c:v>
                </c:pt>
                <c:pt idx="64729">
                  <c:v>15491.043861</c:v>
                </c:pt>
                <c:pt idx="64730">
                  <c:v>15491.274303</c:v>
                </c:pt>
                <c:pt idx="64731">
                  <c:v>15491.518081</c:v>
                </c:pt>
                <c:pt idx="64732">
                  <c:v>15491.762863</c:v>
                </c:pt>
                <c:pt idx="64733">
                  <c:v>15491.992855</c:v>
                </c:pt>
                <c:pt idx="64734">
                  <c:v>15492.235106</c:v>
                </c:pt>
                <c:pt idx="64735">
                  <c:v>15492.479789000001</c:v>
                </c:pt>
                <c:pt idx="64736">
                  <c:v>15492.719035</c:v>
                </c:pt>
                <c:pt idx="64737">
                  <c:v>15492.949102</c:v>
                </c:pt>
                <c:pt idx="64738">
                  <c:v>15493.191878</c:v>
                </c:pt>
                <c:pt idx="64739">
                  <c:v>15493.432677000001</c:v>
                </c:pt>
                <c:pt idx="64740">
                  <c:v>15493.673618000001</c:v>
                </c:pt>
                <c:pt idx="64741">
                  <c:v>15493.913419</c:v>
                </c:pt>
                <c:pt idx="64742">
                  <c:v>15494.146839999999</c:v>
                </c:pt>
                <c:pt idx="64743">
                  <c:v>15494.38956</c:v>
                </c:pt>
                <c:pt idx="64744">
                  <c:v>15494.631309</c:v>
                </c:pt>
                <c:pt idx="64745">
                  <c:v>15494.865233</c:v>
                </c:pt>
                <c:pt idx="64746">
                  <c:v>15495.109968000001</c:v>
                </c:pt>
                <c:pt idx="64747">
                  <c:v>15495.366123</c:v>
                </c:pt>
                <c:pt idx="64748">
                  <c:v>15495.598323</c:v>
                </c:pt>
                <c:pt idx="64749">
                  <c:v>15495.840961</c:v>
                </c:pt>
                <c:pt idx="64750">
                  <c:v>15496.082732000001</c:v>
                </c:pt>
                <c:pt idx="64751">
                  <c:v>15496.322287000001</c:v>
                </c:pt>
                <c:pt idx="64752">
                  <c:v>15496.553773</c:v>
                </c:pt>
                <c:pt idx="64753">
                  <c:v>15496.794941</c:v>
                </c:pt>
                <c:pt idx="64754">
                  <c:v>15497.036738000001</c:v>
                </c:pt>
                <c:pt idx="64755">
                  <c:v>15497.278179000001</c:v>
                </c:pt>
                <c:pt idx="64756">
                  <c:v>15497.509665</c:v>
                </c:pt>
                <c:pt idx="64757">
                  <c:v>15497.751377000001</c:v>
                </c:pt>
                <c:pt idx="64758">
                  <c:v>15497.995885</c:v>
                </c:pt>
                <c:pt idx="64759">
                  <c:v>15498.236697</c:v>
                </c:pt>
                <c:pt idx="64760">
                  <c:v>15498.477767</c:v>
                </c:pt>
                <c:pt idx="64761">
                  <c:v>15498.708255</c:v>
                </c:pt>
                <c:pt idx="64762">
                  <c:v>15498.952262999999</c:v>
                </c:pt>
                <c:pt idx="64763">
                  <c:v>15499.187674000001</c:v>
                </c:pt>
                <c:pt idx="64764">
                  <c:v>15499.4308</c:v>
                </c:pt>
                <c:pt idx="64765">
                  <c:v>15499.671714</c:v>
                </c:pt>
                <c:pt idx="64766">
                  <c:v>15499.903564</c:v>
                </c:pt>
                <c:pt idx="64767">
                  <c:v>15500.146841</c:v>
                </c:pt>
                <c:pt idx="64768">
                  <c:v>15500.387056</c:v>
                </c:pt>
                <c:pt idx="64769">
                  <c:v>15500.629062</c:v>
                </c:pt>
                <c:pt idx="64770">
                  <c:v>15500.860762</c:v>
                </c:pt>
                <c:pt idx="64771">
                  <c:v>15501.101076999999</c:v>
                </c:pt>
                <c:pt idx="64772">
                  <c:v>15501.343652</c:v>
                </c:pt>
                <c:pt idx="64773">
                  <c:v>15501.585074000001</c:v>
                </c:pt>
                <c:pt idx="64774">
                  <c:v>15501.827821999999</c:v>
                </c:pt>
                <c:pt idx="64775">
                  <c:v>15502.0576</c:v>
                </c:pt>
                <c:pt idx="64776">
                  <c:v>15502.298578</c:v>
                </c:pt>
                <c:pt idx="64777">
                  <c:v>15502.544844</c:v>
                </c:pt>
                <c:pt idx="64778">
                  <c:v>15502.787565000001</c:v>
                </c:pt>
                <c:pt idx="64779">
                  <c:v>15503.016307</c:v>
                </c:pt>
                <c:pt idx="64780">
                  <c:v>15503.257584000001</c:v>
                </c:pt>
                <c:pt idx="64781">
                  <c:v>15503.500603</c:v>
                </c:pt>
                <c:pt idx="64782">
                  <c:v>15503.741615999999</c:v>
                </c:pt>
                <c:pt idx="64783">
                  <c:v>15503.983383999999</c:v>
                </c:pt>
                <c:pt idx="64784">
                  <c:v>15504.214979</c:v>
                </c:pt>
                <c:pt idx="64785">
                  <c:v>15504.456818000001</c:v>
                </c:pt>
                <c:pt idx="64786">
                  <c:v>15504.697832</c:v>
                </c:pt>
                <c:pt idx="64787">
                  <c:v>15504.940578</c:v>
                </c:pt>
                <c:pt idx="64788">
                  <c:v>15505.171109999999</c:v>
                </c:pt>
                <c:pt idx="64789">
                  <c:v>15505.413850999999</c:v>
                </c:pt>
                <c:pt idx="64790">
                  <c:v>15505.654022999999</c:v>
                </c:pt>
                <c:pt idx="64791">
                  <c:v>15505.896796999999</c:v>
                </c:pt>
                <c:pt idx="64792">
                  <c:v>15506.128852</c:v>
                </c:pt>
                <c:pt idx="64793">
                  <c:v>15506.368248000001</c:v>
                </c:pt>
                <c:pt idx="64794">
                  <c:v>15506.611037999999</c:v>
                </c:pt>
                <c:pt idx="64795">
                  <c:v>15506.853542999999</c:v>
                </c:pt>
                <c:pt idx="64796">
                  <c:v>15507.094660999999</c:v>
                </c:pt>
                <c:pt idx="64797">
                  <c:v>15507.325084</c:v>
                </c:pt>
                <c:pt idx="64798">
                  <c:v>15507.569056</c:v>
                </c:pt>
                <c:pt idx="64799">
                  <c:v>15507.811895000001</c:v>
                </c:pt>
                <c:pt idx="64800">
                  <c:v>15508.041025</c:v>
                </c:pt>
                <c:pt idx="64801">
                  <c:v>15508.283939999999</c:v>
                </c:pt>
                <c:pt idx="64802">
                  <c:v>15508.524353000001</c:v>
                </c:pt>
                <c:pt idx="64803">
                  <c:v>15508.766813</c:v>
                </c:pt>
                <c:pt idx="64804">
                  <c:v>15509.007798000001</c:v>
                </c:pt>
                <c:pt idx="64805">
                  <c:v>15509.238092</c:v>
                </c:pt>
                <c:pt idx="64806">
                  <c:v>15509.480175000001</c:v>
                </c:pt>
                <c:pt idx="64807">
                  <c:v>15509.720985</c:v>
                </c:pt>
                <c:pt idx="64808">
                  <c:v>15509.962677</c:v>
                </c:pt>
                <c:pt idx="64809">
                  <c:v>15510.193175</c:v>
                </c:pt>
                <c:pt idx="64810">
                  <c:v>15510.435267999999</c:v>
                </c:pt>
                <c:pt idx="64811">
                  <c:v>15510.675185</c:v>
                </c:pt>
                <c:pt idx="64812">
                  <c:v>15510.919682</c:v>
                </c:pt>
                <c:pt idx="64813">
                  <c:v>15511.150029</c:v>
                </c:pt>
                <c:pt idx="64814">
                  <c:v>15511.394703</c:v>
                </c:pt>
                <c:pt idx="64815">
                  <c:v>15511.635563</c:v>
                </c:pt>
                <c:pt idx="64816">
                  <c:v>15511.875387</c:v>
                </c:pt>
                <c:pt idx="64817">
                  <c:v>15512.108742</c:v>
                </c:pt>
                <c:pt idx="64818">
                  <c:v>15512.349088000001</c:v>
                </c:pt>
                <c:pt idx="64819">
                  <c:v>15512.591753000001</c:v>
                </c:pt>
                <c:pt idx="64820">
                  <c:v>15512.832895</c:v>
                </c:pt>
                <c:pt idx="64821">
                  <c:v>15513.073053</c:v>
                </c:pt>
                <c:pt idx="64822">
                  <c:v>15513.313989</c:v>
                </c:pt>
                <c:pt idx="64823">
                  <c:v>15513.544598</c:v>
                </c:pt>
                <c:pt idx="64824">
                  <c:v>15513.785003000001</c:v>
                </c:pt>
                <c:pt idx="64825">
                  <c:v>15514.027957</c:v>
                </c:pt>
                <c:pt idx="64826">
                  <c:v>15514.269691</c:v>
                </c:pt>
                <c:pt idx="64827">
                  <c:v>15514.500259</c:v>
                </c:pt>
                <c:pt idx="64828">
                  <c:v>15514.742369</c:v>
                </c:pt>
                <c:pt idx="64829">
                  <c:v>15514.986123999999</c:v>
                </c:pt>
                <c:pt idx="64830">
                  <c:v>15515.242636000001</c:v>
                </c:pt>
                <c:pt idx="64831">
                  <c:v>15515.471636</c:v>
                </c:pt>
                <c:pt idx="64832">
                  <c:v>15515.713382</c:v>
                </c:pt>
                <c:pt idx="64833">
                  <c:v>15515.957183</c:v>
                </c:pt>
                <c:pt idx="64834">
                  <c:v>15516.197335000001</c:v>
                </c:pt>
                <c:pt idx="64835">
                  <c:v>15516.430664</c:v>
                </c:pt>
                <c:pt idx="64836">
                  <c:v>15516.673777</c:v>
                </c:pt>
                <c:pt idx="64837">
                  <c:v>15516.914036</c:v>
                </c:pt>
                <c:pt idx="64838">
                  <c:v>15517.154155</c:v>
                </c:pt>
                <c:pt idx="64839">
                  <c:v>15517.386439</c:v>
                </c:pt>
                <c:pt idx="64840">
                  <c:v>15517.627745</c:v>
                </c:pt>
                <c:pt idx="64841">
                  <c:v>15517.869446000001</c:v>
                </c:pt>
                <c:pt idx="64842">
                  <c:v>15518.111338000001</c:v>
                </c:pt>
                <c:pt idx="64843">
                  <c:v>15518.366357000001</c:v>
                </c:pt>
                <c:pt idx="64844">
                  <c:v>15518.610274000001</c:v>
                </c:pt>
                <c:pt idx="64845">
                  <c:v>15518.854057</c:v>
                </c:pt>
                <c:pt idx="64846">
                  <c:v>15519.096167</c:v>
                </c:pt>
                <c:pt idx="64847">
                  <c:v>15519.336058000001</c:v>
                </c:pt>
                <c:pt idx="64848">
                  <c:v>15519.569539</c:v>
                </c:pt>
                <c:pt idx="64849">
                  <c:v>15519.810679</c:v>
                </c:pt>
                <c:pt idx="64850">
                  <c:v>15520.053766999999</c:v>
                </c:pt>
                <c:pt idx="64851">
                  <c:v>15520.294633</c:v>
                </c:pt>
                <c:pt idx="64852">
                  <c:v>15520.525247</c:v>
                </c:pt>
                <c:pt idx="64853">
                  <c:v>15520.771806999999</c:v>
                </c:pt>
                <c:pt idx="64854">
                  <c:v>15521.003747000001</c:v>
                </c:pt>
                <c:pt idx="64855">
                  <c:v>15521.244912</c:v>
                </c:pt>
                <c:pt idx="64856">
                  <c:v>15521.48537</c:v>
                </c:pt>
                <c:pt idx="64857">
                  <c:v>15521.727266</c:v>
                </c:pt>
                <c:pt idx="64858">
                  <c:v>15521.96</c:v>
                </c:pt>
                <c:pt idx="64859">
                  <c:v>15522.202249</c:v>
                </c:pt>
                <c:pt idx="64860">
                  <c:v>15522.444223</c:v>
                </c:pt>
                <c:pt idx="64861">
                  <c:v>15522.686114</c:v>
                </c:pt>
                <c:pt idx="64862">
                  <c:v>15522.916834</c:v>
                </c:pt>
                <c:pt idx="64863">
                  <c:v>15523.156078</c:v>
                </c:pt>
                <c:pt idx="64864">
                  <c:v>15523.397981</c:v>
                </c:pt>
                <c:pt idx="64865">
                  <c:v>15523.639273999999</c:v>
                </c:pt>
                <c:pt idx="64866">
                  <c:v>15523.880706</c:v>
                </c:pt>
                <c:pt idx="64867">
                  <c:v>15524.112674</c:v>
                </c:pt>
                <c:pt idx="64868">
                  <c:v>15524.355272999999</c:v>
                </c:pt>
                <c:pt idx="64869">
                  <c:v>15524.599326</c:v>
                </c:pt>
                <c:pt idx="64870">
                  <c:v>15524.829669000001</c:v>
                </c:pt>
                <c:pt idx="64871">
                  <c:v>15525.071572999999</c:v>
                </c:pt>
                <c:pt idx="64872">
                  <c:v>15525.314958000001</c:v>
                </c:pt>
                <c:pt idx="64873">
                  <c:v>15525.556051</c:v>
                </c:pt>
                <c:pt idx="64874">
                  <c:v>15525.787163999999</c:v>
                </c:pt>
                <c:pt idx="64875">
                  <c:v>15526.032631</c:v>
                </c:pt>
                <c:pt idx="64876">
                  <c:v>15526.264617000001</c:v>
                </c:pt>
                <c:pt idx="64877">
                  <c:v>15526.507191999999</c:v>
                </c:pt>
                <c:pt idx="64878">
                  <c:v>15526.750774</c:v>
                </c:pt>
                <c:pt idx="64879">
                  <c:v>15526.982953000001</c:v>
                </c:pt>
                <c:pt idx="64880">
                  <c:v>15527.224716999999</c:v>
                </c:pt>
                <c:pt idx="64881">
                  <c:v>15527.467063</c:v>
                </c:pt>
                <c:pt idx="64882">
                  <c:v>15527.708236</c:v>
                </c:pt>
                <c:pt idx="64883">
                  <c:v>15527.941853</c:v>
                </c:pt>
                <c:pt idx="64884">
                  <c:v>15528.18355</c:v>
                </c:pt>
                <c:pt idx="64885">
                  <c:v>15528.424787</c:v>
                </c:pt>
                <c:pt idx="64886">
                  <c:v>15528.667804999999</c:v>
                </c:pt>
                <c:pt idx="64887">
                  <c:v>15528.908944000001</c:v>
                </c:pt>
                <c:pt idx="64888">
                  <c:v>15529.139757999999</c:v>
                </c:pt>
                <c:pt idx="64889">
                  <c:v>15529.380956000001</c:v>
                </c:pt>
                <c:pt idx="64890">
                  <c:v>15529.622977000001</c:v>
                </c:pt>
                <c:pt idx="64891">
                  <c:v>15529.864003999999</c:v>
                </c:pt>
                <c:pt idx="64892">
                  <c:v>15530.109707</c:v>
                </c:pt>
                <c:pt idx="64893">
                  <c:v>15530.352096000001</c:v>
                </c:pt>
                <c:pt idx="64894">
                  <c:v>15530.596089999999</c:v>
                </c:pt>
                <c:pt idx="64895">
                  <c:v>15530.829873000001</c:v>
                </c:pt>
                <c:pt idx="64896">
                  <c:v>15531.071840000001</c:v>
                </c:pt>
                <c:pt idx="64897">
                  <c:v>15531.314096</c:v>
                </c:pt>
                <c:pt idx="64898">
                  <c:v>15531.544169000001</c:v>
                </c:pt>
                <c:pt idx="64899">
                  <c:v>15531.788606</c:v>
                </c:pt>
                <c:pt idx="64900">
                  <c:v>15532.029833000001</c:v>
                </c:pt>
                <c:pt idx="64901">
                  <c:v>15532.270617</c:v>
                </c:pt>
                <c:pt idx="64902">
                  <c:v>15532.510424</c:v>
                </c:pt>
                <c:pt idx="64903">
                  <c:v>15532.750117</c:v>
                </c:pt>
                <c:pt idx="64904">
                  <c:v>15532.979895</c:v>
                </c:pt>
                <c:pt idx="64905">
                  <c:v>15533.222941</c:v>
                </c:pt>
                <c:pt idx="64906">
                  <c:v>15533.464846000001</c:v>
                </c:pt>
                <c:pt idx="64907">
                  <c:v>15533.705735</c:v>
                </c:pt>
                <c:pt idx="64908">
                  <c:v>15533.946873999999</c:v>
                </c:pt>
                <c:pt idx="64909">
                  <c:v>15534.187817</c:v>
                </c:pt>
                <c:pt idx="64910">
                  <c:v>15534.417587</c:v>
                </c:pt>
                <c:pt idx="64911">
                  <c:v>15534.658691000001</c:v>
                </c:pt>
                <c:pt idx="64912">
                  <c:v>15534.901856</c:v>
                </c:pt>
                <c:pt idx="64913">
                  <c:v>15535.14471</c:v>
                </c:pt>
                <c:pt idx="64914">
                  <c:v>15535.386086</c:v>
                </c:pt>
                <c:pt idx="64915">
                  <c:v>15535.630305000001</c:v>
                </c:pt>
                <c:pt idx="64916">
                  <c:v>15535.873677</c:v>
                </c:pt>
                <c:pt idx="64917">
                  <c:v>15536.114125</c:v>
                </c:pt>
                <c:pt idx="64918">
                  <c:v>15536.355807</c:v>
                </c:pt>
                <c:pt idx="64919">
                  <c:v>15536.596170999999</c:v>
                </c:pt>
                <c:pt idx="64920">
                  <c:v>15536.827144999999</c:v>
                </c:pt>
                <c:pt idx="64921">
                  <c:v>15537.071330999999</c:v>
                </c:pt>
                <c:pt idx="64922">
                  <c:v>15537.314618</c:v>
                </c:pt>
                <c:pt idx="64923">
                  <c:v>15537.544733000001</c:v>
                </c:pt>
                <c:pt idx="64924">
                  <c:v>15537.785330000001</c:v>
                </c:pt>
                <c:pt idx="64925">
                  <c:v>15538.029331</c:v>
                </c:pt>
                <c:pt idx="64926">
                  <c:v>15538.262977</c:v>
                </c:pt>
                <c:pt idx="64927">
                  <c:v>15538.506042000001</c:v>
                </c:pt>
                <c:pt idx="64928">
                  <c:v>15538.739071</c:v>
                </c:pt>
                <c:pt idx="64929">
                  <c:v>15538.983185999999</c:v>
                </c:pt>
                <c:pt idx="64930">
                  <c:v>15539.218938</c:v>
                </c:pt>
                <c:pt idx="64931">
                  <c:v>15539.46387</c:v>
                </c:pt>
                <c:pt idx="64932">
                  <c:v>15539.706878999999</c:v>
                </c:pt>
                <c:pt idx="64933">
                  <c:v>15539.93881</c:v>
                </c:pt>
                <c:pt idx="64934">
                  <c:v>15540.179327</c:v>
                </c:pt>
                <c:pt idx="64935">
                  <c:v>15540.423111</c:v>
                </c:pt>
                <c:pt idx="64936">
                  <c:v>15540.653205000001</c:v>
                </c:pt>
                <c:pt idx="64937">
                  <c:v>15540.893808999999</c:v>
                </c:pt>
                <c:pt idx="64938">
                  <c:v>15541.134692</c:v>
                </c:pt>
                <c:pt idx="64939">
                  <c:v>15541.375367000001</c:v>
                </c:pt>
                <c:pt idx="64940">
                  <c:v>15541.616012</c:v>
                </c:pt>
                <c:pt idx="64941">
                  <c:v>15541.858291</c:v>
                </c:pt>
                <c:pt idx="64942">
                  <c:v>15542.103005999999</c:v>
                </c:pt>
                <c:pt idx="64943">
                  <c:v>15542.345396000001</c:v>
                </c:pt>
                <c:pt idx="64944">
                  <c:v>15542.59065</c:v>
                </c:pt>
                <c:pt idx="64945">
                  <c:v>15542.820949000001</c:v>
                </c:pt>
                <c:pt idx="64946">
                  <c:v>15543.063717000001</c:v>
                </c:pt>
                <c:pt idx="64947">
                  <c:v>15543.304856000001</c:v>
                </c:pt>
                <c:pt idx="64948">
                  <c:v>15543.547005</c:v>
                </c:pt>
                <c:pt idx="64949">
                  <c:v>15543.787397</c:v>
                </c:pt>
                <c:pt idx="64950">
                  <c:v>15544.019576999999</c:v>
                </c:pt>
                <c:pt idx="64951">
                  <c:v>15544.259351999999</c:v>
                </c:pt>
                <c:pt idx="64952">
                  <c:v>15544.503108000001</c:v>
                </c:pt>
                <c:pt idx="64953">
                  <c:v>15544.734611</c:v>
                </c:pt>
                <c:pt idx="64954">
                  <c:v>15544.977795999999</c:v>
                </c:pt>
                <c:pt idx="64955">
                  <c:v>15545.218042</c:v>
                </c:pt>
                <c:pt idx="64956">
                  <c:v>15545.462704</c:v>
                </c:pt>
                <c:pt idx="64957">
                  <c:v>15545.691331</c:v>
                </c:pt>
                <c:pt idx="64958">
                  <c:v>15545.937108</c:v>
                </c:pt>
                <c:pt idx="64959">
                  <c:v>15546.170855</c:v>
                </c:pt>
                <c:pt idx="64960">
                  <c:v>15546.411161</c:v>
                </c:pt>
                <c:pt idx="64961">
                  <c:v>15546.655847</c:v>
                </c:pt>
                <c:pt idx="64962">
                  <c:v>15546.898836</c:v>
                </c:pt>
                <c:pt idx="64963">
                  <c:v>15547.128580000001</c:v>
                </c:pt>
                <c:pt idx="64964">
                  <c:v>15547.371529</c:v>
                </c:pt>
                <c:pt idx="64965">
                  <c:v>15547.612625</c:v>
                </c:pt>
                <c:pt idx="64966">
                  <c:v>15547.853805000001</c:v>
                </c:pt>
                <c:pt idx="64967">
                  <c:v>15548.096820999999</c:v>
                </c:pt>
                <c:pt idx="64968">
                  <c:v>15548.326714999999</c:v>
                </c:pt>
                <c:pt idx="64969">
                  <c:v>15548.567779000001</c:v>
                </c:pt>
                <c:pt idx="64970">
                  <c:v>15548.808841</c:v>
                </c:pt>
                <c:pt idx="64971">
                  <c:v>15549.049306999999</c:v>
                </c:pt>
                <c:pt idx="64972">
                  <c:v>15549.293083</c:v>
                </c:pt>
                <c:pt idx="64973">
                  <c:v>15549.524883</c:v>
                </c:pt>
                <c:pt idx="64974">
                  <c:v>15549.767051999999</c:v>
                </c:pt>
                <c:pt idx="64975">
                  <c:v>15550.011898999999</c:v>
                </c:pt>
                <c:pt idx="64976">
                  <c:v>15550.242388999999</c:v>
                </c:pt>
                <c:pt idx="64977">
                  <c:v>15550.486187</c:v>
                </c:pt>
                <c:pt idx="64978">
                  <c:v>15550.728217</c:v>
                </c:pt>
                <c:pt idx="64979">
                  <c:v>15550.98465</c:v>
                </c:pt>
                <c:pt idx="64980">
                  <c:v>15551.215158000001</c:v>
                </c:pt>
                <c:pt idx="64981">
                  <c:v>15551.459683999999</c:v>
                </c:pt>
                <c:pt idx="64982">
                  <c:v>15551.701437</c:v>
                </c:pt>
                <c:pt idx="64983">
                  <c:v>15551.957606</c:v>
                </c:pt>
                <c:pt idx="64984">
                  <c:v>15552.188011</c:v>
                </c:pt>
                <c:pt idx="64985">
                  <c:v>15552.43067</c:v>
                </c:pt>
                <c:pt idx="64986">
                  <c:v>15552.672262</c:v>
                </c:pt>
                <c:pt idx="64987">
                  <c:v>15552.906278</c:v>
                </c:pt>
                <c:pt idx="64988">
                  <c:v>15553.150713000001</c:v>
                </c:pt>
                <c:pt idx="64989">
                  <c:v>15553.392173</c:v>
                </c:pt>
                <c:pt idx="64990">
                  <c:v>15553.621805999999</c:v>
                </c:pt>
                <c:pt idx="64991">
                  <c:v>15553.864740000001</c:v>
                </c:pt>
                <c:pt idx="64992">
                  <c:v>15554.105949999999</c:v>
                </c:pt>
                <c:pt idx="64993">
                  <c:v>15554.345588</c:v>
                </c:pt>
                <c:pt idx="64994">
                  <c:v>15554.587023</c:v>
                </c:pt>
                <c:pt idx="64995">
                  <c:v>15554.817223</c:v>
                </c:pt>
                <c:pt idx="64996">
                  <c:v>15555.06064</c:v>
                </c:pt>
                <c:pt idx="64997">
                  <c:v>15555.302436</c:v>
                </c:pt>
                <c:pt idx="64998">
                  <c:v>15555.555693</c:v>
                </c:pt>
                <c:pt idx="64999">
                  <c:v>15555.798589</c:v>
                </c:pt>
                <c:pt idx="65000">
                  <c:v>15556.030531</c:v>
                </c:pt>
                <c:pt idx="65001">
                  <c:v>15556.274235999999</c:v>
                </c:pt>
                <c:pt idx="65002">
                  <c:v>15556.515622000001</c:v>
                </c:pt>
                <c:pt idx="65003">
                  <c:v>15556.756719999999</c:v>
                </c:pt>
                <c:pt idx="65004">
                  <c:v>15556.997541999999</c:v>
                </c:pt>
                <c:pt idx="65005">
                  <c:v>15557.254056</c:v>
                </c:pt>
                <c:pt idx="65006">
                  <c:v>15557.484075</c:v>
                </c:pt>
                <c:pt idx="65007">
                  <c:v>15557.725871000001</c:v>
                </c:pt>
                <c:pt idx="65008">
                  <c:v>15557.965205</c:v>
                </c:pt>
                <c:pt idx="65009">
                  <c:v>15558.209923</c:v>
                </c:pt>
                <c:pt idx="65010">
                  <c:v>15558.441567</c:v>
                </c:pt>
                <c:pt idx="65011">
                  <c:v>15558.682611</c:v>
                </c:pt>
                <c:pt idx="65012">
                  <c:v>15558.923988</c:v>
                </c:pt>
                <c:pt idx="65013">
                  <c:v>15559.165986</c:v>
                </c:pt>
                <c:pt idx="65014">
                  <c:v>15559.405016999999</c:v>
                </c:pt>
                <c:pt idx="65015">
                  <c:v>15559.636581000001</c:v>
                </c:pt>
                <c:pt idx="65016">
                  <c:v>15559.879671999999</c:v>
                </c:pt>
                <c:pt idx="65017">
                  <c:v>15560.120782</c:v>
                </c:pt>
                <c:pt idx="65018">
                  <c:v>15560.361954</c:v>
                </c:pt>
                <c:pt idx="65019">
                  <c:v>15560.602448</c:v>
                </c:pt>
                <c:pt idx="65020">
                  <c:v>15560.842285000001</c:v>
                </c:pt>
                <c:pt idx="65021">
                  <c:v>15561.088769</c:v>
                </c:pt>
                <c:pt idx="65022">
                  <c:v>15561.329608</c:v>
                </c:pt>
                <c:pt idx="65023">
                  <c:v>15561.571023</c:v>
                </c:pt>
                <c:pt idx="65024">
                  <c:v>15561.813075</c:v>
                </c:pt>
                <c:pt idx="65025">
                  <c:v>15562.044877</c:v>
                </c:pt>
                <c:pt idx="65026">
                  <c:v>15562.287951</c:v>
                </c:pt>
                <c:pt idx="65027">
                  <c:v>15562.529108000001</c:v>
                </c:pt>
                <c:pt idx="65028">
                  <c:v>15562.771046</c:v>
                </c:pt>
                <c:pt idx="65029">
                  <c:v>15563.002627</c:v>
                </c:pt>
                <c:pt idx="65030">
                  <c:v>15563.243614999999</c:v>
                </c:pt>
                <c:pt idx="65031">
                  <c:v>15563.486596999999</c:v>
                </c:pt>
                <c:pt idx="65032">
                  <c:v>15563.727618999999</c:v>
                </c:pt>
                <c:pt idx="65033">
                  <c:v>15563.969327000001</c:v>
                </c:pt>
                <c:pt idx="65034">
                  <c:v>15564.200966</c:v>
                </c:pt>
                <c:pt idx="65035">
                  <c:v>15564.44276</c:v>
                </c:pt>
                <c:pt idx="65036">
                  <c:v>15564.683779000001</c:v>
                </c:pt>
                <c:pt idx="65037">
                  <c:v>15564.924546</c:v>
                </c:pt>
                <c:pt idx="65038">
                  <c:v>15565.164288</c:v>
                </c:pt>
                <c:pt idx="65039">
                  <c:v>15565.410779</c:v>
                </c:pt>
                <c:pt idx="65040">
                  <c:v>15565.651782999999</c:v>
                </c:pt>
                <c:pt idx="65041">
                  <c:v>15565.891401999999</c:v>
                </c:pt>
                <c:pt idx="65042">
                  <c:v>15566.135933</c:v>
                </c:pt>
                <c:pt idx="65043">
                  <c:v>15566.377361999999</c:v>
                </c:pt>
                <c:pt idx="65044">
                  <c:v>15566.609347</c:v>
                </c:pt>
                <c:pt idx="65045">
                  <c:v>15566.853781</c:v>
                </c:pt>
                <c:pt idx="65046">
                  <c:v>15567.094992</c:v>
                </c:pt>
                <c:pt idx="65047">
                  <c:v>15567.32437</c:v>
                </c:pt>
                <c:pt idx="65048">
                  <c:v>15567.565665</c:v>
                </c:pt>
                <c:pt idx="65049">
                  <c:v>15567.806845999999</c:v>
                </c:pt>
                <c:pt idx="65050">
                  <c:v>15568.047102</c:v>
                </c:pt>
                <c:pt idx="65051">
                  <c:v>15568.288436999999</c:v>
                </c:pt>
                <c:pt idx="65052">
                  <c:v>15568.530273</c:v>
                </c:pt>
                <c:pt idx="65053">
                  <c:v>15568.761630999999</c:v>
                </c:pt>
                <c:pt idx="65054">
                  <c:v>15569.002785000001</c:v>
                </c:pt>
                <c:pt idx="65055">
                  <c:v>15569.242256</c:v>
                </c:pt>
                <c:pt idx="65056">
                  <c:v>15569.486741000001</c:v>
                </c:pt>
                <c:pt idx="65057">
                  <c:v>15569.726301999999</c:v>
                </c:pt>
                <c:pt idx="65058">
                  <c:v>15569.955114</c:v>
                </c:pt>
                <c:pt idx="65059">
                  <c:v>15570.197146</c:v>
                </c:pt>
                <c:pt idx="65060">
                  <c:v>15570.43902</c:v>
                </c:pt>
                <c:pt idx="65061">
                  <c:v>15570.681673999999</c:v>
                </c:pt>
                <c:pt idx="65062">
                  <c:v>15570.922640000001</c:v>
                </c:pt>
                <c:pt idx="65063">
                  <c:v>15571.153109000001</c:v>
                </c:pt>
                <c:pt idx="65064">
                  <c:v>15571.395936999999</c:v>
                </c:pt>
                <c:pt idx="65065">
                  <c:v>15571.637429</c:v>
                </c:pt>
                <c:pt idx="65066">
                  <c:v>15571.877243000001</c:v>
                </c:pt>
                <c:pt idx="65067">
                  <c:v>15572.134023000001</c:v>
                </c:pt>
                <c:pt idx="65068">
                  <c:v>15572.378885</c:v>
                </c:pt>
                <c:pt idx="65069">
                  <c:v>15572.621653</c:v>
                </c:pt>
                <c:pt idx="65070">
                  <c:v>15572.861273</c:v>
                </c:pt>
                <c:pt idx="65071">
                  <c:v>15573.105595999999</c:v>
                </c:pt>
                <c:pt idx="65072">
                  <c:v>15573.33685</c:v>
                </c:pt>
                <c:pt idx="65073">
                  <c:v>15573.577730000001</c:v>
                </c:pt>
                <c:pt idx="65074">
                  <c:v>15573.81841</c:v>
                </c:pt>
                <c:pt idx="65075">
                  <c:v>15574.061581</c:v>
                </c:pt>
                <c:pt idx="65076">
                  <c:v>15574.303368000001</c:v>
                </c:pt>
                <c:pt idx="65077">
                  <c:v>15574.543261000001</c:v>
                </c:pt>
                <c:pt idx="65078">
                  <c:v>15574.774745000001</c:v>
                </c:pt>
                <c:pt idx="65079">
                  <c:v>15575.015042000001</c:v>
                </c:pt>
                <c:pt idx="65080">
                  <c:v>15575.257976000001</c:v>
                </c:pt>
                <c:pt idx="65081">
                  <c:v>15575.499693</c:v>
                </c:pt>
                <c:pt idx="65082">
                  <c:v>15575.729587</c:v>
                </c:pt>
                <c:pt idx="65083">
                  <c:v>15575.972844</c:v>
                </c:pt>
                <c:pt idx="65084">
                  <c:v>15576.213378</c:v>
                </c:pt>
                <c:pt idx="65085">
                  <c:v>15576.455264</c:v>
                </c:pt>
                <c:pt idx="65086">
                  <c:v>15576.688878999999</c:v>
                </c:pt>
                <c:pt idx="65087">
                  <c:v>15576.931909999999</c:v>
                </c:pt>
                <c:pt idx="65088">
                  <c:v>15577.17498</c:v>
                </c:pt>
                <c:pt idx="65089">
                  <c:v>15577.405636</c:v>
                </c:pt>
                <c:pt idx="65090">
                  <c:v>15577.646123</c:v>
                </c:pt>
                <c:pt idx="65091">
                  <c:v>15577.888962000001</c:v>
                </c:pt>
                <c:pt idx="65092">
                  <c:v>15578.130950999999</c:v>
                </c:pt>
                <c:pt idx="65093">
                  <c:v>15578.360366999999</c:v>
                </c:pt>
                <c:pt idx="65094">
                  <c:v>15578.604116</c:v>
                </c:pt>
                <c:pt idx="65095">
                  <c:v>15578.846882</c:v>
                </c:pt>
                <c:pt idx="65096">
                  <c:v>15579.078878</c:v>
                </c:pt>
                <c:pt idx="65097">
                  <c:v>15579.321903</c:v>
                </c:pt>
                <c:pt idx="65098">
                  <c:v>15579.564893000001</c:v>
                </c:pt>
                <c:pt idx="65099">
                  <c:v>15579.807798</c:v>
                </c:pt>
                <c:pt idx="65100">
                  <c:v>15580.037861000001</c:v>
                </c:pt>
                <c:pt idx="65101">
                  <c:v>15580.278978</c:v>
                </c:pt>
                <c:pt idx="65102">
                  <c:v>15580.520982</c:v>
                </c:pt>
                <c:pt idx="65103">
                  <c:v>15580.762875</c:v>
                </c:pt>
                <c:pt idx="65104">
                  <c:v>15580.994758999999</c:v>
                </c:pt>
                <c:pt idx="65105">
                  <c:v>15581.235189999999</c:v>
                </c:pt>
                <c:pt idx="65106">
                  <c:v>15581.477298</c:v>
                </c:pt>
                <c:pt idx="65107">
                  <c:v>15581.721793000001</c:v>
                </c:pt>
                <c:pt idx="65108">
                  <c:v>15581.95354</c:v>
                </c:pt>
                <c:pt idx="65109">
                  <c:v>15582.197355</c:v>
                </c:pt>
                <c:pt idx="65110">
                  <c:v>15582.430939</c:v>
                </c:pt>
                <c:pt idx="65111">
                  <c:v>15582.673935000001</c:v>
                </c:pt>
                <c:pt idx="65112">
                  <c:v>15582.916017</c:v>
                </c:pt>
                <c:pt idx="65113">
                  <c:v>15583.147906</c:v>
                </c:pt>
                <c:pt idx="65114">
                  <c:v>15583.388317999999</c:v>
                </c:pt>
                <c:pt idx="65115">
                  <c:v>15583.630246000001</c:v>
                </c:pt>
                <c:pt idx="65116">
                  <c:v>15583.87487</c:v>
                </c:pt>
                <c:pt idx="65117">
                  <c:v>15584.106615999999</c:v>
                </c:pt>
                <c:pt idx="65118">
                  <c:v>15584.349866</c:v>
                </c:pt>
                <c:pt idx="65119">
                  <c:v>15584.592737999999</c:v>
                </c:pt>
                <c:pt idx="65120">
                  <c:v>15584.833721000001</c:v>
                </c:pt>
                <c:pt idx="65121">
                  <c:v>15585.074784</c:v>
                </c:pt>
                <c:pt idx="65122">
                  <c:v>15585.304760000001</c:v>
                </c:pt>
                <c:pt idx="65123">
                  <c:v>15585.545136999999</c:v>
                </c:pt>
                <c:pt idx="65124">
                  <c:v>15585.78917</c:v>
                </c:pt>
                <c:pt idx="65125">
                  <c:v>15586.020939</c:v>
                </c:pt>
                <c:pt idx="65126">
                  <c:v>15586.261210000001</c:v>
                </c:pt>
                <c:pt idx="65127">
                  <c:v>15586.505955000001</c:v>
                </c:pt>
                <c:pt idx="65128">
                  <c:v>15586.747894</c:v>
                </c:pt>
                <c:pt idx="65129">
                  <c:v>15586.979735000001</c:v>
                </c:pt>
                <c:pt idx="65130">
                  <c:v>15587.220093</c:v>
                </c:pt>
                <c:pt idx="65131">
                  <c:v>15587.464919</c:v>
                </c:pt>
                <c:pt idx="65132">
                  <c:v>15587.696864</c:v>
                </c:pt>
                <c:pt idx="65133">
                  <c:v>15587.93923</c:v>
                </c:pt>
                <c:pt idx="65134">
                  <c:v>15588.181376</c:v>
                </c:pt>
                <c:pt idx="65135">
                  <c:v>15588.416612999999</c:v>
                </c:pt>
                <c:pt idx="65136">
                  <c:v>15588.656088</c:v>
                </c:pt>
                <c:pt idx="65137">
                  <c:v>15588.899264</c:v>
                </c:pt>
                <c:pt idx="65138">
                  <c:v>15589.133082</c:v>
                </c:pt>
                <c:pt idx="65139">
                  <c:v>15589.376211999999</c:v>
                </c:pt>
                <c:pt idx="65140">
                  <c:v>15589.610079</c:v>
                </c:pt>
                <c:pt idx="65141">
                  <c:v>15589.853413000001</c:v>
                </c:pt>
                <c:pt idx="65142">
                  <c:v>15590.086862</c:v>
                </c:pt>
                <c:pt idx="65143">
                  <c:v>15590.329698</c:v>
                </c:pt>
                <c:pt idx="65144">
                  <c:v>15590.570741</c:v>
                </c:pt>
                <c:pt idx="65145">
                  <c:v>15590.811583000001</c:v>
                </c:pt>
                <c:pt idx="65146">
                  <c:v>15591.052705</c:v>
                </c:pt>
                <c:pt idx="65147">
                  <c:v>15591.292321000001</c:v>
                </c:pt>
                <c:pt idx="65148">
                  <c:v>15591.52377</c:v>
                </c:pt>
                <c:pt idx="65149">
                  <c:v>15591.76469</c:v>
                </c:pt>
                <c:pt idx="65150">
                  <c:v>15592.005859000001</c:v>
                </c:pt>
                <c:pt idx="65151">
                  <c:v>15592.247165999999</c:v>
                </c:pt>
                <c:pt idx="65152">
                  <c:v>15592.489014999999</c:v>
                </c:pt>
                <c:pt idx="65153">
                  <c:v>15592.719392000001</c:v>
                </c:pt>
                <c:pt idx="65154">
                  <c:v>15592.962532</c:v>
                </c:pt>
                <c:pt idx="65155">
                  <c:v>15593.205575</c:v>
                </c:pt>
                <c:pt idx="65156">
                  <c:v>15593.447384999999</c:v>
                </c:pt>
                <c:pt idx="65157">
                  <c:v>15593.678760999999</c:v>
                </c:pt>
                <c:pt idx="65158">
                  <c:v>15593.921992</c:v>
                </c:pt>
                <c:pt idx="65159">
                  <c:v>15594.163943</c:v>
                </c:pt>
                <c:pt idx="65160">
                  <c:v>15594.393432000001</c:v>
                </c:pt>
                <c:pt idx="65161">
                  <c:v>15594.637819</c:v>
                </c:pt>
                <c:pt idx="65162">
                  <c:v>15594.879369</c:v>
                </c:pt>
                <c:pt idx="65163">
                  <c:v>15595.112702</c:v>
                </c:pt>
                <c:pt idx="65164">
                  <c:v>15595.354411</c:v>
                </c:pt>
                <c:pt idx="65165">
                  <c:v>15595.600648</c:v>
                </c:pt>
                <c:pt idx="65166">
                  <c:v>15595.831964000001</c:v>
                </c:pt>
                <c:pt idx="65167">
                  <c:v>15596.073569</c:v>
                </c:pt>
                <c:pt idx="65168">
                  <c:v>15596.313448999999</c:v>
                </c:pt>
                <c:pt idx="65169">
                  <c:v>15596.546850999999</c:v>
                </c:pt>
                <c:pt idx="65170">
                  <c:v>15596.787179999999</c:v>
                </c:pt>
                <c:pt idx="65171">
                  <c:v>15597.031074</c:v>
                </c:pt>
                <c:pt idx="65172">
                  <c:v>15597.2739</c:v>
                </c:pt>
                <c:pt idx="65173">
                  <c:v>15597.505579000001</c:v>
                </c:pt>
                <c:pt idx="65174">
                  <c:v>15597.747411</c:v>
                </c:pt>
                <c:pt idx="65175">
                  <c:v>15597.989372</c:v>
                </c:pt>
                <c:pt idx="65176">
                  <c:v>15598.222127000001</c:v>
                </c:pt>
                <c:pt idx="65177">
                  <c:v>15598.466</c:v>
                </c:pt>
                <c:pt idx="65178">
                  <c:v>15598.708923</c:v>
                </c:pt>
                <c:pt idx="65179">
                  <c:v>15598.940785000001</c:v>
                </c:pt>
                <c:pt idx="65180">
                  <c:v>15599.183072</c:v>
                </c:pt>
                <c:pt idx="65181">
                  <c:v>15599.425549</c:v>
                </c:pt>
                <c:pt idx="65182">
                  <c:v>15599.656808</c:v>
                </c:pt>
                <c:pt idx="65183">
                  <c:v>15599.897825</c:v>
                </c:pt>
                <c:pt idx="65184">
                  <c:v>15600.140058999999</c:v>
                </c:pt>
                <c:pt idx="65185">
                  <c:v>15600.384672</c:v>
                </c:pt>
                <c:pt idx="65186">
                  <c:v>15600.615226</c:v>
                </c:pt>
                <c:pt idx="65187">
                  <c:v>15600.859818000001</c:v>
                </c:pt>
                <c:pt idx="65188">
                  <c:v>15601.100043</c:v>
                </c:pt>
                <c:pt idx="65189">
                  <c:v>15601.342809</c:v>
                </c:pt>
                <c:pt idx="65190">
                  <c:v>15601.572784</c:v>
                </c:pt>
                <c:pt idx="65191">
                  <c:v>15601.813925</c:v>
                </c:pt>
                <c:pt idx="65192">
                  <c:v>15602.05682</c:v>
                </c:pt>
                <c:pt idx="65193">
                  <c:v>15602.297543000001</c:v>
                </c:pt>
                <c:pt idx="65194">
                  <c:v>15602.538649</c:v>
                </c:pt>
                <c:pt idx="65195">
                  <c:v>15602.779697</c:v>
                </c:pt>
                <c:pt idx="65196">
                  <c:v>15603.020705000001</c:v>
                </c:pt>
                <c:pt idx="65197">
                  <c:v>15603.250888</c:v>
                </c:pt>
                <c:pt idx="65198">
                  <c:v>15603.492794</c:v>
                </c:pt>
                <c:pt idx="65199">
                  <c:v>15603.732305</c:v>
                </c:pt>
                <c:pt idx="65200">
                  <c:v>15603.976757</c:v>
                </c:pt>
                <c:pt idx="65201">
                  <c:v>15604.216420000001</c:v>
                </c:pt>
                <c:pt idx="65202">
                  <c:v>15604.447979</c:v>
                </c:pt>
                <c:pt idx="65203">
                  <c:v>15604.688356000001</c:v>
                </c:pt>
                <c:pt idx="65204">
                  <c:v>15604.932137</c:v>
                </c:pt>
                <c:pt idx="65205">
                  <c:v>15605.165601000001</c:v>
                </c:pt>
                <c:pt idx="65206">
                  <c:v>15605.406797</c:v>
                </c:pt>
                <c:pt idx="65207">
                  <c:v>15605.647972999999</c:v>
                </c:pt>
                <c:pt idx="65208">
                  <c:v>15605.889056</c:v>
                </c:pt>
                <c:pt idx="65209">
                  <c:v>15606.120897000001</c:v>
                </c:pt>
                <c:pt idx="65210">
                  <c:v>15606.361387999999</c:v>
                </c:pt>
                <c:pt idx="65211">
                  <c:v>15606.60514</c:v>
                </c:pt>
                <c:pt idx="65212">
                  <c:v>15606.84708</c:v>
                </c:pt>
                <c:pt idx="65213">
                  <c:v>15607.07872</c:v>
                </c:pt>
                <c:pt idx="65214">
                  <c:v>15607.319097</c:v>
                </c:pt>
                <c:pt idx="65215">
                  <c:v>15607.562373000001</c:v>
                </c:pt>
                <c:pt idx="65216">
                  <c:v>15607.793820000001</c:v>
                </c:pt>
                <c:pt idx="65217">
                  <c:v>15608.036743000001</c:v>
                </c:pt>
                <c:pt idx="65218">
                  <c:v>15608.279562</c:v>
                </c:pt>
                <c:pt idx="65219">
                  <c:v>15608.519409</c:v>
                </c:pt>
                <c:pt idx="65220">
                  <c:v>15608.76108</c:v>
                </c:pt>
                <c:pt idx="65221">
                  <c:v>15609.005036</c:v>
                </c:pt>
                <c:pt idx="65222">
                  <c:v>15609.247842000001</c:v>
                </c:pt>
                <c:pt idx="65223">
                  <c:v>15609.490717000001</c:v>
                </c:pt>
                <c:pt idx="65224">
                  <c:v>15609.732305</c:v>
                </c:pt>
                <c:pt idx="65225">
                  <c:v>15609.965577999999</c:v>
                </c:pt>
                <c:pt idx="65226">
                  <c:v>15610.207410999999</c:v>
                </c:pt>
                <c:pt idx="65227">
                  <c:v>15610.451787</c:v>
                </c:pt>
                <c:pt idx="65228">
                  <c:v>15610.68209</c:v>
                </c:pt>
                <c:pt idx="65229">
                  <c:v>15610.924869</c:v>
                </c:pt>
                <c:pt idx="65230">
                  <c:v>15611.165819</c:v>
                </c:pt>
                <c:pt idx="65231">
                  <c:v>15611.406595</c:v>
                </c:pt>
                <c:pt idx="65232">
                  <c:v>15611.646289</c:v>
                </c:pt>
                <c:pt idx="65233">
                  <c:v>15611.878344000001</c:v>
                </c:pt>
                <c:pt idx="65234">
                  <c:v>15612.122385000001</c:v>
                </c:pt>
                <c:pt idx="65235">
                  <c:v>15612.362306999999</c:v>
                </c:pt>
                <c:pt idx="65236">
                  <c:v>15612.604125</c:v>
                </c:pt>
                <c:pt idx="65237">
                  <c:v>15612.848078999999</c:v>
                </c:pt>
                <c:pt idx="65238">
                  <c:v>15613.092106</c:v>
                </c:pt>
                <c:pt idx="65239">
                  <c:v>15613.336786</c:v>
                </c:pt>
                <c:pt idx="65240">
                  <c:v>15613.568546</c:v>
                </c:pt>
                <c:pt idx="65241">
                  <c:v>15613.811564</c:v>
                </c:pt>
                <c:pt idx="65242">
                  <c:v>15614.054913</c:v>
                </c:pt>
                <c:pt idx="65243">
                  <c:v>15614.286704</c:v>
                </c:pt>
                <c:pt idx="65244">
                  <c:v>15614.533847000001</c:v>
                </c:pt>
                <c:pt idx="65245">
                  <c:v>15614.773389</c:v>
                </c:pt>
                <c:pt idx="65246">
                  <c:v>15615.004241000001</c:v>
                </c:pt>
                <c:pt idx="65247">
                  <c:v>15615.248782000001</c:v>
                </c:pt>
                <c:pt idx="65248">
                  <c:v>15615.48992</c:v>
                </c:pt>
                <c:pt idx="65249">
                  <c:v>15615.732824000001</c:v>
                </c:pt>
                <c:pt idx="65250">
                  <c:v>15615.964628</c:v>
                </c:pt>
                <c:pt idx="65251">
                  <c:v>15616.205819999999</c:v>
                </c:pt>
                <c:pt idx="65252">
                  <c:v>15616.446911999999</c:v>
                </c:pt>
                <c:pt idx="65253">
                  <c:v>15616.689646999999</c:v>
                </c:pt>
                <c:pt idx="65254">
                  <c:v>15616.93072</c:v>
                </c:pt>
                <c:pt idx="65255">
                  <c:v>15617.159444000001</c:v>
                </c:pt>
                <c:pt idx="65256">
                  <c:v>15617.400883</c:v>
                </c:pt>
                <c:pt idx="65257">
                  <c:v>15617.643905000001</c:v>
                </c:pt>
                <c:pt idx="65258">
                  <c:v>15617.886791000001</c:v>
                </c:pt>
                <c:pt idx="65259">
                  <c:v>15618.127773</c:v>
                </c:pt>
                <c:pt idx="65260">
                  <c:v>15618.358294</c:v>
                </c:pt>
                <c:pt idx="65261">
                  <c:v>15618.604769</c:v>
                </c:pt>
                <c:pt idx="65262">
                  <c:v>15618.845888</c:v>
                </c:pt>
                <c:pt idx="65263">
                  <c:v>15619.077681000001</c:v>
                </c:pt>
                <c:pt idx="65264">
                  <c:v>15619.320868999999</c:v>
                </c:pt>
                <c:pt idx="65265">
                  <c:v>15619.563822</c:v>
                </c:pt>
                <c:pt idx="65266">
                  <c:v>15619.804103</c:v>
                </c:pt>
                <c:pt idx="65267">
                  <c:v>15620.036672</c:v>
                </c:pt>
                <c:pt idx="65268">
                  <c:v>15620.278661</c:v>
                </c:pt>
                <c:pt idx="65269">
                  <c:v>15620.519125999999</c:v>
                </c:pt>
                <c:pt idx="65270">
                  <c:v>15620.761307000001</c:v>
                </c:pt>
                <c:pt idx="65271">
                  <c:v>15621.017054</c:v>
                </c:pt>
                <c:pt idx="65272">
                  <c:v>15621.246241999999</c:v>
                </c:pt>
                <c:pt idx="65273">
                  <c:v>15621.487145999999</c:v>
                </c:pt>
                <c:pt idx="65274">
                  <c:v>15621.730809999999</c:v>
                </c:pt>
                <c:pt idx="65275">
                  <c:v>15621.97136</c:v>
                </c:pt>
                <c:pt idx="65276">
                  <c:v>15622.203796</c:v>
                </c:pt>
                <c:pt idx="65277">
                  <c:v>15622.444559</c:v>
                </c:pt>
                <c:pt idx="65278">
                  <c:v>15622.686973</c:v>
                </c:pt>
                <c:pt idx="65279">
                  <c:v>15622.927226</c:v>
                </c:pt>
                <c:pt idx="65280">
                  <c:v>15623.160171</c:v>
                </c:pt>
                <c:pt idx="65281">
                  <c:v>15623.404807000001</c:v>
                </c:pt>
                <c:pt idx="65282">
                  <c:v>15623.645806</c:v>
                </c:pt>
                <c:pt idx="65283">
                  <c:v>15623.886791000001</c:v>
                </c:pt>
                <c:pt idx="65284">
                  <c:v>15624.127133</c:v>
                </c:pt>
                <c:pt idx="65285">
                  <c:v>15624.373987999999</c:v>
                </c:pt>
                <c:pt idx="65286">
                  <c:v>15624.615964000001</c:v>
                </c:pt>
                <c:pt idx="65287">
                  <c:v>15624.857612</c:v>
                </c:pt>
                <c:pt idx="65288">
                  <c:v>15625.09881</c:v>
                </c:pt>
                <c:pt idx="65289">
                  <c:v>15625.33977</c:v>
                </c:pt>
                <c:pt idx="65290">
                  <c:v>15625.570307</c:v>
                </c:pt>
                <c:pt idx="65291">
                  <c:v>15625.812174000001</c:v>
                </c:pt>
                <c:pt idx="65292">
                  <c:v>15626.056968000001</c:v>
                </c:pt>
                <c:pt idx="65293">
                  <c:v>15626.286141</c:v>
                </c:pt>
                <c:pt idx="65294">
                  <c:v>15626.530967000001</c:v>
                </c:pt>
                <c:pt idx="65295">
                  <c:v>15626.770957000001</c:v>
                </c:pt>
                <c:pt idx="65296">
                  <c:v>15627.010123</c:v>
                </c:pt>
                <c:pt idx="65297">
                  <c:v>15627.242142999999</c:v>
                </c:pt>
                <c:pt idx="65298">
                  <c:v>15627.48422</c:v>
                </c:pt>
                <c:pt idx="65299">
                  <c:v>15627.728899</c:v>
                </c:pt>
                <c:pt idx="65300">
                  <c:v>15627.960762000001</c:v>
                </c:pt>
                <c:pt idx="65301">
                  <c:v>15628.201026999999</c:v>
                </c:pt>
                <c:pt idx="65302">
                  <c:v>15628.443793</c:v>
                </c:pt>
                <c:pt idx="65303">
                  <c:v>15628.685418999999</c:v>
                </c:pt>
                <c:pt idx="65304">
                  <c:v>15628.91437</c:v>
                </c:pt>
                <c:pt idx="65305">
                  <c:v>15629.158285</c:v>
                </c:pt>
                <c:pt idx="65306">
                  <c:v>15629.40026</c:v>
                </c:pt>
                <c:pt idx="65307">
                  <c:v>15629.646022999999</c:v>
                </c:pt>
                <c:pt idx="65308">
                  <c:v>15629.888225000001</c:v>
                </c:pt>
                <c:pt idx="65309">
                  <c:v>15630.134926000001</c:v>
                </c:pt>
                <c:pt idx="65310">
                  <c:v>15630.366652999999</c:v>
                </c:pt>
                <c:pt idx="65311">
                  <c:v>15630.609567</c:v>
                </c:pt>
                <c:pt idx="65312">
                  <c:v>15630.850700000001</c:v>
                </c:pt>
                <c:pt idx="65313">
                  <c:v>15631.091702</c:v>
                </c:pt>
                <c:pt idx="65314">
                  <c:v>15631.332836</c:v>
                </c:pt>
                <c:pt idx="65315">
                  <c:v>15631.563364</c:v>
                </c:pt>
                <c:pt idx="65316">
                  <c:v>15631.809993000001</c:v>
                </c:pt>
                <c:pt idx="65317">
                  <c:v>15632.040754</c:v>
                </c:pt>
                <c:pt idx="65318">
                  <c:v>15632.281014</c:v>
                </c:pt>
                <c:pt idx="65319">
                  <c:v>15632.523125</c:v>
                </c:pt>
                <c:pt idx="65320">
                  <c:v>15632.758646</c:v>
                </c:pt>
                <c:pt idx="65321">
                  <c:v>15632.999965999999</c:v>
                </c:pt>
                <c:pt idx="65322">
                  <c:v>15633.241188</c:v>
                </c:pt>
                <c:pt idx="65323">
                  <c:v>15633.4859</c:v>
                </c:pt>
                <c:pt idx="65324">
                  <c:v>15633.717651999999</c:v>
                </c:pt>
                <c:pt idx="65325">
                  <c:v>15633.958892000001</c:v>
                </c:pt>
                <c:pt idx="65326">
                  <c:v>15634.201993000001</c:v>
                </c:pt>
                <c:pt idx="65327">
                  <c:v>15634.443712</c:v>
                </c:pt>
                <c:pt idx="65328">
                  <c:v>15634.674421</c:v>
                </c:pt>
                <c:pt idx="65329">
                  <c:v>15634.917724999999</c:v>
                </c:pt>
                <c:pt idx="65330">
                  <c:v>15635.160834</c:v>
                </c:pt>
                <c:pt idx="65331">
                  <c:v>15635.401690999999</c:v>
                </c:pt>
                <c:pt idx="65332">
                  <c:v>15635.632245000001</c:v>
                </c:pt>
                <c:pt idx="65333">
                  <c:v>15635.878857</c:v>
                </c:pt>
                <c:pt idx="65334">
                  <c:v>15636.110788</c:v>
                </c:pt>
                <c:pt idx="65335">
                  <c:v>15636.351114999999</c:v>
                </c:pt>
                <c:pt idx="65336">
                  <c:v>15636.593059000001</c:v>
                </c:pt>
                <c:pt idx="65337">
                  <c:v>15636.835784000001</c:v>
                </c:pt>
                <c:pt idx="65338">
                  <c:v>15637.067653</c:v>
                </c:pt>
                <c:pt idx="65339">
                  <c:v>15637.310699</c:v>
                </c:pt>
                <c:pt idx="65340">
                  <c:v>15637.553875</c:v>
                </c:pt>
                <c:pt idx="65341">
                  <c:v>15637.785566</c:v>
                </c:pt>
                <c:pt idx="65342">
                  <c:v>15638.026258</c:v>
                </c:pt>
                <c:pt idx="65343">
                  <c:v>15638.266426</c:v>
                </c:pt>
                <c:pt idx="65344">
                  <c:v>15638.510312</c:v>
                </c:pt>
                <c:pt idx="65345">
                  <c:v>15638.743683000001</c:v>
                </c:pt>
                <c:pt idx="65346">
                  <c:v>15638.984172</c:v>
                </c:pt>
                <c:pt idx="65347">
                  <c:v>15639.228015000001</c:v>
                </c:pt>
                <c:pt idx="65348">
                  <c:v>15639.459769999999</c:v>
                </c:pt>
                <c:pt idx="65349">
                  <c:v>15639.700091000001</c:v>
                </c:pt>
                <c:pt idx="65350">
                  <c:v>15639.942271</c:v>
                </c:pt>
                <c:pt idx="65351">
                  <c:v>15640.175902999999</c:v>
                </c:pt>
                <c:pt idx="65352">
                  <c:v>15640.418178</c:v>
                </c:pt>
                <c:pt idx="65353">
                  <c:v>15640.660173</c:v>
                </c:pt>
                <c:pt idx="65354">
                  <c:v>15640.900404</c:v>
                </c:pt>
                <c:pt idx="65355">
                  <c:v>15641.133830999999</c:v>
                </c:pt>
                <c:pt idx="65356">
                  <c:v>15641.374186999999</c:v>
                </c:pt>
                <c:pt idx="65357">
                  <c:v>15641.618978</c:v>
                </c:pt>
                <c:pt idx="65358">
                  <c:v>15641.849568</c:v>
                </c:pt>
                <c:pt idx="65359">
                  <c:v>15642.093274000001</c:v>
                </c:pt>
                <c:pt idx="65360">
                  <c:v>15642.337872</c:v>
                </c:pt>
                <c:pt idx="65361">
                  <c:v>15642.567675</c:v>
                </c:pt>
                <c:pt idx="65362">
                  <c:v>15642.810858999999</c:v>
                </c:pt>
                <c:pt idx="65363">
                  <c:v>15643.051038</c:v>
                </c:pt>
                <c:pt idx="65364">
                  <c:v>15643.293702000001</c:v>
                </c:pt>
                <c:pt idx="65365">
                  <c:v>15643.534602</c:v>
                </c:pt>
                <c:pt idx="65366">
                  <c:v>15643.765063000001</c:v>
                </c:pt>
                <c:pt idx="65367">
                  <c:v>15644.009786000001</c:v>
                </c:pt>
                <c:pt idx="65368">
                  <c:v>15644.251412</c:v>
                </c:pt>
                <c:pt idx="65369">
                  <c:v>15644.485127</c:v>
                </c:pt>
                <c:pt idx="65370">
                  <c:v>15644.726629999999</c:v>
                </c:pt>
                <c:pt idx="65371">
                  <c:v>15644.969757999999</c:v>
                </c:pt>
                <c:pt idx="65372">
                  <c:v>15645.210010000001</c:v>
                </c:pt>
                <c:pt idx="65373">
                  <c:v>15645.441713</c:v>
                </c:pt>
                <c:pt idx="65374">
                  <c:v>15645.681385</c:v>
                </c:pt>
                <c:pt idx="65375">
                  <c:v>15645.925535</c:v>
                </c:pt>
                <c:pt idx="65376">
                  <c:v>15646.167884</c:v>
                </c:pt>
                <c:pt idx="65377">
                  <c:v>15646.397048999999</c:v>
                </c:pt>
                <c:pt idx="65378">
                  <c:v>15646.640702999999</c:v>
                </c:pt>
                <c:pt idx="65379">
                  <c:v>15646.883125</c:v>
                </c:pt>
                <c:pt idx="65380">
                  <c:v>15647.116157</c:v>
                </c:pt>
                <c:pt idx="65381">
                  <c:v>15647.360375</c:v>
                </c:pt>
                <c:pt idx="65382">
                  <c:v>15647.593312999999</c:v>
                </c:pt>
                <c:pt idx="65383">
                  <c:v>15647.837450999999</c:v>
                </c:pt>
                <c:pt idx="65384">
                  <c:v>15648.076451000001</c:v>
                </c:pt>
                <c:pt idx="65385">
                  <c:v>15648.309767000001</c:v>
                </c:pt>
                <c:pt idx="65386">
                  <c:v>15648.550291</c:v>
                </c:pt>
                <c:pt idx="65387">
                  <c:v>15648.792291</c:v>
                </c:pt>
                <c:pt idx="65388">
                  <c:v>15649.033681000001</c:v>
                </c:pt>
                <c:pt idx="65389">
                  <c:v>15649.274579000001</c:v>
                </c:pt>
                <c:pt idx="65390">
                  <c:v>15649.505257000001</c:v>
                </c:pt>
                <c:pt idx="65391">
                  <c:v>15649.751795</c:v>
                </c:pt>
                <c:pt idx="65392">
                  <c:v>15649.994761</c:v>
                </c:pt>
                <c:pt idx="65393">
                  <c:v>15650.22473</c:v>
                </c:pt>
                <c:pt idx="65394">
                  <c:v>15650.465925</c:v>
                </c:pt>
                <c:pt idx="65395">
                  <c:v>15650.708834999999</c:v>
                </c:pt>
                <c:pt idx="65396">
                  <c:v>15650.951988000001</c:v>
                </c:pt>
                <c:pt idx="65397">
                  <c:v>15651.182640999999</c:v>
                </c:pt>
                <c:pt idx="65398">
                  <c:v>15651.423793</c:v>
                </c:pt>
                <c:pt idx="65399">
                  <c:v>15651.664835</c:v>
                </c:pt>
                <c:pt idx="65400">
                  <c:v>15651.907927</c:v>
                </c:pt>
                <c:pt idx="65401">
                  <c:v>15652.150894</c:v>
                </c:pt>
                <c:pt idx="65402">
                  <c:v>15652.380617999999</c:v>
                </c:pt>
                <c:pt idx="65403">
                  <c:v>15652.623632999999</c:v>
                </c:pt>
                <c:pt idx="65404">
                  <c:v>15652.866644</c:v>
                </c:pt>
                <c:pt idx="65405">
                  <c:v>15653.108146</c:v>
                </c:pt>
                <c:pt idx="65406">
                  <c:v>15653.347379000001</c:v>
                </c:pt>
                <c:pt idx="65407">
                  <c:v>15653.580784</c:v>
                </c:pt>
                <c:pt idx="65408">
                  <c:v>15653.821089999999</c:v>
                </c:pt>
                <c:pt idx="65409">
                  <c:v>15654.063006</c:v>
                </c:pt>
                <c:pt idx="65410">
                  <c:v>15654.294593000001</c:v>
                </c:pt>
                <c:pt idx="65411">
                  <c:v>15654.537784</c:v>
                </c:pt>
                <c:pt idx="65412">
                  <c:v>15654.780783</c:v>
                </c:pt>
                <c:pt idx="65413">
                  <c:v>15655.023712</c:v>
                </c:pt>
                <c:pt idx="65414">
                  <c:v>15655.254246</c:v>
                </c:pt>
                <c:pt idx="65415">
                  <c:v>15655.496923000001</c:v>
                </c:pt>
                <c:pt idx="65416">
                  <c:v>15655.739764</c:v>
                </c:pt>
                <c:pt idx="65417">
                  <c:v>15655.981451</c:v>
                </c:pt>
                <c:pt idx="65418">
                  <c:v>15656.212049</c:v>
                </c:pt>
                <c:pt idx="65419">
                  <c:v>15656.45658</c:v>
                </c:pt>
                <c:pt idx="65420">
                  <c:v>15656.696354</c:v>
                </c:pt>
                <c:pt idx="65421">
                  <c:v>15656.929608</c:v>
                </c:pt>
                <c:pt idx="65422">
                  <c:v>15657.172602000001</c:v>
                </c:pt>
                <c:pt idx="65423">
                  <c:v>15657.41237</c:v>
                </c:pt>
                <c:pt idx="65424">
                  <c:v>15657.656848000001</c:v>
                </c:pt>
                <c:pt idx="65425">
                  <c:v>15657.885405999999</c:v>
                </c:pt>
                <c:pt idx="65426">
                  <c:v>15658.126811</c:v>
                </c:pt>
                <c:pt idx="65427">
                  <c:v>15658.367944</c:v>
                </c:pt>
                <c:pt idx="65428">
                  <c:v>15658.609822</c:v>
                </c:pt>
                <c:pt idx="65429">
                  <c:v>15658.850614999999</c:v>
                </c:pt>
                <c:pt idx="65430">
                  <c:v>15659.092259999999</c:v>
                </c:pt>
                <c:pt idx="65431">
                  <c:v>15659.321683</c:v>
                </c:pt>
                <c:pt idx="65432">
                  <c:v>15659.564999</c:v>
                </c:pt>
                <c:pt idx="65433">
                  <c:v>15659.806982</c:v>
                </c:pt>
                <c:pt idx="65434">
                  <c:v>15660.046270000001</c:v>
                </c:pt>
                <c:pt idx="65435">
                  <c:v>15660.303168</c:v>
                </c:pt>
                <c:pt idx="65436">
                  <c:v>15660.534589000001</c:v>
                </c:pt>
                <c:pt idx="65437">
                  <c:v>15660.776304000001</c:v>
                </c:pt>
                <c:pt idx="65438">
                  <c:v>15661.019246</c:v>
                </c:pt>
                <c:pt idx="65439">
                  <c:v>15661.252683000001</c:v>
                </c:pt>
                <c:pt idx="65440">
                  <c:v>15661.495005000001</c:v>
                </c:pt>
                <c:pt idx="65441">
                  <c:v>15661.737080999999</c:v>
                </c:pt>
                <c:pt idx="65442">
                  <c:v>15661.968628000001</c:v>
                </c:pt>
                <c:pt idx="65443">
                  <c:v>15662.210440999999</c:v>
                </c:pt>
                <c:pt idx="65444">
                  <c:v>15662.454051999999</c:v>
                </c:pt>
                <c:pt idx="65445">
                  <c:v>15662.684422</c:v>
                </c:pt>
                <c:pt idx="65446">
                  <c:v>15662.928249000001</c:v>
                </c:pt>
                <c:pt idx="65447">
                  <c:v>15663.161598000001</c:v>
                </c:pt>
                <c:pt idx="65448">
                  <c:v>15663.402814999999</c:v>
                </c:pt>
                <c:pt idx="65449">
                  <c:v>15663.643866</c:v>
                </c:pt>
                <c:pt idx="65450">
                  <c:v>15663.886753999999</c:v>
                </c:pt>
                <c:pt idx="65451">
                  <c:v>15664.127850999999</c:v>
                </c:pt>
                <c:pt idx="65452">
                  <c:v>15664.368928</c:v>
                </c:pt>
                <c:pt idx="65453">
                  <c:v>15664.600554000001</c:v>
                </c:pt>
                <c:pt idx="65454">
                  <c:v>15664.841786000001</c:v>
                </c:pt>
                <c:pt idx="65455">
                  <c:v>15665.082028999999</c:v>
                </c:pt>
                <c:pt idx="65456">
                  <c:v>15665.324962000001</c:v>
                </c:pt>
                <c:pt idx="65457">
                  <c:v>15665.566554000001</c:v>
                </c:pt>
                <c:pt idx="65458">
                  <c:v>15665.806243999999</c:v>
                </c:pt>
                <c:pt idx="65459">
                  <c:v>15666.050184</c:v>
                </c:pt>
                <c:pt idx="65460">
                  <c:v>15666.294947</c:v>
                </c:pt>
                <c:pt idx="65461">
                  <c:v>15666.534573999999</c:v>
                </c:pt>
                <c:pt idx="65462">
                  <c:v>15666.776056999999</c:v>
                </c:pt>
                <c:pt idx="65463">
                  <c:v>15667.017414</c:v>
                </c:pt>
                <c:pt idx="65464">
                  <c:v>15667.272816000001</c:v>
                </c:pt>
                <c:pt idx="65465">
                  <c:v>15667.502565999999</c:v>
                </c:pt>
                <c:pt idx="65466">
                  <c:v>15667.745645000001</c:v>
                </c:pt>
                <c:pt idx="65467">
                  <c:v>15667.986870000001</c:v>
                </c:pt>
                <c:pt idx="65468">
                  <c:v>15668.229912999999</c:v>
                </c:pt>
                <c:pt idx="65469">
                  <c:v>15668.460449</c:v>
                </c:pt>
                <c:pt idx="65470">
                  <c:v>15668.701695</c:v>
                </c:pt>
                <c:pt idx="65471">
                  <c:v>15668.942988999999</c:v>
                </c:pt>
                <c:pt idx="65472">
                  <c:v>15669.184958</c:v>
                </c:pt>
                <c:pt idx="65473">
                  <c:v>15669.426734000001</c:v>
                </c:pt>
                <c:pt idx="65474">
                  <c:v>15669.656698000001</c:v>
                </c:pt>
                <c:pt idx="65475">
                  <c:v>15669.897149</c:v>
                </c:pt>
                <c:pt idx="65476">
                  <c:v>15670.139319</c:v>
                </c:pt>
                <c:pt idx="65477">
                  <c:v>15670.374596</c:v>
                </c:pt>
                <c:pt idx="65478">
                  <c:v>15670.617794</c:v>
                </c:pt>
                <c:pt idx="65479">
                  <c:v>15670.858878999999</c:v>
                </c:pt>
                <c:pt idx="65480">
                  <c:v>15671.101089</c:v>
                </c:pt>
                <c:pt idx="65481">
                  <c:v>15671.332655</c:v>
                </c:pt>
                <c:pt idx="65482">
                  <c:v>15671.573075</c:v>
                </c:pt>
                <c:pt idx="65483">
                  <c:v>15671.815033999999</c:v>
                </c:pt>
                <c:pt idx="65484">
                  <c:v>15672.057841</c:v>
                </c:pt>
                <c:pt idx="65485">
                  <c:v>15672.297275999999</c:v>
                </c:pt>
                <c:pt idx="65486">
                  <c:v>15672.529258</c:v>
                </c:pt>
                <c:pt idx="65487">
                  <c:v>15672.773615</c:v>
                </c:pt>
                <c:pt idx="65488">
                  <c:v>15673.014642</c:v>
                </c:pt>
                <c:pt idx="65489">
                  <c:v>15673.256017</c:v>
                </c:pt>
                <c:pt idx="65490">
                  <c:v>15673.486274000001</c:v>
                </c:pt>
                <c:pt idx="65491">
                  <c:v>15673.730815000001</c:v>
                </c:pt>
                <c:pt idx="65492">
                  <c:v>15673.971797</c:v>
                </c:pt>
                <c:pt idx="65493">
                  <c:v>15674.212616000001</c:v>
                </c:pt>
                <c:pt idx="65494">
                  <c:v>15674.468978000001</c:v>
                </c:pt>
                <c:pt idx="65495">
                  <c:v>15674.707423</c:v>
                </c:pt>
                <c:pt idx="65496">
                  <c:v>15674.962363000001</c:v>
                </c:pt>
                <c:pt idx="65497">
                  <c:v>15675.217132</c:v>
                </c:pt>
                <c:pt idx="65498">
                  <c:v>15675.472958</c:v>
                </c:pt>
                <c:pt idx="65499">
                  <c:v>15675.700257</c:v>
                </c:pt>
                <c:pt idx="65500">
                  <c:v>15675.942142</c:v>
                </c:pt>
                <c:pt idx="65501">
                  <c:v>15676.186669999999</c:v>
                </c:pt>
                <c:pt idx="65502">
                  <c:v>15676.427561</c:v>
                </c:pt>
                <c:pt idx="65503">
                  <c:v>15676.658928999999</c:v>
                </c:pt>
                <c:pt idx="65504">
                  <c:v>15676.899271</c:v>
                </c:pt>
                <c:pt idx="65505">
                  <c:v>15677.141154999999</c:v>
                </c:pt>
                <c:pt idx="65506">
                  <c:v>15677.381121</c:v>
                </c:pt>
                <c:pt idx="65507">
                  <c:v>15677.613353000001</c:v>
                </c:pt>
                <c:pt idx="65508">
                  <c:v>15677.85529</c:v>
                </c:pt>
                <c:pt idx="65509">
                  <c:v>15678.097107</c:v>
                </c:pt>
                <c:pt idx="65510">
                  <c:v>15678.337013</c:v>
                </c:pt>
                <c:pt idx="65511">
                  <c:v>15678.57964</c:v>
                </c:pt>
                <c:pt idx="65512">
                  <c:v>15678.808392999999</c:v>
                </c:pt>
                <c:pt idx="65513">
                  <c:v>15679.051600000001</c:v>
                </c:pt>
                <c:pt idx="65514">
                  <c:v>15679.292589999999</c:v>
                </c:pt>
                <c:pt idx="65515">
                  <c:v>15679.533715</c:v>
                </c:pt>
                <c:pt idx="65516">
                  <c:v>15679.774574999999</c:v>
                </c:pt>
                <c:pt idx="65517">
                  <c:v>15680.005224</c:v>
                </c:pt>
                <c:pt idx="65518">
                  <c:v>15680.245398999999</c:v>
                </c:pt>
                <c:pt idx="65519">
                  <c:v>15680.486547</c:v>
                </c:pt>
                <c:pt idx="65520">
                  <c:v>15680.728367</c:v>
                </c:pt>
                <c:pt idx="65521">
                  <c:v>15680.970246000001</c:v>
                </c:pt>
                <c:pt idx="65522">
                  <c:v>15681.21019</c:v>
                </c:pt>
                <c:pt idx="65523">
                  <c:v>15681.443535</c:v>
                </c:pt>
                <c:pt idx="65524">
                  <c:v>15681.685276</c:v>
                </c:pt>
                <c:pt idx="65525">
                  <c:v>15681.917331000001</c:v>
                </c:pt>
                <c:pt idx="65526">
                  <c:v>15682.161996999999</c:v>
                </c:pt>
                <c:pt idx="65527">
                  <c:v>15682.401662</c:v>
                </c:pt>
                <c:pt idx="65528">
                  <c:v>15682.641363999999</c:v>
                </c:pt>
                <c:pt idx="65529">
                  <c:v>15682.885601</c:v>
                </c:pt>
                <c:pt idx="65530">
                  <c:v>15683.116959999999</c:v>
                </c:pt>
                <c:pt idx="65531">
                  <c:v>15683.357394000001</c:v>
                </c:pt>
                <c:pt idx="65532">
                  <c:v>15683.599827</c:v>
                </c:pt>
                <c:pt idx="65533">
                  <c:v>15683.839295</c:v>
                </c:pt>
                <c:pt idx="65534">
                  <c:v>15684.07141</c:v>
                </c:pt>
                <c:pt idx="65535">
                  <c:v>15684.315787</c:v>
                </c:pt>
                <c:pt idx="65536">
                  <c:v>15684.556685</c:v>
                </c:pt>
                <c:pt idx="65537">
                  <c:v>15684.797624000001</c:v>
                </c:pt>
                <c:pt idx="65538">
                  <c:v>15685.037447999999</c:v>
                </c:pt>
                <c:pt idx="65539">
                  <c:v>15685.269355</c:v>
                </c:pt>
                <c:pt idx="65540">
                  <c:v>15685.513806000001</c:v>
                </c:pt>
                <c:pt idx="65541">
                  <c:v>15685.755185</c:v>
                </c:pt>
                <c:pt idx="65542">
                  <c:v>15685.999978</c:v>
                </c:pt>
                <c:pt idx="65543">
                  <c:v>15686.24163</c:v>
                </c:pt>
                <c:pt idx="65544">
                  <c:v>15686.481441</c:v>
                </c:pt>
                <c:pt idx="65545">
                  <c:v>15686.725816</c:v>
                </c:pt>
                <c:pt idx="65546">
                  <c:v>15686.966898000001</c:v>
                </c:pt>
                <c:pt idx="65547">
                  <c:v>15687.198630999999</c:v>
                </c:pt>
                <c:pt idx="65548">
                  <c:v>15687.441577</c:v>
                </c:pt>
                <c:pt idx="65549">
                  <c:v>15687.682558</c:v>
                </c:pt>
                <c:pt idx="65550">
                  <c:v>15687.925708000001</c:v>
                </c:pt>
                <c:pt idx="65551">
                  <c:v>15688.156402000001</c:v>
                </c:pt>
                <c:pt idx="65552">
                  <c:v>15688.397788</c:v>
                </c:pt>
                <c:pt idx="65553">
                  <c:v>15688.640826999999</c:v>
                </c:pt>
                <c:pt idx="65554">
                  <c:v>15688.881006</c:v>
                </c:pt>
                <c:pt idx="65555">
                  <c:v>15689.123825999999</c:v>
                </c:pt>
                <c:pt idx="65556">
                  <c:v>15689.353720999999</c:v>
                </c:pt>
                <c:pt idx="65557">
                  <c:v>15689.594107000001</c:v>
                </c:pt>
                <c:pt idx="65558">
                  <c:v>15689.834255</c:v>
                </c:pt>
                <c:pt idx="65559">
                  <c:v>15690.078964</c:v>
                </c:pt>
                <c:pt idx="65560">
                  <c:v>15690.309579000001</c:v>
                </c:pt>
                <c:pt idx="65561">
                  <c:v>15690.555974000001</c:v>
                </c:pt>
                <c:pt idx="65562">
                  <c:v>15690.797672000001</c:v>
                </c:pt>
                <c:pt idx="65563">
                  <c:v>15691.02641</c:v>
                </c:pt>
                <c:pt idx="65564">
                  <c:v>15691.266115</c:v>
                </c:pt>
                <c:pt idx="65565">
                  <c:v>15691.50923</c:v>
                </c:pt>
                <c:pt idx="65566">
                  <c:v>15691.753703</c:v>
                </c:pt>
                <c:pt idx="65567">
                  <c:v>15691.984997</c:v>
                </c:pt>
                <c:pt idx="65568">
                  <c:v>15692.226946000001</c:v>
                </c:pt>
                <c:pt idx="65569">
                  <c:v>15692.468626</c:v>
                </c:pt>
                <c:pt idx="65570">
                  <c:v>15692.709568</c:v>
                </c:pt>
                <c:pt idx="65571">
                  <c:v>15692.940067</c:v>
                </c:pt>
                <c:pt idx="65572">
                  <c:v>15693.182161000001</c:v>
                </c:pt>
                <c:pt idx="65573">
                  <c:v>15693.426777999999</c:v>
                </c:pt>
                <c:pt idx="65574">
                  <c:v>15693.657311000001</c:v>
                </c:pt>
                <c:pt idx="65575">
                  <c:v>15693.899155999999</c:v>
                </c:pt>
                <c:pt idx="65576">
                  <c:v>15694.141172</c:v>
                </c:pt>
                <c:pt idx="65577">
                  <c:v>15694.383881</c:v>
                </c:pt>
                <c:pt idx="65578">
                  <c:v>15694.614275</c:v>
                </c:pt>
                <c:pt idx="65579">
                  <c:v>15694.856239999999</c:v>
                </c:pt>
                <c:pt idx="65580">
                  <c:v>15695.098319000001</c:v>
                </c:pt>
                <c:pt idx="65581">
                  <c:v>15695.331552</c:v>
                </c:pt>
                <c:pt idx="65582">
                  <c:v>15695.572744999999</c:v>
                </c:pt>
                <c:pt idx="65583">
                  <c:v>15695.814420000001</c:v>
                </c:pt>
                <c:pt idx="65584">
                  <c:v>15696.047882999999</c:v>
                </c:pt>
                <c:pt idx="65585">
                  <c:v>15696.28888</c:v>
                </c:pt>
                <c:pt idx="65586">
                  <c:v>15696.531895</c:v>
                </c:pt>
                <c:pt idx="65587">
                  <c:v>15696.772803</c:v>
                </c:pt>
                <c:pt idx="65588">
                  <c:v>15697.013858</c:v>
                </c:pt>
                <c:pt idx="65589">
                  <c:v>15697.255370999999</c:v>
                </c:pt>
                <c:pt idx="65590">
                  <c:v>15697.501365</c:v>
                </c:pt>
                <c:pt idx="65591">
                  <c:v>15697.743444</c:v>
                </c:pt>
                <c:pt idx="65592">
                  <c:v>15697.987424000001</c:v>
                </c:pt>
                <c:pt idx="65593">
                  <c:v>15698.220125</c:v>
                </c:pt>
                <c:pt idx="65594">
                  <c:v>15698.464123</c:v>
                </c:pt>
                <c:pt idx="65595">
                  <c:v>15698.697727000001</c:v>
                </c:pt>
                <c:pt idx="65596">
                  <c:v>15698.940106</c:v>
                </c:pt>
                <c:pt idx="65597">
                  <c:v>15699.182307999999</c:v>
                </c:pt>
                <c:pt idx="65598">
                  <c:v>15699.413186</c:v>
                </c:pt>
                <c:pt idx="65599">
                  <c:v>15699.655306000001</c:v>
                </c:pt>
                <c:pt idx="65600">
                  <c:v>15699.899794999999</c:v>
                </c:pt>
                <c:pt idx="65601">
                  <c:v>15700.140633999999</c:v>
                </c:pt>
                <c:pt idx="65602">
                  <c:v>15700.368398000001</c:v>
                </c:pt>
                <c:pt idx="65603">
                  <c:v>15700.611156000001</c:v>
                </c:pt>
                <c:pt idx="65604">
                  <c:v>15700.855740999999</c:v>
                </c:pt>
                <c:pt idx="65605">
                  <c:v>15701.095445999999</c:v>
                </c:pt>
                <c:pt idx="65606">
                  <c:v>15701.335155000001</c:v>
                </c:pt>
                <c:pt idx="65607">
                  <c:v>15701.590123</c:v>
                </c:pt>
                <c:pt idx="65608">
                  <c:v>15701.834989999999</c:v>
                </c:pt>
                <c:pt idx="65609">
                  <c:v>15702.078809000001</c:v>
                </c:pt>
                <c:pt idx="65610">
                  <c:v>15702.319814</c:v>
                </c:pt>
                <c:pt idx="65611">
                  <c:v>15702.560837999999</c:v>
                </c:pt>
                <c:pt idx="65612">
                  <c:v>15702.801968</c:v>
                </c:pt>
                <c:pt idx="65613">
                  <c:v>15703.032589</c:v>
                </c:pt>
                <c:pt idx="65614">
                  <c:v>15703.274309</c:v>
                </c:pt>
                <c:pt idx="65615">
                  <c:v>15703.518822</c:v>
                </c:pt>
                <c:pt idx="65616">
                  <c:v>15703.759620999999</c:v>
                </c:pt>
                <c:pt idx="65617">
                  <c:v>15703.999258</c:v>
                </c:pt>
                <c:pt idx="65618">
                  <c:v>15704.230804000001</c:v>
                </c:pt>
                <c:pt idx="65619">
                  <c:v>15704.471724000001</c:v>
                </c:pt>
                <c:pt idx="65620">
                  <c:v>15704.714774</c:v>
                </c:pt>
                <c:pt idx="65621">
                  <c:v>15704.955110000001</c:v>
                </c:pt>
                <c:pt idx="65622">
                  <c:v>15705.195361</c:v>
                </c:pt>
                <c:pt idx="65623">
                  <c:v>15705.441175</c:v>
                </c:pt>
                <c:pt idx="65624">
                  <c:v>15705.685031999999</c:v>
                </c:pt>
                <c:pt idx="65625">
                  <c:v>15705.927963</c:v>
                </c:pt>
                <c:pt idx="65626">
                  <c:v>15706.158727</c:v>
                </c:pt>
                <c:pt idx="65627">
                  <c:v>15706.399952</c:v>
                </c:pt>
                <c:pt idx="65628">
                  <c:v>15706.641016</c:v>
                </c:pt>
                <c:pt idx="65629">
                  <c:v>15706.883974</c:v>
                </c:pt>
                <c:pt idx="65630">
                  <c:v>15707.113245</c:v>
                </c:pt>
                <c:pt idx="65631">
                  <c:v>15707.357967</c:v>
                </c:pt>
                <c:pt idx="65632">
                  <c:v>15707.599853</c:v>
                </c:pt>
                <c:pt idx="65633">
                  <c:v>15707.840679000001</c:v>
                </c:pt>
                <c:pt idx="65634">
                  <c:v>15708.071323</c:v>
                </c:pt>
                <c:pt idx="65635">
                  <c:v>15708.313026</c:v>
                </c:pt>
                <c:pt idx="65636">
                  <c:v>15708.554423</c:v>
                </c:pt>
                <c:pt idx="65637">
                  <c:v>15708.787555000001</c:v>
                </c:pt>
                <c:pt idx="65638">
                  <c:v>15709.030638</c:v>
                </c:pt>
                <c:pt idx="65639">
                  <c:v>15709.270385</c:v>
                </c:pt>
                <c:pt idx="65640">
                  <c:v>15709.512094</c:v>
                </c:pt>
                <c:pt idx="65641">
                  <c:v>15709.744257</c:v>
                </c:pt>
                <c:pt idx="65642">
                  <c:v>15709.98818</c:v>
                </c:pt>
                <c:pt idx="65643">
                  <c:v>15710.223609999999</c:v>
                </c:pt>
                <c:pt idx="65644">
                  <c:v>15710.464915</c:v>
                </c:pt>
                <c:pt idx="65645">
                  <c:v>15710.707828000001</c:v>
                </c:pt>
                <c:pt idx="65646">
                  <c:v>15710.950913000001</c:v>
                </c:pt>
                <c:pt idx="65647">
                  <c:v>15711.18139</c:v>
                </c:pt>
                <c:pt idx="65648">
                  <c:v>15711.425203000001</c:v>
                </c:pt>
                <c:pt idx="65649">
                  <c:v>15711.667183</c:v>
                </c:pt>
                <c:pt idx="65650">
                  <c:v>15711.912656</c:v>
                </c:pt>
                <c:pt idx="65651">
                  <c:v>15712.153226</c:v>
                </c:pt>
                <c:pt idx="65652">
                  <c:v>15712.396541</c:v>
                </c:pt>
                <c:pt idx="65653">
                  <c:v>15712.640289999999</c:v>
                </c:pt>
                <c:pt idx="65654">
                  <c:v>15712.871123999999</c:v>
                </c:pt>
                <c:pt idx="65655">
                  <c:v>15713.113368</c:v>
                </c:pt>
                <c:pt idx="65656">
                  <c:v>15713.354812</c:v>
                </c:pt>
                <c:pt idx="65657">
                  <c:v>15713.586767999999</c:v>
                </c:pt>
                <c:pt idx="65658">
                  <c:v>15713.827379</c:v>
                </c:pt>
                <c:pt idx="65659">
                  <c:v>15714.068021999999</c:v>
                </c:pt>
                <c:pt idx="65660">
                  <c:v>15714.312651</c:v>
                </c:pt>
                <c:pt idx="65661">
                  <c:v>15714.543032</c:v>
                </c:pt>
                <c:pt idx="65662">
                  <c:v>15714.785244999999</c:v>
                </c:pt>
                <c:pt idx="65663">
                  <c:v>15715.025417000001</c:v>
                </c:pt>
                <c:pt idx="65664">
                  <c:v>15715.269727999999</c:v>
                </c:pt>
                <c:pt idx="65665">
                  <c:v>15715.508096</c:v>
                </c:pt>
                <c:pt idx="65666">
                  <c:v>15715.7484</c:v>
                </c:pt>
                <c:pt idx="65667">
                  <c:v>15715.993692</c:v>
                </c:pt>
                <c:pt idx="65668">
                  <c:v>15716.23431</c:v>
                </c:pt>
                <c:pt idx="65669">
                  <c:v>15716.478148</c:v>
                </c:pt>
                <c:pt idx="65670">
                  <c:v>15716.720325</c:v>
                </c:pt>
                <c:pt idx="65671">
                  <c:v>15716.965677</c:v>
                </c:pt>
                <c:pt idx="65672">
                  <c:v>15717.206355</c:v>
                </c:pt>
                <c:pt idx="65673">
                  <c:v>15717.450126</c:v>
                </c:pt>
                <c:pt idx="65674">
                  <c:v>15717.691139</c:v>
                </c:pt>
                <c:pt idx="65675">
                  <c:v>15717.923438</c:v>
                </c:pt>
                <c:pt idx="65676">
                  <c:v>15718.167359999999</c:v>
                </c:pt>
                <c:pt idx="65677">
                  <c:v>15718.424368</c:v>
                </c:pt>
                <c:pt idx="65678">
                  <c:v>15718.655789</c:v>
                </c:pt>
                <c:pt idx="65679">
                  <c:v>15718.896946000001</c:v>
                </c:pt>
                <c:pt idx="65680">
                  <c:v>15719.138038999999</c:v>
                </c:pt>
                <c:pt idx="65681">
                  <c:v>15719.380881999999</c:v>
                </c:pt>
                <c:pt idx="65682">
                  <c:v>15719.612698000001</c:v>
                </c:pt>
                <c:pt idx="65683">
                  <c:v>15719.853977999999</c:v>
                </c:pt>
                <c:pt idx="65684">
                  <c:v>15720.095229</c:v>
                </c:pt>
                <c:pt idx="65685">
                  <c:v>15720.328761000001</c:v>
                </c:pt>
                <c:pt idx="65686">
                  <c:v>15720.569068000001</c:v>
                </c:pt>
                <c:pt idx="65687">
                  <c:v>15720.811926</c:v>
                </c:pt>
                <c:pt idx="65688">
                  <c:v>15721.054227000001</c:v>
                </c:pt>
                <c:pt idx="65689">
                  <c:v>15721.285814999999</c:v>
                </c:pt>
                <c:pt idx="65690">
                  <c:v>15721.526189</c:v>
                </c:pt>
                <c:pt idx="65691">
                  <c:v>15721.770687</c:v>
                </c:pt>
                <c:pt idx="65692">
                  <c:v>15722.011949</c:v>
                </c:pt>
                <c:pt idx="65693">
                  <c:v>15722.241419</c:v>
                </c:pt>
                <c:pt idx="65694">
                  <c:v>15722.486562</c:v>
                </c:pt>
                <c:pt idx="65695">
                  <c:v>15722.729846</c:v>
                </c:pt>
                <c:pt idx="65696">
                  <c:v>15722.959242999999</c:v>
                </c:pt>
                <c:pt idx="65697">
                  <c:v>15723.202646</c:v>
                </c:pt>
                <c:pt idx="65698">
                  <c:v>15723.443159</c:v>
                </c:pt>
                <c:pt idx="65699">
                  <c:v>15723.68706</c:v>
                </c:pt>
                <c:pt idx="65700">
                  <c:v>15723.932586999999</c:v>
                </c:pt>
                <c:pt idx="65701">
                  <c:v>15724.175039</c:v>
                </c:pt>
                <c:pt idx="65702">
                  <c:v>15724.419312</c:v>
                </c:pt>
                <c:pt idx="65703">
                  <c:v>15724.648370000001</c:v>
                </c:pt>
                <c:pt idx="65704">
                  <c:v>15724.891820999999</c:v>
                </c:pt>
                <c:pt idx="65705">
                  <c:v>15725.132412999999</c:v>
                </c:pt>
                <c:pt idx="65706">
                  <c:v>15725.375797000001</c:v>
                </c:pt>
                <c:pt idx="65707">
                  <c:v>15725.607813000001</c:v>
                </c:pt>
                <c:pt idx="65708">
                  <c:v>15725.849625000001</c:v>
                </c:pt>
                <c:pt idx="65709">
                  <c:v>15726.09203</c:v>
                </c:pt>
                <c:pt idx="65710">
                  <c:v>15726.334242999999</c:v>
                </c:pt>
                <c:pt idx="65711">
                  <c:v>15726.579736</c:v>
                </c:pt>
                <c:pt idx="65712">
                  <c:v>15726.820395000001</c:v>
                </c:pt>
                <c:pt idx="65713">
                  <c:v>15727.064388999999</c:v>
                </c:pt>
                <c:pt idx="65714">
                  <c:v>15727.297149</c:v>
                </c:pt>
                <c:pt idx="65715">
                  <c:v>15727.540578</c:v>
                </c:pt>
                <c:pt idx="65716">
                  <c:v>15727.781127</c:v>
                </c:pt>
                <c:pt idx="65717">
                  <c:v>15728.023224</c:v>
                </c:pt>
                <c:pt idx="65718">
                  <c:v>15728.267393</c:v>
                </c:pt>
                <c:pt idx="65719">
                  <c:v>15728.512595</c:v>
                </c:pt>
                <c:pt idx="65720">
                  <c:v>15728.753188000001</c:v>
                </c:pt>
                <c:pt idx="65721">
                  <c:v>15728.986203</c:v>
                </c:pt>
                <c:pt idx="65722">
                  <c:v>15729.229799000001</c:v>
                </c:pt>
                <c:pt idx="65723">
                  <c:v>15729.470273999999</c:v>
                </c:pt>
                <c:pt idx="65724">
                  <c:v>15729.713555</c:v>
                </c:pt>
                <c:pt idx="65725">
                  <c:v>15729.945616000001</c:v>
                </c:pt>
                <c:pt idx="65726">
                  <c:v>15730.188174999999</c:v>
                </c:pt>
                <c:pt idx="65727">
                  <c:v>15730.421037</c:v>
                </c:pt>
                <c:pt idx="65728">
                  <c:v>15730.662785</c:v>
                </c:pt>
                <c:pt idx="65729">
                  <c:v>15730.903292999999</c:v>
                </c:pt>
                <c:pt idx="65730">
                  <c:v>15731.146753999999</c:v>
                </c:pt>
                <c:pt idx="65731">
                  <c:v>15731.387054000001</c:v>
                </c:pt>
                <c:pt idx="65732">
                  <c:v>15731.618003</c:v>
                </c:pt>
                <c:pt idx="65733">
                  <c:v>15731.860306</c:v>
                </c:pt>
                <c:pt idx="65734">
                  <c:v>15732.103669</c:v>
                </c:pt>
                <c:pt idx="65735">
                  <c:v>15732.344948</c:v>
                </c:pt>
                <c:pt idx="65736">
                  <c:v>15732.575881000001</c:v>
                </c:pt>
                <c:pt idx="65737">
                  <c:v>15732.816341</c:v>
                </c:pt>
                <c:pt idx="65738">
                  <c:v>15733.060434000001</c:v>
                </c:pt>
                <c:pt idx="65739">
                  <c:v>15733.289350999999</c:v>
                </c:pt>
                <c:pt idx="65740">
                  <c:v>15733.530052</c:v>
                </c:pt>
                <c:pt idx="65741">
                  <c:v>15733.772254</c:v>
                </c:pt>
                <c:pt idx="65742">
                  <c:v>15734.014429000001</c:v>
                </c:pt>
                <c:pt idx="65743">
                  <c:v>15734.24798</c:v>
                </c:pt>
                <c:pt idx="65744">
                  <c:v>15734.490111999999</c:v>
                </c:pt>
                <c:pt idx="65745">
                  <c:v>15734.723873999999</c:v>
                </c:pt>
                <c:pt idx="65746">
                  <c:v>15734.964422999999</c:v>
                </c:pt>
                <c:pt idx="65747">
                  <c:v>15735.208374</c:v>
                </c:pt>
                <c:pt idx="65748">
                  <c:v>15735.439275999999</c:v>
                </c:pt>
                <c:pt idx="65749">
                  <c:v>15735.682602999999</c:v>
                </c:pt>
                <c:pt idx="65750">
                  <c:v>15735.92504</c:v>
                </c:pt>
                <c:pt idx="65751">
                  <c:v>15736.156188999999</c:v>
                </c:pt>
                <c:pt idx="65752">
                  <c:v>15736.399755</c:v>
                </c:pt>
                <c:pt idx="65753">
                  <c:v>15736.640256000001</c:v>
                </c:pt>
                <c:pt idx="65754">
                  <c:v>15736.881821999999</c:v>
                </c:pt>
                <c:pt idx="65755">
                  <c:v>15737.122174</c:v>
                </c:pt>
                <c:pt idx="65756">
                  <c:v>15737.353121</c:v>
                </c:pt>
                <c:pt idx="65757">
                  <c:v>15737.597124</c:v>
                </c:pt>
                <c:pt idx="65758">
                  <c:v>15737.830919</c:v>
                </c:pt>
                <c:pt idx="65759">
                  <c:v>15738.073270999999</c:v>
                </c:pt>
                <c:pt idx="65760">
                  <c:v>15738.317231000001</c:v>
                </c:pt>
                <c:pt idx="65761">
                  <c:v>15738.550786</c:v>
                </c:pt>
                <c:pt idx="65762">
                  <c:v>15738.792552999999</c:v>
                </c:pt>
                <c:pt idx="65763">
                  <c:v>15739.033154000001</c:v>
                </c:pt>
                <c:pt idx="65764">
                  <c:v>15739.274534</c:v>
                </c:pt>
                <c:pt idx="65765">
                  <c:v>15739.507177</c:v>
                </c:pt>
                <c:pt idx="65766">
                  <c:v>15739.751308999999</c:v>
                </c:pt>
                <c:pt idx="65767">
                  <c:v>15739.984246</c:v>
                </c:pt>
                <c:pt idx="65768">
                  <c:v>15740.227794</c:v>
                </c:pt>
                <c:pt idx="65769">
                  <c:v>15740.468148</c:v>
                </c:pt>
                <c:pt idx="65770">
                  <c:v>15740.710273999999</c:v>
                </c:pt>
                <c:pt idx="65771">
                  <c:v>15740.95577</c:v>
                </c:pt>
                <c:pt idx="65772">
                  <c:v>15741.197619</c:v>
                </c:pt>
                <c:pt idx="65773">
                  <c:v>15741.440975</c:v>
                </c:pt>
                <c:pt idx="65774">
                  <c:v>15741.673923</c:v>
                </c:pt>
                <c:pt idx="65775">
                  <c:v>15741.916069999999</c:v>
                </c:pt>
                <c:pt idx="65776">
                  <c:v>15742.160995</c:v>
                </c:pt>
                <c:pt idx="65777">
                  <c:v>15742.391588</c:v>
                </c:pt>
                <c:pt idx="65778">
                  <c:v>15742.634609999999</c:v>
                </c:pt>
                <c:pt idx="65779">
                  <c:v>15742.877605</c:v>
                </c:pt>
                <c:pt idx="65780">
                  <c:v>15743.118006999999</c:v>
                </c:pt>
                <c:pt idx="65781">
                  <c:v>15743.349714</c:v>
                </c:pt>
                <c:pt idx="65782">
                  <c:v>15743.590141999999</c:v>
                </c:pt>
                <c:pt idx="65783">
                  <c:v>15743.834908000001</c:v>
                </c:pt>
                <c:pt idx="65784">
                  <c:v>15744.077024</c:v>
                </c:pt>
                <c:pt idx="65785">
                  <c:v>15744.308564999999</c:v>
                </c:pt>
                <c:pt idx="65786">
                  <c:v>15744.551724999999</c:v>
                </c:pt>
                <c:pt idx="65787">
                  <c:v>15744.792866</c:v>
                </c:pt>
                <c:pt idx="65788">
                  <c:v>15745.033101000001</c:v>
                </c:pt>
                <c:pt idx="65789">
                  <c:v>15745.265289999999</c:v>
                </c:pt>
                <c:pt idx="65790">
                  <c:v>15745.507428000001</c:v>
                </c:pt>
                <c:pt idx="65791">
                  <c:v>15745.748556</c:v>
                </c:pt>
                <c:pt idx="65792">
                  <c:v>15745.991543</c:v>
                </c:pt>
                <c:pt idx="65793">
                  <c:v>15746.247944999999</c:v>
                </c:pt>
                <c:pt idx="65794">
                  <c:v>15746.478622000001</c:v>
                </c:pt>
                <c:pt idx="65795">
                  <c:v>15746.720364000001</c:v>
                </c:pt>
                <c:pt idx="65796">
                  <c:v>15746.962201</c:v>
                </c:pt>
                <c:pt idx="65797">
                  <c:v>15747.195807</c:v>
                </c:pt>
                <c:pt idx="65798">
                  <c:v>15747.436152</c:v>
                </c:pt>
                <c:pt idx="65799">
                  <c:v>15747.680682</c:v>
                </c:pt>
                <c:pt idx="65800">
                  <c:v>15747.921754000001</c:v>
                </c:pt>
                <c:pt idx="65801">
                  <c:v>15748.152188</c:v>
                </c:pt>
                <c:pt idx="65802">
                  <c:v>15748.395015</c:v>
                </c:pt>
                <c:pt idx="65803">
                  <c:v>15748.63689</c:v>
                </c:pt>
                <c:pt idx="65804">
                  <c:v>15748.868784</c:v>
                </c:pt>
                <c:pt idx="65805">
                  <c:v>15749.111923</c:v>
                </c:pt>
                <c:pt idx="65806">
                  <c:v>15749.354052000001</c:v>
                </c:pt>
                <c:pt idx="65807">
                  <c:v>15749.596906999999</c:v>
                </c:pt>
                <c:pt idx="65808">
                  <c:v>15749.826987</c:v>
                </c:pt>
                <c:pt idx="65809">
                  <c:v>15750.068103</c:v>
                </c:pt>
                <c:pt idx="65810">
                  <c:v>15750.310917000001</c:v>
                </c:pt>
                <c:pt idx="65811">
                  <c:v>15750.551173</c:v>
                </c:pt>
                <c:pt idx="65812">
                  <c:v>15750.792982000001</c:v>
                </c:pt>
                <c:pt idx="65813">
                  <c:v>15751.023870999999</c:v>
                </c:pt>
                <c:pt idx="65814">
                  <c:v>15751.26619</c:v>
                </c:pt>
                <c:pt idx="65815">
                  <c:v>15751.508239000001</c:v>
                </c:pt>
                <c:pt idx="65816">
                  <c:v>15751.764809</c:v>
                </c:pt>
                <c:pt idx="65817">
                  <c:v>15751.996682999999</c:v>
                </c:pt>
                <c:pt idx="65818">
                  <c:v>15752.237198000001</c:v>
                </c:pt>
                <c:pt idx="65819">
                  <c:v>15752.479257999999</c:v>
                </c:pt>
                <c:pt idx="65820">
                  <c:v>15752.737609</c:v>
                </c:pt>
                <c:pt idx="65821">
                  <c:v>15752.968416</c:v>
                </c:pt>
                <c:pt idx="65822">
                  <c:v>15753.209036</c:v>
                </c:pt>
                <c:pt idx="65823">
                  <c:v>15753.451075000001</c:v>
                </c:pt>
                <c:pt idx="65824">
                  <c:v>15753.69305</c:v>
                </c:pt>
                <c:pt idx="65825">
                  <c:v>15753.924865999999</c:v>
                </c:pt>
                <c:pt idx="65826">
                  <c:v>15754.16517</c:v>
                </c:pt>
                <c:pt idx="65827">
                  <c:v>15754.409978</c:v>
                </c:pt>
                <c:pt idx="65828">
                  <c:v>15754.640733</c:v>
                </c:pt>
                <c:pt idx="65829">
                  <c:v>15754.883761999999</c:v>
                </c:pt>
                <c:pt idx="65830">
                  <c:v>15755.124027</c:v>
                </c:pt>
                <c:pt idx="65831">
                  <c:v>15755.36665</c:v>
                </c:pt>
                <c:pt idx="65832">
                  <c:v>15755.606422000001</c:v>
                </c:pt>
                <c:pt idx="65833">
                  <c:v>15755.852140999999</c:v>
                </c:pt>
                <c:pt idx="65834">
                  <c:v>15756.098792000001</c:v>
                </c:pt>
                <c:pt idx="65835">
                  <c:v>15756.340292999999</c:v>
                </c:pt>
                <c:pt idx="65836">
                  <c:v>15756.56986</c:v>
                </c:pt>
                <c:pt idx="65837">
                  <c:v>15756.810667</c:v>
                </c:pt>
                <c:pt idx="65838">
                  <c:v>15757.053559</c:v>
                </c:pt>
                <c:pt idx="65839">
                  <c:v>15757.295124</c:v>
                </c:pt>
                <c:pt idx="65840">
                  <c:v>15757.53788</c:v>
                </c:pt>
                <c:pt idx="65841">
                  <c:v>15757.768223999999</c:v>
                </c:pt>
                <c:pt idx="65842">
                  <c:v>15758.010037</c:v>
                </c:pt>
                <c:pt idx="65843">
                  <c:v>15758.251914</c:v>
                </c:pt>
                <c:pt idx="65844">
                  <c:v>15758.494848</c:v>
                </c:pt>
                <c:pt idx="65845">
                  <c:v>15758.724711000001</c:v>
                </c:pt>
                <c:pt idx="65846">
                  <c:v>15758.9678</c:v>
                </c:pt>
                <c:pt idx="65847">
                  <c:v>15759.210744</c:v>
                </c:pt>
                <c:pt idx="65848">
                  <c:v>15759.453696</c:v>
                </c:pt>
                <c:pt idx="65849">
                  <c:v>15759.684294999999</c:v>
                </c:pt>
                <c:pt idx="65850">
                  <c:v>15759.92633</c:v>
                </c:pt>
                <c:pt idx="65851">
                  <c:v>15760.170877</c:v>
                </c:pt>
                <c:pt idx="65852">
                  <c:v>15760.401405000001</c:v>
                </c:pt>
                <c:pt idx="65853">
                  <c:v>15760.645882000001</c:v>
                </c:pt>
                <c:pt idx="65854">
                  <c:v>15760.888589</c:v>
                </c:pt>
                <c:pt idx="65855">
                  <c:v>15761.119047</c:v>
                </c:pt>
                <c:pt idx="65856">
                  <c:v>15761.361863</c:v>
                </c:pt>
                <c:pt idx="65857">
                  <c:v>15761.602616</c:v>
                </c:pt>
                <c:pt idx="65858">
                  <c:v>15761.844335</c:v>
                </c:pt>
                <c:pt idx="65859">
                  <c:v>15762.077668</c:v>
                </c:pt>
                <c:pt idx="65860">
                  <c:v>15762.318821999999</c:v>
                </c:pt>
                <c:pt idx="65861">
                  <c:v>15762.55976</c:v>
                </c:pt>
                <c:pt idx="65862">
                  <c:v>15762.801389</c:v>
                </c:pt>
                <c:pt idx="65863">
                  <c:v>15763.036645</c:v>
                </c:pt>
                <c:pt idx="65864">
                  <c:v>15763.278227999999</c:v>
                </c:pt>
                <c:pt idx="65865">
                  <c:v>15763.521275999999</c:v>
                </c:pt>
                <c:pt idx="65866">
                  <c:v>15763.753225</c:v>
                </c:pt>
                <c:pt idx="65867">
                  <c:v>15763.997637</c:v>
                </c:pt>
                <c:pt idx="65868">
                  <c:v>15764.237786</c:v>
                </c:pt>
                <c:pt idx="65869">
                  <c:v>15764.478445999999</c:v>
                </c:pt>
                <c:pt idx="65870">
                  <c:v>15764.733393</c:v>
                </c:pt>
                <c:pt idx="65871">
                  <c:v>15764.977231000001</c:v>
                </c:pt>
                <c:pt idx="65872">
                  <c:v>15765.2189</c:v>
                </c:pt>
                <c:pt idx="65873">
                  <c:v>15765.461977000001</c:v>
                </c:pt>
                <c:pt idx="65874">
                  <c:v>15765.701273999999</c:v>
                </c:pt>
                <c:pt idx="65875">
                  <c:v>15765.942703999999</c:v>
                </c:pt>
                <c:pt idx="65876">
                  <c:v>15766.183230000001</c:v>
                </c:pt>
                <c:pt idx="65877">
                  <c:v>15766.41496</c:v>
                </c:pt>
                <c:pt idx="65878">
                  <c:v>15766.656008</c:v>
                </c:pt>
                <c:pt idx="65879">
                  <c:v>15766.898164</c:v>
                </c:pt>
                <c:pt idx="65880">
                  <c:v>15767.139660000001</c:v>
                </c:pt>
                <c:pt idx="65881">
                  <c:v>15767.369615</c:v>
                </c:pt>
                <c:pt idx="65882">
                  <c:v>15767.612932</c:v>
                </c:pt>
                <c:pt idx="65883">
                  <c:v>15767.855981000001</c:v>
                </c:pt>
                <c:pt idx="65884">
                  <c:v>15768.088809000001</c:v>
                </c:pt>
                <c:pt idx="65885">
                  <c:v>15768.329698</c:v>
                </c:pt>
                <c:pt idx="65886">
                  <c:v>15768.572568</c:v>
                </c:pt>
                <c:pt idx="65887">
                  <c:v>15768.812384999999</c:v>
                </c:pt>
                <c:pt idx="65888">
                  <c:v>15769.045962</c:v>
                </c:pt>
                <c:pt idx="65889">
                  <c:v>15769.285866</c:v>
                </c:pt>
                <c:pt idx="65890">
                  <c:v>15769.52893</c:v>
                </c:pt>
                <c:pt idx="65891">
                  <c:v>15769.771640999999</c:v>
                </c:pt>
                <c:pt idx="65892">
                  <c:v>15770.002317</c:v>
                </c:pt>
                <c:pt idx="65893">
                  <c:v>15770.246674</c:v>
                </c:pt>
                <c:pt idx="65894">
                  <c:v>15770.489582</c:v>
                </c:pt>
                <c:pt idx="65895">
                  <c:v>15770.72932</c:v>
                </c:pt>
                <c:pt idx="65896">
                  <c:v>15770.962701</c:v>
                </c:pt>
                <c:pt idx="65897">
                  <c:v>15771.203618</c:v>
                </c:pt>
                <c:pt idx="65898">
                  <c:v>15771.444565</c:v>
                </c:pt>
                <c:pt idx="65899">
                  <c:v>15771.686215</c:v>
                </c:pt>
                <c:pt idx="65900">
                  <c:v>15771.917936</c:v>
                </c:pt>
                <c:pt idx="65901">
                  <c:v>15772.160872</c:v>
                </c:pt>
                <c:pt idx="65902">
                  <c:v>15772.40171</c:v>
                </c:pt>
                <c:pt idx="65903">
                  <c:v>15772.643244000001</c:v>
                </c:pt>
                <c:pt idx="65904">
                  <c:v>15772.876668999999</c:v>
                </c:pt>
                <c:pt idx="65905">
                  <c:v>15773.117939</c:v>
                </c:pt>
                <c:pt idx="65906">
                  <c:v>15773.358135</c:v>
                </c:pt>
                <c:pt idx="65907">
                  <c:v>15773.600725</c:v>
                </c:pt>
                <c:pt idx="65908">
                  <c:v>15773.841613000001</c:v>
                </c:pt>
                <c:pt idx="65909">
                  <c:v>15774.083169</c:v>
                </c:pt>
                <c:pt idx="65910">
                  <c:v>15774.315189000001</c:v>
                </c:pt>
                <c:pt idx="65911">
                  <c:v>15774.55962</c:v>
                </c:pt>
                <c:pt idx="65912">
                  <c:v>15774.801242</c:v>
                </c:pt>
                <c:pt idx="65913">
                  <c:v>15775.045096</c:v>
                </c:pt>
                <c:pt idx="65914">
                  <c:v>15775.287799</c:v>
                </c:pt>
                <c:pt idx="65915">
                  <c:v>15775.528780000001</c:v>
                </c:pt>
                <c:pt idx="65916">
                  <c:v>15775.769797999999</c:v>
                </c:pt>
                <c:pt idx="65917">
                  <c:v>15776.012628</c:v>
                </c:pt>
                <c:pt idx="65918">
                  <c:v>15776.243818999999</c:v>
                </c:pt>
                <c:pt idx="65919">
                  <c:v>15776.484710999999</c:v>
                </c:pt>
                <c:pt idx="65920">
                  <c:v>15776.725657000001</c:v>
                </c:pt>
                <c:pt idx="65921">
                  <c:v>15776.965346000001</c:v>
                </c:pt>
                <c:pt idx="65922">
                  <c:v>15777.207065000001</c:v>
                </c:pt>
                <c:pt idx="65923">
                  <c:v>15777.448258</c:v>
                </c:pt>
                <c:pt idx="65924">
                  <c:v>15777.705813</c:v>
                </c:pt>
                <c:pt idx="65925">
                  <c:v>15777.934187000001</c:v>
                </c:pt>
                <c:pt idx="65926">
                  <c:v>15778.176047999999</c:v>
                </c:pt>
                <c:pt idx="65927">
                  <c:v>15778.417399</c:v>
                </c:pt>
                <c:pt idx="65928">
                  <c:v>15778.661618</c:v>
                </c:pt>
                <c:pt idx="65929">
                  <c:v>15778.89256</c:v>
                </c:pt>
                <c:pt idx="65930">
                  <c:v>15779.134893</c:v>
                </c:pt>
                <c:pt idx="65931">
                  <c:v>15779.377844000001</c:v>
                </c:pt>
                <c:pt idx="65932">
                  <c:v>15779.618148</c:v>
                </c:pt>
                <c:pt idx="65933">
                  <c:v>15779.851594</c:v>
                </c:pt>
                <c:pt idx="65934">
                  <c:v>15780.093933</c:v>
                </c:pt>
                <c:pt idx="65935">
                  <c:v>15780.33677</c:v>
                </c:pt>
                <c:pt idx="65936">
                  <c:v>15780.57619</c:v>
                </c:pt>
                <c:pt idx="65937">
                  <c:v>15780.808932</c:v>
                </c:pt>
                <c:pt idx="65938">
                  <c:v>15781.051740999999</c:v>
                </c:pt>
                <c:pt idx="65939">
                  <c:v>15781.293897</c:v>
                </c:pt>
                <c:pt idx="65940">
                  <c:v>15781.533441</c:v>
                </c:pt>
                <c:pt idx="65941">
                  <c:v>15781.773782</c:v>
                </c:pt>
                <c:pt idx="65942">
                  <c:v>15782.013271</c:v>
                </c:pt>
                <c:pt idx="65943">
                  <c:v>15782.270656999999</c:v>
                </c:pt>
                <c:pt idx="65944">
                  <c:v>15782.49905</c:v>
                </c:pt>
                <c:pt idx="65945">
                  <c:v>15782.741582000001</c:v>
                </c:pt>
                <c:pt idx="65946">
                  <c:v>15782.983013999999</c:v>
                </c:pt>
                <c:pt idx="65947">
                  <c:v>15783.224307</c:v>
                </c:pt>
                <c:pt idx="65948">
                  <c:v>15783.456216</c:v>
                </c:pt>
                <c:pt idx="65949">
                  <c:v>15783.701254</c:v>
                </c:pt>
                <c:pt idx="65950">
                  <c:v>15783.935106999999</c:v>
                </c:pt>
                <c:pt idx="65951">
                  <c:v>15784.178313</c:v>
                </c:pt>
                <c:pt idx="65952">
                  <c:v>15784.410204</c:v>
                </c:pt>
                <c:pt idx="65953">
                  <c:v>15784.654597000001</c:v>
                </c:pt>
                <c:pt idx="65954">
                  <c:v>15784.896253000001</c:v>
                </c:pt>
                <c:pt idx="65955">
                  <c:v>15785.128434</c:v>
                </c:pt>
                <c:pt idx="65956">
                  <c:v>15785.369650000001</c:v>
                </c:pt>
                <c:pt idx="65957">
                  <c:v>15785.610565000001</c:v>
                </c:pt>
                <c:pt idx="65958">
                  <c:v>15785.850337</c:v>
                </c:pt>
                <c:pt idx="65959">
                  <c:v>15786.084451000001</c:v>
                </c:pt>
                <c:pt idx="65960">
                  <c:v>15786.326387999999</c:v>
                </c:pt>
                <c:pt idx="65961">
                  <c:v>15786.567544</c:v>
                </c:pt>
                <c:pt idx="65962">
                  <c:v>15786.809452</c:v>
                </c:pt>
                <c:pt idx="65963">
                  <c:v>15787.066389</c:v>
                </c:pt>
                <c:pt idx="65964">
                  <c:v>15787.295977</c:v>
                </c:pt>
                <c:pt idx="65965">
                  <c:v>15787.537826</c:v>
                </c:pt>
                <c:pt idx="65966">
                  <c:v>15787.778928</c:v>
                </c:pt>
                <c:pt idx="65967">
                  <c:v>15788.021717</c:v>
                </c:pt>
                <c:pt idx="65968">
                  <c:v>15788.263245</c:v>
                </c:pt>
                <c:pt idx="65969">
                  <c:v>15788.494535</c:v>
                </c:pt>
                <c:pt idx="65970">
                  <c:v>15788.736319</c:v>
                </c:pt>
                <c:pt idx="65971">
                  <c:v>15788.978161999999</c:v>
                </c:pt>
                <c:pt idx="65972">
                  <c:v>15789.209881999999</c:v>
                </c:pt>
                <c:pt idx="65973">
                  <c:v>15789.452862</c:v>
                </c:pt>
                <c:pt idx="65974">
                  <c:v>15789.693883</c:v>
                </c:pt>
                <c:pt idx="65975">
                  <c:v>15789.934746999999</c:v>
                </c:pt>
                <c:pt idx="65976">
                  <c:v>15790.17757</c:v>
                </c:pt>
                <c:pt idx="65977">
                  <c:v>15790.417199</c:v>
                </c:pt>
                <c:pt idx="65978">
                  <c:v>15790.64942</c:v>
                </c:pt>
                <c:pt idx="65979">
                  <c:v>15790.893892</c:v>
                </c:pt>
                <c:pt idx="65980">
                  <c:v>15791.125582999999</c:v>
                </c:pt>
                <c:pt idx="65981">
                  <c:v>15791.367392</c:v>
                </c:pt>
                <c:pt idx="65982">
                  <c:v>15791.611949</c:v>
                </c:pt>
                <c:pt idx="65983">
                  <c:v>15791.853563999999</c:v>
                </c:pt>
                <c:pt idx="65984">
                  <c:v>15792.083537</c:v>
                </c:pt>
                <c:pt idx="65985">
                  <c:v>15792.325373</c:v>
                </c:pt>
                <c:pt idx="65986">
                  <c:v>15792.567376999999</c:v>
                </c:pt>
                <c:pt idx="65987">
                  <c:v>15792.800003</c:v>
                </c:pt>
                <c:pt idx="65988">
                  <c:v>15793.042369000001</c:v>
                </c:pt>
                <c:pt idx="65989">
                  <c:v>15793.284222</c:v>
                </c:pt>
                <c:pt idx="65990">
                  <c:v>15793.515155999999</c:v>
                </c:pt>
                <c:pt idx="65991">
                  <c:v>15793.759246</c:v>
                </c:pt>
                <c:pt idx="65992">
                  <c:v>15794.00064</c:v>
                </c:pt>
                <c:pt idx="65993">
                  <c:v>15794.242832</c:v>
                </c:pt>
                <c:pt idx="65994">
                  <c:v>15794.490744999999</c:v>
                </c:pt>
                <c:pt idx="65995">
                  <c:v>15794.733047</c:v>
                </c:pt>
                <c:pt idx="65996">
                  <c:v>15794.97539</c:v>
                </c:pt>
                <c:pt idx="65997">
                  <c:v>15795.208079</c:v>
                </c:pt>
                <c:pt idx="65998">
                  <c:v>15795.448939</c:v>
                </c:pt>
                <c:pt idx="65999">
                  <c:v>15795.689331</c:v>
                </c:pt>
                <c:pt idx="66000">
                  <c:v>15795.922823999999</c:v>
                </c:pt>
                <c:pt idx="66001">
                  <c:v>15796.163047</c:v>
                </c:pt>
                <c:pt idx="66002">
                  <c:v>15796.405174</c:v>
                </c:pt>
                <c:pt idx="66003">
                  <c:v>15796.649985</c:v>
                </c:pt>
                <c:pt idx="66004">
                  <c:v>15796.880863</c:v>
                </c:pt>
                <c:pt idx="66005">
                  <c:v>15797.121273999999</c:v>
                </c:pt>
                <c:pt idx="66006">
                  <c:v>15797.363305000001</c:v>
                </c:pt>
                <c:pt idx="66007">
                  <c:v>15797.606593</c:v>
                </c:pt>
                <c:pt idx="66008">
                  <c:v>15797.837777000001</c:v>
                </c:pt>
                <c:pt idx="66009">
                  <c:v>15798.078767000001</c:v>
                </c:pt>
                <c:pt idx="66010">
                  <c:v>15798.320259</c:v>
                </c:pt>
                <c:pt idx="66011">
                  <c:v>15798.564633</c:v>
                </c:pt>
                <c:pt idx="66012">
                  <c:v>15798.795045999999</c:v>
                </c:pt>
                <c:pt idx="66013">
                  <c:v>15799.039825</c:v>
                </c:pt>
                <c:pt idx="66014">
                  <c:v>15799.279422</c:v>
                </c:pt>
                <c:pt idx="66015">
                  <c:v>15799.519174999999</c:v>
                </c:pt>
                <c:pt idx="66016">
                  <c:v>15799.750746</c:v>
                </c:pt>
                <c:pt idx="66017">
                  <c:v>15799.993551</c:v>
                </c:pt>
                <c:pt idx="66018">
                  <c:v>15800.237315</c:v>
                </c:pt>
                <c:pt idx="66019">
                  <c:v>15800.470738</c:v>
                </c:pt>
                <c:pt idx="66020">
                  <c:v>15800.711141</c:v>
                </c:pt>
                <c:pt idx="66021">
                  <c:v>15800.955926000001</c:v>
                </c:pt>
                <c:pt idx="66022">
                  <c:v>15801.187925</c:v>
                </c:pt>
                <c:pt idx="66023">
                  <c:v>15801.430096</c:v>
                </c:pt>
                <c:pt idx="66024">
                  <c:v>15801.6721</c:v>
                </c:pt>
                <c:pt idx="66025">
                  <c:v>15801.905708</c:v>
                </c:pt>
                <c:pt idx="66026">
                  <c:v>15802.146307999999</c:v>
                </c:pt>
                <c:pt idx="66027">
                  <c:v>15802.388375</c:v>
                </c:pt>
                <c:pt idx="66028">
                  <c:v>15802.622104</c:v>
                </c:pt>
                <c:pt idx="66029">
                  <c:v>15802.865308</c:v>
                </c:pt>
                <c:pt idx="66030">
                  <c:v>15803.107112</c:v>
                </c:pt>
                <c:pt idx="66031">
                  <c:v>15803.339317</c:v>
                </c:pt>
                <c:pt idx="66032">
                  <c:v>15803.583011000001</c:v>
                </c:pt>
                <c:pt idx="66033">
                  <c:v>15803.824404000001</c:v>
                </c:pt>
                <c:pt idx="66034">
                  <c:v>15804.068427</c:v>
                </c:pt>
                <c:pt idx="66035">
                  <c:v>15804.309581</c:v>
                </c:pt>
                <c:pt idx="66036">
                  <c:v>15804.550625</c:v>
                </c:pt>
                <c:pt idx="66037">
                  <c:v>15804.792289999999</c:v>
                </c:pt>
                <c:pt idx="66038">
                  <c:v>15805.036996999999</c:v>
                </c:pt>
                <c:pt idx="66039">
                  <c:v>15805.266141</c:v>
                </c:pt>
                <c:pt idx="66040">
                  <c:v>15805.508943999999</c:v>
                </c:pt>
                <c:pt idx="66041">
                  <c:v>15805.750561000001</c:v>
                </c:pt>
                <c:pt idx="66042">
                  <c:v>15805.991529000001</c:v>
                </c:pt>
                <c:pt idx="66043">
                  <c:v>15806.237196</c:v>
                </c:pt>
                <c:pt idx="66044">
                  <c:v>15806.483792999999</c:v>
                </c:pt>
                <c:pt idx="66045">
                  <c:v>15806.724674999999</c:v>
                </c:pt>
                <c:pt idx="66046">
                  <c:v>15806.965899999999</c:v>
                </c:pt>
                <c:pt idx="66047">
                  <c:v>15807.197885</c:v>
                </c:pt>
                <c:pt idx="66048">
                  <c:v>15807.440259000001</c:v>
                </c:pt>
                <c:pt idx="66049">
                  <c:v>15807.68417</c:v>
                </c:pt>
                <c:pt idx="66050">
                  <c:v>15807.915228</c:v>
                </c:pt>
                <c:pt idx="66051">
                  <c:v>15808.157378</c:v>
                </c:pt>
                <c:pt idx="66052">
                  <c:v>15808.398755</c:v>
                </c:pt>
                <c:pt idx="66053">
                  <c:v>15808.639954</c:v>
                </c:pt>
                <c:pt idx="66054">
                  <c:v>15808.879224</c:v>
                </c:pt>
                <c:pt idx="66055">
                  <c:v>15809.124559</c:v>
                </c:pt>
                <c:pt idx="66056">
                  <c:v>15809.367971</c:v>
                </c:pt>
                <c:pt idx="66057">
                  <c:v>15809.609114999999</c:v>
                </c:pt>
                <c:pt idx="66058">
                  <c:v>15809.849935</c:v>
                </c:pt>
                <c:pt idx="66059">
                  <c:v>15810.080356</c:v>
                </c:pt>
                <c:pt idx="66060">
                  <c:v>15810.323558</c:v>
                </c:pt>
                <c:pt idx="66061">
                  <c:v>15810.566558</c:v>
                </c:pt>
                <c:pt idx="66062">
                  <c:v>15810.808445999999</c:v>
                </c:pt>
                <c:pt idx="66063">
                  <c:v>15811.054244999999</c:v>
                </c:pt>
                <c:pt idx="66064">
                  <c:v>15811.298783</c:v>
                </c:pt>
                <c:pt idx="66065">
                  <c:v>15811.539851</c:v>
                </c:pt>
                <c:pt idx="66066">
                  <c:v>15811.780951000001</c:v>
                </c:pt>
                <c:pt idx="66067">
                  <c:v>15812.011583</c:v>
                </c:pt>
                <c:pt idx="66068">
                  <c:v>15812.251606</c:v>
                </c:pt>
                <c:pt idx="66069">
                  <c:v>15812.494578</c:v>
                </c:pt>
                <c:pt idx="66070">
                  <c:v>15812.735237000001</c:v>
                </c:pt>
                <c:pt idx="66071">
                  <c:v>15812.979041000001</c:v>
                </c:pt>
                <c:pt idx="66072">
                  <c:v>15813.210894</c:v>
                </c:pt>
                <c:pt idx="66073">
                  <c:v>15813.451139999999</c:v>
                </c:pt>
                <c:pt idx="66074">
                  <c:v>15813.695984</c:v>
                </c:pt>
                <c:pt idx="66075">
                  <c:v>15813.935111999999</c:v>
                </c:pt>
                <c:pt idx="66076">
                  <c:v>15814.166058000001</c:v>
                </c:pt>
                <c:pt idx="66077">
                  <c:v>15814.408164</c:v>
                </c:pt>
                <c:pt idx="66078">
                  <c:v>15814.641884000001</c:v>
                </c:pt>
                <c:pt idx="66079">
                  <c:v>15814.881157</c:v>
                </c:pt>
                <c:pt idx="66080">
                  <c:v>15815.12414</c:v>
                </c:pt>
                <c:pt idx="66081">
                  <c:v>15815.368639</c:v>
                </c:pt>
                <c:pt idx="66082">
                  <c:v>15815.599242</c:v>
                </c:pt>
                <c:pt idx="66083">
                  <c:v>15815.845656</c:v>
                </c:pt>
                <c:pt idx="66084">
                  <c:v>15816.086945999999</c:v>
                </c:pt>
                <c:pt idx="66085">
                  <c:v>15816.317591000001</c:v>
                </c:pt>
                <c:pt idx="66086">
                  <c:v>15816.558182000001</c:v>
                </c:pt>
                <c:pt idx="66087">
                  <c:v>15816.802172</c:v>
                </c:pt>
                <c:pt idx="66088">
                  <c:v>15817.034561</c:v>
                </c:pt>
                <c:pt idx="66089">
                  <c:v>15817.277903</c:v>
                </c:pt>
                <c:pt idx="66090">
                  <c:v>15817.518416999999</c:v>
                </c:pt>
                <c:pt idx="66091">
                  <c:v>15817.751018999999</c:v>
                </c:pt>
                <c:pt idx="66092">
                  <c:v>15817.993424</c:v>
                </c:pt>
                <c:pt idx="66093">
                  <c:v>15818.23864</c:v>
                </c:pt>
                <c:pt idx="66094">
                  <c:v>15818.468969</c:v>
                </c:pt>
                <c:pt idx="66095">
                  <c:v>15818.710236000001</c:v>
                </c:pt>
                <c:pt idx="66096">
                  <c:v>15818.954435</c:v>
                </c:pt>
                <c:pt idx="66097">
                  <c:v>15819.195878</c:v>
                </c:pt>
                <c:pt idx="66098">
                  <c:v>15819.425155999999</c:v>
                </c:pt>
                <c:pt idx="66099">
                  <c:v>15819.669136</c:v>
                </c:pt>
                <c:pt idx="66100">
                  <c:v>15819.904956</c:v>
                </c:pt>
                <c:pt idx="66101">
                  <c:v>15820.147557</c:v>
                </c:pt>
                <c:pt idx="66102">
                  <c:v>15820.388287</c:v>
                </c:pt>
                <c:pt idx="66103">
                  <c:v>15820.619529</c:v>
                </c:pt>
                <c:pt idx="66104">
                  <c:v>15820.861405</c:v>
                </c:pt>
                <c:pt idx="66105">
                  <c:v>15821.105707999999</c:v>
                </c:pt>
                <c:pt idx="66106">
                  <c:v>15821.346629</c:v>
                </c:pt>
                <c:pt idx="66107">
                  <c:v>15821.5779</c:v>
                </c:pt>
                <c:pt idx="66108">
                  <c:v>15821.820745999999</c:v>
                </c:pt>
                <c:pt idx="66109">
                  <c:v>15822.062443999999</c:v>
                </c:pt>
                <c:pt idx="66110">
                  <c:v>15822.295636000001</c:v>
                </c:pt>
                <c:pt idx="66111">
                  <c:v>15822.537367000001</c:v>
                </c:pt>
                <c:pt idx="66112">
                  <c:v>15822.779075</c:v>
                </c:pt>
                <c:pt idx="66113">
                  <c:v>15823.021733</c:v>
                </c:pt>
                <c:pt idx="66114">
                  <c:v>15823.261243000001</c:v>
                </c:pt>
                <c:pt idx="66115">
                  <c:v>15823.493258</c:v>
                </c:pt>
                <c:pt idx="66116">
                  <c:v>15823.737800000001</c:v>
                </c:pt>
                <c:pt idx="66117">
                  <c:v>15823.978964</c:v>
                </c:pt>
                <c:pt idx="66118">
                  <c:v>15824.209804</c:v>
                </c:pt>
                <c:pt idx="66119">
                  <c:v>15824.452853999999</c:v>
                </c:pt>
                <c:pt idx="66120">
                  <c:v>15824.695801</c:v>
                </c:pt>
                <c:pt idx="66121">
                  <c:v>15824.936782999999</c:v>
                </c:pt>
                <c:pt idx="66122">
                  <c:v>15825.168689</c:v>
                </c:pt>
                <c:pt idx="66123">
                  <c:v>15825.411746</c:v>
                </c:pt>
                <c:pt idx="66124">
                  <c:v>15825.654844000001</c:v>
                </c:pt>
                <c:pt idx="66125">
                  <c:v>15825.897768000001</c:v>
                </c:pt>
                <c:pt idx="66126">
                  <c:v>15826.129712</c:v>
                </c:pt>
                <c:pt idx="66127">
                  <c:v>15826.372952</c:v>
                </c:pt>
                <c:pt idx="66128">
                  <c:v>15826.614942</c:v>
                </c:pt>
                <c:pt idx="66129">
                  <c:v>15826.845638000001</c:v>
                </c:pt>
                <c:pt idx="66130">
                  <c:v>15827.086294000001</c:v>
                </c:pt>
                <c:pt idx="66131">
                  <c:v>15827.330261999999</c:v>
                </c:pt>
                <c:pt idx="66132">
                  <c:v>15827.561186000001</c:v>
                </c:pt>
                <c:pt idx="66133">
                  <c:v>15827.805974000001</c:v>
                </c:pt>
                <c:pt idx="66134">
                  <c:v>15828.047067</c:v>
                </c:pt>
                <c:pt idx="66135">
                  <c:v>15828.278549000001</c:v>
                </c:pt>
                <c:pt idx="66136">
                  <c:v>15828.519958000001</c:v>
                </c:pt>
                <c:pt idx="66137">
                  <c:v>15828.761988</c:v>
                </c:pt>
                <c:pt idx="66138">
                  <c:v>15829.003119000001</c:v>
                </c:pt>
                <c:pt idx="66139">
                  <c:v>15829.234562</c:v>
                </c:pt>
                <c:pt idx="66140">
                  <c:v>15829.475026</c:v>
                </c:pt>
                <c:pt idx="66141">
                  <c:v>15829.717130000001</c:v>
                </c:pt>
                <c:pt idx="66142">
                  <c:v>15829.950959</c:v>
                </c:pt>
                <c:pt idx="66143">
                  <c:v>15830.192191</c:v>
                </c:pt>
                <c:pt idx="66144">
                  <c:v>15830.434359999999</c:v>
                </c:pt>
                <c:pt idx="66145">
                  <c:v>15830.667926</c:v>
                </c:pt>
                <c:pt idx="66146">
                  <c:v>15830.909738</c:v>
                </c:pt>
                <c:pt idx="66147">
                  <c:v>15831.150175999999</c:v>
                </c:pt>
                <c:pt idx="66148">
                  <c:v>15831.394123</c:v>
                </c:pt>
                <c:pt idx="66149">
                  <c:v>15831.649416</c:v>
                </c:pt>
                <c:pt idx="66150">
                  <c:v>15831.905720999999</c:v>
                </c:pt>
                <c:pt idx="66151">
                  <c:v>15832.136361999999</c:v>
                </c:pt>
                <c:pt idx="66152">
                  <c:v>15832.379541</c:v>
                </c:pt>
                <c:pt idx="66153">
                  <c:v>15832.612118999999</c:v>
                </c:pt>
                <c:pt idx="66154">
                  <c:v>15832.855576</c:v>
                </c:pt>
                <c:pt idx="66155">
                  <c:v>15833.098886</c:v>
                </c:pt>
                <c:pt idx="66156">
                  <c:v>15833.341106</c:v>
                </c:pt>
                <c:pt idx="66157">
                  <c:v>15833.572704</c:v>
                </c:pt>
                <c:pt idx="66158">
                  <c:v>15833.813101</c:v>
                </c:pt>
                <c:pt idx="66159">
                  <c:v>15834.055155</c:v>
                </c:pt>
                <c:pt idx="66160">
                  <c:v>15834.288726000001</c:v>
                </c:pt>
                <c:pt idx="66161">
                  <c:v>15834.529108000001</c:v>
                </c:pt>
                <c:pt idx="66162">
                  <c:v>15834.771226999999</c:v>
                </c:pt>
                <c:pt idx="66163">
                  <c:v>15835.004917</c:v>
                </c:pt>
                <c:pt idx="66164">
                  <c:v>15835.247931</c:v>
                </c:pt>
                <c:pt idx="66165">
                  <c:v>15835.490124</c:v>
                </c:pt>
                <c:pt idx="66166">
                  <c:v>15835.732445</c:v>
                </c:pt>
                <c:pt idx="66167">
                  <c:v>15835.977907</c:v>
                </c:pt>
                <c:pt idx="66168">
                  <c:v>15836.220275</c:v>
                </c:pt>
                <c:pt idx="66169">
                  <c:v>15836.464088999999</c:v>
                </c:pt>
                <c:pt idx="66170">
                  <c:v>15836.697829000001</c:v>
                </c:pt>
                <c:pt idx="66171">
                  <c:v>15836.938227000001</c:v>
                </c:pt>
                <c:pt idx="66172">
                  <c:v>15837.182226000001</c:v>
                </c:pt>
                <c:pt idx="66173">
                  <c:v>15837.438658999999</c:v>
                </c:pt>
                <c:pt idx="66174">
                  <c:v>15837.670574</c:v>
                </c:pt>
                <c:pt idx="66175">
                  <c:v>15837.913886</c:v>
                </c:pt>
                <c:pt idx="66176">
                  <c:v>15838.154436999999</c:v>
                </c:pt>
                <c:pt idx="66177">
                  <c:v>15838.387954</c:v>
                </c:pt>
                <c:pt idx="66178">
                  <c:v>15838.629123000001</c:v>
                </c:pt>
                <c:pt idx="66179">
                  <c:v>15838.871961999999</c:v>
                </c:pt>
                <c:pt idx="66180">
                  <c:v>15839.102835</c:v>
                </c:pt>
                <c:pt idx="66181">
                  <c:v>15839.343094</c:v>
                </c:pt>
                <c:pt idx="66182">
                  <c:v>15839.587095999999</c:v>
                </c:pt>
                <c:pt idx="66183">
                  <c:v>15839.820725</c:v>
                </c:pt>
                <c:pt idx="66184">
                  <c:v>15840.063243000001</c:v>
                </c:pt>
                <c:pt idx="66185">
                  <c:v>15840.298570999999</c:v>
                </c:pt>
                <c:pt idx="66186">
                  <c:v>15840.541804</c:v>
                </c:pt>
                <c:pt idx="66187">
                  <c:v>15840.784970999999</c:v>
                </c:pt>
                <c:pt idx="66188">
                  <c:v>15841.026092</c:v>
                </c:pt>
                <c:pt idx="66189">
                  <c:v>15841.281048999999</c:v>
                </c:pt>
                <c:pt idx="66190">
                  <c:v>15841.512706</c:v>
                </c:pt>
                <c:pt idx="66191">
                  <c:v>15841.753968000001</c:v>
                </c:pt>
                <c:pt idx="66192">
                  <c:v>15841.995025</c:v>
                </c:pt>
                <c:pt idx="66193">
                  <c:v>15842.237048000001</c:v>
                </c:pt>
                <c:pt idx="66194">
                  <c:v>15842.468860000001</c:v>
                </c:pt>
                <c:pt idx="66195">
                  <c:v>15842.709108999999</c:v>
                </c:pt>
                <c:pt idx="66196">
                  <c:v>15842.950613999999</c:v>
                </c:pt>
                <c:pt idx="66197">
                  <c:v>15843.193636</c:v>
                </c:pt>
                <c:pt idx="66198">
                  <c:v>15843.42554</c:v>
                </c:pt>
                <c:pt idx="66199">
                  <c:v>15843.668642000001</c:v>
                </c:pt>
                <c:pt idx="66200">
                  <c:v>15843.909158</c:v>
                </c:pt>
                <c:pt idx="66201">
                  <c:v>15844.149385999999</c:v>
                </c:pt>
                <c:pt idx="66202">
                  <c:v>15844.389358</c:v>
                </c:pt>
                <c:pt idx="66203">
                  <c:v>15844.622783000001</c:v>
                </c:pt>
                <c:pt idx="66204">
                  <c:v>15844.865875</c:v>
                </c:pt>
                <c:pt idx="66205">
                  <c:v>15845.106008000001</c:v>
                </c:pt>
                <c:pt idx="66206">
                  <c:v>15845.348953999999</c:v>
                </c:pt>
                <c:pt idx="66207">
                  <c:v>15845.578396000001</c:v>
                </c:pt>
                <c:pt idx="66208">
                  <c:v>15845.819793999999</c:v>
                </c:pt>
                <c:pt idx="66209">
                  <c:v>15846.062918</c:v>
                </c:pt>
                <c:pt idx="66210">
                  <c:v>15846.29658</c:v>
                </c:pt>
                <c:pt idx="66211">
                  <c:v>15846.537966</c:v>
                </c:pt>
                <c:pt idx="66212">
                  <c:v>15846.781003</c:v>
                </c:pt>
                <c:pt idx="66213">
                  <c:v>15847.012841</c:v>
                </c:pt>
                <c:pt idx="66214">
                  <c:v>15847.253275999999</c:v>
                </c:pt>
                <c:pt idx="66215">
                  <c:v>15847.495274999999</c:v>
                </c:pt>
                <c:pt idx="66216">
                  <c:v>15847.739996</c:v>
                </c:pt>
                <c:pt idx="66217">
                  <c:v>15847.970644999999</c:v>
                </c:pt>
                <c:pt idx="66218">
                  <c:v>15848.213830000001</c:v>
                </c:pt>
                <c:pt idx="66219">
                  <c:v>15848.454787000001</c:v>
                </c:pt>
                <c:pt idx="66220">
                  <c:v>15848.697598999999</c:v>
                </c:pt>
                <c:pt idx="66221">
                  <c:v>15848.927537</c:v>
                </c:pt>
                <c:pt idx="66222">
                  <c:v>15849.170840999999</c:v>
                </c:pt>
                <c:pt idx="66223">
                  <c:v>15849.411932999999</c:v>
                </c:pt>
                <c:pt idx="66224">
                  <c:v>15849.654221000001</c:v>
                </c:pt>
                <c:pt idx="66225">
                  <c:v>15849.885921999999</c:v>
                </c:pt>
                <c:pt idx="66226">
                  <c:v>15850.128181</c:v>
                </c:pt>
                <c:pt idx="66227">
                  <c:v>15850.37004</c:v>
                </c:pt>
                <c:pt idx="66228">
                  <c:v>15850.612847</c:v>
                </c:pt>
                <c:pt idx="66229">
                  <c:v>15850.842656999999</c:v>
                </c:pt>
                <c:pt idx="66230">
                  <c:v>15851.083046</c:v>
                </c:pt>
                <c:pt idx="66231">
                  <c:v>15851.32444</c:v>
                </c:pt>
                <c:pt idx="66232">
                  <c:v>15851.569342999999</c:v>
                </c:pt>
                <c:pt idx="66233">
                  <c:v>15851.815365</c:v>
                </c:pt>
                <c:pt idx="66234">
                  <c:v>15852.057111</c:v>
                </c:pt>
                <c:pt idx="66235">
                  <c:v>15852.299207</c:v>
                </c:pt>
                <c:pt idx="66236">
                  <c:v>15852.532036000001</c:v>
                </c:pt>
                <c:pt idx="66237">
                  <c:v>15852.774373</c:v>
                </c:pt>
                <c:pt idx="66238">
                  <c:v>15853.015078</c:v>
                </c:pt>
                <c:pt idx="66239">
                  <c:v>15853.248841000001</c:v>
                </c:pt>
                <c:pt idx="66240">
                  <c:v>15853.490905000001</c:v>
                </c:pt>
                <c:pt idx="66241">
                  <c:v>15853.732770000001</c:v>
                </c:pt>
                <c:pt idx="66242">
                  <c:v>15853.973239999999</c:v>
                </c:pt>
                <c:pt idx="66243">
                  <c:v>15854.206962</c:v>
                </c:pt>
                <c:pt idx="66244">
                  <c:v>15854.452232</c:v>
                </c:pt>
                <c:pt idx="66245">
                  <c:v>15854.683795999999</c:v>
                </c:pt>
                <c:pt idx="66246">
                  <c:v>15854.924290999999</c:v>
                </c:pt>
                <c:pt idx="66247">
                  <c:v>15855.170779</c:v>
                </c:pt>
                <c:pt idx="66248">
                  <c:v>15855.411754999999</c:v>
                </c:pt>
                <c:pt idx="66249">
                  <c:v>15855.640307</c:v>
                </c:pt>
                <c:pt idx="66250">
                  <c:v>15855.886888999999</c:v>
                </c:pt>
                <c:pt idx="66251">
                  <c:v>15856.127844000001</c:v>
                </c:pt>
                <c:pt idx="66252">
                  <c:v>15856.368823999999</c:v>
                </c:pt>
                <c:pt idx="66253">
                  <c:v>15856.599275</c:v>
                </c:pt>
                <c:pt idx="66254">
                  <c:v>15856.841324999999</c:v>
                </c:pt>
                <c:pt idx="66255">
                  <c:v>15857.085141</c:v>
                </c:pt>
                <c:pt idx="66256">
                  <c:v>15857.316682000001</c:v>
                </c:pt>
                <c:pt idx="66257">
                  <c:v>15857.55845</c:v>
                </c:pt>
                <c:pt idx="66258">
                  <c:v>15857.802126</c:v>
                </c:pt>
                <c:pt idx="66259">
                  <c:v>15858.035633</c:v>
                </c:pt>
                <c:pt idx="66260">
                  <c:v>15858.276736</c:v>
                </c:pt>
                <c:pt idx="66261">
                  <c:v>15858.518398</c:v>
                </c:pt>
                <c:pt idx="66262">
                  <c:v>15858.759575</c:v>
                </c:pt>
                <c:pt idx="66263">
                  <c:v>15859.000682</c:v>
                </c:pt>
                <c:pt idx="66264">
                  <c:v>15859.229259</c:v>
                </c:pt>
                <c:pt idx="66265">
                  <c:v>15859.473329</c:v>
                </c:pt>
                <c:pt idx="66266">
                  <c:v>15859.715446</c:v>
                </c:pt>
                <c:pt idx="66267">
                  <c:v>15859.962546999999</c:v>
                </c:pt>
                <c:pt idx="66268">
                  <c:v>15860.203108</c:v>
                </c:pt>
                <c:pt idx="66269">
                  <c:v>15860.443372</c:v>
                </c:pt>
                <c:pt idx="66270">
                  <c:v>15860.68535</c:v>
                </c:pt>
                <c:pt idx="66271">
                  <c:v>15860.927078999999</c:v>
                </c:pt>
                <c:pt idx="66272">
                  <c:v>15861.158939000001</c:v>
                </c:pt>
                <c:pt idx="66273">
                  <c:v>15861.401846000001</c:v>
                </c:pt>
                <c:pt idx="66274">
                  <c:v>15861.644611</c:v>
                </c:pt>
                <c:pt idx="66275">
                  <c:v>15861.88622</c:v>
                </c:pt>
                <c:pt idx="66276">
                  <c:v>15862.117799</c:v>
                </c:pt>
                <c:pt idx="66277">
                  <c:v>15862.359439</c:v>
                </c:pt>
                <c:pt idx="66278">
                  <c:v>15862.594719999999</c:v>
                </c:pt>
                <c:pt idx="66279">
                  <c:v>15862.837675000001</c:v>
                </c:pt>
                <c:pt idx="66280">
                  <c:v>15863.078912000001</c:v>
                </c:pt>
                <c:pt idx="66281">
                  <c:v>15863.321610999999</c:v>
                </c:pt>
                <c:pt idx="66282">
                  <c:v>15863.561387</c:v>
                </c:pt>
                <c:pt idx="66283">
                  <c:v>15863.792863999999</c:v>
                </c:pt>
                <c:pt idx="66284">
                  <c:v>15864.035942</c:v>
                </c:pt>
                <c:pt idx="66285">
                  <c:v>15864.276335</c:v>
                </c:pt>
                <c:pt idx="66286">
                  <c:v>15864.516925</c:v>
                </c:pt>
                <c:pt idx="66287">
                  <c:v>15864.747088</c:v>
                </c:pt>
                <c:pt idx="66288">
                  <c:v>15864.989326000001</c:v>
                </c:pt>
                <c:pt idx="66289">
                  <c:v>15865.233361000001</c:v>
                </c:pt>
                <c:pt idx="66290">
                  <c:v>15865.474557</c:v>
                </c:pt>
                <c:pt idx="66291">
                  <c:v>15865.703240999999</c:v>
                </c:pt>
                <c:pt idx="66292">
                  <c:v>15865.946706000001</c:v>
                </c:pt>
                <c:pt idx="66293">
                  <c:v>15866.187096</c:v>
                </c:pt>
                <c:pt idx="66294">
                  <c:v>15866.431811</c:v>
                </c:pt>
                <c:pt idx="66295">
                  <c:v>15866.660403</c:v>
                </c:pt>
                <c:pt idx="66296">
                  <c:v>15866.905549999999</c:v>
                </c:pt>
                <c:pt idx="66297">
                  <c:v>15867.14085</c:v>
                </c:pt>
                <c:pt idx="66298">
                  <c:v>15867.381073</c:v>
                </c:pt>
                <c:pt idx="66299">
                  <c:v>15867.623643000001</c:v>
                </c:pt>
                <c:pt idx="66300">
                  <c:v>15867.86519</c:v>
                </c:pt>
                <c:pt idx="66301">
                  <c:v>15868.096380000001</c:v>
                </c:pt>
                <c:pt idx="66302">
                  <c:v>15868.337366</c:v>
                </c:pt>
                <c:pt idx="66303">
                  <c:v>15868.579217</c:v>
                </c:pt>
                <c:pt idx="66304">
                  <c:v>15868.823902</c:v>
                </c:pt>
                <c:pt idx="66305">
                  <c:v>15869.055593999999</c:v>
                </c:pt>
                <c:pt idx="66306">
                  <c:v>15869.297435</c:v>
                </c:pt>
                <c:pt idx="66307">
                  <c:v>15869.537393000001</c:v>
                </c:pt>
                <c:pt idx="66308">
                  <c:v>15869.779140000001</c:v>
                </c:pt>
                <c:pt idx="66309">
                  <c:v>15870.034158</c:v>
                </c:pt>
                <c:pt idx="66310">
                  <c:v>15870.289140999999</c:v>
                </c:pt>
                <c:pt idx="66311">
                  <c:v>15870.544161</c:v>
                </c:pt>
                <c:pt idx="66312">
                  <c:v>15870.788078</c:v>
                </c:pt>
                <c:pt idx="66313">
                  <c:v>15871.032061</c:v>
                </c:pt>
                <c:pt idx="66314">
                  <c:v>15871.274802</c:v>
                </c:pt>
                <c:pt idx="66315">
                  <c:v>15871.515853000001</c:v>
                </c:pt>
                <c:pt idx="66316">
                  <c:v>15871.747748</c:v>
                </c:pt>
                <c:pt idx="66317">
                  <c:v>15871.988069000001</c:v>
                </c:pt>
                <c:pt idx="66318">
                  <c:v>15872.228314</c:v>
                </c:pt>
                <c:pt idx="66319">
                  <c:v>15872.47286</c:v>
                </c:pt>
                <c:pt idx="66320">
                  <c:v>15872.71307</c:v>
                </c:pt>
                <c:pt idx="66321">
                  <c:v>15872.944817</c:v>
                </c:pt>
                <c:pt idx="66322">
                  <c:v>15873.187056999999</c:v>
                </c:pt>
                <c:pt idx="66323">
                  <c:v>15873.420564</c:v>
                </c:pt>
                <c:pt idx="66324">
                  <c:v>15873.663799</c:v>
                </c:pt>
                <c:pt idx="66325">
                  <c:v>15873.904124999999</c:v>
                </c:pt>
                <c:pt idx="66326">
                  <c:v>15874.148906</c:v>
                </c:pt>
                <c:pt idx="66327">
                  <c:v>15874.380531999999</c:v>
                </c:pt>
                <c:pt idx="66328">
                  <c:v>15874.623693</c:v>
                </c:pt>
                <c:pt idx="66329">
                  <c:v>15874.863422</c:v>
                </c:pt>
                <c:pt idx="66330">
                  <c:v>15875.096750000001</c:v>
                </c:pt>
                <c:pt idx="66331">
                  <c:v>15875.337704</c:v>
                </c:pt>
                <c:pt idx="66332">
                  <c:v>15875.579288000001</c:v>
                </c:pt>
                <c:pt idx="66333">
                  <c:v>15875.822243000001</c:v>
                </c:pt>
                <c:pt idx="66334">
                  <c:v>15876.053291</c:v>
                </c:pt>
                <c:pt idx="66335">
                  <c:v>15876.297097999999</c:v>
                </c:pt>
                <c:pt idx="66336">
                  <c:v>15876.539295</c:v>
                </c:pt>
                <c:pt idx="66337">
                  <c:v>15876.772916</c:v>
                </c:pt>
                <c:pt idx="66338">
                  <c:v>15877.015273000001</c:v>
                </c:pt>
                <c:pt idx="66339">
                  <c:v>15877.257953</c:v>
                </c:pt>
                <c:pt idx="66340">
                  <c:v>15877.488751999999</c:v>
                </c:pt>
                <c:pt idx="66341">
                  <c:v>15877.731852000001</c:v>
                </c:pt>
                <c:pt idx="66342">
                  <c:v>15877.974190000001</c:v>
                </c:pt>
                <c:pt idx="66343">
                  <c:v>15878.20514</c:v>
                </c:pt>
                <c:pt idx="66344">
                  <c:v>15878.449262</c:v>
                </c:pt>
                <c:pt idx="66345">
                  <c:v>15878.693977999999</c:v>
                </c:pt>
                <c:pt idx="66346">
                  <c:v>15878.924918000001</c:v>
                </c:pt>
                <c:pt idx="66347">
                  <c:v>15879.167197000001</c:v>
                </c:pt>
                <c:pt idx="66348">
                  <c:v>15879.409202999999</c:v>
                </c:pt>
                <c:pt idx="66349">
                  <c:v>15879.665580999999</c:v>
                </c:pt>
                <c:pt idx="66350">
                  <c:v>15879.89579</c:v>
                </c:pt>
                <c:pt idx="66351">
                  <c:v>15880.136286999999</c:v>
                </c:pt>
                <c:pt idx="66352">
                  <c:v>15880.380273999999</c:v>
                </c:pt>
                <c:pt idx="66353">
                  <c:v>15880.613872</c:v>
                </c:pt>
                <c:pt idx="66354">
                  <c:v>15880.856126000001</c:v>
                </c:pt>
                <c:pt idx="66355">
                  <c:v>15881.100985999999</c:v>
                </c:pt>
                <c:pt idx="66356">
                  <c:v>15881.331749000001</c:v>
                </c:pt>
                <c:pt idx="66357">
                  <c:v>15881.574790000001</c:v>
                </c:pt>
                <c:pt idx="66358">
                  <c:v>15881.815172000001</c:v>
                </c:pt>
                <c:pt idx="66359">
                  <c:v>15882.057235</c:v>
                </c:pt>
                <c:pt idx="66360">
                  <c:v>15882.288746</c:v>
                </c:pt>
                <c:pt idx="66361">
                  <c:v>15882.529053</c:v>
                </c:pt>
                <c:pt idx="66362">
                  <c:v>15882.771158</c:v>
                </c:pt>
                <c:pt idx="66363">
                  <c:v>15883.004801999999</c:v>
                </c:pt>
                <c:pt idx="66364">
                  <c:v>15883.247829</c:v>
                </c:pt>
                <c:pt idx="66365">
                  <c:v>15883.488066</c:v>
                </c:pt>
                <c:pt idx="66366">
                  <c:v>15883.730117999999</c:v>
                </c:pt>
                <c:pt idx="66367">
                  <c:v>15883.961062</c:v>
                </c:pt>
                <c:pt idx="66368">
                  <c:v>15884.203367</c:v>
                </c:pt>
                <c:pt idx="66369">
                  <c:v>15884.446293000001</c:v>
                </c:pt>
                <c:pt idx="66370">
                  <c:v>15884.678017</c:v>
                </c:pt>
                <c:pt idx="66371">
                  <c:v>15884.920700000001</c:v>
                </c:pt>
                <c:pt idx="66372">
                  <c:v>15885.162415000001</c:v>
                </c:pt>
                <c:pt idx="66373">
                  <c:v>15885.402999</c:v>
                </c:pt>
                <c:pt idx="66374">
                  <c:v>15885.632272000001</c:v>
                </c:pt>
                <c:pt idx="66375">
                  <c:v>15885.876882</c:v>
                </c:pt>
                <c:pt idx="66376">
                  <c:v>15886.117242</c:v>
                </c:pt>
                <c:pt idx="66377">
                  <c:v>15886.359838</c:v>
                </c:pt>
                <c:pt idx="66378">
                  <c:v>15886.600710000001</c:v>
                </c:pt>
                <c:pt idx="66379">
                  <c:v>15886.831045999999</c:v>
                </c:pt>
                <c:pt idx="66380">
                  <c:v>15887.073985000001</c:v>
                </c:pt>
                <c:pt idx="66381">
                  <c:v>15887.313747</c:v>
                </c:pt>
                <c:pt idx="66382">
                  <c:v>15887.554867000001</c:v>
                </c:pt>
                <c:pt idx="66383">
                  <c:v>15887.797549000001</c:v>
                </c:pt>
                <c:pt idx="66384">
                  <c:v>15888.028128</c:v>
                </c:pt>
                <c:pt idx="66385">
                  <c:v>15888.272561</c:v>
                </c:pt>
                <c:pt idx="66386">
                  <c:v>15888.51442</c:v>
                </c:pt>
                <c:pt idx="66387">
                  <c:v>15888.743191</c:v>
                </c:pt>
                <c:pt idx="66388">
                  <c:v>15888.989030000001</c:v>
                </c:pt>
                <c:pt idx="66389">
                  <c:v>15889.231011</c:v>
                </c:pt>
                <c:pt idx="66390">
                  <c:v>15889.462668</c:v>
                </c:pt>
                <c:pt idx="66391">
                  <c:v>15889.705699</c:v>
                </c:pt>
                <c:pt idx="66392">
                  <c:v>15889.946909</c:v>
                </c:pt>
                <c:pt idx="66393">
                  <c:v>15890.189768</c:v>
                </c:pt>
                <c:pt idx="66394">
                  <c:v>15890.419607</c:v>
                </c:pt>
                <c:pt idx="66395">
                  <c:v>15890.661423</c:v>
                </c:pt>
                <c:pt idx="66396">
                  <c:v>15890.905102000001</c:v>
                </c:pt>
                <c:pt idx="66397">
                  <c:v>15891.136597000001</c:v>
                </c:pt>
                <c:pt idx="66398">
                  <c:v>15891.377768</c:v>
                </c:pt>
                <c:pt idx="66399">
                  <c:v>15891.620703000001</c:v>
                </c:pt>
                <c:pt idx="66400">
                  <c:v>15891.861790999999</c:v>
                </c:pt>
                <c:pt idx="66401">
                  <c:v>15892.104599</c:v>
                </c:pt>
                <c:pt idx="66402">
                  <c:v>15892.345649000001</c:v>
                </c:pt>
                <c:pt idx="66403">
                  <c:v>15892.576021999999</c:v>
                </c:pt>
                <c:pt idx="66404">
                  <c:v>15892.818982000001</c:v>
                </c:pt>
                <c:pt idx="66405">
                  <c:v>15893.060726</c:v>
                </c:pt>
                <c:pt idx="66406">
                  <c:v>15893.301604</c:v>
                </c:pt>
                <c:pt idx="66407">
                  <c:v>15893.532064000001</c:v>
                </c:pt>
                <c:pt idx="66408">
                  <c:v>15893.77326</c:v>
                </c:pt>
                <c:pt idx="66409">
                  <c:v>15894.01562</c:v>
                </c:pt>
                <c:pt idx="66410">
                  <c:v>15894.255848999999</c:v>
                </c:pt>
                <c:pt idx="66411">
                  <c:v>15894.498621999999</c:v>
                </c:pt>
                <c:pt idx="66412">
                  <c:v>15894.7291</c:v>
                </c:pt>
                <c:pt idx="66413">
                  <c:v>15894.973953000001</c:v>
                </c:pt>
                <c:pt idx="66414">
                  <c:v>15895.213057000001</c:v>
                </c:pt>
                <c:pt idx="66415">
                  <c:v>15895.455854</c:v>
                </c:pt>
                <c:pt idx="66416">
                  <c:v>15895.685814</c:v>
                </c:pt>
                <c:pt idx="66417">
                  <c:v>15895.926151</c:v>
                </c:pt>
                <c:pt idx="66418">
                  <c:v>15896.168362</c:v>
                </c:pt>
                <c:pt idx="66419">
                  <c:v>15896.401904</c:v>
                </c:pt>
                <c:pt idx="66420">
                  <c:v>15896.642373999999</c:v>
                </c:pt>
                <c:pt idx="66421">
                  <c:v>15896.886587000001</c:v>
                </c:pt>
                <c:pt idx="66422">
                  <c:v>15897.128133</c:v>
                </c:pt>
                <c:pt idx="66423">
                  <c:v>15897.360339999999</c:v>
                </c:pt>
                <c:pt idx="66424">
                  <c:v>15897.602172000001</c:v>
                </c:pt>
                <c:pt idx="66425">
                  <c:v>15897.846734999999</c:v>
                </c:pt>
                <c:pt idx="66426">
                  <c:v>15898.076566</c:v>
                </c:pt>
                <c:pt idx="66427">
                  <c:v>15898.318431</c:v>
                </c:pt>
                <c:pt idx="66428">
                  <c:v>15898.560245000001</c:v>
                </c:pt>
                <c:pt idx="66429">
                  <c:v>15898.792305999999</c:v>
                </c:pt>
                <c:pt idx="66430">
                  <c:v>15899.034342999999</c:v>
                </c:pt>
                <c:pt idx="66431">
                  <c:v>15899.278806</c:v>
                </c:pt>
                <c:pt idx="66432">
                  <c:v>15899.519765999999</c:v>
                </c:pt>
                <c:pt idx="66433">
                  <c:v>15899.759352999999</c:v>
                </c:pt>
                <c:pt idx="66434">
                  <c:v>15900.015719000001</c:v>
                </c:pt>
                <c:pt idx="66435">
                  <c:v>15900.244224</c:v>
                </c:pt>
                <c:pt idx="66436">
                  <c:v>15900.486204999999</c:v>
                </c:pt>
                <c:pt idx="66437">
                  <c:v>15900.728950999999</c:v>
                </c:pt>
                <c:pt idx="66438">
                  <c:v>15900.970867</c:v>
                </c:pt>
                <c:pt idx="66439">
                  <c:v>15901.201449</c:v>
                </c:pt>
                <c:pt idx="66440">
                  <c:v>15901.443384</c:v>
                </c:pt>
                <c:pt idx="66441">
                  <c:v>15901.687877</c:v>
                </c:pt>
                <c:pt idx="66442">
                  <c:v>15901.928215</c:v>
                </c:pt>
                <c:pt idx="66443">
                  <c:v>15902.159892</c:v>
                </c:pt>
                <c:pt idx="66444">
                  <c:v>15902.400422999999</c:v>
                </c:pt>
                <c:pt idx="66445">
                  <c:v>15902.641632999999</c:v>
                </c:pt>
                <c:pt idx="66446">
                  <c:v>15902.884603</c:v>
                </c:pt>
                <c:pt idx="66447">
                  <c:v>15903.125856000001</c:v>
                </c:pt>
                <c:pt idx="66448">
                  <c:v>15903.355702000001</c:v>
                </c:pt>
                <c:pt idx="66449">
                  <c:v>15903.598677</c:v>
                </c:pt>
                <c:pt idx="66450">
                  <c:v>15903.841725</c:v>
                </c:pt>
                <c:pt idx="66451">
                  <c:v>15904.08293</c:v>
                </c:pt>
                <c:pt idx="66452">
                  <c:v>15904.313239999999</c:v>
                </c:pt>
                <c:pt idx="66453">
                  <c:v>15904.555350000001</c:v>
                </c:pt>
                <c:pt idx="66454">
                  <c:v>15904.796625999999</c:v>
                </c:pt>
                <c:pt idx="66455">
                  <c:v>15905.038414000001</c:v>
                </c:pt>
                <c:pt idx="66456">
                  <c:v>15905.271721999999</c:v>
                </c:pt>
                <c:pt idx="66457">
                  <c:v>15905.512992</c:v>
                </c:pt>
                <c:pt idx="66458">
                  <c:v>15905.754007</c:v>
                </c:pt>
                <c:pt idx="66459">
                  <c:v>15905.996824</c:v>
                </c:pt>
                <c:pt idx="66460">
                  <c:v>15906.227445</c:v>
                </c:pt>
                <c:pt idx="66461">
                  <c:v>15906.468569000001</c:v>
                </c:pt>
                <c:pt idx="66462">
                  <c:v>15906.709835</c:v>
                </c:pt>
                <c:pt idx="66463">
                  <c:v>15906.952681999999</c:v>
                </c:pt>
                <c:pt idx="66464">
                  <c:v>15907.19389</c:v>
                </c:pt>
                <c:pt idx="66465">
                  <c:v>15907.425542999999</c:v>
                </c:pt>
                <c:pt idx="66466">
                  <c:v>15907.666826999999</c:v>
                </c:pt>
                <c:pt idx="66467">
                  <c:v>15907.907064000001</c:v>
                </c:pt>
                <c:pt idx="66468">
                  <c:v>15908.149057000001</c:v>
                </c:pt>
                <c:pt idx="66469">
                  <c:v>15908.391678</c:v>
                </c:pt>
                <c:pt idx="66470">
                  <c:v>15908.621815</c:v>
                </c:pt>
                <c:pt idx="66471">
                  <c:v>15908.862351</c:v>
                </c:pt>
                <c:pt idx="66472">
                  <c:v>15909.105921</c:v>
                </c:pt>
                <c:pt idx="66473">
                  <c:v>15909.34786</c:v>
                </c:pt>
                <c:pt idx="66474">
                  <c:v>15909.587981000001</c:v>
                </c:pt>
                <c:pt idx="66475">
                  <c:v>15909.818037999999</c:v>
                </c:pt>
                <c:pt idx="66476">
                  <c:v>15910.061657</c:v>
                </c:pt>
                <c:pt idx="66477">
                  <c:v>15910.304742</c:v>
                </c:pt>
                <c:pt idx="66478">
                  <c:v>15910.545275</c:v>
                </c:pt>
                <c:pt idx="66479">
                  <c:v>15910.776245999999</c:v>
                </c:pt>
                <c:pt idx="66480">
                  <c:v>15911.019074</c:v>
                </c:pt>
                <c:pt idx="66481">
                  <c:v>15911.261691</c:v>
                </c:pt>
                <c:pt idx="66482">
                  <c:v>15911.500410000001</c:v>
                </c:pt>
                <c:pt idx="66483">
                  <c:v>15911.73926</c:v>
                </c:pt>
                <c:pt idx="66484">
                  <c:v>15911.979155000001</c:v>
                </c:pt>
                <c:pt idx="66485">
                  <c:v>15912.234214</c:v>
                </c:pt>
                <c:pt idx="66486">
                  <c:v>15912.48006</c:v>
                </c:pt>
                <c:pt idx="66487">
                  <c:v>15912.722089000001</c:v>
                </c:pt>
                <c:pt idx="66488">
                  <c:v>15912.962425</c:v>
                </c:pt>
                <c:pt idx="66489">
                  <c:v>15913.195968</c:v>
                </c:pt>
                <c:pt idx="66490">
                  <c:v>15913.437242</c:v>
                </c:pt>
                <c:pt idx="66491">
                  <c:v>15913.679262</c:v>
                </c:pt>
                <c:pt idx="66492">
                  <c:v>15913.912963000001</c:v>
                </c:pt>
                <c:pt idx="66493">
                  <c:v>15914.154243999999</c:v>
                </c:pt>
                <c:pt idx="66494">
                  <c:v>15914.389233</c:v>
                </c:pt>
                <c:pt idx="66495">
                  <c:v>15914.631358000001</c:v>
                </c:pt>
                <c:pt idx="66496">
                  <c:v>15914.874556999999</c:v>
                </c:pt>
                <c:pt idx="66497">
                  <c:v>15915.115809000001</c:v>
                </c:pt>
                <c:pt idx="66498">
                  <c:v>15915.347696999999</c:v>
                </c:pt>
                <c:pt idx="66499">
                  <c:v>15915.588409</c:v>
                </c:pt>
                <c:pt idx="66500">
                  <c:v>15915.829959000001</c:v>
                </c:pt>
                <c:pt idx="66501">
                  <c:v>15916.071259</c:v>
                </c:pt>
                <c:pt idx="66502">
                  <c:v>15916.302170999999</c:v>
                </c:pt>
                <c:pt idx="66503">
                  <c:v>15916.546383000001</c:v>
                </c:pt>
                <c:pt idx="66504">
                  <c:v>15916.787941000001</c:v>
                </c:pt>
                <c:pt idx="66505">
                  <c:v>15917.027297000001</c:v>
                </c:pt>
                <c:pt idx="66506">
                  <c:v>15917.260987</c:v>
                </c:pt>
                <c:pt idx="66507">
                  <c:v>15917.502309</c:v>
                </c:pt>
                <c:pt idx="66508">
                  <c:v>15917.742306</c:v>
                </c:pt>
                <c:pt idx="66509">
                  <c:v>15917.974391</c:v>
                </c:pt>
                <c:pt idx="66510">
                  <c:v>15918.218375</c:v>
                </c:pt>
                <c:pt idx="66511">
                  <c:v>15918.460174</c:v>
                </c:pt>
                <c:pt idx="66512">
                  <c:v>15918.691903000001</c:v>
                </c:pt>
                <c:pt idx="66513">
                  <c:v>15918.9341</c:v>
                </c:pt>
                <c:pt idx="66514">
                  <c:v>15919.178983</c:v>
                </c:pt>
                <c:pt idx="66515">
                  <c:v>15919.409589000001</c:v>
                </c:pt>
                <c:pt idx="66516">
                  <c:v>15919.650097</c:v>
                </c:pt>
                <c:pt idx="66517">
                  <c:v>15919.89496</c:v>
                </c:pt>
                <c:pt idx="66518">
                  <c:v>15920.134156</c:v>
                </c:pt>
                <c:pt idx="66519">
                  <c:v>15920.36579</c:v>
                </c:pt>
                <c:pt idx="66520">
                  <c:v>15920.606169000001</c:v>
                </c:pt>
                <c:pt idx="66521">
                  <c:v>15920.850001999999</c:v>
                </c:pt>
                <c:pt idx="66522">
                  <c:v>15921.081029999999</c:v>
                </c:pt>
                <c:pt idx="66523">
                  <c:v>15921.323324000001</c:v>
                </c:pt>
                <c:pt idx="66524">
                  <c:v>15921.564813000001</c:v>
                </c:pt>
                <c:pt idx="66525">
                  <c:v>15921.805972</c:v>
                </c:pt>
                <c:pt idx="66526">
                  <c:v>15922.036118</c:v>
                </c:pt>
                <c:pt idx="66527">
                  <c:v>15922.278317</c:v>
                </c:pt>
                <c:pt idx="66528">
                  <c:v>15922.519726</c:v>
                </c:pt>
                <c:pt idx="66529">
                  <c:v>15922.760018999999</c:v>
                </c:pt>
                <c:pt idx="66530">
                  <c:v>15923.002424</c:v>
                </c:pt>
                <c:pt idx="66531">
                  <c:v>15923.233904000001</c:v>
                </c:pt>
                <c:pt idx="66532">
                  <c:v>15923.476123</c:v>
                </c:pt>
                <c:pt idx="66533">
                  <c:v>15923.718086000001</c:v>
                </c:pt>
                <c:pt idx="66534">
                  <c:v>15923.949172000001</c:v>
                </c:pt>
                <c:pt idx="66535">
                  <c:v>15924.192615</c:v>
                </c:pt>
                <c:pt idx="66536">
                  <c:v>15924.433987</c:v>
                </c:pt>
                <c:pt idx="66537">
                  <c:v>15924.675809</c:v>
                </c:pt>
                <c:pt idx="66538">
                  <c:v>15924.907743</c:v>
                </c:pt>
                <c:pt idx="66539">
                  <c:v>15925.150960999999</c:v>
                </c:pt>
                <c:pt idx="66540">
                  <c:v>15925.394893999999</c:v>
                </c:pt>
                <c:pt idx="66541">
                  <c:v>15925.626716000001</c:v>
                </c:pt>
                <c:pt idx="66542">
                  <c:v>15925.869049999999</c:v>
                </c:pt>
                <c:pt idx="66543">
                  <c:v>15926.102828999999</c:v>
                </c:pt>
                <c:pt idx="66544">
                  <c:v>15926.343357</c:v>
                </c:pt>
                <c:pt idx="66545">
                  <c:v>15926.589069</c:v>
                </c:pt>
                <c:pt idx="66546">
                  <c:v>15926.820944999999</c:v>
                </c:pt>
                <c:pt idx="66547">
                  <c:v>15927.06222</c:v>
                </c:pt>
                <c:pt idx="66548">
                  <c:v>15927.304173</c:v>
                </c:pt>
                <c:pt idx="66549">
                  <c:v>15927.537818999999</c:v>
                </c:pt>
                <c:pt idx="66550">
                  <c:v>15927.778414</c:v>
                </c:pt>
                <c:pt idx="66551">
                  <c:v>15928.022341</c:v>
                </c:pt>
                <c:pt idx="66552">
                  <c:v>15928.253221000001</c:v>
                </c:pt>
                <c:pt idx="66553">
                  <c:v>15928.494747000001</c:v>
                </c:pt>
                <c:pt idx="66554">
                  <c:v>15928.737037999999</c:v>
                </c:pt>
                <c:pt idx="66555">
                  <c:v>15928.979187999999</c:v>
                </c:pt>
                <c:pt idx="66556">
                  <c:v>15929.209531</c:v>
                </c:pt>
                <c:pt idx="66557">
                  <c:v>15929.450889</c:v>
                </c:pt>
                <c:pt idx="66558">
                  <c:v>15929.693359999999</c:v>
                </c:pt>
                <c:pt idx="66559">
                  <c:v>15929.937314000001</c:v>
                </c:pt>
                <c:pt idx="66560">
                  <c:v>15930.182806000001</c:v>
                </c:pt>
                <c:pt idx="66561">
                  <c:v>15930.423279000001</c:v>
                </c:pt>
                <c:pt idx="66562">
                  <c:v>15930.666576</c:v>
                </c:pt>
                <c:pt idx="66563">
                  <c:v>15930.907956999999</c:v>
                </c:pt>
                <c:pt idx="66564">
                  <c:v>15931.148588</c:v>
                </c:pt>
                <c:pt idx="66565">
                  <c:v>15931.389848999999</c:v>
                </c:pt>
                <c:pt idx="66566">
                  <c:v>15931.619855000001</c:v>
                </c:pt>
                <c:pt idx="66567">
                  <c:v>15931.860347</c:v>
                </c:pt>
                <c:pt idx="66568">
                  <c:v>15932.103804</c:v>
                </c:pt>
                <c:pt idx="66569">
                  <c:v>15932.346947</c:v>
                </c:pt>
                <c:pt idx="66570">
                  <c:v>15932.577912999999</c:v>
                </c:pt>
                <c:pt idx="66571">
                  <c:v>15932.820245999999</c:v>
                </c:pt>
                <c:pt idx="66572">
                  <c:v>15933.065677000001</c:v>
                </c:pt>
                <c:pt idx="66573">
                  <c:v>15933.295695999999</c:v>
                </c:pt>
                <c:pt idx="66574">
                  <c:v>15933.539551</c:v>
                </c:pt>
                <c:pt idx="66575">
                  <c:v>15933.782026000001</c:v>
                </c:pt>
                <c:pt idx="66576">
                  <c:v>15934.013363</c:v>
                </c:pt>
                <c:pt idx="66577">
                  <c:v>15934.257133999999</c:v>
                </c:pt>
                <c:pt idx="66578">
                  <c:v>15934.490957</c:v>
                </c:pt>
                <c:pt idx="66579">
                  <c:v>15934.732273</c:v>
                </c:pt>
                <c:pt idx="66580">
                  <c:v>15934.973964999999</c:v>
                </c:pt>
                <c:pt idx="66581">
                  <c:v>15935.213336999999</c:v>
                </c:pt>
                <c:pt idx="66582">
                  <c:v>15935.446051000001</c:v>
                </c:pt>
                <c:pt idx="66583">
                  <c:v>15935.6883</c:v>
                </c:pt>
                <c:pt idx="66584">
                  <c:v>15935.931843</c:v>
                </c:pt>
                <c:pt idx="66585">
                  <c:v>15936.163885</c:v>
                </c:pt>
                <c:pt idx="66586">
                  <c:v>15936.406234</c:v>
                </c:pt>
                <c:pt idx="66587">
                  <c:v>15936.650157</c:v>
                </c:pt>
                <c:pt idx="66588">
                  <c:v>15936.879258999999</c:v>
                </c:pt>
                <c:pt idx="66589">
                  <c:v>15937.125241</c:v>
                </c:pt>
                <c:pt idx="66590">
                  <c:v>15937.366550000001</c:v>
                </c:pt>
                <c:pt idx="66591">
                  <c:v>15937.597283999999</c:v>
                </c:pt>
                <c:pt idx="66592">
                  <c:v>15937.841356999999</c:v>
                </c:pt>
                <c:pt idx="66593">
                  <c:v>15938.074139</c:v>
                </c:pt>
                <c:pt idx="66594">
                  <c:v>15938.315562</c:v>
                </c:pt>
                <c:pt idx="66595">
                  <c:v>15938.556955</c:v>
                </c:pt>
                <c:pt idx="66596">
                  <c:v>15938.796359</c:v>
                </c:pt>
                <c:pt idx="66597">
                  <c:v>15939.037856999999</c:v>
                </c:pt>
                <c:pt idx="66598">
                  <c:v>15939.280852</c:v>
                </c:pt>
                <c:pt idx="66599">
                  <c:v>15939.510936999999</c:v>
                </c:pt>
                <c:pt idx="66600">
                  <c:v>15939.751436</c:v>
                </c:pt>
                <c:pt idx="66601">
                  <c:v>15939.994640999999</c:v>
                </c:pt>
                <c:pt idx="66602">
                  <c:v>15940.237917</c:v>
                </c:pt>
                <c:pt idx="66603">
                  <c:v>15940.469730999999</c:v>
                </c:pt>
                <c:pt idx="66604">
                  <c:v>15940.710273999999</c:v>
                </c:pt>
                <c:pt idx="66605">
                  <c:v>15940.952422</c:v>
                </c:pt>
                <c:pt idx="66606">
                  <c:v>15941.185259</c:v>
                </c:pt>
                <c:pt idx="66607">
                  <c:v>15941.429980999999</c:v>
                </c:pt>
                <c:pt idx="66608">
                  <c:v>15941.671947999999</c:v>
                </c:pt>
                <c:pt idx="66609">
                  <c:v>15941.902727999999</c:v>
                </c:pt>
                <c:pt idx="66610">
                  <c:v>15942.143321</c:v>
                </c:pt>
                <c:pt idx="66611">
                  <c:v>15942.38732</c:v>
                </c:pt>
                <c:pt idx="66612">
                  <c:v>15942.618117</c:v>
                </c:pt>
                <c:pt idx="66613">
                  <c:v>15942.86022</c:v>
                </c:pt>
                <c:pt idx="66614">
                  <c:v>15943.103563999999</c:v>
                </c:pt>
                <c:pt idx="66615">
                  <c:v>15943.346599</c:v>
                </c:pt>
                <c:pt idx="66616">
                  <c:v>15943.576596000001</c:v>
                </c:pt>
                <c:pt idx="66617">
                  <c:v>15943.81702</c:v>
                </c:pt>
                <c:pt idx="66618">
                  <c:v>15944.061243</c:v>
                </c:pt>
                <c:pt idx="66619">
                  <c:v>15944.295432000001</c:v>
                </c:pt>
                <c:pt idx="66620">
                  <c:v>15944.538579</c:v>
                </c:pt>
                <c:pt idx="66621">
                  <c:v>15944.780307000001</c:v>
                </c:pt>
                <c:pt idx="66622">
                  <c:v>15945.013929000001</c:v>
                </c:pt>
                <c:pt idx="66623">
                  <c:v>15945.256801</c:v>
                </c:pt>
                <c:pt idx="66624">
                  <c:v>15945.497960000001</c:v>
                </c:pt>
                <c:pt idx="66625">
                  <c:v>15945.72745</c:v>
                </c:pt>
                <c:pt idx="66626">
                  <c:v>15945.972566</c:v>
                </c:pt>
                <c:pt idx="66627">
                  <c:v>15946.21578</c:v>
                </c:pt>
                <c:pt idx="66628">
                  <c:v>15946.456012000001</c:v>
                </c:pt>
                <c:pt idx="66629">
                  <c:v>15946.687556000001</c:v>
                </c:pt>
                <c:pt idx="66630">
                  <c:v>15946.928749999999</c:v>
                </c:pt>
                <c:pt idx="66631">
                  <c:v>15947.169792000001</c:v>
                </c:pt>
                <c:pt idx="66632">
                  <c:v>15947.410234000001</c:v>
                </c:pt>
                <c:pt idx="66633">
                  <c:v>15947.643886</c:v>
                </c:pt>
                <c:pt idx="66634">
                  <c:v>15947.886288</c:v>
                </c:pt>
                <c:pt idx="66635">
                  <c:v>15948.131611999999</c:v>
                </c:pt>
                <c:pt idx="66636">
                  <c:v>15948.361895</c:v>
                </c:pt>
                <c:pt idx="66637">
                  <c:v>15948.604276</c:v>
                </c:pt>
                <c:pt idx="66638">
                  <c:v>15948.847652</c:v>
                </c:pt>
                <c:pt idx="66639">
                  <c:v>15949.088255999999</c:v>
                </c:pt>
                <c:pt idx="66640">
                  <c:v>15949.329734999999</c:v>
                </c:pt>
                <c:pt idx="66641">
                  <c:v>15949.559834</c:v>
                </c:pt>
                <c:pt idx="66642">
                  <c:v>15949.802291</c:v>
                </c:pt>
                <c:pt idx="66643">
                  <c:v>15950.04637</c:v>
                </c:pt>
                <c:pt idx="66644">
                  <c:v>15950.293643000001</c:v>
                </c:pt>
                <c:pt idx="66645">
                  <c:v>15950.536801</c:v>
                </c:pt>
                <c:pt idx="66646">
                  <c:v>15950.777124</c:v>
                </c:pt>
                <c:pt idx="66647">
                  <c:v>15951.010742</c:v>
                </c:pt>
                <c:pt idx="66648">
                  <c:v>15951.253672000001</c:v>
                </c:pt>
                <c:pt idx="66649">
                  <c:v>15951.49474</c:v>
                </c:pt>
                <c:pt idx="66650">
                  <c:v>15951.737573</c:v>
                </c:pt>
                <c:pt idx="66651">
                  <c:v>15951.968217</c:v>
                </c:pt>
                <c:pt idx="66652">
                  <c:v>15952.212373</c:v>
                </c:pt>
                <c:pt idx="66653">
                  <c:v>15952.454352999999</c:v>
                </c:pt>
                <c:pt idx="66654">
                  <c:v>15952.694417000001</c:v>
                </c:pt>
                <c:pt idx="66655">
                  <c:v>15952.950817000001</c:v>
                </c:pt>
                <c:pt idx="66656">
                  <c:v>15953.180934</c:v>
                </c:pt>
                <c:pt idx="66657">
                  <c:v>15953.423966</c:v>
                </c:pt>
                <c:pt idx="66658">
                  <c:v>15953.665031</c:v>
                </c:pt>
                <c:pt idx="66659">
                  <c:v>15953.907034</c:v>
                </c:pt>
                <c:pt idx="66660">
                  <c:v>15954.151137000001</c:v>
                </c:pt>
                <c:pt idx="66661">
                  <c:v>15954.395947000001</c:v>
                </c:pt>
                <c:pt idx="66662">
                  <c:v>15954.637779999999</c:v>
                </c:pt>
                <c:pt idx="66663">
                  <c:v>15954.877848</c:v>
                </c:pt>
                <c:pt idx="66664">
                  <c:v>15955.119016000001</c:v>
                </c:pt>
                <c:pt idx="66665">
                  <c:v>15955.349373999999</c:v>
                </c:pt>
                <c:pt idx="66666">
                  <c:v>15955.592887999999</c:v>
                </c:pt>
                <c:pt idx="66667">
                  <c:v>15955.83519</c:v>
                </c:pt>
                <c:pt idx="66668">
                  <c:v>15956.066389</c:v>
                </c:pt>
                <c:pt idx="66669">
                  <c:v>15956.311541999999</c:v>
                </c:pt>
                <c:pt idx="66670">
                  <c:v>15956.552089999999</c:v>
                </c:pt>
                <c:pt idx="66671">
                  <c:v>15956.782663</c:v>
                </c:pt>
                <c:pt idx="66672">
                  <c:v>15957.024729000001</c:v>
                </c:pt>
                <c:pt idx="66673">
                  <c:v>15957.267703</c:v>
                </c:pt>
                <c:pt idx="66674">
                  <c:v>15957.508100999999</c:v>
                </c:pt>
                <c:pt idx="66675">
                  <c:v>15957.750923</c:v>
                </c:pt>
                <c:pt idx="66676">
                  <c:v>15957.982856000001</c:v>
                </c:pt>
                <c:pt idx="66677">
                  <c:v>15958.223048</c:v>
                </c:pt>
                <c:pt idx="66678">
                  <c:v>15958.467831</c:v>
                </c:pt>
                <c:pt idx="66679">
                  <c:v>15958.69843</c:v>
                </c:pt>
                <c:pt idx="66680">
                  <c:v>15958.939770000001</c:v>
                </c:pt>
                <c:pt idx="66681">
                  <c:v>15959.180888000001</c:v>
                </c:pt>
                <c:pt idx="66682">
                  <c:v>15959.423819</c:v>
                </c:pt>
                <c:pt idx="66683">
                  <c:v>15959.666546</c:v>
                </c:pt>
                <c:pt idx="66684">
                  <c:v>15959.89537</c:v>
                </c:pt>
                <c:pt idx="66685">
                  <c:v>15960.139292</c:v>
                </c:pt>
                <c:pt idx="66686">
                  <c:v>15960.383889999999</c:v>
                </c:pt>
                <c:pt idx="66687">
                  <c:v>15960.614411</c:v>
                </c:pt>
                <c:pt idx="66688">
                  <c:v>15960.856372</c:v>
                </c:pt>
                <c:pt idx="66689">
                  <c:v>15961.100928</c:v>
                </c:pt>
                <c:pt idx="66690">
                  <c:v>15961.332598000001</c:v>
                </c:pt>
                <c:pt idx="66691">
                  <c:v>15961.573635999999</c:v>
                </c:pt>
                <c:pt idx="66692">
                  <c:v>15961.814700999999</c:v>
                </c:pt>
                <c:pt idx="66693">
                  <c:v>15962.055748999999</c:v>
                </c:pt>
                <c:pt idx="66694">
                  <c:v>15962.297012999999</c:v>
                </c:pt>
                <c:pt idx="66695">
                  <c:v>15962.538001000001</c:v>
                </c:pt>
                <c:pt idx="66696">
                  <c:v>15962.767851000001</c:v>
                </c:pt>
                <c:pt idx="66697">
                  <c:v>15963.008329</c:v>
                </c:pt>
                <c:pt idx="66698">
                  <c:v>15963.248450999999</c:v>
                </c:pt>
                <c:pt idx="66699">
                  <c:v>15963.489815999999</c:v>
                </c:pt>
                <c:pt idx="66700">
                  <c:v>15963.730213000001</c:v>
                </c:pt>
                <c:pt idx="66701">
                  <c:v>15963.972212000001</c:v>
                </c:pt>
                <c:pt idx="66702">
                  <c:v>15964.203116999999</c:v>
                </c:pt>
                <c:pt idx="66703">
                  <c:v>15964.445124</c:v>
                </c:pt>
                <c:pt idx="66704">
                  <c:v>15964.689770000001</c:v>
                </c:pt>
                <c:pt idx="66705">
                  <c:v>15964.920386</c:v>
                </c:pt>
                <c:pt idx="66706">
                  <c:v>15965.162425</c:v>
                </c:pt>
                <c:pt idx="66707">
                  <c:v>15965.406897999999</c:v>
                </c:pt>
                <c:pt idx="66708">
                  <c:v>15965.637316</c:v>
                </c:pt>
                <c:pt idx="66709">
                  <c:v>15965.879975</c:v>
                </c:pt>
                <c:pt idx="66710">
                  <c:v>15966.121827000001</c:v>
                </c:pt>
                <c:pt idx="66711">
                  <c:v>15966.364572</c:v>
                </c:pt>
                <c:pt idx="66712">
                  <c:v>15966.595187000001</c:v>
                </c:pt>
                <c:pt idx="66713">
                  <c:v>15966.83704</c:v>
                </c:pt>
                <c:pt idx="66714">
                  <c:v>15967.079847999999</c:v>
                </c:pt>
                <c:pt idx="66715">
                  <c:v>15967.310239</c:v>
                </c:pt>
                <c:pt idx="66716">
                  <c:v>15967.552213000001</c:v>
                </c:pt>
                <c:pt idx="66717">
                  <c:v>15967.796856999999</c:v>
                </c:pt>
                <c:pt idx="66718">
                  <c:v>15968.037037</c:v>
                </c:pt>
                <c:pt idx="66719">
                  <c:v>15968.267377</c:v>
                </c:pt>
                <c:pt idx="66720">
                  <c:v>15968.507382</c:v>
                </c:pt>
                <c:pt idx="66721">
                  <c:v>15968.751713</c:v>
                </c:pt>
                <c:pt idx="66722">
                  <c:v>15968.994801999999</c:v>
                </c:pt>
                <c:pt idx="66723">
                  <c:v>15969.224643</c:v>
                </c:pt>
                <c:pt idx="66724">
                  <c:v>15969.465044</c:v>
                </c:pt>
                <c:pt idx="66725">
                  <c:v>15969.707936000001</c:v>
                </c:pt>
                <c:pt idx="66726">
                  <c:v>15969.950987</c:v>
                </c:pt>
                <c:pt idx="66727">
                  <c:v>15970.181837</c:v>
                </c:pt>
                <c:pt idx="66728">
                  <c:v>15970.422409999999</c:v>
                </c:pt>
                <c:pt idx="66729">
                  <c:v>15970.666052</c:v>
                </c:pt>
                <c:pt idx="66730">
                  <c:v>15970.897945999999</c:v>
                </c:pt>
                <c:pt idx="66731">
                  <c:v>15971.139013</c:v>
                </c:pt>
                <c:pt idx="66732">
                  <c:v>15971.381933000001</c:v>
                </c:pt>
                <c:pt idx="66733">
                  <c:v>15971.614320999999</c:v>
                </c:pt>
                <c:pt idx="66734">
                  <c:v>15971.858149</c:v>
                </c:pt>
                <c:pt idx="66735">
                  <c:v>15972.102789</c:v>
                </c:pt>
                <c:pt idx="66736">
                  <c:v>15972.333975</c:v>
                </c:pt>
                <c:pt idx="66737">
                  <c:v>15972.5749</c:v>
                </c:pt>
                <c:pt idx="66738">
                  <c:v>15972.814114999999</c:v>
                </c:pt>
                <c:pt idx="66739">
                  <c:v>15973.058843000001</c:v>
                </c:pt>
                <c:pt idx="66740">
                  <c:v>15973.299711</c:v>
                </c:pt>
                <c:pt idx="66741">
                  <c:v>15973.530067</c:v>
                </c:pt>
                <c:pt idx="66742">
                  <c:v>15973.772922</c:v>
                </c:pt>
                <c:pt idx="66743">
                  <c:v>15974.015748</c:v>
                </c:pt>
                <c:pt idx="66744">
                  <c:v>15974.256568999999</c:v>
                </c:pt>
                <c:pt idx="66745">
                  <c:v>15974.510152000001</c:v>
                </c:pt>
                <c:pt idx="66746">
                  <c:v>15974.752957000001</c:v>
                </c:pt>
                <c:pt idx="66747">
                  <c:v>15974.982344</c:v>
                </c:pt>
                <c:pt idx="66748">
                  <c:v>15975.226089</c:v>
                </c:pt>
                <c:pt idx="66749">
                  <c:v>15975.468824</c:v>
                </c:pt>
                <c:pt idx="66750">
                  <c:v>15975.698710999999</c:v>
                </c:pt>
                <c:pt idx="66751">
                  <c:v>15975.941717</c:v>
                </c:pt>
                <c:pt idx="66752">
                  <c:v>15976.182951000001</c:v>
                </c:pt>
                <c:pt idx="66753">
                  <c:v>15976.424612999999</c:v>
                </c:pt>
                <c:pt idx="66754">
                  <c:v>15976.655226000001</c:v>
                </c:pt>
                <c:pt idx="66755">
                  <c:v>15976.899015999999</c:v>
                </c:pt>
                <c:pt idx="66756">
                  <c:v>15977.141034</c:v>
                </c:pt>
                <c:pt idx="66757">
                  <c:v>15977.371418000001</c:v>
                </c:pt>
                <c:pt idx="66758">
                  <c:v>15977.612555</c:v>
                </c:pt>
                <c:pt idx="66759">
                  <c:v>15977.85614</c:v>
                </c:pt>
                <c:pt idx="66760">
                  <c:v>15978.098085</c:v>
                </c:pt>
                <c:pt idx="66761">
                  <c:v>15978.328267999999</c:v>
                </c:pt>
                <c:pt idx="66762">
                  <c:v>15978.57286</c:v>
                </c:pt>
                <c:pt idx="66763">
                  <c:v>15978.813784</c:v>
                </c:pt>
                <c:pt idx="66764">
                  <c:v>15979.054823</c:v>
                </c:pt>
                <c:pt idx="66765">
                  <c:v>15979.296074</c:v>
                </c:pt>
                <c:pt idx="66766">
                  <c:v>15979.526341999999</c:v>
                </c:pt>
                <c:pt idx="66767">
                  <c:v>15979.770897</c:v>
                </c:pt>
                <c:pt idx="66768">
                  <c:v>15980.013844999999</c:v>
                </c:pt>
                <c:pt idx="66769">
                  <c:v>15980.244038000001</c:v>
                </c:pt>
                <c:pt idx="66770">
                  <c:v>15980.486025</c:v>
                </c:pt>
                <c:pt idx="66771">
                  <c:v>15980.728609</c:v>
                </c:pt>
                <c:pt idx="66772">
                  <c:v>15980.970241000001</c:v>
                </c:pt>
                <c:pt idx="66773">
                  <c:v>15981.201542999999</c:v>
                </c:pt>
                <c:pt idx="66774">
                  <c:v>15981.443341</c:v>
                </c:pt>
                <c:pt idx="66775">
                  <c:v>15981.687871</c:v>
                </c:pt>
                <c:pt idx="66776">
                  <c:v>15981.919597</c:v>
                </c:pt>
                <c:pt idx="66777">
                  <c:v>15982.162645</c:v>
                </c:pt>
                <c:pt idx="66778">
                  <c:v>15982.405649</c:v>
                </c:pt>
                <c:pt idx="66779">
                  <c:v>15982.636189999999</c:v>
                </c:pt>
                <c:pt idx="66780">
                  <c:v>15982.878247000001</c:v>
                </c:pt>
                <c:pt idx="66781">
                  <c:v>15983.122782</c:v>
                </c:pt>
                <c:pt idx="66782">
                  <c:v>15983.363740999999</c:v>
                </c:pt>
                <c:pt idx="66783">
                  <c:v>15983.604599</c:v>
                </c:pt>
                <c:pt idx="66784">
                  <c:v>15983.83596</c:v>
                </c:pt>
                <c:pt idx="66785">
                  <c:v>15984.077826000001</c:v>
                </c:pt>
                <c:pt idx="66786">
                  <c:v>15984.320631000001</c:v>
                </c:pt>
                <c:pt idx="66787">
                  <c:v>15984.551095999999</c:v>
                </c:pt>
                <c:pt idx="66788">
                  <c:v>15984.793959000001</c:v>
                </c:pt>
                <c:pt idx="66789">
                  <c:v>15985.035624</c:v>
                </c:pt>
                <c:pt idx="66790">
                  <c:v>15985.275387</c:v>
                </c:pt>
                <c:pt idx="66791">
                  <c:v>15985.508758</c:v>
                </c:pt>
                <c:pt idx="66792">
                  <c:v>15985.749027</c:v>
                </c:pt>
                <c:pt idx="66793">
                  <c:v>15985.991958000001</c:v>
                </c:pt>
                <c:pt idx="66794">
                  <c:v>15986.233788</c:v>
                </c:pt>
                <c:pt idx="66795">
                  <c:v>15986.473419</c:v>
                </c:pt>
                <c:pt idx="66796">
                  <c:v>15986.706831</c:v>
                </c:pt>
                <c:pt idx="66797">
                  <c:v>15986.947158000001</c:v>
                </c:pt>
                <c:pt idx="66798">
                  <c:v>15987.189291999999</c:v>
                </c:pt>
                <c:pt idx="66799">
                  <c:v>15987.422659</c:v>
                </c:pt>
                <c:pt idx="66800">
                  <c:v>15987.663879</c:v>
                </c:pt>
                <c:pt idx="66801">
                  <c:v>15987.904052</c:v>
                </c:pt>
                <c:pt idx="66802">
                  <c:v>15988.146013</c:v>
                </c:pt>
                <c:pt idx="66803">
                  <c:v>15988.388762</c:v>
                </c:pt>
                <c:pt idx="66804">
                  <c:v>15988.619322</c:v>
                </c:pt>
                <c:pt idx="66805">
                  <c:v>15988.861095</c:v>
                </c:pt>
                <c:pt idx="66806">
                  <c:v>15989.105951</c:v>
                </c:pt>
                <c:pt idx="66807">
                  <c:v>15989.334529</c:v>
                </c:pt>
                <c:pt idx="66808">
                  <c:v>15989.576422</c:v>
                </c:pt>
                <c:pt idx="66809">
                  <c:v>15989.819960000001</c:v>
                </c:pt>
                <c:pt idx="66810">
                  <c:v>15990.060833</c:v>
                </c:pt>
                <c:pt idx="66811">
                  <c:v>15990.300262000001</c:v>
                </c:pt>
                <c:pt idx="66812">
                  <c:v>15990.532370999999</c:v>
                </c:pt>
                <c:pt idx="66813">
                  <c:v>15990.776838</c:v>
                </c:pt>
                <c:pt idx="66814">
                  <c:v>15991.008602</c:v>
                </c:pt>
                <c:pt idx="66815">
                  <c:v>15991.254041</c:v>
                </c:pt>
                <c:pt idx="66816">
                  <c:v>15991.496037000001</c:v>
                </c:pt>
                <c:pt idx="66817">
                  <c:v>15991.727551</c:v>
                </c:pt>
                <c:pt idx="66818">
                  <c:v>15991.970826000001</c:v>
                </c:pt>
                <c:pt idx="66819">
                  <c:v>15992.211037999999</c:v>
                </c:pt>
                <c:pt idx="66820">
                  <c:v>15992.453845</c:v>
                </c:pt>
                <c:pt idx="66821">
                  <c:v>15992.683693000001</c:v>
                </c:pt>
                <c:pt idx="66822">
                  <c:v>15992.924209999999</c:v>
                </c:pt>
                <c:pt idx="66823">
                  <c:v>15993.168011</c:v>
                </c:pt>
                <c:pt idx="66824">
                  <c:v>15993.410059</c:v>
                </c:pt>
                <c:pt idx="66825">
                  <c:v>15993.641775</c:v>
                </c:pt>
                <c:pt idx="66826">
                  <c:v>15993.882122999999</c:v>
                </c:pt>
                <c:pt idx="66827">
                  <c:v>15994.126016</c:v>
                </c:pt>
                <c:pt idx="66828">
                  <c:v>15994.356188</c:v>
                </c:pt>
                <c:pt idx="66829">
                  <c:v>15994.598830000001</c:v>
                </c:pt>
                <c:pt idx="66830">
                  <c:v>15994.841969999999</c:v>
                </c:pt>
                <c:pt idx="66831">
                  <c:v>15995.083936999999</c:v>
                </c:pt>
                <c:pt idx="66832">
                  <c:v>15995.324823999999</c:v>
                </c:pt>
                <c:pt idx="66833">
                  <c:v>15995.553416000001</c:v>
                </c:pt>
                <c:pt idx="66834">
                  <c:v>15995.794618</c:v>
                </c:pt>
                <c:pt idx="66835">
                  <c:v>15996.036391</c:v>
                </c:pt>
                <c:pt idx="66836">
                  <c:v>15996.27039</c:v>
                </c:pt>
                <c:pt idx="66837">
                  <c:v>15996.516897</c:v>
                </c:pt>
                <c:pt idx="66838">
                  <c:v>15996.757868000001</c:v>
                </c:pt>
                <c:pt idx="66839">
                  <c:v>15996.998733</c:v>
                </c:pt>
                <c:pt idx="66840">
                  <c:v>15997.229407999999</c:v>
                </c:pt>
                <c:pt idx="66841">
                  <c:v>15997.473091</c:v>
                </c:pt>
                <c:pt idx="66842">
                  <c:v>15997.715858</c:v>
                </c:pt>
                <c:pt idx="66843">
                  <c:v>15997.956716000001</c:v>
                </c:pt>
                <c:pt idx="66844">
                  <c:v>15998.186747</c:v>
                </c:pt>
                <c:pt idx="66845">
                  <c:v>15998.427023</c:v>
                </c:pt>
                <c:pt idx="66846">
                  <c:v>15998.667378</c:v>
                </c:pt>
                <c:pt idx="66847">
                  <c:v>15998.911203</c:v>
                </c:pt>
                <c:pt idx="66848">
                  <c:v>15999.144877000001</c:v>
                </c:pt>
                <c:pt idx="66849">
                  <c:v>15999.387971</c:v>
                </c:pt>
                <c:pt idx="66850">
                  <c:v>15999.62903</c:v>
                </c:pt>
                <c:pt idx="66851">
                  <c:v>15999.860884</c:v>
                </c:pt>
                <c:pt idx="66852">
                  <c:v>16000.1026</c:v>
                </c:pt>
                <c:pt idx="66853">
                  <c:v>16000.3444</c:v>
                </c:pt>
                <c:pt idx="66854">
                  <c:v>16000.586289999999</c:v>
                </c:pt>
                <c:pt idx="66855">
                  <c:v>16000.83114</c:v>
                </c:pt>
                <c:pt idx="66856">
                  <c:v>16001.073023999999</c:v>
                </c:pt>
                <c:pt idx="66857">
                  <c:v>16001.315947999999</c:v>
                </c:pt>
                <c:pt idx="66858">
                  <c:v>16001.557849000001</c:v>
                </c:pt>
                <c:pt idx="66859">
                  <c:v>16001.798638</c:v>
                </c:pt>
                <c:pt idx="66860">
                  <c:v>16002.027367000001</c:v>
                </c:pt>
                <c:pt idx="66861">
                  <c:v>16002.271832</c:v>
                </c:pt>
                <c:pt idx="66862">
                  <c:v>16002.512924000001</c:v>
                </c:pt>
                <c:pt idx="66863">
                  <c:v>16002.755727</c:v>
                </c:pt>
                <c:pt idx="66864">
                  <c:v>16002.996837999999</c:v>
                </c:pt>
                <c:pt idx="66865">
                  <c:v>16003.226682</c:v>
                </c:pt>
                <c:pt idx="66866">
                  <c:v>16003.467892000001</c:v>
                </c:pt>
                <c:pt idx="66867">
                  <c:v>16003.710767</c:v>
                </c:pt>
                <c:pt idx="66868">
                  <c:v>16003.951032000001</c:v>
                </c:pt>
                <c:pt idx="66869">
                  <c:v>16004.193769</c:v>
                </c:pt>
                <c:pt idx="66870">
                  <c:v>16004.424241999999</c:v>
                </c:pt>
                <c:pt idx="66871">
                  <c:v>16004.668857000001</c:v>
                </c:pt>
                <c:pt idx="66872">
                  <c:v>16004.911962</c:v>
                </c:pt>
                <c:pt idx="66873">
                  <c:v>16005.142706000001</c:v>
                </c:pt>
                <c:pt idx="66874">
                  <c:v>16005.383205</c:v>
                </c:pt>
                <c:pt idx="66875">
                  <c:v>16005.627038000001</c:v>
                </c:pt>
                <c:pt idx="66876">
                  <c:v>16005.858963000001</c:v>
                </c:pt>
                <c:pt idx="66877">
                  <c:v>16006.10039</c:v>
                </c:pt>
                <c:pt idx="66878">
                  <c:v>16006.340749999999</c:v>
                </c:pt>
                <c:pt idx="66879">
                  <c:v>16006.580812</c:v>
                </c:pt>
                <c:pt idx="66880">
                  <c:v>16006.823564</c:v>
                </c:pt>
                <c:pt idx="66881">
                  <c:v>16007.064619999999</c:v>
                </c:pt>
                <c:pt idx="66882">
                  <c:v>16007.295291</c:v>
                </c:pt>
                <c:pt idx="66883">
                  <c:v>16007.539202</c:v>
                </c:pt>
                <c:pt idx="66884">
                  <c:v>16007.781143</c:v>
                </c:pt>
                <c:pt idx="66885">
                  <c:v>16008.013563</c:v>
                </c:pt>
                <c:pt idx="66886">
                  <c:v>16008.255273999999</c:v>
                </c:pt>
                <c:pt idx="66887">
                  <c:v>16008.489368</c:v>
                </c:pt>
                <c:pt idx="66888">
                  <c:v>16008.733069</c:v>
                </c:pt>
                <c:pt idx="66889">
                  <c:v>16008.977720000001</c:v>
                </c:pt>
                <c:pt idx="66890">
                  <c:v>16009.207885</c:v>
                </c:pt>
                <c:pt idx="66891">
                  <c:v>16009.450036</c:v>
                </c:pt>
                <c:pt idx="66892">
                  <c:v>16009.692997</c:v>
                </c:pt>
                <c:pt idx="66893">
                  <c:v>16009.934950000001</c:v>
                </c:pt>
                <c:pt idx="66894">
                  <c:v>16010.165863</c:v>
                </c:pt>
                <c:pt idx="66895">
                  <c:v>16010.406222</c:v>
                </c:pt>
                <c:pt idx="66896">
                  <c:v>16010.647552</c:v>
                </c:pt>
                <c:pt idx="66897">
                  <c:v>16010.890712</c:v>
                </c:pt>
                <c:pt idx="66898">
                  <c:v>16011.120204999999</c:v>
                </c:pt>
                <c:pt idx="66899">
                  <c:v>16011.363713000001</c:v>
                </c:pt>
                <c:pt idx="66900">
                  <c:v>16011.604413999999</c:v>
                </c:pt>
                <c:pt idx="66901">
                  <c:v>16011.847637000001</c:v>
                </c:pt>
                <c:pt idx="66902">
                  <c:v>16012.0798</c:v>
                </c:pt>
                <c:pt idx="66903">
                  <c:v>16012.322088999999</c:v>
                </c:pt>
                <c:pt idx="66904">
                  <c:v>16012.563787999999</c:v>
                </c:pt>
                <c:pt idx="66905">
                  <c:v>16012.805176</c:v>
                </c:pt>
                <c:pt idx="66906">
                  <c:v>16013.034818</c:v>
                </c:pt>
                <c:pt idx="66907">
                  <c:v>16013.277679000001</c:v>
                </c:pt>
                <c:pt idx="66908">
                  <c:v>16013.520912</c:v>
                </c:pt>
                <c:pt idx="66909">
                  <c:v>16013.763790999999</c:v>
                </c:pt>
                <c:pt idx="66910">
                  <c:v>16013.995559000001</c:v>
                </c:pt>
                <c:pt idx="66911">
                  <c:v>16014.238896999999</c:v>
                </c:pt>
                <c:pt idx="66912">
                  <c:v>16014.479271</c:v>
                </c:pt>
                <c:pt idx="66913">
                  <c:v>16014.721141</c:v>
                </c:pt>
                <c:pt idx="66914">
                  <c:v>16014.950274000001</c:v>
                </c:pt>
                <c:pt idx="66915">
                  <c:v>16015.192370999999</c:v>
                </c:pt>
                <c:pt idx="66916">
                  <c:v>16015.436236</c:v>
                </c:pt>
                <c:pt idx="66917">
                  <c:v>16015.682111</c:v>
                </c:pt>
                <c:pt idx="66918">
                  <c:v>16015.92614</c:v>
                </c:pt>
                <c:pt idx="66919">
                  <c:v>16016.170024999999</c:v>
                </c:pt>
                <c:pt idx="66920">
                  <c:v>16016.399890999999</c:v>
                </c:pt>
                <c:pt idx="66921">
                  <c:v>16016.640142</c:v>
                </c:pt>
                <c:pt idx="66922">
                  <c:v>16016.882208000001</c:v>
                </c:pt>
                <c:pt idx="66923">
                  <c:v>16017.126052</c:v>
                </c:pt>
                <c:pt idx="66924">
                  <c:v>16017.357183</c:v>
                </c:pt>
                <c:pt idx="66925">
                  <c:v>16017.601247000001</c:v>
                </c:pt>
                <c:pt idx="66926">
                  <c:v>16017.834105</c:v>
                </c:pt>
                <c:pt idx="66927">
                  <c:v>16018.078353999999</c:v>
                </c:pt>
                <c:pt idx="66928">
                  <c:v>16018.319925</c:v>
                </c:pt>
                <c:pt idx="66929">
                  <c:v>16018.551068999999</c:v>
                </c:pt>
                <c:pt idx="66930">
                  <c:v>16018.794647000001</c:v>
                </c:pt>
                <c:pt idx="66931">
                  <c:v>16019.03716</c:v>
                </c:pt>
                <c:pt idx="66932">
                  <c:v>16019.268104999999</c:v>
                </c:pt>
                <c:pt idx="66933">
                  <c:v>16019.510318000001</c:v>
                </c:pt>
                <c:pt idx="66934">
                  <c:v>16019.754391</c:v>
                </c:pt>
                <c:pt idx="66935">
                  <c:v>16020.001778</c:v>
                </c:pt>
                <c:pt idx="66936">
                  <c:v>16020.242292000001</c:v>
                </c:pt>
                <c:pt idx="66937">
                  <c:v>16020.486357</c:v>
                </c:pt>
                <c:pt idx="66938">
                  <c:v>16020.733856000001</c:v>
                </c:pt>
                <c:pt idx="66939">
                  <c:v>16020.976348</c:v>
                </c:pt>
                <c:pt idx="66940">
                  <c:v>16021.21991</c:v>
                </c:pt>
                <c:pt idx="66941">
                  <c:v>16021.451982</c:v>
                </c:pt>
                <c:pt idx="66942">
                  <c:v>16021.694579000001</c:v>
                </c:pt>
                <c:pt idx="66943">
                  <c:v>16021.936421</c:v>
                </c:pt>
                <c:pt idx="66944">
                  <c:v>16022.16901</c:v>
                </c:pt>
                <c:pt idx="66945">
                  <c:v>16022.411001</c:v>
                </c:pt>
                <c:pt idx="66946">
                  <c:v>16022.651094999999</c:v>
                </c:pt>
                <c:pt idx="66947">
                  <c:v>16022.893884999999</c:v>
                </c:pt>
                <c:pt idx="66948">
                  <c:v>16023.134156</c:v>
                </c:pt>
                <c:pt idx="66949">
                  <c:v>16023.364243</c:v>
                </c:pt>
                <c:pt idx="66950">
                  <c:v>16023.608835999999</c:v>
                </c:pt>
                <c:pt idx="66951">
                  <c:v>16023.850245</c:v>
                </c:pt>
                <c:pt idx="66952">
                  <c:v>16024.081695000001</c:v>
                </c:pt>
                <c:pt idx="66953">
                  <c:v>16024.323216000001</c:v>
                </c:pt>
                <c:pt idx="66954">
                  <c:v>16024.567627</c:v>
                </c:pt>
                <c:pt idx="66955">
                  <c:v>16024.807349999999</c:v>
                </c:pt>
                <c:pt idx="66956">
                  <c:v>16025.047341</c:v>
                </c:pt>
                <c:pt idx="66957">
                  <c:v>16025.291139999999</c:v>
                </c:pt>
                <c:pt idx="66958">
                  <c:v>16025.533395</c:v>
                </c:pt>
                <c:pt idx="66959">
                  <c:v>16025.777980000001</c:v>
                </c:pt>
                <c:pt idx="66960">
                  <c:v>16026.008782000001</c:v>
                </c:pt>
                <c:pt idx="66961">
                  <c:v>16026.251709</c:v>
                </c:pt>
                <c:pt idx="66962">
                  <c:v>16026.492859</c:v>
                </c:pt>
                <c:pt idx="66963">
                  <c:v>16026.733928</c:v>
                </c:pt>
                <c:pt idx="66964">
                  <c:v>16026.976085</c:v>
                </c:pt>
                <c:pt idx="66965">
                  <c:v>16027.207883999999</c:v>
                </c:pt>
                <c:pt idx="66966">
                  <c:v>16027.450113000001</c:v>
                </c:pt>
                <c:pt idx="66967">
                  <c:v>16027.694799000001</c:v>
                </c:pt>
                <c:pt idx="66968">
                  <c:v>16027.924142</c:v>
                </c:pt>
                <c:pt idx="66969">
                  <c:v>16028.166259</c:v>
                </c:pt>
                <c:pt idx="66970">
                  <c:v>16028.408251000001</c:v>
                </c:pt>
                <c:pt idx="66971">
                  <c:v>16028.650005</c:v>
                </c:pt>
                <c:pt idx="66972">
                  <c:v>16028.881746999999</c:v>
                </c:pt>
                <c:pt idx="66973">
                  <c:v>16029.122158</c:v>
                </c:pt>
                <c:pt idx="66974">
                  <c:v>16029.364261000001</c:v>
                </c:pt>
                <c:pt idx="66975">
                  <c:v>16029.597683</c:v>
                </c:pt>
                <c:pt idx="66976">
                  <c:v>16029.840821</c:v>
                </c:pt>
                <c:pt idx="66977">
                  <c:v>16030.083922</c:v>
                </c:pt>
                <c:pt idx="66978">
                  <c:v>16030.324063</c:v>
                </c:pt>
                <c:pt idx="66979">
                  <c:v>16030.555845999999</c:v>
                </c:pt>
                <c:pt idx="66980">
                  <c:v>16030.796333</c:v>
                </c:pt>
                <c:pt idx="66981">
                  <c:v>16031.037700999999</c:v>
                </c:pt>
                <c:pt idx="66982">
                  <c:v>16031.278879</c:v>
                </c:pt>
                <c:pt idx="66983">
                  <c:v>16031.519128</c:v>
                </c:pt>
                <c:pt idx="66984">
                  <c:v>16031.761055000001</c:v>
                </c:pt>
                <c:pt idx="66985">
                  <c:v>16031.992807000001</c:v>
                </c:pt>
                <c:pt idx="66986">
                  <c:v>16032.233389000001</c:v>
                </c:pt>
                <c:pt idx="66987">
                  <c:v>16032.477134999999</c:v>
                </c:pt>
                <c:pt idx="66988">
                  <c:v>16032.708929</c:v>
                </c:pt>
                <c:pt idx="66989">
                  <c:v>16032.949293</c:v>
                </c:pt>
                <c:pt idx="66990">
                  <c:v>16033.193273000001</c:v>
                </c:pt>
                <c:pt idx="66991">
                  <c:v>16033.430063</c:v>
                </c:pt>
                <c:pt idx="66992">
                  <c:v>16033.67208</c:v>
                </c:pt>
                <c:pt idx="66993">
                  <c:v>16033.903865</c:v>
                </c:pt>
                <c:pt idx="66994">
                  <c:v>16034.144447999999</c:v>
                </c:pt>
                <c:pt idx="66995">
                  <c:v>16034.38766</c:v>
                </c:pt>
                <c:pt idx="66996">
                  <c:v>16034.628935999999</c:v>
                </c:pt>
                <c:pt idx="66997">
                  <c:v>16034.860637</c:v>
                </c:pt>
                <c:pt idx="66998">
                  <c:v>16035.101325</c:v>
                </c:pt>
                <c:pt idx="66999">
                  <c:v>16035.343368</c:v>
                </c:pt>
                <c:pt idx="67000">
                  <c:v>16035.585391000001</c:v>
                </c:pt>
                <c:pt idx="67001">
                  <c:v>16035.818961000001</c:v>
                </c:pt>
                <c:pt idx="67002">
                  <c:v>16036.060219999999</c:v>
                </c:pt>
                <c:pt idx="67003">
                  <c:v>16036.304811</c:v>
                </c:pt>
                <c:pt idx="67004">
                  <c:v>16036.534858000001</c:v>
                </c:pt>
                <c:pt idx="67005">
                  <c:v>16036.775170000001</c:v>
                </c:pt>
                <c:pt idx="67006">
                  <c:v>16037.017411999999</c:v>
                </c:pt>
                <c:pt idx="67007">
                  <c:v>16037.257283999999</c:v>
                </c:pt>
                <c:pt idx="67008">
                  <c:v>16037.497428000001</c:v>
                </c:pt>
                <c:pt idx="67009">
                  <c:v>16037.738565</c:v>
                </c:pt>
                <c:pt idx="67010">
                  <c:v>16037.968535</c:v>
                </c:pt>
                <c:pt idx="67011">
                  <c:v>16038.211740000001</c:v>
                </c:pt>
                <c:pt idx="67012">
                  <c:v>16038.454898</c:v>
                </c:pt>
                <c:pt idx="67013">
                  <c:v>16038.697673000001</c:v>
                </c:pt>
                <c:pt idx="67014">
                  <c:v>16038.927673</c:v>
                </c:pt>
                <c:pt idx="67015">
                  <c:v>16039.168897</c:v>
                </c:pt>
                <c:pt idx="67016">
                  <c:v>16039.411993</c:v>
                </c:pt>
                <c:pt idx="67017">
                  <c:v>16039.653847</c:v>
                </c:pt>
                <c:pt idx="67018">
                  <c:v>16039.88558</c:v>
                </c:pt>
                <c:pt idx="67019">
                  <c:v>16040.128939</c:v>
                </c:pt>
                <c:pt idx="67020">
                  <c:v>16040.36825</c:v>
                </c:pt>
                <c:pt idx="67021">
                  <c:v>16040.612089</c:v>
                </c:pt>
                <c:pt idx="67022">
                  <c:v>16040.843049999999</c:v>
                </c:pt>
                <c:pt idx="67023">
                  <c:v>16041.0846</c:v>
                </c:pt>
                <c:pt idx="67024">
                  <c:v>16041.325943</c:v>
                </c:pt>
                <c:pt idx="67025">
                  <c:v>16041.567872</c:v>
                </c:pt>
                <c:pt idx="67026">
                  <c:v>16041.799919999999</c:v>
                </c:pt>
                <c:pt idx="67027">
                  <c:v>16042.041539</c:v>
                </c:pt>
                <c:pt idx="67028">
                  <c:v>16042.284636</c:v>
                </c:pt>
                <c:pt idx="67029">
                  <c:v>16042.525729999999</c:v>
                </c:pt>
                <c:pt idx="67030">
                  <c:v>16042.756405</c:v>
                </c:pt>
                <c:pt idx="67031">
                  <c:v>16042.997300999999</c:v>
                </c:pt>
                <c:pt idx="67032">
                  <c:v>16043.238112999999</c:v>
                </c:pt>
                <c:pt idx="67033">
                  <c:v>16043.482212999999</c:v>
                </c:pt>
                <c:pt idx="67034">
                  <c:v>16043.713326999999</c:v>
                </c:pt>
                <c:pt idx="67035">
                  <c:v>16043.958607</c:v>
                </c:pt>
                <c:pt idx="67036">
                  <c:v>16044.199226999999</c:v>
                </c:pt>
                <c:pt idx="67037">
                  <c:v>16044.455833</c:v>
                </c:pt>
                <c:pt idx="67038">
                  <c:v>16044.685129</c:v>
                </c:pt>
                <c:pt idx="67039">
                  <c:v>16044.930608999999</c:v>
                </c:pt>
                <c:pt idx="67040">
                  <c:v>16045.171349</c:v>
                </c:pt>
                <c:pt idx="67041">
                  <c:v>16045.404141999999</c:v>
                </c:pt>
                <c:pt idx="67042">
                  <c:v>16045.647752000001</c:v>
                </c:pt>
                <c:pt idx="67043">
                  <c:v>16045.888198000001</c:v>
                </c:pt>
                <c:pt idx="67044">
                  <c:v>16046.119371999999</c:v>
                </c:pt>
                <c:pt idx="67045">
                  <c:v>16046.362744</c:v>
                </c:pt>
                <c:pt idx="67046">
                  <c:v>16046.603078</c:v>
                </c:pt>
                <c:pt idx="67047">
                  <c:v>16046.845090000001</c:v>
                </c:pt>
                <c:pt idx="67048">
                  <c:v>16047.076109</c:v>
                </c:pt>
                <c:pt idx="67049">
                  <c:v>16047.318219000001</c:v>
                </c:pt>
                <c:pt idx="67050">
                  <c:v>16047.562242</c:v>
                </c:pt>
                <c:pt idx="67051">
                  <c:v>16047.818551</c:v>
                </c:pt>
                <c:pt idx="67052">
                  <c:v>16048.048702</c:v>
                </c:pt>
                <c:pt idx="67053">
                  <c:v>16048.289814</c:v>
                </c:pt>
                <c:pt idx="67054">
                  <c:v>16048.532003</c:v>
                </c:pt>
                <c:pt idx="67055">
                  <c:v>16048.774928999999</c:v>
                </c:pt>
                <c:pt idx="67056">
                  <c:v>16049.015174</c:v>
                </c:pt>
                <c:pt idx="67057">
                  <c:v>16049.247346</c:v>
                </c:pt>
                <c:pt idx="67058">
                  <c:v>16049.489385999999</c:v>
                </c:pt>
                <c:pt idx="67059">
                  <c:v>16049.722952</c:v>
                </c:pt>
                <c:pt idx="67060">
                  <c:v>16049.964153999999</c:v>
                </c:pt>
                <c:pt idx="67061">
                  <c:v>16050.206125000001</c:v>
                </c:pt>
                <c:pt idx="67062">
                  <c:v>16050.439662999999</c:v>
                </c:pt>
                <c:pt idx="67063">
                  <c:v>16050.682558</c:v>
                </c:pt>
                <c:pt idx="67064">
                  <c:v>16050.923843</c:v>
                </c:pt>
                <c:pt idx="67065">
                  <c:v>16051.164987</c:v>
                </c:pt>
                <c:pt idx="67066">
                  <c:v>16051.406659</c:v>
                </c:pt>
                <c:pt idx="67067">
                  <c:v>16051.636309</c:v>
                </c:pt>
                <c:pt idx="67068">
                  <c:v>16051.880297</c:v>
                </c:pt>
                <c:pt idx="67069">
                  <c:v>16052.122169</c:v>
                </c:pt>
                <c:pt idx="67070">
                  <c:v>16052.355874999999</c:v>
                </c:pt>
                <c:pt idx="67071">
                  <c:v>16052.598147999999</c:v>
                </c:pt>
                <c:pt idx="67072">
                  <c:v>16052.831963000001</c:v>
                </c:pt>
                <c:pt idx="67073">
                  <c:v>16053.073275999999</c:v>
                </c:pt>
                <c:pt idx="67074">
                  <c:v>16053.308886000001</c:v>
                </c:pt>
                <c:pt idx="67075">
                  <c:v>16053.551174</c:v>
                </c:pt>
                <c:pt idx="67076">
                  <c:v>16053.792672</c:v>
                </c:pt>
                <c:pt idx="67077">
                  <c:v>16054.033802</c:v>
                </c:pt>
                <c:pt idx="67078">
                  <c:v>16054.276537</c:v>
                </c:pt>
                <c:pt idx="67079">
                  <c:v>16054.507132999999</c:v>
                </c:pt>
                <c:pt idx="67080">
                  <c:v>16054.751861999999</c:v>
                </c:pt>
                <c:pt idx="67081">
                  <c:v>16054.992925</c:v>
                </c:pt>
                <c:pt idx="67082">
                  <c:v>16055.224899000001</c:v>
                </c:pt>
                <c:pt idx="67083">
                  <c:v>16055.467047</c:v>
                </c:pt>
                <c:pt idx="67084">
                  <c:v>16055.709154</c:v>
                </c:pt>
                <c:pt idx="67085">
                  <c:v>16055.951123999999</c:v>
                </c:pt>
                <c:pt idx="67086">
                  <c:v>16056.180065</c:v>
                </c:pt>
                <c:pt idx="67087">
                  <c:v>16056.422035</c:v>
                </c:pt>
                <c:pt idx="67088">
                  <c:v>16056.664059000001</c:v>
                </c:pt>
                <c:pt idx="67089">
                  <c:v>16056.906913999999</c:v>
                </c:pt>
                <c:pt idx="67090">
                  <c:v>16057.137441999999</c:v>
                </c:pt>
                <c:pt idx="67091">
                  <c:v>16057.38356</c:v>
                </c:pt>
                <c:pt idx="67092">
                  <c:v>16057.618664</c:v>
                </c:pt>
                <c:pt idx="67093">
                  <c:v>16057.86061</c:v>
                </c:pt>
                <c:pt idx="67094">
                  <c:v>16058.100594</c:v>
                </c:pt>
                <c:pt idx="67095">
                  <c:v>16058.341122</c:v>
                </c:pt>
                <c:pt idx="67096">
                  <c:v>16058.572405000001</c:v>
                </c:pt>
                <c:pt idx="67097">
                  <c:v>16058.815004</c:v>
                </c:pt>
                <c:pt idx="67098">
                  <c:v>16059.058701</c:v>
                </c:pt>
                <c:pt idx="67099">
                  <c:v>16059.301826999999</c:v>
                </c:pt>
                <c:pt idx="67100">
                  <c:v>16059.531080999999</c:v>
                </c:pt>
                <c:pt idx="67101">
                  <c:v>16059.772838999999</c:v>
                </c:pt>
                <c:pt idx="67102">
                  <c:v>16060.014805000001</c:v>
                </c:pt>
                <c:pt idx="67103">
                  <c:v>16060.257662</c:v>
                </c:pt>
                <c:pt idx="67104">
                  <c:v>16060.498842999999</c:v>
                </c:pt>
                <c:pt idx="67105">
                  <c:v>16060.728789000001</c:v>
                </c:pt>
                <c:pt idx="67106">
                  <c:v>16060.971896999999</c:v>
                </c:pt>
                <c:pt idx="67107">
                  <c:v>16061.214816</c:v>
                </c:pt>
                <c:pt idx="67108">
                  <c:v>16061.455889000001</c:v>
                </c:pt>
                <c:pt idx="67109">
                  <c:v>16061.68642</c:v>
                </c:pt>
                <c:pt idx="67110">
                  <c:v>16061.932343</c:v>
                </c:pt>
                <c:pt idx="67111">
                  <c:v>16062.174370999999</c:v>
                </c:pt>
                <c:pt idx="67112">
                  <c:v>16062.403102</c:v>
                </c:pt>
                <c:pt idx="67113">
                  <c:v>16062.645904999999</c:v>
                </c:pt>
                <c:pt idx="67114">
                  <c:v>16062.888832000001</c:v>
                </c:pt>
                <c:pt idx="67115">
                  <c:v>16063.129922</c:v>
                </c:pt>
                <c:pt idx="67116">
                  <c:v>16063.372735999999</c:v>
                </c:pt>
                <c:pt idx="67117">
                  <c:v>16063.601379</c:v>
                </c:pt>
                <c:pt idx="67118">
                  <c:v>16063.845974</c:v>
                </c:pt>
                <c:pt idx="67119">
                  <c:v>16064.087606999999</c:v>
                </c:pt>
                <c:pt idx="67120">
                  <c:v>16064.318055</c:v>
                </c:pt>
                <c:pt idx="67121">
                  <c:v>16064.560751000001</c:v>
                </c:pt>
                <c:pt idx="67122">
                  <c:v>16064.801158</c:v>
                </c:pt>
                <c:pt idx="67123">
                  <c:v>16065.045075</c:v>
                </c:pt>
                <c:pt idx="67124">
                  <c:v>16065.276690999999</c:v>
                </c:pt>
                <c:pt idx="67125">
                  <c:v>16065.517124</c:v>
                </c:pt>
                <c:pt idx="67126">
                  <c:v>16065.761049000001</c:v>
                </c:pt>
                <c:pt idx="67127">
                  <c:v>16065.99476</c:v>
                </c:pt>
                <c:pt idx="67128">
                  <c:v>16066.237078</c:v>
                </c:pt>
                <c:pt idx="67129">
                  <c:v>16066.479944000001</c:v>
                </c:pt>
                <c:pt idx="67130">
                  <c:v>16066.709287</c:v>
                </c:pt>
                <c:pt idx="67131">
                  <c:v>16066.953813</c:v>
                </c:pt>
                <c:pt idx="67132">
                  <c:v>16067.196819000001</c:v>
                </c:pt>
                <c:pt idx="67133">
                  <c:v>16067.427269</c:v>
                </c:pt>
                <c:pt idx="67134">
                  <c:v>16067.667359999999</c:v>
                </c:pt>
                <c:pt idx="67135">
                  <c:v>16067.909088</c:v>
                </c:pt>
                <c:pt idx="67136">
                  <c:v>16068.151927999999</c:v>
                </c:pt>
                <c:pt idx="67137">
                  <c:v>16068.394593000001</c:v>
                </c:pt>
                <c:pt idx="67138">
                  <c:v>16068.625927999999</c:v>
                </c:pt>
                <c:pt idx="67139">
                  <c:v>16068.868581000001</c:v>
                </c:pt>
                <c:pt idx="67140">
                  <c:v>16069.111602000001</c:v>
                </c:pt>
                <c:pt idx="67141">
                  <c:v>16069.342022000001</c:v>
                </c:pt>
                <c:pt idx="67142">
                  <c:v>16069.584048000001</c:v>
                </c:pt>
                <c:pt idx="67143">
                  <c:v>16069.826904</c:v>
                </c:pt>
                <c:pt idx="67144">
                  <c:v>16070.069776</c:v>
                </c:pt>
                <c:pt idx="67145">
                  <c:v>16070.310554</c:v>
                </c:pt>
                <c:pt idx="67146">
                  <c:v>16070.541001</c:v>
                </c:pt>
                <c:pt idx="67147">
                  <c:v>16070.782338999999</c:v>
                </c:pt>
                <c:pt idx="67148">
                  <c:v>16071.024659999999</c:v>
                </c:pt>
                <c:pt idx="67149">
                  <c:v>16071.265664</c:v>
                </c:pt>
                <c:pt idx="67150">
                  <c:v>16071.506794000001</c:v>
                </c:pt>
                <c:pt idx="67151">
                  <c:v>16071.736564000001</c:v>
                </c:pt>
                <c:pt idx="67152">
                  <c:v>16071.979851</c:v>
                </c:pt>
                <c:pt idx="67153">
                  <c:v>16072.220095999999</c:v>
                </c:pt>
                <c:pt idx="67154">
                  <c:v>16072.462007</c:v>
                </c:pt>
                <c:pt idx="67155">
                  <c:v>16072.693642</c:v>
                </c:pt>
                <c:pt idx="67156">
                  <c:v>16072.934036000001</c:v>
                </c:pt>
                <c:pt idx="67157">
                  <c:v>16073.176119</c:v>
                </c:pt>
                <c:pt idx="67158">
                  <c:v>16073.418164000001</c:v>
                </c:pt>
                <c:pt idx="67159">
                  <c:v>16073.649670999999</c:v>
                </c:pt>
                <c:pt idx="67160">
                  <c:v>16073.892782000001</c:v>
                </c:pt>
                <c:pt idx="67161">
                  <c:v>16074.133996</c:v>
                </c:pt>
                <c:pt idx="67162">
                  <c:v>16074.37593</c:v>
                </c:pt>
                <c:pt idx="67163">
                  <c:v>16074.606174</c:v>
                </c:pt>
                <c:pt idx="67164">
                  <c:v>16074.850901</c:v>
                </c:pt>
                <c:pt idx="67165">
                  <c:v>16075.091801</c:v>
                </c:pt>
                <c:pt idx="67166">
                  <c:v>16075.334527000001</c:v>
                </c:pt>
                <c:pt idx="67167">
                  <c:v>16075.574038999999</c:v>
                </c:pt>
                <c:pt idx="67168">
                  <c:v>16075.804306</c:v>
                </c:pt>
                <c:pt idx="67169">
                  <c:v>16076.048905</c:v>
                </c:pt>
                <c:pt idx="67170">
                  <c:v>16076.289733</c:v>
                </c:pt>
                <c:pt idx="67171">
                  <c:v>16076.531172000001</c:v>
                </c:pt>
                <c:pt idx="67172">
                  <c:v>16076.762828999999</c:v>
                </c:pt>
                <c:pt idx="67173">
                  <c:v>16077.003000999999</c:v>
                </c:pt>
                <c:pt idx="67174">
                  <c:v>16077.244418</c:v>
                </c:pt>
                <c:pt idx="67175">
                  <c:v>16077.48883</c:v>
                </c:pt>
                <c:pt idx="67176">
                  <c:v>16077.718658</c:v>
                </c:pt>
                <c:pt idx="67177">
                  <c:v>16077.95991</c:v>
                </c:pt>
                <c:pt idx="67178">
                  <c:v>16078.202015999999</c:v>
                </c:pt>
                <c:pt idx="67179">
                  <c:v>16078.44479</c:v>
                </c:pt>
                <c:pt idx="67180">
                  <c:v>16078.675205</c:v>
                </c:pt>
                <c:pt idx="67181">
                  <c:v>16078.921673000001</c:v>
                </c:pt>
                <c:pt idx="67182">
                  <c:v>16079.163412</c:v>
                </c:pt>
                <c:pt idx="67183">
                  <c:v>16079.409099</c:v>
                </c:pt>
                <c:pt idx="67184">
                  <c:v>16079.653587999999</c:v>
                </c:pt>
                <c:pt idx="67185">
                  <c:v>16079.893114</c:v>
                </c:pt>
                <c:pt idx="67186">
                  <c:v>16080.13754</c:v>
                </c:pt>
                <c:pt idx="67187">
                  <c:v>16080.366905000001</c:v>
                </c:pt>
                <c:pt idx="67188">
                  <c:v>16080.609753000001</c:v>
                </c:pt>
                <c:pt idx="67189">
                  <c:v>16080.849225</c:v>
                </c:pt>
                <c:pt idx="67190">
                  <c:v>16081.09361</c:v>
                </c:pt>
                <c:pt idx="67191">
                  <c:v>16081.333053</c:v>
                </c:pt>
                <c:pt idx="67192">
                  <c:v>16081.5651</c:v>
                </c:pt>
                <c:pt idx="67193">
                  <c:v>16081.808327999999</c:v>
                </c:pt>
                <c:pt idx="67194">
                  <c:v>16082.041678</c:v>
                </c:pt>
                <c:pt idx="67195">
                  <c:v>16082.283224000001</c:v>
                </c:pt>
                <c:pt idx="67196">
                  <c:v>16082.523272</c:v>
                </c:pt>
                <c:pt idx="67197">
                  <c:v>16082.765934999999</c:v>
                </c:pt>
                <c:pt idx="67198">
                  <c:v>16083.006939999999</c:v>
                </c:pt>
                <c:pt idx="67199">
                  <c:v>16083.23609</c:v>
                </c:pt>
                <c:pt idx="67200">
                  <c:v>16083.478977999999</c:v>
                </c:pt>
                <c:pt idx="67201">
                  <c:v>16083.720681000001</c:v>
                </c:pt>
                <c:pt idx="67202">
                  <c:v>16083.961708999999</c:v>
                </c:pt>
                <c:pt idx="67203">
                  <c:v>16084.201337</c:v>
                </c:pt>
                <c:pt idx="67204">
                  <c:v>16084.433336</c:v>
                </c:pt>
                <c:pt idx="67205">
                  <c:v>16084.677624</c:v>
                </c:pt>
                <c:pt idx="67206">
                  <c:v>16084.919257</c:v>
                </c:pt>
                <c:pt idx="67207">
                  <c:v>16085.150659000001</c:v>
                </c:pt>
                <c:pt idx="67208">
                  <c:v>16085.391796</c:v>
                </c:pt>
                <c:pt idx="67209">
                  <c:v>16085.632766999999</c:v>
                </c:pt>
                <c:pt idx="67210">
                  <c:v>16085.874347999999</c:v>
                </c:pt>
                <c:pt idx="67211">
                  <c:v>16086.116894000001</c:v>
                </c:pt>
                <c:pt idx="67212">
                  <c:v>16086.35779</c:v>
                </c:pt>
                <c:pt idx="67213">
                  <c:v>16086.588960999999</c:v>
                </c:pt>
                <c:pt idx="67214">
                  <c:v>16086.830813</c:v>
                </c:pt>
                <c:pt idx="67215">
                  <c:v>16087.071119</c:v>
                </c:pt>
                <c:pt idx="67216">
                  <c:v>16087.313027</c:v>
                </c:pt>
                <c:pt idx="67217">
                  <c:v>16087.544615999999</c:v>
                </c:pt>
                <c:pt idx="67218">
                  <c:v>16087.785137999999</c:v>
                </c:pt>
                <c:pt idx="67219">
                  <c:v>16088.027281000001</c:v>
                </c:pt>
                <c:pt idx="67220">
                  <c:v>16088.260645</c:v>
                </c:pt>
                <c:pt idx="67221">
                  <c:v>16088.503556</c:v>
                </c:pt>
                <c:pt idx="67222">
                  <c:v>16088.744762</c:v>
                </c:pt>
                <c:pt idx="67223">
                  <c:v>16088.987852</c:v>
                </c:pt>
                <c:pt idx="67224">
                  <c:v>16089.228042000001</c:v>
                </c:pt>
                <c:pt idx="67225">
                  <c:v>16089.459686</c:v>
                </c:pt>
                <c:pt idx="67226">
                  <c:v>16089.700917</c:v>
                </c:pt>
                <c:pt idx="67227">
                  <c:v>16089.943945000001</c:v>
                </c:pt>
                <c:pt idx="67228">
                  <c:v>16090.183005000001</c:v>
                </c:pt>
                <c:pt idx="67229">
                  <c:v>16090.425567</c:v>
                </c:pt>
                <c:pt idx="67230">
                  <c:v>16090.656241999999</c:v>
                </c:pt>
                <c:pt idx="67231">
                  <c:v>16090.900170999999</c:v>
                </c:pt>
                <c:pt idx="67232">
                  <c:v>16091.141019999999</c:v>
                </c:pt>
                <c:pt idx="67233">
                  <c:v>16091.371139000001</c:v>
                </c:pt>
                <c:pt idx="67234">
                  <c:v>16091.613029</c:v>
                </c:pt>
                <c:pt idx="67235">
                  <c:v>16091.855594000001</c:v>
                </c:pt>
                <c:pt idx="67236">
                  <c:v>16092.097252</c:v>
                </c:pt>
                <c:pt idx="67237">
                  <c:v>16092.328670999999</c:v>
                </c:pt>
                <c:pt idx="67238">
                  <c:v>16092.569014999999</c:v>
                </c:pt>
                <c:pt idx="67239">
                  <c:v>16092.81358</c:v>
                </c:pt>
                <c:pt idx="67240">
                  <c:v>16093.044067999999</c:v>
                </c:pt>
                <c:pt idx="67241">
                  <c:v>16093.286613</c:v>
                </c:pt>
                <c:pt idx="67242">
                  <c:v>16093.533629</c:v>
                </c:pt>
                <c:pt idx="67243">
                  <c:v>16093.766675999999</c:v>
                </c:pt>
                <c:pt idx="67244">
                  <c:v>16094.007901000001</c:v>
                </c:pt>
                <c:pt idx="67245">
                  <c:v>16094.249367</c:v>
                </c:pt>
                <c:pt idx="67246">
                  <c:v>16094.489272000001</c:v>
                </c:pt>
                <c:pt idx="67247">
                  <c:v>16094.721388</c:v>
                </c:pt>
                <c:pt idx="67248">
                  <c:v>16094.965155</c:v>
                </c:pt>
                <c:pt idx="67249">
                  <c:v>16095.198667000001</c:v>
                </c:pt>
                <c:pt idx="67250">
                  <c:v>16095.439901</c:v>
                </c:pt>
                <c:pt idx="67251">
                  <c:v>16095.680027</c:v>
                </c:pt>
                <c:pt idx="67252">
                  <c:v>16095.922138</c:v>
                </c:pt>
                <c:pt idx="67253">
                  <c:v>16096.155658</c:v>
                </c:pt>
                <c:pt idx="67254">
                  <c:v>16096.396091000001</c:v>
                </c:pt>
                <c:pt idx="67255">
                  <c:v>16096.640832999999</c:v>
                </c:pt>
                <c:pt idx="67256">
                  <c:v>16096.881165999999</c:v>
                </c:pt>
                <c:pt idx="67257">
                  <c:v>16097.127181</c:v>
                </c:pt>
                <c:pt idx="67258">
                  <c:v>16097.371069999999</c:v>
                </c:pt>
                <c:pt idx="67259">
                  <c:v>16097.615905000001</c:v>
                </c:pt>
                <c:pt idx="67260">
                  <c:v>16097.847609</c:v>
                </c:pt>
                <c:pt idx="67261">
                  <c:v>16098.090886</c:v>
                </c:pt>
                <c:pt idx="67262">
                  <c:v>16098.332232000001</c:v>
                </c:pt>
                <c:pt idx="67263">
                  <c:v>16098.563611</c:v>
                </c:pt>
                <c:pt idx="67264">
                  <c:v>16098.804824999999</c:v>
                </c:pt>
                <c:pt idx="67265">
                  <c:v>16099.047116</c:v>
                </c:pt>
                <c:pt idx="67266">
                  <c:v>16099.287256</c:v>
                </c:pt>
                <c:pt idx="67267">
                  <c:v>16099.529114999999</c:v>
                </c:pt>
                <c:pt idx="67268">
                  <c:v>16099.760838</c:v>
                </c:pt>
                <c:pt idx="67269">
                  <c:v>16100.001079</c:v>
                </c:pt>
                <c:pt idx="67270">
                  <c:v>16100.243649</c:v>
                </c:pt>
                <c:pt idx="67271">
                  <c:v>16100.485360000001</c:v>
                </c:pt>
                <c:pt idx="67272">
                  <c:v>16100.71694</c:v>
                </c:pt>
                <c:pt idx="67273">
                  <c:v>16100.958683999999</c:v>
                </c:pt>
                <c:pt idx="67274">
                  <c:v>16101.199907</c:v>
                </c:pt>
                <c:pt idx="67275">
                  <c:v>16101.442698999999</c:v>
                </c:pt>
                <c:pt idx="67276">
                  <c:v>16101.683720999999</c:v>
                </c:pt>
                <c:pt idx="67277">
                  <c:v>16101.924795000001</c:v>
                </c:pt>
                <c:pt idx="67278">
                  <c:v>16102.154809</c:v>
                </c:pt>
                <c:pt idx="67279">
                  <c:v>16102.395920999999</c:v>
                </c:pt>
                <c:pt idx="67280">
                  <c:v>16102.63888</c:v>
                </c:pt>
                <c:pt idx="67281">
                  <c:v>16102.878739</c:v>
                </c:pt>
                <c:pt idx="67282">
                  <c:v>16103.121192000001</c:v>
                </c:pt>
                <c:pt idx="67283">
                  <c:v>16103.354042999999</c:v>
                </c:pt>
                <c:pt idx="67284">
                  <c:v>16103.596269</c:v>
                </c:pt>
                <c:pt idx="67285">
                  <c:v>16103.829957</c:v>
                </c:pt>
                <c:pt idx="67286">
                  <c:v>16104.0708</c:v>
                </c:pt>
                <c:pt idx="67287">
                  <c:v>16104.313208</c:v>
                </c:pt>
                <c:pt idx="67288">
                  <c:v>16104.556156000001</c:v>
                </c:pt>
                <c:pt idx="67289">
                  <c:v>16104.811616000001</c:v>
                </c:pt>
                <c:pt idx="67290">
                  <c:v>16105.041816999999</c:v>
                </c:pt>
                <c:pt idx="67291">
                  <c:v>16105.283307</c:v>
                </c:pt>
                <c:pt idx="67292">
                  <c:v>16105.525965999999</c:v>
                </c:pt>
                <c:pt idx="67293">
                  <c:v>16105.767586</c:v>
                </c:pt>
                <c:pt idx="67294">
                  <c:v>16105.998244</c:v>
                </c:pt>
                <c:pt idx="67295">
                  <c:v>16106.242141000001</c:v>
                </c:pt>
                <c:pt idx="67296">
                  <c:v>16106.484141999999</c:v>
                </c:pt>
                <c:pt idx="67297">
                  <c:v>16106.717567</c:v>
                </c:pt>
                <c:pt idx="67298">
                  <c:v>16106.960809</c:v>
                </c:pt>
                <c:pt idx="67299">
                  <c:v>16107.201867</c:v>
                </c:pt>
                <c:pt idx="67300">
                  <c:v>16107.442859999999</c:v>
                </c:pt>
                <c:pt idx="67301">
                  <c:v>16107.674553999999</c:v>
                </c:pt>
                <c:pt idx="67302">
                  <c:v>16107.915939</c:v>
                </c:pt>
                <c:pt idx="67303">
                  <c:v>16108.158128999999</c:v>
                </c:pt>
                <c:pt idx="67304">
                  <c:v>16108.398381000001</c:v>
                </c:pt>
                <c:pt idx="67305">
                  <c:v>16108.656547000001</c:v>
                </c:pt>
                <c:pt idx="67306">
                  <c:v>16108.8873</c:v>
                </c:pt>
                <c:pt idx="67307">
                  <c:v>16109.131159</c:v>
                </c:pt>
                <c:pt idx="67308">
                  <c:v>16109.362411</c:v>
                </c:pt>
                <c:pt idx="67309">
                  <c:v>16109.60756</c:v>
                </c:pt>
                <c:pt idx="67310">
                  <c:v>16109.850812000001</c:v>
                </c:pt>
                <c:pt idx="67311">
                  <c:v>16110.091211000001</c:v>
                </c:pt>
                <c:pt idx="67312">
                  <c:v>16110.322244999999</c:v>
                </c:pt>
                <c:pt idx="67313">
                  <c:v>16110.567563000001</c:v>
                </c:pt>
                <c:pt idx="67314">
                  <c:v>16110.799623999999</c:v>
                </c:pt>
                <c:pt idx="67315">
                  <c:v>16111.042044</c:v>
                </c:pt>
                <c:pt idx="67316">
                  <c:v>16111.284664999999</c:v>
                </c:pt>
                <c:pt idx="67317">
                  <c:v>16111.525662</c:v>
                </c:pt>
                <c:pt idx="67318">
                  <c:v>16111.766683</c:v>
                </c:pt>
                <c:pt idx="67319">
                  <c:v>16111.998568000001</c:v>
                </c:pt>
                <c:pt idx="67320">
                  <c:v>16112.239125</c:v>
                </c:pt>
                <c:pt idx="67321">
                  <c:v>16112.481023</c:v>
                </c:pt>
                <c:pt idx="67322">
                  <c:v>16112.723916000001</c:v>
                </c:pt>
                <c:pt idx="67323">
                  <c:v>16112.979369999999</c:v>
                </c:pt>
                <c:pt idx="67324">
                  <c:v>16113.224655</c:v>
                </c:pt>
                <c:pt idx="67325">
                  <c:v>16113.467734</c:v>
                </c:pt>
                <c:pt idx="67326">
                  <c:v>16113.708162000001</c:v>
                </c:pt>
                <c:pt idx="67327">
                  <c:v>16113.952012</c:v>
                </c:pt>
                <c:pt idx="67328">
                  <c:v>16114.183897000001</c:v>
                </c:pt>
                <c:pt idx="67329">
                  <c:v>16114.426052000001</c:v>
                </c:pt>
                <c:pt idx="67330">
                  <c:v>16114.668012</c:v>
                </c:pt>
                <c:pt idx="67331">
                  <c:v>16114.899968</c:v>
                </c:pt>
                <c:pt idx="67332">
                  <c:v>16115.142598</c:v>
                </c:pt>
                <c:pt idx="67333">
                  <c:v>16115.383287000001</c:v>
                </c:pt>
                <c:pt idx="67334">
                  <c:v>16115.626758</c:v>
                </c:pt>
                <c:pt idx="67335">
                  <c:v>16115.858821</c:v>
                </c:pt>
                <c:pt idx="67336">
                  <c:v>16116.100795</c:v>
                </c:pt>
                <c:pt idx="67337">
                  <c:v>16116.343188999999</c:v>
                </c:pt>
                <c:pt idx="67338">
                  <c:v>16116.574372999999</c:v>
                </c:pt>
                <c:pt idx="67339">
                  <c:v>16116.815101</c:v>
                </c:pt>
                <c:pt idx="67340">
                  <c:v>16117.059427</c:v>
                </c:pt>
                <c:pt idx="67341">
                  <c:v>16117.306560999999</c:v>
                </c:pt>
                <c:pt idx="67342">
                  <c:v>16117.549058000001</c:v>
                </c:pt>
                <c:pt idx="67343">
                  <c:v>16117.791336</c:v>
                </c:pt>
                <c:pt idx="67344">
                  <c:v>16118.023823</c:v>
                </c:pt>
                <c:pt idx="67345">
                  <c:v>16118.264965</c:v>
                </c:pt>
                <c:pt idx="67346">
                  <c:v>16118.506718000001</c:v>
                </c:pt>
                <c:pt idx="67347">
                  <c:v>16118.747809</c:v>
                </c:pt>
                <c:pt idx="67348">
                  <c:v>16118.990030999999</c:v>
                </c:pt>
                <c:pt idx="67349">
                  <c:v>16119.221748</c:v>
                </c:pt>
                <c:pt idx="67350">
                  <c:v>16119.462081</c:v>
                </c:pt>
                <c:pt idx="67351">
                  <c:v>16119.704947</c:v>
                </c:pt>
                <c:pt idx="67352">
                  <c:v>16119.946918</c:v>
                </c:pt>
                <c:pt idx="67353">
                  <c:v>16120.178715</c:v>
                </c:pt>
                <c:pt idx="67354">
                  <c:v>16120.419019999999</c:v>
                </c:pt>
                <c:pt idx="67355">
                  <c:v>16120.661942000001</c:v>
                </c:pt>
                <c:pt idx="67356">
                  <c:v>16120.903914</c:v>
                </c:pt>
                <c:pt idx="67357">
                  <c:v>16121.144141999999</c:v>
                </c:pt>
                <c:pt idx="67358">
                  <c:v>16121.375996000001</c:v>
                </c:pt>
                <c:pt idx="67359">
                  <c:v>16121.617902</c:v>
                </c:pt>
                <c:pt idx="67360">
                  <c:v>16121.860862</c:v>
                </c:pt>
                <c:pt idx="67361">
                  <c:v>16122.101092999999</c:v>
                </c:pt>
                <c:pt idx="67362">
                  <c:v>16122.332909999999</c:v>
                </c:pt>
                <c:pt idx="67363">
                  <c:v>16122.575005999999</c:v>
                </c:pt>
                <c:pt idx="67364">
                  <c:v>16122.80868</c:v>
                </c:pt>
                <c:pt idx="67365">
                  <c:v>16123.051888</c:v>
                </c:pt>
                <c:pt idx="67366">
                  <c:v>16123.292020000001</c:v>
                </c:pt>
                <c:pt idx="67367">
                  <c:v>16123.534892</c:v>
                </c:pt>
                <c:pt idx="67368">
                  <c:v>16123.775141</c:v>
                </c:pt>
                <c:pt idx="67369">
                  <c:v>16124.008733000001</c:v>
                </c:pt>
                <c:pt idx="67370">
                  <c:v>16124.251668000001</c:v>
                </c:pt>
                <c:pt idx="67371">
                  <c:v>16124.494538999999</c:v>
                </c:pt>
                <c:pt idx="67372">
                  <c:v>16124.725327</c:v>
                </c:pt>
                <c:pt idx="67373">
                  <c:v>16124.969306000001</c:v>
                </c:pt>
                <c:pt idx="67374">
                  <c:v>16125.212616000001</c:v>
                </c:pt>
                <c:pt idx="67375">
                  <c:v>16125.443259</c:v>
                </c:pt>
                <c:pt idx="67376">
                  <c:v>16125.685261000001</c:v>
                </c:pt>
                <c:pt idx="67377">
                  <c:v>16125.927248</c:v>
                </c:pt>
                <c:pt idx="67378">
                  <c:v>16126.168755000001</c:v>
                </c:pt>
                <c:pt idx="67379">
                  <c:v>16126.398766</c:v>
                </c:pt>
                <c:pt idx="67380">
                  <c:v>16126.641102</c:v>
                </c:pt>
                <c:pt idx="67381">
                  <c:v>16126.885877000001</c:v>
                </c:pt>
                <c:pt idx="67382">
                  <c:v>16127.11787</c:v>
                </c:pt>
                <c:pt idx="67383">
                  <c:v>16127.360984000001</c:v>
                </c:pt>
                <c:pt idx="67384">
                  <c:v>16127.602945000001</c:v>
                </c:pt>
                <c:pt idx="67385">
                  <c:v>16127.842987</c:v>
                </c:pt>
                <c:pt idx="67386">
                  <c:v>16128.073924</c:v>
                </c:pt>
                <c:pt idx="67387">
                  <c:v>16128.316897000001</c:v>
                </c:pt>
                <c:pt idx="67388">
                  <c:v>16128.559904</c:v>
                </c:pt>
                <c:pt idx="67389">
                  <c:v>16128.791756000001</c:v>
                </c:pt>
                <c:pt idx="67390">
                  <c:v>16129.033536999999</c:v>
                </c:pt>
                <c:pt idx="67391">
                  <c:v>16129.274584000001</c:v>
                </c:pt>
                <c:pt idx="67392">
                  <c:v>16129.517738</c:v>
                </c:pt>
                <c:pt idx="67393">
                  <c:v>16129.760768</c:v>
                </c:pt>
                <c:pt idx="67394">
                  <c:v>16129.99085</c:v>
                </c:pt>
                <c:pt idx="67395">
                  <c:v>16130.233177</c:v>
                </c:pt>
                <c:pt idx="67396">
                  <c:v>16130.474694</c:v>
                </c:pt>
                <c:pt idx="67397">
                  <c:v>16130.715925</c:v>
                </c:pt>
                <c:pt idx="67398">
                  <c:v>16130.956306</c:v>
                </c:pt>
                <c:pt idx="67399">
                  <c:v>16131.187228000001</c:v>
                </c:pt>
                <c:pt idx="67400">
                  <c:v>16131.431124000001</c:v>
                </c:pt>
                <c:pt idx="67401">
                  <c:v>16131.664562</c:v>
                </c:pt>
                <c:pt idx="67402">
                  <c:v>16131.907987000001</c:v>
                </c:pt>
                <c:pt idx="67403">
                  <c:v>16132.149171999999</c:v>
                </c:pt>
                <c:pt idx="67404">
                  <c:v>16132.391347000001</c:v>
                </c:pt>
                <c:pt idx="67405">
                  <c:v>16132.622063999999</c:v>
                </c:pt>
                <c:pt idx="67406">
                  <c:v>16132.864168</c:v>
                </c:pt>
                <c:pt idx="67407">
                  <c:v>16133.108037</c:v>
                </c:pt>
                <c:pt idx="67408">
                  <c:v>16133.339932000001</c:v>
                </c:pt>
                <c:pt idx="67409">
                  <c:v>16133.582009</c:v>
                </c:pt>
                <c:pt idx="67410">
                  <c:v>16133.824076999999</c:v>
                </c:pt>
                <c:pt idx="67411">
                  <c:v>16134.055840999999</c:v>
                </c:pt>
                <c:pt idx="67412">
                  <c:v>16134.296219</c:v>
                </c:pt>
                <c:pt idx="67413">
                  <c:v>16134.540118000001</c:v>
                </c:pt>
                <c:pt idx="67414">
                  <c:v>16134.771876000001</c:v>
                </c:pt>
                <c:pt idx="67415">
                  <c:v>16135.012371000001</c:v>
                </c:pt>
                <c:pt idx="67416">
                  <c:v>16135.254445</c:v>
                </c:pt>
                <c:pt idx="67417">
                  <c:v>16135.495781</c:v>
                </c:pt>
                <c:pt idx="67418">
                  <c:v>16135.736118999999</c:v>
                </c:pt>
                <c:pt idx="67419">
                  <c:v>16135.976373</c:v>
                </c:pt>
                <c:pt idx="67420">
                  <c:v>16136.22184</c:v>
                </c:pt>
                <c:pt idx="67421">
                  <c:v>16136.462275</c:v>
                </c:pt>
                <c:pt idx="67422">
                  <c:v>16136.706141000001</c:v>
                </c:pt>
                <c:pt idx="67423">
                  <c:v>16136.948254000001</c:v>
                </c:pt>
                <c:pt idx="67424">
                  <c:v>16137.177266999999</c:v>
                </c:pt>
                <c:pt idx="67425">
                  <c:v>16137.419344</c:v>
                </c:pt>
                <c:pt idx="67426">
                  <c:v>16137.661418</c:v>
                </c:pt>
                <c:pt idx="67427">
                  <c:v>16137.894978</c:v>
                </c:pt>
                <c:pt idx="67428">
                  <c:v>16138.136189999999</c:v>
                </c:pt>
                <c:pt idx="67429">
                  <c:v>16138.378001999999</c:v>
                </c:pt>
                <c:pt idx="67430">
                  <c:v>16138.620032000001</c:v>
                </c:pt>
                <c:pt idx="67431">
                  <c:v>16138.851591000001</c:v>
                </c:pt>
                <c:pt idx="67432">
                  <c:v>16139.094794000001</c:v>
                </c:pt>
                <c:pt idx="67433">
                  <c:v>16139.335835</c:v>
                </c:pt>
                <c:pt idx="67434">
                  <c:v>16139.576843000001</c:v>
                </c:pt>
                <c:pt idx="67435">
                  <c:v>16139.809141</c:v>
                </c:pt>
                <c:pt idx="67436">
                  <c:v>16140.055124</c:v>
                </c:pt>
                <c:pt idx="67437">
                  <c:v>16140.287399000001</c:v>
                </c:pt>
                <c:pt idx="67438">
                  <c:v>16140.528797999999</c:v>
                </c:pt>
                <c:pt idx="67439">
                  <c:v>16140.771753999999</c:v>
                </c:pt>
                <c:pt idx="67440">
                  <c:v>16141.012986</c:v>
                </c:pt>
                <c:pt idx="67441">
                  <c:v>16141.242447000001</c:v>
                </c:pt>
                <c:pt idx="67442">
                  <c:v>16141.483903</c:v>
                </c:pt>
                <c:pt idx="67443">
                  <c:v>16141.726027999999</c:v>
                </c:pt>
                <c:pt idx="67444">
                  <c:v>16141.966322</c:v>
                </c:pt>
                <c:pt idx="67445">
                  <c:v>16142.199957999999</c:v>
                </c:pt>
                <c:pt idx="67446">
                  <c:v>16142.441988</c:v>
                </c:pt>
                <c:pt idx="67447">
                  <c:v>16142.683897999999</c:v>
                </c:pt>
                <c:pt idx="67448">
                  <c:v>16142.924155999999</c:v>
                </c:pt>
                <c:pt idx="67449">
                  <c:v>16143.157768999999</c:v>
                </c:pt>
                <c:pt idx="67450">
                  <c:v>16143.39899</c:v>
                </c:pt>
                <c:pt idx="67451">
                  <c:v>16143.640796</c:v>
                </c:pt>
                <c:pt idx="67452">
                  <c:v>16143.881948</c:v>
                </c:pt>
                <c:pt idx="67453">
                  <c:v>16144.121945000001</c:v>
                </c:pt>
                <c:pt idx="67454">
                  <c:v>16144.351173999999</c:v>
                </c:pt>
                <c:pt idx="67455">
                  <c:v>16144.595638999999</c:v>
                </c:pt>
                <c:pt idx="67456">
                  <c:v>16144.835381999999</c:v>
                </c:pt>
                <c:pt idx="67457">
                  <c:v>16145.069565</c:v>
                </c:pt>
                <c:pt idx="67458">
                  <c:v>16145.310273999999</c:v>
                </c:pt>
                <c:pt idx="67459">
                  <c:v>16145.554351999999</c:v>
                </c:pt>
                <c:pt idx="67460">
                  <c:v>16145.795837</c:v>
                </c:pt>
                <c:pt idx="67461">
                  <c:v>16146.025228</c:v>
                </c:pt>
                <c:pt idx="67462">
                  <c:v>16146.268620999999</c:v>
                </c:pt>
                <c:pt idx="67463">
                  <c:v>16146.511838</c:v>
                </c:pt>
                <c:pt idx="67464">
                  <c:v>16146.743983</c:v>
                </c:pt>
                <c:pt idx="67465">
                  <c:v>16146.986665</c:v>
                </c:pt>
                <c:pt idx="67466">
                  <c:v>16147.229233</c:v>
                </c:pt>
                <c:pt idx="67467">
                  <c:v>16147.462968</c:v>
                </c:pt>
                <c:pt idx="67468">
                  <c:v>16147.704307</c:v>
                </c:pt>
                <c:pt idx="67469">
                  <c:v>16147.937285</c:v>
                </c:pt>
                <c:pt idx="67470">
                  <c:v>16148.179550999999</c:v>
                </c:pt>
                <c:pt idx="67471">
                  <c:v>16148.422791000001</c:v>
                </c:pt>
                <c:pt idx="67472">
                  <c:v>16148.66311</c:v>
                </c:pt>
                <c:pt idx="67473">
                  <c:v>16148.894088999999</c:v>
                </c:pt>
                <c:pt idx="67474">
                  <c:v>16149.137677000001</c:v>
                </c:pt>
                <c:pt idx="67475">
                  <c:v>16149.378957000001</c:v>
                </c:pt>
                <c:pt idx="67476">
                  <c:v>16149.620002</c:v>
                </c:pt>
                <c:pt idx="67477">
                  <c:v>16149.851721000001</c:v>
                </c:pt>
                <c:pt idx="67478">
                  <c:v>16150.094171999999</c:v>
                </c:pt>
                <c:pt idx="67479">
                  <c:v>16150.338908</c:v>
                </c:pt>
                <c:pt idx="67480">
                  <c:v>16150.570659999999</c:v>
                </c:pt>
                <c:pt idx="67481">
                  <c:v>16150.813722999999</c:v>
                </c:pt>
                <c:pt idx="67482">
                  <c:v>16151.054269</c:v>
                </c:pt>
                <c:pt idx="67483">
                  <c:v>16151.287743000001</c:v>
                </c:pt>
                <c:pt idx="67484">
                  <c:v>16151.530016999999</c:v>
                </c:pt>
                <c:pt idx="67485">
                  <c:v>16151.774847999999</c:v>
                </c:pt>
                <c:pt idx="67486">
                  <c:v>16152.015083</c:v>
                </c:pt>
                <c:pt idx="67487">
                  <c:v>16152.245333000001</c:v>
                </c:pt>
                <c:pt idx="67488">
                  <c:v>16152.487313</c:v>
                </c:pt>
                <c:pt idx="67489">
                  <c:v>16152.722615999999</c:v>
                </c:pt>
                <c:pt idx="67490">
                  <c:v>16152.965979000001</c:v>
                </c:pt>
                <c:pt idx="67491">
                  <c:v>16153.207656</c:v>
                </c:pt>
                <c:pt idx="67492">
                  <c:v>16153.440439</c:v>
                </c:pt>
                <c:pt idx="67493">
                  <c:v>16153.684374</c:v>
                </c:pt>
                <c:pt idx="67494">
                  <c:v>16153.917409</c:v>
                </c:pt>
                <c:pt idx="67495">
                  <c:v>16154.162652999999</c:v>
                </c:pt>
                <c:pt idx="67496">
                  <c:v>16154.405923</c:v>
                </c:pt>
                <c:pt idx="67497">
                  <c:v>16154.637955</c:v>
                </c:pt>
                <c:pt idx="67498">
                  <c:v>16154.879306000001</c:v>
                </c:pt>
                <c:pt idx="67499">
                  <c:v>16155.112331</c:v>
                </c:pt>
                <c:pt idx="67500">
                  <c:v>16155.355836000001</c:v>
                </c:pt>
                <c:pt idx="67501">
                  <c:v>16155.598049</c:v>
                </c:pt>
                <c:pt idx="67502">
                  <c:v>16155.840125000001</c:v>
                </c:pt>
                <c:pt idx="67503">
                  <c:v>16156.095383</c:v>
                </c:pt>
                <c:pt idx="67504">
                  <c:v>16156.341316</c:v>
                </c:pt>
                <c:pt idx="67505">
                  <c:v>16156.585155000001</c:v>
                </c:pt>
                <c:pt idx="67506">
                  <c:v>16156.827179</c:v>
                </c:pt>
                <c:pt idx="67507">
                  <c:v>16157.056095</c:v>
                </c:pt>
                <c:pt idx="67508">
                  <c:v>16157.300864000001</c:v>
                </c:pt>
                <c:pt idx="67509">
                  <c:v>16157.541944000001</c:v>
                </c:pt>
                <c:pt idx="67510">
                  <c:v>16157.783867</c:v>
                </c:pt>
                <c:pt idx="67511">
                  <c:v>16158.013763999999</c:v>
                </c:pt>
                <c:pt idx="67512">
                  <c:v>16158.254166000001</c:v>
                </c:pt>
                <c:pt idx="67513">
                  <c:v>16158.495553999999</c:v>
                </c:pt>
                <c:pt idx="67514">
                  <c:v>16158.738676999999</c:v>
                </c:pt>
                <c:pt idx="67515">
                  <c:v>16158.981599999999</c:v>
                </c:pt>
                <c:pt idx="67516">
                  <c:v>16159.211552000001</c:v>
                </c:pt>
                <c:pt idx="67517">
                  <c:v>16159.455357000001</c:v>
                </c:pt>
                <c:pt idx="67518">
                  <c:v>16159.699210000001</c:v>
                </c:pt>
                <c:pt idx="67519">
                  <c:v>16159.930818000001</c:v>
                </c:pt>
                <c:pt idx="67520">
                  <c:v>16160.17391</c:v>
                </c:pt>
                <c:pt idx="67521">
                  <c:v>16160.415209999999</c:v>
                </c:pt>
                <c:pt idx="67522">
                  <c:v>16160.649939000001</c:v>
                </c:pt>
                <c:pt idx="67523">
                  <c:v>16160.890085999999</c:v>
                </c:pt>
                <c:pt idx="67524">
                  <c:v>16161.131814</c:v>
                </c:pt>
                <c:pt idx="67525">
                  <c:v>16161.372271</c:v>
                </c:pt>
                <c:pt idx="67526">
                  <c:v>16161.605158</c:v>
                </c:pt>
                <c:pt idx="67527">
                  <c:v>16161.849292000001</c:v>
                </c:pt>
                <c:pt idx="67528">
                  <c:v>16162.081636000001</c:v>
                </c:pt>
                <c:pt idx="67529">
                  <c:v>16162.324021</c:v>
                </c:pt>
                <c:pt idx="67530">
                  <c:v>16162.566358</c:v>
                </c:pt>
                <c:pt idx="67531">
                  <c:v>16162.807054000001</c:v>
                </c:pt>
                <c:pt idx="67532">
                  <c:v>16163.037795</c:v>
                </c:pt>
                <c:pt idx="67533">
                  <c:v>16163.278982</c:v>
                </c:pt>
                <c:pt idx="67534">
                  <c:v>16163.520124999999</c:v>
                </c:pt>
                <c:pt idx="67535">
                  <c:v>16163.764714000001</c:v>
                </c:pt>
                <c:pt idx="67536">
                  <c:v>16163.994683000001</c:v>
                </c:pt>
                <c:pt idx="67537">
                  <c:v>16164.235876000001</c:v>
                </c:pt>
                <c:pt idx="67538">
                  <c:v>16164.476037</c:v>
                </c:pt>
                <c:pt idx="67539">
                  <c:v>16164.718924000001</c:v>
                </c:pt>
                <c:pt idx="67540">
                  <c:v>16164.952740999999</c:v>
                </c:pt>
                <c:pt idx="67541">
                  <c:v>16165.193171999999</c:v>
                </c:pt>
                <c:pt idx="67542">
                  <c:v>16165.437995</c:v>
                </c:pt>
                <c:pt idx="67543">
                  <c:v>16165.679706000001</c:v>
                </c:pt>
                <c:pt idx="67544">
                  <c:v>16165.909603</c:v>
                </c:pt>
                <c:pt idx="67545">
                  <c:v>16166.152598999999</c:v>
                </c:pt>
                <c:pt idx="67546">
                  <c:v>16166.395583</c:v>
                </c:pt>
                <c:pt idx="67547">
                  <c:v>16166.635419</c:v>
                </c:pt>
                <c:pt idx="67548">
                  <c:v>16166.875173</c:v>
                </c:pt>
                <c:pt idx="67549">
                  <c:v>16167.106722</c:v>
                </c:pt>
                <c:pt idx="67550">
                  <c:v>16167.349608</c:v>
                </c:pt>
                <c:pt idx="67551">
                  <c:v>16167.59114</c:v>
                </c:pt>
                <c:pt idx="67552">
                  <c:v>16167.833659</c:v>
                </c:pt>
                <c:pt idx="67553">
                  <c:v>16168.073226</c:v>
                </c:pt>
                <c:pt idx="67554">
                  <c:v>16168.303319000001</c:v>
                </c:pt>
                <c:pt idx="67555">
                  <c:v>16168.54637</c:v>
                </c:pt>
                <c:pt idx="67556">
                  <c:v>16168.789529</c:v>
                </c:pt>
                <c:pt idx="67557">
                  <c:v>16169.019643</c:v>
                </c:pt>
                <c:pt idx="67558">
                  <c:v>16169.262809</c:v>
                </c:pt>
                <c:pt idx="67559">
                  <c:v>16169.5039</c:v>
                </c:pt>
                <c:pt idx="67560">
                  <c:v>16169.746947</c:v>
                </c:pt>
                <c:pt idx="67561">
                  <c:v>16169.977806000001</c:v>
                </c:pt>
                <c:pt idx="67562">
                  <c:v>16170.218428</c:v>
                </c:pt>
                <c:pt idx="67563">
                  <c:v>16170.464045000001</c:v>
                </c:pt>
                <c:pt idx="67564">
                  <c:v>16170.695858999999</c:v>
                </c:pt>
                <c:pt idx="67565">
                  <c:v>16170.936274</c:v>
                </c:pt>
                <c:pt idx="67566">
                  <c:v>16171.179571000001</c:v>
                </c:pt>
                <c:pt idx="67567">
                  <c:v>16171.421184999999</c:v>
                </c:pt>
                <c:pt idx="67568">
                  <c:v>16171.653388999999</c:v>
                </c:pt>
                <c:pt idx="67569">
                  <c:v>16171.897034</c:v>
                </c:pt>
                <c:pt idx="67570">
                  <c:v>16172.139913000001</c:v>
                </c:pt>
                <c:pt idx="67571">
                  <c:v>16172.370156000001</c:v>
                </c:pt>
                <c:pt idx="67572">
                  <c:v>16172.614826999999</c:v>
                </c:pt>
                <c:pt idx="67573">
                  <c:v>16172.855598</c:v>
                </c:pt>
                <c:pt idx="67574">
                  <c:v>16173.086096000001</c:v>
                </c:pt>
                <c:pt idx="67575">
                  <c:v>16173.330719</c:v>
                </c:pt>
                <c:pt idx="67576">
                  <c:v>16173.571808000001</c:v>
                </c:pt>
                <c:pt idx="67577">
                  <c:v>16173.812769</c:v>
                </c:pt>
                <c:pt idx="67578">
                  <c:v>16174.053105999999</c:v>
                </c:pt>
                <c:pt idx="67579">
                  <c:v>16174.285153999999</c:v>
                </c:pt>
                <c:pt idx="67580">
                  <c:v>16174.52709</c:v>
                </c:pt>
                <c:pt idx="67581">
                  <c:v>16174.769700000001</c:v>
                </c:pt>
                <c:pt idx="67582">
                  <c:v>16175.00014</c:v>
                </c:pt>
                <c:pt idx="67583">
                  <c:v>16175.243221999999</c:v>
                </c:pt>
                <c:pt idx="67584">
                  <c:v>16175.483106</c:v>
                </c:pt>
                <c:pt idx="67585">
                  <c:v>16175.725635999999</c:v>
                </c:pt>
                <c:pt idx="67586">
                  <c:v>16175.956243000001</c:v>
                </c:pt>
                <c:pt idx="67587">
                  <c:v>16176.200096</c:v>
                </c:pt>
                <c:pt idx="67588">
                  <c:v>16176.44002</c:v>
                </c:pt>
                <c:pt idx="67589">
                  <c:v>16176.681396</c:v>
                </c:pt>
                <c:pt idx="67590">
                  <c:v>16176.914722</c:v>
                </c:pt>
                <c:pt idx="67591">
                  <c:v>16177.157723</c:v>
                </c:pt>
                <c:pt idx="67592">
                  <c:v>16177.398858</c:v>
                </c:pt>
                <c:pt idx="67593">
                  <c:v>16177.63984</c:v>
                </c:pt>
                <c:pt idx="67594">
                  <c:v>16177.880655999999</c:v>
                </c:pt>
                <c:pt idx="67595">
                  <c:v>16178.111231999999</c:v>
                </c:pt>
                <c:pt idx="67596">
                  <c:v>16178.353272</c:v>
                </c:pt>
                <c:pt idx="67597">
                  <c:v>16178.597793999999</c:v>
                </c:pt>
                <c:pt idx="67598">
                  <c:v>16178.838559</c:v>
                </c:pt>
                <c:pt idx="67599">
                  <c:v>16179.084304</c:v>
                </c:pt>
                <c:pt idx="67600">
                  <c:v>16179.326257000001</c:v>
                </c:pt>
                <c:pt idx="67601">
                  <c:v>16179.570788000001</c:v>
                </c:pt>
                <c:pt idx="67602">
                  <c:v>16179.810425</c:v>
                </c:pt>
                <c:pt idx="67603">
                  <c:v>16180.050009000001</c:v>
                </c:pt>
                <c:pt idx="67604">
                  <c:v>16180.280977</c:v>
                </c:pt>
                <c:pt idx="67605">
                  <c:v>16180.521274000001</c:v>
                </c:pt>
                <c:pt idx="67606">
                  <c:v>16180.765565</c:v>
                </c:pt>
                <c:pt idx="67607">
                  <c:v>16180.996847</c:v>
                </c:pt>
                <c:pt idx="67608">
                  <c:v>16181.237036</c:v>
                </c:pt>
                <c:pt idx="67609">
                  <c:v>16181.479622000001</c:v>
                </c:pt>
                <c:pt idx="67610">
                  <c:v>16181.719278</c:v>
                </c:pt>
                <c:pt idx="67611">
                  <c:v>16181.963537</c:v>
                </c:pt>
                <c:pt idx="67612">
                  <c:v>16182.194852000001</c:v>
                </c:pt>
                <c:pt idx="67613">
                  <c:v>16182.435727</c:v>
                </c:pt>
                <c:pt idx="67614">
                  <c:v>16182.677312</c:v>
                </c:pt>
                <c:pt idx="67615">
                  <c:v>16182.911205</c:v>
                </c:pt>
                <c:pt idx="67616">
                  <c:v>16183.155708</c:v>
                </c:pt>
                <c:pt idx="67617">
                  <c:v>16183.395307999999</c:v>
                </c:pt>
                <c:pt idx="67618">
                  <c:v>16183.627296000001</c:v>
                </c:pt>
                <c:pt idx="67619">
                  <c:v>16183.869895</c:v>
                </c:pt>
                <c:pt idx="67620">
                  <c:v>16184.110218</c:v>
                </c:pt>
                <c:pt idx="67621">
                  <c:v>16184.354832000001</c:v>
                </c:pt>
                <c:pt idx="67622">
                  <c:v>16184.595707</c:v>
                </c:pt>
                <c:pt idx="67623">
                  <c:v>16184.824067</c:v>
                </c:pt>
                <c:pt idx="67624">
                  <c:v>16185.068861</c:v>
                </c:pt>
                <c:pt idx="67625">
                  <c:v>16185.309654999999</c:v>
                </c:pt>
                <c:pt idx="67626">
                  <c:v>16185.551346</c:v>
                </c:pt>
                <c:pt idx="67627">
                  <c:v>16185.784529</c:v>
                </c:pt>
                <c:pt idx="67628">
                  <c:v>16186.027754000001</c:v>
                </c:pt>
                <c:pt idx="67629">
                  <c:v>16186.270563</c:v>
                </c:pt>
                <c:pt idx="67630">
                  <c:v>16186.511560999999</c:v>
                </c:pt>
                <c:pt idx="67631">
                  <c:v>16186.742917</c:v>
                </c:pt>
                <c:pt idx="67632">
                  <c:v>16186.983392</c:v>
                </c:pt>
                <c:pt idx="67633">
                  <c:v>16187.225366000001</c:v>
                </c:pt>
                <c:pt idx="67634">
                  <c:v>16187.465221</c:v>
                </c:pt>
                <c:pt idx="67635">
                  <c:v>16187.699221999999</c:v>
                </c:pt>
                <c:pt idx="67636">
                  <c:v>16187.943862</c:v>
                </c:pt>
                <c:pt idx="67637">
                  <c:v>16188.184803</c:v>
                </c:pt>
                <c:pt idx="67638">
                  <c:v>16188.415273000001</c:v>
                </c:pt>
                <c:pt idx="67639">
                  <c:v>16188.659865</c:v>
                </c:pt>
                <c:pt idx="67640">
                  <c:v>16188.900028</c:v>
                </c:pt>
                <c:pt idx="67641">
                  <c:v>16189.142696000001</c:v>
                </c:pt>
                <c:pt idx="67642">
                  <c:v>16189.371230999999</c:v>
                </c:pt>
                <c:pt idx="67643">
                  <c:v>16189.615788999999</c:v>
                </c:pt>
                <c:pt idx="67644">
                  <c:v>16189.857383</c:v>
                </c:pt>
                <c:pt idx="67645">
                  <c:v>16190.099005</c:v>
                </c:pt>
                <c:pt idx="67646">
                  <c:v>16190.329367</c:v>
                </c:pt>
                <c:pt idx="67647">
                  <c:v>16190.569305000001</c:v>
                </c:pt>
                <c:pt idx="67648">
                  <c:v>16190.813802999999</c:v>
                </c:pt>
                <c:pt idx="67649">
                  <c:v>16191.054665</c:v>
                </c:pt>
                <c:pt idx="67650">
                  <c:v>16191.294330000001</c:v>
                </c:pt>
                <c:pt idx="67651">
                  <c:v>16191.526399</c:v>
                </c:pt>
                <c:pt idx="67652">
                  <c:v>16191.767671</c:v>
                </c:pt>
                <c:pt idx="67653">
                  <c:v>16192.010579</c:v>
                </c:pt>
                <c:pt idx="67654">
                  <c:v>16192.252114000001</c:v>
                </c:pt>
                <c:pt idx="67655">
                  <c:v>16192.483636999999</c:v>
                </c:pt>
                <c:pt idx="67656">
                  <c:v>16192.726649</c:v>
                </c:pt>
                <c:pt idx="67657">
                  <c:v>16192.967798</c:v>
                </c:pt>
                <c:pt idx="67658">
                  <c:v>16193.208224</c:v>
                </c:pt>
                <c:pt idx="67659">
                  <c:v>16193.44195</c:v>
                </c:pt>
                <c:pt idx="67660">
                  <c:v>16193.685937</c:v>
                </c:pt>
                <c:pt idx="67661">
                  <c:v>16193.917948</c:v>
                </c:pt>
                <c:pt idx="67662">
                  <c:v>16194.159208999999</c:v>
                </c:pt>
                <c:pt idx="67663">
                  <c:v>16194.403936999999</c:v>
                </c:pt>
                <c:pt idx="67664">
                  <c:v>16194.635584</c:v>
                </c:pt>
                <c:pt idx="67665">
                  <c:v>16194.879407</c:v>
                </c:pt>
                <c:pt idx="67666">
                  <c:v>16195.121867</c:v>
                </c:pt>
                <c:pt idx="67667">
                  <c:v>16195.362557</c:v>
                </c:pt>
                <c:pt idx="67668">
                  <c:v>16195.603674</c:v>
                </c:pt>
                <c:pt idx="67669">
                  <c:v>16195.834223</c:v>
                </c:pt>
                <c:pt idx="67670">
                  <c:v>16196.076289000001</c:v>
                </c:pt>
                <c:pt idx="67671">
                  <c:v>16196.318861</c:v>
                </c:pt>
                <c:pt idx="67672">
                  <c:v>16196.559784999999</c:v>
                </c:pt>
                <c:pt idx="67673">
                  <c:v>16196.790241999999</c:v>
                </c:pt>
                <c:pt idx="67674">
                  <c:v>16197.032295000001</c:v>
                </c:pt>
                <c:pt idx="67675">
                  <c:v>16197.276610999999</c:v>
                </c:pt>
                <c:pt idx="67676">
                  <c:v>16197.507132000001</c:v>
                </c:pt>
                <c:pt idx="67677">
                  <c:v>16197.749999</c:v>
                </c:pt>
                <c:pt idx="67678">
                  <c:v>16197.993843</c:v>
                </c:pt>
                <c:pt idx="67679">
                  <c:v>16198.224437999999</c:v>
                </c:pt>
                <c:pt idx="67680">
                  <c:v>16198.470123999999</c:v>
                </c:pt>
                <c:pt idx="67681">
                  <c:v>16198.702405</c:v>
                </c:pt>
                <c:pt idx="67682">
                  <c:v>16198.943773999999</c:v>
                </c:pt>
                <c:pt idx="67683">
                  <c:v>16199.184911</c:v>
                </c:pt>
                <c:pt idx="67684">
                  <c:v>16199.427855</c:v>
                </c:pt>
                <c:pt idx="67685">
                  <c:v>16199.668809999999</c:v>
                </c:pt>
                <c:pt idx="67686">
                  <c:v>16199.909229000001</c:v>
                </c:pt>
                <c:pt idx="67687">
                  <c:v>16200.154696</c:v>
                </c:pt>
                <c:pt idx="67688">
                  <c:v>16200.397182000001</c:v>
                </c:pt>
                <c:pt idx="67689">
                  <c:v>16200.640724000001</c:v>
                </c:pt>
                <c:pt idx="67690">
                  <c:v>16200.88114</c:v>
                </c:pt>
                <c:pt idx="67691">
                  <c:v>16201.137887000001</c:v>
                </c:pt>
                <c:pt idx="67692">
                  <c:v>16201.369898000001</c:v>
                </c:pt>
                <c:pt idx="67693">
                  <c:v>16201.612293</c:v>
                </c:pt>
                <c:pt idx="67694">
                  <c:v>16201.855680999999</c:v>
                </c:pt>
                <c:pt idx="67695">
                  <c:v>16202.085039</c:v>
                </c:pt>
                <c:pt idx="67696">
                  <c:v>16202.326993000001</c:v>
                </c:pt>
                <c:pt idx="67697">
                  <c:v>16202.567564000001</c:v>
                </c:pt>
                <c:pt idx="67698">
                  <c:v>16202.809361</c:v>
                </c:pt>
                <c:pt idx="67699">
                  <c:v>16203.042882</c:v>
                </c:pt>
                <c:pt idx="67700">
                  <c:v>16203.285961</c:v>
                </c:pt>
                <c:pt idx="67701">
                  <c:v>16203.525167</c:v>
                </c:pt>
                <c:pt idx="67702">
                  <c:v>16203.765304</c:v>
                </c:pt>
                <c:pt idx="67703">
                  <c:v>16204.007094000001</c:v>
                </c:pt>
                <c:pt idx="67704">
                  <c:v>16204.238563000001</c:v>
                </c:pt>
                <c:pt idx="67705">
                  <c:v>16204.481647000001</c:v>
                </c:pt>
                <c:pt idx="67706">
                  <c:v>16204.724789</c:v>
                </c:pt>
                <c:pt idx="67707">
                  <c:v>16204.956700999999</c:v>
                </c:pt>
                <c:pt idx="67708">
                  <c:v>16205.197278</c:v>
                </c:pt>
                <c:pt idx="67709">
                  <c:v>16205.441124999999</c:v>
                </c:pt>
                <c:pt idx="67710">
                  <c:v>16205.672882000001</c:v>
                </c:pt>
                <c:pt idx="67711">
                  <c:v>16205.91596</c:v>
                </c:pt>
                <c:pt idx="67712">
                  <c:v>16206.157281</c:v>
                </c:pt>
                <c:pt idx="67713">
                  <c:v>16206.39934</c:v>
                </c:pt>
                <c:pt idx="67714">
                  <c:v>16206.630245</c:v>
                </c:pt>
                <c:pt idx="67715">
                  <c:v>16206.874059</c:v>
                </c:pt>
                <c:pt idx="67716">
                  <c:v>16207.105188</c:v>
                </c:pt>
                <c:pt idx="67717">
                  <c:v>16207.349356000001</c:v>
                </c:pt>
                <c:pt idx="67718">
                  <c:v>16207.592594</c:v>
                </c:pt>
                <c:pt idx="67719">
                  <c:v>16207.824537</c:v>
                </c:pt>
                <c:pt idx="67720">
                  <c:v>16208.065922</c:v>
                </c:pt>
                <c:pt idx="67721">
                  <c:v>16208.308714999999</c:v>
                </c:pt>
                <c:pt idx="67722">
                  <c:v>16208.549875999999</c:v>
                </c:pt>
                <c:pt idx="67723">
                  <c:v>16208.790792</c:v>
                </c:pt>
                <c:pt idx="67724">
                  <c:v>16209.022580000001</c:v>
                </c:pt>
                <c:pt idx="67725">
                  <c:v>16209.264440000001</c:v>
                </c:pt>
                <c:pt idx="67726">
                  <c:v>16209.510009</c:v>
                </c:pt>
                <c:pt idx="67727">
                  <c:v>16209.741538</c:v>
                </c:pt>
                <c:pt idx="67728">
                  <c:v>16209.984719</c:v>
                </c:pt>
                <c:pt idx="67729">
                  <c:v>16210.227719</c:v>
                </c:pt>
                <c:pt idx="67730">
                  <c:v>16210.468752999999</c:v>
                </c:pt>
                <c:pt idx="67731">
                  <c:v>16210.697448999999</c:v>
                </c:pt>
                <c:pt idx="67732">
                  <c:v>16210.940979000001</c:v>
                </c:pt>
                <c:pt idx="67733">
                  <c:v>16211.182124999999</c:v>
                </c:pt>
                <c:pt idx="67734">
                  <c:v>16211.424370000001</c:v>
                </c:pt>
                <c:pt idx="67735">
                  <c:v>16211.669916000001</c:v>
                </c:pt>
                <c:pt idx="67736">
                  <c:v>16211.913746</c:v>
                </c:pt>
                <c:pt idx="67737">
                  <c:v>16212.156343000001</c:v>
                </c:pt>
                <c:pt idx="67738">
                  <c:v>16212.388878</c:v>
                </c:pt>
                <c:pt idx="67739">
                  <c:v>16212.630783000001</c:v>
                </c:pt>
                <c:pt idx="67740">
                  <c:v>16212.87329</c:v>
                </c:pt>
                <c:pt idx="67741">
                  <c:v>16213.106222</c:v>
                </c:pt>
                <c:pt idx="67742">
                  <c:v>16213.366099999999</c:v>
                </c:pt>
                <c:pt idx="67743">
                  <c:v>16213.607293999999</c:v>
                </c:pt>
                <c:pt idx="67744">
                  <c:v>16213.840620999999</c:v>
                </c:pt>
                <c:pt idx="67745">
                  <c:v>16214.083866000001</c:v>
                </c:pt>
                <c:pt idx="67746">
                  <c:v>16214.326897999999</c:v>
                </c:pt>
                <c:pt idx="67747">
                  <c:v>16214.558773999999</c:v>
                </c:pt>
                <c:pt idx="67748">
                  <c:v>16214.799306000001</c:v>
                </c:pt>
                <c:pt idx="67749">
                  <c:v>16215.043342999999</c:v>
                </c:pt>
                <c:pt idx="67750">
                  <c:v>16215.284568999999</c:v>
                </c:pt>
                <c:pt idx="67751">
                  <c:v>16215.515138000001</c:v>
                </c:pt>
                <c:pt idx="67752">
                  <c:v>16215.757033</c:v>
                </c:pt>
                <c:pt idx="67753">
                  <c:v>16215.999997999999</c:v>
                </c:pt>
                <c:pt idx="67754">
                  <c:v>16216.230788000001</c:v>
                </c:pt>
                <c:pt idx="67755">
                  <c:v>16216.473653999999</c:v>
                </c:pt>
                <c:pt idx="67756">
                  <c:v>16216.714894000001</c:v>
                </c:pt>
                <c:pt idx="67757">
                  <c:v>16216.957042</c:v>
                </c:pt>
                <c:pt idx="67758">
                  <c:v>16217.188925</c:v>
                </c:pt>
                <c:pt idx="67759">
                  <c:v>16217.431127</c:v>
                </c:pt>
                <c:pt idx="67760">
                  <c:v>16217.67785</c:v>
                </c:pt>
                <c:pt idx="67761">
                  <c:v>16217.909658</c:v>
                </c:pt>
                <c:pt idx="67762">
                  <c:v>16218.150044</c:v>
                </c:pt>
                <c:pt idx="67763">
                  <c:v>16218.394786000001</c:v>
                </c:pt>
                <c:pt idx="67764">
                  <c:v>16218.635869</c:v>
                </c:pt>
                <c:pt idx="67765">
                  <c:v>16218.865534</c:v>
                </c:pt>
                <c:pt idx="67766">
                  <c:v>16219.108726</c:v>
                </c:pt>
                <c:pt idx="67767">
                  <c:v>16219.35173</c:v>
                </c:pt>
                <c:pt idx="67768">
                  <c:v>16219.594800999999</c:v>
                </c:pt>
                <c:pt idx="67769">
                  <c:v>16219.824694000001</c:v>
                </c:pt>
                <c:pt idx="67770">
                  <c:v>16220.067048000001</c:v>
                </c:pt>
                <c:pt idx="67771">
                  <c:v>16220.309018</c:v>
                </c:pt>
                <c:pt idx="67772">
                  <c:v>16220.549386000001</c:v>
                </c:pt>
                <c:pt idx="67773">
                  <c:v>16220.789296999999</c:v>
                </c:pt>
                <c:pt idx="67774">
                  <c:v>16221.034890999999</c:v>
                </c:pt>
                <c:pt idx="67775">
                  <c:v>16221.275401000001</c:v>
                </c:pt>
                <c:pt idx="67776">
                  <c:v>16221.518931000001</c:v>
                </c:pt>
                <c:pt idx="67777">
                  <c:v>16221.761210000001</c:v>
                </c:pt>
                <c:pt idx="67778">
                  <c:v>16222.002791999999</c:v>
                </c:pt>
                <c:pt idx="67779">
                  <c:v>16222.232703</c:v>
                </c:pt>
                <c:pt idx="67780">
                  <c:v>16222.474609999999</c:v>
                </c:pt>
                <c:pt idx="67781">
                  <c:v>16222.717962999999</c:v>
                </c:pt>
                <c:pt idx="67782">
                  <c:v>16222.958714</c:v>
                </c:pt>
                <c:pt idx="67783">
                  <c:v>16223.199286999999</c:v>
                </c:pt>
                <c:pt idx="67784">
                  <c:v>16223.430315</c:v>
                </c:pt>
                <c:pt idx="67785">
                  <c:v>16223.676911</c:v>
                </c:pt>
                <c:pt idx="67786">
                  <c:v>16223.908861</c:v>
                </c:pt>
                <c:pt idx="67787">
                  <c:v>16224.151169000001</c:v>
                </c:pt>
                <c:pt idx="67788">
                  <c:v>16224.386780999999</c:v>
                </c:pt>
                <c:pt idx="67789">
                  <c:v>16224.627133</c:v>
                </c:pt>
                <c:pt idx="67790">
                  <c:v>16224.873100999999</c:v>
                </c:pt>
                <c:pt idx="67791">
                  <c:v>16225.129752999999</c:v>
                </c:pt>
                <c:pt idx="67792">
                  <c:v>16225.359922</c:v>
                </c:pt>
                <c:pt idx="67793">
                  <c:v>16225.602175</c:v>
                </c:pt>
                <c:pt idx="67794">
                  <c:v>16225.84607</c:v>
                </c:pt>
                <c:pt idx="67795">
                  <c:v>16226.077936</c:v>
                </c:pt>
                <c:pt idx="67796">
                  <c:v>16226.320213000001</c:v>
                </c:pt>
                <c:pt idx="67797">
                  <c:v>16226.562260999999</c:v>
                </c:pt>
                <c:pt idx="67798">
                  <c:v>16226.795124</c:v>
                </c:pt>
                <c:pt idx="67799">
                  <c:v>16227.039215999999</c:v>
                </c:pt>
                <c:pt idx="67800">
                  <c:v>16227.272959</c:v>
                </c:pt>
                <c:pt idx="67801">
                  <c:v>16227.514107000001</c:v>
                </c:pt>
                <c:pt idx="67802">
                  <c:v>16227.756234</c:v>
                </c:pt>
                <c:pt idx="67803">
                  <c:v>16227.987261</c:v>
                </c:pt>
                <c:pt idx="67804">
                  <c:v>16228.232722000001</c:v>
                </c:pt>
                <c:pt idx="67805">
                  <c:v>16228.473156</c:v>
                </c:pt>
                <c:pt idx="67806">
                  <c:v>16228.704125</c:v>
                </c:pt>
                <c:pt idx="67807">
                  <c:v>16228.948280000001</c:v>
                </c:pt>
                <c:pt idx="67808">
                  <c:v>16229.181140000001</c:v>
                </c:pt>
                <c:pt idx="67809">
                  <c:v>16229.425008</c:v>
                </c:pt>
                <c:pt idx="67810">
                  <c:v>16229.667197000001</c:v>
                </c:pt>
                <c:pt idx="67811">
                  <c:v>16229.898252000001</c:v>
                </c:pt>
                <c:pt idx="67812">
                  <c:v>16230.141834</c:v>
                </c:pt>
                <c:pt idx="67813">
                  <c:v>16230.38402</c:v>
                </c:pt>
                <c:pt idx="67814">
                  <c:v>16230.615011</c:v>
                </c:pt>
                <c:pt idx="67815">
                  <c:v>16230.857362000001</c:v>
                </c:pt>
                <c:pt idx="67816">
                  <c:v>16231.098117</c:v>
                </c:pt>
                <c:pt idx="67817">
                  <c:v>16231.331074</c:v>
                </c:pt>
                <c:pt idx="67818">
                  <c:v>16231.574685</c:v>
                </c:pt>
                <c:pt idx="67819">
                  <c:v>16231.817913999999</c:v>
                </c:pt>
                <c:pt idx="67820">
                  <c:v>16232.059545</c:v>
                </c:pt>
                <c:pt idx="67821">
                  <c:v>16232.299771</c:v>
                </c:pt>
                <c:pt idx="67822">
                  <c:v>16232.528296</c:v>
                </c:pt>
                <c:pt idx="67823">
                  <c:v>16232.772903999999</c:v>
                </c:pt>
                <c:pt idx="67824">
                  <c:v>16233.013916</c:v>
                </c:pt>
                <c:pt idx="67825">
                  <c:v>16233.256810000001</c:v>
                </c:pt>
                <c:pt idx="67826">
                  <c:v>16233.497753</c:v>
                </c:pt>
                <c:pt idx="67827">
                  <c:v>16233.726242999999</c:v>
                </c:pt>
                <c:pt idx="67828">
                  <c:v>16233.970090000001</c:v>
                </c:pt>
                <c:pt idx="67829">
                  <c:v>16234.212551000001</c:v>
                </c:pt>
                <c:pt idx="67830">
                  <c:v>16234.454261000001</c:v>
                </c:pt>
                <c:pt idx="67831">
                  <c:v>16234.698071999999</c:v>
                </c:pt>
                <c:pt idx="67832">
                  <c:v>16234.940173999999</c:v>
                </c:pt>
                <c:pt idx="67833">
                  <c:v>16235.184934999999</c:v>
                </c:pt>
                <c:pt idx="67834">
                  <c:v>16235.425873</c:v>
                </c:pt>
                <c:pt idx="67835">
                  <c:v>16235.666571</c:v>
                </c:pt>
                <c:pt idx="67836">
                  <c:v>16235.897278</c:v>
                </c:pt>
                <c:pt idx="67837">
                  <c:v>16236.139104</c:v>
                </c:pt>
                <c:pt idx="67838">
                  <c:v>16236.381590999999</c:v>
                </c:pt>
                <c:pt idx="67839">
                  <c:v>16236.622820000001</c:v>
                </c:pt>
                <c:pt idx="67840">
                  <c:v>16236.854671999999</c:v>
                </c:pt>
                <c:pt idx="67841">
                  <c:v>16237.097916999999</c:v>
                </c:pt>
                <c:pt idx="67842">
                  <c:v>16237.340260999999</c:v>
                </c:pt>
                <c:pt idx="67843">
                  <c:v>16237.571153999999</c:v>
                </c:pt>
                <c:pt idx="67844">
                  <c:v>16237.815151999999</c:v>
                </c:pt>
                <c:pt idx="67845">
                  <c:v>16238.048843</c:v>
                </c:pt>
                <c:pt idx="67846">
                  <c:v>16238.291046</c:v>
                </c:pt>
                <c:pt idx="67847">
                  <c:v>16238.535121999999</c:v>
                </c:pt>
                <c:pt idx="67848">
                  <c:v>16238.781407</c:v>
                </c:pt>
                <c:pt idx="67849">
                  <c:v>16239.027413</c:v>
                </c:pt>
                <c:pt idx="67850">
                  <c:v>16239.285689</c:v>
                </c:pt>
                <c:pt idx="67851">
                  <c:v>16239.516371</c:v>
                </c:pt>
                <c:pt idx="67852">
                  <c:v>16239.760396</c:v>
                </c:pt>
                <c:pt idx="67853">
                  <c:v>16239.995107999999</c:v>
                </c:pt>
                <c:pt idx="67854">
                  <c:v>16240.239369999999</c:v>
                </c:pt>
                <c:pt idx="67855">
                  <c:v>16240.472156</c:v>
                </c:pt>
                <c:pt idx="67856">
                  <c:v>16240.715636999999</c:v>
                </c:pt>
                <c:pt idx="67857">
                  <c:v>16240.958809</c:v>
                </c:pt>
                <c:pt idx="67858">
                  <c:v>16241.190903000001</c:v>
                </c:pt>
                <c:pt idx="67859">
                  <c:v>16241.433241000001</c:v>
                </c:pt>
                <c:pt idx="67860">
                  <c:v>16241.6754</c:v>
                </c:pt>
                <c:pt idx="67861">
                  <c:v>16241.906371999999</c:v>
                </c:pt>
                <c:pt idx="67862">
                  <c:v>16242.149948</c:v>
                </c:pt>
                <c:pt idx="67863">
                  <c:v>16242.391105999999</c:v>
                </c:pt>
                <c:pt idx="67864">
                  <c:v>16242.624913</c:v>
                </c:pt>
                <c:pt idx="67865">
                  <c:v>16242.867146000001</c:v>
                </c:pt>
                <c:pt idx="67866">
                  <c:v>16243.100016</c:v>
                </c:pt>
                <c:pt idx="67867">
                  <c:v>16243.342138</c:v>
                </c:pt>
                <c:pt idx="67868">
                  <c:v>16243.584402</c:v>
                </c:pt>
                <c:pt idx="67869">
                  <c:v>16243.817099</c:v>
                </c:pt>
                <c:pt idx="67870">
                  <c:v>16244.061283999999</c:v>
                </c:pt>
                <c:pt idx="67871">
                  <c:v>16244.294695000001</c:v>
                </c:pt>
                <c:pt idx="67872">
                  <c:v>16244.535372</c:v>
                </c:pt>
                <c:pt idx="67873">
                  <c:v>16244.778764000001</c:v>
                </c:pt>
                <c:pt idx="67874">
                  <c:v>16245.019404000001</c:v>
                </c:pt>
                <c:pt idx="67875">
                  <c:v>16245.262644</c:v>
                </c:pt>
                <c:pt idx="67876">
                  <c:v>16245.494804</c:v>
                </c:pt>
                <c:pt idx="67877">
                  <c:v>16245.73796</c:v>
                </c:pt>
                <c:pt idx="67878">
                  <c:v>16245.970810000001</c:v>
                </c:pt>
                <c:pt idx="67879">
                  <c:v>16246.213170000001</c:v>
                </c:pt>
                <c:pt idx="67880">
                  <c:v>16246.455062999999</c:v>
                </c:pt>
                <c:pt idx="67881">
                  <c:v>16246.697834000001</c:v>
                </c:pt>
                <c:pt idx="67882">
                  <c:v>16246.929690000001</c:v>
                </c:pt>
                <c:pt idx="67883">
                  <c:v>16247.172599</c:v>
                </c:pt>
                <c:pt idx="67884">
                  <c:v>16247.413659</c:v>
                </c:pt>
                <c:pt idx="67885">
                  <c:v>16247.655387999999</c:v>
                </c:pt>
                <c:pt idx="67886">
                  <c:v>16247.911838</c:v>
                </c:pt>
                <c:pt idx="67887">
                  <c:v>16248.143554</c:v>
                </c:pt>
                <c:pt idx="67888">
                  <c:v>16248.384636999999</c:v>
                </c:pt>
                <c:pt idx="67889">
                  <c:v>16248.625916999999</c:v>
                </c:pt>
                <c:pt idx="67890">
                  <c:v>16248.866190000001</c:v>
                </c:pt>
                <c:pt idx="67891">
                  <c:v>16249.099937000001</c:v>
                </c:pt>
                <c:pt idx="67892">
                  <c:v>16249.341552</c:v>
                </c:pt>
                <c:pt idx="67893">
                  <c:v>16249.584812999999</c:v>
                </c:pt>
                <c:pt idx="67894">
                  <c:v>16249.827958</c:v>
                </c:pt>
                <c:pt idx="67895">
                  <c:v>16250.058869</c:v>
                </c:pt>
                <c:pt idx="67896">
                  <c:v>16250.299156999999</c:v>
                </c:pt>
                <c:pt idx="67897">
                  <c:v>16250.545705</c:v>
                </c:pt>
                <c:pt idx="67898">
                  <c:v>16250.776017</c:v>
                </c:pt>
                <c:pt idx="67899">
                  <c:v>16251.018007999999</c:v>
                </c:pt>
                <c:pt idx="67900">
                  <c:v>16251.260189000001</c:v>
                </c:pt>
                <c:pt idx="67901">
                  <c:v>16251.493854</c:v>
                </c:pt>
                <c:pt idx="67902">
                  <c:v>16251.734406</c:v>
                </c:pt>
                <c:pt idx="67903">
                  <c:v>16251.979735999999</c:v>
                </c:pt>
                <c:pt idx="67904">
                  <c:v>16252.20931</c:v>
                </c:pt>
                <c:pt idx="67905">
                  <c:v>16252.454572000001</c:v>
                </c:pt>
                <c:pt idx="67906">
                  <c:v>16252.697859</c:v>
                </c:pt>
                <c:pt idx="67907">
                  <c:v>16252.929866</c:v>
                </c:pt>
                <c:pt idx="67908">
                  <c:v>16253.172382999999</c:v>
                </c:pt>
                <c:pt idx="67909">
                  <c:v>16253.405224</c:v>
                </c:pt>
                <c:pt idx="67910">
                  <c:v>16253.648955000001</c:v>
                </c:pt>
                <c:pt idx="67911">
                  <c:v>16253.890099</c:v>
                </c:pt>
                <c:pt idx="67912">
                  <c:v>16254.121187000001</c:v>
                </c:pt>
                <c:pt idx="67913">
                  <c:v>16254.363409</c:v>
                </c:pt>
                <c:pt idx="67914">
                  <c:v>16254.606669999999</c:v>
                </c:pt>
                <c:pt idx="67915">
                  <c:v>16254.847989</c:v>
                </c:pt>
                <c:pt idx="67916">
                  <c:v>16255.080865</c:v>
                </c:pt>
                <c:pt idx="67917">
                  <c:v>16255.323789</c:v>
                </c:pt>
                <c:pt idx="67918">
                  <c:v>16255.566768999999</c:v>
                </c:pt>
                <c:pt idx="67919">
                  <c:v>16255.797341</c:v>
                </c:pt>
                <c:pt idx="67920">
                  <c:v>16256.040799</c:v>
                </c:pt>
                <c:pt idx="67921">
                  <c:v>16256.281779999999</c:v>
                </c:pt>
                <c:pt idx="67922">
                  <c:v>16256.522069000001</c:v>
                </c:pt>
                <c:pt idx="67923">
                  <c:v>16256.754429000001</c:v>
                </c:pt>
                <c:pt idx="67924">
                  <c:v>16256.995824</c:v>
                </c:pt>
                <c:pt idx="67925">
                  <c:v>16257.236080999999</c:v>
                </c:pt>
                <c:pt idx="67926">
                  <c:v>16257.480880999999</c:v>
                </c:pt>
                <c:pt idx="67927">
                  <c:v>16257.721573999999</c:v>
                </c:pt>
                <c:pt idx="67928">
                  <c:v>16257.953616999999</c:v>
                </c:pt>
                <c:pt idx="67929">
                  <c:v>16258.196746</c:v>
                </c:pt>
                <c:pt idx="67930">
                  <c:v>16258.437148000001</c:v>
                </c:pt>
                <c:pt idx="67931">
                  <c:v>16258.678647999999</c:v>
                </c:pt>
                <c:pt idx="67932">
                  <c:v>16258.910841000001</c:v>
                </c:pt>
                <c:pt idx="67933">
                  <c:v>16259.152585</c:v>
                </c:pt>
                <c:pt idx="67934">
                  <c:v>16259.395097000001</c:v>
                </c:pt>
                <c:pt idx="67935">
                  <c:v>16259.628832</c:v>
                </c:pt>
                <c:pt idx="67936">
                  <c:v>16259.871326</c:v>
                </c:pt>
                <c:pt idx="67937">
                  <c:v>16260.115033</c:v>
                </c:pt>
                <c:pt idx="67938">
                  <c:v>16260.348571</c:v>
                </c:pt>
                <c:pt idx="67939">
                  <c:v>16260.591598999999</c:v>
                </c:pt>
                <c:pt idx="67940">
                  <c:v>16260.832947000001</c:v>
                </c:pt>
                <c:pt idx="67941">
                  <c:v>16261.063668000001</c:v>
                </c:pt>
                <c:pt idx="67942">
                  <c:v>16261.304914</c:v>
                </c:pt>
                <c:pt idx="67943">
                  <c:v>16261.547001999999</c:v>
                </c:pt>
                <c:pt idx="67944">
                  <c:v>16261.789075000001</c:v>
                </c:pt>
                <c:pt idx="67945">
                  <c:v>16262.020828000001</c:v>
                </c:pt>
                <c:pt idx="67946">
                  <c:v>16262.263725000001</c:v>
                </c:pt>
                <c:pt idx="67947">
                  <c:v>16262.504937</c:v>
                </c:pt>
                <c:pt idx="67948">
                  <c:v>16262.747778000001</c:v>
                </c:pt>
                <c:pt idx="67949">
                  <c:v>16262.988789000001</c:v>
                </c:pt>
                <c:pt idx="67950">
                  <c:v>16263.218853</c:v>
                </c:pt>
                <c:pt idx="67951">
                  <c:v>16263.459113000001</c:v>
                </c:pt>
                <c:pt idx="67952">
                  <c:v>16263.701963</c:v>
                </c:pt>
                <c:pt idx="67953">
                  <c:v>16263.943821999999</c:v>
                </c:pt>
                <c:pt idx="67954">
                  <c:v>16264.186763</c:v>
                </c:pt>
                <c:pt idx="67955">
                  <c:v>16264.425381999999</c:v>
                </c:pt>
                <c:pt idx="67956">
                  <c:v>16264.670061000001</c:v>
                </c:pt>
                <c:pt idx="67957">
                  <c:v>16264.913592000001</c:v>
                </c:pt>
                <c:pt idx="67958">
                  <c:v>16265.154288</c:v>
                </c:pt>
                <c:pt idx="67959">
                  <c:v>16265.387145999999</c:v>
                </c:pt>
                <c:pt idx="67960">
                  <c:v>16265.630725999999</c:v>
                </c:pt>
                <c:pt idx="67961">
                  <c:v>16265.871241000001</c:v>
                </c:pt>
                <c:pt idx="67962">
                  <c:v>16266.114804999999</c:v>
                </c:pt>
                <c:pt idx="67963">
                  <c:v>16266.346761999999</c:v>
                </c:pt>
                <c:pt idx="67964">
                  <c:v>16266.587418999999</c:v>
                </c:pt>
                <c:pt idx="67965">
                  <c:v>16266.830927000001</c:v>
                </c:pt>
                <c:pt idx="67966">
                  <c:v>16267.072915000001</c:v>
                </c:pt>
                <c:pt idx="67967">
                  <c:v>16267.304592</c:v>
                </c:pt>
                <c:pt idx="67968">
                  <c:v>16267.545719</c:v>
                </c:pt>
                <c:pt idx="67969">
                  <c:v>16267.788568</c:v>
                </c:pt>
                <c:pt idx="67970">
                  <c:v>16268.0298</c:v>
                </c:pt>
                <c:pt idx="67971">
                  <c:v>16268.270602000001</c:v>
                </c:pt>
                <c:pt idx="67972">
                  <c:v>16268.50117</c:v>
                </c:pt>
                <c:pt idx="67973">
                  <c:v>16268.745787</c:v>
                </c:pt>
                <c:pt idx="67974">
                  <c:v>16268.98605</c:v>
                </c:pt>
                <c:pt idx="67975">
                  <c:v>16269.22897</c:v>
                </c:pt>
                <c:pt idx="67976">
                  <c:v>16269.483232</c:v>
                </c:pt>
                <c:pt idx="67977">
                  <c:v>16269.72992</c:v>
                </c:pt>
                <c:pt idx="67978">
                  <c:v>16269.972027</c:v>
                </c:pt>
                <c:pt idx="67979">
                  <c:v>16270.216788</c:v>
                </c:pt>
                <c:pt idx="67980">
                  <c:v>16270.447278</c:v>
                </c:pt>
                <c:pt idx="67981">
                  <c:v>16270.691842</c:v>
                </c:pt>
                <c:pt idx="67982">
                  <c:v>16270.934877</c:v>
                </c:pt>
                <c:pt idx="67983">
                  <c:v>16271.165376999999</c:v>
                </c:pt>
                <c:pt idx="67984">
                  <c:v>16271.407176999999</c:v>
                </c:pt>
                <c:pt idx="67985">
                  <c:v>16271.651624</c:v>
                </c:pt>
                <c:pt idx="67986">
                  <c:v>16271.891426</c:v>
                </c:pt>
                <c:pt idx="67987">
                  <c:v>16272.122812</c:v>
                </c:pt>
                <c:pt idx="67988">
                  <c:v>16272.365763</c:v>
                </c:pt>
                <c:pt idx="67989">
                  <c:v>16272.606750999999</c:v>
                </c:pt>
                <c:pt idx="67990">
                  <c:v>16272.848266999999</c:v>
                </c:pt>
                <c:pt idx="67991">
                  <c:v>16273.079661</c:v>
                </c:pt>
                <c:pt idx="67992">
                  <c:v>16273.320075</c:v>
                </c:pt>
                <c:pt idx="67993">
                  <c:v>16273.576991</c:v>
                </c:pt>
                <c:pt idx="67994">
                  <c:v>16273.816398999999</c:v>
                </c:pt>
                <c:pt idx="67995">
                  <c:v>16274.057683000001</c:v>
                </c:pt>
                <c:pt idx="67996">
                  <c:v>16274.298552</c:v>
                </c:pt>
                <c:pt idx="67997">
                  <c:v>16274.531849000001</c:v>
                </c:pt>
                <c:pt idx="67998">
                  <c:v>16274.772166000001</c:v>
                </c:pt>
                <c:pt idx="67999">
                  <c:v>16275.014241999999</c:v>
                </c:pt>
                <c:pt idx="68000">
                  <c:v>16275.247707</c:v>
                </c:pt>
                <c:pt idx="68001">
                  <c:v>16275.490755999999</c:v>
                </c:pt>
                <c:pt idx="68002">
                  <c:v>16275.731113</c:v>
                </c:pt>
                <c:pt idx="68003">
                  <c:v>16275.966643</c:v>
                </c:pt>
                <c:pt idx="68004">
                  <c:v>16276.207116</c:v>
                </c:pt>
                <c:pt idx="68005">
                  <c:v>16276.451555</c:v>
                </c:pt>
                <c:pt idx="68006">
                  <c:v>16276.691360000001</c:v>
                </c:pt>
                <c:pt idx="68007">
                  <c:v>16276.924703999999</c:v>
                </c:pt>
                <c:pt idx="68008">
                  <c:v>16277.165007</c:v>
                </c:pt>
                <c:pt idx="68009">
                  <c:v>16277.407738</c:v>
                </c:pt>
                <c:pt idx="68010">
                  <c:v>16277.649291</c:v>
                </c:pt>
                <c:pt idx="68011">
                  <c:v>16277.882581</c:v>
                </c:pt>
                <c:pt idx="68012">
                  <c:v>16278.123702000001</c:v>
                </c:pt>
                <c:pt idx="68013">
                  <c:v>16278.365384999999</c:v>
                </c:pt>
                <c:pt idx="68014">
                  <c:v>16278.605169</c:v>
                </c:pt>
                <c:pt idx="68015">
                  <c:v>16278.837183</c:v>
                </c:pt>
                <c:pt idx="68016">
                  <c:v>16279.081813999999</c:v>
                </c:pt>
                <c:pt idx="68017">
                  <c:v>16279.322657000001</c:v>
                </c:pt>
                <c:pt idx="68018">
                  <c:v>16279.563732000001</c:v>
                </c:pt>
                <c:pt idx="68019">
                  <c:v>16279.803441</c:v>
                </c:pt>
                <c:pt idx="68020">
                  <c:v>16280.034170999999</c:v>
                </c:pt>
                <c:pt idx="68021">
                  <c:v>16280.276829</c:v>
                </c:pt>
                <c:pt idx="68022">
                  <c:v>16280.519623</c:v>
                </c:pt>
                <c:pt idx="68023">
                  <c:v>16280.759351999999</c:v>
                </c:pt>
                <c:pt idx="68024">
                  <c:v>16280.990099000001</c:v>
                </c:pt>
                <c:pt idx="68025">
                  <c:v>16281.232035999999</c:v>
                </c:pt>
                <c:pt idx="68026">
                  <c:v>16281.474029999999</c:v>
                </c:pt>
                <c:pt idx="68027">
                  <c:v>16281.716786000001</c:v>
                </c:pt>
                <c:pt idx="68028">
                  <c:v>16281.946748</c:v>
                </c:pt>
                <c:pt idx="68029">
                  <c:v>16282.189796000001</c:v>
                </c:pt>
                <c:pt idx="68030">
                  <c:v>16282.430876</c:v>
                </c:pt>
                <c:pt idx="68031">
                  <c:v>16282.671679999999</c:v>
                </c:pt>
                <c:pt idx="68032">
                  <c:v>16282.912818999999</c:v>
                </c:pt>
                <c:pt idx="68033">
                  <c:v>16283.155573</c:v>
                </c:pt>
                <c:pt idx="68034">
                  <c:v>16283.384109000001</c:v>
                </c:pt>
                <c:pt idx="68035">
                  <c:v>16283.626772</c:v>
                </c:pt>
                <c:pt idx="68036">
                  <c:v>16283.867743999999</c:v>
                </c:pt>
                <c:pt idx="68037">
                  <c:v>16284.108919</c:v>
                </c:pt>
                <c:pt idx="68038">
                  <c:v>16284.351632</c:v>
                </c:pt>
                <c:pt idx="68039">
                  <c:v>16284.591159</c:v>
                </c:pt>
                <c:pt idx="68040">
                  <c:v>16284.822645</c:v>
                </c:pt>
                <c:pt idx="68041">
                  <c:v>16285.063682</c:v>
                </c:pt>
                <c:pt idx="68042">
                  <c:v>16285.305324000001</c:v>
                </c:pt>
                <c:pt idx="68043">
                  <c:v>16285.547838</c:v>
                </c:pt>
                <c:pt idx="68044">
                  <c:v>16285.788667000001</c:v>
                </c:pt>
                <c:pt idx="68045">
                  <c:v>16286.019955</c:v>
                </c:pt>
                <c:pt idx="68046">
                  <c:v>16286.261606</c:v>
                </c:pt>
                <c:pt idx="68047">
                  <c:v>16286.503309</c:v>
                </c:pt>
                <c:pt idx="68048">
                  <c:v>16286.745072</c:v>
                </c:pt>
                <c:pt idx="68049">
                  <c:v>16286.975351999999</c:v>
                </c:pt>
                <c:pt idx="68050">
                  <c:v>16287.217427</c:v>
                </c:pt>
                <c:pt idx="68051">
                  <c:v>16287.459306000001</c:v>
                </c:pt>
                <c:pt idx="68052">
                  <c:v>16287.701073</c:v>
                </c:pt>
                <c:pt idx="68053">
                  <c:v>16287.932548000001</c:v>
                </c:pt>
                <c:pt idx="68054">
                  <c:v>16288.175577</c:v>
                </c:pt>
                <c:pt idx="68055">
                  <c:v>16288.416574000001</c:v>
                </c:pt>
                <c:pt idx="68056">
                  <c:v>16288.658286</c:v>
                </c:pt>
                <c:pt idx="68057">
                  <c:v>16288.904205000001</c:v>
                </c:pt>
                <c:pt idx="68058">
                  <c:v>16289.145689000001</c:v>
                </c:pt>
                <c:pt idx="68059">
                  <c:v>16289.386831</c:v>
                </c:pt>
                <c:pt idx="68060">
                  <c:v>16289.629906</c:v>
                </c:pt>
                <c:pt idx="68061">
                  <c:v>16289.872791</c:v>
                </c:pt>
                <c:pt idx="68062">
                  <c:v>16290.102924000001</c:v>
                </c:pt>
                <c:pt idx="68063">
                  <c:v>16290.345997</c:v>
                </c:pt>
                <c:pt idx="68064">
                  <c:v>16290.587106999999</c:v>
                </c:pt>
                <c:pt idx="68065">
                  <c:v>16290.820680000001</c:v>
                </c:pt>
                <c:pt idx="68066">
                  <c:v>16291.061170000001</c:v>
                </c:pt>
                <c:pt idx="68067">
                  <c:v>16291.305854</c:v>
                </c:pt>
                <c:pt idx="68068">
                  <c:v>16291.546261</c:v>
                </c:pt>
                <c:pt idx="68069">
                  <c:v>16291.777569</c:v>
                </c:pt>
                <c:pt idx="68070">
                  <c:v>16292.019429</c:v>
                </c:pt>
                <c:pt idx="68071">
                  <c:v>16292.263905</c:v>
                </c:pt>
                <c:pt idx="68072">
                  <c:v>16292.50491</c:v>
                </c:pt>
                <c:pt idx="68073">
                  <c:v>16292.735099</c:v>
                </c:pt>
                <c:pt idx="68074">
                  <c:v>16292.97791</c:v>
                </c:pt>
                <c:pt idx="68075">
                  <c:v>16293.218808</c:v>
                </c:pt>
                <c:pt idx="68076">
                  <c:v>16293.461781</c:v>
                </c:pt>
                <c:pt idx="68077">
                  <c:v>16293.702569999999</c:v>
                </c:pt>
                <c:pt idx="68078">
                  <c:v>16293.933224</c:v>
                </c:pt>
                <c:pt idx="68079">
                  <c:v>16294.177097</c:v>
                </c:pt>
                <c:pt idx="68080">
                  <c:v>16294.410698</c:v>
                </c:pt>
                <c:pt idx="68081">
                  <c:v>16294.653609999999</c:v>
                </c:pt>
                <c:pt idx="68082">
                  <c:v>16294.894597</c:v>
                </c:pt>
                <c:pt idx="68083">
                  <c:v>16295.129712</c:v>
                </c:pt>
                <c:pt idx="68084">
                  <c:v>16295.370919000001</c:v>
                </c:pt>
                <c:pt idx="68085">
                  <c:v>16295.613921</c:v>
                </c:pt>
                <c:pt idx="68086">
                  <c:v>16295.858768</c:v>
                </c:pt>
                <c:pt idx="68087">
                  <c:v>16296.088545000001</c:v>
                </c:pt>
                <c:pt idx="68088">
                  <c:v>16296.329747</c:v>
                </c:pt>
                <c:pt idx="68089">
                  <c:v>16296.570872</c:v>
                </c:pt>
                <c:pt idx="68090">
                  <c:v>16296.811441</c:v>
                </c:pt>
                <c:pt idx="68091">
                  <c:v>16297.055365</c:v>
                </c:pt>
                <c:pt idx="68092">
                  <c:v>16297.28429</c:v>
                </c:pt>
                <c:pt idx="68093">
                  <c:v>16297.525126</c:v>
                </c:pt>
                <c:pt idx="68094">
                  <c:v>16297.768672</c:v>
                </c:pt>
                <c:pt idx="68095">
                  <c:v>16298.009441</c:v>
                </c:pt>
                <c:pt idx="68096">
                  <c:v>16298.241540999999</c:v>
                </c:pt>
                <c:pt idx="68097">
                  <c:v>16298.482242</c:v>
                </c:pt>
                <c:pt idx="68098">
                  <c:v>16298.726973000001</c:v>
                </c:pt>
                <c:pt idx="68099">
                  <c:v>16298.968774999999</c:v>
                </c:pt>
                <c:pt idx="68100">
                  <c:v>16299.200788</c:v>
                </c:pt>
                <c:pt idx="68101">
                  <c:v>16299.440126</c:v>
                </c:pt>
                <c:pt idx="68102">
                  <c:v>16299.683975</c:v>
                </c:pt>
                <c:pt idx="68103">
                  <c:v>16299.925771</c:v>
                </c:pt>
                <c:pt idx="68104">
                  <c:v>16300.156387999999</c:v>
                </c:pt>
                <c:pt idx="68105">
                  <c:v>16300.40011</c:v>
                </c:pt>
                <c:pt idx="68106">
                  <c:v>16300.633738</c:v>
                </c:pt>
                <c:pt idx="68107">
                  <c:v>16300.874073999999</c:v>
                </c:pt>
                <c:pt idx="68108">
                  <c:v>16301.11555</c:v>
                </c:pt>
                <c:pt idx="68109">
                  <c:v>16301.356582</c:v>
                </c:pt>
                <c:pt idx="68110">
                  <c:v>16301.597813</c:v>
                </c:pt>
                <c:pt idx="68111">
                  <c:v>16301.84058</c:v>
                </c:pt>
                <c:pt idx="68112">
                  <c:v>16302.071244999999</c:v>
                </c:pt>
                <c:pt idx="68113">
                  <c:v>16302.315936000001</c:v>
                </c:pt>
                <c:pt idx="68114">
                  <c:v>16302.558951999999</c:v>
                </c:pt>
                <c:pt idx="68115">
                  <c:v>16302.787977</c:v>
                </c:pt>
                <c:pt idx="68116">
                  <c:v>16303.028749999999</c:v>
                </c:pt>
                <c:pt idx="68117">
                  <c:v>16303.269216000001</c:v>
                </c:pt>
                <c:pt idx="68118">
                  <c:v>16303.513360999999</c:v>
                </c:pt>
                <c:pt idx="68119">
                  <c:v>16303.744322</c:v>
                </c:pt>
                <c:pt idx="68120">
                  <c:v>16303.987714999999</c:v>
                </c:pt>
                <c:pt idx="68121">
                  <c:v>16304.22709</c:v>
                </c:pt>
                <c:pt idx="68122">
                  <c:v>16304.469698000001</c:v>
                </c:pt>
                <c:pt idx="68123">
                  <c:v>16304.700217</c:v>
                </c:pt>
                <c:pt idx="68124">
                  <c:v>16304.944321000001</c:v>
                </c:pt>
                <c:pt idx="68125">
                  <c:v>16305.177075</c:v>
                </c:pt>
                <c:pt idx="68126">
                  <c:v>16305.418659999999</c:v>
                </c:pt>
                <c:pt idx="68127">
                  <c:v>16305.65994</c:v>
                </c:pt>
                <c:pt idx="68128">
                  <c:v>16305.901097</c:v>
                </c:pt>
                <c:pt idx="68129">
                  <c:v>16306.134694</c:v>
                </c:pt>
                <c:pt idx="68130">
                  <c:v>16306.375037</c:v>
                </c:pt>
                <c:pt idx="68131">
                  <c:v>16306.619763000001</c:v>
                </c:pt>
                <c:pt idx="68132">
                  <c:v>16306.860916</c:v>
                </c:pt>
                <c:pt idx="68133">
                  <c:v>16307.092794</c:v>
                </c:pt>
                <c:pt idx="68134">
                  <c:v>16307.333052</c:v>
                </c:pt>
                <c:pt idx="68135">
                  <c:v>16307.575382000001</c:v>
                </c:pt>
                <c:pt idx="68136">
                  <c:v>16307.816059000001</c:v>
                </c:pt>
                <c:pt idx="68137">
                  <c:v>16308.047219</c:v>
                </c:pt>
                <c:pt idx="68138">
                  <c:v>16308.291406</c:v>
                </c:pt>
                <c:pt idx="68139">
                  <c:v>16308.534836999999</c:v>
                </c:pt>
                <c:pt idx="68140">
                  <c:v>16308.775368000001</c:v>
                </c:pt>
                <c:pt idx="68141">
                  <c:v>16309.020952000001</c:v>
                </c:pt>
                <c:pt idx="68142">
                  <c:v>16309.26166</c:v>
                </c:pt>
                <c:pt idx="68143">
                  <c:v>16309.503336</c:v>
                </c:pt>
                <c:pt idx="68144">
                  <c:v>16309.74785</c:v>
                </c:pt>
                <c:pt idx="68145">
                  <c:v>16309.979699</c:v>
                </c:pt>
                <c:pt idx="68146">
                  <c:v>16310.220257000001</c:v>
                </c:pt>
                <c:pt idx="68147">
                  <c:v>16310.464069</c:v>
                </c:pt>
                <c:pt idx="68148">
                  <c:v>16310.6958</c:v>
                </c:pt>
                <c:pt idx="68149">
                  <c:v>16310.938252</c:v>
                </c:pt>
                <c:pt idx="68150">
                  <c:v>16311.181686</c:v>
                </c:pt>
                <c:pt idx="68151">
                  <c:v>16311.422766</c:v>
                </c:pt>
                <c:pt idx="68152">
                  <c:v>16311.652812</c:v>
                </c:pt>
                <c:pt idx="68153">
                  <c:v>16311.89335</c:v>
                </c:pt>
                <c:pt idx="68154">
                  <c:v>16312.13537</c:v>
                </c:pt>
                <c:pt idx="68155">
                  <c:v>16312.379138</c:v>
                </c:pt>
                <c:pt idx="68156">
                  <c:v>16312.610669</c:v>
                </c:pt>
                <c:pt idx="68157">
                  <c:v>16312.851839000001</c:v>
                </c:pt>
                <c:pt idx="68158">
                  <c:v>16313.092355000001</c:v>
                </c:pt>
                <c:pt idx="68159">
                  <c:v>16313.33419</c:v>
                </c:pt>
                <c:pt idx="68160">
                  <c:v>16313.567967999999</c:v>
                </c:pt>
                <c:pt idx="68161">
                  <c:v>16313.809240000001</c:v>
                </c:pt>
                <c:pt idx="68162">
                  <c:v>16314.052813</c:v>
                </c:pt>
                <c:pt idx="68163">
                  <c:v>16314.282800999999</c:v>
                </c:pt>
                <c:pt idx="68164">
                  <c:v>16314.523413999999</c:v>
                </c:pt>
                <c:pt idx="68165">
                  <c:v>16314.768644</c:v>
                </c:pt>
                <c:pt idx="68166">
                  <c:v>16315.009137999999</c:v>
                </c:pt>
                <c:pt idx="68167">
                  <c:v>16315.241421000001</c:v>
                </c:pt>
                <c:pt idx="68168">
                  <c:v>16315.484746</c:v>
                </c:pt>
                <c:pt idx="68169">
                  <c:v>16315.725882999999</c:v>
                </c:pt>
                <c:pt idx="68170">
                  <c:v>16315.968193999999</c:v>
                </c:pt>
                <c:pt idx="68171">
                  <c:v>16316.213566</c:v>
                </c:pt>
                <c:pt idx="68172">
                  <c:v>16316.45419</c:v>
                </c:pt>
                <c:pt idx="68173">
                  <c:v>16316.698125000001</c:v>
                </c:pt>
                <c:pt idx="68174">
                  <c:v>16316.929126000001</c:v>
                </c:pt>
                <c:pt idx="68175">
                  <c:v>16317.171582999999</c:v>
                </c:pt>
                <c:pt idx="68176">
                  <c:v>16317.413323999999</c:v>
                </c:pt>
                <c:pt idx="68177">
                  <c:v>16317.657735999999</c:v>
                </c:pt>
                <c:pt idx="68178">
                  <c:v>16317.888099</c:v>
                </c:pt>
                <c:pt idx="68179">
                  <c:v>16318.130802</c:v>
                </c:pt>
                <c:pt idx="68180">
                  <c:v>16318.371779999999</c:v>
                </c:pt>
                <c:pt idx="68181">
                  <c:v>16318.61455</c:v>
                </c:pt>
                <c:pt idx="68182">
                  <c:v>16318.845262000001</c:v>
                </c:pt>
                <c:pt idx="68183">
                  <c:v>16319.086845</c:v>
                </c:pt>
                <c:pt idx="68184">
                  <c:v>16319.327297</c:v>
                </c:pt>
                <c:pt idx="68185">
                  <c:v>16319.571114</c:v>
                </c:pt>
                <c:pt idx="68186">
                  <c:v>16319.811188</c:v>
                </c:pt>
                <c:pt idx="68187">
                  <c:v>16320.056532000001</c:v>
                </c:pt>
                <c:pt idx="68188">
                  <c:v>16320.299647</c:v>
                </c:pt>
                <c:pt idx="68189">
                  <c:v>16320.542663</c:v>
                </c:pt>
                <c:pt idx="68190">
                  <c:v>16320.783880000001</c:v>
                </c:pt>
                <c:pt idx="68191">
                  <c:v>16321.015702999999</c:v>
                </c:pt>
                <c:pt idx="68192">
                  <c:v>16321.258884000001</c:v>
                </c:pt>
                <c:pt idx="68193">
                  <c:v>16321.501877000001</c:v>
                </c:pt>
                <c:pt idx="68194">
                  <c:v>16321.742081</c:v>
                </c:pt>
                <c:pt idx="68195">
                  <c:v>16321.975666</c:v>
                </c:pt>
                <c:pt idx="68196">
                  <c:v>16322.216172</c:v>
                </c:pt>
                <c:pt idx="68197">
                  <c:v>16322.460003</c:v>
                </c:pt>
                <c:pt idx="68198">
                  <c:v>16322.700049999999</c:v>
                </c:pt>
                <c:pt idx="68199">
                  <c:v>16322.931661000001</c:v>
                </c:pt>
                <c:pt idx="68200">
                  <c:v>16323.172204</c:v>
                </c:pt>
                <c:pt idx="68201">
                  <c:v>16323.416831</c:v>
                </c:pt>
                <c:pt idx="68202">
                  <c:v>16323.657864000001</c:v>
                </c:pt>
                <c:pt idx="68203">
                  <c:v>16323.887693999999</c:v>
                </c:pt>
                <c:pt idx="68204">
                  <c:v>16324.128988</c:v>
                </c:pt>
                <c:pt idx="68205">
                  <c:v>16324.370059000001</c:v>
                </c:pt>
                <c:pt idx="68206">
                  <c:v>16324.612127</c:v>
                </c:pt>
                <c:pt idx="68207">
                  <c:v>16324.843804</c:v>
                </c:pt>
                <c:pt idx="68208">
                  <c:v>16325.086104</c:v>
                </c:pt>
                <c:pt idx="68209">
                  <c:v>16325.328025999999</c:v>
                </c:pt>
                <c:pt idx="68210">
                  <c:v>16325.57094</c:v>
                </c:pt>
                <c:pt idx="68211">
                  <c:v>16325.801544</c:v>
                </c:pt>
                <c:pt idx="68212">
                  <c:v>16326.044812</c:v>
                </c:pt>
                <c:pt idx="68213">
                  <c:v>16326.285916000001</c:v>
                </c:pt>
                <c:pt idx="68214">
                  <c:v>16326.526215</c:v>
                </c:pt>
                <c:pt idx="68215">
                  <c:v>16326.759752</c:v>
                </c:pt>
                <c:pt idx="68216">
                  <c:v>16327.000228999999</c:v>
                </c:pt>
                <c:pt idx="68217">
                  <c:v>16327.244644</c:v>
                </c:pt>
                <c:pt idx="68218">
                  <c:v>16327.485871999999</c:v>
                </c:pt>
                <c:pt idx="68219">
                  <c:v>16327.717715000001</c:v>
                </c:pt>
                <c:pt idx="68220">
                  <c:v>16327.960155000001</c:v>
                </c:pt>
                <c:pt idx="68221">
                  <c:v>16328.193094</c:v>
                </c:pt>
                <c:pt idx="68222">
                  <c:v>16328.435294000001</c:v>
                </c:pt>
                <c:pt idx="68223">
                  <c:v>16328.681901</c:v>
                </c:pt>
                <c:pt idx="68224">
                  <c:v>16328.913801999999</c:v>
                </c:pt>
                <c:pt idx="68225">
                  <c:v>16329.156954</c:v>
                </c:pt>
                <c:pt idx="68226">
                  <c:v>16329.398954</c:v>
                </c:pt>
                <c:pt idx="68227">
                  <c:v>16329.629727</c:v>
                </c:pt>
                <c:pt idx="68228">
                  <c:v>16329.870188999999</c:v>
                </c:pt>
                <c:pt idx="68229">
                  <c:v>16330.112386999999</c:v>
                </c:pt>
                <c:pt idx="68230">
                  <c:v>16330.35369</c:v>
                </c:pt>
                <c:pt idx="68231">
                  <c:v>16330.594937</c:v>
                </c:pt>
                <c:pt idx="68232">
                  <c:v>16330.824982</c:v>
                </c:pt>
                <c:pt idx="68233">
                  <c:v>16331.066280999999</c:v>
                </c:pt>
                <c:pt idx="68234">
                  <c:v>16331.307757</c:v>
                </c:pt>
                <c:pt idx="68235">
                  <c:v>16331.550926</c:v>
                </c:pt>
                <c:pt idx="68236">
                  <c:v>16331.782793</c:v>
                </c:pt>
                <c:pt idx="68237">
                  <c:v>16332.025245000001</c:v>
                </c:pt>
                <c:pt idx="68238">
                  <c:v>16332.266589999999</c:v>
                </c:pt>
                <c:pt idx="68239">
                  <c:v>16332.509703</c:v>
                </c:pt>
                <c:pt idx="68240">
                  <c:v>16332.741673</c:v>
                </c:pt>
                <c:pt idx="68241">
                  <c:v>16332.982260999999</c:v>
                </c:pt>
                <c:pt idx="68242">
                  <c:v>16333.225725</c:v>
                </c:pt>
                <c:pt idx="68243">
                  <c:v>16333.48265</c:v>
                </c:pt>
                <c:pt idx="68244">
                  <c:v>16333.714539000001</c:v>
                </c:pt>
                <c:pt idx="68245">
                  <c:v>16333.95592</c:v>
                </c:pt>
                <c:pt idx="68246">
                  <c:v>16334.198295</c:v>
                </c:pt>
                <c:pt idx="68247">
                  <c:v>16334.439596</c:v>
                </c:pt>
                <c:pt idx="68248">
                  <c:v>16334.680952999999</c:v>
                </c:pt>
                <c:pt idx="68249">
                  <c:v>16334.911947000001</c:v>
                </c:pt>
                <c:pt idx="68250">
                  <c:v>16335.155348</c:v>
                </c:pt>
                <c:pt idx="68251">
                  <c:v>16335.396713</c:v>
                </c:pt>
                <c:pt idx="68252">
                  <c:v>16335.637962000001</c:v>
                </c:pt>
                <c:pt idx="68253">
                  <c:v>16335.868623</c:v>
                </c:pt>
                <c:pt idx="68254">
                  <c:v>16336.109268</c:v>
                </c:pt>
                <c:pt idx="68255">
                  <c:v>16336.355057000001</c:v>
                </c:pt>
                <c:pt idx="68256">
                  <c:v>16336.584052</c:v>
                </c:pt>
                <c:pt idx="68257">
                  <c:v>16336.826257999999</c:v>
                </c:pt>
                <c:pt idx="68258">
                  <c:v>16337.067046</c:v>
                </c:pt>
                <c:pt idx="68259">
                  <c:v>16337.309052000001</c:v>
                </c:pt>
                <c:pt idx="68260">
                  <c:v>16337.565619999999</c:v>
                </c:pt>
                <c:pt idx="68261">
                  <c:v>16337.795565</c:v>
                </c:pt>
                <c:pt idx="68262">
                  <c:v>16338.038860000001</c:v>
                </c:pt>
                <c:pt idx="68263">
                  <c:v>16338.279992</c:v>
                </c:pt>
                <c:pt idx="68264">
                  <c:v>16338.521188999999</c:v>
                </c:pt>
                <c:pt idx="68265">
                  <c:v>16338.754691</c:v>
                </c:pt>
                <c:pt idx="68266">
                  <c:v>16338.997885999999</c:v>
                </c:pt>
                <c:pt idx="68267">
                  <c:v>16339.240806</c:v>
                </c:pt>
                <c:pt idx="68268">
                  <c:v>16339.471407999999</c:v>
                </c:pt>
                <c:pt idx="68269">
                  <c:v>16339.715103</c:v>
                </c:pt>
                <c:pt idx="68270">
                  <c:v>16339.94879</c:v>
                </c:pt>
                <c:pt idx="68271">
                  <c:v>16340.191027000001</c:v>
                </c:pt>
                <c:pt idx="68272">
                  <c:v>16340.431388999999</c:v>
                </c:pt>
                <c:pt idx="68273">
                  <c:v>16340.675041</c:v>
                </c:pt>
                <c:pt idx="68274">
                  <c:v>16340.906767</c:v>
                </c:pt>
                <c:pt idx="68275">
                  <c:v>16341.149842000001</c:v>
                </c:pt>
                <c:pt idx="68276">
                  <c:v>16341.392938999999</c:v>
                </c:pt>
                <c:pt idx="68277">
                  <c:v>16341.624786</c:v>
                </c:pt>
                <c:pt idx="68278">
                  <c:v>16341.867872999999</c:v>
                </c:pt>
                <c:pt idx="68279">
                  <c:v>16342.110715000001</c:v>
                </c:pt>
                <c:pt idx="68280">
                  <c:v>16342.353580999999</c:v>
                </c:pt>
                <c:pt idx="68281">
                  <c:v>16342.584999000001</c:v>
                </c:pt>
                <c:pt idx="68282">
                  <c:v>16342.826951999999</c:v>
                </c:pt>
                <c:pt idx="68283">
                  <c:v>16343.068843999999</c:v>
                </c:pt>
                <c:pt idx="68284">
                  <c:v>16343.309015000001</c:v>
                </c:pt>
                <c:pt idx="68285">
                  <c:v>16343.540772</c:v>
                </c:pt>
                <c:pt idx="68286">
                  <c:v>16343.783750000001</c:v>
                </c:pt>
                <c:pt idx="68287">
                  <c:v>16344.024812</c:v>
                </c:pt>
                <c:pt idx="68288">
                  <c:v>16344.266374999999</c:v>
                </c:pt>
                <c:pt idx="68289">
                  <c:v>16344.522921</c:v>
                </c:pt>
                <c:pt idx="68290">
                  <c:v>16344.754745</c:v>
                </c:pt>
                <c:pt idx="68291">
                  <c:v>16344.995269999999</c:v>
                </c:pt>
                <c:pt idx="68292">
                  <c:v>16345.238587</c:v>
                </c:pt>
                <c:pt idx="68293">
                  <c:v>16345.481619</c:v>
                </c:pt>
                <c:pt idx="68294">
                  <c:v>16345.711783000001</c:v>
                </c:pt>
                <c:pt idx="68295">
                  <c:v>16345.95357</c:v>
                </c:pt>
                <c:pt idx="68296">
                  <c:v>16346.196155</c:v>
                </c:pt>
                <c:pt idx="68297">
                  <c:v>16346.438316</c:v>
                </c:pt>
                <c:pt idx="68298">
                  <c:v>16346.66914</c:v>
                </c:pt>
                <c:pt idx="68299">
                  <c:v>16346.913393999999</c:v>
                </c:pt>
                <c:pt idx="68300">
                  <c:v>16347.154047</c:v>
                </c:pt>
                <c:pt idx="68301">
                  <c:v>16347.385937999999</c:v>
                </c:pt>
                <c:pt idx="68302">
                  <c:v>16347.626388999999</c:v>
                </c:pt>
                <c:pt idx="68303">
                  <c:v>16347.867684000001</c:v>
                </c:pt>
                <c:pt idx="68304">
                  <c:v>16348.108097</c:v>
                </c:pt>
                <c:pt idx="68305">
                  <c:v>16348.341700999999</c:v>
                </c:pt>
                <c:pt idx="68306">
                  <c:v>16348.58203</c:v>
                </c:pt>
                <c:pt idx="68307">
                  <c:v>16348.824908000001</c:v>
                </c:pt>
                <c:pt idx="68308">
                  <c:v>16349.069960999999</c:v>
                </c:pt>
                <c:pt idx="68309">
                  <c:v>16349.300579000001</c:v>
                </c:pt>
                <c:pt idx="68310">
                  <c:v>16349.543856</c:v>
                </c:pt>
                <c:pt idx="68311">
                  <c:v>16349.784917999999</c:v>
                </c:pt>
                <c:pt idx="68312">
                  <c:v>16350.027081</c:v>
                </c:pt>
                <c:pt idx="68313">
                  <c:v>16350.282074000001</c:v>
                </c:pt>
                <c:pt idx="68314">
                  <c:v>16350.512436999999</c:v>
                </c:pt>
                <c:pt idx="68315">
                  <c:v>16350.756020000001</c:v>
                </c:pt>
                <c:pt idx="68316">
                  <c:v>16350.998893</c:v>
                </c:pt>
                <c:pt idx="68317">
                  <c:v>16351.230718000001</c:v>
                </c:pt>
                <c:pt idx="68318">
                  <c:v>16351.471928999999</c:v>
                </c:pt>
                <c:pt idx="68319">
                  <c:v>16351.71493</c:v>
                </c:pt>
                <c:pt idx="68320">
                  <c:v>16351.957949</c:v>
                </c:pt>
                <c:pt idx="68321">
                  <c:v>16352.188654</c:v>
                </c:pt>
                <c:pt idx="68322">
                  <c:v>16352.429749999999</c:v>
                </c:pt>
                <c:pt idx="68323">
                  <c:v>16352.672237000001</c:v>
                </c:pt>
                <c:pt idx="68324">
                  <c:v>16352.905276</c:v>
                </c:pt>
                <c:pt idx="68325">
                  <c:v>16353.149444000001</c:v>
                </c:pt>
                <c:pt idx="68326">
                  <c:v>16353.384032</c:v>
                </c:pt>
                <c:pt idx="68327">
                  <c:v>16353.626361000001</c:v>
                </c:pt>
                <c:pt idx="68328">
                  <c:v>16353.869803</c:v>
                </c:pt>
                <c:pt idx="68329">
                  <c:v>16354.10188</c:v>
                </c:pt>
                <c:pt idx="68330">
                  <c:v>16354.342446000001</c:v>
                </c:pt>
                <c:pt idx="68331">
                  <c:v>16354.587603</c:v>
                </c:pt>
                <c:pt idx="68332">
                  <c:v>16354.819657</c:v>
                </c:pt>
                <c:pt idx="68333">
                  <c:v>16355.060031999999</c:v>
                </c:pt>
                <c:pt idx="68334">
                  <c:v>16355.302983</c:v>
                </c:pt>
                <c:pt idx="68335">
                  <c:v>16355.544071</c:v>
                </c:pt>
                <c:pt idx="68336">
                  <c:v>16355.773048999999</c:v>
                </c:pt>
                <c:pt idx="68337">
                  <c:v>16356.015167</c:v>
                </c:pt>
                <c:pt idx="68338">
                  <c:v>16356.259977</c:v>
                </c:pt>
                <c:pt idx="68339">
                  <c:v>16356.490707999999</c:v>
                </c:pt>
                <c:pt idx="68340">
                  <c:v>16356.73372</c:v>
                </c:pt>
                <c:pt idx="68341">
                  <c:v>16356.976858</c:v>
                </c:pt>
                <c:pt idx="68342">
                  <c:v>16357.217135000001</c:v>
                </c:pt>
                <c:pt idx="68343">
                  <c:v>16357.45059</c:v>
                </c:pt>
                <c:pt idx="68344">
                  <c:v>16357.693869000001</c:v>
                </c:pt>
                <c:pt idx="68345">
                  <c:v>16357.936882</c:v>
                </c:pt>
                <c:pt idx="68346">
                  <c:v>16358.168605999999</c:v>
                </c:pt>
                <c:pt idx="68347">
                  <c:v>16358.414075000001</c:v>
                </c:pt>
                <c:pt idx="68348">
                  <c:v>16358.646443</c:v>
                </c:pt>
                <c:pt idx="68349">
                  <c:v>16358.890090999999</c:v>
                </c:pt>
                <c:pt idx="68350">
                  <c:v>16359.132001</c:v>
                </c:pt>
                <c:pt idx="68351">
                  <c:v>16359.362171000001</c:v>
                </c:pt>
                <c:pt idx="68352">
                  <c:v>16359.604996</c:v>
                </c:pt>
                <c:pt idx="68353">
                  <c:v>16359.846157</c:v>
                </c:pt>
                <c:pt idx="68354">
                  <c:v>16360.077160000001</c:v>
                </c:pt>
                <c:pt idx="68355">
                  <c:v>16360.321275</c:v>
                </c:pt>
                <c:pt idx="68356">
                  <c:v>16360.564654</c:v>
                </c:pt>
                <c:pt idx="68357">
                  <c:v>16360.796692</c:v>
                </c:pt>
                <c:pt idx="68358">
                  <c:v>16361.039391</c:v>
                </c:pt>
                <c:pt idx="68359">
                  <c:v>16361.280753999999</c:v>
                </c:pt>
                <c:pt idx="68360">
                  <c:v>16361.521102000001</c:v>
                </c:pt>
                <c:pt idx="68361">
                  <c:v>16361.752925000001</c:v>
                </c:pt>
                <c:pt idx="68362">
                  <c:v>16361.994782</c:v>
                </c:pt>
                <c:pt idx="68363">
                  <c:v>16362.237951999999</c:v>
                </c:pt>
                <c:pt idx="68364">
                  <c:v>16362.477027000001</c:v>
                </c:pt>
                <c:pt idx="68365">
                  <c:v>16362.710539</c:v>
                </c:pt>
                <c:pt idx="68366">
                  <c:v>16362.953890000001</c:v>
                </c:pt>
                <c:pt idx="68367">
                  <c:v>16363.196919</c:v>
                </c:pt>
                <c:pt idx="68368">
                  <c:v>16363.4287</c:v>
                </c:pt>
                <c:pt idx="68369">
                  <c:v>16363.669972</c:v>
                </c:pt>
                <c:pt idx="68370">
                  <c:v>16363.911400999999</c:v>
                </c:pt>
                <c:pt idx="68371">
                  <c:v>16364.155277</c:v>
                </c:pt>
                <c:pt idx="68372">
                  <c:v>16364.386943</c:v>
                </c:pt>
                <c:pt idx="68373">
                  <c:v>16364.626894000001</c:v>
                </c:pt>
                <c:pt idx="68374">
                  <c:v>16364.869849000001</c:v>
                </c:pt>
                <c:pt idx="68375">
                  <c:v>16365.112724000001</c:v>
                </c:pt>
                <c:pt idx="68376">
                  <c:v>16365.342618000001</c:v>
                </c:pt>
                <c:pt idx="68377">
                  <c:v>16365.583923</c:v>
                </c:pt>
                <c:pt idx="68378">
                  <c:v>16365.824375</c:v>
                </c:pt>
                <c:pt idx="68379">
                  <c:v>16366.068329</c:v>
                </c:pt>
                <c:pt idx="68380">
                  <c:v>16366.308343000001</c:v>
                </c:pt>
                <c:pt idx="68381">
                  <c:v>16366.539911</c:v>
                </c:pt>
                <c:pt idx="68382">
                  <c:v>16366.782218</c:v>
                </c:pt>
                <c:pt idx="68383">
                  <c:v>16367.026878999999</c:v>
                </c:pt>
                <c:pt idx="68384">
                  <c:v>16367.257197000001</c:v>
                </c:pt>
                <c:pt idx="68385">
                  <c:v>16367.501549000001</c:v>
                </c:pt>
                <c:pt idx="68386">
                  <c:v>16367.742861999999</c:v>
                </c:pt>
                <c:pt idx="68387">
                  <c:v>16367.983165</c:v>
                </c:pt>
                <c:pt idx="68388">
                  <c:v>16368.216139</c:v>
                </c:pt>
                <c:pt idx="68389">
                  <c:v>16368.46096</c:v>
                </c:pt>
                <c:pt idx="68390">
                  <c:v>16368.701045</c:v>
                </c:pt>
                <c:pt idx="68391">
                  <c:v>16368.956717999999</c:v>
                </c:pt>
                <c:pt idx="68392">
                  <c:v>16369.186119</c:v>
                </c:pt>
                <c:pt idx="68393">
                  <c:v>16369.430206999999</c:v>
                </c:pt>
                <c:pt idx="68394">
                  <c:v>16369.663081000001</c:v>
                </c:pt>
                <c:pt idx="68395">
                  <c:v>16369.906655999999</c:v>
                </c:pt>
                <c:pt idx="68396">
                  <c:v>16370.14926</c:v>
                </c:pt>
                <c:pt idx="68397">
                  <c:v>16370.380277</c:v>
                </c:pt>
                <c:pt idx="68398">
                  <c:v>16370.623755000001</c:v>
                </c:pt>
                <c:pt idx="68399">
                  <c:v>16370.864927000001</c:v>
                </c:pt>
                <c:pt idx="68400">
                  <c:v>16371.107244000001</c:v>
                </c:pt>
                <c:pt idx="68401">
                  <c:v>16371.336329</c:v>
                </c:pt>
                <c:pt idx="68402">
                  <c:v>16371.577182999999</c:v>
                </c:pt>
                <c:pt idx="68403">
                  <c:v>16371.816121</c:v>
                </c:pt>
                <c:pt idx="68404">
                  <c:v>16372.058333999999</c:v>
                </c:pt>
                <c:pt idx="68405">
                  <c:v>16372.300150999999</c:v>
                </c:pt>
                <c:pt idx="68406">
                  <c:v>16372.531829</c:v>
                </c:pt>
                <c:pt idx="68407">
                  <c:v>16372.772907</c:v>
                </c:pt>
                <c:pt idx="68408">
                  <c:v>16373.015966000001</c:v>
                </c:pt>
                <c:pt idx="68409">
                  <c:v>16373.256324</c:v>
                </c:pt>
                <c:pt idx="68410">
                  <c:v>16373.489587</c:v>
                </c:pt>
                <c:pt idx="68411">
                  <c:v>16373.731387</c:v>
                </c:pt>
                <c:pt idx="68412">
                  <c:v>16373.973306</c:v>
                </c:pt>
                <c:pt idx="68413">
                  <c:v>16374.208734</c:v>
                </c:pt>
                <c:pt idx="68414">
                  <c:v>16374.449060000001</c:v>
                </c:pt>
                <c:pt idx="68415">
                  <c:v>16374.693684</c:v>
                </c:pt>
                <c:pt idx="68416">
                  <c:v>16374.934689</c:v>
                </c:pt>
                <c:pt idx="68417">
                  <c:v>16375.165094</c:v>
                </c:pt>
                <c:pt idx="68418">
                  <c:v>16375.409787000001</c:v>
                </c:pt>
                <c:pt idx="68419">
                  <c:v>16375.651390000001</c:v>
                </c:pt>
                <c:pt idx="68420">
                  <c:v>16375.907601000001</c:v>
                </c:pt>
                <c:pt idx="68421">
                  <c:v>16376.138054999999</c:v>
                </c:pt>
                <c:pt idx="68422">
                  <c:v>16376.380759</c:v>
                </c:pt>
                <c:pt idx="68423">
                  <c:v>16376.622288</c:v>
                </c:pt>
                <c:pt idx="68424">
                  <c:v>16376.855632999999</c:v>
                </c:pt>
                <c:pt idx="68425">
                  <c:v>16377.098749000001</c:v>
                </c:pt>
                <c:pt idx="68426">
                  <c:v>16377.339989</c:v>
                </c:pt>
                <c:pt idx="68427">
                  <c:v>16377.581528999999</c:v>
                </c:pt>
                <c:pt idx="68428">
                  <c:v>16377.812078999999</c:v>
                </c:pt>
                <c:pt idx="68429">
                  <c:v>16378.054988</c:v>
                </c:pt>
                <c:pt idx="68430">
                  <c:v>16378.295048</c:v>
                </c:pt>
                <c:pt idx="68431">
                  <c:v>16378.535429</c:v>
                </c:pt>
                <c:pt idx="68432">
                  <c:v>16378.776919</c:v>
                </c:pt>
                <c:pt idx="68433">
                  <c:v>16379.008946</c:v>
                </c:pt>
                <c:pt idx="68434">
                  <c:v>16379.248194</c:v>
                </c:pt>
                <c:pt idx="68435">
                  <c:v>16379.490357999999</c:v>
                </c:pt>
                <c:pt idx="68436">
                  <c:v>16379.733584</c:v>
                </c:pt>
                <c:pt idx="68437">
                  <c:v>16379.964411000001</c:v>
                </c:pt>
                <c:pt idx="68438">
                  <c:v>16380.207823999999</c:v>
                </c:pt>
                <c:pt idx="68439">
                  <c:v>16380.448050000001</c:v>
                </c:pt>
                <c:pt idx="68440">
                  <c:v>16380.688267</c:v>
                </c:pt>
                <c:pt idx="68441">
                  <c:v>16380.91914</c:v>
                </c:pt>
                <c:pt idx="68442">
                  <c:v>16381.164583</c:v>
                </c:pt>
                <c:pt idx="68443">
                  <c:v>16381.405884</c:v>
                </c:pt>
                <c:pt idx="68444">
                  <c:v>16381.637885</c:v>
                </c:pt>
                <c:pt idx="68445">
                  <c:v>16381.878298</c:v>
                </c:pt>
                <c:pt idx="68446">
                  <c:v>16382.121566</c:v>
                </c:pt>
                <c:pt idx="68447">
                  <c:v>16382.362939000001</c:v>
                </c:pt>
                <c:pt idx="68448">
                  <c:v>16382.603369</c:v>
                </c:pt>
                <c:pt idx="68449">
                  <c:v>16382.844633000001</c:v>
                </c:pt>
                <c:pt idx="68450">
                  <c:v>16383.074865000001</c:v>
                </c:pt>
                <c:pt idx="68451">
                  <c:v>16383.315322</c:v>
                </c:pt>
                <c:pt idx="68452">
                  <c:v>16383.557422</c:v>
                </c:pt>
                <c:pt idx="68453">
                  <c:v>16383.790097999999</c:v>
                </c:pt>
                <c:pt idx="68454">
                  <c:v>16384.033579999999</c:v>
                </c:pt>
                <c:pt idx="68455">
                  <c:v>16384.276529999999</c:v>
                </c:pt>
                <c:pt idx="68456">
                  <c:v>16384.519758999999</c:v>
                </c:pt>
                <c:pt idx="68457">
                  <c:v>16384.751647000001</c:v>
                </c:pt>
                <c:pt idx="68458">
                  <c:v>16384.992369</c:v>
                </c:pt>
                <c:pt idx="68459">
                  <c:v>16385.235550000001</c:v>
                </c:pt>
                <c:pt idx="68460">
                  <c:v>16385.466398</c:v>
                </c:pt>
                <c:pt idx="68461">
                  <c:v>16385.709784999999</c:v>
                </c:pt>
                <c:pt idx="68462">
                  <c:v>16385.952008</c:v>
                </c:pt>
                <c:pt idx="68463">
                  <c:v>16386.194960000001</c:v>
                </c:pt>
                <c:pt idx="68464">
                  <c:v>16386.425756000001</c:v>
                </c:pt>
                <c:pt idx="68465">
                  <c:v>16386.666052</c:v>
                </c:pt>
                <c:pt idx="68466">
                  <c:v>16386.908392000001</c:v>
                </c:pt>
                <c:pt idx="68467">
                  <c:v>16387.141124999998</c:v>
                </c:pt>
                <c:pt idx="68468">
                  <c:v>16387.384547000001</c:v>
                </c:pt>
                <c:pt idx="68469">
                  <c:v>16387.627592000001</c:v>
                </c:pt>
                <c:pt idx="68470">
                  <c:v>16387.858606000002</c:v>
                </c:pt>
                <c:pt idx="68471">
                  <c:v>16388.099688999999</c:v>
                </c:pt>
                <c:pt idx="68472">
                  <c:v>16388.341311</c:v>
                </c:pt>
                <c:pt idx="68473">
                  <c:v>16388.58583</c:v>
                </c:pt>
                <c:pt idx="68474">
                  <c:v>16388.826983999999</c:v>
                </c:pt>
                <c:pt idx="68475">
                  <c:v>16389.057661999999</c:v>
                </c:pt>
                <c:pt idx="68476">
                  <c:v>16389.298723</c:v>
                </c:pt>
                <c:pt idx="68477">
                  <c:v>16389.540442000001</c:v>
                </c:pt>
                <c:pt idx="68478">
                  <c:v>16389.780275000001</c:v>
                </c:pt>
                <c:pt idx="68479">
                  <c:v>16390.014386999999</c:v>
                </c:pt>
                <c:pt idx="68480">
                  <c:v>16390.254289</c:v>
                </c:pt>
                <c:pt idx="68481">
                  <c:v>16390.500691000001</c:v>
                </c:pt>
                <c:pt idx="68482">
                  <c:v>16390.729170999999</c:v>
                </c:pt>
                <c:pt idx="68483">
                  <c:v>16390.973916999999</c:v>
                </c:pt>
                <c:pt idx="68484">
                  <c:v>16391.216840000001</c:v>
                </c:pt>
                <c:pt idx="68485">
                  <c:v>16391.449155999999</c:v>
                </c:pt>
                <c:pt idx="68486">
                  <c:v>16391.691941000001</c:v>
                </c:pt>
                <c:pt idx="68487">
                  <c:v>16391.933704999999</c:v>
                </c:pt>
                <c:pt idx="68488">
                  <c:v>16392.174733</c:v>
                </c:pt>
                <c:pt idx="68489">
                  <c:v>16392.405111</c:v>
                </c:pt>
                <c:pt idx="68490">
                  <c:v>16392.647024999998</c:v>
                </c:pt>
                <c:pt idx="68491">
                  <c:v>16392.889786</c:v>
                </c:pt>
                <c:pt idx="68492">
                  <c:v>16393.1309</c:v>
                </c:pt>
                <c:pt idx="68493">
                  <c:v>16393.377769999999</c:v>
                </c:pt>
                <c:pt idx="68494">
                  <c:v>16393.620993</c:v>
                </c:pt>
                <c:pt idx="68495">
                  <c:v>16393.859864999999</c:v>
                </c:pt>
                <c:pt idx="68496">
                  <c:v>16394.101691</c:v>
                </c:pt>
                <c:pt idx="68497">
                  <c:v>16394.344763000001</c:v>
                </c:pt>
                <c:pt idx="68498">
                  <c:v>16394.585223999999</c:v>
                </c:pt>
                <c:pt idx="68499">
                  <c:v>16394.816117999999</c:v>
                </c:pt>
                <c:pt idx="68500">
                  <c:v>16395.060419000001</c:v>
                </c:pt>
                <c:pt idx="68501">
                  <c:v>16395.293883999999</c:v>
                </c:pt>
                <c:pt idx="68502">
                  <c:v>16395.535614</c:v>
                </c:pt>
                <c:pt idx="68503">
                  <c:v>16395.778831</c:v>
                </c:pt>
                <c:pt idx="68504">
                  <c:v>16396.019369000001</c:v>
                </c:pt>
                <c:pt idx="68505">
                  <c:v>16396.252025999998</c:v>
                </c:pt>
                <c:pt idx="68506">
                  <c:v>16396.496074999999</c:v>
                </c:pt>
                <c:pt idx="68507">
                  <c:v>16396.729642999999</c:v>
                </c:pt>
                <c:pt idx="68508">
                  <c:v>16396.970325999999</c:v>
                </c:pt>
                <c:pt idx="68509">
                  <c:v>16397.213582</c:v>
                </c:pt>
                <c:pt idx="68510">
                  <c:v>16397.455234000001</c:v>
                </c:pt>
                <c:pt idx="68511">
                  <c:v>16397.710258999999</c:v>
                </c:pt>
                <c:pt idx="68512">
                  <c:v>16397.954357999999</c:v>
                </c:pt>
                <c:pt idx="68513">
                  <c:v>16398.198247</c:v>
                </c:pt>
                <c:pt idx="68514">
                  <c:v>16398.442956999999</c:v>
                </c:pt>
                <c:pt idx="68515">
                  <c:v>16398.672405000001</c:v>
                </c:pt>
                <c:pt idx="68516">
                  <c:v>16398.916378000002</c:v>
                </c:pt>
                <c:pt idx="68517">
                  <c:v>16399.149950999999</c:v>
                </c:pt>
                <c:pt idx="68518">
                  <c:v>16399.391909999998</c:v>
                </c:pt>
                <c:pt idx="68519">
                  <c:v>16399.634798999999</c:v>
                </c:pt>
                <c:pt idx="68520">
                  <c:v>16399.875968</c:v>
                </c:pt>
                <c:pt idx="68521">
                  <c:v>16400.106574000001</c:v>
                </c:pt>
                <c:pt idx="68522">
                  <c:v>16400.349665999998</c:v>
                </c:pt>
                <c:pt idx="68523">
                  <c:v>16400.592602000001</c:v>
                </c:pt>
                <c:pt idx="68524">
                  <c:v>16400.835604</c:v>
                </c:pt>
                <c:pt idx="68525">
                  <c:v>16401.067561</c:v>
                </c:pt>
                <c:pt idx="68526">
                  <c:v>16401.308061</c:v>
                </c:pt>
                <c:pt idx="68527">
                  <c:v>16401.550171999999</c:v>
                </c:pt>
                <c:pt idx="68528">
                  <c:v>16401.783989</c:v>
                </c:pt>
                <c:pt idx="68529">
                  <c:v>16402.025335999999</c:v>
                </c:pt>
                <c:pt idx="68530">
                  <c:v>16402.267354</c:v>
                </c:pt>
                <c:pt idx="68531">
                  <c:v>16402.500857999999</c:v>
                </c:pt>
                <c:pt idx="68532">
                  <c:v>16402.743612999999</c:v>
                </c:pt>
                <c:pt idx="68533">
                  <c:v>16402.986598</c:v>
                </c:pt>
                <c:pt idx="68534">
                  <c:v>16403.227790000001</c:v>
                </c:pt>
                <c:pt idx="68535">
                  <c:v>16403.456450000001</c:v>
                </c:pt>
                <c:pt idx="68536">
                  <c:v>16403.700438</c:v>
                </c:pt>
                <c:pt idx="68537">
                  <c:v>16403.935829999999</c:v>
                </c:pt>
                <c:pt idx="68538">
                  <c:v>16404.178269</c:v>
                </c:pt>
                <c:pt idx="68539">
                  <c:v>16404.420158000001</c:v>
                </c:pt>
                <c:pt idx="68540">
                  <c:v>16404.662888999999</c:v>
                </c:pt>
                <c:pt idx="68541">
                  <c:v>16404.892918000001</c:v>
                </c:pt>
                <c:pt idx="68542">
                  <c:v>16405.133450000001</c:v>
                </c:pt>
                <c:pt idx="68543">
                  <c:v>16405.377411000001</c:v>
                </c:pt>
                <c:pt idx="68544">
                  <c:v>16405.608296999999</c:v>
                </c:pt>
                <c:pt idx="68545">
                  <c:v>16405.852294</c:v>
                </c:pt>
                <c:pt idx="68546">
                  <c:v>16406.096447</c:v>
                </c:pt>
                <c:pt idx="68547">
                  <c:v>16406.341963999999</c:v>
                </c:pt>
                <c:pt idx="68548">
                  <c:v>16406.584674000002</c:v>
                </c:pt>
                <c:pt idx="68549">
                  <c:v>16406.827926999998</c:v>
                </c:pt>
                <c:pt idx="68550">
                  <c:v>16407.059032000001</c:v>
                </c:pt>
                <c:pt idx="68551">
                  <c:v>16407.303083999999</c:v>
                </c:pt>
                <c:pt idx="68552">
                  <c:v>16407.543076999998</c:v>
                </c:pt>
                <c:pt idx="68553">
                  <c:v>16407.785914</c:v>
                </c:pt>
                <c:pt idx="68554">
                  <c:v>16408.015112000001</c:v>
                </c:pt>
                <c:pt idx="68555">
                  <c:v>16408.257106000001</c:v>
                </c:pt>
                <c:pt idx="68556">
                  <c:v>16408.497426999998</c:v>
                </c:pt>
                <c:pt idx="68557">
                  <c:v>16408.741171999998</c:v>
                </c:pt>
                <c:pt idx="68558">
                  <c:v>16408.972651</c:v>
                </c:pt>
                <c:pt idx="68559">
                  <c:v>16409.215562000001</c:v>
                </c:pt>
                <c:pt idx="68560">
                  <c:v>16409.458535999998</c:v>
                </c:pt>
                <c:pt idx="68561">
                  <c:v>16409.689156</c:v>
                </c:pt>
                <c:pt idx="68562">
                  <c:v>16409.932572999998</c:v>
                </c:pt>
                <c:pt idx="68563">
                  <c:v>16410.173997999998</c:v>
                </c:pt>
                <c:pt idx="68564">
                  <c:v>16410.413285999999</c:v>
                </c:pt>
                <c:pt idx="68565">
                  <c:v>16410.648636999998</c:v>
                </c:pt>
                <c:pt idx="68566">
                  <c:v>16410.889068</c:v>
                </c:pt>
                <c:pt idx="68567">
                  <c:v>16411.133943000001</c:v>
                </c:pt>
                <c:pt idx="68568">
                  <c:v>16411.373273000001</c:v>
                </c:pt>
                <c:pt idx="68569">
                  <c:v>16411.618627</c:v>
                </c:pt>
                <c:pt idx="68570">
                  <c:v>16411.861052</c:v>
                </c:pt>
                <c:pt idx="68571">
                  <c:v>16412.103141</c:v>
                </c:pt>
                <c:pt idx="68572">
                  <c:v>16412.336683000001</c:v>
                </c:pt>
                <c:pt idx="68573">
                  <c:v>16412.577098999998</c:v>
                </c:pt>
                <c:pt idx="68574">
                  <c:v>16412.821139</c:v>
                </c:pt>
                <c:pt idx="68575">
                  <c:v>16413.054929000002</c:v>
                </c:pt>
                <c:pt idx="68576">
                  <c:v>16413.297128999999</c:v>
                </c:pt>
                <c:pt idx="68577">
                  <c:v>16413.541990000002</c:v>
                </c:pt>
                <c:pt idx="68578">
                  <c:v>16413.771345000001</c:v>
                </c:pt>
                <c:pt idx="68579">
                  <c:v>16414.015863000001</c:v>
                </c:pt>
                <c:pt idx="68580">
                  <c:v>16414.258686000001</c:v>
                </c:pt>
                <c:pt idx="68581">
                  <c:v>16414.488570000001</c:v>
                </c:pt>
                <c:pt idx="68582">
                  <c:v>16414.73172</c:v>
                </c:pt>
                <c:pt idx="68583">
                  <c:v>16414.974891000002</c:v>
                </c:pt>
                <c:pt idx="68584">
                  <c:v>16415.215190999999</c:v>
                </c:pt>
                <c:pt idx="68585">
                  <c:v>16415.447340999999</c:v>
                </c:pt>
                <c:pt idx="68586">
                  <c:v>16415.693939000001</c:v>
                </c:pt>
                <c:pt idx="68587">
                  <c:v>16415.927604</c:v>
                </c:pt>
                <c:pt idx="68588">
                  <c:v>16416.170727000001</c:v>
                </c:pt>
                <c:pt idx="68589">
                  <c:v>16416.413551000001</c:v>
                </c:pt>
                <c:pt idx="68590">
                  <c:v>16416.644173000001</c:v>
                </c:pt>
                <c:pt idx="68591">
                  <c:v>16416.888817999999</c:v>
                </c:pt>
                <c:pt idx="68592">
                  <c:v>16417.129003999999</c:v>
                </c:pt>
                <c:pt idx="68593">
                  <c:v>16417.371809</c:v>
                </c:pt>
                <c:pt idx="68594">
                  <c:v>16417.601806999999</c:v>
                </c:pt>
                <c:pt idx="68595">
                  <c:v>16417.842175999998</c:v>
                </c:pt>
                <c:pt idx="68596">
                  <c:v>16418.086050000002</c:v>
                </c:pt>
                <c:pt idx="68597">
                  <c:v>16418.328876</c:v>
                </c:pt>
                <c:pt idx="68598">
                  <c:v>16418.558824</c:v>
                </c:pt>
                <c:pt idx="68599">
                  <c:v>16418.799011999999</c:v>
                </c:pt>
                <c:pt idx="68600">
                  <c:v>16419.041041</c:v>
                </c:pt>
                <c:pt idx="68601">
                  <c:v>16419.283802999998</c:v>
                </c:pt>
                <c:pt idx="68602">
                  <c:v>16419.524749</c:v>
                </c:pt>
                <c:pt idx="68603">
                  <c:v>16419.75531</c:v>
                </c:pt>
                <c:pt idx="68604">
                  <c:v>16419.996884</c:v>
                </c:pt>
                <c:pt idx="68605">
                  <c:v>16420.237318</c:v>
                </c:pt>
                <c:pt idx="68606">
                  <c:v>16420.481064</c:v>
                </c:pt>
                <c:pt idx="68607">
                  <c:v>16420.712769999998</c:v>
                </c:pt>
                <c:pt idx="68608">
                  <c:v>16420.953358999999</c:v>
                </c:pt>
                <c:pt idx="68609">
                  <c:v>16421.197281000001</c:v>
                </c:pt>
                <c:pt idx="68610">
                  <c:v>16421.430990000001</c:v>
                </c:pt>
                <c:pt idx="68611">
                  <c:v>16421.674951000001</c:v>
                </c:pt>
                <c:pt idx="68612">
                  <c:v>16421.914334000001</c:v>
                </c:pt>
                <c:pt idx="68613">
                  <c:v>16422.170913000002</c:v>
                </c:pt>
                <c:pt idx="68614">
                  <c:v>16422.400989000002</c:v>
                </c:pt>
                <c:pt idx="68615">
                  <c:v>16422.642154000001</c:v>
                </c:pt>
                <c:pt idx="68616">
                  <c:v>16422.886215999999</c:v>
                </c:pt>
                <c:pt idx="68617">
                  <c:v>16423.117124</c:v>
                </c:pt>
                <c:pt idx="68618">
                  <c:v>16423.361171</c:v>
                </c:pt>
                <c:pt idx="68619">
                  <c:v>16423.603123000001</c:v>
                </c:pt>
                <c:pt idx="68620">
                  <c:v>16423.832198</c:v>
                </c:pt>
                <c:pt idx="68621">
                  <c:v>16424.076241999999</c:v>
                </c:pt>
                <c:pt idx="68622">
                  <c:v>16424.309883999998</c:v>
                </c:pt>
                <c:pt idx="68623">
                  <c:v>16424.55226</c:v>
                </c:pt>
                <c:pt idx="68624">
                  <c:v>16424.793713999999</c:v>
                </c:pt>
                <c:pt idx="68625">
                  <c:v>16425.034173</c:v>
                </c:pt>
                <c:pt idx="68626">
                  <c:v>16425.276126000001</c:v>
                </c:pt>
                <c:pt idx="68627">
                  <c:v>16425.507922000001</c:v>
                </c:pt>
                <c:pt idx="68628">
                  <c:v>16425.749574000001</c:v>
                </c:pt>
                <c:pt idx="68629">
                  <c:v>16425.992943000001</c:v>
                </c:pt>
                <c:pt idx="68630">
                  <c:v>16426.232435999998</c:v>
                </c:pt>
                <c:pt idx="68631">
                  <c:v>16426.488970999999</c:v>
                </c:pt>
                <c:pt idx="68632">
                  <c:v>16426.719988000001</c:v>
                </c:pt>
                <c:pt idx="68633">
                  <c:v>16426.959352000002</c:v>
                </c:pt>
                <c:pt idx="68634">
                  <c:v>16427.204577</c:v>
                </c:pt>
                <c:pt idx="68635">
                  <c:v>16427.436582999999</c:v>
                </c:pt>
                <c:pt idx="68636">
                  <c:v>16427.679021</c:v>
                </c:pt>
                <c:pt idx="68637">
                  <c:v>16427.922559999999</c:v>
                </c:pt>
                <c:pt idx="68638">
                  <c:v>16428.154910000001</c:v>
                </c:pt>
                <c:pt idx="68639">
                  <c:v>16428.397377000001</c:v>
                </c:pt>
                <c:pt idx="68640">
                  <c:v>16428.642537</c:v>
                </c:pt>
                <c:pt idx="68641">
                  <c:v>16428.872555000002</c:v>
                </c:pt>
                <c:pt idx="68642">
                  <c:v>16429.113246000001</c:v>
                </c:pt>
                <c:pt idx="68643">
                  <c:v>16429.357275999999</c:v>
                </c:pt>
                <c:pt idx="68644">
                  <c:v>16429.588397</c:v>
                </c:pt>
                <c:pt idx="68645">
                  <c:v>16429.832406000001</c:v>
                </c:pt>
                <c:pt idx="68646">
                  <c:v>16430.066526999999</c:v>
                </c:pt>
                <c:pt idx="68647">
                  <c:v>16430.311680999999</c:v>
                </c:pt>
                <c:pt idx="68648">
                  <c:v>16430.554044</c:v>
                </c:pt>
                <c:pt idx="68649">
                  <c:v>16430.785103999999</c:v>
                </c:pt>
                <c:pt idx="68650">
                  <c:v>16431.028815999998</c:v>
                </c:pt>
                <c:pt idx="68651">
                  <c:v>16431.269359000002</c:v>
                </c:pt>
                <c:pt idx="68652">
                  <c:v>16431.510955999998</c:v>
                </c:pt>
                <c:pt idx="68653">
                  <c:v>16431.741973</c:v>
                </c:pt>
                <c:pt idx="68654">
                  <c:v>16431.984604000001</c:v>
                </c:pt>
                <c:pt idx="68655">
                  <c:v>16432.227912999999</c:v>
                </c:pt>
                <c:pt idx="68656">
                  <c:v>16432.459911000002</c:v>
                </c:pt>
                <c:pt idx="68657">
                  <c:v>16432.702293999999</c:v>
                </c:pt>
                <c:pt idx="68658">
                  <c:v>16432.945713000001</c:v>
                </c:pt>
                <c:pt idx="68659">
                  <c:v>16433.186263</c:v>
                </c:pt>
                <c:pt idx="68660">
                  <c:v>16433.417430000001</c:v>
                </c:pt>
                <c:pt idx="68661">
                  <c:v>16433.658060999998</c:v>
                </c:pt>
                <c:pt idx="68662">
                  <c:v>16433.900423999999</c:v>
                </c:pt>
                <c:pt idx="68663">
                  <c:v>16434.131443999999</c:v>
                </c:pt>
                <c:pt idx="68664">
                  <c:v>16434.372094999999</c:v>
                </c:pt>
                <c:pt idx="68665">
                  <c:v>16434.614429000001</c:v>
                </c:pt>
                <c:pt idx="68666">
                  <c:v>16434.857940000002</c:v>
                </c:pt>
                <c:pt idx="68667">
                  <c:v>16435.086275000001</c:v>
                </c:pt>
                <c:pt idx="68668">
                  <c:v>16435.329785000002</c:v>
                </c:pt>
                <c:pt idx="68669">
                  <c:v>16435.570231000002</c:v>
                </c:pt>
                <c:pt idx="68670">
                  <c:v>16435.803186000001</c:v>
                </c:pt>
                <c:pt idx="68671">
                  <c:v>16436.048589999999</c:v>
                </c:pt>
                <c:pt idx="68672">
                  <c:v>16436.291899</c:v>
                </c:pt>
                <c:pt idx="68673">
                  <c:v>16436.52303</c:v>
                </c:pt>
                <c:pt idx="68674">
                  <c:v>16436.764888999998</c:v>
                </c:pt>
                <c:pt idx="68675">
                  <c:v>16437.007283999999</c:v>
                </c:pt>
                <c:pt idx="68676">
                  <c:v>16437.249421</c:v>
                </c:pt>
                <c:pt idx="68677">
                  <c:v>16437.481599999999</c:v>
                </c:pt>
                <c:pt idx="68678">
                  <c:v>16437.722354000001</c:v>
                </c:pt>
                <c:pt idx="68679">
                  <c:v>16437.967647000001</c:v>
                </c:pt>
                <c:pt idx="68680">
                  <c:v>16438.197057000001</c:v>
                </c:pt>
                <c:pt idx="68681">
                  <c:v>16438.440564</c:v>
                </c:pt>
                <c:pt idx="68682">
                  <c:v>16438.681271000001</c:v>
                </c:pt>
                <c:pt idx="68683">
                  <c:v>16438.924642999998</c:v>
                </c:pt>
                <c:pt idx="68684">
                  <c:v>16439.154183999999</c:v>
                </c:pt>
                <c:pt idx="68685">
                  <c:v>16439.398351</c:v>
                </c:pt>
                <c:pt idx="68686">
                  <c:v>16439.631173999998</c:v>
                </c:pt>
                <c:pt idx="68687">
                  <c:v>16439.875205</c:v>
                </c:pt>
                <c:pt idx="68688">
                  <c:v>16440.118683000001</c:v>
                </c:pt>
                <c:pt idx="68689">
                  <c:v>16440.348847000001</c:v>
                </c:pt>
                <c:pt idx="68690">
                  <c:v>16440.591370999999</c:v>
                </c:pt>
                <c:pt idx="68691">
                  <c:v>16440.836582</c:v>
                </c:pt>
                <c:pt idx="68692">
                  <c:v>16441.066058</c:v>
                </c:pt>
                <c:pt idx="68693">
                  <c:v>16441.308289000001</c:v>
                </c:pt>
                <c:pt idx="68694">
                  <c:v>16441.552258</c:v>
                </c:pt>
                <c:pt idx="68695">
                  <c:v>16441.783997999999</c:v>
                </c:pt>
                <c:pt idx="68696">
                  <c:v>16442.025448</c:v>
                </c:pt>
                <c:pt idx="68697">
                  <c:v>16442.269059999999</c:v>
                </c:pt>
                <c:pt idx="68698">
                  <c:v>16442.502681000002</c:v>
                </c:pt>
                <c:pt idx="68699">
                  <c:v>16442.745696999998</c:v>
                </c:pt>
                <c:pt idx="68700">
                  <c:v>16442.986203</c:v>
                </c:pt>
                <c:pt idx="68701">
                  <c:v>16443.244616</c:v>
                </c:pt>
                <c:pt idx="68702">
                  <c:v>16443.474689999999</c:v>
                </c:pt>
                <c:pt idx="68703">
                  <c:v>16443.715095</c:v>
                </c:pt>
                <c:pt idx="68704">
                  <c:v>16443.957335999999</c:v>
                </c:pt>
                <c:pt idx="68705">
                  <c:v>16444.19094</c:v>
                </c:pt>
                <c:pt idx="68706">
                  <c:v>16444.430259000001</c:v>
                </c:pt>
                <c:pt idx="68707">
                  <c:v>16444.674062999999</c:v>
                </c:pt>
                <c:pt idx="68708">
                  <c:v>16444.916140000001</c:v>
                </c:pt>
                <c:pt idx="68709">
                  <c:v>16445.171445</c:v>
                </c:pt>
                <c:pt idx="68710">
                  <c:v>16445.416608</c:v>
                </c:pt>
                <c:pt idx="68711">
                  <c:v>16445.659664999999</c:v>
                </c:pt>
                <c:pt idx="68712">
                  <c:v>16445.900968999998</c:v>
                </c:pt>
                <c:pt idx="68713">
                  <c:v>16446.142909999999</c:v>
                </c:pt>
                <c:pt idx="68714">
                  <c:v>16446.383124</c:v>
                </c:pt>
                <c:pt idx="68715">
                  <c:v>16446.616703</c:v>
                </c:pt>
                <c:pt idx="68716">
                  <c:v>16446.859786000001</c:v>
                </c:pt>
                <c:pt idx="68717">
                  <c:v>16447.100882999999</c:v>
                </c:pt>
                <c:pt idx="68718">
                  <c:v>16447.332803000001</c:v>
                </c:pt>
                <c:pt idx="68719">
                  <c:v>16447.573063</c:v>
                </c:pt>
                <c:pt idx="68720">
                  <c:v>16447.813321000001</c:v>
                </c:pt>
                <c:pt idx="68721">
                  <c:v>16448.057769999999</c:v>
                </c:pt>
                <c:pt idx="68722">
                  <c:v>16448.297375999999</c:v>
                </c:pt>
                <c:pt idx="68723">
                  <c:v>16448.554139</c:v>
                </c:pt>
                <c:pt idx="68724">
                  <c:v>16448.809820999999</c:v>
                </c:pt>
                <c:pt idx="68725">
                  <c:v>16449.039074</c:v>
                </c:pt>
                <c:pt idx="68726">
                  <c:v>16449.281417999999</c:v>
                </c:pt>
                <c:pt idx="68727">
                  <c:v>16449.524690999999</c:v>
                </c:pt>
                <c:pt idx="68728">
                  <c:v>16449.756597</c:v>
                </c:pt>
                <c:pt idx="68729">
                  <c:v>16449.997025000001</c:v>
                </c:pt>
                <c:pt idx="68730">
                  <c:v>16450.239444999999</c:v>
                </c:pt>
                <c:pt idx="68731">
                  <c:v>16450.483327000002</c:v>
                </c:pt>
                <c:pt idx="68732">
                  <c:v>16450.714254999999</c:v>
                </c:pt>
                <c:pt idx="68733">
                  <c:v>16450.955991999999</c:v>
                </c:pt>
                <c:pt idx="68734">
                  <c:v>16451.195368000001</c:v>
                </c:pt>
                <c:pt idx="68735">
                  <c:v>16451.428854000002</c:v>
                </c:pt>
                <c:pt idx="68736">
                  <c:v>16451.671892999999</c:v>
                </c:pt>
                <c:pt idx="68737">
                  <c:v>16451.914933</c:v>
                </c:pt>
                <c:pt idx="68738">
                  <c:v>16452.157147999998</c:v>
                </c:pt>
                <c:pt idx="68739">
                  <c:v>16452.388841</c:v>
                </c:pt>
                <c:pt idx="68740">
                  <c:v>16452.629229999999</c:v>
                </c:pt>
                <c:pt idx="68741">
                  <c:v>16452.873090000001</c:v>
                </c:pt>
                <c:pt idx="68742">
                  <c:v>16453.104109</c:v>
                </c:pt>
                <c:pt idx="68743">
                  <c:v>16453.364556</c:v>
                </c:pt>
                <c:pt idx="68744">
                  <c:v>16453.605576000002</c:v>
                </c:pt>
                <c:pt idx="68745">
                  <c:v>16453.847302999999</c:v>
                </c:pt>
                <c:pt idx="68746">
                  <c:v>16454.078217999999</c:v>
                </c:pt>
                <c:pt idx="68747">
                  <c:v>16454.320142</c:v>
                </c:pt>
                <c:pt idx="68748">
                  <c:v>16454.562054000002</c:v>
                </c:pt>
                <c:pt idx="68749">
                  <c:v>16454.793530999999</c:v>
                </c:pt>
                <c:pt idx="68750">
                  <c:v>16455.033407999999</c:v>
                </c:pt>
                <c:pt idx="68751">
                  <c:v>16455.275874999999</c:v>
                </c:pt>
                <c:pt idx="68752">
                  <c:v>16455.517555999999</c:v>
                </c:pt>
                <c:pt idx="68753">
                  <c:v>16455.758881000002</c:v>
                </c:pt>
                <c:pt idx="68754">
                  <c:v>16455.990156</c:v>
                </c:pt>
                <c:pt idx="68755">
                  <c:v>16456.235551999998</c:v>
                </c:pt>
                <c:pt idx="68756">
                  <c:v>16456.478834000001</c:v>
                </c:pt>
                <c:pt idx="68757">
                  <c:v>16456.708221000001</c:v>
                </c:pt>
                <c:pt idx="68758">
                  <c:v>16456.949421000001</c:v>
                </c:pt>
                <c:pt idx="68759">
                  <c:v>16457.192985999998</c:v>
                </c:pt>
                <c:pt idx="68760">
                  <c:v>16457.434855</c:v>
                </c:pt>
                <c:pt idx="68761">
                  <c:v>16457.666688000001</c:v>
                </c:pt>
                <c:pt idx="68762">
                  <c:v>16457.909115999999</c:v>
                </c:pt>
                <c:pt idx="68763">
                  <c:v>16458.153903999999</c:v>
                </c:pt>
                <c:pt idx="68764">
                  <c:v>16458.385837999998</c:v>
                </c:pt>
                <c:pt idx="68765">
                  <c:v>16458.626272000001</c:v>
                </c:pt>
                <c:pt idx="68766">
                  <c:v>16458.868353000002</c:v>
                </c:pt>
                <c:pt idx="68767">
                  <c:v>16459.111534</c:v>
                </c:pt>
                <c:pt idx="68768">
                  <c:v>16459.343613000001</c:v>
                </c:pt>
                <c:pt idx="68769">
                  <c:v>16459.586727000002</c:v>
                </c:pt>
                <c:pt idx="68770">
                  <c:v>16459.827098999998</c:v>
                </c:pt>
                <c:pt idx="68771">
                  <c:v>16460.060863999999</c:v>
                </c:pt>
                <c:pt idx="68772">
                  <c:v>16460.301931000002</c:v>
                </c:pt>
                <c:pt idx="68773">
                  <c:v>16460.544791</c:v>
                </c:pt>
                <c:pt idx="68774">
                  <c:v>16460.787552000002</c:v>
                </c:pt>
                <c:pt idx="68775">
                  <c:v>16461.016245999999</c:v>
                </c:pt>
                <c:pt idx="68776">
                  <c:v>16461.260598000001</c:v>
                </c:pt>
                <c:pt idx="68777">
                  <c:v>16461.506634000001</c:v>
                </c:pt>
                <c:pt idx="68778">
                  <c:v>16461.736852000002</c:v>
                </c:pt>
                <c:pt idx="68779">
                  <c:v>16461.97738</c:v>
                </c:pt>
                <c:pt idx="68780">
                  <c:v>16462.221450000001</c:v>
                </c:pt>
                <c:pt idx="68781">
                  <c:v>16462.454151999998</c:v>
                </c:pt>
                <c:pt idx="68782">
                  <c:v>16462.695784</c:v>
                </c:pt>
                <c:pt idx="68783">
                  <c:v>16462.936335999999</c:v>
                </c:pt>
                <c:pt idx="68784">
                  <c:v>16463.179656</c:v>
                </c:pt>
                <c:pt idx="68785">
                  <c:v>16463.410347000001</c:v>
                </c:pt>
                <c:pt idx="68786">
                  <c:v>16463.655587000001</c:v>
                </c:pt>
                <c:pt idx="68787">
                  <c:v>16463.897410000001</c:v>
                </c:pt>
                <c:pt idx="68788">
                  <c:v>16464.153757</c:v>
                </c:pt>
                <c:pt idx="68789">
                  <c:v>16464.384212000001</c:v>
                </c:pt>
                <c:pt idx="68790">
                  <c:v>16464.626279</c:v>
                </c:pt>
                <c:pt idx="68791">
                  <c:v>16464.868000999999</c:v>
                </c:pt>
                <c:pt idx="68792">
                  <c:v>16465.099763999999</c:v>
                </c:pt>
                <c:pt idx="68793">
                  <c:v>16465.340905000001</c:v>
                </c:pt>
                <c:pt idx="68794">
                  <c:v>16465.583997000002</c:v>
                </c:pt>
                <c:pt idx="68795">
                  <c:v>16465.825703999999</c:v>
                </c:pt>
                <c:pt idx="68796">
                  <c:v>16466.056420000001</c:v>
                </c:pt>
                <c:pt idx="68797">
                  <c:v>16466.302954999999</c:v>
                </c:pt>
                <c:pt idx="68798">
                  <c:v>16466.544921000001</c:v>
                </c:pt>
                <c:pt idx="68799">
                  <c:v>16466.776596</c:v>
                </c:pt>
                <c:pt idx="68800">
                  <c:v>16467.019907999998</c:v>
                </c:pt>
                <c:pt idx="68801">
                  <c:v>16467.262748000001</c:v>
                </c:pt>
                <c:pt idx="68802">
                  <c:v>16467.503991000001</c:v>
                </c:pt>
                <c:pt idx="68803">
                  <c:v>16467.73344</c:v>
                </c:pt>
                <c:pt idx="68804">
                  <c:v>16467.976785999999</c:v>
                </c:pt>
                <c:pt idx="68805">
                  <c:v>16468.217755999998</c:v>
                </c:pt>
                <c:pt idx="68806">
                  <c:v>16468.459335</c:v>
                </c:pt>
                <c:pt idx="68807">
                  <c:v>16468.715901</c:v>
                </c:pt>
                <c:pt idx="68808">
                  <c:v>16468.945254999999</c:v>
                </c:pt>
                <c:pt idx="68809">
                  <c:v>16469.189416000001</c:v>
                </c:pt>
                <c:pt idx="68810">
                  <c:v>16469.430841000001</c:v>
                </c:pt>
                <c:pt idx="68811">
                  <c:v>16469.66274</c:v>
                </c:pt>
                <c:pt idx="68812">
                  <c:v>16469.905294</c:v>
                </c:pt>
                <c:pt idx="68813">
                  <c:v>16470.14919</c:v>
                </c:pt>
                <c:pt idx="68814">
                  <c:v>16470.382812</c:v>
                </c:pt>
                <c:pt idx="68815">
                  <c:v>16470.623306000001</c:v>
                </c:pt>
                <c:pt idx="68816">
                  <c:v>16470.866553</c:v>
                </c:pt>
                <c:pt idx="68817">
                  <c:v>16471.097394</c:v>
                </c:pt>
                <c:pt idx="68818">
                  <c:v>16471.341399000001</c:v>
                </c:pt>
                <c:pt idx="68819">
                  <c:v>16471.585075999999</c:v>
                </c:pt>
                <c:pt idx="68820">
                  <c:v>16471.840366</c:v>
                </c:pt>
                <c:pt idx="68821">
                  <c:v>16472.08639</c:v>
                </c:pt>
                <c:pt idx="68822">
                  <c:v>16472.326852999999</c:v>
                </c:pt>
                <c:pt idx="68823">
                  <c:v>16472.568008999999</c:v>
                </c:pt>
                <c:pt idx="68824">
                  <c:v>16472.811795000001</c:v>
                </c:pt>
                <c:pt idx="68825">
                  <c:v>16473.043609</c:v>
                </c:pt>
                <c:pt idx="68826">
                  <c:v>16473.284928000001</c:v>
                </c:pt>
                <c:pt idx="68827">
                  <c:v>16473.527942000001</c:v>
                </c:pt>
                <c:pt idx="68828">
                  <c:v>16473.769039999999</c:v>
                </c:pt>
                <c:pt idx="68829">
                  <c:v>16474.000964999999</c:v>
                </c:pt>
                <c:pt idx="68830">
                  <c:v>16474.242870999999</c:v>
                </c:pt>
                <c:pt idx="68831">
                  <c:v>16474.485087000001</c:v>
                </c:pt>
                <c:pt idx="68832">
                  <c:v>16474.726567000002</c:v>
                </c:pt>
                <c:pt idx="68833">
                  <c:v>16474.956584</c:v>
                </c:pt>
                <c:pt idx="68834">
                  <c:v>16475.197123000002</c:v>
                </c:pt>
                <c:pt idx="68835">
                  <c:v>16475.439186</c:v>
                </c:pt>
                <c:pt idx="68836">
                  <c:v>16475.683051</c:v>
                </c:pt>
                <c:pt idx="68837">
                  <c:v>16475.914816</c:v>
                </c:pt>
                <c:pt idx="68838">
                  <c:v>16476.157113000001</c:v>
                </c:pt>
                <c:pt idx="68839">
                  <c:v>16476.399063000001</c:v>
                </c:pt>
                <c:pt idx="68840">
                  <c:v>16476.639190000002</c:v>
                </c:pt>
                <c:pt idx="68841">
                  <c:v>16476.894402000002</c:v>
                </c:pt>
                <c:pt idx="68842">
                  <c:v>16477.139863</c:v>
                </c:pt>
                <c:pt idx="68843">
                  <c:v>16477.380247000001</c:v>
                </c:pt>
                <c:pt idx="68844">
                  <c:v>16477.623618000001</c:v>
                </c:pt>
                <c:pt idx="68845">
                  <c:v>16477.864796999998</c:v>
                </c:pt>
                <c:pt idx="68846">
                  <c:v>16478.105210000002</c:v>
                </c:pt>
                <c:pt idx="68847">
                  <c:v>16478.346560000002</c:v>
                </c:pt>
                <c:pt idx="68848">
                  <c:v>16478.585159999999</c:v>
                </c:pt>
                <c:pt idx="68849">
                  <c:v>16478.816101</c:v>
                </c:pt>
                <c:pt idx="68850">
                  <c:v>16479.059830999999</c:v>
                </c:pt>
                <c:pt idx="68851">
                  <c:v>16479.300171999999</c:v>
                </c:pt>
                <c:pt idx="68852">
                  <c:v>16479.531434</c:v>
                </c:pt>
                <c:pt idx="68853">
                  <c:v>16479.771573000002</c:v>
                </c:pt>
                <c:pt idx="68854">
                  <c:v>16480.011773999999</c:v>
                </c:pt>
                <c:pt idx="68855">
                  <c:v>16480.252651999999</c:v>
                </c:pt>
                <c:pt idx="68856">
                  <c:v>16480.491305</c:v>
                </c:pt>
                <c:pt idx="68857">
                  <c:v>16480.734558</c:v>
                </c:pt>
                <c:pt idx="68858">
                  <c:v>16480.975623999999</c:v>
                </c:pt>
                <c:pt idx="68859">
                  <c:v>16481.21716</c:v>
                </c:pt>
                <c:pt idx="68860">
                  <c:v>16481.447414999999</c:v>
                </c:pt>
                <c:pt idx="68861">
                  <c:v>16481.691923999999</c:v>
                </c:pt>
                <c:pt idx="68862">
                  <c:v>16481.934862999999</c:v>
                </c:pt>
                <c:pt idx="68863">
                  <c:v>16482.165426</c:v>
                </c:pt>
                <c:pt idx="68864">
                  <c:v>16482.40914</c:v>
                </c:pt>
                <c:pt idx="68865">
                  <c:v>16482.641387</c:v>
                </c:pt>
                <c:pt idx="68866">
                  <c:v>16482.885326</c:v>
                </c:pt>
                <c:pt idx="68867">
                  <c:v>16483.129968000001</c:v>
                </c:pt>
                <c:pt idx="68868">
                  <c:v>16483.359407</c:v>
                </c:pt>
                <c:pt idx="68869">
                  <c:v>16483.600532</c:v>
                </c:pt>
                <c:pt idx="68870">
                  <c:v>16483.844152000001</c:v>
                </c:pt>
                <c:pt idx="68871">
                  <c:v>16484.07762</c:v>
                </c:pt>
                <c:pt idx="68872">
                  <c:v>16484.318716000002</c:v>
                </c:pt>
                <c:pt idx="68873">
                  <c:v>16484.559585999999</c:v>
                </c:pt>
                <c:pt idx="68874">
                  <c:v>16484.801309999999</c:v>
                </c:pt>
                <c:pt idx="68875">
                  <c:v>16485.034677</c:v>
                </c:pt>
                <c:pt idx="68876">
                  <c:v>16485.275785000002</c:v>
                </c:pt>
                <c:pt idx="68877">
                  <c:v>16485.518783</c:v>
                </c:pt>
                <c:pt idx="68878">
                  <c:v>16485.759891999998</c:v>
                </c:pt>
                <c:pt idx="68879">
                  <c:v>16486.000792999999</c:v>
                </c:pt>
                <c:pt idx="68880">
                  <c:v>16486.240386000001</c:v>
                </c:pt>
                <c:pt idx="68881">
                  <c:v>16486.473706000001</c:v>
                </c:pt>
                <c:pt idx="68882">
                  <c:v>16486.714854000002</c:v>
                </c:pt>
                <c:pt idx="68883">
                  <c:v>16486.955996000001</c:v>
                </c:pt>
                <c:pt idx="68884">
                  <c:v>16487.197897999999</c:v>
                </c:pt>
                <c:pt idx="68885">
                  <c:v>16487.440532000001</c:v>
                </c:pt>
                <c:pt idx="68886">
                  <c:v>16487.671052000002</c:v>
                </c:pt>
                <c:pt idx="68887">
                  <c:v>16487.913954</c:v>
                </c:pt>
                <c:pt idx="68888">
                  <c:v>16488.155894</c:v>
                </c:pt>
                <c:pt idx="68889">
                  <c:v>16488.396752000001</c:v>
                </c:pt>
                <c:pt idx="68890">
                  <c:v>16488.626047999998</c:v>
                </c:pt>
                <c:pt idx="68891">
                  <c:v>16488.867730999998</c:v>
                </c:pt>
                <c:pt idx="68892">
                  <c:v>16489.107820000001</c:v>
                </c:pt>
                <c:pt idx="68893">
                  <c:v>16489.346355999998</c:v>
                </c:pt>
                <c:pt idx="68894">
                  <c:v>16489.589655</c:v>
                </c:pt>
                <c:pt idx="68895">
                  <c:v>16489.830886</c:v>
                </c:pt>
                <c:pt idx="68896">
                  <c:v>16490.071120000001</c:v>
                </c:pt>
                <c:pt idx="68897">
                  <c:v>16490.302604</c:v>
                </c:pt>
                <c:pt idx="68898">
                  <c:v>16490.545859000002</c:v>
                </c:pt>
                <c:pt idx="68899">
                  <c:v>16490.786035000001</c:v>
                </c:pt>
                <c:pt idx="68900">
                  <c:v>16491.028088999999</c:v>
                </c:pt>
                <c:pt idx="68901">
                  <c:v>16491.258311000001</c:v>
                </c:pt>
                <c:pt idx="68902">
                  <c:v>16491.504044000001</c:v>
                </c:pt>
                <c:pt idx="68903">
                  <c:v>16491.744172999999</c:v>
                </c:pt>
                <c:pt idx="68904">
                  <c:v>16491.977897000001</c:v>
                </c:pt>
                <c:pt idx="68905">
                  <c:v>16492.220051</c:v>
                </c:pt>
                <c:pt idx="68906">
                  <c:v>16492.463835999999</c:v>
                </c:pt>
                <c:pt idx="68907">
                  <c:v>16492.703783000001</c:v>
                </c:pt>
                <c:pt idx="68908">
                  <c:v>16492.934410999998</c:v>
                </c:pt>
                <c:pt idx="68909">
                  <c:v>16493.180225</c:v>
                </c:pt>
                <c:pt idx="68910">
                  <c:v>16493.411077000001</c:v>
                </c:pt>
                <c:pt idx="68911">
                  <c:v>16493.653138999998</c:v>
                </c:pt>
                <c:pt idx="68912">
                  <c:v>16493.895274999999</c:v>
                </c:pt>
                <c:pt idx="68913">
                  <c:v>16494.126325000001</c:v>
                </c:pt>
                <c:pt idx="68914">
                  <c:v>16494.369723</c:v>
                </c:pt>
                <c:pt idx="68915">
                  <c:v>16494.612885999999</c:v>
                </c:pt>
                <c:pt idx="68916">
                  <c:v>16494.855166000001</c:v>
                </c:pt>
                <c:pt idx="68917">
                  <c:v>16495.100677999999</c:v>
                </c:pt>
                <c:pt idx="68918">
                  <c:v>16495.343596999999</c:v>
                </c:pt>
                <c:pt idx="68919">
                  <c:v>16495.585068</c:v>
                </c:pt>
                <c:pt idx="68920">
                  <c:v>16495.827828000001</c:v>
                </c:pt>
                <c:pt idx="68921">
                  <c:v>16496.058413999999</c:v>
                </c:pt>
                <c:pt idx="68922">
                  <c:v>16496.302172</c:v>
                </c:pt>
                <c:pt idx="68923">
                  <c:v>16496.535650000002</c:v>
                </c:pt>
                <c:pt idx="68924">
                  <c:v>16496.776903000002</c:v>
                </c:pt>
                <c:pt idx="68925">
                  <c:v>16497.019982000002</c:v>
                </c:pt>
                <c:pt idx="68926">
                  <c:v>16497.261942000001</c:v>
                </c:pt>
                <c:pt idx="68927">
                  <c:v>16497.492802000001</c:v>
                </c:pt>
                <c:pt idx="68928">
                  <c:v>16497.733173000001</c:v>
                </c:pt>
                <c:pt idx="68929">
                  <c:v>16497.977107999999</c:v>
                </c:pt>
                <c:pt idx="68930">
                  <c:v>16498.210858999999</c:v>
                </c:pt>
                <c:pt idx="68931">
                  <c:v>16498.451175999999</c:v>
                </c:pt>
                <c:pt idx="68932">
                  <c:v>16498.693170999999</c:v>
                </c:pt>
                <c:pt idx="68933">
                  <c:v>16498.937110999999</c:v>
                </c:pt>
                <c:pt idx="68934">
                  <c:v>16499.182596999999</c:v>
                </c:pt>
                <c:pt idx="68935">
                  <c:v>16499.425934999999</c:v>
                </c:pt>
                <c:pt idx="68936">
                  <c:v>16499.667649999999</c:v>
                </c:pt>
                <c:pt idx="68937">
                  <c:v>16499.908028999998</c:v>
                </c:pt>
                <c:pt idx="68938">
                  <c:v>16500.148394</c:v>
                </c:pt>
                <c:pt idx="68939">
                  <c:v>16500.395532999999</c:v>
                </c:pt>
                <c:pt idx="68940">
                  <c:v>16500.637297000001</c:v>
                </c:pt>
                <c:pt idx="68941">
                  <c:v>16500.883817999998</c:v>
                </c:pt>
                <c:pt idx="68942">
                  <c:v>16501.115687000001</c:v>
                </c:pt>
                <c:pt idx="68943">
                  <c:v>16501.356968</c:v>
                </c:pt>
                <c:pt idx="68944">
                  <c:v>16501.596246000001</c:v>
                </c:pt>
                <c:pt idx="68945">
                  <c:v>16501.838960000001</c:v>
                </c:pt>
                <c:pt idx="68946">
                  <c:v>16502.069684999999</c:v>
                </c:pt>
                <c:pt idx="68947">
                  <c:v>16502.310015999999</c:v>
                </c:pt>
                <c:pt idx="68948">
                  <c:v>16502.552113999998</c:v>
                </c:pt>
                <c:pt idx="68949">
                  <c:v>16502.796837999998</c:v>
                </c:pt>
                <c:pt idx="68950">
                  <c:v>16503.028794000002</c:v>
                </c:pt>
                <c:pt idx="68951">
                  <c:v>16503.269875999998</c:v>
                </c:pt>
                <c:pt idx="68952">
                  <c:v>16503.512016000001</c:v>
                </c:pt>
                <c:pt idx="68953">
                  <c:v>16503.754187999999</c:v>
                </c:pt>
                <c:pt idx="68954">
                  <c:v>16503.984681999998</c:v>
                </c:pt>
                <c:pt idx="68955">
                  <c:v>16504.225394000001</c:v>
                </c:pt>
                <c:pt idx="68956">
                  <c:v>16504.466062</c:v>
                </c:pt>
                <c:pt idx="68957">
                  <c:v>16504.708280999999</c:v>
                </c:pt>
                <c:pt idx="68958">
                  <c:v>16504.939399999999</c:v>
                </c:pt>
                <c:pt idx="68959">
                  <c:v>16505.184710000001</c:v>
                </c:pt>
                <c:pt idx="68960">
                  <c:v>16505.425289999999</c:v>
                </c:pt>
                <c:pt idx="68961">
                  <c:v>16505.658727000002</c:v>
                </c:pt>
                <c:pt idx="68962">
                  <c:v>16505.899105</c:v>
                </c:pt>
                <c:pt idx="68963">
                  <c:v>16506.141025000001</c:v>
                </c:pt>
                <c:pt idx="68964">
                  <c:v>16506.383039</c:v>
                </c:pt>
                <c:pt idx="68965">
                  <c:v>16506.613399999998</c:v>
                </c:pt>
                <c:pt idx="68966">
                  <c:v>16506.857175000001</c:v>
                </c:pt>
                <c:pt idx="68967">
                  <c:v>16507.099066999999</c:v>
                </c:pt>
                <c:pt idx="68968">
                  <c:v>16507.330741999998</c:v>
                </c:pt>
                <c:pt idx="68969">
                  <c:v>16507.571928000001</c:v>
                </c:pt>
                <c:pt idx="68970">
                  <c:v>16507.812258000002</c:v>
                </c:pt>
                <c:pt idx="68971">
                  <c:v>16508.056141000001</c:v>
                </c:pt>
                <c:pt idx="68972">
                  <c:v>16508.302942999999</c:v>
                </c:pt>
                <c:pt idx="68973">
                  <c:v>16508.544965000001</c:v>
                </c:pt>
                <c:pt idx="68974">
                  <c:v>16508.786906000001</c:v>
                </c:pt>
                <c:pt idx="68975">
                  <c:v>16509.018803999999</c:v>
                </c:pt>
                <c:pt idx="68976">
                  <c:v>16509.261169000001</c:v>
                </c:pt>
                <c:pt idx="68977">
                  <c:v>16509.504531999999</c:v>
                </c:pt>
                <c:pt idx="68978">
                  <c:v>16509.745073999999</c:v>
                </c:pt>
                <c:pt idx="68979">
                  <c:v>16509.976208</c:v>
                </c:pt>
                <c:pt idx="68980">
                  <c:v>16510.219799999999</c:v>
                </c:pt>
                <c:pt idx="68981">
                  <c:v>16510.460157000001</c:v>
                </c:pt>
                <c:pt idx="68982">
                  <c:v>16510.693998999999</c:v>
                </c:pt>
                <c:pt idx="68983">
                  <c:v>16510.93535</c:v>
                </c:pt>
                <c:pt idx="68984">
                  <c:v>16511.176009999999</c:v>
                </c:pt>
                <c:pt idx="68985">
                  <c:v>16511.418083</c:v>
                </c:pt>
                <c:pt idx="68986">
                  <c:v>16511.648405</c:v>
                </c:pt>
                <c:pt idx="68987">
                  <c:v>16511.89401</c:v>
                </c:pt>
                <c:pt idx="68988">
                  <c:v>16512.125998</c:v>
                </c:pt>
                <c:pt idx="68989">
                  <c:v>16512.371052999999</c:v>
                </c:pt>
                <c:pt idx="68990">
                  <c:v>16512.611142999998</c:v>
                </c:pt>
                <c:pt idx="68991">
                  <c:v>16512.843388000001</c:v>
                </c:pt>
                <c:pt idx="68992">
                  <c:v>16513.087352999999</c:v>
                </c:pt>
                <c:pt idx="68993">
                  <c:v>16513.329170000001</c:v>
                </c:pt>
                <c:pt idx="68994">
                  <c:v>16513.558969000002</c:v>
                </c:pt>
                <c:pt idx="68995">
                  <c:v>16513.800759999998</c:v>
                </c:pt>
                <c:pt idx="68996">
                  <c:v>16514.043841999999</c:v>
                </c:pt>
                <c:pt idx="68997">
                  <c:v>16514.285443000001</c:v>
                </c:pt>
                <c:pt idx="68998">
                  <c:v>16514.516141</c:v>
                </c:pt>
                <c:pt idx="68999">
                  <c:v>16514.760966000002</c:v>
                </c:pt>
                <c:pt idx="69000">
                  <c:v>16515.002060999999</c:v>
                </c:pt>
                <c:pt idx="69001">
                  <c:v>16515.232171</c:v>
                </c:pt>
                <c:pt idx="69002">
                  <c:v>16515.476170000002</c:v>
                </c:pt>
                <c:pt idx="69003">
                  <c:v>16515.718194000001</c:v>
                </c:pt>
                <c:pt idx="69004">
                  <c:v>16515.949017999999</c:v>
                </c:pt>
                <c:pt idx="69005">
                  <c:v>16516.191156000001</c:v>
                </c:pt>
                <c:pt idx="69006">
                  <c:v>16516.433405</c:v>
                </c:pt>
                <c:pt idx="69007">
                  <c:v>16516.666093</c:v>
                </c:pt>
                <c:pt idx="69008">
                  <c:v>16516.909736000001</c:v>
                </c:pt>
                <c:pt idx="69009">
                  <c:v>16517.152029000001</c:v>
                </c:pt>
                <c:pt idx="69010">
                  <c:v>16517.397657000001</c:v>
                </c:pt>
                <c:pt idx="69011">
                  <c:v>16517.638305</c:v>
                </c:pt>
                <c:pt idx="69012">
                  <c:v>16517.879975</c:v>
                </c:pt>
                <c:pt idx="69013">
                  <c:v>16518.121247999999</c:v>
                </c:pt>
                <c:pt idx="69014">
                  <c:v>16518.354066</c:v>
                </c:pt>
                <c:pt idx="69015">
                  <c:v>16518.596332000001</c:v>
                </c:pt>
                <c:pt idx="69016">
                  <c:v>16518.839905000001</c:v>
                </c:pt>
                <c:pt idx="69017">
                  <c:v>16519.07113</c:v>
                </c:pt>
                <c:pt idx="69018">
                  <c:v>16519.312845</c:v>
                </c:pt>
                <c:pt idx="69019">
                  <c:v>16519.553411000001</c:v>
                </c:pt>
                <c:pt idx="69020">
                  <c:v>16519.796901000002</c:v>
                </c:pt>
                <c:pt idx="69021">
                  <c:v>16520.028087999999</c:v>
                </c:pt>
                <c:pt idx="69022">
                  <c:v>16520.270419</c:v>
                </c:pt>
                <c:pt idx="69023">
                  <c:v>16520.511096999999</c:v>
                </c:pt>
                <c:pt idx="69024">
                  <c:v>16520.754572999998</c:v>
                </c:pt>
                <c:pt idx="69025">
                  <c:v>16520.986647999998</c:v>
                </c:pt>
                <c:pt idx="69026">
                  <c:v>16521.229293</c:v>
                </c:pt>
                <c:pt idx="69027">
                  <c:v>16521.462286999998</c:v>
                </c:pt>
                <c:pt idx="69028">
                  <c:v>16521.703157</c:v>
                </c:pt>
                <c:pt idx="69029">
                  <c:v>16521.948615000001</c:v>
                </c:pt>
                <c:pt idx="69030">
                  <c:v>16522.178198000001</c:v>
                </c:pt>
                <c:pt idx="69031">
                  <c:v>16522.419921000001</c:v>
                </c:pt>
                <c:pt idx="69032">
                  <c:v>16522.661657000001</c:v>
                </c:pt>
                <c:pt idx="69033">
                  <c:v>16522.902269999999</c:v>
                </c:pt>
                <c:pt idx="69034">
                  <c:v>16523.145821999999</c:v>
                </c:pt>
                <c:pt idx="69035">
                  <c:v>16523.376125999999</c:v>
                </c:pt>
                <c:pt idx="69036">
                  <c:v>16523.620749999998</c:v>
                </c:pt>
                <c:pt idx="69037">
                  <c:v>16523.860422000002</c:v>
                </c:pt>
                <c:pt idx="69038">
                  <c:v>16524.095614000002</c:v>
                </c:pt>
                <c:pt idx="69039">
                  <c:v>16524.336673999998</c:v>
                </c:pt>
                <c:pt idx="69040">
                  <c:v>16524.577749</c:v>
                </c:pt>
                <c:pt idx="69041">
                  <c:v>16524.819243000002</c:v>
                </c:pt>
                <c:pt idx="69042">
                  <c:v>16525.061887</c:v>
                </c:pt>
                <c:pt idx="69043">
                  <c:v>16525.290270000001</c:v>
                </c:pt>
                <c:pt idx="69044">
                  <c:v>16525.532421</c:v>
                </c:pt>
                <c:pt idx="69045">
                  <c:v>16525.773681999999</c:v>
                </c:pt>
                <c:pt idx="69046">
                  <c:v>16526.014061000002</c:v>
                </c:pt>
                <c:pt idx="69047">
                  <c:v>16526.256594999999</c:v>
                </c:pt>
                <c:pt idx="69048">
                  <c:v>16526.497794999999</c:v>
                </c:pt>
                <c:pt idx="69049">
                  <c:v>16526.727825000002</c:v>
                </c:pt>
                <c:pt idx="69050">
                  <c:v>16526.968368000002</c:v>
                </c:pt>
                <c:pt idx="69051">
                  <c:v>16527.212241000001</c:v>
                </c:pt>
                <c:pt idx="69052">
                  <c:v>16527.443033</c:v>
                </c:pt>
                <c:pt idx="69053">
                  <c:v>16527.685126</c:v>
                </c:pt>
                <c:pt idx="69054">
                  <c:v>16527.929118</c:v>
                </c:pt>
                <c:pt idx="69055">
                  <c:v>16528.162787000001</c:v>
                </c:pt>
                <c:pt idx="69056">
                  <c:v>16528.403243000001</c:v>
                </c:pt>
                <c:pt idx="69057">
                  <c:v>16528.645209999999</c:v>
                </c:pt>
                <c:pt idx="69058">
                  <c:v>16528.887178000001</c:v>
                </c:pt>
                <c:pt idx="69059">
                  <c:v>16529.131356000002</c:v>
                </c:pt>
                <c:pt idx="69060">
                  <c:v>16529.374595000001</c:v>
                </c:pt>
                <c:pt idx="69061">
                  <c:v>16529.617779</c:v>
                </c:pt>
                <c:pt idx="69062">
                  <c:v>16529.860912</c:v>
                </c:pt>
                <c:pt idx="69063">
                  <c:v>16530.092650999999</c:v>
                </c:pt>
                <c:pt idx="69064">
                  <c:v>16530.335738999998</c:v>
                </c:pt>
                <c:pt idx="69065">
                  <c:v>16530.576955</c:v>
                </c:pt>
                <c:pt idx="69066">
                  <c:v>16530.81883</c:v>
                </c:pt>
                <c:pt idx="69067">
                  <c:v>16531.048838999999</c:v>
                </c:pt>
                <c:pt idx="69068">
                  <c:v>16531.291886999999</c:v>
                </c:pt>
                <c:pt idx="69069">
                  <c:v>16531.534911999999</c:v>
                </c:pt>
                <c:pt idx="69070">
                  <c:v>16531.777882999999</c:v>
                </c:pt>
                <c:pt idx="69071">
                  <c:v>16532.009644999998</c:v>
                </c:pt>
                <c:pt idx="69072">
                  <c:v>16532.252727999999</c:v>
                </c:pt>
                <c:pt idx="69073">
                  <c:v>16532.495797</c:v>
                </c:pt>
                <c:pt idx="69074">
                  <c:v>16532.727705000001</c:v>
                </c:pt>
                <c:pt idx="69075">
                  <c:v>16532.970931</c:v>
                </c:pt>
                <c:pt idx="69076">
                  <c:v>16533.213102999998</c:v>
                </c:pt>
                <c:pt idx="69077">
                  <c:v>16533.455797999999</c:v>
                </c:pt>
                <c:pt idx="69078">
                  <c:v>16533.687586</c:v>
                </c:pt>
                <c:pt idx="69079">
                  <c:v>16533.930783</c:v>
                </c:pt>
                <c:pt idx="69080">
                  <c:v>16534.173010999999</c:v>
                </c:pt>
                <c:pt idx="69081">
                  <c:v>16534.404837999999</c:v>
                </c:pt>
                <c:pt idx="69082">
                  <c:v>16534.645173000001</c:v>
                </c:pt>
                <c:pt idx="69083">
                  <c:v>16534.889959</c:v>
                </c:pt>
                <c:pt idx="69084">
                  <c:v>16535.120846999998</c:v>
                </c:pt>
                <c:pt idx="69085">
                  <c:v>16535.363977000001</c:v>
                </c:pt>
                <c:pt idx="69086">
                  <c:v>16535.603121</c:v>
                </c:pt>
                <c:pt idx="69087">
                  <c:v>16535.845037999999</c:v>
                </c:pt>
                <c:pt idx="69088">
                  <c:v>16536.076783</c:v>
                </c:pt>
                <c:pt idx="69089">
                  <c:v>16536.317086999999</c:v>
                </c:pt>
                <c:pt idx="69090">
                  <c:v>16536.559153999999</c:v>
                </c:pt>
                <c:pt idx="69091">
                  <c:v>16536.803905000001</c:v>
                </c:pt>
                <c:pt idx="69092">
                  <c:v>16537.035669000001</c:v>
                </c:pt>
                <c:pt idx="69093">
                  <c:v>16537.278600000001</c:v>
                </c:pt>
                <c:pt idx="69094">
                  <c:v>16537.519953999999</c:v>
                </c:pt>
                <c:pt idx="69095">
                  <c:v>16537.761756</c:v>
                </c:pt>
                <c:pt idx="69096">
                  <c:v>16537.991772000001</c:v>
                </c:pt>
                <c:pt idx="69097">
                  <c:v>16538.234828000001</c:v>
                </c:pt>
                <c:pt idx="69098">
                  <c:v>16538.477862</c:v>
                </c:pt>
                <c:pt idx="69099">
                  <c:v>16538.718849000001</c:v>
                </c:pt>
                <c:pt idx="69100">
                  <c:v>16538.959034</c:v>
                </c:pt>
                <c:pt idx="69101">
                  <c:v>16539.190676999999</c:v>
                </c:pt>
                <c:pt idx="69102">
                  <c:v>16539.431951999999</c:v>
                </c:pt>
                <c:pt idx="69103">
                  <c:v>16539.671903999999</c:v>
                </c:pt>
                <c:pt idx="69104">
                  <c:v>16539.914924000001</c:v>
                </c:pt>
                <c:pt idx="69105">
                  <c:v>16540.157727000002</c:v>
                </c:pt>
                <c:pt idx="69106">
                  <c:v>16540.387870999999</c:v>
                </c:pt>
                <c:pt idx="69107">
                  <c:v>16540.630073</c:v>
                </c:pt>
                <c:pt idx="69108">
                  <c:v>16540.872188000001</c:v>
                </c:pt>
                <c:pt idx="69109">
                  <c:v>16541.105701</c:v>
                </c:pt>
                <c:pt idx="69110">
                  <c:v>16541.348764999999</c:v>
                </c:pt>
                <c:pt idx="69111">
                  <c:v>16541.589748999999</c:v>
                </c:pt>
                <c:pt idx="69112">
                  <c:v>16541.830837000001</c:v>
                </c:pt>
                <c:pt idx="69113">
                  <c:v>16542.072359000002</c:v>
                </c:pt>
                <c:pt idx="69114">
                  <c:v>16542.304616000001</c:v>
                </c:pt>
                <c:pt idx="69115">
                  <c:v>16542.545398999999</c:v>
                </c:pt>
                <c:pt idx="69116">
                  <c:v>16542.786064</c:v>
                </c:pt>
                <c:pt idx="69117">
                  <c:v>16543.028418000002</c:v>
                </c:pt>
                <c:pt idx="69118">
                  <c:v>16543.259273</c:v>
                </c:pt>
                <c:pt idx="69119">
                  <c:v>16543.502729</c:v>
                </c:pt>
                <c:pt idx="69120">
                  <c:v>16543.743326</c:v>
                </c:pt>
                <c:pt idx="69121">
                  <c:v>16543.97623</c:v>
                </c:pt>
                <c:pt idx="69122">
                  <c:v>16544.221613000002</c:v>
                </c:pt>
                <c:pt idx="69123">
                  <c:v>16544.453634000001</c:v>
                </c:pt>
                <c:pt idx="69124">
                  <c:v>16544.694226</c:v>
                </c:pt>
                <c:pt idx="69125">
                  <c:v>16544.938421999999</c:v>
                </c:pt>
                <c:pt idx="69126">
                  <c:v>16545.179102999999</c:v>
                </c:pt>
                <c:pt idx="69127">
                  <c:v>16545.410231999998</c:v>
                </c:pt>
                <c:pt idx="69128">
                  <c:v>16545.653767</c:v>
                </c:pt>
                <c:pt idx="69129">
                  <c:v>16545.894305000002</c:v>
                </c:pt>
                <c:pt idx="69130">
                  <c:v>16546.126713000001</c:v>
                </c:pt>
                <c:pt idx="69131">
                  <c:v>16546.367310000001</c:v>
                </c:pt>
                <c:pt idx="69132">
                  <c:v>16546.612602000001</c:v>
                </c:pt>
                <c:pt idx="69133">
                  <c:v>16546.855535999999</c:v>
                </c:pt>
                <c:pt idx="69134">
                  <c:v>16547.085789000001</c:v>
                </c:pt>
                <c:pt idx="69135">
                  <c:v>16547.326116</c:v>
                </c:pt>
                <c:pt idx="69136">
                  <c:v>16547.568176000001</c:v>
                </c:pt>
                <c:pt idx="69137">
                  <c:v>16547.812881999998</c:v>
                </c:pt>
                <c:pt idx="69138">
                  <c:v>16548.042062</c:v>
                </c:pt>
                <c:pt idx="69139">
                  <c:v>16548.284941000002</c:v>
                </c:pt>
                <c:pt idx="69140">
                  <c:v>16548.526984</c:v>
                </c:pt>
                <c:pt idx="69141">
                  <c:v>16548.768773</c:v>
                </c:pt>
                <c:pt idx="69142">
                  <c:v>16549.000530000001</c:v>
                </c:pt>
                <c:pt idx="69143">
                  <c:v>16549.244784999999</c:v>
                </c:pt>
                <c:pt idx="69144">
                  <c:v>16549.485965</c:v>
                </c:pt>
                <c:pt idx="69145">
                  <c:v>16549.715390000001</c:v>
                </c:pt>
                <c:pt idx="69146">
                  <c:v>16549.958613999999</c:v>
                </c:pt>
                <c:pt idx="69147">
                  <c:v>16550.199969000001</c:v>
                </c:pt>
                <c:pt idx="69148">
                  <c:v>16550.441963000001</c:v>
                </c:pt>
                <c:pt idx="69149">
                  <c:v>16550.671361000001</c:v>
                </c:pt>
                <c:pt idx="69150">
                  <c:v>16550.914633</c:v>
                </c:pt>
                <c:pt idx="69151">
                  <c:v>16551.157813000002</c:v>
                </c:pt>
                <c:pt idx="69152">
                  <c:v>16551.398064000001</c:v>
                </c:pt>
                <c:pt idx="69153">
                  <c:v>16551.631537000001</c:v>
                </c:pt>
                <c:pt idx="69154">
                  <c:v>16551.873297999999</c:v>
                </c:pt>
                <c:pt idx="69155">
                  <c:v>16552.117703</c:v>
                </c:pt>
                <c:pt idx="69156">
                  <c:v>16552.349621000001</c:v>
                </c:pt>
                <c:pt idx="69157">
                  <c:v>16552.592742000001</c:v>
                </c:pt>
                <c:pt idx="69158">
                  <c:v>16552.833187</c:v>
                </c:pt>
                <c:pt idx="69159">
                  <c:v>16553.075274999999</c:v>
                </c:pt>
                <c:pt idx="69160">
                  <c:v>16553.306976</c:v>
                </c:pt>
                <c:pt idx="69161">
                  <c:v>16553.548038000001</c:v>
                </c:pt>
                <c:pt idx="69162">
                  <c:v>16553.790188999999</c:v>
                </c:pt>
                <c:pt idx="69163">
                  <c:v>16554.021060999999</c:v>
                </c:pt>
                <c:pt idx="69164">
                  <c:v>16554.263211000001</c:v>
                </c:pt>
                <c:pt idx="69165">
                  <c:v>16554.507280999998</c:v>
                </c:pt>
                <c:pt idx="69166">
                  <c:v>16554.738068999999</c:v>
                </c:pt>
                <c:pt idx="69167">
                  <c:v>16554.980243999998</c:v>
                </c:pt>
                <c:pt idx="69168">
                  <c:v>16555.223651</c:v>
                </c:pt>
                <c:pt idx="69169">
                  <c:v>16555.454369999999</c:v>
                </c:pt>
                <c:pt idx="69170">
                  <c:v>16555.697662999999</c:v>
                </c:pt>
                <c:pt idx="69171">
                  <c:v>16555.938969999999</c:v>
                </c:pt>
                <c:pt idx="69172">
                  <c:v>16556.180004999998</c:v>
                </c:pt>
                <c:pt idx="69173">
                  <c:v>16556.41042</c:v>
                </c:pt>
                <c:pt idx="69174">
                  <c:v>16556.651741000001</c:v>
                </c:pt>
                <c:pt idx="69175">
                  <c:v>16556.892800000001</c:v>
                </c:pt>
                <c:pt idx="69176">
                  <c:v>16557.133053000001</c:v>
                </c:pt>
                <c:pt idx="69177">
                  <c:v>16557.375844999999</c:v>
                </c:pt>
                <c:pt idx="69178">
                  <c:v>16557.616944000001</c:v>
                </c:pt>
                <c:pt idx="69179">
                  <c:v>16557.845706</c:v>
                </c:pt>
                <c:pt idx="69180">
                  <c:v>16558.086241000001</c:v>
                </c:pt>
                <c:pt idx="69181">
                  <c:v>16558.330011999999</c:v>
                </c:pt>
                <c:pt idx="69182">
                  <c:v>16558.570188000002</c:v>
                </c:pt>
                <c:pt idx="69183">
                  <c:v>16558.803940000002</c:v>
                </c:pt>
                <c:pt idx="69184">
                  <c:v>16559.045372</c:v>
                </c:pt>
                <c:pt idx="69185">
                  <c:v>16559.278117999998</c:v>
                </c:pt>
                <c:pt idx="69186">
                  <c:v>16559.521699000001</c:v>
                </c:pt>
                <c:pt idx="69187">
                  <c:v>16559.762175</c:v>
                </c:pt>
                <c:pt idx="69188">
                  <c:v>16559.997192999999</c:v>
                </c:pt>
                <c:pt idx="69189">
                  <c:v>16560.244553</c:v>
                </c:pt>
                <c:pt idx="69190">
                  <c:v>16560.476801000001</c:v>
                </c:pt>
                <c:pt idx="69191">
                  <c:v>16560.717391999999</c:v>
                </c:pt>
                <c:pt idx="69192">
                  <c:v>16560.962642999999</c:v>
                </c:pt>
                <c:pt idx="69193">
                  <c:v>16561.194562000001</c:v>
                </c:pt>
                <c:pt idx="69194">
                  <c:v>16561.437943000001</c:v>
                </c:pt>
                <c:pt idx="69195">
                  <c:v>16561.677360999998</c:v>
                </c:pt>
                <c:pt idx="69196">
                  <c:v>16561.918825000001</c:v>
                </c:pt>
                <c:pt idx="69197">
                  <c:v>16562.159874000001</c:v>
                </c:pt>
                <c:pt idx="69198">
                  <c:v>16562.391761999999</c:v>
                </c:pt>
                <c:pt idx="69199">
                  <c:v>16562.634856000001</c:v>
                </c:pt>
                <c:pt idx="69200">
                  <c:v>16562.875104999999</c:v>
                </c:pt>
                <c:pt idx="69201">
                  <c:v>16563.117033999999</c:v>
                </c:pt>
                <c:pt idx="69202">
                  <c:v>16563.348715</c:v>
                </c:pt>
                <c:pt idx="69203">
                  <c:v>16563.591684999999</c:v>
                </c:pt>
                <c:pt idx="69204">
                  <c:v>16563.832868000001</c:v>
                </c:pt>
                <c:pt idx="69205">
                  <c:v>16564.073069999999</c:v>
                </c:pt>
                <c:pt idx="69206">
                  <c:v>16564.305442000001</c:v>
                </c:pt>
                <c:pt idx="69207">
                  <c:v>16564.551914</c:v>
                </c:pt>
                <c:pt idx="69208">
                  <c:v>16564.783620999999</c:v>
                </c:pt>
                <c:pt idx="69209">
                  <c:v>16565.025366999998</c:v>
                </c:pt>
                <c:pt idx="69210">
                  <c:v>16565.270422000001</c:v>
                </c:pt>
                <c:pt idx="69211">
                  <c:v>16565.517645</c:v>
                </c:pt>
                <c:pt idx="69212">
                  <c:v>16565.758194999999</c:v>
                </c:pt>
                <c:pt idx="69213">
                  <c:v>16566.002258</c:v>
                </c:pt>
                <c:pt idx="69214">
                  <c:v>16566.242301999999</c:v>
                </c:pt>
                <c:pt idx="69215">
                  <c:v>16566.473156</c:v>
                </c:pt>
                <c:pt idx="69216">
                  <c:v>16566.716573999998</c:v>
                </c:pt>
                <c:pt idx="69217">
                  <c:v>16566.959934999999</c:v>
                </c:pt>
                <c:pt idx="69218">
                  <c:v>16567.201559000001</c:v>
                </c:pt>
                <c:pt idx="69219">
                  <c:v>16567.432259000001</c:v>
                </c:pt>
                <c:pt idx="69220">
                  <c:v>16567.676326000001</c:v>
                </c:pt>
                <c:pt idx="69221">
                  <c:v>16567.917867</c:v>
                </c:pt>
                <c:pt idx="69222">
                  <c:v>16568.147969000001</c:v>
                </c:pt>
                <c:pt idx="69223">
                  <c:v>16568.389115000002</c:v>
                </c:pt>
                <c:pt idx="69224">
                  <c:v>16568.631184999998</c:v>
                </c:pt>
                <c:pt idx="69225">
                  <c:v>16568.864634000001</c:v>
                </c:pt>
                <c:pt idx="69226">
                  <c:v>16569.10511</c:v>
                </c:pt>
                <c:pt idx="69227">
                  <c:v>16569.349858000001</c:v>
                </c:pt>
                <c:pt idx="69228">
                  <c:v>16569.590862000001</c:v>
                </c:pt>
                <c:pt idx="69229">
                  <c:v>16569.821422000001</c:v>
                </c:pt>
                <c:pt idx="69230">
                  <c:v>16570.062931</c:v>
                </c:pt>
                <c:pt idx="69231">
                  <c:v>16570.305927000001</c:v>
                </c:pt>
                <c:pt idx="69232">
                  <c:v>16570.546280999999</c:v>
                </c:pt>
                <c:pt idx="69233">
                  <c:v>16570.779944000002</c:v>
                </c:pt>
                <c:pt idx="69234">
                  <c:v>16571.021257</c:v>
                </c:pt>
                <c:pt idx="69235">
                  <c:v>16571.265854000001</c:v>
                </c:pt>
                <c:pt idx="69236">
                  <c:v>16571.506838000001</c:v>
                </c:pt>
                <c:pt idx="69237">
                  <c:v>16571.737294999999</c:v>
                </c:pt>
                <c:pt idx="69238">
                  <c:v>16571.980630999999</c:v>
                </c:pt>
                <c:pt idx="69239">
                  <c:v>16572.223655000002</c:v>
                </c:pt>
                <c:pt idx="69240">
                  <c:v>16572.470066999998</c:v>
                </c:pt>
                <c:pt idx="69241">
                  <c:v>16572.712005000001</c:v>
                </c:pt>
                <c:pt idx="69242">
                  <c:v>16572.952310000001</c:v>
                </c:pt>
                <c:pt idx="69243">
                  <c:v>16573.196027000002</c:v>
                </c:pt>
                <c:pt idx="69244">
                  <c:v>16573.427689</c:v>
                </c:pt>
                <c:pt idx="69245">
                  <c:v>16573.668811</c:v>
                </c:pt>
                <c:pt idx="69246">
                  <c:v>16573.911027999999</c:v>
                </c:pt>
                <c:pt idx="69247">
                  <c:v>16574.153878000001</c:v>
                </c:pt>
                <c:pt idx="69248">
                  <c:v>16574.385581999999</c:v>
                </c:pt>
                <c:pt idx="69249">
                  <c:v>16574.626735999998</c:v>
                </c:pt>
                <c:pt idx="69250">
                  <c:v>16574.86794</c:v>
                </c:pt>
                <c:pt idx="69251">
                  <c:v>16575.109572000001</c:v>
                </c:pt>
                <c:pt idx="69252">
                  <c:v>16575.351997999998</c:v>
                </c:pt>
                <c:pt idx="69253">
                  <c:v>16575.579256000001</c:v>
                </c:pt>
                <c:pt idx="69254">
                  <c:v>16575.823798000001</c:v>
                </c:pt>
                <c:pt idx="69255">
                  <c:v>16576.064200000001</c:v>
                </c:pt>
                <c:pt idx="69256">
                  <c:v>16576.306369000002</c:v>
                </c:pt>
                <c:pt idx="69257">
                  <c:v>16576.537351999999</c:v>
                </c:pt>
                <c:pt idx="69258">
                  <c:v>16576.780939</c:v>
                </c:pt>
                <c:pt idx="69259">
                  <c:v>16577.023335000002</c:v>
                </c:pt>
                <c:pt idx="69260">
                  <c:v>16577.254231999999</c:v>
                </c:pt>
                <c:pt idx="69261">
                  <c:v>16577.49769</c:v>
                </c:pt>
                <c:pt idx="69262">
                  <c:v>16577.738147</c:v>
                </c:pt>
                <c:pt idx="69263">
                  <c:v>16577.980272000001</c:v>
                </c:pt>
                <c:pt idx="69264">
                  <c:v>16578.225730999999</c:v>
                </c:pt>
                <c:pt idx="69265">
                  <c:v>16578.466174000001</c:v>
                </c:pt>
                <c:pt idx="69266">
                  <c:v>16578.707775999999</c:v>
                </c:pt>
                <c:pt idx="69267">
                  <c:v>16578.950238000001</c:v>
                </c:pt>
                <c:pt idx="69268">
                  <c:v>16579.181445999999</c:v>
                </c:pt>
                <c:pt idx="69269">
                  <c:v>16579.426669</c:v>
                </c:pt>
                <c:pt idx="69270">
                  <c:v>16579.667164999999</c:v>
                </c:pt>
                <c:pt idx="69271">
                  <c:v>16579.900033999998</c:v>
                </c:pt>
                <c:pt idx="69272">
                  <c:v>16580.143641999999</c:v>
                </c:pt>
                <c:pt idx="69273">
                  <c:v>16580.384082</c:v>
                </c:pt>
                <c:pt idx="69274">
                  <c:v>16580.626107</c:v>
                </c:pt>
                <c:pt idx="69275">
                  <c:v>16580.857739999999</c:v>
                </c:pt>
                <c:pt idx="69276">
                  <c:v>16581.099733999999</c:v>
                </c:pt>
                <c:pt idx="69277">
                  <c:v>16581.340248</c:v>
                </c:pt>
                <c:pt idx="69278">
                  <c:v>16581.582369</c:v>
                </c:pt>
                <c:pt idx="69279">
                  <c:v>16581.838796</c:v>
                </c:pt>
                <c:pt idx="69280">
                  <c:v>16582.068975999999</c:v>
                </c:pt>
                <c:pt idx="69281">
                  <c:v>16582.310089999999</c:v>
                </c:pt>
                <c:pt idx="69282">
                  <c:v>16582.552389</c:v>
                </c:pt>
                <c:pt idx="69283">
                  <c:v>16582.785048000002</c:v>
                </c:pt>
                <c:pt idx="69284">
                  <c:v>16583.027266000001</c:v>
                </c:pt>
                <c:pt idx="69285">
                  <c:v>16583.271124999999</c:v>
                </c:pt>
                <c:pt idx="69286">
                  <c:v>16583.500423000001</c:v>
                </c:pt>
                <c:pt idx="69287">
                  <c:v>16583.743826000002</c:v>
                </c:pt>
                <c:pt idx="69288">
                  <c:v>16583.985666</c:v>
                </c:pt>
                <c:pt idx="69289">
                  <c:v>16584.228026000001</c:v>
                </c:pt>
                <c:pt idx="69290">
                  <c:v>16584.457284</c:v>
                </c:pt>
                <c:pt idx="69291">
                  <c:v>16584.702562999999</c:v>
                </c:pt>
                <c:pt idx="69292">
                  <c:v>16584.943306000001</c:v>
                </c:pt>
                <c:pt idx="69293">
                  <c:v>16585.175349000001</c:v>
                </c:pt>
                <c:pt idx="69294">
                  <c:v>16585.419734999999</c:v>
                </c:pt>
                <c:pt idx="69295">
                  <c:v>16585.661174000001</c:v>
                </c:pt>
                <c:pt idx="69296">
                  <c:v>16585.901045999999</c:v>
                </c:pt>
                <c:pt idx="69297">
                  <c:v>16586.131348999999</c:v>
                </c:pt>
                <c:pt idx="69298">
                  <c:v>16586.375157999999</c:v>
                </c:pt>
                <c:pt idx="69299">
                  <c:v>16586.617987000001</c:v>
                </c:pt>
                <c:pt idx="69300">
                  <c:v>16586.848728000001</c:v>
                </c:pt>
                <c:pt idx="69301">
                  <c:v>16587.089081999999</c:v>
                </c:pt>
                <c:pt idx="69302">
                  <c:v>16587.331974000001</c:v>
                </c:pt>
                <c:pt idx="69303">
                  <c:v>16587.573711000001</c:v>
                </c:pt>
                <c:pt idx="69304">
                  <c:v>16587.814749000001</c:v>
                </c:pt>
                <c:pt idx="69305">
                  <c:v>16588.044560999999</c:v>
                </c:pt>
                <c:pt idx="69306">
                  <c:v>16588.285707999999</c:v>
                </c:pt>
                <c:pt idx="69307">
                  <c:v>16588.526966000001</c:v>
                </c:pt>
                <c:pt idx="69308">
                  <c:v>16588.768938000001</c:v>
                </c:pt>
                <c:pt idx="69309">
                  <c:v>16589.011747</c:v>
                </c:pt>
                <c:pt idx="69310">
                  <c:v>16589.242214999998</c:v>
                </c:pt>
                <c:pt idx="69311">
                  <c:v>16589.484209999999</c:v>
                </c:pt>
                <c:pt idx="69312">
                  <c:v>16589.728035</c:v>
                </c:pt>
                <c:pt idx="69313">
                  <c:v>16589.959748000001</c:v>
                </c:pt>
                <c:pt idx="69314">
                  <c:v>16590.200272999999</c:v>
                </c:pt>
                <c:pt idx="69315">
                  <c:v>16590.446758999999</c:v>
                </c:pt>
                <c:pt idx="69316">
                  <c:v>16590.676745000001</c:v>
                </c:pt>
                <c:pt idx="69317">
                  <c:v>16590.917130000002</c:v>
                </c:pt>
                <c:pt idx="69318">
                  <c:v>16591.163848</c:v>
                </c:pt>
                <c:pt idx="69319">
                  <c:v>16591.404816999999</c:v>
                </c:pt>
                <c:pt idx="69320">
                  <c:v>16591.636548999999</c:v>
                </c:pt>
                <c:pt idx="69321">
                  <c:v>16591.878410000001</c:v>
                </c:pt>
                <c:pt idx="69322">
                  <c:v>16592.119768</c:v>
                </c:pt>
                <c:pt idx="69323">
                  <c:v>16592.360916000001</c:v>
                </c:pt>
                <c:pt idx="69324">
                  <c:v>16592.601986999998</c:v>
                </c:pt>
                <c:pt idx="69325">
                  <c:v>16592.831418999998</c:v>
                </c:pt>
                <c:pt idx="69326">
                  <c:v>16593.072158999999</c:v>
                </c:pt>
                <c:pt idx="69327">
                  <c:v>16593.316139999999</c:v>
                </c:pt>
                <c:pt idx="69328">
                  <c:v>16593.557601</c:v>
                </c:pt>
                <c:pt idx="69329">
                  <c:v>16593.788412999998</c:v>
                </c:pt>
                <c:pt idx="69330">
                  <c:v>16594.033728999999</c:v>
                </c:pt>
                <c:pt idx="69331">
                  <c:v>16594.265536999999</c:v>
                </c:pt>
                <c:pt idx="69332">
                  <c:v>16594.508030000001</c:v>
                </c:pt>
                <c:pt idx="69333">
                  <c:v>16594.750220000002</c:v>
                </c:pt>
                <c:pt idx="69334">
                  <c:v>16594.991750000001</c:v>
                </c:pt>
                <c:pt idx="69335">
                  <c:v>16595.223993</c:v>
                </c:pt>
                <c:pt idx="69336">
                  <c:v>16595.466621</c:v>
                </c:pt>
                <c:pt idx="69337">
                  <c:v>16595.709739000002</c:v>
                </c:pt>
                <c:pt idx="69338">
                  <c:v>16595.941765</c:v>
                </c:pt>
                <c:pt idx="69339">
                  <c:v>16596.182660999999</c:v>
                </c:pt>
                <c:pt idx="69340">
                  <c:v>16596.423814999998</c:v>
                </c:pt>
                <c:pt idx="69341">
                  <c:v>16596.666810999999</c:v>
                </c:pt>
                <c:pt idx="69342">
                  <c:v>16596.907210000001</c:v>
                </c:pt>
                <c:pt idx="69343">
                  <c:v>16597.140834000002</c:v>
                </c:pt>
                <c:pt idx="69344">
                  <c:v>16597.381120999999</c:v>
                </c:pt>
                <c:pt idx="69345">
                  <c:v>16597.623016000001</c:v>
                </c:pt>
                <c:pt idx="69346">
                  <c:v>16597.865887</c:v>
                </c:pt>
                <c:pt idx="69347">
                  <c:v>16598.097744999999</c:v>
                </c:pt>
                <c:pt idx="69348">
                  <c:v>16598.340999</c:v>
                </c:pt>
                <c:pt idx="69349">
                  <c:v>16598.582031000002</c:v>
                </c:pt>
                <c:pt idx="69350">
                  <c:v>16598.822366</c:v>
                </c:pt>
                <c:pt idx="69351">
                  <c:v>16599.067695999998</c:v>
                </c:pt>
                <c:pt idx="69352">
                  <c:v>16599.310098000002</c:v>
                </c:pt>
                <c:pt idx="69353">
                  <c:v>16599.554972999998</c:v>
                </c:pt>
                <c:pt idx="69354">
                  <c:v>16599.785821000001</c:v>
                </c:pt>
                <c:pt idx="69355">
                  <c:v>16600.026387000002</c:v>
                </c:pt>
                <c:pt idx="69356">
                  <c:v>16600.267811999998</c:v>
                </c:pt>
                <c:pt idx="69357">
                  <c:v>16600.510988999999</c:v>
                </c:pt>
                <c:pt idx="69358">
                  <c:v>16600.74122</c:v>
                </c:pt>
                <c:pt idx="69359">
                  <c:v>16600.986733999998</c:v>
                </c:pt>
                <c:pt idx="69360">
                  <c:v>16601.229370000001</c:v>
                </c:pt>
                <c:pt idx="69361">
                  <c:v>16601.476923999999</c:v>
                </c:pt>
                <c:pt idx="69362">
                  <c:v>16601.718810999999</c:v>
                </c:pt>
                <c:pt idx="69363">
                  <c:v>16601.959339000001</c:v>
                </c:pt>
                <c:pt idx="69364">
                  <c:v>16602.200068999999</c:v>
                </c:pt>
                <c:pt idx="69365">
                  <c:v>16602.442198000001</c:v>
                </c:pt>
                <c:pt idx="69366">
                  <c:v>16602.686892000002</c:v>
                </c:pt>
                <c:pt idx="69367">
                  <c:v>16602.927264999998</c:v>
                </c:pt>
                <c:pt idx="69368">
                  <c:v>16603.170732999999</c:v>
                </c:pt>
                <c:pt idx="69369">
                  <c:v>16603.412402999998</c:v>
                </c:pt>
                <c:pt idx="69370">
                  <c:v>16603.643155000002</c:v>
                </c:pt>
                <c:pt idx="69371">
                  <c:v>16603.883399999999</c:v>
                </c:pt>
                <c:pt idx="69372">
                  <c:v>16604.124897999998</c:v>
                </c:pt>
                <c:pt idx="69373">
                  <c:v>16604.36508</c:v>
                </c:pt>
                <c:pt idx="69374">
                  <c:v>16604.609735999999</c:v>
                </c:pt>
                <c:pt idx="69375">
                  <c:v>16604.840258</c:v>
                </c:pt>
                <c:pt idx="69376">
                  <c:v>16605.086964999999</c:v>
                </c:pt>
                <c:pt idx="69377">
                  <c:v>16605.316427000002</c:v>
                </c:pt>
                <c:pt idx="69378">
                  <c:v>16605.559738</c:v>
                </c:pt>
                <c:pt idx="69379">
                  <c:v>16605.800030999999</c:v>
                </c:pt>
                <c:pt idx="69380">
                  <c:v>16606.040419000001</c:v>
                </c:pt>
                <c:pt idx="69381">
                  <c:v>16606.273966000001</c:v>
                </c:pt>
                <c:pt idx="69382">
                  <c:v>16606.515157999998</c:v>
                </c:pt>
                <c:pt idx="69383">
                  <c:v>16606.759123</c:v>
                </c:pt>
                <c:pt idx="69384">
                  <c:v>16606.990289000001</c:v>
                </c:pt>
                <c:pt idx="69385">
                  <c:v>16607.234445999999</c:v>
                </c:pt>
                <c:pt idx="69386">
                  <c:v>16607.467223</c:v>
                </c:pt>
                <c:pt idx="69387">
                  <c:v>16607.711139999999</c:v>
                </c:pt>
                <c:pt idx="69388">
                  <c:v>16607.944093999999</c:v>
                </c:pt>
                <c:pt idx="69389">
                  <c:v>16608.18821</c:v>
                </c:pt>
                <c:pt idx="69390">
                  <c:v>16608.421077999999</c:v>
                </c:pt>
                <c:pt idx="69391">
                  <c:v>16608.665175999999</c:v>
                </c:pt>
                <c:pt idx="69392">
                  <c:v>16608.908380000001</c:v>
                </c:pt>
                <c:pt idx="69393">
                  <c:v>16609.141600999999</c:v>
                </c:pt>
                <c:pt idx="69394">
                  <c:v>16609.382777999999</c:v>
                </c:pt>
                <c:pt idx="69395">
                  <c:v>16609.623790000001</c:v>
                </c:pt>
                <c:pt idx="69396">
                  <c:v>16609.864984</c:v>
                </c:pt>
                <c:pt idx="69397">
                  <c:v>16610.106675999999</c:v>
                </c:pt>
                <c:pt idx="69398">
                  <c:v>16610.337361000002</c:v>
                </c:pt>
                <c:pt idx="69399">
                  <c:v>16610.579312000002</c:v>
                </c:pt>
                <c:pt idx="69400">
                  <c:v>16610.821312</c:v>
                </c:pt>
                <c:pt idx="69401">
                  <c:v>16611.052104999999</c:v>
                </c:pt>
                <c:pt idx="69402">
                  <c:v>16611.296942000001</c:v>
                </c:pt>
                <c:pt idx="69403">
                  <c:v>16611.538830000001</c:v>
                </c:pt>
                <c:pt idx="69404">
                  <c:v>16611.779719999999</c:v>
                </c:pt>
                <c:pt idx="69405">
                  <c:v>16612.01038</c:v>
                </c:pt>
                <c:pt idx="69406">
                  <c:v>16612.252388000001</c:v>
                </c:pt>
                <c:pt idx="69407">
                  <c:v>16612.496014</c:v>
                </c:pt>
                <c:pt idx="69408">
                  <c:v>16612.727715000001</c:v>
                </c:pt>
                <c:pt idx="69409">
                  <c:v>16612.968236000001</c:v>
                </c:pt>
                <c:pt idx="69410">
                  <c:v>16613.209126000002</c:v>
                </c:pt>
                <c:pt idx="69411">
                  <c:v>16613.442965999999</c:v>
                </c:pt>
                <c:pt idx="69412">
                  <c:v>16613.684440000001</c:v>
                </c:pt>
                <c:pt idx="69413">
                  <c:v>16613.930272000001</c:v>
                </c:pt>
                <c:pt idx="69414">
                  <c:v>16614.161227000001</c:v>
                </c:pt>
                <c:pt idx="69415">
                  <c:v>16614.405337</c:v>
                </c:pt>
                <c:pt idx="69416">
                  <c:v>16614.636422</c:v>
                </c:pt>
                <c:pt idx="69417">
                  <c:v>16614.881720000001</c:v>
                </c:pt>
                <c:pt idx="69418">
                  <c:v>16615.123599999999</c:v>
                </c:pt>
                <c:pt idx="69419">
                  <c:v>16615.355872</c:v>
                </c:pt>
                <c:pt idx="69420">
                  <c:v>16615.597793000001</c:v>
                </c:pt>
                <c:pt idx="69421">
                  <c:v>16615.838929000001</c:v>
                </c:pt>
                <c:pt idx="69422">
                  <c:v>16616.081016</c:v>
                </c:pt>
                <c:pt idx="69423">
                  <c:v>16616.312968999999</c:v>
                </c:pt>
                <c:pt idx="69424">
                  <c:v>16616.554276999999</c:v>
                </c:pt>
                <c:pt idx="69425">
                  <c:v>16616.798006000001</c:v>
                </c:pt>
                <c:pt idx="69426">
                  <c:v>16617.029963000001</c:v>
                </c:pt>
                <c:pt idx="69427">
                  <c:v>16617.271927000002</c:v>
                </c:pt>
                <c:pt idx="69428">
                  <c:v>16617.514051999999</c:v>
                </c:pt>
                <c:pt idx="69429">
                  <c:v>16617.756887</c:v>
                </c:pt>
                <c:pt idx="69430">
                  <c:v>16617.988979999998</c:v>
                </c:pt>
                <c:pt idx="69431">
                  <c:v>16618.230155000001</c:v>
                </c:pt>
                <c:pt idx="69432">
                  <c:v>16618.463937</c:v>
                </c:pt>
                <c:pt idx="69433">
                  <c:v>16618.706125000001</c:v>
                </c:pt>
                <c:pt idx="69434">
                  <c:v>16618.949606999999</c:v>
                </c:pt>
                <c:pt idx="69435">
                  <c:v>16619.190792000001</c:v>
                </c:pt>
                <c:pt idx="69436">
                  <c:v>16619.422598000001</c:v>
                </c:pt>
                <c:pt idx="69437">
                  <c:v>16619.665661999999</c:v>
                </c:pt>
                <c:pt idx="69438">
                  <c:v>16619.906025</c:v>
                </c:pt>
                <c:pt idx="69439">
                  <c:v>16620.14889</c:v>
                </c:pt>
                <c:pt idx="69440">
                  <c:v>16620.380728</c:v>
                </c:pt>
                <c:pt idx="69441">
                  <c:v>16620.621016000001</c:v>
                </c:pt>
                <c:pt idx="69442">
                  <c:v>16620.863152000002</c:v>
                </c:pt>
                <c:pt idx="69443">
                  <c:v>16621.105220000001</c:v>
                </c:pt>
                <c:pt idx="69444">
                  <c:v>16621.33699</c:v>
                </c:pt>
                <c:pt idx="69445">
                  <c:v>16621.578113</c:v>
                </c:pt>
                <c:pt idx="69446">
                  <c:v>16621.818432</c:v>
                </c:pt>
                <c:pt idx="69447">
                  <c:v>16622.059686000001</c:v>
                </c:pt>
                <c:pt idx="69448">
                  <c:v>16622.30083</c:v>
                </c:pt>
                <c:pt idx="69449">
                  <c:v>16622.541915999998</c:v>
                </c:pt>
                <c:pt idx="69450">
                  <c:v>16622.771816</c:v>
                </c:pt>
                <c:pt idx="69451">
                  <c:v>16623.01223</c:v>
                </c:pt>
                <c:pt idx="69452">
                  <c:v>16623.252433000001</c:v>
                </c:pt>
                <c:pt idx="69453">
                  <c:v>16623.495642000002</c:v>
                </c:pt>
                <c:pt idx="69454">
                  <c:v>16623.736925000001</c:v>
                </c:pt>
                <c:pt idx="69455">
                  <c:v>16623.968859000001</c:v>
                </c:pt>
                <c:pt idx="69456">
                  <c:v>16624.210556999999</c:v>
                </c:pt>
                <c:pt idx="69457">
                  <c:v>16624.453700999999</c:v>
                </c:pt>
                <c:pt idx="69458">
                  <c:v>16624.694933999999</c:v>
                </c:pt>
                <c:pt idx="69459">
                  <c:v>16624.937986000001</c:v>
                </c:pt>
                <c:pt idx="69460">
                  <c:v>16625.166079999999</c:v>
                </c:pt>
                <c:pt idx="69461">
                  <c:v>16625.408004000001</c:v>
                </c:pt>
                <c:pt idx="69462">
                  <c:v>16625.648281000002</c:v>
                </c:pt>
                <c:pt idx="69463">
                  <c:v>16625.892049999999</c:v>
                </c:pt>
                <c:pt idx="69464">
                  <c:v>16626.121210000001</c:v>
                </c:pt>
                <c:pt idx="69465">
                  <c:v>16626.362684</c:v>
                </c:pt>
                <c:pt idx="69466">
                  <c:v>16626.603104000002</c:v>
                </c:pt>
                <c:pt idx="69467">
                  <c:v>16626.847854</c:v>
                </c:pt>
                <c:pt idx="69468">
                  <c:v>16627.079860999998</c:v>
                </c:pt>
                <c:pt idx="69469">
                  <c:v>16627.322009</c:v>
                </c:pt>
                <c:pt idx="69470">
                  <c:v>16627.562225999998</c:v>
                </c:pt>
                <c:pt idx="69471">
                  <c:v>16627.795747</c:v>
                </c:pt>
                <c:pt idx="69472">
                  <c:v>16628.038092999999</c:v>
                </c:pt>
                <c:pt idx="69473">
                  <c:v>16628.282711</c:v>
                </c:pt>
                <c:pt idx="69474">
                  <c:v>16628.523784000001</c:v>
                </c:pt>
                <c:pt idx="69475">
                  <c:v>16628.754295999999</c:v>
                </c:pt>
                <c:pt idx="69476">
                  <c:v>16628.995918000001</c:v>
                </c:pt>
                <c:pt idx="69477">
                  <c:v>16629.236270000001</c:v>
                </c:pt>
                <c:pt idx="69478">
                  <c:v>16629.478341999999</c:v>
                </c:pt>
                <c:pt idx="69479">
                  <c:v>16629.711882</c:v>
                </c:pt>
                <c:pt idx="69480">
                  <c:v>16629.954271999999</c:v>
                </c:pt>
                <c:pt idx="69481">
                  <c:v>16630.197547</c:v>
                </c:pt>
                <c:pt idx="69482">
                  <c:v>16630.427672999998</c:v>
                </c:pt>
                <c:pt idx="69483">
                  <c:v>16630.668054000002</c:v>
                </c:pt>
                <c:pt idx="69484">
                  <c:v>16630.909630999999</c:v>
                </c:pt>
                <c:pt idx="69485">
                  <c:v>16631.150067999999</c:v>
                </c:pt>
                <c:pt idx="69486">
                  <c:v>16631.391631999999</c:v>
                </c:pt>
                <c:pt idx="69487">
                  <c:v>16631.632766999999</c:v>
                </c:pt>
                <c:pt idx="69488">
                  <c:v>16631.873936</c:v>
                </c:pt>
                <c:pt idx="69489">
                  <c:v>16632.105836999999</c:v>
                </c:pt>
                <c:pt idx="69490">
                  <c:v>16632.362977000001</c:v>
                </c:pt>
                <c:pt idx="69491">
                  <c:v>16632.604953999999</c:v>
                </c:pt>
                <c:pt idx="69492">
                  <c:v>16632.846970999999</c:v>
                </c:pt>
                <c:pt idx="69493">
                  <c:v>16633.077696</c:v>
                </c:pt>
                <c:pt idx="69494">
                  <c:v>16633.318284000001</c:v>
                </c:pt>
                <c:pt idx="69495">
                  <c:v>16633.561547000001</c:v>
                </c:pt>
                <c:pt idx="69496">
                  <c:v>16633.802908000001</c:v>
                </c:pt>
                <c:pt idx="69497">
                  <c:v>16634.034686999999</c:v>
                </c:pt>
                <c:pt idx="69498">
                  <c:v>16634.277623999998</c:v>
                </c:pt>
                <c:pt idx="69499">
                  <c:v>16634.520647000001</c:v>
                </c:pt>
                <c:pt idx="69500">
                  <c:v>16634.763737000001</c:v>
                </c:pt>
                <c:pt idx="69501">
                  <c:v>16634.995643999999</c:v>
                </c:pt>
                <c:pt idx="69502">
                  <c:v>16635.238104</c:v>
                </c:pt>
                <c:pt idx="69503">
                  <c:v>16635.471715</c:v>
                </c:pt>
                <c:pt idx="69504">
                  <c:v>16635.712238</c:v>
                </c:pt>
                <c:pt idx="69505">
                  <c:v>16635.954331000001</c:v>
                </c:pt>
                <c:pt idx="69506">
                  <c:v>16636.195674999999</c:v>
                </c:pt>
                <c:pt idx="69507">
                  <c:v>16636.438748</c:v>
                </c:pt>
                <c:pt idx="69508">
                  <c:v>16636.668942</c:v>
                </c:pt>
                <c:pt idx="69509">
                  <c:v>16636.908395999999</c:v>
                </c:pt>
                <c:pt idx="69510">
                  <c:v>16637.151851999999</c:v>
                </c:pt>
                <c:pt idx="69511">
                  <c:v>16637.394850000001</c:v>
                </c:pt>
                <c:pt idx="69512">
                  <c:v>16637.635030000001</c:v>
                </c:pt>
                <c:pt idx="69513">
                  <c:v>16637.866636999999</c:v>
                </c:pt>
                <c:pt idx="69514">
                  <c:v>16638.109954</c:v>
                </c:pt>
                <c:pt idx="69515">
                  <c:v>16638.351854</c:v>
                </c:pt>
                <c:pt idx="69516">
                  <c:v>16638.592038999999</c:v>
                </c:pt>
                <c:pt idx="69517">
                  <c:v>16638.836125000002</c:v>
                </c:pt>
                <c:pt idx="69518">
                  <c:v>16639.078396000001</c:v>
                </c:pt>
                <c:pt idx="69519">
                  <c:v>16639.324982999999</c:v>
                </c:pt>
                <c:pt idx="69520">
                  <c:v>16639.555738999999</c:v>
                </c:pt>
                <c:pt idx="69521">
                  <c:v>16639.796010999999</c:v>
                </c:pt>
                <c:pt idx="69522">
                  <c:v>16640.038360999999</c:v>
                </c:pt>
                <c:pt idx="69523">
                  <c:v>16640.271731000001</c:v>
                </c:pt>
                <c:pt idx="69524">
                  <c:v>16640.512290999999</c:v>
                </c:pt>
                <c:pt idx="69525">
                  <c:v>16640.754406</c:v>
                </c:pt>
                <c:pt idx="69526">
                  <c:v>16640.995757000001</c:v>
                </c:pt>
                <c:pt idx="69527">
                  <c:v>16641.226387999999</c:v>
                </c:pt>
                <c:pt idx="69528">
                  <c:v>16641.470245</c:v>
                </c:pt>
                <c:pt idx="69529">
                  <c:v>16641.714929999998</c:v>
                </c:pt>
                <c:pt idx="69530">
                  <c:v>16641.944998999999</c:v>
                </c:pt>
                <c:pt idx="69531">
                  <c:v>16642.186108999998</c:v>
                </c:pt>
                <c:pt idx="69532">
                  <c:v>16642.430929999999</c:v>
                </c:pt>
                <c:pt idx="69533">
                  <c:v>16642.662612</c:v>
                </c:pt>
                <c:pt idx="69534">
                  <c:v>16642.905853</c:v>
                </c:pt>
                <c:pt idx="69535">
                  <c:v>16643.146826</c:v>
                </c:pt>
                <c:pt idx="69536">
                  <c:v>16643.387641000001</c:v>
                </c:pt>
                <c:pt idx="69537">
                  <c:v>16643.627406</c:v>
                </c:pt>
                <c:pt idx="69538">
                  <c:v>16643.869339000001</c:v>
                </c:pt>
                <c:pt idx="69539">
                  <c:v>16644.100068</c:v>
                </c:pt>
                <c:pt idx="69540">
                  <c:v>16644.340411000001</c:v>
                </c:pt>
                <c:pt idx="69541">
                  <c:v>16644.584219</c:v>
                </c:pt>
                <c:pt idx="69542">
                  <c:v>16644.815353000002</c:v>
                </c:pt>
                <c:pt idx="69543">
                  <c:v>16645.062588000001</c:v>
                </c:pt>
                <c:pt idx="69544">
                  <c:v>16645.294564</c:v>
                </c:pt>
                <c:pt idx="69545">
                  <c:v>16645.537959000001</c:v>
                </c:pt>
                <c:pt idx="69546">
                  <c:v>16645.779256999998</c:v>
                </c:pt>
                <c:pt idx="69547">
                  <c:v>16646.012142</c:v>
                </c:pt>
                <c:pt idx="69548">
                  <c:v>16646.253809999998</c:v>
                </c:pt>
                <c:pt idx="69549">
                  <c:v>16646.494450999999</c:v>
                </c:pt>
                <c:pt idx="69550">
                  <c:v>16646.727212999998</c:v>
                </c:pt>
                <c:pt idx="69551">
                  <c:v>16646.970668999998</c:v>
                </c:pt>
                <c:pt idx="69552">
                  <c:v>16647.212564000001</c:v>
                </c:pt>
                <c:pt idx="69553">
                  <c:v>16647.453769</c:v>
                </c:pt>
                <c:pt idx="69554">
                  <c:v>16647.696011</c:v>
                </c:pt>
                <c:pt idx="69555">
                  <c:v>16647.927790000002</c:v>
                </c:pt>
                <c:pt idx="69556">
                  <c:v>16648.168354000001</c:v>
                </c:pt>
                <c:pt idx="69557">
                  <c:v>16648.412241999999</c:v>
                </c:pt>
                <c:pt idx="69558">
                  <c:v>16648.643082999999</c:v>
                </c:pt>
                <c:pt idx="69559">
                  <c:v>16648.885119999999</c:v>
                </c:pt>
                <c:pt idx="69560">
                  <c:v>16649.129095</c:v>
                </c:pt>
                <c:pt idx="69561">
                  <c:v>16649.373307999998</c:v>
                </c:pt>
                <c:pt idx="69562">
                  <c:v>16649.614942</c:v>
                </c:pt>
                <c:pt idx="69563">
                  <c:v>16649.856026000001</c:v>
                </c:pt>
                <c:pt idx="69564">
                  <c:v>16650.100998999998</c:v>
                </c:pt>
                <c:pt idx="69565">
                  <c:v>16650.330437000001</c:v>
                </c:pt>
                <c:pt idx="69566">
                  <c:v>16650.573641999999</c:v>
                </c:pt>
                <c:pt idx="69567">
                  <c:v>16650.816610000002</c:v>
                </c:pt>
                <c:pt idx="69568">
                  <c:v>16651.047430999999</c:v>
                </c:pt>
                <c:pt idx="69569">
                  <c:v>16651.291918999999</c:v>
                </c:pt>
                <c:pt idx="69570">
                  <c:v>16651.532841</c:v>
                </c:pt>
                <c:pt idx="69571">
                  <c:v>16651.772209999999</c:v>
                </c:pt>
                <c:pt idx="69572">
                  <c:v>16652.005028</c:v>
                </c:pt>
                <c:pt idx="69573">
                  <c:v>16652.247694000002</c:v>
                </c:pt>
                <c:pt idx="69574">
                  <c:v>16652.488111999999</c:v>
                </c:pt>
                <c:pt idx="69575">
                  <c:v>16652.73012</c:v>
                </c:pt>
                <c:pt idx="69576">
                  <c:v>16652.961156000001</c:v>
                </c:pt>
                <c:pt idx="69577">
                  <c:v>16653.205338</c:v>
                </c:pt>
                <c:pt idx="69578">
                  <c:v>16653.447429</c:v>
                </c:pt>
                <c:pt idx="69579">
                  <c:v>16653.678194</c:v>
                </c:pt>
                <c:pt idx="69580">
                  <c:v>16653.919034999999</c:v>
                </c:pt>
                <c:pt idx="69581">
                  <c:v>16654.163128</c:v>
                </c:pt>
                <c:pt idx="69582">
                  <c:v>16654.394011</c:v>
                </c:pt>
                <c:pt idx="69583">
                  <c:v>16654.636173999999</c:v>
                </c:pt>
                <c:pt idx="69584">
                  <c:v>16654.877670000002</c:v>
                </c:pt>
                <c:pt idx="69585">
                  <c:v>16655.118973000001</c:v>
                </c:pt>
                <c:pt idx="69586">
                  <c:v>16655.349898</c:v>
                </c:pt>
                <c:pt idx="69587">
                  <c:v>16655.592105</c:v>
                </c:pt>
                <c:pt idx="69588">
                  <c:v>16655.83239</c:v>
                </c:pt>
                <c:pt idx="69589">
                  <c:v>16656.074401000002</c:v>
                </c:pt>
                <c:pt idx="69590">
                  <c:v>16656.307958000001</c:v>
                </c:pt>
                <c:pt idx="69591">
                  <c:v>16656.549913999999</c:v>
                </c:pt>
                <c:pt idx="69592">
                  <c:v>16656.792061</c:v>
                </c:pt>
                <c:pt idx="69593">
                  <c:v>16657.023958999998</c:v>
                </c:pt>
                <c:pt idx="69594">
                  <c:v>16657.263261</c:v>
                </c:pt>
                <c:pt idx="69595">
                  <c:v>16657.505329</c:v>
                </c:pt>
                <c:pt idx="69596">
                  <c:v>16657.747200999998</c:v>
                </c:pt>
                <c:pt idx="69597">
                  <c:v>16657.980604</c:v>
                </c:pt>
                <c:pt idx="69598">
                  <c:v>16658.221861000002</c:v>
                </c:pt>
                <c:pt idx="69599">
                  <c:v>16658.463331999999</c:v>
                </c:pt>
                <c:pt idx="69600">
                  <c:v>16658.696960000001</c:v>
                </c:pt>
                <c:pt idx="69601">
                  <c:v>16658.938249999999</c:v>
                </c:pt>
                <c:pt idx="69602">
                  <c:v>16659.179858</c:v>
                </c:pt>
                <c:pt idx="69603">
                  <c:v>16659.420173999999</c:v>
                </c:pt>
                <c:pt idx="69604">
                  <c:v>16659.651304999999</c:v>
                </c:pt>
                <c:pt idx="69605">
                  <c:v>16659.894671999999</c:v>
                </c:pt>
                <c:pt idx="69606">
                  <c:v>16660.137033999999</c:v>
                </c:pt>
                <c:pt idx="69607">
                  <c:v>16660.379088999998</c:v>
                </c:pt>
                <c:pt idx="69608">
                  <c:v>16660.608161</c:v>
                </c:pt>
                <c:pt idx="69609">
                  <c:v>16660.852814000002</c:v>
                </c:pt>
                <c:pt idx="69610">
                  <c:v>16661.095055999998</c:v>
                </c:pt>
                <c:pt idx="69611">
                  <c:v>16661.326853999999</c:v>
                </c:pt>
                <c:pt idx="69612">
                  <c:v>16661.568568999999</c:v>
                </c:pt>
                <c:pt idx="69613">
                  <c:v>16661.811610000001</c:v>
                </c:pt>
                <c:pt idx="69614">
                  <c:v>16662.052038000002</c:v>
                </c:pt>
                <c:pt idx="69615">
                  <c:v>16662.283692000001</c:v>
                </c:pt>
                <c:pt idx="69616">
                  <c:v>16662.526995</c:v>
                </c:pt>
                <c:pt idx="69617">
                  <c:v>16662.768064</c:v>
                </c:pt>
                <c:pt idx="69618">
                  <c:v>16663.008427000001</c:v>
                </c:pt>
                <c:pt idx="69619">
                  <c:v>16663.241834</c:v>
                </c:pt>
                <c:pt idx="69620">
                  <c:v>16663.484096</c:v>
                </c:pt>
                <c:pt idx="69621">
                  <c:v>16663.717816</c:v>
                </c:pt>
                <c:pt idx="69622">
                  <c:v>16663.960292</c:v>
                </c:pt>
                <c:pt idx="69623">
                  <c:v>16664.204368999999</c:v>
                </c:pt>
                <c:pt idx="69624">
                  <c:v>16664.445663999999</c:v>
                </c:pt>
                <c:pt idx="69625">
                  <c:v>16664.676190999999</c:v>
                </c:pt>
                <c:pt idx="69626">
                  <c:v>16664.916321000001</c:v>
                </c:pt>
                <c:pt idx="69627">
                  <c:v>16665.160886000001</c:v>
                </c:pt>
                <c:pt idx="69628">
                  <c:v>16665.392036000001</c:v>
                </c:pt>
                <c:pt idx="69629">
                  <c:v>16665.634188</c:v>
                </c:pt>
                <c:pt idx="69630">
                  <c:v>16665.878328999999</c:v>
                </c:pt>
                <c:pt idx="69631">
                  <c:v>16666.108681999998</c:v>
                </c:pt>
                <c:pt idx="69632">
                  <c:v>16666.350581999999</c:v>
                </c:pt>
                <c:pt idx="69633">
                  <c:v>16666.593838000001</c:v>
                </c:pt>
                <c:pt idx="69634">
                  <c:v>16666.834258999999</c:v>
                </c:pt>
                <c:pt idx="69635">
                  <c:v>16667.077571000002</c:v>
                </c:pt>
                <c:pt idx="69636">
                  <c:v>16667.309763000001</c:v>
                </c:pt>
                <c:pt idx="69637">
                  <c:v>16667.552035000001</c:v>
                </c:pt>
                <c:pt idx="69638">
                  <c:v>16667.794260999999</c:v>
                </c:pt>
                <c:pt idx="69639">
                  <c:v>16668.039568</c:v>
                </c:pt>
                <c:pt idx="69640">
                  <c:v>16668.280889000001</c:v>
                </c:pt>
                <c:pt idx="69641">
                  <c:v>16668.521099000001</c:v>
                </c:pt>
                <c:pt idx="69642">
                  <c:v>16668.765074999999</c:v>
                </c:pt>
                <c:pt idx="69643">
                  <c:v>16668.998739999999</c:v>
                </c:pt>
                <c:pt idx="69644">
                  <c:v>16669.239219999999</c:v>
                </c:pt>
                <c:pt idx="69645">
                  <c:v>16669.483957</c:v>
                </c:pt>
                <c:pt idx="69646">
                  <c:v>16669.714618000002</c:v>
                </c:pt>
                <c:pt idx="69647">
                  <c:v>16669.955029000001</c:v>
                </c:pt>
                <c:pt idx="69648">
                  <c:v>16670.197379000001</c:v>
                </c:pt>
                <c:pt idx="69649">
                  <c:v>16670.430987</c:v>
                </c:pt>
                <c:pt idx="69650">
                  <c:v>16670.67037</c:v>
                </c:pt>
                <c:pt idx="69651">
                  <c:v>16670.914272000002</c:v>
                </c:pt>
                <c:pt idx="69652">
                  <c:v>16671.155556999998</c:v>
                </c:pt>
                <c:pt idx="69653">
                  <c:v>16671.388954999999</c:v>
                </c:pt>
                <c:pt idx="69654">
                  <c:v>16671.630088999998</c:v>
                </c:pt>
                <c:pt idx="69655">
                  <c:v>16671.874737999999</c:v>
                </c:pt>
                <c:pt idx="69656">
                  <c:v>16672.106555999999</c:v>
                </c:pt>
                <c:pt idx="69657">
                  <c:v>16672.347609</c:v>
                </c:pt>
                <c:pt idx="69658">
                  <c:v>16672.588856999999</c:v>
                </c:pt>
                <c:pt idx="69659">
                  <c:v>16672.829826000001</c:v>
                </c:pt>
                <c:pt idx="69660">
                  <c:v>16673.070961000001</c:v>
                </c:pt>
                <c:pt idx="69661">
                  <c:v>16673.312714</c:v>
                </c:pt>
                <c:pt idx="69662">
                  <c:v>16673.541405</c:v>
                </c:pt>
                <c:pt idx="69663">
                  <c:v>16673.785048999998</c:v>
                </c:pt>
                <c:pt idx="69664">
                  <c:v>16674.027827999998</c:v>
                </c:pt>
                <c:pt idx="69665">
                  <c:v>16674.267167000002</c:v>
                </c:pt>
                <c:pt idx="69666">
                  <c:v>16674.499209000001</c:v>
                </c:pt>
                <c:pt idx="69667">
                  <c:v>16674.743676999999</c:v>
                </c:pt>
                <c:pt idx="69668">
                  <c:v>16674.983407</c:v>
                </c:pt>
                <c:pt idx="69669">
                  <c:v>16675.216324000001</c:v>
                </c:pt>
                <c:pt idx="69670">
                  <c:v>16675.460413000001</c:v>
                </c:pt>
                <c:pt idx="69671">
                  <c:v>16675.701724999999</c:v>
                </c:pt>
                <c:pt idx="69672">
                  <c:v>16675.931096</c:v>
                </c:pt>
                <c:pt idx="69673">
                  <c:v>16676.174533000001</c:v>
                </c:pt>
                <c:pt idx="69674">
                  <c:v>16676.415013000002</c:v>
                </c:pt>
                <c:pt idx="69675">
                  <c:v>16676.657158000002</c:v>
                </c:pt>
                <c:pt idx="69676">
                  <c:v>16676.890243000002</c:v>
                </c:pt>
                <c:pt idx="69677">
                  <c:v>16677.136152999999</c:v>
                </c:pt>
                <c:pt idx="69678">
                  <c:v>16677.382439000001</c:v>
                </c:pt>
                <c:pt idx="69679">
                  <c:v>16677.623041999999</c:v>
                </c:pt>
                <c:pt idx="69680">
                  <c:v>16677.867281999999</c:v>
                </c:pt>
                <c:pt idx="69681">
                  <c:v>16678.100140999999</c:v>
                </c:pt>
                <c:pt idx="69682">
                  <c:v>16678.344313000001</c:v>
                </c:pt>
                <c:pt idx="69683">
                  <c:v>16678.577037999999</c:v>
                </c:pt>
                <c:pt idx="69684">
                  <c:v>16678.821156999998</c:v>
                </c:pt>
                <c:pt idx="69685">
                  <c:v>16679.054862000001</c:v>
                </c:pt>
                <c:pt idx="69686">
                  <c:v>16679.295257000002</c:v>
                </c:pt>
                <c:pt idx="69687">
                  <c:v>16679.539172000001</c:v>
                </c:pt>
                <c:pt idx="69688">
                  <c:v>16679.780572</c:v>
                </c:pt>
                <c:pt idx="69689">
                  <c:v>16680.012556000001</c:v>
                </c:pt>
                <c:pt idx="69690">
                  <c:v>16680.253852999998</c:v>
                </c:pt>
                <c:pt idx="69691">
                  <c:v>16680.496036</c:v>
                </c:pt>
                <c:pt idx="69692">
                  <c:v>16680.736381999999</c:v>
                </c:pt>
                <c:pt idx="69693">
                  <c:v>16680.969140000001</c:v>
                </c:pt>
                <c:pt idx="69694">
                  <c:v>16681.21256</c:v>
                </c:pt>
                <c:pt idx="69695">
                  <c:v>16681.455602999999</c:v>
                </c:pt>
                <c:pt idx="69696">
                  <c:v>16681.687567000001</c:v>
                </c:pt>
                <c:pt idx="69697">
                  <c:v>16681.928145000002</c:v>
                </c:pt>
                <c:pt idx="69698">
                  <c:v>16682.172354999999</c:v>
                </c:pt>
                <c:pt idx="69699">
                  <c:v>16682.428809000001</c:v>
                </c:pt>
                <c:pt idx="69700">
                  <c:v>16682.658817</c:v>
                </c:pt>
                <c:pt idx="69701">
                  <c:v>16682.899407000001</c:v>
                </c:pt>
                <c:pt idx="69702">
                  <c:v>16683.145420000001</c:v>
                </c:pt>
                <c:pt idx="69703">
                  <c:v>16683.375536</c:v>
                </c:pt>
                <c:pt idx="69704">
                  <c:v>16683.616171999998</c:v>
                </c:pt>
                <c:pt idx="69705">
                  <c:v>16683.860223</c:v>
                </c:pt>
                <c:pt idx="69706">
                  <c:v>16684.095120999998</c:v>
                </c:pt>
                <c:pt idx="69707">
                  <c:v>16684.339126999999</c:v>
                </c:pt>
                <c:pt idx="69708">
                  <c:v>16684.571277999999</c:v>
                </c:pt>
                <c:pt idx="69709">
                  <c:v>16684.815665999999</c:v>
                </c:pt>
                <c:pt idx="69710">
                  <c:v>16685.057252999999</c:v>
                </c:pt>
                <c:pt idx="69711">
                  <c:v>16685.287264999999</c:v>
                </c:pt>
                <c:pt idx="69712">
                  <c:v>16685.527279000002</c:v>
                </c:pt>
                <c:pt idx="69713">
                  <c:v>16685.771711000001</c:v>
                </c:pt>
                <c:pt idx="69714">
                  <c:v>16686.014679</c:v>
                </c:pt>
                <c:pt idx="69715">
                  <c:v>16686.25433</c:v>
                </c:pt>
                <c:pt idx="69716">
                  <c:v>16686.485874999998</c:v>
                </c:pt>
                <c:pt idx="69717">
                  <c:v>16686.726968999999</c:v>
                </c:pt>
                <c:pt idx="69718">
                  <c:v>16686.968120000001</c:v>
                </c:pt>
                <c:pt idx="69719">
                  <c:v>16687.210187000001</c:v>
                </c:pt>
                <c:pt idx="69720">
                  <c:v>16687.441943000002</c:v>
                </c:pt>
                <c:pt idx="69721">
                  <c:v>16687.681090999999</c:v>
                </c:pt>
                <c:pt idx="69722">
                  <c:v>16687.923126000002</c:v>
                </c:pt>
                <c:pt idx="69723">
                  <c:v>16688.156620000002</c:v>
                </c:pt>
                <c:pt idx="69724">
                  <c:v>16688.397936000001</c:v>
                </c:pt>
                <c:pt idx="69725">
                  <c:v>16688.640751999999</c:v>
                </c:pt>
                <c:pt idx="69726">
                  <c:v>16688.881953</c:v>
                </c:pt>
                <c:pt idx="69727">
                  <c:v>16689.123855000002</c:v>
                </c:pt>
                <c:pt idx="69728">
                  <c:v>16689.355577999999</c:v>
                </c:pt>
                <c:pt idx="69729">
                  <c:v>16689.597409999998</c:v>
                </c:pt>
                <c:pt idx="69730">
                  <c:v>16689.841259000001</c:v>
                </c:pt>
                <c:pt idx="69731">
                  <c:v>16690.072971000001</c:v>
                </c:pt>
                <c:pt idx="69732">
                  <c:v>16690.312239999999</c:v>
                </c:pt>
                <c:pt idx="69733">
                  <c:v>16690.556094</c:v>
                </c:pt>
                <c:pt idx="69734">
                  <c:v>16690.789733000001</c:v>
                </c:pt>
                <c:pt idx="69735">
                  <c:v>16691.030155</c:v>
                </c:pt>
                <c:pt idx="69736">
                  <c:v>16691.272056999998</c:v>
                </c:pt>
                <c:pt idx="69737">
                  <c:v>16691.504420000001</c:v>
                </c:pt>
                <c:pt idx="69738">
                  <c:v>16691.746343999999</c:v>
                </c:pt>
                <c:pt idx="69739">
                  <c:v>16691.981681000001</c:v>
                </c:pt>
                <c:pt idx="69740">
                  <c:v>16692.224965000001</c:v>
                </c:pt>
                <c:pt idx="69741">
                  <c:v>16692.482661999999</c:v>
                </c:pt>
                <c:pt idx="69742">
                  <c:v>16692.725692</c:v>
                </c:pt>
                <c:pt idx="69743">
                  <c:v>16692.955846000001</c:v>
                </c:pt>
                <c:pt idx="69744">
                  <c:v>16693.199591000001</c:v>
                </c:pt>
                <c:pt idx="69745">
                  <c:v>16693.442846999998</c:v>
                </c:pt>
                <c:pt idx="69746">
                  <c:v>16693.683229999999</c:v>
                </c:pt>
                <c:pt idx="69747">
                  <c:v>16693.914325000002</c:v>
                </c:pt>
                <c:pt idx="69748">
                  <c:v>16694.157878999999</c:v>
                </c:pt>
                <c:pt idx="69749">
                  <c:v>16694.398213</c:v>
                </c:pt>
                <c:pt idx="69750">
                  <c:v>16694.641566999999</c:v>
                </c:pt>
                <c:pt idx="69751">
                  <c:v>16694.873640000002</c:v>
                </c:pt>
                <c:pt idx="69752">
                  <c:v>16695.116221</c:v>
                </c:pt>
                <c:pt idx="69753">
                  <c:v>16695.349064999999</c:v>
                </c:pt>
                <c:pt idx="69754">
                  <c:v>16695.591429</c:v>
                </c:pt>
                <c:pt idx="69755">
                  <c:v>16695.836558999999</c:v>
                </c:pt>
                <c:pt idx="69756">
                  <c:v>16696.067163</c:v>
                </c:pt>
                <c:pt idx="69757">
                  <c:v>16696.309067999999</c:v>
                </c:pt>
                <c:pt idx="69758">
                  <c:v>16696.55114</c:v>
                </c:pt>
                <c:pt idx="69759">
                  <c:v>16696.784825999999</c:v>
                </c:pt>
                <c:pt idx="69760">
                  <c:v>16697.025405</c:v>
                </c:pt>
                <c:pt idx="69761">
                  <c:v>16697.269186000001</c:v>
                </c:pt>
                <c:pt idx="69762">
                  <c:v>16697.500087</c:v>
                </c:pt>
                <c:pt idx="69763">
                  <c:v>16697.742269999999</c:v>
                </c:pt>
                <c:pt idx="69764">
                  <c:v>16697.986346000002</c:v>
                </c:pt>
                <c:pt idx="69765">
                  <c:v>16698.242958999999</c:v>
                </c:pt>
                <c:pt idx="69766">
                  <c:v>16698.473797999999</c:v>
                </c:pt>
                <c:pt idx="69767">
                  <c:v>16698.714292000001</c:v>
                </c:pt>
                <c:pt idx="69768">
                  <c:v>16698.955851999999</c:v>
                </c:pt>
                <c:pt idx="69769">
                  <c:v>16699.198951999999</c:v>
                </c:pt>
                <c:pt idx="69770">
                  <c:v>16699.429724000001</c:v>
                </c:pt>
                <c:pt idx="69771">
                  <c:v>16699.672944000002</c:v>
                </c:pt>
                <c:pt idx="69772">
                  <c:v>16699.914389000001</c:v>
                </c:pt>
                <c:pt idx="69773">
                  <c:v>16700.145385</c:v>
                </c:pt>
                <c:pt idx="69774">
                  <c:v>16700.386961</c:v>
                </c:pt>
                <c:pt idx="69775">
                  <c:v>16700.628358000002</c:v>
                </c:pt>
                <c:pt idx="69776">
                  <c:v>16700.871585000001</c:v>
                </c:pt>
                <c:pt idx="69777">
                  <c:v>16701.102406000002</c:v>
                </c:pt>
                <c:pt idx="69778">
                  <c:v>16701.346398999998</c:v>
                </c:pt>
                <c:pt idx="69779">
                  <c:v>16701.579041000001</c:v>
                </c:pt>
                <c:pt idx="69780">
                  <c:v>16701.820619999999</c:v>
                </c:pt>
                <c:pt idx="69781">
                  <c:v>16702.061021000001</c:v>
                </c:pt>
                <c:pt idx="69782">
                  <c:v>16702.303081999999</c:v>
                </c:pt>
                <c:pt idx="69783">
                  <c:v>16702.536802999999</c:v>
                </c:pt>
                <c:pt idx="69784">
                  <c:v>16702.779704</c:v>
                </c:pt>
                <c:pt idx="69785">
                  <c:v>16703.020676</c:v>
                </c:pt>
                <c:pt idx="69786">
                  <c:v>16703.262420999999</c:v>
                </c:pt>
                <c:pt idx="69787">
                  <c:v>16703.495789000001</c:v>
                </c:pt>
                <c:pt idx="69788">
                  <c:v>16703.736009</c:v>
                </c:pt>
                <c:pt idx="69789">
                  <c:v>16703.978070000001</c:v>
                </c:pt>
                <c:pt idx="69790">
                  <c:v>16704.209096999999</c:v>
                </c:pt>
                <c:pt idx="69791">
                  <c:v>16704.450551999998</c:v>
                </c:pt>
                <c:pt idx="69792">
                  <c:v>16704.691029000001</c:v>
                </c:pt>
                <c:pt idx="69793">
                  <c:v>16704.933122999999</c:v>
                </c:pt>
                <c:pt idx="69794">
                  <c:v>16705.173257999999</c:v>
                </c:pt>
                <c:pt idx="69795">
                  <c:v>16705.404859999999</c:v>
                </c:pt>
                <c:pt idx="69796">
                  <c:v>16705.647234</c:v>
                </c:pt>
                <c:pt idx="69797">
                  <c:v>16705.891141</c:v>
                </c:pt>
                <c:pt idx="69798">
                  <c:v>16706.132529999999</c:v>
                </c:pt>
                <c:pt idx="69799">
                  <c:v>16706.363290000001</c:v>
                </c:pt>
                <c:pt idx="69800">
                  <c:v>16706.606743</c:v>
                </c:pt>
                <c:pt idx="69801">
                  <c:v>16706.847199</c:v>
                </c:pt>
                <c:pt idx="69802">
                  <c:v>16707.088856999999</c:v>
                </c:pt>
                <c:pt idx="69803">
                  <c:v>16707.318929000001</c:v>
                </c:pt>
                <c:pt idx="69804">
                  <c:v>16707.560618</c:v>
                </c:pt>
                <c:pt idx="69805">
                  <c:v>16707.803948000001</c:v>
                </c:pt>
                <c:pt idx="69806">
                  <c:v>16708.045323999999</c:v>
                </c:pt>
                <c:pt idx="69807">
                  <c:v>16708.278996000001</c:v>
                </c:pt>
                <c:pt idx="69808">
                  <c:v>16708.520387</c:v>
                </c:pt>
                <c:pt idx="69809">
                  <c:v>16708.753580000001</c:v>
                </c:pt>
                <c:pt idx="69810">
                  <c:v>16708.996556999999</c:v>
                </c:pt>
                <c:pt idx="69811">
                  <c:v>16709.237807000001</c:v>
                </c:pt>
                <c:pt idx="69812">
                  <c:v>16709.478010999999</c:v>
                </c:pt>
                <c:pt idx="69813">
                  <c:v>16709.720903000001</c:v>
                </c:pt>
                <c:pt idx="69814">
                  <c:v>16709.950175000002</c:v>
                </c:pt>
                <c:pt idx="69815">
                  <c:v>16710.196153000001</c:v>
                </c:pt>
                <c:pt idx="69816">
                  <c:v>16710.429909999999</c:v>
                </c:pt>
                <c:pt idx="69817">
                  <c:v>16710.672157000001</c:v>
                </c:pt>
                <c:pt idx="69818">
                  <c:v>16710.914421000001</c:v>
                </c:pt>
                <c:pt idx="69819">
                  <c:v>16711.147229999999</c:v>
                </c:pt>
                <c:pt idx="69820">
                  <c:v>16711.391141</c:v>
                </c:pt>
                <c:pt idx="69821">
                  <c:v>16711.624849</c:v>
                </c:pt>
                <c:pt idx="69822">
                  <c:v>16711.866535000001</c:v>
                </c:pt>
                <c:pt idx="69823">
                  <c:v>16712.109696</c:v>
                </c:pt>
                <c:pt idx="69824">
                  <c:v>16712.352696999998</c:v>
                </c:pt>
                <c:pt idx="69825">
                  <c:v>16712.581388999999</c:v>
                </c:pt>
                <c:pt idx="69826">
                  <c:v>16712.826798999999</c:v>
                </c:pt>
                <c:pt idx="69827">
                  <c:v>16713.067445000001</c:v>
                </c:pt>
                <c:pt idx="69828">
                  <c:v>16713.308996</c:v>
                </c:pt>
                <c:pt idx="69829">
                  <c:v>16713.539806000001</c:v>
                </c:pt>
                <c:pt idx="69830">
                  <c:v>16713.781614</c:v>
                </c:pt>
                <c:pt idx="69831">
                  <c:v>16714.024290000001</c:v>
                </c:pt>
                <c:pt idx="69832">
                  <c:v>16714.267656</c:v>
                </c:pt>
                <c:pt idx="69833">
                  <c:v>16714.497882</c:v>
                </c:pt>
                <c:pt idx="69834">
                  <c:v>16714.740408000001</c:v>
                </c:pt>
                <c:pt idx="69835">
                  <c:v>16714.985594000002</c:v>
                </c:pt>
                <c:pt idx="69836">
                  <c:v>16715.216370999999</c:v>
                </c:pt>
                <c:pt idx="69837">
                  <c:v>16715.458078</c:v>
                </c:pt>
                <c:pt idx="69838">
                  <c:v>16715.702735999999</c:v>
                </c:pt>
                <c:pt idx="69839">
                  <c:v>16715.931377000001</c:v>
                </c:pt>
                <c:pt idx="69840">
                  <c:v>16716.175370000001</c:v>
                </c:pt>
                <c:pt idx="69841">
                  <c:v>16716.419140999998</c:v>
                </c:pt>
                <c:pt idx="69842">
                  <c:v>16716.648093</c:v>
                </c:pt>
                <c:pt idx="69843">
                  <c:v>16716.892041999999</c:v>
                </c:pt>
                <c:pt idx="69844">
                  <c:v>16717.134245000001</c:v>
                </c:pt>
                <c:pt idx="69845">
                  <c:v>16717.367839999999</c:v>
                </c:pt>
                <c:pt idx="69846">
                  <c:v>16717.608301</c:v>
                </c:pt>
                <c:pt idx="69847">
                  <c:v>16717.850257999999</c:v>
                </c:pt>
                <c:pt idx="69848">
                  <c:v>16718.081234000001</c:v>
                </c:pt>
                <c:pt idx="69849">
                  <c:v>16718.325124999999</c:v>
                </c:pt>
                <c:pt idx="69850">
                  <c:v>16718.566548999999</c:v>
                </c:pt>
                <c:pt idx="69851">
                  <c:v>16718.808315999999</c:v>
                </c:pt>
                <c:pt idx="69852">
                  <c:v>16719.064831</c:v>
                </c:pt>
                <c:pt idx="69853">
                  <c:v>16719.294782000001</c:v>
                </c:pt>
                <c:pt idx="69854">
                  <c:v>16719.537284000002</c:v>
                </c:pt>
                <c:pt idx="69855">
                  <c:v>16719.778603999999</c:v>
                </c:pt>
                <c:pt idx="69856">
                  <c:v>16720.019962999999</c:v>
                </c:pt>
                <c:pt idx="69857">
                  <c:v>16720.261708999999</c:v>
                </c:pt>
                <c:pt idx="69858">
                  <c:v>16720.491664000001</c:v>
                </c:pt>
                <c:pt idx="69859">
                  <c:v>16720.734654</c:v>
                </c:pt>
                <c:pt idx="69860">
                  <c:v>16720.975205999999</c:v>
                </c:pt>
                <c:pt idx="69861">
                  <c:v>16721.208905</c:v>
                </c:pt>
                <c:pt idx="69862">
                  <c:v>16721.451169</c:v>
                </c:pt>
                <c:pt idx="69863">
                  <c:v>16721.69599</c:v>
                </c:pt>
                <c:pt idx="69864">
                  <c:v>16721.926797</c:v>
                </c:pt>
                <c:pt idx="69865">
                  <c:v>16722.169089999999</c:v>
                </c:pt>
                <c:pt idx="69866">
                  <c:v>16722.409424000001</c:v>
                </c:pt>
                <c:pt idx="69867">
                  <c:v>16722.653242</c:v>
                </c:pt>
                <c:pt idx="69868">
                  <c:v>16722.884078999999</c:v>
                </c:pt>
                <c:pt idx="69869">
                  <c:v>16723.125642999999</c:v>
                </c:pt>
                <c:pt idx="69870">
                  <c:v>16723.366007000001</c:v>
                </c:pt>
                <c:pt idx="69871">
                  <c:v>16723.608950000002</c:v>
                </c:pt>
                <c:pt idx="69872">
                  <c:v>16723.839733000001</c:v>
                </c:pt>
                <c:pt idx="69873">
                  <c:v>16724.082709999999</c:v>
                </c:pt>
                <c:pt idx="69874">
                  <c:v>16724.325650999999</c:v>
                </c:pt>
                <c:pt idx="69875">
                  <c:v>16724.565435</c:v>
                </c:pt>
                <c:pt idx="69876">
                  <c:v>16724.798726000001</c:v>
                </c:pt>
                <c:pt idx="69877">
                  <c:v>16725.041612000001</c:v>
                </c:pt>
                <c:pt idx="69878">
                  <c:v>16725.282708999999</c:v>
                </c:pt>
                <c:pt idx="69879">
                  <c:v>16725.523740000001</c:v>
                </c:pt>
                <c:pt idx="69880">
                  <c:v>16725.764898000001</c:v>
                </c:pt>
                <c:pt idx="69881">
                  <c:v>16725.996665999999</c:v>
                </c:pt>
                <c:pt idx="69882">
                  <c:v>16726.237134999999</c:v>
                </c:pt>
                <c:pt idx="69883">
                  <c:v>16726.479004000001</c:v>
                </c:pt>
                <c:pt idx="69884">
                  <c:v>16726.721839000002</c:v>
                </c:pt>
                <c:pt idx="69885">
                  <c:v>16726.952421999998</c:v>
                </c:pt>
                <c:pt idx="69886">
                  <c:v>16727.193823000001</c:v>
                </c:pt>
                <c:pt idx="69887">
                  <c:v>16727.434886999999</c:v>
                </c:pt>
                <c:pt idx="69888">
                  <c:v>16727.677888999999</c:v>
                </c:pt>
                <c:pt idx="69889">
                  <c:v>16727.918054999998</c:v>
                </c:pt>
                <c:pt idx="69890">
                  <c:v>16728.149958999998</c:v>
                </c:pt>
                <c:pt idx="69891">
                  <c:v>16728.391018999999</c:v>
                </c:pt>
                <c:pt idx="69892">
                  <c:v>16728.633039</c:v>
                </c:pt>
                <c:pt idx="69893">
                  <c:v>16728.875727999999</c:v>
                </c:pt>
                <c:pt idx="69894">
                  <c:v>16729.106445000001</c:v>
                </c:pt>
                <c:pt idx="69895">
                  <c:v>16729.352938</c:v>
                </c:pt>
                <c:pt idx="69896">
                  <c:v>16729.586552000001</c:v>
                </c:pt>
                <c:pt idx="69897">
                  <c:v>16729.829560999999</c:v>
                </c:pt>
                <c:pt idx="69898">
                  <c:v>16730.072670000001</c:v>
                </c:pt>
                <c:pt idx="69899">
                  <c:v>16730.303171</c:v>
                </c:pt>
                <c:pt idx="69900">
                  <c:v>16730.549720999999</c:v>
                </c:pt>
                <c:pt idx="69901">
                  <c:v>16730.790567</c:v>
                </c:pt>
                <c:pt idx="69902">
                  <c:v>16731.021453000001</c:v>
                </c:pt>
                <c:pt idx="69903">
                  <c:v>16731.26799</c:v>
                </c:pt>
                <c:pt idx="69904">
                  <c:v>16731.500626000001</c:v>
                </c:pt>
                <c:pt idx="69905">
                  <c:v>16731.741848000001</c:v>
                </c:pt>
                <c:pt idx="69906">
                  <c:v>16731.982356</c:v>
                </c:pt>
                <c:pt idx="69907">
                  <c:v>16732.225564</c:v>
                </c:pt>
                <c:pt idx="69908">
                  <c:v>16732.466713999998</c:v>
                </c:pt>
                <c:pt idx="69909">
                  <c:v>16732.695388</c:v>
                </c:pt>
                <c:pt idx="69910">
                  <c:v>16732.936782000001</c:v>
                </c:pt>
                <c:pt idx="69911">
                  <c:v>16733.177081999998</c:v>
                </c:pt>
                <c:pt idx="69912">
                  <c:v>16733.418561999999</c:v>
                </c:pt>
                <c:pt idx="69913">
                  <c:v>16733.659732</c:v>
                </c:pt>
                <c:pt idx="69914">
                  <c:v>16733.900936999999</c:v>
                </c:pt>
                <c:pt idx="69915">
                  <c:v>16734.132666000001</c:v>
                </c:pt>
                <c:pt idx="69916">
                  <c:v>16734.373124000002</c:v>
                </c:pt>
                <c:pt idx="69917">
                  <c:v>16734.617010000002</c:v>
                </c:pt>
                <c:pt idx="69918">
                  <c:v>16734.850619000001</c:v>
                </c:pt>
                <c:pt idx="69919">
                  <c:v>16735.093685</c:v>
                </c:pt>
                <c:pt idx="69920">
                  <c:v>16735.336705000002</c:v>
                </c:pt>
                <c:pt idx="69921">
                  <c:v>16735.577879</c:v>
                </c:pt>
                <c:pt idx="69922">
                  <c:v>16735.818986999999</c:v>
                </c:pt>
                <c:pt idx="69923">
                  <c:v>16736.049536999999</c:v>
                </c:pt>
                <c:pt idx="69924">
                  <c:v>16736.295058</c:v>
                </c:pt>
                <c:pt idx="69925">
                  <c:v>16736.535124000002</c:v>
                </c:pt>
                <c:pt idx="69926">
                  <c:v>16736.764996999998</c:v>
                </c:pt>
                <c:pt idx="69927">
                  <c:v>16737.006390999999</c:v>
                </c:pt>
                <c:pt idx="69928">
                  <c:v>16737.248237</c:v>
                </c:pt>
                <c:pt idx="69929">
                  <c:v>16737.490216999999</c:v>
                </c:pt>
                <c:pt idx="69930">
                  <c:v>16737.719215000001</c:v>
                </c:pt>
                <c:pt idx="69931">
                  <c:v>16737.963258</c:v>
                </c:pt>
                <c:pt idx="69932">
                  <c:v>16738.206533</c:v>
                </c:pt>
                <c:pt idx="69933">
                  <c:v>16738.437193999998</c:v>
                </c:pt>
                <c:pt idx="69934">
                  <c:v>16738.678699</c:v>
                </c:pt>
                <c:pt idx="69935">
                  <c:v>16738.921879000001</c:v>
                </c:pt>
                <c:pt idx="69936">
                  <c:v>16739.162388000001</c:v>
                </c:pt>
                <c:pt idx="69937">
                  <c:v>16739.403565000001</c:v>
                </c:pt>
                <c:pt idx="69938">
                  <c:v>16739.644704999999</c:v>
                </c:pt>
                <c:pt idx="69939">
                  <c:v>16739.874638000001</c:v>
                </c:pt>
                <c:pt idx="69940">
                  <c:v>16740.115308</c:v>
                </c:pt>
                <c:pt idx="69941">
                  <c:v>16740.359191</c:v>
                </c:pt>
                <c:pt idx="69942">
                  <c:v>16740.6011</c:v>
                </c:pt>
                <c:pt idx="69943">
                  <c:v>16740.832702</c:v>
                </c:pt>
                <c:pt idx="69944">
                  <c:v>16741.073230000002</c:v>
                </c:pt>
                <c:pt idx="69945">
                  <c:v>16741.315202000002</c:v>
                </c:pt>
                <c:pt idx="69946">
                  <c:v>16741.557191</c:v>
                </c:pt>
                <c:pt idx="69947">
                  <c:v>16741.801273000001</c:v>
                </c:pt>
                <c:pt idx="69948">
                  <c:v>16742.042824</c:v>
                </c:pt>
                <c:pt idx="69949">
                  <c:v>16742.285769999999</c:v>
                </c:pt>
                <c:pt idx="69950">
                  <c:v>16742.526103</c:v>
                </c:pt>
                <c:pt idx="69951">
                  <c:v>16742.768</c:v>
                </c:pt>
                <c:pt idx="69952">
                  <c:v>16742.997895</c:v>
                </c:pt>
                <c:pt idx="69953">
                  <c:v>16743.240030000001</c:v>
                </c:pt>
                <c:pt idx="69954">
                  <c:v>16743.484837</c:v>
                </c:pt>
                <c:pt idx="69955">
                  <c:v>16743.725783000002</c:v>
                </c:pt>
                <c:pt idx="69956">
                  <c:v>16743.966754000001</c:v>
                </c:pt>
                <c:pt idx="69957">
                  <c:v>16744.195445000001</c:v>
                </c:pt>
                <c:pt idx="69958">
                  <c:v>16744.43722</c:v>
                </c:pt>
                <c:pt idx="69959">
                  <c:v>16744.680536</c:v>
                </c:pt>
                <c:pt idx="69960">
                  <c:v>16744.912768999999</c:v>
                </c:pt>
                <c:pt idx="69961">
                  <c:v>16745.153424</c:v>
                </c:pt>
                <c:pt idx="69962">
                  <c:v>16745.398657000002</c:v>
                </c:pt>
                <c:pt idx="69963">
                  <c:v>16745.641857999999</c:v>
                </c:pt>
                <c:pt idx="69964">
                  <c:v>16745.871072999998</c:v>
                </c:pt>
                <c:pt idx="69965">
                  <c:v>16746.113436</c:v>
                </c:pt>
                <c:pt idx="69966">
                  <c:v>16746.354983000001</c:v>
                </c:pt>
                <c:pt idx="69967">
                  <c:v>16746.596120999999</c:v>
                </c:pt>
                <c:pt idx="69968">
                  <c:v>16746.825256</c:v>
                </c:pt>
                <c:pt idx="69969">
                  <c:v>16747.069405999999</c:v>
                </c:pt>
                <c:pt idx="69970">
                  <c:v>16747.310815000001</c:v>
                </c:pt>
                <c:pt idx="69971">
                  <c:v>16747.551033</c:v>
                </c:pt>
                <c:pt idx="69972">
                  <c:v>16747.782658</c:v>
                </c:pt>
                <c:pt idx="69973">
                  <c:v>16748.023036999999</c:v>
                </c:pt>
                <c:pt idx="69974">
                  <c:v>16748.267972000001</c:v>
                </c:pt>
                <c:pt idx="69975">
                  <c:v>16748.498786</c:v>
                </c:pt>
                <c:pt idx="69976">
                  <c:v>16748.739389999999</c:v>
                </c:pt>
                <c:pt idx="69977">
                  <c:v>16748.984693999999</c:v>
                </c:pt>
                <c:pt idx="69978">
                  <c:v>16749.225258999999</c:v>
                </c:pt>
                <c:pt idx="69979">
                  <c:v>16749.458833000001</c:v>
                </c:pt>
                <c:pt idx="69980">
                  <c:v>16749.699260000001</c:v>
                </c:pt>
                <c:pt idx="69981">
                  <c:v>16749.943234999999</c:v>
                </c:pt>
                <c:pt idx="69982">
                  <c:v>16750.174238</c:v>
                </c:pt>
                <c:pt idx="69983">
                  <c:v>16750.416374</c:v>
                </c:pt>
                <c:pt idx="69984">
                  <c:v>16750.659546999999</c:v>
                </c:pt>
                <c:pt idx="69985">
                  <c:v>16750.892187000001</c:v>
                </c:pt>
                <c:pt idx="69986">
                  <c:v>16751.136241</c:v>
                </c:pt>
                <c:pt idx="69987">
                  <c:v>16751.367926999999</c:v>
                </c:pt>
                <c:pt idx="69988">
                  <c:v>16751.610257</c:v>
                </c:pt>
                <c:pt idx="69989">
                  <c:v>16751.853533000001</c:v>
                </c:pt>
                <c:pt idx="69990">
                  <c:v>16752.096962</c:v>
                </c:pt>
                <c:pt idx="69991">
                  <c:v>16752.327740000001</c:v>
                </c:pt>
                <c:pt idx="69992">
                  <c:v>16752.567655999999</c:v>
                </c:pt>
                <c:pt idx="69993">
                  <c:v>16752.809384</c:v>
                </c:pt>
                <c:pt idx="69994">
                  <c:v>16753.053746000001</c:v>
                </c:pt>
                <c:pt idx="69995">
                  <c:v>16753.283632999999</c:v>
                </c:pt>
                <c:pt idx="69996">
                  <c:v>16753.526094000001</c:v>
                </c:pt>
                <c:pt idx="69997">
                  <c:v>16753.770240000002</c:v>
                </c:pt>
                <c:pt idx="69998">
                  <c:v>16754.001244999999</c:v>
                </c:pt>
                <c:pt idx="69999">
                  <c:v>16754.245949</c:v>
                </c:pt>
                <c:pt idx="70000">
                  <c:v>16754.487063</c:v>
                </c:pt>
                <c:pt idx="70001">
                  <c:v>16754.718766000002</c:v>
                </c:pt>
                <c:pt idx="70002">
                  <c:v>16754.959157000001</c:v>
                </c:pt>
                <c:pt idx="70003">
                  <c:v>16755.203185999999</c:v>
                </c:pt>
                <c:pt idx="70004">
                  <c:v>16755.434287</c:v>
                </c:pt>
                <c:pt idx="70005">
                  <c:v>16755.678211999999</c:v>
                </c:pt>
                <c:pt idx="70006">
                  <c:v>16755.920270999999</c:v>
                </c:pt>
                <c:pt idx="70007">
                  <c:v>16756.176787</c:v>
                </c:pt>
                <c:pt idx="70008">
                  <c:v>16756.406816999999</c:v>
                </c:pt>
                <c:pt idx="70009">
                  <c:v>16756.649031000001</c:v>
                </c:pt>
                <c:pt idx="70010">
                  <c:v>16756.891037000001</c:v>
                </c:pt>
                <c:pt idx="70011">
                  <c:v>16757.133912000001</c:v>
                </c:pt>
                <c:pt idx="70012">
                  <c:v>16757.365659999999</c:v>
                </c:pt>
                <c:pt idx="70013">
                  <c:v>16757.606844999998</c:v>
                </c:pt>
                <c:pt idx="70014">
                  <c:v>16757.849826000001</c:v>
                </c:pt>
                <c:pt idx="70015">
                  <c:v>16758.092898999999</c:v>
                </c:pt>
                <c:pt idx="70016">
                  <c:v>16758.322949000001</c:v>
                </c:pt>
                <c:pt idx="70017">
                  <c:v>16758.564050000001</c:v>
                </c:pt>
                <c:pt idx="70018">
                  <c:v>16758.806238000001</c:v>
                </c:pt>
                <c:pt idx="70019">
                  <c:v>16759.039879</c:v>
                </c:pt>
                <c:pt idx="70020">
                  <c:v>16759.282012</c:v>
                </c:pt>
                <c:pt idx="70021">
                  <c:v>16759.522067000002</c:v>
                </c:pt>
                <c:pt idx="70022">
                  <c:v>16759.754347999999</c:v>
                </c:pt>
                <c:pt idx="70023">
                  <c:v>16759.995112000001</c:v>
                </c:pt>
                <c:pt idx="70024">
                  <c:v>16760.240535000001</c:v>
                </c:pt>
                <c:pt idx="70025">
                  <c:v>16760.472698000001</c:v>
                </c:pt>
                <c:pt idx="70026">
                  <c:v>16760.714583000001</c:v>
                </c:pt>
                <c:pt idx="70027">
                  <c:v>16760.955256000001</c:v>
                </c:pt>
                <c:pt idx="70028">
                  <c:v>16761.199439</c:v>
                </c:pt>
                <c:pt idx="70029">
                  <c:v>16761.432226000001</c:v>
                </c:pt>
                <c:pt idx="70030">
                  <c:v>16761.675730999999</c:v>
                </c:pt>
                <c:pt idx="70031">
                  <c:v>16761.918046999999</c:v>
                </c:pt>
                <c:pt idx="70032">
                  <c:v>16762.147334000001</c:v>
                </c:pt>
                <c:pt idx="70033">
                  <c:v>16762.391046000001</c:v>
                </c:pt>
                <c:pt idx="70034">
                  <c:v>16762.633057999999</c:v>
                </c:pt>
                <c:pt idx="70035">
                  <c:v>16762.864699000002</c:v>
                </c:pt>
                <c:pt idx="70036">
                  <c:v>16763.105960000001</c:v>
                </c:pt>
                <c:pt idx="70037">
                  <c:v>16763.345851999999</c:v>
                </c:pt>
                <c:pt idx="70038">
                  <c:v>16763.586950000001</c:v>
                </c:pt>
                <c:pt idx="70039">
                  <c:v>16763.828663</c:v>
                </c:pt>
                <c:pt idx="70040">
                  <c:v>16764.069942999999</c:v>
                </c:pt>
                <c:pt idx="70041">
                  <c:v>16764.309925000001</c:v>
                </c:pt>
                <c:pt idx="70042">
                  <c:v>16764.541727</c:v>
                </c:pt>
                <c:pt idx="70043">
                  <c:v>16764.78486</c:v>
                </c:pt>
                <c:pt idx="70044">
                  <c:v>16765.027193999998</c:v>
                </c:pt>
                <c:pt idx="70045">
                  <c:v>16765.283556999999</c:v>
                </c:pt>
                <c:pt idx="70046">
                  <c:v>16765.514448000002</c:v>
                </c:pt>
                <c:pt idx="70047">
                  <c:v>16765.755781</c:v>
                </c:pt>
                <c:pt idx="70048">
                  <c:v>16765.996287000002</c:v>
                </c:pt>
                <c:pt idx="70049">
                  <c:v>16766.231875000001</c:v>
                </c:pt>
                <c:pt idx="70050">
                  <c:v>16766.474928</c:v>
                </c:pt>
                <c:pt idx="70051">
                  <c:v>16766.719636999998</c:v>
                </c:pt>
                <c:pt idx="70052">
                  <c:v>16766.948145999999</c:v>
                </c:pt>
                <c:pt idx="70053">
                  <c:v>16767.193529</c:v>
                </c:pt>
                <c:pt idx="70054">
                  <c:v>16767.436914000002</c:v>
                </c:pt>
                <c:pt idx="70055">
                  <c:v>16767.677088</c:v>
                </c:pt>
                <c:pt idx="70056">
                  <c:v>16767.922696000001</c:v>
                </c:pt>
                <c:pt idx="70057">
                  <c:v>16768.165291000001</c:v>
                </c:pt>
                <c:pt idx="70058">
                  <c:v>16768.408821000001</c:v>
                </c:pt>
                <c:pt idx="70059">
                  <c:v>16768.649292999999</c:v>
                </c:pt>
                <c:pt idx="70060">
                  <c:v>16768.879764000001</c:v>
                </c:pt>
                <c:pt idx="70061">
                  <c:v>16769.121595000001</c:v>
                </c:pt>
                <c:pt idx="70062">
                  <c:v>16769.364053000001</c:v>
                </c:pt>
                <c:pt idx="70063">
                  <c:v>16769.606221999999</c:v>
                </c:pt>
                <c:pt idx="70064">
                  <c:v>16769.862905999998</c:v>
                </c:pt>
                <c:pt idx="70065">
                  <c:v>16770.094104</c:v>
                </c:pt>
                <c:pt idx="70066">
                  <c:v>16770.336239</c:v>
                </c:pt>
                <c:pt idx="70067">
                  <c:v>16770.578163999999</c:v>
                </c:pt>
                <c:pt idx="70068">
                  <c:v>16770.809917999999</c:v>
                </c:pt>
                <c:pt idx="70069">
                  <c:v>16771.052175000001</c:v>
                </c:pt>
                <c:pt idx="70070">
                  <c:v>16771.296021999999</c:v>
                </c:pt>
                <c:pt idx="70071">
                  <c:v>16771.527779</c:v>
                </c:pt>
                <c:pt idx="70072">
                  <c:v>16771.768176000001</c:v>
                </c:pt>
                <c:pt idx="70073">
                  <c:v>16772.012140999999</c:v>
                </c:pt>
                <c:pt idx="70074">
                  <c:v>16772.243762999999</c:v>
                </c:pt>
                <c:pt idx="70075">
                  <c:v>16772.484139</c:v>
                </c:pt>
                <c:pt idx="70076">
                  <c:v>16772.726306</c:v>
                </c:pt>
                <c:pt idx="70077">
                  <c:v>16772.970125</c:v>
                </c:pt>
                <c:pt idx="70078">
                  <c:v>16773.214416999999</c:v>
                </c:pt>
                <c:pt idx="70079">
                  <c:v>16773.455698999998</c:v>
                </c:pt>
                <c:pt idx="70080">
                  <c:v>16773.698783</c:v>
                </c:pt>
                <c:pt idx="70081">
                  <c:v>16773.939986000001</c:v>
                </c:pt>
                <c:pt idx="70082">
                  <c:v>16774.181125999999</c:v>
                </c:pt>
                <c:pt idx="70083">
                  <c:v>16774.436308</c:v>
                </c:pt>
                <c:pt idx="70084">
                  <c:v>16774.682229999999</c:v>
                </c:pt>
                <c:pt idx="70085">
                  <c:v>16774.926125000002</c:v>
                </c:pt>
                <c:pt idx="70086">
                  <c:v>16775.159795</c:v>
                </c:pt>
                <c:pt idx="70087">
                  <c:v>16775.400902000001</c:v>
                </c:pt>
                <c:pt idx="70088">
                  <c:v>16775.643886000002</c:v>
                </c:pt>
                <c:pt idx="70089">
                  <c:v>16775.886750000001</c:v>
                </c:pt>
                <c:pt idx="70090">
                  <c:v>16776.12788</c:v>
                </c:pt>
                <c:pt idx="70091">
                  <c:v>16776.358321</c:v>
                </c:pt>
                <c:pt idx="70092">
                  <c:v>16776.602274000001</c:v>
                </c:pt>
                <c:pt idx="70093">
                  <c:v>16776.835583</c:v>
                </c:pt>
                <c:pt idx="70094">
                  <c:v>16777.076056000002</c:v>
                </c:pt>
                <c:pt idx="70095">
                  <c:v>16777.320821000001</c:v>
                </c:pt>
                <c:pt idx="70096">
                  <c:v>16777.561063000001</c:v>
                </c:pt>
                <c:pt idx="70097">
                  <c:v>16777.792647999999</c:v>
                </c:pt>
                <c:pt idx="70098">
                  <c:v>16778.033045</c:v>
                </c:pt>
                <c:pt idx="70099">
                  <c:v>16778.275876</c:v>
                </c:pt>
                <c:pt idx="70100">
                  <c:v>16778.516157999999</c:v>
                </c:pt>
                <c:pt idx="70101">
                  <c:v>16778.749744000001</c:v>
                </c:pt>
                <c:pt idx="70102">
                  <c:v>16778.990298000001</c:v>
                </c:pt>
                <c:pt idx="70103">
                  <c:v>16779.234069999999</c:v>
                </c:pt>
                <c:pt idx="70104">
                  <c:v>16779.476865000001</c:v>
                </c:pt>
                <c:pt idx="70105">
                  <c:v>16779.707119999999</c:v>
                </c:pt>
                <c:pt idx="70106">
                  <c:v>16779.951850000001</c:v>
                </c:pt>
                <c:pt idx="70107">
                  <c:v>16780.192748000001</c:v>
                </c:pt>
                <c:pt idx="70108">
                  <c:v>16780.433647000002</c:v>
                </c:pt>
                <c:pt idx="70109">
                  <c:v>16780.673186</c:v>
                </c:pt>
                <c:pt idx="70110">
                  <c:v>16780.904639</c:v>
                </c:pt>
                <c:pt idx="70111">
                  <c:v>16781.146387000001</c:v>
                </c:pt>
                <c:pt idx="70112">
                  <c:v>16781.390876000001</c:v>
                </c:pt>
                <c:pt idx="70113">
                  <c:v>16781.621088</c:v>
                </c:pt>
                <c:pt idx="70114">
                  <c:v>16781.863804000001</c:v>
                </c:pt>
                <c:pt idx="70115">
                  <c:v>16782.104734</c:v>
                </c:pt>
                <c:pt idx="70116">
                  <c:v>16782.344452000001</c:v>
                </c:pt>
                <c:pt idx="70117">
                  <c:v>16782.584049000001</c:v>
                </c:pt>
                <c:pt idx="70118">
                  <c:v>16782.826562999999</c:v>
                </c:pt>
                <c:pt idx="70119">
                  <c:v>16783.057912</c:v>
                </c:pt>
                <c:pt idx="70120">
                  <c:v>16783.300770999998</c:v>
                </c:pt>
                <c:pt idx="70121">
                  <c:v>16783.541867</c:v>
                </c:pt>
                <c:pt idx="70122">
                  <c:v>16783.784867999999</c:v>
                </c:pt>
                <c:pt idx="70123">
                  <c:v>16784.016578999999</c:v>
                </c:pt>
                <c:pt idx="70124">
                  <c:v>16784.257795000001</c:v>
                </c:pt>
                <c:pt idx="70125">
                  <c:v>16784.498011</c:v>
                </c:pt>
                <c:pt idx="70126">
                  <c:v>16784.738327999999</c:v>
                </c:pt>
                <c:pt idx="70127">
                  <c:v>16784.979581</c:v>
                </c:pt>
                <c:pt idx="70128">
                  <c:v>16785.222568000001</c:v>
                </c:pt>
                <c:pt idx="70129">
                  <c:v>16785.453078999999</c:v>
                </c:pt>
                <c:pt idx="70130">
                  <c:v>16785.697932999999</c:v>
                </c:pt>
                <c:pt idx="70131">
                  <c:v>16785.940809</c:v>
                </c:pt>
                <c:pt idx="70132">
                  <c:v>16786.172564</c:v>
                </c:pt>
                <c:pt idx="70133">
                  <c:v>16786.418044999999</c:v>
                </c:pt>
                <c:pt idx="70134">
                  <c:v>16786.650451000001</c:v>
                </c:pt>
                <c:pt idx="70135">
                  <c:v>16786.896075000001</c:v>
                </c:pt>
                <c:pt idx="70136">
                  <c:v>16787.127947000001</c:v>
                </c:pt>
                <c:pt idx="70137">
                  <c:v>16787.369796999999</c:v>
                </c:pt>
                <c:pt idx="70138">
                  <c:v>16787.612734999999</c:v>
                </c:pt>
                <c:pt idx="70139">
                  <c:v>16787.853578999999</c:v>
                </c:pt>
                <c:pt idx="70140">
                  <c:v>16788.084305</c:v>
                </c:pt>
                <c:pt idx="70141">
                  <c:v>16788.328020000001</c:v>
                </c:pt>
                <c:pt idx="70142">
                  <c:v>16788.570992000001</c:v>
                </c:pt>
                <c:pt idx="70143">
                  <c:v>16788.801656</c:v>
                </c:pt>
                <c:pt idx="70144">
                  <c:v>16789.044843</c:v>
                </c:pt>
                <c:pt idx="70145">
                  <c:v>16789.287596999999</c:v>
                </c:pt>
                <c:pt idx="70146">
                  <c:v>16789.530618000001</c:v>
                </c:pt>
                <c:pt idx="70147">
                  <c:v>16789.761172999999</c:v>
                </c:pt>
                <c:pt idx="70148">
                  <c:v>16790.005289000001</c:v>
                </c:pt>
                <c:pt idx="70149">
                  <c:v>16790.238584999999</c:v>
                </c:pt>
                <c:pt idx="70150">
                  <c:v>16790.479068000001</c:v>
                </c:pt>
                <c:pt idx="70151">
                  <c:v>16790.721108000002</c:v>
                </c:pt>
                <c:pt idx="70152">
                  <c:v>16790.963274999998</c:v>
                </c:pt>
                <c:pt idx="70153">
                  <c:v>16791.219802</c:v>
                </c:pt>
                <c:pt idx="70154">
                  <c:v>16791.449028999999</c:v>
                </c:pt>
                <c:pt idx="70155">
                  <c:v>16791.691221000001</c:v>
                </c:pt>
                <c:pt idx="70156">
                  <c:v>16791.933428</c:v>
                </c:pt>
                <c:pt idx="70157">
                  <c:v>16792.166042000001</c:v>
                </c:pt>
                <c:pt idx="70158">
                  <c:v>16792.409726999998</c:v>
                </c:pt>
                <c:pt idx="70159">
                  <c:v>16792.652043999999</c:v>
                </c:pt>
                <c:pt idx="70160">
                  <c:v>16792.883158000001</c:v>
                </c:pt>
                <c:pt idx="70161">
                  <c:v>16793.128532999999</c:v>
                </c:pt>
                <c:pt idx="70162">
                  <c:v>16793.371873</c:v>
                </c:pt>
                <c:pt idx="70163">
                  <c:v>16793.601983</c:v>
                </c:pt>
                <c:pt idx="70164">
                  <c:v>16793.843348999999</c:v>
                </c:pt>
                <c:pt idx="70165">
                  <c:v>16794.078265</c:v>
                </c:pt>
                <c:pt idx="70166">
                  <c:v>16794.319217</c:v>
                </c:pt>
                <c:pt idx="70167">
                  <c:v>16794.565353000002</c:v>
                </c:pt>
                <c:pt idx="70168">
                  <c:v>16794.797553</c:v>
                </c:pt>
                <c:pt idx="70169">
                  <c:v>16795.042751000001</c:v>
                </c:pt>
                <c:pt idx="70170">
                  <c:v>16795.274745999999</c:v>
                </c:pt>
                <c:pt idx="70171">
                  <c:v>16795.515820000001</c:v>
                </c:pt>
                <c:pt idx="70172">
                  <c:v>16795.758742000002</c:v>
                </c:pt>
                <c:pt idx="70173">
                  <c:v>16795.999080000001</c:v>
                </c:pt>
                <c:pt idx="70174">
                  <c:v>16796.241127000001</c:v>
                </c:pt>
                <c:pt idx="70175">
                  <c:v>16796.472744999999</c:v>
                </c:pt>
                <c:pt idx="70176">
                  <c:v>16796.715981000001</c:v>
                </c:pt>
                <c:pt idx="70177">
                  <c:v>16796.957192000002</c:v>
                </c:pt>
                <c:pt idx="70178">
                  <c:v>16797.19873</c:v>
                </c:pt>
                <c:pt idx="70179">
                  <c:v>16797.429175000001</c:v>
                </c:pt>
                <c:pt idx="70180">
                  <c:v>16797.671076999999</c:v>
                </c:pt>
                <c:pt idx="70181">
                  <c:v>16797.915953</c:v>
                </c:pt>
                <c:pt idx="70182">
                  <c:v>16798.144993000002</c:v>
                </c:pt>
                <c:pt idx="70183">
                  <c:v>16798.386756</c:v>
                </c:pt>
                <c:pt idx="70184">
                  <c:v>16798.629813</c:v>
                </c:pt>
                <c:pt idx="70185">
                  <c:v>16798.872635</c:v>
                </c:pt>
                <c:pt idx="70186">
                  <c:v>16799.102610999998</c:v>
                </c:pt>
                <c:pt idx="70187">
                  <c:v>16799.345657999998</c:v>
                </c:pt>
                <c:pt idx="70188">
                  <c:v>16799.586931000002</c:v>
                </c:pt>
                <c:pt idx="70189">
                  <c:v>16799.829958999999</c:v>
                </c:pt>
                <c:pt idx="70190">
                  <c:v>16800.060775999998</c:v>
                </c:pt>
                <c:pt idx="70191">
                  <c:v>16800.303971000001</c:v>
                </c:pt>
                <c:pt idx="70192">
                  <c:v>16800.544689999999</c:v>
                </c:pt>
                <c:pt idx="70193">
                  <c:v>16800.787815</c:v>
                </c:pt>
                <c:pt idx="70194">
                  <c:v>16801.019961000002</c:v>
                </c:pt>
                <c:pt idx="70195">
                  <c:v>16801.261052999998</c:v>
                </c:pt>
                <c:pt idx="70196">
                  <c:v>16801.503273999999</c:v>
                </c:pt>
                <c:pt idx="70197">
                  <c:v>16801.734063</c:v>
                </c:pt>
                <c:pt idx="70198">
                  <c:v>16801.977559999999</c:v>
                </c:pt>
                <c:pt idx="70199">
                  <c:v>16802.222586</c:v>
                </c:pt>
                <c:pt idx="70200">
                  <c:v>16802.462423000001</c:v>
                </c:pt>
                <c:pt idx="70201">
                  <c:v>16802.717397</c:v>
                </c:pt>
                <c:pt idx="70202">
                  <c:v>16802.948337999998</c:v>
                </c:pt>
                <c:pt idx="70203">
                  <c:v>16803.192157000001</c:v>
                </c:pt>
                <c:pt idx="70204">
                  <c:v>16803.425919000001</c:v>
                </c:pt>
                <c:pt idx="70205">
                  <c:v>16803.668064000001</c:v>
                </c:pt>
                <c:pt idx="70206">
                  <c:v>16803.910116999999</c:v>
                </c:pt>
                <c:pt idx="70207">
                  <c:v>16804.143731</c:v>
                </c:pt>
                <c:pt idx="70208">
                  <c:v>16804.386891999999</c:v>
                </c:pt>
                <c:pt idx="70209">
                  <c:v>16804.629854999999</c:v>
                </c:pt>
                <c:pt idx="70210">
                  <c:v>16804.870996000001</c:v>
                </c:pt>
                <c:pt idx="70211">
                  <c:v>16805.101674000001</c:v>
                </c:pt>
                <c:pt idx="70212">
                  <c:v>16805.344869</c:v>
                </c:pt>
                <c:pt idx="70213">
                  <c:v>16805.587882</c:v>
                </c:pt>
                <c:pt idx="70214">
                  <c:v>16805.819764</c:v>
                </c:pt>
                <c:pt idx="70215">
                  <c:v>16806.060244</c:v>
                </c:pt>
                <c:pt idx="70216">
                  <c:v>16806.300335</c:v>
                </c:pt>
                <c:pt idx="70217">
                  <c:v>16806.54406</c:v>
                </c:pt>
                <c:pt idx="70218">
                  <c:v>16806.775998000001</c:v>
                </c:pt>
                <c:pt idx="70219">
                  <c:v>16807.017314000001</c:v>
                </c:pt>
                <c:pt idx="70220">
                  <c:v>16807.258909</c:v>
                </c:pt>
                <c:pt idx="70221">
                  <c:v>16807.500659000001</c:v>
                </c:pt>
                <c:pt idx="70222">
                  <c:v>16807.741042000001</c:v>
                </c:pt>
                <c:pt idx="70223">
                  <c:v>16807.972956000001</c:v>
                </c:pt>
                <c:pt idx="70224">
                  <c:v>16808.215552000001</c:v>
                </c:pt>
                <c:pt idx="70225">
                  <c:v>16808.458761000002</c:v>
                </c:pt>
                <c:pt idx="70226">
                  <c:v>16808.690885</c:v>
                </c:pt>
                <c:pt idx="70227">
                  <c:v>16808.931107</c:v>
                </c:pt>
                <c:pt idx="70228">
                  <c:v>16809.173061000001</c:v>
                </c:pt>
                <c:pt idx="70229">
                  <c:v>16809.415010000001</c:v>
                </c:pt>
                <c:pt idx="70230">
                  <c:v>16809.646615000001</c:v>
                </c:pt>
                <c:pt idx="70231">
                  <c:v>16809.887858999999</c:v>
                </c:pt>
                <c:pt idx="70232">
                  <c:v>16810.130185000002</c:v>
                </c:pt>
                <c:pt idx="70233">
                  <c:v>16810.363754999998</c:v>
                </c:pt>
                <c:pt idx="70234">
                  <c:v>16810.604326000001</c:v>
                </c:pt>
                <c:pt idx="70235">
                  <c:v>16810.847608</c:v>
                </c:pt>
                <c:pt idx="70236">
                  <c:v>16811.088212999999</c:v>
                </c:pt>
                <c:pt idx="70237">
                  <c:v>16811.321683999999</c:v>
                </c:pt>
                <c:pt idx="70238">
                  <c:v>16811.564725</c:v>
                </c:pt>
                <c:pt idx="70239">
                  <c:v>16811.805847</c:v>
                </c:pt>
                <c:pt idx="70240">
                  <c:v>16812.046187</c:v>
                </c:pt>
                <c:pt idx="70241">
                  <c:v>16812.279536999999</c:v>
                </c:pt>
                <c:pt idx="70242">
                  <c:v>16812.534930000002</c:v>
                </c:pt>
                <c:pt idx="70243">
                  <c:v>16812.77996</c:v>
                </c:pt>
                <c:pt idx="70244">
                  <c:v>16813.021109000001</c:v>
                </c:pt>
                <c:pt idx="70245">
                  <c:v>16813.276275</c:v>
                </c:pt>
                <c:pt idx="70246">
                  <c:v>16813.507224000001</c:v>
                </c:pt>
                <c:pt idx="70247">
                  <c:v>16813.751107</c:v>
                </c:pt>
                <c:pt idx="70248">
                  <c:v>16813.984871000001</c:v>
                </c:pt>
                <c:pt idx="70249">
                  <c:v>16814.225351000001</c:v>
                </c:pt>
                <c:pt idx="70250">
                  <c:v>16814.469342</c:v>
                </c:pt>
                <c:pt idx="70251">
                  <c:v>16814.700185000002</c:v>
                </c:pt>
                <c:pt idx="70252">
                  <c:v>16814.942909000001</c:v>
                </c:pt>
                <c:pt idx="70253">
                  <c:v>16815.185791</c:v>
                </c:pt>
                <c:pt idx="70254">
                  <c:v>16815.426059000001</c:v>
                </c:pt>
                <c:pt idx="70255">
                  <c:v>16815.657786</c:v>
                </c:pt>
                <c:pt idx="70256">
                  <c:v>16815.900126</c:v>
                </c:pt>
                <c:pt idx="70257">
                  <c:v>16816.144029999999</c:v>
                </c:pt>
                <c:pt idx="70258">
                  <c:v>16816.375961999998</c:v>
                </c:pt>
                <c:pt idx="70259">
                  <c:v>16816.617926999999</c:v>
                </c:pt>
                <c:pt idx="70260">
                  <c:v>16816.860968000001</c:v>
                </c:pt>
                <c:pt idx="70261">
                  <c:v>16817.091836</c:v>
                </c:pt>
                <c:pt idx="70262">
                  <c:v>16817.332329000001</c:v>
                </c:pt>
                <c:pt idx="70263">
                  <c:v>16817.574441000001</c:v>
                </c:pt>
                <c:pt idx="70264">
                  <c:v>16817.816406000002</c:v>
                </c:pt>
                <c:pt idx="70265">
                  <c:v>16818.049864000001</c:v>
                </c:pt>
                <c:pt idx="70266">
                  <c:v>16818.292898</c:v>
                </c:pt>
                <c:pt idx="70267">
                  <c:v>16818.533243000002</c:v>
                </c:pt>
                <c:pt idx="70268">
                  <c:v>16818.775314999999</c:v>
                </c:pt>
                <c:pt idx="70269">
                  <c:v>16819.020607999999</c:v>
                </c:pt>
                <c:pt idx="70270">
                  <c:v>16819.263804999999</c:v>
                </c:pt>
                <c:pt idx="70271">
                  <c:v>16819.504078999998</c:v>
                </c:pt>
                <c:pt idx="70272">
                  <c:v>16819.746899999998</c:v>
                </c:pt>
                <c:pt idx="70273">
                  <c:v>16819.978623999999</c:v>
                </c:pt>
                <c:pt idx="70274">
                  <c:v>16820.219172000001</c:v>
                </c:pt>
                <c:pt idx="70275">
                  <c:v>16820.463993000001</c:v>
                </c:pt>
                <c:pt idx="70276">
                  <c:v>16820.705837000001</c:v>
                </c:pt>
                <c:pt idx="70277">
                  <c:v>16820.935810999999</c:v>
                </c:pt>
                <c:pt idx="70278">
                  <c:v>16821.176452</c:v>
                </c:pt>
                <c:pt idx="70279">
                  <c:v>16821.422245999998</c:v>
                </c:pt>
                <c:pt idx="70280">
                  <c:v>16821.655948</c:v>
                </c:pt>
                <c:pt idx="70281">
                  <c:v>16821.897353</c:v>
                </c:pt>
                <c:pt idx="70282">
                  <c:v>16822.13809</c:v>
                </c:pt>
                <c:pt idx="70283">
                  <c:v>16822.369105000002</c:v>
                </c:pt>
                <c:pt idx="70284">
                  <c:v>16822.611357999998</c:v>
                </c:pt>
                <c:pt idx="70285">
                  <c:v>16822.85455</c:v>
                </c:pt>
                <c:pt idx="70286">
                  <c:v>16823.086649000001</c:v>
                </c:pt>
                <c:pt idx="70287">
                  <c:v>16823.327229999999</c:v>
                </c:pt>
                <c:pt idx="70288">
                  <c:v>16823.568912999999</c:v>
                </c:pt>
                <c:pt idx="70289">
                  <c:v>16823.811093</c:v>
                </c:pt>
                <c:pt idx="70290">
                  <c:v>16824.044121999999</c:v>
                </c:pt>
                <c:pt idx="70291">
                  <c:v>16824.288132999998</c:v>
                </c:pt>
                <c:pt idx="70292">
                  <c:v>16824.530258999999</c:v>
                </c:pt>
                <c:pt idx="70293">
                  <c:v>16824.786687</c:v>
                </c:pt>
                <c:pt idx="70294">
                  <c:v>16825.018935</c:v>
                </c:pt>
                <c:pt idx="70295">
                  <c:v>16825.261233000001</c:v>
                </c:pt>
                <c:pt idx="70296">
                  <c:v>16825.504539000001</c:v>
                </c:pt>
                <c:pt idx="70297">
                  <c:v>16825.749940000002</c:v>
                </c:pt>
                <c:pt idx="70298">
                  <c:v>16825.992689999999</c:v>
                </c:pt>
                <c:pt idx="70299">
                  <c:v>16826.235224</c:v>
                </c:pt>
                <c:pt idx="70300">
                  <c:v>16826.466306999999</c:v>
                </c:pt>
                <c:pt idx="70301">
                  <c:v>16826.710372000001</c:v>
                </c:pt>
                <c:pt idx="70302">
                  <c:v>16826.943402000001</c:v>
                </c:pt>
                <c:pt idx="70303">
                  <c:v>16827.184108000001</c:v>
                </c:pt>
                <c:pt idx="70304">
                  <c:v>16827.428443000001</c:v>
                </c:pt>
                <c:pt idx="70305">
                  <c:v>16827.661409</c:v>
                </c:pt>
                <c:pt idx="70306">
                  <c:v>16827.904256000002</c:v>
                </c:pt>
                <c:pt idx="70307">
                  <c:v>16828.137424</c:v>
                </c:pt>
                <c:pt idx="70308">
                  <c:v>16828.380966000001</c:v>
                </c:pt>
                <c:pt idx="70309">
                  <c:v>16828.622169999999</c:v>
                </c:pt>
                <c:pt idx="70310">
                  <c:v>16828.864404</c:v>
                </c:pt>
                <c:pt idx="70311">
                  <c:v>16829.109977</c:v>
                </c:pt>
                <c:pt idx="70312">
                  <c:v>16829.351444</c:v>
                </c:pt>
                <c:pt idx="70313">
                  <c:v>16829.596595999999</c:v>
                </c:pt>
                <c:pt idx="70314">
                  <c:v>16829.826839000001</c:v>
                </c:pt>
                <c:pt idx="70315">
                  <c:v>16830.069353999999</c:v>
                </c:pt>
                <c:pt idx="70316">
                  <c:v>16830.314630000001</c:v>
                </c:pt>
                <c:pt idx="70317">
                  <c:v>16830.546726</c:v>
                </c:pt>
                <c:pt idx="70318">
                  <c:v>16830.788623</c:v>
                </c:pt>
                <c:pt idx="70319">
                  <c:v>16831.029274</c:v>
                </c:pt>
                <c:pt idx="70320">
                  <c:v>16831.272642</c:v>
                </c:pt>
                <c:pt idx="70321">
                  <c:v>16831.502885999998</c:v>
                </c:pt>
                <c:pt idx="70322">
                  <c:v>16831.746605</c:v>
                </c:pt>
                <c:pt idx="70323">
                  <c:v>16831.989189</c:v>
                </c:pt>
                <c:pt idx="70324">
                  <c:v>16832.222425</c:v>
                </c:pt>
                <c:pt idx="70325">
                  <c:v>16832.467734999998</c:v>
                </c:pt>
                <c:pt idx="70326">
                  <c:v>16832.699019</c:v>
                </c:pt>
                <c:pt idx="70327">
                  <c:v>16832.942814000002</c:v>
                </c:pt>
                <c:pt idx="70328">
                  <c:v>16833.186537000001</c:v>
                </c:pt>
                <c:pt idx="70329">
                  <c:v>16833.418725</c:v>
                </c:pt>
                <c:pt idx="70330">
                  <c:v>16833.661360999999</c:v>
                </c:pt>
                <c:pt idx="70331">
                  <c:v>16833.906558999999</c:v>
                </c:pt>
                <c:pt idx="70332">
                  <c:v>16834.138857000002</c:v>
                </c:pt>
                <c:pt idx="70333">
                  <c:v>16834.381342000001</c:v>
                </c:pt>
                <c:pt idx="70334">
                  <c:v>16834.624727999999</c:v>
                </c:pt>
                <c:pt idx="70335">
                  <c:v>16834.854986999999</c:v>
                </c:pt>
                <c:pt idx="70336">
                  <c:v>16835.095820999999</c:v>
                </c:pt>
                <c:pt idx="70337">
                  <c:v>16835.336324</c:v>
                </c:pt>
                <c:pt idx="70338">
                  <c:v>16835.579783000001</c:v>
                </c:pt>
                <c:pt idx="70339">
                  <c:v>16835.820207000001</c:v>
                </c:pt>
                <c:pt idx="70340">
                  <c:v>16836.076121999999</c:v>
                </c:pt>
                <c:pt idx="70341">
                  <c:v>16836.321604000001</c:v>
                </c:pt>
                <c:pt idx="70342">
                  <c:v>16836.562247000002</c:v>
                </c:pt>
                <c:pt idx="70343">
                  <c:v>16836.806256</c:v>
                </c:pt>
                <c:pt idx="70344">
                  <c:v>16837.038628999999</c:v>
                </c:pt>
                <c:pt idx="70345">
                  <c:v>16837.281014</c:v>
                </c:pt>
                <c:pt idx="70346">
                  <c:v>16837.524534</c:v>
                </c:pt>
                <c:pt idx="70347">
                  <c:v>16837.755389000002</c:v>
                </c:pt>
                <c:pt idx="70348">
                  <c:v>16838.000817</c:v>
                </c:pt>
                <c:pt idx="70349">
                  <c:v>16838.241095000001</c:v>
                </c:pt>
                <c:pt idx="70350">
                  <c:v>16838.484548</c:v>
                </c:pt>
                <c:pt idx="70351">
                  <c:v>16838.714602</c:v>
                </c:pt>
                <c:pt idx="70352">
                  <c:v>16838.957149000002</c:v>
                </c:pt>
                <c:pt idx="70353">
                  <c:v>16839.201231999999</c:v>
                </c:pt>
                <c:pt idx="70354">
                  <c:v>16839.457824000001</c:v>
                </c:pt>
                <c:pt idx="70355">
                  <c:v>16839.687871999999</c:v>
                </c:pt>
                <c:pt idx="70356">
                  <c:v>16839.930391000002</c:v>
                </c:pt>
                <c:pt idx="70357">
                  <c:v>16840.17555</c:v>
                </c:pt>
                <c:pt idx="70358">
                  <c:v>16840.407640000001</c:v>
                </c:pt>
                <c:pt idx="70359">
                  <c:v>16840.650855</c:v>
                </c:pt>
                <c:pt idx="70360">
                  <c:v>16840.891013</c:v>
                </c:pt>
                <c:pt idx="70361">
                  <c:v>16841.133904999999</c:v>
                </c:pt>
                <c:pt idx="70362">
                  <c:v>16841.365547000001</c:v>
                </c:pt>
                <c:pt idx="70363">
                  <c:v>16841.608598999999</c:v>
                </c:pt>
                <c:pt idx="70364">
                  <c:v>16841.849876</c:v>
                </c:pt>
                <c:pt idx="70365">
                  <c:v>16842.092853999999</c:v>
                </c:pt>
                <c:pt idx="70366">
                  <c:v>16842.322776000001</c:v>
                </c:pt>
                <c:pt idx="70367">
                  <c:v>16842.565091</c:v>
                </c:pt>
                <c:pt idx="70368">
                  <c:v>16842.807387000001</c:v>
                </c:pt>
                <c:pt idx="70369">
                  <c:v>16843.048785999999</c:v>
                </c:pt>
                <c:pt idx="70370">
                  <c:v>16843.280578999998</c:v>
                </c:pt>
                <c:pt idx="70371">
                  <c:v>16843.523849000001</c:v>
                </c:pt>
                <c:pt idx="70372">
                  <c:v>16843.766070000001</c:v>
                </c:pt>
                <c:pt idx="70373">
                  <c:v>16844.006272999999</c:v>
                </c:pt>
                <c:pt idx="70374">
                  <c:v>16844.237836</c:v>
                </c:pt>
                <c:pt idx="70375">
                  <c:v>16844.480008999999</c:v>
                </c:pt>
                <c:pt idx="70376">
                  <c:v>16844.722086000002</c:v>
                </c:pt>
                <c:pt idx="70377">
                  <c:v>16844.953989000001</c:v>
                </c:pt>
                <c:pt idx="70378">
                  <c:v>16845.195293000001</c:v>
                </c:pt>
                <c:pt idx="70379">
                  <c:v>16845.439107999999</c:v>
                </c:pt>
                <c:pt idx="70380">
                  <c:v>16845.670997000001</c:v>
                </c:pt>
                <c:pt idx="70381">
                  <c:v>16845.912271000001</c:v>
                </c:pt>
                <c:pt idx="70382">
                  <c:v>16846.155565000001</c:v>
                </c:pt>
                <c:pt idx="70383">
                  <c:v>16846.396756999999</c:v>
                </c:pt>
                <c:pt idx="70384">
                  <c:v>16846.626791999999</c:v>
                </c:pt>
                <c:pt idx="70385">
                  <c:v>16846.869054999999</c:v>
                </c:pt>
                <c:pt idx="70386">
                  <c:v>16847.111156999999</c:v>
                </c:pt>
                <c:pt idx="70387">
                  <c:v>16847.344636999998</c:v>
                </c:pt>
                <c:pt idx="70388">
                  <c:v>16847.587567999999</c:v>
                </c:pt>
                <c:pt idx="70389">
                  <c:v>16847.829259999999</c:v>
                </c:pt>
                <c:pt idx="70390">
                  <c:v>16848.071833999998</c:v>
                </c:pt>
                <c:pt idx="70391">
                  <c:v>16848.301981000001</c:v>
                </c:pt>
                <c:pt idx="70392">
                  <c:v>16848.544611000001</c:v>
                </c:pt>
                <c:pt idx="70393">
                  <c:v>16848.787839000001</c:v>
                </c:pt>
                <c:pt idx="70394">
                  <c:v>16849.019036000002</c:v>
                </c:pt>
                <c:pt idx="70395">
                  <c:v>16849.261263</c:v>
                </c:pt>
                <c:pt idx="70396">
                  <c:v>16849.506602000001</c:v>
                </c:pt>
                <c:pt idx="70397">
                  <c:v>16849.747952000002</c:v>
                </c:pt>
                <c:pt idx="70398">
                  <c:v>16849.978060000001</c:v>
                </c:pt>
                <c:pt idx="70399">
                  <c:v>16850.220405</c:v>
                </c:pt>
                <c:pt idx="70400">
                  <c:v>16850.453228999999</c:v>
                </c:pt>
                <c:pt idx="70401">
                  <c:v>16850.697905000001</c:v>
                </c:pt>
                <c:pt idx="70402">
                  <c:v>16850.940952000001</c:v>
                </c:pt>
                <c:pt idx="70403">
                  <c:v>16851.171654000002</c:v>
                </c:pt>
                <c:pt idx="70404">
                  <c:v>16851.414731000001</c:v>
                </c:pt>
                <c:pt idx="70405">
                  <c:v>16851.655159000002</c:v>
                </c:pt>
                <c:pt idx="70406">
                  <c:v>16851.897343000001</c:v>
                </c:pt>
                <c:pt idx="70407">
                  <c:v>16852.130042000001</c:v>
                </c:pt>
                <c:pt idx="70408">
                  <c:v>16852.372232000002</c:v>
                </c:pt>
                <c:pt idx="70409">
                  <c:v>16852.605750999999</c:v>
                </c:pt>
                <c:pt idx="70410">
                  <c:v>16852.848008000001</c:v>
                </c:pt>
                <c:pt idx="70411">
                  <c:v>16853.09014</c:v>
                </c:pt>
                <c:pt idx="70412">
                  <c:v>16853.332259999999</c:v>
                </c:pt>
                <c:pt idx="70413">
                  <c:v>16853.588772999999</c:v>
                </c:pt>
                <c:pt idx="70414">
                  <c:v>16853.820684999999</c:v>
                </c:pt>
                <c:pt idx="70415">
                  <c:v>16854.061156</c:v>
                </c:pt>
                <c:pt idx="70416">
                  <c:v>16854.305960999998</c:v>
                </c:pt>
                <c:pt idx="70417">
                  <c:v>16854.536652999999</c:v>
                </c:pt>
                <c:pt idx="70418">
                  <c:v>16854.777052000001</c:v>
                </c:pt>
                <c:pt idx="70419">
                  <c:v>16855.019307999999</c:v>
                </c:pt>
                <c:pt idx="70420">
                  <c:v>16855.261124000001</c:v>
                </c:pt>
                <c:pt idx="70421">
                  <c:v>16855.491348</c:v>
                </c:pt>
                <c:pt idx="70422">
                  <c:v>16855.733961000002</c:v>
                </c:pt>
                <c:pt idx="70423">
                  <c:v>16855.974603999999</c:v>
                </c:pt>
                <c:pt idx="70424">
                  <c:v>16856.215402000002</c:v>
                </c:pt>
                <c:pt idx="70425">
                  <c:v>16856.462701</c:v>
                </c:pt>
                <c:pt idx="70426">
                  <c:v>16856.705115000001</c:v>
                </c:pt>
                <c:pt idx="70427">
                  <c:v>16856.949186000002</c:v>
                </c:pt>
                <c:pt idx="70428">
                  <c:v>16857.182032000001</c:v>
                </c:pt>
                <c:pt idx="70429">
                  <c:v>16857.424141</c:v>
                </c:pt>
                <c:pt idx="70430">
                  <c:v>16857.665724999999</c:v>
                </c:pt>
                <c:pt idx="70431">
                  <c:v>16857.906015</c:v>
                </c:pt>
                <c:pt idx="70432">
                  <c:v>16858.137976000002</c:v>
                </c:pt>
                <c:pt idx="70433">
                  <c:v>16858.379081999999</c:v>
                </c:pt>
                <c:pt idx="70434">
                  <c:v>16858.619383000001</c:v>
                </c:pt>
                <c:pt idx="70435">
                  <c:v>16858.860551999998</c:v>
                </c:pt>
                <c:pt idx="70436">
                  <c:v>16859.101879999998</c:v>
                </c:pt>
                <c:pt idx="70437">
                  <c:v>16859.331633999998</c:v>
                </c:pt>
                <c:pt idx="70438">
                  <c:v>16859.572026999998</c:v>
                </c:pt>
                <c:pt idx="70439">
                  <c:v>16859.814175</c:v>
                </c:pt>
                <c:pt idx="70440">
                  <c:v>16860.055662999999</c:v>
                </c:pt>
                <c:pt idx="70441">
                  <c:v>16860.296612999999</c:v>
                </c:pt>
                <c:pt idx="70442">
                  <c:v>16860.537874000001</c:v>
                </c:pt>
                <c:pt idx="70443">
                  <c:v>16860.769698</c:v>
                </c:pt>
                <c:pt idx="70444">
                  <c:v>16861.010408999999</c:v>
                </c:pt>
                <c:pt idx="70445">
                  <c:v>16861.25157</c:v>
                </c:pt>
                <c:pt idx="70446">
                  <c:v>16861.494737000001</c:v>
                </c:pt>
                <c:pt idx="70447">
                  <c:v>16861.735854999999</c:v>
                </c:pt>
                <c:pt idx="70448">
                  <c:v>16861.976919000001</c:v>
                </c:pt>
                <c:pt idx="70449">
                  <c:v>16862.207071000001</c:v>
                </c:pt>
                <c:pt idx="70450">
                  <c:v>16862.449186000002</c:v>
                </c:pt>
                <c:pt idx="70451">
                  <c:v>16862.693062999999</c:v>
                </c:pt>
                <c:pt idx="70452">
                  <c:v>16862.924172999999</c:v>
                </c:pt>
                <c:pt idx="70453">
                  <c:v>16863.166359999999</c:v>
                </c:pt>
                <c:pt idx="70454">
                  <c:v>16863.399245000001</c:v>
                </c:pt>
                <c:pt idx="70455">
                  <c:v>16863.642651999999</c:v>
                </c:pt>
                <c:pt idx="70456">
                  <c:v>16863.885945999999</c:v>
                </c:pt>
                <c:pt idx="70457">
                  <c:v>16864.116126000001</c:v>
                </c:pt>
                <c:pt idx="70458">
                  <c:v>16864.357868999999</c:v>
                </c:pt>
                <c:pt idx="70459">
                  <c:v>16864.598039</c:v>
                </c:pt>
                <c:pt idx="70460">
                  <c:v>16864.840183</c:v>
                </c:pt>
                <c:pt idx="70461">
                  <c:v>16865.082192000002</c:v>
                </c:pt>
                <c:pt idx="70462">
                  <c:v>16865.328183000001</c:v>
                </c:pt>
                <c:pt idx="70463">
                  <c:v>16865.574916000001</c:v>
                </c:pt>
                <c:pt idx="70464">
                  <c:v>16865.808663</c:v>
                </c:pt>
                <c:pt idx="70465">
                  <c:v>16866.049895</c:v>
                </c:pt>
                <c:pt idx="70466">
                  <c:v>16866.292781</c:v>
                </c:pt>
                <c:pt idx="70467">
                  <c:v>16866.533861</c:v>
                </c:pt>
                <c:pt idx="70468">
                  <c:v>16866.774921</c:v>
                </c:pt>
                <c:pt idx="70469">
                  <c:v>16867.006537000001</c:v>
                </c:pt>
                <c:pt idx="70470">
                  <c:v>16867.246446000001</c:v>
                </c:pt>
                <c:pt idx="70471">
                  <c:v>16867.490124</c:v>
                </c:pt>
                <c:pt idx="70472">
                  <c:v>16867.723531</c:v>
                </c:pt>
                <c:pt idx="70473">
                  <c:v>16867.967227000001</c:v>
                </c:pt>
                <c:pt idx="70474">
                  <c:v>16868.209448000001</c:v>
                </c:pt>
                <c:pt idx="70475">
                  <c:v>16868.465815</c:v>
                </c:pt>
                <c:pt idx="70476">
                  <c:v>16868.697819000001</c:v>
                </c:pt>
                <c:pt idx="70477">
                  <c:v>16868.940886</c:v>
                </c:pt>
                <c:pt idx="70478">
                  <c:v>16869.181950999999</c:v>
                </c:pt>
                <c:pt idx="70479">
                  <c:v>16869.423051000002</c:v>
                </c:pt>
                <c:pt idx="70480">
                  <c:v>16869.654998999998</c:v>
                </c:pt>
                <c:pt idx="70481">
                  <c:v>16869.896307999999</c:v>
                </c:pt>
                <c:pt idx="70482">
                  <c:v>16870.137035</c:v>
                </c:pt>
                <c:pt idx="70483">
                  <c:v>16870.368161999999</c:v>
                </c:pt>
                <c:pt idx="70484">
                  <c:v>16870.609095</c:v>
                </c:pt>
                <c:pt idx="70485">
                  <c:v>16870.851355999999</c:v>
                </c:pt>
                <c:pt idx="70486">
                  <c:v>16871.085579999999</c:v>
                </c:pt>
                <c:pt idx="70487">
                  <c:v>16871.328132999999</c:v>
                </c:pt>
                <c:pt idx="70488">
                  <c:v>16871.563064000002</c:v>
                </c:pt>
                <c:pt idx="70489">
                  <c:v>16871.807350999999</c:v>
                </c:pt>
                <c:pt idx="70490">
                  <c:v>16872.040406</c:v>
                </c:pt>
                <c:pt idx="70491">
                  <c:v>16872.286900999999</c:v>
                </c:pt>
                <c:pt idx="70492">
                  <c:v>16872.545914999999</c:v>
                </c:pt>
                <c:pt idx="70493">
                  <c:v>16872.776393</c:v>
                </c:pt>
                <c:pt idx="70494">
                  <c:v>16873.020452000001</c:v>
                </c:pt>
                <c:pt idx="70495">
                  <c:v>16873.261599000001</c:v>
                </c:pt>
                <c:pt idx="70496">
                  <c:v>16873.493536999998</c:v>
                </c:pt>
                <c:pt idx="70497">
                  <c:v>16873.736862999998</c:v>
                </c:pt>
                <c:pt idx="70498">
                  <c:v>16873.977395000002</c:v>
                </c:pt>
                <c:pt idx="70499">
                  <c:v>16874.220541999999</c:v>
                </c:pt>
                <c:pt idx="70500">
                  <c:v>16874.451430000001</c:v>
                </c:pt>
                <c:pt idx="70501">
                  <c:v>16874.6947</c:v>
                </c:pt>
                <c:pt idx="70502">
                  <c:v>16874.935151999998</c:v>
                </c:pt>
                <c:pt idx="70503">
                  <c:v>16875.168882000002</c:v>
                </c:pt>
                <c:pt idx="70504">
                  <c:v>16875.411118</c:v>
                </c:pt>
                <c:pt idx="70505">
                  <c:v>16875.655971</c:v>
                </c:pt>
                <c:pt idx="70506">
                  <c:v>16875.884037</c:v>
                </c:pt>
                <c:pt idx="70507">
                  <c:v>16876.126274999999</c:v>
                </c:pt>
                <c:pt idx="70508">
                  <c:v>16876.368393000001</c:v>
                </c:pt>
                <c:pt idx="70509">
                  <c:v>16876.600999999999</c:v>
                </c:pt>
                <c:pt idx="70510">
                  <c:v>16876.842546</c:v>
                </c:pt>
                <c:pt idx="70511">
                  <c:v>16877.083019000002</c:v>
                </c:pt>
                <c:pt idx="70512">
                  <c:v>16877.325045000001</c:v>
                </c:pt>
                <c:pt idx="70513">
                  <c:v>16877.567002</c:v>
                </c:pt>
                <c:pt idx="70514">
                  <c:v>16877.798835000001</c:v>
                </c:pt>
                <c:pt idx="70515">
                  <c:v>16878.039270000001</c:v>
                </c:pt>
                <c:pt idx="70516">
                  <c:v>16878.283035</c:v>
                </c:pt>
                <c:pt idx="70517">
                  <c:v>16878.514766</c:v>
                </c:pt>
                <c:pt idx="70518">
                  <c:v>16878.755209999999</c:v>
                </c:pt>
                <c:pt idx="70519">
                  <c:v>16878.997315000001</c:v>
                </c:pt>
                <c:pt idx="70520">
                  <c:v>16879.238769</c:v>
                </c:pt>
                <c:pt idx="70521">
                  <c:v>16879.470667000001</c:v>
                </c:pt>
                <c:pt idx="70522">
                  <c:v>16879.713098</c:v>
                </c:pt>
                <c:pt idx="70523">
                  <c:v>16879.955205999999</c:v>
                </c:pt>
                <c:pt idx="70524">
                  <c:v>16880.186228999999</c:v>
                </c:pt>
                <c:pt idx="70525">
                  <c:v>16880.430282000001</c:v>
                </c:pt>
                <c:pt idx="70526">
                  <c:v>16880.671595</c:v>
                </c:pt>
                <c:pt idx="70527">
                  <c:v>16880.914658000002</c:v>
                </c:pt>
                <c:pt idx="70528">
                  <c:v>16881.144762</c:v>
                </c:pt>
                <c:pt idx="70529">
                  <c:v>16881.385053999998</c:v>
                </c:pt>
                <c:pt idx="70530">
                  <c:v>16881.627254999999</c:v>
                </c:pt>
                <c:pt idx="70531">
                  <c:v>16881.869373000001</c:v>
                </c:pt>
                <c:pt idx="70532">
                  <c:v>16882.100305</c:v>
                </c:pt>
                <c:pt idx="70533">
                  <c:v>16882.344239999999</c:v>
                </c:pt>
                <c:pt idx="70534">
                  <c:v>16882.577889</c:v>
                </c:pt>
                <c:pt idx="70535">
                  <c:v>16882.820237</c:v>
                </c:pt>
                <c:pt idx="70536">
                  <c:v>16883.061863999999</c:v>
                </c:pt>
                <c:pt idx="70537">
                  <c:v>16883.302991</c:v>
                </c:pt>
                <c:pt idx="70538">
                  <c:v>16883.542308</c:v>
                </c:pt>
                <c:pt idx="70539">
                  <c:v>16883.773061</c:v>
                </c:pt>
                <c:pt idx="70540">
                  <c:v>16884.015368</c:v>
                </c:pt>
                <c:pt idx="70541">
                  <c:v>16884.259115000001</c:v>
                </c:pt>
                <c:pt idx="70542">
                  <c:v>16884.499355</c:v>
                </c:pt>
                <c:pt idx="70543">
                  <c:v>16884.743425000001</c:v>
                </c:pt>
                <c:pt idx="70544">
                  <c:v>16884.988646000002</c:v>
                </c:pt>
                <c:pt idx="70545">
                  <c:v>16885.22999</c:v>
                </c:pt>
                <c:pt idx="70546">
                  <c:v>16885.471160000001</c:v>
                </c:pt>
                <c:pt idx="70547">
                  <c:v>16885.727583</c:v>
                </c:pt>
                <c:pt idx="70548">
                  <c:v>16885.957852</c:v>
                </c:pt>
                <c:pt idx="70549">
                  <c:v>16886.199563999999</c:v>
                </c:pt>
                <c:pt idx="70550">
                  <c:v>16886.442698999999</c:v>
                </c:pt>
                <c:pt idx="70551">
                  <c:v>16886.685739</c:v>
                </c:pt>
                <c:pt idx="70552">
                  <c:v>16886.915851999998</c:v>
                </c:pt>
                <c:pt idx="70553">
                  <c:v>16887.158960000001</c:v>
                </c:pt>
                <c:pt idx="70554">
                  <c:v>16887.400154999999</c:v>
                </c:pt>
                <c:pt idx="70555">
                  <c:v>16887.640335</c:v>
                </c:pt>
                <c:pt idx="70556">
                  <c:v>16887.873058000001</c:v>
                </c:pt>
                <c:pt idx="70557">
                  <c:v>16888.115226000002</c:v>
                </c:pt>
                <c:pt idx="70558">
                  <c:v>16888.348925999999</c:v>
                </c:pt>
                <c:pt idx="70559">
                  <c:v>16888.591075</c:v>
                </c:pt>
                <c:pt idx="70560">
                  <c:v>16888.833156000001</c:v>
                </c:pt>
                <c:pt idx="70561">
                  <c:v>16889.066806999999</c:v>
                </c:pt>
                <c:pt idx="70562">
                  <c:v>16889.308599</c:v>
                </c:pt>
                <c:pt idx="70563">
                  <c:v>16889.549041999999</c:v>
                </c:pt>
                <c:pt idx="70564">
                  <c:v>16889.791212</c:v>
                </c:pt>
                <c:pt idx="70565">
                  <c:v>16890.024038</c:v>
                </c:pt>
                <c:pt idx="70566">
                  <c:v>16890.268179999999</c:v>
                </c:pt>
                <c:pt idx="70567">
                  <c:v>16890.501042</c:v>
                </c:pt>
                <c:pt idx="70568">
                  <c:v>16890.745407999999</c:v>
                </c:pt>
                <c:pt idx="70569">
                  <c:v>16890.988969000002</c:v>
                </c:pt>
                <c:pt idx="70570">
                  <c:v>16891.219100999999</c:v>
                </c:pt>
                <c:pt idx="70571">
                  <c:v>16891.463233999999</c:v>
                </c:pt>
                <c:pt idx="70572">
                  <c:v>16891.6944</c:v>
                </c:pt>
                <c:pt idx="70573">
                  <c:v>16891.939880000002</c:v>
                </c:pt>
                <c:pt idx="70574">
                  <c:v>16892.181715999999</c:v>
                </c:pt>
                <c:pt idx="70575">
                  <c:v>16892.422065999999</c:v>
                </c:pt>
                <c:pt idx="70576">
                  <c:v>16892.653536999998</c:v>
                </c:pt>
                <c:pt idx="70577">
                  <c:v>16892.897127</c:v>
                </c:pt>
                <c:pt idx="70578">
                  <c:v>16893.139016000001</c:v>
                </c:pt>
                <c:pt idx="70579">
                  <c:v>16893.370669</c:v>
                </c:pt>
                <c:pt idx="70580">
                  <c:v>16893.613969000002</c:v>
                </c:pt>
                <c:pt idx="70581">
                  <c:v>16893.855702000001</c:v>
                </c:pt>
                <c:pt idx="70582">
                  <c:v>16894.096728</c:v>
                </c:pt>
                <c:pt idx="70583">
                  <c:v>16894.337652999999</c:v>
                </c:pt>
                <c:pt idx="70584">
                  <c:v>16894.566379</c:v>
                </c:pt>
                <c:pt idx="70585">
                  <c:v>16894.808196999998</c:v>
                </c:pt>
                <c:pt idx="70586">
                  <c:v>16895.050259</c:v>
                </c:pt>
                <c:pt idx="70587">
                  <c:v>16895.283651999998</c:v>
                </c:pt>
                <c:pt idx="70588">
                  <c:v>16895.524968999998</c:v>
                </c:pt>
                <c:pt idx="70589">
                  <c:v>16895.766721</c:v>
                </c:pt>
                <c:pt idx="70590">
                  <c:v>16896.009765999999</c:v>
                </c:pt>
                <c:pt idx="70591">
                  <c:v>16896.250553000002</c:v>
                </c:pt>
                <c:pt idx="70592">
                  <c:v>16896.481093999999</c:v>
                </c:pt>
                <c:pt idx="70593">
                  <c:v>16896.725963000001</c:v>
                </c:pt>
                <c:pt idx="70594">
                  <c:v>16896.965187999998</c:v>
                </c:pt>
                <c:pt idx="70595">
                  <c:v>16897.198727999999</c:v>
                </c:pt>
                <c:pt idx="70596">
                  <c:v>16897.439031999998</c:v>
                </c:pt>
                <c:pt idx="70597">
                  <c:v>16897.681258000001</c:v>
                </c:pt>
                <c:pt idx="70598">
                  <c:v>16897.924638</c:v>
                </c:pt>
                <c:pt idx="70599">
                  <c:v>16898.156663999998</c:v>
                </c:pt>
                <c:pt idx="70600">
                  <c:v>16898.399088999999</c:v>
                </c:pt>
                <c:pt idx="70601">
                  <c:v>16898.632979000002</c:v>
                </c:pt>
                <c:pt idx="70602">
                  <c:v>16898.874423000001</c:v>
                </c:pt>
                <c:pt idx="70603">
                  <c:v>16899.118374999998</c:v>
                </c:pt>
                <c:pt idx="70604">
                  <c:v>16899.374952999999</c:v>
                </c:pt>
                <c:pt idx="70605">
                  <c:v>16899.603985000002</c:v>
                </c:pt>
                <c:pt idx="70606">
                  <c:v>16899.845866</c:v>
                </c:pt>
                <c:pt idx="70607">
                  <c:v>16900.088721</c:v>
                </c:pt>
                <c:pt idx="70608">
                  <c:v>16900.331776999999</c:v>
                </c:pt>
                <c:pt idx="70609">
                  <c:v>16900.562366999999</c:v>
                </c:pt>
                <c:pt idx="70610">
                  <c:v>16900.808058999999</c:v>
                </c:pt>
                <c:pt idx="70611">
                  <c:v>16901.039852000002</c:v>
                </c:pt>
                <c:pt idx="70612">
                  <c:v>16901.280188000001</c:v>
                </c:pt>
                <c:pt idx="70613">
                  <c:v>16901.522186999999</c:v>
                </c:pt>
                <c:pt idx="70614">
                  <c:v>16901.764219000001</c:v>
                </c:pt>
                <c:pt idx="70615">
                  <c:v>16901.997837999999</c:v>
                </c:pt>
                <c:pt idx="70616">
                  <c:v>16902.240172000002</c:v>
                </c:pt>
                <c:pt idx="70617">
                  <c:v>16902.473677999998</c:v>
                </c:pt>
                <c:pt idx="70618">
                  <c:v>16902.714120000001</c:v>
                </c:pt>
                <c:pt idx="70619">
                  <c:v>16902.958179000001</c:v>
                </c:pt>
                <c:pt idx="70620">
                  <c:v>16903.200239000002</c:v>
                </c:pt>
                <c:pt idx="70621">
                  <c:v>16903.455295</c:v>
                </c:pt>
                <c:pt idx="70622">
                  <c:v>16903.70075</c:v>
                </c:pt>
                <c:pt idx="70623">
                  <c:v>16903.943276000002</c:v>
                </c:pt>
                <c:pt idx="70624">
                  <c:v>16904.186751000001</c:v>
                </c:pt>
                <c:pt idx="70625">
                  <c:v>16904.427135999998</c:v>
                </c:pt>
                <c:pt idx="70626">
                  <c:v>16904.683833999999</c:v>
                </c:pt>
                <c:pt idx="70627">
                  <c:v>16904.915001000001</c:v>
                </c:pt>
                <c:pt idx="70628">
                  <c:v>16905.157395999999</c:v>
                </c:pt>
                <c:pt idx="70629">
                  <c:v>16905.390124000001</c:v>
                </c:pt>
                <c:pt idx="70630">
                  <c:v>16905.634785999999</c:v>
                </c:pt>
                <c:pt idx="70631">
                  <c:v>16905.875728999999</c:v>
                </c:pt>
                <c:pt idx="70632">
                  <c:v>16906.116123</c:v>
                </c:pt>
                <c:pt idx="70633">
                  <c:v>16906.347979999999</c:v>
                </c:pt>
                <c:pt idx="70634">
                  <c:v>16906.588587999999</c:v>
                </c:pt>
                <c:pt idx="70635">
                  <c:v>16906.829817000002</c:v>
                </c:pt>
                <c:pt idx="70636">
                  <c:v>16907.070310999999</c:v>
                </c:pt>
                <c:pt idx="70637">
                  <c:v>16907.314126000001</c:v>
                </c:pt>
                <c:pt idx="70638">
                  <c:v>16907.558347999999</c:v>
                </c:pt>
                <c:pt idx="70639">
                  <c:v>16907.802404999999</c:v>
                </c:pt>
                <c:pt idx="70640">
                  <c:v>16908.043063000001</c:v>
                </c:pt>
                <c:pt idx="70641">
                  <c:v>16908.285867999999</c:v>
                </c:pt>
                <c:pt idx="70642">
                  <c:v>16908.515927</c:v>
                </c:pt>
                <c:pt idx="70643">
                  <c:v>16908.760044999999</c:v>
                </c:pt>
                <c:pt idx="70644">
                  <c:v>16908.993025</c:v>
                </c:pt>
                <c:pt idx="70645">
                  <c:v>16909.235259000001</c:v>
                </c:pt>
                <c:pt idx="70646">
                  <c:v>16909.477246999999</c:v>
                </c:pt>
                <c:pt idx="70647">
                  <c:v>16909.710857999999</c:v>
                </c:pt>
                <c:pt idx="70648">
                  <c:v>16909.953291000002</c:v>
                </c:pt>
                <c:pt idx="70649">
                  <c:v>16910.197408</c:v>
                </c:pt>
                <c:pt idx="70650">
                  <c:v>16910.428413000001</c:v>
                </c:pt>
                <c:pt idx="70651">
                  <c:v>16910.669935999998</c:v>
                </c:pt>
                <c:pt idx="70652">
                  <c:v>16910.911617999998</c:v>
                </c:pt>
                <c:pt idx="70653">
                  <c:v>16911.154805999999</c:v>
                </c:pt>
                <c:pt idx="70654">
                  <c:v>16911.395125999999</c:v>
                </c:pt>
                <c:pt idx="70655">
                  <c:v>16911.650941</c:v>
                </c:pt>
                <c:pt idx="70656">
                  <c:v>16911.880233</c:v>
                </c:pt>
                <c:pt idx="70657">
                  <c:v>16912.124057000001</c:v>
                </c:pt>
                <c:pt idx="70658">
                  <c:v>16912.366232</c:v>
                </c:pt>
                <c:pt idx="70659">
                  <c:v>16912.597899</c:v>
                </c:pt>
                <c:pt idx="70660">
                  <c:v>16912.840990000001</c:v>
                </c:pt>
                <c:pt idx="70661">
                  <c:v>16913.082047</c:v>
                </c:pt>
                <c:pt idx="70662">
                  <c:v>16913.322276999999</c:v>
                </c:pt>
                <c:pt idx="70663">
                  <c:v>16913.567544000001</c:v>
                </c:pt>
                <c:pt idx="70664">
                  <c:v>16913.808080999999</c:v>
                </c:pt>
                <c:pt idx="70665">
                  <c:v>16914.050347</c:v>
                </c:pt>
                <c:pt idx="70666">
                  <c:v>16914.294987000001</c:v>
                </c:pt>
                <c:pt idx="70667">
                  <c:v>16914.524357999999</c:v>
                </c:pt>
                <c:pt idx="70668">
                  <c:v>16914.765686999999</c:v>
                </c:pt>
                <c:pt idx="70669">
                  <c:v>16915.006157</c:v>
                </c:pt>
                <c:pt idx="70670">
                  <c:v>16915.246104000002</c:v>
                </c:pt>
                <c:pt idx="70671">
                  <c:v>16915.479587999998</c:v>
                </c:pt>
                <c:pt idx="70672">
                  <c:v>16915.720996</c:v>
                </c:pt>
                <c:pt idx="70673">
                  <c:v>16915.962155000001</c:v>
                </c:pt>
                <c:pt idx="70674">
                  <c:v>16916.206115000001</c:v>
                </c:pt>
                <c:pt idx="70675">
                  <c:v>16916.461295000001</c:v>
                </c:pt>
                <c:pt idx="70676">
                  <c:v>16916.692941000001</c:v>
                </c:pt>
                <c:pt idx="70677">
                  <c:v>16916.934964</c:v>
                </c:pt>
                <c:pt idx="70678">
                  <c:v>16917.176187000001</c:v>
                </c:pt>
                <c:pt idx="70679">
                  <c:v>16917.432706</c:v>
                </c:pt>
                <c:pt idx="70680">
                  <c:v>16917.662799000002</c:v>
                </c:pt>
                <c:pt idx="70681">
                  <c:v>16917.904629000001</c:v>
                </c:pt>
                <c:pt idx="70682">
                  <c:v>16918.145421000001</c:v>
                </c:pt>
                <c:pt idx="70683">
                  <c:v>16918.389370000001</c:v>
                </c:pt>
                <c:pt idx="70684">
                  <c:v>16918.620391</c:v>
                </c:pt>
                <c:pt idx="70685">
                  <c:v>16918.864407000001</c:v>
                </c:pt>
                <c:pt idx="70686">
                  <c:v>16919.105834999998</c:v>
                </c:pt>
                <c:pt idx="70687">
                  <c:v>16919.34606</c:v>
                </c:pt>
                <c:pt idx="70688">
                  <c:v>16919.577936000002</c:v>
                </c:pt>
                <c:pt idx="70689">
                  <c:v>16919.820170999999</c:v>
                </c:pt>
                <c:pt idx="70690">
                  <c:v>16920.053259</c:v>
                </c:pt>
                <c:pt idx="70691">
                  <c:v>16920.297342000002</c:v>
                </c:pt>
                <c:pt idx="70692">
                  <c:v>16920.540725999999</c:v>
                </c:pt>
                <c:pt idx="70693">
                  <c:v>16920.772679000002</c:v>
                </c:pt>
                <c:pt idx="70694">
                  <c:v>16921.014652000002</c:v>
                </c:pt>
                <c:pt idx="70695">
                  <c:v>16921.257926999999</c:v>
                </c:pt>
                <c:pt idx="70696">
                  <c:v>16921.498436000002</c:v>
                </c:pt>
                <c:pt idx="70697">
                  <c:v>16921.739815000001</c:v>
                </c:pt>
                <c:pt idx="70698">
                  <c:v>16921.969213</c:v>
                </c:pt>
                <c:pt idx="70699">
                  <c:v>16922.214683999999</c:v>
                </c:pt>
                <c:pt idx="70700">
                  <c:v>16922.446045000001</c:v>
                </c:pt>
                <c:pt idx="70701">
                  <c:v>16922.689607</c:v>
                </c:pt>
                <c:pt idx="70702">
                  <c:v>16922.930382999999</c:v>
                </c:pt>
                <c:pt idx="70703">
                  <c:v>16923.165107000001</c:v>
                </c:pt>
                <c:pt idx="70704">
                  <c:v>16923.409366</c:v>
                </c:pt>
                <c:pt idx="70705">
                  <c:v>16923.644053</c:v>
                </c:pt>
                <c:pt idx="70706">
                  <c:v>16923.888285000001</c:v>
                </c:pt>
                <c:pt idx="70707">
                  <c:v>16924.135837999998</c:v>
                </c:pt>
                <c:pt idx="70708">
                  <c:v>16924.377769999999</c:v>
                </c:pt>
                <c:pt idx="70709">
                  <c:v>16924.618296000001</c:v>
                </c:pt>
                <c:pt idx="70710">
                  <c:v>16924.861841999998</c:v>
                </c:pt>
                <c:pt idx="70711">
                  <c:v>16925.093138</c:v>
                </c:pt>
                <c:pt idx="70712">
                  <c:v>16925.334992</c:v>
                </c:pt>
                <c:pt idx="70713">
                  <c:v>16925.577567</c:v>
                </c:pt>
                <c:pt idx="70714">
                  <c:v>16925.820583000001</c:v>
                </c:pt>
                <c:pt idx="70715">
                  <c:v>16926.051306000001</c:v>
                </c:pt>
                <c:pt idx="70716">
                  <c:v>16926.293111999999</c:v>
                </c:pt>
                <c:pt idx="70717">
                  <c:v>16926.537668000001</c:v>
                </c:pt>
                <c:pt idx="70718">
                  <c:v>16926.768316000002</c:v>
                </c:pt>
                <c:pt idx="70719">
                  <c:v>16927.010138000001</c:v>
                </c:pt>
                <c:pt idx="70720">
                  <c:v>16927.253402999999</c:v>
                </c:pt>
                <c:pt idx="70721">
                  <c:v>16927.493208</c:v>
                </c:pt>
                <c:pt idx="70722">
                  <c:v>16927.749546999999</c:v>
                </c:pt>
                <c:pt idx="70723">
                  <c:v>16927.980159999999</c:v>
                </c:pt>
                <c:pt idx="70724">
                  <c:v>16928.22493</c:v>
                </c:pt>
                <c:pt idx="70725">
                  <c:v>16928.467556</c:v>
                </c:pt>
                <c:pt idx="70726">
                  <c:v>16928.698882000001</c:v>
                </c:pt>
                <c:pt idx="70727">
                  <c:v>16928.939900000001</c:v>
                </c:pt>
                <c:pt idx="70728">
                  <c:v>16929.182918999999</c:v>
                </c:pt>
                <c:pt idx="70729">
                  <c:v>16929.425876000001</c:v>
                </c:pt>
                <c:pt idx="70730">
                  <c:v>16929.657822000001</c:v>
                </c:pt>
                <c:pt idx="70731">
                  <c:v>16929.898352</c:v>
                </c:pt>
                <c:pt idx="70732">
                  <c:v>16930.141718999999</c:v>
                </c:pt>
                <c:pt idx="70733">
                  <c:v>16930.382915999999</c:v>
                </c:pt>
                <c:pt idx="70734">
                  <c:v>16930.614794000001</c:v>
                </c:pt>
                <c:pt idx="70735">
                  <c:v>16930.855060000002</c:v>
                </c:pt>
                <c:pt idx="70736">
                  <c:v>16931.097372</c:v>
                </c:pt>
                <c:pt idx="70737">
                  <c:v>16931.33007</c:v>
                </c:pt>
                <c:pt idx="70738">
                  <c:v>16931.577752000001</c:v>
                </c:pt>
                <c:pt idx="70739">
                  <c:v>16931.809539000002</c:v>
                </c:pt>
                <c:pt idx="70740">
                  <c:v>16932.052219000001</c:v>
                </c:pt>
                <c:pt idx="70741">
                  <c:v>16932.294209</c:v>
                </c:pt>
                <c:pt idx="70742">
                  <c:v>16932.527018000001</c:v>
                </c:pt>
                <c:pt idx="70743">
                  <c:v>16932.769305999998</c:v>
                </c:pt>
                <c:pt idx="70744">
                  <c:v>16933.010020999998</c:v>
                </c:pt>
                <c:pt idx="70745">
                  <c:v>16933.252874999998</c:v>
                </c:pt>
                <c:pt idx="70746">
                  <c:v>16933.48475</c:v>
                </c:pt>
                <c:pt idx="70747">
                  <c:v>16933.727943999998</c:v>
                </c:pt>
                <c:pt idx="70748">
                  <c:v>16933.969217999998</c:v>
                </c:pt>
                <c:pt idx="70749">
                  <c:v>16934.202043000001</c:v>
                </c:pt>
                <c:pt idx="70750">
                  <c:v>16934.444254999999</c:v>
                </c:pt>
                <c:pt idx="70751">
                  <c:v>16934.677737000002</c:v>
                </c:pt>
                <c:pt idx="70752">
                  <c:v>16934.918366000002</c:v>
                </c:pt>
                <c:pt idx="70753">
                  <c:v>16935.161659000001</c:v>
                </c:pt>
                <c:pt idx="70754">
                  <c:v>16935.402013999999</c:v>
                </c:pt>
                <c:pt idx="70755">
                  <c:v>16935.644914</c:v>
                </c:pt>
                <c:pt idx="70756">
                  <c:v>16935.876647000001</c:v>
                </c:pt>
                <c:pt idx="70757">
                  <c:v>16936.117071000001</c:v>
                </c:pt>
                <c:pt idx="70758">
                  <c:v>16936.357372999999</c:v>
                </c:pt>
                <c:pt idx="70759">
                  <c:v>16936.599204999999</c:v>
                </c:pt>
                <c:pt idx="70760">
                  <c:v>16936.830913999998</c:v>
                </c:pt>
                <c:pt idx="70761">
                  <c:v>16937.073979000001</c:v>
                </c:pt>
                <c:pt idx="70762">
                  <c:v>16937.313157000001</c:v>
                </c:pt>
                <c:pt idx="70763">
                  <c:v>16937.557774000001</c:v>
                </c:pt>
                <c:pt idx="70764">
                  <c:v>16937.788253999999</c:v>
                </c:pt>
                <c:pt idx="70765">
                  <c:v>16938.03354</c:v>
                </c:pt>
                <c:pt idx="70766">
                  <c:v>16938.275122999999</c:v>
                </c:pt>
                <c:pt idx="70767">
                  <c:v>16938.520908999999</c:v>
                </c:pt>
                <c:pt idx="70768">
                  <c:v>16938.766578999999</c:v>
                </c:pt>
                <c:pt idx="70769">
                  <c:v>16939.007266000001</c:v>
                </c:pt>
                <c:pt idx="70770">
                  <c:v>16939.265703000001</c:v>
                </c:pt>
                <c:pt idx="70771">
                  <c:v>16939.495860999999</c:v>
                </c:pt>
                <c:pt idx="70772">
                  <c:v>16939.739635000002</c:v>
                </c:pt>
                <c:pt idx="70773">
                  <c:v>16939.982155999998</c:v>
                </c:pt>
                <c:pt idx="70774">
                  <c:v>16940.223894999999</c:v>
                </c:pt>
                <c:pt idx="70775">
                  <c:v>16940.455805000001</c:v>
                </c:pt>
                <c:pt idx="70776">
                  <c:v>16940.697561000001</c:v>
                </c:pt>
                <c:pt idx="70777">
                  <c:v>16940.938130999999</c:v>
                </c:pt>
                <c:pt idx="70778">
                  <c:v>16941.171257999998</c:v>
                </c:pt>
                <c:pt idx="70779">
                  <c:v>16941.416709000001</c:v>
                </c:pt>
                <c:pt idx="70780">
                  <c:v>16941.657427999999</c:v>
                </c:pt>
                <c:pt idx="70781">
                  <c:v>16941.890389</c:v>
                </c:pt>
                <c:pt idx="70782">
                  <c:v>16942.133077999999</c:v>
                </c:pt>
                <c:pt idx="70783">
                  <c:v>16942.375275999999</c:v>
                </c:pt>
                <c:pt idx="70784">
                  <c:v>16942.606388</c:v>
                </c:pt>
                <c:pt idx="70785">
                  <c:v>16942.847983</c:v>
                </c:pt>
                <c:pt idx="70786">
                  <c:v>16943.089171</c:v>
                </c:pt>
                <c:pt idx="70787">
                  <c:v>16943.322806</c:v>
                </c:pt>
                <c:pt idx="70788">
                  <c:v>16943.564548999999</c:v>
                </c:pt>
                <c:pt idx="70789">
                  <c:v>16943.807618999999</c:v>
                </c:pt>
                <c:pt idx="70790">
                  <c:v>16944.048881999999</c:v>
                </c:pt>
                <c:pt idx="70791">
                  <c:v>16944.289653</c:v>
                </c:pt>
                <c:pt idx="70792">
                  <c:v>16944.519603000001</c:v>
                </c:pt>
                <c:pt idx="70793">
                  <c:v>16944.762622999999</c:v>
                </c:pt>
                <c:pt idx="70794">
                  <c:v>16945.003094</c:v>
                </c:pt>
                <c:pt idx="70795">
                  <c:v>16945.247813000002</c:v>
                </c:pt>
                <c:pt idx="70796">
                  <c:v>16945.477966999999</c:v>
                </c:pt>
                <c:pt idx="70797">
                  <c:v>16945.719069999999</c:v>
                </c:pt>
                <c:pt idx="70798">
                  <c:v>16945.961271</c:v>
                </c:pt>
                <c:pt idx="70799">
                  <c:v>16946.194823999998</c:v>
                </c:pt>
                <c:pt idx="70800">
                  <c:v>16946.435322000001</c:v>
                </c:pt>
                <c:pt idx="70801">
                  <c:v>16946.677312</c:v>
                </c:pt>
                <c:pt idx="70802">
                  <c:v>16946.920541</c:v>
                </c:pt>
                <c:pt idx="70803">
                  <c:v>16947.151307</c:v>
                </c:pt>
                <c:pt idx="70804">
                  <c:v>16947.394663999999</c:v>
                </c:pt>
                <c:pt idx="70805">
                  <c:v>16947.637590999999</c:v>
                </c:pt>
                <c:pt idx="70806">
                  <c:v>16947.868338</c:v>
                </c:pt>
                <c:pt idx="70807">
                  <c:v>16948.112358999999</c:v>
                </c:pt>
                <c:pt idx="70808">
                  <c:v>16948.354386999999</c:v>
                </c:pt>
                <c:pt idx="70809">
                  <c:v>16948.587912999999</c:v>
                </c:pt>
                <c:pt idx="70810">
                  <c:v>16948.828162999998</c:v>
                </c:pt>
                <c:pt idx="70811">
                  <c:v>16949.072035000001</c:v>
                </c:pt>
                <c:pt idx="70812">
                  <c:v>16949.303878999999</c:v>
                </c:pt>
                <c:pt idx="70813">
                  <c:v>16949.546794000002</c:v>
                </c:pt>
                <c:pt idx="70814">
                  <c:v>16949.787841000001</c:v>
                </c:pt>
                <c:pt idx="70815">
                  <c:v>16950.029278999998</c:v>
                </c:pt>
                <c:pt idx="70816">
                  <c:v>16950.287723000001</c:v>
                </c:pt>
                <c:pt idx="70817">
                  <c:v>16950.517875000001</c:v>
                </c:pt>
                <c:pt idx="70818">
                  <c:v>16950.760353999998</c:v>
                </c:pt>
                <c:pt idx="70819">
                  <c:v>16951.004441000001</c:v>
                </c:pt>
                <c:pt idx="70820">
                  <c:v>16951.235159</c:v>
                </c:pt>
                <c:pt idx="70821">
                  <c:v>16951.476719999999</c:v>
                </c:pt>
                <c:pt idx="70822">
                  <c:v>16951.717379000002</c:v>
                </c:pt>
                <c:pt idx="70823">
                  <c:v>16951.960704000001</c:v>
                </c:pt>
                <c:pt idx="70824">
                  <c:v>16952.192706999998</c:v>
                </c:pt>
                <c:pt idx="70825">
                  <c:v>16952.433991999998</c:v>
                </c:pt>
                <c:pt idx="70826">
                  <c:v>16952.675181999999</c:v>
                </c:pt>
                <c:pt idx="70827">
                  <c:v>16952.908775</c:v>
                </c:pt>
                <c:pt idx="70828">
                  <c:v>16953.149394</c:v>
                </c:pt>
                <c:pt idx="70829">
                  <c:v>16953.393248</c:v>
                </c:pt>
                <c:pt idx="70830">
                  <c:v>16953.624893</c:v>
                </c:pt>
                <c:pt idx="70831">
                  <c:v>16953.867762999998</c:v>
                </c:pt>
                <c:pt idx="70832">
                  <c:v>16954.108970000001</c:v>
                </c:pt>
                <c:pt idx="70833">
                  <c:v>16954.350723</c:v>
                </c:pt>
                <c:pt idx="70834">
                  <c:v>16954.591005999999</c:v>
                </c:pt>
                <c:pt idx="70835">
                  <c:v>16954.822803999999</c:v>
                </c:pt>
                <c:pt idx="70836">
                  <c:v>16955.064576000001</c:v>
                </c:pt>
                <c:pt idx="70837">
                  <c:v>16955.307603000001</c:v>
                </c:pt>
                <c:pt idx="70838">
                  <c:v>16955.550673000002</c:v>
                </c:pt>
                <c:pt idx="70839">
                  <c:v>16955.780638</c:v>
                </c:pt>
                <c:pt idx="70840">
                  <c:v>16956.021273999999</c:v>
                </c:pt>
                <c:pt idx="70841">
                  <c:v>16956.265050000002</c:v>
                </c:pt>
                <c:pt idx="70842">
                  <c:v>16956.507113</c:v>
                </c:pt>
                <c:pt idx="70843">
                  <c:v>16956.739223</c:v>
                </c:pt>
                <c:pt idx="70844">
                  <c:v>16956.983091999999</c:v>
                </c:pt>
                <c:pt idx="70845">
                  <c:v>16957.214722000001</c:v>
                </c:pt>
                <c:pt idx="70846">
                  <c:v>16957.457112</c:v>
                </c:pt>
                <c:pt idx="70847">
                  <c:v>16957.701096000001</c:v>
                </c:pt>
                <c:pt idx="70848">
                  <c:v>16957.932700000001</c:v>
                </c:pt>
                <c:pt idx="70849">
                  <c:v>16958.173212999998</c:v>
                </c:pt>
                <c:pt idx="70850">
                  <c:v>16958.418544</c:v>
                </c:pt>
                <c:pt idx="70851">
                  <c:v>16958.676918000001</c:v>
                </c:pt>
                <c:pt idx="70852">
                  <c:v>16958.908125000002</c:v>
                </c:pt>
                <c:pt idx="70853">
                  <c:v>16959.153558999998</c:v>
                </c:pt>
                <c:pt idx="70854">
                  <c:v>16959.385731999999</c:v>
                </c:pt>
                <c:pt idx="70855">
                  <c:v>16959.626273000002</c:v>
                </c:pt>
                <c:pt idx="70856">
                  <c:v>16959.869752999999</c:v>
                </c:pt>
                <c:pt idx="70857">
                  <c:v>16960.112960999999</c:v>
                </c:pt>
                <c:pt idx="70858">
                  <c:v>16960.343646000001</c:v>
                </c:pt>
                <c:pt idx="70859">
                  <c:v>16960.584878000001</c:v>
                </c:pt>
                <c:pt idx="70860">
                  <c:v>16960.827958000002</c:v>
                </c:pt>
                <c:pt idx="70861">
                  <c:v>16961.069985999999</c:v>
                </c:pt>
                <c:pt idx="70862">
                  <c:v>16961.298975000002</c:v>
                </c:pt>
                <c:pt idx="70863">
                  <c:v>16961.540233</c:v>
                </c:pt>
                <c:pt idx="70864">
                  <c:v>16961.782287000002</c:v>
                </c:pt>
                <c:pt idx="70865">
                  <c:v>16962.024237000001</c:v>
                </c:pt>
                <c:pt idx="70866">
                  <c:v>16962.255849000001</c:v>
                </c:pt>
                <c:pt idx="70867">
                  <c:v>16962.498881</c:v>
                </c:pt>
                <c:pt idx="70868">
                  <c:v>16962.739089999999</c:v>
                </c:pt>
                <c:pt idx="70869">
                  <c:v>16962.981099000001</c:v>
                </c:pt>
                <c:pt idx="70870">
                  <c:v>16963.212936</c:v>
                </c:pt>
                <c:pt idx="70871">
                  <c:v>16963.455071</c:v>
                </c:pt>
                <c:pt idx="70872">
                  <c:v>16963.697070999999</c:v>
                </c:pt>
                <c:pt idx="70873">
                  <c:v>16963.928839</c:v>
                </c:pt>
                <c:pt idx="70874">
                  <c:v>16964.169336999999</c:v>
                </c:pt>
                <c:pt idx="70875">
                  <c:v>16964.415916999998</c:v>
                </c:pt>
                <c:pt idx="70876">
                  <c:v>16964.671151999999</c:v>
                </c:pt>
                <c:pt idx="70877">
                  <c:v>16964.926158999999</c:v>
                </c:pt>
                <c:pt idx="70878">
                  <c:v>16965.158146999998</c:v>
                </c:pt>
                <c:pt idx="70879">
                  <c:v>16965.402072000001</c:v>
                </c:pt>
                <c:pt idx="70880">
                  <c:v>16965.633140999998</c:v>
                </c:pt>
                <c:pt idx="70881">
                  <c:v>16965.874709</c:v>
                </c:pt>
                <c:pt idx="70882">
                  <c:v>16966.117131999999</c:v>
                </c:pt>
                <c:pt idx="70883">
                  <c:v>16966.350834000001</c:v>
                </c:pt>
                <c:pt idx="70884">
                  <c:v>16966.592547</c:v>
                </c:pt>
                <c:pt idx="70885">
                  <c:v>16966.835811000001</c:v>
                </c:pt>
                <c:pt idx="70886">
                  <c:v>16967.078262999999</c:v>
                </c:pt>
                <c:pt idx="70887">
                  <c:v>16967.334971</c:v>
                </c:pt>
                <c:pt idx="70888">
                  <c:v>16967.563204999999</c:v>
                </c:pt>
                <c:pt idx="70889">
                  <c:v>16967.805219999998</c:v>
                </c:pt>
                <c:pt idx="70890">
                  <c:v>16968.047377999999</c:v>
                </c:pt>
                <c:pt idx="70891">
                  <c:v>16968.280679</c:v>
                </c:pt>
                <c:pt idx="70892">
                  <c:v>16968.523848000001</c:v>
                </c:pt>
                <c:pt idx="70893">
                  <c:v>16968.766750999999</c:v>
                </c:pt>
                <c:pt idx="70894">
                  <c:v>16969.007088999999</c:v>
                </c:pt>
                <c:pt idx="70895">
                  <c:v>16969.238721999998</c:v>
                </c:pt>
                <c:pt idx="70896">
                  <c:v>16969.479087</c:v>
                </c:pt>
                <c:pt idx="70897">
                  <c:v>16969.721135</c:v>
                </c:pt>
                <c:pt idx="70898">
                  <c:v>16969.963262000001</c:v>
                </c:pt>
                <c:pt idx="70899">
                  <c:v>16970.196741</c:v>
                </c:pt>
                <c:pt idx="70900">
                  <c:v>16970.437015</c:v>
                </c:pt>
                <c:pt idx="70901">
                  <c:v>16970.681608999999</c:v>
                </c:pt>
                <c:pt idx="70902">
                  <c:v>16970.911593000001</c:v>
                </c:pt>
                <c:pt idx="70903">
                  <c:v>16971.152908</c:v>
                </c:pt>
                <c:pt idx="70904">
                  <c:v>16971.395991000001</c:v>
                </c:pt>
                <c:pt idx="70905">
                  <c:v>16971.63769</c:v>
                </c:pt>
                <c:pt idx="70906">
                  <c:v>16971.868434</c:v>
                </c:pt>
                <c:pt idx="70907">
                  <c:v>16972.112219999999</c:v>
                </c:pt>
                <c:pt idx="70908">
                  <c:v>16972.355421</c:v>
                </c:pt>
                <c:pt idx="70909">
                  <c:v>16972.588843000001</c:v>
                </c:pt>
                <c:pt idx="70910">
                  <c:v>16972.829188</c:v>
                </c:pt>
                <c:pt idx="70911">
                  <c:v>16973.073015999998</c:v>
                </c:pt>
                <c:pt idx="70912">
                  <c:v>16973.304861000001</c:v>
                </c:pt>
                <c:pt idx="70913">
                  <c:v>16973.545443999999</c:v>
                </c:pt>
                <c:pt idx="70914">
                  <c:v>16973.786998</c:v>
                </c:pt>
                <c:pt idx="70915">
                  <c:v>16974.028018000001</c:v>
                </c:pt>
                <c:pt idx="70916">
                  <c:v>16974.268316999998</c:v>
                </c:pt>
                <c:pt idx="70917">
                  <c:v>16974.499082999999</c:v>
                </c:pt>
                <c:pt idx="70918">
                  <c:v>16974.742666999999</c:v>
                </c:pt>
                <c:pt idx="70919">
                  <c:v>16974.985123999999</c:v>
                </c:pt>
                <c:pt idx="70920">
                  <c:v>16975.216273999999</c:v>
                </c:pt>
                <c:pt idx="70921">
                  <c:v>16975.46154</c:v>
                </c:pt>
                <c:pt idx="70922">
                  <c:v>16975.693800000001</c:v>
                </c:pt>
                <c:pt idx="70923">
                  <c:v>16975.935582999999</c:v>
                </c:pt>
                <c:pt idx="70924">
                  <c:v>16976.178115999999</c:v>
                </c:pt>
                <c:pt idx="70925">
                  <c:v>16976.411005000002</c:v>
                </c:pt>
                <c:pt idx="70926">
                  <c:v>16976.652833</c:v>
                </c:pt>
                <c:pt idx="70927">
                  <c:v>16976.895938000001</c:v>
                </c:pt>
                <c:pt idx="70928">
                  <c:v>16977.138165</c:v>
                </c:pt>
                <c:pt idx="70929">
                  <c:v>16977.371883</c:v>
                </c:pt>
                <c:pt idx="70930">
                  <c:v>16977.613584999999</c:v>
                </c:pt>
                <c:pt idx="70931">
                  <c:v>16977.854941000001</c:v>
                </c:pt>
                <c:pt idx="70932">
                  <c:v>16978.094427</c:v>
                </c:pt>
                <c:pt idx="70933">
                  <c:v>16978.327996</c:v>
                </c:pt>
                <c:pt idx="70934">
                  <c:v>16978.567413000001</c:v>
                </c:pt>
                <c:pt idx="70935">
                  <c:v>16978.808761</c:v>
                </c:pt>
                <c:pt idx="70936">
                  <c:v>16979.049243000001</c:v>
                </c:pt>
                <c:pt idx="70937">
                  <c:v>16979.282685999999</c:v>
                </c:pt>
                <c:pt idx="70938">
                  <c:v>16979.525000000001</c:v>
                </c:pt>
                <c:pt idx="70939">
                  <c:v>16979.767968</c:v>
                </c:pt>
                <c:pt idx="70940">
                  <c:v>16980.009139000002</c:v>
                </c:pt>
                <c:pt idx="70941">
                  <c:v>16980.253213</c:v>
                </c:pt>
                <c:pt idx="70942">
                  <c:v>16980.497326000001</c:v>
                </c:pt>
                <c:pt idx="70943">
                  <c:v>16980.732705999999</c:v>
                </c:pt>
                <c:pt idx="70944">
                  <c:v>16980.975287000001</c:v>
                </c:pt>
                <c:pt idx="70945">
                  <c:v>16981.210037000001</c:v>
                </c:pt>
                <c:pt idx="70946">
                  <c:v>16981.454099999999</c:v>
                </c:pt>
                <c:pt idx="70947">
                  <c:v>16981.687752000002</c:v>
                </c:pt>
                <c:pt idx="70948">
                  <c:v>16981.928435999998</c:v>
                </c:pt>
                <c:pt idx="70949">
                  <c:v>16982.169892999998</c:v>
                </c:pt>
                <c:pt idx="70950">
                  <c:v>16982.412074</c:v>
                </c:pt>
                <c:pt idx="70951">
                  <c:v>16982.645851000001</c:v>
                </c:pt>
                <c:pt idx="70952">
                  <c:v>16982.888148999999</c:v>
                </c:pt>
                <c:pt idx="70953">
                  <c:v>16983.130341</c:v>
                </c:pt>
                <c:pt idx="70954">
                  <c:v>16983.361323000001</c:v>
                </c:pt>
                <c:pt idx="70955">
                  <c:v>16983.607147999999</c:v>
                </c:pt>
                <c:pt idx="70956">
                  <c:v>16983.840912</c:v>
                </c:pt>
                <c:pt idx="70957">
                  <c:v>16984.083287000001</c:v>
                </c:pt>
                <c:pt idx="70958">
                  <c:v>16984.324777000002</c:v>
                </c:pt>
                <c:pt idx="70959">
                  <c:v>16984.565155</c:v>
                </c:pt>
                <c:pt idx="70960">
                  <c:v>16984.805393999999</c:v>
                </c:pt>
                <c:pt idx="70961">
                  <c:v>16985.061916999999</c:v>
                </c:pt>
                <c:pt idx="70962">
                  <c:v>16985.293738</c:v>
                </c:pt>
                <c:pt idx="70963">
                  <c:v>16985.536059999999</c:v>
                </c:pt>
                <c:pt idx="70964">
                  <c:v>16985.778200000001</c:v>
                </c:pt>
                <c:pt idx="70965">
                  <c:v>16986.011693</c:v>
                </c:pt>
                <c:pt idx="70966">
                  <c:v>16986.254603000001</c:v>
                </c:pt>
                <c:pt idx="70967">
                  <c:v>16986.495808</c:v>
                </c:pt>
                <c:pt idx="70968">
                  <c:v>16986.736026999999</c:v>
                </c:pt>
                <c:pt idx="70969">
                  <c:v>16986.967820999998</c:v>
                </c:pt>
                <c:pt idx="70970">
                  <c:v>16987.208349</c:v>
                </c:pt>
                <c:pt idx="70971">
                  <c:v>16987.452277</c:v>
                </c:pt>
                <c:pt idx="70972">
                  <c:v>16987.68331</c:v>
                </c:pt>
                <c:pt idx="70973">
                  <c:v>16987.924818</c:v>
                </c:pt>
                <c:pt idx="70974">
                  <c:v>16988.165333000001</c:v>
                </c:pt>
                <c:pt idx="70975">
                  <c:v>16988.407329000001</c:v>
                </c:pt>
                <c:pt idx="70976">
                  <c:v>16988.639621999999</c:v>
                </c:pt>
                <c:pt idx="70977">
                  <c:v>16988.882156</c:v>
                </c:pt>
                <c:pt idx="70978">
                  <c:v>16989.123023</c:v>
                </c:pt>
                <c:pt idx="70979">
                  <c:v>16989.365202000001</c:v>
                </c:pt>
                <c:pt idx="70980">
                  <c:v>16989.596289000001</c:v>
                </c:pt>
                <c:pt idx="70981">
                  <c:v>16989.839891</c:v>
                </c:pt>
                <c:pt idx="70982">
                  <c:v>16990.082391</c:v>
                </c:pt>
                <c:pt idx="70983">
                  <c:v>16990.315869999999</c:v>
                </c:pt>
                <c:pt idx="70984">
                  <c:v>16990.558118000001</c:v>
                </c:pt>
                <c:pt idx="70985">
                  <c:v>16990.791684</c:v>
                </c:pt>
                <c:pt idx="70986">
                  <c:v>16991.034170999999</c:v>
                </c:pt>
                <c:pt idx="70987">
                  <c:v>16991.278805999998</c:v>
                </c:pt>
                <c:pt idx="70988">
                  <c:v>16991.533793999999</c:v>
                </c:pt>
                <c:pt idx="70989">
                  <c:v>16991.774000000001</c:v>
                </c:pt>
                <c:pt idx="70990">
                  <c:v>16992.004112999999</c:v>
                </c:pt>
                <c:pt idx="70991">
                  <c:v>16992.24725</c:v>
                </c:pt>
                <c:pt idx="70992">
                  <c:v>16992.481323</c:v>
                </c:pt>
                <c:pt idx="70993">
                  <c:v>16992.727708999999</c:v>
                </c:pt>
                <c:pt idx="70994">
                  <c:v>16992.970756999999</c:v>
                </c:pt>
                <c:pt idx="70995">
                  <c:v>16993.200616999999</c:v>
                </c:pt>
                <c:pt idx="70996">
                  <c:v>16993.441873</c:v>
                </c:pt>
                <c:pt idx="70997">
                  <c:v>16993.684724999999</c:v>
                </c:pt>
                <c:pt idx="70998">
                  <c:v>16993.925018000002</c:v>
                </c:pt>
                <c:pt idx="70999">
                  <c:v>16994.167915000002</c:v>
                </c:pt>
                <c:pt idx="71000">
                  <c:v>16994.399699000001</c:v>
                </c:pt>
                <c:pt idx="71001">
                  <c:v>16994.642829</c:v>
                </c:pt>
                <c:pt idx="71002">
                  <c:v>16994.883989999998</c:v>
                </c:pt>
                <c:pt idx="71003">
                  <c:v>16995.125777000001</c:v>
                </c:pt>
                <c:pt idx="71004">
                  <c:v>16995.355565999998</c:v>
                </c:pt>
                <c:pt idx="71005">
                  <c:v>16995.599308000001</c:v>
                </c:pt>
                <c:pt idx="71006">
                  <c:v>16995.843199999999</c:v>
                </c:pt>
                <c:pt idx="71007">
                  <c:v>16996.099732999999</c:v>
                </c:pt>
                <c:pt idx="71008">
                  <c:v>16996.330354000002</c:v>
                </c:pt>
                <c:pt idx="71009">
                  <c:v>16996.574066000001</c:v>
                </c:pt>
                <c:pt idx="71010">
                  <c:v>16996.805007999999</c:v>
                </c:pt>
                <c:pt idx="71011">
                  <c:v>16997.048546999999</c:v>
                </c:pt>
                <c:pt idx="71012">
                  <c:v>16997.289048999999</c:v>
                </c:pt>
                <c:pt idx="71013">
                  <c:v>16997.530599999998</c:v>
                </c:pt>
                <c:pt idx="71014">
                  <c:v>16997.771022000001</c:v>
                </c:pt>
                <c:pt idx="71015">
                  <c:v>16998.002960000002</c:v>
                </c:pt>
                <c:pt idx="71016">
                  <c:v>16998.244081000001</c:v>
                </c:pt>
                <c:pt idx="71017">
                  <c:v>16998.488100999999</c:v>
                </c:pt>
                <c:pt idx="71018">
                  <c:v>16998.721936999998</c:v>
                </c:pt>
                <c:pt idx="71019">
                  <c:v>16998.962172</c:v>
                </c:pt>
                <c:pt idx="71020">
                  <c:v>16999.204419999998</c:v>
                </c:pt>
                <c:pt idx="71021">
                  <c:v>16999.437827000002</c:v>
                </c:pt>
                <c:pt idx="71022">
                  <c:v>16999.680058000002</c:v>
                </c:pt>
                <c:pt idx="71023">
                  <c:v>16999.913937000001</c:v>
                </c:pt>
                <c:pt idx="71024">
                  <c:v>17000.155685999998</c:v>
                </c:pt>
                <c:pt idx="71025">
                  <c:v>17000.396967000001</c:v>
                </c:pt>
                <c:pt idx="71026">
                  <c:v>17000.636173999999</c:v>
                </c:pt>
                <c:pt idx="71027">
                  <c:v>17000.880834</c:v>
                </c:pt>
                <c:pt idx="71028">
                  <c:v>17001.1126</c:v>
                </c:pt>
                <c:pt idx="71029">
                  <c:v>17001.355538</c:v>
                </c:pt>
                <c:pt idx="71030">
                  <c:v>17001.598626999999</c:v>
                </c:pt>
                <c:pt idx="71031">
                  <c:v>17001.839569</c:v>
                </c:pt>
                <c:pt idx="71032">
                  <c:v>17002.069845000002</c:v>
                </c:pt>
                <c:pt idx="71033">
                  <c:v>17002.310387000001</c:v>
                </c:pt>
                <c:pt idx="71034">
                  <c:v>17002.551992000001</c:v>
                </c:pt>
                <c:pt idx="71035">
                  <c:v>17002.793236000001</c:v>
                </c:pt>
                <c:pt idx="71036">
                  <c:v>17003.034688</c:v>
                </c:pt>
                <c:pt idx="71037">
                  <c:v>17003.275059</c:v>
                </c:pt>
                <c:pt idx="71038">
                  <c:v>17003.504394</c:v>
                </c:pt>
                <c:pt idx="71039">
                  <c:v>17003.745070000001</c:v>
                </c:pt>
                <c:pt idx="71040">
                  <c:v>17003.988655000001</c:v>
                </c:pt>
                <c:pt idx="71041">
                  <c:v>17004.229229</c:v>
                </c:pt>
                <c:pt idx="71042">
                  <c:v>17004.460341000002</c:v>
                </c:pt>
                <c:pt idx="71043">
                  <c:v>17004.703715</c:v>
                </c:pt>
                <c:pt idx="71044">
                  <c:v>17004.944649000001</c:v>
                </c:pt>
                <c:pt idx="71045">
                  <c:v>17005.185670999999</c:v>
                </c:pt>
                <c:pt idx="71046">
                  <c:v>17005.428802999999</c:v>
                </c:pt>
                <c:pt idx="71047">
                  <c:v>17005.660576999999</c:v>
                </c:pt>
                <c:pt idx="71048">
                  <c:v>17005.902999999998</c:v>
                </c:pt>
                <c:pt idx="71049">
                  <c:v>17006.136843</c:v>
                </c:pt>
                <c:pt idx="71050">
                  <c:v>17006.378623000001</c:v>
                </c:pt>
                <c:pt idx="71051">
                  <c:v>17006.620379</c:v>
                </c:pt>
                <c:pt idx="71052">
                  <c:v>17006.862287</c:v>
                </c:pt>
                <c:pt idx="71053">
                  <c:v>17007.095754999998</c:v>
                </c:pt>
                <c:pt idx="71054">
                  <c:v>17007.338887999998</c:v>
                </c:pt>
                <c:pt idx="71055">
                  <c:v>17007.581716000001</c:v>
                </c:pt>
                <c:pt idx="71056">
                  <c:v>17007.822727999999</c:v>
                </c:pt>
                <c:pt idx="71057">
                  <c:v>17008.053418</c:v>
                </c:pt>
                <c:pt idx="71058">
                  <c:v>17008.297146000001</c:v>
                </c:pt>
                <c:pt idx="71059">
                  <c:v>17008.530631000001</c:v>
                </c:pt>
                <c:pt idx="71060">
                  <c:v>17008.773861999998</c:v>
                </c:pt>
                <c:pt idx="71061">
                  <c:v>17009.016126999999</c:v>
                </c:pt>
                <c:pt idx="71062">
                  <c:v>17009.249773</c:v>
                </c:pt>
                <c:pt idx="71063">
                  <c:v>17009.492109999999</c:v>
                </c:pt>
                <c:pt idx="71064">
                  <c:v>17009.736154999999</c:v>
                </c:pt>
                <c:pt idx="71065">
                  <c:v>17009.967095</c:v>
                </c:pt>
                <c:pt idx="71066">
                  <c:v>17010.212585000001</c:v>
                </c:pt>
                <c:pt idx="71067">
                  <c:v>17010.444532000001</c:v>
                </c:pt>
                <c:pt idx="71068">
                  <c:v>17010.687953000001</c:v>
                </c:pt>
                <c:pt idx="71069">
                  <c:v>17010.929308999999</c:v>
                </c:pt>
                <c:pt idx="71070">
                  <c:v>17011.169437</c:v>
                </c:pt>
                <c:pt idx="71071">
                  <c:v>17011.402631000001</c:v>
                </c:pt>
                <c:pt idx="71072">
                  <c:v>17011.643069000002</c:v>
                </c:pt>
                <c:pt idx="71073">
                  <c:v>17011.885907</c:v>
                </c:pt>
                <c:pt idx="71074">
                  <c:v>17012.128009</c:v>
                </c:pt>
                <c:pt idx="71075">
                  <c:v>17012.359702000002</c:v>
                </c:pt>
                <c:pt idx="71076">
                  <c:v>17012.600987000002</c:v>
                </c:pt>
                <c:pt idx="71077">
                  <c:v>17012.842916000001</c:v>
                </c:pt>
                <c:pt idx="71078">
                  <c:v>17013.085983000001</c:v>
                </c:pt>
                <c:pt idx="71079">
                  <c:v>17013.315391</c:v>
                </c:pt>
                <c:pt idx="71080">
                  <c:v>17013.558755999999</c:v>
                </c:pt>
                <c:pt idx="71081">
                  <c:v>17013.799937</c:v>
                </c:pt>
                <c:pt idx="71082">
                  <c:v>17014.033823999998</c:v>
                </c:pt>
                <c:pt idx="71083">
                  <c:v>17014.276978999998</c:v>
                </c:pt>
                <c:pt idx="71084">
                  <c:v>17014.518133000001</c:v>
                </c:pt>
                <c:pt idx="71085">
                  <c:v>17014.751672999999</c:v>
                </c:pt>
                <c:pt idx="71086">
                  <c:v>17014.992339</c:v>
                </c:pt>
                <c:pt idx="71087">
                  <c:v>17015.235583000001</c:v>
                </c:pt>
                <c:pt idx="71088">
                  <c:v>17015.478587000001</c:v>
                </c:pt>
                <c:pt idx="71089">
                  <c:v>17015.709229</c:v>
                </c:pt>
                <c:pt idx="71090">
                  <c:v>17015.952764000001</c:v>
                </c:pt>
                <c:pt idx="71091">
                  <c:v>17016.193154000001</c:v>
                </c:pt>
                <c:pt idx="71092">
                  <c:v>17016.426002</c:v>
                </c:pt>
                <c:pt idx="71093">
                  <c:v>17016.669539999999</c:v>
                </c:pt>
                <c:pt idx="71094">
                  <c:v>17016.91203</c:v>
                </c:pt>
                <c:pt idx="71095">
                  <c:v>17017.143243999999</c:v>
                </c:pt>
                <c:pt idx="71096">
                  <c:v>17017.386865</c:v>
                </c:pt>
                <c:pt idx="71097">
                  <c:v>17017.627250000001</c:v>
                </c:pt>
                <c:pt idx="71098">
                  <c:v>17017.860140000001</c:v>
                </c:pt>
                <c:pt idx="71099">
                  <c:v>17018.105548</c:v>
                </c:pt>
                <c:pt idx="71100">
                  <c:v>17018.346258000001</c:v>
                </c:pt>
                <c:pt idx="71101">
                  <c:v>17018.579225000001</c:v>
                </c:pt>
                <c:pt idx="71102">
                  <c:v>17018.822810000001</c:v>
                </c:pt>
                <c:pt idx="71103">
                  <c:v>17019.063386000002</c:v>
                </c:pt>
                <c:pt idx="71104">
                  <c:v>17019.295548999999</c:v>
                </c:pt>
                <c:pt idx="71105">
                  <c:v>17019.538243999999</c:v>
                </c:pt>
                <c:pt idx="71106">
                  <c:v>17019.782961000001</c:v>
                </c:pt>
                <c:pt idx="71107">
                  <c:v>17020.011624999999</c:v>
                </c:pt>
                <c:pt idx="71108">
                  <c:v>17020.252605000001</c:v>
                </c:pt>
                <c:pt idx="71109">
                  <c:v>17020.494449000002</c:v>
                </c:pt>
                <c:pt idx="71110">
                  <c:v>17020.735975</c:v>
                </c:pt>
                <c:pt idx="71111">
                  <c:v>17020.977014</c:v>
                </c:pt>
                <c:pt idx="71112">
                  <c:v>17021.208918</c:v>
                </c:pt>
                <c:pt idx="71113">
                  <c:v>17021.451994999999</c:v>
                </c:pt>
                <c:pt idx="71114">
                  <c:v>17021.693984000001</c:v>
                </c:pt>
                <c:pt idx="71115">
                  <c:v>17021.924824000002</c:v>
                </c:pt>
                <c:pt idx="71116">
                  <c:v>17022.167313000002</c:v>
                </c:pt>
                <c:pt idx="71117">
                  <c:v>17022.411246</c:v>
                </c:pt>
                <c:pt idx="71118">
                  <c:v>17022.644965</c:v>
                </c:pt>
                <c:pt idx="71119">
                  <c:v>17022.886138999998</c:v>
                </c:pt>
                <c:pt idx="71120">
                  <c:v>17023.126188999999</c:v>
                </c:pt>
                <c:pt idx="71121">
                  <c:v>17023.368052000002</c:v>
                </c:pt>
                <c:pt idx="71122">
                  <c:v>17023.597987000001</c:v>
                </c:pt>
                <c:pt idx="71123">
                  <c:v>17023.839853000001</c:v>
                </c:pt>
                <c:pt idx="71124">
                  <c:v>17024.082992</c:v>
                </c:pt>
                <c:pt idx="71125">
                  <c:v>17024.324724999999</c:v>
                </c:pt>
                <c:pt idx="71126">
                  <c:v>17024.555326999998</c:v>
                </c:pt>
                <c:pt idx="71127">
                  <c:v>17024.799040999998</c:v>
                </c:pt>
                <c:pt idx="71128">
                  <c:v>17025.039411000002</c:v>
                </c:pt>
                <c:pt idx="71129">
                  <c:v>17025.279140999999</c:v>
                </c:pt>
                <c:pt idx="71130">
                  <c:v>17025.535542000001</c:v>
                </c:pt>
                <c:pt idx="71131">
                  <c:v>17025.766943999999</c:v>
                </c:pt>
                <c:pt idx="71132">
                  <c:v>17026.006385000001</c:v>
                </c:pt>
                <c:pt idx="71133">
                  <c:v>17026.246341999999</c:v>
                </c:pt>
                <c:pt idx="71134">
                  <c:v>17026.489527999998</c:v>
                </c:pt>
                <c:pt idx="71135">
                  <c:v>17026.730667</c:v>
                </c:pt>
                <c:pt idx="71136">
                  <c:v>17026.960809</c:v>
                </c:pt>
                <c:pt idx="71137">
                  <c:v>17027.201188999999</c:v>
                </c:pt>
                <c:pt idx="71138">
                  <c:v>17027.447012000001</c:v>
                </c:pt>
                <c:pt idx="71139">
                  <c:v>17027.680668000001</c:v>
                </c:pt>
                <c:pt idx="71140">
                  <c:v>17027.923046</c:v>
                </c:pt>
                <c:pt idx="71141">
                  <c:v>17028.165173000001</c:v>
                </c:pt>
                <c:pt idx="71142">
                  <c:v>17028.394098000001</c:v>
                </c:pt>
                <c:pt idx="71143">
                  <c:v>17028.638945999999</c:v>
                </c:pt>
                <c:pt idx="71144">
                  <c:v>17028.880992999999</c:v>
                </c:pt>
                <c:pt idx="71145">
                  <c:v>17029.111765000001</c:v>
                </c:pt>
                <c:pt idx="71146">
                  <c:v>17029.352346</c:v>
                </c:pt>
                <c:pt idx="71147">
                  <c:v>17029.594422999999</c:v>
                </c:pt>
                <c:pt idx="71148">
                  <c:v>17029.836404000001</c:v>
                </c:pt>
                <c:pt idx="71149">
                  <c:v>17030.069955999999</c:v>
                </c:pt>
                <c:pt idx="71150">
                  <c:v>17030.311988000001</c:v>
                </c:pt>
                <c:pt idx="71151">
                  <c:v>17030.553807</c:v>
                </c:pt>
                <c:pt idx="71152">
                  <c:v>17030.785799000001</c:v>
                </c:pt>
                <c:pt idx="71153">
                  <c:v>17031.028253</c:v>
                </c:pt>
                <c:pt idx="71154">
                  <c:v>17031.2683</c:v>
                </c:pt>
                <c:pt idx="71155">
                  <c:v>17031.501929999999</c:v>
                </c:pt>
                <c:pt idx="71156">
                  <c:v>17031.744189000001</c:v>
                </c:pt>
                <c:pt idx="71157">
                  <c:v>17031.988075000001</c:v>
                </c:pt>
                <c:pt idx="71158">
                  <c:v>17032.219974</c:v>
                </c:pt>
                <c:pt idx="71159">
                  <c:v>17032.461037000001</c:v>
                </c:pt>
                <c:pt idx="71160">
                  <c:v>17032.703015999999</c:v>
                </c:pt>
                <c:pt idx="71161">
                  <c:v>17032.945997999999</c:v>
                </c:pt>
                <c:pt idx="71162">
                  <c:v>17033.176866999998</c:v>
                </c:pt>
                <c:pt idx="71163">
                  <c:v>17033.417947999998</c:v>
                </c:pt>
                <c:pt idx="71164">
                  <c:v>17033.659903</c:v>
                </c:pt>
                <c:pt idx="71165">
                  <c:v>17033.902885</c:v>
                </c:pt>
                <c:pt idx="71166">
                  <c:v>17034.134817999999</c:v>
                </c:pt>
                <c:pt idx="71167">
                  <c:v>17034.375085</c:v>
                </c:pt>
                <c:pt idx="71168">
                  <c:v>17034.617914999999</c:v>
                </c:pt>
                <c:pt idx="71169">
                  <c:v>17034.860798999998</c:v>
                </c:pt>
                <c:pt idx="71170">
                  <c:v>17035.092775000001</c:v>
                </c:pt>
                <c:pt idx="71171">
                  <c:v>17035.333068</c:v>
                </c:pt>
                <c:pt idx="71172">
                  <c:v>17035.575126</c:v>
                </c:pt>
                <c:pt idx="71173">
                  <c:v>17035.807442000001</c:v>
                </c:pt>
                <c:pt idx="71174">
                  <c:v>17036.053263000002</c:v>
                </c:pt>
                <c:pt idx="71175">
                  <c:v>17036.286751</c:v>
                </c:pt>
                <c:pt idx="71176">
                  <c:v>17036.527011999999</c:v>
                </c:pt>
                <c:pt idx="71177">
                  <c:v>17036.769929999999</c:v>
                </c:pt>
                <c:pt idx="71178">
                  <c:v>17037.003809000002</c:v>
                </c:pt>
                <c:pt idx="71179">
                  <c:v>17037.244847000002</c:v>
                </c:pt>
                <c:pt idx="71180">
                  <c:v>17037.485361999999</c:v>
                </c:pt>
                <c:pt idx="71181">
                  <c:v>17037.726780000001</c:v>
                </c:pt>
                <c:pt idx="71182">
                  <c:v>17037.969066000001</c:v>
                </c:pt>
                <c:pt idx="71183">
                  <c:v>17038.202700000002</c:v>
                </c:pt>
                <c:pt idx="71184">
                  <c:v>17038.443190000002</c:v>
                </c:pt>
                <c:pt idx="71185">
                  <c:v>17038.687749000001</c:v>
                </c:pt>
                <c:pt idx="71186">
                  <c:v>17038.918247000001</c:v>
                </c:pt>
                <c:pt idx="71187">
                  <c:v>17039.162726999999</c:v>
                </c:pt>
                <c:pt idx="71188">
                  <c:v>17039.403600000001</c:v>
                </c:pt>
                <c:pt idx="71189">
                  <c:v>17039.645014999998</c:v>
                </c:pt>
                <c:pt idx="71190">
                  <c:v>17039.876153000001</c:v>
                </c:pt>
                <c:pt idx="71191">
                  <c:v>17040.119586000001</c:v>
                </c:pt>
                <c:pt idx="71192">
                  <c:v>17040.362782</c:v>
                </c:pt>
                <c:pt idx="71193">
                  <c:v>17040.603708999999</c:v>
                </c:pt>
                <c:pt idx="71194">
                  <c:v>17040.833058</c:v>
                </c:pt>
                <c:pt idx="71195">
                  <c:v>17041.076703999999</c:v>
                </c:pt>
                <c:pt idx="71196">
                  <c:v>17041.317364999999</c:v>
                </c:pt>
                <c:pt idx="71197">
                  <c:v>17041.558976</c:v>
                </c:pt>
                <c:pt idx="71198">
                  <c:v>17041.789056000001</c:v>
                </c:pt>
                <c:pt idx="71199">
                  <c:v>17042.032652000002</c:v>
                </c:pt>
                <c:pt idx="71200">
                  <c:v>17042.275935000001</c:v>
                </c:pt>
                <c:pt idx="71201">
                  <c:v>17042.507126</c:v>
                </c:pt>
                <c:pt idx="71202">
                  <c:v>17042.748933999999</c:v>
                </c:pt>
                <c:pt idx="71203">
                  <c:v>17042.991357999999</c:v>
                </c:pt>
                <c:pt idx="71204">
                  <c:v>17043.225569999999</c:v>
                </c:pt>
                <c:pt idx="71205">
                  <c:v>17043.468016999999</c:v>
                </c:pt>
                <c:pt idx="71206">
                  <c:v>17043.712244999999</c:v>
                </c:pt>
                <c:pt idx="71207">
                  <c:v>17043.958381</c:v>
                </c:pt>
                <c:pt idx="71208">
                  <c:v>17044.203642</c:v>
                </c:pt>
                <c:pt idx="71209">
                  <c:v>17044.444793999999</c:v>
                </c:pt>
                <c:pt idx="71210">
                  <c:v>17044.676738999999</c:v>
                </c:pt>
                <c:pt idx="71211">
                  <c:v>17044.919121999999</c:v>
                </c:pt>
                <c:pt idx="71212">
                  <c:v>17045.160662999999</c:v>
                </c:pt>
                <c:pt idx="71213">
                  <c:v>17045.401974</c:v>
                </c:pt>
                <c:pt idx="71214">
                  <c:v>17045.643096</c:v>
                </c:pt>
                <c:pt idx="71215">
                  <c:v>17045.887381</c:v>
                </c:pt>
                <c:pt idx="71216">
                  <c:v>17046.13089</c:v>
                </c:pt>
                <c:pt idx="71217">
                  <c:v>17046.373156000001</c:v>
                </c:pt>
                <c:pt idx="71218">
                  <c:v>17046.615362</c:v>
                </c:pt>
                <c:pt idx="71219">
                  <c:v>17046.846271999999</c:v>
                </c:pt>
                <c:pt idx="71220">
                  <c:v>17047.087920000002</c:v>
                </c:pt>
                <c:pt idx="71221">
                  <c:v>17047.330884999999</c:v>
                </c:pt>
                <c:pt idx="71222">
                  <c:v>17047.562701999999</c:v>
                </c:pt>
                <c:pt idx="71223">
                  <c:v>17047.803118</c:v>
                </c:pt>
                <c:pt idx="71224">
                  <c:v>17048.045418000002</c:v>
                </c:pt>
                <c:pt idx="71225">
                  <c:v>17048.285216</c:v>
                </c:pt>
                <c:pt idx="71226">
                  <c:v>17048.520587999999</c:v>
                </c:pt>
                <c:pt idx="71227">
                  <c:v>17048.763719999999</c:v>
                </c:pt>
                <c:pt idx="71228">
                  <c:v>17049.004004999999</c:v>
                </c:pt>
                <c:pt idx="71229">
                  <c:v>17049.245201999998</c:v>
                </c:pt>
                <c:pt idx="71230">
                  <c:v>17049.476339000001</c:v>
                </c:pt>
                <c:pt idx="71231">
                  <c:v>17049.717927000002</c:v>
                </c:pt>
                <c:pt idx="71232">
                  <c:v>17049.961566000002</c:v>
                </c:pt>
                <c:pt idx="71233">
                  <c:v>17050.204785000002</c:v>
                </c:pt>
                <c:pt idx="71234">
                  <c:v>17050.434879</c:v>
                </c:pt>
                <c:pt idx="71235">
                  <c:v>17050.677210999998</c:v>
                </c:pt>
                <c:pt idx="71236">
                  <c:v>17050.92253</c:v>
                </c:pt>
                <c:pt idx="71237">
                  <c:v>17051.154568999998</c:v>
                </c:pt>
                <c:pt idx="71238">
                  <c:v>17051.40191</c:v>
                </c:pt>
                <c:pt idx="71239">
                  <c:v>17051.633806000002</c:v>
                </c:pt>
                <c:pt idx="71240">
                  <c:v>17051.874174</c:v>
                </c:pt>
                <c:pt idx="71241">
                  <c:v>17052.1181</c:v>
                </c:pt>
                <c:pt idx="71242">
                  <c:v>17052.35168</c:v>
                </c:pt>
                <c:pt idx="71243">
                  <c:v>17052.594722999998</c:v>
                </c:pt>
                <c:pt idx="71244">
                  <c:v>17052.835034</c:v>
                </c:pt>
                <c:pt idx="71245">
                  <c:v>17053.066873</c:v>
                </c:pt>
                <c:pt idx="71246">
                  <c:v>17053.309158</c:v>
                </c:pt>
                <c:pt idx="71247">
                  <c:v>17053.551094999999</c:v>
                </c:pt>
                <c:pt idx="71248">
                  <c:v>17053.784643999999</c:v>
                </c:pt>
                <c:pt idx="71249">
                  <c:v>17054.027845000001</c:v>
                </c:pt>
                <c:pt idx="71250">
                  <c:v>17054.268072999999</c:v>
                </c:pt>
                <c:pt idx="71251">
                  <c:v>17054.510085000002</c:v>
                </c:pt>
                <c:pt idx="71252">
                  <c:v>17054.741026</c:v>
                </c:pt>
                <c:pt idx="71253">
                  <c:v>17054.983109000001</c:v>
                </c:pt>
                <c:pt idx="71254">
                  <c:v>17055.225308000001</c:v>
                </c:pt>
                <c:pt idx="71255">
                  <c:v>17055.458791000001</c:v>
                </c:pt>
                <c:pt idx="71256">
                  <c:v>17055.69916</c:v>
                </c:pt>
                <c:pt idx="71257">
                  <c:v>17055.943955999999</c:v>
                </c:pt>
                <c:pt idx="71258">
                  <c:v>17056.17483</c:v>
                </c:pt>
                <c:pt idx="71259">
                  <c:v>17056.415169</c:v>
                </c:pt>
                <c:pt idx="71260">
                  <c:v>17056.657299999999</c:v>
                </c:pt>
                <c:pt idx="71261">
                  <c:v>17056.901188</c:v>
                </c:pt>
                <c:pt idx="71262">
                  <c:v>17057.157635</c:v>
                </c:pt>
                <c:pt idx="71263">
                  <c:v>17057.386261</c:v>
                </c:pt>
                <c:pt idx="71264">
                  <c:v>17057.631651</c:v>
                </c:pt>
                <c:pt idx="71265">
                  <c:v>17057.872139999999</c:v>
                </c:pt>
                <c:pt idx="71266">
                  <c:v>17058.105187000001</c:v>
                </c:pt>
                <c:pt idx="71267">
                  <c:v>17058.349378999999</c:v>
                </c:pt>
                <c:pt idx="71268">
                  <c:v>17058.590871</c:v>
                </c:pt>
                <c:pt idx="71269">
                  <c:v>17058.820989</c:v>
                </c:pt>
                <c:pt idx="71270">
                  <c:v>17059.062446</c:v>
                </c:pt>
                <c:pt idx="71271">
                  <c:v>17059.306357000001</c:v>
                </c:pt>
                <c:pt idx="71272">
                  <c:v>17059.539087000001</c:v>
                </c:pt>
                <c:pt idx="71273">
                  <c:v>17059.781427999998</c:v>
                </c:pt>
                <c:pt idx="71274">
                  <c:v>17060.024000000001</c:v>
                </c:pt>
                <c:pt idx="71275">
                  <c:v>17060.255706</c:v>
                </c:pt>
                <c:pt idx="71276">
                  <c:v>17060.496358</c:v>
                </c:pt>
                <c:pt idx="71277">
                  <c:v>17060.740288000001</c:v>
                </c:pt>
                <c:pt idx="71278">
                  <c:v>17060.972538000002</c:v>
                </c:pt>
                <c:pt idx="71279">
                  <c:v>17061.215028999999</c:v>
                </c:pt>
                <c:pt idx="71280">
                  <c:v>17061.457221000001</c:v>
                </c:pt>
                <c:pt idx="71281">
                  <c:v>17061.690907</c:v>
                </c:pt>
                <c:pt idx="71282">
                  <c:v>17061.934681999999</c:v>
                </c:pt>
                <c:pt idx="71283">
                  <c:v>17062.175352999999</c:v>
                </c:pt>
                <c:pt idx="71284">
                  <c:v>17062.407621999999</c:v>
                </c:pt>
                <c:pt idx="71285">
                  <c:v>17062.650001000002</c:v>
                </c:pt>
                <c:pt idx="71286">
                  <c:v>17062.892345</c:v>
                </c:pt>
                <c:pt idx="71287">
                  <c:v>17063.123210999998</c:v>
                </c:pt>
                <c:pt idx="71288">
                  <c:v>17063.36738</c:v>
                </c:pt>
                <c:pt idx="71289">
                  <c:v>17063.609401999998</c:v>
                </c:pt>
                <c:pt idx="71290">
                  <c:v>17063.840246</c:v>
                </c:pt>
                <c:pt idx="71291">
                  <c:v>17064.084185</c:v>
                </c:pt>
                <c:pt idx="71292">
                  <c:v>17064.325529000002</c:v>
                </c:pt>
                <c:pt idx="71293">
                  <c:v>17064.566602999999</c:v>
                </c:pt>
                <c:pt idx="71294">
                  <c:v>17064.807643</c:v>
                </c:pt>
                <c:pt idx="71295">
                  <c:v>17065.038371999999</c:v>
                </c:pt>
                <c:pt idx="71296">
                  <c:v>17065.279583</c:v>
                </c:pt>
                <c:pt idx="71297">
                  <c:v>17065.522708</c:v>
                </c:pt>
                <c:pt idx="71298">
                  <c:v>17065.763941000001</c:v>
                </c:pt>
                <c:pt idx="71299">
                  <c:v>17065.994682</c:v>
                </c:pt>
                <c:pt idx="71300">
                  <c:v>17066.237893000001</c:v>
                </c:pt>
                <c:pt idx="71301">
                  <c:v>17066.478848999999</c:v>
                </c:pt>
                <c:pt idx="71302">
                  <c:v>17066.721694</c:v>
                </c:pt>
                <c:pt idx="71303">
                  <c:v>17066.962582</c:v>
                </c:pt>
                <c:pt idx="71304">
                  <c:v>17067.193231000001</c:v>
                </c:pt>
                <c:pt idx="71305">
                  <c:v>17067.437254</c:v>
                </c:pt>
                <c:pt idx="71306">
                  <c:v>17067.670905999999</c:v>
                </c:pt>
                <c:pt idx="71307">
                  <c:v>17067.913264999999</c:v>
                </c:pt>
                <c:pt idx="71308">
                  <c:v>17068.156787</c:v>
                </c:pt>
                <c:pt idx="71309">
                  <c:v>17068.397164999998</c:v>
                </c:pt>
                <c:pt idx="71310">
                  <c:v>17068.628084</c:v>
                </c:pt>
                <c:pt idx="71311">
                  <c:v>17068.872155000001</c:v>
                </c:pt>
                <c:pt idx="71312">
                  <c:v>17069.105167999998</c:v>
                </c:pt>
                <c:pt idx="71313">
                  <c:v>17069.349122</c:v>
                </c:pt>
                <c:pt idx="71314">
                  <c:v>17069.582007000001</c:v>
                </c:pt>
                <c:pt idx="71315">
                  <c:v>17069.824395</c:v>
                </c:pt>
                <c:pt idx="71316">
                  <c:v>17070.067900999999</c:v>
                </c:pt>
                <c:pt idx="71317">
                  <c:v>17070.299892999999</c:v>
                </c:pt>
                <c:pt idx="71318">
                  <c:v>17070.542055000002</c:v>
                </c:pt>
                <c:pt idx="71319">
                  <c:v>17070.784885000001</c:v>
                </c:pt>
                <c:pt idx="71320">
                  <c:v>17071.027019000001</c:v>
                </c:pt>
                <c:pt idx="71321">
                  <c:v>17071.257346999999</c:v>
                </c:pt>
                <c:pt idx="71322">
                  <c:v>17071.499318999999</c:v>
                </c:pt>
                <c:pt idx="71323">
                  <c:v>17071.743998999998</c:v>
                </c:pt>
                <c:pt idx="71324">
                  <c:v>17071.974753999999</c:v>
                </c:pt>
                <c:pt idx="71325">
                  <c:v>17072.217001000001</c:v>
                </c:pt>
                <c:pt idx="71326">
                  <c:v>17072.457224999998</c:v>
                </c:pt>
                <c:pt idx="71327">
                  <c:v>17072.690673000001</c:v>
                </c:pt>
                <c:pt idx="71328">
                  <c:v>17072.931033000001</c:v>
                </c:pt>
                <c:pt idx="71329">
                  <c:v>17073.173081000001</c:v>
                </c:pt>
                <c:pt idx="71330">
                  <c:v>17073.415074</c:v>
                </c:pt>
                <c:pt idx="71331">
                  <c:v>17073.648623000001</c:v>
                </c:pt>
                <c:pt idx="71332">
                  <c:v>17073.889072000002</c:v>
                </c:pt>
                <c:pt idx="71333">
                  <c:v>17074.131154999999</c:v>
                </c:pt>
                <c:pt idx="71334">
                  <c:v>17074.373032</c:v>
                </c:pt>
                <c:pt idx="71335">
                  <c:v>17074.604649000001</c:v>
                </c:pt>
                <c:pt idx="71336">
                  <c:v>17074.845139000001</c:v>
                </c:pt>
                <c:pt idx="71337">
                  <c:v>17075.087194</c:v>
                </c:pt>
                <c:pt idx="71338">
                  <c:v>17075.329153999999</c:v>
                </c:pt>
                <c:pt idx="71339">
                  <c:v>17075.560756999999</c:v>
                </c:pt>
                <c:pt idx="71340">
                  <c:v>17075.803905000001</c:v>
                </c:pt>
                <c:pt idx="71341">
                  <c:v>17076.046742999999</c:v>
                </c:pt>
                <c:pt idx="71342">
                  <c:v>17076.287777000001</c:v>
                </c:pt>
                <c:pt idx="71343">
                  <c:v>17076.518378000001</c:v>
                </c:pt>
                <c:pt idx="71344">
                  <c:v>17076.760439999998</c:v>
                </c:pt>
                <c:pt idx="71345">
                  <c:v>17077.001678000001</c:v>
                </c:pt>
                <c:pt idx="71346">
                  <c:v>17077.243329000001</c:v>
                </c:pt>
                <c:pt idx="71347">
                  <c:v>17077.499692000001</c:v>
                </c:pt>
                <c:pt idx="71348">
                  <c:v>17077.728414000001</c:v>
                </c:pt>
                <c:pt idx="71349">
                  <c:v>17077.968411999998</c:v>
                </c:pt>
                <c:pt idx="71350">
                  <c:v>17078.209602999999</c:v>
                </c:pt>
                <c:pt idx="71351">
                  <c:v>17078.451101999999</c:v>
                </c:pt>
                <c:pt idx="71352">
                  <c:v>17078.694389</c:v>
                </c:pt>
                <c:pt idx="71353">
                  <c:v>17078.940041000002</c:v>
                </c:pt>
                <c:pt idx="71354">
                  <c:v>17079.182999000001</c:v>
                </c:pt>
                <c:pt idx="71355">
                  <c:v>17079.423406000002</c:v>
                </c:pt>
                <c:pt idx="71356">
                  <c:v>17079.663090999999</c:v>
                </c:pt>
                <c:pt idx="71357">
                  <c:v>17079.894934</c:v>
                </c:pt>
                <c:pt idx="71358">
                  <c:v>17080.138593</c:v>
                </c:pt>
                <c:pt idx="71359">
                  <c:v>17080.381793</c:v>
                </c:pt>
                <c:pt idx="71360">
                  <c:v>17080.613766999999</c:v>
                </c:pt>
                <c:pt idx="71361">
                  <c:v>17080.856001</c:v>
                </c:pt>
                <c:pt idx="71362">
                  <c:v>17081.099566000001</c:v>
                </c:pt>
                <c:pt idx="71363">
                  <c:v>17081.342675</c:v>
                </c:pt>
                <c:pt idx="71364">
                  <c:v>17081.572877999999</c:v>
                </c:pt>
                <c:pt idx="71365">
                  <c:v>17081.815213999998</c:v>
                </c:pt>
                <c:pt idx="71366">
                  <c:v>17082.059310000001</c:v>
                </c:pt>
                <c:pt idx="71367">
                  <c:v>17082.315745</c:v>
                </c:pt>
                <c:pt idx="71368">
                  <c:v>17082.545931000001</c:v>
                </c:pt>
                <c:pt idx="71369">
                  <c:v>17082.788031</c:v>
                </c:pt>
                <c:pt idx="71370">
                  <c:v>17083.030295</c:v>
                </c:pt>
                <c:pt idx="71371">
                  <c:v>17083.287380999998</c:v>
                </c:pt>
                <c:pt idx="71372">
                  <c:v>17083.532673000002</c:v>
                </c:pt>
                <c:pt idx="71373">
                  <c:v>17083.774189</c:v>
                </c:pt>
                <c:pt idx="71374">
                  <c:v>17084.016048000001</c:v>
                </c:pt>
                <c:pt idx="71375">
                  <c:v>17084.257312999998</c:v>
                </c:pt>
                <c:pt idx="71376">
                  <c:v>17084.514219000001</c:v>
                </c:pt>
                <c:pt idx="71377">
                  <c:v>17084.7608</c:v>
                </c:pt>
                <c:pt idx="71378">
                  <c:v>17085.003706</c:v>
                </c:pt>
                <c:pt idx="71379">
                  <c:v>17085.243205999999</c:v>
                </c:pt>
                <c:pt idx="71380">
                  <c:v>17085.485915000001</c:v>
                </c:pt>
                <c:pt idx="71381">
                  <c:v>17085.716271000001</c:v>
                </c:pt>
                <c:pt idx="71382">
                  <c:v>17085.962062999999</c:v>
                </c:pt>
                <c:pt idx="71383">
                  <c:v>17086.195552000001</c:v>
                </c:pt>
                <c:pt idx="71384">
                  <c:v>17086.438708000001</c:v>
                </c:pt>
                <c:pt idx="71385">
                  <c:v>17086.679839</c:v>
                </c:pt>
                <c:pt idx="71386">
                  <c:v>17086.92008</c:v>
                </c:pt>
                <c:pt idx="71387">
                  <c:v>17087.162054</c:v>
                </c:pt>
                <c:pt idx="71388">
                  <c:v>17087.393764</c:v>
                </c:pt>
                <c:pt idx="71389">
                  <c:v>17087.634990999999</c:v>
                </c:pt>
                <c:pt idx="71390">
                  <c:v>17087.876918000002</c:v>
                </c:pt>
                <c:pt idx="71391">
                  <c:v>17088.119876000001</c:v>
                </c:pt>
                <c:pt idx="71392">
                  <c:v>17088.351686999998</c:v>
                </c:pt>
                <c:pt idx="71393">
                  <c:v>17088.592976</c:v>
                </c:pt>
                <c:pt idx="71394">
                  <c:v>17088.834117999999</c:v>
                </c:pt>
                <c:pt idx="71395">
                  <c:v>17089.076009</c:v>
                </c:pt>
                <c:pt idx="71396">
                  <c:v>17089.307757999999</c:v>
                </c:pt>
                <c:pt idx="71397">
                  <c:v>17089.548288999998</c:v>
                </c:pt>
                <c:pt idx="71398">
                  <c:v>17089.790446999999</c:v>
                </c:pt>
                <c:pt idx="71399">
                  <c:v>17090.031750999999</c:v>
                </c:pt>
                <c:pt idx="71400">
                  <c:v>17090.262351000001</c:v>
                </c:pt>
                <c:pt idx="71401">
                  <c:v>17090.504271000002</c:v>
                </c:pt>
                <c:pt idx="71402">
                  <c:v>17090.748061999999</c:v>
                </c:pt>
                <c:pt idx="71403">
                  <c:v>17090.979782999999</c:v>
                </c:pt>
                <c:pt idx="71404">
                  <c:v>17091.222151999998</c:v>
                </c:pt>
                <c:pt idx="71405">
                  <c:v>17091.464037000002</c:v>
                </c:pt>
                <c:pt idx="71406">
                  <c:v>17091.706026</c:v>
                </c:pt>
                <c:pt idx="71407">
                  <c:v>17091.937695000001</c:v>
                </c:pt>
                <c:pt idx="71408">
                  <c:v>17092.180883000001</c:v>
                </c:pt>
                <c:pt idx="71409">
                  <c:v>17092.42395</c:v>
                </c:pt>
                <c:pt idx="71410">
                  <c:v>17092.663125999999</c:v>
                </c:pt>
                <c:pt idx="71411">
                  <c:v>17092.907406999999</c:v>
                </c:pt>
                <c:pt idx="71412">
                  <c:v>17093.148225000001</c:v>
                </c:pt>
                <c:pt idx="71413">
                  <c:v>17093.394072999999</c:v>
                </c:pt>
                <c:pt idx="71414">
                  <c:v>17093.627920999999</c:v>
                </c:pt>
                <c:pt idx="71415">
                  <c:v>17093.870353999999</c:v>
                </c:pt>
                <c:pt idx="71416">
                  <c:v>17094.113932</c:v>
                </c:pt>
                <c:pt idx="71417">
                  <c:v>17094.345803</c:v>
                </c:pt>
                <c:pt idx="71418">
                  <c:v>17094.586434000001</c:v>
                </c:pt>
                <c:pt idx="71419">
                  <c:v>17094.827898</c:v>
                </c:pt>
                <c:pt idx="71420">
                  <c:v>17095.070245999999</c:v>
                </c:pt>
                <c:pt idx="71421">
                  <c:v>17095.326822999999</c:v>
                </c:pt>
                <c:pt idx="71422">
                  <c:v>17095.556995999999</c:v>
                </c:pt>
                <c:pt idx="71423">
                  <c:v>17095.798101</c:v>
                </c:pt>
                <c:pt idx="71424">
                  <c:v>17096.042781</c:v>
                </c:pt>
                <c:pt idx="71425">
                  <c:v>17096.282447000001</c:v>
                </c:pt>
                <c:pt idx="71426">
                  <c:v>17096.51137</c:v>
                </c:pt>
                <c:pt idx="71427">
                  <c:v>17096.755155999999</c:v>
                </c:pt>
                <c:pt idx="71428">
                  <c:v>17096.997313</c:v>
                </c:pt>
                <c:pt idx="71429">
                  <c:v>17097.22825</c:v>
                </c:pt>
                <c:pt idx="71430">
                  <c:v>17097.469832999999</c:v>
                </c:pt>
                <c:pt idx="71431">
                  <c:v>17097.712920999998</c:v>
                </c:pt>
                <c:pt idx="71432">
                  <c:v>17097.953391999999</c:v>
                </c:pt>
                <c:pt idx="71433">
                  <c:v>17098.186062000001</c:v>
                </c:pt>
                <c:pt idx="71434">
                  <c:v>17098.428238</c:v>
                </c:pt>
                <c:pt idx="71435">
                  <c:v>17098.663692999999</c:v>
                </c:pt>
                <c:pt idx="71436">
                  <c:v>17098.904374000002</c:v>
                </c:pt>
                <c:pt idx="71437">
                  <c:v>17099.147746999999</c:v>
                </c:pt>
                <c:pt idx="71438">
                  <c:v>17099.390922999999</c:v>
                </c:pt>
                <c:pt idx="71439">
                  <c:v>17099.622897000001</c:v>
                </c:pt>
                <c:pt idx="71440">
                  <c:v>17099.863450000001</c:v>
                </c:pt>
                <c:pt idx="71441">
                  <c:v>17100.107446000002</c:v>
                </c:pt>
                <c:pt idx="71442">
                  <c:v>17100.338358000001</c:v>
                </c:pt>
                <c:pt idx="71443">
                  <c:v>17100.581612000002</c:v>
                </c:pt>
                <c:pt idx="71444">
                  <c:v>17100.824928999999</c:v>
                </c:pt>
                <c:pt idx="71445">
                  <c:v>17101.066588999998</c:v>
                </c:pt>
                <c:pt idx="71446">
                  <c:v>17101.296944999998</c:v>
                </c:pt>
                <c:pt idx="71447">
                  <c:v>17101.539588</c:v>
                </c:pt>
                <c:pt idx="71448">
                  <c:v>17101.782029000002</c:v>
                </c:pt>
                <c:pt idx="71449">
                  <c:v>17102.013945999999</c:v>
                </c:pt>
                <c:pt idx="71450">
                  <c:v>17102.255125</c:v>
                </c:pt>
                <c:pt idx="71451">
                  <c:v>17102.499191999999</c:v>
                </c:pt>
                <c:pt idx="71452">
                  <c:v>17102.730304000001</c:v>
                </c:pt>
                <c:pt idx="71453">
                  <c:v>17102.975598000001</c:v>
                </c:pt>
                <c:pt idx="71454">
                  <c:v>17103.217419000001</c:v>
                </c:pt>
                <c:pt idx="71455">
                  <c:v>17103.473561999999</c:v>
                </c:pt>
                <c:pt idx="71456">
                  <c:v>17103.704331000001</c:v>
                </c:pt>
                <c:pt idx="71457">
                  <c:v>17103.950271999998</c:v>
                </c:pt>
                <c:pt idx="71458">
                  <c:v>17104.179188999999</c:v>
                </c:pt>
                <c:pt idx="71459">
                  <c:v>17104.423051000002</c:v>
                </c:pt>
                <c:pt idx="71460">
                  <c:v>17104.663220999999</c:v>
                </c:pt>
                <c:pt idx="71461">
                  <c:v>17104.896702999999</c:v>
                </c:pt>
                <c:pt idx="71462">
                  <c:v>17105.139930000001</c:v>
                </c:pt>
                <c:pt idx="71463">
                  <c:v>17105.382905999999</c:v>
                </c:pt>
                <c:pt idx="71464">
                  <c:v>17105.623223999999</c:v>
                </c:pt>
                <c:pt idx="71465">
                  <c:v>17105.854001</c:v>
                </c:pt>
                <c:pt idx="71466">
                  <c:v>17106.096419000001</c:v>
                </c:pt>
                <c:pt idx="71467">
                  <c:v>17106.340133999998</c:v>
                </c:pt>
                <c:pt idx="71468">
                  <c:v>17106.571931999999</c:v>
                </c:pt>
                <c:pt idx="71469">
                  <c:v>17106.812354999998</c:v>
                </c:pt>
                <c:pt idx="71470">
                  <c:v>17107.055938000001</c:v>
                </c:pt>
                <c:pt idx="71471">
                  <c:v>17107.298927</c:v>
                </c:pt>
                <c:pt idx="71472">
                  <c:v>17107.530140999999</c:v>
                </c:pt>
                <c:pt idx="71473">
                  <c:v>17107.774154999999</c:v>
                </c:pt>
                <c:pt idx="71474">
                  <c:v>17108.007991999999</c:v>
                </c:pt>
                <c:pt idx="71475">
                  <c:v>17108.247059000001</c:v>
                </c:pt>
                <c:pt idx="71476">
                  <c:v>17108.489389999999</c:v>
                </c:pt>
                <c:pt idx="71477">
                  <c:v>17108.730868999999</c:v>
                </c:pt>
                <c:pt idx="71478">
                  <c:v>17108.971924000001</c:v>
                </c:pt>
                <c:pt idx="71479">
                  <c:v>17109.203721000002</c:v>
                </c:pt>
                <c:pt idx="71480">
                  <c:v>17109.444234999999</c:v>
                </c:pt>
                <c:pt idx="71481">
                  <c:v>17109.686171000001</c:v>
                </c:pt>
                <c:pt idx="71482">
                  <c:v>17109.926382000001</c:v>
                </c:pt>
                <c:pt idx="71483">
                  <c:v>17110.159962999998</c:v>
                </c:pt>
                <c:pt idx="71484">
                  <c:v>17110.401056999999</c:v>
                </c:pt>
                <c:pt idx="71485">
                  <c:v>17110.643996999999</c:v>
                </c:pt>
                <c:pt idx="71486">
                  <c:v>17110.874948000001</c:v>
                </c:pt>
                <c:pt idx="71487">
                  <c:v>17111.116288000001</c:v>
                </c:pt>
                <c:pt idx="71488">
                  <c:v>17111.366290000002</c:v>
                </c:pt>
                <c:pt idx="71489">
                  <c:v>17111.610186999998</c:v>
                </c:pt>
                <c:pt idx="71490">
                  <c:v>17111.852372000001</c:v>
                </c:pt>
                <c:pt idx="71491">
                  <c:v>17112.093730000001</c:v>
                </c:pt>
                <c:pt idx="71492">
                  <c:v>17112.324401999998</c:v>
                </c:pt>
                <c:pt idx="71493">
                  <c:v>17112.568162</c:v>
                </c:pt>
                <c:pt idx="71494">
                  <c:v>17112.801083999999</c:v>
                </c:pt>
                <c:pt idx="71495">
                  <c:v>17113.044625999999</c:v>
                </c:pt>
                <c:pt idx="71496">
                  <c:v>17113.285233999999</c:v>
                </c:pt>
                <c:pt idx="71497">
                  <c:v>17113.526801</c:v>
                </c:pt>
                <c:pt idx="71498">
                  <c:v>17113.758067999999</c:v>
                </c:pt>
                <c:pt idx="71499">
                  <c:v>17114.001757999999</c:v>
                </c:pt>
                <c:pt idx="71500">
                  <c:v>17114.242269999999</c:v>
                </c:pt>
                <c:pt idx="71501">
                  <c:v>17114.48559</c:v>
                </c:pt>
                <c:pt idx="71502">
                  <c:v>17114.717853999999</c:v>
                </c:pt>
                <c:pt idx="71503">
                  <c:v>17114.959676999999</c:v>
                </c:pt>
                <c:pt idx="71504">
                  <c:v>17115.201551999999</c:v>
                </c:pt>
                <c:pt idx="71505">
                  <c:v>17115.443216</c:v>
                </c:pt>
                <c:pt idx="71506">
                  <c:v>17115.675405000002</c:v>
                </c:pt>
                <c:pt idx="71507">
                  <c:v>17115.921020999998</c:v>
                </c:pt>
                <c:pt idx="71508">
                  <c:v>17116.150312000002</c:v>
                </c:pt>
                <c:pt idx="71509">
                  <c:v>17116.393617000002</c:v>
                </c:pt>
                <c:pt idx="71510">
                  <c:v>17116.634982</c:v>
                </c:pt>
                <c:pt idx="71511">
                  <c:v>17116.876037999999</c:v>
                </c:pt>
                <c:pt idx="71512">
                  <c:v>17117.117568000001</c:v>
                </c:pt>
                <c:pt idx="71513">
                  <c:v>17117.348394000001</c:v>
                </c:pt>
                <c:pt idx="71514">
                  <c:v>17117.591661999999</c:v>
                </c:pt>
                <c:pt idx="71515">
                  <c:v>17117.832738000001</c:v>
                </c:pt>
                <c:pt idx="71516">
                  <c:v>17118.063999999998</c:v>
                </c:pt>
                <c:pt idx="71517">
                  <c:v>17118.306079000002</c:v>
                </c:pt>
                <c:pt idx="71518">
                  <c:v>17118.548864</c:v>
                </c:pt>
                <c:pt idx="71519">
                  <c:v>17118.789661999999</c:v>
                </c:pt>
                <c:pt idx="71520">
                  <c:v>17119.031369</c:v>
                </c:pt>
                <c:pt idx="71521">
                  <c:v>17119.262714</c:v>
                </c:pt>
                <c:pt idx="71522">
                  <c:v>17119.503081999999</c:v>
                </c:pt>
                <c:pt idx="71523">
                  <c:v>17119.745053999999</c:v>
                </c:pt>
                <c:pt idx="71524">
                  <c:v>17119.987126</c:v>
                </c:pt>
                <c:pt idx="71525">
                  <c:v>17120.243625999999</c:v>
                </c:pt>
                <c:pt idx="71526">
                  <c:v>17120.475549999999</c:v>
                </c:pt>
                <c:pt idx="71527">
                  <c:v>17120.71859</c:v>
                </c:pt>
                <c:pt idx="71528">
                  <c:v>17120.961761999999</c:v>
                </c:pt>
                <c:pt idx="71529">
                  <c:v>17121.193631999999</c:v>
                </c:pt>
                <c:pt idx="71530">
                  <c:v>17121.436851999999</c:v>
                </c:pt>
                <c:pt idx="71531">
                  <c:v>17121.679778000002</c:v>
                </c:pt>
                <c:pt idx="71532">
                  <c:v>17121.920125000001</c:v>
                </c:pt>
                <c:pt idx="71533">
                  <c:v>17122.151913999998</c:v>
                </c:pt>
                <c:pt idx="71534">
                  <c:v>17122.394093999999</c:v>
                </c:pt>
                <c:pt idx="71535">
                  <c:v>17122.638873</c:v>
                </c:pt>
                <c:pt idx="71536">
                  <c:v>17122.870668</c:v>
                </c:pt>
                <c:pt idx="71537">
                  <c:v>17123.113923000001</c:v>
                </c:pt>
                <c:pt idx="71538">
                  <c:v>17123.356125999999</c:v>
                </c:pt>
                <c:pt idx="71539">
                  <c:v>17123.611379000002</c:v>
                </c:pt>
                <c:pt idx="71540">
                  <c:v>17123.844924000001</c:v>
                </c:pt>
                <c:pt idx="71541">
                  <c:v>17124.087195</c:v>
                </c:pt>
                <c:pt idx="71542">
                  <c:v>17124.329289000001</c:v>
                </c:pt>
                <c:pt idx="71543">
                  <c:v>17124.573389000001</c:v>
                </c:pt>
                <c:pt idx="71544">
                  <c:v>17124.816779000001</c:v>
                </c:pt>
                <c:pt idx="71545">
                  <c:v>17125.05731</c:v>
                </c:pt>
                <c:pt idx="71546">
                  <c:v>17125.299271</c:v>
                </c:pt>
                <c:pt idx="71547">
                  <c:v>17125.530891999999</c:v>
                </c:pt>
                <c:pt idx="71548">
                  <c:v>17125.773120999998</c:v>
                </c:pt>
                <c:pt idx="71549">
                  <c:v>17126.017110000001</c:v>
                </c:pt>
                <c:pt idx="71550">
                  <c:v>17126.257111999999</c:v>
                </c:pt>
                <c:pt idx="71551">
                  <c:v>17126.488898</c:v>
                </c:pt>
                <c:pt idx="71552">
                  <c:v>17126.730528</c:v>
                </c:pt>
                <c:pt idx="71553">
                  <c:v>17126.971839000002</c:v>
                </c:pt>
                <c:pt idx="71554">
                  <c:v>17127.214953999999</c:v>
                </c:pt>
                <c:pt idx="71555">
                  <c:v>17127.445618000002</c:v>
                </c:pt>
                <c:pt idx="71556">
                  <c:v>17127.688855</c:v>
                </c:pt>
                <c:pt idx="71557">
                  <c:v>17127.931865999999</c:v>
                </c:pt>
                <c:pt idx="71558">
                  <c:v>17128.172093000001</c:v>
                </c:pt>
                <c:pt idx="71559">
                  <c:v>17128.403678999999</c:v>
                </c:pt>
                <c:pt idx="71560">
                  <c:v>17128.644043</c:v>
                </c:pt>
                <c:pt idx="71561">
                  <c:v>17128.886974000001</c:v>
                </c:pt>
                <c:pt idx="71562">
                  <c:v>17129.128088000001</c:v>
                </c:pt>
                <c:pt idx="71563">
                  <c:v>17129.359713999998</c:v>
                </c:pt>
                <c:pt idx="71564">
                  <c:v>17129.602806999999</c:v>
                </c:pt>
                <c:pt idx="71565">
                  <c:v>17129.845566</c:v>
                </c:pt>
                <c:pt idx="71566">
                  <c:v>17130.086841</c:v>
                </c:pt>
                <c:pt idx="71567">
                  <c:v>17130.318568999999</c:v>
                </c:pt>
                <c:pt idx="71568">
                  <c:v>17130.561807999999</c:v>
                </c:pt>
                <c:pt idx="71569">
                  <c:v>17130.804717999999</c:v>
                </c:pt>
                <c:pt idx="71570">
                  <c:v>17131.04594</c:v>
                </c:pt>
                <c:pt idx="71571">
                  <c:v>17131.275277000001</c:v>
                </c:pt>
                <c:pt idx="71572">
                  <c:v>17131.521954</c:v>
                </c:pt>
                <c:pt idx="71573">
                  <c:v>17131.763855000001</c:v>
                </c:pt>
                <c:pt idx="71574">
                  <c:v>17131.993925999999</c:v>
                </c:pt>
                <c:pt idx="71575">
                  <c:v>17132.238108000001</c:v>
                </c:pt>
                <c:pt idx="71576">
                  <c:v>17132.478315</c:v>
                </c:pt>
                <c:pt idx="71577">
                  <c:v>17132.713618000002</c:v>
                </c:pt>
                <c:pt idx="71578">
                  <c:v>17132.954985</c:v>
                </c:pt>
                <c:pt idx="71579">
                  <c:v>17133.196993000001</c:v>
                </c:pt>
                <c:pt idx="71580">
                  <c:v>17133.427889999999</c:v>
                </c:pt>
                <c:pt idx="71581">
                  <c:v>17133.670017</c:v>
                </c:pt>
                <c:pt idx="71582">
                  <c:v>17133.912207000001</c:v>
                </c:pt>
                <c:pt idx="71583">
                  <c:v>17134.154231</c:v>
                </c:pt>
                <c:pt idx="71584">
                  <c:v>17134.385018000001</c:v>
                </c:pt>
                <c:pt idx="71585">
                  <c:v>17134.627989000001</c:v>
                </c:pt>
                <c:pt idx="71586">
                  <c:v>17134.869001999999</c:v>
                </c:pt>
                <c:pt idx="71587">
                  <c:v>17135.100848999999</c:v>
                </c:pt>
                <c:pt idx="71588">
                  <c:v>17135.341197000002</c:v>
                </c:pt>
                <c:pt idx="71589">
                  <c:v>17135.583187</c:v>
                </c:pt>
                <c:pt idx="71590">
                  <c:v>17135.825121000002</c:v>
                </c:pt>
                <c:pt idx="71591">
                  <c:v>17136.058792</c:v>
                </c:pt>
                <c:pt idx="71592">
                  <c:v>17136.299996000002</c:v>
                </c:pt>
                <c:pt idx="71593">
                  <c:v>17136.541762000001</c:v>
                </c:pt>
                <c:pt idx="71594">
                  <c:v>17136.784661999998</c:v>
                </c:pt>
                <c:pt idx="71595">
                  <c:v>17137.014596000001</c:v>
                </c:pt>
                <c:pt idx="71596">
                  <c:v>17137.257590000001</c:v>
                </c:pt>
                <c:pt idx="71597">
                  <c:v>17137.498726999998</c:v>
                </c:pt>
                <c:pt idx="71598">
                  <c:v>17137.739066999999</c:v>
                </c:pt>
                <c:pt idx="71599">
                  <c:v>17137.981093999999</c:v>
                </c:pt>
                <c:pt idx="71600">
                  <c:v>17138.21297</c:v>
                </c:pt>
                <c:pt idx="71601">
                  <c:v>17138.454837000001</c:v>
                </c:pt>
                <c:pt idx="71602">
                  <c:v>17138.697882</c:v>
                </c:pt>
                <c:pt idx="71603">
                  <c:v>17138.938994</c:v>
                </c:pt>
                <c:pt idx="71604">
                  <c:v>17139.167915000002</c:v>
                </c:pt>
                <c:pt idx="71605">
                  <c:v>17139.410916000001</c:v>
                </c:pt>
                <c:pt idx="71606">
                  <c:v>17139.653017000001</c:v>
                </c:pt>
                <c:pt idx="71607">
                  <c:v>17139.895802999999</c:v>
                </c:pt>
                <c:pt idx="71608">
                  <c:v>17140.127715999999</c:v>
                </c:pt>
                <c:pt idx="71609">
                  <c:v>17140.368083000001</c:v>
                </c:pt>
                <c:pt idx="71610">
                  <c:v>17140.612960999999</c:v>
                </c:pt>
                <c:pt idx="71611">
                  <c:v>17140.843547</c:v>
                </c:pt>
                <c:pt idx="71612">
                  <c:v>17141.086974999998</c:v>
                </c:pt>
                <c:pt idx="71613">
                  <c:v>17141.326158</c:v>
                </c:pt>
                <c:pt idx="71614">
                  <c:v>17141.566447000001</c:v>
                </c:pt>
                <c:pt idx="71615">
                  <c:v>17141.807539000001</c:v>
                </c:pt>
                <c:pt idx="71616">
                  <c:v>17142.039531999999</c:v>
                </c:pt>
                <c:pt idx="71617">
                  <c:v>17142.280761000002</c:v>
                </c:pt>
                <c:pt idx="71618">
                  <c:v>17142.523915999998</c:v>
                </c:pt>
                <c:pt idx="71619">
                  <c:v>17142.766943999999</c:v>
                </c:pt>
                <c:pt idx="71620">
                  <c:v>17143.006277</c:v>
                </c:pt>
                <c:pt idx="71621">
                  <c:v>17143.237569000001</c:v>
                </c:pt>
                <c:pt idx="71622">
                  <c:v>17143.480738999999</c:v>
                </c:pt>
                <c:pt idx="71623">
                  <c:v>17143.723560999999</c:v>
                </c:pt>
                <c:pt idx="71624">
                  <c:v>17143.954275</c:v>
                </c:pt>
                <c:pt idx="71625">
                  <c:v>17144.198248000001</c:v>
                </c:pt>
                <c:pt idx="71626">
                  <c:v>17144.440233000001</c:v>
                </c:pt>
                <c:pt idx="71627">
                  <c:v>17144.671699999999</c:v>
                </c:pt>
                <c:pt idx="71628">
                  <c:v>17144.912017999999</c:v>
                </c:pt>
                <c:pt idx="71629">
                  <c:v>17145.154234000001</c:v>
                </c:pt>
                <c:pt idx="71630">
                  <c:v>17145.387053999999</c:v>
                </c:pt>
                <c:pt idx="71631">
                  <c:v>17145.629406</c:v>
                </c:pt>
                <c:pt idx="71632">
                  <c:v>17145.870885</c:v>
                </c:pt>
                <c:pt idx="71633">
                  <c:v>17146.113710000001</c:v>
                </c:pt>
                <c:pt idx="71634">
                  <c:v>17146.354598000002</c:v>
                </c:pt>
                <c:pt idx="71635">
                  <c:v>17146.586616000001</c:v>
                </c:pt>
                <c:pt idx="71636">
                  <c:v>17146.829236000001</c:v>
                </c:pt>
                <c:pt idx="71637">
                  <c:v>17147.062309000001</c:v>
                </c:pt>
                <c:pt idx="71638">
                  <c:v>17147.305882000001</c:v>
                </c:pt>
                <c:pt idx="71639">
                  <c:v>17147.548391</c:v>
                </c:pt>
                <c:pt idx="71640">
                  <c:v>17147.780819</c:v>
                </c:pt>
                <c:pt idx="71641">
                  <c:v>17148.024567</c:v>
                </c:pt>
                <c:pt idx="71642">
                  <c:v>17148.267941999999</c:v>
                </c:pt>
                <c:pt idx="71643">
                  <c:v>17148.498025000001</c:v>
                </c:pt>
                <c:pt idx="71644">
                  <c:v>17148.741610000001</c:v>
                </c:pt>
                <c:pt idx="71645">
                  <c:v>17148.984949000002</c:v>
                </c:pt>
                <c:pt idx="71646">
                  <c:v>17149.215273999998</c:v>
                </c:pt>
                <c:pt idx="71647">
                  <c:v>17149.458575000001</c:v>
                </c:pt>
                <c:pt idx="71648">
                  <c:v>17149.701809999999</c:v>
                </c:pt>
                <c:pt idx="71649">
                  <c:v>17149.942056</c:v>
                </c:pt>
                <c:pt idx="71650">
                  <c:v>17150.173040000001</c:v>
                </c:pt>
                <c:pt idx="71651">
                  <c:v>17150.415346999998</c:v>
                </c:pt>
                <c:pt idx="71652">
                  <c:v>17150.658775</c:v>
                </c:pt>
                <c:pt idx="71653">
                  <c:v>17150.899239999999</c:v>
                </c:pt>
                <c:pt idx="71654">
                  <c:v>17151.130127</c:v>
                </c:pt>
                <c:pt idx="71655">
                  <c:v>17151.374969</c:v>
                </c:pt>
                <c:pt idx="71656">
                  <c:v>17151.616064000002</c:v>
                </c:pt>
                <c:pt idx="71657">
                  <c:v>17151.847765999999</c:v>
                </c:pt>
                <c:pt idx="71658">
                  <c:v>17152.088311</c:v>
                </c:pt>
                <c:pt idx="71659">
                  <c:v>17152.332016</c:v>
                </c:pt>
                <c:pt idx="71660">
                  <c:v>17152.564418000002</c:v>
                </c:pt>
                <c:pt idx="71661">
                  <c:v>17152.810836000001</c:v>
                </c:pt>
                <c:pt idx="71662">
                  <c:v>17153.051059000001</c:v>
                </c:pt>
                <c:pt idx="71663">
                  <c:v>17153.281405000002</c:v>
                </c:pt>
                <c:pt idx="71664">
                  <c:v>17153.524562999999</c:v>
                </c:pt>
                <c:pt idx="71665">
                  <c:v>17153.764431</c:v>
                </c:pt>
                <c:pt idx="71666">
                  <c:v>17154.005593000002</c:v>
                </c:pt>
                <c:pt idx="71667">
                  <c:v>17154.246626</c:v>
                </c:pt>
                <c:pt idx="71668">
                  <c:v>17154.476838999999</c:v>
                </c:pt>
                <c:pt idx="71669">
                  <c:v>17154.719160000001</c:v>
                </c:pt>
                <c:pt idx="71670">
                  <c:v>17154.961424000001</c:v>
                </c:pt>
                <c:pt idx="71671">
                  <c:v>17155.204601000001</c:v>
                </c:pt>
                <c:pt idx="71672">
                  <c:v>17155.434884999999</c:v>
                </c:pt>
                <c:pt idx="71673">
                  <c:v>17155.677315000001</c:v>
                </c:pt>
                <c:pt idx="71674">
                  <c:v>17155.922609000001</c:v>
                </c:pt>
                <c:pt idx="71675">
                  <c:v>17156.152754999999</c:v>
                </c:pt>
                <c:pt idx="71676">
                  <c:v>17156.395108000001</c:v>
                </c:pt>
                <c:pt idx="71677">
                  <c:v>17156.639985999998</c:v>
                </c:pt>
                <c:pt idx="71678">
                  <c:v>17156.879185999998</c:v>
                </c:pt>
                <c:pt idx="71679">
                  <c:v>17157.123259</c:v>
                </c:pt>
                <c:pt idx="71680">
                  <c:v>17157.366564</c:v>
                </c:pt>
                <c:pt idx="71681">
                  <c:v>17157.609593000001</c:v>
                </c:pt>
                <c:pt idx="71682">
                  <c:v>17157.850643999998</c:v>
                </c:pt>
                <c:pt idx="71683">
                  <c:v>17158.091646000001</c:v>
                </c:pt>
                <c:pt idx="71684">
                  <c:v>17158.322370000002</c:v>
                </c:pt>
                <c:pt idx="71685">
                  <c:v>17158.566284</c:v>
                </c:pt>
                <c:pt idx="71686">
                  <c:v>17158.806403999999</c:v>
                </c:pt>
                <c:pt idx="71687">
                  <c:v>17159.037070999999</c:v>
                </c:pt>
                <c:pt idx="71688">
                  <c:v>17159.279139999999</c:v>
                </c:pt>
                <c:pt idx="71689">
                  <c:v>17159.523899</c:v>
                </c:pt>
                <c:pt idx="71690">
                  <c:v>17159.755666000001</c:v>
                </c:pt>
                <c:pt idx="71691">
                  <c:v>17159.998779000001</c:v>
                </c:pt>
                <c:pt idx="71692">
                  <c:v>17160.241884999999</c:v>
                </c:pt>
                <c:pt idx="71693">
                  <c:v>17160.481387</c:v>
                </c:pt>
                <c:pt idx="71694">
                  <c:v>17160.71458</c:v>
                </c:pt>
                <c:pt idx="71695">
                  <c:v>17160.957961</c:v>
                </c:pt>
                <c:pt idx="71696">
                  <c:v>17161.199363</c:v>
                </c:pt>
                <c:pt idx="71697">
                  <c:v>17161.446681000001</c:v>
                </c:pt>
                <c:pt idx="71698">
                  <c:v>17161.688543</c:v>
                </c:pt>
                <c:pt idx="71699">
                  <c:v>17161.929228000001</c:v>
                </c:pt>
                <c:pt idx="71700">
                  <c:v>17162.174545999998</c:v>
                </c:pt>
                <c:pt idx="71701">
                  <c:v>17162.404788</c:v>
                </c:pt>
                <c:pt idx="71702">
                  <c:v>17162.646795000001</c:v>
                </c:pt>
                <c:pt idx="71703">
                  <c:v>17162.888552</c:v>
                </c:pt>
                <c:pt idx="71704">
                  <c:v>17163.131984</c:v>
                </c:pt>
                <c:pt idx="71705">
                  <c:v>17163.362822999999</c:v>
                </c:pt>
                <c:pt idx="71706">
                  <c:v>17163.603425000001</c:v>
                </c:pt>
                <c:pt idx="71707">
                  <c:v>17163.847378999999</c:v>
                </c:pt>
                <c:pt idx="71708">
                  <c:v>17164.090778000002</c:v>
                </c:pt>
                <c:pt idx="71709">
                  <c:v>17164.320844000002</c:v>
                </c:pt>
                <c:pt idx="71710">
                  <c:v>17164.562876</c:v>
                </c:pt>
                <c:pt idx="71711">
                  <c:v>17164.803313</c:v>
                </c:pt>
                <c:pt idx="71712">
                  <c:v>17165.046704</c:v>
                </c:pt>
                <c:pt idx="71713">
                  <c:v>17165.277429999998</c:v>
                </c:pt>
                <c:pt idx="71714">
                  <c:v>17165.520862000001</c:v>
                </c:pt>
                <c:pt idx="71715">
                  <c:v>17165.761205999999</c:v>
                </c:pt>
                <c:pt idx="71716">
                  <c:v>17165.996862</c:v>
                </c:pt>
                <c:pt idx="71717">
                  <c:v>17166.239233</c:v>
                </c:pt>
                <c:pt idx="71718">
                  <c:v>17166.481340999999</c:v>
                </c:pt>
                <c:pt idx="71719">
                  <c:v>17166.714032</c:v>
                </c:pt>
                <c:pt idx="71720">
                  <c:v>17166.955881999998</c:v>
                </c:pt>
                <c:pt idx="71721">
                  <c:v>17167.198023000001</c:v>
                </c:pt>
                <c:pt idx="71722">
                  <c:v>17167.429777000001</c:v>
                </c:pt>
                <c:pt idx="71723">
                  <c:v>17167.670947999999</c:v>
                </c:pt>
                <c:pt idx="71724">
                  <c:v>17167.912942999999</c:v>
                </c:pt>
                <c:pt idx="71725">
                  <c:v>17168.153558000002</c:v>
                </c:pt>
                <c:pt idx="71726">
                  <c:v>17168.396782</c:v>
                </c:pt>
                <c:pt idx="71727">
                  <c:v>17168.628623000001</c:v>
                </c:pt>
                <c:pt idx="71728">
                  <c:v>17168.869123</c:v>
                </c:pt>
                <c:pt idx="71729">
                  <c:v>17169.113140000001</c:v>
                </c:pt>
                <c:pt idx="71730">
                  <c:v>17169.346892000001</c:v>
                </c:pt>
                <c:pt idx="71731">
                  <c:v>17169.587340999999</c:v>
                </c:pt>
                <c:pt idx="71732">
                  <c:v>17169.831420999999</c:v>
                </c:pt>
                <c:pt idx="71733">
                  <c:v>17170.061710000002</c:v>
                </c:pt>
                <c:pt idx="71734">
                  <c:v>17170.302207000001</c:v>
                </c:pt>
                <c:pt idx="71735">
                  <c:v>17170.546273</c:v>
                </c:pt>
                <c:pt idx="71736">
                  <c:v>17170.777314999999</c:v>
                </c:pt>
                <c:pt idx="71737">
                  <c:v>17171.021388000001</c:v>
                </c:pt>
                <c:pt idx="71738">
                  <c:v>17171.262547999999</c:v>
                </c:pt>
                <c:pt idx="71739">
                  <c:v>17171.511140999999</c:v>
                </c:pt>
                <c:pt idx="71740">
                  <c:v>17171.753321</c:v>
                </c:pt>
                <c:pt idx="71741">
                  <c:v>17171.995324</c:v>
                </c:pt>
                <c:pt idx="71742">
                  <c:v>17172.238563999999</c:v>
                </c:pt>
                <c:pt idx="71743">
                  <c:v>17172.467267</c:v>
                </c:pt>
                <c:pt idx="71744">
                  <c:v>17172.713023</c:v>
                </c:pt>
                <c:pt idx="71745">
                  <c:v>17172.946704000002</c:v>
                </c:pt>
                <c:pt idx="71746">
                  <c:v>17173.187134</c:v>
                </c:pt>
                <c:pt idx="71747">
                  <c:v>17173.431868</c:v>
                </c:pt>
                <c:pt idx="71748">
                  <c:v>17173.663633</c:v>
                </c:pt>
                <c:pt idx="71749">
                  <c:v>17173.904976999998</c:v>
                </c:pt>
                <c:pt idx="71750">
                  <c:v>17174.146059999999</c:v>
                </c:pt>
                <c:pt idx="71751">
                  <c:v>17174.388117999999</c:v>
                </c:pt>
                <c:pt idx="71752">
                  <c:v>17174.619030000002</c:v>
                </c:pt>
                <c:pt idx="71753">
                  <c:v>17174.861201</c:v>
                </c:pt>
                <c:pt idx="71754">
                  <c:v>17175.105090000001</c:v>
                </c:pt>
                <c:pt idx="71755">
                  <c:v>17175.336719999999</c:v>
                </c:pt>
                <c:pt idx="71756">
                  <c:v>17175.579927999999</c:v>
                </c:pt>
                <c:pt idx="71757">
                  <c:v>17175.822759999999</c:v>
                </c:pt>
                <c:pt idx="71758">
                  <c:v>17176.063988999998</c:v>
                </c:pt>
                <c:pt idx="71759">
                  <c:v>17176.293430999998</c:v>
                </c:pt>
                <c:pt idx="71760">
                  <c:v>17176.536649999998</c:v>
                </c:pt>
                <c:pt idx="71761">
                  <c:v>17176.778291999999</c:v>
                </c:pt>
                <c:pt idx="71762">
                  <c:v>17177.011920000001</c:v>
                </c:pt>
                <c:pt idx="71763">
                  <c:v>17177.254786000001</c:v>
                </c:pt>
                <c:pt idx="71764">
                  <c:v>17177.495948</c:v>
                </c:pt>
                <c:pt idx="71765">
                  <c:v>17177.737800999999</c:v>
                </c:pt>
                <c:pt idx="71766">
                  <c:v>17177.978042999999</c:v>
                </c:pt>
                <c:pt idx="71767">
                  <c:v>17178.209924999999</c:v>
                </c:pt>
                <c:pt idx="71768">
                  <c:v>17178.452966000001</c:v>
                </c:pt>
                <c:pt idx="71769">
                  <c:v>17178.694736000001</c:v>
                </c:pt>
                <c:pt idx="71770">
                  <c:v>17178.926599999999</c:v>
                </c:pt>
                <c:pt idx="71771">
                  <c:v>17179.169763000002</c:v>
                </c:pt>
                <c:pt idx="71772">
                  <c:v>17179.410036000001</c:v>
                </c:pt>
                <c:pt idx="71773">
                  <c:v>17179.652941</c:v>
                </c:pt>
                <c:pt idx="71774">
                  <c:v>17179.883652</c:v>
                </c:pt>
                <c:pt idx="71775">
                  <c:v>17180.126796</c:v>
                </c:pt>
                <c:pt idx="71776">
                  <c:v>17180.369951000001</c:v>
                </c:pt>
                <c:pt idx="71777">
                  <c:v>17180.611762</c:v>
                </c:pt>
                <c:pt idx="71778">
                  <c:v>17180.842417</c:v>
                </c:pt>
                <c:pt idx="71779">
                  <c:v>17181.086354999999</c:v>
                </c:pt>
                <c:pt idx="71780">
                  <c:v>17181.32761</c:v>
                </c:pt>
                <c:pt idx="71781">
                  <c:v>17181.568691</c:v>
                </c:pt>
                <c:pt idx="71782">
                  <c:v>17181.798558999999</c:v>
                </c:pt>
                <c:pt idx="71783">
                  <c:v>17182.039889</c:v>
                </c:pt>
                <c:pt idx="71784">
                  <c:v>17182.282070000001</c:v>
                </c:pt>
                <c:pt idx="71785">
                  <c:v>17182.524099999999</c:v>
                </c:pt>
                <c:pt idx="71786">
                  <c:v>17182.756447</c:v>
                </c:pt>
                <c:pt idx="71787">
                  <c:v>17183.000291</c:v>
                </c:pt>
                <c:pt idx="71788">
                  <c:v>17183.232242999999</c:v>
                </c:pt>
                <c:pt idx="71789">
                  <c:v>17183.476061000001</c:v>
                </c:pt>
                <c:pt idx="71790">
                  <c:v>17183.718066000001</c:v>
                </c:pt>
                <c:pt idx="71791">
                  <c:v>17183.949873000001</c:v>
                </c:pt>
                <c:pt idx="71792">
                  <c:v>17184.192204999999</c:v>
                </c:pt>
                <c:pt idx="71793">
                  <c:v>17184.434952</c:v>
                </c:pt>
                <c:pt idx="71794">
                  <c:v>17184.676783999999</c:v>
                </c:pt>
                <c:pt idx="71795">
                  <c:v>17184.907408999999</c:v>
                </c:pt>
                <c:pt idx="71796">
                  <c:v>17185.151390999999</c:v>
                </c:pt>
                <c:pt idx="71797">
                  <c:v>17185.392533999999</c:v>
                </c:pt>
                <c:pt idx="71798">
                  <c:v>17185.633696000001</c:v>
                </c:pt>
                <c:pt idx="71799">
                  <c:v>17185.863560000002</c:v>
                </c:pt>
                <c:pt idx="71800">
                  <c:v>17186.106914</c:v>
                </c:pt>
                <c:pt idx="71801">
                  <c:v>17186.349955999998</c:v>
                </c:pt>
                <c:pt idx="71802">
                  <c:v>17186.589123000002</c:v>
                </c:pt>
                <c:pt idx="71803">
                  <c:v>17186.820677</c:v>
                </c:pt>
                <c:pt idx="71804">
                  <c:v>17187.061098999999</c:v>
                </c:pt>
                <c:pt idx="71805">
                  <c:v>17187.303947</c:v>
                </c:pt>
                <c:pt idx="71806">
                  <c:v>17187.543113</c:v>
                </c:pt>
                <c:pt idx="71807">
                  <c:v>17187.785016000002</c:v>
                </c:pt>
                <c:pt idx="71808">
                  <c:v>17188.016953999999</c:v>
                </c:pt>
                <c:pt idx="71809">
                  <c:v>17188.258823</c:v>
                </c:pt>
                <c:pt idx="71810">
                  <c:v>17188.499187000001</c:v>
                </c:pt>
                <c:pt idx="71811">
                  <c:v>17188.732588999999</c:v>
                </c:pt>
                <c:pt idx="71812">
                  <c:v>17188.973006</c:v>
                </c:pt>
                <c:pt idx="71813">
                  <c:v>17189.215028999999</c:v>
                </c:pt>
                <c:pt idx="71814">
                  <c:v>17189.459783999999</c:v>
                </c:pt>
                <c:pt idx="71815">
                  <c:v>17189.689563</c:v>
                </c:pt>
                <c:pt idx="71816">
                  <c:v>17189.932991999998</c:v>
                </c:pt>
                <c:pt idx="71817">
                  <c:v>17190.174041999999</c:v>
                </c:pt>
                <c:pt idx="71818">
                  <c:v>17190.416915000002</c:v>
                </c:pt>
                <c:pt idx="71819">
                  <c:v>17190.647428</c:v>
                </c:pt>
                <c:pt idx="71820">
                  <c:v>17190.888587000001</c:v>
                </c:pt>
                <c:pt idx="71821">
                  <c:v>17191.131773000001</c:v>
                </c:pt>
                <c:pt idx="71822">
                  <c:v>17191.372876000001</c:v>
                </c:pt>
                <c:pt idx="71823">
                  <c:v>17191.603404000001</c:v>
                </c:pt>
                <c:pt idx="71824">
                  <c:v>17191.844075000001</c:v>
                </c:pt>
                <c:pt idx="71825">
                  <c:v>17192.086308999998</c:v>
                </c:pt>
                <c:pt idx="71826">
                  <c:v>17192.33035</c:v>
                </c:pt>
                <c:pt idx="71827">
                  <c:v>17192.575646000001</c:v>
                </c:pt>
                <c:pt idx="71828">
                  <c:v>17192.816413</c:v>
                </c:pt>
                <c:pt idx="71829">
                  <c:v>17193.059025999999</c:v>
                </c:pt>
                <c:pt idx="71830">
                  <c:v>17193.301243999998</c:v>
                </c:pt>
                <c:pt idx="71831">
                  <c:v>17193.532059000001</c:v>
                </c:pt>
                <c:pt idx="71832">
                  <c:v>17193.774286</c:v>
                </c:pt>
                <c:pt idx="71833">
                  <c:v>17194.018268</c:v>
                </c:pt>
                <c:pt idx="71834">
                  <c:v>17194.247406999999</c:v>
                </c:pt>
                <c:pt idx="71835">
                  <c:v>17194.490784000001</c:v>
                </c:pt>
                <c:pt idx="71836">
                  <c:v>17194.730169999999</c:v>
                </c:pt>
                <c:pt idx="71837">
                  <c:v>17194.974918</c:v>
                </c:pt>
                <c:pt idx="71838">
                  <c:v>17195.219140000001</c:v>
                </c:pt>
                <c:pt idx="71839">
                  <c:v>17195.460681</c:v>
                </c:pt>
                <c:pt idx="71840">
                  <c:v>17195.701173000001</c:v>
                </c:pt>
                <c:pt idx="71841">
                  <c:v>17195.947100000001</c:v>
                </c:pt>
                <c:pt idx="71842">
                  <c:v>17196.178013000001</c:v>
                </c:pt>
                <c:pt idx="71843">
                  <c:v>17196.420246000001</c:v>
                </c:pt>
                <c:pt idx="71844">
                  <c:v>17196.661742</c:v>
                </c:pt>
                <c:pt idx="71845">
                  <c:v>17196.902095000001</c:v>
                </c:pt>
                <c:pt idx="71846">
                  <c:v>17197.133140000002</c:v>
                </c:pt>
                <c:pt idx="71847">
                  <c:v>17197.375166000002</c:v>
                </c:pt>
                <c:pt idx="71848">
                  <c:v>17197.61724</c:v>
                </c:pt>
                <c:pt idx="71849">
                  <c:v>17197.850902999999</c:v>
                </c:pt>
                <c:pt idx="71850">
                  <c:v>17198.092710000001</c:v>
                </c:pt>
                <c:pt idx="71851">
                  <c:v>17198.333069</c:v>
                </c:pt>
                <c:pt idx="71852">
                  <c:v>17198.573329999999</c:v>
                </c:pt>
                <c:pt idx="71853">
                  <c:v>17198.806785000001</c:v>
                </c:pt>
                <c:pt idx="71854">
                  <c:v>17199.048535000002</c:v>
                </c:pt>
                <c:pt idx="71855">
                  <c:v>17199.289927000002</c:v>
                </c:pt>
                <c:pt idx="71856">
                  <c:v>17199.531642999998</c:v>
                </c:pt>
                <c:pt idx="71857">
                  <c:v>17199.772059999999</c:v>
                </c:pt>
                <c:pt idx="71858">
                  <c:v>17200.013770000001</c:v>
                </c:pt>
                <c:pt idx="71859">
                  <c:v>17200.243933999998</c:v>
                </c:pt>
                <c:pt idx="71860">
                  <c:v>17200.485892000001</c:v>
                </c:pt>
                <c:pt idx="71861">
                  <c:v>17200.728299999999</c:v>
                </c:pt>
                <c:pt idx="71862">
                  <c:v>17200.969056000002</c:v>
                </c:pt>
                <c:pt idx="71863">
                  <c:v>17201.202064000001</c:v>
                </c:pt>
                <c:pt idx="71864">
                  <c:v>17201.445577999999</c:v>
                </c:pt>
                <c:pt idx="71865">
                  <c:v>17201.687333999998</c:v>
                </c:pt>
                <c:pt idx="71866">
                  <c:v>17201.919402</c:v>
                </c:pt>
                <c:pt idx="71867">
                  <c:v>17202.161187000002</c:v>
                </c:pt>
                <c:pt idx="71868">
                  <c:v>17202.394662999999</c:v>
                </c:pt>
                <c:pt idx="71869">
                  <c:v>17202.63507</c:v>
                </c:pt>
                <c:pt idx="71870">
                  <c:v>17202.877181</c:v>
                </c:pt>
                <c:pt idx="71871">
                  <c:v>17203.121905</c:v>
                </c:pt>
                <c:pt idx="71872">
                  <c:v>17203.353633999999</c:v>
                </c:pt>
                <c:pt idx="71873">
                  <c:v>17203.594881000001</c:v>
                </c:pt>
                <c:pt idx="71874">
                  <c:v>17203.837998999999</c:v>
                </c:pt>
                <c:pt idx="71875">
                  <c:v>17204.079769</c:v>
                </c:pt>
                <c:pt idx="71876">
                  <c:v>17204.310335999999</c:v>
                </c:pt>
                <c:pt idx="71877">
                  <c:v>17204.554077000001</c:v>
                </c:pt>
                <c:pt idx="71878">
                  <c:v>17204.796109999999</c:v>
                </c:pt>
                <c:pt idx="71879">
                  <c:v>17205.029713</c:v>
                </c:pt>
                <c:pt idx="71880">
                  <c:v>17205.272582000001</c:v>
                </c:pt>
                <c:pt idx="71881">
                  <c:v>17205.507081</c:v>
                </c:pt>
                <c:pt idx="71882">
                  <c:v>17205.748811000001</c:v>
                </c:pt>
                <c:pt idx="71883">
                  <c:v>17205.989348999999</c:v>
                </c:pt>
                <c:pt idx="71884">
                  <c:v>17206.232585999998</c:v>
                </c:pt>
                <c:pt idx="71885">
                  <c:v>17206.463368000001</c:v>
                </c:pt>
                <c:pt idx="71886">
                  <c:v>17206.708629000001</c:v>
                </c:pt>
                <c:pt idx="71887">
                  <c:v>17206.949186999998</c:v>
                </c:pt>
                <c:pt idx="71888">
                  <c:v>17207.180897999999</c:v>
                </c:pt>
                <c:pt idx="71889">
                  <c:v>17207.423054999999</c:v>
                </c:pt>
                <c:pt idx="71890">
                  <c:v>17207.665171000001</c:v>
                </c:pt>
                <c:pt idx="71891">
                  <c:v>17207.898926000002</c:v>
                </c:pt>
                <c:pt idx="71892">
                  <c:v>17208.139443</c:v>
                </c:pt>
                <c:pt idx="71893">
                  <c:v>17208.385969999999</c:v>
                </c:pt>
                <c:pt idx="71894">
                  <c:v>17208.614834</c:v>
                </c:pt>
                <c:pt idx="71895">
                  <c:v>17208.855055</c:v>
                </c:pt>
                <c:pt idx="71896">
                  <c:v>17209.097331000001</c:v>
                </c:pt>
                <c:pt idx="71897">
                  <c:v>17209.341087000001</c:v>
                </c:pt>
                <c:pt idx="71898">
                  <c:v>17209.572891</c:v>
                </c:pt>
                <c:pt idx="71899">
                  <c:v>17209.813037</c:v>
                </c:pt>
                <c:pt idx="71900">
                  <c:v>17210.055292000001</c:v>
                </c:pt>
                <c:pt idx="71901">
                  <c:v>17210.288786000001</c:v>
                </c:pt>
                <c:pt idx="71902">
                  <c:v>17210.530591999999</c:v>
                </c:pt>
                <c:pt idx="71903">
                  <c:v>17210.773024999999</c:v>
                </c:pt>
                <c:pt idx="71904">
                  <c:v>17211.016544999999</c:v>
                </c:pt>
                <c:pt idx="71905">
                  <c:v>17211.247415999998</c:v>
                </c:pt>
                <c:pt idx="71906">
                  <c:v>17211.490975000001</c:v>
                </c:pt>
                <c:pt idx="71907">
                  <c:v>17211.732275999999</c:v>
                </c:pt>
                <c:pt idx="71908">
                  <c:v>17211.964614</c:v>
                </c:pt>
                <c:pt idx="71909">
                  <c:v>17212.205903999999</c:v>
                </c:pt>
                <c:pt idx="71910">
                  <c:v>17212.450804</c:v>
                </c:pt>
                <c:pt idx="71911">
                  <c:v>17212.680829000001</c:v>
                </c:pt>
                <c:pt idx="71912">
                  <c:v>17212.922534000001</c:v>
                </c:pt>
                <c:pt idx="71913">
                  <c:v>17213.163017999999</c:v>
                </c:pt>
                <c:pt idx="71914">
                  <c:v>17213.404644999999</c:v>
                </c:pt>
                <c:pt idx="71915">
                  <c:v>17213.645860000001</c:v>
                </c:pt>
                <c:pt idx="71916">
                  <c:v>17213.888995000001</c:v>
                </c:pt>
                <c:pt idx="71917">
                  <c:v>17214.119827999999</c:v>
                </c:pt>
                <c:pt idx="71918">
                  <c:v>17214.360420000001</c:v>
                </c:pt>
                <c:pt idx="71919">
                  <c:v>17214.602137999998</c:v>
                </c:pt>
                <c:pt idx="71920">
                  <c:v>17214.834435000001</c:v>
                </c:pt>
                <c:pt idx="71921">
                  <c:v>17215.077611000001</c:v>
                </c:pt>
                <c:pt idx="71922">
                  <c:v>17215.318886000001</c:v>
                </c:pt>
                <c:pt idx="71923">
                  <c:v>17215.561847000001</c:v>
                </c:pt>
                <c:pt idx="71924">
                  <c:v>17215.802863000001</c:v>
                </c:pt>
                <c:pt idx="71925">
                  <c:v>17216.03456</c:v>
                </c:pt>
                <c:pt idx="71926">
                  <c:v>17216.275709000001</c:v>
                </c:pt>
                <c:pt idx="71927">
                  <c:v>17216.516865000001</c:v>
                </c:pt>
                <c:pt idx="71928">
                  <c:v>17216.759866</c:v>
                </c:pt>
                <c:pt idx="71929">
                  <c:v>17217.000920999999</c:v>
                </c:pt>
                <c:pt idx="71930">
                  <c:v>17217.231209000001</c:v>
                </c:pt>
                <c:pt idx="71931">
                  <c:v>17217.475092000001</c:v>
                </c:pt>
                <c:pt idx="71932">
                  <c:v>17217.717078000001</c:v>
                </c:pt>
                <c:pt idx="71933">
                  <c:v>17217.948703999999</c:v>
                </c:pt>
                <c:pt idx="71934">
                  <c:v>17218.189138000002</c:v>
                </c:pt>
                <c:pt idx="71935">
                  <c:v>17218.431054000001</c:v>
                </c:pt>
                <c:pt idx="71936">
                  <c:v>17218.673052999999</c:v>
                </c:pt>
                <c:pt idx="71937">
                  <c:v>17218.904740999998</c:v>
                </c:pt>
                <c:pt idx="71938">
                  <c:v>17219.145326000002</c:v>
                </c:pt>
                <c:pt idx="71939">
                  <c:v>17219.387343999999</c:v>
                </c:pt>
                <c:pt idx="71940">
                  <c:v>17219.629351</c:v>
                </c:pt>
                <c:pt idx="71941">
                  <c:v>17219.860055000001</c:v>
                </c:pt>
                <c:pt idx="71942">
                  <c:v>17220.102446000001</c:v>
                </c:pt>
                <c:pt idx="71943">
                  <c:v>17220.346122999999</c:v>
                </c:pt>
                <c:pt idx="71944">
                  <c:v>17220.602655999999</c:v>
                </c:pt>
                <c:pt idx="71945">
                  <c:v>17220.834642000002</c:v>
                </c:pt>
                <c:pt idx="71946">
                  <c:v>17221.077357999999</c:v>
                </c:pt>
                <c:pt idx="71947">
                  <c:v>17221.320609999999</c:v>
                </c:pt>
                <c:pt idx="71948">
                  <c:v>17221.550883</c:v>
                </c:pt>
                <c:pt idx="71949">
                  <c:v>17221.791314999999</c:v>
                </c:pt>
                <c:pt idx="71950">
                  <c:v>17222.037327999999</c:v>
                </c:pt>
                <c:pt idx="71951">
                  <c:v>17222.293720000001</c:v>
                </c:pt>
                <c:pt idx="71952">
                  <c:v>17222.523983999999</c:v>
                </c:pt>
                <c:pt idx="71953">
                  <c:v>17222.767119</c:v>
                </c:pt>
                <c:pt idx="71954">
                  <c:v>17223.009419000002</c:v>
                </c:pt>
                <c:pt idx="71955">
                  <c:v>17223.265856000002</c:v>
                </c:pt>
                <c:pt idx="71956">
                  <c:v>17223.495153</c:v>
                </c:pt>
                <c:pt idx="71957">
                  <c:v>17223.738623000001</c:v>
                </c:pt>
                <c:pt idx="71958">
                  <c:v>17223.979175</c:v>
                </c:pt>
                <c:pt idx="71959">
                  <c:v>17224.212079000001</c:v>
                </c:pt>
                <c:pt idx="71960">
                  <c:v>17224.453852999999</c:v>
                </c:pt>
                <c:pt idx="71961">
                  <c:v>17224.694402000001</c:v>
                </c:pt>
                <c:pt idx="71962">
                  <c:v>17224.937128000001</c:v>
                </c:pt>
                <c:pt idx="71963">
                  <c:v>17225.168237999998</c:v>
                </c:pt>
                <c:pt idx="71964">
                  <c:v>17225.411706999999</c:v>
                </c:pt>
                <c:pt idx="71965">
                  <c:v>17225.652139999998</c:v>
                </c:pt>
                <c:pt idx="71966">
                  <c:v>17225.894358000001</c:v>
                </c:pt>
                <c:pt idx="71967">
                  <c:v>17226.125327000002</c:v>
                </c:pt>
                <c:pt idx="71968">
                  <c:v>17226.370593</c:v>
                </c:pt>
                <c:pt idx="71969">
                  <c:v>17226.611117</c:v>
                </c:pt>
                <c:pt idx="71970">
                  <c:v>17226.841564999999</c:v>
                </c:pt>
                <c:pt idx="71971">
                  <c:v>17227.08237</c:v>
                </c:pt>
                <c:pt idx="71972">
                  <c:v>17227.325937000001</c:v>
                </c:pt>
                <c:pt idx="71973">
                  <c:v>17227.568095999999</c:v>
                </c:pt>
                <c:pt idx="71974">
                  <c:v>17227.799995000001</c:v>
                </c:pt>
                <c:pt idx="71975">
                  <c:v>17228.041389999999</c:v>
                </c:pt>
                <c:pt idx="71976">
                  <c:v>17228.284660000001</c:v>
                </c:pt>
                <c:pt idx="71977">
                  <c:v>17228.515432</c:v>
                </c:pt>
                <c:pt idx="71978">
                  <c:v>17228.760679999999</c:v>
                </c:pt>
                <c:pt idx="71979">
                  <c:v>17229.003950999999</c:v>
                </c:pt>
                <c:pt idx="71980">
                  <c:v>17229.232911999999</c:v>
                </c:pt>
                <c:pt idx="71981">
                  <c:v>17229.475322999999</c:v>
                </c:pt>
                <c:pt idx="71982">
                  <c:v>17229.719418000001</c:v>
                </c:pt>
                <c:pt idx="71983">
                  <c:v>17229.952354000001</c:v>
                </c:pt>
                <c:pt idx="71984">
                  <c:v>17230.195871</c:v>
                </c:pt>
                <c:pt idx="71985">
                  <c:v>17230.438054999999</c:v>
                </c:pt>
                <c:pt idx="71986">
                  <c:v>17230.66776</c:v>
                </c:pt>
                <c:pt idx="71987">
                  <c:v>17230.910229000001</c:v>
                </c:pt>
                <c:pt idx="71988">
                  <c:v>17231.152259999999</c:v>
                </c:pt>
                <c:pt idx="71989">
                  <c:v>17231.387900999998</c:v>
                </c:pt>
                <c:pt idx="71990">
                  <c:v>17231.630945000001</c:v>
                </c:pt>
                <c:pt idx="71991">
                  <c:v>17231.872582</c:v>
                </c:pt>
                <c:pt idx="71992">
                  <c:v>17232.11362</c:v>
                </c:pt>
                <c:pt idx="71993">
                  <c:v>17232.342123999999</c:v>
                </c:pt>
                <c:pt idx="71994">
                  <c:v>17232.586807</c:v>
                </c:pt>
                <c:pt idx="71995">
                  <c:v>17232.827775000002</c:v>
                </c:pt>
                <c:pt idx="71996">
                  <c:v>17233.068906</c:v>
                </c:pt>
                <c:pt idx="71997">
                  <c:v>17233.309804</c:v>
                </c:pt>
                <c:pt idx="71998">
                  <c:v>17233.540368999998</c:v>
                </c:pt>
                <c:pt idx="71999">
                  <c:v>17233.782300999999</c:v>
                </c:pt>
                <c:pt idx="72000">
                  <c:v>17234.024406</c:v>
                </c:pt>
                <c:pt idx="72001">
                  <c:v>17234.266087</c:v>
                </c:pt>
                <c:pt idx="72002">
                  <c:v>17234.497656</c:v>
                </c:pt>
                <c:pt idx="72003">
                  <c:v>17234.740578000001</c:v>
                </c:pt>
                <c:pt idx="72004">
                  <c:v>17234.983773</c:v>
                </c:pt>
                <c:pt idx="72005">
                  <c:v>17235.224789</c:v>
                </c:pt>
                <c:pt idx="72006">
                  <c:v>17235.454652</c:v>
                </c:pt>
                <c:pt idx="72007">
                  <c:v>17235.697694999999</c:v>
                </c:pt>
                <c:pt idx="72008">
                  <c:v>17235.938040000001</c:v>
                </c:pt>
                <c:pt idx="72009">
                  <c:v>17236.180016999999</c:v>
                </c:pt>
                <c:pt idx="72010">
                  <c:v>17236.420955000001</c:v>
                </c:pt>
                <c:pt idx="72011">
                  <c:v>17236.650064000001</c:v>
                </c:pt>
                <c:pt idx="72012">
                  <c:v>17236.892059000002</c:v>
                </c:pt>
                <c:pt idx="72013">
                  <c:v>17237.133712999999</c:v>
                </c:pt>
                <c:pt idx="72014">
                  <c:v>17237.374099000001</c:v>
                </c:pt>
                <c:pt idx="72015">
                  <c:v>17237.616211</c:v>
                </c:pt>
                <c:pt idx="72016">
                  <c:v>17237.845714999999</c:v>
                </c:pt>
                <c:pt idx="72017">
                  <c:v>17238.086397999999</c:v>
                </c:pt>
                <c:pt idx="72018">
                  <c:v>17238.330009000001</c:v>
                </c:pt>
                <c:pt idx="72019">
                  <c:v>17238.572811999999</c:v>
                </c:pt>
                <c:pt idx="72020">
                  <c:v>17238.802763</c:v>
                </c:pt>
                <c:pt idx="72021">
                  <c:v>17239.04304</c:v>
                </c:pt>
                <c:pt idx="72022">
                  <c:v>17239.285842000001</c:v>
                </c:pt>
                <c:pt idx="72023">
                  <c:v>17239.526786999999</c:v>
                </c:pt>
                <c:pt idx="72024">
                  <c:v>17239.767943999999</c:v>
                </c:pt>
                <c:pt idx="72025">
                  <c:v>17240.009623999998</c:v>
                </c:pt>
                <c:pt idx="72026">
                  <c:v>17240.238120999999</c:v>
                </c:pt>
                <c:pt idx="72027">
                  <c:v>17240.482779999998</c:v>
                </c:pt>
                <c:pt idx="72028">
                  <c:v>17240.723722999999</c:v>
                </c:pt>
                <c:pt idx="72029">
                  <c:v>17240.965439</c:v>
                </c:pt>
                <c:pt idx="72030">
                  <c:v>17241.205320000001</c:v>
                </c:pt>
                <c:pt idx="72031">
                  <c:v>17241.452613000001</c:v>
                </c:pt>
                <c:pt idx="72032">
                  <c:v>17241.693340000002</c:v>
                </c:pt>
                <c:pt idx="72033">
                  <c:v>17241.934022000001</c:v>
                </c:pt>
                <c:pt idx="72034">
                  <c:v>17242.176360000001</c:v>
                </c:pt>
                <c:pt idx="72035">
                  <c:v>17242.407382000001</c:v>
                </c:pt>
                <c:pt idx="72036">
                  <c:v>17242.650975</c:v>
                </c:pt>
                <c:pt idx="72037">
                  <c:v>17242.892190999999</c:v>
                </c:pt>
                <c:pt idx="72038">
                  <c:v>17243.125108</c:v>
                </c:pt>
                <c:pt idx="72039">
                  <c:v>17243.369244000001</c:v>
                </c:pt>
                <c:pt idx="72040">
                  <c:v>17243.601557000002</c:v>
                </c:pt>
                <c:pt idx="72041">
                  <c:v>17243.842187999999</c:v>
                </c:pt>
                <c:pt idx="72042">
                  <c:v>17244.087559</c:v>
                </c:pt>
                <c:pt idx="72043">
                  <c:v>17244.318422</c:v>
                </c:pt>
                <c:pt idx="72044">
                  <c:v>17244.561838000001</c:v>
                </c:pt>
                <c:pt idx="72045">
                  <c:v>17244.804014000001</c:v>
                </c:pt>
                <c:pt idx="72046">
                  <c:v>17245.044420999999</c:v>
                </c:pt>
                <c:pt idx="72047">
                  <c:v>17245.277773999998</c:v>
                </c:pt>
                <c:pt idx="72048">
                  <c:v>17245.518263000002</c:v>
                </c:pt>
                <c:pt idx="72049">
                  <c:v>17245.760016</c:v>
                </c:pt>
                <c:pt idx="72050">
                  <c:v>17245.991877</c:v>
                </c:pt>
                <c:pt idx="72051">
                  <c:v>17246.234141000001</c:v>
                </c:pt>
                <c:pt idx="72052">
                  <c:v>17246.478969</c:v>
                </c:pt>
                <c:pt idx="72053">
                  <c:v>17246.709604</c:v>
                </c:pt>
                <c:pt idx="72054">
                  <c:v>17246.950120000001</c:v>
                </c:pt>
                <c:pt idx="72055">
                  <c:v>17247.194142</c:v>
                </c:pt>
                <c:pt idx="72056">
                  <c:v>17247.425168999998</c:v>
                </c:pt>
                <c:pt idx="72057">
                  <c:v>17247.667262999999</c:v>
                </c:pt>
                <c:pt idx="72058">
                  <c:v>17247.911263999998</c:v>
                </c:pt>
                <c:pt idx="72059">
                  <c:v>17248.142092999999</c:v>
                </c:pt>
                <c:pt idx="72060">
                  <c:v>17248.382260999999</c:v>
                </c:pt>
                <c:pt idx="72061">
                  <c:v>17248.626883000001</c:v>
                </c:pt>
                <c:pt idx="72062">
                  <c:v>17248.867267000001</c:v>
                </c:pt>
                <c:pt idx="72063">
                  <c:v>17249.100008000001</c:v>
                </c:pt>
                <c:pt idx="72064">
                  <c:v>17249.342334000001</c:v>
                </c:pt>
                <c:pt idx="72065">
                  <c:v>17249.575035000002</c:v>
                </c:pt>
                <c:pt idx="72066">
                  <c:v>17249.817336</c:v>
                </c:pt>
                <c:pt idx="72067">
                  <c:v>17250.061226000002</c:v>
                </c:pt>
                <c:pt idx="72068">
                  <c:v>17250.292925000002</c:v>
                </c:pt>
                <c:pt idx="72069">
                  <c:v>17250.533399</c:v>
                </c:pt>
                <c:pt idx="72070">
                  <c:v>17250.777115000001</c:v>
                </c:pt>
                <c:pt idx="72071">
                  <c:v>17251.019947000001</c:v>
                </c:pt>
                <c:pt idx="72072">
                  <c:v>17251.250885000001</c:v>
                </c:pt>
                <c:pt idx="72073">
                  <c:v>17251.492681</c:v>
                </c:pt>
                <c:pt idx="72074">
                  <c:v>17251.735106</c:v>
                </c:pt>
                <c:pt idx="72075">
                  <c:v>17251.968990000001</c:v>
                </c:pt>
                <c:pt idx="72076">
                  <c:v>17252.209977999999</c:v>
                </c:pt>
                <c:pt idx="72077">
                  <c:v>17252.449374</c:v>
                </c:pt>
                <c:pt idx="72078">
                  <c:v>17252.682218999998</c:v>
                </c:pt>
                <c:pt idx="72079">
                  <c:v>17252.926382000001</c:v>
                </c:pt>
                <c:pt idx="72080">
                  <c:v>17253.167249999999</c:v>
                </c:pt>
                <c:pt idx="72081">
                  <c:v>17253.408762999999</c:v>
                </c:pt>
                <c:pt idx="72082">
                  <c:v>17253.638837999999</c:v>
                </c:pt>
                <c:pt idx="72083">
                  <c:v>17253.879324000001</c:v>
                </c:pt>
                <c:pt idx="72084">
                  <c:v>17254.123368</c:v>
                </c:pt>
                <c:pt idx="72085">
                  <c:v>17254.356123000001</c:v>
                </c:pt>
                <c:pt idx="72086">
                  <c:v>17254.598351000001</c:v>
                </c:pt>
                <c:pt idx="72087">
                  <c:v>17254.842034000001</c:v>
                </c:pt>
                <c:pt idx="72088">
                  <c:v>17255.071141</c:v>
                </c:pt>
                <c:pt idx="72089">
                  <c:v>17255.315126000001</c:v>
                </c:pt>
                <c:pt idx="72090">
                  <c:v>17255.556642</c:v>
                </c:pt>
                <c:pt idx="72091">
                  <c:v>17255.797837999999</c:v>
                </c:pt>
                <c:pt idx="72092">
                  <c:v>17256.029966999999</c:v>
                </c:pt>
                <c:pt idx="72093">
                  <c:v>17256.271807000001</c:v>
                </c:pt>
                <c:pt idx="72094">
                  <c:v>17256.514950000001</c:v>
                </c:pt>
                <c:pt idx="72095">
                  <c:v>17256.756531999999</c:v>
                </c:pt>
                <c:pt idx="72096">
                  <c:v>17256.987396</c:v>
                </c:pt>
                <c:pt idx="72097">
                  <c:v>17257.231175000001</c:v>
                </c:pt>
                <c:pt idx="72098">
                  <c:v>17257.473751000001</c:v>
                </c:pt>
                <c:pt idx="72099">
                  <c:v>17257.705717000001</c:v>
                </c:pt>
                <c:pt idx="72100">
                  <c:v>17257.946435999998</c:v>
                </c:pt>
                <c:pt idx="72101">
                  <c:v>17258.191650000001</c:v>
                </c:pt>
                <c:pt idx="72102">
                  <c:v>17258.421002999999</c:v>
                </c:pt>
                <c:pt idx="72103">
                  <c:v>17258.663318999999</c:v>
                </c:pt>
                <c:pt idx="72104">
                  <c:v>17258.908608999998</c:v>
                </c:pt>
                <c:pt idx="72105">
                  <c:v>17259.149932</c:v>
                </c:pt>
                <c:pt idx="72106">
                  <c:v>17259.381767999999</c:v>
                </c:pt>
                <c:pt idx="72107">
                  <c:v>17259.622013</c:v>
                </c:pt>
                <c:pt idx="72108">
                  <c:v>17259.864156</c:v>
                </c:pt>
                <c:pt idx="72109">
                  <c:v>17260.099620000001</c:v>
                </c:pt>
                <c:pt idx="72110">
                  <c:v>17260.342736999999</c:v>
                </c:pt>
                <c:pt idx="72111">
                  <c:v>17260.585566000002</c:v>
                </c:pt>
                <c:pt idx="72112">
                  <c:v>17260.815553</c:v>
                </c:pt>
                <c:pt idx="72113">
                  <c:v>17261.056045000001</c:v>
                </c:pt>
                <c:pt idx="72114">
                  <c:v>17261.296188</c:v>
                </c:pt>
                <c:pt idx="72115">
                  <c:v>17261.540846</c:v>
                </c:pt>
                <c:pt idx="72116">
                  <c:v>17261.78181</c:v>
                </c:pt>
                <c:pt idx="72117">
                  <c:v>17262.022751</c:v>
                </c:pt>
                <c:pt idx="72118">
                  <c:v>17262.251373999999</c:v>
                </c:pt>
                <c:pt idx="72119">
                  <c:v>17262.493241</c:v>
                </c:pt>
                <c:pt idx="72120">
                  <c:v>17262.735229000002</c:v>
                </c:pt>
                <c:pt idx="72121">
                  <c:v>17262.968896999999</c:v>
                </c:pt>
                <c:pt idx="72122">
                  <c:v>17263.209143</c:v>
                </c:pt>
                <c:pt idx="72123">
                  <c:v>17263.452377000001</c:v>
                </c:pt>
                <c:pt idx="72124">
                  <c:v>17263.694286000002</c:v>
                </c:pt>
                <c:pt idx="72125">
                  <c:v>17263.927587999999</c:v>
                </c:pt>
                <c:pt idx="72126">
                  <c:v>17264.170651</c:v>
                </c:pt>
                <c:pt idx="72127">
                  <c:v>17264.411896000001</c:v>
                </c:pt>
                <c:pt idx="72128">
                  <c:v>17264.643821000001</c:v>
                </c:pt>
                <c:pt idx="72129">
                  <c:v>17264.884982</c:v>
                </c:pt>
                <c:pt idx="72130">
                  <c:v>17265.127649999999</c:v>
                </c:pt>
                <c:pt idx="72131">
                  <c:v>17265.370921000002</c:v>
                </c:pt>
                <c:pt idx="72132">
                  <c:v>17265.602019000002</c:v>
                </c:pt>
                <c:pt idx="72133">
                  <c:v>17265.844327999999</c:v>
                </c:pt>
                <c:pt idx="72134">
                  <c:v>17266.089603</c:v>
                </c:pt>
                <c:pt idx="72135">
                  <c:v>17266.321547</c:v>
                </c:pt>
                <c:pt idx="72136">
                  <c:v>17266.564052000002</c:v>
                </c:pt>
                <c:pt idx="72137">
                  <c:v>17266.806023000001</c:v>
                </c:pt>
                <c:pt idx="72138">
                  <c:v>17267.037012000001</c:v>
                </c:pt>
                <c:pt idx="72139">
                  <c:v>17267.279019000001</c:v>
                </c:pt>
                <c:pt idx="72140">
                  <c:v>17267.521229000002</c:v>
                </c:pt>
                <c:pt idx="72141">
                  <c:v>17267.754870000001</c:v>
                </c:pt>
                <c:pt idx="72142">
                  <c:v>17267.996649000001</c:v>
                </c:pt>
                <c:pt idx="72143">
                  <c:v>17268.237127</c:v>
                </c:pt>
                <c:pt idx="72144">
                  <c:v>17268.470824</c:v>
                </c:pt>
                <c:pt idx="72145">
                  <c:v>17268.713928000001</c:v>
                </c:pt>
                <c:pt idx="72146">
                  <c:v>17268.956310000001</c:v>
                </c:pt>
                <c:pt idx="72147">
                  <c:v>17269.189063000002</c:v>
                </c:pt>
                <c:pt idx="72148">
                  <c:v>17269.431344000001</c:v>
                </c:pt>
                <c:pt idx="72149">
                  <c:v>17269.673444</c:v>
                </c:pt>
                <c:pt idx="72150">
                  <c:v>17269.906276999998</c:v>
                </c:pt>
                <c:pt idx="72151">
                  <c:v>17270.152192000001</c:v>
                </c:pt>
                <c:pt idx="72152">
                  <c:v>17270.393538</c:v>
                </c:pt>
                <c:pt idx="72153">
                  <c:v>17270.624176000001</c:v>
                </c:pt>
                <c:pt idx="72154">
                  <c:v>17270.870884</c:v>
                </c:pt>
                <c:pt idx="72155">
                  <c:v>17271.102812000001</c:v>
                </c:pt>
                <c:pt idx="72156">
                  <c:v>17271.345751000001</c:v>
                </c:pt>
                <c:pt idx="72157">
                  <c:v>17271.586681000001</c:v>
                </c:pt>
                <c:pt idx="72158">
                  <c:v>17271.827668999998</c:v>
                </c:pt>
                <c:pt idx="72159">
                  <c:v>17272.068214999999</c:v>
                </c:pt>
                <c:pt idx="72160">
                  <c:v>17272.309571999998</c:v>
                </c:pt>
                <c:pt idx="72161">
                  <c:v>17272.540244</c:v>
                </c:pt>
                <c:pt idx="72162">
                  <c:v>17272.783672000001</c:v>
                </c:pt>
                <c:pt idx="72163">
                  <c:v>17273.026989000002</c:v>
                </c:pt>
                <c:pt idx="72164">
                  <c:v>17273.257742999998</c:v>
                </c:pt>
                <c:pt idx="72165">
                  <c:v>17273.498183</c:v>
                </c:pt>
                <c:pt idx="72166">
                  <c:v>17273.741556000001</c:v>
                </c:pt>
                <c:pt idx="72167">
                  <c:v>17273.974403</c:v>
                </c:pt>
                <c:pt idx="72168">
                  <c:v>17274.219774000001</c:v>
                </c:pt>
                <c:pt idx="72169">
                  <c:v>17274.460034</c:v>
                </c:pt>
                <c:pt idx="72170">
                  <c:v>17274.700402999999</c:v>
                </c:pt>
                <c:pt idx="72171">
                  <c:v>17274.956976000001</c:v>
                </c:pt>
                <c:pt idx="72172">
                  <c:v>17275.187953000001</c:v>
                </c:pt>
                <c:pt idx="72173">
                  <c:v>17275.429112999998</c:v>
                </c:pt>
                <c:pt idx="72174">
                  <c:v>17275.671327</c:v>
                </c:pt>
                <c:pt idx="72175">
                  <c:v>17275.902402</c:v>
                </c:pt>
                <c:pt idx="72176">
                  <c:v>17276.143189999999</c:v>
                </c:pt>
                <c:pt idx="72177">
                  <c:v>17276.387192999999</c:v>
                </c:pt>
                <c:pt idx="72178">
                  <c:v>17276.618148000001</c:v>
                </c:pt>
                <c:pt idx="72179">
                  <c:v>17276.862172000001</c:v>
                </c:pt>
                <c:pt idx="72180">
                  <c:v>17277.103869999999</c:v>
                </c:pt>
                <c:pt idx="72181">
                  <c:v>17277.335831</c:v>
                </c:pt>
                <c:pt idx="72182">
                  <c:v>17277.576446999999</c:v>
                </c:pt>
                <c:pt idx="72183">
                  <c:v>17277.817733</c:v>
                </c:pt>
                <c:pt idx="72184">
                  <c:v>17278.058271999998</c:v>
                </c:pt>
                <c:pt idx="72185">
                  <c:v>17278.291756999999</c:v>
                </c:pt>
                <c:pt idx="72186">
                  <c:v>17278.534100000001</c:v>
                </c:pt>
                <c:pt idx="72187">
                  <c:v>17278.776003999999</c:v>
                </c:pt>
                <c:pt idx="72188">
                  <c:v>17279.018147999999</c:v>
                </c:pt>
                <c:pt idx="72189">
                  <c:v>17279.273198999999</c:v>
                </c:pt>
                <c:pt idx="72190">
                  <c:v>17279.517322</c:v>
                </c:pt>
                <c:pt idx="72191">
                  <c:v>17279.761139999999</c:v>
                </c:pt>
                <c:pt idx="72192">
                  <c:v>17280.005374</c:v>
                </c:pt>
                <c:pt idx="72193">
                  <c:v>17280.260358</c:v>
                </c:pt>
                <c:pt idx="72194">
                  <c:v>17280.505849000001</c:v>
                </c:pt>
                <c:pt idx="72195">
                  <c:v>17280.748894</c:v>
                </c:pt>
                <c:pt idx="72196">
                  <c:v>17280.991300999998</c:v>
                </c:pt>
                <c:pt idx="72197">
                  <c:v>17281.224257000002</c:v>
                </c:pt>
                <c:pt idx="72198">
                  <c:v>17281.465982999998</c:v>
                </c:pt>
                <c:pt idx="72199">
                  <c:v>17281.707249999999</c:v>
                </c:pt>
                <c:pt idx="72200">
                  <c:v>17281.940273</c:v>
                </c:pt>
                <c:pt idx="72201">
                  <c:v>17282.186315999999</c:v>
                </c:pt>
                <c:pt idx="72202">
                  <c:v>17282.433787000002</c:v>
                </c:pt>
                <c:pt idx="72203">
                  <c:v>17282.674229</c:v>
                </c:pt>
                <c:pt idx="72204">
                  <c:v>17282.920365999998</c:v>
                </c:pt>
                <c:pt idx="72205">
                  <c:v>17283.150632000001</c:v>
                </c:pt>
                <c:pt idx="72206">
                  <c:v>17283.391277999999</c:v>
                </c:pt>
                <c:pt idx="72207">
                  <c:v>17283.635291999999</c:v>
                </c:pt>
                <c:pt idx="72208">
                  <c:v>17283.868317</c:v>
                </c:pt>
                <c:pt idx="72209">
                  <c:v>17284.109154999998</c:v>
                </c:pt>
                <c:pt idx="72210">
                  <c:v>17284.352583</c:v>
                </c:pt>
                <c:pt idx="72211">
                  <c:v>17284.595595999999</c:v>
                </c:pt>
                <c:pt idx="72212">
                  <c:v>17284.825546</c:v>
                </c:pt>
                <c:pt idx="72213">
                  <c:v>17285.070624</c:v>
                </c:pt>
                <c:pt idx="72214">
                  <c:v>17285.311992999999</c:v>
                </c:pt>
                <c:pt idx="72215">
                  <c:v>17285.553910999999</c:v>
                </c:pt>
                <c:pt idx="72216">
                  <c:v>17285.785834999999</c:v>
                </c:pt>
                <c:pt idx="72217">
                  <c:v>17286.027550999999</c:v>
                </c:pt>
                <c:pt idx="72218">
                  <c:v>17286.270820999998</c:v>
                </c:pt>
                <c:pt idx="72219">
                  <c:v>17286.511050000001</c:v>
                </c:pt>
                <c:pt idx="72220">
                  <c:v>17286.741387999999</c:v>
                </c:pt>
                <c:pt idx="72221">
                  <c:v>17286.982540000001</c:v>
                </c:pt>
                <c:pt idx="72222">
                  <c:v>17287.225559999999</c:v>
                </c:pt>
                <c:pt idx="72223">
                  <c:v>17287.467314000001</c:v>
                </c:pt>
                <c:pt idx="72224">
                  <c:v>17287.698228000001</c:v>
                </c:pt>
                <c:pt idx="72225">
                  <c:v>17287.942170999999</c:v>
                </c:pt>
                <c:pt idx="72226">
                  <c:v>17288.175986999999</c:v>
                </c:pt>
                <c:pt idx="72227">
                  <c:v>17288.417954</c:v>
                </c:pt>
                <c:pt idx="72228">
                  <c:v>17288.659070000002</c:v>
                </c:pt>
                <c:pt idx="72229">
                  <c:v>17288.899321000001</c:v>
                </c:pt>
                <c:pt idx="72230">
                  <c:v>17289.132820999999</c:v>
                </c:pt>
                <c:pt idx="72231">
                  <c:v>17289.373049000002</c:v>
                </c:pt>
                <c:pt idx="72232">
                  <c:v>17289.615223000001</c:v>
                </c:pt>
                <c:pt idx="72233">
                  <c:v>17289.848847000001</c:v>
                </c:pt>
                <c:pt idx="72234">
                  <c:v>17290.090542000002</c:v>
                </c:pt>
                <c:pt idx="72235">
                  <c:v>17290.332351000001</c:v>
                </c:pt>
                <c:pt idx="72236">
                  <c:v>17290.576099000002</c:v>
                </c:pt>
                <c:pt idx="72237">
                  <c:v>17290.820240000001</c:v>
                </c:pt>
                <c:pt idx="72238">
                  <c:v>17291.063569999998</c:v>
                </c:pt>
                <c:pt idx="72239">
                  <c:v>17291.304683999999</c:v>
                </c:pt>
                <c:pt idx="72240">
                  <c:v>17291.555411000001</c:v>
                </c:pt>
                <c:pt idx="72241">
                  <c:v>17291.799304</c:v>
                </c:pt>
                <c:pt idx="72242">
                  <c:v>17292.032076</c:v>
                </c:pt>
                <c:pt idx="72243">
                  <c:v>17292.276806000002</c:v>
                </c:pt>
                <c:pt idx="72244">
                  <c:v>17292.517231000002</c:v>
                </c:pt>
                <c:pt idx="72245">
                  <c:v>17292.750742</c:v>
                </c:pt>
                <c:pt idx="72246">
                  <c:v>17292.992612999999</c:v>
                </c:pt>
                <c:pt idx="72247">
                  <c:v>17293.233358000001</c:v>
                </c:pt>
                <c:pt idx="72248">
                  <c:v>17293.474168000001</c:v>
                </c:pt>
                <c:pt idx="72249">
                  <c:v>17293.707014</c:v>
                </c:pt>
                <c:pt idx="72250">
                  <c:v>17293.950781</c:v>
                </c:pt>
                <c:pt idx="72251">
                  <c:v>17294.191323999999</c:v>
                </c:pt>
                <c:pt idx="72252">
                  <c:v>17294.424212000002</c:v>
                </c:pt>
                <c:pt idx="72253">
                  <c:v>17294.668339</c:v>
                </c:pt>
                <c:pt idx="72254">
                  <c:v>17294.911907000002</c:v>
                </c:pt>
                <c:pt idx="72255">
                  <c:v>17295.143060999999</c:v>
                </c:pt>
                <c:pt idx="72256">
                  <c:v>17295.385058</c:v>
                </c:pt>
                <c:pt idx="72257">
                  <c:v>17295.625372999999</c:v>
                </c:pt>
                <c:pt idx="72258">
                  <c:v>17295.858045000001</c:v>
                </c:pt>
                <c:pt idx="72259">
                  <c:v>17296.100394000001</c:v>
                </c:pt>
                <c:pt idx="72260">
                  <c:v>17296.343667000001</c:v>
                </c:pt>
                <c:pt idx="72261">
                  <c:v>17296.584641000001</c:v>
                </c:pt>
                <c:pt idx="72262">
                  <c:v>17296.825763000001</c:v>
                </c:pt>
                <c:pt idx="72263">
                  <c:v>17297.055823999999</c:v>
                </c:pt>
                <c:pt idx="72264">
                  <c:v>17297.296208</c:v>
                </c:pt>
                <c:pt idx="72265">
                  <c:v>17297.540919999999</c:v>
                </c:pt>
                <c:pt idx="72266">
                  <c:v>17297.772687000001</c:v>
                </c:pt>
                <c:pt idx="72267">
                  <c:v>17298.01397</c:v>
                </c:pt>
                <c:pt idx="72268">
                  <c:v>17298.255868</c:v>
                </c:pt>
                <c:pt idx="72269">
                  <c:v>17298.498906000001</c:v>
                </c:pt>
                <c:pt idx="72270">
                  <c:v>17298.730705999998</c:v>
                </c:pt>
                <c:pt idx="72271">
                  <c:v>17298.971170000001</c:v>
                </c:pt>
                <c:pt idx="72272">
                  <c:v>17299.214746000001</c:v>
                </c:pt>
                <c:pt idx="72273">
                  <c:v>17299.45795</c:v>
                </c:pt>
                <c:pt idx="72274">
                  <c:v>17299.688912000001</c:v>
                </c:pt>
                <c:pt idx="72275">
                  <c:v>17299.931187999999</c:v>
                </c:pt>
                <c:pt idx="72276">
                  <c:v>17300.175321999999</c:v>
                </c:pt>
                <c:pt idx="72277">
                  <c:v>17300.431885000002</c:v>
                </c:pt>
                <c:pt idx="72278">
                  <c:v>17300.663855999999</c:v>
                </c:pt>
                <c:pt idx="72279">
                  <c:v>17300.906261</c:v>
                </c:pt>
                <c:pt idx="72280">
                  <c:v>17301.148054000001</c:v>
                </c:pt>
                <c:pt idx="72281">
                  <c:v>17301.379566</c:v>
                </c:pt>
                <c:pt idx="72282">
                  <c:v>17301.620057</c:v>
                </c:pt>
                <c:pt idx="72283">
                  <c:v>17301.862044000001</c:v>
                </c:pt>
                <c:pt idx="72284">
                  <c:v>17302.102261</c:v>
                </c:pt>
                <c:pt idx="72285">
                  <c:v>17302.335665999999</c:v>
                </c:pt>
                <c:pt idx="72286">
                  <c:v>17302.576015999999</c:v>
                </c:pt>
                <c:pt idx="72287">
                  <c:v>17302.818038000001</c:v>
                </c:pt>
                <c:pt idx="72288">
                  <c:v>17303.059530999999</c:v>
                </c:pt>
                <c:pt idx="72289">
                  <c:v>17303.300619000001</c:v>
                </c:pt>
                <c:pt idx="72290">
                  <c:v>17303.541795000001</c:v>
                </c:pt>
                <c:pt idx="72291">
                  <c:v>17303.771707</c:v>
                </c:pt>
                <c:pt idx="72292">
                  <c:v>17304.014261</c:v>
                </c:pt>
                <c:pt idx="72293">
                  <c:v>17304.254208999999</c:v>
                </c:pt>
                <c:pt idx="72294">
                  <c:v>17304.496141</c:v>
                </c:pt>
                <c:pt idx="72295">
                  <c:v>17304.752682999999</c:v>
                </c:pt>
                <c:pt idx="72296">
                  <c:v>17304.982957</c:v>
                </c:pt>
                <c:pt idx="72297">
                  <c:v>17305.224426000001</c:v>
                </c:pt>
                <c:pt idx="72298">
                  <c:v>17305.465872000001</c:v>
                </c:pt>
                <c:pt idx="72299">
                  <c:v>17305.708974000001</c:v>
                </c:pt>
                <c:pt idx="72300">
                  <c:v>17305.939124</c:v>
                </c:pt>
                <c:pt idx="72301">
                  <c:v>17306.183259000001</c:v>
                </c:pt>
                <c:pt idx="72302">
                  <c:v>17306.41619</c:v>
                </c:pt>
                <c:pt idx="72303">
                  <c:v>17306.660551000001</c:v>
                </c:pt>
                <c:pt idx="72304">
                  <c:v>17306.903580999999</c:v>
                </c:pt>
                <c:pt idx="72305">
                  <c:v>17307.144930999999</c:v>
                </c:pt>
                <c:pt idx="72306">
                  <c:v>17307.374016000002</c:v>
                </c:pt>
                <c:pt idx="72307">
                  <c:v>17307.616032999998</c:v>
                </c:pt>
                <c:pt idx="72308">
                  <c:v>17307.858177999999</c:v>
                </c:pt>
                <c:pt idx="72309">
                  <c:v>17308.089244999999</c:v>
                </c:pt>
                <c:pt idx="72310">
                  <c:v>17308.332695000001</c:v>
                </c:pt>
                <c:pt idx="72311">
                  <c:v>17308.575819999998</c:v>
                </c:pt>
                <c:pt idx="72312">
                  <c:v>17308.818058000001</c:v>
                </c:pt>
                <c:pt idx="72313">
                  <c:v>17309.062404</c:v>
                </c:pt>
                <c:pt idx="72314">
                  <c:v>17309.305766000001</c:v>
                </c:pt>
                <c:pt idx="72315">
                  <c:v>17309.546038</c:v>
                </c:pt>
                <c:pt idx="72316">
                  <c:v>17309.788183000001</c:v>
                </c:pt>
                <c:pt idx="72317">
                  <c:v>17310.021057000002</c:v>
                </c:pt>
                <c:pt idx="72318">
                  <c:v>17310.261257999999</c:v>
                </c:pt>
                <c:pt idx="72319">
                  <c:v>17310.505155999999</c:v>
                </c:pt>
                <c:pt idx="72320">
                  <c:v>17310.736360999999</c:v>
                </c:pt>
                <c:pt idx="72321">
                  <c:v>17310.979102000001</c:v>
                </c:pt>
                <c:pt idx="72322">
                  <c:v>17311.222634000002</c:v>
                </c:pt>
                <c:pt idx="72323">
                  <c:v>17311.451411999999</c:v>
                </c:pt>
                <c:pt idx="72324">
                  <c:v>17311.692733</c:v>
                </c:pt>
                <c:pt idx="72325">
                  <c:v>17311.935000000001</c:v>
                </c:pt>
                <c:pt idx="72326">
                  <c:v>17312.177228</c:v>
                </c:pt>
                <c:pt idx="72327">
                  <c:v>17312.410898999999</c:v>
                </c:pt>
                <c:pt idx="72328">
                  <c:v>17312.652613999999</c:v>
                </c:pt>
                <c:pt idx="72329">
                  <c:v>17312.893553999998</c:v>
                </c:pt>
                <c:pt idx="72330">
                  <c:v>17313.136622000002</c:v>
                </c:pt>
                <c:pt idx="72331">
                  <c:v>17313.377815</c:v>
                </c:pt>
                <c:pt idx="72332">
                  <c:v>17313.607846999999</c:v>
                </c:pt>
                <c:pt idx="72333">
                  <c:v>17313.848247000002</c:v>
                </c:pt>
                <c:pt idx="72334">
                  <c:v>17314.091789999999</c:v>
                </c:pt>
                <c:pt idx="72335">
                  <c:v>17314.332171999999</c:v>
                </c:pt>
                <c:pt idx="72336">
                  <c:v>17314.573676</c:v>
                </c:pt>
                <c:pt idx="72337">
                  <c:v>17314.814760000001</c:v>
                </c:pt>
                <c:pt idx="72338">
                  <c:v>17315.044017</c:v>
                </c:pt>
                <c:pt idx="72339">
                  <c:v>17315.286099000001</c:v>
                </c:pt>
                <c:pt idx="72340">
                  <c:v>17315.528096999999</c:v>
                </c:pt>
                <c:pt idx="72341">
                  <c:v>17315.770754000001</c:v>
                </c:pt>
                <c:pt idx="72342">
                  <c:v>17316.000791999999</c:v>
                </c:pt>
                <c:pt idx="72343">
                  <c:v>17316.241797999999</c:v>
                </c:pt>
                <c:pt idx="72344">
                  <c:v>17316.482185000001</c:v>
                </c:pt>
                <c:pt idx="72345">
                  <c:v>17316.726984000001</c:v>
                </c:pt>
                <c:pt idx="72346">
                  <c:v>17316.957784999999</c:v>
                </c:pt>
                <c:pt idx="72347">
                  <c:v>17317.2009</c:v>
                </c:pt>
                <c:pt idx="72348">
                  <c:v>17317.443942999998</c:v>
                </c:pt>
                <c:pt idx="72349">
                  <c:v>17317.685775999998</c:v>
                </c:pt>
                <c:pt idx="72350">
                  <c:v>17317.916404</c:v>
                </c:pt>
                <c:pt idx="72351">
                  <c:v>17318.160222999999</c:v>
                </c:pt>
                <c:pt idx="72352">
                  <c:v>17318.393187000001</c:v>
                </c:pt>
                <c:pt idx="72353">
                  <c:v>17318.636569999999</c:v>
                </c:pt>
                <c:pt idx="72354">
                  <c:v>17318.879751</c:v>
                </c:pt>
                <c:pt idx="72355">
                  <c:v>17319.120069000001</c:v>
                </c:pt>
                <c:pt idx="72356">
                  <c:v>17319.351916</c:v>
                </c:pt>
                <c:pt idx="72357">
                  <c:v>17319.594141000001</c:v>
                </c:pt>
                <c:pt idx="72358">
                  <c:v>17319.827047999999</c:v>
                </c:pt>
                <c:pt idx="72359">
                  <c:v>17320.069444000001</c:v>
                </c:pt>
                <c:pt idx="72360">
                  <c:v>17320.313386000002</c:v>
                </c:pt>
                <c:pt idx="72361">
                  <c:v>17320.546953000001</c:v>
                </c:pt>
                <c:pt idx="72362">
                  <c:v>17320.788333</c:v>
                </c:pt>
                <c:pt idx="72363">
                  <c:v>17321.031767</c:v>
                </c:pt>
                <c:pt idx="72364">
                  <c:v>17321.261988999999</c:v>
                </c:pt>
                <c:pt idx="72365">
                  <c:v>17321.503238000001</c:v>
                </c:pt>
                <c:pt idx="72366">
                  <c:v>17321.747276999999</c:v>
                </c:pt>
                <c:pt idx="72367">
                  <c:v>17321.980088</c:v>
                </c:pt>
                <c:pt idx="72368">
                  <c:v>17322.224389999999</c:v>
                </c:pt>
                <c:pt idx="72369">
                  <c:v>17322.457161999999</c:v>
                </c:pt>
                <c:pt idx="72370">
                  <c:v>17322.700678000001</c:v>
                </c:pt>
                <c:pt idx="72371">
                  <c:v>17322.943861</c:v>
                </c:pt>
                <c:pt idx="72372">
                  <c:v>17323.175028000001</c:v>
                </c:pt>
                <c:pt idx="72373">
                  <c:v>17323.417196999999</c:v>
                </c:pt>
                <c:pt idx="72374">
                  <c:v>17323.650086000001</c:v>
                </c:pt>
                <c:pt idx="72375">
                  <c:v>17323.894232999999</c:v>
                </c:pt>
                <c:pt idx="72376">
                  <c:v>17324.129172000001</c:v>
                </c:pt>
                <c:pt idx="72377">
                  <c:v>17324.373188000001</c:v>
                </c:pt>
                <c:pt idx="72378">
                  <c:v>17324.608863000001</c:v>
                </c:pt>
                <c:pt idx="72379">
                  <c:v>17324.851213999998</c:v>
                </c:pt>
                <c:pt idx="72380">
                  <c:v>17325.086125000002</c:v>
                </c:pt>
                <c:pt idx="72381">
                  <c:v>17325.330223000001</c:v>
                </c:pt>
                <c:pt idx="72382">
                  <c:v>17325.563217999999</c:v>
                </c:pt>
                <c:pt idx="72383">
                  <c:v>17325.806746999999</c:v>
                </c:pt>
                <c:pt idx="72384">
                  <c:v>17326.048650000001</c:v>
                </c:pt>
                <c:pt idx="72385">
                  <c:v>17326.289979000001</c:v>
                </c:pt>
                <c:pt idx="72386">
                  <c:v>17326.518195000001</c:v>
                </c:pt>
                <c:pt idx="72387">
                  <c:v>17326.762411</c:v>
                </c:pt>
                <c:pt idx="72388">
                  <c:v>17327.006913000001</c:v>
                </c:pt>
                <c:pt idx="72389">
                  <c:v>17327.2389</c:v>
                </c:pt>
                <c:pt idx="72390">
                  <c:v>17327.480776</c:v>
                </c:pt>
                <c:pt idx="72391">
                  <c:v>17327.722527000002</c:v>
                </c:pt>
                <c:pt idx="72392">
                  <c:v>17327.965553999999</c:v>
                </c:pt>
                <c:pt idx="72393">
                  <c:v>17328.206546000001</c:v>
                </c:pt>
                <c:pt idx="72394">
                  <c:v>17328.437097000002</c:v>
                </c:pt>
                <c:pt idx="72395">
                  <c:v>17328.681744000001</c:v>
                </c:pt>
                <c:pt idx="72396">
                  <c:v>17328.922911000001</c:v>
                </c:pt>
                <c:pt idx="72397">
                  <c:v>17329.154542</c:v>
                </c:pt>
                <c:pt idx="72398">
                  <c:v>17329.397589</c:v>
                </c:pt>
                <c:pt idx="72399">
                  <c:v>17329.638659</c:v>
                </c:pt>
                <c:pt idx="72400">
                  <c:v>17329.879749</c:v>
                </c:pt>
                <c:pt idx="72401">
                  <c:v>17330.120944999999</c:v>
                </c:pt>
                <c:pt idx="72402">
                  <c:v>17330.360981000002</c:v>
                </c:pt>
                <c:pt idx="72403">
                  <c:v>17330.600930000001</c:v>
                </c:pt>
                <c:pt idx="72404">
                  <c:v>17330.830857000001</c:v>
                </c:pt>
                <c:pt idx="72405">
                  <c:v>17331.071126999999</c:v>
                </c:pt>
                <c:pt idx="72406">
                  <c:v>17331.313112</c:v>
                </c:pt>
                <c:pt idx="72407">
                  <c:v>17331.557803</c:v>
                </c:pt>
                <c:pt idx="72408">
                  <c:v>17331.787732000001</c:v>
                </c:pt>
                <c:pt idx="72409">
                  <c:v>17332.028045999999</c:v>
                </c:pt>
                <c:pt idx="72410">
                  <c:v>17332.27</c:v>
                </c:pt>
                <c:pt idx="72411">
                  <c:v>17332.512672000001</c:v>
                </c:pt>
                <c:pt idx="72412">
                  <c:v>17332.753616999998</c:v>
                </c:pt>
                <c:pt idx="72413">
                  <c:v>17332.99454</c:v>
                </c:pt>
                <c:pt idx="72414">
                  <c:v>17333.224538999999</c:v>
                </c:pt>
                <c:pt idx="72415">
                  <c:v>17333.467573000002</c:v>
                </c:pt>
                <c:pt idx="72416">
                  <c:v>17333.708756</c:v>
                </c:pt>
                <c:pt idx="72417">
                  <c:v>17333.949963999999</c:v>
                </c:pt>
                <c:pt idx="72418">
                  <c:v>17334.191821</c:v>
                </c:pt>
                <c:pt idx="72419">
                  <c:v>17334.422189000001</c:v>
                </c:pt>
                <c:pt idx="72420">
                  <c:v>17334.664213</c:v>
                </c:pt>
                <c:pt idx="72421">
                  <c:v>17334.906244000002</c:v>
                </c:pt>
                <c:pt idx="72422">
                  <c:v>17335.147538000001</c:v>
                </c:pt>
                <c:pt idx="72423">
                  <c:v>17335.378971999999</c:v>
                </c:pt>
                <c:pt idx="72424">
                  <c:v>17335.620883</c:v>
                </c:pt>
                <c:pt idx="72425">
                  <c:v>17335.861419000001</c:v>
                </c:pt>
                <c:pt idx="72426">
                  <c:v>17336.095689000002</c:v>
                </c:pt>
                <c:pt idx="72427">
                  <c:v>17336.336427999999</c:v>
                </c:pt>
                <c:pt idx="72428">
                  <c:v>17336.577182000001</c:v>
                </c:pt>
                <c:pt idx="72429">
                  <c:v>17336.821358000001</c:v>
                </c:pt>
                <c:pt idx="72430">
                  <c:v>17337.053746000001</c:v>
                </c:pt>
                <c:pt idx="72431">
                  <c:v>17337.294126000001</c:v>
                </c:pt>
                <c:pt idx="72432">
                  <c:v>17337.535809000001</c:v>
                </c:pt>
                <c:pt idx="72433">
                  <c:v>17337.778102</c:v>
                </c:pt>
                <c:pt idx="72434">
                  <c:v>17338.02389</c:v>
                </c:pt>
                <c:pt idx="72435">
                  <c:v>17338.266220000001</c:v>
                </c:pt>
                <c:pt idx="72436">
                  <c:v>17338.507899</c:v>
                </c:pt>
                <c:pt idx="72437">
                  <c:v>17338.752906999998</c:v>
                </c:pt>
                <c:pt idx="72438">
                  <c:v>17338.984950999999</c:v>
                </c:pt>
                <c:pt idx="72439">
                  <c:v>17339.226293</c:v>
                </c:pt>
                <c:pt idx="72440">
                  <c:v>17339.467906999998</c:v>
                </c:pt>
                <c:pt idx="72441">
                  <c:v>17339.699930999999</c:v>
                </c:pt>
                <c:pt idx="72442">
                  <c:v>17339.943728999999</c:v>
                </c:pt>
                <c:pt idx="72443">
                  <c:v>17340.184380999999</c:v>
                </c:pt>
                <c:pt idx="72444">
                  <c:v>17340.427659000001</c:v>
                </c:pt>
                <c:pt idx="72445">
                  <c:v>17340.65769</c:v>
                </c:pt>
                <c:pt idx="72446">
                  <c:v>17340.900236000001</c:v>
                </c:pt>
                <c:pt idx="72447">
                  <c:v>17341.144350999999</c:v>
                </c:pt>
                <c:pt idx="72448">
                  <c:v>17341.400011999998</c:v>
                </c:pt>
                <c:pt idx="72449">
                  <c:v>17341.631691999999</c:v>
                </c:pt>
                <c:pt idx="72450">
                  <c:v>17341.872977999999</c:v>
                </c:pt>
                <c:pt idx="72451">
                  <c:v>17342.114844</c:v>
                </c:pt>
                <c:pt idx="72452">
                  <c:v>17342.355078000001</c:v>
                </c:pt>
                <c:pt idx="72453">
                  <c:v>17342.586701</c:v>
                </c:pt>
                <c:pt idx="72454">
                  <c:v>17342.827995</c:v>
                </c:pt>
                <c:pt idx="72455">
                  <c:v>17343.069039000002</c:v>
                </c:pt>
                <c:pt idx="72456">
                  <c:v>17343.311078999999</c:v>
                </c:pt>
                <c:pt idx="72457">
                  <c:v>17343.542731000001</c:v>
                </c:pt>
                <c:pt idx="72458">
                  <c:v>17343.785750999999</c:v>
                </c:pt>
                <c:pt idx="72459">
                  <c:v>17344.028709999999</c:v>
                </c:pt>
                <c:pt idx="72460">
                  <c:v>17344.270389000001</c:v>
                </c:pt>
                <c:pt idx="72461">
                  <c:v>17344.499384999999</c:v>
                </c:pt>
                <c:pt idx="72462">
                  <c:v>17344.742819999999</c:v>
                </c:pt>
                <c:pt idx="72463">
                  <c:v>17344.985060999999</c:v>
                </c:pt>
                <c:pt idx="72464">
                  <c:v>17345.218933</c:v>
                </c:pt>
                <c:pt idx="72465">
                  <c:v>17345.463999</c:v>
                </c:pt>
                <c:pt idx="72466">
                  <c:v>17345.696607000002</c:v>
                </c:pt>
                <c:pt idx="72467">
                  <c:v>17345.93982</c:v>
                </c:pt>
                <c:pt idx="72468">
                  <c:v>17346.180258</c:v>
                </c:pt>
                <c:pt idx="72469">
                  <c:v>17346.422127000002</c:v>
                </c:pt>
                <c:pt idx="72470">
                  <c:v>17346.655740999999</c:v>
                </c:pt>
                <c:pt idx="72471">
                  <c:v>17346.898691999999</c:v>
                </c:pt>
                <c:pt idx="72472">
                  <c:v>17347.139768000001</c:v>
                </c:pt>
                <c:pt idx="72473">
                  <c:v>17347.382983</c:v>
                </c:pt>
                <c:pt idx="72474">
                  <c:v>17347.613915000002</c:v>
                </c:pt>
                <c:pt idx="72475">
                  <c:v>17347.856227</c:v>
                </c:pt>
                <c:pt idx="72476">
                  <c:v>17348.089275999999</c:v>
                </c:pt>
                <c:pt idx="72477">
                  <c:v>17348.330826000001</c:v>
                </c:pt>
                <c:pt idx="72478">
                  <c:v>17348.572674999999</c:v>
                </c:pt>
                <c:pt idx="72479">
                  <c:v>17348.813303999999</c:v>
                </c:pt>
                <c:pt idx="72480">
                  <c:v>17349.056908999999</c:v>
                </c:pt>
                <c:pt idx="72481">
                  <c:v>17349.288804</c:v>
                </c:pt>
                <c:pt idx="72482">
                  <c:v>17349.530566000001</c:v>
                </c:pt>
                <c:pt idx="72483">
                  <c:v>17349.773660999999</c:v>
                </c:pt>
                <c:pt idx="72484">
                  <c:v>17350.014857999999</c:v>
                </c:pt>
                <c:pt idx="72485">
                  <c:v>17350.255706</c:v>
                </c:pt>
                <c:pt idx="72486">
                  <c:v>17350.500212999999</c:v>
                </c:pt>
                <c:pt idx="72487">
                  <c:v>17350.744740999999</c:v>
                </c:pt>
                <c:pt idx="72488">
                  <c:v>17350.987690999998</c:v>
                </c:pt>
                <c:pt idx="72489">
                  <c:v>17351.219714999999</c:v>
                </c:pt>
                <c:pt idx="72490">
                  <c:v>17351.461552000001</c:v>
                </c:pt>
                <c:pt idx="72491">
                  <c:v>17351.704852999999</c:v>
                </c:pt>
                <c:pt idx="72492">
                  <c:v>17351.947134999999</c:v>
                </c:pt>
                <c:pt idx="72493">
                  <c:v>17352.178922999999</c:v>
                </c:pt>
                <c:pt idx="72494">
                  <c:v>17352.420676000002</c:v>
                </c:pt>
                <c:pt idx="72495">
                  <c:v>17352.663755000001</c:v>
                </c:pt>
                <c:pt idx="72496">
                  <c:v>17352.906039000001</c:v>
                </c:pt>
                <c:pt idx="72497">
                  <c:v>17353.135258999999</c:v>
                </c:pt>
                <c:pt idx="72498">
                  <c:v>17353.378728</c:v>
                </c:pt>
                <c:pt idx="72499">
                  <c:v>17353.619006000001</c:v>
                </c:pt>
                <c:pt idx="72500">
                  <c:v>17353.861919999999</c:v>
                </c:pt>
                <c:pt idx="72501">
                  <c:v>17354.092444999998</c:v>
                </c:pt>
                <c:pt idx="72502">
                  <c:v>17354.338917000001</c:v>
                </c:pt>
                <c:pt idx="72503">
                  <c:v>17354.570864000001</c:v>
                </c:pt>
                <c:pt idx="72504">
                  <c:v>17354.812677000002</c:v>
                </c:pt>
                <c:pt idx="72505">
                  <c:v>17355.053446999998</c:v>
                </c:pt>
                <c:pt idx="72506">
                  <c:v>17355.298655999999</c:v>
                </c:pt>
                <c:pt idx="72507">
                  <c:v>17355.530943999998</c:v>
                </c:pt>
                <c:pt idx="72508">
                  <c:v>17355.772407</c:v>
                </c:pt>
                <c:pt idx="72509">
                  <c:v>17356.013040000002</c:v>
                </c:pt>
                <c:pt idx="72510">
                  <c:v>17356.244243000001</c:v>
                </c:pt>
                <c:pt idx="72511">
                  <c:v>17356.489678999998</c:v>
                </c:pt>
                <c:pt idx="72512">
                  <c:v>17356.732003000001</c:v>
                </c:pt>
                <c:pt idx="72513">
                  <c:v>17356.963796</c:v>
                </c:pt>
                <c:pt idx="72514">
                  <c:v>17357.204311000001</c:v>
                </c:pt>
                <c:pt idx="72515">
                  <c:v>17357.448959000001</c:v>
                </c:pt>
                <c:pt idx="72516">
                  <c:v>17357.679783</c:v>
                </c:pt>
                <c:pt idx="72517">
                  <c:v>17357.920434</c:v>
                </c:pt>
                <c:pt idx="72518">
                  <c:v>17358.163979000001</c:v>
                </c:pt>
                <c:pt idx="72519">
                  <c:v>17358.405008000002</c:v>
                </c:pt>
                <c:pt idx="72520">
                  <c:v>17358.636815000002</c:v>
                </c:pt>
                <c:pt idx="72521">
                  <c:v>17358.877148</c:v>
                </c:pt>
                <c:pt idx="72522">
                  <c:v>17359.123035000001</c:v>
                </c:pt>
                <c:pt idx="72523">
                  <c:v>17359.378261999998</c:v>
                </c:pt>
                <c:pt idx="72524">
                  <c:v>17359.634693</c:v>
                </c:pt>
                <c:pt idx="72525">
                  <c:v>17359.865304999999</c:v>
                </c:pt>
                <c:pt idx="72526">
                  <c:v>17360.107397</c:v>
                </c:pt>
                <c:pt idx="72527">
                  <c:v>17360.340947000001</c:v>
                </c:pt>
                <c:pt idx="72528">
                  <c:v>17360.582105000001</c:v>
                </c:pt>
                <c:pt idx="72529">
                  <c:v>17360.824139</c:v>
                </c:pt>
                <c:pt idx="72530">
                  <c:v>17361.064245000001</c:v>
                </c:pt>
                <c:pt idx="72531">
                  <c:v>17361.306895000002</c:v>
                </c:pt>
                <c:pt idx="72532">
                  <c:v>17361.536646</c:v>
                </c:pt>
                <c:pt idx="72533">
                  <c:v>17361.777134</c:v>
                </c:pt>
                <c:pt idx="72534">
                  <c:v>17362.021443000001</c:v>
                </c:pt>
                <c:pt idx="72535">
                  <c:v>17362.254942</c:v>
                </c:pt>
                <c:pt idx="72536">
                  <c:v>17362.496272</c:v>
                </c:pt>
                <c:pt idx="72537">
                  <c:v>17362.737819999998</c:v>
                </c:pt>
                <c:pt idx="72538">
                  <c:v>17362.979538</c:v>
                </c:pt>
                <c:pt idx="72539">
                  <c:v>17363.211618000001</c:v>
                </c:pt>
                <c:pt idx="72540">
                  <c:v>17363.452126</c:v>
                </c:pt>
                <c:pt idx="72541">
                  <c:v>17363.696158999999</c:v>
                </c:pt>
                <c:pt idx="72542">
                  <c:v>17363.929074</c:v>
                </c:pt>
                <c:pt idx="72543">
                  <c:v>17364.173097999999</c:v>
                </c:pt>
                <c:pt idx="72544">
                  <c:v>17364.406655999999</c:v>
                </c:pt>
                <c:pt idx="72545">
                  <c:v>17364.647976</c:v>
                </c:pt>
                <c:pt idx="72546">
                  <c:v>17364.889154</c:v>
                </c:pt>
                <c:pt idx="72547">
                  <c:v>17365.131305999999</c:v>
                </c:pt>
                <c:pt idx="72548">
                  <c:v>17365.362004999999</c:v>
                </c:pt>
                <c:pt idx="72549">
                  <c:v>17365.604981</c:v>
                </c:pt>
                <c:pt idx="72550">
                  <c:v>17365.846090999999</c:v>
                </c:pt>
                <c:pt idx="72551">
                  <c:v>17366.077810999999</c:v>
                </c:pt>
                <c:pt idx="72552">
                  <c:v>17366.318045</c:v>
                </c:pt>
                <c:pt idx="72553">
                  <c:v>17366.560051</c:v>
                </c:pt>
                <c:pt idx="72554">
                  <c:v>17366.802114999999</c:v>
                </c:pt>
                <c:pt idx="72555">
                  <c:v>17367.035618000002</c:v>
                </c:pt>
                <c:pt idx="72556">
                  <c:v>17367.278593999999</c:v>
                </c:pt>
                <c:pt idx="72557">
                  <c:v>17367.519649999998</c:v>
                </c:pt>
                <c:pt idx="72558">
                  <c:v>17367.760816000002</c:v>
                </c:pt>
                <c:pt idx="72559">
                  <c:v>17367.992608</c:v>
                </c:pt>
                <c:pt idx="72560">
                  <c:v>17368.233974999999</c:v>
                </c:pt>
                <c:pt idx="72561">
                  <c:v>17368.475865</c:v>
                </c:pt>
                <c:pt idx="72562">
                  <c:v>17368.718769999999</c:v>
                </c:pt>
                <c:pt idx="72563">
                  <c:v>17368.959857999998</c:v>
                </c:pt>
                <c:pt idx="72564">
                  <c:v>17369.191706000001</c:v>
                </c:pt>
                <c:pt idx="72565">
                  <c:v>17369.434185999999</c:v>
                </c:pt>
                <c:pt idx="72566">
                  <c:v>17369.678245999999</c:v>
                </c:pt>
                <c:pt idx="72567">
                  <c:v>17369.923686999999</c:v>
                </c:pt>
                <c:pt idx="72568">
                  <c:v>17370.165574999999</c:v>
                </c:pt>
                <c:pt idx="72569">
                  <c:v>17370.40886</c:v>
                </c:pt>
                <c:pt idx="72570">
                  <c:v>17370.651081</c:v>
                </c:pt>
                <c:pt idx="72571">
                  <c:v>17370.884796999999</c:v>
                </c:pt>
                <c:pt idx="72572">
                  <c:v>17371.126528000001</c:v>
                </c:pt>
                <c:pt idx="72573">
                  <c:v>17371.370443</c:v>
                </c:pt>
                <c:pt idx="72574">
                  <c:v>17371.600590999999</c:v>
                </c:pt>
                <c:pt idx="72575">
                  <c:v>17371.843955</c:v>
                </c:pt>
                <c:pt idx="72576">
                  <c:v>17372.084804999999</c:v>
                </c:pt>
                <c:pt idx="72577">
                  <c:v>17372.326547000001</c:v>
                </c:pt>
                <c:pt idx="72578">
                  <c:v>17372.567147999998</c:v>
                </c:pt>
                <c:pt idx="72579">
                  <c:v>17372.798225999999</c:v>
                </c:pt>
                <c:pt idx="72580">
                  <c:v>17373.039901</c:v>
                </c:pt>
                <c:pt idx="72581">
                  <c:v>17373.282008999999</c:v>
                </c:pt>
                <c:pt idx="72582">
                  <c:v>17373.522390999999</c:v>
                </c:pt>
                <c:pt idx="72583">
                  <c:v>17373.778896</c:v>
                </c:pt>
                <c:pt idx="72584">
                  <c:v>17374.008249999999</c:v>
                </c:pt>
                <c:pt idx="72585">
                  <c:v>17374.249608999999</c:v>
                </c:pt>
                <c:pt idx="72586">
                  <c:v>17374.492912999998</c:v>
                </c:pt>
                <c:pt idx="72587">
                  <c:v>17374.735013000001</c:v>
                </c:pt>
                <c:pt idx="72588">
                  <c:v>17374.966078000001</c:v>
                </c:pt>
                <c:pt idx="72589">
                  <c:v>17375.209681</c:v>
                </c:pt>
                <c:pt idx="72590">
                  <c:v>17375.450185999998</c:v>
                </c:pt>
                <c:pt idx="72591">
                  <c:v>17375.683922</c:v>
                </c:pt>
                <c:pt idx="72592">
                  <c:v>17375.927621999999</c:v>
                </c:pt>
                <c:pt idx="72593">
                  <c:v>17376.170966999998</c:v>
                </c:pt>
                <c:pt idx="72594">
                  <c:v>17376.401860999998</c:v>
                </c:pt>
                <c:pt idx="72595">
                  <c:v>17376.642367</c:v>
                </c:pt>
                <c:pt idx="72596">
                  <c:v>17376.883824</c:v>
                </c:pt>
                <c:pt idx="72597">
                  <c:v>17377.126974999999</c:v>
                </c:pt>
                <c:pt idx="72598">
                  <c:v>17377.357021</c:v>
                </c:pt>
                <c:pt idx="72599">
                  <c:v>17377.599232</c:v>
                </c:pt>
                <c:pt idx="72600">
                  <c:v>17377.841388000001</c:v>
                </c:pt>
                <c:pt idx="72601">
                  <c:v>17378.074140000001</c:v>
                </c:pt>
                <c:pt idx="72602">
                  <c:v>17378.318193999999</c:v>
                </c:pt>
                <c:pt idx="72603">
                  <c:v>17378.560115</c:v>
                </c:pt>
                <c:pt idx="72604">
                  <c:v>17378.791889</c:v>
                </c:pt>
                <c:pt idx="72605">
                  <c:v>17379.034058000001</c:v>
                </c:pt>
                <c:pt idx="72606">
                  <c:v>17379.276792000001</c:v>
                </c:pt>
                <c:pt idx="72607">
                  <c:v>17379.508691999999</c:v>
                </c:pt>
                <c:pt idx="72608">
                  <c:v>17379.751120000001</c:v>
                </c:pt>
                <c:pt idx="72609">
                  <c:v>17379.995210000001</c:v>
                </c:pt>
                <c:pt idx="72610">
                  <c:v>17380.226372000001</c:v>
                </c:pt>
                <c:pt idx="72611">
                  <c:v>17380.470258000001</c:v>
                </c:pt>
                <c:pt idx="72612">
                  <c:v>17380.703957000002</c:v>
                </c:pt>
                <c:pt idx="72613">
                  <c:v>17380.945066</c:v>
                </c:pt>
                <c:pt idx="72614">
                  <c:v>17381.189966000002</c:v>
                </c:pt>
                <c:pt idx="72615">
                  <c:v>17381.42901</c:v>
                </c:pt>
                <c:pt idx="72616">
                  <c:v>17381.660806</c:v>
                </c:pt>
                <c:pt idx="72617">
                  <c:v>17381.901227999999</c:v>
                </c:pt>
                <c:pt idx="72618">
                  <c:v>17382.145166999999</c:v>
                </c:pt>
                <c:pt idx="72619">
                  <c:v>17382.378749</c:v>
                </c:pt>
                <c:pt idx="72620">
                  <c:v>17382.619207</c:v>
                </c:pt>
                <c:pt idx="72621">
                  <c:v>17382.863958999998</c:v>
                </c:pt>
                <c:pt idx="72622">
                  <c:v>17383.094761</c:v>
                </c:pt>
                <c:pt idx="72623">
                  <c:v>17383.337854000001</c:v>
                </c:pt>
                <c:pt idx="72624">
                  <c:v>17383.578179</c:v>
                </c:pt>
                <c:pt idx="72625">
                  <c:v>17383.811669999999</c:v>
                </c:pt>
                <c:pt idx="72626">
                  <c:v>17384.052291</c:v>
                </c:pt>
                <c:pt idx="72627">
                  <c:v>17384.294356999999</c:v>
                </c:pt>
                <c:pt idx="72628">
                  <c:v>17384.535704000002</c:v>
                </c:pt>
                <c:pt idx="72629">
                  <c:v>17384.778623999999</c:v>
                </c:pt>
                <c:pt idx="72630">
                  <c:v>17385.010662000001</c:v>
                </c:pt>
                <c:pt idx="72631">
                  <c:v>17385.251746000002</c:v>
                </c:pt>
                <c:pt idx="72632">
                  <c:v>17385.494885</c:v>
                </c:pt>
                <c:pt idx="72633">
                  <c:v>17385.737858</c:v>
                </c:pt>
                <c:pt idx="72634">
                  <c:v>17385.969899</c:v>
                </c:pt>
                <c:pt idx="72635">
                  <c:v>17386.212168999999</c:v>
                </c:pt>
                <c:pt idx="72636">
                  <c:v>17386.454228999999</c:v>
                </c:pt>
                <c:pt idx="72637">
                  <c:v>17386.710749000002</c:v>
                </c:pt>
                <c:pt idx="72638">
                  <c:v>17386.940973000001</c:v>
                </c:pt>
                <c:pt idx="72639">
                  <c:v>17387.182138</c:v>
                </c:pt>
                <c:pt idx="72640">
                  <c:v>17387.426027000001</c:v>
                </c:pt>
                <c:pt idx="72641">
                  <c:v>17387.657853000001</c:v>
                </c:pt>
                <c:pt idx="72642">
                  <c:v>17387.898440000001</c:v>
                </c:pt>
                <c:pt idx="72643">
                  <c:v>17388.142308999999</c:v>
                </c:pt>
                <c:pt idx="72644">
                  <c:v>17388.373345</c:v>
                </c:pt>
                <c:pt idx="72645">
                  <c:v>17388.616704</c:v>
                </c:pt>
                <c:pt idx="72646">
                  <c:v>17388.859957000001</c:v>
                </c:pt>
                <c:pt idx="72647">
                  <c:v>17389.099139999998</c:v>
                </c:pt>
                <c:pt idx="72648">
                  <c:v>17389.330956000002</c:v>
                </c:pt>
                <c:pt idx="72649">
                  <c:v>17389.572123999998</c:v>
                </c:pt>
                <c:pt idx="72650">
                  <c:v>17389.816308000001</c:v>
                </c:pt>
                <c:pt idx="72651">
                  <c:v>17390.047414000001</c:v>
                </c:pt>
                <c:pt idx="72652">
                  <c:v>17390.290039</c:v>
                </c:pt>
                <c:pt idx="72653">
                  <c:v>17390.531698999999</c:v>
                </c:pt>
                <c:pt idx="72654">
                  <c:v>17390.772239999998</c:v>
                </c:pt>
                <c:pt idx="72655">
                  <c:v>17391.028829999999</c:v>
                </c:pt>
                <c:pt idx="72656">
                  <c:v>17391.258938999999</c:v>
                </c:pt>
                <c:pt idx="72657">
                  <c:v>17391.503188999999</c:v>
                </c:pt>
                <c:pt idx="72658">
                  <c:v>17391.738916999999</c:v>
                </c:pt>
                <c:pt idx="72659">
                  <c:v>17391.981404999999</c:v>
                </c:pt>
                <c:pt idx="72660">
                  <c:v>17392.222140000002</c:v>
                </c:pt>
                <c:pt idx="72661">
                  <c:v>17392.455911000001</c:v>
                </c:pt>
                <c:pt idx="72662">
                  <c:v>17392.699748999999</c:v>
                </c:pt>
                <c:pt idx="72663">
                  <c:v>17392.942207</c:v>
                </c:pt>
                <c:pt idx="72664">
                  <c:v>17393.19744</c:v>
                </c:pt>
                <c:pt idx="72665">
                  <c:v>17393.441307000001</c:v>
                </c:pt>
                <c:pt idx="72666">
                  <c:v>17393.685903000001</c:v>
                </c:pt>
                <c:pt idx="72667">
                  <c:v>17393.926072999999</c:v>
                </c:pt>
                <c:pt idx="72668">
                  <c:v>17394.168978000002</c:v>
                </c:pt>
                <c:pt idx="72669">
                  <c:v>17394.398248000001</c:v>
                </c:pt>
                <c:pt idx="72670">
                  <c:v>17394.640137999999</c:v>
                </c:pt>
                <c:pt idx="72671">
                  <c:v>17394.884783000001</c:v>
                </c:pt>
                <c:pt idx="72672">
                  <c:v>17395.116563</c:v>
                </c:pt>
                <c:pt idx="72673">
                  <c:v>17395.36032</c:v>
                </c:pt>
                <c:pt idx="72674">
                  <c:v>17395.604077</c:v>
                </c:pt>
                <c:pt idx="72675">
                  <c:v>17395.835793999999</c:v>
                </c:pt>
                <c:pt idx="72676">
                  <c:v>17396.078212</c:v>
                </c:pt>
                <c:pt idx="72677">
                  <c:v>17396.311707000001</c:v>
                </c:pt>
                <c:pt idx="72678">
                  <c:v>17396.552313</c:v>
                </c:pt>
                <c:pt idx="72679">
                  <c:v>17396.794397000001</c:v>
                </c:pt>
                <c:pt idx="72680">
                  <c:v>17397.035670000001</c:v>
                </c:pt>
                <c:pt idx="72681">
                  <c:v>17397.277375999998</c:v>
                </c:pt>
                <c:pt idx="72682">
                  <c:v>17397.508162999999</c:v>
                </c:pt>
                <c:pt idx="72683">
                  <c:v>17397.752958000001</c:v>
                </c:pt>
                <c:pt idx="72684">
                  <c:v>17397.992362000001</c:v>
                </c:pt>
                <c:pt idx="72685">
                  <c:v>17398.223172000002</c:v>
                </c:pt>
                <c:pt idx="72686">
                  <c:v>17398.467132999998</c:v>
                </c:pt>
                <c:pt idx="72687">
                  <c:v>17398.711877999998</c:v>
                </c:pt>
                <c:pt idx="72688">
                  <c:v>17398.943107999999</c:v>
                </c:pt>
                <c:pt idx="72689">
                  <c:v>17399.187248999999</c:v>
                </c:pt>
                <c:pt idx="72690">
                  <c:v>17399.420937999999</c:v>
                </c:pt>
                <c:pt idx="72691">
                  <c:v>17399.663240999998</c:v>
                </c:pt>
                <c:pt idx="72692">
                  <c:v>17399.906615</c:v>
                </c:pt>
                <c:pt idx="72693">
                  <c:v>17400.138665999999</c:v>
                </c:pt>
                <c:pt idx="72694">
                  <c:v>17400.379272999999</c:v>
                </c:pt>
                <c:pt idx="72695">
                  <c:v>17400.621243000001</c:v>
                </c:pt>
                <c:pt idx="72696">
                  <c:v>17400.863387000001</c:v>
                </c:pt>
                <c:pt idx="72697">
                  <c:v>17401.108838</c:v>
                </c:pt>
                <c:pt idx="72698">
                  <c:v>17401.351907</c:v>
                </c:pt>
                <c:pt idx="72699">
                  <c:v>17401.592213</c:v>
                </c:pt>
                <c:pt idx="72700">
                  <c:v>17401.833551</c:v>
                </c:pt>
                <c:pt idx="72701">
                  <c:v>17402.074725999999</c:v>
                </c:pt>
                <c:pt idx="72702">
                  <c:v>17402.315885</c:v>
                </c:pt>
                <c:pt idx="72703">
                  <c:v>17402.547693</c:v>
                </c:pt>
                <c:pt idx="72704">
                  <c:v>17402.788073</c:v>
                </c:pt>
                <c:pt idx="72705">
                  <c:v>17403.030189000001</c:v>
                </c:pt>
                <c:pt idx="72706">
                  <c:v>17403.272172000001</c:v>
                </c:pt>
                <c:pt idx="72707">
                  <c:v>17403.505573999999</c:v>
                </c:pt>
                <c:pt idx="72708">
                  <c:v>17403.748738999999</c:v>
                </c:pt>
                <c:pt idx="72709">
                  <c:v>17403.989140999998</c:v>
                </c:pt>
                <c:pt idx="72710">
                  <c:v>17404.220245</c:v>
                </c:pt>
                <c:pt idx="72711">
                  <c:v>17404.461851</c:v>
                </c:pt>
                <c:pt idx="72712">
                  <c:v>17404.702344000001</c:v>
                </c:pt>
                <c:pt idx="72713">
                  <c:v>17404.946328000002</c:v>
                </c:pt>
                <c:pt idx="72714">
                  <c:v>17405.178732</c:v>
                </c:pt>
                <c:pt idx="72715">
                  <c:v>17405.421322999999</c:v>
                </c:pt>
                <c:pt idx="72716">
                  <c:v>17405.662058000002</c:v>
                </c:pt>
                <c:pt idx="72717">
                  <c:v>17405.893221999999</c:v>
                </c:pt>
                <c:pt idx="72718">
                  <c:v>17406.139279999999</c:v>
                </c:pt>
                <c:pt idx="72719">
                  <c:v>17406.374994999998</c:v>
                </c:pt>
                <c:pt idx="72720">
                  <c:v>17406.618268999999</c:v>
                </c:pt>
                <c:pt idx="72721">
                  <c:v>17406.851211000001</c:v>
                </c:pt>
                <c:pt idx="72722">
                  <c:v>17407.093422000002</c:v>
                </c:pt>
                <c:pt idx="72723">
                  <c:v>17407.335308000002</c:v>
                </c:pt>
                <c:pt idx="72724">
                  <c:v>17407.564447000001</c:v>
                </c:pt>
                <c:pt idx="72725">
                  <c:v>17407.805905000001</c:v>
                </c:pt>
                <c:pt idx="72726">
                  <c:v>17408.048331000002</c:v>
                </c:pt>
                <c:pt idx="72727">
                  <c:v>17408.292021000001</c:v>
                </c:pt>
                <c:pt idx="72728">
                  <c:v>17408.521964</c:v>
                </c:pt>
                <c:pt idx="72729">
                  <c:v>17408.763125000001</c:v>
                </c:pt>
                <c:pt idx="72730">
                  <c:v>17409.007208999999</c:v>
                </c:pt>
                <c:pt idx="72731">
                  <c:v>17409.237346999998</c:v>
                </c:pt>
                <c:pt idx="72732">
                  <c:v>17409.478655999999</c:v>
                </c:pt>
                <c:pt idx="72733">
                  <c:v>17409.71989</c:v>
                </c:pt>
                <c:pt idx="72734">
                  <c:v>17409.960228</c:v>
                </c:pt>
                <c:pt idx="72735">
                  <c:v>17410.195725000001</c:v>
                </c:pt>
                <c:pt idx="72736">
                  <c:v>17410.440302999999</c:v>
                </c:pt>
                <c:pt idx="72737">
                  <c:v>17410.682264999999</c:v>
                </c:pt>
                <c:pt idx="72738">
                  <c:v>17410.913172</c:v>
                </c:pt>
                <c:pt idx="72739">
                  <c:v>17411.157371000001</c:v>
                </c:pt>
                <c:pt idx="72740">
                  <c:v>17411.398649999999</c:v>
                </c:pt>
                <c:pt idx="72741">
                  <c:v>17411.639770999998</c:v>
                </c:pt>
                <c:pt idx="72742">
                  <c:v>17411.869948</c:v>
                </c:pt>
                <c:pt idx="72743">
                  <c:v>17412.111290000001</c:v>
                </c:pt>
                <c:pt idx="72744">
                  <c:v>17412.354765</c:v>
                </c:pt>
                <c:pt idx="72745">
                  <c:v>17412.595185999999</c:v>
                </c:pt>
                <c:pt idx="72746">
                  <c:v>17412.826186999999</c:v>
                </c:pt>
                <c:pt idx="72747">
                  <c:v>17413.070426999999</c:v>
                </c:pt>
                <c:pt idx="72748">
                  <c:v>17413.310366000002</c:v>
                </c:pt>
                <c:pt idx="72749">
                  <c:v>17413.541792</c:v>
                </c:pt>
                <c:pt idx="72750">
                  <c:v>17413.784138999999</c:v>
                </c:pt>
                <c:pt idx="72751">
                  <c:v>17414.028053999999</c:v>
                </c:pt>
                <c:pt idx="72752">
                  <c:v>17414.259013999999</c:v>
                </c:pt>
                <c:pt idx="72753">
                  <c:v>17414.500536</c:v>
                </c:pt>
                <c:pt idx="72754">
                  <c:v>17414.741988999998</c:v>
                </c:pt>
                <c:pt idx="72755">
                  <c:v>17414.983037000002</c:v>
                </c:pt>
                <c:pt idx="72756">
                  <c:v>17415.214875000001</c:v>
                </c:pt>
                <c:pt idx="72757">
                  <c:v>17415.457871999999</c:v>
                </c:pt>
                <c:pt idx="72758">
                  <c:v>17415.700044000001</c:v>
                </c:pt>
                <c:pt idx="72759">
                  <c:v>17415.942101000001</c:v>
                </c:pt>
                <c:pt idx="72760">
                  <c:v>17416.171259999999</c:v>
                </c:pt>
                <c:pt idx="72761">
                  <c:v>17416.415835</c:v>
                </c:pt>
                <c:pt idx="72762">
                  <c:v>17416.656852</c:v>
                </c:pt>
                <c:pt idx="72763">
                  <c:v>17416.897026999999</c:v>
                </c:pt>
                <c:pt idx="72764">
                  <c:v>17417.128887999999</c:v>
                </c:pt>
                <c:pt idx="72765">
                  <c:v>17417.369222000001</c:v>
                </c:pt>
                <c:pt idx="72766">
                  <c:v>17417.609420000001</c:v>
                </c:pt>
                <c:pt idx="72767">
                  <c:v>17417.853948</c:v>
                </c:pt>
                <c:pt idx="72768">
                  <c:v>17418.084853</c:v>
                </c:pt>
                <c:pt idx="72769">
                  <c:v>17418.325420000001</c:v>
                </c:pt>
                <c:pt idx="72770">
                  <c:v>17418.568878999999</c:v>
                </c:pt>
                <c:pt idx="72771">
                  <c:v>17418.809203000001</c:v>
                </c:pt>
                <c:pt idx="72772">
                  <c:v>17419.040401999999</c:v>
                </c:pt>
                <c:pt idx="72773">
                  <c:v>17419.286243999999</c:v>
                </c:pt>
                <c:pt idx="72774">
                  <c:v>17419.519086</c:v>
                </c:pt>
                <c:pt idx="72775">
                  <c:v>17419.763140999999</c:v>
                </c:pt>
                <c:pt idx="72776">
                  <c:v>17419.996288999999</c:v>
                </c:pt>
                <c:pt idx="72777">
                  <c:v>17420.241634000002</c:v>
                </c:pt>
                <c:pt idx="72778">
                  <c:v>17420.482242999999</c:v>
                </c:pt>
                <c:pt idx="72779">
                  <c:v>17420.715142000001</c:v>
                </c:pt>
                <c:pt idx="72780">
                  <c:v>17420.958702</c:v>
                </c:pt>
                <c:pt idx="72781">
                  <c:v>17421.199212</c:v>
                </c:pt>
                <c:pt idx="72782">
                  <c:v>17421.430278</c:v>
                </c:pt>
                <c:pt idx="72783">
                  <c:v>17421.674304</c:v>
                </c:pt>
                <c:pt idx="72784">
                  <c:v>17421.907356</c:v>
                </c:pt>
                <c:pt idx="72785">
                  <c:v>17422.152719999998</c:v>
                </c:pt>
                <c:pt idx="72786">
                  <c:v>17422.395123999999</c:v>
                </c:pt>
                <c:pt idx="72787">
                  <c:v>17422.626023000001</c:v>
                </c:pt>
                <c:pt idx="72788">
                  <c:v>17422.868403</c:v>
                </c:pt>
                <c:pt idx="72789">
                  <c:v>17423.113567</c:v>
                </c:pt>
                <c:pt idx="72790">
                  <c:v>17423.345605999999</c:v>
                </c:pt>
                <c:pt idx="72791">
                  <c:v>17423.588897000001</c:v>
                </c:pt>
                <c:pt idx="72792">
                  <c:v>17423.831155</c:v>
                </c:pt>
                <c:pt idx="72793">
                  <c:v>17424.087129</c:v>
                </c:pt>
                <c:pt idx="72794">
                  <c:v>17424.341193</c:v>
                </c:pt>
                <c:pt idx="72795">
                  <c:v>17424.597774999998</c:v>
                </c:pt>
                <c:pt idx="72796">
                  <c:v>17424.827058999999</c:v>
                </c:pt>
                <c:pt idx="72797">
                  <c:v>17425.070742</c:v>
                </c:pt>
                <c:pt idx="72798">
                  <c:v>17425.313171999998</c:v>
                </c:pt>
                <c:pt idx="72799">
                  <c:v>17425.546977999998</c:v>
                </c:pt>
                <c:pt idx="72800">
                  <c:v>17425.788367000001</c:v>
                </c:pt>
                <c:pt idx="72801">
                  <c:v>17426.023067999999</c:v>
                </c:pt>
                <c:pt idx="72802">
                  <c:v>17426.267107</c:v>
                </c:pt>
                <c:pt idx="72803">
                  <c:v>17426.500950000001</c:v>
                </c:pt>
                <c:pt idx="72804">
                  <c:v>17426.742382</c:v>
                </c:pt>
                <c:pt idx="72805">
                  <c:v>17426.977342999999</c:v>
                </c:pt>
                <c:pt idx="72806">
                  <c:v>17427.223794000001</c:v>
                </c:pt>
                <c:pt idx="72807">
                  <c:v>17427.464653999999</c:v>
                </c:pt>
                <c:pt idx="72808">
                  <c:v>17427.694563000001</c:v>
                </c:pt>
                <c:pt idx="72809">
                  <c:v>17427.937806000002</c:v>
                </c:pt>
                <c:pt idx="72810">
                  <c:v>17428.180086</c:v>
                </c:pt>
                <c:pt idx="72811">
                  <c:v>17428.412401000001</c:v>
                </c:pt>
                <c:pt idx="72812">
                  <c:v>17428.658092000001</c:v>
                </c:pt>
                <c:pt idx="72813">
                  <c:v>17428.890426000002</c:v>
                </c:pt>
                <c:pt idx="72814">
                  <c:v>17429.131775000002</c:v>
                </c:pt>
                <c:pt idx="72815">
                  <c:v>17429.372729999999</c:v>
                </c:pt>
                <c:pt idx="72816">
                  <c:v>17429.613202</c:v>
                </c:pt>
                <c:pt idx="72817">
                  <c:v>17429.855099</c:v>
                </c:pt>
                <c:pt idx="72818">
                  <c:v>17430.088789000001</c:v>
                </c:pt>
                <c:pt idx="72819">
                  <c:v>17430.32993</c:v>
                </c:pt>
                <c:pt idx="72820">
                  <c:v>17430.572957</c:v>
                </c:pt>
                <c:pt idx="72821">
                  <c:v>17430.812957999999</c:v>
                </c:pt>
                <c:pt idx="72822">
                  <c:v>17431.052942999999</c:v>
                </c:pt>
                <c:pt idx="72823">
                  <c:v>17431.282246999999</c:v>
                </c:pt>
                <c:pt idx="72824">
                  <c:v>17431.524256000001</c:v>
                </c:pt>
                <c:pt idx="72825">
                  <c:v>17431.768823999999</c:v>
                </c:pt>
                <c:pt idx="72826">
                  <c:v>17432.009955000001</c:v>
                </c:pt>
                <c:pt idx="72827">
                  <c:v>17432.239260999999</c:v>
                </c:pt>
                <c:pt idx="72828">
                  <c:v>17432.483878999999</c:v>
                </c:pt>
                <c:pt idx="72829">
                  <c:v>17432.726258999999</c:v>
                </c:pt>
                <c:pt idx="72830">
                  <c:v>17432.958531</c:v>
                </c:pt>
                <c:pt idx="72831">
                  <c:v>17433.199288</c:v>
                </c:pt>
                <c:pt idx="72832">
                  <c:v>17433.444564000001</c:v>
                </c:pt>
                <c:pt idx="72833">
                  <c:v>17433.675442</c:v>
                </c:pt>
                <c:pt idx="72834">
                  <c:v>17433.922684000001</c:v>
                </c:pt>
                <c:pt idx="72835">
                  <c:v>17434.154847999998</c:v>
                </c:pt>
                <c:pt idx="72836">
                  <c:v>17434.397428</c:v>
                </c:pt>
                <c:pt idx="72837">
                  <c:v>17434.638815999999</c:v>
                </c:pt>
                <c:pt idx="72838">
                  <c:v>17434.879285999999</c:v>
                </c:pt>
                <c:pt idx="72839">
                  <c:v>17435.126765000001</c:v>
                </c:pt>
                <c:pt idx="72840">
                  <c:v>17435.367410999999</c:v>
                </c:pt>
                <c:pt idx="72841">
                  <c:v>17435.612529999999</c:v>
                </c:pt>
                <c:pt idx="72842">
                  <c:v>17435.853055</c:v>
                </c:pt>
                <c:pt idx="72843">
                  <c:v>17436.084156000001</c:v>
                </c:pt>
                <c:pt idx="72844">
                  <c:v>17436.328362</c:v>
                </c:pt>
                <c:pt idx="72845">
                  <c:v>17436.561088999999</c:v>
                </c:pt>
                <c:pt idx="72846">
                  <c:v>17436.803373999999</c:v>
                </c:pt>
                <c:pt idx="72847">
                  <c:v>17437.037541999998</c:v>
                </c:pt>
                <c:pt idx="72848">
                  <c:v>17437.28009</c:v>
                </c:pt>
                <c:pt idx="72849">
                  <c:v>17437.523624000001</c:v>
                </c:pt>
                <c:pt idx="72850">
                  <c:v>17437.755931</c:v>
                </c:pt>
                <c:pt idx="72851">
                  <c:v>17437.999589999999</c:v>
                </c:pt>
                <c:pt idx="72852">
                  <c:v>17438.242183999999</c:v>
                </c:pt>
                <c:pt idx="72853">
                  <c:v>17438.473258000002</c:v>
                </c:pt>
                <c:pt idx="72854">
                  <c:v>17438.716933</c:v>
                </c:pt>
                <c:pt idx="72855">
                  <c:v>17438.960545999998</c:v>
                </c:pt>
                <c:pt idx="72856">
                  <c:v>17439.201305999999</c:v>
                </c:pt>
                <c:pt idx="72857">
                  <c:v>17439.446862000001</c:v>
                </c:pt>
                <c:pt idx="72858">
                  <c:v>17439.688789</c:v>
                </c:pt>
                <c:pt idx="72859">
                  <c:v>17439.930532999999</c:v>
                </c:pt>
                <c:pt idx="72860">
                  <c:v>17440.173869999999</c:v>
                </c:pt>
                <c:pt idx="72861">
                  <c:v>17440.405685000002</c:v>
                </c:pt>
                <c:pt idx="72862">
                  <c:v>17440.648832999999</c:v>
                </c:pt>
                <c:pt idx="72863">
                  <c:v>17440.889930000001</c:v>
                </c:pt>
                <c:pt idx="72864">
                  <c:v>17441.132292999999</c:v>
                </c:pt>
                <c:pt idx="72865">
                  <c:v>17441.389347</c:v>
                </c:pt>
                <c:pt idx="72866">
                  <c:v>17441.635248999999</c:v>
                </c:pt>
                <c:pt idx="72867">
                  <c:v>17441.881727</c:v>
                </c:pt>
                <c:pt idx="72868">
                  <c:v>17442.122939000001</c:v>
                </c:pt>
                <c:pt idx="72869">
                  <c:v>17442.378263999999</c:v>
                </c:pt>
                <c:pt idx="72870">
                  <c:v>17442.622449999999</c:v>
                </c:pt>
                <c:pt idx="72871">
                  <c:v>17442.863657999998</c:v>
                </c:pt>
                <c:pt idx="72872">
                  <c:v>17443.104128999999</c:v>
                </c:pt>
                <c:pt idx="72873">
                  <c:v>17443.348924000002</c:v>
                </c:pt>
                <c:pt idx="72874">
                  <c:v>17443.580558000001</c:v>
                </c:pt>
                <c:pt idx="72875">
                  <c:v>17443.824305999999</c:v>
                </c:pt>
                <c:pt idx="72876">
                  <c:v>17444.067553000001</c:v>
                </c:pt>
                <c:pt idx="72877">
                  <c:v>17444.298236999999</c:v>
                </c:pt>
                <c:pt idx="72878">
                  <c:v>17444.539008</c:v>
                </c:pt>
                <c:pt idx="72879">
                  <c:v>17444.781209000001</c:v>
                </c:pt>
                <c:pt idx="72880">
                  <c:v>17445.022689000001</c:v>
                </c:pt>
                <c:pt idx="72881">
                  <c:v>17445.263709999999</c:v>
                </c:pt>
                <c:pt idx="72882">
                  <c:v>17445.495644999999</c:v>
                </c:pt>
                <c:pt idx="72883">
                  <c:v>17445.736078000002</c:v>
                </c:pt>
                <c:pt idx="72884">
                  <c:v>17445.977798</c:v>
                </c:pt>
                <c:pt idx="72885">
                  <c:v>17446.218196000002</c:v>
                </c:pt>
                <c:pt idx="72886">
                  <c:v>17446.451822999999</c:v>
                </c:pt>
                <c:pt idx="72887">
                  <c:v>17446.692242000001</c:v>
                </c:pt>
                <c:pt idx="72888">
                  <c:v>17446.933906999999</c:v>
                </c:pt>
                <c:pt idx="72889">
                  <c:v>17447.176155000001</c:v>
                </c:pt>
                <c:pt idx="72890">
                  <c:v>17447.416344000001</c:v>
                </c:pt>
                <c:pt idx="72891">
                  <c:v>17447.647744000002</c:v>
                </c:pt>
                <c:pt idx="72892">
                  <c:v>17447.890608000002</c:v>
                </c:pt>
                <c:pt idx="72893">
                  <c:v>17448.131781</c:v>
                </c:pt>
                <c:pt idx="72894">
                  <c:v>17448.372360000001</c:v>
                </c:pt>
                <c:pt idx="72895">
                  <c:v>17448.607012</c:v>
                </c:pt>
                <c:pt idx="72896">
                  <c:v>17448.851257999999</c:v>
                </c:pt>
                <c:pt idx="72897">
                  <c:v>17449.098664000001</c:v>
                </c:pt>
                <c:pt idx="72898">
                  <c:v>17449.341224</c:v>
                </c:pt>
                <c:pt idx="72899">
                  <c:v>17449.584674999998</c:v>
                </c:pt>
                <c:pt idx="72900">
                  <c:v>17449.82533</c:v>
                </c:pt>
                <c:pt idx="72901">
                  <c:v>17450.055684999999</c:v>
                </c:pt>
                <c:pt idx="72902">
                  <c:v>17450.296157000001</c:v>
                </c:pt>
                <c:pt idx="72903">
                  <c:v>17450.540365000001</c:v>
                </c:pt>
                <c:pt idx="72904">
                  <c:v>17450.78196</c:v>
                </c:pt>
                <c:pt idx="72905">
                  <c:v>17451.012035</c:v>
                </c:pt>
                <c:pt idx="72906">
                  <c:v>17451.254305999999</c:v>
                </c:pt>
                <c:pt idx="72907">
                  <c:v>17451.496075999999</c:v>
                </c:pt>
                <c:pt idx="72908">
                  <c:v>17451.727846999998</c:v>
                </c:pt>
                <c:pt idx="72909">
                  <c:v>17451.970116</c:v>
                </c:pt>
                <c:pt idx="72910">
                  <c:v>17452.212340999999</c:v>
                </c:pt>
                <c:pt idx="72911">
                  <c:v>17452.454306</c:v>
                </c:pt>
                <c:pt idx="72912">
                  <c:v>17452.685986</c:v>
                </c:pt>
                <c:pt idx="72913">
                  <c:v>17452.927032</c:v>
                </c:pt>
                <c:pt idx="72914">
                  <c:v>17453.168548000001</c:v>
                </c:pt>
                <c:pt idx="72915">
                  <c:v>17453.409598999999</c:v>
                </c:pt>
                <c:pt idx="72916">
                  <c:v>17453.640273000001</c:v>
                </c:pt>
                <c:pt idx="72917">
                  <c:v>17453.886966999999</c:v>
                </c:pt>
                <c:pt idx="72918">
                  <c:v>17454.126370999998</c:v>
                </c:pt>
                <c:pt idx="72919">
                  <c:v>17454.372446000001</c:v>
                </c:pt>
                <c:pt idx="72920">
                  <c:v>17454.613818000002</c:v>
                </c:pt>
                <c:pt idx="72921">
                  <c:v>17454.854050999998</c:v>
                </c:pt>
                <c:pt idx="72922">
                  <c:v>17455.095571000002</c:v>
                </c:pt>
                <c:pt idx="72923">
                  <c:v>17455.335405999998</c:v>
                </c:pt>
                <c:pt idx="72924">
                  <c:v>17455.579700999999</c:v>
                </c:pt>
                <c:pt idx="72925">
                  <c:v>17455.810214000001</c:v>
                </c:pt>
                <c:pt idx="72926">
                  <c:v>17456.051229000001</c:v>
                </c:pt>
                <c:pt idx="72927">
                  <c:v>17456.294585</c:v>
                </c:pt>
                <c:pt idx="72928">
                  <c:v>17456.535306000002</c:v>
                </c:pt>
                <c:pt idx="72929">
                  <c:v>17456.780798</c:v>
                </c:pt>
                <c:pt idx="72930">
                  <c:v>17457.02475</c:v>
                </c:pt>
                <c:pt idx="72931">
                  <c:v>17457.265427999999</c:v>
                </c:pt>
                <c:pt idx="72932">
                  <c:v>17457.506098999998</c:v>
                </c:pt>
                <c:pt idx="72933">
                  <c:v>17457.737085000001</c:v>
                </c:pt>
                <c:pt idx="72934">
                  <c:v>17457.980722</c:v>
                </c:pt>
                <c:pt idx="72935">
                  <c:v>17458.221099999999</c:v>
                </c:pt>
                <c:pt idx="72936">
                  <c:v>17458.465058000002</c:v>
                </c:pt>
                <c:pt idx="72937">
                  <c:v>17458.70924</c:v>
                </c:pt>
                <c:pt idx="72938">
                  <c:v>17458.950886999999</c:v>
                </c:pt>
                <c:pt idx="72939">
                  <c:v>17459.193174</c:v>
                </c:pt>
                <c:pt idx="72940">
                  <c:v>17459.437129999998</c:v>
                </c:pt>
                <c:pt idx="72941">
                  <c:v>17459.681344000001</c:v>
                </c:pt>
                <c:pt idx="72942">
                  <c:v>17459.924784999999</c:v>
                </c:pt>
                <c:pt idx="72943">
                  <c:v>17460.167081</c:v>
                </c:pt>
                <c:pt idx="72944">
                  <c:v>17460.407332999999</c:v>
                </c:pt>
                <c:pt idx="72945">
                  <c:v>17460.638094999998</c:v>
                </c:pt>
                <c:pt idx="72946">
                  <c:v>17460.882222</c:v>
                </c:pt>
                <c:pt idx="72947">
                  <c:v>17461.124295000001</c:v>
                </c:pt>
                <c:pt idx="72948">
                  <c:v>17461.355958</c:v>
                </c:pt>
                <c:pt idx="72949">
                  <c:v>17461.595878</c:v>
                </c:pt>
                <c:pt idx="72950">
                  <c:v>17461.838820000001</c:v>
                </c:pt>
                <c:pt idx="72951">
                  <c:v>17462.081109999999</c:v>
                </c:pt>
                <c:pt idx="72952">
                  <c:v>17462.31482</c:v>
                </c:pt>
                <c:pt idx="72953">
                  <c:v>17462.557177999999</c:v>
                </c:pt>
                <c:pt idx="72954">
                  <c:v>17462.790872000001</c:v>
                </c:pt>
                <c:pt idx="72955">
                  <c:v>17463.031391</c:v>
                </c:pt>
                <c:pt idx="72956">
                  <c:v>17463.274581000001</c:v>
                </c:pt>
                <c:pt idx="72957">
                  <c:v>17463.515791000002</c:v>
                </c:pt>
                <c:pt idx="72958">
                  <c:v>17463.756155999999</c:v>
                </c:pt>
                <c:pt idx="72959">
                  <c:v>17463.989025999999</c:v>
                </c:pt>
                <c:pt idx="72960">
                  <c:v>17464.231367</c:v>
                </c:pt>
                <c:pt idx="72961">
                  <c:v>17464.464995999999</c:v>
                </c:pt>
                <c:pt idx="72962">
                  <c:v>17464.706269999999</c:v>
                </c:pt>
                <c:pt idx="72963">
                  <c:v>17464.948312</c:v>
                </c:pt>
                <c:pt idx="72964">
                  <c:v>17465.181956</c:v>
                </c:pt>
                <c:pt idx="72965">
                  <c:v>17465.423064999999</c:v>
                </c:pt>
                <c:pt idx="72966">
                  <c:v>17465.665201</c:v>
                </c:pt>
                <c:pt idx="72967">
                  <c:v>17465.896002000001</c:v>
                </c:pt>
                <c:pt idx="72968">
                  <c:v>17466.138166000001</c:v>
                </c:pt>
                <c:pt idx="72969">
                  <c:v>17466.382996</c:v>
                </c:pt>
                <c:pt idx="72970">
                  <c:v>17466.622082000002</c:v>
                </c:pt>
                <c:pt idx="72971">
                  <c:v>17466.853720999999</c:v>
                </c:pt>
                <c:pt idx="72972">
                  <c:v>17467.09431</c:v>
                </c:pt>
                <c:pt idx="72973">
                  <c:v>17467.338045</c:v>
                </c:pt>
                <c:pt idx="72974">
                  <c:v>17467.571549</c:v>
                </c:pt>
                <c:pt idx="72975">
                  <c:v>17467.817071000001</c:v>
                </c:pt>
                <c:pt idx="72976">
                  <c:v>17468.048041999999</c:v>
                </c:pt>
                <c:pt idx="72977">
                  <c:v>17468.292756999999</c:v>
                </c:pt>
                <c:pt idx="72978">
                  <c:v>17468.533871</c:v>
                </c:pt>
                <c:pt idx="72979">
                  <c:v>17468.764411</c:v>
                </c:pt>
                <c:pt idx="72980">
                  <c:v>17469.005677000001</c:v>
                </c:pt>
                <c:pt idx="72981">
                  <c:v>17469.245881999999</c:v>
                </c:pt>
                <c:pt idx="72982">
                  <c:v>17469.488178</c:v>
                </c:pt>
                <c:pt idx="72983">
                  <c:v>17469.732954999999</c:v>
                </c:pt>
                <c:pt idx="72984">
                  <c:v>17469.96384</c:v>
                </c:pt>
                <c:pt idx="72985">
                  <c:v>17470.206966000002</c:v>
                </c:pt>
                <c:pt idx="72986">
                  <c:v>17470.441273</c:v>
                </c:pt>
                <c:pt idx="72987">
                  <c:v>17470.685237000002</c:v>
                </c:pt>
                <c:pt idx="72988">
                  <c:v>17470.916309</c:v>
                </c:pt>
                <c:pt idx="72989">
                  <c:v>17471.159753</c:v>
                </c:pt>
                <c:pt idx="72990">
                  <c:v>17471.402959999999</c:v>
                </c:pt>
                <c:pt idx="72991">
                  <c:v>17471.64214</c:v>
                </c:pt>
                <c:pt idx="72992">
                  <c:v>17471.873184</c:v>
                </c:pt>
                <c:pt idx="72993">
                  <c:v>17472.114855</c:v>
                </c:pt>
                <c:pt idx="72994">
                  <c:v>17472.355428999999</c:v>
                </c:pt>
                <c:pt idx="72995">
                  <c:v>17472.596570000002</c:v>
                </c:pt>
                <c:pt idx="72996">
                  <c:v>17472.838316000001</c:v>
                </c:pt>
                <c:pt idx="72997">
                  <c:v>17473.071007999999</c:v>
                </c:pt>
                <c:pt idx="72998">
                  <c:v>17473.313367999999</c:v>
                </c:pt>
                <c:pt idx="72999">
                  <c:v>17473.555423000002</c:v>
                </c:pt>
                <c:pt idx="73000">
                  <c:v>17473.786260000001</c:v>
                </c:pt>
                <c:pt idx="73001">
                  <c:v>17474.030312999999</c:v>
                </c:pt>
                <c:pt idx="73002">
                  <c:v>17474.272276</c:v>
                </c:pt>
                <c:pt idx="73003">
                  <c:v>17474.518162</c:v>
                </c:pt>
                <c:pt idx="73004">
                  <c:v>17474.764005000001</c:v>
                </c:pt>
                <c:pt idx="73005">
                  <c:v>17474.997798</c:v>
                </c:pt>
                <c:pt idx="73006">
                  <c:v>17475.240346999999</c:v>
                </c:pt>
                <c:pt idx="73007">
                  <c:v>17475.481637000001</c:v>
                </c:pt>
                <c:pt idx="73008">
                  <c:v>17475.722946000002</c:v>
                </c:pt>
                <c:pt idx="73009">
                  <c:v>17475.953774000001</c:v>
                </c:pt>
                <c:pt idx="73010">
                  <c:v>17476.194391000001</c:v>
                </c:pt>
                <c:pt idx="73011">
                  <c:v>17476.437673</c:v>
                </c:pt>
                <c:pt idx="73012">
                  <c:v>17476.680704999999</c:v>
                </c:pt>
                <c:pt idx="73013">
                  <c:v>17476.910768000002</c:v>
                </c:pt>
                <c:pt idx="73014">
                  <c:v>17477.152730999998</c:v>
                </c:pt>
                <c:pt idx="73015">
                  <c:v>17477.393215</c:v>
                </c:pt>
                <c:pt idx="73016">
                  <c:v>17477.635423</c:v>
                </c:pt>
                <c:pt idx="73017">
                  <c:v>17477.86637</c:v>
                </c:pt>
                <c:pt idx="73018">
                  <c:v>17478.107164000001</c:v>
                </c:pt>
                <c:pt idx="73019">
                  <c:v>17478.351175</c:v>
                </c:pt>
                <c:pt idx="73020">
                  <c:v>17478.592567</c:v>
                </c:pt>
                <c:pt idx="73021">
                  <c:v>17478.823370999999</c:v>
                </c:pt>
                <c:pt idx="73022">
                  <c:v>17479.067405999998</c:v>
                </c:pt>
                <c:pt idx="73023">
                  <c:v>17479.300958</c:v>
                </c:pt>
                <c:pt idx="73024">
                  <c:v>17479.542186999999</c:v>
                </c:pt>
                <c:pt idx="73025">
                  <c:v>17479.784112000001</c:v>
                </c:pt>
                <c:pt idx="73026">
                  <c:v>17480.026375000001</c:v>
                </c:pt>
                <c:pt idx="73027">
                  <c:v>17480.257955000001</c:v>
                </c:pt>
                <c:pt idx="73028">
                  <c:v>17480.499086</c:v>
                </c:pt>
                <c:pt idx="73029">
                  <c:v>17480.741227999999</c:v>
                </c:pt>
                <c:pt idx="73030">
                  <c:v>17480.97207</c:v>
                </c:pt>
                <c:pt idx="73031">
                  <c:v>17481.214274999998</c:v>
                </c:pt>
                <c:pt idx="73032">
                  <c:v>17481.457553</c:v>
                </c:pt>
                <c:pt idx="73033">
                  <c:v>17481.688251</c:v>
                </c:pt>
                <c:pt idx="73034">
                  <c:v>17481.932276</c:v>
                </c:pt>
                <c:pt idx="73035">
                  <c:v>17482.176240000001</c:v>
                </c:pt>
                <c:pt idx="73036">
                  <c:v>17482.407072000002</c:v>
                </c:pt>
                <c:pt idx="73037">
                  <c:v>17482.649290000001</c:v>
                </c:pt>
                <c:pt idx="73038">
                  <c:v>17482.891305000001</c:v>
                </c:pt>
                <c:pt idx="73039">
                  <c:v>17483.122171999999</c:v>
                </c:pt>
                <c:pt idx="73040">
                  <c:v>17483.366276000001</c:v>
                </c:pt>
                <c:pt idx="73041">
                  <c:v>17483.599908</c:v>
                </c:pt>
                <c:pt idx="73042">
                  <c:v>17483.842169</c:v>
                </c:pt>
                <c:pt idx="73043">
                  <c:v>17484.086987999999</c:v>
                </c:pt>
                <c:pt idx="73044">
                  <c:v>17484.317822000001</c:v>
                </c:pt>
                <c:pt idx="73045">
                  <c:v>17484.560065999998</c:v>
                </c:pt>
                <c:pt idx="73046">
                  <c:v>17484.802087</c:v>
                </c:pt>
                <c:pt idx="73047">
                  <c:v>17485.035824999999</c:v>
                </c:pt>
                <c:pt idx="73048">
                  <c:v>17485.276289000001</c:v>
                </c:pt>
                <c:pt idx="73049">
                  <c:v>17485.517727999999</c:v>
                </c:pt>
                <c:pt idx="73050">
                  <c:v>17485.758163999999</c:v>
                </c:pt>
                <c:pt idx="73051">
                  <c:v>17485.991935999999</c:v>
                </c:pt>
                <c:pt idx="73052">
                  <c:v>17486.236235</c:v>
                </c:pt>
                <c:pt idx="73053">
                  <c:v>17486.478147000002</c:v>
                </c:pt>
                <c:pt idx="73054">
                  <c:v>17486.709063999999</c:v>
                </c:pt>
                <c:pt idx="73055">
                  <c:v>17486.953192000001</c:v>
                </c:pt>
                <c:pt idx="73056">
                  <c:v>17487.194614</c:v>
                </c:pt>
                <c:pt idx="73057">
                  <c:v>17487.435835</c:v>
                </c:pt>
                <c:pt idx="73058">
                  <c:v>17487.667755999999</c:v>
                </c:pt>
                <c:pt idx="73059">
                  <c:v>17487.910004000001</c:v>
                </c:pt>
                <c:pt idx="73060">
                  <c:v>17488.151591999998</c:v>
                </c:pt>
                <c:pt idx="73061">
                  <c:v>17488.383576</c:v>
                </c:pt>
                <c:pt idx="73062">
                  <c:v>17488.625680000001</c:v>
                </c:pt>
                <c:pt idx="73063">
                  <c:v>17488.868133</c:v>
                </c:pt>
                <c:pt idx="73064">
                  <c:v>17489.111664</c:v>
                </c:pt>
                <c:pt idx="73065">
                  <c:v>17489.343771</c:v>
                </c:pt>
                <c:pt idx="73066">
                  <c:v>17489.585594</c:v>
                </c:pt>
                <c:pt idx="73067">
                  <c:v>17489.828649999999</c:v>
                </c:pt>
                <c:pt idx="73068">
                  <c:v>17490.060730000001</c:v>
                </c:pt>
                <c:pt idx="73069">
                  <c:v>17490.301940000001</c:v>
                </c:pt>
                <c:pt idx="73070">
                  <c:v>17490.543108999998</c:v>
                </c:pt>
                <c:pt idx="73071">
                  <c:v>17490.787994999999</c:v>
                </c:pt>
                <c:pt idx="73072">
                  <c:v>17491.018016000002</c:v>
                </c:pt>
                <c:pt idx="73073">
                  <c:v>17491.260903999999</c:v>
                </c:pt>
                <c:pt idx="73074">
                  <c:v>17491.503123999999</c:v>
                </c:pt>
                <c:pt idx="73075">
                  <c:v>17491.736763000001</c:v>
                </c:pt>
                <c:pt idx="73076">
                  <c:v>17491.977711</c:v>
                </c:pt>
                <c:pt idx="73077">
                  <c:v>17492.219428</c:v>
                </c:pt>
                <c:pt idx="73078">
                  <c:v>17492.452591000001</c:v>
                </c:pt>
                <c:pt idx="73079">
                  <c:v>17492.696319999999</c:v>
                </c:pt>
                <c:pt idx="73080">
                  <c:v>17492.937692</c:v>
                </c:pt>
                <c:pt idx="73081">
                  <c:v>17493.180606000002</c:v>
                </c:pt>
                <c:pt idx="73082">
                  <c:v>17493.410586000002</c:v>
                </c:pt>
                <c:pt idx="73083">
                  <c:v>17493.651871999999</c:v>
                </c:pt>
                <c:pt idx="73084">
                  <c:v>17493.892122000001</c:v>
                </c:pt>
                <c:pt idx="73085">
                  <c:v>17494.136949</c:v>
                </c:pt>
                <c:pt idx="73086">
                  <c:v>17494.367706000001</c:v>
                </c:pt>
                <c:pt idx="73087">
                  <c:v>17494.608014000001</c:v>
                </c:pt>
                <c:pt idx="73088">
                  <c:v>17494.850170000002</c:v>
                </c:pt>
                <c:pt idx="73089">
                  <c:v>17495.094895999999</c:v>
                </c:pt>
                <c:pt idx="73090">
                  <c:v>17495.326592000001</c:v>
                </c:pt>
                <c:pt idx="73091">
                  <c:v>17495.567875000001</c:v>
                </c:pt>
                <c:pt idx="73092">
                  <c:v>17495.80818</c:v>
                </c:pt>
                <c:pt idx="73093">
                  <c:v>17496.052071999999</c:v>
                </c:pt>
                <c:pt idx="73094">
                  <c:v>17496.283831000001</c:v>
                </c:pt>
                <c:pt idx="73095">
                  <c:v>17496.526820999999</c:v>
                </c:pt>
                <c:pt idx="73096">
                  <c:v>17496.767162</c:v>
                </c:pt>
                <c:pt idx="73097">
                  <c:v>17497.000908000002</c:v>
                </c:pt>
                <c:pt idx="73098">
                  <c:v>17497.243036</c:v>
                </c:pt>
                <c:pt idx="73099">
                  <c:v>17497.485302000001</c:v>
                </c:pt>
                <c:pt idx="73100">
                  <c:v>17497.726748000001</c:v>
                </c:pt>
                <c:pt idx="73101">
                  <c:v>17497.958832</c:v>
                </c:pt>
                <c:pt idx="73102">
                  <c:v>17498.201407</c:v>
                </c:pt>
                <c:pt idx="73103">
                  <c:v>17498.434096000001</c:v>
                </c:pt>
                <c:pt idx="73104">
                  <c:v>17498.677403999998</c:v>
                </c:pt>
                <c:pt idx="73105">
                  <c:v>17498.91273</c:v>
                </c:pt>
                <c:pt idx="73106">
                  <c:v>17499.15321</c:v>
                </c:pt>
                <c:pt idx="73107">
                  <c:v>17499.39529</c:v>
                </c:pt>
                <c:pt idx="73108">
                  <c:v>17499.636720999999</c:v>
                </c:pt>
                <c:pt idx="73109">
                  <c:v>17499.879719</c:v>
                </c:pt>
                <c:pt idx="73110">
                  <c:v>17500.111678000001</c:v>
                </c:pt>
                <c:pt idx="73111">
                  <c:v>17500.354702000001</c:v>
                </c:pt>
                <c:pt idx="73112">
                  <c:v>17500.597749</c:v>
                </c:pt>
                <c:pt idx="73113">
                  <c:v>17500.829624999998</c:v>
                </c:pt>
                <c:pt idx="73114">
                  <c:v>17501.070329999999</c:v>
                </c:pt>
                <c:pt idx="73115">
                  <c:v>17501.314208</c:v>
                </c:pt>
                <c:pt idx="73116">
                  <c:v>17501.545082000001</c:v>
                </c:pt>
                <c:pt idx="73117">
                  <c:v>17501.787211999999</c:v>
                </c:pt>
                <c:pt idx="73118">
                  <c:v>17502.029437000001</c:v>
                </c:pt>
                <c:pt idx="73119">
                  <c:v>17502.262998999999</c:v>
                </c:pt>
                <c:pt idx="73120">
                  <c:v>17502.503546</c:v>
                </c:pt>
                <c:pt idx="73121">
                  <c:v>17502.749023</c:v>
                </c:pt>
                <c:pt idx="73122">
                  <c:v>17502.980938000001</c:v>
                </c:pt>
                <c:pt idx="73123">
                  <c:v>17503.223404</c:v>
                </c:pt>
                <c:pt idx="73124">
                  <c:v>17503.458193999999</c:v>
                </c:pt>
                <c:pt idx="73125">
                  <c:v>17503.702440000001</c:v>
                </c:pt>
                <c:pt idx="73126">
                  <c:v>17503.945997999999</c:v>
                </c:pt>
                <c:pt idx="73127">
                  <c:v>17504.176041999999</c:v>
                </c:pt>
                <c:pt idx="73128">
                  <c:v>17504.419617</c:v>
                </c:pt>
                <c:pt idx="73129">
                  <c:v>17504.660015000001</c:v>
                </c:pt>
                <c:pt idx="73130">
                  <c:v>17504.891272000001</c:v>
                </c:pt>
                <c:pt idx="73131">
                  <c:v>17505.134975000001</c:v>
                </c:pt>
                <c:pt idx="73132">
                  <c:v>17505.376811999999</c:v>
                </c:pt>
                <c:pt idx="73133">
                  <c:v>17505.619576000001</c:v>
                </c:pt>
                <c:pt idx="73134">
                  <c:v>17505.85037</c:v>
                </c:pt>
                <c:pt idx="73135">
                  <c:v>17506.094369999999</c:v>
                </c:pt>
                <c:pt idx="73136">
                  <c:v>17506.327565</c:v>
                </c:pt>
                <c:pt idx="73137">
                  <c:v>17506.56856</c:v>
                </c:pt>
                <c:pt idx="73138">
                  <c:v>17506.80977</c:v>
                </c:pt>
                <c:pt idx="73139">
                  <c:v>17507.052842000001</c:v>
                </c:pt>
                <c:pt idx="73140">
                  <c:v>17507.293905999999</c:v>
                </c:pt>
                <c:pt idx="73141">
                  <c:v>17507.526419000002</c:v>
                </c:pt>
                <c:pt idx="73142">
                  <c:v>17507.772118000001</c:v>
                </c:pt>
                <c:pt idx="73143">
                  <c:v>17508.003074</c:v>
                </c:pt>
                <c:pt idx="73144">
                  <c:v>17508.245994000001</c:v>
                </c:pt>
                <c:pt idx="73145">
                  <c:v>17508.487707</c:v>
                </c:pt>
                <c:pt idx="73146">
                  <c:v>17508.728766</c:v>
                </c:pt>
                <c:pt idx="73147">
                  <c:v>17508.969026999999</c:v>
                </c:pt>
                <c:pt idx="73148">
                  <c:v>17509.198426999999</c:v>
                </c:pt>
                <c:pt idx="73149">
                  <c:v>17509.443744</c:v>
                </c:pt>
                <c:pt idx="73150">
                  <c:v>17509.684139000001</c:v>
                </c:pt>
                <c:pt idx="73151">
                  <c:v>17509.917796999998</c:v>
                </c:pt>
                <c:pt idx="73152">
                  <c:v>17510.158391000001</c:v>
                </c:pt>
                <c:pt idx="73153">
                  <c:v>17510.401812</c:v>
                </c:pt>
                <c:pt idx="73154">
                  <c:v>17510.642304000001</c:v>
                </c:pt>
                <c:pt idx="73155">
                  <c:v>17510.898924000001</c:v>
                </c:pt>
                <c:pt idx="73156">
                  <c:v>17511.130260000002</c:v>
                </c:pt>
                <c:pt idx="73157">
                  <c:v>17511.376125999999</c:v>
                </c:pt>
                <c:pt idx="73158">
                  <c:v>17511.622001</c:v>
                </c:pt>
                <c:pt idx="73159">
                  <c:v>17511.866677000002</c:v>
                </c:pt>
                <c:pt idx="73160">
                  <c:v>17512.107014000001</c:v>
                </c:pt>
                <c:pt idx="73161">
                  <c:v>17512.338706999999</c:v>
                </c:pt>
                <c:pt idx="73162">
                  <c:v>17512.579227999999</c:v>
                </c:pt>
                <c:pt idx="73163">
                  <c:v>17512.823061999999</c:v>
                </c:pt>
                <c:pt idx="73164">
                  <c:v>17513.065229</c:v>
                </c:pt>
                <c:pt idx="73165">
                  <c:v>17513.294088999999</c:v>
                </c:pt>
                <c:pt idx="73166">
                  <c:v>17513.535701000001</c:v>
                </c:pt>
                <c:pt idx="73167">
                  <c:v>17513.776898</c:v>
                </c:pt>
                <c:pt idx="73168">
                  <c:v>17514.019928000002</c:v>
                </c:pt>
                <c:pt idx="73169">
                  <c:v>17514.261403</c:v>
                </c:pt>
                <c:pt idx="73170">
                  <c:v>17514.490297</c:v>
                </c:pt>
                <c:pt idx="73171">
                  <c:v>17514.734242999999</c:v>
                </c:pt>
                <c:pt idx="73172">
                  <c:v>17514.978198000001</c:v>
                </c:pt>
                <c:pt idx="73173">
                  <c:v>17515.233418</c:v>
                </c:pt>
                <c:pt idx="73174">
                  <c:v>17515.4787</c:v>
                </c:pt>
                <c:pt idx="73175">
                  <c:v>17515.719023000001</c:v>
                </c:pt>
                <c:pt idx="73176">
                  <c:v>17515.963971000001</c:v>
                </c:pt>
                <c:pt idx="73177">
                  <c:v>17516.205330000001</c:v>
                </c:pt>
                <c:pt idx="73178">
                  <c:v>17516.43634</c:v>
                </c:pt>
                <c:pt idx="73179">
                  <c:v>17516.679617999998</c:v>
                </c:pt>
                <c:pt idx="73180">
                  <c:v>17516.920322999998</c:v>
                </c:pt>
                <c:pt idx="73181">
                  <c:v>17517.153278000002</c:v>
                </c:pt>
                <c:pt idx="73182">
                  <c:v>17517.396801999999</c:v>
                </c:pt>
                <c:pt idx="73183">
                  <c:v>17517.637355999999</c:v>
                </c:pt>
                <c:pt idx="73184">
                  <c:v>17517.878992000002</c:v>
                </c:pt>
                <c:pt idx="73185">
                  <c:v>17518.109077000001</c:v>
                </c:pt>
                <c:pt idx="73186">
                  <c:v>17518.351393000001</c:v>
                </c:pt>
                <c:pt idx="73187">
                  <c:v>17518.595291000001</c:v>
                </c:pt>
                <c:pt idx="73188">
                  <c:v>17518.840669000001</c:v>
                </c:pt>
                <c:pt idx="73189">
                  <c:v>17519.083216999999</c:v>
                </c:pt>
                <c:pt idx="73190">
                  <c:v>17519.326701999998</c:v>
                </c:pt>
                <c:pt idx="73191">
                  <c:v>17519.567147999998</c:v>
                </c:pt>
                <c:pt idx="73192">
                  <c:v>17519.798651000001</c:v>
                </c:pt>
                <c:pt idx="73193">
                  <c:v>17520.039873000002</c:v>
                </c:pt>
                <c:pt idx="73194">
                  <c:v>17520.280957999999</c:v>
                </c:pt>
                <c:pt idx="73195">
                  <c:v>17520.522789999999</c:v>
                </c:pt>
                <c:pt idx="73196">
                  <c:v>17520.765701</c:v>
                </c:pt>
                <c:pt idx="73197">
                  <c:v>17520.996330000002</c:v>
                </c:pt>
                <c:pt idx="73198">
                  <c:v>17521.239721999998</c:v>
                </c:pt>
                <c:pt idx="73199">
                  <c:v>17521.480846999999</c:v>
                </c:pt>
                <c:pt idx="73200">
                  <c:v>17521.723913999998</c:v>
                </c:pt>
                <c:pt idx="73201">
                  <c:v>17521.955761000001</c:v>
                </c:pt>
                <c:pt idx="73202">
                  <c:v>17522.198132000001</c:v>
                </c:pt>
                <c:pt idx="73203">
                  <c:v>17522.431735999999</c:v>
                </c:pt>
                <c:pt idx="73204">
                  <c:v>17522.67223</c:v>
                </c:pt>
                <c:pt idx="73205">
                  <c:v>17522.916215000001</c:v>
                </c:pt>
                <c:pt idx="73206">
                  <c:v>17523.149071</c:v>
                </c:pt>
                <c:pt idx="73207">
                  <c:v>17523.39114</c:v>
                </c:pt>
                <c:pt idx="73208">
                  <c:v>17523.635116000001</c:v>
                </c:pt>
                <c:pt idx="73209">
                  <c:v>17523.867412</c:v>
                </c:pt>
                <c:pt idx="73210">
                  <c:v>17524.108735999998</c:v>
                </c:pt>
                <c:pt idx="73211">
                  <c:v>17524.349847000001</c:v>
                </c:pt>
                <c:pt idx="73212">
                  <c:v>17524.590037999998</c:v>
                </c:pt>
                <c:pt idx="73213">
                  <c:v>17524.832710999999</c:v>
                </c:pt>
                <c:pt idx="73214">
                  <c:v>17525.062628</c:v>
                </c:pt>
                <c:pt idx="73215">
                  <c:v>17525.303567999999</c:v>
                </c:pt>
                <c:pt idx="73216">
                  <c:v>17525.546651000001</c:v>
                </c:pt>
                <c:pt idx="73217">
                  <c:v>17525.788393999999</c:v>
                </c:pt>
                <c:pt idx="73218">
                  <c:v>17526.021175000002</c:v>
                </c:pt>
                <c:pt idx="73219">
                  <c:v>17526.263101</c:v>
                </c:pt>
                <c:pt idx="73220">
                  <c:v>17526.505201</c:v>
                </c:pt>
                <c:pt idx="73221">
                  <c:v>17526.736841999998</c:v>
                </c:pt>
                <c:pt idx="73222">
                  <c:v>17526.977298000002</c:v>
                </c:pt>
                <c:pt idx="73223">
                  <c:v>17527.221272999999</c:v>
                </c:pt>
                <c:pt idx="73224">
                  <c:v>17527.463294000001</c:v>
                </c:pt>
                <c:pt idx="73225">
                  <c:v>17527.707278000002</c:v>
                </c:pt>
                <c:pt idx="73226">
                  <c:v>17527.948766000001</c:v>
                </c:pt>
                <c:pt idx="73227">
                  <c:v>17528.189057</c:v>
                </c:pt>
                <c:pt idx="73228">
                  <c:v>17528.431987</c:v>
                </c:pt>
                <c:pt idx="73229">
                  <c:v>17528.673664999998</c:v>
                </c:pt>
                <c:pt idx="73230">
                  <c:v>17528.904406000001</c:v>
                </c:pt>
                <c:pt idx="73231">
                  <c:v>17529.148329</c:v>
                </c:pt>
                <c:pt idx="73232">
                  <c:v>17529.381965</c:v>
                </c:pt>
                <c:pt idx="73233">
                  <c:v>17529.623843000001</c:v>
                </c:pt>
                <c:pt idx="73234">
                  <c:v>17529.864204000001</c:v>
                </c:pt>
                <c:pt idx="73235">
                  <c:v>17530.106357000001</c:v>
                </c:pt>
                <c:pt idx="73236">
                  <c:v>17530.337278999999</c:v>
                </c:pt>
                <c:pt idx="73237">
                  <c:v>17530.584826999999</c:v>
                </c:pt>
                <c:pt idx="73238">
                  <c:v>17530.825107000001</c:v>
                </c:pt>
                <c:pt idx="73239">
                  <c:v>17531.056832999999</c:v>
                </c:pt>
                <c:pt idx="73240">
                  <c:v>17531.297040000001</c:v>
                </c:pt>
                <c:pt idx="73241">
                  <c:v>17531.539000000001</c:v>
                </c:pt>
                <c:pt idx="73242">
                  <c:v>17531.781977999999</c:v>
                </c:pt>
                <c:pt idx="73243">
                  <c:v>17532.010911000001</c:v>
                </c:pt>
                <c:pt idx="73244">
                  <c:v>17532.253868</c:v>
                </c:pt>
                <c:pt idx="73245">
                  <c:v>17532.496747000001</c:v>
                </c:pt>
                <c:pt idx="73246">
                  <c:v>17532.739708000001</c:v>
                </c:pt>
                <c:pt idx="73247">
                  <c:v>17532.9696</c:v>
                </c:pt>
                <c:pt idx="73248">
                  <c:v>17533.212843000001</c:v>
                </c:pt>
                <c:pt idx="73249">
                  <c:v>17533.453289000001</c:v>
                </c:pt>
                <c:pt idx="73250">
                  <c:v>17533.695393999998</c:v>
                </c:pt>
                <c:pt idx="73251">
                  <c:v>17533.928962999998</c:v>
                </c:pt>
                <c:pt idx="73252">
                  <c:v>17534.170116000001</c:v>
                </c:pt>
                <c:pt idx="73253">
                  <c:v>17534.414795000001</c:v>
                </c:pt>
                <c:pt idx="73254">
                  <c:v>17534.644645</c:v>
                </c:pt>
                <c:pt idx="73255">
                  <c:v>17534.885922000001</c:v>
                </c:pt>
                <c:pt idx="73256">
                  <c:v>17535.128196000001</c:v>
                </c:pt>
                <c:pt idx="73257">
                  <c:v>17535.372084999999</c:v>
                </c:pt>
                <c:pt idx="73258">
                  <c:v>17535.603933999999</c:v>
                </c:pt>
                <c:pt idx="73259">
                  <c:v>17535.846065000002</c:v>
                </c:pt>
                <c:pt idx="73260">
                  <c:v>17536.088148999999</c:v>
                </c:pt>
                <c:pt idx="73261">
                  <c:v>17536.32043</c:v>
                </c:pt>
                <c:pt idx="73262">
                  <c:v>17536.561710000002</c:v>
                </c:pt>
                <c:pt idx="73263">
                  <c:v>17536.802804999999</c:v>
                </c:pt>
                <c:pt idx="73264">
                  <c:v>17537.045880999998</c:v>
                </c:pt>
                <c:pt idx="73265">
                  <c:v>17537.276346999999</c:v>
                </c:pt>
                <c:pt idx="73266">
                  <c:v>17537.518397</c:v>
                </c:pt>
                <c:pt idx="73267">
                  <c:v>17537.760007000001</c:v>
                </c:pt>
                <c:pt idx="73268">
                  <c:v>17538.002954</c:v>
                </c:pt>
                <c:pt idx="73269">
                  <c:v>17538.232981000001</c:v>
                </c:pt>
                <c:pt idx="73270">
                  <c:v>17538.474937999999</c:v>
                </c:pt>
                <c:pt idx="73271">
                  <c:v>17538.716394999999</c:v>
                </c:pt>
                <c:pt idx="73272">
                  <c:v>17538.949676</c:v>
                </c:pt>
                <c:pt idx="73273">
                  <c:v>17539.190547999999</c:v>
                </c:pt>
                <c:pt idx="73274">
                  <c:v>17539.432108000001</c:v>
                </c:pt>
                <c:pt idx="73275">
                  <c:v>17539.674027000001</c:v>
                </c:pt>
                <c:pt idx="73276">
                  <c:v>17539.905968999999</c:v>
                </c:pt>
                <c:pt idx="73277">
                  <c:v>17540.148537000001</c:v>
                </c:pt>
                <c:pt idx="73278">
                  <c:v>17540.391952999998</c:v>
                </c:pt>
                <c:pt idx="73279">
                  <c:v>17540.622979</c:v>
                </c:pt>
                <c:pt idx="73280">
                  <c:v>17540.865543</c:v>
                </c:pt>
                <c:pt idx="73281">
                  <c:v>17541.106032</c:v>
                </c:pt>
                <c:pt idx="73282">
                  <c:v>17541.350155</c:v>
                </c:pt>
                <c:pt idx="73283">
                  <c:v>17541.595634000001</c:v>
                </c:pt>
                <c:pt idx="73284">
                  <c:v>17541.838266999999</c:v>
                </c:pt>
                <c:pt idx="73285">
                  <c:v>17542.081907</c:v>
                </c:pt>
                <c:pt idx="73286">
                  <c:v>17542.313225000002</c:v>
                </c:pt>
                <c:pt idx="73287">
                  <c:v>17542.558567</c:v>
                </c:pt>
                <c:pt idx="73288">
                  <c:v>17542.801964999999</c:v>
                </c:pt>
                <c:pt idx="73289">
                  <c:v>17543.032112000001</c:v>
                </c:pt>
                <c:pt idx="73290">
                  <c:v>17543.274388000002</c:v>
                </c:pt>
                <c:pt idx="73291">
                  <c:v>17543.516436999998</c:v>
                </c:pt>
                <c:pt idx="73292">
                  <c:v>17543.749050999999</c:v>
                </c:pt>
                <c:pt idx="73293">
                  <c:v>17543.991187</c:v>
                </c:pt>
                <c:pt idx="73294">
                  <c:v>17544.224085999998</c:v>
                </c:pt>
                <c:pt idx="73295">
                  <c:v>17544.466278</c:v>
                </c:pt>
                <c:pt idx="73296">
                  <c:v>17544.708360000001</c:v>
                </c:pt>
                <c:pt idx="73297">
                  <c:v>17544.941945999999</c:v>
                </c:pt>
                <c:pt idx="73298">
                  <c:v>17545.183079999999</c:v>
                </c:pt>
                <c:pt idx="73299">
                  <c:v>17545.425945999999</c:v>
                </c:pt>
                <c:pt idx="73300">
                  <c:v>17545.667072</c:v>
                </c:pt>
                <c:pt idx="73301">
                  <c:v>17545.898784000001</c:v>
                </c:pt>
                <c:pt idx="73302">
                  <c:v>17546.139228</c:v>
                </c:pt>
                <c:pt idx="73303">
                  <c:v>17546.381259000002</c:v>
                </c:pt>
                <c:pt idx="73304">
                  <c:v>17546.614021000001</c:v>
                </c:pt>
                <c:pt idx="73305">
                  <c:v>17546.855641999999</c:v>
                </c:pt>
                <c:pt idx="73306">
                  <c:v>17547.096205000002</c:v>
                </c:pt>
                <c:pt idx="73307">
                  <c:v>17547.331598000001</c:v>
                </c:pt>
                <c:pt idx="73308">
                  <c:v>17547.572115999999</c:v>
                </c:pt>
                <c:pt idx="73309">
                  <c:v>17547.816986999998</c:v>
                </c:pt>
                <c:pt idx="73310">
                  <c:v>17548.047798</c:v>
                </c:pt>
                <c:pt idx="73311">
                  <c:v>17548.290774000001</c:v>
                </c:pt>
                <c:pt idx="73312">
                  <c:v>17548.531311999999</c:v>
                </c:pt>
                <c:pt idx="73313">
                  <c:v>17548.772701999998</c:v>
                </c:pt>
                <c:pt idx="73314">
                  <c:v>17549.015958</c:v>
                </c:pt>
                <c:pt idx="73315">
                  <c:v>17549.245186</c:v>
                </c:pt>
                <c:pt idx="73316">
                  <c:v>17549.489982999999</c:v>
                </c:pt>
                <c:pt idx="73317">
                  <c:v>17549.731156000002</c:v>
                </c:pt>
                <c:pt idx="73318">
                  <c:v>17549.962276999999</c:v>
                </c:pt>
                <c:pt idx="73319">
                  <c:v>17550.206412</c:v>
                </c:pt>
                <c:pt idx="73320">
                  <c:v>17550.447928000001</c:v>
                </c:pt>
                <c:pt idx="73321">
                  <c:v>17550.677058000001</c:v>
                </c:pt>
                <c:pt idx="73322">
                  <c:v>17550.920675000001</c:v>
                </c:pt>
                <c:pt idx="73323">
                  <c:v>17551.163981000002</c:v>
                </c:pt>
                <c:pt idx="73324">
                  <c:v>17551.394011</c:v>
                </c:pt>
                <c:pt idx="73325">
                  <c:v>17551.635678999999</c:v>
                </c:pt>
                <c:pt idx="73326">
                  <c:v>17551.876274999999</c:v>
                </c:pt>
                <c:pt idx="73327">
                  <c:v>17552.120438000002</c:v>
                </c:pt>
                <c:pt idx="73328">
                  <c:v>17552.35139</c:v>
                </c:pt>
                <c:pt idx="73329">
                  <c:v>17552.592876999999</c:v>
                </c:pt>
                <c:pt idx="73330">
                  <c:v>17552.835061999998</c:v>
                </c:pt>
                <c:pt idx="73331">
                  <c:v>17553.068813999998</c:v>
                </c:pt>
                <c:pt idx="73332">
                  <c:v>17553.309275</c:v>
                </c:pt>
                <c:pt idx="73333">
                  <c:v>17553.551338000001</c:v>
                </c:pt>
                <c:pt idx="73334">
                  <c:v>17553.795193999998</c:v>
                </c:pt>
                <c:pt idx="73335">
                  <c:v>17554.039441000001</c:v>
                </c:pt>
                <c:pt idx="73336">
                  <c:v>17554.280730999999</c:v>
                </c:pt>
                <c:pt idx="73337">
                  <c:v>17554.521156999999</c:v>
                </c:pt>
                <c:pt idx="73338">
                  <c:v>17554.763384999998</c:v>
                </c:pt>
                <c:pt idx="73339">
                  <c:v>17554.996142</c:v>
                </c:pt>
                <c:pt idx="73340">
                  <c:v>17555.238443999999</c:v>
                </c:pt>
                <c:pt idx="73341">
                  <c:v>17555.482081999999</c:v>
                </c:pt>
                <c:pt idx="73342">
                  <c:v>17555.722074000001</c:v>
                </c:pt>
                <c:pt idx="73343">
                  <c:v>17555.953838000001</c:v>
                </c:pt>
                <c:pt idx="73344">
                  <c:v>17556.19558</c:v>
                </c:pt>
                <c:pt idx="73345">
                  <c:v>17556.436663</c:v>
                </c:pt>
                <c:pt idx="73346">
                  <c:v>17556.677691000001</c:v>
                </c:pt>
                <c:pt idx="73347">
                  <c:v>17556.920964000001</c:v>
                </c:pt>
                <c:pt idx="73348">
                  <c:v>17557.165557</c:v>
                </c:pt>
                <c:pt idx="73349">
                  <c:v>17557.411284999998</c:v>
                </c:pt>
                <c:pt idx="73350">
                  <c:v>17557.644028999999</c:v>
                </c:pt>
                <c:pt idx="73351">
                  <c:v>17557.886061000001</c:v>
                </c:pt>
                <c:pt idx="73352">
                  <c:v>17558.128126</c:v>
                </c:pt>
                <c:pt idx="73353">
                  <c:v>17558.361580000001</c:v>
                </c:pt>
                <c:pt idx="73354">
                  <c:v>17558.604997999999</c:v>
                </c:pt>
                <c:pt idx="73355">
                  <c:v>17558.846062000001</c:v>
                </c:pt>
                <c:pt idx="73356">
                  <c:v>17559.077013999999</c:v>
                </c:pt>
                <c:pt idx="73357">
                  <c:v>17559.319103000002</c:v>
                </c:pt>
                <c:pt idx="73358">
                  <c:v>17559.561291000002</c:v>
                </c:pt>
                <c:pt idx="73359">
                  <c:v>17559.794886</c:v>
                </c:pt>
                <c:pt idx="73360">
                  <c:v>17560.037437999999</c:v>
                </c:pt>
                <c:pt idx="73361">
                  <c:v>17560.280590999999</c:v>
                </c:pt>
                <c:pt idx="73362">
                  <c:v>17560.521017999999</c:v>
                </c:pt>
                <c:pt idx="73363">
                  <c:v>17560.752853000002</c:v>
                </c:pt>
                <c:pt idx="73364">
                  <c:v>17560.994729999999</c:v>
                </c:pt>
                <c:pt idx="73365">
                  <c:v>17561.237150000001</c:v>
                </c:pt>
                <c:pt idx="73366">
                  <c:v>17561.46818</c:v>
                </c:pt>
                <c:pt idx="73367">
                  <c:v>17561.714979</c:v>
                </c:pt>
                <c:pt idx="73368">
                  <c:v>17561.945963999999</c:v>
                </c:pt>
                <c:pt idx="73369">
                  <c:v>17562.187302999999</c:v>
                </c:pt>
                <c:pt idx="73370">
                  <c:v>17562.431242999999</c:v>
                </c:pt>
                <c:pt idx="73371">
                  <c:v>17562.664777000002</c:v>
                </c:pt>
                <c:pt idx="73372">
                  <c:v>17562.907004000001</c:v>
                </c:pt>
                <c:pt idx="73373">
                  <c:v>17563.149882999998</c:v>
                </c:pt>
                <c:pt idx="73374">
                  <c:v>17563.381125</c:v>
                </c:pt>
                <c:pt idx="73375">
                  <c:v>17563.624798000001</c:v>
                </c:pt>
                <c:pt idx="73376">
                  <c:v>17563.866561999999</c:v>
                </c:pt>
                <c:pt idx="73377">
                  <c:v>17564.10786</c:v>
                </c:pt>
                <c:pt idx="73378">
                  <c:v>17564.348248999999</c:v>
                </c:pt>
                <c:pt idx="73379">
                  <c:v>17564.592410000001</c:v>
                </c:pt>
                <c:pt idx="73380">
                  <c:v>17564.837683999998</c:v>
                </c:pt>
                <c:pt idx="73381">
                  <c:v>17565.080986000001</c:v>
                </c:pt>
                <c:pt idx="73382">
                  <c:v>17565.311933000001</c:v>
                </c:pt>
                <c:pt idx="73383">
                  <c:v>17565.554014000001</c:v>
                </c:pt>
                <c:pt idx="73384">
                  <c:v>17565.798748000001</c:v>
                </c:pt>
                <c:pt idx="73385">
                  <c:v>17566.039723000002</c:v>
                </c:pt>
                <c:pt idx="73386">
                  <c:v>17566.270156999999</c:v>
                </c:pt>
                <c:pt idx="73387">
                  <c:v>17566.514827999999</c:v>
                </c:pt>
                <c:pt idx="73388">
                  <c:v>17566.757716</c:v>
                </c:pt>
                <c:pt idx="73389">
                  <c:v>17566.987698000001</c:v>
                </c:pt>
                <c:pt idx="73390">
                  <c:v>17567.22824</c:v>
                </c:pt>
                <c:pt idx="73391">
                  <c:v>17567.472018</c:v>
                </c:pt>
                <c:pt idx="73392">
                  <c:v>17567.714940000002</c:v>
                </c:pt>
                <c:pt idx="73393">
                  <c:v>17567.945628000001</c:v>
                </c:pt>
                <c:pt idx="73394">
                  <c:v>17568.188893999999</c:v>
                </c:pt>
                <c:pt idx="73395">
                  <c:v>17568.429946</c:v>
                </c:pt>
                <c:pt idx="73396">
                  <c:v>17568.671900000001</c:v>
                </c:pt>
                <c:pt idx="73397">
                  <c:v>17568.903722999999</c:v>
                </c:pt>
                <c:pt idx="73398">
                  <c:v>17569.144085</c:v>
                </c:pt>
                <c:pt idx="73399">
                  <c:v>17569.386908</c:v>
                </c:pt>
                <c:pt idx="73400">
                  <c:v>17569.629787000002</c:v>
                </c:pt>
                <c:pt idx="73401">
                  <c:v>17569.859562000001</c:v>
                </c:pt>
                <c:pt idx="73402">
                  <c:v>17570.102793999999</c:v>
                </c:pt>
                <c:pt idx="73403">
                  <c:v>17570.345595999999</c:v>
                </c:pt>
                <c:pt idx="73404">
                  <c:v>17570.587168999999</c:v>
                </c:pt>
                <c:pt idx="73405">
                  <c:v>17570.842421000001</c:v>
                </c:pt>
                <c:pt idx="73406">
                  <c:v>17571.087907000001</c:v>
                </c:pt>
                <c:pt idx="73407">
                  <c:v>17571.330094000001</c:v>
                </c:pt>
                <c:pt idx="73408">
                  <c:v>17571.574080999999</c:v>
                </c:pt>
                <c:pt idx="73409">
                  <c:v>17571.805816</c:v>
                </c:pt>
                <c:pt idx="73410">
                  <c:v>17572.047610000001</c:v>
                </c:pt>
                <c:pt idx="73411">
                  <c:v>17572.290714999999</c:v>
                </c:pt>
                <c:pt idx="73412">
                  <c:v>17572.533060999998</c:v>
                </c:pt>
                <c:pt idx="73413">
                  <c:v>17572.766683999998</c:v>
                </c:pt>
                <c:pt idx="73414">
                  <c:v>17573.007184999999</c:v>
                </c:pt>
                <c:pt idx="73415">
                  <c:v>17573.25174</c:v>
                </c:pt>
                <c:pt idx="73416">
                  <c:v>17573.483563999998</c:v>
                </c:pt>
                <c:pt idx="73417">
                  <c:v>17573.727268999999</c:v>
                </c:pt>
                <c:pt idx="73418">
                  <c:v>17573.970579000001</c:v>
                </c:pt>
                <c:pt idx="73419">
                  <c:v>17574.202616999999</c:v>
                </c:pt>
                <c:pt idx="73420">
                  <c:v>17574.443244999999</c:v>
                </c:pt>
                <c:pt idx="73421">
                  <c:v>17574.687318</c:v>
                </c:pt>
                <c:pt idx="73422">
                  <c:v>17574.919725</c:v>
                </c:pt>
                <c:pt idx="73423">
                  <c:v>17575.160209000001</c:v>
                </c:pt>
                <c:pt idx="73424">
                  <c:v>17575.402334999999</c:v>
                </c:pt>
                <c:pt idx="73425">
                  <c:v>17575.635791000001</c:v>
                </c:pt>
                <c:pt idx="73426">
                  <c:v>17575.876232999999</c:v>
                </c:pt>
                <c:pt idx="73427">
                  <c:v>17576.120080000001</c:v>
                </c:pt>
                <c:pt idx="73428">
                  <c:v>17576.351812000001</c:v>
                </c:pt>
                <c:pt idx="73429">
                  <c:v>17576.594914000001</c:v>
                </c:pt>
                <c:pt idx="73430">
                  <c:v>17576.837996999999</c:v>
                </c:pt>
                <c:pt idx="73431">
                  <c:v>17577.079889000001</c:v>
                </c:pt>
                <c:pt idx="73432">
                  <c:v>17577.309850000001</c:v>
                </c:pt>
                <c:pt idx="73433">
                  <c:v>17577.550102000001</c:v>
                </c:pt>
                <c:pt idx="73434">
                  <c:v>17577.792140000001</c:v>
                </c:pt>
                <c:pt idx="73435">
                  <c:v>17578.036998</c:v>
                </c:pt>
                <c:pt idx="73436">
                  <c:v>17578.267689</c:v>
                </c:pt>
                <c:pt idx="73437">
                  <c:v>17578.508057999999</c:v>
                </c:pt>
                <c:pt idx="73438">
                  <c:v>17578.748333</c:v>
                </c:pt>
                <c:pt idx="73439">
                  <c:v>17578.992216999999</c:v>
                </c:pt>
                <c:pt idx="73440">
                  <c:v>17579.223078999999</c:v>
                </c:pt>
                <c:pt idx="73441">
                  <c:v>17579.467025999998</c:v>
                </c:pt>
                <c:pt idx="73442">
                  <c:v>17579.698958000001</c:v>
                </c:pt>
                <c:pt idx="73443">
                  <c:v>17579.940191000002</c:v>
                </c:pt>
                <c:pt idx="73444">
                  <c:v>17580.181615000001</c:v>
                </c:pt>
                <c:pt idx="73445">
                  <c:v>17580.422578000002</c:v>
                </c:pt>
                <c:pt idx="73446">
                  <c:v>17580.663715999999</c:v>
                </c:pt>
                <c:pt idx="73447">
                  <c:v>17580.906780000001</c:v>
                </c:pt>
                <c:pt idx="73448">
                  <c:v>17581.136957999999</c:v>
                </c:pt>
                <c:pt idx="73449">
                  <c:v>17581.378980000001</c:v>
                </c:pt>
                <c:pt idx="73450">
                  <c:v>17581.620829</c:v>
                </c:pt>
                <c:pt idx="73451">
                  <c:v>17581.863759</c:v>
                </c:pt>
                <c:pt idx="73452">
                  <c:v>17582.095739</c:v>
                </c:pt>
                <c:pt idx="73453">
                  <c:v>17582.336834999998</c:v>
                </c:pt>
                <c:pt idx="73454">
                  <c:v>17582.579883999999</c:v>
                </c:pt>
                <c:pt idx="73455">
                  <c:v>17582.820868999999</c:v>
                </c:pt>
                <c:pt idx="73456">
                  <c:v>17583.061139000001</c:v>
                </c:pt>
                <c:pt idx="73457">
                  <c:v>17583.316220000001</c:v>
                </c:pt>
                <c:pt idx="73458">
                  <c:v>17583.560344000001</c:v>
                </c:pt>
                <c:pt idx="73459">
                  <c:v>17583.804272000001</c:v>
                </c:pt>
                <c:pt idx="73460">
                  <c:v>17584.047552</c:v>
                </c:pt>
                <c:pt idx="73461">
                  <c:v>17584.287412000001</c:v>
                </c:pt>
                <c:pt idx="73462">
                  <c:v>17584.518126999999</c:v>
                </c:pt>
                <c:pt idx="73463">
                  <c:v>17584.762964000001</c:v>
                </c:pt>
                <c:pt idx="73464">
                  <c:v>17585.004005999999</c:v>
                </c:pt>
                <c:pt idx="73465">
                  <c:v>17585.234206000001</c:v>
                </c:pt>
                <c:pt idx="73466">
                  <c:v>17585.477554000001</c:v>
                </c:pt>
                <c:pt idx="73467">
                  <c:v>17585.720699000001</c:v>
                </c:pt>
                <c:pt idx="73468">
                  <c:v>17585.961066</c:v>
                </c:pt>
                <c:pt idx="73469">
                  <c:v>17586.192783999999</c:v>
                </c:pt>
                <c:pt idx="73470">
                  <c:v>17586.433216000001</c:v>
                </c:pt>
                <c:pt idx="73471">
                  <c:v>17586.677894</c:v>
                </c:pt>
                <c:pt idx="73472">
                  <c:v>17586.918165999999</c:v>
                </c:pt>
                <c:pt idx="73473">
                  <c:v>17587.162351999999</c:v>
                </c:pt>
                <c:pt idx="73474">
                  <c:v>17587.405713</c:v>
                </c:pt>
                <c:pt idx="73475">
                  <c:v>17587.646083</c:v>
                </c:pt>
                <c:pt idx="73476">
                  <c:v>17587.888190999998</c:v>
                </c:pt>
                <c:pt idx="73477">
                  <c:v>17588.121847999999</c:v>
                </c:pt>
                <c:pt idx="73478">
                  <c:v>17588.362368999999</c:v>
                </c:pt>
                <c:pt idx="73479">
                  <c:v>17588.604346</c:v>
                </c:pt>
                <c:pt idx="73480">
                  <c:v>17588.837119</c:v>
                </c:pt>
                <c:pt idx="73481">
                  <c:v>17589.081126000001</c:v>
                </c:pt>
                <c:pt idx="73482">
                  <c:v>17589.323259000001</c:v>
                </c:pt>
                <c:pt idx="73483">
                  <c:v>17589.579975000001</c:v>
                </c:pt>
                <c:pt idx="73484">
                  <c:v>17589.808177999999</c:v>
                </c:pt>
                <c:pt idx="73485">
                  <c:v>17590.051787</c:v>
                </c:pt>
                <c:pt idx="73486">
                  <c:v>17590.292088999999</c:v>
                </c:pt>
                <c:pt idx="73487">
                  <c:v>17590.535813999999</c:v>
                </c:pt>
                <c:pt idx="73488">
                  <c:v>17590.765912999999</c:v>
                </c:pt>
                <c:pt idx="73489">
                  <c:v>17591.008268000001</c:v>
                </c:pt>
                <c:pt idx="73490">
                  <c:v>17591.243858000002</c:v>
                </c:pt>
                <c:pt idx="73491">
                  <c:v>17591.484443000001</c:v>
                </c:pt>
                <c:pt idx="73492">
                  <c:v>17591.725930000001</c:v>
                </c:pt>
                <c:pt idx="73493">
                  <c:v>17591.968298</c:v>
                </c:pt>
                <c:pt idx="73494">
                  <c:v>17592.201725999999</c:v>
                </c:pt>
                <c:pt idx="73495">
                  <c:v>17592.442598000001</c:v>
                </c:pt>
                <c:pt idx="73496">
                  <c:v>17592.684367999998</c:v>
                </c:pt>
                <c:pt idx="73497">
                  <c:v>17592.926229000001</c:v>
                </c:pt>
                <c:pt idx="73498">
                  <c:v>17593.159804999999</c:v>
                </c:pt>
                <c:pt idx="73499">
                  <c:v>17593.400140000002</c:v>
                </c:pt>
                <c:pt idx="73500">
                  <c:v>17593.642189999999</c:v>
                </c:pt>
                <c:pt idx="73501">
                  <c:v>17593.875806</c:v>
                </c:pt>
                <c:pt idx="73502">
                  <c:v>17594.116156</c:v>
                </c:pt>
                <c:pt idx="73503">
                  <c:v>17594.360846</c:v>
                </c:pt>
                <c:pt idx="73504">
                  <c:v>17594.601025</c:v>
                </c:pt>
                <c:pt idx="73505">
                  <c:v>17594.832714</c:v>
                </c:pt>
                <c:pt idx="73506">
                  <c:v>17595.073220999999</c:v>
                </c:pt>
                <c:pt idx="73507">
                  <c:v>17595.317975999998</c:v>
                </c:pt>
                <c:pt idx="73508">
                  <c:v>17595.55989</c:v>
                </c:pt>
                <c:pt idx="73509">
                  <c:v>17595.791558000001</c:v>
                </c:pt>
                <c:pt idx="73510">
                  <c:v>17596.032020999999</c:v>
                </c:pt>
                <c:pt idx="73511">
                  <c:v>17596.274859000001</c:v>
                </c:pt>
                <c:pt idx="73512">
                  <c:v>17596.506786000002</c:v>
                </c:pt>
                <c:pt idx="73513">
                  <c:v>17596.747278999999</c:v>
                </c:pt>
                <c:pt idx="73514">
                  <c:v>17596.988098000002</c:v>
                </c:pt>
                <c:pt idx="73515">
                  <c:v>17597.230305000001</c:v>
                </c:pt>
                <c:pt idx="73516">
                  <c:v>17597.472441999998</c:v>
                </c:pt>
                <c:pt idx="73517">
                  <c:v>17597.717674</c:v>
                </c:pt>
                <c:pt idx="73518">
                  <c:v>17597.958436000001</c:v>
                </c:pt>
                <c:pt idx="73519">
                  <c:v>17598.203718000001</c:v>
                </c:pt>
                <c:pt idx="73520">
                  <c:v>17598.44414</c:v>
                </c:pt>
                <c:pt idx="73521">
                  <c:v>17598.675275000001</c:v>
                </c:pt>
                <c:pt idx="73522">
                  <c:v>17598.916168</c:v>
                </c:pt>
                <c:pt idx="73523">
                  <c:v>17599.160854000002</c:v>
                </c:pt>
                <c:pt idx="73524">
                  <c:v>17599.392621999999</c:v>
                </c:pt>
                <c:pt idx="73525">
                  <c:v>17599.633029000001</c:v>
                </c:pt>
                <c:pt idx="73526">
                  <c:v>17599.875276999999</c:v>
                </c:pt>
                <c:pt idx="73527">
                  <c:v>17600.119153</c:v>
                </c:pt>
                <c:pt idx="73528">
                  <c:v>17600.363358999999</c:v>
                </c:pt>
                <c:pt idx="73529">
                  <c:v>17600.60914</c:v>
                </c:pt>
                <c:pt idx="73530">
                  <c:v>17600.842970999998</c:v>
                </c:pt>
                <c:pt idx="73531">
                  <c:v>17601.084208</c:v>
                </c:pt>
                <c:pt idx="73532">
                  <c:v>17601.328892000001</c:v>
                </c:pt>
                <c:pt idx="73533">
                  <c:v>17601.560731000001</c:v>
                </c:pt>
                <c:pt idx="73534">
                  <c:v>17601.801276999999</c:v>
                </c:pt>
                <c:pt idx="73535">
                  <c:v>17602.045327</c:v>
                </c:pt>
                <c:pt idx="73536">
                  <c:v>17602.278793000001</c:v>
                </c:pt>
                <c:pt idx="73537">
                  <c:v>17602.519893000001</c:v>
                </c:pt>
                <c:pt idx="73538">
                  <c:v>17602.762320000002</c:v>
                </c:pt>
                <c:pt idx="73539">
                  <c:v>17602.995294</c:v>
                </c:pt>
                <c:pt idx="73540">
                  <c:v>17603.238960999999</c:v>
                </c:pt>
                <c:pt idx="73541">
                  <c:v>17603.480880999999</c:v>
                </c:pt>
                <c:pt idx="73542">
                  <c:v>17603.721088999999</c:v>
                </c:pt>
                <c:pt idx="73543">
                  <c:v>17603.952909</c:v>
                </c:pt>
                <c:pt idx="73544">
                  <c:v>17604.195324</c:v>
                </c:pt>
                <c:pt idx="73545">
                  <c:v>17604.437372</c:v>
                </c:pt>
                <c:pt idx="73546">
                  <c:v>17604.667616999999</c:v>
                </c:pt>
                <c:pt idx="73547">
                  <c:v>17604.910734000001</c:v>
                </c:pt>
                <c:pt idx="73548">
                  <c:v>17605.153801</c:v>
                </c:pt>
                <c:pt idx="73549">
                  <c:v>17605.394907999998</c:v>
                </c:pt>
                <c:pt idx="73550">
                  <c:v>17605.635010999998</c:v>
                </c:pt>
                <c:pt idx="73551">
                  <c:v>17605.866591999998</c:v>
                </c:pt>
                <c:pt idx="73552">
                  <c:v>17606.107072999999</c:v>
                </c:pt>
                <c:pt idx="73553">
                  <c:v>17606.349117999998</c:v>
                </c:pt>
                <c:pt idx="73554">
                  <c:v>17606.589322</c:v>
                </c:pt>
                <c:pt idx="73555">
                  <c:v>17606.831176</c:v>
                </c:pt>
                <c:pt idx="73556">
                  <c:v>17607.062171000001</c:v>
                </c:pt>
                <c:pt idx="73557">
                  <c:v>17607.302404999999</c:v>
                </c:pt>
                <c:pt idx="73558">
                  <c:v>17607.543867</c:v>
                </c:pt>
                <c:pt idx="73559">
                  <c:v>17607.786709</c:v>
                </c:pt>
                <c:pt idx="73560">
                  <c:v>17608.018673999999</c:v>
                </c:pt>
                <c:pt idx="73561">
                  <c:v>17608.259916999999</c:v>
                </c:pt>
                <c:pt idx="73562">
                  <c:v>17608.504240999999</c:v>
                </c:pt>
                <c:pt idx="73563">
                  <c:v>17608.735158</c:v>
                </c:pt>
                <c:pt idx="73564">
                  <c:v>17608.978819</c:v>
                </c:pt>
                <c:pt idx="73565">
                  <c:v>17609.220635999998</c:v>
                </c:pt>
                <c:pt idx="73566">
                  <c:v>17609.463012</c:v>
                </c:pt>
                <c:pt idx="73567">
                  <c:v>17609.694960000001</c:v>
                </c:pt>
                <c:pt idx="73568">
                  <c:v>17609.937570999999</c:v>
                </c:pt>
                <c:pt idx="73569">
                  <c:v>17610.180903</c:v>
                </c:pt>
                <c:pt idx="73570">
                  <c:v>17610.411436999999</c:v>
                </c:pt>
                <c:pt idx="73571">
                  <c:v>17610.655407999999</c:v>
                </c:pt>
                <c:pt idx="73572">
                  <c:v>17610.898707</c:v>
                </c:pt>
                <c:pt idx="73573">
                  <c:v>17611.130564999999</c:v>
                </c:pt>
                <c:pt idx="73574">
                  <c:v>17611.373694000002</c:v>
                </c:pt>
                <c:pt idx="73575">
                  <c:v>17611.614869000001</c:v>
                </c:pt>
                <c:pt idx="73576">
                  <c:v>17611.857915000001</c:v>
                </c:pt>
                <c:pt idx="73577">
                  <c:v>17612.087906000001</c:v>
                </c:pt>
                <c:pt idx="73578">
                  <c:v>17612.330236000002</c:v>
                </c:pt>
                <c:pt idx="73579">
                  <c:v>17612.574124999999</c:v>
                </c:pt>
                <c:pt idx="73580">
                  <c:v>17612.80759</c:v>
                </c:pt>
                <c:pt idx="73581">
                  <c:v>17613.050852</c:v>
                </c:pt>
                <c:pt idx="73582">
                  <c:v>17613.291873999999</c:v>
                </c:pt>
                <c:pt idx="73583">
                  <c:v>17613.523534</c:v>
                </c:pt>
                <c:pt idx="73584">
                  <c:v>17613.764004000001</c:v>
                </c:pt>
                <c:pt idx="73585">
                  <c:v>17614.006215000001</c:v>
                </c:pt>
                <c:pt idx="73586">
                  <c:v>17614.248104999999</c:v>
                </c:pt>
                <c:pt idx="73587">
                  <c:v>17614.481760999999</c:v>
                </c:pt>
                <c:pt idx="73588">
                  <c:v>17614.723662</c:v>
                </c:pt>
                <c:pt idx="73589">
                  <c:v>17614.966111999998</c:v>
                </c:pt>
                <c:pt idx="73590">
                  <c:v>17615.197327000002</c:v>
                </c:pt>
                <c:pt idx="73591">
                  <c:v>17615.442686999999</c:v>
                </c:pt>
                <c:pt idx="73592">
                  <c:v>17615.685125</c:v>
                </c:pt>
                <c:pt idx="73593">
                  <c:v>17615.916184000002</c:v>
                </c:pt>
                <c:pt idx="73594">
                  <c:v>17616.160424999998</c:v>
                </c:pt>
                <c:pt idx="73595">
                  <c:v>17616.418956000001</c:v>
                </c:pt>
                <c:pt idx="73596">
                  <c:v>17616.649045999999</c:v>
                </c:pt>
                <c:pt idx="73597">
                  <c:v>17616.893173</c:v>
                </c:pt>
                <c:pt idx="73598">
                  <c:v>17617.140801000001</c:v>
                </c:pt>
                <c:pt idx="73599">
                  <c:v>17617.38391</c:v>
                </c:pt>
                <c:pt idx="73600">
                  <c:v>17617.628693999999</c:v>
                </c:pt>
                <c:pt idx="73601">
                  <c:v>17617.868397999999</c:v>
                </c:pt>
                <c:pt idx="73602">
                  <c:v>17618.101992</c:v>
                </c:pt>
                <c:pt idx="73603">
                  <c:v>17618.343809999998</c:v>
                </c:pt>
                <c:pt idx="73604">
                  <c:v>17618.584827999999</c:v>
                </c:pt>
                <c:pt idx="73605">
                  <c:v>17618.825701000002</c:v>
                </c:pt>
                <c:pt idx="73606">
                  <c:v>17619.056393999999</c:v>
                </c:pt>
                <c:pt idx="73607">
                  <c:v>17619.300018999998</c:v>
                </c:pt>
                <c:pt idx="73608">
                  <c:v>17619.542978000001</c:v>
                </c:pt>
                <c:pt idx="73609">
                  <c:v>17619.772422999999</c:v>
                </c:pt>
                <c:pt idx="73610">
                  <c:v>17620.016424000001</c:v>
                </c:pt>
                <c:pt idx="73611">
                  <c:v>17620.260824000001</c:v>
                </c:pt>
                <c:pt idx="73612">
                  <c:v>17620.490680999999</c:v>
                </c:pt>
                <c:pt idx="73613">
                  <c:v>17620.733767999998</c:v>
                </c:pt>
                <c:pt idx="73614">
                  <c:v>17620.974246000002</c:v>
                </c:pt>
                <c:pt idx="73615">
                  <c:v>17621.216240999998</c:v>
                </c:pt>
                <c:pt idx="73616">
                  <c:v>17621.449809999998</c:v>
                </c:pt>
                <c:pt idx="73617">
                  <c:v>17621.690064999999</c:v>
                </c:pt>
                <c:pt idx="73618">
                  <c:v>17621.932151000001</c:v>
                </c:pt>
                <c:pt idx="73619">
                  <c:v>17622.165813</c:v>
                </c:pt>
                <c:pt idx="73620">
                  <c:v>17622.408195</c:v>
                </c:pt>
                <c:pt idx="73621">
                  <c:v>17622.648445999999</c:v>
                </c:pt>
                <c:pt idx="73622">
                  <c:v>17622.889660000001</c:v>
                </c:pt>
                <c:pt idx="73623">
                  <c:v>17623.130746999999</c:v>
                </c:pt>
                <c:pt idx="73624">
                  <c:v>17623.371987999999</c:v>
                </c:pt>
                <c:pt idx="73625">
                  <c:v>17623.615185999999</c:v>
                </c:pt>
                <c:pt idx="73626">
                  <c:v>17623.859336000001</c:v>
                </c:pt>
                <c:pt idx="73627">
                  <c:v>17624.102586000001</c:v>
                </c:pt>
                <c:pt idx="73628">
                  <c:v>17624.343666000001</c:v>
                </c:pt>
                <c:pt idx="73629">
                  <c:v>17624.572286999999</c:v>
                </c:pt>
                <c:pt idx="73630">
                  <c:v>17624.816258999999</c:v>
                </c:pt>
                <c:pt idx="73631">
                  <c:v>17625.060111999999</c:v>
                </c:pt>
                <c:pt idx="73632">
                  <c:v>17625.315245999998</c:v>
                </c:pt>
                <c:pt idx="73633">
                  <c:v>17625.559140000001</c:v>
                </c:pt>
                <c:pt idx="73634">
                  <c:v>17625.803943999999</c:v>
                </c:pt>
                <c:pt idx="73635">
                  <c:v>17626.045978999999</c:v>
                </c:pt>
                <c:pt idx="73636">
                  <c:v>17626.275452000002</c:v>
                </c:pt>
                <c:pt idx="73637">
                  <c:v>17626.519139</c:v>
                </c:pt>
                <c:pt idx="73638">
                  <c:v>17626.763766</c:v>
                </c:pt>
                <c:pt idx="73639">
                  <c:v>17626.993560999999</c:v>
                </c:pt>
                <c:pt idx="73640">
                  <c:v>17627.238597</c:v>
                </c:pt>
                <c:pt idx="73641">
                  <c:v>17627.481623</c:v>
                </c:pt>
                <c:pt idx="73642">
                  <c:v>17627.712361000002</c:v>
                </c:pt>
                <c:pt idx="73643">
                  <c:v>17627.955548999998</c:v>
                </c:pt>
                <c:pt idx="73644">
                  <c:v>17628.198745000002</c:v>
                </c:pt>
                <c:pt idx="73645">
                  <c:v>17628.439710999999</c:v>
                </c:pt>
                <c:pt idx="73646">
                  <c:v>17628.680721000001</c:v>
                </c:pt>
                <c:pt idx="73647">
                  <c:v>17628.911242999999</c:v>
                </c:pt>
                <c:pt idx="73648">
                  <c:v>17629.15526</c:v>
                </c:pt>
                <c:pt idx="73649">
                  <c:v>17629.395352</c:v>
                </c:pt>
                <c:pt idx="73650">
                  <c:v>17629.62889</c:v>
                </c:pt>
                <c:pt idx="73651">
                  <c:v>17629.871034</c:v>
                </c:pt>
                <c:pt idx="73652">
                  <c:v>17630.113170000001</c:v>
                </c:pt>
                <c:pt idx="73653">
                  <c:v>17630.346651</c:v>
                </c:pt>
                <c:pt idx="73654">
                  <c:v>17630.589893</c:v>
                </c:pt>
                <c:pt idx="73655">
                  <c:v>17630.832880000002</c:v>
                </c:pt>
                <c:pt idx="73656">
                  <c:v>17631.064822</c:v>
                </c:pt>
                <c:pt idx="73657">
                  <c:v>17631.307927000002</c:v>
                </c:pt>
                <c:pt idx="73658">
                  <c:v>17631.548251</c:v>
                </c:pt>
                <c:pt idx="73659">
                  <c:v>17631.790097000001</c:v>
                </c:pt>
                <c:pt idx="73660">
                  <c:v>17632.021112999999</c:v>
                </c:pt>
                <c:pt idx="73661">
                  <c:v>17632.265931000002</c:v>
                </c:pt>
                <c:pt idx="73662">
                  <c:v>17632.508941</c:v>
                </c:pt>
                <c:pt idx="73663">
                  <c:v>17632.739562999999</c:v>
                </c:pt>
                <c:pt idx="73664">
                  <c:v>17632.982960000001</c:v>
                </c:pt>
                <c:pt idx="73665">
                  <c:v>17633.224049</c:v>
                </c:pt>
                <c:pt idx="73666">
                  <c:v>17633.464176000001</c:v>
                </c:pt>
                <c:pt idx="73667">
                  <c:v>17633.720643000001</c:v>
                </c:pt>
                <c:pt idx="73668">
                  <c:v>17633.952762000001</c:v>
                </c:pt>
                <c:pt idx="73669">
                  <c:v>17634.195976999999</c:v>
                </c:pt>
                <c:pt idx="73670">
                  <c:v>17634.437956999998</c:v>
                </c:pt>
                <c:pt idx="73671">
                  <c:v>17634.667379999999</c:v>
                </c:pt>
                <c:pt idx="73672">
                  <c:v>17634.911306000002</c:v>
                </c:pt>
                <c:pt idx="73673">
                  <c:v>17635.144894000001</c:v>
                </c:pt>
                <c:pt idx="73674">
                  <c:v>17635.387122</c:v>
                </c:pt>
                <c:pt idx="73675">
                  <c:v>17635.631753000001</c:v>
                </c:pt>
                <c:pt idx="73676">
                  <c:v>17635.872847999999</c:v>
                </c:pt>
                <c:pt idx="73677">
                  <c:v>17636.102791000001</c:v>
                </c:pt>
                <c:pt idx="73678">
                  <c:v>17636.343390000002</c:v>
                </c:pt>
                <c:pt idx="73679">
                  <c:v>17636.585418999999</c:v>
                </c:pt>
                <c:pt idx="73680">
                  <c:v>17636.829243</c:v>
                </c:pt>
                <c:pt idx="73681">
                  <c:v>17637.073385</c:v>
                </c:pt>
                <c:pt idx="73682">
                  <c:v>17637.317330000002</c:v>
                </c:pt>
                <c:pt idx="73683">
                  <c:v>17637.561977000001</c:v>
                </c:pt>
                <c:pt idx="73684">
                  <c:v>17637.790837</c:v>
                </c:pt>
                <c:pt idx="73685">
                  <c:v>17638.031105999999</c:v>
                </c:pt>
                <c:pt idx="73686">
                  <c:v>17638.273024999999</c:v>
                </c:pt>
                <c:pt idx="73687">
                  <c:v>17638.515869999999</c:v>
                </c:pt>
                <c:pt idx="73688">
                  <c:v>17638.756986</c:v>
                </c:pt>
                <c:pt idx="73689">
                  <c:v>17638.987717</c:v>
                </c:pt>
                <c:pt idx="73690">
                  <c:v>17639.230003000001</c:v>
                </c:pt>
                <c:pt idx="73691">
                  <c:v>17639.472817000002</c:v>
                </c:pt>
                <c:pt idx="73692">
                  <c:v>17639.704611000001</c:v>
                </c:pt>
                <c:pt idx="73693">
                  <c:v>17639.947780999999</c:v>
                </c:pt>
                <c:pt idx="73694">
                  <c:v>17640.190882999999</c:v>
                </c:pt>
                <c:pt idx="73695">
                  <c:v>17640.431952999999</c:v>
                </c:pt>
                <c:pt idx="73696">
                  <c:v>17640.662784</c:v>
                </c:pt>
                <c:pt idx="73697">
                  <c:v>17640.903140999999</c:v>
                </c:pt>
                <c:pt idx="73698">
                  <c:v>17641.145393999999</c:v>
                </c:pt>
                <c:pt idx="73699">
                  <c:v>17641.389115000002</c:v>
                </c:pt>
                <c:pt idx="73700">
                  <c:v>17641.620843000001</c:v>
                </c:pt>
                <c:pt idx="73701">
                  <c:v>17641.863803</c:v>
                </c:pt>
                <c:pt idx="73702">
                  <c:v>17642.104235999999</c:v>
                </c:pt>
                <c:pt idx="73703">
                  <c:v>17642.337779000001</c:v>
                </c:pt>
                <c:pt idx="73704">
                  <c:v>17642.578162999998</c:v>
                </c:pt>
                <c:pt idx="73705">
                  <c:v>17642.822791999999</c:v>
                </c:pt>
                <c:pt idx="73706">
                  <c:v>17643.063977000002</c:v>
                </c:pt>
                <c:pt idx="73707">
                  <c:v>17643.293246000001</c:v>
                </c:pt>
                <c:pt idx="73708">
                  <c:v>17643.535173</c:v>
                </c:pt>
                <c:pt idx="73709">
                  <c:v>17643.779594</c:v>
                </c:pt>
                <c:pt idx="73710">
                  <c:v>17644.020084</c:v>
                </c:pt>
                <c:pt idx="73711">
                  <c:v>17644.251559</c:v>
                </c:pt>
                <c:pt idx="73712">
                  <c:v>17644.492056999999</c:v>
                </c:pt>
                <c:pt idx="73713">
                  <c:v>17644.734102999999</c:v>
                </c:pt>
                <c:pt idx="73714">
                  <c:v>17644.967144999999</c:v>
                </c:pt>
                <c:pt idx="73715">
                  <c:v>17645.210629000001</c:v>
                </c:pt>
                <c:pt idx="73716">
                  <c:v>17645.451304999999</c:v>
                </c:pt>
                <c:pt idx="73717">
                  <c:v>17645.694679</c:v>
                </c:pt>
                <c:pt idx="73718">
                  <c:v>17645.924282</c:v>
                </c:pt>
                <c:pt idx="73719">
                  <c:v>17646.171546000001</c:v>
                </c:pt>
                <c:pt idx="73720">
                  <c:v>17646.412022</c:v>
                </c:pt>
                <c:pt idx="73721">
                  <c:v>17646.643936</c:v>
                </c:pt>
                <c:pt idx="73722">
                  <c:v>17646.884386000002</c:v>
                </c:pt>
                <c:pt idx="73723">
                  <c:v>17647.119041000002</c:v>
                </c:pt>
                <c:pt idx="73724">
                  <c:v>17647.361257</c:v>
                </c:pt>
                <c:pt idx="73725">
                  <c:v>17647.603289999999</c:v>
                </c:pt>
                <c:pt idx="73726">
                  <c:v>17647.836010999999</c:v>
                </c:pt>
                <c:pt idx="73727">
                  <c:v>17648.078313999998</c:v>
                </c:pt>
                <c:pt idx="73728">
                  <c:v>17648.322172</c:v>
                </c:pt>
                <c:pt idx="73729">
                  <c:v>17648.555666</c:v>
                </c:pt>
                <c:pt idx="73730">
                  <c:v>17648.796114000001</c:v>
                </c:pt>
                <c:pt idx="73731">
                  <c:v>17649.039529000001</c:v>
                </c:pt>
                <c:pt idx="73732">
                  <c:v>17649.270385</c:v>
                </c:pt>
                <c:pt idx="73733">
                  <c:v>17649.515759999998</c:v>
                </c:pt>
                <c:pt idx="73734">
                  <c:v>17649.756345000002</c:v>
                </c:pt>
                <c:pt idx="73735">
                  <c:v>17649.989201</c:v>
                </c:pt>
                <c:pt idx="73736">
                  <c:v>17650.232759999999</c:v>
                </c:pt>
                <c:pt idx="73737">
                  <c:v>17650.489717</c:v>
                </c:pt>
                <c:pt idx="73738">
                  <c:v>17650.730071999998</c:v>
                </c:pt>
                <c:pt idx="73739">
                  <c:v>17650.962353999999</c:v>
                </c:pt>
                <c:pt idx="73740">
                  <c:v>17651.204410999999</c:v>
                </c:pt>
                <c:pt idx="73741">
                  <c:v>17651.445944999999</c:v>
                </c:pt>
                <c:pt idx="73742">
                  <c:v>17651.687179</c:v>
                </c:pt>
                <c:pt idx="73743">
                  <c:v>17651.932676</c:v>
                </c:pt>
                <c:pt idx="73744">
                  <c:v>17652.174584</c:v>
                </c:pt>
                <c:pt idx="73745">
                  <c:v>17652.415104</c:v>
                </c:pt>
                <c:pt idx="73746">
                  <c:v>17652.657341999999</c:v>
                </c:pt>
                <c:pt idx="73747">
                  <c:v>17652.890082999998</c:v>
                </c:pt>
                <c:pt idx="73748">
                  <c:v>17653.133626999999</c:v>
                </c:pt>
                <c:pt idx="73749">
                  <c:v>17653.376601</c:v>
                </c:pt>
                <c:pt idx="73750">
                  <c:v>17653.607230000001</c:v>
                </c:pt>
                <c:pt idx="73751">
                  <c:v>17653.851929</c:v>
                </c:pt>
                <c:pt idx="73752">
                  <c:v>17654.094042000001</c:v>
                </c:pt>
                <c:pt idx="73753">
                  <c:v>17654.325803</c:v>
                </c:pt>
                <c:pt idx="73754">
                  <c:v>17654.567587000001</c:v>
                </c:pt>
                <c:pt idx="73755">
                  <c:v>17654.808966000001</c:v>
                </c:pt>
                <c:pt idx="73756">
                  <c:v>17655.050033</c:v>
                </c:pt>
                <c:pt idx="73757">
                  <c:v>17655.282418999999</c:v>
                </c:pt>
                <c:pt idx="73758">
                  <c:v>17655.525803</c:v>
                </c:pt>
                <c:pt idx="73759">
                  <c:v>17655.768785</c:v>
                </c:pt>
                <c:pt idx="73760">
                  <c:v>17656.009052000001</c:v>
                </c:pt>
                <c:pt idx="73761">
                  <c:v>17656.239382</c:v>
                </c:pt>
                <c:pt idx="73762">
                  <c:v>17656.484539000001</c:v>
                </c:pt>
                <c:pt idx="73763">
                  <c:v>17656.726187</c:v>
                </c:pt>
                <c:pt idx="73764">
                  <c:v>17656.957707000001</c:v>
                </c:pt>
                <c:pt idx="73765">
                  <c:v>17657.200052</c:v>
                </c:pt>
                <c:pt idx="73766">
                  <c:v>17657.442308999998</c:v>
                </c:pt>
                <c:pt idx="73767">
                  <c:v>17657.6751</c:v>
                </c:pt>
                <c:pt idx="73768">
                  <c:v>17657.918682</c:v>
                </c:pt>
                <c:pt idx="73769">
                  <c:v>17658.161935</c:v>
                </c:pt>
                <c:pt idx="73770">
                  <c:v>17658.393988</c:v>
                </c:pt>
                <c:pt idx="73771">
                  <c:v>17658.635154</c:v>
                </c:pt>
                <c:pt idx="73772">
                  <c:v>17658.877371999999</c:v>
                </c:pt>
                <c:pt idx="73773">
                  <c:v>17659.117394000001</c:v>
                </c:pt>
                <c:pt idx="73774">
                  <c:v>17659.363322000001</c:v>
                </c:pt>
                <c:pt idx="73775">
                  <c:v>17659.609826</c:v>
                </c:pt>
                <c:pt idx="73776">
                  <c:v>17659.841677</c:v>
                </c:pt>
                <c:pt idx="73777">
                  <c:v>17660.084942000001</c:v>
                </c:pt>
                <c:pt idx="73778">
                  <c:v>17660.324969000001</c:v>
                </c:pt>
                <c:pt idx="73779">
                  <c:v>17660.566659</c:v>
                </c:pt>
                <c:pt idx="73780">
                  <c:v>17660.807546</c:v>
                </c:pt>
                <c:pt idx="73781">
                  <c:v>17661.038412000002</c:v>
                </c:pt>
                <c:pt idx="73782">
                  <c:v>17661.282343999999</c:v>
                </c:pt>
                <c:pt idx="73783">
                  <c:v>17661.523727</c:v>
                </c:pt>
                <c:pt idx="73784">
                  <c:v>17661.764067</c:v>
                </c:pt>
                <c:pt idx="73785">
                  <c:v>17661.995964999998</c:v>
                </c:pt>
                <c:pt idx="73786">
                  <c:v>17662.237378999998</c:v>
                </c:pt>
                <c:pt idx="73787">
                  <c:v>17662.470141000002</c:v>
                </c:pt>
                <c:pt idx="73788">
                  <c:v>17662.711897000001</c:v>
                </c:pt>
                <c:pt idx="73789">
                  <c:v>17662.954254</c:v>
                </c:pt>
                <c:pt idx="73790">
                  <c:v>17663.196257</c:v>
                </c:pt>
                <c:pt idx="73791">
                  <c:v>17663.429059999999</c:v>
                </c:pt>
                <c:pt idx="73792">
                  <c:v>17663.671395000001</c:v>
                </c:pt>
                <c:pt idx="73793">
                  <c:v>17663.906239</c:v>
                </c:pt>
                <c:pt idx="73794">
                  <c:v>17664.147213</c:v>
                </c:pt>
                <c:pt idx="73795">
                  <c:v>17664.391304000001</c:v>
                </c:pt>
                <c:pt idx="73796">
                  <c:v>17664.63695</c:v>
                </c:pt>
                <c:pt idx="73797">
                  <c:v>17664.878335000001</c:v>
                </c:pt>
                <c:pt idx="73798">
                  <c:v>17665.123755000001</c:v>
                </c:pt>
                <c:pt idx="73799">
                  <c:v>17665.355849</c:v>
                </c:pt>
                <c:pt idx="73800">
                  <c:v>17665.598367999999</c:v>
                </c:pt>
                <c:pt idx="73801">
                  <c:v>17665.842374</c:v>
                </c:pt>
                <c:pt idx="73802">
                  <c:v>17666.07331</c:v>
                </c:pt>
                <c:pt idx="73803">
                  <c:v>17666.317247999999</c:v>
                </c:pt>
                <c:pt idx="73804">
                  <c:v>17666.548132</c:v>
                </c:pt>
                <c:pt idx="73805">
                  <c:v>17666.792138000001</c:v>
                </c:pt>
                <c:pt idx="73806">
                  <c:v>17667.034189000002</c:v>
                </c:pt>
                <c:pt idx="73807">
                  <c:v>17667.265564000001</c:v>
                </c:pt>
                <c:pt idx="73808">
                  <c:v>17667.506947999998</c:v>
                </c:pt>
                <c:pt idx="73809">
                  <c:v>17667.748024</c:v>
                </c:pt>
                <c:pt idx="73810">
                  <c:v>17667.989590000001</c:v>
                </c:pt>
                <c:pt idx="73811">
                  <c:v>17668.232619999999</c:v>
                </c:pt>
                <c:pt idx="73812">
                  <c:v>17668.461371000001</c:v>
                </c:pt>
                <c:pt idx="73813">
                  <c:v>17668.704543</c:v>
                </c:pt>
                <c:pt idx="73814">
                  <c:v>17668.947769999999</c:v>
                </c:pt>
                <c:pt idx="73815">
                  <c:v>17669.188865</c:v>
                </c:pt>
                <c:pt idx="73816">
                  <c:v>17669.419435</c:v>
                </c:pt>
                <c:pt idx="73817">
                  <c:v>17669.665948999998</c:v>
                </c:pt>
                <c:pt idx="73818">
                  <c:v>17669.907891999999</c:v>
                </c:pt>
                <c:pt idx="73819">
                  <c:v>17670.139541</c:v>
                </c:pt>
                <c:pt idx="73820">
                  <c:v>17670.383365000002</c:v>
                </c:pt>
                <c:pt idx="73821">
                  <c:v>17670.616812</c:v>
                </c:pt>
                <c:pt idx="73822">
                  <c:v>17670.857134000002</c:v>
                </c:pt>
                <c:pt idx="73823">
                  <c:v>17671.101959</c:v>
                </c:pt>
                <c:pt idx="73824">
                  <c:v>17671.343901</c:v>
                </c:pt>
                <c:pt idx="73825">
                  <c:v>17671.573532999999</c:v>
                </c:pt>
                <c:pt idx="73826">
                  <c:v>17671.815354999999</c:v>
                </c:pt>
                <c:pt idx="73827">
                  <c:v>17672.058729</c:v>
                </c:pt>
                <c:pt idx="73828">
                  <c:v>17672.30169</c:v>
                </c:pt>
                <c:pt idx="73829">
                  <c:v>17672.532406999999</c:v>
                </c:pt>
                <c:pt idx="73830">
                  <c:v>17672.776403</c:v>
                </c:pt>
                <c:pt idx="73831">
                  <c:v>17673.009224000001</c:v>
                </c:pt>
                <c:pt idx="73832">
                  <c:v>17673.251411000001</c:v>
                </c:pt>
                <c:pt idx="73833">
                  <c:v>17673.495417999999</c:v>
                </c:pt>
                <c:pt idx="73834">
                  <c:v>17673.726434</c:v>
                </c:pt>
                <c:pt idx="73835">
                  <c:v>17673.971635000002</c:v>
                </c:pt>
                <c:pt idx="73836">
                  <c:v>17674.212173</c:v>
                </c:pt>
                <c:pt idx="73837">
                  <c:v>17674.443861</c:v>
                </c:pt>
                <c:pt idx="73838">
                  <c:v>17674.686151999998</c:v>
                </c:pt>
                <c:pt idx="73839">
                  <c:v>17674.928298999999</c:v>
                </c:pt>
                <c:pt idx="73840">
                  <c:v>17675.159273000001</c:v>
                </c:pt>
                <c:pt idx="73841">
                  <c:v>17675.403126000001</c:v>
                </c:pt>
                <c:pt idx="73842">
                  <c:v>17675.636785999999</c:v>
                </c:pt>
                <c:pt idx="73843">
                  <c:v>17675.877297999999</c:v>
                </c:pt>
                <c:pt idx="73844">
                  <c:v>17676.118065999999</c:v>
                </c:pt>
                <c:pt idx="73845">
                  <c:v>17676.360403999999</c:v>
                </c:pt>
                <c:pt idx="73846">
                  <c:v>17676.603896000001</c:v>
                </c:pt>
                <c:pt idx="73847">
                  <c:v>17676.833190000001</c:v>
                </c:pt>
                <c:pt idx="73848">
                  <c:v>17677.076825</c:v>
                </c:pt>
                <c:pt idx="73849">
                  <c:v>17677.319082000002</c:v>
                </c:pt>
                <c:pt idx="73850">
                  <c:v>17677.550173</c:v>
                </c:pt>
                <c:pt idx="73851">
                  <c:v>17677.794289000001</c:v>
                </c:pt>
                <c:pt idx="73852">
                  <c:v>17678.035743</c:v>
                </c:pt>
                <c:pt idx="73853">
                  <c:v>17678.266217</c:v>
                </c:pt>
                <c:pt idx="73854">
                  <c:v>17678.509585</c:v>
                </c:pt>
                <c:pt idx="73855">
                  <c:v>17678.750936</c:v>
                </c:pt>
                <c:pt idx="73856">
                  <c:v>17678.993140999999</c:v>
                </c:pt>
                <c:pt idx="73857">
                  <c:v>17679.226857000001</c:v>
                </c:pt>
                <c:pt idx="73858">
                  <c:v>17679.467243999999</c:v>
                </c:pt>
                <c:pt idx="73859">
                  <c:v>17679.708600999998</c:v>
                </c:pt>
                <c:pt idx="73860">
                  <c:v>17679.951736999999</c:v>
                </c:pt>
                <c:pt idx="73861">
                  <c:v>17680.183545</c:v>
                </c:pt>
                <c:pt idx="73862">
                  <c:v>17680.426633999999</c:v>
                </c:pt>
                <c:pt idx="73863">
                  <c:v>17680.667586</c:v>
                </c:pt>
                <c:pt idx="73864">
                  <c:v>17680.909371000002</c:v>
                </c:pt>
                <c:pt idx="73865">
                  <c:v>17681.140941000001</c:v>
                </c:pt>
                <c:pt idx="73866">
                  <c:v>17681.380212</c:v>
                </c:pt>
                <c:pt idx="73867">
                  <c:v>17681.622243000002</c:v>
                </c:pt>
                <c:pt idx="73868">
                  <c:v>17681.864272999999</c:v>
                </c:pt>
                <c:pt idx="73869">
                  <c:v>17682.097802</c:v>
                </c:pt>
                <c:pt idx="73870">
                  <c:v>17682.340950999998</c:v>
                </c:pt>
                <c:pt idx="73871">
                  <c:v>17682.582832</c:v>
                </c:pt>
                <c:pt idx="73872">
                  <c:v>17682.823936000001</c:v>
                </c:pt>
                <c:pt idx="73873">
                  <c:v>17683.054443000001</c:v>
                </c:pt>
                <c:pt idx="73874">
                  <c:v>17683.298223999998</c:v>
                </c:pt>
                <c:pt idx="73875">
                  <c:v>17683.540239000002</c:v>
                </c:pt>
                <c:pt idx="73876">
                  <c:v>17683.771092999999</c:v>
                </c:pt>
                <c:pt idx="73877">
                  <c:v>17684.013111</c:v>
                </c:pt>
                <c:pt idx="73878">
                  <c:v>17684.257560999999</c:v>
                </c:pt>
                <c:pt idx="73879">
                  <c:v>17684.513719999999</c:v>
                </c:pt>
                <c:pt idx="73880">
                  <c:v>17684.745598000001</c:v>
                </c:pt>
                <c:pt idx="73881">
                  <c:v>17684.986992999999</c:v>
                </c:pt>
                <c:pt idx="73882">
                  <c:v>17685.228104999998</c:v>
                </c:pt>
                <c:pt idx="73883">
                  <c:v>17685.461653999999</c:v>
                </c:pt>
                <c:pt idx="73884">
                  <c:v>17685.702108000001</c:v>
                </c:pt>
                <c:pt idx="73885">
                  <c:v>17685.946953999999</c:v>
                </c:pt>
                <c:pt idx="73886">
                  <c:v>17686.177824999999</c:v>
                </c:pt>
                <c:pt idx="73887">
                  <c:v>17686.420968999999</c:v>
                </c:pt>
                <c:pt idx="73888">
                  <c:v>17686.660208000001</c:v>
                </c:pt>
                <c:pt idx="73889">
                  <c:v>17686.893169999999</c:v>
                </c:pt>
                <c:pt idx="73890">
                  <c:v>17687.136886</c:v>
                </c:pt>
                <c:pt idx="73891">
                  <c:v>17687.379169</c:v>
                </c:pt>
                <c:pt idx="73892">
                  <c:v>17687.622562</c:v>
                </c:pt>
                <c:pt idx="73893">
                  <c:v>17687.876380999998</c:v>
                </c:pt>
                <c:pt idx="73894">
                  <c:v>17688.106822000002</c:v>
                </c:pt>
                <c:pt idx="73895">
                  <c:v>17688.348601999998</c:v>
                </c:pt>
                <c:pt idx="73896">
                  <c:v>17688.591047000002</c:v>
                </c:pt>
                <c:pt idx="73897">
                  <c:v>17688.833004</c:v>
                </c:pt>
                <c:pt idx="73898">
                  <c:v>17689.064059</c:v>
                </c:pt>
                <c:pt idx="73899">
                  <c:v>17689.306918999999</c:v>
                </c:pt>
                <c:pt idx="73900">
                  <c:v>17689.549242000001</c:v>
                </c:pt>
                <c:pt idx="73901">
                  <c:v>17689.782934999999</c:v>
                </c:pt>
                <c:pt idx="73902">
                  <c:v>17690.026532</c:v>
                </c:pt>
                <c:pt idx="73903">
                  <c:v>17690.267687</c:v>
                </c:pt>
                <c:pt idx="73904">
                  <c:v>17690.499653999999</c:v>
                </c:pt>
                <c:pt idx="73905">
                  <c:v>17690.742037</c:v>
                </c:pt>
                <c:pt idx="73906">
                  <c:v>17690.984346000001</c:v>
                </c:pt>
                <c:pt idx="73907">
                  <c:v>17691.217935000001</c:v>
                </c:pt>
                <c:pt idx="73908">
                  <c:v>17691.460660000001</c:v>
                </c:pt>
                <c:pt idx="73909">
                  <c:v>17691.700387000001</c:v>
                </c:pt>
                <c:pt idx="73910">
                  <c:v>17691.935922000001</c:v>
                </c:pt>
                <c:pt idx="73911">
                  <c:v>17692.180945</c:v>
                </c:pt>
                <c:pt idx="73912">
                  <c:v>17692.422933000002</c:v>
                </c:pt>
                <c:pt idx="73913">
                  <c:v>17692.656557999999</c:v>
                </c:pt>
                <c:pt idx="73914">
                  <c:v>17692.899882000002</c:v>
                </c:pt>
                <c:pt idx="73915">
                  <c:v>17693.140005000001</c:v>
                </c:pt>
                <c:pt idx="73916">
                  <c:v>17693.371588000002</c:v>
                </c:pt>
                <c:pt idx="73917">
                  <c:v>17693.615260999999</c:v>
                </c:pt>
                <c:pt idx="73918">
                  <c:v>17693.859037999999</c:v>
                </c:pt>
                <c:pt idx="73919">
                  <c:v>17694.090820000001</c:v>
                </c:pt>
                <c:pt idx="73920">
                  <c:v>17694.333143</c:v>
                </c:pt>
                <c:pt idx="73921">
                  <c:v>17694.577931</c:v>
                </c:pt>
                <c:pt idx="73922">
                  <c:v>17694.809742000001</c:v>
                </c:pt>
                <c:pt idx="73923">
                  <c:v>17695.05097</c:v>
                </c:pt>
                <c:pt idx="73924">
                  <c:v>17695.292984</c:v>
                </c:pt>
                <c:pt idx="73925">
                  <c:v>17695.534048000001</c:v>
                </c:pt>
                <c:pt idx="73926">
                  <c:v>17695.765887000001</c:v>
                </c:pt>
                <c:pt idx="73927">
                  <c:v>17696.008178</c:v>
                </c:pt>
                <c:pt idx="73928">
                  <c:v>17696.241791</c:v>
                </c:pt>
                <c:pt idx="73929">
                  <c:v>17696.482241000002</c:v>
                </c:pt>
                <c:pt idx="73930">
                  <c:v>17696.723067999999</c:v>
                </c:pt>
                <c:pt idx="73931">
                  <c:v>17696.965304000001</c:v>
                </c:pt>
                <c:pt idx="73932">
                  <c:v>17697.199552999999</c:v>
                </c:pt>
                <c:pt idx="73933">
                  <c:v>17697.442024</c:v>
                </c:pt>
                <c:pt idx="73934">
                  <c:v>17697.684348999999</c:v>
                </c:pt>
                <c:pt idx="73935">
                  <c:v>17697.931852000002</c:v>
                </c:pt>
                <c:pt idx="73936">
                  <c:v>17698.175643999999</c:v>
                </c:pt>
                <c:pt idx="73937">
                  <c:v>17698.416157</c:v>
                </c:pt>
                <c:pt idx="73938">
                  <c:v>17698.649141999998</c:v>
                </c:pt>
                <c:pt idx="73939">
                  <c:v>17698.891083999999</c:v>
                </c:pt>
                <c:pt idx="73940">
                  <c:v>17699.133156</c:v>
                </c:pt>
                <c:pt idx="73941">
                  <c:v>17699.366873999999</c:v>
                </c:pt>
                <c:pt idx="73942">
                  <c:v>17699.609257</c:v>
                </c:pt>
                <c:pt idx="73943">
                  <c:v>17699.853072999998</c:v>
                </c:pt>
                <c:pt idx="73944">
                  <c:v>17700.086847999999</c:v>
                </c:pt>
                <c:pt idx="73945">
                  <c:v>17700.327217999999</c:v>
                </c:pt>
                <c:pt idx="73946">
                  <c:v>17700.569421</c:v>
                </c:pt>
                <c:pt idx="73947">
                  <c:v>17700.801437999999</c:v>
                </c:pt>
                <c:pt idx="73948">
                  <c:v>17701.045223000001</c:v>
                </c:pt>
                <c:pt idx="73949">
                  <c:v>17701.277375000001</c:v>
                </c:pt>
                <c:pt idx="73950">
                  <c:v>17701.520547</c:v>
                </c:pt>
                <c:pt idx="73951">
                  <c:v>17701.763546999999</c:v>
                </c:pt>
                <c:pt idx="73952">
                  <c:v>17702.006737</c:v>
                </c:pt>
                <c:pt idx="73953">
                  <c:v>17702.235335000001</c:v>
                </c:pt>
                <c:pt idx="73954">
                  <c:v>17702.478813999998</c:v>
                </c:pt>
                <c:pt idx="73955">
                  <c:v>17702.721004999999</c:v>
                </c:pt>
                <c:pt idx="73956">
                  <c:v>17702.952158</c:v>
                </c:pt>
                <c:pt idx="73957">
                  <c:v>17703.196272000001</c:v>
                </c:pt>
                <c:pt idx="73958">
                  <c:v>17703.439605</c:v>
                </c:pt>
                <c:pt idx="73959">
                  <c:v>17703.680887999999</c:v>
                </c:pt>
                <c:pt idx="73960">
                  <c:v>17703.912011</c:v>
                </c:pt>
                <c:pt idx="73961">
                  <c:v>17704.154290999999</c:v>
                </c:pt>
                <c:pt idx="73962">
                  <c:v>17704.395176999999</c:v>
                </c:pt>
                <c:pt idx="73963">
                  <c:v>17704.626604000001</c:v>
                </c:pt>
                <c:pt idx="73964">
                  <c:v>17704.867920000001</c:v>
                </c:pt>
                <c:pt idx="73965">
                  <c:v>17705.110246</c:v>
                </c:pt>
                <c:pt idx="73966">
                  <c:v>17705.352364999999</c:v>
                </c:pt>
                <c:pt idx="73967">
                  <c:v>17705.592388000001</c:v>
                </c:pt>
                <c:pt idx="73968">
                  <c:v>17705.821241000001</c:v>
                </c:pt>
                <c:pt idx="73969">
                  <c:v>17706.067145000001</c:v>
                </c:pt>
                <c:pt idx="73970">
                  <c:v>17706.307427</c:v>
                </c:pt>
                <c:pt idx="73971">
                  <c:v>17706.538132999998</c:v>
                </c:pt>
                <c:pt idx="73972">
                  <c:v>17706.778343999998</c:v>
                </c:pt>
                <c:pt idx="73973">
                  <c:v>17707.020154999998</c:v>
                </c:pt>
                <c:pt idx="73974">
                  <c:v>17707.264775</c:v>
                </c:pt>
                <c:pt idx="73975">
                  <c:v>17707.494576000001</c:v>
                </c:pt>
                <c:pt idx="73976">
                  <c:v>17707.737918999999</c:v>
                </c:pt>
                <c:pt idx="73977">
                  <c:v>17707.980349000001</c:v>
                </c:pt>
                <c:pt idx="73978">
                  <c:v>17708.212583</c:v>
                </c:pt>
                <c:pt idx="73979">
                  <c:v>17708.453125</c:v>
                </c:pt>
                <c:pt idx="73980">
                  <c:v>17708.696674999999</c:v>
                </c:pt>
                <c:pt idx="73981">
                  <c:v>17708.937345999999</c:v>
                </c:pt>
                <c:pt idx="73982">
                  <c:v>17709.178097</c:v>
                </c:pt>
                <c:pt idx="73983">
                  <c:v>17709.409078000001</c:v>
                </c:pt>
                <c:pt idx="73984">
                  <c:v>17709.653125000001</c:v>
                </c:pt>
                <c:pt idx="73985">
                  <c:v>17709.885332999998</c:v>
                </c:pt>
                <c:pt idx="73986">
                  <c:v>17710.128952999999</c:v>
                </c:pt>
                <c:pt idx="73987">
                  <c:v>17710.374245999999</c:v>
                </c:pt>
                <c:pt idx="73988">
                  <c:v>17710.603297000001</c:v>
                </c:pt>
                <c:pt idx="73989">
                  <c:v>17710.847279000001</c:v>
                </c:pt>
                <c:pt idx="73990">
                  <c:v>17711.090758999999</c:v>
                </c:pt>
                <c:pt idx="73991">
                  <c:v>17711.322737999999</c:v>
                </c:pt>
                <c:pt idx="73992">
                  <c:v>17711.563407000001</c:v>
                </c:pt>
                <c:pt idx="73993">
                  <c:v>17711.806593000001</c:v>
                </c:pt>
                <c:pt idx="73994">
                  <c:v>17712.038657000001</c:v>
                </c:pt>
                <c:pt idx="73995">
                  <c:v>17712.279924999999</c:v>
                </c:pt>
                <c:pt idx="73996">
                  <c:v>17712.520303000001</c:v>
                </c:pt>
                <c:pt idx="73997">
                  <c:v>17712.764028000001</c:v>
                </c:pt>
                <c:pt idx="73998">
                  <c:v>17712.995956999999</c:v>
                </c:pt>
                <c:pt idx="73999">
                  <c:v>17713.237324999998</c:v>
                </c:pt>
                <c:pt idx="74000">
                  <c:v>17713.480610999999</c:v>
                </c:pt>
                <c:pt idx="74001">
                  <c:v>17713.712568999999</c:v>
                </c:pt>
                <c:pt idx="74002">
                  <c:v>17713.955328</c:v>
                </c:pt>
                <c:pt idx="74003">
                  <c:v>17714.198670000002</c:v>
                </c:pt>
                <c:pt idx="74004">
                  <c:v>17714.439246000002</c:v>
                </c:pt>
                <c:pt idx="74005">
                  <c:v>17714.684850000001</c:v>
                </c:pt>
                <c:pt idx="74006">
                  <c:v>17714.926669</c:v>
                </c:pt>
                <c:pt idx="74007">
                  <c:v>17715.167227999998</c:v>
                </c:pt>
                <c:pt idx="74008">
                  <c:v>17715.411201999999</c:v>
                </c:pt>
                <c:pt idx="74009">
                  <c:v>17715.64473</c:v>
                </c:pt>
                <c:pt idx="74010">
                  <c:v>17715.885157000001</c:v>
                </c:pt>
                <c:pt idx="74011">
                  <c:v>17716.129045000001</c:v>
                </c:pt>
                <c:pt idx="74012">
                  <c:v>17716.369805999999</c:v>
                </c:pt>
                <c:pt idx="74013">
                  <c:v>17716.598133</c:v>
                </c:pt>
                <c:pt idx="74014">
                  <c:v>17716.840210999999</c:v>
                </c:pt>
                <c:pt idx="74015">
                  <c:v>17717.084059000001</c:v>
                </c:pt>
                <c:pt idx="74016">
                  <c:v>17717.317675999999</c:v>
                </c:pt>
                <c:pt idx="74017">
                  <c:v>17717.560726</c:v>
                </c:pt>
                <c:pt idx="74018">
                  <c:v>17717.803842000001</c:v>
                </c:pt>
                <c:pt idx="74019">
                  <c:v>17718.035696999999</c:v>
                </c:pt>
                <c:pt idx="74020">
                  <c:v>17718.276030000001</c:v>
                </c:pt>
                <c:pt idx="74021">
                  <c:v>17718.520895000001</c:v>
                </c:pt>
                <c:pt idx="74022">
                  <c:v>17718.763869999999</c:v>
                </c:pt>
                <c:pt idx="74023">
                  <c:v>17718.995780000001</c:v>
                </c:pt>
                <c:pt idx="74024">
                  <c:v>17719.236414999999</c:v>
                </c:pt>
                <c:pt idx="74025">
                  <c:v>17719.471890000001</c:v>
                </c:pt>
                <c:pt idx="74026">
                  <c:v>17719.712296999998</c:v>
                </c:pt>
                <c:pt idx="74027">
                  <c:v>17719.956176</c:v>
                </c:pt>
                <c:pt idx="74028">
                  <c:v>17720.189827999999</c:v>
                </c:pt>
                <c:pt idx="74029">
                  <c:v>17720.432724999999</c:v>
                </c:pt>
                <c:pt idx="74030">
                  <c:v>17720.673828999999</c:v>
                </c:pt>
                <c:pt idx="74031">
                  <c:v>17720.916924000001</c:v>
                </c:pt>
                <c:pt idx="74032">
                  <c:v>17721.157196</c:v>
                </c:pt>
                <c:pt idx="74033">
                  <c:v>17721.388791000001</c:v>
                </c:pt>
                <c:pt idx="74034">
                  <c:v>17721.631861999998</c:v>
                </c:pt>
                <c:pt idx="74035">
                  <c:v>17721.874668</c:v>
                </c:pt>
                <c:pt idx="74036">
                  <c:v>17722.106653999999</c:v>
                </c:pt>
                <c:pt idx="74037">
                  <c:v>17722.347086000002</c:v>
                </c:pt>
                <c:pt idx="74038">
                  <c:v>17722.591995999999</c:v>
                </c:pt>
                <c:pt idx="74039">
                  <c:v>17722.833993</c:v>
                </c:pt>
                <c:pt idx="74040">
                  <c:v>17723.064951</c:v>
                </c:pt>
                <c:pt idx="74041">
                  <c:v>17723.306860000001</c:v>
                </c:pt>
                <c:pt idx="74042">
                  <c:v>17723.549900000002</c:v>
                </c:pt>
                <c:pt idx="74043">
                  <c:v>17723.781556999998</c:v>
                </c:pt>
                <c:pt idx="74044">
                  <c:v>17724.022099000002</c:v>
                </c:pt>
                <c:pt idx="74045">
                  <c:v>17724.264051999999</c:v>
                </c:pt>
                <c:pt idx="74046">
                  <c:v>17724.506923000001</c:v>
                </c:pt>
                <c:pt idx="74047">
                  <c:v>17724.737438</c:v>
                </c:pt>
                <c:pt idx="74048">
                  <c:v>17724.978249</c:v>
                </c:pt>
                <c:pt idx="74049">
                  <c:v>17725.219816000001</c:v>
                </c:pt>
                <c:pt idx="74050">
                  <c:v>17725.460969</c:v>
                </c:pt>
                <c:pt idx="74051">
                  <c:v>17725.702649999999</c:v>
                </c:pt>
                <c:pt idx="74052">
                  <c:v>17725.934707</c:v>
                </c:pt>
                <c:pt idx="74053">
                  <c:v>17726.175246999999</c:v>
                </c:pt>
                <c:pt idx="74054">
                  <c:v>17726.421109999999</c:v>
                </c:pt>
                <c:pt idx="74055">
                  <c:v>17726.650072</c:v>
                </c:pt>
                <c:pt idx="74056">
                  <c:v>17726.894042</c:v>
                </c:pt>
                <c:pt idx="74057">
                  <c:v>17727.127638000002</c:v>
                </c:pt>
                <c:pt idx="74058">
                  <c:v>17727.370881999999</c:v>
                </c:pt>
                <c:pt idx="74059">
                  <c:v>17727.613943</c:v>
                </c:pt>
                <c:pt idx="74060">
                  <c:v>17727.855907000001</c:v>
                </c:pt>
                <c:pt idx="74061">
                  <c:v>17728.087757000001</c:v>
                </c:pt>
                <c:pt idx="74062">
                  <c:v>17728.330937999999</c:v>
                </c:pt>
                <c:pt idx="74063">
                  <c:v>17728.573898999999</c:v>
                </c:pt>
                <c:pt idx="74064">
                  <c:v>17728.805721000001</c:v>
                </c:pt>
                <c:pt idx="74065">
                  <c:v>17729.046050000001</c:v>
                </c:pt>
                <c:pt idx="74066">
                  <c:v>17729.28803</c:v>
                </c:pt>
                <c:pt idx="74067">
                  <c:v>17729.530963000001</c:v>
                </c:pt>
                <c:pt idx="74068">
                  <c:v>17729.770045000001</c:v>
                </c:pt>
                <c:pt idx="74069">
                  <c:v>17730.001852000001</c:v>
                </c:pt>
                <c:pt idx="74070">
                  <c:v>17730.242044999999</c:v>
                </c:pt>
                <c:pt idx="74071">
                  <c:v>17730.484026999999</c:v>
                </c:pt>
                <c:pt idx="74072">
                  <c:v>17730.72694</c:v>
                </c:pt>
                <c:pt idx="74073">
                  <c:v>17730.957705000001</c:v>
                </c:pt>
                <c:pt idx="74074">
                  <c:v>17731.198165000002</c:v>
                </c:pt>
                <c:pt idx="74075">
                  <c:v>17731.440187</c:v>
                </c:pt>
                <c:pt idx="74076">
                  <c:v>17731.682207999998</c:v>
                </c:pt>
                <c:pt idx="74077">
                  <c:v>17731.913916000001</c:v>
                </c:pt>
                <c:pt idx="74078">
                  <c:v>17732.155630000001</c:v>
                </c:pt>
                <c:pt idx="74079">
                  <c:v>17732.396994999999</c:v>
                </c:pt>
                <c:pt idx="74080">
                  <c:v>17732.636306</c:v>
                </c:pt>
                <c:pt idx="74081">
                  <c:v>17732.869984000001</c:v>
                </c:pt>
                <c:pt idx="74082">
                  <c:v>17733.110582000001</c:v>
                </c:pt>
                <c:pt idx="74083">
                  <c:v>17733.353616</c:v>
                </c:pt>
                <c:pt idx="74084">
                  <c:v>17733.596676000001</c:v>
                </c:pt>
                <c:pt idx="74085">
                  <c:v>17733.827344000001</c:v>
                </c:pt>
                <c:pt idx="74086">
                  <c:v>17734.071403000002</c:v>
                </c:pt>
                <c:pt idx="74087">
                  <c:v>17734.306700000001</c:v>
                </c:pt>
                <c:pt idx="74088">
                  <c:v>17734.547041999998</c:v>
                </c:pt>
                <c:pt idx="74089">
                  <c:v>17734.789961999999</c:v>
                </c:pt>
                <c:pt idx="74090">
                  <c:v>17735.031053999999</c:v>
                </c:pt>
                <c:pt idx="74091">
                  <c:v>17735.286247</c:v>
                </c:pt>
                <c:pt idx="74092">
                  <c:v>17735.530439999999</c:v>
                </c:pt>
                <c:pt idx="74093">
                  <c:v>17735.776172000002</c:v>
                </c:pt>
                <c:pt idx="74094">
                  <c:v>17736.017574000001</c:v>
                </c:pt>
                <c:pt idx="74095">
                  <c:v>17736.248062999999</c:v>
                </c:pt>
                <c:pt idx="74096">
                  <c:v>17736.49034</c:v>
                </c:pt>
                <c:pt idx="74097">
                  <c:v>17736.732292000001</c:v>
                </c:pt>
                <c:pt idx="74098">
                  <c:v>17736.967816</c:v>
                </c:pt>
                <c:pt idx="74099">
                  <c:v>17737.210053999999</c:v>
                </c:pt>
                <c:pt idx="74100">
                  <c:v>17737.452971999999</c:v>
                </c:pt>
                <c:pt idx="74101">
                  <c:v>17737.692878000002</c:v>
                </c:pt>
                <c:pt idx="74102">
                  <c:v>17737.924752999999</c:v>
                </c:pt>
                <c:pt idx="74103">
                  <c:v>17738.167956000001</c:v>
                </c:pt>
                <c:pt idx="74104">
                  <c:v>17738.409887000002</c:v>
                </c:pt>
                <c:pt idx="74105">
                  <c:v>17738.641677</c:v>
                </c:pt>
                <c:pt idx="74106">
                  <c:v>17738.882170000001</c:v>
                </c:pt>
                <c:pt idx="74107">
                  <c:v>17739.126960000001</c:v>
                </c:pt>
                <c:pt idx="74108">
                  <c:v>17739.357670000001</c:v>
                </c:pt>
                <c:pt idx="74109">
                  <c:v>17739.598935000002</c:v>
                </c:pt>
                <c:pt idx="74110">
                  <c:v>17739.841168999999</c:v>
                </c:pt>
                <c:pt idx="74111">
                  <c:v>17740.085002</c:v>
                </c:pt>
                <c:pt idx="74112">
                  <c:v>17740.316718999999</c:v>
                </c:pt>
                <c:pt idx="74113">
                  <c:v>17740.557965</c:v>
                </c:pt>
                <c:pt idx="74114">
                  <c:v>17740.799872</c:v>
                </c:pt>
                <c:pt idx="74115">
                  <c:v>17741.042734999999</c:v>
                </c:pt>
                <c:pt idx="74116">
                  <c:v>17741.271429</c:v>
                </c:pt>
                <c:pt idx="74117">
                  <c:v>17741.51526</c:v>
                </c:pt>
                <c:pt idx="74118">
                  <c:v>17741.756599</c:v>
                </c:pt>
                <c:pt idx="74119">
                  <c:v>17741.997944999999</c:v>
                </c:pt>
                <c:pt idx="74120">
                  <c:v>17742.237252999999</c:v>
                </c:pt>
                <c:pt idx="74121">
                  <c:v>17742.470793</c:v>
                </c:pt>
                <c:pt idx="74122">
                  <c:v>17742.711238</c:v>
                </c:pt>
                <c:pt idx="74123">
                  <c:v>17742.953423999999</c:v>
                </c:pt>
                <c:pt idx="74124">
                  <c:v>17743.186046999999</c:v>
                </c:pt>
                <c:pt idx="74125">
                  <c:v>17743.428992000001</c:v>
                </c:pt>
                <c:pt idx="74126">
                  <c:v>17743.670609000001</c:v>
                </c:pt>
                <c:pt idx="74127">
                  <c:v>17743.910422000001</c:v>
                </c:pt>
                <c:pt idx="74128">
                  <c:v>17744.166302000001</c:v>
                </c:pt>
                <c:pt idx="74129">
                  <c:v>17744.395395</c:v>
                </c:pt>
                <c:pt idx="74130">
                  <c:v>17744.641209000001</c:v>
                </c:pt>
                <c:pt idx="74131">
                  <c:v>17744.874796</c:v>
                </c:pt>
                <c:pt idx="74132">
                  <c:v>17745.116647999999</c:v>
                </c:pt>
                <c:pt idx="74133">
                  <c:v>17745.357182</c:v>
                </c:pt>
                <c:pt idx="74134">
                  <c:v>17745.590039999999</c:v>
                </c:pt>
                <c:pt idx="74135">
                  <c:v>17745.832338</c:v>
                </c:pt>
                <c:pt idx="74136">
                  <c:v>17746.075778999999</c:v>
                </c:pt>
                <c:pt idx="74137">
                  <c:v>17746.318673000002</c:v>
                </c:pt>
                <c:pt idx="74138">
                  <c:v>17746.548733</c:v>
                </c:pt>
                <c:pt idx="74139">
                  <c:v>17746.791960999999</c:v>
                </c:pt>
                <c:pt idx="74140">
                  <c:v>17747.033235999999</c:v>
                </c:pt>
                <c:pt idx="74141">
                  <c:v>17747.265257999999</c:v>
                </c:pt>
                <c:pt idx="74142">
                  <c:v>17747.509116000001</c:v>
                </c:pt>
                <c:pt idx="74143">
                  <c:v>17747.751220999999</c:v>
                </c:pt>
                <c:pt idx="74144">
                  <c:v>17747.982276999999</c:v>
                </c:pt>
                <c:pt idx="74145">
                  <c:v>17748.226258999999</c:v>
                </c:pt>
                <c:pt idx="74146">
                  <c:v>17748.468252999999</c:v>
                </c:pt>
                <c:pt idx="74147">
                  <c:v>17748.724716000001</c:v>
                </c:pt>
                <c:pt idx="74148">
                  <c:v>17748.954948999999</c:v>
                </c:pt>
                <c:pt idx="74149">
                  <c:v>17749.196173</c:v>
                </c:pt>
                <c:pt idx="74150">
                  <c:v>17749.440125000001</c:v>
                </c:pt>
                <c:pt idx="74151">
                  <c:v>17749.69671</c:v>
                </c:pt>
                <c:pt idx="74152">
                  <c:v>17749.951697</c:v>
                </c:pt>
                <c:pt idx="74153">
                  <c:v>17750.181046999998</c:v>
                </c:pt>
                <c:pt idx="74154">
                  <c:v>17750.424584</c:v>
                </c:pt>
                <c:pt idx="74155">
                  <c:v>17750.665045000002</c:v>
                </c:pt>
                <c:pt idx="74156">
                  <c:v>17750.907332999999</c:v>
                </c:pt>
                <c:pt idx="74157">
                  <c:v>17751.163818000001</c:v>
                </c:pt>
                <c:pt idx="74158">
                  <c:v>17751.393967</c:v>
                </c:pt>
                <c:pt idx="74159">
                  <c:v>17751.635104000001</c:v>
                </c:pt>
                <c:pt idx="74160">
                  <c:v>17751.877380000002</c:v>
                </c:pt>
                <c:pt idx="74161">
                  <c:v>17752.119266999998</c:v>
                </c:pt>
                <c:pt idx="74162">
                  <c:v>17752.363304999999</c:v>
                </c:pt>
                <c:pt idx="74163">
                  <c:v>17752.607059000002</c:v>
                </c:pt>
                <c:pt idx="74164">
                  <c:v>17752.849668999999</c:v>
                </c:pt>
                <c:pt idx="74165">
                  <c:v>17753.081947999999</c:v>
                </c:pt>
                <c:pt idx="74166">
                  <c:v>17753.324732000001</c:v>
                </c:pt>
                <c:pt idx="74167">
                  <c:v>17753.565435</c:v>
                </c:pt>
                <c:pt idx="74168">
                  <c:v>17753.808936000001</c:v>
                </c:pt>
                <c:pt idx="74169">
                  <c:v>17754.054601</c:v>
                </c:pt>
                <c:pt idx="74170">
                  <c:v>17754.295153999999</c:v>
                </c:pt>
                <c:pt idx="74171">
                  <c:v>17754.539326999999</c:v>
                </c:pt>
                <c:pt idx="74172">
                  <c:v>17754.780875</c:v>
                </c:pt>
                <c:pt idx="74173">
                  <c:v>17755.021167999999</c:v>
                </c:pt>
                <c:pt idx="74174">
                  <c:v>17755.252859</c:v>
                </c:pt>
                <c:pt idx="74175">
                  <c:v>17755.495909000001</c:v>
                </c:pt>
                <c:pt idx="74176">
                  <c:v>17755.738947000002</c:v>
                </c:pt>
                <c:pt idx="74177">
                  <c:v>17755.969703999999</c:v>
                </c:pt>
                <c:pt idx="74178">
                  <c:v>17756.210156000001</c:v>
                </c:pt>
                <c:pt idx="74179">
                  <c:v>17756.454838000001</c:v>
                </c:pt>
                <c:pt idx="74180">
                  <c:v>17756.695082999999</c:v>
                </c:pt>
                <c:pt idx="74181">
                  <c:v>17756.926996999999</c:v>
                </c:pt>
                <c:pt idx="74182">
                  <c:v>17757.168334000002</c:v>
                </c:pt>
                <c:pt idx="74183">
                  <c:v>17757.412995999999</c:v>
                </c:pt>
                <c:pt idx="74184">
                  <c:v>17757.643864000001</c:v>
                </c:pt>
                <c:pt idx="74185">
                  <c:v>17757.884187</c:v>
                </c:pt>
                <c:pt idx="74186">
                  <c:v>17758.126407</c:v>
                </c:pt>
                <c:pt idx="74187">
                  <c:v>17758.368281999999</c:v>
                </c:pt>
                <c:pt idx="74188">
                  <c:v>17758.624734000001</c:v>
                </c:pt>
                <c:pt idx="74189">
                  <c:v>17758.855258</c:v>
                </c:pt>
                <c:pt idx="74190">
                  <c:v>17759.099215999999</c:v>
                </c:pt>
                <c:pt idx="74191">
                  <c:v>17759.331404</c:v>
                </c:pt>
                <c:pt idx="74192">
                  <c:v>17759.575896999999</c:v>
                </c:pt>
                <c:pt idx="74193">
                  <c:v>17759.818213999999</c:v>
                </c:pt>
                <c:pt idx="74194">
                  <c:v>17760.049379</c:v>
                </c:pt>
                <c:pt idx="74195">
                  <c:v>17760.293274</c:v>
                </c:pt>
                <c:pt idx="74196">
                  <c:v>17760.534737000002</c:v>
                </c:pt>
                <c:pt idx="74197">
                  <c:v>17760.775889</c:v>
                </c:pt>
                <c:pt idx="74198">
                  <c:v>17761.007839999998</c:v>
                </c:pt>
                <c:pt idx="74199">
                  <c:v>17761.250832999998</c:v>
                </c:pt>
                <c:pt idx="74200">
                  <c:v>17761.491308000001</c:v>
                </c:pt>
                <c:pt idx="74201">
                  <c:v>17761.724028000001</c:v>
                </c:pt>
                <c:pt idx="74202">
                  <c:v>17761.966136999999</c:v>
                </c:pt>
                <c:pt idx="74203">
                  <c:v>17762.208048</c:v>
                </c:pt>
                <c:pt idx="74204">
                  <c:v>17762.448149</c:v>
                </c:pt>
                <c:pt idx="74205">
                  <c:v>17762.681722000001</c:v>
                </c:pt>
                <c:pt idx="74206">
                  <c:v>17762.924123000001</c:v>
                </c:pt>
                <c:pt idx="74207">
                  <c:v>17763.157874</c:v>
                </c:pt>
                <c:pt idx="74208">
                  <c:v>17763.400189</c:v>
                </c:pt>
                <c:pt idx="74209">
                  <c:v>17763.646663</c:v>
                </c:pt>
                <c:pt idx="74210">
                  <c:v>17763.876538</c:v>
                </c:pt>
                <c:pt idx="74211">
                  <c:v>17764.122189000002</c:v>
                </c:pt>
                <c:pt idx="74212">
                  <c:v>17764.357583000001</c:v>
                </c:pt>
                <c:pt idx="74213">
                  <c:v>17764.600815999998</c:v>
                </c:pt>
                <c:pt idx="74214">
                  <c:v>17764.843733999998</c:v>
                </c:pt>
                <c:pt idx="74215">
                  <c:v>17765.073676</c:v>
                </c:pt>
                <c:pt idx="74216">
                  <c:v>17765.314772000002</c:v>
                </c:pt>
                <c:pt idx="74217">
                  <c:v>17765.557538000001</c:v>
                </c:pt>
                <c:pt idx="74218">
                  <c:v>17765.800601999999</c:v>
                </c:pt>
                <c:pt idx="74219">
                  <c:v>17766.032792000002</c:v>
                </c:pt>
                <c:pt idx="74220">
                  <c:v>17766.275233</c:v>
                </c:pt>
                <c:pt idx="74221">
                  <c:v>17766.518654</c:v>
                </c:pt>
                <c:pt idx="74222">
                  <c:v>17766.759081</c:v>
                </c:pt>
                <c:pt idx="74223">
                  <c:v>17767.015992000001</c:v>
                </c:pt>
                <c:pt idx="74224">
                  <c:v>17767.246987999999</c:v>
                </c:pt>
                <c:pt idx="74225">
                  <c:v>17767.488318</c:v>
                </c:pt>
                <c:pt idx="74226">
                  <c:v>17767.731763</c:v>
                </c:pt>
                <c:pt idx="74227">
                  <c:v>17767.961141</c:v>
                </c:pt>
                <c:pt idx="74228">
                  <c:v>17768.206632000001</c:v>
                </c:pt>
                <c:pt idx="74229">
                  <c:v>17768.447845999999</c:v>
                </c:pt>
                <c:pt idx="74230">
                  <c:v>17768.688227999999</c:v>
                </c:pt>
                <c:pt idx="74231">
                  <c:v>17768.934442999998</c:v>
                </c:pt>
                <c:pt idx="74232">
                  <c:v>17769.177959000001</c:v>
                </c:pt>
                <c:pt idx="74233">
                  <c:v>17769.412933</c:v>
                </c:pt>
                <c:pt idx="74234">
                  <c:v>17769.655352999998</c:v>
                </c:pt>
                <c:pt idx="74235">
                  <c:v>17769.899207999999</c:v>
                </c:pt>
                <c:pt idx="74236">
                  <c:v>17770.130173000001</c:v>
                </c:pt>
                <c:pt idx="74237">
                  <c:v>17770.372243000002</c:v>
                </c:pt>
                <c:pt idx="74238">
                  <c:v>17770.616172999999</c:v>
                </c:pt>
                <c:pt idx="74239">
                  <c:v>17770.860379000002</c:v>
                </c:pt>
                <c:pt idx="74240">
                  <c:v>17771.101067</c:v>
                </c:pt>
                <c:pt idx="74241">
                  <c:v>17771.343271999998</c:v>
                </c:pt>
                <c:pt idx="74242">
                  <c:v>17771.584814999998</c:v>
                </c:pt>
                <c:pt idx="74243">
                  <c:v>17771.825263999999</c:v>
                </c:pt>
                <c:pt idx="74244">
                  <c:v>17772.057626999998</c:v>
                </c:pt>
                <c:pt idx="74245">
                  <c:v>17772.300875000001</c:v>
                </c:pt>
                <c:pt idx="74246">
                  <c:v>17772.541258000001</c:v>
                </c:pt>
                <c:pt idx="74247">
                  <c:v>17772.785551000001</c:v>
                </c:pt>
                <c:pt idx="74248">
                  <c:v>17773.014244000002</c:v>
                </c:pt>
                <c:pt idx="74249">
                  <c:v>17773.258575</c:v>
                </c:pt>
                <c:pt idx="74250">
                  <c:v>17773.498162</c:v>
                </c:pt>
                <c:pt idx="74251">
                  <c:v>17773.731916000001</c:v>
                </c:pt>
                <c:pt idx="74252">
                  <c:v>17773.974429000002</c:v>
                </c:pt>
                <c:pt idx="74253">
                  <c:v>17774.218444999999</c:v>
                </c:pt>
                <c:pt idx="74254">
                  <c:v>17774.448737999999</c:v>
                </c:pt>
                <c:pt idx="74255">
                  <c:v>17774.689263</c:v>
                </c:pt>
                <c:pt idx="74256">
                  <c:v>17774.932644</c:v>
                </c:pt>
                <c:pt idx="74257">
                  <c:v>17775.173046</c:v>
                </c:pt>
                <c:pt idx="74258">
                  <c:v>17775.415260999998</c:v>
                </c:pt>
                <c:pt idx="74259">
                  <c:v>17775.659371999998</c:v>
                </c:pt>
                <c:pt idx="74260">
                  <c:v>17775.904600000002</c:v>
                </c:pt>
                <c:pt idx="74261">
                  <c:v>17776.147618999999</c:v>
                </c:pt>
                <c:pt idx="74262">
                  <c:v>17776.378282000001</c:v>
                </c:pt>
                <c:pt idx="74263">
                  <c:v>17776.622308000002</c:v>
                </c:pt>
                <c:pt idx="74264">
                  <c:v>17776.866404</c:v>
                </c:pt>
                <c:pt idx="74265">
                  <c:v>17777.097328</c:v>
                </c:pt>
                <c:pt idx="74266">
                  <c:v>17777.341383999999</c:v>
                </c:pt>
                <c:pt idx="74267">
                  <c:v>17777.582703</c:v>
                </c:pt>
                <c:pt idx="74268">
                  <c:v>17777.814723</c:v>
                </c:pt>
                <c:pt idx="74269">
                  <c:v>17778.05531</c:v>
                </c:pt>
                <c:pt idx="74270">
                  <c:v>17778.299293</c:v>
                </c:pt>
                <c:pt idx="74271">
                  <c:v>17778.530041999999</c:v>
                </c:pt>
                <c:pt idx="74272">
                  <c:v>17778.771699000001</c:v>
                </c:pt>
                <c:pt idx="74273">
                  <c:v>17779.012169000001</c:v>
                </c:pt>
                <c:pt idx="74274">
                  <c:v>17779.252275999999</c:v>
                </c:pt>
                <c:pt idx="74275">
                  <c:v>17779.485775000001</c:v>
                </c:pt>
                <c:pt idx="74276">
                  <c:v>17779.728984000001</c:v>
                </c:pt>
                <c:pt idx="74277">
                  <c:v>17779.970154999999</c:v>
                </c:pt>
                <c:pt idx="74278">
                  <c:v>17780.212384999999</c:v>
                </c:pt>
                <c:pt idx="74279">
                  <c:v>17780.45768</c:v>
                </c:pt>
                <c:pt idx="74280">
                  <c:v>17780.698297999999</c:v>
                </c:pt>
                <c:pt idx="74281">
                  <c:v>17780.941650000001</c:v>
                </c:pt>
                <c:pt idx="74282">
                  <c:v>17781.182099000001</c:v>
                </c:pt>
                <c:pt idx="74283">
                  <c:v>17781.415714999999</c:v>
                </c:pt>
                <c:pt idx="74284">
                  <c:v>17781.656123000001</c:v>
                </c:pt>
                <c:pt idx="74285">
                  <c:v>17781.900989000002</c:v>
                </c:pt>
                <c:pt idx="74286">
                  <c:v>17782.131907999999</c:v>
                </c:pt>
                <c:pt idx="74287">
                  <c:v>17782.374244999999</c:v>
                </c:pt>
                <c:pt idx="74288">
                  <c:v>17782.616333000002</c:v>
                </c:pt>
                <c:pt idx="74289">
                  <c:v>17782.849802000001</c:v>
                </c:pt>
                <c:pt idx="74290">
                  <c:v>17783.092083</c:v>
                </c:pt>
                <c:pt idx="74291">
                  <c:v>17783.336902999999</c:v>
                </c:pt>
                <c:pt idx="74292">
                  <c:v>17783.568746000001</c:v>
                </c:pt>
                <c:pt idx="74293">
                  <c:v>17783.809975</c:v>
                </c:pt>
                <c:pt idx="74294">
                  <c:v>17784.051424000001</c:v>
                </c:pt>
                <c:pt idx="74295">
                  <c:v>17784.284125999999</c:v>
                </c:pt>
                <c:pt idx="74296">
                  <c:v>17784.527864</c:v>
                </c:pt>
                <c:pt idx="74297">
                  <c:v>17784.768445000002</c:v>
                </c:pt>
                <c:pt idx="74298">
                  <c:v>17785.011928</c:v>
                </c:pt>
                <c:pt idx="74299">
                  <c:v>17785.243804999998</c:v>
                </c:pt>
                <c:pt idx="74300">
                  <c:v>17785.485529000001</c:v>
                </c:pt>
                <c:pt idx="74301">
                  <c:v>17785.731125999999</c:v>
                </c:pt>
                <c:pt idx="74302">
                  <c:v>17785.976555000001</c:v>
                </c:pt>
                <c:pt idx="74303">
                  <c:v>17786.219917999999</c:v>
                </c:pt>
                <c:pt idx="74304">
                  <c:v>17786.462230000001</c:v>
                </c:pt>
                <c:pt idx="74305">
                  <c:v>17786.695992000001</c:v>
                </c:pt>
                <c:pt idx="74306">
                  <c:v>17786.93737</c:v>
                </c:pt>
                <c:pt idx="74307">
                  <c:v>17787.172912999999</c:v>
                </c:pt>
                <c:pt idx="74308">
                  <c:v>17787.415158</c:v>
                </c:pt>
                <c:pt idx="74309">
                  <c:v>17787.659885000001</c:v>
                </c:pt>
                <c:pt idx="74310">
                  <c:v>17787.900111999999</c:v>
                </c:pt>
                <c:pt idx="74311">
                  <c:v>17788.144370000002</c:v>
                </c:pt>
                <c:pt idx="74312">
                  <c:v>17788.390289999999</c:v>
                </c:pt>
                <c:pt idx="74313">
                  <c:v>17788.623013</c:v>
                </c:pt>
                <c:pt idx="74314">
                  <c:v>17788.865390999999</c:v>
                </c:pt>
                <c:pt idx="74315">
                  <c:v>17789.110538000001</c:v>
                </c:pt>
                <c:pt idx="74316">
                  <c:v>17789.341451</c:v>
                </c:pt>
                <c:pt idx="74317">
                  <c:v>17789.58541</c:v>
                </c:pt>
                <c:pt idx="74318">
                  <c:v>17789.827251999999</c:v>
                </c:pt>
                <c:pt idx="74319">
                  <c:v>17790.058797000002</c:v>
                </c:pt>
                <c:pt idx="74320">
                  <c:v>17790.301922999999</c:v>
                </c:pt>
                <c:pt idx="74321">
                  <c:v>17790.544910000001</c:v>
                </c:pt>
                <c:pt idx="74322">
                  <c:v>17790.785012</c:v>
                </c:pt>
                <c:pt idx="74323">
                  <c:v>17791.016716999999</c:v>
                </c:pt>
                <c:pt idx="74324">
                  <c:v>17791.257979999998</c:v>
                </c:pt>
                <c:pt idx="74325">
                  <c:v>17791.499927000001</c:v>
                </c:pt>
                <c:pt idx="74326">
                  <c:v>17791.742125000001</c:v>
                </c:pt>
                <c:pt idx="74327">
                  <c:v>17791.973947999999</c:v>
                </c:pt>
                <c:pt idx="74328">
                  <c:v>17792.215158999999</c:v>
                </c:pt>
                <c:pt idx="74329">
                  <c:v>17792.448809000001</c:v>
                </c:pt>
                <c:pt idx="74330">
                  <c:v>17792.690542</c:v>
                </c:pt>
                <c:pt idx="74331">
                  <c:v>17792.931088000001</c:v>
                </c:pt>
                <c:pt idx="74332">
                  <c:v>17793.173308000001</c:v>
                </c:pt>
                <c:pt idx="74333">
                  <c:v>17793.406967999999</c:v>
                </c:pt>
                <c:pt idx="74334">
                  <c:v>17793.648235000001</c:v>
                </c:pt>
                <c:pt idx="74335">
                  <c:v>17793.892111000001</c:v>
                </c:pt>
                <c:pt idx="74336">
                  <c:v>17794.123263000001</c:v>
                </c:pt>
                <c:pt idx="74337">
                  <c:v>17794.366644000002</c:v>
                </c:pt>
                <c:pt idx="74338">
                  <c:v>17794.607969000001</c:v>
                </c:pt>
                <c:pt idx="74339">
                  <c:v>17794.849021000002</c:v>
                </c:pt>
                <c:pt idx="74340">
                  <c:v>17795.080374000001</c:v>
                </c:pt>
                <c:pt idx="74341">
                  <c:v>17795.325594999998</c:v>
                </c:pt>
                <c:pt idx="74342">
                  <c:v>17795.566067</c:v>
                </c:pt>
                <c:pt idx="74343">
                  <c:v>17795.797956999999</c:v>
                </c:pt>
                <c:pt idx="74344">
                  <c:v>17796.039385</c:v>
                </c:pt>
                <c:pt idx="74345">
                  <c:v>17796.272072</c:v>
                </c:pt>
                <c:pt idx="74346">
                  <c:v>17796.515622999999</c:v>
                </c:pt>
                <c:pt idx="74347">
                  <c:v>17796.758016</c:v>
                </c:pt>
                <c:pt idx="74348">
                  <c:v>17796.989374000001</c:v>
                </c:pt>
                <c:pt idx="74349">
                  <c:v>17797.23329</c:v>
                </c:pt>
                <c:pt idx="74350">
                  <c:v>17797.474563</c:v>
                </c:pt>
                <c:pt idx="74351">
                  <c:v>17797.716159</c:v>
                </c:pt>
                <c:pt idx="74352">
                  <c:v>17797.947961000002</c:v>
                </c:pt>
                <c:pt idx="74353">
                  <c:v>17798.189079</c:v>
                </c:pt>
                <c:pt idx="74354">
                  <c:v>17798.431052</c:v>
                </c:pt>
                <c:pt idx="74355">
                  <c:v>17798.662595000002</c:v>
                </c:pt>
                <c:pt idx="74356">
                  <c:v>17798.905956999999</c:v>
                </c:pt>
                <c:pt idx="74357">
                  <c:v>17799.147023000001</c:v>
                </c:pt>
                <c:pt idx="74358">
                  <c:v>17799.387214999999</c:v>
                </c:pt>
                <c:pt idx="74359">
                  <c:v>17799.620754</c:v>
                </c:pt>
                <c:pt idx="74360">
                  <c:v>17799.863028</c:v>
                </c:pt>
                <c:pt idx="74361">
                  <c:v>17800.105991</c:v>
                </c:pt>
                <c:pt idx="74362">
                  <c:v>17800.336684999998</c:v>
                </c:pt>
                <c:pt idx="74363">
                  <c:v>17800.577068999999</c:v>
                </c:pt>
                <c:pt idx="74364">
                  <c:v>17800.819122000001</c:v>
                </c:pt>
                <c:pt idx="74365">
                  <c:v>17801.052789000001</c:v>
                </c:pt>
                <c:pt idx="74366">
                  <c:v>17801.293264</c:v>
                </c:pt>
                <c:pt idx="74367">
                  <c:v>17801.537393999999</c:v>
                </c:pt>
                <c:pt idx="74368">
                  <c:v>17801.778994</c:v>
                </c:pt>
                <c:pt idx="74369">
                  <c:v>17802.009883999999</c:v>
                </c:pt>
                <c:pt idx="74370">
                  <c:v>17802.252139</c:v>
                </c:pt>
                <c:pt idx="74371">
                  <c:v>17802.496123000001</c:v>
                </c:pt>
                <c:pt idx="74372">
                  <c:v>17802.72712</c:v>
                </c:pt>
                <c:pt idx="74373">
                  <c:v>17802.970611000001</c:v>
                </c:pt>
                <c:pt idx="74374">
                  <c:v>17803.21182</c:v>
                </c:pt>
                <c:pt idx="74375">
                  <c:v>17803.454712999999</c:v>
                </c:pt>
                <c:pt idx="74376">
                  <c:v>17803.684645000001</c:v>
                </c:pt>
                <c:pt idx="74377">
                  <c:v>17803.925959</c:v>
                </c:pt>
                <c:pt idx="74378">
                  <c:v>17804.167130999998</c:v>
                </c:pt>
                <c:pt idx="74379">
                  <c:v>17804.411881</c:v>
                </c:pt>
                <c:pt idx="74380">
                  <c:v>17804.643754000001</c:v>
                </c:pt>
                <c:pt idx="74381">
                  <c:v>17804.884063000001</c:v>
                </c:pt>
                <c:pt idx="74382">
                  <c:v>17805.126284999998</c:v>
                </c:pt>
                <c:pt idx="74383">
                  <c:v>17805.368149000002</c:v>
                </c:pt>
                <c:pt idx="74384">
                  <c:v>17805.612367999998</c:v>
                </c:pt>
                <c:pt idx="74385">
                  <c:v>17805.855565000002</c:v>
                </c:pt>
                <c:pt idx="74386">
                  <c:v>17806.098918</c:v>
                </c:pt>
                <c:pt idx="74387">
                  <c:v>17806.341120000001</c:v>
                </c:pt>
                <c:pt idx="74388">
                  <c:v>17806.570371000002</c:v>
                </c:pt>
                <c:pt idx="74389">
                  <c:v>17806.815638</c:v>
                </c:pt>
                <c:pt idx="74390">
                  <c:v>17807.058251999999</c:v>
                </c:pt>
                <c:pt idx="74391">
                  <c:v>17807.303687</c:v>
                </c:pt>
                <c:pt idx="74392">
                  <c:v>17807.545692</c:v>
                </c:pt>
                <c:pt idx="74393">
                  <c:v>17807.786692999998</c:v>
                </c:pt>
                <c:pt idx="74394">
                  <c:v>17808.027163999999</c:v>
                </c:pt>
                <c:pt idx="74395">
                  <c:v>17808.271999000001</c:v>
                </c:pt>
                <c:pt idx="74396">
                  <c:v>17808.502868</c:v>
                </c:pt>
                <c:pt idx="74397">
                  <c:v>17808.745126000002</c:v>
                </c:pt>
                <c:pt idx="74398">
                  <c:v>17808.986712000002</c:v>
                </c:pt>
                <c:pt idx="74399">
                  <c:v>17809.227129999999</c:v>
                </c:pt>
                <c:pt idx="74400">
                  <c:v>17809.458130999999</c:v>
                </c:pt>
                <c:pt idx="74401">
                  <c:v>17809.699739</c:v>
                </c:pt>
                <c:pt idx="74402">
                  <c:v>17809.940422</c:v>
                </c:pt>
                <c:pt idx="74403">
                  <c:v>17810.181666</c:v>
                </c:pt>
                <c:pt idx="74404">
                  <c:v>17810.422789</c:v>
                </c:pt>
                <c:pt idx="74405">
                  <c:v>17810.654644999999</c:v>
                </c:pt>
                <c:pt idx="74406">
                  <c:v>17810.895156999999</c:v>
                </c:pt>
                <c:pt idx="74407">
                  <c:v>17811.137332999999</c:v>
                </c:pt>
                <c:pt idx="74408">
                  <c:v>17811.378918999999</c:v>
                </c:pt>
                <c:pt idx="74409">
                  <c:v>17811.621910999998</c:v>
                </c:pt>
                <c:pt idx="74410">
                  <c:v>17811.851025</c:v>
                </c:pt>
                <c:pt idx="74411">
                  <c:v>17812.093229999999</c:v>
                </c:pt>
                <c:pt idx="74412">
                  <c:v>17812.337104999999</c:v>
                </c:pt>
                <c:pt idx="74413">
                  <c:v>17812.568925</c:v>
                </c:pt>
                <c:pt idx="74414">
                  <c:v>17812.811277000001</c:v>
                </c:pt>
                <c:pt idx="74415">
                  <c:v>17813.055383999999</c:v>
                </c:pt>
                <c:pt idx="74416">
                  <c:v>17813.300651000001</c:v>
                </c:pt>
                <c:pt idx="74417">
                  <c:v>17813.541127</c:v>
                </c:pt>
                <c:pt idx="74418">
                  <c:v>17813.781158999998</c:v>
                </c:pt>
                <c:pt idx="74419">
                  <c:v>17814.025824</c:v>
                </c:pt>
                <c:pt idx="74420">
                  <c:v>17814.266552000001</c:v>
                </c:pt>
                <c:pt idx="74421">
                  <c:v>17814.497230000001</c:v>
                </c:pt>
                <c:pt idx="74422">
                  <c:v>17814.741274</c:v>
                </c:pt>
                <c:pt idx="74423">
                  <c:v>17814.983122000001</c:v>
                </c:pt>
                <c:pt idx="74424">
                  <c:v>17815.214026000001</c:v>
                </c:pt>
                <c:pt idx="74425">
                  <c:v>17815.456010000002</c:v>
                </c:pt>
                <c:pt idx="74426">
                  <c:v>17815.698064</c:v>
                </c:pt>
                <c:pt idx="74427">
                  <c:v>17815.929920999999</c:v>
                </c:pt>
                <c:pt idx="74428">
                  <c:v>17816.170345999999</c:v>
                </c:pt>
                <c:pt idx="74429">
                  <c:v>17816.414142000001</c:v>
                </c:pt>
                <c:pt idx="74430">
                  <c:v>17816.656101</c:v>
                </c:pt>
                <c:pt idx="74431">
                  <c:v>17816.887857999998</c:v>
                </c:pt>
                <c:pt idx="74432">
                  <c:v>17817.128363</c:v>
                </c:pt>
                <c:pt idx="74433">
                  <c:v>17817.372168999998</c:v>
                </c:pt>
                <c:pt idx="74434">
                  <c:v>17817.603831</c:v>
                </c:pt>
                <c:pt idx="74435">
                  <c:v>17817.844143999999</c:v>
                </c:pt>
                <c:pt idx="74436">
                  <c:v>17818.088051999999</c:v>
                </c:pt>
                <c:pt idx="74437">
                  <c:v>17818.330749000001</c:v>
                </c:pt>
                <c:pt idx="74438">
                  <c:v>17818.561344999998</c:v>
                </c:pt>
                <c:pt idx="74439">
                  <c:v>17818.805171</c:v>
                </c:pt>
                <c:pt idx="74440">
                  <c:v>17819.047311999999</c:v>
                </c:pt>
                <c:pt idx="74441">
                  <c:v>17819.291215000001</c:v>
                </c:pt>
                <c:pt idx="74442">
                  <c:v>17819.535319999999</c:v>
                </c:pt>
                <c:pt idx="74443">
                  <c:v>17819.770860000001</c:v>
                </c:pt>
                <c:pt idx="74444">
                  <c:v>17820.013255999998</c:v>
                </c:pt>
                <c:pt idx="74445">
                  <c:v>17820.257878</c:v>
                </c:pt>
                <c:pt idx="74446">
                  <c:v>17820.489743999999</c:v>
                </c:pt>
                <c:pt idx="74447">
                  <c:v>17820.730063999999</c:v>
                </c:pt>
                <c:pt idx="74448">
                  <c:v>17820.972331000001</c:v>
                </c:pt>
                <c:pt idx="74449">
                  <c:v>17821.205033999999</c:v>
                </c:pt>
                <c:pt idx="74450">
                  <c:v>17821.447220999999</c:v>
                </c:pt>
                <c:pt idx="74451">
                  <c:v>17821.689111</c:v>
                </c:pt>
                <c:pt idx="74452">
                  <c:v>17821.929402000002</c:v>
                </c:pt>
                <c:pt idx="74453">
                  <c:v>17822.162945</c:v>
                </c:pt>
                <c:pt idx="74454">
                  <c:v>17822.404066999999</c:v>
                </c:pt>
                <c:pt idx="74455">
                  <c:v>17822.646976</c:v>
                </c:pt>
                <c:pt idx="74456">
                  <c:v>17822.877584000002</c:v>
                </c:pt>
                <c:pt idx="74457">
                  <c:v>17823.120706000002</c:v>
                </c:pt>
                <c:pt idx="74458">
                  <c:v>17823.363786000002</c:v>
                </c:pt>
                <c:pt idx="74459">
                  <c:v>17823.606675999999</c:v>
                </c:pt>
                <c:pt idx="74460">
                  <c:v>17823.836561</c:v>
                </c:pt>
                <c:pt idx="74461">
                  <c:v>17824.079858000001</c:v>
                </c:pt>
                <c:pt idx="74462">
                  <c:v>17824.320322</c:v>
                </c:pt>
                <c:pt idx="74463">
                  <c:v>17824.562322000002</c:v>
                </c:pt>
                <c:pt idx="74464">
                  <c:v>17824.793189</c:v>
                </c:pt>
                <c:pt idx="74465">
                  <c:v>17825.036620999999</c:v>
                </c:pt>
                <c:pt idx="74466">
                  <c:v>17825.279664000002</c:v>
                </c:pt>
                <c:pt idx="74467">
                  <c:v>17825.510371</c:v>
                </c:pt>
                <c:pt idx="74468">
                  <c:v>17825.753527000001</c:v>
                </c:pt>
                <c:pt idx="74469">
                  <c:v>17825.994859999999</c:v>
                </c:pt>
                <c:pt idx="74470">
                  <c:v>17826.236658000002</c:v>
                </c:pt>
                <c:pt idx="74471">
                  <c:v>17826.479821000001</c:v>
                </c:pt>
                <c:pt idx="74472">
                  <c:v>17826.709185</c:v>
                </c:pt>
                <c:pt idx="74473">
                  <c:v>17826.950014999999</c:v>
                </c:pt>
                <c:pt idx="74474">
                  <c:v>17827.193652000002</c:v>
                </c:pt>
                <c:pt idx="74475">
                  <c:v>17827.434028</c:v>
                </c:pt>
                <c:pt idx="74476">
                  <c:v>17827.665258000001</c:v>
                </c:pt>
                <c:pt idx="74477">
                  <c:v>17827.910719</c:v>
                </c:pt>
                <c:pt idx="74478">
                  <c:v>17828.142125999999</c:v>
                </c:pt>
                <c:pt idx="74479">
                  <c:v>17828.386386999999</c:v>
                </c:pt>
                <c:pt idx="74480">
                  <c:v>17828.629809999999</c:v>
                </c:pt>
                <c:pt idx="74481">
                  <c:v>17828.861836</c:v>
                </c:pt>
                <c:pt idx="74482">
                  <c:v>17829.105727999999</c:v>
                </c:pt>
                <c:pt idx="74483">
                  <c:v>17829.364728</c:v>
                </c:pt>
                <c:pt idx="74484">
                  <c:v>17829.596936999998</c:v>
                </c:pt>
                <c:pt idx="74485">
                  <c:v>17829.839365</c:v>
                </c:pt>
                <c:pt idx="74486">
                  <c:v>17830.082087999999</c:v>
                </c:pt>
                <c:pt idx="74487">
                  <c:v>17830.313190000001</c:v>
                </c:pt>
                <c:pt idx="74488">
                  <c:v>17830.554172</c:v>
                </c:pt>
                <c:pt idx="74489">
                  <c:v>17830.799585000001</c:v>
                </c:pt>
                <c:pt idx="74490">
                  <c:v>17831.031039000001</c:v>
                </c:pt>
                <c:pt idx="74491">
                  <c:v>17831.273370999999</c:v>
                </c:pt>
                <c:pt idx="74492">
                  <c:v>17831.514040999999</c:v>
                </c:pt>
                <c:pt idx="74493">
                  <c:v>17831.756318</c:v>
                </c:pt>
                <c:pt idx="74494">
                  <c:v>17831.986747999999</c:v>
                </c:pt>
                <c:pt idx="74495">
                  <c:v>17832.228572</c:v>
                </c:pt>
                <c:pt idx="74496">
                  <c:v>17832.469216000001</c:v>
                </c:pt>
                <c:pt idx="74497">
                  <c:v>17832.712658</c:v>
                </c:pt>
                <c:pt idx="74498">
                  <c:v>17832.942169000002</c:v>
                </c:pt>
                <c:pt idx="74499">
                  <c:v>17833.187652000001</c:v>
                </c:pt>
                <c:pt idx="74500">
                  <c:v>17833.430184000001</c:v>
                </c:pt>
                <c:pt idx="74501">
                  <c:v>17833.661287999999</c:v>
                </c:pt>
                <c:pt idx="74502">
                  <c:v>17833.904167000001</c:v>
                </c:pt>
                <c:pt idx="74503">
                  <c:v>17834.145979000001</c:v>
                </c:pt>
                <c:pt idx="74504">
                  <c:v>17834.385416000001</c:v>
                </c:pt>
                <c:pt idx="74505">
                  <c:v>17834.615611000001</c:v>
                </c:pt>
                <c:pt idx="74506">
                  <c:v>17834.856390000001</c:v>
                </c:pt>
                <c:pt idx="74507">
                  <c:v>17835.099932000001</c:v>
                </c:pt>
                <c:pt idx="74508">
                  <c:v>17835.341637000001</c:v>
                </c:pt>
                <c:pt idx="74509">
                  <c:v>17835.573741</c:v>
                </c:pt>
                <c:pt idx="74510">
                  <c:v>17835.814448000001</c:v>
                </c:pt>
                <c:pt idx="74511">
                  <c:v>17836.059699000001</c:v>
                </c:pt>
                <c:pt idx="74512">
                  <c:v>17836.302843000001</c:v>
                </c:pt>
                <c:pt idx="74513">
                  <c:v>17836.532819</c:v>
                </c:pt>
                <c:pt idx="74514">
                  <c:v>17836.773334000001</c:v>
                </c:pt>
                <c:pt idx="74515">
                  <c:v>17837.017220999998</c:v>
                </c:pt>
                <c:pt idx="74516">
                  <c:v>17837.250619999999</c:v>
                </c:pt>
                <c:pt idx="74517">
                  <c:v>17837.493696000001</c:v>
                </c:pt>
                <c:pt idx="74518">
                  <c:v>17837.736905000002</c:v>
                </c:pt>
                <c:pt idx="74519">
                  <c:v>17837.968735999999</c:v>
                </c:pt>
                <c:pt idx="74520">
                  <c:v>17838.209289999999</c:v>
                </c:pt>
                <c:pt idx="74521">
                  <c:v>17838.453017</c:v>
                </c:pt>
                <c:pt idx="74522">
                  <c:v>17838.695943999999</c:v>
                </c:pt>
                <c:pt idx="74523">
                  <c:v>17838.926728999999</c:v>
                </c:pt>
                <c:pt idx="74524">
                  <c:v>17839.167195999999</c:v>
                </c:pt>
                <c:pt idx="74525">
                  <c:v>17839.411972999998</c:v>
                </c:pt>
                <c:pt idx="74526">
                  <c:v>17839.642682999998</c:v>
                </c:pt>
                <c:pt idx="74527">
                  <c:v>17839.883018</c:v>
                </c:pt>
                <c:pt idx="74528">
                  <c:v>17840.125284000002</c:v>
                </c:pt>
                <c:pt idx="74529">
                  <c:v>17840.367007000001</c:v>
                </c:pt>
                <c:pt idx="74530">
                  <c:v>17840.598762000001</c:v>
                </c:pt>
                <c:pt idx="74531">
                  <c:v>17840.839155999998</c:v>
                </c:pt>
                <c:pt idx="74532">
                  <c:v>17841.083276000001</c:v>
                </c:pt>
                <c:pt idx="74533">
                  <c:v>17841.313999999998</c:v>
                </c:pt>
                <c:pt idx="74534">
                  <c:v>17841.556187999999</c:v>
                </c:pt>
                <c:pt idx="74535">
                  <c:v>17841.796431999999</c:v>
                </c:pt>
                <c:pt idx="74536">
                  <c:v>17842.037899999999</c:v>
                </c:pt>
                <c:pt idx="74537">
                  <c:v>17842.278962</c:v>
                </c:pt>
                <c:pt idx="74538">
                  <c:v>17842.509884999999</c:v>
                </c:pt>
                <c:pt idx="74539">
                  <c:v>17842.75202</c:v>
                </c:pt>
                <c:pt idx="74540">
                  <c:v>17842.996102000001</c:v>
                </c:pt>
                <c:pt idx="74541">
                  <c:v>17843.229837999999</c:v>
                </c:pt>
                <c:pt idx="74542">
                  <c:v>17843.472125</c:v>
                </c:pt>
                <c:pt idx="74543">
                  <c:v>17843.714157999999</c:v>
                </c:pt>
                <c:pt idx="74544">
                  <c:v>17843.943319000002</c:v>
                </c:pt>
                <c:pt idx="74545">
                  <c:v>17844.188531</c:v>
                </c:pt>
                <c:pt idx="74546">
                  <c:v>17844.429052</c:v>
                </c:pt>
                <c:pt idx="74547">
                  <c:v>17844.671011999999</c:v>
                </c:pt>
                <c:pt idx="74548">
                  <c:v>17844.902945999998</c:v>
                </c:pt>
                <c:pt idx="74549">
                  <c:v>17845.144154000001</c:v>
                </c:pt>
                <c:pt idx="74550">
                  <c:v>17845.384290000002</c:v>
                </c:pt>
                <c:pt idx="74551">
                  <c:v>17845.617589000001</c:v>
                </c:pt>
                <c:pt idx="74552">
                  <c:v>17845.858776000001</c:v>
                </c:pt>
                <c:pt idx="74553">
                  <c:v>17846.099445</c:v>
                </c:pt>
                <c:pt idx="74554">
                  <c:v>17846.340001</c:v>
                </c:pt>
                <c:pt idx="74555">
                  <c:v>17846.582042999999</c:v>
                </c:pt>
                <c:pt idx="74556">
                  <c:v>17846.813959999999</c:v>
                </c:pt>
                <c:pt idx="74557">
                  <c:v>17847.055405999999</c:v>
                </c:pt>
                <c:pt idx="74558">
                  <c:v>17847.296891999998</c:v>
                </c:pt>
                <c:pt idx="74559">
                  <c:v>17847.539090999999</c:v>
                </c:pt>
                <c:pt idx="74560">
                  <c:v>17847.770982999999</c:v>
                </c:pt>
                <c:pt idx="74561">
                  <c:v>17848.012289999999</c:v>
                </c:pt>
                <c:pt idx="74562">
                  <c:v>17848.24597</c:v>
                </c:pt>
                <c:pt idx="74563">
                  <c:v>17848.487164999999</c:v>
                </c:pt>
                <c:pt idx="74564">
                  <c:v>17848.733047000002</c:v>
                </c:pt>
                <c:pt idx="74565">
                  <c:v>17848.978586000001</c:v>
                </c:pt>
                <c:pt idx="74566">
                  <c:v>17849.219188999999</c:v>
                </c:pt>
                <c:pt idx="74567">
                  <c:v>17849.463904</c:v>
                </c:pt>
                <c:pt idx="74568">
                  <c:v>17849.706881999999</c:v>
                </c:pt>
                <c:pt idx="74569">
                  <c:v>17849.938701999999</c:v>
                </c:pt>
                <c:pt idx="74570">
                  <c:v>17850.181980000001</c:v>
                </c:pt>
                <c:pt idx="74571">
                  <c:v>17850.423806999999</c:v>
                </c:pt>
                <c:pt idx="74572">
                  <c:v>17850.654287000001</c:v>
                </c:pt>
                <c:pt idx="74573">
                  <c:v>17850.896014000002</c:v>
                </c:pt>
                <c:pt idx="74574">
                  <c:v>17851.138014</c:v>
                </c:pt>
                <c:pt idx="74575">
                  <c:v>17851.380953</c:v>
                </c:pt>
                <c:pt idx="74576">
                  <c:v>17851.610447999999</c:v>
                </c:pt>
                <c:pt idx="74577">
                  <c:v>17851.85441</c:v>
                </c:pt>
                <c:pt idx="74578">
                  <c:v>17852.095092</c:v>
                </c:pt>
                <c:pt idx="74579">
                  <c:v>17852.326940999999</c:v>
                </c:pt>
                <c:pt idx="74580">
                  <c:v>17852.568294000001</c:v>
                </c:pt>
                <c:pt idx="74581">
                  <c:v>17852.812126000001</c:v>
                </c:pt>
                <c:pt idx="74582">
                  <c:v>17853.043277000001</c:v>
                </c:pt>
                <c:pt idx="74583">
                  <c:v>17853.283350000002</c:v>
                </c:pt>
                <c:pt idx="74584">
                  <c:v>17853.525336999999</c:v>
                </c:pt>
                <c:pt idx="74585">
                  <c:v>17853.760087999999</c:v>
                </c:pt>
                <c:pt idx="74586">
                  <c:v>17854.001015999998</c:v>
                </c:pt>
                <c:pt idx="74587">
                  <c:v>17854.243138000002</c:v>
                </c:pt>
                <c:pt idx="74588">
                  <c:v>17854.474405000001</c:v>
                </c:pt>
                <c:pt idx="74589">
                  <c:v>17854.719829999998</c:v>
                </c:pt>
                <c:pt idx="74590">
                  <c:v>17854.963566999999</c:v>
                </c:pt>
                <c:pt idx="74591">
                  <c:v>17855.193940000001</c:v>
                </c:pt>
                <c:pt idx="74592">
                  <c:v>17855.436705</c:v>
                </c:pt>
                <c:pt idx="74593">
                  <c:v>17855.677370000001</c:v>
                </c:pt>
                <c:pt idx="74594">
                  <c:v>17855.92092</c:v>
                </c:pt>
                <c:pt idx="74595">
                  <c:v>17856.152123</c:v>
                </c:pt>
                <c:pt idx="74596">
                  <c:v>17856.396172000001</c:v>
                </c:pt>
                <c:pt idx="74597">
                  <c:v>17856.627090999998</c:v>
                </c:pt>
                <c:pt idx="74598">
                  <c:v>17856.871068</c:v>
                </c:pt>
                <c:pt idx="74599">
                  <c:v>17857.113063000001</c:v>
                </c:pt>
                <c:pt idx="74600">
                  <c:v>17857.34491</c:v>
                </c:pt>
                <c:pt idx="74601">
                  <c:v>17857.589947</c:v>
                </c:pt>
                <c:pt idx="74602">
                  <c:v>17857.822534999999</c:v>
                </c:pt>
                <c:pt idx="74603">
                  <c:v>17858.065767</c:v>
                </c:pt>
                <c:pt idx="74604">
                  <c:v>17858.308940999999</c:v>
                </c:pt>
                <c:pt idx="74605">
                  <c:v>17858.550919000001</c:v>
                </c:pt>
                <c:pt idx="74606">
                  <c:v>17858.780036</c:v>
                </c:pt>
                <c:pt idx="74607">
                  <c:v>17859.022217000002</c:v>
                </c:pt>
                <c:pt idx="74608">
                  <c:v>17859.26411</c:v>
                </c:pt>
                <c:pt idx="74609">
                  <c:v>17859.497715000001</c:v>
                </c:pt>
                <c:pt idx="74610">
                  <c:v>17859.738992999999</c:v>
                </c:pt>
                <c:pt idx="74611">
                  <c:v>17859.980737000002</c:v>
                </c:pt>
                <c:pt idx="74612">
                  <c:v>17860.221409000002</c:v>
                </c:pt>
                <c:pt idx="74613">
                  <c:v>17860.454292999999</c:v>
                </c:pt>
                <c:pt idx="74614">
                  <c:v>17860.697949000001</c:v>
                </c:pt>
                <c:pt idx="74615">
                  <c:v>17860.939218</c:v>
                </c:pt>
                <c:pt idx="74616">
                  <c:v>17861.170420999999</c:v>
                </c:pt>
                <c:pt idx="74617">
                  <c:v>17861.411204</c:v>
                </c:pt>
                <c:pt idx="74618">
                  <c:v>17861.654620000001</c:v>
                </c:pt>
                <c:pt idx="74619">
                  <c:v>17861.895075</c:v>
                </c:pt>
                <c:pt idx="74620">
                  <c:v>17862.128992999998</c:v>
                </c:pt>
                <c:pt idx="74621">
                  <c:v>17862.370171999999</c:v>
                </c:pt>
                <c:pt idx="74622">
                  <c:v>17862.605665999999</c:v>
                </c:pt>
                <c:pt idx="74623">
                  <c:v>17862.84679</c:v>
                </c:pt>
                <c:pt idx="74624">
                  <c:v>17863.087330999999</c:v>
                </c:pt>
                <c:pt idx="74625">
                  <c:v>17863.329308</c:v>
                </c:pt>
                <c:pt idx="74626">
                  <c:v>17863.562897</c:v>
                </c:pt>
                <c:pt idx="74627">
                  <c:v>17863.805</c:v>
                </c:pt>
                <c:pt idx="74628">
                  <c:v>17864.045169000001</c:v>
                </c:pt>
                <c:pt idx="74629">
                  <c:v>17864.278622999998</c:v>
                </c:pt>
                <c:pt idx="74630">
                  <c:v>17864.519021</c:v>
                </c:pt>
                <c:pt idx="74631">
                  <c:v>17864.761833</c:v>
                </c:pt>
                <c:pt idx="74632">
                  <c:v>17865.002355000001</c:v>
                </c:pt>
                <c:pt idx="74633">
                  <c:v>17865.235545</c:v>
                </c:pt>
                <c:pt idx="74634">
                  <c:v>17865.476041000002</c:v>
                </c:pt>
                <c:pt idx="74635">
                  <c:v>17865.718070999999</c:v>
                </c:pt>
                <c:pt idx="74636">
                  <c:v>17865.960138999999</c:v>
                </c:pt>
                <c:pt idx="74637">
                  <c:v>17866.193770000002</c:v>
                </c:pt>
                <c:pt idx="74638">
                  <c:v>17866.434246000001</c:v>
                </c:pt>
                <c:pt idx="74639">
                  <c:v>17866.676274000001</c:v>
                </c:pt>
                <c:pt idx="74640">
                  <c:v>17866.909572</c:v>
                </c:pt>
                <c:pt idx="74641">
                  <c:v>17867.152919</c:v>
                </c:pt>
                <c:pt idx="74642">
                  <c:v>17867.393418</c:v>
                </c:pt>
                <c:pt idx="74643">
                  <c:v>17867.628876999999</c:v>
                </c:pt>
                <c:pt idx="74644">
                  <c:v>17867.871997999999</c:v>
                </c:pt>
                <c:pt idx="74645">
                  <c:v>17868.113961999999</c:v>
                </c:pt>
                <c:pt idx="74646">
                  <c:v>17868.344810999999</c:v>
                </c:pt>
                <c:pt idx="74647">
                  <c:v>17868.587918000001</c:v>
                </c:pt>
                <c:pt idx="74648">
                  <c:v>17868.829772000001</c:v>
                </c:pt>
                <c:pt idx="74649">
                  <c:v>17869.072274999999</c:v>
                </c:pt>
                <c:pt idx="74650">
                  <c:v>17869.302661999998</c:v>
                </c:pt>
                <c:pt idx="74651">
                  <c:v>17869.543444999999</c:v>
                </c:pt>
                <c:pt idx="74652">
                  <c:v>17869.786031</c:v>
                </c:pt>
                <c:pt idx="74653">
                  <c:v>17870.028315</c:v>
                </c:pt>
                <c:pt idx="74654">
                  <c:v>17870.283406999999</c:v>
                </c:pt>
                <c:pt idx="74655">
                  <c:v>17870.512337</c:v>
                </c:pt>
                <c:pt idx="74656">
                  <c:v>17870.755642</c:v>
                </c:pt>
                <c:pt idx="74657">
                  <c:v>17870.998884000001</c:v>
                </c:pt>
                <c:pt idx="74658">
                  <c:v>17871.239308</c:v>
                </c:pt>
                <c:pt idx="74659">
                  <c:v>17871.472921</c:v>
                </c:pt>
                <c:pt idx="74660">
                  <c:v>17871.715122000001</c:v>
                </c:pt>
                <c:pt idx="74661">
                  <c:v>17871.957209</c:v>
                </c:pt>
                <c:pt idx="74662">
                  <c:v>17872.202705</c:v>
                </c:pt>
                <c:pt idx="74663">
                  <c:v>17872.445007999999</c:v>
                </c:pt>
                <c:pt idx="74664">
                  <c:v>17872.687193999998</c:v>
                </c:pt>
                <c:pt idx="74665">
                  <c:v>17872.929254999999</c:v>
                </c:pt>
                <c:pt idx="74666">
                  <c:v>17873.174730999999</c:v>
                </c:pt>
                <c:pt idx="74667">
                  <c:v>17873.415153999998</c:v>
                </c:pt>
                <c:pt idx="74668">
                  <c:v>17873.659234999999</c:v>
                </c:pt>
                <c:pt idx="74669">
                  <c:v>17873.892908999998</c:v>
                </c:pt>
                <c:pt idx="74670">
                  <c:v>17874.135372000001</c:v>
                </c:pt>
                <c:pt idx="74671">
                  <c:v>17874.370105000002</c:v>
                </c:pt>
                <c:pt idx="74672">
                  <c:v>17874.611822999999</c:v>
                </c:pt>
                <c:pt idx="74673">
                  <c:v>17874.854025000001</c:v>
                </c:pt>
                <c:pt idx="74674">
                  <c:v>17875.096203000001</c:v>
                </c:pt>
                <c:pt idx="74675">
                  <c:v>17875.329719000001</c:v>
                </c:pt>
                <c:pt idx="74676">
                  <c:v>17875.572898999999</c:v>
                </c:pt>
                <c:pt idx="74677">
                  <c:v>17875.815871999999</c:v>
                </c:pt>
                <c:pt idx="74678">
                  <c:v>17876.047954999998</c:v>
                </c:pt>
                <c:pt idx="74679">
                  <c:v>17876.289602000001</c:v>
                </c:pt>
                <c:pt idx="74680">
                  <c:v>17876.530697999999</c:v>
                </c:pt>
                <c:pt idx="74681">
                  <c:v>17876.772375</c:v>
                </c:pt>
                <c:pt idx="74682">
                  <c:v>17877.005818000001</c:v>
                </c:pt>
                <c:pt idx="74683">
                  <c:v>17877.247281</c:v>
                </c:pt>
                <c:pt idx="74684">
                  <c:v>17877.489171000001</c:v>
                </c:pt>
                <c:pt idx="74685">
                  <c:v>17877.721311000001</c:v>
                </c:pt>
                <c:pt idx="74686">
                  <c:v>17877.96514</c:v>
                </c:pt>
                <c:pt idx="74687">
                  <c:v>17878.198628999999</c:v>
                </c:pt>
                <c:pt idx="74688">
                  <c:v>17878.439697999998</c:v>
                </c:pt>
                <c:pt idx="74689">
                  <c:v>17878.67945</c:v>
                </c:pt>
                <c:pt idx="74690">
                  <c:v>17878.920172999999</c:v>
                </c:pt>
                <c:pt idx="74691">
                  <c:v>17879.164153999998</c:v>
                </c:pt>
                <c:pt idx="74692">
                  <c:v>17879.409689</c:v>
                </c:pt>
                <c:pt idx="74693">
                  <c:v>17879.650261999999</c:v>
                </c:pt>
                <c:pt idx="74694">
                  <c:v>17879.89431</c:v>
                </c:pt>
                <c:pt idx="74695">
                  <c:v>17880.127263999999</c:v>
                </c:pt>
                <c:pt idx="74696">
                  <c:v>17880.371403000001</c:v>
                </c:pt>
                <c:pt idx="74697">
                  <c:v>17880.604168000002</c:v>
                </c:pt>
                <c:pt idx="74698">
                  <c:v>17880.849547999998</c:v>
                </c:pt>
                <c:pt idx="74699">
                  <c:v>17881.082289999998</c:v>
                </c:pt>
                <c:pt idx="74700">
                  <c:v>17881.325762</c:v>
                </c:pt>
                <c:pt idx="74701">
                  <c:v>17881.568974000002</c:v>
                </c:pt>
                <c:pt idx="74702">
                  <c:v>17881.799021999999</c:v>
                </c:pt>
                <c:pt idx="74703">
                  <c:v>17882.042665000001</c:v>
                </c:pt>
                <c:pt idx="74704">
                  <c:v>17882.285934</c:v>
                </c:pt>
                <c:pt idx="74705">
                  <c:v>17882.526275</c:v>
                </c:pt>
                <c:pt idx="74706">
                  <c:v>17882.759072000001</c:v>
                </c:pt>
                <c:pt idx="74707">
                  <c:v>17883.002606999999</c:v>
                </c:pt>
                <c:pt idx="74708">
                  <c:v>17883.243907</c:v>
                </c:pt>
                <c:pt idx="74709">
                  <c:v>17883.475073000001</c:v>
                </c:pt>
                <c:pt idx="74710">
                  <c:v>17883.718741000001</c:v>
                </c:pt>
                <c:pt idx="74711">
                  <c:v>17883.961202999999</c:v>
                </c:pt>
                <c:pt idx="74712">
                  <c:v>17884.194261000001</c:v>
                </c:pt>
                <c:pt idx="74713">
                  <c:v>17884.439542</c:v>
                </c:pt>
                <c:pt idx="74714">
                  <c:v>17884.680947000001</c:v>
                </c:pt>
                <c:pt idx="74715">
                  <c:v>17884.911900999999</c:v>
                </c:pt>
                <c:pt idx="74716">
                  <c:v>17885.155564000001</c:v>
                </c:pt>
                <c:pt idx="74717">
                  <c:v>17885.396806000001</c:v>
                </c:pt>
                <c:pt idx="74718">
                  <c:v>17885.637305</c:v>
                </c:pt>
                <c:pt idx="74719">
                  <c:v>17885.870067</c:v>
                </c:pt>
                <c:pt idx="74720">
                  <c:v>17886.112895999999</c:v>
                </c:pt>
                <c:pt idx="74721">
                  <c:v>17886.354326000001</c:v>
                </c:pt>
                <c:pt idx="74722">
                  <c:v>17886.587591</c:v>
                </c:pt>
                <c:pt idx="74723">
                  <c:v>17886.830711999999</c:v>
                </c:pt>
                <c:pt idx="74724">
                  <c:v>17887.071112000001</c:v>
                </c:pt>
                <c:pt idx="74725">
                  <c:v>17887.313977999998</c:v>
                </c:pt>
                <c:pt idx="74726">
                  <c:v>17887.544762000001</c:v>
                </c:pt>
                <c:pt idx="74727">
                  <c:v>17887.785072999999</c:v>
                </c:pt>
                <c:pt idx="74728">
                  <c:v>17888.027351000001</c:v>
                </c:pt>
                <c:pt idx="74729">
                  <c:v>17888.258118999998</c:v>
                </c:pt>
                <c:pt idx="74730">
                  <c:v>17888.500360999999</c:v>
                </c:pt>
                <c:pt idx="74731">
                  <c:v>17888.742381</c:v>
                </c:pt>
                <c:pt idx="74732">
                  <c:v>17888.975236999999</c:v>
                </c:pt>
                <c:pt idx="74733">
                  <c:v>17889.219295999999</c:v>
                </c:pt>
                <c:pt idx="74734">
                  <c:v>17889.470539000002</c:v>
                </c:pt>
                <c:pt idx="74735">
                  <c:v>17889.711985999998</c:v>
                </c:pt>
                <c:pt idx="74736">
                  <c:v>17889.953259000002</c:v>
                </c:pt>
                <c:pt idx="74737">
                  <c:v>17890.188860999999</c:v>
                </c:pt>
                <c:pt idx="74738">
                  <c:v>17890.431058999999</c:v>
                </c:pt>
                <c:pt idx="74739">
                  <c:v>17890.673019999998</c:v>
                </c:pt>
                <c:pt idx="74740">
                  <c:v>17890.904138999998</c:v>
                </c:pt>
                <c:pt idx="74741">
                  <c:v>17891.145767000002</c:v>
                </c:pt>
                <c:pt idx="74742">
                  <c:v>17891.386245000002</c:v>
                </c:pt>
                <c:pt idx="74743">
                  <c:v>17891.630080999999</c:v>
                </c:pt>
                <c:pt idx="74744">
                  <c:v>17891.861948999998</c:v>
                </c:pt>
                <c:pt idx="74745">
                  <c:v>17892.103233000002</c:v>
                </c:pt>
                <c:pt idx="74746">
                  <c:v>17892.344965</c:v>
                </c:pt>
                <c:pt idx="74747">
                  <c:v>17892.575830999998</c:v>
                </c:pt>
                <c:pt idx="74748">
                  <c:v>17892.818391000001</c:v>
                </c:pt>
                <c:pt idx="74749">
                  <c:v>17893.063750000001</c:v>
                </c:pt>
                <c:pt idx="74750">
                  <c:v>17893.293185999999</c:v>
                </c:pt>
                <c:pt idx="74751">
                  <c:v>17893.534952999998</c:v>
                </c:pt>
                <c:pt idx="74752">
                  <c:v>17893.777657999999</c:v>
                </c:pt>
                <c:pt idx="74753">
                  <c:v>17894.018250000001</c:v>
                </c:pt>
                <c:pt idx="74754">
                  <c:v>17894.249881</c:v>
                </c:pt>
                <c:pt idx="74755">
                  <c:v>17894.490447</c:v>
                </c:pt>
                <c:pt idx="74756">
                  <c:v>17894.733843000002</c:v>
                </c:pt>
                <c:pt idx="74757">
                  <c:v>17894.974773999998</c:v>
                </c:pt>
                <c:pt idx="74758">
                  <c:v>17895.217067000001</c:v>
                </c:pt>
                <c:pt idx="74759">
                  <c:v>17895.472367999999</c:v>
                </c:pt>
                <c:pt idx="74760">
                  <c:v>17895.717603000001</c:v>
                </c:pt>
                <c:pt idx="74761">
                  <c:v>17895.960881999999</c:v>
                </c:pt>
                <c:pt idx="74762">
                  <c:v>17896.201335999998</c:v>
                </c:pt>
                <c:pt idx="74763">
                  <c:v>17896.445909999999</c:v>
                </c:pt>
                <c:pt idx="74764">
                  <c:v>17896.677628000001</c:v>
                </c:pt>
                <c:pt idx="74765">
                  <c:v>17896.918042000001</c:v>
                </c:pt>
                <c:pt idx="74766">
                  <c:v>17897.160221999999</c:v>
                </c:pt>
                <c:pt idx="74767">
                  <c:v>17897.402291999999</c:v>
                </c:pt>
                <c:pt idx="74768">
                  <c:v>17897.633157</c:v>
                </c:pt>
                <c:pt idx="74769">
                  <c:v>17897.875326000001</c:v>
                </c:pt>
                <c:pt idx="74770">
                  <c:v>17898.116869000001</c:v>
                </c:pt>
                <c:pt idx="74771">
                  <c:v>17898.34864</c:v>
                </c:pt>
                <c:pt idx="74772">
                  <c:v>17898.589125999999</c:v>
                </c:pt>
                <c:pt idx="74773">
                  <c:v>17898.833153</c:v>
                </c:pt>
                <c:pt idx="74774">
                  <c:v>17899.066224999999</c:v>
                </c:pt>
                <c:pt idx="74775">
                  <c:v>17899.312075999998</c:v>
                </c:pt>
                <c:pt idx="74776">
                  <c:v>17899.545963</c:v>
                </c:pt>
                <c:pt idx="74777">
                  <c:v>17899.787026999998</c:v>
                </c:pt>
                <c:pt idx="74778">
                  <c:v>17900.029356999999</c:v>
                </c:pt>
                <c:pt idx="74779">
                  <c:v>17900.262049000001</c:v>
                </c:pt>
                <c:pt idx="74780">
                  <c:v>17900.505614000002</c:v>
                </c:pt>
                <c:pt idx="74781">
                  <c:v>17900.746911999999</c:v>
                </c:pt>
                <c:pt idx="74782">
                  <c:v>17900.977382000001</c:v>
                </c:pt>
                <c:pt idx="74783">
                  <c:v>17901.221959999999</c:v>
                </c:pt>
                <c:pt idx="74784">
                  <c:v>17901.463083999999</c:v>
                </c:pt>
                <c:pt idx="74785">
                  <c:v>17901.694758000001</c:v>
                </c:pt>
                <c:pt idx="74786">
                  <c:v>17901.937179</c:v>
                </c:pt>
                <c:pt idx="74787">
                  <c:v>17902.181224</c:v>
                </c:pt>
                <c:pt idx="74788">
                  <c:v>17902.412054</c:v>
                </c:pt>
                <c:pt idx="74789">
                  <c:v>17902.654256000002</c:v>
                </c:pt>
                <c:pt idx="74790">
                  <c:v>17902.895809000001</c:v>
                </c:pt>
                <c:pt idx="74791">
                  <c:v>17903.138992</c:v>
                </c:pt>
                <c:pt idx="74792">
                  <c:v>17903.367027</c:v>
                </c:pt>
                <c:pt idx="74793">
                  <c:v>17903.609254999999</c:v>
                </c:pt>
                <c:pt idx="74794">
                  <c:v>17903.852570999999</c:v>
                </c:pt>
                <c:pt idx="74795">
                  <c:v>17904.093917999999</c:v>
                </c:pt>
                <c:pt idx="74796">
                  <c:v>17904.325851000001</c:v>
                </c:pt>
                <c:pt idx="74797">
                  <c:v>17904.568195</c:v>
                </c:pt>
                <c:pt idx="74798">
                  <c:v>17904.811796999998</c:v>
                </c:pt>
                <c:pt idx="74799">
                  <c:v>17905.053558</c:v>
                </c:pt>
                <c:pt idx="74800">
                  <c:v>17905.283819</c:v>
                </c:pt>
                <c:pt idx="74801">
                  <c:v>17905.526419000002</c:v>
                </c:pt>
                <c:pt idx="74802">
                  <c:v>17905.771743000001</c:v>
                </c:pt>
                <c:pt idx="74803">
                  <c:v>17906.003955</c:v>
                </c:pt>
                <c:pt idx="74804">
                  <c:v>17906.245296000001</c:v>
                </c:pt>
                <c:pt idx="74805">
                  <c:v>17906.478262000001</c:v>
                </c:pt>
                <c:pt idx="74806">
                  <c:v>17906.723666000002</c:v>
                </c:pt>
                <c:pt idx="74807">
                  <c:v>17906.964305000001</c:v>
                </c:pt>
                <c:pt idx="74808">
                  <c:v>17907.205585</c:v>
                </c:pt>
                <c:pt idx="74809">
                  <c:v>17907.436308</c:v>
                </c:pt>
                <c:pt idx="74810">
                  <c:v>17907.679659000001</c:v>
                </c:pt>
                <c:pt idx="74811">
                  <c:v>17907.920209</c:v>
                </c:pt>
                <c:pt idx="74812">
                  <c:v>17908.161980000001</c:v>
                </c:pt>
                <c:pt idx="74813">
                  <c:v>17908.390073999999</c:v>
                </c:pt>
                <c:pt idx="74814">
                  <c:v>17908.631530999999</c:v>
                </c:pt>
                <c:pt idx="74815">
                  <c:v>17908.874619999999</c:v>
                </c:pt>
                <c:pt idx="74816">
                  <c:v>17909.117788</c:v>
                </c:pt>
                <c:pt idx="74817">
                  <c:v>17909.358029999999</c:v>
                </c:pt>
                <c:pt idx="74818">
                  <c:v>17909.598112</c:v>
                </c:pt>
                <c:pt idx="74819">
                  <c:v>17909.842099000001</c:v>
                </c:pt>
                <c:pt idx="74820">
                  <c:v>17910.084338000001</c:v>
                </c:pt>
                <c:pt idx="74821">
                  <c:v>17910.328982999999</c:v>
                </c:pt>
                <c:pt idx="74822">
                  <c:v>17910.559601000001</c:v>
                </c:pt>
                <c:pt idx="74823">
                  <c:v>17910.802728999999</c:v>
                </c:pt>
                <c:pt idx="74824">
                  <c:v>17911.043225000001</c:v>
                </c:pt>
                <c:pt idx="74825">
                  <c:v>17911.287950999998</c:v>
                </c:pt>
                <c:pt idx="74826">
                  <c:v>17911.518899999999</c:v>
                </c:pt>
                <c:pt idx="74827">
                  <c:v>17911.761259999999</c:v>
                </c:pt>
                <c:pt idx="74828">
                  <c:v>17911.994243000001</c:v>
                </c:pt>
                <c:pt idx="74829">
                  <c:v>17912.239696000001</c:v>
                </c:pt>
                <c:pt idx="74830">
                  <c:v>17912.482006999999</c:v>
                </c:pt>
                <c:pt idx="74831">
                  <c:v>17912.713898999998</c:v>
                </c:pt>
                <c:pt idx="74832">
                  <c:v>17912.956364000001</c:v>
                </c:pt>
                <c:pt idx="74833">
                  <c:v>17913.189261</c:v>
                </c:pt>
                <c:pt idx="74834">
                  <c:v>17913.430154999998</c:v>
                </c:pt>
                <c:pt idx="74835">
                  <c:v>17913.672369</c:v>
                </c:pt>
                <c:pt idx="74836">
                  <c:v>17913.916654000001</c:v>
                </c:pt>
                <c:pt idx="74837">
                  <c:v>17914.145274999999</c:v>
                </c:pt>
                <c:pt idx="74838">
                  <c:v>17914.387235999999</c:v>
                </c:pt>
                <c:pt idx="74839">
                  <c:v>17914.629214000001</c:v>
                </c:pt>
                <c:pt idx="74840">
                  <c:v>17914.862765999998</c:v>
                </c:pt>
                <c:pt idx="74841">
                  <c:v>17915.103186</c:v>
                </c:pt>
                <c:pt idx="74842">
                  <c:v>17915.344656000001</c:v>
                </c:pt>
                <c:pt idx="74843">
                  <c:v>17915.585909000001</c:v>
                </c:pt>
                <c:pt idx="74844">
                  <c:v>17915.828996</c:v>
                </c:pt>
                <c:pt idx="74845">
                  <c:v>17916.059698000001</c:v>
                </c:pt>
                <c:pt idx="74846">
                  <c:v>17916.300116999999</c:v>
                </c:pt>
                <c:pt idx="74847">
                  <c:v>17916.544153999999</c:v>
                </c:pt>
                <c:pt idx="74848">
                  <c:v>17916.777731999999</c:v>
                </c:pt>
                <c:pt idx="74849">
                  <c:v>17917.020882000001</c:v>
                </c:pt>
                <c:pt idx="74850">
                  <c:v>17917.261878000001</c:v>
                </c:pt>
                <c:pt idx="74851">
                  <c:v>17917.50203</c:v>
                </c:pt>
                <c:pt idx="74852">
                  <c:v>17917.74221</c:v>
                </c:pt>
                <c:pt idx="74853">
                  <c:v>17917.975785999999</c:v>
                </c:pt>
                <c:pt idx="74854">
                  <c:v>17918.218144999999</c:v>
                </c:pt>
                <c:pt idx="74855">
                  <c:v>17918.460093999998</c:v>
                </c:pt>
                <c:pt idx="74856">
                  <c:v>17918.693641000002</c:v>
                </c:pt>
                <c:pt idx="74857">
                  <c:v>17918.936752000001</c:v>
                </c:pt>
                <c:pt idx="74858">
                  <c:v>17919.177090000001</c:v>
                </c:pt>
                <c:pt idx="74859">
                  <c:v>17919.408920000002</c:v>
                </c:pt>
                <c:pt idx="74860">
                  <c:v>17919.651332000001</c:v>
                </c:pt>
                <c:pt idx="74861">
                  <c:v>17919.893332</c:v>
                </c:pt>
                <c:pt idx="74862">
                  <c:v>17920.12614</c:v>
                </c:pt>
                <c:pt idx="74863">
                  <c:v>17920.370051000002</c:v>
                </c:pt>
                <c:pt idx="74864">
                  <c:v>17920.612117000001</c:v>
                </c:pt>
                <c:pt idx="74865">
                  <c:v>17920.843817000001</c:v>
                </c:pt>
                <c:pt idx="74866">
                  <c:v>17921.084187</c:v>
                </c:pt>
                <c:pt idx="74867">
                  <c:v>17921.328955000001</c:v>
                </c:pt>
                <c:pt idx="74868">
                  <c:v>17921.559794000001</c:v>
                </c:pt>
                <c:pt idx="74869">
                  <c:v>17921.802122000001</c:v>
                </c:pt>
                <c:pt idx="74870">
                  <c:v>17922.046235000002</c:v>
                </c:pt>
                <c:pt idx="74871">
                  <c:v>17922.279664000002</c:v>
                </c:pt>
                <c:pt idx="74872">
                  <c:v>17922.520051</c:v>
                </c:pt>
                <c:pt idx="74873">
                  <c:v>17922.764898000001</c:v>
                </c:pt>
                <c:pt idx="74874">
                  <c:v>17923.005174000002</c:v>
                </c:pt>
                <c:pt idx="74875">
                  <c:v>17923.260053000002</c:v>
                </c:pt>
                <c:pt idx="74876">
                  <c:v>17923.491899000001</c:v>
                </c:pt>
                <c:pt idx="74877">
                  <c:v>17923.734037999999</c:v>
                </c:pt>
                <c:pt idx="74878">
                  <c:v>17923.976257999999</c:v>
                </c:pt>
                <c:pt idx="74879">
                  <c:v>17924.232891</c:v>
                </c:pt>
                <c:pt idx="74880">
                  <c:v>17924.464734000001</c:v>
                </c:pt>
                <c:pt idx="74881">
                  <c:v>17924.705053000001</c:v>
                </c:pt>
                <c:pt idx="74882">
                  <c:v>17924.947276999999</c:v>
                </c:pt>
                <c:pt idx="74883">
                  <c:v>17925.178109</c:v>
                </c:pt>
                <c:pt idx="74884">
                  <c:v>17925.42153</c:v>
                </c:pt>
                <c:pt idx="74885">
                  <c:v>17925.664912</c:v>
                </c:pt>
                <c:pt idx="74886">
                  <c:v>17925.896270000001</c:v>
                </c:pt>
                <c:pt idx="74887">
                  <c:v>17926.139995000001</c:v>
                </c:pt>
                <c:pt idx="74888">
                  <c:v>17926.381292999999</c:v>
                </c:pt>
                <c:pt idx="74889">
                  <c:v>17926.624599999999</c:v>
                </c:pt>
                <c:pt idx="74890">
                  <c:v>17926.854024</c:v>
                </c:pt>
                <c:pt idx="74891">
                  <c:v>17927.097641</c:v>
                </c:pt>
                <c:pt idx="74892">
                  <c:v>17927.340110000001</c:v>
                </c:pt>
                <c:pt idx="74893">
                  <c:v>17927.571175000001</c:v>
                </c:pt>
                <c:pt idx="74894">
                  <c:v>17927.812988999998</c:v>
                </c:pt>
                <c:pt idx="74895">
                  <c:v>17928.054445999998</c:v>
                </c:pt>
                <c:pt idx="74896">
                  <c:v>17928.297854</c:v>
                </c:pt>
                <c:pt idx="74897">
                  <c:v>17928.529035</c:v>
                </c:pt>
                <c:pt idx="74898">
                  <c:v>17928.772548000001</c:v>
                </c:pt>
                <c:pt idx="74899">
                  <c:v>17929.013171999999</c:v>
                </c:pt>
                <c:pt idx="74900">
                  <c:v>17929.246974999998</c:v>
                </c:pt>
                <c:pt idx="74901">
                  <c:v>17929.488423999999</c:v>
                </c:pt>
                <c:pt idx="74902">
                  <c:v>17929.731972000001</c:v>
                </c:pt>
                <c:pt idx="74903">
                  <c:v>17929.962126999999</c:v>
                </c:pt>
                <c:pt idx="74904">
                  <c:v>17930.205772000001</c:v>
                </c:pt>
                <c:pt idx="74905">
                  <c:v>17930.446120000001</c:v>
                </c:pt>
                <c:pt idx="74906">
                  <c:v>17930.677124999998</c:v>
                </c:pt>
                <c:pt idx="74907">
                  <c:v>17930.920655999998</c:v>
                </c:pt>
                <c:pt idx="74908">
                  <c:v>17931.163272999998</c:v>
                </c:pt>
                <c:pt idx="74909">
                  <c:v>17931.404704</c:v>
                </c:pt>
                <c:pt idx="74910">
                  <c:v>17931.634942000001</c:v>
                </c:pt>
                <c:pt idx="74911">
                  <c:v>17931.876325000001</c:v>
                </c:pt>
                <c:pt idx="74912">
                  <c:v>17932.121706000002</c:v>
                </c:pt>
                <c:pt idx="74913">
                  <c:v>17932.353819</c:v>
                </c:pt>
                <c:pt idx="74914">
                  <c:v>17932.597540999999</c:v>
                </c:pt>
                <c:pt idx="74915">
                  <c:v>17932.840795</c:v>
                </c:pt>
                <c:pt idx="74916">
                  <c:v>17933.070123000001</c:v>
                </c:pt>
                <c:pt idx="74917">
                  <c:v>17933.314270999999</c:v>
                </c:pt>
                <c:pt idx="74918">
                  <c:v>17933.547283</c:v>
                </c:pt>
                <c:pt idx="74919">
                  <c:v>17933.790902000001</c:v>
                </c:pt>
                <c:pt idx="74920">
                  <c:v>17934.034562000001</c:v>
                </c:pt>
                <c:pt idx="74921">
                  <c:v>17934.265421</c:v>
                </c:pt>
                <c:pt idx="74922">
                  <c:v>17934.510754999999</c:v>
                </c:pt>
                <c:pt idx="74923">
                  <c:v>17934.753111000002</c:v>
                </c:pt>
                <c:pt idx="74924">
                  <c:v>17934.986228999998</c:v>
                </c:pt>
                <c:pt idx="74925">
                  <c:v>17935.231616000001</c:v>
                </c:pt>
                <c:pt idx="74926">
                  <c:v>17935.463772999999</c:v>
                </c:pt>
                <c:pt idx="74927">
                  <c:v>17935.704444999999</c:v>
                </c:pt>
                <c:pt idx="74928">
                  <c:v>17935.949928999999</c:v>
                </c:pt>
                <c:pt idx="74929">
                  <c:v>17936.181098000001</c:v>
                </c:pt>
                <c:pt idx="74930">
                  <c:v>17936.424745</c:v>
                </c:pt>
                <c:pt idx="74931">
                  <c:v>17936.665181</c:v>
                </c:pt>
                <c:pt idx="74932">
                  <c:v>17936.898233</c:v>
                </c:pt>
                <c:pt idx="74933">
                  <c:v>17937.141933999999</c:v>
                </c:pt>
                <c:pt idx="74934">
                  <c:v>17937.385535000001</c:v>
                </c:pt>
                <c:pt idx="74935">
                  <c:v>17937.616450000001</c:v>
                </c:pt>
                <c:pt idx="74936">
                  <c:v>17937.861720000001</c:v>
                </c:pt>
                <c:pt idx="74937">
                  <c:v>17938.104063999999</c:v>
                </c:pt>
                <c:pt idx="74938">
                  <c:v>17938.335122</c:v>
                </c:pt>
                <c:pt idx="74939">
                  <c:v>17938.578570999998</c:v>
                </c:pt>
                <c:pt idx="74940">
                  <c:v>17938.819173</c:v>
                </c:pt>
                <c:pt idx="74941">
                  <c:v>17939.052261000001</c:v>
                </c:pt>
                <c:pt idx="74942">
                  <c:v>17939.295833</c:v>
                </c:pt>
                <c:pt idx="74943">
                  <c:v>17939.538178999999</c:v>
                </c:pt>
                <c:pt idx="74944">
                  <c:v>17939.769389000001</c:v>
                </c:pt>
                <c:pt idx="74945">
                  <c:v>17940.010869000002</c:v>
                </c:pt>
                <c:pt idx="74946">
                  <c:v>17940.251115999999</c:v>
                </c:pt>
                <c:pt idx="74947">
                  <c:v>17940.493121</c:v>
                </c:pt>
                <c:pt idx="74948">
                  <c:v>17940.724922000001</c:v>
                </c:pt>
                <c:pt idx="74949">
                  <c:v>17940.967245</c:v>
                </c:pt>
                <c:pt idx="74950">
                  <c:v>17941.208882999999</c:v>
                </c:pt>
                <c:pt idx="74951">
                  <c:v>17941.451969999998</c:v>
                </c:pt>
                <c:pt idx="74952">
                  <c:v>17941.680047000002</c:v>
                </c:pt>
                <c:pt idx="74953">
                  <c:v>17941.924212999998</c:v>
                </c:pt>
                <c:pt idx="74954">
                  <c:v>17942.165807000001</c:v>
                </c:pt>
                <c:pt idx="74955">
                  <c:v>17942.408981</c:v>
                </c:pt>
                <c:pt idx="74956">
                  <c:v>17942.65222</c:v>
                </c:pt>
                <c:pt idx="74957">
                  <c:v>17942.896234</c:v>
                </c:pt>
                <c:pt idx="74958">
                  <c:v>17943.138450999999</c:v>
                </c:pt>
                <c:pt idx="74959">
                  <c:v>17943.371969</c:v>
                </c:pt>
                <c:pt idx="74960">
                  <c:v>17943.613106000001</c:v>
                </c:pt>
                <c:pt idx="74961">
                  <c:v>17943.857972000002</c:v>
                </c:pt>
                <c:pt idx="74962">
                  <c:v>17944.088821000001</c:v>
                </c:pt>
                <c:pt idx="74963">
                  <c:v>17944.331861999999</c:v>
                </c:pt>
                <c:pt idx="74964">
                  <c:v>17944.572368000001</c:v>
                </c:pt>
                <c:pt idx="74965">
                  <c:v>17944.805807000001</c:v>
                </c:pt>
                <c:pt idx="74966">
                  <c:v>17945.048057</c:v>
                </c:pt>
                <c:pt idx="74967">
                  <c:v>17945.290847</c:v>
                </c:pt>
                <c:pt idx="74968">
                  <c:v>17945.522613000001</c:v>
                </c:pt>
                <c:pt idx="74969">
                  <c:v>17945.763728999998</c:v>
                </c:pt>
                <c:pt idx="74970">
                  <c:v>17946.006985</c:v>
                </c:pt>
                <c:pt idx="74971">
                  <c:v>17946.247352999999</c:v>
                </c:pt>
                <c:pt idx="74972">
                  <c:v>17946.480725000001</c:v>
                </c:pt>
                <c:pt idx="74973">
                  <c:v>17946.723583999999</c:v>
                </c:pt>
                <c:pt idx="74974">
                  <c:v>17946.964257</c:v>
                </c:pt>
                <c:pt idx="74975">
                  <c:v>17947.199988</c:v>
                </c:pt>
                <c:pt idx="74976">
                  <c:v>17947.443117999999</c:v>
                </c:pt>
                <c:pt idx="74977">
                  <c:v>17947.676873</c:v>
                </c:pt>
                <c:pt idx="74978">
                  <c:v>17947.919213000001</c:v>
                </c:pt>
                <c:pt idx="74979">
                  <c:v>17948.163187999999</c:v>
                </c:pt>
                <c:pt idx="74980">
                  <c:v>17948.408809</c:v>
                </c:pt>
                <c:pt idx="74981">
                  <c:v>17948.649346999999</c:v>
                </c:pt>
                <c:pt idx="74982">
                  <c:v>17948.893436999999</c:v>
                </c:pt>
                <c:pt idx="74983">
                  <c:v>17949.126101000002</c:v>
                </c:pt>
                <c:pt idx="74984">
                  <c:v>17949.370402</c:v>
                </c:pt>
                <c:pt idx="74985">
                  <c:v>17949.603712</c:v>
                </c:pt>
                <c:pt idx="74986">
                  <c:v>17949.844043000001</c:v>
                </c:pt>
                <c:pt idx="74987">
                  <c:v>17950.086050000002</c:v>
                </c:pt>
                <c:pt idx="74988">
                  <c:v>17950.328871999998</c:v>
                </c:pt>
                <c:pt idx="74989">
                  <c:v>17950.569771999999</c:v>
                </c:pt>
                <c:pt idx="74990">
                  <c:v>17950.810864999999</c:v>
                </c:pt>
                <c:pt idx="74991">
                  <c:v>17951.040969999998</c:v>
                </c:pt>
                <c:pt idx="74992">
                  <c:v>17951.281597000001</c:v>
                </c:pt>
                <c:pt idx="74993">
                  <c:v>17951.522055000001</c:v>
                </c:pt>
                <c:pt idx="74994">
                  <c:v>17951.766049000002</c:v>
                </c:pt>
                <c:pt idx="74995">
                  <c:v>17952.010367999999</c:v>
                </c:pt>
                <c:pt idx="74996">
                  <c:v>17952.253755000002</c:v>
                </c:pt>
                <c:pt idx="74997">
                  <c:v>17952.494210000001</c:v>
                </c:pt>
                <c:pt idx="74998">
                  <c:v>17952.736389999998</c:v>
                </c:pt>
                <c:pt idx="74999">
                  <c:v>17952.967143999998</c:v>
                </c:pt>
                <c:pt idx="75000">
                  <c:v>17953.210919000001</c:v>
                </c:pt>
                <c:pt idx="75001">
                  <c:v>17953.453186999999</c:v>
                </c:pt>
                <c:pt idx="75002">
                  <c:v>17953.694829</c:v>
                </c:pt>
                <c:pt idx="75003">
                  <c:v>17953.924098</c:v>
                </c:pt>
                <c:pt idx="75004">
                  <c:v>17954.165883999998</c:v>
                </c:pt>
                <c:pt idx="75005">
                  <c:v>17954.408105999999</c:v>
                </c:pt>
                <c:pt idx="75006">
                  <c:v>17954.650157</c:v>
                </c:pt>
                <c:pt idx="75007">
                  <c:v>17954.881012000002</c:v>
                </c:pt>
                <c:pt idx="75008">
                  <c:v>17955.122759000002</c:v>
                </c:pt>
                <c:pt idx="75009">
                  <c:v>17955.363276</c:v>
                </c:pt>
                <c:pt idx="75010">
                  <c:v>17955.606559</c:v>
                </c:pt>
                <c:pt idx="75011">
                  <c:v>17955.847702999999</c:v>
                </c:pt>
                <c:pt idx="75012">
                  <c:v>17956.077803</c:v>
                </c:pt>
                <c:pt idx="75013">
                  <c:v>17956.318087</c:v>
                </c:pt>
                <c:pt idx="75014">
                  <c:v>17956.562140000002</c:v>
                </c:pt>
                <c:pt idx="75015">
                  <c:v>17956.797730999999</c:v>
                </c:pt>
                <c:pt idx="75016">
                  <c:v>17957.040138</c:v>
                </c:pt>
                <c:pt idx="75017">
                  <c:v>17957.2736</c:v>
                </c:pt>
                <c:pt idx="75018">
                  <c:v>17957.514228</c:v>
                </c:pt>
                <c:pt idx="75019">
                  <c:v>17957.756421999999</c:v>
                </c:pt>
                <c:pt idx="75020">
                  <c:v>17957.999842000001</c:v>
                </c:pt>
                <c:pt idx="75021">
                  <c:v>17958.231910999999</c:v>
                </c:pt>
                <c:pt idx="75022">
                  <c:v>17958.474031000002</c:v>
                </c:pt>
                <c:pt idx="75023">
                  <c:v>17958.715421000001</c:v>
                </c:pt>
                <c:pt idx="75024">
                  <c:v>17958.947887999999</c:v>
                </c:pt>
                <c:pt idx="75025">
                  <c:v>17959.191546999999</c:v>
                </c:pt>
                <c:pt idx="75026">
                  <c:v>17959.434955000001</c:v>
                </c:pt>
                <c:pt idx="75027">
                  <c:v>17959.665990000001</c:v>
                </c:pt>
                <c:pt idx="75028">
                  <c:v>17959.908641999999</c:v>
                </c:pt>
                <c:pt idx="75029">
                  <c:v>17960.151066999999</c:v>
                </c:pt>
                <c:pt idx="75030">
                  <c:v>17960.384032000002</c:v>
                </c:pt>
                <c:pt idx="75031">
                  <c:v>17960.628112999999</c:v>
                </c:pt>
                <c:pt idx="75032">
                  <c:v>17960.870139999999</c:v>
                </c:pt>
                <c:pt idx="75033">
                  <c:v>17961.114342000001</c:v>
                </c:pt>
                <c:pt idx="75034">
                  <c:v>17961.357591</c:v>
                </c:pt>
                <c:pt idx="75035">
                  <c:v>17961.600640000001</c:v>
                </c:pt>
                <c:pt idx="75036">
                  <c:v>17961.841901</c:v>
                </c:pt>
                <c:pt idx="75037">
                  <c:v>17962.073735999998</c:v>
                </c:pt>
                <c:pt idx="75038">
                  <c:v>17962.316901999999</c:v>
                </c:pt>
                <c:pt idx="75039">
                  <c:v>17962.559852999999</c:v>
                </c:pt>
                <c:pt idx="75040">
                  <c:v>17962.802890999999</c:v>
                </c:pt>
                <c:pt idx="75041">
                  <c:v>17963.034678</c:v>
                </c:pt>
                <c:pt idx="75042">
                  <c:v>17963.275828000002</c:v>
                </c:pt>
                <c:pt idx="75043">
                  <c:v>17963.516</c:v>
                </c:pt>
                <c:pt idx="75044">
                  <c:v>17963.758979999999</c:v>
                </c:pt>
                <c:pt idx="75045">
                  <c:v>17963.989730000001</c:v>
                </c:pt>
                <c:pt idx="75046">
                  <c:v>17964.232017999999</c:v>
                </c:pt>
                <c:pt idx="75047">
                  <c:v>17964.474711999999</c:v>
                </c:pt>
                <c:pt idx="75048">
                  <c:v>17964.715731</c:v>
                </c:pt>
                <c:pt idx="75049">
                  <c:v>17964.956228999999</c:v>
                </c:pt>
                <c:pt idx="75050">
                  <c:v>17965.201988000001</c:v>
                </c:pt>
                <c:pt idx="75051">
                  <c:v>17965.445122000001</c:v>
                </c:pt>
                <c:pt idx="75052">
                  <c:v>17965.689116000001</c:v>
                </c:pt>
                <c:pt idx="75053">
                  <c:v>17965.934529999999</c:v>
                </c:pt>
                <c:pt idx="75054">
                  <c:v>17966.175293</c:v>
                </c:pt>
                <c:pt idx="75055">
                  <c:v>17966.419261999999</c:v>
                </c:pt>
                <c:pt idx="75056">
                  <c:v>17966.652921000001</c:v>
                </c:pt>
                <c:pt idx="75057">
                  <c:v>17966.895039999999</c:v>
                </c:pt>
                <c:pt idx="75058">
                  <c:v>17967.137297000001</c:v>
                </c:pt>
                <c:pt idx="75059">
                  <c:v>17967.368042999999</c:v>
                </c:pt>
                <c:pt idx="75060">
                  <c:v>17967.610208999999</c:v>
                </c:pt>
                <c:pt idx="75061">
                  <c:v>17967.854012</c:v>
                </c:pt>
                <c:pt idx="75062">
                  <c:v>17968.08598</c:v>
                </c:pt>
                <c:pt idx="75063">
                  <c:v>17968.327034000002</c:v>
                </c:pt>
                <c:pt idx="75064">
                  <c:v>17968.569961000001</c:v>
                </c:pt>
                <c:pt idx="75065">
                  <c:v>17968.811758</c:v>
                </c:pt>
                <c:pt idx="75066">
                  <c:v>17969.043633000001</c:v>
                </c:pt>
                <c:pt idx="75067">
                  <c:v>17969.285328999998</c:v>
                </c:pt>
                <c:pt idx="75068">
                  <c:v>17969.526561999999</c:v>
                </c:pt>
                <c:pt idx="75069">
                  <c:v>17969.768347000001</c:v>
                </c:pt>
                <c:pt idx="75070">
                  <c:v>17970.013748000001</c:v>
                </c:pt>
                <c:pt idx="75071">
                  <c:v>17970.256763000001</c:v>
                </c:pt>
                <c:pt idx="75072">
                  <c:v>17970.497063999999</c:v>
                </c:pt>
                <c:pt idx="75073">
                  <c:v>17970.741814000001</c:v>
                </c:pt>
                <c:pt idx="75074">
                  <c:v>17970.971835</c:v>
                </c:pt>
                <c:pt idx="75075">
                  <c:v>17971.212137999999</c:v>
                </c:pt>
                <c:pt idx="75076">
                  <c:v>17971.458619000001</c:v>
                </c:pt>
                <c:pt idx="75077">
                  <c:v>17971.698245</c:v>
                </c:pt>
                <c:pt idx="75078">
                  <c:v>17971.931680000002</c:v>
                </c:pt>
                <c:pt idx="75079">
                  <c:v>17972.172816999999</c:v>
                </c:pt>
                <c:pt idx="75080">
                  <c:v>17972.413920999999</c:v>
                </c:pt>
                <c:pt idx="75081">
                  <c:v>17972.656554000001</c:v>
                </c:pt>
                <c:pt idx="75082">
                  <c:v>17972.896366000001</c:v>
                </c:pt>
                <c:pt idx="75083">
                  <c:v>17973.127380000002</c:v>
                </c:pt>
                <c:pt idx="75084">
                  <c:v>17973.370835000002</c:v>
                </c:pt>
                <c:pt idx="75085">
                  <c:v>17973.611089000002</c:v>
                </c:pt>
                <c:pt idx="75086">
                  <c:v>17973.851395000002</c:v>
                </c:pt>
                <c:pt idx="75087">
                  <c:v>17974.082900000001</c:v>
                </c:pt>
                <c:pt idx="75088">
                  <c:v>17974.323273000002</c:v>
                </c:pt>
                <c:pt idx="75089">
                  <c:v>17974.565930000001</c:v>
                </c:pt>
                <c:pt idx="75090">
                  <c:v>17974.808679999998</c:v>
                </c:pt>
                <c:pt idx="75091">
                  <c:v>17975.049660000001</c:v>
                </c:pt>
                <c:pt idx="75092">
                  <c:v>17975.289784000001</c:v>
                </c:pt>
                <c:pt idx="75093">
                  <c:v>17975.521766999998</c:v>
                </c:pt>
                <c:pt idx="75094">
                  <c:v>17975.763571</c:v>
                </c:pt>
                <c:pt idx="75095">
                  <c:v>17976.008709000002</c:v>
                </c:pt>
                <c:pt idx="75096">
                  <c:v>17976.249041999999</c:v>
                </c:pt>
                <c:pt idx="75097">
                  <c:v>17976.480028000002</c:v>
                </c:pt>
                <c:pt idx="75098">
                  <c:v>17976.723551999999</c:v>
                </c:pt>
                <c:pt idx="75099">
                  <c:v>17976.966796000001</c:v>
                </c:pt>
                <c:pt idx="75100">
                  <c:v>17977.198907999998</c:v>
                </c:pt>
                <c:pt idx="75101">
                  <c:v>17977.441255999998</c:v>
                </c:pt>
                <c:pt idx="75102">
                  <c:v>17977.674245999999</c:v>
                </c:pt>
                <c:pt idx="75103">
                  <c:v>17977.919725</c:v>
                </c:pt>
                <c:pt idx="75104">
                  <c:v>17978.161541000001</c:v>
                </c:pt>
                <c:pt idx="75105">
                  <c:v>17978.402888000001</c:v>
                </c:pt>
                <c:pt idx="75106">
                  <c:v>17978.634962</c:v>
                </c:pt>
                <c:pt idx="75107">
                  <c:v>17978.874403000002</c:v>
                </c:pt>
                <c:pt idx="75108">
                  <c:v>17979.115158000001</c:v>
                </c:pt>
                <c:pt idx="75109">
                  <c:v>17979.358552000002</c:v>
                </c:pt>
                <c:pt idx="75110">
                  <c:v>17979.590869</c:v>
                </c:pt>
                <c:pt idx="75111">
                  <c:v>17979.832622000002</c:v>
                </c:pt>
                <c:pt idx="75112">
                  <c:v>17980.074602000001</c:v>
                </c:pt>
                <c:pt idx="75113">
                  <c:v>17980.317765</c:v>
                </c:pt>
                <c:pt idx="75114">
                  <c:v>17980.547078</c:v>
                </c:pt>
                <c:pt idx="75115">
                  <c:v>17980.790562999999</c:v>
                </c:pt>
                <c:pt idx="75116">
                  <c:v>17981.033114000002</c:v>
                </c:pt>
                <c:pt idx="75117">
                  <c:v>17981.266874000001</c:v>
                </c:pt>
                <c:pt idx="75118">
                  <c:v>17981.510624999999</c:v>
                </c:pt>
                <c:pt idx="75119">
                  <c:v>17981.753991000001</c:v>
                </c:pt>
                <c:pt idx="75120">
                  <c:v>17981.984168999999</c:v>
                </c:pt>
                <c:pt idx="75121">
                  <c:v>17982.227819</c:v>
                </c:pt>
                <c:pt idx="75122">
                  <c:v>17982.469568</c:v>
                </c:pt>
                <c:pt idx="75123">
                  <c:v>17982.710061999998</c:v>
                </c:pt>
                <c:pt idx="75124">
                  <c:v>17982.941421</c:v>
                </c:pt>
                <c:pt idx="75125">
                  <c:v>17983.182127</c:v>
                </c:pt>
                <c:pt idx="75126">
                  <c:v>17983.425611999999</c:v>
                </c:pt>
                <c:pt idx="75127">
                  <c:v>17983.666023999998</c:v>
                </c:pt>
                <c:pt idx="75128">
                  <c:v>17983.897043000001</c:v>
                </c:pt>
                <c:pt idx="75129">
                  <c:v>17984.140595000001</c:v>
                </c:pt>
                <c:pt idx="75130">
                  <c:v>17984.381544</c:v>
                </c:pt>
                <c:pt idx="75131">
                  <c:v>17984.622960000001</c:v>
                </c:pt>
                <c:pt idx="75132">
                  <c:v>17984.862639999999</c:v>
                </c:pt>
                <c:pt idx="75133">
                  <c:v>17985.093312000001</c:v>
                </c:pt>
                <c:pt idx="75134">
                  <c:v>17985.335359000001</c:v>
                </c:pt>
                <c:pt idx="75135">
                  <c:v>17985.579213000001</c:v>
                </c:pt>
                <c:pt idx="75136">
                  <c:v>17985.812981999999</c:v>
                </c:pt>
                <c:pt idx="75137">
                  <c:v>17986.054272000001</c:v>
                </c:pt>
                <c:pt idx="75138">
                  <c:v>17986.296103000001</c:v>
                </c:pt>
                <c:pt idx="75139">
                  <c:v>17986.552563000001</c:v>
                </c:pt>
                <c:pt idx="75140">
                  <c:v>17986.782755</c:v>
                </c:pt>
                <c:pt idx="75141">
                  <c:v>17987.023375000001</c:v>
                </c:pt>
                <c:pt idx="75142">
                  <c:v>17987.267164000001</c:v>
                </c:pt>
                <c:pt idx="75143">
                  <c:v>17987.498962999998</c:v>
                </c:pt>
                <c:pt idx="75144">
                  <c:v>17987.740258999998</c:v>
                </c:pt>
                <c:pt idx="75145">
                  <c:v>17987.984108000001</c:v>
                </c:pt>
                <c:pt idx="75146">
                  <c:v>17988.217864999999</c:v>
                </c:pt>
                <c:pt idx="75147">
                  <c:v>17988.458353999999</c:v>
                </c:pt>
                <c:pt idx="75148">
                  <c:v>17988.700207000002</c:v>
                </c:pt>
                <c:pt idx="75149">
                  <c:v>17988.942864000001</c:v>
                </c:pt>
                <c:pt idx="75150">
                  <c:v>17989.172545000001</c:v>
                </c:pt>
                <c:pt idx="75151">
                  <c:v>17989.418027</c:v>
                </c:pt>
                <c:pt idx="75152">
                  <c:v>17989.660922999999</c:v>
                </c:pt>
                <c:pt idx="75153">
                  <c:v>17989.891451</c:v>
                </c:pt>
                <c:pt idx="75154">
                  <c:v>17990.137179000001</c:v>
                </c:pt>
                <c:pt idx="75155">
                  <c:v>17990.370620999998</c:v>
                </c:pt>
                <c:pt idx="75156">
                  <c:v>17990.611903000001</c:v>
                </c:pt>
                <c:pt idx="75157">
                  <c:v>17990.854060000001</c:v>
                </c:pt>
                <c:pt idx="75158">
                  <c:v>17991.096185999999</c:v>
                </c:pt>
                <c:pt idx="75159">
                  <c:v>17991.340219999998</c:v>
                </c:pt>
                <c:pt idx="75160">
                  <c:v>17991.584202999999</c:v>
                </c:pt>
                <c:pt idx="75161">
                  <c:v>17991.828986</c:v>
                </c:pt>
                <c:pt idx="75162">
                  <c:v>17992.057278</c:v>
                </c:pt>
                <c:pt idx="75163">
                  <c:v>17992.301239</c:v>
                </c:pt>
                <c:pt idx="75164">
                  <c:v>17992.543448</c:v>
                </c:pt>
                <c:pt idx="75165">
                  <c:v>17992.776097999998</c:v>
                </c:pt>
                <c:pt idx="75166">
                  <c:v>17993.020402999999</c:v>
                </c:pt>
                <c:pt idx="75167">
                  <c:v>17993.261600000002</c:v>
                </c:pt>
                <c:pt idx="75168">
                  <c:v>17993.491836000001</c:v>
                </c:pt>
                <c:pt idx="75169">
                  <c:v>17993.732201999999</c:v>
                </c:pt>
                <c:pt idx="75170">
                  <c:v>17993.975759000001</c:v>
                </c:pt>
                <c:pt idx="75171">
                  <c:v>17994.216407</c:v>
                </c:pt>
                <c:pt idx="75172">
                  <c:v>17994.447412000001</c:v>
                </c:pt>
                <c:pt idx="75173">
                  <c:v>17994.687448000001</c:v>
                </c:pt>
                <c:pt idx="75174">
                  <c:v>17994.928959000001</c:v>
                </c:pt>
                <c:pt idx="75175">
                  <c:v>17995.170096000002</c:v>
                </c:pt>
                <c:pt idx="75176">
                  <c:v>17995.412185000001</c:v>
                </c:pt>
                <c:pt idx="75177">
                  <c:v>17995.658124000001</c:v>
                </c:pt>
                <c:pt idx="75178">
                  <c:v>17995.904909000001</c:v>
                </c:pt>
                <c:pt idx="75179">
                  <c:v>17996.136729000002</c:v>
                </c:pt>
                <c:pt idx="75180">
                  <c:v>17996.377213</c:v>
                </c:pt>
                <c:pt idx="75181">
                  <c:v>17996.621996000002</c:v>
                </c:pt>
                <c:pt idx="75182">
                  <c:v>17996.863975</c:v>
                </c:pt>
                <c:pt idx="75183">
                  <c:v>17997.094810999999</c:v>
                </c:pt>
                <c:pt idx="75184">
                  <c:v>17997.337014000001</c:v>
                </c:pt>
                <c:pt idx="75185">
                  <c:v>17997.579990999999</c:v>
                </c:pt>
                <c:pt idx="75186">
                  <c:v>17997.819125000002</c:v>
                </c:pt>
                <c:pt idx="75187">
                  <c:v>17998.064538999999</c:v>
                </c:pt>
                <c:pt idx="75188">
                  <c:v>17998.307809000002</c:v>
                </c:pt>
                <c:pt idx="75189">
                  <c:v>17998.548987999999</c:v>
                </c:pt>
                <c:pt idx="75190">
                  <c:v>17998.790875999999</c:v>
                </c:pt>
                <c:pt idx="75191">
                  <c:v>17999.031365999999</c:v>
                </c:pt>
                <c:pt idx="75192">
                  <c:v>17999.262257999999</c:v>
                </c:pt>
                <c:pt idx="75193">
                  <c:v>17999.506416</c:v>
                </c:pt>
                <c:pt idx="75194">
                  <c:v>17999.738580000001</c:v>
                </c:pt>
                <c:pt idx="75195">
                  <c:v>17999.981986999999</c:v>
                </c:pt>
                <c:pt idx="75196">
                  <c:v>18000.223366999999</c:v>
                </c:pt>
                <c:pt idx="75197">
                  <c:v>18000.456951</c:v>
                </c:pt>
                <c:pt idx="75198">
                  <c:v>18000.698369999998</c:v>
                </c:pt>
                <c:pt idx="75199">
                  <c:v>18000.938391</c:v>
                </c:pt>
                <c:pt idx="75200">
                  <c:v>18001.179834999999</c:v>
                </c:pt>
                <c:pt idx="75201">
                  <c:v>18001.420093000001</c:v>
                </c:pt>
                <c:pt idx="75202">
                  <c:v>18001.660322</c:v>
                </c:pt>
                <c:pt idx="75203">
                  <c:v>18001.905594</c:v>
                </c:pt>
                <c:pt idx="75204">
                  <c:v>18002.148988000001</c:v>
                </c:pt>
                <c:pt idx="75205">
                  <c:v>18002.390006000001</c:v>
                </c:pt>
                <c:pt idx="75206">
                  <c:v>18002.632893999998</c:v>
                </c:pt>
                <c:pt idx="75207">
                  <c:v>18002.862647999998</c:v>
                </c:pt>
                <c:pt idx="75208">
                  <c:v>18003.105011</c:v>
                </c:pt>
                <c:pt idx="75209">
                  <c:v>18003.347197999999</c:v>
                </c:pt>
                <c:pt idx="75210">
                  <c:v>18003.589429</c:v>
                </c:pt>
                <c:pt idx="75211">
                  <c:v>18003.818345</c:v>
                </c:pt>
                <c:pt idx="75212">
                  <c:v>18004.063676999998</c:v>
                </c:pt>
                <c:pt idx="75213">
                  <c:v>18004.304753</c:v>
                </c:pt>
                <c:pt idx="75214">
                  <c:v>18004.54506</c:v>
                </c:pt>
                <c:pt idx="75215">
                  <c:v>18004.778705000001</c:v>
                </c:pt>
                <c:pt idx="75216">
                  <c:v>18005.021343</c:v>
                </c:pt>
                <c:pt idx="75217">
                  <c:v>18005.254041</c:v>
                </c:pt>
                <c:pt idx="75218">
                  <c:v>18005.496424000001</c:v>
                </c:pt>
                <c:pt idx="75219">
                  <c:v>18005.739722999999</c:v>
                </c:pt>
                <c:pt idx="75220">
                  <c:v>18005.980351999999</c:v>
                </c:pt>
                <c:pt idx="75221">
                  <c:v>18006.236894000001</c:v>
                </c:pt>
                <c:pt idx="75222">
                  <c:v>18006.466058000002</c:v>
                </c:pt>
                <c:pt idx="75223">
                  <c:v>18006.708316</c:v>
                </c:pt>
                <c:pt idx="75224">
                  <c:v>18006.949980000001</c:v>
                </c:pt>
                <c:pt idx="75225">
                  <c:v>18007.191664000002</c:v>
                </c:pt>
                <c:pt idx="75226">
                  <c:v>18007.423580999999</c:v>
                </c:pt>
                <c:pt idx="75227">
                  <c:v>18007.666655000001</c:v>
                </c:pt>
                <c:pt idx="75228">
                  <c:v>18007.909069000001</c:v>
                </c:pt>
                <c:pt idx="75229">
                  <c:v>18008.140893</c:v>
                </c:pt>
                <c:pt idx="75230">
                  <c:v>18008.381421999999</c:v>
                </c:pt>
                <c:pt idx="75231">
                  <c:v>18008.624601</c:v>
                </c:pt>
                <c:pt idx="75232">
                  <c:v>18008.867571999999</c:v>
                </c:pt>
                <c:pt idx="75233">
                  <c:v>18009.098425</c:v>
                </c:pt>
                <c:pt idx="75234">
                  <c:v>18009.341810999998</c:v>
                </c:pt>
                <c:pt idx="75235">
                  <c:v>18009.579804000001</c:v>
                </c:pt>
                <c:pt idx="75236">
                  <c:v>18009.820913</c:v>
                </c:pt>
                <c:pt idx="75237">
                  <c:v>18010.061849999998</c:v>
                </c:pt>
                <c:pt idx="75238">
                  <c:v>18010.304616000001</c:v>
                </c:pt>
                <c:pt idx="75239">
                  <c:v>18010.535172</c:v>
                </c:pt>
                <c:pt idx="75240">
                  <c:v>18010.777296</c:v>
                </c:pt>
                <c:pt idx="75241">
                  <c:v>18011.021339999999</c:v>
                </c:pt>
                <c:pt idx="75242">
                  <c:v>18011.262615</c:v>
                </c:pt>
                <c:pt idx="75243">
                  <c:v>18011.494585</c:v>
                </c:pt>
                <c:pt idx="75244">
                  <c:v>18011.737002999998</c:v>
                </c:pt>
                <c:pt idx="75245">
                  <c:v>18011.979188000001</c:v>
                </c:pt>
                <c:pt idx="75246">
                  <c:v>18012.224781000001</c:v>
                </c:pt>
                <c:pt idx="75247">
                  <c:v>18012.465305000002</c:v>
                </c:pt>
                <c:pt idx="75248">
                  <c:v>18012.708714</c:v>
                </c:pt>
                <c:pt idx="75249">
                  <c:v>18012.949214</c:v>
                </c:pt>
                <c:pt idx="75250">
                  <c:v>18013.182088000001</c:v>
                </c:pt>
                <c:pt idx="75251">
                  <c:v>18013.426704000001</c:v>
                </c:pt>
                <c:pt idx="75252">
                  <c:v>18013.668342000001</c:v>
                </c:pt>
                <c:pt idx="75253">
                  <c:v>18013.914248000001</c:v>
                </c:pt>
                <c:pt idx="75254">
                  <c:v>18014.158327000001</c:v>
                </c:pt>
                <c:pt idx="75255">
                  <c:v>18014.400184999999</c:v>
                </c:pt>
                <c:pt idx="75256">
                  <c:v>18014.640226</c:v>
                </c:pt>
                <c:pt idx="75257">
                  <c:v>18014.896586999999</c:v>
                </c:pt>
                <c:pt idx="75258">
                  <c:v>18015.126609999999</c:v>
                </c:pt>
                <c:pt idx="75259">
                  <c:v>18015.369629000001</c:v>
                </c:pt>
                <c:pt idx="75260">
                  <c:v>18015.610812999999</c:v>
                </c:pt>
                <c:pt idx="75261">
                  <c:v>18015.851930000001</c:v>
                </c:pt>
                <c:pt idx="75262">
                  <c:v>18016.094991000002</c:v>
                </c:pt>
                <c:pt idx="75263">
                  <c:v>18016.324388000001</c:v>
                </c:pt>
                <c:pt idx="75264">
                  <c:v>18016.565875</c:v>
                </c:pt>
                <c:pt idx="75265">
                  <c:v>18016.808874999999</c:v>
                </c:pt>
                <c:pt idx="75266">
                  <c:v>18017.051101000001</c:v>
                </c:pt>
                <c:pt idx="75267">
                  <c:v>18017.306293000001</c:v>
                </c:pt>
                <c:pt idx="75268">
                  <c:v>18017.537982999998</c:v>
                </c:pt>
                <c:pt idx="75269">
                  <c:v>18017.779074999999</c:v>
                </c:pt>
                <c:pt idx="75270">
                  <c:v>18018.012807999999</c:v>
                </c:pt>
                <c:pt idx="75271">
                  <c:v>18018.253044000001</c:v>
                </c:pt>
                <c:pt idx="75272">
                  <c:v>18018.497019999999</c:v>
                </c:pt>
                <c:pt idx="75273">
                  <c:v>18018.739121999999</c:v>
                </c:pt>
                <c:pt idx="75274">
                  <c:v>18018.970219999999</c:v>
                </c:pt>
                <c:pt idx="75275">
                  <c:v>18019.213554999998</c:v>
                </c:pt>
                <c:pt idx="75276">
                  <c:v>18019.456887</c:v>
                </c:pt>
                <c:pt idx="75277">
                  <c:v>18019.686172000002</c:v>
                </c:pt>
                <c:pt idx="75278">
                  <c:v>18019.929929999998</c:v>
                </c:pt>
                <c:pt idx="75279">
                  <c:v>18020.173558999999</c:v>
                </c:pt>
                <c:pt idx="75280">
                  <c:v>18020.414084</c:v>
                </c:pt>
                <c:pt idx="75281">
                  <c:v>18020.645042</c:v>
                </c:pt>
                <c:pt idx="75282">
                  <c:v>18020.887424</c:v>
                </c:pt>
                <c:pt idx="75283">
                  <c:v>18021.132652</c:v>
                </c:pt>
                <c:pt idx="75284">
                  <c:v>18021.362034000002</c:v>
                </c:pt>
                <c:pt idx="75285">
                  <c:v>18021.605592</c:v>
                </c:pt>
                <c:pt idx="75286">
                  <c:v>18021.846096000001</c:v>
                </c:pt>
                <c:pt idx="75287">
                  <c:v>18022.088265999999</c:v>
                </c:pt>
                <c:pt idx="75288">
                  <c:v>18022.333852</c:v>
                </c:pt>
                <c:pt idx="75289">
                  <c:v>18022.576367999998</c:v>
                </c:pt>
                <c:pt idx="75290">
                  <c:v>18022.817040000002</c:v>
                </c:pt>
                <c:pt idx="75291">
                  <c:v>18023.059436</c:v>
                </c:pt>
                <c:pt idx="75292">
                  <c:v>18023.291643</c:v>
                </c:pt>
                <c:pt idx="75293">
                  <c:v>18023.532349000001</c:v>
                </c:pt>
                <c:pt idx="75294">
                  <c:v>18023.775833</c:v>
                </c:pt>
                <c:pt idx="75295">
                  <c:v>18024.007722999999</c:v>
                </c:pt>
                <c:pt idx="75296">
                  <c:v>18024.248071000002</c:v>
                </c:pt>
                <c:pt idx="75297">
                  <c:v>18024.490362</c:v>
                </c:pt>
                <c:pt idx="75298">
                  <c:v>18024.733692999998</c:v>
                </c:pt>
                <c:pt idx="75299">
                  <c:v>18024.965617999998</c:v>
                </c:pt>
                <c:pt idx="75300">
                  <c:v>18025.206212000001</c:v>
                </c:pt>
                <c:pt idx="75301">
                  <c:v>18025.452858000001</c:v>
                </c:pt>
                <c:pt idx="75302">
                  <c:v>18025.684691999999</c:v>
                </c:pt>
                <c:pt idx="75303">
                  <c:v>18025.927055</c:v>
                </c:pt>
                <c:pt idx="75304">
                  <c:v>18026.169408999998</c:v>
                </c:pt>
                <c:pt idx="75305">
                  <c:v>18026.410800000001</c:v>
                </c:pt>
                <c:pt idx="75306">
                  <c:v>18026.64201</c:v>
                </c:pt>
                <c:pt idx="75307">
                  <c:v>18026.884222000001</c:v>
                </c:pt>
                <c:pt idx="75308">
                  <c:v>18027.117351000001</c:v>
                </c:pt>
                <c:pt idx="75309">
                  <c:v>18027.360956</c:v>
                </c:pt>
                <c:pt idx="75310">
                  <c:v>18027.602367</c:v>
                </c:pt>
                <c:pt idx="75311">
                  <c:v>18027.835104000002</c:v>
                </c:pt>
                <c:pt idx="75312">
                  <c:v>18028.079635999999</c:v>
                </c:pt>
                <c:pt idx="75313">
                  <c:v>18028.319361000002</c:v>
                </c:pt>
                <c:pt idx="75314">
                  <c:v>18028.550925</c:v>
                </c:pt>
                <c:pt idx="75315">
                  <c:v>18028.79393</c:v>
                </c:pt>
                <c:pt idx="75316">
                  <c:v>18029.034303</c:v>
                </c:pt>
                <c:pt idx="75317">
                  <c:v>18029.278663000001</c:v>
                </c:pt>
                <c:pt idx="75318">
                  <c:v>18029.519589</c:v>
                </c:pt>
                <c:pt idx="75319">
                  <c:v>18029.748238</c:v>
                </c:pt>
                <c:pt idx="75320">
                  <c:v>18029.989767999999</c:v>
                </c:pt>
                <c:pt idx="75321">
                  <c:v>18030.230986999999</c:v>
                </c:pt>
                <c:pt idx="75322">
                  <c:v>18030.472983</c:v>
                </c:pt>
                <c:pt idx="75323">
                  <c:v>18030.714657</c:v>
                </c:pt>
                <c:pt idx="75324">
                  <c:v>18030.946657</c:v>
                </c:pt>
                <c:pt idx="75325">
                  <c:v>18031.189949</c:v>
                </c:pt>
                <c:pt idx="75326">
                  <c:v>18031.429124999999</c:v>
                </c:pt>
                <c:pt idx="75327">
                  <c:v>18031.671009000002</c:v>
                </c:pt>
                <c:pt idx="75328">
                  <c:v>18031.900153999999</c:v>
                </c:pt>
                <c:pt idx="75329">
                  <c:v>18032.144239000001</c:v>
                </c:pt>
                <c:pt idx="75330">
                  <c:v>18032.385612999999</c:v>
                </c:pt>
                <c:pt idx="75331">
                  <c:v>18032.626894000001</c:v>
                </c:pt>
                <c:pt idx="75332">
                  <c:v>18032.867117000002</c:v>
                </c:pt>
                <c:pt idx="75333">
                  <c:v>18033.111258000001</c:v>
                </c:pt>
                <c:pt idx="75334">
                  <c:v>18033.35468</c:v>
                </c:pt>
                <c:pt idx="75335">
                  <c:v>18033.597967000002</c:v>
                </c:pt>
                <c:pt idx="75336">
                  <c:v>18033.837164</c:v>
                </c:pt>
                <c:pt idx="75337">
                  <c:v>18034.070786</c:v>
                </c:pt>
                <c:pt idx="75338">
                  <c:v>18034.313031000002</c:v>
                </c:pt>
                <c:pt idx="75339">
                  <c:v>18034.555780999999</c:v>
                </c:pt>
                <c:pt idx="75340">
                  <c:v>18034.787659000001</c:v>
                </c:pt>
                <c:pt idx="75341">
                  <c:v>18035.030744</c:v>
                </c:pt>
                <c:pt idx="75342">
                  <c:v>18035.271601</c:v>
                </c:pt>
                <c:pt idx="75343">
                  <c:v>18035.513275000001</c:v>
                </c:pt>
                <c:pt idx="75344">
                  <c:v>18035.744822000001</c:v>
                </c:pt>
                <c:pt idx="75345">
                  <c:v>18035.985077000001</c:v>
                </c:pt>
                <c:pt idx="75346">
                  <c:v>18036.227192999999</c:v>
                </c:pt>
                <c:pt idx="75347">
                  <c:v>18036.469934000001</c:v>
                </c:pt>
                <c:pt idx="75348">
                  <c:v>18036.701674</c:v>
                </c:pt>
                <c:pt idx="75349">
                  <c:v>18036.944791999998</c:v>
                </c:pt>
                <c:pt idx="75350">
                  <c:v>18037.185742000001</c:v>
                </c:pt>
                <c:pt idx="75351">
                  <c:v>18037.428023</c:v>
                </c:pt>
                <c:pt idx="75352">
                  <c:v>18037.659049000002</c:v>
                </c:pt>
                <c:pt idx="75353">
                  <c:v>18037.901398000002</c:v>
                </c:pt>
                <c:pt idx="75354">
                  <c:v>18038.146708</c:v>
                </c:pt>
                <c:pt idx="75355">
                  <c:v>18038.376876999999</c:v>
                </c:pt>
                <c:pt idx="75356">
                  <c:v>18038.619372000001</c:v>
                </c:pt>
                <c:pt idx="75357">
                  <c:v>18038.863397000001</c:v>
                </c:pt>
                <c:pt idx="75358">
                  <c:v>18039.095560000002</c:v>
                </c:pt>
                <c:pt idx="75359">
                  <c:v>18039.338872</c:v>
                </c:pt>
                <c:pt idx="75360">
                  <c:v>18039.581158000001</c:v>
                </c:pt>
                <c:pt idx="75361">
                  <c:v>18039.827192000001</c:v>
                </c:pt>
                <c:pt idx="75362">
                  <c:v>18040.073235</c:v>
                </c:pt>
                <c:pt idx="75363">
                  <c:v>18040.306929999999</c:v>
                </c:pt>
                <c:pt idx="75364">
                  <c:v>18040.549338000001</c:v>
                </c:pt>
                <c:pt idx="75365">
                  <c:v>18040.793183999998</c:v>
                </c:pt>
                <c:pt idx="75366">
                  <c:v>18041.025602000002</c:v>
                </c:pt>
                <c:pt idx="75367">
                  <c:v>18041.266061999999</c:v>
                </c:pt>
                <c:pt idx="75368">
                  <c:v>18041.510203999998</c:v>
                </c:pt>
                <c:pt idx="75369">
                  <c:v>18041.743000999999</c:v>
                </c:pt>
                <c:pt idx="75370">
                  <c:v>18041.986733000002</c:v>
                </c:pt>
                <c:pt idx="75371">
                  <c:v>18042.218044000001</c:v>
                </c:pt>
                <c:pt idx="75372">
                  <c:v>18042.459650000001</c:v>
                </c:pt>
                <c:pt idx="75373">
                  <c:v>18042.700929999999</c:v>
                </c:pt>
                <c:pt idx="75374">
                  <c:v>18042.943308000002</c:v>
                </c:pt>
                <c:pt idx="75375">
                  <c:v>18043.176095999999</c:v>
                </c:pt>
                <c:pt idx="75376">
                  <c:v>18043.418356999999</c:v>
                </c:pt>
                <c:pt idx="75377">
                  <c:v>18043.662123999999</c:v>
                </c:pt>
                <c:pt idx="75378">
                  <c:v>18043.893139</c:v>
                </c:pt>
                <c:pt idx="75379">
                  <c:v>18044.137223999998</c:v>
                </c:pt>
                <c:pt idx="75380">
                  <c:v>18044.378629999999</c:v>
                </c:pt>
                <c:pt idx="75381">
                  <c:v>18044.619702</c:v>
                </c:pt>
                <c:pt idx="75382">
                  <c:v>18044.850448000001</c:v>
                </c:pt>
                <c:pt idx="75383">
                  <c:v>18045.095634000001</c:v>
                </c:pt>
                <c:pt idx="75384">
                  <c:v>18045.338721</c:v>
                </c:pt>
                <c:pt idx="75385">
                  <c:v>18045.569441</c:v>
                </c:pt>
                <c:pt idx="75386">
                  <c:v>18045.812825000001</c:v>
                </c:pt>
                <c:pt idx="75387">
                  <c:v>18046.05514</c:v>
                </c:pt>
                <c:pt idx="75388">
                  <c:v>18046.311554</c:v>
                </c:pt>
                <c:pt idx="75389">
                  <c:v>18046.542227000002</c:v>
                </c:pt>
                <c:pt idx="75390">
                  <c:v>18046.786203</c:v>
                </c:pt>
                <c:pt idx="75391">
                  <c:v>18047.019001000001</c:v>
                </c:pt>
                <c:pt idx="75392">
                  <c:v>18047.261052000002</c:v>
                </c:pt>
                <c:pt idx="75393">
                  <c:v>18047.503945</c:v>
                </c:pt>
                <c:pt idx="75394">
                  <c:v>18047.733371999999</c:v>
                </c:pt>
                <c:pt idx="75395">
                  <c:v>18047.977642999998</c:v>
                </c:pt>
                <c:pt idx="75396">
                  <c:v>18048.218265</c:v>
                </c:pt>
                <c:pt idx="75397">
                  <c:v>18048.451945000001</c:v>
                </c:pt>
                <c:pt idx="75398">
                  <c:v>18048.693243999998</c:v>
                </c:pt>
                <c:pt idx="75399">
                  <c:v>18048.937285</c:v>
                </c:pt>
                <c:pt idx="75400">
                  <c:v>18049.168299000001</c:v>
                </c:pt>
                <c:pt idx="75401">
                  <c:v>18049.412294000002</c:v>
                </c:pt>
                <c:pt idx="75402">
                  <c:v>18049.654446</c:v>
                </c:pt>
                <c:pt idx="75403">
                  <c:v>18049.884613999999</c:v>
                </c:pt>
                <c:pt idx="75404">
                  <c:v>18050.125381999998</c:v>
                </c:pt>
                <c:pt idx="75405">
                  <c:v>18050.369225999999</c:v>
                </c:pt>
                <c:pt idx="75406">
                  <c:v>18050.602966999999</c:v>
                </c:pt>
                <c:pt idx="75407">
                  <c:v>18050.844019</c:v>
                </c:pt>
                <c:pt idx="75408">
                  <c:v>18051.086221000001</c:v>
                </c:pt>
                <c:pt idx="75409">
                  <c:v>18051.3197</c:v>
                </c:pt>
                <c:pt idx="75410">
                  <c:v>18051.560023999999</c:v>
                </c:pt>
                <c:pt idx="75411">
                  <c:v>18051.802938000001</c:v>
                </c:pt>
                <c:pt idx="75412">
                  <c:v>18052.045064000002</c:v>
                </c:pt>
                <c:pt idx="75413">
                  <c:v>18052.275289000001</c:v>
                </c:pt>
                <c:pt idx="75414">
                  <c:v>18052.519104999999</c:v>
                </c:pt>
                <c:pt idx="75415">
                  <c:v>18052.761108999999</c:v>
                </c:pt>
                <c:pt idx="75416">
                  <c:v>18052.992955999998</c:v>
                </c:pt>
                <c:pt idx="75417">
                  <c:v>18053.234155999999</c:v>
                </c:pt>
                <c:pt idx="75418">
                  <c:v>18053.476341000001</c:v>
                </c:pt>
                <c:pt idx="75419">
                  <c:v>18053.716449</c:v>
                </c:pt>
                <c:pt idx="75420">
                  <c:v>18053.947283000001</c:v>
                </c:pt>
                <c:pt idx="75421">
                  <c:v>18054.189124</c:v>
                </c:pt>
                <c:pt idx="75422">
                  <c:v>18054.433664</c:v>
                </c:pt>
                <c:pt idx="75423">
                  <c:v>18054.663722000001</c:v>
                </c:pt>
                <c:pt idx="75424">
                  <c:v>18054.905615</c:v>
                </c:pt>
                <c:pt idx="75425">
                  <c:v>18055.14759</c:v>
                </c:pt>
                <c:pt idx="75426">
                  <c:v>18055.388247999999</c:v>
                </c:pt>
                <c:pt idx="75427">
                  <c:v>18055.623995999998</c:v>
                </c:pt>
                <c:pt idx="75428">
                  <c:v>18055.865392</c:v>
                </c:pt>
                <c:pt idx="75429">
                  <c:v>18056.098195999999</c:v>
                </c:pt>
                <c:pt idx="75430">
                  <c:v>18056.342435999999</c:v>
                </c:pt>
                <c:pt idx="75431">
                  <c:v>18056.583579999999</c:v>
                </c:pt>
                <c:pt idx="75432">
                  <c:v>18056.824766000002</c:v>
                </c:pt>
                <c:pt idx="75433">
                  <c:v>18057.065683000001</c:v>
                </c:pt>
                <c:pt idx="75434">
                  <c:v>18057.306583000001</c:v>
                </c:pt>
                <c:pt idx="75435">
                  <c:v>18057.537075</c:v>
                </c:pt>
                <c:pt idx="75436">
                  <c:v>18057.779374000002</c:v>
                </c:pt>
                <c:pt idx="75437">
                  <c:v>18058.020653</c:v>
                </c:pt>
                <c:pt idx="75438">
                  <c:v>18058.262434</c:v>
                </c:pt>
                <c:pt idx="75439">
                  <c:v>18058.507781</c:v>
                </c:pt>
                <c:pt idx="75440">
                  <c:v>18058.750185000001</c:v>
                </c:pt>
                <c:pt idx="75441">
                  <c:v>18058.994060000001</c:v>
                </c:pt>
                <c:pt idx="75442">
                  <c:v>18059.227903999999</c:v>
                </c:pt>
                <c:pt idx="75443">
                  <c:v>18059.470155999999</c:v>
                </c:pt>
                <c:pt idx="75444">
                  <c:v>18059.712345</c:v>
                </c:pt>
                <c:pt idx="75445">
                  <c:v>18059.959599000002</c:v>
                </c:pt>
                <c:pt idx="75446">
                  <c:v>18060.200959000002</c:v>
                </c:pt>
                <c:pt idx="75447">
                  <c:v>18060.442227</c:v>
                </c:pt>
                <c:pt idx="75448">
                  <c:v>18060.685711999999</c:v>
                </c:pt>
                <c:pt idx="75449">
                  <c:v>18060.915122999999</c:v>
                </c:pt>
                <c:pt idx="75450">
                  <c:v>18061.158841</c:v>
                </c:pt>
                <c:pt idx="75451">
                  <c:v>18061.401172999998</c:v>
                </c:pt>
                <c:pt idx="75452">
                  <c:v>18061.63407</c:v>
                </c:pt>
                <c:pt idx="75453">
                  <c:v>18061.876293000001</c:v>
                </c:pt>
                <c:pt idx="75454">
                  <c:v>18062.119763999999</c:v>
                </c:pt>
                <c:pt idx="75455">
                  <c:v>18062.349945999998</c:v>
                </c:pt>
                <c:pt idx="75456">
                  <c:v>18062.591289</c:v>
                </c:pt>
                <c:pt idx="75457">
                  <c:v>18062.835031999999</c:v>
                </c:pt>
                <c:pt idx="75458">
                  <c:v>18063.066884</c:v>
                </c:pt>
                <c:pt idx="75459">
                  <c:v>18063.309141000002</c:v>
                </c:pt>
                <c:pt idx="75460">
                  <c:v>18063.551103999998</c:v>
                </c:pt>
                <c:pt idx="75461">
                  <c:v>18063.784561</c:v>
                </c:pt>
                <c:pt idx="75462">
                  <c:v>18064.027811</c:v>
                </c:pt>
                <c:pt idx="75463">
                  <c:v>18064.268787000001</c:v>
                </c:pt>
                <c:pt idx="75464">
                  <c:v>18064.509028</c:v>
                </c:pt>
                <c:pt idx="75465">
                  <c:v>18064.751989</c:v>
                </c:pt>
                <c:pt idx="75466">
                  <c:v>18064.98288</c:v>
                </c:pt>
                <c:pt idx="75467">
                  <c:v>18065.225213000002</c:v>
                </c:pt>
                <c:pt idx="75468">
                  <c:v>18065.465411000001</c:v>
                </c:pt>
                <c:pt idx="75469">
                  <c:v>18065.698808000001</c:v>
                </c:pt>
                <c:pt idx="75470">
                  <c:v>18065.941111</c:v>
                </c:pt>
                <c:pt idx="75471">
                  <c:v>18066.185839000002</c:v>
                </c:pt>
                <c:pt idx="75472">
                  <c:v>18066.416367000002</c:v>
                </c:pt>
                <c:pt idx="75473">
                  <c:v>18066.660044</c:v>
                </c:pt>
                <c:pt idx="75474">
                  <c:v>18066.900397000001</c:v>
                </c:pt>
                <c:pt idx="75475">
                  <c:v>18067.133675000001</c:v>
                </c:pt>
                <c:pt idx="75476">
                  <c:v>18067.375324000001</c:v>
                </c:pt>
                <c:pt idx="75477">
                  <c:v>18067.619257999999</c:v>
                </c:pt>
                <c:pt idx="75478">
                  <c:v>18067.850340000001</c:v>
                </c:pt>
                <c:pt idx="75479">
                  <c:v>18068.094309</c:v>
                </c:pt>
                <c:pt idx="75480">
                  <c:v>18068.336351999998</c:v>
                </c:pt>
                <c:pt idx="75481">
                  <c:v>18068.581773000002</c:v>
                </c:pt>
                <c:pt idx="75482">
                  <c:v>18068.824378000001</c:v>
                </c:pt>
                <c:pt idx="75483">
                  <c:v>18069.067798</c:v>
                </c:pt>
                <c:pt idx="75484">
                  <c:v>18069.308085000001</c:v>
                </c:pt>
                <c:pt idx="75485">
                  <c:v>18069.555971999998</c:v>
                </c:pt>
                <c:pt idx="75486">
                  <c:v>18069.796564</c:v>
                </c:pt>
                <c:pt idx="75487">
                  <c:v>18070.039911</c:v>
                </c:pt>
                <c:pt idx="75488">
                  <c:v>18070.280350000001</c:v>
                </c:pt>
                <c:pt idx="75489">
                  <c:v>18070.511117999999</c:v>
                </c:pt>
                <c:pt idx="75490">
                  <c:v>18070.752714999999</c:v>
                </c:pt>
                <c:pt idx="75491">
                  <c:v>18070.995954999999</c:v>
                </c:pt>
                <c:pt idx="75492">
                  <c:v>18071.237088000002</c:v>
                </c:pt>
                <c:pt idx="75493">
                  <c:v>18071.492405000001</c:v>
                </c:pt>
                <c:pt idx="75494">
                  <c:v>18071.723204000002</c:v>
                </c:pt>
                <c:pt idx="75495">
                  <c:v>18071.967251999999</c:v>
                </c:pt>
                <c:pt idx="75496">
                  <c:v>18072.198248000001</c:v>
                </c:pt>
                <c:pt idx="75497">
                  <c:v>18072.440356999999</c:v>
                </c:pt>
                <c:pt idx="75498">
                  <c:v>18072.682369999999</c:v>
                </c:pt>
                <c:pt idx="75499">
                  <c:v>18072.915036999999</c:v>
                </c:pt>
                <c:pt idx="75500">
                  <c:v>18073.156627</c:v>
                </c:pt>
                <c:pt idx="75501">
                  <c:v>18073.399606999999</c:v>
                </c:pt>
                <c:pt idx="75502">
                  <c:v>18073.640869999999</c:v>
                </c:pt>
                <c:pt idx="75503">
                  <c:v>18073.881941</c:v>
                </c:pt>
                <c:pt idx="75504">
                  <c:v>18074.121124000001</c:v>
                </c:pt>
                <c:pt idx="75505">
                  <c:v>18074.354566999998</c:v>
                </c:pt>
                <c:pt idx="75506">
                  <c:v>18074.597618</c:v>
                </c:pt>
                <c:pt idx="75507">
                  <c:v>18074.838780999999</c:v>
                </c:pt>
                <c:pt idx="75508">
                  <c:v>18075.079106000001</c:v>
                </c:pt>
                <c:pt idx="75509">
                  <c:v>18075.311403</c:v>
                </c:pt>
                <c:pt idx="75510">
                  <c:v>18075.555161</c:v>
                </c:pt>
                <c:pt idx="75511">
                  <c:v>18075.787407</c:v>
                </c:pt>
                <c:pt idx="75512">
                  <c:v>18076.031293</c:v>
                </c:pt>
                <c:pt idx="75513">
                  <c:v>18076.264571</c:v>
                </c:pt>
                <c:pt idx="75514">
                  <c:v>18076.505945000001</c:v>
                </c:pt>
                <c:pt idx="75515">
                  <c:v>18076.747787</c:v>
                </c:pt>
                <c:pt idx="75516">
                  <c:v>18076.990835000001</c:v>
                </c:pt>
                <c:pt idx="75517">
                  <c:v>18077.222647999999</c:v>
                </c:pt>
                <c:pt idx="75518">
                  <c:v>18077.465752</c:v>
                </c:pt>
                <c:pt idx="75519">
                  <c:v>18077.708578999998</c:v>
                </c:pt>
                <c:pt idx="75520">
                  <c:v>18077.949863999998</c:v>
                </c:pt>
                <c:pt idx="75521">
                  <c:v>18078.190838999999</c:v>
                </c:pt>
                <c:pt idx="75522">
                  <c:v>18078.431947000001</c:v>
                </c:pt>
                <c:pt idx="75523">
                  <c:v>18078.661387</c:v>
                </c:pt>
                <c:pt idx="75524">
                  <c:v>18078.903406000001</c:v>
                </c:pt>
                <c:pt idx="75525">
                  <c:v>18079.145306999999</c:v>
                </c:pt>
                <c:pt idx="75526">
                  <c:v>18079.378811999999</c:v>
                </c:pt>
                <c:pt idx="75527">
                  <c:v>18079.621669</c:v>
                </c:pt>
                <c:pt idx="75528">
                  <c:v>18079.862894999998</c:v>
                </c:pt>
                <c:pt idx="75529">
                  <c:v>18080.105906000001</c:v>
                </c:pt>
                <c:pt idx="75530">
                  <c:v>18080.337599999999</c:v>
                </c:pt>
                <c:pt idx="75531">
                  <c:v>18080.579368999999</c:v>
                </c:pt>
                <c:pt idx="75532">
                  <c:v>18080.814606</c:v>
                </c:pt>
                <c:pt idx="75533">
                  <c:v>18081.055920999999</c:v>
                </c:pt>
                <c:pt idx="75534">
                  <c:v>18081.298886</c:v>
                </c:pt>
                <c:pt idx="75535">
                  <c:v>18081.541867</c:v>
                </c:pt>
                <c:pt idx="75536">
                  <c:v>18081.773711000002</c:v>
                </c:pt>
                <c:pt idx="75537">
                  <c:v>18082.014223999999</c:v>
                </c:pt>
                <c:pt idx="75538">
                  <c:v>18082.258008000001</c:v>
                </c:pt>
                <c:pt idx="75539">
                  <c:v>18082.500768999998</c:v>
                </c:pt>
                <c:pt idx="75540">
                  <c:v>18082.731303</c:v>
                </c:pt>
                <c:pt idx="75541">
                  <c:v>18082.977919000001</c:v>
                </c:pt>
                <c:pt idx="75542">
                  <c:v>18083.209846999998</c:v>
                </c:pt>
                <c:pt idx="75543">
                  <c:v>18083.452891000001</c:v>
                </c:pt>
                <c:pt idx="75544">
                  <c:v>18083.695919999998</c:v>
                </c:pt>
                <c:pt idx="75545">
                  <c:v>18083.927765</c:v>
                </c:pt>
                <c:pt idx="75546">
                  <c:v>18084.170054999999</c:v>
                </c:pt>
                <c:pt idx="75547">
                  <c:v>18084.414937000001</c:v>
                </c:pt>
                <c:pt idx="75548">
                  <c:v>18084.646818000001</c:v>
                </c:pt>
                <c:pt idx="75549">
                  <c:v>18084.889985000002</c:v>
                </c:pt>
                <c:pt idx="75550">
                  <c:v>18085.129365000001</c:v>
                </c:pt>
                <c:pt idx="75551">
                  <c:v>18085.373028999998</c:v>
                </c:pt>
                <c:pt idx="75552">
                  <c:v>18085.604785</c:v>
                </c:pt>
                <c:pt idx="75553">
                  <c:v>18085.845222</c:v>
                </c:pt>
                <c:pt idx="75554">
                  <c:v>18086.085424000001</c:v>
                </c:pt>
                <c:pt idx="75555">
                  <c:v>18086.329000000002</c:v>
                </c:pt>
                <c:pt idx="75556">
                  <c:v>18086.558668999998</c:v>
                </c:pt>
                <c:pt idx="75557">
                  <c:v>18086.799943999999</c:v>
                </c:pt>
                <c:pt idx="75558">
                  <c:v>18087.04117</c:v>
                </c:pt>
                <c:pt idx="75559">
                  <c:v>18087.285712000001</c:v>
                </c:pt>
                <c:pt idx="75560">
                  <c:v>18087.517565999999</c:v>
                </c:pt>
                <c:pt idx="75561">
                  <c:v>18087.760544000001</c:v>
                </c:pt>
                <c:pt idx="75562">
                  <c:v>18088.001808000001</c:v>
                </c:pt>
                <c:pt idx="75563">
                  <c:v>18088.243294</c:v>
                </c:pt>
                <c:pt idx="75564">
                  <c:v>18088.499788000001</c:v>
                </c:pt>
                <c:pt idx="75565">
                  <c:v>18088.729857999999</c:v>
                </c:pt>
                <c:pt idx="75566">
                  <c:v>18088.972331000001</c:v>
                </c:pt>
                <c:pt idx="75567">
                  <c:v>18089.214446999998</c:v>
                </c:pt>
                <c:pt idx="75568">
                  <c:v>18089.445297999999</c:v>
                </c:pt>
                <c:pt idx="75569">
                  <c:v>18089.687342000001</c:v>
                </c:pt>
                <c:pt idx="75570">
                  <c:v>18089.931168999999</c:v>
                </c:pt>
                <c:pt idx="75571">
                  <c:v>18090.162049999999</c:v>
                </c:pt>
                <c:pt idx="75572">
                  <c:v>18090.405598000001</c:v>
                </c:pt>
                <c:pt idx="75573">
                  <c:v>18090.646925000001</c:v>
                </c:pt>
                <c:pt idx="75574">
                  <c:v>18090.889136999998</c:v>
                </c:pt>
                <c:pt idx="75575">
                  <c:v>18091.122872</c:v>
                </c:pt>
                <c:pt idx="75576">
                  <c:v>18091.364562999999</c:v>
                </c:pt>
                <c:pt idx="75577">
                  <c:v>18091.607045000001</c:v>
                </c:pt>
                <c:pt idx="75578">
                  <c:v>18091.848597</c:v>
                </c:pt>
                <c:pt idx="75579">
                  <c:v>18092.078732999998</c:v>
                </c:pt>
                <c:pt idx="75580">
                  <c:v>18092.319220000001</c:v>
                </c:pt>
                <c:pt idx="75581">
                  <c:v>18092.563171999998</c:v>
                </c:pt>
                <c:pt idx="75582">
                  <c:v>18092.796044999999</c:v>
                </c:pt>
                <c:pt idx="75583">
                  <c:v>18093.039618999999</c:v>
                </c:pt>
                <c:pt idx="75584">
                  <c:v>18093.279363000001</c:v>
                </c:pt>
                <c:pt idx="75585">
                  <c:v>18093.521939999999</c:v>
                </c:pt>
                <c:pt idx="75586">
                  <c:v>18093.752602</c:v>
                </c:pt>
                <c:pt idx="75587">
                  <c:v>18093.993123</c:v>
                </c:pt>
                <c:pt idx="75588">
                  <c:v>18094.235389000001</c:v>
                </c:pt>
                <c:pt idx="75589">
                  <c:v>18094.468951999999</c:v>
                </c:pt>
                <c:pt idx="75590">
                  <c:v>18094.708436000001</c:v>
                </c:pt>
                <c:pt idx="75591">
                  <c:v>18094.949819000001</c:v>
                </c:pt>
                <c:pt idx="75592">
                  <c:v>18095.192919000001</c:v>
                </c:pt>
                <c:pt idx="75593">
                  <c:v>18095.424788</c:v>
                </c:pt>
                <c:pt idx="75594">
                  <c:v>18095.666536000001</c:v>
                </c:pt>
                <c:pt idx="75595">
                  <c:v>18095.909875000001</c:v>
                </c:pt>
                <c:pt idx="75596">
                  <c:v>18096.150314999999</c:v>
                </c:pt>
                <c:pt idx="75597">
                  <c:v>18096.383926999999</c:v>
                </c:pt>
                <c:pt idx="75598">
                  <c:v>18096.624426999999</c:v>
                </c:pt>
                <c:pt idx="75599">
                  <c:v>18096.865843</c:v>
                </c:pt>
                <c:pt idx="75600">
                  <c:v>18097.107696999999</c:v>
                </c:pt>
                <c:pt idx="75601">
                  <c:v>18097.348028</c:v>
                </c:pt>
                <c:pt idx="75602">
                  <c:v>18097.581578000001</c:v>
                </c:pt>
                <c:pt idx="75603">
                  <c:v>18097.824708</c:v>
                </c:pt>
                <c:pt idx="75604">
                  <c:v>18098.065362000001</c:v>
                </c:pt>
                <c:pt idx="75605">
                  <c:v>18098.306700000001</c:v>
                </c:pt>
                <c:pt idx="75606">
                  <c:v>18098.538895000002</c:v>
                </c:pt>
                <c:pt idx="75607">
                  <c:v>18098.782631999999</c:v>
                </c:pt>
                <c:pt idx="75608">
                  <c:v>18099.024631</c:v>
                </c:pt>
                <c:pt idx="75609">
                  <c:v>18099.265920000002</c:v>
                </c:pt>
                <c:pt idx="75610">
                  <c:v>18099.497162</c:v>
                </c:pt>
                <c:pt idx="75611">
                  <c:v>18099.741419000002</c:v>
                </c:pt>
                <c:pt idx="75612">
                  <c:v>18099.974952</c:v>
                </c:pt>
                <c:pt idx="75613">
                  <c:v>18100.216974999999</c:v>
                </c:pt>
                <c:pt idx="75614">
                  <c:v>18100.458116000002</c:v>
                </c:pt>
                <c:pt idx="75615">
                  <c:v>18100.691800000001</c:v>
                </c:pt>
                <c:pt idx="75616">
                  <c:v>18100.933584999999</c:v>
                </c:pt>
                <c:pt idx="75617">
                  <c:v>18101.176914</c:v>
                </c:pt>
                <c:pt idx="75618">
                  <c:v>18101.417267000001</c:v>
                </c:pt>
                <c:pt idx="75619">
                  <c:v>18101.675598000002</c:v>
                </c:pt>
                <c:pt idx="75620">
                  <c:v>18101.905798</c:v>
                </c:pt>
                <c:pt idx="75621">
                  <c:v>18102.146347999998</c:v>
                </c:pt>
                <c:pt idx="75622">
                  <c:v>18102.389769000001</c:v>
                </c:pt>
                <c:pt idx="75623">
                  <c:v>18102.63291</c:v>
                </c:pt>
                <c:pt idx="75624">
                  <c:v>18102.86493</c:v>
                </c:pt>
                <c:pt idx="75625">
                  <c:v>18103.107221999999</c:v>
                </c:pt>
                <c:pt idx="75626">
                  <c:v>18103.340872000001</c:v>
                </c:pt>
                <c:pt idx="75627">
                  <c:v>18103.583046</c:v>
                </c:pt>
                <c:pt idx="75628">
                  <c:v>18103.825289</c:v>
                </c:pt>
                <c:pt idx="75629">
                  <c:v>18104.058034999998</c:v>
                </c:pt>
                <c:pt idx="75630">
                  <c:v>18104.300209000001</c:v>
                </c:pt>
                <c:pt idx="75631">
                  <c:v>18104.543564</c:v>
                </c:pt>
                <c:pt idx="75632">
                  <c:v>18104.775691999999</c:v>
                </c:pt>
                <c:pt idx="75633">
                  <c:v>18105.016369000001</c:v>
                </c:pt>
                <c:pt idx="75634">
                  <c:v>18105.259758</c:v>
                </c:pt>
                <c:pt idx="75635">
                  <c:v>18105.500812999999</c:v>
                </c:pt>
                <c:pt idx="75636">
                  <c:v>18105.741955000001</c:v>
                </c:pt>
                <c:pt idx="75637">
                  <c:v>18105.972720000002</c:v>
                </c:pt>
                <c:pt idx="75638">
                  <c:v>18106.213393999999</c:v>
                </c:pt>
                <c:pt idx="75639">
                  <c:v>18106.456544000001</c:v>
                </c:pt>
                <c:pt idx="75640">
                  <c:v>18106.697866999999</c:v>
                </c:pt>
                <c:pt idx="75641">
                  <c:v>18106.940953000001</c:v>
                </c:pt>
                <c:pt idx="75642">
                  <c:v>18107.169209</c:v>
                </c:pt>
                <c:pt idx="75643">
                  <c:v>18107.411404999999</c:v>
                </c:pt>
                <c:pt idx="75644">
                  <c:v>18107.654644999999</c:v>
                </c:pt>
                <c:pt idx="75645">
                  <c:v>18107.895751</c:v>
                </c:pt>
                <c:pt idx="75646">
                  <c:v>18108.136990999999</c:v>
                </c:pt>
                <c:pt idx="75647">
                  <c:v>18108.366406000001</c:v>
                </c:pt>
                <c:pt idx="75648">
                  <c:v>18108.607604000001</c:v>
                </c:pt>
                <c:pt idx="75649">
                  <c:v>18108.84866</c:v>
                </c:pt>
                <c:pt idx="75650">
                  <c:v>18109.089876999999</c:v>
                </c:pt>
                <c:pt idx="75651">
                  <c:v>18109.330946999999</c:v>
                </c:pt>
                <c:pt idx="75652">
                  <c:v>18109.561730000001</c:v>
                </c:pt>
                <c:pt idx="75653">
                  <c:v>18109.804905000001</c:v>
                </c:pt>
                <c:pt idx="75654">
                  <c:v>18110.049244000002</c:v>
                </c:pt>
                <c:pt idx="75655">
                  <c:v>18110.282958</c:v>
                </c:pt>
                <c:pt idx="75656">
                  <c:v>18110.523660999999</c:v>
                </c:pt>
                <c:pt idx="75657">
                  <c:v>18110.766896000001</c:v>
                </c:pt>
                <c:pt idx="75658">
                  <c:v>18110.998127999999</c:v>
                </c:pt>
                <c:pt idx="75659">
                  <c:v>18111.241755999999</c:v>
                </c:pt>
                <c:pt idx="75660">
                  <c:v>18111.484036999998</c:v>
                </c:pt>
                <c:pt idx="75661">
                  <c:v>18111.715931999999</c:v>
                </c:pt>
                <c:pt idx="75662">
                  <c:v>18111.958821</c:v>
                </c:pt>
                <c:pt idx="75663">
                  <c:v>18112.199924</c:v>
                </c:pt>
                <c:pt idx="75664">
                  <c:v>18112.442953999998</c:v>
                </c:pt>
                <c:pt idx="75665">
                  <c:v>18112.682031</c:v>
                </c:pt>
                <c:pt idx="75666">
                  <c:v>18112.911068000001</c:v>
                </c:pt>
                <c:pt idx="75667">
                  <c:v>18113.153258999999</c:v>
                </c:pt>
                <c:pt idx="75668">
                  <c:v>18113.39734</c:v>
                </c:pt>
                <c:pt idx="75669">
                  <c:v>18113.628118000001</c:v>
                </c:pt>
                <c:pt idx="75670">
                  <c:v>18113.869780000001</c:v>
                </c:pt>
                <c:pt idx="75671">
                  <c:v>18114.110226000001</c:v>
                </c:pt>
                <c:pt idx="75672">
                  <c:v>18114.354922999999</c:v>
                </c:pt>
                <c:pt idx="75673">
                  <c:v>18114.586877000002</c:v>
                </c:pt>
                <c:pt idx="75674">
                  <c:v>18114.831973</c:v>
                </c:pt>
                <c:pt idx="75675">
                  <c:v>18115.073811999999</c:v>
                </c:pt>
                <c:pt idx="75676">
                  <c:v>18115.303743</c:v>
                </c:pt>
                <c:pt idx="75677">
                  <c:v>18115.546928</c:v>
                </c:pt>
                <c:pt idx="75678">
                  <c:v>18115.7886</c:v>
                </c:pt>
                <c:pt idx="75679">
                  <c:v>18116.029069</c:v>
                </c:pt>
                <c:pt idx="75680">
                  <c:v>18116.271916000002</c:v>
                </c:pt>
                <c:pt idx="75681">
                  <c:v>18116.50375</c:v>
                </c:pt>
                <c:pt idx="75682">
                  <c:v>18116.744138999999</c:v>
                </c:pt>
                <c:pt idx="75683">
                  <c:v>18116.988167</c:v>
                </c:pt>
                <c:pt idx="75684">
                  <c:v>18117.218803</c:v>
                </c:pt>
                <c:pt idx="75685">
                  <c:v>18117.461391000001</c:v>
                </c:pt>
                <c:pt idx="75686">
                  <c:v>18117.702138000001</c:v>
                </c:pt>
                <c:pt idx="75687">
                  <c:v>18117.935307</c:v>
                </c:pt>
                <c:pt idx="75688">
                  <c:v>18118.178249000001</c:v>
                </c:pt>
                <c:pt idx="75689">
                  <c:v>18118.422338</c:v>
                </c:pt>
                <c:pt idx="75690">
                  <c:v>18118.654543000001</c:v>
                </c:pt>
                <c:pt idx="75691">
                  <c:v>18118.897007</c:v>
                </c:pt>
                <c:pt idx="75692">
                  <c:v>18119.130018</c:v>
                </c:pt>
                <c:pt idx="75693">
                  <c:v>18119.372103000002</c:v>
                </c:pt>
                <c:pt idx="75694">
                  <c:v>18119.616226999999</c:v>
                </c:pt>
                <c:pt idx="75695">
                  <c:v>18119.862347999999</c:v>
                </c:pt>
                <c:pt idx="75696">
                  <c:v>18120.103019999999</c:v>
                </c:pt>
                <c:pt idx="75697">
                  <c:v>18120.345259000002</c:v>
                </c:pt>
                <c:pt idx="75698">
                  <c:v>18120.588603</c:v>
                </c:pt>
                <c:pt idx="75699">
                  <c:v>18120.820657</c:v>
                </c:pt>
                <c:pt idx="75700">
                  <c:v>18121.062544</c:v>
                </c:pt>
                <c:pt idx="75701">
                  <c:v>18121.305710000001</c:v>
                </c:pt>
                <c:pt idx="75702">
                  <c:v>18121.548946999999</c:v>
                </c:pt>
                <c:pt idx="75703">
                  <c:v>18121.779685000001</c:v>
                </c:pt>
                <c:pt idx="75704">
                  <c:v>18122.020451</c:v>
                </c:pt>
                <c:pt idx="75705">
                  <c:v>18122.261718999998</c:v>
                </c:pt>
                <c:pt idx="75706">
                  <c:v>18122.502191</c:v>
                </c:pt>
                <c:pt idx="75707">
                  <c:v>18122.733078000001</c:v>
                </c:pt>
                <c:pt idx="75708">
                  <c:v>18122.973244000001</c:v>
                </c:pt>
                <c:pt idx="75709">
                  <c:v>18123.217001000001</c:v>
                </c:pt>
                <c:pt idx="75710">
                  <c:v>18123.457981</c:v>
                </c:pt>
                <c:pt idx="75711">
                  <c:v>18123.699664</c:v>
                </c:pt>
                <c:pt idx="75712">
                  <c:v>18123.929926000001</c:v>
                </c:pt>
                <c:pt idx="75713">
                  <c:v>18124.172124000001</c:v>
                </c:pt>
                <c:pt idx="75714">
                  <c:v>18124.412403999999</c:v>
                </c:pt>
                <c:pt idx="75715">
                  <c:v>18124.645120000001</c:v>
                </c:pt>
                <c:pt idx="75716">
                  <c:v>18124.887371000001</c:v>
                </c:pt>
                <c:pt idx="75717">
                  <c:v>18125.130574999999</c:v>
                </c:pt>
                <c:pt idx="75718">
                  <c:v>18125.373533999998</c:v>
                </c:pt>
                <c:pt idx="75719">
                  <c:v>18125.603551</c:v>
                </c:pt>
                <c:pt idx="75720">
                  <c:v>18125.846808999999</c:v>
                </c:pt>
                <c:pt idx="75721">
                  <c:v>18126.089915</c:v>
                </c:pt>
                <c:pt idx="75722">
                  <c:v>18126.332052000002</c:v>
                </c:pt>
                <c:pt idx="75723">
                  <c:v>18126.563925999999</c:v>
                </c:pt>
                <c:pt idx="75724">
                  <c:v>18126.804361999999</c:v>
                </c:pt>
                <c:pt idx="75725">
                  <c:v>18127.048127999999</c:v>
                </c:pt>
                <c:pt idx="75726">
                  <c:v>18127.28153</c:v>
                </c:pt>
                <c:pt idx="75727">
                  <c:v>18127.527180000001</c:v>
                </c:pt>
                <c:pt idx="75728">
                  <c:v>18127.758956999998</c:v>
                </c:pt>
                <c:pt idx="75729">
                  <c:v>18128.000090000001</c:v>
                </c:pt>
                <c:pt idx="75730">
                  <c:v>18128.244563</c:v>
                </c:pt>
                <c:pt idx="75731">
                  <c:v>18128.473274</c:v>
                </c:pt>
                <c:pt idx="75732">
                  <c:v>18128.719988000001</c:v>
                </c:pt>
                <c:pt idx="75733">
                  <c:v>18128.961890999999</c:v>
                </c:pt>
                <c:pt idx="75734">
                  <c:v>18129.193760999999</c:v>
                </c:pt>
                <c:pt idx="75735">
                  <c:v>18129.440108999999</c:v>
                </c:pt>
                <c:pt idx="75736">
                  <c:v>18129.673605</c:v>
                </c:pt>
                <c:pt idx="75737">
                  <c:v>18129.91675</c:v>
                </c:pt>
                <c:pt idx="75738">
                  <c:v>18130.157093999998</c:v>
                </c:pt>
                <c:pt idx="75739">
                  <c:v>18130.390549</c:v>
                </c:pt>
                <c:pt idx="75740">
                  <c:v>18130.633726</c:v>
                </c:pt>
                <c:pt idx="75741">
                  <c:v>18130.876618999999</c:v>
                </c:pt>
                <c:pt idx="75742">
                  <c:v>18131.117705000001</c:v>
                </c:pt>
                <c:pt idx="75743">
                  <c:v>18131.346415</c:v>
                </c:pt>
                <c:pt idx="75744">
                  <c:v>18131.591636000001</c:v>
                </c:pt>
                <c:pt idx="75745">
                  <c:v>18131.832855000001</c:v>
                </c:pt>
                <c:pt idx="75746">
                  <c:v>18132.073122000002</c:v>
                </c:pt>
                <c:pt idx="75747">
                  <c:v>18132.305426999999</c:v>
                </c:pt>
                <c:pt idx="75748">
                  <c:v>18132.54681</c:v>
                </c:pt>
                <c:pt idx="75749">
                  <c:v>18132.787056000001</c:v>
                </c:pt>
                <c:pt idx="75750">
                  <c:v>18133.029276000001</c:v>
                </c:pt>
                <c:pt idx="75751">
                  <c:v>18133.262641000001</c:v>
                </c:pt>
                <c:pt idx="75752">
                  <c:v>18133.505853999999</c:v>
                </c:pt>
                <c:pt idx="75753">
                  <c:v>18133.748780999998</c:v>
                </c:pt>
                <c:pt idx="75754">
                  <c:v>18133.989995</c:v>
                </c:pt>
                <c:pt idx="75755">
                  <c:v>18134.220622000001</c:v>
                </c:pt>
                <c:pt idx="75756">
                  <c:v>18134.463779000002</c:v>
                </c:pt>
                <c:pt idx="75757">
                  <c:v>18134.706665000002</c:v>
                </c:pt>
                <c:pt idx="75758">
                  <c:v>18134.938571999999</c:v>
                </c:pt>
                <c:pt idx="75759">
                  <c:v>18135.181833999999</c:v>
                </c:pt>
                <c:pt idx="75760">
                  <c:v>18135.424941000001</c:v>
                </c:pt>
                <c:pt idx="75761">
                  <c:v>18135.666727</c:v>
                </c:pt>
                <c:pt idx="75762">
                  <c:v>18135.896799999999</c:v>
                </c:pt>
                <c:pt idx="75763">
                  <c:v>18136.137179000001</c:v>
                </c:pt>
                <c:pt idx="75764">
                  <c:v>18136.383882999999</c:v>
                </c:pt>
                <c:pt idx="75765">
                  <c:v>18136.61563</c:v>
                </c:pt>
                <c:pt idx="75766">
                  <c:v>18136.856972000001</c:v>
                </c:pt>
                <c:pt idx="75767">
                  <c:v>18137.098063000001</c:v>
                </c:pt>
                <c:pt idx="75768">
                  <c:v>18137.331693</c:v>
                </c:pt>
                <c:pt idx="75769">
                  <c:v>18137.572122000001</c:v>
                </c:pt>
                <c:pt idx="75770">
                  <c:v>18137.814387999999</c:v>
                </c:pt>
                <c:pt idx="75771">
                  <c:v>18138.049827999999</c:v>
                </c:pt>
                <c:pt idx="75772">
                  <c:v>18138.290989000001</c:v>
                </c:pt>
                <c:pt idx="75773">
                  <c:v>18138.532822000001</c:v>
                </c:pt>
                <c:pt idx="75774">
                  <c:v>18138.775870000001</c:v>
                </c:pt>
                <c:pt idx="75775">
                  <c:v>18139.007824</c:v>
                </c:pt>
                <c:pt idx="75776">
                  <c:v>18139.248024</c:v>
                </c:pt>
                <c:pt idx="75777">
                  <c:v>18139.490906999999</c:v>
                </c:pt>
                <c:pt idx="75778">
                  <c:v>18139.73302</c:v>
                </c:pt>
                <c:pt idx="75779">
                  <c:v>18139.964736000002</c:v>
                </c:pt>
                <c:pt idx="75780">
                  <c:v>18140.207887</c:v>
                </c:pt>
                <c:pt idx="75781">
                  <c:v>18140.450873000002</c:v>
                </c:pt>
                <c:pt idx="75782">
                  <c:v>18140.693986999999</c:v>
                </c:pt>
                <c:pt idx="75783">
                  <c:v>18140.924894</c:v>
                </c:pt>
                <c:pt idx="75784">
                  <c:v>18141.165407</c:v>
                </c:pt>
                <c:pt idx="75785">
                  <c:v>18141.408693000001</c:v>
                </c:pt>
                <c:pt idx="75786">
                  <c:v>18141.649126</c:v>
                </c:pt>
                <c:pt idx="75787">
                  <c:v>18141.880671999999</c:v>
                </c:pt>
                <c:pt idx="75788">
                  <c:v>18142.121039000001</c:v>
                </c:pt>
                <c:pt idx="75789">
                  <c:v>18142.361029</c:v>
                </c:pt>
                <c:pt idx="75790">
                  <c:v>18142.603783999999</c:v>
                </c:pt>
                <c:pt idx="75791">
                  <c:v>18142.844082</c:v>
                </c:pt>
                <c:pt idx="75792">
                  <c:v>18143.075224</c:v>
                </c:pt>
                <c:pt idx="75793">
                  <c:v>18143.319438999999</c:v>
                </c:pt>
                <c:pt idx="75794">
                  <c:v>18143.562864</c:v>
                </c:pt>
                <c:pt idx="75795">
                  <c:v>18143.794840999999</c:v>
                </c:pt>
                <c:pt idx="75796">
                  <c:v>18144.036755000001</c:v>
                </c:pt>
                <c:pt idx="75797">
                  <c:v>18144.277053999998</c:v>
                </c:pt>
                <c:pt idx="75798">
                  <c:v>18144.510866000001</c:v>
                </c:pt>
                <c:pt idx="75799">
                  <c:v>18144.753122999999</c:v>
                </c:pt>
                <c:pt idx="75800">
                  <c:v>18144.997104999999</c:v>
                </c:pt>
                <c:pt idx="75801">
                  <c:v>18145.253047999999</c:v>
                </c:pt>
                <c:pt idx="75802">
                  <c:v>18145.484229999998</c:v>
                </c:pt>
                <c:pt idx="75803">
                  <c:v>18145.726259999999</c:v>
                </c:pt>
                <c:pt idx="75804">
                  <c:v>18145.959168000001</c:v>
                </c:pt>
                <c:pt idx="75805">
                  <c:v>18146.203227000002</c:v>
                </c:pt>
                <c:pt idx="75806">
                  <c:v>18146.447123999998</c:v>
                </c:pt>
                <c:pt idx="75807">
                  <c:v>18146.678778000001</c:v>
                </c:pt>
                <c:pt idx="75808">
                  <c:v>18146.919377999999</c:v>
                </c:pt>
                <c:pt idx="75809">
                  <c:v>18147.1633</c:v>
                </c:pt>
                <c:pt idx="75810">
                  <c:v>18147.394231999999</c:v>
                </c:pt>
                <c:pt idx="75811">
                  <c:v>18147.638233999998</c:v>
                </c:pt>
                <c:pt idx="75812">
                  <c:v>18147.880140000001</c:v>
                </c:pt>
                <c:pt idx="75813">
                  <c:v>18148.111755000002</c:v>
                </c:pt>
                <c:pt idx="75814">
                  <c:v>18148.352083000002</c:v>
                </c:pt>
                <c:pt idx="75815">
                  <c:v>18148.594072</c:v>
                </c:pt>
                <c:pt idx="75816">
                  <c:v>18148.836168000002</c:v>
                </c:pt>
                <c:pt idx="75817">
                  <c:v>18149.082188</c:v>
                </c:pt>
                <c:pt idx="75818">
                  <c:v>18149.328985</c:v>
                </c:pt>
                <c:pt idx="75819">
                  <c:v>18149.558451000001</c:v>
                </c:pt>
                <c:pt idx="75820">
                  <c:v>18149.799774999999</c:v>
                </c:pt>
                <c:pt idx="75821">
                  <c:v>18150.041691999999</c:v>
                </c:pt>
                <c:pt idx="75822">
                  <c:v>18150.282304</c:v>
                </c:pt>
                <c:pt idx="75823">
                  <c:v>18150.525564</c:v>
                </c:pt>
                <c:pt idx="75824">
                  <c:v>18150.766866000002</c:v>
                </c:pt>
                <c:pt idx="75825">
                  <c:v>18150.996028000001</c:v>
                </c:pt>
                <c:pt idx="75826">
                  <c:v>18151.239731000001</c:v>
                </c:pt>
                <c:pt idx="75827">
                  <c:v>18151.480255999999</c:v>
                </c:pt>
                <c:pt idx="75828">
                  <c:v>18151.723601999998</c:v>
                </c:pt>
                <c:pt idx="75829">
                  <c:v>18151.954218999999</c:v>
                </c:pt>
                <c:pt idx="75830">
                  <c:v>18152.198111000002</c:v>
                </c:pt>
                <c:pt idx="75831">
                  <c:v>18152.431604000001</c:v>
                </c:pt>
                <c:pt idx="75832">
                  <c:v>18152.674591999999</c:v>
                </c:pt>
                <c:pt idx="75833">
                  <c:v>18152.917660999999</c:v>
                </c:pt>
                <c:pt idx="75834">
                  <c:v>18153.149552999999</c:v>
                </c:pt>
                <c:pt idx="75835">
                  <c:v>18153.392680000001</c:v>
                </c:pt>
                <c:pt idx="75836">
                  <c:v>18153.635851999999</c:v>
                </c:pt>
                <c:pt idx="75837">
                  <c:v>18153.878962999999</c:v>
                </c:pt>
                <c:pt idx="75838">
                  <c:v>18154.109016999999</c:v>
                </c:pt>
                <c:pt idx="75839">
                  <c:v>18154.351056</c:v>
                </c:pt>
                <c:pt idx="75840">
                  <c:v>18154.593112999999</c:v>
                </c:pt>
                <c:pt idx="75841">
                  <c:v>18154.826622</c:v>
                </c:pt>
                <c:pt idx="75842">
                  <c:v>18155.067251</c:v>
                </c:pt>
                <c:pt idx="75843">
                  <c:v>18155.307241999999</c:v>
                </c:pt>
                <c:pt idx="75844">
                  <c:v>18155.547729000002</c:v>
                </c:pt>
                <c:pt idx="75845">
                  <c:v>18155.788085</c:v>
                </c:pt>
                <c:pt idx="75846">
                  <c:v>18156.019172</c:v>
                </c:pt>
                <c:pt idx="75847">
                  <c:v>18156.263142</c:v>
                </c:pt>
                <c:pt idx="75848">
                  <c:v>18156.505348999999</c:v>
                </c:pt>
                <c:pt idx="75849">
                  <c:v>18156.752615000001</c:v>
                </c:pt>
                <c:pt idx="75850">
                  <c:v>18156.995310999999</c:v>
                </c:pt>
                <c:pt idx="75851">
                  <c:v>18157.240566</c:v>
                </c:pt>
                <c:pt idx="75852">
                  <c:v>18157.472661</c:v>
                </c:pt>
                <c:pt idx="75853">
                  <c:v>18157.715756000001</c:v>
                </c:pt>
                <c:pt idx="75854">
                  <c:v>18157.958918</c:v>
                </c:pt>
                <c:pt idx="75855">
                  <c:v>18158.19081</c:v>
                </c:pt>
                <c:pt idx="75856">
                  <c:v>18158.431272999998</c:v>
                </c:pt>
                <c:pt idx="75857">
                  <c:v>18158.675060000001</c:v>
                </c:pt>
                <c:pt idx="75858">
                  <c:v>18158.908760999999</c:v>
                </c:pt>
                <c:pt idx="75859">
                  <c:v>18159.149094</c:v>
                </c:pt>
                <c:pt idx="75860">
                  <c:v>18159.391088</c:v>
                </c:pt>
                <c:pt idx="75861">
                  <c:v>18159.631045999999</c:v>
                </c:pt>
                <c:pt idx="75862">
                  <c:v>18159.871997999999</c:v>
                </c:pt>
                <c:pt idx="75863">
                  <c:v>18160.102713</c:v>
                </c:pt>
                <c:pt idx="75864">
                  <c:v>18160.343035000002</c:v>
                </c:pt>
                <c:pt idx="75865">
                  <c:v>18160.585232000001</c:v>
                </c:pt>
                <c:pt idx="75866">
                  <c:v>18160.828551999999</c:v>
                </c:pt>
                <c:pt idx="75867">
                  <c:v>18161.060622000001</c:v>
                </c:pt>
                <c:pt idx="75868">
                  <c:v>18161.303929999998</c:v>
                </c:pt>
                <c:pt idx="75869">
                  <c:v>18161.546685000001</c:v>
                </c:pt>
                <c:pt idx="75870">
                  <c:v>18161.778832</c:v>
                </c:pt>
                <c:pt idx="75871">
                  <c:v>18162.020633</c:v>
                </c:pt>
                <c:pt idx="75872">
                  <c:v>18162.261273</c:v>
                </c:pt>
                <c:pt idx="75873">
                  <c:v>18162.496090000001</c:v>
                </c:pt>
                <c:pt idx="75874">
                  <c:v>18162.741543</c:v>
                </c:pt>
                <c:pt idx="75875">
                  <c:v>18162.984968000001</c:v>
                </c:pt>
                <c:pt idx="75876">
                  <c:v>18163.215225</c:v>
                </c:pt>
                <c:pt idx="75877">
                  <c:v>18163.4594</c:v>
                </c:pt>
                <c:pt idx="75878">
                  <c:v>18163.692328000001</c:v>
                </c:pt>
                <c:pt idx="75879">
                  <c:v>18163.935955000001</c:v>
                </c:pt>
                <c:pt idx="75880">
                  <c:v>18164.177145000001</c:v>
                </c:pt>
                <c:pt idx="75881">
                  <c:v>18164.432414999999</c:v>
                </c:pt>
                <c:pt idx="75882">
                  <c:v>18164.677772999999</c:v>
                </c:pt>
                <c:pt idx="75883">
                  <c:v>18164.920036</c:v>
                </c:pt>
                <c:pt idx="75884">
                  <c:v>18165.162364</c:v>
                </c:pt>
                <c:pt idx="75885">
                  <c:v>18165.395954</c:v>
                </c:pt>
                <c:pt idx="75886">
                  <c:v>18165.636595</c:v>
                </c:pt>
                <c:pt idx="75887">
                  <c:v>18165.877939999998</c:v>
                </c:pt>
                <c:pt idx="75888">
                  <c:v>18166.119102000001</c:v>
                </c:pt>
                <c:pt idx="75889">
                  <c:v>18166.350866000001</c:v>
                </c:pt>
                <c:pt idx="75890">
                  <c:v>18166.592545</c:v>
                </c:pt>
                <c:pt idx="75891">
                  <c:v>18166.835881999999</c:v>
                </c:pt>
                <c:pt idx="75892">
                  <c:v>18167.076424999999</c:v>
                </c:pt>
                <c:pt idx="75893">
                  <c:v>18167.317566000002</c:v>
                </c:pt>
                <c:pt idx="75894">
                  <c:v>18167.548351000001</c:v>
                </c:pt>
                <c:pt idx="75895">
                  <c:v>18167.794049</c:v>
                </c:pt>
                <c:pt idx="75896">
                  <c:v>18168.036134999998</c:v>
                </c:pt>
                <c:pt idx="75897">
                  <c:v>18168.280943999998</c:v>
                </c:pt>
                <c:pt idx="75898">
                  <c:v>18168.522214000001</c:v>
                </c:pt>
                <c:pt idx="75899">
                  <c:v>18168.764186</c:v>
                </c:pt>
                <c:pt idx="75900">
                  <c:v>18169.006963</c:v>
                </c:pt>
                <c:pt idx="75901">
                  <c:v>18169.237584999999</c:v>
                </c:pt>
                <c:pt idx="75902">
                  <c:v>18169.480003000001</c:v>
                </c:pt>
                <c:pt idx="75903">
                  <c:v>18169.722098999999</c:v>
                </c:pt>
                <c:pt idx="75904">
                  <c:v>18169.955066999999</c:v>
                </c:pt>
                <c:pt idx="75905">
                  <c:v>18170.198591</c:v>
                </c:pt>
                <c:pt idx="75906">
                  <c:v>18170.439188</c:v>
                </c:pt>
                <c:pt idx="75907">
                  <c:v>18170.672943000001</c:v>
                </c:pt>
                <c:pt idx="75908">
                  <c:v>18170.913743000001</c:v>
                </c:pt>
                <c:pt idx="75909">
                  <c:v>18171.156066</c:v>
                </c:pt>
                <c:pt idx="75910">
                  <c:v>18171.387018000001</c:v>
                </c:pt>
                <c:pt idx="75911">
                  <c:v>18171.629093</c:v>
                </c:pt>
                <c:pt idx="75912">
                  <c:v>18171.871383000002</c:v>
                </c:pt>
                <c:pt idx="75913">
                  <c:v>18172.104217</c:v>
                </c:pt>
                <c:pt idx="75914">
                  <c:v>18172.347583999999</c:v>
                </c:pt>
                <c:pt idx="75915">
                  <c:v>18172.589447999999</c:v>
                </c:pt>
                <c:pt idx="75916">
                  <c:v>18172.820293000001</c:v>
                </c:pt>
                <c:pt idx="75917">
                  <c:v>18173.064322999999</c:v>
                </c:pt>
                <c:pt idx="75918">
                  <c:v>18173.306256</c:v>
                </c:pt>
                <c:pt idx="75919">
                  <c:v>18173.537006999999</c:v>
                </c:pt>
                <c:pt idx="75920">
                  <c:v>18173.779188</c:v>
                </c:pt>
                <c:pt idx="75921">
                  <c:v>18174.023020000001</c:v>
                </c:pt>
                <c:pt idx="75922">
                  <c:v>18174.254564999999</c:v>
                </c:pt>
                <c:pt idx="75923">
                  <c:v>18174.497724000001</c:v>
                </c:pt>
                <c:pt idx="75924">
                  <c:v>18174.738058999999</c:v>
                </c:pt>
                <c:pt idx="75925">
                  <c:v>18174.980200000002</c:v>
                </c:pt>
                <c:pt idx="75926">
                  <c:v>18175.221563999999</c:v>
                </c:pt>
                <c:pt idx="75927">
                  <c:v>18175.452062</c:v>
                </c:pt>
                <c:pt idx="75928">
                  <c:v>18175.696924</c:v>
                </c:pt>
                <c:pt idx="75929">
                  <c:v>18175.930736999999</c:v>
                </c:pt>
                <c:pt idx="75930">
                  <c:v>18176.173096999999</c:v>
                </c:pt>
                <c:pt idx="75931">
                  <c:v>18176.417844</c:v>
                </c:pt>
                <c:pt idx="75932">
                  <c:v>18176.647843999999</c:v>
                </c:pt>
                <c:pt idx="75933">
                  <c:v>18176.890955999999</c:v>
                </c:pt>
                <c:pt idx="75934">
                  <c:v>18177.130244</c:v>
                </c:pt>
                <c:pt idx="75935">
                  <c:v>18177.365663</c:v>
                </c:pt>
                <c:pt idx="75936">
                  <c:v>18177.606008999999</c:v>
                </c:pt>
                <c:pt idx="75937">
                  <c:v>18177.846066999999</c:v>
                </c:pt>
                <c:pt idx="75938">
                  <c:v>18178.090157999999</c:v>
                </c:pt>
                <c:pt idx="75939">
                  <c:v>18178.321881</c:v>
                </c:pt>
                <c:pt idx="75940">
                  <c:v>18178.564033999999</c:v>
                </c:pt>
                <c:pt idx="75941">
                  <c:v>18178.808771</c:v>
                </c:pt>
                <c:pt idx="75942">
                  <c:v>18179.03887</c:v>
                </c:pt>
                <c:pt idx="75943">
                  <c:v>18179.281878999998</c:v>
                </c:pt>
                <c:pt idx="75944">
                  <c:v>18179.524082</c:v>
                </c:pt>
                <c:pt idx="75945">
                  <c:v>18179.766967</c:v>
                </c:pt>
                <c:pt idx="75946">
                  <c:v>18179.997714000001</c:v>
                </c:pt>
                <c:pt idx="75947">
                  <c:v>18180.240851999999</c:v>
                </c:pt>
                <c:pt idx="75948">
                  <c:v>18180.481089000001</c:v>
                </c:pt>
                <c:pt idx="75949">
                  <c:v>18180.713408</c:v>
                </c:pt>
                <c:pt idx="75950">
                  <c:v>18180.954859000001</c:v>
                </c:pt>
                <c:pt idx="75951">
                  <c:v>18181.195173</c:v>
                </c:pt>
                <c:pt idx="75952">
                  <c:v>18181.439065999999</c:v>
                </c:pt>
                <c:pt idx="75953">
                  <c:v>18181.672535000002</c:v>
                </c:pt>
                <c:pt idx="75954">
                  <c:v>18181.915701999998</c:v>
                </c:pt>
                <c:pt idx="75955">
                  <c:v>18182.156982</c:v>
                </c:pt>
                <c:pt idx="75956">
                  <c:v>18182.398108000001</c:v>
                </c:pt>
                <c:pt idx="75957">
                  <c:v>18182.642241000001</c:v>
                </c:pt>
                <c:pt idx="75958">
                  <c:v>18182.884367999999</c:v>
                </c:pt>
                <c:pt idx="75959">
                  <c:v>18183.130918999999</c:v>
                </c:pt>
                <c:pt idx="75960">
                  <c:v>18183.362659999999</c:v>
                </c:pt>
                <c:pt idx="75961">
                  <c:v>18183.605597000002</c:v>
                </c:pt>
                <c:pt idx="75962">
                  <c:v>18183.846842999999</c:v>
                </c:pt>
                <c:pt idx="75963">
                  <c:v>18184.087952000002</c:v>
                </c:pt>
                <c:pt idx="75964">
                  <c:v>18184.317401</c:v>
                </c:pt>
                <c:pt idx="75965">
                  <c:v>18184.563005</c:v>
                </c:pt>
                <c:pt idx="75966">
                  <c:v>18184.805899999999</c:v>
                </c:pt>
                <c:pt idx="75967">
                  <c:v>18185.037767000002</c:v>
                </c:pt>
                <c:pt idx="75968">
                  <c:v>18185.278079</c:v>
                </c:pt>
                <c:pt idx="75969">
                  <c:v>18185.520127</c:v>
                </c:pt>
                <c:pt idx="75970">
                  <c:v>18185.753807000001</c:v>
                </c:pt>
                <c:pt idx="75971">
                  <c:v>18185.996016000001</c:v>
                </c:pt>
                <c:pt idx="75972">
                  <c:v>18186.240032999998</c:v>
                </c:pt>
                <c:pt idx="75973">
                  <c:v>18186.495346</c:v>
                </c:pt>
                <c:pt idx="75974">
                  <c:v>18186.741404</c:v>
                </c:pt>
                <c:pt idx="75975">
                  <c:v>18186.986539000001</c:v>
                </c:pt>
                <c:pt idx="75976">
                  <c:v>18187.227953000001</c:v>
                </c:pt>
                <c:pt idx="75977">
                  <c:v>18187.458622999999</c:v>
                </c:pt>
                <c:pt idx="75978">
                  <c:v>18187.699097000001</c:v>
                </c:pt>
                <c:pt idx="75979">
                  <c:v>18187.943080000001</c:v>
                </c:pt>
                <c:pt idx="75980">
                  <c:v>18188.183389000002</c:v>
                </c:pt>
                <c:pt idx="75981">
                  <c:v>18188.417619</c:v>
                </c:pt>
                <c:pt idx="75982">
                  <c:v>18188.660800000001</c:v>
                </c:pt>
                <c:pt idx="75983">
                  <c:v>18188.901169000001</c:v>
                </c:pt>
                <c:pt idx="75984">
                  <c:v>18189.132108999998</c:v>
                </c:pt>
                <c:pt idx="75985">
                  <c:v>18189.376995999999</c:v>
                </c:pt>
                <c:pt idx="75986">
                  <c:v>18189.618087999999</c:v>
                </c:pt>
                <c:pt idx="75987">
                  <c:v>18189.849813000001</c:v>
                </c:pt>
                <c:pt idx="75988">
                  <c:v>18190.090402000002</c:v>
                </c:pt>
                <c:pt idx="75989">
                  <c:v>18190.331858000001</c:v>
                </c:pt>
                <c:pt idx="75990">
                  <c:v>18190.574141000001</c:v>
                </c:pt>
                <c:pt idx="75991">
                  <c:v>18190.805960000002</c:v>
                </c:pt>
                <c:pt idx="75992">
                  <c:v>18191.047374999998</c:v>
                </c:pt>
                <c:pt idx="75993">
                  <c:v>18191.289374</c:v>
                </c:pt>
                <c:pt idx="75994">
                  <c:v>18191.532619000001</c:v>
                </c:pt>
                <c:pt idx="75995">
                  <c:v>18191.762599999998</c:v>
                </c:pt>
                <c:pt idx="75996">
                  <c:v>18192.005263999999</c:v>
                </c:pt>
                <c:pt idx="75997">
                  <c:v>18192.247198000001</c:v>
                </c:pt>
                <c:pt idx="75998">
                  <c:v>18192.478279999999</c:v>
                </c:pt>
                <c:pt idx="75999">
                  <c:v>18192.723580999998</c:v>
                </c:pt>
                <c:pt idx="76000">
                  <c:v>18192.964169999999</c:v>
                </c:pt>
                <c:pt idx="76001">
                  <c:v>18193.197133000001</c:v>
                </c:pt>
                <c:pt idx="76002">
                  <c:v>18193.440663000001</c:v>
                </c:pt>
                <c:pt idx="76003">
                  <c:v>18193.681595999999</c:v>
                </c:pt>
                <c:pt idx="76004">
                  <c:v>18193.922727000001</c:v>
                </c:pt>
                <c:pt idx="76005">
                  <c:v>18194.154665999999</c:v>
                </c:pt>
                <c:pt idx="76006">
                  <c:v>18194.395172</c:v>
                </c:pt>
                <c:pt idx="76007">
                  <c:v>18194.639045</c:v>
                </c:pt>
                <c:pt idx="76008">
                  <c:v>18194.881074000001</c:v>
                </c:pt>
                <c:pt idx="76009">
                  <c:v>18195.112989000001</c:v>
                </c:pt>
                <c:pt idx="76010">
                  <c:v>18195.353575000001</c:v>
                </c:pt>
                <c:pt idx="76011">
                  <c:v>18195.594916999999</c:v>
                </c:pt>
                <c:pt idx="76012">
                  <c:v>18195.837181999999</c:v>
                </c:pt>
                <c:pt idx="76013">
                  <c:v>18196.068162</c:v>
                </c:pt>
                <c:pt idx="76014">
                  <c:v>18196.311576</c:v>
                </c:pt>
                <c:pt idx="76015">
                  <c:v>18196.552001</c:v>
                </c:pt>
                <c:pt idx="76016">
                  <c:v>18196.792304999999</c:v>
                </c:pt>
                <c:pt idx="76017">
                  <c:v>18197.023137</c:v>
                </c:pt>
                <c:pt idx="76018">
                  <c:v>18197.264655999999</c:v>
                </c:pt>
                <c:pt idx="76019">
                  <c:v>18197.50793</c:v>
                </c:pt>
                <c:pt idx="76020">
                  <c:v>18197.750919999999</c:v>
                </c:pt>
                <c:pt idx="76021">
                  <c:v>18197.982839</c:v>
                </c:pt>
                <c:pt idx="76022">
                  <c:v>18198.224657999999</c:v>
                </c:pt>
                <c:pt idx="76023">
                  <c:v>18198.465157999999</c:v>
                </c:pt>
                <c:pt idx="76024">
                  <c:v>18198.700080999999</c:v>
                </c:pt>
                <c:pt idx="76025">
                  <c:v>18198.945596000001</c:v>
                </c:pt>
                <c:pt idx="76026">
                  <c:v>18199.186260999999</c:v>
                </c:pt>
                <c:pt idx="76027">
                  <c:v>18199.433607999999</c:v>
                </c:pt>
                <c:pt idx="76028">
                  <c:v>18199.674357</c:v>
                </c:pt>
                <c:pt idx="76029">
                  <c:v>18199.917934000001</c:v>
                </c:pt>
                <c:pt idx="76030">
                  <c:v>18200.158163</c:v>
                </c:pt>
                <c:pt idx="76031">
                  <c:v>18200.391774</c:v>
                </c:pt>
                <c:pt idx="76032">
                  <c:v>18200.632076999998</c:v>
                </c:pt>
                <c:pt idx="76033">
                  <c:v>18200.874925</c:v>
                </c:pt>
                <c:pt idx="76034">
                  <c:v>18201.117826000002</c:v>
                </c:pt>
                <c:pt idx="76035">
                  <c:v>18201.348329</c:v>
                </c:pt>
                <c:pt idx="76036">
                  <c:v>18201.589618999998</c:v>
                </c:pt>
                <c:pt idx="76037">
                  <c:v>18201.830717000001</c:v>
                </c:pt>
                <c:pt idx="76038">
                  <c:v>18202.071099000001</c:v>
                </c:pt>
                <c:pt idx="76039">
                  <c:v>18202.313907</c:v>
                </c:pt>
                <c:pt idx="76040">
                  <c:v>18202.554156999999</c:v>
                </c:pt>
                <c:pt idx="76041">
                  <c:v>18202.798146000001</c:v>
                </c:pt>
                <c:pt idx="76042">
                  <c:v>18203.042260999999</c:v>
                </c:pt>
                <c:pt idx="76043">
                  <c:v>18203.276416000001</c:v>
                </c:pt>
                <c:pt idx="76044">
                  <c:v>18203.519039999999</c:v>
                </c:pt>
                <c:pt idx="76045">
                  <c:v>18203.760625999999</c:v>
                </c:pt>
                <c:pt idx="76046">
                  <c:v>18204.001292000001</c:v>
                </c:pt>
                <c:pt idx="76047">
                  <c:v>18204.232068000001</c:v>
                </c:pt>
                <c:pt idx="76048">
                  <c:v>18204.473935999999</c:v>
                </c:pt>
                <c:pt idx="76049">
                  <c:v>18204.716122999998</c:v>
                </c:pt>
                <c:pt idx="76050">
                  <c:v>18204.949176999999</c:v>
                </c:pt>
                <c:pt idx="76051">
                  <c:v>18205.192781999998</c:v>
                </c:pt>
                <c:pt idx="76052">
                  <c:v>18205.433988000001</c:v>
                </c:pt>
                <c:pt idx="76053">
                  <c:v>18205.675958</c:v>
                </c:pt>
                <c:pt idx="76054">
                  <c:v>18205.915367000001</c:v>
                </c:pt>
                <c:pt idx="76055">
                  <c:v>18206.145616000002</c:v>
                </c:pt>
                <c:pt idx="76056">
                  <c:v>18206.388134000001</c:v>
                </c:pt>
                <c:pt idx="76057">
                  <c:v>18206.630255</c:v>
                </c:pt>
                <c:pt idx="76058">
                  <c:v>18206.861138</c:v>
                </c:pt>
                <c:pt idx="76059">
                  <c:v>18207.104557999999</c:v>
                </c:pt>
                <c:pt idx="76060">
                  <c:v>18207.34504</c:v>
                </c:pt>
                <c:pt idx="76061">
                  <c:v>18207.589759999999</c:v>
                </c:pt>
                <c:pt idx="76062">
                  <c:v>18207.819697999999</c:v>
                </c:pt>
                <c:pt idx="76063">
                  <c:v>18208.060153999999</c:v>
                </c:pt>
                <c:pt idx="76064">
                  <c:v>18208.300358</c:v>
                </c:pt>
                <c:pt idx="76065">
                  <c:v>18208.544188</c:v>
                </c:pt>
                <c:pt idx="76066">
                  <c:v>18208.777717000001</c:v>
                </c:pt>
                <c:pt idx="76067">
                  <c:v>18209.018233999999</c:v>
                </c:pt>
                <c:pt idx="76068">
                  <c:v>18209.262176</c:v>
                </c:pt>
                <c:pt idx="76069">
                  <c:v>18209.495952000001</c:v>
                </c:pt>
                <c:pt idx="76070">
                  <c:v>18209.737377000001</c:v>
                </c:pt>
                <c:pt idx="76071">
                  <c:v>18209.970202</c:v>
                </c:pt>
                <c:pt idx="76072">
                  <c:v>18210.215660000002</c:v>
                </c:pt>
                <c:pt idx="76073">
                  <c:v>18210.458815000002</c:v>
                </c:pt>
                <c:pt idx="76074">
                  <c:v>18210.688589000001</c:v>
                </c:pt>
                <c:pt idx="76075">
                  <c:v>18210.931775000001</c:v>
                </c:pt>
                <c:pt idx="76076">
                  <c:v>18211.174138999999</c:v>
                </c:pt>
                <c:pt idx="76077">
                  <c:v>18211.407719999999</c:v>
                </c:pt>
                <c:pt idx="76078">
                  <c:v>18211.650997000001</c:v>
                </c:pt>
                <c:pt idx="76079">
                  <c:v>18211.892043</c:v>
                </c:pt>
                <c:pt idx="76080">
                  <c:v>18212.123081000002</c:v>
                </c:pt>
                <c:pt idx="76081">
                  <c:v>18212.365140000002</c:v>
                </c:pt>
                <c:pt idx="76082">
                  <c:v>18212.609969000001</c:v>
                </c:pt>
                <c:pt idx="76083">
                  <c:v>18212.849901000001</c:v>
                </c:pt>
                <c:pt idx="76084">
                  <c:v>18213.081907</c:v>
                </c:pt>
                <c:pt idx="76085">
                  <c:v>18213.324102999999</c:v>
                </c:pt>
                <c:pt idx="76086">
                  <c:v>18213.566369</c:v>
                </c:pt>
                <c:pt idx="76087">
                  <c:v>18213.799959</c:v>
                </c:pt>
                <c:pt idx="76088">
                  <c:v>18214.041240999999</c:v>
                </c:pt>
                <c:pt idx="76089">
                  <c:v>18214.27478</c:v>
                </c:pt>
                <c:pt idx="76090">
                  <c:v>18214.516565000002</c:v>
                </c:pt>
                <c:pt idx="76091">
                  <c:v>18214.757049</c:v>
                </c:pt>
                <c:pt idx="76092">
                  <c:v>18215.000605000001</c:v>
                </c:pt>
                <c:pt idx="76093">
                  <c:v>18215.240310000001</c:v>
                </c:pt>
                <c:pt idx="76094">
                  <c:v>18215.481635</c:v>
                </c:pt>
                <c:pt idx="76095">
                  <c:v>18215.712272000001</c:v>
                </c:pt>
                <c:pt idx="76096">
                  <c:v>18215.955010000001</c:v>
                </c:pt>
                <c:pt idx="76097">
                  <c:v>18216.197398</c:v>
                </c:pt>
                <c:pt idx="76098">
                  <c:v>18216.429649000002</c:v>
                </c:pt>
                <c:pt idx="76099">
                  <c:v>18216.670269999999</c:v>
                </c:pt>
                <c:pt idx="76100">
                  <c:v>18216.913797000001</c:v>
                </c:pt>
                <c:pt idx="76101">
                  <c:v>18217.154327</c:v>
                </c:pt>
                <c:pt idx="76102">
                  <c:v>18217.384546000001</c:v>
                </c:pt>
                <c:pt idx="76103">
                  <c:v>18217.628123999999</c:v>
                </c:pt>
                <c:pt idx="76104">
                  <c:v>18217.868165</c:v>
                </c:pt>
                <c:pt idx="76105">
                  <c:v>18218.112745999999</c:v>
                </c:pt>
                <c:pt idx="76106">
                  <c:v>18218.342745000002</c:v>
                </c:pt>
                <c:pt idx="76107">
                  <c:v>18218.585947</c:v>
                </c:pt>
                <c:pt idx="76108">
                  <c:v>18218.825244</c:v>
                </c:pt>
                <c:pt idx="76109">
                  <c:v>18219.058983999999</c:v>
                </c:pt>
                <c:pt idx="76110">
                  <c:v>18219.298182999999</c:v>
                </c:pt>
                <c:pt idx="76111">
                  <c:v>18219.542186999999</c:v>
                </c:pt>
                <c:pt idx="76112">
                  <c:v>18219.784239000001</c:v>
                </c:pt>
                <c:pt idx="76113">
                  <c:v>18220.015975999999</c:v>
                </c:pt>
                <c:pt idx="76114">
                  <c:v>18220.257767999999</c:v>
                </c:pt>
                <c:pt idx="76115">
                  <c:v>18220.500587999999</c:v>
                </c:pt>
                <c:pt idx="76116">
                  <c:v>18220.731237</c:v>
                </c:pt>
                <c:pt idx="76117">
                  <c:v>18220.975109999999</c:v>
                </c:pt>
                <c:pt idx="76118">
                  <c:v>18221.216664</c:v>
                </c:pt>
                <c:pt idx="76119">
                  <c:v>18221.45781</c:v>
                </c:pt>
                <c:pt idx="76120">
                  <c:v>18221.689613999999</c:v>
                </c:pt>
                <c:pt idx="76121">
                  <c:v>18221.930065</c:v>
                </c:pt>
                <c:pt idx="76122">
                  <c:v>18222.172243000001</c:v>
                </c:pt>
                <c:pt idx="76123">
                  <c:v>18222.416727</c:v>
                </c:pt>
                <c:pt idx="76124">
                  <c:v>18222.647392999999</c:v>
                </c:pt>
                <c:pt idx="76125">
                  <c:v>18222.891144000001</c:v>
                </c:pt>
                <c:pt idx="76126">
                  <c:v>18223.133055999999</c:v>
                </c:pt>
                <c:pt idx="76127">
                  <c:v>18223.364727</c:v>
                </c:pt>
                <c:pt idx="76128">
                  <c:v>18223.605070000001</c:v>
                </c:pt>
                <c:pt idx="76129">
                  <c:v>18223.847083000001</c:v>
                </c:pt>
                <c:pt idx="76130">
                  <c:v>18224.089231000002</c:v>
                </c:pt>
                <c:pt idx="76131">
                  <c:v>18224.333234999998</c:v>
                </c:pt>
                <c:pt idx="76132">
                  <c:v>18224.575368999998</c:v>
                </c:pt>
                <c:pt idx="76133">
                  <c:v>18224.819004000001</c:v>
                </c:pt>
                <c:pt idx="76134">
                  <c:v>18225.050024</c:v>
                </c:pt>
                <c:pt idx="76135">
                  <c:v>18225.292888</c:v>
                </c:pt>
                <c:pt idx="76136">
                  <c:v>18225.535994000002</c:v>
                </c:pt>
                <c:pt idx="76137">
                  <c:v>18225.777786999999</c:v>
                </c:pt>
                <c:pt idx="76138">
                  <c:v>18226.007868000001</c:v>
                </c:pt>
                <c:pt idx="76139">
                  <c:v>18226.248075</c:v>
                </c:pt>
                <c:pt idx="76140">
                  <c:v>18226.494923999999</c:v>
                </c:pt>
                <c:pt idx="76141">
                  <c:v>18226.726640000001</c:v>
                </c:pt>
                <c:pt idx="76142">
                  <c:v>18226.967108000001</c:v>
                </c:pt>
                <c:pt idx="76143">
                  <c:v>18227.209099</c:v>
                </c:pt>
                <c:pt idx="76144">
                  <c:v>18227.453999000001</c:v>
                </c:pt>
                <c:pt idx="76145">
                  <c:v>18227.683384</c:v>
                </c:pt>
                <c:pt idx="76146">
                  <c:v>18227.924786</c:v>
                </c:pt>
                <c:pt idx="76147">
                  <c:v>18228.165138</c:v>
                </c:pt>
                <c:pt idx="76148">
                  <c:v>18228.407181999999</c:v>
                </c:pt>
                <c:pt idx="76149">
                  <c:v>18228.640616000001</c:v>
                </c:pt>
                <c:pt idx="76150">
                  <c:v>18228.881980999999</c:v>
                </c:pt>
                <c:pt idx="76151">
                  <c:v>18229.123036000001</c:v>
                </c:pt>
                <c:pt idx="76152">
                  <c:v>18229.365065999998</c:v>
                </c:pt>
                <c:pt idx="76153">
                  <c:v>18229.596686000001</c:v>
                </c:pt>
                <c:pt idx="76154">
                  <c:v>18229.83986</c:v>
                </c:pt>
                <c:pt idx="76155">
                  <c:v>18230.08293</c:v>
                </c:pt>
                <c:pt idx="76156">
                  <c:v>18230.323210999999</c:v>
                </c:pt>
                <c:pt idx="76157">
                  <c:v>18230.554913</c:v>
                </c:pt>
                <c:pt idx="76158">
                  <c:v>18230.795241</c:v>
                </c:pt>
                <c:pt idx="76159">
                  <c:v>18231.039052</c:v>
                </c:pt>
                <c:pt idx="76160">
                  <c:v>18231.279036</c:v>
                </c:pt>
                <c:pt idx="76161">
                  <c:v>18231.508034999999</c:v>
                </c:pt>
                <c:pt idx="76162">
                  <c:v>18231.749648000001</c:v>
                </c:pt>
                <c:pt idx="76163">
                  <c:v>18231.990099999999</c:v>
                </c:pt>
                <c:pt idx="76164">
                  <c:v>18232.231670000001</c:v>
                </c:pt>
                <c:pt idx="76165">
                  <c:v>18232.474756</c:v>
                </c:pt>
                <c:pt idx="76166">
                  <c:v>18232.706565</c:v>
                </c:pt>
                <c:pt idx="76167">
                  <c:v>18232.949862000001</c:v>
                </c:pt>
                <c:pt idx="76168">
                  <c:v>18233.192189000001</c:v>
                </c:pt>
                <c:pt idx="76169">
                  <c:v>18233.425786</c:v>
                </c:pt>
                <c:pt idx="76170">
                  <c:v>18233.670821</c:v>
                </c:pt>
                <c:pt idx="76171">
                  <c:v>18233.911021</c:v>
                </c:pt>
                <c:pt idx="76172">
                  <c:v>18234.142927000001</c:v>
                </c:pt>
                <c:pt idx="76173">
                  <c:v>18234.385986000001</c:v>
                </c:pt>
                <c:pt idx="76174">
                  <c:v>18234.627871000001</c:v>
                </c:pt>
                <c:pt idx="76175">
                  <c:v>18234.859548</c:v>
                </c:pt>
                <c:pt idx="76176">
                  <c:v>18235.102000999999</c:v>
                </c:pt>
                <c:pt idx="76177">
                  <c:v>18235.344056000002</c:v>
                </c:pt>
                <c:pt idx="76178">
                  <c:v>18235.584340000001</c:v>
                </c:pt>
                <c:pt idx="76179">
                  <c:v>18235.815151999999</c:v>
                </c:pt>
                <c:pt idx="76180">
                  <c:v>18236.058666000001</c:v>
                </c:pt>
                <c:pt idx="76181">
                  <c:v>18236.299813000001</c:v>
                </c:pt>
                <c:pt idx="76182">
                  <c:v>18236.544746</c:v>
                </c:pt>
                <c:pt idx="76183">
                  <c:v>18236.775308</c:v>
                </c:pt>
                <c:pt idx="76184">
                  <c:v>18237.019245</c:v>
                </c:pt>
                <c:pt idx="76185">
                  <c:v>18237.261961</c:v>
                </c:pt>
                <c:pt idx="76186">
                  <c:v>18237.490935999998</c:v>
                </c:pt>
                <c:pt idx="76187">
                  <c:v>18237.733102999999</c:v>
                </c:pt>
                <c:pt idx="76188">
                  <c:v>18237.977052999999</c:v>
                </c:pt>
                <c:pt idx="76189">
                  <c:v>18238.208789</c:v>
                </c:pt>
                <c:pt idx="76190">
                  <c:v>18238.449238000001</c:v>
                </c:pt>
                <c:pt idx="76191">
                  <c:v>18238.69312</c:v>
                </c:pt>
                <c:pt idx="76192">
                  <c:v>18238.924184</c:v>
                </c:pt>
                <c:pt idx="76193">
                  <c:v>18239.166335999998</c:v>
                </c:pt>
                <c:pt idx="76194">
                  <c:v>18239.410206</c:v>
                </c:pt>
                <c:pt idx="76195">
                  <c:v>18239.643736999999</c:v>
                </c:pt>
                <c:pt idx="76196">
                  <c:v>18239.886825000001</c:v>
                </c:pt>
                <c:pt idx="76197">
                  <c:v>18240.127991000001</c:v>
                </c:pt>
                <c:pt idx="76198">
                  <c:v>18240.369920000001</c:v>
                </c:pt>
                <c:pt idx="76199">
                  <c:v>18240.601664999998</c:v>
                </c:pt>
                <c:pt idx="76200">
                  <c:v>18240.844832999999</c:v>
                </c:pt>
                <c:pt idx="76201">
                  <c:v>18241.085089</c:v>
                </c:pt>
                <c:pt idx="76202">
                  <c:v>18241.327922</c:v>
                </c:pt>
                <c:pt idx="76203">
                  <c:v>18241.559566</c:v>
                </c:pt>
                <c:pt idx="76204">
                  <c:v>18241.804652999999</c:v>
                </c:pt>
                <c:pt idx="76205">
                  <c:v>18242.036624</c:v>
                </c:pt>
                <c:pt idx="76206">
                  <c:v>18242.281598000001</c:v>
                </c:pt>
                <c:pt idx="76207">
                  <c:v>18242.524784000001</c:v>
                </c:pt>
                <c:pt idx="76208">
                  <c:v>18242.756711999999</c:v>
                </c:pt>
                <c:pt idx="76209">
                  <c:v>18242.999774</c:v>
                </c:pt>
                <c:pt idx="76210">
                  <c:v>18243.240788999999</c:v>
                </c:pt>
                <c:pt idx="76211">
                  <c:v>18243.483898999999</c:v>
                </c:pt>
                <c:pt idx="76212">
                  <c:v>18243.715972999998</c:v>
                </c:pt>
                <c:pt idx="76213">
                  <c:v>18243.959084999999</c:v>
                </c:pt>
                <c:pt idx="76214">
                  <c:v>18244.201272999999</c:v>
                </c:pt>
                <c:pt idx="76215">
                  <c:v>18244.432067999998</c:v>
                </c:pt>
                <c:pt idx="76216">
                  <c:v>18244.674309000002</c:v>
                </c:pt>
                <c:pt idx="76217">
                  <c:v>18244.918357999999</c:v>
                </c:pt>
                <c:pt idx="76218">
                  <c:v>18245.172334999999</c:v>
                </c:pt>
                <c:pt idx="76219">
                  <c:v>18245.403190000001</c:v>
                </c:pt>
                <c:pt idx="76220">
                  <c:v>18245.647421000001</c:v>
                </c:pt>
                <c:pt idx="76221">
                  <c:v>18245.880260000002</c:v>
                </c:pt>
                <c:pt idx="76222">
                  <c:v>18246.122399</c:v>
                </c:pt>
                <c:pt idx="76223">
                  <c:v>18246.366067999999</c:v>
                </c:pt>
                <c:pt idx="76224">
                  <c:v>18246.597752000001</c:v>
                </c:pt>
                <c:pt idx="76225">
                  <c:v>18246.841365</c:v>
                </c:pt>
                <c:pt idx="76226">
                  <c:v>18247.074975</c:v>
                </c:pt>
                <c:pt idx="76227">
                  <c:v>18247.316935999999</c:v>
                </c:pt>
                <c:pt idx="76228">
                  <c:v>18247.561899</c:v>
                </c:pt>
                <c:pt idx="76229">
                  <c:v>18247.792335999999</c:v>
                </c:pt>
                <c:pt idx="76230">
                  <c:v>18248.036168999999</c:v>
                </c:pt>
                <c:pt idx="76231">
                  <c:v>18248.280774999999</c:v>
                </c:pt>
                <c:pt idx="76232">
                  <c:v>18248.533078</c:v>
                </c:pt>
                <c:pt idx="76233">
                  <c:v>18248.766819</c:v>
                </c:pt>
                <c:pt idx="76234">
                  <c:v>18249.011087999999</c:v>
                </c:pt>
                <c:pt idx="76235">
                  <c:v>18249.253952999999</c:v>
                </c:pt>
                <c:pt idx="76236">
                  <c:v>18249.484708</c:v>
                </c:pt>
                <c:pt idx="76237">
                  <c:v>18249.727918</c:v>
                </c:pt>
                <c:pt idx="76238">
                  <c:v>18249.969567</c:v>
                </c:pt>
                <c:pt idx="76239">
                  <c:v>18250.202009000001</c:v>
                </c:pt>
                <c:pt idx="76240">
                  <c:v>18250.444973999998</c:v>
                </c:pt>
                <c:pt idx="76241">
                  <c:v>18250.688042000002</c:v>
                </c:pt>
                <c:pt idx="76242">
                  <c:v>18250.919193000002</c:v>
                </c:pt>
                <c:pt idx="76243">
                  <c:v>18251.163444999998</c:v>
                </c:pt>
                <c:pt idx="76244">
                  <c:v>18251.396412999999</c:v>
                </c:pt>
                <c:pt idx="76245">
                  <c:v>18251.640445000001</c:v>
                </c:pt>
                <c:pt idx="76246">
                  <c:v>18251.881891000001</c:v>
                </c:pt>
                <c:pt idx="76247">
                  <c:v>18252.138674000002</c:v>
                </c:pt>
                <c:pt idx="76248">
                  <c:v>18252.368046</c:v>
                </c:pt>
                <c:pt idx="76249">
                  <c:v>18252.612303999998</c:v>
                </c:pt>
                <c:pt idx="76250">
                  <c:v>18252.854352999999</c:v>
                </c:pt>
                <c:pt idx="76251">
                  <c:v>18253.110879</c:v>
                </c:pt>
                <c:pt idx="76252">
                  <c:v>18253.355038000002</c:v>
                </c:pt>
                <c:pt idx="76253">
                  <c:v>18253.597160000001</c:v>
                </c:pt>
                <c:pt idx="76254">
                  <c:v>18253.839108</c:v>
                </c:pt>
                <c:pt idx="76255">
                  <c:v>18254.081897</c:v>
                </c:pt>
                <c:pt idx="76256">
                  <c:v>18254.314331000001</c:v>
                </c:pt>
                <c:pt idx="76257">
                  <c:v>18254.558174999998</c:v>
                </c:pt>
                <c:pt idx="76258">
                  <c:v>18254.789064000001</c:v>
                </c:pt>
                <c:pt idx="76259">
                  <c:v>18255.031405999998</c:v>
                </c:pt>
                <c:pt idx="76260">
                  <c:v>18255.273444999999</c:v>
                </c:pt>
                <c:pt idx="76261">
                  <c:v>18255.514713</c:v>
                </c:pt>
                <c:pt idx="76262">
                  <c:v>18255.755922</c:v>
                </c:pt>
                <c:pt idx="76263">
                  <c:v>18256.000071999999</c:v>
                </c:pt>
                <c:pt idx="76264">
                  <c:v>18256.244579999999</c:v>
                </c:pt>
                <c:pt idx="76265">
                  <c:v>18256.488411999999</c:v>
                </c:pt>
                <c:pt idx="76266">
                  <c:v>18256.71902</c:v>
                </c:pt>
                <c:pt idx="76267">
                  <c:v>18256.962618000001</c:v>
                </c:pt>
                <c:pt idx="76268">
                  <c:v>18257.205074000001</c:v>
                </c:pt>
                <c:pt idx="76269">
                  <c:v>18257.436017</c:v>
                </c:pt>
                <c:pt idx="76270">
                  <c:v>18257.679671999998</c:v>
                </c:pt>
                <c:pt idx="76271">
                  <c:v>18257.922036</c:v>
                </c:pt>
                <c:pt idx="76272">
                  <c:v>18258.153190000001</c:v>
                </c:pt>
                <c:pt idx="76273">
                  <c:v>18258.397362</c:v>
                </c:pt>
                <c:pt idx="76274">
                  <c:v>18258.640648000001</c:v>
                </c:pt>
                <c:pt idx="76275">
                  <c:v>18258.872568999999</c:v>
                </c:pt>
                <c:pt idx="76276">
                  <c:v>18259.117978999999</c:v>
                </c:pt>
                <c:pt idx="76277">
                  <c:v>18259.359851000001</c:v>
                </c:pt>
                <c:pt idx="76278">
                  <c:v>18259.589773</c:v>
                </c:pt>
                <c:pt idx="76279">
                  <c:v>18259.832848999999</c:v>
                </c:pt>
                <c:pt idx="76280">
                  <c:v>18260.073272000001</c:v>
                </c:pt>
                <c:pt idx="76281">
                  <c:v>18260.317901999999</c:v>
                </c:pt>
                <c:pt idx="76282">
                  <c:v>18260.549751999999</c:v>
                </c:pt>
                <c:pt idx="76283">
                  <c:v>18260.794687000001</c:v>
                </c:pt>
                <c:pt idx="76284">
                  <c:v>18261.026726</c:v>
                </c:pt>
                <c:pt idx="76285">
                  <c:v>18261.267003000001</c:v>
                </c:pt>
                <c:pt idx="76286">
                  <c:v>18261.511958999999</c:v>
                </c:pt>
                <c:pt idx="76287">
                  <c:v>18261.753048999999</c:v>
                </c:pt>
                <c:pt idx="76288">
                  <c:v>18261.984110000001</c:v>
                </c:pt>
                <c:pt idx="76289">
                  <c:v>18262.226271</c:v>
                </c:pt>
                <c:pt idx="76290">
                  <c:v>18262.468175000002</c:v>
                </c:pt>
                <c:pt idx="76291">
                  <c:v>18262.701595999999</c:v>
                </c:pt>
                <c:pt idx="76292">
                  <c:v>18262.944831000001</c:v>
                </c:pt>
                <c:pt idx="76293">
                  <c:v>18263.185648999999</c:v>
                </c:pt>
                <c:pt idx="76294">
                  <c:v>18263.427971000001</c:v>
                </c:pt>
                <c:pt idx="76295">
                  <c:v>18263.656018999998</c:v>
                </c:pt>
                <c:pt idx="76296">
                  <c:v>18263.899606999999</c:v>
                </c:pt>
                <c:pt idx="76297">
                  <c:v>18264.142882</c:v>
                </c:pt>
                <c:pt idx="76298">
                  <c:v>18264.374961000001</c:v>
                </c:pt>
                <c:pt idx="76299">
                  <c:v>18264.614437</c:v>
                </c:pt>
                <c:pt idx="76300">
                  <c:v>18264.857059999998</c:v>
                </c:pt>
                <c:pt idx="76301">
                  <c:v>18265.100578000001</c:v>
                </c:pt>
                <c:pt idx="76302">
                  <c:v>18265.334543000001</c:v>
                </c:pt>
                <c:pt idx="76303">
                  <c:v>18265.577958999998</c:v>
                </c:pt>
                <c:pt idx="76304">
                  <c:v>18265.819952000002</c:v>
                </c:pt>
                <c:pt idx="76305">
                  <c:v>18266.050675999999</c:v>
                </c:pt>
                <c:pt idx="76306">
                  <c:v>18266.295696000001</c:v>
                </c:pt>
                <c:pt idx="76307">
                  <c:v>18266.527862999999</c:v>
                </c:pt>
                <c:pt idx="76308">
                  <c:v>18266.768452</c:v>
                </c:pt>
                <c:pt idx="76309">
                  <c:v>18267.014309999999</c:v>
                </c:pt>
                <c:pt idx="76310">
                  <c:v>18267.245095999999</c:v>
                </c:pt>
                <c:pt idx="76311">
                  <c:v>18267.489078999999</c:v>
                </c:pt>
                <c:pt idx="76312">
                  <c:v>18267.722707000001</c:v>
                </c:pt>
                <c:pt idx="76313">
                  <c:v>18267.967831999998</c:v>
                </c:pt>
                <c:pt idx="76314">
                  <c:v>18268.208283</c:v>
                </c:pt>
                <c:pt idx="76315">
                  <c:v>18268.441902999999</c:v>
                </c:pt>
                <c:pt idx="76316">
                  <c:v>18268.684158</c:v>
                </c:pt>
                <c:pt idx="76317">
                  <c:v>18268.926330999999</c:v>
                </c:pt>
                <c:pt idx="76318">
                  <c:v>18269.159174</c:v>
                </c:pt>
                <c:pt idx="76319">
                  <c:v>18269.403227999999</c:v>
                </c:pt>
                <c:pt idx="76320">
                  <c:v>18269.644604000001</c:v>
                </c:pt>
                <c:pt idx="76321">
                  <c:v>18269.876595999998</c:v>
                </c:pt>
                <c:pt idx="76322">
                  <c:v>18270.121733</c:v>
                </c:pt>
                <c:pt idx="76323">
                  <c:v>18270.362867</c:v>
                </c:pt>
                <c:pt idx="76324">
                  <c:v>18270.594096000001</c:v>
                </c:pt>
                <c:pt idx="76325">
                  <c:v>18270.837585000001</c:v>
                </c:pt>
                <c:pt idx="76326">
                  <c:v>18271.080307</c:v>
                </c:pt>
                <c:pt idx="76327">
                  <c:v>18271.313101</c:v>
                </c:pt>
                <c:pt idx="76328">
                  <c:v>18271.556672999999</c:v>
                </c:pt>
                <c:pt idx="76329">
                  <c:v>18271.799924999999</c:v>
                </c:pt>
                <c:pt idx="76330">
                  <c:v>18272.029383000001</c:v>
                </c:pt>
                <c:pt idx="76331">
                  <c:v>18272.273258000001</c:v>
                </c:pt>
                <c:pt idx="76332">
                  <c:v>18272.517268</c:v>
                </c:pt>
                <c:pt idx="76333">
                  <c:v>18272.763348</c:v>
                </c:pt>
                <c:pt idx="76334">
                  <c:v>18273.006857</c:v>
                </c:pt>
                <c:pt idx="76335">
                  <c:v>18273.249856999999</c:v>
                </c:pt>
                <c:pt idx="76336">
                  <c:v>18273.481846999999</c:v>
                </c:pt>
                <c:pt idx="76337">
                  <c:v>18273.724185999999</c:v>
                </c:pt>
                <c:pt idx="76338">
                  <c:v>18273.959877000001</c:v>
                </c:pt>
                <c:pt idx="76339">
                  <c:v>18274.201531999999</c:v>
                </c:pt>
                <c:pt idx="76340">
                  <c:v>18274.444769999998</c:v>
                </c:pt>
                <c:pt idx="76341">
                  <c:v>18274.685866</c:v>
                </c:pt>
                <c:pt idx="76342">
                  <c:v>18274.926176000001</c:v>
                </c:pt>
                <c:pt idx="76343">
                  <c:v>18275.159783999999</c:v>
                </c:pt>
                <c:pt idx="76344">
                  <c:v>18275.402828999999</c:v>
                </c:pt>
                <c:pt idx="76345">
                  <c:v>18275.643064</c:v>
                </c:pt>
                <c:pt idx="76346">
                  <c:v>18275.874906000001</c:v>
                </c:pt>
                <c:pt idx="76347">
                  <c:v>18276.117215999999</c:v>
                </c:pt>
                <c:pt idx="76348">
                  <c:v>18276.361105</c:v>
                </c:pt>
                <c:pt idx="76349">
                  <c:v>18276.592724999999</c:v>
                </c:pt>
                <c:pt idx="76350">
                  <c:v>18276.835978999999</c:v>
                </c:pt>
                <c:pt idx="76351">
                  <c:v>18277.077935000001</c:v>
                </c:pt>
                <c:pt idx="76352">
                  <c:v>18277.320875000001</c:v>
                </c:pt>
                <c:pt idx="76353">
                  <c:v>18277.550685999999</c:v>
                </c:pt>
                <c:pt idx="76354">
                  <c:v>18277.795773000002</c:v>
                </c:pt>
                <c:pt idx="76355">
                  <c:v>18278.038777000002</c:v>
                </c:pt>
                <c:pt idx="76356">
                  <c:v>18278.279836999998</c:v>
                </c:pt>
                <c:pt idx="76357">
                  <c:v>18278.524036999999</c:v>
                </c:pt>
                <c:pt idx="76358">
                  <c:v>18278.766336000001</c:v>
                </c:pt>
                <c:pt idx="76359">
                  <c:v>18279.010273</c:v>
                </c:pt>
                <c:pt idx="76360">
                  <c:v>18279.241913000002</c:v>
                </c:pt>
                <c:pt idx="76361">
                  <c:v>18279.486727</c:v>
                </c:pt>
                <c:pt idx="76362">
                  <c:v>18279.729649000001</c:v>
                </c:pt>
                <c:pt idx="76363">
                  <c:v>18279.960363999999</c:v>
                </c:pt>
                <c:pt idx="76364">
                  <c:v>18280.203681999999</c:v>
                </c:pt>
                <c:pt idx="76365">
                  <c:v>18280.446642999999</c:v>
                </c:pt>
                <c:pt idx="76366">
                  <c:v>18280.689684000001</c:v>
                </c:pt>
                <c:pt idx="76367">
                  <c:v>18280.934000000001</c:v>
                </c:pt>
                <c:pt idx="76368">
                  <c:v>18281.176189999998</c:v>
                </c:pt>
                <c:pt idx="76369">
                  <c:v>18281.420934999998</c:v>
                </c:pt>
                <c:pt idx="76370">
                  <c:v>18281.652684000001</c:v>
                </c:pt>
                <c:pt idx="76371">
                  <c:v>18281.897566</c:v>
                </c:pt>
                <c:pt idx="76372">
                  <c:v>18282.141402000001</c:v>
                </c:pt>
                <c:pt idx="76373">
                  <c:v>18282.385366999999</c:v>
                </c:pt>
                <c:pt idx="76374">
                  <c:v>18282.627435999999</c:v>
                </c:pt>
                <c:pt idx="76375">
                  <c:v>18282.871991</c:v>
                </c:pt>
                <c:pt idx="76376">
                  <c:v>18283.102873</c:v>
                </c:pt>
                <c:pt idx="76377">
                  <c:v>18283.347813</c:v>
                </c:pt>
                <c:pt idx="76378">
                  <c:v>18283.592686</c:v>
                </c:pt>
                <c:pt idx="76379">
                  <c:v>18283.837835999999</c:v>
                </c:pt>
                <c:pt idx="76380">
                  <c:v>18284.078391999999</c:v>
                </c:pt>
                <c:pt idx="76381">
                  <c:v>18284.322122000001</c:v>
                </c:pt>
                <c:pt idx="76382">
                  <c:v>18284.555786000001</c:v>
                </c:pt>
                <c:pt idx="76383">
                  <c:v>18284.796171000002</c:v>
                </c:pt>
                <c:pt idx="76384">
                  <c:v>18285.038390000002</c:v>
                </c:pt>
                <c:pt idx="76385">
                  <c:v>18285.280125000001</c:v>
                </c:pt>
                <c:pt idx="76386">
                  <c:v>18285.511998000002</c:v>
                </c:pt>
                <c:pt idx="76387">
                  <c:v>18285.753119000001</c:v>
                </c:pt>
                <c:pt idx="76388">
                  <c:v>18285.995244999998</c:v>
                </c:pt>
                <c:pt idx="76389">
                  <c:v>18286.228874</c:v>
                </c:pt>
                <c:pt idx="76390">
                  <c:v>18286.47395</c:v>
                </c:pt>
                <c:pt idx="76391">
                  <c:v>18286.715859</c:v>
                </c:pt>
                <c:pt idx="76392">
                  <c:v>18286.945039999999</c:v>
                </c:pt>
                <c:pt idx="76393">
                  <c:v>18287.187254</c:v>
                </c:pt>
                <c:pt idx="76394">
                  <c:v>18287.429274999999</c:v>
                </c:pt>
                <c:pt idx="76395">
                  <c:v>18287.664712999998</c:v>
                </c:pt>
                <c:pt idx="76396">
                  <c:v>18287.907938</c:v>
                </c:pt>
                <c:pt idx="76397">
                  <c:v>18288.141556999999</c:v>
                </c:pt>
                <c:pt idx="76398">
                  <c:v>18288.384894999999</c:v>
                </c:pt>
                <c:pt idx="76399">
                  <c:v>18288.625142000001</c:v>
                </c:pt>
                <c:pt idx="76400">
                  <c:v>18288.860618999999</c:v>
                </c:pt>
                <c:pt idx="76401">
                  <c:v>18289.103718999999</c:v>
                </c:pt>
                <c:pt idx="76402">
                  <c:v>18289.347366999998</c:v>
                </c:pt>
                <c:pt idx="76403">
                  <c:v>18289.580794000001</c:v>
                </c:pt>
                <c:pt idx="76404">
                  <c:v>18289.821236</c:v>
                </c:pt>
                <c:pt idx="76405">
                  <c:v>18290.064552</c:v>
                </c:pt>
                <c:pt idx="76406">
                  <c:v>18290.297396000002</c:v>
                </c:pt>
                <c:pt idx="76407">
                  <c:v>18290.540767999999</c:v>
                </c:pt>
                <c:pt idx="76408">
                  <c:v>18290.783028999998</c:v>
                </c:pt>
                <c:pt idx="76409">
                  <c:v>18291.014261</c:v>
                </c:pt>
                <c:pt idx="76410">
                  <c:v>18291.257822</c:v>
                </c:pt>
                <c:pt idx="76411">
                  <c:v>18291.491838999998</c:v>
                </c:pt>
                <c:pt idx="76412">
                  <c:v>18291.736230999999</c:v>
                </c:pt>
                <c:pt idx="76413">
                  <c:v>18291.969134999999</c:v>
                </c:pt>
                <c:pt idx="76414">
                  <c:v>18292.214526</c:v>
                </c:pt>
                <c:pt idx="76415">
                  <c:v>18292.457805999999</c:v>
                </c:pt>
                <c:pt idx="76416">
                  <c:v>18292.691880999999</c:v>
                </c:pt>
                <c:pt idx="76417">
                  <c:v>18292.934404</c:v>
                </c:pt>
                <c:pt idx="76418">
                  <c:v>18293.177981000001</c:v>
                </c:pt>
                <c:pt idx="76419">
                  <c:v>18293.422562</c:v>
                </c:pt>
                <c:pt idx="76420">
                  <c:v>18293.665636999998</c:v>
                </c:pt>
                <c:pt idx="76421">
                  <c:v>18293.909373999999</c:v>
                </c:pt>
                <c:pt idx="76422">
                  <c:v>18294.142190999999</c:v>
                </c:pt>
                <c:pt idx="76423">
                  <c:v>18294.384228999999</c:v>
                </c:pt>
                <c:pt idx="76424">
                  <c:v>18294.626421000001</c:v>
                </c:pt>
                <c:pt idx="76425">
                  <c:v>18294.855310999999</c:v>
                </c:pt>
                <c:pt idx="76426">
                  <c:v>18295.096096000001</c:v>
                </c:pt>
                <c:pt idx="76427">
                  <c:v>18295.340135999999</c:v>
                </c:pt>
                <c:pt idx="76428">
                  <c:v>18295.573887999999</c:v>
                </c:pt>
                <c:pt idx="76429">
                  <c:v>18295.818966999999</c:v>
                </c:pt>
                <c:pt idx="76430">
                  <c:v>18296.060156</c:v>
                </c:pt>
                <c:pt idx="76431">
                  <c:v>18296.291755999999</c:v>
                </c:pt>
                <c:pt idx="76432">
                  <c:v>18296.536923</c:v>
                </c:pt>
                <c:pt idx="76433">
                  <c:v>18296.779964000001</c:v>
                </c:pt>
                <c:pt idx="76434">
                  <c:v>18297.010994</c:v>
                </c:pt>
                <c:pt idx="76435">
                  <c:v>18297.252746999999</c:v>
                </c:pt>
                <c:pt idx="76436">
                  <c:v>18297.493949</c:v>
                </c:pt>
                <c:pt idx="76437">
                  <c:v>18297.733058000002</c:v>
                </c:pt>
                <c:pt idx="76438">
                  <c:v>18297.964008999999</c:v>
                </c:pt>
                <c:pt idx="76439">
                  <c:v>18298.206001999999</c:v>
                </c:pt>
                <c:pt idx="76440">
                  <c:v>18298.450736999999</c:v>
                </c:pt>
                <c:pt idx="76441">
                  <c:v>18298.681099000001</c:v>
                </c:pt>
                <c:pt idx="76442">
                  <c:v>18298.924632999999</c:v>
                </c:pt>
                <c:pt idx="76443">
                  <c:v>18299.167891000001</c:v>
                </c:pt>
                <c:pt idx="76444">
                  <c:v>18299.399079999999</c:v>
                </c:pt>
                <c:pt idx="76445">
                  <c:v>18299.641341999999</c:v>
                </c:pt>
                <c:pt idx="76446">
                  <c:v>18299.876084</c:v>
                </c:pt>
                <c:pt idx="76447">
                  <c:v>18300.120320000002</c:v>
                </c:pt>
                <c:pt idx="76448">
                  <c:v>18300.364366999998</c:v>
                </c:pt>
                <c:pt idx="76449">
                  <c:v>18300.595402999999</c:v>
                </c:pt>
                <c:pt idx="76450">
                  <c:v>18300.837302</c:v>
                </c:pt>
                <c:pt idx="76451">
                  <c:v>18301.08178</c:v>
                </c:pt>
                <c:pt idx="76452">
                  <c:v>18301.326959000002</c:v>
                </c:pt>
                <c:pt idx="76453">
                  <c:v>18301.570753</c:v>
                </c:pt>
                <c:pt idx="76454">
                  <c:v>18301.814419999999</c:v>
                </c:pt>
                <c:pt idx="76455">
                  <c:v>18302.070852000001</c:v>
                </c:pt>
                <c:pt idx="76456">
                  <c:v>18302.300756000001</c:v>
                </c:pt>
                <c:pt idx="76457">
                  <c:v>18302.545768</c:v>
                </c:pt>
                <c:pt idx="76458">
                  <c:v>18302.786101999998</c:v>
                </c:pt>
                <c:pt idx="76459">
                  <c:v>18303.026246000001</c:v>
                </c:pt>
                <c:pt idx="76460">
                  <c:v>18303.259707000001</c:v>
                </c:pt>
                <c:pt idx="76461">
                  <c:v>18303.502882000001</c:v>
                </c:pt>
                <c:pt idx="76462">
                  <c:v>18303.745000999999</c:v>
                </c:pt>
                <c:pt idx="76463">
                  <c:v>18303.976781000001</c:v>
                </c:pt>
                <c:pt idx="76464">
                  <c:v>18304.221942</c:v>
                </c:pt>
                <c:pt idx="76465">
                  <c:v>18304.461383000002</c:v>
                </c:pt>
                <c:pt idx="76466">
                  <c:v>18304.693578999999</c:v>
                </c:pt>
                <c:pt idx="76467">
                  <c:v>18304.938945000002</c:v>
                </c:pt>
                <c:pt idx="76468">
                  <c:v>18305.179591</c:v>
                </c:pt>
                <c:pt idx="76469">
                  <c:v>18305.410386</c:v>
                </c:pt>
                <c:pt idx="76470">
                  <c:v>18305.651089999999</c:v>
                </c:pt>
                <c:pt idx="76471">
                  <c:v>18305.894563999998</c:v>
                </c:pt>
                <c:pt idx="76472">
                  <c:v>18306.136118999999</c:v>
                </c:pt>
                <c:pt idx="76473">
                  <c:v>18306.366426000001</c:v>
                </c:pt>
                <c:pt idx="76474">
                  <c:v>18306.609713999998</c:v>
                </c:pt>
                <c:pt idx="76475">
                  <c:v>18306.854647</c:v>
                </c:pt>
                <c:pt idx="76476">
                  <c:v>18307.086785</c:v>
                </c:pt>
                <c:pt idx="76477">
                  <c:v>18307.331048</c:v>
                </c:pt>
                <c:pt idx="76478">
                  <c:v>18307.562206999999</c:v>
                </c:pt>
                <c:pt idx="76479">
                  <c:v>18307.805675</c:v>
                </c:pt>
                <c:pt idx="76480">
                  <c:v>18308.048057</c:v>
                </c:pt>
                <c:pt idx="76481">
                  <c:v>18308.281566000001</c:v>
                </c:pt>
                <c:pt idx="76482">
                  <c:v>18308.521763000001</c:v>
                </c:pt>
                <c:pt idx="76483">
                  <c:v>18308.764743</c:v>
                </c:pt>
                <c:pt idx="76484">
                  <c:v>18309.007912000001</c:v>
                </c:pt>
                <c:pt idx="76485">
                  <c:v>18309.239552999999</c:v>
                </c:pt>
                <c:pt idx="76486">
                  <c:v>18309.482881</c:v>
                </c:pt>
                <c:pt idx="76487">
                  <c:v>18309.727843000001</c:v>
                </c:pt>
                <c:pt idx="76488">
                  <c:v>18309.961694000001</c:v>
                </c:pt>
                <c:pt idx="76489">
                  <c:v>18310.206974000001</c:v>
                </c:pt>
                <c:pt idx="76490">
                  <c:v>18310.439874</c:v>
                </c:pt>
                <c:pt idx="76491">
                  <c:v>18310.681630999999</c:v>
                </c:pt>
                <c:pt idx="76492">
                  <c:v>18310.924155000001</c:v>
                </c:pt>
                <c:pt idx="76493">
                  <c:v>18311.157282</c:v>
                </c:pt>
                <c:pt idx="76494">
                  <c:v>18311.400954000001</c:v>
                </c:pt>
                <c:pt idx="76495">
                  <c:v>18311.633872999999</c:v>
                </c:pt>
                <c:pt idx="76496">
                  <c:v>18311.875671999998</c:v>
                </c:pt>
                <c:pt idx="76497">
                  <c:v>18312.118721999999</c:v>
                </c:pt>
                <c:pt idx="76498">
                  <c:v>18312.359584000002</c:v>
                </c:pt>
                <c:pt idx="76499">
                  <c:v>18312.592734000002</c:v>
                </c:pt>
                <c:pt idx="76500">
                  <c:v>18312.835977999999</c:v>
                </c:pt>
                <c:pt idx="76501">
                  <c:v>18313.079774000002</c:v>
                </c:pt>
                <c:pt idx="76502">
                  <c:v>18313.312155</c:v>
                </c:pt>
                <c:pt idx="76503">
                  <c:v>18313.558786000001</c:v>
                </c:pt>
                <c:pt idx="76504">
                  <c:v>18313.788831999998</c:v>
                </c:pt>
                <c:pt idx="76505">
                  <c:v>18314.031991</c:v>
                </c:pt>
                <c:pt idx="76506">
                  <c:v>18314.275716</c:v>
                </c:pt>
                <c:pt idx="76507">
                  <c:v>18314.506420000002</c:v>
                </c:pt>
                <c:pt idx="76508">
                  <c:v>18314.749571</c:v>
                </c:pt>
                <c:pt idx="76509">
                  <c:v>18314.992621000001</c:v>
                </c:pt>
                <c:pt idx="76510">
                  <c:v>18315.235755999998</c:v>
                </c:pt>
                <c:pt idx="76511">
                  <c:v>18315.466273999999</c:v>
                </c:pt>
                <c:pt idx="76512">
                  <c:v>18315.710187000001</c:v>
                </c:pt>
                <c:pt idx="76513">
                  <c:v>18315.952173000001</c:v>
                </c:pt>
                <c:pt idx="76514">
                  <c:v>18316.183111999999</c:v>
                </c:pt>
                <c:pt idx="76515">
                  <c:v>18316.427196000001</c:v>
                </c:pt>
                <c:pt idx="76516">
                  <c:v>18316.660125999999</c:v>
                </c:pt>
                <c:pt idx="76517">
                  <c:v>18316.901933000001</c:v>
                </c:pt>
                <c:pt idx="76518">
                  <c:v>18317.146175000002</c:v>
                </c:pt>
                <c:pt idx="76519">
                  <c:v>18317.392306000002</c:v>
                </c:pt>
                <c:pt idx="76520">
                  <c:v>18317.633989999998</c:v>
                </c:pt>
                <c:pt idx="76521">
                  <c:v>18317.877963999999</c:v>
                </c:pt>
                <c:pt idx="76522">
                  <c:v>18318.110691000002</c:v>
                </c:pt>
                <c:pt idx="76523">
                  <c:v>18318.355721</c:v>
                </c:pt>
                <c:pt idx="76524">
                  <c:v>18318.596183000001</c:v>
                </c:pt>
                <c:pt idx="76525">
                  <c:v>18318.829892000002</c:v>
                </c:pt>
                <c:pt idx="76526">
                  <c:v>18319.073541999998</c:v>
                </c:pt>
                <c:pt idx="76527">
                  <c:v>18319.306419</c:v>
                </c:pt>
                <c:pt idx="76528">
                  <c:v>18319.550062999999</c:v>
                </c:pt>
                <c:pt idx="76529">
                  <c:v>18319.792717</c:v>
                </c:pt>
                <c:pt idx="76530">
                  <c:v>18320.026572999999</c:v>
                </c:pt>
                <c:pt idx="76531">
                  <c:v>18320.26957</c:v>
                </c:pt>
                <c:pt idx="76532">
                  <c:v>18320.502254999999</c:v>
                </c:pt>
                <c:pt idx="76533">
                  <c:v>18320.744305</c:v>
                </c:pt>
                <c:pt idx="76534">
                  <c:v>18320.987621</c:v>
                </c:pt>
                <c:pt idx="76535">
                  <c:v>18321.220141999998</c:v>
                </c:pt>
                <c:pt idx="76536">
                  <c:v>18321.464284999998</c:v>
                </c:pt>
                <c:pt idx="76537">
                  <c:v>18321.706331000001</c:v>
                </c:pt>
                <c:pt idx="76538">
                  <c:v>18321.937161999998</c:v>
                </c:pt>
                <c:pt idx="76539">
                  <c:v>18322.181940999999</c:v>
                </c:pt>
                <c:pt idx="76540">
                  <c:v>18322.413443000001</c:v>
                </c:pt>
                <c:pt idx="76541">
                  <c:v>18322.659141</c:v>
                </c:pt>
                <c:pt idx="76542">
                  <c:v>18322.894566999999</c:v>
                </c:pt>
                <c:pt idx="76543">
                  <c:v>18323.137664999998</c:v>
                </c:pt>
                <c:pt idx="76544">
                  <c:v>18323.380698000001</c:v>
                </c:pt>
                <c:pt idx="76545">
                  <c:v>18323.611355000001</c:v>
                </c:pt>
                <c:pt idx="76546">
                  <c:v>18323.854598000002</c:v>
                </c:pt>
                <c:pt idx="76547">
                  <c:v>18324.097583999999</c:v>
                </c:pt>
                <c:pt idx="76548">
                  <c:v>18324.330972</c:v>
                </c:pt>
                <c:pt idx="76549">
                  <c:v>18324.574682999999</c:v>
                </c:pt>
                <c:pt idx="76550">
                  <c:v>18324.817608000001</c:v>
                </c:pt>
                <c:pt idx="76551">
                  <c:v>18325.050139999999</c:v>
                </c:pt>
                <c:pt idx="76552">
                  <c:v>18325.29219</c:v>
                </c:pt>
                <c:pt idx="76553">
                  <c:v>18325.53241</c:v>
                </c:pt>
                <c:pt idx="76554">
                  <c:v>18325.76339</c:v>
                </c:pt>
                <c:pt idx="76555">
                  <c:v>18326.004919999999</c:v>
                </c:pt>
                <c:pt idx="76556">
                  <c:v>18326.247943999999</c:v>
                </c:pt>
                <c:pt idx="76557">
                  <c:v>18326.491898</c:v>
                </c:pt>
                <c:pt idx="76558">
                  <c:v>18326.723746</c:v>
                </c:pt>
                <c:pt idx="76559">
                  <c:v>18326.966025999998</c:v>
                </c:pt>
                <c:pt idx="76560">
                  <c:v>18327.206366999999</c:v>
                </c:pt>
                <c:pt idx="76561">
                  <c:v>18327.439975000001</c:v>
                </c:pt>
                <c:pt idx="76562">
                  <c:v>18327.681127</c:v>
                </c:pt>
                <c:pt idx="76563">
                  <c:v>18327.916638999999</c:v>
                </c:pt>
                <c:pt idx="76564">
                  <c:v>18328.159216</c:v>
                </c:pt>
                <c:pt idx="76565">
                  <c:v>18328.399372</c:v>
                </c:pt>
                <c:pt idx="76566">
                  <c:v>18328.632068999999</c:v>
                </c:pt>
                <c:pt idx="76567">
                  <c:v>18328.874256999999</c:v>
                </c:pt>
                <c:pt idx="76568">
                  <c:v>18329.115892000002</c:v>
                </c:pt>
                <c:pt idx="76569">
                  <c:v>18329.360875999999</c:v>
                </c:pt>
                <c:pt idx="76570">
                  <c:v>18329.592728</c:v>
                </c:pt>
                <c:pt idx="76571">
                  <c:v>18329.837606000001</c:v>
                </c:pt>
                <c:pt idx="76572">
                  <c:v>18330.069608000002</c:v>
                </c:pt>
                <c:pt idx="76573">
                  <c:v>18330.314644999999</c:v>
                </c:pt>
                <c:pt idx="76574">
                  <c:v>18330.548647</c:v>
                </c:pt>
                <c:pt idx="76575">
                  <c:v>18330.793799999999</c:v>
                </c:pt>
                <c:pt idx="76576">
                  <c:v>18331.038931999999</c:v>
                </c:pt>
                <c:pt idx="76577">
                  <c:v>18331.270641999999</c:v>
                </c:pt>
                <c:pt idx="76578">
                  <c:v>18331.513823000001</c:v>
                </c:pt>
                <c:pt idx="76579">
                  <c:v>18331.756720000001</c:v>
                </c:pt>
                <c:pt idx="76580">
                  <c:v>18331.988743000002</c:v>
                </c:pt>
                <c:pt idx="76581">
                  <c:v>18332.23101</c:v>
                </c:pt>
                <c:pt idx="76582">
                  <c:v>18332.473152999999</c:v>
                </c:pt>
                <c:pt idx="76583">
                  <c:v>18332.706667999999</c:v>
                </c:pt>
                <c:pt idx="76584">
                  <c:v>18332.949063</c:v>
                </c:pt>
                <c:pt idx="76585">
                  <c:v>18333.191143</c:v>
                </c:pt>
                <c:pt idx="76586">
                  <c:v>18333.422953000001</c:v>
                </c:pt>
                <c:pt idx="76587">
                  <c:v>18333.662246</c:v>
                </c:pt>
                <c:pt idx="76588">
                  <c:v>18333.905628</c:v>
                </c:pt>
                <c:pt idx="76589">
                  <c:v>18334.148894999998</c:v>
                </c:pt>
                <c:pt idx="76590">
                  <c:v>18334.378131000001</c:v>
                </c:pt>
                <c:pt idx="76591">
                  <c:v>18334.622141</c:v>
                </c:pt>
                <c:pt idx="76592">
                  <c:v>18334.863531999999</c:v>
                </c:pt>
                <c:pt idx="76593">
                  <c:v>18335.106736000002</c:v>
                </c:pt>
                <c:pt idx="76594">
                  <c:v>18335.33698</c:v>
                </c:pt>
                <c:pt idx="76595">
                  <c:v>18335.578267000001</c:v>
                </c:pt>
                <c:pt idx="76596">
                  <c:v>18335.821592</c:v>
                </c:pt>
                <c:pt idx="76597">
                  <c:v>18336.053540000001</c:v>
                </c:pt>
                <c:pt idx="76598">
                  <c:v>18336.297353000002</c:v>
                </c:pt>
                <c:pt idx="76599">
                  <c:v>18336.541160000001</c:v>
                </c:pt>
                <c:pt idx="76600">
                  <c:v>18336.772991000002</c:v>
                </c:pt>
                <c:pt idx="76601">
                  <c:v>18337.016919000002</c:v>
                </c:pt>
                <c:pt idx="76602">
                  <c:v>18337.257113</c:v>
                </c:pt>
                <c:pt idx="76603">
                  <c:v>18337.488905999999</c:v>
                </c:pt>
                <c:pt idx="76604">
                  <c:v>18337.731287999999</c:v>
                </c:pt>
                <c:pt idx="76605">
                  <c:v>18337.975216999999</c:v>
                </c:pt>
                <c:pt idx="76606">
                  <c:v>18338.231704999998</c:v>
                </c:pt>
                <c:pt idx="76607">
                  <c:v>18338.462286999998</c:v>
                </c:pt>
                <c:pt idx="76608">
                  <c:v>18338.706059</c:v>
                </c:pt>
                <c:pt idx="76609">
                  <c:v>18338.948129</c:v>
                </c:pt>
                <c:pt idx="76610">
                  <c:v>18339.179008999999</c:v>
                </c:pt>
                <c:pt idx="76611">
                  <c:v>18339.423879999998</c:v>
                </c:pt>
                <c:pt idx="76612">
                  <c:v>18339.657558999999</c:v>
                </c:pt>
                <c:pt idx="76613">
                  <c:v>18339.902614999999</c:v>
                </c:pt>
                <c:pt idx="76614">
                  <c:v>18340.134744999999</c:v>
                </c:pt>
                <c:pt idx="76615">
                  <c:v>18340.375006999999</c:v>
                </c:pt>
                <c:pt idx="76616">
                  <c:v>18340.617954000001</c:v>
                </c:pt>
                <c:pt idx="76617">
                  <c:v>18340.86017</c:v>
                </c:pt>
                <c:pt idx="76618">
                  <c:v>18341.091291000001</c:v>
                </c:pt>
                <c:pt idx="76619">
                  <c:v>18341.33541</c:v>
                </c:pt>
                <c:pt idx="76620">
                  <c:v>18341.578801</c:v>
                </c:pt>
                <c:pt idx="76621">
                  <c:v>18341.823382999999</c:v>
                </c:pt>
                <c:pt idx="76622">
                  <c:v>18342.066237999999</c:v>
                </c:pt>
                <c:pt idx="76623">
                  <c:v>18342.310184999998</c:v>
                </c:pt>
                <c:pt idx="76624">
                  <c:v>18342.543968999998</c:v>
                </c:pt>
                <c:pt idx="76625">
                  <c:v>18342.787989</c:v>
                </c:pt>
                <c:pt idx="76626">
                  <c:v>18343.028570999999</c:v>
                </c:pt>
                <c:pt idx="76627">
                  <c:v>18343.259296</c:v>
                </c:pt>
                <c:pt idx="76628">
                  <c:v>18343.502798000001</c:v>
                </c:pt>
                <c:pt idx="76629">
                  <c:v>18343.736657000001</c:v>
                </c:pt>
                <c:pt idx="76630">
                  <c:v>18343.979139999999</c:v>
                </c:pt>
                <c:pt idx="76631">
                  <c:v>18344.223237999999</c:v>
                </c:pt>
                <c:pt idx="76632">
                  <c:v>18344.454211</c:v>
                </c:pt>
                <c:pt idx="76633">
                  <c:v>18344.696258</c:v>
                </c:pt>
                <c:pt idx="76634">
                  <c:v>18344.940170000002</c:v>
                </c:pt>
                <c:pt idx="76635">
                  <c:v>18345.169217999999</c:v>
                </c:pt>
                <c:pt idx="76636">
                  <c:v>18345.413175000002</c:v>
                </c:pt>
                <c:pt idx="76637">
                  <c:v>18345.657803999999</c:v>
                </c:pt>
                <c:pt idx="76638">
                  <c:v>18345.887908000001</c:v>
                </c:pt>
                <c:pt idx="76639">
                  <c:v>18346.132831999999</c:v>
                </c:pt>
                <c:pt idx="76640">
                  <c:v>18346.365387999998</c:v>
                </c:pt>
                <c:pt idx="76641">
                  <c:v>18346.609439</c:v>
                </c:pt>
                <c:pt idx="76642">
                  <c:v>18346.852618000001</c:v>
                </c:pt>
                <c:pt idx="76643">
                  <c:v>18347.085174</c:v>
                </c:pt>
                <c:pt idx="76644">
                  <c:v>18347.329067999999</c:v>
                </c:pt>
                <c:pt idx="76645">
                  <c:v>18347.571820000001</c:v>
                </c:pt>
                <c:pt idx="76646">
                  <c:v>18347.801759000002</c:v>
                </c:pt>
                <c:pt idx="76647">
                  <c:v>18348.044916999999</c:v>
                </c:pt>
                <c:pt idx="76648">
                  <c:v>18348.287895000001</c:v>
                </c:pt>
                <c:pt idx="76649">
                  <c:v>18348.520451</c:v>
                </c:pt>
                <c:pt idx="76650">
                  <c:v>18348.763750999999</c:v>
                </c:pt>
                <c:pt idx="76651">
                  <c:v>18349.006947000002</c:v>
                </c:pt>
                <c:pt idx="76652">
                  <c:v>18349.237641</c:v>
                </c:pt>
                <c:pt idx="76653">
                  <c:v>18349.480597999998</c:v>
                </c:pt>
                <c:pt idx="76654">
                  <c:v>18349.724018000001</c:v>
                </c:pt>
                <c:pt idx="76655">
                  <c:v>18349.955107999998</c:v>
                </c:pt>
                <c:pt idx="76656">
                  <c:v>18350.198688</c:v>
                </c:pt>
                <c:pt idx="76657">
                  <c:v>18350.441760999998</c:v>
                </c:pt>
                <c:pt idx="76658">
                  <c:v>18350.674422</c:v>
                </c:pt>
                <c:pt idx="76659">
                  <c:v>18350.920221</c:v>
                </c:pt>
                <c:pt idx="76660">
                  <c:v>18351.153924999999</c:v>
                </c:pt>
                <c:pt idx="76661">
                  <c:v>18351.398194000001</c:v>
                </c:pt>
                <c:pt idx="76662">
                  <c:v>18351.629351</c:v>
                </c:pt>
                <c:pt idx="76663">
                  <c:v>18351.874566999999</c:v>
                </c:pt>
                <c:pt idx="76664">
                  <c:v>18352.117751000002</c:v>
                </c:pt>
                <c:pt idx="76665">
                  <c:v>18352.350365999999</c:v>
                </c:pt>
                <c:pt idx="76666">
                  <c:v>18352.591856999999</c:v>
                </c:pt>
                <c:pt idx="76667">
                  <c:v>18352.832154</c:v>
                </c:pt>
                <c:pt idx="76668">
                  <c:v>18353.074242999999</c:v>
                </c:pt>
                <c:pt idx="76669">
                  <c:v>18353.330554</c:v>
                </c:pt>
                <c:pt idx="76670">
                  <c:v>18353.586934999999</c:v>
                </c:pt>
                <c:pt idx="76671">
                  <c:v>18353.818693000001</c:v>
                </c:pt>
                <c:pt idx="76672">
                  <c:v>18354.063928</c:v>
                </c:pt>
                <c:pt idx="76673">
                  <c:v>18354.295878000001</c:v>
                </c:pt>
                <c:pt idx="76674">
                  <c:v>18354.539670999999</c:v>
                </c:pt>
                <c:pt idx="76675">
                  <c:v>18354.780189000001</c:v>
                </c:pt>
                <c:pt idx="76676">
                  <c:v>18355.021667000001</c:v>
                </c:pt>
                <c:pt idx="76677">
                  <c:v>18355.252291000001</c:v>
                </c:pt>
                <c:pt idx="76678">
                  <c:v>18355.497555999998</c:v>
                </c:pt>
                <c:pt idx="76679">
                  <c:v>18355.741270999999</c:v>
                </c:pt>
                <c:pt idx="76680">
                  <c:v>18355.970209999999</c:v>
                </c:pt>
                <c:pt idx="76681">
                  <c:v>18356.212066</c:v>
                </c:pt>
                <c:pt idx="76682">
                  <c:v>18356.455576</c:v>
                </c:pt>
                <c:pt idx="76683">
                  <c:v>18356.688443999999</c:v>
                </c:pt>
                <c:pt idx="76684">
                  <c:v>18356.931155999999</c:v>
                </c:pt>
                <c:pt idx="76685">
                  <c:v>18357.164187999999</c:v>
                </c:pt>
                <c:pt idx="76686">
                  <c:v>18357.405998999999</c:v>
                </c:pt>
                <c:pt idx="76687">
                  <c:v>18357.647271000002</c:v>
                </c:pt>
                <c:pt idx="76688">
                  <c:v>18357.888848999999</c:v>
                </c:pt>
                <c:pt idx="76689">
                  <c:v>18358.129269000001</c:v>
                </c:pt>
                <c:pt idx="76690">
                  <c:v>18358.360421000001</c:v>
                </c:pt>
                <c:pt idx="76691">
                  <c:v>18358.603983000001</c:v>
                </c:pt>
                <c:pt idx="76692">
                  <c:v>18358.845013999999</c:v>
                </c:pt>
                <c:pt idx="76693">
                  <c:v>18359.076894999998</c:v>
                </c:pt>
                <c:pt idx="76694">
                  <c:v>18359.319318999998</c:v>
                </c:pt>
                <c:pt idx="76695">
                  <c:v>18359.560581000002</c:v>
                </c:pt>
                <c:pt idx="76696">
                  <c:v>18359.79322</c:v>
                </c:pt>
                <c:pt idx="76697">
                  <c:v>18360.039207000002</c:v>
                </c:pt>
                <c:pt idx="76698">
                  <c:v>18360.279347</c:v>
                </c:pt>
                <c:pt idx="76699">
                  <c:v>18360.510994</c:v>
                </c:pt>
                <c:pt idx="76700">
                  <c:v>18360.752080999999</c:v>
                </c:pt>
                <c:pt idx="76701">
                  <c:v>18360.994211000001</c:v>
                </c:pt>
                <c:pt idx="76702">
                  <c:v>18361.236422000002</c:v>
                </c:pt>
                <c:pt idx="76703">
                  <c:v>18361.467242999999</c:v>
                </c:pt>
                <c:pt idx="76704">
                  <c:v>18361.708796999999</c:v>
                </c:pt>
                <c:pt idx="76705">
                  <c:v>18361.949219999999</c:v>
                </c:pt>
                <c:pt idx="76706">
                  <c:v>18362.190653000001</c:v>
                </c:pt>
                <c:pt idx="76707">
                  <c:v>18362.433659999999</c:v>
                </c:pt>
                <c:pt idx="76708">
                  <c:v>18362.678027999998</c:v>
                </c:pt>
                <c:pt idx="76709">
                  <c:v>18362.920158000001</c:v>
                </c:pt>
                <c:pt idx="76710">
                  <c:v>18363.164798999998</c:v>
                </c:pt>
                <c:pt idx="76711">
                  <c:v>18363.397872000001</c:v>
                </c:pt>
                <c:pt idx="76712">
                  <c:v>18363.642087</c:v>
                </c:pt>
                <c:pt idx="76713">
                  <c:v>18363.883529999999</c:v>
                </c:pt>
                <c:pt idx="76714">
                  <c:v>18364.139437999998</c:v>
                </c:pt>
                <c:pt idx="76715">
                  <c:v>18364.386669</c:v>
                </c:pt>
                <c:pt idx="76716">
                  <c:v>18364.629154999999</c:v>
                </c:pt>
                <c:pt idx="76717">
                  <c:v>18364.864872999999</c:v>
                </c:pt>
                <c:pt idx="76718">
                  <c:v>18365.109187999999</c:v>
                </c:pt>
                <c:pt idx="76719">
                  <c:v>18365.344832999999</c:v>
                </c:pt>
                <c:pt idx="76720">
                  <c:v>18365.586587000002</c:v>
                </c:pt>
                <c:pt idx="76721">
                  <c:v>18365.830121999999</c:v>
                </c:pt>
                <c:pt idx="76722">
                  <c:v>18366.076258000001</c:v>
                </c:pt>
                <c:pt idx="76723">
                  <c:v>18366.318431</c:v>
                </c:pt>
                <c:pt idx="76724">
                  <c:v>18366.561634999998</c:v>
                </c:pt>
                <c:pt idx="76725">
                  <c:v>18366.794215999998</c:v>
                </c:pt>
                <c:pt idx="76726">
                  <c:v>18367.037587999999</c:v>
                </c:pt>
                <c:pt idx="76727">
                  <c:v>18367.27939</c:v>
                </c:pt>
                <c:pt idx="76728">
                  <c:v>18367.510170000001</c:v>
                </c:pt>
                <c:pt idx="76729">
                  <c:v>18367.752063</c:v>
                </c:pt>
                <c:pt idx="76730">
                  <c:v>18367.994094999998</c:v>
                </c:pt>
                <c:pt idx="76731">
                  <c:v>18368.236126</c:v>
                </c:pt>
                <c:pt idx="76732">
                  <c:v>18368.490126000001</c:v>
                </c:pt>
                <c:pt idx="76733">
                  <c:v>18368.736142000002</c:v>
                </c:pt>
                <c:pt idx="76734">
                  <c:v>18368.981618999998</c:v>
                </c:pt>
                <c:pt idx="76735">
                  <c:v>18369.224847000001</c:v>
                </c:pt>
                <c:pt idx="76736">
                  <c:v>18369.456770000001</c:v>
                </c:pt>
                <c:pt idx="76737">
                  <c:v>18369.699917000002</c:v>
                </c:pt>
                <c:pt idx="76738">
                  <c:v>18369.933860000001</c:v>
                </c:pt>
                <c:pt idx="76739">
                  <c:v>18370.176286000002</c:v>
                </c:pt>
                <c:pt idx="76740">
                  <c:v>18370.420308000001</c:v>
                </c:pt>
                <c:pt idx="76741">
                  <c:v>18370.653021999999</c:v>
                </c:pt>
                <c:pt idx="76742">
                  <c:v>18370.893356</c:v>
                </c:pt>
                <c:pt idx="76743">
                  <c:v>18371.128939999999</c:v>
                </c:pt>
                <c:pt idx="76744">
                  <c:v>18371.368219</c:v>
                </c:pt>
                <c:pt idx="76745">
                  <c:v>18371.612023999998</c:v>
                </c:pt>
                <c:pt idx="76746">
                  <c:v>18371.854974000002</c:v>
                </c:pt>
                <c:pt idx="76747">
                  <c:v>18372.085294</c:v>
                </c:pt>
                <c:pt idx="76748">
                  <c:v>18372.326099000002</c:v>
                </c:pt>
                <c:pt idx="76749">
                  <c:v>18372.561839999998</c:v>
                </c:pt>
                <c:pt idx="76750">
                  <c:v>18372.803577999999</c:v>
                </c:pt>
                <c:pt idx="76751">
                  <c:v>18373.046171999998</c:v>
                </c:pt>
                <c:pt idx="76752">
                  <c:v>18373.288399000001</c:v>
                </c:pt>
                <c:pt idx="76753">
                  <c:v>18373.521166999999</c:v>
                </c:pt>
                <c:pt idx="76754">
                  <c:v>18373.762953000001</c:v>
                </c:pt>
                <c:pt idx="76755">
                  <c:v>18373.995078</c:v>
                </c:pt>
                <c:pt idx="76756">
                  <c:v>18374.236087000001</c:v>
                </c:pt>
                <c:pt idx="76757">
                  <c:v>18374.482174000001</c:v>
                </c:pt>
                <c:pt idx="76758">
                  <c:v>18374.727907</c:v>
                </c:pt>
                <c:pt idx="76759">
                  <c:v>18374.971551999999</c:v>
                </c:pt>
                <c:pt idx="76760">
                  <c:v>18375.214011</c:v>
                </c:pt>
                <c:pt idx="76761">
                  <c:v>18375.447866999999</c:v>
                </c:pt>
                <c:pt idx="76762">
                  <c:v>18375.692217</c:v>
                </c:pt>
                <c:pt idx="76763">
                  <c:v>18375.93562</c:v>
                </c:pt>
                <c:pt idx="76764">
                  <c:v>18376.167815000001</c:v>
                </c:pt>
                <c:pt idx="76765">
                  <c:v>18376.412865999999</c:v>
                </c:pt>
                <c:pt idx="76766">
                  <c:v>18376.653382</c:v>
                </c:pt>
                <c:pt idx="76767">
                  <c:v>18376.909669000001</c:v>
                </c:pt>
                <c:pt idx="76768">
                  <c:v>18377.154911000001</c:v>
                </c:pt>
                <c:pt idx="76769">
                  <c:v>18377.399928999999</c:v>
                </c:pt>
                <c:pt idx="76770">
                  <c:v>18377.641606000001</c:v>
                </c:pt>
                <c:pt idx="76771">
                  <c:v>18377.874189999999</c:v>
                </c:pt>
                <c:pt idx="76772">
                  <c:v>18378.117822</c:v>
                </c:pt>
                <c:pt idx="76773">
                  <c:v>18378.362881000001</c:v>
                </c:pt>
                <c:pt idx="76774">
                  <c:v>18378.594872000001</c:v>
                </c:pt>
                <c:pt idx="76775">
                  <c:v>18378.835358</c:v>
                </c:pt>
                <c:pt idx="76776">
                  <c:v>18379.078687000001</c:v>
                </c:pt>
                <c:pt idx="76777">
                  <c:v>18379.311276</c:v>
                </c:pt>
                <c:pt idx="76778">
                  <c:v>18379.554659000001</c:v>
                </c:pt>
                <c:pt idx="76779">
                  <c:v>18379.797802000001</c:v>
                </c:pt>
                <c:pt idx="76780">
                  <c:v>18380.038278</c:v>
                </c:pt>
                <c:pt idx="76781">
                  <c:v>18380.282292</c:v>
                </c:pt>
                <c:pt idx="76782">
                  <c:v>18380.523977000001</c:v>
                </c:pt>
                <c:pt idx="76783">
                  <c:v>18380.765171999999</c:v>
                </c:pt>
                <c:pt idx="76784">
                  <c:v>18381.007356999999</c:v>
                </c:pt>
                <c:pt idx="76785">
                  <c:v>18381.240564</c:v>
                </c:pt>
                <c:pt idx="76786">
                  <c:v>18381.483648000001</c:v>
                </c:pt>
                <c:pt idx="76787">
                  <c:v>18381.727439999999</c:v>
                </c:pt>
                <c:pt idx="76788">
                  <c:v>18381.958316</c:v>
                </c:pt>
                <c:pt idx="76789">
                  <c:v>18382.202125</c:v>
                </c:pt>
                <c:pt idx="76790">
                  <c:v>18382.435899</c:v>
                </c:pt>
                <c:pt idx="76791">
                  <c:v>18382.678250000001</c:v>
                </c:pt>
                <c:pt idx="76792">
                  <c:v>18382.921783999998</c:v>
                </c:pt>
                <c:pt idx="76793">
                  <c:v>18383.155788</c:v>
                </c:pt>
                <c:pt idx="76794">
                  <c:v>18383.397692999999</c:v>
                </c:pt>
                <c:pt idx="76795">
                  <c:v>18383.640045</c:v>
                </c:pt>
                <c:pt idx="76796">
                  <c:v>18383.871207</c:v>
                </c:pt>
                <c:pt idx="76797">
                  <c:v>18384.116539999999</c:v>
                </c:pt>
                <c:pt idx="76798">
                  <c:v>18384.359866999999</c:v>
                </c:pt>
                <c:pt idx="76799">
                  <c:v>18384.589141</c:v>
                </c:pt>
                <c:pt idx="76800">
                  <c:v>18384.833404000001</c:v>
                </c:pt>
                <c:pt idx="76801">
                  <c:v>18385.066350000001</c:v>
                </c:pt>
                <c:pt idx="76802">
                  <c:v>18385.311712999999</c:v>
                </c:pt>
                <c:pt idx="76803">
                  <c:v>18385.554121000001</c:v>
                </c:pt>
                <c:pt idx="76804">
                  <c:v>18385.799804999999</c:v>
                </c:pt>
                <c:pt idx="76805">
                  <c:v>18386.044288000001</c:v>
                </c:pt>
                <c:pt idx="76806">
                  <c:v>18386.277162999999</c:v>
                </c:pt>
                <c:pt idx="76807">
                  <c:v>18386.518996999999</c:v>
                </c:pt>
                <c:pt idx="76808">
                  <c:v>18386.760320000001</c:v>
                </c:pt>
                <c:pt idx="76809">
                  <c:v>18387.004369999999</c:v>
                </c:pt>
                <c:pt idx="76810">
                  <c:v>18387.233359999998</c:v>
                </c:pt>
                <c:pt idx="76811">
                  <c:v>18387.474273</c:v>
                </c:pt>
                <c:pt idx="76812">
                  <c:v>18387.715120000001</c:v>
                </c:pt>
                <c:pt idx="76813">
                  <c:v>18387.950014999999</c:v>
                </c:pt>
                <c:pt idx="76814">
                  <c:v>18388.193705999998</c:v>
                </c:pt>
                <c:pt idx="76815">
                  <c:v>18388.438837000002</c:v>
                </c:pt>
                <c:pt idx="76816">
                  <c:v>18388.683273999999</c:v>
                </c:pt>
                <c:pt idx="76817">
                  <c:v>18388.925243000002</c:v>
                </c:pt>
                <c:pt idx="76818">
                  <c:v>18389.167390999999</c:v>
                </c:pt>
                <c:pt idx="76819">
                  <c:v>18389.407380000001</c:v>
                </c:pt>
                <c:pt idx="76820">
                  <c:v>18389.638373000002</c:v>
                </c:pt>
                <c:pt idx="76821">
                  <c:v>18389.882349</c:v>
                </c:pt>
                <c:pt idx="76822">
                  <c:v>18390.125576999999</c:v>
                </c:pt>
                <c:pt idx="76823">
                  <c:v>18390.358282000001</c:v>
                </c:pt>
                <c:pt idx="76824">
                  <c:v>18390.601751999999</c:v>
                </c:pt>
                <c:pt idx="76825">
                  <c:v>18390.835696999999</c:v>
                </c:pt>
                <c:pt idx="76826">
                  <c:v>18391.077702999999</c:v>
                </c:pt>
                <c:pt idx="76827">
                  <c:v>18391.322930999999</c:v>
                </c:pt>
                <c:pt idx="76828">
                  <c:v>18391.564554</c:v>
                </c:pt>
                <c:pt idx="76829">
                  <c:v>18391.811564</c:v>
                </c:pt>
                <c:pt idx="76830">
                  <c:v>18392.054927000001</c:v>
                </c:pt>
                <c:pt idx="76831">
                  <c:v>18392.297053999999</c:v>
                </c:pt>
                <c:pt idx="76832">
                  <c:v>18392.528043999999</c:v>
                </c:pt>
                <c:pt idx="76833">
                  <c:v>18392.770157999999</c:v>
                </c:pt>
                <c:pt idx="76834">
                  <c:v>18393.014184</c:v>
                </c:pt>
                <c:pt idx="76835">
                  <c:v>18393.247661000001</c:v>
                </c:pt>
                <c:pt idx="76836">
                  <c:v>18393.490204999998</c:v>
                </c:pt>
                <c:pt idx="76837">
                  <c:v>18393.732232999999</c:v>
                </c:pt>
                <c:pt idx="76838">
                  <c:v>18393.963957</c:v>
                </c:pt>
                <c:pt idx="76839">
                  <c:v>18394.205832</c:v>
                </c:pt>
                <c:pt idx="76840">
                  <c:v>18394.450559000001</c:v>
                </c:pt>
                <c:pt idx="76841">
                  <c:v>18394.681257</c:v>
                </c:pt>
                <c:pt idx="76842">
                  <c:v>18394.924629000001</c:v>
                </c:pt>
                <c:pt idx="76843">
                  <c:v>18395.158619000002</c:v>
                </c:pt>
                <c:pt idx="76844">
                  <c:v>18395.403985000001</c:v>
                </c:pt>
                <c:pt idx="76845">
                  <c:v>18395.645189999999</c:v>
                </c:pt>
                <c:pt idx="76846">
                  <c:v>18395.87801</c:v>
                </c:pt>
                <c:pt idx="76847">
                  <c:v>18396.120395999998</c:v>
                </c:pt>
                <c:pt idx="76848">
                  <c:v>18396.353241000001</c:v>
                </c:pt>
                <c:pt idx="76849">
                  <c:v>18396.599256000001</c:v>
                </c:pt>
                <c:pt idx="76850">
                  <c:v>18396.840908999999</c:v>
                </c:pt>
                <c:pt idx="76851">
                  <c:v>18397.072597999999</c:v>
                </c:pt>
                <c:pt idx="76852">
                  <c:v>18397.315760000001</c:v>
                </c:pt>
                <c:pt idx="76853">
                  <c:v>18397.558843999999</c:v>
                </c:pt>
                <c:pt idx="76854">
                  <c:v>18397.790863999999</c:v>
                </c:pt>
                <c:pt idx="76855">
                  <c:v>18398.033288999999</c:v>
                </c:pt>
                <c:pt idx="76856">
                  <c:v>18398.275308</c:v>
                </c:pt>
                <c:pt idx="76857">
                  <c:v>18398.506076999998</c:v>
                </c:pt>
                <c:pt idx="76858">
                  <c:v>18398.746437999998</c:v>
                </c:pt>
                <c:pt idx="76859">
                  <c:v>18398.989672</c:v>
                </c:pt>
                <c:pt idx="76860">
                  <c:v>18399.232899999999</c:v>
                </c:pt>
                <c:pt idx="76861">
                  <c:v>18399.466539000001</c:v>
                </c:pt>
                <c:pt idx="76862">
                  <c:v>18399.711576000002</c:v>
                </c:pt>
                <c:pt idx="76863">
                  <c:v>18399.944309999999</c:v>
                </c:pt>
                <c:pt idx="76864">
                  <c:v>18400.189554</c:v>
                </c:pt>
                <c:pt idx="76865">
                  <c:v>18400.422095000002</c:v>
                </c:pt>
                <c:pt idx="76866">
                  <c:v>18400.666118000001</c:v>
                </c:pt>
                <c:pt idx="76867">
                  <c:v>18400.901944000001</c:v>
                </c:pt>
                <c:pt idx="76868">
                  <c:v>18401.143354</c:v>
                </c:pt>
                <c:pt idx="76869">
                  <c:v>18401.378004999999</c:v>
                </c:pt>
                <c:pt idx="76870">
                  <c:v>18401.622243999998</c:v>
                </c:pt>
                <c:pt idx="76871">
                  <c:v>18401.855059000001</c:v>
                </c:pt>
                <c:pt idx="76872">
                  <c:v>18402.098695000001</c:v>
                </c:pt>
                <c:pt idx="76873">
                  <c:v>18402.341054</c:v>
                </c:pt>
                <c:pt idx="76874">
                  <c:v>18402.572243999999</c:v>
                </c:pt>
                <c:pt idx="76875">
                  <c:v>18402.815637</c:v>
                </c:pt>
                <c:pt idx="76876">
                  <c:v>18403.058087000001</c:v>
                </c:pt>
                <c:pt idx="76877">
                  <c:v>18403.288178999999</c:v>
                </c:pt>
                <c:pt idx="76878">
                  <c:v>18403.530142</c:v>
                </c:pt>
                <c:pt idx="76879">
                  <c:v>18403.772185000002</c:v>
                </c:pt>
                <c:pt idx="76880">
                  <c:v>18404.013733</c:v>
                </c:pt>
                <c:pt idx="76881">
                  <c:v>18404.254819999998</c:v>
                </c:pt>
                <c:pt idx="76882">
                  <c:v>18404.484896000002</c:v>
                </c:pt>
                <c:pt idx="76883">
                  <c:v>18404.727234000002</c:v>
                </c:pt>
                <c:pt idx="76884">
                  <c:v>18404.970590000001</c:v>
                </c:pt>
                <c:pt idx="76885">
                  <c:v>18405.204580000001</c:v>
                </c:pt>
                <c:pt idx="76886">
                  <c:v>18405.445306000001</c:v>
                </c:pt>
                <c:pt idx="76887">
                  <c:v>18405.686819999999</c:v>
                </c:pt>
                <c:pt idx="76888">
                  <c:v>18405.92914</c:v>
                </c:pt>
                <c:pt idx="76889">
                  <c:v>18406.160902</c:v>
                </c:pt>
                <c:pt idx="76890">
                  <c:v>18406.401367999999</c:v>
                </c:pt>
                <c:pt idx="76891">
                  <c:v>18406.643422000001</c:v>
                </c:pt>
                <c:pt idx="76892">
                  <c:v>18406.886532</c:v>
                </c:pt>
                <c:pt idx="76893">
                  <c:v>18407.118664000001</c:v>
                </c:pt>
                <c:pt idx="76894">
                  <c:v>18407.361173000001</c:v>
                </c:pt>
                <c:pt idx="76895">
                  <c:v>18407.605138999999</c:v>
                </c:pt>
                <c:pt idx="76896">
                  <c:v>18407.851448000001</c:v>
                </c:pt>
                <c:pt idx="76897">
                  <c:v>18408.096824</c:v>
                </c:pt>
                <c:pt idx="76898">
                  <c:v>18408.337282</c:v>
                </c:pt>
                <c:pt idx="76899">
                  <c:v>18408.593010000001</c:v>
                </c:pt>
                <c:pt idx="76900">
                  <c:v>18408.822345</c:v>
                </c:pt>
                <c:pt idx="76901">
                  <c:v>18409.069543000001</c:v>
                </c:pt>
                <c:pt idx="76902">
                  <c:v>18409.300030999999</c:v>
                </c:pt>
                <c:pt idx="76903">
                  <c:v>18409.544698000002</c:v>
                </c:pt>
                <c:pt idx="76904">
                  <c:v>18409.786435999999</c:v>
                </c:pt>
                <c:pt idx="76905">
                  <c:v>18410.019762</c:v>
                </c:pt>
                <c:pt idx="76906">
                  <c:v>18410.264681000001</c:v>
                </c:pt>
                <c:pt idx="76907">
                  <c:v>18410.497196</c:v>
                </c:pt>
                <c:pt idx="76908">
                  <c:v>18410.739355000002</c:v>
                </c:pt>
                <c:pt idx="76909">
                  <c:v>18410.983176999998</c:v>
                </c:pt>
                <c:pt idx="76910">
                  <c:v>18411.216787000001</c:v>
                </c:pt>
                <c:pt idx="76911">
                  <c:v>18411.459679</c:v>
                </c:pt>
                <c:pt idx="76912">
                  <c:v>18411.702580000001</c:v>
                </c:pt>
                <c:pt idx="76913">
                  <c:v>18411.933287</c:v>
                </c:pt>
                <c:pt idx="76914">
                  <c:v>18412.176688</c:v>
                </c:pt>
                <c:pt idx="76915">
                  <c:v>18412.41963</c:v>
                </c:pt>
                <c:pt idx="76916">
                  <c:v>18412.652123</c:v>
                </c:pt>
                <c:pt idx="76917">
                  <c:v>18412.896043000001</c:v>
                </c:pt>
                <c:pt idx="76918">
                  <c:v>18413.138428999999</c:v>
                </c:pt>
                <c:pt idx="76919">
                  <c:v>18413.369395000002</c:v>
                </c:pt>
                <c:pt idx="76920">
                  <c:v>18413.615270999999</c:v>
                </c:pt>
                <c:pt idx="76921">
                  <c:v>18413.861419000001</c:v>
                </c:pt>
                <c:pt idx="76922">
                  <c:v>18414.104941000001</c:v>
                </c:pt>
                <c:pt idx="76923">
                  <c:v>18414.348966000001</c:v>
                </c:pt>
                <c:pt idx="76924">
                  <c:v>18414.579962</c:v>
                </c:pt>
                <c:pt idx="76925">
                  <c:v>18414.823080999999</c:v>
                </c:pt>
                <c:pt idx="76926">
                  <c:v>18415.054821000002</c:v>
                </c:pt>
                <c:pt idx="76927">
                  <c:v>18415.299735000001</c:v>
                </c:pt>
                <c:pt idx="76928">
                  <c:v>18415.544715</c:v>
                </c:pt>
                <c:pt idx="76929">
                  <c:v>18415.775372</c:v>
                </c:pt>
                <c:pt idx="76930">
                  <c:v>18416.018926000001</c:v>
                </c:pt>
                <c:pt idx="76931">
                  <c:v>18416.259139999998</c:v>
                </c:pt>
                <c:pt idx="76932">
                  <c:v>18416.499137999999</c:v>
                </c:pt>
                <c:pt idx="76933">
                  <c:v>18416.745000999999</c:v>
                </c:pt>
                <c:pt idx="76934">
                  <c:v>18416.987265</c:v>
                </c:pt>
                <c:pt idx="76935">
                  <c:v>18417.229242000001</c:v>
                </c:pt>
                <c:pt idx="76936">
                  <c:v>18417.462914</c:v>
                </c:pt>
                <c:pt idx="76937">
                  <c:v>18417.705031000001</c:v>
                </c:pt>
                <c:pt idx="76938">
                  <c:v>18417.947264999999</c:v>
                </c:pt>
                <c:pt idx="76939">
                  <c:v>18418.180929999999</c:v>
                </c:pt>
                <c:pt idx="76940">
                  <c:v>18418.425014</c:v>
                </c:pt>
                <c:pt idx="76941">
                  <c:v>18418.658625</c:v>
                </c:pt>
                <c:pt idx="76942">
                  <c:v>18418.903624999999</c:v>
                </c:pt>
                <c:pt idx="76943">
                  <c:v>18419.146595999999</c:v>
                </c:pt>
                <c:pt idx="76944">
                  <c:v>18419.379116</c:v>
                </c:pt>
                <c:pt idx="76945">
                  <c:v>18419.621228</c:v>
                </c:pt>
                <c:pt idx="76946">
                  <c:v>18419.863126</c:v>
                </c:pt>
                <c:pt idx="76947">
                  <c:v>18420.109305999998</c:v>
                </c:pt>
                <c:pt idx="76948">
                  <c:v>18420.353365999999</c:v>
                </c:pt>
                <c:pt idx="76949">
                  <c:v>18420.586079000001</c:v>
                </c:pt>
                <c:pt idx="76950">
                  <c:v>18420.828429000001</c:v>
                </c:pt>
                <c:pt idx="76951">
                  <c:v>18421.072404999999</c:v>
                </c:pt>
                <c:pt idx="76952">
                  <c:v>18421.305143000001</c:v>
                </c:pt>
                <c:pt idx="76953">
                  <c:v>18421.546630000001</c:v>
                </c:pt>
                <c:pt idx="76954">
                  <c:v>18421.791708000001</c:v>
                </c:pt>
                <c:pt idx="76955">
                  <c:v>18422.036157999999</c:v>
                </c:pt>
                <c:pt idx="76956">
                  <c:v>18422.279587000001</c:v>
                </c:pt>
                <c:pt idx="76957">
                  <c:v>18422.524644000001</c:v>
                </c:pt>
                <c:pt idx="76958">
                  <c:v>18422.756706</c:v>
                </c:pt>
                <c:pt idx="76959">
                  <c:v>18422.999123000001</c:v>
                </c:pt>
                <c:pt idx="76960">
                  <c:v>18423.234050999999</c:v>
                </c:pt>
                <c:pt idx="76961">
                  <c:v>18423.477578999999</c:v>
                </c:pt>
                <c:pt idx="76962">
                  <c:v>18423.722691999999</c:v>
                </c:pt>
                <c:pt idx="76963">
                  <c:v>18423.954817000002</c:v>
                </c:pt>
                <c:pt idx="76964">
                  <c:v>18424.196866999999</c:v>
                </c:pt>
                <c:pt idx="76965">
                  <c:v>18424.441187</c:v>
                </c:pt>
                <c:pt idx="76966">
                  <c:v>18424.671641000001</c:v>
                </c:pt>
                <c:pt idx="76967">
                  <c:v>18424.914302000001</c:v>
                </c:pt>
                <c:pt idx="76968">
                  <c:v>18425.157062999999</c:v>
                </c:pt>
                <c:pt idx="76969">
                  <c:v>18425.388177000001</c:v>
                </c:pt>
                <c:pt idx="76970">
                  <c:v>18425.634274</c:v>
                </c:pt>
                <c:pt idx="76971">
                  <c:v>18425.867149999998</c:v>
                </c:pt>
                <c:pt idx="76972">
                  <c:v>18426.110698</c:v>
                </c:pt>
                <c:pt idx="76973">
                  <c:v>18426.353015000001</c:v>
                </c:pt>
                <c:pt idx="76974">
                  <c:v>18426.598726</c:v>
                </c:pt>
                <c:pt idx="76975">
                  <c:v>18426.841205000001</c:v>
                </c:pt>
                <c:pt idx="76976">
                  <c:v>18427.086617000001</c:v>
                </c:pt>
                <c:pt idx="76977">
                  <c:v>18427.31871</c:v>
                </c:pt>
                <c:pt idx="76978">
                  <c:v>18427.561309000001</c:v>
                </c:pt>
                <c:pt idx="76979">
                  <c:v>18427.796157000001</c:v>
                </c:pt>
                <c:pt idx="76980">
                  <c:v>18428.037183</c:v>
                </c:pt>
                <c:pt idx="76981">
                  <c:v>18428.272837</c:v>
                </c:pt>
                <c:pt idx="76982">
                  <c:v>18428.516153</c:v>
                </c:pt>
                <c:pt idx="76983">
                  <c:v>18428.751928000001</c:v>
                </c:pt>
                <c:pt idx="76984">
                  <c:v>18428.995729999999</c:v>
                </c:pt>
                <c:pt idx="76985">
                  <c:v>18429.240020000001</c:v>
                </c:pt>
                <c:pt idx="76986">
                  <c:v>18429.471071</c:v>
                </c:pt>
                <c:pt idx="76987">
                  <c:v>18429.713307000002</c:v>
                </c:pt>
                <c:pt idx="76988">
                  <c:v>18429.956896</c:v>
                </c:pt>
                <c:pt idx="76989">
                  <c:v>18430.213932999999</c:v>
                </c:pt>
                <c:pt idx="76990">
                  <c:v>18430.445081999998</c:v>
                </c:pt>
                <c:pt idx="76991">
                  <c:v>18430.688591999999</c:v>
                </c:pt>
                <c:pt idx="76992">
                  <c:v>18430.922807999999</c:v>
                </c:pt>
                <c:pt idx="76993">
                  <c:v>18431.164707</c:v>
                </c:pt>
                <c:pt idx="76994">
                  <c:v>18431.407285000001</c:v>
                </c:pt>
                <c:pt idx="76995">
                  <c:v>18431.640171999999</c:v>
                </c:pt>
                <c:pt idx="76996">
                  <c:v>18431.885563</c:v>
                </c:pt>
                <c:pt idx="76997">
                  <c:v>18432.119704000001</c:v>
                </c:pt>
                <c:pt idx="76998">
                  <c:v>18432.362354000001</c:v>
                </c:pt>
                <c:pt idx="76999">
                  <c:v>18432.605684999999</c:v>
                </c:pt>
                <c:pt idx="77000">
                  <c:v>18432.835153</c:v>
                </c:pt>
                <c:pt idx="77001">
                  <c:v>18433.078778999999</c:v>
                </c:pt>
                <c:pt idx="77002">
                  <c:v>18433.321242999999</c:v>
                </c:pt>
                <c:pt idx="77003">
                  <c:v>18433.554194</c:v>
                </c:pt>
                <c:pt idx="77004">
                  <c:v>18433.797832</c:v>
                </c:pt>
                <c:pt idx="77005">
                  <c:v>18434.038444000002</c:v>
                </c:pt>
                <c:pt idx="77006">
                  <c:v>18434.281664999999</c:v>
                </c:pt>
                <c:pt idx="77007">
                  <c:v>18434.526049</c:v>
                </c:pt>
                <c:pt idx="77008">
                  <c:v>18434.769679000001</c:v>
                </c:pt>
                <c:pt idx="77009">
                  <c:v>18435.012291999999</c:v>
                </c:pt>
                <c:pt idx="77010">
                  <c:v>18435.244597000001</c:v>
                </c:pt>
                <c:pt idx="77011">
                  <c:v>18435.487193000001</c:v>
                </c:pt>
                <c:pt idx="77012">
                  <c:v>18435.731406999999</c:v>
                </c:pt>
                <c:pt idx="77013">
                  <c:v>18435.961828</c:v>
                </c:pt>
                <c:pt idx="77014">
                  <c:v>18436.203840999999</c:v>
                </c:pt>
                <c:pt idx="77015">
                  <c:v>18436.448132000001</c:v>
                </c:pt>
                <c:pt idx="77016">
                  <c:v>18436.681064</c:v>
                </c:pt>
                <c:pt idx="77017">
                  <c:v>18436.925404000001</c:v>
                </c:pt>
                <c:pt idx="77018">
                  <c:v>18437.157912999999</c:v>
                </c:pt>
                <c:pt idx="77019">
                  <c:v>18437.402208</c:v>
                </c:pt>
                <c:pt idx="77020">
                  <c:v>18437.645682999999</c:v>
                </c:pt>
                <c:pt idx="77021">
                  <c:v>18437.877777999998</c:v>
                </c:pt>
                <c:pt idx="77022">
                  <c:v>18438.119778</c:v>
                </c:pt>
                <c:pt idx="77023">
                  <c:v>18438.362169</c:v>
                </c:pt>
                <c:pt idx="77024">
                  <c:v>18438.593342</c:v>
                </c:pt>
                <c:pt idx="77025">
                  <c:v>18438.838725000001</c:v>
                </c:pt>
                <c:pt idx="77026">
                  <c:v>18439.072069000002</c:v>
                </c:pt>
                <c:pt idx="77027">
                  <c:v>18439.315572</c:v>
                </c:pt>
                <c:pt idx="77028">
                  <c:v>18439.560948999999</c:v>
                </c:pt>
                <c:pt idx="77029">
                  <c:v>18439.791062</c:v>
                </c:pt>
                <c:pt idx="77030">
                  <c:v>18440.034716999999</c:v>
                </c:pt>
                <c:pt idx="77031">
                  <c:v>18440.267414000002</c:v>
                </c:pt>
                <c:pt idx="77032">
                  <c:v>18440.512782000002</c:v>
                </c:pt>
                <c:pt idx="77033">
                  <c:v>18440.755859000001</c:v>
                </c:pt>
                <c:pt idx="77034">
                  <c:v>18440.987916999999</c:v>
                </c:pt>
                <c:pt idx="77035">
                  <c:v>18441.232975999999</c:v>
                </c:pt>
                <c:pt idx="77036">
                  <c:v>18441.474069</c:v>
                </c:pt>
                <c:pt idx="77037">
                  <c:v>18441.705804000001</c:v>
                </c:pt>
                <c:pt idx="77038">
                  <c:v>18441.948176999998</c:v>
                </c:pt>
                <c:pt idx="77039">
                  <c:v>18442.181968000001</c:v>
                </c:pt>
                <c:pt idx="77040">
                  <c:v>18442.423275000001</c:v>
                </c:pt>
                <c:pt idx="77041">
                  <c:v>18442.665241999999</c:v>
                </c:pt>
                <c:pt idx="77042">
                  <c:v>18442.898044000001</c:v>
                </c:pt>
                <c:pt idx="77043">
                  <c:v>18443.140226</c:v>
                </c:pt>
                <c:pt idx="77044">
                  <c:v>18443.382332000001</c:v>
                </c:pt>
                <c:pt idx="77045">
                  <c:v>18443.615877</c:v>
                </c:pt>
                <c:pt idx="77046">
                  <c:v>18443.86089</c:v>
                </c:pt>
                <c:pt idx="77047">
                  <c:v>18444.101083000001</c:v>
                </c:pt>
                <c:pt idx="77048">
                  <c:v>18444.334650000001</c:v>
                </c:pt>
                <c:pt idx="77049">
                  <c:v>18444.577648999999</c:v>
                </c:pt>
                <c:pt idx="77050">
                  <c:v>18444.821286999999</c:v>
                </c:pt>
                <c:pt idx="77051">
                  <c:v>18445.077722999999</c:v>
                </c:pt>
                <c:pt idx="77052">
                  <c:v>18445.307725999999</c:v>
                </c:pt>
                <c:pt idx="77053">
                  <c:v>18445.550675999999</c:v>
                </c:pt>
                <c:pt idx="77054">
                  <c:v>18445.793750000001</c:v>
                </c:pt>
                <c:pt idx="77055">
                  <c:v>18446.034016000001</c:v>
                </c:pt>
                <c:pt idx="77056">
                  <c:v>18446.274107000001</c:v>
                </c:pt>
                <c:pt idx="77057">
                  <c:v>18446.50576</c:v>
                </c:pt>
                <c:pt idx="77058">
                  <c:v>18446.746029000002</c:v>
                </c:pt>
                <c:pt idx="77059">
                  <c:v>18446.988815000001</c:v>
                </c:pt>
                <c:pt idx="77060">
                  <c:v>18447.221221</c:v>
                </c:pt>
                <c:pt idx="77061">
                  <c:v>18447.465336000001</c:v>
                </c:pt>
                <c:pt idx="77062">
                  <c:v>18447.708566000001</c:v>
                </c:pt>
                <c:pt idx="77063">
                  <c:v>18447.964223999999</c:v>
                </c:pt>
                <c:pt idx="77064">
                  <c:v>18448.195295000001</c:v>
                </c:pt>
                <c:pt idx="77065">
                  <c:v>18448.438664000001</c:v>
                </c:pt>
                <c:pt idx="77066">
                  <c:v>18448.679135999999</c:v>
                </c:pt>
                <c:pt idx="77067">
                  <c:v>18448.912058999998</c:v>
                </c:pt>
                <c:pt idx="77068">
                  <c:v>18449.155710999999</c:v>
                </c:pt>
                <c:pt idx="77069">
                  <c:v>18449.398977000001</c:v>
                </c:pt>
                <c:pt idx="77070">
                  <c:v>18449.631731000001</c:v>
                </c:pt>
                <c:pt idx="77071">
                  <c:v>18449.874746000001</c:v>
                </c:pt>
                <c:pt idx="77072">
                  <c:v>18450.108724999998</c:v>
                </c:pt>
                <c:pt idx="77073">
                  <c:v>18450.349117999998</c:v>
                </c:pt>
                <c:pt idx="77074">
                  <c:v>18450.593989000001</c:v>
                </c:pt>
                <c:pt idx="77075">
                  <c:v>18450.825296999999</c:v>
                </c:pt>
                <c:pt idx="77076">
                  <c:v>18451.066719999999</c:v>
                </c:pt>
                <c:pt idx="77077">
                  <c:v>18451.309621</c:v>
                </c:pt>
                <c:pt idx="77078">
                  <c:v>18451.552596000001</c:v>
                </c:pt>
                <c:pt idx="77079">
                  <c:v>18451.785015000001</c:v>
                </c:pt>
                <c:pt idx="77080">
                  <c:v>18452.027267000001</c:v>
                </c:pt>
                <c:pt idx="77081">
                  <c:v>18452.260690999999</c:v>
                </c:pt>
                <c:pt idx="77082">
                  <c:v>18452.503911</c:v>
                </c:pt>
                <c:pt idx="77083">
                  <c:v>18452.746895</c:v>
                </c:pt>
                <c:pt idx="77084">
                  <c:v>18452.989032000001</c:v>
                </c:pt>
                <c:pt idx="77085">
                  <c:v>18453.220809999999</c:v>
                </c:pt>
                <c:pt idx="77086">
                  <c:v>18453.461141</c:v>
                </c:pt>
                <c:pt idx="77087">
                  <c:v>18453.705834</c:v>
                </c:pt>
                <c:pt idx="77088">
                  <c:v>18453.938013999999</c:v>
                </c:pt>
                <c:pt idx="77089">
                  <c:v>18454.178147999999</c:v>
                </c:pt>
                <c:pt idx="77090">
                  <c:v>18454.422237999999</c:v>
                </c:pt>
                <c:pt idx="77091">
                  <c:v>18454.655852</c:v>
                </c:pt>
                <c:pt idx="77092">
                  <c:v>18454.899621</c:v>
                </c:pt>
                <c:pt idx="77093">
                  <c:v>18455.142980000001</c:v>
                </c:pt>
                <c:pt idx="77094">
                  <c:v>18455.386345999999</c:v>
                </c:pt>
                <c:pt idx="77095">
                  <c:v>18455.631657000002</c:v>
                </c:pt>
                <c:pt idx="77096">
                  <c:v>18455.874016000002</c:v>
                </c:pt>
                <c:pt idx="77097">
                  <c:v>18456.107816</c:v>
                </c:pt>
                <c:pt idx="77098">
                  <c:v>18456.350225999999</c:v>
                </c:pt>
                <c:pt idx="77099">
                  <c:v>18456.5838</c:v>
                </c:pt>
                <c:pt idx="77100">
                  <c:v>18456.824271000001</c:v>
                </c:pt>
                <c:pt idx="77101">
                  <c:v>18457.068229</c:v>
                </c:pt>
                <c:pt idx="77102">
                  <c:v>18457.301695999999</c:v>
                </c:pt>
                <c:pt idx="77103">
                  <c:v>18457.546569999999</c:v>
                </c:pt>
                <c:pt idx="77104">
                  <c:v>18457.788393999999</c:v>
                </c:pt>
                <c:pt idx="77105">
                  <c:v>18458.019206000001</c:v>
                </c:pt>
                <c:pt idx="77106">
                  <c:v>18458.263222000001</c:v>
                </c:pt>
                <c:pt idx="77107">
                  <c:v>18458.503444999998</c:v>
                </c:pt>
                <c:pt idx="77108">
                  <c:v>18458.734357000001</c:v>
                </c:pt>
                <c:pt idx="77109">
                  <c:v>18458.977912999999</c:v>
                </c:pt>
                <c:pt idx="77110">
                  <c:v>18459.219671999999</c:v>
                </c:pt>
                <c:pt idx="77111">
                  <c:v>18459.462785</c:v>
                </c:pt>
                <c:pt idx="77112">
                  <c:v>18459.70305</c:v>
                </c:pt>
                <c:pt idx="77113">
                  <c:v>18459.934686000001</c:v>
                </c:pt>
                <c:pt idx="77114">
                  <c:v>18460.177994000001</c:v>
                </c:pt>
                <c:pt idx="77115">
                  <c:v>18460.419309000001</c:v>
                </c:pt>
                <c:pt idx="77116">
                  <c:v>18460.650279000001</c:v>
                </c:pt>
                <c:pt idx="77117">
                  <c:v>18460.894452</c:v>
                </c:pt>
                <c:pt idx="77118">
                  <c:v>18461.126810000002</c:v>
                </c:pt>
                <c:pt idx="77119">
                  <c:v>18461.36738</c:v>
                </c:pt>
                <c:pt idx="77120">
                  <c:v>18461.610874000002</c:v>
                </c:pt>
                <c:pt idx="77121">
                  <c:v>18461.855914</c:v>
                </c:pt>
                <c:pt idx="77122">
                  <c:v>18462.110941999999</c:v>
                </c:pt>
                <c:pt idx="77123">
                  <c:v>18462.365397000001</c:v>
                </c:pt>
                <c:pt idx="77124">
                  <c:v>18462.610714999999</c:v>
                </c:pt>
                <c:pt idx="77125">
                  <c:v>18462.853867000002</c:v>
                </c:pt>
                <c:pt idx="77126">
                  <c:v>18463.094323000001</c:v>
                </c:pt>
                <c:pt idx="77127">
                  <c:v>18463.338090000001</c:v>
                </c:pt>
                <c:pt idx="77128">
                  <c:v>18463.569863000001</c:v>
                </c:pt>
                <c:pt idx="77129">
                  <c:v>18463.810271999999</c:v>
                </c:pt>
                <c:pt idx="77130">
                  <c:v>18464.053661000002</c:v>
                </c:pt>
                <c:pt idx="77131">
                  <c:v>18464.286174000001</c:v>
                </c:pt>
                <c:pt idx="77132">
                  <c:v>18464.528381</c:v>
                </c:pt>
                <c:pt idx="77133">
                  <c:v>18464.770241999999</c:v>
                </c:pt>
                <c:pt idx="77134">
                  <c:v>18465.001187000002</c:v>
                </c:pt>
                <c:pt idx="77135">
                  <c:v>18465.245695000001</c:v>
                </c:pt>
                <c:pt idx="77136">
                  <c:v>18465.488721000002</c:v>
                </c:pt>
                <c:pt idx="77137">
                  <c:v>18465.719193000001</c:v>
                </c:pt>
                <c:pt idx="77138">
                  <c:v>18465.963284000001</c:v>
                </c:pt>
                <c:pt idx="77139">
                  <c:v>18466.207179000001</c:v>
                </c:pt>
                <c:pt idx="77140">
                  <c:v>18466.438962</c:v>
                </c:pt>
                <c:pt idx="77141">
                  <c:v>18466.682699000001</c:v>
                </c:pt>
                <c:pt idx="77142">
                  <c:v>18466.923042999999</c:v>
                </c:pt>
                <c:pt idx="77143">
                  <c:v>18467.153441999999</c:v>
                </c:pt>
                <c:pt idx="77144">
                  <c:v>18467.395353</c:v>
                </c:pt>
                <c:pt idx="77145">
                  <c:v>18467.639443</c:v>
                </c:pt>
                <c:pt idx="77146">
                  <c:v>18467.871584</c:v>
                </c:pt>
                <c:pt idx="77147">
                  <c:v>18468.114022999998</c:v>
                </c:pt>
                <c:pt idx="77148">
                  <c:v>18468.355566999999</c:v>
                </c:pt>
                <c:pt idx="77149">
                  <c:v>18468.598755999999</c:v>
                </c:pt>
                <c:pt idx="77150">
                  <c:v>18468.828936999998</c:v>
                </c:pt>
                <c:pt idx="77151">
                  <c:v>18469.073045000001</c:v>
                </c:pt>
                <c:pt idx="77152">
                  <c:v>18469.306852000002</c:v>
                </c:pt>
                <c:pt idx="77153">
                  <c:v>18469.551853000001</c:v>
                </c:pt>
                <c:pt idx="77154">
                  <c:v>18469.796611000002</c:v>
                </c:pt>
                <c:pt idx="77155">
                  <c:v>18470.027331000001</c:v>
                </c:pt>
                <c:pt idx="77156">
                  <c:v>18470.271840000001</c:v>
                </c:pt>
                <c:pt idx="77157">
                  <c:v>18470.50433</c:v>
                </c:pt>
                <c:pt idx="77158">
                  <c:v>18470.745749000002</c:v>
                </c:pt>
                <c:pt idx="77159">
                  <c:v>18470.986078999998</c:v>
                </c:pt>
                <c:pt idx="77160">
                  <c:v>18471.226418999999</c:v>
                </c:pt>
                <c:pt idx="77161">
                  <c:v>18471.459930000001</c:v>
                </c:pt>
                <c:pt idx="77162">
                  <c:v>18471.700389000001</c:v>
                </c:pt>
                <c:pt idx="77163">
                  <c:v>18471.942421</c:v>
                </c:pt>
                <c:pt idx="77164">
                  <c:v>18472.186156</c:v>
                </c:pt>
                <c:pt idx="77165">
                  <c:v>18472.432990000001</c:v>
                </c:pt>
                <c:pt idx="77166">
                  <c:v>18472.672308000001</c:v>
                </c:pt>
                <c:pt idx="77167">
                  <c:v>18472.916386000001</c:v>
                </c:pt>
                <c:pt idx="77168">
                  <c:v>18473.147293000002</c:v>
                </c:pt>
                <c:pt idx="77169">
                  <c:v>18473.391345</c:v>
                </c:pt>
                <c:pt idx="77170">
                  <c:v>18473.634689999999</c:v>
                </c:pt>
                <c:pt idx="77171">
                  <c:v>18473.867397000002</c:v>
                </c:pt>
                <c:pt idx="77172">
                  <c:v>18474.110809999998</c:v>
                </c:pt>
                <c:pt idx="77173">
                  <c:v>18474.343419000001</c:v>
                </c:pt>
                <c:pt idx="77174">
                  <c:v>18474.586854000001</c:v>
                </c:pt>
                <c:pt idx="77175">
                  <c:v>18474.829124</c:v>
                </c:pt>
                <c:pt idx="77176">
                  <c:v>18475.071371999999</c:v>
                </c:pt>
                <c:pt idx="77177">
                  <c:v>18475.302937</c:v>
                </c:pt>
                <c:pt idx="77178">
                  <c:v>18475.543345999999</c:v>
                </c:pt>
                <c:pt idx="77179">
                  <c:v>18475.786767000001</c:v>
                </c:pt>
                <c:pt idx="77180">
                  <c:v>18476.028553</c:v>
                </c:pt>
                <c:pt idx="77181">
                  <c:v>18476.260547000002</c:v>
                </c:pt>
                <c:pt idx="77182">
                  <c:v>18476.503166999999</c:v>
                </c:pt>
                <c:pt idx="77183">
                  <c:v>18476.736095</c:v>
                </c:pt>
                <c:pt idx="77184">
                  <c:v>18476.981576999999</c:v>
                </c:pt>
                <c:pt idx="77185">
                  <c:v>18477.224874</c:v>
                </c:pt>
                <c:pt idx="77186">
                  <c:v>18477.481767000001</c:v>
                </c:pt>
                <c:pt idx="77187">
                  <c:v>18477.713920999999</c:v>
                </c:pt>
                <c:pt idx="77188">
                  <c:v>18477.955984</c:v>
                </c:pt>
                <c:pt idx="77189">
                  <c:v>18478.197356000001</c:v>
                </c:pt>
                <c:pt idx="77190">
                  <c:v>18478.44485</c:v>
                </c:pt>
                <c:pt idx="77191">
                  <c:v>18478.686593999999</c:v>
                </c:pt>
                <c:pt idx="77192">
                  <c:v>18478.929123000002</c:v>
                </c:pt>
                <c:pt idx="77193">
                  <c:v>18479.162241999999</c:v>
                </c:pt>
                <c:pt idx="77194">
                  <c:v>18479.403012999999</c:v>
                </c:pt>
                <c:pt idx="77195">
                  <c:v>18479.647056000002</c:v>
                </c:pt>
                <c:pt idx="77196">
                  <c:v>18479.878303000001</c:v>
                </c:pt>
                <c:pt idx="77197">
                  <c:v>18480.121112000001</c:v>
                </c:pt>
                <c:pt idx="77198">
                  <c:v>18480.362805000001</c:v>
                </c:pt>
                <c:pt idx="77199">
                  <c:v>18480.605972000001</c:v>
                </c:pt>
                <c:pt idx="77200">
                  <c:v>18480.849430999999</c:v>
                </c:pt>
                <c:pt idx="77201">
                  <c:v>18481.096579000001</c:v>
                </c:pt>
                <c:pt idx="77202">
                  <c:v>18481.330551999999</c:v>
                </c:pt>
                <c:pt idx="77203">
                  <c:v>18481.573886999999</c:v>
                </c:pt>
                <c:pt idx="77204">
                  <c:v>18481.818077</c:v>
                </c:pt>
                <c:pt idx="77205">
                  <c:v>18482.049293</c:v>
                </c:pt>
                <c:pt idx="77206">
                  <c:v>18482.290967000001</c:v>
                </c:pt>
                <c:pt idx="77207">
                  <c:v>18482.532329999998</c:v>
                </c:pt>
                <c:pt idx="77208">
                  <c:v>18482.763448000002</c:v>
                </c:pt>
                <c:pt idx="77209">
                  <c:v>18483.010859999999</c:v>
                </c:pt>
                <c:pt idx="77210">
                  <c:v>18483.251216000001</c:v>
                </c:pt>
                <c:pt idx="77211">
                  <c:v>18483.498593</c:v>
                </c:pt>
                <c:pt idx="77212">
                  <c:v>18483.741862999999</c:v>
                </c:pt>
                <c:pt idx="77213">
                  <c:v>18483.984939999998</c:v>
                </c:pt>
                <c:pt idx="77214">
                  <c:v>18484.215800999998</c:v>
                </c:pt>
                <c:pt idx="77215">
                  <c:v>18484.458951000001</c:v>
                </c:pt>
                <c:pt idx="77216">
                  <c:v>18484.700048999999</c:v>
                </c:pt>
                <c:pt idx="77217">
                  <c:v>18484.942987999999</c:v>
                </c:pt>
                <c:pt idx="77218">
                  <c:v>18485.173925999999</c:v>
                </c:pt>
                <c:pt idx="77219">
                  <c:v>18485.416098999998</c:v>
                </c:pt>
                <c:pt idx="77220">
                  <c:v>18485.649869000001</c:v>
                </c:pt>
                <c:pt idx="77221">
                  <c:v>18485.890330999999</c:v>
                </c:pt>
                <c:pt idx="77222">
                  <c:v>18486.133710999999</c:v>
                </c:pt>
                <c:pt idx="77223">
                  <c:v>18486.376799000001</c:v>
                </c:pt>
                <c:pt idx="77224">
                  <c:v>18486.617254000001</c:v>
                </c:pt>
                <c:pt idx="77225">
                  <c:v>18486.862567</c:v>
                </c:pt>
                <c:pt idx="77226">
                  <c:v>18487.105024</c:v>
                </c:pt>
                <c:pt idx="77227">
                  <c:v>18487.347108999998</c:v>
                </c:pt>
                <c:pt idx="77228">
                  <c:v>18487.580993</c:v>
                </c:pt>
                <c:pt idx="77229">
                  <c:v>18487.822206000001</c:v>
                </c:pt>
                <c:pt idx="77230">
                  <c:v>18488.066271</c:v>
                </c:pt>
                <c:pt idx="77231">
                  <c:v>18488.299559999999</c:v>
                </c:pt>
                <c:pt idx="77232">
                  <c:v>18488.556596999999</c:v>
                </c:pt>
                <c:pt idx="77233">
                  <c:v>18488.800257999999</c:v>
                </c:pt>
                <c:pt idx="77234">
                  <c:v>18489.056745000002</c:v>
                </c:pt>
                <c:pt idx="77235">
                  <c:v>18489.286544999999</c:v>
                </c:pt>
                <c:pt idx="77236">
                  <c:v>18489.529804000002</c:v>
                </c:pt>
                <c:pt idx="77237">
                  <c:v>18489.770933</c:v>
                </c:pt>
                <c:pt idx="77238">
                  <c:v>18490.013082000001</c:v>
                </c:pt>
                <c:pt idx="77239">
                  <c:v>18490.259000999999</c:v>
                </c:pt>
                <c:pt idx="77240">
                  <c:v>18490.49941</c:v>
                </c:pt>
                <c:pt idx="77241">
                  <c:v>18490.743257999999</c:v>
                </c:pt>
                <c:pt idx="77242">
                  <c:v>18490.985403999999</c:v>
                </c:pt>
                <c:pt idx="77243">
                  <c:v>18491.230957</c:v>
                </c:pt>
                <c:pt idx="77244">
                  <c:v>18491.472383</c:v>
                </c:pt>
                <c:pt idx="77245">
                  <c:v>18491.716325000001</c:v>
                </c:pt>
                <c:pt idx="77246">
                  <c:v>18491.963776000001</c:v>
                </c:pt>
                <c:pt idx="77247">
                  <c:v>18492.206223000001</c:v>
                </c:pt>
                <c:pt idx="77248">
                  <c:v>18492.441041999999</c:v>
                </c:pt>
                <c:pt idx="77249">
                  <c:v>18492.685055000002</c:v>
                </c:pt>
                <c:pt idx="77250">
                  <c:v>18492.927428999999</c:v>
                </c:pt>
                <c:pt idx="77251">
                  <c:v>18493.160444000001</c:v>
                </c:pt>
                <c:pt idx="77252">
                  <c:v>18493.403907</c:v>
                </c:pt>
                <c:pt idx="77253">
                  <c:v>18493.646184000001</c:v>
                </c:pt>
                <c:pt idx="77254">
                  <c:v>18493.875423000001</c:v>
                </c:pt>
                <c:pt idx="77255">
                  <c:v>18494.119095999999</c:v>
                </c:pt>
                <c:pt idx="77256">
                  <c:v>18494.363615999999</c:v>
                </c:pt>
                <c:pt idx="77257">
                  <c:v>18494.594108000001</c:v>
                </c:pt>
                <c:pt idx="77258">
                  <c:v>18494.838919999998</c:v>
                </c:pt>
                <c:pt idx="77259">
                  <c:v>18495.07144</c:v>
                </c:pt>
                <c:pt idx="77260">
                  <c:v>18495.315384000001</c:v>
                </c:pt>
                <c:pt idx="77261">
                  <c:v>18495.548838999999</c:v>
                </c:pt>
                <c:pt idx="77262">
                  <c:v>18495.789221999999</c:v>
                </c:pt>
                <c:pt idx="77263">
                  <c:v>18496.033217</c:v>
                </c:pt>
                <c:pt idx="77264">
                  <c:v>18496.275126</c:v>
                </c:pt>
                <c:pt idx="77265">
                  <c:v>18496.506791</c:v>
                </c:pt>
                <c:pt idx="77266">
                  <c:v>18496.747196</c:v>
                </c:pt>
                <c:pt idx="77267">
                  <c:v>18496.993909000001</c:v>
                </c:pt>
                <c:pt idx="77268">
                  <c:v>18497.238389999999</c:v>
                </c:pt>
                <c:pt idx="77269">
                  <c:v>18497.480449999999</c:v>
                </c:pt>
                <c:pt idx="77270">
                  <c:v>18497.726111</c:v>
                </c:pt>
                <c:pt idx="77271">
                  <c:v>18497.970099999999</c:v>
                </c:pt>
                <c:pt idx="77272">
                  <c:v>18498.216985999999</c:v>
                </c:pt>
                <c:pt idx="77273">
                  <c:v>18498.448356000001</c:v>
                </c:pt>
                <c:pt idx="77274">
                  <c:v>18498.693619999998</c:v>
                </c:pt>
                <c:pt idx="77275">
                  <c:v>18498.936955000001</c:v>
                </c:pt>
                <c:pt idx="77276">
                  <c:v>18499.167110999999</c:v>
                </c:pt>
                <c:pt idx="77277">
                  <c:v>18499.411206000001</c:v>
                </c:pt>
                <c:pt idx="77278">
                  <c:v>18499.642291</c:v>
                </c:pt>
                <c:pt idx="77279">
                  <c:v>18499.887588000001</c:v>
                </c:pt>
                <c:pt idx="77280">
                  <c:v>18500.130154999999</c:v>
                </c:pt>
                <c:pt idx="77281">
                  <c:v>18500.363002999999</c:v>
                </c:pt>
                <c:pt idx="77282">
                  <c:v>18500.60542</c:v>
                </c:pt>
                <c:pt idx="77283">
                  <c:v>18500.838133000001</c:v>
                </c:pt>
                <c:pt idx="77284">
                  <c:v>18501.082815999998</c:v>
                </c:pt>
                <c:pt idx="77285">
                  <c:v>18501.326218999999</c:v>
                </c:pt>
                <c:pt idx="77286">
                  <c:v>18501.557081999999</c:v>
                </c:pt>
                <c:pt idx="77287">
                  <c:v>18501.801004000001</c:v>
                </c:pt>
                <c:pt idx="77288">
                  <c:v>18502.032141</c:v>
                </c:pt>
                <c:pt idx="77289">
                  <c:v>18502.276209</c:v>
                </c:pt>
                <c:pt idx="77290">
                  <c:v>18502.517666</c:v>
                </c:pt>
                <c:pt idx="77291">
                  <c:v>18502.760724</c:v>
                </c:pt>
                <c:pt idx="77292">
                  <c:v>18502.992811</c:v>
                </c:pt>
                <c:pt idx="77293">
                  <c:v>18503.237870000001</c:v>
                </c:pt>
                <c:pt idx="77294">
                  <c:v>18503.478225999999</c:v>
                </c:pt>
                <c:pt idx="77295">
                  <c:v>18503.707127000001</c:v>
                </c:pt>
                <c:pt idx="77296">
                  <c:v>18503.949406</c:v>
                </c:pt>
                <c:pt idx="77297">
                  <c:v>18504.190811</c:v>
                </c:pt>
                <c:pt idx="77298">
                  <c:v>18504.431184000001</c:v>
                </c:pt>
                <c:pt idx="77299">
                  <c:v>18504.664736999999</c:v>
                </c:pt>
                <c:pt idx="77300">
                  <c:v>18504.907124000001</c:v>
                </c:pt>
                <c:pt idx="77301">
                  <c:v>18505.142731</c:v>
                </c:pt>
                <c:pt idx="77302">
                  <c:v>18505.387165</c:v>
                </c:pt>
                <c:pt idx="77303">
                  <c:v>18505.622889999999</c:v>
                </c:pt>
                <c:pt idx="77304">
                  <c:v>18505.864681999999</c:v>
                </c:pt>
                <c:pt idx="77305">
                  <c:v>18506.107094999999</c:v>
                </c:pt>
                <c:pt idx="77306">
                  <c:v>18506.340928000001</c:v>
                </c:pt>
                <c:pt idx="77307">
                  <c:v>18506.583018000001</c:v>
                </c:pt>
                <c:pt idx="77308">
                  <c:v>18506.825142999998</c:v>
                </c:pt>
                <c:pt idx="77309">
                  <c:v>18507.058001000001</c:v>
                </c:pt>
                <c:pt idx="77310">
                  <c:v>18507.300738999998</c:v>
                </c:pt>
                <c:pt idx="77311">
                  <c:v>18507.544276000001</c:v>
                </c:pt>
                <c:pt idx="77312">
                  <c:v>18507.775870000001</c:v>
                </c:pt>
                <c:pt idx="77313">
                  <c:v>18508.020820999998</c:v>
                </c:pt>
                <c:pt idx="77314">
                  <c:v>18508.261764999999</c:v>
                </c:pt>
                <c:pt idx="77315">
                  <c:v>18508.492388999999</c:v>
                </c:pt>
                <c:pt idx="77316">
                  <c:v>18508.735798999998</c:v>
                </c:pt>
                <c:pt idx="77317">
                  <c:v>18508.980957</c:v>
                </c:pt>
                <c:pt idx="77318">
                  <c:v>18509.211818</c:v>
                </c:pt>
                <c:pt idx="77319">
                  <c:v>18509.456612999998</c:v>
                </c:pt>
                <c:pt idx="77320">
                  <c:v>18509.699573999998</c:v>
                </c:pt>
                <c:pt idx="77321">
                  <c:v>18509.930286999999</c:v>
                </c:pt>
                <c:pt idx="77322">
                  <c:v>18510.176275999998</c:v>
                </c:pt>
                <c:pt idx="77323">
                  <c:v>18510.416260999998</c:v>
                </c:pt>
                <c:pt idx="77324">
                  <c:v>18510.647853999999</c:v>
                </c:pt>
                <c:pt idx="77325">
                  <c:v>18510.892788000001</c:v>
                </c:pt>
                <c:pt idx="77326">
                  <c:v>18511.135260999999</c:v>
                </c:pt>
                <c:pt idx="77327">
                  <c:v>18511.380592000001</c:v>
                </c:pt>
                <c:pt idx="77328">
                  <c:v>18511.623067</c:v>
                </c:pt>
                <c:pt idx="77329">
                  <c:v>18511.865231</c:v>
                </c:pt>
                <c:pt idx="77330">
                  <c:v>18512.098288000001</c:v>
                </c:pt>
                <c:pt idx="77331">
                  <c:v>18512.343594000002</c:v>
                </c:pt>
                <c:pt idx="77332">
                  <c:v>18512.584139999999</c:v>
                </c:pt>
                <c:pt idx="77333">
                  <c:v>18512.815101</c:v>
                </c:pt>
                <c:pt idx="77334">
                  <c:v>18513.056904000001</c:v>
                </c:pt>
                <c:pt idx="77335">
                  <c:v>18513.300142</c:v>
                </c:pt>
                <c:pt idx="77336">
                  <c:v>18513.532371000001</c:v>
                </c:pt>
                <c:pt idx="77337">
                  <c:v>18513.776123</c:v>
                </c:pt>
                <c:pt idx="77338">
                  <c:v>18514.018243999999</c:v>
                </c:pt>
                <c:pt idx="77339">
                  <c:v>18514.249909999999</c:v>
                </c:pt>
                <c:pt idx="77340">
                  <c:v>18514.491563</c:v>
                </c:pt>
                <c:pt idx="77341">
                  <c:v>18514.734656000001</c:v>
                </c:pt>
                <c:pt idx="77342">
                  <c:v>18514.977665999999</c:v>
                </c:pt>
                <c:pt idx="77343">
                  <c:v>18515.233041</c:v>
                </c:pt>
                <c:pt idx="77344">
                  <c:v>18515.464992000001</c:v>
                </c:pt>
                <c:pt idx="77345">
                  <c:v>18515.706948999999</c:v>
                </c:pt>
                <c:pt idx="77346">
                  <c:v>18515.939764999999</c:v>
                </c:pt>
                <c:pt idx="77347">
                  <c:v>18516.182175000002</c:v>
                </c:pt>
                <c:pt idx="77348">
                  <c:v>18516.424361000001</c:v>
                </c:pt>
                <c:pt idx="77349">
                  <c:v>18516.666324999998</c:v>
                </c:pt>
                <c:pt idx="77350">
                  <c:v>18516.911754000001</c:v>
                </c:pt>
                <c:pt idx="77351">
                  <c:v>18517.154064999999</c:v>
                </c:pt>
                <c:pt idx="77352">
                  <c:v>18517.396258000001</c:v>
                </c:pt>
                <c:pt idx="77353">
                  <c:v>18517.638038000001</c:v>
                </c:pt>
                <c:pt idx="77354">
                  <c:v>18517.871615</c:v>
                </c:pt>
                <c:pt idx="77355">
                  <c:v>18518.114973</c:v>
                </c:pt>
                <c:pt idx="77356">
                  <c:v>18518.345012000002</c:v>
                </c:pt>
                <c:pt idx="77357">
                  <c:v>18518.589060999999</c:v>
                </c:pt>
                <c:pt idx="77358">
                  <c:v>18518.831287000001</c:v>
                </c:pt>
                <c:pt idx="77359">
                  <c:v>18519.062436</c:v>
                </c:pt>
                <c:pt idx="77360">
                  <c:v>18519.309606999999</c:v>
                </c:pt>
                <c:pt idx="77361">
                  <c:v>18519.543604999999</c:v>
                </c:pt>
                <c:pt idx="77362">
                  <c:v>18519.786974999999</c:v>
                </c:pt>
                <c:pt idx="77363">
                  <c:v>18520.019917000001</c:v>
                </c:pt>
                <c:pt idx="77364">
                  <c:v>18520.264158999998</c:v>
                </c:pt>
                <c:pt idx="77365">
                  <c:v>18520.497080000001</c:v>
                </c:pt>
                <c:pt idx="77366">
                  <c:v>18520.740599000001</c:v>
                </c:pt>
                <c:pt idx="77367">
                  <c:v>18520.985708</c:v>
                </c:pt>
                <c:pt idx="77368">
                  <c:v>18521.217043000001</c:v>
                </c:pt>
                <c:pt idx="77369">
                  <c:v>18521.459308000001</c:v>
                </c:pt>
                <c:pt idx="77370">
                  <c:v>18521.702669999999</c:v>
                </c:pt>
                <c:pt idx="77371">
                  <c:v>18521.934872999998</c:v>
                </c:pt>
                <c:pt idx="77372">
                  <c:v>18522.176851</c:v>
                </c:pt>
                <c:pt idx="77373">
                  <c:v>18522.41862</c:v>
                </c:pt>
                <c:pt idx="77374">
                  <c:v>18522.652826000001</c:v>
                </c:pt>
                <c:pt idx="77375">
                  <c:v>18522.894736999999</c:v>
                </c:pt>
                <c:pt idx="77376">
                  <c:v>18523.139308000002</c:v>
                </c:pt>
                <c:pt idx="77377">
                  <c:v>18523.370432</c:v>
                </c:pt>
                <c:pt idx="77378">
                  <c:v>18523.614420000002</c:v>
                </c:pt>
                <c:pt idx="77379">
                  <c:v>18523.856371999998</c:v>
                </c:pt>
                <c:pt idx="77380">
                  <c:v>18524.087392000001</c:v>
                </c:pt>
                <c:pt idx="77381">
                  <c:v>18524.330736</c:v>
                </c:pt>
                <c:pt idx="77382">
                  <c:v>18524.571109</c:v>
                </c:pt>
                <c:pt idx="77383">
                  <c:v>18524.813097999999</c:v>
                </c:pt>
                <c:pt idx="77384">
                  <c:v>18525.044276000001</c:v>
                </c:pt>
                <c:pt idx="77385">
                  <c:v>18525.288082999999</c:v>
                </c:pt>
                <c:pt idx="77386">
                  <c:v>18525.528430999999</c:v>
                </c:pt>
                <c:pt idx="77387">
                  <c:v>18525.761860999999</c:v>
                </c:pt>
                <c:pt idx="77388">
                  <c:v>18526.004348999999</c:v>
                </c:pt>
                <c:pt idx="77389">
                  <c:v>18526.237799999999</c:v>
                </c:pt>
                <c:pt idx="77390">
                  <c:v>18526.478383999998</c:v>
                </c:pt>
                <c:pt idx="77391">
                  <c:v>18526.723572999999</c:v>
                </c:pt>
                <c:pt idx="77392">
                  <c:v>18526.955952</c:v>
                </c:pt>
                <c:pt idx="77393">
                  <c:v>18527.197791999999</c:v>
                </c:pt>
                <c:pt idx="77394">
                  <c:v>18527.438048</c:v>
                </c:pt>
                <c:pt idx="77395">
                  <c:v>18527.680752</c:v>
                </c:pt>
                <c:pt idx="77396">
                  <c:v>18527.923645999999</c:v>
                </c:pt>
                <c:pt idx="77397">
                  <c:v>18528.154138999998</c:v>
                </c:pt>
                <c:pt idx="77398">
                  <c:v>18528.398926999998</c:v>
                </c:pt>
                <c:pt idx="77399">
                  <c:v>18528.641638000001</c:v>
                </c:pt>
                <c:pt idx="77400">
                  <c:v>18528.872079000001</c:v>
                </c:pt>
                <c:pt idx="77401">
                  <c:v>18529.116784999998</c:v>
                </c:pt>
                <c:pt idx="77402">
                  <c:v>18529.359660999999</c:v>
                </c:pt>
                <c:pt idx="77403">
                  <c:v>18529.592904000001</c:v>
                </c:pt>
                <c:pt idx="77404">
                  <c:v>18529.83308</c:v>
                </c:pt>
                <c:pt idx="77405">
                  <c:v>18530.075990000001</c:v>
                </c:pt>
                <c:pt idx="77406">
                  <c:v>18530.317572</c:v>
                </c:pt>
                <c:pt idx="77407">
                  <c:v>18530.548963000001</c:v>
                </c:pt>
                <c:pt idx="77408">
                  <c:v>18530.790947000001</c:v>
                </c:pt>
                <c:pt idx="77409">
                  <c:v>18531.032736000001</c:v>
                </c:pt>
                <c:pt idx="77410">
                  <c:v>18531.273584999999</c:v>
                </c:pt>
                <c:pt idx="77411">
                  <c:v>18531.504083</c:v>
                </c:pt>
                <c:pt idx="77412">
                  <c:v>18531.748819</c:v>
                </c:pt>
                <c:pt idx="77413">
                  <c:v>18531.981362999999</c:v>
                </c:pt>
                <c:pt idx="77414">
                  <c:v>18532.224647999999</c:v>
                </c:pt>
                <c:pt idx="77415">
                  <c:v>18532.468240999999</c:v>
                </c:pt>
                <c:pt idx="77416">
                  <c:v>18532.708247999999</c:v>
                </c:pt>
                <c:pt idx="77417">
                  <c:v>18532.939935999999</c:v>
                </c:pt>
                <c:pt idx="77418">
                  <c:v>18533.180242999999</c:v>
                </c:pt>
                <c:pt idx="77419">
                  <c:v>18533.424831</c:v>
                </c:pt>
                <c:pt idx="77420">
                  <c:v>18533.657197</c:v>
                </c:pt>
                <c:pt idx="77421">
                  <c:v>18533.901980999999</c:v>
                </c:pt>
                <c:pt idx="77422">
                  <c:v>18534.143014000001</c:v>
                </c:pt>
                <c:pt idx="77423">
                  <c:v>18534.374532000002</c:v>
                </c:pt>
                <c:pt idx="77424">
                  <c:v>18534.616339</c:v>
                </c:pt>
                <c:pt idx="77425">
                  <c:v>18534.860657000001</c:v>
                </c:pt>
                <c:pt idx="77426">
                  <c:v>18535.091420000001</c:v>
                </c:pt>
                <c:pt idx="77427">
                  <c:v>18535.336626</c:v>
                </c:pt>
                <c:pt idx="77428">
                  <c:v>18535.579972</c:v>
                </c:pt>
                <c:pt idx="77429">
                  <c:v>18535.823338999999</c:v>
                </c:pt>
                <c:pt idx="77430">
                  <c:v>18536.066143</c:v>
                </c:pt>
                <c:pt idx="77431">
                  <c:v>18536.308249999998</c:v>
                </c:pt>
                <c:pt idx="77432">
                  <c:v>18536.541208999999</c:v>
                </c:pt>
                <c:pt idx="77433">
                  <c:v>18536.785225</c:v>
                </c:pt>
                <c:pt idx="77434">
                  <c:v>18537.028793000001</c:v>
                </c:pt>
                <c:pt idx="77435">
                  <c:v>18537.27304</c:v>
                </c:pt>
                <c:pt idx="77436">
                  <c:v>18537.515406999999</c:v>
                </c:pt>
                <c:pt idx="77437">
                  <c:v>18537.759371</c:v>
                </c:pt>
                <c:pt idx="77438">
                  <c:v>18537.990368999999</c:v>
                </c:pt>
                <c:pt idx="77439">
                  <c:v>18538.235556</c:v>
                </c:pt>
                <c:pt idx="77440">
                  <c:v>18538.478887000001</c:v>
                </c:pt>
                <c:pt idx="77441">
                  <c:v>18538.708974000001</c:v>
                </c:pt>
                <c:pt idx="77442">
                  <c:v>18538.952120999998</c:v>
                </c:pt>
                <c:pt idx="77443">
                  <c:v>18539.194189999998</c:v>
                </c:pt>
                <c:pt idx="77444">
                  <c:v>18539.434289000001</c:v>
                </c:pt>
                <c:pt idx="77445">
                  <c:v>18539.678266999999</c:v>
                </c:pt>
                <c:pt idx="77446">
                  <c:v>18539.921600999998</c:v>
                </c:pt>
                <c:pt idx="77447">
                  <c:v>18540.166004999999</c:v>
                </c:pt>
                <c:pt idx="77448">
                  <c:v>18540.397265</c:v>
                </c:pt>
                <c:pt idx="77449">
                  <c:v>18540.640828</c:v>
                </c:pt>
                <c:pt idx="77450">
                  <c:v>18540.881438</c:v>
                </c:pt>
                <c:pt idx="77451">
                  <c:v>18541.114116000001</c:v>
                </c:pt>
                <c:pt idx="77452">
                  <c:v>18541.358285999999</c:v>
                </c:pt>
                <c:pt idx="77453">
                  <c:v>18541.600369</c:v>
                </c:pt>
                <c:pt idx="77454">
                  <c:v>18541.831377999999</c:v>
                </c:pt>
                <c:pt idx="77455">
                  <c:v>18542.074594999998</c:v>
                </c:pt>
                <c:pt idx="77456">
                  <c:v>18542.317744</c:v>
                </c:pt>
                <c:pt idx="77457">
                  <c:v>18542.550331999999</c:v>
                </c:pt>
                <c:pt idx="77458">
                  <c:v>18542.794258999998</c:v>
                </c:pt>
                <c:pt idx="77459">
                  <c:v>18543.052557999999</c:v>
                </c:pt>
                <c:pt idx="77460">
                  <c:v>18543.283068000001</c:v>
                </c:pt>
                <c:pt idx="77461">
                  <c:v>18543.52505</c:v>
                </c:pt>
                <c:pt idx="77462">
                  <c:v>18543.767133000001</c:v>
                </c:pt>
                <c:pt idx="77463">
                  <c:v>18544.013256999999</c:v>
                </c:pt>
                <c:pt idx="77464">
                  <c:v>18544.257249999999</c:v>
                </c:pt>
                <c:pt idx="77465">
                  <c:v>18544.501899999999</c:v>
                </c:pt>
                <c:pt idx="77466">
                  <c:v>18544.746244999998</c:v>
                </c:pt>
                <c:pt idx="77467">
                  <c:v>18544.988377999998</c:v>
                </c:pt>
                <c:pt idx="77468">
                  <c:v>18545.233561000001</c:v>
                </c:pt>
                <c:pt idx="77469">
                  <c:v>18545.464306000002</c:v>
                </c:pt>
                <c:pt idx="77470">
                  <c:v>18545.707843</c:v>
                </c:pt>
                <c:pt idx="77471">
                  <c:v>18545.948359999999</c:v>
                </c:pt>
                <c:pt idx="77472">
                  <c:v>18546.190306</c:v>
                </c:pt>
                <c:pt idx="77473">
                  <c:v>18546.423567999998</c:v>
                </c:pt>
                <c:pt idx="77474">
                  <c:v>18546.667431999998</c:v>
                </c:pt>
                <c:pt idx="77475">
                  <c:v>18546.908099</c:v>
                </c:pt>
                <c:pt idx="77476">
                  <c:v>18547.13939</c:v>
                </c:pt>
                <c:pt idx="77477">
                  <c:v>18547.383387999998</c:v>
                </c:pt>
                <c:pt idx="77478">
                  <c:v>18547.614342000001</c:v>
                </c:pt>
                <c:pt idx="77479">
                  <c:v>18547.858312</c:v>
                </c:pt>
                <c:pt idx="77480">
                  <c:v>18548.101671</c:v>
                </c:pt>
                <c:pt idx="77481">
                  <c:v>18548.334369</c:v>
                </c:pt>
                <c:pt idx="77482">
                  <c:v>18548.572805</c:v>
                </c:pt>
                <c:pt idx="77483">
                  <c:v>18548.817958</c:v>
                </c:pt>
                <c:pt idx="77484">
                  <c:v>18549.050898000001</c:v>
                </c:pt>
                <c:pt idx="77485">
                  <c:v>18549.295996000001</c:v>
                </c:pt>
                <c:pt idx="77486">
                  <c:v>18549.535101000001</c:v>
                </c:pt>
                <c:pt idx="77487">
                  <c:v>18549.766757000001</c:v>
                </c:pt>
                <c:pt idx="77488">
                  <c:v>18550.009206999999</c:v>
                </c:pt>
                <c:pt idx="77489">
                  <c:v>18550.253809999998</c:v>
                </c:pt>
                <c:pt idx="77490">
                  <c:v>18550.485635000001</c:v>
                </c:pt>
                <c:pt idx="77491">
                  <c:v>18550.728805999999</c:v>
                </c:pt>
                <c:pt idx="77492">
                  <c:v>18550.973942000001</c:v>
                </c:pt>
                <c:pt idx="77493">
                  <c:v>18551.205424</c:v>
                </c:pt>
                <c:pt idx="77494">
                  <c:v>18551.447425999999</c:v>
                </c:pt>
                <c:pt idx="77495">
                  <c:v>18551.691022999999</c:v>
                </c:pt>
                <c:pt idx="77496">
                  <c:v>18551.922866000001</c:v>
                </c:pt>
                <c:pt idx="77497">
                  <c:v>18552.163296999999</c:v>
                </c:pt>
                <c:pt idx="77498">
                  <c:v>18552.404665999999</c:v>
                </c:pt>
                <c:pt idx="77499">
                  <c:v>18552.646441000001</c:v>
                </c:pt>
                <c:pt idx="77500">
                  <c:v>18552.879903000001</c:v>
                </c:pt>
                <c:pt idx="77501">
                  <c:v>18553.120881999999</c:v>
                </c:pt>
                <c:pt idx="77502">
                  <c:v>18553.362665000001</c:v>
                </c:pt>
                <c:pt idx="77503">
                  <c:v>18553.605812000002</c:v>
                </c:pt>
                <c:pt idx="77504">
                  <c:v>18553.839678</c:v>
                </c:pt>
                <c:pt idx="77505">
                  <c:v>18554.084889000002</c:v>
                </c:pt>
                <c:pt idx="77506">
                  <c:v>18554.318722</c:v>
                </c:pt>
                <c:pt idx="77507">
                  <c:v>18554.561086000002</c:v>
                </c:pt>
                <c:pt idx="77508">
                  <c:v>18554.803383999999</c:v>
                </c:pt>
                <c:pt idx="77509">
                  <c:v>18555.035577999999</c:v>
                </c:pt>
                <c:pt idx="77510">
                  <c:v>18555.280726000001</c:v>
                </c:pt>
                <c:pt idx="77511">
                  <c:v>18555.511257999999</c:v>
                </c:pt>
                <c:pt idx="77512">
                  <c:v>18555.755189</c:v>
                </c:pt>
                <c:pt idx="77513">
                  <c:v>18555.997246999999</c:v>
                </c:pt>
                <c:pt idx="77514">
                  <c:v>18556.228080000001</c:v>
                </c:pt>
                <c:pt idx="77515">
                  <c:v>18556.470064000001</c:v>
                </c:pt>
                <c:pt idx="77516">
                  <c:v>18556.712918000001</c:v>
                </c:pt>
                <c:pt idx="77517">
                  <c:v>18556.946658000001</c:v>
                </c:pt>
                <c:pt idx="77518">
                  <c:v>18557.187428000001</c:v>
                </c:pt>
                <c:pt idx="77519">
                  <c:v>18557.43059</c:v>
                </c:pt>
                <c:pt idx="77520">
                  <c:v>18557.673597000001</c:v>
                </c:pt>
                <c:pt idx="77521">
                  <c:v>18557.904289999999</c:v>
                </c:pt>
                <c:pt idx="77522">
                  <c:v>18558.147641</c:v>
                </c:pt>
                <c:pt idx="77523">
                  <c:v>18558.390731</c:v>
                </c:pt>
                <c:pt idx="77524">
                  <c:v>18558.624543000002</c:v>
                </c:pt>
                <c:pt idx="77525">
                  <c:v>18558.867926999999</c:v>
                </c:pt>
                <c:pt idx="77526">
                  <c:v>18559.110234</c:v>
                </c:pt>
                <c:pt idx="77527">
                  <c:v>18559.341410000001</c:v>
                </c:pt>
                <c:pt idx="77528">
                  <c:v>18559.584094000002</c:v>
                </c:pt>
                <c:pt idx="77529">
                  <c:v>18559.827559000001</c:v>
                </c:pt>
                <c:pt idx="77530">
                  <c:v>18560.057219999999</c:v>
                </c:pt>
                <c:pt idx="77531">
                  <c:v>18560.301426000002</c:v>
                </c:pt>
                <c:pt idx="77532">
                  <c:v>18560.544910000001</c:v>
                </c:pt>
                <c:pt idx="77533">
                  <c:v>18560.77607</c:v>
                </c:pt>
                <c:pt idx="77534">
                  <c:v>18561.019646000001</c:v>
                </c:pt>
                <c:pt idx="77535">
                  <c:v>18561.262699999999</c:v>
                </c:pt>
                <c:pt idx="77536">
                  <c:v>18561.492836000001</c:v>
                </c:pt>
                <c:pt idx="77537">
                  <c:v>18561.735006999999</c:v>
                </c:pt>
                <c:pt idx="77538">
                  <c:v>18561.977277000002</c:v>
                </c:pt>
                <c:pt idx="77539">
                  <c:v>18562.212955999999</c:v>
                </c:pt>
                <c:pt idx="77540">
                  <c:v>18562.454351</c:v>
                </c:pt>
                <c:pt idx="77541">
                  <c:v>18562.695672999998</c:v>
                </c:pt>
                <c:pt idx="77542">
                  <c:v>18562.927862</c:v>
                </c:pt>
                <c:pt idx="77543">
                  <c:v>18563.170255000001</c:v>
                </c:pt>
                <c:pt idx="77544">
                  <c:v>18563.411606000001</c:v>
                </c:pt>
                <c:pt idx="77545">
                  <c:v>18563.654569999999</c:v>
                </c:pt>
                <c:pt idx="77546">
                  <c:v>18563.887093000001</c:v>
                </c:pt>
                <c:pt idx="77547">
                  <c:v>18564.129215000001</c:v>
                </c:pt>
                <c:pt idx="77548">
                  <c:v>18564.371233000002</c:v>
                </c:pt>
                <c:pt idx="77549">
                  <c:v>18564.604772999999</c:v>
                </c:pt>
                <c:pt idx="77550">
                  <c:v>18564.845797000002</c:v>
                </c:pt>
                <c:pt idx="77551">
                  <c:v>18565.089125999999</c:v>
                </c:pt>
                <c:pt idx="77552">
                  <c:v>18565.319017999998</c:v>
                </c:pt>
                <c:pt idx="77553">
                  <c:v>18565.561349</c:v>
                </c:pt>
                <c:pt idx="77554">
                  <c:v>18565.805433000001</c:v>
                </c:pt>
                <c:pt idx="77555">
                  <c:v>18566.038396</c:v>
                </c:pt>
                <c:pt idx="77556">
                  <c:v>18566.282433</c:v>
                </c:pt>
                <c:pt idx="77557">
                  <c:v>18566.513343999999</c:v>
                </c:pt>
                <c:pt idx="77558">
                  <c:v>18566.758602999998</c:v>
                </c:pt>
                <c:pt idx="77559">
                  <c:v>18566.992657999999</c:v>
                </c:pt>
                <c:pt idx="77560">
                  <c:v>18567.234653</c:v>
                </c:pt>
                <c:pt idx="77561">
                  <c:v>18567.477912999999</c:v>
                </c:pt>
                <c:pt idx="77562">
                  <c:v>18567.711862</c:v>
                </c:pt>
                <c:pt idx="77563">
                  <c:v>18567.95621</c:v>
                </c:pt>
                <c:pt idx="77564">
                  <c:v>18568.197745000001</c:v>
                </c:pt>
                <c:pt idx="77565">
                  <c:v>18568.440639</c:v>
                </c:pt>
                <c:pt idx="77566">
                  <c:v>18568.671329000001</c:v>
                </c:pt>
                <c:pt idx="77567">
                  <c:v>18568.915260999998</c:v>
                </c:pt>
                <c:pt idx="77568">
                  <c:v>18569.146218000002</c:v>
                </c:pt>
                <c:pt idx="77569">
                  <c:v>18569.390203999999</c:v>
                </c:pt>
                <c:pt idx="77570">
                  <c:v>18569.632367999999</c:v>
                </c:pt>
                <c:pt idx="77571">
                  <c:v>18569.865806000002</c:v>
                </c:pt>
                <c:pt idx="77572">
                  <c:v>18570.106441</c:v>
                </c:pt>
                <c:pt idx="77573">
                  <c:v>18570.349574</c:v>
                </c:pt>
                <c:pt idx="77574">
                  <c:v>18570.580304999999</c:v>
                </c:pt>
                <c:pt idx="77575">
                  <c:v>18570.824124999999</c:v>
                </c:pt>
                <c:pt idx="77576">
                  <c:v>18571.068071999998</c:v>
                </c:pt>
                <c:pt idx="77577">
                  <c:v>18571.299777</c:v>
                </c:pt>
                <c:pt idx="77578">
                  <c:v>18571.540137</c:v>
                </c:pt>
                <c:pt idx="77579">
                  <c:v>18571.786606000001</c:v>
                </c:pt>
                <c:pt idx="77580">
                  <c:v>18572.017359000001</c:v>
                </c:pt>
                <c:pt idx="77581">
                  <c:v>18572.259239999999</c:v>
                </c:pt>
                <c:pt idx="77582">
                  <c:v>18572.501339999999</c:v>
                </c:pt>
                <c:pt idx="77583">
                  <c:v>18572.734906000002</c:v>
                </c:pt>
                <c:pt idx="77584">
                  <c:v>18572.976601999999</c:v>
                </c:pt>
                <c:pt idx="77585">
                  <c:v>18573.220260999999</c:v>
                </c:pt>
                <c:pt idx="77586">
                  <c:v>18573.453581000002</c:v>
                </c:pt>
                <c:pt idx="77587">
                  <c:v>18573.697867999999</c:v>
                </c:pt>
                <c:pt idx="77588">
                  <c:v>18573.931833999999</c:v>
                </c:pt>
                <c:pt idx="77589">
                  <c:v>18574.176226</c:v>
                </c:pt>
                <c:pt idx="77590">
                  <c:v>18574.417816000001</c:v>
                </c:pt>
                <c:pt idx="77591">
                  <c:v>18574.651592999999</c:v>
                </c:pt>
                <c:pt idx="77592">
                  <c:v>18574.894058999998</c:v>
                </c:pt>
                <c:pt idx="77593">
                  <c:v>18575.127995999999</c:v>
                </c:pt>
                <c:pt idx="77594">
                  <c:v>18575.369363000002</c:v>
                </c:pt>
                <c:pt idx="77595">
                  <c:v>18575.604948</c:v>
                </c:pt>
                <c:pt idx="77596">
                  <c:v>18575.845621</c:v>
                </c:pt>
                <c:pt idx="77597">
                  <c:v>18576.090936000001</c:v>
                </c:pt>
                <c:pt idx="77598">
                  <c:v>18576.322942999999</c:v>
                </c:pt>
                <c:pt idx="77599">
                  <c:v>18576.562275</c:v>
                </c:pt>
                <c:pt idx="77600">
                  <c:v>18576.805725999999</c:v>
                </c:pt>
                <c:pt idx="77601">
                  <c:v>18577.050919000001</c:v>
                </c:pt>
                <c:pt idx="77602">
                  <c:v>18577.282822000001</c:v>
                </c:pt>
                <c:pt idx="77603">
                  <c:v>18577.525953</c:v>
                </c:pt>
                <c:pt idx="77604">
                  <c:v>18577.758803000001</c:v>
                </c:pt>
                <c:pt idx="77605">
                  <c:v>18577.999421</c:v>
                </c:pt>
                <c:pt idx="77606">
                  <c:v>18578.244619000001</c:v>
                </c:pt>
                <c:pt idx="77607">
                  <c:v>18578.477329000001</c:v>
                </c:pt>
                <c:pt idx="77608">
                  <c:v>18578.721366000002</c:v>
                </c:pt>
                <c:pt idx="77609">
                  <c:v>18578.954125</c:v>
                </c:pt>
                <c:pt idx="77610">
                  <c:v>18579.198219000002</c:v>
                </c:pt>
                <c:pt idx="77611">
                  <c:v>18579.440171999999</c:v>
                </c:pt>
                <c:pt idx="77612">
                  <c:v>18579.696695999999</c:v>
                </c:pt>
                <c:pt idx="77613">
                  <c:v>18579.928619999999</c:v>
                </c:pt>
                <c:pt idx="77614">
                  <c:v>18580.169364000001</c:v>
                </c:pt>
                <c:pt idx="77615">
                  <c:v>18580.412561000001</c:v>
                </c:pt>
                <c:pt idx="77616">
                  <c:v>18580.643421000001</c:v>
                </c:pt>
                <c:pt idx="77617">
                  <c:v>18580.886766</c:v>
                </c:pt>
                <c:pt idx="77618">
                  <c:v>18581.127424999999</c:v>
                </c:pt>
                <c:pt idx="77619">
                  <c:v>18581.371114000001</c:v>
                </c:pt>
                <c:pt idx="77620">
                  <c:v>18581.617129999999</c:v>
                </c:pt>
                <c:pt idx="77621">
                  <c:v>18581.863759</c:v>
                </c:pt>
                <c:pt idx="77622">
                  <c:v>18582.097596</c:v>
                </c:pt>
                <c:pt idx="77623">
                  <c:v>18582.342560000001</c:v>
                </c:pt>
                <c:pt idx="77624">
                  <c:v>18582.575237000001</c:v>
                </c:pt>
                <c:pt idx="77625">
                  <c:v>18582.819124000001</c:v>
                </c:pt>
                <c:pt idx="77626">
                  <c:v>18583.052970000001</c:v>
                </c:pt>
                <c:pt idx="77627">
                  <c:v>18583.296805999998</c:v>
                </c:pt>
                <c:pt idx="77628">
                  <c:v>18583.530744</c:v>
                </c:pt>
                <c:pt idx="77629">
                  <c:v>18583.775787999999</c:v>
                </c:pt>
                <c:pt idx="77630">
                  <c:v>18584.016240000001</c:v>
                </c:pt>
                <c:pt idx="77631">
                  <c:v>18584.249687</c:v>
                </c:pt>
                <c:pt idx="77632">
                  <c:v>18584.492049</c:v>
                </c:pt>
                <c:pt idx="77633">
                  <c:v>18584.734188999999</c:v>
                </c:pt>
                <c:pt idx="77634">
                  <c:v>18584.975794999998</c:v>
                </c:pt>
                <c:pt idx="77635">
                  <c:v>18585.205905999999</c:v>
                </c:pt>
                <c:pt idx="77636">
                  <c:v>18585.448377000001</c:v>
                </c:pt>
                <c:pt idx="77637">
                  <c:v>18585.692378</c:v>
                </c:pt>
                <c:pt idx="77638">
                  <c:v>18585.925288999999</c:v>
                </c:pt>
                <c:pt idx="77639">
                  <c:v>18586.170560999999</c:v>
                </c:pt>
                <c:pt idx="77640">
                  <c:v>18586.401426</c:v>
                </c:pt>
                <c:pt idx="77641">
                  <c:v>18586.647193000001</c:v>
                </c:pt>
                <c:pt idx="77642">
                  <c:v>18586.880905000002</c:v>
                </c:pt>
                <c:pt idx="77643">
                  <c:v>18587.121384999999</c:v>
                </c:pt>
                <c:pt idx="77644">
                  <c:v>18587.365440000001</c:v>
                </c:pt>
                <c:pt idx="77645">
                  <c:v>18587.612563999999</c:v>
                </c:pt>
                <c:pt idx="77646">
                  <c:v>18587.857798000001</c:v>
                </c:pt>
                <c:pt idx="77647">
                  <c:v>18588.100568000002</c:v>
                </c:pt>
                <c:pt idx="77648">
                  <c:v>18588.333890000002</c:v>
                </c:pt>
                <c:pt idx="77649">
                  <c:v>18588.577410000002</c:v>
                </c:pt>
                <c:pt idx="77650">
                  <c:v>18588.812829999999</c:v>
                </c:pt>
                <c:pt idx="77651">
                  <c:v>18589.055025000001</c:v>
                </c:pt>
                <c:pt idx="77652">
                  <c:v>18589.299737000001</c:v>
                </c:pt>
                <c:pt idx="77653">
                  <c:v>18589.53038</c:v>
                </c:pt>
                <c:pt idx="77654">
                  <c:v>18589.771849000001</c:v>
                </c:pt>
                <c:pt idx="77655">
                  <c:v>18590.016750999999</c:v>
                </c:pt>
                <c:pt idx="77656">
                  <c:v>18590.247345</c:v>
                </c:pt>
                <c:pt idx="77657">
                  <c:v>18590.491182999998</c:v>
                </c:pt>
                <c:pt idx="77658">
                  <c:v>18590.733120000001</c:v>
                </c:pt>
                <c:pt idx="77659">
                  <c:v>18590.979104999999</c:v>
                </c:pt>
                <c:pt idx="77660">
                  <c:v>18591.225011999999</c:v>
                </c:pt>
                <c:pt idx="77661">
                  <c:v>18591.456722999999</c:v>
                </c:pt>
                <c:pt idx="77662">
                  <c:v>18591.699005999999</c:v>
                </c:pt>
                <c:pt idx="77663">
                  <c:v>18591.943943999999</c:v>
                </c:pt>
                <c:pt idx="77664">
                  <c:v>18592.174995000001</c:v>
                </c:pt>
                <c:pt idx="77665">
                  <c:v>18592.416187999999</c:v>
                </c:pt>
                <c:pt idx="77666">
                  <c:v>18592.658403000001</c:v>
                </c:pt>
                <c:pt idx="77667">
                  <c:v>18592.889201999998</c:v>
                </c:pt>
                <c:pt idx="77668">
                  <c:v>18593.133358999999</c:v>
                </c:pt>
                <c:pt idx="77669">
                  <c:v>18593.377133000002</c:v>
                </c:pt>
                <c:pt idx="77670">
                  <c:v>18593.621439999999</c:v>
                </c:pt>
                <c:pt idx="77671">
                  <c:v>18593.866597</c:v>
                </c:pt>
                <c:pt idx="77672">
                  <c:v>18594.109045000001</c:v>
                </c:pt>
                <c:pt idx="77673">
                  <c:v>18594.349406000001</c:v>
                </c:pt>
                <c:pt idx="77674">
                  <c:v>18594.596699000002</c:v>
                </c:pt>
                <c:pt idx="77675">
                  <c:v>18594.839141</c:v>
                </c:pt>
                <c:pt idx="77676">
                  <c:v>18595.080837000001</c:v>
                </c:pt>
                <c:pt idx="77677">
                  <c:v>18595.314611999998</c:v>
                </c:pt>
                <c:pt idx="77678">
                  <c:v>18595.559584999999</c:v>
                </c:pt>
                <c:pt idx="77679">
                  <c:v>18595.801278999999</c:v>
                </c:pt>
                <c:pt idx="77680">
                  <c:v>18596.032020999999</c:v>
                </c:pt>
                <c:pt idx="77681">
                  <c:v>18596.276527999999</c:v>
                </c:pt>
                <c:pt idx="77682">
                  <c:v>18596.518412000001</c:v>
                </c:pt>
                <c:pt idx="77683">
                  <c:v>18596.747147999999</c:v>
                </c:pt>
                <c:pt idx="77684">
                  <c:v>18596.990532</c:v>
                </c:pt>
                <c:pt idx="77685">
                  <c:v>18597.233713000001</c:v>
                </c:pt>
                <c:pt idx="77686">
                  <c:v>18597.466367000001</c:v>
                </c:pt>
                <c:pt idx="77687">
                  <c:v>18597.710351000002</c:v>
                </c:pt>
                <c:pt idx="77688">
                  <c:v>18597.953654000001</c:v>
                </c:pt>
                <c:pt idx="77689">
                  <c:v>18598.209295000001</c:v>
                </c:pt>
                <c:pt idx="77690">
                  <c:v>18598.440184999999</c:v>
                </c:pt>
                <c:pt idx="77691">
                  <c:v>18598.686952</c:v>
                </c:pt>
                <c:pt idx="77692">
                  <c:v>18598.917871000001</c:v>
                </c:pt>
                <c:pt idx="77693">
                  <c:v>18599.160142000001</c:v>
                </c:pt>
                <c:pt idx="77694">
                  <c:v>18599.404041999998</c:v>
                </c:pt>
                <c:pt idx="77695">
                  <c:v>18599.635866000001</c:v>
                </c:pt>
                <c:pt idx="77696">
                  <c:v>18599.879634000001</c:v>
                </c:pt>
                <c:pt idx="77697">
                  <c:v>18600.120222000001</c:v>
                </c:pt>
                <c:pt idx="77698">
                  <c:v>18600.353009999999</c:v>
                </c:pt>
                <c:pt idx="77699">
                  <c:v>18600.595283999999</c:v>
                </c:pt>
                <c:pt idx="77700">
                  <c:v>18600.838851</c:v>
                </c:pt>
                <c:pt idx="77701">
                  <c:v>18601.068305000001</c:v>
                </c:pt>
                <c:pt idx="77702">
                  <c:v>18601.311891000001</c:v>
                </c:pt>
                <c:pt idx="77703">
                  <c:v>18601.556085</c:v>
                </c:pt>
                <c:pt idx="77704">
                  <c:v>18601.787241999999</c:v>
                </c:pt>
                <c:pt idx="77705">
                  <c:v>18602.031058</c:v>
                </c:pt>
                <c:pt idx="77706">
                  <c:v>18602.273128000001</c:v>
                </c:pt>
                <c:pt idx="77707">
                  <c:v>18602.504943</c:v>
                </c:pt>
                <c:pt idx="77708">
                  <c:v>18602.748960000001</c:v>
                </c:pt>
                <c:pt idx="77709">
                  <c:v>18602.979942000002</c:v>
                </c:pt>
                <c:pt idx="77710">
                  <c:v>18603.223203000001</c:v>
                </c:pt>
                <c:pt idx="77711">
                  <c:v>18603.467056000001</c:v>
                </c:pt>
                <c:pt idx="77712">
                  <c:v>18603.711443</c:v>
                </c:pt>
                <c:pt idx="77713">
                  <c:v>18603.957219</c:v>
                </c:pt>
                <c:pt idx="77714">
                  <c:v>18604.199327999999</c:v>
                </c:pt>
                <c:pt idx="77715">
                  <c:v>18604.454344000002</c:v>
                </c:pt>
                <c:pt idx="77716">
                  <c:v>18604.698346000001</c:v>
                </c:pt>
                <c:pt idx="77717">
                  <c:v>18604.942246999999</c:v>
                </c:pt>
                <c:pt idx="77718">
                  <c:v>18605.186115</c:v>
                </c:pt>
                <c:pt idx="77719">
                  <c:v>18605.432057999999</c:v>
                </c:pt>
                <c:pt idx="77720">
                  <c:v>18605.675598000002</c:v>
                </c:pt>
                <c:pt idx="77721">
                  <c:v>18605.920854</c:v>
                </c:pt>
                <c:pt idx="77722">
                  <c:v>18606.152978999999</c:v>
                </c:pt>
                <c:pt idx="77723">
                  <c:v>18606.392244999999</c:v>
                </c:pt>
                <c:pt idx="77724">
                  <c:v>18606.634398999999</c:v>
                </c:pt>
                <c:pt idx="77725">
                  <c:v>18606.867086999999</c:v>
                </c:pt>
                <c:pt idx="77726">
                  <c:v>18607.110657000001</c:v>
                </c:pt>
                <c:pt idx="77727">
                  <c:v>18607.370717000002</c:v>
                </c:pt>
                <c:pt idx="77728">
                  <c:v>18607.601259999999</c:v>
                </c:pt>
                <c:pt idx="77729">
                  <c:v>18607.845152000002</c:v>
                </c:pt>
                <c:pt idx="77730">
                  <c:v>18608.085448000002</c:v>
                </c:pt>
                <c:pt idx="77731">
                  <c:v>18608.318863</c:v>
                </c:pt>
                <c:pt idx="77732">
                  <c:v>18608.563717000001</c:v>
                </c:pt>
                <c:pt idx="77733">
                  <c:v>18608.796245000001</c:v>
                </c:pt>
                <c:pt idx="77734">
                  <c:v>18609.039570000001</c:v>
                </c:pt>
                <c:pt idx="77735">
                  <c:v>18609.281172999999</c:v>
                </c:pt>
                <c:pt idx="77736">
                  <c:v>18609.523078999999</c:v>
                </c:pt>
                <c:pt idx="77737">
                  <c:v>18609.754604999998</c:v>
                </c:pt>
                <c:pt idx="77738">
                  <c:v>18609.999553000001</c:v>
                </c:pt>
                <c:pt idx="77739">
                  <c:v>18610.230286999998</c:v>
                </c:pt>
                <c:pt idx="77740">
                  <c:v>18610.473588000001</c:v>
                </c:pt>
                <c:pt idx="77741">
                  <c:v>18610.717357000001</c:v>
                </c:pt>
                <c:pt idx="77742">
                  <c:v>18610.949618999999</c:v>
                </c:pt>
                <c:pt idx="77743">
                  <c:v>18611.192139999999</c:v>
                </c:pt>
                <c:pt idx="77744">
                  <c:v>18611.435626999999</c:v>
                </c:pt>
                <c:pt idx="77745">
                  <c:v>18611.667787999999</c:v>
                </c:pt>
                <c:pt idx="77746">
                  <c:v>18611.90958</c:v>
                </c:pt>
                <c:pt idx="77747">
                  <c:v>18612.152890000001</c:v>
                </c:pt>
                <c:pt idx="77748">
                  <c:v>18612.395273999999</c:v>
                </c:pt>
                <c:pt idx="77749">
                  <c:v>18612.651905999999</c:v>
                </c:pt>
                <c:pt idx="77750">
                  <c:v>18612.881643000001</c:v>
                </c:pt>
                <c:pt idx="77751">
                  <c:v>18613.124664999999</c:v>
                </c:pt>
                <c:pt idx="77752">
                  <c:v>18613.367878000001</c:v>
                </c:pt>
                <c:pt idx="77753">
                  <c:v>18613.601714</c:v>
                </c:pt>
                <c:pt idx="77754">
                  <c:v>18613.844171000001</c:v>
                </c:pt>
                <c:pt idx="77755">
                  <c:v>18614.088178999998</c:v>
                </c:pt>
                <c:pt idx="77756">
                  <c:v>18614.317112000001</c:v>
                </c:pt>
                <c:pt idx="77757">
                  <c:v>18614.559122999999</c:v>
                </c:pt>
                <c:pt idx="77758">
                  <c:v>18614.803006999999</c:v>
                </c:pt>
                <c:pt idx="77759">
                  <c:v>18615.036733000001</c:v>
                </c:pt>
                <c:pt idx="77760">
                  <c:v>18615.279952000001</c:v>
                </c:pt>
                <c:pt idx="77761">
                  <c:v>18615.512556999998</c:v>
                </c:pt>
                <c:pt idx="77762">
                  <c:v>18615.755813</c:v>
                </c:pt>
                <c:pt idx="77763">
                  <c:v>18616.000747999999</c:v>
                </c:pt>
                <c:pt idx="77764">
                  <c:v>18616.231199000002</c:v>
                </c:pt>
                <c:pt idx="77765">
                  <c:v>18616.473307</c:v>
                </c:pt>
                <c:pt idx="77766">
                  <c:v>18616.714596999998</c:v>
                </c:pt>
                <c:pt idx="77767">
                  <c:v>18616.947264999999</c:v>
                </c:pt>
                <c:pt idx="77768">
                  <c:v>18617.192564000001</c:v>
                </c:pt>
                <c:pt idx="77769">
                  <c:v>18617.435729000001</c:v>
                </c:pt>
                <c:pt idx="77770">
                  <c:v>18617.669569999998</c:v>
                </c:pt>
                <c:pt idx="77771">
                  <c:v>18617.912025000001</c:v>
                </c:pt>
                <c:pt idx="77772">
                  <c:v>18618.153869999998</c:v>
                </c:pt>
                <c:pt idx="77773">
                  <c:v>18618.387938</c:v>
                </c:pt>
                <c:pt idx="77774">
                  <c:v>18618.630412999999</c:v>
                </c:pt>
                <c:pt idx="77775">
                  <c:v>18618.870448000001</c:v>
                </c:pt>
                <c:pt idx="77776">
                  <c:v>18619.102653000002</c:v>
                </c:pt>
                <c:pt idx="77777">
                  <c:v>18619.345890000001</c:v>
                </c:pt>
                <c:pt idx="77778">
                  <c:v>18619.588196000001</c:v>
                </c:pt>
                <c:pt idx="77779">
                  <c:v>18619.83008</c:v>
                </c:pt>
                <c:pt idx="77780">
                  <c:v>18620.061038</c:v>
                </c:pt>
                <c:pt idx="77781">
                  <c:v>18620.303275999999</c:v>
                </c:pt>
                <c:pt idx="77782">
                  <c:v>18620.544757</c:v>
                </c:pt>
                <c:pt idx="77783">
                  <c:v>18620.776548000002</c:v>
                </c:pt>
                <c:pt idx="77784">
                  <c:v>18621.021970000002</c:v>
                </c:pt>
                <c:pt idx="77785">
                  <c:v>18621.263096999999</c:v>
                </c:pt>
                <c:pt idx="77786">
                  <c:v>18621.504709000001</c:v>
                </c:pt>
                <c:pt idx="77787">
                  <c:v>18621.736701999998</c:v>
                </c:pt>
                <c:pt idx="77788">
                  <c:v>18621.979189999998</c:v>
                </c:pt>
                <c:pt idx="77789">
                  <c:v>18622.214825999999</c:v>
                </c:pt>
                <c:pt idx="77790">
                  <c:v>18622.455417000001</c:v>
                </c:pt>
                <c:pt idx="77791">
                  <c:v>18622.690189000001</c:v>
                </c:pt>
                <c:pt idx="77792">
                  <c:v>18622.933711999998</c:v>
                </c:pt>
                <c:pt idx="77793">
                  <c:v>18623.178922999999</c:v>
                </c:pt>
                <c:pt idx="77794">
                  <c:v>18623.410067000001</c:v>
                </c:pt>
                <c:pt idx="77795">
                  <c:v>18623.652290000002</c:v>
                </c:pt>
                <c:pt idx="77796">
                  <c:v>18623.895639999999</c:v>
                </c:pt>
                <c:pt idx="77797">
                  <c:v>18624.126101000002</c:v>
                </c:pt>
                <c:pt idx="77798">
                  <c:v>18624.370728000002</c:v>
                </c:pt>
                <c:pt idx="77799">
                  <c:v>18624.614291999998</c:v>
                </c:pt>
                <c:pt idx="77800">
                  <c:v>18624.845871000001</c:v>
                </c:pt>
                <c:pt idx="77801">
                  <c:v>18625.086084999999</c:v>
                </c:pt>
                <c:pt idx="77802">
                  <c:v>18625.328165999999</c:v>
                </c:pt>
                <c:pt idx="77803">
                  <c:v>18625.561840999999</c:v>
                </c:pt>
                <c:pt idx="77804">
                  <c:v>18625.802359000001</c:v>
                </c:pt>
                <c:pt idx="77805">
                  <c:v>18626.043753999998</c:v>
                </c:pt>
                <c:pt idx="77806">
                  <c:v>18626.285401000001</c:v>
                </c:pt>
                <c:pt idx="77807">
                  <c:v>18626.518697</c:v>
                </c:pt>
                <c:pt idx="77808">
                  <c:v>18626.761738000001</c:v>
                </c:pt>
                <c:pt idx="77809">
                  <c:v>18627.006582000002</c:v>
                </c:pt>
                <c:pt idx="77810">
                  <c:v>18627.237228999998</c:v>
                </c:pt>
                <c:pt idx="77811">
                  <c:v>18627.479261</c:v>
                </c:pt>
                <c:pt idx="77812">
                  <c:v>18627.723140999999</c:v>
                </c:pt>
                <c:pt idx="77813">
                  <c:v>18627.95678</c:v>
                </c:pt>
                <c:pt idx="77814">
                  <c:v>18628.199083</c:v>
                </c:pt>
                <c:pt idx="77815">
                  <c:v>18628.441897000001</c:v>
                </c:pt>
                <c:pt idx="77816">
                  <c:v>18628.673650000001</c:v>
                </c:pt>
                <c:pt idx="77817">
                  <c:v>18628.918689999999</c:v>
                </c:pt>
                <c:pt idx="77818">
                  <c:v>18629.159030999999</c:v>
                </c:pt>
                <c:pt idx="77819">
                  <c:v>18629.391377</c:v>
                </c:pt>
                <c:pt idx="77820">
                  <c:v>18629.635139999999</c:v>
                </c:pt>
                <c:pt idx="77821">
                  <c:v>18629.870615</c:v>
                </c:pt>
                <c:pt idx="77822">
                  <c:v>18630.111101999999</c:v>
                </c:pt>
                <c:pt idx="77823">
                  <c:v>18630.353042999999</c:v>
                </c:pt>
                <c:pt idx="77824">
                  <c:v>18630.584942000001</c:v>
                </c:pt>
                <c:pt idx="77825">
                  <c:v>18630.828903000001</c:v>
                </c:pt>
                <c:pt idx="77826">
                  <c:v>18631.071185000001</c:v>
                </c:pt>
                <c:pt idx="77827">
                  <c:v>18631.302993000001</c:v>
                </c:pt>
                <c:pt idx="77828">
                  <c:v>18631.544140000002</c:v>
                </c:pt>
                <c:pt idx="77829">
                  <c:v>18631.788862000001</c:v>
                </c:pt>
                <c:pt idx="77830">
                  <c:v>18632.029170000002</c:v>
                </c:pt>
                <c:pt idx="77831">
                  <c:v>18632.260612999999</c:v>
                </c:pt>
                <c:pt idx="77832">
                  <c:v>18632.503788999999</c:v>
                </c:pt>
                <c:pt idx="77833">
                  <c:v>18632.74856</c:v>
                </c:pt>
                <c:pt idx="77834">
                  <c:v>18632.980556999999</c:v>
                </c:pt>
                <c:pt idx="77835">
                  <c:v>18633.225565000001</c:v>
                </c:pt>
                <c:pt idx="77836">
                  <c:v>18633.456419999999</c:v>
                </c:pt>
                <c:pt idx="77837">
                  <c:v>18633.700331</c:v>
                </c:pt>
                <c:pt idx="77838">
                  <c:v>18633.944089000001</c:v>
                </c:pt>
                <c:pt idx="77839">
                  <c:v>18634.175778000001</c:v>
                </c:pt>
                <c:pt idx="77840">
                  <c:v>18634.418912000001</c:v>
                </c:pt>
                <c:pt idx="77841">
                  <c:v>18634.663673999999</c:v>
                </c:pt>
                <c:pt idx="77842">
                  <c:v>18634.895678000001</c:v>
                </c:pt>
                <c:pt idx="77843">
                  <c:v>18635.138929000001</c:v>
                </c:pt>
                <c:pt idx="77844">
                  <c:v>18635.379215000001</c:v>
                </c:pt>
                <c:pt idx="77845">
                  <c:v>18635.610859</c:v>
                </c:pt>
                <c:pt idx="77846">
                  <c:v>18635.853136999998</c:v>
                </c:pt>
                <c:pt idx="77847">
                  <c:v>18636.095273999999</c:v>
                </c:pt>
                <c:pt idx="77848">
                  <c:v>18636.337181999999</c:v>
                </c:pt>
                <c:pt idx="77849">
                  <c:v>18636.592390000002</c:v>
                </c:pt>
                <c:pt idx="77850">
                  <c:v>18636.837734000001</c:v>
                </c:pt>
                <c:pt idx="77851">
                  <c:v>18637.080008000001</c:v>
                </c:pt>
                <c:pt idx="77852">
                  <c:v>18637.322074</c:v>
                </c:pt>
                <c:pt idx="77853">
                  <c:v>18637.555584000002</c:v>
                </c:pt>
                <c:pt idx="77854">
                  <c:v>18637.798768000001</c:v>
                </c:pt>
                <c:pt idx="77855">
                  <c:v>18638.039187999999</c:v>
                </c:pt>
                <c:pt idx="77856">
                  <c:v>18638.281083999998</c:v>
                </c:pt>
                <c:pt idx="77857">
                  <c:v>18638.512867000001</c:v>
                </c:pt>
                <c:pt idx="77858">
                  <c:v>18638.753109000001</c:v>
                </c:pt>
                <c:pt idx="77859">
                  <c:v>18638.995777</c:v>
                </c:pt>
                <c:pt idx="77860">
                  <c:v>18639.240548000002</c:v>
                </c:pt>
                <c:pt idx="77861">
                  <c:v>18639.471077999999</c:v>
                </c:pt>
                <c:pt idx="77862">
                  <c:v>18639.711186</c:v>
                </c:pt>
                <c:pt idx="77863">
                  <c:v>18639.955343000001</c:v>
                </c:pt>
                <c:pt idx="77864">
                  <c:v>18640.187731000002</c:v>
                </c:pt>
                <c:pt idx="77865">
                  <c:v>18640.432991999998</c:v>
                </c:pt>
                <c:pt idx="77866">
                  <c:v>18640.674125000001</c:v>
                </c:pt>
                <c:pt idx="77867">
                  <c:v>18640.905038000001</c:v>
                </c:pt>
                <c:pt idx="77868">
                  <c:v>18641.147412999999</c:v>
                </c:pt>
                <c:pt idx="77869">
                  <c:v>18641.388817999999</c:v>
                </c:pt>
                <c:pt idx="77870">
                  <c:v>18641.629289</c:v>
                </c:pt>
                <c:pt idx="77871">
                  <c:v>18641.885828999999</c:v>
                </c:pt>
                <c:pt idx="77872">
                  <c:v>18642.117033999999</c:v>
                </c:pt>
                <c:pt idx="77873">
                  <c:v>18642.359187999999</c:v>
                </c:pt>
                <c:pt idx="77874">
                  <c:v>18642.592089000002</c:v>
                </c:pt>
                <c:pt idx="77875">
                  <c:v>18642.835554000001</c:v>
                </c:pt>
                <c:pt idx="77876">
                  <c:v>18643.078959999999</c:v>
                </c:pt>
                <c:pt idx="77877">
                  <c:v>18643.311693</c:v>
                </c:pt>
                <c:pt idx="77878">
                  <c:v>18643.552291</c:v>
                </c:pt>
                <c:pt idx="77879">
                  <c:v>18643.796001999999</c:v>
                </c:pt>
                <c:pt idx="77880">
                  <c:v>18644.027827999998</c:v>
                </c:pt>
                <c:pt idx="77881">
                  <c:v>18644.270615000001</c:v>
                </c:pt>
                <c:pt idx="77882">
                  <c:v>18644.513566000001</c:v>
                </c:pt>
                <c:pt idx="77883">
                  <c:v>18644.746345</c:v>
                </c:pt>
                <c:pt idx="77884">
                  <c:v>18644.991617</c:v>
                </c:pt>
                <c:pt idx="77885">
                  <c:v>18645.225621000001</c:v>
                </c:pt>
                <c:pt idx="77886">
                  <c:v>18645.468279000001</c:v>
                </c:pt>
                <c:pt idx="77887">
                  <c:v>18645.709535999998</c:v>
                </c:pt>
                <c:pt idx="77888">
                  <c:v>18645.942243000001</c:v>
                </c:pt>
                <c:pt idx="77889">
                  <c:v>18646.185557000001</c:v>
                </c:pt>
                <c:pt idx="77890">
                  <c:v>18646.428834999999</c:v>
                </c:pt>
                <c:pt idx="77891">
                  <c:v>18646.661369000001</c:v>
                </c:pt>
                <c:pt idx="77892">
                  <c:v>18646.906553000001</c:v>
                </c:pt>
                <c:pt idx="77893">
                  <c:v>18647.149590000001</c:v>
                </c:pt>
                <c:pt idx="77894">
                  <c:v>18647.405243000001</c:v>
                </c:pt>
                <c:pt idx="77895">
                  <c:v>18647.636066999999</c:v>
                </c:pt>
                <c:pt idx="77896">
                  <c:v>18647.878070999999</c:v>
                </c:pt>
                <c:pt idx="77897">
                  <c:v>18648.122791999998</c:v>
                </c:pt>
                <c:pt idx="77898">
                  <c:v>18648.352272</c:v>
                </c:pt>
                <c:pt idx="77899">
                  <c:v>18648.595850999998</c:v>
                </c:pt>
                <c:pt idx="77900">
                  <c:v>18648.837654999999</c:v>
                </c:pt>
                <c:pt idx="77901">
                  <c:v>18649.069022</c:v>
                </c:pt>
                <c:pt idx="77902">
                  <c:v>18649.310958999999</c:v>
                </c:pt>
                <c:pt idx="77903">
                  <c:v>18649.553540000001</c:v>
                </c:pt>
                <c:pt idx="77904">
                  <c:v>18649.796963000001</c:v>
                </c:pt>
                <c:pt idx="77905">
                  <c:v>18650.027016</c:v>
                </c:pt>
                <c:pt idx="77906">
                  <c:v>18650.269336000001</c:v>
                </c:pt>
                <c:pt idx="77907">
                  <c:v>18650.514587000001</c:v>
                </c:pt>
                <c:pt idx="77908">
                  <c:v>18650.746544000001</c:v>
                </c:pt>
                <c:pt idx="77909">
                  <c:v>18650.989740000001</c:v>
                </c:pt>
                <c:pt idx="77910">
                  <c:v>18651.232887999999</c:v>
                </c:pt>
                <c:pt idx="77911">
                  <c:v>18651.462632999999</c:v>
                </c:pt>
                <c:pt idx="77912">
                  <c:v>18651.707695000001</c:v>
                </c:pt>
                <c:pt idx="77913">
                  <c:v>18651.952595999999</c:v>
                </c:pt>
                <c:pt idx="77914">
                  <c:v>18652.197884000001</c:v>
                </c:pt>
                <c:pt idx="77915">
                  <c:v>18652.44281</c:v>
                </c:pt>
                <c:pt idx="77916">
                  <c:v>18652.683959000002</c:v>
                </c:pt>
                <c:pt idx="77917">
                  <c:v>18652.915424999999</c:v>
                </c:pt>
                <c:pt idx="77918">
                  <c:v>18653.160545999999</c:v>
                </c:pt>
                <c:pt idx="77919">
                  <c:v>18653.404329000001</c:v>
                </c:pt>
                <c:pt idx="77920">
                  <c:v>18653.635087999999</c:v>
                </c:pt>
                <c:pt idx="77921">
                  <c:v>18653.881799999999</c:v>
                </c:pt>
                <c:pt idx="77922">
                  <c:v>18654.111873000002</c:v>
                </c:pt>
                <c:pt idx="77923">
                  <c:v>18654.356635</c:v>
                </c:pt>
                <c:pt idx="77924">
                  <c:v>18654.598361</c:v>
                </c:pt>
                <c:pt idx="77925">
                  <c:v>18654.829259999999</c:v>
                </c:pt>
                <c:pt idx="77926">
                  <c:v>18655.070114999999</c:v>
                </c:pt>
                <c:pt idx="77927">
                  <c:v>18655.312352000001</c:v>
                </c:pt>
                <c:pt idx="77928">
                  <c:v>18655.556305999999</c:v>
                </c:pt>
                <c:pt idx="77929">
                  <c:v>18655.801641999999</c:v>
                </c:pt>
                <c:pt idx="77930">
                  <c:v>18656.044284</c:v>
                </c:pt>
                <c:pt idx="77931">
                  <c:v>18656.279785999999</c:v>
                </c:pt>
                <c:pt idx="77932">
                  <c:v>18656.521548000001</c:v>
                </c:pt>
                <c:pt idx="77933">
                  <c:v>18656.764735000001</c:v>
                </c:pt>
                <c:pt idx="77934">
                  <c:v>18657.007882000002</c:v>
                </c:pt>
                <c:pt idx="77935">
                  <c:v>18657.240128000001</c:v>
                </c:pt>
                <c:pt idx="77936">
                  <c:v>18657.484980000001</c:v>
                </c:pt>
                <c:pt idx="77937">
                  <c:v>18657.716206000001</c:v>
                </c:pt>
                <c:pt idx="77938">
                  <c:v>18657.958358</c:v>
                </c:pt>
                <c:pt idx="77939">
                  <c:v>18658.202244</c:v>
                </c:pt>
                <c:pt idx="77940">
                  <c:v>18658.435753999998</c:v>
                </c:pt>
                <c:pt idx="77941">
                  <c:v>18658.678971000001</c:v>
                </c:pt>
                <c:pt idx="77942">
                  <c:v>18658.919605999999</c:v>
                </c:pt>
                <c:pt idx="77943">
                  <c:v>18659.160889999999</c:v>
                </c:pt>
                <c:pt idx="77944">
                  <c:v>18659.392666</c:v>
                </c:pt>
                <c:pt idx="77945">
                  <c:v>18659.637574</c:v>
                </c:pt>
                <c:pt idx="77946">
                  <c:v>18659.879369999999</c:v>
                </c:pt>
                <c:pt idx="77947">
                  <c:v>18660.135721999999</c:v>
                </c:pt>
                <c:pt idx="77948">
                  <c:v>18660.36634</c:v>
                </c:pt>
                <c:pt idx="77949">
                  <c:v>18660.612646000001</c:v>
                </c:pt>
                <c:pt idx="77950">
                  <c:v>18660.843223</c:v>
                </c:pt>
                <c:pt idx="77951">
                  <c:v>18661.088618000002</c:v>
                </c:pt>
                <c:pt idx="77952">
                  <c:v>18661.331103</c:v>
                </c:pt>
                <c:pt idx="77953">
                  <c:v>18661.576702999999</c:v>
                </c:pt>
                <c:pt idx="77954">
                  <c:v>18661.819406999999</c:v>
                </c:pt>
                <c:pt idx="77955">
                  <c:v>18662.064778</c:v>
                </c:pt>
                <c:pt idx="77956">
                  <c:v>18662.294967000002</c:v>
                </c:pt>
                <c:pt idx="77957">
                  <c:v>18662.535601</c:v>
                </c:pt>
                <c:pt idx="77958">
                  <c:v>18662.776345999999</c:v>
                </c:pt>
                <c:pt idx="77959">
                  <c:v>18663.021755000002</c:v>
                </c:pt>
                <c:pt idx="77960">
                  <c:v>18663.253850000001</c:v>
                </c:pt>
                <c:pt idx="77961">
                  <c:v>18663.496889999999</c:v>
                </c:pt>
                <c:pt idx="77962">
                  <c:v>18663.737177999999</c:v>
                </c:pt>
                <c:pt idx="77963">
                  <c:v>18663.979255999999</c:v>
                </c:pt>
                <c:pt idx="77964">
                  <c:v>18664.21026</c:v>
                </c:pt>
                <c:pt idx="77965">
                  <c:v>18664.454979999999</c:v>
                </c:pt>
                <c:pt idx="77966">
                  <c:v>18664.687783000001</c:v>
                </c:pt>
                <c:pt idx="77967">
                  <c:v>18664.928424999998</c:v>
                </c:pt>
                <c:pt idx="77968">
                  <c:v>18665.173685999998</c:v>
                </c:pt>
                <c:pt idx="77969">
                  <c:v>18665.406288999999</c:v>
                </c:pt>
                <c:pt idx="77970">
                  <c:v>18665.649604999999</c:v>
                </c:pt>
                <c:pt idx="77971">
                  <c:v>18665.882232</c:v>
                </c:pt>
                <c:pt idx="77972">
                  <c:v>18666.123048000001</c:v>
                </c:pt>
                <c:pt idx="77973">
                  <c:v>18666.365100999999</c:v>
                </c:pt>
                <c:pt idx="77974">
                  <c:v>18666.607218000001</c:v>
                </c:pt>
                <c:pt idx="77975">
                  <c:v>18666.838938000001</c:v>
                </c:pt>
                <c:pt idx="77976">
                  <c:v>18667.081412</c:v>
                </c:pt>
                <c:pt idx="77977">
                  <c:v>18667.324612</c:v>
                </c:pt>
                <c:pt idx="77978">
                  <c:v>18667.577023000002</c:v>
                </c:pt>
                <c:pt idx="77979">
                  <c:v>18667.819106999999</c:v>
                </c:pt>
                <c:pt idx="77980">
                  <c:v>18668.050141</c:v>
                </c:pt>
                <c:pt idx="77981">
                  <c:v>18668.294645999998</c:v>
                </c:pt>
                <c:pt idx="77982">
                  <c:v>18668.536350999999</c:v>
                </c:pt>
                <c:pt idx="77983">
                  <c:v>18668.767769999999</c:v>
                </c:pt>
                <c:pt idx="77984">
                  <c:v>18669.010402</c:v>
                </c:pt>
                <c:pt idx="77985">
                  <c:v>18669.254288</c:v>
                </c:pt>
                <c:pt idx="77986">
                  <c:v>18669.484641999999</c:v>
                </c:pt>
                <c:pt idx="77987">
                  <c:v>18669.729816999999</c:v>
                </c:pt>
                <c:pt idx="77988">
                  <c:v>18669.972279000001</c:v>
                </c:pt>
                <c:pt idx="77989">
                  <c:v>18670.228034</c:v>
                </c:pt>
                <c:pt idx="77990">
                  <c:v>18670.459026</c:v>
                </c:pt>
                <c:pt idx="77991">
                  <c:v>18670.701213</c:v>
                </c:pt>
                <c:pt idx="77992">
                  <c:v>18670.944646</c:v>
                </c:pt>
                <c:pt idx="77993">
                  <c:v>18671.200347000002</c:v>
                </c:pt>
                <c:pt idx="77994">
                  <c:v>18671.431326999998</c:v>
                </c:pt>
                <c:pt idx="77995">
                  <c:v>18671.675338000001</c:v>
                </c:pt>
                <c:pt idx="77996">
                  <c:v>18671.908230000001</c:v>
                </c:pt>
                <c:pt idx="77997">
                  <c:v>18672.154227999999</c:v>
                </c:pt>
                <c:pt idx="77998">
                  <c:v>18672.410564000002</c:v>
                </c:pt>
                <c:pt idx="77999">
                  <c:v>18672.666818000002</c:v>
                </c:pt>
                <c:pt idx="78000">
                  <c:v>18672.896859</c:v>
                </c:pt>
                <c:pt idx="78001">
                  <c:v>18673.138556000002</c:v>
                </c:pt>
                <c:pt idx="78002">
                  <c:v>18673.379207999998</c:v>
                </c:pt>
                <c:pt idx="78003">
                  <c:v>18673.623092999998</c:v>
                </c:pt>
                <c:pt idx="78004">
                  <c:v>18673.854046</c:v>
                </c:pt>
                <c:pt idx="78005">
                  <c:v>18674.096189</c:v>
                </c:pt>
                <c:pt idx="78006">
                  <c:v>18674.338233999999</c:v>
                </c:pt>
                <c:pt idx="78007">
                  <c:v>18674.569873</c:v>
                </c:pt>
                <c:pt idx="78008">
                  <c:v>18674.812189</c:v>
                </c:pt>
                <c:pt idx="78009">
                  <c:v>18675.056153000001</c:v>
                </c:pt>
                <c:pt idx="78010">
                  <c:v>18675.296126000001</c:v>
                </c:pt>
                <c:pt idx="78011">
                  <c:v>18675.527803000001</c:v>
                </c:pt>
                <c:pt idx="78012">
                  <c:v>18675.770012000001</c:v>
                </c:pt>
                <c:pt idx="78013">
                  <c:v>18676.012929</c:v>
                </c:pt>
                <c:pt idx="78014">
                  <c:v>18676.244600000002</c:v>
                </c:pt>
                <c:pt idx="78015">
                  <c:v>18676.489715</c:v>
                </c:pt>
                <c:pt idx="78016">
                  <c:v>18676.730101000001</c:v>
                </c:pt>
                <c:pt idx="78017">
                  <c:v>18676.987315999999</c:v>
                </c:pt>
                <c:pt idx="78018">
                  <c:v>18677.231451</c:v>
                </c:pt>
                <c:pt idx="78019">
                  <c:v>18677.476538999999</c:v>
                </c:pt>
                <c:pt idx="78020">
                  <c:v>18677.719779999999</c:v>
                </c:pt>
                <c:pt idx="78021">
                  <c:v>18677.951861000001</c:v>
                </c:pt>
                <c:pt idx="78022">
                  <c:v>18678.194384999999</c:v>
                </c:pt>
                <c:pt idx="78023">
                  <c:v>18678.438163999999</c:v>
                </c:pt>
                <c:pt idx="78024">
                  <c:v>18678.669833</c:v>
                </c:pt>
                <c:pt idx="78025">
                  <c:v>18678.914849000001</c:v>
                </c:pt>
                <c:pt idx="78026">
                  <c:v>18679.157133000001</c:v>
                </c:pt>
                <c:pt idx="78027">
                  <c:v>18679.388953000001</c:v>
                </c:pt>
                <c:pt idx="78028">
                  <c:v>18679.630228000002</c:v>
                </c:pt>
                <c:pt idx="78029">
                  <c:v>18679.872170999999</c:v>
                </c:pt>
                <c:pt idx="78030">
                  <c:v>18680.103046</c:v>
                </c:pt>
                <c:pt idx="78031">
                  <c:v>18680.345158</c:v>
                </c:pt>
                <c:pt idx="78032">
                  <c:v>18680.587265999999</c:v>
                </c:pt>
                <c:pt idx="78033">
                  <c:v>18680.828558000001</c:v>
                </c:pt>
                <c:pt idx="78034">
                  <c:v>18681.060534</c:v>
                </c:pt>
                <c:pt idx="78035">
                  <c:v>18681.302271</c:v>
                </c:pt>
                <c:pt idx="78036">
                  <c:v>18681.546972</c:v>
                </c:pt>
                <c:pt idx="78037">
                  <c:v>18681.801320999999</c:v>
                </c:pt>
                <c:pt idx="78038">
                  <c:v>18682.03226</c:v>
                </c:pt>
                <c:pt idx="78039">
                  <c:v>18682.276941</c:v>
                </c:pt>
                <c:pt idx="78040">
                  <c:v>18682.516100000001</c:v>
                </c:pt>
                <c:pt idx="78041">
                  <c:v>18682.747748000002</c:v>
                </c:pt>
                <c:pt idx="78042">
                  <c:v>18682.988344000001</c:v>
                </c:pt>
                <c:pt idx="78043">
                  <c:v>18683.232244999999</c:v>
                </c:pt>
                <c:pt idx="78044">
                  <c:v>18683.472448</c:v>
                </c:pt>
                <c:pt idx="78045">
                  <c:v>18683.703140000001</c:v>
                </c:pt>
                <c:pt idx="78046">
                  <c:v>18683.946556999999</c:v>
                </c:pt>
                <c:pt idx="78047">
                  <c:v>18684.189777</c:v>
                </c:pt>
                <c:pt idx="78048">
                  <c:v>18684.430077000001</c:v>
                </c:pt>
                <c:pt idx="78049">
                  <c:v>18684.661700000001</c:v>
                </c:pt>
                <c:pt idx="78050">
                  <c:v>18684.904997000001</c:v>
                </c:pt>
                <c:pt idx="78051">
                  <c:v>18685.146124999999</c:v>
                </c:pt>
                <c:pt idx="78052">
                  <c:v>18685.386245000002</c:v>
                </c:pt>
                <c:pt idx="78053">
                  <c:v>18685.630329</c:v>
                </c:pt>
                <c:pt idx="78054">
                  <c:v>18685.873725000001</c:v>
                </c:pt>
                <c:pt idx="78055">
                  <c:v>18686.114329</c:v>
                </c:pt>
                <c:pt idx="78056">
                  <c:v>18686.357577999999</c:v>
                </c:pt>
                <c:pt idx="78057">
                  <c:v>18686.590985999999</c:v>
                </c:pt>
                <c:pt idx="78058">
                  <c:v>18686.834789</c:v>
                </c:pt>
                <c:pt idx="78059">
                  <c:v>18687.077625999998</c:v>
                </c:pt>
                <c:pt idx="78060">
                  <c:v>18687.308226000001</c:v>
                </c:pt>
                <c:pt idx="78061">
                  <c:v>18687.550154</c:v>
                </c:pt>
                <c:pt idx="78062">
                  <c:v>18687.794152999999</c:v>
                </c:pt>
                <c:pt idx="78063">
                  <c:v>18688.039572999998</c:v>
                </c:pt>
                <c:pt idx="78064">
                  <c:v>18688.284667</c:v>
                </c:pt>
                <c:pt idx="78065">
                  <c:v>18688.527825000001</c:v>
                </c:pt>
                <c:pt idx="78066">
                  <c:v>18688.759021000002</c:v>
                </c:pt>
                <c:pt idx="78067">
                  <c:v>18689.002530999998</c:v>
                </c:pt>
                <c:pt idx="78068">
                  <c:v>18689.245622999999</c:v>
                </c:pt>
                <c:pt idx="78069">
                  <c:v>18689.477582</c:v>
                </c:pt>
                <c:pt idx="78070">
                  <c:v>18689.720088999999</c:v>
                </c:pt>
                <c:pt idx="78071">
                  <c:v>18689.964220000002</c:v>
                </c:pt>
                <c:pt idx="78072">
                  <c:v>18690.211610999999</c:v>
                </c:pt>
                <c:pt idx="78073">
                  <c:v>18690.452186999999</c:v>
                </c:pt>
                <c:pt idx="78074">
                  <c:v>18690.696243999999</c:v>
                </c:pt>
                <c:pt idx="78075">
                  <c:v>18690.943673000002</c:v>
                </c:pt>
                <c:pt idx="78076">
                  <c:v>18691.186412999999</c:v>
                </c:pt>
                <c:pt idx="78077">
                  <c:v>18691.427592</c:v>
                </c:pt>
                <c:pt idx="78078">
                  <c:v>18691.670632000001</c:v>
                </c:pt>
                <c:pt idx="78079">
                  <c:v>18691.903188</c:v>
                </c:pt>
                <c:pt idx="78080">
                  <c:v>18692.144745000001</c:v>
                </c:pt>
                <c:pt idx="78081">
                  <c:v>18692.387752999999</c:v>
                </c:pt>
                <c:pt idx="78082">
                  <c:v>18692.619584</c:v>
                </c:pt>
                <c:pt idx="78083">
                  <c:v>18692.862822999999</c:v>
                </c:pt>
                <c:pt idx="78084">
                  <c:v>18693.103319999998</c:v>
                </c:pt>
                <c:pt idx="78085">
                  <c:v>18693.345308</c:v>
                </c:pt>
                <c:pt idx="78086">
                  <c:v>18693.578981999999</c:v>
                </c:pt>
                <c:pt idx="78087">
                  <c:v>18693.820154000001</c:v>
                </c:pt>
                <c:pt idx="78088">
                  <c:v>18694.061667000002</c:v>
                </c:pt>
                <c:pt idx="78089">
                  <c:v>18694.304579</c:v>
                </c:pt>
                <c:pt idx="78090">
                  <c:v>18694.534677</c:v>
                </c:pt>
                <c:pt idx="78091">
                  <c:v>18694.779567000001</c:v>
                </c:pt>
                <c:pt idx="78092">
                  <c:v>18695.02289</c:v>
                </c:pt>
                <c:pt idx="78093">
                  <c:v>18695.253421000001</c:v>
                </c:pt>
                <c:pt idx="78094">
                  <c:v>18695.496812000001</c:v>
                </c:pt>
                <c:pt idx="78095">
                  <c:v>18695.739863999999</c:v>
                </c:pt>
                <c:pt idx="78096">
                  <c:v>18695.971186999999</c:v>
                </c:pt>
                <c:pt idx="78097">
                  <c:v>18696.216668000001</c:v>
                </c:pt>
                <c:pt idx="78098">
                  <c:v>18696.459096999999</c:v>
                </c:pt>
                <c:pt idx="78099">
                  <c:v>18696.690256999998</c:v>
                </c:pt>
                <c:pt idx="78100">
                  <c:v>18696.931114999999</c:v>
                </c:pt>
                <c:pt idx="78101">
                  <c:v>18697.166103</c:v>
                </c:pt>
                <c:pt idx="78102">
                  <c:v>18697.409948</c:v>
                </c:pt>
                <c:pt idx="78103">
                  <c:v>18697.651258000002</c:v>
                </c:pt>
                <c:pt idx="78104">
                  <c:v>18697.884277000001</c:v>
                </c:pt>
                <c:pt idx="78105">
                  <c:v>18698.128181</c:v>
                </c:pt>
                <c:pt idx="78106">
                  <c:v>18698.368296000001</c:v>
                </c:pt>
                <c:pt idx="78107">
                  <c:v>18698.599231</c:v>
                </c:pt>
                <c:pt idx="78108">
                  <c:v>18698.842686</c:v>
                </c:pt>
                <c:pt idx="78109">
                  <c:v>18699.085025</c:v>
                </c:pt>
                <c:pt idx="78110">
                  <c:v>18699.316035</c:v>
                </c:pt>
                <c:pt idx="78111">
                  <c:v>18699.558431000001</c:v>
                </c:pt>
                <c:pt idx="78112">
                  <c:v>18699.799086999999</c:v>
                </c:pt>
                <c:pt idx="78113">
                  <c:v>18700.042530999999</c:v>
                </c:pt>
                <c:pt idx="78114">
                  <c:v>18700.273125</c:v>
                </c:pt>
                <c:pt idx="78115">
                  <c:v>18700.517842000001</c:v>
                </c:pt>
                <c:pt idx="78116">
                  <c:v>18700.750254999999</c:v>
                </c:pt>
                <c:pt idx="78117">
                  <c:v>18700.994965999998</c:v>
                </c:pt>
                <c:pt idx="78118">
                  <c:v>18701.234993999999</c:v>
                </c:pt>
                <c:pt idx="78119">
                  <c:v>18701.466306999999</c:v>
                </c:pt>
                <c:pt idx="78120">
                  <c:v>18701.709548999999</c:v>
                </c:pt>
                <c:pt idx="78121">
                  <c:v>18701.952877</c:v>
                </c:pt>
                <c:pt idx="78122">
                  <c:v>18702.193360000001</c:v>
                </c:pt>
                <c:pt idx="78123">
                  <c:v>18702.449980000001</c:v>
                </c:pt>
                <c:pt idx="78124">
                  <c:v>18702.678124999999</c:v>
                </c:pt>
                <c:pt idx="78125">
                  <c:v>18702.924225999999</c:v>
                </c:pt>
                <c:pt idx="78126">
                  <c:v>18703.165831999999</c:v>
                </c:pt>
                <c:pt idx="78127">
                  <c:v>18703.397660999999</c:v>
                </c:pt>
                <c:pt idx="78128">
                  <c:v>18703.640154000001</c:v>
                </c:pt>
                <c:pt idx="78129">
                  <c:v>18703.882721999998</c:v>
                </c:pt>
                <c:pt idx="78130">
                  <c:v>18704.115277000001</c:v>
                </c:pt>
                <c:pt idx="78131">
                  <c:v>18704.361851000001</c:v>
                </c:pt>
                <c:pt idx="78132">
                  <c:v>18704.593594999998</c:v>
                </c:pt>
                <c:pt idx="78133">
                  <c:v>18704.836716000002</c:v>
                </c:pt>
                <c:pt idx="78134">
                  <c:v>18705.079977000001</c:v>
                </c:pt>
                <c:pt idx="78135">
                  <c:v>18705.311274</c:v>
                </c:pt>
                <c:pt idx="78136">
                  <c:v>18705.554566999999</c:v>
                </c:pt>
                <c:pt idx="78137">
                  <c:v>18705.797646999999</c:v>
                </c:pt>
                <c:pt idx="78138">
                  <c:v>18706.03889</c:v>
                </c:pt>
                <c:pt idx="78139">
                  <c:v>18706.26859</c:v>
                </c:pt>
                <c:pt idx="78140">
                  <c:v>18706.511896</c:v>
                </c:pt>
                <c:pt idx="78141">
                  <c:v>18706.756870000001</c:v>
                </c:pt>
                <c:pt idx="78142">
                  <c:v>18706.997179000002</c:v>
                </c:pt>
                <c:pt idx="78143">
                  <c:v>18707.228034</c:v>
                </c:pt>
                <c:pt idx="78144">
                  <c:v>18707.470449</c:v>
                </c:pt>
                <c:pt idx="78145">
                  <c:v>18707.713818</c:v>
                </c:pt>
                <c:pt idx="78146">
                  <c:v>18707.943241000001</c:v>
                </c:pt>
                <c:pt idx="78147">
                  <c:v>18708.187376000002</c:v>
                </c:pt>
                <c:pt idx="78148">
                  <c:v>18708.428891</c:v>
                </c:pt>
                <c:pt idx="78149">
                  <c:v>18708.671125000001</c:v>
                </c:pt>
                <c:pt idx="78150">
                  <c:v>18708.916816000001</c:v>
                </c:pt>
                <c:pt idx="78151">
                  <c:v>18709.159854000001</c:v>
                </c:pt>
                <c:pt idx="78152">
                  <c:v>18709.402972</c:v>
                </c:pt>
                <c:pt idx="78153">
                  <c:v>18709.635552</c:v>
                </c:pt>
                <c:pt idx="78154">
                  <c:v>18709.878000000001</c:v>
                </c:pt>
                <c:pt idx="78155">
                  <c:v>18710.12299</c:v>
                </c:pt>
                <c:pt idx="78156">
                  <c:v>18710.351000999999</c:v>
                </c:pt>
                <c:pt idx="78157">
                  <c:v>18710.595806000001</c:v>
                </c:pt>
                <c:pt idx="78158">
                  <c:v>18710.838004000001</c:v>
                </c:pt>
                <c:pt idx="78159">
                  <c:v>18711.069993000001</c:v>
                </c:pt>
                <c:pt idx="78160">
                  <c:v>18711.311326999999</c:v>
                </c:pt>
                <c:pt idx="78161">
                  <c:v>18711.555240000002</c:v>
                </c:pt>
                <c:pt idx="78162">
                  <c:v>18711.786112000002</c:v>
                </c:pt>
                <c:pt idx="78163">
                  <c:v>18712.032030999999</c:v>
                </c:pt>
                <c:pt idx="78164">
                  <c:v>18712.263952000001</c:v>
                </c:pt>
                <c:pt idx="78165">
                  <c:v>18712.504563999999</c:v>
                </c:pt>
                <c:pt idx="78166">
                  <c:v>18712.745934999999</c:v>
                </c:pt>
                <c:pt idx="78167">
                  <c:v>18712.990892999998</c:v>
                </c:pt>
                <c:pt idx="78168">
                  <c:v>18713.222292999999</c:v>
                </c:pt>
                <c:pt idx="78169">
                  <c:v>18713.465821000002</c:v>
                </c:pt>
                <c:pt idx="78170">
                  <c:v>18713.708320000002</c:v>
                </c:pt>
                <c:pt idx="78171">
                  <c:v>18713.953997000001</c:v>
                </c:pt>
                <c:pt idx="78172">
                  <c:v>18714.1967</c:v>
                </c:pt>
                <c:pt idx="78173">
                  <c:v>18714.441833000001</c:v>
                </c:pt>
                <c:pt idx="78174">
                  <c:v>18714.671259999999</c:v>
                </c:pt>
                <c:pt idx="78175">
                  <c:v>18714.914871000001</c:v>
                </c:pt>
                <c:pt idx="78176">
                  <c:v>18715.155340000001</c:v>
                </c:pt>
                <c:pt idx="78177">
                  <c:v>18715.399075000001</c:v>
                </c:pt>
                <c:pt idx="78178">
                  <c:v>18715.630926999998</c:v>
                </c:pt>
                <c:pt idx="78179">
                  <c:v>18715.873244999999</c:v>
                </c:pt>
                <c:pt idx="78180">
                  <c:v>18716.114898</c:v>
                </c:pt>
                <c:pt idx="78181">
                  <c:v>18716.34879</c:v>
                </c:pt>
                <c:pt idx="78182">
                  <c:v>18716.590528000001</c:v>
                </c:pt>
                <c:pt idx="78183">
                  <c:v>18716.833920000001</c:v>
                </c:pt>
                <c:pt idx="78184">
                  <c:v>18717.074141000001</c:v>
                </c:pt>
                <c:pt idx="78185">
                  <c:v>18717.306275999999</c:v>
                </c:pt>
                <c:pt idx="78186">
                  <c:v>18717.552781999999</c:v>
                </c:pt>
                <c:pt idx="78187">
                  <c:v>18717.783289999999</c:v>
                </c:pt>
                <c:pt idx="78188">
                  <c:v>18718.027118000002</c:v>
                </c:pt>
                <c:pt idx="78189">
                  <c:v>18718.260702</c:v>
                </c:pt>
                <c:pt idx="78190">
                  <c:v>18718.501262999998</c:v>
                </c:pt>
                <c:pt idx="78191">
                  <c:v>18718.745139999999</c:v>
                </c:pt>
                <c:pt idx="78192">
                  <c:v>18718.987411999999</c:v>
                </c:pt>
                <c:pt idx="78193">
                  <c:v>18719.231401000001</c:v>
                </c:pt>
                <c:pt idx="78194">
                  <c:v>18719.475176</c:v>
                </c:pt>
                <c:pt idx="78195">
                  <c:v>18719.709387999999</c:v>
                </c:pt>
                <c:pt idx="78196">
                  <c:v>18719.952797999998</c:v>
                </c:pt>
                <c:pt idx="78197">
                  <c:v>18720.193076</c:v>
                </c:pt>
                <c:pt idx="78198">
                  <c:v>18720.435999000001</c:v>
                </c:pt>
                <c:pt idx="78199">
                  <c:v>18720.667348999999</c:v>
                </c:pt>
                <c:pt idx="78200">
                  <c:v>18720.911402999998</c:v>
                </c:pt>
                <c:pt idx="78201">
                  <c:v>18721.142302</c:v>
                </c:pt>
                <c:pt idx="78202">
                  <c:v>18721.38567</c:v>
                </c:pt>
                <c:pt idx="78203">
                  <c:v>18721.630539000002</c:v>
                </c:pt>
                <c:pt idx="78204">
                  <c:v>18721.871681000001</c:v>
                </c:pt>
                <c:pt idx="78205">
                  <c:v>18722.102418999999</c:v>
                </c:pt>
                <c:pt idx="78206">
                  <c:v>18722.345658999999</c:v>
                </c:pt>
                <c:pt idx="78207">
                  <c:v>18722.586899999998</c:v>
                </c:pt>
                <c:pt idx="78208">
                  <c:v>18722.827224000001</c:v>
                </c:pt>
                <c:pt idx="78209">
                  <c:v>18723.060869000001</c:v>
                </c:pt>
                <c:pt idx="78210">
                  <c:v>18723.303951999998</c:v>
                </c:pt>
                <c:pt idx="78211">
                  <c:v>18723.547846000001</c:v>
                </c:pt>
                <c:pt idx="78212">
                  <c:v>18723.779659</c:v>
                </c:pt>
                <c:pt idx="78213">
                  <c:v>18724.024660999999</c:v>
                </c:pt>
                <c:pt idx="78214">
                  <c:v>18724.265762999999</c:v>
                </c:pt>
                <c:pt idx="78215">
                  <c:v>18724.506928999999</c:v>
                </c:pt>
                <c:pt idx="78216">
                  <c:v>18724.751248</c:v>
                </c:pt>
                <c:pt idx="78217">
                  <c:v>18724.995370000001</c:v>
                </c:pt>
                <c:pt idx="78218">
                  <c:v>18725.238572999999</c:v>
                </c:pt>
                <c:pt idx="78219">
                  <c:v>18725.469228999998</c:v>
                </c:pt>
                <c:pt idx="78220">
                  <c:v>18725.711388</c:v>
                </c:pt>
                <c:pt idx="78221">
                  <c:v>18725.955307</c:v>
                </c:pt>
                <c:pt idx="78222">
                  <c:v>18726.186290000001</c:v>
                </c:pt>
                <c:pt idx="78223">
                  <c:v>18726.428432000001</c:v>
                </c:pt>
                <c:pt idx="78224">
                  <c:v>18726.671666999999</c:v>
                </c:pt>
                <c:pt idx="78225">
                  <c:v>18726.903777</c:v>
                </c:pt>
                <c:pt idx="78226">
                  <c:v>18727.146230999999</c:v>
                </c:pt>
                <c:pt idx="78227">
                  <c:v>18727.381926999999</c:v>
                </c:pt>
                <c:pt idx="78228">
                  <c:v>18727.624167999998</c:v>
                </c:pt>
                <c:pt idx="78229">
                  <c:v>18727.866260999999</c:v>
                </c:pt>
                <c:pt idx="78230">
                  <c:v>18728.107689</c:v>
                </c:pt>
                <c:pt idx="78231">
                  <c:v>18728.338329999999</c:v>
                </c:pt>
                <c:pt idx="78232">
                  <c:v>18728.581568000001</c:v>
                </c:pt>
                <c:pt idx="78233">
                  <c:v>18728.824691999998</c:v>
                </c:pt>
                <c:pt idx="78234">
                  <c:v>18729.065992</c:v>
                </c:pt>
                <c:pt idx="78235">
                  <c:v>18729.297354999999</c:v>
                </c:pt>
                <c:pt idx="78236">
                  <c:v>18729.540583000002</c:v>
                </c:pt>
                <c:pt idx="78237">
                  <c:v>18729.783679</c:v>
                </c:pt>
                <c:pt idx="78238">
                  <c:v>18730.013872</c:v>
                </c:pt>
                <c:pt idx="78239">
                  <c:v>18730.254095</c:v>
                </c:pt>
                <c:pt idx="78240">
                  <c:v>18730.495596000001</c:v>
                </c:pt>
                <c:pt idx="78241">
                  <c:v>18730.738721999998</c:v>
                </c:pt>
                <c:pt idx="78242">
                  <c:v>18730.981965999999</c:v>
                </c:pt>
                <c:pt idx="78243">
                  <c:v>18731.212872</c:v>
                </c:pt>
                <c:pt idx="78244">
                  <c:v>18731.453353000001</c:v>
                </c:pt>
                <c:pt idx="78245">
                  <c:v>18731.697088000001</c:v>
                </c:pt>
                <c:pt idx="78246">
                  <c:v>18731.937343000001</c:v>
                </c:pt>
                <c:pt idx="78247">
                  <c:v>18732.182755999998</c:v>
                </c:pt>
                <c:pt idx="78248">
                  <c:v>18732.425107999999</c:v>
                </c:pt>
                <c:pt idx="78249">
                  <c:v>18732.669954000001</c:v>
                </c:pt>
                <c:pt idx="78250">
                  <c:v>18732.909204</c:v>
                </c:pt>
                <c:pt idx="78251">
                  <c:v>18733.153406000001</c:v>
                </c:pt>
                <c:pt idx="78252">
                  <c:v>18733.396777999998</c:v>
                </c:pt>
                <c:pt idx="78253">
                  <c:v>18733.639921000002</c:v>
                </c:pt>
                <c:pt idx="78254">
                  <c:v>18733.882922000001</c:v>
                </c:pt>
                <c:pt idx="78255">
                  <c:v>18734.127214</c:v>
                </c:pt>
                <c:pt idx="78256">
                  <c:v>18734.369449999998</c:v>
                </c:pt>
                <c:pt idx="78257">
                  <c:v>18734.613157</c:v>
                </c:pt>
                <c:pt idx="78258">
                  <c:v>18734.84678</c:v>
                </c:pt>
                <c:pt idx="78259">
                  <c:v>18735.089038999999</c:v>
                </c:pt>
                <c:pt idx="78260">
                  <c:v>18735.331112</c:v>
                </c:pt>
                <c:pt idx="78261">
                  <c:v>18735.562829999999</c:v>
                </c:pt>
                <c:pt idx="78262">
                  <c:v>18735.805883000001</c:v>
                </c:pt>
                <c:pt idx="78263">
                  <c:v>18736.050780000001</c:v>
                </c:pt>
                <c:pt idx="78264">
                  <c:v>18736.283141</c:v>
                </c:pt>
                <c:pt idx="78265">
                  <c:v>18736.525205000002</c:v>
                </c:pt>
                <c:pt idx="78266">
                  <c:v>18736.767284000001</c:v>
                </c:pt>
                <c:pt idx="78267">
                  <c:v>18737.023748</c:v>
                </c:pt>
                <c:pt idx="78268">
                  <c:v>18737.255547000001</c:v>
                </c:pt>
                <c:pt idx="78269">
                  <c:v>18737.496986999999</c:v>
                </c:pt>
                <c:pt idx="78270">
                  <c:v>18737.736214</c:v>
                </c:pt>
                <c:pt idx="78271">
                  <c:v>18737.980018999999</c:v>
                </c:pt>
                <c:pt idx="78272">
                  <c:v>18738.211906</c:v>
                </c:pt>
                <c:pt idx="78273">
                  <c:v>18738.456727000001</c:v>
                </c:pt>
                <c:pt idx="78274">
                  <c:v>18738.687425</c:v>
                </c:pt>
                <c:pt idx="78275">
                  <c:v>18738.932583000002</c:v>
                </c:pt>
                <c:pt idx="78276">
                  <c:v>18739.175009999999</c:v>
                </c:pt>
                <c:pt idx="78277">
                  <c:v>18739.408583</c:v>
                </c:pt>
                <c:pt idx="78278">
                  <c:v>18739.651796999999</c:v>
                </c:pt>
                <c:pt idx="78279">
                  <c:v>18739.894749999999</c:v>
                </c:pt>
                <c:pt idx="78280">
                  <c:v>18740.126643</c:v>
                </c:pt>
                <c:pt idx="78281">
                  <c:v>18740.369838999999</c:v>
                </c:pt>
                <c:pt idx="78282">
                  <c:v>18740.610279</c:v>
                </c:pt>
                <c:pt idx="78283">
                  <c:v>18740.852243000001</c:v>
                </c:pt>
                <c:pt idx="78284">
                  <c:v>18741.085591999999</c:v>
                </c:pt>
                <c:pt idx="78285">
                  <c:v>18741.329158</c:v>
                </c:pt>
                <c:pt idx="78286">
                  <c:v>18741.569188000001</c:v>
                </c:pt>
                <c:pt idx="78287">
                  <c:v>18741.800089</c:v>
                </c:pt>
                <c:pt idx="78288">
                  <c:v>18742.043538999998</c:v>
                </c:pt>
                <c:pt idx="78289">
                  <c:v>18742.286708</c:v>
                </c:pt>
                <c:pt idx="78290">
                  <c:v>18742.527118000002</c:v>
                </c:pt>
                <c:pt idx="78291">
                  <c:v>18742.773247000001</c:v>
                </c:pt>
                <c:pt idx="78292">
                  <c:v>18743.016826999999</c:v>
                </c:pt>
                <c:pt idx="78293">
                  <c:v>18743.257063000001</c:v>
                </c:pt>
                <c:pt idx="78294">
                  <c:v>18743.490989000002</c:v>
                </c:pt>
                <c:pt idx="78295">
                  <c:v>18743.734100999998</c:v>
                </c:pt>
                <c:pt idx="78296">
                  <c:v>18743.977567000002</c:v>
                </c:pt>
                <c:pt idx="78297">
                  <c:v>18744.209637</c:v>
                </c:pt>
                <c:pt idx="78298">
                  <c:v>18744.450388000001</c:v>
                </c:pt>
                <c:pt idx="78299">
                  <c:v>18744.694308999999</c:v>
                </c:pt>
                <c:pt idx="78300">
                  <c:v>18744.925189000001</c:v>
                </c:pt>
                <c:pt idx="78301">
                  <c:v>18745.167345999998</c:v>
                </c:pt>
                <c:pt idx="78302">
                  <c:v>18745.411167999999</c:v>
                </c:pt>
                <c:pt idx="78303">
                  <c:v>18745.642793999999</c:v>
                </c:pt>
                <c:pt idx="78304">
                  <c:v>18745.885043999999</c:v>
                </c:pt>
                <c:pt idx="78305">
                  <c:v>18746.118710999999</c:v>
                </c:pt>
                <c:pt idx="78306">
                  <c:v>18746.359226</c:v>
                </c:pt>
                <c:pt idx="78307">
                  <c:v>18746.605890999999</c:v>
                </c:pt>
                <c:pt idx="78308">
                  <c:v>18746.846106000001</c:v>
                </c:pt>
                <c:pt idx="78309">
                  <c:v>18747.092256</c:v>
                </c:pt>
                <c:pt idx="78310">
                  <c:v>18747.336275000001</c:v>
                </c:pt>
                <c:pt idx="78311">
                  <c:v>18747.569584000001</c:v>
                </c:pt>
                <c:pt idx="78312">
                  <c:v>18747.812677999998</c:v>
                </c:pt>
                <c:pt idx="78313">
                  <c:v>18748.053886999998</c:v>
                </c:pt>
                <c:pt idx="78314">
                  <c:v>18748.298533000001</c:v>
                </c:pt>
                <c:pt idx="78315">
                  <c:v>18748.529882999999</c:v>
                </c:pt>
                <c:pt idx="78316">
                  <c:v>18748.774583999999</c:v>
                </c:pt>
                <c:pt idx="78317">
                  <c:v>18749.017904</c:v>
                </c:pt>
                <c:pt idx="78318">
                  <c:v>18749.249820000001</c:v>
                </c:pt>
                <c:pt idx="78319">
                  <c:v>18749.492095000001</c:v>
                </c:pt>
                <c:pt idx="78320">
                  <c:v>18749.732372999999</c:v>
                </c:pt>
                <c:pt idx="78321">
                  <c:v>18749.965727999999</c:v>
                </c:pt>
                <c:pt idx="78322">
                  <c:v>18750.208447000001</c:v>
                </c:pt>
                <c:pt idx="78323">
                  <c:v>18750.453636999999</c:v>
                </c:pt>
                <c:pt idx="78324">
                  <c:v>18750.683125</c:v>
                </c:pt>
                <c:pt idx="78325">
                  <c:v>18750.926865000001</c:v>
                </c:pt>
                <c:pt idx="78326">
                  <c:v>18751.168775999999</c:v>
                </c:pt>
                <c:pt idx="78327">
                  <c:v>18751.402741999998</c:v>
                </c:pt>
                <c:pt idx="78328">
                  <c:v>18751.645366000001</c:v>
                </c:pt>
                <c:pt idx="78329">
                  <c:v>18751.890611999999</c:v>
                </c:pt>
                <c:pt idx="78330">
                  <c:v>18752.120158999998</c:v>
                </c:pt>
                <c:pt idx="78331">
                  <c:v>18752.362404</c:v>
                </c:pt>
                <c:pt idx="78332">
                  <c:v>18752.606331999999</c:v>
                </c:pt>
                <c:pt idx="78333">
                  <c:v>18752.862708000001</c:v>
                </c:pt>
                <c:pt idx="78334">
                  <c:v>18753.094682999999</c:v>
                </c:pt>
                <c:pt idx="78335">
                  <c:v>18753.337738999999</c:v>
                </c:pt>
                <c:pt idx="78336">
                  <c:v>18753.578162000002</c:v>
                </c:pt>
                <c:pt idx="78337">
                  <c:v>18753.809921</c:v>
                </c:pt>
                <c:pt idx="78338">
                  <c:v>18754.052344</c:v>
                </c:pt>
                <c:pt idx="78339">
                  <c:v>18754.296158000001</c:v>
                </c:pt>
                <c:pt idx="78340">
                  <c:v>18754.527881000002</c:v>
                </c:pt>
                <c:pt idx="78341">
                  <c:v>18754.771438</c:v>
                </c:pt>
                <c:pt idx="78342">
                  <c:v>18755.015308999999</c:v>
                </c:pt>
                <c:pt idx="78343">
                  <c:v>18755.259322000002</c:v>
                </c:pt>
                <c:pt idx="78344">
                  <c:v>18755.500833999999</c:v>
                </c:pt>
                <c:pt idx="78345">
                  <c:v>18755.741975000001</c:v>
                </c:pt>
                <c:pt idx="78346">
                  <c:v>18755.985644</c:v>
                </c:pt>
                <c:pt idx="78347">
                  <c:v>18756.217719</c:v>
                </c:pt>
                <c:pt idx="78348">
                  <c:v>18756.460113000001</c:v>
                </c:pt>
                <c:pt idx="78349">
                  <c:v>18756.706832</c:v>
                </c:pt>
                <c:pt idx="78350">
                  <c:v>18756.951271999998</c:v>
                </c:pt>
                <c:pt idx="78351">
                  <c:v>18757.19657</c:v>
                </c:pt>
                <c:pt idx="78352">
                  <c:v>18757.437163999999</c:v>
                </c:pt>
                <c:pt idx="78353">
                  <c:v>18757.668071</c:v>
                </c:pt>
                <c:pt idx="78354">
                  <c:v>18757.912272000001</c:v>
                </c:pt>
                <c:pt idx="78355">
                  <c:v>18758.156174</c:v>
                </c:pt>
                <c:pt idx="78356">
                  <c:v>18758.400260999999</c:v>
                </c:pt>
                <c:pt idx="78357">
                  <c:v>18758.642211999999</c:v>
                </c:pt>
                <c:pt idx="78358">
                  <c:v>18758.886868000001</c:v>
                </c:pt>
                <c:pt idx="78359">
                  <c:v>18759.127874999998</c:v>
                </c:pt>
                <c:pt idx="78360">
                  <c:v>18759.368875</c:v>
                </c:pt>
                <c:pt idx="78361">
                  <c:v>18759.598621000001</c:v>
                </c:pt>
                <c:pt idx="78362">
                  <c:v>18759.842390999998</c:v>
                </c:pt>
                <c:pt idx="78363">
                  <c:v>18760.077848000001</c:v>
                </c:pt>
                <c:pt idx="78364">
                  <c:v>18760.318242000001</c:v>
                </c:pt>
                <c:pt idx="78365">
                  <c:v>18760.559621</c:v>
                </c:pt>
                <c:pt idx="78366">
                  <c:v>18760.800923999999</c:v>
                </c:pt>
                <c:pt idx="78367">
                  <c:v>18761.043062000001</c:v>
                </c:pt>
                <c:pt idx="78368">
                  <c:v>18761.274730000001</c:v>
                </c:pt>
                <c:pt idx="78369">
                  <c:v>18761.517885000001</c:v>
                </c:pt>
                <c:pt idx="78370">
                  <c:v>18761.760106999998</c:v>
                </c:pt>
                <c:pt idx="78371">
                  <c:v>18762.000358000001</c:v>
                </c:pt>
                <c:pt idx="78372">
                  <c:v>18762.240892000002</c:v>
                </c:pt>
                <c:pt idx="78373">
                  <c:v>18762.471051</c:v>
                </c:pt>
                <c:pt idx="78374">
                  <c:v>18762.714633</c:v>
                </c:pt>
                <c:pt idx="78375">
                  <c:v>18762.957936999999</c:v>
                </c:pt>
                <c:pt idx="78376">
                  <c:v>18763.189125000001</c:v>
                </c:pt>
                <c:pt idx="78377">
                  <c:v>18763.430584000002</c:v>
                </c:pt>
                <c:pt idx="78378">
                  <c:v>18763.671036</c:v>
                </c:pt>
                <c:pt idx="78379">
                  <c:v>18763.913293000001</c:v>
                </c:pt>
                <c:pt idx="78380">
                  <c:v>18764.146408000001</c:v>
                </c:pt>
                <c:pt idx="78381">
                  <c:v>18764.392315000001</c:v>
                </c:pt>
                <c:pt idx="78382">
                  <c:v>18764.639842</c:v>
                </c:pt>
                <c:pt idx="78383">
                  <c:v>18764.882174999999</c:v>
                </c:pt>
                <c:pt idx="78384">
                  <c:v>18765.124355</c:v>
                </c:pt>
                <c:pt idx="78385">
                  <c:v>18765.357959000001</c:v>
                </c:pt>
                <c:pt idx="78386">
                  <c:v>18765.601816999999</c:v>
                </c:pt>
                <c:pt idx="78387">
                  <c:v>18765.842917999998</c:v>
                </c:pt>
                <c:pt idx="78388">
                  <c:v>18766.074814</c:v>
                </c:pt>
                <c:pt idx="78389">
                  <c:v>18766.317904</c:v>
                </c:pt>
                <c:pt idx="78390">
                  <c:v>18766.560053000001</c:v>
                </c:pt>
                <c:pt idx="78391">
                  <c:v>18766.791731000001</c:v>
                </c:pt>
                <c:pt idx="78392">
                  <c:v>18767.034189999998</c:v>
                </c:pt>
                <c:pt idx="78393">
                  <c:v>18767.278969999999</c:v>
                </c:pt>
                <c:pt idx="78394">
                  <c:v>18767.509880000001</c:v>
                </c:pt>
                <c:pt idx="78395">
                  <c:v>18767.750246</c:v>
                </c:pt>
                <c:pt idx="78396">
                  <c:v>18767.991839999999</c:v>
                </c:pt>
                <c:pt idx="78397">
                  <c:v>18768.232292000001</c:v>
                </c:pt>
                <c:pt idx="78398">
                  <c:v>18768.474404000001</c:v>
                </c:pt>
                <c:pt idx="78399">
                  <c:v>18768.730973000002</c:v>
                </c:pt>
                <c:pt idx="78400">
                  <c:v>18768.959139999999</c:v>
                </c:pt>
                <c:pt idx="78401">
                  <c:v>18769.205881000002</c:v>
                </c:pt>
                <c:pt idx="78402">
                  <c:v>18769.437859999998</c:v>
                </c:pt>
                <c:pt idx="78403">
                  <c:v>18769.680869</c:v>
                </c:pt>
                <c:pt idx="78404">
                  <c:v>18769.922999999999</c:v>
                </c:pt>
                <c:pt idx="78405">
                  <c:v>18770.155083000001</c:v>
                </c:pt>
                <c:pt idx="78406">
                  <c:v>18770.400562999999</c:v>
                </c:pt>
                <c:pt idx="78407">
                  <c:v>18770.643844999999</c:v>
                </c:pt>
                <c:pt idx="78408">
                  <c:v>18770.875983000002</c:v>
                </c:pt>
                <c:pt idx="78409">
                  <c:v>18771.119190000001</c:v>
                </c:pt>
                <c:pt idx="78410">
                  <c:v>18771.350423</c:v>
                </c:pt>
                <c:pt idx="78411">
                  <c:v>18771.591928999998</c:v>
                </c:pt>
                <c:pt idx="78412">
                  <c:v>18771.834364999999</c:v>
                </c:pt>
                <c:pt idx="78413">
                  <c:v>18772.077810999999</c:v>
                </c:pt>
                <c:pt idx="78414">
                  <c:v>18772.309818000002</c:v>
                </c:pt>
                <c:pt idx="78415">
                  <c:v>18772.554938000001</c:v>
                </c:pt>
                <c:pt idx="78416">
                  <c:v>18772.797205999999</c:v>
                </c:pt>
                <c:pt idx="78417">
                  <c:v>18773.042751000001</c:v>
                </c:pt>
                <c:pt idx="78418">
                  <c:v>18773.285023</c:v>
                </c:pt>
                <c:pt idx="78419">
                  <c:v>18773.527146</c:v>
                </c:pt>
                <c:pt idx="78420">
                  <c:v>18773.769328999999</c:v>
                </c:pt>
                <c:pt idx="78421">
                  <c:v>18774.01485</c:v>
                </c:pt>
                <c:pt idx="78422">
                  <c:v>18774.255128000001</c:v>
                </c:pt>
                <c:pt idx="78423">
                  <c:v>18774.499968</c:v>
                </c:pt>
                <c:pt idx="78424">
                  <c:v>18774.731438999999</c:v>
                </c:pt>
                <c:pt idx="78425">
                  <c:v>18774.974627</c:v>
                </c:pt>
                <c:pt idx="78426">
                  <c:v>18775.217814</c:v>
                </c:pt>
                <c:pt idx="78427">
                  <c:v>18775.450246</c:v>
                </c:pt>
                <c:pt idx="78428">
                  <c:v>18775.694104999999</c:v>
                </c:pt>
                <c:pt idx="78429">
                  <c:v>18775.936043000002</c:v>
                </c:pt>
                <c:pt idx="78430">
                  <c:v>18776.167033000002</c:v>
                </c:pt>
                <c:pt idx="78431">
                  <c:v>18776.40929</c:v>
                </c:pt>
                <c:pt idx="78432">
                  <c:v>18776.652572999999</c:v>
                </c:pt>
                <c:pt idx="78433">
                  <c:v>18776.883419999998</c:v>
                </c:pt>
                <c:pt idx="78434">
                  <c:v>18777.126849</c:v>
                </c:pt>
                <c:pt idx="78435">
                  <c:v>18777.369986999998</c:v>
                </c:pt>
                <c:pt idx="78436">
                  <c:v>18777.611046999999</c:v>
                </c:pt>
                <c:pt idx="78437">
                  <c:v>18777.842814</c:v>
                </c:pt>
                <c:pt idx="78438">
                  <c:v>18778.083365999999</c:v>
                </c:pt>
                <c:pt idx="78439">
                  <c:v>18778.324626000001</c:v>
                </c:pt>
                <c:pt idx="78440">
                  <c:v>18778.565932000001</c:v>
                </c:pt>
                <c:pt idx="78441">
                  <c:v>18778.808943</c:v>
                </c:pt>
                <c:pt idx="78442">
                  <c:v>18779.039839000001</c:v>
                </c:pt>
                <c:pt idx="78443">
                  <c:v>18779.284681000001</c:v>
                </c:pt>
                <c:pt idx="78444">
                  <c:v>18779.525955000001</c:v>
                </c:pt>
                <c:pt idx="78445">
                  <c:v>18779.756657000002</c:v>
                </c:pt>
                <c:pt idx="78446">
                  <c:v>18779.999993000001</c:v>
                </c:pt>
                <c:pt idx="78447">
                  <c:v>18780.241976000001</c:v>
                </c:pt>
                <c:pt idx="78448">
                  <c:v>18780.472807999999</c:v>
                </c:pt>
                <c:pt idx="78449">
                  <c:v>18780.715851000001</c:v>
                </c:pt>
                <c:pt idx="78450">
                  <c:v>18780.95623</c:v>
                </c:pt>
                <c:pt idx="78451">
                  <c:v>18781.198419</c:v>
                </c:pt>
                <c:pt idx="78452">
                  <c:v>18781.429327000002</c:v>
                </c:pt>
                <c:pt idx="78453">
                  <c:v>18781.673138999999</c:v>
                </c:pt>
                <c:pt idx="78454">
                  <c:v>18781.906039000001</c:v>
                </c:pt>
                <c:pt idx="78455">
                  <c:v>18782.148378999998</c:v>
                </c:pt>
                <c:pt idx="78456">
                  <c:v>18782.392371999998</c:v>
                </c:pt>
                <c:pt idx="78457">
                  <c:v>18782.633579000001</c:v>
                </c:pt>
                <c:pt idx="78458">
                  <c:v>18782.863665000001</c:v>
                </c:pt>
                <c:pt idx="78459">
                  <c:v>18783.106882</c:v>
                </c:pt>
                <c:pt idx="78460">
                  <c:v>18783.349958999999</c:v>
                </c:pt>
                <c:pt idx="78461">
                  <c:v>18783.581391</c:v>
                </c:pt>
                <c:pt idx="78462">
                  <c:v>18783.824768999999</c:v>
                </c:pt>
                <c:pt idx="78463">
                  <c:v>18784.067950000001</c:v>
                </c:pt>
                <c:pt idx="78464">
                  <c:v>18784.298730999999</c:v>
                </c:pt>
                <c:pt idx="78465">
                  <c:v>18784.541917999999</c:v>
                </c:pt>
                <c:pt idx="78466">
                  <c:v>18784.78414</c:v>
                </c:pt>
                <c:pt idx="78467">
                  <c:v>18785.017764</c:v>
                </c:pt>
                <c:pt idx="78468">
                  <c:v>18785.260777</c:v>
                </c:pt>
                <c:pt idx="78469">
                  <c:v>18785.501039999999</c:v>
                </c:pt>
                <c:pt idx="78470">
                  <c:v>18785.743064999999</c:v>
                </c:pt>
                <c:pt idx="78471">
                  <c:v>18785.974007000001</c:v>
                </c:pt>
                <c:pt idx="78472">
                  <c:v>18786.217586999999</c:v>
                </c:pt>
                <c:pt idx="78473">
                  <c:v>18786.460814999999</c:v>
                </c:pt>
                <c:pt idx="78474">
                  <c:v>18786.692695999998</c:v>
                </c:pt>
                <c:pt idx="78475">
                  <c:v>18786.935107000001</c:v>
                </c:pt>
                <c:pt idx="78476">
                  <c:v>18787.176599999999</c:v>
                </c:pt>
                <c:pt idx="78477">
                  <c:v>18787.412622</c:v>
                </c:pt>
                <c:pt idx="78478">
                  <c:v>18787.653156</c:v>
                </c:pt>
                <c:pt idx="78479">
                  <c:v>18787.897977000001</c:v>
                </c:pt>
                <c:pt idx="78480">
                  <c:v>18788.128829000001</c:v>
                </c:pt>
                <c:pt idx="78481">
                  <c:v>18788.369117999999</c:v>
                </c:pt>
                <c:pt idx="78482">
                  <c:v>18788.613077000002</c:v>
                </c:pt>
                <c:pt idx="78483">
                  <c:v>18788.844024999999</c:v>
                </c:pt>
                <c:pt idx="78484">
                  <c:v>18789.087586000001</c:v>
                </c:pt>
                <c:pt idx="78485">
                  <c:v>18789.330852999999</c:v>
                </c:pt>
                <c:pt idx="78486">
                  <c:v>18789.573136999999</c:v>
                </c:pt>
                <c:pt idx="78487">
                  <c:v>18789.81926</c:v>
                </c:pt>
                <c:pt idx="78488">
                  <c:v>18790.062873999999</c:v>
                </c:pt>
                <c:pt idx="78489">
                  <c:v>18790.303093999999</c:v>
                </c:pt>
                <c:pt idx="78490">
                  <c:v>18790.534210000002</c:v>
                </c:pt>
                <c:pt idx="78491">
                  <c:v>18790.778429000002</c:v>
                </c:pt>
                <c:pt idx="78492">
                  <c:v>18791.021984999999</c:v>
                </c:pt>
                <c:pt idx="78493">
                  <c:v>18791.252727999999</c:v>
                </c:pt>
                <c:pt idx="78494">
                  <c:v>18791.494534000001</c:v>
                </c:pt>
                <c:pt idx="78495">
                  <c:v>18791.737000000001</c:v>
                </c:pt>
                <c:pt idx="78496">
                  <c:v>18791.977089</c:v>
                </c:pt>
                <c:pt idx="78497">
                  <c:v>18792.210615</c:v>
                </c:pt>
                <c:pt idx="78498">
                  <c:v>18792.451042000001</c:v>
                </c:pt>
                <c:pt idx="78499">
                  <c:v>18792.693182999999</c:v>
                </c:pt>
                <c:pt idx="78500">
                  <c:v>18792.934682999999</c:v>
                </c:pt>
                <c:pt idx="78501">
                  <c:v>18793.167253</c:v>
                </c:pt>
                <c:pt idx="78502">
                  <c:v>18793.411156999999</c:v>
                </c:pt>
                <c:pt idx="78503">
                  <c:v>18793.653995000001</c:v>
                </c:pt>
                <c:pt idx="78504">
                  <c:v>18793.897089999999</c:v>
                </c:pt>
                <c:pt idx="78505">
                  <c:v>18794.139393000001</c:v>
                </c:pt>
                <c:pt idx="78506">
                  <c:v>18794.382698000001</c:v>
                </c:pt>
                <c:pt idx="78507">
                  <c:v>18794.625669000001</c:v>
                </c:pt>
                <c:pt idx="78508">
                  <c:v>18794.857612</c:v>
                </c:pt>
                <c:pt idx="78509">
                  <c:v>18795.100869000002</c:v>
                </c:pt>
                <c:pt idx="78510">
                  <c:v>18795.341194000001</c:v>
                </c:pt>
                <c:pt idx="78511">
                  <c:v>18795.574943</c:v>
                </c:pt>
                <c:pt idx="78512">
                  <c:v>18795.816306000001</c:v>
                </c:pt>
                <c:pt idx="78513">
                  <c:v>18796.060245000001</c:v>
                </c:pt>
                <c:pt idx="78514">
                  <c:v>18796.305630999999</c:v>
                </c:pt>
                <c:pt idx="78515">
                  <c:v>18796.546343999998</c:v>
                </c:pt>
                <c:pt idx="78516">
                  <c:v>18796.789022000001</c:v>
                </c:pt>
                <c:pt idx="78517">
                  <c:v>18797.022239000002</c:v>
                </c:pt>
                <c:pt idx="78518">
                  <c:v>18797.265856999999</c:v>
                </c:pt>
                <c:pt idx="78519">
                  <c:v>18797.508298000001</c:v>
                </c:pt>
                <c:pt idx="78520">
                  <c:v>18797.740740000001</c:v>
                </c:pt>
                <c:pt idx="78521">
                  <c:v>18797.983187000002</c:v>
                </c:pt>
                <c:pt idx="78522">
                  <c:v>18798.226564000001</c:v>
                </c:pt>
                <c:pt idx="78523">
                  <c:v>18798.468133999999</c:v>
                </c:pt>
                <c:pt idx="78524">
                  <c:v>18798.697699</c:v>
                </c:pt>
                <c:pt idx="78525">
                  <c:v>18798.940020999999</c:v>
                </c:pt>
                <c:pt idx="78526">
                  <c:v>18799.18158</c:v>
                </c:pt>
                <c:pt idx="78527">
                  <c:v>18799.422676999999</c:v>
                </c:pt>
                <c:pt idx="78528">
                  <c:v>18799.663914000001</c:v>
                </c:pt>
                <c:pt idx="78529">
                  <c:v>18799.895845999999</c:v>
                </c:pt>
                <c:pt idx="78530">
                  <c:v>18800.137706000001</c:v>
                </c:pt>
                <c:pt idx="78531">
                  <c:v>18800.378116</c:v>
                </c:pt>
                <c:pt idx="78532">
                  <c:v>18800.620271</c:v>
                </c:pt>
                <c:pt idx="78533">
                  <c:v>18800.853652999998</c:v>
                </c:pt>
                <c:pt idx="78534">
                  <c:v>18801.096805000001</c:v>
                </c:pt>
                <c:pt idx="78535">
                  <c:v>18801.340294000001</c:v>
                </c:pt>
                <c:pt idx="78536">
                  <c:v>18801.573613</c:v>
                </c:pt>
                <c:pt idx="78537">
                  <c:v>18801.817433</c:v>
                </c:pt>
                <c:pt idx="78538">
                  <c:v>18802.058947000001</c:v>
                </c:pt>
                <c:pt idx="78539">
                  <c:v>18802.313245000001</c:v>
                </c:pt>
                <c:pt idx="78540">
                  <c:v>18802.544244000001</c:v>
                </c:pt>
                <c:pt idx="78541">
                  <c:v>18802.788132999998</c:v>
                </c:pt>
                <c:pt idx="78542">
                  <c:v>18803.021988</c:v>
                </c:pt>
                <c:pt idx="78543">
                  <c:v>18803.265863000001</c:v>
                </c:pt>
                <c:pt idx="78544">
                  <c:v>18803.506272999999</c:v>
                </c:pt>
                <c:pt idx="78545">
                  <c:v>18803.738347999999</c:v>
                </c:pt>
                <c:pt idx="78546">
                  <c:v>18803.981754</c:v>
                </c:pt>
                <c:pt idx="78547">
                  <c:v>18804.214384999999</c:v>
                </c:pt>
                <c:pt idx="78548">
                  <c:v>18804.455994</c:v>
                </c:pt>
                <c:pt idx="78549">
                  <c:v>18804.695307000002</c:v>
                </c:pt>
                <c:pt idx="78550">
                  <c:v>18804.938549999999</c:v>
                </c:pt>
                <c:pt idx="78551">
                  <c:v>18805.173787</c:v>
                </c:pt>
                <c:pt idx="78552">
                  <c:v>18805.416842999999</c:v>
                </c:pt>
                <c:pt idx="78553">
                  <c:v>18805.659838</c:v>
                </c:pt>
                <c:pt idx="78554">
                  <c:v>18805.900087999999</c:v>
                </c:pt>
                <c:pt idx="78555">
                  <c:v>18806.131796000001</c:v>
                </c:pt>
                <c:pt idx="78556">
                  <c:v>18806.372071000002</c:v>
                </c:pt>
                <c:pt idx="78557">
                  <c:v>18806.614235000001</c:v>
                </c:pt>
                <c:pt idx="78558">
                  <c:v>18806.846646000002</c:v>
                </c:pt>
                <c:pt idx="78559">
                  <c:v>18807.089241999998</c:v>
                </c:pt>
                <c:pt idx="78560">
                  <c:v>18807.333363999998</c:v>
                </c:pt>
                <c:pt idx="78561">
                  <c:v>18807.566174</c:v>
                </c:pt>
                <c:pt idx="78562">
                  <c:v>18807.807967000001</c:v>
                </c:pt>
                <c:pt idx="78563">
                  <c:v>18808.049419999999</c:v>
                </c:pt>
                <c:pt idx="78564">
                  <c:v>18808.281595</c:v>
                </c:pt>
                <c:pt idx="78565">
                  <c:v>18808.523333000001</c:v>
                </c:pt>
                <c:pt idx="78566">
                  <c:v>18808.767373999999</c:v>
                </c:pt>
                <c:pt idx="78567">
                  <c:v>18808.998315000001</c:v>
                </c:pt>
                <c:pt idx="78568">
                  <c:v>18809.244306000001</c:v>
                </c:pt>
                <c:pt idx="78569">
                  <c:v>18809.477811000001</c:v>
                </c:pt>
                <c:pt idx="78570">
                  <c:v>18809.720022000001</c:v>
                </c:pt>
                <c:pt idx="78571">
                  <c:v>18809.962155000001</c:v>
                </c:pt>
                <c:pt idx="78572">
                  <c:v>18810.193061000002</c:v>
                </c:pt>
                <c:pt idx="78573">
                  <c:v>18810.435212</c:v>
                </c:pt>
                <c:pt idx="78574">
                  <c:v>18810.679083999999</c:v>
                </c:pt>
                <c:pt idx="78575">
                  <c:v>18810.924551</c:v>
                </c:pt>
                <c:pt idx="78576">
                  <c:v>18811.165333000001</c:v>
                </c:pt>
                <c:pt idx="78577">
                  <c:v>18811.409921999999</c:v>
                </c:pt>
                <c:pt idx="78578">
                  <c:v>18811.652732999999</c:v>
                </c:pt>
                <c:pt idx="78579">
                  <c:v>18811.883247000002</c:v>
                </c:pt>
                <c:pt idx="78580">
                  <c:v>18812.125306999998</c:v>
                </c:pt>
                <c:pt idx="78581">
                  <c:v>18812.367281999999</c:v>
                </c:pt>
                <c:pt idx="78582">
                  <c:v>18812.598180000001</c:v>
                </c:pt>
                <c:pt idx="78583">
                  <c:v>18812.842238000001</c:v>
                </c:pt>
                <c:pt idx="78584">
                  <c:v>18813.077085000001</c:v>
                </c:pt>
                <c:pt idx="78585">
                  <c:v>18813.321225</c:v>
                </c:pt>
                <c:pt idx="78586">
                  <c:v>18813.552378</c:v>
                </c:pt>
                <c:pt idx="78587">
                  <c:v>18813.799539</c:v>
                </c:pt>
                <c:pt idx="78588">
                  <c:v>18814.031883</c:v>
                </c:pt>
                <c:pt idx="78589">
                  <c:v>18814.272274999999</c:v>
                </c:pt>
                <c:pt idx="78590">
                  <c:v>18814.517601</c:v>
                </c:pt>
                <c:pt idx="78591">
                  <c:v>18814.760788</c:v>
                </c:pt>
                <c:pt idx="78592">
                  <c:v>18814.990684</c:v>
                </c:pt>
                <c:pt idx="78593">
                  <c:v>18815.23373</c:v>
                </c:pt>
                <c:pt idx="78594">
                  <c:v>18815.474870999999</c:v>
                </c:pt>
                <c:pt idx="78595">
                  <c:v>18815.719700000001</c:v>
                </c:pt>
                <c:pt idx="78596">
                  <c:v>18815.949805</c:v>
                </c:pt>
                <c:pt idx="78597">
                  <c:v>18816.192909000001</c:v>
                </c:pt>
                <c:pt idx="78598">
                  <c:v>18816.435173000002</c:v>
                </c:pt>
                <c:pt idx="78599">
                  <c:v>18816.675327000001</c:v>
                </c:pt>
                <c:pt idx="78600">
                  <c:v>18816.906303</c:v>
                </c:pt>
                <c:pt idx="78601">
                  <c:v>18817.147815</c:v>
                </c:pt>
                <c:pt idx="78602">
                  <c:v>18817.388179000001</c:v>
                </c:pt>
                <c:pt idx="78603">
                  <c:v>18817.632895999999</c:v>
                </c:pt>
                <c:pt idx="78604">
                  <c:v>18817.864761000001</c:v>
                </c:pt>
                <c:pt idx="78605">
                  <c:v>18818.107896000001</c:v>
                </c:pt>
                <c:pt idx="78606">
                  <c:v>18818.350039000001</c:v>
                </c:pt>
                <c:pt idx="78607">
                  <c:v>18818.583645999999</c:v>
                </c:pt>
                <c:pt idx="78608">
                  <c:v>18818.824968000001</c:v>
                </c:pt>
                <c:pt idx="78609">
                  <c:v>18819.068739999999</c:v>
                </c:pt>
                <c:pt idx="78610">
                  <c:v>18819.300536999999</c:v>
                </c:pt>
                <c:pt idx="78611">
                  <c:v>18819.543652</c:v>
                </c:pt>
                <c:pt idx="78612">
                  <c:v>18819.784041999999</c:v>
                </c:pt>
                <c:pt idx="78613">
                  <c:v>18820.026127000001</c:v>
                </c:pt>
                <c:pt idx="78614">
                  <c:v>18820.257841999999</c:v>
                </c:pt>
                <c:pt idx="78615">
                  <c:v>18820.498303</c:v>
                </c:pt>
                <c:pt idx="78616">
                  <c:v>18820.739744999999</c:v>
                </c:pt>
                <c:pt idx="78617">
                  <c:v>18820.980152</c:v>
                </c:pt>
                <c:pt idx="78618">
                  <c:v>18821.222291999999</c:v>
                </c:pt>
                <c:pt idx="78619">
                  <c:v>18821.455784000002</c:v>
                </c:pt>
                <c:pt idx="78620">
                  <c:v>18821.696156999998</c:v>
                </c:pt>
                <c:pt idx="78621">
                  <c:v>18821.940048</c:v>
                </c:pt>
                <c:pt idx="78622">
                  <c:v>18822.171921000001</c:v>
                </c:pt>
                <c:pt idx="78623">
                  <c:v>18822.414083</c:v>
                </c:pt>
                <c:pt idx="78624">
                  <c:v>18822.656276999998</c:v>
                </c:pt>
                <c:pt idx="78625">
                  <c:v>18822.889951000001</c:v>
                </c:pt>
                <c:pt idx="78626">
                  <c:v>18823.131244</c:v>
                </c:pt>
                <c:pt idx="78627">
                  <c:v>18823.37314</c:v>
                </c:pt>
                <c:pt idx="78628">
                  <c:v>18823.604002</c:v>
                </c:pt>
                <c:pt idx="78629">
                  <c:v>18823.846279000001</c:v>
                </c:pt>
                <c:pt idx="78630">
                  <c:v>18824.087820000001</c:v>
                </c:pt>
                <c:pt idx="78631">
                  <c:v>18824.330723999999</c:v>
                </c:pt>
                <c:pt idx="78632">
                  <c:v>18824.56091</c:v>
                </c:pt>
                <c:pt idx="78633">
                  <c:v>18824.803185000001</c:v>
                </c:pt>
                <c:pt idx="78634">
                  <c:v>18825.047391</c:v>
                </c:pt>
                <c:pt idx="78635">
                  <c:v>18825.276345999999</c:v>
                </c:pt>
                <c:pt idx="78636">
                  <c:v>18825.519929999999</c:v>
                </c:pt>
                <c:pt idx="78637">
                  <c:v>18825.764036</c:v>
                </c:pt>
                <c:pt idx="78638">
                  <c:v>18825.997191999999</c:v>
                </c:pt>
                <c:pt idx="78639">
                  <c:v>18826.240768</c:v>
                </c:pt>
                <c:pt idx="78640">
                  <c:v>18826.481292</c:v>
                </c:pt>
                <c:pt idx="78641">
                  <c:v>18826.714089000001</c:v>
                </c:pt>
                <c:pt idx="78642">
                  <c:v>18826.959564000001</c:v>
                </c:pt>
                <c:pt idx="78643">
                  <c:v>18827.191756</c:v>
                </c:pt>
                <c:pt idx="78644">
                  <c:v>18827.434275</c:v>
                </c:pt>
                <c:pt idx="78645">
                  <c:v>18827.678301</c:v>
                </c:pt>
                <c:pt idx="78646">
                  <c:v>18827.923988999999</c:v>
                </c:pt>
                <c:pt idx="78647">
                  <c:v>18828.166783000001</c:v>
                </c:pt>
                <c:pt idx="78648">
                  <c:v>18828.408609999999</c:v>
                </c:pt>
                <c:pt idx="78649">
                  <c:v>18828.651953000001</c:v>
                </c:pt>
                <c:pt idx="78650">
                  <c:v>18828.880174999998</c:v>
                </c:pt>
                <c:pt idx="78651">
                  <c:v>18829.125606000001</c:v>
                </c:pt>
                <c:pt idx="78652">
                  <c:v>18829.366172999999</c:v>
                </c:pt>
                <c:pt idx="78653">
                  <c:v>18829.599170000001</c:v>
                </c:pt>
                <c:pt idx="78654">
                  <c:v>18829.842776000001</c:v>
                </c:pt>
                <c:pt idx="78655">
                  <c:v>18830.085169999998</c:v>
                </c:pt>
                <c:pt idx="78656">
                  <c:v>18830.316188000001</c:v>
                </c:pt>
                <c:pt idx="78657">
                  <c:v>18830.560420999998</c:v>
                </c:pt>
                <c:pt idx="78658">
                  <c:v>18830.792882000002</c:v>
                </c:pt>
                <c:pt idx="78659">
                  <c:v>18831.036603</c:v>
                </c:pt>
                <c:pt idx="78660">
                  <c:v>18831.279871999999</c:v>
                </c:pt>
                <c:pt idx="78661">
                  <c:v>18831.513869999999</c:v>
                </c:pt>
                <c:pt idx="78662">
                  <c:v>18831.757590000001</c:v>
                </c:pt>
                <c:pt idx="78663">
                  <c:v>18832.00014</c:v>
                </c:pt>
                <c:pt idx="78664">
                  <c:v>18832.231967</c:v>
                </c:pt>
                <c:pt idx="78665">
                  <c:v>18832.472755999999</c:v>
                </c:pt>
                <c:pt idx="78666">
                  <c:v>18832.714692000001</c:v>
                </c:pt>
                <c:pt idx="78667">
                  <c:v>18832.957109999999</c:v>
                </c:pt>
                <c:pt idx="78668">
                  <c:v>18833.189543</c:v>
                </c:pt>
                <c:pt idx="78669">
                  <c:v>18833.432828000001</c:v>
                </c:pt>
                <c:pt idx="78670">
                  <c:v>18833.673223000002</c:v>
                </c:pt>
                <c:pt idx="78671">
                  <c:v>18833.915290000001</c:v>
                </c:pt>
                <c:pt idx="78672">
                  <c:v>18834.160787000001</c:v>
                </c:pt>
                <c:pt idx="78673">
                  <c:v>18834.401378999999</c:v>
                </c:pt>
                <c:pt idx="78674">
                  <c:v>18834.644722000001</c:v>
                </c:pt>
                <c:pt idx="78675">
                  <c:v>18834.885002999999</c:v>
                </c:pt>
                <c:pt idx="78676">
                  <c:v>18835.126594000001</c:v>
                </c:pt>
                <c:pt idx="78677">
                  <c:v>18835.358562000001</c:v>
                </c:pt>
                <c:pt idx="78678">
                  <c:v>18835.601005</c:v>
                </c:pt>
                <c:pt idx="78679">
                  <c:v>18835.843138</c:v>
                </c:pt>
                <c:pt idx="78680">
                  <c:v>18836.076778999999</c:v>
                </c:pt>
                <c:pt idx="78681">
                  <c:v>18836.319869999999</c:v>
                </c:pt>
                <c:pt idx="78682">
                  <c:v>18836.562189</c:v>
                </c:pt>
                <c:pt idx="78683">
                  <c:v>18836.808234</c:v>
                </c:pt>
                <c:pt idx="78684">
                  <c:v>18837.054220000002</c:v>
                </c:pt>
                <c:pt idx="78685">
                  <c:v>18837.287839000001</c:v>
                </c:pt>
                <c:pt idx="78686">
                  <c:v>18837.530273</c:v>
                </c:pt>
                <c:pt idx="78687">
                  <c:v>18837.765874000001</c:v>
                </c:pt>
                <c:pt idx="78688">
                  <c:v>18838.007753999998</c:v>
                </c:pt>
                <c:pt idx="78689">
                  <c:v>18838.250857999999</c:v>
                </c:pt>
                <c:pt idx="78690">
                  <c:v>18838.491155</c:v>
                </c:pt>
                <c:pt idx="78691">
                  <c:v>18838.724595</c:v>
                </c:pt>
                <c:pt idx="78692">
                  <c:v>18838.967777999998</c:v>
                </c:pt>
                <c:pt idx="78693">
                  <c:v>18839.208125000001</c:v>
                </c:pt>
                <c:pt idx="78694">
                  <c:v>18839.448393999999</c:v>
                </c:pt>
                <c:pt idx="78695">
                  <c:v>18839.681911</c:v>
                </c:pt>
                <c:pt idx="78696">
                  <c:v>18839.922417999998</c:v>
                </c:pt>
                <c:pt idx="78697">
                  <c:v>18840.166294999999</c:v>
                </c:pt>
                <c:pt idx="78698">
                  <c:v>18840.407586000001</c:v>
                </c:pt>
                <c:pt idx="78699">
                  <c:v>18840.652725</c:v>
                </c:pt>
                <c:pt idx="78700">
                  <c:v>18840.895971999998</c:v>
                </c:pt>
                <c:pt idx="78701">
                  <c:v>18841.139863</c:v>
                </c:pt>
                <c:pt idx="78702">
                  <c:v>18841.371770999998</c:v>
                </c:pt>
                <c:pt idx="78703">
                  <c:v>18841.614824</c:v>
                </c:pt>
                <c:pt idx="78704">
                  <c:v>18841.855038000002</c:v>
                </c:pt>
                <c:pt idx="78705">
                  <c:v>18842.097872999999</c:v>
                </c:pt>
                <c:pt idx="78706">
                  <c:v>18842.328452000002</c:v>
                </c:pt>
                <c:pt idx="78707">
                  <c:v>18842.570229000001</c:v>
                </c:pt>
                <c:pt idx="78708">
                  <c:v>18842.815580999999</c:v>
                </c:pt>
                <c:pt idx="78709">
                  <c:v>18843.047842</c:v>
                </c:pt>
                <c:pt idx="78710">
                  <c:v>18843.289551000002</c:v>
                </c:pt>
                <c:pt idx="78711">
                  <c:v>18843.530031999999</c:v>
                </c:pt>
                <c:pt idx="78712">
                  <c:v>18843.772260999998</c:v>
                </c:pt>
                <c:pt idx="78713">
                  <c:v>18844.005112999999</c:v>
                </c:pt>
                <c:pt idx="78714">
                  <c:v>18844.249037000001</c:v>
                </c:pt>
                <c:pt idx="78715">
                  <c:v>18844.480063999999</c:v>
                </c:pt>
                <c:pt idx="78716">
                  <c:v>18844.723578000001</c:v>
                </c:pt>
                <c:pt idx="78717">
                  <c:v>18844.966783</c:v>
                </c:pt>
                <c:pt idx="78718">
                  <c:v>18845.207310999998</c:v>
                </c:pt>
                <c:pt idx="78719">
                  <c:v>18845.440986000001</c:v>
                </c:pt>
                <c:pt idx="78720">
                  <c:v>18845.682062</c:v>
                </c:pt>
                <c:pt idx="78721">
                  <c:v>18845.922420999999</c:v>
                </c:pt>
                <c:pt idx="78722">
                  <c:v>18846.153291999999</c:v>
                </c:pt>
                <c:pt idx="78723">
                  <c:v>18846.397970999999</c:v>
                </c:pt>
                <c:pt idx="78724">
                  <c:v>18846.641677</c:v>
                </c:pt>
                <c:pt idx="78725">
                  <c:v>18846.872185</c:v>
                </c:pt>
                <c:pt idx="78726">
                  <c:v>18847.116204999998</c:v>
                </c:pt>
                <c:pt idx="78727">
                  <c:v>18847.364269999998</c:v>
                </c:pt>
                <c:pt idx="78728">
                  <c:v>18847.608179999999</c:v>
                </c:pt>
                <c:pt idx="78729">
                  <c:v>18847.852941000001</c:v>
                </c:pt>
                <c:pt idx="78730">
                  <c:v>18848.083858000002</c:v>
                </c:pt>
                <c:pt idx="78731">
                  <c:v>18848.324065000001</c:v>
                </c:pt>
                <c:pt idx="78732">
                  <c:v>18848.566137999998</c:v>
                </c:pt>
                <c:pt idx="78733">
                  <c:v>18848.799746000001</c:v>
                </c:pt>
                <c:pt idx="78734">
                  <c:v>18849.042232</c:v>
                </c:pt>
                <c:pt idx="78735">
                  <c:v>18849.286854000002</c:v>
                </c:pt>
                <c:pt idx="78736">
                  <c:v>18849.516936</c:v>
                </c:pt>
                <c:pt idx="78737">
                  <c:v>18849.761906</c:v>
                </c:pt>
                <c:pt idx="78738">
                  <c:v>18850.006969999999</c:v>
                </c:pt>
                <c:pt idx="78739">
                  <c:v>18850.236395</c:v>
                </c:pt>
                <c:pt idx="78740">
                  <c:v>18850.478350000001</c:v>
                </c:pt>
                <c:pt idx="78741">
                  <c:v>18850.722824</c:v>
                </c:pt>
                <c:pt idx="78742">
                  <c:v>18850.954021000001</c:v>
                </c:pt>
                <c:pt idx="78743">
                  <c:v>18851.195531000001</c:v>
                </c:pt>
                <c:pt idx="78744">
                  <c:v>18851.436850999999</c:v>
                </c:pt>
                <c:pt idx="78745">
                  <c:v>18851.679939000001</c:v>
                </c:pt>
                <c:pt idx="78746">
                  <c:v>18851.911287999999</c:v>
                </c:pt>
                <c:pt idx="78747">
                  <c:v>18852.156766</c:v>
                </c:pt>
                <c:pt idx="78748">
                  <c:v>18852.398545</c:v>
                </c:pt>
                <c:pt idx="78749">
                  <c:v>18852.630596999999</c:v>
                </c:pt>
                <c:pt idx="78750">
                  <c:v>18852.871413000001</c:v>
                </c:pt>
                <c:pt idx="78751">
                  <c:v>18853.114538000002</c:v>
                </c:pt>
                <c:pt idx="78752">
                  <c:v>18853.357585000002</c:v>
                </c:pt>
                <c:pt idx="78753">
                  <c:v>18853.588314000001</c:v>
                </c:pt>
                <c:pt idx="78754">
                  <c:v>18853.831596</c:v>
                </c:pt>
                <c:pt idx="78755">
                  <c:v>18854.074818000001</c:v>
                </c:pt>
                <c:pt idx="78756">
                  <c:v>18854.306788999998</c:v>
                </c:pt>
                <c:pt idx="78757">
                  <c:v>18854.547092000001</c:v>
                </c:pt>
                <c:pt idx="78758">
                  <c:v>18854.791980000002</c:v>
                </c:pt>
                <c:pt idx="78759">
                  <c:v>18855.024689999998</c:v>
                </c:pt>
                <c:pt idx="78760">
                  <c:v>18855.265211000002</c:v>
                </c:pt>
                <c:pt idx="78761">
                  <c:v>18855.508534000001</c:v>
                </c:pt>
                <c:pt idx="78762">
                  <c:v>18855.749769999999</c:v>
                </c:pt>
                <c:pt idx="78763">
                  <c:v>18855.981627000001</c:v>
                </c:pt>
                <c:pt idx="78764">
                  <c:v>18856.224977999998</c:v>
                </c:pt>
                <c:pt idx="78765">
                  <c:v>18856.467427</c:v>
                </c:pt>
                <c:pt idx="78766">
                  <c:v>18856.699744000001</c:v>
                </c:pt>
                <c:pt idx="78767">
                  <c:v>18856.942126000002</c:v>
                </c:pt>
                <c:pt idx="78768">
                  <c:v>18857.175218</c:v>
                </c:pt>
                <c:pt idx="78769">
                  <c:v>18857.418625999999</c:v>
                </c:pt>
                <c:pt idx="78770">
                  <c:v>18857.659154000001</c:v>
                </c:pt>
                <c:pt idx="78771">
                  <c:v>18857.892064</c:v>
                </c:pt>
                <c:pt idx="78772">
                  <c:v>18858.133826000001</c:v>
                </c:pt>
                <c:pt idx="78773">
                  <c:v>18858.376124999999</c:v>
                </c:pt>
                <c:pt idx="78774">
                  <c:v>18858.617678999999</c:v>
                </c:pt>
                <c:pt idx="78775">
                  <c:v>18858.860561000001</c:v>
                </c:pt>
                <c:pt idx="78776">
                  <c:v>18859.091294000002</c:v>
                </c:pt>
                <c:pt idx="78777">
                  <c:v>18859.335023</c:v>
                </c:pt>
                <c:pt idx="78778">
                  <c:v>18859.577084</c:v>
                </c:pt>
                <c:pt idx="78779">
                  <c:v>18859.80862</c:v>
                </c:pt>
                <c:pt idx="78780">
                  <c:v>18860.051749999999</c:v>
                </c:pt>
                <c:pt idx="78781">
                  <c:v>18860.295215999999</c:v>
                </c:pt>
                <c:pt idx="78782">
                  <c:v>18860.524332000001</c:v>
                </c:pt>
                <c:pt idx="78783">
                  <c:v>18860.765770000002</c:v>
                </c:pt>
                <c:pt idx="78784">
                  <c:v>18861.007661</c:v>
                </c:pt>
                <c:pt idx="78785">
                  <c:v>18861.248912999999</c:v>
                </c:pt>
                <c:pt idx="78786">
                  <c:v>18861.491990999999</c:v>
                </c:pt>
                <c:pt idx="78787">
                  <c:v>18861.723374000001</c:v>
                </c:pt>
                <c:pt idx="78788">
                  <c:v>18861.966786000001</c:v>
                </c:pt>
                <c:pt idx="78789">
                  <c:v>18862.207145</c:v>
                </c:pt>
                <c:pt idx="78790">
                  <c:v>18862.438679999999</c:v>
                </c:pt>
                <c:pt idx="78791">
                  <c:v>18862.681622</c:v>
                </c:pt>
                <c:pt idx="78792">
                  <c:v>18862.922305</c:v>
                </c:pt>
                <c:pt idx="78793">
                  <c:v>18863.166401999999</c:v>
                </c:pt>
                <c:pt idx="78794">
                  <c:v>18863.411021</c:v>
                </c:pt>
                <c:pt idx="78795">
                  <c:v>18863.654578000001</c:v>
                </c:pt>
                <c:pt idx="78796">
                  <c:v>18863.895307999999</c:v>
                </c:pt>
                <c:pt idx="78797">
                  <c:v>18864.128419000001</c:v>
                </c:pt>
                <c:pt idx="78798">
                  <c:v>18864.371157000001</c:v>
                </c:pt>
                <c:pt idx="78799">
                  <c:v>18864.614554</c:v>
                </c:pt>
                <c:pt idx="78800">
                  <c:v>18864.846674</c:v>
                </c:pt>
                <c:pt idx="78801">
                  <c:v>18865.091924</c:v>
                </c:pt>
                <c:pt idx="78802">
                  <c:v>18865.334900999998</c:v>
                </c:pt>
                <c:pt idx="78803">
                  <c:v>18865.566742999999</c:v>
                </c:pt>
                <c:pt idx="78804">
                  <c:v>18865.807217000001</c:v>
                </c:pt>
                <c:pt idx="78805">
                  <c:v>18866.051208000001</c:v>
                </c:pt>
                <c:pt idx="78806">
                  <c:v>18866.284599999999</c:v>
                </c:pt>
                <c:pt idx="78807">
                  <c:v>18866.528427000001</c:v>
                </c:pt>
                <c:pt idx="78808">
                  <c:v>18866.761039000001</c:v>
                </c:pt>
                <c:pt idx="78809">
                  <c:v>18867.002584999998</c:v>
                </c:pt>
                <c:pt idx="78810">
                  <c:v>18867.243762999999</c:v>
                </c:pt>
                <c:pt idx="78811">
                  <c:v>18867.484015000002</c:v>
                </c:pt>
                <c:pt idx="78812">
                  <c:v>18867.726008000001</c:v>
                </c:pt>
                <c:pt idx="78813">
                  <c:v>18867.957876</c:v>
                </c:pt>
                <c:pt idx="78814">
                  <c:v>18868.200424999999</c:v>
                </c:pt>
                <c:pt idx="78815">
                  <c:v>18868.435928999999</c:v>
                </c:pt>
                <c:pt idx="78816">
                  <c:v>18868.680907999998</c:v>
                </c:pt>
                <c:pt idx="78817">
                  <c:v>18868.925853000001</c:v>
                </c:pt>
                <c:pt idx="78818">
                  <c:v>18869.155156000001</c:v>
                </c:pt>
                <c:pt idx="78819">
                  <c:v>18869.397411000002</c:v>
                </c:pt>
                <c:pt idx="78820">
                  <c:v>18869.641362999999</c:v>
                </c:pt>
                <c:pt idx="78821">
                  <c:v>18869.897853999999</c:v>
                </c:pt>
                <c:pt idx="78822">
                  <c:v>18870.127130000001</c:v>
                </c:pt>
                <c:pt idx="78823">
                  <c:v>18870.371088</c:v>
                </c:pt>
                <c:pt idx="78824">
                  <c:v>18870.611406</c:v>
                </c:pt>
                <c:pt idx="78825">
                  <c:v>18870.844711000002</c:v>
                </c:pt>
                <c:pt idx="78826">
                  <c:v>18871.087957</c:v>
                </c:pt>
                <c:pt idx="78827">
                  <c:v>18871.329420999999</c:v>
                </c:pt>
                <c:pt idx="78828">
                  <c:v>18871.570173</c:v>
                </c:pt>
                <c:pt idx="78829">
                  <c:v>18871.801274000001</c:v>
                </c:pt>
                <c:pt idx="78830">
                  <c:v>18872.044884999999</c:v>
                </c:pt>
                <c:pt idx="78831">
                  <c:v>18872.278740000002</c:v>
                </c:pt>
                <c:pt idx="78832">
                  <c:v>18872.520675</c:v>
                </c:pt>
                <c:pt idx="78833">
                  <c:v>18872.763105000002</c:v>
                </c:pt>
                <c:pt idx="78834">
                  <c:v>18873.006685</c:v>
                </c:pt>
                <c:pt idx="78835">
                  <c:v>18873.238590000001</c:v>
                </c:pt>
                <c:pt idx="78836">
                  <c:v>18873.481058000001</c:v>
                </c:pt>
                <c:pt idx="78837">
                  <c:v>18873.723185999999</c:v>
                </c:pt>
                <c:pt idx="78838">
                  <c:v>18873.954304999999</c:v>
                </c:pt>
                <c:pt idx="78839">
                  <c:v>18874.199769999999</c:v>
                </c:pt>
                <c:pt idx="78840">
                  <c:v>18874.441565000001</c:v>
                </c:pt>
                <c:pt idx="78841">
                  <c:v>18874.686960999999</c:v>
                </c:pt>
                <c:pt idx="78842">
                  <c:v>18874.929751</c:v>
                </c:pt>
                <c:pt idx="78843">
                  <c:v>18875.174017000001</c:v>
                </c:pt>
                <c:pt idx="78844">
                  <c:v>18875.405994000001</c:v>
                </c:pt>
                <c:pt idx="78845">
                  <c:v>18875.649025999999</c:v>
                </c:pt>
                <c:pt idx="78846">
                  <c:v>18875.882926999999</c:v>
                </c:pt>
                <c:pt idx="78847">
                  <c:v>18876.127004999998</c:v>
                </c:pt>
                <c:pt idx="78848">
                  <c:v>18876.369985000001</c:v>
                </c:pt>
                <c:pt idx="78849">
                  <c:v>18876.60067</c:v>
                </c:pt>
                <c:pt idx="78850">
                  <c:v>18876.843852000002</c:v>
                </c:pt>
                <c:pt idx="78851">
                  <c:v>18877.084123000001</c:v>
                </c:pt>
                <c:pt idx="78852">
                  <c:v>18877.318335</c:v>
                </c:pt>
                <c:pt idx="78853">
                  <c:v>18877.562264</c:v>
                </c:pt>
                <c:pt idx="78854">
                  <c:v>18877.803919000002</c:v>
                </c:pt>
                <c:pt idx="78855">
                  <c:v>18878.044356999999</c:v>
                </c:pt>
                <c:pt idx="78856">
                  <c:v>18878.275157</c:v>
                </c:pt>
                <c:pt idx="78857">
                  <c:v>18878.517337000001</c:v>
                </c:pt>
                <c:pt idx="78858">
                  <c:v>18878.758774999998</c:v>
                </c:pt>
                <c:pt idx="78859">
                  <c:v>18878.999013000001</c:v>
                </c:pt>
                <c:pt idx="78860">
                  <c:v>18879.230995999998</c:v>
                </c:pt>
                <c:pt idx="78861">
                  <c:v>18879.472215999998</c:v>
                </c:pt>
                <c:pt idx="78862">
                  <c:v>18879.715612</c:v>
                </c:pt>
                <c:pt idx="78863">
                  <c:v>18879.947733000001</c:v>
                </c:pt>
                <c:pt idx="78864">
                  <c:v>18880.190373000001</c:v>
                </c:pt>
                <c:pt idx="78865">
                  <c:v>18880.433566</c:v>
                </c:pt>
                <c:pt idx="78866">
                  <c:v>18880.674904</c:v>
                </c:pt>
                <c:pt idx="78867">
                  <c:v>18880.906754</c:v>
                </c:pt>
                <c:pt idx="78868">
                  <c:v>18881.147249000001</c:v>
                </c:pt>
                <c:pt idx="78869">
                  <c:v>18881.391058000001</c:v>
                </c:pt>
                <c:pt idx="78870">
                  <c:v>18881.624779000002</c:v>
                </c:pt>
                <c:pt idx="78871">
                  <c:v>18881.867965000001</c:v>
                </c:pt>
                <c:pt idx="78872">
                  <c:v>18882.109097</c:v>
                </c:pt>
                <c:pt idx="78873">
                  <c:v>18882.364447</c:v>
                </c:pt>
                <c:pt idx="78874">
                  <c:v>18882.593410000001</c:v>
                </c:pt>
                <c:pt idx="78875">
                  <c:v>18882.837391000001</c:v>
                </c:pt>
                <c:pt idx="78876">
                  <c:v>18883.078919</c:v>
                </c:pt>
                <c:pt idx="78877">
                  <c:v>18883.321946</c:v>
                </c:pt>
                <c:pt idx="78878">
                  <c:v>18883.550996000002</c:v>
                </c:pt>
                <c:pt idx="78879">
                  <c:v>18883.792034999999</c:v>
                </c:pt>
                <c:pt idx="78880">
                  <c:v>18884.036217000001</c:v>
                </c:pt>
                <c:pt idx="78881">
                  <c:v>18884.28224</c:v>
                </c:pt>
                <c:pt idx="78882">
                  <c:v>18884.523871000001</c:v>
                </c:pt>
                <c:pt idx="78883">
                  <c:v>18884.766188000001</c:v>
                </c:pt>
                <c:pt idx="78884">
                  <c:v>18885.009565</c:v>
                </c:pt>
                <c:pt idx="78885">
                  <c:v>18885.240126000001</c:v>
                </c:pt>
                <c:pt idx="78886">
                  <c:v>18885.482423000001</c:v>
                </c:pt>
                <c:pt idx="78887">
                  <c:v>18885.726372000001</c:v>
                </c:pt>
                <c:pt idx="78888">
                  <c:v>18885.971835</c:v>
                </c:pt>
                <c:pt idx="78889">
                  <c:v>18886.216879</c:v>
                </c:pt>
                <c:pt idx="78890">
                  <c:v>18886.459064999999</c:v>
                </c:pt>
                <c:pt idx="78891">
                  <c:v>18886.690642000001</c:v>
                </c:pt>
                <c:pt idx="78892">
                  <c:v>18886.931186000002</c:v>
                </c:pt>
                <c:pt idx="78893">
                  <c:v>18887.175342999999</c:v>
                </c:pt>
                <c:pt idx="78894">
                  <c:v>18887.408148999999</c:v>
                </c:pt>
                <c:pt idx="78895">
                  <c:v>18887.654115000001</c:v>
                </c:pt>
                <c:pt idx="78896">
                  <c:v>18887.883331000001</c:v>
                </c:pt>
                <c:pt idx="78897">
                  <c:v>18888.128631</c:v>
                </c:pt>
                <c:pt idx="78898">
                  <c:v>18888.371964000002</c:v>
                </c:pt>
                <c:pt idx="78899">
                  <c:v>18888.604753</c:v>
                </c:pt>
                <c:pt idx="78900">
                  <c:v>18888.847266000001</c:v>
                </c:pt>
                <c:pt idx="78901">
                  <c:v>18889.090542000002</c:v>
                </c:pt>
                <c:pt idx="78902">
                  <c:v>18889.322663999999</c:v>
                </c:pt>
                <c:pt idx="78903">
                  <c:v>18889.565081000001</c:v>
                </c:pt>
                <c:pt idx="78904">
                  <c:v>18889.798197</c:v>
                </c:pt>
                <c:pt idx="78905">
                  <c:v>18890.041886999999</c:v>
                </c:pt>
                <c:pt idx="78906">
                  <c:v>18890.284245999999</c:v>
                </c:pt>
                <c:pt idx="78907">
                  <c:v>18890.525785999998</c:v>
                </c:pt>
                <c:pt idx="78908">
                  <c:v>18890.755204000001</c:v>
                </c:pt>
                <c:pt idx="78909">
                  <c:v>18890.998955999999</c:v>
                </c:pt>
                <c:pt idx="78910">
                  <c:v>18891.240959999999</c:v>
                </c:pt>
                <c:pt idx="78911">
                  <c:v>18891.472097999998</c:v>
                </c:pt>
                <c:pt idx="78912">
                  <c:v>18891.714274000002</c:v>
                </c:pt>
                <c:pt idx="78913">
                  <c:v>18891.958133</c:v>
                </c:pt>
                <c:pt idx="78914">
                  <c:v>18892.214743</c:v>
                </c:pt>
                <c:pt idx="78915">
                  <c:v>18892.446676</c:v>
                </c:pt>
                <c:pt idx="78916">
                  <c:v>18892.687245000001</c:v>
                </c:pt>
                <c:pt idx="78917">
                  <c:v>18892.931048999999</c:v>
                </c:pt>
                <c:pt idx="78918">
                  <c:v>18893.162842000002</c:v>
                </c:pt>
                <c:pt idx="78919">
                  <c:v>18893.407747000001</c:v>
                </c:pt>
                <c:pt idx="78920">
                  <c:v>18893.648283999999</c:v>
                </c:pt>
                <c:pt idx="78921">
                  <c:v>18893.881721999998</c:v>
                </c:pt>
                <c:pt idx="78922">
                  <c:v>18894.122222999998</c:v>
                </c:pt>
                <c:pt idx="78923">
                  <c:v>18894.364139000001</c:v>
                </c:pt>
                <c:pt idx="78924">
                  <c:v>18894.604326000001</c:v>
                </c:pt>
                <c:pt idx="78925">
                  <c:v>18894.835169999998</c:v>
                </c:pt>
                <c:pt idx="78926">
                  <c:v>18895.078659999999</c:v>
                </c:pt>
                <c:pt idx="78927">
                  <c:v>18895.321694999999</c:v>
                </c:pt>
                <c:pt idx="78928">
                  <c:v>18895.562892999998</c:v>
                </c:pt>
                <c:pt idx="78929">
                  <c:v>18895.794632000001</c:v>
                </c:pt>
                <c:pt idx="78930">
                  <c:v>18896.037015000002</c:v>
                </c:pt>
                <c:pt idx="78931">
                  <c:v>18896.279158000001</c:v>
                </c:pt>
                <c:pt idx="78932">
                  <c:v>18896.520668000001</c:v>
                </c:pt>
                <c:pt idx="78933">
                  <c:v>18896.750789999998</c:v>
                </c:pt>
                <c:pt idx="78934">
                  <c:v>18896.994567999998</c:v>
                </c:pt>
                <c:pt idx="78935">
                  <c:v>18897.237130000001</c:v>
                </c:pt>
                <c:pt idx="78936">
                  <c:v>18897.468282000002</c:v>
                </c:pt>
                <c:pt idx="78937">
                  <c:v>18897.712357</c:v>
                </c:pt>
                <c:pt idx="78938">
                  <c:v>18897.953025999999</c:v>
                </c:pt>
                <c:pt idx="78939">
                  <c:v>18898.186093</c:v>
                </c:pt>
                <c:pt idx="78940">
                  <c:v>18898.430612</c:v>
                </c:pt>
                <c:pt idx="78941">
                  <c:v>18898.673589999999</c:v>
                </c:pt>
                <c:pt idx="78942">
                  <c:v>18898.903925999999</c:v>
                </c:pt>
                <c:pt idx="78943">
                  <c:v>18899.146417</c:v>
                </c:pt>
                <c:pt idx="78944">
                  <c:v>18899.387911000002</c:v>
                </c:pt>
                <c:pt idx="78945">
                  <c:v>18899.630871000001</c:v>
                </c:pt>
                <c:pt idx="78946">
                  <c:v>18899.860881000001</c:v>
                </c:pt>
                <c:pt idx="78947">
                  <c:v>18900.105018999999</c:v>
                </c:pt>
                <c:pt idx="78948">
                  <c:v>18900.345440000001</c:v>
                </c:pt>
                <c:pt idx="78949">
                  <c:v>18900.585351000002</c:v>
                </c:pt>
                <c:pt idx="78950">
                  <c:v>18900.81697</c:v>
                </c:pt>
                <c:pt idx="78951">
                  <c:v>18901.056328999999</c:v>
                </c:pt>
                <c:pt idx="78952">
                  <c:v>18901.297557000002</c:v>
                </c:pt>
                <c:pt idx="78953">
                  <c:v>18901.539420000001</c:v>
                </c:pt>
                <c:pt idx="78954">
                  <c:v>18901.772907999999</c:v>
                </c:pt>
                <c:pt idx="78955">
                  <c:v>18902.015141</c:v>
                </c:pt>
                <c:pt idx="78956">
                  <c:v>18902.261915999999</c:v>
                </c:pt>
                <c:pt idx="78957">
                  <c:v>18902.493831</c:v>
                </c:pt>
                <c:pt idx="78958">
                  <c:v>18902.736204000001</c:v>
                </c:pt>
                <c:pt idx="78959">
                  <c:v>18902.969999000001</c:v>
                </c:pt>
                <c:pt idx="78960">
                  <c:v>18903.211307000001</c:v>
                </c:pt>
                <c:pt idx="78961">
                  <c:v>18903.455258999998</c:v>
                </c:pt>
                <c:pt idx="78962">
                  <c:v>18903.68808</c:v>
                </c:pt>
                <c:pt idx="78963">
                  <c:v>18903.930443000001</c:v>
                </c:pt>
                <c:pt idx="78964">
                  <c:v>18904.163941999999</c:v>
                </c:pt>
                <c:pt idx="78965">
                  <c:v>18904.405842</c:v>
                </c:pt>
                <c:pt idx="78966">
                  <c:v>18904.648163999998</c:v>
                </c:pt>
                <c:pt idx="78967">
                  <c:v>18904.881844</c:v>
                </c:pt>
                <c:pt idx="78968">
                  <c:v>18905.12427</c:v>
                </c:pt>
                <c:pt idx="78969">
                  <c:v>18905.368078</c:v>
                </c:pt>
                <c:pt idx="78970">
                  <c:v>18905.599967999999</c:v>
                </c:pt>
                <c:pt idx="78971">
                  <c:v>18905.841152000001</c:v>
                </c:pt>
                <c:pt idx="78972">
                  <c:v>18906.076937999998</c:v>
                </c:pt>
                <c:pt idx="78973">
                  <c:v>18906.318551</c:v>
                </c:pt>
                <c:pt idx="78974">
                  <c:v>18906.561726</c:v>
                </c:pt>
                <c:pt idx="78975">
                  <c:v>18906.794201000001</c:v>
                </c:pt>
                <c:pt idx="78976">
                  <c:v>18907.038371999999</c:v>
                </c:pt>
                <c:pt idx="78977">
                  <c:v>18907.282934999999</c:v>
                </c:pt>
                <c:pt idx="78978">
                  <c:v>18907.533288999999</c:v>
                </c:pt>
                <c:pt idx="78979">
                  <c:v>18907.766775</c:v>
                </c:pt>
                <c:pt idx="78980">
                  <c:v>18908.009430999999</c:v>
                </c:pt>
                <c:pt idx="78981">
                  <c:v>18908.253361999999</c:v>
                </c:pt>
                <c:pt idx="78982">
                  <c:v>18908.485579</c:v>
                </c:pt>
                <c:pt idx="78983">
                  <c:v>18908.730782999999</c:v>
                </c:pt>
                <c:pt idx="78984">
                  <c:v>18908.973322000002</c:v>
                </c:pt>
                <c:pt idx="78985">
                  <c:v>18909.218548000001</c:v>
                </c:pt>
                <c:pt idx="78986">
                  <c:v>18909.461807</c:v>
                </c:pt>
                <c:pt idx="78987">
                  <c:v>18909.706709999999</c:v>
                </c:pt>
                <c:pt idx="78988">
                  <c:v>18909.937205999999</c:v>
                </c:pt>
                <c:pt idx="78989">
                  <c:v>18910.181847</c:v>
                </c:pt>
                <c:pt idx="78990">
                  <c:v>18910.422140999999</c:v>
                </c:pt>
                <c:pt idx="78991">
                  <c:v>18910.655799</c:v>
                </c:pt>
                <c:pt idx="78992">
                  <c:v>18910.896444999998</c:v>
                </c:pt>
                <c:pt idx="78993">
                  <c:v>18911.140386999999</c:v>
                </c:pt>
                <c:pt idx="78994">
                  <c:v>18911.373959</c:v>
                </c:pt>
                <c:pt idx="78995">
                  <c:v>18911.613052000001</c:v>
                </c:pt>
                <c:pt idx="78996">
                  <c:v>18911.855071999998</c:v>
                </c:pt>
                <c:pt idx="78997">
                  <c:v>18912.097001999999</c:v>
                </c:pt>
                <c:pt idx="78998">
                  <c:v>18912.328812</c:v>
                </c:pt>
                <c:pt idx="78999">
                  <c:v>18912.571027000002</c:v>
                </c:pt>
                <c:pt idx="79000">
                  <c:v>18912.813108999999</c:v>
                </c:pt>
                <c:pt idx="79001">
                  <c:v>18913.070169999999</c:v>
                </c:pt>
                <c:pt idx="79002">
                  <c:v>18913.316995000001</c:v>
                </c:pt>
                <c:pt idx="79003">
                  <c:v>18913.560712999999</c:v>
                </c:pt>
                <c:pt idx="79004">
                  <c:v>18913.793238999999</c:v>
                </c:pt>
                <c:pt idx="79005">
                  <c:v>18914.037249000001</c:v>
                </c:pt>
                <c:pt idx="79006">
                  <c:v>18914.279368</c:v>
                </c:pt>
                <c:pt idx="79007">
                  <c:v>18914.510201000001</c:v>
                </c:pt>
                <c:pt idx="79008">
                  <c:v>18914.753617999999</c:v>
                </c:pt>
                <c:pt idx="79009">
                  <c:v>18914.996888000001</c:v>
                </c:pt>
                <c:pt idx="79010">
                  <c:v>18915.228050000002</c:v>
                </c:pt>
                <c:pt idx="79011">
                  <c:v>18915.472186999999</c:v>
                </c:pt>
                <c:pt idx="79012">
                  <c:v>18915.705981999999</c:v>
                </c:pt>
                <c:pt idx="79013">
                  <c:v>18915.949069999999</c:v>
                </c:pt>
                <c:pt idx="79014">
                  <c:v>18916.191449999998</c:v>
                </c:pt>
                <c:pt idx="79015">
                  <c:v>18916.423642999998</c:v>
                </c:pt>
                <c:pt idx="79016">
                  <c:v>18916.665062</c:v>
                </c:pt>
                <c:pt idx="79017">
                  <c:v>18916.907894</c:v>
                </c:pt>
                <c:pt idx="79018">
                  <c:v>18917.148161000001</c:v>
                </c:pt>
                <c:pt idx="79019">
                  <c:v>18917.381755999999</c:v>
                </c:pt>
                <c:pt idx="79020">
                  <c:v>18917.624125999999</c:v>
                </c:pt>
                <c:pt idx="79021">
                  <c:v>18917.866944000001</c:v>
                </c:pt>
                <c:pt idx="79022">
                  <c:v>18918.097868000001</c:v>
                </c:pt>
                <c:pt idx="79023">
                  <c:v>18918.340135999999</c:v>
                </c:pt>
                <c:pt idx="79024">
                  <c:v>18918.582242</c:v>
                </c:pt>
                <c:pt idx="79025">
                  <c:v>18918.815792000001</c:v>
                </c:pt>
                <c:pt idx="79026">
                  <c:v>18919.056241999999</c:v>
                </c:pt>
                <c:pt idx="79027">
                  <c:v>18919.300897000001</c:v>
                </c:pt>
                <c:pt idx="79028">
                  <c:v>18919.541118000001</c:v>
                </c:pt>
                <c:pt idx="79029">
                  <c:v>18919.796355999999</c:v>
                </c:pt>
                <c:pt idx="79030">
                  <c:v>18920.026594999999</c:v>
                </c:pt>
                <c:pt idx="79031">
                  <c:v>18920.269786000001</c:v>
                </c:pt>
                <c:pt idx="79032">
                  <c:v>18920.512140999999</c:v>
                </c:pt>
                <c:pt idx="79033">
                  <c:v>18920.758333000002</c:v>
                </c:pt>
                <c:pt idx="79034">
                  <c:v>18920.999978</c:v>
                </c:pt>
                <c:pt idx="79035">
                  <c:v>18921.243935999999</c:v>
                </c:pt>
                <c:pt idx="79036">
                  <c:v>18921.486245</c:v>
                </c:pt>
                <c:pt idx="79037">
                  <c:v>18921.731612</c:v>
                </c:pt>
                <c:pt idx="79038">
                  <c:v>18921.972441999998</c:v>
                </c:pt>
                <c:pt idx="79039">
                  <c:v>18922.21759</c:v>
                </c:pt>
                <c:pt idx="79040">
                  <c:v>18922.449702000002</c:v>
                </c:pt>
                <c:pt idx="79041">
                  <c:v>18922.692058000001</c:v>
                </c:pt>
                <c:pt idx="79042">
                  <c:v>18922.934379999999</c:v>
                </c:pt>
                <c:pt idx="79043">
                  <c:v>18923.175961000001</c:v>
                </c:pt>
                <c:pt idx="79044">
                  <c:v>18923.406946999999</c:v>
                </c:pt>
                <c:pt idx="79045">
                  <c:v>18923.650936999999</c:v>
                </c:pt>
                <c:pt idx="79046">
                  <c:v>18923.893137999999</c:v>
                </c:pt>
                <c:pt idx="79047">
                  <c:v>18924.124016000002</c:v>
                </c:pt>
                <c:pt idx="79048">
                  <c:v>18924.366307</c:v>
                </c:pt>
                <c:pt idx="79049">
                  <c:v>18924.610062</c:v>
                </c:pt>
                <c:pt idx="79050">
                  <c:v>18924.841834999999</c:v>
                </c:pt>
                <c:pt idx="79051">
                  <c:v>18925.082407000002</c:v>
                </c:pt>
                <c:pt idx="79052">
                  <c:v>18925.325629999999</c:v>
                </c:pt>
                <c:pt idx="79053">
                  <c:v>18925.557626000002</c:v>
                </c:pt>
                <c:pt idx="79054">
                  <c:v>18925.79825</c:v>
                </c:pt>
                <c:pt idx="79055">
                  <c:v>18926.040388000001</c:v>
                </c:pt>
                <c:pt idx="79056">
                  <c:v>18926.284188000001</c:v>
                </c:pt>
                <c:pt idx="79057">
                  <c:v>18926.515210000001</c:v>
                </c:pt>
                <c:pt idx="79058">
                  <c:v>18926.757409999998</c:v>
                </c:pt>
                <c:pt idx="79059">
                  <c:v>18926.990425</c:v>
                </c:pt>
                <c:pt idx="79060">
                  <c:v>18927.231347000001</c:v>
                </c:pt>
                <c:pt idx="79061">
                  <c:v>18927.474862999999</c:v>
                </c:pt>
                <c:pt idx="79062">
                  <c:v>18927.716659999998</c:v>
                </c:pt>
                <c:pt idx="79063">
                  <c:v>18927.950789999999</c:v>
                </c:pt>
                <c:pt idx="79064">
                  <c:v>18928.194780000002</c:v>
                </c:pt>
                <c:pt idx="79065">
                  <c:v>18928.435444999999</c:v>
                </c:pt>
                <c:pt idx="79066">
                  <c:v>18928.667781</c:v>
                </c:pt>
                <c:pt idx="79067">
                  <c:v>18928.909753</c:v>
                </c:pt>
                <c:pt idx="79068">
                  <c:v>18929.151752999998</c:v>
                </c:pt>
                <c:pt idx="79069">
                  <c:v>18929.394082999999</c:v>
                </c:pt>
                <c:pt idx="79070">
                  <c:v>18929.639813999998</c:v>
                </c:pt>
                <c:pt idx="79071">
                  <c:v>18929.881680999999</c:v>
                </c:pt>
                <c:pt idx="79072">
                  <c:v>18930.124372999999</c:v>
                </c:pt>
                <c:pt idx="79073">
                  <c:v>18930.357380000001</c:v>
                </c:pt>
                <c:pt idx="79074">
                  <c:v>18930.598148000001</c:v>
                </c:pt>
                <c:pt idx="79075">
                  <c:v>18930.844155999999</c:v>
                </c:pt>
                <c:pt idx="79076">
                  <c:v>18931.075338999999</c:v>
                </c:pt>
                <c:pt idx="79077">
                  <c:v>18931.321384999999</c:v>
                </c:pt>
                <c:pt idx="79078">
                  <c:v>18931.568972000001</c:v>
                </c:pt>
                <c:pt idx="79079">
                  <c:v>18931.811535000001</c:v>
                </c:pt>
                <c:pt idx="79080">
                  <c:v>18932.052441</c:v>
                </c:pt>
                <c:pt idx="79081">
                  <c:v>18932.287011</c:v>
                </c:pt>
                <c:pt idx="79082">
                  <c:v>18932.530739999998</c:v>
                </c:pt>
                <c:pt idx="79083">
                  <c:v>18932.773239999999</c:v>
                </c:pt>
                <c:pt idx="79084">
                  <c:v>18933.003928999999</c:v>
                </c:pt>
                <c:pt idx="79085">
                  <c:v>18933.246276000002</c:v>
                </c:pt>
                <c:pt idx="79086">
                  <c:v>18933.489989999998</c:v>
                </c:pt>
                <c:pt idx="79087">
                  <c:v>18933.720140000001</c:v>
                </c:pt>
                <c:pt idx="79088">
                  <c:v>18933.963865000002</c:v>
                </c:pt>
                <c:pt idx="79089">
                  <c:v>18934.205699999999</c:v>
                </c:pt>
                <c:pt idx="79090">
                  <c:v>18934.446387</c:v>
                </c:pt>
                <c:pt idx="79091">
                  <c:v>18934.687881000002</c:v>
                </c:pt>
                <c:pt idx="79092">
                  <c:v>18934.919155</c:v>
                </c:pt>
                <c:pt idx="79093">
                  <c:v>18935.162772</c:v>
                </c:pt>
                <c:pt idx="79094">
                  <c:v>18935.403404000001</c:v>
                </c:pt>
                <c:pt idx="79095">
                  <c:v>18935.636203999999</c:v>
                </c:pt>
                <c:pt idx="79096">
                  <c:v>18935.879827000001</c:v>
                </c:pt>
                <c:pt idx="79097">
                  <c:v>18936.122363999999</c:v>
                </c:pt>
                <c:pt idx="79098">
                  <c:v>18936.354684999998</c:v>
                </c:pt>
                <c:pt idx="79099">
                  <c:v>18936.597893999999</c:v>
                </c:pt>
                <c:pt idx="79100">
                  <c:v>18936.838387</c:v>
                </c:pt>
                <c:pt idx="79101">
                  <c:v>18937.079828000002</c:v>
                </c:pt>
                <c:pt idx="79102">
                  <c:v>18937.309980000002</c:v>
                </c:pt>
                <c:pt idx="79103">
                  <c:v>18937.551167000001</c:v>
                </c:pt>
                <c:pt idx="79104">
                  <c:v>18937.79264</c:v>
                </c:pt>
                <c:pt idx="79105">
                  <c:v>18938.035757000001</c:v>
                </c:pt>
                <c:pt idx="79106">
                  <c:v>18938.267639999998</c:v>
                </c:pt>
                <c:pt idx="79107">
                  <c:v>18938.508228999999</c:v>
                </c:pt>
                <c:pt idx="79108">
                  <c:v>18938.749713000001</c:v>
                </c:pt>
                <c:pt idx="79109">
                  <c:v>18938.992081</c:v>
                </c:pt>
                <c:pt idx="79110">
                  <c:v>18939.223292999999</c:v>
                </c:pt>
                <c:pt idx="79111">
                  <c:v>18939.466633</c:v>
                </c:pt>
                <c:pt idx="79112">
                  <c:v>18939.707177</c:v>
                </c:pt>
                <c:pt idx="79113">
                  <c:v>18939.949377000001</c:v>
                </c:pt>
                <c:pt idx="79114">
                  <c:v>18940.180414999999</c:v>
                </c:pt>
                <c:pt idx="79115">
                  <c:v>18940.421865</c:v>
                </c:pt>
                <c:pt idx="79116">
                  <c:v>18940.662445999998</c:v>
                </c:pt>
                <c:pt idx="79117">
                  <c:v>18940.905785999999</c:v>
                </c:pt>
                <c:pt idx="79118">
                  <c:v>18941.146306999999</c:v>
                </c:pt>
                <c:pt idx="79119">
                  <c:v>18941.391578999999</c:v>
                </c:pt>
                <c:pt idx="79120">
                  <c:v>18941.632108000002</c:v>
                </c:pt>
                <c:pt idx="79121">
                  <c:v>18941.876113999999</c:v>
                </c:pt>
                <c:pt idx="79122">
                  <c:v>18942.117571999999</c:v>
                </c:pt>
                <c:pt idx="79123">
                  <c:v>18942.348408000002</c:v>
                </c:pt>
                <c:pt idx="79124">
                  <c:v>18942.591904000001</c:v>
                </c:pt>
                <c:pt idx="79125">
                  <c:v>18942.836965999999</c:v>
                </c:pt>
                <c:pt idx="79126">
                  <c:v>18943.067074999999</c:v>
                </c:pt>
                <c:pt idx="79127">
                  <c:v>18943.311109999999</c:v>
                </c:pt>
                <c:pt idx="79128">
                  <c:v>18943.551402000001</c:v>
                </c:pt>
                <c:pt idx="79129">
                  <c:v>18943.791310000001</c:v>
                </c:pt>
                <c:pt idx="79130">
                  <c:v>18944.036912</c:v>
                </c:pt>
                <c:pt idx="79131">
                  <c:v>18944.279159000002</c:v>
                </c:pt>
                <c:pt idx="79132">
                  <c:v>18944.520744000001</c:v>
                </c:pt>
                <c:pt idx="79133">
                  <c:v>18944.763878000002</c:v>
                </c:pt>
                <c:pt idx="79134">
                  <c:v>18944.995144</c:v>
                </c:pt>
                <c:pt idx="79135">
                  <c:v>18945.238861000002</c:v>
                </c:pt>
                <c:pt idx="79136">
                  <c:v>18945.479423000001</c:v>
                </c:pt>
                <c:pt idx="79137">
                  <c:v>18945.712218000001</c:v>
                </c:pt>
                <c:pt idx="79138">
                  <c:v>18945.955740000001</c:v>
                </c:pt>
                <c:pt idx="79139">
                  <c:v>18946.198073</c:v>
                </c:pt>
                <c:pt idx="79140">
                  <c:v>18946.431990000001</c:v>
                </c:pt>
                <c:pt idx="79141">
                  <c:v>18946.673962000001</c:v>
                </c:pt>
                <c:pt idx="79142">
                  <c:v>18946.913286999999</c:v>
                </c:pt>
                <c:pt idx="79143">
                  <c:v>18947.14402</c:v>
                </c:pt>
                <c:pt idx="79144">
                  <c:v>18947.386171999999</c:v>
                </c:pt>
                <c:pt idx="79145">
                  <c:v>18947.630972999999</c:v>
                </c:pt>
                <c:pt idx="79146">
                  <c:v>18947.870125000001</c:v>
                </c:pt>
                <c:pt idx="79147">
                  <c:v>18948.101846000001</c:v>
                </c:pt>
                <c:pt idx="79148">
                  <c:v>18948.344016999999</c:v>
                </c:pt>
                <c:pt idx="79149">
                  <c:v>18948.586071999998</c:v>
                </c:pt>
                <c:pt idx="79150">
                  <c:v>18948.817057</c:v>
                </c:pt>
                <c:pt idx="79151">
                  <c:v>18949.059420000001</c:v>
                </c:pt>
                <c:pt idx="79152">
                  <c:v>18949.301286999998</c:v>
                </c:pt>
                <c:pt idx="79153">
                  <c:v>18949.536561000001</c:v>
                </c:pt>
                <c:pt idx="79154">
                  <c:v>18949.779567000001</c:v>
                </c:pt>
                <c:pt idx="79155">
                  <c:v>18950.012243000001</c:v>
                </c:pt>
                <c:pt idx="79156">
                  <c:v>18950.253617999999</c:v>
                </c:pt>
                <c:pt idx="79157">
                  <c:v>18950.494886</c:v>
                </c:pt>
                <c:pt idx="79158">
                  <c:v>18950.737745999999</c:v>
                </c:pt>
                <c:pt idx="79159">
                  <c:v>18950.980637000001</c:v>
                </c:pt>
                <c:pt idx="79160">
                  <c:v>18951.212888999999</c:v>
                </c:pt>
                <c:pt idx="79161">
                  <c:v>18951.455155</c:v>
                </c:pt>
                <c:pt idx="79162">
                  <c:v>18951.697381000002</c:v>
                </c:pt>
                <c:pt idx="79163">
                  <c:v>18951.938739000001</c:v>
                </c:pt>
                <c:pt idx="79164">
                  <c:v>18952.16804</c:v>
                </c:pt>
                <c:pt idx="79165">
                  <c:v>18952.410292</c:v>
                </c:pt>
                <c:pt idx="79166">
                  <c:v>18952.654235999998</c:v>
                </c:pt>
                <c:pt idx="79167">
                  <c:v>18952.910779999998</c:v>
                </c:pt>
                <c:pt idx="79168">
                  <c:v>18953.142940999998</c:v>
                </c:pt>
                <c:pt idx="79169">
                  <c:v>18953.385409999999</c:v>
                </c:pt>
                <c:pt idx="79170">
                  <c:v>18953.626706999999</c:v>
                </c:pt>
                <c:pt idx="79171">
                  <c:v>18953.867882999999</c:v>
                </c:pt>
                <c:pt idx="79172">
                  <c:v>18954.097025999999</c:v>
                </c:pt>
                <c:pt idx="79173">
                  <c:v>18954.339942999999</c:v>
                </c:pt>
                <c:pt idx="79174">
                  <c:v>18954.581828999999</c:v>
                </c:pt>
                <c:pt idx="79175">
                  <c:v>18954.822884000001</c:v>
                </c:pt>
                <c:pt idx="79176">
                  <c:v>18955.053400000001</c:v>
                </c:pt>
                <c:pt idx="79177">
                  <c:v>18955.297339000001</c:v>
                </c:pt>
                <c:pt idx="79178">
                  <c:v>18955.538769999999</c:v>
                </c:pt>
                <c:pt idx="79179">
                  <c:v>18955.781852</c:v>
                </c:pt>
                <c:pt idx="79180">
                  <c:v>18956.01123</c:v>
                </c:pt>
                <c:pt idx="79181">
                  <c:v>18956.25506</c:v>
                </c:pt>
                <c:pt idx="79182">
                  <c:v>18956.497880999999</c:v>
                </c:pt>
                <c:pt idx="79183">
                  <c:v>18956.727078</c:v>
                </c:pt>
                <c:pt idx="79184">
                  <c:v>18956.968073</c:v>
                </c:pt>
                <c:pt idx="79185">
                  <c:v>18957.211673999998</c:v>
                </c:pt>
                <c:pt idx="79186">
                  <c:v>18957.452286</c:v>
                </c:pt>
                <c:pt idx="79187">
                  <c:v>18957.687904999999</c:v>
                </c:pt>
                <c:pt idx="79188">
                  <c:v>18957.931538000001</c:v>
                </c:pt>
                <c:pt idx="79189">
                  <c:v>18958.174836999999</c:v>
                </c:pt>
                <c:pt idx="79190">
                  <c:v>18958.404886</c:v>
                </c:pt>
                <c:pt idx="79191">
                  <c:v>18958.649794000001</c:v>
                </c:pt>
                <c:pt idx="79192">
                  <c:v>18958.890189999998</c:v>
                </c:pt>
                <c:pt idx="79193">
                  <c:v>18959.121139999999</c:v>
                </c:pt>
                <c:pt idx="79194">
                  <c:v>18959.363361</c:v>
                </c:pt>
                <c:pt idx="79195">
                  <c:v>18959.605212999999</c:v>
                </c:pt>
                <c:pt idx="79196">
                  <c:v>18959.847132999999</c:v>
                </c:pt>
                <c:pt idx="79197">
                  <c:v>18960.078022999998</c:v>
                </c:pt>
                <c:pt idx="79198">
                  <c:v>18960.320365</c:v>
                </c:pt>
                <c:pt idx="79199">
                  <c:v>18960.561652</c:v>
                </c:pt>
                <c:pt idx="79200">
                  <c:v>18960.802995999999</c:v>
                </c:pt>
                <c:pt idx="79201">
                  <c:v>18961.033904</c:v>
                </c:pt>
                <c:pt idx="79202">
                  <c:v>18961.276062000001</c:v>
                </c:pt>
                <c:pt idx="79203">
                  <c:v>18961.520873000001</c:v>
                </c:pt>
                <c:pt idx="79204">
                  <c:v>18961.752802999999</c:v>
                </c:pt>
                <c:pt idx="79205">
                  <c:v>18961.995793999999</c:v>
                </c:pt>
                <c:pt idx="79206">
                  <c:v>18962.236832999999</c:v>
                </c:pt>
                <c:pt idx="79207">
                  <c:v>18962.477318000001</c:v>
                </c:pt>
                <c:pt idx="79208">
                  <c:v>18962.718870000001</c:v>
                </c:pt>
                <c:pt idx="79209">
                  <c:v>18962.950110999998</c:v>
                </c:pt>
                <c:pt idx="79210">
                  <c:v>18963.191041999999</c:v>
                </c:pt>
                <c:pt idx="79211">
                  <c:v>18963.432657000001</c:v>
                </c:pt>
                <c:pt idx="79212">
                  <c:v>18963.675050000002</c:v>
                </c:pt>
                <c:pt idx="79213">
                  <c:v>18963.906224999999</c:v>
                </c:pt>
                <c:pt idx="79214">
                  <c:v>18964.149751000001</c:v>
                </c:pt>
                <c:pt idx="79215">
                  <c:v>18964.392709</c:v>
                </c:pt>
                <c:pt idx="79216">
                  <c:v>18964.623371000001</c:v>
                </c:pt>
                <c:pt idx="79217">
                  <c:v>18964.867182000002</c:v>
                </c:pt>
                <c:pt idx="79218">
                  <c:v>18965.109122999998</c:v>
                </c:pt>
                <c:pt idx="79219">
                  <c:v>18965.340682999999</c:v>
                </c:pt>
                <c:pt idx="79220">
                  <c:v>18965.581170000001</c:v>
                </c:pt>
                <c:pt idx="79221">
                  <c:v>18965.825926000001</c:v>
                </c:pt>
                <c:pt idx="79222">
                  <c:v>18966.057913000001</c:v>
                </c:pt>
                <c:pt idx="79223">
                  <c:v>18966.300941000001</c:v>
                </c:pt>
                <c:pt idx="79224">
                  <c:v>18966.542980999999</c:v>
                </c:pt>
                <c:pt idx="79225">
                  <c:v>18966.784796</c:v>
                </c:pt>
                <c:pt idx="79226">
                  <c:v>18967.014008999999</c:v>
                </c:pt>
                <c:pt idx="79227">
                  <c:v>18967.256949999999</c:v>
                </c:pt>
                <c:pt idx="79228">
                  <c:v>18967.51297</c:v>
                </c:pt>
                <c:pt idx="79229">
                  <c:v>18967.754018</c:v>
                </c:pt>
                <c:pt idx="79230">
                  <c:v>18967.996893</c:v>
                </c:pt>
                <c:pt idx="79231">
                  <c:v>18968.227369</c:v>
                </c:pt>
                <c:pt idx="79232">
                  <c:v>18968.470944000001</c:v>
                </c:pt>
                <c:pt idx="79233">
                  <c:v>18968.712189000002</c:v>
                </c:pt>
                <c:pt idx="79234">
                  <c:v>18968.943361000001</c:v>
                </c:pt>
                <c:pt idx="79235">
                  <c:v>18969.188704</c:v>
                </c:pt>
                <c:pt idx="79236">
                  <c:v>18969.429172</c:v>
                </c:pt>
                <c:pt idx="79237">
                  <c:v>18969.675235999999</c:v>
                </c:pt>
                <c:pt idx="79238">
                  <c:v>18969.918995</c:v>
                </c:pt>
                <c:pt idx="79239">
                  <c:v>18970.160311</c:v>
                </c:pt>
                <c:pt idx="79240">
                  <c:v>18970.401895999999</c:v>
                </c:pt>
                <c:pt idx="79241">
                  <c:v>18970.633970999999</c:v>
                </c:pt>
                <c:pt idx="79242">
                  <c:v>18970.875201999999</c:v>
                </c:pt>
                <c:pt idx="79243">
                  <c:v>18971.11738</c:v>
                </c:pt>
                <c:pt idx="79244">
                  <c:v>18971.373951000001</c:v>
                </c:pt>
                <c:pt idx="79245">
                  <c:v>18971.604652000002</c:v>
                </c:pt>
                <c:pt idx="79246">
                  <c:v>18971.847045999999</c:v>
                </c:pt>
                <c:pt idx="79247">
                  <c:v>18972.080190000001</c:v>
                </c:pt>
                <c:pt idx="79248">
                  <c:v>18972.325575999999</c:v>
                </c:pt>
                <c:pt idx="79249">
                  <c:v>18972.568899999998</c:v>
                </c:pt>
                <c:pt idx="79250">
                  <c:v>18972.800787</c:v>
                </c:pt>
                <c:pt idx="79251">
                  <c:v>18973.043099999999</c:v>
                </c:pt>
                <c:pt idx="79252">
                  <c:v>18973.287874000001</c:v>
                </c:pt>
                <c:pt idx="79253">
                  <c:v>18973.519722000001</c:v>
                </c:pt>
                <c:pt idx="79254">
                  <c:v>18973.762910000001</c:v>
                </c:pt>
                <c:pt idx="79255">
                  <c:v>18974.005946000001</c:v>
                </c:pt>
                <c:pt idx="79256">
                  <c:v>18974.236543999999</c:v>
                </c:pt>
                <c:pt idx="79257">
                  <c:v>18974.479888999998</c:v>
                </c:pt>
                <c:pt idx="79258">
                  <c:v>18974.722138000001</c:v>
                </c:pt>
                <c:pt idx="79259">
                  <c:v>18974.955816999998</c:v>
                </c:pt>
                <c:pt idx="79260">
                  <c:v>18975.197624</c:v>
                </c:pt>
                <c:pt idx="79261">
                  <c:v>18975.438043999999</c:v>
                </c:pt>
                <c:pt idx="79262">
                  <c:v>18975.68014</c:v>
                </c:pt>
                <c:pt idx="79263">
                  <c:v>18975.911096</c:v>
                </c:pt>
                <c:pt idx="79264">
                  <c:v>18976.154672000001</c:v>
                </c:pt>
                <c:pt idx="79265">
                  <c:v>18976.397991000002</c:v>
                </c:pt>
                <c:pt idx="79266">
                  <c:v>18976.628916000001</c:v>
                </c:pt>
                <c:pt idx="79267">
                  <c:v>18976.871118999999</c:v>
                </c:pt>
                <c:pt idx="79268">
                  <c:v>18977.112776000002</c:v>
                </c:pt>
                <c:pt idx="79269">
                  <c:v>18977.355904</c:v>
                </c:pt>
                <c:pt idx="79270">
                  <c:v>18977.585093000002</c:v>
                </c:pt>
                <c:pt idx="79271">
                  <c:v>18977.829259999999</c:v>
                </c:pt>
                <c:pt idx="79272">
                  <c:v>18978.072722000001</c:v>
                </c:pt>
                <c:pt idx="79273">
                  <c:v>18978.313968999999</c:v>
                </c:pt>
                <c:pt idx="79274">
                  <c:v>18978.544937999999</c:v>
                </c:pt>
                <c:pt idx="79275">
                  <c:v>18978.787071999999</c:v>
                </c:pt>
                <c:pt idx="79276">
                  <c:v>18979.029354999999</c:v>
                </c:pt>
                <c:pt idx="79277">
                  <c:v>18979.285693000002</c:v>
                </c:pt>
                <c:pt idx="79278">
                  <c:v>18979.517639999998</c:v>
                </c:pt>
                <c:pt idx="79279">
                  <c:v>18979.758148000001</c:v>
                </c:pt>
                <c:pt idx="79280">
                  <c:v>18979.999879999999</c:v>
                </c:pt>
                <c:pt idx="79281">
                  <c:v>18980.242273</c:v>
                </c:pt>
                <c:pt idx="79282">
                  <c:v>18980.473291999999</c:v>
                </c:pt>
                <c:pt idx="79283">
                  <c:v>18980.717333000001</c:v>
                </c:pt>
                <c:pt idx="79284">
                  <c:v>18980.949584000002</c:v>
                </c:pt>
                <c:pt idx="79285">
                  <c:v>18981.192094999999</c:v>
                </c:pt>
                <c:pt idx="79286">
                  <c:v>18981.433765000002</c:v>
                </c:pt>
                <c:pt idx="79287">
                  <c:v>18981.676926</c:v>
                </c:pt>
                <c:pt idx="79288">
                  <c:v>18981.917364000001</c:v>
                </c:pt>
                <c:pt idx="79289">
                  <c:v>18982.148311000001</c:v>
                </c:pt>
                <c:pt idx="79290">
                  <c:v>18982.391650000001</c:v>
                </c:pt>
                <c:pt idx="79291">
                  <c:v>18982.634662</c:v>
                </c:pt>
                <c:pt idx="79292">
                  <c:v>18982.864775999999</c:v>
                </c:pt>
                <c:pt idx="79293">
                  <c:v>18983.107098</c:v>
                </c:pt>
                <c:pt idx="79294">
                  <c:v>18983.351244000001</c:v>
                </c:pt>
                <c:pt idx="79295">
                  <c:v>18983.582109999999</c:v>
                </c:pt>
                <c:pt idx="79296">
                  <c:v>18983.825550000001</c:v>
                </c:pt>
                <c:pt idx="79297">
                  <c:v>18984.066047</c:v>
                </c:pt>
                <c:pt idx="79298">
                  <c:v>18984.308239000002</c:v>
                </c:pt>
                <c:pt idx="79299">
                  <c:v>18984.539184000001</c:v>
                </c:pt>
                <c:pt idx="79300">
                  <c:v>18984.782555999998</c:v>
                </c:pt>
                <c:pt idx="79301">
                  <c:v>18985.025815000001</c:v>
                </c:pt>
                <c:pt idx="79302">
                  <c:v>18985.266948</c:v>
                </c:pt>
                <c:pt idx="79303">
                  <c:v>18985.495845000001</c:v>
                </c:pt>
                <c:pt idx="79304">
                  <c:v>18985.736396</c:v>
                </c:pt>
                <c:pt idx="79305">
                  <c:v>18985.980425999998</c:v>
                </c:pt>
                <c:pt idx="79306">
                  <c:v>18986.221701999999</c:v>
                </c:pt>
                <c:pt idx="79307">
                  <c:v>18986.454420999999</c:v>
                </c:pt>
                <c:pt idx="79308">
                  <c:v>18986.697983999999</c:v>
                </c:pt>
                <c:pt idx="79309">
                  <c:v>18986.939403</c:v>
                </c:pt>
                <c:pt idx="79310">
                  <c:v>18987.184154999999</c:v>
                </c:pt>
                <c:pt idx="79311">
                  <c:v>18987.428272000001</c:v>
                </c:pt>
                <c:pt idx="79312">
                  <c:v>18987.661203</c:v>
                </c:pt>
                <c:pt idx="79313">
                  <c:v>18987.907365999999</c:v>
                </c:pt>
                <c:pt idx="79314">
                  <c:v>18988.165259000001</c:v>
                </c:pt>
                <c:pt idx="79315">
                  <c:v>18988.410895000001</c:v>
                </c:pt>
                <c:pt idx="79316">
                  <c:v>18988.654536999999</c:v>
                </c:pt>
                <c:pt idx="79317">
                  <c:v>18988.889246999999</c:v>
                </c:pt>
                <c:pt idx="79318">
                  <c:v>18989.135424</c:v>
                </c:pt>
                <c:pt idx="79319">
                  <c:v>18989.376743000001</c:v>
                </c:pt>
                <c:pt idx="79320">
                  <c:v>18989.608660999998</c:v>
                </c:pt>
                <c:pt idx="79321">
                  <c:v>18989.849172999999</c:v>
                </c:pt>
                <c:pt idx="79322">
                  <c:v>18990.092612</c:v>
                </c:pt>
                <c:pt idx="79323">
                  <c:v>18990.333914999999</c:v>
                </c:pt>
                <c:pt idx="79324">
                  <c:v>18990.574232999999</c:v>
                </c:pt>
                <c:pt idx="79325">
                  <c:v>18990.806347000002</c:v>
                </c:pt>
                <c:pt idx="79326">
                  <c:v>18991.048376999999</c:v>
                </c:pt>
                <c:pt idx="79327">
                  <c:v>18991.281878000002</c:v>
                </c:pt>
                <c:pt idx="79328">
                  <c:v>18991.522408000001</c:v>
                </c:pt>
                <c:pt idx="79329">
                  <c:v>18991.76367</c:v>
                </c:pt>
                <c:pt idx="79330">
                  <c:v>18992.006937999999</c:v>
                </c:pt>
                <c:pt idx="79331">
                  <c:v>18992.249715999998</c:v>
                </c:pt>
                <c:pt idx="79332">
                  <c:v>18992.479713000001</c:v>
                </c:pt>
                <c:pt idx="79333">
                  <c:v>18992.722839999999</c:v>
                </c:pt>
                <c:pt idx="79334">
                  <c:v>18992.965232999999</c:v>
                </c:pt>
                <c:pt idx="79335">
                  <c:v>18993.198910999999</c:v>
                </c:pt>
                <c:pt idx="79336">
                  <c:v>18993.440565000001</c:v>
                </c:pt>
                <c:pt idx="79337">
                  <c:v>18993.683659999999</c:v>
                </c:pt>
                <c:pt idx="79338">
                  <c:v>18993.926898000002</c:v>
                </c:pt>
                <c:pt idx="79339">
                  <c:v>18994.158896000001</c:v>
                </c:pt>
                <c:pt idx="79340">
                  <c:v>18994.399374000001</c:v>
                </c:pt>
                <c:pt idx="79341">
                  <c:v>18994.634722999999</c:v>
                </c:pt>
                <c:pt idx="79342">
                  <c:v>18994.875361999999</c:v>
                </c:pt>
                <c:pt idx="79343">
                  <c:v>18995.116838000002</c:v>
                </c:pt>
                <c:pt idx="79344">
                  <c:v>18995.358531999998</c:v>
                </c:pt>
                <c:pt idx="79345">
                  <c:v>18995.601791000001</c:v>
                </c:pt>
                <c:pt idx="79346">
                  <c:v>18995.833949</c:v>
                </c:pt>
                <c:pt idx="79347">
                  <c:v>18996.075439</c:v>
                </c:pt>
                <c:pt idx="79348">
                  <c:v>18996.318837999999</c:v>
                </c:pt>
                <c:pt idx="79349">
                  <c:v>18996.550900999999</c:v>
                </c:pt>
                <c:pt idx="79350">
                  <c:v>18996.792913000001</c:v>
                </c:pt>
                <c:pt idx="79351">
                  <c:v>18997.034728999999</c:v>
                </c:pt>
                <c:pt idx="79352">
                  <c:v>18997.275258999998</c:v>
                </c:pt>
                <c:pt idx="79353">
                  <c:v>18997.517871</c:v>
                </c:pt>
                <c:pt idx="79354">
                  <c:v>18997.747646</c:v>
                </c:pt>
                <c:pt idx="79355">
                  <c:v>18997.988216999998</c:v>
                </c:pt>
                <c:pt idx="79356">
                  <c:v>18998.229877000002</c:v>
                </c:pt>
                <c:pt idx="79357">
                  <c:v>18998.472061</c:v>
                </c:pt>
                <c:pt idx="79358">
                  <c:v>18998.714172</c:v>
                </c:pt>
                <c:pt idx="79359">
                  <c:v>18998.959694000001</c:v>
                </c:pt>
                <c:pt idx="79360">
                  <c:v>18999.202122999999</c:v>
                </c:pt>
                <c:pt idx="79361">
                  <c:v>18999.446929000002</c:v>
                </c:pt>
                <c:pt idx="79362">
                  <c:v>18999.678863000001</c:v>
                </c:pt>
                <c:pt idx="79363">
                  <c:v>18999.919424</c:v>
                </c:pt>
                <c:pt idx="79364">
                  <c:v>19000.163415999999</c:v>
                </c:pt>
                <c:pt idx="79365">
                  <c:v>19000.396563999999</c:v>
                </c:pt>
                <c:pt idx="79366">
                  <c:v>19000.63956</c:v>
                </c:pt>
                <c:pt idx="79367">
                  <c:v>19000.883118999998</c:v>
                </c:pt>
                <c:pt idx="79368">
                  <c:v>19001.114020000001</c:v>
                </c:pt>
                <c:pt idx="79369">
                  <c:v>19001.35758</c:v>
                </c:pt>
                <c:pt idx="79370">
                  <c:v>19001.598146</c:v>
                </c:pt>
                <c:pt idx="79371">
                  <c:v>19001.831029000001</c:v>
                </c:pt>
                <c:pt idx="79372">
                  <c:v>19002.074702000002</c:v>
                </c:pt>
                <c:pt idx="79373">
                  <c:v>19002.317163</c:v>
                </c:pt>
                <c:pt idx="79374">
                  <c:v>19002.547585</c:v>
                </c:pt>
                <c:pt idx="79375">
                  <c:v>19002.790019</c:v>
                </c:pt>
                <c:pt idx="79376">
                  <c:v>19003.033588999999</c:v>
                </c:pt>
                <c:pt idx="79377">
                  <c:v>19003.275957999998</c:v>
                </c:pt>
                <c:pt idx="79378">
                  <c:v>19003.530287000001</c:v>
                </c:pt>
                <c:pt idx="79379">
                  <c:v>19003.776259999999</c:v>
                </c:pt>
                <c:pt idx="79380">
                  <c:v>19004.019639999999</c:v>
                </c:pt>
                <c:pt idx="79381">
                  <c:v>19004.262536999999</c:v>
                </c:pt>
                <c:pt idx="79382">
                  <c:v>19004.5039</c:v>
                </c:pt>
                <c:pt idx="79383">
                  <c:v>19004.735786000001</c:v>
                </c:pt>
                <c:pt idx="79384">
                  <c:v>19004.976348</c:v>
                </c:pt>
                <c:pt idx="79385">
                  <c:v>19005.218423999999</c:v>
                </c:pt>
                <c:pt idx="79386">
                  <c:v>19005.459812000001</c:v>
                </c:pt>
                <c:pt idx="79387">
                  <c:v>19005.690441999999</c:v>
                </c:pt>
                <c:pt idx="79388">
                  <c:v>19005.934138000001</c:v>
                </c:pt>
                <c:pt idx="79389">
                  <c:v>19006.178817</c:v>
                </c:pt>
                <c:pt idx="79390">
                  <c:v>19006.409294000001</c:v>
                </c:pt>
                <c:pt idx="79391">
                  <c:v>19006.653772000001</c:v>
                </c:pt>
                <c:pt idx="79392">
                  <c:v>19006.894886999999</c:v>
                </c:pt>
                <c:pt idx="79393">
                  <c:v>19007.126761</c:v>
                </c:pt>
                <c:pt idx="79394">
                  <c:v>19007.369288000002</c:v>
                </c:pt>
                <c:pt idx="79395">
                  <c:v>19007.604093000002</c:v>
                </c:pt>
                <c:pt idx="79396">
                  <c:v>19007.847590000001</c:v>
                </c:pt>
                <c:pt idx="79397">
                  <c:v>19008.088179999999</c:v>
                </c:pt>
                <c:pt idx="79398">
                  <c:v>19008.330420999999</c:v>
                </c:pt>
                <c:pt idx="79399">
                  <c:v>19008.586902999999</c:v>
                </c:pt>
                <c:pt idx="79400">
                  <c:v>19008.816207</c:v>
                </c:pt>
                <c:pt idx="79401">
                  <c:v>19009.061598</c:v>
                </c:pt>
                <c:pt idx="79402">
                  <c:v>19009.303141</c:v>
                </c:pt>
                <c:pt idx="79403">
                  <c:v>19009.535350999999</c:v>
                </c:pt>
                <c:pt idx="79404">
                  <c:v>19009.779139999999</c:v>
                </c:pt>
                <c:pt idx="79405">
                  <c:v>19010.010047</c:v>
                </c:pt>
                <c:pt idx="79406">
                  <c:v>19010.252272000002</c:v>
                </c:pt>
                <c:pt idx="79407">
                  <c:v>19010.496084999999</c:v>
                </c:pt>
                <c:pt idx="79408">
                  <c:v>19010.727718999999</c:v>
                </c:pt>
                <c:pt idx="79409">
                  <c:v>19010.970816000001</c:v>
                </c:pt>
                <c:pt idx="79410">
                  <c:v>19011.213081999998</c:v>
                </c:pt>
                <c:pt idx="79411">
                  <c:v>19011.455011999999</c:v>
                </c:pt>
                <c:pt idx="79412">
                  <c:v>19011.684937000002</c:v>
                </c:pt>
                <c:pt idx="79413">
                  <c:v>19011.929064</c:v>
                </c:pt>
                <c:pt idx="79414">
                  <c:v>19012.162699</c:v>
                </c:pt>
                <c:pt idx="79415">
                  <c:v>19012.405890999999</c:v>
                </c:pt>
                <c:pt idx="79416">
                  <c:v>19012.646304000002</c:v>
                </c:pt>
                <c:pt idx="79417">
                  <c:v>19012.890007999998</c:v>
                </c:pt>
                <c:pt idx="79418">
                  <c:v>19013.121834000001</c:v>
                </c:pt>
                <c:pt idx="79419">
                  <c:v>19013.364011999998</c:v>
                </c:pt>
                <c:pt idx="79420">
                  <c:v>19013.606263999998</c:v>
                </c:pt>
                <c:pt idx="79421">
                  <c:v>19013.839776000001</c:v>
                </c:pt>
                <c:pt idx="79422">
                  <c:v>19014.082190000001</c:v>
                </c:pt>
                <c:pt idx="79423">
                  <c:v>19014.315963000001</c:v>
                </c:pt>
                <c:pt idx="79424">
                  <c:v>19014.558625000001</c:v>
                </c:pt>
                <c:pt idx="79425">
                  <c:v>19014.799155000001</c:v>
                </c:pt>
                <c:pt idx="79426">
                  <c:v>19015.042570000001</c:v>
                </c:pt>
                <c:pt idx="79427">
                  <c:v>19015.271403999999</c:v>
                </c:pt>
                <c:pt idx="79428">
                  <c:v>19015.512122</c:v>
                </c:pt>
                <c:pt idx="79429">
                  <c:v>19015.756283999999</c:v>
                </c:pt>
                <c:pt idx="79430">
                  <c:v>19015.998223999999</c:v>
                </c:pt>
                <c:pt idx="79431">
                  <c:v>19016.229691</c:v>
                </c:pt>
                <c:pt idx="79432">
                  <c:v>19016.472936999999</c:v>
                </c:pt>
                <c:pt idx="79433">
                  <c:v>19016.717927999998</c:v>
                </c:pt>
                <c:pt idx="79434">
                  <c:v>19016.962447000002</c:v>
                </c:pt>
                <c:pt idx="79435">
                  <c:v>19017.205922000001</c:v>
                </c:pt>
                <c:pt idx="79436">
                  <c:v>19017.446446000002</c:v>
                </c:pt>
                <c:pt idx="79437">
                  <c:v>19017.687743999999</c:v>
                </c:pt>
                <c:pt idx="79438">
                  <c:v>19017.919782000001</c:v>
                </c:pt>
                <c:pt idx="79439">
                  <c:v>19018.162098000001</c:v>
                </c:pt>
                <c:pt idx="79440">
                  <c:v>19018.406061000002</c:v>
                </c:pt>
                <c:pt idx="79441">
                  <c:v>19018.637717000001</c:v>
                </c:pt>
                <c:pt idx="79442">
                  <c:v>19018.878194000001</c:v>
                </c:pt>
                <c:pt idx="79443">
                  <c:v>19019.122205</c:v>
                </c:pt>
                <c:pt idx="79444">
                  <c:v>19019.355928000001</c:v>
                </c:pt>
                <c:pt idx="79445">
                  <c:v>19019.598196999999</c:v>
                </c:pt>
                <c:pt idx="79446">
                  <c:v>19019.841542999999</c:v>
                </c:pt>
                <c:pt idx="79447">
                  <c:v>19020.073595000002</c:v>
                </c:pt>
                <c:pt idx="79448">
                  <c:v>19020.316004</c:v>
                </c:pt>
                <c:pt idx="79449">
                  <c:v>19020.558075000001</c:v>
                </c:pt>
                <c:pt idx="79450">
                  <c:v>19020.789870000001</c:v>
                </c:pt>
                <c:pt idx="79451">
                  <c:v>19021.032205</c:v>
                </c:pt>
                <c:pt idx="79452">
                  <c:v>19021.274154999999</c:v>
                </c:pt>
                <c:pt idx="79453">
                  <c:v>19021.509661</c:v>
                </c:pt>
                <c:pt idx="79454">
                  <c:v>19021.75014</c:v>
                </c:pt>
                <c:pt idx="79455">
                  <c:v>19021.994156000001</c:v>
                </c:pt>
                <c:pt idx="79456">
                  <c:v>19022.225232000001</c:v>
                </c:pt>
                <c:pt idx="79457">
                  <c:v>19022.466729</c:v>
                </c:pt>
                <c:pt idx="79458">
                  <c:v>19022.707296</c:v>
                </c:pt>
                <c:pt idx="79459">
                  <c:v>19022.951373</c:v>
                </c:pt>
                <c:pt idx="79460">
                  <c:v>19023.196882</c:v>
                </c:pt>
                <c:pt idx="79461">
                  <c:v>19023.439243000001</c:v>
                </c:pt>
                <c:pt idx="79462">
                  <c:v>19023.681210999999</c:v>
                </c:pt>
                <c:pt idx="79463">
                  <c:v>19023.914846</c:v>
                </c:pt>
                <c:pt idx="79464">
                  <c:v>19024.157314</c:v>
                </c:pt>
                <c:pt idx="79465">
                  <c:v>19024.399159000001</c:v>
                </c:pt>
                <c:pt idx="79466">
                  <c:v>19024.630786999998</c:v>
                </c:pt>
                <c:pt idx="79467">
                  <c:v>19024.871924999999</c:v>
                </c:pt>
                <c:pt idx="79468">
                  <c:v>19025.114154999999</c:v>
                </c:pt>
                <c:pt idx="79469">
                  <c:v>19025.358898999999</c:v>
                </c:pt>
                <c:pt idx="79470">
                  <c:v>19025.590944</c:v>
                </c:pt>
                <c:pt idx="79471">
                  <c:v>19025.832170000001</c:v>
                </c:pt>
                <c:pt idx="79472">
                  <c:v>19026.076237000001</c:v>
                </c:pt>
                <c:pt idx="79473">
                  <c:v>19026.321688</c:v>
                </c:pt>
                <c:pt idx="79474">
                  <c:v>19026.576381999999</c:v>
                </c:pt>
                <c:pt idx="79475">
                  <c:v>19026.820422000001</c:v>
                </c:pt>
                <c:pt idx="79476">
                  <c:v>19027.061992999999</c:v>
                </c:pt>
                <c:pt idx="79477">
                  <c:v>19027.303045000001</c:v>
                </c:pt>
                <c:pt idx="79478">
                  <c:v>19027.534253999998</c:v>
                </c:pt>
                <c:pt idx="79479">
                  <c:v>19027.778369</c:v>
                </c:pt>
                <c:pt idx="79480">
                  <c:v>19028.019004000002</c:v>
                </c:pt>
                <c:pt idx="79481">
                  <c:v>19028.248039999999</c:v>
                </c:pt>
                <c:pt idx="79482">
                  <c:v>19028.490425</c:v>
                </c:pt>
                <c:pt idx="79483">
                  <c:v>19028.734354</c:v>
                </c:pt>
                <c:pt idx="79484">
                  <c:v>19028.990186999999</c:v>
                </c:pt>
                <c:pt idx="79485">
                  <c:v>19029.235797000001</c:v>
                </c:pt>
                <c:pt idx="79486">
                  <c:v>19029.477808</c:v>
                </c:pt>
                <c:pt idx="79487">
                  <c:v>19029.7196</c:v>
                </c:pt>
                <c:pt idx="79488">
                  <c:v>19029.962123000001</c:v>
                </c:pt>
                <c:pt idx="79489">
                  <c:v>19030.195032</c:v>
                </c:pt>
                <c:pt idx="79490">
                  <c:v>19030.437399999999</c:v>
                </c:pt>
                <c:pt idx="79491">
                  <c:v>19030.670243</c:v>
                </c:pt>
                <c:pt idx="79492">
                  <c:v>19030.913914000001</c:v>
                </c:pt>
                <c:pt idx="79493">
                  <c:v>19031.156374999999</c:v>
                </c:pt>
                <c:pt idx="79494">
                  <c:v>19031.388671000001</c:v>
                </c:pt>
                <c:pt idx="79495">
                  <c:v>19031.629443999998</c:v>
                </c:pt>
                <c:pt idx="79496">
                  <c:v>19031.872982000001</c:v>
                </c:pt>
                <c:pt idx="79497">
                  <c:v>19032.114343000001</c:v>
                </c:pt>
                <c:pt idx="79498">
                  <c:v>19032.344684</c:v>
                </c:pt>
                <c:pt idx="79499">
                  <c:v>19032.587183</c:v>
                </c:pt>
                <c:pt idx="79500">
                  <c:v>19032.830635999999</c:v>
                </c:pt>
                <c:pt idx="79501">
                  <c:v>19033.062791</c:v>
                </c:pt>
                <c:pt idx="79502">
                  <c:v>19033.303259</c:v>
                </c:pt>
                <c:pt idx="79503">
                  <c:v>19033.546598000001</c:v>
                </c:pt>
                <c:pt idx="79504">
                  <c:v>19033.787088000001</c:v>
                </c:pt>
                <c:pt idx="79505">
                  <c:v>19034.018199999999</c:v>
                </c:pt>
                <c:pt idx="79506">
                  <c:v>19034.261583</c:v>
                </c:pt>
                <c:pt idx="79507">
                  <c:v>19034.504916999998</c:v>
                </c:pt>
                <c:pt idx="79508">
                  <c:v>19034.747131</c:v>
                </c:pt>
                <c:pt idx="79509">
                  <c:v>19034.992677999999</c:v>
                </c:pt>
                <c:pt idx="79510">
                  <c:v>19035.233400000001</c:v>
                </c:pt>
                <c:pt idx="79511">
                  <c:v>19035.478574000001</c:v>
                </c:pt>
                <c:pt idx="79512">
                  <c:v>19035.710940000001</c:v>
                </c:pt>
                <c:pt idx="79513">
                  <c:v>19035.952356999998</c:v>
                </c:pt>
                <c:pt idx="79514">
                  <c:v>19036.195892</c:v>
                </c:pt>
                <c:pt idx="79515">
                  <c:v>19036.427758999998</c:v>
                </c:pt>
                <c:pt idx="79516">
                  <c:v>19036.668181000001</c:v>
                </c:pt>
                <c:pt idx="79517">
                  <c:v>19036.910360000002</c:v>
                </c:pt>
                <c:pt idx="79518">
                  <c:v>19037.154278999998</c:v>
                </c:pt>
                <c:pt idx="79519">
                  <c:v>19037.410595000001</c:v>
                </c:pt>
                <c:pt idx="79520">
                  <c:v>19037.640532000001</c:v>
                </c:pt>
                <c:pt idx="79521">
                  <c:v>19037.882429000001</c:v>
                </c:pt>
                <c:pt idx="79522">
                  <c:v>19038.126184000001</c:v>
                </c:pt>
                <c:pt idx="79523">
                  <c:v>19038.357655</c:v>
                </c:pt>
                <c:pt idx="79524">
                  <c:v>19038.598030000001</c:v>
                </c:pt>
                <c:pt idx="79525">
                  <c:v>19038.840022</c:v>
                </c:pt>
                <c:pt idx="79526">
                  <c:v>19039.082330000001</c:v>
                </c:pt>
                <c:pt idx="79527">
                  <c:v>19039.315951</c:v>
                </c:pt>
                <c:pt idx="79528">
                  <c:v>19039.559990999998</c:v>
                </c:pt>
                <c:pt idx="79529">
                  <c:v>19039.790712999999</c:v>
                </c:pt>
                <c:pt idx="79530">
                  <c:v>19040.032646</c:v>
                </c:pt>
                <c:pt idx="79531">
                  <c:v>19040.273953</c:v>
                </c:pt>
                <c:pt idx="79532">
                  <c:v>19040.515213999999</c:v>
                </c:pt>
                <c:pt idx="79533">
                  <c:v>19040.756544</c:v>
                </c:pt>
                <c:pt idx="79534">
                  <c:v>19040.997148999999</c:v>
                </c:pt>
                <c:pt idx="79535">
                  <c:v>19041.226300999999</c:v>
                </c:pt>
                <c:pt idx="79536">
                  <c:v>19041.467927000002</c:v>
                </c:pt>
                <c:pt idx="79537">
                  <c:v>19041.710064999999</c:v>
                </c:pt>
                <c:pt idx="79538">
                  <c:v>19041.951679999998</c:v>
                </c:pt>
                <c:pt idx="79539">
                  <c:v>19042.183802</c:v>
                </c:pt>
                <c:pt idx="79540">
                  <c:v>19042.425554000001</c:v>
                </c:pt>
                <c:pt idx="79541">
                  <c:v>19042.668871999998</c:v>
                </c:pt>
                <c:pt idx="79542">
                  <c:v>19042.909423000001</c:v>
                </c:pt>
                <c:pt idx="79543">
                  <c:v>19043.142107</c:v>
                </c:pt>
                <c:pt idx="79544">
                  <c:v>19043.386106999998</c:v>
                </c:pt>
                <c:pt idx="79545">
                  <c:v>19043.619760000001</c:v>
                </c:pt>
                <c:pt idx="79546">
                  <c:v>19043.861711000001</c:v>
                </c:pt>
                <c:pt idx="79547">
                  <c:v>19044.104310999999</c:v>
                </c:pt>
                <c:pt idx="79548">
                  <c:v>19044.344343000001</c:v>
                </c:pt>
                <c:pt idx="79549">
                  <c:v>19044.576401999999</c:v>
                </c:pt>
                <c:pt idx="79550">
                  <c:v>19044.821668</c:v>
                </c:pt>
                <c:pt idx="79551">
                  <c:v>19045.053904</c:v>
                </c:pt>
                <c:pt idx="79552">
                  <c:v>19045.296367999999</c:v>
                </c:pt>
                <c:pt idx="79553">
                  <c:v>19045.541598</c:v>
                </c:pt>
                <c:pt idx="79554">
                  <c:v>19045.782173</c:v>
                </c:pt>
                <c:pt idx="79555">
                  <c:v>19046.013384000002</c:v>
                </c:pt>
                <c:pt idx="79556">
                  <c:v>19046.254994999999</c:v>
                </c:pt>
                <c:pt idx="79557">
                  <c:v>19046.496324</c:v>
                </c:pt>
                <c:pt idx="79558">
                  <c:v>19046.729239</c:v>
                </c:pt>
                <c:pt idx="79559">
                  <c:v>19046.975344999999</c:v>
                </c:pt>
                <c:pt idx="79560">
                  <c:v>19047.207770000001</c:v>
                </c:pt>
                <c:pt idx="79561">
                  <c:v>19047.448301</c:v>
                </c:pt>
                <c:pt idx="79562">
                  <c:v>19047.692445000001</c:v>
                </c:pt>
                <c:pt idx="79563">
                  <c:v>19047.937869000001</c:v>
                </c:pt>
                <c:pt idx="79564">
                  <c:v>19048.179725999998</c:v>
                </c:pt>
                <c:pt idx="79565">
                  <c:v>19048.420088999999</c:v>
                </c:pt>
                <c:pt idx="79566">
                  <c:v>19048.664955</c:v>
                </c:pt>
                <c:pt idx="79567">
                  <c:v>19048.896349999999</c:v>
                </c:pt>
                <c:pt idx="79568">
                  <c:v>19049.137880999999</c:v>
                </c:pt>
                <c:pt idx="79569">
                  <c:v>19049.380862999998</c:v>
                </c:pt>
                <c:pt idx="79570">
                  <c:v>19049.621046</c:v>
                </c:pt>
                <c:pt idx="79571">
                  <c:v>19049.852772999999</c:v>
                </c:pt>
                <c:pt idx="79572">
                  <c:v>19050.093336999998</c:v>
                </c:pt>
                <c:pt idx="79573">
                  <c:v>19050.337047000001</c:v>
                </c:pt>
                <c:pt idx="79574">
                  <c:v>19050.579116000001</c:v>
                </c:pt>
                <c:pt idx="79575">
                  <c:v>19050.823215</c:v>
                </c:pt>
                <c:pt idx="79576">
                  <c:v>19051.066598000001</c:v>
                </c:pt>
                <c:pt idx="79577">
                  <c:v>19051.307051</c:v>
                </c:pt>
                <c:pt idx="79578">
                  <c:v>19051.547339000001</c:v>
                </c:pt>
                <c:pt idx="79579">
                  <c:v>19051.780917</c:v>
                </c:pt>
                <c:pt idx="79580">
                  <c:v>19052.021323000001</c:v>
                </c:pt>
                <c:pt idx="79581">
                  <c:v>19052.267742</c:v>
                </c:pt>
                <c:pt idx="79582">
                  <c:v>19052.499957</c:v>
                </c:pt>
                <c:pt idx="79583">
                  <c:v>19052.741365000002</c:v>
                </c:pt>
                <c:pt idx="79584">
                  <c:v>19052.982018999999</c:v>
                </c:pt>
                <c:pt idx="79585">
                  <c:v>19053.224339</c:v>
                </c:pt>
                <c:pt idx="79586">
                  <c:v>19053.456550999999</c:v>
                </c:pt>
                <c:pt idx="79587">
                  <c:v>19053.697091999999</c:v>
                </c:pt>
                <c:pt idx="79588">
                  <c:v>19053.941322999999</c:v>
                </c:pt>
                <c:pt idx="79589">
                  <c:v>19054.186823</c:v>
                </c:pt>
                <c:pt idx="79590">
                  <c:v>19054.429445999998</c:v>
                </c:pt>
                <c:pt idx="79591">
                  <c:v>19054.673309000002</c:v>
                </c:pt>
                <c:pt idx="79592">
                  <c:v>19054.906095999999</c:v>
                </c:pt>
                <c:pt idx="79593">
                  <c:v>19055.150946000002</c:v>
                </c:pt>
                <c:pt idx="79594">
                  <c:v>19055.390957</c:v>
                </c:pt>
                <c:pt idx="79595">
                  <c:v>19055.621598000002</c:v>
                </c:pt>
                <c:pt idx="79596">
                  <c:v>19055.864787999999</c:v>
                </c:pt>
                <c:pt idx="79597">
                  <c:v>19056.107909999999</c:v>
                </c:pt>
                <c:pt idx="79598">
                  <c:v>19056.341650999999</c:v>
                </c:pt>
                <c:pt idx="79599">
                  <c:v>19056.584705000001</c:v>
                </c:pt>
                <c:pt idx="79600">
                  <c:v>19056.827800999999</c:v>
                </c:pt>
                <c:pt idx="79601">
                  <c:v>19057.059775000002</c:v>
                </c:pt>
                <c:pt idx="79602">
                  <c:v>19057.302844000002</c:v>
                </c:pt>
                <c:pt idx="79603">
                  <c:v>19057.545803000001</c:v>
                </c:pt>
                <c:pt idx="79604">
                  <c:v>19057.786808000001</c:v>
                </c:pt>
                <c:pt idx="79605">
                  <c:v>19058.017046000001</c:v>
                </c:pt>
                <c:pt idx="79606">
                  <c:v>19058.259849999999</c:v>
                </c:pt>
                <c:pt idx="79607">
                  <c:v>19058.501731</c:v>
                </c:pt>
                <c:pt idx="79608">
                  <c:v>19058.74422</c:v>
                </c:pt>
                <c:pt idx="79609">
                  <c:v>19058.977194999999</c:v>
                </c:pt>
                <c:pt idx="79610">
                  <c:v>19059.222609</c:v>
                </c:pt>
                <c:pt idx="79611">
                  <c:v>19059.454607</c:v>
                </c:pt>
                <c:pt idx="79612">
                  <c:v>19059.695391000001</c:v>
                </c:pt>
                <c:pt idx="79613">
                  <c:v>19059.940671</c:v>
                </c:pt>
                <c:pt idx="79614">
                  <c:v>19060.172029000001</c:v>
                </c:pt>
                <c:pt idx="79615">
                  <c:v>19060.416418000001</c:v>
                </c:pt>
                <c:pt idx="79616">
                  <c:v>19060.659538</c:v>
                </c:pt>
                <c:pt idx="79617">
                  <c:v>19060.906724</c:v>
                </c:pt>
                <c:pt idx="79618">
                  <c:v>19061.149076000002</c:v>
                </c:pt>
                <c:pt idx="79619">
                  <c:v>19061.393784</c:v>
                </c:pt>
                <c:pt idx="79620">
                  <c:v>19061.623791000002</c:v>
                </c:pt>
                <c:pt idx="79621">
                  <c:v>19061.866912000001</c:v>
                </c:pt>
                <c:pt idx="79622">
                  <c:v>19062.109166999999</c:v>
                </c:pt>
                <c:pt idx="79623">
                  <c:v>19062.342912</c:v>
                </c:pt>
                <c:pt idx="79624">
                  <c:v>19062.586615</c:v>
                </c:pt>
                <c:pt idx="79625">
                  <c:v>19062.827990000002</c:v>
                </c:pt>
                <c:pt idx="79626">
                  <c:v>19063.069232000002</c:v>
                </c:pt>
                <c:pt idx="79627">
                  <c:v>19063.300082999998</c:v>
                </c:pt>
                <c:pt idx="79628">
                  <c:v>19063.54232</c:v>
                </c:pt>
                <c:pt idx="79629">
                  <c:v>19063.784271</c:v>
                </c:pt>
                <c:pt idx="79630">
                  <c:v>19064.02564</c:v>
                </c:pt>
                <c:pt idx="79631">
                  <c:v>19064.254139000001</c:v>
                </c:pt>
                <c:pt idx="79632">
                  <c:v>19064.498842000001</c:v>
                </c:pt>
                <c:pt idx="79633">
                  <c:v>19064.741174999999</c:v>
                </c:pt>
                <c:pt idx="79634">
                  <c:v>19064.974152999999</c:v>
                </c:pt>
                <c:pt idx="79635">
                  <c:v>19065.218314999998</c:v>
                </c:pt>
                <c:pt idx="79636">
                  <c:v>19065.459821</c:v>
                </c:pt>
                <c:pt idx="79637">
                  <c:v>19065.689126000001</c:v>
                </c:pt>
                <c:pt idx="79638">
                  <c:v>19065.932873999998</c:v>
                </c:pt>
                <c:pt idx="79639">
                  <c:v>19066.175367</c:v>
                </c:pt>
                <c:pt idx="79640">
                  <c:v>19066.408264999998</c:v>
                </c:pt>
                <c:pt idx="79641">
                  <c:v>19066.651634999998</c:v>
                </c:pt>
                <c:pt idx="79642">
                  <c:v>19066.894920999999</c:v>
                </c:pt>
                <c:pt idx="79643">
                  <c:v>19067.126731</c:v>
                </c:pt>
                <c:pt idx="79644">
                  <c:v>19067.369927</c:v>
                </c:pt>
                <c:pt idx="79645">
                  <c:v>19067.612949999999</c:v>
                </c:pt>
                <c:pt idx="79646">
                  <c:v>19067.843723000002</c:v>
                </c:pt>
                <c:pt idx="79647">
                  <c:v>19068.086958</c:v>
                </c:pt>
                <c:pt idx="79648">
                  <c:v>19068.32893</c:v>
                </c:pt>
                <c:pt idx="79649">
                  <c:v>19068.571107</c:v>
                </c:pt>
                <c:pt idx="79650">
                  <c:v>19068.802949000001</c:v>
                </c:pt>
                <c:pt idx="79651">
                  <c:v>19069.044076999999</c:v>
                </c:pt>
                <c:pt idx="79652">
                  <c:v>19069.276443999999</c:v>
                </c:pt>
                <c:pt idx="79653">
                  <c:v>19069.520423999998</c:v>
                </c:pt>
                <c:pt idx="79654">
                  <c:v>19069.763599999998</c:v>
                </c:pt>
                <c:pt idx="79655">
                  <c:v>19069.994449999998</c:v>
                </c:pt>
                <c:pt idx="79656">
                  <c:v>19070.237007</c:v>
                </c:pt>
                <c:pt idx="79657">
                  <c:v>19070.479974000002</c:v>
                </c:pt>
                <c:pt idx="79658">
                  <c:v>19070.721974</c:v>
                </c:pt>
                <c:pt idx="79659">
                  <c:v>19070.952702999999</c:v>
                </c:pt>
                <c:pt idx="79660">
                  <c:v>19071.193263000001</c:v>
                </c:pt>
                <c:pt idx="79661">
                  <c:v>19071.437945999998</c:v>
                </c:pt>
                <c:pt idx="79662">
                  <c:v>19071.667283999999</c:v>
                </c:pt>
                <c:pt idx="79663">
                  <c:v>19071.909125999999</c:v>
                </c:pt>
                <c:pt idx="79664">
                  <c:v>19072.153563</c:v>
                </c:pt>
                <c:pt idx="79665">
                  <c:v>19072.394923</c:v>
                </c:pt>
                <c:pt idx="79666">
                  <c:v>19072.626065</c:v>
                </c:pt>
                <c:pt idx="79667">
                  <c:v>19072.868394000001</c:v>
                </c:pt>
                <c:pt idx="79668">
                  <c:v>19073.109047000002</c:v>
                </c:pt>
                <c:pt idx="79669">
                  <c:v>19073.340996999999</c:v>
                </c:pt>
                <c:pt idx="79670">
                  <c:v>19073.582338</c:v>
                </c:pt>
                <c:pt idx="79671">
                  <c:v>19073.826384</c:v>
                </c:pt>
                <c:pt idx="79672">
                  <c:v>19074.056829000001</c:v>
                </c:pt>
                <c:pt idx="79673">
                  <c:v>19074.29999</c:v>
                </c:pt>
                <c:pt idx="79674">
                  <c:v>19074.541272999999</c:v>
                </c:pt>
                <c:pt idx="79675">
                  <c:v>19074.783286000002</c:v>
                </c:pt>
                <c:pt idx="79676">
                  <c:v>19075.028891000002</c:v>
                </c:pt>
                <c:pt idx="79677">
                  <c:v>19075.271153000002</c:v>
                </c:pt>
                <c:pt idx="79678">
                  <c:v>19075.512758000001</c:v>
                </c:pt>
                <c:pt idx="79679">
                  <c:v>19075.755888</c:v>
                </c:pt>
                <c:pt idx="79680">
                  <c:v>19075.987057999999</c:v>
                </c:pt>
                <c:pt idx="79681">
                  <c:v>19076.230551000001</c:v>
                </c:pt>
                <c:pt idx="79682">
                  <c:v>19076.471159000001</c:v>
                </c:pt>
                <c:pt idx="79683">
                  <c:v>19076.704953</c:v>
                </c:pt>
                <c:pt idx="79684">
                  <c:v>19076.946382999999</c:v>
                </c:pt>
                <c:pt idx="79685">
                  <c:v>19077.189621000001</c:v>
                </c:pt>
                <c:pt idx="79686">
                  <c:v>19077.430895000001</c:v>
                </c:pt>
                <c:pt idx="79687">
                  <c:v>19077.662796000001</c:v>
                </c:pt>
                <c:pt idx="79688">
                  <c:v>19077.905269999999</c:v>
                </c:pt>
                <c:pt idx="79689">
                  <c:v>19078.149152999998</c:v>
                </c:pt>
                <c:pt idx="79690">
                  <c:v>19078.380825</c:v>
                </c:pt>
                <c:pt idx="79691">
                  <c:v>19078.621838999999</c:v>
                </c:pt>
                <c:pt idx="79692">
                  <c:v>19078.862025999999</c:v>
                </c:pt>
                <c:pt idx="79693">
                  <c:v>19079.104793999999</c:v>
                </c:pt>
                <c:pt idx="79694">
                  <c:v>19079.345781</c:v>
                </c:pt>
                <c:pt idx="79695">
                  <c:v>19079.576304999999</c:v>
                </c:pt>
                <c:pt idx="79696">
                  <c:v>19079.817595</c:v>
                </c:pt>
                <c:pt idx="79697">
                  <c:v>19080.058840000002</c:v>
                </c:pt>
                <c:pt idx="79698">
                  <c:v>19080.301599999999</c:v>
                </c:pt>
                <c:pt idx="79699">
                  <c:v>19080.543215000002</c:v>
                </c:pt>
                <c:pt idx="79700">
                  <c:v>19080.775291000002</c:v>
                </c:pt>
                <c:pt idx="79701">
                  <c:v>19081.019869</c:v>
                </c:pt>
                <c:pt idx="79702">
                  <c:v>19081.250322</c:v>
                </c:pt>
                <c:pt idx="79703">
                  <c:v>19081.494273</c:v>
                </c:pt>
                <c:pt idx="79704">
                  <c:v>19081.736382999999</c:v>
                </c:pt>
                <c:pt idx="79705">
                  <c:v>19081.969882000001</c:v>
                </c:pt>
                <c:pt idx="79706">
                  <c:v>19082.210325</c:v>
                </c:pt>
                <c:pt idx="79707">
                  <c:v>19082.451529999998</c:v>
                </c:pt>
                <c:pt idx="79708">
                  <c:v>19082.696592</c:v>
                </c:pt>
                <c:pt idx="79709">
                  <c:v>19082.928620999999</c:v>
                </c:pt>
                <c:pt idx="79710">
                  <c:v>19083.171138999998</c:v>
                </c:pt>
                <c:pt idx="79711">
                  <c:v>19083.413238000001</c:v>
                </c:pt>
                <c:pt idx="79712">
                  <c:v>19083.658832000001</c:v>
                </c:pt>
                <c:pt idx="79713">
                  <c:v>19083.900631</c:v>
                </c:pt>
                <c:pt idx="79714">
                  <c:v>19084.14126</c:v>
                </c:pt>
                <c:pt idx="79715">
                  <c:v>19084.385211000001</c:v>
                </c:pt>
                <c:pt idx="79716">
                  <c:v>19084.618938</c:v>
                </c:pt>
                <c:pt idx="79717">
                  <c:v>19084.861401999999</c:v>
                </c:pt>
                <c:pt idx="79718">
                  <c:v>19085.102140999999</c:v>
                </c:pt>
                <c:pt idx="79719">
                  <c:v>19085.335875000001</c:v>
                </c:pt>
                <c:pt idx="79720">
                  <c:v>19085.578283999999</c:v>
                </c:pt>
                <c:pt idx="79721">
                  <c:v>19085.811980999999</c:v>
                </c:pt>
                <c:pt idx="79722">
                  <c:v>19086.054596999998</c:v>
                </c:pt>
                <c:pt idx="79723">
                  <c:v>19086.297573</c:v>
                </c:pt>
                <c:pt idx="79724">
                  <c:v>19086.555400000001</c:v>
                </c:pt>
                <c:pt idx="79725">
                  <c:v>19086.786195000001</c:v>
                </c:pt>
                <c:pt idx="79726">
                  <c:v>19087.029756</c:v>
                </c:pt>
                <c:pt idx="79727">
                  <c:v>19087.272878</c:v>
                </c:pt>
                <c:pt idx="79728">
                  <c:v>19087.502347000001</c:v>
                </c:pt>
                <c:pt idx="79729">
                  <c:v>19087.745897000001</c:v>
                </c:pt>
                <c:pt idx="79730">
                  <c:v>19087.988356000002</c:v>
                </c:pt>
                <c:pt idx="79731">
                  <c:v>19088.221734999999</c:v>
                </c:pt>
                <c:pt idx="79732">
                  <c:v>19088.462914</c:v>
                </c:pt>
                <c:pt idx="79733">
                  <c:v>19088.705566000001</c:v>
                </c:pt>
                <c:pt idx="79734">
                  <c:v>19088.946773</c:v>
                </c:pt>
                <c:pt idx="79735">
                  <c:v>19089.189797999999</c:v>
                </c:pt>
                <c:pt idx="79736">
                  <c:v>19089.419819999999</c:v>
                </c:pt>
                <c:pt idx="79737">
                  <c:v>19089.662847</c:v>
                </c:pt>
                <c:pt idx="79738">
                  <c:v>19089.903307</c:v>
                </c:pt>
                <c:pt idx="79739">
                  <c:v>19090.138864</c:v>
                </c:pt>
                <c:pt idx="79740">
                  <c:v>19090.379407</c:v>
                </c:pt>
                <c:pt idx="79741">
                  <c:v>19090.623125999999</c:v>
                </c:pt>
                <c:pt idx="79742">
                  <c:v>19090.863257000001</c:v>
                </c:pt>
                <c:pt idx="79743">
                  <c:v>19091.119728999998</c:v>
                </c:pt>
                <c:pt idx="79744">
                  <c:v>19091.351585</c:v>
                </c:pt>
                <c:pt idx="79745">
                  <c:v>19091.592875999999</c:v>
                </c:pt>
                <c:pt idx="79746">
                  <c:v>19091.833205999999</c:v>
                </c:pt>
                <c:pt idx="79747">
                  <c:v>19092.077136</c:v>
                </c:pt>
                <c:pt idx="79748">
                  <c:v>19092.308026999999</c:v>
                </c:pt>
                <c:pt idx="79749">
                  <c:v>19092.550061000002</c:v>
                </c:pt>
                <c:pt idx="79750">
                  <c:v>19092.792977000001</c:v>
                </c:pt>
                <c:pt idx="79751">
                  <c:v>19093.023638999999</c:v>
                </c:pt>
                <c:pt idx="79752">
                  <c:v>19093.266651999998</c:v>
                </c:pt>
                <c:pt idx="79753">
                  <c:v>19093.509655999998</c:v>
                </c:pt>
                <c:pt idx="79754">
                  <c:v>19093.750727999999</c:v>
                </c:pt>
                <c:pt idx="79755">
                  <c:v>19093.982619999999</c:v>
                </c:pt>
                <c:pt idx="79756">
                  <c:v>19094.223417000001</c:v>
                </c:pt>
                <c:pt idx="79757">
                  <c:v>19094.464070999999</c:v>
                </c:pt>
                <c:pt idx="79758">
                  <c:v>19094.707601999999</c:v>
                </c:pt>
                <c:pt idx="79759">
                  <c:v>19094.948084</c:v>
                </c:pt>
                <c:pt idx="79760">
                  <c:v>19095.177409</c:v>
                </c:pt>
                <c:pt idx="79761">
                  <c:v>19095.420926999999</c:v>
                </c:pt>
                <c:pt idx="79762">
                  <c:v>19095.663444000002</c:v>
                </c:pt>
                <c:pt idx="79763">
                  <c:v>19095.895719</c:v>
                </c:pt>
                <c:pt idx="79764">
                  <c:v>19096.137558999999</c:v>
                </c:pt>
                <c:pt idx="79765">
                  <c:v>19096.380843999999</c:v>
                </c:pt>
                <c:pt idx="79766">
                  <c:v>19096.622385999999</c:v>
                </c:pt>
                <c:pt idx="79767">
                  <c:v>19096.855528</c:v>
                </c:pt>
                <c:pt idx="79768">
                  <c:v>19097.098901000001</c:v>
                </c:pt>
                <c:pt idx="79769">
                  <c:v>19097.341959000001</c:v>
                </c:pt>
                <c:pt idx="79770">
                  <c:v>19097.570940000001</c:v>
                </c:pt>
                <c:pt idx="79771">
                  <c:v>19097.812046999999</c:v>
                </c:pt>
                <c:pt idx="79772">
                  <c:v>19098.054405999999</c:v>
                </c:pt>
                <c:pt idx="79773">
                  <c:v>19098.287968000001</c:v>
                </c:pt>
                <c:pt idx="79774">
                  <c:v>19098.528547000002</c:v>
                </c:pt>
                <c:pt idx="79775">
                  <c:v>19098.769004000002</c:v>
                </c:pt>
                <c:pt idx="79776">
                  <c:v>19099.010584</c:v>
                </c:pt>
                <c:pt idx="79777">
                  <c:v>19099.243889000001</c:v>
                </c:pt>
                <c:pt idx="79778">
                  <c:v>19099.486219999999</c:v>
                </c:pt>
                <c:pt idx="79779">
                  <c:v>19099.730082999999</c:v>
                </c:pt>
                <c:pt idx="79780">
                  <c:v>19099.963931999999</c:v>
                </c:pt>
                <c:pt idx="79781">
                  <c:v>19100.206258999999</c:v>
                </c:pt>
                <c:pt idx="79782">
                  <c:v>19100.447736999999</c:v>
                </c:pt>
                <c:pt idx="79783">
                  <c:v>19100.679585999998</c:v>
                </c:pt>
                <c:pt idx="79784">
                  <c:v>19100.922387999999</c:v>
                </c:pt>
                <c:pt idx="79785">
                  <c:v>19101.157395999999</c:v>
                </c:pt>
                <c:pt idx="79786">
                  <c:v>19101.398198999999</c:v>
                </c:pt>
                <c:pt idx="79787">
                  <c:v>19101.642340999999</c:v>
                </c:pt>
                <c:pt idx="79788">
                  <c:v>19101.874548</c:v>
                </c:pt>
                <c:pt idx="79789">
                  <c:v>19102.115244000001</c:v>
                </c:pt>
                <c:pt idx="79790">
                  <c:v>19102.358647000001</c:v>
                </c:pt>
                <c:pt idx="79791">
                  <c:v>19102.600343999999</c:v>
                </c:pt>
                <c:pt idx="79792">
                  <c:v>19102.833789</c:v>
                </c:pt>
                <c:pt idx="79793">
                  <c:v>19103.076102999999</c:v>
                </c:pt>
                <c:pt idx="79794">
                  <c:v>19103.318163</c:v>
                </c:pt>
                <c:pt idx="79795">
                  <c:v>19103.550304</c:v>
                </c:pt>
                <c:pt idx="79796">
                  <c:v>19103.791539000002</c:v>
                </c:pt>
                <c:pt idx="79797">
                  <c:v>19104.032782999999</c:v>
                </c:pt>
                <c:pt idx="79798">
                  <c:v>19104.273872999998</c:v>
                </c:pt>
                <c:pt idx="79799">
                  <c:v>19104.516724000001</c:v>
                </c:pt>
                <c:pt idx="79800">
                  <c:v>19104.747426999998</c:v>
                </c:pt>
                <c:pt idx="79801">
                  <c:v>19104.993097999999</c:v>
                </c:pt>
                <c:pt idx="79802">
                  <c:v>19105.239334999998</c:v>
                </c:pt>
                <c:pt idx="79803">
                  <c:v>19105.483155999998</c:v>
                </c:pt>
                <c:pt idx="79804">
                  <c:v>19105.727940000001</c:v>
                </c:pt>
                <c:pt idx="79805">
                  <c:v>19105.958900000001</c:v>
                </c:pt>
                <c:pt idx="79806">
                  <c:v>19106.202685</c:v>
                </c:pt>
                <c:pt idx="79807">
                  <c:v>19106.443239</c:v>
                </c:pt>
                <c:pt idx="79808">
                  <c:v>19106.674401</c:v>
                </c:pt>
                <c:pt idx="79809">
                  <c:v>19106.919699999999</c:v>
                </c:pt>
                <c:pt idx="79810">
                  <c:v>19107.160347000001</c:v>
                </c:pt>
                <c:pt idx="79811">
                  <c:v>19107.391292</c:v>
                </c:pt>
                <c:pt idx="79812">
                  <c:v>19107.634757</c:v>
                </c:pt>
                <c:pt idx="79813">
                  <c:v>19107.877967</c:v>
                </c:pt>
                <c:pt idx="79814">
                  <c:v>19108.119809</c:v>
                </c:pt>
                <c:pt idx="79815">
                  <c:v>19108.349859999998</c:v>
                </c:pt>
                <c:pt idx="79816">
                  <c:v>19108.592171</c:v>
                </c:pt>
                <c:pt idx="79817">
                  <c:v>19108.827707</c:v>
                </c:pt>
                <c:pt idx="79818">
                  <c:v>19109.070092000002</c:v>
                </c:pt>
                <c:pt idx="79819">
                  <c:v>19109.31295</c:v>
                </c:pt>
                <c:pt idx="79820">
                  <c:v>19109.554958000001</c:v>
                </c:pt>
                <c:pt idx="79821">
                  <c:v>19109.784436000002</c:v>
                </c:pt>
                <c:pt idx="79822">
                  <c:v>19110.028410999999</c:v>
                </c:pt>
                <c:pt idx="79823">
                  <c:v>19110.268301</c:v>
                </c:pt>
                <c:pt idx="79824">
                  <c:v>19110.499018999999</c:v>
                </c:pt>
                <c:pt idx="79825">
                  <c:v>19110.741912000001</c:v>
                </c:pt>
                <c:pt idx="79826">
                  <c:v>19110.984245</c:v>
                </c:pt>
                <c:pt idx="79827">
                  <c:v>19111.226265000001</c:v>
                </c:pt>
                <c:pt idx="79828">
                  <c:v>19111.470429000001</c:v>
                </c:pt>
                <c:pt idx="79829">
                  <c:v>19111.714403999998</c:v>
                </c:pt>
                <c:pt idx="79830">
                  <c:v>19111.955093</c:v>
                </c:pt>
                <c:pt idx="79831">
                  <c:v>19112.196596999998</c:v>
                </c:pt>
                <c:pt idx="79832">
                  <c:v>19112.428696999999</c:v>
                </c:pt>
                <c:pt idx="79833">
                  <c:v>19112.669367999999</c:v>
                </c:pt>
                <c:pt idx="79834">
                  <c:v>19112.912052</c:v>
                </c:pt>
                <c:pt idx="79835">
                  <c:v>19113.145118</c:v>
                </c:pt>
                <c:pt idx="79836">
                  <c:v>19113.390755</c:v>
                </c:pt>
                <c:pt idx="79837">
                  <c:v>19113.633074000001</c:v>
                </c:pt>
                <c:pt idx="79838">
                  <c:v>19113.864125</c:v>
                </c:pt>
                <c:pt idx="79839">
                  <c:v>19114.107717999999</c:v>
                </c:pt>
                <c:pt idx="79840">
                  <c:v>19114.348007000001</c:v>
                </c:pt>
                <c:pt idx="79841">
                  <c:v>19114.588947</c:v>
                </c:pt>
                <c:pt idx="79842">
                  <c:v>19114.819814999999</c:v>
                </c:pt>
                <c:pt idx="79843">
                  <c:v>19115.060366000002</c:v>
                </c:pt>
                <c:pt idx="79844">
                  <c:v>19115.304166999998</c:v>
                </c:pt>
                <c:pt idx="79845">
                  <c:v>19115.537767000002</c:v>
                </c:pt>
                <c:pt idx="79846">
                  <c:v>19115.778300000002</c:v>
                </c:pt>
                <c:pt idx="79847">
                  <c:v>19116.022385</c:v>
                </c:pt>
                <c:pt idx="79848">
                  <c:v>19116.253201</c:v>
                </c:pt>
                <c:pt idx="79849">
                  <c:v>19116.495336</c:v>
                </c:pt>
                <c:pt idx="79850">
                  <c:v>19116.739218999999</c:v>
                </c:pt>
                <c:pt idx="79851">
                  <c:v>19116.969529999998</c:v>
                </c:pt>
                <c:pt idx="79852">
                  <c:v>19117.212961000001</c:v>
                </c:pt>
                <c:pt idx="79853">
                  <c:v>19117.454086000002</c:v>
                </c:pt>
                <c:pt idx="79854">
                  <c:v>19117.685970999999</c:v>
                </c:pt>
                <c:pt idx="79855">
                  <c:v>19117.927299999999</c:v>
                </c:pt>
                <c:pt idx="79856">
                  <c:v>19118.172563</c:v>
                </c:pt>
                <c:pt idx="79857">
                  <c:v>19118.403332999998</c:v>
                </c:pt>
                <c:pt idx="79858">
                  <c:v>19118.649247000001</c:v>
                </c:pt>
                <c:pt idx="79859">
                  <c:v>19118.882059</c:v>
                </c:pt>
                <c:pt idx="79860">
                  <c:v>19119.125688</c:v>
                </c:pt>
                <c:pt idx="79861">
                  <c:v>19119.368682</c:v>
                </c:pt>
                <c:pt idx="79862">
                  <c:v>19119.609736999999</c:v>
                </c:pt>
                <c:pt idx="79863">
                  <c:v>19119.838426999999</c:v>
                </c:pt>
                <c:pt idx="79864">
                  <c:v>19120.081729000001</c:v>
                </c:pt>
                <c:pt idx="79865">
                  <c:v>19120.325247000001</c:v>
                </c:pt>
                <c:pt idx="79866">
                  <c:v>19120.565190000001</c:v>
                </c:pt>
                <c:pt idx="79867">
                  <c:v>19120.796651000001</c:v>
                </c:pt>
                <c:pt idx="79868">
                  <c:v>19121.039075000001</c:v>
                </c:pt>
                <c:pt idx="79869">
                  <c:v>19121.281971</c:v>
                </c:pt>
                <c:pt idx="79870">
                  <c:v>19121.521117</c:v>
                </c:pt>
                <c:pt idx="79871">
                  <c:v>19121.752640999999</c:v>
                </c:pt>
                <c:pt idx="79872">
                  <c:v>19121.995975000002</c:v>
                </c:pt>
                <c:pt idx="79873">
                  <c:v>19122.237127</c:v>
                </c:pt>
                <c:pt idx="79874">
                  <c:v>19122.478689</c:v>
                </c:pt>
                <c:pt idx="79875">
                  <c:v>19122.708836000002</c:v>
                </c:pt>
                <c:pt idx="79876">
                  <c:v>19122.952554</c:v>
                </c:pt>
                <c:pt idx="79877">
                  <c:v>19123.195109</c:v>
                </c:pt>
                <c:pt idx="79878">
                  <c:v>19123.426326000001</c:v>
                </c:pt>
                <c:pt idx="79879">
                  <c:v>19123.671535000001</c:v>
                </c:pt>
                <c:pt idx="79880">
                  <c:v>19123.914124999999</c:v>
                </c:pt>
                <c:pt idx="79881">
                  <c:v>19124.145291000001</c:v>
                </c:pt>
                <c:pt idx="79882">
                  <c:v>19124.386115000001</c:v>
                </c:pt>
                <c:pt idx="79883">
                  <c:v>19124.627802999999</c:v>
                </c:pt>
                <c:pt idx="79884">
                  <c:v>19124.870063999999</c:v>
                </c:pt>
                <c:pt idx="79885">
                  <c:v>19125.101074999999</c:v>
                </c:pt>
                <c:pt idx="79886">
                  <c:v>19125.345386000001</c:v>
                </c:pt>
                <c:pt idx="79887">
                  <c:v>19125.603965999999</c:v>
                </c:pt>
                <c:pt idx="79888">
                  <c:v>19125.832387999999</c:v>
                </c:pt>
                <c:pt idx="79889">
                  <c:v>19126.073259000001</c:v>
                </c:pt>
                <c:pt idx="79890">
                  <c:v>19126.317315</c:v>
                </c:pt>
                <c:pt idx="79891">
                  <c:v>19126.550126999999</c:v>
                </c:pt>
                <c:pt idx="79892">
                  <c:v>19126.791872000002</c:v>
                </c:pt>
                <c:pt idx="79893">
                  <c:v>19127.035550000001</c:v>
                </c:pt>
                <c:pt idx="79894">
                  <c:v>19127.267615000001</c:v>
                </c:pt>
                <c:pt idx="79895">
                  <c:v>19127.510017000001</c:v>
                </c:pt>
                <c:pt idx="79896">
                  <c:v>19127.751597999999</c:v>
                </c:pt>
                <c:pt idx="79897">
                  <c:v>19127.992183999999</c:v>
                </c:pt>
                <c:pt idx="79898">
                  <c:v>19128.224544000001</c:v>
                </c:pt>
                <c:pt idx="79899">
                  <c:v>19128.467069999999</c:v>
                </c:pt>
                <c:pt idx="79900">
                  <c:v>19128.711240000001</c:v>
                </c:pt>
                <c:pt idx="79901">
                  <c:v>19128.942329000001</c:v>
                </c:pt>
                <c:pt idx="79902">
                  <c:v>19129.185154999999</c:v>
                </c:pt>
                <c:pt idx="79903">
                  <c:v>19129.418165999999</c:v>
                </c:pt>
                <c:pt idx="79904">
                  <c:v>19129.661734000001</c:v>
                </c:pt>
                <c:pt idx="79905">
                  <c:v>19129.904623999999</c:v>
                </c:pt>
                <c:pt idx="79906">
                  <c:v>19130.145703999999</c:v>
                </c:pt>
                <c:pt idx="79907">
                  <c:v>19130.376920999999</c:v>
                </c:pt>
                <c:pt idx="79908">
                  <c:v>19130.619798</c:v>
                </c:pt>
                <c:pt idx="79909">
                  <c:v>19130.862656000001</c:v>
                </c:pt>
                <c:pt idx="79910">
                  <c:v>19131.103743</c:v>
                </c:pt>
                <c:pt idx="79911">
                  <c:v>19131.334065999999</c:v>
                </c:pt>
                <c:pt idx="79912">
                  <c:v>19131.578893999998</c:v>
                </c:pt>
                <c:pt idx="79913">
                  <c:v>19131.820373999999</c:v>
                </c:pt>
                <c:pt idx="79914">
                  <c:v>19132.053742</c:v>
                </c:pt>
                <c:pt idx="79915">
                  <c:v>19132.295187</c:v>
                </c:pt>
                <c:pt idx="79916">
                  <c:v>19132.539838000001</c:v>
                </c:pt>
                <c:pt idx="79917">
                  <c:v>19132.780662000001</c:v>
                </c:pt>
                <c:pt idx="79918">
                  <c:v>19133.009387999999</c:v>
                </c:pt>
                <c:pt idx="79919">
                  <c:v>19133.253889</c:v>
                </c:pt>
                <c:pt idx="79920">
                  <c:v>19133.496738000002</c:v>
                </c:pt>
                <c:pt idx="79921">
                  <c:v>19133.738298</c:v>
                </c:pt>
                <c:pt idx="79922">
                  <c:v>19133.969955</c:v>
                </c:pt>
                <c:pt idx="79923">
                  <c:v>19134.211443</c:v>
                </c:pt>
                <c:pt idx="79924">
                  <c:v>19134.453064000001</c:v>
                </c:pt>
                <c:pt idx="79925">
                  <c:v>19134.683271999998</c:v>
                </c:pt>
                <c:pt idx="79926">
                  <c:v>19134.924249</c:v>
                </c:pt>
                <c:pt idx="79927">
                  <c:v>19135.169655000002</c:v>
                </c:pt>
                <c:pt idx="79928">
                  <c:v>19135.401924000002</c:v>
                </c:pt>
                <c:pt idx="79929">
                  <c:v>19135.644383999999</c:v>
                </c:pt>
                <c:pt idx="79930">
                  <c:v>19135.88798</c:v>
                </c:pt>
                <c:pt idx="79931">
                  <c:v>19136.118215999999</c:v>
                </c:pt>
                <c:pt idx="79932">
                  <c:v>19136.361832999999</c:v>
                </c:pt>
                <c:pt idx="79933">
                  <c:v>19136.603533000001</c:v>
                </c:pt>
                <c:pt idx="79934">
                  <c:v>19136.844270000001</c:v>
                </c:pt>
                <c:pt idx="79935">
                  <c:v>19137.077166999999</c:v>
                </c:pt>
                <c:pt idx="79936">
                  <c:v>19137.320799000001</c:v>
                </c:pt>
                <c:pt idx="79937">
                  <c:v>19137.561369999999</c:v>
                </c:pt>
                <c:pt idx="79938">
                  <c:v>19137.793651</c:v>
                </c:pt>
                <c:pt idx="79939">
                  <c:v>19138.034414999998</c:v>
                </c:pt>
                <c:pt idx="79940">
                  <c:v>19138.277739000001</c:v>
                </c:pt>
                <c:pt idx="79941">
                  <c:v>19138.518220999998</c:v>
                </c:pt>
                <c:pt idx="79942">
                  <c:v>19138.751061999999</c:v>
                </c:pt>
                <c:pt idx="79943">
                  <c:v>19138.995282</c:v>
                </c:pt>
                <c:pt idx="79944">
                  <c:v>19139.228284000001</c:v>
                </c:pt>
                <c:pt idx="79945">
                  <c:v>19139.473598</c:v>
                </c:pt>
                <c:pt idx="79946">
                  <c:v>19139.714110000001</c:v>
                </c:pt>
                <c:pt idx="79947">
                  <c:v>19139.970003999999</c:v>
                </c:pt>
                <c:pt idx="79948">
                  <c:v>19140.201926000002</c:v>
                </c:pt>
                <c:pt idx="79949">
                  <c:v>19140.444993000001</c:v>
                </c:pt>
                <c:pt idx="79950">
                  <c:v>19140.686963</c:v>
                </c:pt>
                <c:pt idx="79951">
                  <c:v>19140.917719000001</c:v>
                </c:pt>
                <c:pt idx="79952">
                  <c:v>19141.160013000001</c:v>
                </c:pt>
                <c:pt idx="79953">
                  <c:v>19141.402019000001</c:v>
                </c:pt>
                <c:pt idx="79954">
                  <c:v>19141.633988000001</c:v>
                </c:pt>
                <c:pt idx="79955">
                  <c:v>19141.875005000002</c:v>
                </c:pt>
                <c:pt idx="79956">
                  <c:v>19142.117212000001</c:v>
                </c:pt>
                <c:pt idx="79957">
                  <c:v>19142.350856000001</c:v>
                </c:pt>
                <c:pt idx="79958">
                  <c:v>19142.591358000001</c:v>
                </c:pt>
                <c:pt idx="79959">
                  <c:v>19142.835213999999</c:v>
                </c:pt>
                <c:pt idx="79960">
                  <c:v>19143.066155</c:v>
                </c:pt>
                <c:pt idx="79961">
                  <c:v>19143.308377000001</c:v>
                </c:pt>
                <c:pt idx="79962">
                  <c:v>19143.551595000001</c:v>
                </c:pt>
                <c:pt idx="79963">
                  <c:v>19143.793372</c:v>
                </c:pt>
                <c:pt idx="79964">
                  <c:v>19144.022328999999</c:v>
                </c:pt>
                <c:pt idx="79965">
                  <c:v>19144.266089000001</c:v>
                </c:pt>
                <c:pt idx="79966">
                  <c:v>19144.508064000001</c:v>
                </c:pt>
                <c:pt idx="79967">
                  <c:v>19144.739624000002</c:v>
                </c:pt>
                <c:pt idx="79968">
                  <c:v>19144.980074999999</c:v>
                </c:pt>
                <c:pt idx="79969">
                  <c:v>19145.222323999998</c:v>
                </c:pt>
                <c:pt idx="79970">
                  <c:v>19145.464260000001</c:v>
                </c:pt>
                <c:pt idx="79971">
                  <c:v>19145.696405999999</c:v>
                </c:pt>
                <c:pt idx="79972">
                  <c:v>19145.937414</c:v>
                </c:pt>
                <c:pt idx="79973">
                  <c:v>19146.182939999999</c:v>
                </c:pt>
                <c:pt idx="79974">
                  <c:v>19146.417382</c:v>
                </c:pt>
                <c:pt idx="79975">
                  <c:v>19146.650237999998</c:v>
                </c:pt>
                <c:pt idx="79976">
                  <c:v>19146.893949000001</c:v>
                </c:pt>
                <c:pt idx="79977">
                  <c:v>19147.135442999999</c:v>
                </c:pt>
                <c:pt idx="79978">
                  <c:v>19147.376962999999</c:v>
                </c:pt>
                <c:pt idx="79979">
                  <c:v>19147.607906000001</c:v>
                </c:pt>
                <c:pt idx="79980">
                  <c:v>19147.850373000001</c:v>
                </c:pt>
                <c:pt idx="79981">
                  <c:v>19148.083158000001</c:v>
                </c:pt>
                <c:pt idx="79982">
                  <c:v>19148.325434999999</c:v>
                </c:pt>
                <c:pt idx="79983">
                  <c:v>19148.566726000001</c:v>
                </c:pt>
                <c:pt idx="79984">
                  <c:v>19148.807143000002</c:v>
                </c:pt>
                <c:pt idx="79985">
                  <c:v>19149.040058999999</c:v>
                </c:pt>
                <c:pt idx="79986">
                  <c:v>19149.282393000001</c:v>
                </c:pt>
                <c:pt idx="79987">
                  <c:v>19149.523751000001</c:v>
                </c:pt>
                <c:pt idx="79988">
                  <c:v>19149.764175</c:v>
                </c:pt>
                <c:pt idx="79989">
                  <c:v>19150.022733000002</c:v>
                </c:pt>
                <c:pt idx="79990">
                  <c:v>19150.252744000001</c:v>
                </c:pt>
                <c:pt idx="79991">
                  <c:v>19150.493222000001</c:v>
                </c:pt>
                <c:pt idx="79992">
                  <c:v>19150.737163000002</c:v>
                </c:pt>
                <c:pt idx="79993">
                  <c:v>19150.970690999999</c:v>
                </c:pt>
                <c:pt idx="79994">
                  <c:v>19151.213994999998</c:v>
                </c:pt>
                <c:pt idx="79995">
                  <c:v>19151.453297</c:v>
                </c:pt>
                <c:pt idx="79996">
                  <c:v>19151.694799000001</c:v>
                </c:pt>
                <c:pt idx="79997">
                  <c:v>19151.935949999999</c:v>
                </c:pt>
                <c:pt idx="79998">
                  <c:v>19152.165445999999</c:v>
                </c:pt>
                <c:pt idx="79999">
                  <c:v>19152.406054999999</c:v>
                </c:pt>
                <c:pt idx="80000">
                  <c:v>19152.647847</c:v>
                </c:pt>
                <c:pt idx="80001">
                  <c:v>19152.888352000002</c:v>
                </c:pt>
                <c:pt idx="80002">
                  <c:v>19153.121330999998</c:v>
                </c:pt>
                <c:pt idx="80003">
                  <c:v>19153.365383</c:v>
                </c:pt>
                <c:pt idx="80004">
                  <c:v>19153.598239999999</c:v>
                </c:pt>
                <c:pt idx="80005">
                  <c:v>19153.841571000001</c:v>
                </c:pt>
                <c:pt idx="80006">
                  <c:v>19154.082263</c:v>
                </c:pt>
                <c:pt idx="80007">
                  <c:v>19154.324346000001</c:v>
                </c:pt>
                <c:pt idx="80008">
                  <c:v>19154.571722000001</c:v>
                </c:pt>
                <c:pt idx="80009">
                  <c:v>19154.8148</c:v>
                </c:pt>
                <c:pt idx="80010">
                  <c:v>19155.055274999999</c:v>
                </c:pt>
                <c:pt idx="80011">
                  <c:v>19155.288791999999</c:v>
                </c:pt>
                <c:pt idx="80012">
                  <c:v>19155.531211000001</c:v>
                </c:pt>
                <c:pt idx="80013">
                  <c:v>19155.775039</c:v>
                </c:pt>
                <c:pt idx="80014">
                  <c:v>19156.006818000002</c:v>
                </c:pt>
                <c:pt idx="80015">
                  <c:v>19156.249698</c:v>
                </c:pt>
                <c:pt idx="80016">
                  <c:v>19156.490086999998</c:v>
                </c:pt>
                <c:pt idx="80017">
                  <c:v>19156.732060999999</c:v>
                </c:pt>
                <c:pt idx="80018">
                  <c:v>19156.972390999999</c:v>
                </c:pt>
                <c:pt idx="80019">
                  <c:v>19157.217637999998</c:v>
                </c:pt>
                <c:pt idx="80020">
                  <c:v>19157.458148000002</c:v>
                </c:pt>
                <c:pt idx="80021">
                  <c:v>19157.700357999998</c:v>
                </c:pt>
                <c:pt idx="80022">
                  <c:v>19157.943551</c:v>
                </c:pt>
                <c:pt idx="80023">
                  <c:v>19158.176737000002</c:v>
                </c:pt>
                <c:pt idx="80024">
                  <c:v>19158.417369999999</c:v>
                </c:pt>
                <c:pt idx="80025">
                  <c:v>19158.652086999999</c:v>
                </c:pt>
                <c:pt idx="80026">
                  <c:v>19158.896379000002</c:v>
                </c:pt>
                <c:pt idx="80027">
                  <c:v>19159.131088999999</c:v>
                </c:pt>
                <c:pt idx="80028">
                  <c:v>19159.375152000001</c:v>
                </c:pt>
                <c:pt idx="80029">
                  <c:v>19159.608834999999</c:v>
                </c:pt>
                <c:pt idx="80030">
                  <c:v>19159.849386000002</c:v>
                </c:pt>
                <c:pt idx="80031">
                  <c:v>19160.093425999999</c:v>
                </c:pt>
                <c:pt idx="80032">
                  <c:v>19160.324280000001</c:v>
                </c:pt>
                <c:pt idx="80033">
                  <c:v>19160.568962000001</c:v>
                </c:pt>
                <c:pt idx="80034">
                  <c:v>19160.810633000001</c:v>
                </c:pt>
                <c:pt idx="80035">
                  <c:v>19161.041420000001</c:v>
                </c:pt>
                <c:pt idx="80036">
                  <c:v>19161.285324</c:v>
                </c:pt>
                <c:pt idx="80037">
                  <c:v>19161.529141999999</c:v>
                </c:pt>
                <c:pt idx="80038">
                  <c:v>19161.760900000001</c:v>
                </c:pt>
                <c:pt idx="80039">
                  <c:v>19162.003169</c:v>
                </c:pt>
                <c:pt idx="80040">
                  <c:v>19162.243324999999</c:v>
                </c:pt>
                <c:pt idx="80041">
                  <c:v>19162.484801999999</c:v>
                </c:pt>
                <c:pt idx="80042">
                  <c:v>19162.72523</c:v>
                </c:pt>
                <c:pt idx="80043">
                  <c:v>19162.971352</c:v>
                </c:pt>
                <c:pt idx="80044">
                  <c:v>19163.212992000001</c:v>
                </c:pt>
                <c:pt idx="80045">
                  <c:v>19163.454076000002</c:v>
                </c:pt>
                <c:pt idx="80046">
                  <c:v>19163.687934000001</c:v>
                </c:pt>
                <c:pt idx="80047">
                  <c:v>19163.93043</c:v>
                </c:pt>
                <c:pt idx="80048">
                  <c:v>19164.171112</c:v>
                </c:pt>
                <c:pt idx="80049">
                  <c:v>19164.413944</c:v>
                </c:pt>
                <c:pt idx="80050">
                  <c:v>19164.644614000001</c:v>
                </c:pt>
                <c:pt idx="80051">
                  <c:v>19164.887160999999</c:v>
                </c:pt>
                <c:pt idx="80052">
                  <c:v>19165.120332999999</c:v>
                </c:pt>
                <c:pt idx="80053">
                  <c:v>19165.363986</c:v>
                </c:pt>
                <c:pt idx="80054">
                  <c:v>19165.605448999999</c:v>
                </c:pt>
                <c:pt idx="80055">
                  <c:v>19165.846999000001</c:v>
                </c:pt>
                <c:pt idx="80056">
                  <c:v>19166.075368000002</c:v>
                </c:pt>
                <c:pt idx="80057">
                  <c:v>19166.320556999999</c:v>
                </c:pt>
                <c:pt idx="80058">
                  <c:v>19166.561238999999</c:v>
                </c:pt>
                <c:pt idx="80059">
                  <c:v>19166.794044999999</c:v>
                </c:pt>
                <c:pt idx="80060">
                  <c:v>19167.035895000001</c:v>
                </c:pt>
                <c:pt idx="80061">
                  <c:v>19167.278062000001</c:v>
                </c:pt>
                <c:pt idx="80062">
                  <c:v>19167.520369000002</c:v>
                </c:pt>
                <c:pt idx="80063">
                  <c:v>19167.750552000001</c:v>
                </c:pt>
                <c:pt idx="80064">
                  <c:v>19167.993729000002</c:v>
                </c:pt>
                <c:pt idx="80065">
                  <c:v>19168.234023000001</c:v>
                </c:pt>
                <c:pt idx="80066">
                  <c:v>19168.478795999999</c:v>
                </c:pt>
                <c:pt idx="80067">
                  <c:v>19168.708622999999</c:v>
                </c:pt>
                <c:pt idx="80068">
                  <c:v>19168.951034999998</c:v>
                </c:pt>
                <c:pt idx="80069">
                  <c:v>19169.195884000001</c:v>
                </c:pt>
                <c:pt idx="80070">
                  <c:v>19169.427722</c:v>
                </c:pt>
                <c:pt idx="80071">
                  <c:v>19169.670934999998</c:v>
                </c:pt>
                <c:pt idx="80072">
                  <c:v>19169.913332</c:v>
                </c:pt>
                <c:pt idx="80073">
                  <c:v>19170.144207000001</c:v>
                </c:pt>
                <c:pt idx="80074">
                  <c:v>19170.387611999999</c:v>
                </c:pt>
                <c:pt idx="80075">
                  <c:v>19170.630678000001</c:v>
                </c:pt>
                <c:pt idx="80076">
                  <c:v>19170.871768000001</c:v>
                </c:pt>
                <c:pt idx="80077">
                  <c:v>19171.103815999999</c:v>
                </c:pt>
                <c:pt idx="80078">
                  <c:v>19171.344400999998</c:v>
                </c:pt>
                <c:pt idx="80079">
                  <c:v>19171.588195</c:v>
                </c:pt>
                <c:pt idx="80080">
                  <c:v>19171.819049000002</c:v>
                </c:pt>
                <c:pt idx="80081">
                  <c:v>19172.061397000001</c:v>
                </c:pt>
                <c:pt idx="80082">
                  <c:v>19172.303258</c:v>
                </c:pt>
                <c:pt idx="80083">
                  <c:v>19172.536819000001</c:v>
                </c:pt>
                <c:pt idx="80084">
                  <c:v>19172.777316</c:v>
                </c:pt>
                <c:pt idx="80085">
                  <c:v>19173.019443000001</c:v>
                </c:pt>
                <c:pt idx="80086">
                  <c:v>19173.25937</c:v>
                </c:pt>
                <c:pt idx="80087">
                  <c:v>19173.492976000001</c:v>
                </c:pt>
                <c:pt idx="80088">
                  <c:v>19173.734295999999</c:v>
                </c:pt>
                <c:pt idx="80089">
                  <c:v>19173.975924999999</c:v>
                </c:pt>
                <c:pt idx="80090">
                  <c:v>19174.218251999999</c:v>
                </c:pt>
                <c:pt idx="80091">
                  <c:v>19174.451671999999</c:v>
                </c:pt>
                <c:pt idx="80092">
                  <c:v>19174.692939</c:v>
                </c:pt>
                <c:pt idx="80093">
                  <c:v>19174.935055000002</c:v>
                </c:pt>
                <c:pt idx="80094">
                  <c:v>19175.166712999999</c:v>
                </c:pt>
                <c:pt idx="80095">
                  <c:v>19175.407782999999</c:v>
                </c:pt>
                <c:pt idx="80096">
                  <c:v>19175.650562999999</c:v>
                </c:pt>
                <c:pt idx="80097">
                  <c:v>19175.892231999998</c:v>
                </c:pt>
                <c:pt idx="80098">
                  <c:v>19176.134157</c:v>
                </c:pt>
                <c:pt idx="80099">
                  <c:v>19176.37801</c:v>
                </c:pt>
                <c:pt idx="80100">
                  <c:v>19176.620126000002</c:v>
                </c:pt>
                <c:pt idx="80101">
                  <c:v>19176.860120000001</c:v>
                </c:pt>
                <c:pt idx="80102">
                  <c:v>19177.104888999998</c:v>
                </c:pt>
                <c:pt idx="80103">
                  <c:v>19177.336544000002</c:v>
                </c:pt>
                <c:pt idx="80104">
                  <c:v>19177.579557000001</c:v>
                </c:pt>
                <c:pt idx="80105">
                  <c:v>19177.822940999999</c:v>
                </c:pt>
                <c:pt idx="80106">
                  <c:v>19178.063542</c:v>
                </c:pt>
                <c:pt idx="80107">
                  <c:v>19178.292422999999</c:v>
                </c:pt>
                <c:pt idx="80108">
                  <c:v>19178.535049999999</c:v>
                </c:pt>
                <c:pt idx="80109">
                  <c:v>19178.77936</c:v>
                </c:pt>
                <c:pt idx="80110">
                  <c:v>19179.009002999999</c:v>
                </c:pt>
                <c:pt idx="80111">
                  <c:v>19179.251441</c:v>
                </c:pt>
                <c:pt idx="80112">
                  <c:v>19179.492171999998</c:v>
                </c:pt>
                <c:pt idx="80113">
                  <c:v>19179.733764000001</c:v>
                </c:pt>
                <c:pt idx="80114">
                  <c:v>19179.975554000001</c:v>
                </c:pt>
                <c:pt idx="80115">
                  <c:v>19180.207728000001</c:v>
                </c:pt>
                <c:pt idx="80116">
                  <c:v>19180.44843</c:v>
                </c:pt>
                <c:pt idx="80117">
                  <c:v>19180.689944000002</c:v>
                </c:pt>
                <c:pt idx="80118">
                  <c:v>19180.932565999999</c:v>
                </c:pt>
                <c:pt idx="80119">
                  <c:v>19181.164852999998</c:v>
                </c:pt>
                <c:pt idx="80120">
                  <c:v>19181.40581</c:v>
                </c:pt>
                <c:pt idx="80121">
                  <c:v>19181.646422000002</c:v>
                </c:pt>
                <c:pt idx="80122">
                  <c:v>19181.890141</c:v>
                </c:pt>
                <c:pt idx="80123">
                  <c:v>19182.121829</c:v>
                </c:pt>
                <c:pt idx="80124">
                  <c:v>19182.364700999999</c:v>
                </c:pt>
                <c:pt idx="80125">
                  <c:v>19182.608021</c:v>
                </c:pt>
                <c:pt idx="80126">
                  <c:v>19182.838389</c:v>
                </c:pt>
                <c:pt idx="80127">
                  <c:v>19183.082156</c:v>
                </c:pt>
                <c:pt idx="80128">
                  <c:v>19183.315579999999</c:v>
                </c:pt>
                <c:pt idx="80129">
                  <c:v>19183.557301000001</c:v>
                </c:pt>
                <c:pt idx="80130">
                  <c:v>19183.799330000002</c:v>
                </c:pt>
                <c:pt idx="80131">
                  <c:v>19184.032862</c:v>
                </c:pt>
                <c:pt idx="80132">
                  <c:v>19184.273141000001</c:v>
                </c:pt>
                <c:pt idx="80133">
                  <c:v>19184.517914</c:v>
                </c:pt>
                <c:pt idx="80134">
                  <c:v>19184.760955000002</c:v>
                </c:pt>
                <c:pt idx="80135">
                  <c:v>19184.991667999999</c:v>
                </c:pt>
                <c:pt idx="80136">
                  <c:v>19185.232111000001</c:v>
                </c:pt>
                <c:pt idx="80137">
                  <c:v>19185.476804000002</c:v>
                </c:pt>
                <c:pt idx="80138">
                  <c:v>19185.708601999999</c:v>
                </c:pt>
                <c:pt idx="80139">
                  <c:v>19185.949828000001</c:v>
                </c:pt>
                <c:pt idx="80140">
                  <c:v>19186.19023</c:v>
                </c:pt>
                <c:pt idx="80141">
                  <c:v>19186.434125</c:v>
                </c:pt>
                <c:pt idx="80142">
                  <c:v>19186.663094</c:v>
                </c:pt>
                <c:pt idx="80143">
                  <c:v>19186.905311999999</c:v>
                </c:pt>
                <c:pt idx="80144">
                  <c:v>19187.148648999999</c:v>
                </c:pt>
                <c:pt idx="80145">
                  <c:v>19187.391577999999</c:v>
                </c:pt>
                <c:pt idx="80146">
                  <c:v>19187.622361999998</c:v>
                </c:pt>
                <c:pt idx="80147">
                  <c:v>19187.864408000001</c:v>
                </c:pt>
                <c:pt idx="80148">
                  <c:v>19188.107829</c:v>
                </c:pt>
                <c:pt idx="80149">
                  <c:v>19188.348031000001</c:v>
                </c:pt>
                <c:pt idx="80150">
                  <c:v>19188.579845</c:v>
                </c:pt>
                <c:pt idx="80151">
                  <c:v>19188.82288</c:v>
                </c:pt>
                <c:pt idx="80152">
                  <c:v>19189.065075999999</c:v>
                </c:pt>
                <c:pt idx="80153">
                  <c:v>19189.297413</c:v>
                </c:pt>
                <c:pt idx="80154">
                  <c:v>19189.540591000001</c:v>
                </c:pt>
                <c:pt idx="80155">
                  <c:v>19189.782407999999</c:v>
                </c:pt>
                <c:pt idx="80156">
                  <c:v>19190.023649999999</c:v>
                </c:pt>
                <c:pt idx="80157">
                  <c:v>19190.254903000001</c:v>
                </c:pt>
                <c:pt idx="80158">
                  <c:v>19190.497972000001</c:v>
                </c:pt>
                <c:pt idx="80159">
                  <c:v>19190.739076999998</c:v>
                </c:pt>
                <c:pt idx="80160">
                  <c:v>19190.970140000001</c:v>
                </c:pt>
                <c:pt idx="80161">
                  <c:v>19191.212371000001</c:v>
                </c:pt>
                <c:pt idx="80162">
                  <c:v>19191.454422999999</c:v>
                </c:pt>
                <c:pt idx="80163">
                  <c:v>19191.695767000001</c:v>
                </c:pt>
                <c:pt idx="80164">
                  <c:v>19191.927924</c:v>
                </c:pt>
                <c:pt idx="80165">
                  <c:v>19192.170289999998</c:v>
                </c:pt>
                <c:pt idx="80166">
                  <c:v>19192.411692000001</c:v>
                </c:pt>
                <c:pt idx="80167">
                  <c:v>19192.654875</c:v>
                </c:pt>
                <c:pt idx="80168">
                  <c:v>19192.886964000001</c:v>
                </c:pt>
                <c:pt idx="80169">
                  <c:v>19193.128298</c:v>
                </c:pt>
                <c:pt idx="80170">
                  <c:v>19193.369929</c:v>
                </c:pt>
                <c:pt idx="80171">
                  <c:v>19193.601006000001</c:v>
                </c:pt>
                <c:pt idx="80172">
                  <c:v>19193.842855999999</c:v>
                </c:pt>
                <c:pt idx="80173">
                  <c:v>19194.086531000001</c:v>
                </c:pt>
                <c:pt idx="80174">
                  <c:v>19194.327129000001</c:v>
                </c:pt>
                <c:pt idx="80175">
                  <c:v>19194.560632000001</c:v>
                </c:pt>
                <c:pt idx="80176">
                  <c:v>19194.801818</c:v>
                </c:pt>
                <c:pt idx="80177">
                  <c:v>19195.042125</c:v>
                </c:pt>
                <c:pt idx="80178">
                  <c:v>19195.284326000001</c:v>
                </c:pt>
                <c:pt idx="80179">
                  <c:v>19195.515259</c:v>
                </c:pt>
                <c:pt idx="80180">
                  <c:v>19195.759366999999</c:v>
                </c:pt>
                <c:pt idx="80181">
                  <c:v>19196.00258</c:v>
                </c:pt>
                <c:pt idx="80182">
                  <c:v>19196.243579000002</c:v>
                </c:pt>
                <c:pt idx="80183">
                  <c:v>19196.475551</c:v>
                </c:pt>
                <c:pt idx="80184">
                  <c:v>19196.718078000002</c:v>
                </c:pt>
                <c:pt idx="80185">
                  <c:v>19196.960357</c:v>
                </c:pt>
                <c:pt idx="80186">
                  <c:v>19197.190589000002</c:v>
                </c:pt>
                <c:pt idx="80187">
                  <c:v>19197.433778999999</c:v>
                </c:pt>
                <c:pt idx="80188">
                  <c:v>19197.676051999999</c:v>
                </c:pt>
                <c:pt idx="80189">
                  <c:v>19197.909812999998</c:v>
                </c:pt>
                <c:pt idx="80190">
                  <c:v>19198.150355000002</c:v>
                </c:pt>
                <c:pt idx="80191">
                  <c:v>19198.394203</c:v>
                </c:pt>
                <c:pt idx="80192">
                  <c:v>19198.627978</c:v>
                </c:pt>
                <c:pt idx="80193">
                  <c:v>19198.869076999999</c:v>
                </c:pt>
                <c:pt idx="80194">
                  <c:v>19199.102245999999</c:v>
                </c:pt>
                <c:pt idx="80195">
                  <c:v>19199.347721999999</c:v>
                </c:pt>
                <c:pt idx="80196">
                  <c:v>19199.58841</c:v>
                </c:pt>
                <c:pt idx="80197">
                  <c:v>19199.829812</c:v>
                </c:pt>
                <c:pt idx="80198">
                  <c:v>19200.059217000002</c:v>
                </c:pt>
                <c:pt idx="80199">
                  <c:v>19200.303124999999</c:v>
                </c:pt>
                <c:pt idx="80200">
                  <c:v>19200.547775999999</c:v>
                </c:pt>
                <c:pt idx="80201">
                  <c:v>19200.777779</c:v>
                </c:pt>
                <c:pt idx="80202">
                  <c:v>19201.019638999998</c:v>
                </c:pt>
                <c:pt idx="80203">
                  <c:v>19201.259259999999</c:v>
                </c:pt>
                <c:pt idx="80204">
                  <c:v>19201.501224</c:v>
                </c:pt>
                <c:pt idx="80205">
                  <c:v>19201.734843999999</c:v>
                </c:pt>
                <c:pt idx="80206">
                  <c:v>19201.977056</c:v>
                </c:pt>
                <c:pt idx="80207">
                  <c:v>19202.219077999998</c:v>
                </c:pt>
                <c:pt idx="80208">
                  <c:v>19202.452765000002</c:v>
                </c:pt>
                <c:pt idx="80209">
                  <c:v>19202.695894</c:v>
                </c:pt>
                <c:pt idx="80210">
                  <c:v>19202.936306</c:v>
                </c:pt>
                <c:pt idx="80211">
                  <c:v>19203.169759</c:v>
                </c:pt>
                <c:pt idx="80212">
                  <c:v>19203.410175000001</c:v>
                </c:pt>
                <c:pt idx="80213">
                  <c:v>19203.652140999999</c:v>
                </c:pt>
                <c:pt idx="80214">
                  <c:v>19203.894292000001</c:v>
                </c:pt>
                <c:pt idx="80215">
                  <c:v>19204.127785000001</c:v>
                </c:pt>
                <c:pt idx="80216">
                  <c:v>19204.368073000001</c:v>
                </c:pt>
                <c:pt idx="80217">
                  <c:v>19204.610005999999</c:v>
                </c:pt>
                <c:pt idx="80218">
                  <c:v>19204.852921000002</c:v>
                </c:pt>
                <c:pt idx="80219">
                  <c:v>19205.084916</c:v>
                </c:pt>
                <c:pt idx="80220">
                  <c:v>19205.327238000002</c:v>
                </c:pt>
                <c:pt idx="80221">
                  <c:v>19205.569219000001</c:v>
                </c:pt>
                <c:pt idx="80222">
                  <c:v>19205.802913</c:v>
                </c:pt>
                <c:pt idx="80223">
                  <c:v>19206.045346999999</c:v>
                </c:pt>
                <c:pt idx="80224">
                  <c:v>19206.288562999998</c:v>
                </c:pt>
                <c:pt idx="80225">
                  <c:v>19206.534926</c:v>
                </c:pt>
                <c:pt idx="80226">
                  <c:v>19206.775205999998</c:v>
                </c:pt>
                <c:pt idx="80227">
                  <c:v>19207.021702999999</c:v>
                </c:pt>
                <c:pt idx="80228">
                  <c:v>19207.262848999999</c:v>
                </c:pt>
                <c:pt idx="80229">
                  <c:v>19207.492818999999</c:v>
                </c:pt>
                <c:pt idx="80230">
                  <c:v>19207.733294000001</c:v>
                </c:pt>
                <c:pt idx="80231">
                  <c:v>19207.975245000001</c:v>
                </c:pt>
                <c:pt idx="80232">
                  <c:v>19208.219009</c:v>
                </c:pt>
                <c:pt idx="80233">
                  <c:v>19208.450623000001</c:v>
                </c:pt>
                <c:pt idx="80234">
                  <c:v>19208.691920000001</c:v>
                </c:pt>
                <c:pt idx="80235">
                  <c:v>19208.934088999998</c:v>
                </c:pt>
                <c:pt idx="80236">
                  <c:v>19209.174337</c:v>
                </c:pt>
                <c:pt idx="80237">
                  <c:v>19209.407716999998</c:v>
                </c:pt>
                <c:pt idx="80238">
                  <c:v>19209.650772000001</c:v>
                </c:pt>
                <c:pt idx="80239">
                  <c:v>19209.893537</c:v>
                </c:pt>
                <c:pt idx="80240">
                  <c:v>19210.134782000001</c:v>
                </c:pt>
                <c:pt idx="80241">
                  <c:v>19210.365373000001</c:v>
                </c:pt>
                <c:pt idx="80242">
                  <c:v>19210.606107</c:v>
                </c:pt>
                <c:pt idx="80243">
                  <c:v>19210.848413</c:v>
                </c:pt>
                <c:pt idx="80244">
                  <c:v>19211.081438000001</c:v>
                </c:pt>
                <c:pt idx="80245">
                  <c:v>19211.322189999999</c:v>
                </c:pt>
                <c:pt idx="80246">
                  <c:v>19211.563005</c:v>
                </c:pt>
                <c:pt idx="80247">
                  <c:v>19211.805164000001</c:v>
                </c:pt>
                <c:pt idx="80248">
                  <c:v>19212.061115</c:v>
                </c:pt>
                <c:pt idx="80249">
                  <c:v>19212.291237000001</c:v>
                </c:pt>
                <c:pt idx="80250">
                  <c:v>19212.53254</c:v>
                </c:pt>
                <c:pt idx="80251">
                  <c:v>19212.775849000001</c:v>
                </c:pt>
                <c:pt idx="80252">
                  <c:v>19213.007164999999</c:v>
                </c:pt>
                <c:pt idx="80253">
                  <c:v>19213.249382999998</c:v>
                </c:pt>
                <c:pt idx="80254">
                  <c:v>19213.492740000002</c:v>
                </c:pt>
                <c:pt idx="80255">
                  <c:v>19213.735817000001</c:v>
                </c:pt>
                <c:pt idx="80256">
                  <c:v>19213.965092999999</c:v>
                </c:pt>
                <c:pt idx="80257">
                  <c:v>19214.20923</c:v>
                </c:pt>
                <c:pt idx="80258">
                  <c:v>19214.442137999999</c:v>
                </c:pt>
                <c:pt idx="80259">
                  <c:v>19214.686258999998</c:v>
                </c:pt>
                <c:pt idx="80260">
                  <c:v>19214.929788000001</c:v>
                </c:pt>
                <c:pt idx="80261">
                  <c:v>19215.159780000002</c:v>
                </c:pt>
                <c:pt idx="80262">
                  <c:v>19215.400097000002</c:v>
                </c:pt>
                <c:pt idx="80263">
                  <c:v>19215.642033</c:v>
                </c:pt>
                <c:pt idx="80264">
                  <c:v>19215.884174999999</c:v>
                </c:pt>
                <c:pt idx="80265">
                  <c:v>19216.115066999999</c:v>
                </c:pt>
                <c:pt idx="80266">
                  <c:v>19216.359154000002</c:v>
                </c:pt>
                <c:pt idx="80267">
                  <c:v>19216.601064999999</c:v>
                </c:pt>
                <c:pt idx="80268">
                  <c:v>19216.834746</c:v>
                </c:pt>
                <c:pt idx="80269">
                  <c:v>19217.076571000001</c:v>
                </c:pt>
                <c:pt idx="80270">
                  <c:v>19217.319909000002</c:v>
                </c:pt>
                <c:pt idx="80271">
                  <c:v>19217.551944999999</c:v>
                </c:pt>
                <c:pt idx="80272">
                  <c:v>19217.794548999998</c:v>
                </c:pt>
                <c:pt idx="80273">
                  <c:v>19218.037179999999</c:v>
                </c:pt>
                <c:pt idx="80274">
                  <c:v>19218.268164000001</c:v>
                </c:pt>
                <c:pt idx="80275">
                  <c:v>19218.514113000001</c:v>
                </c:pt>
                <c:pt idx="80276">
                  <c:v>19218.747131</c:v>
                </c:pt>
                <c:pt idx="80277">
                  <c:v>19218.992590000002</c:v>
                </c:pt>
                <c:pt idx="80278">
                  <c:v>19219.233258</c:v>
                </c:pt>
                <c:pt idx="80279">
                  <c:v>19219.480579999999</c:v>
                </c:pt>
                <c:pt idx="80280">
                  <c:v>19219.721173000002</c:v>
                </c:pt>
                <c:pt idx="80281">
                  <c:v>19219.965338000002</c:v>
                </c:pt>
                <c:pt idx="80282">
                  <c:v>19220.198376</c:v>
                </c:pt>
                <c:pt idx="80283">
                  <c:v>19220.441759000001</c:v>
                </c:pt>
                <c:pt idx="80284">
                  <c:v>19220.682287</c:v>
                </c:pt>
                <c:pt idx="80285">
                  <c:v>19220.915244</c:v>
                </c:pt>
                <c:pt idx="80286">
                  <c:v>19221.156126000002</c:v>
                </c:pt>
                <c:pt idx="80287">
                  <c:v>19221.40021</c:v>
                </c:pt>
                <c:pt idx="80288">
                  <c:v>19221.631258000001</c:v>
                </c:pt>
                <c:pt idx="80289">
                  <c:v>19221.872802999998</c:v>
                </c:pt>
                <c:pt idx="80290">
                  <c:v>19222.112401999999</c:v>
                </c:pt>
                <c:pt idx="80291">
                  <c:v>19222.352314</c:v>
                </c:pt>
                <c:pt idx="80292">
                  <c:v>19222.596775999998</c:v>
                </c:pt>
                <c:pt idx="80293">
                  <c:v>19222.825218000002</c:v>
                </c:pt>
                <c:pt idx="80294">
                  <c:v>19223.069843000001</c:v>
                </c:pt>
                <c:pt idx="80295">
                  <c:v>19223.311347999999</c:v>
                </c:pt>
                <c:pt idx="80296">
                  <c:v>19223.553030999999</c:v>
                </c:pt>
                <c:pt idx="80297">
                  <c:v>19223.783401000001</c:v>
                </c:pt>
                <c:pt idx="80298">
                  <c:v>19224.027373000001</c:v>
                </c:pt>
                <c:pt idx="80299">
                  <c:v>19224.267207000001</c:v>
                </c:pt>
                <c:pt idx="80300">
                  <c:v>19224.498935</c:v>
                </c:pt>
                <c:pt idx="80301">
                  <c:v>19224.741881999998</c:v>
                </c:pt>
                <c:pt idx="80302">
                  <c:v>19224.984948000001</c:v>
                </c:pt>
                <c:pt idx="80303">
                  <c:v>19225.226693000001</c:v>
                </c:pt>
                <c:pt idx="80304">
                  <c:v>19225.456651</c:v>
                </c:pt>
                <c:pt idx="80305">
                  <c:v>19225.697056000001</c:v>
                </c:pt>
                <c:pt idx="80306">
                  <c:v>19225.941019999998</c:v>
                </c:pt>
                <c:pt idx="80307">
                  <c:v>19226.183936000001</c:v>
                </c:pt>
                <c:pt idx="80308">
                  <c:v>19226.428164000001</c:v>
                </c:pt>
                <c:pt idx="80309">
                  <c:v>19226.67498</c:v>
                </c:pt>
                <c:pt idx="80310">
                  <c:v>19226.907755</c:v>
                </c:pt>
                <c:pt idx="80311">
                  <c:v>19227.150988000001</c:v>
                </c:pt>
                <c:pt idx="80312">
                  <c:v>19227.394934</c:v>
                </c:pt>
                <c:pt idx="80313">
                  <c:v>19227.627360999999</c:v>
                </c:pt>
                <c:pt idx="80314">
                  <c:v>19227.869302999999</c:v>
                </c:pt>
                <c:pt idx="80315">
                  <c:v>19228.104615</c:v>
                </c:pt>
                <c:pt idx="80316">
                  <c:v>19228.347742000002</c:v>
                </c:pt>
                <c:pt idx="80317">
                  <c:v>19228.588754</c:v>
                </c:pt>
                <c:pt idx="80318">
                  <c:v>19228.829836000001</c:v>
                </c:pt>
                <c:pt idx="80319">
                  <c:v>19229.061579000001</c:v>
                </c:pt>
                <c:pt idx="80320">
                  <c:v>19229.30342</c:v>
                </c:pt>
                <c:pt idx="80321">
                  <c:v>19229.543451000001</c:v>
                </c:pt>
                <c:pt idx="80322">
                  <c:v>19229.787297999999</c:v>
                </c:pt>
                <c:pt idx="80323">
                  <c:v>19230.018026999998</c:v>
                </c:pt>
                <c:pt idx="80324">
                  <c:v>19230.260036</c:v>
                </c:pt>
                <c:pt idx="80325">
                  <c:v>19230.502991000001</c:v>
                </c:pt>
                <c:pt idx="80326">
                  <c:v>19230.744953000001</c:v>
                </c:pt>
                <c:pt idx="80327">
                  <c:v>19230.973769</c:v>
                </c:pt>
                <c:pt idx="80328">
                  <c:v>19231.214263999998</c:v>
                </c:pt>
                <c:pt idx="80329">
                  <c:v>19231.457539999999</c:v>
                </c:pt>
                <c:pt idx="80330">
                  <c:v>19231.698840000001</c:v>
                </c:pt>
                <c:pt idx="80331">
                  <c:v>19231.939911000001</c:v>
                </c:pt>
                <c:pt idx="80332">
                  <c:v>19232.171885</c:v>
                </c:pt>
                <c:pt idx="80333">
                  <c:v>19232.414984999999</c:v>
                </c:pt>
                <c:pt idx="80334">
                  <c:v>19232.654288999998</c:v>
                </c:pt>
                <c:pt idx="80335">
                  <c:v>19232.887882999999</c:v>
                </c:pt>
                <c:pt idx="80336">
                  <c:v>19233.130245</c:v>
                </c:pt>
                <c:pt idx="80337">
                  <c:v>19233.374924</c:v>
                </c:pt>
                <c:pt idx="80338">
                  <c:v>19233.606685999999</c:v>
                </c:pt>
                <c:pt idx="80339">
                  <c:v>19233.84979</c:v>
                </c:pt>
                <c:pt idx="80340">
                  <c:v>19234.090176000002</c:v>
                </c:pt>
                <c:pt idx="80341">
                  <c:v>19234.33484</c:v>
                </c:pt>
                <c:pt idx="80342">
                  <c:v>19234.579246000001</c:v>
                </c:pt>
                <c:pt idx="80343">
                  <c:v>19234.825932</c:v>
                </c:pt>
                <c:pt idx="80344">
                  <c:v>19235.059922</c:v>
                </c:pt>
                <c:pt idx="80345">
                  <c:v>19235.302960000001</c:v>
                </c:pt>
                <c:pt idx="80346">
                  <c:v>19235.546867000001</c:v>
                </c:pt>
                <c:pt idx="80347">
                  <c:v>19235.778590000002</c:v>
                </c:pt>
                <c:pt idx="80348">
                  <c:v>19236.019981000001</c:v>
                </c:pt>
                <c:pt idx="80349">
                  <c:v>19236.261708999999</c:v>
                </c:pt>
                <c:pt idx="80350">
                  <c:v>19236.504696</c:v>
                </c:pt>
                <c:pt idx="80351">
                  <c:v>19236.735382999999</c:v>
                </c:pt>
                <c:pt idx="80352">
                  <c:v>19236.976946999999</c:v>
                </c:pt>
                <c:pt idx="80353">
                  <c:v>19237.218928999999</c:v>
                </c:pt>
                <c:pt idx="80354">
                  <c:v>19237.461004000001</c:v>
                </c:pt>
                <c:pt idx="80355">
                  <c:v>19237.691395000002</c:v>
                </c:pt>
                <c:pt idx="80356">
                  <c:v>19237.937869000001</c:v>
                </c:pt>
                <c:pt idx="80357">
                  <c:v>19238.169586</c:v>
                </c:pt>
                <c:pt idx="80358">
                  <c:v>19238.412692999998</c:v>
                </c:pt>
                <c:pt idx="80359">
                  <c:v>19238.653383000001</c:v>
                </c:pt>
                <c:pt idx="80360">
                  <c:v>19238.896823999999</c:v>
                </c:pt>
                <c:pt idx="80361">
                  <c:v>19239.126093999999</c:v>
                </c:pt>
                <c:pt idx="80362">
                  <c:v>19239.367922000001</c:v>
                </c:pt>
                <c:pt idx="80363">
                  <c:v>19239.610304999998</c:v>
                </c:pt>
                <c:pt idx="80364">
                  <c:v>19239.854446000001</c:v>
                </c:pt>
                <c:pt idx="80365">
                  <c:v>19240.099122</c:v>
                </c:pt>
                <c:pt idx="80366">
                  <c:v>19240.342714999999</c:v>
                </c:pt>
                <c:pt idx="80367">
                  <c:v>19240.583245999998</c:v>
                </c:pt>
                <c:pt idx="80368">
                  <c:v>19240.826612000001</c:v>
                </c:pt>
                <c:pt idx="80369">
                  <c:v>19241.056861000001</c:v>
                </c:pt>
                <c:pt idx="80370">
                  <c:v>19241.299153</c:v>
                </c:pt>
                <c:pt idx="80371">
                  <c:v>19241.543024999999</c:v>
                </c:pt>
                <c:pt idx="80372">
                  <c:v>19241.774990000002</c:v>
                </c:pt>
                <c:pt idx="80373">
                  <c:v>19242.016366</c:v>
                </c:pt>
                <c:pt idx="80374">
                  <c:v>19242.259549999999</c:v>
                </c:pt>
                <c:pt idx="80375">
                  <c:v>19242.490355000002</c:v>
                </c:pt>
                <c:pt idx="80376">
                  <c:v>19242.733616000001</c:v>
                </c:pt>
                <c:pt idx="80377">
                  <c:v>19242.974061000001</c:v>
                </c:pt>
                <c:pt idx="80378">
                  <c:v>19243.216367000001</c:v>
                </c:pt>
                <c:pt idx="80379">
                  <c:v>19243.457729999998</c:v>
                </c:pt>
                <c:pt idx="80380">
                  <c:v>19243.689777</c:v>
                </c:pt>
                <c:pt idx="80381">
                  <c:v>19243.932958000001</c:v>
                </c:pt>
                <c:pt idx="80382">
                  <c:v>19244.174086999999</c:v>
                </c:pt>
                <c:pt idx="80383">
                  <c:v>19244.429399000001</c:v>
                </c:pt>
                <c:pt idx="80384">
                  <c:v>19244.658269</c:v>
                </c:pt>
                <c:pt idx="80385">
                  <c:v>19244.904930000001</c:v>
                </c:pt>
                <c:pt idx="80386">
                  <c:v>19245.147068999999</c:v>
                </c:pt>
                <c:pt idx="80387">
                  <c:v>19245.378693999999</c:v>
                </c:pt>
                <c:pt idx="80388">
                  <c:v>19245.621917</c:v>
                </c:pt>
                <c:pt idx="80389">
                  <c:v>19245.864908</c:v>
                </c:pt>
                <c:pt idx="80390">
                  <c:v>19246.096794000001</c:v>
                </c:pt>
                <c:pt idx="80391">
                  <c:v>19246.339789000001</c:v>
                </c:pt>
                <c:pt idx="80392">
                  <c:v>19246.582929</c:v>
                </c:pt>
                <c:pt idx="80393">
                  <c:v>19246.813344999999</c:v>
                </c:pt>
                <c:pt idx="80394">
                  <c:v>19247.056928999998</c:v>
                </c:pt>
                <c:pt idx="80395">
                  <c:v>19247.299091000001</c:v>
                </c:pt>
                <c:pt idx="80396">
                  <c:v>19247.540595999999</c:v>
                </c:pt>
                <c:pt idx="80397">
                  <c:v>19247.772727</c:v>
                </c:pt>
                <c:pt idx="80398">
                  <c:v>19248.014697999999</c:v>
                </c:pt>
                <c:pt idx="80399">
                  <c:v>19248.257179</c:v>
                </c:pt>
                <c:pt idx="80400">
                  <c:v>19248.500604000001</c:v>
                </c:pt>
                <c:pt idx="80401">
                  <c:v>19248.731394999999</c:v>
                </c:pt>
                <c:pt idx="80402">
                  <c:v>19248.976912999999</c:v>
                </c:pt>
                <c:pt idx="80403">
                  <c:v>19249.218704999999</c:v>
                </c:pt>
                <c:pt idx="80404">
                  <c:v>19249.448853000002</c:v>
                </c:pt>
                <c:pt idx="80405">
                  <c:v>19249.691204999999</c:v>
                </c:pt>
                <c:pt idx="80406">
                  <c:v>19249.932801999999</c:v>
                </c:pt>
                <c:pt idx="80407">
                  <c:v>19250.173245999998</c:v>
                </c:pt>
                <c:pt idx="80408">
                  <c:v>19250.406987999999</c:v>
                </c:pt>
                <c:pt idx="80409">
                  <c:v>19250.648042000001</c:v>
                </c:pt>
                <c:pt idx="80410">
                  <c:v>19250.890153</c:v>
                </c:pt>
                <c:pt idx="80411">
                  <c:v>19251.123896000001</c:v>
                </c:pt>
                <c:pt idx="80412">
                  <c:v>19251.366149000001</c:v>
                </c:pt>
                <c:pt idx="80413">
                  <c:v>19251.59964</c:v>
                </c:pt>
                <c:pt idx="80414">
                  <c:v>19251.840113999999</c:v>
                </c:pt>
                <c:pt idx="80415">
                  <c:v>19252.082421999999</c:v>
                </c:pt>
                <c:pt idx="80416">
                  <c:v>19252.326367999998</c:v>
                </c:pt>
                <c:pt idx="80417">
                  <c:v>19252.57173</c:v>
                </c:pt>
                <c:pt idx="80418">
                  <c:v>19252.812304999999</c:v>
                </c:pt>
                <c:pt idx="80419">
                  <c:v>19253.055687</c:v>
                </c:pt>
                <c:pt idx="80420">
                  <c:v>19253.296837999998</c:v>
                </c:pt>
                <c:pt idx="80421">
                  <c:v>19253.539100999998</c:v>
                </c:pt>
                <c:pt idx="80422">
                  <c:v>19253.794437</c:v>
                </c:pt>
                <c:pt idx="80423">
                  <c:v>19254.041690999999</c:v>
                </c:pt>
                <c:pt idx="80424">
                  <c:v>19254.284041999999</c:v>
                </c:pt>
                <c:pt idx="80425">
                  <c:v>19254.525582999999</c:v>
                </c:pt>
                <c:pt idx="80426">
                  <c:v>19254.766095999999</c:v>
                </c:pt>
                <c:pt idx="80427">
                  <c:v>19254.999940999998</c:v>
                </c:pt>
                <c:pt idx="80428">
                  <c:v>19255.241333000002</c:v>
                </c:pt>
                <c:pt idx="80429">
                  <c:v>19255.474996000001</c:v>
                </c:pt>
                <c:pt idx="80430">
                  <c:v>19255.716957000001</c:v>
                </c:pt>
                <c:pt idx="80431">
                  <c:v>19255.958031999999</c:v>
                </c:pt>
                <c:pt idx="80432">
                  <c:v>19256.189939</c:v>
                </c:pt>
                <c:pt idx="80433">
                  <c:v>19256.432172000001</c:v>
                </c:pt>
                <c:pt idx="80434">
                  <c:v>19256.674287999998</c:v>
                </c:pt>
                <c:pt idx="80435">
                  <c:v>19256.907900999999</c:v>
                </c:pt>
                <c:pt idx="80436">
                  <c:v>19257.150214000001</c:v>
                </c:pt>
                <c:pt idx="80437">
                  <c:v>19257.385675000001</c:v>
                </c:pt>
                <c:pt idx="80438">
                  <c:v>19257.628022000001</c:v>
                </c:pt>
                <c:pt idx="80439">
                  <c:v>19257.870972000001</c:v>
                </c:pt>
                <c:pt idx="80440">
                  <c:v>19258.110139</c:v>
                </c:pt>
                <c:pt idx="80441">
                  <c:v>19258.343577</c:v>
                </c:pt>
                <c:pt idx="80442">
                  <c:v>19258.58671</c:v>
                </c:pt>
                <c:pt idx="80443">
                  <c:v>19258.829753999999</c:v>
                </c:pt>
                <c:pt idx="80444">
                  <c:v>19259.070879999999</c:v>
                </c:pt>
                <c:pt idx="80445">
                  <c:v>19259.311806000002</c:v>
                </c:pt>
                <c:pt idx="80446">
                  <c:v>19259.542254</c:v>
                </c:pt>
                <c:pt idx="80447">
                  <c:v>19259.784952000002</c:v>
                </c:pt>
                <c:pt idx="80448">
                  <c:v>19260.026361</c:v>
                </c:pt>
                <c:pt idx="80449">
                  <c:v>19260.257128000001</c:v>
                </c:pt>
                <c:pt idx="80450">
                  <c:v>19260.501371999999</c:v>
                </c:pt>
                <c:pt idx="80451">
                  <c:v>19260.734046000001</c:v>
                </c:pt>
                <c:pt idx="80452">
                  <c:v>19260.977574</c:v>
                </c:pt>
                <c:pt idx="80453">
                  <c:v>19261.218048999999</c:v>
                </c:pt>
                <c:pt idx="80454">
                  <c:v>19261.460287000002</c:v>
                </c:pt>
                <c:pt idx="80455">
                  <c:v>19261.693879999999</c:v>
                </c:pt>
                <c:pt idx="80456">
                  <c:v>19261.936342000001</c:v>
                </c:pt>
                <c:pt idx="80457">
                  <c:v>19262.171949</c:v>
                </c:pt>
                <c:pt idx="80458">
                  <c:v>19262.413031</c:v>
                </c:pt>
                <c:pt idx="80459">
                  <c:v>19262.646540999998</c:v>
                </c:pt>
                <c:pt idx="80460">
                  <c:v>19262.88954</c:v>
                </c:pt>
                <c:pt idx="80461">
                  <c:v>19263.13078</c:v>
                </c:pt>
                <c:pt idx="80462">
                  <c:v>19263.373565000002</c:v>
                </c:pt>
                <c:pt idx="80463">
                  <c:v>19263.615020000001</c:v>
                </c:pt>
                <c:pt idx="80464">
                  <c:v>19263.845170000001</c:v>
                </c:pt>
                <c:pt idx="80465">
                  <c:v>19264.087940000001</c:v>
                </c:pt>
                <c:pt idx="80466">
                  <c:v>19264.329053000001</c:v>
                </c:pt>
                <c:pt idx="80467">
                  <c:v>19264.569331999999</c:v>
                </c:pt>
                <c:pt idx="80468">
                  <c:v>19264.798445</c:v>
                </c:pt>
                <c:pt idx="80469">
                  <c:v>19265.043652</c:v>
                </c:pt>
                <c:pt idx="80470">
                  <c:v>19265.284919000002</c:v>
                </c:pt>
                <c:pt idx="80471">
                  <c:v>19265.525292999999</c:v>
                </c:pt>
                <c:pt idx="80472">
                  <c:v>19265.756309</c:v>
                </c:pt>
                <c:pt idx="80473">
                  <c:v>19265.999605000001</c:v>
                </c:pt>
                <c:pt idx="80474">
                  <c:v>19266.24021</c:v>
                </c:pt>
                <c:pt idx="80475">
                  <c:v>19266.489976000001</c:v>
                </c:pt>
                <c:pt idx="80476">
                  <c:v>19266.731421</c:v>
                </c:pt>
                <c:pt idx="80477">
                  <c:v>19266.973437000001</c:v>
                </c:pt>
                <c:pt idx="80478">
                  <c:v>19267.206120999999</c:v>
                </c:pt>
                <c:pt idx="80479">
                  <c:v>19267.446381000002</c:v>
                </c:pt>
                <c:pt idx="80480">
                  <c:v>19267.686306</c:v>
                </c:pt>
                <c:pt idx="80481">
                  <c:v>19267.921345999999</c:v>
                </c:pt>
                <c:pt idx="80482">
                  <c:v>19268.164171</c:v>
                </c:pt>
                <c:pt idx="80483">
                  <c:v>19268.408386999999</c:v>
                </c:pt>
                <c:pt idx="80484">
                  <c:v>19268.640696999999</c:v>
                </c:pt>
                <c:pt idx="80485">
                  <c:v>19268.882558000001</c:v>
                </c:pt>
                <c:pt idx="80486">
                  <c:v>19269.125287999999</c:v>
                </c:pt>
                <c:pt idx="80487">
                  <c:v>19269.366939</c:v>
                </c:pt>
                <c:pt idx="80488">
                  <c:v>19269.596308</c:v>
                </c:pt>
                <c:pt idx="80489">
                  <c:v>19269.840413000002</c:v>
                </c:pt>
                <c:pt idx="80490">
                  <c:v>19270.083047</c:v>
                </c:pt>
                <c:pt idx="80491">
                  <c:v>19270.314189000001</c:v>
                </c:pt>
                <c:pt idx="80492">
                  <c:v>19270.555047999998</c:v>
                </c:pt>
                <c:pt idx="80493">
                  <c:v>19270.797371000001</c:v>
                </c:pt>
                <c:pt idx="80494">
                  <c:v>19271.029827999999</c:v>
                </c:pt>
                <c:pt idx="80495">
                  <c:v>19271.272849000001</c:v>
                </c:pt>
                <c:pt idx="80496">
                  <c:v>19271.513292</c:v>
                </c:pt>
                <c:pt idx="80497">
                  <c:v>19271.755378999998</c:v>
                </c:pt>
                <c:pt idx="80498">
                  <c:v>19272.011976000002</c:v>
                </c:pt>
                <c:pt idx="80499">
                  <c:v>19272.241428000001</c:v>
                </c:pt>
                <c:pt idx="80500">
                  <c:v>19272.482835999999</c:v>
                </c:pt>
                <c:pt idx="80501">
                  <c:v>19272.723997000001</c:v>
                </c:pt>
                <c:pt idx="80502">
                  <c:v>19272.965048999999</c:v>
                </c:pt>
                <c:pt idx="80503">
                  <c:v>19273.196852000001</c:v>
                </c:pt>
                <c:pt idx="80504">
                  <c:v>19273.437354000002</c:v>
                </c:pt>
                <c:pt idx="80505">
                  <c:v>19273.681303000001</c:v>
                </c:pt>
                <c:pt idx="80506">
                  <c:v>19273.922777</c:v>
                </c:pt>
                <c:pt idx="80507">
                  <c:v>19274.154735</c:v>
                </c:pt>
                <c:pt idx="80508">
                  <c:v>19274.397064000001</c:v>
                </c:pt>
                <c:pt idx="80509">
                  <c:v>19274.639954999999</c:v>
                </c:pt>
                <c:pt idx="80510">
                  <c:v>19274.870663000002</c:v>
                </c:pt>
                <c:pt idx="80511">
                  <c:v>19275.113948999999</c:v>
                </c:pt>
                <c:pt idx="80512">
                  <c:v>19275.355899999999</c:v>
                </c:pt>
                <c:pt idx="80513">
                  <c:v>19275.598832</c:v>
                </c:pt>
                <c:pt idx="80514">
                  <c:v>19275.828722999999</c:v>
                </c:pt>
                <c:pt idx="80515">
                  <c:v>19276.071996999999</c:v>
                </c:pt>
                <c:pt idx="80516">
                  <c:v>19276.315841</c:v>
                </c:pt>
                <c:pt idx="80517">
                  <c:v>19276.547649</c:v>
                </c:pt>
                <c:pt idx="80518">
                  <c:v>19276.788990000001</c:v>
                </c:pt>
                <c:pt idx="80519">
                  <c:v>19277.030948</c:v>
                </c:pt>
                <c:pt idx="80520">
                  <c:v>19277.270828000001</c:v>
                </c:pt>
                <c:pt idx="80521">
                  <c:v>19277.513716000001</c:v>
                </c:pt>
                <c:pt idx="80522">
                  <c:v>19277.744373000001</c:v>
                </c:pt>
                <c:pt idx="80523">
                  <c:v>19277.988251999999</c:v>
                </c:pt>
                <c:pt idx="80524">
                  <c:v>19278.221987000001</c:v>
                </c:pt>
                <c:pt idx="80525">
                  <c:v>19278.463119</c:v>
                </c:pt>
                <c:pt idx="80526">
                  <c:v>19278.705239999999</c:v>
                </c:pt>
                <c:pt idx="80527">
                  <c:v>19278.938896</c:v>
                </c:pt>
                <c:pt idx="80528">
                  <c:v>19279.181291000001</c:v>
                </c:pt>
                <c:pt idx="80529">
                  <c:v>19279.421359</c:v>
                </c:pt>
                <c:pt idx="80530">
                  <c:v>19279.663388000001</c:v>
                </c:pt>
                <c:pt idx="80531">
                  <c:v>19279.892275999999</c:v>
                </c:pt>
                <c:pt idx="80532">
                  <c:v>19280.136227999999</c:v>
                </c:pt>
                <c:pt idx="80533">
                  <c:v>19280.378164999998</c:v>
                </c:pt>
                <c:pt idx="80534">
                  <c:v>19280.609815</c:v>
                </c:pt>
                <c:pt idx="80535">
                  <c:v>19280.85022</c:v>
                </c:pt>
                <c:pt idx="80536">
                  <c:v>19281.093675</c:v>
                </c:pt>
                <c:pt idx="80537">
                  <c:v>19281.336696999999</c:v>
                </c:pt>
                <c:pt idx="80538">
                  <c:v>19281.577907999999</c:v>
                </c:pt>
                <c:pt idx="80539">
                  <c:v>19281.808448</c:v>
                </c:pt>
                <c:pt idx="80540">
                  <c:v>19282.049910999998</c:v>
                </c:pt>
                <c:pt idx="80541">
                  <c:v>19282.292716</c:v>
                </c:pt>
                <c:pt idx="80542">
                  <c:v>19282.533925</c:v>
                </c:pt>
                <c:pt idx="80543">
                  <c:v>19282.765611999999</c:v>
                </c:pt>
                <c:pt idx="80544">
                  <c:v>19283.008215999998</c:v>
                </c:pt>
                <c:pt idx="80545">
                  <c:v>19283.252797000001</c:v>
                </c:pt>
                <c:pt idx="80546">
                  <c:v>19283.48342</c:v>
                </c:pt>
                <c:pt idx="80547">
                  <c:v>19283.727315</c:v>
                </c:pt>
                <c:pt idx="80548">
                  <c:v>19283.969357000002</c:v>
                </c:pt>
                <c:pt idx="80549">
                  <c:v>19284.202010000001</c:v>
                </c:pt>
                <c:pt idx="80550">
                  <c:v>19284.444070000001</c:v>
                </c:pt>
                <c:pt idx="80551">
                  <c:v>19284.677679</c:v>
                </c:pt>
                <c:pt idx="80552">
                  <c:v>19284.918194999998</c:v>
                </c:pt>
                <c:pt idx="80553">
                  <c:v>19285.164046999998</c:v>
                </c:pt>
                <c:pt idx="80554">
                  <c:v>19285.404124000001</c:v>
                </c:pt>
                <c:pt idx="80555">
                  <c:v>19285.659242999998</c:v>
                </c:pt>
                <c:pt idx="80556">
                  <c:v>19285.888297000001</c:v>
                </c:pt>
                <c:pt idx="80557">
                  <c:v>19286.133527999998</c:v>
                </c:pt>
                <c:pt idx="80558">
                  <c:v>19286.376711000001</c:v>
                </c:pt>
                <c:pt idx="80559">
                  <c:v>19286.606712000001</c:v>
                </c:pt>
                <c:pt idx="80560">
                  <c:v>19286.847283999999</c:v>
                </c:pt>
                <c:pt idx="80561">
                  <c:v>19287.091138</c:v>
                </c:pt>
                <c:pt idx="80562">
                  <c:v>19287.333075999999</c:v>
                </c:pt>
                <c:pt idx="80563">
                  <c:v>19287.564835000001</c:v>
                </c:pt>
                <c:pt idx="80564">
                  <c:v>19287.805156999999</c:v>
                </c:pt>
                <c:pt idx="80565">
                  <c:v>19288.049039000001</c:v>
                </c:pt>
                <c:pt idx="80566">
                  <c:v>19288.280617</c:v>
                </c:pt>
                <c:pt idx="80567">
                  <c:v>19288.523709000001</c:v>
                </c:pt>
                <c:pt idx="80568">
                  <c:v>19288.764995000001</c:v>
                </c:pt>
                <c:pt idx="80569">
                  <c:v>19289.006834</c:v>
                </c:pt>
                <c:pt idx="80570">
                  <c:v>19289.247769000001</c:v>
                </c:pt>
                <c:pt idx="80571">
                  <c:v>19289.477744</c:v>
                </c:pt>
                <c:pt idx="80572">
                  <c:v>19289.719534</c:v>
                </c:pt>
                <c:pt idx="80573">
                  <c:v>19289.962947</c:v>
                </c:pt>
                <c:pt idx="80574">
                  <c:v>19290.205529999999</c:v>
                </c:pt>
                <c:pt idx="80575">
                  <c:v>19290.437669999999</c:v>
                </c:pt>
                <c:pt idx="80576">
                  <c:v>19290.680242999999</c:v>
                </c:pt>
                <c:pt idx="80577">
                  <c:v>19290.923637</c:v>
                </c:pt>
                <c:pt idx="80578">
                  <c:v>19291.155956999999</c:v>
                </c:pt>
                <c:pt idx="80579">
                  <c:v>19291.397192</c:v>
                </c:pt>
                <c:pt idx="80580">
                  <c:v>19291.641291</c:v>
                </c:pt>
                <c:pt idx="80581">
                  <c:v>19291.886782000001</c:v>
                </c:pt>
                <c:pt idx="80582">
                  <c:v>19292.128872000001</c:v>
                </c:pt>
                <c:pt idx="80583">
                  <c:v>19292.369449999998</c:v>
                </c:pt>
                <c:pt idx="80584">
                  <c:v>19292.612986</c:v>
                </c:pt>
                <c:pt idx="80585">
                  <c:v>19292.842423999999</c:v>
                </c:pt>
                <c:pt idx="80586">
                  <c:v>19293.083964000001</c:v>
                </c:pt>
                <c:pt idx="80587">
                  <c:v>19293.325979000001</c:v>
                </c:pt>
                <c:pt idx="80588">
                  <c:v>19293.567227</c:v>
                </c:pt>
                <c:pt idx="80589">
                  <c:v>19293.800929000001</c:v>
                </c:pt>
                <c:pt idx="80590">
                  <c:v>19294.043444999999</c:v>
                </c:pt>
                <c:pt idx="80591">
                  <c:v>19294.284535999999</c:v>
                </c:pt>
                <c:pt idx="80592">
                  <c:v>19294.525828999998</c:v>
                </c:pt>
                <c:pt idx="80593">
                  <c:v>19294.757717</c:v>
                </c:pt>
                <c:pt idx="80594">
                  <c:v>19295.000231999999</c:v>
                </c:pt>
                <c:pt idx="80595">
                  <c:v>19295.244825000002</c:v>
                </c:pt>
                <c:pt idx="80596">
                  <c:v>19295.474021000002</c:v>
                </c:pt>
                <c:pt idx="80597">
                  <c:v>19295.716041</c:v>
                </c:pt>
                <c:pt idx="80598">
                  <c:v>19295.958308000001</c:v>
                </c:pt>
                <c:pt idx="80599">
                  <c:v>19296.191935999999</c:v>
                </c:pt>
                <c:pt idx="80600">
                  <c:v>19296.434243</c:v>
                </c:pt>
                <c:pt idx="80601">
                  <c:v>19296.678145999998</c:v>
                </c:pt>
                <c:pt idx="80602">
                  <c:v>19296.934777999999</c:v>
                </c:pt>
                <c:pt idx="80603">
                  <c:v>19297.164137</c:v>
                </c:pt>
                <c:pt idx="80604">
                  <c:v>19297.407870999999</c:v>
                </c:pt>
                <c:pt idx="80605">
                  <c:v>19297.650258999998</c:v>
                </c:pt>
                <c:pt idx="80606">
                  <c:v>19297.883082</c:v>
                </c:pt>
                <c:pt idx="80607">
                  <c:v>19298.125370999998</c:v>
                </c:pt>
                <c:pt idx="80608">
                  <c:v>19298.358908999999</c:v>
                </c:pt>
                <c:pt idx="80609">
                  <c:v>19298.601084999998</c:v>
                </c:pt>
                <c:pt idx="80610">
                  <c:v>19298.843272999999</c:v>
                </c:pt>
                <c:pt idx="80611">
                  <c:v>19299.076663</c:v>
                </c:pt>
                <c:pt idx="80612">
                  <c:v>19299.317181999999</c:v>
                </c:pt>
                <c:pt idx="80613">
                  <c:v>19299.563829999999</c:v>
                </c:pt>
                <c:pt idx="80614">
                  <c:v>19299.79391</c:v>
                </c:pt>
                <c:pt idx="80615">
                  <c:v>19300.036203</c:v>
                </c:pt>
                <c:pt idx="80616">
                  <c:v>19300.278213000001</c:v>
                </c:pt>
                <c:pt idx="80617">
                  <c:v>19300.520119000001</c:v>
                </c:pt>
                <c:pt idx="80618">
                  <c:v>19300.753631</c:v>
                </c:pt>
                <c:pt idx="80619">
                  <c:v>19300.996805999999</c:v>
                </c:pt>
                <c:pt idx="80620">
                  <c:v>19301.239959999999</c:v>
                </c:pt>
                <c:pt idx="80621">
                  <c:v>19301.470627999999</c:v>
                </c:pt>
                <c:pt idx="80622">
                  <c:v>19301.711954999999</c:v>
                </c:pt>
                <c:pt idx="80623">
                  <c:v>19301.951188999999</c:v>
                </c:pt>
                <c:pt idx="80624">
                  <c:v>19302.192612999999</c:v>
                </c:pt>
                <c:pt idx="80625">
                  <c:v>19302.433948000002</c:v>
                </c:pt>
                <c:pt idx="80626">
                  <c:v>19302.664841999998</c:v>
                </c:pt>
                <c:pt idx="80627">
                  <c:v>19302.907302</c:v>
                </c:pt>
                <c:pt idx="80628">
                  <c:v>19303.152612999998</c:v>
                </c:pt>
                <c:pt idx="80629">
                  <c:v>19303.382753999998</c:v>
                </c:pt>
                <c:pt idx="80630">
                  <c:v>19303.623442</c:v>
                </c:pt>
                <c:pt idx="80631">
                  <c:v>19303.867806999999</c:v>
                </c:pt>
                <c:pt idx="80632">
                  <c:v>19304.108978</c:v>
                </c:pt>
                <c:pt idx="80633">
                  <c:v>19304.339608999999</c:v>
                </c:pt>
                <c:pt idx="80634">
                  <c:v>19304.582955000002</c:v>
                </c:pt>
                <c:pt idx="80635">
                  <c:v>19304.824994999999</c:v>
                </c:pt>
                <c:pt idx="80636">
                  <c:v>19305.066028000001</c:v>
                </c:pt>
                <c:pt idx="80637">
                  <c:v>19305.297687999999</c:v>
                </c:pt>
                <c:pt idx="80638">
                  <c:v>19305.538</c:v>
                </c:pt>
                <c:pt idx="80639">
                  <c:v>19305.780886</c:v>
                </c:pt>
                <c:pt idx="80640">
                  <c:v>19306.021307999999</c:v>
                </c:pt>
                <c:pt idx="80641">
                  <c:v>19306.254730000001</c:v>
                </c:pt>
                <c:pt idx="80642">
                  <c:v>19306.497905</c:v>
                </c:pt>
                <c:pt idx="80643">
                  <c:v>19306.740957999998</c:v>
                </c:pt>
                <c:pt idx="80644">
                  <c:v>19306.980210999998</c:v>
                </c:pt>
                <c:pt idx="80645">
                  <c:v>19307.227622999999</c:v>
                </c:pt>
                <c:pt idx="80646">
                  <c:v>19307.468371999999</c:v>
                </c:pt>
                <c:pt idx="80647">
                  <c:v>19307.709937</c:v>
                </c:pt>
                <c:pt idx="80648">
                  <c:v>19307.952292000002</c:v>
                </c:pt>
                <c:pt idx="80649">
                  <c:v>19308.183373</c:v>
                </c:pt>
                <c:pt idx="80650">
                  <c:v>19308.424083999998</c:v>
                </c:pt>
                <c:pt idx="80651">
                  <c:v>19308.666361</c:v>
                </c:pt>
                <c:pt idx="80652">
                  <c:v>19308.899958999998</c:v>
                </c:pt>
                <c:pt idx="80653">
                  <c:v>19309.141223999999</c:v>
                </c:pt>
                <c:pt idx="80654">
                  <c:v>19309.383425</c:v>
                </c:pt>
                <c:pt idx="80655">
                  <c:v>19309.616030000001</c:v>
                </c:pt>
                <c:pt idx="80656">
                  <c:v>19309.858383999999</c:v>
                </c:pt>
                <c:pt idx="80657">
                  <c:v>19310.102436000001</c:v>
                </c:pt>
                <c:pt idx="80658">
                  <c:v>19310.333366999999</c:v>
                </c:pt>
                <c:pt idx="80659">
                  <c:v>19310.577266</c:v>
                </c:pt>
                <c:pt idx="80660">
                  <c:v>19310.810952</c:v>
                </c:pt>
                <c:pt idx="80661">
                  <c:v>19311.052242000002</c:v>
                </c:pt>
                <c:pt idx="80662">
                  <c:v>19311.296188</c:v>
                </c:pt>
                <c:pt idx="80663">
                  <c:v>19311.541595999999</c:v>
                </c:pt>
                <c:pt idx="80664">
                  <c:v>19311.784729999999</c:v>
                </c:pt>
                <c:pt idx="80665">
                  <c:v>19312.027792000001</c:v>
                </c:pt>
                <c:pt idx="80666">
                  <c:v>19312.270618999999</c:v>
                </c:pt>
                <c:pt idx="80667">
                  <c:v>19312.500676</c:v>
                </c:pt>
                <c:pt idx="80668">
                  <c:v>19312.741408999998</c:v>
                </c:pt>
                <c:pt idx="80669">
                  <c:v>19312.982229000001</c:v>
                </c:pt>
                <c:pt idx="80670">
                  <c:v>19313.225889000001</c:v>
                </c:pt>
                <c:pt idx="80671">
                  <c:v>19313.466417</c:v>
                </c:pt>
                <c:pt idx="80672">
                  <c:v>19313.696797000001</c:v>
                </c:pt>
                <c:pt idx="80673">
                  <c:v>19313.938664000001</c:v>
                </c:pt>
                <c:pt idx="80674">
                  <c:v>19314.181403999999</c:v>
                </c:pt>
                <c:pt idx="80675">
                  <c:v>19314.424776</c:v>
                </c:pt>
                <c:pt idx="80676">
                  <c:v>19314.654048</c:v>
                </c:pt>
                <c:pt idx="80677">
                  <c:v>19314.89832</c:v>
                </c:pt>
                <c:pt idx="80678">
                  <c:v>19315.141982000001</c:v>
                </c:pt>
                <c:pt idx="80679">
                  <c:v>19315.373937</c:v>
                </c:pt>
                <c:pt idx="80680">
                  <c:v>19315.61681</c:v>
                </c:pt>
                <c:pt idx="80681">
                  <c:v>19315.858192</c:v>
                </c:pt>
                <c:pt idx="80682">
                  <c:v>19316.091746999999</c:v>
                </c:pt>
                <c:pt idx="80683">
                  <c:v>19316.334699999999</c:v>
                </c:pt>
                <c:pt idx="80684">
                  <c:v>19316.575961999999</c:v>
                </c:pt>
                <c:pt idx="80685">
                  <c:v>19316.817725000001</c:v>
                </c:pt>
                <c:pt idx="80686">
                  <c:v>19317.048353999999</c:v>
                </c:pt>
                <c:pt idx="80687">
                  <c:v>19317.290110999998</c:v>
                </c:pt>
                <c:pt idx="80688">
                  <c:v>19317.532142</c:v>
                </c:pt>
                <c:pt idx="80689">
                  <c:v>19317.765671000001</c:v>
                </c:pt>
                <c:pt idx="80690">
                  <c:v>19318.006246000001</c:v>
                </c:pt>
                <c:pt idx="80691">
                  <c:v>19318.250684999999</c:v>
                </c:pt>
                <c:pt idx="80692">
                  <c:v>19318.491715</c:v>
                </c:pt>
                <c:pt idx="80693">
                  <c:v>19318.721549999998</c:v>
                </c:pt>
                <c:pt idx="80694">
                  <c:v>19318.964846999999</c:v>
                </c:pt>
                <c:pt idx="80695">
                  <c:v>19319.205069</c:v>
                </c:pt>
                <c:pt idx="80696">
                  <c:v>19319.449960000002</c:v>
                </c:pt>
                <c:pt idx="80697">
                  <c:v>19319.680721000001</c:v>
                </c:pt>
                <c:pt idx="80698">
                  <c:v>19319.921276000001</c:v>
                </c:pt>
                <c:pt idx="80699">
                  <c:v>19320.165086000001</c:v>
                </c:pt>
                <c:pt idx="80700">
                  <c:v>19320.398667000001</c:v>
                </c:pt>
                <c:pt idx="80701">
                  <c:v>19320.639945999999</c:v>
                </c:pt>
                <c:pt idx="80702">
                  <c:v>19320.881975</c:v>
                </c:pt>
                <c:pt idx="80703">
                  <c:v>19321.112576</c:v>
                </c:pt>
                <c:pt idx="80704">
                  <c:v>19321.355787</c:v>
                </c:pt>
                <c:pt idx="80705">
                  <c:v>19321.598698000002</c:v>
                </c:pt>
                <c:pt idx="80706">
                  <c:v>19321.839047000001</c:v>
                </c:pt>
                <c:pt idx="80707">
                  <c:v>19322.070815999999</c:v>
                </c:pt>
                <c:pt idx="80708">
                  <c:v>19322.313984</c:v>
                </c:pt>
                <c:pt idx="80709">
                  <c:v>19322.555942999999</c:v>
                </c:pt>
                <c:pt idx="80710">
                  <c:v>19322.797879000002</c:v>
                </c:pt>
                <c:pt idx="80711">
                  <c:v>19323.029698999999</c:v>
                </c:pt>
                <c:pt idx="80712">
                  <c:v>19323.272885999999</c:v>
                </c:pt>
                <c:pt idx="80713">
                  <c:v>19323.515799000001</c:v>
                </c:pt>
                <c:pt idx="80714">
                  <c:v>19323.756075000001</c:v>
                </c:pt>
                <c:pt idx="80715">
                  <c:v>19323.987958000002</c:v>
                </c:pt>
                <c:pt idx="80716">
                  <c:v>19324.227430999999</c:v>
                </c:pt>
                <c:pt idx="80717">
                  <c:v>19324.468722000001</c:v>
                </c:pt>
                <c:pt idx="80718">
                  <c:v>19324.709257999999</c:v>
                </c:pt>
                <c:pt idx="80719">
                  <c:v>19324.952681999999</c:v>
                </c:pt>
                <c:pt idx="80720">
                  <c:v>19325.182105</c:v>
                </c:pt>
                <c:pt idx="80721">
                  <c:v>19325.425665999999</c:v>
                </c:pt>
                <c:pt idx="80722">
                  <c:v>19325.666307</c:v>
                </c:pt>
                <c:pt idx="80723">
                  <c:v>19325.899412999999</c:v>
                </c:pt>
                <c:pt idx="80724">
                  <c:v>19326.144953999999</c:v>
                </c:pt>
                <c:pt idx="80725">
                  <c:v>19326.379009</c:v>
                </c:pt>
                <c:pt idx="80726">
                  <c:v>19326.620778</c:v>
                </c:pt>
                <c:pt idx="80727">
                  <c:v>19326.861452000001</c:v>
                </c:pt>
                <c:pt idx="80728">
                  <c:v>19327.102310999999</c:v>
                </c:pt>
                <c:pt idx="80729">
                  <c:v>19327.358977</c:v>
                </c:pt>
                <c:pt idx="80730">
                  <c:v>19327.589983000002</c:v>
                </c:pt>
                <c:pt idx="80731">
                  <c:v>19327.831323999999</c:v>
                </c:pt>
                <c:pt idx="80732">
                  <c:v>19328.072083999999</c:v>
                </c:pt>
                <c:pt idx="80733">
                  <c:v>19328.303155000001</c:v>
                </c:pt>
                <c:pt idx="80734">
                  <c:v>19328.546956999999</c:v>
                </c:pt>
                <c:pt idx="80735">
                  <c:v>19328.787572000001</c:v>
                </c:pt>
                <c:pt idx="80736">
                  <c:v>19329.030139999999</c:v>
                </c:pt>
                <c:pt idx="80737">
                  <c:v>19329.275529999999</c:v>
                </c:pt>
                <c:pt idx="80738">
                  <c:v>19329.518182</c:v>
                </c:pt>
                <c:pt idx="80739">
                  <c:v>19329.761546999998</c:v>
                </c:pt>
                <c:pt idx="80740">
                  <c:v>19330.002186000002</c:v>
                </c:pt>
                <c:pt idx="80741">
                  <c:v>19330.233864999998</c:v>
                </c:pt>
                <c:pt idx="80742">
                  <c:v>19330.477539</c:v>
                </c:pt>
                <c:pt idx="80743">
                  <c:v>19330.718119000001</c:v>
                </c:pt>
                <c:pt idx="80744">
                  <c:v>19330.951305999999</c:v>
                </c:pt>
                <c:pt idx="80745">
                  <c:v>19331.196806</c:v>
                </c:pt>
                <c:pt idx="80746">
                  <c:v>19331.437408000002</c:v>
                </c:pt>
                <c:pt idx="80747">
                  <c:v>19331.670241</c:v>
                </c:pt>
                <c:pt idx="80748">
                  <c:v>19331.913938999998</c:v>
                </c:pt>
                <c:pt idx="80749">
                  <c:v>19332.157609000002</c:v>
                </c:pt>
                <c:pt idx="80750">
                  <c:v>19332.387047</c:v>
                </c:pt>
                <c:pt idx="80751">
                  <c:v>19332.630637999999</c:v>
                </c:pt>
                <c:pt idx="80752">
                  <c:v>19332.871256999999</c:v>
                </c:pt>
                <c:pt idx="80753">
                  <c:v>19333.104353999999</c:v>
                </c:pt>
                <c:pt idx="80754">
                  <c:v>19333.347901000001</c:v>
                </c:pt>
                <c:pt idx="80755">
                  <c:v>19333.59031</c:v>
                </c:pt>
                <c:pt idx="80756">
                  <c:v>19333.822593000001</c:v>
                </c:pt>
                <c:pt idx="80757">
                  <c:v>19334.065170999998</c:v>
                </c:pt>
                <c:pt idx="80758">
                  <c:v>19334.308560000001</c:v>
                </c:pt>
                <c:pt idx="80759">
                  <c:v>19334.540777999999</c:v>
                </c:pt>
                <c:pt idx="80760">
                  <c:v>19334.782686999999</c:v>
                </c:pt>
                <c:pt idx="80761">
                  <c:v>19335.025274</c:v>
                </c:pt>
                <c:pt idx="80762">
                  <c:v>19335.258149000001</c:v>
                </c:pt>
                <c:pt idx="80763">
                  <c:v>19335.501869</c:v>
                </c:pt>
                <c:pt idx="80764">
                  <c:v>19335.743718999998</c:v>
                </c:pt>
                <c:pt idx="80765">
                  <c:v>19335.984325000001</c:v>
                </c:pt>
                <c:pt idx="80766">
                  <c:v>19336.216568</c:v>
                </c:pt>
                <c:pt idx="80767">
                  <c:v>19336.459140999999</c:v>
                </c:pt>
                <c:pt idx="80768">
                  <c:v>19336.702732999998</c:v>
                </c:pt>
                <c:pt idx="80769">
                  <c:v>19336.932078999998</c:v>
                </c:pt>
                <c:pt idx="80770">
                  <c:v>19337.177586999998</c:v>
                </c:pt>
                <c:pt idx="80771">
                  <c:v>19337.420894999999</c:v>
                </c:pt>
                <c:pt idx="80772">
                  <c:v>19337.652086999999</c:v>
                </c:pt>
                <c:pt idx="80773">
                  <c:v>19337.896214</c:v>
                </c:pt>
                <c:pt idx="80774">
                  <c:v>19338.129122999999</c:v>
                </c:pt>
                <c:pt idx="80775">
                  <c:v>19338.370626</c:v>
                </c:pt>
                <c:pt idx="80776">
                  <c:v>19338.613933000001</c:v>
                </c:pt>
                <c:pt idx="80777">
                  <c:v>19338.856108</c:v>
                </c:pt>
                <c:pt idx="80778">
                  <c:v>19339.101882999999</c:v>
                </c:pt>
                <c:pt idx="80779">
                  <c:v>19339.344422999999</c:v>
                </c:pt>
                <c:pt idx="80780">
                  <c:v>19339.587545999999</c:v>
                </c:pt>
                <c:pt idx="80781">
                  <c:v>19339.829429000001</c:v>
                </c:pt>
                <c:pt idx="80782">
                  <c:v>19340.058445999999</c:v>
                </c:pt>
                <c:pt idx="80783">
                  <c:v>19340.302138999999</c:v>
                </c:pt>
                <c:pt idx="80784">
                  <c:v>19340.535738999999</c:v>
                </c:pt>
                <c:pt idx="80785">
                  <c:v>19340.776034999999</c:v>
                </c:pt>
                <c:pt idx="80786">
                  <c:v>19341.018318999999</c:v>
                </c:pt>
                <c:pt idx="80787">
                  <c:v>19341.262782999998</c:v>
                </c:pt>
                <c:pt idx="80788">
                  <c:v>19341.492745</c:v>
                </c:pt>
                <c:pt idx="80789">
                  <c:v>19341.73317</c:v>
                </c:pt>
                <c:pt idx="80790">
                  <c:v>19341.978544000001</c:v>
                </c:pt>
                <c:pt idx="80791">
                  <c:v>19342.219874999999</c:v>
                </c:pt>
                <c:pt idx="80792">
                  <c:v>19342.451755999999</c:v>
                </c:pt>
                <c:pt idx="80793">
                  <c:v>19342.692198000001</c:v>
                </c:pt>
                <c:pt idx="80794">
                  <c:v>19342.935618</c:v>
                </c:pt>
                <c:pt idx="80795">
                  <c:v>19343.176901999999</c:v>
                </c:pt>
                <c:pt idx="80796">
                  <c:v>19343.419865</c:v>
                </c:pt>
                <c:pt idx="80797">
                  <c:v>19343.649803</c:v>
                </c:pt>
                <c:pt idx="80798">
                  <c:v>19343.892219000001</c:v>
                </c:pt>
                <c:pt idx="80799">
                  <c:v>19344.136118999999</c:v>
                </c:pt>
                <c:pt idx="80800">
                  <c:v>19344.367905999999</c:v>
                </c:pt>
                <c:pt idx="80801">
                  <c:v>19344.610036999999</c:v>
                </c:pt>
                <c:pt idx="80802">
                  <c:v>19344.852971</c:v>
                </c:pt>
                <c:pt idx="80803">
                  <c:v>19345.083578000002</c:v>
                </c:pt>
                <c:pt idx="80804">
                  <c:v>19345.325371999999</c:v>
                </c:pt>
                <c:pt idx="80805">
                  <c:v>19345.567934999999</c:v>
                </c:pt>
                <c:pt idx="80806">
                  <c:v>19345.810373</c:v>
                </c:pt>
                <c:pt idx="80807">
                  <c:v>19346.042572999999</c:v>
                </c:pt>
                <c:pt idx="80808">
                  <c:v>19346.283156000001</c:v>
                </c:pt>
                <c:pt idx="80809">
                  <c:v>19346.524579000001</c:v>
                </c:pt>
                <c:pt idx="80810">
                  <c:v>19346.767829</c:v>
                </c:pt>
                <c:pt idx="80811">
                  <c:v>19346.997114999998</c:v>
                </c:pt>
                <c:pt idx="80812">
                  <c:v>19347.240897</c:v>
                </c:pt>
                <c:pt idx="80813">
                  <c:v>19347.483403999999</c:v>
                </c:pt>
                <c:pt idx="80814">
                  <c:v>19347.715629999999</c:v>
                </c:pt>
                <c:pt idx="80815">
                  <c:v>19347.956051000001</c:v>
                </c:pt>
                <c:pt idx="80816">
                  <c:v>19348.200304999998</c:v>
                </c:pt>
                <c:pt idx="80817">
                  <c:v>19348.44154</c:v>
                </c:pt>
                <c:pt idx="80818">
                  <c:v>19348.672373000001</c:v>
                </c:pt>
                <c:pt idx="80819">
                  <c:v>19348.913989000001</c:v>
                </c:pt>
                <c:pt idx="80820">
                  <c:v>19349.155137999998</c:v>
                </c:pt>
                <c:pt idx="80821">
                  <c:v>19349.388735</c:v>
                </c:pt>
                <c:pt idx="80822">
                  <c:v>19349.631086000001</c:v>
                </c:pt>
                <c:pt idx="80823">
                  <c:v>19349.873026000001</c:v>
                </c:pt>
                <c:pt idx="80824">
                  <c:v>19350.115276</c:v>
                </c:pt>
                <c:pt idx="80825">
                  <c:v>19350.346935000001</c:v>
                </c:pt>
                <c:pt idx="80826">
                  <c:v>19350.589080999998</c:v>
                </c:pt>
                <c:pt idx="80827">
                  <c:v>19350.833839999999</c:v>
                </c:pt>
                <c:pt idx="80828">
                  <c:v>19351.063865</c:v>
                </c:pt>
                <c:pt idx="80829">
                  <c:v>19351.304994999999</c:v>
                </c:pt>
                <c:pt idx="80830">
                  <c:v>19351.544053000001</c:v>
                </c:pt>
                <c:pt idx="80831">
                  <c:v>19351.786208000001</c:v>
                </c:pt>
                <c:pt idx="80832">
                  <c:v>19352.027065999999</c:v>
                </c:pt>
                <c:pt idx="80833">
                  <c:v>19352.258107000001</c:v>
                </c:pt>
                <c:pt idx="80834">
                  <c:v>19352.502396</c:v>
                </c:pt>
                <c:pt idx="80835">
                  <c:v>19352.737034999998</c:v>
                </c:pt>
                <c:pt idx="80836">
                  <c:v>19352.978854000001</c:v>
                </c:pt>
                <c:pt idx="80837">
                  <c:v>19353.221351</c:v>
                </c:pt>
                <c:pt idx="80838">
                  <c:v>19353.462929000001</c:v>
                </c:pt>
                <c:pt idx="80839">
                  <c:v>19353.694954999999</c:v>
                </c:pt>
                <c:pt idx="80840">
                  <c:v>19353.936346999999</c:v>
                </c:pt>
                <c:pt idx="80841">
                  <c:v>19354.169140000002</c:v>
                </c:pt>
                <c:pt idx="80842">
                  <c:v>19354.413217000001</c:v>
                </c:pt>
                <c:pt idx="80843">
                  <c:v>19354.655190000001</c:v>
                </c:pt>
                <c:pt idx="80844">
                  <c:v>19354.886116000001</c:v>
                </c:pt>
                <c:pt idx="80845">
                  <c:v>19355.130223</c:v>
                </c:pt>
                <c:pt idx="80846">
                  <c:v>19355.372399</c:v>
                </c:pt>
                <c:pt idx="80847">
                  <c:v>19355.628936000001</c:v>
                </c:pt>
                <c:pt idx="80848">
                  <c:v>19355.860709</c:v>
                </c:pt>
                <c:pt idx="80849">
                  <c:v>19356.103835999998</c:v>
                </c:pt>
                <c:pt idx="80850">
                  <c:v>19356.344159</c:v>
                </c:pt>
                <c:pt idx="80851">
                  <c:v>19356.575965</c:v>
                </c:pt>
                <c:pt idx="80852">
                  <c:v>19356.817395999999</c:v>
                </c:pt>
                <c:pt idx="80853">
                  <c:v>19357.058622</c:v>
                </c:pt>
                <c:pt idx="80854">
                  <c:v>19357.299222000001</c:v>
                </c:pt>
                <c:pt idx="80855">
                  <c:v>19357.534910999999</c:v>
                </c:pt>
                <c:pt idx="80856">
                  <c:v>19357.777334999999</c:v>
                </c:pt>
                <c:pt idx="80857">
                  <c:v>19358.010289999998</c:v>
                </c:pt>
                <c:pt idx="80858">
                  <c:v>19358.251092999999</c:v>
                </c:pt>
                <c:pt idx="80859">
                  <c:v>19358.495261</c:v>
                </c:pt>
                <c:pt idx="80860">
                  <c:v>19358.726233000001</c:v>
                </c:pt>
                <c:pt idx="80861">
                  <c:v>19358.969849000001</c:v>
                </c:pt>
                <c:pt idx="80862">
                  <c:v>19359.210351000002</c:v>
                </c:pt>
                <c:pt idx="80863">
                  <c:v>19359.452264</c:v>
                </c:pt>
                <c:pt idx="80864">
                  <c:v>19359.683002999998</c:v>
                </c:pt>
                <c:pt idx="80865">
                  <c:v>19359.92527</c:v>
                </c:pt>
                <c:pt idx="80866">
                  <c:v>19360.168564</c:v>
                </c:pt>
                <c:pt idx="80867">
                  <c:v>19360.409534999999</c:v>
                </c:pt>
                <c:pt idx="80868">
                  <c:v>19360.650644000001</c:v>
                </c:pt>
                <c:pt idx="80869">
                  <c:v>19360.881101999999</c:v>
                </c:pt>
                <c:pt idx="80870">
                  <c:v>19361.123249</c:v>
                </c:pt>
                <c:pt idx="80871">
                  <c:v>19361.35873</c:v>
                </c:pt>
                <c:pt idx="80872">
                  <c:v>19361.599299000001</c:v>
                </c:pt>
                <c:pt idx="80873">
                  <c:v>19361.845968000001</c:v>
                </c:pt>
                <c:pt idx="80874">
                  <c:v>19362.074043000001</c:v>
                </c:pt>
                <c:pt idx="80875">
                  <c:v>19362.316089</c:v>
                </c:pt>
                <c:pt idx="80876">
                  <c:v>19362.560905999999</c:v>
                </c:pt>
                <c:pt idx="80877">
                  <c:v>19362.801211000002</c:v>
                </c:pt>
                <c:pt idx="80878">
                  <c:v>19363.032191999999</c:v>
                </c:pt>
                <c:pt idx="80879">
                  <c:v>19363.276951</c:v>
                </c:pt>
                <c:pt idx="80880">
                  <c:v>19363.507082</c:v>
                </c:pt>
                <c:pt idx="80881">
                  <c:v>19363.749254999999</c:v>
                </c:pt>
                <c:pt idx="80882">
                  <c:v>19363.994557000002</c:v>
                </c:pt>
                <c:pt idx="80883">
                  <c:v>19364.235031</c:v>
                </c:pt>
                <c:pt idx="80884">
                  <c:v>19364.46427</c:v>
                </c:pt>
                <c:pt idx="80885">
                  <c:v>19364.706278000001</c:v>
                </c:pt>
                <c:pt idx="80886">
                  <c:v>19364.948268</c:v>
                </c:pt>
                <c:pt idx="80887">
                  <c:v>19365.190141999999</c:v>
                </c:pt>
                <c:pt idx="80888">
                  <c:v>19365.434098000002</c:v>
                </c:pt>
                <c:pt idx="80889">
                  <c:v>19365.676124000001</c:v>
                </c:pt>
                <c:pt idx="80890">
                  <c:v>19365.918313999999</c:v>
                </c:pt>
                <c:pt idx="80891">
                  <c:v>19366.153763999999</c:v>
                </c:pt>
                <c:pt idx="80892">
                  <c:v>19366.396797000001</c:v>
                </c:pt>
                <c:pt idx="80893">
                  <c:v>19366.637956999999</c:v>
                </c:pt>
                <c:pt idx="80894">
                  <c:v>19366.879879</c:v>
                </c:pt>
                <c:pt idx="80895">
                  <c:v>19367.111715999999</c:v>
                </c:pt>
                <c:pt idx="80896">
                  <c:v>19367.352029999998</c:v>
                </c:pt>
                <c:pt idx="80897">
                  <c:v>19367.594963</c:v>
                </c:pt>
                <c:pt idx="80898">
                  <c:v>19367.836030999999</c:v>
                </c:pt>
                <c:pt idx="80899">
                  <c:v>19368.067932000002</c:v>
                </c:pt>
                <c:pt idx="80900">
                  <c:v>19368.310366999998</c:v>
                </c:pt>
                <c:pt idx="80901">
                  <c:v>19368.552215</c:v>
                </c:pt>
                <c:pt idx="80902">
                  <c:v>19368.785747000002</c:v>
                </c:pt>
                <c:pt idx="80903">
                  <c:v>19369.026140999998</c:v>
                </c:pt>
                <c:pt idx="80904">
                  <c:v>19369.269649999998</c:v>
                </c:pt>
                <c:pt idx="80905">
                  <c:v>19369.510066999999</c:v>
                </c:pt>
                <c:pt idx="80906">
                  <c:v>19369.741161999998</c:v>
                </c:pt>
                <c:pt idx="80907">
                  <c:v>19369.985444000002</c:v>
                </c:pt>
                <c:pt idx="80908">
                  <c:v>19370.219625000002</c:v>
                </c:pt>
                <c:pt idx="80909">
                  <c:v>19370.462136999999</c:v>
                </c:pt>
                <c:pt idx="80910">
                  <c:v>19370.705591999998</c:v>
                </c:pt>
                <c:pt idx="80911">
                  <c:v>19370.937909</c:v>
                </c:pt>
                <c:pt idx="80912">
                  <c:v>19371.179859</c:v>
                </c:pt>
                <c:pt idx="80913">
                  <c:v>19371.420400999999</c:v>
                </c:pt>
                <c:pt idx="80914">
                  <c:v>19371.661006999999</c:v>
                </c:pt>
                <c:pt idx="80915">
                  <c:v>19371.892294000001</c:v>
                </c:pt>
                <c:pt idx="80916">
                  <c:v>19372.133383</c:v>
                </c:pt>
                <c:pt idx="80917">
                  <c:v>19372.374122000001</c:v>
                </c:pt>
                <c:pt idx="80918">
                  <c:v>19372.616429000002</c:v>
                </c:pt>
                <c:pt idx="80919">
                  <c:v>19372.857623</c:v>
                </c:pt>
                <c:pt idx="80920">
                  <c:v>19373.089638000001</c:v>
                </c:pt>
                <c:pt idx="80921">
                  <c:v>19373.330031000001</c:v>
                </c:pt>
                <c:pt idx="80922">
                  <c:v>19373.570417999999</c:v>
                </c:pt>
                <c:pt idx="80923">
                  <c:v>19373.814155</c:v>
                </c:pt>
                <c:pt idx="80924">
                  <c:v>19374.059548000001</c:v>
                </c:pt>
                <c:pt idx="80925">
                  <c:v>19374.300808</c:v>
                </c:pt>
                <c:pt idx="80926">
                  <c:v>19374.541439000001</c:v>
                </c:pt>
                <c:pt idx="80927">
                  <c:v>19374.784714000001</c:v>
                </c:pt>
                <c:pt idx="80928">
                  <c:v>19375.027912000001</c:v>
                </c:pt>
                <c:pt idx="80929">
                  <c:v>19375.256441000001</c:v>
                </c:pt>
                <c:pt idx="80930">
                  <c:v>19375.497734</c:v>
                </c:pt>
                <c:pt idx="80931">
                  <c:v>19375.740937999999</c:v>
                </c:pt>
                <c:pt idx="80932">
                  <c:v>19375.98331</c:v>
                </c:pt>
                <c:pt idx="80933">
                  <c:v>19376.216050999999</c:v>
                </c:pt>
                <c:pt idx="80934">
                  <c:v>19376.458316</c:v>
                </c:pt>
                <c:pt idx="80935">
                  <c:v>19376.691988999999</c:v>
                </c:pt>
                <c:pt idx="80936">
                  <c:v>19376.932787999998</c:v>
                </c:pt>
                <c:pt idx="80937">
                  <c:v>19377.175071000001</c:v>
                </c:pt>
                <c:pt idx="80938">
                  <c:v>19377.417130999998</c:v>
                </c:pt>
                <c:pt idx="80939">
                  <c:v>19377.650766999999</c:v>
                </c:pt>
                <c:pt idx="80940">
                  <c:v>19377.89329</c:v>
                </c:pt>
                <c:pt idx="80941">
                  <c:v>19378.136563</c:v>
                </c:pt>
                <c:pt idx="80942">
                  <c:v>19378.368585</c:v>
                </c:pt>
                <c:pt idx="80943">
                  <c:v>19378.611841999998</c:v>
                </c:pt>
                <c:pt idx="80944">
                  <c:v>19378.852405000001</c:v>
                </c:pt>
                <c:pt idx="80945">
                  <c:v>19379.085241000001</c:v>
                </c:pt>
                <c:pt idx="80946">
                  <c:v>19379.328605999999</c:v>
                </c:pt>
                <c:pt idx="80947">
                  <c:v>19379.569926</c:v>
                </c:pt>
                <c:pt idx="80948">
                  <c:v>19379.812038</c:v>
                </c:pt>
                <c:pt idx="80949">
                  <c:v>19380.043935999998</c:v>
                </c:pt>
                <c:pt idx="80950">
                  <c:v>19380.284239000001</c:v>
                </c:pt>
                <c:pt idx="80951">
                  <c:v>19380.526312999998</c:v>
                </c:pt>
                <c:pt idx="80952">
                  <c:v>19380.767605000001</c:v>
                </c:pt>
                <c:pt idx="80953">
                  <c:v>19380.999649000001</c:v>
                </c:pt>
                <c:pt idx="80954">
                  <c:v>19381.240354000001</c:v>
                </c:pt>
                <c:pt idx="80955">
                  <c:v>19381.484431000001</c:v>
                </c:pt>
                <c:pt idx="80956">
                  <c:v>19381.715338000002</c:v>
                </c:pt>
                <c:pt idx="80957">
                  <c:v>19381.959405000001</c:v>
                </c:pt>
                <c:pt idx="80958">
                  <c:v>19382.192371000001</c:v>
                </c:pt>
                <c:pt idx="80959">
                  <c:v>19382.435795000001</c:v>
                </c:pt>
                <c:pt idx="80960">
                  <c:v>19382.676307000002</c:v>
                </c:pt>
                <c:pt idx="80961">
                  <c:v>19382.919537000002</c:v>
                </c:pt>
                <c:pt idx="80962">
                  <c:v>19383.151571999999</c:v>
                </c:pt>
                <c:pt idx="80963">
                  <c:v>19383.392089000001</c:v>
                </c:pt>
                <c:pt idx="80964">
                  <c:v>19383.633699999998</c:v>
                </c:pt>
                <c:pt idx="80965">
                  <c:v>19383.874099000001</c:v>
                </c:pt>
                <c:pt idx="80966">
                  <c:v>19384.107048999998</c:v>
                </c:pt>
                <c:pt idx="80967">
                  <c:v>19384.349375999998</c:v>
                </c:pt>
                <c:pt idx="80968">
                  <c:v>19384.592755000001</c:v>
                </c:pt>
                <c:pt idx="80969">
                  <c:v>19384.833897</c:v>
                </c:pt>
                <c:pt idx="80970">
                  <c:v>19385.065868000002</c:v>
                </c:pt>
                <c:pt idx="80971">
                  <c:v>19385.308144999999</c:v>
                </c:pt>
                <c:pt idx="80972">
                  <c:v>19385.549547999999</c:v>
                </c:pt>
                <c:pt idx="80973">
                  <c:v>19385.792554</c:v>
                </c:pt>
                <c:pt idx="80974">
                  <c:v>19386.022906999999</c:v>
                </c:pt>
                <c:pt idx="80975">
                  <c:v>19386.265079000001</c:v>
                </c:pt>
                <c:pt idx="80976">
                  <c:v>19386.50042</c:v>
                </c:pt>
                <c:pt idx="80977">
                  <c:v>19386.744449999998</c:v>
                </c:pt>
                <c:pt idx="80978">
                  <c:v>19386.987988000001</c:v>
                </c:pt>
                <c:pt idx="80979">
                  <c:v>19387.218893000001</c:v>
                </c:pt>
                <c:pt idx="80980">
                  <c:v>19387.462588999999</c:v>
                </c:pt>
                <c:pt idx="80981">
                  <c:v>19387.703234000001</c:v>
                </c:pt>
                <c:pt idx="80982">
                  <c:v>19387.935587</c:v>
                </c:pt>
                <c:pt idx="80983">
                  <c:v>19388.178249000001</c:v>
                </c:pt>
                <c:pt idx="80984">
                  <c:v>19388.423640000001</c:v>
                </c:pt>
                <c:pt idx="80985">
                  <c:v>19388.653998999998</c:v>
                </c:pt>
                <c:pt idx="80986">
                  <c:v>19388.898571000002</c:v>
                </c:pt>
                <c:pt idx="80987">
                  <c:v>19389.139185</c:v>
                </c:pt>
                <c:pt idx="80988">
                  <c:v>19389.372307000001</c:v>
                </c:pt>
                <c:pt idx="80989">
                  <c:v>19389.615974</c:v>
                </c:pt>
                <c:pt idx="80990">
                  <c:v>19389.857349999998</c:v>
                </c:pt>
                <c:pt idx="80991">
                  <c:v>19390.102933999999</c:v>
                </c:pt>
                <c:pt idx="80992">
                  <c:v>19390.346556</c:v>
                </c:pt>
                <c:pt idx="80993">
                  <c:v>19390.589980000001</c:v>
                </c:pt>
                <c:pt idx="80994">
                  <c:v>19390.829065999998</c:v>
                </c:pt>
                <c:pt idx="80995">
                  <c:v>19391.060892000001</c:v>
                </c:pt>
                <c:pt idx="80996">
                  <c:v>19391.303221999999</c:v>
                </c:pt>
                <c:pt idx="80997">
                  <c:v>19391.545356999999</c:v>
                </c:pt>
                <c:pt idx="80998">
                  <c:v>19391.776442999999</c:v>
                </c:pt>
                <c:pt idx="80999">
                  <c:v>19392.021595999999</c:v>
                </c:pt>
                <c:pt idx="81000">
                  <c:v>19392.264601999999</c:v>
                </c:pt>
                <c:pt idx="81001">
                  <c:v>19392.495382000001</c:v>
                </c:pt>
                <c:pt idx="81002">
                  <c:v>19392.736069999999</c:v>
                </c:pt>
                <c:pt idx="81003">
                  <c:v>19392.980255999999</c:v>
                </c:pt>
                <c:pt idx="81004">
                  <c:v>19393.21139</c:v>
                </c:pt>
                <c:pt idx="81005">
                  <c:v>19393.451443000002</c:v>
                </c:pt>
                <c:pt idx="81006">
                  <c:v>19393.692618000001</c:v>
                </c:pt>
                <c:pt idx="81007">
                  <c:v>19393.933981999999</c:v>
                </c:pt>
                <c:pt idx="81008">
                  <c:v>19394.173115000001</c:v>
                </c:pt>
                <c:pt idx="81009">
                  <c:v>19394.405332999999</c:v>
                </c:pt>
                <c:pt idx="81010">
                  <c:v>19394.649153999999</c:v>
                </c:pt>
                <c:pt idx="81011">
                  <c:v>19394.893892</c:v>
                </c:pt>
                <c:pt idx="81012">
                  <c:v>19395.149293999999</c:v>
                </c:pt>
                <c:pt idx="81013">
                  <c:v>19395.393187999998</c:v>
                </c:pt>
                <c:pt idx="81014">
                  <c:v>19395.637119999999</c:v>
                </c:pt>
                <c:pt idx="81015">
                  <c:v>19395.879915000001</c:v>
                </c:pt>
                <c:pt idx="81016">
                  <c:v>19396.111068999999</c:v>
                </c:pt>
                <c:pt idx="81017">
                  <c:v>19396.353440999999</c:v>
                </c:pt>
                <c:pt idx="81018">
                  <c:v>19396.59676</c:v>
                </c:pt>
                <c:pt idx="81019">
                  <c:v>19396.828658999999</c:v>
                </c:pt>
                <c:pt idx="81020">
                  <c:v>19397.071183</c:v>
                </c:pt>
                <c:pt idx="81021">
                  <c:v>19397.315184999999</c:v>
                </c:pt>
                <c:pt idx="81022">
                  <c:v>19397.548102000001</c:v>
                </c:pt>
                <c:pt idx="81023">
                  <c:v>19397.790338999999</c:v>
                </c:pt>
                <c:pt idx="81024">
                  <c:v>19398.031023</c:v>
                </c:pt>
                <c:pt idx="81025">
                  <c:v>19398.261309000001</c:v>
                </c:pt>
                <c:pt idx="81026">
                  <c:v>19398.502707</c:v>
                </c:pt>
                <c:pt idx="81027">
                  <c:v>19398.745805999999</c:v>
                </c:pt>
                <c:pt idx="81028">
                  <c:v>19398.986245</c:v>
                </c:pt>
                <c:pt idx="81029">
                  <c:v>19399.219953</c:v>
                </c:pt>
                <c:pt idx="81030">
                  <c:v>19399.461155000001</c:v>
                </c:pt>
                <c:pt idx="81031">
                  <c:v>19399.705904999999</c:v>
                </c:pt>
                <c:pt idx="81032">
                  <c:v>19399.946340999999</c:v>
                </c:pt>
                <c:pt idx="81033">
                  <c:v>19400.177251000001</c:v>
                </c:pt>
                <c:pt idx="81034">
                  <c:v>19400.421102</c:v>
                </c:pt>
                <c:pt idx="81035">
                  <c:v>19400.66374</c:v>
                </c:pt>
                <c:pt idx="81036">
                  <c:v>19400.894382999999</c:v>
                </c:pt>
                <c:pt idx="81037">
                  <c:v>19401.138197</c:v>
                </c:pt>
                <c:pt idx="81038">
                  <c:v>19401.371756</c:v>
                </c:pt>
                <c:pt idx="81039">
                  <c:v>19401.614806000001</c:v>
                </c:pt>
                <c:pt idx="81040">
                  <c:v>19401.857950000001</c:v>
                </c:pt>
                <c:pt idx="81041">
                  <c:v>19402.088039999999</c:v>
                </c:pt>
                <c:pt idx="81042">
                  <c:v>19402.331656999999</c:v>
                </c:pt>
                <c:pt idx="81043">
                  <c:v>19402.574011000001</c:v>
                </c:pt>
                <c:pt idx="81044">
                  <c:v>19402.805035000001</c:v>
                </c:pt>
                <c:pt idx="81045">
                  <c:v>19403.047446</c:v>
                </c:pt>
                <c:pt idx="81046">
                  <c:v>19403.290652</c:v>
                </c:pt>
                <c:pt idx="81047">
                  <c:v>19403.531034</c:v>
                </c:pt>
                <c:pt idx="81048">
                  <c:v>19403.772534</c:v>
                </c:pt>
                <c:pt idx="81049">
                  <c:v>19404.001343</c:v>
                </c:pt>
                <c:pt idx="81050">
                  <c:v>19404.244666999999</c:v>
                </c:pt>
                <c:pt idx="81051">
                  <c:v>19404.485304000002</c:v>
                </c:pt>
                <c:pt idx="81052">
                  <c:v>19404.726791000001</c:v>
                </c:pt>
                <c:pt idx="81053">
                  <c:v>19404.967120000001</c:v>
                </c:pt>
                <c:pt idx="81054">
                  <c:v>19405.200774000001</c:v>
                </c:pt>
                <c:pt idx="81055">
                  <c:v>19405.441008999998</c:v>
                </c:pt>
                <c:pt idx="81056">
                  <c:v>19405.683032000001</c:v>
                </c:pt>
                <c:pt idx="81057">
                  <c:v>19405.914916000002</c:v>
                </c:pt>
                <c:pt idx="81058">
                  <c:v>19406.156674999998</c:v>
                </c:pt>
                <c:pt idx="81059">
                  <c:v>19406.397116</c:v>
                </c:pt>
                <c:pt idx="81060">
                  <c:v>19406.639232000001</c:v>
                </c:pt>
                <c:pt idx="81061">
                  <c:v>19406.881272999999</c:v>
                </c:pt>
                <c:pt idx="81062">
                  <c:v>19407.126770999999</c:v>
                </c:pt>
                <c:pt idx="81063">
                  <c:v>19407.369151999999</c:v>
                </c:pt>
                <c:pt idx="81064">
                  <c:v>19407.612805000001</c:v>
                </c:pt>
                <c:pt idx="81065">
                  <c:v>19407.844894000002</c:v>
                </c:pt>
                <c:pt idx="81066">
                  <c:v>19408.088597999998</c:v>
                </c:pt>
                <c:pt idx="81067">
                  <c:v>19408.331934000002</c:v>
                </c:pt>
                <c:pt idx="81068">
                  <c:v>19408.563125000001</c:v>
                </c:pt>
                <c:pt idx="81069">
                  <c:v>19408.808529999998</c:v>
                </c:pt>
                <c:pt idx="81070">
                  <c:v>19409.049943999999</c:v>
                </c:pt>
                <c:pt idx="81071">
                  <c:v>19409.289122999999</c:v>
                </c:pt>
                <c:pt idx="81072">
                  <c:v>19409.529890999998</c:v>
                </c:pt>
                <c:pt idx="81073">
                  <c:v>19409.760189000001</c:v>
                </c:pt>
                <c:pt idx="81074">
                  <c:v>19410.003685</c:v>
                </c:pt>
                <c:pt idx="81075">
                  <c:v>19410.245419999999</c:v>
                </c:pt>
                <c:pt idx="81076">
                  <c:v>19410.486570000001</c:v>
                </c:pt>
                <c:pt idx="81077">
                  <c:v>19410.717195000001</c:v>
                </c:pt>
                <c:pt idx="81078">
                  <c:v>19410.961156000001</c:v>
                </c:pt>
                <c:pt idx="81079">
                  <c:v>19411.194789000001</c:v>
                </c:pt>
                <c:pt idx="81080">
                  <c:v>19411.437023999999</c:v>
                </c:pt>
                <c:pt idx="81081">
                  <c:v>19411.679979</c:v>
                </c:pt>
                <c:pt idx="81082">
                  <c:v>19411.921140999999</c:v>
                </c:pt>
                <c:pt idx="81083">
                  <c:v>19412.167311000001</c:v>
                </c:pt>
                <c:pt idx="81084">
                  <c:v>19412.410597999999</c:v>
                </c:pt>
                <c:pt idx="81085">
                  <c:v>19412.651894999999</c:v>
                </c:pt>
                <c:pt idx="81086">
                  <c:v>19412.892229000001</c:v>
                </c:pt>
                <c:pt idx="81087">
                  <c:v>19413.123973999998</c:v>
                </c:pt>
                <c:pt idx="81088">
                  <c:v>19413.366580000002</c:v>
                </c:pt>
                <c:pt idx="81089">
                  <c:v>19413.609915000001</c:v>
                </c:pt>
                <c:pt idx="81090">
                  <c:v>19413.841168999999</c:v>
                </c:pt>
                <c:pt idx="81091">
                  <c:v>19414.084782000002</c:v>
                </c:pt>
                <c:pt idx="81092">
                  <c:v>19414.325400000002</c:v>
                </c:pt>
                <c:pt idx="81093">
                  <c:v>19414.568668</c:v>
                </c:pt>
                <c:pt idx="81094">
                  <c:v>19414.800730999999</c:v>
                </c:pt>
                <c:pt idx="81095">
                  <c:v>19415.043289000001</c:v>
                </c:pt>
                <c:pt idx="81096">
                  <c:v>19415.286539000001</c:v>
                </c:pt>
                <c:pt idx="81097">
                  <c:v>19415.516806</c:v>
                </c:pt>
                <c:pt idx="81098">
                  <c:v>19415.758829999999</c:v>
                </c:pt>
                <c:pt idx="81099">
                  <c:v>19416.000803999999</c:v>
                </c:pt>
                <c:pt idx="81100">
                  <c:v>19416.240419000002</c:v>
                </c:pt>
                <c:pt idx="81101">
                  <c:v>19416.475739000001</c:v>
                </c:pt>
                <c:pt idx="81102">
                  <c:v>19416.718862999998</c:v>
                </c:pt>
                <c:pt idx="81103">
                  <c:v>19416.961039999998</c:v>
                </c:pt>
                <c:pt idx="81104">
                  <c:v>19417.194738999999</c:v>
                </c:pt>
                <c:pt idx="81105">
                  <c:v>19417.437861999999</c:v>
                </c:pt>
                <c:pt idx="81106">
                  <c:v>19417.678226</c:v>
                </c:pt>
                <c:pt idx="81107">
                  <c:v>19417.911862000001</c:v>
                </c:pt>
                <c:pt idx="81108">
                  <c:v>19418.154188</c:v>
                </c:pt>
                <c:pt idx="81109">
                  <c:v>19418.396014999998</c:v>
                </c:pt>
                <c:pt idx="81110">
                  <c:v>19418.638797</c:v>
                </c:pt>
                <c:pt idx="81111">
                  <c:v>19418.868712</c:v>
                </c:pt>
                <c:pt idx="81112">
                  <c:v>19419.111074</c:v>
                </c:pt>
                <c:pt idx="81113">
                  <c:v>19419.353928</c:v>
                </c:pt>
                <c:pt idx="81114">
                  <c:v>19419.596960999999</c:v>
                </c:pt>
                <c:pt idx="81115">
                  <c:v>19419.827572999999</c:v>
                </c:pt>
                <c:pt idx="81116">
                  <c:v>19420.070916000001</c:v>
                </c:pt>
                <c:pt idx="81117">
                  <c:v>19420.313861999999</c:v>
                </c:pt>
                <c:pt idx="81118">
                  <c:v>19420.554236</c:v>
                </c:pt>
                <c:pt idx="81119">
                  <c:v>19420.798449999998</c:v>
                </c:pt>
                <c:pt idx="81120">
                  <c:v>19421.043793000001</c:v>
                </c:pt>
                <c:pt idx="81121">
                  <c:v>19421.284017999998</c:v>
                </c:pt>
                <c:pt idx="81122">
                  <c:v>19421.526175999999</c:v>
                </c:pt>
                <c:pt idx="81123">
                  <c:v>19421.757957000002</c:v>
                </c:pt>
                <c:pt idx="81124">
                  <c:v>19421.999373999999</c:v>
                </c:pt>
                <c:pt idx="81125">
                  <c:v>19422.232173</c:v>
                </c:pt>
                <c:pt idx="81126">
                  <c:v>19422.476273</c:v>
                </c:pt>
                <c:pt idx="81127">
                  <c:v>19422.711884</c:v>
                </c:pt>
                <c:pt idx="81128">
                  <c:v>19422.953598</c:v>
                </c:pt>
                <c:pt idx="81129">
                  <c:v>19423.196876999998</c:v>
                </c:pt>
                <c:pt idx="81130">
                  <c:v>19423.439233000001</c:v>
                </c:pt>
                <c:pt idx="81131">
                  <c:v>19423.685345000002</c:v>
                </c:pt>
                <c:pt idx="81132">
                  <c:v>19423.928945</c:v>
                </c:pt>
                <c:pt idx="81133">
                  <c:v>19424.170211000001</c:v>
                </c:pt>
                <c:pt idx="81134">
                  <c:v>19424.403263</c:v>
                </c:pt>
                <c:pt idx="81135">
                  <c:v>19424.649242</c:v>
                </c:pt>
                <c:pt idx="81136">
                  <c:v>19424.879664</c:v>
                </c:pt>
                <c:pt idx="81137">
                  <c:v>19425.120444</c:v>
                </c:pt>
                <c:pt idx="81138">
                  <c:v>19425.363023999998</c:v>
                </c:pt>
                <c:pt idx="81139">
                  <c:v>19425.605170999999</c:v>
                </c:pt>
                <c:pt idx="81140">
                  <c:v>19425.850721999999</c:v>
                </c:pt>
                <c:pt idx="81141">
                  <c:v>19426.093370999999</c:v>
                </c:pt>
                <c:pt idx="81142">
                  <c:v>19426.334073999999</c:v>
                </c:pt>
                <c:pt idx="81143">
                  <c:v>19426.576292000002</c:v>
                </c:pt>
                <c:pt idx="81144">
                  <c:v>19426.808560000001</c:v>
                </c:pt>
                <c:pt idx="81145">
                  <c:v>19427.049303</c:v>
                </c:pt>
                <c:pt idx="81146">
                  <c:v>19427.292754999999</c:v>
                </c:pt>
                <c:pt idx="81147">
                  <c:v>19427.533300999999</c:v>
                </c:pt>
                <c:pt idx="81148">
                  <c:v>19427.765608999998</c:v>
                </c:pt>
                <c:pt idx="81149">
                  <c:v>19428.007548000001</c:v>
                </c:pt>
                <c:pt idx="81150">
                  <c:v>19428.250867999999</c:v>
                </c:pt>
                <c:pt idx="81151">
                  <c:v>19428.482994999998</c:v>
                </c:pt>
                <c:pt idx="81152">
                  <c:v>19428.723921000001</c:v>
                </c:pt>
                <c:pt idx="81153">
                  <c:v>19428.967588</c:v>
                </c:pt>
                <c:pt idx="81154">
                  <c:v>19429.210170999999</c:v>
                </c:pt>
                <c:pt idx="81155">
                  <c:v>19429.455941</c:v>
                </c:pt>
                <c:pt idx="81156">
                  <c:v>19429.696017999999</c:v>
                </c:pt>
                <c:pt idx="81157">
                  <c:v>19429.937814000001</c:v>
                </c:pt>
                <c:pt idx="81158">
                  <c:v>19430.179725999998</c:v>
                </c:pt>
                <c:pt idx="81159">
                  <c:v>19430.420428000001</c:v>
                </c:pt>
                <c:pt idx="81160">
                  <c:v>19430.652779</c:v>
                </c:pt>
                <c:pt idx="81161">
                  <c:v>19430.895304000001</c:v>
                </c:pt>
                <c:pt idx="81162">
                  <c:v>19431.138728000002</c:v>
                </c:pt>
                <c:pt idx="81163">
                  <c:v>19431.379093</c:v>
                </c:pt>
                <c:pt idx="81164">
                  <c:v>19431.610075000001</c:v>
                </c:pt>
                <c:pt idx="81165">
                  <c:v>19431.853541</c:v>
                </c:pt>
                <c:pt idx="81166">
                  <c:v>19432.096052000001</c:v>
                </c:pt>
                <c:pt idx="81167">
                  <c:v>19432.327054000001</c:v>
                </c:pt>
                <c:pt idx="81168">
                  <c:v>19432.572575999999</c:v>
                </c:pt>
                <c:pt idx="81169">
                  <c:v>19432.813944000001</c:v>
                </c:pt>
                <c:pt idx="81170">
                  <c:v>19433.044089999999</c:v>
                </c:pt>
                <c:pt idx="81171">
                  <c:v>19433.286216</c:v>
                </c:pt>
                <c:pt idx="81172">
                  <c:v>19433.528376999999</c:v>
                </c:pt>
                <c:pt idx="81173">
                  <c:v>19433.761112</c:v>
                </c:pt>
                <c:pt idx="81174">
                  <c:v>19434.006569000001</c:v>
                </c:pt>
                <c:pt idx="81175">
                  <c:v>19434.238589000001</c:v>
                </c:pt>
                <c:pt idx="81176">
                  <c:v>19434.480534999999</c:v>
                </c:pt>
                <c:pt idx="81177">
                  <c:v>19434.723118999998</c:v>
                </c:pt>
                <c:pt idx="81178">
                  <c:v>19434.964897000002</c:v>
                </c:pt>
                <c:pt idx="81179">
                  <c:v>19435.196155000001</c:v>
                </c:pt>
                <c:pt idx="81180">
                  <c:v>19435.441545000001</c:v>
                </c:pt>
                <c:pt idx="81181">
                  <c:v>19435.682076000001</c:v>
                </c:pt>
                <c:pt idx="81182">
                  <c:v>19435.912598999999</c:v>
                </c:pt>
                <c:pt idx="81183">
                  <c:v>19436.155289999999</c:v>
                </c:pt>
                <c:pt idx="81184">
                  <c:v>19436.398797000002</c:v>
                </c:pt>
                <c:pt idx="81185">
                  <c:v>19436.639216</c:v>
                </c:pt>
                <c:pt idx="81186">
                  <c:v>19436.87039</c:v>
                </c:pt>
                <c:pt idx="81187">
                  <c:v>19437.115795999998</c:v>
                </c:pt>
                <c:pt idx="81188">
                  <c:v>19437.357592</c:v>
                </c:pt>
                <c:pt idx="81189">
                  <c:v>19437.587909000002</c:v>
                </c:pt>
                <c:pt idx="81190">
                  <c:v>19437.829902000001</c:v>
                </c:pt>
                <c:pt idx="81191">
                  <c:v>19438.073544999999</c:v>
                </c:pt>
                <c:pt idx="81192">
                  <c:v>19438.314222000001</c:v>
                </c:pt>
                <c:pt idx="81193">
                  <c:v>19438.547988999999</c:v>
                </c:pt>
                <c:pt idx="81194">
                  <c:v>19438.789388000001</c:v>
                </c:pt>
                <c:pt idx="81195">
                  <c:v>19439.022371999999</c:v>
                </c:pt>
                <c:pt idx="81196">
                  <c:v>19439.266443</c:v>
                </c:pt>
                <c:pt idx="81197">
                  <c:v>19439.510420999999</c:v>
                </c:pt>
                <c:pt idx="81198">
                  <c:v>19439.739419000001</c:v>
                </c:pt>
                <c:pt idx="81199">
                  <c:v>19439.984648000001</c:v>
                </c:pt>
                <c:pt idx="81200">
                  <c:v>19440.227013</c:v>
                </c:pt>
                <c:pt idx="81201">
                  <c:v>19440.482403000002</c:v>
                </c:pt>
                <c:pt idx="81202">
                  <c:v>19440.711385999999</c:v>
                </c:pt>
                <c:pt idx="81203">
                  <c:v>19440.957165</c:v>
                </c:pt>
                <c:pt idx="81204">
                  <c:v>19441.190069</c:v>
                </c:pt>
                <c:pt idx="81205">
                  <c:v>19441.432326999999</c:v>
                </c:pt>
                <c:pt idx="81206">
                  <c:v>19441.675693000001</c:v>
                </c:pt>
                <c:pt idx="81207">
                  <c:v>19441.907771999999</c:v>
                </c:pt>
                <c:pt idx="81208">
                  <c:v>19442.150258000001</c:v>
                </c:pt>
                <c:pt idx="81209">
                  <c:v>19442.392311</c:v>
                </c:pt>
                <c:pt idx="81210">
                  <c:v>19442.625038999999</c:v>
                </c:pt>
                <c:pt idx="81211">
                  <c:v>19442.867182000002</c:v>
                </c:pt>
                <c:pt idx="81212">
                  <c:v>19443.108723000001</c:v>
                </c:pt>
                <c:pt idx="81213">
                  <c:v>19443.351662000001</c:v>
                </c:pt>
                <c:pt idx="81214">
                  <c:v>19443.582449000001</c:v>
                </c:pt>
                <c:pt idx="81215">
                  <c:v>19443.826226000001</c:v>
                </c:pt>
                <c:pt idx="81216">
                  <c:v>19444.057194000001</c:v>
                </c:pt>
                <c:pt idx="81217">
                  <c:v>19444.301005000001</c:v>
                </c:pt>
                <c:pt idx="81218">
                  <c:v>19444.541247000001</c:v>
                </c:pt>
                <c:pt idx="81219">
                  <c:v>19444.784342999999</c:v>
                </c:pt>
                <c:pt idx="81220">
                  <c:v>19445.028404000001</c:v>
                </c:pt>
                <c:pt idx="81221">
                  <c:v>19445.271916000002</c:v>
                </c:pt>
                <c:pt idx="81222">
                  <c:v>19445.513310999999</c:v>
                </c:pt>
                <c:pt idx="81223">
                  <c:v>19445.748016000001</c:v>
                </c:pt>
                <c:pt idx="81224">
                  <c:v>19445.993576000001</c:v>
                </c:pt>
                <c:pt idx="81225">
                  <c:v>19446.234167999999</c:v>
                </c:pt>
                <c:pt idx="81226">
                  <c:v>19446.463358000001</c:v>
                </c:pt>
                <c:pt idx="81227">
                  <c:v>19446.709363999998</c:v>
                </c:pt>
                <c:pt idx="81228">
                  <c:v>19446.941851</c:v>
                </c:pt>
                <c:pt idx="81229">
                  <c:v>19447.184423999999</c:v>
                </c:pt>
                <c:pt idx="81230">
                  <c:v>19447.429701000001</c:v>
                </c:pt>
                <c:pt idx="81231">
                  <c:v>19447.659704999998</c:v>
                </c:pt>
                <c:pt idx="81232">
                  <c:v>19447.900275</c:v>
                </c:pt>
                <c:pt idx="81233">
                  <c:v>19448.144229000001</c:v>
                </c:pt>
                <c:pt idx="81234">
                  <c:v>19448.386152999999</c:v>
                </c:pt>
                <c:pt idx="81235">
                  <c:v>19448.617720999999</c:v>
                </c:pt>
                <c:pt idx="81236">
                  <c:v>19448.858246</c:v>
                </c:pt>
                <c:pt idx="81237">
                  <c:v>19449.102287000002</c:v>
                </c:pt>
                <c:pt idx="81238">
                  <c:v>19449.333055999999</c:v>
                </c:pt>
                <c:pt idx="81239">
                  <c:v>19449.575089999998</c:v>
                </c:pt>
                <c:pt idx="81240">
                  <c:v>19449.819028999998</c:v>
                </c:pt>
                <c:pt idx="81241">
                  <c:v>19450.050953999998</c:v>
                </c:pt>
                <c:pt idx="81242">
                  <c:v>19450.292039</c:v>
                </c:pt>
                <c:pt idx="81243">
                  <c:v>19450.536756000001</c:v>
                </c:pt>
                <c:pt idx="81244">
                  <c:v>19450.766726999998</c:v>
                </c:pt>
                <c:pt idx="81245">
                  <c:v>19451.007093</c:v>
                </c:pt>
                <c:pt idx="81246">
                  <c:v>19451.251786000001</c:v>
                </c:pt>
                <c:pt idx="81247">
                  <c:v>19451.494832</c:v>
                </c:pt>
                <c:pt idx="81248">
                  <c:v>19451.724739000001</c:v>
                </c:pt>
                <c:pt idx="81249">
                  <c:v>19451.965713000001</c:v>
                </c:pt>
                <c:pt idx="81250">
                  <c:v>19452.207584</c:v>
                </c:pt>
                <c:pt idx="81251">
                  <c:v>19452.448101000002</c:v>
                </c:pt>
                <c:pt idx="81252">
                  <c:v>19452.692228</c:v>
                </c:pt>
                <c:pt idx="81253">
                  <c:v>19452.937739000001</c:v>
                </c:pt>
                <c:pt idx="81254">
                  <c:v>19453.179618999999</c:v>
                </c:pt>
                <c:pt idx="81255">
                  <c:v>19453.420103</c:v>
                </c:pt>
                <c:pt idx="81256">
                  <c:v>19453.661752</c:v>
                </c:pt>
                <c:pt idx="81257">
                  <c:v>19453.902155</c:v>
                </c:pt>
                <c:pt idx="81258">
                  <c:v>19454.133272999999</c:v>
                </c:pt>
                <c:pt idx="81259">
                  <c:v>19454.377408</c:v>
                </c:pt>
                <c:pt idx="81260">
                  <c:v>19454.620568999999</c:v>
                </c:pt>
                <c:pt idx="81261">
                  <c:v>19454.867665000002</c:v>
                </c:pt>
                <c:pt idx="81262">
                  <c:v>19455.110261999998</c:v>
                </c:pt>
                <c:pt idx="81263">
                  <c:v>19455.345834</c:v>
                </c:pt>
                <c:pt idx="81264">
                  <c:v>19455.58639</c:v>
                </c:pt>
                <c:pt idx="81265">
                  <c:v>19455.827782</c:v>
                </c:pt>
                <c:pt idx="81266">
                  <c:v>19456.068416999999</c:v>
                </c:pt>
                <c:pt idx="81267">
                  <c:v>19456.311614999999</c:v>
                </c:pt>
                <c:pt idx="81268">
                  <c:v>19456.543539999999</c:v>
                </c:pt>
                <c:pt idx="81269">
                  <c:v>19456.786668000001</c:v>
                </c:pt>
                <c:pt idx="81270">
                  <c:v>19457.027294</c:v>
                </c:pt>
                <c:pt idx="81271">
                  <c:v>19457.260698999999</c:v>
                </c:pt>
                <c:pt idx="81272">
                  <c:v>19457.501208000001</c:v>
                </c:pt>
                <c:pt idx="81273">
                  <c:v>19457.745229</c:v>
                </c:pt>
                <c:pt idx="81274">
                  <c:v>19457.988658999999</c:v>
                </c:pt>
                <c:pt idx="81275">
                  <c:v>19458.218563999999</c:v>
                </c:pt>
                <c:pt idx="81276">
                  <c:v>19458.461696999999</c:v>
                </c:pt>
                <c:pt idx="81277">
                  <c:v>19458.702278000001</c:v>
                </c:pt>
                <c:pt idx="81278">
                  <c:v>19458.935449000001</c:v>
                </c:pt>
                <c:pt idx="81279">
                  <c:v>19459.178241000001</c:v>
                </c:pt>
                <c:pt idx="81280">
                  <c:v>19459.421719000002</c:v>
                </c:pt>
                <c:pt idx="81281">
                  <c:v>19459.653846000001</c:v>
                </c:pt>
                <c:pt idx="81282">
                  <c:v>19459.897621</c:v>
                </c:pt>
                <c:pt idx="81283">
                  <c:v>19460.138282</c:v>
                </c:pt>
                <c:pt idx="81284">
                  <c:v>19460.381804000001</c:v>
                </c:pt>
                <c:pt idx="81285">
                  <c:v>19460.611875999999</c:v>
                </c:pt>
                <c:pt idx="81286">
                  <c:v>19460.854405999999</c:v>
                </c:pt>
                <c:pt idx="81287">
                  <c:v>19461.098368999999</c:v>
                </c:pt>
                <c:pt idx="81288">
                  <c:v>19461.327367999998</c:v>
                </c:pt>
                <c:pt idx="81289">
                  <c:v>19461.568789000001</c:v>
                </c:pt>
                <c:pt idx="81290">
                  <c:v>19461.80917</c:v>
                </c:pt>
                <c:pt idx="81291">
                  <c:v>19462.053965999999</c:v>
                </c:pt>
                <c:pt idx="81292">
                  <c:v>19462.284693000001</c:v>
                </c:pt>
                <c:pt idx="81293">
                  <c:v>19462.527814000001</c:v>
                </c:pt>
                <c:pt idx="81294">
                  <c:v>19462.768103999999</c:v>
                </c:pt>
                <c:pt idx="81295">
                  <c:v>19463.012887000001</c:v>
                </c:pt>
                <c:pt idx="81296">
                  <c:v>19463.243254000001</c:v>
                </c:pt>
                <c:pt idx="81297">
                  <c:v>19463.487131000002</c:v>
                </c:pt>
                <c:pt idx="81298">
                  <c:v>19463.727348</c:v>
                </c:pt>
                <c:pt idx="81299">
                  <c:v>19463.958159000002</c:v>
                </c:pt>
                <c:pt idx="81300">
                  <c:v>19464.201555</c:v>
                </c:pt>
                <c:pt idx="81301">
                  <c:v>19464.444544000002</c:v>
                </c:pt>
                <c:pt idx="81302">
                  <c:v>19464.686354000001</c:v>
                </c:pt>
                <c:pt idx="81303">
                  <c:v>19464.941261</c:v>
                </c:pt>
                <c:pt idx="81304">
                  <c:v>19465.187112</c:v>
                </c:pt>
                <c:pt idx="81305">
                  <c:v>19465.431261000002</c:v>
                </c:pt>
                <c:pt idx="81306">
                  <c:v>19465.664069999999</c:v>
                </c:pt>
                <c:pt idx="81307">
                  <c:v>19465.908286999998</c:v>
                </c:pt>
                <c:pt idx="81308">
                  <c:v>19466.151646999999</c:v>
                </c:pt>
                <c:pt idx="81309">
                  <c:v>19466.381731000001</c:v>
                </c:pt>
                <c:pt idx="81310">
                  <c:v>19466.622222999998</c:v>
                </c:pt>
                <c:pt idx="81311">
                  <c:v>19466.866171000001</c:v>
                </c:pt>
                <c:pt idx="81312">
                  <c:v>19467.099990999999</c:v>
                </c:pt>
                <c:pt idx="81313">
                  <c:v>19467.341144000002</c:v>
                </c:pt>
                <c:pt idx="81314">
                  <c:v>19467.582704</c:v>
                </c:pt>
                <c:pt idx="81315">
                  <c:v>19467.825584999999</c:v>
                </c:pt>
                <c:pt idx="81316">
                  <c:v>19468.066669</c:v>
                </c:pt>
                <c:pt idx="81317">
                  <c:v>19468.297976999998</c:v>
                </c:pt>
                <c:pt idx="81318">
                  <c:v>19468.539951999999</c:v>
                </c:pt>
                <c:pt idx="81319">
                  <c:v>19468.779990999999</c:v>
                </c:pt>
                <c:pt idx="81320">
                  <c:v>19469.021804</c:v>
                </c:pt>
                <c:pt idx="81321">
                  <c:v>19469.252086</c:v>
                </c:pt>
                <c:pt idx="81322">
                  <c:v>19469.494079</c:v>
                </c:pt>
                <c:pt idx="81323">
                  <c:v>19469.738804000001</c:v>
                </c:pt>
                <c:pt idx="81324">
                  <c:v>19469.970633000001</c:v>
                </c:pt>
                <c:pt idx="81325">
                  <c:v>19470.213922999999</c:v>
                </c:pt>
                <c:pt idx="81326">
                  <c:v>19470.456349</c:v>
                </c:pt>
                <c:pt idx="81327">
                  <c:v>19470.697606000002</c:v>
                </c:pt>
                <c:pt idx="81328">
                  <c:v>19470.927861</c:v>
                </c:pt>
                <c:pt idx="81329">
                  <c:v>19471.170274</c:v>
                </c:pt>
                <c:pt idx="81330">
                  <c:v>19471.411628999998</c:v>
                </c:pt>
                <c:pt idx="81331">
                  <c:v>19471.654656999999</c:v>
                </c:pt>
                <c:pt idx="81332">
                  <c:v>19471.895850000001</c:v>
                </c:pt>
                <c:pt idx="81333">
                  <c:v>19472.127593000001</c:v>
                </c:pt>
                <c:pt idx="81334">
                  <c:v>19472.368984000001</c:v>
                </c:pt>
                <c:pt idx="81335">
                  <c:v>19472.610648000002</c:v>
                </c:pt>
                <c:pt idx="81336">
                  <c:v>19472.852373000002</c:v>
                </c:pt>
                <c:pt idx="81337">
                  <c:v>19473.107370999998</c:v>
                </c:pt>
                <c:pt idx="81338">
                  <c:v>19473.338767000001</c:v>
                </c:pt>
                <c:pt idx="81339">
                  <c:v>19473.579141999999</c:v>
                </c:pt>
                <c:pt idx="81340">
                  <c:v>19473.823031</c:v>
                </c:pt>
                <c:pt idx="81341">
                  <c:v>19474.054799000001</c:v>
                </c:pt>
                <c:pt idx="81342">
                  <c:v>19474.295108999999</c:v>
                </c:pt>
                <c:pt idx="81343">
                  <c:v>19474.538607999999</c:v>
                </c:pt>
                <c:pt idx="81344">
                  <c:v>19474.781212999998</c:v>
                </c:pt>
                <c:pt idx="81345">
                  <c:v>19475.013602999999</c:v>
                </c:pt>
                <c:pt idx="81346">
                  <c:v>19475.256215000001</c:v>
                </c:pt>
                <c:pt idx="81347">
                  <c:v>19475.499608999999</c:v>
                </c:pt>
                <c:pt idx="81348">
                  <c:v>19475.731726000002</c:v>
                </c:pt>
                <c:pt idx="81349">
                  <c:v>19475.973560999999</c:v>
                </c:pt>
                <c:pt idx="81350">
                  <c:v>19476.214330999999</c:v>
                </c:pt>
                <c:pt idx="81351">
                  <c:v>19476.447182</c:v>
                </c:pt>
                <c:pt idx="81352">
                  <c:v>19476.692595</c:v>
                </c:pt>
                <c:pt idx="81353">
                  <c:v>19476.933201</c:v>
                </c:pt>
                <c:pt idx="81354">
                  <c:v>19477.165550000002</c:v>
                </c:pt>
                <c:pt idx="81355">
                  <c:v>19477.408995000002</c:v>
                </c:pt>
                <c:pt idx="81356">
                  <c:v>19477.650390999999</c:v>
                </c:pt>
                <c:pt idx="81357">
                  <c:v>19477.883312000002</c:v>
                </c:pt>
                <c:pt idx="81358">
                  <c:v>19478.124155000001</c:v>
                </c:pt>
                <c:pt idx="81359">
                  <c:v>19478.368283</c:v>
                </c:pt>
                <c:pt idx="81360">
                  <c:v>19478.599442999999</c:v>
                </c:pt>
                <c:pt idx="81361">
                  <c:v>19478.844817000001</c:v>
                </c:pt>
                <c:pt idx="81362">
                  <c:v>19479.086739999999</c:v>
                </c:pt>
                <c:pt idx="81363">
                  <c:v>19479.316897000001</c:v>
                </c:pt>
                <c:pt idx="81364">
                  <c:v>19479.559305999999</c:v>
                </c:pt>
                <c:pt idx="81365">
                  <c:v>19479.803333</c:v>
                </c:pt>
                <c:pt idx="81366">
                  <c:v>19480.034307999998</c:v>
                </c:pt>
                <c:pt idx="81367">
                  <c:v>19480.278102</c:v>
                </c:pt>
                <c:pt idx="81368">
                  <c:v>19480.520186000002</c:v>
                </c:pt>
                <c:pt idx="81369">
                  <c:v>19480.776568000001</c:v>
                </c:pt>
                <c:pt idx="81370">
                  <c:v>19481.008654000001</c:v>
                </c:pt>
                <c:pt idx="81371">
                  <c:v>19481.251635000001</c:v>
                </c:pt>
                <c:pt idx="81372">
                  <c:v>19481.494905</c:v>
                </c:pt>
                <c:pt idx="81373">
                  <c:v>19481.726781000001</c:v>
                </c:pt>
                <c:pt idx="81374">
                  <c:v>19481.969270000001</c:v>
                </c:pt>
                <c:pt idx="81375">
                  <c:v>19482.212578999999</c:v>
                </c:pt>
                <c:pt idx="81376">
                  <c:v>19482.444618000001</c:v>
                </c:pt>
                <c:pt idx="81377">
                  <c:v>19482.685085000001</c:v>
                </c:pt>
                <c:pt idx="81378">
                  <c:v>19482.930542999999</c:v>
                </c:pt>
                <c:pt idx="81379">
                  <c:v>19483.162872000001</c:v>
                </c:pt>
                <c:pt idx="81380">
                  <c:v>19483.406562</c:v>
                </c:pt>
                <c:pt idx="81381">
                  <c:v>19483.649847000001</c:v>
                </c:pt>
                <c:pt idx="81382">
                  <c:v>19483.879259000001</c:v>
                </c:pt>
                <c:pt idx="81383">
                  <c:v>19484.124782999999</c:v>
                </c:pt>
                <c:pt idx="81384">
                  <c:v>19484.367268999998</c:v>
                </c:pt>
                <c:pt idx="81385">
                  <c:v>19484.598301000002</c:v>
                </c:pt>
                <c:pt idx="81386">
                  <c:v>19484.843626999998</c:v>
                </c:pt>
                <c:pt idx="81387">
                  <c:v>19485.084257999999</c:v>
                </c:pt>
                <c:pt idx="81388">
                  <c:v>19485.316649</c:v>
                </c:pt>
                <c:pt idx="81389">
                  <c:v>19485.558545</c:v>
                </c:pt>
                <c:pt idx="81390">
                  <c:v>19485.799293</c:v>
                </c:pt>
                <c:pt idx="81391">
                  <c:v>19486.042831999999</c:v>
                </c:pt>
                <c:pt idx="81392">
                  <c:v>19486.274815000001</c:v>
                </c:pt>
                <c:pt idx="81393">
                  <c:v>19486.515372999998</c:v>
                </c:pt>
                <c:pt idx="81394">
                  <c:v>19486.758915999999</c:v>
                </c:pt>
                <c:pt idx="81395">
                  <c:v>19486.990068999999</c:v>
                </c:pt>
                <c:pt idx="81396">
                  <c:v>19487.233850000001</c:v>
                </c:pt>
                <c:pt idx="81397">
                  <c:v>19487.476353999999</c:v>
                </c:pt>
                <c:pt idx="81398">
                  <c:v>19487.717107</c:v>
                </c:pt>
                <c:pt idx="81399">
                  <c:v>19487.948296999999</c:v>
                </c:pt>
                <c:pt idx="81400">
                  <c:v>19488.191954000002</c:v>
                </c:pt>
                <c:pt idx="81401">
                  <c:v>19488.433364</c:v>
                </c:pt>
                <c:pt idx="81402">
                  <c:v>19488.673900999998</c:v>
                </c:pt>
                <c:pt idx="81403">
                  <c:v>19488.905647</c:v>
                </c:pt>
                <c:pt idx="81404">
                  <c:v>19489.14674</c:v>
                </c:pt>
                <c:pt idx="81405">
                  <c:v>19489.388344999999</c:v>
                </c:pt>
                <c:pt idx="81406">
                  <c:v>19489.630988000001</c:v>
                </c:pt>
                <c:pt idx="81407">
                  <c:v>19489.861594000002</c:v>
                </c:pt>
                <c:pt idx="81408">
                  <c:v>19490.104895</c:v>
                </c:pt>
                <c:pt idx="81409">
                  <c:v>19490.347820999999</c:v>
                </c:pt>
                <c:pt idx="81410">
                  <c:v>19490.579613999998</c:v>
                </c:pt>
                <c:pt idx="81411">
                  <c:v>19490.820812999998</c:v>
                </c:pt>
                <c:pt idx="81412">
                  <c:v>19491.061206999999</c:v>
                </c:pt>
                <c:pt idx="81413">
                  <c:v>19491.305063</c:v>
                </c:pt>
                <c:pt idx="81414">
                  <c:v>19491.546531</c:v>
                </c:pt>
                <c:pt idx="81415">
                  <c:v>19491.777340000001</c:v>
                </c:pt>
                <c:pt idx="81416">
                  <c:v>19492.018981000001</c:v>
                </c:pt>
                <c:pt idx="81417">
                  <c:v>19492.260604999999</c:v>
                </c:pt>
                <c:pt idx="81418">
                  <c:v>19492.503601</c:v>
                </c:pt>
                <c:pt idx="81419">
                  <c:v>19492.734039999999</c:v>
                </c:pt>
                <c:pt idx="81420">
                  <c:v>19492.976183999999</c:v>
                </c:pt>
                <c:pt idx="81421">
                  <c:v>19493.220952</c:v>
                </c:pt>
                <c:pt idx="81422">
                  <c:v>19493.449777000002</c:v>
                </c:pt>
                <c:pt idx="81423">
                  <c:v>19493.692886000001</c:v>
                </c:pt>
                <c:pt idx="81424">
                  <c:v>19493.935049</c:v>
                </c:pt>
                <c:pt idx="81425">
                  <c:v>19494.177251000001</c:v>
                </c:pt>
                <c:pt idx="81426">
                  <c:v>19494.406402000001</c:v>
                </c:pt>
                <c:pt idx="81427">
                  <c:v>19494.649689999998</c:v>
                </c:pt>
                <c:pt idx="81428">
                  <c:v>19494.892033</c:v>
                </c:pt>
                <c:pt idx="81429">
                  <c:v>19495.123118</c:v>
                </c:pt>
                <c:pt idx="81430">
                  <c:v>19495.366585</c:v>
                </c:pt>
                <c:pt idx="81431">
                  <c:v>19495.607959000001</c:v>
                </c:pt>
                <c:pt idx="81432">
                  <c:v>19495.849235999998</c:v>
                </c:pt>
                <c:pt idx="81433">
                  <c:v>19496.080344000002</c:v>
                </c:pt>
                <c:pt idx="81434">
                  <c:v>19496.324970000001</c:v>
                </c:pt>
                <c:pt idx="81435">
                  <c:v>19496.566564000001</c:v>
                </c:pt>
                <c:pt idx="81436">
                  <c:v>19496.797391</c:v>
                </c:pt>
                <c:pt idx="81437">
                  <c:v>19497.043211</c:v>
                </c:pt>
                <c:pt idx="81438">
                  <c:v>19497.274829000002</c:v>
                </c:pt>
                <c:pt idx="81439">
                  <c:v>19497.517957</c:v>
                </c:pt>
                <c:pt idx="81440">
                  <c:v>19497.759118999998</c:v>
                </c:pt>
                <c:pt idx="81441">
                  <c:v>19497.992717000001</c:v>
                </c:pt>
                <c:pt idx="81442">
                  <c:v>19498.235947000001</c:v>
                </c:pt>
                <c:pt idx="81443">
                  <c:v>19498.477823000001</c:v>
                </c:pt>
                <c:pt idx="81444">
                  <c:v>19498.720901000001</c:v>
                </c:pt>
                <c:pt idx="81445">
                  <c:v>19498.952752000001</c:v>
                </c:pt>
                <c:pt idx="81446">
                  <c:v>19499.195973999998</c:v>
                </c:pt>
                <c:pt idx="81447">
                  <c:v>19499.437821</c:v>
                </c:pt>
                <c:pt idx="81448">
                  <c:v>19499.669550999999</c:v>
                </c:pt>
                <c:pt idx="81449">
                  <c:v>19499.912034000001</c:v>
                </c:pt>
                <c:pt idx="81450">
                  <c:v>19500.155604</c:v>
                </c:pt>
                <c:pt idx="81451">
                  <c:v>19500.387577000001</c:v>
                </c:pt>
                <c:pt idx="81452">
                  <c:v>19500.630062</c:v>
                </c:pt>
                <c:pt idx="81453">
                  <c:v>19500.871641000002</c:v>
                </c:pt>
                <c:pt idx="81454">
                  <c:v>19501.113563999999</c:v>
                </c:pt>
                <c:pt idx="81455">
                  <c:v>19501.354009999999</c:v>
                </c:pt>
                <c:pt idx="81456">
                  <c:v>19501.585620000002</c:v>
                </c:pt>
                <c:pt idx="81457">
                  <c:v>19501.826831999999</c:v>
                </c:pt>
                <c:pt idx="81458">
                  <c:v>19502.069289999999</c:v>
                </c:pt>
                <c:pt idx="81459">
                  <c:v>19502.302883</c:v>
                </c:pt>
                <c:pt idx="81460">
                  <c:v>19502.545117999998</c:v>
                </c:pt>
                <c:pt idx="81461">
                  <c:v>19502.789914000001</c:v>
                </c:pt>
                <c:pt idx="81462">
                  <c:v>19503.02101</c:v>
                </c:pt>
                <c:pt idx="81463">
                  <c:v>19503.263113000001</c:v>
                </c:pt>
                <c:pt idx="81464">
                  <c:v>19503.504571000001</c:v>
                </c:pt>
                <c:pt idx="81465">
                  <c:v>19503.747635</c:v>
                </c:pt>
                <c:pt idx="81466">
                  <c:v>19503.979683000001</c:v>
                </c:pt>
                <c:pt idx="81467">
                  <c:v>19504.222817999998</c:v>
                </c:pt>
                <c:pt idx="81468">
                  <c:v>19504.465984999999</c:v>
                </c:pt>
                <c:pt idx="81469">
                  <c:v>19504.696725999998</c:v>
                </c:pt>
                <c:pt idx="81470">
                  <c:v>19504.937354000002</c:v>
                </c:pt>
                <c:pt idx="81471">
                  <c:v>19505.178007999999</c:v>
                </c:pt>
                <c:pt idx="81472">
                  <c:v>19505.415199999999</c:v>
                </c:pt>
                <c:pt idx="81473">
                  <c:v>19505.659253000002</c:v>
                </c:pt>
                <c:pt idx="81474">
                  <c:v>19505.890407999999</c:v>
                </c:pt>
                <c:pt idx="81475">
                  <c:v>19506.135813000001</c:v>
                </c:pt>
                <c:pt idx="81476">
                  <c:v>19506.378066000001</c:v>
                </c:pt>
                <c:pt idx="81477">
                  <c:v>19506.609039999999</c:v>
                </c:pt>
                <c:pt idx="81478">
                  <c:v>19506.851880999999</c:v>
                </c:pt>
                <c:pt idx="81479">
                  <c:v>19507.094899</c:v>
                </c:pt>
                <c:pt idx="81480">
                  <c:v>19507.326786000001</c:v>
                </c:pt>
                <c:pt idx="81481">
                  <c:v>19507.567133</c:v>
                </c:pt>
                <c:pt idx="81482">
                  <c:v>19507.809307</c:v>
                </c:pt>
                <c:pt idx="81483">
                  <c:v>19508.05142</c:v>
                </c:pt>
                <c:pt idx="81484">
                  <c:v>19508.282071000001</c:v>
                </c:pt>
                <c:pt idx="81485">
                  <c:v>19508.524186999999</c:v>
                </c:pt>
                <c:pt idx="81486">
                  <c:v>19508.768947</c:v>
                </c:pt>
                <c:pt idx="81487">
                  <c:v>19508.999675999999</c:v>
                </c:pt>
                <c:pt idx="81488">
                  <c:v>19509.242156</c:v>
                </c:pt>
                <c:pt idx="81489">
                  <c:v>19509.475927</c:v>
                </c:pt>
                <c:pt idx="81490">
                  <c:v>19509.718253999999</c:v>
                </c:pt>
                <c:pt idx="81491">
                  <c:v>19509.960230000001</c:v>
                </c:pt>
                <c:pt idx="81492">
                  <c:v>19510.203618</c:v>
                </c:pt>
                <c:pt idx="81493">
                  <c:v>19510.433905000002</c:v>
                </c:pt>
                <c:pt idx="81494">
                  <c:v>19510.675790000001</c:v>
                </c:pt>
                <c:pt idx="81495">
                  <c:v>19510.917711999999</c:v>
                </c:pt>
                <c:pt idx="81496">
                  <c:v>19511.159543999998</c:v>
                </c:pt>
                <c:pt idx="81497">
                  <c:v>19511.400978999998</c:v>
                </c:pt>
                <c:pt idx="81498">
                  <c:v>19511.631126</c:v>
                </c:pt>
                <c:pt idx="81499">
                  <c:v>19511.873442</c:v>
                </c:pt>
                <c:pt idx="81500">
                  <c:v>19512.114234000001</c:v>
                </c:pt>
                <c:pt idx="81501">
                  <c:v>19512.356058000001</c:v>
                </c:pt>
                <c:pt idx="81502">
                  <c:v>19512.587603</c:v>
                </c:pt>
                <c:pt idx="81503">
                  <c:v>19512.830666999998</c:v>
                </c:pt>
                <c:pt idx="81504">
                  <c:v>19513.071123000002</c:v>
                </c:pt>
                <c:pt idx="81505">
                  <c:v>19513.304676</c:v>
                </c:pt>
                <c:pt idx="81506">
                  <c:v>19513.545102</c:v>
                </c:pt>
                <c:pt idx="81507">
                  <c:v>19513.789850000001</c:v>
                </c:pt>
                <c:pt idx="81508">
                  <c:v>19514.030000999999</c:v>
                </c:pt>
                <c:pt idx="81509">
                  <c:v>19514.260366999999</c:v>
                </c:pt>
                <c:pt idx="81510">
                  <c:v>19514.503567</c:v>
                </c:pt>
                <c:pt idx="81511">
                  <c:v>19514.747230000001</c:v>
                </c:pt>
                <c:pt idx="81512">
                  <c:v>19514.978180999999</c:v>
                </c:pt>
                <c:pt idx="81513">
                  <c:v>19515.221544</c:v>
                </c:pt>
                <c:pt idx="81514">
                  <c:v>19515.462904</c:v>
                </c:pt>
                <c:pt idx="81515">
                  <c:v>19515.705859999998</c:v>
                </c:pt>
                <c:pt idx="81516">
                  <c:v>19515.946143000001</c:v>
                </c:pt>
                <c:pt idx="81517">
                  <c:v>19516.190269999999</c:v>
                </c:pt>
                <c:pt idx="81518">
                  <c:v>19516.434389999999</c:v>
                </c:pt>
                <c:pt idx="81519">
                  <c:v>19516.675654999999</c:v>
                </c:pt>
                <c:pt idx="81520">
                  <c:v>19516.916370999999</c:v>
                </c:pt>
                <c:pt idx="81521">
                  <c:v>19517.146866999999</c:v>
                </c:pt>
                <c:pt idx="81522">
                  <c:v>19517.390721</c:v>
                </c:pt>
                <c:pt idx="81523">
                  <c:v>19517.631258000001</c:v>
                </c:pt>
                <c:pt idx="81524">
                  <c:v>19517.864188</c:v>
                </c:pt>
                <c:pt idx="81525">
                  <c:v>19518.109571000001</c:v>
                </c:pt>
                <c:pt idx="81526">
                  <c:v>19518.352121</c:v>
                </c:pt>
                <c:pt idx="81527">
                  <c:v>19518.585017000001</c:v>
                </c:pt>
                <c:pt idx="81528">
                  <c:v>19518.829357999999</c:v>
                </c:pt>
                <c:pt idx="81529">
                  <c:v>19519.076944</c:v>
                </c:pt>
                <c:pt idx="81530">
                  <c:v>19519.319621999999</c:v>
                </c:pt>
                <c:pt idx="81531">
                  <c:v>19519.560404</c:v>
                </c:pt>
                <c:pt idx="81532">
                  <c:v>19519.801229000001</c:v>
                </c:pt>
                <c:pt idx="81533">
                  <c:v>19520.034188000001</c:v>
                </c:pt>
                <c:pt idx="81534">
                  <c:v>19520.278106999998</c:v>
                </c:pt>
                <c:pt idx="81535">
                  <c:v>19520.509040000001</c:v>
                </c:pt>
                <c:pt idx="81536">
                  <c:v>19520.752602</c:v>
                </c:pt>
                <c:pt idx="81537">
                  <c:v>19520.993791000001</c:v>
                </c:pt>
                <c:pt idx="81538">
                  <c:v>19521.234100000001</c:v>
                </c:pt>
                <c:pt idx="81539">
                  <c:v>19521.467562999998</c:v>
                </c:pt>
                <c:pt idx="81540">
                  <c:v>19521.710908000001</c:v>
                </c:pt>
                <c:pt idx="81541">
                  <c:v>19521.953126</c:v>
                </c:pt>
                <c:pt idx="81542">
                  <c:v>19522.184157</c:v>
                </c:pt>
                <c:pt idx="81543">
                  <c:v>19522.428218000001</c:v>
                </c:pt>
                <c:pt idx="81544">
                  <c:v>19522.669662</c:v>
                </c:pt>
                <c:pt idx="81545">
                  <c:v>19522.910109</c:v>
                </c:pt>
                <c:pt idx="81546">
                  <c:v>19523.141213999999</c:v>
                </c:pt>
                <c:pt idx="81547">
                  <c:v>19523.385124</c:v>
                </c:pt>
                <c:pt idx="81548">
                  <c:v>19523.627145999999</c:v>
                </c:pt>
                <c:pt idx="81549">
                  <c:v>19523.860636000001</c:v>
                </c:pt>
                <c:pt idx="81550">
                  <c:v>19524.103619000001</c:v>
                </c:pt>
                <c:pt idx="81551">
                  <c:v>19524.345141999998</c:v>
                </c:pt>
                <c:pt idx="81552">
                  <c:v>19524.577279000001</c:v>
                </c:pt>
                <c:pt idx="81553">
                  <c:v>19524.822448999999</c:v>
                </c:pt>
                <c:pt idx="81554">
                  <c:v>19525.063665000001</c:v>
                </c:pt>
                <c:pt idx="81555">
                  <c:v>19525.292141000002</c:v>
                </c:pt>
                <c:pt idx="81556">
                  <c:v>19525.536945</c:v>
                </c:pt>
                <c:pt idx="81557">
                  <c:v>19525.776007</c:v>
                </c:pt>
                <c:pt idx="81558">
                  <c:v>19526.009934999998</c:v>
                </c:pt>
                <c:pt idx="81559">
                  <c:v>19526.252925000001</c:v>
                </c:pt>
                <c:pt idx="81560">
                  <c:v>19526.497825999999</c:v>
                </c:pt>
                <c:pt idx="81561">
                  <c:v>19526.729601999999</c:v>
                </c:pt>
                <c:pt idx="81562">
                  <c:v>19526.970948999999</c:v>
                </c:pt>
                <c:pt idx="81563">
                  <c:v>19527.210190000002</c:v>
                </c:pt>
                <c:pt idx="81564">
                  <c:v>19527.45493</c:v>
                </c:pt>
                <c:pt idx="81565">
                  <c:v>19527.685275</c:v>
                </c:pt>
                <c:pt idx="81566">
                  <c:v>19527.929141000001</c:v>
                </c:pt>
                <c:pt idx="81567">
                  <c:v>19528.173745</c:v>
                </c:pt>
                <c:pt idx="81568">
                  <c:v>19528.404309000001</c:v>
                </c:pt>
                <c:pt idx="81569">
                  <c:v>19528.648107000001</c:v>
                </c:pt>
                <c:pt idx="81570">
                  <c:v>19528.888147000001</c:v>
                </c:pt>
                <c:pt idx="81571">
                  <c:v>19529.119889000001</c:v>
                </c:pt>
                <c:pt idx="81572">
                  <c:v>19529.360342</c:v>
                </c:pt>
                <c:pt idx="81573">
                  <c:v>19529.604082000002</c:v>
                </c:pt>
                <c:pt idx="81574">
                  <c:v>19529.837651000002</c:v>
                </c:pt>
                <c:pt idx="81575">
                  <c:v>19530.0789</c:v>
                </c:pt>
                <c:pt idx="81576">
                  <c:v>19530.321910999999</c:v>
                </c:pt>
                <c:pt idx="81577">
                  <c:v>19530.564747</c:v>
                </c:pt>
                <c:pt idx="81578">
                  <c:v>19530.796536000002</c:v>
                </c:pt>
                <c:pt idx="81579">
                  <c:v>19531.039757999999</c:v>
                </c:pt>
                <c:pt idx="81580">
                  <c:v>19531.280965000002</c:v>
                </c:pt>
                <c:pt idx="81581">
                  <c:v>19531.522548000001</c:v>
                </c:pt>
                <c:pt idx="81582">
                  <c:v>19531.755830999999</c:v>
                </c:pt>
                <c:pt idx="81583">
                  <c:v>19531.996969</c:v>
                </c:pt>
                <c:pt idx="81584">
                  <c:v>19532.238913000001</c:v>
                </c:pt>
                <c:pt idx="81585">
                  <c:v>19532.481758000002</c:v>
                </c:pt>
                <c:pt idx="81586">
                  <c:v>19532.711582</c:v>
                </c:pt>
                <c:pt idx="81587">
                  <c:v>19532.954702999999</c:v>
                </c:pt>
                <c:pt idx="81588">
                  <c:v>19533.197940999999</c:v>
                </c:pt>
                <c:pt idx="81589">
                  <c:v>19533.439859999999</c:v>
                </c:pt>
                <c:pt idx="81590">
                  <c:v>19533.67165</c:v>
                </c:pt>
                <c:pt idx="81591">
                  <c:v>19533.912960000001</c:v>
                </c:pt>
                <c:pt idx="81592">
                  <c:v>19534.154918</c:v>
                </c:pt>
                <c:pt idx="81593">
                  <c:v>19534.397777999999</c:v>
                </c:pt>
                <c:pt idx="81594">
                  <c:v>19534.626402000002</c:v>
                </c:pt>
                <c:pt idx="81595">
                  <c:v>19534.870016000001</c:v>
                </c:pt>
                <c:pt idx="81596">
                  <c:v>19535.112958999998</c:v>
                </c:pt>
                <c:pt idx="81597">
                  <c:v>19535.342306999999</c:v>
                </c:pt>
                <c:pt idx="81598">
                  <c:v>19535.586203999999</c:v>
                </c:pt>
                <c:pt idx="81599">
                  <c:v>19535.830856</c:v>
                </c:pt>
                <c:pt idx="81600">
                  <c:v>19536.062683</c:v>
                </c:pt>
                <c:pt idx="81601">
                  <c:v>19536.303598999999</c:v>
                </c:pt>
                <c:pt idx="81602">
                  <c:v>19536.544772000001</c:v>
                </c:pt>
                <c:pt idx="81603">
                  <c:v>19536.78643</c:v>
                </c:pt>
                <c:pt idx="81604">
                  <c:v>19537.019155999998</c:v>
                </c:pt>
                <c:pt idx="81605">
                  <c:v>19537.263789000001</c:v>
                </c:pt>
                <c:pt idx="81606">
                  <c:v>19537.506609</c:v>
                </c:pt>
                <c:pt idx="81607">
                  <c:v>19537.746425000001</c:v>
                </c:pt>
                <c:pt idx="81608">
                  <c:v>19537.975371</c:v>
                </c:pt>
                <c:pt idx="81609">
                  <c:v>19538.221075000001</c:v>
                </c:pt>
                <c:pt idx="81610">
                  <c:v>19538.454569000001</c:v>
                </c:pt>
                <c:pt idx="81611">
                  <c:v>19538.696230000001</c:v>
                </c:pt>
                <c:pt idx="81612">
                  <c:v>19538.940922999998</c:v>
                </c:pt>
                <c:pt idx="81613">
                  <c:v>19539.172565000001</c:v>
                </c:pt>
                <c:pt idx="81614">
                  <c:v>19539.415893000001</c:v>
                </c:pt>
                <c:pt idx="81615">
                  <c:v>19539.658579999999</c:v>
                </c:pt>
                <c:pt idx="81616">
                  <c:v>19539.901699999999</c:v>
                </c:pt>
                <c:pt idx="81617">
                  <c:v>19540.131773000001</c:v>
                </c:pt>
                <c:pt idx="81618">
                  <c:v>19540.374092999999</c:v>
                </c:pt>
                <c:pt idx="81619">
                  <c:v>19540.616204000002</c:v>
                </c:pt>
                <c:pt idx="81620">
                  <c:v>19540.849945000002</c:v>
                </c:pt>
                <c:pt idx="81621">
                  <c:v>19541.091289</c:v>
                </c:pt>
                <c:pt idx="81622">
                  <c:v>19541.333307000001</c:v>
                </c:pt>
                <c:pt idx="81623">
                  <c:v>19541.564982</c:v>
                </c:pt>
                <c:pt idx="81624">
                  <c:v>19541.806101999999</c:v>
                </c:pt>
                <c:pt idx="81625">
                  <c:v>19542.050326</c:v>
                </c:pt>
                <c:pt idx="81626">
                  <c:v>19542.28139</c:v>
                </c:pt>
                <c:pt idx="81627">
                  <c:v>19542.524019</c:v>
                </c:pt>
                <c:pt idx="81628">
                  <c:v>19542.767715999998</c:v>
                </c:pt>
                <c:pt idx="81629">
                  <c:v>19542.997223999999</c:v>
                </c:pt>
                <c:pt idx="81630">
                  <c:v>19543.240117000001</c:v>
                </c:pt>
                <c:pt idx="81631">
                  <c:v>19543.484257</c:v>
                </c:pt>
                <c:pt idx="81632">
                  <c:v>19543.714679000001</c:v>
                </c:pt>
                <c:pt idx="81633">
                  <c:v>19543.957414</c:v>
                </c:pt>
                <c:pt idx="81634">
                  <c:v>19544.200097000001</c:v>
                </c:pt>
                <c:pt idx="81635">
                  <c:v>19544.431973999999</c:v>
                </c:pt>
                <c:pt idx="81636">
                  <c:v>19544.673101</c:v>
                </c:pt>
                <c:pt idx="81637">
                  <c:v>19544.917119000002</c:v>
                </c:pt>
                <c:pt idx="81638">
                  <c:v>19545.148148</c:v>
                </c:pt>
                <c:pt idx="81639">
                  <c:v>19545.392124999998</c:v>
                </c:pt>
                <c:pt idx="81640">
                  <c:v>19545.625035000001</c:v>
                </c:pt>
                <c:pt idx="81641">
                  <c:v>19545.866539999999</c:v>
                </c:pt>
                <c:pt idx="81642">
                  <c:v>19546.109955</c:v>
                </c:pt>
                <c:pt idx="81643">
                  <c:v>19546.351920000001</c:v>
                </c:pt>
                <c:pt idx="81644">
                  <c:v>19546.581140999999</c:v>
                </c:pt>
                <c:pt idx="81645">
                  <c:v>19546.823342</c:v>
                </c:pt>
                <c:pt idx="81646">
                  <c:v>19547.068556999999</c:v>
                </c:pt>
                <c:pt idx="81647">
                  <c:v>19547.309614000002</c:v>
                </c:pt>
                <c:pt idx="81648">
                  <c:v>19547.539551000002</c:v>
                </c:pt>
                <c:pt idx="81649">
                  <c:v>19547.780756</c:v>
                </c:pt>
                <c:pt idx="81650">
                  <c:v>19548.021966</c:v>
                </c:pt>
                <c:pt idx="81651">
                  <c:v>19548.263140999999</c:v>
                </c:pt>
                <c:pt idx="81652">
                  <c:v>19548.504948000002</c:v>
                </c:pt>
                <c:pt idx="81653">
                  <c:v>19548.735960000002</c:v>
                </c:pt>
                <c:pt idx="81654">
                  <c:v>19548.978588000002</c:v>
                </c:pt>
                <c:pt idx="81655">
                  <c:v>19549.221936999998</c:v>
                </c:pt>
                <c:pt idx="81656">
                  <c:v>19549.462370000001</c:v>
                </c:pt>
                <c:pt idx="81657">
                  <c:v>19549.693307000001</c:v>
                </c:pt>
                <c:pt idx="81658">
                  <c:v>19549.934219999999</c:v>
                </c:pt>
                <c:pt idx="81659">
                  <c:v>19550.177568999999</c:v>
                </c:pt>
                <c:pt idx="81660">
                  <c:v>19550.41893</c:v>
                </c:pt>
                <c:pt idx="81661">
                  <c:v>19550.651425</c:v>
                </c:pt>
                <c:pt idx="81662">
                  <c:v>19550.894645</c:v>
                </c:pt>
                <c:pt idx="81663">
                  <c:v>19551.135750000001</c:v>
                </c:pt>
                <c:pt idx="81664">
                  <c:v>19551.376944</c:v>
                </c:pt>
                <c:pt idx="81665">
                  <c:v>19551.607726999999</c:v>
                </c:pt>
                <c:pt idx="81666">
                  <c:v>19551.848376999998</c:v>
                </c:pt>
                <c:pt idx="81667">
                  <c:v>19552.089843999998</c:v>
                </c:pt>
                <c:pt idx="81668">
                  <c:v>19552.330054999999</c:v>
                </c:pt>
                <c:pt idx="81669">
                  <c:v>19552.572885000001</c:v>
                </c:pt>
                <c:pt idx="81670">
                  <c:v>19552.804611</c:v>
                </c:pt>
                <c:pt idx="81671">
                  <c:v>19553.047893999999</c:v>
                </c:pt>
                <c:pt idx="81672">
                  <c:v>19553.290708</c:v>
                </c:pt>
                <c:pt idx="81673">
                  <c:v>19553.522724999999</c:v>
                </c:pt>
                <c:pt idx="81674">
                  <c:v>19553.764595000001</c:v>
                </c:pt>
                <c:pt idx="81675">
                  <c:v>19554.005315999999</c:v>
                </c:pt>
                <c:pt idx="81676">
                  <c:v>19554.249220999998</c:v>
                </c:pt>
                <c:pt idx="81677">
                  <c:v>19554.479663999999</c:v>
                </c:pt>
                <c:pt idx="81678">
                  <c:v>19554.722303999999</c:v>
                </c:pt>
                <c:pt idx="81679">
                  <c:v>19554.957976999998</c:v>
                </c:pt>
                <c:pt idx="81680">
                  <c:v>19555.199122999999</c:v>
                </c:pt>
                <c:pt idx="81681">
                  <c:v>19555.443995000001</c:v>
                </c:pt>
                <c:pt idx="81682">
                  <c:v>19555.683106</c:v>
                </c:pt>
                <c:pt idx="81683">
                  <c:v>19555.914970999998</c:v>
                </c:pt>
                <c:pt idx="81684">
                  <c:v>19556.156083000002</c:v>
                </c:pt>
                <c:pt idx="81685">
                  <c:v>19556.398942</c:v>
                </c:pt>
                <c:pt idx="81686">
                  <c:v>19556.629583999998</c:v>
                </c:pt>
                <c:pt idx="81687">
                  <c:v>19556.871353999999</c:v>
                </c:pt>
                <c:pt idx="81688">
                  <c:v>19557.115204000002</c:v>
                </c:pt>
                <c:pt idx="81689">
                  <c:v>19557.348531</c:v>
                </c:pt>
                <c:pt idx="81690">
                  <c:v>19557.591739</c:v>
                </c:pt>
                <c:pt idx="81691">
                  <c:v>19557.832184999999</c:v>
                </c:pt>
                <c:pt idx="81692">
                  <c:v>19558.074212</c:v>
                </c:pt>
                <c:pt idx="81693">
                  <c:v>19558.305275999999</c:v>
                </c:pt>
                <c:pt idx="81694">
                  <c:v>19558.546020000002</c:v>
                </c:pt>
                <c:pt idx="81695">
                  <c:v>19558.790295999999</c:v>
                </c:pt>
                <c:pt idx="81696">
                  <c:v>19559.022574999999</c:v>
                </c:pt>
                <c:pt idx="81697">
                  <c:v>19559.265753</c:v>
                </c:pt>
                <c:pt idx="81698">
                  <c:v>19559.506377000002</c:v>
                </c:pt>
                <c:pt idx="81699">
                  <c:v>19559.739215000001</c:v>
                </c:pt>
                <c:pt idx="81700">
                  <c:v>19559.982972000002</c:v>
                </c:pt>
                <c:pt idx="81701">
                  <c:v>19560.224154</c:v>
                </c:pt>
                <c:pt idx="81702">
                  <c:v>19560.455126000001</c:v>
                </c:pt>
                <c:pt idx="81703">
                  <c:v>19560.699933</c:v>
                </c:pt>
                <c:pt idx="81704">
                  <c:v>19560.942138999999</c:v>
                </c:pt>
                <c:pt idx="81705">
                  <c:v>19561.173925999999</c:v>
                </c:pt>
                <c:pt idx="81706">
                  <c:v>19561.416209999999</c:v>
                </c:pt>
                <c:pt idx="81707">
                  <c:v>19561.658289999999</c:v>
                </c:pt>
                <c:pt idx="81708">
                  <c:v>19561.889244999998</c:v>
                </c:pt>
                <c:pt idx="81709">
                  <c:v>19562.133258999998</c:v>
                </c:pt>
                <c:pt idx="81710">
                  <c:v>19562.366944000001</c:v>
                </c:pt>
                <c:pt idx="81711">
                  <c:v>19562.608146999999</c:v>
                </c:pt>
                <c:pt idx="81712">
                  <c:v>19562.852054999999</c:v>
                </c:pt>
                <c:pt idx="81713">
                  <c:v>19563.083987999998</c:v>
                </c:pt>
                <c:pt idx="81714">
                  <c:v>19563.325055000001</c:v>
                </c:pt>
                <c:pt idx="81715">
                  <c:v>19563.569530000001</c:v>
                </c:pt>
                <c:pt idx="81716">
                  <c:v>19563.798316</c:v>
                </c:pt>
                <c:pt idx="81717">
                  <c:v>19564.041883000002</c:v>
                </c:pt>
                <c:pt idx="81718">
                  <c:v>19564.284092000002</c:v>
                </c:pt>
                <c:pt idx="81719">
                  <c:v>19564.526118999998</c:v>
                </c:pt>
                <c:pt idx="81720">
                  <c:v>19564.771536</c:v>
                </c:pt>
                <c:pt idx="81721">
                  <c:v>19565.016675999999</c:v>
                </c:pt>
                <c:pt idx="81722">
                  <c:v>19565.257848000001</c:v>
                </c:pt>
                <c:pt idx="81723">
                  <c:v>19565.512746</c:v>
                </c:pt>
                <c:pt idx="81724">
                  <c:v>19565.755690999998</c:v>
                </c:pt>
                <c:pt idx="81725">
                  <c:v>19565.987590000001</c:v>
                </c:pt>
                <c:pt idx="81726">
                  <c:v>19566.228368</c:v>
                </c:pt>
                <c:pt idx="81727">
                  <c:v>19566.472431999999</c:v>
                </c:pt>
                <c:pt idx="81728">
                  <c:v>19566.705797999999</c:v>
                </c:pt>
                <c:pt idx="81729">
                  <c:v>19566.948833999999</c:v>
                </c:pt>
                <c:pt idx="81730">
                  <c:v>19567.191917</c:v>
                </c:pt>
                <c:pt idx="81731">
                  <c:v>19567.423695000001</c:v>
                </c:pt>
                <c:pt idx="81732">
                  <c:v>19567.664186999998</c:v>
                </c:pt>
                <c:pt idx="81733">
                  <c:v>19567.908123000001</c:v>
                </c:pt>
                <c:pt idx="81734">
                  <c:v>19568.139020999999</c:v>
                </c:pt>
                <c:pt idx="81735">
                  <c:v>19568.381997</c:v>
                </c:pt>
                <c:pt idx="81736">
                  <c:v>19568.623028999998</c:v>
                </c:pt>
                <c:pt idx="81737">
                  <c:v>19568.85684</c:v>
                </c:pt>
                <c:pt idx="81738">
                  <c:v>19569.098603999999</c:v>
                </c:pt>
                <c:pt idx="81739">
                  <c:v>19569.34174</c:v>
                </c:pt>
                <c:pt idx="81740">
                  <c:v>19569.582052999998</c:v>
                </c:pt>
                <c:pt idx="81741">
                  <c:v>19569.824992000002</c:v>
                </c:pt>
                <c:pt idx="81742">
                  <c:v>19570.055906000001</c:v>
                </c:pt>
                <c:pt idx="81743">
                  <c:v>19570.298976999999</c:v>
                </c:pt>
                <c:pt idx="81744">
                  <c:v>19570.538163000001</c:v>
                </c:pt>
                <c:pt idx="81745">
                  <c:v>19570.77159</c:v>
                </c:pt>
                <c:pt idx="81746">
                  <c:v>19571.012123</c:v>
                </c:pt>
                <c:pt idx="81747">
                  <c:v>19571.256914000001</c:v>
                </c:pt>
                <c:pt idx="81748">
                  <c:v>19571.497134000001</c:v>
                </c:pt>
                <c:pt idx="81749">
                  <c:v>19571.729329999998</c:v>
                </c:pt>
                <c:pt idx="81750">
                  <c:v>19571.970589</c:v>
                </c:pt>
                <c:pt idx="81751">
                  <c:v>19572.212320999999</c:v>
                </c:pt>
                <c:pt idx="81752">
                  <c:v>19572.454674000001</c:v>
                </c:pt>
                <c:pt idx="81753">
                  <c:v>19572.684841999999</c:v>
                </c:pt>
                <c:pt idx="81754">
                  <c:v>19572.926705999998</c:v>
                </c:pt>
                <c:pt idx="81755">
                  <c:v>19573.169127000001</c:v>
                </c:pt>
                <c:pt idx="81756">
                  <c:v>19573.402998000001</c:v>
                </c:pt>
                <c:pt idx="81757">
                  <c:v>19573.644405999999</c:v>
                </c:pt>
                <c:pt idx="81758">
                  <c:v>19573.887853</c:v>
                </c:pt>
                <c:pt idx="81759">
                  <c:v>19574.128251999999</c:v>
                </c:pt>
                <c:pt idx="81760">
                  <c:v>19574.358547</c:v>
                </c:pt>
                <c:pt idx="81761">
                  <c:v>19574.601933000002</c:v>
                </c:pt>
                <c:pt idx="81762">
                  <c:v>19574.844288</c:v>
                </c:pt>
                <c:pt idx="81763">
                  <c:v>19575.077338999999</c:v>
                </c:pt>
                <c:pt idx="81764">
                  <c:v>19575.318045</c:v>
                </c:pt>
                <c:pt idx="81765">
                  <c:v>19575.560290000001</c:v>
                </c:pt>
                <c:pt idx="81766">
                  <c:v>19575.802425999998</c:v>
                </c:pt>
                <c:pt idx="81767">
                  <c:v>19576.047912999999</c:v>
                </c:pt>
                <c:pt idx="81768">
                  <c:v>19576.288424999999</c:v>
                </c:pt>
                <c:pt idx="81769">
                  <c:v>19576.529936999999</c:v>
                </c:pt>
                <c:pt idx="81770">
                  <c:v>19576.772338999999</c:v>
                </c:pt>
                <c:pt idx="81771">
                  <c:v>19577.015626</c:v>
                </c:pt>
                <c:pt idx="81772">
                  <c:v>19577.247538</c:v>
                </c:pt>
                <c:pt idx="81773">
                  <c:v>19577.490863999999</c:v>
                </c:pt>
                <c:pt idx="81774">
                  <c:v>19577.732532000002</c:v>
                </c:pt>
                <c:pt idx="81775">
                  <c:v>19577.973173999999</c:v>
                </c:pt>
                <c:pt idx="81776">
                  <c:v>19578.203744999999</c:v>
                </c:pt>
                <c:pt idx="81777">
                  <c:v>19578.446263000002</c:v>
                </c:pt>
                <c:pt idx="81778">
                  <c:v>19578.689789</c:v>
                </c:pt>
                <c:pt idx="81779">
                  <c:v>19578.930230999998</c:v>
                </c:pt>
                <c:pt idx="81780">
                  <c:v>19579.175885000001</c:v>
                </c:pt>
                <c:pt idx="81781">
                  <c:v>19579.418056999999</c:v>
                </c:pt>
                <c:pt idx="81782">
                  <c:v>19579.660173</c:v>
                </c:pt>
                <c:pt idx="81783">
                  <c:v>19579.893771999999</c:v>
                </c:pt>
                <c:pt idx="81784">
                  <c:v>19580.136964000001</c:v>
                </c:pt>
                <c:pt idx="81785">
                  <c:v>19580.378841999998</c:v>
                </c:pt>
                <c:pt idx="81786">
                  <c:v>19580.621896000001</c:v>
                </c:pt>
                <c:pt idx="81787">
                  <c:v>19580.853555000002</c:v>
                </c:pt>
                <c:pt idx="81788">
                  <c:v>19581.096842999999</c:v>
                </c:pt>
                <c:pt idx="81789">
                  <c:v>19581.339726999999</c:v>
                </c:pt>
                <c:pt idx="81790">
                  <c:v>19581.571674999999</c:v>
                </c:pt>
                <c:pt idx="81791">
                  <c:v>19581.814865</c:v>
                </c:pt>
                <c:pt idx="81792">
                  <c:v>19582.057026999999</c:v>
                </c:pt>
                <c:pt idx="81793">
                  <c:v>19582.288541000002</c:v>
                </c:pt>
                <c:pt idx="81794">
                  <c:v>19582.529207</c:v>
                </c:pt>
                <c:pt idx="81795">
                  <c:v>19582.773335999998</c:v>
                </c:pt>
                <c:pt idx="81796">
                  <c:v>19583.005708000001</c:v>
                </c:pt>
                <c:pt idx="81797">
                  <c:v>19583.246104000002</c:v>
                </c:pt>
                <c:pt idx="81798">
                  <c:v>19583.490389999999</c:v>
                </c:pt>
                <c:pt idx="81799">
                  <c:v>19583.723273</c:v>
                </c:pt>
                <c:pt idx="81800">
                  <c:v>19583.964276999999</c:v>
                </c:pt>
                <c:pt idx="81801">
                  <c:v>19584.205065999999</c:v>
                </c:pt>
                <c:pt idx="81802">
                  <c:v>19584.449243999999</c:v>
                </c:pt>
                <c:pt idx="81803">
                  <c:v>19584.694598999999</c:v>
                </c:pt>
                <c:pt idx="81804">
                  <c:v>19584.937081</c:v>
                </c:pt>
                <c:pt idx="81805">
                  <c:v>19585.181326999998</c:v>
                </c:pt>
                <c:pt idx="81806">
                  <c:v>19585.437125</c:v>
                </c:pt>
                <c:pt idx="81807">
                  <c:v>19585.668130999999</c:v>
                </c:pt>
                <c:pt idx="81808">
                  <c:v>19585.911756000001</c:v>
                </c:pt>
                <c:pt idx="81809">
                  <c:v>19586.154229</c:v>
                </c:pt>
                <c:pt idx="81810">
                  <c:v>19586.384614999999</c:v>
                </c:pt>
                <c:pt idx="81811">
                  <c:v>19586.625189999999</c:v>
                </c:pt>
                <c:pt idx="81812">
                  <c:v>19586.869386999999</c:v>
                </c:pt>
                <c:pt idx="81813">
                  <c:v>19587.102287999998</c:v>
                </c:pt>
                <c:pt idx="81814">
                  <c:v>19587.343013999998</c:v>
                </c:pt>
                <c:pt idx="81815">
                  <c:v>19587.585171999999</c:v>
                </c:pt>
                <c:pt idx="81816">
                  <c:v>19587.826693999999</c:v>
                </c:pt>
                <c:pt idx="81817">
                  <c:v>19588.056979000001</c:v>
                </c:pt>
                <c:pt idx="81818">
                  <c:v>19588.298193999999</c:v>
                </c:pt>
                <c:pt idx="81819">
                  <c:v>19588.542208999999</c:v>
                </c:pt>
                <c:pt idx="81820">
                  <c:v>19588.798959</c:v>
                </c:pt>
                <c:pt idx="81821">
                  <c:v>19589.037348999998</c:v>
                </c:pt>
                <c:pt idx="81822">
                  <c:v>19589.29233</c:v>
                </c:pt>
                <c:pt idx="81823">
                  <c:v>19589.521993999999</c:v>
                </c:pt>
                <c:pt idx="81824">
                  <c:v>19589.763172999999</c:v>
                </c:pt>
                <c:pt idx="81825">
                  <c:v>19590.007119000002</c:v>
                </c:pt>
                <c:pt idx="81826">
                  <c:v>19590.238817000001</c:v>
                </c:pt>
                <c:pt idx="81827">
                  <c:v>19590.479370000001</c:v>
                </c:pt>
                <c:pt idx="81828">
                  <c:v>19590.722634000002</c:v>
                </c:pt>
                <c:pt idx="81829">
                  <c:v>19590.963908000002</c:v>
                </c:pt>
                <c:pt idx="81830">
                  <c:v>19591.204389999999</c:v>
                </c:pt>
                <c:pt idx="81831">
                  <c:v>19591.460831</c:v>
                </c:pt>
                <c:pt idx="81832">
                  <c:v>19591.692672000001</c:v>
                </c:pt>
                <c:pt idx="81833">
                  <c:v>19591.933967000001</c:v>
                </c:pt>
                <c:pt idx="81834">
                  <c:v>19592.175170999999</c:v>
                </c:pt>
                <c:pt idx="81835">
                  <c:v>19592.408808</c:v>
                </c:pt>
                <c:pt idx="81836">
                  <c:v>19592.649973</c:v>
                </c:pt>
                <c:pt idx="81837">
                  <c:v>19592.891825999999</c:v>
                </c:pt>
                <c:pt idx="81838">
                  <c:v>19593.132110999999</c:v>
                </c:pt>
                <c:pt idx="81839">
                  <c:v>19593.374806</c:v>
                </c:pt>
                <c:pt idx="81840">
                  <c:v>19593.604652999999</c:v>
                </c:pt>
                <c:pt idx="81841">
                  <c:v>19593.847741000001</c:v>
                </c:pt>
                <c:pt idx="81842">
                  <c:v>19594.088165000001</c:v>
                </c:pt>
                <c:pt idx="81843">
                  <c:v>19594.330963</c:v>
                </c:pt>
                <c:pt idx="81844">
                  <c:v>19594.561856</c:v>
                </c:pt>
                <c:pt idx="81845">
                  <c:v>19594.804068000001</c:v>
                </c:pt>
                <c:pt idx="81846">
                  <c:v>19595.046386999999</c:v>
                </c:pt>
                <c:pt idx="81847">
                  <c:v>19595.279922999998</c:v>
                </c:pt>
                <c:pt idx="81848">
                  <c:v>19595.521645000001</c:v>
                </c:pt>
                <c:pt idx="81849">
                  <c:v>19595.764877000001</c:v>
                </c:pt>
                <c:pt idx="81850">
                  <c:v>19596.007119999998</c:v>
                </c:pt>
                <c:pt idx="81851">
                  <c:v>19596.251125999999</c:v>
                </c:pt>
                <c:pt idx="81852">
                  <c:v>19596.495290999999</c:v>
                </c:pt>
                <c:pt idx="81853">
                  <c:v>19596.739336999999</c:v>
                </c:pt>
                <c:pt idx="81854">
                  <c:v>19596.968162000001</c:v>
                </c:pt>
                <c:pt idx="81855">
                  <c:v>19597.210083000002</c:v>
                </c:pt>
                <c:pt idx="81856">
                  <c:v>19597.450293999998</c:v>
                </c:pt>
                <c:pt idx="81857">
                  <c:v>19597.694943999999</c:v>
                </c:pt>
                <c:pt idx="81858">
                  <c:v>19597.925834000001</c:v>
                </c:pt>
                <c:pt idx="81859">
                  <c:v>19598.168150000001</c:v>
                </c:pt>
                <c:pt idx="81860">
                  <c:v>19598.401937999999</c:v>
                </c:pt>
                <c:pt idx="81861">
                  <c:v>19598.644235</c:v>
                </c:pt>
                <c:pt idx="81862">
                  <c:v>19598.885857000001</c:v>
                </c:pt>
                <c:pt idx="81863">
                  <c:v>19599.126348999998</c:v>
                </c:pt>
                <c:pt idx="81864">
                  <c:v>19599.369655999999</c:v>
                </c:pt>
                <c:pt idx="81865">
                  <c:v>19599.599728000001</c:v>
                </c:pt>
                <c:pt idx="81866">
                  <c:v>19599.842214</c:v>
                </c:pt>
                <c:pt idx="81867">
                  <c:v>19600.086207</c:v>
                </c:pt>
                <c:pt idx="81868">
                  <c:v>19600.342676</c:v>
                </c:pt>
                <c:pt idx="81869">
                  <c:v>19600.572853000001</c:v>
                </c:pt>
                <c:pt idx="81870">
                  <c:v>19600.815424</c:v>
                </c:pt>
                <c:pt idx="81871">
                  <c:v>19601.060692999999</c:v>
                </c:pt>
                <c:pt idx="81872">
                  <c:v>19601.290817000001</c:v>
                </c:pt>
                <c:pt idx="81873">
                  <c:v>19601.532652999998</c:v>
                </c:pt>
                <c:pt idx="81874">
                  <c:v>19601.775228999999</c:v>
                </c:pt>
                <c:pt idx="81875">
                  <c:v>19602.010192000002</c:v>
                </c:pt>
                <c:pt idx="81876">
                  <c:v>19602.253649999999</c:v>
                </c:pt>
                <c:pt idx="81877">
                  <c:v>19602.496001</c:v>
                </c:pt>
                <c:pt idx="81878">
                  <c:v>19602.727609000001</c:v>
                </c:pt>
                <c:pt idx="81879">
                  <c:v>19602.968798999998</c:v>
                </c:pt>
                <c:pt idx="81880">
                  <c:v>19603.209287000001</c:v>
                </c:pt>
                <c:pt idx="81881">
                  <c:v>19603.450534</c:v>
                </c:pt>
                <c:pt idx="81882">
                  <c:v>19603.691716000001</c:v>
                </c:pt>
                <c:pt idx="81883">
                  <c:v>19603.932635000001</c:v>
                </c:pt>
                <c:pt idx="81884">
                  <c:v>19604.173655999999</c:v>
                </c:pt>
                <c:pt idx="81885">
                  <c:v>19604.402416000001</c:v>
                </c:pt>
                <c:pt idx="81886">
                  <c:v>19604.643768999998</c:v>
                </c:pt>
                <c:pt idx="81887">
                  <c:v>19604.884086999999</c:v>
                </c:pt>
                <c:pt idx="81888">
                  <c:v>19605.126242999999</c:v>
                </c:pt>
                <c:pt idx="81889">
                  <c:v>19605.368160999999</c:v>
                </c:pt>
                <c:pt idx="81890">
                  <c:v>19605.599058</c:v>
                </c:pt>
                <c:pt idx="81891">
                  <c:v>19605.841118</c:v>
                </c:pt>
                <c:pt idx="81892">
                  <c:v>19606.085959</c:v>
                </c:pt>
                <c:pt idx="81893">
                  <c:v>19606.316729999999</c:v>
                </c:pt>
                <c:pt idx="81894">
                  <c:v>19606.557356000001</c:v>
                </c:pt>
                <c:pt idx="81895">
                  <c:v>19606.800628000001</c:v>
                </c:pt>
                <c:pt idx="81896">
                  <c:v>19607.032794999999</c:v>
                </c:pt>
                <c:pt idx="81897">
                  <c:v>19607.275906999999</c:v>
                </c:pt>
                <c:pt idx="81898">
                  <c:v>19607.517680000001</c:v>
                </c:pt>
                <c:pt idx="81899">
                  <c:v>19607.758149000001</c:v>
                </c:pt>
                <c:pt idx="81900">
                  <c:v>19607.999846999999</c:v>
                </c:pt>
                <c:pt idx="81901">
                  <c:v>19608.231178000002</c:v>
                </c:pt>
                <c:pt idx="81902">
                  <c:v>19608.471277000001</c:v>
                </c:pt>
                <c:pt idx="81903">
                  <c:v>19608.715063</c:v>
                </c:pt>
                <c:pt idx="81904">
                  <c:v>19608.946080000002</c:v>
                </c:pt>
                <c:pt idx="81905">
                  <c:v>19609.190983</c:v>
                </c:pt>
                <c:pt idx="81906">
                  <c:v>19609.432878</c:v>
                </c:pt>
                <c:pt idx="81907">
                  <c:v>19609.664612</c:v>
                </c:pt>
                <c:pt idx="81908">
                  <c:v>19609.907975999999</c:v>
                </c:pt>
                <c:pt idx="81909">
                  <c:v>19610.149078999999</c:v>
                </c:pt>
                <c:pt idx="81910">
                  <c:v>19610.382693</c:v>
                </c:pt>
                <c:pt idx="81911">
                  <c:v>19610.625910999999</c:v>
                </c:pt>
                <c:pt idx="81912">
                  <c:v>19610.870895</c:v>
                </c:pt>
                <c:pt idx="81913">
                  <c:v>19611.102706000001</c:v>
                </c:pt>
                <c:pt idx="81914">
                  <c:v>19611.345880000001</c:v>
                </c:pt>
                <c:pt idx="81915">
                  <c:v>19611.588715000002</c:v>
                </c:pt>
                <c:pt idx="81916">
                  <c:v>19611.820928000001</c:v>
                </c:pt>
                <c:pt idx="81917">
                  <c:v>19612.063441999999</c:v>
                </c:pt>
                <c:pt idx="81918">
                  <c:v>19612.304949000001</c:v>
                </c:pt>
                <c:pt idx="81919">
                  <c:v>19612.54609</c:v>
                </c:pt>
                <c:pt idx="81920">
                  <c:v>19612.791674</c:v>
                </c:pt>
                <c:pt idx="81921">
                  <c:v>19613.034259</c:v>
                </c:pt>
                <c:pt idx="81922">
                  <c:v>19613.276446</c:v>
                </c:pt>
                <c:pt idx="81923">
                  <c:v>19613.509345999999</c:v>
                </c:pt>
                <c:pt idx="81924">
                  <c:v>19613.752013000001</c:v>
                </c:pt>
                <c:pt idx="81925">
                  <c:v>19613.99209</c:v>
                </c:pt>
                <c:pt idx="81926">
                  <c:v>19614.234795</c:v>
                </c:pt>
                <c:pt idx="81927">
                  <c:v>19614.465367000001</c:v>
                </c:pt>
                <c:pt idx="81928">
                  <c:v>19614.711234999999</c:v>
                </c:pt>
                <c:pt idx="81929">
                  <c:v>19614.957428999998</c:v>
                </c:pt>
                <c:pt idx="81930">
                  <c:v>19615.200068999999</c:v>
                </c:pt>
                <c:pt idx="81931">
                  <c:v>19615.442185</c:v>
                </c:pt>
                <c:pt idx="81932">
                  <c:v>19615.684208999999</c:v>
                </c:pt>
                <c:pt idx="81933">
                  <c:v>19615.915980000002</c:v>
                </c:pt>
                <c:pt idx="81934">
                  <c:v>19616.157214999999</c:v>
                </c:pt>
                <c:pt idx="81935">
                  <c:v>19616.390818</c:v>
                </c:pt>
                <c:pt idx="81936">
                  <c:v>19616.631376000001</c:v>
                </c:pt>
                <c:pt idx="81937">
                  <c:v>19616.872769000001</c:v>
                </c:pt>
                <c:pt idx="81938">
                  <c:v>19617.115089999999</c:v>
                </c:pt>
                <c:pt idx="81939">
                  <c:v>19617.357113999999</c:v>
                </c:pt>
                <c:pt idx="81940">
                  <c:v>19617.588013000001</c:v>
                </c:pt>
                <c:pt idx="81941">
                  <c:v>19617.830224000001</c:v>
                </c:pt>
                <c:pt idx="81942">
                  <c:v>19618.071865000002</c:v>
                </c:pt>
                <c:pt idx="81943">
                  <c:v>19618.303125999999</c:v>
                </c:pt>
                <c:pt idx="81944">
                  <c:v>19618.544087999999</c:v>
                </c:pt>
                <c:pt idx="81945">
                  <c:v>19618.788343</c:v>
                </c:pt>
                <c:pt idx="81946">
                  <c:v>19619.022580000001</c:v>
                </c:pt>
                <c:pt idx="81947">
                  <c:v>19619.265691000001</c:v>
                </c:pt>
                <c:pt idx="81948">
                  <c:v>19619.508850999999</c:v>
                </c:pt>
                <c:pt idx="81949">
                  <c:v>19619.740600000001</c:v>
                </c:pt>
                <c:pt idx="81950">
                  <c:v>19619.981314000001</c:v>
                </c:pt>
                <c:pt idx="81951">
                  <c:v>19620.224771000001</c:v>
                </c:pt>
                <c:pt idx="81952">
                  <c:v>19620.467087000001</c:v>
                </c:pt>
                <c:pt idx="81953">
                  <c:v>19620.722160000001</c:v>
                </c:pt>
                <c:pt idx="81954">
                  <c:v>19620.951896999999</c:v>
                </c:pt>
                <c:pt idx="81955">
                  <c:v>19621.194880999999</c:v>
                </c:pt>
                <c:pt idx="81956">
                  <c:v>19621.437175999999</c:v>
                </c:pt>
                <c:pt idx="81957">
                  <c:v>19621.679998</c:v>
                </c:pt>
                <c:pt idx="81958">
                  <c:v>19621.910940999998</c:v>
                </c:pt>
                <c:pt idx="81959">
                  <c:v>19622.152122</c:v>
                </c:pt>
                <c:pt idx="81960">
                  <c:v>19622.394123999999</c:v>
                </c:pt>
                <c:pt idx="81961">
                  <c:v>19622.625610999999</c:v>
                </c:pt>
                <c:pt idx="81962">
                  <c:v>19622.866793000001</c:v>
                </c:pt>
                <c:pt idx="81963">
                  <c:v>19623.109813999999</c:v>
                </c:pt>
                <c:pt idx="81964">
                  <c:v>19623.350933000002</c:v>
                </c:pt>
                <c:pt idx="81965">
                  <c:v>19623.593654</c:v>
                </c:pt>
                <c:pt idx="81966">
                  <c:v>19623.824111999998</c:v>
                </c:pt>
                <c:pt idx="81967">
                  <c:v>19624.066029000001</c:v>
                </c:pt>
                <c:pt idx="81968">
                  <c:v>19624.308954</c:v>
                </c:pt>
                <c:pt idx="81969">
                  <c:v>19624.539644</c:v>
                </c:pt>
                <c:pt idx="81970">
                  <c:v>19624.780036</c:v>
                </c:pt>
                <c:pt idx="81971">
                  <c:v>19625.022173000001</c:v>
                </c:pt>
                <c:pt idx="81972">
                  <c:v>19625.266574000001</c:v>
                </c:pt>
                <c:pt idx="81973">
                  <c:v>19625.512999999999</c:v>
                </c:pt>
                <c:pt idx="81974">
                  <c:v>19625.755035999999</c:v>
                </c:pt>
                <c:pt idx="81975">
                  <c:v>19625.997124000001</c:v>
                </c:pt>
                <c:pt idx="81976">
                  <c:v>19626.230782999999</c:v>
                </c:pt>
                <c:pt idx="81977">
                  <c:v>19626.473751000001</c:v>
                </c:pt>
                <c:pt idx="81978">
                  <c:v>19626.71487</c:v>
                </c:pt>
                <c:pt idx="81979">
                  <c:v>19626.957757</c:v>
                </c:pt>
                <c:pt idx="81980">
                  <c:v>19627.189578000001</c:v>
                </c:pt>
                <c:pt idx="81981">
                  <c:v>19627.432593000001</c:v>
                </c:pt>
                <c:pt idx="81982">
                  <c:v>19627.673681</c:v>
                </c:pt>
                <c:pt idx="81983">
                  <c:v>19627.916587</c:v>
                </c:pt>
                <c:pt idx="81984">
                  <c:v>19628.146562000002</c:v>
                </c:pt>
                <c:pt idx="81985">
                  <c:v>19628.387740999999</c:v>
                </c:pt>
                <c:pt idx="81986">
                  <c:v>19628.628957000001</c:v>
                </c:pt>
                <c:pt idx="81987">
                  <c:v>19628.870695000001</c:v>
                </c:pt>
                <c:pt idx="81988">
                  <c:v>19629.111999000001</c:v>
                </c:pt>
                <c:pt idx="81989">
                  <c:v>19629.353808</c:v>
                </c:pt>
                <c:pt idx="81990">
                  <c:v>19629.585541</c:v>
                </c:pt>
                <c:pt idx="81991">
                  <c:v>19629.827422999999</c:v>
                </c:pt>
                <c:pt idx="81992">
                  <c:v>19630.068769000001</c:v>
                </c:pt>
                <c:pt idx="81993">
                  <c:v>19630.309794000001</c:v>
                </c:pt>
                <c:pt idx="81994">
                  <c:v>19630.550985999998</c:v>
                </c:pt>
                <c:pt idx="81995">
                  <c:v>19630.780425000001</c:v>
                </c:pt>
                <c:pt idx="81996">
                  <c:v>19631.024279000001</c:v>
                </c:pt>
                <c:pt idx="81997">
                  <c:v>19631.256344000001</c:v>
                </c:pt>
                <c:pt idx="81998">
                  <c:v>19631.500208000001</c:v>
                </c:pt>
                <c:pt idx="81999">
                  <c:v>19631.744764999999</c:v>
                </c:pt>
                <c:pt idx="82000">
                  <c:v>19631.974726</c:v>
                </c:pt>
                <c:pt idx="82001">
                  <c:v>19632.215123999998</c:v>
                </c:pt>
                <c:pt idx="82002">
                  <c:v>19632.459906</c:v>
                </c:pt>
                <c:pt idx="82003">
                  <c:v>19632.702615999999</c:v>
                </c:pt>
                <c:pt idx="82004">
                  <c:v>19632.932553999999</c:v>
                </c:pt>
                <c:pt idx="82005">
                  <c:v>19633.173940000001</c:v>
                </c:pt>
                <c:pt idx="82006">
                  <c:v>19633.415034000001</c:v>
                </c:pt>
                <c:pt idx="82007">
                  <c:v>19633.657908000001</c:v>
                </c:pt>
                <c:pt idx="82008">
                  <c:v>19633.889777</c:v>
                </c:pt>
                <c:pt idx="82009">
                  <c:v>19634.130077999998</c:v>
                </c:pt>
                <c:pt idx="82010">
                  <c:v>19634.374842000001</c:v>
                </c:pt>
                <c:pt idx="82011">
                  <c:v>19634.615944000001</c:v>
                </c:pt>
                <c:pt idx="82012">
                  <c:v>19634.857842000001</c:v>
                </c:pt>
                <c:pt idx="82013">
                  <c:v>19635.087598999999</c:v>
                </c:pt>
                <c:pt idx="82014">
                  <c:v>19635.330580999998</c:v>
                </c:pt>
                <c:pt idx="82015">
                  <c:v>19635.571875000001</c:v>
                </c:pt>
                <c:pt idx="82016">
                  <c:v>19635.812091</c:v>
                </c:pt>
                <c:pt idx="82017">
                  <c:v>19636.045661</c:v>
                </c:pt>
                <c:pt idx="82018">
                  <c:v>19636.286897999998</c:v>
                </c:pt>
                <c:pt idx="82019">
                  <c:v>19636.529834000001</c:v>
                </c:pt>
                <c:pt idx="82020">
                  <c:v>19636.772830000002</c:v>
                </c:pt>
                <c:pt idx="82021">
                  <c:v>19637.013951000001</c:v>
                </c:pt>
                <c:pt idx="82022">
                  <c:v>19637.242565</c:v>
                </c:pt>
                <c:pt idx="82023">
                  <c:v>19637.483678000001</c:v>
                </c:pt>
                <c:pt idx="82024">
                  <c:v>19637.726833000001</c:v>
                </c:pt>
                <c:pt idx="82025">
                  <c:v>19637.967919999999</c:v>
                </c:pt>
                <c:pt idx="82026">
                  <c:v>19638.210921999998</c:v>
                </c:pt>
                <c:pt idx="82027">
                  <c:v>19638.442610999999</c:v>
                </c:pt>
                <c:pt idx="82028">
                  <c:v>19638.683218999999</c:v>
                </c:pt>
                <c:pt idx="82029">
                  <c:v>19638.925405999998</c:v>
                </c:pt>
                <c:pt idx="82030">
                  <c:v>19639.168611000001</c:v>
                </c:pt>
                <c:pt idx="82031">
                  <c:v>19639.397048999999</c:v>
                </c:pt>
                <c:pt idx="82032">
                  <c:v>19639.639928000001</c:v>
                </c:pt>
                <c:pt idx="82033">
                  <c:v>19639.881333000001</c:v>
                </c:pt>
                <c:pt idx="82034">
                  <c:v>19640.114405</c:v>
                </c:pt>
                <c:pt idx="82035">
                  <c:v>19640.359634</c:v>
                </c:pt>
                <c:pt idx="82036">
                  <c:v>19640.602945999999</c:v>
                </c:pt>
                <c:pt idx="82037">
                  <c:v>19640.833964000001</c:v>
                </c:pt>
                <c:pt idx="82038">
                  <c:v>19641.07545</c:v>
                </c:pt>
                <c:pt idx="82039">
                  <c:v>19641.319308999999</c:v>
                </c:pt>
                <c:pt idx="82040">
                  <c:v>19641.55039</c:v>
                </c:pt>
                <c:pt idx="82041">
                  <c:v>19641.791958999998</c:v>
                </c:pt>
                <c:pt idx="82042">
                  <c:v>19642.033325</c:v>
                </c:pt>
                <c:pt idx="82043">
                  <c:v>19642.266866000002</c:v>
                </c:pt>
                <c:pt idx="82044">
                  <c:v>19642.509119999999</c:v>
                </c:pt>
                <c:pt idx="82045">
                  <c:v>19642.753902</c:v>
                </c:pt>
                <c:pt idx="82046">
                  <c:v>19642.985699000001</c:v>
                </c:pt>
                <c:pt idx="82047">
                  <c:v>19643.228718999999</c:v>
                </c:pt>
                <c:pt idx="82048">
                  <c:v>19643.471863999999</c:v>
                </c:pt>
                <c:pt idx="82049">
                  <c:v>19643.703552999999</c:v>
                </c:pt>
                <c:pt idx="82050">
                  <c:v>19643.946742</c:v>
                </c:pt>
                <c:pt idx="82051">
                  <c:v>19644.189554</c:v>
                </c:pt>
                <c:pt idx="82052">
                  <c:v>19644.431231999999</c:v>
                </c:pt>
                <c:pt idx="82053">
                  <c:v>19644.687626999999</c:v>
                </c:pt>
                <c:pt idx="82054">
                  <c:v>19644.91963</c:v>
                </c:pt>
                <c:pt idx="82055">
                  <c:v>19645.160199000002</c:v>
                </c:pt>
                <c:pt idx="82056">
                  <c:v>19645.401648999999</c:v>
                </c:pt>
                <c:pt idx="82057">
                  <c:v>19645.642689</c:v>
                </c:pt>
                <c:pt idx="82058">
                  <c:v>19645.883711999999</c:v>
                </c:pt>
                <c:pt idx="82059">
                  <c:v>19646.124206</c:v>
                </c:pt>
                <c:pt idx="82060">
                  <c:v>19646.354719999999</c:v>
                </c:pt>
                <c:pt idx="82061">
                  <c:v>19646.595387000001</c:v>
                </c:pt>
                <c:pt idx="82062">
                  <c:v>19646.838904</c:v>
                </c:pt>
                <c:pt idx="82063">
                  <c:v>19647.081291999999</c:v>
                </c:pt>
                <c:pt idx="82064">
                  <c:v>19647.326057999999</c:v>
                </c:pt>
                <c:pt idx="82065">
                  <c:v>19647.569813999999</c:v>
                </c:pt>
                <c:pt idx="82066">
                  <c:v>19647.812387999998</c:v>
                </c:pt>
                <c:pt idx="82067">
                  <c:v>19648.045238999999</c:v>
                </c:pt>
                <c:pt idx="82068">
                  <c:v>19648.287429</c:v>
                </c:pt>
                <c:pt idx="82069">
                  <c:v>19648.529386999999</c:v>
                </c:pt>
                <c:pt idx="82070">
                  <c:v>19648.776655999998</c:v>
                </c:pt>
                <c:pt idx="82071">
                  <c:v>19649.019121000001</c:v>
                </c:pt>
                <c:pt idx="82072">
                  <c:v>19649.263969</c:v>
                </c:pt>
                <c:pt idx="82073">
                  <c:v>19649.494774999999</c:v>
                </c:pt>
                <c:pt idx="82074">
                  <c:v>19649.735306999999</c:v>
                </c:pt>
                <c:pt idx="82075">
                  <c:v>19649.981205</c:v>
                </c:pt>
                <c:pt idx="82076">
                  <c:v>19650.212395999999</c:v>
                </c:pt>
                <c:pt idx="82077">
                  <c:v>19650.456349</c:v>
                </c:pt>
                <c:pt idx="82078">
                  <c:v>19650.689989999999</c:v>
                </c:pt>
                <c:pt idx="82079">
                  <c:v>19650.931067000001</c:v>
                </c:pt>
                <c:pt idx="82080">
                  <c:v>19651.173139999999</c:v>
                </c:pt>
                <c:pt idx="82081">
                  <c:v>19651.406706000002</c:v>
                </c:pt>
                <c:pt idx="82082">
                  <c:v>19651.649796999998</c:v>
                </c:pt>
                <c:pt idx="82083">
                  <c:v>19651.889380000001</c:v>
                </c:pt>
                <c:pt idx="82084">
                  <c:v>19652.130977000001</c:v>
                </c:pt>
                <c:pt idx="82085">
                  <c:v>19652.361872000001</c:v>
                </c:pt>
                <c:pt idx="82086">
                  <c:v>19652.603665999999</c:v>
                </c:pt>
                <c:pt idx="82087">
                  <c:v>19652.846051</c:v>
                </c:pt>
                <c:pt idx="82088">
                  <c:v>19653.089596999998</c:v>
                </c:pt>
                <c:pt idx="82089">
                  <c:v>19653.320445000001</c:v>
                </c:pt>
                <c:pt idx="82090">
                  <c:v>19653.565734</c:v>
                </c:pt>
                <c:pt idx="82091">
                  <c:v>19653.797548999999</c:v>
                </c:pt>
                <c:pt idx="82092">
                  <c:v>19654.040916000002</c:v>
                </c:pt>
                <c:pt idx="82093">
                  <c:v>19654.283868999999</c:v>
                </c:pt>
                <c:pt idx="82094">
                  <c:v>19654.524191</c:v>
                </c:pt>
                <c:pt idx="82095">
                  <c:v>19654.755014999999</c:v>
                </c:pt>
                <c:pt idx="82096">
                  <c:v>19654.997276999999</c:v>
                </c:pt>
                <c:pt idx="82097">
                  <c:v>19655.241172999999</c:v>
                </c:pt>
                <c:pt idx="82098">
                  <c:v>19655.474741999999</c:v>
                </c:pt>
                <c:pt idx="82099">
                  <c:v>19655.717685</c:v>
                </c:pt>
                <c:pt idx="82100">
                  <c:v>19655.960777</c:v>
                </c:pt>
                <c:pt idx="82101">
                  <c:v>19656.192626</c:v>
                </c:pt>
                <c:pt idx="82102">
                  <c:v>19656.433140000001</c:v>
                </c:pt>
                <c:pt idx="82103">
                  <c:v>19656.675217</c:v>
                </c:pt>
                <c:pt idx="82104">
                  <c:v>19656.917414</c:v>
                </c:pt>
                <c:pt idx="82105">
                  <c:v>19657.173973000001</c:v>
                </c:pt>
                <c:pt idx="82106">
                  <c:v>19657.417948999999</c:v>
                </c:pt>
                <c:pt idx="82107">
                  <c:v>19657.659230000001</c:v>
                </c:pt>
                <c:pt idx="82108">
                  <c:v>19657.904580999999</c:v>
                </c:pt>
                <c:pt idx="82109">
                  <c:v>19658.145054000001</c:v>
                </c:pt>
                <c:pt idx="82110">
                  <c:v>19658.376068000001</c:v>
                </c:pt>
                <c:pt idx="82111">
                  <c:v>19658.618162999999</c:v>
                </c:pt>
                <c:pt idx="82112">
                  <c:v>19658.851126000001</c:v>
                </c:pt>
                <c:pt idx="82113">
                  <c:v>19659.095367999998</c:v>
                </c:pt>
                <c:pt idx="82114">
                  <c:v>19659.328285</c:v>
                </c:pt>
                <c:pt idx="82115">
                  <c:v>19659.572336000001</c:v>
                </c:pt>
                <c:pt idx="82116">
                  <c:v>19659.814140999999</c:v>
                </c:pt>
                <c:pt idx="82117">
                  <c:v>19660.046404000001</c:v>
                </c:pt>
                <c:pt idx="82118">
                  <c:v>19660.286353</c:v>
                </c:pt>
                <c:pt idx="82119">
                  <c:v>19660.530945999999</c:v>
                </c:pt>
                <c:pt idx="82120">
                  <c:v>19660.761835000001</c:v>
                </c:pt>
                <c:pt idx="82121">
                  <c:v>19661.004217000002</c:v>
                </c:pt>
                <c:pt idx="82122">
                  <c:v>19661.244354999999</c:v>
                </c:pt>
                <c:pt idx="82123">
                  <c:v>19661.488195999998</c:v>
                </c:pt>
                <c:pt idx="82124">
                  <c:v>19661.719907999999</c:v>
                </c:pt>
                <c:pt idx="82125">
                  <c:v>19661.960167000001</c:v>
                </c:pt>
                <c:pt idx="82126">
                  <c:v>19662.204240999999</c:v>
                </c:pt>
                <c:pt idx="82127">
                  <c:v>19662.437873999999</c:v>
                </c:pt>
                <c:pt idx="82128">
                  <c:v>19662.680268</c:v>
                </c:pt>
                <c:pt idx="82129">
                  <c:v>19662.922405000001</c:v>
                </c:pt>
                <c:pt idx="82130">
                  <c:v>19663.152596</c:v>
                </c:pt>
                <c:pt idx="82131">
                  <c:v>19663.393007999999</c:v>
                </c:pt>
                <c:pt idx="82132">
                  <c:v>19663.635953000001</c:v>
                </c:pt>
                <c:pt idx="82133">
                  <c:v>19663.877568</c:v>
                </c:pt>
                <c:pt idx="82134">
                  <c:v>19664.11822</c:v>
                </c:pt>
                <c:pt idx="82135">
                  <c:v>19664.374713000001</c:v>
                </c:pt>
                <c:pt idx="82136">
                  <c:v>19664.604947</c:v>
                </c:pt>
                <c:pt idx="82137">
                  <c:v>19664.846403</c:v>
                </c:pt>
                <c:pt idx="82138">
                  <c:v>19665.089155000001</c:v>
                </c:pt>
                <c:pt idx="82139">
                  <c:v>19665.330674000001</c:v>
                </c:pt>
                <c:pt idx="82140">
                  <c:v>19665.560067999999</c:v>
                </c:pt>
                <c:pt idx="82141">
                  <c:v>19665.803657</c:v>
                </c:pt>
                <c:pt idx="82142">
                  <c:v>19666.046257999998</c:v>
                </c:pt>
                <c:pt idx="82143">
                  <c:v>19666.279784999999</c:v>
                </c:pt>
                <c:pt idx="82144">
                  <c:v>19666.520419</c:v>
                </c:pt>
                <c:pt idx="82145">
                  <c:v>19666.764244999998</c:v>
                </c:pt>
                <c:pt idx="82146">
                  <c:v>19667.010253</c:v>
                </c:pt>
                <c:pt idx="82147">
                  <c:v>19667.256566</c:v>
                </c:pt>
                <c:pt idx="82148">
                  <c:v>19667.498285000001</c:v>
                </c:pt>
                <c:pt idx="82149">
                  <c:v>19667.744089</c:v>
                </c:pt>
                <c:pt idx="82150">
                  <c:v>19667.986370999999</c:v>
                </c:pt>
                <c:pt idx="82151">
                  <c:v>19668.230202999999</c:v>
                </c:pt>
                <c:pt idx="82152">
                  <c:v>19668.461957</c:v>
                </c:pt>
                <c:pt idx="82153">
                  <c:v>19668.703980999999</c:v>
                </c:pt>
                <c:pt idx="82154">
                  <c:v>19668.945231000002</c:v>
                </c:pt>
                <c:pt idx="82155">
                  <c:v>19669.176200999998</c:v>
                </c:pt>
                <c:pt idx="82156">
                  <c:v>19669.419691999999</c:v>
                </c:pt>
                <c:pt idx="82157">
                  <c:v>19669.662752</c:v>
                </c:pt>
                <c:pt idx="82158">
                  <c:v>19669.903221</c:v>
                </c:pt>
                <c:pt idx="82159">
                  <c:v>19670.159871</c:v>
                </c:pt>
                <c:pt idx="82160">
                  <c:v>19670.391874000001</c:v>
                </c:pt>
                <c:pt idx="82161">
                  <c:v>19670.634030000001</c:v>
                </c:pt>
                <c:pt idx="82162">
                  <c:v>19670.874291</c:v>
                </c:pt>
                <c:pt idx="82163">
                  <c:v>19671.107134000002</c:v>
                </c:pt>
                <c:pt idx="82164">
                  <c:v>19671.348784000002</c:v>
                </c:pt>
                <c:pt idx="82165">
                  <c:v>19671.591951999999</c:v>
                </c:pt>
                <c:pt idx="82166">
                  <c:v>19671.833009000002</c:v>
                </c:pt>
                <c:pt idx="82167">
                  <c:v>19672.064602999999</c:v>
                </c:pt>
                <c:pt idx="82168">
                  <c:v>19672.305655</c:v>
                </c:pt>
                <c:pt idx="82169">
                  <c:v>19672.545405000001</c:v>
                </c:pt>
                <c:pt idx="82170">
                  <c:v>19672.788906999998</c:v>
                </c:pt>
                <c:pt idx="82171">
                  <c:v>19673.020154999998</c:v>
                </c:pt>
                <c:pt idx="82172">
                  <c:v>19673.263643999999</c:v>
                </c:pt>
                <c:pt idx="82173">
                  <c:v>19673.504207999998</c:v>
                </c:pt>
                <c:pt idx="82174">
                  <c:v>19673.746446000001</c:v>
                </c:pt>
                <c:pt idx="82175">
                  <c:v>19673.991086000002</c:v>
                </c:pt>
                <c:pt idx="82176">
                  <c:v>19674.232</c:v>
                </c:pt>
                <c:pt idx="82177">
                  <c:v>19674.474303999999</c:v>
                </c:pt>
                <c:pt idx="82178">
                  <c:v>19674.707295</c:v>
                </c:pt>
                <c:pt idx="82179">
                  <c:v>19674.952830999999</c:v>
                </c:pt>
                <c:pt idx="82180">
                  <c:v>19675.194642999999</c:v>
                </c:pt>
                <c:pt idx="82181">
                  <c:v>19675.435975</c:v>
                </c:pt>
                <c:pt idx="82182">
                  <c:v>19675.691792000001</c:v>
                </c:pt>
                <c:pt idx="82183">
                  <c:v>19675.923767</c:v>
                </c:pt>
                <c:pt idx="82184">
                  <c:v>19676.166257000001</c:v>
                </c:pt>
                <c:pt idx="82185">
                  <c:v>19676.401009000001</c:v>
                </c:pt>
                <c:pt idx="82186">
                  <c:v>19676.644555999999</c:v>
                </c:pt>
                <c:pt idx="82187">
                  <c:v>19676.885678999999</c:v>
                </c:pt>
                <c:pt idx="82188">
                  <c:v>19677.126017999999</c:v>
                </c:pt>
                <c:pt idx="82189">
                  <c:v>19677.357792999999</c:v>
                </c:pt>
                <c:pt idx="82190">
                  <c:v>19677.600019000001</c:v>
                </c:pt>
                <c:pt idx="82191">
                  <c:v>19677.842014999998</c:v>
                </c:pt>
                <c:pt idx="82192">
                  <c:v>19678.082383000001</c:v>
                </c:pt>
                <c:pt idx="82193">
                  <c:v>19678.313075999999</c:v>
                </c:pt>
                <c:pt idx="82194">
                  <c:v>19678.554680000001</c:v>
                </c:pt>
                <c:pt idx="82195">
                  <c:v>19678.797805999999</c:v>
                </c:pt>
                <c:pt idx="82196">
                  <c:v>19679.038297999999</c:v>
                </c:pt>
                <c:pt idx="82197">
                  <c:v>19679.269944</c:v>
                </c:pt>
                <c:pt idx="82198">
                  <c:v>19679.509373000001</c:v>
                </c:pt>
                <c:pt idx="82199">
                  <c:v>19679.750845999999</c:v>
                </c:pt>
                <c:pt idx="82200">
                  <c:v>19679.991290999998</c:v>
                </c:pt>
                <c:pt idx="82201">
                  <c:v>19680.235970999998</c:v>
                </c:pt>
                <c:pt idx="82202">
                  <c:v>19680.465386</c:v>
                </c:pt>
                <c:pt idx="82203">
                  <c:v>19680.707345999999</c:v>
                </c:pt>
                <c:pt idx="82204">
                  <c:v>19680.951228000002</c:v>
                </c:pt>
                <c:pt idx="82205">
                  <c:v>19681.206419999999</c:v>
                </c:pt>
                <c:pt idx="82206">
                  <c:v>19681.45162</c:v>
                </c:pt>
                <c:pt idx="82207">
                  <c:v>19681.694716000002</c:v>
                </c:pt>
                <c:pt idx="82208">
                  <c:v>19681.935167</c:v>
                </c:pt>
                <c:pt idx="82209">
                  <c:v>19682.177093999999</c:v>
                </c:pt>
                <c:pt idx="82210">
                  <c:v>19682.408914</c:v>
                </c:pt>
                <c:pt idx="82211">
                  <c:v>19682.651120999999</c:v>
                </c:pt>
                <c:pt idx="82212">
                  <c:v>19682.893232999999</c:v>
                </c:pt>
                <c:pt idx="82213">
                  <c:v>19683.126945</c:v>
                </c:pt>
                <c:pt idx="82214">
                  <c:v>19683.368085999999</c:v>
                </c:pt>
                <c:pt idx="82215">
                  <c:v>19683.610945</c:v>
                </c:pt>
                <c:pt idx="82216">
                  <c:v>19683.852859999999</c:v>
                </c:pt>
                <c:pt idx="82217">
                  <c:v>19684.084647</c:v>
                </c:pt>
                <c:pt idx="82218">
                  <c:v>19684.327803</c:v>
                </c:pt>
                <c:pt idx="82219">
                  <c:v>19684.568754</c:v>
                </c:pt>
                <c:pt idx="82220">
                  <c:v>19684.80919</c:v>
                </c:pt>
                <c:pt idx="82221">
                  <c:v>19685.040368999998</c:v>
                </c:pt>
                <c:pt idx="82222">
                  <c:v>19685.283824999999</c:v>
                </c:pt>
                <c:pt idx="82223">
                  <c:v>19685.544988000001</c:v>
                </c:pt>
                <c:pt idx="82224">
                  <c:v>19685.775894999999</c:v>
                </c:pt>
                <c:pt idx="82225">
                  <c:v>19686.018314000001</c:v>
                </c:pt>
                <c:pt idx="82226">
                  <c:v>19686.259729000001</c:v>
                </c:pt>
                <c:pt idx="82227">
                  <c:v>19686.491746</c:v>
                </c:pt>
                <c:pt idx="82228">
                  <c:v>19686.732343</c:v>
                </c:pt>
                <c:pt idx="82229">
                  <c:v>19686.977698999999</c:v>
                </c:pt>
                <c:pt idx="82230">
                  <c:v>19687.209998999999</c:v>
                </c:pt>
                <c:pt idx="82231">
                  <c:v>19687.453289000001</c:v>
                </c:pt>
                <c:pt idx="82232">
                  <c:v>19687.696744000001</c:v>
                </c:pt>
                <c:pt idx="82233">
                  <c:v>19687.926044</c:v>
                </c:pt>
                <c:pt idx="82234">
                  <c:v>19688.169688000002</c:v>
                </c:pt>
                <c:pt idx="82235">
                  <c:v>19688.412888999999</c:v>
                </c:pt>
                <c:pt idx="82236">
                  <c:v>19688.644189999999</c:v>
                </c:pt>
                <c:pt idx="82237">
                  <c:v>19688.886405000001</c:v>
                </c:pt>
                <c:pt idx="82238">
                  <c:v>19689.131597</c:v>
                </c:pt>
                <c:pt idx="82239">
                  <c:v>19689.36205</c:v>
                </c:pt>
                <c:pt idx="82240">
                  <c:v>19689.604971000001</c:v>
                </c:pt>
                <c:pt idx="82241">
                  <c:v>19689.846023999999</c:v>
                </c:pt>
                <c:pt idx="82242">
                  <c:v>19690.088145000002</c:v>
                </c:pt>
                <c:pt idx="82243">
                  <c:v>19690.319812000002</c:v>
                </c:pt>
                <c:pt idx="82244">
                  <c:v>19690.560339</c:v>
                </c:pt>
                <c:pt idx="82245">
                  <c:v>19690.80414</c:v>
                </c:pt>
                <c:pt idx="82246">
                  <c:v>19691.035081999999</c:v>
                </c:pt>
                <c:pt idx="82247">
                  <c:v>19691.279947999999</c:v>
                </c:pt>
                <c:pt idx="82248">
                  <c:v>19691.521004999999</c:v>
                </c:pt>
                <c:pt idx="82249">
                  <c:v>19691.752851000001</c:v>
                </c:pt>
                <c:pt idx="82250">
                  <c:v>19691.994734</c:v>
                </c:pt>
                <c:pt idx="82251">
                  <c:v>19692.237848000001</c:v>
                </c:pt>
                <c:pt idx="82252">
                  <c:v>19692.478964000002</c:v>
                </c:pt>
                <c:pt idx="82253">
                  <c:v>19692.708450999999</c:v>
                </c:pt>
                <c:pt idx="82254">
                  <c:v>19692.949874999998</c:v>
                </c:pt>
                <c:pt idx="82255">
                  <c:v>19693.192910000002</c:v>
                </c:pt>
                <c:pt idx="82256">
                  <c:v>19693.435915999999</c:v>
                </c:pt>
                <c:pt idx="82257">
                  <c:v>19693.667642</c:v>
                </c:pt>
                <c:pt idx="82258">
                  <c:v>19693.908234999999</c:v>
                </c:pt>
                <c:pt idx="82259">
                  <c:v>19694.152404</c:v>
                </c:pt>
                <c:pt idx="82260">
                  <c:v>19694.393834999999</c:v>
                </c:pt>
                <c:pt idx="82261">
                  <c:v>19694.625754000001</c:v>
                </c:pt>
                <c:pt idx="82262">
                  <c:v>19694.868134</c:v>
                </c:pt>
                <c:pt idx="82263">
                  <c:v>19695.112367999998</c:v>
                </c:pt>
                <c:pt idx="82264">
                  <c:v>19695.342729</c:v>
                </c:pt>
                <c:pt idx="82265">
                  <c:v>19695.583385999998</c:v>
                </c:pt>
                <c:pt idx="82266">
                  <c:v>19695.828609</c:v>
                </c:pt>
                <c:pt idx="82267">
                  <c:v>19696.060729000001</c:v>
                </c:pt>
                <c:pt idx="82268">
                  <c:v>19696.302189999999</c:v>
                </c:pt>
                <c:pt idx="82269">
                  <c:v>19696.546891999998</c:v>
                </c:pt>
                <c:pt idx="82270">
                  <c:v>19696.787091999999</c:v>
                </c:pt>
                <c:pt idx="82271">
                  <c:v>19697.018914</c:v>
                </c:pt>
                <c:pt idx="82272">
                  <c:v>19697.25937</c:v>
                </c:pt>
                <c:pt idx="82273">
                  <c:v>19697.502679000001</c:v>
                </c:pt>
                <c:pt idx="82274">
                  <c:v>19697.743987999998</c:v>
                </c:pt>
                <c:pt idx="82275">
                  <c:v>19697.974015</c:v>
                </c:pt>
                <c:pt idx="82276">
                  <c:v>19698.216253999999</c:v>
                </c:pt>
                <c:pt idx="82277">
                  <c:v>19698.460962000001</c:v>
                </c:pt>
                <c:pt idx="82278">
                  <c:v>19698.691806999999</c:v>
                </c:pt>
                <c:pt idx="82279">
                  <c:v>19698.934174000002</c:v>
                </c:pt>
                <c:pt idx="82280">
                  <c:v>19699.167094</c:v>
                </c:pt>
                <c:pt idx="82281">
                  <c:v>19699.413081999999</c:v>
                </c:pt>
                <c:pt idx="82282">
                  <c:v>19699.655139999999</c:v>
                </c:pt>
                <c:pt idx="82283">
                  <c:v>19699.910374999999</c:v>
                </c:pt>
                <c:pt idx="82284">
                  <c:v>19700.142690000001</c:v>
                </c:pt>
                <c:pt idx="82285">
                  <c:v>19700.383054000002</c:v>
                </c:pt>
                <c:pt idx="82286">
                  <c:v>19700.625258</c:v>
                </c:pt>
                <c:pt idx="82287">
                  <c:v>19700.856083999999</c:v>
                </c:pt>
                <c:pt idx="82288">
                  <c:v>19701.09777</c:v>
                </c:pt>
                <c:pt idx="82289">
                  <c:v>19701.338075</c:v>
                </c:pt>
                <c:pt idx="82290">
                  <c:v>19701.582189000001</c:v>
                </c:pt>
                <c:pt idx="82291">
                  <c:v>19701.814047</c:v>
                </c:pt>
                <c:pt idx="82292">
                  <c:v>19702.056036999998</c:v>
                </c:pt>
                <c:pt idx="82293">
                  <c:v>19702.298838999999</c:v>
                </c:pt>
                <c:pt idx="82294">
                  <c:v>19702.539153999998</c:v>
                </c:pt>
                <c:pt idx="82295">
                  <c:v>19702.770949000002</c:v>
                </c:pt>
                <c:pt idx="82296">
                  <c:v>19703.014048000001</c:v>
                </c:pt>
                <c:pt idx="82297">
                  <c:v>19703.256655000001</c:v>
                </c:pt>
                <c:pt idx="82298">
                  <c:v>19703.486676</c:v>
                </c:pt>
                <c:pt idx="82299">
                  <c:v>19703.727946999999</c:v>
                </c:pt>
                <c:pt idx="82300">
                  <c:v>19703.969079999999</c:v>
                </c:pt>
                <c:pt idx="82301">
                  <c:v>19704.211006000001</c:v>
                </c:pt>
                <c:pt idx="82302">
                  <c:v>19704.442599000002</c:v>
                </c:pt>
                <c:pt idx="82303">
                  <c:v>19704.685758</c:v>
                </c:pt>
                <c:pt idx="82304">
                  <c:v>19704.926344</c:v>
                </c:pt>
                <c:pt idx="82305">
                  <c:v>19705.167782</c:v>
                </c:pt>
                <c:pt idx="82306">
                  <c:v>19705.408987999999</c:v>
                </c:pt>
                <c:pt idx="82307">
                  <c:v>19705.63996</c:v>
                </c:pt>
                <c:pt idx="82308">
                  <c:v>19705.882614999999</c:v>
                </c:pt>
                <c:pt idx="82309">
                  <c:v>19706.125964999999</c:v>
                </c:pt>
                <c:pt idx="82310">
                  <c:v>19706.356038999998</c:v>
                </c:pt>
                <c:pt idx="82311">
                  <c:v>19706.599561999999</c:v>
                </c:pt>
                <c:pt idx="82312">
                  <c:v>19706.842892000001</c:v>
                </c:pt>
                <c:pt idx="82313">
                  <c:v>19707.074005999999</c:v>
                </c:pt>
                <c:pt idx="82314">
                  <c:v>19707.318299999999</c:v>
                </c:pt>
                <c:pt idx="82315">
                  <c:v>19707.562789</c:v>
                </c:pt>
                <c:pt idx="82316">
                  <c:v>19707.792873999999</c:v>
                </c:pt>
                <c:pt idx="82317">
                  <c:v>19708.035156000002</c:v>
                </c:pt>
                <c:pt idx="82318">
                  <c:v>19708.277065999999</c:v>
                </c:pt>
                <c:pt idx="82319">
                  <c:v>19708.508825000001</c:v>
                </c:pt>
                <c:pt idx="82320">
                  <c:v>19708.749243999999</c:v>
                </c:pt>
                <c:pt idx="82321">
                  <c:v>19708.992577000001</c:v>
                </c:pt>
                <c:pt idx="82322">
                  <c:v>19709.235875999999</c:v>
                </c:pt>
                <c:pt idx="82323">
                  <c:v>19709.476996000001</c:v>
                </c:pt>
                <c:pt idx="82324">
                  <c:v>19709.707780000001</c:v>
                </c:pt>
                <c:pt idx="82325">
                  <c:v>19709.948315000001</c:v>
                </c:pt>
                <c:pt idx="82326">
                  <c:v>19710.189984000001</c:v>
                </c:pt>
                <c:pt idx="82327">
                  <c:v>19710.429368000001</c:v>
                </c:pt>
                <c:pt idx="82328">
                  <c:v>19710.6708</c:v>
                </c:pt>
                <c:pt idx="82329">
                  <c:v>19710.900339</c:v>
                </c:pt>
                <c:pt idx="82330">
                  <c:v>19711.141372999999</c:v>
                </c:pt>
                <c:pt idx="82331">
                  <c:v>19711.382224000001</c:v>
                </c:pt>
                <c:pt idx="82332">
                  <c:v>19711.623121000001</c:v>
                </c:pt>
                <c:pt idx="82333">
                  <c:v>19711.866609000001</c:v>
                </c:pt>
                <c:pt idx="82334">
                  <c:v>19712.096139000001</c:v>
                </c:pt>
                <c:pt idx="82335">
                  <c:v>19712.341617999999</c:v>
                </c:pt>
                <c:pt idx="82336">
                  <c:v>19712.584125000001</c:v>
                </c:pt>
                <c:pt idx="82337">
                  <c:v>19712.828114</c:v>
                </c:pt>
                <c:pt idx="82338">
                  <c:v>19713.070389</c:v>
                </c:pt>
                <c:pt idx="82339">
                  <c:v>19713.314063000002</c:v>
                </c:pt>
                <c:pt idx="82340">
                  <c:v>19713.547871999999</c:v>
                </c:pt>
                <c:pt idx="82341">
                  <c:v>19713.790037999999</c:v>
                </c:pt>
                <c:pt idx="82342">
                  <c:v>19714.032232000001</c:v>
                </c:pt>
                <c:pt idx="82343">
                  <c:v>19714.265800000001</c:v>
                </c:pt>
                <c:pt idx="82344">
                  <c:v>19714.506325999999</c:v>
                </c:pt>
                <c:pt idx="82345">
                  <c:v>19714.750123999998</c:v>
                </c:pt>
                <c:pt idx="82346">
                  <c:v>19714.981110000001</c:v>
                </c:pt>
                <c:pt idx="82347">
                  <c:v>19715.225213000002</c:v>
                </c:pt>
                <c:pt idx="82348">
                  <c:v>19715.467094</c:v>
                </c:pt>
                <c:pt idx="82349">
                  <c:v>19715.722127000001</c:v>
                </c:pt>
                <c:pt idx="82350">
                  <c:v>19715.966154000002</c:v>
                </c:pt>
                <c:pt idx="82351">
                  <c:v>19716.210143</c:v>
                </c:pt>
                <c:pt idx="82352">
                  <c:v>19716.454968999999</c:v>
                </c:pt>
                <c:pt idx="82353">
                  <c:v>19716.685562999999</c:v>
                </c:pt>
                <c:pt idx="82354">
                  <c:v>19716.928058000001</c:v>
                </c:pt>
                <c:pt idx="82355">
                  <c:v>19717.170325999999</c:v>
                </c:pt>
                <c:pt idx="82356">
                  <c:v>19717.403118999999</c:v>
                </c:pt>
                <c:pt idx="82357">
                  <c:v>19717.647197999999</c:v>
                </c:pt>
                <c:pt idx="82358">
                  <c:v>19717.878194000001</c:v>
                </c:pt>
                <c:pt idx="82359">
                  <c:v>19718.121577999998</c:v>
                </c:pt>
                <c:pt idx="82360">
                  <c:v>19718.364777999999</c:v>
                </c:pt>
                <c:pt idx="82361">
                  <c:v>19718.605054</c:v>
                </c:pt>
                <c:pt idx="82362">
                  <c:v>19718.836257999999</c:v>
                </c:pt>
                <c:pt idx="82363">
                  <c:v>19719.081576</c:v>
                </c:pt>
                <c:pt idx="82364">
                  <c:v>19719.313732999999</c:v>
                </c:pt>
                <c:pt idx="82365">
                  <c:v>19719.554244999999</c:v>
                </c:pt>
                <c:pt idx="82366">
                  <c:v>19719.798417999998</c:v>
                </c:pt>
                <c:pt idx="82367">
                  <c:v>19720.039849000001</c:v>
                </c:pt>
                <c:pt idx="82368">
                  <c:v>19720.270123999999</c:v>
                </c:pt>
                <c:pt idx="82369">
                  <c:v>19720.512966999999</c:v>
                </c:pt>
                <c:pt idx="82370">
                  <c:v>19720.754067000002</c:v>
                </c:pt>
                <c:pt idx="82371">
                  <c:v>19720.996087</c:v>
                </c:pt>
                <c:pt idx="82372">
                  <c:v>19721.241601000002</c:v>
                </c:pt>
                <c:pt idx="82373">
                  <c:v>19721.482932999999</c:v>
                </c:pt>
                <c:pt idx="82374">
                  <c:v>19721.727048000001</c:v>
                </c:pt>
                <c:pt idx="82375">
                  <c:v>19721.960793999999</c:v>
                </c:pt>
                <c:pt idx="82376">
                  <c:v>19722.201290000001</c:v>
                </c:pt>
                <c:pt idx="82377">
                  <c:v>19722.447732000001</c:v>
                </c:pt>
                <c:pt idx="82378">
                  <c:v>19722.688837999998</c:v>
                </c:pt>
                <c:pt idx="82379">
                  <c:v>19722.920593999999</c:v>
                </c:pt>
                <c:pt idx="82380">
                  <c:v>19723.161948000001</c:v>
                </c:pt>
                <c:pt idx="82381">
                  <c:v>19723.401900000001</c:v>
                </c:pt>
                <c:pt idx="82382">
                  <c:v>19723.644976</c:v>
                </c:pt>
                <c:pt idx="82383">
                  <c:v>19723.875577999999</c:v>
                </c:pt>
                <c:pt idx="82384">
                  <c:v>19724.116095000001</c:v>
                </c:pt>
                <c:pt idx="82385">
                  <c:v>19724.360915000001</c:v>
                </c:pt>
                <c:pt idx="82386">
                  <c:v>19724.603826999999</c:v>
                </c:pt>
                <c:pt idx="82387">
                  <c:v>19724.833590999999</c:v>
                </c:pt>
                <c:pt idx="82388">
                  <c:v>19725.076911</c:v>
                </c:pt>
                <c:pt idx="82389">
                  <c:v>19725.31986</c:v>
                </c:pt>
                <c:pt idx="82390">
                  <c:v>19725.56292</c:v>
                </c:pt>
                <c:pt idx="82391">
                  <c:v>19725.793291000002</c:v>
                </c:pt>
                <c:pt idx="82392">
                  <c:v>19726.037923</c:v>
                </c:pt>
                <c:pt idx="82393">
                  <c:v>19726.280594</c:v>
                </c:pt>
                <c:pt idx="82394">
                  <c:v>19726.509344999999</c:v>
                </c:pt>
                <c:pt idx="82395">
                  <c:v>19726.75304</c:v>
                </c:pt>
                <c:pt idx="82396">
                  <c:v>19726.995019999998</c:v>
                </c:pt>
                <c:pt idx="82397">
                  <c:v>19727.226692</c:v>
                </c:pt>
                <c:pt idx="82398">
                  <c:v>19727.467982999999</c:v>
                </c:pt>
                <c:pt idx="82399">
                  <c:v>19727.709911999998</c:v>
                </c:pt>
                <c:pt idx="82400">
                  <c:v>19727.952989000001</c:v>
                </c:pt>
                <c:pt idx="82401">
                  <c:v>19728.183682999999</c:v>
                </c:pt>
                <c:pt idx="82402">
                  <c:v>19728.426791000002</c:v>
                </c:pt>
                <c:pt idx="82403">
                  <c:v>19728.667915000002</c:v>
                </c:pt>
                <c:pt idx="82404">
                  <c:v>19728.910978</c:v>
                </c:pt>
                <c:pt idx="82405">
                  <c:v>19729.141669000001</c:v>
                </c:pt>
                <c:pt idx="82406">
                  <c:v>19729.382046999999</c:v>
                </c:pt>
                <c:pt idx="82407">
                  <c:v>19729.624107</c:v>
                </c:pt>
                <c:pt idx="82408">
                  <c:v>19729.866903999999</c:v>
                </c:pt>
                <c:pt idx="82409">
                  <c:v>19730.107759999999</c:v>
                </c:pt>
                <c:pt idx="82410">
                  <c:v>19730.348935999999</c:v>
                </c:pt>
                <c:pt idx="82411">
                  <c:v>19730.579440000001</c:v>
                </c:pt>
                <c:pt idx="82412">
                  <c:v>19730.823076000001</c:v>
                </c:pt>
                <c:pt idx="82413">
                  <c:v>19731.065863</c:v>
                </c:pt>
                <c:pt idx="82414">
                  <c:v>19731.295137000001</c:v>
                </c:pt>
                <c:pt idx="82415">
                  <c:v>19731.536725000002</c:v>
                </c:pt>
                <c:pt idx="82416">
                  <c:v>19731.777214999998</c:v>
                </c:pt>
                <c:pt idx="82417">
                  <c:v>19732.019385</c:v>
                </c:pt>
                <c:pt idx="82418">
                  <c:v>19732.252956</c:v>
                </c:pt>
                <c:pt idx="82419">
                  <c:v>19732.494154</c:v>
                </c:pt>
                <c:pt idx="82420">
                  <c:v>19732.736445999999</c:v>
                </c:pt>
                <c:pt idx="82421">
                  <c:v>19732.969107000001</c:v>
                </c:pt>
                <c:pt idx="82422">
                  <c:v>19733.212573000001</c:v>
                </c:pt>
                <c:pt idx="82423">
                  <c:v>19733.455634999998</c:v>
                </c:pt>
                <c:pt idx="82424">
                  <c:v>19733.696736000002</c:v>
                </c:pt>
                <c:pt idx="82425">
                  <c:v>19733.926565999998</c:v>
                </c:pt>
                <c:pt idx="82426">
                  <c:v>19734.169754999999</c:v>
                </c:pt>
                <c:pt idx="82427">
                  <c:v>19734.410044</c:v>
                </c:pt>
                <c:pt idx="82428">
                  <c:v>19734.652964000001</c:v>
                </c:pt>
                <c:pt idx="82429">
                  <c:v>19734.883571999999</c:v>
                </c:pt>
                <c:pt idx="82430">
                  <c:v>19735.126741</c:v>
                </c:pt>
                <c:pt idx="82431">
                  <c:v>19735.367721999999</c:v>
                </c:pt>
                <c:pt idx="82432">
                  <c:v>19735.608924</c:v>
                </c:pt>
                <c:pt idx="82433">
                  <c:v>19735.851778</c:v>
                </c:pt>
                <c:pt idx="82434">
                  <c:v>19736.083651000001</c:v>
                </c:pt>
                <c:pt idx="82435">
                  <c:v>19736.324682999999</c:v>
                </c:pt>
                <c:pt idx="82436">
                  <c:v>19736.565857000001</c:v>
                </c:pt>
                <c:pt idx="82437">
                  <c:v>19736.808765999998</c:v>
                </c:pt>
                <c:pt idx="82438">
                  <c:v>19737.049973000001</c:v>
                </c:pt>
                <c:pt idx="82439">
                  <c:v>19737.279242000001</c:v>
                </c:pt>
                <c:pt idx="82440">
                  <c:v>19737.523089999999</c:v>
                </c:pt>
                <c:pt idx="82441">
                  <c:v>19737.765871</c:v>
                </c:pt>
                <c:pt idx="82442">
                  <c:v>19738.006956000001</c:v>
                </c:pt>
                <c:pt idx="82443">
                  <c:v>19738.236140000001</c:v>
                </c:pt>
                <c:pt idx="82444">
                  <c:v>19738.478112000001</c:v>
                </c:pt>
                <c:pt idx="82445">
                  <c:v>19738.720836</c:v>
                </c:pt>
                <c:pt idx="82446">
                  <c:v>19738.952742000001</c:v>
                </c:pt>
                <c:pt idx="82447">
                  <c:v>19739.193041999999</c:v>
                </c:pt>
                <c:pt idx="82448">
                  <c:v>19739.435032000001</c:v>
                </c:pt>
                <c:pt idx="82449">
                  <c:v>19739.677831000001</c:v>
                </c:pt>
                <c:pt idx="82450">
                  <c:v>19739.918986000001</c:v>
                </c:pt>
                <c:pt idx="82451">
                  <c:v>19740.149543</c:v>
                </c:pt>
                <c:pt idx="82452">
                  <c:v>19740.39327</c:v>
                </c:pt>
                <c:pt idx="82453">
                  <c:v>19740.626602</c:v>
                </c:pt>
                <c:pt idx="82454">
                  <c:v>19740.867986000001</c:v>
                </c:pt>
                <c:pt idx="82455">
                  <c:v>19741.109962999999</c:v>
                </c:pt>
                <c:pt idx="82456">
                  <c:v>19741.349139999998</c:v>
                </c:pt>
                <c:pt idx="82457">
                  <c:v>19741.582770000001</c:v>
                </c:pt>
                <c:pt idx="82458">
                  <c:v>19741.825986</c:v>
                </c:pt>
                <c:pt idx="82459">
                  <c:v>19742.067804999999</c:v>
                </c:pt>
                <c:pt idx="82460">
                  <c:v>19742.310533</c:v>
                </c:pt>
                <c:pt idx="82461">
                  <c:v>19742.541405</c:v>
                </c:pt>
                <c:pt idx="82462">
                  <c:v>19742.784843000001</c:v>
                </c:pt>
                <c:pt idx="82463">
                  <c:v>19743.027215999999</c:v>
                </c:pt>
                <c:pt idx="82464">
                  <c:v>19743.258192000001</c:v>
                </c:pt>
                <c:pt idx="82465">
                  <c:v>19743.504155999999</c:v>
                </c:pt>
                <c:pt idx="82466">
                  <c:v>19743.735205000001</c:v>
                </c:pt>
                <c:pt idx="82467">
                  <c:v>19743.978879999999</c:v>
                </c:pt>
                <c:pt idx="82468">
                  <c:v>19744.220734999999</c:v>
                </c:pt>
                <c:pt idx="82469">
                  <c:v>19744.461014</c:v>
                </c:pt>
                <c:pt idx="82470">
                  <c:v>19744.692052999999</c:v>
                </c:pt>
                <c:pt idx="82471">
                  <c:v>19744.934291000001</c:v>
                </c:pt>
                <c:pt idx="82472">
                  <c:v>19745.175773999999</c:v>
                </c:pt>
                <c:pt idx="82473">
                  <c:v>19745.411755000001</c:v>
                </c:pt>
                <c:pt idx="82474">
                  <c:v>19745.652991999999</c:v>
                </c:pt>
                <c:pt idx="82475">
                  <c:v>19745.894031</c:v>
                </c:pt>
                <c:pt idx="82476">
                  <c:v>19746.134451999998</c:v>
                </c:pt>
                <c:pt idx="82477">
                  <c:v>19746.374408</c:v>
                </c:pt>
                <c:pt idx="82478">
                  <c:v>19746.6034</c:v>
                </c:pt>
                <c:pt idx="82479">
                  <c:v>19746.844868</c:v>
                </c:pt>
                <c:pt idx="82480">
                  <c:v>19747.085351000002</c:v>
                </c:pt>
                <c:pt idx="82481">
                  <c:v>19747.329996</c:v>
                </c:pt>
                <c:pt idx="82482">
                  <c:v>19747.560635000002</c:v>
                </c:pt>
                <c:pt idx="82483">
                  <c:v>19747.801814999999</c:v>
                </c:pt>
                <c:pt idx="82484">
                  <c:v>19748.044576</c:v>
                </c:pt>
                <c:pt idx="82485">
                  <c:v>19748.279869999998</c:v>
                </c:pt>
                <c:pt idx="82486">
                  <c:v>19748.521618999999</c:v>
                </c:pt>
                <c:pt idx="82487">
                  <c:v>19748.764125000002</c:v>
                </c:pt>
                <c:pt idx="82488">
                  <c:v>19749.007857000001</c:v>
                </c:pt>
                <c:pt idx="82489">
                  <c:v>19749.239796000002</c:v>
                </c:pt>
                <c:pt idx="82490">
                  <c:v>19749.481779999998</c:v>
                </c:pt>
                <c:pt idx="82491">
                  <c:v>19749.722332000001</c:v>
                </c:pt>
                <c:pt idx="82492">
                  <c:v>19749.955172000002</c:v>
                </c:pt>
                <c:pt idx="82493">
                  <c:v>19750.19745</c:v>
                </c:pt>
                <c:pt idx="82494">
                  <c:v>19750.438913000002</c:v>
                </c:pt>
                <c:pt idx="82495">
                  <c:v>19750.681111000002</c:v>
                </c:pt>
                <c:pt idx="82496">
                  <c:v>19750.912192</c:v>
                </c:pt>
                <c:pt idx="82497">
                  <c:v>19751.157536999999</c:v>
                </c:pt>
                <c:pt idx="82498">
                  <c:v>19751.400761000001</c:v>
                </c:pt>
                <c:pt idx="82499">
                  <c:v>19751.632593999999</c:v>
                </c:pt>
                <c:pt idx="82500">
                  <c:v>19751.873188000001</c:v>
                </c:pt>
                <c:pt idx="82501">
                  <c:v>19752.117245000001</c:v>
                </c:pt>
                <c:pt idx="82502">
                  <c:v>19752.350943000001</c:v>
                </c:pt>
                <c:pt idx="82503">
                  <c:v>19752.592828000001</c:v>
                </c:pt>
                <c:pt idx="82504">
                  <c:v>19752.835870999999</c:v>
                </c:pt>
                <c:pt idx="82505">
                  <c:v>19753.067588999998</c:v>
                </c:pt>
                <c:pt idx="82506">
                  <c:v>19753.309563999999</c:v>
                </c:pt>
                <c:pt idx="82507">
                  <c:v>19753.552985999999</c:v>
                </c:pt>
                <c:pt idx="82508">
                  <c:v>19753.793570999998</c:v>
                </c:pt>
                <c:pt idx="82509">
                  <c:v>19754.025669999999</c:v>
                </c:pt>
                <c:pt idx="82510">
                  <c:v>19754.268132000001</c:v>
                </c:pt>
                <c:pt idx="82511">
                  <c:v>19754.510272</c:v>
                </c:pt>
                <c:pt idx="82512">
                  <c:v>19754.743020000002</c:v>
                </c:pt>
                <c:pt idx="82513">
                  <c:v>19754.985305999999</c:v>
                </c:pt>
                <c:pt idx="82514">
                  <c:v>19755.228565000001</c:v>
                </c:pt>
                <c:pt idx="82515">
                  <c:v>19755.457393000001</c:v>
                </c:pt>
                <c:pt idx="82516">
                  <c:v>19755.701401999999</c:v>
                </c:pt>
                <c:pt idx="82517">
                  <c:v>19755.945187000001</c:v>
                </c:pt>
                <c:pt idx="82518">
                  <c:v>19756.189449000001</c:v>
                </c:pt>
                <c:pt idx="82519">
                  <c:v>19756.430863000001</c:v>
                </c:pt>
                <c:pt idx="82520">
                  <c:v>19756.67122</c:v>
                </c:pt>
                <c:pt idx="82521">
                  <c:v>19756.915122999999</c:v>
                </c:pt>
                <c:pt idx="82522">
                  <c:v>19757.148711000002</c:v>
                </c:pt>
                <c:pt idx="82523">
                  <c:v>19757.389019999999</c:v>
                </c:pt>
                <c:pt idx="82524">
                  <c:v>19757.631237000001</c:v>
                </c:pt>
                <c:pt idx="82525">
                  <c:v>19757.864968999998</c:v>
                </c:pt>
                <c:pt idx="82526">
                  <c:v>19758.106049000002</c:v>
                </c:pt>
                <c:pt idx="82527">
                  <c:v>19758.348287000001</c:v>
                </c:pt>
                <c:pt idx="82528">
                  <c:v>19758.579372</c:v>
                </c:pt>
                <c:pt idx="82529">
                  <c:v>19758.823404999999</c:v>
                </c:pt>
                <c:pt idx="82530">
                  <c:v>19759.064030000001</c:v>
                </c:pt>
                <c:pt idx="82531">
                  <c:v>19759.306014999998</c:v>
                </c:pt>
                <c:pt idx="82532">
                  <c:v>19759.537055000001</c:v>
                </c:pt>
                <c:pt idx="82533">
                  <c:v>19759.779358</c:v>
                </c:pt>
                <c:pt idx="82534">
                  <c:v>19760.012187</c:v>
                </c:pt>
                <c:pt idx="82535">
                  <c:v>19760.254085</c:v>
                </c:pt>
                <c:pt idx="82536">
                  <c:v>19760.498771999999</c:v>
                </c:pt>
                <c:pt idx="82537">
                  <c:v>19760.729254000002</c:v>
                </c:pt>
                <c:pt idx="82538">
                  <c:v>19760.975093000001</c:v>
                </c:pt>
                <c:pt idx="82539">
                  <c:v>19761.208697999999</c:v>
                </c:pt>
                <c:pt idx="82540">
                  <c:v>19761.449141000001</c:v>
                </c:pt>
                <c:pt idx="82541">
                  <c:v>19761.691169999998</c:v>
                </c:pt>
                <c:pt idx="82542">
                  <c:v>19761.924867000002</c:v>
                </c:pt>
                <c:pt idx="82543">
                  <c:v>19762.167133999999</c:v>
                </c:pt>
                <c:pt idx="82544">
                  <c:v>19762.411988</c:v>
                </c:pt>
                <c:pt idx="82545">
                  <c:v>19762.642583000001</c:v>
                </c:pt>
                <c:pt idx="82546">
                  <c:v>19762.885912999998</c:v>
                </c:pt>
                <c:pt idx="82547">
                  <c:v>19763.128938000002</c:v>
                </c:pt>
                <c:pt idx="82548">
                  <c:v>19763.369858999999</c:v>
                </c:pt>
                <c:pt idx="82549">
                  <c:v>19763.61001</c:v>
                </c:pt>
                <c:pt idx="82550">
                  <c:v>19763.841856999999</c:v>
                </c:pt>
                <c:pt idx="82551">
                  <c:v>19764.082440999999</c:v>
                </c:pt>
                <c:pt idx="82552">
                  <c:v>19764.327700000002</c:v>
                </c:pt>
                <c:pt idx="82553">
                  <c:v>19764.557923</c:v>
                </c:pt>
                <c:pt idx="82554">
                  <c:v>19764.801625</c:v>
                </c:pt>
                <c:pt idx="82555">
                  <c:v>19765.044091</c:v>
                </c:pt>
                <c:pt idx="82556">
                  <c:v>19765.275095000001</c:v>
                </c:pt>
                <c:pt idx="82557">
                  <c:v>19765.519168999999</c:v>
                </c:pt>
                <c:pt idx="82558">
                  <c:v>19765.763121</c:v>
                </c:pt>
                <c:pt idx="82559">
                  <c:v>19766.007450000001</c:v>
                </c:pt>
                <c:pt idx="82560">
                  <c:v>19766.251410000001</c:v>
                </c:pt>
                <c:pt idx="82561">
                  <c:v>19766.495278999999</c:v>
                </c:pt>
                <c:pt idx="82562">
                  <c:v>19766.726052999999</c:v>
                </c:pt>
                <c:pt idx="82563">
                  <c:v>19766.968113999999</c:v>
                </c:pt>
                <c:pt idx="82564">
                  <c:v>19767.201867</c:v>
                </c:pt>
                <c:pt idx="82565">
                  <c:v>19767.444243000002</c:v>
                </c:pt>
                <c:pt idx="82566">
                  <c:v>19767.685851999999</c:v>
                </c:pt>
                <c:pt idx="82567">
                  <c:v>19767.926287999999</c:v>
                </c:pt>
                <c:pt idx="82568">
                  <c:v>19768.159221000002</c:v>
                </c:pt>
                <c:pt idx="82569">
                  <c:v>19768.403258999999</c:v>
                </c:pt>
                <c:pt idx="82570">
                  <c:v>19768.645426999999</c:v>
                </c:pt>
                <c:pt idx="82571">
                  <c:v>19768.878074</c:v>
                </c:pt>
                <c:pt idx="82572">
                  <c:v>19769.120347</c:v>
                </c:pt>
                <c:pt idx="82573">
                  <c:v>19769.353049000001</c:v>
                </c:pt>
                <c:pt idx="82574">
                  <c:v>19769.595431999998</c:v>
                </c:pt>
                <c:pt idx="82575">
                  <c:v>19769.839344</c:v>
                </c:pt>
                <c:pt idx="82576">
                  <c:v>19770.070238</c:v>
                </c:pt>
                <c:pt idx="82577">
                  <c:v>19770.314914999999</c:v>
                </c:pt>
                <c:pt idx="82578">
                  <c:v>19770.557839000001</c:v>
                </c:pt>
                <c:pt idx="82579">
                  <c:v>19770.788655</c:v>
                </c:pt>
                <c:pt idx="82580">
                  <c:v>19771.030547999999</c:v>
                </c:pt>
                <c:pt idx="82581">
                  <c:v>19771.273670999999</c:v>
                </c:pt>
                <c:pt idx="82582">
                  <c:v>19771.514191999999</c:v>
                </c:pt>
                <c:pt idx="82583">
                  <c:v>19771.747059000001</c:v>
                </c:pt>
                <c:pt idx="82584">
                  <c:v>19771.988902000001</c:v>
                </c:pt>
                <c:pt idx="82585">
                  <c:v>19772.231334</c:v>
                </c:pt>
                <c:pt idx="82586">
                  <c:v>19772.472972</c:v>
                </c:pt>
                <c:pt idx="82587">
                  <c:v>19772.703954000001</c:v>
                </c:pt>
                <c:pt idx="82588">
                  <c:v>19772.944802999999</c:v>
                </c:pt>
                <c:pt idx="82589">
                  <c:v>19773.187212000001</c:v>
                </c:pt>
                <c:pt idx="82590">
                  <c:v>19773.420126000001</c:v>
                </c:pt>
                <c:pt idx="82591">
                  <c:v>19773.663614000001</c:v>
                </c:pt>
                <c:pt idx="82592">
                  <c:v>19773.906140999999</c:v>
                </c:pt>
                <c:pt idx="82593">
                  <c:v>19774.151889000001</c:v>
                </c:pt>
                <c:pt idx="82594">
                  <c:v>19774.393927000001</c:v>
                </c:pt>
                <c:pt idx="82595">
                  <c:v>19774.637567999998</c:v>
                </c:pt>
                <c:pt idx="82596">
                  <c:v>19774.878227000001</c:v>
                </c:pt>
                <c:pt idx="82597">
                  <c:v>19775.109238000001</c:v>
                </c:pt>
                <c:pt idx="82598">
                  <c:v>19775.352835000002</c:v>
                </c:pt>
                <c:pt idx="82599">
                  <c:v>19775.595189</c:v>
                </c:pt>
                <c:pt idx="82600">
                  <c:v>19775.828020000001</c:v>
                </c:pt>
                <c:pt idx="82601">
                  <c:v>19776.070414999998</c:v>
                </c:pt>
                <c:pt idx="82602">
                  <c:v>19776.315697999999</c:v>
                </c:pt>
                <c:pt idx="82603">
                  <c:v>19776.545962</c:v>
                </c:pt>
                <c:pt idx="82604">
                  <c:v>19776.788642</c:v>
                </c:pt>
                <c:pt idx="82605">
                  <c:v>19777.029311999999</c:v>
                </c:pt>
                <c:pt idx="82606">
                  <c:v>19777.272606999999</c:v>
                </c:pt>
                <c:pt idx="82607">
                  <c:v>19777.502585999999</c:v>
                </c:pt>
                <c:pt idx="82608">
                  <c:v>19777.745002</c:v>
                </c:pt>
                <c:pt idx="82609">
                  <c:v>19777.987332000001</c:v>
                </c:pt>
                <c:pt idx="82610">
                  <c:v>19778.220341</c:v>
                </c:pt>
                <c:pt idx="82611">
                  <c:v>19778.463674999999</c:v>
                </c:pt>
                <c:pt idx="82612">
                  <c:v>19778.704227999999</c:v>
                </c:pt>
                <c:pt idx="82613">
                  <c:v>19778.935364000001</c:v>
                </c:pt>
                <c:pt idx="82614">
                  <c:v>19779.180763</c:v>
                </c:pt>
                <c:pt idx="82615">
                  <c:v>19779.421159000001</c:v>
                </c:pt>
                <c:pt idx="82616">
                  <c:v>19779.652371</c:v>
                </c:pt>
                <c:pt idx="82617">
                  <c:v>19779.895853999999</c:v>
                </c:pt>
                <c:pt idx="82618">
                  <c:v>19780.138314</c:v>
                </c:pt>
                <c:pt idx="82619">
                  <c:v>19780.371126999999</c:v>
                </c:pt>
                <c:pt idx="82620">
                  <c:v>19780.614634000001</c:v>
                </c:pt>
                <c:pt idx="82621">
                  <c:v>19780.855136999999</c:v>
                </c:pt>
                <c:pt idx="82622">
                  <c:v>19781.096744999999</c:v>
                </c:pt>
                <c:pt idx="82623">
                  <c:v>19781.337071999998</c:v>
                </c:pt>
                <c:pt idx="82624">
                  <c:v>19781.566320999998</c:v>
                </c:pt>
                <c:pt idx="82625">
                  <c:v>19781.810374000001</c:v>
                </c:pt>
                <c:pt idx="82626">
                  <c:v>19782.053800000002</c:v>
                </c:pt>
                <c:pt idx="82627">
                  <c:v>19782.285661000002</c:v>
                </c:pt>
                <c:pt idx="82628">
                  <c:v>19782.528353999998</c:v>
                </c:pt>
                <c:pt idx="82629">
                  <c:v>19782.761170999998</c:v>
                </c:pt>
                <c:pt idx="82630">
                  <c:v>19783.002097000001</c:v>
                </c:pt>
                <c:pt idx="82631">
                  <c:v>19783.246993000001</c:v>
                </c:pt>
                <c:pt idx="82632">
                  <c:v>19783.488176999999</c:v>
                </c:pt>
                <c:pt idx="82633">
                  <c:v>19783.719086000001</c:v>
                </c:pt>
                <c:pt idx="82634">
                  <c:v>19783.962685999999</c:v>
                </c:pt>
                <c:pt idx="82635">
                  <c:v>19784.205062000001</c:v>
                </c:pt>
                <c:pt idx="82636">
                  <c:v>19784.450629999999</c:v>
                </c:pt>
                <c:pt idx="82637">
                  <c:v>19784.693167000001</c:v>
                </c:pt>
                <c:pt idx="82638">
                  <c:v>19784.934098999998</c:v>
                </c:pt>
                <c:pt idx="82639">
                  <c:v>19785.167149000001</c:v>
                </c:pt>
                <c:pt idx="82640">
                  <c:v>19785.410741</c:v>
                </c:pt>
                <c:pt idx="82641">
                  <c:v>19785.653118999999</c:v>
                </c:pt>
                <c:pt idx="82642">
                  <c:v>19785.884113</c:v>
                </c:pt>
                <c:pt idx="82643">
                  <c:v>19786.129535</c:v>
                </c:pt>
                <c:pt idx="82644">
                  <c:v>19786.370758000001</c:v>
                </c:pt>
                <c:pt idx="82645">
                  <c:v>19786.613617999999</c:v>
                </c:pt>
                <c:pt idx="82646">
                  <c:v>19786.843840000001</c:v>
                </c:pt>
                <c:pt idx="82647">
                  <c:v>19787.086205</c:v>
                </c:pt>
                <c:pt idx="82648">
                  <c:v>19787.329548000002</c:v>
                </c:pt>
                <c:pt idx="82649">
                  <c:v>19787.570755000001</c:v>
                </c:pt>
                <c:pt idx="82650">
                  <c:v>19787.802768000001</c:v>
                </c:pt>
                <c:pt idx="82651">
                  <c:v>19788.043233</c:v>
                </c:pt>
                <c:pt idx="82652">
                  <c:v>19788.285230000001</c:v>
                </c:pt>
                <c:pt idx="82653">
                  <c:v>19788.527253</c:v>
                </c:pt>
                <c:pt idx="82654">
                  <c:v>19788.756216999998</c:v>
                </c:pt>
                <c:pt idx="82655">
                  <c:v>19789.002992999998</c:v>
                </c:pt>
                <c:pt idx="82656">
                  <c:v>19789.234360999999</c:v>
                </c:pt>
                <c:pt idx="82657">
                  <c:v>19789.477645999999</c:v>
                </c:pt>
                <c:pt idx="82658">
                  <c:v>19789.718986</c:v>
                </c:pt>
                <c:pt idx="82659">
                  <c:v>19789.958162999999</c:v>
                </c:pt>
                <c:pt idx="82660">
                  <c:v>19790.191021999999</c:v>
                </c:pt>
                <c:pt idx="82661">
                  <c:v>19790.433093</c:v>
                </c:pt>
                <c:pt idx="82662">
                  <c:v>19790.677013</c:v>
                </c:pt>
                <c:pt idx="82663">
                  <c:v>19790.908769000001</c:v>
                </c:pt>
                <c:pt idx="82664">
                  <c:v>19791.149308</c:v>
                </c:pt>
                <c:pt idx="82665">
                  <c:v>19791.391398</c:v>
                </c:pt>
                <c:pt idx="82666">
                  <c:v>19791.634843</c:v>
                </c:pt>
                <c:pt idx="82667">
                  <c:v>19791.866847000001</c:v>
                </c:pt>
                <c:pt idx="82668">
                  <c:v>19792.108682999999</c:v>
                </c:pt>
                <c:pt idx="82669">
                  <c:v>19792.349173999999</c:v>
                </c:pt>
                <c:pt idx="82670">
                  <c:v>19792.592537</c:v>
                </c:pt>
                <c:pt idx="82671">
                  <c:v>19792.837005000001</c:v>
                </c:pt>
                <c:pt idx="82672">
                  <c:v>19793.080704</c:v>
                </c:pt>
                <c:pt idx="82673">
                  <c:v>19793.321989</c:v>
                </c:pt>
                <c:pt idx="82674">
                  <c:v>19793.563354000002</c:v>
                </c:pt>
                <c:pt idx="82675">
                  <c:v>19793.819234999999</c:v>
                </c:pt>
                <c:pt idx="82676">
                  <c:v>19794.063409999999</c:v>
                </c:pt>
                <c:pt idx="82677">
                  <c:v>19794.304731</c:v>
                </c:pt>
                <c:pt idx="82678">
                  <c:v>19794.547059</c:v>
                </c:pt>
                <c:pt idx="82679">
                  <c:v>19794.791969000002</c:v>
                </c:pt>
                <c:pt idx="82680">
                  <c:v>19795.036595000001</c:v>
                </c:pt>
                <c:pt idx="82681">
                  <c:v>19795.277993</c:v>
                </c:pt>
                <c:pt idx="82682">
                  <c:v>19795.519293000001</c:v>
                </c:pt>
                <c:pt idx="82683">
                  <c:v>19795.763032999999</c:v>
                </c:pt>
                <c:pt idx="82684">
                  <c:v>19795.994938</c:v>
                </c:pt>
                <c:pt idx="82685">
                  <c:v>19796.237391999999</c:v>
                </c:pt>
                <c:pt idx="82686">
                  <c:v>19796.479288999999</c:v>
                </c:pt>
                <c:pt idx="82687">
                  <c:v>19796.712596000001</c:v>
                </c:pt>
                <c:pt idx="82688">
                  <c:v>19796.953923000001</c:v>
                </c:pt>
                <c:pt idx="82689">
                  <c:v>19797.196882</c:v>
                </c:pt>
                <c:pt idx="82690">
                  <c:v>19797.439743999999</c:v>
                </c:pt>
                <c:pt idx="82691">
                  <c:v>19797.668433999999</c:v>
                </c:pt>
                <c:pt idx="82692">
                  <c:v>19797.909081999998</c:v>
                </c:pt>
                <c:pt idx="82693">
                  <c:v>19798.150828999998</c:v>
                </c:pt>
                <c:pt idx="82694">
                  <c:v>19798.392531000001</c:v>
                </c:pt>
                <c:pt idx="82695">
                  <c:v>19798.635768</c:v>
                </c:pt>
                <c:pt idx="82696">
                  <c:v>19798.865872999999</c:v>
                </c:pt>
                <c:pt idx="82697">
                  <c:v>19799.107584000001</c:v>
                </c:pt>
                <c:pt idx="82698">
                  <c:v>19799.350111</c:v>
                </c:pt>
                <c:pt idx="82699">
                  <c:v>19799.583031999999</c:v>
                </c:pt>
                <c:pt idx="82700">
                  <c:v>19799.826732000001</c:v>
                </c:pt>
                <c:pt idx="82701">
                  <c:v>19800.067816999999</c:v>
                </c:pt>
                <c:pt idx="82702">
                  <c:v>19800.308894999998</c:v>
                </c:pt>
                <c:pt idx="82703">
                  <c:v>19800.551910999999</c:v>
                </c:pt>
                <c:pt idx="82704">
                  <c:v>19800.78385</c:v>
                </c:pt>
                <c:pt idx="82705">
                  <c:v>19801.026113</c:v>
                </c:pt>
                <c:pt idx="82706">
                  <c:v>19801.270838</c:v>
                </c:pt>
                <c:pt idx="82707">
                  <c:v>19801.500691000001</c:v>
                </c:pt>
                <c:pt idx="82708">
                  <c:v>19801.741899000001</c:v>
                </c:pt>
                <c:pt idx="82709">
                  <c:v>19801.982206000001</c:v>
                </c:pt>
                <c:pt idx="82710">
                  <c:v>19802.225535000001</c:v>
                </c:pt>
                <c:pt idx="82711">
                  <c:v>19802.466800999999</c:v>
                </c:pt>
                <c:pt idx="82712">
                  <c:v>19802.698673999999</c:v>
                </c:pt>
                <c:pt idx="82713">
                  <c:v>19802.941837999999</c:v>
                </c:pt>
                <c:pt idx="82714">
                  <c:v>19803.182213</c:v>
                </c:pt>
                <c:pt idx="82715">
                  <c:v>19803.417617999999</c:v>
                </c:pt>
                <c:pt idx="82716">
                  <c:v>19803.658196</c:v>
                </c:pt>
                <c:pt idx="82717">
                  <c:v>19803.902073000001</c:v>
                </c:pt>
                <c:pt idx="82718">
                  <c:v>19804.135815000001</c:v>
                </c:pt>
                <c:pt idx="82719">
                  <c:v>19804.378193</c:v>
                </c:pt>
                <c:pt idx="82720">
                  <c:v>19804.620438999998</c:v>
                </c:pt>
                <c:pt idx="82721">
                  <c:v>19804.876079999998</c:v>
                </c:pt>
                <c:pt idx="82722">
                  <c:v>19805.105383999999</c:v>
                </c:pt>
                <c:pt idx="82723">
                  <c:v>19805.365214000001</c:v>
                </c:pt>
                <c:pt idx="82724">
                  <c:v>19805.606657</c:v>
                </c:pt>
                <c:pt idx="82725">
                  <c:v>19805.838623</c:v>
                </c:pt>
                <c:pt idx="82726">
                  <c:v>19806.081209</c:v>
                </c:pt>
                <c:pt idx="82727">
                  <c:v>19806.325271000002</c:v>
                </c:pt>
                <c:pt idx="82728">
                  <c:v>19806.565140999999</c:v>
                </c:pt>
                <c:pt idx="82729">
                  <c:v>19806.809155999999</c:v>
                </c:pt>
                <c:pt idx="82730">
                  <c:v>19807.052813999999</c:v>
                </c:pt>
                <c:pt idx="82731">
                  <c:v>19807.293125</c:v>
                </c:pt>
                <c:pt idx="82732">
                  <c:v>19807.534598999999</c:v>
                </c:pt>
                <c:pt idx="82733">
                  <c:v>19807.775802</c:v>
                </c:pt>
                <c:pt idx="82734">
                  <c:v>19808.007860000002</c:v>
                </c:pt>
                <c:pt idx="82735">
                  <c:v>19808.250960000001</c:v>
                </c:pt>
                <c:pt idx="82736">
                  <c:v>19808.494976999998</c:v>
                </c:pt>
                <c:pt idx="82737">
                  <c:v>19808.725842</c:v>
                </c:pt>
                <c:pt idx="82738">
                  <c:v>19808.967619999999</c:v>
                </c:pt>
                <c:pt idx="82739">
                  <c:v>19809.210905</c:v>
                </c:pt>
                <c:pt idx="82740">
                  <c:v>19809.451247000001</c:v>
                </c:pt>
                <c:pt idx="82741">
                  <c:v>19809.684917999999</c:v>
                </c:pt>
                <c:pt idx="82742">
                  <c:v>19809.927423000001</c:v>
                </c:pt>
                <c:pt idx="82743">
                  <c:v>19810.160341999999</c:v>
                </c:pt>
                <c:pt idx="82744">
                  <c:v>19810.4038</c:v>
                </c:pt>
                <c:pt idx="82745">
                  <c:v>19810.644114999999</c:v>
                </c:pt>
                <c:pt idx="82746">
                  <c:v>19810.88623</c:v>
                </c:pt>
                <c:pt idx="82747">
                  <c:v>19811.119377999999</c:v>
                </c:pt>
                <c:pt idx="82748">
                  <c:v>19811.360118000001</c:v>
                </c:pt>
                <c:pt idx="82749">
                  <c:v>19811.602448000001</c:v>
                </c:pt>
                <c:pt idx="82750">
                  <c:v>19811.832984000001</c:v>
                </c:pt>
                <c:pt idx="82751">
                  <c:v>19812.075765000001</c:v>
                </c:pt>
                <c:pt idx="82752">
                  <c:v>19812.317674999998</c:v>
                </c:pt>
                <c:pt idx="82753">
                  <c:v>19812.558980999998</c:v>
                </c:pt>
                <c:pt idx="82754">
                  <c:v>19812.791858000001</c:v>
                </c:pt>
                <c:pt idx="82755">
                  <c:v>19813.032877000001</c:v>
                </c:pt>
                <c:pt idx="82756">
                  <c:v>19813.273853999999</c:v>
                </c:pt>
                <c:pt idx="82757">
                  <c:v>19813.514124000001</c:v>
                </c:pt>
                <c:pt idx="82758">
                  <c:v>19813.756141000002</c:v>
                </c:pt>
                <c:pt idx="82759">
                  <c:v>19813.989710000002</c:v>
                </c:pt>
                <c:pt idx="82760">
                  <c:v>19814.230137999999</c:v>
                </c:pt>
                <c:pt idx="82761">
                  <c:v>19814.474719999998</c:v>
                </c:pt>
                <c:pt idx="82762">
                  <c:v>19814.705406000001</c:v>
                </c:pt>
                <c:pt idx="82763">
                  <c:v>19814.950615000002</c:v>
                </c:pt>
                <c:pt idx="82764">
                  <c:v>19815.191096999999</c:v>
                </c:pt>
                <c:pt idx="82765">
                  <c:v>19815.422874</c:v>
                </c:pt>
                <c:pt idx="82766">
                  <c:v>19815.665983999999</c:v>
                </c:pt>
                <c:pt idx="82767">
                  <c:v>19815.907981</c:v>
                </c:pt>
                <c:pt idx="82768">
                  <c:v>19816.149047999999</c:v>
                </c:pt>
                <c:pt idx="82769">
                  <c:v>19816.393304000001</c:v>
                </c:pt>
                <c:pt idx="82770">
                  <c:v>19816.634752000002</c:v>
                </c:pt>
                <c:pt idx="82771">
                  <c:v>19816.877047999998</c:v>
                </c:pt>
                <c:pt idx="82772">
                  <c:v>19817.119351000001</c:v>
                </c:pt>
                <c:pt idx="82773">
                  <c:v>19817.366553</c:v>
                </c:pt>
                <c:pt idx="82774">
                  <c:v>19817.609995999999</c:v>
                </c:pt>
                <c:pt idx="82775">
                  <c:v>19817.851089</c:v>
                </c:pt>
                <c:pt idx="82776">
                  <c:v>19818.084241</c:v>
                </c:pt>
                <c:pt idx="82777">
                  <c:v>19818.325987</c:v>
                </c:pt>
                <c:pt idx="82778">
                  <c:v>19818.566750999998</c:v>
                </c:pt>
                <c:pt idx="82779">
                  <c:v>19818.809045000002</c:v>
                </c:pt>
                <c:pt idx="82780">
                  <c:v>19819.040269000001</c:v>
                </c:pt>
                <c:pt idx="82781">
                  <c:v>19819.283559</c:v>
                </c:pt>
                <c:pt idx="82782">
                  <c:v>19819.525309000001</c:v>
                </c:pt>
                <c:pt idx="82783">
                  <c:v>19819.767862000001</c:v>
                </c:pt>
                <c:pt idx="82784">
                  <c:v>19819.999800000001</c:v>
                </c:pt>
                <c:pt idx="82785">
                  <c:v>19820.240227999999</c:v>
                </c:pt>
                <c:pt idx="82786">
                  <c:v>19820.482332</c:v>
                </c:pt>
                <c:pt idx="82787">
                  <c:v>19820.715956</c:v>
                </c:pt>
                <c:pt idx="82788">
                  <c:v>19820.956597</c:v>
                </c:pt>
                <c:pt idx="82789">
                  <c:v>19821.197237</c:v>
                </c:pt>
                <c:pt idx="82790">
                  <c:v>19821.437385000001</c:v>
                </c:pt>
                <c:pt idx="82791">
                  <c:v>19821.669446</c:v>
                </c:pt>
                <c:pt idx="82792">
                  <c:v>19821.912581000001</c:v>
                </c:pt>
                <c:pt idx="82793">
                  <c:v>19822.153762000002</c:v>
                </c:pt>
                <c:pt idx="82794">
                  <c:v>19822.396692999999</c:v>
                </c:pt>
                <c:pt idx="82795">
                  <c:v>19822.627275999999</c:v>
                </c:pt>
                <c:pt idx="82796">
                  <c:v>19822.871271</c:v>
                </c:pt>
                <c:pt idx="82797">
                  <c:v>19823.115035999999</c:v>
                </c:pt>
                <c:pt idx="82798">
                  <c:v>19823.359224</c:v>
                </c:pt>
                <c:pt idx="82799">
                  <c:v>19823.605971000001</c:v>
                </c:pt>
                <c:pt idx="82800">
                  <c:v>19823.847849000002</c:v>
                </c:pt>
                <c:pt idx="82801">
                  <c:v>19824.079686000001</c:v>
                </c:pt>
                <c:pt idx="82802">
                  <c:v>19824.320094999999</c:v>
                </c:pt>
                <c:pt idx="82803">
                  <c:v>19824.564004</c:v>
                </c:pt>
                <c:pt idx="82804">
                  <c:v>19824.795737</c:v>
                </c:pt>
                <c:pt idx="82805">
                  <c:v>19825.036952999999</c:v>
                </c:pt>
                <c:pt idx="82806">
                  <c:v>19825.278788</c:v>
                </c:pt>
                <c:pt idx="82807">
                  <c:v>19825.521696</c:v>
                </c:pt>
                <c:pt idx="82808">
                  <c:v>19825.762731999999</c:v>
                </c:pt>
                <c:pt idx="82809">
                  <c:v>19825.991420999999</c:v>
                </c:pt>
                <c:pt idx="82810">
                  <c:v>19826.235402999999</c:v>
                </c:pt>
                <c:pt idx="82811">
                  <c:v>19826.479103000001</c:v>
                </c:pt>
                <c:pt idx="82812">
                  <c:v>19826.734358999998</c:v>
                </c:pt>
                <c:pt idx="82813">
                  <c:v>19826.965053</c:v>
                </c:pt>
                <c:pt idx="82814">
                  <c:v>19827.207248999999</c:v>
                </c:pt>
                <c:pt idx="82815">
                  <c:v>19827.451056999998</c:v>
                </c:pt>
                <c:pt idx="82816">
                  <c:v>19827.682884999998</c:v>
                </c:pt>
                <c:pt idx="82817">
                  <c:v>19827.923318000001</c:v>
                </c:pt>
                <c:pt idx="82818">
                  <c:v>19828.167351</c:v>
                </c:pt>
                <c:pt idx="82819">
                  <c:v>19828.423672000001</c:v>
                </c:pt>
                <c:pt idx="82820">
                  <c:v>19828.653687000002</c:v>
                </c:pt>
                <c:pt idx="82821">
                  <c:v>19828.894124999999</c:v>
                </c:pt>
                <c:pt idx="82822">
                  <c:v>19829.136426000001</c:v>
                </c:pt>
                <c:pt idx="82823">
                  <c:v>19829.369021999999</c:v>
                </c:pt>
                <c:pt idx="82824">
                  <c:v>19829.611185999998</c:v>
                </c:pt>
                <c:pt idx="82825">
                  <c:v>19829.855834999998</c:v>
                </c:pt>
                <c:pt idx="82826">
                  <c:v>19830.087011</c:v>
                </c:pt>
                <c:pt idx="82827">
                  <c:v>19830.329042000001</c:v>
                </c:pt>
                <c:pt idx="82828">
                  <c:v>19830.571092999999</c:v>
                </c:pt>
                <c:pt idx="82829">
                  <c:v>19830.813899000001</c:v>
                </c:pt>
                <c:pt idx="82830">
                  <c:v>19831.045942000001</c:v>
                </c:pt>
                <c:pt idx="82831">
                  <c:v>19831.287861000001</c:v>
                </c:pt>
                <c:pt idx="82832">
                  <c:v>19831.528095000001</c:v>
                </c:pt>
                <c:pt idx="82833">
                  <c:v>19831.770958000001</c:v>
                </c:pt>
                <c:pt idx="82834">
                  <c:v>19832.001916000001</c:v>
                </c:pt>
                <c:pt idx="82835">
                  <c:v>19832.244819</c:v>
                </c:pt>
                <c:pt idx="82836">
                  <c:v>19832.485238000001</c:v>
                </c:pt>
                <c:pt idx="82837">
                  <c:v>19832.727134000001</c:v>
                </c:pt>
                <c:pt idx="82838">
                  <c:v>19832.958105999998</c:v>
                </c:pt>
                <c:pt idx="82839">
                  <c:v>19833.200169</c:v>
                </c:pt>
                <c:pt idx="82840">
                  <c:v>19833.433948000002</c:v>
                </c:pt>
                <c:pt idx="82841">
                  <c:v>19833.675085999999</c:v>
                </c:pt>
                <c:pt idx="82842">
                  <c:v>19833.919150999998</c:v>
                </c:pt>
                <c:pt idx="82843">
                  <c:v>19834.150913000001</c:v>
                </c:pt>
                <c:pt idx="82844">
                  <c:v>19834.39314</c:v>
                </c:pt>
                <c:pt idx="82845">
                  <c:v>19834.637912999999</c:v>
                </c:pt>
                <c:pt idx="82846">
                  <c:v>19834.878225</c:v>
                </c:pt>
                <c:pt idx="82847">
                  <c:v>19835.123546999999</c:v>
                </c:pt>
                <c:pt idx="82848">
                  <c:v>19835.366911000001</c:v>
                </c:pt>
                <c:pt idx="82849">
                  <c:v>19835.609955</c:v>
                </c:pt>
                <c:pt idx="82850">
                  <c:v>19835.851847000002</c:v>
                </c:pt>
                <c:pt idx="82851">
                  <c:v>19836.083618000001</c:v>
                </c:pt>
                <c:pt idx="82852">
                  <c:v>19836.324946000001</c:v>
                </c:pt>
                <c:pt idx="82853">
                  <c:v>19836.566021999999</c:v>
                </c:pt>
                <c:pt idx="82854">
                  <c:v>19836.808997</c:v>
                </c:pt>
                <c:pt idx="82855">
                  <c:v>19837.039736999999</c:v>
                </c:pt>
                <c:pt idx="82856">
                  <c:v>19837.282837999999</c:v>
                </c:pt>
                <c:pt idx="82857">
                  <c:v>19837.523126</c:v>
                </c:pt>
                <c:pt idx="82858">
                  <c:v>19837.765105999999</c:v>
                </c:pt>
                <c:pt idx="82859">
                  <c:v>19838.009371</c:v>
                </c:pt>
                <c:pt idx="82860">
                  <c:v>19838.253379999998</c:v>
                </c:pt>
                <c:pt idx="82861">
                  <c:v>19838.497074999999</c:v>
                </c:pt>
                <c:pt idx="82862">
                  <c:v>19838.728706000002</c:v>
                </c:pt>
                <c:pt idx="82863">
                  <c:v>19838.969036999999</c:v>
                </c:pt>
                <c:pt idx="82864">
                  <c:v>19839.211307000001</c:v>
                </c:pt>
                <c:pt idx="82865">
                  <c:v>19839.453365000001</c:v>
                </c:pt>
                <c:pt idx="82866">
                  <c:v>19839.682452000001</c:v>
                </c:pt>
                <c:pt idx="82867">
                  <c:v>19839.923617</c:v>
                </c:pt>
                <c:pt idx="82868">
                  <c:v>19840.166662</c:v>
                </c:pt>
                <c:pt idx="82869">
                  <c:v>19840.407049000001</c:v>
                </c:pt>
                <c:pt idx="82870">
                  <c:v>19840.640852</c:v>
                </c:pt>
                <c:pt idx="82871">
                  <c:v>19840.883172999998</c:v>
                </c:pt>
                <c:pt idx="82872">
                  <c:v>19841.128531999999</c:v>
                </c:pt>
                <c:pt idx="82873">
                  <c:v>19841.358671000002</c:v>
                </c:pt>
                <c:pt idx="82874">
                  <c:v>19841.599257999998</c:v>
                </c:pt>
                <c:pt idx="82875">
                  <c:v>19841.843390999999</c:v>
                </c:pt>
                <c:pt idx="82876">
                  <c:v>19842.075807000001</c:v>
                </c:pt>
                <c:pt idx="82877">
                  <c:v>19842.316241</c:v>
                </c:pt>
                <c:pt idx="82878">
                  <c:v>19842.559601000001</c:v>
                </c:pt>
                <c:pt idx="82879">
                  <c:v>19842.800859999999</c:v>
                </c:pt>
                <c:pt idx="82880">
                  <c:v>19843.041288</c:v>
                </c:pt>
                <c:pt idx="82881">
                  <c:v>19843.274543</c:v>
                </c:pt>
                <c:pt idx="82882">
                  <c:v>19843.517825999999</c:v>
                </c:pt>
                <c:pt idx="82883">
                  <c:v>19843.760687000002</c:v>
                </c:pt>
                <c:pt idx="82884">
                  <c:v>19843.992575</c:v>
                </c:pt>
                <c:pt idx="82885">
                  <c:v>19844.235875999999</c:v>
                </c:pt>
                <c:pt idx="82886">
                  <c:v>19844.47899</c:v>
                </c:pt>
                <c:pt idx="82887">
                  <c:v>19844.720645000001</c:v>
                </c:pt>
                <c:pt idx="82888">
                  <c:v>19844.949419</c:v>
                </c:pt>
                <c:pt idx="82889">
                  <c:v>19845.193257999999</c:v>
                </c:pt>
                <c:pt idx="82890">
                  <c:v>19845.426848999999</c:v>
                </c:pt>
                <c:pt idx="82891">
                  <c:v>19845.669970999999</c:v>
                </c:pt>
                <c:pt idx="82892">
                  <c:v>19845.911155999998</c:v>
                </c:pt>
                <c:pt idx="82893">
                  <c:v>19846.144658000001</c:v>
                </c:pt>
                <c:pt idx="82894">
                  <c:v>19846.386418999999</c:v>
                </c:pt>
                <c:pt idx="82895">
                  <c:v>19846.632351</c:v>
                </c:pt>
                <c:pt idx="82896">
                  <c:v>19846.863448</c:v>
                </c:pt>
                <c:pt idx="82897">
                  <c:v>19847.108872000001</c:v>
                </c:pt>
                <c:pt idx="82898">
                  <c:v>19847.350533000001</c:v>
                </c:pt>
                <c:pt idx="82899">
                  <c:v>19847.580720999998</c:v>
                </c:pt>
                <c:pt idx="82900">
                  <c:v>19847.823171</c:v>
                </c:pt>
                <c:pt idx="82901">
                  <c:v>19848.067387999999</c:v>
                </c:pt>
                <c:pt idx="82902">
                  <c:v>19848.323836</c:v>
                </c:pt>
                <c:pt idx="82903">
                  <c:v>19848.555669000001</c:v>
                </c:pt>
                <c:pt idx="82904">
                  <c:v>19848.796138000002</c:v>
                </c:pt>
                <c:pt idx="82905">
                  <c:v>19849.038163000001</c:v>
                </c:pt>
                <c:pt idx="82906">
                  <c:v>19849.280995000001</c:v>
                </c:pt>
                <c:pt idx="82907">
                  <c:v>19849.511643000002</c:v>
                </c:pt>
                <c:pt idx="82908">
                  <c:v>19849.7549</c:v>
                </c:pt>
                <c:pt idx="82909">
                  <c:v>19849.997937</c:v>
                </c:pt>
                <c:pt idx="82910">
                  <c:v>19850.229778000001</c:v>
                </c:pt>
                <c:pt idx="82911">
                  <c:v>19850.470173000002</c:v>
                </c:pt>
                <c:pt idx="82912">
                  <c:v>19850.716830000001</c:v>
                </c:pt>
                <c:pt idx="82913">
                  <c:v>19850.946641999999</c:v>
                </c:pt>
                <c:pt idx="82914">
                  <c:v>19851.187832</c:v>
                </c:pt>
                <c:pt idx="82915">
                  <c:v>19851.427365</c:v>
                </c:pt>
                <c:pt idx="82916">
                  <c:v>19851.668299000001</c:v>
                </c:pt>
                <c:pt idx="82917">
                  <c:v>19851.911827</c:v>
                </c:pt>
                <c:pt idx="82918">
                  <c:v>19852.152429999998</c:v>
                </c:pt>
                <c:pt idx="82919">
                  <c:v>19852.397843999999</c:v>
                </c:pt>
                <c:pt idx="82920">
                  <c:v>19852.640438999999</c:v>
                </c:pt>
                <c:pt idx="82921">
                  <c:v>19852.884423</c:v>
                </c:pt>
                <c:pt idx="82922">
                  <c:v>19853.116768</c:v>
                </c:pt>
                <c:pt idx="82923">
                  <c:v>19853.358530000001</c:v>
                </c:pt>
                <c:pt idx="82924">
                  <c:v>19853.601799</c:v>
                </c:pt>
                <c:pt idx="82925">
                  <c:v>19853.842951999999</c:v>
                </c:pt>
                <c:pt idx="82926">
                  <c:v>19854.073047999998</c:v>
                </c:pt>
                <c:pt idx="82927">
                  <c:v>19854.315293</c:v>
                </c:pt>
                <c:pt idx="82928">
                  <c:v>19854.556794</c:v>
                </c:pt>
                <c:pt idx="82929">
                  <c:v>19854.79725</c:v>
                </c:pt>
                <c:pt idx="82930">
                  <c:v>19855.028426000001</c:v>
                </c:pt>
                <c:pt idx="82931">
                  <c:v>19855.274065000001</c:v>
                </c:pt>
                <c:pt idx="82932">
                  <c:v>19855.507916999999</c:v>
                </c:pt>
                <c:pt idx="82933">
                  <c:v>19855.750173</c:v>
                </c:pt>
                <c:pt idx="82934">
                  <c:v>19855.994351000001</c:v>
                </c:pt>
                <c:pt idx="82935">
                  <c:v>19856.23992</c:v>
                </c:pt>
                <c:pt idx="82936">
                  <c:v>19856.482258</c:v>
                </c:pt>
                <c:pt idx="82937">
                  <c:v>19856.726041999998</c:v>
                </c:pt>
                <c:pt idx="82938">
                  <c:v>19856.967719</c:v>
                </c:pt>
                <c:pt idx="82939">
                  <c:v>19857.197055000001</c:v>
                </c:pt>
                <c:pt idx="82940">
                  <c:v>19857.440712</c:v>
                </c:pt>
                <c:pt idx="82941">
                  <c:v>19857.681229000002</c:v>
                </c:pt>
                <c:pt idx="82942">
                  <c:v>19857.914175000002</c:v>
                </c:pt>
                <c:pt idx="82943">
                  <c:v>19858.158364999999</c:v>
                </c:pt>
                <c:pt idx="82944">
                  <c:v>19858.391217</c:v>
                </c:pt>
                <c:pt idx="82945">
                  <c:v>19858.634812</c:v>
                </c:pt>
                <c:pt idx="82946">
                  <c:v>19858.877297999999</c:v>
                </c:pt>
                <c:pt idx="82947">
                  <c:v>19859.110894000001</c:v>
                </c:pt>
                <c:pt idx="82948">
                  <c:v>19859.353083000002</c:v>
                </c:pt>
                <c:pt idx="82949">
                  <c:v>19859.597837000001</c:v>
                </c:pt>
                <c:pt idx="82950">
                  <c:v>19859.827782</c:v>
                </c:pt>
                <c:pt idx="82951">
                  <c:v>19860.070030999999</c:v>
                </c:pt>
                <c:pt idx="82952">
                  <c:v>19860.312105000001</c:v>
                </c:pt>
                <c:pt idx="82953">
                  <c:v>19860.545724</c:v>
                </c:pt>
                <c:pt idx="82954">
                  <c:v>19860.786190999999</c:v>
                </c:pt>
                <c:pt idx="82955">
                  <c:v>19861.028238999999</c:v>
                </c:pt>
                <c:pt idx="82956">
                  <c:v>19861.270059999999</c:v>
                </c:pt>
                <c:pt idx="82957">
                  <c:v>19861.501757999999</c:v>
                </c:pt>
                <c:pt idx="82958">
                  <c:v>19861.742139000002</c:v>
                </c:pt>
                <c:pt idx="82959">
                  <c:v>19861.986123999999</c:v>
                </c:pt>
                <c:pt idx="82960">
                  <c:v>19862.217250999998</c:v>
                </c:pt>
                <c:pt idx="82961">
                  <c:v>19862.461034</c:v>
                </c:pt>
                <c:pt idx="82962">
                  <c:v>19862.701171000001</c:v>
                </c:pt>
                <c:pt idx="82963">
                  <c:v>19862.943426000002</c:v>
                </c:pt>
                <c:pt idx="82964">
                  <c:v>19863.188059</c:v>
                </c:pt>
                <c:pt idx="82965">
                  <c:v>19863.43028</c:v>
                </c:pt>
                <c:pt idx="82966">
                  <c:v>19863.674275000001</c:v>
                </c:pt>
                <c:pt idx="82967">
                  <c:v>19863.921573</c:v>
                </c:pt>
                <c:pt idx="82968">
                  <c:v>19864.164159</c:v>
                </c:pt>
                <c:pt idx="82969">
                  <c:v>19864.401934000001</c:v>
                </c:pt>
                <c:pt idx="82970">
                  <c:v>19864.646124999999</c:v>
                </c:pt>
                <c:pt idx="82971">
                  <c:v>19864.877022000001</c:v>
                </c:pt>
                <c:pt idx="82972">
                  <c:v>19865.119245000002</c:v>
                </c:pt>
                <c:pt idx="82973">
                  <c:v>19865.363106000001</c:v>
                </c:pt>
                <c:pt idx="82974">
                  <c:v>19865.603244000002</c:v>
                </c:pt>
                <c:pt idx="82975">
                  <c:v>19865.836596000001</c:v>
                </c:pt>
                <c:pt idx="82976">
                  <c:v>19866.077054000001</c:v>
                </c:pt>
                <c:pt idx="82977">
                  <c:v>19866.319638000001</c:v>
                </c:pt>
                <c:pt idx="82978">
                  <c:v>19866.550243999998</c:v>
                </c:pt>
                <c:pt idx="82979">
                  <c:v>19866.794020000001</c:v>
                </c:pt>
                <c:pt idx="82980">
                  <c:v>19867.036995999999</c:v>
                </c:pt>
                <c:pt idx="82981">
                  <c:v>19867.266371999998</c:v>
                </c:pt>
                <c:pt idx="82982">
                  <c:v>19867.510365999999</c:v>
                </c:pt>
                <c:pt idx="82983">
                  <c:v>19867.751774</c:v>
                </c:pt>
                <c:pt idx="82984">
                  <c:v>19867.99224</c:v>
                </c:pt>
                <c:pt idx="82985">
                  <c:v>19868.223263</c:v>
                </c:pt>
                <c:pt idx="82986">
                  <c:v>19868.466617999999</c:v>
                </c:pt>
                <c:pt idx="82987">
                  <c:v>19868.70983</c:v>
                </c:pt>
                <c:pt idx="82988">
                  <c:v>19868.941039000001</c:v>
                </c:pt>
                <c:pt idx="82989">
                  <c:v>19869.183202</c:v>
                </c:pt>
                <c:pt idx="82990">
                  <c:v>19869.427068000001</c:v>
                </c:pt>
                <c:pt idx="82991">
                  <c:v>19869.660109</c:v>
                </c:pt>
                <c:pt idx="82992">
                  <c:v>19869.901116000001</c:v>
                </c:pt>
                <c:pt idx="82993">
                  <c:v>19870.145436999999</c:v>
                </c:pt>
                <c:pt idx="82994">
                  <c:v>19870.375959000001</c:v>
                </c:pt>
                <c:pt idx="82995">
                  <c:v>19870.617428000001</c:v>
                </c:pt>
                <c:pt idx="82996">
                  <c:v>19870.858093999999</c:v>
                </c:pt>
                <c:pt idx="82997">
                  <c:v>19871.101585</c:v>
                </c:pt>
                <c:pt idx="82998">
                  <c:v>19871.33381</c:v>
                </c:pt>
                <c:pt idx="82999">
                  <c:v>19871.575615999998</c:v>
                </c:pt>
                <c:pt idx="83000">
                  <c:v>19871.818060000001</c:v>
                </c:pt>
                <c:pt idx="83001">
                  <c:v>19872.049139999999</c:v>
                </c:pt>
                <c:pt idx="83002">
                  <c:v>19872.293236000001</c:v>
                </c:pt>
                <c:pt idx="83003">
                  <c:v>19872.526117000001</c:v>
                </c:pt>
                <c:pt idx="83004">
                  <c:v>19872.769822999999</c:v>
                </c:pt>
                <c:pt idx="83005">
                  <c:v>19873.012125000001</c:v>
                </c:pt>
                <c:pt idx="83006">
                  <c:v>19873.243030000001</c:v>
                </c:pt>
                <c:pt idx="83007">
                  <c:v>19873.485288</c:v>
                </c:pt>
                <c:pt idx="83008">
                  <c:v>19873.728789000001</c:v>
                </c:pt>
                <c:pt idx="83009">
                  <c:v>19873.969218999999</c:v>
                </c:pt>
                <c:pt idx="83010">
                  <c:v>19874.202972999999</c:v>
                </c:pt>
                <c:pt idx="83011">
                  <c:v>19874.442346</c:v>
                </c:pt>
                <c:pt idx="83012">
                  <c:v>19874.683836</c:v>
                </c:pt>
                <c:pt idx="83013">
                  <c:v>19874.926961000001</c:v>
                </c:pt>
                <c:pt idx="83014">
                  <c:v>19875.157867000002</c:v>
                </c:pt>
                <c:pt idx="83015">
                  <c:v>19875.400986000001</c:v>
                </c:pt>
                <c:pt idx="83016">
                  <c:v>19875.642234999999</c:v>
                </c:pt>
                <c:pt idx="83017">
                  <c:v>19875.882449000001</c:v>
                </c:pt>
                <c:pt idx="83018">
                  <c:v>19876.112643</c:v>
                </c:pt>
                <c:pt idx="83019">
                  <c:v>19876.353081000001</c:v>
                </c:pt>
                <c:pt idx="83020">
                  <c:v>19876.595364000001</c:v>
                </c:pt>
                <c:pt idx="83021">
                  <c:v>19876.828130999998</c:v>
                </c:pt>
                <c:pt idx="83022">
                  <c:v>19877.071717999999</c:v>
                </c:pt>
                <c:pt idx="83023">
                  <c:v>19877.312069</c:v>
                </c:pt>
                <c:pt idx="83024">
                  <c:v>19877.554306000002</c:v>
                </c:pt>
                <c:pt idx="83025">
                  <c:v>19877.787033000001</c:v>
                </c:pt>
                <c:pt idx="83026">
                  <c:v>19878.030616</c:v>
                </c:pt>
                <c:pt idx="83027">
                  <c:v>19878.271766999998</c:v>
                </c:pt>
                <c:pt idx="83028">
                  <c:v>19878.512156000001</c:v>
                </c:pt>
                <c:pt idx="83029">
                  <c:v>19878.741171000001</c:v>
                </c:pt>
                <c:pt idx="83030">
                  <c:v>19878.984719</c:v>
                </c:pt>
                <c:pt idx="83031">
                  <c:v>19879.225274</c:v>
                </c:pt>
                <c:pt idx="83032">
                  <c:v>19879.466714999999</c:v>
                </c:pt>
                <c:pt idx="83033">
                  <c:v>19879.707022999999</c:v>
                </c:pt>
                <c:pt idx="83034">
                  <c:v>19879.938147000001</c:v>
                </c:pt>
                <c:pt idx="83035">
                  <c:v>19880.182221999999</c:v>
                </c:pt>
                <c:pt idx="83036">
                  <c:v>19880.424344999999</c:v>
                </c:pt>
                <c:pt idx="83037">
                  <c:v>19880.680832999999</c:v>
                </c:pt>
                <c:pt idx="83038">
                  <c:v>19880.912024000001</c:v>
                </c:pt>
                <c:pt idx="83039">
                  <c:v>19881.154351000001</c:v>
                </c:pt>
                <c:pt idx="83040">
                  <c:v>19881.397667000001</c:v>
                </c:pt>
                <c:pt idx="83041">
                  <c:v>19881.627675</c:v>
                </c:pt>
                <c:pt idx="83042">
                  <c:v>19881.868267999998</c:v>
                </c:pt>
                <c:pt idx="83043">
                  <c:v>19882.111789999999</c:v>
                </c:pt>
                <c:pt idx="83044">
                  <c:v>19882.354212999999</c:v>
                </c:pt>
                <c:pt idx="83045">
                  <c:v>19882.5851</c:v>
                </c:pt>
                <c:pt idx="83046">
                  <c:v>19882.827348999999</c:v>
                </c:pt>
                <c:pt idx="83047">
                  <c:v>19883.071442</c:v>
                </c:pt>
                <c:pt idx="83048">
                  <c:v>19883.301662999998</c:v>
                </c:pt>
                <c:pt idx="83049">
                  <c:v>19883.542119999998</c:v>
                </c:pt>
                <c:pt idx="83050">
                  <c:v>19883.786189999999</c:v>
                </c:pt>
                <c:pt idx="83051">
                  <c:v>19884.017239000001</c:v>
                </c:pt>
                <c:pt idx="83052">
                  <c:v>19884.261338</c:v>
                </c:pt>
                <c:pt idx="83053">
                  <c:v>19884.504539000001</c:v>
                </c:pt>
                <c:pt idx="83054">
                  <c:v>19884.735451</c:v>
                </c:pt>
                <c:pt idx="83055">
                  <c:v>19884.976942000001</c:v>
                </c:pt>
                <c:pt idx="83056">
                  <c:v>19885.218236000001</c:v>
                </c:pt>
                <c:pt idx="83057">
                  <c:v>19885.451863999999</c:v>
                </c:pt>
                <c:pt idx="83058">
                  <c:v>19885.692404000001</c:v>
                </c:pt>
                <c:pt idx="83059">
                  <c:v>19885.933916999998</c:v>
                </c:pt>
                <c:pt idx="83060">
                  <c:v>19886.176234999999</c:v>
                </c:pt>
                <c:pt idx="83061">
                  <c:v>19886.409964999999</c:v>
                </c:pt>
                <c:pt idx="83062">
                  <c:v>19886.649443999999</c:v>
                </c:pt>
                <c:pt idx="83063">
                  <c:v>19886.893407</c:v>
                </c:pt>
                <c:pt idx="83064">
                  <c:v>19887.134787999999</c:v>
                </c:pt>
                <c:pt idx="83065">
                  <c:v>19887.366545000001</c:v>
                </c:pt>
                <c:pt idx="83066">
                  <c:v>19887.609909999999</c:v>
                </c:pt>
                <c:pt idx="83067">
                  <c:v>19887.852401</c:v>
                </c:pt>
                <c:pt idx="83068">
                  <c:v>19888.082019000001</c:v>
                </c:pt>
                <c:pt idx="83069">
                  <c:v>19888.325558</c:v>
                </c:pt>
                <c:pt idx="83070">
                  <c:v>19888.566171999999</c:v>
                </c:pt>
                <c:pt idx="83071">
                  <c:v>19888.799125000001</c:v>
                </c:pt>
                <c:pt idx="83072">
                  <c:v>19889.040140000001</c:v>
                </c:pt>
                <c:pt idx="83073">
                  <c:v>19889.284231000001</c:v>
                </c:pt>
                <c:pt idx="83074">
                  <c:v>19889.525794000001</c:v>
                </c:pt>
                <c:pt idx="83075">
                  <c:v>19889.757955000001</c:v>
                </c:pt>
                <c:pt idx="83076">
                  <c:v>19890.000684999999</c:v>
                </c:pt>
                <c:pt idx="83077">
                  <c:v>19890.243747</c:v>
                </c:pt>
                <c:pt idx="83078">
                  <c:v>19890.473045999999</c:v>
                </c:pt>
                <c:pt idx="83079">
                  <c:v>19890.716558</c:v>
                </c:pt>
                <c:pt idx="83080">
                  <c:v>19890.959258999999</c:v>
                </c:pt>
                <c:pt idx="83081">
                  <c:v>19891.191714000001</c:v>
                </c:pt>
                <c:pt idx="83082">
                  <c:v>19891.434015999999</c:v>
                </c:pt>
                <c:pt idx="83083">
                  <c:v>19891.674219</c:v>
                </c:pt>
                <c:pt idx="83084">
                  <c:v>19891.917625999999</c:v>
                </c:pt>
                <c:pt idx="83085">
                  <c:v>19892.158982000001</c:v>
                </c:pt>
                <c:pt idx="83086">
                  <c:v>19892.389866000001</c:v>
                </c:pt>
                <c:pt idx="83087">
                  <c:v>19892.632014999999</c:v>
                </c:pt>
                <c:pt idx="83088">
                  <c:v>19892.874184</c:v>
                </c:pt>
                <c:pt idx="83089">
                  <c:v>19893.103394000002</c:v>
                </c:pt>
                <c:pt idx="83090">
                  <c:v>19893.344057999999</c:v>
                </c:pt>
                <c:pt idx="83091">
                  <c:v>19893.586249</c:v>
                </c:pt>
                <c:pt idx="83092">
                  <c:v>19893.830020000001</c:v>
                </c:pt>
                <c:pt idx="83093">
                  <c:v>19894.061804000001</c:v>
                </c:pt>
                <c:pt idx="83094">
                  <c:v>19894.304765000001</c:v>
                </c:pt>
                <c:pt idx="83095">
                  <c:v>19894.545792000001</c:v>
                </c:pt>
                <c:pt idx="83096">
                  <c:v>19894.786939000001</c:v>
                </c:pt>
                <c:pt idx="83097">
                  <c:v>19895.018601</c:v>
                </c:pt>
                <c:pt idx="83098">
                  <c:v>19895.261601999999</c:v>
                </c:pt>
                <c:pt idx="83099">
                  <c:v>19895.504633</c:v>
                </c:pt>
                <c:pt idx="83100">
                  <c:v>19895.74756</c:v>
                </c:pt>
                <c:pt idx="83101">
                  <c:v>19895.994881999999</c:v>
                </c:pt>
                <c:pt idx="83102">
                  <c:v>19896.238545</c:v>
                </c:pt>
                <c:pt idx="83103">
                  <c:v>19896.483558</c:v>
                </c:pt>
                <c:pt idx="83104">
                  <c:v>19896.7156</c:v>
                </c:pt>
                <c:pt idx="83105">
                  <c:v>19896.956289000002</c:v>
                </c:pt>
                <c:pt idx="83106">
                  <c:v>19897.191237999999</c:v>
                </c:pt>
                <c:pt idx="83107">
                  <c:v>19897.43722</c:v>
                </c:pt>
                <c:pt idx="83108">
                  <c:v>19897.670118999999</c:v>
                </c:pt>
                <c:pt idx="83109">
                  <c:v>19897.914847</c:v>
                </c:pt>
                <c:pt idx="83110">
                  <c:v>19898.155013</c:v>
                </c:pt>
                <c:pt idx="83111">
                  <c:v>19898.386632999998</c:v>
                </c:pt>
                <c:pt idx="83112">
                  <c:v>19898.629959999998</c:v>
                </c:pt>
                <c:pt idx="83113">
                  <c:v>19898.871901999999</c:v>
                </c:pt>
                <c:pt idx="83114">
                  <c:v>19899.114171000001</c:v>
                </c:pt>
                <c:pt idx="83115">
                  <c:v>19899.358370000002</c:v>
                </c:pt>
                <c:pt idx="83116">
                  <c:v>19899.602370000001</c:v>
                </c:pt>
                <c:pt idx="83117">
                  <c:v>19899.846088999999</c:v>
                </c:pt>
                <c:pt idx="83118">
                  <c:v>19900.090434999998</c:v>
                </c:pt>
                <c:pt idx="83119">
                  <c:v>19900.334341999998</c:v>
                </c:pt>
                <c:pt idx="83120">
                  <c:v>19900.576389000002</c:v>
                </c:pt>
                <c:pt idx="83121">
                  <c:v>19900.809824</c:v>
                </c:pt>
                <c:pt idx="83122">
                  <c:v>19901.052138999999</c:v>
                </c:pt>
                <c:pt idx="83123">
                  <c:v>19901.296803000001</c:v>
                </c:pt>
                <c:pt idx="83124">
                  <c:v>19901.528009000001</c:v>
                </c:pt>
                <c:pt idx="83125">
                  <c:v>19901.770381999999</c:v>
                </c:pt>
                <c:pt idx="83126">
                  <c:v>19902.013838999999</c:v>
                </c:pt>
                <c:pt idx="83127">
                  <c:v>19902.243847999998</c:v>
                </c:pt>
                <c:pt idx="83128">
                  <c:v>19902.486378000001</c:v>
                </c:pt>
                <c:pt idx="83129">
                  <c:v>19902.730331999999</c:v>
                </c:pt>
                <c:pt idx="83130">
                  <c:v>19902.961405999999</c:v>
                </c:pt>
                <c:pt idx="83131">
                  <c:v>19903.206706000001</c:v>
                </c:pt>
                <c:pt idx="83132">
                  <c:v>19903.447835999999</c:v>
                </c:pt>
                <c:pt idx="83133">
                  <c:v>19903.678219000001</c:v>
                </c:pt>
                <c:pt idx="83134">
                  <c:v>19903.921702</c:v>
                </c:pt>
                <c:pt idx="83135">
                  <c:v>19904.162222999999</c:v>
                </c:pt>
                <c:pt idx="83136">
                  <c:v>19904.404327</c:v>
                </c:pt>
                <c:pt idx="83137">
                  <c:v>19904.650246000001</c:v>
                </c:pt>
                <c:pt idx="83138">
                  <c:v>19904.896158</c:v>
                </c:pt>
                <c:pt idx="83139">
                  <c:v>19905.131681999999</c:v>
                </c:pt>
                <c:pt idx="83140">
                  <c:v>19905.372228</c:v>
                </c:pt>
                <c:pt idx="83141">
                  <c:v>19905.616157</c:v>
                </c:pt>
                <c:pt idx="83142">
                  <c:v>19905.861538000001</c:v>
                </c:pt>
                <c:pt idx="83143">
                  <c:v>19906.104942000002</c:v>
                </c:pt>
                <c:pt idx="83144">
                  <c:v>19906.346173000002</c:v>
                </c:pt>
                <c:pt idx="83145">
                  <c:v>19906.579846000001</c:v>
                </c:pt>
                <c:pt idx="83146">
                  <c:v>19906.820424000001</c:v>
                </c:pt>
                <c:pt idx="83147">
                  <c:v>19907.061124</c:v>
                </c:pt>
                <c:pt idx="83148">
                  <c:v>19907.302835999999</c:v>
                </c:pt>
                <c:pt idx="83149">
                  <c:v>19907.543304999999</c:v>
                </c:pt>
                <c:pt idx="83150">
                  <c:v>19907.774389999999</c:v>
                </c:pt>
                <c:pt idx="83151">
                  <c:v>19908.019910999999</c:v>
                </c:pt>
                <c:pt idx="83152">
                  <c:v>19908.262307000001</c:v>
                </c:pt>
                <c:pt idx="83153">
                  <c:v>19908.494573</c:v>
                </c:pt>
                <c:pt idx="83154">
                  <c:v>19908.735377000001</c:v>
                </c:pt>
                <c:pt idx="83155">
                  <c:v>19908.979405999999</c:v>
                </c:pt>
                <c:pt idx="83156">
                  <c:v>19909.210978999999</c:v>
                </c:pt>
                <c:pt idx="83157">
                  <c:v>19909.452633000001</c:v>
                </c:pt>
                <c:pt idx="83158">
                  <c:v>19909.693171999999</c:v>
                </c:pt>
                <c:pt idx="83159">
                  <c:v>19909.933423999999</c:v>
                </c:pt>
                <c:pt idx="83160">
                  <c:v>19910.166110999999</c:v>
                </c:pt>
                <c:pt idx="83161">
                  <c:v>19910.410940999998</c:v>
                </c:pt>
                <c:pt idx="83162">
                  <c:v>19910.652049</c:v>
                </c:pt>
                <c:pt idx="83163">
                  <c:v>19910.883913999998</c:v>
                </c:pt>
                <c:pt idx="83164">
                  <c:v>19911.126187000002</c:v>
                </c:pt>
                <c:pt idx="83165">
                  <c:v>19911.359606000002</c:v>
                </c:pt>
                <c:pt idx="83166">
                  <c:v>19911.600159000001</c:v>
                </c:pt>
                <c:pt idx="83167">
                  <c:v>19911.844171000001</c:v>
                </c:pt>
                <c:pt idx="83168">
                  <c:v>19912.085672000001</c:v>
                </c:pt>
                <c:pt idx="83169">
                  <c:v>19912.326879</c:v>
                </c:pt>
                <c:pt idx="83170">
                  <c:v>19912.556939999999</c:v>
                </c:pt>
                <c:pt idx="83171">
                  <c:v>19912.798891999999</c:v>
                </c:pt>
                <c:pt idx="83172">
                  <c:v>19913.042546000001</c:v>
                </c:pt>
                <c:pt idx="83173">
                  <c:v>19913.283882</c:v>
                </c:pt>
                <c:pt idx="83174">
                  <c:v>19913.524438</c:v>
                </c:pt>
                <c:pt idx="83175">
                  <c:v>19913.771615000001</c:v>
                </c:pt>
                <c:pt idx="83176">
                  <c:v>19914.012383000001</c:v>
                </c:pt>
                <c:pt idx="83177">
                  <c:v>19914.247094999999</c:v>
                </c:pt>
                <c:pt idx="83178">
                  <c:v>19914.490774000002</c:v>
                </c:pt>
                <c:pt idx="83179">
                  <c:v>19914.731694999999</c:v>
                </c:pt>
                <c:pt idx="83180">
                  <c:v>19914.974774999999</c:v>
                </c:pt>
                <c:pt idx="83181">
                  <c:v>19915.215908999999</c:v>
                </c:pt>
                <c:pt idx="83182">
                  <c:v>19915.447666</c:v>
                </c:pt>
                <c:pt idx="83183">
                  <c:v>19915.690639</c:v>
                </c:pt>
                <c:pt idx="83184">
                  <c:v>19915.931021</c:v>
                </c:pt>
                <c:pt idx="83185">
                  <c:v>19916.173036</c:v>
                </c:pt>
                <c:pt idx="83186">
                  <c:v>19916.404899000001</c:v>
                </c:pt>
                <c:pt idx="83187">
                  <c:v>19916.647038999999</c:v>
                </c:pt>
                <c:pt idx="83188">
                  <c:v>19916.889050000002</c:v>
                </c:pt>
                <c:pt idx="83189">
                  <c:v>19917.120877000001</c:v>
                </c:pt>
                <c:pt idx="83190">
                  <c:v>19917.363017</c:v>
                </c:pt>
                <c:pt idx="83191">
                  <c:v>19917.605767000001</c:v>
                </c:pt>
                <c:pt idx="83192">
                  <c:v>19917.848678999999</c:v>
                </c:pt>
                <c:pt idx="83193">
                  <c:v>19918.078659999999</c:v>
                </c:pt>
                <c:pt idx="83194">
                  <c:v>19918.319126999999</c:v>
                </c:pt>
                <c:pt idx="83195">
                  <c:v>19918.563945000002</c:v>
                </c:pt>
                <c:pt idx="83196">
                  <c:v>19918.794981999999</c:v>
                </c:pt>
                <c:pt idx="83197">
                  <c:v>19919.036421000001</c:v>
                </c:pt>
                <c:pt idx="83198">
                  <c:v>19919.277900000001</c:v>
                </c:pt>
                <c:pt idx="83199">
                  <c:v>19919.520254999999</c:v>
                </c:pt>
                <c:pt idx="83200">
                  <c:v>19919.761850999999</c:v>
                </c:pt>
                <c:pt idx="83201">
                  <c:v>19919.993027</c:v>
                </c:pt>
                <c:pt idx="83202">
                  <c:v>19920.236858</c:v>
                </c:pt>
                <c:pt idx="83203">
                  <c:v>19920.477425000001</c:v>
                </c:pt>
                <c:pt idx="83204">
                  <c:v>19920.709881999999</c:v>
                </c:pt>
                <c:pt idx="83205">
                  <c:v>19920.951831999999</c:v>
                </c:pt>
                <c:pt idx="83206">
                  <c:v>19921.193671000001</c:v>
                </c:pt>
                <c:pt idx="83207">
                  <c:v>19921.434068999999</c:v>
                </c:pt>
                <c:pt idx="83208">
                  <c:v>19921.667023999998</c:v>
                </c:pt>
                <c:pt idx="83209">
                  <c:v>19921.909975999999</c:v>
                </c:pt>
                <c:pt idx="83210">
                  <c:v>19922.151126000001</c:v>
                </c:pt>
                <c:pt idx="83211">
                  <c:v>19922.384804000001</c:v>
                </c:pt>
                <c:pt idx="83212">
                  <c:v>19922.625216</c:v>
                </c:pt>
                <c:pt idx="83213">
                  <c:v>19922.867366999999</c:v>
                </c:pt>
                <c:pt idx="83214">
                  <c:v>19923.110723000002</c:v>
                </c:pt>
                <c:pt idx="83215">
                  <c:v>19923.341434000002</c:v>
                </c:pt>
                <c:pt idx="83216">
                  <c:v>19923.582028000001</c:v>
                </c:pt>
                <c:pt idx="83217">
                  <c:v>19923.824238000001</c:v>
                </c:pt>
                <c:pt idx="83218">
                  <c:v>19924.057145999999</c:v>
                </c:pt>
                <c:pt idx="83219">
                  <c:v>19924.299997999999</c:v>
                </c:pt>
                <c:pt idx="83220">
                  <c:v>19924.555828</c:v>
                </c:pt>
                <c:pt idx="83221">
                  <c:v>19924.798745</c:v>
                </c:pt>
                <c:pt idx="83222">
                  <c:v>19925.028775999999</c:v>
                </c:pt>
                <c:pt idx="83223">
                  <c:v>19925.269811999999</c:v>
                </c:pt>
                <c:pt idx="83224">
                  <c:v>19925.512983000001</c:v>
                </c:pt>
                <c:pt idx="83225">
                  <c:v>19925.754785000001</c:v>
                </c:pt>
                <c:pt idx="83226">
                  <c:v>19925.995014</c:v>
                </c:pt>
                <c:pt idx="83227">
                  <c:v>19926.226819</c:v>
                </c:pt>
                <c:pt idx="83228">
                  <c:v>19926.467214</c:v>
                </c:pt>
                <c:pt idx="83229">
                  <c:v>19926.711899000002</c:v>
                </c:pt>
                <c:pt idx="83230">
                  <c:v>19926.943859999999</c:v>
                </c:pt>
                <c:pt idx="83231">
                  <c:v>19927.184289000001</c:v>
                </c:pt>
                <c:pt idx="83232">
                  <c:v>19927.430087000001</c:v>
                </c:pt>
                <c:pt idx="83233">
                  <c:v>19927.663664</c:v>
                </c:pt>
                <c:pt idx="83234">
                  <c:v>19927.906025</c:v>
                </c:pt>
                <c:pt idx="83235">
                  <c:v>19928.148056000002</c:v>
                </c:pt>
                <c:pt idx="83236">
                  <c:v>19928.381726</c:v>
                </c:pt>
                <c:pt idx="83237">
                  <c:v>19928.624806</c:v>
                </c:pt>
                <c:pt idx="83238">
                  <c:v>19928.865092</c:v>
                </c:pt>
                <c:pt idx="83239">
                  <c:v>19929.096973</c:v>
                </c:pt>
                <c:pt idx="83240">
                  <c:v>19929.338287999999</c:v>
                </c:pt>
                <c:pt idx="83241">
                  <c:v>19929.580316</c:v>
                </c:pt>
                <c:pt idx="83242">
                  <c:v>19929.813977999998</c:v>
                </c:pt>
                <c:pt idx="83243">
                  <c:v>19930.055167999999</c:v>
                </c:pt>
                <c:pt idx="83244">
                  <c:v>19930.299832000001</c:v>
                </c:pt>
                <c:pt idx="83245">
                  <c:v>19930.531722</c:v>
                </c:pt>
                <c:pt idx="83246">
                  <c:v>19930.774036999999</c:v>
                </c:pt>
                <c:pt idx="83247">
                  <c:v>19931.016047000001</c:v>
                </c:pt>
                <c:pt idx="83248">
                  <c:v>19931.247842000001</c:v>
                </c:pt>
                <c:pt idx="83249">
                  <c:v>19931.490171000001</c:v>
                </c:pt>
                <c:pt idx="83250">
                  <c:v>19931.734046000001</c:v>
                </c:pt>
                <c:pt idx="83251">
                  <c:v>19931.965752</c:v>
                </c:pt>
                <c:pt idx="83252">
                  <c:v>19932.208193999999</c:v>
                </c:pt>
                <c:pt idx="83253">
                  <c:v>19932.452996</c:v>
                </c:pt>
                <c:pt idx="83254">
                  <c:v>19932.683736999999</c:v>
                </c:pt>
                <c:pt idx="83255">
                  <c:v>19932.926057000001</c:v>
                </c:pt>
                <c:pt idx="83256">
                  <c:v>19933.168174999999</c:v>
                </c:pt>
                <c:pt idx="83257">
                  <c:v>19933.401602000002</c:v>
                </c:pt>
                <c:pt idx="83258">
                  <c:v>19933.644681000002</c:v>
                </c:pt>
                <c:pt idx="83259">
                  <c:v>19933.885762999998</c:v>
                </c:pt>
                <c:pt idx="83260">
                  <c:v>19934.126065</c:v>
                </c:pt>
                <c:pt idx="83261">
                  <c:v>19934.357773</c:v>
                </c:pt>
                <c:pt idx="83262">
                  <c:v>19934.598145</c:v>
                </c:pt>
                <c:pt idx="83263">
                  <c:v>19934.840069000002</c:v>
                </c:pt>
                <c:pt idx="83264">
                  <c:v>19935.084062999998</c:v>
                </c:pt>
                <c:pt idx="83265">
                  <c:v>19935.315640000001</c:v>
                </c:pt>
                <c:pt idx="83266">
                  <c:v>19935.556098000001</c:v>
                </c:pt>
                <c:pt idx="83267">
                  <c:v>19935.800899000002</c:v>
                </c:pt>
                <c:pt idx="83268">
                  <c:v>19936.032861</c:v>
                </c:pt>
                <c:pt idx="83269">
                  <c:v>19936.275847000001</c:v>
                </c:pt>
                <c:pt idx="83270">
                  <c:v>19936.518034000001</c:v>
                </c:pt>
                <c:pt idx="83271">
                  <c:v>19936.749688</c:v>
                </c:pt>
                <c:pt idx="83272">
                  <c:v>19936.992155</c:v>
                </c:pt>
                <c:pt idx="83273">
                  <c:v>19937.236218999999</c:v>
                </c:pt>
                <c:pt idx="83274">
                  <c:v>19937.467250000002</c:v>
                </c:pt>
                <c:pt idx="83275">
                  <c:v>19937.710689</c:v>
                </c:pt>
                <c:pt idx="83276">
                  <c:v>19937.951271000002</c:v>
                </c:pt>
                <c:pt idx="83277">
                  <c:v>19938.184152000002</c:v>
                </c:pt>
                <c:pt idx="83278">
                  <c:v>19938.426335</c:v>
                </c:pt>
                <c:pt idx="83279">
                  <c:v>19938.668215999998</c:v>
                </c:pt>
                <c:pt idx="83280">
                  <c:v>19938.910119</c:v>
                </c:pt>
                <c:pt idx="83281">
                  <c:v>19939.165990000001</c:v>
                </c:pt>
                <c:pt idx="83282">
                  <c:v>19939.396155999999</c:v>
                </c:pt>
                <c:pt idx="83283">
                  <c:v>19939.640380000001</c:v>
                </c:pt>
                <c:pt idx="83284">
                  <c:v>19939.873154000001</c:v>
                </c:pt>
                <c:pt idx="83285">
                  <c:v>19940.118574</c:v>
                </c:pt>
                <c:pt idx="83286">
                  <c:v>19940.359401000002</c:v>
                </c:pt>
                <c:pt idx="83287">
                  <c:v>19940.604962000001</c:v>
                </c:pt>
                <c:pt idx="83288">
                  <c:v>19940.845959999999</c:v>
                </c:pt>
                <c:pt idx="83289">
                  <c:v>19941.088549</c:v>
                </c:pt>
                <c:pt idx="83290">
                  <c:v>19941.331925999999</c:v>
                </c:pt>
                <c:pt idx="83291">
                  <c:v>19941.563038</c:v>
                </c:pt>
                <c:pt idx="83292">
                  <c:v>19941.804975999999</c:v>
                </c:pt>
                <c:pt idx="83293">
                  <c:v>19942.045633000002</c:v>
                </c:pt>
                <c:pt idx="83294">
                  <c:v>19942.288757999999</c:v>
                </c:pt>
                <c:pt idx="83295">
                  <c:v>19942.518974999999</c:v>
                </c:pt>
                <c:pt idx="83296">
                  <c:v>19942.761579000002</c:v>
                </c:pt>
                <c:pt idx="83297">
                  <c:v>19943.004776000002</c:v>
                </c:pt>
                <c:pt idx="83298">
                  <c:v>19943.247637</c:v>
                </c:pt>
                <c:pt idx="83299">
                  <c:v>19943.478304</c:v>
                </c:pt>
                <c:pt idx="83300">
                  <c:v>19943.722279000001</c:v>
                </c:pt>
                <c:pt idx="83301">
                  <c:v>19943.955961</c:v>
                </c:pt>
                <c:pt idx="83302">
                  <c:v>19944.196575999998</c:v>
                </c:pt>
                <c:pt idx="83303">
                  <c:v>19944.437938999999</c:v>
                </c:pt>
                <c:pt idx="83304">
                  <c:v>19944.678368000001</c:v>
                </c:pt>
                <c:pt idx="83305">
                  <c:v>19944.911077000001</c:v>
                </c:pt>
                <c:pt idx="83306">
                  <c:v>19945.152688999999</c:v>
                </c:pt>
                <c:pt idx="83307">
                  <c:v>19945.393780999999</c:v>
                </c:pt>
                <c:pt idx="83308">
                  <c:v>19945.634997000001</c:v>
                </c:pt>
                <c:pt idx="83309">
                  <c:v>19945.876753</c:v>
                </c:pt>
                <c:pt idx="83310">
                  <c:v>19946.117805999998</c:v>
                </c:pt>
                <c:pt idx="83311">
                  <c:v>19946.348345999999</c:v>
                </c:pt>
                <c:pt idx="83312">
                  <c:v>19946.592349999999</c:v>
                </c:pt>
                <c:pt idx="83313">
                  <c:v>19946.834273</c:v>
                </c:pt>
                <c:pt idx="83314">
                  <c:v>19947.067069000001</c:v>
                </c:pt>
                <c:pt idx="83315">
                  <c:v>19947.307162000001</c:v>
                </c:pt>
                <c:pt idx="83316">
                  <c:v>19947.550370000001</c:v>
                </c:pt>
                <c:pt idx="83317">
                  <c:v>19947.782994000001</c:v>
                </c:pt>
                <c:pt idx="83318">
                  <c:v>19948.025631</c:v>
                </c:pt>
                <c:pt idx="83319">
                  <c:v>19948.266041999999</c:v>
                </c:pt>
                <c:pt idx="83320">
                  <c:v>19948.497267999999</c:v>
                </c:pt>
                <c:pt idx="83321">
                  <c:v>19948.740753999999</c:v>
                </c:pt>
                <c:pt idx="83322">
                  <c:v>19948.983168999999</c:v>
                </c:pt>
                <c:pt idx="83323">
                  <c:v>19949.216027999999</c:v>
                </c:pt>
                <c:pt idx="83324">
                  <c:v>19949.460348000001</c:v>
                </c:pt>
                <c:pt idx="83325">
                  <c:v>19949.695114999999</c:v>
                </c:pt>
                <c:pt idx="83326">
                  <c:v>19949.938662</c:v>
                </c:pt>
                <c:pt idx="83327">
                  <c:v>19950.181775000001</c:v>
                </c:pt>
                <c:pt idx="83328">
                  <c:v>19950.411865999999</c:v>
                </c:pt>
                <c:pt idx="83329">
                  <c:v>19950.652171000002</c:v>
                </c:pt>
                <c:pt idx="83330">
                  <c:v>19950.896172000001</c:v>
                </c:pt>
                <c:pt idx="83331">
                  <c:v>19951.127096</c:v>
                </c:pt>
                <c:pt idx="83332">
                  <c:v>19951.369429999999</c:v>
                </c:pt>
                <c:pt idx="83333">
                  <c:v>19951.613286</c:v>
                </c:pt>
                <c:pt idx="83334">
                  <c:v>19951.844152000001</c:v>
                </c:pt>
                <c:pt idx="83335">
                  <c:v>19952.088329999999</c:v>
                </c:pt>
                <c:pt idx="83336">
                  <c:v>19952.330344999998</c:v>
                </c:pt>
                <c:pt idx="83337">
                  <c:v>19952.563887</c:v>
                </c:pt>
                <c:pt idx="83338">
                  <c:v>19952.806154999998</c:v>
                </c:pt>
                <c:pt idx="83339">
                  <c:v>19953.048282</c:v>
                </c:pt>
                <c:pt idx="83340">
                  <c:v>19953.279691</c:v>
                </c:pt>
                <c:pt idx="83341">
                  <c:v>19953.520836</c:v>
                </c:pt>
                <c:pt idx="83342">
                  <c:v>19953.761392</c:v>
                </c:pt>
                <c:pt idx="83343">
                  <c:v>19954.002933</c:v>
                </c:pt>
                <c:pt idx="83344">
                  <c:v>19954.245943000002</c:v>
                </c:pt>
                <c:pt idx="83345">
                  <c:v>19954.476691</c:v>
                </c:pt>
                <c:pt idx="83346">
                  <c:v>19954.717282000001</c:v>
                </c:pt>
                <c:pt idx="83347">
                  <c:v>19954.962679</c:v>
                </c:pt>
              </c:numCache>
            </c:numRef>
          </c:xVal>
          <c:yVal>
            <c:numRef>
              <c:f>Sheet1!$C$2:$C$83349</c:f>
              <c:numCache>
                <c:formatCode>General</c:formatCode>
                <c:ptCount val="83348"/>
                <c:pt idx="0">
                  <c:v>6.6899999999999998E-13</c:v>
                </c:pt>
                <c:pt idx="1">
                  <c:v>6.8100000000000003E-13</c:v>
                </c:pt>
                <c:pt idx="2">
                  <c:v>6.7900000000000004E-13</c:v>
                </c:pt>
                <c:pt idx="3">
                  <c:v>6.7900000000000004E-13</c:v>
                </c:pt>
                <c:pt idx="4">
                  <c:v>6.7600000000000005E-13</c:v>
                </c:pt>
                <c:pt idx="5">
                  <c:v>6.7499999999999995E-13</c:v>
                </c:pt>
                <c:pt idx="6">
                  <c:v>6.7099999999999997E-13</c:v>
                </c:pt>
                <c:pt idx="7">
                  <c:v>6.6599999999999999E-13</c:v>
                </c:pt>
                <c:pt idx="8">
                  <c:v>6.6599999999999999E-13</c:v>
                </c:pt>
                <c:pt idx="9">
                  <c:v>6.6499999999999999E-13</c:v>
                </c:pt>
                <c:pt idx="10">
                  <c:v>6.5400000000000004E-13</c:v>
                </c:pt>
                <c:pt idx="11">
                  <c:v>6.5200000000000005E-13</c:v>
                </c:pt>
                <c:pt idx="12">
                  <c:v>6.5099999999999995E-13</c:v>
                </c:pt>
                <c:pt idx="13">
                  <c:v>6.4099999999999999E-13</c:v>
                </c:pt>
                <c:pt idx="14">
                  <c:v>6.3700000000000001E-13</c:v>
                </c:pt>
                <c:pt idx="15">
                  <c:v>6.3800000000000001E-13</c:v>
                </c:pt>
                <c:pt idx="16">
                  <c:v>6.3600000000000002E-13</c:v>
                </c:pt>
                <c:pt idx="17">
                  <c:v>6.3100000000000004E-13</c:v>
                </c:pt>
                <c:pt idx="18">
                  <c:v>6.2699999999999995E-13</c:v>
                </c:pt>
                <c:pt idx="19">
                  <c:v>6.3800000000000001E-13</c:v>
                </c:pt>
                <c:pt idx="20">
                  <c:v>6.3000000000000004E-13</c:v>
                </c:pt>
                <c:pt idx="21">
                  <c:v>6.3000000000000004E-13</c:v>
                </c:pt>
                <c:pt idx="22">
                  <c:v>6.2499999999999996E-13</c:v>
                </c:pt>
                <c:pt idx="23">
                  <c:v>6.1999999999999998E-13</c:v>
                </c:pt>
                <c:pt idx="24">
                  <c:v>6.2299999999999997E-13</c:v>
                </c:pt>
                <c:pt idx="25">
                  <c:v>6.16E-13</c:v>
                </c:pt>
                <c:pt idx="26">
                  <c:v>6.1200000000000002E-13</c:v>
                </c:pt>
                <c:pt idx="27">
                  <c:v>6.1400000000000001E-13</c:v>
                </c:pt>
                <c:pt idx="28">
                  <c:v>6.1899999999999999E-13</c:v>
                </c:pt>
                <c:pt idx="29">
                  <c:v>6.1799999999999999E-13</c:v>
                </c:pt>
                <c:pt idx="30">
                  <c:v>6.3700000000000001E-13</c:v>
                </c:pt>
                <c:pt idx="31">
                  <c:v>6.4199999999999999E-13</c:v>
                </c:pt>
                <c:pt idx="32">
                  <c:v>6.8400000000000001E-13</c:v>
                </c:pt>
                <c:pt idx="33">
                  <c:v>6.9099999999999998E-13</c:v>
                </c:pt>
                <c:pt idx="34">
                  <c:v>6.8999999999999999E-13</c:v>
                </c:pt>
                <c:pt idx="35">
                  <c:v>6.8899999999999999E-13</c:v>
                </c:pt>
                <c:pt idx="36">
                  <c:v>6.8899999999999999E-13</c:v>
                </c:pt>
                <c:pt idx="37">
                  <c:v>6.8400000000000001E-13</c:v>
                </c:pt>
                <c:pt idx="38">
                  <c:v>6.8000000000000003E-13</c:v>
                </c:pt>
                <c:pt idx="39">
                  <c:v>6.7800000000000004E-13</c:v>
                </c:pt>
                <c:pt idx="40">
                  <c:v>6.7900000000000004E-13</c:v>
                </c:pt>
                <c:pt idx="41">
                  <c:v>6.7399999999999996E-13</c:v>
                </c:pt>
                <c:pt idx="42">
                  <c:v>6.7600000000000005E-13</c:v>
                </c:pt>
                <c:pt idx="43">
                  <c:v>6.7700000000000004E-13</c:v>
                </c:pt>
                <c:pt idx="44">
                  <c:v>6.7800000000000004E-13</c:v>
                </c:pt>
                <c:pt idx="45">
                  <c:v>6.7499999999999995E-13</c:v>
                </c:pt>
                <c:pt idx="46">
                  <c:v>6.8000000000000003E-13</c:v>
                </c:pt>
                <c:pt idx="47">
                  <c:v>6.7499999999999995E-13</c:v>
                </c:pt>
                <c:pt idx="48">
                  <c:v>6.7199999999999996E-13</c:v>
                </c:pt>
                <c:pt idx="49">
                  <c:v>6.7199999999999996E-13</c:v>
                </c:pt>
                <c:pt idx="50">
                  <c:v>6.7099999999999997E-13</c:v>
                </c:pt>
                <c:pt idx="51">
                  <c:v>6.6999999999999997E-13</c:v>
                </c:pt>
                <c:pt idx="52">
                  <c:v>6.7600000000000005E-13</c:v>
                </c:pt>
                <c:pt idx="53">
                  <c:v>6.8100000000000003E-13</c:v>
                </c:pt>
                <c:pt idx="54">
                  <c:v>6.8600000000000001E-13</c:v>
                </c:pt>
                <c:pt idx="55">
                  <c:v>6.9499999999999997E-13</c:v>
                </c:pt>
                <c:pt idx="56">
                  <c:v>7.0300000000000003E-13</c:v>
                </c:pt>
                <c:pt idx="57">
                  <c:v>7.0400000000000003E-13</c:v>
                </c:pt>
                <c:pt idx="58">
                  <c:v>6.9599999999999996E-13</c:v>
                </c:pt>
                <c:pt idx="59">
                  <c:v>6.9399999999999997E-13</c:v>
                </c:pt>
                <c:pt idx="60">
                  <c:v>6.9499999999999997E-13</c:v>
                </c:pt>
                <c:pt idx="61">
                  <c:v>6.8899999999999999E-13</c:v>
                </c:pt>
                <c:pt idx="62">
                  <c:v>6.8600000000000001E-13</c:v>
                </c:pt>
                <c:pt idx="63">
                  <c:v>6.87E-13</c:v>
                </c:pt>
                <c:pt idx="64">
                  <c:v>6.87E-13</c:v>
                </c:pt>
                <c:pt idx="65">
                  <c:v>6.8999999999999999E-13</c:v>
                </c:pt>
                <c:pt idx="66">
                  <c:v>6.9499999999999997E-13</c:v>
                </c:pt>
                <c:pt idx="67">
                  <c:v>6.9599999999999996E-13</c:v>
                </c:pt>
                <c:pt idx="68">
                  <c:v>6.9799999999999995E-13</c:v>
                </c:pt>
                <c:pt idx="69">
                  <c:v>7.0000000000000005E-13</c:v>
                </c:pt>
                <c:pt idx="70">
                  <c:v>7.0800000000000001E-13</c:v>
                </c:pt>
                <c:pt idx="71">
                  <c:v>7.1999999999999996E-13</c:v>
                </c:pt>
                <c:pt idx="72">
                  <c:v>7.2300000000000005E-13</c:v>
                </c:pt>
                <c:pt idx="73">
                  <c:v>7.1899999999999997E-13</c:v>
                </c:pt>
                <c:pt idx="74">
                  <c:v>7.3100000000000002E-13</c:v>
                </c:pt>
                <c:pt idx="75">
                  <c:v>7.2600000000000004E-13</c:v>
                </c:pt>
                <c:pt idx="76">
                  <c:v>7.2900000000000002E-13</c:v>
                </c:pt>
                <c:pt idx="77">
                  <c:v>7.34E-13</c:v>
                </c:pt>
                <c:pt idx="78">
                  <c:v>7.4599999999999995E-13</c:v>
                </c:pt>
                <c:pt idx="79">
                  <c:v>7.5200000000000003E-13</c:v>
                </c:pt>
                <c:pt idx="80">
                  <c:v>7.6399999999999998E-13</c:v>
                </c:pt>
                <c:pt idx="81">
                  <c:v>7.6599999999999997E-13</c:v>
                </c:pt>
                <c:pt idx="82">
                  <c:v>7.7800000000000002E-13</c:v>
                </c:pt>
                <c:pt idx="83">
                  <c:v>7.82E-13</c:v>
                </c:pt>
                <c:pt idx="84">
                  <c:v>7.8499999999999999E-13</c:v>
                </c:pt>
                <c:pt idx="85">
                  <c:v>7.8799999999999997E-13</c:v>
                </c:pt>
                <c:pt idx="86">
                  <c:v>7.9500000000000005E-13</c:v>
                </c:pt>
                <c:pt idx="87">
                  <c:v>7.9900000000000003E-13</c:v>
                </c:pt>
                <c:pt idx="88">
                  <c:v>8.0400000000000001E-13</c:v>
                </c:pt>
                <c:pt idx="89">
                  <c:v>8.06E-13</c:v>
                </c:pt>
                <c:pt idx="90">
                  <c:v>8.1199999999999997E-13</c:v>
                </c:pt>
                <c:pt idx="91">
                  <c:v>8.1699999999999995E-13</c:v>
                </c:pt>
                <c:pt idx="92">
                  <c:v>8.2400000000000002E-13</c:v>
                </c:pt>
                <c:pt idx="93">
                  <c:v>8.2200000000000003E-13</c:v>
                </c:pt>
                <c:pt idx="94">
                  <c:v>8.2400000000000002E-13</c:v>
                </c:pt>
                <c:pt idx="95">
                  <c:v>8.29E-13</c:v>
                </c:pt>
                <c:pt idx="96">
                  <c:v>8.3799999999999996E-13</c:v>
                </c:pt>
                <c:pt idx="97">
                  <c:v>8.4200000000000005E-13</c:v>
                </c:pt>
                <c:pt idx="98">
                  <c:v>8.4700000000000003E-13</c:v>
                </c:pt>
                <c:pt idx="99">
                  <c:v>8.4700000000000003E-13</c:v>
                </c:pt>
                <c:pt idx="100">
                  <c:v>8.54E-13</c:v>
                </c:pt>
                <c:pt idx="101">
                  <c:v>8.5899999999999997E-13</c:v>
                </c:pt>
                <c:pt idx="102">
                  <c:v>8.6500000000000005E-13</c:v>
                </c:pt>
                <c:pt idx="103">
                  <c:v>8.6399999999999995E-13</c:v>
                </c:pt>
                <c:pt idx="104">
                  <c:v>8.6600000000000005E-13</c:v>
                </c:pt>
                <c:pt idx="105">
                  <c:v>8.6700000000000004E-13</c:v>
                </c:pt>
                <c:pt idx="106">
                  <c:v>8.7500000000000001E-13</c:v>
                </c:pt>
                <c:pt idx="107">
                  <c:v>8.7000000000000003E-13</c:v>
                </c:pt>
                <c:pt idx="108">
                  <c:v>8.7799999999999999E-13</c:v>
                </c:pt>
                <c:pt idx="109">
                  <c:v>8.7500000000000001E-13</c:v>
                </c:pt>
                <c:pt idx="110">
                  <c:v>8.7100000000000002E-13</c:v>
                </c:pt>
                <c:pt idx="111">
                  <c:v>8.8199999999999998E-13</c:v>
                </c:pt>
                <c:pt idx="112">
                  <c:v>8.7799999999999999E-13</c:v>
                </c:pt>
                <c:pt idx="113">
                  <c:v>8.8099999999999998E-13</c:v>
                </c:pt>
                <c:pt idx="114">
                  <c:v>8.8399999999999997E-13</c:v>
                </c:pt>
                <c:pt idx="115">
                  <c:v>8.8499999999999997E-13</c:v>
                </c:pt>
                <c:pt idx="116">
                  <c:v>8.9200000000000004E-13</c:v>
                </c:pt>
                <c:pt idx="117">
                  <c:v>8.8699999999999996E-13</c:v>
                </c:pt>
                <c:pt idx="118">
                  <c:v>8.8599999999999996E-13</c:v>
                </c:pt>
                <c:pt idx="119">
                  <c:v>8.9500000000000002E-13</c:v>
                </c:pt>
                <c:pt idx="120">
                  <c:v>8.9500000000000002E-13</c:v>
                </c:pt>
                <c:pt idx="121">
                  <c:v>8.9200000000000004E-13</c:v>
                </c:pt>
                <c:pt idx="122">
                  <c:v>8.9600000000000002E-13</c:v>
                </c:pt>
                <c:pt idx="123">
                  <c:v>8.9600000000000002E-13</c:v>
                </c:pt>
                <c:pt idx="124">
                  <c:v>9E-13</c:v>
                </c:pt>
                <c:pt idx="125">
                  <c:v>9.0199999999999999E-13</c:v>
                </c:pt>
                <c:pt idx="126">
                  <c:v>9.0999999999999996E-13</c:v>
                </c:pt>
                <c:pt idx="127">
                  <c:v>9.1799999999999993E-13</c:v>
                </c:pt>
                <c:pt idx="128">
                  <c:v>9.1700000000000003E-13</c:v>
                </c:pt>
                <c:pt idx="129">
                  <c:v>9.1199999999999995E-13</c:v>
                </c:pt>
                <c:pt idx="130">
                  <c:v>9.1100000000000006E-13</c:v>
                </c:pt>
                <c:pt idx="131">
                  <c:v>9.1799999999999993E-13</c:v>
                </c:pt>
                <c:pt idx="132">
                  <c:v>9.1599999999999993E-13</c:v>
                </c:pt>
                <c:pt idx="133">
                  <c:v>9.2199999999999991E-13</c:v>
                </c:pt>
                <c:pt idx="134">
                  <c:v>9.1599999999999993E-13</c:v>
                </c:pt>
                <c:pt idx="135">
                  <c:v>9.239999999999999E-13</c:v>
                </c:pt>
                <c:pt idx="136">
                  <c:v>9.2199999999999991E-13</c:v>
                </c:pt>
                <c:pt idx="137">
                  <c:v>9.2600000000000009E-13</c:v>
                </c:pt>
                <c:pt idx="138">
                  <c:v>9.3699999999999995E-13</c:v>
                </c:pt>
                <c:pt idx="139">
                  <c:v>9.3600000000000005E-13</c:v>
                </c:pt>
                <c:pt idx="140">
                  <c:v>9.3600000000000005E-13</c:v>
                </c:pt>
                <c:pt idx="141">
                  <c:v>9.3699999999999995E-13</c:v>
                </c:pt>
                <c:pt idx="142">
                  <c:v>9.3699999999999995E-13</c:v>
                </c:pt>
                <c:pt idx="143">
                  <c:v>9.3400000000000006E-13</c:v>
                </c:pt>
                <c:pt idx="144">
                  <c:v>9.3699999999999995E-13</c:v>
                </c:pt>
                <c:pt idx="145">
                  <c:v>9.3000000000000008E-13</c:v>
                </c:pt>
                <c:pt idx="146">
                  <c:v>9.3000000000000008E-13</c:v>
                </c:pt>
                <c:pt idx="147">
                  <c:v>9.3400000000000006E-13</c:v>
                </c:pt>
                <c:pt idx="148">
                  <c:v>9.3400000000000006E-13</c:v>
                </c:pt>
                <c:pt idx="149">
                  <c:v>9.2800000000000008E-13</c:v>
                </c:pt>
                <c:pt idx="150">
                  <c:v>9.3299999999999996E-13</c:v>
                </c:pt>
                <c:pt idx="151">
                  <c:v>9.3800000000000004E-13</c:v>
                </c:pt>
                <c:pt idx="152">
                  <c:v>9.4099999999999993E-13</c:v>
                </c:pt>
                <c:pt idx="153">
                  <c:v>9.4200000000000003E-13</c:v>
                </c:pt>
                <c:pt idx="154">
                  <c:v>9.469999999999999E-13</c:v>
                </c:pt>
                <c:pt idx="155">
                  <c:v>9.5100000000000009E-13</c:v>
                </c:pt>
                <c:pt idx="156">
                  <c:v>9.5300000000000008E-13</c:v>
                </c:pt>
                <c:pt idx="157">
                  <c:v>9.5599999999999997E-13</c:v>
                </c:pt>
                <c:pt idx="158">
                  <c:v>9.5799999999999996E-13</c:v>
                </c:pt>
                <c:pt idx="159">
                  <c:v>9.5700000000000006E-13</c:v>
                </c:pt>
                <c:pt idx="160">
                  <c:v>9.5700000000000006E-13</c:v>
                </c:pt>
                <c:pt idx="161">
                  <c:v>9.5799999999999996E-13</c:v>
                </c:pt>
                <c:pt idx="162">
                  <c:v>9.5500000000000007E-13</c:v>
                </c:pt>
                <c:pt idx="163">
                  <c:v>9.490000000000001E-13</c:v>
                </c:pt>
                <c:pt idx="164">
                  <c:v>9.4600000000000001E-13</c:v>
                </c:pt>
                <c:pt idx="165">
                  <c:v>9.3899999999999994E-13</c:v>
                </c:pt>
                <c:pt idx="166">
                  <c:v>9.3600000000000005E-13</c:v>
                </c:pt>
                <c:pt idx="167">
                  <c:v>9.4000000000000003E-13</c:v>
                </c:pt>
                <c:pt idx="168">
                  <c:v>9.4600000000000001E-13</c:v>
                </c:pt>
                <c:pt idx="169">
                  <c:v>9.4600000000000001E-13</c:v>
                </c:pt>
                <c:pt idx="170">
                  <c:v>9.4600000000000001E-13</c:v>
                </c:pt>
                <c:pt idx="171">
                  <c:v>9.4400000000000002E-13</c:v>
                </c:pt>
                <c:pt idx="172">
                  <c:v>9.4200000000000003E-13</c:v>
                </c:pt>
                <c:pt idx="173">
                  <c:v>9.3899999999999994E-13</c:v>
                </c:pt>
                <c:pt idx="174">
                  <c:v>9.3499999999999995E-13</c:v>
                </c:pt>
                <c:pt idx="175">
                  <c:v>9.4000000000000003E-13</c:v>
                </c:pt>
                <c:pt idx="176">
                  <c:v>9.4000000000000003E-13</c:v>
                </c:pt>
                <c:pt idx="177">
                  <c:v>9.3899999999999994E-13</c:v>
                </c:pt>
                <c:pt idx="178">
                  <c:v>9.4200000000000003E-13</c:v>
                </c:pt>
                <c:pt idx="179">
                  <c:v>9.48E-13</c:v>
                </c:pt>
                <c:pt idx="180">
                  <c:v>9.5199999999999998E-13</c:v>
                </c:pt>
                <c:pt idx="181">
                  <c:v>9.5399999999999997E-13</c:v>
                </c:pt>
                <c:pt idx="182">
                  <c:v>9.5599999999999997E-13</c:v>
                </c:pt>
                <c:pt idx="183">
                  <c:v>9.5199999999999998E-13</c:v>
                </c:pt>
                <c:pt idx="184">
                  <c:v>9.5599999999999997E-13</c:v>
                </c:pt>
                <c:pt idx="185">
                  <c:v>9.5300000000000008E-13</c:v>
                </c:pt>
                <c:pt idx="186">
                  <c:v>9.469999999999999E-13</c:v>
                </c:pt>
                <c:pt idx="187">
                  <c:v>9.4200000000000003E-13</c:v>
                </c:pt>
                <c:pt idx="188">
                  <c:v>9.4099999999999993E-13</c:v>
                </c:pt>
                <c:pt idx="189">
                  <c:v>9.3899999999999994E-13</c:v>
                </c:pt>
                <c:pt idx="190">
                  <c:v>9.4499999999999991E-13</c:v>
                </c:pt>
                <c:pt idx="191">
                  <c:v>9.4099999999999993E-13</c:v>
                </c:pt>
                <c:pt idx="192">
                  <c:v>9.3400000000000006E-13</c:v>
                </c:pt>
                <c:pt idx="193">
                  <c:v>9.2800000000000008E-13</c:v>
                </c:pt>
                <c:pt idx="194">
                  <c:v>9.2600000000000009E-13</c:v>
                </c:pt>
                <c:pt idx="195">
                  <c:v>9.2800000000000008E-13</c:v>
                </c:pt>
                <c:pt idx="196">
                  <c:v>9.2600000000000009E-13</c:v>
                </c:pt>
                <c:pt idx="197">
                  <c:v>9.25E-13</c:v>
                </c:pt>
                <c:pt idx="198">
                  <c:v>9.1700000000000003E-13</c:v>
                </c:pt>
                <c:pt idx="199">
                  <c:v>9.1500000000000004E-13</c:v>
                </c:pt>
                <c:pt idx="200">
                  <c:v>9.0999999999999996E-13</c:v>
                </c:pt>
                <c:pt idx="201">
                  <c:v>9.0499999999999998E-13</c:v>
                </c:pt>
                <c:pt idx="202">
                  <c:v>9.0499999999999998E-13</c:v>
                </c:pt>
                <c:pt idx="203">
                  <c:v>9.0299999999999999E-13</c:v>
                </c:pt>
                <c:pt idx="204">
                  <c:v>9.0299999999999999E-13</c:v>
                </c:pt>
                <c:pt idx="205">
                  <c:v>8.9900000000000001E-13</c:v>
                </c:pt>
                <c:pt idx="206">
                  <c:v>8.9400000000000003E-13</c:v>
                </c:pt>
                <c:pt idx="207">
                  <c:v>8.8799999999999995E-13</c:v>
                </c:pt>
                <c:pt idx="208">
                  <c:v>8.8499999999999997E-13</c:v>
                </c:pt>
                <c:pt idx="209">
                  <c:v>8.7999999999999999E-13</c:v>
                </c:pt>
                <c:pt idx="210">
                  <c:v>8.7999999999999999E-13</c:v>
                </c:pt>
                <c:pt idx="211">
                  <c:v>8.7500000000000001E-13</c:v>
                </c:pt>
                <c:pt idx="212">
                  <c:v>8.7100000000000002E-13</c:v>
                </c:pt>
                <c:pt idx="213">
                  <c:v>8.7100000000000002E-13</c:v>
                </c:pt>
                <c:pt idx="214">
                  <c:v>8.6900000000000003E-13</c:v>
                </c:pt>
                <c:pt idx="215">
                  <c:v>8.6900000000000003E-13</c:v>
                </c:pt>
                <c:pt idx="216">
                  <c:v>8.6800000000000004E-13</c:v>
                </c:pt>
                <c:pt idx="217">
                  <c:v>8.5999999999999997E-13</c:v>
                </c:pt>
                <c:pt idx="218">
                  <c:v>8.5899999999999997E-13</c:v>
                </c:pt>
                <c:pt idx="219">
                  <c:v>8.5699999999999998E-13</c:v>
                </c:pt>
                <c:pt idx="220">
                  <c:v>8.5799999999999998E-13</c:v>
                </c:pt>
                <c:pt idx="221">
                  <c:v>8.6399999999999995E-13</c:v>
                </c:pt>
                <c:pt idx="222">
                  <c:v>8.6399999999999995E-13</c:v>
                </c:pt>
                <c:pt idx="223">
                  <c:v>8.5499999999999999E-13</c:v>
                </c:pt>
                <c:pt idx="224">
                  <c:v>9.5799999999999996E-13</c:v>
                </c:pt>
                <c:pt idx="225">
                  <c:v>1.006E-12</c:v>
                </c:pt>
                <c:pt idx="226">
                  <c:v>9.9999999999999998E-13</c:v>
                </c:pt>
                <c:pt idx="227">
                  <c:v>9.96E-13</c:v>
                </c:pt>
                <c:pt idx="228">
                  <c:v>9.7299999999999999E-13</c:v>
                </c:pt>
                <c:pt idx="229">
                  <c:v>9.5100000000000009E-13</c:v>
                </c:pt>
                <c:pt idx="230">
                  <c:v>9.3200000000000007E-13</c:v>
                </c:pt>
                <c:pt idx="231">
                  <c:v>9.1599999999999993E-13</c:v>
                </c:pt>
                <c:pt idx="232">
                  <c:v>9.0199999999999999E-13</c:v>
                </c:pt>
                <c:pt idx="233">
                  <c:v>8.8699999999999996E-13</c:v>
                </c:pt>
                <c:pt idx="234">
                  <c:v>8.77E-13</c:v>
                </c:pt>
                <c:pt idx="235">
                  <c:v>8.6600000000000005E-13</c:v>
                </c:pt>
                <c:pt idx="236">
                  <c:v>8.9900000000000001E-13</c:v>
                </c:pt>
                <c:pt idx="237">
                  <c:v>8.9500000000000002E-13</c:v>
                </c:pt>
                <c:pt idx="238">
                  <c:v>8.8499999999999997E-13</c:v>
                </c:pt>
                <c:pt idx="239">
                  <c:v>8.7500000000000001E-13</c:v>
                </c:pt>
                <c:pt idx="240">
                  <c:v>8.5999999999999997E-13</c:v>
                </c:pt>
                <c:pt idx="241">
                  <c:v>8.4900000000000002E-13</c:v>
                </c:pt>
                <c:pt idx="242">
                  <c:v>8.3999999999999995E-13</c:v>
                </c:pt>
                <c:pt idx="243">
                  <c:v>8.3E-13</c:v>
                </c:pt>
                <c:pt idx="244">
                  <c:v>8.2200000000000003E-13</c:v>
                </c:pt>
                <c:pt idx="245">
                  <c:v>8.2000000000000004E-13</c:v>
                </c:pt>
                <c:pt idx="246">
                  <c:v>8.1299999999999997E-13</c:v>
                </c:pt>
                <c:pt idx="247">
                  <c:v>8.0899999999999999E-13</c:v>
                </c:pt>
                <c:pt idx="248">
                  <c:v>8.0000000000000002E-13</c:v>
                </c:pt>
                <c:pt idx="249">
                  <c:v>7.9400000000000005E-13</c:v>
                </c:pt>
                <c:pt idx="250">
                  <c:v>7.9600000000000004E-13</c:v>
                </c:pt>
                <c:pt idx="251">
                  <c:v>7.8799999999999997E-13</c:v>
                </c:pt>
                <c:pt idx="252">
                  <c:v>7.8499999999999999E-13</c:v>
                </c:pt>
                <c:pt idx="253">
                  <c:v>7.83E-13</c:v>
                </c:pt>
                <c:pt idx="254">
                  <c:v>7.81E-13</c:v>
                </c:pt>
                <c:pt idx="255">
                  <c:v>7.6499999999999997E-13</c:v>
                </c:pt>
                <c:pt idx="256">
                  <c:v>7.58E-13</c:v>
                </c:pt>
                <c:pt idx="257">
                  <c:v>7.5500000000000001E-13</c:v>
                </c:pt>
                <c:pt idx="258">
                  <c:v>7.5700000000000001E-13</c:v>
                </c:pt>
                <c:pt idx="259">
                  <c:v>7.5700000000000001E-13</c:v>
                </c:pt>
                <c:pt idx="260">
                  <c:v>7.5600000000000001E-13</c:v>
                </c:pt>
                <c:pt idx="261">
                  <c:v>7.5000000000000004E-13</c:v>
                </c:pt>
                <c:pt idx="262">
                  <c:v>7.4800000000000004E-13</c:v>
                </c:pt>
                <c:pt idx="263">
                  <c:v>7.4199999999999997E-13</c:v>
                </c:pt>
                <c:pt idx="264">
                  <c:v>7.4299999999999996E-13</c:v>
                </c:pt>
                <c:pt idx="265">
                  <c:v>7.3300000000000001E-13</c:v>
                </c:pt>
                <c:pt idx="266">
                  <c:v>7.2600000000000004E-13</c:v>
                </c:pt>
                <c:pt idx="267">
                  <c:v>7.2199999999999995E-13</c:v>
                </c:pt>
                <c:pt idx="268">
                  <c:v>7.1399999999999999E-13</c:v>
                </c:pt>
                <c:pt idx="269">
                  <c:v>7.0300000000000003E-13</c:v>
                </c:pt>
                <c:pt idx="270">
                  <c:v>6.9599999999999996E-13</c:v>
                </c:pt>
                <c:pt idx="271">
                  <c:v>6.9199999999999998E-13</c:v>
                </c:pt>
                <c:pt idx="272">
                  <c:v>6.9099999999999998E-13</c:v>
                </c:pt>
                <c:pt idx="273">
                  <c:v>6.88E-13</c:v>
                </c:pt>
                <c:pt idx="274">
                  <c:v>6.8400000000000001E-13</c:v>
                </c:pt>
                <c:pt idx="275">
                  <c:v>6.8300000000000002E-13</c:v>
                </c:pt>
                <c:pt idx="276">
                  <c:v>6.8899999999999999E-13</c:v>
                </c:pt>
                <c:pt idx="277">
                  <c:v>6.87E-13</c:v>
                </c:pt>
                <c:pt idx="278">
                  <c:v>6.88E-13</c:v>
                </c:pt>
                <c:pt idx="279">
                  <c:v>6.9099999999999998E-13</c:v>
                </c:pt>
                <c:pt idx="280">
                  <c:v>6.9199999999999998E-13</c:v>
                </c:pt>
                <c:pt idx="281">
                  <c:v>6.9299999999999998E-13</c:v>
                </c:pt>
                <c:pt idx="282">
                  <c:v>6.9299999999999998E-13</c:v>
                </c:pt>
                <c:pt idx="283">
                  <c:v>6.9499999999999997E-13</c:v>
                </c:pt>
                <c:pt idx="284">
                  <c:v>6.9199999999999998E-13</c:v>
                </c:pt>
                <c:pt idx="285">
                  <c:v>6.9499999999999997E-13</c:v>
                </c:pt>
                <c:pt idx="286">
                  <c:v>6.9299999999999998E-13</c:v>
                </c:pt>
                <c:pt idx="287">
                  <c:v>6.9099999999999998E-13</c:v>
                </c:pt>
                <c:pt idx="288">
                  <c:v>6.9099999999999998E-13</c:v>
                </c:pt>
                <c:pt idx="289">
                  <c:v>6.8899999999999999E-13</c:v>
                </c:pt>
                <c:pt idx="290">
                  <c:v>6.8899999999999999E-13</c:v>
                </c:pt>
                <c:pt idx="291">
                  <c:v>6.8400000000000001E-13</c:v>
                </c:pt>
                <c:pt idx="292">
                  <c:v>6.88E-13</c:v>
                </c:pt>
                <c:pt idx="293">
                  <c:v>6.9099999999999998E-13</c:v>
                </c:pt>
                <c:pt idx="294">
                  <c:v>6.88E-13</c:v>
                </c:pt>
                <c:pt idx="295">
                  <c:v>6.88E-13</c:v>
                </c:pt>
                <c:pt idx="296">
                  <c:v>6.8999999999999999E-13</c:v>
                </c:pt>
                <c:pt idx="297">
                  <c:v>6.9099999999999998E-13</c:v>
                </c:pt>
                <c:pt idx="298">
                  <c:v>6.9499999999999997E-13</c:v>
                </c:pt>
                <c:pt idx="299">
                  <c:v>6.9199999999999998E-13</c:v>
                </c:pt>
                <c:pt idx="300">
                  <c:v>6.9299999999999998E-13</c:v>
                </c:pt>
                <c:pt idx="301">
                  <c:v>6.9299999999999998E-13</c:v>
                </c:pt>
                <c:pt idx="302">
                  <c:v>6.9599999999999996E-13</c:v>
                </c:pt>
                <c:pt idx="303">
                  <c:v>6.9299999999999998E-13</c:v>
                </c:pt>
                <c:pt idx="304">
                  <c:v>6.9799999999999995E-13</c:v>
                </c:pt>
                <c:pt idx="305">
                  <c:v>7.0000000000000005E-13</c:v>
                </c:pt>
                <c:pt idx="306">
                  <c:v>7.0400000000000003E-13</c:v>
                </c:pt>
                <c:pt idx="307">
                  <c:v>7.0700000000000002E-13</c:v>
                </c:pt>
                <c:pt idx="308">
                  <c:v>7.0600000000000002E-13</c:v>
                </c:pt>
                <c:pt idx="309">
                  <c:v>7.0100000000000004E-13</c:v>
                </c:pt>
                <c:pt idx="310">
                  <c:v>6.9699999999999996E-13</c:v>
                </c:pt>
                <c:pt idx="311">
                  <c:v>7.0000000000000005E-13</c:v>
                </c:pt>
                <c:pt idx="312">
                  <c:v>6.9699999999999996E-13</c:v>
                </c:pt>
                <c:pt idx="313">
                  <c:v>6.9899999999999995E-13</c:v>
                </c:pt>
                <c:pt idx="314">
                  <c:v>6.9699999999999996E-13</c:v>
                </c:pt>
                <c:pt idx="315">
                  <c:v>6.9699999999999996E-13</c:v>
                </c:pt>
                <c:pt idx="316">
                  <c:v>7.0300000000000003E-13</c:v>
                </c:pt>
                <c:pt idx="317">
                  <c:v>7.0100000000000004E-13</c:v>
                </c:pt>
                <c:pt idx="318">
                  <c:v>6.9899999999999995E-13</c:v>
                </c:pt>
                <c:pt idx="319">
                  <c:v>7.0400000000000003E-13</c:v>
                </c:pt>
                <c:pt idx="320">
                  <c:v>7.12E-13</c:v>
                </c:pt>
                <c:pt idx="321">
                  <c:v>7.1999999999999996E-13</c:v>
                </c:pt>
                <c:pt idx="322">
                  <c:v>7.1899999999999997E-13</c:v>
                </c:pt>
                <c:pt idx="323">
                  <c:v>7.1999999999999996E-13</c:v>
                </c:pt>
                <c:pt idx="324">
                  <c:v>7.2300000000000005E-13</c:v>
                </c:pt>
                <c:pt idx="325">
                  <c:v>7.2199999999999995E-13</c:v>
                </c:pt>
                <c:pt idx="326">
                  <c:v>7.2300000000000005E-13</c:v>
                </c:pt>
                <c:pt idx="327">
                  <c:v>7.1999999999999996E-13</c:v>
                </c:pt>
                <c:pt idx="328">
                  <c:v>7.1699999999999997E-13</c:v>
                </c:pt>
                <c:pt idx="329">
                  <c:v>7.1599999999999998E-13</c:v>
                </c:pt>
                <c:pt idx="330">
                  <c:v>7.2099999999999996E-13</c:v>
                </c:pt>
                <c:pt idx="331">
                  <c:v>7.1799999999999997E-13</c:v>
                </c:pt>
                <c:pt idx="332">
                  <c:v>7.2500000000000004E-13</c:v>
                </c:pt>
                <c:pt idx="333">
                  <c:v>7.2199999999999995E-13</c:v>
                </c:pt>
                <c:pt idx="334">
                  <c:v>7.2600000000000004E-13</c:v>
                </c:pt>
                <c:pt idx="335">
                  <c:v>7.3000000000000002E-13</c:v>
                </c:pt>
                <c:pt idx="336">
                  <c:v>7.2700000000000003E-13</c:v>
                </c:pt>
                <c:pt idx="337">
                  <c:v>7.2500000000000004E-13</c:v>
                </c:pt>
                <c:pt idx="338">
                  <c:v>7.1999999999999996E-13</c:v>
                </c:pt>
                <c:pt idx="339">
                  <c:v>7.1599999999999998E-13</c:v>
                </c:pt>
                <c:pt idx="340">
                  <c:v>7.1699999999999997E-13</c:v>
                </c:pt>
                <c:pt idx="341">
                  <c:v>7.2099999999999996E-13</c:v>
                </c:pt>
                <c:pt idx="342">
                  <c:v>7.2300000000000005E-13</c:v>
                </c:pt>
                <c:pt idx="343">
                  <c:v>7.2600000000000004E-13</c:v>
                </c:pt>
                <c:pt idx="344">
                  <c:v>7.2700000000000003E-13</c:v>
                </c:pt>
                <c:pt idx="345">
                  <c:v>7.2700000000000003E-13</c:v>
                </c:pt>
                <c:pt idx="346">
                  <c:v>7.3000000000000002E-13</c:v>
                </c:pt>
                <c:pt idx="347">
                  <c:v>7.3300000000000001E-13</c:v>
                </c:pt>
                <c:pt idx="348">
                  <c:v>7.3100000000000002E-13</c:v>
                </c:pt>
                <c:pt idx="349">
                  <c:v>7.2600000000000004E-13</c:v>
                </c:pt>
                <c:pt idx="350">
                  <c:v>7.2800000000000003E-13</c:v>
                </c:pt>
                <c:pt idx="351">
                  <c:v>7.2700000000000003E-13</c:v>
                </c:pt>
                <c:pt idx="352">
                  <c:v>7.2600000000000004E-13</c:v>
                </c:pt>
                <c:pt idx="353">
                  <c:v>7.2300000000000005E-13</c:v>
                </c:pt>
                <c:pt idx="354">
                  <c:v>7.2300000000000005E-13</c:v>
                </c:pt>
                <c:pt idx="355">
                  <c:v>7.2400000000000005E-13</c:v>
                </c:pt>
                <c:pt idx="356">
                  <c:v>7.2400000000000005E-13</c:v>
                </c:pt>
                <c:pt idx="357">
                  <c:v>7.2199999999999995E-13</c:v>
                </c:pt>
                <c:pt idx="358">
                  <c:v>7.2800000000000003E-13</c:v>
                </c:pt>
                <c:pt idx="359">
                  <c:v>7.3000000000000002E-13</c:v>
                </c:pt>
                <c:pt idx="360">
                  <c:v>7.34E-13</c:v>
                </c:pt>
                <c:pt idx="361">
                  <c:v>7.3300000000000001E-13</c:v>
                </c:pt>
                <c:pt idx="362">
                  <c:v>7.4199999999999997E-13</c:v>
                </c:pt>
                <c:pt idx="363">
                  <c:v>7.4099999999999997E-13</c:v>
                </c:pt>
                <c:pt idx="364">
                  <c:v>7.3999999999999998E-13</c:v>
                </c:pt>
                <c:pt idx="365">
                  <c:v>7.3599999999999999E-13</c:v>
                </c:pt>
                <c:pt idx="366">
                  <c:v>7.3699999999999999E-13</c:v>
                </c:pt>
                <c:pt idx="367">
                  <c:v>7.3799999999999999E-13</c:v>
                </c:pt>
                <c:pt idx="368">
                  <c:v>7.3599999999999999E-13</c:v>
                </c:pt>
                <c:pt idx="369">
                  <c:v>7.3799999999999999E-13</c:v>
                </c:pt>
                <c:pt idx="370">
                  <c:v>7.4299999999999996E-13</c:v>
                </c:pt>
                <c:pt idx="371">
                  <c:v>7.3799999999999999E-13</c:v>
                </c:pt>
                <c:pt idx="372">
                  <c:v>7.3699999999999999E-13</c:v>
                </c:pt>
                <c:pt idx="373">
                  <c:v>7.4099999999999997E-13</c:v>
                </c:pt>
                <c:pt idx="374">
                  <c:v>7.4199999999999997E-13</c:v>
                </c:pt>
                <c:pt idx="375">
                  <c:v>7.4099999999999997E-13</c:v>
                </c:pt>
                <c:pt idx="376">
                  <c:v>7.4499999999999996E-13</c:v>
                </c:pt>
                <c:pt idx="377">
                  <c:v>7.4700000000000005E-13</c:v>
                </c:pt>
                <c:pt idx="378">
                  <c:v>7.4900000000000004E-13</c:v>
                </c:pt>
                <c:pt idx="379">
                  <c:v>7.5200000000000003E-13</c:v>
                </c:pt>
                <c:pt idx="380">
                  <c:v>7.5200000000000003E-13</c:v>
                </c:pt>
                <c:pt idx="381">
                  <c:v>7.4900000000000004E-13</c:v>
                </c:pt>
                <c:pt idx="382">
                  <c:v>7.4900000000000004E-13</c:v>
                </c:pt>
                <c:pt idx="383">
                  <c:v>7.5100000000000003E-13</c:v>
                </c:pt>
                <c:pt idx="384">
                  <c:v>7.5100000000000003E-13</c:v>
                </c:pt>
                <c:pt idx="385">
                  <c:v>7.5000000000000004E-13</c:v>
                </c:pt>
                <c:pt idx="386">
                  <c:v>7.5300000000000002E-13</c:v>
                </c:pt>
                <c:pt idx="387">
                  <c:v>7.5600000000000001E-13</c:v>
                </c:pt>
                <c:pt idx="388">
                  <c:v>7.58E-13</c:v>
                </c:pt>
                <c:pt idx="389">
                  <c:v>7.58E-13</c:v>
                </c:pt>
                <c:pt idx="390">
                  <c:v>7.59E-13</c:v>
                </c:pt>
                <c:pt idx="391">
                  <c:v>7.5400000000000002E-13</c:v>
                </c:pt>
                <c:pt idx="392">
                  <c:v>7.6499999999999997E-13</c:v>
                </c:pt>
                <c:pt idx="393">
                  <c:v>7.6599999999999997E-13</c:v>
                </c:pt>
                <c:pt idx="394">
                  <c:v>7.7100000000000005E-13</c:v>
                </c:pt>
                <c:pt idx="395">
                  <c:v>7.6299999999999998E-13</c:v>
                </c:pt>
                <c:pt idx="396">
                  <c:v>7.6399999999999998E-13</c:v>
                </c:pt>
                <c:pt idx="397">
                  <c:v>7.6199999999999998E-13</c:v>
                </c:pt>
                <c:pt idx="398">
                  <c:v>7.6599999999999997E-13</c:v>
                </c:pt>
                <c:pt idx="399">
                  <c:v>7.6399999999999998E-13</c:v>
                </c:pt>
                <c:pt idx="400">
                  <c:v>7.6499999999999997E-13</c:v>
                </c:pt>
                <c:pt idx="401">
                  <c:v>7.7200000000000004E-13</c:v>
                </c:pt>
                <c:pt idx="402">
                  <c:v>7.7500000000000003E-13</c:v>
                </c:pt>
                <c:pt idx="403">
                  <c:v>7.7100000000000005E-13</c:v>
                </c:pt>
                <c:pt idx="404">
                  <c:v>7.6599999999999997E-13</c:v>
                </c:pt>
                <c:pt idx="405">
                  <c:v>7.6299999999999998E-13</c:v>
                </c:pt>
                <c:pt idx="406">
                  <c:v>7.6699999999999996E-13</c:v>
                </c:pt>
                <c:pt idx="407">
                  <c:v>7.6199999999999998E-13</c:v>
                </c:pt>
                <c:pt idx="408">
                  <c:v>7.6199999999999998E-13</c:v>
                </c:pt>
                <c:pt idx="409">
                  <c:v>7.6499999999999997E-13</c:v>
                </c:pt>
                <c:pt idx="410">
                  <c:v>7.7100000000000005E-13</c:v>
                </c:pt>
                <c:pt idx="411">
                  <c:v>7.7100000000000005E-13</c:v>
                </c:pt>
                <c:pt idx="412">
                  <c:v>7.7800000000000002E-13</c:v>
                </c:pt>
                <c:pt idx="413">
                  <c:v>7.7100000000000005E-13</c:v>
                </c:pt>
                <c:pt idx="414">
                  <c:v>7.6699999999999996E-13</c:v>
                </c:pt>
                <c:pt idx="415">
                  <c:v>7.6499999999999997E-13</c:v>
                </c:pt>
                <c:pt idx="416">
                  <c:v>7.7100000000000005E-13</c:v>
                </c:pt>
                <c:pt idx="417">
                  <c:v>7.7200000000000004E-13</c:v>
                </c:pt>
                <c:pt idx="418">
                  <c:v>7.7300000000000004E-13</c:v>
                </c:pt>
                <c:pt idx="419">
                  <c:v>7.7500000000000003E-13</c:v>
                </c:pt>
                <c:pt idx="420">
                  <c:v>7.7500000000000003E-13</c:v>
                </c:pt>
                <c:pt idx="421">
                  <c:v>7.7300000000000004E-13</c:v>
                </c:pt>
                <c:pt idx="422">
                  <c:v>7.7400000000000003E-13</c:v>
                </c:pt>
                <c:pt idx="423">
                  <c:v>7.7300000000000004E-13</c:v>
                </c:pt>
                <c:pt idx="424">
                  <c:v>7.7600000000000003E-13</c:v>
                </c:pt>
                <c:pt idx="425">
                  <c:v>7.82E-13</c:v>
                </c:pt>
                <c:pt idx="426">
                  <c:v>7.9099999999999996E-13</c:v>
                </c:pt>
                <c:pt idx="427">
                  <c:v>7.9299999999999995E-13</c:v>
                </c:pt>
                <c:pt idx="428">
                  <c:v>7.9199999999999996E-13</c:v>
                </c:pt>
                <c:pt idx="429">
                  <c:v>7.8999999999999997E-13</c:v>
                </c:pt>
                <c:pt idx="430">
                  <c:v>8.0200000000000002E-13</c:v>
                </c:pt>
                <c:pt idx="431">
                  <c:v>8.0000000000000002E-13</c:v>
                </c:pt>
                <c:pt idx="432">
                  <c:v>8.0200000000000002E-13</c:v>
                </c:pt>
                <c:pt idx="433">
                  <c:v>7.9900000000000003E-13</c:v>
                </c:pt>
                <c:pt idx="434">
                  <c:v>8.0300000000000001E-13</c:v>
                </c:pt>
                <c:pt idx="435">
                  <c:v>8.0400000000000001E-13</c:v>
                </c:pt>
                <c:pt idx="436">
                  <c:v>8.06E-13</c:v>
                </c:pt>
                <c:pt idx="437">
                  <c:v>8.0400000000000001E-13</c:v>
                </c:pt>
                <c:pt idx="438">
                  <c:v>8.0100000000000002E-13</c:v>
                </c:pt>
                <c:pt idx="439">
                  <c:v>8.0300000000000001E-13</c:v>
                </c:pt>
                <c:pt idx="440">
                  <c:v>8.0100000000000002E-13</c:v>
                </c:pt>
                <c:pt idx="441">
                  <c:v>8.0300000000000001E-13</c:v>
                </c:pt>
                <c:pt idx="442">
                  <c:v>8.0999999999999998E-13</c:v>
                </c:pt>
                <c:pt idx="443">
                  <c:v>8.1599999999999996E-13</c:v>
                </c:pt>
                <c:pt idx="444">
                  <c:v>8.1699999999999995E-13</c:v>
                </c:pt>
                <c:pt idx="445">
                  <c:v>8.2200000000000003E-13</c:v>
                </c:pt>
                <c:pt idx="446">
                  <c:v>8.2600000000000001E-13</c:v>
                </c:pt>
                <c:pt idx="447">
                  <c:v>8.3199999999999999E-13</c:v>
                </c:pt>
                <c:pt idx="448">
                  <c:v>8.3499999999999998E-13</c:v>
                </c:pt>
                <c:pt idx="449">
                  <c:v>8.29E-13</c:v>
                </c:pt>
                <c:pt idx="450">
                  <c:v>8.2800000000000001E-13</c:v>
                </c:pt>
                <c:pt idx="451">
                  <c:v>8.3E-13</c:v>
                </c:pt>
                <c:pt idx="452">
                  <c:v>8.3199999999999999E-13</c:v>
                </c:pt>
                <c:pt idx="453">
                  <c:v>8.3499999999999998E-13</c:v>
                </c:pt>
                <c:pt idx="454">
                  <c:v>8.3899999999999996E-13</c:v>
                </c:pt>
                <c:pt idx="455">
                  <c:v>8.3999999999999995E-13</c:v>
                </c:pt>
                <c:pt idx="456">
                  <c:v>8.4300000000000004E-13</c:v>
                </c:pt>
                <c:pt idx="457">
                  <c:v>8.4500000000000003E-13</c:v>
                </c:pt>
                <c:pt idx="458">
                  <c:v>8.4099999999999995E-13</c:v>
                </c:pt>
                <c:pt idx="459">
                  <c:v>8.4400000000000004E-13</c:v>
                </c:pt>
                <c:pt idx="460">
                  <c:v>8.4700000000000003E-13</c:v>
                </c:pt>
                <c:pt idx="461">
                  <c:v>8.4800000000000002E-13</c:v>
                </c:pt>
                <c:pt idx="462">
                  <c:v>8.53E-13</c:v>
                </c:pt>
                <c:pt idx="463">
                  <c:v>8.52E-13</c:v>
                </c:pt>
                <c:pt idx="464">
                  <c:v>8.5499999999999999E-13</c:v>
                </c:pt>
                <c:pt idx="465">
                  <c:v>8.5499999999999999E-13</c:v>
                </c:pt>
                <c:pt idx="466">
                  <c:v>8.5699999999999998E-13</c:v>
                </c:pt>
                <c:pt idx="467">
                  <c:v>8.5499999999999999E-13</c:v>
                </c:pt>
                <c:pt idx="468">
                  <c:v>8.53E-13</c:v>
                </c:pt>
                <c:pt idx="469">
                  <c:v>8.54E-13</c:v>
                </c:pt>
                <c:pt idx="470">
                  <c:v>8.6099999999999997E-13</c:v>
                </c:pt>
                <c:pt idx="471">
                  <c:v>8.6299999999999996E-13</c:v>
                </c:pt>
                <c:pt idx="472">
                  <c:v>8.7000000000000003E-13</c:v>
                </c:pt>
                <c:pt idx="473">
                  <c:v>8.7300000000000002E-13</c:v>
                </c:pt>
                <c:pt idx="474">
                  <c:v>8.7000000000000003E-13</c:v>
                </c:pt>
                <c:pt idx="475">
                  <c:v>8.7200000000000002E-13</c:v>
                </c:pt>
                <c:pt idx="476">
                  <c:v>8.7000000000000003E-13</c:v>
                </c:pt>
                <c:pt idx="477">
                  <c:v>8.6099999999999997E-13</c:v>
                </c:pt>
                <c:pt idx="478">
                  <c:v>8.5999999999999997E-13</c:v>
                </c:pt>
                <c:pt idx="479">
                  <c:v>8.6700000000000004E-13</c:v>
                </c:pt>
                <c:pt idx="480">
                  <c:v>8.6600000000000005E-13</c:v>
                </c:pt>
                <c:pt idx="481">
                  <c:v>8.7000000000000003E-13</c:v>
                </c:pt>
                <c:pt idx="482">
                  <c:v>8.6900000000000003E-13</c:v>
                </c:pt>
                <c:pt idx="483">
                  <c:v>8.6700000000000004E-13</c:v>
                </c:pt>
                <c:pt idx="484">
                  <c:v>8.7000000000000003E-13</c:v>
                </c:pt>
                <c:pt idx="485">
                  <c:v>8.7300000000000002E-13</c:v>
                </c:pt>
                <c:pt idx="486">
                  <c:v>8.8199999999999998E-13</c:v>
                </c:pt>
                <c:pt idx="487">
                  <c:v>8.8900000000000005E-13</c:v>
                </c:pt>
                <c:pt idx="488">
                  <c:v>8.9200000000000004E-13</c:v>
                </c:pt>
                <c:pt idx="489">
                  <c:v>9.01E-13</c:v>
                </c:pt>
                <c:pt idx="490">
                  <c:v>8.9700000000000001E-13</c:v>
                </c:pt>
                <c:pt idx="491">
                  <c:v>8.9400000000000003E-13</c:v>
                </c:pt>
                <c:pt idx="492">
                  <c:v>8.9200000000000004E-13</c:v>
                </c:pt>
                <c:pt idx="493">
                  <c:v>8.9000000000000004E-13</c:v>
                </c:pt>
                <c:pt idx="494">
                  <c:v>8.9100000000000004E-13</c:v>
                </c:pt>
                <c:pt idx="495">
                  <c:v>8.8900000000000005E-13</c:v>
                </c:pt>
                <c:pt idx="496">
                  <c:v>9E-13</c:v>
                </c:pt>
                <c:pt idx="497">
                  <c:v>8.9400000000000003E-13</c:v>
                </c:pt>
                <c:pt idx="498">
                  <c:v>8.9600000000000002E-13</c:v>
                </c:pt>
                <c:pt idx="499">
                  <c:v>8.9500000000000002E-13</c:v>
                </c:pt>
                <c:pt idx="500">
                  <c:v>8.9700000000000001E-13</c:v>
                </c:pt>
                <c:pt idx="501">
                  <c:v>9.01E-13</c:v>
                </c:pt>
                <c:pt idx="502">
                  <c:v>9E-13</c:v>
                </c:pt>
                <c:pt idx="503">
                  <c:v>9.0399999999999999E-13</c:v>
                </c:pt>
                <c:pt idx="504">
                  <c:v>9.0599999999999998E-13</c:v>
                </c:pt>
                <c:pt idx="505">
                  <c:v>9.1500000000000004E-13</c:v>
                </c:pt>
                <c:pt idx="506">
                  <c:v>9.1599999999999993E-13</c:v>
                </c:pt>
                <c:pt idx="507">
                  <c:v>9.1199999999999995E-13</c:v>
                </c:pt>
                <c:pt idx="508">
                  <c:v>9.1500000000000004E-13</c:v>
                </c:pt>
                <c:pt idx="509">
                  <c:v>9.1700000000000003E-13</c:v>
                </c:pt>
                <c:pt idx="510">
                  <c:v>9.1199999999999995E-13</c:v>
                </c:pt>
                <c:pt idx="511">
                  <c:v>9.1199999999999995E-13</c:v>
                </c:pt>
                <c:pt idx="512">
                  <c:v>9.1100000000000006E-13</c:v>
                </c:pt>
                <c:pt idx="513">
                  <c:v>9.1799999999999993E-13</c:v>
                </c:pt>
                <c:pt idx="514">
                  <c:v>9.2300000000000001E-13</c:v>
                </c:pt>
                <c:pt idx="515">
                  <c:v>9.2300000000000001E-13</c:v>
                </c:pt>
                <c:pt idx="516">
                  <c:v>9.2100000000000001E-13</c:v>
                </c:pt>
                <c:pt idx="517">
                  <c:v>9.1999999999999992E-13</c:v>
                </c:pt>
                <c:pt idx="518">
                  <c:v>9.2300000000000001E-13</c:v>
                </c:pt>
                <c:pt idx="519">
                  <c:v>9.2199999999999991E-13</c:v>
                </c:pt>
                <c:pt idx="520">
                  <c:v>9.239999999999999E-13</c:v>
                </c:pt>
                <c:pt idx="521">
                  <c:v>9.1599999999999993E-13</c:v>
                </c:pt>
                <c:pt idx="522">
                  <c:v>9.1700000000000003E-13</c:v>
                </c:pt>
                <c:pt idx="523">
                  <c:v>9.1500000000000004E-13</c:v>
                </c:pt>
                <c:pt idx="524">
                  <c:v>9.1500000000000004E-13</c:v>
                </c:pt>
                <c:pt idx="525">
                  <c:v>9.1700000000000003E-13</c:v>
                </c:pt>
                <c:pt idx="526">
                  <c:v>9.2199999999999991E-13</c:v>
                </c:pt>
                <c:pt idx="527">
                  <c:v>9.239999999999999E-13</c:v>
                </c:pt>
                <c:pt idx="528">
                  <c:v>9.25E-13</c:v>
                </c:pt>
                <c:pt idx="529">
                  <c:v>9.2800000000000008E-13</c:v>
                </c:pt>
                <c:pt idx="530">
                  <c:v>9.3000000000000008E-13</c:v>
                </c:pt>
                <c:pt idx="531">
                  <c:v>9.3099999999999997E-13</c:v>
                </c:pt>
                <c:pt idx="532">
                  <c:v>9.3299999999999996E-13</c:v>
                </c:pt>
                <c:pt idx="533">
                  <c:v>9.3400000000000006E-13</c:v>
                </c:pt>
                <c:pt idx="534">
                  <c:v>9.3299999999999996E-13</c:v>
                </c:pt>
                <c:pt idx="535">
                  <c:v>9.3400000000000006E-13</c:v>
                </c:pt>
                <c:pt idx="536">
                  <c:v>9.3800000000000004E-13</c:v>
                </c:pt>
                <c:pt idx="537">
                  <c:v>9.3899999999999994E-13</c:v>
                </c:pt>
                <c:pt idx="538">
                  <c:v>9.3899999999999994E-13</c:v>
                </c:pt>
                <c:pt idx="539">
                  <c:v>9.3800000000000004E-13</c:v>
                </c:pt>
                <c:pt idx="540">
                  <c:v>9.4499999999999991E-13</c:v>
                </c:pt>
                <c:pt idx="541">
                  <c:v>9.4499999999999991E-13</c:v>
                </c:pt>
                <c:pt idx="542">
                  <c:v>9.4000000000000003E-13</c:v>
                </c:pt>
                <c:pt idx="543">
                  <c:v>9.4400000000000002E-13</c:v>
                </c:pt>
                <c:pt idx="544">
                  <c:v>9.4999999999999999E-13</c:v>
                </c:pt>
                <c:pt idx="545">
                  <c:v>9.5399999999999997E-13</c:v>
                </c:pt>
                <c:pt idx="546">
                  <c:v>9.5700000000000006E-13</c:v>
                </c:pt>
                <c:pt idx="547">
                  <c:v>9.5700000000000006E-13</c:v>
                </c:pt>
                <c:pt idx="548">
                  <c:v>9.5999999999999995E-13</c:v>
                </c:pt>
                <c:pt idx="549">
                  <c:v>9.6100000000000005E-13</c:v>
                </c:pt>
                <c:pt idx="550">
                  <c:v>9.5900000000000005E-13</c:v>
                </c:pt>
                <c:pt idx="551">
                  <c:v>9.5599999999999997E-13</c:v>
                </c:pt>
                <c:pt idx="552">
                  <c:v>9.5999999999999995E-13</c:v>
                </c:pt>
                <c:pt idx="553">
                  <c:v>9.5599999999999997E-13</c:v>
                </c:pt>
                <c:pt idx="554">
                  <c:v>9.5900000000000005E-13</c:v>
                </c:pt>
                <c:pt idx="555">
                  <c:v>9.5500000000000007E-13</c:v>
                </c:pt>
                <c:pt idx="556">
                  <c:v>9.5999999999999995E-13</c:v>
                </c:pt>
                <c:pt idx="557">
                  <c:v>9.6399999999999993E-13</c:v>
                </c:pt>
                <c:pt idx="558">
                  <c:v>9.6799999999999991E-13</c:v>
                </c:pt>
                <c:pt idx="559">
                  <c:v>9.6300000000000004E-13</c:v>
                </c:pt>
                <c:pt idx="560">
                  <c:v>9.5900000000000005E-13</c:v>
                </c:pt>
                <c:pt idx="561">
                  <c:v>9.5399999999999997E-13</c:v>
                </c:pt>
                <c:pt idx="562">
                  <c:v>9.5700000000000006E-13</c:v>
                </c:pt>
                <c:pt idx="563">
                  <c:v>9.5500000000000007E-13</c:v>
                </c:pt>
                <c:pt idx="564">
                  <c:v>9.6300000000000004E-13</c:v>
                </c:pt>
                <c:pt idx="565">
                  <c:v>9.5900000000000005E-13</c:v>
                </c:pt>
                <c:pt idx="566">
                  <c:v>9.6399999999999993E-13</c:v>
                </c:pt>
                <c:pt idx="567">
                  <c:v>9.6500000000000003E-13</c:v>
                </c:pt>
                <c:pt idx="568">
                  <c:v>9.6900000000000001E-13</c:v>
                </c:pt>
                <c:pt idx="569">
                  <c:v>9.6700000000000002E-13</c:v>
                </c:pt>
                <c:pt idx="570">
                  <c:v>9.6999999999999991E-13</c:v>
                </c:pt>
                <c:pt idx="571">
                  <c:v>9.6700000000000002E-13</c:v>
                </c:pt>
                <c:pt idx="572">
                  <c:v>9.6399999999999993E-13</c:v>
                </c:pt>
                <c:pt idx="573">
                  <c:v>9.5799999999999996E-13</c:v>
                </c:pt>
                <c:pt idx="574">
                  <c:v>9.6399999999999993E-13</c:v>
                </c:pt>
                <c:pt idx="575">
                  <c:v>9.6799999999999991E-13</c:v>
                </c:pt>
                <c:pt idx="576">
                  <c:v>9.6799999999999991E-13</c:v>
                </c:pt>
                <c:pt idx="577">
                  <c:v>9.6999999999999991E-13</c:v>
                </c:pt>
                <c:pt idx="578">
                  <c:v>9.7800000000000007E-13</c:v>
                </c:pt>
                <c:pt idx="579">
                  <c:v>9.7600000000000008E-13</c:v>
                </c:pt>
                <c:pt idx="580">
                  <c:v>9.8000000000000007E-13</c:v>
                </c:pt>
                <c:pt idx="581">
                  <c:v>9.7400000000000009E-13</c:v>
                </c:pt>
                <c:pt idx="582">
                  <c:v>9.6999999999999991E-13</c:v>
                </c:pt>
                <c:pt idx="583">
                  <c:v>9.7299999999999999E-13</c:v>
                </c:pt>
                <c:pt idx="584">
                  <c:v>9.7400000000000009E-13</c:v>
                </c:pt>
                <c:pt idx="585">
                  <c:v>9.6999999999999991E-13</c:v>
                </c:pt>
                <c:pt idx="586">
                  <c:v>9.7600000000000008E-13</c:v>
                </c:pt>
                <c:pt idx="587">
                  <c:v>9.8200000000000006E-13</c:v>
                </c:pt>
                <c:pt idx="588">
                  <c:v>9.8600000000000004E-13</c:v>
                </c:pt>
                <c:pt idx="589">
                  <c:v>9.8200000000000006E-13</c:v>
                </c:pt>
                <c:pt idx="590">
                  <c:v>9.8099999999999996E-13</c:v>
                </c:pt>
                <c:pt idx="591">
                  <c:v>9.8600000000000004E-13</c:v>
                </c:pt>
                <c:pt idx="592">
                  <c:v>9.8000000000000007E-13</c:v>
                </c:pt>
                <c:pt idx="593">
                  <c:v>9.7899999999999997E-13</c:v>
                </c:pt>
                <c:pt idx="594">
                  <c:v>9.7499999999999999E-13</c:v>
                </c:pt>
                <c:pt idx="595">
                  <c:v>9.71E-13</c:v>
                </c:pt>
                <c:pt idx="596">
                  <c:v>9.7400000000000009E-13</c:v>
                </c:pt>
                <c:pt idx="597">
                  <c:v>9.7699999999999998E-13</c:v>
                </c:pt>
                <c:pt idx="598">
                  <c:v>9.7800000000000007E-13</c:v>
                </c:pt>
                <c:pt idx="599">
                  <c:v>9.7600000000000008E-13</c:v>
                </c:pt>
                <c:pt idx="600">
                  <c:v>9.7499999999999999E-13</c:v>
                </c:pt>
                <c:pt idx="601">
                  <c:v>9.71E-13</c:v>
                </c:pt>
                <c:pt idx="602">
                  <c:v>9.7400000000000009E-13</c:v>
                </c:pt>
                <c:pt idx="603">
                  <c:v>9.6799999999999991E-13</c:v>
                </c:pt>
                <c:pt idx="604">
                  <c:v>9.6199999999999994E-13</c:v>
                </c:pt>
                <c:pt idx="605">
                  <c:v>9.5799999999999996E-13</c:v>
                </c:pt>
                <c:pt idx="606">
                  <c:v>9.6100000000000005E-13</c:v>
                </c:pt>
                <c:pt idx="607">
                  <c:v>9.5500000000000007E-13</c:v>
                </c:pt>
                <c:pt idx="608">
                  <c:v>9.5500000000000007E-13</c:v>
                </c:pt>
                <c:pt idx="609">
                  <c:v>9.5199999999999998E-13</c:v>
                </c:pt>
                <c:pt idx="610">
                  <c:v>9.5599999999999997E-13</c:v>
                </c:pt>
                <c:pt idx="611">
                  <c:v>9.4499999999999991E-13</c:v>
                </c:pt>
                <c:pt idx="612">
                  <c:v>9.4600000000000001E-13</c:v>
                </c:pt>
                <c:pt idx="613">
                  <c:v>9.4600000000000001E-13</c:v>
                </c:pt>
                <c:pt idx="614">
                  <c:v>9.4499999999999991E-13</c:v>
                </c:pt>
                <c:pt idx="615">
                  <c:v>9.4499999999999991E-13</c:v>
                </c:pt>
                <c:pt idx="616">
                  <c:v>9.4200000000000003E-13</c:v>
                </c:pt>
                <c:pt idx="617">
                  <c:v>9.3699999999999995E-13</c:v>
                </c:pt>
                <c:pt idx="618">
                  <c:v>9.3600000000000005E-13</c:v>
                </c:pt>
                <c:pt idx="619">
                  <c:v>9.3099999999999997E-13</c:v>
                </c:pt>
                <c:pt idx="620">
                  <c:v>9.3800000000000004E-13</c:v>
                </c:pt>
                <c:pt idx="621">
                  <c:v>9.3200000000000007E-13</c:v>
                </c:pt>
                <c:pt idx="622">
                  <c:v>9.3400000000000006E-13</c:v>
                </c:pt>
                <c:pt idx="623">
                  <c:v>9.2699999999999999E-13</c:v>
                </c:pt>
                <c:pt idx="624">
                  <c:v>9.239999999999999E-13</c:v>
                </c:pt>
                <c:pt idx="625">
                  <c:v>9.1599999999999993E-13</c:v>
                </c:pt>
                <c:pt idx="626">
                  <c:v>9.1399999999999994E-13</c:v>
                </c:pt>
                <c:pt idx="627">
                  <c:v>9.0799999999999997E-13</c:v>
                </c:pt>
                <c:pt idx="628">
                  <c:v>9.0499999999999998E-13</c:v>
                </c:pt>
                <c:pt idx="629">
                  <c:v>9.0599999999999998E-13</c:v>
                </c:pt>
                <c:pt idx="630">
                  <c:v>9.0299999999999999E-13</c:v>
                </c:pt>
                <c:pt idx="631">
                  <c:v>9.0399999999999999E-13</c:v>
                </c:pt>
                <c:pt idx="632">
                  <c:v>9.0799999999999997E-13</c:v>
                </c:pt>
                <c:pt idx="633">
                  <c:v>9.0499999999999998E-13</c:v>
                </c:pt>
                <c:pt idx="634">
                  <c:v>9E-13</c:v>
                </c:pt>
                <c:pt idx="635">
                  <c:v>8.9600000000000002E-13</c:v>
                </c:pt>
                <c:pt idx="636">
                  <c:v>8.9400000000000003E-13</c:v>
                </c:pt>
                <c:pt idx="637">
                  <c:v>8.8699999999999996E-13</c:v>
                </c:pt>
                <c:pt idx="638">
                  <c:v>8.9100000000000004E-13</c:v>
                </c:pt>
                <c:pt idx="639">
                  <c:v>8.8799999999999995E-13</c:v>
                </c:pt>
                <c:pt idx="640">
                  <c:v>8.8599999999999996E-13</c:v>
                </c:pt>
                <c:pt idx="641">
                  <c:v>8.8599999999999996E-13</c:v>
                </c:pt>
                <c:pt idx="642">
                  <c:v>8.8199999999999998E-13</c:v>
                </c:pt>
                <c:pt idx="643">
                  <c:v>8.8299999999999997E-13</c:v>
                </c:pt>
                <c:pt idx="644">
                  <c:v>8.77E-13</c:v>
                </c:pt>
                <c:pt idx="645">
                  <c:v>8.6900000000000003E-13</c:v>
                </c:pt>
                <c:pt idx="646">
                  <c:v>8.5999999999999997E-13</c:v>
                </c:pt>
                <c:pt idx="647">
                  <c:v>8.52E-13</c:v>
                </c:pt>
                <c:pt idx="648">
                  <c:v>8.4600000000000003E-13</c:v>
                </c:pt>
                <c:pt idx="649">
                  <c:v>8.4300000000000004E-13</c:v>
                </c:pt>
                <c:pt idx="650">
                  <c:v>8.3999999999999995E-13</c:v>
                </c:pt>
                <c:pt idx="651">
                  <c:v>8.3999999999999995E-13</c:v>
                </c:pt>
                <c:pt idx="652">
                  <c:v>8.3999999999999995E-13</c:v>
                </c:pt>
                <c:pt idx="653">
                  <c:v>8.3799999999999996E-13</c:v>
                </c:pt>
                <c:pt idx="654">
                  <c:v>8.4300000000000004E-13</c:v>
                </c:pt>
                <c:pt idx="655">
                  <c:v>8.4300000000000004E-13</c:v>
                </c:pt>
                <c:pt idx="656">
                  <c:v>8.4099999999999995E-13</c:v>
                </c:pt>
                <c:pt idx="657">
                  <c:v>8.3599999999999997E-13</c:v>
                </c:pt>
                <c:pt idx="658">
                  <c:v>8.3E-13</c:v>
                </c:pt>
                <c:pt idx="659">
                  <c:v>8.3E-13</c:v>
                </c:pt>
                <c:pt idx="660">
                  <c:v>8.29E-13</c:v>
                </c:pt>
                <c:pt idx="661">
                  <c:v>8.2500000000000002E-13</c:v>
                </c:pt>
                <c:pt idx="662">
                  <c:v>8.2500000000000002E-13</c:v>
                </c:pt>
                <c:pt idx="663">
                  <c:v>8.2500000000000002E-13</c:v>
                </c:pt>
                <c:pt idx="664">
                  <c:v>8.2000000000000004E-13</c:v>
                </c:pt>
                <c:pt idx="665">
                  <c:v>8.1099999999999998E-13</c:v>
                </c:pt>
                <c:pt idx="666">
                  <c:v>8.0899999999999999E-13</c:v>
                </c:pt>
                <c:pt idx="667">
                  <c:v>8.05E-13</c:v>
                </c:pt>
                <c:pt idx="668">
                  <c:v>7.9900000000000003E-13</c:v>
                </c:pt>
                <c:pt idx="669">
                  <c:v>7.9900000000000003E-13</c:v>
                </c:pt>
                <c:pt idx="670">
                  <c:v>8.0100000000000002E-13</c:v>
                </c:pt>
                <c:pt idx="671">
                  <c:v>7.9400000000000005E-13</c:v>
                </c:pt>
                <c:pt idx="672">
                  <c:v>7.9400000000000005E-13</c:v>
                </c:pt>
                <c:pt idx="673">
                  <c:v>7.9099999999999996E-13</c:v>
                </c:pt>
                <c:pt idx="674">
                  <c:v>7.9299999999999995E-13</c:v>
                </c:pt>
                <c:pt idx="675">
                  <c:v>7.9299999999999995E-13</c:v>
                </c:pt>
                <c:pt idx="676">
                  <c:v>7.8999999999999997E-13</c:v>
                </c:pt>
                <c:pt idx="677">
                  <c:v>7.8599999999999998E-13</c:v>
                </c:pt>
                <c:pt idx="678">
                  <c:v>7.8000000000000001E-13</c:v>
                </c:pt>
                <c:pt idx="679">
                  <c:v>7.7700000000000002E-13</c:v>
                </c:pt>
                <c:pt idx="680">
                  <c:v>7.8000000000000001E-13</c:v>
                </c:pt>
                <c:pt idx="681">
                  <c:v>7.82E-13</c:v>
                </c:pt>
                <c:pt idx="682">
                  <c:v>7.7800000000000002E-13</c:v>
                </c:pt>
                <c:pt idx="683">
                  <c:v>7.81E-13</c:v>
                </c:pt>
                <c:pt idx="684">
                  <c:v>7.8799999999999997E-13</c:v>
                </c:pt>
                <c:pt idx="685">
                  <c:v>7.8599999999999998E-13</c:v>
                </c:pt>
                <c:pt idx="686">
                  <c:v>7.7400000000000003E-13</c:v>
                </c:pt>
                <c:pt idx="687">
                  <c:v>7.6399999999999998E-13</c:v>
                </c:pt>
                <c:pt idx="688">
                  <c:v>7.58E-13</c:v>
                </c:pt>
                <c:pt idx="689">
                  <c:v>7.5700000000000001E-13</c:v>
                </c:pt>
                <c:pt idx="690">
                  <c:v>7.5400000000000002E-13</c:v>
                </c:pt>
                <c:pt idx="691">
                  <c:v>7.5000000000000004E-13</c:v>
                </c:pt>
                <c:pt idx="692">
                  <c:v>7.5200000000000003E-13</c:v>
                </c:pt>
                <c:pt idx="693">
                  <c:v>7.4599999999999995E-13</c:v>
                </c:pt>
                <c:pt idx="694">
                  <c:v>7.4800000000000004E-13</c:v>
                </c:pt>
                <c:pt idx="695">
                  <c:v>7.5000000000000004E-13</c:v>
                </c:pt>
                <c:pt idx="696">
                  <c:v>7.4599999999999995E-13</c:v>
                </c:pt>
                <c:pt idx="697">
                  <c:v>7.4700000000000005E-13</c:v>
                </c:pt>
                <c:pt idx="698">
                  <c:v>7.5000000000000004E-13</c:v>
                </c:pt>
                <c:pt idx="699">
                  <c:v>7.5100000000000003E-13</c:v>
                </c:pt>
                <c:pt idx="700">
                  <c:v>7.4599999999999995E-13</c:v>
                </c:pt>
                <c:pt idx="701">
                  <c:v>7.5600000000000001E-13</c:v>
                </c:pt>
                <c:pt idx="702">
                  <c:v>7.5700000000000001E-13</c:v>
                </c:pt>
                <c:pt idx="703">
                  <c:v>7.5600000000000001E-13</c:v>
                </c:pt>
                <c:pt idx="704">
                  <c:v>7.59E-13</c:v>
                </c:pt>
                <c:pt idx="705">
                  <c:v>7.5500000000000001E-13</c:v>
                </c:pt>
                <c:pt idx="706">
                  <c:v>7.5500000000000001E-13</c:v>
                </c:pt>
                <c:pt idx="707">
                  <c:v>7.4900000000000004E-13</c:v>
                </c:pt>
                <c:pt idx="708">
                  <c:v>7.4199999999999997E-13</c:v>
                </c:pt>
                <c:pt idx="709">
                  <c:v>7.4499999999999996E-13</c:v>
                </c:pt>
                <c:pt idx="710">
                  <c:v>7.4399999999999996E-13</c:v>
                </c:pt>
                <c:pt idx="711">
                  <c:v>7.4099999999999997E-13</c:v>
                </c:pt>
                <c:pt idx="712">
                  <c:v>7.3699999999999999E-13</c:v>
                </c:pt>
                <c:pt idx="713">
                  <c:v>7.3599999999999999E-13</c:v>
                </c:pt>
                <c:pt idx="714">
                  <c:v>7.34E-13</c:v>
                </c:pt>
                <c:pt idx="715">
                  <c:v>7.3200000000000001E-13</c:v>
                </c:pt>
                <c:pt idx="716">
                  <c:v>7.34E-13</c:v>
                </c:pt>
                <c:pt idx="717">
                  <c:v>7.3000000000000002E-13</c:v>
                </c:pt>
                <c:pt idx="718">
                  <c:v>7.2300000000000005E-13</c:v>
                </c:pt>
                <c:pt idx="719">
                  <c:v>7.2400000000000005E-13</c:v>
                </c:pt>
                <c:pt idx="720">
                  <c:v>7.2300000000000005E-13</c:v>
                </c:pt>
                <c:pt idx="721">
                  <c:v>7.2199999999999995E-13</c:v>
                </c:pt>
                <c:pt idx="722">
                  <c:v>7.1999999999999996E-13</c:v>
                </c:pt>
                <c:pt idx="723">
                  <c:v>7.2099999999999996E-13</c:v>
                </c:pt>
                <c:pt idx="724">
                  <c:v>7.2700000000000003E-13</c:v>
                </c:pt>
                <c:pt idx="725">
                  <c:v>7.2099999999999996E-13</c:v>
                </c:pt>
                <c:pt idx="726">
                  <c:v>7.2500000000000004E-13</c:v>
                </c:pt>
                <c:pt idx="727">
                  <c:v>7.2800000000000003E-13</c:v>
                </c:pt>
                <c:pt idx="728">
                  <c:v>7.2700000000000003E-13</c:v>
                </c:pt>
                <c:pt idx="729">
                  <c:v>7.2400000000000005E-13</c:v>
                </c:pt>
                <c:pt idx="730">
                  <c:v>7.2400000000000005E-13</c:v>
                </c:pt>
                <c:pt idx="731">
                  <c:v>7.2199999999999995E-13</c:v>
                </c:pt>
                <c:pt idx="732">
                  <c:v>7.1599999999999998E-13</c:v>
                </c:pt>
                <c:pt idx="733">
                  <c:v>7.0800000000000001E-13</c:v>
                </c:pt>
                <c:pt idx="734">
                  <c:v>7.11E-13</c:v>
                </c:pt>
                <c:pt idx="735">
                  <c:v>7.1299999999999999E-13</c:v>
                </c:pt>
                <c:pt idx="736">
                  <c:v>7.1899999999999997E-13</c:v>
                </c:pt>
                <c:pt idx="737">
                  <c:v>7.2199999999999995E-13</c:v>
                </c:pt>
                <c:pt idx="738">
                  <c:v>7.2099999999999996E-13</c:v>
                </c:pt>
                <c:pt idx="739">
                  <c:v>7.1499999999999998E-13</c:v>
                </c:pt>
                <c:pt idx="740">
                  <c:v>7.1299999999999999E-13</c:v>
                </c:pt>
                <c:pt idx="741">
                  <c:v>7.1599999999999998E-13</c:v>
                </c:pt>
                <c:pt idx="742">
                  <c:v>7.2300000000000005E-13</c:v>
                </c:pt>
                <c:pt idx="743">
                  <c:v>7.2099999999999996E-13</c:v>
                </c:pt>
                <c:pt idx="744">
                  <c:v>7.2099999999999996E-13</c:v>
                </c:pt>
                <c:pt idx="745">
                  <c:v>7.1499999999999998E-13</c:v>
                </c:pt>
                <c:pt idx="746">
                  <c:v>7.1599999999999998E-13</c:v>
                </c:pt>
                <c:pt idx="747">
                  <c:v>7.1499999999999998E-13</c:v>
                </c:pt>
                <c:pt idx="748">
                  <c:v>7.1299999999999999E-13</c:v>
                </c:pt>
                <c:pt idx="749">
                  <c:v>7.12E-13</c:v>
                </c:pt>
                <c:pt idx="750">
                  <c:v>7.1399999999999999E-13</c:v>
                </c:pt>
                <c:pt idx="751">
                  <c:v>7.1E-13</c:v>
                </c:pt>
                <c:pt idx="752">
                  <c:v>7.12E-13</c:v>
                </c:pt>
                <c:pt idx="753">
                  <c:v>7.0700000000000002E-13</c:v>
                </c:pt>
                <c:pt idx="754">
                  <c:v>7.0800000000000001E-13</c:v>
                </c:pt>
                <c:pt idx="755">
                  <c:v>7.0900000000000001E-13</c:v>
                </c:pt>
                <c:pt idx="756">
                  <c:v>7.0800000000000001E-13</c:v>
                </c:pt>
                <c:pt idx="757">
                  <c:v>7.1299999999999999E-13</c:v>
                </c:pt>
                <c:pt idx="758">
                  <c:v>7.1499999999999998E-13</c:v>
                </c:pt>
                <c:pt idx="759">
                  <c:v>7.1799999999999997E-13</c:v>
                </c:pt>
                <c:pt idx="760">
                  <c:v>7.2099999999999996E-13</c:v>
                </c:pt>
                <c:pt idx="761">
                  <c:v>7.2300000000000005E-13</c:v>
                </c:pt>
                <c:pt idx="762">
                  <c:v>7.2700000000000003E-13</c:v>
                </c:pt>
                <c:pt idx="763">
                  <c:v>7.2600000000000004E-13</c:v>
                </c:pt>
                <c:pt idx="764">
                  <c:v>7.2900000000000002E-13</c:v>
                </c:pt>
                <c:pt idx="765">
                  <c:v>7.3000000000000002E-13</c:v>
                </c:pt>
                <c:pt idx="766">
                  <c:v>7.34E-13</c:v>
                </c:pt>
                <c:pt idx="767">
                  <c:v>7.35E-13</c:v>
                </c:pt>
                <c:pt idx="768">
                  <c:v>7.34E-13</c:v>
                </c:pt>
                <c:pt idx="769">
                  <c:v>7.34E-13</c:v>
                </c:pt>
                <c:pt idx="770">
                  <c:v>7.3599999999999999E-13</c:v>
                </c:pt>
                <c:pt idx="771">
                  <c:v>7.3300000000000001E-13</c:v>
                </c:pt>
                <c:pt idx="772">
                  <c:v>7.3799999999999999E-13</c:v>
                </c:pt>
                <c:pt idx="773">
                  <c:v>7.4099999999999997E-13</c:v>
                </c:pt>
                <c:pt idx="774">
                  <c:v>7.3699999999999999E-13</c:v>
                </c:pt>
                <c:pt idx="775">
                  <c:v>7.3599999999999999E-13</c:v>
                </c:pt>
                <c:pt idx="776">
                  <c:v>7.3300000000000001E-13</c:v>
                </c:pt>
                <c:pt idx="777">
                  <c:v>7.3100000000000002E-13</c:v>
                </c:pt>
                <c:pt idx="778">
                  <c:v>7.35E-13</c:v>
                </c:pt>
                <c:pt idx="779">
                  <c:v>7.34E-13</c:v>
                </c:pt>
                <c:pt idx="780">
                  <c:v>7.3899999999999998E-13</c:v>
                </c:pt>
                <c:pt idx="781">
                  <c:v>7.3999999999999998E-13</c:v>
                </c:pt>
                <c:pt idx="782">
                  <c:v>7.3699999999999999E-13</c:v>
                </c:pt>
                <c:pt idx="783">
                  <c:v>7.3300000000000001E-13</c:v>
                </c:pt>
                <c:pt idx="784">
                  <c:v>7.35E-13</c:v>
                </c:pt>
                <c:pt idx="785">
                  <c:v>7.3899999999999998E-13</c:v>
                </c:pt>
                <c:pt idx="786">
                  <c:v>7.4099999999999997E-13</c:v>
                </c:pt>
                <c:pt idx="787">
                  <c:v>7.4199999999999997E-13</c:v>
                </c:pt>
                <c:pt idx="788">
                  <c:v>7.4800000000000004E-13</c:v>
                </c:pt>
                <c:pt idx="789">
                  <c:v>7.4599999999999995E-13</c:v>
                </c:pt>
                <c:pt idx="790">
                  <c:v>7.4900000000000004E-13</c:v>
                </c:pt>
                <c:pt idx="791">
                  <c:v>7.4800000000000004E-13</c:v>
                </c:pt>
                <c:pt idx="792">
                  <c:v>7.5100000000000003E-13</c:v>
                </c:pt>
                <c:pt idx="793">
                  <c:v>7.4700000000000005E-13</c:v>
                </c:pt>
                <c:pt idx="794">
                  <c:v>7.5100000000000003E-13</c:v>
                </c:pt>
                <c:pt idx="795">
                  <c:v>7.4900000000000004E-13</c:v>
                </c:pt>
                <c:pt idx="796">
                  <c:v>7.5700000000000001E-13</c:v>
                </c:pt>
                <c:pt idx="797">
                  <c:v>7.4900000000000004E-13</c:v>
                </c:pt>
                <c:pt idx="798">
                  <c:v>7.4800000000000004E-13</c:v>
                </c:pt>
                <c:pt idx="799">
                  <c:v>7.4700000000000005E-13</c:v>
                </c:pt>
                <c:pt idx="800">
                  <c:v>7.4900000000000004E-13</c:v>
                </c:pt>
                <c:pt idx="801">
                  <c:v>7.5000000000000004E-13</c:v>
                </c:pt>
                <c:pt idx="802">
                  <c:v>7.4599999999999995E-13</c:v>
                </c:pt>
                <c:pt idx="803">
                  <c:v>7.5300000000000002E-13</c:v>
                </c:pt>
                <c:pt idx="804">
                  <c:v>7.5100000000000003E-13</c:v>
                </c:pt>
                <c:pt idx="805">
                  <c:v>7.5400000000000002E-13</c:v>
                </c:pt>
                <c:pt idx="806">
                  <c:v>7.58E-13</c:v>
                </c:pt>
                <c:pt idx="807">
                  <c:v>7.5500000000000001E-13</c:v>
                </c:pt>
                <c:pt idx="808">
                  <c:v>7.6299999999999998E-13</c:v>
                </c:pt>
                <c:pt idx="809">
                  <c:v>7.6299999999999998E-13</c:v>
                </c:pt>
                <c:pt idx="810">
                  <c:v>7.6199999999999998E-13</c:v>
                </c:pt>
                <c:pt idx="811">
                  <c:v>7.6399999999999998E-13</c:v>
                </c:pt>
                <c:pt idx="812">
                  <c:v>7.6599999999999997E-13</c:v>
                </c:pt>
                <c:pt idx="813">
                  <c:v>7.6499999999999997E-13</c:v>
                </c:pt>
                <c:pt idx="814">
                  <c:v>7.6399999999999998E-13</c:v>
                </c:pt>
                <c:pt idx="815">
                  <c:v>7.6699999999999996E-13</c:v>
                </c:pt>
                <c:pt idx="816">
                  <c:v>7.7100000000000005E-13</c:v>
                </c:pt>
                <c:pt idx="817">
                  <c:v>7.7300000000000004E-13</c:v>
                </c:pt>
                <c:pt idx="818">
                  <c:v>7.7400000000000003E-13</c:v>
                </c:pt>
                <c:pt idx="819">
                  <c:v>7.7300000000000004E-13</c:v>
                </c:pt>
                <c:pt idx="820">
                  <c:v>7.7300000000000004E-13</c:v>
                </c:pt>
                <c:pt idx="821">
                  <c:v>7.7900000000000001E-13</c:v>
                </c:pt>
                <c:pt idx="822">
                  <c:v>7.7800000000000002E-13</c:v>
                </c:pt>
                <c:pt idx="823">
                  <c:v>7.7700000000000002E-13</c:v>
                </c:pt>
                <c:pt idx="824">
                  <c:v>7.7800000000000002E-13</c:v>
                </c:pt>
                <c:pt idx="825">
                  <c:v>7.7900000000000001E-13</c:v>
                </c:pt>
                <c:pt idx="826">
                  <c:v>7.81E-13</c:v>
                </c:pt>
                <c:pt idx="827">
                  <c:v>7.82E-13</c:v>
                </c:pt>
                <c:pt idx="828">
                  <c:v>7.82E-13</c:v>
                </c:pt>
                <c:pt idx="829">
                  <c:v>7.8000000000000001E-13</c:v>
                </c:pt>
                <c:pt idx="830">
                  <c:v>7.83E-13</c:v>
                </c:pt>
                <c:pt idx="831">
                  <c:v>7.8899999999999997E-13</c:v>
                </c:pt>
                <c:pt idx="832">
                  <c:v>7.8899999999999997E-13</c:v>
                </c:pt>
                <c:pt idx="833">
                  <c:v>7.9199999999999996E-13</c:v>
                </c:pt>
                <c:pt idx="834">
                  <c:v>7.9299999999999995E-13</c:v>
                </c:pt>
                <c:pt idx="835">
                  <c:v>7.8899999999999997E-13</c:v>
                </c:pt>
                <c:pt idx="836">
                  <c:v>7.9600000000000004E-13</c:v>
                </c:pt>
                <c:pt idx="837">
                  <c:v>8.0100000000000002E-13</c:v>
                </c:pt>
                <c:pt idx="838">
                  <c:v>8.0699999999999999E-13</c:v>
                </c:pt>
                <c:pt idx="839">
                  <c:v>8.1099999999999998E-13</c:v>
                </c:pt>
                <c:pt idx="840">
                  <c:v>8.1199999999999997E-13</c:v>
                </c:pt>
                <c:pt idx="841">
                  <c:v>8.0999999999999998E-13</c:v>
                </c:pt>
                <c:pt idx="842">
                  <c:v>8.1900000000000004E-13</c:v>
                </c:pt>
                <c:pt idx="843">
                  <c:v>8.2100000000000004E-13</c:v>
                </c:pt>
                <c:pt idx="844">
                  <c:v>8.1399999999999996E-13</c:v>
                </c:pt>
                <c:pt idx="845">
                  <c:v>8.1199999999999997E-13</c:v>
                </c:pt>
                <c:pt idx="846">
                  <c:v>8.1299999999999997E-13</c:v>
                </c:pt>
                <c:pt idx="847">
                  <c:v>8.1900000000000004E-13</c:v>
                </c:pt>
                <c:pt idx="848">
                  <c:v>8.1900000000000004E-13</c:v>
                </c:pt>
                <c:pt idx="849">
                  <c:v>8.2000000000000004E-13</c:v>
                </c:pt>
                <c:pt idx="850">
                  <c:v>8.2500000000000002E-13</c:v>
                </c:pt>
                <c:pt idx="851">
                  <c:v>8.2400000000000002E-13</c:v>
                </c:pt>
                <c:pt idx="852">
                  <c:v>8.3E-13</c:v>
                </c:pt>
                <c:pt idx="853">
                  <c:v>8.2800000000000001E-13</c:v>
                </c:pt>
                <c:pt idx="854">
                  <c:v>8.29E-13</c:v>
                </c:pt>
                <c:pt idx="855">
                  <c:v>8.2600000000000001E-13</c:v>
                </c:pt>
                <c:pt idx="856">
                  <c:v>8.3299999999999998E-13</c:v>
                </c:pt>
                <c:pt idx="857">
                  <c:v>8.3099999999999999E-13</c:v>
                </c:pt>
                <c:pt idx="858">
                  <c:v>8.2500000000000002E-13</c:v>
                </c:pt>
                <c:pt idx="859">
                  <c:v>8.2600000000000001E-13</c:v>
                </c:pt>
                <c:pt idx="860">
                  <c:v>8.3499999999999998E-13</c:v>
                </c:pt>
                <c:pt idx="861">
                  <c:v>8.3399999999999998E-13</c:v>
                </c:pt>
                <c:pt idx="862">
                  <c:v>8.3799999999999996E-13</c:v>
                </c:pt>
                <c:pt idx="863">
                  <c:v>8.4400000000000004E-13</c:v>
                </c:pt>
                <c:pt idx="864">
                  <c:v>8.4400000000000004E-13</c:v>
                </c:pt>
                <c:pt idx="865">
                  <c:v>8.3899999999999996E-13</c:v>
                </c:pt>
                <c:pt idx="866">
                  <c:v>8.4200000000000005E-13</c:v>
                </c:pt>
                <c:pt idx="867">
                  <c:v>8.3599999999999997E-13</c:v>
                </c:pt>
                <c:pt idx="868">
                  <c:v>8.4300000000000004E-13</c:v>
                </c:pt>
                <c:pt idx="869">
                  <c:v>8.3599999999999997E-13</c:v>
                </c:pt>
                <c:pt idx="870">
                  <c:v>8.4400000000000004E-13</c:v>
                </c:pt>
                <c:pt idx="871">
                  <c:v>8.52E-13</c:v>
                </c:pt>
                <c:pt idx="872">
                  <c:v>8.5000000000000001E-13</c:v>
                </c:pt>
                <c:pt idx="873">
                  <c:v>8.5000000000000001E-13</c:v>
                </c:pt>
                <c:pt idx="874">
                  <c:v>8.53E-13</c:v>
                </c:pt>
                <c:pt idx="875">
                  <c:v>8.5499999999999999E-13</c:v>
                </c:pt>
                <c:pt idx="876">
                  <c:v>8.6099999999999997E-13</c:v>
                </c:pt>
                <c:pt idx="877">
                  <c:v>8.5799999999999998E-13</c:v>
                </c:pt>
                <c:pt idx="878">
                  <c:v>8.5999999999999997E-13</c:v>
                </c:pt>
                <c:pt idx="879">
                  <c:v>8.6500000000000005E-13</c:v>
                </c:pt>
                <c:pt idx="880">
                  <c:v>8.7200000000000002E-13</c:v>
                </c:pt>
                <c:pt idx="881">
                  <c:v>8.6900000000000003E-13</c:v>
                </c:pt>
                <c:pt idx="882">
                  <c:v>8.7000000000000003E-13</c:v>
                </c:pt>
                <c:pt idx="883">
                  <c:v>8.6600000000000005E-13</c:v>
                </c:pt>
                <c:pt idx="884">
                  <c:v>8.7200000000000002E-13</c:v>
                </c:pt>
                <c:pt idx="885">
                  <c:v>8.7500000000000001E-13</c:v>
                </c:pt>
                <c:pt idx="886">
                  <c:v>8.7799999999999999E-13</c:v>
                </c:pt>
                <c:pt idx="887">
                  <c:v>8.7899999999999999E-13</c:v>
                </c:pt>
                <c:pt idx="888">
                  <c:v>8.7799999999999999E-13</c:v>
                </c:pt>
                <c:pt idx="889">
                  <c:v>8.7799999999999999E-13</c:v>
                </c:pt>
                <c:pt idx="890">
                  <c:v>8.8299999999999997E-13</c:v>
                </c:pt>
                <c:pt idx="891">
                  <c:v>8.8499999999999997E-13</c:v>
                </c:pt>
                <c:pt idx="892">
                  <c:v>8.8099999999999998E-13</c:v>
                </c:pt>
                <c:pt idx="893">
                  <c:v>8.8299999999999997E-13</c:v>
                </c:pt>
                <c:pt idx="894">
                  <c:v>8.8799999999999995E-13</c:v>
                </c:pt>
                <c:pt idx="895">
                  <c:v>8.8499999999999997E-13</c:v>
                </c:pt>
                <c:pt idx="896">
                  <c:v>8.8399999999999997E-13</c:v>
                </c:pt>
                <c:pt idx="897">
                  <c:v>8.8199999999999998E-13</c:v>
                </c:pt>
                <c:pt idx="898">
                  <c:v>8.8599999999999996E-13</c:v>
                </c:pt>
                <c:pt idx="899">
                  <c:v>8.8499999999999997E-13</c:v>
                </c:pt>
                <c:pt idx="900">
                  <c:v>8.8799999999999995E-13</c:v>
                </c:pt>
                <c:pt idx="901">
                  <c:v>8.8599999999999996E-13</c:v>
                </c:pt>
                <c:pt idx="902">
                  <c:v>8.9000000000000004E-13</c:v>
                </c:pt>
                <c:pt idx="903">
                  <c:v>8.9000000000000004E-13</c:v>
                </c:pt>
                <c:pt idx="904">
                  <c:v>8.9700000000000001E-13</c:v>
                </c:pt>
                <c:pt idx="905">
                  <c:v>8.9400000000000003E-13</c:v>
                </c:pt>
                <c:pt idx="906">
                  <c:v>8.9600000000000002E-13</c:v>
                </c:pt>
                <c:pt idx="907">
                  <c:v>8.9700000000000001E-13</c:v>
                </c:pt>
                <c:pt idx="908">
                  <c:v>8.9800000000000001E-13</c:v>
                </c:pt>
                <c:pt idx="909">
                  <c:v>9E-13</c:v>
                </c:pt>
                <c:pt idx="910">
                  <c:v>9E-13</c:v>
                </c:pt>
                <c:pt idx="911">
                  <c:v>8.9900000000000001E-13</c:v>
                </c:pt>
                <c:pt idx="912">
                  <c:v>9.0499999999999998E-13</c:v>
                </c:pt>
                <c:pt idx="913">
                  <c:v>9.0799999999999997E-13</c:v>
                </c:pt>
                <c:pt idx="914">
                  <c:v>9.0999999999999996E-13</c:v>
                </c:pt>
                <c:pt idx="915">
                  <c:v>9.0899999999999996E-13</c:v>
                </c:pt>
                <c:pt idx="916">
                  <c:v>9.0899999999999996E-13</c:v>
                </c:pt>
                <c:pt idx="917">
                  <c:v>9.1300000000000005E-13</c:v>
                </c:pt>
                <c:pt idx="918">
                  <c:v>9.1700000000000003E-13</c:v>
                </c:pt>
                <c:pt idx="919">
                  <c:v>9.1700000000000003E-13</c:v>
                </c:pt>
                <c:pt idx="920">
                  <c:v>9.1399999999999994E-13</c:v>
                </c:pt>
                <c:pt idx="921">
                  <c:v>9.1599999999999993E-13</c:v>
                </c:pt>
                <c:pt idx="922">
                  <c:v>9.1700000000000003E-13</c:v>
                </c:pt>
                <c:pt idx="923">
                  <c:v>9.1700000000000003E-13</c:v>
                </c:pt>
                <c:pt idx="924">
                  <c:v>9.1599999999999993E-13</c:v>
                </c:pt>
                <c:pt idx="925">
                  <c:v>9.1799999999999993E-13</c:v>
                </c:pt>
                <c:pt idx="926">
                  <c:v>9.1599999999999993E-13</c:v>
                </c:pt>
                <c:pt idx="927">
                  <c:v>9.1700000000000003E-13</c:v>
                </c:pt>
                <c:pt idx="928">
                  <c:v>9.1999999999999992E-13</c:v>
                </c:pt>
                <c:pt idx="929">
                  <c:v>9.2600000000000009E-13</c:v>
                </c:pt>
                <c:pt idx="930">
                  <c:v>9.2800000000000008E-13</c:v>
                </c:pt>
                <c:pt idx="931">
                  <c:v>9.3600000000000005E-13</c:v>
                </c:pt>
                <c:pt idx="932">
                  <c:v>9.3099999999999997E-13</c:v>
                </c:pt>
                <c:pt idx="933">
                  <c:v>9.3400000000000006E-13</c:v>
                </c:pt>
                <c:pt idx="934">
                  <c:v>9.4099999999999993E-13</c:v>
                </c:pt>
                <c:pt idx="935">
                  <c:v>9.4099999999999993E-13</c:v>
                </c:pt>
                <c:pt idx="936">
                  <c:v>9.3499999999999995E-13</c:v>
                </c:pt>
                <c:pt idx="937">
                  <c:v>9.3699999999999995E-13</c:v>
                </c:pt>
                <c:pt idx="938">
                  <c:v>9.3200000000000007E-13</c:v>
                </c:pt>
                <c:pt idx="939">
                  <c:v>9.3200000000000007E-13</c:v>
                </c:pt>
                <c:pt idx="940">
                  <c:v>9.2800000000000008E-13</c:v>
                </c:pt>
                <c:pt idx="941">
                  <c:v>9.3299999999999996E-13</c:v>
                </c:pt>
                <c:pt idx="942">
                  <c:v>9.3899999999999994E-13</c:v>
                </c:pt>
                <c:pt idx="943">
                  <c:v>9.3899999999999994E-13</c:v>
                </c:pt>
                <c:pt idx="944">
                  <c:v>9.4600000000000001E-13</c:v>
                </c:pt>
                <c:pt idx="945">
                  <c:v>9.469999999999999E-13</c:v>
                </c:pt>
                <c:pt idx="946">
                  <c:v>9.4600000000000001E-13</c:v>
                </c:pt>
                <c:pt idx="947">
                  <c:v>9.4400000000000002E-13</c:v>
                </c:pt>
                <c:pt idx="948">
                  <c:v>9.4099999999999993E-13</c:v>
                </c:pt>
                <c:pt idx="949">
                  <c:v>9.4499999999999991E-13</c:v>
                </c:pt>
                <c:pt idx="950">
                  <c:v>9.4400000000000002E-13</c:v>
                </c:pt>
                <c:pt idx="951">
                  <c:v>9.4400000000000002E-13</c:v>
                </c:pt>
                <c:pt idx="952">
                  <c:v>9.4600000000000001E-13</c:v>
                </c:pt>
                <c:pt idx="953">
                  <c:v>9.490000000000001E-13</c:v>
                </c:pt>
                <c:pt idx="954">
                  <c:v>9.5300000000000008E-13</c:v>
                </c:pt>
                <c:pt idx="955">
                  <c:v>9.5700000000000006E-13</c:v>
                </c:pt>
                <c:pt idx="956">
                  <c:v>9.5500000000000007E-13</c:v>
                </c:pt>
                <c:pt idx="957">
                  <c:v>9.6399999999999993E-13</c:v>
                </c:pt>
                <c:pt idx="958">
                  <c:v>9.6100000000000005E-13</c:v>
                </c:pt>
                <c:pt idx="959">
                  <c:v>9.5900000000000005E-13</c:v>
                </c:pt>
                <c:pt idx="960">
                  <c:v>9.5999999999999995E-13</c:v>
                </c:pt>
                <c:pt idx="961">
                  <c:v>9.6399999999999993E-13</c:v>
                </c:pt>
                <c:pt idx="962">
                  <c:v>9.6300000000000004E-13</c:v>
                </c:pt>
                <c:pt idx="963">
                  <c:v>9.6599999999999992E-13</c:v>
                </c:pt>
                <c:pt idx="964">
                  <c:v>9.6300000000000004E-13</c:v>
                </c:pt>
                <c:pt idx="965">
                  <c:v>9.6100000000000005E-13</c:v>
                </c:pt>
                <c:pt idx="966">
                  <c:v>9.6199999999999994E-13</c:v>
                </c:pt>
                <c:pt idx="967">
                  <c:v>9.6599999999999992E-13</c:v>
                </c:pt>
                <c:pt idx="968">
                  <c:v>9.5900000000000005E-13</c:v>
                </c:pt>
                <c:pt idx="969">
                  <c:v>9.6199999999999994E-13</c:v>
                </c:pt>
                <c:pt idx="970">
                  <c:v>9.6500000000000003E-13</c:v>
                </c:pt>
                <c:pt idx="971">
                  <c:v>9.6900000000000001E-13</c:v>
                </c:pt>
                <c:pt idx="972">
                  <c:v>9.7499999999999999E-13</c:v>
                </c:pt>
                <c:pt idx="973">
                  <c:v>9.7899999999999997E-13</c:v>
                </c:pt>
                <c:pt idx="974">
                  <c:v>9.8200000000000006E-13</c:v>
                </c:pt>
                <c:pt idx="975">
                  <c:v>9.7400000000000009E-13</c:v>
                </c:pt>
                <c:pt idx="976">
                  <c:v>9.7600000000000008E-13</c:v>
                </c:pt>
                <c:pt idx="977">
                  <c:v>9.7600000000000008E-13</c:v>
                </c:pt>
                <c:pt idx="978">
                  <c:v>9.8600000000000004E-13</c:v>
                </c:pt>
                <c:pt idx="979">
                  <c:v>9.7499999999999999E-13</c:v>
                </c:pt>
                <c:pt idx="980">
                  <c:v>9.7400000000000009E-13</c:v>
                </c:pt>
                <c:pt idx="981">
                  <c:v>9.7800000000000007E-13</c:v>
                </c:pt>
                <c:pt idx="982">
                  <c:v>9.7899999999999997E-13</c:v>
                </c:pt>
                <c:pt idx="983">
                  <c:v>9.7699999999999998E-13</c:v>
                </c:pt>
                <c:pt idx="984">
                  <c:v>9.8200000000000006E-13</c:v>
                </c:pt>
                <c:pt idx="985">
                  <c:v>9.7800000000000007E-13</c:v>
                </c:pt>
                <c:pt idx="986">
                  <c:v>9.7499999999999999E-13</c:v>
                </c:pt>
                <c:pt idx="987">
                  <c:v>9.7699999999999998E-13</c:v>
                </c:pt>
                <c:pt idx="988">
                  <c:v>9.7499999999999999E-13</c:v>
                </c:pt>
                <c:pt idx="989">
                  <c:v>9.8200000000000006E-13</c:v>
                </c:pt>
                <c:pt idx="990">
                  <c:v>9.8099999999999996E-13</c:v>
                </c:pt>
                <c:pt idx="991">
                  <c:v>9.7600000000000008E-13</c:v>
                </c:pt>
                <c:pt idx="992">
                  <c:v>9.7400000000000009E-13</c:v>
                </c:pt>
                <c:pt idx="993">
                  <c:v>9.6799999999999991E-13</c:v>
                </c:pt>
                <c:pt idx="994">
                  <c:v>9.7800000000000007E-13</c:v>
                </c:pt>
                <c:pt idx="995">
                  <c:v>9.720000000000001E-13</c:v>
                </c:pt>
                <c:pt idx="996">
                  <c:v>9.7600000000000008E-13</c:v>
                </c:pt>
                <c:pt idx="997">
                  <c:v>9.7400000000000009E-13</c:v>
                </c:pt>
                <c:pt idx="998">
                  <c:v>9.7499999999999999E-13</c:v>
                </c:pt>
                <c:pt idx="999">
                  <c:v>9.6999999999999991E-13</c:v>
                </c:pt>
                <c:pt idx="1000">
                  <c:v>9.6900000000000001E-13</c:v>
                </c:pt>
                <c:pt idx="1001">
                  <c:v>9.6900000000000001E-13</c:v>
                </c:pt>
                <c:pt idx="1002">
                  <c:v>9.720000000000001E-13</c:v>
                </c:pt>
                <c:pt idx="1003">
                  <c:v>9.71E-13</c:v>
                </c:pt>
                <c:pt idx="1004">
                  <c:v>9.7800000000000007E-13</c:v>
                </c:pt>
                <c:pt idx="1005">
                  <c:v>9.7400000000000009E-13</c:v>
                </c:pt>
                <c:pt idx="1006">
                  <c:v>9.7899999999999997E-13</c:v>
                </c:pt>
                <c:pt idx="1007">
                  <c:v>9.8000000000000007E-13</c:v>
                </c:pt>
                <c:pt idx="1008">
                  <c:v>9.8000000000000007E-13</c:v>
                </c:pt>
                <c:pt idx="1009">
                  <c:v>9.8000000000000007E-13</c:v>
                </c:pt>
                <c:pt idx="1010">
                  <c:v>9.7899999999999997E-13</c:v>
                </c:pt>
                <c:pt idx="1011">
                  <c:v>9.8000000000000007E-13</c:v>
                </c:pt>
                <c:pt idx="1012">
                  <c:v>9.7600000000000008E-13</c:v>
                </c:pt>
                <c:pt idx="1013">
                  <c:v>9.7899999999999997E-13</c:v>
                </c:pt>
                <c:pt idx="1014">
                  <c:v>9.7899999999999997E-13</c:v>
                </c:pt>
                <c:pt idx="1015">
                  <c:v>9.7699999999999998E-13</c:v>
                </c:pt>
                <c:pt idx="1016">
                  <c:v>9.7499999999999999E-13</c:v>
                </c:pt>
                <c:pt idx="1017">
                  <c:v>9.71E-13</c:v>
                </c:pt>
                <c:pt idx="1018">
                  <c:v>9.7400000000000009E-13</c:v>
                </c:pt>
                <c:pt idx="1019">
                  <c:v>9.7699999999999998E-13</c:v>
                </c:pt>
                <c:pt idx="1020">
                  <c:v>9.7299999999999999E-13</c:v>
                </c:pt>
                <c:pt idx="1021">
                  <c:v>9.7499999999999999E-13</c:v>
                </c:pt>
                <c:pt idx="1022">
                  <c:v>9.7400000000000009E-13</c:v>
                </c:pt>
                <c:pt idx="1023">
                  <c:v>9.6900000000000001E-13</c:v>
                </c:pt>
                <c:pt idx="1024">
                  <c:v>9.6799999999999991E-13</c:v>
                </c:pt>
                <c:pt idx="1025">
                  <c:v>9.6999999999999991E-13</c:v>
                </c:pt>
                <c:pt idx="1026">
                  <c:v>9.6999999999999991E-13</c:v>
                </c:pt>
                <c:pt idx="1027">
                  <c:v>9.6700000000000002E-13</c:v>
                </c:pt>
                <c:pt idx="1028">
                  <c:v>9.6500000000000003E-13</c:v>
                </c:pt>
                <c:pt idx="1029">
                  <c:v>9.6599999999999992E-13</c:v>
                </c:pt>
                <c:pt idx="1030">
                  <c:v>9.6799999999999991E-13</c:v>
                </c:pt>
                <c:pt idx="1031">
                  <c:v>9.6900000000000001E-13</c:v>
                </c:pt>
                <c:pt idx="1032">
                  <c:v>9.6199999999999994E-13</c:v>
                </c:pt>
                <c:pt idx="1033">
                  <c:v>9.5999999999999995E-13</c:v>
                </c:pt>
                <c:pt idx="1034">
                  <c:v>9.5399999999999997E-13</c:v>
                </c:pt>
                <c:pt idx="1035">
                  <c:v>9.5100000000000009E-13</c:v>
                </c:pt>
                <c:pt idx="1036">
                  <c:v>9.490000000000001E-13</c:v>
                </c:pt>
                <c:pt idx="1037">
                  <c:v>9.490000000000001E-13</c:v>
                </c:pt>
                <c:pt idx="1038">
                  <c:v>9.5500000000000007E-13</c:v>
                </c:pt>
                <c:pt idx="1039">
                  <c:v>9.5199999999999998E-13</c:v>
                </c:pt>
                <c:pt idx="1040">
                  <c:v>9.4999999999999999E-13</c:v>
                </c:pt>
                <c:pt idx="1041">
                  <c:v>9.469999999999999E-13</c:v>
                </c:pt>
                <c:pt idx="1042">
                  <c:v>9.4299999999999992E-13</c:v>
                </c:pt>
                <c:pt idx="1043">
                  <c:v>9.3000000000000008E-13</c:v>
                </c:pt>
                <c:pt idx="1044">
                  <c:v>9.25E-13</c:v>
                </c:pt>
                <c:pt idx="1045">
                  <c:v>9.2300000000000001E-13</c:v>
                </c:pt>
                <c:pt idx="1046">
                  <c:v>9.1700000000000003E-13</c:v>
                </c:pt>
                <c:pt idx="1047">
                  <c:v>9.1300000000000005E-13</c:v>
                </c:pt>
                <c:pt idx="1048">
                  <c:v>9.1199999999999995E-13</c:v>
                </c:pt>
                <c:pt idx="1049">
                  <c:v>9.0899999999999996E-13</c:v>
                </c:pt>
                <c:pt idx="1050">
                  <c:v>9.0899999999999996E-13</c:v>
                </c:pt>
                <c:pt idx="1051">
                  <c:v>9.0499999999999998E-13</c:v>
                </c:pt>
                <c:pt idx="1052">
                  <c:v>9.0299999999999999E-13</c:v>
                </c:pt>
                <c:pt idx="1053">
                  <c:v>8.9900000000000001E-13</c:v>
                </c:pt>
                <c:pt idx="1054">
                  <c:v>8.9700000000000001E-13</c:v>
                </c:pt>
                <c:pt idx="1055">
                  <c:v>8.9800000000000001E-13</c:v>
                </c:pt>
                <c:pt idx="1056">
                  <c:v>9.0299999999999999E-13</c:v>
                </c:pt>
                <c:pt idx="1057">
                  <c:v>9E-13</c:v>
                </c:pt>
                <c:pt idx="1058">
                  <c:v>8.9300000000000003E-13</c:v>
                </c:pt>
                <c:pt idx="1059">
                  <c:v>8.9300000000000003E-13</c:v>
                </c:pt>
                <c:pt idx="1060">
                  <c:v>8.9400000000000003E-13</c:v>
                </c:pt>
                <c:pt idx="1061">
                  <c:v>8.9100000000000004E-13</c:v>
                </c:pt>
                <c:pt idx="1062">
                  <c:v>8.8199999999999998E-13</c:v>
                </c:pt>
                <c:pt idx="1063">
                  <c:v>8.7400000000000001E-13</c:v>
                </c:pt>
                <c:pt idx="1064">
                  <c:v>8.7500000000000001E-13</c:v>
                </c:pt>
                <c:pt idx="1065">
                  <c:v>8.7000000000000003E-13</c:v>
                </c:pt>
                <c:pt idx="1066">
                  <c:v>8.6900000000000003E-13</c:v>
                </c:pt>
                <c:pt idx="1067">
                  <c:v>8.6700000000000004E-13</c:v>
                </c:pt>
                <c:pt idx="1068">
                  <c:v>8.6399999999999995E-13</c:v>
                </c:pt>
                <c:pt idx="1069">
                  <c:v>8.6800000000000004E-13</c:v>
                </c:pt>
                <c:pt idx="1070">
                  <c:v>8.6099999999999997E-13</c:v>
                </c:pt>
                <c:pt idx="1071">
                  <c:v>8.5999999999999997E-13</c:v>
                </c:pt>
                <c:pt idx="1072">
                  <c:v>8.5899999999999997E-13</c:v>
                </c:pt>
                <c:pt idx="1073">
                  <c:v>8.53E-13</c:v>
                </c:pt>
                <c:pt idx="1074">
                  <c:v>8.5699999999999998E-13</c:v>
                </c:pt>
                <c:pt idx="1075">
                  <c:v>8.4800000000000002E-13</c:v>
                </c:pt>
                <c:pt idx="1076">
                  <c:v>8.4700000000000003E-13</c:v>
                </c:pt>
                <c:pt idx="1077">
                  <c:v>8.4700000000000003E-13</c:v>
                </c:pt>
                <c:pt idx="1078">
                  <c:v>8.4400000000000004E-13</c:v>
                </c:pt>
                <c:pt idx="1079">
                  <c:v>8.4200000000000005E-13</c:v>
                </c:pt>
                <c:pt idx="1080">
                  <c:v>8.3999999999999995E-13</c:v>
                </c:pt>
                <c:pt idx="1081">
                  <c:v>8.4200000000000005E-13</c:v>
                </c:pt>
                <c:pt idx="1082">
                  <c:v>8.3399999999999998E-13</c:v>
                </c:pt>
                <c:pt idx="1083">
                  <c:v>8.3599999999999997E-13</c:v>
                </c:pt>
                <c:pt idx="1084">
                  <c:v>8.3499999999999998E-13</c:v>
                </c:pt>
                <c:pt idx="1085">
                  <c:v>8.3699999999999997E-13</c:v>
                </c:pt>
                <c:pt idx="1086">
                  <c:v>8.3399999999999998E-13</c:v>
                </c:pt>
                <c:pt idx="1087">
                  <c:v>8.2600000000000001E-13</c:v>
                </c:pt>
                <c:pt idx="1088">
                  <c:v>8.2400000000000002E-13</c:v>
                </c:pt>
                <c:pt idx="1089">
                  <c:v>8.2000000000000004E-13</c:v>
                </c:pt>
                <c:pt idx="1090">
                  <c:v>8.1599999999999996E-13</c:v>
                </c:pt>
                <c:pt idx="1091">
                  <c:v>8.0799999999999999E-13</c:v>
                </c:pt>
                <c:pt idx="1092">
                  <c:v>8.0799999999999999E-13</c:v>
                </c:pt>
                <c:pt idx="1093">
                  <c:v>8.1099999999999998E-13</c:v>
                </c:pt>
                <c:pt idx="1094">
                  <c:v>8.0799999999999999E-13</c:v>
                </c:pt>
                <c:pt idx="1095">
                  <c:v>8.0300000000000001E-13</c:v>
                </c:pt>
                <c:pt idx="1096">
                  <c:v>8.0300000000000001E-13</c:v>
                </c:pt>
                <c:pt idx="1097">
                  <c:v>8.0200000000000002E-13</c:v>
                </c:pt>
                <c:pt idx="1098">
                  <c:v>8.0100000000000002E-13</c:v>
                </c:pt>
                <c:pt idx="1099">
                  <c:v>7.9099999999999996E-13</c:v>
                </c:pt>
                <c:pt idx="1100">
                  <c:v>7.9800000000000003E-13</c:v>
                </c:pt>
                <c:pt idx="1101">
                  <c:v>7.8799999999999997E-13</c:v>
                </c:pt>
                <c:pt idx="1102">
                  <c:v>7.8699999999999998E-13</c:v>
                </c:pt>
                <c:pt idx="1103">
                  <c:v>7.81E-13</c:v>
                </c:pt>
                <c:pt idx="1104">
                  <c:v>7.7700000000000002E-13</c:v>
                </c:pt>
                <c:pt idx="1105">
                  <c:v>7.7700000000000002E-13</c:v>
                </c:pt>
                <c:pt idx="1106">
                  <c:v>7.7700000000000002E-13</c:v>
                </c:pt>
                <c:pt idx="1107">
                  <c:v>7.7800000000000002E-13</c:v>
                </c:pt>
                <c:pt idx="1108">
                  <c:v>7.7300000000000004E-13</c:v>
                </c:pt>
                <c:pt idx="1109">
                  <c:v>7.6999999999999995E-13</c:v>
                </c:pt>
                <c:pt idx="1110">
                  <c:v>7.7400000000000003E-13</c:v>
                </c:pt>
                <c:pt idx="1111">
                  <c:v>7.7200000000000004E-13</c:v>
                </c:pt>
                <c:pt idx="1112">
                  <c:v>7.6799999999999996E-13</c:v>
                </c:pt>
                <c:pt idx="1113">
                  <c:v>7.6599999999999997E-13</c:v>
                </c:pt>
                <c:pt idx="1114">
                  <c:v>7.6399999999999998E-13</c:v>
                </c:pt>
                <c:pt idx="1115">
                  <c:v>7.6899999999999995E-13</c:v>
                </c:pt>
                <c:pt idx="1116">
                  <c:v>7.6799999999999996E-13</c:v>
                </c:pt>
                <c:pt idx="1117">
                  <c:v>7.7100000000000005E-13</c:v>
                </c:pt>
                <c:pt idx="1118">
                  <c:v>7.7200000000000004E-13</c:v>
                </c:pt>
                <c:pt idx="1119">
                  <c:v>7.6599999999999997E-13</c:v>
                </c:pt>
                <c:pt idx="1120">
                  <c:v>7.6399999999999998E-13</c:v>
                </c:pt>
                <c:pt idx="1121">
                  <c:v>7.6299999999999998E-13</c:v>
                </c:pt>
                <c:pt idx="1122">
                  <c:v>7.6899999999999995E-13</c:v>
                </c:pt>
                <c:pt idx="1123">
                  <c:v>7.6099999999999999E-13</c:v>
                </c:pt>
                <c:pt idx="1124">
                  <c:v>7.4700000000000005E-13</c:v>
                </c:pt>
                <c:pt idx="1125">
                  <c:v>7.5000000000000004E-13</c:v>
                </c:pt>
                <c:pt idx="1126">
                  <c:v>7.5200000000000003E-13</c:v>
                </c:pt>
                <c:pt idx="1127">
                  <c:v>7.4700000000000005E-13</c:v>
                </c:pt>
                <c:pt idx="1128">
                  <c:v>7.4700000000000005E-13</c:v>
                </c:pt>
                <c:pt idx="1129">
                  <c:v>7.5000000000000004E-13</c:v>
                </c:pt>
                <c:pt idx="1130">
                  <c:v>7.4800000000000004E-13</c:v>
                </c:pt>
                <c:pt idx="1131">
                  <c:v>7.4599999999999995E-13</c:v>
                </c:pt>
                <c:pt idx="1132">
                  <c:v>7.4700000000000005E-13</c:v>
                </c:pt>
                <c:pt idx="1133">
                  <c:v>7.4900000000000004E-13</c:v>
                </c:pt>
                <c:pt idx="1134">
                  <c:v>7.5200000000000003E-13</c:v>
                </c:pt>
                <c:pt idx="1135">
                  <c:v>7.5000000000000004E-13</c:v>
                </c:pt>
                <c:pt idx="1136">
                  <c:v>7.4800000000000004E-13</c:v>
                </c:pt>
                <c:pt idx="1137">
                  <c:v>7.4800000000000004E-13</c:v>
                </c:pt>
                <c:pt idx="1138">
                  <c:v>7.5300000000000002E-13</c:v>
                </c:pt>
                <c:pt idx="1139">
                  <c:v>7.58E-13</c:v>
                </c:pt>
                <c:pt idx="1140">
                  <c:v>7.6199999999999998E-13</c:v>
                </c:pt>
                <c:pt idx="1141">
                  <c:v>7.6699999999999996E-13</c:v>
                </c:pt>
                <c:pt idx="1142">
                  <c:v>7.6199999999999998E-13</c:v>
                </c:pt>
                <c:pt idx="1143">
                  <c:v>7.6399999999999998E-13</c:v>
                </c:pt>
                <c:pt idx="1144">
                  <c:v>7.6599999999999997E-13</c:v>
                </c:pt>
                <c:pt idx="1145">
                  <c:v>7.59E-13</c:v>
                </c:pt>
                <c:pt idx="1146">
                  <c:v>7.5999999999999999E-13</c:v>
                </c:pt>
                <c:pt idx="1147">
                  <c:v>7.5600000000000001E-13</c:v>
                </c:pt>
                <c:pt idx="1148">
                  <c:v>7.5000000000000004E-13</c:v>
                </c:pt>
                <c:pt idx="1149">
                  <c:v>7.4599999999999995E-13</c:v>
                </c:pt>
                <c:pt idx="1150">
                  <c:v>7.4599999999999995E-13</c:v>
                </c:pt>
                <c:pt idx="1151">
                  <c:v>7.4800000000000004E-13</c:v>
                </c:pt>
                <c:pt idx="1152">
                  <c:v>7.4900000000000004E-13</c:v>
                </c:pt>
                <c:pt idx="1153">
                  <c:v>7.4499999999999996E-13</c:v>
                </c:pt>
                <c:pt idx="1154">
                  <c:v>7.4499999999999996E-13</c:v>
                </c:pt>
                <c:pt idx="1155">
                  <c:v>7.4900000000000004E-13</c:v>
                </c:pt>
                <c:pt idx="1156">
                  <c:v>7.4700000000000005E-13</c:v>
                </c:pt>
                <c:pt idx="1157">
                  <c:v>7.3899999999999998E-13</c:v>
                </c:pt>
                <c:pt idx="1158">
                  <c:v>7.4499999999999996E-13</c:v>
                </c:pt>
                <c:pt idx="1159">
                  <c:v>7.4099999999999997E-13</c:v>
                </c:pt>
                <c:pt idx="1160">
                  <c:v>7.3599999999999999E-13</c:v>
                </c:pt>
                <c:pt idx="1161">
                  <c:v>7.4199999999999997E-13</c:v>
                </c:pt>
                <c:pt idx="1162">
                  <c:v>7.3999999999999998E-13</c:v>
                </c:pt>
                <c:pt idx="1163">
                  <c:v>7.3699999999999999E-13</c:v>
                </c:pt>
                <c:pt idx="1164">
                  <c:v>7.4199999999999997E-13</c:v>
                </c:pt>
                <c:pt idx="1165">
                  <c:v>7.3799999999999999E-13</c:v>
                </c:pt>
                <c:pt idx="1166">
                  <c:v>7.4299999999999996E-13</c:v>
                </c:pt>
                <c:pt idx="1167">
                  <c:v>7.4299999999999996E-13</c:v>
                </c:pt>
                <c:pt idx="1168">
                  <c:v>7.3599999999999999E-13</c:v>
                </c:pt>
                <c:pt idx="1169">
                  <c:v>7.4099999999999997E-13</c:v>
                </c:pt>
                <c:pt idx="1170">
                  <c:v>7.3899999999999998E-13</c:v>
                </c:pt>
                <c:pt idx="1171">
                  <c:v>7.3799999999999999E-13</c:v>
                </c:pt>
                <c:pt idx="1172">
                  <c:v>7.3300000000000001E-13</c:v>
                </c:pt>
                <c:pt idx="1173">
                  <c:v>7.3699999999999999E-13</c:v>
                </c:pt>
                <c:pt idx="1174">
                  <c:v>7.3899999999999998E-13</c:v>
                </c:pt>
                <c:pt idx="1175">
                  <c:v>7.3699999999999999E-13</c:v>
                </c:pt>
                <c:pt idx="1176">
                  <c:v>7.3599999999999999E-13</c:v>
                </c:pt>
                <c:pt idx="1177">
                  <c:v>7.3300000000000001E-13</c:v>
                </c:pt>
                <c:pt idx="1178">
                  <c:v>7.2900000000000002E-13</c:v>
                </c:pt>
                <c:pt idx="1179">
                  <c:v>7.3100000000000002E-13</c:v>
                </c:pt>
                <c:pt idx="1180">
                  <c:v>7.3100000000000002E-13</c:v>
                </c:pt>
                <c:pt idx="1181">
                  <c:v>7.3899999999999998E-13</c:v>
                </c:pt>
                <c:pt idx="1182">
                  <c:v>7.4299999999999996E-13</c:v>
                </c:pt>
                <c:pt idx="1183">
                  <c:v>7.4499999999999996E-13</c:v>
                </c:pt>
                <c:pt idx="1184">
                  <c:v>7.4800000000000004E-13</c:v>
                </c:pt>
                <c:pt idx="1185">
                  <c:v>7.4399999999999996E-13</c:v>
                </c:pt>
                <c:pt idx="1186">
                  <c:v>7.3999999999999998E-13</c:v>
                </c:pt>
                <c:pt idx="1187">
                  <c:v>7.5100000000000003E-13</c:v>
                </c:pt>
                <c:pt idx="1188">
                  <c:v>7.4700000000000005E-13</c:v>
                </c:pt>
                <c:pt idx="1189">
                  <c:v>7.4499999999999996E-13</c:v>
                </c:pt>
                <c:pt idx="1190">
                  <c:v>7.4399999999999996E-13</c:v>
                </c:pt>
                <c:pt idx="1191">
                  <c:v>7.3899999999999998E-13</c:v>
                </c:pt>
                <c:pt idx="1192">
                  <c:v>7.4599999999999995E-13</c:v>
                </c:pt>
                <c:pt idx="1193">
                  <c:v>7.4900000000000004E-13</c:v>
                </c:pt>
                <c:pt idx="1194">
                  <c:v>7.4800000000000004E-13</c:v>
                </c:pt>
                <c:pt idx="1195">
                  <c:v>7.5200000000000003E-13</c:v>
                </c:pt>
                <c:pt idx="1196">
                  <c:v>7.4599999999999995E-13</c:v>
                </c:pt>
                <c:pt idx="1197">
                  <c:v>7.5200000000000003E-13</c:v>
                </c:pt>
                <c:pt idx="1198">
                  <c:v>7.4900000000000004E-13</c:v>
                </c:pt>
                <c:pt idx="1199">
                  <c:v>7.59E-13</c:v>
                </c:pt>
                <c:pt idx="1200">
                  <c:v>7.59E-13</c:v>
                </c:pt>
                <c:pt idx="1201">
                  <c:v>7.6299999999999998E-13</c:v>
                </c:pt>
                <c:pt idx="1202">
                  <c:v>7.6899999999999995E-13</c:v>
                </c:pt>
                <c:pt idx="1203">
                  <c:v>7.7100000000000005E-13</c:v>
                </c:pt>
                <c:pt idx="1204">
                  <c:v>7.7300000000000004E-13</c:v>
                </c:pt>
                <c:pt idx="1205">
                  <c:v>7.7900000000000001E-13</c:v>
                </c:pt>
                <c:pt idx="1206">
                  <c:v>7.7700000000000002E-13</c:v>
                </c:pt>
                <c:pt idx="1207">
                  <c:v>7.7200000000000004E-13</c:v>
                </c:pt>
                <c:pt idx="1208">
                  <c:v>7.6999999999999995E-13</c:v>
                </c:pt>
                <c:pt idx="1209">
                  <c:v>7.6499999999999997E-13</c:v>
                </c:pt>
                <c:pt idx="1210">
                  <c:v>7.6099999999999999E-13</c:v>
                </c:pt>
                <c:pt idx="1211">
                  <c:v>7.58E-13</c:v>
                </c:pt>
                <c:pt idx="1212">
                  <c:v>7.58E-13</c:v>
                </c:pt>
                <c:pt idx="1213">
                  <c:v>7.5999999999999999E-13</c:v>
                </c:pt>
                <c:pt idx="1214">
                  <c:v>7.58E-13</c:v>
                </c:pt>
                <c:pt idx="1215">
                  <c:v>7.5700000000000001E-13</c:v>
                </c:pt>
                <c:pt idx="1216">
                  <c:v>7.6199999999999998E-13</c:v>
                </c:pt>
                <c:pt idx="1217">
                  <c:v>7.5500000000000001E-13</c:v>
                </c:pt>
                <c:pt idx="1218">
                  <c:v>7.58E-13</c:v>
                </c:pt>
                <c:pt idx="1219">
                  <c:v>7.5999999999999999E-13</c:v>
                </c:pt>
                <c:pt idx="1220">
                  <c:v>7.6199999999999998E-13</c:v>
                </c:pt>
                <c:pt idx="1221">
                  <c:v>7.6299999999999998E-13</c:v>
                </c:pt>
                <c:pt idx="1222">
                  <c:v>7.6699999999999996E-13</c:v>
                </c:pt>
                <c:pt idx="1223">
                  <c:v>7.7300000000000004E-13</c:v>
                </c:pt>
                <c:pt idx="1224">
                  <c:v>7.83E-13</c:v>
                </c:pt>
                <c:pt idx="1225">
                  <c:v>7.81E-13</c:v>
                </c:pt>
                <c:pt idx="1226">
                  <c:v>7.8499999999999999E-13</c:v>
                </c:pt>
                <c:pt idx="1227">
                  <c:v>7.82E-13</c:v>
                </c:pt>
                <c:pt idx="1228">
                  <c:v>7.8000000000000001E-13</c:v>
                </c:pt>
                <c:pt idx="1229">
                  <c:v>7.7400000000000003E-13</c:v>
                </c:pt>
                <c:pt idx="1230">
                  <c:v>7.6899999999999995E-13</c:v>
                </c:pt>
                <c:pt idx="1231">
                  <c:v>7.6799999999999996E-13</c:v>
                </c:pt>
                <c:pt idx="1232">
                  <c:v>7.7200000000000004E-13</c:v>
                </c:pt>
                <c:pt idx="1233">
                  <c:v>7.7200000000000004E-13</c:v>
                </c:pt>
                <c:pt idx="1234">
                  <c:v>7.7200000000000004E-13</c:v>
                </c:pt>
                <c:pt idx="1235">
                  <c:v>7.6799999999999996E-13</c:v>
                </c:pt>
                <c:pt idx="1236">
                  <c:v>7.7200000000000004E-13</c:v>
                </c:pt>
                <c:pt idx="1237">
                  <c:v>7.7300000000000004E-13</c:v>
                </c:pt>
                <c:pt idx="1238">
                  <c:v>7.7700000000000002E-13</c:v>
                </c:pt>
                <c:pt idx="1239">
                  <c:v>7.8599999999999998E-13</c:v>
                </c:pt>
                <c:pt idx="1240">
                  <c:v>7.82E-13</c:v>
                </c:pt>
                <c:pt idx="1241">
                  <c:v>7.8499999999999999E-13</c:v>
                </c:pt>
                <c:pt idx="1242">
                  <c:v>7.8899999999999997E-13</c:v>
                </c:pt>
                <c:pt idx="1243">
                  <c:v>7.9700000000000004E-13</c:v>
                </c:pt>
                <c:pt idx="1244">
                  <c:v>7.9800000000000003E-13</c:v>
                </c:pt>
                <c:pt idx="1245">
                  <c:v>8.0100000000000002E-13</c:v>
                </c:pt>
                <c:pt idx="1246">
                  <c:v>8.0300000000000001E-13</c:v>
                </c:pt>
                <c:pt idx="1247">
                  <c:v>8.0699999999999999E-13</c:v>
                </c:pt>
                <c:pt idx="1248">
                  <c:v>8.1099999999999998E-13</c:v>
                </c:pt>
                <c:pt idx="1249">
                  <c:v>8.0200000000000002E-13</c:v>
                </c:pt>
                <c:pt idx="1250">
                  <c:v>8.0400000000000001E-13</c:v>
                </c:pt>
                <c:pt idx="1251">
                  <c:v>8.0300000000000001E-13</c:v>
                </c:pt>
                <c:pt idx="1252">
                  <c:v>8.0200000000000002E-13</c:v>
                </c:pt>
                <c:pt idx="1253">
                  <c:v>8.0300000000000001E-13</c:v>
                </c:pt>
                <c:pt idx="1254">
                  <c:v>8.0999999999999998E-13</c:v>
                </c:pt>
                <c:pt idx="1255">
                  <c:v>8.1499999999999996E-13</c:v>
                </c:pt>
                <c:pt idx="1256">
                  <c:v>8.1599999999999996E-13</c:v>
                </c:pt>
                <c:pt idx="1257">
                  <c:v>8.1399999999999996E-13</c:v>
                </c:pt>
                <c:pt idx="1258">
                  <c:v>8.1800000000000005E-13</c:v>
                </c:pt>
                <c:pt idx="1259">
                  <c:v>8.1699999999999995E-13</c:v>
                </c:pt>
                <c:pt idx="1260">
                  <c:v>8.1599999999999996E-13</c:v>
                </c:pt>
                <c:pt idx="1261">
                  <c:v>8.1499999999999996E-13</c:v>
                </c:pt>
                <c:pt idx="1262">
                  <c:v>8.2100000000000004E-13</c:v>
                </c:pt>
                <c:pt idx="1263">
                  <c:v>8.2600000000000001E-13</c:v>
                </c:pt>
                <c:pt idx="1264">
                  <c:v>8.2500000000000002E-13</c:v>
                </c:pt>
                <c:pt idx="1265">
                  <c:v>8.3099999999999999E-13</c:v>
                </c:pt>
                <c:pt idx="1266">
                  <c:v>8.3499999999999998E-13</c:v>
                </c:pt>
                <c:pt idx="1267">
                  <c:v>8.4300000000000004E-13</c:v>
                </c:pt>
                <c:pt idx="1268">
                  <c:v>8.4400000000000004E-13</c:v>
                </c:pt>
                <c:pt idx="1269">
                  <c:v>8.4400000000000004E-13</c:v>
                </c:pt>
                <c:pt idx="1270">
                  <c:v>8.5000000000000001E-13</c:v>
                </c:pt>
                <c:pt idx="1271">
                  <c:v>8.5000000000000001E-13</c:v>
                </c:pt>
                <c:pt idx="1272">
                  <c:v>8.4600000000000003E-13</c:v>
                </c:pt>
                <c:pt idx="1273">
                  <c:v>8.4200000000000005E-13</c:v>
                </c:pt>
                <c:pt idx="1274">
                  <c:v>8.4099999999999995E-13</c:v>
                </c:pt>
                <c:pt idx="1275">
                  <c:v>8.4200000000000005E-13</c:v>
                </c:pt>
                <c:pt idx="1276">
                  <c:v>8.4500000000000003E-13</c:v>
                </c:pt>
                <c:pt idx="1277">
                  <c:v>8.4800000000000002E-13</c:v>
                </c:pt>
                <c:pt idx="1278">
                  <c:v>8.5000000000000001E-13</c:v>
                </c:pt>
                <c:pt idx="1279">
                  <c:v>8.54E-13</c:v>
                </c:pt>
                <c:pt idx="1280">
                  <c:v>8.6199999999999996E-13</c:v>
                </c:pt>
                <c:pt idx="1281">
                  <c:v>8.6199999999999996E-13</c:v>
                </c:pt>
                <c:pt idx="1282">
                  <c:v>8.6500000000000005E-13</c:v>
                </c:pt>
                <c:pt idx="1283">
                  <c:v>8.6900000000000003E-13</c:v>
                </c:pt>
                <c:pt idx="1284">
                  <c:v>8.7400000000000001E-13</c:v>
                </c:pt>
                <c:pt idx="1285">
                  <c:v>8.76E-13</c:v>
                </c:pt>
                <c:pt idx="1286">
                  <c:v>8.7999999999999999E-13</c:v>
                </c:pt>
                <c:pt idx="1287">
                  <c:v>8.8399999999999997E-13</c:v>
                </c:pt>
                <c:pt idx="1288">
                  <c:v>8.8699999999999996E-13</c:v>
                </c:pt>
                <c:pt idx="1289">
                  <c:v>8.8299999999999997E-13</c:v>
                </c:pt>
                <c:pt idx="1290">
                  <c:v>8.8399999999999997E-13</c:v>
                </c:pt>
                <c:pt idx="1291">
                  <c:v>8.8299999999999997E-13</c:v>
                </c:pt>
                <c:pt idx="1292">
                  <c:v>8.8099999999999998E-13</c:v>
                </c:pt>
                <c:pt idx="1293">
                  <c:v>8.7999999999999999E-13</c:v>
                </c:pt>
                <c:pt idx="1294">
                  <c:v>8.76E-13</c:v>
                </c:pt>
                <c:pt idx="1295">
                  <c:v>8.7300000000000002E-13</c:v>
                </c:pt>
                <c:pt idx="1296">
                  <c:v>8.76E-13</c:v>
                </c:pt>
                <c:pt idx="1297">
                  <c:v>8.77E-13</c:v>
                </c:pt>
                <c:pt idx="1298">
                  <c:v>8.8299999999999997E-13</c:v>
                </c:pt>
                <c:pt idx="1299">
                  <c:v>8.7899999999999999E-13</c:v>
                </c:pt>
                <c:pt idx="1300">
                  <c:v>8.7999999999999999E-13</c:v>
                </c:pt>
                <c:pt idx="1301">
                  <c:v>8.77E-13</c:v>
                </c:pt>
                <c:pt idx="1302">
                  <c:v>8.8199999999999998E-13</c:v>
                </c:pt>
                <c:pt idx="1303">
                  <c:v>8.8299999999999997E-13</c:v>
                </c:pt>
                <c:pt idx="1304">
                  <c:v>8.8499999999999997E-13</c:v>
                </c:pt>
                <c:pt idx="1305">
                  <c:v>8.8399999999999997E-13</c:v>
                </c:pt>
                <c:pt idx="1306">
                  <c:v>8.8799999999999995E-13</c:v>
                </c:pt>
                <c:pt idx="1307">
                  <c:v>8.8900000000000005E-13</c:v>
                </c:pt>
                <c:pt idx="1308">
                  <c:v>8.8799999999999995E-13</c:v>
                </c:pt>
                <c:pt idx="1309">
                  <c:v>8.8900000000000005E-13</c:v>
                </c:pt>
                <c:pt idx="1310">
                  <c:v>8.8599999999999996E-13</c:v>
                </c:pt>
                <c:pt idx="1311">
                  <c:v>8.9100000000000004E-13</c:v>
                </c:pt>
                <c:pt idx="1312">
                  <c:v>8.8699999999999996E-13</c:v>
                </c:pt>
                <c:pt idx="1313">
                  <c:v>8.8699999999999996E-13</c:v>
                </c:pt>
                <c:pt idx="1314">
                  <c:v>8.9600000000000002E-13</c:v>
                </c:pt>
                <c:pt idx="1315">
                  <c:v>8.9800000000000001E-13</c:v>
                </c:pt>
                <c:pt idx="1316">
                  <c:v>9.0499999999999998E-13</c:v>
                </c:pt>
                <c:pt idx="1317">
                  <c:v>9.0999999999999996E-13</c:v>
                </c:pt>
                <c:pt idx="1318">
                  <c:v>9.0899999999999996E-13</c:v>
                </c:pt>
                <c:pt idx="1319">
                  <c:v>9.1199999999999995E-13</c:v>
                </c:pt>
                <c:pt idx="1320">
                  <c:v>9.1599999999999993E-13</c:v>
                </c:pt>
                <c:pt idx="1321">
                  <c:v>9.1100000000000006E-13</c:v>
                </c:pt>
                <c:pt idx="1322">
                  <c:v>9.1599999999999993E-13</c:v>
                </c:pt>
                <c:pt idx="1323">
                  <c:v>9.1900000000000002E-13</c:v>
                </c:pt>
                <c:pt idx="1324">
                  <c:v>9.2100000000000001E-13</c:v>
                </c:pt>
                <c:pt idx="1325">
                  <c:v>9.2100000000000001E-13</c:v>
                </c:pt>
                <c:pt idx="1326">
                  <c:v>9.2199999999999991E-13</c:v>
                </c:pt>
                <c:pt idx="1327">
                  <c:v>9.2199999999999991E-13</c:v>
                </c:pt>
                <c:pt idx="1328">
                  <c:v>9.2300000000000001E-13</c:v>
                </c:pt>
                <c:pt idx="1329">
                  <c:v>9.2699999999999999E-13</c:v>
                </c:pt>
                <c:pt idx="1330">
                  <c:v>9.3099999999999997E-13</c:v>
                </c:pt>
                <c:pt idx="1331">
                  <c:v>9.3200000000000007E-13</c:v>
                </c:pt>
                <c:pt idx="1332">
                  <c:v>9.3099999999999997E-13</c:v>
                </c:pt>
                <c:pt idx="1333">
                  <c:v>9.3099999999999997E-13</c:v>
                </c:pt>
                <c:pt idx="1334">
                  <c:v>9.2899999999999998E-13</c:v>
                </c:pt>
                <c:pt idx="1335">
                  <c:v>9.2600000000000009E-13</c:v>
                </c:pt>
                <c:pt idx="1336">
                  <c:v>9.2300000000000001E-13</c:v>
                </c:pt>
                <c:pt idx="1337">
                  <c:v>9.2300000000000001E-13</c:v>
                </c:pt>
                <c:pt idx="1338">
                  <c:v>9.239999999999999E-13</c:v>
                </c:pt>
                <c:pt idx="1339">
                  <c:v>9.2100000000000001E-13</c:v>
                </c:pt>
                <c:pt idx="1340">
                  <c:v>9.239999999999999E-13</c:v>
                </c:pt>
                <c:pt idx="1341">
                  <c:v>9.25E-13</c:v>
                </c:pt>
                <c:pt idx="1342">
                  <c:v>9.3099999999999997E-13</c:v>
                </c:pt>
                <c:pt idx="1343">
                  <c:v>9.3600000000000005E-13</c:v>
                </c:pt>
                <c:pt idx="1344">
                  <c:v>9.4000000000000003E-13</c:v>
                </c:pt>
                <c:pt idx="1345">
                  <c:v>9.3699999999999995E-13</c:v>
                </c:pt>
                <c:pt idx="1346">
                  <c:v>9.3800000000000004E-13</c:v>
                </c:pt>
                <c:pt idx="1347">
                  <c:v>9.4099999999999993E-13</c:v>
                </c:pt>
                <c:pt idx="1348">
                  <c:v>9.4099999999999993E-13</c:v>
                </c:pt>
                <c:pt idx="1349">
                  <c:v>9.4499999999999991E-13</c:v>
                </c:pt>
                <c:pt idx="1350">
                  <c:v>9.4299999999999992E-13</c:v>
                </c:pt>
                <c:pt idx="1351">
                  <c:v>9.4499999999999991E-13</c:v>
                </c:pt>
                <c:pt idx="1352">
                  <c:v>9.4400000000000002E-13</c:v>
                </c:pt>
                <c:pt idx="1353">
                  <c:v>9.469999999999999E-13</c:v>
                </c:pt>
                <c:pt idx="1354">
                  <c:v>9.490000000000001E-13</c:v>
                </c:pt>
                <c:pt idx="1355">
                  <c:v>9.4999999999999999E-13</c:v>
                </c:pt>
                <c:pt idx="1356">
                  <c:v>9.490000000000001E-13</c:v>
                </c:pt>
                <c:pt idx="1357">
                  <c:v>9.5500000000000007E-13</c:v>
                </c:pt>
                <c:pt idx="1358">
                  <c:v>9.5999999999999995E-13</c:v>
                </c:pt>
                <c:pt idx="1359">
                  <c:v>9.6500000000000003E-13</c:v>
                </c:pt>
                <c:pt idx="1360">
                  <c:v>9.6799999999999991E-13</c:v>
                </c:pt>
                <c:pt idx="1361">
                  <c:v>9.6900000000000001E-13</c:v>
                </c:pt>
                <c:pt idx="1362">
                  <c:v>9.6900000000000001E-13</c:v>
                </c:pt>
                <c:pt idx="1363">
                  <c:v>9.6900000000000001E-13</c:v>
                </c:pt>
                <c:pt idx="1364">
                  <c:v>9.6599999999999992E-13</c:v>
                </c:pt>
                <c:pt idx="1365">
                  <c:v>9.6199999999999994E-13</c:v>
                </c:pt>
                <c:pt idx="1366">
                  <c:v>9.6399999999999993E-13</c:v>
                </c:pt>
                <c:pt idx="1367">
                  <c:v>9.6300000000000004E-13</c:v>
                </c:pt>
                <c:pt idx="1368">
                  <c:v>9.6300000000000004E-13</c:v>
                </c:pt>
                <c:pt idx="1369">
                  <c:v>9.6300000000000004E-13</c:v>
                </c:pt>
                <c:pt idx="1370">
                  <c:v>9.6500000000000003E-13</c:v>
                </c:pt>
                <c:pt idx="1371">
                  <c:v>9.6500000000000003E-13</c:v>
                </c:pt>
                <c:pt idx="1372">
                  <c:v>9.6700000000000002E-13</c:v>
                </c:pt>
                <c:pt idx="1373">
                  <c:v>9.720000000000001E-13</c:v>
                </c:pt>
                <c:pt idx="1374">
                  <c:v>9.6900000000000001E-13</c:v>
                </c:pt>
                <c:pt idx="1375">
                  <c:v>9.6799999999999991E-13</c:v>
                </c:pt>
                <c:pt idx="1376">
                  <c:v>9.720000000000001E-13</c:v>
                </c:pt>
                <c:pt idx="1377">
                  <c:v>9.7600000000000008E-13</c:v>
                </c:pt>
                <c:pt idx="1378">
                  <c:v>9.7800000000000007E-13</c:v>
                </c:pt>
                <c:pt idx="1379">
                  <c:v>9.7699999999999998E-13</c:v>
                </c:pt>
                <c:pt idx="1380">
                  <c:v>9.8200000000000006E-13</c:v>
                </c:pt>
                <c:pt idx="1381">
                  <c:v>9.7899999999999997E-13</c:v>
                </c:pt>
                <c:pt idx="1382">
                  <c:v>9.7600000000000008E-13</c:v>
                </c:pt>
                <c:pt idx="1383">
                  <c:v>9.7600000000000008E-13</c:v>
                </c:pt>
                <c:pt idx="1384">
                  <c:v>9.7400000000000009E-13</c:v>
                </c:pt>
                <c:pt idx="1385">
                  <c:v>9.7400000000000009E-13</c:v>
                </c:pt>
                <c:pt idx="1386">
                  <c:v>9.7600000000000008E-13</c:v>
                </c:pt>
                <c:pt idx="1387">
                  <c:v>9.7400000000000009E-13</c:v>
                </c:pt>
                <c:pt idx="1388">
                  <c:v>9.7699999999999998E-13</c:v>
                </c:pt>
                <c:pt idx="1389">
                  <c:v>9.8299999999999995E-13</c:v>
                </c:pt>
                <c:pt idx="1390">
                  <c:v>9.9000000000000002E-13</c:v>
                </c:pt>
                <c:pt idx="1391">
                  <c:v>9.9099999999999992E-13</c:v>
                </c:pt>
                <c:pt idx="1392">
                  <c:v>9.9799999999999999E-13</c:v>
                </c:pt>
                <c:pt idx="1393">
                  <c:v>1.002E-12</c:v>
                </c:pt>
                <c:pt idx="1394">
                  <c:v>1.002E-12</c:v>
                </c:pt>
                <c:pt idx="1395">
                  <c:v>1.006E-12</c:v>
                </c:pt>
                <c:pt idx="1396">
                  <c:v>9.9799999999999999E-13</c:v>
                </c:pt>
                <c:pt idx="1397">
                  <c:v>9.9700000000000009E-13</c:v>
                </c:pt>
                <c:pt idx="1398">
                  <c:v>9.9200000000000001E-13</c:v>
                </c:pt>
                <c:pt idx="1399">
                  <c:v>9.8899999999999993E-13</c:v>
                </c:pt>
                <c:pt idx="1400">
                  <c:v>9.9000000000000002E-13</c:v>
                </c:pt>
                <c:pt idx="1401">
                  <c:v>9.7899999999999997E-13</c:v>
                </c:pt>
                <c:pt idx="1402">
                  <c:v>9.7899999999999997E-13</c:v>
                </c:pt>
                <c:pt idx="1403">
                  <c:v>9.8400000000000005E-13</c:v>
                </c:pt>
                <c:pt idx="1404">
                  <c:v>9.8200000000000006E-13</c:v>
                </c:pt>
                <c:pt idx="1405">
                  <c:v>9.8299999999999995E-13</c:v>
                </c:pt>
                <c:pt idx="1406">
                  <c:v>9.9700000000000009E-13</c:v>
                </c:pt>
                <c:pt idx="1407">
                  <c:v>9.9099999999999992E-13</c:v>
                </c:pt>
                <c:pt idx="1408">
                  <c:v>9.8499999999999994E-13</c:v>
                </c:pt>
                <c:pt idx="1409">
                  <c:v>9.8499999999999994E-13</c:v>
                </c:pt>
                <c:pt idx="1410">
                  <c:v>9.8200000000000006E-13</c:v>
                </c:pt>
                <c:pt idx="1411">
                  <c:v>9.8099999999999996E-13</c:v>
                </c:pt>
                <c:pt idx="1412">
                  <c:v>9.7600000000000008E-13</c:v>
                </c:pt>
                <c:pt idx="1413">
                  <c:v>9.8400000000000005E-13</c:v>
                </c:pt>
                <c:pt idx="1414">
                  <c:v>9.9299999999999991E-13</c:v>
                </c:pt>
                <c:pt idx="1415">
                  <c:v>9.949999999999999E-13</c:v>
                </c:pt>
                <c:pt idx="1416">
                  <c:v>9.9900000000000009E-13</c:v>
                </c:pt>
                <c:pt idx="1417">
                  <c:v>1.0050000000000001E-12</c:v>
                </c:pt>
                <c:pt idx="1418">
                  <c:v>1.004E-12</c:v>
                </c:pt>
                <c:pt idx="1419">
                  <c:v>1.004E-12</c:v>
                </c:pt>
                <c:pt idx="1420">
                  <c:v>1.0050000000000001E-12</c:v>
                </c:pt>
                <c:pt idx="1421">
                  <c:v>1.0010000000000001E-12</c:v>
                </c:pt>
                <c:pt idx="1422">
                  <c:v>1.002E-12</c:v>
                </c:pt>
                <c:pt idx="1423">
                  <c:v>9.9900000000000009E-13</c:v>
                </c:pt>
                <c:pt idx="1424">
                  <c:v>9.9799999999999999E-13</c:v>
                </c:pt>
                <c:pt idx="1425">
                  <c:v>9.9799999999999999E-13</c:v>
                </c:pt>
                <c:pt idx="1426">
                  <c:v>9.9999999999999998E-13</c:v>
                </c:pt>
                <c:pt idx="1427">
                  <c:v>9.9700000000000009E-13</c:v>
                </c:pt>
                <c:pt idx="1428">
                  <c:v>9.9700000000000009E-13</c:v>
                </c:pt>
                <c:pt idx="1429">
                  <c:v>9.8400000000000005E-13</c:v>
                </c:pt>
                <c:pt idx="1430">
                  <c:v>9.8600000000000004E-13</c:v>
                </c:pt>
                <c:pt idx="1431">
                  <c:v>9.8899999999999993E-13</c:v>
                </c:pt>
                <c:pt idx="1432">
                  <c:v>9.9000000000000002E-13</c:v>
                </c:pt>
                <c:pt idx="1433">
                  <c:v>9.9299999999999991E-13</c:v>
                </c:pt>
                <c:pt idx="1434">
                  <c:v>9.96E-13</c:v>
                </c:pt>
                <c:pt idx="1435">
                  <c:v>9.9799999999999999E-13</c:v>
                </c:pt>
                <c:pt idx="1436">
                  <c:v>9.9999999999999998E-13</c:v>
                </c:pt>
                <c:pt idx="1437">
                  <c:v>9.9400000000000001E-13</c:v>
                </c:pt>
                <c:pt idx="1438">
                  <c:v>9.8899999999999993E-13</c:v>
                </c:pt>
                <c:pt idx="1439">
                  <c:v>9.8600000000000004E-13</c:v>
                </c:pt>
                <c:pt idx="1440">
                  <c:v>9.7600000000000008E-13</c:v>
                </c:pt>
                <c:pt idx="1441">
                  <c:v>9.7499999999999999E-13</c:v>
                </c:pt>
                <c:pt idx="1442">
                  <c:v>9.8299999999999995E-13</c:v>
                </c:pt>
                <c:pt idx="1443">
                  <c:v>9.7699999999999998E-13</c:v>
                </c:pt>
                <c:pt idx="1444">
                  <c:v>9.6999999999999991E-13</c:v>
                </c:pt>
                <c:pt idx="1445">
                  <c:v>9.7499999999999999E-13</c:v>
                </c:pt>
                <c:pt idx="1446">
                  <c:v>9.7299999999999999E-13</c:v>
                </c:pt>
                <c:pt idx="1447">
                  <c:v>9.7699999999999998E-13</c:v>
                </c:pt>
                <c:pt idx="1448">
                  <c:v>9.720000000000001E-13</c:v>
                </c:pt>
                <c:pt idx="1449">
                  <c:v>9.7299999999999999E-13</c:v>
                </c:pt>
                <c:pt idx="1450">
                  <c:v>9.7899999999999997E-13</c:v>
                </c:pt>
                <c:pt idx="1451">
                  <c:v>9.7400000000000009E-13</c:v>
                </c:pt>
                <c:pt idx="1452">
                  <c:v>9.7499999999999999E-13</c:v>
                </c:pt>
                <c:pt idx="1453">
                  <c:v>9.7499999999999999E-13</c:v>
                </c:pt>
                <c:pt idx="1454">
                  <c:v>9.720000000000001E-13</c:v>
                </c:pt>
                <c:pt idx="1455">
                  <c:v>9.6599999999999992E-13</c:v>
                </c:pt>
                <c:pt idx="1456">
                  <c:v>9.6999999999999991E-13</c:v>
                </c:pt>
                <c:pt idx="1457">
                  <c:v>9.6300000000000004E-13</c:v>
                </c:pt>
                <c:pt idx="1458">
                  <c:v>9.6599999999999992E-13</c:v>
                </c:pt>
                <c:pt idx="1459">
                  <c:v>9.6399999999999993E-13</c:v>
                </c:pt>
                <c:pt idx="1460">
                  <c:v>9.6300000000000004E-13</c:v>
                </c:pt>
                <c:pt idx="1461">
                  <c:v>9.6599999999999992E-13</c:v>
                </c:pt>
                <c:pt idx="1462">
                  <c:v>9.5900000000000005E-13</c:v>
                </c:pt>
                <c:pt idx="1463">
                  <c:v>9.5900000000000005E-13</c:v>
                </c:pt>
                <c:pt idx="1464">
                  <c:v>9.5399999999999997E-13</c:v>
                </c:pt>
                <c:pt idx="1465">
                  <c:v>9.48E-13</c:v>
                </c:pt>
                <c:pt idx="1466">
                  <c:v>9.490000000000001E-13</c:v>
                </c:pt>
                <c:pt idx="1467">
                  <c:v>9.469999999999999E-13</c:v>
                </c:pt>
                <c:pt idx="1468">
                  <c:v>9.4099999999999993E-13</c:v>
                </c:pt>
                <c:pt idx="1469">
                  <c:v>9.4400000000000002E-13</c:v>
                </c:pt>
                <c:pt idx="1470">
                  <c:v>9.3600000000000005E-13</c:v>
                </c:pt>
                <c:pt idx="1471">
                  <c:v>9.3200000000000007E-13</c:v>
                </c:pt>
                <c:pt idx="1472">
                  <c:v>9.2800000000000008E-13</c:v>
                </c:pt>
                <c:pt idx="1473">
                  <c:v>9.2199999999999991E-13</c:v>
                </c:pt>
                <c:pt idx="1474">
                  <c:v>9.1399999999999994E-13</c:v>
                </c:pt>
                <c:pt idx="1475">
                  <c:v>9.1599999999999993E-13</c:v>
                </c:pt>
                <c:pt idx="1476">
                  <c:v>9.1999999999999992E-13</c:v>
                </c:pt>
                <c:pt idx="1477">
                  <c:v>9.1100000000000006E-13</c:v>
                </c:pt>
                <c:pt idx="1478">
                  <c:v>9.0899999999999996E-13</c:v>
                </c:pt>
                <c:pt idx="1479">
                  <c:v>8.9500000000000002E-13</c:v>
                </c:pt>
                <c:pt idx="1480">
                  <c:v>8.8799999999999995E-13</c:v>
                </c:pt>
                <c:pt idx="1481">
                  <c:v>8.8699999999999996E-13</c:v>
                </c:pt>
                <c:pt idx="1482">
                  <c:v>8.9000000000000004E-13</c:v>
                </c:pt>
                <c:pt idx="1483">
                  <c:v>8.7899999999999999E-13</c:v>
                </c:pt>
                <c:pt idx="1484">
                  <c:v>8.7300000000000002E-13</c:v>
                </c:pt>
                <c:pt idx="1485">
                  <c:v>8.6399999999999995E-13</c:v>
                </c:pt>
                <c:pt idx="1486">
                  <c:v>8.6399999999999995E-13</c:v>
                </c:pt>
                <c:pt idx="1487">
                  <c:v>8.6099999999999997E-13</c:v>
                </c:pt>
                <c:pt idx="1488">
                  <c:v>8.6700000000000004E-13</c:v>
                </c:pt>
                <c:pt idx="1489">
                  <c:v>8.7899999999999999E-13</c:v>
                </c:pt>
                <c:pt idx="1490">
                  <c:v>8.8199999999999998E-13</c:v>
                </c:pt>
                <c:pt idx="1491">
                  <c:v>8.8099999999999998E-13</c:v>
                </c:pt>
                <c:pt idx="1492">
                  <c:v>8.6199999999999996E-13</c:v>
                </c:pt>
                <c:pt idx="1493">
                  <c:v>8.7300000000000002E-13</c:v>
                </c:pt>
                <c:pt idx="1494">
                  <c:v>8.7200000000000002E-13</c:v>
                </c:pt>
                <c:pt idx="1495">
                  <c:v>8.5799999999999998E-13</c:v>
                </c:pt>
                <c:pt idx="1496">
                  <c:v>8.5699999999999998E-13</c:v>
                </c:pt>
                <c:pt idx="1497">
                  <c:v>8.53E-13</c:v>
                </c:pt>
                <c:pt idx="1498">
                  <c:v>8.5899999999999997E-13</c:v>
                </c:pt>
                <c:pt idx="1499">
                  <c:v>8.5000000000000001E-13</c:v>
                </c:pt>
                <c:pt idx="1500">
                  <c:v>8.4099999999999995E-13</c:v>
                </c:pt>
                <c:pt idx="1501">
                  <c:v>8.3299999999999998E-13</c:v>
                </c:pt>
                <c:pt idx="1502">
                  <c:v>8.3199999999999999E-13</c:v>
                </c:pt>
                <c:pt idx="1503">
                  <c:v>8.3499999999999998E-13</c:v>
                </c:pt>
                <c:pt idx="1504">
                  <c:v>8.3399999999999998E-13</c:v>
                </c:pt>
                <c:pt idx="1505">
                  <c:v>8.3299999999999998E-13</c:v>
                </c:pt>
                <c:pt idx="1506">
                  <c:v>8.3799999999999996E-13</c:v>
                </c:pt>
                <c:pt idx="1507">
                  <c:v>8.3499999999999998E-13</c:v>
                </c:pt>
                <c:pt idx="1508">
                  <c:v>8.3399999999999998E-13</c:v>
                </c:pt>
                <c:pt idx="1509">
                  <c:v>8.3299999999999998E-13</c:v>
                </c:pt>
                <c:pt idx="1510">
                  <c:v>8.2700000000000001E-13</c:v>
                </c:pt>
                <c:pt idx="1511">
                  <c:v>8.29E-13</c:v>
                </c:pt>
                <c:pt idx="1512">
                  <c:v>8.2600000000000001E-13</c:v>
                </c:pt>
                <c:pt idx="1513">
                  <c:v>8.2400000000000002E-13</c:v>
                </c:pt>
                <c:pt idx="1514">
                  <c:v>8.2000000000000004E-13</c:v>
                </c:pt>
                <c:pt idx="1515">
                  <c:v>8.1800000000000005E-13</c:v>
                </c:pt>
                <c:pt idx="1516">
                  <c:v>8.1499999999999996E-13</c:v>
                </c:pt>
                <c:pt idx="1517">
                  <c:v>7.9400000000000005E-13</c:v>
                </c:pt>
                <c:pt idx="1518">
                  <c:v>7.8999999999999997E-13</c:v>
                </c:pt>
                <c:pt idx="1519">
                  <c:v>8.0699999999999999E-13</c:v>
                </c:pt>
                <c:pt idx="1520">
                  <c:v>7.8799999999999997E-13</c:v>
                </c:pt>
                <c:pt idx="1521">
                  <c:v>7.83E-13</c:v>
                </c:pt>
                <c:pt idx="1522">
                  <c:v>7.83E-13</c:v>
                </c:pt>
                <c:pt idx="1523">
                  <c:v>7.8499999999999999E-13</c:v>
                </c:pt>
                <c:pt idx="1524">
                  <c:v>7.83E-13</c:v>
                </c:pt>
                <c:pt idx="1525">
                  <c:v>7.8399999999999999E-13</c:v>
                </c:pt>
                <c:pt idx="1526">
                  <c:v>7.8899999999999997E-13</c:v>
                </c:pt>
                <c:pt idx="1527">
                  <c:v>7.7400000000000003E-13</c:v>
                </c:pt>
                <c:pt idx="1528">
                  <c:v>7.7400000000000003E-13</c:v>
                </c:pt>
                <c:pt idx="1529">
                  <c:v>7.6899999999999995E-13</c:v>
                </c:pt>
                <c:pt idx="1530">
                  <c:v>7.7400000000000003E-13</c:v>
                </c:pt>
                <c:pt idx="1531">
                  <c:v>7.7200000000000004E-13</c:v>
                </c:pt>
                <c:pt idx="1532">
                  <c:v>7.7900000000000001E-13</c:v>
                </c:pt>
                <c:pt idx="1533">
                  <c:v>7.83E-13</c:v>
                </c:pt>
                <c:pt idx="1534">
                  <c:v>7.7700000000000002E-13</c:v>
                </c:pt>
                <c:pt idx="1535">
                  <c:v>7.7100000000000005E-13</c:v>
                </c:pt>
                <c:pt idx="1536">
                  <c:v>7.7100000000000005E-13</c:v>
                </c:pt>
                <c:pt idx="1537">
                  <c:v>7.6799999999999996E-13</c:v>
                </c:pt>
                <c:pt idx="1538">
                  <c:v>7.7800000000000002E-13</c:v>
                </c:pt>
                <c:pt idx="1539">
                  <c:v>7.7800000000000002E-13</c:v>
                </c:pt>
                <c:pt idx="1540">
                  <c:v>7.7600000000000003E-13</c:v>
                </c:pt>
                <c:pt idx="1541">
                  <c:v>7.7600000000000003E-13</c:v>
                </c:pt>
                <c:pt idx="1542">
                  <c:v>7.7300000000000004E-13</c:v>
                </c:pt>
                <c:pt idx="1543">
                  <c:v>7.6999999999999995E-13</c:v>
                </c:pt>
                <c:pt idx="1544">
                  <c:v>7.7900000000000001E-13</c:v>
                </c:pt>
                <c:pt idx="1545">
                  <c:v>7.81E-13</c:v>
                </c:pt>
                <c:pt idx="1546">
                  <c:v>7.7700000000000002E-13</c:v>
                </c:pt>
                <c:pt idx="1547">
                  <c:v>7.6999999999999995E-13</c:v>
                </c:pt>
                <c:pt idx="1548">
                  <c:v>7.6499999999999997E-13</c:v>
                </c:pt>
                <c:pt idx="1549">
                  <c:v>7.6599999999999997E-13</c:v>
                </c:pt>
                <c:pt idx="1550">
                  <c:v>7.6599999999999997E-13</c:v>
                </c:pt>
                <c:pt idx="1551">
                  <c:v>7.7200000000000004E-13</c:v>
                </c:pt>
                <c:pt idx="1552">
                  <c:v>7.6899999999999995E-13</c:v>
                </c:pt>
                <c:pt idx="1553">
                  <c:v>7.7500000000000003E-13</c:v>
                </c:pt>
                <c:pt idx="1554">
                  <c:v>7.7600000000000003E-13</c:v>
                </c:pt>
                <c:pt idx="1555">
                  <c:v>7.7700000000000002E-13</c:v>
                </c:pt>
                <c:pt idx="1556">
                  <c:v>7.7600000000000003E-13</c:v>
                </c:pt>
                <c:pt idx="1557">
                  <c:v>7.83E-13</c:v>
                </c:pt>
                <c:pt idx="1558">
                  <c:v>7.81E-13</c:v>
                </c:pt>
                <c:pt idx="1559">
                  <c:v>7.81E-13</c:v>
                </c:pt>
                <c:pt idx="1560">
                  <c:v>7.7900000000000001E-13</c:v>
                </c:pt>
                <c:pt idx="1561">
                  <c:v>7.7200000000000004E-13</c:v>
                </c:pt>
                <c:pt idx="1562">
                  <c:v>7.6999999999999995E-13</c:v>
                </c:pt>
                <c:pt idx="1563">
                  <c:v>7.6899999999999995E-13</c:v>
                </c:pt>
                <c:pt idx="1564">
                  <c:v>7.6299999999999998E-13</c:v>
                </c:pt>
                <c:pt idx="1565">
                  <c:v>7.6599999999999997E-13</c:v>
                </c:pt>
                <c:pt idx="1566">
                  <c:v>7.6699999999999996E-13</c:v>
                </c:pt>
                <c:pt idx="1567">
                  <c:v>7.6099999999999999E-13</c:v>
                </c:pt>
                <c:pt idx="1568">
                  <c:v>7.6799999999999996E-13</c:v>
                </c:pt>
                <c:pt idx="1569">
                  <c:v>7.6299999999999998E-13</c:v>
                </c:pt>
                <c:pt idx="1570">
                  <c:v>7.58E-13</c:v>
                </c:pt>
                <c:pt idx="1571">
                  <c:v>7.58E-13</c:v>
                </c:pt>
                <c:pt idx="1572">
                  <c:v>7.5200000000000003E-13</c:v>
                </c:pt>
                <c:pt idx="1573">
                  <c:v>7.4900000000000004E-13</c:v>
                </c:pt>
                <c:pt idx="1574">
                  <c:v>7.5300000000000002E-13</c:v>
                </c:pt>
                <c:pt idx="1575">
                  <c:v>7.5500000000000001E-13</c:v>
                </c:pt>
                <c:pt idx="1576">
                  <c:v>7.5100000000000003E-13</c:v>
                </c:pt>
                <c:pt idx="1577">
                  <c:v>7.5100000000000003E-13</c:v>
                </c:pt>
                <c:pt idx="1578">
                  <c:v>7.5100000000000003E-13</c:v>
                </c:pt>
                <c:pt idx="1579">
                  <c:v>7.5600000000000001E-13</c:v>
                </c:pt>
                <c:pt idx="1580">
                  <c:v>7.5200000000000003E-13</c:v>
                </c:pt>
                <c:pt idx="1581">
                  <c:v>7.5000000000000004E-13</c:v>
                </c:pt>
                <c:pt idx="1582">
                  <c:v>7.5100000000000003E-13</c:v>
                </c:pt>
                <c:pt idx="1583">
                  <c:v>7.5500000000000001E-13</c:v>
                </c:pt>
                <c:pt idx="1584">
                  <c:v>7.5600000000000001E-13</c:v>
                </c:pt>
                <c:pt idx="1585">
                  <c:v>7.5400000000000002E-13</c:v>
                </c:pt>
                <c:pt idx="1586">
                  <c:v>7.4900000000000004E-13</c:v>
                </c:pt>
                <c:pt idx="1587">
                  <c:v>7.5500000000000001E-13</c:v>
                </c:pt>
                <c:pt idx="1588">
                  <c:v>7.5500000000000001E-13</c:v>
                </c:pt>
                <c:pt idx="1589">
                  <c:v>7.5200000000000003E-13</c:v>
                </c:pt>
                <c:pt idx="1590">
                  <c:v>7.5200000000000003E-13</c:v>
                </c:pt>
                <c:pt idx="1591">
                  <c:v>7.5400000000000002E-13</c:v>
                </c:pt>
                <c:pt idx="1592">
                  <c:v>7.5300000000000002E-13</c:v>
                </c:pt>
                <c:pt idx="1593">
                  <c:v>7.5500000000000001E-13</c:v>
                </c:pt>
                <c:pt idx="1594">
                  <c:v>7.6399999999999998E-13</c:v>
                </c:pt>
                <c:pt idx="1595">
                  <c:v>7.59E-13</c:v>
                </c:pt>
                <c:pt idx="1596">
                  <c:v>7.59E-13</c:v>
                </c:pt>
                <c:pt idx="1597">
                  <c:v>7.58E-13</c:v>
                </c:pt>
                <c:pt idx="1598">
                  <c:v>7.6299999999999998E-13</c:v>
                </c:pt>
                <c:pt idx="1599">
                  <c:v>7.6599999999999997E-13</c:v>
                </c:pt>
                <c:pt idx="1600">
                  <c:v>7.6499999999999997E-13</c:v>
                </c:pt>
                <c:pt idx="1601">
                  <c:v>7.7200000000000004E-13</c:v>
                </c:pt>
                <c:pt idx="1602">
                  <c:v>7.7100000000000005E-13</c:v>
                </c:pt>
                <c:pt idx="1603">
                  <c:v>7.6899999999999995E-13</c:v>
                </c:pt>
                <c:pt idx="1604">
                  <c:v>7.7100000000000005E-13</c:v>
                </c:pt>
                <c:pt idx="1605">
                  <c:v>7.59E-13</c:v>
                </c:pt>
                <c:pt idx="1606">
                  <c:v>7.5300000000000002E-13</c:v>
                </c:pt>
                <c:pt idx="1607">
                  <c:v>7.5500000000000001E-13</c:v>
                </c:pt>
                <c:pt idx="1608">
                  <c:v>7.58E-13</c:v>
                </c:pt>
                <c:pt idx="1609">
                  <c:v>7.5999999999999999E-13</c:v>
                </c:pt>
                <c:pt idx="1610">
                  <c:v>7.59E-13</c:v>
                </c:pt>
                <c:pt idx="1611">
                  <c:v>7.5300000000000002E-13</c:v>
                </c:pt>
                <c:pt idx="1612">
                  <c:v>7.5700000000000001E-13</c:v>
                </c:pt>
                <c:pt idx="1613">
                  <c:v>7.6099999999999999E-13</c:v>
                </c:pt>
                <c:pt idx="1614">
                  <c:v>7.5999999999999999E-13</c:v>
                </c:pt>
                <c:pt idx="1615">
                  <c:v>7.5100000000000003E-13</c:v>
                </c:pt>
                <c:pt idx="1616">
                  <c:v>7.5500000000000001E-13</c:v>
                </c:pt>
                <c:pt idx="1617">
                  <c:v>7.5600000000000001E-13</c:v>
                </c:pt>
                <c:pt idx="1618">
                  <c:v>7.58E-13</c:v>
                </c:pt>
                <c:pt idx="1619">
                  <c:v>7.5999999999999999E-13</c:v>
                </c:pt>
                <c:pt idx="1620">
                  <c:v>7.6199999999999998E-13</c:v>
                </c:pt>
                <c:pt idx="1621">
                  <c:v>7.6999999999999995E-13</c:v>
                </c:pt>
                <c:pt idx="1622">
                  <c:v>7.7200000000000004E-13</c:v>
                </c:pt>
                <c:pt idx="1623">
                  <c:v>7.7100000000000005E-13</c:v>
                </c:pt>
                <c:pt idx="1624">
                  <c:v>7.7200000000000004E-13</c:v>
                </c:pt>
                <c:pt idx="1625">
                  <c:v>7.7400000000000003E-13</c:v>
                </c:pt>
                <c:pt idx="1626">
                  <c:v>7.7200000000000004E-13</c:v>
                </c:pt>
                <c:pt idx="1627">
                  <c:v>7.6799999999999996E-13</c:v>
                </c:pt>
                <c:pt idx="1628">
                  <c:v>7.6899999999999995E-13</c:v>
                </c:pt>
                <c:pt idx="1629">
                  <c:v>7.7300000000000004E-13</c:v>
                </c:pt>
                <c:pt idx="1630">
                  <c:v>7.7900000000000001E-13</c:v>
                </c:pt>
                <c:pt idx="1631">
                  <c:v>7.7900000000000001E-13</c:v>
                </c:pt>
                <c:pt idx="1632">
                  <c:v>7.82E-13</c:v>
                </c:pt>
                <c:pt idx="1633">
                  <c:v>7.7700000000000002E-13</c:v>
                </c:pt>
                <c:pt idx="1634">
                  <c:v>7.82E-13</c:v>
                </c:pt>
                <c:pt idx="1635">
                  <c:v>7.82E-13</c:v>
                </c:pt>
                <c:pt idx="1636">
                  <c:v>7.8599999999999998E-13</c:v>
                </c:pt>
                <c:pt idx="1637">
                  <c:v>7.8499999999999999E-13</c:v>
                </c:pt>
                <c:pt idx="1638">
                  <c:v>7.8599999999999998E-13</c:v>
                </c:pt>
                <c:pt idx="1639">
                  <c:v>7.83E-13</c:v>
                </c:pt>
                <c:pt idx="1640">
                  <c:v>7.8999999999999997E-13</c:v>
                </c:pt>
                <c:pt idx="1641">
                  <c:v>7.83E-13</c:v>
                </c:pt>
                <c:pt idx="1642">
                  <c:v>7.8699999999999998E-13</c:v>
                </c:pt>
                <c:pt idx="1643">
                  <c:v>7.8599999999999998E-13</c:v>
                </c:pt>
                <c:pt idx="1644">
                  <c:v>7.8499999999999999E-13</c:v>
                </c:pt>
                <c:pt idx="1645">
                  <c:v>7.8799999999999997E-13</c:v>
                </c:pt>
                <c:pt idx="1646">
                  <c:v>7.8599999999999998E-13</c:v>
                </c:pt>
                <c:pt idx="1647">
                  <c:v>7.8899999999999997E-13</c:v>
                </c:pt>
                <c:pt idx="1648">
                  <c:v>7.8799999999999997E-13</c:v>
                </c:pt>
                <c:pt idx="1649">
                  <c:v>7.8799999999999997E-13</c:v>
                </c:pt>
                <c:pt idx="1650">
                  <c:v>7.8899999999999997E-13</c:v>
                </c:pt>
                <c:pt idx="1651">
                  <c:v>7.9700000000000004E-13</c:v>
                </c:pt>
                <c:pt idx="1652">
                  <c:v>7.9800000000000003E-13</c:v>
                </c:pt>
                <c:pt idx="1653">
                  <c:v>7.9700000000000004E-13</c:v>
                </c:pt>
                <c:pt idx="1654">
                  <c:v>8.0000000000000002E-13</c:v>
                </c:pt>
                <c:pt idx="1655">
                  <c:v>7.9800000000000003E-13</c:v>
                </c:pt>
                <c:pt idx="1656">
                  <c:v>8.0799999999999999E-13</c:v>
                </c:pt>
                <c:pt idx="1657">
                  <c:v>8.0999999999999998E-13</c:v>
                </c:pt>
                <c:pt idx="1658">
                  <c:v>8.1199999999999997E-13</c:v>
                </c:pt>
                <c:pt idx="1659">
                  <c:v>8.2100000000000004E-13</c:v>
                </c:pt>
                <c:pt idx="1660">
                  <c:v>8.1900000000000004E-13</c:v>
                </c:pt>
                <c:pt idx="1661">
                  <c:v>8.2100000000000004E-13</c:v>
                </c:pt>
                <c:pt idx="1662">
                  <c:v>8.2000000000000004E-13</c:v>
                </c:pt>
                <c:pt idx="1663">
                  <c:v>8.2300000000000003E-13</c:v>
                </c:pt>
                <c:pt idx="1664">
                  <c:v>8.29E-13</c:v>
                </c:pt>
                <c:pt idx="1665">
                  <c:v>8.2700000000000001E-13</c:v>
                </c:pt>
                <c:pt idx="1666">
                  <c:v>8.2400000000000002E-13</c:v>
                </c:pt>
                <c:pt idx="1667">
                  <c:v>8.2500000000000002E-13</c:v>
                </c:pt>
                <c:pt idx="1668">
                  <c:v>8.2400000000000002E-13</c:v>
                </c:pt>
                <c:pt idx="1669">
                  <c:v>8.2400000000000002E-13</c:v>
                </c:pt>
                <c:pt idx="1670">
                  <c:v>8.2500000000000002E-13</c:v>
                </c:pt>
                <c:pt idx="1671">
                  <c:v>8.2700000000000001E-13</c:v>
                </c:pt>
                <c:pt idx="1672">
                  <c:v>8.2500000000000002E-13</c:v>
                </c:pt>
                <c:pt idx="1673">
                  <c:v>8.2800000000000001E-13</c:v>
                </c:pt>
                <c:pt idx="1674">
                  <c:v>8.3199999999999999E-13</c:v>
                </c:pt>
                <c:pt idx="1675">
                  <c:v>8.3399999999999998E-13</c:v>
                </c:pt>
                <c:pt idx="1676">
                  <c:v>8.3399999999999998E-13</c:v>
                </c:pt>
                <c:pt idx="1677">
                  <c:v>8.2800000000000001E-13</c:v>
                </c:pt>
                <c:pt idx="1678">
                  <c:v>8.3299999999999998E-13</c:v>
                </c:pt>
                <c:pt idx="1679">
                  <c:v>8.3599999999999997E-13</c:v>
                </c:pt>
                <c:pt idx="1680">
                  <c:v>8.3399999999999998E-13</c:v>
                </c:pt>
                <c:pt idx="1681">
                  <c:v>8.3299999999999998E-13</c:v>
                </c:pt>
                <c:pt idx="1682">
                  <c:v>8.3499999999999998E-13</c:v>
                </c:pt>
                <c:pt idx="1683">
                  <c:v>8.3899999999999996E-13</c:v>
                </c:pt>
                <c:pt idx="1684">
                  <c:v>8.3599999999999997E-13</c:v>
                </c:pt>
                <c:pt idx="1685">
                  <c:v>8.3599999999999997E-13</c:v>
                </c:pt>
                <c:pt idx="1686">
                  <c:v>8.4300000000000004E-13</c:v>
                </c:pt>
                <c:pt idx="1687">
                  <c:v>8.4600000000000003E-13</c:v>
                </c:pt>
                <c:pt idx="1688">
                  <c:v>8.3999999999999995E-13</c:v>
                </c:pt>
                <c:pt idx="1689">
                  <c:v>8.3799999999999996E-13</c:v>
                </c:pt>
                <c:pt idx="1690">
                  <c:v>8.4099999999999995E-13</c:v>
                </c:pt>
                <c:pt idx="1691">
                  <c:v>8.4200000000000005E-13</c:v>
                </c:pt>
                <c:pt idx="1692">
                  <c:v>8.4600000000000003E-13</c:v>
                </c:pt>
                <c:pt idx="1693">
                  <c:v>8.5100000000000001E-13</c:v>
                </c:pt>
                <c:pt idx="1694">
                  <c:v>8.5799999999999998E-13</c:v>
                </c:pt>
                <c:pt idx="1695">
                  <c:v>8.5499999999999999E-13</c:v>
                </c:pt>
                <c:pt idx="1696">
                  <c:v>8.5899999999999997E-13</c:v>
                </c:pt>
                <c:pt idx="1697">
                  <c:v>8.6099999999999997E-13</c:v>
                </c:pt>
                <c:pt idx="1698">
                  <c:v>8.6099999999999997E-13</c:v>
                </c:pt>
                <c:pt idx="1699">
                  <c:v>8.6199999999999996E-13</c:v>
                </c:pt>
                <c:pt idx="1700">
                  <c:v>8.6399999999999995E-13</c:v>
                </c:pt>
                <c:pt idx="1701">
                  <c:v>8.6700000000000004E-13</c:v>
                </c:pt>
                <c:pt idx="1702">
                  <c:v>8.6600000000000005E-13</c:v>
                </c:pt>
                <c:pt idx="1703">
                  <c:v>8.76E-13</c:v>
                </c:pt>
                <c:pt idx="1704">
                  <c:v>8.8399999999999997E-13</c:v>
                </c:pt>
                <c:pt idx="1705">
                  <c:v>8.8399999999999997E-13</c:v>
                </c:pt>
                <c:pt idx="1706">
                  <c:v>8.7899999999999999E-13</c:v>
                </c:pt>
                <c:pt idx="1707">
                  <c:v>8.7799999999999999E-13</c:v>
                </c:pt>
                <c:pt idx="1708">
                  <c:v>8.8599999999999996E-13</c:v>
                </c:pt>
                <c:pt idx="1709">
                  <c:v>8.8299999999999997E-13</c:v>
                </c:pt>
                <c:pt idx="1710">
                  <c:v>8.7899999999999999E-13</c:v>
                </c:pt>
                <c:pt idx="1711">
                  <c:v>8.8399999999999997E-13</c:v>
                </c:pt>
                <c:pt idx="1712">
                  <c:v>8.9200000000000004E-13</c:v>
                </c:pt>
                <c:pt idx="1713">
                  <c:v>8.8900000000000005E-13</c:v>
                </c:pt>
                <c:pt idx="1714">
                  <c:v>8.9200000000000004E-13</c:v>
                </c:pt>
                <c:pt idx="1715">
                  <c:v>8.9000000000000004E-13</c:v>
                </c:pt>
                <c:pt idx="1716">
                  <c:v>8.9600000000000002E-13</c:v>
                </c:pt>
                <c:pt idx="1717">
                  <c:v>9.0399999999999999E-13</c:v>
                </c:pt>
                <c:pt idx="1718">
                  <c:v>8.9700000000000001E-13</c:v>
                </c:pt>
                <c:pt idx="1719">
                  <c:v>8.9500000000000002E-13</c:v>
                </c:pt>
                <c:pt idx="1720">
                  <c:v>9.01E-13</c:v>
                </c:pt>
                <c:pt idx="1721">
                  <c:v>8.9700000000000001E-13</c:v>
                </c:pt>
                <c:pt idx="1722">
                  <c:v>8.9800000000000001E-13</c:v>
                </c:pt>
                <c:pt idx="1723">
                  <c:v>9E-13</c:v>
                </c:pt>
                <c:pt idx="1724">
                  <c:v>9.0499999999999998E-13</c:v>
                </c:pt>
                <c:pt idx="1725">
                  <c:v>9.0599999999999998E-13</c:v>
                </c:pt>
                <c:pt idx="1726">
                  <c:v>9.0999999999999996E-13</c:v>
                </c:pt>
                <c:pt idx="1727">
                  <c:v>9.0699999999999997E-13</c:v>
                </c:pt>
                <c:pt idx="1728">
                  <c:v>9.1700000000000003E-13</c:v>
                </c:pt>
                <c:pt idx="1729">
                  <c:v>9.1700000000000003E-13</c:v>
                </c:pt>
                <c:pt idx="1730">
                  <c:v>9.1399999999999994E-13</c:v>
                </c:pt>
                <c:pt idx="1731">
                  <c:v>9.1599999999999993E-13</c:v>
                </c:pt>
                <c:pt idx="1732">
                  <c:v>9.1500000000000004E-13</c:v>
                </c:pt>
                <c:pt idx="1733">
                  <c:v>9.1399999999999994E-13</c:v>
                </c:pt>
                <c:pt idx="1734">
                  <c:v>9.0599999999999998E-13</c:v>
                </c:pt>
                <c:pt idx="1735">
                  <c:v>9.0999999999999996E-13</c:v>
                </c:pt>
                <c:pt idx="1736">
                  <c:v>9.1199999999999995E-13</c:v>
                </c:pt>
                <c:pt idx="1737">
                  <c:v>9.1900000000000002E-13</c:v>
                </c:pt>
                <c:pt idx="1738">
                  <c:v>9.2100000000000001E-13</c:v>
                </c:pt>
                <c:pt idx="1739">
                  <c:v>9.1700000000000003E-13</c:v>
                </c:pt>
                <c:pt idx="1740">
                  <c:v>9.1799999999999993E-13</c:v>
                </c:pt>
                <c:pt idx="1741">
                  <c:v>9.2100000000000001E-13</c:v>
                </c:pt>
                <c:pt idx="1742">
                  <c:v>9.2300000000000001E-13</c:v>
                </c:pt>
                <c:pt idx="1743">
                  <c:v>9.2699999999999999E-13</c:v>
                </c:pt>
                <c:pt idx="1744">
                  <c:v>9.239999999999999E-13</c:v>
                </c:pt>
                <c:pt idx="1745">
                  <c:v>9.3000000000000008E-13</c:v>
                </c:pt>
                <c:pt idx="1746">
                  <c:v>9.3099999999999997E-13</c:v>
                </c:pt>
                <c:pt idx="1747">
                  <c:v>9.3400000000000006E-13</c:v>
                </c:pt>
                <c:pt idx="1748">
                  <c:v>9.3099999999999997E-13</c:v>
                </c:pt>
                <c:pt idx="1749">
                  <c:v>9.3200000000000007E-13</c:v>
                </c:pt>
                <c:pt idx="1750">
                  <c:v>9.25E-13</c:v>
                </c:pt>
                <c:pt idx="1751">
                  <c:v>9.2899999999999998E-13</c:v>
                </c:pt>
                <c:pt idx="1752">
                  <c:v>9.2899999999999998E-13</c:v>
                </c:pt>
                <c:pt idx="1753">
                  <c:v>9.2800000000000008E-13</c:v>
                </c:pt>
                <c:pt idx="1754">
                  <c:v>9.3299999999999996E-13</c:v>
                </c:pt>
                <c:pt idx="1755">
                  <c:v>9.3800000000000004E-13</c:v>
                </c:pt>
                <c:pt idx="1756">
                  <c:v>9.3800000000000004E-13</c:v>
                </c:pt>
                <c:pt idx="1757">
                  <c:v>9.3600000000000005E-13</c:v>
                </c:pt>
                <c:pt idx="1758">
                  <c:v>9.4299999999999992E-13</c:v>
                </c:pt>
                <c:pt idx="1759">
                  <c:v>9.4200000000000003E-13</c:v>
                </c:pt>
                <c:pt idx="1760">
                  <c:v>9.490000000000001E-13</c:v>
                </c:pt>
                <c:pt idx="1761">
                  <c:v>9.4400000000000002E-13</c:v>
                </c:pt>
                <c:pt idx="1762">
                  <c:v>9.5300000000000008E-13</c:v>
                </c:pt>
                <c:pt idx="1763">
                  <c:v>9.48E-13</c:v>
                </c:pt>
                <c:pt idx="1764">
                  <c:v>9.4999999999999999E-13</c:v>
                </c:pt>
                <c:pt idx="1765">
                  <c:v>9.5300000000000008E-13</c:v>
                </c:pt>
                <c:pt idx="1766">
                  <c:v>9.5700000000000006E-13</c:v>
                </c:pt>
                <c:pt idx="1767">
                  <c:v>9.5199999999999998E-13</c:v>
                </c:pt>
                <c:pt idx="1768">
                  <c:v>9.5199999999999998E-13</c:v>
                </c:pt>
                <c:pt idx="1769">
                  <c:v>9.5399999999999997E-13</c:v>
                </c:pt>
                <c:pt idx="1770">
                  <c:v>9.5300000000000008E-13</c:v>
                </c:pt>
                <c:pt idx="1771">
                  <c:v>9.4999999999999999E-13</c:v>
                </c:pt>
                <c:pt idx="1772">
                  <c:v>9.469999999999999E-13</c:v>
                </c:pt>
                <c:pt idx="1773">
                  <c:v>9.4499999999999991E-13</c:v>
                </c:pt>
                <c:pt idx="1774">
                  <c:v>9.48E-13</c:v>
                </c:pt>
                <c:pt idx="1775">
                  <c:v>9.4600000000000001E-13</c:v>
                </c:pt>
                <c:pt idx="1776">
                  <c:v>9.5599999999999997E-13</c:v>
                </c:pt>
                <c:pt idx="1777">
                  <c:v>9.5199999999999998E-13</c:v>
                </c:pt>
                <c:pt idx="1778">
                  <c:v>9.5599999999999997E-13</c:v>
                </c:pt>
                <c:pt idx="1779">
                  <c:v>9.5500000000000007E-13</c:v>
                </c:pt>
                <c:pt idx="1780">
                  <c:v>9.5999999999999995E-13</c:v>
                </c:pt>
                <c:pt idx="1781">
                  <c:v>9.5799999999999996E-13</c:v>
                </c:pt>
                <c:pt idx="1782">
                  <c:v>9.5799999999999996E-13</c:v>
                </c:pt>
                <c:pt idx="1783">
                  <c:v>9.6199999999999994E-13</c:v>
                </c:pt>
                <c:pt idx="1784">
                  <c:v>9.6100000000000005E-13</c:v>
                </c:pt>
                <c:pt idx="1785">
                  <c:v>9.5900000000000005E-13</c:v>
                </c:pt>
                <c:pt idx="1786">
                  <c:v>9.6599999999999992E-13</c:v>
                </c:pt>
                <c:pt idx="1787">
                  <c:v>9.6900000000000001E-13</c:v>
                </c:pt>
                <c:pt idx="1788">
                  <c:v>9.6799999999999991E-13</c:v>
                </c:pt>
                <c:pt idx="1789">
                  <c:v>9.6599999999999992E-13</c:v>
                </c:pt>
                <c:pt idx="1790">
                  <c:v>9.720000000000001E-13</c:v>
                </c:pt>
                <c:pt idx="1791">
                  <c:v>9.720000000000001E-13</c:v>
                </c:pt>
                <c:pt idx="1792">
                  <c:v>9.7400000000000009E-13</c:v>
                </c:pt>
                <c:pt idx="1793">
                  <c:v>9.7299999999999999E-13</c:v>
                </c:pt>
                <c:pt idx="1794">
                  <c:v>9.720000000000001E-13</c:v>
                </c:pt>
                <c:pt idx="1795">
                  <c:v>9.7600000000000008E-13</c:v>
                </c:pt>
                <c:pt idx="1796">
                  <c:v>9.7699999999999998E-13</c:v>
                </c:pt>
                <c:pt idx="1797">
                  <c:v>9.8200000000000006E-13</c:v>
                </c:pt>
                <c:pt idx="1798">
                  <c:v>9.8400000000000005E-13</c:v>
                </c:pt>
                <c:pt idx="1799">
                  <c:v>9.8800000000000003E-13</c:v>
                </c:pt>
                <c:pt idx="1800">
                  <c:v>9.9200000000000001E-13</c:v>
                </c:pt>
                <c:pt idx="1801">
                  <c:v>9.9400000000000001E-13</c:v>
                </c:pt>
                <c:pt idx="1802">
                  <c:v>1.0010000000000001E-12</c:v>
                </c:pt>
                <c:pt idx="1803">
                  <c:v>1.002E-12</c:v>
                </c:pt>
                <c:pt idx="1804">
                  <c:v>1.002E-12</c:v>
                </c:pt>
                <c:pt idx="1805">
                  <c:v>9.949999999999999E-13</c:v>
                </c:pt>
                <c:pt idx="1806">
                  <c:v>9.949999999999999E-13</c:v>
                </c:pt>
                <c:pt idx="1807">
                  <c:v>9.9200000000000001E-13</c:v>
                </c:pt>
                <c:pt idx="1808">
                  <c:v>1.0050000000000001E-12</c:v>
                </c:pt>
                <c:pt idx="1809">
                  <c:v>1.0070000000000001E-12</c:v>
                </c:pt>
                <c:pt idx="1810">
                  <c:v>1.013E-12</c:v>
                </c:pt>
                <c:pt idx="1811">
                  <c:v>1.011E-12</c:v>
                </c:pt>
                <c:pt idx="1812">
                  <c:v>1.0139999999999999E-12</c:v>
                </c:pt>
                <c:pt idx="1813">
                  <c:v>1.0099999999999999E-12</c:v>
                </c:pt>
                <c:pt idx="1814">
                  <c:v>1.0050000000000001E-12</c:v>
                </c:pt>
                <c:pt idx="1815">
                  <c:v>1.004E-12</c:v>
                </c:pt>
                <c:pt idx="1816">
                  <c:v>1.0030000000000001E-12</c:v>
                </c:pt>
                <c:pt idx="1817">
                  <c:v>1.0030000000000001E-12</c:v>
                </c:pt>
                <c:pt idx="1818">
                  <c:v>1.0010000000000001E-12</c:v>
                </c:pt>
                <c:pt idx="1819">
                  <c:v>1.0050000000000001E-12</c:v>
                </c:pt>
                <c:pt idx="1820">
                  <c:v>1.006E-12</c:v>
                </c:pt>
                <c:pt idx="1821">
                  <c:v>1.011E-12</c:v>
                </c:pt>
                <c:pt idx="1822">
                  <c:v>1.0179999999999999E-12</c:v>
                </c:pt>
                <c:pt idx="1823">
                  <c:v>1.0119999999999999E-12</c:v>
                </c:pt>
                <c:pt idx="1824">
                  <c:v>1.0139999999999999E-12</c:v>
                </c:pt>
                <c:pt idx="1825">
                  <c:v>1.0159999999999999E-12</c:v>
                </c:pt>
                <c:pt idx="1826">
                  <c:v>1.019E-12</c:v>
                </c:pt>
                <c:pt idx="1827">
                  <c:v>1.009E-12</c:v>
                </c:pt>
                <c:pt idx="1828">
                  <c:v>1.004E-12</c:v>
                </c:pt>
                <c:pt idx="1829">
                  <c:v>1.0070000000000001E-12</c:v>
                </c:pt>
                <c:pt idx="1830">
                  <c:v>1.0119999999999999E-12</c:v>
                </c:pt>
                <c:pt idx="1831">
                  <c:v>1.011E-12</c:v>
                </c:pt>
                <c:pt idx="1832">
                  <c:v>1.0159999999999999E-12</c:v>
                </c:pt>
                <c:pt idx="1833">
                  <c:v>1.0119999999999999E-12</c:v>
                </c:pt>
                <c:pt idx="1834">
                  <c:v>1.013E-12</c:v>
                </c:pt>
                <c:pt idx="1835">
                  <c:v>1.0119999999999999E-12</c:v>
                </c:pt>
                <c:pt idx="1836">
                  <c:v>1.013E-12</c:v>
                </c:pt>
                <c:pt idx="1837">
                  <c:v>1.0139999999999999E-12</c:v>
                </c:pt>
                <c:pt idx="1838">
                  <c:v>1.015E-12</c:v>
                </c:pt>
                <c:pt idx="1839">
                  <c:v>1.0119999999999999E-12</c:v>
                </c:pt>
                <c:pt idx="1840">
                  <c:v>1.0200000000000001E-12</c:v>
                </c:pt>
                <c:pt idx="1841">
                  <c:v>1.015E-12</c:v>
                </c:pt>
                <c:pt idx="1842">
                  <c:v>1.021E-12</c:v>
                </c:pt>
                <c:pt idx="1843">
                  <c:v>1.021E-12</c:v>
                </c:pt>
                <c:pt idx="1844">
                  <c:v>1.023E-12</c:v>
                </c:pt>
                <c:pt idx="1845">
                  <c:v>1.0260000000000001E-12</c:v>
                </c:pt>
                <c:pt idx="1846">
                  <c:v>1.019E-12</c:v>
                </c:pt>
                <c:pt idx="1847">
                  <c:v>1.0200000000000001E-12</c:v>
                </c:pt>
                <c:pt idx="1848">
                  <c:v>1.017E-12</c:v>
                </c:pt>
                <c:pt idx="1849">
                  <c:v>1.017E-12</c:v>
                </c:pt>
                <c:pt idx="1850">
                  <c:v>1.013E-12</c:v>
                </c:pt>
                <c:pt idx="1851">
                  <c:v>1.015E-12</c:v>
                </c:pt>
                <c:pt idx="1852">
                  <c:v>1.015E-12</c:v>
                </c:pt>
                <c:pt idx="1853">
                  <c:v>1.0159999999999999E-12</c:v>
                </c:pt>
                <c:pt idx="1854">
                  <c:v>1.019E-12</c:v>
                </c:pt>
                <c:pt idx="1855">
                  <c:v>1.0099999999999999E-12</c:v>
                </c:pt>
                <c:pt idx="1856">
                  <c:v>1.0119999999999999E-12</c:v>
                </c:pt>
                <c:pt idx="1857">
                  <c:v>1.006E-12</c:v>
                </c:pt>
                <c:pt idx="1858">
                  <c:v>1.0070000000000001E-12</c:v>
                </c:pt>
                <c:pt idx="1859">
                  <c:v>1.0030000000000001E-12</c:v>
                </c:pt>
                <c:pt idx="1860">
                  <c:v>9.9700000000000009E-13</c:v>
                </c:pt>
                <c:pt idx="1861">
                  <c:v>9.949999999999999E-13</c:v>
                </c:pt>
                <c:pt idx="1862">
                  <c:v>9.9999999999999998E-13</c:v>
                </c:pt>
                <c:pt idx="1863">
                  <c:v>9.949999999999999E-13</c:v>
                </c:pt>
                <c:pt idx="1864">
                  <c:v>9.9400000000000001E-13</c:v>
                </c:pt>
                <c:pt idx="1865">
                  <c:v>9.9099999999999992E-13</c:v>
                </c:pt>
                <c:pt idx="1866">
                  <c:v>9.9200000000000001E-13</c:v>
                </c:pt>
                <c:pt idx="1867">
                  <c:v>9.9000000000000002E-13</c:v>
                </c:pt>
                <c:pt idx="1868">
                  <c:v>9.8499999999999994E-13</c:v>
                </c:pt>
                <c:pt idx="1869">
                  <c:v>9.8299999999999995E-13</c:v>
                </c:pt>
                <c:pt idx="1870">
                  <c:v>9.8000000000000007E-13</c:v>
                </c:pt>
                <c:pt idx="1871">
                  <c:v>9.7600000000000008E-13</c:v>
                </c:pt>
                <c:pt idx="1872">
                  <c:v>9.7400000000000009E-13</c:v>
                </c:pt>
                <c:pt idx="1873">
                  <c:v>9.7400000000000009E-13</c:v>
                </c:pt>
                <c:pt idx="1874">
                  <c:v>9.6999999999999991E-13</c:v>
                </c:pt>
                <c:pt idx="1875">
                  <c:v>9.6999999999999991E-13</c:v>
                </c:pt>
                <c:pt idx="1876">
                  <c:v>9.6599999999999992E-13</c:v>
                </c:pt>
                <c:pt idx="1877">
                  <c:v>9.6100000000000005E-13</c:v>
                </c:pt>
                <c:pt idx="1878">
                  <c:v>9.5900000000000005E-13</c:v>
                </c:pt>
                <c:pt idx="1879">
                  <c:v>9.5399999999999997E-13</c:v>
                </c:pt>
                <c:pt idx="1880">
                  <c:v>9.5399999999999997E-13</c:v>
                </c:pt>
                <c:pt idx="1881">
                  <c:v>9.5399999999999997E-13</c:v>
                </c:pt>
                <c:pt idx="1882">
                  <c:v>9.4999999999999999E-13</c:v>
                </c:pt>
                <c:pt idx="1883">
                  <c:v>9.4600000000000001E-13</c:v>
                </c:pt>
                <c:pt idx="1884">
                  <c:v>9.4099999999999993E-13</c:v>
                </c:pt>
                <c:pt idx="1885">
                  <c:v>9.4299999999999992E-13</c:v>
                </c:pt>
                <c:pt idx="1886">
                  <c:v>9.3499999999999995E-13</c:v>
                </c:pt>
                <c:pt idx="1887">
                  <c:v>9.4000000000000003E-13</c:v>
                </c:pt>
                <c:pt idx="1888">
                  <c:v>9.3800000000000004E-13</c:v>
                </c:pt>
                <c:pt idx="1889">
                  <c:v>9.3600000000000005E-13</c:v>
                </c:pt>
                <c:pt idx="1890">
                  <c:v>9.4000000000000003E-13</c:v>
                </c:pt>
                <c:pt idx="1891">
                  <c:v>9.4600000000000001E-13</c:v>
                </c:pt>
                <c:pt idx="1892">
                  <c:v>9.4099999999999993E-13</c:v>
                </c:pt>
                <c:pt idx="1893">
                  <c:v>9.3400000000000006E-13</c:v>
                </c:pt>
                <c:pt idx="1894">
                  <c:v>9.3200000000000007E-13</c:v>
                </c:pt>
                <c:pt idx="1895">
                  <c:v>9.2699999999999999E-13</c:v>
                </c:pt>
                <c:pt idx="1896">
                  <c:v>9.2199999999999991E-13</c:v>
                </c:pt>
                <c:pt idx="1897">
                  <c:v>9.1300000000000005E-13</c:v>
                </c:pt>
                <c:pt idx="1898">
                  <c:v>9.0399999999999999E-13</c:v>
                </c:pt>
                <c:pt idx="1899">
                  <c:v>9E-13</c:v>
                </c:pt>
                <c:pt idx="1900">
                  <c:v>8.9400000000000003E-13</c:v>
                </c:pt>
                <c:pt idx="1901">
                  <c:v>8.9100000000000004E-13</c:v>
                </c:pt>
                <c:pt idx="1902">
                  <c:v>8.9300000000000003E-13</c:v>
                </c:pt>
                <c:pt idx="1903">
                  <c:v>8.8699999999999996E-13</c:v>
                </c:pt>
                <c:pt idx="1904">
                  <c:v>8.8799999999999995E-13</c:v>
                </c:pt>
                <c:pt idx="1905">
                  <c:v>8.8699999999999996E-13</c:v>
                </c:pt>
                <c:pt idx="1906">
                  <c:v>8.8699999999999996E-13</c:v>
                </c:pt>
                <c:pt idx="1907">
                  <c:v>8.8299999999999997E-13</c:v>
                </c:pt>
                <c:pt idx="1908">
                  <c:v>8.77E-13</c:v>
                </c:pt>
                <c:pt idx="1909">
                  <c:v>8.76E-13</c:v>
                </c:pt>
                <c:pt idx="1910">
                  <c:v>8.76E-13</c:v>
                </c:pt>
                <c:pt idx="1911">
                  <c:v>8.7400000000000001E-13</c:v>
                </c:pt>
                <c:pt idx="1912">
                  <c:v>8.7200000000000002E-13</c:v>
                </c:pt>
                <c:pt idx="1913">
                  <c:v>8.7200000000000002E-13</c:v>
                </c:pt>
                <c:pt idx="1914">
                  <c:v>8.7200000000000002E-13</c:v>
                </c:pt>
                <c:pt idx="1915">
                  <c:v>8.6900000000000003E-13</c:v>
                </c:pt>
                <c:pt idx="1916">
                  <c:v>8.6500000000000005E-13</c:v>
                </c:pt>
                <c:pt idx="1917">
                  <c:v>8.5899999999999997E-13</c:v>
                </c:pt>
                <c:pt idx="1918">
                  <c:v>8.5599999999999999E-13</c:v>
                </c:pt>
                <c:pt idx="1919">
                  <c:v>8.52E-13</c:v>
                </c:pt>
                <c:pt idx="1920">
                  <c:v>8.53E-13</c:v>
                </c:pt>
                <c:pt idx="1921">
                  <c:v>8.53E-13</c:v>
                </c:pt>
                <c:pt idx="1922">
                  <c:v>8.5699999999999998E-13</c:v>
                </c:pt>
                <c:pt idx="1923">
                  <c:v>8.53E-13</c:v>
                </c:pt>
                <c:pt idx="1924">
                  <c:v>8.5599999999999999E-13</c:v>
                </c:pt>
                <c:pt idx="1925">
                  <c:v>8.5100000000000001E-13</c:v>
                </c:pt>
                <c:pt idx="1926">
                  <c:v>8.5000000000000001E-13</c:v>
                </c:pt>
                <c:pt idx="1927">
                  <c:v>8.4400000000000004E-13</c:v>
                </c:pt>
                <c:pt idx="1928">
                  <c:v>8.4300000000000004E-13</c:v>
                </c:pt>
                <c:pt idx="1929">
                  <c:v>8.3699999999999997E-13</c:v>
                </c:pt>
                <c:pt idx="1930">
                  <c:v>8.3699999999999997E-13</c:v>
                </c:pt>
                <c:pt idx="1931">
                  <c:v>8.3599999999999997E-13</c:v>
                </c:pt>
                <c:pt idx="1932">
                  <c:v>8.3699999999999997E-13</c:v>
                </c:pt>
                <c:pt idx="1933">
                  <c:v>8.3499999999999998E-13</c:v>
                </c:pt>
                <c:pt idx="1934">
                  <c:v>8.3699999999999997E-13</c:v>
                </c:pt>
                <c:pt idx="1935">
                  <c:v>8.3499999999999998E-13</c:v>
                </c:pt>
                <c:pt idx="1936">
                  <c:v>8.3199999999999999E-13</c:v>
                </c:pt>
                <c:pt idx="1937">
                  <c:v>8.3199999999999999E-13</c:v>
                </c:pt>
                <c:pt idx="1938">
                  <c:v>8.2400000000000002E-13</c:v>
                </c:pt>
                <c:pt idx="1939">
                  <c:v>8.1900000000000004E-13</c:v>
                </c:pt>
                <c:pt idx="1940">
                  <c:v>8.1199999999999997E-13</c:v>
                </c:pt>
                <c:pt idx="1941">
                  <c:v>8.0699999999999999E-13</c:v>
                </c:pt>
                <c:pt idx="1942">
                  <c:v>8.06E-13</c:v>
                </c:pt>
                <c:pt idx="1943">
                  <c:v>8.1099999999999998E-13</c:v>
                </c:pt>
                <c:pt idx="1944">
                  <c:v>8.0799999999999999E-13</c:v>
                </c:pt>
                <c:pt idx="1945">
                  <c:v>8.05E-13</c:v>
                </c:pt>
                <c:pt idx="1946">
                  <c:v>8.0400000000000001E-13</c:v>
                </c:pt>
                <c:pt idx="1947">
                  <c:v>8.06E-13</c:v>
                </c:pt>
                <c:pt idx="1948">
                  <c:v>8.06E-13</c:v>
                </c:pt>
                <c:pt idx="1949">
                  <c:v>8.06E-13</c:v>
                </c:pt>
                <c:pt idx="1950">
                  <c:v>8.0799999999999999E-13</c:v>
                </c:pt>
                <c:pt idx="1951">
                  <c:v>8.0200000000000002E-13</c:v>
                </c:pt>
                <c:pt idx="1952">
                  <c:v>7.9800000000000003E-13</c:v>
                </c:pt>
                <c:pt idx="1953">
                  <c:v>7.9900000000000003E-13</c:v>
                </c:pt>
                <c:pt idx="1954">
                  <c:v>8.0100000000000002E-13</c:v>
                </c:pt>
                <c:pt idx="1955">
                  <c:v>8.0000000000000002E-13</c:v>
                </c:pt>
                <c:pt idx="1956">
                  <c:v>8.0100000000000002E-13</c:v>
                </c:pt>
                <c:pt idx="1957">
                  <c:v>7.9800000000000003E-13</c:v>
                </c:pt>
                <c:pt idx="1958">
                  <c:v>7.9700000000000004E-13</c:v>
                </c:pt>
                <c:pt idx="1959">
                  <c:v>7.9600000000000004E-13</c:v>
                </c:pt>
                <c:pt idx="1960">
                  <c:v>7.9700000000000004E-13</c:v>
                </c:pt>
                <c:pt idx="1961">
                  <c:v>7.8799999999999997E-13</c:v>
                </c:pt>
                <c:pt idx="1962">
                  <c:v>7.9299999999999995E-13</c:v>
                </c:pt>
                <c:pt idx="1963">
                  <c:v>7.8699999999999998E-13</c:v>
                </c:pt>
                <c:pt idx="1964">
                  <c:v>7.8699999999999998E-13</c:v>
                </c:pt>
                <c:pt idx="1965">
                  <c:v>7.8799999999999997E-13</c:v>
                </c:pt>
                <c:pt idx="1966">
                  <c:v>7.8399999999999999E-13</c:v>
                </c:pt>
                <c:pt idx="1967">
                  <c:v>7.8599999999999998E-13</c:v>
                </c:pt>
                <c:pt idx="1968">
                  <c:v>7.8499999999999999E-13</c:v>
                </c:pt>
                <c:pt idx="1969">
                  <c:v>7.8799999999999997E-13</c:v>
                </c:pt>
                <c:pt idx="1970">
                  <c:v>7.8599999999999998E-13</c:v>
                </c:pt>
                <c:pt idx="1971">
                  <c:v>7.8000000000000001E-13</c:v>
                </c:pt>
                <c:pt idx="1972">
                  <c:v>7.7800000000000002E-13</c:v>
                </c:pt>
                <c:pt idx="1973">
                  <c:v>7.8000000000000001E-13</c:v>
                </c:pt>
                <c:pt idx="1974">
                  <c:v>7.8699999999999998E-13</c:v>
                </c:pt>
                <c:pt idx="1975">
                  <c:v>7.8399999999999999E-13</c:v>
                </c:pt>
                <c:pt idx="1976">
                  <c:v>7.82E-13</c:v>
                </c:pt>
                <c:pt idx="1977">
                  <c:v>7.83E-13</c:v>
                </c:pt>
                <c:pt idx="1978">
                  <c:v>7.7900000000000001E-13</c:v>
                </c:pt>
                <c:pt idx="1979">
                  <c:v>7.7100000000000005E-13</c:v>
                </c:pt>
                <c:pt idx="1980">
                  <c:v>7.7200000000000004E-13</c:v>
                </c:pt>
                <c:pt idx="1981">
                  <c:v>7.6599999999999997E-13</c:v>
                </c:pt>
                <c:pt idx="1982">
                  <c:v>7.6799999999999996E-13</c:v>
                </c:pt>
                <c:pt idx="1983">
                  <c:v>7.7100000000000005E-13</c:v>
                </c:pt>
                <c:pt idx="1984">
                  <c:v>7.6999999999999995E-13</c:v>
                </c:pt>
                <c:pt idx="1985">
                  <c:v>7.7100000000000005E-13</c:v>
                </c:pt>
                <c:pt idx="1986">
                  <c:v>7.7500000000000003E-13</c:v>
                </c:pt>
                <c:pt idx="1987">
                  <c:v>7.8599999999999998E-13</c:v>
                </c:pt>
                <c:pt idx="1988">
                  <c:v>7.8699999999999998E-13</c:v>
                </c:pt>
                <c:pt idx="1989">
                  <c:v>7.8399999999999999E-13</c:v>
                </c:pt>
                <c:pt idx="1990">
                  <c:v>7.8499999999999999E-13</c:v>
                </c:pt>
                <c:pt idx="1991">
                  <c:v>7.8000000000000001E-13</c:v>
                </c:pt>
                <c:pt idx="1992">
                  <c:v>7.83E-13</c:v>
                </c:pt>
                <c:pt idx="1993">
                  <c:v>7.7700000000000002E-13</c:v>
                </c:pt>
                <c:pt idx="1994">
                  <c:v>7.7700000000000002E-13</c:v>
                </c:pt>
                <c:pt idx="1995">
                  <c:v>7.8000000000000001E-13</c:v>
                </c:pt>
                <c:pt idx="1996">
                  <c:v>7.8499999999999999E-13</c:v>
                </c:pt>
                <c:pt idx="1997">
                  <c:v>7.83E-13</c:v>
                </c:pt>
                <c:pt idx="1998">
                  <c:v>7.9099999999999996E-13</c:v>
                </c:pt>
                <c:pt idx="1999">
                  <c:v>7.8399999999999999E-13</c:v>
                </c:pt>
                <c:pt idx="2000">
                  <c:v>7.8499999999999999E-13</c:v>
                </c:pt>
                <c:pt idx="2001">
                  <c:v>7.8799999999999997E-13</c:v>
                </c:pt>
                <c:pt idx="2002">
                  <c:v>7.8399999999999999E-13</c:v>
                </c:pt>
                <c:pt idx="2003">
                  <c:v>7.82E-13</c:v>
                </c:pt>
                <c:pt idx="2004">
                  <c:v>7.8599999999999998E-13</c:v>
                </c:pt>
                <c:pt idx="2005">
                  <c:v>7.83E-13</c:v>
                </c:pt>
                <c:pt idx="2006">
                  <c:v>7.8799999999999997E-13</c:v>
                </c:pt>
                <c:pt idx="2007">
                  <c:v>7.8999999999999997E-13</c:v>
                </c:pt>
                <c:pt idx="2008">
                  <c:v>7.8599999999999998E-13</c:v>
                </c:pt>
                <c:pt idx="2009">
                  <c:v>7.8000000000000001E-13</c:v>
                </c:pt>
                <c:pt idx="2010">
                  <c:v>7.82E-13</c:v>
                </c:pt>
                <c:pt idx="2011">
                  <c:v>7.7700000000000002E-13</c:v>
                </c:pt>
                <c:pt idx="2012">
                  <c:v>7.7600000000000003E-13</c:v>
                </c:pt>
                <c:pt idx="2013">
                  <c:v>7.7600000000000003E-13</c:v>
                </c:pt>
                <c:pt idx="2014">
                  <c:v>7.7300000000000004E-13</c:v>
                </c:pt>
                <c:pt idx="2015">
                  <c:v>7.6599999999999997E-13</c:v>
                </c:pt>
                <c:pt idx="2016">
                  <c:v>7.7300000000000004E-13</c:v>
                </c:pt>
                <c:pt idx="2017">
                  <c:v>7.7900000000000001E-13</c:v>
                </c:pt>
                <c:pt idx="2018">
                  <c:v>7.7800000000000002E-13</c:v>
                </c:pt>
                <c:pt idx="2019">
                  <c:v>7.81E-13</c:v>
                </c:pt>
                <c:pt idx="2020">
                  <c:v>7.8000000000000001E-13</c:v>
                </c:pt>
                <c:pt idx="2021">
                  <c:v>7.8499999999999999E-13</c:v>
                </c:pt>
                <c:pt idx="2022">
                  <c:v>7.81E-13</c:v>
                </c:pt>
                <c:pt idx="2023">
                  <c:v>7.8699999999999998E-13</c:v>
                </c:pt>
                <c:pt idx="2024">
                  <c:v>7.82E-13</c:v>
                </c:pt>
                <c:pt idx="2025">
                  <c:v>7.7700000000000002E-13</c:v>
                </c:pt>
                <c:pt idx="2026">
                  <c:v>7.6999999999999995E-13</c:v>
                </c:pt>
                <c:pt idx="2027">
                  <c:v>7.6399999999999998E-13</c:v>
                </c:pt>
                <c:pt idx="2028">
                  <c:v>7.6999999999999995E-13</c:v>
                </c:pt>
                <c:pt idx="2029">
                  <c:v>7.7200000000000004E-13</c:v>
                </c:pt>
                <c:pt idx="2030">
                  <c:v>7.7800000000000002E-13</c:v>
                </c:pt>
                <c:pt idx="2031">
                  <c:v>7.81E-13</c:v>
                </c:pt>
                <c:pt idx="2032">
                  <c:v>7.8399999999999999E-13</c:v>
                </c:pt>
                <c:pt idx="2033">
                  <c:v>7.7800000000000002E-13</c:v>
                </c:pt>
                <c:pt idx="2034">
                  <c:v>7.8000000000000001E-13</c:v>
                </c:pt>
                <c:pt idx="2035">
                  <c:v>7.8000000000000001E-13</c:v>
                </c:pt>
                <c:pt idx="2036">
                  <c:v>7.81E-13</c:v>
                </c:pt>
                <c:pt idx="2037">
                  <c:v>7.83E-13</c:v>
                </c:pt>
                <c:pt idx="2038">
                  <c:v>7.8499999999999999E-13</c:v>
                </c:pt>
                <c:pt idx="2039">
                  <c:v>7.8699999999999998E-13</c:v>
                </c:pt>
                <c:pt idx="2040">
                  <c:v>7.8499999999999999E-13</c:v>
                </c:pt>
                <c:pt idx="2041">
                  <c:v>7.8799999999999997E-13</c:v>
                </c:pt>
                <c:pt idx="2042">
                  <c:v>7.8899999999999997E-13</c:v>
                </c:pt>
                <c:pt idx="2043">
                  <c:v>7.9299999999999995E-13</c:v>
                </c:pt>
                <c:pt idx="2044">
                  <c:v>7.9199999999999996E-13</c:v>
                </c:pt>
                <c:pt idx="2045">
                  <c:v>7.9700000000000004E-13</c:v>
                </c:pt>
                <c:pt idx="2046">
                  <c:v>8.0100000000000002E-13</c:v>
                </c:pt>
                <c:pt idx="2047">
                  <c:v>8.05E-13</c:v>
                </c:pt>
                <c:pt idx="2048">
                  <c:v>7.9900000000000003E-13</c:v>
                </c:pt>
                <c:pt idx="2049">
                  <c:v>7.9900000000000003E-13</c:v>
                </c:pt>
                <c:pt idx="2050">
                  <c:v>8.0000000000000002E-13</c:v>
                </c:pt>
                <c:pt idx="2051">
                  <c:v>7.9299999999999995E-13</c:v>
                </c:pt>
                <c:pt idx="2052">
                  <c:v>7.9700000000000004E-13</c:v>
                </c:pt>
                <c:pt idx="2053">
                  <c:v>8.0100000000000002E-13</c:v>
                </c:pt>
                <c:pt idx="2054">
                  <c:v>8.0200000000000002E-13</c:v>
                </c:pt>
                <c:pt idx="2055">
                  <c:v>8.0100000000000002E-13</c:v>
                </c:pt>
                <c:pt idx="2056">
                  <c:v>7.9900000000000003E-13</c:v>
                </c:pt>
                <c:pt idx="2057">
                  <c:v>8.06E-13</c:v>
                </c:pt>
                <c:pt idx="2058">
                  <c:v>8.0899999999999999E-13</c:v>
                </c:pt>
                <c:pt idx="2059">
                  <c:v>8.1099999999999998E-13</c:v>
                </c:pt>
                <c:pt idx="2060">
                  <c:v>8.0799999999999999E-13</c:v>
                </c:pt>
                <c:pt idx="2061">
                  <c:v>8.0300000000000001E-13</c:v>
                </c:pt>
                <c:pt idx="2062">
                  <c:v>8.0699999999999999E-13</c:v>
                </c:pt>
                <c:pt idx="2063">
                  <c:v>8.0300000000000001E-13</c:v>
                </c:pt>
                <c:pt idx="2064">
                  <c:v>7.9900000000000003E-13</c:v>
                </c:pt>
                <c:pt idx="2065">
                  <c:v>7.9400000000000005E-13</c:v>
                </c:pt>
                <c:pt idx="2066">
                  <c:v>7.9400000000000005E-13</c:v>
                </c:pt>
                <c:pt idx="2067">
                  <c:v>7.9400000000000005E-13</c:v>
                </c:pt>
                <c:pt idx="2068">
                  <c:v>8.0200000000000002E-13</c:v>
                </c:pt>
                <c:pt idx="2069">
                  <c:v>7.9800000000000003E-13</c:v>
                </c:pt>
                <c:pt idx="2070">
                  <c:v>8.0300000000000001E-13</c:v>
                </c:pt>
                <c:pt idx="2071">
                  <c:v>8.0200000000000002E-13</c:v>
                </c:pt>
                <c:pt idx="2072">
                  <c:v>8.1099999999999998E-13</c:v>
                </c:pt>
                <c:pt idx="2073">
                  <c:v>8.1099999999999998E-13</c:v>
                </c:pt>
                <c:pt idx="2074">
                  <c:v>8.0999999999999998E-13</c:v>
                </c:pt>
                <c:pt idx="2075">
                  <c:v>8.0899999999999999E-13</c:v>
                </c:pt>
                <c:pt idx="2076">
                  <c:v>8.0899999999999999E-13</c:v>
                </c:pt>
                <c:pt idx="2077">
                  <c:v>8.1299999999999997E-13</c:v>
                </c:pt>
                <c:pt idx="2078">
                  <c:v>8.1800000000000005E-13</c:v>
                </c:pt>
                <c:pt idx="2079">
                  <c:v>8.1900000000000004E-13</c:v>
                </c:pt>
                <c:pt idx="2080">
                  <c:v>8.2300000000000003E-13</c:v>
                </c:pt>
                <c:pt idx="2081">
                  <c:v>8.2100000000000004E-13</c:v>
                </c:pt>
                <c:pt idx="2082">
                  <c:v>8.2100000000000004E-13</c:v>
                </c:pt>
                <c:pt idx="2083">
                  <c:v>8.2000000000000004E-13</c:v>
                </c:pt>
                <c:pt idx="2084">
                  <c:v>8.1399999999999996E-13</c:v>
                </c:pt>
                <c:pt idx="2085">
                  <c:v>8.2100000000000004E-13</c:v>
                </c:pt>
                <c:pt idx="2086">
                  <c:v>8.2000000000000004E-13</c:v>
                </c:pt>
                <c:pt idx="2087">
                  <c:v>8.2400000000000002E-13</c:v>
                </c:pt>
                <c:pt idx="2088">
                  <c:v>8.3199999999999999E-13</c:v>
                </c:pt>
                <c:pt idx="2089">
                  <c:v>8.3099999999999999E-13</c:v>
                </c:pt>
                <c:pt idx="2090">
                  <c:v>8.3299999999999998E-13</c:v>
                </c:pt>
                <c:pt idx="2091">
                  <c:v>8.3499999999999998E-13</c:v>
                </c:pt>
                <c:pt idx="2092">
                  <c:v>8.3199999999999999E-13</c:v>
                </c:pt>
                <c:pt idx="2093">
                  <c:v>8.3599999999999997E-13</c:v>
                </c:pt>
                <c:pt idx="2094">
                  <c:v>8.3899999999999996E-13</c:v>
                </c:pt>
                <c:pt idx="2095">
                  <c:v>8.3999999999999995E-13</c:v>
                </c:pt>
                <c:pt idx="2096">
                  <c:v>8.3899999999999996E-13</c:v>
                </c:pt>
                <c:pt idx="2097">
                  <c:v>8.3799999999999996E-13</c:v>
                </c:pt>
                <c:pt idx="2098">
                  <c:v>8.4800000000000002E-13</c:v>
                </c:pt>
                <c:pt idx="2099">
                  <c:v>8.53E-13</c:v>
                </c:pt>
                <c:pt idx="2100">
                  <c:v>8.5599999999999999E-13</c:v>
                </c:pt>
                <c:pt idx="2101">
                  <c:v>8.53E-13</c:v>
                </c:pt>
                <c:pt idx="2102">
                  <c:v>8.53E-13</c:v>
                </c:pt>
                <c:pt idx="2103">
                  <c:v>8.5499999999999999E-13</c:v>
                </c:pt>
                <c:pt idx="2104">
                  <c:v>8.5599999999999999E-13</c:v>
                </c:pt>
                <c:pt idx="2105">
                  <c:v>8.5599999999999999E-13</c:v>
                </c:pt>
                <c:pt idx="2106">
                  <c:v>8.5599999999999999E-13</c:v>
                </c:pt>
                <c:pt idx="2107">
                  <c:v>8.5999999999999997E-13</c:v>
                </c:pt>
                <c:pt idx="2108">
                  <c:v>8.6099999999999997E-13</c:v>
                </c:pt>
                <c:pt idx="2109">
                  <c:v>8.6500000000000005E-13</c:v>
                </c:pt>
                <c:pt idx="2110">
                  <c:v>8.6800000000000004E-13</c:v>
                </c:pt>
                <c:pt idx="2111">
                  <c:v>8.7300000000000002E-13</c:v>
                </c:pt>
                <c:pt idx="2112">
                  <c:v>8.76E-13</c:v>
                </c:pt>
                <c:pt idx="2113">
                  <c:v>8.77E-13</c:v>
                </c:pt>
                <c:pt idx="2114">
                  <c:v>8.8499999999999997E-13</c:v>
                </c:pt>
                <c:pt idx="2115">
                  <c:v>8.8799999999999995E-13</c:v>
                </c:pt>
                <c:pt idx="2116">
                  <c:v>8.9100000000000004E-13</c:v>
                </c:pt>
                <c:pt idx="2117">
                  <c:v>8.8900000000000005E-13</c:v>
                </c:pt>
                <c:pt idx="2118">
                  <c:v>8.9300000000000003E-13</c:v>
                </c:pt>
                <c:pt idx="2119">
                  <c:v>8.9300000000000003E-13</c:v>
                </c:pt>
                <c:pt idx="2120">
                  <c:v>8.9000000000000004E-13</c:v>
                </c:pt>
                <c:pt idx="2121">
                  <c:v>8.9200000000000004E-13</c:v>
                </c:pt>
                <c:pt idx="2122">
                  <c:v>8.9200000000000004E-13</c:v>
                </c:pt>
                <c:pt idx="2123">
                  <c:v>8.9100000000000004E-13</c:v>
                </c:pt>
                <c:pt idx="2124">
                  <c:v>8.9000000000000004E-13</c:v>
                </c:pt>
                <c:pt idx="2125">
                  <c:v>8.9900000000000001E-13</c:v>
                </c:pt>
                <c:pt idx="2126">
                  <c:v>9.0199999999999999E-13</c:v>
                </c:pt>
                <c:pt idx="2127">
                  <c:v>9.0499999999999998E-13</c:v>
                </c:pt>
                <c:pt idx="2128">
                  <c:v>9.0599999999999998E-13</c:v>
                </c:pt>
                <c:pt idx="2129">
                  <c:v>9.0999999999999996E-13</c:v>
                </c:pt>
                <c:pt idx="2130">
                  <c:v>9.0699999999999997E-13</c:v>
                </c:pt>
                <c:pt idx="2131">
                  <c:v>9.0799999999999997E-13</c:v>
                </c:pt>
                <c:pt idx="2132">
                  <c:v>9.1300000000000005E-13</c:v>
                </c:pt>
                <c:pt idx="2133">
                  <c:v>9.0999999999999996E-13</c:v>
                </c:pt>
                <c:pt idx="2134">
                  <c:v>9.1199999999999995E-13</c:v>
                </c:pt>
                <c:pt idx="2135">
                  <c:v>9.1500000000000004E-13</c:v>
                </c:pt>
                <c:pt idx="2136">
                  <c:v>9.1399999999999994E-13</c:v>
                </c:pt>
                <c:pt idx="2137">
                  <c:v>9.0999999999999996E-13</c:v>
                </c:pt>
                <c:pt idx="2138">
                  <c:v>9.0999999999999996E-13</c:v>
                </c:pt>
                <c:pt idx="2139">
                  <c:v>9.0799999999999997E-13</c:v>
                </c:pt>
                <c:pt idx="2140">
                  <c:v>9.1900000000000002E-13</c:v>
                </c:pt>
                <c:pt idx="2141">
                  <c:v>9.1999999999999992E-13</c:v>
                </c:pt>
                <c:pt idx="2142">
                  <c:v>9.2699999999999999E-13</c:v>
                </c:pt>
                <c:pt idx="2143">
                  <c:v>9.3200000000000007E-13</c:v>
                </c:pt>
                <c:pt idx="2144">
                  <c:v>9.3499999999999995E-13</c:v>
                </c:pt>
                <c:pt idx="2145">
                  <c:v>9.3200000000000007E-13</c:v>
                </c:pt>
                <c:pt idx="2146">
                  <c:v>9.2600000000000009E-13</c:v>
                </c:pt>
                <c:pt idx="2147">
                  <c:v>9.2300000000000001E-13</c:v>
                </c:pt>
                <c:pt idx="2148">
                  <c:v>9.2300000000000001E-13</c:v>
                </c:pt>
                <c:pt idx="2149">
                  <c:v>9.1599999999999993E-13</c:v>
                </c:pt>
                <c:pt idx="2150">
                  <c:v>9.1700000000000003E-13</c:v>
                </c:pt>
                <c:pt idx="2151">
                  <c:v>9.1399999999999994E-13</c:v>
                </c:pt>
                <c:pt idx="2152">
                  <c:v>9.1399999999999994E-13</c:v>
                </c:pt>
                <c:pt idx="2153">
                  <c:v>9.1300000000000005E-13</c:v>
                </c:pt>
                <c:pt idx="2154">
                  <c:v>9.1399999999999994E-13</c:v>
                </c:pt>
                <c:pt idx="2155">
                  <c:v>9.1500000000000004E-13</c:v>
                </c:pt>
                <c:pt idx="2156">
                  <c:v>9.1999999999999992E-13</c:v>
                </c:pt>
                <c:pt idx="2157">
                  <c:v>9.1900000000000002E-13</c:v>
                </c:pt>
                <c:pt idx="2158">
                  <c:v>9.2100000000000001E-13</c:v>
                </c:pt>
                <c:pt idx="2159">
                  <c:v>9.2899999999999998E-13</c:v>
                </c:pt>
                <c:pt idx="2160">
                  <c:v>9.2800000000000008E-13</c:v>
                </c:pt>
                <c:pt idx="2161">
                  <c:v>9.2600000000000009E-13</c:v>
                </c:pt>
                <c:pt idx="2162">
                  <c:v>9.2699999999999999E-13</c:v>
                </c:pt>
                <c:pt idx="2163">
                  <c:v>9.2699999999999999E-13</c:v>
                </c:pt>
                <c:pt idx="2164">
                  <c:v>9.2899999999999998E-13</c:v>
                </c:pt>
                <c:pt idx="2165">
                  <c:v>9.2899999999999998E-13</c:v>
                </c:pt>
                <c:pt idx="2166">
                  <c:v>9.2800000000000008E-13</c:v>
                </c:pt>
                <c:pt idx="2167">
                  <c:v>9.3400000000000006E-13</c:v>
                </c:pt>
                <c:pt idx="2168">
                  <c:v>9.3499999999999995E-13</c:v>
                </c:pt>
                <c:pt idx="2169">
                  <c:v>9.3499999999999995E-13</c:v>
                </c:pt>
                <c:pt idx="2170">
                  <c:v>9.3899999999999994E-13</c:v>
                </c:pt>
                <c:pt idx="2171">
                  <c:v>9.3899999999999994E-13</c:v>
                </c:pt>
                <c:pt idx="2172">
                  <c:v>9.4299999999999992E-13</c:v>
                </c:pt>
                <c:pt idx="2173">
                  <c:v>9.469999999999999E-13</c:v>
                </c:pt>
                <c:pt idx="2174">
                  <c:v>9.490000000000001E-13</c:v>
                </c:pt>
                <c:pt idx="2175">
                  <c:v>9.5300000000000008E-13</c:v>
                </c:pt>
                <c:pt idx="2176">
                  <c:v>9.5799999999999996E-13</c:v>
                </c:pt>
                <c:pt idx="2177">
                  <c:v>9.490000000000001E-13</c:v>
                </c:pt>
                <c:pt idx="2178">
                  <c:v>9.5399999999999997E-13</c:v>
                </c:pt>
                <c:pt idx="2179">
                  <c:v>9.4999999999999999E-13</c:v>
                </c:pt>
                <c:pt idx="2180">
                  <c:v>9.5199999999999998E-13</c:v>
                </c:pt>
                <c:pt idx="2181">
                  <c:v>9.5900000000000005E-13</c:v>
                </c:pt>
                <c:pt idx="2182">
                  <c:v>9.5999999999999995E-13</c:v>
                </c:pt>
                <c:pt idx="2183">
                  <c:v>9.6500000000000003E-13</c:v>
                </c:pt>
                <c:pt idx="2184">
                  <c:v>9.6999999999999991E-13</c:v>
                </c:pt>
                <c:pt idx="2185">
                  <c:v>9.6799999999999991E-13</c:v>
                </c:pt>
                <c:pt idx="2186">
                  <c:v>9.6900000000000001E-13</c:v>
                </c:pt>
                <c:pt idx="2187">
                  <c:v>9.7499999999999999E-13</c:v>
                </c:pt>
                <c:pt idx="2188">
                  <c:v>9.7299999999999999E-13</c:v>
                </c:pt>
                <c:pt idx="2189">
                  <c:v>9.7299999999999999E-13</c:v>
                </c:pt>
                <c:pt idx="2190">
                  <c:v>9.6999999999999991E-13</c:v>
                </c:pt>
                <c:pt idx="2191">
                  <c:v>9.720000000000001E-13</c:v>
                </c:pt>
                <c:pt idx="2192">
                  <c:v>9.7499999999999999E-13</c:v>
                </c:pt>
                <c:pt idx="2193">
                  <c:v>9.7400000000000009E-13</c:v>
                </c:pt>
                <c:pt idx="2194">
                  <c:v>9.7499999999999999E-13</c:v>
                </c:pt>
                <c:pt idx="2195">
                  <c:v>9.8099999999999996E-13</c:v>
                </c:pt>
                <c:pt idx="2196">
                  <c:v>9.720000000000001E-13</c:v>
                </c:pt>
                <c:pt idx="2197">
                  <c:v>9.7800000000000007E-13</c:v>
                </c:pt>
                <c:pt idx="2198">
                  <c:v>9.7899999999999997E-13</c:v>
                </c:pt>
                <c:pt idx="2199">
                  <c:v>9.8400000000000005E-13</c:v>
                </c:pt>
                <c:pt idx="2200">
                  <c:v>9.8200000000000006E-13</c:v>
                </c:pt>
                <c:pt idx="2201">
                  <c:v>9.7800000000000007E-13</c:v>
                </c:pt>
                <c:pt idx="2202">
                  <c:v>9.8099999999999996E-13</c:v>
                </c:pt>
                <c:pt idx="2203">
                  <c:v>9.8200000000000006E-13</c:v>
                </c:pt>
                <c:pt idx="2204">
                  <c:v>9.7899999999999997E-13</c:v>
                </c:pt>
                <c:pt idx="2205">
                  <c:v>9.8099999999999996E-13</c:v>
                </c:pt>
                <c:pt idx="2206">
                  <c:v>9.8099999999999996E-13</c:v>
                </c:pt>
                <c:pt idx="2207">
                  <c:v>9.8099999999999996E-13</c:v>
                </c:pt>
                <c:pt idx="2208">
                  <c:v>9.8499999999999994E-13</c:v>
                </c:pt>
                <c:pt idx="2209">
                  <c:v>9.8899999999999993E-13</c:v>
                </c:pt>
                <c:pt idx="2210">
                  <c:v>9.9000000000000002E-13</c:v>
                </c:pt>
                <c:pt idx="2211">
                  <c:v>9.949999999999999E-13</c:v>
                </c:pt>
                <c:pt idx="2212">
                  <c:v>9.9299999999999991E-13</c:v>
                </c:pt>
                <c:pt idx="2213">
                  <c:v>9.96E-13</c:v>
                </c:pt>
                <c:pt idx="2214">
                  <c:v>9.9700000000000009E-13</c:v>
                </c:pt>
                <c:pt idx="2215">
                  <c:v>1.0010000000000001E-12</c:v>
                </c:pt>
                <c:pt idx="2216">
                  <c:v>1.002E-12</c:v>
                </c:pt>
                <c:pt idx="2217">
                  <c:v>9.9799999999999999E-13</c:v>
                </c:pt>
                <c:pt idx="2218">
                  <c:v>1.004E-12</c:v>
                </c:pt>
                <c:pt idx="2219">
                  <c:v>9.9799999999999999E-13</c:v>
                </c:pt>
                <c:pt idx="2220">
                  <c:v>9.9799999999999999E-13</c:v>
                </c:pt>
                <c:pt idx="2221">
                  <c:v>9.9700000000000009E-13</c:v>
                </c:pt>
                <c:pt idx="2222">
                  <c:v>9.9900000000000009E-13</c:v>
                </c:pt>
                <c:pt idx="2223">
                  <c:v>9.9799999999999999E-13</c:v>
                </c:pt>
                <c:pt idx="2224">
                  <c:v>9.9900000000000009E-13</c:v>
                </c:pt>
                <c:pt idx="2225">
                  <c:v>1.004E-12</c:v>
                </c:pt>
                <c:pt idx="2226">
                  <c:v>9.9999999999999998E-13</c:v>
                </c:pt>
                <c:pt idx="2227">
                  <c:v>1.0010000000000001E-12</c:v>
                </c:pt>
                <c:pt idx="2228">
                  <c:v>1.002E-12</c:v>
                </c:pt>
                <c:pt idx="2229">
                  <c:v>9.9900000000000009E-13</c:v>
                </c:pt>
                <c:pt idx="2230">
                  <c:v>1.0070000000000001E-12</c:v>
                </c:pt>
                <c:pt idx="2231">
                  <c:v>1.006E-12</c:v>
                </c:pt>
                <c:pt idx="2232">
                  <c:v>1.004E-12</c:v>
                </c:pt>
                <c:pt idx="2233">
                  <c:v>1.002E-12</c:v>
                </c:pt>
                <c:pt idx="2234">
                  <c:v>1.002E-12</c:v>
                </c:pt>
                <c:pt idx="2235">
                  <c:v>1.0030000000000001E-12</c:v>
                </c:pt>
                <c:pt idx="2236">
                  <c:v>1.006E-12</c:v>
                </c:pt>
                <c:pt idx="2237">
                  <c:v>1.0099999999999999E-12</c:v>
                </c:pt>
                <c:pt idx="2238">
                  <c:v>1.011E-12</c:v>
                </c:pt>
                <c:pt idx="2239">
                  <c:v>1.0119999999999999E-12</c:v>
                </c:pt>
                <c:pt idx="2240">
                  <c:v>1.023E-12</c:v>
                </c:pt>
                <c:pt idx="2241">
                  <c:v>1.025E-12</c:v>
                </c:pt>
                <c:pt idx="2242">
                  <c:v>1.027E-12</c:v>
                </c:pt>
                <c:pt idx="2243">
                  <c:v>1.0280000000000001E-12</c:v>
                </c:pt>
                <c:pt idx="2244">
                  <c:v>1.0309999999999999E-12</c:v>
                </c:pt>
                <c:pt idx="2245">
                  <c:v>1.029E-12</c:v>
                </c:pt>
                <c:pt idx="2246">
                  <c:v>1.0300000000000001E-12</c:v>
                </c:pt>
                <c:pt idx="2247">
                  <c:v>1.0300000000000001E-12</c:v>
                </c:pt>
                <c:pt idx="2248">
                  <c:v>1.027E-12</c:v>
                </c:pt>
                <c:pt idx="2249">
                  <c:v>1.019E-12</c:v>
                </c:pt>
                <c:pt idx="2250">
                  <c:v>1.023E-12</c:v>
                </c:pt>
                <c:pt idx="2251">
                  <c:v>1.023E-12</c:v>
                </c:pt>
                <c:pt idx="2252">
                  <c:v>1.0139999999999999E-12</c:v>
                </c:pt>
                <c:pt idx="2253">
                  <c:v>1.017E-12</c:v>
                </c:pt>
                <c:pt idx="2254">
                  <c:v>1.017E-12</c:v>
                </c:pt>
                <c:pt idx="2255">
                  <c:v>1.023E-12</c:v>
                </c:pt>
                <c:pt idx="2256">
                  <c:v>1.021E-12</c:v>
                </c:pt>
                <c:pt idx="2257">
                  <c:v>1.025E-12</c:v>
                </c:pt>
                <c:pt idx="2258">
                  <c:v>1.0220000000000001E-12</c:v>
                </c:pt>
                <c:pt idx="2259">
                  <c:v>1.015E-12</c:v>
                </c:pt>
                <c:pt idx="2260">
                  <c:v>1.019E-12</c:v>
                </c:pt>
                <c:pt idx="2261">
                  <c:v>1.0139999999999999E-12</c:v>
                </c:pt>
                <c:pt idx="2262">
                  <c:v>1.0159999999999999E-12</c:v>
                </c:pt>
                <c:pt idx="2263">
                  <c:v>1.015E-12</c:v>
                </c:pt>
                <c:pt idx="2264">
                  <c:v>1.0099999999999999E-12</c:v>
                </c:pt>
                <c:pt idx="2265">
                  <c:v>1.013E-12</c:v>
                </c:pt>
                <c:pt idx="2266">
                  <c:v>1.0139999999999999E-12</c:v>
                </c:pt>
                <c:pt idx="2267">
                  <c:v>1.0119999999999999E-12</c:v>
                </c:pt>
                <c:pt idx="2268">
                  <c:v>1.0159999999999999E-12</c:v>
                </c:pt>
                <c:pt idx="2269">
                  <c:v>1.0119999999999999E-12</c:v>
                </c:pt>
                <c:pt idx="2270">
                  <c:v>1.0079999999999999E-12</c:v>
                </c:pt>
                <c:pt idx="2271">
                  <c:v>1.0099999999999999E-12</c:v>
                </c:pt>
                <c:pt idx="2272">
                  <c:v>1.013E-12</c:v>
                </c:pt>
                <c:pt idx="2273">
                  <c:v>1.0099999999999999E-12</c:v>
                </c:pt>
                <c:pt idx="2274">
                  <c:v>1.004E-12</c:v>
                </c:pt>
                <c:pt idx="2275">
                  <c:v>1.0030000000000001E-12</c:v>
                </c:pt>
                <c:pt idx="2276">
                  <c:v>9.9999999999999998E-13</c:v>
                </c:pt>
                <c:pt idx="2277">
                  <c:v>9.9299999999999991E-13</c:v>
                </c:pt>
                <c:pt idx="2278">
                  <c:v>9.9400000000000001E-13</c:v>
                </c:pt>
                <c:pt idx="2279">
                  <c:v>9.9299999999999991E-13</c:v>
                </c:pt>
                <c:pt idx="2280">
                  <c:v>9.9099999999999992E-13</c:v>
                </c:pt>
                <c:pt idx="2281">
                  <c:v>9.8699999999999993E-13</c:v>
                </c:pt>
                <c:pt idx="2282">
                  <c:v>9.9099999999999992E-13</c:v>
                </c:pt>
                <c:pt idx="2283">
                  <c:v>9.9299999999999991E-13</c:v>
                </c:pt>
                <c:pt idx="2284">
                  <c:v>9.9400000000000001E-13</c:v>
                </c:pt>
                <c:pt idx="2285">
                  <c:v>9.9099999999999992E-13</c:v>
                </c:pt>
                <c:pt idx="2286">
                  <c:v>9.9299999999999991E-13</c:v>
                </c:pt>
                <c:pt idx="2287">
                  <c:v>9.8800000000000003E-13</c:v>
                </c:pt>
                <c:pt idx="2288">
                  <c:v>9.8699999999999993E-13</c:v>
                </c:pt>
                <c:pt idx="2289">
                  <c:v>9.8000000000000007E-13</c:v>
                </c:pt>
                <c:pt idx="2290">
                  <c:v>9.8099999999999996E-13</c:v>
                </c:pt>
                <c:pt idx="2291">
                  <c:v>9.7600000000000008E-13</c:v>
                </c:pt>
                <c:pt idx="2292">
                  <c:v>9.7600000000000008E-13</c:v>
                </c:pt>
                <c:pt idx="2293">
                  <c:v>9.7400000000000009E-13</c:v>
                </c:pt>
                <c:pt idx="2294">
                  <c:v>9.7699999999999998E-13</c:v>
                </c:pt>
                <c:pt idx="2295">
                  <c:v>9.6900000000000001E-13</c:v>
                </c:pt>
                <c:pt idx="2296">
                  <c:v>9.720000000000001E-13</c:v>
                </c:pt>
                <c:pt idx="2297">
                  <c:v>9.6700000000000002E-13</c:v>
                </c:pt>
                <c:pt idx="2298">
                  <c:v>9.6700000000000002E-13</c:v>
                </c:pt>
                <c:pt idx="2299">
                  <c:v>9.5999999999999995E-13</c:v>
                </c:pt>
                <c:pt idx="2300">
                  <c:v>9.5999999999999995E-13</c:v>
                </c:pt>
                <c:pt idx="2301">
                  <c:v>9.5599999999999997E-13</c:v>
                </c:pt>
                <c:pt idx="2302">
                  <c:v>9.6100000000000005E-13</c:v>
                </c:pt>
                <c:pt idx="2303">
                  <c:v>9.5100000000000009E-13</c:v>
                </c:pt>
                <c:pt idx="2304">
                  <c:v>9.5199999999999998E-13</c:v>
                </c:pt>
                <c:pt idx="2305">
                  <c:v>9.4999999999999999E-13</c:v>
                </c:pt>
                <c:pt idx="2306">
                  <c:v>9.48E-13</c:v>
                </c:pt>
                <c:pt idx="2307">
                  <c:v>9.6700000000000002E-13</c:v>
                </c:pt>
                <c:pt idx="2308">
                  <c:v>9.6599999999999992E-13</c:v>
                </c:pt>
                <c:pt idx="2309">
                  <c:v>9.6399999999999993E-13</c:v>
                </c:pt>
                <c:pt idx="2310">
                  <c:v>9.6300000000000004E-13</c:v>
                </c:pt>
                <c:pt idx="2311">
                  <c:v>9.5599999999999997E-13</c:v>
                </c:pt>
                <c:pt idx="2312">
                  <c:v>9.490000000000001E-13</c:v>
                </c:pt>
                <c:pt idx="2313">
                  <c:v>9.469999999999999E-13</c:v>
                </c:pt>
                <c:pt idx="2314">
                  <c:v>9.4299999999999992E-13</c:v>
                </c:pt>
                <c:pt idx="2315">
                  <c:v>9.3499999999999995E-13</c:v>
                </c:pt>
                <c:pt idx="2316">
                  <c:v>9.3400000000000006E-13</c:v>
                </c:pt>
                <c:pt idx="2317">
                  <c:v>9.2600000000000009E-13</c:v>
                </c:pt>
                <c:pt idx="2318">
                  <c:v>9.1999999999999992E-13</c:v>
                </c:pt>
                <c:pt idx="2319">
                  <c:v>9.1900000000000002E-13</c:v>
                </c:pt>
                <c:pt idx="2320">
                  <c:v>9.1799999999999993E-13</c:v>
                </c:pt>
                <c:pt idx="2321">
                  <c:v>9.1300000000000005E-13</c:v>
                </c:pt>
                <c:pt idx="2322">
                  <c:v>9.0799999999999997E-13</c:v>
                </c:pt>
                <c:pt idx="2323">
                  <c:v>8.9900000000000001E-13</c:v>
                </c:pt>
                <c:pt idx="2324">
                  <c:v>8.9400000000000003E-13</c:v>
                </c:pt>
                <c:pt idx="2325">
                  <c:v>8.9100000000000004E-13</c:v>
                </c:pt>
                <c:pt idx="2326">
                  <c:v>8.9100000000000004E-13</c:v>
                </c:pt>
                <c:pt idx="2327">
                  <c:v>8.8299999999999997E-13</c:v>
                </c:pt>
                <c:pt idx="2328">
                  <c:v>8.8199999999999998E-13</c:v>
                </c:pt>
                <c:pt idx="2329">
                  <c:v>8.7799999999999999E-13</c:v>
                </c:pt>
                <c:pt idx="2330">
                  <c:v>8.7500000000000001E-13</c:v>
                </c:pt>
                <c:pt idx="2331">
                  <c:v>8.7400000000000001E-13</c:v>
                </c:pt>
                <c:pt idx="2332">
                  <c:v>8.7100000000000002E-13</c:v>
                </c:pt>
                <c:pt idx="2333">
                  <c:v>8.7000000000000003E-13</c:v>
                </c:pt>
                <c:pt idx="2334">
                  <c:v>8.6600000000000005E-13</c:v>
                </c:pt>
                <c:pt idx="2335">
                  <c:v>8.7300000000000002E-13</c:v>
                </c:pt>
                <c:pt idx="2336">
                  <c:v>8.6900000000000003E-13</c:v>
                </c:pt>
                <c:pt idx="2337">
                  <c:v>8.7100000000000002E-13</c:v>
                </c:pt>
                <c:pt idx="2338">
                  <c:v>8.6299999999999996E-13</c:v>
                </c:pt>
                <c:pt idx="2339">
                  <c:v>8.5499999999999999E-13</c:v>
                </c:pt>
                <c:pt idx="2340">
                  <c:v>8.5599999999999999E-13</c:v>
                </c:pt>
                <c:pt idx="2341">
                  <c:v>8.53E-13</c:v>
                </c:pt>
                <c:pt idx="2342">
                  <c:v>8.5899999999999997E-13</c:v>
                </c:pt>
                <c:pt idx="2343">
                  <c:v>8.5699999999999998E-13</c:v>
                </c:pt>
                <c:pt idx="2344">
                  <c:v>8.5699999999999998E-13</c:v>
                </c:pt>
                <c:pt idx="2345">
                  <c:v>8.5000000000000001E-13</c:v>
                </c:pt>
                <c:pt idx="2346">
                  <c:v>8.5000000000000001E-13</c:v>
                </c:pt>
                <c:pt idx="2347">
                  <c:v>8.4500000000000003E-13</c:v>
                </c:pt>
                <c:pt idx="2348">
                  <c:v>8.4300000000000004E-13</c:v>
                </c:pt>
                <c:pt idx="2349">
                  <c:v>8.4500000000000003E-13</c:v>
                </c:pt>
                <c:pt idx="2350">
                  <c:v>8.4400000000000004E-13</c:v>
                </c:pt>
                <c:pt idx="2351">
                  <c:v>8.3999999999999995E-13</c:v>
                </c:pt>
                <c:pt idx="2352">
                  <c:v>8.3399999999999998E-13</c:v>
                </c:pt>
                <c:pt idx="2353">
                  <c:v>8.3099999999999999E-13</c:v>
                </c:pt>
                <c:pt idx="2354">
                  <c:v>8.3099999999999999E-13</c:v>
                </c:pt>
                <c:pt idx="2355">
                  <c:v>8.2100000000000004E-13</c:v>
                </c:pt>
                <c:pt idx="2356">
                  <c:v>8.2000000000000004E-13</c:v>
                </c:pt>
                <c:pt idx="2357">
                  <c:v>8.1699999999999995E-13</c:v>
                </c:pt>
                <c:pt idx="2358">
                  <c:v>8.1599999999999996E-13</c:v>
                </c:pt>
                <c:pt idx="2359">
                  <c:v>8.1299999999999997E-13</c:v>
                </c:pt>
                <c:pt idx="2360">
                  <c:v>8.1499999999999996E-13</c:v>
                </c:pt>
                <c:pt idx="2361">
                  <c:v>8.1499999999999996E-13</c:v>
                </c:pt>
                <c:pt idx="2362">
                  <c:v>8.1699999999999995E-13</c:v>
                </c:pt>
                <c:pt idx="2363">
                  <c:v>8.1399999999999996E-13</c:v>
                </c:pt>
                <c:pt idx="2364">
                  <c:v>8.1399999999999996E-13</c:v>
                </c:pt>
                <c:pt idx="2365">
                  <c:v>8.1699999999999995E-13</c:v>
                </c:pt>
                <c:pt idx="2366">
                  <c:v>8.1099999999999998E-13</c:v>
                </c:pt>
                <c:pt idx="2367">
                  <c:v>8.0799999999999999E-13</c:v>
                </c:pt>
                <c:pt idx="2368">
                  <c:v>8.1299999999999997E-13</c:v>
                </c:pt>
                <c:pt idx="2369">
                  <c:v>8.1199999999999997E-13</c:v>
                </c:pt>
                <c:pt idx="2370">
                  <c:v>8.0699999999999999E-13</c:v>
                </c:pt>
                <c:pt idx="2371">
                  <c:v>8.0300000000000001E-13</c:v>
                </c:pt>
                <c:pt idx="2372">
                  <c:v>8.05E-13</c:v>
                </c:pt>
                <c:pt idx="2373">
                  <c:v>8.1099999999999998E-13</c:v>
                </c:pt>
                <c:pt idx="2374">
                  <c:v>8.05E-13</c:v>
                </c:pt>
                <c:pt idx="2375">
                  <c:v>8.1199999999999997E-13</c:v>
                </c:pt>
                <c:pt idx="2376">
                  <c:v>8.0699999999999999E-13</c:v>
                </c:pt>
                <c:pt idx="2377">
                  <c:v>8.05E-13</c:v>
                </c:pt>
                <c:pt idx="2378">
                  <c:v>7.9800000000000003E-13</c:v>
                </c:pt>
                <c:pt idx="2379">
                  <c:v>7.9800000000000003E-13</c:v>
                </c:pt>
                <c:pt idx="2380">
                  <c:v>7.9500000000000005E-13</c:v>
                </c:pt>
                <c:pt idx="2381">
                  <c:v>8.0100000000000002E-13</c:v>
                </c:pt>
                <c:pt idx="2382">
                  <c:v>7.9800000000000003E-13</c:v>
                </c:pt>
                <c:pt idx="2383">
                  <c:v>7.9900000000000003E-13</c:v>
                </c:pt>
                <c:pt idx="2384">
                  <c:v>7.9400000000000005E-13</c:v>
                </c:pt>
                <c:pt idx="2385">
                  <c:v>7.9099999999999996E-13</c:v>
                </c:pt>
                <c:pt idx="2386">
                  <c:v>7.9199999999999996E-13</c:v>
                </c:pt>
                <c:pt idx="2387">
                  <c:v>7.9099999999999996E-13</c:v>
                </c:pt>
                <c:pt idx="2388">
                  <c:v>7.9299999999999995E-13</c:v>
                </c:pt>
                <c:pt idx="2389">
                  <c:v>7.8999999999999997E-13</c:v>
                </c:pt>
                <c:pt idx="2390">
                  <c:v>7.8899999999999997E-13</c:v>
                </c:pt>
                <c:pt idx="2391">
                  <c:v>7.9500000000000005E-13</c:v>
                </c:pt>
                <c:pt idx="2392">
                  <c:v>7.9500000000000005E-13</c:v>
                </c:pt>
                <c:pt idx="2393">
                  <c:v>7.9400000000000005E-13</c:v>
                </c:pt>
                <c:pt idx="2394">
                  <c:v>7.9600000000000004E-13</c:v>
                </c:pt>
                <c:pt idx="2395">
                  <c:v>7.9099999999999996E-13</c:v>
                </c:pt>
                <c:pt idx="2396">
                  <c:v>7.9400000000000005E-13</c:v>
                </c:pt>
                <c:pt idx="2397">
                  <c:v>7.9500000000000005E-13</c:v>
                </c:pt>
                <c:pt idx="2398">
                  <c:v>7.8999999999999997E-13</c:v>
                </c:pt>
                <c:pt idx="2399">
                  <c:v>7.8699999999999998E-13</c:v>
                </c:pt>
                <c:pt idx="2400">
                  <c:v>7.8699999999999998E-13</c:v>
                </c:pt>
                <c:pt idx="2401">
                  <c:v>7.8399999999999999E-13</c:v>
                </c:pt>
                <c:pt idx="2402">
                  <c:v>7.8399999999999999E-13</c:v>
                </c:pt>
                <c:pt idx="2403">
                  <c:v>7.8799999999999997E-13</c:v>
                </c:pt>
                <c:pt idx="2404">
                  <c:v>7.9299999999999995E-13</c:v>
                </c:pt>
                <c:pt idx="2405">
                  <c:v>7.9500000000000005E-13</c:v>
                </c:pt>
                <c:pt idx="2406">
                  <c:v>7.9099999999999996E-13</c:v>
                </c:pt>
                <c:pt idx="2407">
                  <c:v>7.8999999999999997E-13</c:v>
                </c:pt>
                <c:pt idx="2408">
                  <c:v>7.9199999999999996E-13</c:v>
                </c:pt>
                <c:pt idx="2409">
                  <c:v>7.8999999999999997E-13</c:v>
                </c:pt>
                <c:pt idx="2410">
                  <c:v>7.8599999999999998E-13</c:v>
                </c:pt>
                <c:pt idx="2411">
                  <c:v>7.8599999999999998E-13</c:v>
                </c:pt>
                <c:pt idx="2412">
                  <c:v>7.8399999999999999E-13</c:v>
                </c:pt>
                <c:pt idx="2413">
                  <c:v>7.8499999999999999E-13</c:v>
                </c:pt>
                <c:pt idx="2414">
                  <c:v>7.8699999999999998E-13</c:v>
                </c:pt>
                <c:pt idx="2415">
                  <c:v>7.8499999999999999E-13</c:v>
                </c:pt>
                <c:pt idx="2416">
                  <c:v>7.8699999999999998E-13</c:v>
                </c:pt>
                <c:pt idx="2417">
                  <c:v>7.9099999999999996E-13</c:v>
                </c:pt>
                <c:pt idx="2418">
                  <c:v>7.9700000000000004E-13</c:v>
                </c:pt>
                <c:pt idx="2419">
                  <c:v>7.9299999999999995E-13</c:v>
                </c:pt>
                <c:pt idx="2420">
                  <c:v>7.9400000000000005E-13</c:v>
                </c:pt>
                <c:pt idx="2421">
                  <c:v>7.9400000000000005E-13</c:v>
                </c:pt>
                <c:pt idx="2422">
                  <c:v>7.9099999999999996E-13</c:v>
                </c:pt>
                <c:pt idx="2423">
                  <c:v>7.9299999999999995E-13</c:v>
                </c:pt>
                <c:pt idx="2424">
                  <c:v>7.9299999999999995E-13</c:v>
                </c:pt>
                <c:pt idx="2425">
                  <c:v>7.9800000000000003E-13</c:v>
                </c:pt>
                <c:pt idx="2426">
                  <c:v>7.9600000000000004E-13</c:v>
                </c:pt>
                <c:pt idx="2427">
                  <c:v>7.9700000000000004E-13</c:v>
                </c:pt>
                <c:pt idx="2428">
                  <c:v>8.0000000000000002E-13</c:v>
                </c:pt>
                <c:pt idx="2429">
                  <c:v>7.9900000000000003E-13</c:v>
                </c:pt>
                <c:pt idx="2430">
                  <c:v>8.0000000000000002E-13</c:v>
                </c:pt>
                <c:pt idx="2431">
                  <c:v>7.9700000000000004E-13</c:v>
                </c:pt>
                <c:pt idx="2432">
                  <c:v>8.0200000000000002E-13</c:v>
                </c:pt>
                <c:pt idx="2433">
                  <c:v>8.0300000000000001E-13</c:v>
                </c:pt>
                <c:pt idx="2434">
                  <c:v>8.05E-13</c:v>
                </c:pt>
                <c:pt idx="2435">
                  <c:v>8.05E-13</c:v>
                </c:pt>
                <c:pt idx="2436">
                  <c:v>8.0400000000000001E-13</c:v>
                </c:pt>
                <c:pt idx="2437">
                  <c:v>7.9900000000000003E-13</c:v>
                </c:pt>
                <c:pt idx="2438">
                  <c:v>7.9700000000000004E-13</c:v>
                </c:pt>
                <c:pt idx="2439">
                  <c:v>7.9500000000000005E-13</c:v>
                </c:pt>
                <c:pt idx="2440">
                  <c:v>7.8399999999999999E-13</c:v>
                </c:pt>
                <c:pt idx="2441">
                  <c:v>7.8000000000000001E-13</c:v>
                </c:pt>
                <c:pt idx="2442">
                  <c:v>7.8799999999999997E-13</c:v>
                </c:pt>
                <c:pt idx="2443">
                  <c:v>7.8599999999999998E-13</c:v>
                </c:pt>
                <c:pt idx="2444">
                  <c:v>7.9700000000000004E-13</c:v>
                </c:pt>
                <c:pt idx="2445">
                  <c:v>8.0100000000000002E-13</c:v>
                </c:pt>
                <c:pt idx="2446">
                  <c:v>7.9900000000000003E-13</c:v>
                </c:pt>
                <c:pt idx="2447">
                  <c:v>7.9299999999999995E-13</c:v>
                </c:pt>
                <c:pt idx="2448">
                  <c:v>7.9900000000000003E-13</c:v>
                </c:pt>
                <c:pt idx="2449">
                  <c:v>7.9500000000000005E-13</c:v>
                </c:pt>
                <c:pt idx="2450">
                  <c:v>7.9700000000000004E-13</c:v>
                </c:pt>
                <c:pt idx="2451">
                  <c:v>7.9199999999999996E-13</c:v>
                </c:pt>
                <c:pt idx="2452">
                  <c:v>7.9500000000000005E-13</c:v>
                </c:pt>
                <c:pt idx="2453">
                  <c:v>7.9299999999999995E-13</c:v>
                </c:pt>
                <c:pt idx="2454">
                  <c:v>7.8999999999999997E-13</c:v>
                </c:pt>
                <c:pt idx="2455">
                  <c:v>7.8899999999999997E-13</c:v>
                </c:pt>
                <c:pt idx="2456">
                  <c:v>7.8599999999999998E-13</c:v>
                </c:pt>
                <c:pt idx="2457">
                  <c:v>7.9500000000000005E-13</c:v>
                </c:pt>
                <c:pt idx="2458">
                  <c:v>8.0200000000000002E-13</c:v>
                </c:pt>
                <c:pt idx="2459">
                  <c:v>7.9600000000000004E-13</c:v>
                </c:pt>
                <c:pt idx="2460">
                  <c:v>7.9500000000000005E-13</c:v>
                </c:pt>
                <c:pt idx="2461">
                  <c:v>7.9500000000000005E-13</c:v>
                </c:pt>
                <c:pt idx="2462">
                  <c:v>7.9500000000000005E-13</c:v>
                </c:pt>
                <c:pt idx="2463">
                  <c:v>7.9600000000000004E-13</c:v>
                </c:pt>
                <c:pt idx="2464">
                  <c:v>7.9500000000000005E-13</c:v>
                </c:pt>
                <c:pt idx="2465">
                  <c:v>7.9400000000000005E-13</c:v>
                </c:pt>
                <c:pt idx="2466">
                  <c:v>7.9400000000000005E-13</c:v>
                </c:pt>
                <c:pt idx="2467">
                  <c:v>7.9400000000000005E-13</c:v>
                </c:pt>
                <c:pt idx="2468">
                  <c:v>7.9199999999999996E-13</c:v>
                </c:pt>
                <c:pt idx="2469">
                  <c:v>7.9099999999999996E-13</c:v>
                </c:pt>
                <c:pt idx="2470">
                  <c:v>7.9600000000000004E-13</c:v>
                </c:pt>
                <c:pt idx="2471">
                  <c:v>7.9700000000000004E-13</c:v>
                </c:pt>
                <c:pt idx="2472">
                  <c:v>8.06E-13</c:v>
                </c:pt>
                <c:pt idx="2473">
                  <c:v>8.0400000000000001E-13</c:v>
                </c:pt>
                <c:pt idx="2474">
                  <c:v>8.0999999999999998E-13</c:v>
                </c:pt>
                <c:pt idx="2475">
                  <c:v>8.1399999999999996E-13</c:v>
                </c:pt>
                <c:pt idx="2476">
                  <c:v>8.1499999999999996E-13</c:v>
                </c:pt>
                <c:pt idx="2477">
                  <c:v>8.1499999999999996E-13</c:v>
                </c:pt>
                <c:pt idx="2478">
                  <c:v>8.2200000000000003E-13</c:v>
                </c:pt>
                <c:pt idx="2479">
                  <c:v>8.2800000000000001E-13</c:v>
                </c:pt>
                <c:pt idx="2480">
                  <c:v>8.2700000000000001E-13</c:v>
                </c:pt>
                <c:pt idx="2481">
                  <c:v>8.1699999999999995E-13</c:v>
                </c:pt>
                <c:pt idx="2482">
                  <c:v>8.1800000000000005E-13</c:v>
                </c:pt>
                <c:pt idx="2483">
                  <c:v>8.1699999999999995E-13</c:v>
                </c:pt>
                <c:pt idx="2484">
                  <c:v>8.2000000000000004E-13</c:v>
                </c:pt>
                <c:pt idx="2485">
                  <c:v>8.1800000000000005E-13</c:v>
                </c:pt>
                <c:pt idx="2486">
                  <c:v>8.1800000000000005E-13</c:v>
                </c:pt>
                <c:pt idx="2487">
                  <c:v>8.2000000000000004E-13</c:v>
                </c:pt>
                <c:pt idx="2488">
                  <c:v>8.2700000000000001E-13</c:v>
                </c:pt>
                <c:pt idx="2489">
                  <c:v>8.2700000000000001E-13</c:v>
                </c:pt>
                <c:pt idx="2490">
                  <c:v>8.29E-13</c:v>
                </c:pt>
                <c:pt idx="2491">
                  <c:v>8.3199999999999999E-13</c:v>
                </c:pt>
                <c:pt idx="2492">
                  <c:v>8.3399999999999998E-13</c:v>
                </c:pt>
                <c:pt idx="2493">
                  <c:v>8.3199999999999999E-13</c:v>
                </c:pt>
                <c:pt idx="2494">
                  <c:v>8.3299999999999998E-13</c:v>
                </c:pt>
                <c:pt idx="2495">
                  <c:v>8.3E-13</c:v>
                </c:pt>
                <c:pt idx="2496">
                  <c:v>8.3199999999999999E-13</c:v>
                </c:pt>
                <c:pt idx="2497">
                  <c:v>8.3099999999999999E-13</c:v>
                </c:pt>
                <c:pt idx="2498">
                  <c:v>8.3299999999999998E-13</c:v>
                </c:pt>
                <c:pt idx="2499">
                  <c:v>8.3599999999999997E-13</c:v>
                </c:pt>
                <c:pt idx="2500">
                  <c:v>8.3699999999999997E-13</c:v>
                </c:pt>
                <c:pt idx="2501">
                  <c:v>8.4200000000000005E-13</c:v>
                </c:pt>
                <c:pt idx="2502">
                  <c:v>8.4300000000000004E-13</c:v>
                </c:pt>
                <c:pt idx="2503">
                  <c:v>8.4500000000000003E-13</c:v>
                </c:pt>
                <c:pt idx="2504">
                  <c:v>8.4700000000000003E-13</c:v>
                </c:pt>
                <c:pt idx="2505">
                  <c:v>8.4800000000000002E-13</c:v>
                </c:pt>
                <c:pt idx="2506">
                  <c:v>8.52E-13</c:v>
                </c:pt>
                <c:pt idx="2507">
                  <c:v>8.5799999999999998E-13</c:v>
                </c:pt>
                <c:pt idx="2508">
                  <c:v>8.52E-13</c:v>
                </c:pt>
                <c:pt idx="2509">
                  <c:v>8.5100000000000001E-13</c:v>
                </c:pt>
                <c:pt idx="2510">
                  <c:v>8.5499999999999999E-13</c:v>
                </c:pt>
                <c:pt idx="2511">
                  <c:v>8.5799999999999998E-13</c:v>
                </c:pt>
                <c:pt idx="2512">
                  <c:v>8.6199999999999996E-13</c:v>
                </c:pt>
                <c:pt idx="2513">
                  <c:v>8.6399999999999995E-13</c:v>
                </c:pt>
                <c:pt idx="2514">
                  <c:v>8.7500000000000001E-13</c:v>
                </c:pt>
                <c:pt idx="2515">
                  <c:v>8.77E-13</c:v>
                </c:pt>
                <c:pt idx="2516">
                  <c:v>8.76E-13</c:v>
                </c:pt>
                <c:pt idx="2517">
                  <c:v>8.7400000000000001E-13</c:v>
                </c:pt>
                <c:pt idx="2518">
                  <c:v>8.7799999999999999E-13</c:v>
                </c:pt>
                <c:pt idx="2519">
                  <c:v>8.8299999999999997E-13</c:v>
                </c:pt>
                <c:pt idx="2520">
                  <c:v>8.8699999999999996E-13</c:v>
                </c:pt>
                <c:pt idx="2521">
                  <c:v>8.8900000000000005E-13</c:v>
                </c:pt>
                <c:pt idx="2522">
                  <c:v>8.9100000000000004E-13</c:v>
                </c:pt>
                <c:pt idx="2523">
                  <c:v>8.9800000000000001E-13</c:v>
                </c:pt>
                <c:pt idx="2524">
                  <c:v>8.9300000000000003E-13</c:v>
                </c:pt>
                <c:pt idx="2525">
                  <c:v>8.9600000000000002E-13</c:v>
                </c:pt>
                <c:pt idx="2526">
                  <c:v>9.0399999999999999E-13</c:v>
                </c:pt>
                <c:pt idx="2527">
                  <c:v>9.0699999999999997E-13</c:v>
                </c:pt>
                <c:pt idx="2528">
                  <c:v>9.0199999999999999E-13</c:v>
                </c:pt>
                <c:pt idx="2529">
                  <c:v>8.9900000000000001E-13</c:v>
                </c:pt>
                <c:pt idx="2530">
                  <c:v>9.0499999999999998E-13</c:v>
                </c:pt>
                <c:pt idx="2531">
                  <c:v>9.0799999999999997E-13</c:v>
                </c:pt>
                <c:pt idx="2532">
                  <c:v>9.1199999999999995E-13</c:v>
                </c:pt>
                <c:pt idx="2533">
                  <c:v>9.1300000000000005E-13</c:v>
                </c:pt>
                <c:pt idx="2534">
                  <c:v>9.239999999999999E-13</c:v>
                </c:pt>
                <c:pt idx="2535">
                  <c:v>9.239999999999999E-13</c:v>
                </c:pt>
                <c:pt idx="2536">
                  <c:v>9.1999999999999992E-13</c:v>
                </c:pt>
                <c:pt idx="2537">
                  <c:v>9.2100000000000001E-13</c:v>
                </c:pt>
                <c:pt idx="2538">
                  <c:v>9.239999999999999E-13</c:v>
                </c:pt>
                <c:pt idx="2539">
                  <c:v>9.1599999999999993E-13</c:v>
                </c:pt>
                <c:pt idx="2540">
                  <c:v>9.1799999999999993E-13</c:v>
                </c:pt>
                <c:pt idx="2541">
                  <c:v>9.1599999999999993E-13</c:v>
                </c:pt>
                <c:pt idx="2542">
                  <c:v>9.1799999999999993E-13</c:v>
                </c:pt>
                <c:pt idx="2543">
                  <c:v>9.1700000000000003E-13</c:v>
                </c:pt>
                <c:pt idx="2544">
                  <c:v>9.1599999999999993E-13</c:v>
                </c:pt>
                <c:pt idx="2545">
                  <c:v>9.2199999999999991E-13</c:v>
                </c:pt>
                <c:pt idx="2546">
                  <c:v>9.2300000000000001E-13</c:v>
                </c:pt>
                <c:pt idx="2547">
                  <c:v>9.1799999999999993E-13</c:v>
                </c:pt>
                <c:pt idx="2548">
                  <c:v>9.1799999999999993E-13</c:v>
                </c:pt>
                <c:pt idx="2549">
                  <c:v>9.2199999999999991E-13</c:v>
                </c:pt>
                <c:pt idx="2550">
                  <c:v>9.1799999999999993E-13</c:v>
                </c:pt>
                <c:pt idx="2551">
                  <c:v>9.1599999999999993E-13</c:v>
                </c:pt>
                <c:pt idx="2552">
                  <c:v>9.1799999999999993E-13</c:v>
                </c:pt>
                <c:pt idx="2553">
                  <c:v>9.1900000000000002E-13</c:v>
                </c:pt>
                <c:pt idx="2554">
                  <c:v>9.1700000000000003E-13</c:v>
                </c:pt>
                <c:pt idx="2555">
                  <c:v>9.1100000000000006E-13</c:v>
                </c:pt>
                <c:pt idx="2556">
                  <c:v>9.1500000000000004E-13</c:v>
                </c:pt>
                <c:pt idx="2557">
                  <c:v>9.1799999999999993E-13</c:v>
                </c:pt>
                <c:pt idx="2558">
                  <c:v>9.3099999999999997E-13</c:v>
                </c:pt>
                <c:pt idx="2559">
                  <c:v>9.3000000000000008E-13</c:v>
                </c:pt>
                <c:pt idx="2560">
                  <c:v>9.3299999999999996E-13</c:v>
                </c:pt>
                <c:pt idx="2561">
                  <c:v>9.3299999999999996E-13</c:v>
                </c:pt>
                <c:pt idx="2562">
                  <c:v>9.3200000000000007E-13</c:v>
                </c:pt>
                <c:pt idx="2563">
                  <c:v>9.3499999999999995E-13</c:v>
                </c:pt>
                <c:pt idx="2564">
                  <c:v>9.4200000000000003E-13</c:v>
                </c:pt>
                <c:pt idx="2565">
                  <c:v>9.3800000000000004E-13</c:v>
                </c:pt>
                <c:pt idx="2566">
                  <c:v>9.3400000000000006E-13</c:v>
                </c:pt>
                <c:pt idx="2567">
                  <c:v>9.3400000000000006E-13</c:v>
                </c:pt>
                <c:pt idx="2568">
                  <c:v>9.3699999999999995E-13</c:v>
                </c:pt>
                <c:pt idx="2569">
                  <c:v>9.4299999999999992E-13</c:v>
                </c:pt>
                <c:pt idx="2570">
                  <c:v>9.4999999999999999E-13</c:v>
                </c:pt>
                <c:pt idx="2571">
                  <c:v>9.5199999999999998E-13</c:v>
                </c:pt>
                <c:pt idx="2572">
                  <c:v>9.469999999999999E-13</c:v>
                </c:pt>
                <c:pt idx="2573">
                  <c:v>9.4999999999999999E-13</c:v>
                </c:pt>
                <c:pt idx="2574">
                  <c:v>9.5700000000000006E-13</c:v>
                </c:pt>
                <c:pt idx="2575">
                  <c:v>9.5599999999999997E-13</c:v>
                </c:pt>
                <c:pt idx="2576">
                  <c:v>9.5799999999999996E-13</c:v>
                </c:pt>
                <c:pt idx="2577">
                  <c:v>9.5900000000000005E-13</c:v>
                </c:pt>
                <c:pt idx="2578">
                  <c:v>9.5399999999999997E-13</c:v>
                </c:pt>
                <c:pt idx="2579">
                  <c:v>9.490000000000001E-13</c:v>
                </c:pt>
                <c:pt idx="2580">
                  <c:v>9.469999999999999E-13</c:v>
                </c:pt>
                <c:pt idx="2581">
                  <c:v>9.5500000000000007E-13</c:v>
                </c:pt>
                <c:pt idx="2582">
                  <c:v>9.5799999999999996E-13</c:v>
                </c:pt>
                <c:pt idx="2583">
                  <c:v>9.5300000000000008E-13</c:v>
                </c:pt>
                <c:pt idx="2584">
                  <c:v>9.5399999999999997E-13</c:v>
                </c:pt>
                <c:pt idx="2585">
                  <c:v>9.5199999999999998E-13</c:v>
                </c:pt>
                <c:pt idx="2586">
                  <c:v>9.5500000000000007E-13</c:v>
                </c:pt>
                <c:pt idx="2587">
                  <c:v>9.6300000000000004E-13</c:v>
                </c:pt>
                <c:pt idx="2588">
                  <c:v>9.6799999999999991E-13</c:v>
                </c:pt>
                <c:pt idx="2589">
                  <c:v>9.720000000000001E-13</c:v>
                </c:pt>
                <c:pt idx="2590">
                  <c:v>9.7499999999999999E-13</c:v>
                </c:pt>
                <c:pt idx="2591">
                  <c:v>9.8000000000000007E-13</c:v>
                </c:pt>
                <c:pt idx="2592">
                  <c:v>9.8299999999999995E-13</c:v>
                </c:pt>
                <c:pt idx="2593">
                  <c:v>9.7800000000000007E-13</c:v>
                </c:pt>
                <c:pt idx="2594">
                  <c:v>9.7299999999999999E-13</c:v>
                </c:pt>
                <c:pt idx="2595">
                  <c:v>9.7499999999999999E-13</c:v>
                </c:pt>
                <c:pt idx="2596">
                  <c:v>9.7400000000000009E-13</c:v>
                </c:pt>
                <c:pt idx="2597">
                  <c:v>9.6500000000000003E-13</c:v>
                </c:pt>
                <c:pt idx="2598">
                  <c:v>9.6199999999999994E-13</c:v>
                </c:pt>
                <c:pt idx="2599">
                  <c:v>9.6999999999999991E-13</c:v>
                </c:pt>
                <c:pt idx="2600">
                  <c:v>9.7600000000000008E-13</c:v>
                </c:pt>
                <c:pt idx="2601">
                  <c:v>9.71E-13</c:v>
                </c:pt>
                <c:pt idx="2602">
                  <c:v>9.7499999999999999E-13</c:v>
                </c:pt>
                <c:pt idx="2603">
                  <c:v>9.8099999999999996E-13</c:v>
                </c:pt>
                <c:pt idx="2604">
                  <c:v>9.8000000000000007E-13</c:v>
                </c:pt>
                <c:pt idx="2605">
                  <c:v>9.7800000000000007E-13</c:v>
                </c:pt>
                <c:pt idx="2606">
                  <c:v>9.8000000000000007E-13</c:v>
                </c:pt>
                <c:pt idx="2607">
                  <c:v>9.7899999999999997E-13</c:v>
                </c:pt>
                <c:pt idx="2608">
                  <c:v>9.8000000000000007E-13</c:v>
                </c:pt>
                <c:pt idx="2609">
                  <c:v>9.8000000000000007E-13</c:v>
                </c:pt>
                <c:pt idx="2610">
                  <c:v>9.7699999999999998E-13</c:v>
                </c:pt>
                <c:pt idx="2611">
                  <c:v>9.8499999999999994E-13</c:v>
                </c:pt>
                <c:pt idx="2612">
                  <c:v>9.7400000000000009E-13</c:v>
                </c:pt>
                <c:pt idx="2613">
                  <c:v>9.7600000000000008E-13</c:v>
                </c:pt>
                <c:pt idx="2614">
                  <c:v>9.8099999999999996E-13</c:v>
                </c:pt>
                <c:pt idx="2615">
                  <c:v>9.8200000000000006E-13</c:v>
                </c:pt>
                <c:pt idx="2616">
                  <c:v>9.8699999999999993E-13</c:v>
                </c:pt>
                <c:pt idx="2617">
                  <c:v>9.96E-13</c:v>
                </c:pt>
                <c:pt idx="2618">
                  <c:v>9.9900000000000009E-13</c:v>
                </c:pt>
                <c:pt idx="2619">
                  <c:v>1.0050000000000001E-12</c:v>
                </c:pt>
                <c:pt idx="2620">
                  <c:v>1.0030000000000001E-12</c:v>
                </c:pt>
                <c:pt idx="2621">
                  <c:v>1.004E-12</c:v>
                </c:pt>
                <c:pt idx="2622">
                  <c:v>1.0070000000000001E-12</c:v>
                </c:pt>
                <c:pt idx="2623">
                  <c:v>1.006E-12</c:v>
                </c:pt>
                <c:pt idx="2624">
                  <c:v>1.0050000000000001E-12</c:v>
                </c:pt>
                <c:pt idx="2625">
                  <c:v>1.0070000000000001E-12</c:v>
                </c:pt>
                <c:pt idx="2626">
                  <c:v>1.0050000000000001E-12</c:v>
                </c:pt>
                <c:pt idx="2627">
                  <c:v>1.0070000000000001E-12</c:v>
                </c:pt>
                <c:pt idx="2628">
                  <c:v>9.9700000000000009E-13</c:v>
                </c:pt>
                <c:pt idx="2629">
                  <c:v>9.96E-13</c:v>
                </c:pt>
                <c:pt idx="2630">
                  <c:v>9.9700000000000009E-13</c:v>
                </c:pt>
                <c:pt idx="2631">
                  <c:v>1.0070000000000001E-12</c:v>
                </c:pt>
                <c:pt idx="2632">
                  <c:v>1.013E-12</c:v>
                </c:pt>
                <c:pt idx="2633">
                  <c:v>1.015E-12</c:v>
                </c:pt>
                <c:pt idx="2634">
                  <c:v>1.017E-12</c:v>
                </c:pt>
                <c:pt idx="2635">
                  <c:v>1.017E-12</c:v>
                </c:pt>
                <c:pt idx="2636">
                  <c:v>1.017E-12</c:v>
                </c:pt>
                <c:pt idx="2637">
                  <c:v>1.0300000000000001E-12</c:v>
                </c:pt>
                <c:pt idx="2638">
                  <c:v>1.032E-12</c:v>
                </c:pt>
                <c:pt idx="2639">
                  <c:v>1.029E-12</c:v>
                </c:pt>
                <c:pt idx="2640">
                  <c:v>1.0280000000000001E-12</c:v>
                </c:pt>
                <c:pt idx="2641">
                  <c:v>1.0240000000000001E-12</c:v>
                </c:pt>
                <c:pt idx="2642">
                  <c:v>1.027E-12</c:v>
                </c:pt>
                <c:pt idx="2643">
                  <c:v>1.0200000000000001E-12</c:v>
                </c:pt>
                <c:pt idx="2644">
                  <c:v>1.0240000000000001E-12</c:v>
                </c:pt>
                <c:pt idx="2645">
                  <c:v>1.027E-12</c:v>
                </c:pt>
                <c:pt idx="2646">
                  <c:v>1.0300000000000001E-12</c:v>
                </c:pt>
                <c:pt idx="2647">
                  <c:v>1.036E-12</c:v>
                </c:pt>
                <c:pt idx="2648">
                  <c:v>1.029E-12</c:v>
                </c:pt>
                <c:pt idx="2649">
                  <c:v>1.0240000000000001E-12</c:v>
                </c:pt>
                <c:pt idx="2650">
                  <c:v>1.025E-12</c:v>
                </c:pt>
                <c:pt idx="2651">
                  <c:v>1.027E-12</c:v>
                </c:pt>
                <c:pt idx="2652">
                  <c:v>1.0309999999999999E-12</c:v>
                </c:pt>
                <c:pt idx="2653">
                  <c:v>1.0260000000000001E-12</c:v>
                </c:pt>
                <c:pt idx="2654">
                  <c:v>1.027E-12</c:v>
                </c:pt>
                <c:pt idx="2655">
                  <c:v>1.0300000000000001E-12</c:v>
                </c:pt>
                <c:pt idx="2656">
                  <c:v>1.032E-12</c:v>
                </c:pt>
                <c:pt idx="2657">
                  <c:v>1.0309999999999999E-12</c:v>
                </c:pt>
                <c:pt idx="2658">
                  <c:v>1.0349999999999999E-12</c:v>
                </c:pt>
                <c:pt idx="2659">
                  <c:v>1.0300000000000001E-12</c:v>
                </c:pt>
                <c:pt idx="2660">
                  <c:v>1.0300000000000001E-12</c:v>
                </c:pt>
                <c:pt idx="2661">
                  <c:v>1.029E-12</c:v>
                </c:pt>
                <c:pt idx="2662">
                  <c:v>1.032E-12</c:v>
                </c:pt>
                <c:pt idx="2663">
                  <c:v>1.0369999999999999E-12</c:v>
                </c:pt>
                <c:pt idx="2664">
                  <c:v>1.0389999999999999E-12</c:v>
                </c:pt>
                <c:pt idx="2665">
                  <c:v>1.04E-12</c:v>
                </c:pt>
                <c:pt idx="2666">
                  <c:v>1.04E-12</c:v>
                </c:pt>
                <c:pt idx="2667">
                  <c:v>1.038E-12</c:v>
                </c:pt>
                <c:pt idx="2668">
                  <c:v>1.04E-12</c:v>
                </c:pt>
                <c:pt idx="2669">
                  <c:v>1.038E-12</c:v>
                </c:pt>
                <c:pt idx="2670">
                  <c:v>1.0389999999999999E-12</c:v>
                </c:pt>
                <c:pt idx="2671">
                  <c:v>1.0369999999999999E-12</c:v>
                </c:pt>
                <c:pt idx="2672">
                  <c:v>1.034E-12</c:v>
                </c:pt>
                <c:pt idx="2673">
                  <c:v>1.032E-12</c:v>
                </c:pt>
                <c:pt idx="2674">
                  <c:v>1.0389999999999999E-12</c:v>
                </c:pt>
                <c:pt idx="2675">
                  <c:v>1.044E-12</c:v>
                </c:pt>
                <c:pt idx="2676">
                  <c:v>1.048E-12</c:v>
                </c:pt>
                <c:pt idx="2677">
                  <c:v>1.0490000000000001E-12</c:v>
                </c:pt>
                <c:pt idx="2678">
                  <c:v>1.0490000000000001E-12</c:v>
                </c:pt>
                <c:pt idx="2679">
                  <c:v>1.0430000000000001E-12</c:v>
                </c:pt>
                <c:pt idx="2680">
                  <c:v>1.0430000000000001E-12</c:v>
                </c:pt>
                <c:pt idx="2681">
                  <c:v>1.032E-12</c:v>
                </c:pt>
                <c:pt idx="2682">
                  <c:v>1.038E-12</c:v>
                </c:pt>
                <c:pt idx="2683">
                  <c:v>1.0389999999999999E-12</c:v>
                </c:pt>
                <c:pt idx="2684">
                  <c:v>1.0349999999999999E-12</c:v>
                </c:pt>
                <c:pt idx="2685">
                  <c:v>1.036E-12</c:v>
                </c:pt>
                <c:pt idx="2686">
                  <c:v>1.036E-12</c:v>
                </c:pt>
                <c:pt idx="2687">
                  <c:v>1.0329999999999999E-12</c:v>
                </c:pt>
                <c:pt idx="2688">
                  <c:v>1.0309999999999999E-12</c:v>
                </c:pt>
                <c:pt idx="2689">
                  <c:v>1.0329999999999999E-12</c:v>
                </c:pt>
                <c:pt idx="2690">
                  <c:v>1.036E-12</c:v>
                </c:pt>
                <c:pt idx="2691">
                  <c:v>1.0220000000000001E-12</c:v>
                </c:pt>
                <c:pt idx="2692">
                  <c:v>1.027E-12</c:v>
                </c:pt>
                <c:pt idx="2693">
                  <c:v>1.025E-12</c:v>
                </c:pt>
                <c:pt idx="2694">
                  <c:v>1.027E-12</c:v>
                </c:pt>
                <c:pt idx="2695">
                  <c:v>1.0260000000000001E-12</c:v>
                </c:pt>
                <c:pt idx="2696">
                  <c:v>1.025E-12</c:v>
                </c:pt>
                <c:pt idx="2697">
                  <c:v>1.0159999999999999E-12</c:v>
                </c:pt>
                <c:pt idx="2698">
                  <c:v>1.021E-12</c:v>
                </c:pt>
                <c:pt idx="2699">
                  <c:v>1.021E-12</c:v>
                </c:pt>
                <c:pt idx="2700">
                  <c:v>1.019E-12</c:v>
                </c:pt>
                <c:pt idx="2701">
                  <c:v>1.017E-12</c:v>
                </c:pt>
                <c:pt idx="2702">
                  <c:v>1.019E-12</c:v>
                </c:pt>
                <c:pt idx="2703">
                  <c:v>1.0200000000000001E-12</c:v>
                </c:pt>
                <c:pt idx="2704">
                  <c:v>1.0200000000000001E-12</c:v>
                </c:pt>
                <c:pt idx="2705">
                  <c:v>1.019E-12</c:v>
                </c:pt>
                <c:pt idx="2706">
                  <c:v>1.025E-12</c:v>
                </c:pt>
                <c:pt idx="2707">
                  <c:v>1.0200000000000001E-12</c:v>
                </c:pt>
                <c:pt idx="2708">
                  <c:v>1.015E-12</c:v>
                </c:pt>
                <c:pt idx="2709">
                  <c:v>1.0139999999999999E-12</c:v>
                </c:pt>
                <c:pt idx="2710">
                  <c:v>1.0179999999999999E-12</c:v>
                </c:pt>
                <c:pt idx="2711">
                  <c:v>1.011E-12</c:v>
                </c:pt>
                <c:pt idx="2712">
                  <c:v>1.0099999999999999E-12</c:v>
                </c:pt>
                <c:pt idx="2713">
                  <c:v>9.9799999999999999E-13</c:v>
                </c:pt>
                <c:pt idx="2714">
                  <c:v>9.8899999999999993E-13</c:v>
                </c:pt>
                <c:pt idx="2715">
                  <c:v>9.8800000000000003E-13</c:v>
                </c:pt>
                <c:pt idx="2716">
                  <c:v>9.96E-13</c:v>
                </c:pt>
                <c:pt idx="2717">
                  <c:v>9.9099999999999992E-13</c:v>
                </c:pt>
                <c:pt idx="2718">
                  <c:v>9.8400000000000005E-13</c:v>
                </c:pt>
                <c:pt idx="2719">
                  <c:v>9.8000000000000007E-13</c:v>
                </c:pt>
                <c:pt idx="2720">
                  <c:v>9.8499999999999994E-13</c:v>
                </c:pt>
                <c:pt idx="2721">
                  <c:v>9.7899999999999997E-13</c:v>
                </c:pt>
                <c:pt idx="2722">
                  <c:v>9.8000000000000007E-13</c:v>
                </c:pt>
                <c:pt idx="2723">
                  <c:v>9.7299999999999999E-13</c:v>
                </c:pt>
                <c:pt idx="2724">
                  <c:v>9.7499999999999999E-13</c:v>
                </c:pt>
                <c:pt idx="2725">
                  <c:v>9.720000000000001E-13</c:v>
                </c:pt>
                <c:pt idx="2726">
                  <c:v>9.7299999999999999E-13</c:v>
                </c:pt>
                <c:pt idx="2727">
                  <c:v>9.6999999999999991E-13</c:v>
                </c:pt>
                <c:pt idx="2728">
                  <c:v>9.6900000000000001E-13</c:v>
                </c:pt>
                <c:pt idx="2729">
                  <c:v>9.6500000000000003E-13</c:v>
                </c:pt>
                <c:pt idx="2730">
                  <c:v>9.6399999999999993E-13</c:v>
                </c:pt>
                <c:pt idx="2731">
                  <c:v>9.7699999999999998E-13</c:v>
                </c:pt>
                <c:pt idx="2732">
                  <c:v>9.9000000000000002E-13</c:v>
                </c:pt>
                <c:pt idx="2733">
                  <c:v>9.8499999999999994E-13</c:v>
                </c:pt>
                <c:pt idx="2734">
                  <c:v>9.7499999999999999E-13</c:v>
                </c:pt>
                <c:pt idx="2735">
                  <c:v>9.720000000000001E-13</c:v>
                </c:pt>
                <c:pt idx="2736">
                  <c:v>9.6100000000000005E-13</c:v>
                </c:pt>
                <c:pt idx="2737">
                  <c:v>9.5999999999999995E-13</c:v>
                </c:pt>
                <c:pt idx="2738">
                  <c:v>9.6199999999999994E-13</c:v>
                </c:pt>
                <c:pt idx="2739">
                  <c:v>9.4999999999999999E-13</c:v>
                </c:pt>
                <c:pt idx="2740">
                  <c:v>9.4999999999999999E-13</c:v>
                </c:pt>
                <c:pt idx="2741">
                  <c:v>9.3499999999999995E-13</c:v>
                </c:pt>
                <c:pt idx="2742">
                  <c:v>9.2600000000000009E-13</c:v>
                </c:pt>
                <c:pt idx="2743">
                  <c:v>9.25E-13</c:v>
                </c:pt>
                <c:pt idx="2744">
                  <c:v>9.2100000000000001E-13</c:v>
                </c:pt>
                <c:pt idx="2745">
                  <c:v>9.1399999999999994E-13</c:v>
                </c:pt>
                <c:pt idx="2746">
                  <c:v>9.0899999999999996E-13</c:v>
                </c:pt>
                <c:pt idx="2747">
                  <c:v>9.0499999999999998E-13</c:v>
                </c:pt>
                <c:pt idx="2748">
                  <c:v>9.0499999999999998E-13</c:v>
                </c:pt>
                <c:pt idx="2749">
                  <c:v>9.0599999999999998E-13</c:v>
                </c:pt>
                <c:pt idx="2750">
                  <c:v>9.0499999999999998E-13</c:v>
                </c:pt>
                <c:pt idx="2751">
                  <c:v>9.0599999999999998E-13</c:v>
                </c:pt>
                <c:pt idx="2752">
                  <c:v>9.0399999999999999E-13</c:v>
                </c:pt>
                <c:pt idx="2753">
                  <c:v>8.9600000000000002E-13</c:v>
                </c:pt>
                <c:pt idx="2754">
                  <c:v>8.8299999999999997E-13</c:v>
                </c:pt>
                <c:pt idx="2755">
                  <c:v>8.77E-13</c:v>
                </c:pt>
                <c:pt idx="2756">
                  <c:v>8.77E-13</c:v>
                </c:pt>
                <c:pt idx="2757">
                  <c:v>8.7999999999999999E-13</c:v>
                </c:pt>
                <c:pt idx="2758">
                  <c:v>8.76E-13</c:v>
                </c:pt>
                <c:pt idx="2759">
                  <c:v>8.6800000000000004E-13</c:v>
                </c:pt>
                <c:pt idx="2760">
                  <c:v>8.6900000000000003E-13</c:v>
                </c:pt>
                <c:pt idx="2761">
                  <c:v>8.6500000000000005E-13</c:v>
                </c:pt>
                <c:pt idx="2762">
                  <c:v>8.6199999999999996E-13</c:v>
                </c:pt>
                <c:pt idx="2763">
                  <c:v>8.5699999999999998E-13</c:v>
                </c:pt>
                <c:pt idx="2764">
                  <c:v>8.54E-13</c:v>
                </c:pt>
                <c:pt idx="2765">
                  <c:v>8.53E-13</c:v>
                </c:pt>
                <c:pt idx="2766">
                  <c:v>8.54E-13</c:v>
                </c:pt>
                <c:pt idx="2767">
                  <c:v>8.5000000000000001E-13</c:v>
                </c:pt>
                <c:pt idx="2768">
                  <c:v>8.6099999999999997E-13</c:v>
                </c:pt>
                <c:pt idx="2769">
                  <c:v>8.6700000000000004E-13</c:v>
                </c:pt>
                <c:pt idx="2770">
                  <c:v>8.6700000000000004E-13</c:v>
                </c:pt>
                <c:pt idx="2771">
                  <c:v>8.6299999999999996E-13</c:v>
                </c:pt>
                <c:pt idx="2772">
                  <c:v>8.54E-13</c:v>
                </c:pt>
                <c:pt idx="2773">
                  <c:v>8.53E-13</c:v>
                </c:pt>
                <c:pt idx="2774">
                  <c:v>8.4800000000000002E-13</c:v>
                </c:pt>
                <c:pt idx="2775">
                  <c:v>8.4600000000000003E-13</c:v>
                </c:pt>
                <c:pt idx="2776">
                  <c:v>8.3999999999999995E-13</c:v>
                </c:pt>
                <c:pt idx="2777">
                  <c:v>8.4099999999999995E-13</c:v>
                </c:pt>
                <c:pt idx="2778">
                  <c:v>8.4400000000000004E-13</c:v>
                </c:pt>
                <c:pt idx="2779">
                  <c:v>8.4300000000000004E-13</c:v>
                </c:pt>
                <c:pt idx="2780">
                  <c:v>8.3899999999999996E-13</c:v>
                </c:pt>
                <c:pt idx="2781">
                  <c:v>8.3399999999999998E-13</c:v>
                </c:pt>
                <c:pt idx="2782">
                  <c:v>8.3799999999999996E-13</c:v>
                </c:pt>
                <c:pt idx="2783">
                  <c:v>8.3099999999999999E-13</c:v>
                </c:pt>
                <c:pt idx="2784">
                  <c:v>8.3299999999999998E-13</c:v>
                </c:pt>
                <c:pt idx="2785">
                  <c:v>8.2800000000000001E-13</c:v>
                </c:pt>
                <c:pt idx="2786">
                  <c:v>8.2800000000000001E-13</c:v>
                </c:pt>
                <c:pt idx="2787">
                  <c:v>8.2600000000000001E-13</c:v>
                </c:pt>
                <c:pt idx="2788">
                  <c:v>8.29E-13</c:v>
                </c:pt>
                <c:pt idx="2789">
                  <c:v>8.1900000000000004E-13</c:v>
                </c:pt>
                <c:pt idx="2790">
                  <c:v>8.1699999999999995E-13</c:v>
                </c:pt>
                <c:pt idx="2791">
                  <c:v>8.1699999999999995E-13</c:v>
                </c:pt>
                <c:pt idx="2792">
                  <c:v>8.1199999999999997E-13</c:v>
                </c:pt>
                <c:pt idx="2793">
                  <c:v>8.06E-13</c:v>
                </c:pt>
                <c:pt idx="2794">
                  <c:v>8.0400000000000001E-13</c:v>
                </c:pt>
                <c:pt idx="2795">
                  <c:v>8.0000000000000002E-13</c:v>
                </c:pt>
                <c:pt idx="2796">
                  <c:v>8.05E-13</c:v>
                </c:pt>
                <c:pt idx="2797">
                  <c:v>7.9900000000000003E-13</c:v>
                </c:pt>
                <c:pt idx="2798">
                  <c:v>8.06E-13</c:v>
                </c:pt>
                <c:pt idx="2799">
                  <c:v>8.0999999999999998E-13</c:v>
                </c:pt>
                <c:pt idx="2800">
                  <c:v>8.1099999999999998E-13</c:v>
                </c:pt>
                <c:pt idx="2801">
                  <c:v>8.06E-13</c:v>
                </c:pt>
                <c:pt idx="2802">
                  <c:v>8.0699999999999999E-13</c:v>
                </c:pt>
                <c:pt idx="2803">
                  <c:v>8.0699999999999999E-13</c:v>
                </c:pt>
                <c:pt idx="2804">
                  <c:v>8.06E-13</c:v>
                </c:pt>
                <c:pt idx="2805">
                  <c:v>7.9700000000000004E-13</c:v>
                </c:pt>
                <c:pt idx="2806">
                  <c:v>7.9400000000000005E-13</c:v>
                </c:pt>
                <c:pt idx="2807">
                  <c:v>7.9400000000000005E-13</c:v>
                </c:pt>
                <c:pt idx="2808">
                  <c:v>7.9299999999999995E-13</c:v>
                </c:pt>
                <c:pt idx="2809">
                  <c:v>8.0300000000000001E-13</c:v>
                </c:pt>
                <c:pt idx="2810">
                  <c:v>8.0699999999999999E-13</c:v>
                </c:pt>
                <c:pt idx="2811">
                  <c:v>8.1299999999999997E-13</c:v>
                </c:pt>
                <c:pt idx="2812">
                  <c:v>8.0999999999999998E-13</c:v>
                </c:pt>
                <c:pt idx="2813">
                  <c:v>8.0999999999999998E-13</c:v>
                </c:pt>
                <c:pt idx="2814">
                  <c:v>8.1199999999999997E-13</c:v>
                </c:pt>
                <c:pt idx="2815">
                  <c:v>8.05E-13</c:v>
                </c:pt>
                <c:pt idx="2816">
                  <c:v>8.0699999999999999E-13</c:v>
                </c:pt>
                <c:pt idx="2817">
                  <c:v>8.05E-13</c:v>
                </c:pt>
                <c:pt idx="2818">
                  <c:v>8.0300000000000001E-13</c:v>
                </c:pt>
                <c:pt idx="2819">
                  <c:v>8.05E-13</c:v>
                </c:pt>
                <c:pt idx="2820">
                  <c:v>8.0999999999999998E-13</c:v>
                </c:pt>
                <c:pt idx="2821">
                  <c:v>8.0699999999999999E-13</c:v>
                </c:pt>
                <c:pt idx="2822">
                  <c:v>8.0400000000000001E-13</c:v>
                </c:pt>
                <c:pt idx="2823">
                  <c:v>8.0000000000000002E-13</c:v>
                </c:pt>
                <c:pt idx="2824">
                  <c:v>8.05E-13</c:v>
                </c:pt>
                <c:pt idx="2825">
                  <c:v>8.0200000000000002E-13</c:v>
                </c:pt>
                <c:pt idx="2826">
                  <c:v>8.05E-13</c:v>
                </c:pt>
                <c:pt idx="2827">
                  <c:v>8.0200000000000002E-13</c:v>
                </c:pt>
                <c:pt idx="2828">
                  <c:v>8.05E-13</c:v>
                </c:pt>
                <c:pt idx="2829">
                  <c:v>8.0300000000000001E-13</c:v>
                </c:pt>
                <c:pt idx="2830">
                  <c:v>8.0300000000000001E-13</c:v>
                </c:pt>
                <c:pt idx="2831">
                  <c:v>8.0699999999999999E-13</c:v>
                </c:pt>
                <c:pt idx="2832">
                  <c:v>8.1399999999999996E-13</c:v>
                </c:pt>
                <c:pt idx="2833">
                  <c:v>8.0699999999999999E-13</c:v>
                </c:pt>
                <c:pt idx="2834">
                  <c:v>8.06E-13</c:v>
                </c:pt>
                <c:pt idx="2835">
                  <c:v>8.1099999999999998E-13</c:v>
                </c:pt>
                <c:pt idx="2836">
                  <c:v>8.0999999999999998E-13</c:v>
                </c:pt>
                <c:pt idx="2837">
                  <c:v>8.0999999999999998E-13</c:v>
                </c:pt>
                <c:pt idx="2838">
                  <c:v>8.0799999999999999E-13</c:v>
                </c:pt>
                <c:pt idx="2839">
                  <c:v>8.05E-13</c:v>
                </c:pt>
                <c:pt idx="2840">
                  <c:v>8.0699999999999999E-13</c:v>
                </c:pt>
                <c:pt idx="2841">
                  <c:v>8.1099999999999998E-13</c:v>
                </c:pt>
                <c:pt idx="2842">
                  <c:v>8.0999999999999998E-13</c:v>
                </c:pt>
                <c:pt idx="2843">
                  <c:v>8.06E-13</c:v>
                </c:pt>
                <c:pt idx="2844">
                  <c:v>7.9600000000000004E-13</c:v>
                </c:pt>
                <c:pt idx="2845">
                  <c:v>8.0300000000000001E-13</c:v>
                </c:pt>
                <c:pt idx="2846">
                  <c:v>7.9900000000000003E-13</c:v>
                </c:pt>
                <c:pt idx="2847">
                  <c:v>7.9600000000000004E-13</c:v>
                </c:pt>
                <c:pt idx="2848">
                  <c:v>7.9800000000000003E-13</c:v>
                </c:pt>
                <c:pt idx="2849">
                  <c:v>8.0000000000000002E-13</c:v>
                </c:pt>
                <c:pt idx="2850">
                  <c:v>8.05E-13</c:v>
                </c:pt>
                <c:pt idx="2851">
                  <c:v>8.0699999999999999E-13</c:v>
                </c:pt>
                <c:pt idx="2852">
                  <c:v>8.0999999999999998E-13</c:v>
                </c:pt>
                <c:pt idx="2853">
                  <c:v>8.0799999999999999E-13</c:v>
                </c:pt>
                <c:pt idx="2854">
                  <c:v>8.06E-13</c:v>
                </c:pt>
                <c:pt idx="2855">
                  <c:v>8.0000000000000002E-13</c:v>
                </c:pt>
                <c:pt idx="2856">
                  <c:v>7.9700000000000004E-13</c:v>
                </c:pt>
                <c:pt idx="2857">
                  <c:v>8.0100000000000002E-13</c:v>
                </c:pt>
                <c:pt idx="2858">
                  <c:v>8.0400000000000001E-13</c:v>
                </c:pt>
                <c:pt idx="2859">
                  <c:v>8.0100000000000002E-13</c:v>
                </c:pt>
                <c:pt idx="2860">
                  <c:v>8.0000000000000002E-13</c:v>
                </c:pt>
                <c:pt idx="2861">
                  <c:v>8.0300000000000001E-13</c:v>
                </c:pt>
                <c:pt idx="2862">
                  <c:v>8.0400000000000001E-13</c:v>
                </c:pt>
                <c:pt idx="2863">
                  <c:v>8.0400000000000001E-13</c:v>
                </c:pt>
                <c:pt idx="2864">
                  <c:v>8.0200000000000002E-13</c:v>
                </c:pt>
                <c:pt idx="2865">
                  <c:v>7.9800000000000003E-13</c:v>
                </c:pt>
                <c:pt idx="2866">
                  <c:v>7.9900000000000003E-13</c:v>
                </c:pt>
                <c:pt idx="2867">
                  <c:v>8.0300000000000001E-13</c:v>
                </c:pt>
                <c:pt idx="2868">
                  <c:v>8.0300000000000001E-13</c:v>
                </c:pt>
                <c:pt idx="2869">
                  <c:v>8.0699999999999999E-13</c:v>
                </c:pt>
                <c:pt idx="2870">
                  <c:v>8.0699999999999999E-13</c:v>
                </c:pt>
                <c:pt idx="2871">
                  <c:v>8.0400000000000001E-13</c:v>
                </c:pt>
                <c:pt idx="2872">
                  <c:v>8.0200000000000002E-13</c:v>
                </c:pt>
                <c:pt idx="2873">
                  <c:v>8.06E-13</c:v>
                </c:pt>
                <c:pt idx="2874">
                  <c:v>8.1099999999999998E-13</c:v>
                </c:pt>
                <c:pt idx="2875">
                  <c:v>8.06E-13</c:v>
                </c:pt>
                <c:pt idx="2876">
                  <c:v>8.0899999999999999E-13</c:v>
                </c:pt>
                <c:pt idx="2877">
                  <c:v>8.05E-13</c:v>
                </c:pt>
                <c:pt idx="2878">
                  <c:v>8.0699999999999999E-13</c:v>
                </c:pt>
                <c:pt idx="2879">
                  <c:v>8.05E-13</c:v>
                </c:pt>
                <c:pt idx="2880">
                  <c:v>8.1099999999999998E-13</c:v>
                </c:pt>
                <c:pt idx="2881">
                  <c:v>8.0699999999999999E-13</c:v>
                </c:pt>
                <c:pt idx="2882">
                  <c:v>8.1599999999999996E-13</c:v>
                </c:pt>
                <c:pt idx="2883">
                  <c:v>8.1299999999999997E-13</c:v>
                </c:pt>
                <c:pt idx="2884">
                  <c:v>8.1299999999999997E-13</c:v>
                </c:pt>
                <c:pt idx="2885">
                  <c:v>8.1299999999999997E-13</c:v>
                </c:pt>
                <c:pt idx="2886">
                  <c:v>8.2200000000000003E-13</c:v>
                </c:pt>
                <c:pt idx="2887">
                  <c:v>8.2100000000000004E-13</c:v>
                </c:pt>
                <c:pt idx="2888">
                  <c:v>8.1800000000000005E-13</c:v>
                </c:pt>
                <c:pt idx="2889">
                  <c:v>8.1299999999999997E-13</c:v>
                </c:pt>
                <c:pt idx="2890">
                  <c:v>8.0899999999999999E-13</c:v>
                </c:pt>
                <c:pt idx="2891">
                  <c:v>8.2000000000000004E-13</c:v>
                </c:pt>
                <c:pt idx="2892">
                  <c:v>8.2600000000000001E-13</c:v>
                </c:pt>
                <c:pt idx="2893">
                  <c:v>8.3399999999999998E-13</c:v>
                </c:pt>
                <c:pt idx="2894">
                  <c:v>8.3299999999999998E-13</c:v>
                </c:pt>
                <c:pt idx="2895">
                  <c:v>8.3E-13</c:v>
                </c:pt>
                <c:pt idx="2896">
                  <c:v>8.3599999999999997E-13</c:v>
                </c:pt>
                <c:pt idx="2897">
                  <c:v>8.3799999999999996E-13</c:v>
                </c:pt>
                <c:pt idx="2898">
                  <c:v>8.3699999999999997E-13</c:v>
                </c:pt>
                <c:pt idx="2899">
                  <c:v>8.3199999999999999E-13</c:v>
                </c:pt>
                <c:pt idx="2900">
                  <c:v>8.3599999999999997E-13</c:v>
                </c:pt>
                <c:pt idx="2901">
                  <c:v>8.3899999999999996E-13</c:v>
                </c:pt>
                <c:pt idx="2902">
                  <c:v>8.4099999999999995E-13</c:v>
                </c:pt>
                <c:pt idx="2903">
                  <c:v>8.4400000000000004E-13</c:v>
                </c:pt>
                <c:pt idx="2904">
                  <c:v>8.4800000000000002E-13</c:v>
                </c:pt>
                <c:pt idx="2905">
                  <c:v>8.4700000000000003E-13</c:v>
                </c:pt>
                <c:pt idx="2906">
                  <c:v>8.4500000000000003E-13</c:v>
                </c:pt>
                <c:pt idx="2907">
                  <c:v>8.4800000000000002E-13</c:v>
                </c:pt>
                <c:pt idx="2908">
                  <c:v>8.4600000000000003E-13</c:v>
                </c:pt>
                <c:pt idx="2909">
                  <c:v>8.52E-13</c:v>
                </c:pt>
                <c:pt idx="2910">
                  <c:v>8.4900000000000002E-13</c:v>
                </c:pt>
                <c:pt idx="2911">
                  <c:v>8.5499999999999999E-13</c:v>
                </c:pt>
                <c:pt idx="2912">
                  <c:v>8.5599999999999999E-13</c:v>
                </c:pt>
                <c:pt idx="2913">
                  <c:v>8.5499999999999999E-13</c:v>
                </c:pt>
                <c:pt idx="2914">
                  <c:v>8.6299999999999996E-13</c:v>
                </c:pt>
                <c:pt idx="2915">
                  <c:v>8.6099999999999997E-13</c:v>
                </c:pt>
                <c:pt idx="2916">
                  <c:v>8.6500000000000005E-13</c:v>
                </c:pt>
                <c:pt idx="2917">
                  <c:v>8.6500000000000005E-13</c:v>
                </c:pt>
                <c:pt idx="2918">
                  <c:v>8.7100000000000002E-13</c:v>
                </c:pt>
                <c:pt idx="2919">
                  <c:v>8.7400000000000001E-13</c:v>
                </c:pt>
                <c:pt idx="2920">
                  <c:v>8.6900000000000003E-13</c:v>
                </c:pt>
                <c:pt idx="2921">
                  <c:v>8.6700000000000004E-13</c:v>
                </c:pt>
                <c:pt idx="2922">
                  <c:v>8.7799999999999999E-13</c:v>
                </c:pt>
                <c:pt idx="2923">
                  <c:v>8.7799999999999999E-13</c:v>
                </c:pt>
                <c:pt idx="2924">
                  <c:v>8.7200000000000002E-13</c:v>
                </c:pt>
                <c:pt idx="2925">
                  <c:v>8.7799999999999999E-13</c:v>
                </c:pt>
                <c:pt idx="2926">
                  <c:v>8.7899999999999999E-13</c:v>
                </c:pt>
                <c:pt idx="2927">
                  <c:v>8.7899999999999999E-13</c:v>
                </c:pt>
                <c:pt idx="2928">
                  <c:v>8.8199999999999998E-13</c:v>
                </c:pt>
                <c:pt idx="2929">
                  <c:v>8.7899999999999999E-13</c:v>
                </c:pt>
                <c:pt idx="2930">
                  <c:v>8.8399999999999997E-13</c:v>
                </c:pt>
                <c:pt idx="2931">
                  <c:v>8.8399999999999997E-13</c:v>
                </c:pt>
                <c:pt idx="2932">
                  <c:v>8.8099999999999998E-13</c:v>
                </c:pt>
                <c:pt idx="2933">
                  <c:v>8.8599999999999996E-13</c:v>
                </c:pt>
                <c:pt idx="2934">
                  <c:v>8.8499999999999997E-13</c:v>
                </c:pt>
                <c:pt idx="2935">
                  <c:v>8.8599999999999996E-13</c:v>
                </c:pt>
                <c:pt idx="2936">
                  <c:v>8.8900000000000005E-13</c:v>
                </c:pt>
                <c:pt idx="2937">
                  <c:v>8.8900000000000005E-13</c:v>
                </c:pt>
                <c:pt idx="2938">
                  <c:v>8.9600000000000002E-13</c:v>
                </c:pt>
                <c:pt idx="2939">
                  <c:v>8.9600000000000002E-13</c:v>
                </c:pt>
                <c:pt idx="2940">
                  <c:v>9E-13</c:v>
                </c:pt>
                <c:pt idx="2941">
                  <c:v>8.9500000000000002E-13</c:v>
                </c:pt>
                <c:pt idx="2942">
                  <c:v>9.0199999999999999E-13</c:v>
                </c:pt>
                <c:pt idx="2943">
                  <c:v>9.0599999999999998E-13</c:v>
                </c:pt>
                <c:pt idx="2944">
                  <c:v>9.0499999999999998E-13</c:v>
                </c:pt>
                <c:pt idx="2945">
                  <c:v>9.0799999999999997E-13</c:v>
                </c:pt>
                <c:pt idx="2946">
                  <c:v>9.0499999999999998E-13</c:v>
                </c:pt>
                <c:pt idx="2947">
                  <c:v>9.0599999999999998E-13</c:v>
                </c:pt>
                <c:pt idx="2948">
                  <c:v>9.0399999999999999E-13</c:v>
                </c:pt>
                <c:pt idx="2949">
                  <c:v>9.0599999999999998E-13</c:v>
                </c:pt>
                <c:pt idx="2950">
                  <c:v>9.0599999999999998E-13</c:v>
                </c:pt>
                <c:pt idx="2951">
                  <c:v>9.0299999999999999E-13</c:v>
                </c:pt>
                <c:pt idx="2952">
                  <c:v>9.0999999999999996E-13</c:v>
                </c:pt>
                <c:pt idx="2953">
                  <c:v>9.1100000000000006E-13</c:v>
                </c:pt>
                <c:pt idx="2954">
                  <c:v>9.1300000000000005E-13</c:v>
                </c:pt>
                <c:pt idx="2955">
                  <c:v>9.1300000000000005E-13</c:v>
                </c:pt>
                <c:pt idx="2956">
                  <c:v>9.1500000000000004E-13</c:v>
                </c:pt>
                <c:pt idx="2957">
                  <c:v>9.1799999999999993E-13</c:v>
                </c:pt>
                <c:pt idx="2958">
                  <c:v>9.239999999999999E-13</c:v>
                </c:pt>
                <c:pt idx="2959">
                  <c:v>9.3000000000000008E-13</c:v>
                </c:pt>
                <c:pt idx="2960">
                  <c:v>9.2899999999999998E-13</c:v>
                </c:pt>
                <c:pt idx="2961">
                  <c:v>9.3099999999999997E-13</c:v>
                </c:pt>
                <c:pt idx="2962">
                  <c:v>9.3699999999999995E-13</c:v>
                </c:pt>
                <c:pt idx="2963">
                  <c:v>9.3200000000000007E-13</c:v>
                </c:pt>
                <c:pt idx="2964">
                  <c:v>9.3299999999999996E-13</c:v>
                </c:pt>
                <c:pt idx="2965">
                  <c:v>9.3400000000000006E-13</c:v>
                </c:pt>
                <c:pt idx="2966">
                  <c:v>9.3600000000000005E-13</c:v>
                </c:pt>
                <c:pt idx="2967">
                  <c:v>9.3400000000000006E-13</c:v>
                </c:pt>
                <c:pt idx="2968">
                  <c:v>9.3800000000000004E-13</c:v>
                </c:pt>
                <c:pt idx="2969">
                  <c:v>9.4000000000000003E-13</c:v>
                </c:pt>
                <c:pt idx="2970">
                  <c:v>9.4099999999999993E-13</c:v>
                </c:pt>
                <c:pt idx="2971">
                  <c:v>9.4099999999999993E-13</c:v>
                </c:pt>
                <c:pt idx="2972">
                  <c:v>9.4200000000000003E-13</c:v>
                </c:pt>
                <c:pt idx="2973">
                  <c:v>9.4400000000000002E-13</c:v>
                </c:pt>
                <c:pt idx="2974">
                  <c:v>9.469999999999999E-13</c:v>
                </c:pt>
                <c:pt idx="2975">
                  <c:v>9.4600000000000001E-13</c:v>
                </c:pt>
                <c:pt idx="2976">
                  <c:v>9.5500000000000007E-13</c:v>
                </c:pt>
                <c:pt idx="2977">
                  <c:v>9.5399999999999997E-13</c:v>
                </c:pt>
                <c:pt idx="2978">
                  <c:v>9.6399999999999993E-13</c:v>
                </c:pt>
                <c:pt idx="2979">
                  <c:v>9.6100000000000005E-13</c:v>
                </c:pt>
                <c:pt idx="2980">
                  <c:v>9.5999999999999995E-13</c:v>
                </c:pt>
                <c:pt idx="2981">
                  <c:v>9.5799999999999996E-13</c:v>
                </c:pt>
                <c:pt idx="2982">
                  <c:v>9.5300000000000008E-13</c:v>
                </c:pt>
                <c:pt idx="2983">
                  <c:v>9.48E-13</c:v>
                </c:pt>
                <c:pt idx="2984">
                  <c:v>9.469999999999999E-13</c:v>
                </c:pt>
                <c:pt idx="2985">
                  <c:v>9.5100000000000009E-13</c:v>
                </c:pt>
                <c:pt idx="2986">
                  <c:v>9.490000000000001E-13</c:v>
                </c:pt>
                <c:pt idx="2987">
                  <c:v>9.5199999999999998E-13</c:v>
                </c:pt>
                <c:pt idx="2988">
                  <c:v>9.5300000000000008E-13</c:v>
                </c:pt>
                <c:pt idx="2989">
                  <c:v>9.5300000000000008E-13</c:v>
                </c:pt>
                <c:pt idx="2990">
                  <c:v>9.5100000000000009E-13</c:v>
                </c:pt>
                <c:pt idx="2991">
                  <c:v>9.5599999999999997E-13</c:v>
                </c:pt>
                <c:pt idx="2992">
                  <c:v>9.6100000000000005E-13</c:v>
                </c:pt>
                <c:pt idx="2993">
                  <c:v>9.6199999999999994E-13</c:v>
                </c:pt>
                <c:pt idx="2994">
                  <c:v>9.6100000000000005E-13</c:v>
                </c:pt>
                <c:pt idx="2995">
                  <c:v>9.6500000000000003E-13</c:v>
                </c:pt>
                <c:pt idx="2996">
                  <c:v>9.6599999999999992E-13</c:v>
                </c:pt>
                <c:pt idx="2997">
                  <c:v>9.6999999999999991E-13</c:v>
                </c:pt>
                <c:pt idx="2998">
                  <c:v>9.6999999999999991E-13</c:v>
                </c:pt>
                <c:pt idx="2999">
                  <c:v>9.7299999999999999E-13</c:v>
                </c:pt>
                <c:pt idx="3000">
                  <c:v>9.720000000000001E-13</c:v>
                </c:pt>
                <c:pt idx="3001">
                  <c:v>9.7400000000000009E-13</c:v>
                </c:pt>
                <c:pt idx="3002">
                  <c:v>9.8099999999999996E-13</c:v>
                </c:pt>
                <c:pt idx="3003">
                  <c:v>9.8000000000000007E-13</c:v>
                </c:pt>
                <c:pt idx="3004">
                  <c:v>9.7699999999999998E-13</c:v>
                </c:pt>
                <c:pt idx="3005">
                  <c:v>9.71E-13</c:v>
                </c:pt>
                <c:pt idx="3006">
                  <c:v>9.71E-13</c:v>
                </c:pt>
                <c:pt idx="3007">
                  <c:v>9.720000000000001E-13</c:v>
                </c:pt>
                <c:pt idx="3008">
                  <c:v>9.6900000000000001E-13</c:v>
                </c:pt>
                <c:pt idx="3009">
                  <c:v>9.6599999999999992E-13</c:v>
                </c:pt>
                <c:pt idx="3010">
                  <c:v>9.6900000000000001E-13</c:v>
                </c:pt>
                <c:pt idx="3011">
                  <c:v>9.6799999999999991E-13</c:v>
                </c:pt>
                <c:pt idx="3012">
                  <c:v>9.6799999999999991E-13</c:v>
                </c:pt>
                <c:pt idx="3013">
                  <c:v>9.6700000000000002E-13</c:v>
                </c:pt>
                <c:pt idx="3014">
                  <c:v>9.71E-13</c:v>
                </c:pt>
                <c:pt idx="3015">
                  <c:v>9.6799999999999991E-13</c:v>
                </c:pt>
                <c:pt idx="3016">
                  <c:v>9.7600000000000008E-13</c:v>
                </c:pt>
                <c:pt idx="3017">
                  <c:v>9.7299999999999999E-13</c:v>
                </c:pt>
                <c:pt idx="3018">
                  <c:v>9.7699999999999998E-13</c:v>
                </c:pt>
                <c:pt idx="3019">
                  <c:v>9.7800000000000007E-13</c:v>
                </c:pt>
                <c:pt idx="3020">
                  <c:v>9.8000000000000007E-13</c:v>
                </c:pt>
                <c:pt idx="3021">
                  <c:v>9.8400000000000005E-13</c:v>
                </c:pt>
                <c:pt idx="3022">
                  <c:v>9.8400000000000005E-13</c:v>
                </c:pt>
                <c:pt idx="3023">
                  <c:v>9.8299999999999995E-13</c:v>
                </c:pt>
                <c:pt idx="3024">
                  <c:v>9.8800000000000003E-13</c:v>
                </c:pt>
                <c:pt idx="3025">
                  <c:v>9.8099999999999996E-13</c:v>
                </c:pt>
                <c:pt idx="3026">
                  <c:v>9.9200000000000001E-13</c:v>
                </c:pt>
                <c:pt idx="3027">
                  <c:v>9.949999999999999E-13</c:v>
                </c:pt>
                <c:pt idx="3028">
                  <c:v>9.9900000000000009E-13</c:v>
                </c:pt>
                <c:pt idx="3029">
                  <c:v>9.9999999999999998E-13</c:v>
                </c:pt>
                <c:pt idx="3030">
                  <c:v>9.9900000000000009E-13</c:v>
                </c:pt>
                <c:pt idx="3031">
                  <c:v>1.0050000000000001E-12</c:v>
                </c:pt>
                <c:pt idx="3032">
                  <c:v>1.011E-12</c:v>
                </c:pt>
                <c:pt idx="3033">
                  <c:v>1.0139999999999999E-12</c:v>
                </c:pt>
                <c:pt idx="3034">
                  <c:v>1.0139999999999999E-12</c:v>
                </c:pt>
                <c:pt idx="3035">
                  <c:v>1.019E-12</c:v>
                </c:pt>
                <c:pt idx="3036">
                  <c:v>1.019E-12</c:v>
                </c:pt>
                <c:pt idx="3037">
                  <c:v>1.0179999999999999E-12</c:v>
                </c:pt>
                <c:pt idx="3038">
                  <c:v>1.0200000000000001E-12</c:v>
                </c:pt>
                <c:pt idx="3039">
                  <c:v>1.0159999999999999E-12</c:v>
                </c:pt>
                <c:pt idx="3040">
                  <c:v>1.013E-12</c:v>
                </c:pt>
                <c:pt idx="3041">
                  <c:v>1.011E-12</c:v>
                </c:pt>
                <c:pt idx="3042">
                  <c:v>1.015E-12</c:v>
                </c:pt>
                <c:pt idx="3043">
                  <c:v>1.0159999999999999E-12</c:v>
                </c:pt>
                <c:pt idx="3044">
                  <c:v>1.0240000000000001E-12</c:v>
                </c:pt>
                <c:pt idx="3045">
                  <c:v>1.023E-12</c:v>
                </c:pt>
                <c:pt idx="3046">
                  <c:v>1.0280000000000001E-12</c:v>
                </c:pt>
                <c:pt idx="3047">
                  <c:v>1.0260000000000001E-12</c:v>
                </c:pt>
                <c:pt idx="3048">
                  <c:v>1.0260000000000001E-12</c:v>
                </c:pt>
                <c:pt idx="3049">
                  <c:v>1.0280000000000001E-12</c:v>
                </c:pt>
                <c:pt idx="3050">
                  <c:v>1.0349999999999999E-12</c:v>
                </c:pt>
                <c:pt idx="3051">
                  <c:v>1.034E-12</c:v>
                </c:pt>
                <c:pt idx="3052">
                  <c:v>1.032E-12</c:v>
                </c:pt>
                <c:pt idx="3053">
                  <c:v>1.0309999999999999E-12</c:v>
                </c:pt>
                <c:pt idx="3054">
                  <c:v>1.036E-12</c:v>
                </c:pt>
                <c:pt idx="3055">
                  <c:v>1.032E-12</c:v>
                </c:pt>
                <c:pt idx="3056">
                  <c:v>1.0349999999999999E-12</c:v>
                </c:pt>
                <c:pt idx="3057">
                  <c:v>1.0430000000000001E-12</c:v>
                </c:pt>
                <c:pt idx="3058">
                  <c:v>1.044E-12</c:v>
                </c:pt>
                <c:pt idx="3059">
                  <c:v>1.044E-12</c:v>
                </c:pt>
                <c:pt idx="3060">
                  <c:v>1.0470000000000001E-12</c:v>
                </c:pt>
                <c:pt idx="3061">
                  <c:v>1.05E-12</c:v>
                </c:pt>
                <c:pt idx="3062">
                  <c:v>1.05E-12</c:v>
                </c:pt>
                <c:pt idx="3063">
                  <c:v>1.046E-12</c:v>
                </c:pt>
                <c:pt idx="3064">
                  <c:v>1.0490000000000001E-12</c:v>
                </c:pt>
                <c:pt idx="3065">
                  <c:v>1.054E-12</c:v>
                </c:pt>
                <c:pt idx="3066">
                  <c:v>1.055E-12</c:v>
                </c:pt>
                <c:pt idx="3067">
                  <c:v>1.0490000000000001E-12</c:v>
                </c:pt>
                <c:pt idx="3068">
                  <c:v>1.046E-12</c:v>
                </c:pt>
                <c:pt idx="3069">
                  <c:v>1.0510000000000001E-12</c:v>
                </c:pt>
                <c:pt idx="3070">
                  <c:v>1.065E-12</c:v>
                </c:pt>
                <c:pt idx="3071">
                  <c:v>1.057E-12</c:v>
                </c:pt>
                <c:pt idx="3072">
                  <c:v>1.055E-12</c:v>
                </c:pt>
                <c:pt idx="3073">
                  <c:v>1.055E-12</c:v>
                </c:pt>
                <c:pt idx="3074">
                  <c:v>1.0530000000000001E-12</c:v>
                </c:pt>
                <c:pt idx="3075">
                  <c:v>1.055E-12</c:v>
                </c:pt>
                <c:pt idx="3076">
                  <c:v>1.054E-12</c:v>
                </c:pt>
                <c:pt idx="3077">
                  <c:v>1.054E-12</c:v>
                </c:pt>
                <c:pt idx="3078">
                  <c:v>1.054E-12</c:v>
                </c:pt>
                <c:pt idx="3079">
                  <c:v>1.0450000000000001E-12</c:v>
                </c:pt>
                <c:pt idx="3080">
                  <c:v>1.0510000000000001E-12</c:v>
                </c:pt>
                <c:pt idx="3081">
                  <c:v>1.0490000000000001E-12</c:v>
                </c:pt>
                <c:pt idx="3082">
                  <c:v>1.052E-12</c:v>
                </c:pt>
                <c:pt idx="3083">
                  <c:v>1.0599999999999999E-12</c:v>
                </c:pt>
                <c:pt idx="3084">
                  <c:v>1.0599999999999999E-12</c:v>
                </c:pt>
                <c:pt idx="3085">
                  <c:v>1.059E-12</c:v>
                </c:pt>
                <c:pt idx="3086">
                  <c:v>1.061E-12</c:v>
                </c:pt>
                <c:pt idx="3087">
                  <c:v>1.0559999999999999E-12</c:v>
                </c:pt>
                <c:pt idx="3088">
                  <c:v>1.0619999999999999E-12</c:v>
                </c:pt>
                <c:pt idx="3089">
                  <c:v>1.0680000000000001E-12</c:v>
                </c:pt>
                <c:pt idx="3090">
                  <c:v>1.063E-12</c:v>
                </c:pt>
                <c:pt idx="3091">
                  <c:v>1.0639999999999999E-12</c:v>
                </c:pt>
                <c:pt idx="3092">
                  <c:v>1.0680000000000001E-12</c:v>
                </c:pt>
                <c:pt idx="3093">
                  <c:v>1.063E-12</c:v>
                </c:pt>
                <c:pt idx="3094">
                  <c:v>1.061E-12</c:v>
                </c:pt>
                <c:pt idx="3095">
                  <c:v>1.055E-12</c:v>
                </c:pt>
                <c:pt idx="3096">
                  <c:v>1.0510000000000001E-12</c:v>
                </c:pt>
                <c:pt idx="3097">
                  <c:v>1.052E-12</c:v>
                </c:pt>
                <c:pt idx="3098">
                  <c:v>1.0510000000000001E-12</c:v>
                </c:pt>
                <c:pt idx="3099">
                  <c:v>1.0510000000000001E-12</c:v>
                </c:pt>
                <c:pt idx="3100">
                  <c:v>1.0599999999999999E-12</c:v>
                </c:pt>
                <c:pt idx="3101">
                  <c:v>1.063E-12</c:v>
                </c:pt>
                <c:pt idx="3102">
                  <c:v>1.0659999999999999E-12</c:v>
                </c:pt>
                <c:pt idx="3103">
                  <c:v>1.0639999999999999E-12</c:v>
                </c:pt>
                <c:pt idx="3104">
                  <c:v>1.0579999999999999E-12</c:v>
                </c:pt>
                <c:pt idx="3105">
                  <c:v>1.054E-12</c:v>
                </c:pt>
                <c:pt idx="3106">
                  <c:v>1.059E-12</c:v>
                </c:pt>
                <c:pt idx="3107">
                  <c:v>1.0619999999999999E-12</c:v>
                </c:pt>
                <c:pt idx="3108">
                  <c:v>1.0599999999999999E-12</c:v>
                </c:pt>
                <c:pt idx="3109">
                  <c:v>1.048E-12</c:v>
                </c:pt>
                <c:pt idx="3110">
                  <c:v>1.048E-12</c:v>
                </c:pt>
                <c:pt idx="3111">
                  <c:v>1.048E-12</c:v>
                </c:pt>
                <c:pt idx="3112">
                  <c:v>1.042E-12</c:v>
                </c:pt>
                <c:pt idx="3113">
                  <c:v>1.032E-12</c:v>
                </c:pt>
                <c:pt idx="3114">
                  <c:v>1.0309999999999999E-12</c:v>
                </c:pt>
                <c:pt idx="3115">
                  <c:v>1.0389999999999999E-12</c:v>
                </c:pt>
                <c:pt idx="3116">
                  <c:v>1.04E-12</c:v>
                </c:pt>
                <c:pt idx="3117">
                  <c:v>1.034E-12</c:v>
                </c:pt>
                <c:pt idx="3118">
                  <c:v>1.038E-12</c:v>
                </c:pt>
                <c:pt idx="3119">
                  <c:v>1.0389999999999999E-12</c:v>
                </c:pt>
                <c:pt idx="3120">
                  <c:v>1.036E-12</c:v>
                </c:pt>
                <c:pt idx="3121">
                  <c:v>1.034E-12</c:v>
                </c:pt>
                <c:pt idx="3122">
                  <c:v>1.0369999999999999E-12</c:v>
                </c:pt>
                <c:pt idx="3123">
                  <c:v>1.04E-12</c:v>
                </c:pt>
                <c:pt idx="3124">
                  <c:v>1.0369999999999999E-12</c:v>
                </c:pt>
                <c:pt idx="3125">
                  <c:v>1.0280000000000001E-12</c:v>
                </c:pt>
                <c:pt idx="3126">
                  <c:v>1.0300000000000001E-12</c:v>
                </c:pt>
                <c:pt idx="3127">
                  <c:v>1.0200000000000001E-12</c:v>
                </c:pt>
                <c:pt idx="3128">
                  <c:v>1.023E-12</c:v>
                </c:pt>
                <c:pt idx="3129">
                  <c:v>1.021E-12</c:v>
                </c:pt>
                <c:pt idx="3130">
                  <c:v>1.029E-12</c:v>
                </c:pt>
                <c:pt idx="3131">
                  <c:v>1.0220000000000001E-12</c:v>
                </c:pt>
                <c:pt idx="3132">
                  <c:v>1.023E-12</c:v>
                </c:pt>
                <c:pt idx="3133">
                  <c:v>1.0079999999999999E-12</c:v>
                </c:pt>
                <c:pt idx="3134">
                  <c:v>1.009E-12</c:v>
                </c:pt>
                <c:pt idx="3135">
                  <c:v>1.0030000000000001E-12</c:v>
                </c:pt>
                <c:pt idx="3136">
                  <c:v>1.0050000000000001E-12</c:v>
                </c:pt>
                <c:pt idx="3137">
                  <c:v>1.0179999999999999E-12</c:v>
                </c:pt>
                <c:pt idx="3138">
                  <c:v>1.015E-12</c:v>
                </c:pt>
                <c:pt idx="3139">
                  <c:v>1.011E-12</c:v>
                </c:pt>
                <c:pt idx="3140">
                  <c:v>1.0070000000000001E-12</c:v>
                </c:pt>
                <c:pt idx="3141">
                  <c:v>1.006E-12</c:v>
                </c:pt>
                <c:pt idx="3142">
                  <c:v>1.0010000000000001E-12</c:v>
                </c:pt>
                <c:pt idx="3143">
                  <c:v>9.9799999999999999E-13</c:v>
                </c:pt>
                <c:pt idx="3144">
                  <c:v>9.9999999999999998E-13</c:v>
                </c:pt>
                <c:pt idx="3145">
                  <c:v>9.9299999999999991E-13</c:v>
                </c:pt>
                <c:pt idx="3146">
                  <c:v>9.9000000000000002E-13</c:v>
                </c:pt>
                <c:pt idx="3147">
                  <c:v>9.8000000000000007E-13</c:v>
                </c:pt>
                <c:pt idx="3148">
                  <c:v>9.7299999999999999E-13</c:v>
                </c:pt>
                <c:pt idx="3149">
                  <c:v>9.7699999999999998E-13</c:v>
                </c:pt>
                <c:pt idx="3150">
                  <c:v>9.7400000000000009E-13</c:v>
                </c:pt>
                <c:pt idx="3151">
                  <c:v>9.6500000000000003E-13</c:v>
                </c:pt>
                <c:pt idx="3152">
                  <c:v>9.71E-13</c:v>
                </c:pt>
                <c:pt idx="3153">
                  <c:v>9.6900000000000001E-13</c:v>
                </c:pt>
                <c:pt idx="3154">
                  <c:v>9.6799999999999991E-13</c:v>
                </c:pt>
                <c:pt idx="3155">
                  <c:v>9.6199999999999994E-13</c:v>
                </c:pt>
                <c:pt idx="3156">
                  <c:v>9.5900000000000005E-13</c:v>
                </c:pt>
                <c:pt idx="3157">
                  <c:v>9.5399999999999997E-13</c:v>
                </c:pt>
                <c:pt idx="3158">
                  <c:v>9.469999999999999E-13</c:v>
                </c:pt>
                <c:pt idx="3159">
                  <c:v>9.48E-13</c:v>
                </c:pt>
                <c:pt idx="3160">
                  <c:v>9.4400000000000002E-13</c:v>
                </c:pt>
                <c:pt idx="3161">
                  <c:v>9.3800000000000004E-13</c:v>
                </c:pt>
                <c:pt idx="3162">
                  <c:v>9.4000000000000003E-13</c:v>
                </c:pt>
                <c:pt idx="3163">
                  <c:v>9.4099999999999993E-13</c:v>
                </c:pt>
                <c:pt idx="3164">
                  <c:v>9.3899999999999994E-13</c:v>
                </c:pt>
                <c:pt idx="3165">
                  <c:v>9.2800000000000008E-13</c:v>
                </c:pt>
                <c:pt idx="3166">
                  <c:v>9.2899999999999998E-13</c:v>
                </c:pt>
                <c:pt idx="3167">
                  <c:v>9.4099999999999993E-13</c:v>
                </c:pt>
                <c:pt idx="3168">
                  <c:v>9.4400000000000002E-13</c:v>
                </c:pt>
                <c:pt idx="3169">
                  <c:v>9.3499999999999995E-13</c:v>
                </c:pt>
                <c:pt idx="3170">
                  <c:v>9.3000000000000008E-13</c:v>
                </c:pt>
                <c:pt idx="3171">
                  <c:v>9.1900000000000002E-13</c:v>
                </c:pt>
                <c:pt idx="3172">
                  <c:v>9.1300000000000005E-13</c:v>
                </c:pt>
                <c:pt idx="3173">
                  <c:v>9.2300000000000001E-13</c:v>
                </c:pt>
                <c:pt idx="3174">
                  <c:v>9.2300000000000001E-13</c:v>
                </c:pt>
                <c:pt idx="3175">
                  <c:v>9.1599999999999993E-13</c:v>
                </c:pt>
                <c:pt idx="3176">
                  <c:v>9.1100000000000006E-13</c:v>
                </c:pt>
                <c:pt idx="3177">
                  <c:v>8.9800000000000001E-13</c:v>
                </c:pt>
                <c:pt idx="3178">
                  <c:v>8.9400000000000003E-13</c:v>
                </c:pt>
                <c:pt idx="3179">
                  <c:v>8.9000000000000004E-13</c:v>
                </c:pt>
                <c:pt idx="3180">
                  <c:v>8.9100000000000004E-13</c:v>
                </c:pt>
                <c:pt idx="3181">
                  <c:v>8.8799999999999995E-13</c:v>
                </c:pt>
                <c:pt idx="3182">
                  <c:v>8.9400000000000003E-13</c:v>
                </c:pt>
                <c:pt idx="3183">
                  <c:v>8.9100000000000004E-13</c:v>
                </c:pt>
                <c:pt idx="3184">
                  <c:v>8.9100000000000004E-13</c:v>
                </c:pt>
                <c:pt idx="3185">
                  <c:v>8.8299999999999997E-13</c:v>
                </c:pt>
                <c:pt idx="3186">
                  <c:v>8.7500000000000001E-13</c:v>
                </c:pt>
                <c:pt idx="3187">
                  <c:v>8.7000000000000003E-13</c:v>
                </c:pt>
                <c:pt idx="3188">
                  <c:v>8.6700000000000004E-13</c:v>
                </c:pt>
                <c:pt idx="3189">
                  <c:v>8.7000000000000003E-13</c:v>
                </c:pt>
                <c:pt idx="3190">
                  <c:v>8.6399999999999995E-13</c:v>
                </c:pt>
                <c:pt idx="3191">
                  <c:v>8.6199999999999996E-13</c:v>
                </c:pt>
                <c:pt idx="3192">
                  <c:v>8.6700000000000004E-13</c:v>
                </c:pt>
                <c:pt idx="3193">
                  <c:v>8.6399999999999995E-13</c:v>
                </c:pt>
                <c:pt idx="3194">
                  <c:v>8.4900000000000002E-13</c:v>
                </c:pt>
                <c:pt idx="3195">
                  <c:v>8.4400000000000004E-13</c:v>
                </c:pt>
                <c:pt idx="3196">
                  <c:v>8.4400000000000004E-13</c:v>
                </c:pt>
                <c:pt idx="3197">
                  <c:v>8.52E-13</c:v>
                </c:pt>
                <c:pt idx="3198">
                  <c:v>8.5599999999999999E-13</c:v>
                </c:pt>
                <c:pt idx="3199">
                  <c:v>8.52E-13</c:v>
                </c:pt>
                <c:pt idx="3200">
                  <c:v>8.52E-13</c:v>
                </c:pt>
                <c:pt idx="3201">
                  <c:v>8.4700000000000003E-13</c:v>
                </c:pt>
                <c:pt idx="3202">
                  <c:v>8.4099999999999995E-13</c:v>
                </c:pt>
                <c:pt idx="3203">
                  <c:v>8.3199999999999999E-13</c:v>
                </c:pt>
                <c:pt idx="3204">
                  <c:v>8.2600000000000001E-13</c:v>
                </c:pt>
                <c:pt idx="3205">
                  <c:v>8.2700000000000001E-13</c:v>
                </c:pt>
                <c:pt idx="3206">
                  <c:v>8.3299999999999998E-13</c:v>
                </c:pt>
                <c:pt idx="3207">
                  <c:v>8.3599999999999997E-13</c:v>
                </c:pt>
                <c:pt idx="3208">
                  <c:v>8.2700000000000001E-13</c:v>
                </c:pt>
                <c:pt idx="3209">
                  <c:v>8.2700000000000001E-13</c:v>
                </c:pt>
                <c:pt idx="3210">
                  <c:v>8.2800000000000001E-13</c:v>
                </c:pt>
                <c:pt idx="3211">
                  <c:v>8.3199999999999999E-13</c:v>
                </c:pt>
                <c:pt idx="3212">
                  <c:v>8.3999999999999995E-13</c:v>
                </c:pt>
                <c:pt idx="3213">
                  <c:v>8.3199999999999999E-13</c:v>
                </c:pt>
                <c:pt idx="3214">
                  <c:v>8.2400000000000002E-13</c:v>
                </c:pt>
                <c:pt idx="3215">
                  <c:v>8.1399999999999996E-13</c:v>
                </c:pt>
                <c:pt idx="3216">
                  <c:v>8.1499999999999996E-13</c:v>
                </c:pt>
                <c:pt idx="3217">
                  <c:v>8.0799999999999999E-13</c:v>
                </c:pt>
                <c:pt idx="3218">
                  <c:v>8.1399999999999996E-13</c:v>
                </c:pt>
                <c:pt idx="3219">
                  <c:v>8.1499999999999996E-13</c:v>
                </c:pt>
                <c:pt idx="3220">
                  <c:v>8.2100000000000004E-13</c:v>
                </c:pt>
                <c:pt idx="3221">
                  <c:v>8.1699999999999995E-13</c:v>
                </c:pt>
                <c:pt idx="3222">
                  <c:v>8.1499999999999996E-13</c:v>
                </c:pt>
                <c:pt idx="3223">
                  <c:v>8.1199999999999997E-13</c:v>
                </c:pt>
                <c:pt idx="3224">
                  <c:v>8.1800000000000005E-13</c:v>
                </c:pt>
                <c:pt idx="3225">
                  <c:v>8.2700000000000001E-13</c:v>
                </c:pt>
                <c:pt idx="3226">
                  <c:v>8.3E-13</c:v>
                </c:pt>
                <c:pt idx="3227">
                  <c:v>8.2700000000000001E-13</c:v>
                </c:pt>
                <c:pt idx="3228">
                  <c:v>8.2200000000000003E-13</c:v>
                </c:pt>
                <c:pt idx="3229">
                  <c:v>8.1399999999999996E-13</c:v>
                </c:pt>
                <c:pt idx="3230">
                  <c:v>8.1399999999999996E-13</c:v>
                </c:pt>
                <c:pt idx="3231">
                  <c:v>8.1499999999999996E-13</c:v>
                </c:pt>
                <c:pt idx="3232">
                  <c:v>8.1599999999999996E-13</c:v>
                </c:pt>
                <c:pt idx="3233">
                  <c:v>8.1199999999999997E-13</c:v>
                </c:pt>
                <c:pt idx="3234">
                  <c:v>8.0899999999999999E-13</c:v>
                </c:pt>
                <c:pt idx="3235">
                  <c:v>8.06E-13</c:v>
                </c:pt>
                <c:pt idx="3236">
                  <c:v>8.0100000000000002E-13</c:v>
                </c:pt>
                <c:pt idx="3237">
                  <c:v>8.0200000000000002E-13</c:v>
                </c:pt>
                <c:pt idx="3238">
                  <c:v>8.05E-13</c:v>
                </c:pt>
                <c:pt idx="3239">
                  <c:v>8.06E-13</c:v>
                </c:pt>
                <c:pt idx="3240">
                  <c:v>8.0000000000000002E-13</c:v>
                </c:pt>
                <c:pt idx="3241">
                  <c:v>8.0000000000000002E-13</c:v>
                </c:pt>
                <c:pt idx="3242">
                  <c:v>8.0999999999999998E-13</c:v>
                </c:pt>
                <c:pt idx="3243">
                  <c:v>8.1299999999999997E-13</c:v>
                </c:pt>
                <c:pt idx="3244">
                  <c:v>8.0999999999999998E-13</c:v>
                </c:pt>
                <c:pt idx="3245">
                  <c:v>8.1099999999999998E-13</c:v>
                </c:pt>
                <c:pt idx="3246">
                  <c:v>8.0899999999999999E-13</c:v>
                </c:pt>
                <c:pt idx="3247">
                  <c:v>8.1499999999999996E-13</c:v>
                </c:pt>
                <c:pt idx="3248">
                  <c:v>8.3199999999999999E-13</c:v>
                </c:pt>
                <c:pt idx="3249">
                  <c:v>8.2800000000000001E-13</c:v>
                </c:pt>
                <c:pt idx="3250">
                  <c:v>8.2400000000000002E-13</c:v>
                </c:pt>
                <c:pt idx="3251">
                  <c:v>8.2500000000000002E-13</c:v>
                </c:pt>
                <c:pt idx="3252">
                  <c:v>8.2600000000000001E-13</c:v>
                </c:pt>
                <c:pt idx="3253">
                  <c:v>8.2100000000000004E-13</c:v>
                </c:pt>
                <c:pt idx="3254">
                  <c:v>8.3499999999999998E-13</c:v>
                </c:pt>
                <c:pt idx="3255">
                  <c:v>8.2400000000000002E-13</c:v>
                </c:pt>
                <c:pt idx="3256">
                  <c:v>8.1800000000000005E-13</c:v>
                </c:pt>
                <c:pt idx="3257">
                  <c:v>8.0699999999999999E-13</c:v>
                </c:pt>
                <c:pt idx="3258">
                  <c:v>8.0100000000000002E-13</c:v>
                </c:pt>
                <c:pt idx="3259">
                  <c:v>8.0899999999999999E-13</c:v>
                </c:pt>
                <c:pt idx="3260">
                  <c:v>8.05E-13</c:v>
                </c:pt>
                <c:pt idx="3261">
                  <c:v>8.1499999999999996E-13</c:v>
                </c:pt>
                <c:pt idx="3262">
                  <c:v>8.1199999999999997E-13</c:v>
                </c:pt>
                <c:pt idx="3263">
                  <c:v>8.0699999999999999E-13</c:v>
                </c:pt>
                <c:pt idx="3264">
                  <c:v>8.0699999999999999E-13</c:v>
                </c:pt>
                <c:pt idx="3265">
                  <c:v>8.0100000000000002E-13</c:v>
                </c:pt>
                <c:pt idx="3266">
                  <c:v>7.9700000000000004E-13</c:v>
                </c:pt>
                <c:pt idx="3267">
                  <c:v>8.0100000000000002E-13</c:v>
                </c:pt>
                <c:pt idx="3268">
                  <c:v>8.06E-13</c:v>
                </c:pt>
                <c:pt idx="3269">
                  <c:v>8.1800000000000005E-13</c:v>
                </c:pt>
                <c:pt idx="3270">
                  <c:v>8.2800000000000001E-13</c:v>
                </c:pt>
                <c:pt idx="3271">
                  <c:v>8.29E-13</c:v>
                </c:pt>
                <c:pt idx="3272">
                  <c:v>8.2200000000000003E-13</c:v>
                </c:pt>
                <c:pt idx="3273">
                  <c:v>8.2700000000000001E-13</c:v>
                </c:pt>
                <c:pt idx="3274">
                  <c:v>8.2700000000000001E-13</c:v>
                </c:pt>
                <c:pt idx="3275">
                  <c:v>8.2500000000000002E-13</c:v>
                </c:pt>
                <c:pt idx="3276">
                  <c:v>8.2700000000000001E-13</c:v>
                </c:pt>
                <c:pt idx="3277">
                  <c:v>8.2400000000000002E-13</c:v>
                </c:pt>
                <c:pt idx="3278">
                  <c:v>8.2500000000000002E-13</c:v>
                </c:pt>
                <c:pt idx="3279">
                  <c:v>8.1900000000000004E-13</c:v>
                </c:pt>
                <c:pt idx="3280">
                  <c:v>8.1499999999999996E-13</c:v>
                </c:pt>
                <c:pt idx="3281">
                  <c:v>8.1199999999999997E-13</c:v>
                </c:pt>
                <c:pt idx="3282">
                  <c:v>8.1800000000000005E-13</c:v>
                </c:pt>
                <c:pt idx="3283">
                  <c:v>8.29E-13</c:v>
                </c:pt>
                <c:pt idx="3284">
                  <c:v>8.3599999999999997E-13</c:v>
                </c:pt>
                <c:pt idx="3285">
                  <c:v>8.2800000000000001E-13</c:v>
                </c:pt>
                <c:pt idx="3286">
                  <c:v>8.2200000000000003E-13</c:v>
                </c:pt>
                <c:pt idx="3287">
                  <c:v>8.1499999999999996E-13</c:v>
                </c:pt>
                <c:pt idx="3288">
                  <c:v>8.1599999999999996E-13</c:v>
                </c:pt>
                <c:pt idx="3289">
                  <c:v>8.1399999999999996E-13</c:v>
                </c:pt>
                <c:pt idx="3290">
                  <c:v>8.1699999999999995E-13</c:v>
                </c:pt>
                <c:pt idx="3291">
                  <c:v>8.2500000000000002E-13</c:v>
                </c:pt>
                <c:pt idx="3292">
                  <c:v>8.3699999999999997E-13</c:v>
                </c:pt>
                <c:pt idx="3293">
                  <c:v>8.2800000000000001E-13</c:v>
                </c:pt>
                <c:pt idx="3294">
                  <c:v>8.3E-13</c:v>
                </c:pt>
                <c:pt idx="3295">
                  <c:v>8.2200000000000003E-13</c:v>
                </c:pt>
                <c:pt idx="3296">
                  <c:v>8.2400000000000002E-13</c:v>
                </c:pt>
                <c:pt idx="3297">
                  <c:v>8.1900000000000004E-13</c:v>
                </c:pt>
                <c:pt idx="3298">
                  <c:v>8.1900000000000004E-13</c:v>
                </c:pt>
                <c:pt idx="3299">
                  <c:v>8.1800000000000005E-13</c:v>
                </c:pt>
                <c:pt idx="3300">
                  <c:v>8.2700000000000001E-13</c:v>
                </c:pt>
                <c:pt idx="3301">
                  <c:v>8.3299999999999998E-13</c:v>
                </c:pt>
                <c:pt idx="3302">
                  <c:v>8.3799999999999996E-13</c:v>
                </c:pt>
                <c:pt idx="3303">
                  <c:v>8.3699999999999997E-13</c:v>
                </c:pt>
                <c:pt idx="3304">
                  <c:v>8.4300000000000004E-13</c:v>
                </c:pt>
                <c:pt idx="3305">
                  <c:v>8.4300000000000004E-13</c:v>
                </c:pt>
                <c:pt idx="3306">
                  <c:v>8.3899999999999996E-13</c:v>
                </c:pt>
                <c:pt idx="3307">
                  <c:v>8.3199999999999999E-13</c:v>
                </c:pt>
                <c:pt idx="3308">
                  <c:v>8.3599999999999997E-13</c:v>
                </c:pt>
                <c:pt idx="3309">
                  <c:v>8.4500000000000003E-13</c:v>
                </c:pt>
                <c:pt idx="3310">
                  <c:v>8.53E-13</c:v>
                </c:pt>
                <c:pt idx="3311">
                  <c:v>8.4500000000000003E-13</c:v>
                </c:pt>
                <c:pt idx="3312">
                  <c:v>8.4500000000000003E-13</c:v>
                </c:pt>
                <c:pt idx="3313">
                  <c:v>8.4300000000000004E-13</c:v>
                </c:pt>
                <c:pt idx="3314">
                  <c:v>8.4200000000000005E-13</c:v>
                </c:pt>
                <c:pt idx="3315">
                  <c:v>8.4200000000000005E-13</c:v>
                </c:pt>
                <c:pt idx="3316">
                  <c:v>8.4400000000000004E-13</c:v>
                </c:pt>
                <c:pt idx="3317">
                  <c:v>8.4200000000000005E-13</c:v>
                </c:pt>
                <c:pt idx="3318">
                  <c:v>8.4500000000000003E-13</c:v>
                </c:pt>
                <c:pt idx="3319">
                  <c:v>8.4800000000000002E-13</c:v>
                </c:pt>
                <c:pt idx="3320">
                  <c:v>8.4200000000000005E-13</c:v>
                </c:pt>
                <c:pt idx="3321">
                  <c:v>8.4600000000000003E-13</c:v>
                </c:pt>
                <c:pt idx="3322">
                  <c:v>8.4600000000000003E-13</c:v>
                </c:pt>
                <c:pt idx="3323">
                  <c:v>8.4500000000000003E-13</c:v>
                </c:pt>
                <c:pt idx="3324">
                  <c:v>8.4200000000000005E-13</c:v>
                </c:pt>
                <c:pt idx="3325">
                  <c:v>8.4500000000000003E-13</c:v>
                </c:pt>
                <c:pt idx="3326">
                  <c:v>8.4700000000000003E-13</c:v>
                </c:pt>
                <c:pt idx="3327">
                  <c:v>8.4400000000000004E-13</c:v>
                </c:pt>
                <c:pt idx="3328">
                  <c:v>8.4600000000000003E-13</c:v>
                </c:pt>
                <c:pt idx="3329">
                  <c:v>8.4500000000000003E-13</c:v>
                </c:pt>
                <c:pt idx="3330">
                  <c:v>8.5100000000000001E-13</c:v>
                </c:pt>
                <c:pt idx="3331">
                  <c:v>8.5499999999999999E-13</c:v>
                </c:pt>
                <c:pt idx="3332">
                  <c:v>8.6600000000000005E-13</c:v>
                </c:pt>
                <c:pt idx="3333">
                  <c:v>8.77E-13</c:v>
                </c:pt>
                <c:pt idx="3334">
                  <c:v>8.7400000000000001E-13</c:v>
                </c:pt>
                <c:pt idx="3335">
                  <c:v>8.7200000000000002E-13</c:v>
                </c:pt>
                <c:pt idx="3336">
                  <c:v>8.7100000000000002E-13</c:v>
                </c:pt>
                <c:pt idx="3337">
                  <c:v>8.6800000000000004E-13</c:v>
                </c:pt>
                <c:pt idx="3338">
                  <c:v>8.7400000000000001E-13</c:v>
                </c:pt>
                <c:pt idx="3339">
                  <c:v>8.6399999999999995E-13</c:v>
                </c:pt>
                <c:pt idx="3340">
                  <c:v>8.6399999999999995E-13</c:v>
                </c:pt>
                <c:pt idx="3341">
                  <c:v>8.6399999999999995E-13</c:v>
                </c:pt>
                <c:pt idx="3342">
                  <c:v>8.7000000000000003E-13</c:v>
                </c:pt>
                <c:pt idx="3343">
                  <c:v>8.6500000000000005E-13</c:v>
                </c:pt>
                <c:pt idx="3344">
                  <c:v>8.7200000000000002E-13</c:v>
                </c:pt>
                <c:pt idx="3345">
                  <c:v>8.7999999999999999E-13</c:v>
                </c:pt>
                <c:pt idx="3346">
                  <c:v>8.7899999999999999E-13</c:v>
                </c:pt>
                <c:pt idx="3347">
                  <c:v>8.8599999999999996E-13</c:v>
                </c:pt>
                <c:pt idx="3348">
                  <c:v>8.8299999999999997E-13</c:v>
                </c:pt>
                <c:pt idx="3349">
                  <c:v>8.8900000000000005E-13</c:v>
                </c:pt>
                <c:pt idx="3350">
                  <c:v>8.8900000000000005E-13</c:v>
                </c:pt>
                <c:pt idx="3351">
                  <c:v>9.01E-13</c:v>
                </c:pt>
                <c:pt idx="3352">
                  <c:v>9.0499999999999998E-13</c:v>
                </c:pt>
                <c:pt idx="3353">
                  <c:v>9.01E-13</c:v>
                </c:pt>
                <c:pt idx="3354">
                  <c:v>9.0299999999999999E-13</c:v>
                </c:pt>
                <c:pt idx="3355">
                  <c:v>8.9800000000000001E-13</c:v>
                </c:pt>
                <c:pt idx="3356">
                  <c:v>8.9700000000000001E-13</c:v>
                </c:pt>
                <c:pt idx="3357">
                  <c:v>8.9600000000000002E-13</c:v>
                </c:pt>
                <c:pt idx="3358">
                  <c:v>8.9800000000000001E-13</c:v>
                </c:pt>
                <c:pt idx="3359">
                  <c:v>9.0299999999999999E-13</c:v>
                </c:pt>
                <c:pt idx="3360">
                  <c:v>9.0599999999999998E-13</c:v>
                </c:pt>
                <c:pt idx="3361">
                  <c:v>9.1199999999999995E-13</c:v>
                </c:pt>
                <c:pt idx="3362">
                  <c:v>9.1500000000000004E-13</c:v>
                </c:pt>
                <c:pt idx="3363">
                  <c:v>9.0999999999999996E-13</c:v>
                </c:pt>
                <c:pt idx="3364">
                  <c:v>9.0999999999999996E-13</c:v>
                </c:pt>
                <c:pt idx="3365">
                  <c:v>9.1599999999999993E-13</c:v>
                </c:pt>
                <c:pt idx="3366">
                  <c:v>9.1799999999999993E-13</c:v>
                </c:pt>
                <c:pt idx="3367">
                  <c:v>9.2300000000000001E-13</c:v>
                </c:pt>
                <c:pt idx="3368">
                  <c:v>9.2600000000000009E-13</c:v>
                </c:pt>
                <c:pt idx="3369">
                  <c:v>9.25E-13</c:v>
                </c:pt>
                <c:pt idx="3370">
                  <c:v>9.2899999999999998E-13</c:v>
                </c:pt>
                <c:pt idx="3371">
                  <c:v>9.3299999999999996E-13</c:v>
                </c:pt>
                <c:pt idx="3372">
                  <c:v>9.2800000000000008E-13</c:v>
                </c:pt>
                <c:pt idx="3373">
                  <c:v>9.2600000000000009E-13</c:v>
                </c:pt>
                <c:pt idx="3374">
                  <c:v>9.2800000000000008E-13</c:v>
                </c:pt>
                <c:pt idx="3375">
                  <c:v>9.3000000000000008E-13</c:v>
                </c:pt>
                <c:pt idx="3376">
                  <c:v>9.3600000000000005E-13</c:v>
                </c:pt>
                <c:pt idx="3377">
                  <c:v>9.3800000000000004E-13</c:v>
                </c:pt>
                <c:pt idx="3378">
                  <c:v>9.3600000000000005E-13</c:v>
                </c:pt>
                <c:pt idx="3379">
                  <c:v>9.4499999999999991E-13</c:v>
                </c:pt>
                <c:pt idx="3380">
                  <c:v>9.5100000000000009E-13</c:v>
                </c:pt>
                <c:pt idx="3381">
                  <c:v>9.48E-13</c:v>
                </c:pt>
                <c:pt idx="3382">
                  <c:v>9.5300000000000008E-13</c:v>
                </c:pt>
                <c:pt idx="3383">
                  <c:v>9.5100000000000009E-13</c:v>
                </c:pt>
                <c:pt idx="3384">
                  <c:v>9.5700000000000006E-13</c:v>
                </c:pt>
                <c:pt idx="3385">
                  <c:v>9.5500000000000007E-13</c:v>
                </c:pt>
                <c:pt idx="3386">
                  <c:v>9.5399999999999997E-13</c:v>
                </c:pt>
                <c:pt idx="3387">
                  <c:v>9.4999999999999999E-13</c:v>
                </c:pt>
                <c:pt idx="3388">
                  <c:v>9.5199999999999998E-13</c:v>
                </c:pt>
                <c:pt idx="3389">
                  <c:v>9.48E-13</c:v>
                </c:pt>
                <c:pt idx="3390">
                  <c:v>9.5300000000000008E-13</c:v>
                </c:pt>
                <c:pt idx="3391">
                  <c:v>9.5300000000000008E-13</c:v>
                </c:pt>
                <c:pt idx="3392">
                  <c:v>9.5399999999999997E-13</c:v>
                </c:pt>
                <c:pt idx="3393">
                  <c:v>9.5900000000000005E-13</c:v>
                </c:pt>
                <c:pt idx="3394">
                  <c:v>9.6500000000000003E-13</c:v>
                </c:pt>
                <c:pt idx="3395">
                  <c:v>9.6300000000000004E-13</c:v>
                </c:pt>
                <c:pt idx="3396">
                  <c:v>9.6199999999999994E-13</c:v>
                </c:pt>
                <c:pt idx="3397">
                  <c:v>9.5500000000000007E-13</c:v>
                </c:pt>
                <c:pt idx="3398">
                  <c:v>9.6100000000000005E-13</c:v>
                </c:pt>
                <c:pt idx="3399">
                  <c:v>9.5799999999999996E-13</c:v>
                </c:pt>
                <c:pt idx="3400">
                  <c:v>9.6300000000000004E-13</c:v>
                </c:pt>
                <c:pt idx="3401">
                  <c:v>9.5500000000000007E-13</c:v>
                </c:pt>
                <c:pt idx="3402">
                  <c:v>9.5500000000000007E-13</c:v>
                </c:pt>
                <c:pt idx="3403">
                  <c:v>9.5500000000000007E-13</c:v>
                </c:pt>
                <c:pt idx="3404">
                  <c:v>9.5599999999999997E-13</c:v>
                </c:pt>
                <c:pt idx="3405">
                  <c:v>9.5900000000000005E-13</c:v>
                </c:pt>
                <c:pt idx="3406">
                  <c:v>9.5399999999999997E-13</c:v>
                </c:pt>
                <c:pt idx="3407">
                  <c:v>9.5399999999999997E-13</c:v>
                </c:pt>
                <c:pt idx="3408">
                  <c:v>9.6100000000000005E-13</c:v>
                </c:pt>
                <c:pt idx="3409">
                  <c:v>9.6100000000000005E-13</c:v>
                </c:pt>
                <c:pt idx="3410">
                  <c:v>9.6199999999999994E-13</c:v>
                </c:pt>
                <c:pt idx="3411">
                  <c:v>9.6100000000000005E-13</c:v>
                </c:pt>
                <c:pt idx="3412">
                  <c:v>9.6399999999999993E-13</c:v>
                </c:pt>
                <c:pt idx="3413">
                  <c:v>9.6599999999999992E-13</c:v>
                </c:pt>
                <c:pt idx="3414">
                  <c:v>9.6199999999999994E-13</c:v>
                </c:pt>
                <c:pt idx="3415">
                  <c:v>9.6399999999999993E-13</c:v>
                </c:pt>
                <c:pt idx="3416">
                  <c:v>9.6999999999999991E-13</c:v>
                </c:pt>
                <c:pt idx="3417">
                  <c:v>9.7600000000000008E-13</c:v>
                </c:pt>
                <c:pt idx="3418">
                  <c:v>9.8200000000000006E-13</c:v>
                </c:pt>
                <c:pt idx="3419">
                  <c:v>9.8400000000000005E-13</c:v>
                </c:pt>
                <c:pt idx="3420">
                  <c:v>9.8600000000000004E-13</c:v>
                </c:pt>
                <c:pt idx="3421">
                  <c:v>9.8099999999999996E-13</c:v>
                </c:pt>
                <c:pt idx="3422">
                  <c:v>9.8299999999999995E-13</c:v>
                </c:pt>
                <c:pt idx="3423">
                  <c:v>9.8099999999999996E-13</c:v>
                </c:pt>
                <c:pt idx="3424">
                  <c:v>9.7800000000000007E-13</c:v>
                </c:pt>
                <c:pt idx="3425">
                  <c:v>9.8499999999999994E-13</c:v>
                </c:pt>
                <c:pt idx="3426">
                  <c:v>9.9700000000000009E-13</c:v>
                </c:pt>
                <c:pt idx="3427">
                  <c:v>9.9400000000000001E-13</c:v>
                </c:pt>
                <c:pt idx="3428">
                  <c:v>9.9000000000000002E-13</c:v>
                </c:pt>
                <c:pt idx="3429">
                  <c:v>9.9000000000000002E-13</c:v>
                </c:pt>
                <c:pt idx="3430">
                  <c:v>9.9000000000000002E-13</c:v>
                </c:pt>
                <c:pt idx="3431">
                  <c:v>1.0010000000000001E-12</c:v>
                </c:pt>
                <c:pt idx="3432">
                  <c:v>1.0010000000000001E-12</c:v>
                </c:pt>
                <c:pt idx="3433">
                  <c:v>9.9999999999999998E-13</c:v>
                </c:pt>
                <c:pt idx="3434">
                  <c:v>9.949999999999999E-13</c:v>
                </c:pt>
                <c:pt idx="3435">
                  <c:v>9.9700000000000009E-13</c:v>
                </c:pt>
                <c:pt idx="3436">
                  <c:v>9.9700000000000009E-13</c:v>
                </c:pt>
                <c:pt idx="3437">
                  <c:v>1.0050000000000001E-12</c:v>
                </c:pt>
                <c:pt idx="3438">
                  <c:v>1.0010000000000001E-12</c:v>
                </c:pt>
                <c:pt idx="3439">
                  <c:v>9.96E-13</c:v>
                </c:pt>
                <c:pt idx="3440">
                  <c:v>9.9700000000000009E-13</c:v>
                </c:pt>
                <c:pt idx="3441">
                  <c:v>9.949999999999999E-13</c:v>
                </c:pt>
                <c:pt idx="3442">
                  <c:v>9.8699999999999993E-13</c:v>
                </c:pt>
                <c:pt idx="3443">
                  <c:v>9.8899999999999993E-13</c:v>
                </c:pt>
                <c:pt idx="3444">
                  <c:v>9.949999999999999E-13</c:v>
                </c:pt>
                <c:pt idx="3445">
                  <c:v>1.009E-12</c:v>
                </c:pt>
                <c:pt idx="3446">
                  <c:v>1.013E-12</c:v>
                </c:pt>
                <c:pt idx="3447">
                  <c:v>1.0159999999999999E-12</c:v>
                </c:pt>
                <c:pt idx="3448">
                  <c:v>1.015E-12</c:v>
                </c:pt>
                <c:pt idx="3449">
                  <c:v>1.0139999999999999E-12</c:v>
                </c:pt>
                <c:pt idx="3450">
                  <c:v>1.0280000000000001E-12</c:v>
                </c:pt>
                <c:pt idx="3451">
                  <c:v>1.0349999999999999E-12</c:v>
                </c:pt>
                <c:pt idx="3452">
                  <c:v>1.038E-12</c:v>
                </c:pt>
                <c:pt idx="3453">
                  <c:v>1.032E-12</c:v>
                </c:pt>
                <c:pt idx="3454">
                  <c:v>1.0240000000000001E-12</c:v>
                </c:pt>
                <c:pt idx="3455">
                  <c:v>1.025E-12</c:v>
                </c:pt>
                <c:pt idx="3456">
                  <c:v>1.0349999999999999E-12</c:v>
                </c:pt>
                <c:pt idx="3457">
                  <c:v>1.042E-12</c:v>
                </c:pt>
                <c:pt idx="3458">
                  <c:v>1.042E-12</c:v>
                </c:pt>
                <c:pt idx="3459">
                  <c:v>1.0349999999999999E-12</c:v>
                </c:pt>
                <c:pt idx="3460">
                  <c:v>1.0300000000000001E-12</c:v>
                </c:pt>
                <c:pt idx="3461">
                  <c:v>1.036E-12</c:v>
                </c:pt>
                <c:pt idx="3462">
                  <c:v>1.0409999999999999E-12</c:v>
                </c:pt>
                <c:pt idx="3463">
                  <c:v>1.042E-12</c:v>
                </c:pt>
                <c:pt idx="3464">
                  <c:v>1.0490000000000001E-12</c:v>
                </c:pt>
                <c:pt idx="3465">
                  <c:v>1.0559999999999999E-12</c:v>
                </c:pt>
                <c:pt idx="3466">
                  <c:v>1.061E-12</c:v>
                </c:pt>
                <c:pt idx="3467">
                  <c:v>1.059E-12</c:v>
                </c:pt>
                <c:pt idx="3468">
                  <c:v>1.061E-12</c:v>
                </c:pt>
                <c:pt idx="3469">
                  <c:v>1.0659999999999999E-12</c:v>
                </c:pt>
                <c:pt idx="3470">
                  <c:v>1.0599999999999999E-12</c:v>
                </c:pt>
                <c:pt idx="3471">
                  <c:v>1.057E-12</c:v>
                </c:pt>
                <c:pt idx="3472">
                  <c:v>1.0559999999999999E-12</c:v>
                </c:pt>
                <c:pt idx="3473">
                  <c:v>1.0530000000000001E-12</c:v>
                </c:pt>
                <c:pt idx="3474">
                  <c:v>1.0490000000000001E-12</c:v>
                </c:pt>
                <c:pt idx="3475">
                  <c:v>1.0450000000000001E-12</c:v>
                </c:pt>
                <c:pt idx="3476">
                  <c:v>1.046E-12</c:v>
                </c:pt>
                <c:pt idx="3477">
                  <c:v>1.0530000000000001E-12</c:v>
                </c:pt>
                <c:pt idx="3478">
                  <c:v>1.061E-12</c:v>
                </c:pt>
                <c:pt idx="3479">
                  <c:v>1.069E-12</c:v>
                </c:pt>
                <c:pt idx="3480">
                  <c:v>1.0720000000000001E-12</c:v>
                </c:pt>
                <c:pt idx="3481">
                  <c:v>1.069E-12</c:v>
                </c:pt>
                <c:pt idx="3482">
                  <c:v>1.0680000000000001E-12</c:v>
                </c:pt>
                <c:pt idx="3483">
                  <c:v>1.065E-12</c:v>
                </c:pt>
                <c:pt idx="3484">
                  <c:v>1.057E-12</c:v>
                </c:pt>
                <c:pt idx="3485">
                  <c:v>1.059E-12</c:v>
                </c:pt>
                <c:pt idx="3486">
                  <c:v>1.054E-12</c:v>
                </c:pt>
                <c:pt idx="3487">
                  <c:v>1.0430000000000001E-12</c:v>
                </c:pt>
                <c:pt idx="3488">
                  <c:v>1.0490000000000001E-12</c:v>
                </c:pt>
                <c:pt idx="3489">
                  <c:v>1.0470000000000001E-12</c:v>
                </c:pt>
                <c:pt idx="3490">
                  <c:v>1.0510000000000001E-12</c:v>
                </c:pt>
                <c:pt idx="3491">
                  <c:v>1.05E-12</c:v>
                </c:pt>
                <c:pt idx="3492">
                  <c:v>1.05E-12</c:v>
                </c:pt>
                <c:pt idx="3493">
                  <c:v>1.0510000000000001E-12</c:v>
                </c:pt>
                <c:pt idx="3494">
                  <c:v>1.055E-12</c:v>
                </c:pt>
                <c:pt idx="3495">
                  <c:v>1.0559999999999999E-12</c:v>
                </c:pt>
                <c:pt idx="3496">
                  <c:v>1.0599999999999999E-12</c:v>
                </c:pt>
                <c:pt idx="3497">
                  <c:v>1.063E-12</c:v>
                </c:pt>
                <c:pt idx="3498">
                  <c:v>1.0639999999999999E-12</c:v>
                </c:pt>
                <c:pt idx="3499">
                  <c:v>1.073E-12</c:v>
                </c:pt>
                <c:pt idx="3500">
                  <c:v>1.075E-12</c:v>
                </c:pt>
                <c:pt idx="3501">
                  <c:v>1.0780000000000001E-12</c:v>
                </c:pt>
                <c:pt idx="3502">
                  <c:v>1.075E-12</c:v>
                </c:pt>
                <c:pt idx="3503">
                  <c:v>1.0789999999999999E-12</c:v>
                </c:pt>
                <c:pt idx="3504">
                  <c:v>1.088E-12</c:v>
                </c:pt>
                <c:pt idx="3505">
                  <c:v>1.0869999999999999E-12</c:v>
                </c:pt>
                <c:pt idx="3506">
                  <c:v>1.0740000000000001E-12</c:v>
                </c:pt>
                <c:pt idx="3507">
                  <c:v>1.0680000000000001E-12</c:v>
                </c:pt>
                <c:pt idx="3508">
                  <c:v>1.0659999999999999E-12</c:v>
                </c:pt>
                <c:pt idx="3509">
                  <c:v>1.0809999999999999E-12</c:v>
                </c:pt>
                <c:pt idx="3510">
                  <c:v>1.0760000000000001E-12</c:v>
                </c:pt>
                <c:pt idx="3511">
                  <c:v>1.0720000000000001E-12</c:v>
                </c:pt>
                <c:pt idx="3512">
                  <c:v>1.0720000000000001E-12</c:v>
                </c:pt>
                <c:pt idx="3513">
                  <c:v>1.0740000000000001E-12</c:v>
                </c:pt>
                <c:pt idx="3514">
                  <c:v>1.0720000000000001E-12</c:v>
                </c:pt>
                <c:pt idx="3515">
                  <c:v>1.0659999999999999E-12</c:v>
                </c:pt>
                <c:pt idx="3516">
                  <c:v>1.0639999999999999E-12</c:v>
                </c:pt>
                <c:pt idx="3517">
                  <c:v>1.065E-12</c:v>
                </c:pt>
                <c:pt idx="3518">
                  <c:v>1.0659999999999999E-12</c:v>
                </c:pt>
                <c:pt idx="3519">
                  <c:v>1.075E-12</c:v>
                </c:pt>
                <c:pt idx="3520">
                  <c:v>1.077E-12</c:v>
                </c:pt>
                <c:pt idx="3521">
                  <c:v>1.0760000000000001E-12</c:v>
                </c:pt>
                <c:pt idx="3522">
                  <c:v>1.082E-12</c:v>
                </c:pt>
                <c:pt idx="3523">
                  <c:v>1.082E-12</c:v>
                </c:pt>
                <c:pt idx="3524">
                  <c:v>1.0809999999999999E-12</c:v>
                </c:pt>
                <c:pt idx="3525">
                  <c:v>1.077E-12</c:v>
                </c:pt>
                <c:pt idx="3526">
                  <c:v>1.071E-12</c:v>
                </c:pt>
                <c:pt idx="3527">
                  <c:v>1.065E-12</c:v>
                </c:pt>
                <c:pt idx="3528">
                  <c:v>1.067E-12</c:v>
                </c:pt>
                <c:pt idx="3529">
                  <c:v>1.0659999999999999E-12</c:v>
                </c:pt>
                <c:pt idx="3530">
                  <c:v>1.067E-12</c:v>
                </c:pt>
                <c:pt idx="3531">
                  <c:v>1.065E-12</c:v>
                </c:pt>
                <c:pt idx="3532">
                  <c:v>1.071E-12</c:v>
                </c:pt>
                <c:pt idx="3533">
                  <c:v>1.067E-12</c:v>
                </c:pt>
                <c:pt idx="3534">
                  <c:v>1.069E-12</c:v>
                </c:pt>
                <c:pt idx="3535">
                  <c:v>1.0659999999999999E-12</c:v>
                </c:pt>
                <c:pt idx="3536">
                  <c:v>1.0720000000000001E-12</c:v>
                </c:pt>
                <c:pt idx="3537">
                  <c:v>1.069E-12</c:v>
                </c:pt>
                <c:pt idx="3538">
                  <c:v>1.069E-12</c:v>
                </c:pt>
                <c:pt idx="3539">
                  <c:v>1.065E-12</c:v>
                </c:pt>
                <c:pt idx="3540">
                  <c:v>1.0639999999999999E-12</c:v>
                </c:pt>
                <c:pt idx="3541">
                  <c:v>1.0659999999999999E-12</c:v>
                </c:pt>
                <c:pt idx="3542">
                  <c:v>1.0599999999999999E-12</c:v>
                </c:pt>
                <c:pt idx="3543">
                  <c:v>1.0559999999999999E-12</c:v>
                </c:pt>
                <c:pt idx="3544">
                  <c:v>1.0530000000000001E-12</c:v>
                </c:pt>
                <c:pt idx="3545">
                  <c:v>1.0470000000000001E-12</c:v>
                </c:pt>
                <c:pt idx="3546">
                  <c:v>1.05E-12</c:v>
                </c:pt>
                <c:pt idx="3547">
                  <c:v>1.0490000000000001E-12</c:v>
                </c:pt>
                <c:pt idx="3548">
                  <c:v>1.0470000000000001E-12</c:v>
                </c:pt>
                <c:pt idx="3549">
                  <c:v>1.044E-12</c:v>
                </c:pt>
                <c:pt idx="3550">
                  <c:v>1.042E-12</c:v>
                </c:pt>
                <c:pt idx="3551">
                  <c:v>1.0430000000000001E-12</c:v>
                </c:pt>
                <c:pt idx="3552">
                  <c:v>1.038E-12</c:v>
                </c:pt>
                <c:pt idx="3553">
                  <c:v>1.032E-12</c:v>
                </c:pt>
                <c:pt idx="3554">
                  <c:v>1.029E-12</c:v>
                </c:pt>
                <c:pt idx="3555">
                  <c:v>1.0349999999999999E-12</c:v>
                </c:pt>
                <c:pt idx="3556">
                  <c:v>1.0389999999999999E-12</c:v>
                </c:pt>
                <c:pt idx="3557">
                  <c:v>1.0300000000000001E-12</c:v>
                </c:pt>
                <c:pt idx="3558">
                  <c:v>1.0240000000000001E-12</c:v>
                </c:pt>
                <c:pt idx="3559">
                  <c:v>1.0220000000000001E-12</c:v>
                </c:pt>
                <c:pt idx="3560">
                  <c:v>1.0220000000000001E-12</c:v>
                </c:pt>
                <c:pt idx="3561">
                  <c:v>1.0179999999999999E-12</c:v>
                </c:pt>
                <c:pt idx="3562">
                  <c:v>1.0070000000000001E-12</c:v>
                </c:pt>
                <c:pt idx="3563">
                  <c:v>1.0050000000000001E-12</c:v>
                </c:pt>
                <c:pt idx="3564">
                  <c:v>1.002E-12</c:v>
                </c:pt>
                <c:pt idx="3565">
                  <c:v>9.9999999999999998E-13</c:v>
                </c:pt>
                <c:pt idx="3566">
                  <c:v>1.006E-12</c:v>
                </c:pt>
                <c:pt idx="3567">
                  <c:v>9.9999999999999998E-13</c:v>
                </c:pt>
                <c:pt idx="3568">
                  <c:v>9.9400000000000001E-13</c:v>
                </c:pt>
                <c:pt idx="3569">
                  <c:v>9.9099999999999992E-13</c:v>
                </c:pt>
                <c:pt idx="3570">
                  <c:v>9.8699999999999993E-13</c:v>
                </c:pt>
                <c:pt idx="3571">
                  <c:v>9.8800000000000003E-13</c:v>
                </c:pt>
                <c:pt idx="3572">
                  <c:v>9.8600000000000004E-13</c:v>
                </c:pt>
                <c:pt idx="3573">
                  <c:v>9.8800000000000003E-13</c:v>
                </c:pt>
                <c:pt idx="3574">
                  <c:v>9.8600000000000004E-13</c:v>
                </c:pt>
                <c:pt idx="3575">
                  <c:v>9.7400000000000009E-13</c:v>
                </c:pt>
                <c:pt idx="3576">
                  <c:v>9.7699999999999998E-13</c:v>
                </c:pt>
                <c:pt idx="3577">
                  <c:v>9.71E-13</c:v>
                </c:pt>
                <c:pt idx="3578">
                  <c:v>9.6700000000000002E-13</c:v>
                </c:pt>
                <c:pt idx="3579">
                  <c:v>9.6399999999999993E-13</c:v>
                </c:pt>
                <c:pt idx="3580">
                  <c:v>9.5300000000000008E-13</c:v>
                </c:pt>
                <c:pt idx="3581">
                  <c:v>9.4999999999999999E-13</c:v>
                </c:pt>
                <c:pt idx="3582">
                  <c:v>9.4999999999999999E-13</c:v>
                </c:pt>
                <c:pt idx="3583">
                  <c:v>9.4099999999999993E-13</c:v>
                </c:pt>
                <c:pt idx="3584">
                  <c:v>9.3600000000000005E-13</c:v>
                </c:pt>
                <c:pt idx="3585">
                  <c:v>9.2600000000000009E-13</c:v>
                </c:pt>
                <c:pt idx="3586">
                  <c:v>9.2800000000000008E-13</c:v>
                </c:pt>
                <c:pt idx="3587">
                  <c:v>9.2699999999999999E-13</c:v>
                </c:pt>
                <c:pt idx="3588">
                  <c:v>9.25E-13</c:v>
                </c:pt>
                <c:pt idx="3589">
                  <c:v>9.1999999999999992E-13</c:v>
                </c:pt>
                <c:pt idx="3590">
                  <c:v>9.1500000000000004E-13</c:v>
                </c:pt>
                <c:pt idx="3591">
                  <c:v>9.0899999999999996E-13</c:v>
                </c:pt>
                <c:pt idx="3592">
                  <c:v>9.1700000000000003E-13</c:v>
                </c:pt>
                <c:pt idx="3593">
                  <c:v>9.2100000000000001E-13</c:v>
                </c:pt>
                <c:pt idx="3594">
                  <c:v>9.0999999999999996E-13</c:v>
                </c:pt>
                <c:pt idx="3595">
                  <c:v>9.01E-13</c:v>
                </c:pt>
                <c:pt idx="3596">
                  <c:v>8.9300000000000003E-13</c:v>
                </c:pt>
                <c:pt idx="3597">
                  <c:v>9.01E-13</c:v>
                </c:pt>
                <c:pt idx="3598">
                  <c:v>8.9800000000000001E-13</c:v>
                </c:pt>
                <c:pt idx="3599">
                  <c:v>8.9600000000000002E-13</c:v>
                </c:pt>
                <c:pt idx="3600">
                  <c:v>8.9600000000000002E-13</c:v>
                </c:pt>
                <c:pt idx="3601">
                  <c:v>8.9700000000000001E-13</c:v>
                </c:pt>
                <c:pt idx="3602">
                  <c:v>8.9600000000000002E-13</c:v>
                </c:pt>
                <c:pt idx="3603">
                  <c:v>8.9500000000000002E-13</c:v>
                </c:pt>
                <c:pt idx="3604">
                  <c:v>8.8799999999999995E-13</c:v>
                </c:pt>
                <c:pt idx="3605">
                  <c:v>8.7899999999999999E-13</c:v>
                </c:pt>
                <c:pt idx="3606">
                  <c:v>8.7100000000000002E-13</c:v>
                </c:pt>
                <c:pt idx="3607">
                  <c:v>8.6700000000000004E-13</c:v>
                </c:pt>
                <c:pt idx="3608">
                  <c:v>8.7300000000000002E-13</c:v>
                </c:pt>
                <c:pt idx="3609">
                  <c:v>8.7000000000000003E-13</c:v>
                </c:pt>
                <c:pt idx="3610">
                  <c:v>8.6800000000000004E-13</c:v>
                </c:pt>
                <c:pt idx="3611">
                  <c:v>8.7000000000000003E-13</c:v>
                </c:pt>
                <c:pt idx="3612">
                  <c:v>8.6800000000000004E-13</c:v>
                </c:pt>
                <c:pt idx="3613">
                  <c:v>8.6800000000000004E-13</c:v>
                </c:pt>
                <c:pt idx="3614">
                  <c:v>8.5999999999999997E-13</c:v>
                </c:pt>
                <c:pt idx="3615">
                  <c:v>8.5699999999999998E-13</c:v>
                </c:pt>
                <c:pt idx="3616">
                  <c:v>8.5699999999999998E-13</c:v>
                </c:pt>
                <c:pt idx="3617">
                  <c:v>8.5599999999999999E-13</c:v>
                </c:pt>
                <c:pt idx="3618">
                  <c:v>8.6700000000000004E-13</c:v>
                </c:pt>
                <c:pt idx="3619">
                  <c:v>8.7000000000000003E-13</c:v>
                </c:pt>
                <c:pt idx="3620">
                  <c:v>8.7799999999999999E-13</c:v>
                </c:pt>
                <c:pt idx="3621">
                  <c:v>8.7500000000000001E-13</c:v>
                </c:pt>
                <c:pt idx="3622">
                  <c:v>8.6399999999999995E-13</c:v>
                </c:pt>
                <c:pt idx="3623">
                  <c:v>8.5599999999999999E-13</c:v>
                </c:pt>
                <c:pt idx="3624">
                  <c:v>8.54E-13</c:v>
                </c:pt>
                <c:pt idx="3625">
                  <c:v>8.5100000000000001E-13</c:v>
                </c:pt>
                <c:pt idx="3626">
                  <c:v>8.4200000000000005E-13</c:v>
                </c:pt>
                <c:pt idx="3627">
                  <c:v>8.3499999999999998E-13</c:v>
                </c:pt>
                <c:pt idx="3628">
                  <c:v>8.3699999999999997E-13</c:v>
                </c:pt>
                <c:pt idx="3629">
                  <c:v>8.3E-13</c:v>
                </c:pt>
                <c:pt idx="3630">
                  <c:v>8.4099999999999995E-13</c:v>
                </c:pt>
                <c:pt idx="3631">
                  <c:v>8.4300000000000004E-13</c:v>
                </c:pt>
                <c:pt idx="3632">
                  <c:v>8.5699999999999998E-13</c:v>
                </c:pt>
                <c:pt idx="3633">
                  <c:v>8.5699999999999998E-13</c:v>
                </c:pt>
                <c:pt idx="3634">
                  <c:v>8.6099999999999997E-13</c:v>
                </c:pt>
                <c:pt idx="3635">
                  <c:v>8.7400000000000001E-13</c:v>
                </c:pt>
                <c:pt idx="3636">
                  <c:v>8.7400000000000001E-13</c:v>
                </c:pt>
                <c:pt idx="3637">
                  <c:v>8.6600000000000005E-13</c:v>
                </c:pt>
                <c:pt idx="3638">
                  <c:v>8.6099999999999997E-13</c:v>
                </c:pt>
                <c:pt idx="3639">
                  <c:v>8.4600000000000003E-13</c:v>
                </c:pt>
                <c:pt idx="3640">
                  <c:v>8.3999999999999995E-13</c:v>
                </c:pt>
                <c:pt idx="3641">
                  <c:v>8.4200000000000005E-13</c:v>
                </c:pt>
                <c:pt idx="3642">
                  <c:v>8.3599999999999997E-13</c:v>
                </c:pt>
                <c:pt idx="3643">
                  <c:v>8.3499999999999998E-13</c:v>
                </c:pt>
                <c:pt idx="3644">
                  <c:v>8.3599999999999997E-13</c:v>
                </c:pt>
                <c:pt idx="3645">
                  <c:v>8.3299999999999998E-13</c:v>
                </c:pt>
                <c:pt idx="3646">
                  <c:v>8.29E-13</c:v>
                </c:pt>
                <c:pt idx="3647">
                  <c:v>8.2600000000000001E-13</c:v>
                </c:pt>
                <c:pt idx="3648">
                  <c:v>8.2400000000000002E-13</c:v>
                </c:pt>
                <c:pt idx="3649">
                  <c:v>8.2200000000000003E-13</c:v>
                </c:pt>
                <c:pt idx="3650">
                  <c:v>8.2200000000000003E-13</c:v>
                </c:pt>
                <c:pt idx="3651">
                  <c:v>8.2500000000000002E-13</c:v>
                </c:pt>
                <c:pt idx="3652">
                  <c:v>8.2800000000000001E-13</c:v>
                </c:pt>
                <c:pt idx="3653">
                  <c:v>8.2500000000000002E-13</c:v>
                </c:pt>
                <c:pt idx="3654">
                  <c:v>8.3099999999999999E-13</c:v>
                </c:pt>
                <c:pt idx="3655">
                  <c:v>8.4400000000000004E-13</c:v>
                </c:pt>
                <c:pt idx="3656">
                  <c:v>8.4099999999999995E-13</c:v>
                </c:pt>
                <c:pt idx="3657">
                  <c:v>8.4200000000000005E-13</c:v>
                </c:pt>
                <c:pt idx="3658">
                  <c:v>8.3599999999999997E-13</c:v>
                </c:pt>
                <c:pt idx="3659">
                  <c:v>8.3199999999999999E-13</c:v>
                </c:pt>
                <c:pt idx="3660">
                  <c:v>8.2500000000000002E-13</c:v>
                </c:pt>
                <c:pt idx="3661">
                  <c:v>8.2500000000000002E-13</c:v>
                </c:pt>
                <c:pt idx="3662">
                  <c:v>8.2300000000000003E-13</c:v>
                </c:pt>
                <c:pt idx="3663">
                  <c:v>8.2200000000000003E-13</c:v>
                </c:pt>
                <c:pt idx="3664">
                  <c:v>8.2400000000000002E-13</c:v>
                </c:pt>
                <c:pt idx="3665">
                  <c:v>8.2500000000000002E-13</c:v>
                </c:pt>
                <c:pt idx="3666">
                  <c:v>8.2500000000000002E-13</c:v>
                </c:pt>
                <c:pt idx="3667">
                  <c:v>8.3299999999999998E-13</c:v>
                </c:pt>
                <c:pt idx="3668">
                  <c:v>8.3399999999999998E-13</c:v>
                </c:pt>
                <c:pt idx="3669">
                  <c:v>8.3299999999999998E-13</c:v>
                </c:pt>
                <c:pt idx="3670">
                  <c:v>8.3599999999999997E-13</c:v>
                </c:pt>
                <c:pt idx="3671">
                  <c:v>8.4200000000000005E-13</c:v>
                </c:pt>
                <c:pt idx="3672">
                  <c:v>8.4099999999999995E-13</c:v>
                </c:pt>
                <c:pt idx="3673">
                  <c:v>8.4099999999999995E-13</c:v>
                </c:pt>
                <c:pt idx="3674">
                  <c:v>8.4200000000000005E-13</c:v>
                </c:pt>
                <c:pt idx="3675">
                  <c:v>8.3599999999999997E-13</c:v>
                </c:pt>
                <c:pt idx="3676">
                  <c:v>8.3499999999999998E-13</c:v>
                </c:pt>
                <c:pt idx="3677">
                  <c:v>8.3799999999999996E-13</c:v>
                </c:pt>
                <c:pt idx="3678">
                  <c:v>8.3499999999999998E-13</c:v>
                </c:pt>
                <c:pt idx="3679">
                  <c:v>8.2800000000000001E-13</c:v>
                </c:pt>
                <c:pt idx="3680">
                  <c:v>8.2000000000000004E-13</c:v>
                </c:pt>
                <c:pt idx="3681">
                  <c:v>8.2200000000000003E-13</c:v>
                </c:pt>
                <c:pt idx="3682">
                  <c:v>8.1900000000000004E-13</c:v>
                </c:pt>
                <c:pt idx="3683">
                  <c:v>8.1699999999999995E-13</c:v>
                </c:pt>
                <c:pt idx="3684">
                  <c:v>8.2100000000000004E-13</c:v>
                </c:pt>
                <c:pt idx="3685">
                  <c:v>8.3E-13</c:v>
                </c:pt>
                <c:pt idx="3686">
                  <c:v>8.3099999999999999E-13</c:v>
                </c:pt>
                <c:pt idx="3687">
                  <c:v>8.3299999999999998E-13</c:v>
                </c:pt>
                <c:pt idx="3688">
                  <c:v>8.3399999999999998E-13</c:v>
                </c:pt>
                <c:pt idx="3689">
                  <c:v>8.3499999999999998E-13</c:v>
                </c:pt>
                <c:pt idx="3690">
                  <c:v>8.3499999999999998E-13</c:v>
                </c:pt>
                <c:pt idx="3691">
                  <c:v>8.4700000000000003E-13</c:v>
                </c:pt>
                <c:pt idx="3692">
                  <c:v>8.5499999999999999E-13</c:v>
                </c:pt>
                <c:pt idx="3693">
                  <c:v>8.52E-13</c:v>
                </c:pt>
                <c:pt idx="3694">
                  <c:v>8.5000000000000001E-13</c:v>
                </c:pt>
                <c:pt idx="3695">
                  <c:v>8.4500000000000003E-13</c:v>
                </c:pt>
                <c:pt idx="3696">
                  <c:v>8.4200000000000005E-13</c:v>
                </c:pt>
                <c:pt idx="3697">
                  <c:v>8.4200000000000005E-13</c:v>
                </c:pt>
                <c:pt idx="3698">
                  <c:v>8.3699999999999997E-13</c:v>
                </c:pt>
                <c:pt idx="3699">
                  <c:v>8.2700000000000001E-13</c:v>
                </c:pt>
                <c:pt idx="3700">
                  <c:v>8.2800000000000001E-13</c:v>
                </c:pt>
                <c:pt idx="3701">
                  <c:v>8.2600000000000001E-13</c:v>
                </c:pt>
                <c:pt idx="3702">
                  <c:v>8.29E-13</c:v>
                </c:pt>
                <c:pt idx="3703">
                  <c:v>8.2300000000000003E-13</c:v>
                </c:pt>
                <c:pt idx="3704">
                  <c:v>8.29E-13</c:v>
                </c:pt>
                <c:pt idx="3705">
                  <c:v>8.2300000000000003E-13</c:v>
                </c:pt>
                <c:pt idx="3706">
                  <c:v>8.2200000000000003E-13</c:v>
                </c:pt>
                <c:pt idx="3707">
                  <c:v>8.2500000000000002E-13</c:v>
                </c:pt>
                <c:pt idx="3708">
                  <c:v>8.2700000000000001E-13</c:v>
                </c:pt>
                <c:pt idx="3709">
                  <c:v>8.3099999999999999E-13</c:v>
                </c:pt>
                <c:pt idx="3710">
                  <c:v>8.3199999999999999E-13</c:v>
                </c:pt>
                <c:pt idx="3711">
                  <c:v>8.3199999999999999E-13</c:v>
                </c:pt>
                <c:pt idx="3712">
                  <c:v>8.2700000000000001E-13</c:v>
                </c:pt>
                <c:pt idx="3713">
                  <c:v>8.2100000000000004E-13</c:v>
                </c:pt>
                <c:pt idx="3714">
                  <c:v>8.2000000000000004E-13</c:v>
                </c:pt>
                <c:pt idx="3715">
                  <c:v>8.3E-13</c:v>
                </c:pt>
                <c:pt idx="3716">
                  <c:v>8.2800000000000001E-13</c:v>
                </c:pt>
                <c:pt idx="3717">
                  <c:v>8.3699999999999997E-13</c:v>
                </c:pt>
                <c:pt idx="3718">
                  <c:v>8.3999999999999995E-13</c:v>
                </c:pt>
                <c:pt idx="3719">
                  <c:v>8.3999999999999995E-13</c:v>
                </c:pt>
                <c:pt idx="3720">
                  <c:v>8.4300000000000004E-13</c:v>
                </c:pt>
                <c:pt idx="3721">
                  <c:v>8.54E-13</c:v>
                </c:pt>
                <c:pt idx="3722">
                  <c:v>8.5000000000000001E-13</c:v>
                </c:pt>
                <c:pt idx="3723">
                  <c:v>8.53E-13</c:v>
                </c:pt>
                <c:pt idx="3724">
                  <c:v>8.5599999999999999E-13</c:v>
                </c:pt>
                <c:pt idx="3725">
                  <c:v>8.53E-13</c:v>
                </c:pt>
                <c:pt idx="3726">
                  <c:v>8.5499999999999999E-13</c:v>
                </c:pt>
                <c:pt idx="3727">
                  <c:v>8.54E-13</c:v>
                </c:pt>
                <c:pt idx="3728">
                  <c:v>8.4600000000000003E-13</c:v>
                </c:pt>
                <c:pt idx="3729">
                  <c:v>8.4800000000000002E-13</c:v>
                </c:pt>
                <c:pt idx="3730">
                  <c:v>8.4400000000000004E-13</c:v>
                </c:pt>
                <c:pt idx="3731">
                  <c:v>8.4500000000000003E-13</c:v>
                </c:pt>
                <c:pt idx="3732">
                  <c:v>8.54E-13</c:v>
                </c:pt>
                <c:pt idx="3733">
                  <c:v>8.6500000000000005E-13</c:v>
                </c:pt>
                <c:pt idx="3734">
                  <c:v>8.52E-13</c:v>
                </c:pt>
                <c:pt idx="3735">
                  <c:v>8.5499999999999999E-13</c:v>
                </c:pt>
                <c:pt idx="3736">
                  <c:v>8.5100000000000001E-13</c:v>
                </c:pt>
                <c:pt idx="3737">
                  <c:v>8.5899999999999997E-13</c:v>
                </c:pt>
                <c:pt idx="3738">
                  <c:v>8.6199999999999996E-13</c:v>
                </c:pt>
                <c:pt idx="3739">
                  <c:v>8.6299999999999996E-13</c:v>
                </c:pt>
                <c:pt idx="3740">
                  <c:v>8.6900000000000003E-13</c:v>
                </c:pt>
                <c:pt idx="3741">
                  <c:v>8.76E-13</c:v>
                </c:pt>
                <c:pt idx="3742">
                  <c:v>8.6900000000000003E-13</c:v>
                </c:pt>
                <c:pt idx="3743">
                  <c:v>8.7100000000000002E-13</c:v>
                </c:pt>
                <c:pt idx="3744">
                  <c:v>8.6700000000000004E-13</c:v>
                </c:pt>
                <c:pt idx="3745">
                  <c:v>8.6500000000000005E-13</c:v>
                </c:pt>
                <c:pt idx="3746">
                  <c:v>8.6500000000000005E-13</c:v>
                </c:pt>
                <c:pt idx="3747">
                  <c:v>8.6500000000000005E-13</c:v>
                </c:pt>
                <c:pt idx="3748">
                  <c:v>8.7100000000000002E-13</c:v>
                </c:pt>
                <c:pt idx="3749">
                  <c:v>8.7100000000000002E-13</c:v>
                </c:pt>
                <c:pt idx="3750">
                  <c:v>8.7799999999999999E-13</c:v>
                </c:pt>
                <c:pt idx="3751">
                  <c:v>8.8599999999999996E-13</c:v>
                </c:pt>
                <c:pt idx="3752">
                  <c:v>8.8900000000000005E-13</c:v>
                </c:pt>
                <c:pt idx="3753">
                  <c:v>8.9200000000000004E-13</c:v>
                </c:pt>
                <c:pt idx="3754">
                  <c:v>8.9600000000000002E-13</c:v>
                </c:pt>
                <c:pt idx="3755">
                  <c:v>8.9900000000000001E-13</c:v>
                </c:pt>
                <c:pt idx="3756">
                  <c:v>9.01E-13</c:v>
                </c:pt>
                <c:pt idx="3757">
                  <c:v>9E-13</c:v>
                </c:pt>
                <c:pt idx="3758">
                  <c:v>9.0299999999999999E-13</c:v>
                </c:pt>
                <c:pt idx="3759">
                  <c:v>9E-13</c:v>
                </c:pt>
                <c:pt idx="3760">
                  <c:v>9.0499999999999998E-13</c:v>
                </c:pt>
                <c:pt idx="3761">
                  <c:v>9.0299999999999999E-13</c:v>
                </c:pt>
                <c:pt idx="3762">
                  <c:v>8.9900000000000001E-13</c:v>
                </c:pt>
                <c:pt idx="3763">
                  <c:v>9.01E-13</c:v>
                </c:pt>
                <c:pt idx="3764">
                  <c:v>9E-13</c:v>
                </c:pt>
                <c:pt idx="3765">
                  <c:v>9.0299999999999999E-13</c:v>
                </c:pt>
                <c:pt idx="3766">
                  <c:v>9.0899999999999996E-13</c:v>
                </c:pt>
                <c:pt idx="3767">
                  <c:v>9.1199999999999995E-13</c:v>
                </c:pt>
                <c:pt idx="3768">
                  <c:v>9.1100000000000006E-13</c:v>
                </c:pt>
                <c:pt idx="3769">
                  <c:v>9.1100000000000006E-13</c:v>
                </c:pt>
                <c:pt idx="3770">
                  <c:v>9.0999999999999996E-13</c:v>
                </c:pt>
                <c:pt idx="3771">
                  <c:v>9.0899999999999996E-13</c:v>
                </c:pt>
                <c:pt idx="3772">
                  <c:v>9.0499999999999998E-13</c:v>
                </c:pt>
                <c:pt idx="3773">
                  <c:v>9.0699999999999997E-13</c:v>
                </c:pt>
                <c:pt idx="3774">
                  <c:v>9.0799999999999997E-13</c:v>
                </c:pt>
                <c:pt idx="3775">
                  <c:v>9.0699999999999997E-13</c:v>
                </c:pt>
                <c:pt idx="3776">
                  <c:v>9.0899999999999996E-13</c:v>
                </c:pt>
                <c:pt idx="3777">
                  <c:v>9.1300000000000005E-13</c:v>
                </c:pt>
                <c:pt idx="3778">
                  <c:v>9.2800000000000008E-13</c:v>
                </c:pt>
                <c:pt idx="3779">
                  <c:v>9.3899999999999994E-13</c:v>
                </c:pt>
                <c:pt idx="3780">
                  <c:v>9.4299999999999992E-13</c:v>
                </c:pt>
                <c:pt idx="3781">
                  <c:v>9.3400000000000006E-13</c:v>
                </c:pt>
                <c:pt idx="3782">
                  <c:v>9.2600000000000009E-13</c:v>
                </c:pt>
                <c:pt idx="3783">
                  <c:v>9.1999999999999992E-13</c:v>
                </c:pt>
                <c:pt idx="3784">
                  <c:v>9.239999999999999E-13</c:v>
                </c:pt>
                <c:pt idx="3785">
                  <c:v>9.239999999999999E-13</c:v>
                </c:pt>
                <c:pt idx="3786">
                  <c:v>9.3499999999999995E-13</c:v>
                </c:pt>
                <c:pt idx="3787">
                  <c:v>9.4099999999999993E-13</c:v>
                </c:pt>
                <c:pt idx="3788">
                  <c:v>9.3200000000000007E-13</c:v>
                </c:pt>
                <c:pt idx="3789">
                  <c:v>9.3499999999999995E-13</c:v>
                </c:pt>
                <c:pt idx="3790">
                  <c:v>9.3800000000000004E-13</c:v>
                </c:pt>
                <c:pt idx="3791">
                  <c:v>9.3400000000000006E-13</c:v>
                </c:pt>
                <c:pt idx="3792">
                  <c:v>9.3600000000000005E-13</c:v>
                </c:pt>
                <c:pt idx="3793">
                  <c:v>9.3800000000000004E-13</c:v>
                </c:pt>
                <c:pt idx="3794">
                  <c:v>9.4600000000000001E-13</c:v>
                </c:pt>
                <c:pt idx="3795">
                  <c:v>9.4099999999999993E-13</c:v>
                </c:pt>
                <c:pt idx="3796">
                  <c:v>9.4600000000000001E-13</c:v>
                </c:pt>
                <c:pt idx="3797">
                  <c:v>9.5300000000000008E-13</c:v>
                </c:pt>
                <c:pt idx="3798">
                  <c:v>9.4999999999999999E-13</c:v>
                </c:pt>
                <c:pt idx="3799">
                  <c:v>9.5300000000000008E-13</c:v>
                </c:pt>
                <c:pt idx="3800">
                  <c:v>9.469999999999999E-13</c:v>
                </c:pt>
                <c:pt idx="3801">
                  <c:v>9.4400000000000002E-13</c:v>
                </c:pt>
                <c:pt idx="3802">
                  <c:v>9.4499999999999991E-13</c:v>
                </c:pt>
                <c:pt idx="3803">
                  <c:v>9.4200000000000003E-13</c:v>
                </c:pt>
                <c:pt idx="3804">
                  <c:v>9.4200000000000003E-13</c:v>
                </c:pt>
                <c:pt idx="3805">
                  <c:v>9.4999999999999999E-13</c:v>
                </c:pt>
                <c:pt idx="3806">
                  <c:v>9.5599999999999997E-13</c:v>
                </c:pt>
                <c:pt idx="3807">
                  <c:v>9.490000000000001E-13</c:v>
                </c:pt>
                <c:pt idx="3808">
                  <c:v>9.5199999999999998E-13</c:v>
                </c:pt>
                <c:pt idx="3809">
                  <c:v>9.6199999999999994E-13</c:v>
                </c:pt>
                <c:pt idx="3810">
                  <c:v>9.7299999999999999E-13</c:v>
                </c:pt>
                <c:pt idx="3811">
                  <c:v>9.7899999999999997E-13</c:v>
                </c:pt>
                <c:pt idx="3812">
                  <c:v>9.7699999999999998E-13</c:v>
                </c:pt>
                <c:pt idx="3813">
                  <c:v>9.7299999999999999E-13</c:v>
                </c:pt>
                <c:pt idx="3814">
                  <c:v>9.7299999999999999E-13</c:v>
                </c:pt>
                <c:pt idx="3815">
                  <c:v>9.6799999999999991E-13</c:v>
                </c:pt>
                <c:pt idx="3816">
                  <c:v>9.6700000000000002E-13</c:v>
                </c:pt>
                <c:pt idx="3817">
                  <c:v>9.6300000000000004E-13</c:v>
                </c:pt>
                <c:pt idx="3818">
                  <c:v>9.5799999999999996E-13</c:v>
                </c:pt>
                <c:pt idx="3819">
                  <c:v>9.6399999999999993E-13</c:v>
                </c:pt>
                <c:pt idx="3820">
                  <c:v>9.6399999999999993E-13</c:v>
                </c:pt>
                <c:pt idx="3821">
                  <c:v>9.6300000000000004E-13</c:v>
                </c:pt>
                <c:pt idx="3822">
                  <c:v>9.6399999999999993E-13</c:v>
                </c:pt>
                <c:pt idx="3823">
                  <c:v>9.6300000000000004E-13</c:v>
                </c:pt>
                <c:pt idx="3824">
                  <c:v>9.5599999999999997E-13</c:v>
                </c:pt>
                <c:pt idx="3825">
                  <c:v>9.5300000000000008E-13</c:v>
                </c:pt>
                <c:pt idx="3826">
                  <c:v>9.5999999999999995E-13</c:v>
                </c:pt>
                <c:pt idx="3827">
                  <c:v>9.6599999999999992E-13</c:v>
                </c:pt>
                <c:pt idx="3828">
                  <c:v>9.720000000000001E-13</c:v>
                </c:pt>
                <c:pt idx="3829">
                  <c:v>9.8400000000000005E-13</c:v>
                </c:pt>
                <c:pt idx="3830">
                  <c:v>9.9299999999999991E-13</c:v>
                </c:pt>
                <c:pt idx="3831">
                  <c:v>9.9999999999999998E-13</c:v>
                </c:pt>
                <c:pt idx="3832">
                  <c:v>1.0030000000000001E-12</c:v>
                </c:pt>
                <c:pt idx="3833">
                  <c:v>9.9799999999999999E-13</c:v>
                </c:pt>
                <c:pt idx="3834">
                  <c:v>9.9400000000000001E-13</c:v>
                </c:pt>
                <c:pt idx="3835">
                  <c:v>9.8800000000000003E-13</c:v>
                </c:pt>
                <c:pt idx="3836">
                  <c:v>9.8400000000000005E-13</c:v>
                </c:pt>
                <c:pt idx="3837">
                  <c:v>9.8600000000000004E-13</c:v>
                </c:pt>
                <c:pt idx="3838">
                  <c:v>9.8899999999999993E-13</c:v>
                </c:pt>
                <c:pt idx="3839">
                  <c:v>9.9799999999999999E-13</c:v>
                </c:pt>
                <c:pt idx="3840">
                  <c:v>9.9700000000000009E-13</c:v>
                </c:pt>
                <c:pt idx="3841">
                  <c:v>9.9700000000000009E-13</c:v>
                </c:pt>
                <c:pt idx="3842">
                  <c:v>9.949999999999999E-13</c:v>
                </c:pt>
                <c:pt idx="3843">
                  <c:v>1.004E-12</c:v>
                </c:pt>
                <c:pt idx="3844">
                  <c:v>1.0010000000000001E-12</c:v>
                </c:pt>
                <c:pt idx="3845">
                  <c:v>1.0050000000000001E-12</c:v>
                </c:pt>
                <c:pt idx="3846">
                  <c:v>1.0099999999999999E-12</c:v>
                </c:pt>
                <c:pt idx="3847">
                  <c:v>1.015E-12</c:v>
                </c:pt>
                <c:pt idx="3848">
                  <c:v>1.015E-12</c:v>
                </c:pt>
                <c:pt idx="3849">
                  <c:v>1.0179999999999999E-12</c:v>
                </c:pt>
                <c:pt idx="3850">
                  <c:v>1.019E-12</c:v>
                </c:pt>
                <c:pt idx="3851">
                  <c:v>1.015E-12</c:v>
                </c:pt>
                <c:pt idx="3852">
                  <c:v>1.011E-12</c:v>
                </c:pt>
                <c:pt idx="3853">
                  <c:v>1.009E-12</c:v>
                </c:pt>
                <c:pt idx="3854">
                  <c:v>1.015E-12</c:v>
                </c:pt>
                <c:pt idx="3855">
                  <c:v>1.0159999999999999E-12</c:v>
                </c:pt>
                <c:pt idx="3856">
                  <c:v>1.0179999999999999E-12</c:v>
                </c:pt>
                <c:pt idx="3857">
                  <c:v>1.0099999999999999E-12</c:v>
                </c:pt>
                <c:pt idx="3858">
                  <c:v>1.009E-12</c:v>
                </c:pt>
                <c:pt idx="3859">
                  <c:v>1.011E-12</c:v>
                </c:pt>
                <c:pt idx="3860">
                  <c:v>1.017E-12</c:v>
                </c:pt>
                <c:pt idx="3861">
                  <c:v>1.0179999999999999E-12</c:v>
                </c:pt>
                <c:pt idx="3862">
                  <c:v>1.027E-12</c:v>
                </c:pt>
                <c:pt idx="3863">
                  <c:v>1.0349999999999999E-12</c:v>
                </c:pt>
                <c:pt idx="3864">
                  <c:v>1.029E-12</c:v>
                </c:pt>
                <c:pt idx="3865">
                  <c:v>1.0200000000000001E-12</c:v>
                </c:pt>
                <c:pt idx="3866">
                  <c:v>1.025E-12</c:v>
                </c:pt>
                <c:pt idx="3867">
                  <c:v>1.0300000000000001E-12</c:v>
                </c:pt>
                <c:pt idx="3868">
                  <c:v>1.0309999999999999E-12</c:v>
                </c:pt>
                <c:pt idx="3869">
                  <c:v>1.0349999999999999E-12</c:v>
                </c:pt>
                <c:pt idx="3870">
                  <c:v>1.0369999999999999E-12</c:v>
                </c:pt>
                <c:pt idx="3871">
                  <c:v>1.0409999999999999E-12</c:v>
                </c:pt>
                <c:pt idx="3872">
                  <c:v>1.04E-12</c:v>
                </c:pt>
                <c:pt idx="3873">
                  <c:v>1.038E-12</c:v>
                </c:pt>
                <c:pt idx="3874">
                  <c:v>1.0470000000000001E-12</c:v>
                </c:pt>
                <c:pt idx="3875">
                  <c:v>1.0490000000000001E-12</c:v>
                </c:pt>
                <c:pt idx="3876">
                  <c:v>1.0490000000000001E-12</c:v>
                </c:pt>
                <c:pt idx="3877">
                  <c:v>1.0530000000000001E-12</c:v>
                </c:pt>
                <c:pt idx="3878">
                  <c:v>1.0530000000000001E-12</c:v>
                </c:pt>
                <c:pt idx="3879">
                  <c:v>1.0490000000000001E-12</c:v>
                </c:pt>
                <c:pt idx="3880">
                  <c:v>1.0490000000000001E-12</c:v>
                </c:pt>
                <c:pt idx="3881">
                  <c:v>1.0470000000000001E-12</c:v>
                </c:pt>
                <c:pt idx="3882">
                  <c:v>1.0530000000000001E-12</c:v>
                </c:pt>
                <c:pt idx="3883">
                  <c:v>1.057E-12</c:v>
                </c:pt>
                <c:pt idx="3884">
                  <c:v>1.054E-12</c:v>
                </c:pt>
                <c:pt idx="3885">
                  <c:v>1.057E-12</c:v>
                </c:pt>
                <c:pt idx="3886">
                  <c:v>1.0599999999999999E-12</c:v>
                </c:pt>
                <c:pt idx="3887">
                  <c:v>1.0579999999999999E-12</c:v>
                </c:pt>
                <c:pt idx="3888">
                  <c:v>1.063E-12</c:v>
                </c:pt>
                <c:pt idx="3889">
                  <c:v>1.0619999999999999E-12</c:v>
                </c:pt>
                <c:pt idx="3890">
                  <c:v>1.069E-12</c:v>
                </c:pt>
                <c:pt idx="3891">
                  <c:v>1.069E-12</c:v>
                </c:pt>
                <c:pt idx="3892">
                  <c:v>1.071E-12</c:v>
                </c:pt>
                <c:pt idx="3893">
                  <c:v>1.0760000000000001E-12</c:v>
                </c:pt>
                <c:pt idx="3894">
                  <c:v>1.0780000000000001E-12</c:v>
                </c:pt>
                <c:pt idx="3895">
                  <c:v>1.0809999999999999E-12</c:v>
                </c:pt>
                <c:pt idx="3896">
                  <c:v>1.077E-12</c:v>
                </c:pt>
                <c:pt idx="3897">
                  <c:v>1.0720000000000001E-12</c:v>
                </c:pt>
                <c:pt idx="3898">
                  <c:v>1.0639999999999999E-12</c:v>
                </c:pt>
                <c:pt idx="3899">
                  <c:v>1.0639999999999999E-12</c:v>
                </c:pt>
                <c:pt idx="3900">
                  <c:v>1.0700000000000001E-12</c:v>
                </c:pt>
                <c:pt idx="3901">
                  <c:v>1.067E-12</c:v>
                </c:pt>
                <c:pt idx="3902">
                  <c:v>1.077E-12</c:v>
                </c:pt>
                <c:pt idx="3903">
                  <c:v>1.082E-12</c:v>
                </c:pt>
                <c:pt idx="3904">
                  <c:v>1.088E-12</c:v>
                </c:pt>
                <c:pt idx="3905">
                  <c:v>1.0789999999999999E-12</c:v>
                </c:pt>
                <c:pt idx="3906">
                  <c:v>1.0780000000000001E-12</c:v>
                </c:pt>
                <c:pt idx="3907">
                  <c:v>1.0760000000000001E-12</c:v>
                </c:pt>
                <c:pt idx="3908">
                  <c:v>1.0740000000000001E-12</c:v>
                </c:pt>
                <c:pt idx="3909">
                  <c:v>1.075E-12</c:v>
                </c:pt>
                <c:pt idx="3910">
                  <c:v>1.08E-12</c:v>
                </c:pt>
                <c:pt idx="3911">
                  <c:v>1.0789999999999999E-12</c:v>
                </c:pt>
                <c:pt idx="3912">
                  <c:v>1.0789999999999999E-12</c:v>
                </c:pt>
                <c:pt idx="3913">
                  <c:v>1.088E-12</c:v>
                </c:pt>
                <c:pt idx="3914">
                  <c:v>1.0990000000000001E-12</c:v>
                </c:pt>
                <c:pt idx="3915">
                  <c:v>1.1010000000000001E-12</c:v>
                </c:pt>
                <c:pt idx="3916">
                  <c:v>1.1010000000000001E-12</c:v>
                </c:pt>
                <c:pt idx="3917">
                  <c:v>1.0970000000000001E-12</c:v>
                </c:pt>
                <c:pt idx="3918">
                  <c:v>1.098E-12</c:v>
                </c:pt>
                <c:pt idx="3919">
                  <c:v>1.0970000000000001E-12</c:v>
                </c:pt>
                <c:pt idx="3920">
                  <c:v>1.09E-12</c:v>
                </c:pt>
                <c:pt idx="3921">
                  <c:v>1.0889999999999999E-12</c:v>
                </c:pt>
                <c:pt idx="3922">
                  <c:v>1.0829999999999999E-12</c:v>
                </c:pt>
                <c:pt idx="3923">
                  <c:v>1.082E-12</c:v>
                </c:pt>
                <c:pt idx="3924">
                  <c:v>1.077E-12</c:v>
                </c:pt>
                <c:pt idx="3925">
                  <c:v>1.08E-12</c:v>
                </c:pt>
                <c:pt idx="3926">
                  <c:v>1.0789999999999999E-12</c:v>
                </c:pt>
                <c:pt idx="3927">
                  <c:v>1.077E-12</c:v>
                </c:pt>
                <c:pt idx="3928">
                  <c:v>1.077E-12</c:v>
                </c:pt>
                <c:pt idx="3929">
                  <c:v>1.0740000000000001E-12</c:v>
                </c:pt>
                <c:pt idx="3930">
                  <c:v>1.0760000000000001E-12</c:v>
                </c:pt>
                <c:pt idx="3931">
                  <c:v>1.0780000000000001E-12</c:v>
                </c:pt>
                <c:pt idx="3932">
                  <c:v>1.0780000000000001E-12</c:v>
                </c:pt>
                <c:pt idx="3933">
                  <c:v>1.0760000000000001E-12</c:v>
                </c:pt>
                <c:pt idx="3934">
                  <c:v>1.075E-12</c:v>
                </c:pt>
                <c:pt idx="3935">
                  <c:v>1.082E-12</c:v>
                </c:pt>
                <c:pt idx="3936">
                  <c:v>1.0809999999999999E-12</c:v>
                </c:pt>
                <c:pt idx="3937">
                  <c:v>1.077E-12</c:v>
                </c:pt>
                <c:pt idx="3938">
                  <c:v>1.0829999999999999E-12</c:v>
                </c:pt>
                <c:pt idx="3939">
                  <c:v>1.084E-12</c:v>
                </c:pt>
                <c:pt idx="3940">
                  <c:v>1.082E-12</c:v>
                </c:pt>
                <c:pt idx="3941">
                  <c:v>1.0780000000000001E-12</c:v>
                </c:pt>
                <c:pt idx="3942">
                  <c:v>1.08E-12</c:v>
                </c:pt>
                <c:pt idx="3943">
                  <c:v>1.0740000000000001E-12</c:v>
                </c:pt>
                <c:pt idx="3944">
                  <c:v>1.0760000000000001E-12</c:v>
                </c:pt>
                <c:pt idx="3945">
                  <c:v>1.069E-12</c:v>
                </c:pt>
                <c:pt idx="3946">
                  <c:v>1.073E-12</c:v>
                </c:pt>
                <c:pt idx="3947">
                  <c:v>1.08E-12</c:v>
                </c:pt>
                <c:pt idx="3948">
                  <c:v>1.092E-12</c:v>
                </c:pt>
                <c:pt idx="3949">
                  <c:v>1.0869999999999999E-12</c:v>
                </c:pt>
                <c:pt idx="3950">
                  <c:v>1.0809999999999999E-12</c:v>
                </c:pt>
                <c:pt idx="3951">
                  <c:v>1.0780000000000001E-12</c:v>
                </c:pt>
                <c:pt idx="3952">
                  <c:v>1.075E-12</c:v>
                </c:pt>
                <c:pt idx="3953">
                  <c:v>1.065E-12</c:v>
                </c:pt>
                <c:pt idx="3954">
                  <c:v>1.0639999999999999E-12</c:v>
                </c:pt>
                <c:pt idx="3955">
                  <c:v>1.061E-12</c:v>
                </c:pt>
                <c:pt idx="3956">
                  <c:v>1.061E-12</c:v>
                </c:pt>
                <c:pt idx="3957">
                  <c:v>1.059E-12</c:v>
                </c:pt>
                <c:pt idx="3958">
                  <c:v>1.0559999999999999E-12</c:v>
                </c:pt>
                <c:pt idx="3959">
                  <c:v>1.0559999999999999E-12</c:v>
                </c:pt>
                <c:pt idx="3960">
                  <c:v>1.0579999999999999E-12</c:v>
                </c:pt>
                <c:pt idx="3961">
                  <c:v>1.054E-12</c:v>
                </c:pt>
                <c:pt idx="3962">
                  <c:v>1.061E-12</c:v>
                </c:pt>
                <c:pt idx="3963">
                  <c:v>1.0639999999999999E-12</c:v>
                </c:pt>
                <c:pt idx="3964">
                  <c:v>1.057E-12</c:v>
                </c:pt>
                <c:pt idx="3965">
                  <c:v>1.0510000000000001E-12</c:v>
                </c:pt>
                <c:pt idx="3966">
                  <c:v>1.0490000000000001E-12</c:v>
                </c:pt>
                <c:pt idx="3967">
                  <c:v>1.0430000000000001E-12</c:v>
                </c:pt>
                <c:pt idx="3968">
                  <c:v>1.0510000000000001E-12</c:v>
                </c:pt>
                <c:pt idx="3969">
                  <c:v>1.0450000000000001E-12</c:v>
                </c:pt>
                <c:pt idx="3970">
                  <c:v>1.0430000000000001E-12</c:v>
                </c:pt>
                <c:pt idx="3971">
                  <c:v>1.038E-12</c:v>
                </c:pt>
                <c:pt idx="3972">
                  <c:v>1.04E-12</c:v>
                </c:pt>
                <c:pt idx="3973">
                  <c:v>1.032E-12</c:v>
                </c:pt>
                <c:pt idx="3974">
                  <c:v>1.027E-12</c:v>
                </c:pt>
                <c:pt idx="3975">
                  <c:v>1.029E-12</c:v>
                </c:pt>
                <c:pt idx="3976">
                  <c:v>1.0240000000000001E-12</c:v>
                </c:pt>
                <c:pt idx="3977">
                  <c:v>1.021E-12</c:v>
                </c:pt>
                <c:pt idx="3978">
                  <c:v>1.015E-12</c:v>
                </c:pt>
                <c:pt idx="3979">
                  <c:v>1.0119999999999999E-12</c:v>
                </c:pt>
                <c:pt idx="3980">
                  <c:v>1.009E-12</c:v>
                </c:pt>
                <c:pt idx="3981">
                  <c:v>1.0119999999999999E-12</c:v>
                </c:pt>
                <c:pt idx="3982">
                  <c:v>1.0119999999999999E-12</c:v>
                </c:pt>
                <c:pt idx="3983">
                  <c:v>1.0139999999999999E-12</c:v>
                </c:pt>
                <c:pt idx="3984">
                  <c:v>9.9799999999999999E-13</c:v>
                </c:pt>
                <c:pt idx="3985">
                  <c:v>9.8400000000000005E-13</c:v>
                </c:pt>
                <c:pt idx="3986">
                  <c:v>9.8099999999999996E-13</c:v>
                </c:pt>
                <c:pt idx="3987">
                  <c:v>9.8000000000000007E-13</c:v>
                </c:pt>
                <c:pt idx="3988">
                  <c:v>9.8400000000000005E-13</c:v>
                </c:pt>
                <c:pt idx="3989">
                  <c:v>9.8299999999999995E-13</c:v>
                </c:pt>
                <c:pt idx="3990">
                  <c:v>9.8899999999999993E-13</c:v>
                </c:pt>
                <c:pt idx="3991">
                  <c:v>9.8299999999999995E-13</c:v>
                </c:pt>
                <c:pt idx="3992">
                  <c:v>9.8099999999999996E-13</c:v>
                </c:pt>
                <c:pt idx="3993">
                  <c:v>9.7699999999999998E-13</c:v>
                </c:pt>
                <c:pt idx="3994">
                  <c:v>9.7699999999999998E-13</c:v>
                </c:pt>
                <c:pt idx="3995">
                  <c:v>9.7400000000000009E-13</c:v>
                </c:pt>
                <c:pt idx="3996">
                  <c:v>9.7499999999999999E-13</c:v>
                </c:pt>
                <c:pt idx="3997">
                  <c:v>9.71E-13</c:v>
                </c:pt>
                <c:pt idx="3998">
                  <c:v>9.7400000000000009E-13</c:v>
                </c:pt>
                <c:pt idx="3999">
                  <c:v>9.71E-13</c:v>
                </c:pt>
                <c:pt idx="4000">
                  <c:v>9.6399999999999993E-13</c:v>
                </c:pt>
                <c:pt idx="4001">
                  <c:v>9.6399999999999993E-13</c:v>
                </c:pt>
                <c:pt idx="4002">
                  <c:v>9.6999999999999991E-13</c:v>
                </c:pt>
                <c:pt idx="4003">
                  <c:v>9.6599999999999992E-13</c:v>
                </c:pt>
                <c:pt idx="4004">
                  <c:v>9.6500000000000003E-13</c:v>
                </c:pt>
                <c:pt idx="4005">
                  <c:v>9.5900000000000005E-13</c:v>
                </c:pt>
                <c:pt idx="4006">
                  <c:v>9.5300000000000008E-13</c:v>
                </c:pt>
                <c:pt idx="4007">
                  <c:v>9.4200000000000003E-13</c:v>
                </c:pt>
                <c:pt idx="4008">
                  <c:v>9.3099999999999997E-13</c:v>
                </c:pt>
                <c:pt idx="4009">
                  <c:v>9.2699999999999999E-13</c:v>
                </c:pt>
                <c:pt idx="4010">
                  <c:v>9.2800000000000008E-13</c:v>
                </c:pt>
                <c:pt idx="4011">
                  <c:v>9.25E-13</c:v>
                </c:pt>
                <c:pt idx="4012">
                  <c:v>9.2199999999999991E-13</c:v>
                </c:pt>
                <c:pt idx="4013">
                  <c:v>9.1500000000000004E-13</c:v>
                </c:pt>
                <c:pt idx="4014">
                  <c:v>9.1700000000000003E-13</c:v>
                </c:pt>
                <c:pt idx="4015">
                  <c:v>9.1100000000000006E-13</c:v>
                </c:pt>
                <c:pt idx="4016">
                  <c:v>9.0999999999999996E-13</c:v>
                </c:pt>
                <c:pt idx="4017">
                  <c:v>9.0699999999999997E-13</c:v>
                </c:pt>
                <c:pt idx="4018">
                  <c:v>9.0299999999999999E-13</c:v>
                </c:pt>
                <c:pt idx="4019">
                  <c:v>9.01E-13</c:v>
                </c:pt>
                <c:pt idx="4020">
                  <c:v>8.9500000000000002E-13</c:v>
                </c:pt>
                <c:pt idx="4021">
                  <c:v>8.9600000000000002E-13</c:v>
                </c:pt>
                <c:pt idx="4022">
                  <c:v>8.9800000000000001E-13</c:v>
                </c:pt>
                <c:pt idx="4023">
                  <c:v>8.9400000000000003E-13</c:v>
                </c:pt>
                <c:pt idx="4024">
                  <c:v>8.9900000000000001E-13</c:v>
                </c:pt>
                <c:pt idx="4025">
                  <c:v>8.9700000000000001E-13</c:v>
                </c:pt>
                <c:pt idx="4026">
                  <c:v>8.9700000000000001E-13</c:v>
                </c:pt>
                <c:pt idx="4027">
                  <c:v>8.8599999999999996E-13</c:v>
                </c:pt>
                <c:pt idx="4028">
                  <c:v>8.8399999999999997E-13</c:v>
                </c:pt>
                <c:pt idx="4029">
                  <c:v>8.8399999999999997E-13</c:v>
                </c:pt>
                <c:pt idx="4030">
                  <c:v>8.8199999999999998E-13</c:v>
                </c:pt>
                <c:pt idx="4031">
                  <c:v>8.77E-13</c:v>
                </c:pt>
                <c:pt idx="4032">
                  <c:v>8.7500000000000001E-13</c:v>
                </c:pt>
                <c:pt idx="4033">
                  <c:v>8.6800000000000004E-13</c:v>
                </c:pt>
                <c:pt idx="4034">
                  <c:v>8.7200000000000002E-13</c:v>
                </c:pt>
                <c:pt idx="4035">
                  <c:v>8.7400000000000001E-13</c:v>
                </c:pt>
                <c:pt idx="4036">
                  <c:v>8.7200000000000002E-13</c:v>
                </c:pt>
                <c:pt idx="4037">
                  <c:v>8.7300000000000002E-13</c:v>
                </c:pt>
                <c:pt idx="4038">
                  <c:v>8.7200000000000002E-13</c:v>
                </c:pt>
                <c:pt idx="4039">
                  <c:v>8.6800000000000004E-13</c:v>
                </c:pt>
                <c:pt idx="4040">
                  <c:v>8.5999999999999997E-13</c:v>
                </c:pt>
                <c:pt idx="4041">
                  <c:v>8.5699999999999998E-13</c:v>
                </c:pt>
                <c:pt idx="4042">
                  <c:v>8.5499999999999999E-13</c:v>
                </c:pt>
                <c:pt idx="4043">
                  <c:v>8.5499999999999999E-13</c:v>
                </c:pt>
                <c:pt idx="4044">
                  <c:v>8.5899999999999997E-13</c:v>
                </c:pt>
                <c:pt idx="4045">
                  <c:v>8.5699999999999998E-13</c:v>
                </c:pt>
                <c:pt idx="4046">
                  <c:v>8.5999999999999997E-13</c:v>
                </c:pt>
                <c:pt idx="4047">
                  <c:v>8.53E-13</c:v>
                </c:pt>
                <c:pt idx="4048">
                  <c:v>8.52E-13</c:v>
                </c:pt>
                <c:pt idx="4049">
                  <c:v>8.4300000000000004E-13</c:v>
                </c:pt>
                <c:pt idx="4050">
                  <c:v>8.4200000000000005E-13</c:v>
                </c:pt>
                <c:pt idx="4051">
                  <c:v>8.4200000000000005E-13</c:v>
                </c:pt>
                <c:pt idx="4052">
                  <c:v>8.3399999999999998E-13</c:v>
                </c:pt>
                <c:pt idx="4053">
                  <c:v>8.3199999999999999E-13</c:v>
                </c:pt>
                <c:pt idx="4054">
                  <c:v>8.3899999999999996E-13</c:v>
                </c:pt>
                <c:pt idx="4055">
                  <c:v>8.3699999999999997E-13</c:v>
                </c:pt>
                <c:pt idx="4056">
                  <c:v>8.3799999999999996E-13</c:v>
                </c:pt>
                <c:pt idx="4057">
                  <c:v>8.3999999999999995E-13</c:v>
                </c:pt>
                <c:pt idx="4058">
                  <c:v>8.4400000000000004E-13</c:v>
                </c:pt>
                <c:pt idx="4059">
                  <c:v>8.4099999999999995E-13</c:v>
                </c:pt>
                <c:pt idx="4060">
                  <c:v>8.4400000000000004E-13</c:v>
                </c:pt>
                <c:pt idx="4061">
                  <c:v>8.4400000000000004E-13</c:v>
                </c:pt>
                <c:pt idx="4062">
                  <c:v>8.3799999999999996E-13</c:v>
                </c:pt>
                <c:pt idx="4063">
                  <c:v>8.4500000000000003E-13</c:v>
                </c:pt>
                <c:pt idx="4064">
                  <c:v>8.6500000000000005E-13</c:v>
                </c:pt>
                <c:pt idx="4065">
                  <c:v>8.7400000000000001E-13</c:v>
                </c:pt>
                <c:pt idx="4066">
                  <c:v>8.7100000000000002E-13</c:v>
                </c:pt>
                <c:pt idx="4067">
                  <c:v>8.6700000000000004E-13</c:v>
                </c:pt>
                <c:pt idx="4068">
                  <c:v>8.5499999999999999E-13</c:v>
                </c:pt>
                <c:pt idx="4069">
                  <c:v>8.4900000000000002E-13</c:v>
                </c:pt>
                <c:pt idx="4070">
                  <c:v>8.5000000000000001E-13</c:v>
                </c:pt>
                <c:pt idx="4071">
                  <c:v>8.4600000000000003E-13</c:v>
                </c:pt>
                <c:pt idx="4072">
                  <c:v>8.4700000000000003E-13</c:v>
                </c:pt>
                <c:pt idx="4073">
                  <c:v>8.4800000000000002E-13</c:v>
                </c:pt>
                <c:pt idx="4074">
                  <c:v>8.4900000000000002E-13</c:v>
                </c:pt>
                <c:pt idx="4075">
                  <c:v>8.4600000000000003E-13</c:v>
                </c:pt>
                <c:pt idx="4076">
                  <c:v>8.4500000000000003E-13</c:v>
                </c:pt>
                <c:pt idx="4077">
                  <c:v>8.4500000000000003E-13</c:v>
                </c:pt>
                <c:pt idx="4078">
                  <c:v>8.3999999999999995E-13</c:v>
                </c:pt>
                <c:pt idx="4079">
                  <c:v>8.3999999999999995E-13</c:v>
                </c:pt>
                <c:pt idx="4080">
                  <c:v>8.4400000000000004E-13</c:v>
                </c:pt>
                <c:pt idx="4081">
                  <c:v>8.4500000000000003E-13</c:v>
                </c:pt>
                <c:pt idx="4082">
                  <c:v>8.5499999999999999E-13</c:v>
                </c:pt>
                <c:pt idx="4083">
                  <c:v>8.5000000000000001E-13</c:v>
                </c:pt>
                <c:pt idx="4084">
                  <c:v>8.4700000000000003E-13</c:v>
                </c:pt>
                <c:pt idx="4085">
                  <c:v>8.3999999999999995E-13</c:v>
                </c:pt>
                <c:pt idx="4086">
                  <c:v>8.4500000000000003E-13</c:v>
                </c:pt>
                <c:pt idx="4087">
                  <c:v>8.4500000000000003E-13</c:v>
                </c:pt>
                <c:pt idx="4088">
                  <c:v>8.5000000000000001E-13</c:v>
                </c:pt>
                <c:pt idx="4089">
                  <c:v>8.4900000000000002E-13</c:v>
                </c:pt>
                <c:pt idx="4090">
                  <c:v>8.53E-13</c:v>
                </c:pt>
                <c:pt idx="4091">
                  <c:v>8.4900000000000002E-13</c:v>
                </c:pt>
                <c:pt idx="4092">
                  <c:v>8.4200000000000005E-13</c:v>
                </c:pt>
                <c:pt idx="4093">
                  <c:v>8.3899999999999996E-13</c:v>
                </c:pt>
                <c:pt idx="4094">
                  <c:v>8.4099999999999995E-13</c:v>
                </c:pt>
                <c:pt idx="4095">
                  <c:v>8.3499999999999998E-13</c:v>
                </c:pt>
                <c:pt idx="4096">
                  <c:v>8.4200000000000005E-13</c:v>
                </c:pt>
                <c:pt idx="4097">
                  <c:v>8.4400000000000004E-13</c:v>
                </c:pt>
                <c:pt idx="4098">
                  <c:v>8.54E-13</c:v>
                </c:pt>
                <c:pt idx="4099">
                  <c:v>8.4900000000000002E-13</c:v>
                </c:pt>
                <c:pt idx="4100">
                  <c:v>8.4500000000000003E-13</c:v>
                </c:pt>
                <c:pt idx="4101">
                  <c:v>8.4400000000000004E-13</c:v>
                </c:pt>
                <c:pt idx="4102">
                  <c:v>8.4500000000000003E-13</c:v>
                </c:pt>
                <c:pt idx="4103">
                  <c:v>8.53E-13</c:v>
                </c:pt>
                <c:pt idx="4104">
                  <c:v>8.4900000000000002E-13</c:v>
                </c:pt>
                <c:pt idx="4105">
                  <c:v>8.4400000000000004E-13</c:v>
                </c:pt>
                <c:pt idx="4106">
                  <c:v>8.4600000000000003E-13</c:v>
                </c:pt>
                <c:pt idx="4107">
                  <c:v>8.3999999999999995E-13</c:v>
                </c:pt>
                <c:pt idx="4108">
                  <c:v>8.4400000000000004E-13</c:v>
                </c:pt>
                <c:pt idx="4109">
                  <c:v>8.4600000000000003E-13</c:v>
                </c:pt>
                <c:pt idx="4110">
                  <c:v>8.4600000000000003E-13</c:v>
                </c:pt>
                <c:pt idx="4111">
                  <c:v>8.4200000000000005E-13</c:v>
                </c:pt>
                <c:pt idx="4112">
                  <c:v>8.3699999999999997E-13</c:v>
                </c:pt>
                <c:pt idx="4113">
                  <c:v>8.3299999999999998E-13</c:v>
                </c:pt>
                <c:pt idx="4114">
                  <c:v>8.3799999999999996E-13</c:v>
                </c:pt>
                <c:pt idx="4115">
                  <c:v>8.3499999999999998E-13</c:v>
                </c:pt>
                <c:pt idx="4116">
                  <c:v>8.3399999999999998E-13</c:v>
                </c:pt>
                <c:pt idx="4117">
                  <c:v>8.3599999999999997E-13</c:v>
                </c:pt>
                <c:pt idx="4118">
                  <c:v>8.4600000000000003E-13</c:v>
                </c:pt>
                <c:pt idx="4119">
                  <c:v>8.4400000000000004E-13</c:v>
                </c:pt>
                <c:pt idx="4120">
                  <c:v>8.5999999999999997E-13</c:v>
                </c:pt>
                <c:pt idx="4121">
                  <c:v>8.53E-13</c:v>
                </c:pt>
                <c:pt idx="4122">
                  <c:v>8.5000000000000001E-13</c:v>
                </c:pt>
                <c:pt idx="4123">
                  <c:v>8.4700000000000003E-13</c:v>
                </c:pt>
                <c:pt idx="4124">
                  <c:v>8.3999999999999995E-13</c:v>
                </c:pt>
                <c:pt idx="4125">
                  <c:v>8.3799999999999996E-13</c:v>
                </c:pt>
                <c:pt idx="4126">
                  <c:v>8.3499999999999998E-13</c:v>
                </c:pt>
                <c:pt idx="4127">
                  <c:v>8.4500000000000003E-13</c:v>
                </c:pt>
                <c:pt idx="4128">
                  <c:v>8.4500000000000003E-13</c:v>
                </c:pt>
                <c:pt idx="4129">
                  <c:v>8.4600000000000003E-13</c:v>
                </c:pt>
                <c:pt idx="4130">
                  <c:v>8.5599999999999999E-13</c:v>
                </c:pt>
                <c:pt idx="4131">
                  <c:v>8.5000000000000001E-13</c:v>
                </c:pt>
                <c:pt idx="4132">
                  <c:v>8.4900000000000002E-13</c:v>
                </c:pt>
                <c:pt idx="4133">
                  <c:v>8.5000000000000001E-13</c:v>
                </c:pt>
                <c:pt idx="4134">
                  <c:v>8.4099999999999995E-13</c:v>
                </c:pt>
                <c:pt idx="4135">
                  <c:v>8.52E-13</c:v>
                </c:pt>
                <c:pt idx="4136">
                  <c:v>8.5899999999999997E-13</c:v>
                </c:pt>
                <c:pt idx="4137">
                  <c:v>8.6299999999999996E-13</c:v>
                </c:pt>
                <c:pt idx="4138">
                  <c:v>8.5499999999999999E-13</c:v>
                </c:pt>
                <c:pt idx="4139">
                  <c:v>8.5499999999999999E-13</c:v>
                </c:pt>
                <c:pt idx="4140">
                  <c:v>8.4700000000000003E-13</c:v>
                </c:pt>
                <c:pt idx="4141">
                  <c:v>8.5100000000000001E-13</c:v>
                </c:pt>
                <c:pt idx="4142">
                  <c:v>8.5100000000000001E-13</c:v>
                </c:pt>
                <c:pt idx="4143">
                  <c:v>8.4900000000000002E-13</c:v>
                </c:pt>
                <c:pt idx="4144">
                  <c:v>8.54E-13</c:v>
                </c:pt>
                <c:pt idx="4145">
                  <c:v>8.5899999999999997E-13</c:v>
                </c:pt>
                <c:pt idx="4146">
                  <c:v>8.6600000000000005E-13</c:v>
                </c:pt>
                <c:pt idx="4147">
                  <c:v>8.6600000000000005E-13</c:v>
                </c:pt>
                <c:pt idx="4148">
                  <c:v>8.6600000000000005E-13</c:v>
                </c:pt>
                <c:pt idx="4149">
                  <c:v>8.6600000000000005E-13</c:v>
                </c:pt>
                <c:pt idx="4150">
                  <c:v>8.7300000000000002E-13</c:v>
                </c:pt>
                <c:pt idx="4151">
                  <c:v>8.7500000000000001E-13</c:v>
                </c:pt>
                <c:pt idx="4152">
                  <c:v>8.7200000000000002E-13</c:v>
                </c:pt>
                <c:pt idx="4153">
                  <c:v>8.7300000000000002E-13</c:v>
                </c:pt>
                <c:pt idx="4154">
                  <c:v>8.77E-13</c:v>
                </c:pt>
                <c:pt idx="4155">
                  <c:v>8.8599999999999996E-13</c:v>
                </c:pt>
                <c:pt idx="4156">
                  <c:v>8.9200000000000004E-13</c:v>
                </c:pt>
                <c:pt idx="4157">
                  <c:v>8.8900000000000005E-13</c:v>
                </c:pt>
                <c:pt idx="4158">
                  <c:v>8.8599999999999996E-13</c:v>
                </c:pt>
                <c:pt idx="4159">
                  <c:v>8.7500000000000001E-13</c:v>
                </c:pt>
                <c:pt idx="4160">
                  <c:v>8.8900000000000005E-13</c:v>
                </c:pt>
                <c:pt idx="4161">
                  <c:v>8.8299999999999997E-13</c:v>
                </c:pt>
                <c:pt idx="4162">
                  <c:v>8.9300000000000003E-13</c:v>
                </c:pt>
                <c:pt idx="4163">
                  <c:v>8.9800000000000001E-13</c:v>
                </c:pt>
                <c:pt idx="4164">
                  <c:v>8.9900000000000001E-13</c:v>
                </c:pt>
                <c:pt idx="4165">
                  <c:v>8.9400000000000003E-13</c:v>
                </c:pt>
                <c:pt idx="4166">
                  <c:v>8.9800000000000001E-13</c:v>
                </c:pt>
                <c:pt idx="4167">
                  <c:v>9.0599999999999998E-13</c:v>
                </c:pt>
                <c:pt idx="4168">
                  <c:v>9.0799999999999997E-13</c:v>
                </c:pt>
                <c:pt idx="4169">
                  <c:v>9E-13</c:v>
                </c:pt>
                <c:pt idx="4170">
                  <c:v>9.0699999999999997E-13</c:v>
                </c:pt>
                <c:pt idx="4171">
                  <c:v>9.1399999999999994E-13</c:v>
                </c:pt>
                <c:pt idx="4172">
                  <c:v>9.1700000000000003E-13</c:v>
                </c:pt>
                <c:pt idx="4173">
                  <c:v>9.1100000000000006E-13</c:v>
                </c:pt>
                <c:pt idx="4174">
                  <c:v>9.0199999999999999E-13</c:v>
                </c:pt>
                <c:pt idx="4175">
                  <c:v>9.0199999999999999E-13</c:v>
                </c:pt>
                <c:pt idx="4176">
                  <c:v>9E-13</c:v>
                </c:pt>
                <c:pt idx="4177">
                  <c:v>9E-13</c:v>
                </c:pt>
                <c:pt idx="4178">
                  <c:v>9.0999999999999996E-13</c:v>
                </c:pt>
                <c:pt idx="4179">
                  <c:v>9.1100000000000006E-13</c:v>
                </c:pt>
                <c:pt idx="4180">
                  <c:v>9.1700000000000003E-13</c:v>
                </c:pt>
                <c:pt idx="4181">
                  <c:v>9.0299999999999999E-13</c:v>
                </c:pt>
                <c:pt idx="4182">
                  <c:v>9.0399999999999999E-13</c:v>
                </c:pt>
                <c:pt idx="4183">
                  <c:v>9.0799999999999997E-13</c:v>
                </c:pt>
                <c:pt idx="4184">
                  <c:v>9.1100000000000006E-13</c:v>
                </c:pt>
                <c:pt idx="4185">
                  <c:v>9.1999999999999992E-13</c:v>
                </c:pt>
                <c:pt idx="4186">
                  <c:v>9.1999999999999992E-13</c:v>
                </c:pt>
                <c:pt idx="4187">
                  <c:v>9.1700000000000003E-13</c:v>
                </c:pt>
                <c:pt idx="4188">
                  <c:v>9.1900000000000002E-13</c:v>
                </c:pt>
                <c:pt idx="4189">
                  <c:v>9.2300000000000001E-13</c:v>
                </c:pt>
                <c:pt idx="4190">
                  <c:v>9.25E-13</c:v>
                </c:pt>
                <c:pt idx="4191">
                  <c:v>9.2300000000000001E-13</c:v>
                </c:pt>
                <c:pt idx="4192">
                  <c:v>9.25E-13</c:v>
                </c:pt>
                <c:pt idx="4193">
                  <c:v>9.1900000000000002E-13</c:v>
                </c:pt>
                <c:pt idx="4194">
                  <c:v>9.1999999999999992E-13</c:v>
                </c:pt>
                <c:pt idx="4195">
                  <c:v>9.1599999999999993E-13</c:v>
                </c:pt>
                <c:pt idx="4196">
                  <c:v>9.1300000000000005E-13</c:v>
                </c:pt>
                <c:pt idx="4197">
                  <c:v>9.1300000000000005E-13</c:v>
                </c:pt>
                <c:pt idx="4198">
                  <c:v>9.3099999999999997E-13</c:v>
                </c:pt>
                <c:pt idx="4199">
                  <c:v>9.3600000000000005E-13</c:v>
                </c:pt>
                <c:pt idx="4200">
                  <c:v>9.3699999999999995E-13</c:v>
                </c:pt>
                <c:pt idx="4201">
                  <c:v>9.4200000000000003E-13</c:v>
                </c:pt>
                <c:pt idx="4202">
                  <c:v>9.48E-13</c:v>
                </c:pt>
                <c:pt idx="4203">
                  <c:v>9.4200000000000003E-13</c:v>
                </c:pt>
                <c:pt idx="4204">
                  <c:v>9.4099999999999993E-13</c:v>
                </c:pt>
                <c:pt idx="4205">
                  <c:v>9.4099999999999993E-13</c:v>
                </c:pt>
                <c:pt idx="4206">
                  <c:v>9.3299999999999996E-13</c:v>
                </c:pt>
                <c:pt idx="4207">
                  <c:v>9.3600000000000005E-13</c:v>
                </c:pt>
                <c:pt idx="4208">
                  <c:v>9.4099999999999993E-13</c:v>
                </c:pt>
                <c:pt idx="4209">
                  <c:v>9.490000000000001E-13</c:v>
                </c:pt>
                <c:pt idx="4210">
                  <c:v>9.5300000000000008E-13</c:v>
                </c:pt>
                <c:pt idx="4211">
                  <c:v>9.5199999999999998E-13</c:v>
                </c:pt>
                <c:pt idx="4212">
                  <c:v>9.5399999999999997E-13</c:v>
                </c:pt>
                <c:pt idx="4213">
                  <c:v>9.6100000000000005E-13</c:v>
                </c:pt>
                <c:pt idx="4214">
                  <c:v>9.6300000000000004E-13</c:v>
                </c:pt>
                <c:pt idx="4215">
                  <c:v>9.5999999999999995E-13</c:v>
                </c:pt>
                <c:pt idx="4216">
                  <c:v>9.6599999999999992E-13</c:v>
                </c:pt>
                <c:pt idx="4217">
                  <c:v>9.6399999999999993E-13</c:v>
                </c:pt>
                <c:pt idx="4218">
                  <c:v>9.5900000000000005E-13</c:v>
                </c:pt>
                <c:pt idx="4219">
                  <c:v>9.5900000000000005E-13</c:v>
                </c:pt>
                <c:pt idx="4220">
                  <c:v>9.5900000000000005E-13</c:v>
                </c:pt>
                <c:pt idx="4221">
                  <c:v>9.6700000000000002E-13</c:v>
                </c:pt>
                <c:pt idx="4222">
                  <c:v>9.6399999999999993E-13</c:v>
                </c:pt>
                <c:pt idx="4223">
                  <c:v>9.6300000000000004E-13</c:v>
                </c:pt>
                <c:pt idx="4224">
                  <c:v>9.5999999999999995E-13</c:v>
                </c:pt>
                <c:pt idx="4225">
                  <c:v>9.6500000000000003E-13</c:v>
                </c:pt>
                <c:pt idx="4226">
                  <c:v>9.720000000000001E-13</c:v>
                </c:pt>
                <c:pt idx="4227">
                  <c:v>9.7400000000000009E-13</c:v>
                </c:pt>
                <c:pt idx="4228">
                  <c:v>9.7800000000000007E-13</c:v>
                </c:pt>
                <c:pt idx="4229">
                  <c:v>9.7899999999999997E-13</c:v>
                </c:pt>
                <c:pt idx="4230">
                  <c:v>9.8000000000000007E-13</c:v>
                </c:pt>
                <c:pt idx="4231">
                  <c:v>9.8499999999999994E-13</c:v>
                </c:pt>
                <c:pt idx="4232">
                  <c:v>9.8000000000000007E-13</c:v>
                </c:pt>
                <c:pt idx="4233">
                  <c:v>9.7499999999999999E-13</c:v>
                </c:pt>
                <c:pt idx="4234">
                  <c:v>9.6799999999999991E-13</c:v>
                </c:pt>
                <c:pt idx="4235">
                  <c:v>9.5199999999999998E-13</c:v>
                </c:pt>
                <c:pt idx="4236">
                  <c:v>9.5500000000000007E-13</c:v>
                </c:pt>
                <c:pt idx="4237">
                  <c:v>9.71E-13</c:v>
                </c:pt>
                <c:pt idx="4238">
                  <c:v>9.6700000000000002E-13</c:v>
                </c:pt>
                <c:pt idx="4239">
                  <c:v>9.5900000000000005E-13</c:v>
                </c:pt>
                <c:pt idx="4240">
                  <c:v>9.5399999999999997E-13</c:v>
                </c:pt>
                <c:pt idx="4241">
                  <c:v>9.5799999999999996E-13</c:v>
                </c:pt>
                <c:pt idx="4242">
                  <c:v>9.6700000000000002E-13</c:v>
                </c:pt>
                <c:pt idx="4243">
                  <c:v>9.720000000000001E-13</c:v>
                </c:pt>
                <c:pt idx="4244">
                  <c:v>9.8200000000000006E-13</c:v>
                </c:pt>
                <c:pt idx="4245">
                  <c:v>9.8699999999999993E-13</c:v>
                </c:pt>
                <c:pt idx="4246">
                  <c:v>9.9200000000000001E-13</c:v>
                </c:pt>
                <c:pt idx="4247">
                  <c:v>9.9200000000000001E-13</c:v>
                </c:pt>
                <c:pt idx="4248">
                  <c:v>9.9900000000000009E-13</c:v>
                </c:pt>
                <c:pt idx="4249">
                  <c:v>9.9799999999999999E-13</c:v>
                </c:pt>
                <c:pt idx="4250">
                  <c:v>9.9999999999999998E-13</c:v>
                </c:pt>
                <c:pt idx="4251">
                  <c:v>1.002E-12</c:v>
                </c:pt>
                <c:pt idx="4252">
                  <c:v>1.006E-12</c:v>
                </c:pt>
                <c:pt idx="4253">
                  <c:v>1.009E-12</c:v>
                </c:pt>
                <c:pt idx="4254">
                  <c:v>1.013E-12</c:v>
                </c:pt>
                <c:pt idx="4255">
                  <c:v>1.0179999999999999E-12</c:v>
                </c:pt>
                <c:pt idx="4256">
                  <c:v>1.017E-12</c:v>
                </c:pt>
                <c:pt idx="4257">
                  <c:v>1.019E-12</c:v>
                </c:pt>
                <c:pt idx="4258">
                  <c:v>1.0280000000000001E-12</c:v>
                </c:pt>
                <c:pt idx="4259">
                  <c:v>1.0309999999999999E-12</c:v>
                </c:pt>
                <c:pt idx="4260">
                  <c:v>1.029E-12</c:v>
                </c:pt>
                <c:pt idx="4261">
                  <c:v>1.027E-12</c:v>
                </c:pt>
                <c:pt idx="4262">
                  <c:v>1.0240000000000001E-12</c:v>
                </c:pt>
                <c:pt idx="4263">
                  <c:v>1.0240000000000001E-12</c:v>
                </c:pt>
                <c:pt idx="4264">
                  <c:v>1.0300000000000001E-12</c:v>
                </c:pt>
                <c:pt idx="4265">
                  <c:v>1.019E-12</c:v>
                </c:pt>
                <c:pt idx="4266">
                  <c:v>1.0220000000000001E-12</c:v>
                </c:pt>
                <c:pt idx="4267">
                  <c:v>1.015E-12</c:v>
                </c:pt>
                <c:pt idx="4268">
                  <c:v>1.011E-12</c:v>
                </c:pt>
                <c:pt idx="4269">
                  <c:v>1.0159999999999999E-12</c:v>
                </c:pt>
                <c:pt idx="4270">
                  <c:v>1.0179999999999999E-12</c:v>
                </c:pt>
                <c:pt idx="4271">
                  <c:v>1.021E-12</c:v>
                </c:pt>
                <c:pt idx="4272">
                  <c:v>1.021E-12</c:v>
                </c:pt>
                <c:pt idx="4273">
                  <c:v>1.0260000000000001E-12</c:v>
                </c:pt>
                <c:pt idx="4274">
                  <c:v>1.032E-12</c:v>
                </c:pt>
                <c:pt idx="4275">
                  <c:v>1.032E-12</c:v>
                </c:pt>
                <c:pt idx="4276">
                  <c:v>1.032E-12</c:v>
                </c:pt>
                <c:pt idx="4277">
                  <c:v>1.023E-12</c:v>
                </c:pt>
                <c:pt idx="4278">
                  <c:v>1.027E-12</c:v>
                </c:pt>
                <c:pt idx="4279">
                  <c:v>1.036E-12</c:v>
                </c:pt>
                <c:pt idx="4280">
                  <c:v>1.0369999999999999E-12</c:v>
                </c:pt>
                <c:pt idx="4281">
                  <c:v>1.034E-12</c:v>
                </c:pt>
                <c:pt idx="4282">
                  <c:v>1.038E-12</c:v>
                </c:pt>
                <c:pt idx="4283">
                  <c:v>1.036E-12</c:v>
                </c:pt>
                <c:pt idx="4284">
                  <c:v>1.0389999999999999E-12</c:v>
                </c:pt>
                <c:pt idx="4285">
                  <c:v>1.0409999999999999E-12</c:v>
                </c:pt>
                <c:pt idx="4286">
                  <c:v>1.0450000000000001E-12</c:v>
                </c:pt>
                <c:pt idx="4287">
                  <c:v>1.0490000000000001E-12</c:v>
                </c:pt>
                <c:pt idx="4288">
                  <c:v>1.044E-12</c:v>
                </c:pt>
                <c:pt idx="4289">
                  <c:v>1.059E-12</c:v>
                </c:pt>
                <c:pt idx="4290">
                  <c:v>1.061E-12</c:v>
                </c:pt>
                <c:pt idx="4291">
                  <c:v>1.057E-12</c:v>
                </c:pt>
                <c:pt idx="4292">
                  <c:v>1.071E-12</c:v>
                </c:pt>
                <c:pt idx="4293">
                  <c:v>1.0740000000000001E-12</c:v>
                </c:pt>
                <c:pt idx="4294">
                  <c:v>1.08E-12</c:v>
                </c:pt>
                <c:pt idx="4295">
                  <c:v>1.0789999999999999E-12</c:v>
                </c:pt>
                <c:pt idx="4296">
                  <c:v>1.073E-12</c:v>
                </c:pt>
                <c:pt idx="4297">
                  <c:v>1.0760000000000001E-12</c:v>
                </c:pt>
                <c:pt idx="4298">
                  <c:v>1.0780000000000001E-12</c:v>
                </c:pt>
                <c:pt idx="4299">
                  <c:v>1.077E-12</c:v>
                </c:pt>
                <c:pt idx="4300">
                  <c:v>1.0780000000000001E-12</c:v>
                </c:pt>
                <c:pt idx="4301">
                  <c:v>1.077E-12</c:v>
                </c:pt>
                <c:pt idx="4302">
                  <c:v>1.084E-12</c:v>
                </c:pt>
                <c:pt idx="4303">
                  <c:v>1.0869999999999999E-12</c:v>
                </c:pt>
                <c:pt idx="4304">
                  <c:v>1.088E-12</c:v>
                </c:pt>
                <c:pt idx="4305">
                  <c:v>1.0910000000000001E-12</c:v>
                </c:pt>
                <c:pt idx="4306">
                  <c:v>1.088E-12</c:v>
                </c:pt>
                <c:pt idx="4307">
                  <c:v>1.0849999999999999E-12</c:v>
                </c:pt>
                <c:pt idx="4308">
                  <c:v>1.0869999999999999E-12</c:v>
                </c:pt>
                <c:pt idx="4309">
                  <c:v>1.088E-12</c:v>
                </c:pt>
                <c:pt idx="4310">
                  <c:v>1.0910000000000001E-12</c:v>
                </c:pt>
                <c:pt idx="4311">
                  <c:v>1.086E-12</c:v>
                </c:pt>
                <c:pt idx="4312">
                  <c:v>1.086E-12</c:v>
                </c:pt>
                <c:pt idx="4313">
                  <c:v>1.092E-12</c:v>
                </c:pt>
                <c:pt idx="4314">
                  <c:v>1.0869999999999999E-12</c:v>
                </c:pt>
                <c:pt idx="4315">
                  <c:v>1.0829999999999999E-12</c:v>
                </c:pt>
                <c:pt idx="4316">
                  <c:v>1.084E-12</c:v>
                </c:pt>
                <c:pt idx="4317">
                  <c:v>1.0869999999999999E-12</c:v>
                </c:pt>
                <c:pt idx="4318">
                  <c:v>1.08E-12</c:v>
                </c:pt>
                <c:pt idx="4319">
                  <c:v>1.08E-12</c:v>
                </c:pt>
                <c:pt idx="4320">
                  <c:v>1.092E-12</c:v>
                </c:pt>
                <c:pt idx="4321">
                  <c:v>1.086E-12</c:v>
                </c:pt>
                <c:pt idx="4322">
                  <c:v>1.08E-12</c:v>
                </c:pt>
                <c:pt idx="4323">
                  <c:v>1.0910000000000001E-12</c:v>
                </c:pt>
                <c:pt idx="4324">
                  <c:v>1.0990000000000001E-12</c:v>
                </c:pt>
                <c:pt idx="4325">
                  <c:v>1.0930000000000001E-12</c:v>
                </c:pt>
                <c:pt idx="4326">
                  <c:v>1.094E-12</c:v>
                </c:pt>
                <c:pt idx="4327">
                  <c:v>1.1039999999999999E-12</c:v>
                </c:pt>
                <c:pt idx="4328">
                  <c:v>1.098E-12</c:v>
                </c:pt>
                <c:pt idx="4329">
                  <c:v>1.0970000000000001E-12</c:v>
                </c:pt>
                <c:pt idx="4330">
                  <c:v>1.096E-12</c:v>
                </c:pt>
                <c:pt idx="4331">
                  <c:v>1.105E-12</c:v>
                </c:pt>
                <c:pt idx="4332">
                  <c:v>1.0990000000000001E-12</c:v>
                </c:pt>
                <c:pt idx="4333">
                  <c:v>1.0970000000000001E-12</c:v>
                </c:pt>
                <c:pt idx="4334">
                  <c:v>1.0950000000000001E-12</c:v>
                </c:pt>
                <c:pt idx="4335">
                  <c:v>1.094E-12</c:v>
                </c:pt>
                <c:pt idx="4336">
                  <c:v>1.0990000000000001E-12</c:v>
                </c:pt>
                <c:pt idx="4337">
                  <c:v>1.096E-12</c:v>
                </c:pt>
                <c:pt idx="4338">
                  <c:v>1.105E-12</c:v>
                </c:pt>
                <c:pt idx="4339">
                  <c:v>1.1099999999999999E-12</c:v>
                </c:pt>
                <c:pt idx="4340">
                  <c:v>1.1059999999999999E-12</c:v>
                </c:pt>
                <c:pt idx="4341">
                  <c:v>1.1039999999999999E-12</c:v>
                </c:pt>
                <c:pt idx="4342">
                  <c:v>1.103E-12</c:v>
                </c:pt>
                <c:pt idx="4343">
                  <c:v>1.1059999999999999E-12</c:v>
                </c:pt>
                <c:pt idx="4344">
                  <c:v>1.103E-12</c:v>
                </c:pt>
                <c:pt idx="4345">
                  <c:v>1.1039999999999999E-12</c:v>
                </c:pt>
                <c:pt idx="4346">
                  <c:v>1.1059999999999999E-12</c:v>
                </c:pt>
                <c:pt idx="4347">
                  <c:v>1.1E-12</c:v>
                </c:pt>
                <c:pt idx="4348">
                  <c:v>1.0930000000000001E-12</c:v>
                </c:pt>
                <c:pt idx="4349">
                  <c:v>1.092E-12</c:v>
                </c:pt>
                <c:pt idx="4350">
                  <c:v>1.1019999999999999E-12</c:v>
                </c:pt>
                <c:pt idx="4351">
                  <c:v>1.103E-12</c:v>
                </c:pt>
                <c:pt idx="4352">
                  <c:v>1.1039999999999999E-12</c:v>
                </c:pt>
                <c:pt idx="4353">
                  <c:v>1.1039999999999999E-12</c:v>
                </c:pt>
                <c:pt idx="4354">
                  <c:v>1.1019999999999999E-12</c:v>
                </c:pt>
                <c:pt idx="4355">
                  <c:v>1.0970000000000001E-12</c:v>
                </c:pt>
                <c:pt idx="4356">
                  <c:v>1.094E-12</c:v>
                </c:pt>
                <c:pt idx="4357">
                  <c:v>1.0950000000000001E-12</c:v>
                </c:pt>
                <c:pt idx="4358">
                  <c:v>1.1010000000000001E-12</c:v>
                </c:pt>
                <c:pt idx="4359">
                  <c:v>1.0990000000000001E-12</c:v>
                </c:pt>
                <c:pt idx="4360">
                  <c:v>1.094E-12</c:v>
                </c:pt>
                <c:pt idx="4361">
                  <c:v>1.0930000000000001E-12</c:v>
                </c:pt>
                <c:pt idx="4362">
                  <c:v>1.0869999999999999E-12</c:v>
                </c:pt>
                <c:pt idx="4363">
                  <c:v>1.09E-12</c:v>
                </c:pt>
                <c:pt idx="4364">
                  <c:v>1.0930000000000001E-12</c:v>
                </c:pt>
                <c:pt idx="4365">
                  <c:v>1.1010000000000001E-12</c:v>
                </c:pt>
                <c:pt idx="4366">
                  <c:v>1.096E-12</c:v>
                </c:pt>
                <c:pt idx="4367">
                  <c:v>1.1E-12</c:v>
                </c:pt>
                <c:pt idx="4368">
                  <c:v>1.107E-12</c:v>
                </c:pt>
                <c:pt idx="4369">
                  <c:v>1.098E-12</c:v>
                </c:pt>
                <c:pt idx="4370">
                  <c:v>1.0990000000000001E-12</c:v>
                </c:pt>
                <c:pt idx="4371">
                  <c:v>1.09E-12</c:v>
                </c:pt>
                <c:pt idx="4372">
                  <c:v>1.0889999999999999E-12</c:v>
                </c:pt>
                <c:pt idx="4373">
                  <c:v>1.082E-12</c:v>
                </c:pt>
                <c:pt idx="4374">
                  <c:v>1.082E-12</c:v>
                </c:pt>
                <c:pt idx="4375">
                  <c:v>1.0780000000000001E-12</c:v>
                </c:pt>
                <c:pt idx="4376">
                  <c:v>1.08E-12</c:v>
                </c:pt>
                <c:pt idx="4377">
                  <c:v>1.0829999999999999E-12</c:v>
                </c:pt>
                <c:pt idx="4378">
                  <c:v>1.0809999999999999E-12</c:v>
                </c:pt>
                <c:pt idx="4379">
                  <c:v>1.0740000000000001E-12</c:v>
                </c:pt>
                <c:pt idx="4380">
                  <c:v>1.0680000000000001E-12</c:v>
                </c:pt>
                <c:pt idx="4381">
                  <c:v>1.0639999999999999E-12</c:v>
                </c:pt>
                <c:pt idx="4382">
                  <c:v>1.077E-12</c:v>
                </c:pt>
                <c:pt idx="4383">
                  <c:v>1.069E-12</c:v>
                </c:pt>
                <c:pt idx="4384">
                  <c:v>1.0619999999999999E-12</c:v>
                </c:pt>
                <c:pt idx="4385">
                  <c:v>1.0510000000000001E-12</c:v>
                </c:pt>
                <c:pt idx="4386">
                  <c:v>1.0559999999999999E-12</c:v>
                </c:pt>
                <c:pt idx="4387">
                  <c:v>1.0559999999999999E-12</c:v>
                </c:pt>
                <c:pt idx="4388">
                  <c:v>1.057E-12</c:v>
                </c:pt>
                <c:pt idx="4389">
                  <c:v>1.0559999999999999E-12</c:v>
                </c:pt>
                <c:pt idx="4390">
                  <c:v>1.057E-12</c:v>
                </c:pt>
                <c:pt idx="4391">
                  <c:v>1.0559999999999999E-12</c:v>
                </c:pt>
                <c:pt idx="4392">
                  <c:v>1.052E-12</c:v>
                </c:pt>
                <c:pt idx="4393">
                  <c:v>1.057E-12</c:v>
                </c:pt>
                <c:pt idx="4394">
                  <c:v>1.0619999999999999E-12</c:v>
                </c:pt>
                <c:pt idx="4395">
                  <c:v>1.059E-12</c:v>
                </c:pt>
                <c:pt idx="4396">
                  <c:v>1.055E-12</c:v>
                </c:pt>
                <c:pt idx="4397">
                  <c:v>1.0530000000000001E-12</c:v>
                </c:pt>
                <c:pt idx="4398">
                  <c:v>1.0430000000000001E-12</c:v>
                </c:pt>
                <c:pt idx="4399">
                  <c:v>1.0369999999999999E-12</c:v>
                </c:pt>
                <c:pt idx="4400">
                  <c:v>1.0309999999999999E-12</c:v>
                </c:pt>
                <c:pt idx="4401">
                  <c:v>1.0300000000000001E-12</c:v>
                </c:pt>
                <c:pt idx="4402">
                  <c:v>1.0260000000000001E-12</c:v>
                </c:pt>
                <c:pt idx="4403">
                  <c:v>1.017E-12</c:v>
                </c:pt>
                <c:pt idx="4404">
                  <c:v>1.013E-12</c:v>
                </c:pt>
                <c:pt idx="4405">
                  <c:v>1.013E-12</c:v>
                </c:pt>
                <c:pt idx="4406">
                  <c:v>1.009E-12</c:v>
                </c:pt>
                <c:pt idx="4407">
                  <c:v>1.011E-12</c:v>
                </c:pt>
                <c:pt idx="4408">
                  <c:v>1.006E-12</c:v>
                </c:pt>
                <c:pt idx="4409">
                  <c:v>1.0030000000000001E-12</c:v>
                </c:pt>
                <c:pt idx="4410">
                  <c:v>9.9900000000000009E-13</c:v>
                </c:pt>
                <c:pt idx="4411">
                  <c:v>9.9999999999999998E-13</c:v>
                </c:pt>
                <c:pt idx="4412">
                  <c:v>9.9900000000000009E-13</c:v>
                </c:pt>
                <c:pt idx="4413">
                  <c:v>9.9200000000000001E-13</c:v>
                </c:pt>
                <c:pt idx="4414">
                  <c:v>9.8800000000000003E-13</c:v>
                </c:pt>
                <c:pt idx="4415">
                  <c:v>9.8600000000000004E-13</c:v>
                </c:pt>
                <c:pt idx="4416">
                  <c:v>9.7499999999999999E-13</c:v>
                </c:pt>
                <c:pt idx="4417">
                  <c:v>9.7400000000000009E-13</c:v>
                </c:pt>
                <c:pt idx="4418">
                  <c:v>9.7600000000000008E-13</c:v>
                </c:pt>
                <c:pt idx="4419">
                  <c:v>9.7299999999999999E-13</c:v>
                </c:pt>
                <c:pt idx="4420">
                  <c:v>9.6199999999999994E-13</c:v>
                </c:pt>
                <c:pt idx="4421">
                  <c:v>9.6399999999999993E-13</c:v>
                </c:pt>
                <c:pt idx="4422">
                  <c:v>9.5900000000000005E-13</c:v>
                </c:pt>
                <c:pt idx="4423">
                  <c:v>9.5799999999999996E-13</c:v>
                </c:pt>
                <c:pt idx="4424">
                  <c:v>9.5599999999999997E-13</c:v>
                </c:pt>
                <c:pt idx="4425">
                  <c:v>9.5399999999999997E-13</c:v>
                </c:pt>
                <c:pt idx="4426">
                  <c:v>9.5399999999999997E-13</c:v>
                </c:pt>
                <c:pt idx="4427">
                  <c:v>9.490000000000001E-13</c:v>
                </c:pt>
                <c:pt idx="4428">
                  <c:v>9.48E-13</c:v>
                </c:pt>
                <c:pt idx="4429">
                  <c:v>9.469999999999999E-13</c:v>
                </c:pt>
                <c:pt idx="4430">
                  <c:v>9.469999999999999E-13</c:v>
                </c:pt>
                <c:pt idx="4431">
                  <c:v>9.4600000000000001E-13</c:v>
                </c:pt>
                <c:pt idx="4432">
                  <c:v>9.4499999999999991E-13</c:v>
                </c:pt>
                <c:pt idx="4433">
                  <c:v>9.3899999999999994E-13</c:v>
                </c:pt>
                <c:pt idx="4434">
                  <c:v>9.3200000000000007E-13</c:v>
                </c:pt>
                <c:pt idx="4435">
                  <c:v>9.3600000000000005E-13</c:v>
                </c:pt>
                <c:pt idx="4436">
                  <c:v>9.4400000000000002E-13</c:v>
                </c:pt>
                <c:pt idx="4437">
                  <c:v>9.3800000000000004E-13</c:v>
                </c:pt>
                <c:pt idx="4438">
                  <c:v>9.3400000000000006E-13</c:v>
                </c:pt>
                <c:pt idx="4439">
                  <c:v>9.3000000000000008E-13</c:v>
                </c:pt>
                <c:pt idx="4440">
                  <c:v>9.1900000000000002E-13</c:v>
                </c:pt>
                <c:pt idx="4441">
                  <c:v>9.1599999999999993E-13</c:v>
                </c:pt>
                <c:pt idx="4442">
                  <c:v>9.1300000000000005E-13</c:v>
                </c:pt>
                <c:pt idx="4443">
                  <c:v>9.1799999999999993E-13</c:v>
                </c:pt>
                <c:pt idx="4444">
                  <c:v>9.1300000000000005E-13</c:v>
                </c:pt>
                <c:pt idx="4445">
                  <c:v>9.1399999999999994E-13</c:v>
                </c:pt>
                <c:pt idx="4446">
                  <c:v>9.1700000000000003E-13</c:v>
                </c:pt>
                <c:pt idx="4447">
                  <c:v>9.0999999999999996E-13</c:v>
                </c:pt>
                <c:pt idx="4448">
                  <c:v>9.0799999999999997E-13</c:v>
                </c:pt>
                <c:pt idx="4449">
                  <c:v>9.0599999999999998E-13</c:v>
                </c:pt>
                <c:pt idx="4450">
                  <c:v>9.01E-13</c:v>
                </c:pt>
                <c:pt idx="4451">
                  <c:v>8.9800000000000001E-13</c:v>
                </c:pt>
                <c:pt idx="4452">
                  <c:v>8.9900000000000001E-13</c:v>
                </c:pt>
                <c:pt idx="4453">
                  <c:v>8.9400000000000003E-13</c:v>
                </c:pt>
                <c:pt idx="4454">
                  <c:v>8.9400000000000003E-13</c:v>
                </c:pt>
                <c:pt idx="4455">
                  <c:v>8.9500000000000002E-13</c:v>
                </c:pt>
                <c:pt idx="4456">
                  <c:v>8.9600000000000002E-13</c:v>
                </c:pt>
                <c:pt idx="4457">
                  <c:v>8.9500000000000002E-13</c:v>
                </c:pt>
                <c:pt idx="4458">
                  <c:v>8.8799999999999995E-13</c:v>
                </c:pt>
                <c:pt idx="4459">
                  <c:v>8.9100000000000004E-13</c:v>
                </c:pt>
                <c:pt idx="4460">
                  <c:v>8.8799999999999995E-13</c:v>
                </c:pt>
                <c:pt idx="4461">
                  <c:v>8.8299999999999997E-13</c:v>
                </c:pt>
                <c:pt idx="4462">
                  <c:v>8.7500000000000001E-13</c:v>
                </c:pt>
                <c:pt idx="4463">
                  <c:v>8.8099999999999998E-13</c:v>
                </c:pt>
                <c:pt idx="4464">
                  <c:v>8.76E-13</c:v>
                </c:pt>
                <c:pt idx="4465">
                  <c:v>8.76E-13</c:v>
                </c:pt>
                <c:pt idx="4466">
                  <c:v>8.77E-13</c:v>
                </c:pt>
                <c:pt idx="4467">
                  <c:v>8.77E-13</c:v>
                </c:pt>
                <c:pt idx="4468">
                  <c:v>8.7200000000000002E-13</c:v>
                </c:pt>
                <c:pt idx="4469">
                  <c:v>8.7200000000000002E-13</c:v>
                </c:pt>
                <c:pt idx="4470">
                  <c:v>8.7000000000000003E-13</c:v>
                </c:pt>
                <c:pt idx="4471">
                  <c:v>8.6500000000000005E-13</c:v>
                </c:pt>
                <c:pt idx="4472">
                  <c:v>8.6399999999999995E-13</c:v>
                </c:pt>
                <c:pt idx="4473">
                  <c:v>8.7300000000000002E-13</c:v>
                </c:pt>
                <c:pt idx="4474">
                  <c:v>8.7000000000000003E-13</c:v>
                </c:pt>
                <c:pt idx="4475">
                  <c:v>8.5799999999999998E-13</c:v>
                </c:pt>
                <c:pt idx="4476">
                  <c:v>8.5899999999999997E-13</c:v>
                </c:pt>
                <c:pt idx="4477">
                  <c:v>8.6900000000000003E-13</c:v>
                </c:pt>
                <c:pt idx="4478">
                  <c:v>8.7000000000000003E-13</c:v>
                </c:pt>
                <c:pt idx="4479">
                  <c:v>8.7100000000000002E-13</c:v>
                </c:pt>
                <c:pt idx="4480">
                  <c:v>8.6399999999999995E-13</c:v>
                </c:pt>
                <c:pt idx="4481">
                  <c:v>8.5899999999999997E-13</c:v>
                </c:pt>
                <c:pt idx="4482">
                  <c:v>8.53E-13</c:v>
                </c:pt>
                <c:pt idx="4483">
                  <c:v>8.53E-13</c:v>
                </c:pt>
                <c:pt idx="4484">
                  <c:v>8.4600000000000003E-13</c:v>
                </c:pt>
                <c:pt idx="4485">
                  <c:v>8.4400000000000004E-13</c:v>
                </c:pt>
                <c:pt idx="4486">
                  <c:v>8.3799999999999996E-13</c:v>
                </c:pt>
                <c:pt idx="4487">
                  <c:v>8.3999999999999995E-13</c:v>
                </c:pt>
                <c:pt idx="4488">
                  <c:v>8.4099999999999995E-13</c:v>
                </c:pt>
                <c:pt idx="4489">
                  <c:v>8.4099999999999995E-13</c:v>
                </c:pt>
                <c:pt idx="4490">
                  <c:v>8.3999999999999995E-13</c:v>
                </c:pt>
                <c:pt idx="4491">
                  <c:v>8.4400000000000004E-13</c:v>
                </c:pt>
                <c:pt idx="4492">
                  <c:v>8.5699999999999998E-13</c:v>
                </c:pt>
                <c:pt idx="4493">
                  <c:v>8.5999999999999997E-13</c:v>
                </c:pt>
                <c:pt idx="4494">
                  <c:v>8.6199999999999996E-13</c:v>
                </c:pt>
                <c:pt idx="4495">
                  <c:v>8.5799999999999998E-13</c:v>
                </c:pt>
                <c:pt idx="4496">
                  <c:v>8.5000000000000001E-13</c:v>
                </c:pt>
                <c:pt idx="4497">
                  <c:v>8.53E-13</c:v>
                </c:pt>
                <c:pt idx="4498">
                  <c:v>8.4400000000000004E-13</c:v>
                </c:pt>
                <c:pt idx="4499">
                  <c:v>8.4300000000000004E-13</c:v>
                </c:pt>
                <c:pt idx="4500">
                  <c:v>8.6700000000000004E-13</c:v>
                </c:pt>
                <c:pt idx="4501">
                  <c:v>8.6500000000000005E-13</c:v>
                </c:pt>
                <c:pt idx="4502">
                  <c:v>8.6800000000000004E-13</c:v>
                </c:pt>
                <c:pt idx="4503">
                  <c:v>8.6500000000000005E-13</c:v>
                </c:pt>
                <c:pt idx="4504">
                  <c:v>8.6600000000000005E-13</c:v>
                </c:pt>
                <c:pt idx="4505">
                  <c:v>8.6500000000000005E-13</c:v>
                </c:pt>
                <c:pt idx="4506">
                  <c:v>8.7100000000000002E-13</c:v>
                </c:pt>
                <c:pt idx="4507">
                  <c:v>8.7200000000000002E-13</c:v>
                </c:pt>
                <c:pt idx="4508">
                  <c:v>8.7000000000000003E-13</c:v>
                </c:pt>
                <c:pt idx="4509">
                  <c:v>8.5599999999999999E-13</c:v>
                </c:pt>
                <c:pt idx="4510">
                  <c:v>8.5599999999999999E-13</c:v>
                </c:pt>
                <c:pt idx="4511">
                  <c:v>8.6199999999999996E-13</c:v>
                </c:pt>
                <c:pt idx="4512">
                  <c:v>8.5799999999999998E-13</c:v>
                </c:pt>
                <c:pt idx="4513">
                  <c:v>8.52E-13</c:v>
                </c:pt>
                <c:pt idx="4514">
                  <c:v>8.4900000000000002E-13</c:v>
                </c:pt>
                <c:pt idx="4515">
                  <c:v>8.4900000000000002E-13</c:v>
                </c:pt>
                <c:pt idx="4516">
                  <c:v>8.53E-13</c:v>
                </c:pt>
                <c:pt idx="4517">
                  <c:v>8.5499999999999999E-13</c:v>
                </c:pt>
                <c:pt idx="4518">
                  <c:v>8.6199999999999996E-13</c:v>
                </c:pt>
                <c:pt idx="4519">
                  <c:v>8.6700000000000004E-13</c:v>
                </c:pt>
                <c:pt idx="4520">
                  <c:v>8.6900000000000003E-13</c:v>
                </c:pt>
                <c:pt idx="4521">
                  <c:v>8.6700000000000004E-13</c:v>
                </c:pt>
                <c:pt idx="4522">
                  <c:v>8.6099999999999997E-13</c:v>
                </c:pt>
                <c:pt idx="4523">
                  <c:v>8.6299999999999996E-13</c:v>
                </c:pt>
                <c:pt idx="4524">
                  <c:v>8.6399999999999995E-13</c:v>
                </c:pt>
                <c:pt idx="4525">
                  <c:v>8.7400000000000001E-13</c:v>
                </c:pt>
                <c:pt idx="4526">
                  <c:v>8.7999999999999999E-13</c:v>
                </c:pt>
                <c:pt idx="4527">
                  <c:v>8.8199999999999998E-13</c:v>
                </c:pt>
                <c:pt idx="4528">
                  <c:v>8.7999999999999999E-13</c:v>
                </c:pt>
                <c:pt idx="4529">
                  <c:v>8.7799999999999999E-13</c:v>
                </c:pt>
                <c:pt idx="4530">
                  <c:v>8.7799999999999999E-13</c:v>
                </c:pt>
                <c:pt idx="4531">
                  <c:v>8.7200000000000002E-13</c:v>
                </c:pt>
                <c:pt idx="4532">
                  <c:v>8.77E-13</c:v>
                </c:pt>
                <c:pt idx="4533">
                  <c:v>8.76E-13</c:v>
                </c:pt>
                <c:pt idx="4534">
                  <c:v>8.7100000000000002E-13</c:v>
                </c:pt>
                <c:pt idx="4535">
                  <c:v>8.7000000000000003E-13</c:v>
                </c:pt>
                <c:pt idx="4536">
                  <c:v>8.7400000000000001E-13</c:v>
                </c:pt>
                <c:pt idx="4537">
                  <c:v>8.7100000000000002E-13</c:v>
                </c:pt>
                <c:pt idx="4538">
                  <c:v>8.6199999999999996E-13</c:v>
                </c:pt>
                <c:pt idx="4539">
                  <c:v>8.5699999999999998E-13</c:v>
                </c:pt>
                <c:pt idx="4540">
                  <c:v>8.53E-13</c:v>
                </c:pt>
                <c:pt idx="4541">
                  <c:v>8.5699999999999998E-13</c:v>
                </c:pt>
                <c:pt idx="4542">
                  <c:v>8.54E-13</c:v>
                </c:pt>
                <c:pt idx="4543">
                  <c:v>8.54E-13</c:v>
                </c:pt>
                <c:pt idx="4544">
                  <c:v>8.5499999999999999E-13</c:v>
                </c:pt>
                <c:pt idx="4545">
                  <c:v>8.5499999999999999E-13</c:v>
                </c:pt>
                <c:pt idx="4546">
                  <c:v>8.4500000000000003E-13</c:v>
                </c:pt>
                <c:pt idx="4547">
                  <c:v>8.4600000000000003E-13</c:v>
                </c:pt>
                <c:pt idx="4548">
                  <c:v>8.53E-13</c:v>
                </c:pt>
                <c:pt idx="4549">
                  <c:v>8.5499999999999999E-13</c:v>
                </c:pt>
                <c:pt idx="4550">
                  <c:v>8.5899999999999997E-13</c:v>
                </c:pt>
                <c:pt idx="4551">
                  <c:v>8.6600000000000005E-13</c:v>
                </c:pt>
                <c:pt idx="4552">
                  <c:v>8.6800000000000004E-13</c:v>
                </c:pt>
                <c:pt idx="4553">
                  <c:v>8.6399999999999995E-13</c:v>
                </c:pt>
                <c:pt idx="4554">
                  <c:v>8.7000000000000003E-13</c:v>
                </c:pt>
                <c:pt idx="4555">
                  <c:v>8.7200000000000002E-13</c:v>
                </c:pt>
                <c:pt idx="4556">
                  <c:v>8.76E-13</c:v>
                </c:pt>
                <c:pt idx="4557">
                  <c:v>8.7300000000000002E-13</c:v>
                </c:pt>
                <c:pt idx="4558">
                  <c:v>8.7400000000000001E-13</c:v>
                </c:pt>
                <c:pt idx="4559">
                  <c:v>8.7500000000000001E-13</c:v>
                </c:pt>
                <c:pt idx="4560">
                  <c:v>8.7200000000000002E-13</c:v>
                </c:pt>
                <c:pt idx="4561">
                  <c:v>8.7899999999999999E-13</c:v>
                </c:pt>
                <c:pt idx="4562">
                  <c:v>8.7300000000000002E-13</c:v>
                </c:pt>
                <c:pt idx="4563">
                  <c:v>8.8399999999999997E-13</c:v>
                </c:pt>
                <c:pt idx="4564">
                  <c:v>8.8199999999999998E-13</c:v>
                </c:pt>
                <c:pt idx="4565">
                  <c:v>8.77E-13</c:v>
                </c:pt>
                <c:pt idx="4566">
                  <c:v>8.76E-13</c:v>
                </c:pt>
                <c:pt idx="4567">
                  <c:v>8.7899999999999999E-13</c:v>
                </c:pt>
                <c:pt idx="4568">
                  <c:v>8.7799999999999999E-13</c:v>
                </c:pt>
                <c:pt idx="4569">
                  <c:v>8.7000000000000003E-13</c:v>
                </c:pt>
                <c:pt idx="4570">
                  <c:v>8.8199999999999998E-13</c:v>
                </c:pt>
                <c:pt idx="4571">
                  <c:v>8.7799999999999999E-13</c:v>
                </c:pt>
                <c:pt idx="4572">
                  <c:v>8.6900000000000003E-13</c:v>
                </c:pt>
                <c:pt idx="4573">
                  <c:v>8.7100000000000002E-13</c:v>
                </c:pt>
                <c:pt idx="4574">
                  <c:v>8.77E-13</c:v>
                </c:pt>
                <c:pt idx="4575">
                  <c:v>8.8099999999999998E-13</c:v>
                </c:pt>
                <c:pt idx="4576">
                  <c:v>8.7999999999999999E-13</c:v>
                </c:pt>
                <c:pt idx="4577">
                  <c:v>8.7899999999999999E-13</c:v>
                </c:pt>
                <c:pt idx="4578">
                  <c:v>8.8499999999999997E-13</c:v>
                </c:pt>
                <c:pt idx="4579">
                  <c:v>8.8399999999999997E-13</c:v>
                </c:pt>
                <c:pt idx="4580">
                  <c:v>8.8900000000000005E-13</c:v>
                </c:pt>
                <c:pt idx="4581">
                  <c:v>8.9000000000000004E-13</c:v>
                </c:pt>
                <c:pt idx="4582">
                  <c:v>8.9300000000000003E-13</c:v>
                </c:pt>
                <c:pt idx="4583">
                  <c:v>8.9100000000000004E-13</c:v>
                </c:pt>
                <c:pt idx="4584">
                  <c:v>8.9600000000000002E-13</c:v>
                </c:pt>
                <c:pt idx="4585">
                  <c:v>8.9700000000000001E-13</c:v>
                </c:pt>
                <c:pt idx="4586">
                  <c:v>9.0199999999999999E-13</c:v>
                </c:pt>
                <c:pt idx="4587">
                  <c:v>9.0999999999999996E-13</c:v>
                </c:pt>
                <c:pt idx="4588">
                  <c:v>9.0899999999999996E-13</c:v>
                </c:pt>
                <c:pt idx="4589">
                  <c:v>9.0699999999999997E-13</c:v>
                </c:pt>
                <c:pt idx="4590">
                  <c:v>9.0199999999999999E-13</c:v>
                </c:pt>
                <c:pt idx="4591">
                  <c:v>9.0199999999999999E-13</c:v>
                </c:pt>
                <c:pt idx="4592">
                  <c:v>9.0499999999999998E-13</c:v>
                </c:pt>
                <c:pt idx="4593">
                  <c:v>9.0399999999999999E-13</c:v>
                </c:pt>
                <c:pt idx="4594">
                  <c:v>9.1999999999999992E-13</c:v>
                </c:pt>
                <c:pt idx="4595">
                  <c:v>9.1999999999999992E-13</c:v>
                </c:pt>
                <c:pt idx="4596">
                  <c:v>9.2600000000000009E-13</c:v>
                </c:pt>
                <c:pt idx="4597">
                  <c:v>9.25E-13</c:v>
                </c:pt>
                <c:pt idx="4598">
                  <c:v>9.3000000000000008E-13</c:v>
                </c:pt>
                <c:pt idx="4599">
                  <c:v>9.2899999999999998E-13</c:v>
                </c:pt>
                <c:pt idx="4600">
                  <c:v>9.2699999999999999E-13</c:v>
                </c:pt>
                <c:pt idx="4601">
                  <c:v>9.2699999999999999E-13</c:v>
                </c:pt>
                <c:pt idx="4602">
                  <c:v>9.3200000000000007E-13</c:v>
                </c:pt>
                <c:pt idx="4603">
                  <c:v>9.3699999999999995E-13</c:v>
                </c:pt>
                <c:pt idx="4604">
                  <c:v>9.3400000000000006E-13</c:v>
                </c:pt>
                <c:pt idx="4605">
                  <c:v>9.3400000000000006E-13</c:v>
                </c:pt>
                <c:pt idx="4606">
                  <c:v>9.3099999999999997E-13</c:v>
                </c:pt>
                <c:pt idx="4607">
                  <c:v>9.2899999999999998E-13</c:v>
                </c:pt>
                <c:pt idx="4608">
                  <c:v>9.4200000000000003E-13</c:v>
                </c:pt>
                <c:pt idx="4609">
                  <c:v>9.4000000000000003E-13</c:v>
                </c:pt>
                <c:pt idx="4610">
                  <c:v>9.3600000000000005E-13</c:v>
                </c:pt>
                <c:pt idx="4611">
                  <c:v>9.3400000000000006E-13</c:v>
                </c:pt>
                <c:pt idx="4612">
                  <c:v>9.4000000000000003E-13</c:v>
                </c:pt>
                <c:pt idx="4613">
                  <c:v>9.3299999999999996E-13</c:v>
                </c:pt>
                <c:pt idx="4614">
                  <c:v>9.3600000000000005E-13</c:v>
                </c:pt>
                <c:pt idx="4615">
                  <c:v>9.3400000000000006E-13</c:v>
                </c:pt>
                <c:pt idx="4616">
                  <c:v>9.4000000000000003E-13</c:v>
                </c:pt>
                <c:pt idx="4617">
                  <c:v>9.3600000000000005E-13</c:v>
                </c:pt>
                <c:pt idx="4618">
                  <c:v>9.4400000000000002E-13</c:v>
                </c:pt>
                <c:pt idx="4619">
                  <c:v>9.5399999999999997E-13</c:v>
                </c:pt>
                <c:pt idx="4620">
                  <c:v>9.6199999999999994E-13</c:v>
                </c:pt>
                <c:pt idx="4621">
                  <c:v>9.5799999999999996E-13</c:v>
                </c:pt>
                <c:pt idx="4622">
                  <c:v>9.6100000000000005E-13</c:v>
                </c:pt>
                <c:pt idx="4623">
                  <c:v>9.5799999999999996E-13</c:v>
                </c:pt>
                <c:pt idx="4624">
                  <c:v>9.6599999999999992E-13</c:v>
                </c:pt>
                <c:pt idx="4625">
                  <c:v>9.7299999999999999E-13</c:v>
                </c:pt>
                <c:pt idx="4626">
                  <c:v>9.7400000000000009E-13</c:v>
                </c:pt>
                <c:pt idx="4627">
                  <c:v>9.7400000000000009E-13</c:v>
                </c:pt>
                <c:pt idx="4628">
                  <c:v>9.7499999999999999E-13</c:v>
                </c:pt>
                <c:pt idx="4629">
                  <c:v>9.7899999999999997E-13</c:v>
                </c:pt>
                <c:pt idx="4630">
                  <c:v>9.7299999999999999E-13</c:v>
                </c:pt>
                <c:pt idx="4631">
                  <c:v>9.71E-13</c:v>
                </c:pt>
                <c:pt idx="4632">
                  <c:v>9.7299999999999999E-13</c:v>
                </c:pt>
                <c:pt idx="4633">
                  <c:v>9.7600000000000008E-13</c:v>
                </c:pt>
                <c:pt idx="4634">
                  <c:v>9.7600000000000008E-13</c:v>
                </c:pt>
                <c:pt idx="4635">
                  <c:v>9.6900000000000001E-13</c:v>
                </c:pt>
                <c:pt idx="4636">
                  <c:v>9.7800000000000007E-13</c:v>
                </c:pt>
                <c:pt idx="4637">
                  <c:v>9.7499999999999999E-13</c:v>
                </c:pt>
                <c:pt idx="4638">
                  <c:v>9.7800000000000007E-13</c:v>
                </c:pt>
                <c:pt idx="4639">
                  <c:v>9.8099999999999996E-13</c:v>
                </c:pt>
                <c:pt idx="4640">
                  <c:v>9.8000000000000007E-13</c:v>
                </c:pt>
                <c:pt idx="4641">
                  <c:v>9.6300000000000004E-13</c:v>
                </c:pt>
                <c:pt idx="4642">
                  <c:v>9.6399999999999993E-13</c:v>
                </c:pt>
                <c:pt idx="4643">
                  <c:v>9.6500000000000003E-13</c:v>
                </c:pt>
                <c:pt idx="4644">
                  <c:v>9.6700000000000002E-13</c:v>
                </c:pt>
                <c:pt idx="4645">
                  <c:v>9.7299999999999999E-13</c:v>
                </c:pt>
                <c:pt idx="4646">
                  <c:v>9.7800000000000007E-13</c:v>
                </c:pt>
                <c:pt idx="4647">
                  <c:v>9.8699999999999993E-13</c:v>
                </c:pt>
                <c:pt idx="4648">
                  <c:v>9.8600000000000004E-13</c:v>
                </c:pt>
                <c:pt idx="4649">
                  <c:v>9.9200000000000001E-13</c:v>
                </c:pt>
                <c:pt idx="4650">
                  <c:v>9.96E-13</c:v>
                </c:pt>
                <c:pt idx="4651">
                  <c:v>9.96E-13</c:v>
                </c:pt>
                <c:pt idx="4652">
                  <c:v>9.9099999999999992E-13</c:v>
                </c:pt>
                <c:pt idx="4653">
                  <c:v>9.9000000000000002E-13</c:v>
                </c:pt>
                <c:pt idx="4654">
                  <c:v>9.8699999999999993E-13</c:v>
                </c:pt>
                <c:pt idx="4655">
                  <c:v>9.8699999999999993E-13</c:v>
                </c:pt>
                <c:pt idx="4656">
                  <c:v>9.9099999999999992E-13</c:v>
                </c:pt>
                <c:pt idx="4657">
                  <c:v>9.949999999999999E-13</c:v>
                </c:pt>
                <c:pt idx="4658">
                  <c:v>1.0010000000000001E-12</c:v>
                </c:pt>
                <c:pt idx="4659">
                  <c:v>1.0050000000000001E-12</c:v>
                </c:pt>
                <c:pt idx="4660">
                  <c:v>1.0119999999999999E-12</c:v>
                </c:pt>
                <c:pt idx="4661">
                  <c:v>1.015E-12</c:v>
                </c:pt>
                <c:pt idx="4662">
                  <c:v>1.0139999999999999E-12</c:v>
                </c:pt>
                <c:pt idx="4663">
                  <c:v>1.0139999999999999E-12</c:v>
                </c:pt>
                <c:pt idx="4664">
                  <c:v>1.021E-12</c:v>
                </c:pt>
                <c:pt idx="4665">
                  <c:v>1.019E-12</c:v>
                </c:pt>
                <c:pt idx="4666">
                  <c:v>1.019E-12</c:v>
                </c:pt>
                <c:pt idx="4667">
                  <c:v>1.0200000000000001E-12</c:v>
                </c:pt>
                <c:pt idx="4668">
                  <c:v>1.021E-12</c:v>
                </c:pt>
                <c:pt idx="4669">
                  <c:v>1.023E-12</c:v>
                </c:pt>
                <c:pt idx="4670">
                  <c:v>1.0309999999999999E-12</c:v>
                </c:pt>
                <c:pt idx="4671">
                  <c:v>1.0300000000000001E-12</c:v>
                </c:pt>
                <c:pt idx="4672">
                  <c:v>1.0329999999999999E-12</c:v>
                </c:pt>
                <c:pt idx="4673">
                  <c:v>1.0300000000000001E-12</c:v>
                </c:pt>
                <c:pt idx="4674">
                  <c:v>1.0280000000000001E-12</c:v>
                </c:pt>
                <c:pt idx="4675">
                  <c:v>1.0300000000000001E-12</c:v>
                </c:pt>
                <c:pt idx="4676">
                  <c:v>1.0329999999999999E-12</c:v>
                </c:pt>
                <c:pt idx="4677">
                  <c:v>1.032E-12</c:v>
                </c:pt>
                <c:pt idx="4678">
                  <c:v>1.036E-12</c:v>
                </c:pt>
                <c:pt idx="4679">
                  <c:v>1.038E-12</c:v>
                </c:pt>
                <c:pt idx="4680">
                  <c:v>1.036E-12</c:v>
                </c:pt>
                <c:pt idx="4681">
                  <c:v>1.04E-12</c:v>
                </c:pt>
                <c:pt idx="4682">
                  <c:v>1.044E-12</c:v>
                </c:pt>
                <c:pt idx="4683">
                  <c:v>1.046E-12</c:v>
                </c:pt>
                <c:pt idx="4684">
                  <c:v>1.046E-12</c:v>
                </c:pt>
                <c:pt idx="4685">
                  <c:v>1.052E-12</c:v>
                </c:pt>
                <c:pt idx="4686">
                  <c:v>1.054E-12</c:v>
                </c:pt>
                <c:pt idx="4687">
                  <c:v>1.0559999999999999E-12</c:v>
                </c:pt>
                <c:pt idx="4688">
                  <c:v>1.0579999999999999E-12</c:v>
                </c:pt>
                <c:pt idx="4689">
                  <c:v>1.052E-12</c:v>
                </c:pt>
                <c:pt idx="4690">
                  <c:v>1.0530000000000001E-12</c:v>
                </c:pt>
                <c:pt idx="4691">
                  <c:v>1.057E-12</c:v>
                </c:pt>
                <c:pt idx="4692">
                  <c:v>1.054E-12</c:v>
                </c:pt>
                <c:pt idx="4693">
                  <c:v>1.054E-12</c:v>
                </c:pt>
                <c:pt idx="4694">
                  <c:v>1.0530000000000001E-12</c:v>
                </c:pt>
                <c:pt idx="4695">
                  <c:v>1.044E-12</c:v>
                </c:pt>
                <c:pt idx="4696">
                  <c:v>1.048E-12</c:v>
                </c:pt>
                <c:pt idx="4697">
                  <c:v>1.044E-12</c:v>
                </c:pt>
                <c:pt idx="4698">
                  <c:v>1.046E-12</c:v>
                </c:pt>
                <c:pt idx="4699">
                  <c:v>1.046E-12</c:v>
                </c:pt>
                <c:pt idx="4700">
                  <c:v>1.052E-12</c:v>
                </c:pt>
                <c:pt idx="4701">
                  <c:v>1.05E-12</c:v>
                </c:pt>
                <c:pt idx="4702">
                  <c:v>1.055E-12</c:v>
                </c:pt>
                <c:pt idx="4703">
                  <c:v>1.048E-12</c:v>
                </c:pt>
                <c:pt idx="4704">
                  <c:v>1.0530000000000001E-12</c:v>
                </c:pt>
                <c:pt idx="4705">
                  <c:v>1.055E-12</c:v>
                </c:pt>
                <c:pt idx="4706">
                  <c:v>1.063E-12</c:v>
                </c:pt>
                <c:pt idx="4707">
                  <c:v>1.0639999999999999E-12</c:v>
                </c:pt>
                <c:pt idx="4708">
                  <c:v>1.067E-12</c:v>
                </c:pt>
                <c:pt idx="4709">
                  <c:v>1.0700000000000001E-12</c:v>
                </c:pt>
                <c:pt idx="4710">
                  <c:v>1.071E-12</c:v>
                </c:pt>
                <c:pt idx="4711">
                  <c:v>1.069E-12</c:v>
                </c:pt>
                <c:pt idx="4712">
                  <c:v>1.0780000000000001E-12</c:v>
                </c:pt>
                <c:pt idx="4713">
                  <c:v>1.0789999999999999E-12</c:v>
                </c:pt>
                <c:pt idx="4714">
                  <c:v>1.0849999999999999E-12</c:v>
                </c:pt>
                <c:pt idx="4715">
                  <c:v>1.08E-12</c:v>
                </c:pt>
                <c:pt idx="4716">
                  <c:v>1.0829999999999999E-12</c:v>
                </c:pt>
                <c:pt idx="4717">
                  <c:v>1.0849999999999999E-12</c:v>
                </c:pt>
                <c:pt idx="4718">
                  <c:v>1.088E-12</c:v>
                </c:pt>
                <c:pt idx="4719">
                  <c:v>1.0869999999999999E-12</c:v>
                </c:pt>
                <c:pt idx="4720">
                  <c:v>1.09E-12</c:v>
                </c:pt>
                <c:pt idx="4721">
                  <c:v>1.0930000000000001E-12</c:v>
                </c:pt>
                <c:pt idx="4722">
                  <c:v>1.1019999999999999E-12</c:v>
                </c:pt>
                <c:pt idx="4723">
                  <c:v>1.0970000000000001E-12</c:v>
                </c:pt>
                <c:pt idx="4724">
                  <c:v>1.0950000000000001E-12</c:v>
                </c:pt>
                <c:pt idx="4725">
                  <c:v>1.0910000000000001E-12</c:v>
                </c:pt>
                <c:pt idx="4726">
                  <c:v>1.0950000000000001E-12</c:v>
                </c:pt>
                <c:pt idx="4727">
                  <c:v>1.0889999999999999E-12</c:v>
                </c:pt>
                <c:pt idx="4728">
                  <c:v>1.0950000000000001E-12</c:v>
                </c:pt>
                <c:pt idx="4729">
                  <c:v>1.1039999999999999E-12</c:v>
                </c:pt>
                <c:pt idx="4730">
                  <c:v>1.0970000000000001E-12</c:v>
                </c:pt>
                <c:pt idx="4731">
                  <c:v>1.092E-12</c:v>
                </c:pt>
                <c:pt idx="4732">
                  <c:v>1.0970000000000001E-12</c:v>
                </c:pt>
                <c:pt idx="4733">
                  <c:v>1.094E-12</c:v>
                </c:pt>
                <c:pt idx="4734">
                  <c:v>1.0950000000000001E-12</c:v>
                </c:pt>
                <c:pt idx="4735">
                  <c:v>1.0930000000000001E-12</c:v>
                </c:pt>
                <c:pt idx="4736">
                  <c:v>1.0889999999999999E-12</c:v>
                </c:pt>
                <c:pt idx="4737">
                  <c:v>1.092E-12</c:v>
                </c:pt>
                <c:pt idx="4738">
                  <c:v>1.092E-12</c:v>
                </c:pt>
                <c:pt idx="4739">
                  <c:v>1.0950000000000001E-12</c:v>
                </c:pt>
                <c:pt idx="4740">
                  <c:v>1.094E-12</c:v>
                </c:pt>
                <c:pt idx="4741">
                  <c:v>1.098E-12</c:v>
                </c:pt>
                <c:pt idx="4742">
                  <c:v>1.1079999999999999E-12</c:v>
                </c:pt>
                <c:pt idx="4743">
                  <c:v>1.109E-12</c:v>
                </c:pt>
                <c:pt idx="4744">
                  <c:v>1.1019999999999999E-12</c:v>
                </c:pt>
                <c:pt idx="4745">
                  <c:v>1.1010000000000001E-12</c:v>
                </c:pt>
                <c:pt idx="4746">
                  <c:v>1.1E-12</c:v>
                </c:pt>
                <c:pt idx="4747">
                  <c:v>1.1039999999999999E-12</c:v>
                </c:pt>
                <c:pt idx="4748">
                  <c:v>1.1220000000000001E-12</c:v>
                </c:pt>
                <c:pt idx="4749">
                  <c:v>1.1200000000000001E-12</c:v>
                </c:pt>
                <c:pt idx="4750">
                  <c:v>1.1160000000000001E-12</c:v>
                </c:pt>
                <c:pt idx="4751">
                  <c:v>1.121E-12</c:v>
                </c:pt>
                <c:pt idx="4752">
                  <c:v>1.1240000000000001E-12</c:v>
                </c:pt>
                <c:pt idx="4753">
                  <c:v>1.123E-12</c:v>
                </c:pt>
                <c:pt idx="4754">
                  <c:v>1.1220000000000001E-12</c:v>
                </c:pt>
                <c:pt idx="4755">
                  <c:v>1.1180000000000001E-12</c:v>
                </c:pt>
                <c:pt idx="4756">
                  <c:v>1.123E-12</c:v>
                </c:pt>
                <c:pt idx="4757">
                  <c:v>1.1269999999999999E-12</c:v>
                </c:pt>
                <c:pt idx="4758">
                  <c:v>1.1329999999999999E-12</c:v>
                </c:pt>
                <c:pt idx="4759">
                  <c:v>1.1309999999999999E-12</c:v>
                </c:pt>
                <c:pt idx="4760">
                  <c:v>1.121E-12</c:v>
                </c:pt>
                <c:pt idx="4761">
                  <c:v>1.115E-12</c:v>
                </c:pt>
                <c:pt idx="4762">
                  <c:v>1.1200000000000001E-12</c:v>
                </c:pt>
                <c:pt idx="4763">
                  <c:v>1.117E-12</c:v>
                </c:pt>
                <c:pt idx="4764">
                  <c:v>1.1099999999999999E-12</c:v>
                </c:pt>
                <c:pt idx="4765">
                  <c:v>1.1140000000000001E-12</c:v>
                </c:pt>
                <c:pt idx="4766">
                  <c:v>1.107E-12</c:v>
                </c:pt>
                <c:pt idx="4767">
                  <c:v>1.115E-12</c:v>
                </c:pt>
                <c:pt idx="4768">
                  <c:v>1.111E-12</c:v>
                </c:pt>
                <c:pt idx="4769">
                  <c:v>1.1180000000000001E-12</c:v>
                </c:pt>
                <c:pt idx="4770">
                  <c:v>1.1240000000000001E-12</c:v>
                </c:pt>
                <c:pt idx="4771">
                  <c:v>1.126E-12</c:v>
                </c:pt>
                <c:pt idx="4772">
                  <c:v>1.125E-12</c:v>
                </c:pt>
                <c:pt idx="4773">
                  <c:v>1.1220000000000001E-12</c:v>
                </c:pt>
                <c:pt idx="4774">
                  <c:v>1.13E-12</c:v>
                </c:pt>
                <c:pt idx="4775">
                  <c:v>1.128E-12</c:v>
                </c:pt>
                <c:pt idx="4776">
                  <c:v>1.132E-12</c:v>
                </c:pt>
                <c:pt idx="4777">
                  <c:v>1.1289999999999999E-12</c:v>
                </c:pt>
                <c:pt idx="4778">
                  <c:v>1.128E-12</c:v>
                </c:pt>
                <c:pt idx="4779">
                  <c:v>1.1240000000000001E-12</c:v>
                </c:pt>
                <c:pt idx="4780">
                  <c:v>1.126E-12</c:v>
                </c:pt>
                <c:pt idx="4781">
                  <c:v>1.123E-12</c:v>
                </c:pt>
                <c:pt idx="4782">
                  <c:v>1.1220000000000001E-12</c:v>
                </c:pt>
                <c:pt idx="4783">
                  <c:v>1.1180000000000001E-12</c:v>
                </c:pt>
                <c:pt idx="4784">
                  <c:v>1.119E-12</c:v>
                </c:pt>
                <c:pt idx="4785">
                  <c:v>1.123E-12</c:v>
                </c:pt>
                <c:pt idx="4786">
                  <c:v>1.1200000000000001E-12</c:v>
                </c:pt>
                <c:pt idx="4787">
                  <c:v>1.1140000000000001E-12</c:v>
                </c:pt>
                <c:pt idx="4788">
                  <c:v>1.1140000000000001E-12</c:v>
                </c:pt>
                <c:pt idx="4789">
                  <c:v>1.109E-12</c:v>
                </c:pt>
                <c:pt idx="4790">
                  <c:v>1.1079999999999999E-12</c:v>
                </c:pt>
                <c:pt idx="4791">
                  <c:v>1.1019999999999999E-12</c:v>
                </c:pt>
                <c:pt idx="4792">
                  <c:v>1.0950000000000001E-12</c:v>
                </c:pt>
                <c:pt idx="4793">
                  <c:v>1.0950000000000001E-12</c:v>
                </c:pt>
                <c:pt idx="4794">
                  <c:v>1.0889999999999999E-12</c:v>
                </c:pt>
                <c:pt idx="4795">
                  <c:v>1.086E-12</c:v>
                </c:pt>
                <c:pt idx="4796">
                  <c:v>1.092E-12</c:v>
                </c:pt>
                <c:pt idx="4797">
                  <c:v>1.088E-12</c:v>
                </c:pt>
                <c:pt idx="4798">
                  <c:v>1.086E-12</c:v>
                </c:pt>
                <c:pt idx="4799">
                  <c:v>1.0829999999999999E-12</c:v>
                </c:pt>
                <c:pt idx="4800">
                  <c:v>1.0809999999999999E-12</c:v>
                </c:pt>
                <c:pt idx="4801">
                  <c:v>1.0789999999999999E-12</c:v>
                </c:pt>
                <c:pt idx="4802">
                  <c:v>1.0780000000000001E-12</c:v>
                </c:pt>
                <c:pt idx="4803">
                  <c:v>1.067E-12</c:v>
                </c:pt>
                <c:pt idx="4804">
                  <c:v>1.071E-12</c:v>
                </c:pt>
                <c:pt idx="4805">
                  <c:v>1.0680000000000001E-12</c:v>
                </c:pt>
                <c:pt idx="4806">
                  <c:v>1.0659999999999999E-12</c:v>
                </c:pt>
                <c:pt idx="4807">
                  <c:v>1.0659999999999999E-12</c:v>
                </c:pt>
                <c:pt idx="4808">
                  <c:v>1.0599999999999999E-12</c:v>
                </c:pt>
                <c:pt idx="4809">
                  <c:v>1.052E-12</c:v>
                </c:pt>
                <c:pt idx="4810">
                  <c:v>1.0559999999999999E-12</c:v>
                </c:pt>
                <c:pt idx="4811">
                  <c:v>1.0559999999999999E-12</c:v>
                </c:pt>
                <c:pt idx="4812">
                  <c:v>1.055E-12</c:v>
                </c:pt>
                <c:pt idx="4813">
                  <c:v>1.0490000000000001E-12</c:v>
                </c:pt>
                <c:pt idx="4814">
                  <c:v>1.05E-12</c:v>
                </c:pt>
                <c:pt idx="4815">
                  <c:v>1.0470000000000001E-12</c:v>
                </c:pt>
                <c:pt idx="4816">
                  <c:v>1.04E-12</c:v>
                </c:pt>
                <c:pt idx="4817">
                  <c:v>1.034E-12</c:v>
                </c:pt>
                <c:pt idx="4818">
                  <c:v>1.04E-12</c:v>
                </c:pt>
                <c:pt idx="4819">
                  <c:v>1.0309999999999999E-12</c:v>
                </c:pt>
                <c:pt idx="4820">
                  <c:v>1.036E-12</c:v>
                </c:pt>
                <c:pt idx="4821">
                  <c:v>1.0369999999999999E-12</c:v>
                </c:pt>
                <c:pt idx="4822">
                  <c:v>1.04E-12</c:v>
                </c:pt>
                <c:pt idx="4823">
                  <c:v>1.0300000000000001E-12</c:v>
                </c:pt>
                <c:pt idx="4824">
                  <c:v>1.0349999999999999E-12</c:v>
                </c:pt>
                <c:pt idx="4825">
                  <c:v>1.034E-12</c:v>
                </c:pt>
                <c:pt idx="4826">
                  <c:v>1.0159999999999999E-12</c:v>
                </c:pt>
                <c:pt idx="4827">
                  <c:v>1.0139999999999999E-12</c:v>
                </c:pt>
                <c:pt idx="4828">
                  <c:v>1.013E-12</c:v>
                </c:pt>
                <c:pt idx="4829">
                  <c:v>1.0099999999999999E-12</c:v>
                </c:pt>
                <c:pt idx="4830">
                  <c:v>1.0119999999999999E-12</c:v>
                </c:pt>
                <c:pt idx="4831">
                  <c:v>1.002E-12</c:v>
                </c:pt>
                <c:pt idx="4832">
                  <c:v>1.0010000000000001E-12</c:v>
                </c:pt>
                <c:pt idx="4833">
                  <c:v>9.9900000000000009E-13</c:v>
                </c:pt>
                <c:pt idx="4834">
                  <c:v>9.949999999999999E-13</c:v>
                </c:pt>
                <c:pt idx="4835">
                  <c:v>9.9299999999999991E-13</c:v>
                </c:pt>
                <c:pt idx="4836">
                  <c:v>9.9299999999999991E-13</c:v>
                </c:pt>
                <c:pt idx="4837">
                  <c:v>9.949999999999999E-13</c:v>
                </c:pt>
                <c:pt idx="4838">
                  <c:v>9.9400000000000001E-13</c:v>
                </c:pt>
                <c:pt idx="4839">
                  <c:v>9.9000000000000002E-13</c:v>
                </c:pt>
                <c:pt idx="4840">
                  <c:v>9.9000000000000002E-13</c:v>
                </c:pt>
                <c:pt idx="4841">
                  <c:v>9.8400000000000005E-13</c:v>
                </c:pt>
                <c:pt idx="4842">
                  <c:v>9.720000000000001E-13</c:v>
                </c:pt>
                <c:pt idx="4843">
                  <c:v>9.7299999999999999E-13</c:v>
                </c:pt>
                <c:pt idx="4844">
                  <c:v>9.6900000000000001E-13</c:v>
                </c:pt>
                <c:pt idx="4845">
                  <c:v>9.5999999999999995E-13</c:v>
                </c:pt>
                <c:pt idx="4846">
                  <c:v>9.6599999999999992E-13</c:v>
                </c:pt>
                <c:pt idx="4847">
                  <c:v>9.720000000000001E-13</c:v>
                </c:pt>
                <c:pt idx="4848">
                  <c:v>9.7400000000000009E-13</c:v>
                </c:pt>
                <c:pt idx="4849">
                  <c:v>9.7400000000000009E-13</c:v>
                </c:pt>
                <c:pt idx="4850">
                  <c:v>9.6599999999999992E-13</c:v>
                </c:pt>
                <c:pt idx="4851">
                  <c:v>9.5599999999999997E-13</c:v>
                </c:pt>
                <c:pt idx="4852">
                  <c:v>9.4999999999999999E-13</c:v>
                </c:pt>
                <c:pt idx="4853">
                  <c:v>9.5599999999999997E-13</c:v>
                </c:pt>
                <c:pt idx="4854">
                  <c:v>9.5100000000000009E-13</c:v>
                </c:pt>
                <c:pt idx="4855">
                  <c:v>9.48E-13</c:v>
                </c:pt>
                <c:pt idx="4856">
                  <c:v>9.4499999999999991E-13</c:v>
                </c:pt>
                <c:pt idx="4857">
                  <c:v>9.4400000000000002E-13</c:v>
                </c:pt>
                <c:pt idx="4858">
                  <c:v>9.4299999999999992E-13</c:v>
                </c:pt>
                <c:pt idx="4859">
                  <c:v>9.4400000000000002E-13</c:v>
                </c:pt>
                <c:pt idx="4860">
                  <c:v>9.4099999999999993E-13</c:v>
                </c:pt>
                <c:pt idx="4861">
                  <c:v>9.3400000000000006E-13</c:v>
                </c:pt>
                <c:pt idx="4862">
                  <c:v>9.2699999999999999E-13</c:v>
                </c:pt>
                <c:pt idx="4863">
                  <c:v>9.239999999999999E-13</c:v>
                </c:pt>
                <c:pt idx="4864">
                  <c:v>9.1900000000000002E-13</c:v>
                </c:pt>
                <c:pt idx="4865">
                  <c:v>9.1500000000000004E-13</c:v>
                </c:pt>
                <c:pt idx="4866">
                  <c:v>9.1599999999999993E-13</c:v>
                </c:pt>
                <c:pt idx="4867">
                  <c:v>9.1900000000000002E-13</c:v>
                </c:pt>
                <c:pt idx="4868">
                  <c:v>9.1799999999999993E-13</c:v>
                </c:pt>
                <c:pt idx="4869">
                  <c:v>9.1300000000000005E-13</c:v>
                </c:pt>
                <c:pt idx="4870">
                  <c:v>9.0699999999999997E-13</c:v>
                </c:pt>
                <c:pt idx="4871">
                  <c:v>9.0299999999999999E-13</c:v>
                </c:pt>
                <c:pt idx="4872">
                  <c:v>8.9600000000000002E-13</c:v>
                </c:pt>
                <c:pt idx="4873">
                  <c:v>8.9700000000000001E-13</c:v>
                </c:pt>
                <c:pt idx="4874">
                  <c:v>8.9900000000000001E-13</c:v>
                </c:pt>
                <c:pt idx="4875">
                  <c:v>9.0499999999999998E-13</c:v>
                </c:pt>
                <c:pt idx="4876">
                  <c:v>9.0499999999999998E-13</c:v>
                </c:pt>
                <c:pt idx="4877">
                  <c:v>9E-13</c:v>
                </c:pt>
                <c:pt idx="4878">
                  <c:v>8.8699999999999996E-13</c:v>
                </c:pt>
                <c:pt idx="4879">
                  <c:v>8.8099999999999998E-13</c:v>
                </c:pt>
                <c:pt idx="4880">
                  <c:v>8.8900000000000005E-13</c:v>
                </c:pt>
                <c:pt idx="4881">
                  <c:v>8.8699999999999996E-13</c:v>
                </c:pt>
                <c:pt idx="4882">
                  <c:v>8.9400000000000003E-13</c:v>
                </c:pt>
                <c:pt idx="4883">
                  <c:v>8.9400000000000003E-13</c:v>
                </c:pt>
                <c:pt idx="4884">
                  <c:v>8.9500000000000002E-13</c:v>
                </c:pt>
                <c:pt idx="4885">
                  <c:v>8.8799999999999995E-13</c:v>
                </c:pt>
                <c:pt idx="4886">
                  <c:v>8.8399999999999997E-13</c:v>
                </c:pt>
                <c:pt idx="4887">
                  <c:v>8.8799999999999995E-13</c:v>
                </c:pt>
                <c:pt idx="4888">
                  <c:v>8.8799999999999995E-13</c:v>
                </c:pt>
                <c:pt idx="4889">
                  <c:v>8.9000000000000004E-13</c:v>
                </c:pt>
                <c:pt idx="4890">
                  <c:v>8.8699999999999996E-13</c:v>
                </c:pt>
                <c:pt idx="4891">
                  <c:v>8.8900000000000005E-13</c:v>
                </c:pt>
                <c:pt idx="4892">
                  <c:v>8.9100000000000004E-13</c:v>
                </c:pt>
                <c:pt idx="4893">
                  <c:v>8.8699999999999996E-13</c:v>
                </c:pt>
                <c:pt idx="4894">
                  <c:v>8.8599999999999996E-13</c:v>
                </c:pt>
                <c:pt idx="4895">
                  <c:v>8.8499999999999997E-13</c:v>
                </c:pt>
                <c:pt idx="4896">
                  <c:v>8.8699999999999996E-13</c:v>
                </c:pt>
                <c:pt idx="4897">
                  <c:v>8.8299999999999997E-13</c:v>
                </c:pt>
                <c:pt idx="4898">
                  <c:v>8.8699999999999996E-13</c:v>
                </c:pt>
                <c:pt idx="4899">
                  <c:v>8.8299999999999997E-13</c:v>
                </c:pt>
                <c:pt idx="4900">
                  <c:v>8.8399999999999997E-13</c:v>
                </c:pt>
                <c:pt idx="4901">
                  <c:v>8.7799999999999999E-13</c:v>
                </c:pt>
                <c:pt idx="4902">
                  <c:v>8.7799999999999999E-13</c:v>
                </c:pt>
                <c:pt idx="4903">
                  <c:v>8.7500000000000001E-13</c:v>
                </c:pt>
                <c:pt idx="4904">
                  <c:v>8.7000000000000003E-13</c:v>
                </c:pt>
                <c:pt idx="4905">
                  <c:v>8.7300000000000002E-13</c:v>
                </c:pt>
                <c:pt idx="4906">
                  <c:v>8.6900000000000003E-13</c:v>
                </c:pt>
                <c:pt idx="4907">
                  <c:v>8.6299999999999996E-13</c:v>
                </c:pt>
                <c:pt idx="4908">
                  <c:v>8.6399999999999995E-13</c:v>
                </c:pt>
                <c:pt idx="4909">
                  <c:v>8.6299999999999996E-13</c:v>
                </c:pt>
                <c:pt idx="4910">
                  <c:v>8.6500000000000005E-13</c:v>
                </c:pt>
                <c:pt idx="4911">
                  <c:v>8.6199999999999996E-13</c:v>
                </c:pt>
                <c:pt idx="4912">
                  <c:v>8.6199999999999996E-13</c:v>
                </c:pt>
                <c:pt idx="4913">
                  <c:v>8.6700000000000004E-13</c:v>
                </c:pt>
                <c:pt idx="4914">
                  <c:v>8.6700000000000004E-13</c:v>
                </c:pt>
                <c:pt idx="4915">
                  <c:v>8.7000000000000003E-13</c:v>
                </c:pt>
                <c:pt idx="4916">
                  <c:v>8.6800000000000004E-13</c:v>
                </c:pt>
                <c:pt idx="4917">
                  <c:v>8.6399999999999995E-13</c:v>
                </c:pt>
                <c:pt idx="4918">
                  <c:v>8.7300000000000002E-13</c:v>
                </c:pt>
                <c:pt idx="4919">
                  <c:v>8.7300000000000002E-13</c:v>
                </c:pt>
                <c:pt idx="4920">
                  <c:v>8.77E-13</c:v>
                </c:pt>
                <c:pt idx="4921">
                  <c:v>8.7899999999999999E-13</c:v>
                </c:pt>
                <c:pt idx="4922">
                  <c:v>8.77E-13</c:v>
                </c:pt>
                <c:pt idx="4923">
                  <c:v>8.7100000000000002E-13</c:v>
                </c:pt>
                <c:pt idx="4924">
                  <c:v>8.6700000000000004E-13</c:v>
                </c:pt>
                <c:pt idx="4925">
                  <c:v>8.6700000000000004E-13</c:v>
                </c:pt>
                <c:pt idx="4926">
                  <c:v>8.7000000000000003E-13</c:v>
                </c:pt>
                <c:pt idx="4927">
                  <c:v>8.7000000000000003E-13</c:v>
                </c:pt>
                <c:pt idx="4928">
                  <c:v>8.6600000000000005E-13</c:v>
                </c:pt>
                <c:pt idx="4929">
                  <c:v>8.6500000000000005E-13</c:v>
                </c:pt>
                <c:pt idx="4930">
                  <c:v>8.6800000000000004E-13</c:v>
                </c:pt>
                <c:pt idx="4931">
                  <c:v>8.6600000000000005E-13</c:v>
                </c:pt>
                <c:pt idx="4932">
                  <c:v>8.6299999999999996E-13</c:v>
                </c:pt>
                <c:pt idx="4933">
                  <c:v>8.6600000000000005E-13</c:v>
                </c:pt>
                <c:pt idx="4934">
                  <c:v>8.6700000000000004E-13</c:v>
                </c:pt>
                <c:pt idx="4935">
                  <c:v>8.6600000000000005E-13</c:v>
                </c:pt>
                <c:pt idx="4936">
                  <c:v>8.6700000000000004E-13</c:v>
                </c:pt>
                <c:pt idx="4937">
                  <c:v>8.7200000000000002E-13</c:v>
                </c:pt>
                <c:pt idx="4938">
                  <c:v>8.7500000000000001E-13</c:v>
                </c:pt>
                <c:pt idx="4939">
                  <c:v>8.76E-13</c:v>
                </c:pt>
                <c:pt idx="4940">
                  <c:v>8.7899999999999999E-13</c:v>
                </c:pt>
                <c:pt idx="4941">
                  <c:v>8.7799999999999999E-13</c:v>
                </c:pt>
                <c:pt idx="4942">
                  <c:v>8.7999999999999999E-13</c:v>
                </c:pt>
                <c:pt idx="4943">
                  <c:v>8.7799999999999999E-13</c:v>
                </c:pt>
                <c:pt idx="4944">
                  <c:v>8.8199999999999998E-13</c:v>
                </c:pt>
                <c:pt idx="4945">
                  <c:v>8.7500000000000001E-13</c:v>
                </c:pt>
                <c:pt idx="4946">
                  <c:v>8.7899999999999999E-13</c:v>
                </c:pt>
                <c:pt idx="4947">
                  <c:v>8.8299999999999997E-13</c:v>
                </c:pt>
                <c:pt idx="4948">
                  <c:v>8.7400000000000001E-13</c:v>
                </c:pt>
                <c:pt idx="4949">
                  <c:v>8.8199999999999998E-13</c:v>
                </c:pt>
                <c:pt idx="4950">
                  <c:v>8.8499999999999997E-13</c:v>
                </c:pt>
                <c:pt idx="4951">
                  <c:v>8.7400000000000001E-13</c:v>
                </c:pt>
                <c:pt idx="4952">
                  <c:v>8.7999999999999999E-13</c:v>
                </c:pt>
                <c:pt idx="4953">
                  <c:v>8.76E-13</c:v>
                </c:pt>
                <c:pt idx="4954">
                  <c:v>8.76E-13</c:v>
                </c:pt>
                <c:pt idx="4955">
                  <c:v>8.76E-13</c:v>
                </c:pt>
                <c:pt idx="4956">
                  <c:v>8.7500000000000001E-13</c:v>
                </c:pt>
                <c:pt idx="4957">
                  <c:v>8.6600000000000005E-13</c:v>
                </c:pt>
                <c:pt idx="4958">
                  <c:v>8.7200000000000002E-13</c:v>
                </c:pt>
                <c:pt idx="4959">
                  <c:v>8.7200000000000002E-13</c:v>
                </c:pt>
                <c:pt idx="4960">
                  <c:v>8.7799999999999999E-13</c:v>
                </c:pt>
                <c:pt idx="4961">
                  <c:v>8.7500000000000001E-13</c:v>
                </c:pt>
                <c:pt idx="4962">
                  <c:v>8.7200000000000002E-13</c:v>
                </c:pt>
                <c:pt idx="4963">
                  <c:v>8.7200000000000002E-13</c:v>
                </c:pt>
                <c:pt idx="4964">
                  <c:v>8.7200000000000002E-13</c:v>
                </c:pt>
                <c:pt idx="4965">
                  <c:v>8.7500000000000001E-13</c:v>
                </c:pt>
                <c:pt idx="4966">
                  <c:v>8.8199999999999998E-13</c:v>
                </c:pt>
                <c:pt idx="4967">
                  <c:v>8.8799999999999995E-13</c:v>
                </c:pt>
                <c:pt idx="4968">
                  <c:v>8.8399999999999997E-13</c:v>
                </c:pt>
                <c:pt idx="4969">
                  <c:v>8.8399999999999997E-13</c:v>
                </c:pt>
                <c:pt idx="4970">
                  <c:v>8.8799999999999995E-13</c:v>
                </c:pt>
                <c:pt idx="4971">
                  <c:v>8.8499999999999997E-13</c:v>
                </c:pt>
                <c:pt idx="4972">
                  <c:v>8.9100000000000004E-13</c:v>
                </c:pt>
                <c:pt idx="4973">
                  <c:v>8.8900000000000005E-13</c:v>
                </c:pt>
                <c:pt idx="4974">
                  <c:v>8.8499999999999997E-13</c:v>
                </c:pt>
                <c:pt idx="4975">
                  <c:v>8.8799999999999995E-13</c:v>
                </c:pt>
                <c:pt idx="4976">
                  <c:v>8.9200000000000004E-13</c:v>
                </c:pt>
                <c:pt idx="4977">
                  <c:v>8.9000000000000004E-13</c:v>
                </c:pt>
                <c:pt idx="4978">
                  <c:v>8.9000000000000004E-13</c:v>
                </c:pt>
                <c:pt idx="4979">
                  <c:v>8.9300000000000003E-13</c:v>
                </c:pt>
                <c:pt idx="4980">
                  <c:v>8.8900000000000005E-13</c:v>
                </c:pt>
                <c:pt idx="4981">
                  <c:v>8.8199999999999998E-13</c:v>
                </c:pt>
                <c:pt idx="4982">
                  <c:v>8.8599999999999996E-13</c:v>
                </c:pt>
                <c:pt idx="4983">
                  <c:v>8.8499999999999997E-13</c:v>
                </c:pt>
                <c:pt idx="4984">
                  <c:v>8.9200000000000004E-13</c:v>
                </c:pt>
                <c:pt idx="4985">
                  <c:v>8.9300000000000003E-13</c:v>
                </c:pt>
                <c:pt idx="4986">
                  <c:v>8.9100000000000004E-13</c:v>
                </c:pt>
                <c:pt idx="4987">
                  <c:v>8.9400000000000003E-13</c:v>
                </c:pt>
                <c:pt idx="4988">
                  <c:v>8.9700000000000001E-13</c:v>
                </c:pt>
                <c:pt idx="4989">
                  <c:v>8.9800000000000001E-13</c:v>
                </c:pt>
                <c:pt idx="4990">
                  <c:v>9E-13</c:v>
                </c:pt>
                <c:pt idx="4991">
                  <c:v>9.0599999999999998E-13</c:v>
                </c:pt>
                <c:pt idx="4992">
                  <c:v>9.1100000000000006E-13</c:v>
                </c:pt>
                <c:pt idx="4993">
                  <c:v>9.1300000000000005E-13</c:v>
                </c:pt>
                <c:pt idx="4994">
                  <c:v>9.0999999999999996E-13</c:v>
                </c:pt>
                <c:pt idx="4995">
                  <c:v>9.0799999999999997E-13</c:v>
                </c:pt>
                <c:pt idx="4996">
                  <c:v>9.1199999999999995E-13</c:v>
                </c:pt>
                <c:pt idx="4997">
                  <c:v>9.1199999999999995E-13</c:v>
                </c:pt>
                <c:pt idx="4998">
                  <c:v>9.1700000000000003E-13</c:v>
                </c:pt>
                <c:pt idx="4999">
                  <c:v>9.1599999999999993E-13</c:v>
                </c:pt>
                <c:pt idx="5000">
                  <c:v>9.1900000000000002E-13</c:v>
                </c:pt>
                <c:pt idx="5001">
                  <c:v>9.2199999999999991E-13</c:v>
                </c:pt>
                <c:pt idx="5002">
                  <c:v>9.1500000000000004E-13</c:v>
                </c:pt>
                <c:pt idx="5003">
                  <c:v>9.2300000000000001E-13</c:v>
                </c:pt>
                <c:pt idx="5004">
                  <c:v>9.3000000000000008E-13</c:v>
                </c:pt>
                <c:pt idx="5005">
                  <c:v>9.2600000000000009E-13</c:v>
                </c:pt>
                <c:pt idx="5006">
                  <c:v>9.3600000000000005E-13</c:v>
                </c:pt>
                <c:pt idx="5007">
                  <c:v>9.4200000000000003E-13</c:v>
                </c:pt>
                <c:pt idx="5008">
                  <c:v>9.4000000000000003E-13</c:v>
                </c:pt>
                <c:pt idx="5009">
                  <c:v>9.4000000000000003E-13</c:v>
                </c:pt>
                <c:pt idx="5010">
                  <c:v>9.4000000000000003E-13</c:v>
                </c:pt>
                <c:pt idx="5011">
                  <c:v>9.4499999999999991E-13</c:v>
                </c:pt>
                <c:pt idx="5012">
                  <c:v>9.5399999999999997E-13</c:v>
                </c:pt>
                <c:pt idx="5013">
                  <c:v>9.5799999999999996E-13</c:v>
                </c:pt>
                <c:pt idx="5014">
                  <c:v>9.5300000000000008E-13</c:v>
                </c:pt>
                <c:pt idx="5015">
                  <c:v>9.4400000000000002E-13</c:v>
                </c:pt>
                <c:pt idx="5016">
                  <c:v>9.4400000000000002E-13</c:v>
                </c:pt>
                <c:pt idx="5017">
                  <c:v>9.3699999999999995E-13</c:v>
                </c:pt>
                <c:pt idx="5018">
                  <c:v>9.3299999999999996E-13</c:v>
                </c:pt>
                <c:pt idx="5019">
                  <c:v>9.3600000000000005E-13</c:v>
                </c:pt>
                <c:pt idx="5020">
                  <c:v>9.3899999999999994E-13</c:v>
                </c:pt>
                <c:pt idx="5021">
                  <c:v>9.4299999999999992E-13</c:v>
                </c:pt>
                <c:pt idx="5022">
                  <c:v>9.4999999999999999E-13</c:v>
                </c:pt>
                <c:pt idx="5023">
                  <c:v>9.4999999999999999E-13</c:v>
                </c:pt>
                <c:pt idx="5024">
                  <c:v>9.4299999999999992E-13</c:v>
                </c:pt>
                <c:pt idx="5025">
                  <c:v>9.4200000000000003E-13</c:v>
                </c:pt>
                <c:pt idx="5026">
                  <c:v>9.490000000000001E-13</c:v>
                </c:pt>
                <c:pt idx="5027">
                  <c:v>9.4499999999999991E-13</c:v>
                </c:pt>
                <c:pt idx="5028">
                  <c:v>9.4499999999999991E-13</c:v>
                </c:pt>
                <c:pt idx="5029">
                  <c:v>9.3899999999999994E-13</c:v>
                </c:pt>
                <c:pt idx="5030">
                  <c:v>9.4200000000000003E-13</c:v>
                </c:pt>
                <c:pt idx="5031">
                  <c:v>9.4099999999999993E-13</c:v>
                </c:pt>
                <c:pt idx="5032">
                  <c:v>9.4299999999999992E-13</c:v>
                </c:pt>
                <c:pt idx="5033">
                  <c:v>9.469999999999999E-13</c:v>
                </c:pt>
                <c:pt idx="5034">
                  <c:v>9.5100000000000009E-13</c:v>
                </c:pt>
                <c:pt idx="5035">
                  <c:v>9.5700000000000006E-13</c:v>
                </c:pt>
                <c:pt idx="5036">
                  <c:v>9.5300000000000008E-13</c:v>
                </c:pt>
                <c:pt idx="5037">
                  <c:v>9.5100000000000009E-13</c:v>
                </c:pt>
                <c:pt idx="5038">
                  <c:v>9.5399999999999997E-13</c:v>
                </c:pt>
                <c:pt idx="5039">
                  <c:v>9.5199999999999998E-13</c:v>
                </c:pt>
                <c:pt idx="5040">
                  <c:v>9.5900000000000005E-13</c:v>
                </c:pt>
                <c:pt idx="5041">
                  <c:v>9.6700000000000002E-13</c:v>
                </c:pt>
                <c:pt idx="5042">
                  <c:v>9.6599999999999992E-13</c:v>
                </c:pt>
                <c:pt idx="5043">
                  <c:v>9.720000000000001E-13</c:v>
                </c:pt>
                <c:pt idx="5044">
                  <c:v>9.8200000000000006E-13</c:v>
                </c:pt>
                <c:pt idx="5045">
                  <c:v>9.8699999999999993E-13</c:v>
                </c:pt>
                <c:pt idx="5046">
                  <c:v>9.8499999999999994E-13</c:v>
                </c:pt>
                <c:pt idx="5047">
                  <c:v>9.9299999999999991E-13</c:v>
                </c:pt>
                <c:pt idx="5048">
                  <c:v>9.9299999999999991E-13</c:v>
                </c:pt>
                <c:pt idx="5049">
                  <c:v>9.9000000000000002E-13</c:v>
                </c:pt>
                <c:pt idx="5050">
                  <c:v>9.8800000000000003E-13</c:v>
                </c:pt>
                <c:pt idx="5051">
                  <c:v>9.9000000000000002E-13</c:v>
                </c:pt>
                <c:pt idx="5052">
                  <c:v>9.9299999999999991E-13</c:v>
                </c:pt>
                <c:pt idx="5053">
                  <c:v>9.9200000000000001E-13</c:v>
                </c:pt>
                <c:pt idx="5054">
                  <c:v>9.9200000000000001E-13</c:v>
                </c:pt>
                <c:pt idx="5055">
                  <c:v>9.9099999999999992E-13</c:v>
                </c:pt>
                <c:pt idx="5056">
                  <c:v>9.9400000000000001E-13</c:v>
                </c:pt>
                <c:pt idx="5057">
                  <c:v>9.8600000000000004E-13</c:v>
                </c:pt>
                <c:pt idx="5058">
                  <c:v>9.8099999999999996E-13</c:v>
                </c:pt>
                <c:pt idx="5059">
                  <c:v>9.8800000000000003E-13</c:v>
                </c:pt>
                <c:pt idx="5060">
                  <c:v>9.9200000000000001E-13</c:v>
                </c:pt>
                <c:pt idx="5061">
                  <c:v>9.8099999999999996E-13</c:v>
                </c:pt>
                <c:pt idx="5062">
                  <c:v>9.8899999999999993E-13</c:v>
                </c:pt>
                <c:pt idx="5063">
                  <c:v>9.9700000000000009E-13</c:v>
                </c:pt>
                <c:pt idx="5064">
                  <c:v>1.006E-12</c:v>
                </c:pt>
                <c:pt idx="5065">
                  <c:v>1.0030000000000001E-12</c:v>
                </c:pt>
                <c:pt idx="5066">
                  <c:v>1.0139999999999999E-12</c:v>
                </c:pt>
                <c:pt idx="5067">
                  <c:v>1.011E-12</c:v>
                </c:pt>
                <c:pt idx="5068">
                  <c:v>1.0079999999999999E-12</c:v>
                </c:pt>
                <c:pt idx="5069">
                  <c:v>1.0030000000000001E-12</c:v>
                </c:pt>
                <c:pt idx="5070">
                  <c:v>1.0050000000000001E-12</c:v>
                </c:pt>
                <c:pt idx="5071">
                  <c:v>1.0139999999999999E-12</c:v>
                </c:pt>
                <c:pt idx="5072">
                  <c:v>1.023E-12</c:v>
                </c:pt>
                <c:pt idx="5073">
                  <c:v>1.027E-12</c:v>
                </c:pt>
                <c:pt idx="5074">
                  <c:v>1.0260000000000001E-12</c:v>
                </c:pt>
                <c:pt idx="5075">
                  <c:v>1.0280000000000001E-12</c:v>
                </c:pt>
                <c:pt idx="5076">
                  <c:v>1.0369999999999999E-12</c:v>
                </c:pt>
                <c:pt idx="5077">
                  <c:v>1.0280000000000001E-12</c:v>
                </c:pt>
                <c:pt idx="5078">
                  <c:v>1.0280000000000001E-12</c:v>
                </c:pt>
                <c:pt idx="5079">
                  <c:v>1.0280000000000001E-12</c:v>
                </c:pt>
                <c:pt idx="5080">
                  <c:v>1.027E-12</c:v>
                </c:pt>
                <c:pt idx="5081">
                  <c:v>1.0240000000000001E-12</c:v>
                </c:pt>
                <c:pt idx="5082">
                  <c:v>1.0300000000000001E-12</c:v>
                </c:pt>
                <c:pt idx="5083">
                  <c:v>1.038E-12</c:v>
                </c:pt>
                <c:pt idx="5084">
                  <c:v>1.0430000000000001E-12</c:v>
                </c:pt>
                <c:pt idx="5085">
                  <c:v>1.036E-12</c:v>
                </c:pt>
                <c:pt idx="5086">
                  <c:v>1.0280000000000001E-12</c:v>
                </c:pt>
                <c:pt idx="5087">
                  <c:v>1.038E-12</c:v>
                </c:pt>
                <c:pt idx="5088">
                  <c:v>1.036E-12</c:v>
                </c:pt>
                <c:pt idx="5089">
                  <c:v>1.0389999999999999E-12</c:v>
                </c:pt>
                <c:pt idx="5090">
                  <c:v>1.0329999999999999E-12</c:v>
                </c:pt>
                <c:pt idx="5091">
                  <c:v>1.0369999999999999E-12</c:v>
                </c:pt>
                <c:pt idx="5092">
                  <c:v>1.0329999999999999E-12</c:v>
                </c:pt>
                <c:pt idx="5093">
                  <c:v>1.038E-12</c:v>
                </c:pt>
                <c:pt idx="5094">
                  <c:v>1.036E-12</c:v>
                </c:pt>
                <c:pt idx="5095">
                  <c:v>1.0389999999999999E-12</c:v>
                </c:pt>
                <c:pt idx="5096">
                  <c:v>1.04E-12</c:v>
                </c:pt>
                <c:pt idx="5097">
                  <c:v>1.052E-12</c:v>
                </c:pt>
                <c:pt idx="5098">
                  <c:v>1.055E-12</c:v>
                </c:pt>
                <c:pt idx="5099">
                  <c:v>1.0559999999999999E-12</c:v>
                </c:pt>
                <c:pt idx="5100">
                  <c:v>1.0619999999999999E-12</c:v>
                </c:pt>
                <c:pt idx="5101">
                  <c:v>1.059E-12</c:v>
                </c:pt>
                <c:pt idx="5102">
                  <c:v>1.065E-12</c:v>
                </c:pt>
                <c:pt idx="5103">
                  <c:v>1.0740000000000001E-12</c:v>
                </c:pt>
                <c:pt idx="5104">
                  <c:v>1.0720000000000001E-12</c:v>
                </c:pt>
                <c:pt idx="5105">
                  <c:v>1.075E-12</c:v>
                </c:pt>
                <c:pt idx="5106">
                  <c:v>1.0789999999999999E-12</c:v>
                </c:pt>
                <c:pt idx="5107">
                  <c:v>1.071E-12</c:v>
                </c:pt>
                <c:pt idx="5108">
                  <c:v>1.0680000000000001E-12</c:v>
                </c:pt>
                <c:pt idx="5109">
                  <c:v>1.0680000000000001E-12</c:v>
                </c:pt>
                <c:pt idx="5110">
                  <c:v>1.0619999999999999E-12</c:v>
                </c:pt>
                <c:pt idx="5111">
                  <c:v>1.0619999999999999E-12</c:v>
                </c:pt>
                <c:pt idx="5112">
                  <c:v>1.061E-12</c:v>
                </c:pt>
                <c:pt idx="5113">
                  <c:v>1.0680000000000001E-12</c:v>
                </c:pt>
                <c:pt idx="5114">
                  <c:v>1.0720000000000001E-12</c:v>
                </c:pt>
                <c:pt idx="5115">
                  <c:v>1.0780000000000001E-12</c:v>
                </c:pt>
                <c:pt idx="5116">
                  <c:v>1.0849999999999999E-12</c:v>
                </c:pt>
                <c:pt idx="5117">
                  <c:v>1.0869999999999999E-12</c:v>
                </c:pt>
                <c:pt idx="5118">
                  <c:v>1.0910000000000001E-12</c:v>
                </c:pt>
                <c:pt idx="5119">
                  <c:v>1.0950000000000001E-12</c:v>
                </c:pt>
                <c:pt idx="5120">
                  <c:v>1.086E-12</c:v>
                </c:pt>
                <c:pt idx="5121">
                  <c:v>1.084E-12</c:v>
                </c:pt>
                <c:pt idx="5122">
                  <c:v>1.0849999999999999E-12</c:v>
                </c:pt>
                <c:pt idx="5123">
                  <c:v>1.09E-12</c:v>
                </c:pt>
                <c:pt idx="5124">
                  <c:v>1.094E-12</c:v>
                </c:pt>
                <c:pt idx="5125">
                  <c:v>1.0930000000000001E-12</c:v>
                </c:pt>
                <c:pt idx="5126">
                  <c:v>1.1E-12</c:v>
                </c:pt>
                <c:pt idx="5127">
                  <c:v>1.098E-12</c:v>
                </c:pt>
                <c:pt idx="5128">
                  <c:v>1.092E-12</c:v>
                </c:pt>
                <c:pt idx="5129">
                  <c:v>1.09E-12</c:v>
                </c:pt>
                <c:pt idx="5130">
                  <c:v>1.0889999999999999E-12</c:v>
                </c:pt>
                <c:pt idx="5131">
                  <c:v>1.092E-12</c:v>
                </c:pt>
                <c:pt idx="5132">
                  <c:v>1.0970000000000001E-12</c:v>
                </c:pt>
                <c:pt idx="5133">
                  <c:v>1.098E-12</c:v>
                </c:pt>
                <c:pt idx="5134">
                  <c:v>1.1059999999999999E-12</c:v>
                </c:pt>
                <c:pt idx="5135">
                  <c:v>1.113E-12</c:v>
                </c:pt>
                <c:pt idx="5136">
                  <c:v>1.121E-12</c:v>
                </c:pt>
                <c:pt idx="5137">
                  <c:v>1.1220000000000001E-12</c:v>
                </c:pt>
                <c:pt idx="5138">
                  <c:v>1.121E-12</c:v>
                </c:pt>
                <c:pt idx="5139">
                  <c:v>1.117E-12</c:v>
                </c:pt>
                <c:pt idx="5140">
                  <c:v>1.111E-12</c:v>
                </c:pt>
                <c:pt idx="5141">
                  <c:v>1.113E-12</c:v>
                </c:pt>
                <c:pt idx="5142">
                  <c:v>1.1099999999999999E-12</c:v>
                </c:pt>
                <c:pt idx="5143">
                  <c:v>1.1019999999999999E-12</c:v>
                </c:pt>
                <c:pt idx="5144">
                  <c:v>1.1010000000000001E-12</c:v>
                </c:pt>
                <c:pt idx="5145">
                  <c:v>1.109E-12</c:v>
                </c:pt>
                <c:pt idx="5146">
                  <c:v>1.1160000000000001E-12</c:v>
                </c:pt>
                <c:pt idx="5147">
                  <c:v>1.1160000000000001E-12</c:v>
                </c:pt>
                <c:pt idx="5148">
                  <c:v>1.113E-12</c:v>
                </c:pt>
                <c:pt idx="5149">
                  <c:v>1.1200000000000001E-12</c:v>
                </c:pt>
                <c:pt idx="5150">
                  <c:v>1.119E-12</c:v>
                </c:pt>
                <c:pt idx="5151">
                  <c:v>1.1220000000000001E-12</c:v>
                </c:pt>
                <c:pt idx="5152">
                  <c:v>1.1220000000000001E-12</c:v>
                </c:pt>
                <c:pt idx="5153">
                  <c:v>1.121E-12</c:v>
                </c:pt>
                <c:pt idx="5154">
                  <c:v>1.1269999999999999E-12</c:v>
                </c:pt>
                <c:pt idx="5155">
                  <c:v>1.119E-12</c:v>
                </c:pt>
                <c:pt idx="5156">
                  <c:v>1.113E-12</c:v>
                </c:pt>
                <c:pt idx="5157">
                  <c:v>1.121E-12</c:v>
                </c:pt>
                <c:pt idx="5158">
                  <c:v>1.1269999999999999E-12</c:v>
                </c:pt>
                <c:pt idx="5159">
                  <c:v>1.115E-12</c:v>
                </c:pt>
                <c:pt idx="5160">
                  <c:v>1.1220000000000001E-12</c:v>
                </c:pt>
                <c:pt idx="5161">
                  <c:v>1.1289999999999999E-12</c:v>
                </c:pt>
                <c:pt idx="5162">
                  <c:v>1.13E-12</c:v>
                </c:pt>
                <c:pt idx="5163">
                  <c:v>1.128E-12</c:v>
                </c:pt>
                <c:pt idx="5164">
                  <c:v>1.1240000000000001E-12</c:v>
                </c:pt>
                <c:pt idx="5165">
                  <c:v>1.128E-12</c:v>
                </c:pt>
                <c:pt idx="5166">
                  <c:v>1.1269999999999999E-12</c:v>
                </c:pt>
                <c:pt idx="5167">
                  <c:v>1.1289999999999999E-12</c:v>
                </c:pt>
                <c:pt idx="5168">
                  <c:v>1.1309999999999999E-12</c:v>
                </c:pt>
                <c:pt idx="5169">
                  <c:v>1.126E-12</c:v>
                </c:pt>
                <c:pt idx="5170">
                  <c:v>1.123E-12</c:v>
                </c:pt>
                <c:pt idx="5171">
                  <c:v>1.125E-12</c:v>
                </c:pt>
                <c:pt idx="5172">
                  <c:v>1.1289999999999999E-12</c:v>
                </c:pt>
                <c:pt idx="5173">
                  <c:v>1.1329999999999999E-12</c:v>
                </c:pt>
                <c:pt idx="5174">
                  <c:v>1.138E-12</c:v>
                </c:pt>
                <c:pt idx="5175">
                  <c:v>1.136E-12</c:v>
                </c:pt>
                <c:pt idx="5176">
                  <c:v>1.1390000000000001E-12</c:v>
                </c:pt>
                <c:pt idx="5177">
                  <c:v>1.126E-12</c:v>
                </c:pt>
                <c:pt idx="5178">
                  <c:v>1.1289999999999999E-12</c:v>
                </c:pt>
                <c:pt idx="5179">
                  <c:v>1.1289999999999999E-12</c:v>
                </c:pt>
                <c:pt idx="5180">
                  <c:v>1.128E-12</c:v>
                </c:pt>
                <c:pt idx="5181">
                  <c:v>1.13E-12</c:v>
                </c:pt>
                <c:pt idx="5182">
                  <c:v>1.1309999999999999E-12</c:v>
                </c:pt>
                <c:pt idx="5183">
                  <c:v>1.132E-12</c:v>
                </c:pt>
                <c:pt idx="5184">
                  <c:v>1.1410000000000001E-12</c:v>
                </c:pt>
                <c:pt idx="5185">
                  <c:v>1.1329999999999999E-12</c:v>
                </c:pt>
                <c:pt idx="5186">
                  <c:v>1.136E-12</c:v>
                </c:pt>
                <c:pt idx="5187">
                  <c:v>1.142E-12</c:v>
                </c:pt>
                <c:pt idx="5188">
                  <c:v>1.1430000000000001E-12</c:v>
                </c:pt>
                <c:pt idx="5189">
                  <c:v>1.14E-12</c:v>
                </c:pt>
                <c:pt idx="5190">
                  <c:v>1.1410000000000001E-12</c:v>
                </c:pt>
                <c:pt idx="5191">
                  <c:v>1.1369999999999999E-12</c:v>
                </c:pt>
                <c:pt idx="5192">
                  <c:v>1.1349999999999999E-12</c:v>
                </c:pt>
                <c:pt idx="5193">
                  <c:v>1.13E-12</c:v>
                </c:pt>
                <c:pt idx="5194">
                  <c:v>1.134E-12</c:v>
                </c:pt>
                <c:pt idx="5195">
                  <c:v>1.1430000000000001E-12</c:v>
                </c:pt>
                <c:pt idx="5196">
                  <c:v>1.136E-12</c:v>
                </c:pt>
                <c:pt idx="5197">
                  <c:v>1.1220000000000001E-12</c:v>
                </c:pt>
                <c:pt idx="5198">
                  <c:v>1.109E-12</c:v>
                </c:pt>
                <c:pt idx="5199">
                  <c:v>1.113E-12</c:v>
                </c:pt>
                <c:pt idx="5200">
                  <c:v>1.115E-12</c:v>
                </c:pt>
                <c:pt idx="5201">
                  <c:v>1.1160000000000001E-12</c:v>
                </c:pt>
                <c:pt idx="5202">
                  <c:v>1.1140000000000001E-12</c:v>
                </c:pt>
                <c:pt idx="5203">
                  <c:v>1.115E-12</c:v>
                </c:pt>
                <c:pt idx="5204">
                  <c:v>1.107E-12</c:v>
                </c:pt>
                <c:pt idx="5205">
                  <c:v>1.1099999999999999E-12</c:v>
                </c:pt>
                <c:pt idx="5206">
                  <c:v>1.109E-12</c:v>
                </c:pt>
                <c:pt idx="5207">
                  <c:v>1.1160000000000001E-12</c:v>
                </c:pt>
                <c:pt idx="5208">
                  <c:v>1.117E-12</c:v>
                </c:pt>
                <c:pt idx="5209">
                  <c:v>1.119E-12</c:v>
                </c:pt>
                <c:pt idx="5210">
                  <c:v>1.1200000000000001E-12</c:v>
                </c:pt>
                <c:pt idx="5211">
                  <c:v>1.113E-12</c:v>
                </c:pt>
                <c:pt idx="5212">
                  <c:v>1.1079999999999999E-12</c:v>
                </c:pt>
                <c:pt idx="5213">
                  <c:v>1.111E-12</c:v>
                </c:pt>
                <c:pt idx="5214">
                  <c:v>1.103E-12</c:v>
                </c:pt>
                <c:pt idx="5215">
                  <c:v>1.092E-12</c:v>
                </c:pt>
                <c:pt idx="5216">
                  <c:v>1.0950000000000001E-12</c:v>
                </c:pt>
                <c:pt idx="5217">
                  <c:v>1.1E-12</c:v>
                </c:pt>
                <c:pt idx="5218">
                  <c:v>1.1E-12</c:v>
                </c:pt>
                <c:pt idx="5219">
                  <c:v>1.098E-12</c:v>
                </c:pt>
                <c:pt idx="5220">
                  <c:v>1.098E-12</c:v>
                </c:pt>
                <c:pt idx="5221">
                  <c:v>1.098E-12</c:v>
                </c:pt>
                <c:pt idx="5222">
                  <c:v>1.103E-12</c:v>
                </c:pt>
                <c:pt idx="5223">
                  <c:v>1.096E-12</c:v>
                </c:pt>
                <c:pt idx="5224">
                  <c:v>1.092E-12</c:v>
                </c:pt>
                <c:pt idx="5225">
                  <c:v>1.0910000000000001E-12</c:v>
                </c:pt>
                <c:pt idx="5226">
                  <c:v>1.088E-12</c:v>
                </c:pt>
                <c:pt idx="5227">
                  <c:v>1.088E-12</c:v>
                </c:pt>
                <c:pt idx="5228">
                  <c:v>1.0910000000000001E-12</c:v>
                </c:pt>
                <c:pt idx="5229">
                  <c:v>1.0809999999999999E-12</c:v>
                </c:pt>
                <c:pt idx="5230">
                  <c:v>1.0780000000000001E-12</c:v>
                </c:pt>
                <c:pt idx="5231">
                  <c:v>1.073E-12</c:v>
                </c:pt>
                <c:pt idx="5232">
                  <c:v>1.071E-12</c:v>
                </c:pt>
                <c:pt idx="5233">
                  <c:v>1.067E-12</c:v>
                </c:pt>
                <c:pt idx="5234">
                  <c:v>1.061E-12</c:v>
                </c:pt>
                <c:pt idx="5235">
                  <c:v>1.0599999999999999E-12</c:v>
                </c:pt>
                <c:pt idx="5236">
                  <c:v>1.0639999999999999E-12</c:v>
                </c:pt>
                <c:pt idx="5237">
                  <c:v>1.0490000000000001E-12</c:v>
                </c:pt>
                <c:pt idx="5238">
                  <c:v>1.0430000000000001E-12</c:v>
                </c:pt>
                <c:pt idx="5239">
                  <c:v>1.0389999999999999E-12</c:v>
                </c:pt>
                <c:pt idx="5240">
                  <c:v>1.04E-12</c:v>
                </c:pt>
                <c:pt idx="5241">
                  <c:v>1.042E-12</c:v>
                </c:pt>
                <c:pt idx="5242">
                  <c:v>1.0450000000000001E-12</c:v>
                </c:pt>
                <c:pt idx="5243">
                  <c:v>1.0349999999999999E-12</c:v>
                </c:pt>
                <c:pt idx="5244">
                  <c:v>1.027E-12</c:v>
                </c:pt>
                <c:pt idx="5245">
                  <c:v>1.032E-12</c:v>
                </c:pt>
                <c:pt idx="5246">
                  <c:v>1.029E-12</c:v>
                </c:pt>
                <c:pt idx="5247">
                  <c:v>1.017E-12</c:v>
                </c:pt>
                <c:pt idx="5248">
                  <c:v>1.013E-12</c:v>
                </c:pt>
                <c:pt idx="5249">
                  <c:v>1.015E-12</c:v>
                </c:pt>
                <c:pt idx="5250">
                  <c:v>1.021E-12</c:v>
                </c:pt>
                <c:pt idx="5251">
                  <c:v>1.013E-12</c:v>
                </c:pt>
                <c:pt idx="5252">
                  <c:v>1.006E-12</c:v>
                </c:pt>
                <c:pt idx="5253">
                  <c:v>1.0070000000000001E-12</c:v>
                </c:pt>
                <c:pt idx="5254">
                  <c:v>1.0050000000000001E-12</c:v>
                </c:pt>
                <c:pt idx="5255">
                  <c:v>9.96E-13</c:v>
                </c:pt>
                <c:pt idx="5256">
                  <c:v>1.0030000000000001E-12</c:v>
                </c:pt>
                <c:pt idx="5257">
                  <c:v>9.9700000000000009E-13</c:v>
                </c:pt>
                <c:pt idx="5258">
                  <c:v>9.9700000000000009E-13</c:v>
                </c:pt>
                <c:pt idx="5259">
                  <c:v>9.9200000000000001E-13</c:v>
                </c:pt>
                <c:pt idx="5260">
                  <c:v>9.9000000000000002E-13</c:v>
                </c:pt>
                <c:pt idx="5261">
                  <c:v>9.8299999999999995E-13</c:v>
                </c:pt>
                <c:pt idx="5262">
                  <c:v>9.8899999999999993E-13</c:v>
                </c:pt>
                <c:pt idx="5263">
                  <c:v>9.9200000000000001E-13</c:v>
                </c:pt>
                <c:pt idx="5264">
                  <c:v>9.8099999999999996E-13</c:v>
                </c:pt>
                <c:pt idx="5265">
                  <c:v>9.7600000000000008E-13</c:v>
                </c:pt>
                <c:pt idx="5266">
                  <c:v>9.7400000000000009E-13</c:v>
                </c:pt>
                <c:pt idx="5267">
                  <c:v>9.6900000000000001E-13</c:v>
                </c:pt>
                <c:pt idx="5268">
                  <c:v>9.71E-13</c:v>
                </c:pt>
                <c:pt idx="5269">
                  <c:v>9.6700000000000002E-13</c:v>
                </c:pt>
                <c:pt idx="5270">
                  <c:v>9.6599999999999992E-13</c:v>
                </c:pt>
                <c:pt idx="5271">
                  <c:v>9.6599999999999992E-13</c:v>
                </c:pt>
                <c:pt idx="5272">
                  <c:v>9.6500000000000003E-13</c:v>
                </c:pt>
                <c:pt idx="5273">
                  <c:v>9.5999999999999995E-13</c:v>
                </c:pt>
                <c:pt idx="5274">
                  <c:v>9.6199999999999994E-13</c:v>
                </c:pt>
                <c:pt idx="5275">
                  <c:v>9.6100000000000005E-13</c:v>
                </c:pt>
                <c:pt idx="5276">
                  <c:v>9.5599999999999997E-13</c:v>
                </c:pt>
                <c:pt idx="5277">
                  <c:v>9.6300000000000004E-13</c:v>
                </c:pt>
                <c:pt idx="5278">
                  <c:v>9.6500000000000003E-13</c:v>
                </c:pt>
                <c:pt idx="5279">
                  <c:v>9.6700000000000002E-13</c:v>
                </c:pt>
                <c:pt idx="5280">
                  <c:v>9.6300000000000004E-13</c:v>
                </c:pt>
                <c:pt idx="5281">
                  <c:v>9.5500000000000007E-13</c:v>
                </c:pt>
                <c:pt idx="5282">
                  <c:v>9.4600000000000001E-13</c:v>
                </c:pt>
                <c:pt idx="5283">
                  <c:v>9.4200000000000003E-13</c:v>
                </c:pt>
                <c:pt idx="5284">
                  <c:v>9.3800000000000004E-13</c:v>
                </c:pt>
                <c:pt idx="5285">
                  <c:v>9.4200000000000003E-13</c:v>
                </c:pt>
                <c:pt idx="5286">
                  <c:v>9.3800000000000004E-13</c:v>
                </c:pt>
                <c:pt idx="5287">
                  <c:v>9.2899999999999998E-13</c:v>
                </c:pt>
                <c:pt idx="5288">
                  <c:v>9.1599999999999993E-13</c:v>
                </c:pt>
                <c:pt idx="5289">
                  <c:v>9.1399999999999994E-13</c:v>
                </c:pt>
                <c:pt idx="5290">
                  <c:v>9.1399999999999994E-13</c:v>
                </c:pt>
                <c:pt idx="5291">
                  <c:v>9.0499999999999998E-13</c:v>
                </c:pt>
                <c:pt idx="5292">
                  <c:v>9.0699999999999997E-13</c:v>
                </c:pt>
                <c:pt idx="5293">
                  <c:v>9.1300000000000005E-13</c:v>
                </c:pt>
                <c:pt idx="5294">
                  <c:v>9.1399999999999994E-13</c:v>
                </c:pt>
                <c:pt idx="5295">
                  <c:v>9.1100000000000006E-13</c:v>
                </c:pt>
                <c:pt idx="5296">
                  <c:v>9.1100000000000006E-13</c:v>
                </c:pt>
                <c:pt idx="5297">
                  <c:v>9.1399999999999994E-13</c:v>
                </c:pt>
                <c:pt idx="5298">
                  <c:v>9.1300000000000005E-13</c:v>
                </c:pt>
                <c:pt idx="5299">
                  <c:v>9.1100000000000006E-13</c:v>
                </c:pt>
                <c:pt idx="5300">
                  <c:v>9.0999999999999996E-13</c:v>
                </c:pt>
                <c:pt idx="5301">
                  <c:v>9.1300000000000005E-13</c:v>
                </c:pt>
                <c:pt idx="5302">
                  <c:v>9.0799999999999997E-13</c:v>
                </c:pt>
                <c:pt idx="5303">
                  <c:v>9.0799999999999997E-13</c:v>
                </c:pt>
                <c:pt idx="5304">
                  <c:v>8.9700000000000001E-13</c:v>
                </c:pt>
                <c:pt idx="5305">
                  <c:v>8.9600000000000002E-13</c:v>
                </c:pt>
                <c:pt idx="5306">
                  <c:v>9.0299999999999999E-13</c:v>
                </c:pt>
                <c:pt idx="5307">
                  <c:v>8.9900000000000001E-13</c:v>
                </c:pt>
                <c:pt idx="5308">
                  <c:v>8.9300000000000003E-13</c:v>
                </c:pt>
                <c:pt idx="5309">
                  <c:v>8.9400000000000003E-13</c:v>
                </c:pt>
                <c:pt idx="5310">
                  <c:v>8.9400000000000003E-13</c:v>
                </c:pt>
                <c:pt idx="5311">
                  <c:v>8.9600000000000002E-13</c:v>
                </c:pt>
                <c:pt idx="5312">
                  <c:v>9.0399999999999999E-13</c:v>
                </c:pt>
                <c:pt idx="5313">
                  <c:v>9.01E-13</c:v>
                </c:pt>
                <c:pt idx="5314">
                  <c:v>9.01E-13</c:v>
                </c:pt>
                <c:pt idx="5315">
                  <c:v>9.0299999999999999E-13</c:v>
                </c:pt>
                <c:pt idx="5316">
                  <c:v>8.9800000000000001E-13</c:v>
                </c:pt>
                <c:pt idx="5317">
                  <c:v>8.9300000000000003E-13</c:v>
                </c:pt>
                <c:pt idx="5318">
                  <c:v>8.8499999999999997E-13</c:v>
                </c:pt>
                <c:pt idx="5319">
                  <c:v>8.8799999999999995E-13</c:v>
                </c:pt>
                <c:pt idx="5320">
                  <c:v>8.8199999999999998E-13</c:v>
                </c:pt>
                <c:pt idx="5321">
                  <c:v>8.76E-13</c:v>
                </c:pt>
                <c:pt idx="5322">
                  <c:v>8.9000000000000004E-13</c:v>
                </c:pt>
                <c:pt idx="5323">
                  <c:v>8.8900000000000005E-13</c:v>
                </c:pt>
                <c:pt idx="5324">
                  <c:v>8.8799999999999995E-13</c:v>
                </c:pt>
                <c:pt idx="5325">
                  <c:v>8.8499999999999997E-13</c:v>
                </c:pt>
                <c:pt idx="5326">
                  <c:v>8.8799999999999995E-13</c:v>
                </c:pt>
                <c:pt idx="5327">
                  <c:v>8.8900000000000005E-13</c:v>
                </c:pt>
                <c:pt idx="5328">
                  <c:v>8.8699999999999996E-13</c:v>
                </c:pt>
                <c:pt idx="5329">
                  <c:v>8.8299999999999997E-13</c:v>
                </c:pt>
                <c:pt idx="5330">
                  <c:v>8.8499999999999997E-13</c:v>
                </c:pt>
                <c:pt idx="5331">
                  <c:v>8.8799999999999995E-13</c:v>
                </c:pt>
                <c:pt idx="5332">
                  <c:v>8.8299999999999997E-13</c:v>
                </c:pt>
                <c:pt idx="5333">
                  <c:v>8.8599999999999996E-13</c:v>
                </c:pt>
                <c:pt idx="5334">
                  <c:v>8.9000000000000004E-13</c:v>
                </c:pt>
                <c:pt idx="5335">
                  <c:v>8.9400000000000003E-13</c:v>
                </c:pt>
                <c:pt idx="5336">
                  <c:v>8.9900000000000001E-13</c:v>
                </c:pt>
                <c:pt idx="5337">
                  <c:v>9.01E-13</c:v>
                </c:pt>
                <c:pt idx="5338">
                  <c:v>8.9600000000000002E-13</c:v>
                </c:pt>
                <c:pt idx="5339">
                  <c:v>8.9500000000000002E-13</c:v>
                </c:pt>
                <c:pt idx="5340">
                  <c:v>9E-13</c:v>
                </c:pt>
                <c:pt idx="5341">
                  <c:v>9.01E-13</c:v>
                </c:pt>
                <c:pt idx="5342">
                  <c:v>8.9900000000000001E-13</c:v>
                </c:pt>
                <c:pt idx="5343">
                  <c:v>9.01E-13</c:v>
                </c:pt>
                <c:pt idx="5344">
                  <c:v>9.0299999999999999E-13</c:v>
                </c:pt>
                <c:pt idx="5345">
                  <c:v>9.0199999999999999E-13</c:v>
                </c:pt>
                <c:pt idx="5346">
                  <c:v>8.9600000000000002E-13</c:v>
                </c:pt>
                <c:pt idx="5347">
                  <c:v>8.9500000000000002E-13</c:v>
                </c:pt>
                <c:pt idx="5348">
                  <c:v>8.9600000000000002E-13</c:v>
                </c:pt>
                <c:pt idx="5349">
                  <c:v>9.01E-13</c:v>
                </c:pt>
                <c:pt idx="5350">
                  <c:v>9.0199999999999999E-13</c:v>
                </c:pt>
                <c:pt idx="5351">
                  <c:v>8.9800000000000001E-13</c:v>
                </c:pt>
                <c:pt idx="5352">
                  <c:v>8.9600000000000002E-13</c:v>
                </c:pt>
                <c:pt idx="5353">
                  <c:v>8.9900000000000001E-13</c:v>
                </c:pt>
                <c:pt idx="5354">
                  <c:v>8.9600000000000002E-13</c:v>
                </c:pt>
                <c:pt idx="5355">
                  <c:v>8.9400000000000003E-13</c:v>
                </c:pt>
                <c:pt idx="5356">
                  <c:v>8.9400000000000003E-13</c:v>
                </c:pt>
                <c:pt idx="5357">
                  <c:v>8.9300000000000003E-13</c:v>
                </c:pt>
                <c:pt idx="5358">
                  <c:v>8.8900000000000005E-13</c:v>
                </c:pt>
                <c:pt idx="5359">
                  <c:v>8.8599999999999996E-13</c:v>
                </c:pt>
                <c:pt idx="5360">
                  <c:v>8.8499999999999997E-13</c:v>
                </c:pt>
                <c:pt idx="5361">
                  <c:v>8.8399999999999997E-13</c:v>
                </c:pt>
                <c:pt idx="5362">
                  <c:v>8.8699999999999996E-13</c:v>
                </c:pt>
                <c:pt idx="5363">
                  <c:v>8.8799999999999995E-13</c:v>
                </c:pt>
                <c:pt idx="5364">
                  <c:v>8.8900000000000005E-13</c:v>
                </c:pt>
                <c:pt idx="5365">
                  <c:v>8.8799999999999995E-13</c:v>
                </c:pt>
                <c:pt idx="5366">
                  <c:v>8.8900000000000005E-13</c:v>
                </c:pt>
                <c:pt idx="5367">
                  <c:v>8.8599999999999996E-13</c:v>
                </c:pt>
                <c:pt idx="5368">
                  <c:v>8.8699999999999996E-13</c:v>
                </c:pt>
                <c:pt idx="5369">
                  <c:v>8.9000000000000004E-13</c:v>
                </c:pt>
                <c:pt idx="5370">
                  <c:v>8.8799999999999995E-13</c:v>
                </c:pt>
                <c:pt idx="5371">
                  <c:v>8.8299999999999997E-13</c:v>
                </c:pt>
                <c:pt idx="5372">
                  <c:v>8.7999999999999999E-13</c:v>
                </c:pt>
                <c:pt idx="5373">
                  <c:v>8.8499999999999997E-13</c:v>
                </c:pt>
                <c:pt idx="5374">
                  <c:v>8.9000000000000004E-13</c:v>
                </c:pt>
                <c:pt idx="5375">
                  <c:v>8.8799999999999995E-13</c:v>
                </c:pt>
                <c:pt idx="5376">
                  <c:v>8.9300000000000003E-13</c:v>
                </c:pt>
                <c:pt idx="5377">
                  <c:v>8.8599999999999996E-13</c:v>
                </c:pt>
                <c:pt idx="5378">
                  <c:v>8.8799999999999995E-13</c:v>
                </c:pt>
                <c:pt idx="5379">
                  <c:v>8.8499999999999997E-13</c:v>
                </c:pt>
                <c:pt idx="5380">
                  <c:v>8.8699999999999996E-13</c:v>
                </c:pt>
                <c:pt idx="5381">
                  <c:v>8.8699999999999996E-13</c:v>
                </c:pt>
                <c:pt idx="5382">
                  <c:v>8.9000000000000004E-13</c:v>
                </c:pt>
                <c:pt idx="5383">
                  <c:v>8.9000000000000004E-13</c:v>
                </c:pt>
                <c:pt idx="5384">
                  <c:v>8.9000000000000004E-13</c:v>
                </c:pt>
                <c:pt idx="5385">
                  <c:v>8.8900000000000005E-13</c:v>
                </c:pt>
                <c:pt idx="5386">
                  <c:v>8.9700000000000001E-13</c:v>
                </c:pt>
                <c:pt idx="5387">
                  <c:v>8.9200000000000004E-13</c:v>
                </c:pt>
                <c:pt idx="5388">
                  <c:v>9E-13</c:v>
                </c:pt>
                <c:pt idx="5389">
                  <c:v>9.0199999999999999E-13</c:v>
                </c:pt>
                <c:pt idx="5390">
                  <c:v>9.0199999999999999E-13</c:v>
                </c:pt>
                <c:pt idx="5391">
                  <c:v>9.0199999999999999E-13</c:v>
                </c:pt>
                <c:pt idx="5392">
                  <c:v>8.9800000000000001E-13</c:v>
                </c:pt>
                <c:pt idx="5393">
                  <c:v>8.9600000000000002E-13</c:v>
                </c:pt>
                <c:pt idx="5394">
                  <c:v>8.9800000000000001E-13</c:v>
                </c:pt>
                <c:pt idx="5395">
                  <c:v>9.0599999999999998E-13</c:v>
                </c:pt>
                <c:pt idx="5396">
                  <c:v>9.01E-13</c:v>
                </c:pt>
                <c:pt idx="5397">
                  <c:v>8.9900000000000001E-13</c:v>
                </c:pt>
                <c:pt idx="5398">
                  <c:v>9.0499999999999998E-13</c:v>
                </c:pt>
                <c:pt idx="5399">
                  <c:v>9.0699999999999997E-13</c:v>
                </c:pt>
                <c:pt idx="5400">
                  <c:v>9.0799999999999997E-13</c:v>
                </c:pt>
                <c:pt idx="5401">
                  <c:v>9.0999999999999996E-13</c:v>
                </c:pt>
                <c:pt idx="5402">
                  <c:v>9.0899999999999996E-13</c:v>
                </c:pt>
                <c:pt idx="5403">
                  <c:v>9.0999999999999996E-13</c:v>
                </c:pt>
                <c:pt idx="5404">
                  <c:v>9.0499999999999998E-13</c:v>
                </c:pt>
                <c:pt idx="5405">
                  <c:v>9.0899999999999996E-13</c:v>
                </c:pt>
                <c:pt idx="5406">
                  <c:v>9.1199999999999995E-13</c:v>
                </c:pt>
                <c:pt idx="5407">
                  <c:v>9.0999999999999996E-13</c:v>
                </c:pt>
                <c:pt idx="5408">
                  <c:v>9.0699999999999997E-13</c:v>
                </c:pt>
                <c:pt idx="5409">
                  <c:v>9.1199999999999995E-13</c:v>
                </c:pt>
                <c:pt idx="5410">
                  <c:v>9.0699999999999997E-13</c:v>
                </c:pt>
                <c:pt idx="5411">
                  <c:v>9.1500000000000004E-13</c:v>
                </c:pt>
                <c:pt idx="5412">
                  <c:v>9.1900000000000002E-13</c:v>
                </c:pt>
                <c:pt idx="5413">
                  <c:v>9.1599999999999993E-13</c:v>
                </c:pt>
                <c:pt idx="5414">
                  <c:v>9.1700000000000003E-13</c:v>
                </c:pt>
                <c:pt idx="5415">
                  <c:v>9.1999999999999992E-13</c:v>
                </c:pt>
                <c:pt idx="5416">
                  <c:v>9.2800000000000008E-13</c:v>
                </c:pt>
                <c:pt idx="5417">
                  <c:v>9.2600000000000009E-13</c:v>
                </c:pt>
                <c:pt idx="5418">
                  <c:v>9.2699999999999999E-13</c:v>
                </c:pt>
                <c:pt idx="5419">
                  <c:v>9.3099999999999997E-13</c:v>
                </c:pt>
                <c:pt idx="5420">
                  <c:v>9.3400000000000006E-13</c:v>
                </c:pt>
                <c:pt idx="5421">
                  <c:v>9.3200000000000007E-13</c:v>
                </c:pt>
                <c:pt idx="5422">
                  <c:v>9.3200000000000007E-13</c:v>
                </c:pt>
                <c:pt idx="5423">
                  <c:v>9.3899999999999994E-13</c:v>
                </c:pt>
                <c:pt idx="5424">
                  <c:v>9.4600000000000001E-13</c:v>
                </c:pt>
                <c:pt idx="5425">
                  <c:v>9.4499999999999991E-13</c:v>
                </c:pt>
                <c:pt idx="5426">
                  <c:v>9.4600000000000001E-13</c:v>
                </c:pt>
                <c:pt idx="5427">
                  <c:v>9.5100000000000009E-13</c:v>
                </c:pt>
                <c:pt idx="5428">
                  <c:v>9.5500000000000007E-13</c:v>
                </c:pt>
                <c:pt idx="5429">
                  <c:v>9.5399999999999997E-13</c:v>
                </c:pt>
                <c:pt idx="5430">
                  <c:v>9.5199999999999998E-13</c:v>
                </c:pt>
                <c:pt idx="5431">
                  <c:v>9.490000000000001E-13</c:v>
                </c:pt>
                <c:pt idx="5432">
                  <c:v>9.5799999999999996E-13</c:v>
                </c:pt>
                <c:pt idx="5433">
                  <c:v>9.6300000000000004E-13</c:v>
                </c:pt>
                <c:pt idx="5434">
                  <c:v>9.5599999999999997E-13</c:v>
                </c:pt>
                <c:pt idx="5435">
                  <c:v>9.5799999999999996E-13</c:v>
                </c:pt>
                <c:pt idx="5436">
                  <c:v>9.5700000000000006E-13</c:v>
                </c:pt>
                <c:pt idx="5437">
                  <c:v>9.6399999999999993E-13</c:v>
                </c:pt>
                <c:pt idx="5438">
                  <c:v>9.5900000000000005E-13</c:v>
                </c:pt>
                <c:pt idx="5439">
                  <c:v>9.6199999999999994E-13</c:v>
                </c:pt>
                <c:pt idx="5440">
                  <c:v>9.5799999999999996E-13</c:v>
                </c:pt>
                <c:pt idx="5441">
                  <c:v>9.6599999999999992E-13</c:v>
                </c:pt>
                <c:pt idx="5442">
                  <c:v>9.6900000000000001E-13</c:v>
                </c:pt>
                <c:pt idx="5443">
                  <c:v>9.6999999999999991E-13</c:v>
                </c:pt>
                <c:pt idx="5444">
                  <c:v>9.720000000000001E-13</c:v>
                </c:pt>
                <c:pt idx="5445">
                  <c:v>9.6599999999999992E-13</c:v>
                </c:pt>
                <c:pt idx="5446">
                  <c:v>9.6799999999999991E-13</c:v>
                </c:pt>
                <c:pt idx="5447">
                  <c:v>9.6900000000000001E-13</c:v>
                </c:pt>
                <c:pt idx="5448">
                  <c:v>9.7800000000000007E-13</c:v>
                </c:pt>
                <c:pt idx="5449">
                  <c:v>9.7899999999999997E-13</c:v>
                </c:pt>
                <c:pt idx="5450">
                  <c:v>9.7600000000000008E-13</c:v>
                </c:pt>
                <c:pt idx="5451">
                  <c:v>9.7699999999999998E-13</c:v>
                </c:pt>
                <c:pt idx="5452">
                  <c:v>9.6999999999999991E-13</c:v>
                </c:pt>
                <c:pt idx="5453">
                  <c:v>9.6300000000000004E-13</c:v>
                </c:pt>
                <c:pt idx="5454">
                  <c:v>9.7899999999999997E-13</c:v>
                </c:pt>
                <c:pt idx="5455">
                  <c:v>9.7400000000000009E-13</c:v>
                </c:pt>
                <c:pt idx="5456">
                  <c:v>9.7299999999999999E-13</c:v>
                </c:pt>
                <c:pt idx="5457">
                  <c:v>9.71E-13</c:v>
                </c:pt>
                <c:pt idx="5458">
                  <c:v>9.720000000000001E-13</c:v>
                </c:pt>
                <c:pt idx="5459">
                  <c:v>9.7299999999999999E-13</c:v>
                </c:pt>
                <c:pt idx="5460">
                  <c:v>9.6900000000000001E-13</c:v>
                </c:pt>
                <c:pt idx="5461">
                  <c:v>9.6399999999999993E-13</c:v>
                </c:pt>
                <c:pt idx="5462">
                  <c:v>9.6300000000000004E-13</c:v>
                </c:pt>
                <c:pt idx="5463">
                  <c:v>9.5799999999999996E-13</c:v>
                </c:pt>
                <c:pt idx="5464">
                  <c:v>9.6799999999999991E-13</c:v>
                </c:pt>
                <c:pt idx="5465">
                  <c:v>9.7299999999999999E-13</c:v>
                </c:pt>
                <c:pt idx="5466">
                  <c:v>9.8400000000000005E-13</c:v>
                </c:pt>
                <c:pt idx="5467">
                  <c:v>9.8600000000000004E-13</c:v>
                </c:pt>
                <c:pt idx="5468">
                  <c:v>9.8899999999999993E-13</c:v>
                </c:pt>
                <c:pt idx="5469">
                  <c:v>1.002E-12</c:v>
                </c:pt>
                <c:pt idx="5470">
                  <c:v>1.0099999999999999E-12</c:v>
                </c:pt>
                <c:pt idx="5471">
                  <c:v>1.009E-12</c:v>
                </c:pt>
                <c:pt idx="5472">
                  <c:v>1.0079999999999999E-12</c:v>
                </c:pt>
                <c:pt idx="5473">
                  <c:v>1.0030000000000001E-12</c:v>
                </c:pt>
                <c:pt idx="5474">
                  <c:v>1.0179999999999999E-12</c:v>
                </c:pt>
                <c:pt idx="5475">
                  <c:v>1.0139999999999999E-12</c:v>
                </c:pt>
                <c:pt idx="5476">
                  <c:v>1.0139999999999999E-12</c:v>
                </c:pt>
                <c:pt idx="5477">
                  <c:v>1.017E-12</c:v>
                </c:pt>
                <c:pt idx="5478">
                  <c:v>1.019E-12</c:v>
                </c:pt>
                <c:pt idx="5479">
                  <c:v>1.023E-12</c:v>
                </c:pt>
                <c:pt idx="5480">
                  <c:v>1.0200000000000001E-12</c:v>
                </c:pt>
                <c:pt idx="5481">
                  <c:v>1.0200000000000001E-12</c:v>
                </c:pt>
                <c:pt idx="5482">
                  <c:v>1.017E-12</c:v>
                </c:pt>
                <c:pt idx="5483">
                  <c:v>1.015E-12</c:v>
                </c:pt>
                <c:pt idx="5484">
                  <c:v>1.0139999999999999E-12</c:v>
                </c:pt>
                <c:pt idx="5485">
                  <c:v>1.017E-12</c:v>
                </c:pt>
                <c:pt idx="5486">
                  <c:v>1.0139999999999999E-12</c:v>
                </c:pt>
                <c:pt idx="5487">
                  <c:v>1.019E-12</c:v>
                </c:pt>
                <c:pt idx="5488">
                  <c:v>1.0179999999999999E-12</c:v>
                </c:pt>
                <c:pt idx="5489">
                  <c:v>1.0200000000000001E-12</c:v>
                </c:pt>
                <c:pt idx="5490">
                  <c:v>1.0220000000000001E-12</c:v>
                </c:pt>
                <c:pt idx="5491">
                  <c:v>1.0240000000000001E-12</c:v>
                </c:pt>
                <c:pt idx="5492">
                  <c:v>1.0280000000000001E-12</c:v>
                </c:pt>
                <c:pt idx="5493">
                  <c:v>1.029E-12</c:v>
                </c:pt>
                <c:pt idx="5494">
                  <c:v>1.034E-12</c:v>
                </c:pt>
                <c:pt idx="5495">
                  <c:v>1.0369999999999999E-12</c:v>
                </c:pt>
                <c:pt idx="5496">
                  <c:v>1.038E-12</c:v>
                </c:pt>
                <c:pt idx="5497">
                  <c:v>1.0369999999999999E-12</c:v>
                </c:pt>
                <c:pt idx="5498">
                  <c:v>1.0369999999999999E-12</c:v>
                </c:pt>
                <c:pt idx="5499">
                  <c:v>1.036E-12</c:v>
                </c:pt>
                <c:pt idx="5500">
                  <c:v>1.0470000000000001E-12</c:v>
                </c:pt>
                <c:pt idx="5501">
                  <c:v>1.046E-12</c:v>
                </c:pt>
                <c:pt idx="5502">
                  <c:v>1.048E-12</c:v>
                </c:pt>
                <c:pt idx="5503">
                  <c:v>1.0470000000000001E-12</c:v>
                </c:pt>
                <c:pt idx="5504">
                  <c:v>1.048E-12</c:v>
                </c:pt>
                <c:pt idx="5505">
                  <c:v>1.042E-12</c:v>
                </c:pt>
                <c:pt idx="5506">
                  <c:v>1.044E-12</c:v>
                </c:pt>
                <c:pt idx="5507">
                  <c:v>1.048E-12</c:v>
                </c:pt>
                <c:pt idx="5508">
                  <c:v>1.0490000000000001E-12</c:v>
                </c:pt>
                <c:pt idx="5509">
                  <c:v>1.0490000000000001E-12</c:v>
                </c:pt>
                <c:pt idx="5510">
                  <c:v>1.0559999999999999E-12</c:v>
                </c:pt>
                <c:pt idx="5511">
                  <c:v>1.0579999999999999E-12</c:v>
                </c:pt>
                <c:pt idx="5512">
                  <c:v>1.063E-12</c:v>
                </c:pt>
                <c:pt idx="5513">
                  <c:v>1.065E-12</c:v>
                </c:pt>
                <c:pt idx="5514">
                  <c:v>1.0680000000000001E-12</c:v>
                </c:pt>
                <c:pt idx="5515">
                  <c:v>1.0720000000000001E-12</c:v>
                </c:pt>
                <c:pt idx="5516">
                  <c:v>1.075E-12</c:v>
                </c:pt>
                <c:pt idx="5517">
                  <c:v>1.0809999999999999E-12</c:v>
                </c:pt>
                <c:pt idx="5518">
                  <c:v>1.082E-12</c:v>
                </c:pt>
                <c:pt idx="5519">
                  <c:v>1.0760000000000001E-12</c:v>
                </c:pt>
                <c:pt idx="5520">
                  <c:v>1.0829999999999999E-12</c:v>
                </c:pt>
                <c:pt idx="5521">
                  <c:v>1.0869999999999999E-12</c:v>
                </c:pt>
                <c:pt idx="5522">
                  <c:v>1.092E-12</c:v>
                </c:pt>
                <c:pt idx="5523">
                  <c:v>1.0950000000000001E-12</c:v>
                </c:pt>
                <c:pt idx="5524">
                  <c:v>1.0990000000000001E-12</c:v>
                </c:pt>
                <c:pt idx="5525">
                  <c:v>1.094E-12</c:v>
                </c:pt>
                <c:pt idx="5526">
                  <c:v>1.096E-12</c:v>
                </c:pt>
                <c:pt idx="5527">
                  <c:v>1.0970000000000001E-12</c:v>
                </c:pt>
                <c:pt idx="5528">
                  <c:v>1.09E-12</c:v>
                </c:pt>
                <c:pt idx="5529">
                  <c:v>1.0849999999999999E-12</c:v>
                </c:pt>
                <c:pt idx="5530">
                  <c:v>1.0889999999999999E-12</c:v>
                </c:pt>
                <c:pt idx="5531">
                  <c:v>1.0889999999999999E-12</c:v>
                </c:pt>
                <c:pt idx="5532">
                  <c:v>1.088E-12</c:v>
                </c:pt>
                <c:pt idx="5533">
                  <c:v>1.0869999999999999E-12</c:v>
                </c:pt>
                <c:pt idx="5534">
                  <c:v>1.0889999999999999E-12</c:v>
                </c:pt>
                <c:pt idx="5535">
                  <c:v>1.098E-12</c:v>
                </c:pt>
                <c:pt idx="5536">
                  <c:v>1.0889999999999999E-12</c:v>
                </c:pt>
                <c:pt idx="5537">
                  <c:v>1.098E-12</c:v>
                </c:pt>
                <c:pt idx="5538">
                  <c:v>1.096E-12</c:v>
                </c:pt>
                <c:pt idx="5539">
                  <c:v>1.1010000000000001E-12</c:v>
                </c:pt>
                <c:pt idx="5540">
                  <c:v>1.1059999999999999E-12</c:v>
                </c:pt>
                <c:pt idx="5541">
                  <c:v>1.103E-12</c:v>
                </c:pt>
                <c:pt idx="5542">
                  <c:v>1.1079999999999999E-12</c:v>
                </c:pt>
                <c:pt idx="5543">
                  <c:v>1.111E-12</c:v>
                </c:pt>
                <c:pt idx="5544">
                  <c:v>1.1059999999999999E-12</c:v>
                </c:pt>
                <c:pt idx="5545">
                  <c:v>1.1019999999999999E-12</c:v>
                </c:pt>
                <c:pt idx="5546">
                  <c:v>1.105E-12</c:v>
                </c:pt>
                <c:pt idx="5547">
                  <c:v>1.1059999999999999E-12</c:v>
                </c:pt>
                <c:pt idx="5548">
                  <c:v>1.109E-12</c:v>
                </c:pt>
                <c:pt idx="5549">
                  <c:v>1.111E-12</c:v>
                </c:pt>
                <c:pt idx="5550">
                  <c:v>1.111E-12</c:v>
                </c:pt>
                <c:pt idx="5551">
                  <c:v>1.1140000000000001E-12</c:v>
                </c:pt>
                <c:pt idx="5552">
                  <c:v>1.1140000000000001E-12</c:v>
                </c:pt>
                <c:pt idx="5553">
                  <c:v>1.121E-12</c:v>
                </c:pt>
                <c:pt idx="5554">
                  <c:v>1.1240000000000001E-12</c:v>
                </c:pt>
                <c:pt idx="5555">
                  <c:v>1.134E-12</c:v>
                </c:pt>
                <c:pt idx="5556">
                  <c:v>1.13E-12</c:v>
                </c:pt>
                <c:pt idx="5557">
                  <c:v>1.13E-12</c:v>
                </c:pt>
                <c:pt idx="5558">
                  <c:v>1.1289999999999999E-12</c:v>
                </c:pt>
                <c:pt idx="5559">
                  <c:v>1.1269999999999999E-12</c:v>
                </c:pt>
                <c:pt idx="5560">
                  <c:v>1.1309999999999999E-12</c:v>
                </c:pt>
                <c:pt idx="5561">
                  <c:v>1.136E-12</c:v>
                </c:pt>
                <c:pt idx="5562">
                  <c:v>1.136E-12</c:v>
                </c:pt>
                <c:pt idx="5563">
                  <c:v>1.142E-12</c:v>
                </c:pt>
                <c:pt idx="5564">
                  <c:v>1.146E-12</c:v>
                </c:pt>
                <c:pt idx="5565">
                  <c:v>1.1390000000000001E-12</c:v>
                </c:pt>
                <c:pt idx="5566">
                  <c:v>1.1450000000000001E-12</c:v>
                </c:pt>
                <c:pt idx="5567">
                  <c:v>1.148E-12</c:v>
                </c:pt>
                <c:pt idx="5568">
                  <c:v>1.1430000000000001E-12</c:v>
                </c:pt>
                <c:pt idx="5569">
                  <c:v>1.1499999999999999E-12</c:v>
                </c:pt>
                <c:pt idx="5570">
                  <c:v>1.1430000000000001E-12</c:v>
                </c:pt>
                <c:pt idx="5571">
                  <c:v>1.1390000000000001E-12</c:v>
                </c:pt>
                <c:pt idx="5572">
                  <c:v>1.1369999999999999E-12</c:v>
                </c:pt>
                <c:pt idx="5573">
                  <c:v>1.1450000000000001E-12</c:v>
                </c:pt>
                <c:pt idx="5574">
                  <c:v>1.138E-12</c:v>
                </c:pt>
                <c:pt idx="5575">
                  <c:v>1.1410000000000001E-12</c:v>
                </c:pt>
                <c:pt idx="5576">
                  <c:v>1.1369999999999999E-12</c:v>
                </c:pt>
                <c:pt idx="5577">
                  <c:v>1.138E-12</c:v>
                </c:pt>
                <c:pt idx="5578">
                  <c:v>1.136E-12</c:v>
                </c:pt>
                <c:pt idx="5579">
                  <c:v>1.132E-12</c:v>
                </c:pt>
                <c:pt idx="5580">
                  <c:v>1.1329999999999999E-12</c:v>
                </c:pt>
                <c:pt idx="5581">
                  <c:v>1.1329999999999999E-12</c:v>
                </c:pt>
                <c:pt idx="5582">
                  <c:v>1.1349999999999999E-12</c:v>
                </c:pt>
                <c:pt idx="5583">
                  <c:v>1.1369999999999999E-12</c:v>
                </c:pt>
                <c:pt idx="5584">
                  <c:v>1.1349999999999999E-12</c:v>
                </c:pt>
                <c:pt idx="5585">
                  <c:v>1.148E-12</c:v>
                </c:pt>
                <c:pt idx="5586">
                  <c:v>1.1499999999999999E-12</c:v>
                </c:pt>
                <c:pt idx="5587">
                  <c:v>1.146E-12</c:v>
                </c:pt>
                <c:pt idx="5588">
                  <c:v>1.144E-12</c:v>
                </c:pt>
                <c:pt idx="5589">
                  <c:v>1.1470000000000001E-12</c:v>
                </c:pt>
                <c:pt idx="5590">
                  <c:v>1.151E-12</c:v>
                </c:pt>
                <c:pt idx="5591">
                  <c:v>1.1490000000000001E-12</c:v>
                </c:pt>
                <c:pt idx="5592">
                  <c:v>1.151E-12</c:v>
                </c:pt>
                <c:pt idx="5593">
                  <c:v>1.155E-12</c:v>
                </c:pt>
                <c:pt idx="5594">
                  <c:v>1.151E-12</c:v>
                </c:pt>
                <c:pt idx="5595">
                  <c:v>1.1559999999999999E-12</c:v>
                </c:pt>
                <c:pt idx="5596">
                  <c:v>1.153E-12</c:v>
                </c:pt>
                <c:pt idx="5597">
                  <c:v>1.1539999999999999E-12</c:v>
                </c:pt>
                <c:pt idx="5598">
                  <c:v>1.1499999999999999E-12</c:v>
                </c:pt>
                <c:pt idx="5599">
                  <c:v>1.1499999999999999E-12</c:v>
                </c:pt>
                <c:pt idx="5600">
                  <c:v>1.148E-12</c:v>
                </c:pt>
                <c:pt idx="5601">
                  <c:v>1.155E-12</c:v>
                </c:pt>
                <c:pt idx="5602">
                  <c:v>1.157E-12</c:v>
                </c:pt>
                <c:pt idx="5603">
                  <c:v>1.161E-12</c:v>
                </c:pt>
                <c:pt idx="5604">
                  <c:v>1.1620000000000001E-12</c:v>
                </c:pt>
                <c:pt idx="5605">
                  <c:v>1.163E-12</c:v>
                </c:pt>
                <c:pt idx="5606">
                  <c:v>1.1640000000000001E-12</c:v>
                </c:pt>
                <c:pt idx="5607">
                  <c:v>1.1579999999999999E-12</c:v>
                </c:pt>
                <c:pt idx="5608">
                  <c:v>1.1599999999999999E-12</c:v>
                </c:pt>
                <c:pt idx="5609">
                  <c:v>1.157E-12</c:v>
                </c:pt>
                <c:pt idx="5610">
                  <c:v>1.1519999999999999E-12</c:v>
                </c:pt>
                <c:pt idx="5611">
                  <c:v>1.153E-12</c:v>
                </c:pt>
                <c:pt idx="5612">
                  <c:v>1.148E-12</c:v>
                </c:pt>
                <c:pt idx="5613">
                  <c:v>1.146E-12</c:v>
                </c:pt>
                <c:pt idx="5614">
                  <c:v>1.1410000000000001E-12</c:v>
                </c:pt>
                <c:pt idx="5615">
                  <c:v>1.1450000000000001E-12</c:v>
                </c:pt>
                <c:pt idx="5616">
                  <c:v>1.146E-12</c:v>
                </c:pt>
                <c:pt idx="5617">
                  <c:v>1.144E-12</c:v>
                </c:pt>
                <c:pt idx="5618">
                  <c:v>1.146E-12</c:v>
                </c:pt>
                <c:pt idx="5619">
                  <c:v>1.148E-12</c:v>
                </c:pt>
                <c:pt idx="5620">
                  <c:v>1.157E-12</c:v>
                </c:pt>
                <c:pt idx="5621">
                  <c:v>1.1519999999999999E-12</c:v>
                </c:pt>
                <c:pt idx="5622">
                  <c:v>1.151E-12</c:v>
                </c:pt>
                <c:pt idx="5623">
                  <c:v>1.151E-12</c:v>
                </c:pt>
                <c:pt idx="5624">
                  <c:v>1.1470000000000001E-12</c:v>
                </c:pt>
                <c:pt idx="5625">
                  <c:v>1.142E-12</c:v>
                </c:pt>
                <c:pt idx="5626">
                  <c:v>1.1410000000000001E-12</c:v>
                </c:pt>
                <c:pt idx="5627">
                  <c:v>1.14E-12</c:v>
                </c:pt>
                <c:pt idx="5628">
                  <c:v>1.1410000000000001E-12</c:v>
                </c:pt>
                <c:pt idx="5629">
                  <c:v>1.14E-12</c:v>
                </c:pt>
                <c:pt idx="5630">
                  <c:v>1.142E-12</c:v>
                </c:pt>
                <c:pt idx="5631">
                  <c:v>1.142E-12</c:v>
                </c:pt>
                <c:pt idx="5632">
                  <c:v>1.1349999999999999E-12</c:v>
                </c:pt>
                <c:pt idx="5633">
                  <c:v>1.13E-12</c:v>
                </c:pt>
                <c:pt idx="5634">
                  <c:v>1.1309999999999999E-12</c:v>
                </c:pt>
                <c:pt idx="5635">
                  <c:v>1.126E-12</c:v>
                </c:pt>
                <c:pt idx="5636">
                  <c:v>1.1269999999999999E-12</c:v>
                </c:pt>
                <c:pt idx="5637">
                  <c:v>1.1200000000000001E-12</c:v>
                </c:pt>
                <c:pt idx="5638">
                  <c:v>1.1119999999999999E-12</c:v>
                </c:pt>
                <c:pt idx="5639">
                  <c:v>1.1140000000000001E-12</c:v>
                </c:pt>
                <c:pt idx="5640">
                  <c:v>1.1160000000000001E-12</c:v>
                </c:pt>
                <c:pt idx="5641">
                  <c:v>1.1160000000000001E-12</c:v>
                </c:pt>
                <c:pt idx="5642">
                  <c:v>1.109E-12</c:v>
                </c:pt>
                <c:pt idx="5643">
                  <c:v>1.1079999999999999E-12</c:v>
                </c:pt>
                <c:pt idx="5644">
                  <c:v>1.1019999999999999E-12</c:v>
                </c:pt>
                <c:pt idx="5645">
                  <c:v>1.0970000000000001E-12</c:v>
                </c:pt>
                <c:pt idx="5646">
                  <c:v>1.094E-12</c:v>
                </c:pt>
                <c:pt idx="5647">
                  <c:v>1.0869999999999999E-12</c:v>
                </c:pt>
                <c:pt idx="5648">
                  <c:v>1.092E-12</c:v>
                </c:pt>
                <c:pt idx="5649">
                  <c:v>1.0889999999999999E-12</c:v>
                </c:pt>
                <c:pt idx="5650">
                  <c:v>1.086E-12</c:v>
                </c:pt>
                <c:pt idx="5651">
                  <c:v>1.0889999999999999E-12</c:v>
                </c:pt>
                <c:pt idx="5652">
                  <c:v>1.0970000000000001E-12</c:v>
                </c:pt>
                <c:pt idx="5653">
                  <c:v>1.0970000000000001E-12</c:v>
                </c:pt>
                <c:pt idx="5654">
                  <c:v>1.0889999999999999E-12</c:v>
                </c:pt>
                <c:pt idx="5655">
                  <c:v>1.08E-12</c:v>
                </c:pt>
                <c:pt idx="5656">
                  <c:v>1.073E-12</c:v>
                </c:pt>
                <c:pt idx="5657">
                  <c:v>1.0659999999999999E-12</c:v>
                </c:pt>
                <c:pt idx="5658">
                  <c:v>1.057E-12</c:v>
                </c:pt>
                <c:pt idx="5659">
                  <c:v>1.054E-12</c:v>
                </c:pt>
                <c:pt idx="5660">
                  <c:v>1.05E-12</c:v>
                </c:pt>
                <c:pt idx="5661">
                  <c:v>1.0470000000000001E-12</c:v>
                </c:pt>
                <c:pt idx="5662">
                  <c:v>1.0409999999999999E-12</c:v>
                </c:pt>
                <c:pt idx="5663">
                  <c:v>1.044E-12</c:v>
                </c:pt>
                <c:pt idx="5664">
                  <c:v>1.0470000000000001E-12</c:v>
                </c:pt>
                <c:pt idx="5665">
                  <c:v>1.042E-12</c:v>
                </c:pt>
                <c:pt idx="5666">
                  <c:v>1.0490000000000001E-12</c:v>
                </c:pt>
                <c:pt idx="5667">
                  <c:v>1.0430000000000001E-12</c:v>
                </c:pt>
                <c:pt idx="5668">
                  <c:v>1.04E-12</c:v>
                </c:pt>
                <c:pt idx="5669">
                  <c:v>1.0329999999999999E-12</c:v>
                </c:pt>
                <c:pt idx="5670">
                  <c:v>1.025E-12</c:v>
                </c:pt>
                <c:pt idx="5671">
                  <c:v>1.0220000000000001E-12</c:v>
                </c:pt>
                <c:pt idx="5672">
                  <c:v>1.025E-12</c:v>
                </c:pt>
                <c:pt idx="5673">
                  <c:v>1.021E-12</c:v>
                </c:pt>
                <c:pt idx="5674">
                  <c:v>1.0200000000000001E-12</c:v>
                </c:pt>
                <c:pt idx="5675">
                  <c:v>1.0220000000000001E-12</c:v>
                </c:pt>
                <c:pt idx="5676">
                  <c:v>1.0139999999999999E-12</c:v>
                </c:pt>
                <c:pt idx="5677">
                  <c:v>1.0119999999999999E-12</c:v>
                </c:pt>
                <c:pt idx="5678">
                  <c:v>1.006E-12</c:v>
                </c:pt>
                <c:pt idx="5679">
                  <c:v>9.9999999999999998E-13</c:v>
                </c:pt>
                <c:pt idx="5680">
                  <c:v>9.9700000000000009E-13</c:v>
                </c:pt>
                <c:pt idx="5681">
                  <c:v>9.9999999999999998E-13</c:v>
                </c:pt>
                <c:pt idx="5682">
                  <c:v>9.9700000000000009E-13</c:v>
                </c:pt>
                <c:pt idx="5683">
                  <c:v>9.9299999999999991E-13</c:v>
                </c:pt>
                <c:pt idx="5684">
                  <c:v>9.8899999999999993E-13</c:v>
                </c:pt>
                <c:pt idx="5685">
                  <c:v>9.7800000000000007E-13</c:v>
                </c:pt>
                <c:pt idx="5686">
                  <c:v>9.8200000000000006E-13</c:v>
                </c:pt>
                <c:pt idx="5687">
                  <c:v>9.7400000000000009E-13</c:v>
                </c:pt>
                <c:pt idx="5688">
                  <c:v>9.8200000000000006E-13</c:v>
                </c:pt>
                <c:pt idx="5689">
                  <c:v>9.8400000000000005E-13</c:v>
                </c:pt>
                <c:pt idx="5690">
                  <c:v>9.7699999999999998E-13</c:v>
                </c:pt>
                <c:pt idx="5691">
                  <c:v>9.6900000000000001E-13</c:v>
                </c:pt>
                <c:pt idx="5692">
                  <c:v>9.6999999999999991E-13</c:v>
                </c:pt>
                <c:pt idx="5693">
                  <c:v>9.6799999999999991E-13</c:v>
                </c:pt>
                <c:pt idx="5694">
                  <c:v>9.6500000000000003E-13</c:v>
                </c:pt>
                <c:pt idx="5695">
                  <c:v>9.6100000000000005E-13</c:v>
                </c:pt>
                <c:pt idx="5696">
                  <c:v>9.6300000000000004E-13</c:v>
                </c:pt>
                <c:pt idx="5697">
                  <c:v>9.5700000000000006E-13</c:v>
                </c:pt>
                <c:pt idx="5698">
                  <c:v>9.6199999999999994E-13</c:v>
                </c:pt>
                <c:pt idx="5699">
                  <c:v>9.71E-13</c:v>
                </c:pt>
                <c:pt idx="5700">
                  <c:v>9.7499999999999999E-13</c:v>
                </c:pt>
                <c:pt idx="5701">
                  <c:v>9.7800000000000007E-13</c:v>
                </c:pt>
                <c:pt idx="5702">
                  <c:v>9.6500000000000003E-13</c:v>
                </c:pt>
                <c:pt idx="5703">
                  <c:v>9.6300000000000004E-13</c:v>
                </c:pt>
                <c:pt idx="5704">
                  <c:v>9.6799999999999991E-13</c:v>
                </c:pt>
                <c:pt idx="5705">
                  <c:v>9.6399999999999993E-13</c:v>
                </c:pt>
                <c:pt idx="5706">
                  <c:v>9.6399999999999993E-13</c:v>
                </c:pt>
                <c:pt idx="5707">
                  <c:v>9.5100000000000009E-13</c:v>
                </c:pt>
                <c:pt idx="5708">
                  <c:v>9.469999999999999E-13</c:v>
                </c:pt>
                <c:pt idx="5709">
                  <c:v>9.4600000000000001E-13</c:v>
                </c:pt>
                <c:pt idx="5710">
                  <c:v>9.3899999999999994E-13</c:v>
                </c:pt>
                <c:pt idx="5711">
                  <c:v>9.3499999999999995E-13</c:v>
                </c:pt>
                <c:pt idx="5712">
                  <c:v>9.3499999999999995E-13</c:v>
                </c:pt>
                <c:pt idx="5713">
                  <c:v>9.3600000000000005E-13</c:v>
                </c:pt>
                <c:pt idx="5714">
                  <c:v>9.2899999999999998E-13</c:v>
                </c:pt>
                <c:pt idx="5715">
                  <c:v>9.2800000000000008E-13</c:v>
                </c:pt>
                <c:pt idx="5716">
                  <c:v>9.2699999999999999E-13</c:v>
                </c:pt>
                <c:pt idx="5717">
                  <c:v>9.25E-13</c:v>
                </c:pt>
                <c:pt idx="5718">
                  <c:v>9.1999999999999992E-13</c:v>
                </c:pt>
                <c:pt idx="5719">
                  <c:v>9.0999999999999996E-13</c:v>
                </c:pt>
                <c:pt idx="5720">
                  <c:v>9.0899999999999996E-13</c:v>
                </c:pt>
                <c:pt idx="5721">
                  <c:v>9.1100000000000006E-13</c:v>
                </c:pt>
                <c:pt idx="5722">
                  <c:v>9.0799999999999997E-13</c:v>
                </c:pt>
                <c:pt idx="5723">
                  <c:v>9.0799999999999997E-13</c:v>
                </c:pt>
                <c:pt idx="5724">
                  <c:v>9.1199999999999995E-13</c:v>
                </c:pt>
                <c:pt idx="5725">
                  <c:v>9.0999999999999996E-13</c:v>
                </c:pt>
                <c:pt idx="5726">
                  <c:v>9.1500000000000004E-13</c:v>
                </c:pt>
                <c:pt idx="5727">
                  <c:v>9.1300000000000005E-13</c:v>
                </c:pt>
                <c:pt idx="5728">
                  <c:v>9.1500000000000004E-13</c:v>
                </c:pt>
                <c:pt idx="5729">
                  <c:v>9.1700000000000003E-13</c:v>
                </c:pt>
                <c:pt idx="5730">
                  <c:v>9.1700000000000003E-13</c:v>
                </c:pt>
                <c:pt idx="5731">
                  <c:v>9.1799999999999993E-13</c:v>
                </c:pt>
                <c:pt idx="5732">
                  <c:v>9.1700000000000003E-13</c:v>
                </c:pt>
                <c:pt idx="5733">
                  <c:v>9.1300000000000005E-13</c:v>
                </c:pt>
                <c:pt idx="5734">
                  <c:v>9.0499999999999998E-13</c:v>
                </c:pt>
                <c:pt idx="5735">
                  <c:v>9.0399999999999999E-13</c:v>
                </c:pt>
                <c:pt idx="5736">
                  <c:v>9.0399999999999999E-13</c:v>
                </c:pt>
                <c:pt idx="5737">
                  <c:v>9.0499999999999998E-13</c:v>
                </c:pt>
                <c:pt idx="5738">
                  <c:v>9.0299999999999999E-13</c:v>
                </c:pt>
                <c:pt idx="5739">
                  <c:v>9.01E-13</c:v>
                </c:pt>
                <c:pt idx="5740">
                  <c:v>9.0299999999999999E-13</c:v>
                </c:pt>
                <c:pt idx="5741">
                  <c:v>9.0699999999999997E-13</c:v>
                </c:pt>
                <c:pt idx="5742">
                  <c:v>9.1799999999999993E-13</c:v>
                </c:pt>
                <c:pt idx="5743">
                  <c:v>9.1500000000000004E-13</c:v>
                </c:pt>
                <c:pt idx="5744">
                  <c:v>9.1799999999999993E-13</c:v>
                </c:pt>
                <c:pt idx="5745">
                  <c:v>9.1900000000000002E-13</c:v>
                </c:pt>
                <c:pt idx="5746">
                  <c:v>9.1900000000000002E-13</c:v>
                </c:pt>
                <c:pt idx="5747">
                  <c:v>9.2100000000000001E-13</c:v>
                </c:pt>
                <c:pt idx="5748">
                  <c:v>9.1599999999999993E-13</c:v>
                </c:pt>
                <c:pt idx="5749">
                  <c:v>9.1599999999999993E-13</c:v>
                </c:pt>
                <c:pt idx="5750">
                  <c:v>9.1399999999999994E-13</c:v>
                </c:pt>
                <c:pt idx="5751">
                  <c:v>9.0499999999999998E-13</c:v>
                </c:pt>
                <c:pt idx="5752">
                  <c:v>9.0499999999999998E-13</c:v>
                </c:pt>
                <c:pt idx="5753">
                  <c:v>9.0499999999999998E-13</c:v>
                </c:pt>
                <c:pt idx="5754">
                  <c:v>9.0599999999999998E-13</c:v>
                </c:pt>
                <c:pt idx="5755">
                  <c:v>9.0799999999999997E-13</c:v>
                </c:pt>
                <c:pt idx="5756">
                  <c:v>9.01E-13</c:v>
                </c:pt>
                <c:pt idx="5757">
                  <c:v>9.01E-13</c:v>
                </c:pt>
                <c:pt idx="5758">
                  <c:v>8.9900000000000001E-13</c:v>
                </c:pt>
                <c:pt idx="5759">
                  <c:v>9.0199999999999999E-13</c:v>
                </c:pt>
                <c:pt idx="5760">
                  <c:v>9.0799999999999997E-13</c:v>
                </c:pt>
                <c:pt idx="5761">
                  <c:v>9.1199999999999995E-13</c:v>
                </c:pt>
                <c:pt idx="5762">
                  <c:v>9.1300000000000005E-13</c:v>
                </c:pt>
                <c:pt idx="5763">
                  <c:v>9.1300000000000005E-13</c:v>
                </c:pt>
                <c:pt idx="5764">
                  <c:v>9.0999999999999996E-13</c:v>
                </c:pt>
                <c:pt idx="5765">
                  <c:v>9E-13</c:v>
                </c:pt>
                <c:pt idx="5766">
                  <c:v>9E-13</c:v>
                </c:pt>
                <c:pt idx="5767">
                  <c:v>9.0399999999999999E-13</c:v>
                </c:pt>
                <c:pt idx="5768">
                  <c:v>9.0999999999999996E-13</c:v>
                </c:pt>
                <c:pt idx="5769">
                  <c:v>9.0699999999999997E-13</c:v>
                </c:pt>
                <c:pt idx="5770">
                  <c:v>9.0699999999999997E-13</c:v>
                </c:pt>
                <c:pt idx="5771">
                  <c:v>9.1300000000000005E-13</c:v>
                </c:pt>
                <c:pt idx="5772">
                  <c:v>9.1900000000000002E-13</c:v>
                </c:pt>
                <c:pt idx="5773">
                  <c:v>9.1399999999999994E-13</c:v>
                </c:pt>
                <c:pt idx="5774">
                  <c:v>9.1500000000000004E-13</c:v>
                </c:pt>
                <c:pt idx="5775">
                  <c:v>9.1300000000000005E-13</c:v>
                </c:pt>
                <c:pt idx="5776">
                  <c:v>9.1700000000000003E-13</c:v>
                </c:pt>
                <c:pt idx="5777">
                  <c:v>9.1999999999999992E-13</c:v>
                </c:pt>
                <c:pt idx="5778">
                  <c:v>9.1799999999999993E-13</c:v>
                </c:pt>
                <c:pt idx="5779">
                  <c:v>9.0799999999999997E-13</c:v>
                </c:pt>
                <c:pt idx="5780">
                  <c:v>9.0699999999999997E-13</c:v>
                </c:pt>
                <c:pt idx="5781">
                  <c:v>9.1599999999999993E-13</c:v>
                </c:pt>
                <c:pt idx="5782">
                  <c:v>9.1599999999999993E-13</c:v>
                </c:pt>
                <c:pt idx="5783">
                  <c:v>9.1599999999999993E-13</c:v>
                </c:pt>
                <c:pt idx="5784">
                  <c:v>9.1799999999999993E-13</c:v>
                </c:pt>
                <c:pt idx="5785">
                  <c:v>9.1399999999999994E-13</c:v>
                </c:pt>
                <c:pt idx="5786">
                  <c:v>9.1300000000000005E-13</c:v>
                </c:pt>
                <c:pt idx="5787">
                  <c:v>9.1300000000000005E-13</c:v>
                </c:pt>
                <c:pt idx="5788">
                  <c:v>9.0999999999999996E-13</c:v>
                </c:pt>
                <c:pt idx="5789">
                  <c:v>9.0899999999999996E-13</c:v>
                </c:pt>
                <c:pt idx="5790">
                  <c:v>9.0899999999999996E-13</c:v>
                </c:pt>
                <c:pt idx="5791">
                  <c:v>9.0799999999999997E-13</c:v>
                </c:pt>
                <c:pt idx="5792">
                  <c:v>9.0699999999999997E-13</c:v>
                </c:pt>
                <c:pt idx="5793">
                  <c:v>9.0699999999999997E-13</c:v>
                </c:pt>
                <c:pt idx="5794">
                  <c:v>9.0699999999999997E-13</c:v>
                </c:pt>
                <c:pt idx="5795">
                  <c:v>9.0799999999999997E-13</c:v>
                </c:pt>
                <c:pt idx="5796">
                  <c:v>9.1199999999999995E-13</c:v>
                </c:pt>
                <c:pt idx="5797">
                  <c:v>9.1199999999999995E-13</c:v>
                </c:pt>
                <c:pt idx="5798">
                  <c:v>9.1999999999999992E-13</c:v>
                </c:pt>
                <c:pt idx="5799">
                  <c:v>9.1399999999999994E-13</c:v>
                </c:pt>
                <c:pt idx="5800">
                  <c:v>9.1300000000000005E-13</c:v>
                </c:pt>
                <c:pt idx="5801">
                  <c:v>9.1199999999999995E-13</c:v>
                </c:pt>
                <c:pt idx="5802">
                  <c:v>9.0599999999999998E-13</c:v>
                </c:pt>
                <c:pt idx="5803">
                  <c:v>9.0399999999999999E-13</c:v>
                </c:pt>
                <c:pt idx="5804">
                  <c:v>9.0699999999999997E-13</c:v>
                </c:pt>
                <c:pt idx="5805">
                  <c:v>9.0999999999999996E-13</c:v>
                </c:pt>
                <c:pt idx="5806">
                  <c:v>9.1300000000000005E-13</c:v>
                </c:pt>
                <c:pt idx="5807">
                  <c:v>9.0999999999999996E-13</c:v>
                </c:pt>
                <c:pt idx="5808">
                  <c:v>9.1300000000000005E-13</c:v>
                </c:pt>
                <c:pt idx="5809">
                  <c:v>9.1500000000000004E-13</c:v>
                </c:pt>
                <c:pt idx="5810">
                  <c:v>9.1999999999999992E-13</c:v>
                </c:pt>
                <c:pt idx="5811">
                  <c:v>9.1599999999999993E-13</c:v>
                </c:pt>
                <c:pt idx="5812">
                  <c:v>9.2100000000000001E-13</c:v>
                </c:pt>
                <c:pt idx="5813">
                  <c:v>9.25E-13</c:v>
                </c:pt>
                <c:pt idx="5814">
                  <c:v>9.2100000000000001E-13</c:v>
                </c:pt>
                <c:pt idx="5815">
                  <c:v>9.2300000000000001E-13</c:v>
                </c:pt>
                <c:pt idx="5816">
                  <c:v>9.2699999999999999E-13</c:v>
                </c:pt>
                <c:pt idx="5817">
                  <c:v>9.2899999999999998E-13</c:v>
                </c:pt>
                <c:pt idx="5818">
                  <c:v>9.2800000000000008E-13</c:v>
                </c:pt>
                <c:pt idx="5819">
                  <c:v>9.3200000000000007E-13</c:v>
                </c:pt>
                <c:pt idx="5820">
                  <c:v>9.3000000000000008E-13</c:v>
                </c:pt>
                <c:pt idx="5821">
                  <c:v>9.3299999999999996E-13</c:v>
                </c:pt>
                <c:pt idx="5822">
                  <c:v>9.3200000000000007E-13</c:v>
                </c:pt>
                <c:pt idx="5823">
                  <c:v>9.4099999999999993E-13</c:v>
                </c:pt>
                <c:pt idx="5824">
                  <c:v>9.4099999999999993E-13</c:v>
                </c:pt>
                <c:pt idx="5825">
                  <c:v>9.4099999999999993E-13</c:v>
                </c:pt>
                <c:pt idx="5826">
                  <c:v>9.4499999999999991E-13</c:v>
                </c:pt>
                <c:pt idx="5827">
                  <c:v>9.4200000000000003E-13</c:v>
                </c:pt>
                <c:pt idx="5828">
                  <c:v>9.4600000000000001E-13</c:v>
                </c:pt>
                <c:pt idx="5829">
                  <c:v>9.4299999999999992E-13</c:v>
                </c:pt>
                <c:pt idx="5830">
                  <c:v>9.4400000000000002E-13</c:v>
                </c:pt>
                <c:pt idx="5831">
                  <c:v>9.469999999999999E-13</c:v>
                </c:pt>
                <c:pt idx="5832">
                  <c:v>9.4200000000000003E-13</c:v>
                </c:pt>
                <c:pt idx="5833">
                  <c:v>9.4200000000000003E-13</c:v>
                </c:pt>
                <c:pt idx="5834">
                  <c:v>9.4299999999999992E-13</c:v>
                </c:pt>
                <c:pt idx="5835">
                  <c:v>9.48E-13</c:v>
                </c:pt>
                <c:pt idx="5836">
                  <c:v>9.5500000000000007E-13</c:v>
                </c:pt>
                <c:pt idx="5837">
                  <c:v>9.5900000000000005E-13</c:v>
                </c:pt>
                <c:pt idx="5838">
                  <c:v>9.5999999999999995E-13</c:v>
                </c:pt>
                <c:pt idx="5839">
                  <c:v>9.6399999999999993E-13</c:v>
                </c:pt>
                <c:pt idx="5840">
                  <c:v>9.6700000000000002E-13</c:v>
                </c:pt>
                <c:pt idx="5841">
                  <c:v>9.6399999999999993E-13</c:v>
                </c:pt>
                <c:pt idx="5842">
                  <c:v>9.6700000000000002E-13</c:v>
                </c:pt>
                <c:pt idx="5843">
                  <c:v>9.6799999999999991E-13</c:v>
                </c:pt>
                <c:pt idx="5844">
                  <c:v>9.6599999999999992E-13</c:v>
                </c:pt>
                <c:pt idx="5845">
                  <c:v>9.6599999999999992E-13</c:v>
                </c:pt>
                <c:pt idx="5846">
                  <c:v>9.720000000000001E-13</c:v>
                </c:pt>
                <c:pt idx="5847">
                  <c:v>9.6999999999999991E-13</c:v>
                </c:pt>
                <c:pt idx="5848">
                  <c:v>9.7299999999999999E-13</c:v>
                </c:pt>
                <c:pt idx="5849">
                  <c:v>9.8000000000000007E-13</c:v>
                </c:pt>
                <c:pt idx="5850">
                  <c:v>9.8000000000000007E-13</c:v>
                </c:pt>
                <c:pt idx="5851">
                  <c:v>9.8200000000000006E-13</c:v>
                </c:pt>
                <c:pt idx="5852">
                  <c:v>9.8600000000000004E-13</c:v>
                </c:pt>
                <c:pt idx="5853">
                  <c:v>9.8299999999999995E-13</c:v>
                </c:pt>
                <c:pt idx="5854">
                  <c:v>9.9299999999999991E-13</c:v>
                </c:pt>
                <c:pt idx="5855">
                  <c:v>9.949999999999999E-13</c:v>
                </c:pt>
                <c:pt idx="5856">
                  <c:v>9.9799999999999999E-13</c:v>
                </c:pt>
                <c:pt idx="5857">
                  <c:v>9.9799999999999999E-13</c:v>
                </c:pt>
                <c:pt idx="5858">
                  <c:v>9.9200000000000001E-13</c:v>
                </c:pt>
                <c:pt idx="5859">
                  <c:v>9.8200000000000006E-13</c:v>
                </c:pt>
                <c:pt idx="5860">
                  <c:v>9.8400000000000005E-13</c:v>
                </c:pt>
                <c:pt idx="5861">
                  <c:v>9.8499999999999994E-13</c:v>
                </c:pt>
                <c:pt idx="5862">
                  <c:v>9.8299999999999995E-13</c:v>
                </c:pt>
                <c:pt idx="5863">
                  <c:v>9.8099999999999996E-13</c:v>
                </c:pt>
                <c:pt idx="5864">
                  <c:v>9.7899999999999997E-13</c:v>
                </c:pt>
                <c:pt idx="5865">
                  <c:v>9.7699999999999998E-13</c:v>
                </c:pt>
                <c:pt idx="5866">
                  <c:v>9.8000000000000007E-13</c:v>
                </c:pt>
                <c:pt idx="5867">
                  <c:v>9.8400000000000005E-13</c:v>
                </c:pt>
                <c:pt idx="5868">
                  <c:v>9.8699999999999993E-13</c:v>
                </c:pt>
                <c:pt idx="5869">
                  <c:v>9.8699999999999993E-13</c:v>
                </c:pt>
                <c:pt idx="5870">
                  <c:v>9.949999999999999E-13</c:v>
                </c:pt>
                <c:pt idx="5871">
                  <c:v>9.9700000000000009E-13</c:v>
                </c:pt>
                <c:pt idx="5872">
                  <c:v>9.9999999999999998E-13</c:v>
                </c:pt>
                <c:pt idx="5873">
                  <c:v>9.9999999999999998E-13</c:v>
                </c:pt>
                <c:pt idx="5874">
                  <c:v>1.0010000000000001E-12</c:v>
                </c:pt>
                <c:pt idx="5875">
                  <c:v>1.0050000000000001E-12</c:v>
                </c:pt>
                <c:pt idx="5876">
                  <c:v>1.0079999999999999E-12</c:v>
                </c:pt>
                <c:pt idx="5877">
                  <c:v>1.006E-12</c:v>
                </c:pt>
                <c:pt idx="5878">
                  <c:v>1.0050000000000001E-12</c:v>
                </c:pt>
                <c:pt idx="5879">
                  <c:v>1.0030000000000001E-12</c:v>
                </c:pt>
                <c:pt idx="5880">
                  <c:v>1.006E-12</c:v>
                </c:pt>
                <c:pt idx="5881">
                  <c:v>1.006E-12</c:v>
                </c:pt>
                <c:pt idx="5882">
                  <c:v>1.011E-12</c:v>
                </c:pt>
                <c:pt idx="5883">
                  <c:v>1.011E-12</c:v>
                </c:pt>
                <c:pt idx="5884">
                  <c:v>1.0139999999999999E-12</c:v>
                </c:pt>
                <c:pt idx="5885">
                  <c:v>1.0139999999999999E-12</c:v>
                </c:pt>
                <c:pt idx="5886">
                  <c:v>1.023E-12</c:v>
                </c:pt>
                <c:pt idx="5887">
                  <c:v>1.0240000000000001E-12</c:v>
                </c:pt>
                <c:pt idx="5888">
                  <c:v>1.0240000000000001E-12</c:v>
                </c:pt>
                <c:pt idx="5889">
                  <c:v>1.0260000000000001E-12</c:v>
                </c:pt>
                <c:pt idx="5890">
                  <c:v>1.0280000000000001E-12</c:v>
                </c:pt>
                <c:pt idx="5891">
                  <c:v>1.023E-12</c:v>
                </c:pt>
                <c:pt idx="5892">
                  <c:v>1.0220000000000001E-12</c:v>
                </c:pt>
                <c:pt idx="5893">
                  <c:v>1.025E-12</c:v>
                </c:pt>
                <c:pt idx="5894">
                  <c:v>1.027E-12</c:v>
                </c:pt>
                <c:pt idx="5895">
                  <c:v>1.034E-12</c:v>
                </c:pt>
                <c:pt idx="5896">
                  <c:v>1.036E-12</c:v>
                </c:pt>
                <c:pt idx="5897">
                  <c:v>1.036E-12</c:v>
                </c:pt>
                <c:pt idx="5898">
                  <c:v>1.038E-12</c:v>
                </c:pt>
                <c:pt idx="5899">
                  <c:v>1.0329999999999999E-12</c:v>
                </c:pt>
                <c:pt idx="5900">
                  <c:v>1.0409999999999999E-12</c:v>
                </c:pt>
                <c:pt idx="5901">
                  <c:v>1.0409999999999999E-12</c:v>
                </c:pt>
                <c:pt idx="5902">
                  <c:v>1.0389999999999999E-12</c:v>
                </c:pt>
                <c:pt idx="5903">
                  <c:v>1.0369999999999999E-12</c:v>
                </c:pt>
                <c:pt idx="5904">
                  <c:v>1.038E-12</c:v>
                </c:pt>
                <c:pt idx="5905">
                  <c:v>1.0389999999999999E-12</c:v>
                </c:pt>
                <c:pt idx="5906">
                  <c:v>1.046E-12</c:v>
                </c:pt>
                <c:pt idx="5907">
                  <c:v>1.0409999999999999E-12</c:v>
                </c:pt>
                <c:pt idx="5908">
                  <c:v>1.0470000000000001E-12</c:v>
                </c:pt>
                <c:pt idx="5909">
                  <c:v>1.0510000000000001E-12</c:v>
                </c:pt>
                <c:pt idx="5910">
                  <c:v>1.054E-12</c:v>
                </c:pt>
                <c:pt idx="5911">
                  <c:v>1.063E-12</c:v>
                </c:pt>
                <c:pt idx="5912">
                  <c:v>1.0680000000000001E-12</c:v>
                </c:pt>
                <c:pt idx="5913">
                  <c:v>1.0680000000000001E-12</c:v>
                </c:pt>
                <c:pt idx="5914">
                  <c:v>1.0659999999999999E-12</c:v>
                </c:pt>
                <c:pt idx="5915">
                  <c:v>1.065E-12</c:v>
                </c:pt>
                <c:pt idx="5916">
                  <c:v>1.065E-12</c:v>
                </c:pt>
                <c:pt idx="5917">
                  <c:v>1.0639999999999999E-12</c:v>
                </c:pt>
                <c:pt idx="5918">
                  <c:v>1.0700000000000001E-12</c:v>
                </c:pt>
                <c:pt idx="5919">
                  <c:v>1.069E-12</c:v>
                </c:pt>
                <c:pt idx="5920">
                  <c:v>1.0700000000000001E-12</c:v>
                </c:pt>
                <c:pt idx="5921">
                  <c:v>1.0740000000000001E-12</c:v>
                </c:pt>
                <c:pt idx="5922">
                  <c:v>1.0740000000000001E-12</c:v>
                </c:pt>
                <c:pt idx="5923">
                  <c:v>1.0740000000000001E-12</c:v>
                </c:pt>
                <c:pt idx="5924">
                  <c:v>1.0829999999999999E-12</c:v>
                </c:pt>
                <c:pt idx="5925">
                  <c:v>1.094E-12</c:v>
                </c:pt>
                <c:pt idx="5926">
                  <c:v>1.094E-12</c:v>
                </c:pt>
                <c:pt idx="5927">
                  <c:v>1.094E-12</c:v>
                </c:pt>
                <c:pt idx="5928">
                  <c:v>1.096E-12</c:v>
                </c:pt>
                <c:pt idx="5929">
                  <c:v>1.094E-12</c:v>
                </c:pt>
                <c:pt idx="5930">
                  <c:v>1.0910000000000001E-12</c:v>
                </c:pt>
                <c:pt idx="5931">
                  <c:v>1.086E-12</c:v>
                </c:pt>
                <c:pt idx="5932">
                  <c:v>1.1019999999999999E-12</c:v>
                </c:pt>
                <c:pt idx="5933">
                  <c:v>1.105E-12</c:v>
                </c:pt>
                <c:pt idx="5934">
                  <c:v>1.1059999999999999E-12</c:v>
                </c:pt>
                <c:pt idx="5935">
                  <c:v>1.105E-12</c:v>
                </c:pt>
                <c:pt idx="5936">
                  <c:v>1.107E-12</c:v>
                </c:pt>
                <c:pt idx="5937">
                  <c:v>1.107E-12</c:v>
                </c:pt>
                <c:pt idx="5938">
                  <c:v>1.109E-12</c:v>
                </c:pt>
                <c:pt idx="5939">
                  <c:v>1.113E-12</c:v>
                </c:pt>
                <c:pt idx="5940">
                  <c:v>1.1099999999999999E-12</c:v>
                </c:pt>
                <c:pt idx="5941">
                  <c:v>1.115E-12</c:v>
                </c:pt>
                <c:pt idx="5942">
                  <c:v>1.113E-12</c:v>
                </c:pt>
                <c:pt idx="5943">
                  <c:v>1.113E-12</c:v>
                </c:pt>
                <c:pt idx="5944">
                  <c:v>1.1099999999999999E-12</c:v>
                </c:pt>
                <c:pt idx="5945">
                  <c:v>1.1079999999999999E-12</c:v>
                </c:pt>
                <c:pt idx="5946">
                  <c:v>1.1039999999999999E-12</c:v>
                </c:pt>
                <c:pt idx="5947">
                  <c:v>1.1059999999999999E-12</c:v>
                </c:pt>
                <c:pt idx="5948">
                  <c:v>1.1019999999999999E-12</c:v>
                </c:pt>
                <c:pt idx="5949">
                  <c:v>1.1059999999999999E-12</c:v>
                </c:pt>
                <c:pt idx="5950">
                  <c:v>1.1079999999999999E-12</c:v>
                </c:pt>
                <c:pt idx="5951">
                  <c:v>1.117E-12</c:v>
                </c:pt>
                <c:pt idx="5952">
                  <c:v>1.1160000000000001E-12</c:v>
                </c:pt>
                <c:pt idx="5953">
                  <c:v>1.117E-12</c:v>
                </c:pt>
                <c:pt idx="5954">
                  <c:v>1.119E-12</c:v>
                </c:pt>
                <c:pt idx="5955">
                  <c:v>1.1220000000000001E-12</c:v>
                </c:pt>
                <c:pt idx="5956">
                  <c:v>1.13E-12</c:v>
                </c:pt>
                <c:pt idx="5957">
                  <c:v>1.128E-12</c:v>
                </c:pt>
                <c:pt idx="5958">
                  <c:v>1.128E-12</c:v>
                </c:pt>
                <c:pt idx="5959">
                  <c:v>1.1309999999999999E-12</c:v>
                </c:pt>
                <c:pt idx="5960">
                  <c:v>1.1309999999999999E-12</c:v>
                </c:pt>
                <c:pt idx="5961">
                  <c:v>1.132E-12</c:v>
                </c:pt>
                <c:pt idx="5962">
                  <c:v>1.1390000000000001E-12</c:v>
                </c:pt>
                <c:pt idx="5963">
                  <c:v>1.146E-12</c:v>
                </c:pt>
                <c:pt idx="5964">
                  <c:v>1.148E-12</c:v>
                </c:pt>
                <c:pt idx="5965">
                  <c:v>1.151E-12</c:v>
                </c:pt>
                <c:pt idx="5966">
                  <c:v>1.1519999999999999E-12</c:v>
                </c:pt>
                <c:pt idx="5967">
                  <c:v>1.148E-12</c:v>
                </c:pt>
                <c:pt idx="5968">
                  <c:v>1.148E-12</c:v>
                </c:pt>
                <c:pt idx="5969">
                  <c:v>1.151E-12</c:v>
                </c:pt>
                <c:pt idx="5970">
                  <c:v>1.1499999999999999E-12</c:v>
                </c:pt>
                <c:pt idx="5971">
                  <c:v>1.151E-12</c:v>
                </c:pt>
                <c:pt idx="5972">
                  <c:v>1.1470000000000001E-12</c:v>
                </c:pt>
                <c:pt idx="5973">
                  <c:v>1.142E-12</c:v>
                </c:pt>
                <c:pt idx="5974">
                  <c:v>1.1499999999999999E-12</c:v>
                </c:pt>
                <c:pt idx="5975">
                  <c:v>1.1450000000000001E-12</c:v>
                </c:pt>
                <c:pt idx="5976">
                  <c:v>1.1450000000000001E-12</c:v>
                </c:pt>
                <c:pt idx="5977">
                  <c:v>1.1470000000000001E-12</c:v>
                </c:pt>
                <c:pt idx="5978">
                  <c:v>1.1450000000000001E-12</c:v>
                </c:pt>
                <c:pt idx="5979">
                  <c:v>1.1470000000000001E-12</c:v>
                </c:pt>
                <c:pt idx="5980">
                  <c:v>1.148E-12</c:v>
                </c:pt>
                <c:pt idx="5981">
                  <c:v>1.1450000000000001E-12</c:v>
                </c:pt>
                <c:pt idx="5982">
                  <c:v>1.1410000000000001E-12</c:v>
                </c:pt>
                <c:pt idx="5983">
                  <c:v>1.151E-12</c:v>
                </c:pt>
                <c:pt idx="5984">
                  <c:v>1.1559999999999999E-12</c:v>
                </c:pt>
                <c:pt idx="5985">
                  <c:v>1.157E-12</c:v>
                </c:pt>
                <c:pt idx="5986">
                  <c:v>1.1620000000000001E-12</c:v>
                </c:pt>
                <c:pt idx="5987">
                  <c:v>1.1640000000000001E-12</c:v>
                </c:pt>
                <c:pt idx="5988">
                  <c:v>1.159E-12</c:v>
                </c:pt>
                <c:pt idx="5989">
                  <c:v>1.161E-12</c:v>
                </c:pt>
                <c:pt idx="5990">
                  <c:v>1.1599999999999999E-12</c:v>
                </c:pt>
                <c:pt idx="5991">
                  <c:v>1.165E-12</c:v>
                </c:pt>
                <c:pt idx="5992">
                  <c:v>1.171E-12</c:v>
                </c:pt>
                <c:pt idx="5993">
                  <c:v>1.171E-12</c:v>
                </c:pt>
                <c:pt idx="5994">
                  <c:v>1.171E-12</c:v>
                </c:pt>
                <c:pt idx="5995">
                  <c:v>1.1749999999999999E-12</c:v>
                </c:pt>
                <c:pt idx="5996">
                  <c:v>1.1680000000000001E-12</c:v>
                </c:pt>
                <c:pt idx="5997">
                  <c:v>1.1700000000000001E-12</c:v>
                </c:pt>
                <c:pt idx="5998">
                  <c:v>1.171E-12</c:v>
                </c:pt>
                <c:pt idx="5999">
                  <c:v>1.169E-12</c:v>
                </c:pt>
                <c:pt idx="6000">
                  <c:v>1.167E-12</c:v>
                </c:pt>
                <c:pt idx="6001">
                  <c:v>1.1700000000000001E-12</c:v>
                </c:pt>
                <c:pt idx="6002">
                  <c:v>1.174E-12</c:v>
                </c:pt>
                <c:pt idx="6003">
                  <c:v>1.1729999999999999E-12</c:v>
                </c:pt>
                <c:pt idx="6004">
                  <c:v>1.178E-12</c:v>
                </c:pt>
                <c:pt idx="6005">
                  <c:v>1.1749999999999999E-12</c:v>
                </c:pt>
                <c:pt idx="6006">
                  <c:v>1.1749999999999999E-12</c:v>
                </c:pt>
                <c:pt idx="6007">
                  <c:v>1.174E-12</c:v>
                </c:pt>
                <c:pt idx="6008">
                  <c:v>1.174E-12</c:v>
                </c:pt>
                <c:pt idx="6009">
                  <c:v>1.1729999999999999E-12</c:v>
                </c:pt>
                <c:pt idx="6010">
                  <c:v>1.1769999999999999E-12</c:v>
                </c:pt>
                <c:pt idx="6011">
                  <c:v>1.169E-12</c:v>
                </c:pt>
                <c:pt idx="6012">
                  <c:v>1.174E-12</c:v>
                </c:pt>
                <c:pt idx="6013">
                  <c:v>1.1720000000000001E-12</c:v>
                </c:pt>
                <c:pt idx="6014">
                  <c:v>1.1680000000000001E-12</c:v>
                </c:pt>
                <c:pt idx="6015">
                  <c:v>1.1599999999999999E-12</c:v>
                </c:pt>
                <c:pt idx="6016">
                  <c:v>1.1539999999999999E-12</c:v>
                </c:pt>
                <c:pt idx="6017">
                  <c:v>1.151E-12</c:v>
                </c:pt>
                <c:pt idx="6018">
                  <c:v>1.151E-12</c:v>
                </c:pt>
                <c:pt idx="6019">
                  <c:v>1.161E-12</c:v>
                </c:pt>
                <c:pt idx="6020">
                  <c:v>1.163E-12</c:v>
                </c:pt>
                <c:pt idx="6021">
                  <c:v>1.167E-12</c:v>
                </c:pt>
                <c:pt idx="6022">
                  <c:v>1.1700000000000001E-12</c:v>
                </c:pt>
                <c:pt idx="6023">
                  <c:v>1.165E-12</c:v>
                </c:pt>
                <c:pt idx="6024">
                  <c:v>1.159E-12</c:v>
                </c:pt>
                <c:pt idx="6025">
                  <c:v>1.1620000000000001E-12</c:v>
                </c:pt>
                <c:pt idx="6026">
                  <c:v>1.1720000000000001E-12</c:v>
                </c:pt>
                <c:pt idx="6027">
                  <c:v>1.1680000000000001E-12</c:v>
                </c:pt>
                <c:pt idx="6028">
                  <c:v>1.171E-12</c:v>
                </c:pt>
                <c:pt idx="6029">
                  <c:v>1.1720000000000001E-12</c:v>
                </c:pt>
                <c:pt idx="6030">
                  <c:v>1.1700000000000001E-12</c:v>
                </c:pt>
                <c:pt idx="6031">
                  <c:v>1.171E-12</c:v>
                </c:pt>
                <c:pt idx="6032">
                  <c:v>1.163E-12</c:v>
                </c:pt>
                <c:pt idx="6033">
                  <c:v>1.1579999999999999E-12</c:v>
                </c:pt>
                <c:pt idx="6034">
                  <c:v>1.155E-12</c:v>
                </c:pt>
                <c:pt idx="6035">
                  <c:v>1.1559999999999999E-12</c:v>
                </c:pt>
                <c:pt idx="6036">
                  <c:v>1.1559999999999999E-12</c:v>
                </c:pt>
                <c:pt idx="6037">
                  <c:v>1.155E-12</c:v>
                </c:pt>
                <c:pt idx="6038">
                  <c:v>1.155E-12</c:v>
                </c:pt>
                <c:pt idx="6039">
                  <c:v>1.155E-12</c:v>
                </c:pt>
                <c:pt idx="6040">
                  <c:v>1.159E-12</c:v>
                </c:pt>
                <c:pt idx="6041">
                  <c:v>1.155E-12</c:v>
                </c:pt>
                <c:pt idx="6042">
                  <c:v>1.148E-12</c:v>
                </c:pt>
                <c:pt idx="6043">
                  <c:v>1.148E-12</c:v>
                </c:pt>
                <c:pt idx="6044">
                  <c:v>1.151E-12</c:v>
                </c:pt>
                <c:pt idx="6045">
                  <c:v>1.1470000000000001E-12</c:v>
                </c:pt>
                <c:pt idx="6046">
                  <c:v>1.151E-12</c:v>
                </c:pt>
                <c:pt idx="6047">
                  <c:v>1.144E-12</c:v>
                </c:pt>
                <c:pt idx="6048">
                  <c:v>1.148E-12</c:v>
                </c:pt>
                <c:pt idx="6049">
                  <c:v>1.142E-12</c:v>
                </c:pt>
                <c:pt idx="6050">
                  <c:v>1.14E-12</c:v>
                </c:pt>
                <c:pt idx="6051">
                  <c:v>1.144E-12</c:v>
                </c:pt>
                <c:pt idx="6052">
                  <c:v>1.1430000000000001E-12</c:v>
                </c:pt>
                <c:pt idx="6053">
                  <c:v>1.142E-12</c:v>
                </c:pt>
                <c:pt idx="6054">
                  <c:v>1.1390000000000001E-12</c:v>
                </c:pt>
                <c:pt idx="6055">
                  <c:v>1.136E-12</c:v>
                </c:pt>
                <c:pt idx="6056">
                  <c:v>1.1309999999999999E-12</c:v>
                </c:pt>
                <c:pt idx="6057">
                  <c:v>1.13E-12</c:v>
                </c:pt>
                <c:pt idx="6058">
                  <c:v>1.1220000000000001E-12</c:v>
                </c:pt>
                <c:pt idx="6059">
                  <c:v>1.113E-12</c:v>
                </c:pt>
                <c:pt idx="6060">
                  <c:v>1.107E-12</c:v>
                </c:pt>
                <c:pt idx="6061">
                  <c:v>1.1059999999999999E-12</c:v>
                </c:pt>
                <c:pt idx="6062">
                  <c:v>1.1079999999999999E-12</c:v>
                </c:pt>
                <c:pt idx="6063">
                  <c:v>1.109E-12</c:v>
                </c:pt>
                <c:pt idx="6064">
                  <c:v>1.109E-12</c:v>
                </c:pt>
                <c:pt idx="6065">
                  <c:v>1.107E-12</c:v>
                </c:pt>
                <c:pt idx="6066">
                  <c:v>1.1140000000000001E-12</c:v>
                </c:pt>
                <c:pt idx="6067">
                  <c:v>1.1079999999999999E-12</c:v>
                </c:pt>
                <c:pt idx="6068">
                  <c:v>1.105E-12</c:v>
                </c:pt>
                <c:pt idx="6069">
                  <c:v>1.0970000000000001E-12</c:v>
                </c:pt>
                <c:pt idx="6070">
                  <c:v>1.09E-12</c:v>
                </c:pt>
                <c:pt idx="6071">
                  <c:v>1.084E-12</c:v>
                </c:pt>
                <c:pt idx="6072">
                  <c:v>1.084E-12</c:v>
                </c:pt>
                <c:pt idx="6073">
                  <c:v>1.0829999999999999E-12</c:v>
                </c:pt>
                <c:pt idx="6074">
                  <c:v>1.084E-12</c:v>
                </c:pt>
                <c:pt idx="6075">
                  <c:v>1.075E-12</c:v>
                </c:pt>
                <c:pt idx="6076">
                  <c:v>1.075E-12</c:v>
                </c:pt>
                <c:pt idx="6077">
                  <c:v>1.0789999999999999E-12</c:v>
                </c:pt>
                <c:pt idx="6078">
                  <c:v>1.071E-12</c:v>
                </c:pt>
                <c:pt idx="6079">
                  <c:v>1.0700000000000001E-12</c:v>
                </c:pt>
                <c:pt idx="6080">
                  <c:v>1.0659999999999999E-12</c:v>
                </c:pt>
                <c:pt idx="6081">
                  <c:v>1.052E-12</c:v>
                </c:pt>
                <c:pt idx="6082">
                  <c:v>1.0510000000000001E-12</c:v>
                </c:pt>
                <c:pt idx="6083">
                  <c:v>1.046E-12</c:v>
                </c:pt>
                <c:pt idx="6084">
                  <c:v>1.0409999999999999E-12</c:v>
                </c:pt>
                <c:pt idx="6085">
                  <c:v>1.036E-12</c:v>
                </c:pt>
                <c:pt idx="6086">
                  <c:v>1.04E-12</c:v>
                </c:pt>
                <c:pt idx="6087">
                  <c:v>1.034E-12</c:v>
                </c:pt>
                <c:pt idx="6088">
                  <c:v>1.0369999999999999E-12</c:v>
                </c:pt>
                <c:pt idx="6089">
                  <c:v>1.0329999999999999E-12</c:v>
                </c:pt>
                <c:pt idx="6090">
                  <c:v>1.032E-12</c:v>
                </c:pt>
                <c:pt idx="6091">
                  <c:v>1.0329999999999999E-12</c:v>
                </c:pt>
                <c:pt idx="6092">
                  <c:v>1.0300000000000001E-12</c:v>
                </c:pt>
                <c:pt idx="6093">
                  <c:v>1.025E-12</c:v>
                </c:pt>
                <c:pt idx="6094">
                  <c:v>1.0240000000000001E-12</c:v>
                </c:pt>
                <c:pt idx="6095">
                  <c:v>1.0179999999999999E-12</c:v>
                </c:pt>
                <c:pt idx="6096">
                  <c:v>1.015E-12</c:v>
                </c:pt>
                <c:pt idx="6097">
                  <c:v>1.0119999999999999E-12</c:v>
                </c:pt>
                <c:pt idx="6098">
                  <c:v>1.011E-12</c:v>
                </c:pt>
                <c:pt idx="6099">
                  <c:v>1.013E-12</c:v>
                </c:pt>
                <c:pt idx="6100">
                  <c:v>1.019E-12</c:v>
                </c:pt>
                <c:pt idx="6101">
                  <c:v>1.013E-12</c:v>
                </c:pt>
                <c:pt idx="6102">
                  <c:v>1.013E-12</c:v>
                </c:pt>
                <c:pt idx="6103">
                  <c:v>1.0050000000000001E-12</c:v>
                </c:pt>
                <c:pt idx="6104">
                  <c:v>1.0079999999999999E-12</c:v>
                </c:pt>
                <c:pt idx="6105">
                  <c:v>1.009E-12</c:v>
                </c:pt>
                <c:pt idx="6106">
                  <c:v>1.0079999999999999E-12</c:v>
                </c:pt>
                <c:pt idx="6107">
                  <c:v>1.0050000000000001E-12</c:v>
                </c:pt>
                <c:pt idx="6108">
                  <c:v>1.004E-12</c:v>
                </c:pt>
                <c:pt idx="6109">
                  <c:v>1.0010000000000001E-12</c:v>
                </c:pt>
                <c:pt idx="6110">
                  <c:v>9.9900000000000009E-13</c:v>
                </c:pt>
                <c:pt idx="6111">
                  <c:v>9.9799999999999999E-13</c:v>
                </c:pt>
                <c:pt idx="6112">
                  <c:v>9.949999999999999E-13</c:v>
                </c:pt>
                <c:pt idx="6113">
                  <c:v>9.8899999999999993E-13</c:v>
                </c:pt>
                <c:pt idx="6114">
                  <c:v>9.8699999999999993E-13</c:v>
                </c:pt>
                <c:pt idx="6115">
                  <c:v>9.8800000000000003E-13</c:v>
                </c:pt>
                <c:pt idx="6116">
                  <c:v>9.8899999999999993E-13</c:v>
                </c:pt>
                <c:pt idx="6117">
                  <c:v>9.8400000000000005E-13</c:v>
                </c:pt>
                <c:pt idx="6118">
                  <c:v>9.8099999999999996E-13</c:v>
                </c:pt>
                <c:pt idx="6119">
                  <c:v>9.7499999999999999E-13</c:v>
                </c:pt>
                <c:pt idx="6120">
                  <c:v>9.71E-13</c:v>
                </c:pt>
                <c:pt idx="6121">
                  <c:v>9.6500000000000003E-13</c:v>
                </c:pt>
                <c:pt idx="6122">
                  <c:v>9.6300000000000004E-13</c:v>
                </c:pt>
                <c:pt idx="6123">
                  <c:v>9.6199999999999994E-13</c:v>
                </c:pt>
                <c:pt idx="6124">
                  <c:v>9.5399999999999997E-13</c:v>
                </c:pt>
                <c:pt idx="6125">
                  <c:v>9.5199999999999998E-13</c:v>
                </c:pt>
                <c:pt idx="6126">
                  <c:v>9.4499999999999991E-13</c:v>
                </c:pt>
                <c:pt idx="6127">
                  <c:v>9.4499999999999991E-13</c:v>
                </c:pt>
                <c:pt idx="6128">
                  <c:v>9.4499999999999991E-13</c:v>
                </c:pt>
                <c:pt idx="6129">
                  <c:v>9.4400000000000002E-13</c:v>
                </c:pt>
                <c:pt idx="6130">
                  <c:v>9.4200000000000003E-13</c:v>
                </c:pt>
                <c:pt idx="6131">
                  <c:v>9.4099999999999993E-13</c:v>
                </c:pt>
                <c:pt idx="6132">
                  <c:v>9.4200000000000003E-13</c:v>
                </c:pt>
                <c:pt idx="6133">
                  <c:v>9.3800000000000004E-13</c:v>
                </c:pt>
                <c:pt idx="6134">
                  <c:v>9.3899999999999994E-13</c:v>
                </c:pt>
                <c:pt idx="6135">
                  <c:v>9.3600000000000005E-13</c:v>
                </c:pt>
                <c:pt idx="6136">
                  <c:v>9.3800000000000004E-13</c:v>
                </c:pt>
                <c:pt idx="6137">
                  <c:v>9.3699999999999995E-13</c:v>
                </c:pt>
                <c:pt idx="6138">
                  <c:v>9.3699999999999995E-13</c:v>
                </c:pt>
                <c:pt idx="6139">
                  <c:v>9.3499999999999995E-13</c:v>
                </c:pt>
                <c:pt idx="6140">
                  <c:v>9.3200000000000007E-13</c:v>
                </c:pt>
                <c:pt idx="6141">
                  <c:v>9.2899999999999998E-13</c:v>
                </c:pt>
                <c:pt idx="6142">
                  <c:v>9.2699999999999999E-13</c:v>
                </c:pt>
                <c:pt idx="6143">
                  <c:v>9.2699999999999999E-13</c:v>
                </c:pt>
                <c:pt idx="6144">
                  <c:v>9.2800000000000008E-13</c:v>
                </c:pt>
                <c:pt idx="6145">
                  <c:v>9.239999999999999E-13</c:v>
                </c:pt>
                <c:pt idx="6146">
                  <c:v>9.2899999999999998E-13</c:v>
                </c:pt>
                <c:pt idx="6147">
                  <c:v>9.3099999999999997E-13</c:v>
                </c:pt>
                <c:pt idx="6148">
                  <c:v>9.2899999999999998E-13</c:v>
                </c:pt>
                <c:pt idx="6149">
                  <c:v>9.3000000000000008E-13</c:v>
                </c:pt>
                <c:pt idx="6150">
                  <c:v>9.2699999999999999E-13</c:v>
                </c:pt>
                <c:pt idx="6151">
                  <c:v>9.25E-13</c:v>
                </c:pt>
                <c:pt idx="6152">
                  <c:v>9.2899999999999998E-13</c:v>
                </c:pt>
                <c:pt idx="6153">
                  <c:v>9.2600000000000009E-13</c:v>
                </c:pt>
                <c:pt idx="6154">
                  <c:v>9.2800000000000008E-13</c:v>
                </c:pt>
                <c:pt idx="6155">
                  <c:v>9.3400000000000006E-13</c:v>
                </c:pt>
                <c:pt idx="6156">
                  <c:v>9.3000000000000008E-13</c:v>
                </c:pt>
                <c:pt idx="6157">
                  <c:v>9.2600000000000009E-13</c:v>
                </c:pt>
                <c:pt idx="6158">
                  <c:v>9.1900000000000002E-13</c:v>
                </c:pt>
                <c:pt idx="6159">
                  <c:v>9.1399999999999994E-13</c:v>
                </c:pt>
                <c:pt idx="6160">
                  <c:v>9.0899999999999996E-13</c:v>
                </c:pt>
                <c:pt idx="6161">
                  <c:v>9E-13</c:v>
                </c:pt>
                <c:pt idx="6162">
                  <c:v>9.0199999999999999E-13</c:v>
                </c:pt>
                <c:pt idx="6163">
                  <c:v>9.0199999999999999E-13</c:v>
                </c:pt>
                <c:pt idx="6164">
                  <c:v>9.0199999999999999E-13</c:v>
                </c:pt>
                <c:pt idx="6165">
                  <c:v>9.0599999999999998E-13</c:v>
                </c:pt>
                <c:pt idx="6166">
                  <c:v>9.0299999999999999E-13</c:v>
                </c:pt>
                <c:pt idx="6167">
                  <c:v>9.01E-13</c:v>
                </c:pt>
                <c:pt idx="6168">
                  <c:v>9.01E-13</c:v>
                </c:pt>
                <c:pt idx="6169">
                  <c:v>9.0499999999999998E-13</c:v>
                </c:pt>
                <c:pt idx="6170">
                  <c:v>9.0599999999999998E-13</c:v>
                </c:pt>
                <c:pt idx="6171">
                  <c:v>9.0699999999999997E-13</c:v>
                </c:pt>
                <c:pt idx="6172">
                  <c:v>9.0899999999999996E-13</c:v>
                </c:pt>
                <c:pt idx="6173">
                  <c:v>9.1100000000000006E-13</c:v>
                </c:pt>
                <c:pt idx="6174">
                  <c:v>9.1300000000000005E-13</c:v>
                </c:pt>
                <c:pt idx="6175">
                  <c:v>9.0999999999999996E-13</c:v>
                </c:pt>
                <c:pt idx="6176">
                  <c:v>9.1599999999999993E-13</c:v>
                </c:pt>
                <c:pt idx="6177">
                  <c:v>9.1300000000000005E-13</c:v>
                </c:pt>
                <c:pt idx="6178">
                  <c:v>9.1500000000000004E-13</c:v>
                </c:pt>
                <c:pt idx="6179">
                  <c:v>9.1199999999999995E-13</c:v>
                </c:pt>
                <c:pt idx="6180">
                  <c:v>9.1500000000000004E-13</c:v>
                </c:pt>
                <c:pt idx="6181">
                  <c:v>9.1399999999999994E-13</c:v>
                </c:pt>
                <c:pt idx="6182">
                  <c:v>9.25E-13</c:v>
                </c:pt>
                <c:pt idx="6183">
                  <c:v>9.2600000000000009E-13</c:v>
                </c:pt>
                <c:pt idx="6184">
                  <c:v>9.2600000000000009E-13</c:v>
                </c:pt>
                <c:pt idx="6185">
                  <c:v>9.1700000000000003E-13</c:v>
                </c:pt>
                <c:pt idx="6186">
                  <c:v>9.2199999999999991E-13</c:v>
                </c:pt>
                <c:pt idx="6187">
                  <c:v>9.1799999999999993E-13</c:v>
                </c:pt>
                <c:pt idx="6188">
                  <c:v>9.239999999999999E-13</c:v>
                </c:pt>
                <c:pt idx="6189">
                  <c:v>9.2100000000000001E-13</c:v>
                </c:pt>
                <c:pt idx="6190">
                  <c:v>9.1999999999999992E-13</c:v>
                </c:pt>
                <c:pt idx="6191">
                  <c:v>9.1700000000000003E-13</c:v>
                </c:pt>
                <c:pt idx="6192">
                  <c:v>9.1700000000000003E-13</c:v>
                </c:pt>
                <c:pt idx="6193">
                  <c:v>9.1799999999999993E-13</c:v>
                </c:pt>
                <c:pt idx="6194">
                  <c:v>9.1999999999999992E-13</c:v>
                </c:pt>
                <c:pt idx="6195">
                  <c:v>9.2199999999999991E-13</c:v>
                </c:pt>
                <c:pt idx="6196">
                  <c:v>9.1900000000000002E-13</c:v>
                </c:pt>
                <c:pt idx="6197">
                  <c:v>9.1500000000000004E-13</c:v>
                </c:pt>
                <c:pt idx="6198">
                  <c:v>9.1500000000000004E-13</c:v>
                </c:pt>
                <c:pt idx="6199">
                  <c:v>9.1799999999999993E-13</c:v>
                </c:pt>
                <c:pt idx="6200">
                  <c:v>9.1900000000000002E-13</c:v>
                </c:pt>
                <c:pt idx="6201">
                  <c:v>9.1799999999999993E-13</c:v>
                </c:pt>
                <c:pt idx="6202">
                  <c:v>9.2199999999999991E-13</c:v>
                </c:pt>
                <c:pt idx="6203">
                  <c:v>9.2100000000000001E-13</c:v>
                </c:pt>
                <c:pt idx="6204">
                  <c:v>9.1599999999999993E-13</c:v>
                </c:pt>
                <c:pt idx="6205">
                  <c:v>9.1199999999999995E-13</c:v>
                </c:pt>
                <c:pt idx="6206">
                  <c:v>9.0199999999999999E-13</c:v>
                </c:pt>
                <c:pt idx="6207">
                  <c:v>9.0699999999999997E-13</c:v>
                </c:pt>
                <c:pt idx="6208">
                  <c:v>9.0599999999999998E-13</c:v>
                </c:pt>
                <c:pt idx="6209">
                  <c:v>9.0899999999999996E-13</c:v>
                </c:pt>
                <c:pt idx="6210">
                  <c:v>9.0999999999999996E-13</c:v>
                </c:pt>
                <c:pt idx="6211">
                  <c:v>9.1199999999999995E-13</c:v>
                </c:pt>
                <c:pt idx="6212">
                  <c:v>9.1799999999999993E-13</c:v>
                </c:pt>
                <c:pt idx="6213">
                  <c:v>9.1799999999999993E-13</c:v>
                </c:pt>
                <c:pt idx="6214">
                  <c:v>9.2100000000000001E-13</c:v>
                </c:pt>
                <c:pt idx="6215">
                  <c:v>9.2300000000000001E-13</c:v>
                </c:pt>
                <c:pt idx="6216">
                  <c:v>9.2600000000000009E-13</c:v>
                </c:pt>
                <c:pt idx="6217">
                  <c:v>9.3099999999999997E-13</c:v>
                </c:pt>
                <c:pt idx="6218">
                  <c:v>9.3200000000000007E-13</c:v>
                </c:pt>
                <c:pt idx="6219">
                  <c:v>9.2199999999999991E-13</c:v>
                </c:pt>
                <c:pt idx="6220">
                  <c:v>9.3099999999999997E-13</c:v>
                </c:pt>
                <c:pt idx="6221">
                  <c:v>9.3200000000000007E-13</c:v>
                </c:pt>
                <c:pt idx="6222">
                  <c:v>9.3400000000000006E-13</c:v>
                </c:pt>
                <c:pt idx="6223">
                  <c:v>9.3099999999999997E-13</c:v>
                </c:pt>
                <c:pt idx="6224">
                  <c:v>9.2800000000000008E-13</c:v>
                </c:pt>
                <c:pt idx="6225">
                  <c:v>9.2600000000000009E-13</c:v>
                </c:pt>
                <c:pt idx="6226">
                  <c:v>9.3200000000000007E-13</c:v>
                </c:pt>
                <c:pt idx="6227">
                  <c:v>9.3099999999999997E-13</c:v>
                </c:pt>
                <c:pt idx="6228">
                  <c:v>9.3200000000000007E-13</c:v>
                </c:pt>
                <c:pt idx="6229">
                  <c:v>9.3200000000000007E-13</c:v>
                </c:pt>
                <c:pt idx="6230">
                  <c:v>9.3499999999999995E-13</c:v>
                </c:pt>
                <c:pt idx="6231">
                  <c:v>9.3800000000000004E-13</c:v>
                </c:pt>
                <c:pt idx="6232">
                  <c:v>9.4000000000000003E-13</c:v>
                </c:pt>
                <c:pt idx="6233">
                  <c:v>9.4200000000000003E-13</c:v>
                </c:pt>
                <c:pt idx="6234">
                  <c:v>9.4000000000000003E-13</c:v>
                </c:pt>
                <c:pt idx="6235">
                  <c:v>9.3600000000000005E-13</c:v>
                </c:pt>
                <c:pt idx="6236">
                  <c:v>9.4099999999999993E-13</c:v>
                </c:pt>
                <c:pt idx="6237">
                  <c:v>9.3000000000000008E-13</c:v>
                </c:pt>
                <c:pt idx="6238">
                  <c:v>9.2899999999999998E-13</c:v>
                </c:pt>
                <c:pt idx="6239">
                  <c:v>9.2600000000000009E-13</c:v>
                </c:pt>
                <c:pt idx="6240">
                  <c:v>9.2899999999999998E-13</c:v>
                </c:pt>
                <c:pt idx="6241">
                  <c:v>9.3099999999999997E-13</c:v>
                </c:pt>
                <c:pt idx="6242">
                  <c:v>9.2800000000000008E-13</c:v>
                </c:pt>
                <c:pt idx="6243">
                  <c:v>9.2899999999999998E-13</c:v>
                </c:pt>
                <c:pt idx="6244">
                  <c:v>9.3000000000000008E-13</c:v>
                </c:pt>
                <c:pt idx="6245">
                  <c:v>9.3000000000000008E-13</c:v>
                </c:pt>
                <c:pt idx="6246">
                  <c:v>9.4000000000000003E-13</c:v>
                </c:pt>
                <c:pt idx="6247">
                  <c:v>9.48E-13</c:v>
                </c:pt>
                <c:pt idx="6248">
                  <c:v>9.5100000000000009E-13</c:v>
                </c:pt>
                <c:pt idx="6249">
                  <c:v>9.490000000000001E-13</c:v>
                </c:pt>
                <c:pt idx="6250">
                  <c:v>9.5599999999999997E-13</c:v>
                </c:pt>
                <c:pt idx="6251">
                  <c:v>9.48E-13</c:v>
                </c:pt>
                <c:pt idx="6252">
                  <c:v>9.5300000000000008E-13</c:v>
                </c:pt>
                <c:pt idx="6253">
                  <c:v>9.5900000000000005E-13</c:v>
                </c:pt>
                <c:pt idx="6254">
                  <c:v>9.6700000000000002E-13</c:v>
                </c:pt>
                <c:pt idx="6255">
                  <c:v>9.6399999999999993E-13</c:v>
                </c:pt>
                <c:pt idx="6256">
                  <c:v>9.720000000000001E-13</c:v>
                </c:pt>
                <c:pt idx="6257">
                  <c:v>9.71E-13</c:v>
                </c:pt>
                <c:pt idx="6258">
                  <c:v>9.71E-13</c:v>
                </c:pt>
                <c:pt idx="6259">
                  <c:v>9.7800000000000007E-13</c:v>
                </c:pt>
                <c:pt idx="6260">
                  <c:v>9.7800000000000007E-13</c:v>
                </c:pt>
                <c:pt idx="6261">
                  <c:v>9.8099999999999996E-13</c:v>
                </c:pt>
                <c:pt idx="6262">
                  <c:v>9.8299999999999995E-13</c:v>
                </c:pt>
                <c:pt idx="6263">
                  <c:v>9.8899999999999993E-13</c:v>
                </c:pt>
                <c:pt idx="6264">
                  <c:v>9.9000000000000002E-13</c:v>
                </c:pt>
                <c:pt idx="6265">
                  <c:v>9.9200000000000001E-13</c:v>
                </c:pt>
                <c:pt idx="6266">
                  <c:v>9.9099999999999992E-13</c:v>
                </c:pt>
                <c:pt idx="6267">
                  <c:v>9.8499999999999994E-13</c:v>
                </c:pt>
                <c:pt idx="6268">
                  <c:v>9.8200000000000006E-13</c:v>
                </c:pt>
                <c:pt idx="6269">
                  <c:v>9.8499999999999994E-13</c:v>
                </c:pt>
                <c:pt idx="6270">
                  <c:v>9.8400000000000005E-13</c:v>
                </c:pt>
                <c:pt idx="6271">
                  <c:v>9.8600000000000004E-13</c:v>
                </c:pt>
                <c:pt idx="6272">
                  <c:v>9.9099999999999992E-13</c:v>
                </c:pt>
                <c:pt idx="6273">
                  <c:v>9.8899999999999993E-13</c:v>
                </c:pt>
                <c:pt idx="6274">
                  <c:v>9.9400000000000001E-13</c:v>
                </c:pt>
                <c:pt idx="6275">
                  <c:v>9.9299999999999991E-13</c:v>
                </c:pt>
                <c:pt idx="6276">
                  <c:v>9.9299999999999991E-13</c:v>
                </c:pt>
                <c:pt idx="6277">
                  <c:v>9.9299999999999991E-13</c:v>
                </c:pt>
                <c:pt idx="6278">
                  <c:v>9.9099999999999992E-13</c:v>
                </c:pt>
                <c:pt idx="6279">
                  <c:v>9.9200000000000001E-13</c:v>
                </c:pt>
                <c:pt idx="6280">
                  <c:v>9.949999999999999E-13</c:v>
                </c:pt>
                <c:pt idx="6281">
                  <c:v>9.9700000000000009E-13</c:v>
                </c:pt>
                <c:pt idx="6282">
                  <c:v>9.9099999999999992E-13</c:v>
                </c:pt>
                <c:pt idx="6283">
                  <c:v>9.8699999999999993E-13</c:v>
                </c:pt>
                <c:pt idx="6284">
                  <c:v>9.9000000000000002E-13</c:v>
                </c:pt>
                <c:pt idx="6285">
                  <c:v>1.0010000000000001E-12</c:v>
                </c:pt>
                <c:pt idx="6286">
                  <c:v>1.0050000000000001E-12</c:v>
                </c:pt>
                <c:pt idx="6287">
                  <c:v>1.0119999999999999E-12</c:v>
                </c:pt>
                <c:pt idx="6288">
                  <c:v>1.0079999999999999E-12</c:v>
                </c:pt>
                <c:pt idx="6289">
                  <c:v>1.002E-12</c:v>
                </c:pt>
                <c:pt idx="6290">
                  <c:v>1.009E-12</c:v>
                </c:pt>
                <c:pt idx="6291">
                  <c:v>1.011E-12</c:v>
                </c:pt>
                <c:pt idx="6292">
                  <c:v>1.015E-12</c:v>
                </c:pt>
                <c:pt idx="6293">
                  <c:v>1.025E-12</c:v>
                </c:pt>
                <c:pt idx="6294">
                  <c:v>1.027E-12</c:v>
                </c:pt>
                <c:pt idx="6295">
                  <c:v>1.025E-12</c:v>
                </c:pt>
                <c:pt idx="6296">
                  <c:v>1.021E-12</c:v>
                </c:pt>
                <c:pt idx="6297">
                  <c:v>1.0220000000000001E-12</c:v>
                </c:pt>
                <c:pt idx="6298">
                  <c:v>1.019E-12</c:v>
                </c:pt>
                <c:pt idx="6299">
                  <c:v>1.027E-12</c:v>
                </c:pt>
                <c:pt idx="6300">
                  <c:v>1.027E-12</c:v>
                </c:pt>
                <c:pt idx="6301">
                  <c:v>1.0260000000000001E-12</c:v>
                </c:pt>
                <c:pt idx="6302">
                  <c:v>1.0280000000000001E-12</c:v>
                </c:pt>
                <c:pt idx="6303">
                  <c:v>1.0309999999999999E-12</c:v>
                </c:pt>
                <c:pt idx="6304">
                  <c:v>1.0349999999999999E-12</c:v>
                </c:pt>
                <c:pt idx="6305">
                  <c:v>1.042E-12</c:v>
                </c:pt>
                <c:pt idx="6306">
                  <c:v>1.036E-12</c:v>
                </c:pt>
                <c:pt idx="6307">
                  <c:v>1.034E-12</c:v>
                </c:pt>
                <c:pt idx="6308">
                  <c:v>1.036E-12</c:v>
                </c:pt>
                <c:pt idx="6309">
                  <c:v>1.042E-12</c:v>
                </c:pt>
                <c:pt idx="6310">
                  <c:v>1.05E-12</c:v>
                </c:pt>
                <c:pt idx="6311">
                  <c:v>1.0530000000000001E-12</c:v>
                </c:pt>
                <c:pt idx="6312">
                  <c:v>1.057E-12</c:v>
                </c:pt>
                <c:pt idx="6313">
                  <c:v>1.063E-12</c:v>
                </c:pt>
                <c:pt idx="6314">
                  <c:v>1.0680000000000001E-12</c:v>
                </c:pt>
                <c:pt idx="6315">
                  <c:v>1.073E-12</c:v>
                </c:pt>
                <c:pt idx="6316">
                  <c:v>1.057E-12</c:v>
                </c:pt>
                <c:pt idx="6317">
                  <c:v>1.057E-12</c:v>
                </c:pt>
                <c:pt idx="6318">
                  <c:v>1.057E-12</c:v>
                </c:pt>
                <c:pt idx="6319">
                  <c:v>1.0619999999999999E-12</c:v>
                </c:pt>
                <c:pt idx="6320">
                  <c:v>1.0680000000000001E-12</c:v>
                </c:pt>
                <c:pt idx="6321">
                  <c:v>1.0659999999999999E-12</c:v>
                </c:pt>
                <c:pt idx="6322">
                  <c:v>1.0700000000000001E-12</c:v>
                </c:pt>
                <c:pt idx="6323">
                  <c:v>1.0680000000000001E-12</c:v>
                </c:pt>
                <c:pt idx="6324">
                  <c:v>1.0720000000000001E-12</c:v>
                </c:pt>
                <c:pt idx="6325">
                  <c:v>1.077E-12</c:v>
                </c:pt>
                <c:pt idx="6326">
                  <c:v>1.0829999999999999E-12</c:v>
                </c:pt>
                <c:pt idx="6327">
                  <c:v>1.0829999999999999E-12</c:v>
                </c:pt>
                <c:pt idx="6328">
                  <c:v>1.0780000000000001E-12</c:v>
                </c:pt>
                <c:pt idx="6329">
                  <c:v>1.075E-12</c:v>
                </c:pt>
                <c:pt idx="6330">
                  <c:v>1.088E-12</c:v>
                </c:pt>
                <c:pt idx="6331">
                  <c:v>1.0889999999999999E-12</c:v>
                </c:pt>
                <c:pt idx="6332">
                  <c:v>1.0910000000000001E-12</c:v>
                </c:pt>
                <c:pt idx="6333">
                  <c:v>1.096E-12</c:v>
                </c:pt>
                <c:pt idx="6334">
                  <c:v>1.0990000000000001E-12</c:v>
                </c:pt>
                <c:pt idx="6335">
                  <c:v>1.1E-12</c:v>
                </c:pt>
                <c:pt idx="6336">
                  <c:v>1.0970000000000001E-12</c:v>
                </c:pt>
                <c:pt idx="6337">
                  <c:v>1.1E-12</c:v>
                </c:pt>
                <c:pt idx="6338">
                  <c:v>1.105E-12</c:v>
                </c:pt>
                <c:pt idx="6339">
                  <c:v>1.1019999999999999E-12</c:v>
                </c:pt>
                <c:pt idx="6340">
                  <c:v>1.1160000000000001E-12</c:v>
                </c:pt>
                <c:pt idx="6341">
                  <c:v>1.115E-12</c:v>
                </c:pt>
                <c:pt idx="6342">
                  <c:v>1.1140000000000001E-12</c:v>
                </c:pt>
                <c:pt idx="6343">
                  <c:v>1.1160000000000001E-12</c:v>
                </c:pt>
                <c:pt idx="6344">
                  <c:v>1.117E-12</c:v>
                </c:pt>
                <c:pt idx="6345">
                  <c:v>1.115E-12</c:v>
                </c:pt>
                <c:pt idx="6346">
                  <c:v>1.1099999999999999E-12</c:v>
                </c:pt>
                <c:pt idx="6347">
                  <c:v>1.1119999999999999E-12</c:v>
                </c:pt>
                <c:pt idx="6348">
                  <c:v>1.1180000000000001E-12</c:v>
                </c:pt>
                <c:pt idx="6349">
                  <c:v>1.117E-12</c:v>
                </c:pt>
                <c:pt idx="6350">
                  <c:v>1.1240000000000001E-12</c:v>
                </c:pt>
                <c:pt idx="6351">
                  <c:v>1.1240000000000001E-12</c:v>
                </c:pt>
                <c:pt idx="6352">
                  <c:v>1.1269999999999999E-12</c:v>
                </c:pt>
                <c:pt idx="6353">
                  <c:v>1.125E-12</c:v>
                </c:pt>
                <c:pt idx="6354">
                  <c:v>1.1140000000000001E-12</c:v>
                </c:pt>
                <c:pt idx="6355">
                  <c:v>1.113E-12</c:v>
                </c:pt>
                <c:pt idx="6356">
                  <c:v>1.1200000000000001E-12</c:v>
                </c:pt>
                <c:pt idx="6357">
                  <c:v>1.123E-12</c:v>
                </c:pt>
                <c:pt idx="6358">
                  <c:v>1.1220000000000001E-12</c:v>
                </c:pt>
                <c:pt idx="6359">
                  <c:v>1.126E-12</c:v>
                </c:pt>
                <c:pt idx="6360">
                  <c:v>1.1349999999999999E-12</c:v>
                </c:pt>
                <c:pt idx="6361">
                  <c:v>1.1289999999999999E-12</c:v>
                </c:pt>
                <c:pt idx="6362">
                  <c:v>1.132E-12</c:v>
                </c:pt>
                <c:pt idx="6363">
                  <c:v>1.1309999999999999E-12</c:v>
                </c:pt>
                <c:pt idx="6364">
                  <c:v>1.1309999999999999E-12</c:v>
                </c:pt>
                <c:pt idx="6365">
                  <c:v>1.123E-12</c:v>
                </c:pt>
                <c:pt idx="6366">
                  <c:v>1.123E-12</c:v>
                </c:pt>
                <c:pt idx="6367">
                  <c:v>1.1269999999999999E-12</c:v>
                </c:pt>
                <c:pt idx="6368">
                  <c:v>1.128E-12</c:v>
                </c:pt>
                <c:pt idx="6369">
                  <c:v>1.13E-12</c:v>
                </c:pt>
                <c:pt idx="6370">
                  <c:v>1.134E-12</c:v>
                </c:pt>
                <c:pt idx="6371">
                  <c:v>1.1369999999999999E-12</c:v>
                </c:pt>
                <c:pt idx="6372">
                  <c:v>1.138E-12</c:v>
                </c:pt>
                <c:pt idx="6373">
                  <c:v>1.1430000000000001E-12</c:v>
                </c:pt>
                <c:pt idx="6374">
                  <c:v>1.1470000000000001E-12</c:v>
                </c:pt>
                <c:pt idx="6375">
                  <c:v>1.1499999999999999E-12</c:v>
                </c:pt>
                <c:pt idx="6376">
                  <c:v>1.1450000000000001E-12</c:v>
                </c:pt>
                <c:pt idx="6377">
                  <c:v>1.1499999999999999E-12</c:v>
                </c:pt>
                <c:pt idx="6378">
                  <c:v>1.1519999999999999E-12</c:v>
                </c:pt>
                <c:pt idx="6379">
                  <c:v>1.155E-12</c:v>
                </c:pt>
                <c:pt idx="6380">
                  <c:v>1.1579999999999999E-12</c:v>
                </c:pt>
                <c:pt idx="6381">
                  <c:v>1.159E-12</c:v>
                </c:pt>
                <c:pt idx="6382">
                  <c:v>1.167E-12</c:v>
                </c:pt>
                <c:pt idx="6383">
                  <c:v>1.167E-12</c:v>
                </c:pt>
                <c:pt idx="6384">
                  <c:v>1.1620000000000001E-12</c:v>
                </c:pt>
                <c:pt idx="6385">
                  <c:v>1.157E-12</c:v>
                </c:pt>
                <c:pt idx="6386">
                  <c:v>1.159E-12</c:v>
                </c:pt>
                <c:pt idx="6387">
                  <c:v>1.1700000000000001E-12</c:v>
                </c:pt>
                <c:pt idx="6388">
                  <c:v>1.174E-12</c:v>
                </c:pt>
                <c:pt idx="6389">
                  <c:v>1.1769999999999999E-12</c:v>
                </c:pt>
                <c:pt idx="6390">
                  <c:v>1.1749999999999999E-12</c:v>
                </c:pt>
                <c:pt idx="6391">
                  <c:v>1.169E-12</c:v>
                </c:pt>
                <c:pt idx="6392">
                  <c:v>1.1660000000000001E-12</c:v>
                </c:pt>
                <c:pt idx="6393">
                  <c:v>1.167E-12</c:v>
                </c:pt>
                <c:pt idx="6394">
                  <c:v>1.1769999999999999E-12</c:v>
                </c:pt>
                <c:pt idx="6395">
                  <c:v>1.1749999999999999E-12</c:v>
                </c:pt>
                <c:pt idx="6396">
                  <c:v>1.1789999999999999E-12</c:v>
                </c:pt>
                <c:pt idx="6397">
                  <c:v>1.178E-12</c:v>
                </c:pt>
                <c:pt idx="6398">
                  <c:v>1.176E-12</c:v>
                </c:pt>
                <c:pt idx="6399">
                  <c:v>1.1749999999999999E-12</c:v>
                </c:pt>
                <c:pt idx="6400">
                  <c:v>1.174E-12</c:v>
                </c:pt>
                <c:pt idx="6401">
                  <c:v>1.1769999999999999E-12</c:v>
                </c:pt>
                <c:pt idx="6402">
                  <c:v>1.1680000000000001E-12</c:v>
                </c:pt>
                <c:pt idx="6403">
                  <c:v>1.167E-12</c:v>
                </c:pt>
                <c:pt idx="6404">
                  <c:v>1.1680000000000001E-12</c:v>
                </c:pt>
                <c:pt idx="6405">
                  <c:v>1.171E-12</c:v>
                </c:pt>
                <c:pt idx="6406">
                  <c:v>1.1729999999999999E-12</c:v>
                </c:pt>
                <c:pt idx="6407">
                  <c:v>1.169E-12</c:v>
                </c:pt>
                <c:pt idx="6408">
                  <c:v>1.1680000000000001E-12</c:v>
                </c:pt>
                <c:pt idx="6409">
                  <c:v>1.165E-12</c:v>
                </c:pt>
                <c:pt idx="6410">
                  <c:v>1.1680000000000001E-12</c:v>
                </c:pt>
                <c:pt idx="6411">
                  <c:v>1.169E-12</c:v>
                </c:pt>
                <c:pt idx="6412">
                  <c:v>1.171E-12</c:v>
                </c:pt>
                <c:pt idx="6413">
                  <c:v>1.1769999999999999E-12</c:v>
                </c:pt>
                <c:pt idx="6414">
                  <c:v>1.1720000000000001E-12</c:v>
                </c:pt>
                <c:pt idx="6415">
                  <c:v>1.178E-12</c:v>
                </c:pt>
                <c:pt idx="6416">
                  <c:v>1.1789999999999999E-12</c:v>
                </c:pt>
                <c:pt idx="6417">
                  <c:v>1.184E-12</c:v>
                </c:pt>
                <c:pt idx="6418">
                  <c:v>1.18E-12</c:v>
                </c:pt>
                <c:pt idx="6419">
                  <c:v>1.1829999999999999E-12</c:v>
                </c:pt>
                <c:pt idx="6420">
                  <c:v>1.1870000000000001E-12</c:v>
                </c:pt>
                <c:pt idx="6421">
                  <c:v>1.188E-12</c:v>
                </c:pt>
                <c:pt idx="6422">
                  <c:v>1.184E-12</c:v>
                </c:pt>
                <c:pt idx="6423">
                  <c:v>1.1829999999999999E-12</c:v>
                </c:pt>
                <c:pt idx="6424">
                  <c:v>1.1870000000000001E-12</c:v>
                </c:pt>
                <c:pt idx="6425">
                  <c:v>1.184E-12</c:v>
                </c:pt>
                <c:pt idx="6426">
                  <c:v>1.184E-12</c:v>
                </c:pt>
                <c:pt idx="6427">
                  <c:v>1.176E-12</c:v>
                </c:pt>
                <c:pt idx="6428">
                  <c:v>1.1829999999999999E-12</c:v>
                </c:pt>
                <c:pt idx="6429">
                  <c:v>1.182E-12</c:v>
                </c:pt>
                <c:pt idx="6430">
                  <c:v>1.182E-12</c:v>
                </c:pt>
                <c:pt idx="6431">
                  <c:v>1.1809999999999999E-12</c:v>
                </c:pt>
                <c:pt idx="6432">
                  <c:v>1.186E-12</c:v>
                </c:pt>
                <c:pt idx="6433">
                  <c:v>1.1870000000000001E-12</c:v>
                </c:pt>
                <c:pt idx="6434">
                  <c:v>1.1910000000000001E-12</c:v>
                </c:pt>
                <c:pt idx="6435">
                  <c:v>1.192E-12</c:v>
                </c:pt>
                <c:pt idx="6436">
                  <c:v>1.188E-12</c:v>
                </c:pt>
                <c:pt idx="6437">
                  <c:v>1.192E-12</c:v>
                </c:pt>
                <c:pt idx="6438">
                  <c:v>1.197E-12</c:v>
                </c:pt>
                <c:pt idx="6439">
                  <c:v>1.1950000000000001E-12</c:v>
                </c:pt>
                <c:pt idx="6440">
                  <c:v>1.1930000000000001E-12</c:v>
                </c:pt>
                <c:pt idx="6441">
                  <c:v>1.192E-12</c:v>
                </c:pt>
                <c:pt idx="6442">
                  <c:v>1.1910000000000001E-12</c:v>
                </c:pt>
                <c:pt idx="6443">
                  <c:v>1.188E-12</c:v>
                </c:pt>
                <c:pt idx="6444">
                  <c:v>1.1930000000000001E-12</c:v>
                </c:pt>
                <c:pt idx="6445">
                  <c:v>1.192E-12</c:v>
                </c:pt>
                <c:pt idx="6446">
                  <c:v>1.197E-12</c:v>
                </c:pt>
                <c:pt idx="6447">
                  <c:v>1.194E-12</c:v>
                </c:pt>
                <c:pt idx="6448">
                  <c:v>1.194E-12</c:v>
                </c:pt>
                <c:pt idx="6449">
                  <c:v>1.192E-12</c:v>
                </c:pt>
                <c:pt idx="6450">
                  <c:v>1.1950000000000001E-12</c:v>
                </c:pt>
                <c:pt idx="6451">
                  <c:v>1.1950000000000001E-12</c:v>
                </c:pt>
                <c:pt idx="6452">
                  <c:v>1.196E-12</c:v>
                </c:pt>
                <c:pt idx="6453">
                  <c:v>1.1890000000000001E-12</c:v>
                </c:pt>
                <c:pt idx="6454">
                  <c:v>1.192E-12</c:v>
                </c:pt>
                <c:pt idx="6455">
                  <c:v>1.19E-12</c:v>
                </c:pt>
                <c:pt idx="6456">
                  <c:v>1.1850000000000001E-12</c:v>
                </c:pt>
                <c:pt idx="6457">
                  <c:v>1.186E-12</c:v>
                </c:pt>
                <c:pt idx="6458">
                  <c:v>1.19E-12</c:v>
                </c:pt>
                <c:pt idx="6459">
                  <c:v>1.188E-12</c:v>
                </c:pt>
                <c:pt idx="6460">
                  <c:v>1.1910000000000001E-12</c:v>
                </c:pt>
                <c:pt idx="6461">
                  <c:v>1.1829999999999999E-12</c:v>
                </c:pt>
                <c:pt idx="6462">
                  <c:v>1.1870000000000001E-12</c:v>
                </c:pt>
                <c:pt idx="6463">
                  <c:v>1.1850000000000001E-12</c:v>
                </c:pt>
                <c:pt idx="6464">
                  <c:v>1.182E-12</c:v>
                </c:pt>
                <c:pt idx="6465">
                  <c:v>1.18E-12</c:v>
                </c:pt>
                <c:pt idx="6466">
                  <c:v>1.184E-12</c:v>
                </c:pt>
                <c:pt idx="6467">
                  <c:v>1.186E-12</c:v>
                </c:pt>
                <c:pt idx="6468">
                  <c:v>1.1850000000000001E-12</c:v>
                </c:pt>
                <c:pt idx="6469">
                  <c:v>1.186E-12</c:v>
                </c:pt>
                <c:pt idx="6470">
                  <c:v>1.178E-12</c:v>
                </c:pt>
                <c:pt idx="6471">
                  <c:v>1.178E-12</c:v>
                </c:pt>
                <c:pt idx="6472">
                  <c:v>1.1729999999999999E-12</c:v>
                </c:pt>
                <c:pt idx="6473">
                  <c:v>1.165E-12</c:v>
                </c:pt>
                <c:pt idx="6474">
                  <c:v>1.163E-12</c:v>
                </c:pt>
                <c:pt idx="6475">
                  <c:v>1.167E-12</c:v>
                </c:pt>
                <c:pt idx="6476">
                  <c:v>1.1599999999999999E-12</c:v>
                </c:pt>
                <c:pt idx="6477">
                  <c:v>1.1579999999999999E-12</c:v>
                </c:pt>
                <c:pt idx="6478">
                  <c:v>1.157E-12</c:v>
                </c:pt>
                <c:pt idx="6479">
                  <c:v>1.1539999999999999E-12</c:v>
                </c:pt>
                <c:pt idx="6480">
                  <c:v>1.1559999999999999E-12</c:v>
                </c:pt>
                <c:pt idx="6481">
                  <c:v>1.155E-12</c:v>
                </c:pt>
                <c:pt idx="6482">
                  <c:v>1.1559999999999999E-12</c:v>
                </c:pt>
                <c:pt idx="6483">
                  <c:v>1.146E-12</c:v>
                </c:pt>
                <c:pt idx="6484">
                  <c:v>1.146E-12</c:v>
                </c:pt>
                <c:pt idx="6485">
                  <c:v>1.1349999999999999E-12</c:v>
                </c:pt>
                <c:pt idx="6486">
                  <c:v>1.134E-12</c:v>
                </c:pt>
                <c:pt idx="6487">
                  <c:v>1.1220000000000001E-12</c:v>
                </c:pt>
                <c:pt idx="6488">
                  <c:v>1.121E-12</c:v>
                </c:pt>
                <c:pt idx="6489">
                  <c:v>1.121E-12</c:v>
                </c:pt>
                <c:pt idx="6490">
                  <c:v>1.119E-12</c:v>
                </c:pt>
                <c:pt idx="6491">
                  <c:v>1.113E-12</c:v>
                </c:pt>
                <c:pt idx="6492">
                  <c:v>1.103E-12</c:v>
                </c:pt>
                <c:pt idx="6493">
                  <c:v>1.096E-12</c:v>
                </c:pt>
                <c:pt idx="6494">
                  <c:v>1.1E-12</c:v>
                </c:pt>
                <c:pt idx="6495">
                  <c:v>1.1010000000000001E-12</c:v>
                </c:pt>
                <c:pt idx="6496">
                  <c:v>1.1E-12</c:v>
                </c:pt>
                <c:pt idx="6497">
                  <c:v>1.094E-12</c:v>
                </c:pt>
                <c:pt idx="6498">
                  <c:v>1.086E-12</c:v>
                </c:pt>
                <c:pt idx="6499">
                  <c:v>1.086E-12</c:v>
                </c:pt>
                <c:pt idx="6500">
                  <c:v>1.0849999999999999E-12</c:v>
                </c:pt>
                <c:pt idx="6501">
                  <c:v>1.0809999999999999E-12</c:v>
                </c:pt>
                <c:pt idx="6502">
                  <c:v>1.0809999999999999E-12</c:v>
                </c:pt>
                <c:pt idx="6503">
                  <c:v>1.075E-12</c:v>
                </c:pt>
                <c:pt idx="6504">
                  <c:v>1.077E-12</c:v>
                </c:pt>
                <c:pt idx="6505">
                  <c:v>1.0659999999999999E-12</c:v>
                </c:pt>
                <c:pt idx="6506">
                  <c:v>1.065E-12</c:v>
                </c:pt>
                <c:pt idx="6507">
                  <c:v>1.0510000000000001E-12</c:v>
                </c:pt>
                <c:pt idx="6508">
                  <c:v>1.0510000000000001E-12</c:v>
                </c:pt>
                <c:pt idx="6509">
                  <c:v>1.046E-12</c:v>
                </c:pt>
                <c:pt idx="6510">
                  <c:v>1.0490000000000001E-12</c:v>
                </c:pt>
                <c:pt idx="6511">
                  <c:v>1.0409999999999999E-12</c:v>
                </c:pt>
                <c:pt idx="6512">
                  <c:v>1.042E-12</c:v>
                </c:pt>
                <c:pt idx="6513">
                  <c:v>1.0369999999999999E-12</c:v>
                </c:pt>
                <c:pt idx="6514">
                  <c:v>1.036E-12</c:v>
                </c:pt>
                <c:pt idx="6515">
                  <c:v>1.0329999999999999E-12</c:v>
                </c:pt>
                <c:pt idx="6516">
                  <c:v>1.032E-12</c:v>
                </c:pt>
                <c:pt idx="6517">
                  <c:v>1.027E-12</c:v>
                </c:pt>
                <c:pt idx="6518">
                  <c:v>1.023E-12</c:v>
                </c:pt>
                <c:pt idx="6519">
                  <c:v>1.015E-12</c:v>
                </c:pt>
                <c:pt idx="6520">
                  <c:v>1.013E-12</c:v>
                </c:pt>
                <c:pt idx="6521">
                  <c:v>1.0159999999999999E-12</c:v>
                </c:pt>
                <c:pt idx="6522">
                  <c:v>1.021E-12</c:v>
                </c:pt>
                <c:pt idx="6523">
                  <c:v>1.0220000000000001E-12</c:v>
                </c:pt>
                <c:pt idx="6524">
                  <c:v>1.017E-12</c:v>
                </c:pt>
                <c:pt idx="6525">
                  <c:v>1.0099999999999999E-12</c:v>
                </c:pt>
                <c:pt idx="6526">
                  <c:v>1.004E-12</c:v>
                </c:pt>
                <c:pt idx="6527">
                  <c:v>1.002E-12</c:v>
                </c:pt>
                <c:pt idx="6528">
                  <c:v>9.949999999999999E-13</c:v>
                </c:pt>
                <c:pt idx="6529">
                  <c:v>9.8899999999999993E-13</c:v>
                </c:pt>
                <c:pt idx="6530">
                  <c:v>9.8699999999999993E-13</c:v>
                </c:pt>
                <c:pt idx="6531">
                  <c:v>9.8699999999999993E-13</c:v>
                </c:pt>
                <c:pt idx="6532">
                  <c:v>9.8000000000000007E-13</c:v>
                </c:pt>
                <c:pt idx="6533">
                  <c:v>9.8200000000000006E-13</c:v>
                </c:pt>
                <c:pt idx="6534">
                  <c:v>9.7600000000000008E-13</c:v>
                </c:pt>
                <c:pt idx="6535">
                  <c:v>9.7600000000000008E-13</c:v>
                </c:pt>
                <c:pt idx="6536">
                  <c:v>9.7499999999999999E-13</c:v>
                </c:pt>
                <c:pt idx="6537">
                  <c:v>9.7299999999999999E-13</c:v>
                </c:pt>
                <c:pt idx="6538">
                  <c:v>9.7699999999999998E-13</c:v>
                </c:pt>
                <c:pt idx="6539">
                  <c:v>9.7899999999999997E-13</c:v>
                </c:pt>
                <c:pt idx="6540">
                  <c:v>9.7699999999999998E-13</c:v>
                </c:pt>
                <c:pt idx="6541">
                  <c:v>9.7400000000000009E-13</c:v>
                </c:pt>
                <c:pt idx="6542">
                  <c:v>9.71E-13</c:v>
                </c:pt>
                <c:pt idx="6543">
                  <c:v>9.6300000000000004E-13</c:v>
                </c:pt>
                <c:pt idx="6544">
                  <c:v>9.6199999999999994E-13</c:v>
                </c:pt>
                <c:pt idx="6545">
                  <c:v>9.6100000000000005E-13</c:v>
                </c:pt>
                <c:pt idx="6546">
                  <c:v>9.6100000000000005E-13</c:v>
                </c:pt>
                <c:pt idx="6547">
                  <c:v>9.5999999999999995E-13</c:v>
                </c:pt>
                <c:pt idx="6548">
                  <c:v>9.6399999999999993E-13</c:v>
                </c:pt>
                <c:pt idx="6549">
                  <c:v>9.5599999999999997E-13</c:v>
                </c:pt>
                <c:pt idx="6550">
                  <c:v>9.5799999999999996E-13</c:v>
                </c:pt>
                <c:pt idx="6551">
                  <c:v>9.5500000000000007E-13</c:v>
                </c:pt>
                <c:pt idx="6552">
                  <c:v>9.5500000000000007E-13</c:v>
                </c:pt>
                <c:pt idx="6553">
                  <c:v>9.5900000000000005E-13</c:v>
                </c:pt>
                <c:pt idx="6554">
                  <c:v>9.6100000000000005E-13</c:v>
                </c:pt>
                <c:pt idx="6555">
                  <c:v>9.6399999999999993E-13</c:v>
                </c:pt>
                <c:pt idx="6556">
                  <c:v>9.6599999999999992E-13</c:v>
                </c:pt>
                <c:pt idx="6557">
                  <c:v>9.6300000000000004E-13</c:v>
                </c:pt>
                <c:pt idx="6558">
                  <c:v>9.5700000000000006E-13</c:v>
                </c:pt>
                <c:pt idx="6559">
                  <c:v>9.5900000000000005E-13</c:v>
                </c:pt>
                <c:pt idx="6560">
                  <c:v>9.5999999999999995E-13</c:v>
                </c:pt>
                <c:pt idx="6561">
                  <c:v>9.5900000000000005E-13</c:v>
                </c:pt>
                <c:pt idx="6562">
                  <c:v>9.5399999999999997E-13</c:v>
                </c:pt>
                <c:pt idx="6563">
                  <c:v>9.469999999999999E-13</c:v>
                </c:pt>
                <c:pt idx="6564">
                  <c:v>9.4099999999999993E-13</c:v>
                </c:pt>
                <c:pt idx="6565">
                  <c:v>9.4499999999999991E-13</c:v>
                </c:pt>
                <c:pt idx="6566">
                  <c:v>9.4000000000000003E-13</c:v>
                </c:pt>
                <c:pt idx="6567">
                  <c:v>9.3600000000000005E-13</c:v>
                </c:pt>
                <c:pt idx="6568">
                  <c:v>9.2899999999999998E-13</c:v>
                </c:pt>
                <c:pt idx="6569">
                  <c:v>9.3000000000000008E-13</c:v>
                </c:pt>
                <c:pt idx="6570">
                  <c:v>9.3200000000000007E-13</c:v>
                </c:pt>
                <c:pt idx="6571">
                  <c:v>9.25E-13</c:v>
                </c:pt>
                <c:pt idx="6572">
                  <c:v>9.2699999999999999E-13</c:v>
                </c:pt>
                <c:pt idx="6573">
                  <c:v>9.2600000000000009E-13</c:v>
                </c:pt>
                <c:pt idx="6574">
                  <c:v>9.2600000000000009E-13</c:v>
                </c:pt>
                <c:pt idx="6575">
                  <c:v>9.3099999999999997E-13</c:v>
                </c:pt>
                <c:pt idx="6576">
                  <c:v>9.3699999999999995E-13</c:v>
                </c:pt>
                <c:pt idx="6577">
                  <c:v>9.3899999999999994E-13</c:v>
                </c:pt>
                <c:pt idx="6578">
                  <c:v>9.3499999999999995E-13</c:v>
                </c:pt>
                <c:pt idx="6579">
                  <c:v>9.3299999999999996E-13</c:v>
                </c:pt>
                <c:pt idx="6580">
                  <c:v>9.3800000000000004E-13</c:v>
                </c:pt>
                <c:pt idx="6581">
                  <c:v>9.3800000000000004E-13</c:v>
                </c:pt>
                <c:pt idx="6582">
                  <c:v>9.2899999999999998E-13</c:v>
                </c:pt>
                <c:pt idx="6583">
                  <c:v>9.3200000000000007E-13</c:v>
                </c:pt>
                <c:pt idx="6584">
                  <c:v>9.25E-13</c:v>
                </c:pt>
                <c:pt idx="6585">
                  <c:v>9.2199999999999991E-13</c:v>
                </c:pt>
                <c:pt idx="6586">
                  <c:v>9.1999999999999992E-13</c:v>
                </c:pt>
                <c:pt idx="6587">
                  <c:v>9.25E-13</c:v>
                </c:pt>
                <c:pt idx="6588">
                  <c:v>9.2600000000000009E-13</c:v>
                </c:pt>
                <c:pt idx="6589">
                  <c:v>9.239999999999999E-13</c:v>
                </c:pt>
                <c:pt idx="6590">
                  <c:v>9.2300000000000001E-13</c:v>
                </c:pt>
                <c:pt idx="6591">
                  <c:v>9.2199999999999991E-13</c:v>
                </c:pt>
                <c:pt idx="6592">
                  <c:v>9.239999999999999E-13</c:v>
                </c:pt>
                <c:pt idx="6593">
                  <c:v>9.2100000000000001E-13</c:v>
                </c:pt>
                <c:pt idx="6594">
                  <c:v>9.25E-13</c:v>
                </c:pt>
                <c:pt idx="6595">
                  <c:v>9.3000000000000008E-13</c:v>
                </c:pt>
                <c:pt idx="6596">
                  <c:v>9.3000000000000008E-13</c:v>
                </c:pt>
                <c:pt idx="6597">
                  <c:v>9.3200000000000007E-13</c:v>
                </c:pt>
                <c:pt idx="6598">
                  <c:v>9.2699999999999999E-13</c:v>
                </c:pt>
                <c:pt idx="6599">
                  <c:v>9.239999999999999E-13</c:v>
                </c:pt>
                <c:pt idx="6600">
                  <c:v>9.25E-13</c:v>
                </c:pt>
                <c:pt idx="6601">
                  <c:v>9.1999999999999992E-13</c:v>
                </c:pt>
                <c:pt idx="6602">
                  <c:v>9.239999999999999E-13</c:v>
                </c:pt>
                <c:pt idx="6603">
                  <c:v>9.2600000000000009E-13</c:v>
                </c:pt>
                <c:pt idx="6604">
                  <c:v>9.3000000000000008E-13</c:v>
                </c:pt>
                <c:pt idx="6605">
                  <c:v>9.3299999999999996E-13</c:v>
                </c:pt>
                <c:pt idx="6606">
                  <c:v>9.3499999999999995E-13</c:v>
                </c:pt>
                <c:pt idx="6607">
                  <c:v>9.3299999999999996E-13</c:v>
                </c:pt>
                <c:pt idx="6608">
                  <c:v>9.3299999999999996E-13</c:v>
                </c:pt>
                <c:pt idx="6609">
                  <c:v>9.3000000000000008E-13</c:v>
                </c:pt>
                <c:pt idx="6610">
                  <c:v>9.2600000000000009E-13</c:v>
                </c:pt>
                <c:pt idx="6611">
                  <c:v>9.2199999999999991E-13</c:v>
                </c:pt>
                <c:pt idx="6612">
                  <c:v>9.2300000000000001E-13</c:v>
                </c:pt>
                <c:pt idx="6613">
                  <c:v>9.2199999999999991E-13</c:v>
                </c:pt>
                <c:pt idx="6614">
                  <c:v>9.2100000000000001E-13</c:v>
                </c:pt>
                <c:pt idx="6615">
                  <c:v>9.1900000000000002E-13</c:v>
                </c:pt>
                <c:pt idx="6616">
                  <c:v>9.239999999999999E-13</c:v>
                </c:pt>
                <c:pt idx="6617">
                  <c:v>9.3200000000000007E-13</c:v>
                </c:pt>
                <c:pt idx="6618">
                  <c:v>9.3600000000000005E-13</c:v>
                </c:pt>
                <c:pt idx="6619">
                  <c:v>9.3699999999999995E-13</c:v>
                </c:pt>
                <c:pt idx="6620">
                  <c:v>9.4000000000000003E-13</c:v>
                </c:pt>
                <c:pt idx="6621">
                  <c:v>9.4000000000000003E-13</c:v>
                </c:pt>
                <c:pt idx="6622">
                  <c:v>9.4400000000000002E-13</c:v>
                </c:pt>
                <c:pt idx="6623">
                  <c:v>9.3800000000000004E-13</c:v>
                </c:pt>
                <c:pt idx="6624">
                  <c:v>9.4499999999999991E-13</c:v>
                </c:pt>
                <c:pt idx="6625">
                  <c:v>9.3899999999999994E-13</c:v>
                </c:pt>
                <c:pt idx="6626">
                  <c:v>9.4200000000000003E-13</c:v>
                </c:pt>
                <c:pt idx="6627">
                  <c:v>9.4200000000000003E-13</c:v>
                </c:pt>
                <c:pt idx="6628">
                  <c:v>9.4000000000000003E-13</c:v>
                </c:pt>
                <c:pt idx="6629">
                  <c:v>9.4400000000000002E-13</c:v>
                </c:pt>
                <c:pt idx="6630">
                  <c:v>9.48E-13</c:v>
                </c:pt>
                <c:pt idx="6631">
                  <c:v>9.4200000000000003E-13</c:v>
                </c:pt>
                <c:pt idx="6632">
                  <c:v>9.4400000000000002E-13</c:v>
                </c:pt>
                <c:pt idx="6633">
                  <c:v>9.3899999999999994E-13</c:v>
                </c:pt>
                <c:pt idx="6634">
                  <c:v>9.4200000000000003E-13</c:v>
                </c:pt>
                <c:pt idx="6635">
                  <c:v>9.4499999999999991E-13</c:v>
                </c:pt>
                <c:pt idx="6636">
                  <c:v>9.4200000000000003E-13</c:v>
                </c:pt>
                <c:pt idx="6637">
                  <c:v>9.4099999999999993E-13</c:v>
                </c:pt>
                <c:pt idx="6638">
                  <c:v>9.48E-13</c:v>
                </c:pt>
                <c:pt idx="6639">
                  <c:v>9.4099999999999993E-13</c:v>
                </c:pt>
                <c:pt idx="6640">
                  <c:v>9.48E-13</c:v>
                </c:pt>
                <c:pt idx="6641">
                  <c:v>9.4099999999999993E-13</c:v>
                </c:pt>
                <c:pt idx="6642">
                  <c:v>9.4400000000000002E-13</c:v>
                </c:pt>
                <c:pt idx="6643">
                  <c:v>9.469999999999999E-13</c:v>
                </c:pt>
                <c:pt idx="6644">
                  <c:v>9.5199999999999998E-13</c:v>
                </c:pt>
                <c:pt idx="6645">
                  <c:v>9.4999999999999999E-13</c:v>
                </c:pt>
                <c:pt idx="6646">
                  <c:v>9.5199999999999998E-13</c:v>
                </c:pt>
                <c:pt idx="6647">
                  <c:v>9.5399999999999997E-13</c:v>
                </c:pt>
                <c:pt idx="6648">
                  <c:v>9.5900000000000005E-13</c:v>
                </c:pt>
                <c:pt idx="6649">
                  <c:v>9.5700000000000006E-13</c:v>
                </c:pt>
                <c:pt idx="6650">
                  <c:v>9.5599999999999997E-13</c:v>
                </c:pt>
                <c:pt idx="6651">
                  <c:v>9.5399999999999997E-13</c:v>
                </c:pt>
                <c:pt idx="6652">
                  <c:v>9.5700000000000006E-13</c:v>
                </c:pt>
                <c:pt idx="6653">
                  <c:v>9.5900000000000005E-13</c:v>
                </c:pt>
                <c:pt idx="6654">
                  <c:v>9.5900000000000005E-13</c:v>
                </c:pt>
                <c:pt idx="6655">
                  <c:v>9.5700000000000006E-13</c:v>
                </c:pt>
                <c:pt idx="6656">
                  <c:v>9.5999999999999995E-13</c:v>
                </c:pt>
                <c:pt idx="6657">
                  <c:v>9.5500000000000007E-13</c:v>
                </c:pt>
                <c:pt idx="6658">
                  <c:v>9.5500000000000007E-13</c:v>
                </c:pt>
                <c:pt idx="6659">
                  <c:v>9.5300000000000008E-13</c:v>
                </c:pt>
                <c:pt idx="6660">
                  <c:v>9.5799999999999996E-13</c:v>
                </c:pt>
                <c:pt idx="6661">
                  <c:v>9.5599999999999997E-13</c:v>
                </c:pt>
                <c:pt idx="6662">
                  <c:v>9.6199999999999994E-13</c:v>
                </c:pt>
                <c:pt idx="6663">
                  <c:v>9.6500000000000003E-13</c:v>
                </c:pt>
                <c:pt idx="6664">
                  <c:v>9.6900000000000001E-13</c:v>
                </c:pt>
                <c:pt idx="6665">
                  <c:v>9.71E-13</c:v>
                </c:pt>
                <c:pt idx="6666">
                  <c:v>9.720000000000001E-13</c:v>
                </c:pt>
                <c:pt idx="6667">
                  <c:v>9.7299999999999999E-13</c:v>
                </c:pt>
                <c:pt idx="6668">
                  <c:v>9.7400000000000009E-13</c:v>
                </c:pt>
                <c:pt idx="6669">
                  <c:v>9.6900000000000001E-13</c:v>
                </c:pt>
                <c:pt idx="6670">
                  <c:v>9.720000000000001E-13</c:v>
                </c:pt>
                <c:pt idx="6671">
                  <c:v>9.720000000000001E-13</c:v>
                </c:pt>
                <c:pt idx="6672">
                  <c:v>9.7299999999999999E-13</c:v>
                </c:pt>
                <c:pt idx="6673">
                  <c:v>9.7800000000000007E-13</c:v>
                </c:pt>
                <c:pt idx="6674">
                  <c:v>9.8000000000000007E-13</c:v>
                </c:pt>
                <c:pt idx="6675">
                  <c:v>9.8000000000000007E-13</c:v>
                </c:pt>
                <c:pt idx="6676">
                  <c:v>9.7899999999999997E-13</c:v>
                </c:pt>
                <c:pt idx="6677">
                  <c:v>9.7400000000000009E-13</c:v>
                </c:pt>
                <c:pt idx="6678">
                  <c:v>9.7800000000000007E-13</c:v>
                </c:pt>
                <c:pt idx="6679">
                  <c:v>9.8499999999999994E-13</c:v>
                </c:pt>
                <c:pt idx="6680">
                  <c:v>9.8400000000000005E-13</c:v>
                </c:pt>
                <c:pt idx="6681">
                  <c:v>9.8899999999999993E-13</c:v>
                </c:pt>
                <c:pt idx="6682">
                  <c:v>9.8299999999999995E-13</c:v>
                </c:pt>
                <c:pt idx="6683">
                  <c:v>9.8600000000000004E-13</c:v>
                </c:pt>
                <c:pt idx="6684">
                  <c:v>9.8800000000000003E-13</c:v>
                </c:pt>
                <c:pt idx="6685">
                  <c:v>9.9400000000000001E-13</c:v>
                </c:pt>
                <c:pt idx="6686">
                  <c:v>9.949999999999999E-13</c:v>
                </c:pt>
                <c:pt idx="6687">
                  <c:v>1.004E-12</c:v>
                </c:pt>
                <c:pt idx="6688">
                  <c:v>1.0079999999999999E-12</c:v>
                </c:pt>
                <c:pt idx="6689">
                  <c:v>1.0070000000000001E-12</c:v>
                </c:pt>
                <c:pt idx="6690">
                  <c:v>1.0050000000000001E-12</c:v>
                </c:pt>
                <c:pt idx="6691">
                  <c:v>1.0050000000000001E-12</c:v>
                </c:pt>
                <c:pt idx="6692">
                  <c:v>1.0030000000000001E-12</c:v>
                </c:pt>
                <c:pt idx="6693">
                  <c:v>1.0079999999999999E-12</c:v>
                </c:pt>
                <c:pt idx="6694">
                  <c:v>1.006E-12</c:v>
                </c:pt>
                <c:pt idx="6695">
                  <c:v>1.0079999999999999E-12</c:v>
                </c:pt>
                <c:pt idx="6696">
                  <c:v>1.0070000000000001E-12</c:v>
                </c:pt>
                <c:pt idx="6697">
                  <c:v>1.006E-12</c:v>
                </c:pt>
                <c:pt idx="6698">
                  <c:v>1.0070000000000001E-12</c:v>
                </c:pt>
                <c:pt idx="6699">
                  <c:v>1.006E-12</c:v>
                </c:pt>
                <c:pt idx="6700">
                  <c:v>1.009E-12</c:v>
                </c:pt>
                <c:pt idx="6701">
                  <c:v>1.013E-12</c:v>
                </c:pt>
                <c:pt idx="6702">
                  <c:v>1.0179999999999999E-12</c:v>
                </c:pt>
                <c:pt idx="6703">
                  <c:v>1.019E-12</c:v>
                </c:pt>
                <c:pt idx="6704">
                  <c:v>1.0159999999999999E-12</c:v>
                </c:pt>
                <c:pt idx="6705">
                  <c:v>1.0159999999999999E-12</c:v>
                </c:pt>
                <c:pt idx="6706">
                  <c:v>1.021E-12</c:v>
                </c:pt>
                <c:pt idx="6707">
                  <c:v>1.027E-12</c:v>
                </c:pt>
                <c:pt idx="6708">
                  <c:v>1.0329999999999999E-12</c:v>
                </c:pt>
                <c:pt idx="6709">
                  <c:v>1.0280000000000001E-12</c:v>
                </c:pt>
                <c:pt idx="6710">
                  <c:v>1.032E-12</c:v>
                </c:pt>
                <c:pt idx="6711">
                  <c:v>1.034E-12</c:v>
                </c:pt>
                <c:pt idx="6712">
                  <c:v>1.0389999999999999E-12</c:v>
                </c:pt>
                <c:pt idx="6713">
                  <c:v>1.034E-12</c:v>
                </c:pt>
                <c:pt idx="6714">
                  <c:v>1.0450000000000001E-12</c:v>
                </c:pt>
                <c:pt idx="6715">
                  <c:v>1.0430000000000001E-12</c:v>
                </c:pt>
                <c:pt idx="6716">
                  <c:v>1.0510000000000001E-12</c:v>
                </c:pt>
                <c:pt idx="6717">
                  <c:v>1.0530000000000001E-12</c:v>
                </c:pt>
                <c:pt idx="6718">
                  <c:v>1.0530000000000001E-12</c:v>
                </c:pt>
                <c:pt idx="6719">
                  <c:v>1.055E-12</c:v>
                </c:pt>
                <c:pt idx="6720">
                  <c:v>1.054E-12</c:v>
                </c:pt>
                <c:pt idx="6721">
                  <c:v>1.055E-12</c:v>
                </c:pt>
                <c:pt idx="6722">
                  <c:v>1.0559999999999999E-12</c:v>
                </c:pt>
                <c:pt idx="6723">
                  <c:v>1.055E-12</c:v>
                </c:pt>
                <c:pt idx="6724">
                  <c:v>1.055E-12</c:v>
                </c:pt>
                <c:pt idx="6725">
                  <c:v>1.0510000000000001E-12</c:v>
                </c:pt>
                <c:pt idx="6726">
                  <c:v>1.0530000000000001E-12</c:v>
                </c:pt>
                <c:pt idx="6727">
                  <c:v>1.054E-12</c:v>
                </c:pt>
                <c:pt idx="6728">
                  <c:v>1.044E-12</c:v>
                </c:pt>
                <c:pt idx="6729">
                  <c:v>1.0510000000000001E-12</c:v>
                </c:pt>
                <c:pt idx="6730">
                  <c:v>1.046E-12</c:v>
                </c:pt>
                <c:pt idx="6731">
                  <c:v>1.046E-12</c:v>
                </c:pt>
                <c:pt idx="6732">
                  <c:v>1.05E-12</c:v>
                </c:pt>
                <c:pt idx="6733">
                  <c:v>1.0470000000000001E-12</c:v>
                </c:pt>
                <c:pt idx="6734">
                  <c:v>1.055E-12</c:v>
                </c:pt>
                <c:pt idx="6735">
                  <c:v>1.059E-12</c:v>
                </c:pt>
                <c:pt idx="6736">
                  <c:v>1.063E-12</c:v>
                </c:pt>
                <c:pt idx="6737">
                  <c:v>1.067E-12</c:v>
                </c:pt>
                <c:pt idx="6738">
                  <c:v>1.0619999999999999E-12</c:v>
                </c:pt>
                <c:pt idx="6739">
                  <c:v>1.069E-12</c:v>
                </c:pt>
                <c:pt idx="6740">
                  <c:v>1.0680000000000001E-12</c:v>
                </c:pt>
                <c:pt idx="6741">
                  <c:v>1.071E-12</c:v>
                </c:pt>
                <c:pt idx="6742">
                  <c:v>1.0760000000000001E-12</c:v>
                </c:pt>
                <c:pt idx="6743">
                  <c:v>1.0809999999999999E-12</c:v>
                </c:pt>
                <c:pt idx="6744">
                  <c:v>1.084E-12</c:v>
                </c:pt>
                <c:pt idx="6745">
                  <c:v>1.0869999999999999E-12</c:v>
                </c:pt>
                <c:pt idx="6746">
                  <c:v>1.098E-12</c:v>
                </c:pt>
                <c:pt idx="6747">
                  <c:v>1.092E-12</c:v>
                </c:pt>
                <c:pt idx="6748">
                  <c:v>1.0950000000000001E-12</c:v>
                </c:pt>
                <c:pt idx="6749">
                  <c:v>1.1010000000000001E-12</c:v>
                </c:pt>
                <c:pt idx="6750">
                  <c:v>1.1059999999999999E-12</c:v>
                </c:pt>
                <c:pt idx="6751">
                  <c:v>1.1140000000000001E-12</c:v>
                </c:pt>
                <c:pt idx="6752">
                  <c:v>1.117E-12</c:v>
                </c:pt>
                <c:pt idx="6753">
                  <c:v>1.121E-12</c:v>
                </c:pt>
                <c:pt idx="6754">
                  <c:v>1.125E-12</c:v>
                </c:pt>
                <c:pt idx="6755">
                  <c:v>1.125E-12</c:v>
                </c:pt>
                <c:pt idx="6756">
                  <c:v>1.1200000000000001E-12</c:v>
                </c:pt>
                <c:pt idx="6757">
                  <c:v>1.1180000000000001E-12</c:v>
                </c:pt>
                <c:pt idx="6758">
                  <c:v>1.1140000000000001E-12</c:v>
                </c:pt>
                <c:pt idx="6759">
                  <c:v>1.113E-12</c:v>
                </c:pt>
                <c:pt idx="6760">
                  <c:v>1.1099999999999999E-12</c:v>
                </c:pt>
                <c:pt idx="6761">
                  <c:v>1.113E-12</c:v>
                </c:pt>
                <c:pt idx="6762">
                  <c:v>1.1160000000000001E-12</c:v>
                </c:pt>
                <c:pt idx="6763">
                  <c:v>1.1180000000000001E-12</c:v>
                </c:pt>
                <c:pt idx="6764">
                  <c:v>1.121E-12</c:v>
                </c:pt>
                <c:pt idx="6765">
                  <c:v>1.1269999999999999E-12</c:v>
                </c:pt>
                <c:pt idx="6766">
                  <c:v>1.1329999999999999E-12</c:v>
                </c:pt>
                <c:pt idx="6767">
                  <c:v>1.13E-12</c:v>
                </c:pt>
                <c:pt idx="6768">
                  <c:v>1.1309999999999999E-12</c:v>
                </c:pt>
                <c:pt idx="6769">
                  <c:v>1.1329999999999999E-12</c:v>
                </c:pt>
                <c:pt idx="6770">
                  <c:v>1.1309999999999999E-12</c:v>
                </c:pt>
                <c:pt idx="6771">
                  <c:v>1.134E-12</c:v>
                </c:pt>
                <c:pt idx="6772">
                  <c:v>1.1410000000000001E-12</c:v>
                </c:pt>
                <c:pt idx="6773">
                  <c:v>1.138E-12</c:v>
                </c:pt>
                <c:pt idx="6774">
                  <c:v>1.14E-12</c:v>
                </c:pt>
                <c:pt idx="6775">
                  <c:v>1.1470000000000001E-12</c:v>
                </c:pt>
                <c:pt idx="6776">
                  <c:v>1.1410000000000001E-12</c:v>
                </c:pt>
                <c:pt idx="6777">
                  <c:v>1.144E-12</c:v>
                </c:pt>
                <c:pt idx="6778">
                  <c:v>1.146E-12</c:v>
                </c:pt>
                <c:pt idx="6779">
                  <c:v>1.134E-12</c:v>
                </c:pt>
                <c:pt idx="6780">
                  <c:v>1.138E-12</c:v>
                </c:pt>
                <c:pt idx="6781">
                  <c:v>1.1329999999999999E-12</c:v>
                </c:pt>
                <c:pt idx="6782">
                  <c:v>1.146E-12</c:v>
                </c:pt>
                <c:pt idx="6783">
                  <c:v>1.1410000000000001E-12</c:v>
                </c:pt>
                <c:pt idx="6784">
                  <c:v>1.1450000000000001E-12</c:v>
                </c:pt>
                <c:pt idx="6785">
                  <c:v>1.14E-12</c:v>
                </c:pt>
                <c:pt idx="6786">
                  <c:v>1.1390000000000001E-12</c:v>
                </c:pt>
                <c:pt idx="6787">
                  <c:v>1.142E-12</c:v>
                </c:pt>
                <c:pt idx="6788">
                  <c:v>1.142E-12</c:v>
                </c:pt>
                <c:pt idx="6789">
                  <c:v>1.1430000000000001E-12</c:v>
                </c:pt>
                <c:pt idx="6790">
                  <c:v>1.1450000000000001E-12</c:v>
                </c:pt>
                <c:pt idx="6791">
                  <c:v>1.1499999999999999E-12</c:v>
                </c:pt>
                <c:pt idx="6792">
                  <c:v>1.155E-12</c:v>
                </c:pt>
                <c:pt idx="6793">
                  <c:v>1.153E-12</c:v>
                </c:pt>
                <c:pt idx="6794">
                  <c:v>1.159E-12</c:v>
                </c:pt>
                <c:pt idx="6795">
                  <c:v>1.159E-12</c:v>
                </c:pt>
                <c:pt idx="6796">
                  <c:v>1.159E-12</c:v>
                </c:pt>
                <c:pt idx="6797">
                  <c:v>1.1579999999999999E-12</c:v>
                </c:pt>
                <c:pt idx="6798">
                  <c:v>1.1579999999999999E-12</c:v>
                </c:pt>
                <c:pt idx="6799">
                  <c:v>1.153E-12</c:v>
                </c:pt>
                <c:pt idx="6800">
                  <c:v>1.1539999999999999E-12</c:v>
                </c:pt>
                <c:pt idx="6801">
                  <c:v>1.1519999999999999E-12</c:v>
                </c:pt>
                <c:pt idx="6802">
                  <c:v>1.1559999999999999E-12</c:v>
                </c:pt>
                <c:pt idx="6803">
                  <c:v>1.1660000000000001E-12</c:v>
                </c:pt>
                <c:pt idx="6804">
                  <c:v>1.169E-12</c:v>
                </c:pt>
                <c:pt idx="6805">
                  <c:v>1.169E-12</c:v>
                </c:pt>
                <c:pt idx="6806">
                  <c:v>1.171E-12</c:v>
                </c:pt>
                <c:pt idx="6807">
                  <c:v>1.186E-12</c:v>
                </c:pt>
                <c:pt idx="6808">
                  <c:v>1.182E-12</c:v>
                </c:pt>
                <c:pt idx="6809">
                  <c:v>1.176E-12</c:v>
                </c:pt>
                <c:pt idx="6810">
                  <c:v>1.1749999999999999E-12</c:v>
                </c:pt>
                <c:pt idx="6811">
                  <c:v>1.1749999999999999E-12</c:v>
                </c:pt>
                <c:pt idx="6812">
                  <c:v>1.176E-12</c:v>
                </c:pt>
                <c:pt idx="6813">
                  <c:v>1.18E-12</c:v>
                </c:pt>
                <c:pt idx="6814">
                  <c:v>1.1809999999999999E-12</c:v>
                </c:pt>
                <c:pt idx="6815">
                  <c:v>1.184E-12</c:v>
                </c:pt>
                <c:pt idx="6816">
                  <c:v>1.1850000000000001E-12</c:v>
                </c:pt>
                <c:pt idx="6817">
                  <c:v>1.182E-12</c:v>
                </c:pt>
                <c:pt idx="6818">
                  <c:v>1.1789999999999999E-12</c:v>
                </c:pt>
                <c:pt idx="6819">
                  <c:v>1.18E-12</c:v>
                </c:pt>
                <c:pt idx="6820">
                  <c:v>1.194E-12</c:v>
                </c:pt>
                <c:pt idx="6821">
                  <c:v>1.184E-12</c:v>
                </c:pt>
                <c:pt idx="6822">
                  <c:v>1.184E-12</c:v>
                </c:pt>
                <c:pt idx="6823">
                  <c:v>1.1850000000000001E-12</c:v>
                </c:pt>
                <c:pt idx="6824">
                  <c:v>1.19E-12</c:v>
                </c:pt>
                <c:pt idx="6825">
                  <c:v>1.1910000000000001E-12</c:v>
                </c:pt>
                <c:pt idx="6826">
                  <c:v>1.199E-12</c:v>
                </c:pt>
                <c:pt idx="6827">
                  <c:v>1.207E-12</c:v>
                </c:pt>
                <c:pt idx="6828">
                  <c:v>1.201E-12</c:v>
                </c:pt>
                <c:pt idx="6829">
                  <c:v>1.1999999999999999E-12</c:v>
                </c:pt>
                <c:pt idx="6830">
                  <c:v>1.2039999999999999E-12</c:v>
                </c:pt>
                <c:pt idx="6831">
                  <c:v>1.197E-12</c:v>
                </c:pt>
                <c:pt idx="6832">
                  <c:v>1.1910000000000001E-12</c:v>
                </c:pt>
                <c:pt idx="6833">
                  <c:v>1.188E-12</c:v>
                </c:pt>
                <c:pt idx="6834">
                  <c:v>1.19E-12</c:v>
                </c:pt>
                <c:pt idx="6835">
                  <c:v>1.1910000000000001E-12</c:v>
                </c:pt>
                <c:pt idx="6836">
                  <c:v>1.194E-12</c:v>
                </c:pt>
                <c:pt idx="6837">
                  <c:v>1.199E-12</c:v>
                </c:pt>
                <c:pt idx="6838">
                  <c:v>1.1979999999999999E-12</c:v>
                </c:pt>
                <c:pt idx="6839">
                  <c:v>1.1950000000000001E-12</c:v>
                </c:pt>
                <c:pt idx="6840">
                  <c:v>1.1999999999999999E-12</c:v>
                </c:pt>
                <c:pt idx="6841">
                  <c:v>1.2019999999999999E-12</c:v>
                </c:pt>
                <c:pt idx="6842">
                  <c:v>1.2059999999999999E-12</c:v>
                </c:pt>
                <c:pt idx="6843">
                  <c:v>1.207E-12</c:v>
                </c:pt>
                <c:pt idx="6844">
                  <c:v>1.2039999999999999E-12</c:v>
                </c:pt>
                <c:pt idx="6845">
                  <c:v>1.207E-12</c:v>
                </c:pt>
                <c:pt idx="6846">
                  <c:v>1.2120000000000001E-12</c:v>
                </c:pt>
                <c:pt idx="6847">
                  <c:v>1.2079999999999999E-12</c:v>
                </c:pt>
                <c:pt idx="6848">
                  <c:v>1.215E-12</c:v>
                </c:pt>
                <c:pt idx="6849">
                  <c:v>1.2200000000000001E-12</c:v>
                </c:pt>
                <c:pt idx="6850">
                  <c:v>1.2200000000000001E-12</c:v>
                </c:pt>
                <c:pt idx="6851">
                  <c:v>1.2200000000000001E-12</c:v>
                </c:pt>
                <c:pt idx="6852">
                  <c:v>1.226E-12</c:v>
                </c:pt>
                <c:pt idx="6853">
                  <c:v>1.219E-12</c:v>
                </c:pt>
                <c:pt idx="6854">
                  <c:v>1.23E-12</c:v>
                </c:pt>
                <c:pt idx="6855">
                  <c:v>1.2309999999999999E-12</c:v>
                </c:pt>
                <c:pt idx="6856">
                  <c:v>1.2350000000000001E-12</c:v>
                </c:pt>
                <c:pt idx="6857">
                  <c:v>1.232E-12</c:v>
                </c:pt>
                <c:pt idx="6858">
                  <c:v>1.2330000000000001E-12</c:v>
                </c:pt>
                <c:pt idx="6859">
                  <c:v>1.23E-12</c:v>
                </c:pt>
                <c:pt idx="6860">
                  <c:v>1.228E-12</c:v>
                </c:pt>
                <c:pt idx="6861">
                  <c:v>1.224E-12</c:v>
                </c:pt>
                <c:pt idx="6862">
                  <c:v>1.2200000000000001E-12</c:v>
                </c:pt>
                <c:pt idx="6863">
                  <c:v>1.2180000000000001E-12</c:v>
                </c:pt>
                <c:pt idx="6864">
                  <c:v>1.215E-12</c:v>
                </c:pt>
                <c:pt idx="6865">
                  <c:v>1.2140000000000001E-12</c:v>
                </c:pt>
                <c:pt idx="6866">
                  <c:v>1.213E-12</c:v>
                </c:pt>
                <c:pt idx="6867">
                  <c:v>1.219E-12</c:v>
                </c:pt>
                <c:pt idx="6868">
                  <c:v>1.215E-12</c:v>
                </c:pt>
                <c:pt idx="6869">
                  <c:v>1.213E-12</c:v>
                </c:pt>
                <c:pt idx="6870">
                  <c:v>1.215E-12</c:v>
                </c:pt>
                <c:pt idx="6871">
                  <c:v>1.2229999999999999E-12</c:v>
                </c:pt>
                <c:pt idx="6872">
                  <c:v>1.2160000000000001E-12</c:v>
                </c:pt>
                <c:pt idx="6873">
                  <c:v>1.217E-12</c:v>
                </c:pt>
                <c:pt idx="6874">
                  <c:v>1.2200000000000001E-12</c:v>
                </c:pt>
                <c:pt idx="6875">
                  <c:v>1.219E-12</c:v>
                </c:pt>
                <c:pt idx="6876">
                  <c:v>1.2160000000000001E-12</c:v>
                </c:pt>
                <c:pt idx="6877">
                  <c:v>1.2180000000000001E-12</c:v>
                </c:pt>
                <c:pt idx="6878">
                  <c:v>1.215E-12</c:v>
                </c:pt>
                <c:pt idx="6879">
                  <c:v>1.209E-12</c:v>
                </c:pt>
                <c:pt idx="6880">
                  <c:v>1.2079999999999999E-12</c:v>
                </c:pt>
                <c:pt idx="6881">
                  <c:v>1.209E-12</c:v>
                </c:pt>
                <c:pt idx="6882">
                  <c:v>1.213E-12</c:v>
                </c:pt>
                <c:pt idx="6883">
                  <c:v>1.203E-12</c:v>
                </c:pt>
                <c:pt idx="6884">
                  <c:v>1.1999999999999999E-12</c:v>
                </c:pt>
                <c:pt idx="6885">
                  <c:v>1.199E-12</c:v>
                </c:pt>
                <c:pt idx="6886">
                  <c:v>1.197E-12</c:v>
                </c:pt>
                <c:pt idx="6887">
                  <c:v>1.192E-12</c:v>
                </c:pt>
                <c:pt idx="6888">
                  <c:v>1.188E-12</c:v>
                </c:pt>
                <c:pt idx="6889">
                  <c:v>1.1930000000000001E-12</c:v>
                </c:pt>
                <c:pt idx="6890">
                  <c:v>1.19E-12</c:v>
                </c:pt>
                <c:pt idx="6891">
                  <c:v>1.1890000000000001E-12</c:v>
                </c:pt>
                <c:pt idx="6892">
                  <c:v>1.182E-12</c:v>
                </c:pt>
                <c:pt idx="6893">
                  <c:v>1.176E-12</c:v>
                </c:pt>
                <c:pt idx="6894">
                  <c:v>1.1720000000000001E-12</c:v>
                </c:pt>
                <c:pt idx="6895">
                  <c:v>1.171E-12</c:v>
                </c:pt>
                <c:pt idx="6896">
                  <c:v>1.1660000000000001E-12</c:v>
                </c:pt>
                <c:pt idx="6897">
                  <c:v>1.1660000000000001E-12</c:v>
                </c:pt>
                <c:pt idx="6898">
                  <c:v>1.1620000000000001E-12</c:v>
                </c:pt>
                <c:pt idx="6899">
                  <c:v>1.165E-12</c:v>
                </c:pt>
                <c:pt idx="6900">
                  <c:v>1.163E-12</c:v>
                </c:pt>
                <c:pt idx="6901">
                  <c:v>1.1599999999999999E-12</c:v>
                </c:pt>
                <c:pt idx="6902">
                  <c:v>1.1579999999999999E-12</c:v>
                </c:pt>
                <c:pt idx="6903">
                  <c:v>1.1519999999999999E-12</c:v>
                </c:pt>
                <c:pt idx="6904">
                  <c:v>1.1490000000000001E-12</c:v>
                </c:pt>
                <c:pt idx="6905">
                  <c:v>1.144E-12</c:v>
                </c:pt>
                <c:pt idx="6906">
                  <c:v>1.142E-12</c:v>
                </c:pt>
                <c:pt idx="6907">
                  <c:v>1.138E-12</c:v>
                </c:pt>
                <c:pt idx="6908">
                  <c:v>1.132E-12</c:v>
                </c:pt>
                <c:pt idx="6909">
                  <c:v>1.13E-12</c:v>
                </c:pt>
                <c:pt idx="6910">
                  <c:v>1.1269999999999999E-12</c:v>
                </c:pt>
                <c:pt idx="6911">
                  <c:v>1.126E-12</c:v>
                </c:pt>
                <c:pt idx="6912">
                  <c:v>1.121E-12</c:v>
                </c:pt>
                <c:pt idx="6913">
                  <c:v>1.1140000000000001E-12</c:v>
                </c:pt>
                <c:pt idx="6914">
                  <c:v>1.1079999999999999E-12</c:v>
                </c:pt>
                <c:pt idx="6915">
                  <c:v>1.105E-12</c:v>
                </c:pt>
                <c:pt idx="6916">
                  <c:v>1.105E-12</c:v>
                </c:pt>
                <c:pt idx="6917">
                  <c:v>1.1010000000000001E-12</c:v>
                </c:pt>
                <c:pt idx="6918">
                  <c:v>1.09E-12</c:v>
                </c:pt>
                <c:pt idx="6919">
                  <c:v>1.084E-12</c:v>
                </c:pt>
                <c:pt idx="6920">
                  <c:v>1.084E-12</c:v>
                </c:pt>
                <c:pt idx="6921">
                  <c:v>1.082E-12</c:v>
                </c:pt>
                <c:pt idx="6922">
                  <c:v>1.0789999999999999E-12</c:v>
                </c:pt>
                <c:pt idx="6923">
                  <c:v>1.067E-12</c:v>
                </c:pt>
                <c:pt idx="6924">
                  <c:v>1.069E-12</c:v>
                </c:pt>
                <c:pt idx="6925">
                  <c:v>1.0720000000000001E-12</c:v>
                </c:pt>
                <c:pt idx="6926">
                  <c:v>1.0740000000000001E-12</c:v>
                </c:pt>
                <c:pt idx="6927">
                  <c:v>1.069E-12</c:v>
                </c:pt>
                <c:pt idx="6928">
                  <c:v>1.071E-12</c:v>
                </c:pt>
                <c:pt idx="6929">
                  <c:v>1.065E-12</c:v>
                </c:pt>
                <c:pt idx="6930">
                  <c:v>1.0659999999999999E-12</c:v>
                </c:pt>
                <c:pt idx="6931">
                  <c:v>1.057E-12</c:v>
                </c:pt>
                <c:pt idx="6932">
                  <c:v>1.054E-12</c:v>
                </c:pt>
                <c:pt idx="6933">
                  <c:v>1.055E-12</c:v>
                </c:pt>
                <c:pt idx="6934">
                  <c:v>1.059E-12</c:v>
                </c:pt>
                <c:pt idx="6935">
                  <c:v>1.0559999999999999E-12</c:v>
                </c:pt>
                <c:pt idx="6936">
                  <c:v>1.048E-12</c:v>
                </c:pt>
                <c:pt idx="6937">
                  <c:v>1.0430000000000001E-12</c:v>
                </c:pt>
                <c:pt idx="6938">
                  <c:v>1.0450000000000001E-12</c:v>
                </c:pt>
                <c:pt idx="6939">
                  <c:v>1.0430000000000001E-12</c:v>
                </c:pt>
                <c:pt idx="6940">
                  <c:v>1.044E-12</c:v>
                </c:pt>
                <c:pt idx="6941">
                  <c:v>1.0369999999999999E-12</c:v>
                </c:pt>
                <c:pt idx="6942">
                  <c:v>1.0309999999999999E-12</c:v>
                </c:pt>
                <c:pt idx="6943">
                  <c:v>1.029E-12</c:v>
                </c:pt>
                <c:pt idx="6944">
                  <c:v>1.029E-12</c:v>
                </c:pt>
                <c:pt idx="6945">
                  <c:v>1.0240000000000001E-12</c:v>
                </c:pt>
                <c:pt idx="6946">
                  <c:v>1.021E-12</c:v>
                </c:pt>
                <c:pt idx="6947">
                  <c:v>1.015E-12</c:v>
                </c:pt>
                <c:pt idx="6948">
                  <c:v>1.011E-12</c:v>
                </c:pt>
                <c:pt idx="6949">
                  <c:v>1.0119999999999999E-12</c:v>
                </c:pt>
                <c:pt idx="6950">
                  <c:v>1.004E-12</c:v>
                </c:pt>
                <c:pt idx="6951">
                  <c:v>1.002E-12</c:v>
                </c:pt>
                <c:pt idx="6952">
                  <c:v>1.0030000000000001E-12</c:v>
                </c:pt>
                <c:pt idx="6953">
                  <c:v>1.0030000000000001E-12</c:v>
                </c:pt>
                <c:pt idx="6954">
                  <c:v>9.9999999999999998E-13</c:v>
                </c:pt>
                <c:pt idx="6955">
                  <c:v>1.0010000000000001E-12</c:v>
                </c:pt>
                <c:pt idx="6956">
                  <c:v>9.9900000000000009E-13</c:v>
                </c:pt>
                <c:pt idx="6957">
                  <c:v>1.002E-12</c:v>
                </c:pt>
                <c:pt idx="6958">
                  <c:v>1.002E-12</c:v>
                </c:pt>
                <c:pt idx="6959">
                  <c:v>9.9999999999999998E-13</c:v>
                </c:pt>
                <c:pt idx="6960">
                  <c:v>1.002E-12</c:v>
                </c:pt>
                <c:pt idx="6961">
                  <c:v>1.0030000000000001E-12</c:v>
                </c:pt>
                <c:pt idx="6962">
                  <c:v>1.0050000000000001E-12</c:v>
                </c:pt>
                <c:pt idx="6963">
                  <c:v>9.9799999999999999E-13</c:v>
                </c:pt>
                <c:pt idx="6964">
                  <c:v>9.949999999999999E-13</c:v>
                </c:pt>
                <c:pt idx="6965">
                  <c:v>9.8800000000000003E-13</c:v>
                </c:pt>
                <c:pt idx="6966">
                  <c:v>9.7699999999999998E-13</c:v>
                </c:pt>
                <c:pt idx="6967">
                  <c:v>9.7699999999999998E-13</c:v>
                </c:pt>
                <c:pt idx="6968">
                  <c:v>9.7600000000000008E-13</c:v>
                </c:pt>
                <c:pt idx="6969">
                  <c:v>9.7299999999999999E-13</c:v>
                </c:pt>
                <c:pt idx="6970">
                  <c:v>9.6900000000000001E-13</c:v>
                </c:pt>
                <c:pt idx="6971">
                  <c:v>9.6500000000000003E-13</c:v>
                </c:pt>
                <c:pt idx="6972">
                  <c:v>9.6599999999999992E-13</c:v>
                </c:pt>
                <c:pt idx="6973">
                  <c:v>9.6700000000000002E-13</c:v>
                </c:pt>
                <c:pt idx="6974">
                  <c:v>9.6199999999999994E-13</c:v>
                </c:pt>
                <c:pt idx="6975">
                  <c:v>9.6199999999999994E-13</c:v>
                </c:pt>
                <c:pt idx="6976">
                  <c:v>9.5999999999999995E-13</c:v>
                </c:pt>
                <c:pt idx="6977">
                  <c:v>9.5599999999999997E-13</c:v>
                </c:pt>
                <c:pt idx="6978">
                  <c:v>9.5500000000000007E-13</c:v>
                </c:pt>
                <c:pt idx="6979">
                  <c:v>9.4999999999999999E-13</c:v>
                </c:pt>
                <c:pt idx="6980">
                  <c:v>9.5100000000000009E-13</c:v>
                </c:pt>
                <c:pt idx="6981">
                  <c:v>9.5599999999999997E-13</c:v>
                </c:pt>
                <c:pt idx="6982">
                  <c:v>9.5500000000000007E-13</c:v>
                </c:pt>
                <c:pt idx="6983">
                  <c:v>9.5999999999999995E-13</c:v>
                </c:pt>
                <c:pt idx="6984">
                  <c:v>9.5799999999999996E-13</c:v>
                </c:pt>
                <c:pt idx="6985">
                  <c:v>9.5500000000000007E-13</c:v>
                </c:pt>
                <c:pt idx="6986">
                  <c:v>9.48E-13</c:v>
                </c:pt>
                <c:pt idx="6987">
                  <c:v>9.5300000000000008E-13</c:v>
                </c:pt>
                <c:pt idx="6988">
                  <c:v>9.490000000000001E-13</c:v>
                </c:pt>
                <c:pt idx="6989">
                  <c:v>9.4200000000000003E-13</c:v>
                </c:pt>
                <c:pt idx="6990">
                  <c:v>9.48E-13</c:v>
                </c:pt>
                <c:pt idx="6991">
                  <c:v>9.490000000000001E-13</c:v>
                </c:pt>
                <c:pt idx="6992">
                  <c:v>9.4600000000000001E-13</c:v>
                </c:pt>
                <c:pt idx="6993">
                  <c:v>9.490000000000001E-13</c:v>
                </c:pt>
                <c:pt idx="6994">
                  <c:v>9.490000000000001E-13</c:v>
                </c:pt>
                <c:pt idx="6995">
                  <c:v>9.4600000000000001E-13</c:v>
                </c:pt>
                <c:pt idx="6996">
                  <c:v>9.5700000000000006E-13</c:v>
                </c:pt>
                <c:pt idx="6997">
                  <c:v>9.5100000000000009E-13</c:v>
                </c:pt>
                <c:pt idx="6998">
                  <c:v>9.469999999999999E-13</c:v>
                </c:pt>
                <c:pt idx="6999">
                  <c:v>9.3899999999999994E-13</c:v>
                </c:pt>
                <c:pt idx="7000">
                  <c:v>9.4099999999999993E-13</c:v>
                </c:pt>
                <c:pt idx="7001">
                  <c:v>9.4200000000000003E-13</c:v>
                </c:pt>
                <c:pt idx="7002">
                  <c:v>9.4099999999999993E-13</c:v>
                </c:pt>
                <c:pt idx="7003">
                  <c:v>9.4299999999999992E-13</c:v>
                </c:pt>
                <c:pt idx="7004">
                  <c:v>9.4099999999999993E-13</c:v>
                </c:pt>
                <c:pt idx="7005">
                  <c:v>9.3400000000000006E-13</c:v>
                </c:pt>
                <c:pt idx="7006">
                  <c:v>9.3699999999999995E-13</c:v>
                </c:pt>
                <c:pt idx="7007">
                  <c:v>9.3200000000000007E-13</c:v>
                </c:pt>
                <c:pt idx="7008">
                  <c:v>9.3800000000000004E-13</c:v>
                </c:pt>
                <c:pt idx="7009">
                  <c:v>9.4000000000000003E-13</c:v>
                </c:pt>
                <c:pt idx="7010">
                  <c:v>9.4400000000000002E-13</c:v>
                </c:pt>
                <c:pt idx="7011">
                  <c:v>9.4600000000000001E-13</c:v>
                </c:pt>
                <c:pt idx="7012">
                  <c:v>9.4299999999999992E-13</c:v>
                </c:pt>
                <c:pt idx="7013">
                  <c:v>9.4499999999999991E-13</c:v>
                </c:pt>
                <c:pt idx="7014">
                  <c:v>9.4499999999999991E-13</c:v>
                </c:pt>
                <c:pt idx="7015">
                  <c:v>9.490000000000001E-13</c:v>
                </c:pt>
                <c:pt idx="7016">
                  <c:v>9.5100000000000009E-13</c:v>
                </c:pt>
                <c:pt idx="7017">
                  <c:v>9.4999999999999999E-13</c:v>
                </c:pt>
                <c:pt idx="7018">
                  <c:v>9.4999999999999999E-13</c:v>
                </c:pt>
                <c:pt idx="7019">
                  <c:v>9.4099999999999993E-13</c:v>
                </c:pt>
                <c:pt idx="7020">
                  <c:v>9.3699999999999995E-13</c:v>
                </c:pt>
                <c:pt idx="7021">
                  <c:v>9.4000000000000003E-13</c:v>
                </c:pt>
                <c:pt idx="7022">
                  <c:v>9.4099999999999993E-13</c:v>
                </c:pt>
                <c:pt idx="7023">
                  <c:v>9.4600000000000001E-13</c:v>
                </c:pt>
                <c:pt idx="7024">
                  <c:v>9.490000000000001E-13</c:v>
                </c:pt>
                <c:pt idx="7025">
                  <c:v>9.5100000000000009E-13</c:v>
                </c:pt>
                <c:pt idx="7026">
                  <c:v>9.4200000000000003E-13</c:v>
                </c:pt>
                <c:pt idx="7027">
                  <c:v>9.4499999999999991E-13</c:v>
                </c:pt>
                <c:pt idx="7028">
                  <c:v>9.4400000000000002E-13</c:v>
                </c:pt>
                <c:pt idx="7029">
                  <c:v>9.4099999999999993E-13</c:v>
                </c:pt>
                <c:pt idx="7030">
                  <c:v>9.3499999999999995E-13</c:v>
                </c:pt>
                <c:pt idx="7031">
                  <c:v>9.3099999999999997E-13</c:v>
                </c:pt>
                <c:pt idx="7032">
                  <c:v>9.3800000000000004E-13</c:v>
                </c:pt>
                <c:pt idx="7033">
                  <c:v>9.4000000000000003E-13</c:v>
                </c:pt>
                <c:pt idx="7034">
                  <c:v>9.48E-13</c:v>
                </c:pt>
                <c:pt idx="7035">
                  <c:v>9.5199999999999998E-13</c:v>
                </c:pt>
                <c:pt idx="7036">
                  <c:v>9.5799999999999996E-13</c:v>
                </c:pt>
                <c:pt idx="7037">
                  <c:v>9.5799999999999996E-13</c:v>
                </c:pt>
                <c:pt idx="7038">
                  <c:v>9.6100000000000005E-13</c:v>
                </c:pt>
                <c:pt idx="7039">
                  <c:v>9.5399999999999997E-13</c:v>
                </c:pt>
                <c:pt idx="7040">
                  <c:v>9.5500000000000007E-13</c:v>
                </c:pt>
                <c:pt idx="7041">
                  <c:v>9.5599999999999997E-13</c:v>
                </c:pt>
                <c:pt idx="7042">
                  <c:v>9.6199999999999994E-13</c:v>
                </c:pt>
                <c:pt idx="7043">
                  <c:v>9.6500000000000003E-13</c:v>
                </c:pt>
                <c:pt idx="7044">
                  <c:v>9.6399999999999993E-13</c:v>
                </c:pt>
                <c:pt idx="7045">
                  <c:v>9.6500000000000003E-13</c:v>
                </c:pt>
                <c:pt idx="7046">
                  <c:v>9.6300000000000004E-13</c:v>
                </c:pt>
                <c:pt idx="7047">
                  <c:v>9.5900000000000005E-13</c:v>
                </c:pt>
                <c:pt idx="7048">
                  <c:v>9.6199999999999994E-13</c:v>
                </c:pt>
                <c:pt idx="7049">
                  <c:v>9.6199999999999994E-13</c:v>
                </c:pt>
                <c:pt idx="7050">
                  <c:v>9.6599999999999992E-13</c:v>
                </c:pt>
                <c:pt idx="7051">
                  <c:v>9.6300000000000004E-13</c:v>
                </c:pt>
                <c:pt idx="7052">
                  <c:v>9.6900000000000001E-13</c:v>
                </c:pt>
                <c:pt idx="7053">
                  <c:v>9.6799999999999991E-13</c:v>
                </c:pt>
                <c:pt idx="7054">
                  <c:v>9.7299999999999999E-13</c:v>
                </c:pt>
                <c:pt idx="7055">
                  <c:v>9.6999999999999991E-13</c:v>
                </c:pt>
                <c:pt idx="7056">
                  <c:v>9.7499999999999999E-13</c:v>
                </c:pt>
                <c:pt idx="7057">
                  <c:v>9.7499999999999999E-13</c:v>
                </c:pt>
                <c:pt idx="7058">
                  <c:v>9.720000000000001E-13</c:v>
                </c:pt>
                <c:pt idx="7059">
                  <c:v>9.7699999999999998E-13</c:v>
                </c:pt>
                <c:pt idx="7060">
                  <c:v>9.8099999999999996E-13</c:v>
                </c:pt>
                <c:pt idx="7061">
                  <c:v>9.7800000000000007E-13</c:v>
                </c:pt>
                <c:pt idx="7062">
                  <c:v>9.8099999999999996E-13</c:v>
                </c:pt>
                <c:pt idx="7063">
                  <c:v>9.7899999999999997E-13</c:v>
                </c:pt>
                <c:pt idx="7064">
                  <c:v>9.8699999999999993E-13</c:v>
                </c:pt>
                <c:pt idx="7065">
                  <c:v>9.7899999999999997E-13</c:v>
                </c:pt>
                <c:pt idx="7066">
                  <c:v>9.7699999999999998E-13</c:v>
                </c:pt>
                <c:pt idx="7067">
                  <c:v>9.7699999999999998E-13</c:v>
                </c:pt>
                <c:pt idx="7068">
                  <c:v>9.7800000000000007E-13</c:v>
                </c:pt>
                <c:pt idx="7069">
                  <c:v>9.7299999999999999E-13</c:v>
                </c:pt>
                <c:pt idx="7070">
                  <c:v>9.7299999999999999E-13</c:v>
                </c:pt>
                <c:pt idx="7071">
                  <c:v>9.6999999999999991E-13</c:v>
                </c:pt>
                <c:pt idx="7072">
                  <c:v>9.6999999999999991E-13</c:v>
                </c:pt>
                <c:pt idx="7073">
                  <c:v>9.71E-13</c:v>
                </c:pt>
                <c:pt idx="7074">
                  <c:v>9.7400000000000009E-13</c:v>
                </c:pt>
                <c:pt idx="7075">
                  <c:v>9.7299999999999999E-13</c:v>
                </c:pt>
                <c:pt idx="7076">
                  <c:v>9.7400000000000009E-13</c:v>
                </c:pt>
                <c:pt idx="7077">
                  <c:v>9.7299999999999999E-13</c:v>
                </c:pt>
                <c:pt idx="7078">
                  <c:v>9.8000000000000007E-13</c:v>
                </c:pt>
                <c:pt idx="7079">
                  <c:v>9.8800000000000003E-13</c:v>
                </c:pt>
                <c:pt idx="7080">
                  <c:v>9.8899999999999993E-13</c:v>
                </c:pt>
                <c:pt idx="7081">
                  <c:v>9.8800000000000003E-13</c:v>
                </c:pt>
                <c:pt idx="7082">
                  <c:v>9.9200000000000001E-13</c:v>
                </c:pt>
                <c:pt idx="7083">
                  <c:v>9.9200000000000001E-13</c:v>
                </c:pt>
                <c:pt idx="7084">
                  <c:v>9.9099999999999992E-13</c:v>
                </c:pt>
                <c:pt idx="7085">
                  <c:v>9.96E-13</c:v>
                </c:pt>
                <c:pt idx="7086">
                  <c:v>9.9700000000000009E-13</c:v>
                </c:pt>
                <c:pt idx="7087">
                  <c:v>9.9999999999999998E-13</c:v>
                </c:pt>
                <c:pt idx="7088">
                  <c:v>9.9900000000000009E-13</c:v>
                </c:pt>
                <c:pt idx="7089">
                  <c:v>1.002E-12</c:v>
                </c:pt>
                <c:pt idx="7090">
                  <c:v>1.002E-12</c:v>
                </c:pt>
                <c:pt idx="7091">
                  <c:v>1.002E-12</c:v>
                </c:pt>
                <c:pt idx="7092">
                  <c:v>9.949999999999999E-13</c:v>
                </c:pt>
                <c:pt idx="7093">
                  <c:v>9.9200000000000001E-13</c:v>
                </c:pt>
                <c:pt idx="7094">
                  <c:v>9.9400000000000001E-13</c:v>
                </c:pt>
                <c:pt idx="7095">
                  <c:v>9.9799999999999999E-13</c:v>
                </c:pt>
                <c:pt idx="7096">
                  <c:v>1.004E-12</c:v>
                </c:pt>
                <c:pt idx="7097">
                  <c:v>1.004E-12</c:v>
                </c:pt>
                <c:pt idx="7098">
                  <c:v>1.004E-12</c:v>
                </c:pt>
                <c:pt idx="7099">
                  <c:v>1.0099999999999999E-12</c:v>
                </c:pt>
                <c:pt idx="7100">
                  <c:v>1.0159999999999999E-12</c:v>
                </c:pt>
                <c:pt idx="7101">
                  <c:v>1.013E-12</c:v>
                </c:pt>
                <c:pt idx="7102">
                  <c:v>1.0099999999999999E-12</c:v>
                </c:pt>
                <c:pt idx="7103">
                  <c:v>1.013E-12</c:v>
                </c:pt>
                <c:pt idx="7104">
                  <c:v>1.013E-12</c:v>
                </c:pt>
                <c:pt idx="7105">
                  <c:v>1.017E-12</c:v>
                </c:pt>
                <c:pt idx="7106">
                  <c:v>1.021E-12</c:v>
                </c:pt>
                <c:pt idx="7107">
                  <c:v>1.027E-12</c:v>
                </c:pt>
                <c:pt idx="7108">
                  <c:v>1.0280000000000001E-12</c:v>
                </c:pt>
                <c:pt idx="7109">
                  <c:v>1.0280000000000001E-12</c:v>
                </c:pt>
                <c:pt idx="7110">
                  <c:v>1.025E-12</c:v>
                </c:pt>
                <c:pt idx="7111">
                  <c:v>1.0220000000000001E-12</c:v>
                </c:pt>
                <c:pt idx="7112">
                  <c:v>1.019E-12</c:v>
                </c:pt>
                <c:pt idx="7113">
                  <c:v>1.0179999999999999E-12</c:v>
                </c:pt>
                <c:pt idx="7114">
                  <c:v>1.0240000000000001E-12</c:v>
                </c:pt>
                <c:pt idx="7115">
                  <c:v>1.027E-12</c:v>
                </c:pt>
                <c:pt idx="7116">
                  <c:v>1.029E-12</c:v>
                </c:pt>
                <c:pt idx="7117">
                  <c:v>1.029E-12</c:v>
                </c:pt>
                <c:pt idx="7118">
                  <c:v>1.0389999999999999E-12</c:v>
                </c:pt>
                <c:pt idx="7119">
                  <c:v>1.04E-12</c:v>
                </c:pt>
                <c:pt idx="7120">
                  <c:v>1.038E-12</c:v>
                </c:pt>
                <c:pt idx="7121">
                  <c:v>1.0389999999999999E-12</c:v>
                </c:pt>
                <c:pt idx="7122">
                  <c:v>1.034E-12</c:v>
                </c:pt>
                <c:pt idx="7123">
                  <c:v>1.04E-12</c:v>
                </c:pt>
                <c:pt idx="7124">
                  <c:v>1.046E-12</c:v>
                </c:pt>
                <c:pt idx="7125">
                  <c:v>1.059E-12</c:v>
                </c:pt>
                <c:pt idx="7126">
                  <c:v>1.0559999999999999E-12</c:v>
                </c:pt>
                <c:pt idx="7127">
                  <c:v>1.059E-12</c:v>
                </c:pt>
                <c:pt idx="7128">
                  <c:v>1.0659999999999999E-12</c:v>
                </c:pt>
                <c:pt idx="7129">
                  <c:v>1.067E-12</c:v>
                </c:pt>
                <c:pt idx="7130">
                  <c:v>1.0639999999999999E-12</c:v>
                </c:pt>
                <c:pt idx="7131">
                  <c:v>1.069E-12</c:v>
                </c:pt>
                <c:pt idx="7132">
                  <c:v>1.073E-12</c:v>
                </c:pt>
                <c:pt idx="7133">
                  <c:v>1.069E-12</c:v>
                </c:pt>
                <c:pt idx="7134">
                  <c:v>1.0720000000000001E-12</c:v>
                </c:pt>
                <c:pt idx="7135">
                  <c:v>1.075E-12</c:v>
                </c:pt>
                <c:pt idx="7136">
                  <c:v>1.0760000000000001E-12</c:v>
                </c:pt>
                <c:pt idx="7137">
                  <c:v>1.08E-12</c:v>
                </c:pt>
                <c:pt idx="7138">
                  <c:v>1.0789999999999999E-12</c:v>
                </c:pt>
                <c:pt idx="7139">
                  <c:v>1.077E-12</c:v>
                </c:pt>
                <c:pt idx="7140">
                  <c:v>1.08E-12</c:v>
                </c:pt>
                <c:pt idx="7141">
                  <c:v>1.082E-12</c:v>
                </c:pt>
                <c:pt idx="7142">
                  <c:v>1.0849999999999999E-12</c:v>
                </c:pt>
                <c:pt idx="7143">
                  <c:v>1.08E-12</c:v>
                </c:pt>
                <c:pt idx="7144">
                  <c:v>1.084E-12</c:v>
                </c:pt>
                <c:pt idx="7145">
                  <c:v>1.09E-12</c:v>
                </c:pt>
                <c:pt idx="7146">
                  <c:v>1.0950000000000001E-12</c:v>
                </c:pt>
                <c:pt idx="7147">
                  <c:v>1.1E-12</c:v>
                </c:pt>
                <c:pt idx="7148">
                  <c:v>1.1079999999999999E-12</c:v>
                </c:pt>
                <c:pt idx="7149">
                  <c:v>1.105E-12</c:v>
                </c:pt>
                <c:pt idx="7150">
                  <c:v>1.1039999999999999E-12</c:v>
                </c:pt>
                <c:pt idx="7151">
                  <c:v>1.103E-12</c:v>
                </c:pt>
                <c:pt idx="7152">
                  <c:v>1.1059999999999999E-12</c:v>
                </c:pt>
                <c:pt idx="7153">
                  <c:v>1.103E-12</c:v>
                </c:pt>
                <c:pt idx="7154">
                  <c:v>1.1099999999999999E-12</c:v>
                </c:pt>
                <c:pt idx="7155">
                  <c:v>1.107E-12</c:v>
                </c:pt>
                <c:pt idx="7156">
                  <c:v>1.113E-12</c:v>
                </c:pt>
                <c:pt idx="7157">
                  <c:v>1.115E-12</c:v>
                </c:pt>
                <c:pt idx="7158">
                  <c:v>1.115E-12</c:v>
                </c:pt>
                <c:pt idx="7159">
                  <c:v>1.109E-12</c:v>
                </c:pt>
                <c:pt idx="7160">
                  <c:v>1.1119999999999999E-12</c:v>
                </c:pt>
                <c:pt idx="7161">
                  <c:v>1.1160000000000001E-12</c:v>
                </c:pt>
                <c:pt idx="7162">
                  <c:v>1.115E-12</c:v>
                </c:pt>
                <c:pt idx="7163">
                  <c:v>1.1180000000000001E-12</c:v>
                </c:pt>
                <c:pt idx="7164">
                  <c:v>1.125E-12</c:v>
                </c:pt>
                <c:pt idx="7165">
                  <c:v>1.1289999999999999E-12</c:v>
                </c:pt>
                <c:pt idx="7166">
                  <c:v>1.13E-12</c:v>
                </c:pt>
                <c:pt idx="7167">
                  <c:v>1.125E-12</c:v>
                </c:pt>
                <c:pt idx="7168">
                  <c:v>1.13E-12</c:v>
                </c:pt>
                <c:pt idx="7169">
                  <c:v>1.1309999999999999E-12</c:v>
                </c:pt>
                <c:pt idx="7170">
                  <c:v>1.13E-12</c:v>
                </c:pt>
                <c:pt idx="7171">
                  <c:v>1.128E-12</c:v>
                </c:pt>
                <c:pt idx="7172">
                  <c:v>1.1289999999999999E-12</c:v>
                </c:pt>
                <c:pt idx="7173">
                  <c:v>1.1289999999999999E-12</c:v>
                </c:pt>
                <c:pt idx="7174">
                  <c:v>1.1329999999999999E-12</c:v>
                </c:pt>
                <c:pt idx="7175">
                  <c:v>1.1410000000000001E-12</c:v>
                </c:pt>
                <c:pt idx="7176">
                  <c:v>1.1390000000000001E-12</c:v>
                </c:pt>
                <c:pt idx="7177">
                  <c:v>1.1450000000000001E-12</c:v>
                </c:pt>
                <c:pt idx="7178">
                  <c:v>1.151E-12</c:v>
                </c:pt>
                <c:pt idx="7179">
                  <c:v>1.1499999999999999E-12</c:v>
                </c:pt>
                <c:pt idx="7180">
                  <c:v>1.151E-12</c:v>
                </c:pt>
                <c:pt idx="7181">
                  <c:v>1.148E-12</c:v>
                </c:pt>
                <c:pt idx="7182">
                  <c:v>1.1450000000000001E-12</c:v>
                </c:pt>
                <c:pt idx="7183">
                  <c:v>1.1490000000000001E-12</c:v>
                </c:pt>
                <c:pt idx="7184">
                  <c:v>1.1499999999999999E-12</c:v>
                </c:pt>
                <c:pt idx="7185">
                  <c:v>1.1519999999999999E-12</c:v>
                </c:pt>
                <c:pt idx="7186">
                  <c:v>1.157E-12</c:v>
                </c:pt>
                <c:pt idx="7187">
                  <c:v>1.1599999999999999E-12</c:v>
                </c:pt>
                <c:pt idx="7188">
                  <c:v>1.1620000000000001E-12</c:v>
                </c:pt>
                <c:pt idx="7189">
                  <c:v>1.1620000000000001E-12</c:v>
                </c:pt>
                <c:pt idx="7190">
                  <c:v>1.1660000000000001E-12</c:v>
                </c:pt>
                <c:pt idx="7191">
                  <c:v>1.161E-12</c:v>
                </c:pt>
                <c:pt idx="7192">
                  <c:v>1.1539999999999999E-12</c:v>
                </c:pt>
                <c:pt idx="7193">
                  <c:v>1.1599999999999999E-12</c:v>
                </c:pt>
                <c:pt idx="7194">
                  <c:v>1.1519999999999999E-12</c:v>
                </c:pt>
                <c:pt idx="7195">
                  <c:v>1.1519999999999999E-12</c:v>
                </c:pt>
                <c:pt idx="7196">
                  <c:v>1.151E-12</c:v>
                </c:pt>
                <c:pt idx="7197">
                  <c:v>1.1499999999999999E-12</c:v>
                </c:pt>
                <c:pt idx="7198">
                  <c:v>1.155E-12</c:v>
                </c:pt>
                <c:pt idx="7199">
                  <c:v>1.163E-12</c:v>
                </c:pt>
                <c:pt idx="7200">
                  <c:v>1.163E-12</c:v>
                </c:pt>
                <c:pt idx="7201">
                  <c:v>1.1680000000000001E-12</c:v>
                </c:pt>
                <c:pt idx="7202">
                  <c:v>1.1789999999999999E-12</c:v>
                </c:pt>
                <c:pt idx="7203">
                  <c:v>1.184E-12</c:v>
                </c:pt>
                <c:pt idx="7204">
                  <c:v>1.188E-12</c:v>
                </c:pt>
                <c:pt idx="7205">
                  <c:v>1.1950000000000001E-12</c:v>
                </c:pt>
                <c:pt idx="7206">
                  <c:v>1.2059999999999999E-12</c:v>
                </c:pt>
                <c:pt idx="7207">
                  <c:v>1.2039999999999999E-12</c:v>
                </c:pt>
                <c:pt idx="7208">
                  <c:v>1.2019999999999999E-12</c:v>
                </c:pt>
                <c:pt idx="7209">
                  <c:v>1.2059999999999999E-12</c:v>
                </c:pt>
                <c:pt idx="7210">
                  <c:v>1.205E-12</c:v>
                </c:pt>
                <c:pt idx="7211">
                  <c:v>1.2059999999999999E-12</c:v>
                </c:pt>
                <c:pt idx="7212">
                  <c:v>1.213E-12</c:v>
                </c:pt>
                <c:pt idx="7213">
                  <c:v>1.2100000000000001E-12</c:v>
                </c:pt>
                <c:pt idx="7214">
                  <c:v>1.207E-12</c:v>
                </c:pt>
                <c:pt idx="7215">
                  <c:v>1.2079999999999999E-12</c:v>
                </c:pt>
                <c:pt idx="7216">
                  <c:v>1.2140000000000001E-12</c:v>
                </c:pt>
                <c:pt idx="7217">
                  <c:v>1.2160000000000001E-12</c:v>
                </c:pt>
                <c:pt idx="7218">
                  <c:v>1.217E-12</c:v>
                </c:pt>
                <c:pt idx="7219">
                  <c:v>1.2180000000000001E-12</c:v>
                </c:pt>
                <c:pt idx="7220">
                  <c:v>1.2079999999999999E-12</c:v>
                </c:pt>
                <c:pt idx="7221">
                  <c:v>1.207E-12</c:v>
                </c:pt>
                <c:pt idx="7222">
                  <c:v>1.2120000000000001E-12</c:v>
                </c:pt>
                <c:pt idx="7223">
                  <c:v>1.2160000000000001E-12</c:v>
                </c:pt>
                <c:pt idx="7224">
                  <c:v>1.2200000000000001E-12</c:v>
                </c:pt>
                <c:pt idx="7225">
                  <c:v>1.2249999999999999E-12</c:v>
                </c:pt>
                <c:pt idx="7226">
                  <c:v>1.224E-12</c:v>
                </c:pt>
                <c:pt idx="7227">
                  <c:v>1.228E-12</c:v>
                </c:pt>
                <c:pt idx="7228">
                  <c:v>1.2289999999999999E-12</c:v>
                </c:pt>
                <c:pt idx="7229">
                  <c:v>1.2269999999999999E-12</c:v>
                </c:pt>
                <c:pt idx="7230">
                  <c:v>1.224E-12</c:v>
                </c:pt>
                <c:pt idx="7231">
                  <c:v>1.234E-12</c:v>
                </c:pt>
                <c:pt idx="7232">
                  <c:v>1.234E-12</c:v>
                </c:pt>
                <c:pt idx="7233">
                  <c:v>1.234E-12</c:v>
                </c:pt>
                <c:pt idx="7234">
                  <c:v>1.2370000000000001E-12</c:v>
                </c:pt>
                <c:pt idx="7235">
                  <c:v>1.24E-12</c:v>
                </c:pt>
                <c:pt idx="7236">
                  <c:v>1.2370000000000001E-12</c:v>
                </c:pt>
                <c:pt idx="7237">
                  <c:v>1.2439999999999999E-12</c:v>
                </c:pt>
                <c:pt idx="7238">
                  <c:v>1.2479999999999999E-12</c:v>
                </c:pt>
                <c:pt idx="7239">
                  <c:v>1.2439999999999999E-12</c:v>
                </c:pt>
                <c:pt idx="7240">
                  <c:v>1.2459999999999999E-12</c:v>
                </c:pt>
                <c:pt idx="7241">
                  <c:v>1.2430000000000001E-12</c:v>
                </c:pt>
                <c:pt idx="7242">
                  <c:v>1.2390000000000001E-12</c:v>
                </c:pt>
                <c:pt idx="7243">
                  <c:v>1.236E-12</c:v>
                </c:pt>
                <c:pt idx="7244">
                  <c:v>1.2390000000000001E-12</c:v>
                </c:pt>
                <c:pt idx="7245">
                  <c:v>1.2390000000000001E-12</c:v>
                </c:pt>
                <c:pt idx="7246">
                  <c:v>1.2430000000000001E-12</c:v>
                </c:pt>
                <c:pt idx="7247">
                  <c:v>1.2479999999999999E-12</c:v>
                </c:pt>
                <c:pt idx="7248">
                  <c:v>1.2519999999999999E-12</c:v>
                </c:pt>
                <c:pt idx="7249">
                  <c:v>1.2539999999999999E-12</c:v>
                </c:pt>
                <c:pt idx="7250">
                  <c:v>1.251E-12</c:v>
                </c:pt>
                <c:pt idx="7251">
                  <c:v>1.253E-12</c:v>
                </c:pt>
                <c:pt idx="7252">
                  <c:v>1.2560000000000001E-12</c:v>
                </c:pt>
                <c:pt idx="7253">
                  <c:v>1.257E-12</c:v>
                </c:pt>
                <c:pt idx="7254">
                  <c:v>1.2580000000000001E-12</c:v>
                </c:pt>
                <c:pt idx="7255">
                  <c:v>1.2580000000000001E-12</c:v>
                </c:pt>
                <c:pt idx="7256">
                  <c:v>1.2519999999999999E-12</c:v>
                </c:pt>
                <c:pt idx="7257">
                  <c:v>1.2539999999999999E-12</c:v>
                </c:pt>
                <c:pt idx="7258">
                  <c:v>1.245E-12</c:v>
                </c:pt>
                <c:pt idx="7259">
                  <c:v>1.2479999999999999E-12</c:v>
                </c:pt>
                <c:pt idx="7260">
                  <c:v>1.2459999999999999E-12</c:v>
                </c:pt>
                <c:pt idx="7261">
                  <c:v>1.242E-12</c:v>
                </c:pt>
                <c:pt idx="7262">
                  <c:v>1.245E-12</c:v>
                </c:pt>
                <c:pt idx="7263">
                  <c:v>1.2499999999999999E-12</c:v>
                </c:pt>
                <c:pt idx="7264">
                  <c:v>1.2539999999999999E-12</c:v>
                </c:pt>
                <c:pt idx="7265">
                  <c:v>1.255E-12</c:v>
                </c:pt>
                <c:pt idx="7266">
                  <c:v>1.265E-12</c:v>
                </c:pt>
                <c:pt idx="7267">
                  <c:v>1.2709999999999999E-12</c:v>
                </c:pt>
                <c:pt idx="7268">
                  <c:v>1.27E-12</c:v>
                </c:pt>
                <c:pt idx="7269">
                  <c:v>1.2689999999999999E-12</c:v>
                </c:pt>
                <c:pt idx="7270">
                  <c:v>1.265E-12</c:v>
                </c:pt>
                <c:pt idx="7271">
                  <c:v>1.2640000000000001E-12</c:v>
                </c:pt>
                <c:pt idx="7272">
                  <c:v>1.259E-12</c:v>
                </c:pt>
                <c:pt idx="7273">
                  <c:v>1.267E-12</c:v>
                </c:pt>
                <c:pt idx="7274">
                  <c:v>1.265E-12</c:v>
                </c:pt>
                <c:pt idx="7275">
                  <c:v>1.263E-12</c:v>
                </c:pt>
                <c:pt idx="7276">
                  <c:v>1.268E-12</c:v>
                </c:pt>
                <c:pt idx="7277">
                  <c:v>1.274E-12</c:v>
                </c:pt>
                <c:pt idx="7278">
                  <c:v>1.278E-12</c:v>
                </c:pt>
                <c:pt idx="7279">
                  <c:v>1.276E-12</c:v>
                </c:pt>
                <c:pt idx="7280">
                  <c:v>1.2640000000000001E-12</c:v>
                </c:pt>
                <c:pt idx="7281">
                  <c:v>1.259E-12</c:v>
                </c:pt>
                <c:pt idx="7282">
                  <c:v>1.2600000000000001E-12</c:v>
                </c:pt>
                <c:pt idx="7283">
                  <c:v>1.261E-12</c:v>
                </c:pt>
                <c:pt idx="7284">
                  <c:v>1.259E-12</c:v>
                </c:pt>
                <c:pt idx="7285">
                  <c:v>1.265E-12</c:v>
                </c:pt>
                <c:pt idx="7286">
                  <c:v>1.2640000000000001E-12</c:v>
                </c:pt>
                <c:pt idx="7287">
                  <c:v>1.263E-12</c:v>
                </c:pt>
                <c:pt idx="7288">
                  <c:v>1.2600000000000001E-12</c:v>
                </c:pt>
                <c:pt idx="7289">
                  <c:v>1.257E-12</c:v>
                </c:pt>
                <c:pt idx="7290">
                  <c:v>1.2539999999999999E-12</c:v>
                </c:pt>
                <c:pt idx="7291">
                  <c:v>1.2560000000000001E-12</c:v>
                </c:pt>
                <c:pt idx="7292">
                  <c:v>1.2539999999999999E-12</c:v>
                </c:pt>
                <c:pt idx="7293">
                  <c:v>1.2539999999999999E-12</c:v>
                </c:pt>
                <c:pt idx="7294">
                  <c:v>1.257E-12</c:v>
                </c:pt>
                <c:pt idx="7295">
                  <c:v>1.255E-12</c:v>
                </c:pt>
                <c:pt idx="7296">
                  <c:v>1.249E-12</c:v>
                </c:pt>
                <c:pt idx="7297">
                  <c:v>1.2459999999999999E-12</c:v>
                </c:pt>
                <c:pt idx="7298">
                  <c:v>1.2410000000000001E-12</c:v>
                </c:pt>
                <c:pt idx="7299">
                  <c:v>1.2430000000000001E-12</c:v>
                </c:pt>
                <c:pt idx="7300">
                  <c:v>1.238E-12</c:v>
                </c:pt>
                <c:pt idx="7301">
                  <c:v>1.24E-12</c:v>
                </c:pt>
                <c:pt idx="7302">
                  <c:v>1.242E-12</c:v>
                </c:pt>
                <c:pt idx="7303">
                  <c:v>1.238E-12</c:v>
                </c:pt>
                <c:pt idx="7304">
                  <c:v>1.2439999999999999E-12</c:v>
                </c:pt>
                <c:pt idx="7305">
                  <c:v>1.236E-12</c:v>
                </c:pt>
                <c:pt idx="7306">
                  <c:v>1.2249999999999999E-12</c:v>
                </c:pt>
                <c:pt idx="7307">
                  <c:v>1.222E-12</c:v>
                </c:pt>
                <c:pt idx="7308">
                  <c:v>1.2209999999999999E-12</c:v>
                </c:pt>
                <c:pt idx="7309">
                  <c:v>1.215E-12</c:v>
                </c:pt>
                <c:pt idx="7310">
                  <c:v>1.219E-12</c:v>
                </c:pt>
                <c:pt idx="7311">
                  <c:v>1.23E-12</c:v>
                </c:pt>
                <c:pt idx="7312">
                  <c:v>1.222E-12</c:v>
                </c:pt>
                <c:pt idx="7313">
                  <c:v>1.2200000000000001E-12</c:v>
                </c:pt>
                <c:pt idx="7314">
                  <c:v>1.213E-12</c:v>
                </c:pt>
                <c:pt idx="7315">
                  <c:v>1.211E-12</c:v>
                </c:pt>
                <c:pt idx="7316">
                  <c:v>1.205E-12</c:v>
                </c:pt>
                <c:pt idx="7317">
                  <c:v>1.1979999999999999E-12</c:v>
                </c:pt>
                <c:pt idx="7318">
                  <c:v>1.2039999999999999E-12</c:v>
                </c:pt>
                <c:pt idx="7319">
                  <c:v>1.188E-12</c:v>
                </c:pt>
                <c:pt idx="7320">
                  <c:v>1.19E-12</c:v>
                </c:pt>
                <c:pt idx="7321">
                  <c:v>1.182E-12</c:v>
                </c:pt>
                <c:pt idx="7322">
                  <c:v>1.178E-12</c:v>
                </c:pt>
                <c:pt idx="7323">
                  <c:v>1.174E-12</c:v>
                </c:pt>
                <c:pt idx="7324">
                  <c:v>1.169E-12</c:v>
                </c:pt>
                <c:pt idx="7325">
                  <c:v>1.1680000000000001E-12</c:v>
                </c:pt>
                <c:pt idx="7326">
                  <c:v>1.161E-12</c:v>
                </c:pt>
                <c:pt idx="7327">
                  <c:v>1.163E-12</c:v>
                </c:pt>
                <c:pt idx="7328">
                  <c:v>1.165E-12</c:v>
                </c:pt>
                <c:pt idx="7329">
                  <c:v>1.159E-12</c:v>
                </c:pt>
                <c:pt idx="7330">
                  <c:v>1.151E-12</c:v>
                </c:pt>
                <c:pt idx="7331">
                  <c:v>1.1490000000000001E-12</c:v>
                </c:pt>
                <c:pt idx="7332">
                  <c:v>1.148E-12</c:v>
                </c:pt>
                <c:pt idx="7333">
                  <c:v>1.1410000000000001E-12</c:v>
                </c:pt>
                <c:pt idx="7334">
                  <c:v>1.146E-12</c:v>
                </c:pt>
                <c:pt idx="7335">
                  <c:v>1.1450000000000001E-12</c:v>
                </c:pt>
                <c:pt idx="7336">
                  <c:v>1.142E-12</c:v>
                </c:pt>
                <c:pt idx="7337">
                  <c:v>1.136E-12</c:v>
                </c:pt>
                <c:pt idx="7338">
                  <c:v>1.1349999999999999E-12</c:v>
                </c:pt>
                <c:pt idx="7339">
                  <c:v>1.1390000000000001E-12</c:v>
                </c:pt>
                <c:pt idx="7340">
                  <c:v>1.1390000000000001E-12</c:v>
                </c:pt>
                <c:pt idx="7341">
                  <c:v>1.1309999999999999E-12</c:v>
                </c:pt>
                <c:pt idx="7342">
                  <c:v>1.1349999999999999E-12</c:v>
                </c:pt>
                <c:pt idx="7343">
                  <c:v>1.134E-12</c:v>
                </c:pt>
                <c:pt idx="7344">
                  <c:v>1.1289999999999999E-12</c:v>
                </c:pt>
                <c:pt idx="7345">
                  <c:v>1.1220000000000001E-12</c:v>
                </c:pt>
                <c:pt idx="7346">
                  <c:v>1.1200000000000001E-12</c:v>
                </c:pt>
                <c:pt idx="7347">
                  <c:v>1.1160000000000001E-12</c:v>
                </c:pt>
                <c:pt idx="7348">
                  <c:v>1.1099999999999999E-12</c:v>
                </c:pt>
                <c:pt idx="7349">
                  <c:v>1.109E-12</c:v>
                </c:pt>
                <c:pt idx="7350">
                  <c:v>1.1079999999999999E-12</c:v>
                </c:pt>
                <c:pt idx="7351">
                  <c:v>1.109E-12</c:v>
                </c:pt>
                <c:pt idx="7352">
                  <c:v>1.1099999999999999E-12</c:v>
                </c:pt>
                <c:pt idx="7353">
                  <c:v>1.107E-12</c:v>
                </c:pt>
                <c:pt idx="7354">
                  <c:v>1.098E-12</c:v>
                </c:pt>
                <c:pt idx="7355">
                  <c:v>1.09E-12</c:v>
                </c:pt>
                <c:pt idx="7356">
                  <c:v>1.092E-12</c:v>
                </c:pt>
                <c:pt idx="7357">
                  <c:v>1.0910000000000001E-12</c:v>
                </c:pt>
                <c:pt idx="7358">
                  <c:v>1.086E-12</c:v>
                </c:pt>
                <c:pt idx="7359">
                  <c:v>1.086E-12</c:v>
                </c:pt>
                <c:pt idx="7360">
                  <c:v>1.094E-12</c:v>
                </c:pt>
                <c:pt idx="7361">
                  <c:v>1.094E-12</c:v>
                </c:pt>
                <c:pt idx="7362">
                  <c:v>1.088E-12</c:v>
                </c:pt>
                <c:pt idx="7363">
                  <c:v>1.0809999999999999E-12</c:v>
                </c:pt>
                <c:pt idx="7364">
                  <c:v>1.073E-12</c:v>
                </c:pt>
                <c:pt idx="7365">
                  <c:v>1.0579999999999999E-12</c:v>
                </c:pt>
                <c:pt idx="7366">
                  <c:v>1.054E-12</c:v>
                </c:pt>
                <c:pt idx="7367">
                  <c:v>1.048E-12</c:v>
                </c:pt>
                <c:pt idx="7368">
                  <c:v>1.0450000000000001E-12</c:v>
                </c:pt>
                <c:pt idx="7369">
                  <c:v>1.0349999999999999E-12</c:v>
                </c:pt>
                <c:pt idx="7370">
                  <c:v>1.036E-12</c:v>
                </c:pt>
                <c:pt idx="7371">
                  <c:v>1.0349999999999999E-12</c:v>
                </c:pt>
                <c:pt idx="7372">
                  <c:v>1.0409999999999999E-12</c:v>
                </c:pt>
                <c:pt idx="7373">
                  <c:v>1.0389999999999999E-12</c:v>
                </c:pt>
                <c:pt idx="7374">
                  <c:v>1.036E-12</c:v>
                </c:pt>
                <c:pt idx="7375">
                  <c:v>1.025E-12</c:v>
                </c:pt>
                <c:pt idx="7376">
                  <c:v>1.0240000000000001E-12</c:v>
                </c:pt>
                <c:pt idx="7377">
                  <c:v>1.023E-12</c:v>
                </c:pt>
                <c:pt idx="7378">
                  <c:v>1.0260000000000001E-12</c:v>
                </c:pt>
                <c:pt idx="7379">
                  <c:v>1.021E-12</c:v>
                </c:pt>
                <c:pt idx="7380">
                  <c:v>1.023E-12</c:v>
                </c:pt>
                <c:pt idx="7381">
                  <c:v>1.021E-12</c:v>
                </c:pt>
                <c:pt idx="7382">
                  <c:v>1.015E-12</c:v>
                </c:pt>
                <c:pt idx="7383">
                  <c:v>1.011E-12</c:v>
                </c:pt>
                <c:pt idx="7384">
                  <c:v>1.0139999999999999E-12</c:v>
                </c:pt>
                <c:pt idx="7385">
                  <c:v>1.0099999999999999E-12</c:v>
                </c:pt>
                <c:pt idx="7386">
                  <c:v>1.006E-12</c:v>
                </c:pt>
                <c:pt idx="7387">
                  <c:v>1.0050000000000001E-12</c:v>
                </c:pt>
                <c:pt idx="7388">
                  <c:v>1.0030000000000001E-12</c:v>
                </c:pt>
                <c:pt idx="7389">
                  <c:v>9.949999999999999E-13</c:v>
                </c:pt>
                <c:pt idx="7390">
                  <c:v>9.8899999999999993E-13</c:v>
                </c:pt>
                <c:pt idx="7391">
                  <c:v>9.9000000000000002E-13</c:v>
                </c:pt>
                <c:pt idx="7392">
                  <c:v>9.8899999999999993E-13</c:v>
                </c:pt>
                <c:pt idx="7393">
                  <c:v>9.8699999999999993E-13</c:v>
                </c:pt>
                <c:pt idx="7394">
                  <c:v>9.9700000000000009E-13</c:v>
                </c:pt>
                <c:pt idx="7395">
                  <c:v>9.9200000000000001E-13</c:v>
                </c:pt>
                <c:pt idx="7396">
                  <c:v>9.8299999999999995E-13</c:v>
                </c:pt>
                <c:pt idx="7397">
                  <c:v>9.8499999999999994E-13</c:v>
                </c:pt>
                <c:pt idx="7398">
                  <c:v>9.8499999999999994E-13</c:v>
                </c:pt>
                <c:pt idx="7399">
                  <c:v>9.8400000000000005E-13</c:v>
                </c:pt>
                <c:pt idx="7400">
                  <c:v>9.8400000000000005E-13</c:v>
                </c:pt>
                <c:pt idx="7401">
                  <c:v>9.8499999999999994E-13</c:v>
                </c:pt>
                <c:pt idx="7402">
                  <c:v>9.8800000000000003E-13</c:v>
                </c:pt>
                <c:pt idx="7403">
                  <c:v>9.8699999999999993E-13</c:v>
                </c:pt>
                <c:pt idx="7404">
                  <c:v>9.8800000000000003E-13</c:v>
                </c:pt>
                <c:pt idx="7405">
                  <c:v>9.8499999999999994E-13</c:v>
                </c:pt>
                <c:pt idx="7406">
                  <c:v>9.7899999999999997E-13</c:v>
                </c:pt>
                <c:pt idx="7407">
                  <c:v>9.7800000000000007E-13</c:v>
                </c:pt>
                <c:pt idx="7408">
                  <c:v>9.7699999999999998E-13</c:v>
                </c:pt>
                <c:pt idx="7409">
                  <c:v>9.7400000000000009E-13</c:v>
                </c:pt>
                <c:pt idx="7410">
                  <c:v>9.6700000000000002E-13</c:v>
                </c:pt>
                <c:pt idx="7411">
                  <c:v>9.6599999999999992E-13</c:v>
                </c:pt>
                <c:pt idx="7412">
                  <c:v>9.71E-13</c:v>
                </c:pt>
                <c:pt idx="7413">
                  <c:v>9.71E-13</c:v>
                </c:pt>
                <c:pt idx="7414">
                  <c:v>9.6999999999999991E-13</c:v>
                </c:pt>
                <c:pt idx="7415">
                  <c:v>9.71E-13</c:v>
                </c:pt>
                <c:pt idx="7416">
                  <c:v>9.6999999999999991E-13</c:v>
                </c:pt>
                <c:pt idx="7417">
                  <c:v>9.720000000000001E-13</c:v>
                </c:pt>
                <c:pt idx="7418">
                  <c:v>9.71E-13</c:v>
                </c:pt>
                <c:pt idx="7419">
                  <c:v>9.6999999999999991E-13</c:v>
                </c:pt>
                <c:pt idx="7420">
                  <c:v>9.6700000000000002E-13</c:v>
                </c:pt>
                <c:pt idx="7421">
                  <c:v>9.6599999999999992E-13</c:v>
                </c:pt>
                <c:pt idx="7422">
                  <c:v>9.6999999999999991E-13</c:v>
                </c:pt>
                <c:pt idx="7423">
                  <c:v>9.71E-13</c:v>
                </c:pt>
                <c:pt idx="7424">
                  <c:v>9.6900000000000001E-13</c:v>
                </c:pt>
                <c:pt idx="7425">
                  <c:v>9.71E-13</c:v>
                </c:pt>
                <c:pt idx="7426">
                  <c:v>9.7600000000000008E-13</c:v>
                </c:pt>
                <c:pt idx="7427">
                  <c:v>9.7499999999999999E-13</c:v>
                </c:pt>
                <c:pt idx="7428">
                  <c:v>9.7299999999999999E-13</c:v>
                </c:pt>
                <c:pt idx="7429">
                  <c:v>9.7499999999999999E-13</c:v>
                </c:pt>
                <c:pt idx="7430">
                  <c:v>9.8000000000000007E-13</c:v>
                </c:pt>
                <c:pt idx="7431">
                  <c:v>9.8000000000000007E-13</c:v>
                </c:pt>
                <c:pt idx="7432">
                  <c:v>9.8299999999999995E-13</c:v>
                </c:pt>
                <c:pt idx="7433">
                  <c:v>9.8000000000000007E-13</c:v>
                </c:pt>
                <c:pt idx="7434">
                  <c:v>9.7899999999999997E-13</c:v>
                </c:pt>
                <c:pt idx="7435">
                  <c:v>9.7699999999999998E-13</c:v>
                </c:pt>
                <c:pt idx="7436">
                  <c:v>9.7600000000000008E-13</c:v>
                </c:pt>
                <c:pt idx="7437">
                  <c:v>9.7499999999999999E-13</c:v>
                </c:pt>
                <c:pt idx="7438">
                  <c:v>9.6999999999999991E-13</c:v>
                </c:pt>
                <c:pt idx="7439">
                  <c:v>9.6999999999999991E-13</c:v>
                </c:pt>
                <c:pt idx="7440">
                  <c:v>9.6900000000000001E-13</c:v>
                </c:pt>
                <c:pt idx="7441">
                  <c:v>9.6999999999999991E-13</c:v>
                </c:pt>
                <c:pt idx="7442">
                  <c:v>9.7299999999999999E-13</c:v>
                </c:pt>
                <c:pt idx="7443">
                  <c:v>9.6599999999999992E-13</c:v>
                </c:pt>
                <c:pt idx="7444">
                  <c:v>9.6599999999999992E-13</c:v>
                </c:pt>
                <c:pt idx="7445">
                  <c:v>9.6199999999999994E-13</c:v>
                </c:pt>
                <c:pt idx="7446">
                  <c:v>9.5700000000000006E-13</c:v>
                </c:pt>
                <c:pt idx="7447">
                  <c:v>9.5700000000000006E-13</c:v>
                </c:pt>
                <c:pt idx="7448">
                  <c:v>9.5900000000000005E-13</c:v>
                </c:pt>
                <c:pt idx="7449">
                  <c:v>9.5500000000000007E-13</c:v>
                </c:pt>
                <c:pt idx="7450">
                  <c:v>9.5300000000000008E-13</c:v>
                </c:pt>
                <c:pt idx="7451">
                  <c:v>9.490000000000001E-13</c:v>
                </c:pt>
                <c:pt idx="7452">
                  <c:v>9.48E-13</c:v>
                </c:pt>
                <c:pt idx="7453">
                  <c:v>9.4999999999999999E-13</c:v>
                </c:pt>
                <c:pt idx="7454">
                  <c:v>9.5599999999999997E-13</c:v>
                </c:pt>
                <c:pt idx="7455">
                  <c:v>9.6300000000000004E-13</c:v>
                </c:pt>
                <c:pt idx="7456">
                  <c:v>9.6900000000000001E-13</c:v>
                </c:pt>
                <c:pt idx="7457">
                  <c:v>9.7400000000000009E-13</c:v>
                </c:pt>
                <c:pt idx="7458">
                  <c:v>9.6599999999999992E-13</c:v>
                </c:pt>
                <c:pt idx="7459">
                  <c:v>9.6100000000000005E-13</c:v>
                </c:pt>
                <c:pt idx="7460">
                  <c:v>9.7400000000000009E-13</c:v>
                </c:pt>
                <c:pt idx="7461">
                  <c:v>9.6700000000000002E-13</c:v>
                </c:pt>
                <c:pt idx="7462">
                  <c:v>9.6599999999999992E-13</c:v>
                </c:pt>
                <c:pt idx="7463">
                  <c:v>9.6700000000000002E-13</c:v>
                </c:pt>
                <c:pt idx="7464">
                  <c:v>9.7299999999999999E-13</c:v>
                </c:pt>
                <c:pt idx="7465">
                  <c:v>9.8200000000000006E-13</c:v>
                </c:pt>
                <c:pt idx="7466">
                  <c:v>9.8299999999999995E-13</c:v>
                </c:pt>
                <c:pt idx="7467">
                  <c:v>9.7800000000000007E-13</c:v>
                </c:pt>
                <c:pt idx="7468">
                  <c:v>9.8000000000000007E-13</c:v>
                </c:pt>
                <c:pt idx="7469">
                  <c:v>9.7800000000000007E-13</c:v>
                </c:pt>
                <c:pt idx="7470">
                  <c:v>9.8099999999999996E-13</c:v>
                </c:pt>
                <c:pt idx="7471">
                  <c:v>9.8200000000000006E-13</c:v>
                </c:pt>
                <c:pt idx="7472">
                  <c:v>9.8499999999999994E-13</c:v>
                </c:pt>
                <c:pt idx="7473">
                  <c:v>9.8699999999999993E-13</c:v>
                </c:pt>
                <c:pt idx="7474">
                  <c:v>9.8600000000000004E-13</c:v>
                </c:pt>
                <c:pt idx="7475">
                  <c:v>9.8800000000000003E-13</c:v>
                </c:pt>
                <c:pt idx="7476">
                  <c:v>9.9200000000000001E-13</c:v>
                </c:pt>
                <c:pt idx="7477">
                  <c:v>9.949999999999999E-13</c:v>
                </c:pt>
                <c:pt idx="7478">
                  <c:v>9.9999999999999998E-13</c:v>
                </c:pt>
                <c:pt idx="7479">
                  <c:v>1.009E-12</c:v>
                </c:pt>
                <c:pt idx="7480">
                  <c:v>1.0050000000000001E-12</c:v>
                </c:pt>
                <c:pt idx="7481">
                  <c:v>1.0030000000000001E-12</c:v>
                </c:pt>
                <c:pt idx="7482">
                  <c:v>1.006E-12</c:v>
                </c:pt>
                <c:pt idx="7483">
                  <c:v>1.0079999999999999E-12</c:v>
                </c:pt>
                <c:pt idx="7484">
                  <c:v>9.9999999999999998E-13</c:v>
                </c:pt>
                <c:pt idx="7485">
                  <c:v>1.0030000000000001E-12</c:v>
                </c:pt>
                <c:pt idx="7486">
                  <c:v>9.9900000000000009E-13</c:v>
                </c:pt>
                <c:pt idx="7487">
                  <c:v>9.9999999999999998E-13</c:v>
                </c:pt>
                <c:pt idx="7488">
                  <c:v>9.9999999999999998E-13</c:v>
                </c:pt>
                <c:pt idx="7489">
                  <c:v>9.9799999999999999E-13</c:v>
                </c:pt>
                <c:pt idx="7490">
                  <c:v>9.9900000000000009E-13</c:v>
                </c:pt>
                <c:pt idx="7491">
                  <c:v>9.96E-13</c:v>
                </c:pt>
                <c:pt idx="7492">
                  <c:v>9.96E-13</c:v>
                </c:pt>
                <c:pt idx="7493">
                  <c:v>9.9799999999999999E-13</c:v>
                </c:pt>
                <c:pt idx="7494">
                  <c:v>1.0050000000000001E-12</c:v>
                </c:pt>
                <c:pt idx="7495">
                  <c:v>1.009E-12</c:v>
                </c:pt>
                <c:pt idx="7496">
                  <c:v>1.013E-12</c:v>
                </c:pt>
                <c:pt idx="7497">
                  <c:v>1.0099999999999999E-12</c:v>
                </c:pt>
                <c:pt idx="7498">
                  <c:v>1.0159999999999999E-12</c:v>
                </c:pt>
                <c:pt idx="7499">
                  <c:v>1.006E-12</c:v>
                </c:pt>
                <c:pt idx="7500">
                  <c:v>1.0050000000000001E-12</c:v>
                </c:pt>
                <c:pt idx="7501">
                  <c:v>1.0050000000000001E-12</c:v>
                </c:pt>
                <c:pt idx="7502">
                  <c:v>1.011E-12</c:v>
                </c:pt>
                <c:pt idx="7503">
                  <c:v>1.011E-12</c:v>
                </c:pt>
                <c:pt idx="7504">
                  <c:v>1.006E-12</c:v>
                </c:pt>
                <c:pt idx="7505">
                  <c:v>1.0079999999999999E-12</c:v>
                </c:pt>
                <c:pt idx="7506">
                  <c:v>1.0119999999999999E-12</c:v>
                </c:pt>
                <c:pt idx="7507">
                  <c:v>1.011E-12</c:v>
                </c:pt>
                <c:pt idx="7508">
                  <c:v>1.0050000000000001E-12</c:v>
                </c:pt>
                <c:pt idx="7509">
                  <c:v>1.009E-12</c:v>
                </c:pt>
                <c:pt idx="7510">
                  <c:v>1.0159999999999999E-12</c:v>
                </c:pt>
                <c:pt idx="7511">
                  <c:v>1.0179999999999999E-12</c:v>
                </c:pt>
                <c:pt idx="7512">
                  <c:v>1.0179999999999999E-12</c:v>
                </c:pt>
                <c:pt idx="7513">
                  <c:v>1.0240000000000001E-12</c:v>
                </c:pt>
                <c:pt idx="7514">
                  <c:v>1.0220000000000001E-12</c:v>
                </c:pt>
                <c:pt idx="7515">
                  <c:v>1.027E-12</c:v>
                </c:pt>
                <c:pt idx="7516">
                  <c:v>1.027E-12</c:v>
                </c:pt>
                <c:pt idx="7517">
                  <c:v>1.034E-12</c:v>
                </c:pt>
                <c:pt idx="7518">
                  <c:v>1.0349999999999999E-12</c:v>
                </c:pt>
                <c:pt idx="7519">
                  <c:v>1.034E-12</c:v>
                </c:pt>
                <c:pt idx="7520">
                  <c:v>1.027E-12</c:v>
                </c:pt>
                <c:pt idx="7521">
                  <c:v>1.027E-12</c:v>
                </c:pt>
                <c:pt idx="7522">
                  <c:v>1.0280000000000001E-12</c:v>
                </c:pt>
                <c:pt idx="7523">
                  <c:v>1.032E-12</c:v>
                </c:pt>
                <c:pt idx="7524">
                  <c:v>1.0389999999999999E-12</c:v>
                </c:pt>
                <c:pt idx="7525">
                  <c:v>1.0389999999999999E-12</c:v>
                </c:pt>
                <c:pt idx="7526">
                  <c:v>1.0389999999999999E-12</c:v>
                </c:pt>
                <c:pt idx="7527">
                  <c:v>1.0450000000000001E-12</c:v>
                </c:pt>
                <c:pt idx="7528">
                  <c:v>1.046E-12</c:v>
                </c:pt>
                <c:pt idx="7529">
                  <c:v>1.05E-12</c:v>
                </c:pt>
                <c:pt idx="7530">
                  <c:v>1.05E-12</c:v>
                </c:pt>
                <c:pt idx="7531">
                  <c:v>1.0530000000000001E-12</c:v>
                </c:pt>
                <c:pt idx="7532">
                  <c:v>1.057E-12</c:v>
                </c:pt>
                <c:pt idx="7533">
                  <c:v>1.0559999999999999E-12</c:v>
                </c:pt>
                <c:pt idx="7534">
                  <c:v>1.057E-12</c:v>
                </c:pt>
                <c:pt idx="7535">
                  <c:v>1.0579999999999999E-12</c:v>
                </c:pt>
                <c:pt idx="7536">
                  <c:v>1.0700000000000001E-12</c:v>
                </c:pt>
                <c:pt idx="7537">
                  <c:v>1.0720000000000001E-12</c:v>
                </c:pt>
                <c:pt idx="7538">
                  <c:v>1.0760000000000001E-12</c:v>
                </c:pt>
                <c:pt idx="7539">
                  <c:v>1.08E-12</c:v>
                </c:pt>
                <c:pt idx="7540">
                  <c:v>1.0740000000000001E-12</c:v>
                </c:pt>
                <c:pt idx="7541">
                  <c:v>1.0740000000000001E-12</c:v>
                </c:pt>
                <c:pt idx="7542">
                  <c:v>1.0700000000000001E-12</c:v>
                </c:pt>
                <c:pt idx="7543">
                  <c:v>1.069E-12</c:v>
                </c:pt>
                <c:pt idx="7544">
                  <c:v>1.075E-12</c:v>
                </c:pt>
                <c:pt idx="7545">
                  <c:v>1.0760000000000001E-12</c:v>
                </c:pt>
                <c:pt idx="7546">
                  <c:v>1.0789999999999999E-12</c:v>
                </c:pt>
                <c:pt idx="7547">
                  <c:v>1.0780000000000001E-12</c:v>
                </c:pt>
                <c:pt idx="7548">
                  <c:v>1.077E-12</c:v>
                </c:pt>
                <c:pt idx="7549">
                  <c:v>1.0809999999999999E-12</c:v>
                </c:pt>
                <c:pt idx="7550">
                  <c:v>1.0780000000000001E-12</c:v>
                </c:pt>
                <c:pt idx="7551">
                  <c:v>1.086E-12</c:v>
                </c:pt>
                <c:pt idx="7552">
                  <c:v>1.0930000000000001E-12</c:v>
                </c:pt>
                <c:pt idx="7553">
                  <c:v>1.09E-12</c:v>
                </c:pt>
                <c:pt idx="7554">
                  <c:v>1.0950000000000001E-12</c:v>
                </c:pt>
                <c:pt idx="7555">
                  <c:v>1.09E-12</c:v>
                </c:pt>
                <c:pt idx="7556">
                  <c:v>1.0849999999999999E-12</c:v>
                </c:pt>
                <c:pt idx="7557">
                  <c:v>1.09E-12</c:v>
                </c:pt>
                <c:pt idx="7558">
                  <c:v>1.0970000000000001E-12</c:v>
                </c:pt>
                <c:pt idx="7559">
                  <c:v>1.1010000000000001E-12</c:v>
                </c:pt>
                <c:pt idx="7560">
                  <c:v>1.1059999999999999E-12</c:v>
                </c:pt>
                <c:pt idx="7561">
                  <c:v>1.107E-12</c:v>
                </c:pt>
                <c:pt idx="7562">
                  <c:v>1.1119999999999999E-12</c:v>
                </c:pt>
                <c:pt idx="7563">
                  <c:v>1.109E-12</c:v>
                </c:pt>
                <c:pt idx="7564">
                  <c:v>1.1180000000000001E-12</c:v>
                </c:pt>
                <c:pt idx="7565">
                  <c:v>1.126E-12</c:v>
                </c:pt>
                <c:pt idx="7566">
                  <c:v>1.1289999999999999E-12</c:v>
                </c:pt>
                <c:pt idx="7567">
                  <c:v>1.1289999999999999E-12</c:v>
                </c:pt>
                <c:pt idx="7568">
                  <c:v>1.1329999999999999E-12</c:v>
                </c:pt>
                <c:pt idx="7569">
                  <c:v>1.138E-12</c:v>
                </c:pt>
                <c:pt idx="7570">
                  <c:v>1.138E-12</c:v>
                </c:pt>
                <c:pt idx="7571">
                  <c:v>1.1390000000000001E-12</c:v>
                </c:pt>
                <c:pt idx="7572">
                  <c:v>1.134E-12</c:v>
                </c:pt>
                <c:pt idx="7573">
                  <c:v>1.138E-12</c:v>
                </c:pt>
                <c:pt idx="7574">
                  <c:v>1.1470000000000001E-12</c:v>
                </c:pt>
                <c:pt idx="7575">
                  <c:v>1.148E-12</c:v>
                </c:pt>
                <c:pt idx="7576">
                  <c:v>1.1430000000000001E-12</c:v>
                </c:pt>
                <c:pt idx="7577">
                  <c:v>1.138E-12</c:v>
                </c:pt>
                <c:pt idx="7578">
                  <c:v>1.1499999999999999E-12</c:v>
                </c:pt>
                <c:pt idx="7579">
                  <c:v>1.153E-12</c:v>
                </c:pt>
                <c:pt idx="7580">
                  <c:v>1.1490000000000001E-12</c:v>
                </c:pt>
                <c:pt idx="7581">
                  <c:v>1.151E-12</c:v>
                </c:pt>
                <c:pt idx="7582">
                  <c:v>1.151E-12</c:v>
                </c:pt>
                <c:pt idx="7583">
                  <c:v>1.1499999999999999E-12</c:v>
                </c:pt>
                <c:pt idx="7584">
                  <c:v>1.155E-12</c:v>
                </c:pt>
                <c:pt idx="7585">
                  <c:v>1.157E-12</c:v>
                </c:pt>
                <c:pt idx="7586">
                  <c:v>1.165E-12</c:v>
                </c:pt>
                <c:pt idx="7587">
                  <c:v>1.1640000000000001E-12</c:v>
                </c:pt>
                <c:pt idx="7588">
                  <c:v>1.171E-12</c:v>
                </c:pt>
                <c:pt idx="7589">
                  <c:v>1.1720000000000001E-12</c:v>
                </c:pt>
                <c:pt idx="7590">
                  <c:v>1.171E-12</c:v>
                </c:pt>
                <c:pt idx="7591">
                  <c:v>1.1729999999999999E-12</c:v>
                </c:pt>
                <c:pt idx="7592">
                  <c:v>1.176E-12</c:v>
                </c:pt>
                <c:pt idx="7593">
                  <c:v>1.178E-12</c:v>
                </c:pt>
                <c:pt idx="7594">
                  <c:v>1.1720000000000001E-12</c:v>
                </c:pt>
                <c:pt idx="7595">
                  <c:v>1.1660000000000001E-12</c:v>
                </c:pt>
                <c:pt idx="7596">
                  <c:v>1.1720000000000001E-12</c:v>
                </c:pt>
                <c:pt idx="7597">
                  <c:v>1.169E-12</c:v>
                </c:pt>
                <c:pt idx="7598">
                  <c:v>1.165E-12</c:v>
                </c:pt>
                <c:pt idx="7599">
                  <c:v>1.1640000000000001E-12</c:v>
                </c:pt>
                <c:pt idx="7600">
                  <c:v>1.163E-12</c:v>
                </c:pt>
                <c:pt idx="7601">
                  <c:v>1.171E-12</c:v>
                </c:pt>
                <c:pt idx="7602">
                  <c:v>1.174E-12</c:v>
                </c:pt>
                <c:pt idx="7603">
                  <c:v>1.176E-12</c:v>
                </c:pt>
                <c:pt idx="7604">
                  <c:v>1.174E-12</c:v>
                </c:pt>
                <c:pt idx="7605">
                  <c:v>1.174E-12</c:v>
                </c:pt>
                <c:pt idx="7606">
                  <c:v>1.1749999999999999E-12</c:v>
                </c:pt>
                <c:pt idx="7607">
                  <c:v>1.178E-12</c:v>
                </c:pt>
                <c:pt idx="7608">
                  <c:v>1.184E-12</c:v>
                </c:pt>
                <c:pt idx="7609">
                  <c:v>1.188E-12</c:v>
                </c:pt>
                <c:pt idx="7610">
                  <c:v>1.188E-12</c:v>
                </c:pt>
                <c:pt idx="7611">
                  <c:v>1.1910000000000001E-12</c:v>
                </c:pt>
                <c:pt idx="7612">
                  <c:v>1.197E-12</c:v>
                </c:pt>
                <c:pt idx="7613">
                  <c:v>1.2019999999999999E-12</c:v>
                </c:pt>
                <c:pt idx="7614">
                  <c:v>1.1950000000000001E-12</c:v>
                </c:pt>
                <c:pt idx="7615">
                  <c:v>1.197E-12</c:v>
                </c:pt>
                <c:pt idx="7616">
                  <c:v>1.2019999999999999E-12</c:v>
                </c:pt>
                <c:pt idx="7617">
                  <c:v>1.211E-12</c:v>
                </c:pt>
                <c:pt idx="7618">
                  <c:v>1.209E-12</c:v>
                </c:pt>
                <c:pt idx="7619">
                  <c:v>1.207E-12</c:v>
                </c:pt>
                <c:pt idx="7620">
                  <c:v>1.207E-12</c:v>
                </c:pt>
                <c:pt idx="7621">
                  <c:v>1.201E-12</c:v>
                </c:pt>
                <c:pt idx="7622">
                  <c:v>1.1999999999999999E-12</c:v>
                </c:pt>
                <c:pt idx="7623">
                  <c:v>1.2019999999999999E-12</c:v>
                </c:pt>
                <c:pt idx="7624">
                  <c:v>1.199E-12</c:v>
                </c:pt>
                <c:pt idx="7625">
                  <c:v>1.207E-12</c:v>
                </c:pt>
                <c:pt idx="7626">
                  <c:v>1.2200000000000001E-12</c:v>
                </c:pt>
                <c:pt idx="7627">
                  <c:v>1.2229999999999999E-12</c:v>
                </c:pt>
                <c:pt idx="7628">
                  <c:v>1.222E-12</c:v>
                </c:pt>
                <c:pt idx="7629">
                  <c:v>1.228E-12</c:v>
                </c:pt>
                <c:pt idx="7630">
                  <c:v>1.2309999999999999E-12</c:v>
                </c:pt>
                <c:pt idx="7631">
                  <c:v>1.2330000000000001E-12</c:v>
                </c:pt>
                <c:pt idx="7632">
                  <c:v>1.2370000000000001E-12</c:v>
                </c:pt>
                <c:pt idx="7633">
                  <c:v>1.2309999999999999E-12</c:v>
                </c:pt>
                <c:pt idx="7634">
                  <c:v>1.2350000000000001E-12</c:v>
                </c:pt>
                <c:pt idx="7635">
                  <c:v>1.2430000000000001E-12</c:v>
                </c:pt>
                <c:pt idx="7636">
                  <c:v>1.2479999999999999E-12</c:v>
                </c:pt>
                <c:pt idx="7637">
                  <c:v>1.245E-12</c:v>
                </c:pt>
                <c:pt idx="7638">
                  <c:v>1.249E-12</c:v>
                </c:pt>
                <c:pt idx="7639">
                  <c:v>1.2459999999999999E-12</c:v>
                </c:pt>
                <c:pt idx="7640">
                  <c:v>1.2519999999999999E-12</c:v>
                </c:pt>
                <c:pt idx="7641">
                  <c:v>1.245E-12</c:v>
                </c:pt>
                <c:pt idx="7642">
                  <c:v>1.253E-12</c:v>
                </c:pt>
                <c:pt idx="7643">
                  <c:v>1.2519999999999999E-12</c:v>
                </c:pt>
                <c:pt idx="7644">
                  <c:v>1.255E-12</c:v>
                </c:pt>
                <c:pt idx="7645">
                  <c:v>1.2499999999999999E-12</c:v>
                </c:pt>
                <c:pt idx="7646">
                  <c:v>1.259E-12</c:v>
                </c:pt>
                <c:pt idx="7647">
                  <c:v>1.2539999999999999E-12</c:v>
                </c:pt>
                <c:pt idx="7648">
                  <c:v>1.247E-12</c:v>
                </c:pt>
                <c:pt idx="7649">
                  <c:v>1.249E-12</c:v>
                </c:pt>
                <c:pt idx="7650">
                  <c:v>1.2539999999999999E-12</c:v>
                </c:pt>
                <c:pt idx="7651">
                  <c:v>1.259E-12</c:v>
                </c:pt>
                <c:pt idx="7652">
                  <c:v>1.2560000000000001E-12</c:v>
                </c:pt>
                <c:pt idx="7653">
                  <c:v>1.251E-12</c:v>
                </c:pt>
                <c:pt idx="7654">
                  <c:v>1.255E-12</c:v>
                </c:pt>
                <c:pt idx="7655">
                  <c:v>1.261E-12</c:v>
                </c:pt>
                <c:pt idx="7656">
                  <c:v>1.2640000000000001E-12</c:v>
                </c:pt>
                <c:pt idx="7657">
                  <c:v>1.2620000000000001E-12</c:v>
                </c:pt>
                <c:pt idx="7658">
                  <c:v>1.2560000000000001E-12</c:v>
                </c:pt>
                <c:pt idx="7659">
                  <c:v>1.259E-12</c:v>
                </c:pt>
                <c:pt idx="7660">
                  <c:v>1.2580000000000001E-12</c:v>
                </c:pt>
                <c:pt idx="7661">
                  <c:v>1.255E-12</c:v>
                </c:pt>
                <c:pt idx="7662">
                  <c:v>1.259E-12</c:v>
                </c:pt>
                <c:pt idx="7663">
                  <c:v>1.265E-12</c:v>
                </c:pt>
                <c:pt idx="7664">
                  <c:v>1.2640000000000001E-12</c:v>
                </c:pt>
                <c:pt idx="7665">
                  <c:v>1.27E-12</c:v>
                </c:pt>
                <c:pt idx="7666">
                  <c:v>1.2689999999999999E-12</c:v>
                </c:pt>
                <c:pt idx="7667">
                  <c:v>1.2709999999999999E-12</c:v>
                </c:pt>
                <c:pt idx="7668">
                  <c:v>1.2749999999999999E-12</c:v>
                </c:pt>
                <c:pt idx="7669">
                  <c:v>1.267E-12</c:v>
                </c:pt>
                <c:pt idx="7670">
                  <c:v>1.27E-12</c:v>
                </c:pt>
                <c:pt idx="7671">
                  <c:v>1.278E-12</c:v>
                </c:pt>
                <c:pt idx="7672">
                  <c:v>1.2729999999999999E-12</c:v>
                </c:pt>
                <c:pt idx="7673">
                  <c:v>1.2729999999999999E-12</c:v>
                </c:pt>
                <c:pt idx="7674">
                  <c:v>1.2749999999999999E-12</c:v>
                </c:pt>
                <c:pt idx="7675">
                  <c:v>1.2689999999999999E-12</c:v>
                </c:pt>
                <c:pt idx="7676">
                  <c:v>1.2729999999999999E-12</c:v>
                </c:pt>
                <c:pt idx="7677">
                  <c:v>1.278E-12</c:v>
                </c:pt>
                <c:pt idx="7678">
                  <c:v>1.278E-12</c:v>
                </c:pt>
                <c:pt idx="7679">
                  <c:v>1.2660000000000001E-12</c:v>
                </c:pt>
                <c:pt idx="7680">
                  <c:v>1.265E-12</c:v>
                </c:pt>
                <c:pt idx="7681">
                  <c:v>1.2660000000000001E-12</c:v>
                </c:pt>
                <c:pt idx="7682">
                  <c:v>1.267E-12</c:v>
                </c:pt>
                <c:pt idx="7683">
                  <c:v>1.2620000000000001E-12</c:v>
                </c:pt>
                <c:pt idx="7684">
                  <c:v>1.259E-12</c:v>
                </c:pt>
                <c:pt idx="7685">
                  <c:v>1.2580000000000001E-12</c:v>
                </c:pt>
                <c:pt idx="7686">
                  <c:v>1.263E-12</c:v>
                </c:pt>
                <c:pt idx="7687">
                  <c:v>1.2689999999999999E-12</c:v>
                </c:pt>
                <c:pt idx="7688">
                  <c:v>1.2689999999999999E-12</c:v>
                </c:pt>
                <c:pt idx="7689">
                  <c:v>1.268E-12</c:v>
                </c:pt>
                <c:pt idx="7690">
                  <c:v>1.27E-12</c:v>
                </c:pt>
                <c:pt idx="7691">
                  <c:v>1.2729999999999999E-12</c:v>
                </c:pt>
                <c:pt idx="7692">
                  <c:v>1.272E-12</c:v>
                </c:pt>
                <c:pt idx="7693">
                  <c:v>1.27E-12</c:v>
                </c:pt>
                <c:pt idx="7694">
                  <c:v>1.268E-12</c:v>
                </c:pt>
                <c:pt idx="7695">
                  <c:v>1.2660000000000001E-12</c:v>
                </c:pt>
                <c:pt idx="7696">
                  <c:v>1.2660000000000001E-12</c:v>
                </c:pt>
                <c:pt idx="7697">
                  <c:v>1.261E-12</c:v>
                </c:pt>
                <c:pt idx="7698">
                  <c:v>1.259E-12</c:v>
                </c:pt>
                <c:pt idx="7699">
                  <c:v>1.2580000000000001E-12</c:v>
                </c:pt>
                <c:pt idx="7700">
                  <c:v>1.2620000000000001E-12</c:v>
                </c:pt>
                <c:pt idx="7701">
                  <c:v>1.253E-12</c:v>
                </c:pt>
                <c:pt idx="7702">
                  <c:v>1.249E-12</c:v>
                </c:pt>
                <c:pt idx="7703">
                  <c:v>1.2539999999999999E-12</c:v>
                </c:pt>
                <c:pt idx="7704">
                  <c:v>1.2560000000000001E-12</c:v>
                </c:pt>
                <c:pt idx="7705">
                  <c:v>1.255E-12</c:v>
                </c:pt>
                <c:pt idx="7706">
                  <c:v>1.261E-12</c:v>
                </c:pt>
                <c:pt idx="7707">
                  <c:v>1.2519999999999999E-12</c:v>
                </c:pt>
                <c:pt idx="7708">
                  <c:v>1.2539999999999999E-12</c:v>
                </c:pt>
                <c:pt idx="7709">
                  <c:v>1.251E-12</c:v>
                </c:pt>
                <c:pt idx="7710">
                  <c:v>1.255E-12</c:v>
                </c:pt>
                <c:pt idx="7711">
                  <c:v>1.2539999999999999E-12</c:v>
                </c:pt>
                <c:pt idx="7712">
                  <c:v>1.251E-12</c:v>
                </c:pt>
                <c:pt idx="7713">
                  <c:v>1.2539999999999999E-12</c:v>
                </c:pt>
                <c:pt idx="7714">
                  <c:v>1.2560000000000001E-12</c:v>
                </c:pt>
                <c:pt idx="7715">
                  <c:v>1.2539999999999999E-12</c:v>
                </c:pt>
                <c:pt idx="7716">
                  <c:v>1.2600000000000001E-12</c:v>
                </c:pt>
                <c:pt idx="7717">
                  <c:v>1.2620000000000001E-12</c:v>
                </c:pt>
                <c:pt idx="7718">
                  <c:v>1.2580000000000001E-12</c:v>
                </c:pt>
                <c:pt idx="7719">
                  <c:v>1.249E-12</c:v>
                </c:pt>
                <c:pt idx="7720">
                  <c:v>1.2499999999999999E-12</c:v>
                </c:pt>
                <c:pt idx="7721">
                  <c:v>1.242E-12</c:v>
                </c:pt>
                <c:pt idx="7722">
                  <c:v>1.2439999999999999E-12</c:v>
                </c:pt>
                <c:pt idx="7723">
                  <c:v>1.242E-12</c:v>
                </c:pt>
                <c:pt idx="7724">
                  <c:v>1.2439999999999999E-12</c:v>
                </c:pt>
                <c:pt idx="7725">
                  <c:v>1.236E-12</c:v>
                </c:pt>
                <c:pt idx="7726">
                  <c:v>1.2350000000000001E-12</c:v>
                </c:pt>
                <c:pt idx="7727">
                  <c:v>1.2330000000000001E-12</c:v>
                </c:pt>
                <c:pt idx="7728">
                  <c:v>1.2350000000000001E-12</c:v>
                </c:pt>
                <c:pt idx="7729">
                  <c:v>1.234E-12</c:v>
                </c:pt>
                <c:pt idx="7730">
                  <c:v>1.234E-12</c:v>
                </c:pt>
                <c:pt idx="7731">
                  <c:v>1.2289999999999999E-12</c:v>
                </c:pt>
                <c:pt idx="7732">
                  <c:v>1.234E-12</c:v>
                </c:pt>
                <c:pt idx="7733">
                  <c:v>1.228E-12</c:v>
                </c:pt>
                <c:pt idx="7734">
                  <c:v>1.224E-12</c:v>
                </c:pt>
                <c:pt idx="7735">
                  <c:v>1.2209999999999999E-12</c:v>
                </c:pt>
                <c:pt idx="7736">
                  <c:v>1.219E-12</c:v>
                </c:pt>
                <c:pt idx="7737">
                  <c:v>1.2180000000000001E-12</c:v>
                </c:pt>
                <c:pt idx="7738">
                  <c:v>1.2120000000000001E-12</c:v>
                </c:pt>
                <c:pt idx="7739">
                  <c:v>1.207E-12</c:v>
                </c:pt>
                <c:pt idx="7740">
                  <c:v>1.2039999999999999E-12</c:v>
                </c:pt>
                <c:pt idx="7741">
                  <c:v>1.203E-12</c:v>
                </c:pt>
                <c:pt idx="7742">
                  <c:v>1.1930000000000001E-12</c:v>
                </c:pt>
                <c:pt idx="7743">
                  <c:v>1.1870000000000001E-12</c:v>
                </c:pt>
                <c:pt idx="7744">
                  <c:v>1.186E-12</c:v>
                </c:pt>
                <c:pt idx="7745">
                  <c:v>1.1870000000000001E-12</c:v>
                </c:pt>
                <c:pt idx="7746">
                  <c:v>1.1789999999999999E-12</c:v>
                </c:pt>
                <c:pt idx="7747">
                  <c:v>1.1749999999999999E-12</c:v>
                </c:pt>
                <c:pt idx="7748">
                  <c:v>1.1720000000000001E-12</c:v>
                </c:pt>
                <c:pt idx="7749">
                  <c:v>1.1660000000000001E-12</c:v>
                </c:pt>
                <c:pt idx="7750">
                  <c:v>1.1640000000000001E-12</c:v>
                </c:pt>
                <c:pt idx="7751">
                  <c:v>1.1660000000000001E-12</c:v>
                </c:pt>
                <c:pt idx="7752">
                  <c:v>1.163E-12</c:v>
                </c:pt>
                <c:pt idx="7753">
                  <c:v>1.1599999999999999E-12</c:v>
                </c:pt>
                <c:pt idx="7754">
                  <c:v>1.161E-12</c:v>
                </c:pt>
                <c:pt idx="7755">
                  <c:v>1.1620000000000001E-12</c:v>
                </c:pt>
                <c:pt idx="7756">
                  <c:v>1.161E-12</c:v>
                </c:pt>
                <c:pt idx="7757">
                  <c:v>1.1579999999999999E-12</c:v>
                </c:pt>
                <c:pt idx="7758">
                  <c:v>1.161E-12</c:v>
                </c:pt>
                <c:pt idx="7759">
                  <c:v>1.1579999999999999E-12</c:v>
                </c:pt>
                <c:pt idx="7760">
                  <c:v>1.161E-12</c:v>
                </c:pt>
                <c:pt idx="7761">
                  <c:v>1.155E-12</c:v>
                </c:pt>
                <c:pt idx="7762">
                  <c:v>1.148E-12</c:v>
                </c:pt>
                <c:pt idx="7763">
                  <c:v>1.1450000000000001E-12</c:v>
                </c:pt>
                <c:pt idx="7764">
                  <c:v>1.1410000000000001E-12</c:v>
                </c:pt>
                <c:pt idx="7765">
                  <c:v>1.1349999999999999E-12</c:v>
                </c:pt>
                <c:pt idx="7766">
                  <c:v>1.136E-12</c:v>
                </c:pt>
                <c:pt idx="7767">
                  <c:v>1.1349999999999999E-12</c:v>
                </c:pt>
                <c:pt idx="7768">
                  <c:v>1.1349999999999999E-12</c:v>
                </c:pt>
                <c:pt idx="7769">
                  <c:v>1.128E-12</c:v>
                </c:pt>
                <c:pt idx="7770">
                  <c:v>1.1160000000000001E-12</c:v>
                </c:pt>
                <c:pt idx="7771">
                  <c:v>1.1160000000000001E-12</c:v>
                </c:pt>
                <c:pt idx="7772">
                  <c:v>1.113E-12</c:v>
                </c:pt>
                <c:pt idx="7773">
                  <c:v>1.113E-12</c:v>
                </c:pt>
                <c:pt idx="7774">
                  <c:v>1.1180000000000001E-12</c:v>
                </c:pt>
                <c:pt idx="7775">
                  <c:v>1.115E-12</c:v>
                </c:pt>
                <c:pt idx="7776">
                  <c:v>1.115E-12</c:v>
                </c:pt>
                <c:pt idx="7777">
                  <c:v>1.105E-12</c:v>
                </c:pt>
                <c:pt idx="7778">
                  <c:v>1.1059999999999999E-12</c:v>
                </c:pt>
                <c:pt idx="7779">
                  <c:v>1.096E-12</c:v>
                </c:pt>
                <c:pt idx="7780">
                  <c:v>1.1010000000000001E-12</c:v>
                </c:pt>
                <c:pt idx="7781">
                  <c:v>1.092E-12</c:v>
                </c:pt>
                <c:pt idx="7782">
                  <c:v>1.094E-12</c:v>
                </c:pt>
                <c:pt idx="7783">
                  <c:v>1.094E-12</c:v>
                </c:pt>
                <c:pt idx="7784">
                  <c:v>1.088E-12</c:v>
                </c:pt>
                <c:pt idx="7785">
                  <c:v>1.075E-12</c:v>
                </c:pt>
                <c:pt idx="7786">
                  <c:v>1.0659999999999999E-12</c:v>
                </c:pt>
                <c:pt idx="7787">
                  <c:v>1.061E-12</c:v>
                </c:pt>
                <c:pt idx="7788">
                  <c:v>1.0619999999999999E-12</c:v>
                </c:pt>
                <c:pt idx="7789">
                  <c:v>1.061E-12</c:v>
                </c:pt>
                <c:pt idx="7790">
                  <c:v>1.061E-12</c:v>
                </c:pt>
                <c:pt idx="7791">
                  <c:v>1.0559999999999999E-12</c:v>
                </c:pt>
                <c:pt idx="7792">
                  <c:v>1.057E-12</c:v>
                </c:pt>
                <c:pt idx="7793">
                  <c:v>1.055E-12</c:v>
                </c:pt>
                <c:pt idx="7794">
                  <c:v>1.0530000000000001E-12</c:v>
                </c:pt>
                <c:pt idx="7795">
                  <c:v>1.0510000000000001E-12</c:v>
                </c:pt>
                <c:pt idx="7796">
                  <c:v>1.0450000000000001E-12</c:v>
                </c:pt>
                <c:pt idx="7797">
                  <c:v>1.0510000000000001E-12</c:v>
                </c:pt>
                <c:pt idx="7798">
                  <c:v>1.0490000000000001E-12</c:v>
                </c:pt>
                <c:pt idx="7799">
                  <c:v>1.042E-12</c:v>
                </c:pt>
                <c:pt idx="7800">
                  <c:v>1.04E-12</c:v>
                </c:pt>
                <c:pt idx="7801">
                  <c:v>1.0389999999999999E-12</c:v>
                </c:pt>
                <c:pt idx="7802">
                  <c:v>1.04E-12</c:v>
                </c:pt>
                <c:pt idx="7803">
                  <c:v>1.038E-12</c:v>
                </c:pt>
                <c:pt idx="7804">
                  <c:v>1.038E-12</c:v>
                </c:pt>
                <c:pt idx="7805">
                  <c:v>1.0349999999999999E-12</c:v>
                </c:pt>
                <c:pt idx="7806">
                  <c:v>1.0300000000000001E-12</c:v>
                </c:pt>
                <c:pt idx="7807">
                  <c:v>1.029E-12</c:v>
                </c:pt>
                <c:pt idx="7808">
                  <c:v>1.023E-12</c:v>
                </c:pt>
                <c:pt idx="7809">
                  <c:v>1.0220000000000001E-12</c:v>
                </c:pt>
                <c:pt idx="7810">
                  <c:v>1.0200000000000001E-12</c:v>
                </c:pt>
                <c:pt idx="7811">
                  <c:v>1.0119999999999999E-12</c:v>
                </c:pt>
                <c:pt idx="7812">
                  <c:v>1.006E-12</c:v>
                </c:pt>
                <c:pt idx="7813">
                  <c:v>1.006E-12</c:v>
                </c:pt>
                <c:pt idx="7814">
                  <c:v>1.009E-12</c:v>
                </c:pt>
                <c:pt idx="7815">
                  <c:v>1.017E-12</c:v>
                </c:pt>
                <c:pt idx="7816">
                  <c:v>1.015E-12</c:v>
                </c:pt>
                <c:pt idx="7817">
                  <c:v>1.0179999999999999E-12</c:v>
                </c:pt>
                <c:pt idx="7818">
                  <c:v>1.0159999999999999E-12</c:v>
                </c:pt>
                <c:pt idx="7819">
                  <c:v>1.0079999999999999E-12</c:v>
                </c:pt>
                <c:pt idx="7820">
                  <c:v>1.002E-12</c:v>
                </c:pt>
                <c:pt idx="7821">
                  <c:v>9.9900000000000009E-13</c:v>
                </c:pt>
                <c:pt idx="7822">
                  <c:v>1.0070000000000001E-12</c:v>
                </c:pt>
                <c:pt idx="7823">
                  <c:v>1.0139999999999999E-12</c:v>
                </c:pt>
                <c:pt idx="7824">
                  <c:v>1.0159999999999999E-12</c:v>
                </c:pt>
                <c:pt idx="7825">
                  <c:v>1.011E-12</c:v>
                </c:pt>
                <c:pt idx="7826">
                  <c:v>1.006E-12</c:v>
                </c:pt>
                <c:pt idx="7827">
                  <c:v>1.0010000000000001E-12</c:v>
                </c:pt>
                <c:pt idx="7828">
                  <c:v>9.9900000000000009E-13</c:v>
                </c:pt>
                <c:pt idx="7829">
                  <c:v>1.0030000000000001E-12</c:v>
                </c:pt>
                <c:pt idx="7830">
                  <c:v>1.0079999999999999E-12</c:v>
                </c:pt>
                <c:pt idx="7831">
                  <c:v>1.004E-12</c:v>
                </c:pt>
                <c:pt idx="7832">
                  <c:v>1.0119999999999999E-12</c:v>
                </c:pt>
                <c:pt idx="7833">
                  <c:v>1.0050000000000001E-12</c:v>
                </c:pt>
                <c:pt idx="7834">
                  <c:v>9.9700000000000009E-13</c:v>
                </c:pt>
                <c:pt idx="7835">
                  <c:v>9.9299999999999991E-13</c:v>
                </c:pt>
                <c:pt idx="7836">
                  <c:v>9.9700000000000009E-13</c:v>
                </c:pt>
                <c:pt idx="7837">
                  <c:v>9.9799999999999999E-13</c:v>
                </c:pt>
                <c:pt idx="7838">
                  <c:v>9.9400000000000001E-13</c:v>
                </c:pt>
                <c:pt idx="7839">
                  <c:v>9.8899999999999993E-13</c:v>
                </c:pt>
                <c:pt idx="7840">
                  <c:v>9.9000000000000002E-13</c:v>
                </c:pt>
                <c:pt idx="7841">
                  <c:v>9.9200000000000001E-13</c:v>
                </c:pt>
                <c:pt idx="7842">
                  <c:v>9.9999999999999998E-13</c:v>
                </c:pt>
                <c:pt idx="7843">
                  <c:v>9.9700000000000009E-13</c:v>
                </c:pt>
                <c:pt idx="7844">
                  <c:v>9.9799999999999999E-13</c:v>
                </c:pt>
                <c:pt idx="7845">
                  <c:v>9.9700000000000009E-13</c:v>
                </c:pt>
                <c:pt idx="7846">
                  <c:v>9.9900000000000009E-13</c:v>
                </c:pt>
                <c:pt idx="7847">
                  <c:v>1.0119999999999999E-12</c:v>
                </c:pt>
                <c:pt idx="7848">
                  <c:v>1.0139999999999999E-12</c:v>
                </c:pt>
                <c:pt idx="7849">
                  <c:v>1.009E-12</c:v>
                </c:pt>
                <c:pt idx="7850">
                  <c:v>1.0099999999999999E-12</c:v>
                </c:pt>
                <c:pt idx="7851">
                  <c:v>1.0139999999999999E-12</c:v>
                </c:pt>
                <c:pt idx="7852">
                  <c:v>1.0159999999999999E-12</c:v>
                </c:pt>
                <c:pt idx="7853">
                  <c:v>1.019E-12</c:v>
                </c:pt>
                <c:pt idx="7854">
                  <c:v>1.015E-12</c:v>
                </c:pt>
                <c:pt idx="7855">
                  <c:v>1.0070000000000001E-12</c:v>
                </c:pt>
                <c:pt idx="7856">
                  <c:v>1.0099999999999999E-12</c:v>
                </c:pt>
                <c:pt idx="7857">
                  <c:v>1.0119999999999999E-12</c:v>
                </c:pt>
                <c:pt idx="7858">
                  <c:v>1.0159999999999999E-12</c:v>
                </c:pt>
                <c:pt idx="7859">
                  <c:v>1.011E-12</c:v>
                </c:pt>
                <c:pt idx="7860">
                  <c:v>1.0099999999999999E-12</c:v>
                </c:pt>
                <c:pt idx="7861">
                  <c:v>1.009E-12</c:v>
                </c:pt>
                <c:pt idx="7862">
                  <c:v>1.0119999999999999E-12</c:v>
                </c:pt>
                <c:pt idx="7863">
                  <c:v>1.019E-12</c:v>
                </c:pt>
                <c:pt idx="7864">
                  <c:v>1.0119999999999999E-12</c:v>
                </c:pt>
                <c:pt idx="7865">
                  <c:v>1.0119999999999999E-12</c:v>
                </c:pt>
                <c:pt idx="7866">
                  <c:v>1.013E-12</c:v>
                </c:pt>
                <c:pt idx="7867">
                  <c:v>1.0099999999999999E-12</c:v>
                </c:pt>
                <c:pt idx="7868">
                  <c:v>1.0119999999999999E-12</c:v>
                </c:pt>
                <c:pt idx="7869">
                  <c:v>1.015E-12</c:v>
                </c:pt>
                <c:pt idx="7870">
                  <c:v>1.0119999999999999E-12</c:v>
                </c:pt>
                <c:pt idx="7871">
                  <c:v>1.0159999999999999E-12</c:v>
                </c:pt>
                <c:pt idx="7872">
                  <c:v>1.0200000000000001E-12</c:v>
                </c:pt>
                <c:pt idx="7873">
                  <c:v>1.017E-12</c:v>
                </c:pt>
                <c:pt idx="7874">
                  <c:v>1.017E-12</c:v>
                </c:pt>
                <c:pt idx="7875">
                  <c:v>1.019E-12</c:v>
                </c:pt>
                <c:pt idx="7876">
                  <c:v>1.011E-12</c:v>
                </c:pt>
                <c:pt idx="7877">
                  <c:v>1.0179999999999999E-12</c:v>
                </c:pt>
                <c:pt idx="7878">
                  <c:v>1.0200000000000001E-12</c:v>
                </c:pt>
                <c:pt idx="7879">
                  <c:v>1.023E-12</c:v>
                </c:pt>
                <c:pt idx="7880">
                  <c:v>1.034E-12</c:v>
                </c:pt>
                <c:pt idx="7881">
                  <c:v>1.0329999999999999E-12</c:v>
                </c:pt>
                <c:pt idx="7882">
                  <c:v>1.029E-12</c:v>
                </c:pt>
                <c:pt idx="7883">
                  <c:v>1.0260000000000001E-12</c:v>
                </c:pt>
                <c:pt idx="7884">
                  <c:v>1.0240000000000001E-12</c:v>
                </c:pt>
                <c:pt idx="7885">
                  <c:v>1.0240000000000001E-12</c:v>
                </c:pt>
                <c:pt idx="7886">
                  <c:v>1.023E-12</c:v>
                </c:pt>
                <c:pt idx="7887">
                  <c:v>1.011E-12</c:v>
                </c:pt>
                <c:pt idx="7888">
                  <c:v>1.0099999999999999E-12</c:v>
                </c:pt>
                <c:pt idx="7889">
                  <c:v>1.011E-12</c:v>
                </c:pt>
                <c:pt idx="7890">
                  <c:v>1.013E-12</c:v>
                </c:pt>
                <c:pt idx="7891">
                  <c:v>1.0179999999999999E-12</c:v>
                </c:pt>
                <c:pt idx="7892">
                  <c:v>1.0200000000000001E-12</c:v>
                </c:pt>
                <c:pt idx="7893">
                  <c:v>1.0200000000000001E-12</c:v>
                </c:pt>
                <c:pt idx="7894">
                  <c:v>1.025E-12</c:v>
                </c:pt>
                <c:pt idx="7895">
                  <c:v>1.0200000000000001E-12</c:v>
                </c:pt>
                <c:pt idx="7896">
                  <c:v>1.023E-12</c:v>
                </c:pt>
                <c:pt idx="7897">
                  <c:v>1.0280000000000001E-12</c:v>
                </c:pt>
                <c:pt idx="7898">
                  <c:v>1.038E-12</c:v>
                </c:pt>
                <c:pt idx="7899">
                  <c:v>1.038E-12</c:v>
                </c:pt>
                <c:pt idx="7900">
                  <c:v>1.04E-12</c:v>
                </c:pt>
                <c:pt idx="7901">
                  <c:v>1.04E-12</c:v>
                </c:pt>
                <c:pt idx="7902">
                  <c:v>1.04E-12</c:v>
                </c:pt>
                <c:pt idx="7903">
                  <c:v>1.038E-12</c:v>
                </c:pt>
                <c:pt idx="7904">
                  <c:v>1.0309999999999999E-12</c:v>
                </c:pt>
                <c:pt idx="7905">
                  <c:v>1.036E-12</c:v>
                </c:pt>
                <c:pt idx="7906">
                  <c:v>1.0349999999999999E-12</c:v>
                </c:pt>
                <c:pt idx="7907">
                  <c:v>1.0349999999999999E-12</c:v>
                </c:pt>
                <c:pt idx="7908">
                  <c:v>1.0369999999999999E-12</c:v>
                </c:pt>
                <c:pt idx="7909">
                  <c:v>1.04E-12</c:v>
                </c:pt>
                <c:pt idx="7910">
                  <c:v>1.044E-12</c:v>
                </c:pt>
                <c:pt idx="7911">
                  <c:v>1.0450000000000001E-12</c:v>
                </c:pt>
                <c:pt idx="7912">
                  <c:v>1.0450000000000001E-12</c:v>
                </c:pt>
                <c:pt idx="7913">
                  <c:v>1.0409999999999999E-12</c:v>
                </c:pt>
                <c:pt idx="7914">
                  <c:v>1.0430000000000001E-12</c:v>
                </c:pt>
                <c:pt idx="7915">
                  <c:v>1.046E-12</c:v>
                </c:pt>
                <c:pt idx="7916">
                  <c:v>1.0450000000000001E-12</c:v>
                </c:pt>
                <c:pt idx="7917">
                  <c:v>1.046E-12</c:v>
                </c:pt>
                <c:pt idx="7918">
                  <c:v>1.046E-12</c:v>
                </c:pt>
                <c:pt idx="7919">
                  <c:v>1.046E-12</c:v>
                </c:pt>
                <c:pt idx="7920">
                  <c:v>1.042E-12</c:v>
                </c:pt>
                <c:pt idx="7921">
                  <c:v>1.042E-12</c:v>
                </c:pt>
                <c:pt idx="7922">
                  <c:v>1.0470000000000001E-12</c:v>
                </c:pt>
                <c:pt idx="7923">
                  <c:v>1.048E-12</c:v>
                </c:pt>
                <c:pt idx="7924">
                  <c:v>1.0490000000000001E-12</c:v>
                </c:pt>
                <c:pt idx="7925">
                  <c:v>1.0490000000000001E-12</c:v>
                </c:pt>
                <c:pt idx="7926">
                  <c:v>1.052E-12</c:v>
                </c:pt>
                <c:pt idx="7927">
                  <c:v>1.0579999999999999E-12</c:v>
                </c:pt>
                <c:pt idx="7928">
                  <c:v>1.063E-12</c:v>
                </c:pt>
                <c:pt idx="7929">
                  <c:v>1.061E-12</c:v>
                </c:pt>
                <c:pt idx="7930">
                  <c:v>1.0639999999999999E-12</c:v>
                </c:pt>
                <c:pt idx="7931">
                  <c:v>1.061E-12</c:v>
                </c:pt>
                <c:pt idx="7932">
                  <c:v>1.0700000000000001E-12</c:v>
                </c:pt>
                <c:pt idx="7933">
                  <c:v>1.073E-12</c:v>
                </c:pt>
                <c:pt idx="7934">
                  <c:v>1.071E-12</c:v>
                </c:pt>
                <c:pt idx="7935">
                  <c:v>1.0740000000000001E-12</c:v>
                </c:pt>
                <c:pt idx="7936">
                  <c:v>1.0740000000000001E-12</c:v>
                </c:pt>
                <c:pt idx="7937">
                  <c:v>1.0720000000000001E-12</c:v>
                </c:pt>
                <c:pt idx="7938">
                  <c:v>1.0720000000000001E-12</c:v>
                </c:pt>
                <c:pt idx="7939">
                  <c:v>1.0740000000000001E-12</c:v>
                </c:pt>
                <c:pt idx="7940">
                  <c:v>1.075E-12</c:v>
                </c:pt>
                <c:pt idx="7941">
                  <c:v>1.08E-12</c:v>
                </c:pt>
                <c:pt idx="7942">
                  <c:v>1.086E-12</c:v>
                </c:pt>
                <c:pt idx="7943">
                  <c:v>1.0829999999999999E-12</c:v>
                </c:pt>
                <c:pt idx="7944">
                  <c:v>1.0829999999999999E-12</c:v>
                </c:pt>
                <c:pt idx="7945">
                  <c:v>1.088E-12</c:v>
                </c:pt>
                <c:pt idx="7946">
                  <c:v>1.088E-12</c:v>
                </c:pt>
                <c:pt idx="7947">
                  <c:v>1.084E-12</c:v>
                </c:pt>
                <c:pt idx="7948">
                  <c:v>1.082E-12</c:v>
                </c:pt>
                <c:pt idx="7949">
                  <c:v>1.0930000000000001E-12</c:v>
                </c:pt>
                <c:pt idx="7950">
                  <c:v>1.0970000000000001E-12</c:v>
                </c:pt>
                <c:pt idx="7951">
                  <c:v>1.098E-12</c:v>
                </c:pt>
                <c:pt idx="7952">
                  <c:v>1.103E-12</c:v>
                </c:pt>
                <c:pt idx="7953">
                  <c:v>1.1079999999999999E-12</c:v>
                </c:pt>
                <c:pt idx="7954">
                  <c:v>1.105E-12</c:v>
                </c:pt>
                <c:pt idx="7955">
                  <c:v>1.111E-12</c:v>
                </c:pt>
                <c:pt idx="7956">
                  <c:v>1.1140000000000001E-12</c:v>
                </c:pt>
                <c:pt idx="7957">
                  <c:v>1.1160000000000001E-12</c:v>
                </c:pt>
                <c:pt idx="7958">
                  <c:v>1.1140000000000001E-12</c:v>
                </c:pt>
                <c:pt idx="7959">
                  <c:v>1.1140000000000001E-12</c:v>
                </c:pt>
                <c:pt idx="7960">
                  <c:v>1.1119999999999999E-12</c:v>
                </c:pt>
                <c:pt idx="7961">
                  <c:v>1.117E-12</c:v>
                </c:pt>
                <c:pt idx="7962">
                  <c:v>1.1200000000000001E-12</c:v>
                </c:pt>
                <c:pt idx="7963">
                  <c:v>1.1220000000000001E-12</c:v>
                </c:pt>
                <c:pt idx="7964">
                  <c:v>1.123E-12</c:v>
                </c:pt>
                <c:pt idx="7965">
                  <c:v>1.1240000000000001E-12</c:v>
                </c:pt>
                <c:pt idx="7966">
                  <c:v>1.126E-12</c:v>
                </c:pt>
                <c:pt idx="7967">
                  <c:v>1.1289999999999999E-12</c:v>
                </c:pt>
                <c:pt idx="7968">
                  <c:v>1.138E-12</c:v>
                </c:pt>
                <c:pt idx="7969">
                  <c:v>1.138E-12</c:v>
                </c:pt>
                <c:pt idx="7970">
                  <c:v>1.1329999999999999E-12</c:v>
                </c:pt>
                <c:pt idx="7971">
                  <c:v>1.1349999999999999E-12</c:v>
                </c:pt>
                <c:pt idx="7972">
                  <c:v>1.134E-12</c:v>
                </c:pt>
                <c:pt idx="7973">
                  <c:v>1.136E-12</c:v>
                </c:pt>
                <c:pt idx="7974">
                  <c:v>1.1410000000000001E-12</c:v>
                </c:pt>
                <c:pt idx="7975">
                  <c:v>1.142E-12</c:v>
                </c:pt>
                <c:pt idx="7976">
                  <c:v>1.1410000000000001E-12</c:v>
                </c:pt>
                <c:pt idx="7977">
                  <c:v>1.142E-12</c:v>
                </c:pt>
                <c:pt idx="7978">
                  <c:v>1.1470000000000001E-12</c:v>
                </c:pt>
                <c:pt idx="7979">
                  <c:v>1.142E-12</c:v>
                </c:pt>
                <c:pt idx="7980">
                  <c:v>1.1430000000000001E-12</c:v>
                </c:pt>
                <c:pt idx="7981">
                  <c:v>1.1490000000000001E-12</c:v>
                </c:pt>
                <c:pt idx="7982">
                  <c:v>1.159E-12</c:v>
                </c:pt>
                <c:pt idx="7983">
                  <c:v>1.1640000000000001E-12</c:v>
                </c:pt>
                <c:pt idx="7984">
                  <c:v>1.167E-12</c:v>
                </c:pt>
                <c:pt idx="7985">
                  <c:v>1.171E-12</c:v>
                </c:pt>
                <c:pt idx="7986">
                  <c:v>1.1729999999999999E-12</c:v>
                </c:pt>
                <c:pt idx="7987">
                  <c:v>1.171E-12</c:v>
                </c:pt>
                <c:pt idx="7988">
                  <c:v>1.171E-12</c:v>
                </c:pt>
                <c:pt idx="7989">
                  <c:v>1.1700000000000001E-12</c:v>
                </c:pt>
                <c:pt idx="7990">
                  <c:v>1.178E-12</c:v>
                </c:pt>
                <c:pt idx="7991">
                  <c:v>1.182E-12</c:v>
                </c:pt>
                <c:pt idx="7992">
                  <c:v>1.1789999999999999E-12</c:v>
                </c:pt>
                <c:pt idx="7993">
                  <c:v>1.1829999999999999E-12</c:v>
                </c:pt>
                <c:pt idx="7994">
                  <c:v>1.1890000000000001E-12</c:v>
                </c:pt>
                <c:pt idx="7995">
                  <c:v>1.1930000000000001E-12</c:v>
                </c:pt>
                <c:pt idx="7996">
                  <c:v>1.1930000000000001E-12</c:v>
                </c:pt>
                <c:pt idx="7997">
                  <c:v>1.194E-12</c:v>
                </c:pt>
                <c:pt idx="7998">
                  <c:v>1.199E-12</c:v>
                </c:pt>
                <c:pt idx="7999">
                  <c:v>1.1930000000000001E-12</c:v>
                </c:pt>
                <c:pt idx="8000">
                  <c:v>1.19E-12</c:v>
                </c:pt>
                <c:pt idx="8001">
                  <c:v>1.184E-12</c:v>
                </c:pt>
                <c:pt idx="8002">
                  <c:v>1.18E-12</c:v>
                </c:pt>
                <c:pt idx="8003">
                  <c:v>1.1809999999999999E-12</c:v>
                </c:pt>
                <c:pt idx="8004">
                  <c:v>1.1789999999999999E-12</c:v>
                </c:pt>
                <c:pt idx="8005">
                  <c:v>1.1749999999999999E-12</c:v>
                </c:pt>
                <c:pt idx="8006">
                  <c:v>1.1749999999999999E-12</c:v>
                </c:pt>
                <c:pt idx="8007">
                  <c:v>1.1789999999999999E-12</c:v>
                </c:pt>
                <c:pt idx="8008">
                  <c:v>1.1789999999999999E-12</c:v>
                </c:pt>
                <c:pt idx="8009">
                  <c:v>1.18E-12</c:v>
                </c:pt>
                <c:pt idx="8010">
                  <c:v>1.1890000000000001E-12</c:v>
                </c:pt>
                <c:pt idx="8011">
                  <c:v>1.1930000000000001E-12</c:v>
                </c:pt>
                <c:pt idx="8012">
                  <c:v>1.207E-12</c:v>
                </c:pt>
                <c:pt idx="8013">
                  <c:v>1.215E-12</c:v>
                </c:pt>
                <c:pt idx="8014">
                  <c:v>1.219E-12</c:v>
                </c:pt>
                <c:pt idx="8015">
                  <c:v>1.217E-12</c:v>
                </c:pt>
                <c:pt idx="8016">
                  <c:v>1.219E-12</c:v>
                </c:pt>
                <c:pt idx="8017">
                  <c:v>1.219E-12</c:v>
                </c:pt>
                <c:pt idx="8018">
                  <c:v>1.222E-12</c:v>
                </c:pt>
                <c:pt idx="8019">
                  <c:v>1.217E-12</c:v>
                </c:pt>
                <c:pt idx="8020">
                  <c:v>1.211E-12</c:v>
                </c:pt>
                <c:pt idx="8021">
                  <c:v>1.2120000000000001E-12</c:v>
                </c:pt>
                <c:pt idx="8022">
                  <c:v>1.2120000000000001E-12</c:v>
                </c:pt>
                <c:pt idx="8023">
                  <c:v>1.2140000000000001E-12</c:v>
                </c:pt>
                <c:pt idx="8024">
                  <c:v>1.2180000000000001E-12</c:v>
                </c:pt>
                <c:pt idx="8025">
                  <c:v>1.217E-12</c:v>
                </c:pt>
                <c:pt idx="8026">
                  <c:v>1.2249999999999999E-12</c:v>
                </c:pt>
                <c:pt idx="8027">
                  <c:v>1.2289999999999999E-12</c:v>
                </c:pt>
                <c:pt idx="8028">
                  <c:v>1.228E-12</c:v>
                </c:pt>
                <c:pt idx="8029">
                  <c:v>1.236E-12</c:v>
                </c:pt>
                <c:pt idx="8030">
                  <c:v>1.232E-12</c:v>
                </c:pt>
                <c:pt idx="8031">
                  <c:v>1.2249999999999999E-12</c:v>
                </c:pt>
                <c:pt idx="8032">
                  <c:v>1.2200000000000001E-12</c:v>
                </c:pt>
                <c:pt idx="8033">
                  <c:v>1.222E-12</c:v>
                </c:pt>
                <c:pt idx="8034">
                  <c:v>1.228E-12</c:v>
                </c:pt>
                <c:pt idx="8035">
                  <c:v>1.2309999999999999E-12</c:v>
                </c:pt>
                <c:pt idx="8036">
                  <c:v>1.2289999999999999E-12</c:v>
                </c:pt>
                <c:pt idx="8037">
                  <c:v>1.23E-12</c:v>
                </c:pt>
                <c:pt idx="8038">
                  <c:v>1.2309999999999999E-12</c:v>
                </c:pt>
                <c:pt idx="8039">
                  <c:v>1.2350000000000001E-12</c:v>
                </c:pt>
                <c:pt idx="8040">
                  <c:v>1.2410000000000001E-12</c:v>
                </c:pt>
                <c:pt idx="8041">
                  <c:v>1.2439999999999999E-12</c:v>
                </c:pt>
                <c:pt idx="8042">
                  <c:v>1.249E-12</c:v>
                </c:pt>
                <c:pt idx="8043">
                  <c:v>1.2539999999999999E-12</c:v>
                </c:pt>
                <c:pt idx="8044">
                  <c:v>1.259E-12</c:v>
                </c:pt>
                <c:pt idx="8045">
                  <c:v>1.2560000000000001E-12</c:v>
                </c:pt>
                <c:pt idx="8046">
                  <c:v>1.257E-12</c:v>
                </c:pt>
                <c:pt idx="8047">
                  <c:v>1.2560000000000001E-12</c:v>
                </c:pt>
                <c:pt idx="8048">
                  <c:v>1.2519999999999999E-12</c:v>
                </c:pt>
                <c:pt idx="8049">
                  <c:v>1.2560000000000001E-12</c:v>
                </c:pt>
                <c:pt idx="8050">
                  <c:v>1.263E-12</c:v>
                </c:pt>
                <c:pt idx="8051">
                  <c:v>1.2620000000000001E-12</c:v>
                </c:pt>
                <c:pt idx="8052">
                  <c:v>1.2689999999999999E-12</c:v>
                </c:pt>
                <c:pt idx="8053">
                  <c:v>1.265E-12</c:v>
                </c:pt>
                <c:pt idx="8054">
                  <c:v>1.272E-12</c:v>
                </c:pt>
                <c:pt idx="8055">
                  <c:v>1.2689999999999999E-12</c:v>
                </c:pt>
                <c:pt idx="8056">
                  <c:v>1.268E-12</c:v>
                </c:pt>
                <c:pt idx="8057">
                  <c:v>1.2709999999999999E-12</c:v>
                </c:pt>
                <c:pt idx="8058">
                  <c:v>1.2729999999999999E-12</c:v>
                </c:pt>
                <c:pt idx="8059">
                  <c:v>1.2709999999999999E-12</c:v>
                </c:pt>
                <c:pt idx="8060">
                  <c:v>1.274E-12</c:v>
                </c:pt>
                <c:pt idx="8061">
                  <c:v>1.2850000000000001E-12</c:v>
                </c:pt>
                <c:pt idx="8062">
                  <c:v>1.28E-12</c:v>
                </c:pt>
                <c:pt idx="8063">
                  <c:v>1.2870000000000001E-12</c:v>
                </c:pt>
                <c:pt idx="8064">
                  <c:v>1.2830000000000001E-12</c:v>
                </c:pt>
                <c:pt idx="8065">
                  <c:v>1.284E-12</c:v>
                </c:pt>
                <c:pt idx="8066">
                  <c:v>1.2850000000000001E-12</c:v>
                </c:pt>
                <c:pt idx="8067">
                  <c:v>1.2830000000000001E-12</c:v>
                </c:pt>
                <c:pt idx="8068">
                  <c:v>1.2830000000000001E-12</c:v>
                </c:pt>
                <c:pt idx="8069">
                  <c:v>1.2830000000000001E-12</c:v>
                </c:pt>
                <c:pt idx="8070">
                  <c:v>1.2890000000000001E-12</c:v>
                </c:pt>
                <c:pt idx="8071">
                  <c:v>1.288E-12</c:v>
                </c:pt>
                <c:pt idx="8072">
                  <c:v>1.29E-12</c:v>
                </c:pt>
                <c:pt idx="8073">
                  <c:v>1.2890000000000001E-12</c:v>
                </c:pt>
                <c:pt idx="8074">
                  <c:v>1.29E-12</c:v>
                </c:pt>
                <c:pt idx="8075">
                  <c:v>1.288E-12</c:v>
                </c:pt>
                <c:pt idx="8076">
                  <c:v>1.2939999999999999E-12</c:v>
                </c:pt>
                <c:pt idx="8077">
                  <c:v>1.2939999999999999E-12</c:v>
                </c:pt>
                <c:pt idx="8078">
                  <c:v>1.295E-12</c:v>
                </c:pt>
                <c:pt idx="8079">
                  <c:v>1.297E-12</c:v>
                </c:pt>
                <c:pt idx="8080">
                  <c:v>1.3060000000000001E-12</c:v>
                </c:pt>
                <c:pt idx="8081">
                  <c:v>1.303E-12</c:v>
                </c:pt>
                <c:pt idx="8082">
                  <c:v>1.309E-12</c:v>
                </c:pt>
                <c:pt idx="8083">
                  <c:v>1.303E-12</c:v>
                </c:pt>
                <c:pt idx="8084">
                  <c:v>1.3040000000000001E-12</c:v>
                </c:pt>
                <c:pt idx="8085">
                  <c:v>1.2999999999999999E-12</c:v>
                </c:pt>
                <c:pt idx="8086">
                  <c:v>1.297E-12</c:v>
                </c:pt>
                <c:pt idx="8087">
                  <c:v>1.2910000000000001E-12</c:v>
                </c:pt>
                <c:pt idx="8088">
                  <c:v>1.2979999999999999E-12</c:v>
                </c:pt>
                <c:pt idx="8089">
                  <c:v>1.3040000000000001E-12</c:v>
                </c:pt>
                <c:pt idx="8090">
                  <c:v>1.301E-12</c:v>
                </c:pt>
                <c:pt idx="8091">
                  <c:v>1.301E-12</c:v>
                </c:pt>
                <c:pt idx="8092">
                  <c:v>1.307E-12</c:v>
                </c:pt>
                <c:pt idx="8093">
                  <c:v>1.2979999999999999E-12</c:v>
                </c:pt>
                <c:pt idx="8094">
                  <c:v>1.2919999999999999E-12</c:v>
                </c:pt>
                <c:pt idx="8095">
                  <c:v>1.2999999999999999E-12</c:v>
                </c:pt>
                <c:pt idx="8096">
                  <c:v>1.2999999999999999E-12</c:v>
                </c:pt>
                <c:pt idx="8097">
                  <c:v>1.303E-12</c:v>
                </c:pt>
                <c:pt idx="8098">
                  <c:v>1.299E-12</c:v>
                </c:pt>
                <c:pt idx="8099">
                  <c:v>1.2910000000000001E-12</c:v>
                </c:pt>
                <c:pt idx="8100">
                  <c:v>1.2939999999999999E-12</c:v>
                </c:pt>
                <c:pt idx="8101">
                  <c:v>1.29E-12</c:v>
                </c:pt>
                <c:pt idx="8102">
                  <c:v>1.293E-12</c:v>
                </c:pt>
                <c:pt idx="8103">
                  <c:v>1.2959999999999999E-12</c:v>
                </c:pt>
                <c:pt idx="8104">
                  <c:v>1.301E-12</c:v>
                </c:pt>
                <c:pt idx="8105">
                  <c:v>1.3040000000000001E-12</c:v>
                </c:pt>
                <c:pt idx="8106">
                  <c:v>1.3120000000000001E-12</c:v>
                </c:pt>
                <c:pt idx="8107">
                  <c:v>1.3140000000000001E-12</c:v>
                </c:pt>
                <c:pt idx="8108">
                  <c:v>1.318E-12</c:v>
                </c:pt>
                <c:pt idx="8109">
                  <c:v>1.3120000000000001E-12</c:v>
                </c:pt>
                <c:pt idx="8110">
                  <c:v>1.3060000000000001E-12</c:v>
                </c:pt>
                <c:pt idx="8111">
                  <c:v>1.3080000000000001E-12</c:v>
                </c:pt>
                <c:pt idx="8112">
                  <c:v>1.305E-12</c:v>
                </c:pt>
                <c:pt idx="8113">
                  <c:v>1.3080000000000001E-12</c:v>
                </c:pt>
                <c:pt idx="8114">
                  <c:v>1.3080000000000001E-12</c:v>
                </c:pt>
                <c:pt idx="8115">
                  <c:v>1.3060000000000001E-12</c:v>
                </c:pt>
                <c:pt idx="8116">
                  <c:v>1.305E-12</c:v>
                </c:pt>
                <c:pt idx="8117">
                  <c:v>1.307E-12</c:v>
                </c:pt>
                <c:pt idx="8118">
                  <c:v>1.3019999999999999E-12</c:v>
                </c:pt>
                <c:pt idx="8119">
                  <c:v>1.295E-12</c:v>
                </c:pt>
                <c:pt idx="8120">
                  <c:v>1.2939999999999999E-12</c:v>
                </c:pt>
                <c:pt idx="8121">
                  <c:v>1.2870000000000001E-12</c:v>
                </c:pt>
                <c:pt idx="8122">
                  <c:v>1.2870000000000001E-12</c:v>
                </c:pt>
                <c:pt idx="8123">
                  <c:v>1.29E-12</c:v>
                </c:pt>
                <c:pt idx="8124">
                  <c:v>1.293E-12</c:v>
                </c:pt>
                <c:pt idx="8125">
                  <c:v>1.2939999999999999E-12</c:v>
                </c:pt>
                <c:pt idx="8126">
                  <c:v>1.2910000000000001E-12</c:v>
                </c:pt>
                <c:pt idx="8127">
                  <c:v>1.29E-12</c:v>
                </c:pt>
                <c:pt idx="8128">
                  <c:v>1.284E-12</c:v>
                </c:pt>
                <c:pt idx="8129">
                  <c:v>1.286E-12</c:v>
                </c:pt>
                <c:pt idx="8130">
                  <c:v>1.297E-12</c:v>
                </c:pt>
                <c:pt idx="8131">
                  <c:v>1.2919999999999999E-12</c:v>
                </c:pt>
                <c:pt idx="8132">
                  <c:v>1.2850000000000001E-12</c:v>
                </c:pt>
                <c:pt idx="8133">
                  <c:v>1.2789999999999999E-12</c:v>
                </c:pt>
                <c:pt idx="8134">
                  <c:v>1.2810000000000001E-12</c:v>
                </c:pt>
                <c:pt idx="8135">
                  <c:v>1.282E-12</c:v>
                </c:pt>
                <c:pt idx="8136">
                  <c:v>1.284E-12</c:v>
                </c:pt>
                <c:pt idx="8137">
                  <c:v>1.274E-12</c:v>
                </c:pt>
                <c:pt idx="8138">
                  <c:v>1.2689999999999999E-12</c:v>
                </c:pt>
                <c:pt idx="8139">
                  <c:v>1.268E-12</c:v>
                </c:pt>
                <c:pt idx="8140">
                  <c:v>1.2689999999999999E-12</c:v>
                </c:pt>
                <c:pt idx="8141">
                  <c:v>1.2580000000000001E-12</c:v>
                </c:pt>
                <c:pt idx="8142">
                  <c:v>1.263E-12</c:v>
                </c:pt>
                <c:pt idx="8143">
                  <c:v>1.2600000000000001E-12</c:v>
                </c:pt>
                <c:pt idx="8144">
                  <c:v>1.263E-12</c:v>
                </c:pt>
                <c:pt idx="8145">
                  <c:v>1.2640000000000001E-12</c:v>
                </c:pt>
                <c:pt idx="8146">
                  <c:v>1.2620000000000001E-12</c:v>
                </c:pt>
                <c:pt idx="8147">
                  <c:v>1.261E-12</c:v>
                </c:pt>
                <c:pt idx="8148">
                  <c:v>1.261E-12</c:v>
                </c:pt>
                <c:pt idx="8149">
                  <c:v>1.263E-12</c:v>
                </c:pt>
                <c:pt idx="8150">
                  <c:v>1.261E-12</c:v>
                </c:pt>
                <c:pt idx="8151">
                  <c:v>1.2580000000000001E-12</c:v>
                </c:pt>
                <c:pt idx="8152">
                  <c:v>1.2620000000000001E-12</c:v>
                </c:pt>
                <c:pt idx="8153">
                  <c:v>1.257E-12</c:v>
                </c:pt>
                <c:pt idx="8154">
                  <c:v>1.257E-12</c:v>
                </c:pt>
                <c:pt idx="8155">
                  <c:v>1.249E-12</c:v>
                </c:pt>
                <c:pt idx="8156">
                  <c:v>1.24E-12</c:v>
                </c:pt>
                <c:pt idx="8157">
                  <c:v>1.2309999999999999E-12</c:v>
                </c:pt>
                <c:pt idx="8158">
                  <c:v>1.2269999999999999E-12</c:v>
                </c:pt>
                <c:pt idx="8159">
                  <c:v>1.226E-12</c:v>
                </c:pt>
                <c:pt idx="8160">
                  <c:v>1.2200000000000001E-12</c:v>
                </c:pt>
                <c:pt idx="8161">
                  <c:v>1.211E-12</c:v>
                </c:pt>
                <c:pt idx="8162">
                  <c:v>1.2079999999999999E-12</c:v>
                </c:pt>
                <c:pt idx="8163">
                  <c:v>1.205E-12</c:v>
                </c:pt>
                <c:pt idx="8164">
                  <c:v>1.199E-12</c:v>
                </c:pt>
                <c:pt idx="8165">
                  <c:v>1.197E-12</c:v>
                </c:pt>
                <c:pt idx="8166">
                  <c:v>1.188E-12</c:v>
                </c:pt>
                <c:pt idx="8167">
                  <c:v>1.1809999999999999E-12</c:v>
                </c:pt>
                <c:pt idx="8168">
                  <c:v>1.178E-12</c:v>
                </c:pt>
                <c:pt idx="8169">
                  <c:v>1.1729999999999999E-12</c:v>
                </c:pt>
                <c:pt idx="8170">
                  <c:v>1.1720000000000001E-12</c:v>
                </c:pt>
                <c:pt idx="8171">
                  <c:v>1.1640000000000001E-12</c:v>
                </c:pt>
                <c:pt idx="8172">
                  <c:v>1.1599999999999999E-12</c:v>
                </c:pt>
                <c:pt idx="8173">
                  <c:v>1.1579999999999999E-12</c:v>
                </c:pt>
                <c:pt idx="8174">
                  <c:v>1.157E-12</c:v>
                </c:pt>
                <c:pt idx="8175">
                  <c:v>1.151E-12</c:v>
                </c:pt>
                <c:pt idx="8176">
                  <c:v>1.1490000000000001E-12</c:v>
                </c:pt>
                <c:pt idx="8177">
                  <c:v>1.148E-12</c:v>
                </c:pt>
                <c:pt idx="8178">
                  <c:v>1.1499999999999999E-12</c:v>
                </c:pt>
                <c:pt idx="8179">
                  <c:v>1.1410000000000001E-12</c:v>
                </c:pt>
                <c:pt idx="8180">
                  <c:v>1.1349999999999999E-12</c:v>
                </c:pt>
                <c:pt idx="8181">
                  <c:v>1.1329999999999999E-12</c:v>
                </c:pt>
                <c:pt idx="8182">
                  <c:v>1.134E-12</c:v>
                </c:pt>
                <c:pt idx="8183">
                  <c:v>1.138E-12</c:v>
                </c:pt>
                <c:pt idx="8184">
                  <c:v>1.134E-12</c:v>
                </c:pt>
                <c:pt idx="8185">
                  <c:v>1.136E-12</c:v>
                </c:pt>
                <c:pt idx="8186">
                  <c:v>1.1329999999999999E-12</c:v>
                </c:pt>
                <c:pt idx="8187">
                  <c:v>1.1269999999999999E-12</c:v>
                </c:pt>
                <c:pt idx="8188">
                  <c:v>1.123E-12</c:v>
                </c:pt>
                <c:pt idx="8189">
                  <c:v>1.13E-12</c:v>
                </c:pt>
                <c:pt idx="8190">
                  <c:v>1.1349999999999999E-12</c:v>
                </c:pt>
                <c:pt idx="8191">
                  <c:v>1.138E-12</c:v>
                </c:pt>
                <c:pt idx="8192">
                  <c:v>1.132E-12</c:v>
                </c:pt>
                <c:pt idx="8193">
                  <c:v>1.1220000000000001E-12</c:v>
                </c:pt>
                <c:pt idx="8194">
                  <c:v>1.1200000000000001E-12</c:v>
                </c:pt>
                <c:pt idx="8195">
                  <c:v>1.119E-12</c:v>
                </c:pt>
                <c:pt idx="8196">
                  <c:v>1.1140000000000001E-12</c:v>
                </c:pt>
                <c:pt idx="8197">
                  <c:v>1.105E-12</c:v>
                </c:pt>
                <c:pt idx="8198">
                  <c:v>1.094E-12</c:v>
                </c:pt>
                <c:pt idx="8199">
                  <c:v>1.0910000000000001E-12</c:v>
                </c:pt>
                <c:pt idx="8200">
                  <c:v>1.0869999999999999E-12</c:v>
                </c:pt>
                <c:pt idx="8201">
                  <c:v>1.0889999999999999E-12</c:v>
                </c:pt>
                <c:pt idx="8202">
                  <c:v>1.084E-12</c:v>
                </c:pt>
                <c:pt idx="8203">
                  <c:v>1.077E-12</c:v>
                </c:pt>
                <c:pt idx="8204">
                  <c:v>1.077E-12</c:v>
                </c:pt>
                <c:pt idx="8205">
                  <c:v>1.0780000000000001E-12</c:v>
                </c:pt>
                <c:pt idx="8206">
                  <c:v>1.077E-12</c:v>
                </c:pt>
                <c:pt idx="8207">
                  <c:v>1.077E-12</c:v>
                </c:pt>
                <c:pt idx="8208">
                  <c:v>1.0760000000000001E-12</c:v>
                </c:pt>
                <c:pt idx="8209">
                  <c:v>1.071E-12</c:v>
                </c:pt>
                <c:pt idx="8210">
                  <c:v>1.071E-12</c:v>
                </c:pt>
                <c:pt idx="8211">
                  <c:v>1.067E-12</c:v>
                </c:pt>
                <c:pt idx="8212">
                  <c:v>1.067E-12</c:v>
                </c:pt>
                <c:pt idx="8213">
                  <c:v>1.0720000000000001E-12</c:v>
                </c:pt>
                <c:pt idx="8214">
                  <c:v>1.0700000000000001E-12</c:v>
                </c:pt>
                <c:pt idx="8215">
                  <c:v>1.069E-12</c:v>
                </c:pt>
                <c:pt idx="8216">
                  <c:v>1.0659999999999999E-12</c:v>
                </c:pt>
                <c:pt idx="8217">
                  <c:v>1.0639999999999999E-12</c:v>
                </c:pt>
                <c:pt idx="8218">
                  <c:v>1.0619999999999999E-12</c:v>
                </c:pt>
                <c:pt idx="8219">
                  <c:v>1.061E-12</c:v>
                </c:pt>
                <c:pt idx="8220">
                  <c:v>1.0599999999999999E-12</c:v>
                </c:pt>
                <c:pt idx="8221">
                  <c:v>1.052E-12</c:v>
                </c:pt>
                <c:pt idx="8222">
                  <c:v>1.0430000000000001E-12</c:v>
                </c:pt>
                <c:pt idx="8223">
                  <c:v>1.0389999999999999E-12</c:v>
                </c:pt>
                <c:pt idx="8224">
                  <c:v>1.029E-12</c:v>
                </c:pt>
                <c:pt idx="8225">
                  <c:v>1.0300000000000001E-12</c:v>
                </c:pt>
                <c:pt idx="8226">
                  <c:v>1.0349999999999999E-12</c:v>
                </c:pt>
                <c:pt idx="8227">
                  <c:v>1.0349999999999999E-12</c:v>
                </c:pt>
                <c:pt idx="8228">
                  <c:v>1.0369999999999999E-12</c:v>
                </c:pt>
                <c:pt idx="8229">
                  <c:v>1.034E-12</c:v>
                </c:pt>
                <c:pt idx="8230">
                  <c:v>1.0329999999999999E-12</c:v>
                </c:pt>
                <c:pt idx="8231">
                  <c:v>1.021E-12</c:v>
                </c:pt>
                <c:pt idx="8232">
                  <c:v>1.025E-12</c:v>
                </c:pt>
                <c:pt idx="8233">
                  <c:v>1.027E-12</c:v>
                </c:pt>
                <c:pt idx="8234">
                  <c:v>1.027E-12</c:v>
                </c:pt>
                <c:pt idx="8235">
                  <c:v>1.0280000000000001E-12</c:v>
                </c:pt>
                <c:pt idx="8236">
                  <c:v>1.0280000000000001E-12</c:v>
                </c:pt>
                <c:pt idx="8237">
                  <c:v>1.0260000000000001E-12</c:v>
                </c:pt>
                <c:pt idx="8238">
                  <c:v>1.0240000000000001E-12</c:v>
                </c:pt>
                <c:pt idx="8239">
                  <c:v>1.025E-12</c:v>
                </c:pt>
                <c:pt idx="8240">
                  <c:v>1.027E-12</c:v>
                </c:pt>
                <c:pt idx="8241">
                  <c:v>1.036E-12</c:v>
                </c:pt>
                <c:pt idx="8242">
                  <c:v>1.034E-12</c:v>
                </c:pt>
                <c:pt idx="8243">
                  <c:v>1.0369999999999999E-12</c:v>
                </c:pt>
                <c:pt idx="8244">
                  <c:v>1.0280000000000001E-12</c:v>
                </c:pt>
                <c:pt idx="8245">
                  <c:v>1.0329999999999999E-12</c:v>
                </c:pt>
                <c:pt idx="8246">
                  <c:v>1.0329999999999999E-12</c:v>
                </c:pt>
                <c:pt idx="8247">
                  <c:v>1.032E-12</c:v>
                </c:pt>
                <c:pt idx="8248">
                  <c:v>1.029E-12</c:v>
                </c:pt>
                <c:pt idx="8249">
                  <c:v>1.0300000000000001E-12</c:v>
                </c:pt>
                <c:pt idx="8250">
                  <c:v>1.0329999999999999E-12</c:v>
                </c:pt>
                <c:pt idx="8251">
                  <c:v>1.0280000000000001E-12</c:v>
                </c:pt>
                <c:pt idx="8252">
                  <c:v>1.029E-12</c:v>
                </c:pt>
                <c:pt idx="8253">
                  <c:v>1.032E-12</c:v>
                </c:pt>
                <c:pt idx="8254">
                  <c:v>1.029E-12</c:v>
                </c:pt>
                <c:pt idx="8255">
                  <c:v>1.027E-12</c:v>
                </c:pt>
                <c:pt idx="8256">
                  <c:v>1.0349999999999999E-12</c:v>
                </c:pt>
                <c:pt idx="8257">
                  <c:v>1.032E-12</c:v>
                </c:pt>
                <c:pt idx="8258">
                  <c:v>1.0240000000000001E-12</c:v>
                </c:pt>
                <c:pt idx="8259">
                  <c:v>1.015E-12</c:v>
                </c:pt>
                <c:pt idx="8260">
                  <c:v>1.011E-12</c:v>
                </c:pt>
                <c:pt idx="8261">
                  <c:v>1.0119999999999999E-12</c:v>
                </c:pt>
                <c:pt idx="8262">
                  <c:v>1.0099999999999999E-12</c:v>
                </c:pt>
                <c:pt idx="8263">
                  <c:v>1.0119999999999999E-12</c:v>
                </c:pt>
                <c:pt idx="8264">
                  <c:v>1.0139999999999999E-12</c:v>
                </c:pt>
                <c:pt idx="8265">
                  <c:v>1.023E-12</c:v>
                </c:pt>
                <c:pt idx="8266">
                  <c:v>1.0240000000000001E-12</c:v>
                </c:pt>
                <c:pt idx="8267">
                  <c:v>1.0220000000000001E-12</c:v>
                </c:pt>
                <c:pt idx="8268">
                  <c:v>1.027E-12</c:v>
                </c:pt>
                <c:pt idx="8269">
                  <c:v>1.036E-12</c:v>
                </c:pt>
                <c:pt idx="8270">
                  <c:v>1.042E-12</c:v>
                </c:pt>
                <c:pt idx="8271">
                  <c:v>1.0349999999999999E-12</c:v>
                </c:pt>
                <c:pt idx="8272">
                  <c:v>1.034E-12</c:v>
                </c:pt>
                <c:pt idx="8273">
                  <c:v>1.0409999999999999E-12</c:v>
                </c:pt>
                <c:pt idx="8274">
                  <c:v>1.0450000000000001E-12</c:v>
                </c:pt>
                <c:pt idx="8275">
                  <c:v>1.0450000000000001E-12</c:v>
                </c:pt>
                <c:pt idx="8276">
                  <c:v>1.0450000000000001E-12</c:v>
                </c:pt>
                <c:pt idx="8277">
                  <c:v>1.046E-12</c:v>
                </c:pt>
                <c:pt idx="8278">
                  <c:v>1.05E-12</c:v>
                </c:pt>
                <c:pt idx="8279">
                  <c:v>1.042E-12</c:v>
                </c:pt>
                <c:pt idx="8280">
                  <c:v>1.036E-12</c:v>
                </c:pt>
                <c:pt idx="8281">
                  <c:v>1.0349999999999999E-12</c:v>
                </c:pt>
                <c:pt idx="8282">
                  <c:v>1.0430000000000001E-12</c:v>
                </c:pt>
                <c:pt idx="8283">
                  <c:v>1.044E-12</c:v>
                </c:pt>
                <c:pt idx="8284">
                  <c:v>1.0389999999999999E-12</c:v>
                </c:pt>
                <c:pt idx="8285">
                  <c:v>1.038E-12</c:v>
                </c:pt>
                <c:pt idx="8286">
                  <c:v>1.04E-12</c:v>
                </c:pt>
                <c:pt idx="8287">
                  <c:v>1.042E-12</c:v>
                </c:pt>
                <c:pt idx="8288">
                  <c:v>1.0450000000000001E-12</c:v>
                </c:pt>
                <c:pt idx="8289">
                  <c:v>1.0409999999999999E-12</c:v>
                </c:pt>
                <c:pt idx="8290">
                  <c:v>1.044E-12</c:v>
                </c:pt>
                <c:pt idx="8291">
                  <c:v>1.0369999999999999E-12</c:v>
                </c:pt>
                <c:pt idx="8292">
                  <c:v>1.0369999999999999E-12</c:v>
                </c:pt>
                <c:pt idx="8293">
                  <c:v>1.042E-12</c:v>
                </c:pt>
                <c:pt idx="8294">
                  <c:v>1.042E-12</c:v>
                </c:pt>
                <c:pt idx="8295">
                  <c:v>1.0430000000000001E-12</c:v>
                </c:pt>
                <c:pt idx="8296">
                  <c:v>1.042E-12</c:v>
                </c:pt>
                <c:pt idx="8297">
                  <c:v>1.054E-12</c:v>
                </c:pt>
                <c:pt idx="8298">
                  <c:v>1.0579999999999999E-12</c:v>
                </c:pt>
                <c:pt idx="8299">
                  <c:v>1.0559999999999999E-12</c:v>
                </c:pt>
                <c:pt idx="8300">
                  <c:v>1.0559999999999999E-12</c:v>
                </c:pt>
                <c:pt idx="8301">
                  <c:v>1.0470000000000001E-12</c:v>
                </c:pt>
                <c:pt idx="8302">
                  <c:v>1.0450000000000001E-12</c:v>
                </c:pt>
                <c:pt idx="8303">
                  <c:v>1.04E-12</c:v>
                </c:pt>
                <c:pt idx="8304">
                  <c:v>1.0430000000000001E-12</c:v>
                </c:pt>
                <c:pt idx="8305">
                  <c:v>1.046E-12</c:v>
                </c:pt>
                <c:pt idx="8306">
                  <c:v>1.046E-12</c:v>
                </c:pt>
                <c:pt idx="8307">
                  <c:v>1.04E-12</c:v>
                </c:pt>
                <c:pt idx="8308">
                  <c:v>1.0450000000000001E-12</c:v>
                </c:pt>
                <c:pt idx="8309">
                  <c:v>1.0430000000000001E-12</c:v>
                </c:pt>
                <c:pt idx="8310">
                  <c:v>1.04E-12</c:v>
                </c:pt>
                <c:pt idx="8311">
                  <c:v>1.0409999999999999E-12</c:v>
                </c:pt>
                <c:pt idx="8312">
                  <c:v>1.044E-12</c:v>
                </c:pt>
                <c:pt idx="8313">
                  <c:v>1.0409999999999999E-12</c:v>
                </c:pt>
                <c:pt idx="8314">
                  <c:v>1.05E-12</c:v>
                </c:pt>
                <c:pt idx="8315">
                  <c:v>1.0450000000000001E-12</c:v>
                </c:pt>
                <c:pt idx="8316">
                  <c:v>1.0510000000000001E-12</c:v>
                </c:pt>
                <c:pt idx="8317">
                  <c:v>1.057E-12</c:v>
                </c:pt>
                <c:pt idx="8318">
                  <c:v>1.0579999999999999E-12</c:v>
                </c:pt>
                <c:pt idx="8319">
                  <c:v>1.054E-12</c:v>
                </c:pt>
                <c:pt idx="8320">
                  <c:v>1.0599999999999999E-12</c:v>
                </c:pt>
                <c:pt idx="8321">
                  <c:v>1.0530000000000001E-12</c:v>
                </c:pt>
                <c:pt idx="8322">
                  <c:v>1.0530000000000001E-12</c:v>
                </c:pt>
                <c:pt idx="8323">
                  <c:v>1.055E-12</c:v>
                </c:pt>
                <c:pt idx="8324">
                  <c:v>1.048E-12</c:v>
                </c:pt>
                <c:pt idx="8325">
                  <c:v>1.038E-12</c:v>
                </c:pt>
                <c:pt idx="8326">
                  <c:v>1.0430000000000001E-12</c:v>
                </c:pt>
                <c:pt idx="8327">
                  <c:v>1.0409999999999999E-12</c:v>
                </c:pt>
                <c:pt idx="8328">
                  <c:v>1.0470000000000001E-12</c:v>
                </c:pt>
                <c:pt idx="8329">
                  <c:v>1.0510000000000001E-12</c:v>
                </c:pt>
                <c:pt idx="8330">
                  <c:v>1.0510000000000001E-12</c:v>
                </c:pt>
                <c:pt idx="8331">
                  <c:v>1.055E-12</c:v>
                </c:pt>
                <c:pt idx="8332">
                  <c:v>1.059E-12</c:v>
                </c:pt>
                <c:pt idx="8333">
                  <c:v>1.0619999999999999E-12</c:v>
                </c:pt>
                <c:pt idx="8334">
                  <c:v>1.0599999999999999E-12</c:v>
                </c:pt>
                <c:pt idx="8335">
                  <c:v>1.061E-12</c:v>
                </c:pt>
                <c:pt idx="8336">
                  <c:v>1.059E-12</c:v>
                </c:pt>
                <c:pt idx="8337">
                  <c:v>1.059E-12</c:v>
                </c:pt>
                <c:pt idx="8338">
                  <c:v>1.0619999999999999E-12</c:v>
                </c:pt>
                <c:pt idx="8339">
                  <c:v>1.065E-12</c:v>
                </c:pt>
                <c:pt idx="8340">
                  <c:v>1.0619999999999999E-12</c:v>
                </c:pt>
                <c:pt idx="8341">
                  <c:v>1.0680000000000001E-12</c:v>
                </c:pt>
                <c:pt idx="8342">
                  <c:v>1.075E-12</c:v>
                </c:pt>
                <c:pt idx="8343">
                  <c:v>1.075E-12</c:v>
                </c:pt>
                <c:pt idx="8344">
                  <c:v>1.077E-12</c:v>
                </c:pt>
                <c:pt idx="8345">
                  <c:v>1.0789999999999999E-12</c:v>
                </c:pt>
                <c:pt idx="8346">
                  <c:v>1.086E-12</c:v>
                </c:pt>
                <c:pt idx="8347">
                  <c:v>1.09E-12</c:v>
                </c:pt>
                <c:pt idx="8348">
                  <c:v>1.0910000000000001E-12</c:v>
                </c:pt>
                <c:pt idx="8349">
                  <c:v>1.0950000000000001E-12</c:v>
                </c:pt>
                <c:pt idx="8350">
                  <c:v>1.0930000000000001E-12</c:v>
                </c:pt>
                <c:pt idx="8351">
                  <c:v>1.0930000000000001E-12</c:v>
                </c:pt>
                <c:pt idx="8352">
                  <c:v>1.096E-12</c:v>
                </c:pt>
                <c:pt idx="8353">
                  <c:v>1.0970000000000001E-12</c:v>
                </c:pt>
                <c:pt idx="8354">
                  <c:v>1.094E-12</c:v>
                </c:pt>
                <c:pt idx="8355">
                  <c:v>1.0950000000000001E-12</c:v>
                </c:pt>
                <c:pt idx="8356">
                  <c:v>1.1E-12</c:v>
                </c:pt>
                <c:pt idx="8357">
                  <c:v>1.103E-12</c:v>
                </c:pt>
                <c:pt idx="8358">
                  <c:v>1.105E-12</c:v>
                </c:pt>
                <c:pt idx="8359">
                  <c:v>1.1099999999999999E-12</c:v>
                </c:pt>
                <c:pt idx="8360">
                  <c:v>1.1019999999999999E-12</c:v>
                </c:pt>
                <c:pt idx="8361">
                  <c:v>1.103E-12</c:v>
                </c:pt>
                <c:pt idx="8362">
                  <c:v>1.1E-12</c:v>
                </c:pt>
                <c:pt idx="8363">
                  <c:v>1.107E-12</c:v>
                </c:pt>
                <c:pt idx="8364">
                  <c:v>1.1119999999999999E-12</c:v>
                </c:pt>
                <c:pt idx="8365">
                  <c:v>1.115E-12</c:v>
                </c:pt>
                <c:pt idx="8366">
                  <c:v>1.1140000000000001E-12</c:v>
                </c:pt>
                <c:pt idx="8367">
                  <c:v>1.111E-12</c:v>
                </c:pt>
                <c:pt idx="8368">
                  <c:v>1.111E-12</c:v>
                </c:pt>
                <c:pt idx="8369">
                  <c:v>1.1099999999999999E-12</c:v>
                </c:pt>
                <c:pt idx="8370">
                  <c:v>1.117E-12</c:v>
                </c:pt>
                <c:pt idx="8371">
                  <c:v>1.13E-12</c:v>
                </c:pt>
                <c:pt idx="8372">
                  <c:v>1.134E-12</c:v>
                </c:pt>
                <c:pt idx="8373">
                  <c:v>1.136E-12</c:v>
                </c:pt>
                <c:pt idx="8374">
                  <c:v>1.1349999999999999E-12</c:v>
                </c:pt>
                <c:pt idx="8375">
                  <c:v>1.126E-12</c:v>
                </c:pt>
                <c:pt idx="8376">
                  <c:v>1.121E-12</c:v>
                </c:pt>
                <c:pt idx="8377">
                  <c:v>1.1309999999999999E-12</c:v>
                </c:pt>
                <c:pt idx="8378">
                  <c:v>1.1390000000000001E-12</c:v>
                </c:pt>
                <c:pt idx="8379">
                  <c:v>1.146E-12</c:v>
                </c:pt>
                <c:pt idx="8380">
                  <c:v>1.1499999999999999E-12</c:v>
                </c:pt>
                <c:pt idx="8381">
                  <c:v>1.1539999999999999E-12</c:v>
                </c:pt>
                <c:pt idx="8382">
                  <c:v>1.157E-12</c:v>
                </c:pt>
                <c:pt idx="8383">
                  <c:v>1.169E-12</c:v>
                </c:pt>
                <c:pt idx="8384">
                  <c:v>1.163E-12</c:v>
                </c:pt>
                <c:pt idx="8385">
                  <c:v>1.151E-12</c:v>
                </c:pt>
                <c:pt idx="8386">
                  <c:v>1.151E-12</c:v>
                </c:pt>
                <c:pt idx="8387">
                  <c:v>1.1490000000000001E-12</c:v>
                </c:pt>
                <c:pt idx="8388">
                  <c:v>1.142E-12</c:v>
                </c:pt>
                <c:pt idx="8389">
                  <c:v>1.1470000000000001E-12</c:v>
                </c:pt>
                <c:pt idx="8390">
                  <c:v>1.144E-12</c:v>
                </c:pt>
                <c:pt idx="8391">
                  <c:v>1.1470000000000001E-12</c:v>
                </c:pt>
                <c:pt idx="8392">
                  <c:v>1.159E-12</c:v>
                </c:pt>
                <c:pt idx="8393">
                  <c:v>1.1620000000000001E-12</c:v>
                </c:pt>
                <c:pt idx="8394">
                  <c:v>1.1700000000000001E-12</c:v>
                </c:pt>
                <c:pt idx="8395">
                  <c:v>1.1579999999999999E-12</c:v>
                </c:pt>
                <c:pt idx="8396">
                  <c:v>1.163E-12</c:v>
                </c:pt>
                <c:pt idx="8397">
                  <c:v>1.165E-12</c:v>
                </c:pt>
                <c:pt idx="8398">
                  <c:v>1.176E-12</c:v>
                </c:pt>
                <c:pt idx="8399">
                  <c:v>1.174E-12</c:v>
                </c:pt>
                <c:pt idx="8400">
                  <c:v>1.182E-12</c:v>
                </c:pt>
                <c:pt idx="8401">
                  <c:v>1.1809999999999999E-12</c:v>
                </c:pt>
                <c:pt idx="8402">
                  <c:v>1.1829999999999999E-12</c:v>
                </c:pt>
                <c:pt idx="8403">
                  <c:v>1.178E-12</c:v>
                </c:pt>
                <c:pt idx="8404">
                  <c:v>1.1829999999999999E-12</c:v>
                </c:pt>
                <c:pt idx="8405">
                  <c:v>1.182E-12</c:v>
                </c:pt>
                <c:pt idx="8406">
                  <c:v>1.18E-12</c:v>
                </c:pt>
                <c:pt idx="8407">
                  <c:v>1.1809999999999999E-12</c:v>
                </c:pt>
                <c:pt idx="8408">
                  <c:v>1.1910000000000001E-12</c:v>
                </c:pt>
                <c:pt idx="8409">
                  <c:v>1.19E-12</c:v>
                </c:pt>
                <c:pt idx="8410">
                  <c:v>1.1910000000000001E-12</c:v>
                </c:pt>
                <c:pt idx="8411">
                  <c:v>1.186E-12</c:v>
                </c:pt>
                <c:pt idx="8412">
                  <c:v>1.19E-12</c:v>
                </c:pt>
                <c:pt idx="8413">
                  <c:v>1.192E-12</c:v>
                </c:pt>
                <c:pt idx="8414">
                  <c:v>1.196E-12</c:v>
                </c:pt>
                <c:pt idx="8415">
                  <c:v>1.19E-12</c:v>
                </c:pt>
                <c:pt idx="8416">
                  <c:v>1.192E-12</c:v>
                </c:pt>
                <c:pt idx="8417">
                  <c:v>1.1950000000000001E-12</c:v>
                </c:pt>
                <c:pt idx="8418">
                  <c:v>1.196E-12</c:v>
                </c:pt>
                <c:pt idx="8419">
                  <c:v>1.1999999999999999E-12</c:v>
                </c:pt>
                <c:pt idx="8420">
                  <c:v>1.213E-12</c:v>
                </c:pt>
                <c:pt idx="8421">
                  <c:v>1.215E-12</c:v>
                </c:pt>
                <c:pt idx="8422">
                  <c:v>1.2269999999999999E-12</c:v>
                </c:pt>
                <c:pt idx="8423">
                  <c:v>1.222E-12</c:v>
                </c:pt>
                <c:pt idx="8424">
                  <c:v>1.2209999999999999E-12</c:v>
                </c:pt>
                <c:pt idx="8425">
                  <c:v>1.2180000000000001E-12</c:v>
                </c:pt>
                <c:pt idx="8426">
                  <c:v>1.2229999999999999E-12</c:v>
                </c:pt>
                <c:pt idx="8427">
                  <c:v>1.2269999999999999E-12</c:v>
                </c:pt>
                <c:pt idx="8428">
                  <c:v>1.2330000000000001E-12</c:v>
                </c:pt>
                <c:pt idx="8429">
                  <c:v>1.238E-12</c:v>
                </c:pt>
                <c:pt idx="8430">
                  <c:v>1.236E-12</c:v>
                </c:pt>
                <c:pt idx="8431">
                  <c:v>1.232E-12</c:v>
                </c:pt>
                <c:pt idx="8432">
                  <c:v>1.2289999999999999E-12</c:v>
                </c:pt>
                <c:pt idx="8433">
                  <c:v>1.2269999999999999E-12</c:v>
                </c:pt>
                <c:pt idx="8434">
                  <c:v>1.2229999999999999E-12</c:v>
                </c:pt>
                <c:pt idx="8435">
                  <c:v>1.226E-12</c:v>
                </c:pt>
                <c:pt idx="8436">
                  <c:v>1.2309999999999999E-12</c:v>
                </c:pt>
                <c:pt idx="8437">
                  <c:v>1.228E-12</c:v>
                </c:pt>
                <c:pt idx="8438">
                  <c:v>1.2330000000000001E-12</c:v>
                </c:pt>
                <c:pt idx="8439">
                  <c:v>1.2330000000000001E-12</c:v>
                </c:pt>
                <c:pt idx="8440">
                  <c:v>1.238E-12</c:v>
                </c:pt>
                <c:pt idx="8441">
                  <c:v>1.249E-12</c:v>
                </c:pt>
                <c:pt idx="8442">
                  <c:v>1.2499999999999999E-12</c:v>
                </c:pt>
                <c:pt idx="8443">
                  <c:v>1.2439999999999999E-12</c:v>
                </c:pt>
                <c:pt idx="8444">
                  <c:v>1.24E-12</c:v>
                </c:pt>
                <c:pt idx="8445">
                  <c:v>1.2370000000000001E-12</c:v>
                </c:pt>
                <c:pt idx="8446">
                  <c:v>1.234E-12</c:v>
                </c:pt>
                <c:pt idx="8447">
                  <c:v>1.238E-12</c:v>
                </c:pt>
                <c:pt idx="8448">
                  <c:v>1.2430000000000001E-12</c:v>
                </c:pt>
                <c:pt idx="8449">
                  <c:v>1.242E-12</c:v>
                </c:pt>
                <c:pt idx="8450">
                  <c:v>1.238E-12</c:v>
                </c:pt>
                <c:pt idx="8451">
                  <c:v>1.2430000000000001E-12</c:v>
                </c:pt>
                <c:pt idx="8452">
                  <c:v>1.2439999999999999E-12</c:v>
                </c:pt>
                <c:pt idx="8453">
                  <c:v>1.245E-12</c:v>
                </c:pt>
                <c:pt idx="8454">
                  <c:v>1.253E-12</c:v>
                </c:pt>
                <c:pt idx="8455">
                  <c:v>1.2479999999999999E-12</c:v>
                </c:pt>
                <c:pt idx="8456">
                  <c:v>1.2539999999999999E-12</c:v>
                </c:pt>
                <c:pt idx="8457">
                  <c:v>1.257E-12</c:v>
                </c:pt>
                <c:pt idx="8458">
                  <c:v>1.2539999999999999E-12</c:v>
                </c:pt>
                <c:pt idx="8459">
                  <c:v>1.2519999999999999E-12</c:v>
                </c:pt>
                <c:pt idx="8460">
                  <c:v>1.2519999999999999E-12</c:v>
                </c:pt>
                <c:pt idx="8461">
                  <c:v>1.253E-12</c:v>
                </c:pt>
                <c:pt idx="8462">
                  <c:v>1.2580000000000001E-12</c:v>
                </c:pt>
                <c:pt idx="8463">
                  <c:v>1.255E-12</c:v>
                </c:pt>
                <c:pt idx="8464">
                  <c:v>1.253E-12</c:v>
                </c:pt>
                <c:pt idx="8465">
                  <c:v>1.2560000000000001E-12</c:v>
                </c:pt>
                <c:pt idx="8466">
                  <c:v>1.2640000000000001E-12</c:v>
                </c:pt>
                <c:pt idx="8467">
                  <c:v>1.265E-12</c:v>
                </c:pt>
                <c:pt idx="8468">
                  <c:v>1.268E-12</c:v>
                </c:pt>
                <c:pt idx="8469">
                  <c:v>1.27E-12</c:v>
                </c:pt>
                <c:pt idx="8470">
                  <c:v>1.2729999999999999E-12</c:v>
                </c:pt>
                <c:pt idx="8471">
                  <c:v>1.276E-12</c:v>
                </c:pt>
                <c:pt idx="8472">
                  <c:v>1.278E-12</c:v>
                </c:pt>
                <c:pt idx="8473">
                  <c:v>1.278E-12</c:v>
                </c:pt>
                <c:pt idx="8474">
                  <c:v>1.2870000000000001E-12</c:v>
                </c:pt>
                <c:pt idx="8475">
                  <c:v>1.293E-12</c:v>
                </c:pt>
                <c:pt idx="8476">
                  <c:v>1.2870000000000001E-12</c:v>
                </c:pt>
                <c:pt idx="8477">
                  <c:v>1.293E-12</c:v>
                </c:pt>
                <c:pt idx="8478">
                  <c:v>1.295E-12</c:v>
                </c:pt>
                <c:pt idx="8479">
                  <c:v>1.2979999999999999E-12</c:v>
                </c:pt>
                <c:pt idx="8480">
                  <c:v>1.305E-12</c:v>
                </c:pt>
                <c:pt idx="8481">
                  <c:v>1.303E-12</c:v>
                </c:pt>
                <c:pt idx="8482">
                  <c:v>1.299E-12</c:v>
                </c:pt>
                <c:pt idx="8483">
                  <c:v>1.3040000000000001E-12</c:v>
                </c:pt>
                <c:pt idx="8484">
                  <c:v>1.305E-12</c:v>
                </c:pt>
                <c:pt idx="8485">
                  <c:v>1.303E-12</c:v>
                </c:pt>
                <c:pt idx="8486">
                  <c:v>1.301E-12</c:v>
                </c:pt>
                <c:pt idx="8487">
                  <c:v>1.309E-12</c:v>
                </c:pt>
                <c:pt idx="8488">
                  <c:v>1.3140000000000001E-12</c:v>
                </c:pt>
                <c:pt idx="8489">
                  <c:v>1.318E-12</c:v>
                </c:pt>
                <c:pt idx="8490">
                  <c:v>1.316E-12</c:v>
                </c:pt>
                <c:pt idx="8491">
                  <c:v>1.313E-12</c:v>
                </c:pt>
                <c:pt idx="8492">
                  <c:v>1.3120000000000001E-12</c:v>
                </c:pt>
                <c:pt idx="8493">
                  <c:v>1.3100000000000001E-12</c:v>
                </c:pt>
                <c:pt idx="8494">
                  <c:v>1.311E-12</c:v>
                </c:pt>
                <c:pt idx="8495">
                  <c:v>1.3120000000000001E-12</c:v>
                </c:pt>
                <c:pt idx="8496">
                  <c:v>1.305E-12</c:v>
                </c:pt>
                <c:pt idx="8497">
                  <c:v>1.3060000000000001E-12</c:v>
                </c:pt>
                <c:pt idx="8498">
                  <c:v>1.3040000000000001E-12</c:v>
                </c:pt>
                <c:pt idx="8499">
                  <c:v>1.3100000000000001E-12</c:v>
                </c:pt>
                <c:pt idx="8500">
                  <c:v>1.311E-12</c:v>
                </c:pt>
                <c:pt idx="8501">
                  <c:v>1.313E-12</c:v>
                </c:pt>
                <c:pt idx="8502">
                  <c:v>1.3100000000000001E-12</c:v>
                </c:pt>
                <c:pt idx="8503">
                  <c:v>1.3140000000000001E-12</c:v>
                </c:pt>
                <c:pt idx="8504">
                  <c:v>1.3040000000000001E-12</c:v>
                </c:pt>
                <c:pt idx="8505">
                  <c:v>1.309E-12</c:v>
                </c:pt>
                <c:pt idx="8506">
                  <c:v>1.311E-12</c:v>
                </c:pt>
                <c:pt idx="8507">
                  <c:v>1.313E-12</c:v>
                </c:pt>
                <c:pt idx="8508">
                  <c:v>1.3120000000000001E-12</c:v>
                </c:pt>
                <c:pt idx="8509">
                  <c:v>1.309E-12</c:v>
                </c:pt>
                <c:pt idx="8510">
                  <c:v>1.305E-12</c:v>
                </c:pt>
                <c:pt idx="8511">
                  <c:v>1.3209999999999999E-12</c:v>
                </c:pt>
                <c:pt idx="8512">
                  <c:v>1.3169999999999999E-12</c:v>
                </c:pt>
                <c:pt idx="8513">
                  <c:v>1.315E-12</c:v>
                </c:pt>
                <c:pt idx="8514">
                  <c:v>1.318E-12</c:v>
                </c:pt>
                <c:pt idx="8515">
                  <c:v>1.3229999999999999E-12</c:v>
                </c:pt>
                <c:pt idx="8516">
                  <c:v>1.315E-12</c:v>
                </c:pt>
                <c:pt idx="8517">
                  <c:v>1.3189999999999999E-12</c:v>
                </c:pt>
                <c:pt idx="8518">
                  <c:v>1.3120000000000001E-12</c:v>
                </c:pt>
                <c:pt idx="8519">
                  <c:v>1.3169999999999999E-12</c:v>
                </c:pt>
                <c:pt idx="8520">
                  <c:v>1.3290000000000001E-12</c:v>
                </c:pt>
                <c:pt idx="8521">
                  <c:v>1.322E-12</c:v>
                </c:pt>
                <c:pt idx="8522">
                  <c:v>1.322E-12</c:v>
                </c:pt>
                <c:pt idx="8523">
                  <c:v>1.318E-12</c:v>
                </c:pt>
                <c:pt idx="8524">
                  <c:v>1.322E-12</c:v>
                </c:pt>
                <c:pt idx="8525">
                  <c:v>1.3229999999999999E-12</c:v>
                </c:pt>
                <c:pt idx="8526">
                  <c:v>1.3249999999999999E-12</c:v>
                </c:pt>
                <c:pt idx="8527">
                  <c:v>1.322E-12</c:v>
                </c:pt>
                <c:pt idx="8528">
                  <c:v>1.324E-12</c:v>
                </c:pt>
                <c:pt idx="8529">
                  <c:v>1.3209999999999999E-12</c:v>
                </c:pt>
                <c:pt idx="8530">
                  <c:v>1.32E-12</c:v>
                </c:pt>
                <c:pt idx="8531">
                  <c:v>1.3189999999999999E-12</c:v>
                </c:pt>
                <c:pt idx="8532">
                  <c:v>1.316E-12</c:v>
                </c:pt>
                <c:pt idx="8533">
                  <c:v>1.318E-12</c:v>
                </c:pt>
                <c:pt idx="8534">
                  <c:v>1.3189999999999999E-12</c:v>
                </c:pt>
                <c:pt idx="8535">
                  <c:v>1.3169999999999999E-12</c:v>
                </c:pt>
                <c:pt idx="8536">
                  <c:v>1.315E-12</c:v>
                </c:pt>
                <c:pt idx="8537">
                  <c:v>1.316E-12</c:v>
                </c:pt>
                <c:pt idx="8538">
                  <c:v>1.3169999999999999E-12</c:v>
                </c:pt>
                <c:pt idx="8539">
                  <c:v>1.316E-12</c:v>
                </c:pt>
                <c:pt idx="8540">
                  <c:v>1.311E-12</c:v>
                </c:pt>
                <c:pt idx="8541">
                  <c:v>1.3140000000000001E-12</c:v>
                </c:pt>
                <c:pt idx="8542">
                  <c:v>1.316E-12</c:v>
                </c:pt>
                <c:pt idx="8543">
                  <c:v>1.3140000000000001E-12</c:v>
                </c:pt>
                <c:pt idx="8544">
                  <c:v>1.316E-12</c:v>
                </c:pt>
                <c:pt idx="8545">
                  <c:v>1.316E-12</c:v>
                </c:pt>
                <c:pt idx="8546">
                  <c:v>1.3140000000000001E-12</c:v>
                </c:pt>
                <c:pt idx="8547">
                  <c:v>1.3169999999999999E-12</c:v>
                </c:pt>
                <c:pt idx="8548">
                  <c:v>1.316E-12</c:v>
                </c:pt>
                <c:pt idx="8549">
                  <c:v>1.3120000000000001E-12</c:v>
                </c:pt>
                <c:pt idx="8550">
                  <c:v>1.311E-12</c:v>
                </c:pt>
                <c:pt idx="8551">
                  <c:v>1.3189999999999999E-12</c:v>
                </c:pt>
                <c:pt idx="8552">
                  <c:v>1.318E-12</c:v>
                </c:pt>
                <c:pt idx="8553">
                  <c:v>1.3140000000000001E-12</c:v>
                </c:pt>
                <c:pt idx="8554">
                  <c:v>1.316E-12</c:v>
                </c:pt>
                <c:pt idx="8555">
                  <c:v>1.3189999999999999E-12</c:v>
                </c:pt>
                <c:pt idx="8556">
                  <c:v>1.318E-12</c:v>
                </c:pt>
                <c:pt idx="8557">
                  <c:v>1.313E-12</c:v>
                </c:pt>
                <c:pt idx="8558">
                  <c:v>1.315E-12</c:v>
                </c:pt>
                <c:pt idx="8559">
                  <c:v>1.3040000000000001E-12</c:v>
                </c:pt>
                <c:pt idx="8560">
                  <c:v>1.2999999999999999E-12</c:v>
                </c:pt>
                <c:pt idx="8561">
                  <c:v>1.2910000000000001E-12</c:v>
                </c:pt>
                <c:pt idx="8562">
                  <c:v>1.295E-12</c:v>
                </c:pt>
                <c:pt idx="8563">
                  <c:v>1.2919999999999999E-12</c:v>
                </c:pt>
                <c:pt idx="8564">
                  <c:v>1.29E-12</c:v>
                </c:pt>
                <c:pt idx="8565">
                  <c:v>1.29E-12</c:v>
                </c:pt>
                <c:pt idx="8566">
                  <c:v>1.2910000000000001E-12</c:v>
                </c:pt>
                <c:pt idx="8567">
                  <c:v>1.288E-12</c:v>
                </c:pt>
                <c:pt idx="8568">
                  <c:v>1.2870000000000001E-12</c:v>
                </c:pt>
                <c:pt idx="8569">
                  <c:v>1.2890000000000001E-12</c:v>
                </c:pt>
                <c:pt idx="8570">
                  <c:v>1.2870000000000001E-12</c:v>
                </c:pt>
                <c:pt idx="8571">
                  <c:v>1.286E-12</c:v>
                </c:pt>
                <c:pt idx="8572">
                  <c:v>1.282E-12</c:v>
                </c:pt>
                <c:pt idx="8573">
                  <c:v>1.2729999999999999E-12</c:v>
                </c:pt>
                <c:pt idx="8574">
                  <c:v>1.263E-12</c:v>
                </c:pt>
                <c:pt idx="8575">
                  <c:v>1.255E-12</c:v>
                </c:pt>
                <c:pt idx="8576">
                  <c:v>1.2580000000000001E-12</c:v>
                </c:pt>
                <c:pt idx="8577">
                  <c:v>1.2560000000000001E-12</c:v>
                </c:pt>
                <c:pt idx="8578">
                  <c:v>1.253E-12</c:v>
                </c:pt>
                <c:pt idx="8579">
                  <c:v>1.2539999999999999E-12</c:v>
                </c:pt>
                <c:pt idx="8580">
                  <c:v>1.2459999999999999E-12</c:v>
                </c:pt>
                <c:pt idx="8581">
                  <c:v>1.238E-12</c:v>
                </c:pt>
                <c:pt idx="8582">
                  <c:v>1.24E-12</c:v>
                </c:pt>
                <c:pt idx="8583">
                  <c:v>1.236E-12</c:v>
                </c:pt>
                <c:pt idx="8584">
                  <c:v>1.2330000000000001E-12</c:v>
                </c:pt>
                <c:pt idx="8585">
                  <c:v>1.2289999999999999E-12</c:v>
                </c:pt>
                <c:pt idx="8586">
                  <c:v>1.224E-12</c:v>
                </c:pt>
                <c:pt idx="8587">
                  <c:v>1.2200000000000001E-12</c:v>
                </c:pt>
                <c:pt idx="8588">
                  <c:v>1.2200000000000001E-12</c:v>
                </c:pt>
                <c:pt idx="8589">
                  <c:v>1.209E-12</c:v>
                </c:pt>
                <c:pt idx="8590">
                  <c:v>1.217E-12</c:v>
                </c:pt>
                <c:pt idx="8591">
                  <c:v>1.2180000000000001E-12</c:v>
                </c:pt>
                <c:pt idx="8592">
                  <c:v>1.215E-12</c:v>
                </c:pt>
                <c:pt idx="8593">
                  <c:v>1.2039999999999999E-12</c:v>
                </c:pt>
                <c:pt idx="8594">
                  <c:v>1.2059999999999999E-12</c:v>
                </c:pt>
                <c:pt idx="8595">
                  <c:v>1.203E-12</c:v>
                </c:pt>
                <c:pt idx="8596">
                  <c:v>1.194E-12</c:v>
                </c:pt>
                <c:pt idx="8597">
                  <c:v>1.1890000000000001E-12</c:v>
                </c:pt>
                <c:pt idx="8598">
                  <c:v>1.188E-12</c:v>
                </c:pt>
                <c:pt idx="8599">
                  <c:v>1.1850000000000001E-12</c:v>
                </c:pt>
                <c:pt idx="8600">
                  <c:v>1.184E-12</c:v>
                </c:pt>
                <c:pt idx="8601">
                  <c:v>1.1829999999999999E-12</c:v>
                </c:pt>
                <c:pt idx="8602">
                  <c:v>1.1809999999999999E-12</c:v>
                </c:pt>
                <c:pt idx="8603">
                  <c:v>1.1749999999999999E-12</c:v>
                </c:pt>
                <c:pt idx="8604">
                  <c:v>1.1769999999999999E-12</c:v>
                </c:pt>
                <c:pt idx="8605">
                  <c:v>1.1720000000000001E-12</c:v>
                </c:pt>
                <c:pt idx="8606">
                  <c:v>1.1700000000000001E-12</c:v>
                </c:pt>
                <c:pt idx="8607">
                  <c:v>1.161E-12</c:v>
                </c:pt>
                <c:pt idx="8608">
                  <c:v>1.1599999999999999E-12</c:v>
                </c:pt>
                <c:pt idx="8609">
                  <c:v>1.1579999999999999E-12</c:v>
                </c:pt>
                <c:pt idx="8610">
                  <c:v>1.148E-12</c:v>
                </c:pt>
                <c:pt idx="8611">
                  <c:v>1.146E-12</c:v>
                </c:pt>
                <c:pt idx="8612">
                  <c:v>1.144E-12</c:v>
                </c:pt>
                <c:pt idx="8613">
                  <c:v>1.142E-12</c:v>
                </c:pt>
                <c:pt idx="8614">
                  <c:v>1.1430000000000001E-12</c:v>
                </c:pt>
                <c:pt idx="8615">
                  <c:v>1.1369999999999999E-12</c:v>
                </c:pt>
                <c:pt idx="8616">
                  <c:v>1.132E-12</c:v>
                </c:pt>
                <c:pt idx="8617">
                  <c:v>1.1160000000000001E-12</c:v>
                </c:pt>
                <c:pt idx="8618">
                  <c:v>1.117E-12</c:v>
                </c:pt>
                <c:pt idx="8619">
                  <c:v>1.1180000000000001E-12</c:v>
                </c:pt>
                <c:pt idx="8620">
                  <c:v>1.119E-12</c:v>
                </c:pt>
                <c:pt idx="8621">
                  <c:v>1.123E-12</c:v>
                </c:pt>
                <c:pt idx="8622">
                  <c:v>1.125E-12</c:v>
                </c:pt>
                <c:pt idx="8623">
                  <c:v>1.1200000000000001E-12</c:v>
                </c:pt>
                <c:pt idx="8624">
                  <c:v>1.117E-12</c:v>
                </c:pt>
                <c:pt idx="8625">
                  <c:v>1.113E-12</c:v>
                </c:pt>
                <c:pt idx="8626">
                  <c:v>1.113E-12</c:v>
                </c:pt>
                <c:pt idx="8627">
                  <c:v>1.117E-12</c:v>
                </c:pt>
                <c:pt idx="8628">
                  <c:v>1.115E-12</c:v>
                </c:pt>
                <c:pt idx="8629">
                  <c:v>1.115E-12</c:v>
                </c:pt>
                <c:pt idx="8630">
                  <c:v>1.107E-12</c:v>
                </c:pt>
                <c:pt idx="8631">
                  <c:v>1.111E-12</c:v>
                </c:pt>
                <c:pt idx="8632">
                  <c:v>1.1059999999999999E-12</c:v>
                </c:pt>
                <c:pt idx="8633">
                  <c:v>1.105E-12</c:v>
                </c:pt>
                <c:pt idx="8634">
                  <c:v>1.1010000000000001E-12</c:v>
                </c:pt>
                <c:pt idx="8635">
                  <c:v>1.103E-12</c:v>
                </c:pt>
                <c:pt idx="8636">
                  <c:v>1.1059999999999999E-12</c:v>
                </c:pt>
                <c:pt idx="8637">
                  <c:v>1.0990000000000001E-12</c:v>
                </c:pt>
                <c:pt idx="8638">
                  <c:v>1.094E-12</c:v>
                </c:pt>
                <c:pt idx="8639">
                  <c:v>1.086E-12</c:v>
                </c:pt>
                <c:pt idx="8640">
                  <c:v>1.09E-12</c:v>
                </c:pt>
                <c:pt idx="8641">
                  <c:v>1.09E-12</c:v>
                </c:pt>
                <c:pt idx="8642">
                  <c:v>1.092E-12</c:v>
                </c:pt>
                <c:pt idx="8643">
                  <c:v>1.086E-12</c:v>
                </c:pt>
                <c:pt idx="8644">
                  <c:v>1.0950000000000001E-12</c:v>
                </c:pt>
                <c:pt idx="8645">
                  <c:v>1.0910000000000001E-12</c:v>
                </c:pt>
                <c:pt idx="8646">
                  <c:v>1.09E-12</c:v>
                </c:pt>
                <c:pt idx="8647">
                  <c:v>1.082E-12</c:v>
                </c:pt>
                <c:pt idx="8648">
                  <c:v>1.077E-12</c:v>
                </c:pt>
                <c:pt idx="8649">
                  <c:v>1.075E-12</c:v>
                </c:pt>
                <c:pt idx="8650">
                  <c:v>1.0740000000000001E-12</c:v>
                </c:pt>
                <c:pt idx="8651">
                  <c:v>1.075E-12</c:v>
                </c:pt>
                <c:pt idx="8652">
                  <c:v>1.077E-12</c:v>
                </c:pt>
                <c:pt idx="8653">
                  <c:v>1.0659999999999999E-12</c:v>
                </c:pt>
                <c:pt idx="8654">
                  <c:v>1.0639999999999999E-12</c:v>
                </c:pt>
                <c:pt idx="8655">
                  <c:v>1.0599999999999999E-12</c:v>
                </c:pt>
                <c:pt idx="8656">
                  <c:v>1.059E-12</c:v>
                </c:pt>
                <c:pt idx="8657">
                  <c:v>1.059E-12</c:v>
                </c:pt>
                <c:pt idx="8658">
                  <c:v>1.057E-12</c:v>
                </c:pt>
                <c:pt idx="8659">
                  <c:v>1.059E-12</c:v>
                </c:pt>
                <c:pt idx="8660">
                  <c:v>1.059E-12</c:v>
                </c:pt>
                <c:pt idx="8661">
                  <c:v>1.055E-12</c:v>
                </c:pt>
                <c:pt idx="8662">
                  <c:v>1.054E-12</c:v>
                </c:pt>
                <c:pt idx="8663">
                  <c:v>1.046E-12</c:v>
                </c:pt>
                <c:pt idx="8664">
                  <c:v>1.046E-12</c:v>
                </c:pt>
                <c:pt idx="8665">
                  <c:v>1.0430000000000001E-12</c:v>
                </c:pt>
                <c:pt idx="8666">
                  <c:v>1.046E-12</c:v>
                </c:pt>
                <c:pt idx="8667">
                  <c:v>1.0490000000000001E-12</c:v>
                </c:pt>
                <c:pt idx="8668">
                  <c:v>1.048E-12</c:v>
                </c:pt>
                <c:pt idx="8669">
                  <c:v>1.052E-12</c:v>
                </c:pt>
                <c:pt idx="8670">
                  <c:v>1.0619999999999999E-12</c:v>
                </c:pt>
                <c:pt idx="8671">
                  <c:v>1.0579999999999999E-12</c:v>
                </c:pt>
                <c:pt idx="8672">
                  <c:v>1.0530000000000001E-12</c:v>
                </c:pt>
                <c:pt idx="8673">
                  <c:v>1.0470000000000001E-12</c:v>
                </c:pt>
                <c:pt idx="8674">
                  <c:v>1.0490000000000001E-12</c:v>
                </c:pt>
                <c:pt idx="8675">
                  <c:v>1.0470000000000001E-12</c:v>
                </c:pt>
                <c:pt idx="8676">
                  <c:v>1.048E-12</c:v>
                </c:pt>
                <c:pt idx="8677">
                  <c:v>1.044E-12</c:v>
                </c:pt>
                <c:pt idx="8678">
                  <c:v>1.04E-12</c:v>
                </c:pt>
                <c:pt idx="8679">
                  <c:v>1.0369999999999999E-12</c:v>
                </c:pt>
                <c:pt idx="8680">
                  <c:v>1.034E-12</c:v>
                </c:pt>
                <c:pt idx="8681">
                  <c:v>1.0389999999999999E-12</c:v>
                </c:pt>
                <c:pt idx="8682">
                  <c:v>1.0389999999999999E-12</c:v>
                </c:pt>
                <c:pt idx="8683">
                  <c:v>1.04E-12</c:v>
                </c:pt>
                <c:pt idx="8684">
                  <c:v>1.034E-12</c:v>
                </c:pt>
                <c:pt idx="8685">
                  <c:v>1.038E-12</c:v>
                </c:pt>
                <c:pt idx="8686">
                  <c:v>1.038E-12</c:v>
                </c:pt>
                <c:pt idx="8687">
                  <c:v>1.0450000000000001E-12</c:v>
                </c:pt>
                <c:pt idx="8688">
                  <c:v>1.0510000000000001E-12</c:v>
                </c:pt>
                <c:pt idx="8689">
                  <c:v>1.044E-12</c:v>
                </c:pt>
                <c:pt idx="8690">
                  <c:v>1.04E-12</c:v>
                </c:pt>
                <c:pt idx="8691">
                  <c:v>1.0470000000000001E-12</c:v>
                </c:pt>
                <c:pt idx="8692">
                  <c:v>1.044E-12</c:v>
                </c:pt>
                <c:pt idx="8693">
                  <c:v>1.0430000000000001E-12</c:v>
                </c:pt>
                <c:pt idx="8694">
                  <c:v>1.042E-12</c:v>
                </c:pt>
                <c:pt idx="8695">
                  <c:v>1.0309999999999999E-12</c:v>
                </c:pt>
                <c:pt idx="8696">
                  <c:v>1.0300000000000001E-12</c:v>
                </c:pt>
                <c:pt idx="8697">
                  <c:v>1.036E-12</c:v>
                </c:pt>
                <c:pt idx="8698">
                  <c:v>1.04E-12</c:v>
                </c:pt>
                <c:pt idx="8699">
                  <c:v>1.038E-12</c:v>
                </c:pt>
                <c:pt idx="8700">
                  <c:v>1.0349999999999999E-12</c:v>
                </c:pt>
                <c:pt idx="8701">
                  <c:v>1.0369999999999999E-12</c:v>
                </c:pt>
                <c:pt idx="8702">
                  <c:v>1.0369999999999999E-12</c:v>
                </c:pt>
                <c:pt idx="8703">
                  <c:v>1.0430000000000001E-12</c:v>
                </c:pt>
                <c:pt idx="8704">
                  <c:v>1.0450000000000001E-12</c:v>
                </c:pt>
                <c:pt idx="8705">
                  <c:v>1.0510000000000001E-12</c:v>
                </c:pt>
                <c:pt idx="8706">
                  <c:v>1.0530000000000001E-12</c:v>
                </c:pt>
                <c:pt idx="8707">
                  <c:v>1.0530000000000001E-12</c:v>
                </c:pt>
                <c:pt idx="8708">
                  <c:v>1.0530000000000001E-12</c:v>
                </c:pt>
                <c:pt idx="8709">
                  <c:v>1.05E-12</c:v>
                </c:pt>
                <c:pt idx="8710">
                  <c:v>1.0430000000000001E-12</c:v>
                </c:pt>
                <c:pt idx="8711">
                  <c:v>1.0430000000000001E-12</c:v>
                </c:pt>
                <c:pt idx="8712">
                  <c:v>1.0450000000000001E-12</c:v>
                </c:pt>
                <c:pt idx="8713">
                  <c:v>1.0470000000000001E-12</c:v>
                </c:pt>
                <c:pt idx="8714">
                  <c:v>1.0510000000000001E-12</c:v>
                </c:pt>
                <c:pt idx="8715">
                  <c:v>1.0530000000000001E-12</c:v>
                </c:pt>
                <c:pt idx="8716">
                  <c:v>1.05E-12</c:v>
                </c:pt>
                <c:pt idx="8717">
                  <c:v>1.042E-12</c:v>
                </c:pt>
                <c:pt idx="8718">
                  <c:v>1.0490000000000001E-12</c:v>
                </c:pt>
                <c:pt idx="8719">
                  <c:v>1.055E-12</c:v>
                </c:pt>
                <c:pt idx="8720">
                  <c:v>1.055E-12</c:v>
                </c:pt>
                <c:pt idx="8721">
                  <c:v>1.0490000000000001E-12</c:v>
                </c:pt>
                <c:pt idx="8722">
                  <c:v>1.0450000000000001E-12</c:v>
                </c:pt>
                <c:pt idx="8723">
                  <c:v>1.0450000000000001E-12</c:v>
                </c:pt>
                <c:pt idx="8724">
                  <c:v>1.0530000000000001E-12</c:v>
                </c:pt>
                <c:pt idx="8725">
                  <c:v>1.052E-12</c:v>
                </c:pt>
                <c:pt idx="8726">
                  <c:v>1.0510000000000001E-12</c:v>
                </c:pt>
                <c:pt idx="8727">
                  <c:v>1.044E-12</c:v>
                </c:pt>
                <c:pt idx="8728">
                  <c:v>1.0470000000000001E-12</c:v>
                </c:pt>
                <c:pt idx="8729">
                  <c:v>1.05E-12</c:v>
                </c:pt>
                <c:pt idx="8730">
                  <c:v>1.055E-12</c:v>
                </c:pt>
                <c:pt idx="8731">
                  <c:v>1.057E-12</c:v>
                </c:pt>
                <c:pt idx="8732">
                  <c:v>1.061E-12</c:v>
                </c:pt>
                <c:pt idx="8733">
                  <c:v>1.0599999999999999E-12</c:v>
                </c:pt>
                <c:pt idx="8734">
                  <c:v>1.061E-12</c:v>
                </c:pt>
                <c:pt idx="8735">
                  <c:v>1.0659999999999999E-12</c:v>
                </c:pt>
                <c:pt idx="8736">
                  <c:v>1.067E-12</c:v>
                </c:pt>
                <c:pt idx="8737">
                  <c:v>1.063E-12</c:v>
                </c:pt>
                <c:pt idx="8738">
                  <c:v>1.0619999999999999E-12</c:v>
                </c:pt>
                <c:pt idx="8739">
                  <c:v>1.063E-12</c:v>
                </c:pt>
                <c:pt idx="8740">
                  <c:v>1.059E-12</c:v>
                </c:pt>
                <c:pt idx="8741">
                  <c:v>1.057E-12</c:v>
                </c:pt>
                <c:pt idx="8742">
                  <c:v>1.0579999999999999E-12</c:v>
                </c:pt>
                <c:pt idx="8743">
                  <c:v>1.059E-12</c:v>
                </c:pt>
                <c:pt idx="8744">
                  <c:v>1.0639999999999999E-12</c:v>
                </c:pt>
                <c:pt idx="8745">
                  <c:v>1.0619999999999999E-12</c:v>
                </c:pt>
                <c:pt idx="8746">
                  <c:v>1.075E-12</c:v>
                </c:pt>
                <c:pt idx="8747">
                  <c:v>1.071E-12</c:v>
                </c:pt>
                <c:pt idx="8748">
                  <c:v>1.0700000000000001E-12</c:v>
                </c:pt>
                <c:pt idx="8749">
                  <c:v>1.0680000000000001E-12</c:v>
                </c:pt>
                <c:pt idx="8750">
                  <c:v>1.075E-12</c:v>
                </c:pt>
                <c:pt idx="8751">
                  <c:v>1.069E-12</c:v>
                </c:pt>
                <c:pt idx="8752">
                  <c:v>1.0720000000000001E-12</c:v>
                </c:pt>
                <c:pt idx="8753">
                  <c:v>1.073E-12</c:v>
                </c:pt>
                <c:pt idx="8754">
                  <c:v>1.0829999999999999E-12</c:v>
                </c:pt>
                <c:pt idx="8755">
                  <c:v>1.0789999999999999E-12</c:v>
                </c:pt>
                <c:pt idx="8756">
                  <c:v>1.0780000000000001E-12</c:v>
                </c:pt>
                <c:pt idx="8757">
                  <c:v>1.0829999999999999E-12</c:v>
                </c:pt>
                <c:pt idx="8758">
                  <c:v>1.086E-12</c:v>
                </c:pt>
                <c:pt idx="8759">
                  <c:v>1.0829999999999999E-12</c:v>
                </c:pt>
                <c:pt idx="8760">
                  <c:v>1.0829999999999999E-12</c:v>
                </c:pt>
                <c:pt idx="8761">
                  <c:v>1.084E-12</c:v>
                </c:pt>
                <c:pt idx="8762">
                  <c:v>1.084E-12</c:v>
                </c:pt>
                <c:pt idx="8763">
                  <c:v>1.096E-12</c:v>
                </c:pt>
                <c:pt idx="8764">
                  <c:v>1.0990000000000001E-12</c:v>
                </c:pt>
                <c:pt idx="8765">
                  <c:v>1.1019999999999999E-12</c:v>
                </c:pt>
                <c:pt idx="8766">
                  <c:v>1.107E-12</c:v>
                </c:pt>
                <c:pt idx="8767">
                  <c:v>1.0970000000000001E-12</c:v>
                </c:pt>
                <c:pt idx="8768">
                  <c:v>1.098E-12</c:v>
                </c:pt>
                <c:pt idx="8769">
                  <c:v>1.1059999999999999E-12</c:v>
                </c:pt>
                <c:pt idx="8770">
                  <c:v>1.1079999999999999E-12</c:v>
                </c:pt>
                <c:pt idx="8771">
                  <c:v>1.109E-12</c:v>
                </c:pt>
                <c:pt idx="8772">
                  <c:v>1.103E-12</c:v>
                </c:pt>
                <c:pt idx="8773">
                  <c:v>1.0990000000000001E-12</c:v>
                </c:pt>
                <c:pt idx="8774">
                  <c:v>1.0990000000000001E-12</c:v>
                </c:pt>
                <c:pt idx="8775">
                  <c:v>1.1269999999999999E-12</c:v>
                </c:pt>
                <c:pt idx="8776">
                  <c:v>1.142E-12</c:v>
                </c:pt>
                <c:pt idx="8777">
                  <c:v>1.1369999999999999E-12</c:v>
                </c:pt>
                <c:pt idx="8778">
                  <c:v>1.115E-12</c:v>
                </c:pt>
                <c:pt idx="8779">
                  <c:v>1.1099999999999999E-12</c:v>
                </c:pt>
                <c:pt idx="8780">
                  <c:v>1.1099999999999999E-12</c:v>
                </c:pt>
                <c:pt idx="8781">
                  <c:v>1.107E-12</c:v>
                </c:pt>
                <c:pt idx="8782">
                  <c:v>1.1099999999999999E-12</c:v>
                </c:pt>
                <c:pt idx="8783">
                  <c:v>1.109E-12</c:v>
                </c:pt>
                <c:pt idx="8784">
                  <c:v>1.1180000000000001E-12</c:v>
                </c:pt>
                <c:pt idx="8785">
                  <c:v>1.1180000000000001E-12</c:v>
                </c:pt>
                <c:pt idx="8786">
                  <c:v>1.123E-12</c:v>
                </c:pt>
                <c:pt idx="8787">
                  <c:v>1.1269999999999999E-12</c:v>
                </c:pt>
                <c:pt idx="8788">
                  <c:v>1.138E-12</c:v>
                </c:pt>
                <c:pt idx="8789">
                  <c:v>1.1410000000000001E-12</c:v>
                </c:pt>
                <c:pt idx="8790">
                  <c:v>1.142E-12</c:v>
                </c:pt>
                <c:pt idx="8791">
                  <c:v>1.146E-12</c:v>
                </c:pt>
                <c:pt idx="8792">
                  <c:v>1.148E-12</c:v>
                </c:pt>
                <c:pt idx="8793">
                  <c:v>1.1430000000000001E-12</c:v>
                </c:pt>
                <c:pt idx="8794">
                  <c:v>1.142E-12</c:v>
                </c:pt>
                <c:pt idx="8795">
                  <c:v>1.148E-12</c:v>
                </c:pt>
                <c:pt idx="8796">
                  <c:v>1.1539999999999999E-12</c:v>
                </c:pt>
                <c:pt idx="8797">
                  <c:v>1.153E-12</c:v>
                </c:pt>
                <c:pt idx="8798">
                  <c:v>1.157E-12</c:v>
                </c:pt>
                <c:pt idx="8799">
                  <c:v>1.1729999999999999E-12</c:v>
                </c:pt>
                <c:pt idx="8800">
                  <c:v>1.1660000000000001E-12</c:v>
                </c:pt>
                <c:pt idx="8801">
                  <c:v>1.163E-12</c:v>
                </c:pt>
                <c:pt idx="8802">
                  <c:v>1.1640000000000001E-12</c:v>
                </c:pt>
                <c:pt idx="8803">
                  <c:v>1.1680000000000001E-12</c:v>
                </c:pt>
                <c:pt idx="8804">
                  <c:v>1.171E-12</c:v>
                </c:pt>
                <c:pt idx="8805">
                  <c:v>1.1809999999999999E-12</c:v>
                </c:pt>
                <c:pt idx="8806">
                  <c:v>1.182E-12</c:v>
                </c:pt>
                <c:pt idx="8807">
                  <c:v>1.178E-12</c:v>
                </c:pt>
                <c:pt idx="8808">
                  <c:v>1.188E-12</c:v>
                </c:pt>
                <c:pt idx="8809">
                  <c:v>1.1789999999999999E-12</c:v>
                </c:pt>
                <c:pt idx="8810">
                  <c:v>1.1890000000000001E-12</c:v>
                </c:pt>
                <c:pt idx="8811">
                  <c:v>1.188E-12</c:v>
                </c:pt>
                <c:pt idx="8812">
                  <c:v>1.19E-12</c:v>
                </c:pt>
                <c:pt idx="8813">
                  <c:v>1.1850000000000001E-12</c:v>
                </c:pt>
                <c:pt idx="8814">
                  <c:v>1.188E-12</c:v>
                </c:pt>
                <c:pt idx="8815">
                  <c:v>1.186E-12</c:v>
                </c:pt>
                <c:pt idx="8816">
                  <c:v>1.188E-12</c:v>
                </c:pt>
                <c:pt idx="8817">
                  <c:v>1.1950000000000001E-12</c:v>
                </c:pt>
                <c:pt idx="8818">
                  <c:v>1.1999999999999999E-12</c:v>
                </c:pt>
                <c:pt idx="8819">
                  <c:v>1.203E-12</c:v>
                </c:pt>
                <c:pt idx="8820">
                  <c:v>1.2039999999999999E-12</c:v>
                </c:pt>
                <c:pt idx="8821">
                  <c:v>1.2039999999999999E-12</c:v>
                </c:pt>
                <c:pt idx="8822">
                  <c:v>1.2059999999999999E-12</c:v>
                </c:pt>
                <c:pt idx="8823">
                  <c:v>1.2059999999999999E-12</c:v>
                </c:pt>
                <c:pt idx="8824">
                  <c:v>1.2019999999999999E-12</c:v>
                </c:pt>
                <c:pt idx="8825">
                  <c:v>1.2019999999999999E-12</c:v>
                </c:pt>
                <c:pt idx="8826">
                  <c:v>1.209E-12</c:v>
                </c:pt>
                <c:pt idx="8827">
                  <c:v>1.207E-12</c:v>
                </c:pt>
                <c:pt idx="8828">
                  <c:v>1.215E-12</c:v>
                </c:pt>
                <c:pt idx="8829">
                  <c:v>1.219E-12</c:v>
                </c:pt>
                <c:pt idx="8830">
                  <c:v>1.217E-12</c:v>
                </c:pt>
                <c:pt idx="8831">
                  <c:v>1.2229999999999999E-12</c:v>
                </c:pt>
                <c:pt idx="8832">
                  <c:v>1.2309999999999999E-12</c:v>
                </c:pt>
                <c:pt idx="8833">
                  <c:v>1.2269999999999999E-12</c:v>
                </c:pt>
                <c:pt idx="8834">
                  <c:v>1.2180000000000001E-12</c:v>
                </c:pt>
                <c:pt idx="8835">
                  <c:v>1.224E-12</c:v>
                </c:pt>
                <c:pt idx="8836">
                  <c:v>1.222E-12</c:v>
                </c:pt>
                <c:pt idx="8837">
                  <c:v>1.2249999999999999E-12</c:v>
                </c:pt>
                <c:pt idx="8838">
                  <c:v>1.222E-12</c:v>
                </c:pt>
                <c:pt idx="8839">
                  <c:v>1.2200000000000001E-12</c:v>
                </c:pt>
                <c:pt idx="8840">
                  <c:v>1.2200000000000001E-12</c:v>
                </c:pt>
                <c:pt idx="8841">
                  <c:v>1.228E-12</c:v>
                </c:pt>
                <c:pt idx="8842">
                  <c:v>1.23E-12</c:v>
                </c:pt>
                <c:pt idx="8843">
                  <c:v>1.2269999999999999E-12</c:v>
                </c:pt>
                <c:pt idx="8844">
                  <c:v>1.224E-12</c:v>
                </c:pt>
                <c:pt idx="8845">
                  <c:v>1.23E-12</c:v>
                </c:pt>
                <c:pt idx="8846">
                  <c:v>1.2350000000000001E-12</c:v>
                </c:pt>
                <c:pt idx="8847">
                  <c:v>1.2309999999999999E-12</c:v>
                </c:pt>
                <c:pt idx="8848">
                  <c:v>1.236E-12</c:v>
                </c:pt>
                <c:pt idx="8849">
                  <c:v>1.2430000000000001E-12</c:v>
                </c:pt>
                <c:pt idx="8850">
                  <c:v>1.2410000000000001E-12</c:v>
                </c:pt>
                <c:pt idx="8851">
                  <c:v>1.242E-12</c:v>
                </c:pt>
                <c:pt idx="8852">
                  <c:v>1.255E-12</c:v>
                </c:pt>
                <c:pt idx="8853">
                  <c:v>1.2539999999999999E-12</c:v>
                </c:pt>
                <c:pt idx="8854">
                  <c:v>1.261E-12</c:v>
                </c:pt>
                <c:pt idx="8855">
                  <c:v>1.278E-12</c:v>
                </c:pt>
                <c:pt idx="8856">
                  <c:v>1.2709999999999999E-12</c:v>
                </c:pt>
                <c:pt idx="8857">
                  <c:v>1.2749999999999999E-12</c:v>
                </c:pt>
                <c:pt idx="8858">
                  <c:v>1.2769999999999999E-12</c:v>
                </c:pt>
                <c:pt idx="8859">
                  <c:v>1.2729999999999999E-12</c:v>
                </c:pt>
                <c:pt idx="8860">
                  <c:v>1.2810000000000001E-12</c:v>
                </c:pt>
                <c:pt idx="8861">
                  <c:v>1.284E-12</c:v>
                </c:pt>
                <c:pt idx="8862">
                  <c:v>1.2789999999999999E-12</c:v>
                </c:pt>
                <c:pt idx="8863">
                  <c:v>1.286E-12</c:v>
                </c:pt>
                <c:pt idx="8864">
                  <c:v>1.2910000000000001E-12</c:v>
                </c:pt>
                <c:pt idx="8865">
                  <c:v>1.286E-12</c:v>
                </c:pt>
                <c:pt idx="8866">
                  <c:v>1.2919999999999999E-12</c:v>
                </c:pt>
                <c:pt idx="8867">
                  <c:v>1.2890000000000001E-12</c:v>
                </c:pt>
                <c:pt idx="8868">
                  <c:v>1.288E-12</c:v>
                </c:pt>
                <c:pt idx="8869">
                  <c:v>1.286E-12</c:v>
                </c:pt>
                <c:pt idx="8870">
                  <c:v>1.288E-12</c:v>
                </c:pt>
                <c:pt idx="8871">
                  <c:v>1.295E-12</c:v>
                </c:pt>
                <c:pt idx="8872">
                  <c:v>1.2910000000000001E-12</c:v>
                </c:pt>
                <c:pt idx="8873">
                  <c:v>1.2959999999999999E-12</c:v>
                </c:pt>
                <c:pt idx="8874">
                  <c:v>1.3060000000000001E-12</c:v>
                </c:pt>
                <c:pt idx="8875">
                  <c:v>1.2999999999999999E-12</c:v>
                </c:pt>
                <c:pt idx="8876">
                  <c:v>1.2979999999999999E-12</c:v>
                </c:pt>
                <c:pt idx="8877">
                  <c:v>1.3060000000000001E-12</c:v>
                </c:pt>
                <c:pt idx="8878">
                  <c:v>1.299E-12</c:v>
                </c:pt>
                <c:pt idx="8879">
                  <c:v>1.3060000000000001E-12</c:v>
                </c:pt>
                <c:pt idx="8880">
                  <c:v>1.301E-12</c:v>
                </c:pt>
                <c:pt idx="8881">
                  <c:v>1.307E-12</c:v>
                </c:pt>
                <c:pt idx="8882">
                  <c:v>1.3140000000000001E-12</c:v>
                </c:pt>
                <c:pt idx="8883">
                  <c:v>1.3249999999999999E-12</c:v>
                </c:pt>
                <c:pt idx="8884">
                  <c:v>1.3229999999999999E-12</c:v>
                </c:pt>
                <c:pt idx="8885">
                  <c:v>1.3080000000000001E-12</c:v>
                </c:pt>
                <c:pt idx="8886">
                  <c:v>1.3209999999999999E-12</c:v>
                </c:pt>
                <c:pt idx="8887">
                  <c:v>1.32E-12</c:v>
                </c:pt>
                <c:pt idx="8888">
                  <c:v>1.328E-12</c:v>
                </c:pt>
                <c:pt idx="8889">
                  <c:v>1.3290000000000001E-12</c:v>
                </c:pt>
                <c:pt idx="8890">
                  <c:v>1.328E-12</c:v>
                </c:pt>
                <c:pt idx="8891">
                  <c:v>1.3350000000000001E-12</c:v>
                </c:pt>
                <c:pt idx="8892">
                  <c:v>1.326E-12</c:v>
                </c:pt>
                <c:pt idx="8893">
                  <c:v>1.336E-12</c:v>
                </c:pt>
                <c:pt idx="8894">
                  <c:v>1.3370000000000001E-12</c:v>
                </c:pt>
                <c:pt idx="8895">
                  <c:v>1.332E-12</c:v>
                </c:pt>
                <c:pt idx="8896">
                  <c:v>1.334E-12</c:v>
                </c:pt>
                <c:pt idx="8897">
                  <c:v>1.3399999999999999E-12</c:v>
                </c:pt>
                <c:pt idx="8898">
                  <c:v>1.3439999999999999E-12</c:v>
                </c:pt>
                <c:pt idx="8899">
                  <c:v>1.3390000000000001E-12</c:v>
                </c:pt>
                <c:pt idx="8900">
                  <c:v>1.341E-12</c:v>
                </c:pt>
                <c:pt idx="8901">
                  <c:v>1.347E-12</c:v>
                </c:pt>
                <c:pt idx="8902">
                  <c:v>1.345E-12</c:v>
                </c:pt>
                <c:pt idx="8903">
                  <c:v>1.3419999999999999E-12</c:v>
                </c:pt>
                <c:pt idx="8904">
                  <c:v>1.351E-12</c:v>
                </c:pt>
                <c:pt idx="8905">
                  <c:v>1.347E-12</c:v>
                </c:pt>
                <c:pt idx="8906">
                  <c:v>1.3419999999999999E-12</c:v>
                </c:pt>
                <c:pt idx="8907">
                  <c:v>1.3419999999999999E-12</c:v>
                </c:pt>
                <c:pt idx="8908">
                  <c:v>1.33E-12</c:v>
                </c:pt>
                <c:pt idx="8909">
                  <c:v>1.338E-12</c:v>
                </c:pt>
                <c:pt idx="8910">
                  <c:v>1.3459999999999999E-12</c:v>
                </c:pt>
                <c:pt idx="8911">
                  <c:v>1.3479999999999999E-12</c:v>
                </c:pt>
                <c:pt idx="8912">
                  <c:v>1.3439999999999999E-12</c:v>
                </c:pt>
                <c:pt idx="8913">
                  <c:v>1.3399999999999999E-12</c:v>
                </c:pt>
                <c:pt idx="8914">
                  <c:v>1.336E-12</c:v>
                </c:pt>
                <c:pt idx="8915">
                  <c:v>1.336E-12</c:v>
                </c:pt>
                <c:pt idx="8916">
                  <c:v>1.332E-12</c:v>
                </c:pt>
                <c:pt idx="8917">
                  <c:v>1.3310000000000001E-12</c:v>
                </c:pt>
                <c:pt idx="8918">
                  <c:v>1.3330000000000001E-12</c:v>
                </c:pt>
                <c:pt idx="8919">
                  <c:v>1.326E-12</c:v>
                </c:pt>
                <c:pt idx="8920">
                  <c:v>1.332E-12</c:v>
                </c:pt>
                <c:pt idx="8921">
                  <c:v>1.3370000000000001E-12</c:v>
                </c:pt>
                <c:pt idx="8922">
                  <c:v>1.3310000000000001E-12</c:v>
                </c:pt>
                <c:pt idx="8923">
                  <c:v>1.3310000000000001E-12</c:v>
                </c:pt>
                <c:pt idx="8924">
                  <c:v>1.3350000000000001E-12</c:v>
                </c:pt>
                <c:pt idx="8925">
                  <c:v>1.334E-12</c:v>
                </c:pt>
                <c:pt idx="8926">
                  <c:v>1.332E-12</c:v>
                </c:pt>
                <c:pt idx="8927">
                  <c:v>1.326E-12</c:v>
                </c:pt>
                <c:pt idx="8928">
                  <c:v>1.3370000000000001E-12</c:v>
                </c:pt>
                <c:pt idx="8929">
                  <c:v>1.3330000000000001E-12</c:v>
                </c:pt>
                <c:pt idx="8930">
                  <c:v>1.341E-12</c:v>
                </c:pt>
                <c:pt idx="8931">
                  <c:v>1.351E-12</c:v>
                </c:pt>
                <c:pt idx="8932">
                  <c:v>1.341E-12</c:v>
                </c:pt>
                <c:pt idx="8933">
                  <c:v>1.3479999999999999E-12</c:v>
                </c:pt>
                <c:pt idx="8934">
                  <c:v>1.355E-12</c:v>
                </c:pt>
                <c:pt idx="8935">
                  <c:v>1.349E-12</c:v>
                </c:pt>
                <c:pt idx="8936">
                  <c:v>1.3540000000000001E-12</c:v>
                </c:pt>
                <c:pt idx="8937">
                  <c:v>1.359E-12</c:v>
                </c:pt>
                <c:pt idx="8938">
                  <c:v>1.357E-12</c:v>
                </c:pt>
                <c:pt idx="8939">
                  <c:v>1.355E-12</c:v>
                </c:pt>
                <c:pt idx="8940">
                  <c:v>1.347E-12</c:v>
                </c:pt>
                <c:pt idx="8941">
                  <c:v>1.3439999999999999E-12</c:v>
                </c:pt>
                <c:pt idx="8942">
                  <c:v>1.3479999999999999E-12</c:v>
                </c:pt>
                <c:pt idx="8943">
                  <c:v>1.3479999999999999E-12</c:v>
                </c:pt>
                <c:pt idx="8944">
                  <c:v>1.3499999999999999E-12</c:v>
                </c:pt>
                <c:pt idx="8945">
                  <c:v>1.349E-12</c:v>
                </c:pt>
                <c:pt idx="8946">
                  <c:v>1.3439999999999999E-12</c:v>
                </c:pt>
                <c:pt idx="8947">
                  <c:v>1.351E-12</c:v>
                </c:pt>
                <c:pt idx="8948">
                  <c:v>1.3540000000000001E-12</c:v>
                </c:pt>
                <c:pt idx="8949">
                  <c:v>1.353E-12</c:v>
                </c:pt>
                <c:pt idx="8950">
                  <c:v>1.3560000000000001E-12</c:v>
                </c:pt>
                <c:pt idx="8951">
                  <c:v>1.3479999999999999E-12</c:v>
                </c:pt>
                <c:pt idx="8952">
                  <c:v>1.3439999999999999E-12</c:v>
                </c:pt>
                <c:pt idx="8953">
                  <c:v>1.349E-12</c:v>
                </c:pt>
                <c:pt idx="8954">
                  <c:v>1.3479999999999999E-12</c:v>
                </c:pt>
                <c:pt idx="8955">
                  <c:v>1.351E-12</c:v>
                </c:pt>
                <c:pt idx="8956">
                  <c:v>1.3520000000000001E-12</c:v>
                </c:pt>
                <c:pt idx="8957">
                  <c:v>1.3499999999999999E-12</c:v>
                </c:pt>
                <c:pt idx="8958">
                  <c:v>1.3540000000000001E-12</c:v>
                </c:pt>
                <c:pt idx="8959">
                  <c:v>1.361E-12</c:v>
                </c:pt>
                <c:pt idx="8960">
                  <c:v>1.3540000000000001E-12</c:v>
                </c:pt>
                <c:pt idx="8961">
                  <c:v>1.347E-12</c:v>
                </c:pt>
                <c:pt idx="8962">
                  <c:v>1.343E-12</c:v>
                </c:pt>
                <c:pt idx="8963">
                  <c:v>1.336E-12</c:v>
                </c:pt>
                <c:pt idx="8964">
                  <c:v>1.336E-12</c:v>
                </c:pt>
                <c:pt idx="8965">
                  <c:v>1.3290000000000001E-12</c:v>
                </c:pt>
                <c:pt idx="8966">
                  <c:v>1.3310000000000001E-12</c:v>
                </c:pt>
                <c:pt idx="8967">
                  <c:v>1.3330000000000001E-12</c:v>
                </c:pt>
                <c:pt idx="8968">
                  <c:v>1.334E-12</c:v>
                </c:pt>
                <c:pt idx="8969">
                  <c:v>1.3439999999999999E-12</c:v>
                </c:pt>
                <c:pt idx="8970">
                  <c:v>1.3350000000000001E-12</c:v>
                </c:pt>
                <c:pt idx="8971">
                  <c:v>1.3249999999999999E-12</c:v>
                </c:pt>
                <c:pt idx="8972">
                  <c:v>1.328E-12</c:v>
                </c:pt>
                <c:pt idx="8973">
                  <c:v>1.32E-12</c:v>
                </c:pt>
                <c:pt idx="8974">
                  <c:v>1.324E-12</c:v>
                </c:pt>
                <c:pt idx="8975">
                  <c:v>1.3189999999999999E-12</c:v>
                </c:pt>
                <c:pt idx="8976">
                  <c:v>1.3189999999999999E-12</c:v>
                </c:pt>
                <c:pt idx="8977">
                  <c:v>1.3330000000000001E-12</c:v>
                </c:pt>
                <c:pt idx="8978">
                  <c:v>1.326E-12</c:v>
                </c:pt>
                <c:pt idx="8979">
                  <c:v>1.32E-12</c:v>
                </c:pt>
                <c:pt idx="8980">
                  <c:v>1.3189999999999999E-12</c:v>
                </c:pt>
                <c:pt idx="8981">
                  <c:v>1.316E-12</c:v>
                </c:pt>
                <c:pt idx="8982">
                  <c:v>1.3140000000000001E-12</c:v>
                </c:pt>
                <c:pt idx="8983">
                  <c:v>1.311E-12</c:v>
                </c:pt>
                <c:pt idx="8984">
                  <c:v>1.2979999999999999E-12</c:v>
                </c:pt>
                <c:pt idx="8985">
                  <c:v>1.3120000000000001E-12</c:v>
                </c:pt>
                <c:pt idx="8986">
                  <c:v>1.2979999999999999E-12</c:v>
                </c:pt>
                <c:pt idx="8987">
                  <c:v>1.2959999999999999E-12</c:v>
                </c:pt>
                <c:pt idx="8988">
                  <c:v>1.2979999999999999E-12</c:v>
                </c:pt>
                <c:pt idx="8989">
                  <c:v>1.2959999999999999E-12</c:v>
                </c:pt>
                <c:pt idx="8990">
                  <c:v>1.293E-12</c:v>
                </c:pt>
                <c:pt idx="8991">
                  <c:v>1.288E-12</c:v>
                </c:pt>
                <c:pt idx="8992">
                  <c:v>1.274E-12</c:v>
                </c:pt>
                <c:pt idx="8993">
                  <c:v>1.28E-12</c:v>
                </c:pt>
                <c:pt idx="8994">
                  <c:v>1.2709999999999999E-12</c:v>
                </c:pt>
                <c:pt idx="8995">
                  <c:v>1.267E-12</c:v>
                </c:pt>
                <c:pt idx="8996">
                  <c:v>1.2729999999999999E-12</c:v>
                </c:pt>
                <c:pt idx="8997">
                  <c:v>1.274E-12</c:v>
                </c:pt>
                <c:pt idx="8998">
                  <c:v>1.2709999999999999E-12</c:v>
                </c:pt>
                <c:pt idx="8999">
                  <c:v>1.2689999999999999E-12</c:v>
                </c:pt>
                <c:pt idx="9000">
                  <c:v>1.2660000000000001E-12</c:v>
                </c:pt>
                <c:pt idx="9001">
                  <c:v>1.259E-12</c:v>
                </c:pt>
                <c:pt idx="9002">
                  <c:v>1.2499999999999999E-12</c:v>
                </c:pt>
                <c:pt idx="9003">
                  <c:v>1.2430000000000001E-12</c:v>
                </c:pt>
                <c:pt idx="9004">
                  <c:v>1.236E-12</c:v>
                </c:pt>
                <c:pt idx="9005">
                  <c:v>1.2370000000000001E-12</c:v>
                </c:pt>
                <c:pt idx="9006">
                  <c:v>1.2390000000000001E-12</c:v>
                </c:pt>
                <c:pt idx="9007">
                  <c:v>1.236E-12</c:v>
                </c:pt>
                <c:pt idx="9008">
                  <c:v>1.2269999999999999E-12</c:v>
                </c:pt>
                <c:pt idx="9009">
                  <c:v>1.2269999999999999E-12</c:v>
                </c:pt>
                <c:pt idx="9010">
                  <c:v>1.23E-12</c:v>
                </c:pt>
                <c:pt idx="9011">
                  <c:v>1.228E-12</c:v>
                </c:pt>
                <c:pt idx="9012">
                  <c:v>1.232E-12</c:v>
                </c:pt>
                <c:pt idx="9013">
                  <c:v>1.2249999999999999E-12</c:v>
                </c:pt>
                <c:pt idx="9014">
                  <c:v>1.224E-12</c:v>
                </c:pt>
                <c:pt idx="9015">
                  <c:v>1.215E-12</c:v>
                </c:pt>
                <c:pt idx="9016">
                  <c:v>1.209E-12</c:v>
                </c:pt>
                <c:pt idx="9017">
                  <c:v>1.2120000000000001E-12</c:v>
                </c:pt>
                <c:pt idx="9018">
                  <c:v>1.203E-12</c:v>
                </c:pt>
                <c:pt idx="9019">
                  <c:v>1.2039999999999999E-12</c:v>
                </c:pt>
                <c:pt idx="9020">
                  <c:v>1.1979999999999999E-12</c:v>
                </c:pt>
                <c:pt idx="9021">
                  <c:v>1.196E-12</c:v>
                </c:pt>
                <c:pt idx="9022">
                  <c:v>1.196E-12</c:v>
                </c:pt>
                <c:pt idx="9023">
                  <c:v>1.192E-12</c:v>
                </c:pt>
                <c:pt idx="9024">
                  <c:v>1.19E-12</c:v>
                </c:pt>
                <c:pt idx="9025">
                  <c:v>1.192E-12</c:v>
                </c:pt>
                <c:pt idx="9026">
                  <c:v>1.1850000000000001E-12</c:v>
                </c:pt>
                <c:pt idx="9027">
                  <c:v>1.1789999999999999E-12</c:v>
                </c:pt>
                <c:pt idx="9028">
                  <c:v>1.1749999999999999E-12</c:v>
                </c:pt>
                <c:pt idx="9029">
                  <c:v>1.174E-12</c:v>
                </c:pt>
                <c:pt idx="9030">
                  <c:v>1.1680000000000001E-12</c:v>
                </c:pt>
                <c:pt idx="9031">
                  <c:v>1.161E-12</c:v>
                </c:pt>
                <c:pt idx="9032">
                  <c:v>1.1620000000000001E-12</c:v>
                </c:pt>
                <c:pt idx="9033">
                  <c:v>1.1539999999999999E-12</c:v>
                </c:pt>
                <c:pt idx="9034">
                  <c:v>1.1599999999999999E-12</c:v>
                </c:pt>
                <c:pt idx="9035">
                  <c:v>1.161E-12</c:v>
                </c:pt>
                <c:pt idx="9036">
                  <c:v>1.1599999999999999E-12</c:v>
                </c:pt>
                <c:pt idx="9037">
                  <c:v>1.1430000000000001E-12</c:v>
                </c:pt>
                <c:pt idx="9038">
                  <c:v>1.1410000000000001E-12</c:v>
                </c:pt>
                <c:pt idx="9039">
                  <c:v>1.142E-12</c:v>
                </c:pt>
                <c:pt idx="9040">
                  <c:v>1.138E-12</c:v>
                </c:pt>
                <c:pt idx="9041">
                  <c:v>1.1329999999999999E-12</c:v>
                </c:pt>
                <c:pt idx="9042">
                  <c:v>1.132E-12</c:v>
                </c:pt>
                <c:pt idx="9043">
                  <c:v>1.1309999999999999E-12</c:v>
                </c:pt>
                <c:pt idx="9044">
                  <c:v>1.132E-12</c:v>
                </c:pt>
                <c:pt idx="9045">
                  <c:v>1.1240000000000001E-12</c:v>
                </c:pt>
                <c:pt idx="9046">
                  <c:v>1.1269999999999999E-12</c:v>
                </c:pt>
                <c:pt idx="9047">
                  <c:v>1.123E-12</c:v>
                </c:pt>
                <c:pt idx="9048">
                  <c:v>1.125E-12</c:v>
                </c:pt>
                <c:pt idx="9049">
                  <c:v>1.123E-12</c:v>
                </c:pt>
                <c:pt idx="9050">
                  <c:v>1.1220000000000001E-12</c:v>
                </c:pt>
                <c:pt idx="9051">
                  <c:v>1.1220000000000001E-12</c:v>
                </c:pt>
                <c:pt idx="9052">
                  <c:v>1.126E-12</c:v>
                </c:pt>
                <c:pt idx="9053">
                  <c:v>1.1140000000000001E-12</c:v>
                </c:pt>
                <c:pt idx="9054">
                  <c:v>1.1160000000000001E-12</c:v>
                </c:pt>
                <c:pt idx="9055">
                  <c:v>1.111E-12</c:v>
                </c:pt>
                <c:pt idx="9056">
                  <c:v>1.1119999999999999E-12</c:v>
                </c:pt>
                <c:pt idx="9057">
                  <c:v>1.1059999999999999E-12</c:v>
                </c:pt>
                <c:pt idx="9058">
                  <c:v>1.1010000000000001E-12</c:v>
                </c:pt>
                <c:pt idx="9059">
                  <c:v>1.0970000000000001E-12</c:v>
                </c:pt>
                <c:pt idx="9060">
                  <c:v>1.096E-12</c:v>
                </c:pt>
                <c:pt idx="9061">
                  <c:v>1.0970000000000001E-12</c:v>
                </c:pt>
                <c:pt idx="9062">
                  <c:v>1.1019999999999999E-12</c:v>
                </c:pt>
                <c:pt idx="9063">
                  <c:v>1.1E-12</c:v>
                </c:pt>
                <c:pt idx="9064">
                  <c:v>1.1010000000000001E-12</c:v>
                </c:pt>
                <c:pt idx="9065">
                  <c:v>1.096E-12</c:v>
                </c:pt>
                <c:pt idx="9066">
                  <c:v>1.098E-12</c:v>
                </c:pt>
                <c:pt idx="9067">
                  <c:v>1.105E-12</c:v>
                </c:pt>
                <c:pt idx="9068">
                  <c:v>1.1039999999999999E-12</c:v>
                </c:pt>
                <c:pt idx="9069">
                  <c:v>1.103E-12</c:v>
                </c:pt>
                <c:pt idx="9070">
                  <c:v>1.105E-12</c:v>
                </c:pt>
                <c:pt idx="9071">
                  <c:v>1.098E-12</c:v>
                </c:pt>
                <c:pt idx="9072">
                  <c:v>1.0950000000000001E-12</c:v>
                </c:pt>
                <c:pt idx="9073">
                  <c:v>1.0970000000000001E-12</c:v>
                </c:pt>
                <c:pt idx="9074">
                  <c:v>1.096E-12</c:v>
                </c:pt>
                <c:pt idx="9075">
                  <c:v>1.0889999999999999E-12</c:v>
                </c:pt>
                <c:pt idx="9076">
                  <c:v>1.086E-12</c:v>
                </c:pt>
                <c:pt idx="9077">
                  <c:v>1.0849999999999999E-12</c:v>
                </c:pt>
                <c:pt idx="9078">
                  <c:v>1.0829999999999999E-12</c:v>
                </c:pt>
                <c:pt idx="9079">
                  <c:v>1.0780000000000001E-12</c:v>
                </c:pt>
                <c:pt idx="9080">
                  <c:v>1.0780000000000001E-12</c:v>
                </c:pt>
                <c:pt idx="9081">
                  <c:v>1.0740000000000001E-12</c:v>
                </c:pt>
                <c:pt idx="9082">
                  <c:v>1.0829999999999999E-12</c:v>
                </c:pt>
                <c:pt idx="9083">
                  <c:v>1.075E-12</c:v>
                </c:pt>
                <c:pt idx="9084">
                  <c:v>1.0829999999999999E-12</c:v>
                </c:pt>
                <c:pt idx="9085">
                  <c:v>1.077E-12</c:v>
                </c:pt>
                <c:pt idx="9086">
                  <c:v>1.0720000000000001E-12</c:v>
                </c:pt>
                <c:pt idx="9087">
                  <c:v>1.069E-12</c:v>
                </c:pt>
                <c:pt idx="9088">
                  <c:v>1.073E-12</c:v>
                </c:pt>
                <c:pt idx="9089">
                  <c:v>1.0659999999999999E-12</c:v>
                </c:pt>
                <c:pt idx="9090">
                  <c:v>1.069E-12</c:v>
                </c:pt>
                <c:pt idx="9091">
                  <c:v>1.0740000000000001E-12</c:v>
                </c:pt>
                <c:pt idx="9092">
                  <c:v>1.0760000000000001E-12</c:v>
                </c:pt>
                <c:pt idx="9093">
                  <c:v>1.071E-12</c:v>
                </c:pt>
                <c:pt idx="9094">
                  <c:v>1.0700000000000001E-12</c:v>
                </c:pt>
                <c:pt idx="9095">
                  <c:v>1.077E-12</c:v>
                </c:pt>
                <c:pt idx="9096">
                  <c:v>1.0789999999999999E-12</c:v>
                </c:pt>
                <c:pt idx="9097">
                  <c:v>1.0760000000000001E-12</c:v>
                </c:pt>
                <c:pt idx="9098">
                  <c:v>1.0740000000000001E-12</c:v>
                </c:pt>
                <c:pt idx="9099">
                  <c:v>1.0740000000000001E-12</c:v>
                </c:pt>
                <c:pt idx="9100">
                  <c:v>1.073E-12</c:v>
                </c:pt>
                <c:pt idx="9101">
                  <c:v>1.071E-12</c:v>
                </c:pt>
                <c:pt idx="9102">
                  <c:v>1.0720000000000001E-12</c:v>
                </c:pt>
                <c:pt idx="9103">
                  <c:v>1.069E-12</c:v>
                </c:pt>
                <c:pt idx="9104">
                  <c:v>1.0700000000000001E-12</c:v>
                </c:pt>
                <c:pt idx="9105">
                  <c:v>1.0680000000000001E-12</c:v>
                </c:pt>
                <c:pt idx="9106">
                  <c:v>1.067E-12</c:v>
                </c:pt>
                <c:pt idx="9107">
                  <c:v>1.0639999999999999E-12</c:v>
                </c:pt>
                <c:pt idx="9108">
                  <c:v>1.067E-12</c:v>
                </c:pt>
                <c:pt idx="9109">
                  <c:v>1.071E-12</c:v>
                </c:pt>
                <c:pt idx="9110">
                  <c:v>1.073E-12</c:v>
                </c:pt>
                <c:pt idx="9111">
                  <c:v>1.0659999999999999E-12</c:v>
                </c:pt>
                <c:pt idx="9112">
                  <c:v>1.0680000000000001E-12</c:v>
                </c:pt>
                <c:pt idx="9113">
                  <c:v>1.0680000000000001E-12</c:v>
                </c:pt>
                <c:pt idx="9114">
                  <c:v>1.063E-12</c:v>
                </c:pt>
                <c:pt idx="9115">
                  <c:v>1.0659999999999999E-12</c:v>
                </c:pt>
                <c:pt idx="9116">
                  <c:v>1.0639999999999999E-12</c:v>
                </c:pt>
                <c:pt idx="9117">
                  <c:v>1.0619999999999999E-12</c:v>
                </c:pt>
                <c:pt idx="9118">
                  <c:v>1.0659999999999999E-12</c:v>
                </c:pt>
                <c:pt idx="9119">
                  <c:v>1.069E-12</c:v>
                </c:pt>
                <c:pt idx="9120">
                  <c:v>1.0720000000000001E-12</c:v>
                </c:pt>
                <c:pt idx="9121">
                  <c:v>1.0760000000000001E-12</c:v>
                </c:pt>
                <c:pt idx="9122">
                  <c:v>1.0780000000000001E-12</c:v>
                </c:pt>
                <c:pt idx="9123">
                  <c:v>1.0809999999999999E-12</c:v>
                </c:pt>
                <c:pt idx="9124">
                  <c:v>1.084E-12</c:v>
                </c:pt>
                <c:pt idx="9125">
                  <c:v>1.084E-12</c:v>
                </c:pt>
                <c:pt idx="9126">
                  <c:v>1.0829999999999999E-12</c:v>
                </c:pt>
                <c:pt idx="9127">
                  <c:v>1.0889999999999999E-12</c:v>
                </c:pt>
                <c:pt idx="9128">
                  <c:v>1.088E-12</c:v>
                </c:pt>
                <c:pt idx="9129">
                  <c:v>1.086E-12</c:v>
                </c:pt>
                <c:pt idx="9130">
                  <c:v>1.08E-12</c:v>
                </c:pt>
                <c:pt idx="9131">
                  <c:v>1.082E-12</c:v>
                </c:pt>
                <c:pt idx="9132">
                  <c:v>1.0829999999999999E-12</c:v>
                </c:pt>
                <c:pt idx="9133">
                  <c:v>1.086E-12</c:v>
                </c:pt>
                <c:pt idx="9134">
                  <c:v>1.088E-12</c:v>
                </c:pt>
                <c:pt idx="9135">
                  <c:v>1.0849999999999999E-12</c:v>
                </c:pt>
                <c:pt idx="9136">
                  <c:v>1.0869999999999999E-12</c:v>
                </c:pt>
                <c:pt idx="9137">
                  <c:v>1.086E-12</c:v>
                </c:pt>
                <c:pt idx="9138">
                  <c:v>1.0970000000000001E-12</c:v>
                </c:pt>
                <c:pt idx="9139">
                  <c:v>1.09E-12</c:v>
                </c:pt>
                <c:pt idx="9140">
                  <c:v>1.094E-12</c:v>
                </c:pt>
                <c:pt idx="9141">
                  <c:v>1.0889999999999999E-12</c:v>
                </c:pt>
                <c:pt idx="9142">
                  <c:v>1.09E-12</c:v>
                </c:pt>
                <c:pt idx="9143">
                  <c:v>1.082E-12</c:v>
                </c:pt>
                <c:pt idx="9144">
                  <c:v>1.088E-12</c:v>
                </c:pt>
                <c:pt idx="9145">
                  <c:v>1.092E-12</c:v>
                </c:pt>
                <c:pt idx="9146">
                  <c:v>1.0910000000000001E-12</c:v>
                </c:pt>
                <c:pt idx="9147">
                  <c:v>1.092E-12</c:v>
                </c:pt>
                <c:pt idx="9148">
                  <c:v>1.09E-12</c:v>
                </c:pt>
                <c:pt idx="9149">
                  <c:v>1.094E-12</c:v>
                </c:pt>
                <c:pt idx="9150">
                  <c:v>1.09E-12</c:v>
                </c:pt>
                <c:pt idx="9151">
                  <c:v>1.0990000000000001E-12</c:v>
                </c:pt>
                <c:pt idx="9152">
                  <c:v>1.107E-12</c:v>
                </c:pt>
                <c:pt idx="9153">
                  <c:v>1.105E-12</c:v>
                </c:pt>
                <c:pt idx="9154">
                  <c:v>1.1E-12</c:v>
                </c:pt>
                <c:pt idx="9155">
                  <c:v>1.1019999999999999E-12</c:v>
                </c:pt>
                <c:pt idx="9156">
                  <c:v>1.105E-12</c:v>
                </c:pt>
                <c:pt idx="9157">
                  <c:v>1.103E-12</c:v>
                </c:pt>
                <c:pt idx="9158">
                  <c:v>1.105E-12</c:v>
                </c:pt>
                <c:pt idx="9159">
                  <c:v>1.105E-12</c:v>
                </c:pt>
                <c:pt idx="9160">
                  <c:v>1.111E-12</c:v>
                </c:pt>
                <c:pt idx="9161">
                  <c:v>1.109E-12</c:v>
                </c:pt>
                <c:pt idx="9162">
                  <c:v>1.105E-12</c:v>
                </c:pt>
                <c:pt idx="9163">
                  <c:v>1.107E-12</c:v>
                </c:pt>
                <c:pt idx="9164">
                  <c:v>1.111E-12</c:v>
                </c:pt>
                <c:pt idx="9165">
                  <c:v>1.109E-12</c:v>
                </c:pt>
                <c:pt idx="9166">
                  <c:v>1.103E-12</c:v>
                </c:pt>
                <c:pt idx="9167">
                  <c:v>1.103E-12</c:v>
                </c:pt>
                <c:pt idx="9168">
                  <c:v>1.105E-12</c:v>
                </c:pt>
                <c:pt idx="9169">
                  <c:v>1.109E-12</c:v>
                </c:pt>
                <c:pt idx="9170">
                  <c:v>1.111E-12</c:v>
                </c:pt>
                <c:pt idx="9171">
                  <c:v>1.1059999999999999E-12</c:v>
                </c:pt>
                <c:pt idx="9172">
                  <c:v>1.1119999999999999E-12</c:v>
                </c:pt>
                <c:pt idx="9173">
                  <c:v>1.117E-12</c:v>
                </c:pt>
                <c:pt idx="9174">
                  <c:v>1.119E-12</c:v>
                </c:pt>
                <c:pt idx="9175">
                  <c:v>1.123E-12</c:v>
                </c:pt>
                <c:pt idx="9176">
                  <c:v>1.1289999999999999E-12</c:v>
                </c:pt>
                <c:pt idx="9177">
                  <c:v>1.128E-12</c:v>
                </c:pt>
                <c:pt idx="9178">
                  <c:v>1.1289999999999999E-12</c:v>
                </c:pt>
                <c:pt idx="9179">
                  <c:v>1.1349999999999999E-12</c:v>
                </c:pt>
                <c:pt idx="9180">
                  <c:v>1.1369999999999999E-12</c:v>
                </c:pt>
                <c:pt idx="9181">
                  <c:v>1.136E-12</c:v>
                </c:pt>
                <c:pt idx="9182">
                  <c:v>1.1349999999999999E-12</c:v>
                </c:pt>
                <c:pt idx="9183">
                  <c:v>1.1430000000000001E-12</c:v>
                </c:pt>
                <c:pt idx="9184">
                  <c:v>1.1410000000000001E-12</c:v>
                </c:pt>
                <c:pt idx="9185">
                  <c:v>1.146E-12</c:v>
                </c:pt>
                <c:pt idx="9186">
                  <c:v>1.144E-12</c:v>
                </c:pt>
                <c:pt idx="9187">
                  <c:v>1.1470000000000001E-12</c:v>
                </c:pt>
                <c:pt idx="9188">
                  <c:v>1.1490000000000001E-12</c:v>
                </c:pt>
                <c:pt idx="9189">
                  <c:v>1.146E-12</c:v>
                </c:pt>
                <c:pt idx="9190">
                  <c:v>1.1450000000000001E-12</c:v>
                </c:pt>
                <c:pt idx="9191">
                  <c:v>1.1430000000000001E-12</c:v>
                </c:pt>
                <c:pt idx="9192">
                  <c:v>1.1519999999999999E-12</c:v>
                </c:pt>
                <c:pt idx="9193">
                  <c:v>1.1579999999999999E-12</c:v>
                </c:pt>
                <c:pt idx="9194">
                  <c:v>1.159E-12</c:v>
                </c:pt>
                <c:pt idx="9195">
                  <c:v>1.1599999999999999E-12</c:v>
                </c:pt>
                <c:pt idx="9196">
                  <c:v>1.159E-12</c:v>
                </c:pt>
                <c:pt idx="9197">
                  <c:v>1.1559999999999999E-12</c:v>
                </c:pt>
                <c:pt idx="9198">
                  <c:v>1.161E-12</c:v>
                </c:pt>
                <c:pt idx="9199">
                  <c:v>1.1640000000000001E-12</c:v>
                </c:pt>
                <c:pt idx="9200">
                  <c:v>1.1680000000000001E-12</c:v>
                </c:pt>
                <c:pt idx="9201">
                  <c:v>1.1700000000000001E-12</c:v>
                </c:pt>
                <c:pt idx="9202">
                  <c:v>1.1769999999999999E-12</c:v>
                </c:pt>
                <c:pt idx="9203">
                  <c:v>1.18E-12</c:v>
                </c:pt>
                <c:pt idx="9204">
                  <c:v>1.1809999999999999E-12</c:v>
                </c:pt>
                <c:pt idx="9205">
                  <c:v>1.18E-12</c:v>
                </c:pt>
                <c:pt idx="9206">
                  <c:v>1.1829999999999999E-12</c:v>
                </c:pt>
                <c:pt idx="9207">
                  <c:v>1.186E-12</c:v>
                </c:pt>
                <c:pt idx="9208">
                  <c:v>1.192E-12</c:v>
                </c:pt>
                <c:pt idx="9209">
                  <c:v>1.1850000000000001E-12</c:v>
                </c:pt>
                <c:pt idx="9210">
                  <c:v>1.188E-12</c:v>
                </c:pt>
                <c:pt idx="9211">
                  <c:v>1.186E-12</c:v>
                </c:pt>
                <c:pt idx="9212">
                  <c:v>1.1829999999999999E-12</c:v>
                </c:pt>
                <c:pt idx="9213">
                  <c:v>1.1870000000000001E-12</c:v>
                </c:pt>
                <c:pt idx="9214">
                  <c:v>1.182E-12</c:v>
                </c:pt>
                <c:pt idx="9215">
                  <c:v>1.1870000000000001E-12</c:v>
                </c:pt>
                <c:pt idx="9216">
                  <c:v>1.194E-12</c:v>
                </c:pt>
                <c:pt idx="9217">
                  <c:v>1.1910000000000001E-12</c:v>
                </c:pt>
                <c:pt idx="9218">
                  <c:v>1.1930000000000001E-12</c:v>
                </c:pt>
                <c:pt idx="9219">
                  <c:v>1.201E-12</c:v>
                </c:pt>
                <c:pt idx="9220">
                  <c:v>1.205E-12</c:v>
                </c:pt>
                <c:pt idx="9221">
                  <c:v>1.203E-12</c:v>
                </c:pt>
                <c:pt idx="9222">
                  <c:v>1.2079999999999999E-12</c:v>
                </c:pt>
                <c:pt idx="9223">
                  <c:v>1.2079999999999999E-12</c:v>
                </c:pt>
                <c:pt idx="9224">
                  <c:v>1.215E-12</c:v>
                </c:pt>
                <c:pt idx="9225">
                  <c:v>1.217E-12</c:v>
                </c:pt>
                <c:pt idx="9226">
                  <c:v>1.219E-12</c:v>
                </c:pt>
                <c:pt idx="9227">
                  <c:v>1.2200000000000001E-12</c:v>
                </c:pt>
                <c:pt idx="9228">
                  <c:v>1.226E-12</c:v>
                </c:pt>
                <c:pt idx="9229">
                  <c:v>1.2269999999999999E-12</c:v>
                </c:pt>
                <c:pt idx="9230">
                  <c:v>1.2309999999999999E-12</c:v>
                </c:pt>
                <c:pt idx="9231">
                  <c:v>1.2309999999999999E-12</c:v>
                </c:pt>
                <c:pt idx="9232">
                  <c:v>1.232E-12</c:v>
                </c:pt>
                <c:pt idx="9233">
                  <c:v>1.2330000000000001E-12</c:v>
                </c:pt>
                <c:pt idx="9234">
                  <c:v>1.2390000000000001E-12</c:v>
                </c:pt>
                <c:pt idx="9235">
                  <c:v>1.2390000000000001E-12</c:v>
                </c:pt>
                <c:pt idx="9236">
                  <c:v>1.238E-12</c:v>
                </c:pt>
                <c:pt idx="9237">
                  <c:v>1.2439999999999999E-12</c:v>
                </c:pt>
                <c:pt idx="9238">
                  <c:v>1.245E-12</c:v>
                </c:pt>
                <c:pt idx="9239">
                  <c:v>1.2459999999999999E-12</c:v>
                </c:pt>
                <c:pt idx="9240">
                  <c:v>1.2519999999999999E-12</c:v>
                </c:pt>
                <c:pt idx="9241">
                  <c:v>1.2479999999999999E-12</c:v>
                </c:pt>
                <c:pt idx="9242">
                  <c:v>1.249E-12</c:v>
                </c:pt>
                <c:pt idx="9243">
                  <c:v>1.2479999999999999E-12</c:v>
                </c:pt>
                <c:pt idx="9244">
                  <c:v>1.2479999999999999E-12</c:v>
                </c:pt>
                <c:pt idx="9245">
                  <c:v>1.253E-12</c:v>
                </c:pt>
                <c:pt idx="9246">
                  <c:v>1.255E-12</c:v>
                </c:pt>
                <c:pt idx="9247">
                  <c:v>1.242E-12</c:v>
                </c:pt>
                <c:pt idx="9248">
                  <c:v>1.255E-12</c:v>
                </c:pt>
                <c:pt idx="9249">
                  <c:v>1.259E-12</c:v>
                </c:pt>
                <c:pt idx="9250">
                  <c:v>1.261E-12</c:v>
                </c:pt>
                <c:pt idx="9251">
                  <c:v>1.249E-12</c:v>
                </c:pt>
                <c:pt idx="9252">
                  <c:v>1.251E-12</c:v>
                </c:pt>
                <c:pt idx="9253">
                  <c:v>1.259E-12</c:v>
                </c:pt>
                <c:pt idx="9254">
                  <c:v>1.2600000000000001E-12</c:v>
                </c:pt>
                <c:pt idx="9255">
                  <c:v>1.259E-12</c:v>
                </c:pt>
                <c:pt idx="9256">
                  <c:v>1.2660000000000001E-12</c:v>
                </c:pt>
                <c:pt idx="9257">
                  <c:v>1.267E-12</c:v>
                </c:pt>
                <c:pt idx="9258">
                  <c:v>1.2729999999999999E-12</c:v>
                </c:pt>
                <c:pt idx="9259">
                  <c:v>1.278E-12</c:v>
                </c:pt>
                <c:pt idx="9260">
                  <c:v>1.2749999999999999E-12</c:v>
                </c:pt>
                <c:pt idx="9261">
                  <c:v>1.28E-12</c:v>
                </c:pt>
                <c:pt idx="9262">
                  <c:v>1.2729999999999999E-12</c:v>
                </c:pt>
                <c:pt idx="9263">
                  <c:v>1.2789999999999999E-12</c:v>
                </c:pt>
                <c:pt idx="9264">
                  <c:v>1.2769999999999999E-12</c:v>
                </c:pt>
                <c:pt idx="9265">
                  <c:v>1.2769999999999999E-12</c:v>
                </c:pt>
                <c:pt idx="9266">
                  <c:v>1.2769999999999999E-12</c:v>
                </c:pt>
                <c:pt idx="9267">
                  <c:v>1.2850000000000001E-12</c:v>
                </c:pt>
                <c:pt idx="9268">
                  <c:v>1.2810000000000001E-12</c:v>
                </c:pt>
                <c:pt idx="9269">
                  <c:v>1.2769999999999999E-12</c:v>
                </c:pt>
                <c:pt idx="9270">
                  <c:v>1.276E-12</c:v>
                </c:pt>
                <c:pt idx="9271">
                  <c:v>1.274E-12</c:v>
                </c:pt>
                <c:pt idx="9272">
                  <c:v>1.2789999999999999E-12</c:v>
                </c:pt>
                <c:pt idx="9273">
                  <c:v>1.2769999999999999E-12</c:v>
                </c:pt>
                <c:pt idx="9274">
                  <c:v>1.274E-12</c:v>
                </c:pt>
                <c:pt idx="9275">
                  <c:v>1.2789999999999999E-12</c:v>
                </c:pt>
                <c:pt idx="9276">
                  <c:v>1.282E-12</c:v>
                </c:pt>
                <c:pt idx="9277">
                  <c:v>1.2850000000000001E-12</c:v>
                </c:pt>
                <c:pt idx="9278">
                  <c:v>1.2890000000000001E-12</c:v>
                </c:pt>
                <c:pt idx="9279">
                  <c:v>1.2870000000000001E-12</c:v>
                </c:pt>
                <c:pt idx="9280">
                  <c:v>1.293E-12</c:v>
                </c:pt>
                <c:pt idx="9281">
                  <c:v>1.2939999999999999E-12</c:v>
                </c:pt>
                <c:pt idx="9282">
                  <c:v>1.29E-12</c:v>
                </c:pt>
                <c:pt idx="9283">
                  <c:v>1.297E-12</c:v>
                </c:pt>
                <c:pt idx="9284">
                  <c:v>1.2999999999999999E-12</c:v>
                </c:pt>
                <c:pt idx="9285">
                  <c:v>1.2999999999999999E-12</c:v>
                </c:pt>
                <c:pt idx="9286">
                  <c:v>1.303E-12</c:v>
                </c:pt>
                <c:pt idx="9287">
                  <c:v>1.309E-12</c:v>
                </c:pt>
                <c:pt idx="9288">
                  <c:v>1.307E-12</c:v>
                </c:pt>
                <c:pt idx="9289">
                  <c:v>1.3019999999999999E-12</c:v>
                </c:pt>
                <c:pt idx="9290">
                  <c:v>1.305E-12</c:v>
                </c:pt>
                <c:pt idx="9291">
                  <c:v>1.3060000000000001E-12</c:v>
                </c:pt>
                <c:pt idx="9292">
                  <c:v>1.309E-12</c:v>
                </c:pt>
                <c:pt idx="9293">
                  <c:v>1.316E-12</c:v>
                </c:pt>
                <c:pt idx="9294">
                  <c:v>1.305E-12</c:v>
                </c:pt>
                <c:pt idx="9295">
                  <c:v>1.316E-12</c:v>
                </c:pt>
                <c:pt idx="9296">
                  <c:v>1.3100000000000001E-12</c:v>
                </c:pt>
                <c:pt idx="9297">
                  <c:v>1.303E-12</c:v>
                </c:pt>
                <c:pt idx="9298">
                  <c:v>1.3019999999999999E-12</c:v>
                </c:pt>
                <c:pt idx="9299">
                  <c:v>1.307E-12</c:v>
                </c:pt>
                <c:pt idx="9300">
                  <c:v>1.307E-12</c:v>
                </c:pt>
                <c:pt idx="9301">
                  <c:v>1.3100000000000001E-12</c:v>
                </c:pt>
                <c:pt idx="9302">
                  <c:v>1.3140000000000001E-12</c:v>
                </c:pt>
                <c:pt idx="9303">
                  <c:v>1.3120000000000001E-12</c:v>
                </c:pt>
                <c:pt idx="9304">
                  <c:v>1.316E-12</c:v>
                </c:pt>
                <c:pt idx="9305">
                  <c:v>1.3120000000000001E-12</c:v>
                </c:pt>
                <c:pt idx="9306">
                  <c:v>1.316E-12</c:v>
                </c:pt>
                <c:pt idx="9307">
                  <c:v>1.3249999999999999E-12</c:v>
                </c:pt>
                <c:pt idx="9308">
                  <c:v>1.326E-12</c:v>
                </c:pt>
                <c:pt idx="9309">
                  <c:v>1.326E-12</c:v>
                </c:pt>
                <c:pt idx="9310">
                  <c:v>1.3290000000000001E-12</c:v>
                </c:pt>
                <c:pt idx="9311">
                  <c:v>1.334E-12</c:v>
                </c:pt>
                <c:pt idx="9312">
                  <c:v>1.3370000000000001E-12</c:v>
                </c:pt>
                <c:pt idx="9313">
                  <c:v>1.343E-12</c:v>
                </c:pt>
                <c:pt idx="9314">
                  <c:v>1.345E-12</c:v>
                </c:pt>
                <c:pt idx="9315">
                  <c:v>1.349E-12</c:v>
                </c:pt>
                <c:pt idx="9316">
                  <c:v>1.3479999999999999E-12</c:v>
                </c:pt>
                <c:pt idx="9317">
                  <c:v>1.359E-12</c:v>
                </c:pt>
                <c:pt idx="9318">
                  <c:v>1.3620000000000001E-12</c:v>
                </c:pt>
                <c:pt idx="9319">
                  <c:v>1.3600000000000001E-12</c:v>
                </c:pt>
                <c:pt idx="9320">
                  <c:v>1.3540000000000001E-12</c:v>
                </c:pt>
                <c:pt idx="9321">
                  <c:v>1.3520000000000001E-12</c:v>
                </c:pt>
                <c:pt idx="9322">
                  <c:v>1.349E-12</c:v>
                </c:pt>
                <c:pt idx="9323">
                  <c:v>1.3520000000000001E-12</c:v>
                </c:pt>
                <c:pt idx="9324">
                  <c:v>1.3520000000000001E-12</c:v>
                </c:pt>
                <c:pt idx="9325">
                  <c:v>1.357E-12</c:v>
                </c:pt>
                <c:pt idx="9326">
                  <c:v>1.3499999999999999E-12</c:v>
                </c:pt>
                <c:pt idx="9327">
                  <c:v>1.355E-12</c:v>
                </c:pt>
                <c:pt idx="9328">
                  <c:v>1.351E-12</c:v>
                </c:pt>
                <c:pt idx="9329">
                  <c:v>1.349E-12</c:v>
                </c:pt>
                <c:pt idx="9330">
                  <c:v>1.353E-12</c:v>
                </c:pt>
                <c:pt idx="9331">
                  <c:v>1.3540000000000001E-12</c:v>
                </c:pt>
                <c:pt idx="9332">
                  <c:v>1.359E-12</c:v>
                </c:pt>
                <c:pt idx="9333">
                  <c:v>1.3649999999999999E-12</c:v>
                </c:pt>
                <c:pt idx="9334">
                  <c:v>1.3649999999999999E-12</c:v>
                </c:pt>
                <c:pt idx="9335">
                  <c:v>1.364E-12</c:v>
                </c:pt>
                <c:pt idx="9336">
                  <c:v>1.376E-12</c:v>
                </c:pt>
                <c:pt idx="9337">
                  <c:v>1.37E-12</c:v>
                </c:pt>
                <c:pt idx="9338">
                  <c:v>1.374E-12</c:v>
                </c:pt>
                <c:pt idx="9339">
                  <c:v>1.368E-12</c:v>
                </c:pt>
                <c:pt idx="9340">
                  <c:v>1.366E-12</c:v>
                </c:pt>
                <c:pt idx="9341">
                  <c:v>1.3669999999999999E-12</c:v>
                </c:pt>
                <c:pt idx="9342">
                  <c:v>1.372E-12</c:v>
                </c:pt>
                <c:pt idx="9343">
                  <c:v>1.368E-12</c:v>
                </c:pt>
                <c:pt idx="9344">
                  <c:v>1.3709999999999999E-12</c:v>
                </c:pt>
                <c:pt idx="9345">
                  <c:v>1.3689999999999999E-12</c:v>
                </c:pt>
                <c:pt idx="9346">
                  <c:v>1.368E-12</c:v>
                </c:pt>
                <c:pt idx="9347">
                  <c:v>1.374E-12</c:v>
                </c:pt>
                <c:pt idx="9348">
                  <c:v>1.3750000000000001E-12</c:v>
                </c:pt>
                <c:pt idx="9349">
                  <c:v>1.3790000000000001E-12</c:v>
                </c:pt>
                <c:pt idx="9350">
                  <c:v>1.378E-12</c:v>
                </c:pt>
                <c:pt idx="9351">
                  <c:v>1.3729999999999999E-12</c:v>
                </c:pt>
                <c:pt idx="9352">
                  <c:v>1.3810000000000001E-12</c:v>
                </c:pt>
                <c:pt idx="9353">
                  <c:v>1.382E-12</c:v>
                </c:pt>
                <c:pt idx="9354">
                  <c:v>1.378E-12</c:v>
                </c:pt>
                <c:pt idx="9355">
                  <c:v>1.376E-12</c:v>
                </c:pt>
                <c:pt idx="9356">
                  <c:v>1.3750000000000001E-12</c:v>
                </c:pt>
                <c:pt idx="9357">
                  <c:v>1.3689999999999999E-12</c:v>
                </c:pt>
                <c:pt idx="9358">
                  <c:v>1.3689999999999999E-12</c:v>
                </c:pt>
                <c:pt idx="9359">
                  <c:v>1.3649999999999999E-12</c:v>
                </c:pt>
                <c:pt idx="9360">
                  <c:v>1.366E-12</c:v>
                </c:pt>
                <c:pt idx="9361">
                  <c:v>1.3649999999999999E-12</c:v>
                </c:pt>
                <c:pt idx="9362">
                  <c:v>1.3629999999999999E-12</c:v>
                </c:pt>
                <c:pt idx="9363">
                  <c:v>1.3620000000000001E-12</c:v>
                </c:pt>
                <c:pt idx="9364">
                  <c:v>1.3689999999999999E-12</c:v>
                </c:pt>
                <c:pt idx="9365">
                  <c:v>1.3750000000000001E-12</c:v>
                </c:pt>
                <c:pt idx="9366">
                  <c:v>1.3750000000000001E-12</c:v>
                </c:pt>
                <c:pt idx="9367">
                  <c:v>1.37E-12</c:v>
                </c:pt>
                <c:pt idx="9368">
                  <c:v>1.3669999999999999E-12</c:v>
                </c:pt>
                <c:pt idx="9369">
                  <c:v>1.3709999999999999E-12</c:v>
                </c:pt>
                <c:pt idx="9370">
                  <c:v>1.3750000000000001E-12</c:v>
                </c:pt>
                <c:pt idx="9371">
                  <c:v>1.3810000000000001E-12</c:v>
                </c:pt>
                <c:pt idx="9372">
                  <c:v>1.376E-12</c:v>
                </c:pt>
                <c:pt idx="9373">
                  <c:v>1.3810000000000001E-12</c:v>
                </c:pt>
                <c:pt idx="9374">
                  <c:v>1.378E-12</c:v>
                </c:pt>
                <c:pt idx="9375">
                  <c:v>1.376E-12</c:v>
                </c:pt>
                <c:pt idx="9376">
                  <c:v>1.368E-12</c:v>
                </c:pt>
                <c:pt idx="9377">
                  <c:v>1.364E-12</c:v>
                </c:pt>
                <c:pt idx="9378">
                  <c:v>1.3600000000000001E-12</c:v>
                </c:pt>
                <c:pt idx="9379">
                  <c:v>1.3649999999999999E-12</c:v>
                </c:pt>
                <c:pt idx="9380">
                  <c:v>1.3649999999999999E-12</c:v>
                </c:pt>
                <c:pt idx="9381">
                  <c:v>1.3620000000000001E-12</c:v>
                </c:pt>
                <c:pt idx="9382">
                  <c:v>1.364E-12</c:v>
                </c:pt>
                <c:pt idx="9383">
                  <c:v>1.3649999999999999E-12</c:v>
                </c:pt>
                <c:pt idx="9384">
                  <c:v>1.3629999999999999E-12</c:v>
                </c:pt>
                <c:pt idx="9385">
                  <c:v>1.3669999999999999E-12</c:v>
                </c:pt>
                <c:pt idx="9386">
                  <c:v>1.376E-12</c:v>
                </c:pt>
                <c:pt idx="9387">
                  <c:v>1.3770000000000001E-12</c:v>
                </c:pt>
                <c:pt idx="9388">
                  <c:v>1.3810000000000001E-12</c:v>
                </c:pt>
                <c:pt idx="9389">
                  <c:v>1.3750000000000001E-12</c:v>
                </c:pt>
                <c:pt idx="9390">
                  <c:v>1.3729999999999999E-12</c:v>
                </c:pt>
                <c:pt idx="9391">
                  <c:v>1.3689999999999999E-12</c:v>
                </c:pt>
                <c:pt idx="9392">
                  <c:v>1.3620000000000001E-12</c:v>
                </c:pt>
                <c:pt idx="9393">
                  <c:v>1.355E-12</c:v>
                </c:pt>
                <c:pt idx="9394">
                  <c:v>1.3520000000000001E-12</c:v>
                </c:pt>
                <c:pt idx="9395">
                  <c:v>1.3540000000000001E-12</c:v>
                </c:pt>
                <c:pt idx="9396">
                  <c:v>1.3459999999999999E-12</c:v>
                </c:pt>
                <c:pt idx="9397">
                  <c:v>1.355E-12</c:v>
                </c:pt>
                <c:pt idx="9398">
                  <c:v>1.349E-12</c:v>
                </c:pt>
                <c:pt idx="9399">
                  <c:v>1.351E-12</c:v>
                </c:pt>
                <c:pt idx="9400">
                  <c:v>1.349E-12</c:v>
                </c:pt>
                <c:pt idx="9401">
                  <c:v>1.3390000000000001E-12</c:v>
                </c:pt>
                <c:pt idx="9402">
                  <c:v>1.3390000000000001E-12</c:v>
                </c:pt>
                <c:pt idx="9403">
                  <c:v>1.3399999999999999E-12</c:v>
                </c:pt>
                <c:pt idx="9404">
                  <c:v>1.3330000000000001E-12</c:v>
                </c:pt>
                <c:pt idx="9405">
                  <c:v>1.334E-12</c:v>
                </c:pt>
                <c:pt idx="9406">
                  <c:v>1.3330000000000001E-12</c:v>
                </c:pt>
                <c:pt idx="9407">
                  <c:v>1.3269999999999999E-12</c:v>
                </c:pt>
                <c:pt idx="9408">
                  <c:v>1.3249999999999999E-12</c:v>
                </c:pt>
                <c:pt idx="9409">
                  <c:v>1.32E-12</c:v>
                </c:pt>
                <c:pt idx="9410">
                  <c:v>1.315E-12</c:v>
                </c:pt>
                <c:pt idx="9411">
                  <c:v>1.309E-12</c:v>
                </c:pt>
                <c:pt idx="9412">
                  <c:v>1.3120000000000001E-12</c:v>
                </c:pt>
                <c:pt idx="9413">
                  <c:v>1.3060000000000001E-12</c:v>
                </c:pt>
                <c:pt idx="9414">
                  <c:v>1.2959999999999999E-12</c:v>
                </c:pt>
                <c:pt idx="9415">
                  <c:v>1.288E-12</c:v>
                </c:pt>
                <c:pt idx="9416">
                  <c:v>1.2890000000000001E-12</c:v>
                </c:pt>
                <c:pt idx="9417">
                  <c:v>1.295E-12</c:v>
                </c:pt>
                <c:pt idx="9418">
                  <c:v>1.2919999999999999E-12</c:v>
                </c:pt>
                <c:pt idx="9419">
                  <c:v>1.284E-12</c:v>
                </c:pt>
                <c:pt idx="9420">
                  <c:v>1.284E-12</c:v>
                </c:pt>
                <c:pt idx="9421">
                  <c:v>1.2810000000000001E-12</c:v>
                </c:pt>
                <c:pt idx="9422">
                  <c:v>1.2789999999999999E-12</c:v>
                </c:pt>
                <c:pt idx="9423">
                  <c:v>1.2769999999999999E-12</c:v>
                </c:pt>
                <c:pt idx="9424">
                  <c:v>1.2850000000000001E-12</c:v>
                </c:pt>
                <c:pt idx="9425">
                  <c:v>1.2910000000000001E-12</c:v>
                </c:pt>
                <c:pt idx="9426">
                  <c:v>1.2890000000000001E-12</c:v>
                </c:pt>
                <c:pt idx="9427">
                  <c:v>1.2939999999999999E-12</c:v>
                </c:pt>
                <c:pt idx="9428">
                  <c:v>1.2890000000000001E-12</c:v>
                </c:pt>
                <c:pt idx="9429">
                  <c:v>1.2830000000000001E-12</c:v>
                </c:pt>
                <c:pt idx="9430">
                  <c:v>1.272E-12</c:v>
                </c:pt>
                <c:pt idx="9431">
                  <c:v>1.2640000000000001E-12</c:v>
                </c:pt>
                <c:pt idx="9432">
                  <c:v>1.2580000000000001E-12</c:v>
                </c:pt>
                <c:pt idx="9433">
                  <c:v>1.255E-12</c:v>
                </c:pt>
                <c:pt idx="9434">
                  <c:v>1.2459999999999999E-12</c:v>
                </c:pt>
                <c:pt idx="9435">
                  <c:v>1.245E-12</c:v>
                </c:pt>
                <c:pt idx="9436">
                  <c:v>1.2439999999999999E-12</c:v>
                </c:pt>
                <c:pt idx="9437">
                  <c:v>1.2370000000000001E-12</c:v>
                </c:pt>
                <c:pt idx="9438">
                  <c:v>1.24E-12</c:v>
                </c:pt>
                <c:pt idx="9439">
                  <c:v>1.2390000000000001E-12</c:v>
                </c:pt>
                <c:pt idx="9440">
                  <c:v>1.2350000000000001E-12</c:v>
                </c:pt>
                <c:pt idx="9441">
                  <c:v>1.236E-12</c:v>
                </c:pt>
                <c:pt idx="9442">
                  <c:v>1.232E-12</c:v>
                </c:pt>
                <c:pt idx="9443">
                  <c:v>1.226E-12</c:v>
                </c:pt>
                <c:pt idx="9444">
                  <c:v>1.23E-12</c:v>
                </c:pt>
                <c:pt idx="9445">
                  <c:v>1.2249999999999999E-12</c:v>
                </c:pt>
                <c:pt idx="9446">
                  <c:v>1.222E-12</c:v>
                </c:pt>
                <c:pt idx="9447">
                  <c:v>1.2180000000000001E-12</c:v>
                </c:pt>
                <c:pt idx="9448">
                  <c:v>1.2140000000000001E-12</c:v>
                </c:pt>
                <c:pt idx="9449">
                  <c:v>1.1979999999999999E-12</c:v>
                </c:pt>
                <c:pt idx="9450">
                  <c:v>1.1930000000000001E-12</c:v>
                </c:pt>
                <c:pt idx="9451">
                  <c:v>1.1999999999999999E-12</c:v>
                </c:pt>
                <c:pt idx="9452">
                  <c:v>1.1950000000000001E-12</c:v>
                </c:pt>
                <c:pt idx="9453">
                  <c:v>1.1890000000000001E-12</c:v>
                </c:pt>
                <c:pt idx="9454">
                  <c:v>1.188E-12</c:v>
                </c:pt>
                <c:pt idx="9455">
                  <c:v>1.1870000000000001E-12</c:v>
                </c:pt>
                <c:pt idx="9456">
                  <c:v>1.184E-12</c:v>
                </c:pt>
                <c:pt idx="9457">
                  <c:v>1.1850000000000001E-12</c:v>
                </c:pt>
                <c:pt idx="9458">
                  <c:v>1.1870000000000001E-12</c:v>
                </c:pt>
                <c:pt idx="9459">
                  <c:v>1.188E-12</c:v>
                </c:pt>
                <c:pt idx="9460">
                  <c:v>1.182E-12</c:v>
                </c:pt>
                <c:pt idx="9461">
                  <c:v>1.18E-12</c:v>
                </c:pt>
                <c:pt idx="9462">
                  <c:v>1.1769999999999999E-12</c:v>
                </c:pt>
                <c:pt idx="9463">
                  <c:v>1.1729999999999999E-12</c:v>
                </c:pt>
                <c:pt idx="9464">
                  <c:v>1.176E-12</c:v>
                </c:pt>
                <c:pt idx="9465">
                  <c:v>1.178E-12</c:v>
                </c:pt>
                <c:pt idx="9466">
                  <c:v>1.1729999999999999E-12</c:v>
                </c:pt>
                <c:pt idx="9467">
                  <c:v>1.167E-12</c:v>
                </c:pt>
                <c:pt idx="9468">
                  <c:v>1.163E-12</c:v>
                </c:pt>
                <c:pt idx="9469">
                  <c:v>1.165E-12</c:v>
                </c:pt>
                <c:pt idx="9470">
                  <c:v>1.159E-12</c:v>
                </c:pt>
                <c:pt idx="9471">
                  <c:v>1.1579999999999999E-12</c:v>
                </c:pt>
                <c:pt idx="9472">
                  <c:v>1.157E-12</c:v>
                </c:pt>
                <c:pt idx="9473">
                  <c:v>1.1559999999999999E-12</c:v>
                </c:pt>
                <c:pt idx="9474">
                  <c:v>1.1539999999999999E-12</c:v>
                </c:pt>
                <c:pt idx="9475">
                  <c:v>1.146E-12</c:v>
                </c:pt>
                <c:pt idx="9476">
                  <c:v>1.1430000000000001E-12</c:v>
                </c:pt>
                <c:pt idx="9477">
                  <c:v>1.1430000000000001E-12</c:v>
                </c:pt>
                <c:pt idx="9478">
                  <c:v>1.1410000000000001E-12</c:v>
                </c:pt>
                <c:pt idx="9479">
                  <c:v>1.14E-12</c:v>
                </c:pt>
                <c:pt idx="9480">
                  <c:v>1.136E-12</c:v>
                </c:pt>
                <c:pt idx="9481">
                  <c:v>1.136E-12</c:v>
                </c:pt>
                <c:pt idx="9482">
                  <c:v>1.132E-12</c:v>
                </c:pt>
                <c:pt idx="9483">
                  <c:v>1.136E-12</c:v>
                </c:pt>
                <c:pt idx="9484">
                  <c:v>1.1369999999999999E-12</c:v>
                </c:pt>
                <c:pt idx="9485">
                  <c:v>1.132E-12</c:v>
                </c:pt>
                <c:pt idx="9486">
                  <c:v>1.134E-12</c:v>
                </c:pt>
                <c:pt idx="9487">
                  <c:v>1.1289999999999999E-12</c:v>
                </c:pt>
                <c:pt idx="9488">
                  <c:v>1.125E-12</c:v>
                </c:pt>
                <c:pt idx="9489">
                  <c:v>1.126E-12</c:v>
                </c:pt>
                <c:pt idx="9490">
                  <c:v>1.121E-12</c:v>
                </c:pt>
                <c:pt idx="9491">
                  <c:v>1.1220000000000001E-12</c:v>
                </c:pt>
                <c:pt idx="9492">
                  <c:v>1.1220000000000001E-12</c:v>
                </c:pt>
                <c:pt idx="9493">
                  <c:v>1.1200000000000001E-12</c:v>
                </c:pt>
                <c:pt idx="9494">
                  <c:v>1.117E-12</c:v>
                </c:pt>
                <c:pt idx="9495">
                  <c:v>1.115E-12</c:v>
                </c:pt>
                <c:pt idx="9496">
                  <c:v>1.117E-12</c:v>
                </c:pt>
                <c:pt idx="9497">
                  <c:v>1.111E-12</c:v>
                </c:pt>
                <c:pt idx="9498">
                  <c:v>1.107E-12</c:v>
                </c:pt>
                <c:pt idx="9499">
                  <c:v>1.1099999999999999E-12</c:v>
                </c:pt>
                <c:pt idx="9500">
                  <c:v>1.1140000000000001E-12</c:v>
                </c:pt>
                <c:pt idx="9501">
                  <c:v>1.1099999999999999E-12</c:v>
                </c:pt>
                <c:pt idx="9502">
                  <c:v>1.1119999999999999E-12</c:v>
                </c:pt>
                <c:pt idx="9503">
                  <c:v>1.109E-12</c:v>
                </c:pt>
                <c:pt idx="9504">
                  <c:v>1.111E-12</c:v>
                </c:pt>
                <c:pt idx="9505">
                  <c:v>1.1079999999999999E-12</c:v>
                </c:pt>
                <c:pt idx="9506">
                  <c:v>1.105E-12</c:v>
                </c:pt>
                <c:pt idx="9507">
                  <c:v>1.1010000000000001E-12</c:v>
                </c:pt>
                <c:pt idx="9508">
                  <c:v>1.1010000000000001E-12</c:v>
                </c:pt>
                <c:pt idx="9509">
                  <c:v>1.1010000000000001E-12</c:v>
                </c:pt>
                <c:pt idx="9510">
                  <c:v>1.0990000000000001E-12</c:v>
                </c:pt>
                <c:pt idx="9511">
                  <c:v>1.096E-12</c:v>
                </c:pt>
                <c:pt idx="9512">
                  <c:v>1.098E-12</c:v>
                </c:pt>
                <c:pt idx="9513">
                  <c:v>1.098E-12</c:v>
                </c:pt>
                <c:pt idx="9514">
                  <c:v>1.1E-12</c:v>
                </c:pt>
                <c:pt idx="9515">
                  <c:v>1.0990000000000001E-12</c:v>
                </c:pt>
                <c:pt idx="9516">
                  <c:v>1.1010000000000001E-12</c:v>
                </c:pt>
                <c:pt idx="9517">
                  <c:v>1.096E-12</c:v>
                </c:pt>
                <c:pt idx="9518">
                  <c:v>1.1039999999999999E-12</c:v>
                </c:pt>
                <c:pt idx="9519">
                  <c:v>1.1079999999999999E-12</c:v>
                </c:pt>
                <c:pt idx="9520">
                  <c:v>1.1059999999999999E-12</c:v>
                </c:pt>
                <c:pt idx="9521">
                  <c:v>1.0950000000000001E-12</c:v>
                </c:pt>
                <c:pt idx="9522">
                  <c:v>1.086E-12</c:v>
                </c:pt>
                <c:pt idx="9523">
                  <c:v>1.08E-12</c:v>
                </c:pt>
                <c:pt idx="9524">
                  <c:v>1.0849999999999999E-12</c:v>
                </c:pt>
                <c:pt idx="9525">
                  <c:v>1.082E-12</c:v>
                </c:pt>
                <c:pt idx="9526">
                  <c:v>1.0849999999999999E-12</c:v>
                </c:pt>
                <c:pt idx="9527">
                  <c:v>1.09E-12</c:v>
                </c:pt>
                <c:pt idx="9528">
                  <c:v>1.082E-12</c:v>
                </c:pt>
                <c:pt idx="9529">
                  <c:v>1.0889999999999999E-12</c:v>
                </c:pt>
                <c:pt idx="9530">
                  <c:v>1.086E-12</c:v>
                </c:pt>
                <c:pt idx="9531">
                  <c:v>1.0910000000000001E-12</c:v>
                </c:pt>
                <c:pt idx="9532">
                  <c:v>1.0889999999999999E-12</c:v>
                </c:pt>
                <c:pt idx="9533">
                  <c:v>1.084E-12</c:v>
                </c:pt>
                <c:pt idx="9534">
                  <c:v>1.0869999999999999E-12</c:v>
                </c:pt>
                <c:pt idx="9535">
                  <c:v>1.092E-12</c:v>
                </c:pt>
                <c:pt idx="9536">
                  <c:v>1.0869999999999999E-12</c:v>
                </c:pt>
                <c:pt idx="9537">
                  <c:v>1.09E-12</c:v>
                </c:pt>
                <c:pt idx="9538">
                  <c:v>1.0889999999999999E-12</c:v>
                </c:pt>
                <c:pt idx="9539">
                  <c:v>1.09E-12</c:v>
                </c:pt>
                <c:pt idx="9540">
                  <c:v>1.0849999999999999E-12</c:v>
                </c:pt>
                <c:pt idx="9541">
                  <c:v>1.084E-12</c:v>
                </c:pt>
                <c:pt idx="9542">
                  <c:v>1.0829999999999999E-12</c:v>
                </c:pt>
                <c:pt idx="9543">
                  <c:v>1.0829999999999999E-12</c:v>
                </c:pt>
                <c:pt idx="9544">
                  <c:v>1.086E-12</c:v>
                </c:pt>
                <c:pt idx="9545">
                  <c:v>1.0869999999999999E-12</c:v>
                </c:pt>
                <c:pt idx="9546">
                  <c:v>1.086E-12</c:v>
                </c:pt>
                <c:pt idx="9547">
                  <c:v>1.086E-12</c:v>
                </c:pt>
                <c:pt idx="9548">
                  <c:v>1.098E-12</c:v>
                </c:pt>
                <c:pt idx="9549">
                  <c:v>1.0950000000000001E-12</c:v>
                </c:pt>
                <c:pt idx="9550">
                  <c:v>1.0970000000000001E-12</c:v>
                </c:pt>
                <c:pt idx="9551">
                  <c:v>1.0990000000000001E-12</c:v>
                </c:pt>
                <c:pt idx="9552">
                  <c:v>1.0990000000000001E-12</c:v>
                </c:pt>
                <c:pt idx="9553">
                  <c:v>1.098E-12</c:v>
                </c:pt>
                <c:pt idx="9554">
                  <c:v>1.1019999999999999E-12</c:v>
                </c:pt>
                <c:pt idx="9555">
                  <c:v>1.1E-12</c:v>
                </c:pt>
                <c:pt idx="9556">
                  <c:v>1.0970000000000001E-12</c:v>
                </c:pt>
                <c:pt idx="9557">
                  <c:v>1.0990000000000001E-12</c:v>
                </c:pt>
                <c:pt idx="9558">
                  <c:v>1.1039999999999999E-12</c:v>
                </c:pt>
                <c:pt idx="9559">
                  <c:v>1.1039999999999999E-12</c:v>
                </c:pt>
                <c:pt idx="9560">
                  <c:v>1.107E-12</c:v>
                </c:pt>
                <c:pt idx="9561">
                  <c:v>1.1039999999999999E-12</c:v>
                </c:pt>
                <c:pt idx="9562">
                  <c:v>1.111E-12</c:v>
                </c:pt>
                <c:pt idx="9563">
                  <c:v>1.1099999999999999E-12</c:v>
                </c:pt>
                <c:pt idx="9564">
                  <c:v>1.1099999999999999E-12</c:v>
                </c:pt>
                <c:pt idx="9565">
                  <c:v>1.0990000000000001E-12</c:v>
                </c:pt>
                <c:pt idx="9566">
                  <c:v>1.107E-12</c:v>
                </c:pt>
                <c:pt idx="9567">
                  <c:v>1.105E-12</c:v>
                </c:pt>
                <c:pt idx="9568">
                  <c:v>1.1059999999999999E-12</c:v>
                </c:pt>
                <c:pt idx="9569">
                  <c:v>1.1019999999999999E-12</c:v>
                </c:pt>
                <c:pt idx="9570">
                  <c:v>1.1010000000000001E-12</c:v>
                </c:pt>
                <c:pt idx="9571">
                  <c:v>1.1079999999999999E-12</c:v>
                </c:pt>
                <c:pt idx="9572">
                  <c:v>1.1010000000000001E-12</c:v>
                </c:pt>
                <c:pt idx="9573">
                  <c:v>1.105E-12</c:v>
                </c:pt>
                <c:pt idx="9574">
                  <c:v>1.1E-12</c:v>
                </c:pt>
                <c:pt idx="9575">
                  <c:v>1.107E-12</c:v>
                </c:pt>
                <c:pt idx="9576">
                  <c:v>1.111E-12</c:v>
                </c:pt>
                <c:pt idx="9577">
                  <c:v>1.107E-12</c:v>
                </c:pt>
                <c:pt idx="9578">
                  <c:v>1.1119999999999999E-12</c:v>
                </c:pt>
                <c:pt idx="9579">
                  <c:v>1.113E-12</c:v>
                </c:pt>
                <c:pt idx="9580">
                  <c:v>1.119E-12</c:v>
                </c:pt>
                <c:pt idx="9581">
                  <c:v>1.1180000000000001E-12</c:v>
                </c:pt>
                <c:pt idx="9582">
                  <c:v>1.123E-12</c:v>
                </c:pt>
                <c:pt idx="9583">
                  <c:v>1.13E-12</c:v>
                </c:pt>
                <c:pt idx="9584">
                  <c:v>1.132E-12</c:v>
                </c:pt>
                <c:pt idx="9585">
                  <c:v>1.132E-12</c:v>
                </c:pt>
                <c:pt idx="9586">
                  <c:v>1.136E-12</c:v>
                </c:pt>
                <c:pt idx="9587">
                  <c:v>1.1329999999999999E-12</c:v>
                </c:pt>
                <c:pt idx="9588">
                  <c:v>1.132E-12</c:v>
                </c:pt>
                <c:pt idx="9589">
                  <c:v>1.1430000000000001E-12</c:v>
                </c:pt>
                <c:pt idx="9590">
                  <c:v>1.148E-12</c:v>
                </c:pt>
                <c:pt idx="9591">
                  <c:v>1.1369999999999999E-12</c:v>
                </c:pt>
                <c:pt idx="9592">
                  <c:v>1.1369999999999999E-12</c:v>
                </c:pt>
                <c:pt idx="9593">
                  <c:v>1.1349999999999999E-12</c:v>
                </c:pt>
                <c:pt idx="9594">
                  <c:v>1.1390000000000001E-12</c:v>
                </c:pt>
                <c:pt idx="9595">
                  <c:v>1.14E-12</c:v>
                </c:pt>
                <c:pt idx="9596">
                  <c:v>1.136E-12</c:v>
                </c:pt>
                <c:pt idx="9597">
                  <c:v>1.136E-12</c:v>
                </c:pt>
                <c:pt idx="9598">
                  <c:v>1.1390000000000001E-12</c:v>
                </c:pt>
                <c:pt idx="9599">
                  <c:v>1.1390000000000001E-12</c:v>
                </c:pt>
                <c:pt idx="9600">
                  <c:v>1.1390000000000001E-12</c:v>
                </c:pt>
                <c:pt idx="9601">
                  <c:v>1.1410000000000001E-12</c:v>
                </c:pt>
                <c:pt idx="9602">
                  <c:v>1.14E-12</c:v>
                </c:pt>
                <c:pt idx="9603">
                  <c:v>1.1490000000000001E-12</c:v>
                </c:pt>
                <c:pt idx="9604">
                  <c:v>1.1490000000000001E-12</c:v>
                </c:pt>
                <c:pt idx="9605">
                  <c:v>1.1519999999999999E-12</c:v>
                </c:pt>
                <c:pt idx="9606">
                  <c:v>1.1539999999999999E-12</c:v>
                </c:pt>
                <c:pt idx="9607">
                  <c:v>1.1599999999999999E-12</c:v>
                </c:pt>
                <c:pt idx="9608">
                  <c:v>1.167E-12</c:v>
                </c:pt>
                <c:pt idx="9609">
                  <c:v>1.169E-12</c:v>
                </c:pt>
                <c:pt idx="9610">
                  <c:v>1.1720000000000001E-12</c:v>
                </c:pt>
                <c:pt idx="9611">
                  <c:v>1.1749999999999999E-12</c:v>
                </c:pt>
                <c:pt idx="9612">
                  <c:v>1.1870000000000001E-12</c:v>
                </c:pt>
                <c:pt idx="9613">
                  <c:v>1.1789999999999999E-12</c:v>
                </c:pt>
                <c:pt idx="9614">
                  <c:v>1.1829999999999999E-12</c:v>
                </c:pt>
                <c:pt idx="9615">
                  <c:v>1.1890000000000001E-12</c:v>
                </c:pt>
                <c:pt idx="9616">
                  <c:v>1.18E-12</c:v>
                </c:pt>
                <c:pt idx="9617">
                  <c:v>1.186E-12</c:v>
                </c:pt>
                <c:pt idx="9618">
                  <c:v>1.1829999999999999E-12</c:v>
                </c:pt>
                <c:pt idx="9619">
                  <c:v>1.176E-12</c:v>
                </c:pt>
                <c:pt idx="9620">
                  <c:v>1.184E-12</c:v>
                </c:pt>
                <c:pt idx="9621">
                  <c:v>1.188E-12</c:v>
                </c:pt>
                <c:pt idx="9622">
                  <c:v>1.1789999999999999E-12</c:v>
                </c:pt>
                <c:pt idx="9623">
                  <c:v>1.1870000000000001E-12</c:v>
                </c:pt>
                <c:pt idx="9624">
                  <c:v>1.1870000000000001E-12</c:v>
                </c:pt>
                <c:pt idx="9625">
                  <c:v>1.1870000000000001E-12</c:v>
                </c:pt>
                <c:pt idx="9626">
                  <c:v>1.1910000000000001E-12</c:v>
                </c:pt>
                <c:pt idx="9627">
                  <c:v>1.188E-12</c:v>
                </c:pt>
                <c:pt idx="9628">
                  <c:v>1.1979999999999999E-12</c:v>
                </c:pt>
                <c:pt idx="9629">
                  <c:v>1.1979999999999999E-12</c:v>
                </c:pt>
                <c:pt idx="9630">
                  <c:v>1.1979999999999999E-12</c:v>
                </c:pt>
                <c:pt idx="9631">
                  <c:v>1.1979999999999999E-12</c:v>
                </c:pt>
                <c:pt idx="9632">
                  <c:v>1.2019999999999999E-12</c:v>
                </c:pt>
                <c:pt idx="9633">
                  <c:v>1.1979999999999999E-12</c:v>
                </c:pt>
                <c:pt idx="9634">
                  <c:v>1.2019999999999999E-12</c:v>
                </c:pt>
                <c:pt idx="9635">
                  <c:v>1.203E-12</c:v>
                </c:pt>
                <c:pt idx="9636">
                  <c:v>1.205E-12</c:v>
                </c:pt>
                <c:pt idx="9637">
                  <c:v>1.209E-12</c:v>
                </c:pt>
                <c:pt idx="9638">
                  <c:v>1.2120000000000001E-12</c:v>
                </c:pt>
                <c:pt idx="9639">
                  <c:v>1.215E-12</c:v>
                </c:pt>
                <c:pt idx="9640">
                  <c:v>1.217E-12</c:v>
                </c:pt>
                <c:pt idx="9641">
                  <c:v>1.2209999999999999E-12</c:v>
                </c:pt>
                <c:pt idx="9642">
                  <c:v>1.23E-12</c:v>
                </c:pt>
                <c:pt idx="9643">
                  <c:v>1.232E-12</c:v>
                </c:pt>
                <c:pt idx="9644">
                  <c:v>1.2330000000000001E-12</c:v>
                </c:pt>
                <c:pt idx="9645">
                  <c:v>1.2350000000000001E-12</c:v>
                </c:pt>
                <c:pt idx="9646">
                  <c:v>1.242E-12</c:v>
                </c:pt>
                <c:pt idx="9647">
                  <c:v>1.242E-12</c:v>
                </c:pt>
                <c:pt idx="9648">
                  <c:v>1.242E-12</c:v>
                </c:pt>
                <c:pt idx="9649">
                  <c:v>1.2539999999999999E-12</c:v>
                </c:pt>
                <c:pt idx="9650">
                  <c:v>1.255E-12</c:v>
                </c:pt>
                <c:pt idx="9651">
                  <c:v>1.2580000000000001E-12</c:v>
                </c:pt>
                <c:pt idx="9652">
                  <c:v>1.255E-12</c:v>
                </c:pt>
                <c:pt idx="9653">
                  <c:v>1.2519999999999999E-12</c:v>
                </c:pt>
                <c:pt idx="9654">
                  <c:v>1.245E-12</c:v>
                </c:pt>
                <c:pt idx="9655">
                  <c:v>1.2439999999999999E-12</c:v>
                </c:pt>
                <c:pt idx="9656">
                  <c:v>1.249E-12</c:v>
                </c:pt>
                <c:pt idx="9657">
                  <c:v>1.251E-12</c:v>
                </c:pt>
                <c:pt idx="9658">
                  <c:v>1.2499999999999999E-12</c:v>
                </c:pt>
                <c:pt idx="9659">
                  <c:v>1.2499999999999999E-12</c:v>
                </c:pt>
                <c:pt idx="9660">
                  <c:v>1.255E-12</c:v>
                </c:pt>
                <c:pt idx="9661">
                  <c:v>1.2499999999999999E-12</c:v>
                </c:pt>
                <c:pt idx="9662">
                  <c:v>1.245E-12</c:v>
                </c:pt>
                <c:pt idx="9663">
                  <c:v>1.249E-12</c:v>
                </c:pt>
                <c:pt idx="9664">
                  <c:v>1.251E-12</c:v>
                </c:pt>
                <c:pt idx="9665">
                  <c:v>1.255E-12</c:v>
                </c:pt>
                <c:pt idx="9666">
                  <c:v>1.2519999999999999E-12</c:v>
                </c:pt>
                <c:pt idx="9667">
                  <c:v>1.2519999999999999E-12</c:v>
                </c:pt>
                <c:pt idx="9668">
                  <c:v>1.2600000000000001E-12</c:v>
                </c:pt>
                <c:pt idx="9669">
                  <c:v>1.261E-12</c:v>
                </c:pt>
                <c:pt idx="9670">
                  <c:v>1.263E-12</c:v>
                </c:pt>
                <c:pt idx="9671">
                  <c:v>1.261E-12</c:v>
                </c:pt>
                <c:pt idx="9672">
                  <c:v>1.2600000000000001E-12</c:v>
                </c:pt>
                <c:pt idx="9673">
                  <c:v>1.2620000000000001E-12</c:v>
                </c:pt>
                <c:pt idx="9674">
                  <c:v>1.2600000000000001E-12</c:v>
                </c:pt>
                <c:pt idx="9675">
                  <c:v>1.261E-12</c:v>
                </c:pt>
                <c:pt idx="9676">
                  <c:v>1.2640000000000001E-12</c:v>
                </c:pt>
                <c:pt idx="9677">
                  <c:v>1.2709999999999999E-12</c:v>
                </c:pt>
                <c:pt idx="9678">
                  <c:v>1.268E-12</c:v>
                </c:pt>
                <c:pt idx="9679">
                  <c:v>1.274E-12</c:v>
                </c:pt>
                <c:pt idx="9680">
                  <c:v>1.2810000000000001E-12</c:v>
                </c:pt>
                <c:pt idx="9681">
                  <c:v>1.2830000000000001E-12</c:v>
                </c:pt>
                <c:pt idx="9682">
                  <c:v>1.2910000000000001E-12</c:v>
                </c:pt>
                <c:pt idx="9683">
                  <c:v>1.2919999999999999E-12</c:v>
                </c:pt>
                <c:pt idx="9684">
                  <c:v>1.299E-12</c:v>
                </c:pt>
                <c:pt idx="9685">
                  <c:v>1.2999999999999999E-12</c:v>
                </c:pt>
                <c:pt idx="9686">
                  <c:v>1.303E-12</c:v>
                </c:pt>
                <c:pt idx="9687">
                  <c:v>1.299E-12</c:v>
                </c:pt>
                <c:pt idx="9688">
                  <c:v>1.2910000000000001E-12</c:v>
                </c:pt>
                <c:pt idx="9689">
                  <c:v>1.2959999999999999E-12</c:v>
                </c:pt>
                <c:pt idx="9690">
                  <c:v>1.299E-12</c:v>
                </c:pt>
                <c:pt idx="9691">
                  <c:v>1.305E-12</c:v>
                </c:pt>
                <c:pt idx="9692">
                  <c:v>1.3120000000000001E-12</c:v>
                </c:pt>
                <c:pt idx="9693">
                  <c:v>1.315E-12</c:v>
                </c:pt>
                <c:pt idx="9694">
                  <c:v>1.3120000000000001E-12</c:v>
                </c:pt>
                <c:pt idx="9695">
                  <c:v>1.318E-12</c:v>
                </c:pt>
                <c:pt idx="9696">
                  <c:v>1.3209999999999999E-12</c:v>
                </c:pt>
                <c:pt idx="9697">
                  <c:v>1.326E-12</c:v>
                </c:pt>
                <c:pt idx="9698">
                  <c:v>1.3290000000000001E-12</c:v>
                </c:pt>
                <c:pt idx="9699">
                  <c:v>1.3249999999999999E-12</c:v>
                </c:pt>
                <c:pt idx="9700">
                  <c:v>1.324E-12</c:v>
                </c:pt>
                <c:pt idx="9701">
                  <c:v>1.32E-12</c:v>
                </c:pt>
                <c:pt idx="9702">
                  <c:v>1.3189999999999999E-12</c:v>
                </c:pt>
                <c:pt idx="9703">
                  <c:v>1.3100000000000001E-12</c:v>
                </c:pt>
                <c:pt idx="9704">
                  <c:v>1.305E-12</c:v>
                </c:pt>
                <c:pt idx="9705">
                  <c:v>1.3140000000000001E-12</c:v>
                </c:pt>
                <c:pt idx="9706">
                  <c:v>1.315E-12</c:v>
                </c:pt>
                <c:pt idx="9707">
                  <c:v>1.318E-12</c:v>
                </c:pt>
                <c:pt idx="9708">
                  <c:v>1.3209999999999999E-12</c:v>
                </c:pt>
                <c:pt idx="9709">
                  <c:v>1.3269999999999999E-12</c:v>
                </c:pt>
                <c:pt idx="9710">
                  <c:v>1.332E-12</c:v>
                </c:pt>
                <c:pt idx="9711">
                  <c:v>1.3330000000000001E-12</c:v>
                </c:pt>
                <c:pt idx="9712">
                  <c:v>1.341E-12</c:v>
                </c:pt>
                <c:pt idx="9713">
                  <c:v>1.3459999999999999E-12</c:v>
                </c:pt>
                <c:pt idx="9714">
                  <c:v>1.355E-12</c:v>
                </c:pt>
                <c:pt idx="9715">
                  <c:v>1.3419999999999999E-12</c:v>
                </c:pt>
                <c:pt idx="9716">
                  <c:v>1.343E-12</c:v>
                </c:pt>
                <c:pt idx="9717">
                  <c:v>1.351E-12</c:v>
                </c:pt>
                <c:pt idx="9718">
                  <c:v>1.3520000000000001E-12</c:v>
                </c:pt>
                <c:pt idx="9719">
                  <c:v>1.355E-12</c:v>
                </c:pt>
                <c:pt idx="9720">
                  <c:v>1.353E-12</c:v>
                </c:pt>
                <c:pt idx="9721">
                  <c:v>1.353E-12</c:v>
                </c:pt>
                <c:pt idx="9722">
                  <c:v>1.353E-12</c:v>
                </c:pt>
                <c:pt idx="9723">
                  <c:v>1.3560000000000001E-12</c:v>
                </c:pt>
                <c:pt idx="9724">
                  <c:v>1.359E-12</c:v>
                </c:pt>
                <c:pt idx="9725">
                  <c:v>1.361E-12</c:v>
                </c:pt>
                <c:pt idx="9726">
                  <c:v>1.3560000000000001E-12</c:v>
                </c:pt>
                <c:pt idx="9727">
                  <c:v>1.361E-12</c:v>
                </c:pt>
                <c:pt idx="9728">
                  <c:v>1.3600000000000001E-12</c:v>
                </c:pt>
                <c:pt idx="9729">
                  <c:v>1.3629999999999999E-12</c:v>
                </c:pt>
                <c:pt idx="9730">
                  <c:v>1.3629999999999999E-12</c:v>
                </c:pt>
                <c:pt idx="9731">
                  <c:v>1.361E-12</c:v>
                </c:pt>
                <c:pt idx="9732">
                  <c:v>1.361E-12</c:v>
                </c:pt>
                <c:pt idx="9733">
                  <c:v>1.3600000000000001E-12</c:v>
                </c:pt>
                <c:pt idx="9734">
                  <c:v>1.368E-12</c:v>
                </c:pt>
                <c:pt idx="9735">
                  <c:v>1.3709999999999999E-12</c:v>
                </c:pt>
                <c:pt idx="9736">
                  <c:v>1.3790000000000001E-12</c:v>
                </c:pt>
                <c:pt idx="9737">
                  <c:v>1.3810000000000001E-12</c:v>
                </c:pt>
                <c:pt idx="9738">
                  <c:v>1.3729999999999999E-12</c:v>
                </c:pt>
                <c:pt idx="9739">
                  <c:v>1.3750000000000001E-12</c:v>
                </c:pt>
                <c:pt idx="9740">
                  <c:v>1.372E-12</c:v>
                </c:pt>
                <c:pt idx="9741">
                  <c:v>1.3649999999999999E-12</c:v>
                </c:pt>
                <c:pt idx="9742">
                  <c:v>1.3649999999999999E-12</c:v>
                </c:pt>
                <c:pt idx="9743">
                  <c:v>1.364E-12</c:v>
                </c:pt>
                <c:pt idx="9744">
                  <c:v>1.3580000000000001E-12</c:v>
                </c:pt>
                <c:pt idx="9745">
                  <c:v>1.3629999999999999E-12</c:v>
                </c:pt>
                <c:pt idx="9746">
                  <c:v>1.368E-12</c:v>
                </c:pt>
                <c:pt idx="9747">
                  <c:v>1.3649999999999999E-12</c:v>
                </c:pt>
                <c:pt idx="9748">
                  <c:v>1.3649999999999999E-12</c:v>
                </c:pt>
                <c:pt idx="9749">
                  <c:v>1.37E-12</c:v>
                </c:pt>
                <c:pt idx="9750">
                  <c:v>1.372E-12</c:v>
                </c:pt>
                <c:pt idx="9751">
                  <c:v>1.374E-12</c:v>
                </c:pt>
                <c:pt idx="9752">
                  <c:v>1.3750000000000001E-12</c:v>
                </c:pt>
                <c:pt idx="9753">
                  <c:v>1.3750000000000001E-12</c:v>
                </c:pt>
                <c:pt idx="9754">
                  <c:v>1.3729999999999999E-12</c:v>
                </c:pt>
                <c:pt idx="9755">
                  <c:v>1.3729999999999999E-12</c:v>
                </c:pt>
                <c:pt idx="9756">
                  <c:v>1.3750000000000001E-12</c:v>
                </c:pt>
                <c:pt idx="9757">
                  <c:v>1.376E-12</c:v>
                </c:pt>
                <c:pt idx="9758">
                  <c:v>1.378E-12</c:v>
                </c:pt>
                <c:pt idx="9759">
                  <c:v>1.3810000000000001E-12</c:v>
                </c:pt>
                <c:pt idx="9760">
                  <c:v>1.3770000000000001E-12</c:v>
                </c:pt>
                <c:pt idx="9761">
                  <c:v>1.3750000000000001E-12</c:v>
                </c:pt>
                <c:pt idx="9762">
                  <c:v>1.3689999999999999E-12</c:v>
                </c:pt>
                <c:pt idx="9763">
                  <c:v>1.3770000000000001E-12</c:v>
                </c:pt>
                <c:pt idx="9764">
                  <c:v>1.382E-12</c:v>
                </c:pt>
                <c:pt idx="9765">
                  <c:v>1.38E-12</c:v>
                </c:pt>
                <c:pt idx="9766">
                  <c:v>1.38E-12</c:v>
                </c:pt>
                <c:pt idx="9767">
                  <c:v>1.376E-12</c:v>
                </c:pt>
                <c:pt idx="9768">
                  <c:v>1.38E-12</c:v>
                </c:pt>
                <c:pt idx="9769">
                  <c:v>1.3770000000000001E-12</c:v>
                </c:pt>
                <c:pt idx="9770">
                  <c:v>1.3770000000000001E-12</c:v>
                </c:pt>
                <c:pt idx="9771">
                  <c:v>1.378E-12</c:v>
                </c:pt>
                <c:pt idx="9772">
                  <c:v>1.3790000000000001E-12</c:v>
                </c:pt>
                <c:pt idx="9773">
                  <c:v>1.3729999999999999E-12</c:v>
                </c:pt>
                <c:pt idx="9774">
                  <c:v>1.3810000000000001E-12</c:v>
                </c:pt>
                <c:pt idx="9775">
                  <c:v>1.3850000000000001E-12</c:v>
                </c:pt>
                <c:pt idx="9776">
                  <c:v>1.3810000000000001E-12</c:v>
                </c:pt>
                <c:pt idx="9777">
                  <c:v>1.38E-12</c:v>
                </c:pt>
                <c:pt idx="9778">
                  <c:v>1.374E-12</c:v>
                </c:pt>
                <c:pt idx="9779">
                  <c:v>1.3689999999999999E-12</c:v>
                </c:pt>
                <c:pt idx="9780">
                  <c:v>1.372E-12</c:v>
                </c:pt>
                <c:pt idx="9781">
                  <c:v>1.378E-12</c:v>
                </c:pt>
                <c:pt idx="9782">
                  <c:v>1.3810000000000001E-12</c:v>
                </c:pt>
                <c:pt idx="9783">
                  <c:v>1.386E-12</c:v>
                </c:pt>
                <c:pt idx="9784">
                  <c:v>1.3810000000000001E-12</c:v>
                </c:pt>
                <c:pt idx="9785">
                  <c:v>1.374E-12</c:v>
                </c:pt>
                <c:pt idx="9786">
                  <c:v>1.3770000000000001E-12</c:v>
                </c:pt>
                <c:pt idx="9787">
                  <c:v>1.3850000000000001E-12</c:v>
                </c:pt>
                <c:pt idx="9788">
                  <c:v>1.386E-12</c:v>
                </c:pt>
                <c:pt idx="9789">
                  <c:v>1.382E-12</c:v>
                </c:pt>
                <c:pt idx="9790">
                  <c:v>1.3810000000000001E-12</c:v>
                </c:pt>
                <c:pt idx="9791">
                  <c:v>1.3830000000000001E-12</c:v>
                </c:pt>
                <c:pt idx="9792">
                  <c:v>1.3830000000000001E-12</c:v>
                </c:pt>
                <c:pt idx="9793">
                  <c:v>1.387E-12</c:v>
                </c:pt>
                <c:pt idx="9794">
                  <c:v>1.3939999999999999E-12</c:v>
                </c:pt>
                <c:pt idx="9795">
                  <c:v>1.399E-12</c:v>
                </c:pt>
                <c:pt idx="9796">
                  <c:v>1.4000000000000001E-12</c:v>
                </c:pt>
                <c:pt idx="9797">
                  <c:v>1.391E-12</c:v>
                </c:pt>
                <c:pt idx="9798">
                  <c:v>1.393E-12</c:v>
                </c:pt>
                <c:pt idx="9799">
                  <c:v>1.3879999999999999E-12</c:v>
                </c:pt>
                <c:pt idx="9800">
                  <c:v>1.3790000000000001E-12</c:v>
                </c:pt>
                <c:pt idx="9801">
                  <c:v>1.38E-12</c:v>
                </c:pt>
                <c:pt idx="9802">
                  <c:v>1.378E-12</c:v>
                </c:pt>
                <c:pt idx="9803">
                  <c:v>1.384E-12</c:v>
                </c:pt>
                <c:pt idx="9804">
                  <c:v>1.391E-12</c:v>
                </c:pt>
                <c:pt idx="9805">
                  <c:v>1.393E-12</c:v>
                </c:pt>
                <c:pt idx="9806">
                  <c:v>1.387E-12</c:v>
                </c:pt>
                <c:pt idx="9807">
                  <c:v>1.391E-12</c:v>
                </c:pt>
                <c:pt idx="9808">
                  <c:v>1.384E-12</c:v>
                </c:pt>
                <c:pt idx="9809">
                  <c:v>1.382E-12</c:v>
                </c:pt>
                <c:pt idx="9810">
                  <c:v>1.378E-12</c:v>
                </c:pt>
                <c:pt idx="9811">
                  <c:v>1.3750000000000001E-12</c:v>
                </c:pt>
                <c:pt idx="9812">
                  <c:v>1.368E-12</c:v>
                </c:pt>
                <c:pt idx="9813">
                  <c:v>1.366E-12</c:v>
                </c:pt>
                <c:pt idx="9814">
                  <c:v>1.3689999999999999E-12</c:v>
                </c:pt>
                <c:pt idx="9815">
                  <c:v>1.3770000000000001E-12</c:v>
                </c:pt>
                <c:pt idx="9816">
                  <c:v>1.366E-12</c:v>
                </c:pt>
                <c:pt idx="9817">
                  <c:v>1.3649999999999999E-12</c:v>
                </c:pt>
                <c:pt idx="9818">
                  <c:v>1.3629999999999999E-12</c:v>
                </c:pt>
                <c:pt idx="9819">
                  <c:v>1.361E-12</c:v>
                </c:pt>
                <c:pt idx="9820">
                  <c:v>1.368E-12</c:v>
                </c:pt>
                <c:pt idx="9821">
                  <c:v>1.3669999999999999E-12</c:v>
                </c:pt>
                <c:pt idx="9822">
                  <c:v>1.3669999999999999E-12</c:v>
                </c:pt>
                <c:pt idx="9823">
                  <c:v>1.3669999999999999E-12</c:v>
                </c:pt>
                <c:pt idx="9824">
                  <c:v>1.3649999999999999E-12</c:v>
                </c:pt>
                <c:pt idx="9825">
                  <c:v>1.359E-12</c:v>
                </c:pt>
                <c:pt idx="9826">
                  <c:v>1.3629999999999999E-12</c:v>
                </c:pt>
                <c:pt idx="9827">
                  <c:v>1.355E-12</c:v>
                </c:pt>
                <c:pt idx="9828">
                  <c:v>1.3479999999999999E-12</c:v>
                </c:pt>
                <c:pt idx="9829">
                  <c:v>1.345E-12</c:v>
                </c:pt>
                <c:pt idx="9830">
                  <c:v>1.3439999999999999E-12</c:v>
                </c:pt>
                <c:pt idx="9831">
                  <c:v>1.3350000000000001E-12</c:v>
                </c:pt>
                <c:pt idx="9832">
                  <c:v>1.328E-12</c:v>
                </c:pt>
                <c:pt idx="9833">
                  <c:v>1.3249999999999999E-12</c:v>
                </c:pt>
                <c:pt idx="9834">
                  <c:v>1.328E-12</c:v>
                </c:pt>
                <c:pt idx="9835">
                  <c:v>1.3310000000000001E-12</c:v>
                </c:pt>
                <c:pt idx="9836">
                  <c:v>1.3269999999999999E-12</c:v>
                </c:pt>
                <c:pt idx="9837">
                  <c:v>1.324E-12</c:v>
                </c:pt>
                <c:pt idx="9838">
                  <c:v>1.318E-12</c:v>
                </c:pt>
                <c:pt idx="9839">
                  <c:v>1.3140000000000001E-12</c:v>
                </c:pt>
                <c:pt idx="9840">
                  <c:v>1.3140000000000001E-12</c:v>
                </c:pt>
                <c:pt idx="9841">
                  <c:v>1.305E-12</c:v>
                </c:pt>
                <c:pt idx="9842">
                  <c:v>1.303E-12</c:v>
                </c:pt>
                <c:pt idx="9843">
                  <c:v>1.299E-12</c:v>
                </c:pt>
                <c:pt idx="9844">
                  <c:v>1.3019999999999999E-12</c:v>
                </c:pt>
                <c:pt idx="9845">
                  <c:v>1.295E-12</c:v>
                </c:pt>
                <c:pt idx="9846">
                  <c:v>1.2890000000000001E-12</c:v>
                </c:pt>
                <c:pt idx="9847">
                  <c:v>1.2919999999999999E-12</c:v>
                </c:pt>
                <c:pt idx="9848">
                  <c:v>1.2870000000000001E-12</c:v>
                </c:pt>
                <c:pt idx="9849">
                  <c:v>1.288E-12</c:v>
                </c:pt>
                <c:pt idx="9850">
                  <c:v>1.2810000000000001E-12</c:v>
                </c:pt>
                <c:pt idx="9851">
                  <c:v>1.28E-12</c:v>
                </c:pt>
                <c:pt idx="9852">
                  <c:v>1.276E-12</c:v>
                </c:pt>
                <c:pt idx="9853">
                  <c:v>1.267E-12</c:v>
                </c:pt>
                <c:pt idx="9854">
                  <c:v>1.2600000000000001E-12</c:v>
                </c:pt>
                <c:pt idx="9855">
                  <c:v>1.2560000000000001E-12</c:v>
                </c:pt>
                <c:pt idx="9856">
                  <c:v>1.2580000000000001E-12</c:v>
                </c:pt>
                <c:pt idx="9857">
                  <c:v>1.257E-12</c:v>
                </c:pt>
                <c:pt idx="9858">
                  <c:v>1.2499999999999999E-12</c:v>
                </c:pt>
                <c:pt idx="9859">
                  <c:v>1.2539999999999999E-12</c:v>
                </c:pt>
                <c:pt idx="9860">
                  <c:v>1.251E-12</c:v>
                </c:pt>
                <c:pt idx="9861">
                  <c:v>1.247E-12</c:v>
                </c:pt>
                <c:pt idx="9862">
                  <c:v>1.242E-12</c:v>
                </c:pt>
                <c:pt idx="9863">
                  <c:v>1.234E-12</c:v>
                </c:pt>
                <c:pt idx="9864">
                  <c:v>1.2390000000000001E-12</c:v>
                </c:pt>
                <c:pt idx="9865">
                  <c:v>1.236E-12</c:v>
                </c:pt>
                <c:pt idx="9866">
                  <c:v>1.2249999999999999E-12</c:v>
                </c:pt>
                <c:pt idx="9867">
                  <c:v>1.219E-12</c:v>
                </c:pt>
                <c:pt idx="9868">
                  <c:v>1.217E-12</c:v>
                </c:pt>
                <c:pt idx="9869">
                  <c:v>1.2100000000000001E-12</c:v>
                </c:pt>
                <c:pt idx="9870">
                  <c:v>1.211E-12</c:v>
                </c:pt>
                <c:pt idx="9871">
                  <c:v>1.2079999999999999E-12</c:v>
                </c:pt>
                <c:pt idx="9872">
                  <c:v>1.211E-12</c:v>
                </c:pt>
                <c:pt idx="9873">
                  <c:v>1.209E-12</c:v>
                </c:pt>
                <c:pt idx="9874">
                  <c:v>1.209E-12</c:v>
                </c:pt>
                <c:pt idx="9875">
                  <c:v>1.213E-12</c:v>
                </c:pt>
                <c:pt idx="9876">
                  <c:v>1.209E-12</c:v>
                </c:pt>
                <c:pt idx="9877">
                  <c:v>1.2079999999999999E-12</c:v>
                </c:pt>
                <c:pt idx="9878">
                  <c:v>1.2019999999999999E-12</c:v>
                </c:pt>
                <c:pt idx="9879">
                  <c:v>1.1999999999999999E-12</c:v>
                </c:pt>
                <c:pt idx="9880">
                  <c:v>1.203E-12</c:v>
                </c:pt>
                <c:pt idx="9881">
                  <c:v>1.203E-12</c:v>
                </c:pt>
                <c:pt idx="9882">
                  <c:v>1.199E-12</c:v>
                </c:pt>
                <c:pt idx="9883">
                  <c:v>1.1999999999999999E-12</c:v>
                </c:pt>
                <c:pt idx="9884">
                  <c:v>1.1950000000000001E-12</c:v>
                </c:pt>
                <c:pt idx="9885">
                  <c:v>1.196E-12</c:v>
                </c:pt>
                <c:pt idx="9886">
                  <c:v>1.19E-12</c:v>
                </c:pt>
                <c:pt idx="9887">
                  <c:v>1.182E-12</c:v>
                </c:pt>
                <c:pt idx="9888">
                  <c:v>1.184E-12</c:v>
                </c:pt>
                <c:pt idx="9889">
                  <c:v>1.1809999999999999E-12</c:v>
                </c:pt>
                <c:pt idx="9890">
                  <c:v>1.186E-12</c:v>
                </c:pt>
                <c:pt idx="9891">
                  <c:v>1.18E-12</c:v>
                </c:pt>
                <c:pt idx="9892">
                  <c:v>1.1809999999999999E-12</c:v>
                </c:pt>
                <c:pt idx="9893">
                  <c:v>1.176E-12</c:v>
                </c:pt>
                <c:pt idx="9894">
                  <c:v>1.178E-12</c:v>
                </c:pt>
                <c:pt idx="9895">
                  <c:v>1.1729999999999999E-12</c:v>
                </c:pt>
                <c:pt idx="9896">
                  <c:v>1.178E-12</c:v>
                </c:pt>
                <c:pt idx="9897">
                  <c:v>1.169E-12</c:v>
                </c:pt>
                <c:pt idx="9898">
                  <c:v>1.1640000000000001E-12</c:v>
                </c:pt>
                <c:pt idx="9899">
                  <c:v>1.163E-12</c:v>
                </c:pt>
                <c:pt idx="9900">
                  <c:v>1.1599999999999999E-12</c:v>
                </c:pt>
                <c:pt idx="9901">
                  <c:v>1.157E-12</c:v>
                </c:pt>
                <c:pt idx="9902">
                  <c:v>1.1539999999999999E-12</c:v>
                </c:pt>
                <c:pt idx="9903">
                  <c:v>1.148E-12</c:v>
                </c:pt>
                <c:pt idx="9904">
                  <c:v>1.1499999999999999E-12</c:v>
                </c:pt>
                <c:pt idx="9905">
                  <c:v>1.1559999999999999E-12</c:v>
                </c:pt>
                <c:pt idx="9906">
                  <c:v>1.1430000000000001E-12</c:v>
                </c:pt>
                <c:pt idx="9907">
                  <c:v>1.138E-12</c:v>
                </c:pt>
                <c:pt idx="9908">
                  <c:v>1.14E-12</c:v>
                </c:pt>
                <c:pt idx="9909">
                  <c:v>1.1349999999999999E-12</c:v>
                </c:pt>
                <c:pt idx="9910">
                  <c:v>1.136E-12</c:v>
                </c:pt>
                <c:pt idx="9911">
                  <c:v>1.136E-12</c:v>
                </c:pt>
                <c:pt idx="9912">
                  <c:v>1.1349999999999999E-12</c:v>
                </c:pt>
                <c:pt idx="9913">
                  <c:v>1.1410000000000001E-12</c:v>
                </c:pt>
                <c:pt idx="9914">
                  <c:v>1.1410000000000001E-12</c:v>
                </c:pt>
                <c:pt idx="9915">
                  <c:v>1.132E-12</c:v>
                </c:pt>
                <c:pt idx="9916">
                  <c:v>1.138E-12</c:v>
                </c:pt>
                <c:pt idx="9917">
                  <c:v>1.136E-12</c:v>
                </c:pt>
                <c:pt idx="9918">
                  <c:v>1.1369999999999999E-12</c:v>
                </c:pt>
                <c:pt idx="9919">
                  <c:v>1.1349999999999999E-12</c:v>
                </c:pt>
                <c:pt idx="9920">
                  <c:v>1.1410000000000001E-12</c:v>
                </c:pt>
                <c:pt idx="9921">
                  <c:v>1.138E-12</c:v>
                </c:pt>
                <c:pt idx="9922">
                  <c:v>1.1369999999999999E-12</c:v>
                </c:pt>
                <c:pt idx="9923">
                  <c:v>1.138E-12</c:v>
                </c:pt>
                <c:pt idx="9924">
                  <c:v>1.134E-12</c:v>
                </c:pt>
                <c:pt idx="9925">
                  <c:v>1.1309999999999999E-12</c:v>
                </c:pt>
                <c:pt idx="9926">
                  <c:v>1.1160000000000001E-12</c:v>
                </c:pt>
                <c:pt idx="9927">
                  <c:v>1.1160000000000001E-12</c:v>
                </c:pt>
                <c:pt idx="9928">
                  <c:v>1.125E-12</c:v>
                </c:pt>
                <c:pt idx="9929">
                  <c:v>1.1289999999999999E-12</c:v>
                </c:pt>
                <c:pt idx="9930">
                  <c:v>1.128E-12</c:v>
                </c:pt>
                <c:pt idx="9931">
                  <c:v>1.128E-12</c:v>
                </c:pt>
                <c:pt idx="9932">
                  <c:v>1.1289999999999999E-12</c:v>
                </c:pt>
                <c:pt idx="9933">
                  <c:v>1.1269999999999999E-12</c:v>
                </c:pt>
                <c:pt idx="9934">
                  <c:v>1.1240000000000001E-12</c:v>
                </c:pt>
                <c:pt idx="9935">
                  <c:v>1.125E-12</c:v>
                </c:pt>
                <c:pt idx="9936">
                  <c:v>1.117E-12</c:v>
                </c:pt>
                <c:pt idx="9937">
                  <c:v>1.115E-12</c:v>
                </c:pt>
                <c:pt idx="9938">
                  <c:v>1.1200000000000001E-12</c:v>
                </c:pt>
                <c:pt idx="9939">
                  <c:v>1.119E-12</c:v>
                </c:pt>
                <c:pt idx="9940">
                  <c:v>1.1140000000000001E-12</c:v>
                </c:pt>
                <c:pt idx="9941">
                  <c:v>1.1140000000000001E-12</c:v>
                </c:pt>
                <c:pt idx="9942">
                  <c:v>1.1180000000000001E-12</c:v>
                </c:pt>
                <c:pt idx="9943">
                  <c:v>1.1200000000000001E-12</c:v>
                </c:pt>
                <c:pt idx="9944">
                  <c:v>1.1220000000000001E-12</c:v>
                </c:pt>
                <c:pt idx="9945">
                  <c:v>1.1220000000000001E-12</c:v>
                </c:pt>
                <c:pt idx="9946">
                  <c:v>1.119E-12</c:v>
                </c:pt>
                <c:pt idx="9947">
                  <c:v>1.123E-12</c:v>
                </c:pt>
                <c:pt idx="9948">
                  <c:v>1.126E-12</c:v>
                </c:pt>
                <c:pt idx="9949">
                  <c:v>1.121E-12</c:v>
                </c:pt>
                <c:pt idx="9950">
                  <c:v>1.115E-12</c:v>
                </c:pt>
                <c:pt idx="9951">
                  <c:v>1.113E-12</c:v>
                </c:pt>
                <c:pt idx="9952">
                  <c:v>1.1160000000000001E-12</c:v>
                </c:pt>
                <c:pt idx="9953">
                  <c:v>1.1180000000000001E-12</c:v>
                </c:pt>
                <c:pt idx="9954">
                  <c:v>1.117E-12</c:v>
                </c:pt>
                <c:pt idx="9955">
                  <c:v>1.1140000000000001E-12</c:v>
                </c:pt>
                <c:pt idx="9956">
                  <c:v>1.125E-12</c:v>
                </c:pt>
                <c:pt idx="9957">
                  <c:v>1.126E-12</c:v>
                </c:pt>
                <c:pt idx="9958">
                  <c:v>1.136E-12</c:v>
                </c:pt>
                <c:pt idx="9959">
                  <c:v>1.1349999999999999E-12</c:v>
                </c:pt>
                <c:pt idx="9960">
                  <c:v>1.1269999999999999E-12</c:v>
                </c:pt>
                <c:pt idx="9961">
                  <c:v>1.125E-12</c:v>
                </c:pt>
                <c:pt idx="9962">
                  <c:v>1.126E-12</c:v>
                </c:pt>
                <c:pt idx="9963">
                  <c:v>1.125E-12</c:v>
                </c:pt>
                <c:pt idx="9964">
                  <c:v>1.126E-12</c:v>
                </c:pt>
                <c:pt idx="9965">
                  <c:v>1.1220000000000001E-12</c:v>
                </c:pt>
                <c:pt idx="9966">
                  <c:v>1.126E-12</c:v>
                </c:pt>
                <c:pt idx="9967">
                  <c:v>1.119E-12</c:v>
                </c:pt>
                <c:pt idx="9968">
                  <c:v>1.1119999999999999E-12</c:v>
                </c:pt>
                <c:pt idx="9969">
                  <c:v>1.111E-12</c:v>
                </c:pt>
                <c:pt idx="9970">
                  <c:v>1.1099999999999999E-12</c:v>
                </c:pt>
                <c:pt idx="9971">
                  <c:v>1.117E-12</c:v>
                </c:pt>
                <c:pt idx="9972">
                  <c:v>1.121E-12</c:v>
                </c:pt>
                <c:pt idx="9973">
                  <c:v>1.1220000000000001E-12</c:v>
                </c:pt>
                <c:pt idx="9974">
                  <c:v>1.125E-12</c:v>
                </c:pt>
                <c:pt idx="9975">
                  <c:v>1.128E-12</c:v>
                </c:pt>
                <c:pt idx="9976">
                  <c:v>1.1309999999999999E-12</c:v>
                </c:pt>
                <c:pt idx="9977">
                  <c:v>1.1240000000000001E-12</c:v>
                </c:pt>
                <c:pt idx="9978">
                  <c:v>1.125E-12</c:v>
                </c:pt>
                <c:pt idx="9979">
                  <c:v>1.1240000000000001E-12</c:v>
                </c:pt>
                <c:pt idx="9980">
                  <c:v>1.125E-12</c:v>
                </c:pt>
                <c:pt idx="9981">
                  <c:v>1.121E-12</c:v>
                </c:pt>
                <c:pt idx="9982">
                  <c:v>1.117E-12</c:v>
                </c:pt>
                <c:pt idx="9983">
                  <c:v>1.1180000000000001E-12</c:v>
                </c:pt>
                <c:pt idx="9984">
                  <c:v>1.128E-12</c:v>
                </c:pt>
                <c:pt idx="9985">
                  <c:v>1.13E-12</c:v>
                </c:pt>
                <c:pt idx="9986">
                  <c:v>1.14E-12</c:v>
                </c:pt>
                <c:pt idx="9987">
                  <c:v>1.132E-12</c:v>
                </c:pt>
                <c:pt idx="9988">
                  <c:v>1.14E-12</c:v>
                </c:pt>
                <c:pt idx="9989">
                  <c:v>1.134E-12</c:v>
                </c:pt>
                <c:pt idx="9990">
                  <c:v>1.1499999999999999E-12</c:v>
                </c:pt>
                <c:pt idx="9991">
                  <c:v>1.142E-12</c:v>
                </c:pt>
                <c:pt idx="9992">
                  <c:v>1.1390000000000001E-12</c:v>
                </c:pt>
                <c:pt idx="9993">
                  <c:v>1.1390000000000001E-12</c:v>
                </c:pt>
                <c:pt idx="9994">
                  <c:v>1.1329999999999999E-12</c:v>
                </c:pt>
                <c:pt idx="9995">
                  <c:v>1.13E-12</c:v>
                </c:pt>
                <c:pt idx="9996">
                  <c:v>1.1470000000000001E-12</c:v>
                </c:pt>
                <c:pt idx="9997">
                  <c:v>1.138E-12</c:v>
                </c:pt>
                <c:pt idx="9998">
                  <c:v>1.1390000000000001E-12</c:v>
                </c:pt>
                <c:pt idx="9999">
                  <c:v>1.1390000000000001E-12</c:v>
                </c:pt>
                <c:pt idx="10000">
                  <c:v>1.142E-12</c:v>
                </c:pt>
                <c:pt idx="10001">
                  <c:v>1.142E-12</c:v>
                </c:pt>
                <c:pt idx="10002">
                  <c:v>1.153E-12</c:v>
                </c:pt>
                <c:pt idx="10003">
                  <c:v>1.157E-12</c:v>
                </c:pt>
                <c:pt idx="10004">
                  <c:v>1.151E-12</c:v>
                </c:pt>
                <c:pt idx="10005">
                  <c:v>1.1559999999999999E-12</c:v>
                </c:pt>
                <c:pt idx="10006">
                  <c:v>1.1539999999999999E-12</c:v>
                </c:pt>
                <c:pt idx="10007">
                  <c:v>1.153E-12</c:v>
                </c:pt>
                <c:pt idx="10008">
                  <c:v>1.1579999999999999E-12</c:v>
                </c:pt>
                <c:pt idx="10009">
                  <c:v>1.1620000000000001E-12</c:v>
                </c:pt>
                <c:pt idx="10010">
                  <c:v>1.161E-12</c:v>
                </c:pt>
                <c:pt idx="10011">
                  <c:v>1.167E-12</c:v>
                </c:pt>
                <c:pt idx="10012">
                  <c:v>1.1599999999999999E-12</c:v>
                </c:pt>
                <c:pt idx="10013">
                  <c:v>1.1559999999999999E-12</c:v>
                </c:pt>
                <c:pt idx="10014">
                  <c:v>1.1620000000000001E-12</c:v>
                </c:pt>
                <c:pt idx="10015">
                  <c:v>1.165E-12</c:v>
                </c:pt>
                <c:pt idx="10016">
                  <c:v>1.165E-12</c:v>
                </c:pt>
                <c:pt idx="10017">
                  <c:v>1.1720000000000001E-12</c:v>
                </c:pt>
                <c:pt idx="10018">
                  <c:v>1.18E-12</c:v>
                </c:pt>
                <c:pt idx="10019">
                  <c:v>1.1809999999999999E-12</c:v>
                </c:pt>
                <c:pt idx="10020">
                  <c:v>1.184E-12</c:v>
                </c:pt>
                <c:pt idx="10021">
                  <c:v>1.1829999999999999E-12</c:v>
                </c:pt>
                <c:pt idx="10022">
                  <c:v>1.1870000000000001E-12</c:v>
                </c:pt>
                <c:pt idx="10023">
                  <c:v>1.188E-12</c:v>
                </c:pt>
                <c:pt idx="10024">
                  <c:v>1.184E-12</c:v>
                </c:pt>
                <c:pt idx="10025">
                  <c:v>1.19E-12</c:v>
                </c:pt>
                <c:pt idx="10026">
                  <c:v>1.196E-12</c:v>
                </c:pt>
                <c:pt idx="10027">
                  <c:v>1.2019999999999999E-12</c:v>
                </c:pt>
                <c:pt idx="10028">
                  <c:v>1.199E-12</c:v>
                </c:pt>
                <c:pt idx="10029">
                  <c:v>1.1979999999999999E-12</c:v>
                </c:pt>
                <c:pt idx="10030">
                  <c:v>1.2039999999999999E-12</c:v>
                </c:pt>
                <c:pt idx="10031">
                  <c:v>1.2039999999999999E-12</c:v>
                </c:pt>
                <c:pt idx="10032">
                  <c:v>1.203E-12</c:v>
                </c:pt>
                <c:pt idx="10033">
                  <c:v>1.201E-12</c:v>
                </c:pt>
                <c:pt idx="10034">
                  <c:v>1.196E-12</c:v>
                </c:pt>
                <c:pt idx="10035">
                  <c:v>1.197E-12</c:v>
                </c:pt>
                <c:pt idx="10036">
                  <c:v>1.1979999999999999E-12</c:v>
                </c:pt>
                <c:pt idx="10037">
                  <c:v>1.1979999999999999E-12</c:v>
                </c:pt>
                <c:pt idx="10038">
                  <c:v>1.2039999999999999E-12</c:v>
                </c:pt>
                <c:pt idx="10039">
                  <c:v>1.203E-12</c:v>
                </c:pt>
                <c:pt idx="10040">
                  <c:v>1.2079999999999999E-12</c:v>
                </c:pt>
                <c:pt idx="10041">
                  <c:v>1.2120000000000001E-12</c:v>
                </c:pt>
                <c:pt idx="10042">
                  <c:v>1.224E-12</c:v>
                </c:pt>
                <c:pt idx="10043">
                  <c:v>1.219E-12</c:v>
                </c:pt>
                <c:pt idx="10044">
                  <c:v>1.2200000000000001E-12</c:v>
                </c:pt>
                <c:pt idx="10045">
                  <c:v>1.2249999999999999E-12</c:v>
                </c:pt>
                <c:pt idx="10046">
                  <c:v>1.23E-12</c:v>
                </c:pt>
                <c:pt idx="10047">
                  <c:v>1.228E-12</c:v>
                </c:pt>
                <c:pt idx="10048">
                  <c:v>1.2330000000000001E-12</c:v>
                </c:pt>
                <c:pt idx="10049">
                  <c:v>1.2350000000000001E-12</c:v>
                </c:pt>
                <c:pt idx="10050">
                  <c:v>1.228E-12</c:v>
                </c:pt>
                <c:pt idx="10051">
                  <c:v>1.2350000000000001E-12</c:v>
                </c:pt>
                <c:pt idx="10052">
                  <c:v>1.24E-12</c:v>
                </c:pt>
                <c:pt idx="10053">
                  <c:v>1.245E-12</c:v>
                </c:pt>
                <c:pt idx="10054">
                  <c:v>1.245E-12</c:v>
                </c:pt>
                <c:pt idx="10055">
                  <c:v>1.2479999999999999E-12</c:v>
                </c:pt>
                <c:pt idx="10056">
                  <c:v>1.249E-12</c:v>
                </c:pt>
                <c:pt idx="10057">
                  <c:v>1.251E-12</c:v>
                </c:pt>
                <c:pt idx="10058">
                  <c:v>1.255E-12</c:v>
                </c:pt>
                <c:pt idx="10059">
                  <c:v>1.2519999999999999E-12</c:v>
                </c:pt>
                <c:pt idx="10060">
                  <c:v>1.247E-12</c:v>
                </c:pt>
                <c:pt idx="10061">
                  <c:v>1.251E-12</c:v>
                </c:pt>
                <c:pt idx="10062">
                  <c:v>1.247E-12</c:v>
                </c:pt>
                <c:pt idx="10063">
                  <c:v>1.2539999999999999E-12</c:v>
                </c:pt>
                <c:pt idx="10064">
                  <c:v>1.251E-12</c:v>
                </c:pt>
                <c:pt idx="10065">
                  <c:v>1.2499999999999999E-12</c:v>
                </c:pt>
                <c:pt idx="10066">
                  <c:v>1.2479999999999999E-12</c:v>
                </c:pt>
                <c:pt idx="10067">
                  <c:v>1.2560000000000001E-12</c:v>
                </c:pt>
                <c:pt idx="10068">
                  <c:v>1.263E-12</c:v>
                </c:pt>
                <c:pt idx="10069">
                  <c:v>1.27E-12</c:v>
                </c:pt>
                <c:pt idx="10070">
                  <c:v>1.2729999999999999E-12</c:v>
                </c:pt>
                <c:pt idx="10071">
                  <c:v>1.2769999999999999E-12</c:v>
                </c:pt>
                <c:pt idx="10072">
                  <c:v>1.274E-12</c:v>
                </c:pt>
                <c:pt idx="10073">
                  <c:v>1.276E-12</c:v>
                </c:pt>
                <c:pt idx="10074">
                  <c:v>1.28E-12</c:v>
                </c:pt>
                <c:pt idx="10075">
                  <c:v>1.2749999999999999E-12</c:v>
                </c:pt>
                <c:pt idx="10076">
                  <c:v>1.274E-12</c:v>
                </c:pt>
                <c:pt idx="10077">
                  <c:v>1.268E-12</c:v>
                </c:pt>
                <c:pt idx="10078">
                  <c:v>1.276E-12</c:v>
                </c:pt>
                <c:pt idx="10079">
                  <c:v>1.286E-12</c:v>
                </c:pt>
                <c:pt idx="10080">
                  <c:v>1.293E-12</c:v>
                </c:pt>
                <c:pt idx="10081">
                  <c:v>1.2919999999999999E-12</c:v>
                </c:pt>
                <c:pt idx="10082">
                  <c:v>1.299E-12</c:v>
                </c:pt>
                <c:pt idx="10083">
                  <c:v>1.3060000000000001E-12</c:v>
                </c:pt>
                <c:pt idx="10084">
                  <c:v>1.3040000000000001E-12</c:v>
                </c:pt>
                <c:pt idx="10085">
                  <c:v>1.305E-12</c:v>
                </c:pt>
                <c:pt idx="10086">
                  <c:v>1.303E-12</c:v>
                </c:pt>
                <c:pt idx="10087">
                  <c:v>1.3080000000000001E-12</c:v>
                </c:pt>
                <c:pt idx="10088">
                  <c:v>1.311E-12</c:v>
                </c:pt>
                <c:pt idx="10089">
                  <c:v>1.3169999999999999E-12</c:v>
                </c:pt>
                <c:pt idx="10090">
                  <c:v>1.322E-12</c:v>
                </c:pt>
                <c:pt idx="10091">
                  <c:v>1.3249999999999999E-12</c:v>
                </c:pt>
                <c:pt idx="10092">
                  <c:v>1.326E-12</c:v>
                </c:pt>
                <c:pt idx="10093">
                  <c:v>1.324E-12</c:v>
                </c:pt>
                <c:pt idx="10094">
                  <c:v>1.3169999999999999E-12</c:v>
                </c:pt>
                <c:pt idx="10095">
                  <c:v>1.3169999999999999E-12</c:v>
                </c:pt>
                <c:pt idx="10096">
                  <c:v>1.318E-12</c:v>
                </c:pt>
                <c:pt idx="10097">
                  <c:v>1.326E-12</c:v>
                </c:pt>
                <c:pt idx="10098">
                  <c:v>1.3269999999999999E-12</c:v>
                </c:pt>
                <c:pt idx="10099">
                  <c:v>1.3330000000000001E-12</c:v>
                </c:pt>
                <c:pt idx="10100">
                  <c:v>1.3370000000000001E-12</c:v>
                </c:pt>
                <c:pt idx="10101">
                  <c:v>1.3399999999999999E-12</c:v>
                </c:pt>
                <c:pt idx="10102">
                  <c:v>1.341E-12</c:v>
                </c:pt>
                <c:pt idx="10103">
                  <c:v>1.345E-12</c:v>
                </c:pt>
                <c:pt idx="10104">
                  <c:v>1.343E-12</c:v>
                </c:pt>
                <c:pt idx="10105">
                  <c:v>1.316E-12</c:v>
                </c:pt>
                <c:pt idx="10106">
                  <c:v>1.3390000000000001E-12</c:v>
                </c:pt>
                <c:pt idx="10107">
                  <c:v>1.3290000000000001E-12</c:v>
                </c:pt>
                <c:pt idx="10108">
                  <c:v>1.3249999999999999E-12</c:v>
                </c:pt>
                <c:pt idx="10109">
                  <c:v>1.3269999999999999E-12</c:v>
                </c:pt>
                <c:pt idx="10110">
                  <c:v>1.3310000000000001E-12</c:v>
                </c:pt>
                <c:pt idx="10111">
                  <c:v>1.3350000000000001E-12</c:v>
                </c:pt>
                <c:pt idx="10112">
                  <c:v>1.347E-12</c:v>
                </c:pt>
                <c:pt idx="10113">
                  <c:v>1.353E-12</c:v>
                </c:pt>
                <c:pt idx="10114">
                  <c:v>1.3580000000000001E-12</c:v>
                </c:pt>
                <c:pt idx="10115">
                  <c:v>1.351E-12</c:v>
                </c:pt>
                <c:pt idx="10116">
                  <c:v>1.3499999999999999E-12</c:v>
                </c:pt>
                <c:pt idx="10117">
                  <c:v>1.3479999999999999E-12</c:v>
                </c:pt>
                <c:pt idx="10118">
                  <c:v>1.353E-12</c:v>
                </c:pt>
                <c:pt idx="10119">
                  <c:v>1.3499999999999999E-12</c:v>
                </c:pt>
                <c:pt idx="10120">
                  <c:v>1.351E-12</c:v>
                </c:pt>
                <c:pt idx="10121">
                  <c:v>1.3540000000000001E-12</c:v>
                </c:pt>
                <c:pt idx="10122">
                  <c:v>1.3629999999999999E-12</c:v>
                </c:pt>
                <c:pt idx="10123">
                  <c:v>1.366E-12</c:v>
                </c:pt>
                <c:pt idx="10124">
                  <c:v>1.37E-12</c:v>
                </c:pt>
                <c:pt idx="10125">
                  <c:v>1.3649999999999999E-12</c:v>
                </c:pt>
                <c:pt idx="10126">
                  <c:v>1.3669999999999999E-12</c:v>
                </c:pt>
                <c:pt idx="10127">
                  <c:v>1.372E-12</c:v>
                </c:pt>
                <c:pt idx="10128">
                  <c:v>1.368E-12</c:v>
                </c:pt>
                <c:pt idx="10129">
                  <c:v>1.37E-12</c:v>
                </c:pt>
                <c:pt idx="10130">
                  <c:v>1.3709999999999999E-12</c:v>
                </c:pt>
                <c:pt idx="10131">
                  <c:v>1.3669999999999999E-12</c:v>
                </c:pt>
                <c:pt idx="10132">
                  <c:v>1.372E-12</c:v>
                </c:pt>
                <c:pt idx="10133">
                  <c:v>1.372E-12</c:v>
                </c:pt>
                <c:pt idx="10134">
                  <c:v>1.3750000000000001E-12</c:v>
                </c:pt>
                <c:pt idx="10135">
                  <c:v>1.3729999999999999E-12</c:v>
                </c:pt>
                <c:pt idx="10136">
                  <c:v>1.372E-12</c:v>
                </c:pt>
                <c:pt idx="10137">
                  <c:v>1.3729999999999999E-12</c:v>
                </c:pt>
                <c:pt idx="10138">
                  <c:v>1.3790000000000001E-12</c:v>
                </c:pt>
                <c:pt idx="10139">
                  <c:v>1.372E-12</c:v>
                </c:pt>
                <c:pt idx="10140">
                  <c:v>1.3729999999999999E-12</c:v>
                </c:pt>
                <c:pt idx="10141">
                  <c:v>1.3790000000000001E-12</c:v>
                </c:pt>
                <c:pt idx="10142">
                  <c:v>1.3750000000000001E-12</c:v>
                </c:pt>
                <c:pt idx="10143">
                  <c:v>1.3770000000000001E-12</c:v>
                </c:pt>
                <c:pt idx="10144">
                  <c:v>1.3810000000000001E-12</c:v>
                </c:pt>
                <c:pt idx="10145">
                  <c:v>1.382E-12</c:v>
                </c:pt>
                <c:pt idx="10146">
                  <c:v>1.3850000000000001E-12</c:v>
                </c:pt>
                <c:pt idx="10147">
                  <c:v>1.374E-12</c:v>
                </c:pt>
                <c:pt idx="10148">
                  <c:v>1.3729999999999999E-12</c:v>
                </c:pt>
                <c:pt idx="10149">
                  <c:v>1.3790000000000001E-12</c:v>
                </c:pt>
                <c:pt idx="10150">
                  <c:v>1.3879999999999999E-12</c:v>
                </c:pt>
                <c:pt idx="10151">
                  <c:v>1.403E-12</c:v>
                </c:pt>
                <c:pt idx="10152">
                  <c:v>1.4020000000000001E-12</c:v>
                </c:pt>
                <c:pt idx="10153">
                  <c:v>1.389E-12</c:v>
                </c:pt>
                <c:pt idx="10154">
                  <c:v>1.386E-12</c:v>
                </c:pt>
                <c:pt idx="10155">
                  <c:v>1.384E-12</c:v>
                </c:pt>
                <c:pt idx="10156">
                  <c:v>1.391E-12</c:v>
                </c:pt>
                <c:pt idx="10157">
                  <c:v>1.3959999999999999E-12</c:v>
                </c:pt>
                <c:pt idx="10158">
                  <c:v>1.3899999999999999E-12</c:v>
                </c:pt>
                <c:pt idx="10159">
                  <c:v>1.393E-12</c:v>
                </c:pt>
                <c:pt idx="10160">
                  <c:v>1.397E-12</c:v>
                </c:pt>
                <c:pt idx="10161">
                  <c:v>1.3979999999999999E-12</c:v>
                </c:pt>
                <c:pt idx="10162">
                  <c:v>1.393E-12</c:v>
                </c:pt>
                <c:pt idx="10163">
                  <c:v>1.4000000000000001E-12</c:v>
                </c:pt>
                <c:pt idx="10164">
                  <c:v>1.3919999999999999E-12</c:v>
                </c:pt>
                <c:pt idx="10165">
                  <c:v>1.399E-12</c:v>
                </c:pt>
                <c:pt idx="10166">
                  <c:v>1.4020000000000001E-12</c:v>
                </c:pt>
                <c:pt idx="10167">
                  <c:v>1.3959999999999999E-12</c:v>
                </c:pt>
                <c:pt idx="10168">
                  <c:v>1.399E-12</c:v>
                </c:pt>
                <c:pt idx="10169">
                  <c:v>1.4000000000000001E-12</c:v>
                </c:pt>
                <c:pt idx="10170">
                  <c:v>1.399E-12</c:v>
                </c:pt>
                <c:pt idx="10171">
                  <c:v>1.4060000000000001E-12</c:v>
                </c:pt>
                <c:pt idx="10172">
                  <c:v>1.407E-12</c:v>
                </c:pt>
                <c:pt idx="10173">
                  <c:v>1.4129999999999999E-12</c:v>
                </c:pt>
                <c:pt idx="10174">
                  <c:v>1.4189999999999999E-12</c:v>
                </c:pt>
                <c:pt idx="10175">
                  <c:v>1.4189999999999999E-12</c:v>
                </c:pt>
                <c:pt idx="10176">
                  <c:v>1.416E-12</c:v>
                </c:pt>
                <c:pt idx="10177">
                  <c:v>1.4080000000000001E-12</c:v>
                </c:pt>
                <c:pt idx="10178">
                  <c:v>1.4109999999999999E-12</c:v>
                </c:pt>
                <c:pt idx="10179">
                  <c:v>1.414E-12</c:v>
                </c:pt>
                <c:pt idx="10180">
                  <c:v>1.409E-12</c:v>
                </c:pt>
                <c:pt idx="10181">
                  <c:v>1.418E-12</c:v>
                </c:pt>
                <c:pt idx="10182">
                  <c:v>1.4230000000000001E-12</c:v>
                </c:pt>
                <c:pt idx="10183">
                  <c:v>1.422E-12</c:v>
                </c:pt>
                <c:pt idx="10184">
                  <c:v>1.42E-12</c:v>
                </c:pt>
                <c:pt idx="10185">
                  <c:v>1.426E-12</c:v>
                </c:pt>
                <c:pt idx="10186">
                  <c:v>1.4230000000000001E-12</c:v>
                </c:pt>
                <c:pt idx="10187">
                  <c:v>1.4209999999999999E-12</c:v>
                </c:pt>
                <c:pt idx="10188">
                  <c:v>1.428E-12</c:v>
                </c:pt>
                <c:pt idx="10189">
                  <c:v>1.428E-12</c:v>
                </c:pt>
                <c:pt idx="10190">
                  <c:v>1.4250000000000001E-12</c:v>
                </c:pt>
                <c:pt idx="10191">
                  <c:v>1.4189999999999999E-12</c:v>
                </c:pt>
                <c:pt idx="10192">
                  <c:v>1.4189999999999999E-12</c:v>
                </c:pt>
                <c:pt idx="10193">
                  <c:v>1.42E-12</c:v>
                </c:pt>
                <c:pt idx="10194">
                  <c:v>1.416E-12</c:v>
                </c:pt>
                <c:pt idx="10195">
                  <c:v>1.4149999999999999E-12</c:v>
                </c:pt>
                <c:pt idx="10196">
                  <c:v>1.4189999999999999E-12</c:v>
                </c:pt>
                <c:pt idx="10197">
                  <c:v>1.4149999999999999E-12</c:v>
                </c:pt>
                <c:pt idx="10198">
                  <c:v>1.4109999999999999E-12</c:v>
                </c:pt>
                <c:pt idx="10199">
                  <c:v>1.4100000000000001E-12</c:v>
                </c:pt>
                <c:pt idx="10200">
                  <c:v>1.414E-12</c:v>
                </c:pt>
                <c:pt idx="10201">
                  <c:v>1.4060000000000001E-12</c:v>
                </c:pt>
                <c:pt idx="10202">
                  <c:v>1.403E-12</c:v>
                </c:pt>
                <c:pt idx="10203">
                  <c:v>1.4040000000000001E-12</c:v>
                </c:pt>
                <c:pt idx="10204">
                  <c:v>1.4040000000000001E-12</c:v>
                </c:pt>
                <c:pt idx="10205">
                  <c:v>1.4080000000000001E-12</c:v>
                </c:pt>
                <c:pt idx="10206">
                  <c:v>1.409E-12</c:v>
                </c:pt>
                <c:pt idx="10207">
                  <c:v>1.414E-12</c:v>
                </c:pt>
                <c:pt idx="10208">
                  <c:v>1.412E-12</c:v>
                </c:pt>
                <c:pt idx="10209">
                  <c:v>1.4169999999999999E-12</c:v>
                </c:pt>
                <c:pt idx="10210">
                  <c:v>1.4230000000000001E-12</c:v>
                </c:pt>
                <c:pt idx="10211">
                  <c:v>1.4169999999999999E-12</c:v>
                </c:pt>
                <c:pt idx="10212">
                  <c:v>1.4189999999999999E-12</c:v>
                </c:pt>
                <c:pt idx="10213">
                  <c:v>1.4209999999999999E-12</c:v>
                </c:pt>
                <c:pt idx="10214">
                  <c:v>1.416E-12</c:v>
                </c:pt>
                <c:pt idx="10215">
                  <c:v>1.412E-12</c:v>
                </c:pt>
                <c:pt idx="10216">
                  <c:v>1.4109999999999999E-12</c:v>
                </c:pt>
                <c:pt idx="10217">
                  <c:v>1.407E-12</c:v>
                </c:pt>
                <c:pt idx="10218">
                  <c:v>1.4149999999999999E-12</c:v>
                </c:pt>
                <c:pt idx="10219">
                  <c:v>1.418E-12</c:v>
                </c:pt>
                <c:pt idx="10220">
                  <c:v>1.418E-12</c:v>
                </c:pt>
                <c:pt idx="10221">
                  <c:v>1.4149999999999999E-12</c:v>
                </c:pt>
                <c:pt idx="10222">
                  <c:v>1.4129999999999999E-12</c:v>
                </c:pt>
                <c:pt idx="10223">
                  <c:v>1.409E-12</c:v>
                </c:pt>
                <c:pt idx="10224">
                  <c:v>1.4040000000000001E-12</c:v>
                </c:pt>
                <c:pt idx="10225">
                  <c:v>1.3899999999999999E-12</c:v>
                </c:pt>
                <c:pt idx="10226">
                  <c:v>1.386E-12</c:v>
                </c:pt>
                <c:pt idx="10227">
                  <c:v>1.393E-12</c:v>
                </c:pt>
                <c:pt idx="10228">
                  <c:v>1.3979999999999999E-12</c:v>
                </c:pt>
                <c:pt idx="10229">
                  <c:v>1.3939999999999999E-12</c:v>
                </c:pt>
                <c:pt idx="10230">
                  <c:v>1.3939999999999999E-12</c:v>
                </c:pt>
                <c:pt idx="10231">
                  <c:v>1.395E-12</c:v>
                </c:pt>
                <c:pt idx="10232">
                  <c:v>1.3959999999999999E-12</c:v>
                </c:pt>
                <c:pt idx="10233">
                  <c:v>1.395E-12</c:v>
                </c:pt>
                <c:pt idx="10234">
                  <c:v>1.4000000000000001E-12</c:v>
                </c:pt>
                <c:pt idx="10235">
                  <c:v>1.403E-12</c:v>
                </c:pt>
                <c:pt idx="10236">
                  <c:v>1.4040000000000001E-12</c:v>
                </c:pt>
                <c:pt idx="10237">
                  <c:v>1.407E-12</c:v>
                </c:pt>
                <c:pt idx="10238">
                  <c:v>1.399E-12</c:v>
                </c:pt>
                <c:pt idx="10239">
                  <c:v>1.395E-12</c:v>
                </c:pt>
                <c:pt idx="10240">
                  <c:v>1.386E-12</c:v>
                </c:pt>
                <c:pt idx="10241">
                  <c:v>1.384E-12</c:v>
                </c:pt>
                <c:pt idx="10242">
                  <c:v>1.368E-12</c:v>
                </c:pt>
                <c:pt idx="10243">
                  <c:v>1.3649999999999999E-12</c:v>
                </c:pt>
                <c:pt idx="10244">
                  <c:v>1.3620000000000001E-12</c:v>
                </c:pt>
                <c:pt idx="10245">
                  <c:v>1.3560000000000001E-12</c:v>
                </c:pt>
                <c:pt idx="10246">
                  <c:v>1.3560000000000001E-12</c:v>
                </c:pt>
                <c:pt idx="10247">
                  <c:v>1.3560000000000001E-12</c:v>
                </c:pt>
                <c:pt idx="10248">
                  <c:v>1.3540000000000001E-12</c:v>
                </c:pt>
                <c:pt idx="10249">
                  <c:v>1.355E-12</c:v>
                </c:pt>
                <c:pt idx="10250">
                  <c:v>1.3560000000000001E-12</c:v>
                </c:pt>
                <c:pt idx="10251">
                  <c:v>1.357E-12</c:v>
                </c:pt>
                <c:pt idx="10252">
                  <c:v>1.357E-12</c:v>
                </c:pt>
                <c:pt idx="10253">
                  <c:v>1.347E-12</c:v>
                </c:pt>
                <c:pt idx="10254">
                  <c:v>1.347E-12</c:v>
                </c:pt>
                <c:pt idx="10255">
                  <c:v>1.3459999999999999E-12</c:v>
                </c:pt>
                <c:pt idx="10256">
                  <c:v>1.3419999999999999E-12</c:v>
                </c:pt>
                <c:pt idx="10257">
                  <c:v>1.3399999999999999E-12</c:v>
                </c:pt>
                <c:pt idx="10258">
                  <c:v>1.336E-12</c:v>
                </c:pt>
                <c:pt idx="10259">
                  <c:v>1.334E-12</c:v>
                </c:pt>
                <c:pt idx="10260">
                  <c:v>1.322E-12</c:v>
                </c:pt>
                <c:pt idx="10261">
                  <c:v>1.32E-12</c:v>
                </c:pt>
                <c:pt idx="10262">
                  <c:v>1.315E-12</c:v>
                </c:pt>
                <c:pt idx="10263">
                  <c:v>1.311E-12</c:v>
                </c:pt>
                <c:pt idx="10264">
                  <c:v>1.311E-12</c:v>
                </c:pt>
                <c:pt idx="10265">
                  <c:v>1.3100000000000001E-12</c:v>
                </c:pt>
                <c:pt idx="10266">
                  <c:v>1.305E-12</c:v>
                </c:pt>
                <c:pt idx="10267">
                  <c:v>1.2999999999999999E-12</c:v>
                </c:pt>
                <c:pt idx="10268">
                  <c:v>1.297E-12</c:v>
                </c:pt>
                <c:pt idx="10269">
                  <c:v>1.299E-12</c:v>
                </c:pt>
                <c:pt idx="10270">
                  <c:v>1.293E-12</c:v>
                </c:pt>
                <c:pt idx="10271">
                  <c:v>1.2870000000000001E-12</c:v>
                </c:pt>
                <c:pt idx="10272">
                  <c:v>1.284E-12</c:v>
                </c:pt>
                <c:pt idx="10273">
                  <c:v>1.2830000000000001E-12</c:v>
                </c:pt>
                <c:pt idx="10274">
                  <c:v>1.2769999999999999E-12</c:v>
                </c:pt>
                <c:pt idx="10275">
                  <c:v>1.276E-12</c:v>
                </c:pt>
                <c:pt idx="10276">
                  <c:v>1.278E-12</c:v>
                </c:pt>
                <c:pt idx="10277">
                  <c:v>1.2789999999999999E-12</c:v>
                </c:pt>
                <c:pt idx="10278">
                  <c:v>1.2769999999999999E-12</c:v>
                </c:pt>
                <c:pt idx="10279">
                  <c:v>1.2709999999999999E-12</c:v>
                </c:pt>
                <c:pt idx="10280">
                  <c:v>1.2600000000000001E-12</c:v>
                </c:pt>
                <c:pt idx="10281">
                  <c:v>1.253E-12</c:v>
                </c:pt>
                <c:pt idx="10282">
                  <c:v>1.253E-12</c:v>
                </c:pt>
                <c:pt idx="10283">
                  <c:v>1.2499999999999999E-12</c:v>
                </c:pt>
                <c:pt idx="10284">
                  <c:v>1.2439999999999999E-12</c:v>
                </c:pt>
                <c:pt idx="10285">
                  <c:v>1.2410000000000001E-12</c:v>
                </c:pt>
                <c:pt idx="10286">
                  <c:v>1.236E-12</c:v>
                </c:pt>
                <c:pt idx="10287">
                  <c:v>1.2390000000000001E-12</c:v>
                </c:pt>
                <c:pt idx="10288">
                  <c:v>1.2410000000000001E-12</c:v>
                </c:pt>
                <c:pt idx="10289">
                  <c:v>1.2370000000000001E-12</c:v>
                </c:pt>
                <c:pt idx="10290">
                  <c:v>1.24E-12</c:v>
                </c:pt>
                <c:pt idx="10291">
                  <c:v>1.2330000000000001E-12</c:v>
                </c:pt>
                <c:pt idx="10292">
                  <c:v>1.2269999999999999E-12</c:v>
                </c:pt>
                <c:pt idx="10293">
                  <c:v>1.228E-12</c:v>
                </c:pt>
                <c:pt idx="10294">
                  <c:v>1.224E-12</c:v>
                </c:pt>
                <c:pt idx="10295">
                  <c:v>1.2120000000000001E-12</c:v>
                </c:pt>
                <c:pt idx="10296">
                  <c:v>1.2059999999999999E-12</c:v>
                </c:pt>
                <c:pt idx="10297">
                  <c:v>1.199E-12</c:v>
                </c:pt>
                <c:pt idx="10298">
                  <c:v>1.196E-12</c:v>
                </c:pt>
                <c:pt idx="10299">
                  <c:v>1.194E-12</c:v>
                </c:pt>
                <c:pt idx="10300">
                  <c:v>1.199E-12</c:v>
                </c:pt>
                <c:pt idx="10301">
                  <c:v>1.199E-12</c:v>
                </c:pt>
                <c:pt idx="10302">
                  <c:v>1.197E-12</c:v>
                </c:pt>
                <c:pt idx="10303">
                  <c:v>1.196E-12</c:v>
                </c:pt>
                <c:pt idx="10304">
                  <c:v>1.194E-12</c:v>
                </c:pt>
                <c:pt idx="10305">
                  <c:v>1.196E-12</c:v>
                </c:pt>
                <c:pt idx="10306">
                  <c:v>1.1950000000000001E-12</c:v>
                </c:pt>
                <c:pt idx="10307">
                  <c:v>1.199E-12</c:v>
                </c:pt>
                <c:pt idx="10308">
                  <c:v>1.194E-12</c:v>
                </c:pt>
                <c:pt idx="10309">
                  <c:v>1.1870000000000001E-12</c:v>
                </c:pt>
                <c:pt idx="10310">
                  <c:v>1.182E-12</c:v>
                </c:pt>
                <c:pt idx="10311">
                  <c:v>1.176E-12</c:v>
                </c:pt>
                <c:pt idx="10312">
                  <c:v>1.1749999999999999E-12</c:v>
                </c:pt>
                <c:pt idx="10313">
                  <c:v>1.18E-12</c:v>
                </c:pt>
                <c:pt idx="10314">
                  <c:v>1.178E-12</c:v>
                </c:pt>
                <c:pt idx="10315">
                  <c:v>1.1769999999999999E-12</c:v>
                </c:pt>
                <c:pt idx="10316">
                  <c:v>1.178E-12</c:v>
                </c:pt>
                <c:pt idx="10317">
                  <c:v>1.1729999999999999E-12</c:v>
                </c:pt>
                <c:pt idx="10318">
                  <c:v>1.174E-12</c:v>
                </c:pt>
                <c:pt idx="10319">
                  <c:v>1.184E-12</c:v>
                </c:pt>
                <c:pt idx="10320">
                  <c:v>1.1870000000000001E-12</c:v>
                </c:pt>
                <c:pt idx="10321">
                  <c:v>1.1829999999999999E-12</c:v>
                </c:pt>
                <c:pt idx="10322">
                  <c:v>1.1789999999999999E-12</c:v>
                </c:pt>
                <c:pt idx="10323">
                  <c:v>1.1789999999999999E-12</c:v>
                </c:pt>
                <c:pt idx="10324">
                  <c:v>1.1680000000000001E-12</c:v>
                </c:pt>
                <c:pt idx="10325">
                  <c:v>1.163E-12</c:v>
                </c:pt>
                <c:pt idx="10326">
                  <c:v>1.161E-12</c:v>
                </c:pt>
                <c:pt idx="10327">
                  <c:v>1.1519999999999999E-12</c:v>
                </c:pt>
                <c:pt idx="10328">
                  <c:v>1.153E-12</c:v>
                </c:pt>
                <c:pt idx="10329">
                  <c:v>1.151E-12</c:v>
                </c:pt>
                <c:pt idx="10330">
                  <c:v>1.151E-12</c:v>
                </c:pt>
                <c:pt idx="10331">
                  <c:v>1.151E-12</c:v>
                </c:pt>
                <c:pt idx="10332">
                  <c:v>1.153E-12</c:v>
                </c:pt>
                <c:pt idx="10333">
                  <c:v>1.1490000000000001E-12</c:v>
                </c:pt>
                <c:pt idx="10334">
                  <c:v>1.1539999999999999E-12</c:v>
                </c:pt>
                <c:pt idx="10335">
                  <c:v>1.1559999999999999E-12</c:v>
                </c:pt>
                <c:pt idx="10336">
                  <c:v>1.1579999999999999E-12</c:v>
                </c:pt>
                <c:pt idx="10337">
                  <c:v>1.151E-12</c:v>
                </c:pt>
                <c:pt idx="10338">
                  <c:v>1.148E-12</c:v>
                </c:pt>
                <c:pt idx="10339">
                  <c:v>1.148E-12</c:v>
                </c:pt>
                <c:pt idx="10340">
                  <c:v>1.144E-12</c:v>
                </c:pt>
                <c:pt idx="10341">
                  <c:v>1.138E-12</c:v>
                </c:pt>
                <c:pt idx="10342">
                  <c:v>1.1369999999999999E-12</c:v>
                </c:pt>
                <c:pt idx="10343">
                  <c:v>1.136E-12</c:v>
                </c:pt>
                <c:pt idx="10344">
                  <c:v>1.1390000000000001E-12</c:v>
                </c:pt>
                <c:pt idx="10345">
                  <c:v>1.138E-12</c:v>
                </c:pt>
                <c:pt idx="10346">
                  <c:v>1.1349999999999999E-12</c:v>
                </c:pt>
                <c:pt idx="10347">
                  <c:v>1.1349999999999999E-12</c:v>
                </c:pt>
                <c:pt idx="10348">
                  <c:v>1.1349999999999999E-12</c:v>
                </c:pt>
                <c:pt idx="10349">
                  <c:v>1.1349999999999999E-12</c:v>
                </c:pt>
                <c:pt idx="10350">
                  <c:v>1.138E-12</c:v>
                </c:pt>
                <c:pt idx="10351">
                  <c:v>1.14E-12</c:v>
                </c:pt>
                <c:pt idx="10352">
                  <c:v>1.134E-12</c:v>
                </c:pt>
                <c:pt idx="10353">
                  <c:v>1.1410000000000001E-12</c:v>
                </c:pt>
                <c:pt idx="10354">
                  <c:v>1.1430000000000001E-12</c:v>
                </c:pt>
                <c:pt idx="10355">
                  <c:v>1.151E-12</c:v>
                </c:pt>
                <c:pt idx="10356">
                  <c:v>1.153E-12</c:v>
                </c:pt>
                <c:pt idx="10357">
                  <c:v>1.159E-12</c:v>
                </c:pt>
                <c:pt idx="10358">
                  <c:v>1.1559999999999999E-12</c:v>
                </c:pt>
                <c:pt idx="10359">
                  <c:v>1.148E-12</c:v>
                </c:pt>
                <c:pt idx="10360">
                  <c:v>1.148E-12</c:v>
                </c:pt>
                <c:pt idx="10361">
                  <c:v>1.146E-12</c:v>
                </c:pt>
                <c:pt idx="10362">
                  <c:v>1.1450000000000001E-12</c:v>
                </c:pt>
                <c:pt idx="10363">
                  <c:v>1.1490000000000001E-12</c:v>
                </c:pt>
                <c:pt idx="10364">
                  <c:v>1.1430000000000001E-12</c:v>
                </c:pt>
                <c:pt idx="10365">
                  <c:v>1.138E-12</c:v>
                </c:pt>
                <c:pt idx="10366">
                  <c:v>1.1369999999999999E-12</c:v>
                </c:pt>
                <c:pt idx="10367">
                  <c:v>1.138E-12</c:v>
                </c:pt>
                <c:pt idx="10368">
                  <c:v>1.1369999999999999E-12</c:v>
                </c:pt>
                <c:pt idx="10369">
                  <c:v>1.1430000000000001E-12</c:v>
                </c:pt>
                <c:pt idx="10370">
                  <c:v>1.1450000000000001E-12</c:v>
                </c:pt>
                <c:pt idx="10371">
                  <c:v>1.142E-12</c:v>
                </c:pt>
                <c:pt idx="10372">
                  <c:v>1.144E-12</c:v>
                </c:pt>
                <c:pt idx="10373">
                  <c:v>1.1430000000000001E-12</c:v>
                </c:pt>
                <c:pt idx="10374">
                  <c:v>1.14E-12</c:v>
                </c:pt>
                <c:pt idx="10375">
                  <c:v>1.136E-12</c:v>
                </c:pt>
                <c:pt idx="10376">
                  <c:v>1.1309999999999999E-12</c:v>
                </c:pt>
                <c:pt idx="10377">
                  <c:v>1.1329999999999999E-12</c:v>
                </c:pt>
                <c:pt idx="10378">
                  <c:v>1.1349999999999999E-12</c:v>
                </c:pt>
                <c:pt idx="10379">
                  <c:v>1.134E-12</c:v>
                </c:pt>
                <c:pt idx="10380">
                  <c:v>1.138E-12</c:v>
                </c:pt>
                <c:pt idx="10381">
                  <c:v>1.1430000000000001E-12</c:v>
                </c:pt>
                <c:pt idx="10382">
                  <c:v>1.144E-12</c:v>
                </c:pt>
                <c:pt idx="10383">
                  <c:v>1.1410000000000001E-12</c:v>
                </c:pt>
                <c:pt idx="10384">
                  <c:v>1.1450000000000001E-12</c:v>
                </c:pt>
                <c:pt idx="10385">
                  <c:v>1.146E-12</c:v>
                </c:pt>
                <c:pt idx="10386">
                  <c:v>1.1539999999999999E-12</c:v>
                </c:pt>
                <c:pt idx="10387">
                  <c:v>1.1519999999999999E-12</c:v>
                </c:pt>
                <c:pt idx="10388">
                  <c:v>1.1519999999999999E-12</c:v>
                </c:pt>
                <c:pt idx="10389">
                  <c:v>1.1519999999999999E-12</c:v>
                </c:pt>
                <c:pt idx="10390">
                  <c:v>1.1490000000000001E-12</c:v>
                </c:pt>
                <c:pt idx="10391">
                  <c:v>1.1430000000000001E-12</c:v>
                </c:pt>
                <c:pt idx="10392">
                  <c:v>1.148E-12</c:v>
                </c:pt>
                <c:pt idx="10393">
                  <c:v>1.1470000000000001E-12</c:v>
                </c:pt>
                <c:pt idx="10394">
                  <c:v>1.1519999999999999E-12</c:v>
                </c:pt>
                <c:pt idx="10395">
                  <c:v>1.157E-12</c:v>
                </c:pt>
                <c:pt idx="10396">
                  <c:v>1.157E-12</c:v>
                </c:pt>
                <c:pt idx="10397">
                  <c:v>1.161E-12</c:v>
                </c:pt>
                <c:pt idx="10398">
                  <c:v>1.1599999999999999E-12</c:v>
                </c:pt>
                <c:pt idx="10399">
                  <c:v>1.159E-12</c:v>
                </c:pt>
                <c:pt idx="10400">
                  <c:v>1.153E-12</c:v>
                </c:pt>
                <c:pt idx="10401">
                  <c:v>1.161E-12</c:v>
                </c:pt>
                <c:pt idx="10402">
                  <c:v>1.1599999999999999E-12</c:v>
                </c:pt>
                <c:pt idx="10403">
                  <c:v>1.1579999999999999E-12</c:v>
                </c:pt>
                <c:pt idx="10404">
                  <c:v>1.1519999999999999E-12</c:v>
                </c:pt>
                <c:pt idx="10405">
                  <c:v>1.1539999999999999E-12</c:v>
                </c:pt>
                <c:pt idx="10406">
                  <c:v>1.155E-12</c:v>
                </c:pt>
                <c:pt idx="10407">
                  <c:v>1.153E-12</c:v>
                </c:pt>
                <c:pt idx="10408">
                  <c:v>1.1599999999999999E-12</c:v>
                </c:pt>
                <c:pt idx="10409">
                  <c:v>1.155E-12</c:v>
                </c:pt>
                <c:pt idx="10410">
                  <c:v>1.157E-12</c:v>
                </c:pt>
                <c:pt idx="10411">
                  <c:v>1.151E-12</c:v>
                </c:pt>
                <c:pt idx="10412">
                  <c:v>1.1519999999999999E-12</c:v>
                </c:pt>
                <c:pt idx="10413">
                  <c:v>1.151E-12</c:v>
                </c:pt>
                <c:pt idx="10414">
                  <c:v>1.1490000000000001E-12</c:v>
                </c:pt>
                <c:pt idx="10415">
                  <c:v>1.1539999999999999E-12</c:v>
                </c:pt>
                <c:pt idx="10416">
                  <c:v>1.157E-12</c:v>
                </c:pt>
                <c:pt idx="10417">
                  <c:v>1.1579999999999999E-12</c:v>
                </c:pt>
                <c:pt idx="10418">
                  <c:v>1.1640000000000001E-12</c:v>
                </c:pt>
                <c:pt idx="10419">
                  <c:v>1.167E-12</c:v>
                </c:pt>
                <c:pt idx="10420">
                  <c:v>1.1660000000000001E-12</c:v>
                </c:pt>
                <c:pt idx="10421">
                  <c:v>1.171E-12</c:v>
                </c:pt>
                <c:pt idx="10422">
                  <c:v>1.169E-12</c:v>
                </c:pt>
                <c:pt idx="10423">
                  <c:v>1.171E-12</c:v>
                </c:pt>
                <c:pt idx="10424">
                  <c:v>1.174E-12</c:v>
                </c:pt>
                <c:pt idx="10425">
                  <c:v>1.1729999999999999E-12</c:v>
                </c:pt>
                <c:pt idx="10426">
                  <c:v>1.174E-12</c:v>
                </c:pt>
                <c:pt idx="10427">
                  <c:v>1.165E-12</c:v>
                </c:pt>
                <c:pt idx="10428">
                  <c:v>1.176E-12</c:v>
                </c:pt>
                <c:pt idx="10429">
                  <c:v>1.1700000000000001E-12</c:v>
                </c:pt>
                <c:pt idx="10430">
                  <c:v>1.1729999999999999E-12</c:v>
                </c:pt>
                <c:pt idx="10431">
                  <c:v>1.1789999999999999E-12</c:v>
                </c:pt>
                <c:pt idx="10432">
                  <c:v>1.1850000000000001E-12</c:v>
                </c:pt>
                <c:pt idx="10433">
                  <c:v>1.184E-12</c:v>
                </c:pt>
                <c:pt idx="10434">
                  <c:v>1.1890000000000001E-12</c:v>
                </c:pt>
                <c:pt idx="10435">
                  <c:v>1.192E-12</c:v>
                </c:pt>
                <c:pt idx="10436">
                  <c:v>1.197E-12</c:v>
                </c:pt>
                <c:pt idx="10437">
                  <c:v>1.194E-12</c:v>
                </c:pt>
                <c:pt idx="10438">
                  <c:v>1.197E-12</c:v>
                </c:pt>
                <c:pt idx="10439">
                  <c:v>1.1979999999999999E-12</c:v>
                </c:pt>
                <c:pt idx="10440">
                  <c:v>1.2079999999999999E-12</c:v>
                </c:pt>
                <c:pt idx="10441">
                  <c:v>1.2079999999999999E-12</c:v>
                </c:pt>
                <c:pt idx="10442">
                  <c:v>1.211E-12</c:v>
                </c:pt>
                <c:pt idx="10443">
                  <c:v>1.219E-12</c:v>
                </c:pt>
                <c:pt idx="10444">
                  <c:v>1.215E-12</c:v>
                </c:pt>
                <c:pt idx="10445">
                  <c:v>1.2200000000000001E-12</c:v>
                </c:pt>
                <c:pt idx="10446">
                  <c:v>1.228E-12</c:v>
                </c:pt>
                <c:pt idx="10447">
                  <c:v>1.224E-12</c:v>
                </c:pt>
                <c:pt idx="10448">
                  <c:v>1.2289999999999999E-12</c:v>
                </c:pt>
                <c:pt idx="10449">
                  <c:v>1.2309999999999999E-12</c:v>
                </c:pt>
                <c:pt idx="10450">
                  <c:v>1.226E-12</c:v>
                </c:pt>
                <c:pt idx="10451">
                  <c:v>1.2309999999999999E-12</c:v>
                </c:pt>
                <c:pt idx="10452">
                  <c:v>1.2350000000000001E-12</c:v>
                </c:pt>
                <c:pt idx="10453">
                  <c:v>1.2289999999999999E-12</c:v>
                </c:pt>
                <c:pt idx="10454">
                  <c:v>1.226E-12</c:v>
                </c:pt>
                <c:pt idx="10455">
                  <c:v>1.234E-12</c:v>
                </c:pt>
                <c:pt idx="10456">
                  <c:v>1.2330000000000001E-12</c:v>
                </c:pt>
                <c:pt idx="10457">
                  <c:v>1.2370000000000001E-12</c:v>
                </c:pt>
                <c:pt idx="10458">
                  <c:v>1.2330000000000001E-12</c:v>
                </c:pt>
                <c:pt idx="10459">
                  <c:v>1.236E-12</c:v>
                </c:pt>
                <c:pt idx="10460">
                  <c:v>1.2439999999999999E-12</c:v>
                </c:pt>
                <c:pt idx="10461">
                  <c:v>1.2459999999999999E-12</c:v>
                </c:pt>
                <c:pt idx="10462">
                  <c:v>1.24E-12</c:v>
                </c:pt>
                <c:pt idx="10463">
                  <c:v>1.2439999999999999E-12</c:v>
                </c:pt>
                <c:pt idx="10464">
                  <c:v>1.2479999999999999E-12</c:v>
                </c:pt>
                <c:pt idx="10465">
                  <c:v>1.2560000000000001E-12</c:v>
                </c:pt>
                <c:pt idx="10466">
                  <c:v>1.259E-12</c:v>
                </c:pt>
                <c:pt idx="10467">
                  <c:v>1.2640000000000001E-12</c:v>
                </c:pt>
                <c:pt idx="10468">
                  <c:v>1.27E-12</c:v>
                </c:pt>
                <c:pt idx="10469">
                  <c:v>1.274E-12</c:v>
                </c:pt>
                <c:pt idx="10470">
                  <c:v>1.274E-12</c:v>
                </c:pt>
                <c:pt idx="10471">
                  <c:v>1.278E-12</c:v>
                </c:pt>
                <c:pt idx="10472">
                  <c:v>1.2850000000000001E-12</c:v>
                </c:pt>
                <c:pt idx="10473">
                  <c:v>1.2810000000000001E-12</c:v>
                </c:pt>
                <c:pt idx="10474">
                  <c:v>1.2939999999999999E-12</c:v>
                </c:pt>
                <c:pt idx="10475">
                  <c:v>1.2999999999999999E-12</c:v>
                </c:pt>
                <c:pt idx="10476">
                  <c:v>1.3040000000000001E-12</c:v>
                </c:pt>
                <c:pt idx="10477">
                  <c:v>1.307E-12</c:v>
                </c:pt>
                <c:pt idx="10478">
                  <c:v>1.3080000000000001E-12</c:v>
                </c:pt>
                <c:pt idx="10479">
                  <c:v>1.2959999999999999E-12</c:v>
                </c:pt>
                <c:pt idx="10480">
                  <c:v>1.2939999999999999E-12</c:v>
                </c:pt>
                <c:pt idx="10481">
                  <c:v>1.2890000000000001E-12</c:v>
                </c:pt>
                <c:pt idx="10482">
                  <c:v>1.288E-12</c:v>
                </c:pt>
                <c:pt idx="10483">
                  <c:v>1.2850000000000001E-12</c:v>
                </c:pt>
                <c:pt idx="10484">
                  <c:v>1.286E-12</c:v>
                </c:pt>
                <c:pt idx="10485">
                  <c:v>1.2939999999999999E-12</c:v>
                </c:pt>
                <c:pt idx="10486">
                  <c:v>1.299E-12</c:v>
                </c:pt>
                <c:pt idx="10487">
                  <c:v>1.301E-12</c:v>
                </c:pt>
                <c:pt idx="10488">
                  <c:v>1.301E-12</c:v>
                </c:pt>
                <c:pt idx="10489">
                  <c:v>1.2959999999999999E-12</c:v>
                </c:pt>
                <c:pt idx="10490">
                  <c:v>1.3060000000000001E-12</c:v>
                </c:pt>
                <c:pt idx="10491">
                  <c:v>1.3019999999999999E-12</c:v>
                </c:pt>
                <c:pt idx="10492">
                  <c:v>1.2979999999999999E-12</c:v>
                </c:pt>
                <c:pt idx="10493">
                  <c:v>1.301E-12</c:v>
                </c:pt>
                <c:pt idx="10494">
                  <c:v>1.3060000000000001E-12</c:v>
                </c:pt>
                <c:pt idx="10495">
                  <c:v>1.3120000000000001E-12</c:v>
                </c:pt>
                <c:pt idx="10496">
                  <c:v>1.3140000000000001E-12</c:v>
                </c:pt>
                <c:pt idx="10497">
                  <c:v>1.3169999999999999E-12</c:v>
                </c:pt>
                <c:pt idx="10498">
                  <c:v>1.313E-12</c:v>
                </c:pt>
                <c:pt idx="10499">
                  <c:v>1.3140000000000001E-12</c:v>
                </c:pt>
                <c:pt idx="10500">
                  <c:v>1.315E-12</c:v>
                </c:pt>
                <c:pt idx="10501">
                  <c:v>1.3140000000000001E-12</c:v>
                </c:pt>
                <c:pt idx="10502">
                  <c:v>1.322E-12</c:v>
                </c:pt>
                <c:pt idx="10503">
                  <c:v>1.324E-12</c:v>
                </c:pt>
                <c:pt idx="10504">
                  <c:v>1.3229999999999999E-12</c:v>
                </c:pt>
                <c:pt idx="10505">
                  <c:v>1.3229999999999999E-12</c:v>
                </c:pt>
                <c:pt idx="10506">
                  <c:v>1.3290000000000001E-12</c:v>
                </c:pt>
                <c:pt idx="10507">
                  <c:v>1.3269999999999999E-12</c:v>
                </c:pt>
                <c:pt idx="10508">
                  <c:v>1.328E-12</c:v>
                </c:pt>
                <c:pt idx="10509">
                  <c:v>1.322E-12</c:v>
                </c:pt>
                <c:pt idx="10510">
                  <c:v>1.3330000000000001E-12</c:v>
                </c:pt>
                <c:pt idx="10511">
                  <c:v>1.328E-12</c:v>
                </c:pt>
                <c:pt idx="10512">
                  <c:v>1.3209999999999999E-12</c:v>
                </c:pt>
                <c:pt idx="10513">
                  <c:v>1.3209999999999999E-12</c:v>
                </c:pt>
                <c:pt idx="10514">
                  <c:v>1.3290000000000001E-12</c:v>
                </c:pt>
                <c:pt idx="10515">
                  <c:v>1.3399999999999999E-12</c:v>
                </c:pt>
                <c:pt idx="10516">
                  <c:v>1.3419999999999999E-12</c:v>
                </c:pt>
                <c:pt idx="10517">
                  <c:v>1.3370000000000001E-12</c:v>
                </c:pt>
                <c:pt idx="10518">
                  <c:v>1.345E-12</c:v>
                </c:pt>
                <c:pt idx="10519">
                  <c:v>1.345E-12</c:v>
                </c:pt>
                <c:pt idx="10520">
                  <c:v>1.349E-12</c:v>
                </c:pt>
                <c:pt idx="10521">
                  <c:v>1.3520000000000001E-12</c:v>
                </c:pt>
                <c:pt idx="10522">
                  <c:v>1.3540000000000001E-12</c:v>
                </c:pt>
                <c:pt idx="10523">
                  <c:v>1.359E-12</c:v>
                </c:pt>
                <c:pt idx="10524">
                  <c:v>1.357E-12</c:v>
                </c:pt>
                <c:pt idx="10525">
                  <c:v>1.3600000000000001E-12</c:v>
                </c:pt>
                <c:pt idx="10526">
                  <c:v>1.357E-12</c:v>
                </c:pt>
                <c:pt idx="10527">
                  <c:v>1.3649999999999999E-12</c:v>
                </c:pt>
                <c:pt idx="10528">
                  <c:v>1.3649999999999999E-12</c:v>
                </c:pt>
                <c:pt idx="10529">
                  <c:v>1.361E-12</c:v>
                </c:pt>
                <c:pt idx="10530">
                  <c:v>1.361E-12</c:v>
                </c:pt>
                <c:pt idx="10531">
                  <c:v>1.3649999999999999E-12</c:v>
                </c:pt>
                <c:pt idx="10532">
                  <c:v>1.3689999999999999E-12</c:v>
                </c:pt>
                <c:pt idx="10533">
                  <c:v>1.364E-12</c:v>
                </c:pt>
                <c:pt idx="10534">
                  <c:v>1.3629999999999999E-12</c:v>
                </c:pt>
                <c:pt idx="10535">
                  <c:v>1.3620000000000001E-12</c:v>
                </c:pt>
                <c:pt idx="10536">
                  <c:v>1.3629999999999999E-12</c:v>
                </c:pt>
                <c:pt idx="10537">
                  <c:v>1.364E-12</c:v>
                </c:pt>
                <c:pt idx="10538">
                  <c:v>1.3649999999999999E-12</c:v>
                </c:pt>
                <c:pt idx="10539">
                  <c:v>1.372E-12</c:v>
                </c:pt>
                <c:pt idx="10540">
                  <c:v>1.37E-12</c:v>
                </c:pt>
                <c:pt idx="10541">
                  <c:v>1.3729999999999999E-12</c:v>
                </c:pt>
                <c:pt idx="10542">
                  <c:v>1.378E-12</c:v>
                </c:pt>
                <c:pt idx="10543">
                  <c:v>1.3850000000000001E-12</c:v>
                </c:pt>
                <c:pt idx="10544">
                  <c:v>1.3899999999999999E-12</c:v>
                </c:pt>
                <c:pt idx="10545">
                  <c:v>1.391E-12</c:v>
                </c:pt>
                <c:pt idx="10546">
                  <c:v>1.386E-12</c:v>
                </c:pt>
                <c:pt idx="10547">
                  <c:v>1.3850000000000001E-12</c:v>
                </c:pt>
                <c:pt idx="10548">
                  <c:v>1.3830000000000001E-12</c:v>
                </c:pt>
                <c:pt idx="10549">
                  <c:v>1.3830000000000001E-12</c:v>
                </c:pt>
                <c:pt idx="10550">
                  <c:v>1.378E-12</c:v>
                </c:pt>
                <c:pt idx="10551">
                  <c:v>1.3810000000000001E-12</c:v>
                </c:pt>
                <c:pt idx="10552">
                  <c:v>1.386E-12</c:v>
                </c:pt>
                <c:pt idx="10553">
                  <c:v>1.3850000000000001E-12</c:v>
                </c:pt>
                <c:pt idx="10554">
                  <c:v>1.3830000000000001E-12</c:v>
                </c:pt>
                <c:pt idx="10555">
                  <c:v>1.393E-12</c:v>
                </c:pt>
                <c:pt idx="10556">
                  <c:v>1.401E-12</c:v>
                </c:pt>
                <c:pt idx="10557">
                  <c:v>1.3939999999999999E-12</c:v>
                </c:pt>
                <c:pt idx="10558">
                  <c:v>1.395E-12</c:v>
                </c:pt>
                <c:pt idx="10559">
                  <c:v>1.3899999999999999E-12</c:v>
                </c:pt>
                <c:pt idx="10560">
                  <c:v>1.3899999999999999E-12</c:v>
                </c:pt>
                <c:pt idx="10561">
                  <c:v>1.397E-12</c:v>
                </c:pt>
                <c:pt idx="10562">
                  <c:v>1.397E-12</c:v>
                </c:pt>
                <c:pt idx="10563">
                  <c:v>1.401E-12</c:v>
                </c:pt>
                <c:pt idx="10564">
                  <c:v>1.4040000000000001E-12</c:v>
                </c:pt>
                <c:pt idx="10565">
                  <c:v>1.4000000000000001E-12</c:v>
                </c:pt>
                <c:pt idx="10566">
                  <c:v>1.405E-12</c:v>
                </c:pt>
                <c:pt idx="10567">
                  <c:v>1.4040000000000001E-12</c:v>
                </c:pt>
                <c:pt idx="10568">
                  <c:v>1.4109999999999999E-12</c:v>
                </c:pt>
                <c:pt idx="10569">
                  <c:v>1.4080000000000001E-12</c:v>
                </c:pt>
                <c:pt idx="10570">
                  <c:v>1.407E-12</c:v>
                </c:pt>
                <c:pt idx="10571">
                  <c:v>1.4080000000000001E-12</c:v>
                </c:pt>
                <c:pt idx="10572">
                  <c:v>1.4100000000000001E-12</c:v>
                </c:pt>
                <c:pt idx="10573">
                  <c:v>1.4109999999999999E-12</c:v>
                </c:pt>
                <c:pt idx="10574">
                  <c:v>1.416E-12</c:v>
                </c:pt>
                <c:pt idx="10575">
                  <c:v>1.4149999999999999E-12</c:v>
                </c:pt>
                <c:pt idx="10576">
                  <c:v>1.416E-12</c:v>
                </c:pt>
                <c:pt idx="10577">
                  <c:v>1.418E-12</c:v>
                </c:pt>
                <c:pt idx="10578">
                  <c:v>1.4169999999999999E-12</c:v>
                </c:pt>
                <c:pt idx="10579">
                  <c:v>1.4169999999999999E-12</c:v>
                </c:pt>
                <c:pt idx="10580">
                  <c:v>1.4149999999999999E-12</c:v>
                </c:pt>
                <c:pt idx="10581">
                  <c:v>1.4129999999999999E-12</c:v>
                </c:pt>
                <c:pt idx="10582">
                  <c:v>1.4209999999999999E-12</c:v>
                </c:pt>
                <c:pt idx="10583">
                  <c:v>1.42E-12</c:v>
                </c:pt>
                <c:pt idx="10584">
                  <c:v>1.43E-12</c:v>
                </c:pt>
                <c:pt idx="10585">
                  <c:v>1.432E-12</c:v>
                </c:pt>
                <c:pt idx="10586">
                  <c:v>1.43E-12</c:v>
                </c:pt>
                <c:pt idx="10587">
                  <c:v>1.426E-12</c:v>
                </c:pt>
                <c:pt idx="10588">
                  <c:v>1.4310000000000001E-12</c:v>
                </c:pt>
                <c:pt idx="10589">
                  <c:v>1.4359999999999999E-12</c:v>
                </c:pt>
                <c:pt idx="10590">
                  <c:v>1.4330000000000001E-12</c:v>
                </c:pt>
                <c:pt idx="10591">
                  <c:v>1.428E-12</c:v>
                </c:pt>
                <c:pt idx="10592">
                  <c:v>1.424E-12</c:v>
                </c:pt>
                <c:pt idx="10593">
                  <c:v>1.426E-12</c:v>
                </c:pt>
                <c:pt idx="10594">
                  <c:v>1.4330000000000001E-12</c:v>
                </c:pt>
                <c:pt idx="10595">
                  <c:v>1.43E-12</c:v>
                </c:pt>
                <c:pt idx="10596">
                  <c:v>1.428E-12</c:v>
                </c:pt>
                <c:pt idx="10597">
                  <c:v>1.432E-12</c:v>
                </c:pt>
                <c:pt idx="10598">
                  <c:v>1.4310000000000001E-12</c:v>
                </c:pt>
                <c:pt idx="10599">
                  <c:v>1.4339999999999999E-12</c:v>
                </c:pt>
                <c:pt idx="10600">
                  <c:v>1.4359999999999999E-12</c:v>
                </c:pt>
                <c:pt idx="10601">
                  <c:v>1.4359999999999999E-12</c:v>
                </c:pt>
                <c:pt idx="10602">
                  <c:v>1.435E-12</c:v>
                </c:pt>
                <c:pt idx="10603">
                  <c:v>1.43E-12</c:v>
                </c:pt>
                <c:pt idx="10604">
                  <c:v>1.4399999999999999E-12</c:v>
                </c:pt>
                <c:pt idx="10605">
                  <c:v>1.4379999999999999E-12</c:v>
                </c:pt>
                <c:pt idx="10606">
                  <c:v>1.441E-12</c:v>
                </c:pt>
                <c:pt idx="10607">
                  <c:v>1.4439999999999999E-12</c:v>
                </c:pt>
                <c:pt idx="10608">
                  <c:v>1.4439999999999999E-12</c:v>
                </c:pt>
                <c:pt idx="10609">
                  <c:v>1.439E-12</c:v>
                </c:pt>
                <c:pt idx="10610">
                  <c:v>1.445E-12</c:v>
                </c:pt>
                <c:pt idx="10611">
                  <c:v>1.445E-12</c:v>
                </c:pt>
                <c:pt idx="10612">
                  <c:v>1.4379999999999999E-12</c:v>
                </c:pt>
                <c:pt idx="10613">
                  <c:v>1.4439999999999999E-12</c:v>
                </c:pt>
                <c:pt idx="10614">
                  <c:v>1.437E-12</c:v>
                </c:pt>
                <c:pt idx="10615">
                  <c:v>1.4339999999999999E-12</c:v>
                </c:pt>
                <c:pt idx="10616">
                  <c:v>1.435E-12</c:v>
                </c:pt>
                <c:pt idx="10617">
                  <c:v>1.4379999999999999E-12</c:v>
                </c:pt>
                <c:pt idx="10618">
                  <c:v>1.4439999999999999E-12</c:v>
                </c:pt>
                <c:pt idx="10619">
                  <c:v>1.4439999999999999E-12</c:v>
                </c:pt>
                <c:pt idx="10620">
                  <c:v>1.4460000000000001E-12</c:v>
                </c:pt>
                <c:pt idx="10621">
                  <c:v>1.437E-12</c:v>
                </c:pt>
                <c:pt idx="10622">
                  <c:v>1.441E-12</c:v>
                </c:pt>
                <c:pt idx="10623">
                  <c:v>1.439E-12</c:v>
                </c:pt>
                <c:pt idx="10624">
                  <c:v>1.435E-12</c:v>
                </c:pt>
                <c:pt idx="10625">
                  <c:v>1.439E-12</c:v>
                </c:pt>
                <c:pt idx="10626">
                  <c:v>1.4399999999999999E-12</c:v>
                </c:pt>
                <c:pt idx="10627">
                  <c:v>1.4439999999999999E-12</c:v>
                </c:pt>
                <c:pt idx="10628">
                  <c:v>1.443E-12</c:v>
                </c:pt>
                <c:pt idx="10629">
                  <c:v>1.4460000000000001E-12</c:v>
                </c:pt>
                <c:pt idx="10630">
                  <c:v>1.4460000000000001E-12</c:v>
                </c:pt>
                <c:pt idx="10631">
                  <c:v>1.4520000000000001E-12</c:v>
                </c:pt>
                <c:pt idx="10632">
                  <c:v>1.451E-12</c:v>
                </c:pt>
                <c:pt idx="10633">
                  <c:v>1.4500000000000001E-12</c:v>
                </c:pt>
                <c:pt idx="10634">
                  <c:v>1.445E-12</c:v>
                </c:pt>
                <c:pt idx="10635">
                  <c:v>1.443E-12</c:v>
                </c:pt>
                <c:pt idx="10636">
                  <c:v>1.441E-12</c:v>
                </c:pt>
                <c:pt idx="10637">
                  <c:v>1.445E-12</c:v>
                </c:pt>
                <c:pt idx="10638">
                  <c:v>1.4399999999999999E-12</c:v>
                </c:pt>
                <c:pt idx="10639">
                  <c:v>1.441E-12</c:v>
                </c:pt>
                <c:pt idx="10640">
                  <c:v>1.443E-12</c:v>
                </c:pt>
                <c:pt idx="10641">
                  <c:v>1.4460000000000001E-12</c:v>
                </c:pt>
                <c:pt idx="10642">
                  <c:v>1.445E-12</c:v>
                </c:pt>
                <c:pt idx="10643">
                  <c:v>1.4439999999999999E-12</c:v>
                </c:pt>
                <c:pt idx="10644">
                  <c:v>1.4419999999999999E-12</c:v>
                </c:pt>
                <c:pt idx="10645">
                  <c:v>1.447E-12</c:v>
                </c:pt>
                <c:pt idx="10646">
                  <c:v>1.449E-12</c:v>
                </c:pt>
                <c:pt idx="10647">
                  <c:v>1.4480000000000001E-12</c:v>
                </c:pt>
                <c:pt idx="10648">
                  <c:v>1.447E-12</c:v>
                </c:pt>
                <c:pt idx="10649">
                  <c:v>1.4460000000000001E-12</c:v>
                </c:pt>
                <c:pt idx="10650">
                  <c:v>1.4379999999999999E-12</c:v>
                </c:pt>
                <c:pt idx="10651">
                  <c:v>1.443E-12</c:v>
                </c:pt>
                <c:pt idx="10652">
                  <c:v>1.4399999999999999E-12</c:v>
                </c:pt>
                <c:pt idx="10653">
                  <c:v>1.443E-12</c:v>
                </c:pt>
                <c:pt idx="10654">
                  <c:v>1.4419999999999999E-12</c:v>
                </c:pt>
                <c:pt idx="10655">
                  <c:v>1.445E-12</c:v>
                </c:pt>
                <c:pt idx="10656">
                  <c:v>1.443E-12</c:v>
                </c:pt>
                <c:pt idx="10657">
                  <c:v>1.4480000000000001E-12</c:v>
                </c:pt>
                <c:pt idx="10658">
                  <c:v>1.472E-12</c:v>
                </c:pt>
                <c:pt idx="10659">
                  <c:v>1.4629999999999999E-12</c:v>
                </c:pt>
                <c:pt idx="10660">
                  <c:v>1.453E-12</c:v>
                </c:pt>
                <c:pt idx="10661">
                  <c:v>1.447E-12</c:v>
                </c:pt>
                <c:pt idx="10662">
                  <c:v>1.4359999999999999E-12</c:v>
                </c:pt>
                <c:pt idx="10663">
                  <c:v>1.4310000000000001E-12</c:v>
                </c:pt>
                <c:pt idx="10664">
                  <c:v>1.426E-12</c:v>
                </c:pt>
                <c:pt idx="10665">
                  <c:v>1.42E-12</c:v>
                </c:pt>
                <c:pt idx="10666">
                  <c:v>1.4169999999999999E-12</c:v>
                </c:pt>
                <c:pt idx="10667">
                  <c:v>1.4109999999999999E-12</c:v>
                </c:pt>
                <c:pt idx="10668">
                  <c:v>1.412E-12</c:v>
                </c:pt>
                <c:pt idx="10669">
                  <c:v>1.412E-12</c:v>
                </c:pt>
                <c:pt idx="10670">
                  <c:v>1.4060000000000001E-12</c:v>
                </c:pt>
                <c:pt idx="10671">
                  <c:v>1.4040000000000001E-12</c:v>
                </c:pt>
                <c:pt idx="10672">
                  <c:v>1.399E-12</c:v>
                </c:pt>
                <c:pt idx="10673">
                  <c:v>1.3919999999999999E-12</c:v>
                </c:pt>
                <c:pt idx="10674">
                  <c:v>1.391E-12</c:v>
                </c:pt>
                <c:pt idx="10675">
                  <c:v>1.3850000000000001E-12</c:v>
                </c:pt>
                <c:pt idx="10676">
                  <c:v>1.382E-12</c:v>
                </c:pt>
                <c:pt idx="10677">
                  <c:v>1.384E-12</c:v>
                </c:pt>
                <c:pt idx="10678">
                  <c:v>1.382E-12</c:v>
                </c:pt>
                <c:pt idx="10679">
                  <c:v>1.376E-12</c:v>
                </c:pt>
                <c:pt idx="10680">
                  <c:v>1.3790000000000001E-12</c:v>
                </c:pt>
                <c:pt idx="10681">
                  <c:v>1.3830000000000001E-12</c:v>
                </c:pt>
                <c:pt idx="10682">
                  <c:v>1.378E-12</c:v>
                </c:pt>
                <c:pt idx="10683">
                  <c:v>1.378E-12</c:v>
                </c:pt>
                <c:pt idx="10684">
                  <c:v>1.382E-12</c:v>
                </c:pt>
                <c:pt idx="10685">
                  <c:v>1.387E-12</c:v>
                </c:pt>
                <c:pt idx="10686">
                  <c:v>1.386E-12</c:v>
                </c:pt>
                <c:pt idx="10687">
                  <c:v>1.3899999999999999E-12</c:v>
                </c:pt>
                <c:pt idx="10688">
                  <c:v>1.397E-12</c:v>
                </c:pt>
                <c:pt idx="10689">
                  <c:v>1.4020000000000001E-12</c:v>
                </c:pt>
                <c:pt idx="10690">
                  <c:v>1.485E-12</c:v>
                </c:pt>
                <c:pt idx="10691">
                  <c:v>1.4649999999999999E-12</c:v>
                </c:pt>
                <c:pt idx="10692">
                  <c:v>1.4500000000000001E-12</c:v>
                </c:pt>
                <c:pt idx="10693">
                  <c:v>1.439E-12</c:v>
                </c:pt>
                <c:pt idx="10694">
                  <c:v>1.4500000000000001E-12</c:v>
                </c:pt>
                <c:pt idx="10695">
                  <c:v>1.4730000000000001E-12</c:v>
                </c:pt>
                <c:pt idx="10696">
                  <c:v>1.464E-12</c:v>
                </c:pt>
                <c:pt idx="10697">
                  <c:v>1.4520000000000001E-12</c:v>
                </c:pt>
                <c:pt idx="10698">
                  <c:v>1.4359999999999999E-12</c:v>
                </c:pt>
                <c:pt idx="10699">
                  <c:v>1.403E-12</c:v>
                </c:pt>
                <c:pt idx="10700">
                  <c:v>1.3709999999999999E-12</c:v>
                </c:pt>
                <c:pt idx="10701">
                  <c:v>1.345E-12</c:v>
                </c:pt>
                <c:pt idx="10702">
                  <c:v>1.324E-12</c:v>
                </c:pt>
                <c:pt idx="10703">
                  <c:v>1.3060000000000001E-12</c:v>
                </c:pt>
                <c:pt idx="10704">
                  <c:v>1.2910000000000001E-12</c:v>
                </c:pt>
                <c:pt idx="10705">
                  <c:v>1.28E-12</c:v>
                </c:pt>
                <c:pt idx="10706">
                  <c:v>1.2709999999999999E-12</c:v>
                </c:pt>
                <c:pt idx="10707">
                  <c:v>1.2660000000000001E-12</c:v>
                </c:pt>
                <c:pt idx="10708">
                  <c:v>1.2660000000000001E-12</c:v>
                </c:pt>
                <c:pt idx="10709">
                  <c:v>1.257E-12</c:v>
                </c:pt>
                <c:pt idx="10710">
                  <c:v>1.2600000000000001E-12</c:v>
                </c:pt>
                <c:pt idx="10711">
                  <c:v>1.253E-12</c:v>
                </c:pt>
                <c:pt idx="10712">
                  <c:v>1.247E-12</c:v>
                </c:pt>
                <c:pt idx="10713">
                  <c:v>1.238E-12</c:v>
                </c:pt>
                <c:pt idx="10714">
                  <c:v>1.2309999999999999E-12</c:v>
                </c:pt>
                <c:pt idx="10715">
                  <c:v>1.23E-12</c:v>
                </c:pt>
                <c:pt idx="10716">
                  <c:v>1.2249999999999999E-12</c:v>
                </c:pt>
                <c:pt idx="10717">
                  <c:v>1.224E-12</c:v>
                </c:pt>
                <c:pt idx="10718">
                  <c:v>1.2160000000000001E-12</c:v>
                </c:pt>
                <c:pt idx="10719">
                  <c:v>1.211E-12</c:v>
                </c:pt>
                <c:pt idx="10720">
                  <c:v>1.207E-12</c:v>
                </c:pt>
                <c:pt idx="10721">
                  <c:v>1.2059999999999999E-12</c:v>
                </c:pt>
                <c:pt idx="10722">
                  <c:v>1.1999999999999999E-12</c:v>
                </c:pt>
                <c:pt idx="10723">
                  <c:v>1.1999999999999999E-12</c:v>
                </c:pt>
                <c:pt idx="10724">
                  <c:v>1.1979999999999999E-12</c:v>
                </c:pt>
                <c:pt idx="10725">
                  <c:v>1.196E-12</c:v>
                </c:pt>
                <c:pt idx="10726">
                  <c:v>1.194E-12</c:v>
                </c:pt>
                <c:pt idx="10727">
                  <c:v>1.194E-12</c:v>
                </c:pt>
                <c:pt idx="10728">
                  <c:v>1.192E-12</c:v>
                </c:pt>
                <c:pt idx="10729">
                  <c:v>1.1910000000000001E-12</c:v>
                </c:pt>
                <c:pt idx="10730">
                  <c:v>1.1910000000000001E-12</c:v>
                </c:pt>
                <c:pt idx="10731">
                  <c:v>1.1890000000000001E-12</c:v>
                </c:pt>
                <c:pt idx="10732">
                  <c:v>1.192E-12</c:v>
                </c:pt>
                <c:pt idx="10733">
                  <c:v>1.194E-12</c:v>
                </c:pt>
                <c:pt idx="10734">
                  <c:v>1.19E-12</c:v>
                </c:pt>
                <c:pt idx="10735">
                  <c:v>1.197E-12</c:v>
                </c:pt>
                <c:pt idx="10736">
                  <c:v>1.196E-12</c:v>
                </c:pt>
                <c:pt idx="10737">
                  <c:v>1.1850000000000001E-12</c:v>
                </c:pt>
                <c:pt idx="10738">
                  <c:v>1.184E-12</c:v>
                </c:pt>
                <c:pt idx="10739">
                  <c:v>1.186E-12</c:v>
                </c:pt>
                <c:pt idx="10740">
                  <c:v>1.184E-12</c:v>
                </c:pt>
                <c:pt idx="10741">
                  <c:v>1.174E-12</c:v>
                </c:pt>
                <c:pt idx="10742">
                  <c:v>1.1729999999999999E-12</c:v>
                </c:pt>
                <c:pt idx="10743">
                  <c:v>1.1680000000000001E-12</c:v>
                </c:pt>
                <c:pt idx="10744">
                  <c:v>1.1640000000000001E-12</c:v>
                </c:pt>
                <c:pt idx="10745">
                  <c:v>1.1599999999999999E-12</c:v>
                </c:pt>
                <c:pt idx="10746">
                  <c:v>1.1579999999999999E-12</c:v>
                </c:pt>
                <c:pt idx="10747">
                  <c:v>1.157E-12</c:v>
                </c:pt>
                <c:pt idx="10748">
                  <c:v>1.1579999999999999E-12</c:v>
                </c:pt>
                <c:pt idx="10749">
                  <c:v>1.159E-12</c:v>
                </c:pt>
                <c:pt idx="10750">
                  <c:v>1.1700000000000001E-12</c:v>
                </c:pt>
                <c:pt idx="10751">
                  <c:v>1.1729999999999999E-12</c:v>
                </c:pt>
                <c:pt idx="10752">
                  <c:v>1.184E-12</c:v>
                </c:pt>
                <c:pt idx="10753">
                  <c:v>1.201E-12</c:v>
                </c:pt>
                <c:pt idx="10754">
                  <c:v>1.199E-12</c:v>
                </c:pt>
                <c:pt idx="10755">
                  <c:v>1.1979999999999999E-12</c:v>
                </c:pt>
                <c:pt idx="10756">
                  <c:v>1.197E-12</c:v>
                </c:pt>
                <c:pt idx="10757">
                  <c:v>1.184E-12</c:v>
                </c:pt>
                <c:pt idx="10758">
                  <c:v>1.1789999999999999E-12</c:v>
                </c:pt>
                <c:pt idx="10759">
                  <c:v>1.174E-12</c:v>
                </c:pt>
                <c:pt idx="10760">
                  <c:v>1.171E-12</c:v>
                </c:pt>
                <c:pt idx="10761">
                  <c:v>1.1660000000000001E-12</c:v>
                </c:pt>
                <c:pt idx="10762">
                  <c:v>1.1640000000000001E-12</c:v>
                </c:pt>
                <c:pt idx="10763">
                  <c:v>1.1640000000000001E-12</c:v>
                </c:pt>
                <c:pt idx="10764">
                  <c:v>1.161E-12</c:v>
                </c:pt>
                <c:pt idx="10765">
                  <c:v>1.1640000000000001E-12</c:v>
                </c:pt>
                <c:pt idx="10766">
                  <c:v>1.167E-12</c:v>
                </c:pt>
                <c:pt idx="10767">
                  <c:v>1.1720000000000001E-12</c:v>
                </c:pt>
                <c:pt idx="10768">
                  <c:v>1.1700000000000001E-12</c:v>
                </c:pt>
                <c:pt idx="10769">
                  <c:v>1.1720000000000001E-12</c:v>
                </c:pt>
                <c:pt idx="10770">
                  <c:v>1.1700000000000001E-12</c:v>
                </c:pt>
                <c:pt idx="10771">
                  <c:v>1.1680000000000001E-12</c:v>
                </c:pt>
                <c:pt idx="10772">
                  <c:v>1.1680000000000001E-12</c:v>
                </c:pt>
                <c:pt idx="10773">
                  <c:v>1.165E-12</c:v>
                </c:pt>
                <c:pt idx="10774">
                  <c:v>1.161E-12</c:v>
                </c:pt>
                <c:pt idx="10775">
                  <c:v>1.165E-12</c:v>
                </c:pt>
                <c:pt idx="10776">
                  <c:v>1.159E-12</c:v>
                </c:pt>
                <c:pt idx="10777">
                  <c:v>1.1620000000000001E-12</c:v>
                </c:pt>
                <c:pt idx="10778">
                  <c:v>1.1680000000000001E-12</c:v>
                </c:pt>
                <c:pt idx="10779">
                  <c:v>1.159E-12</c:v>
                </c:pt>
                <c:pt idx="10780">
                  <c:v>1.1539999999999999E-12</c:v>
                </c:pt>
                <c:pt idx="10781">
                  <c:v>1.1499999999999999E-12</c:v>
                </c:pt>
                <c:pt idx="10782">
                  <c:v>1.1499999999999999E-12</c:v>
                </c:pt>
                <c:pt idx="10783">
                  <c:v>1.1519999999999999E-12</c:v>
                </c:pt>
                <c:pt idx="10784">
                  <c:v>1.1450000000000001E-12</c:v>
                </c:pt>
                <c:pt idx="10785">
                  <c:v>1.1519999999999999E-12</c:v>
                </c:pt>
                <c:pt idx="10786">
                  <c:v>1.1490000000000001E-12</c:v>
                </c:pt>
                <c:pt idx="10787">
                  <c:v>1.146E-12</c:v>
                </c:pt>
                <c:pt idx="10788">
                  <c:v>1.151E-12</c:v>
                </c:pt>
                <c:pt idx="10789">
                  <c:v>1.1559999999999999E-12</c:v>
                </c:pt>
                <c:pt idx="10790">
                  <c:v>1.1599999999999999E-12</c:v>
                </c:pt>
                <c:pt idx="10791">
                  <c:v>1.165E-12</c:v>
                </c:pt>
                <c:pt idx="10792">
                  <c:v>1.165E-12</c:v>
                </c:pt>
                <c:pt idx="10793">
                  <c:v>1.1640000000000001E-12</c:v>
                </c:pt>
                <c:pt idx="10794">
                  <c:v>1.1680000000000001E-12</c:v>
                </c:pt>
                <c:pt idx="10795">
                  <c:v>1.1660000000000001E-12</c:v>
                </c:pt>
                <c:pt idx="10796">
                  <c:v>1.1680000000000001E-12</c:v>
                </c:pt>
                <c:pt idx="10797">
                  <c:v>1.169E-12</c:v>
                </c:pt>
                <c:pt idx="10798">
                  <c:v>1.167E-12</c:v>
                </c:pt>
                <c:pt idx="10799">
                  <c:v>1.1680000000000001E-12</c:v>
                </c:pt>
                <c:pt idx="10800">
                  <c:v>1.1720000000000001E-12</c:v>
                </c:pt>
                <c:pt idx="10801">
                  <c:v>1.1769999999999999E-12</c:v>
                </c:pt>
                <c:pt idx="10802">
                  <c:v>1.174E-12</c:v>
                </c:pt>
                <c:pt idx="10803">
                  <c:v>1.18E-12</c:v>
                </c:pt>
                <c:pt idx="10804">
                  <c:v>1.1769999999999999E-12</c:v>
                </c:pt>
                <c:pt idx="10805">
                  <c:v>1.178E-12</c:v>
                </c:pt>
                <c:pt idx="10806">
                  <c:v>1.1789999999999999E-12</c:v>
                </c:pt>
                <c:pt idx="10807">
                  <c:v>1.1729999999999999E-12</c:v>
                </c:pt>
                <c:pt idx="10808">
                  <c:v>1.169E-12</c:v>
                </c:pt>
                <c:pt idx="10809">
                  <c:v>1.174E-12</c:v>
                </c:pt>
                <c:pt idx="10810">
                  <c:v>1.176E-12</c:v>
                </c:pt>
                <c:pt idx="10811">
                  <c:v>1.1729999999999999E-12</c:v>
                </c:pt>
                <c:pt idx="10812">
                  <c:v>1.1809999999999999E-12</c:v>
                </c:pt>
                <c:pt idx="10813">
                  <c:v>1.1789999999999999E-12</c:v>
                </c:pt>
                <c:pt idx="10814">
                  <c:v>1.1769999999999999E-12</c:v>
                </c:pt>
                <c:pt idx="10815">
                  <c:v>1.178E-12</c:v>
                </c:pt>
                <c:pt idx="10816">
                  <c:v>1.1769999999999999E-12</c:v>
                </c:pt>
                <c:pt idx="10817">
                  <c:v>1.1749999999999999E-12</c:v>
                </c:pt>
                <c:pt idx="10818">
                  <c:v>1.176E-12</c:v>
                </c:pt>
                <c:pt idx="10819">
                  <c:v>1.18E-12</c:v>
                </c:pt>
                <c:pt idx="10820">
                  <c:v>1.1749999999999999E-12</c:v>
                </c:pt>
                <c:pt idx="10821">
                  <c:v>1.18E-12</c:v>
                </c:pt>
                <c:pt idx="10822">
                  <c:v>1.1809999999999999E-12</c:v>
                </c:pt>
                <c:pt idx="10823">
                  <c:v>1.1850000000000001E-12</c:v>
                </c:pt>
                <c:pt idx="10824">
                  <c:v>1.19E-12</c:v>
                </c:pt>
                <c:pt idx="10825">
                  <c:v>1.186E-12</c:v>
                </c:pt>
                <c:pt idx="10826">
                  <c:v>1.188E-12</c:v>
                </c:pt>
                <c:pt idx="10827">
                  <c:v>1.188E-12</c:v>
                </c:pt>
                <c:pt idx="10828">
                  <c:v>1.1850000000000001E-12</c:v>
                </c:pt>
                <c:pt idx="10829">
                  <c:v>1.1870000000000001E-12</c:v>
                </c:pt>
                <c:pt idx="10830">
                  <c:v>1.1870000000000001E-12</c:v>
                </c:pt>
                <c:pt idx="10831">
                  <c:v>1.192E-12</c:v>
                </c:pt>
                <c:pt idx="10832">
                  <c:v>1.1930000000000001E-12</c:v>
                </c:pt>
                <c:pt idx="10833">
                  <c:v>1.19E-12</c:v>
                </c:pt>
                <c:pt idx="10834">
                  <c:v>1.192E-12</c:v>
                </c:pt>
                <c:pt idx="10835">
                  <c:v>1.194E-12</c:v>
                </c:pt>
                <c:pt idx="10836">
                  <c:v>1.197E-12</c:v>
                </c:pt>
                <c:pt idx="10837">
                  <c:v>1.1979999999999999E-12</c:v>
                </c:pt>
                <c:pt idx="10838">
                  <c:v>1.1979999999999999E-12</c:v>
                </c:pt>
                <c:pt idx="10839">
                  <c:v>1.2059999999999999E-12</c:v>
                </c:pt>
                <c:pt idx="10840">
                  <c:v>1.2059999999999999E-12</c:v>
                </c:pt>
                <c:pt idx="10841">
                  <c:v>1.205E-12</c:v>
                </c:pt>
                <c:pt idx="10842">
                  <c:v>1.205E-12</c:v>
                </c:pt>
                <c:pt idx="10843">
                  <c:v>1.207E-12</c:v>
                </c:pt>
                <c:pt idx="10844">
                  <c:v>1.207E-12</c:v>
                </c:pt>
                <c:pt idx="10845">
                  <c:v>1.2100000000000001E-12</c:v>
                </c:pt>
                <c:pt idx="10846">
                  <c:v>1.213E-12</c:v>
                </c:pt>
                <c:pt idx="10847">
                  <c:v>1.2120000000000001E-12</c:v>
                </c:pt>
                <c:pt idx="10848">
                  <c:v>1.2180000000000001E-12</c:v>
                </c:pt>
                <c:pt idx="10849">
                  <c:v>1.217E-12</c:v>
                </c:pt>
                <c:pt idx="10850">
                  <c:v>1.2180000000000001E-12</c:v>
                </c:pt>
                <c:pt idx="10851">
                  <c:v>1.2229999999999999E-12</c:v>
                </c:pt>
                <c:pt idx="10852">
                  <c:v>1.2229999999999999E-12</c:v>
                </c:pt>
                <c:pt idx="10853">
                  <c:v>1.2249999999999999E-12</c:v>
                </c:pt>
                <c:pt idx="10854">
                  <c:v>1.2309999999999999E-12</c:v>
                </c:pt>
                <c:pt idx="10855">
                  <c:v>1.234E-12</c:v>
                </c:pt>
                <c:pt idx="10856">
                  <c:v>1.2350000000000001E-12</c:v>
                </c:pt>
                <c:pt idx="10857">
                  <c:v>1.2370000000000001E-12</c:v>
                </c:pt>
                <c:pt idx="10858">
                  <c:v>1.2410000000000001E-12</c:v>
                </c:pt>
                <c:pt idx="10859">
                  <c:v>1.236E-12</c:v>
                </c:pt>
                <c:pt idx="10860">
                  <c:v>1.2390000000000001E-12</c:v>
                </c:pt>
                <c:pt idx="10861">
                  <c:v>1.2430000000000001E-12</c:v>
                </c:pt>
                <c:pt idx="10862">
                  <c:v>1.249E-12</c:v>
                </c:pt>
                <c:pt idx="10863">
                  <c:v>1.238E-12</c:v>
                </c:pt>
                <c:pt idx="10864">
                  <c:v>1.24E-12</c:v>
                </c:pt>
                <c:pt idx="10865">
                  <c:v>1.24E-12</c:v>
                </c:pt>
                <c:pt idx="10866">
                  <c:v>1.2439999999999999E-12</c:v>
                </c:pt>
                <c:pt idx="10867">
                  <c:v>1.238E-12</c:v>
                </c:pt>
                <c:pt idx="10868">
                  <c:v>1.2370000000000001E-12</c:v>
                </c:pt>
                <c:pt idx="10869">
                  <c:v>1.242E-12</c:v>
                </c:pt>
                <c:pt idx="10870">
                  <c:v>1.2479999999999999E-12</c:v>
                </c:pt>
                <c:pt idx="10871">
                  <c:v>1.2459999999999999E-12</c:v>
                </c:pt>
                <c:pt idx="10872">
                  <c:v>1.2479999999999999E-12</c:v>
                </c:pt>
                <c:pt idx="10873">
                  <c:v>1.2560000000000001E-12</c:v>
                </c:pt>
                <c:pt idx="10874">
                  <c:v>1.2600000000000001E-12</c:v>
                </c:pt>
                <c:pt idx="10875">
                  <c:v>1.2580000000000001E-12</c:v>
                </c:pt>
                <c:pt idx="10876">
                  <c:v>1.263E-12</c:v>
                </c:pt>
                <c:pt idx="10877">
                  <c:v>1.263E-12</c:v>
                </c:pt>
                <c:pt idx="10878">
                  <c:v>1.263E-12</c:v>
                </c:pt>
                <c:pt idx="10879">
                  <c:v>1.2640000000000001E-12</c:v>
                </c:pt>
                <c:pt idx="10880">
                  <c:v>1.263E-12</c:v>
                </c:pt>
                <c:pt idx="10881">
                  <c:v>1.2640000000000001E-12</c:v>
                </c:pt>
                <c:pt idx="10882">
                  <c:v>1.268E-12</c:v>
                </c:pt>
                <c:pt idx="10883">
                  <c:v>1.272E-12</c:v>
                </c:pt>
                <c:pt idx="10884">
                  <c:v>1.2709999999999999E-12</c:v>
                </c:pt>
                <c:pt idx="10885">
                  <c:v>1.2749999999999999E-12</c:v>
                </c:pt>
                <c:pt idx="10886">
                  <c:v>1.278E-12</c:v>
                </c:pt>
                <c:pt idx="10887">
                  <c:v>1.28E-12</c:v>
                </c:pt>
                <c:pt idx="10888">
                  <c:v>1.284E-12</c:v>
                </c:pt>
                <c:pt idx="10889">
                  <c:v>1.29E-12</c:v>
                </c:pt>
                <c:pt idx="10890">
                  <c:v>1.2919999999999999E-12</c:v>
                </c:pt>
                <c:pt idx="10891">
                  <c:v>1.293E-12</c:v>
                </c:pt>
                <c:pt idx="10892">
                  <c:v>1.295E-12</c:v>
                </c:pt>
                <c:pt idx="10893">
                  <c:v>1.293E-12</c:v>
                </c:pt>
                <c:pt idx="10894">
                  <c:v>1.2890000000000001E-12</c:v>
                </c:pt>
                <c:pt idx="10895">
                  <c:v>1.2959999999999999E-12</c:v>
                </c:pt>
                <c:pt idx="10896">
                  <c:v>1.2959999999999999E-12</c:v>
                </c:pt>
                <c:pt idx="10897">
                  <c:v>1.295E-12</c:v>
                </c:pt>
                <c:pt idx="10898">
                  <c:v>1.3019999999999999E-12</c:v>
                </c:pt>
                <c:pt idx="10899">
                  <c:v>1.3040000000000001E-12</c:v>
                </c:pt>
                <c:pt idx="10900">
                  <c:v>1.297E-12</c:v>
                </c:pt>
                <c:pt idx="10901">
                  <c:v>1.2999999999999999E-12</c:v>
                </c:pt>
                <c:pt idx="10902">
                  <c:v>1.307E-12</c:v>
                </c:pt>
                <c:pt idx="10903">
                  <c:v>1.311E-12</c:v>
                </c:pt>
                <c:pt idx="10904">
                  <c:v>1.3100000000000001E-12</c:v>
                </c:pt>
                <c:pt idx="10905">
                  <c:v>1.3060000000000001E-12</c:v>
                </c:pt>
                <c:pt idx="10906">
                  <c:v>1.299E-12</c:v>
                </c:pt>
                <c:pt idx="10907">
                  <c:v>1.297E-12</c:v>
                </c:pt>
                <c:pt idx="10908">
                  <c:v>1.2959999999999999E-12</c:v>
                </c:pt>
                <c:pt idx="10909">
                  <c:v>1.3019999999999999E-12</c:v>
                </c:pt>
                <c:pt idx="10910">
                  <c:v>1.307E-12</c:v>
                </c:pt>
                <c:pt idx="10911">
                  <c:v>1.3189999999999999E-12</c:v>
                </c:pt>
                <c:pt idx="10912">
                  <c:v>1.3209999999999999E-12</c:v>
                </c:pt>
                <c:pt idx="10913">
                  <c:v>1.3229999999999999E-12</c:v>
                </c:pt>
                <c:pt idx="10914">
                  <c:v>1.322E-12</c:v>
                </c:pt>
                <c:pt idx="10915">
                  <c:v>1.326E-12</c:v>
                </c:pt>
                <c:pt idx="10916">
                  <c:v>1.3330000000000001E-12</c:v>
                </c:pt>
                <c:pt idx="10917">
                  <c:v>1.3330000000000001E-12</c:v>
                </c:pt>
                <c:pt idx="10918">
                  <c:v>1.3350000000000001E-12</c:v>
                </c:pt>
                <c:pt idx="10919">
                  <c:v>1.336E-12</c:v>
                </c:pt>
                <c:pt idx="10920">
                  <c:v>1.336E-12</c:v>
                </c:pt>
                <c:pt idx="10921">
                  <c:v>1.338E-12</c:v>
                </c:pt>
                <c:pt idx="10922">
                  <c:v>1.3350000000000001E-12</c:v>
                </c:pt>
                <c:pt idx="10923">
                  <c:v>1.343E-12</c:v>
                </c:pt>
                <c:pt idx="10924">
                  <c:v>1.3419999999999999E-12</c:v>
                </c:pt>
                <c:pt idx="10925">
                  <c:v>1.3399999999999999E-12</c:v>
                </c:pt>
                <c:pt idx="10926">
                  <c:v>1.345E-12</c:v>
                </c:pt>
                <c:pt idx="10927">
                  <c:v>1.341E-12</c:v>
                </c:pt>
                <c:pt idx="10928">
                  <c:v>1.3419999999999999E-12</c:v>
                </c:pt>
                <c:pt idx="10929">
                  <c:v>1.3439999999999999E-12</c:v>
                </c:pt>
                <c:pt idx="10930">
                  <c:v>1.3479999999999999E-12</c:v>
                </c:pt>
                <c:pt idx="10931">
                  <c:v>1.3540000000000001E-12</c:v>
                </c:pt>
                <c:pt idx="10932">
                  <c:v>1.359E-12</c:v>
                </c:pt>
                <c:pt idx="10933">
                  <c:v>1.3620000000000001E-12</c:v>
                </c:pt>
                <c:pt idx="10934">
                  <c:v>1.364E-12</c:v>
                </c:pt>
                <c:pt idx="10935">
                  <c:v>1.3629999999999999E-12</c:v>
                </c:pt>
                <c:pt idx="10936">
                  <c:v>1.3649999999999999E-12</c:v>
                </c:pt>
                <c:pt idx="10937">
                  <c:v>1.3629999999999999E-12</c:v>
                </c:pt>
                <c:pt idx="10938">
                  <c:v>1.366E-12</c:v>
                </c:pt>
                <c:pt idx="10939">
                  <c:v>1.3649999999999999E-12</c:v>
                </c:pt>
                <c:pt idx="10940">
                  <c:v>1.364E-12</c:v>
                </c:pt>
                <c:pt idx="10941">
                  <c:v>1.3750000000000001E-12</c:v>
                </c:pt>
                <c:pt idx="10942">
                  <c:v>1.3729999999999999E-12</c:v>
                </c:pt>
                <c:pt idx="10943">
                  <c:v>1.378E-12</c:v>
                </c:pt>
                <c:pt idx="10944">
                  <c:v>1.3790000000000001E-12</c:v>
                </c:pt>
                <c:pt idx="10945">
                  <c:v>1.382E-12</c:v>
                </c:pt>
                <c:pt idx="10946">
                  <c:v>1.384E-12</c:v>
                </c:pt>
                <c:pt idx="10947">
                  <c:v>1.3810000000000001E-12</c:v>
                </c:pt>
                <c:pt idx="10948">
                  <c:v>1.3810000000000001E-12</c:v>
                </c:pt>
                <c:pt idx="10949">
                  <c:v>1.3830000000000001E-12</c:v>
                </c:pt>
                <c:pt idx="10950">
                  <c:v>1.384E-12</c:v>
                </c:pt>
                <c:pt idx="10951">
                  <c:v>1.384E-12</c:v>
                </c:pt>
                <c:pt idx="10952">
                  <c:v>1.384E-12</c:v>
                </c:pt>
                <c:pt idx="10953">
                  <c:v>1.3919999999999999E-12</c:v>
                </c:pt>
                <c:pt idx="10954">
                  <c:v>1.391E-12</c:v>
                </c:pt>
                <c:pt idx="10955">
                  <c:v>1.384E-12</c:v>
                </c:pt>
                <c:pt idx="10956">
                  <c:v>1.389E-12</c:v>
                </c:pt>
                <c:pt idx="10957">
                  <c:v>1.393E-12</c:v>
                </c:pt>
                <c:pt idx="10958">
                  <c:v>1.3939999999999999E-12</c:v>
                </c:pt>
                <c:pt idx="10959">
                  <c:v>1.393E-12</c:v>
                </c:pt>
                <c:pt idx="10960">
                  <c:v>1.393E-12</c:v>
                </c:pt>
                <c:pt idx="10961">
                  <c:v>1.395E-12</c:v>
                </c:pt>
                <c:pt idx="10962">
                  <c:v>1.399E-12</c:v>
                </c:pt>
                <c:pt idx="10963">
                  <c:v>1.395E-12</c:v>
                </c:pt>
                <c:pt idx="10964">
                  <c:v>1.403E-12</c:v>
                </c:pt>
                <c:pt idx="10965">
                  <c:v>1.409E-12</c:v>
                </c:pt>
                <c:pt idx="10966">
                  <c:v>1.407E-12</c:v>
                </c:pt>
                <c:pt idx="10967">
                  <c:v>1.4040000000000001E-12</c:v>
                </c:pt>
                <c:pt idx="10968">
                  <c:v>1.401E-12</c:v>
                </c:pt>
                <c:pt idx="10969">
                  <c:v>1.4060000000000001E-12</c:v>
                </c:pt>
                <c:pt idx="10970">
                  <c:v>1.409E-12</c:v>
                </c:pt>
                <c:pt idx="10971">
                  <c:v>1.4129999999999999E-12</c:v>
                </c:pt>
                <c:pt idx="10972">
                  <c:v>1.4169999999999999E-12</c:v>
                </c:pt>
                <c:pt idx="10973">
                  <c:v>1.416E-12</c:v>
                </c:pt>
                <c:pt idx="10974">
                  <c:v>1.4169999999999999E-12</c:v>
                </c:pt>
                <c:pt idx="10975">
                  <c:v>1.414E-12</c:v>
                </c:pt>
                <c:pt idx="10976">
                  <c:v>1.4149999999999999E-12</c:v>
                </c:pt>
                <c:pt idx="10977">
                  <c:v>1.418E-12</c:v>
                </c:pt>
                <c:pt idx="10978">
                  <c:v>1.42E-12</c:v>
                </c:pt>
                <c:pt idx="10979">
                  <c:v>1.42E-12</c:v>
                </c:pt>
                <c:pt idx="10980">
                  <c:v>1.424E-12</c:v>
                </c:pt>
                <c:pt idx="10981">
                  <c:v>1.42E-12</c:v>
                </c:pt>
                <c:pt idx="10982">
                  <c:v>1.424E-12</c:v>
                </c:pt>
                <c:pt idx="10983">
                  <c:v>1.426E-12</c:v>
                </c:pt>
                <c:pt idx="10984">
                  <c:v>1.424E-12</c:v>
                </c:pt>
                <c:pt idx="10985">
                  <c:v>1.426E-12</c:v>
                </c:pt>
                <c:pt idx="10986">
                  <c:v>1.43E-12</c:v>
                </c:pt>
                <c:pt idx="10987">
                  <c:v>1.4270000000000001E-12</c:v>
                </c:pt>
                <c:pt idx="10988">
                  <c:v>1.435E-12</c:v>
                </c:pt>
                <c:pt idx="10989">
                  <c:v>1.437E-12</c:v>
                </c:pt>
                <c:pt idx="10990">
                  <c:v>1.4379999999999999E-12</c:v>
                </c:pt>
                <c:pt idx="10991">
                  <c:v>1.4419999999999999E-12</c:v>
                </c:pt>
                <c:pt idx="10992">
                  <c:v>1.435E-12</c:v>
                </c:pt>
                <c:pt idx="10993">
                  <c:v>1.435E-12</c:v>
                </c:pt>
                <c:pt idx="10994">
                  <c:v>1.4339999999999999E-12</c:v>
                </c:pt>
                <c:pt idx="10995">
                  <c:v>1.4339999999999999E-12</c:v>
                </c:pt>
                <c:pt idx="10996">
                  <c:v>1.4339999999999999E-12</c:v>
                </c:pt>
                <c:pt idx="10997">
                  <c:v>1.437E-12</c:v>
                </c:pt>
                <c:pt idx="10998">
                  <c:v>1.4399999999999999E-12</c:v>
                </c:pt>
                <c:pt idx="10999">
                  <c:v>1.4379999999999999E-12</c:v>
                </c:pt>
                <c:pt idx="11000">
                  <c:v>1.4460000000000001E-12</c:v>
                </c:pt>
                <c:pt idx="11001">
                  <c:v>1.4460000000000001E-12</c:v>
                </c:pt>
                <c:pt idx="11002">
                  <c:v>1.4460000000000001E-12</c:v>
                </c:pt>
                <c:pt idx="11003">
                  <c:v>1.443E-12</c:v>
                </c:pt>
                <c:pt idx="11004">
                  <c:v>1.445E-12</c:v>
                </c:pt>
                <c:pt idx="11005">
                  <c:v>1.4419999999999999E-12</c:v>
                </c:pt>
                <c:pt idx="11006">
                  <c:v>1.443E-12</c:v>
                </c:pt>
                <c:pt idx="11007">
                  <c:v>1.445E-12</c:v>
                </c:pt>
                <c:pt idx="11008">
                  <c:v>1.4500000000000001E-12</c:v>
                </c:pt>
                <c:pt idx="11009">
                  <c:v>1.451E-12</c:v>
                </c:pt>
                <c:pt idx="11010">
                  <c:v>1.4540000000000001E-12</c:v>
                </c:pt>
                <c:pt idx="11011">
                  <c:v>1.451E-12</c:v>
                </c:pt>
                <c:pt idx="11012">
                  <c:v>1.451E-12</c:v>
                </c:pt>
                <c:pt idx="11013">
                  <c:v>1.4520000000000001E-12</c:v>
                </c:pt>
                <c:pt idx="11014">
                  <c:v>1.4560000000000001E-12</c:v>
                </c:pt>
                <c:pt idx="11015">
                  <c:v>1.46E-12</c:v>
                </c:pt>
                <c:pt idx="11016">
                  <c:v>1.4589999999999999E-12</c:v>
                </c:pt>
                <c:pt idx="11017">
                  <c:v>1.4609999999999999E-12</c:v>
                </c:pt>
                <c:pt idx="11018">
                  <c:v>1.468E-12</c:v>
                </c:pt>
                <c:pt idx="11019">
                  <c:v>1.4710000000000001E-12</c:v>
                </c:pt>
                <c:pt idx="11020">
                  <c:v>1.4750000000000001E-12</c:v>
                </c:pt>
                <c:pt idx="11021">
                  <c:v>1.4669999999999999E-12</c:v>
                </c:pt>
                <c:pt idx="11022">
                  <c:v>1.468E-12</c:v>
                </c:pt>
                <c:pt idx="11023">
                  <c:v>1.4730000000000001E-12</c:v>
                </c:pt>
                <c:pt idx="11024">
                  <c:v>1.47E-12</c:v>
                </c:pt>
                <c:pt idx="11025">
                  <c:v>1.4520000000000001E-12</c:v>
                </c:pt>
                <c:pt idx="11026">
                  <c:v>1.451E-12</c:v>
                </c:pt>
                <c:pt idx="11027">
                  <c:v>1.462E-12</c:v>
                </c:pt>
                <c:pt idx="11028">
                  <c:v>1.4629999999999999E-12</c:v>
                </c:pt>
                <c:pt idx="11029">
                  <c:v>1.4689999999999999E-12</c:v>
                </c:pt>
                <c:pt idx="11030">
                  <c:v>1.4669999999999999E-12</c:v>
                </c:pt>
                <c:pt idx="11031">
                  <c:v>1.476E-12</c:v>
                </c:pt>
                <c:pt idx="11032">
                  <c:v>1.474E-12</c:v>
                </c:pt>
                <c:pt idx="11033">
                  <c:v>1.476E-12</c:v>
                </c:pt>
                <c:pt idx="11034">
                  <c:v>1.4689999999999999E-12</c:v>
                </c:pt>
                <c:pt idx="11035">
                  <c:v>1.4649999999999999E-12</c:v>
                </c:pt>
                <c:pt idx="11036">
                  <c:v>1.464E-12</c:v>
                </c:pt>
                <c:pt idx="11037">
                  <c:v>1.4629999999999999E-12</c:v>
                </c:pt>
                <c:pt idx="11038">
                  <c:v>1.46E-12</c:v>
                </c:pt>
                <c:pt idx="11039">
                  <c:v>1.4589999999999999E-12</c:v>
                </c:pt>
                <c:pt idx="11040">
                  <c:v>1.4609999999999999E-12</c:v>
                </c:pt>
                <c:pt idx="11041">
                  <c:v>1.4649999999999999E-12</c:v>
                </c:pt>
                <c:pt idx="11042">
                  <c:v>1.4669999999999999E-12</c:v>
                </c:pt>
                <c:pt idx="11043">
                  <c:v>1.466E-12</c:v>
                </c:pt>
                <c:pt idx="11044">
                  <c:v>1.472E-12</c:v>
                </c:pt>
                <c:pt idx="11045">
                  <c:v>1.474E-12</c:v>
                </c:pt>
                <c:pt idx="11046">
                  <c:v>1.4790000000000001E-12</c:v>
                </c:pt>
                <c:pt idx="11047">
                  <c:v>1.48E-12</c:v>
                </c:pt>
                <c:pt idx="11048">
                  <c:v>1.478E-12</c:v>
                </c:pt>
                <c:pt idx="11049">
                  <c:v>1.474E-12</c:v>
                </c:pt>
                <c:pt idx="11050">
                  <c:v>1.48E-12</c:v>
                </c:pt>
                <c:pt idx="11051">
                  <c:v>1.485E-12</c:v>
                </c:pt>
                <c:pt idx="11052">
                  <c:v>1.4790000000000001E-12</c:v>
                </c:pt>
                <c:pt idx="11053">
                  <c:v>1.478E-12</c:v>
                </c:pt>
                <c:pt idx="11054">
                  <c:v>1.4730000000000001E-12</c:v>
                </c:pt>
                <c:pt idx="11055">
                  <c:v>1.472E-12</c:v>
                </c:pt>
                <c:pt idx="11056">
                  <c:v>1.4710000000000001E-12</c:v>
                </c:pt>
                <c:pt idx="11057">
                  <c:v>1.4710000000000001E-12</c:v>
                </c:pt>
                <c:pt idx="11058">
                  <c:v>1.47E-12</c:v>
                </c:pt>
                <c:pt idx="11059">
                  <c:v>1.4730000000000001E-12</c:v>
                </c:pt>
                <c:pt idx="11060">
                  <c:v>1.466E-12</c:v>
                </c:pt>
                <c:pt idx="11061">
                  <c:v>1.4649999999999999E-12</c:v>
                </c:pt>
                <c:pt idx="11062">
                  <c:v>1.458E-12</c:v>
                </c:pt>
                <c:pt idx="11063">
                  <c:v>1.462E-12</c:v>
                </c:pt>
                <c:pt idx="11064">
                  <c:v>1.4589999999999999E-12</c:v>
                </c:pt>
                <c:pt idx="11065">
                  <c:v>1.458E-12</c:v>
                </c:pt>
                <c:pt idx="11066">
                  <c:v>1.455E-12</c:v>
                </c:pt>
                <c:pt idx="11067">
                  <c:v>1.4520000000000001E-12</c:v>
                </c:pt>
                <c:pt idx="11068">
                  <c:v>1.451E-12</c:v>
                </c:pt>
                <c:pt idx="11069">
                  <c:v>1.451E-12</c:v>
                </c:pt>
                <c:pt idx="11070">
                  <c:v>1.4460000000000001E-12</c:v>
                </c:pt>
                <c:pt idx="11071">
                  <c:v>1.445E-12</c:v>
                </c:pt>
                <c:pt idx="11072">
                  <c:v>1.4419999999999999E-12</c:v>
                </c:pt>
                <c:pt idx="11073">
                  <c:v>1.4339999999999999E-12</c:v>
                </c:pt>
                <c:pt idx="11074">
                  <c:v>1.4310000000000001E-12</c:v>
                </c:pt>
                <c:pt idx="11075">
                  <c:v>1.428E-12</c:v>
                </c:pt>
                <c:pt idx="11076">
                  <c:v>1.4250000000000001E-12</c:v>
                </c:pt>
                <c:pt idx="11077">
                  <c:v>1.418E-12</c:v>
                </c:pt>
                <c:pt idx="11078">
                  <c:v>1.418E-12</c:v>
                </c:pt>
                <c:pt idx="11079">
                  <c:v>1.4129999999999999E-12</c:v>
                </c:pt>
                <c:pt idx="11080">
                  <c:v>1.4129999999999999E-12</c:v>
                </c:pt>
                <c:pt idx="11081">
                  <c:v>1.414E-12</c:v>
                </c:pt>
                <c:pt idx="11082">
                  <c:v>1.416E-12</c:v>
                </c:pt>
                <c:pt idx="11083">
                  <c:v>1.418E-12</c:v>
                </c:pt>
                <c:pt idx="11084">
                  <c:v>1.4129999999999999E-12</c:v>
                </c:pt>
                <c:pt idx="11085">
                  <c:v>1.403E-12</c:v>
                </c:pt>
                <c:pt idx="11086">
                  <c:v>1.3939999999999999E-12</c:v>
                </c:pt>
                <c:pt idx="11087">
                  <c:v>1.3899999999999999E-12</c:v>
                </c:pt>
                <c:pt idx="11088">
                  <c:v>1.384E-12</c:v>
                </c:pt>
                <c:pt idx="11089">
                  <c:v>1.376E-12</c:v>
                </c:pt>
                <c:pt idx="11090">
                  <c:v>1.376E-12</c:v>
                </c:pt>
                <c:pt idx="11091">
                  <c:v>1.3770000000000001E-12</c:v>
                </c:pt>
                <c:pt idx="11092">
                  <c:v>1.376E-12</c:v>
                </c:pt>
                <c:pt idx="11093">
                  <c:v>1.3709999999999999E-12</c:v>
                </c:pt>
                <c:pt idx="11094">
                  <c:v>1.37E-12</c:v>
                </c:pt>
                <c:pt idx="11095">
                  <c:v>1.3629999999999999E-12</c:v>
                </c:pt>
                <c:pt idx="11096">
                  <c:v>1.3629999999999999E-12</c:v>
                </c:pt>
                <c:pt idx="11097">
                  <c:v>1.3649999999999999E-12</c:v>
                </c:pt>
                <c:pt idx="11098">
                  <c:v>1.3689999999999999E-12</c:v>
                </c:pt>
                <c:pt idx="11099">
                  <c:v>1.3620000000000001E-12</c:v>
                </c:pt>
                <c:pt idx="11100">
                  <c:v>1.3629999999999999E-12</c:v>
                </c:pt>
                <c:pt idx="11101">
                  <c:v>1.3649999999999999E-12</c:v>
                </c:pt>
                <c:pt idx="11102">
                  <c:v>1.3629999999999999E-12</c:v>
                </c:pt>
                <c:pt idx="11103">
                  <c:v>1.361E-12</c:v>
                </c:pt>
                <c:pt idx="11104">
                  <c:v>1.3540000000000001E-12</c:v>
                </c:pt>
                <c:pt idx="11105">
                  <c:v>1.345E-12</c:v>
                </c:pt>
                <c:pt idx="11106">
                  <c:v>1.343E-12</c:v>
                </c:pt>
                <c:pt idx="11107">
                  <c:v>1.3439999999999999E-12</c:v>
                </c:pt>
                <c:pt idx="11108">
                  <c:v>1.3390000000000001E-12</c:v>
                </c:pt>
                <c:pt idx="11109">
                  <c:v>1.3330000000000001E-12</c:v>
                </c:pt>
                <c:pt idx="11110">
                  <c:v>1.3350000000000001E-12</c:v>
                </c:pt>
                <c:pt idx="11111">
                  <c:v>1.3310000000000001E-12</c:v>
                </c:pt>
                <c:pt idx="11112">
                  <c:v>1.3310000000000001E-12</c:v>
                </c:pt>
                <c:pt idx="11113">
                  <c:v>1.3249999999999999E-12</c:v>
                </c:pt>
                <c:pt idx="11114">
                  <c:v>1.3229999999999999E-12</c:v>
                </c:pt>
                <c:pt idx="11115">
                  <c:v>1.3169999999999999E-12</c:v>
                </c:pt>
                <c:pt idx="11116">
                  <c:v>1.3120000000000001E-12</c:v>
                </c:pt>
                <c:pt idx="11117">
                  <c:v>1.3040000000000001E-12</c:v>
                </c:pt>
                <c:pt idx="11118">
                  <c:v>1.2939999999999999E-12</c:v>
                </c:pt>
                <c:pt idx="11119">
                  <c:v>1.297E-12</c:v>
                </c:pt>
                <c:pt idx="11120">
                  <c:v>1.2959999999999999E-12</c:v>
                </c:pt>
                <c:pt idx="11121">
                  <c:v>1.295E-12</c:v>
                </c:pt>
                <c:pt idx="11122">
                  <c:v>1.2910000000000001E-12</c:v>
                </c:pt>
                <c:pt idx="11123">
                  <c:v>1.288E-12</c:v>
                </c:pt>
                <c:pt idx="11124">
                  <c:v>1.2850000000000001E-12</c:v>
                </c:pt>
                <c:pt idx="11125">
                  <c:v>1.2789999999999999E-12</c:v>
                </c:pt>
                <c:pt idx="11126">
                  <c:v>1.2789999999999999E-12</c:v>
                </c:pt>
                <c:pt idx="11127">
                  <c:v>1.276E-12</c:v>
                </c:pt>
                <c:pt idx="11128">
                  <c:v>1.2789999999999999E-12</c:v>
                </c:pt>
                <c:pt idx="11129">
                  <c:v>1.2749999999999999E-12</c:v>
                </c:pt>
                <c:pt idx="11130">
                  <c:v>1.2749999999999999E-12</c:v>
                </c:pt>
                <c:pt idx="11131">
                  <c:v>1.27E-12</c:v>
                </c:pt>
                <c:pt idx="11132">
                  <c:v>1.265E-12</c:v>
                </c:pt>
                <c:pt idx="11133">
                  <c:v>1.2620000000000001E-12</c:v>
                </c:pt>
                <c:pt idx="11134">
                  <c:v>1.2620000000000001E-12</c:v>
                </c:pt>
                <c:pt idx="11135">
                  <c:v>1.259E-12</c:v>
                </c:pt>
                <c:pt idx="11136">
                  <c:v>1.261E-12</c:v>
                </c:pt>
                <c:pt idx="11137">
                  <c:v>1.261E-12</c:v>
                </c:pt>
                <c:pt idx="11138">
                  <c:v>1.259E-12</c:v>
                </c:pt>
                <c:pt idx="11139">
                  <c:v>1.255E-12</c:v>
                </c:pt>
                <c:pt idx="11140">
                  <c:v>1.2600000000000001E-12</c:v>
                </c:pt>
                <c:pt idx="11141">
                  <c:v>1.251E-12</c:v>
                </c:pt>
                <c:pt idx="11142">
                  <c:v>1.2709999999999999E-12</c:v>
                </c:pt>
                <c:pt idx="11143">
                  <c:v>1.2749999999999999E-12</c:v>
                </c:pt>
                <c:pt idx="11144">
                  <c:v>1.2749999999999999E-12</c:v>
                </c:pt>
                <c:pt idx="11145">
                  <c:v>1.268E-12</c:v>
                </c:pt>
                <c:pt idx="11146">
                  <c:v>1.2660000000000001E-12</c:v>
                </c:pt>
                <c:pt idx="11147">
                  <c:v>1.2600000000000001E-12</c:v>
                </c:pt>
                <c:pt idx="11148">
                  <c:v>1.2620000000000001E-12</c:v>
                </c:pt>
                <c:pt idx="11149">
                  <c:v>1.255E-12</c:v>
                </c:pt>
                <c:pt idx="11150">
                  <c:v>1.2519999999999999E-12</c:v>
                </c:pt>
                <c:pt idx="11151">
                  <c:v>1.245E-12</c:v>
                </c:pt>
                <c:pt idx="11152">
                  <c:v>1.2459999999999999E-12</c:v>
                </c:pt>
                <c:pt idx="11153">
                  <c:v>1.2430000000000001E-12</c:v>
                </c:pt>
                <c:pt idx="11154">
                  <c:v>1.236E-12</c:v>
                </c:pt>
                <c:pt idx="11155">
                  <c:v>1.232E-12</c:v>
                </c:pt>
                <c:pt idx="11156">
                  <c:v>1.23E-12</c:v>
                </c:pt>
                <c:pt idx="11157">
                  <c:v>1.228E-12</c:v>
                </c:pt>
                <c:pt idx="11158">
                  <c:v>1.226E-12</c:v>
                </c:pt>
                <c:pt idx="11159">
                  <c:v>1.222E-12</c:v>
                </c:pt>
                <c:pt idx="11160">
                  <c:v>1.219E-12</c:v>
                </c:pt>
                <c:pt idx="11161">
                  <c:v>1.224E-12</c:v>
                </c:pt>
                <c:pt idx="11162">
                  <c:v>1.2160000000000001E-12</c:v>
                </c:pt>
                <c:pt idx="11163">
                  <c:v>1.2180000000000001E-12</c:v>
                </c:pt>
                <c:pt idx="11164">
                  <c:v>1.2160000000000001E-12</c:v>
                </c:pt>
                <c:pt idx="11165">
                  <c:v>1.2160000000000001E-12</c:v>
                </c:pt>
                <c:pt idx="11166">
                  <c:v>1.2140000000000001E-12</c:v>
                </c:pt>
                <c:pt idx="11167">
                  <c:v>1.2140000000000001E-12</c:v>
                </c:pt>
                <c:pt idx="11168">
                  <c:v>1.211E-12</c:v>
                </c:pt>
                <c:pt idx="11169">
                  <c:v>1.213E-12</c:v>
                </c:pt>
                <c:pt idx="11170">
                  <c:v>1.213E-12</c:v>
                </c:pt>
                <c:pt idx="11171">
                  <c:v>1.213E-12</c:v>
                </c:pt>
                <c:pt idx="11172">
                  <c:v>1.2120000000000001E-12</c:v>
                </c:pt>
                <c:pt idx="11173">
                  <c:v>1.2120000000000001E-12</c:v>
                </c:pt>
                <c:pt idx="11174">
                  <c:v>1.2120000000000001E-12</c:v>
                </c:pt>
                <c:pt idx="11175">
                  <c:v>1.2079999999999999E-12</c:v>
                </c:pt>
                <c:pt idx="11176">
                  <c:v>1.2079999999999999E-12</c:v>
                </c:pt>
                <c:pt idx="11177">
                  <c:v>1.2059999999999999E-12</c:v>
                </c:pt>
                <c:pt idx="11178">
                  <c:v>1.199E-12</c:v>
                </c:pt>
                <c:pt idx="11179">
                  <c:v>1.2039999999999999E-12</c:v>
                </c:pt>
                <c:pt idx="11180">
                  <c:v>1.2039999999999999E-12</c:v>
                </c:pt>
                <c:pt idx="11181">
                  <c:v>1.209E-12</c:v>
                </c:pt>
                <c:pt idx="11182">
                  <c:v>1.2019999999999999E-12</c:v>
                </c:pt>
                <c:pt idx="11183">
                  <c:v>1.1979999999999999E-12</c:v>
                </c:pt>
                <c:pt idx="11184">
                  <c:v>1.2019999999999999E-12</c:v>
                </c:pt>
                <c:pt idx="11185">
                  <c:v>1.201E-12</c:v>
                </c:pt>
                <c:pt idx="11186">
                  <c:v>1.1999999999999999E-12</c:v>
                </c:pt>
                <c:pt idx="11187">
                  <c:v>1.1999999999999999E-12</c:v>
                </c:pt>
                <c:pt idx="11188">
                  <c:v>1.201E-12</c:v>
                </c:pt>
                <c:pt idx="11189">
                  <c:v>1.2019999999999999E-12</c:v>
                </c:pt>
                <c:pt idx="11190">
                  <c:v>1.1999999999999999E-12</c:v>
                </c:pt>
                <c:pt idx="11191">
                  <c:v>1.2019999999999999E-12</c:v>
                </c:pt>
                <c:pt idx="11192">
                  <c:v>1.1999999999999999E-12</c:v>
                </c:pt>
                <c:pt idx="11193">
                  <c:v>1.205E-12</c:v>
                </c:pt>
                <c:pt idx="11194">
                  <c:v>1.205E-12</c:v>
                </c:pt>
                <c:pt idx="11195">
                  <c:v>1.205E-12</c:v>
                </c:pt>
                <c:pt idx="11196">
                  <c:v>1.211E-12</c:v>
                </c:pt>
                <c:pt idx="11197">
                  <c:v>1.2079999999999999E-12</c:v>
                </c:pt>
                <c:pt idx="11198">
                  <c:v>1.209E-12</c:v>
                </c:pt>
                <c:pt idx="11199">
                  <c:v>1.2100000000000001E-12</c:v>
                </c:pt>
                <c:pt idx="11200">
                  <c:v>1.2120000000000001E-12</c:v>
                </c:pt>
                <c:pt idx="11201">
                  <c:v>1.2120000000000001E-12</c:v>
                </c:pt>
                <c:pt idx="11202">
                  <c:v>1.2120000000000001E-12</c:v>
                </c:pt>
                <c:pt idx="11203">
                  <c:v>1.211E-12</c:v>
                </c:pt>
                <c:pt idx="11204">
                  <c:v>1.2120000000000001E-12</c:v>
                </c:pt>
                <c:pt idx="11205">
                  <c:v>1.215E-12</c:v>
                </c:pt>
                <c:pt idx="11206">
                  <c:v>1.2209999999999999E-12</c:v>
                </c:pt>
                <c:pt idx="11207">
                  <c:v>1.2269999999999999E-12</c:v>
                </c:pt>
                <c:pt idx="11208">
                  <c:v>1.2269999999999999E-12</c:v>
                </c:pt>
                <c:pt idx="11209">
                  <c:v>1.2289999999999999E-12</c:v>
                </c:pt>
                <c:pt idx="11210">
                  <c:v>1.23E-12</c:v>
                </c:pt>
                <c:pt idx="11211">
                  <c:v>1.2309999999999999E-12</c:v>
                </c:pt>
                <c:pt idx="11212">
                  <c:v>1.2289999999999999E-12</c:v>
                </c:pt>
                <c:pt idx="11213">
                  <c:v>1.2289999999999999E-12</c:v>
                </c:pt>
                <c:pt idx="11214">
                  <c:v>1.2249999999999999E-12</c:v>
                </c:pt>
                <c:pt idx="11215">
                  <c:v>1.228E-12</c:v>
                </c:pt>
                <c:pt idx="11216">
                  <c:v>1.228E-12</c:v>
                </c:pt>
                <c:pt idx="11217">
                  <c:v>1.224E-12</c:v>
                </c:pt>
                <c:pt idx="11218">
                  <c:v>1.2289999999999999E-12</c:v>
                </c:pt>
                <c:pt idx="11219">
                  <c:v>1.2309999999999999E-12</c:v>
                </c:pt>
                <c:pt idx="11220">
                  <c:v>1.232E-12</c:v>
                </c:pt>
                <c:pt idx="11221">
                  <c:v>1.2269999999999999E-12</c:v>
                </c:pt>
                <c:pt idx="11222">
                  <c:v>1.222E-12</c:v>
                </c:pt>
                <c:pt idx="11223">
                  <c:v>1.228E-12</c:v>
                </c:pt>
                <c:pt idx="11224">
                  <c:v>1.234E-12</c:v>
                </c:pt>
                <c:pt idx="11225">
                  <c:v>1.2309999999999999E-12</c:v>
                </c:pt>
                <c:pt idx="11226">
                  <c:v>1.232E-12</c:v>
                </c:pt>
                <c:pt idx="11227">
                  <c:v>1.2330000000000001E-12</c:v>
                </c:pt>
                <c:pt idx="11228">
                  <c:v>1.2330000000000001E-12</c:v>
                </c:pt>
                <c:pt idx="11229">
                  <c:v>1.236E-12</c:v>
                </c:pt>
                <c:pt idx="11230">
                  <c:v>1.2410000000000001E-12</c:v>
                </c:pt>
                <c:pt idx="11231">
                  <c:v>1.238E-12</c:v>
                </c:pt>
                <c:pt idx="11232">
                  <c:v>1.24E-12</c:v>
                </c:pt>
                <c:pt idx="11233">
                  <c:v>1.2390000000000001E-12</c:v>
                </c:pt>
                <c:pt idx="11234">
                  <c:v>1.236E-12</c:v>
                </c:pt>
                <c:pt idx="11235">
                  <c:v>1.2330000000000001E-12</c:v>
                </c:pt>
                <c:pt idx="11236">
                  <c:v>1.236E-12</c:v>
                </c:pt>
                <c:pt idx="11237">
                  <c:v>1.2370000000000001E-12</c:v>
                </c:pt>
                <c:pt idx="11238">
                  <c:v>1.2350000000000001E-12</c:v>
                </c:pt>
                <c:pt idx="11239">
                  <c:v>1.236E-12</c:v>
                </c:pt>
                <c:pt idx="11240">
                  <c:v>1.238E-12</c:v>
                </c:pt>
                <c:pt idx="11241">
                  <c:v>1.238E-12</c:v>
                </c:pt>
                <c:pt idx="11242">
                  <c:v>1.2350000000000001E-12</c:v>
                </c:pt>
                <c:pt idx="11243">
                  <c:v>1.238E-12</c:v>
                </c:pt>
                <c:pt idx="11244">
                  <c:v>1.2390000000000001E-12</c:v>
                </c:pt>
                <c:pt idx="11245">
                  <c:v>1.242E-12</c:v>
                </c:pt>
                <c:pt idx="11246">
                  <c:v>1.2439999999999999E-12</c:v>
                </c:pt>
                <c:pt idx="11247">
                  <c:v>1.242E-12</c:v>
                </c:pt>
                <c:pt idx="11248">
                  <c:v>1.242E-12</c:v>
                </c:pt>
                <c:pt idx="11249">
                  <c:v>1.245E-12</c:v>
                </c:pt>
                <c:pt idx="11250">
                  <c:v>1.2430000000000001E-12</c:v>
                </c:pt>
                <c:pt idx="11251">
                  <c:v>1.2439999999999999E-12</c:v>
                </c:pt>
                <c:pt idx="11252">
                  <c:v>1.247E-12</c:v>
                </c:pt>
                <c:pt idx="11253">
                  <c:v>1.249E-12</c:v>
                </c:pt>
                <c:pt idx="11254">
                  <c:v>1.251E-12</c:v>
                </c:pt>
                <c:pt idx="11255">
                  <c:v>1.245E-12</c:v>
                </c:pt>
                <c:pt idx="11256">
                  <c:v>1.247E-12</c:v>
                </c:pt>
                <c:pt idx="11257">
                  <c:v>1.2439999999999999E-12</c:v>
                </c:pt>
                <c:pt idx="11258">
                  <c:v>1.245E-12</c:v>
                </c:pt>
                <c:pt idx="11259">
                  <c:v>1.247E-12</c:v>
                </c:pt>
                <c:pt idx="11260">
                  <c:v>1.253E-12</c:v>
                </c:pt>
                <c:pt idx="11261">
                  <c:v>1.255E-12</c:v>
                </c:pt>
                <c:pt idx="11262">
                  <c:v>1.2539999999999999E-12</c:v>
                </c:pt>
                <c:pt idx="11263">
                  <c:v>1.2499999999999999E-12</c:v>
                </c:pt>
                <c:pt idx="11264">
                  <c:v>1.2519999999999999E-12</c:v>
                </c:pt>
                <c:pt idx="11265">
                  <c:v>1.2539999999999999E-12</c:v>
                </c:pt>
                <c:pt idx="11266">
                  <c:v>1.249E-12</c:v>
                </c:pt>
                <c:pt idx="11267">
                  <c:v>1.2560000000000001E-12</c:v>
                </c:pt>
                <c:pt idx="11268">
                  <c:v>1.249E-12</c:v>
                </c:pt>
                <c:pt idx="11269">
                  <c:v>1.259E-12</c:v>
                </c:pt>
                <c:pt idx="11270">
                  <c:v>1.2620000000000001E-12</c:v>
                </c:pt>
                <c:pt idx="11271">
                  <c:v>1.263E-12</c:v>
                </c:pt>
                <c:pt idx="11272">
                  <c:v>1.261E-12</c:v>
                </c:pt>
                <c:pt idx="11273">
                  <c:v>1.257E-12</c:v>
                </c:pt>
                <c:pt idx="11274">
                  <c:v>1.2660000000000001E-12</c:v>
                </c:pt>
                <c:pt idx="11275">
                  <c:v>1.267E-12</c:v>
                </c:pt>
                <c:pt idx="11276">
                  <c:v>1.2620000000000001E-12</c:v>
                </c:pt>
                <c:pt idx="11277">
                  <c:v>1.265E-12</c:v>
                </c:pt>
                <c:pt idx="11278">
                  <c:v>1.2689999999999999E-12</c:v>
                </c:pt>
                <c:pt idx="11279">
                  <c:v>1.272E-12</c:v>
                </c:pt>
                <c:pt idx="11280">
                  <c:v>1.267E-12</c:v>
                </c:pt>
                <c:pt idx="11281">
                  <c:v>1.2729999999999999E-12</c:v>
                </c:pt>
                <c:pt idx="11282">
                  <c:v>1.272E-12</c:v>
                </c:pt>
                <c:pt idx="11283">
                  <c:v>1.272E-12</c:v>
                </c:pt>
                <c:pt idx="11284">
                  <c:v>1.274E-12</c:v>
                </c:pt>
                <c:pt idx="11285">
                  <c:v>1.2729999999999999E-12</c:v>
                </c:pt>
                <c:pt idx="11286">
                  <c:v>1.2789999999999999E-12</c:v>
                </c:pt>
                <c:pt idx="11287">
                  <c:v>1.2850000000000001E-12</c:v>
                </c:pt>
                <c:pt idx="11288">
                  <c:v>1.282E-12</c:v>
                </c:pt>
                <c:pt idx="11289">
                  <c:v>1.2830000000000001E-12</c:v>
                </c:pt>
                <c:pt idx="11290">
                  <c:v>1.2910000000000001E-12</c:v>
                </c:pt>
                <c:pt idx="11291">
                  <c:v>1.2939999999999999E-12</c:v>
                </c:pt>
                <c:pt idx="11292">
                  <c:v>1.2999999999999999E-12</c:v>
                </c:pt>
                <c:pt idx="11293">
                  <c:v>1.299E-12</c:v>
                </c:pt>
                <c:pt idx="11294">
                  <c:v>1.3019999999999999E-12</c:v>
                </c:pt>
                <c:pt idx="11295">
                  <c:v>1.3040000000000001E-12</c:v>
                </c:pt>
                <c:pt idx="11296">
                  <c:v>1.303E-12</c:v>
                </c:pt>
                <c:pt idx="11297">
                  <c:v>1.303E-12</c:v>
                </c:pt>
                <c:pt idx="11298">
                  <c:v>1.3100000000000001E-12</c:v>
                </c:pt>
                <c:pt idx="11299">
                  <c:v>1.3100000000000001E-12</c:v>
                </c:pt>
                <c:pt idx="11300">
                  <c:v>1.309E-12</c:v>
                </c:pt>
                <c:pt idx="11301">
                  <c:v>1.3140000000000001E-12</c:v>
                </c:pt>
                <c:pt idx="11302">
                  <c:v>1.315E-12</c:v>
                </c:pt>
                <c:pt idx="11303">
                  <c:v>1.315E-12</c:v>
                </c:pt>
                <c:pt idx="11304">
                  <c:v>1.315E-12</c:v>
                </c:pt>
                <c:pt idx="11305">
                  <c:v>1.3100000000000001E-12</c:v>
                </c:pt>
                <c:pt idx="11306">
                  <c:v>1.315E-12</c:v>
                </c:pt>
                <c:pt idx="11307">
                  <c:v>1.3189999999999999E-12</c:v>
                </c:pt>
                <c:pt idx="11308">
                  <c:v>1.3209999999999999E-12</c:v>
                </c:pt>
                <c:pt idx="11309">
                  <c:v>1.3269999999999999E-12</c:v>
                </c:pt>
                <c:pt idx="11310">
                  <c:v>1.3269999999999999E-12</c:v>
                </c:pt>
                <c:pt idx="11311">
                  <c:v>1.328E-12</c:v>
                </c:pt>
                <c:pt idx="11312">
                  <c:v>1.336E-12</c:v>
                </c:pt>
                <c:pt idx="11313">
                  <c:v>1.3399999999999999E-12</c:v>
                </c:pt>
                <c:pt idx="11314">
                  <c:v>1.345E-12</c:v>
                </c:pt>
                <c:pt idx="11315">
                  <c:v>1.351E-12</c:v>
                </c:pt>
                <c:pt idx="11316">
                  <c:v>1.3600000000000001E-12</c:v>
                </c:pt>
                <c:pt idx="11317">
                  <c:v>1.3580000000000001E-12</c:v>
                </c:pt>
                <c:pt idx="11318">
                  <c:v>1.3560000000000001E-12</c:v>
                </c:pt>
                <c:pt idx="11319">
                  <c:v>1.361E-12</c:v>
                </c:pt>
                <c:pt idx="11320">
                  <c:v>1.3620000000000001E-12</c:v>
                </c:pt>
                <c:pt idx="11321">
                  <c:v>1.3669999999999999E-12</c:v>
                </c:pt>
                <c:pt idx="11322">
                  <c:v>1.3620000000000001E-12</c:v>
                </c:pt>
                <c:pt idx="11323">
                  <c:v>1.361E-12</c:v>
                </c:pt>
                <c:pt idx="11324">
                  <c:v>1.359E-12</c:v>
                </c:pt>
                <c:pt idx="11325">
                  <c:v>1.3560000000000001E-12</c:v>
                </c:pt>
                <c:pt idx="11326">
                  <c:v>1.357E-12</c:v>
                </c:pt>
                <c:pt idx="11327">
                  <c:v>1.3560000000000001E-12</c:v>
                </c:pt>
                <c:pt idx="11328">
                  <c:v>1.355E-12</c:v>
                </c:pt>
                <c:pt idx="11329">
                  <c:v>1.3580000000000001E-12</c:v>
                </c:pt>
                <c:pt idx="11330">
                  <c:v>1.359E-12</c:v>
                </c:pt>
                <c:pt idx="11331">
                  <c:v>1.3629999999999999E-12</c:v>
                </c:pt>
                <c:pt idx="11332">
                  <c:v>1.361E-12</c:v>
                </c:pt>
                <c:pt idx="11333">
                  <c:v>1.368E-12</c:v>
                </c:pt>
                <c:pt idx="11334">
                  <c:v>1.374E-12</c:v>
                </c:pt>
                <c:pt idx="11335">
                  <c:v>1.374E-12</c:v>
                </c:pt>
                <c:pt idx="11336">
                  <c:v>1.387E-12</c:v>
                </c:pt>
                <c:pt idx="11337">
                  <c:v>1.386E-12</c:v>
                </c:pt>
                <c:pt idx="11338">
                  <c:v>1.386E-12</c:v>
                </c:pt>
                <c:pt idx="11339">
                  <c:v>1.393E-12</c:v>
                </c:pt>
                <c:pt idx="11340">
                  <c:v>1.387E-12</c:v>
                </c:pt>
                <c:pt idx="11341">
                  <c:v>1.393E-12</c:v>
                </c:pt>
                <c:pt idx="11342">
                  <c:v>1.393E-12</c:v>
                </c:pt>
                <c:pt idx="11343">
                  <c:v>1.389E-12</c:v>
                </c:pt>
                <c:pt idx="11344">
                  <c:v>1.389E-12</c:v>
                </c:pt>
                <c:pt idx="11345">
                  <c:v>1.3879999999999999E-12</c:v>
                </c:pt>
                <c:pt idx="11346">
                  <c:v>1.384E-12</c:v>
                </c:pt>
                <c:pt idx="11347">
                  <c:v>1.3750000000000001E-12</c:v>
                </c:pt>
                <c:pt idx="11348">
                  <c:v>1.3729999999999999E-12</c:v>
                </c:pt>
                <c:pt idx="11349">
                  <c:v>1.372E-12</c:v>
                </c:pt>
                <c:pt idx="11350">
                  <c:v>1.3669999999999999E-12</c:v>
                </c:pt>
                <c:pt idx="11351">
                  <c:v>1.3629999999999999E-12</c:v>
                </c:pt>
                <c:pt idx="11352">
                  <c:v>1.364E-12</c:v>
                </c:pt>
                <c:pt idx="11353">
                  <c:v>1.3649999999999999E-12</c:v>
                </c:pt>
                <c:pt idx="11354">
                  <c:v>1.372E-12</c:v>
                </c:pt>
                <c:pt idx="11355">
                  <c:v>1.3770000000000001E-12</c:v>
                </c:pt>
                <c:pt idx="11356">
                  <c:v>1.386E-12</c:v>
                </c:pt>
                <c:pt idx="11357">
                  <c:v>1.3959999999999999E-12</c:v>
                </c:pt>
                <c:pt idx="11358">
                  <c:v>1.403E-12</c:v>
                </c:pt>
                <c:pt idx="11359">
                  <c:v>1.403E-12</c:v>
                </c:pt>
                <c:pt idx="11360">
                  <c:v>1.4040000000000001E-12</c:v>
                </c:pt>
                <c:pt idx="11361">
                  <c:v>1.4040000000000001E-12</c:v>
                </c:pt>
                <c:pt idx="11362">
                  <c:v>1.403E-12</c:v>
                </c:pt>
                <c:pt idx="11363">
                  <c:v>1.4060000000000001E-12</c:v>
                </c:pt>
                <c:pt idx="11364">
                  <c:v>1.401E-12</c:v>
                </c:pt>
                <c:pt idx="11365">
                  <c:v>1.4060000000000001E-12</c:v>
                </c:pt>
                <c:pt idx="11366">
                  <c:v>1.4080000000000001E-12</c:v>
                </c:pt>
                <c:pt idx="11367">
                  <c:v>1.4100000000000001E-12</c:v>
                </c:pt>
                <c:pt idx="11368">
                  <c:v>1.4149999999999999E-12</c:v>
                </c:pt>
                <c:pt idx="11369">
                  <c:v>1.4189999999999999E-12</c:v>
                </c:pt>
                <c:pt idx="11370">
                  <c:v>1.424E-12</c:v>
                </c:pt>
                <c:pt idx="11371">
                  <c:v>1.4290000000000001E-12</c:v>
                </c:pt>
                <c:pt idx="11372">
                  <c:v>1.4379999999999999E-12</c:v>
                </c:pt>
                <c:pt idx="11373">
                  <c:v>1.437E-12</c:v>
                </c:pt>
                <c:pt idx="11374">
                  <c:v>1.4379999999999999E-12</c:v>
                </c:pt>
                <c:pt idx="11375">
                  <c:v>1.4339999999999999E-12</c:v>
                </c:pt>
                <c:pt idx="11376">
                  <c:v>1.4330000000000001E-12</c:v>
                </c:pt>
                <c:pt idx="11377">
                  <c:v>1.4310000000000001E-12</c:v>
                </c:pt>
                <c:pt idx="11378">
                  <c:v>1.432E-12</c:v>
                </c:pt>
                <c:pt idx="11379">
                  <c:v>1.4339999999999999E-12</c:v>
                </c:pt>
                <c:pt idx="11380">
                  <c:v>1.435E-12</c:v>
                </c:pt>
                <c:pt idx="11381">
                  <c:v>1.439E-12</c:v>
                </c:pt>
                <c:pt idx="11382">
                  <c:v>1.445E-12</c:v>
                </c:pt>
                <c:pt idx="11383">
                  <c:v>1.4500000000000001E-12</c:v>
                </c:pt>
                <c:pt idx="11384">
                  <c:v>1.4480000000000001E-12</c:v>
                </c:pt>
                <c:pt idx="11385">
                  <c:v>1.4480000000000001E-12</c:v>
                </c:pt>
                <c:pt idx="11386">
                  <c:v>1.4500000000000001E-12</c:v>
                </c:pt>
                <c:pt idx="11387">
                  <c:v>1.451E-12</c:v>
                </c:pt>
                <c:pt idx="11388">
                  <c:v>1.4540000000000001E-12</c:v>
                </c:pt>
                <c:pt idx="11389">
                  <c:v>1.4560000000000001E-12</c:v>
                </c:pt>
                <c:pt idx="11390">
                  <c:v>1.455E-12</c:v>
                </c:pt>
                <c:pt idx="11391">
                  <c:v>1.4520000000000001E-12</c:v>
                </c:pt>
                <c:pt idx="11392">
                  <c:v>1.453E-12</c:v>
                </c:pt>
                <c:pt idx="11393">
                  <c:v>1.457E-12</c:v>
                </c:pt>
                <c:pt idx="11394">
                  <c:v>1.4589999999999999E-12</c:v>
                </c:pt>
                <c:pt idx="11395">
                  <c:v>1.4629999999999999E-12</c:v>
                </c:pt>
                <c:pt idx="11396">
                  <c:v>1.462E-12</c:v>
                </c:pt>
                <c:pt idx="11397">
                  <c:v>1.4540000000000001E-12</c:v>
                </c:pt>
                <c:pt idx="11398">
                  <c:v>1.4589999999999999E-12</c:v>
                </c:pt>
                <c:pt idx="11399">
                  <c:v>1.4609999999999999E-12</c:v>
                </c:pt>
                <c:pt idx="11400">
                  <c:v>1.4609999999999999E-12</c:v>
                </c:pt>
                <c:pt idx="11401">
                  <c:v>1.4589999999999999E-12</c:v>
                </c:pt>
                <c:pt idx="11402">
                  <c:v>1.457E-12</c:v>
                </c:pt>
                <c:pt idx="11403">
                  <c:v>1.4710000000000001E-12</c:v>
                </c:pt>
                <c:pt idx="11404">
                  <c:v>1.4669999999999999E-12</c:v>
                </c:pt>
                <c:pt idx="11405">
                  <c:v>1.464E-12</c:v>
                </c:pt>
                <c:pt idx="11406">
                  <c:v>1.464E-12</c:v>
                </c:pt>
                <c:pt idx="11407">
                  <c:v>1.466E-12</c:v>
                </c:pt>
                <c:pt idx="11408">
                  <c:v>1.4710000000000001E-12</c:v>
                </c:pt>
                <c:pt idx="11409">
                  <c:v>1.466E-12</c:v>
                </c:pt>
                <c:pt idx="11410">
                  <c:v>1.4669999999999999E-12</c:v>
                </c:pt>
                <c:pt idx="11411">
                  <c:v>1.4669999999999999E-12</c:v>
                </c:pt>
                <c:pt idx="11412">
                  <c:v>1.4710000000000001E-12</c:v>
                </c:pt>
                <c:pt idx="11413">
                  <c:v>1.4730000000000001E-12</c:v>
                </c:pt>
                <c:pt idx="11414">
                  <c:v>1.4750000000000001E-12</c:v>
                </c:pt>
                <c:pt idx="11415">
                  <c:v>1.4810000000000001E-12</c:v>
                </c:pt>
                <c:pt idx="11416">
                  <c:v>1.4839999999999999E-12</c:v>
                </c:pt>
                <c:pt idx="11417">
                  <c:v>1.487E-12</c:v>
                </c:pt>
                <c:pt idx="11418">
                  <c:v>1.4790000000000001E-12</c:v>
                </c:pt>
                <c:pt idx="11419">
                  <c:v>1.48E-12</c:v>
                </c:pt>
                <c:pt idx="11420">
                  <c:v>1.4819999999999999E-12</c:v>
                </c:pt>
                <c:pt idx="11421">
                  <c:v>1.483E-12</c:v>
                </c:pt>
                <c:pt idx="11422">
                  <c:v>1.483E-12</c:v>
                </c:pt>
                <c:pt idx="11423">
                  <c:v>1.4839999999999999E-12</c:v>
                </c:pt>
                <c:pt idx="11424">
                  <c:v>1.4879999999999999E-12</c:v>
                </c:pt>
                <c:pt idx="11425">
                  <c:v>1.4919999999999999E-12</c:v>
                </c:pt>
                <c:pt idx="11426">
                  <c:v>1.493E-12</c:v>
                </c:pt>
                <c:pt idx="11427">
                  <c:v>1.497E-12</c:v>
                </c:pt>
                <c:pt idx="11428">
                  <c:v>1.4980000000000001E-12</c:v>
                </c:pt>
                <c:pt idx="11429">
                  <c:v>1.501E-12</c:v>
                </c:pt>
                <c:pt idx="11430">
                  <c:v>1.501E-12</c:v>
                </c:pt>
                <c:pt idx="11431">
                  <c:v>1.5049999999999999E-12</c:v>
                </c:pt>
                <c:pt idx="11432">
                  <c:v>1.51E-12</c:v>
                </c:pt>
                <c:pt idx="11433">
                  <c:v>1.5089999999999999E-12</c:v>
                </c:pt>
                <c:pt idx="11434">
                  <c:v>1.5109999999999999E-12</c:v>
                </c:pt>
                <c:pt idx="11435">
                  <c:v>1.5149999999999999E-12</c:v>
                </c:pt>
                <c:pt idx="11436">
                  <c:v>1.514E-12</c:v>
                </c:pt>
                <c:pt idx="11437">
                  <c:v>1.5109999999999999E-12</c:v>
                </c:pt>
                <c:pt idx="11438">
                  <c:v>1.5170000000000001E-12</c:v>
                </c:pt>
                <c:pt idx="11439">
                  <c:v>1.5129999999999999E-12</c:v>
                </c:pt>
                <c:pt idx="11440">
                  <c:v>1.516E-12</c:v>
                </c:pt>
                <c:pt idx="11441">
                  <c:v>1.516E-12</c:v>
                </c:pt>
                <c:pt idx="11442">
                  <c:v>1.52E-12</c:v>
                </c:pt>
                <c:pt idx="11443">
                  <c:v>1.518E-12</c:v>
                </c:pt>
                <c:pt idx="11444">
                  <c:v>1.526E-12</c:v>
                </c:pt>
                <c:pt idx="11445">
                  <c:v>1.531E-12</c:v>
                </c:pt>
                <c:pt idx="11446">
                  <c:v>1.531E-12</c:v>
                </c:pt>
                <c:pt idx="11447">
                  <c:v>1.526E-12</c:v>
                </c:pt>
                <c:pt idx="11448">
                  <c:v>1.524E-12</c:v>
                </c:pt>
                <c:pt idx="11449">
                  <c:v>1.5250000000000001E-12</c:v>
                </c:pt>
                <c:pt idx="11450">
                  <c:v>1.522E-12</c:v>
                </c:pt>
                <c:pt idx="11451">
                  <c:v>1.52E-12</c:v>
                </c:pt>
                <c:pt idx="11452">
                  <c:v>1.5089999999999999E-12</c:v>
                </c:pt>
                <c:pt idx="11453">
                  <c:v>1.5049999999999999E-12</c:v>
                </c:pt>
                <c:pt idx="11454">
                  <c:v>1.5069999999999999E-12</c:v>
                </c:pt>
                <c:pt idx="11455">
                  <c:v>1.506E-12</c:v>
                </c:pt>
                <c:pt idx="11456">
                  <c:v>1.51E-12</c:v>
                </c:pt>
                <c:pt idx="11457">
                  <c:v>1.508E-12</c:v>
                </c:pt>
                <c:pt idx="11458">
                  <c:v>1.5109999999999999E-12</c:v>
                </c:pt>
                <c:pt idx="11459">
                  <c:v>1.5109999999999999E-12</c:v>
                </c:pt>
                <c:pt idx="11460">
                  <c:v>1.5149999999999999E-12</c:v>
                </c:pt>
                <c:pt idx="11461">
                  <c:v>1.5149999999999999E-12</c:v>
                </c:pt>
                <c:pt idx="11462">
                  <c:v>1.522E-12</c:v>
                </c:pt>
                <c:pt idx="11463">
                  <c:v>1.5190000000000001E-12</c:v>
                </c:pt>
                <c:pt idx="11464">
                  <c:v>1.516E-12</c:v>
                </c:pt>
                <c:pt idx="11465">
                  <c:v>1.514E-12</c:v>
                </c:pt>
                <c:pt idx="11466">
                  <c:v>1.516E-12</c:v>
                </c:pt>
                <c:pt idx="11467">
                  <c:v>1.5230000000000001E-12</c:v>
                </c:pt>
                <c:pt idx="11468">
                  <c:v>1.52E-12</c:v>
                </c:pt>
                <c:pt idx="11469">
                  <c:v>1.5190000000000001E-12</c:v>
                </c:pt>
                <c:pt idx="11470">
                  <c:v>1.516E-12</c:v>
                </c:pt>
                <c:pt idx="11471">
                  <c:v>1.5109999999999999E-12</c:v>
                </c:pt>
                <c:pt idx="11472">
                  <c:v>1.516E-12</c:v>
                </c:pt>
                <c:pt idx="11473">
                  <c:v>1.5129999999999999E-12</c:v>
                </c:pt>
                <c:pt idx="11474">
                  <c:v>1.5109999999999999E-12</c:v>
                </c:pt>
                <c:pt idx="11475">
                  <c:v>1.5069999999999999E-12</c:v>
                </c:pt>
                <c:pt idx="11476">
                  <c:v>1.512E-12</c:v>
                </c:pt>
                <c:pt idx="11477">
                  <c:v>1.5069999999999999E-12</c:v>
                </c:pt>
                <c:pt idx="11478">
                  <c:v>1.5040000000000001E-12</c:v>
                </c:pt>
                <c:pt idx="11479">
                  <c:v>1.5020000000000001E-12</c:v>
                </c:pt>
                <c:pt idx="11480">
                  <c:v>1.501E-12</c:v>
                </c:pt>
                <c:pt idx="11481">
                  <c:v>1.499E-12</c:v>
                </c:pt>
                <c:pt idx="11482">
                  <c:v>1.4960000000000001E-12</c:v>
                </c:pt>
                <c:pt idx="11483">
                  <c:v>1.495E-12</c:v>
                </c:pt>
                <c:pt idx="11484">
                  <c:v>1.4919999999999999E-12</c:v>
                </c:pt>
                <c:pt idx="11485">
                  <c:v>1.491E-12</c:v>
                </c:pt>
                <c:pt idx="11486">
                  <c:v>1.489E-12</c:v>
                </c:pt>
                <c:pt idx="11487">
                  <c:v>1.491E-12</c:v>
                </c:pt>
                <c:pt idx="11488">
                  <c:v>1.483E-12</c:v>
                </c:pt>
                <c:pt idx="11489">
                  <c:v>1.4750000000000001E-12</c:v>
                </c:pt>
                <c:pt idx="11490">
                  <c:v>1.478E-12</c:v>
                </c:pt>
                <c:pt idx="11491">
                  <c:v>1.474E-12</c:v>
                </c:pt>
                <c:pt idx="11492">
                  <c:v>1.468E-12</c:v>
                </c:pt>
                <c:pt idx="11493">
                  <c:v>1.468E-12</c:v>
                </c:pt>
                <c:pt idx="11494">
                  <c:v>1.472E-12</c:v>
                </c:pt>
                <c:pt idx="11495">
                  <c:v>1.466E-12</c:v>
                </c:pt>
                <c:pt idx="11496">
                  <c:v>1.468E-12</c:v>
                </c:pt>
                <c:pt idx="11497">
                  <c:v>1.468E-12</c:v>
                </c:pt>
                <c:pt idx="11498">
                  <c:v>1.4710000000000001E-12</c:v>
                </c:pt>
                <c:pt idx="11499">
                  <c:v>1.47E-12</c:v>
                </c:pt>
                <c:pt idx="11500">
                  <c:v>1.462E-12</c:v>
                </c:pt>
                <c:pt idx="11501">
                  <c:v>1.4589999999999999E-12</c:v>
                </c:pt>
                <c:pt idx="11502">
                  <c:v>1.4540000000000001E-12</c:v>
                </c:pt>
                <c:pt idx="11503">
                  <c:v>1.455E-12</c:v>
                </c:pt>
                <c:pt idx="11504">
                  <c:v>1.447E-12</c:v>
                </c:pt>
                <c:pt idx="11505">
                  <c:v>1.4419999999999999E-12</c:v>
                </c:pt>
                <c:pt idx="11506">
                  <c:v>1.4629999999999999E-12</c:v>
                </c:pt>
                <c:pt idx="11507">
                  <c:v>1.4589999999999999E-12</c:v>
                </c:pt>
                <c:pt idx="11508">
                  <c:v>1.4540000000000001E-12</c:v>
                </c:pt>
                <c:pt idx="11509">
                  <c:v>1.447E-12</c:v>
                </c:pt>
                <c:pt idx="11510">
                  <c:v>1.443E-12</c:v>
                </c:pt>
                <c:pt idx="11511">
                  <c:v>1.4330000000000001E-12</c:v>
                </c:pt>
                <c:pt idx="11512">
                  <c:v>1.43E-12</c:v>
                </c:pt>
                <c:pt idx="11513">
                  <c:v>1.426E-12</c:v>
                </c:pt>
                <c:pt idx="11514">
                  <c:v>1.4169999999999999E-12</c:v>
                </c:pt>
                <c:pt idx="11515">
                  <c:v>1.414E-12</c:v>
                </c:pt>
                <c:pt idx="11516">
                  <c:v>1.4100000000000001E-12</c:v>
                </c:pt>
                <c:pt idx="11517">
                  <c:v>1.4060000000000001E-12</c:v>
                </c:pt>
                <c:pt idx="11518">
                  <c:v>1.401E-12</c:v>
                </c:pt>
                <c:pt idx="11519">
                  <c:v>1.393E-12</c:v>
                </c:pt>
                <c:pt idx="11520">
                  <c:v>1.387E-12</c:v>
                </c:pt>
                <c:pt idx="11521">
                  <c:v>1.38E-12</c:v>
                </c:pt>
                <c:pt idx="11522">
                  <c:v>1.38E-12</c:v>
                </c:pt>
                <c:pt idx="11523">
                  <c:v>1.3790000000000001E-12</c:v>
                </c:pt>
                <c:pt idx="11524">
                  <c:v>1.3810000000000001E-12</c:v>
                </c:pt>
                <c:pt idx="11525">
                  <c:v>1.3750000000000001E-12</c:v>
                </c:pt>
                <c:pt idx="11526">
                  <c:v>1.3729999999999999E-12</c:v>
                </c:pt>
                <c:pt idx="11527">
                  <c:v>1.368E-12</c:v>
                </c:pt>
                <c:pt idx="11528">
                  <c:v>1.3709999999999999E-12</c:v>
                </c:pt>
                <c:pt idx="11529">
                  <c:v>1.372E-12</c:v>
                </c:pt>
                <c:pt idx="11530">
                  <c:v>1.3669999999999999E-12</c:v>
                </c:pt>
                <c:pt idx="11531">
                  <c:v>1.3649999999999999E-12</c:v>
                </c:pt>
                <c:pt idx="11532">
                  <c:v>1.361E-12</c:v>
                </c:pt>
                <c:pt idx="11533">
                  <c:v>1.3540000000000001E-12</c:v>
                </c:pt>
                <c:pt idx="11534">
                  <c:v>1.347E-12</c:v>
                </c:pt>
                <c:pt idx="11535">
                  <c:v>1.336E-12</c:v>
                </c:pt>
                <c:pt idx="11536">
                  <c:v>1.332E-12</c:v>
                </c:pt>
                <c:pt idx="11537">
                  <c:v>1.3310000000000001E-12</c:v>
                </c:pt>
                <c:pt idx="11538">
                  <c:v>1.3209999999999999E-12</c:v>
                </c:pt>
                <c:pt idx="11539">
                  <c:v>1.3249999999999999E-12</c:v>
                </c:pt>
                <c:pt idx="11540">
                  <c:v>1.3209999999999999E-12</c:v>
                </c:pt>
                <c:pt idx="11541">
                  <c:v>1.3189999999999999E-12</c:v>
                </c:pt>
                <c:pt idx="11542">
                  <c:v>1.315E-12</c:v>
                </c:pt>
                <c:pt idx="11543">
                  <c:v>1.318E-12</c:v>
                </c:pt>
                <c:pt idx="11544">
                  <c:v>1.3169999999999999E-12</c:v>
                </c:pt>
                <c:pt idx="11545">
                  <c:v>1.3140000000000001E-12</c:v>
                </c:pt>
                <c:pt idx="11546">
                  <c:v>1.307E-12</c:v>
                </c:pt>
                <c:pt idx="11547">
                  <c:v>1.299E-12</c:v>
                </c:pt>
                <c:pt idx="11548">
                  <c:v>1.2959999999999999E-12</c:v>
                </c:pt>
                <c:pt idx="11549">
                  <c:v>1.29E-12</c:v>
                </c:pt>
                <c:pt idx="11550">
                  <c:v>1.2910000000000001E-12</c:v>
                </c:pt>
                <c:pt idx="11551">
                  <c:v>1.282E-12</c:v>
                </c:pt>
                <c:pt idx="11552">
                  <c:v>1.286E-12</c:v>
                </c:pt>
                <c:pt idx="11553">
                  <c:v>1.282E-12</c:v>
                </c:pt>
                <c:pt idx="11554">
                  <c:v>1.2850000000000001E-12</c:v>
                </c:pt>
                <c:pt idx="11555">
                  <c:v>1.2850000000000001E-12</c:v>
                </c:pt>
                <c:pt idx="11556">
                  <c:v>1.2830000000000001E-12</c:v>
                </c:pt>
                <c:pt idx="11557">
                  <c:v>1.276E-12</c:v>
                </c:pt>
                <c:pt idx="11558">
                  <c:v>1.2749999999999999E-12</c:v>
                </c:pt>
                <c:pt idx="11559">
                  <c:v>1.2640000000000001E-12</c:v>
                </c:pt>
                <c:pt idx="11560">
                  <c:v>1.2600000000000001E-12</c:v>
                </c:pt>
                <c:pt idx="11561">
                  <c:v>1.251E-12</c:v>
                </c:pt>
                <c:pt idx="11562">
                  <c:v>1.2439999999999999E-12</c:v>
                </c:pt>
                <c:pt idx="11563">
                  <c:v>1.2430000000000001E-12</c:v>
                </c:pt>
                <c:pt idx="11564">
                  <c:v>1.247E-12</c:v>
                </c:pt>
                <c:pt idx="11565">
                  <c:v>1.2479999999999999E-12</c:v>
                </c:pt>
                <c:pt idx="11566">
                  <c:v>1.2519999999999999E-12</c:v>
                </c:pt>
                <c:pt idx="11567">
                  <c:v>1.249E-12</c:v>
                </c:pt>
                <c:pt idx="11568">
                  <c:v>1.2459999999999999E-12</c:v>
                </c:pt>
                <c:pt idx="11569">
                  <c:v>1.247E-12</c:v>
                </c:pt>
                <c:pt idx="11570">
                  <c:v>1.2499999999999999E-12</c:v>
                </c:pt>
                <c:pt idx="11571">
                  <c:v>1.247E-12</c:v>
                </c:pt>
                <c:pt idx="11572">
                  <c:v>1.2459999999999999E-12</c:v>
                </c:pt>
                <c:pt idx="11573">
                  <c:v>1.2459999999999999E-12</c:v>
                </c:pt>
                <c:pt idx="11574">
                  <c:v>1.245E-12</c:v>
                </c:pt>
                <c:pt idx="11575">
                  <c:v>1.242E-12</c:v>
                </c:pt>
                <c:pt idx="11576">
                  <c:v>1.232E-12</c:v>
                </c:pt>
                <c:pt idx="11577">
                  <c:v>1.228E-12</c:v>
                </c:pt>
                <c:pt idx="11578">
                  <c:v>1.2289999999999999E-12</c:v>
                </c:pt>
                <c:pt idx="11579">
                  <c:v>1.23E-12</c:v>
                </c:pt>
                <c:pt idx="11580">
                  <c:v>1.2390000000000001E-12</c:v>
                </c:pt>
                <c:pt idx="11581">
                  <c:v>1.2410000000000001E-12</c:v>
                </c:pt>
                <c:pt idx="11582">
                  <c:v>1.2390000000000001E-12</c:v>
                </c:pt>
                <c:pt idx="11583">
                  <c:v>1.2350000000000001E-12</c:v>
                </c:pt>
                <c:pt idx="11584">
                  <c:v>1.2330000000000001E-12</c:v>
                </c:pt>
                <c:pt idx="11585">
                  <c:v>1.23E-12</c:v>
                </c:pt>
                <c:pt idx="11586">
                  <c:v>1.2309999999999999E-12</c:v>
                </c:pt>
                <c:pt idx="11587">
                  <c:v>1.232E-12</c:v>
                </c:pt>
                <c:pt idx="11588">
                  <c:v>1.23E-12</c:v>
                </c:pt>
                <c:pt idx="11589">
                  <c:v>1.226E-12</c:v>
                </c:pt>
                <c:pt idx="11590">
                  <c:v>1.226E-12</c:v>
                </c:pt>
                <c:pt idx="11591">
                  <c:v>1.2289999999999999E-12</c:v>
                </c:pt>
                <c:pt idx="11592">
                  <c:v>1.228E-12</c:v>
                </c:pt>
                <c:pt idx="11593">
                  <c:v>1.226E-12</c:v>
                </c:pt>
                <c:pt idx="11594">
                  <c:v>1.23E-12</c:v>
                </c:pt>
                <c:pt idx="11595">
                  <c:v>1.23E-12</c:v>
                </c:pt>
                <c:pt idx="11596">
                  <c:v>1.23E-12</c:v>
                </c:pt>
                <c:pt idx="11597">
                  <c:v>1.2330000000000001E-12</c:v>
                </c:pt>
                <c:pt idx="11598">
                  <c:v>1.2289999999999999E-12</c:v>
                </c:pt>
                <c:pt idx="11599">
                  <c:v>1.2229999999999999E-12</c:v>
                </c:pt>
                <c:pt idx="11600">
                  <c:v>1.2249999999999999E-12</c:v>
                </c:pt>
                <c:pt idx="11601">
                  <c:v>1.2160000000000001E-12</c:v>
                </c:pt>
                <c:pt idx="11602">
                  <c:v>1.2229999999999999E-12</c:v>
                </c:pt>
                <c:pt idx="11603">
                  <c:v>1.2229999999999999E-12</c:v>
                </c:pt>
                <c:pt idx="11604">
                  <c:v>1.219E-12</c:v>
                </c:pt>
                <c:pt idx="11605">
                  <c:v>1.2200000000000001E-12</c:v>
                </c:pt>
                <c:pt idx="11606">
                  <c:v>1.2200000000000001E-12</c:v>
                </c:pt>
                <c:pt idx="11607">
                  <c:v>1.226E-12</c:v>
                </c:pt>
                <c:pt idx="11608">
                  <c:v>1.2200000000000001E-12</c:v>
                </c:pt>
                <c:pt idx="11609">
                  <c:v>1.217E-12</c:v>
                </c:pt>
                <c:pt idx="11610">
                  <c:v>1.219E-12</c:v>
                </c:pt>
                <c:pt idx="11611">
                  <c:v>1.2249999999999999E-12</c:v>
                </c:pt>
                <c:pt idx="11612">
                  <c:v>1.224E-12</c:v>
                </c:pt>
                <c:pt idx="11613">
                  <c:v>1.2160000000000001E-12</c:v>
                </c:pt>
                <c:pt idx="11614">
                  <c:v>1.2209999999999999E-12</c:v>
                </c:pt>
                <c:pt idx="11615">
                  <c:v>1.2160000000000001E-12</c:v>
                </c:pt>
                <c:pt idx="11616">
                  <c:v>1.211E-12</c:v>
                </c:pt>
                <c:pt idx="11617">
                  <c:v>1.2140000000000001E-12</c:v>
                </c:pt>
                <c:pt idx="11618">
                  <c:v>1.2100000000000001E-12</c:v>
                </c:pt>
                <c:pt idx="11619">
                  <c:v>1.215E-12</c:v>
                </c:pt>
                <c:pt idx="11620">
                  <c:v>1.219E-12</c:v>
                </c:pt>
                <c:pt idx="11621">
                  <c:v>1.215E-12</c:v>
                </c:pt>
                <c:pt idx="11622">
                  <c:v>1.217E-12</c:v>
                </c:pt>
                <c:pt idx="11623">
                  <c:v>1.2160000000000001E-12</c:v>
                </c:pt>
                <c:pt idx="11624">
                  <c:v>1.215E-12</c:v>
                </c:pt>
                <c:pt idx="11625">
                  <c:v>1.219E-12</c:v>
                </c:pt>
                <c:pt idx="11626">
                  <c:v>1.2180000000000001E-12</c:v>
                </c:pt>
                <c:pt idx="11627">
                  <c:v>1.219E-12</c:v>
                </c:pt>
                <c:pt idx="11628">
                  <c:v>1.2180000000000001E-12</c:v>
                </c:pt>
                <c:pt idx="11629">
                  <c:v>1.219E-12</c:v>
                </c:pt>
                <c:pt idx="11630">
                  <c:v>1.2200000000000001E-12</c:v>
                </c:pt>
                <c:pt idx="11631">
                  <c:v>1.2200000000000001E-12</c:v>
                </c:pt>
                <c:pt idx="11632">
                  <c:v>1.222E-12</c:v>
                </c:pt>
                <c:pt idx="11633">
                  <c:v>1.2229999999999999E-12</c:v>
                </c:pt>
                <c:pt idx="11634">
                  <c:v>1.2249999999999999E-12</c:v>
                </c:pt>
                <c:pt idx="11635">
                  <c:v>1.2269999999999999E-12</c:v>
                </c:pt>
                <c:pt idx="11636">
                  <c:v>1.226E-12</c:v>
                </c:pt>
                <c:pt idx="11637">
                  <c:v>1.2309999999999999E-12</c:v>
                </c:pt>
                <c:pt idx="11638">
                  <c:v>1.236E-12</c:v>
                </c:pt>
                <c:pt idx="11639">
                  <c:v>1.234E-12</c:v>
                </c:pt>
                <c:pt idx="11640">
                  <c:v>1.2390000000000001E-12</c:v>
                </c:pt>
                <c:pt idx="11641">
                  <c:v>1.2370000000000001E-12</c:v>
                </c:pt>
                <c:pt idx="11642">
                  <c:v>1.2309999999999999E-12</c:v>
                </c:pt>
                <c:pt idx="11643">
                  <c:v>1.2289999999999999E-12</c:v>
                </c:pt>
                <c:pt idx="11644">
                  <c:v>1.232E-12</c:v>
                </c:pt>
                <c:pt idx="11645">
                  <c:v>1.2330000000000001E-12</c:v>
                </c:pt>
                <c:pt idx="11646">
                  <c:v>1.23E-12</c:v>
                </c:pt>
                <c:pt idx="11647">
                  <c:v>1.23E-12</c:v>
                </c:pt>
                <c:pt idx="11648">
                  <c:v>1.2330000000000001E-12</c:v>
                </c:pt>
                <c:pt idx="11649">
                  <c:v>1.238E-12</c:v>
                </c:pt>
                <c:pt idx="11650">
                  <c:v>1.234E-12</c:v>
                </c:pt>
                <c:pt idx="11651">
                  <c:v>1.2370000000000001E-12</c:v>
                </c:pt>
                <c:pt idx="11652">
                  <c:v>1.2390000000000001E-12</c:v>
                </c:pt>
                <c:pt idx="11653">
                  <c:v>1.242E-12</c:v>
                </c:pt>
                <c:pt idx="11654">
                  <c:v>1.2439999999999999E-12</c:v>
                </c:pt>
                <c:pt idx="11655">
                  <c:v>1.24E-12</c:v>
                </c:pt>
                <c:pt idx="11656">
                  <c:v>1.2459999999999999E-12</c:v>
                </c:pt>
                <c:pt idx="11657">
                  <c:v>1.2430000000000001E-12</c:v>
                </c:pt>
                <c:pt idx="11658">
                  <c:v>1.2459999999999999E-12</c:v>
                </c:pt>
                <c:pt idx="11659">
                  <c:v>1.255E-12</c:v>
                </c:pt>
                <c:pt idx="11660">
                  <c:v>1.2539999999999999E-12</c:v>
                </c:pt>
                <c:pt idx="11661">
                  <c:v>1.255E-12</c:v>
                </c:pt>
                <c:pt idx="11662">
                  <c:v>1.253E-12</c:v>
                </c:pt>
                <c:pt idx="11663">
                  <c:v>1.2479999999999999E-12</c:v>
                </c:pt>
                <c:pt idx="11664">
                  <c:v>1.2479999999999999E-12</c:v>
                </c:pt>
                <c:pt idx="11665">
                  <c:v>1.2439999999999999E-12</c:v>
                </c:pt>
                <c:pt idx="11666">
                  <c:v>1.238E-12</c:v>
                </c:pt>
                <c:pt idx="11667">
                  <c:v>1.24E-12</c:v>
                </c:pt>
                <c:pt idx="11668">
                  <c:v>1.238E-12</c:v>
                </c:pt>
                <c:pt idx="11669">
                  <c:v>1.2410000000000001E-12</c:v>
                </c:pt>
                <c:pt idx="11670">
                  <c:v>1.2459999999999999E-12</c:v>
                </c:pt>
                <c:pt idx="11671">
                  <c:v>1.2600000000000001E-12</c:v>
                </c:pt>
                <c:pt idx="11672">
                  <c:v>1.268E-12</c:v>
                </c:pt>
                <c:pt idx="11673">
                  <c:v>1.263E-12</c:v>
                </c:pt>
                <c:pt idx="11674">
                  <c:v>1.259E-12</c:v>
                </c:pt>
                <c:pt idx="11675">
                  <c:v>1.2580000000000001E-12</c:v>
                </c:pt>
                <c:pt idx="11676">
                  <c:v>1.2560000000000001E-12</c:v>
                </c:pt>
                <c:pt idx="11677">
                  <c:v>1.2580000000000001E-12</c:v>
                </c:pt>
                <c:pt idx="11678">
                  <c:v>1.259E-12</c:v>
                </c:pt>
                <c:pt idx="11679">
                  <c:v>1.255E-12</c:v>
                </c:pt>
                <c:pt idx="11680">
                  <c:v>1.265E-12</c:v>
                </c:pt>
                <c:pt idx="11681">
                  <c:v>1.265E-12</c:v>
                </c:pt>
                <c:pt idx="11682">
                  <c:v>1.27E-12</c:v>
                </c:pt>
                <c:pt idx="11683">
                  <c:v>1.2709999999999999E-12</c:v>
                </c:pt>
                <c:pt idx="11684">
                  <c:v>1.27E-12</c:v>
                </c:pt>
                <c:pt idx="11685">
                  <c:v>1.272E-12</c:v>
                </c:pt>
                <c:pt idx="11686">
                  <c:v>1.2769999999999999E-12</c:v>
                </c:pt>
                <c:pt idx="11687">
                  <c:v>1.2749999999999999E-12</c:v>
                </c:pt>
                <c:pt idx="11688">
                  <c:v>1.278E-12</c:v>
                </c:pt>
                <c:pt idx="11689">
                  <c:v>1.2769999999999999E-12</c:v>
                </c:pt>
                <c:pt idx="11690">
                  <c:v>1.276E-12</c:v>
                </c:pt>
                <c:pt idx="11691">
                  <c:v>1.2789999999999999E-12</c:v>
                </c:pt>
                <c:pt idx="11692">
                  <c:v>1.276E-12</c:v>
                </c:pt>
                <c:pt idx="11693">
                  <c:v>1.282E-12</c:v>
                </c:pt>
                <c:pt idx="11694">
                  <c:v>1.2870000000000001E-12</c:v>
                </c:pt>
                <c:pt idx="11695">
                  <c:v>1.2910000000000001E-12</c:v>
                </c:pt>
                <c:pt idx="11696">
                  <c:v>1.2910000000000001E-12</c:v>
                </c:pt>
                <c:pt idx="11697">
                  <c:v>1.3040000000000001E-12</c:v>
                </c:pt>
                <c:pt idx="11698">
                  <c:v>1.301E-12</c:v>
                </c:pt>
                <c:pt idx="11699">
                  <c:v>1.303E-12</c:v>
                </c:pt>
                <c:pt idx="11700">
                  <c:v>1.3080000000000001E-12</c:v>
                </c:pt>
                <c:pt idx="11701">
                  <c:v>1.3060000000000001E-12</c:v>
                </c:pt>
                <c:pt idx="11702">
                  <c:v>1.3019999999999999E-12</c:v>
                </c:pt>
                <c:pt idx="11703">
                  <c:v>1.303E-12</c:v>
                </c:pt>
                <c:pt idx="11704">
                  <c:v>1.299E-12</c:v>
                </c:pt>
                <c:pt idx="11705">
                  <c:v>1.2999999999999999E-12</c:v>
                </c:pt>
                <c:pt idx="11706">
                  <c:v>1.299E-12</c:v>
                </c:pt>
                <c:pt idx="11707">
                  <c:v>1.2999999999999999E-12</c:v>
                </c:pt>
                <c:pt idx="11708">
                  <c:v>1.305E-12</c:v>
                </c:pt>
                <c:pt idx="11709">
                  <c:v>1.311E-12</c:v>
                </c:pt>
                <c:pt idx="11710">
                  <c:v>1.311E-12</c:v>
                </c:pt>
                <c:pt idx="11711">
                  <c:v>1.316E-12</c:v>
                </c:pt>
                <c:pt idx="11712">
                  <c:v>1.324E-12</c:v>
                </c:pt>
                <c:pt idx="11713">
                  <c:v>1.3269999999999999E-12</c:v>
                </c:pt>
                <c:pt idx="11714">
                  <c:v>1.3209999999999999E-12</c:v>
                </c:pt>
                <c:pt idx="11715">
                  <c:v>1.324E-12</c:v>
                </c:pt>
                <c:pt idx="11716">
                  <c:v>1.328E-12</c:v>
                </c:pt>
                <c:pt idx="11717">
                  <c:v>1.3310000000000001E-12</c:v>
                </c:pt>
                <c:pt idx="11718">
                  <c:v>1.3330000000000001E-12</c:v>
                </c:pt>
                <c:pt idx="11719">
                  <c:v>1.3330000000000001E-12</c:v>
                </c:pt>
                <c:pt idx="11720">
                  <c:v>1.338E-12</c:v>
                </c:pt>
                <c:pt idx="11721">
                  <c:v>1.3459999999999999E-12</c:v>
                </c:pt>
                <c:pt idx="11722">
                  <c:v>1.3399999999999999E-12</c:v>
                </c:pt>
                <c:pt idx="11723">
                  <c:v>1.3370000000000001E-12</c:v>
                </c:pt>
                <c:pt idx="11724">
                  <c:v>1.3370000000000001E-12</c:v>
                </c:pt>
                <c:pt idx="11725">
                  <c:v>1.343E-12</c:v>
                </c:pt>
                <c:pt idx="11726">
                  <c:v>1.3399999999999999E-12</c:v>
                </c:pt>
                <c:pt idx="11727">
                  <c:v>1.3439999999999999E-12</c:v>
                </c:pt>
                <c:pt idx="11728">
                  <c:v>1.343E-12</c:v>
                </c:pt>
                <c:pt idx="11729">
                  <c:v>1.343E-12</c:v>
                </c:pt>
                <c:pt idx="11730">
                  <c:v>1.3479999999999999E-12</c:v>
                </c:pt>
                <c:pt idx="11731">
                  <c:v>1.3459999999999999E-12</c:v>
                </c:pt>
                <c:pt idx="11732">
                  <c:v>1.3499999999999999E-12</c:v>
                </c:pt>
                <c:pt idx="11733">
                  <c:v>1.3520000000000001E-12</c:v>
                </c:pt>
                <c:pt idx="11734">
                  <c:v>1.359E-12</c:v>
                </c:pt>
                <c:pt idx="11735">
                  <c:v>1.3600000000000001E-12</c:v>
                </c:pt>
                <c:pt idx="11736">
                  <c:v>1.3669999999999999E-12</c:v>
                </c:pt>
                <c:pt idx="11737">
                  <c:v>1.3689999999999999E-12</c:v>
                </c:pt>
                <c:pt idx="11738">
                  <c:v>1.3729999999999999E-12</c:v>
                </c:pt>
                <c:pt idx="11739">
                  <c:v>1.366E-12</c:v>
                </c:pt>
                <c:pt idx="11740">
                  <c:v>1.366E-12</c:v>
                </c:pt>
                <c:pt idx="11741">
                  <c:v>1.372E-12</c:v>
                </c:pt>
                <c:pt idx="11742">
                  <c:v>1.374E-12</c:v>
                </c:pt>
                <c:pt idx="11743">
                  <c:v>1.372E-12</c:v>
                </c:pt>
                <c:pt idx="11744">
                  <c:v>1.3790000000000001E-12</c:v>
                </c:pt>
                <c:pt idx="11745">
                  <c:v>1.3790000000000001E-12</c:v>
                </c:pt>
                <c:pt idx="11746">
                  <c:v>1.384E-12</c:v>
                </c:pt>
                <c:pt idx="11747">
                  <c:v>1.3810000000000001E-12</c:v>
                </c:pt>
                <c:pt idx="11748">
                  <c:v>1.3790000000000001E-12</c:v>
                </c:pt>
                <c:pt idx="11749">
                  <c:v>1.3790000000000001E-12</c:v>
                </c:pt>
                <c:pt idx="11750">
                  <c:v>1.386E-12</c:v>
                </c:pt>
                <c:pt idx="11751">
                  <c:v>1.3899999999999999E-12</c:v>
                </c:pt>
                <c:pt idx="11752">
                  <c:v>1.3830000000000001E-12</c:v>
                </c:pt>
                <c:pt idx="11753">
                  <c:v>1.3879999999999999E-12</c:v>
                </c:pt>
                <c:pt idx="11754">
                  <c:v>1.389E-12</c:v>
                </c:pt>
                <c:pt idx="11755">
                  <c:v>1.3919999999999999E-12</c:v>
                </c:pt>
                <c:pt idx="11756">
                  <c:v>1.393E-12</c:v>
                </c:pt>
                <c:pt idx="11757">
                  <c:v>1.4000000000000001E-12</c:v>
                </c:pt>
                <c:pt idx="11758">
                  <c:v>1.401E-12</c:v>
                </c:pt>
                <c:pt idx="11759">
                  <c:v>1.405E-12</c:v>
                </c:pt>
                <c:pt idx="11760">
                  <c:v>1.4040000000000001E-12</c:v>
                </c:pt>
                <c:pt idx="11761">
                  <c:v>1.405E-12</c:v>
                </c:pt>
                <c:pt idx="11762">
                  <c:v>1.4129999999999999E-12</c:v>
                </c:pt>
                <c:pt idx="11763">
                  <c:v>1.4109999999999999E-12</c:v>
                </c:pt>
                <c:pt idx="11764">
                  <c:v>1.412E-12</c:v>
                </c:pt>
                <c:pt idx="11765">
                  <c:v>1.416E-12</c:v>
                </c:pt>
                <c:pt idx="11766">
                  <c:v>1.4169999999999999E-12</c:v>
                </c:pt>
                <c:pt idx="11767">
                  <c:v>1.418E-12</c:v>
                </c:pt>
                <c:pt idx="11768">
                  <c:v>1.42E-12</c:v>
                </c:pt>
                <c:pt idx="11769">
                  <c:v>1.4109999999999999E-12</c:v>
                </c:pt>
                <c:pt idx="11770">
                  <c:v>1.4169999999999999E-12</c:v>
                </c:pt>
                <c:pt idx="11771">
                  <c:v>1.424E-12</c:v>
                </c:pt>
                <c:pt idx="11772">
                  <c:v>1.426E-12</c:v>
                </c:pt>
                <c:pt idx="11773">
                  <c:v>1.4339999999999999E-12</c:v>
                </c:pt>
                <c:pt idx="11774">
                  <c:v>1.4399999999999999E-12</c:v>
                </c:pt>
                <c:pt idx="11775">
                  <c:v>1.439E-12</c:v>
                </c:pt>
                <c:pt idx="11776">
                  <c:v>1.437E-12</c:v>
                </c:pt>
                <c:pt idx="11777">
                  <c:v>1.43E-12</c:v>
                </c:pt>
                <c:pt idx="11778">
                  <c:v>1.4399999999999999E-12</c:v>
                </c:pt>
                <c:pt idx="11779">
                  <c:v>1.439E-12</c:v>
                </c:pt>
                <c:pt idx="11780">
                  <c:v>1.443E-12</c:v>
                </c:pt>
                <c:pt idx="11781">
                  <c:v>1.447E-12</c:v>
                </c:pt>
                <c:pt idx="11782">
                  <c:v>1.4379999999999999E-12</c:v>
                </c:pt>
                <c:pt idx="11783">
                  <c:v>1.445E-12</c:v>
                </c:pt>
                <c:pt idx="11784">
                  <c:v>1.4480000000000001E-12</c:v>
                </c:pt>
                <c:pt idx="11785">
                  <c:v>1.449E-12</c:v>
                </c:pt>
                <c:pt idx="11786">
                  <c:v>1.4520000000000001E-12</c:v>
                </c:pt>
                <c:pt idx="11787">
                  <c:v>1.451E-12</c:v>
                </c:pt>
                <c:pt idx="11788">
                  <c:v>1.447E-12</c:v>
                </c:pt>
                <c:pt idx="11789">
                  <c:v>1.449E-12</c:v>
                </c:pt>
                <c:pt idx="11790">
                  <c:v>1.451E-12</c:v>
                </c:pt>
                <c:pt idx="11791">
                  <c:v>1.4460000000000001E-12</c:v>
                </c:pt>
                <c:pt idx="11792">
                  <c:v>1.4500000000000001E-12</c:v>
                </c:pt>
                <c:pt idx="11793">
                  <c:v>1.4520000000000001E-12</c:v>
                </c:pt>
                <c:pt idx="11794">
                  <c:v>1.4500000000000001E-12</c:v>
                </c:pt>
                <c:pt idx="11795">
                  <c:v>1.4609999999999999E-12</c:v>
                </c:pt>
                <c:pt idx="11796">
                  <c:v>1.455E-12</c:v>
                </c:pt>
                <c:pt idx="11797">
                  <c:v>1.46E-12</c:v>
                </c:pt>
                <c:pt idx="11798">
                  <c:v>1.462E-12</c:v>
                </c:pt>
                <c:pt idx="11799">
                  <c:v>1.46E-12</c:v>
                </c:pt>
                <c:pt idx="11800">
                  <c:v>1.4609999999999999E-12</c:v>
                </c:pt>
                <c:pt idx="11801">
                  <c:v>1.457E-12</c:v>
                </c:pt>
                <c:pt idx="11802">
                  <c:v>1.4609999999999999E-12</c:v>
                </c:pt>
                <c:pt idx="11803">
                  <c:v>1.4560000000000001E-12</c:v>
                </c:pt>
                <c:pt idx="11804">
                  <c:v>1.46E-12</c:v>
                </c:pt>
                <c:pt idx="11805">
                  <c:v>1.464E-12</c:v>
                </c:pt>
                <c:pt idx="11806">
                  <c:v>1.462E-12</c:v>
                </c:pt>
                <c:pt idx="11807">
                  <c:v>1.472E-12</c:v>
                </c:pt>
                <c:pt idx="11808">
                  <c:v>1.4669999999999999E-12</c:v>
                </c:pt>
                <c:pt idx="11809">
                  <c:v>1.47E-12</c:v>
                </c:pt>
                <c:pt idx="11810">
                  <c:v>1.466E-12</c:v>
                </c:pt>
                <c:pt idx="11811">
                  <c:v>1.468E-12</c:v>
                </c:pt>
                <c:pt idx="11812">
                  <c:v>1.468E-12</c:v>
                </c:pt>
                <c:pt idx="11813">
                  <c:v>1.4689999999999999E-12</c:v>
                </c:pt>
                <c:pt idx="11814">
                  <c:v>1.4770000000000001E-12</c:v>
                </c:pt>
                <c:pt idx="11815">
                  <c:v>1.4810000000000001E-12</c:v>
                </c:pt>
                <c:pt idx="11816">
                  <c:v>1.4879999999999999E-12</c:v>
                </c:pt>
                <c:pt idx="11817">
                  <c:v>1.4919999999999999E-12</c:v>
                </c:pt>
                <c:pt idx="11818">
                  <c:v>1.4960000000000001E-12</c:v>
                </c:pt>
                <c:pt idx="11819">
                  <c:v>1.5000000000000001E-12</c:v>
                </c:pt>
                <c:pt idx="11820">
                  <c:v>1.5020000000000001E-12</c:v>
                </c:pt>
                <c:pt idx="11821">
                  <c:v>1.499E-12</c:v>
                </c:pt>
                <c:pt idx="11822">
                  <c:v>1.5040000000000001E-12</c:v>
                </c:pt>
                <c:pt idx="11823">
                  <c:v>1.499E-12</c:v>
                </c:pt>
                <c:pt idx="11824">
                  <c:v>1.497E-12</c:v>
                </c:pt>
                <c:pt idx="11825">
                  <c:v>1.4960000000000001E-12</c:v>
                </c:pt>
                <c:pt idx="11826">
                  <c:v>1.4899999999999999E-12</c:v>
                </c:pt>
                <c:pt idx="11827">
                  <c:v>1.4879999999999999E-12</c:v>
                </c:pt>
                <c:pt idx="11828">
                  <c:v>1.489E-12</c:v>
                </c:pt>
                <c:pt idx="11829">
                  <c:v>1.4960000000000001E-12</c:v>
                </c:pt>
                <c:pt idx="11830">
                  <c:v>1.497E-12</c:v>
                </c:pt>
                <c:pt idx="11831">
                  <c:v>1.4980000000000001E-12</c:v>
                </c:pt>
                <c:pt idx="11832">
                  <c:v>1.5040000000000001E-12</c:v>
                </c:pt>
                <c:pt idx="11833">
                  <c:v>1.508E-12</c:v>
                </c:pt>
                <c:pt idx="11834">
                  <c:v>1.5129999999999999E-12</c:v>
                </c:pt>
                <c:pt idx="11835">
                  <c:v>1.508E-12</c:v>
                </c:pt>
                <c:pt idx="11836">
                  <c:v>1.51E-12</c:v>
                </c:pt>
                <c:pt idx="11837">
                  <c:v>1.5149999999999999E-12</c:v>
                </c:pt>
                <c:pt idx="11838">
                  <c:v>1.5230000000000001E-12</c:v>
                </c:pt>
                <c:pt idx="11839">
                  <c:v>1.518E-12</c:v>
                </c:pt>
                <c:pt idx="11840">
                  <c:v>1.518E-12</c:v>
                </c:pt>
                <c:pt idx="11841">
                  <c:v>1.5170000000000001E-12</c:v>
                </c:pt>
                <c:pt idx="11842">
                  <c:v>1.5270000000000001E-12</c:v>
                </c:pt>
                <c:pt idx="11843">
                  <c:v>1.5270000000000001E-12</c:v>
                </c:pt>
                <c:pt idx="11844">
                  <c:v>1.5230000000000001E-12</c:v>
                </c:pt>
                <c:pt idx="11845">
                  <c:v>1.5210000000000001E-12</c:v>
                </c:pt>
                <c:pt idx="11846">
                  <c:v>1.528E-12</c:v>
                </c:pt>
                <c:pt idx="11847">
                  <c:v>1.5250000000000001E-12</c:v>
                </c:pt>
                <c:pt idx="11848">
                  <c:v>1.5270000000000001E-12</c:v>
                </c:pt>
                <c:pt idx="11849">
                  <c:v>1.531E-12</c:v>
                </c:pt>
                <c:pt idx="11850">
                  <c:v>1.5270000000000001E-12</c:v>
                </c:pt>
                <c:pt idx="11851">
                  <c:v>1.524E-12</c:v>
                </c:pt>
                <c:pt idx="11852">
                  <c:v>1.5319999999999999E-12</c:v>
                </c:pt>
                <c:pt idx="11853">
                  <c:v>1.533E-12</c:v>
                </c:pt>
                <c:pt idx="11854">
                  <c:v>1.5299999999999999E-12</c:v>
                </c:pt>
                <c:pt idx="11855">
                  <c:v>1.529E-12</c:v>
                </c:pt>
                <c:pt idx="11856">
                  <c:v>1.5299999999999999E-12</c:v>
                </c:pt>
                <c:pt idx="11857">
                  <c:v>1.531E-12</c:v>
                </c:pt>
                <c:pt idx="11858">
                  <c:v>1.5339999999999999E-12</c:v>
                </c:pt>
                <c:pt idx="11859">
                  <c:v>1.543E-12</c:v>
                </c:pt>
                <c:pt idx="11860">
                  <c:v>1.5440000000000001E-12</c:v>
                </c:pt>
                <c:pt idx="11861">
                  <c:v>1.5440000000000001E-12</c:v>
                </c:pt>
                <c:pt idx="11862">
                  <c:v>1.5440000000000001E-12</c:v>
                </c:pt>
                <c:pt idx="11863">
                  <c:v>1.554E-12</c:v>
                </c:pt>
                <c:pt idx="11864">
                  <c:v>1.5569999999999999E-12</c:v>
                </c:pt>
                <c:pt idx="11865">
                  <c:v>1.5520000000000001E-12</c:v>
                </c:pt>
                <c:pt idx="11866">
                  <c:v>1.5520000000000001E-12</c:v>
                </c:pt>
                <c:pt idx="11867">
                  <c:v>1.545E-12</c:v>
                </c:pt>
                <c:pt idx="11868">
                  <c:v>1.543E-12</c:v>
                </c:pt>
                <c:pt idx="11869">
                  <c:v>1.543E-12</c:v>
                </c:pt>
                <c:pt idx="11870">
                  <c:v>1.5440000000000001E-12</c:v>
                </c:pt>
                <c:pt idx="11871">
                  <c:v>1.5420000000000001E-12</c:v>
                </c:pt>
                <c:pt idx="11872">
                  <c:v>1.541E-12</c:v>
                </c:pt>
                <c:pt idx="11873">
                  <c:v>1.5399999999999999E-12</c:v>
                </c:pt>
                <c:pt idx="11874">
                  <c:v>1.5420000000000001E-12</c:v>
                </c:pt>
                <c:pt idx="11875">
                  <c:v>1.5460000000000001E-12</c:v>
                </c:pt>
                <c:pt idx="11876">
                  <c:v>1.549E-12</c:v>
                </c:pt>
                <c:pt idx="11877">
                  <c:v>1.5460000000000001E-12</c:v>
                </c:pt>
                <c:pt idx="11878">
                  <c:v>1.5460000000000001E-12</c:v>
                </c:pt>
                <c:pt idx="11879">
                  <c:v>1.549E-12</c:v>
                </c:pt>
                <c:pt idx="11880">
                  <c:v>1.5480000000000001E-12</c:v>
                </c:pt>
                <c:pt idx="11881">
                  <c:v>1.5480000000000001E-12</c:v>
                </c:pt>
                <c:pt idx="11882">
                  <c:v>1.5460000000000001E-12</c:v>
                </c:pt>
                <c:pt idx="11883">
                  <c:v>1.549E-12</c:v>
                </c:pt>
                <c:pt idx="11884">
                  <c:v>1.5420000000000001E-12</c:v>
                </c:pt>
                <c:pt idx="11885">
                  <c:v>1.545E-12</c:v>
                </c:pt>
                <c:pt idx="11886">
                  <c:v>1.5440000000000001E-12</c:v>
                </c:pt>
                <c:pt idx="11887">
                  <c:v>1.5420000000000001E-12</c:v>
                </c:pt>
                <c:pt idx="11888">
                  <c:v>1.5379999999999999E-12</c:v>
                </c:pt>
                <c:pt idx="11889">
                  <c:v>1.5379999999999999E-12</c:v>
                </c:pt>
                <c:pt idx="11890">
                  <c:v>1.5359999999999999E-12</c:v>
                </c:pt>
                <c:pt idx="11891">
                  <c:v>1.545E-12</c:v>
                </c:pt>
                <c:pt idx="11892">
                  <c:v>1.541E-12</c:v>
                </c:pt>
                <c:pt idx="11893">
                  <c:v>1.5420000000000001E-12</c:v>
                </c:pt>
                <c:pt idx="11894">
                  <c:v>1.545E-12</c:v>
                </c:pt>
                <c:pt idx="11895">
                  <c:v>1.5440000000000001E-12</c:v>
                </c:pt>
                <c:pt idx="11896">
                  <c:v>1.543E-12</c:v>
                </c:pt>
                <c:pt idx="11897">
                  <c:v>1.5420000000000001E-12</c:v>
                </c:pt>
                <c:pt idx="11898">
                  <c:v>1.5399999999999999E-12</c:v>
                </c:pt>
                <c:pt idx="11899">
                  <c:v>1.541E-12</c:v>
                </c:pt>
                <c:pt idx="11900">
                  <c:v>1.547E-12</c:v>
                </c:pt>
                <c:pt idx="11901">
                  <c:v>1.5359999999999999E-12</c:v>
                </c:pt>
                <c:pt idx="11902">
                  <c:v>1.5339999999999999E-12</c:v>
                </c:pt>
                <c:pt idx="11903">
                  <c:v>1.535E-12</c:v>
                </c:pt>
                <c:pt idx="11904">
                  <c:v>1.533E-12</c:v>
                </c:pt>
                <c:pt idx="11905">
                  <c:v>1.5299999999999999E-12</c:v>
                </c:pt>
                <c:pt idx="11906">
                  <c:v>1.5270000000000001E-12</c:v>
                </c:pt>
                <c:pt idx="11907">
                  <c:v>1.522E-12</c:v>
                </c:pt>
                <c:pt idx="11908">
                  <c:v>1.524E-12</c:v>
                </c:pt>
                <c:pt idx="11909">
                  <c:v>1.52E-12</c:v>
                </c:pt>
                <c:pt idx="11910">
                  <c:v>1.516E-12</c:v>
                </c:pt>
                <c:pt idx="11911">
                  <c:v>1.514E-12</c:v>
                </c:pt>
                <c:pt idx="11912">
                  <c:v>1.51E-12</c:v>
                </c:pt>
                <c:pt idx="11913">
                  <c:v>1.5049999999999999E-12</c:v>
                </c:pt>
                <c:pt idx="11914">
                  <c:v>1.5040000000000001E-12</c:v>
                </c:pt>
                <c:pt idx="11915">
                  <c:v>1.5049999999999999E-12</c:v>
                </c:pt>
                <c:pt idx="11916">
                  <c:v>1.5040000000000001E-12</c:v>
                </c:pt>
                <c:pt idx="11917">
                  <c:v>1.499E-12</c:v>
                </c:pt>
                <c:pt idx="11918">
                  <c:v>1.5000000000000001E-12</c:v>
                </c:pt>
                <c:pt idx="11919">
                  <c:v>1.493E-12</c:v>
                </c:pt>
                <c:pt idx="11920">
                  <c:v>1.4919999999999999E-12</c:v>
                </c:pt>
                <c:pt idx="11921">
                  <c:v>1.512E-12</c:v>
                </c:pt>
                <c:pt idx="11922">
                  <c:v>1.5109999999999999E-12</c:v>
                </c:pt>
                <c:pt idx="11923">
                  <c:v>1.501E-12</c:v>
                </c:pt>
                <c:pt idx="11924">
                  <c:v>1.499E-12</c:v>
                </c:pt>
                <c:pt idx="11925">
                  <c:v>1.493E-12</c:v>
                </c:pt>
                <c:pt idx="11926">
                  <c:v>1.4879999999999999E-12</c:v>
                </c:pt>
                <c:pt idx="11927">
                  <c:v>1.4819999999999999E-12</c:v>
                </c:pt>
                <c:pt idx="11928">
                  <c:v>1.4810000000000001E-12</c:v>
                </c:pt>
                <c:pt idx="11929">
                  <c:v>1.474E-12</c:v>
                </c:pt>
                <c:pt idx="11930">
                  <c:v>1.4710000000000001E-12</c:v>
                </c:pt>
                <c:pt idx="11931">
                  <c:v>1.468E-12</c:v>
                </c:pt>
                <c:pt idx="11932">
                  <c:v>1.4649999999999999E-12</c:v>
                </c:pt>
                <c:pt idx="11933">
                  <c:v>1.4609999999999999E-12</c:v>
                </c:pt>
                <c:pt idx="11934">
                  <c:v>1.46E-12</c:v>
                </c:pt>
                <c:pt idx="11935">
                  <c:v>1.4520000000000001E-12</c:v>
                </c:pt>
                <c:pt idx="11936">
                  <c:v>1.453E-12</c:v>
                </c:pt>
                <c:pt idx="11937">
                  <c:v>1.4480000000000001E-12</c:v>
                </c:pt>
                <c:pt idx="11938">
                  <c:v>1.447E-12</c:v>
                </c:pt>
                <c:pt idx="11939">
                  <c:v>1.4419999999999999E-12</c:v>
                </c:pt>
                <c:pt idx="11940">
                  <c:v>1.445E-12</c:v>
                </c:pt>
                <c:pt idx="11941">
                  <c:v>1.4399999999999999E-12</c:v>
                </c:pt>
                <c:pt idx="11942">
                  <c:v>1.437E-12</c:v>
                </c:pt>
                <c:pt idx="11943">
                  <c:v>1.428E-12</c:v>
                </c:pt>
                <c:pt idx="11944">
                  <c:v>1.4270000000000001E-12</c:v>
                </c:pt>
                <c:pt idx="11945">
                  <c:v>1.426E-12</c:v>
                </c:pt>
                <c:pt idx="11946">
                  <c:v>1.424E-12</c:v>
                </c:pt>
                <c:pt idx="11947">
                  <c:v>1.4230000000000001E-12</c:v>
                </c:pt>
                <c:pt idx="11948">
                  <c:v>1.416E-12</c:v>
                </c:pt>
                <c:pt idx="11949">
                  <c:v>1.4060000000000001E-12</c:v>
                </c:pt>
                <c:pt idx="11950">
                  <c:v>1.401E-12</c:v>
                </c:pt>
                <c:pt idx="11951">
                  <c:v>1.3939999999999999E-12</c:v>
                </c:pt>
                <c:pt idx="11952">
                  <c:v>1.3879999999999999E-12</c:v>
                </c:pt>
                <c:pt idx="11953">
                  <c:v>1.38E-12</c:v>
                </c:pt>
                <c:pt idx="11954">
                  <c:v>1.3770000000000001E-12</c:v>
                </c:pt>
                <c:pt idx="11955">
                  <c:v>1.3689999999999999E-12</c:v>
                </c:pt>
                <c:pt idx="11956">
                  <c:v>1.37E-12</c:v>
                </c:pt>
                <c:pt idx="11957">
                  <c:v>1.3709999999999999E-12</c:v>
                </c:pt>
                <c:pt idx="11958">
                  <c:v>1.3649999999999999E-12</c:v>
                </c:pt>
                <c:pt idx="11959">
                  <c:v>1.3629999999999999E-12</c:v>
                </c:pt>
                <c:pt idx="11960">
                  <c:v>1.3620000000000001E-12</c:v>
                </c:pt>
                <c:pt idx="11961">
                  <c:v>1.361E-12</c:v>
                </c:pt>
                <c:pt idx="11962">
                  <c:v>1.3629999999999999E-12</c:v>
                </c:pt>
                <c:pt idx="11963">
                  <c:v>1.3540000000000001E-12</c:v>
                </c:pt>
                <c:pt idx="11964">
                  <c:v>1.349E-12</c:v>
                </c:pt>
                <c:pt idx="11965">
                  <c:v>1.3499999999999999E-12</c:v>
                </c:pt>
                <c:pt idx="11966">
                  <c:v>1.3479999999999999E-12</c:v>
                </c:pt>
                <c:pt idx="11967">
                  <c:v>1.353E-12</c:v>
                </c:pt>
                <c:pt idx="11968">
                  <c:v>1.345E-12</c:v>
                </c:pt>
                <c:pt idx="11969">
                  <c:v>1.3290000000000001E-12</c:v>
                </c:pt>
                <c:pt idx="11970">
                  <c:v>1.326E-12</c:v>
                </c:pt>
                <c:pt idx="11971">
                  <c:v>1.3310000000000001E-12</c:v>
                </c:pt>
                <c:pt idx="11972">
                  <c:v>1.326E-12</c:v>
                </c:pt>
                <c:pt idx="11973">
                  <c:v>1.315E-12</c:v>
                </c:pt>
                <c:pt idx="11974">
                  <c:v>1.315E-12</c:v>
                </c:pt>
                <c:pt idx="11975">
                  <c:v>1.316E-12</c:v>
                </c:pt>
                <c:pt idx="11976">
                  <c:v>1.3140000000000001E-12</c:v>
                </c:pt>
                <c:pt idx="11977">
                  <c:v>1.3169999999999999E-12</c:v>
                </c:pt>
                <c:pt idx="11978">
                  <c:v>1.3140000000000001E-12</c:v>
                </c:pt>
                <c:pt idx="11979">
                  <c:v>1.3169999999999999E-12</c:v>
                </c:pt>
                <c:pt idx="11980">
                  <c:v>1.3140000000000001E-12</c:v>
                </c:pt>
                <c:pt idx="11981">
                  <c:v>1.3060000000000001E-12</c:v>
                </c:pt>
                <c:pt idx="11982">
                  <c:v>1.307E-12</c:v>
                </c:pt>
                <c:pt idx="11983">
                  <c:v>1.3040000000000001E-12</c:v>
                </c:pt>
                <c:pt idx="11984">
                  <c:v>1.3040000000000001E-12</c:v>
                </c:pt>
                <c:pt idx="11985">
                  <c:v>1.3100000000000001E-12</c:v>
                </c:pt>
                <c:pt idx="11986">
                  <c:v>1.3140000000000001E-12</c:v>
                </c:pt>
                <c:pt idx="11987">
                  <c:v>1.3060000000000001E-12</c:v>
                </c:pt>
                <c:pt idx="11988">
                  <c:v>1.303E-12</c:v>
                </c:pt>
                <c:pt idx="11989">
                  <c:v>1.297E-12</c:v>
                </c:pt>
                <c:pt idx="11990">
                  <c:v>1.297E-12</c:v>
                </c:pt>
                <c:pt idx="11991">
                  <c:v>1.2959999999999999E-12</c:v>
                </c:pt>
                <c:pt idx="11992">
                  <c:v>1.2910000000000001E-12</c:v>
                </c:pt>
                <c:pt idx="11993">
                  <c:v>1.288E-12</c:v>
                </c:pt>
                <c:pt idx="11994">
                  <c:v>1.2830000000000001E-12</c:v>
                </c:pt>
                <c:pt idx="11995">
                  <c:v>1.276E-12</c:v>
                </c:pt>
                <c:pt idx="11996">
                  <c:v>1.274E-12</c:v>
                </c:pt>
                <c:pt idx="11997">
                  <c:v>1.2689999999999999E-12</c:v>
                </c:pt>
                <c:pt idx="11998">
                  <c:v>1.265E-12</c:v>
                </c:pt>
                <c:pt idx="11999">
                  <c:v>1.2640000000000001E-12</c:v>
                </c:pt>
                <c:pt idx="12000">
                  <c:v>1.261E-12</c:v>
                </c:pt>
                <c:pt idx="12001">
                  <c:v>1.263E-12</c:v>
                </c:pt>
                <c:pt idx="12002">
                  <c:v>1.267E-12</c:v>
                </c:pt>
                <c:pt idx="12003">
                  <c:v>1.267E-12</c:v>
                </c:pt>
                <c:pt idx="12004">
                  <c:v>1.267E-12</c:v>
                </c:pt>
                <c:pt idx="12005">
                  <c:v>1.2640000000000001E-12</c:v>
                </c:pt>
                <c:pt idx="12006">
                  <c:v>1.2600000000000001E-12</c:v>
                </c:pt>
                <c:pt idx="12007">
                  <c:v>1.257E-12</c:v>
                </c:pt>
                <c:pt idx="12008">
                  <c:v>1.2600000000000001E-12</c:v>
                </c:pt>
                <c:pt idx="12009">
                  <c:v>1.257E-12</c:v>
                </c:pt>
                <c:pt idx="12010">
                  <c:v>1.257E-12</c:v>
                </c:pt>
                <c:pt idx="12011">
                  <c:v>1.2600000000000001E-12</c:v>
                </c:pt>
                <c:pt idx="12012">
                  <c:v>1.2560000000000001E-12</c:v>
                </c:pt>
                <c:pt idx="12013">
                  <c:v>1.2499999999999999E-12</c:v>
                </c:pt>
                <c:pt idx="12014">
                  <c:v>1.245E-12</c:v>
                </c:pt>
                <c:pt idx="12015">
                  <c:v>1.2430000000000001E-12</c:v>
                </c:pt>
                <c:pt idx="12016">
                  <c:v>1.2430000000000001E-12</c:v>
                </c:pt>
                <c:pt idx="12017">
                  <c:v>1.2479999999999999E-12</c:v>
                </c:pt>
                <c:pt idx="12018">
                  <c:v>1.249E-12</c:v>
                </c:pt>
                <c:pt idx="12019">
                  <c:v>1.245E-12</c:v>
                </c:pt>
                <c:pt idx="12020">
                  <c:v>1.245E-12</c:v>
                </c:pt>
                <c:pt idx="12021">
                  <c:v>1.245E-12</c:v>
                </c:pt>
                <c:pt idx="12022">
                  <c:v>1.251E-12</c:v>
                </c:pt>
                <c:pt idx="12023">
                  <c:v>1.249E-12</c:v>
                </c:pt>
                <c:pt idx="12024">
                  <c:v>1.249E-12</c:v>
                </c:pt>
                <c:pt idx="12025">
                  <c:v>1.247E-12</c:v>
                </c:pt>
                <c:pt idx="12026">
                  <c:v>1.247E-12</c:v>
                </c:pt>
                <c:pt idx="12027">
                  <c:v>1.2410000000000001E-12</c:v>
                </c:pt>
                <c:pt idx="12028">
                  <c:v>1.249E-12</c:v>
                </c:pt>
                <c:pt idx="12029">
                  <c:v>1.245E-12</c:v>
                </c:pt>
                <c:pt idx="12030">
                  <c:v>1.2519999999999999E-12</c:v>
                </c:pt>
                <c:pt idx="12031">
                  <c:v>1.255E-12</c:v>
                </c:pt>
                <c:pt idx="12032">
                  <c:v>1.251E-12</c:v>
                </c:pt>
                <c:pt idx="12033">
                  <c:v>1.2499999999999999E-12</c:v>
                </c:pt>
                <c:pt idx="12034">
                  <c:v>1.2479999999999999E-12</c:v>
                </c:pt>
                <c:pt idx="12035">
                  <c:v>1.2459999999999999E-12</c:v>
                </c:pt>
                <c:pt idx="12036">
                  <c:v>1.245E-12</c:v>
                </c:pt>
                <c:pt idx="12037">
                  <c:v>1.2459999999999999E-12</c:v>
                </c:pt>
                <c:pt idx="12038">
                  <c:v>1.2479999999999999E-12</c:v>
                </c:pt>
                <c:pt idx="12039">
                  <c:v>1.2439999999999999E-12</c:v>
                </c:pt>
                <c:pt idx="12040">
                  <c:v>1.2519999999999999E-12</c:v>
                </c:pt>
                <c:pt idx="12041">
                  <c:v>1.2459999999999999E-12</c:v>
                </c:pt>
                <c:pt idx="12042">
                  <c:v>1.253E-12</c:v>
                </c:pt>
                <c:pt idx="12043">
                  <c:v>1.2539999999999999E-12</c:v>
                </c:pt>
                <c:pt idx="12044">
                  <c:v>1.253E-12</c:v>
                </c:pt>
                <c:pt idx="12045">
                  <c:v>1.257E-12</c:v>
                </c:pt>
                <c:pt idx="12046">
                  <c:v>1.255E-12</c:v>
                </c:pt>
                <c:pt idx="12047">
                  <c:v>1.2539999999999999E-12</c:v>
                </c:pt>
                <c:pt idx="12048">
                  <c:v>1.253E-12</c:v>
                </c:pt>
                <c:pt idx="12049">
                  <c:v>1.2519999999999999E-12</c:v>
                </c:pt>
                <c:pt idx="12050">
                  <c:v>1.2479999999999999E-12</c:v>
                </c:pt>
                <c:pt idx="12051">
                  <c:v>1.2479999999999999E-12</c:v>
                </c:pt>
                <c:pt idx="12052">
                  <c:v>1.2499999999999999E-12</c:v>
                </c:pt>
                <c:pt idx="12053">
                  <c:v>1.2499999999999999E-12</c:v>
                </c:pt>
                <c:pt idx="12054">
                  <c:v>1.249E-12</c:v>
                </c:pt>
                <c:pt idx="12055">
                  <c:v>1.247E-12</c:v>
                </c:pt>
                <c:pt idx="12056">
                  <c:v>1.2479999999999999E-12</c:v>
                </c:pt>
                <c:pt idx="12057">
                  <c:v>1.247E-12</c:v>
                </c:pt>
                <c:pt idx="12058">
                  <c:v>1.249E-12</c:v>
                </c:pt>
                <c:pt idx="12059">
                  <c:v>1.2519999999999999E-12</c:v>
                </c:pt>
                <c:pt idx="12060">
                  <c:v>1.2539999999999999E-12</c:v>
                </c:pt>
                <c:pt idx="12061">
                  <c:v>1.2560000000000001E-12</c:v>
                </c:pt>
                <c:pt idx="12062">
                  <c:v>1.261E-12</c:v>
                </c:pt>
                <c:pt idx="12063">
                  <c:v>1.27E-12</c:v>
                </c:pt>
                <c:pt idx="12064">
                  <c:v>1.272E-12</c:v>
                </c:pt>
                <c:pt idx="12065">
                  <c:v>1.27E-12</c:v>
                </c:pt>
                <c:pt idx="12066">
                  <c:v>1.274E-12</c:v>
                </c:pt>
                <c:pt idx="12067">
                  <c:v>1.2769999999999999E-12</c:v>
                </c:pt>
                <c:pt idx="12068">
                  <c:v>1.2749999999999999E-12</c:v>
                </c:pt>
                <c:pt idx="12069">
                  <c:v>1.2709999999999999E-12</c:v>
                </c:pt>
                <c:pt idx="12070">
                  <c:v>1.276E-12</c:v>
                </c:pt>
                <c:pt idx="12071">
                  <c:v>1.2769999999999999E-12</c:v>
                </c:pt>
                <c:pt idx="12072">
                  <c:v>1.274E-12</c:v>
                </c:pt>
                <c:pt idx="12073">
                  <c:v>1.2830000000000001E-12</c:v>
                </c:pt>
                <c:pt idx="12074">
                  <c:v>1.2830000000000001E-12</c:v>
                </c:pt>
                <c:pt idx="12075">
                  <c:v>1.2810000000000001E-12</c:v>
                </c:pt>
                <c:pt idx="12076">
                  <c:v>1.2850000000000001E-12</c:v>
                </c:pt>
                <c:pt idx="12077">
                  <c:v>1.2810000000000001E-12</c:v>
                </c:pt>
                <c:pt idx="12078">
                  <c:v>1.2850000000000001E-12</c:v>
                </c:pt>
                <c:pt idx="12079">
                  <c:v>1.2830000000000001E-12</c:v>
                </c:pt>
                <c:pt idx="12080">
                  <c:v>1.286E-12</c:v>
                </c:pt>
                <c:pt idx="12081">
                  <c:v>1.288E-12</c:v>
                </c:pt>
                <c:pt idx="12082">
                  <c:v>1.293E-12</c:v>
                </c:pt>
                <c:pt idx="12083">
                  <c:v>1.2999999999999999E-12</c:v>
                </c:pt>
                <c:pt idx="12084">
                  <c:v>1.2919999999999999E-12</c:v>
                </c:pt>
                <c:pt idx="12085">
                  <c:v>1.293E-12</c:v>
                </c:pt>
                <c:pt idx="12086">
                  <c:v>1.295E-12</c:v>
                </c:pt>
                <c:pt idx="12087">
                  <c:v>1.299E-12</c:v>
                </c:pt>
                <c:pt idx="12088">
                  <c:v>1.282E-12</c:v>
                </c:pt>
                <c:pt idx="12089">
                  <c:v>1.2769999999999999E-12</c:v>
                </c:pt>
                <c:pt idx="12090">
                  <c:v>1.274E-12</c:v>
                </c:pt>
                <c:pt idx="12091">
                  <c:v>1.272E-12</c:v>
                </c:pt>
                <c:pt idx="12092">
                  <c:v>1.267E-12</c:v>
                </c:pt>
                <c:pt idx="12093">
                  <c:v>1.274E-12</c:v>
                </c:pt>
                <c:pt idx="12094">
                  <c:v>1.272E-12</c:v>
                </c:pt>
                <c:pt idx="12095">
                  <c:v>1.2749999999999999E-12</c:v>
                </c:pt>
                <c:pt idx="12096">
                  <c:v>1.2769999999999999E-12</c:v>
                </c:pt>
                <c:pt idx="12097">
                  <c:v>1.28E-12</c:v>
                </c:pt>
                <c:pt idx="12098">
                  <c:v>1.2939999999999999E-12</c:v>
                </c:pt>
                <c:pt idx="12099">
                  <c:v>1.295E-12</c:v>
                </c:pt>
                <c:pt idx="12100">
                  <c:v>1.2919999999999999E-12</c:v>
                </c:pt>
                <c:pt idx="12101">
                  <c:v>1.3019999999999999E-12</c:v>
                </c:pt>
                <c:pt idx="12102">
                  <c:v>1.305E-12</c:v>
                </c:pt>
                <c:pt idx="12103">
                  <c:v>1.3060000000000001E-12</c:v>
                </c:pt>
                <c:pt idx="12104">
                  <c:v>1.3060000000000001E-12</c:v>
                </c:pt>
                <c:pt idx="12105">
                  <c:v>1.3019999999999999E-12</c:v>
                </c:pt>
                <c:pt idx="12106">
                  <c:v>1.2999999999999999E-12</c:v>
                </c:pt>
                <c:pt idx="12107">
                  <c:v>1.3040000000000001E-12</c:v>
                </c:pt>
                <c:pt idx="12108">
                  <c:v>1.3060000000000001E-12</c:v>
                </c:pt>
                <c:pt idx="12109">
                  <c:v>1.309E-12</c:v>
                </c:pt>
                <c:pt idx="12110">
                  <c:v>1.3060000000000001E-12</c:v>
                </c:pt>
                <c:pt idx="12111">
                  <c:v>1.3060000000000001E-12</c:v>
                </c:pt>
                <c:pt idx="12112">
                  <c:v>1.309E-12</c:v>
                </c:pt>
                <c:pt idx="12113">
                  <c:v>1.307E-12</c:v>
                </c:pt>
                <c:pt idx="12114">
                  <c:v>1.3100000000000001E-12</c:v>
                </c:pt>
                <c:pt idx="12115">
                  <c:v>1.3140000000000001E-12</c:v>
                </c:pt>
                <c:pt idx="12116">
                  <c:v>1.309E-12</c:v>
                </c:pt>
                <c:pt idx="12117">
                  <c:v>1.311E-12</c:v>
                </c:pt>
                <c:pt idx="12118">
                  <c:v>1.3100000000000001E-12</c:v>
                </c:pt>
                <c:pt idx="12119">
                  <c:v>1.3080000000000001E-12</c:v>
                </c:pt>
                <c:pt idx="12120">
                  <c:v>1.3100000000000001E-12</c:v>
                </c:pt>
                <c:pt idx="12121">
                  <c:v>1.318E-12</c:v>
                </c:pt>
                <c:pt idx="12122">
                  <c:v>1.316E-12</c:v>
                </c:pt>
                <c:pt idx="12123">
                  <c:v>1.322E-12</c:v>
                </c:pt>
                <c:pt idx="12124">
                  <c:v>1.328E-12</c:v>
                </c:pt>
                <c:pt idx="12125">
                  <c:v>1.3269999999999999E-12</c:v>
                </c:pt>
                <c:pt idx="12126">
                  <c:v>1.332E-12</c:v>
                </c:pt>
                <c:pt idx="12127">
                  <c:v>1.3370000000000001E-12</c:v>
                </c:pt>
                <c:pt idx="12128">
                  <c:v>1.3390000000000001E-12</c:v>
                </c:pt>
                <c:pt idx="12129">
                  <c:v>1.347E-12</c:v>
                </c:pt>
                <c:pt idx="12130">
                  <c:v>1.3439999999999999E-12</c:v>
                </c:pt>
                <c:pt idx="12131">
                  <c:v>1.341E-12</c:v>
                </c:pt>
                <c:pt idx="12132">
                  <c:v>1.349E-12</c:v>
                </c:pt>
                <c:pt idx="12133">
                  <c:v>1.3520000000000001E-12</c:v>
                </c:pt>
                <c:pt idx="12134">
                  <c:v>1.349E-12</c:v>
                </c:pt>
                <c:pt idx="12135">
                  <c:v>1.3499999999999999E-12</c:v>
                </c:pt>
                <c:pt idx="12136">
                  <c:v>1.359E-12</c:v>
                </c:pt>
                <c:pt idx="12137">
                  <c:v>1.355E-12</c:v>
                </c:pt>
                <c:pt idx="12138">
                  <c:v>1.355E-12</c:v>
                </c:pt>
                <c:pt idx="12139">
                  <c:v>1.357E-12</c:v>
                </c:pt>
                <c:pt idx="12140">
                  <c:v>1.3580000000000001E-12</c:v>
                </c:pt>
                <c:pt idx="12141">
                  <c:v>1.3600000000000001E-12</c:v>
                </c:pt>
                <c:pt idx="12142">
                  <c:v>1.3620000000000001E-12</c:v>
                </c:pt>
                <c:pt idx="12143">
                  <c:v>1.3709999999999999E-12</c:v>
                </c:pt>
                <c:pt idx="12144">
                  <c:v>1.372E-12</c:v>
                </c:pt>
                <c:pt idx="12145">
                  <c:v>1.378E-12</c:v>
                </c:pt>
                <c:pt idx="12146">
                  <c:v>1.3770000000000001E-12</c:v>
                </c:pt>
                <c:pt idx="12147">
                  <c:v>1.3750000000000001E-12</c:v>
                </c:pt>
                <c:pt idx="12148">
                  <c:v>1.38E-12</c:v>
                </c:pt>
                <c:pt idx="12149">
                  <c:v>1.3899999999999999E-12</c:v>
                </c:pt>
                <c:pt idx="12150">
                  <c:v>1.3899999999999999E-12</c:v>
                </c:pt>
                <c:pt idx="12151">
                  <c:v>1.3899999999999999E-12</c:v>
                </c:pt>
                <c:pt idx="12152">
                  <c:v>1.389E-12</c:v>
                </c:pt>
                <c:pt idx="12153">
                  <c:v>1.387E-12</c:v>
                </c:pt>
                <c:pt idx="12154">
                  <c:v>1.387E-12</c:v>
                </c:pt>
                <c:pt idx="12155">
                  <c:v>1.3939999999999999E-12</c:v>
                </c:pt>
                <c:pt idx="12156">
                  <c:v>1.395E-12</c:v>
                </c:pt>
                <c:pt idx="12157">
                  <c:v>1.3919999999999999E-12</c:v>
                </c:pt>
                <c:pt idx="12158">
                  <c:v>1.397E-12</c:v>
                </c:pt>
                <c:pt idx="12159">
                  <c:v>1.4000000000000001E-12</c:v>
                </c:pt>
                <c:pt idx="12160">
                  <c:v>1.407E-12</c:v>
                </c:pt>
                <c:pt idx="12161">
                  <c:v>1.4040000000000001E-12</c:v>
                </c:pt>
                <c:pt idx="12162">
                  <c:v>1.412E-12</c:v>
                </c:pt>
                <c:pt idx="12163">
                  <c:v>1.409E-12</c:v>
                </c:pt>
                <c:pt idx="12164">
                  <c:v>1.412E-12</c:v>
                </c:pt>
                <c:pt idx="12165">
                  <c:v>1.4080000000000001E-12</c:v>
                </c:pt>
                <c:pt idx="12166">
                  <c:v>1.409E-12</c:v>
                </c:pt>
                <c:pt idx="12167">
                  <c:v>1.4129999999999999E-12</c:v>
                </c:pt>
                <c:pt idx="12168">
                  <c:v>1.4189999999999999E-12</c:v>
                </c:pt>
                <c:pt idx="12169">
                  <c:v>1.424E-12</c:v>
                </c:pt>
                <c:pt idx="12170">
                  <c:v>1.4250000000000001E-12</c:v>
                </c:pt>
                <c:pt idx="12171">
                  <c:v>1.428E-12</c:v>
                </c:pt>
                <c:pt idx="12172">
                  <c:v>1.43E-12</c:v>
                </c:pt>
                <c:pt idx="12173">
                  <c:v>1.4290000000000001E-12</c:v>
                </c:pt>
                <c:pt idx="12174">
                  <c:v>1.4330000000000001E-12</c:v>
                </c:pt>
                <c:pt idx="12175">
                  <c:v>1.428E-12</c:v>
                </c:pt>
                <c:pt idx="12176">
                  <c:v>1.4290000000000001E-12</c:v>
                </c:pt>
                <c:pt idx="12177">
                  <c:v>1.4330000000000001E-12</c:v>
                </c:pt>
                <c:pt idx="12178">
                  <c:v>1.439E-12</c:v>
                </c:pt>
                <c:pt idx="12179">
                  <c:v>1.4399999999999999E-12</c:v>
                </c:pt>
                <c:pt idx="12180">
                  <c:v>1.441E-12</c:v>
                </c:pt>
                <c:pt idx="12181">
                  <c:v>1.443E-12</c:v>
                </c:pt>
                <c:pt idx="12182">
                  <c:v>1.447E-12</c:v>
                </c:pt>
                <c:pt idx="12183">
                  <c:v>1.4460000000000001E-12</c:v>
                </c:pt>
                <c:pt idx="12184">
                  <c:v>1.445E-12</c:v>
                </c:pt>
                <c:pt idx="12185">
                  <c:v>1.4439999999999999E-12</c:v>
                </c:pt>
                <c:pt idx="12186">
                  <c:v>1.4520000000000001E-12</c:v>
                </c:pt>
                <c:pt idx="12187">
                  <c:v>1.449E-12</c:v>
                </c:pt>
                <c:pt idx="12188">
                  <c:v>1.4460000000000001E-12</c:v>
                </c:pt>
                <c:pt idx="12189">
                  <c:v>1.441E-12</c:v>
                </c:pt>
                <c:pt idx="12190">
                  <c:v>1.445E-12</c:v>
                </c:pt>
                <c:pt idx="12191">
                  <c:v>1.447E-12</c:v>
                </c:pt>
                <c:pt idx="12192">
                  <c:v>1.4540000000000001E-12</c:v>
                </c:pt>
                <c:pt idx="12193">
                  <c:v>1.457E-12</c:v>
                </c:pt>
                <c:pt idx="12194">
                  <c:v>1.4589999999999999E-12</c:v>
                </c:pt>
                <c:pt idx="12195">
                  <c:v>1.4609999999999999E-12</c:v>
                </c:pt>
                <c:pt idx="12196">
                  <c:v>1.46E-12</c:v>
                </c:pt>
                <c:pt idx="12197">
                  <c:v>1.4589999999999999E-12</c:v>
                </c:pt>
                <c:pt idx="12198">
                  <c:v>1.4669999999999999E-12</c:v>
                </c:pt>
                <c:pt idx="12199">
                  <c:v>1.4629999999999999E-12</c:v>
                </c:pt>
                <c:pt idx="12200">
                  <c:v>1.464E-12</c:v>
                </c:pt>
                <c:pt idx="12201">
                  <c:v>1.4609999999999999E-12</c:v>
                </c:pt>
                <c:pt idx="12202">
                  <c:v>1.458E-12</c:v>
                </c:pt>
                <c:pt idx="12203">
                  <c:v>1.46E-12</c:v>
                </c:pt>
                <c:pt idx="12204">
                  <c:v>1.4609999999999999E-12</c:v>
                </c:pt>
                <c:pt idx="12205">
                  <c:v>1.4609999999999999E-12</c:v>
                </c:pt>
                <c:pt idx="12206">
                  <c:v>1.462E-12</c:v>
                </c:pt>
                <c:pt idx="12207">
                  <c:v>1.466E-12</c:v>
                </c:pt>
                <c:pt idx="12208">
                  <c:v>1.4669999999999999E-12</c:v>
                </c:pt>
                <c:pt idx="12209">
                  <c:v>1.474E-12</c:v>
                </c:pt>
                <c:pt idx="12210">
                  <c:v>1.4770000000000001E-12</c:v>
                </c:pt>
                <c:pt idx="12211">
                  <c:v>1.476E-12</c:v>
                </c:pt>
                <c:pt idx="12212">
                  <c:v>1.48E-12</c:v>
                </c:pt>
                <c:pt idx="12213">
                  <c:v>1.4879999999999999E-12</c:v>
                </c:pt>
                <c:pt idx="12214">
                  <c:v>1.485E-12</c:v>
                </c:pt>
                <c:pt idx="12215">
                  <c:v>1.4819999999999999E-12</c:v>
                </c:pt>
                <c:pt idx="12216">
                  <c:v>1.4770000000000001E-12</c:v>
                </c:pt>
                <c:pt idx="12217">
                  <c:v>1.483E-12</c:v>
                </c:pt>
                <c:pt idx="12218">
                  <c:v>1.487E-12</c:v>
                </c:pt>
                <c:pt idx="12219">
                  <c:v>1.489E-12</c:v>
                </c:pt>
                <c:pt idx="12220">
                  <c:v>1.485E-12</c:v>
                </c:pt>
                <c:pt idx="12221">
                  <c:v>1.497E-12</c:v>
                </c:pt>
                <c:pt idx="12222">
                  <c:v>1.4960000000000001E-12</c:v>
                </c:pt>
                <c:pt idx="12223">
                  <c:v>1.5049999999999999E-12</c:v>
                </c:pt>
                <c:pt idx="12224">
                  <c:v>1.508E-12</c:v>
                </c:pt>
                <c:pt idx="12225">
                  <c:v>1.5089999999999999E-12</c:v>
                </c:pt>
                <c:pt idx="12226">
                  <c:v>1.5040000000000001E-12</c:v>
                </c:pt>
                <c:pt idx="12227">
                  <c:v>1.508E-12</c:v>
                </c:pt>
                <c:pt idx="12228">
                  <c:v>1.5109999999999999E-12</c:v>
                </c:pt>
                <c:pt idx="12229">
                  <c:v>1.512E-12</c:v>
                </c:pt>
                <c:pt idx="12230">
                  <c:v>1.512E-12</c:v>
                </c:pt>
                <c:pt idx="12231">
                  <c:v>1.5109999999999999E-12</c:v>
                </c:pt>
                <c:pt idx="12232">
                  <c:v>1.5109999999999999E-12</c:v>
                </c:pt>
                <c:pt idx="12233">
                  <c:v>1.514E-12</c:v>
                </c:pt>
                <c:pt idx="12234">
                  <c:v>1.5089999999999999E-12</c:v>
                </c:pt>
                <c:pt idx="12235">
                  <c:v>1.51E-12</c:v>
                </c:pt>
                <c:pt idx="12236">
                  <c:v>1.5129999999999999E-12</c:v>
                </c:pt>
                <c:pt idx="12237">
                  <c:v>1.5170000000000001E-12</c:v>
                </c:pt>
                <c:pt idx="12238">
                  <c:v>1.518E-12</c:v>
                </c:pt>
                <c:pt idx="12239">
                  <c:v>1.52E-12</c:v>
                </c:pt>
                <c:pt idx="12240">
                  <c:v>1.522E-12</c:v>
                </c:pt>
                <c:pt idx="12241">
                  <c:v>1.518E-12</c:v>
                </c:pt>
                <c:pt idx="12242">
                  <c:v>1.5210000000000001E-12</c:v>
                </c:pt>
                <c:pt idx="12243">
                  <c:v>1.522E-12</c:v>
                </c:pt>
                <c:pt idx="12244">
                  <c:v>1.5190000000000001E-12</c:v>
                </c:pt>
                <c:pt idx="12245">
                  <c:v>1.5170000000000001E-12</c:v>
                </c:pt>
                <c:pt idx="12246">
                  <c:v>1.514E-12</c:v>
                </c:pt>
                <c:pt idx="12247">
                  <c:v>1.512E-12</c:v>
                </c:pt>
                <c:pt idx="12248">
                  <c:v>1.5089999999999999E-12</c:v>
                </c:pt>
                <c:pt idx="12249">
                  <c:v>1.512E-12</c:v>
                </c:pt>
                <c:pt idx="12250">
                  <c:v>1.518E-12</c:v>
                </c:pt>
                <c:pt idx="12251">
                  <c:v>1.5250000000000001E-12</c:v>
                </c:pt>
                <c:pt idx="12252">
                  <c:v>1.529E-12</c:v>
                </c:pt>
                <c:pt idx="12253">
                  <c:v>1.5299999999999999E-12</c:v>
                </c:pt>
                <c:pt idx="12254">
                  <c:v>1.537E-12</c:v>
                </c:pt>
                <c:pt idx="12255">
                  <c:v>1.537E-12</c:v>
                </c:pt>
                <c:pt idx="12256">
                  <c:v>1.541E-12</c:v>
                </c:pt>
                <c:pt idx="12257">
                  <c:v>1.5420000000000001E-12</c:v>
                </c:pt>
                <c:pt idx="12258">
                  <c:v>1.5420000000000001E-12</c:v>
                </c:pt>
                <c:pt idx="12259">
                  <c:v>1.543E-12</c:v>
                </c:pt>
                <c:pt idx="12260">
                  <c:v>1.5500000000000001E-12</c:v>
                </c:pt>
                <c:pt idx="12261">
                  <c:v>1.558E-12</c:v>
                </c:pt>
                <c:pt idx="12262">
                  <c:v>1.56E-12</c:v>
                </c:pt>
                <c:pt idx="12263">
                  <c:v>1.558E-12</c:v>
                </c:pt>
                <c:pt idx="12264">
                  <c:v>1.556E-12</c:v>
                </c:pt>
                <c:pt idx="12265">
                  <c:v>1.5589999999999999E-12</c:v>
                </c:pt>
                <c:pt idx="12266">
                  <c:v>1.564E-12</c:v>
                </c:pt>
                <c:pt idx="12267">
                  <c:v>1.5670000000000001E-12</c:v>
                </c:pt>
                <c:pt idx="12268">
                  <c:v>1.568E-12</c:v>
                </c:pt>
                <c:pt idx="12269">
                  <c:v>1.564E-12</c:v>
                </c:pt>
                <c:pt idx="12270">
                  <c:v>1.564E-12</c:v>
                </c:pt>
                <c:pt idx="12271">
                  <c:v>1.5629999999999999E-12</c:v>
                </c:pt>
                <c:pt idx="12272">
                  <c:v>1.566E-12</c:v>
                </c:pt>
                <c:pt idx="12273">
                  <c:v>1.56E-12</c:v>
                </c:pt>
                <c:pt idx="12274">
                  <c:v>1.5589999999999999E-12</c:v>
                </c:pt>
                <c:pt idx="12275">
                  <c:v>1.564E-12</c:v>
                </c:pt>
                <c:pt idx="12276">
                  <c:v>1.5609999999999999E-12</c:v>
                </c:pt>
                <c:pt idx="12277">
                  <c:v>1.5710000000000001E-12</c:v>
                </c:pt>
                <c:pt idx="12278">
                  <c:v>1.57E-12</c:v>
                </c:pt>
                <c:pt idx="12279">
                  <c:v>1.568E-12</c:v>
                </c:pt>
                <c:pt idx="12280">
                  <c:v>1.5670000000000001E-12</c:v>
                </c:pt>
                <c:pt idx="12281">
                  <c:v>1.572E-12</c:v>
                </c:pt>
                <c:pt idx="12282">
                  <c:v>1.5670000000000001E-12</c:v>
                </c:pt>
                <c:pt idx="12283">
                  <c:v>1.5569999999999999E-12</c:v>
                </c:pt>
                <c:pt idx="12284">
                  <c:v>1.5690000000000001E-12</c:v>
                </c:pt>
                <c:pt idx="12285">
                  <c:v>1.572E-12</c:v>
                </c:pt>
                <c:pt idx="12286">
                  <c:v>1.5730000000000001E-12</c:v>
                </c:pt>
                <c:pt idx="12287">
                  <c:v>1.568E-12</c:v>
                </c:pt>
                <c:pt idx="12288">
                  <c:v>1.566E-12</c:v>
                </c:pt>
                <c:pt idx="12289">
                  <c:v>1.5569999999999999E-12</c:v>
                </c:pt>
                <c:pt idx="12290">
                  <c:v>1.56E-12</c:v>
                </c:pt>
                <c:pt idx="12291">
                  <c:v>1.5629999999999999E-12</c:v>
                </c:pt>
                <c:pt idx="12292">
                  <c:v>1.5629999999999999E-12</c:v>
                </c:pt>
                <c:pt idx="12293">
                  <c:v>1.5690000000000001E-12</c:v>
                </c:pt>
                <c:pt idx="12294">
                  <c:v>1.568E-12</c:v>
                </c:pt>
                <c:pt idx="12295">
                  <c:v>1.57E-12</c:v>
                </c:pt>
                <c:pt idx="12296">
                  <c:v>1.572E-12</c:v>
                </c:pt>
                <c:pt idx="12297">
                  <c:v>1.5670000000000001E-12</c:v>
                </c:pt>
                <c:pt idx="12298">
                  <c:v>1.5710000000000001E-12</c:v>
                </c:pt>
                <c:pt idx="12299">
                  <c:v>1.568E-12</c:v>
                </c:pt>
                <c:pt idx="12300">
                  <c:v>1.5690000000000001E-12</c:v>
                </c:pt>
                <c:pt idx="12301">
                  <c:v>1.566E-12</c:v>
                </c:pt>
                <c:pt idx="12302">
                  <c:v>1.562E-12</c:v>
                </c:pt>
                <c:pt idx="12303">
                  <c:v>1.5650000000000001E-12</c:v>
                </c:pt>
                <c:pt idx="12304">
                  <c:v>1.562E-12</c:v>
                </c:pt>
                <c:pt idx="12305">
                  <c:v>1.5710000000000001E-12</c:v>
                </c:pt>
                <c:pt idx="12306">
                  <c:v>1.5650000000000001E-12</c:v>
                </c:pt>
                <c:pt idx="12307">
                  <c:v>1.5629999999999999E-12</c:v>
                </c:pt>
                <c:pt idx="12308">
                  <c:v>1.562E-12</c:v>
                </c:pt>
                <c:pt idx="12309">
                  <c:v>1.5609999999999999E-12</c:v>
                </c:pt>
                <c:pt idx="12310">
                  <c:v>1.556E-12</c:v>
                </c:pt>
                <c:pt idx="12311">
                  <c:v>1.5569999999999999E-12</c:v>
                </c:pt>
                <c:pt idx="12312">
                  <c:v>1.5529999999999999E-12</c:v>
                </c:pt>
                <c:pt idx="12313">
                  <c:v>1.5569999999999999E-12</c:v>
                </c:pt>
                <c:pt idx="12314">
                  <c:v>1.574E-12</c:v>
                </c:pt>
                <c:pt idx="12315">
                  <c:v>1.5730000000000001E-12</c:v>
                </c:pt>
                <c:pt idx="12316">
                  <c:v>1.5759999999999999E-12</c:v>
                </c:pt>
                <c:pt idx="12317">
                  <c:v>1.5730000000000001E-12</c:v>
                </c:pt>
                <c:pt idx="12318">
                  <c:v>1.574E-12</c:v>
                </c:pt>
                <c:pt idx="12319">
                  <c:v>1.5779999999999999E-12</c:v>
                </c:pt>
                <c:pt idx="12320">
                  <c:v>1.577E-12</c:v>
                </c:pt>
                <c:pt idx="12321">
                  <c:v>1.5650000000000001E-12</c:v>
                </c:pt>
                <c:pt idx="12322">
                  <c:v>1.5589999999999999E-12</c:v>
                </c:pt>
                <c:pt idx="12323">
                  <c:v>1.5500000000000001E-12</c:v>
                </c:pt>
                <c:pt idx="12324">
                  <c:v>1.549E-12</c:v>
                </c:pt>
                <c:pt idx="12325">
                  <c:v>1.537E-12</c:v>
                </c:pt>
                <c:pt idx="12326">
                  <c:v>1.5460000000000001E-12</c:v>
                </c:pt>
                <c:pt idx="12327">
                  <c:v>1.535E-12</c:v>
                </c:pt>
                <c:pt idx="12328">
                  <c:v>1.5270000000000001E-12</c:v>
                </c:pt>
                <c:pt idx="12329">
                  <c:v>1.526E-12</c:v>
                </c:pt>
                <c:pt idx="12330">
                  <c:v>1.529E-12</c:v>
                </c:pt>
                <c:pt idx="12331">
                  <c:v>1.528E-12</c:v>
                </c:pt>
                <c:pt idx="12332">
                  <c:v>1.526E-12</c:v>
                </c:pt>
                <c:pt idx="12333">
                  <c:v>1.5210000000000001E-12</c:v>
                </c:pt>
                <c:pt idx="12334">
                  <c:v>1.512E-12</c:v>
                </c:pt>
                <c:pt idx="12335">
                  <c:v>1.5089999999999999E-12</c:v>
                </c:pt>
                <c:pt idx="12336">
                  <c:v>1.5109999999999999E-12</c:v>
                </c:pt>
                <c:pt idx="12337">
                  <c:v>1.506E-12</c:v>
                </c:pt>
                <c:pt idx="12338">
                  <c:v>1.5089999999999999E-12</c:v>
                </c:pt>
                <c:pt idx="12339">
                  <c:v>1.5089999999999999E-12</c:v>
                </c:pt>
                <c:pt idx="12340">
                  <c:v>1.503E-12</c:v>
                </c:pt>
                <c:pt idx="12341">
                  <c:v>1.5000000000000001E-12</c:v>
                </c:pt>
                <c:pt idx="12342">
                  <c:v>1.4960000000000001E-12</c:v>
                </c:pt>
                <c:pt idx="12343">
                  <c:v>1.495E-12</c:v>
                </c:pt>
                <c:pt idx="12344">
                  <c:v>1.489E-12</c:v>
                </c:pt>
                <c:pt idx="12345">
                  <c:v>1.485E-12</c:v>
                </c:pt>
                <c:pt idx="12346">
                  <c:v>1.487E-12</c:v>
                </c:pt>
                <c:pt idx="12347">
                  <c:v>1.489E-12</c:v>
                </c:pt>
                <c:pt idx="12348">
                  <c:v>1.4899999999999999E-12</c:v>
                </c:pt>
                <c:pt idx="12349">
                  <c:v>1.4899999999999999E-12</c:v>
                </c:pt>
                <c:pt idx="12350">
                  <c:v>1.4839999999999999E-12</c:v>
                </c:pt>
                <c:pt idx="12351">
                  <c:v>1.472E-12</c:v>
                </c:pt>
                <c:pt idx="12352">
                  <c:v>1.468E-12</c:v>
                </c:pt>
                <c:pt idx="12353">
                  <c:v>1.47E-12</c:v>
                </c:pt>
                <c:pt idx="12354">
                  <c:v>1.4629999999999999E-12</c:v>
                </c:pt>
                <c:pt idx="12355">
                  <c:v>1.4540000000000001E-12</c:v>
                </c:pt>
                <c:pt idx="12356">
                  <c:v>1.4500000000000001E-12</c:v>
                </c:pt>
                <c:pt idx="12357">
                  <c:v>1.4460000000000001E-12</c:v>
                </c:pt>
                <c:pt idx="12358">
                  <c:v>1.4419999999999999E-12</c:v>
                </c:pt>
                <c:pt idx="12359">
                  <c:v>1.4399999999999999E-12</c:v>
                </c:pt>
                <c:pt idx="12360">
                  <c:v>1.4379999999999999E-12</c:v>
                </c:pt>
                <c:pt idx="12361">
                  <c:v>1.437E-12</c:v>
                </c:pt>
                <c:pt idx="12362">
                  <c:v>1.4330000000000001E-12</c:v>
                </c:pt>
                <c:pt idx="12363">
                  <c:v>1.4330000000000001E-12</c:v>
                </c:pt>
                <c:pt idx="12364">
                  <c:v>1.4290000000000001E-12</c:v>
                </c:pt>
                <c:pt idx="12365">
                  <c:v>1.42E-12</c:v>
                </c:pt>
                <c:pt idx="12366">
                  <c:v>1.4169999999999999E-12</c:v>
                </c:pt>
                <c:pt idx="12367">
                  <c:v>1.4149999999999999E-12</c:v>
                </c:pt>
                <c:pt idx="12368">
                  <c:v>1.409E-12</c:v>
                </c:pt>
                <c:pt idx="12369">
                  <c:v>1.401E-12</c:v>
                </c:pt>
                <c:pt idx="12370">
                  <c:v>1.3939999999999999E-12</c:v>
                </c:pt>
                <c:pt idx="12371">
                  <c:v>1.389E-12</c:v>
                </c:pt>
                <c:pt idx="12372">
                  <c:v>1.382E-12</c:v>
                </c:pt>
                <c:pt idx="12373">
                  <c:v>1.3899999999999999E-12</c:v>
                </c:pt>
                <c:pt idx="12374">
                  <c:v>1.382E-12</c:v>
                </c:pt>
                <c:pt idx="12375">
                  <c:v>1.38E-12</c:v>
                </c:pt>
                <c:pt idx="12376">
                  <c:v>1.3750000000000001E-12</c:v>
                </c:pt>
                <c:pt idx="12377">
                  <c:v>1.372E-12</c:v>
                </c:pt>
                <c:pt idx="12378">
                  <c:v>1.376E-12</c:v>
                </c:pt>
                <c:pt idx="12379">
                  <c:v>1.3709999999999999E-12</c:v>
                </c:pt>
                <c:pt idx="12380">
                  <c:v>1.3669999999999999E-12</c:v>
                </c:pt>
                <c:pt idx="12381">
                  <c:v>1.3620000000000001E-12</c:v>
                </c:pt>
                <c:pt idx="12382">
                  <c:v>1.353E-12</c:v>
                </c:pt>
                <c:pt idx="12383">
                  <c:v>1.3499999999999999E-12</c:v>
                </c:pt>
                <c:pt idx="12384">
                  <c:v>1.3600000000000001E-12</c:v>
                </c:pt>
                <c:pt idx="12385">
                  <c:v>1.347E-12</c:v>
                </c:pt>
                <c:pt idx="12386">
                  <c:v>1.3540000000000001E-12</c:v>
                </c:pt>
                <c:pt idx="12387">
                  <c:v>1.349E-12</c:v>
                </c:pt>
                <c:pt idx="12388">
                  <c:v>1.343E-12</c:v>
                </c:pt>
                <c:pt idx="12389">
                  <c:v>1.3399999999999999E-12</c:v>
                </c:pt>
                <c:pt idx="12390">
                  <c:v>1.341E-12</c:v>
                </c:pt>
                <c:pt idx="12391">
                  <c:v>1.3390000000000001E-12</c:v>
                </c:pt>
                <c:pt idx="12392">
                  <c:v>1.3350000000000001E-12</c:v>
                </c:pt>
                <c:pt idx="12393">
                  <c:v>1.3350000000000001E-12</c:v>
                </c:pt>
                <c:pt idx="12394">
                  <c:v>1.3269999999999999E-12</c:v>
                </c:pt>
                <c:pt idx="12395">
                  <c:v>1.3290000000000001E-12</c:v>
                </c:pt>
                <c:pt idx="12396">
                  <c:v>1.3330000000000001E-12</c:v>
                </c:pt>
                <c:pt idx="12397">
                  <c:v>1.324E-12</c:v>
                </c:pt>
                <c:pt idx="12398">
                  <c:v>1.3229999999999999E-12</c:v>
                </c:pt>
                <c:pt idx="12399">
                  <c:v>1.3269999999999999E-12</c:v>
                </c:pt>
                <c:pt idx="12400">
                  <c:v>1.3249999999999999E-12</c:v>
                </c:pt>
                <c:pt idx="12401">
                  <c:v>1.328E-12</c:v>
                </c:pt>
                <c:pt idx="12402">
                  <c:v>1.328E-12</c:v>
                </c:pt>
                <c:pt idx="12403">
                  <c:v>1.3249999999999999E-12</c:v>
                </c:pt>
                <c:pt idx="12404">
                  <c:v>1.3269999999999999E-12</c:v>
                </c:pt>
                <c:pt idx="12405">
                  <c:v>1.3249999999999999E-12</c:v>
                </c:pt>
                <c:pt idx="12406">
                  <c:v>1.3209999999999999E-12</c:v>
                </c:pt>
                <c:pt idx="12407">
                  <c:v>1.3209999999999999E-12</c:v>
                </c:pt>
                <c:pt idx="12408">
                  <c:v>1.3140000000000001E-12</c:v>
                </c:pt>
                <c:pt idx="12409">
                  <c:v>1.315E-12</c:v>
                </c:pt>
                <c:pt idx="12410">
                  <c:v>1.311E-12</c:v>
                </c:pt>
                <c:pt idx="12411">
                  <c:v>1.3040000000000001E-12</c:v>
                </c:pt>
                <c:pt idx="12412">
                  <c:v>1.301E-12</c:v>
                </c:pt>
                <c:pt idx="12413">
                  <c:v>1.297E-12</c:v>
                </c:pt>
                <c:pt idx="12414">
                  <c:v>1.2890000000000001E-12</c:v>
                </c:pt>
                <c:pt idx="12415">
                  <c:v>1.2830000000000001E-12</c:v>
                </c:pt>
                <c:pt idx="12416">
                  <c:v>1.2810000000000001E-12</c:v>
                </c:pt>
                <c:pt idx="12417">
                  <c:v>1.2810000000000001E-12</c:v>
                </c:pt>
                <c:pt idx="12418">
                  <c:v>1.2769999999999999E-12</c:v>
                </c:pt>
                <c:pt idx="12419">
                  <c:v>1.2769999999999999E-12</c:v>
                </c:pt>
                <c:pt idx="12420">
                  <c:v>1.2830000000000001E-12</c:v>
                </c:pt>
                <c:pt idx="12421">
                  <c:v>1.28E-12</c:v>
                </c:pt>
                <c:pt idx="12422">
                  <c:v>1.288E-12</c:v>
                </c:pt>
                <c:pt idx="12423">
                  <c:v>1.288E-12</c:v>
                </c:pt>
                <c:pt idx="12424">
                  <c:v>1.284E-12</c:v>
                </c:pt>
                <c:pt idx="12425">
                  <c:v>1.2830000000000001E-12</c:v>
                </c:pt>
                <c:pt idx="12426">
                  <c:v>1.274E-12</c:v>
                </c:pt>
                <c:pt idx="12427">
                  <c:v>1.2729999999999999E-12</c:v>
                </c:pt>
                <c:pt idx="12428">
                  <c:v>1.278E-12</c:v>
                </c:pt>
                <c:pt idx="12429">
                  <c:v>1.2769999999999999E-12</c:v>
                </c:pt>
                <c:pt idx="12430">
                  <c:v>1.28E-12</c:v>
                </c:pt>
                <c:pt idx="12431">
                  <c:v>1.278E-12</c:v>
                </c:pt>
                <c:pt idx="12432">
                  <c:v>1.2749999999999999E-12</c:v>
                </c:pt>
                <c:pt idx="12433">
                  <c:v>1.274E-12</c:v>
                </c:pt>
                <c:pt idx="12434">
                  <c:v>1.274E-12</c:v>
                </c:pt>
                <c:pt idx="12435">
                  <c:v>1.272E-12</c:v>
                </c:pt>
                <c:pt idx="12436">
                  <c:v>1.2709999999999999E-12</c:v>
                </c:pt>
                <c:pt idx="12437">
                  <c:v>1.2640000000000001E-12</c:v>
                </c:pt>
                <c:pt idx="12438">
                  <c:v>1.267E-12</c:v>
                </c:pt>
                <c:pt idx="12439">
                  <c:v>1.263E-12</c:v>
                </c:pt>
                <c:pt idx="12440">
                  <c:v>1.2600000000000001E-12</c:v>
                </c:pt>
                <c:pt idx="12441">
                  <c:v>1.255E-12</c:v>
                </c:pt>
                <c:pt idx="12442">
                  <c:v>1.2519999999999999E-12</c:v>
                </c:pt>
                <c:pt idx="12443">
                  <c:v>1.2499999999999999E-12</c:v>
                </c:pt>
                <c:pt idx="12444">
                  <c:v>1.2580000000000001E-12</c:v>
                </c:pt>
                <c:pt idx="12445">
                  <c:v>1.263E-12</c:v>
                </c:pt>
                <c:pt idx="12446">
                  <c:v>1.2660000000000001E-12</c:v>
                </c:pt>
                <c:pt idx="12447">
                  <c:v>1.2620000000000001E-12</c:v>
                </c:pt>
                <c:pt idx="12448">
                  <c:v>1.27E-12</c:v>
                </c:pt>
                <c:pt idx="12449">
                  <c:v>1.272E-12</c:v>
                </c:pt>
                <c:pt idx="12450">
                  <c:v>1.2689999999999999E-12</c:v>
                </c:pt>
                <c:pt idx="12451">
                  <c:v>1.274E-12</c:v>
                </c:pt>
                <c:pt idx="12452">
                  <c:v>1.265E-12</c:v>
                </c:pt>
                <c:pt idx="12453">
                  <c:v>1.2640000000000001E-12</c:v>
                </c:pt>
                <c:pt idx="12454">
                  <c:v>1.265E-12</c:v>
                </c:pt>
                <c:pt idx="12455">
                  <c:v>1.2640000000000001E-12</c:v>
                </c:pt>
                <c:pt idx="12456">
                  <c:v>1.261E-12</c:v>
                </c:pt>
                <c:pt idx="12457">
                  <c:v>1.2620000000000001E-12</c:v>
                </c:pt>
                <c:pt idx="12458">
                  <c:v>1.2640000000000001E-12</c:v>
                </c:pt>
                <c:pt idx="12459">
                  <c:v>1.2660000000000001E-12</c:v>
                </c:pt>
                <c:pt idx="12460">
                  <c:v>1.2709999999999999E-12</c:v>
                </c:pt>
                <c:pt idx="12461">
                  <c:v>1.272E-12</c:v>
                </c:pt>
                <c:pt idx="12462">
                  <c:v>1.2709999999999999E-12</c:v>
                </c:pt>
                <c:pt idx="12463">
                  <c:v>1.2830000000000001E-12</c:v>
                </c:pt>
                <c:pt idx="12464">
                  <c:v>1.2789999999999999E-12</c:v>
                </c:pt>
                <c:pt idx="12465">
                  <c:v>1.274E-12</c:v>
                </c:pt>
                <c:pt idx="12466">
                  <c:v>1.2709999999999999E-12</c:v>
                </c:pt>
                <c:pt idx="12467">
                  <c:v>1.263E-12</c:v>
                </c:pt>
                <c:pt idx="12468">
                  <c:v>1.267E-12</c:v>
                </c:pt>
                <c:pt idx="12469">
                  <c:v>1.272E-12</c:v>
                </c:pt>
                <c:pt idx="12470">
                  <c:v>1.276E-12</c:v>
                </c:pt>
                <c:pt idx="12471">
                  <c:v>1.2709999999999999E-12</c:v>
                </c:pt>
                <c:pt idx="12472">
                  <c:v>1.2749999999999999E-12</c:v>
                </c:pt>
                <c:pt idx="12473">
                  <c:v>1.28E-12</c:v>
                </c:pt>
                <c:pt idx="12474">
                  <c:v>1.2789999999999999E-12</c:v>
                </c:pt>
                <c:pt idx="12475">
                  <c:v>1.2769999999999999E-12</c:v>
                </c:pt>
                <c:pt idx="12476">
                  <c:v>1.2709999999999999E-12</c:v>
                </c:pt>
                <c:pt idx="12477">
                  <c:v>1.2729999999999999E-12</c:v>
                </c:pt>
                <c:pt idx="12478">
                  <c:v>1.278E-12</c:v>
                </c:pt>
                <c:pt idx="12479">
                  <c:v>1.2729999999999999E-12</c:v>
                </c:pt>
                <c:pt idx="12480">
                  <c:v>1.272E-12</c:v>
                </c:pt>
                <c:pt idx="12481">
                  <c:v>1.274E-12</c:v>
                </c:pt>
                <c:pt idx="12482">
                  <c:v>1.2749999999999999E-12</c:v>
                </c:pt>
                <c:pt idx="12483">
                  <c:v>1.274E-12</c:v>
                </c:pt>
                <c:pt idx="12484">
                  <c:v>1.2769999999999999E-12</c:v>
                </c:pt>
                <c:pt idx="12485">
                  <c:v>1.27E-12</c:v>
                </c:pt>
                <c:pt idx="12486">
                  <c:v>1.2709999999999999E-12</c:v>
                </c:pt>
                <c:pt idx="12487">
                  <c:v>1.2729999999999999E-12</c:v>
                </c:pt>
                <c:pt idx="12488">
                  <c:v>1.2810000000000001E-12</c:v>
                </c:pt>
                <c:pt idx="12489">
                  <c:v>1.284E-12</c:v>
                </c:pt>
                <c:pt idx="12490">
                  <c:v>1.284E-12</c:v>
                </c:pt>
                <c:pt idx="12491">
                  <c:v>1.2850000000000001E-12</c:v>
                </c:pt>
                <c:pt idx="12492">
                  <c:v>1.286E-12</c:v>
                </c:pt>
                <c:pt idx="12493">
                  <c:v>1.2850000000000001E-12</c:v>
                </c:pt>
                <c:pt idx="12494">
                  <c:v>1.2890000000000001E-12</c:v>
                </c:pt>
                <c:pt idx="12495">
                  <c:v>1.2919999999999999E-12</c:v>
                </c:pt>
                <c:pt idx="12496">
                  <c:v>1.2910000000000001E-12</c:v>
                </c:pt>
                <c:pt idx="12497">
                  <c:v>1.286E-12</c:v>
                </c:pt>
                <c:pt idx="12498">
                  <c:v>1.284E-12</c:v>
                </c:pt>
                <c:pt idx="12499">
                  <c:v>1.2870000000000001E-12</c:v>
                </c:pt>
                <c:pt idx="12500">
                  <c:v>1.2919999999999999E-12</c:v>
                </c:pt>
                <c:pt idx="12501">
                  <c:v>1.2910000000000001E-12</c:v>
                </c:pt>
                <c:pt idx="12502">
                  <c:v>1.29E-12</c:v>
                </c:pt>
                <c:pt idx="12503">
                  <c:v>1.29E-12</c:v>
                </c:pt>
                <c:pt idx="12504">
                  <c:v>1.293E-12</c:v>
                </c:pt>
                <c:pt idx="12505">
                  <c:v>1.29E-12</c:v>
                </c:pt>
                <c:pt idx="12506">
                  <c:v>1.293E-12</c:v>
                </c:pt>
                <c:pt idx="12507">
                  <c:v>1.2939999999999999E-12</c:v>
                </c:pt>
                <c:pt idx="12508">
                  <c:v>1.2999999999999999E-12</c:v>
                </c:pt>
                <c:pt idx="12509">
                  <c:v>1.301E-12</c:v>
                </c:pt>
                <c:pt idx="12510">
                  <c:v>1.3019999999999999E-12</c:v>
                </c:pt>
                <c:pt idx="12511">
                  <c:v>1.303E-12</c:v>
                </c:pt>
                <c:pt idx="12512">
                  <c:v>1.3100000000000001E-12</c:v>
                </c:pt>
                <c:pt idx="12513">
                  <c:v>1.316E-12</c:v>
                </c:pt>
                <c:pt idx="12514">
                  <c:v>1.3189999999999999E-12</c:v>
                </c:pt>
                <c:pt idx="12515">
                  <c:v>1.322E-12</c:v>
                </c:pt>
                <c:pt idx="12516">
                  <c:v>1.322E-12</c:v>
                </c:pt>
                <c:pt idx="12517">
                  <c:v>1.3249999999999999E-12</c:v>
                </c:pt>
                <c:pt idx="12518">
                  <c:v>1.324E-12</c:v>
                </c:pt>
                <c:pt idx="12519">
                  <c:v>1.3269999999999999E-12</c:v>
                </c:pt>
                <c:pt idx="12520">
                  <c:v>1.326E-12</c:v>
                </c:pt>
                <c:pt idx="12521">
                  <c:v>1.3229999999999999E-12</c:v>
                </c:pt>
                <c:pt idx="12522">
                  <c:v>1.3290000000000001E-12</c:v>
                </c:pt>
                <c:pt idx="12523">
                  <c:v>1.334E-12</c:v>
                </c:pt>
                <c:pt idx="12524">
                  <c:v>1.334E-12</c:v>
                </c:pt>
                <c:pt idx="12525">
                  <c:v>1.33E-12</c:v>
                </c:pt>
                <c:pt idx="12526">
                  <c:v>1.3419999999999999E-12</c:v>
                </c:pt>
                <c:pt idx="12527">
                  <c:v>1.3350000000000001E-12</c:v>
                </c:pt>
                <c:pt idx="12528">
                  <c:v>1.3399999999999999E-12</c:v>
                </c:pt>
                <c:pt idx="12529">
                  <c:v>1.343E-12</c:v>
                </c:pt>
                <c:pt idx="12530">
                  <c:v>1.345E-12</c:v>
                </c:pt>
                <c:pt idx="12531">
                  <c:v>1.353E-12</c:v>
                </c:pt>
                <c:pt idx="12532">
                  <c:v>1.3560000000000001E-12</c:v>
                </c:pt>
                <c:pt idx="12533">
                  <c:v>1.347E-12</c:v>
                </c:pt>
                <c:pt idx="12534">
                  <c:v>1.345E-12</c:v>
                </c:pt>
                <c:pt idx="12535">
                  <c:v>1.3459999999999999E-12</c:v>
                </c:pt>
                <c:pt idx="12536">
                  <c:v>1.3479999999999999E-12</c:v>
                </c:pt>
                <c:pt idx="12537">
                  <c:v>1.343E-12</c:v>
                </c:pt>
                <c:pt idx="12538">
                  <c:v>1.3439999999999999E-12</c:v>
                </c:pt>
                <c:pt idx="12539">
                  <c:v>1.3439999999999999E-12</c:v>
                </c:pt>
                <c:pt idx="12540">
                  <c:v>1.347E-12</c:v>
                </c:pt>
                <c:pt idx="12541">
                  <c:v>1.3560000000000001E-12</c:v>
                </c:pt>
                <c:pt idx="12542">
                  <c:v>1.3580000000000001E-12</c:v>
                </c:pt>
                <c:pt idx="12543">
                  <c:v>1.3580000000000001E-12</c:v>
                </c:pt>
                <c:pt idx="12544">
                  <c:v>1.366E-12</c:v>
                </c:pt>
                <c:pt idx="12545">
                  <c:v>1.3649999999999999E-12</c:v>
                </c:pt>
                <c:pt idx="12546">
                  <c:v>1.374E-12</c:v>
                </c:pt>
                <c:pt idx="12547">
                  <c:v>1.374E-12</c:v>
                </c:pt>
                <c:pt idx="12548">
                  <c:v>1.3790000000000001E-12</c:v>
                </c:pt>
                <c:pt idx="12549">
                  <c:v>1.382E-12</c:v>
                </c:pt>
                <c:pt idx="12550">
                  <c:v>1.386E-12</c:v>
                </c:pt>
                <c:pt idx="12551">
                  <c:v>1.384E-12</c:v>
                </c:pt>
                <c:pt idx="12552">
                  <c:v>1.38E-12</c:v>
                </c:pt>
                <c:pt idx="12553">
                  <c:v>1.3830000000000001E-12</c:v>
                </c:pt>
                <c:pt idx="12554">
                  <c:v>1.3810000000000001E-12</c:v>
                </c:pt>
                <c:pt idx="12555">
                  <c:v>1.387E-12</c:v>
                </c:pt>
                <c:pt idx="12556">
                  <c:v>1.389E-12</c:v>
                </c:pt>
                <c:pt idx="12557">
                  <c:v>1.3939999999999999E-12</c:v>
                </c:pt>
                <c:pt idx="12558">
                  <c:v>1.4000000000000001E-12</c:v>
                </c:pt>
                <c:pt idx="12559">
                  <c:v>1.399E-12</c:v>
                </c:pt>
                <c:pt idx="12560">
                  <c:v>1.399E-12</c:v>
                </c:pt>
                <c:pt idx="12561">
                  <c:v>1.4020000000000001E-12</c:v>
                </c:pt>
                <c:pt idx="12562">
                  <c:v>1.4000000000000001E-12</c:v>
                </c:pt>
                <c:pt idx="12563">
                  <c:v>1.401E-12</c:v>
                </c:pt>
                <c:pt idx="12564">
                  <c:v>1.4040000000000001E-12</c:v>
                </c:pt>
                <c:pt idx="12565">
                  <c:v>1.4129999999999999E-12</c:v>
                </c:pt>
                <c:pt idx="12566">
                  <c:v>1.42E-12</c:v>
                </c:pt>
                <c:pt idx="12567">
                  <c:v>1.4230000000000001E-12</c:v>
                </c:pt>
                <c:pt idx="12568">
                  <c:v>1.422E-12</c:v>
                </c:pt>
                <c:pt idx="12569">
                  <c:v>1.424E-12</c:v>
                </c:pt>
                <c:pt idx="12570">
                  <c:v>1.426E-12</c:v>
                </c:pt>
                <c:pt idx="12571">
                  <c:v>1.426E-12</c:v>
                </c:pt>
                <c:pt idx="12572">
                  <c:v>1.4270000000000001E-12</c:v>
                </c:pt>
                <c:pt idx="12573">
                  <c:v>1.4290000000000001E-12</c:v>
                </c:pt>
                <c:pt idx="12574">
                  <c:v>1.4310000000000001E-12</c:v>
                </c:pt>
                <c:pt idx="12575">
                  <c:v>1.432E-12</c:v>
                </c:pt>
                <c:pt idx="12576">
                  <c:v>1.432E-12</c:v>
                </c:pt>
                <c:pt idx="12577">
                  <c:v>1.432E-12</c:v>
                </c:pt>
                <c:pt idx="12578">
                  <c:v>1.428E-12</c:v>
                </c:pt>
                <c:pt idx="12579">
                  <c:v>1.428E-12</c:v>
                </c:pt>
                <c:pt idx="12580">
                  <c:v>1.437E-12</c:v>
                </c:pt>
                <c:pt idx="12581">
                  <c:v>1.441E-12</c:v>
                </c:pt>
                <c:pt idx="12582">
                  <c:v>1.4439999999999999E-12</c:v>
                </c:pt>
                <c:pt idx="12583">
                  <c:v>1.4480000000000001E-12</c:v>
                </c:pt>
                <c:pt idx="12584">
                  <c:v>1.451E-12</c:v>
                </c:pt>
                <c:pt idx="12585">
                  <c:v>1.453E-12</c:v>
                </c:pt>
                <c:pt idx="12586">
                  <c:v>1.458E-12</c:v>
                </c:pt>
                <c:pt idx="12587">
                  <c:v>1.46E-12</c:v>
                </c:pt>
                <c:pt idx="12588">
                  <c:v>1.4629999999999999E-12</c:v>
                </c:pt>
                <c:pt idx="12589">
                  <c:v>1.4649999999999999E-12</c:v>
                </c:pt>
                <c:pt idx="12590">
                  <c:v>1.466E-12</c:v>
                </c:pt>
                <c:pt idx="12591">
                  <c:v>1.4649999999999999E-12</c:v>
                </c:pt>
                <c:pt idx="12592">
                  <c:v>1.4649999999999999E-12</c:v>
                </c:pt>
                <c:pt idx="12593">
                  <c:v>1.4689999999999999E-12</c:v>
                </c:pt>
                <c:pt idx="12594">
                  <c:v>1.468E-12</c:v>
                </c:pt>
                <c:pt idx="12595">
                  <c:v>1.468E-12</c:v>
                </c:pt>
                <c:pt idx="12596">
                  <c:v>1.47E-12</c:v>
                </c:pt>
                <c:pt idx="12597">
                  <c:v>1.4669999999999999E-12</c:v>
                </c:pt>
                <c:pt idx="12598">
                  <c:v>1.474E-12</c:v>
                </c:pt>
                <c:pt idx="12599">
                  <c:v>1.4730000000000001E-12</c:v>
                </c:pt>
                <c:pt idx="12600">
                  <c:v>1.4810000000000001E-12</c:v>
                </c:pt>
                <c:pt idx="12601">
                  <c:v>1.48E-12</c:v>
                </c:pt>
                <c:pt idx="12602">
                  <c:v>1.48E-12</c:v>
                </c:pt>
                <c:pt idx="12603">
                  <c:v>1.478E-12</c:v>
                </c:pt>
                <c:pt idx="12604">
                  <c:v>1.4819999999999999E-12</c:v>
                </c:pt>
                <c:pt idx="12605">
                  <c:v>1.4819999999999999E-12</c:v>
                </c:pt>
                <c:pt idx="12606">
                  <c:v>1.4790000000000001E-12</c:v>
                </c:pt>
                <c:pt idx="12607">
                  <c:v>1.483E-12</c:v>
                </c:pt>
                <c:pt idx="12608">
                  <c:v>1.4810000000000001E-12</c:v>
                </c:pt>
                <c:pt idx="12609">
                  <c:v>1.476E-12</c:v>
                </c:pt>
                <c:pt idx="12610">
                  <c:v>1.4790000000000001E-12</c:v>
                </c:pt>
                <c:pt idx="12611">
                  <c:v>1.4810000000000001E-12</c:v>
                </c:pt>
                <c:pt idx="12612">
                  <c:v>1.4839999999999999E-12</c:v>
                </c:pt>
                <c:pt idx="12613">
                  <c:v>1.4879999999999999E-12</c:v>
                </c:pt>
                <c:pt idx="12614">
                  <c:v>1.491E-12</c:v>
                </c:pt>
                <c:pt idx="12615">
                  <c:v>1.4940000000000001E-12</c:v>
                </c:pt>
                <c:pt idx="12616">
                  <c:v>1.495E-12</c:v>
                </c:pt>
                <c:pt idx="12617">
                  <c:v>1.495E-12</c:v>
                </c:pt>
                <c:pt idx="12618">
                  <c:v>1.4960000000000001E-12</c:v>
                </c:pt>
                <c:pt idx="12619">
                  <c:v>1.503E-12</c:v>
                </c:pt>
                <c:pt idx="12620">
                  <c:v>1.497E-12</c:v>
                </c:pt>
                <c:pt idx="12621">
                  <c:v>1.5089999999999999E-12</c:v>
                </c:pt>
                <c:pt idx="12622">
                  <c:v>1.5040000000000001E-12</c:v>
                </c:pt>
                <c:pt idx="12623">
                  <c:v>1.508E-12</c:v>
                </c:pt>
                <c:pt idx="12624">
                  <c:v>1.5069999999999999E-12</c:v>
                </c:pt>
                <c:pt idx="12625">
                  <c:v>1.512E-12</c:v>
                </c:pt>
                <c:pt idx="12626">
                  <c:v>1.506E-12</c:v>
                </c:pt>
                <c:pt idx="12627">
                  <c:v>1.503E-12</c:v>
                </c:pt>
                <c:pt idx="12628">
                  <c:v>1.5049999999999999E-12</c:v>
                </c:pt>
                <c:pt idx="12629">
                  <c:v>1.506E-12</c:v>
                </c:pt>
                <c:pt idx="12630">
                  <c:v>1.5089999999999999E-12</c:v>
                </c:pt>
                <c:pt idx="12631">
                  <c:v>1.52E-12</c:v>
                </c:pt>
                <c:pt idx="12632">
                  <c:v>1.518E-12</c:v>
                </c:pt>
                <c:pt idx="12633">
                  <c:v>1.522E-12</c:v>
                </c:pt>
                <c:pt idx="12634">
                  <c:v>1.5210000000000001E-12</c:v>
                </c:pt>
                <c:pt idx="12635">
                  <c:v>1.52E-12</c:v>
                </c:pt>
                <c:pt idx="12636">
                  <c:v>1.5250000000000001E-12</c:v>
                </c:pt>
                <c:pt idx="12637">
                  <c:v>1.518E-12</c:v>
                </c:pt>
                <c:pt idx="12638">
                  <c:v>1.5190000000000001E-12</c:v>
                </c:pt>
                <c:pt idx="12639">
                  <c:v>1.524E-12</c:v>
                </c:pt>
                <c:pt idx="12640">
                  <c:v>1.5339999999999999E-12</c:v>
                </c:pt>
                <c:pt idx="12641">
                  <c:v>1.5319999999999999E-12</c:v>
                </c:pt>
                <c:pt idx="12642">
                  <c:v>1.531E-12</c:v>
                </c:pt>
                <c:pt idx="12643">
                  <c:v>1.5359999999999999E-12</c:v>
                </c:pt>
                <c:pt idx="12644">
                  <c:v>1.5339999999999999E-12</c:v>
                </c:pt>
                <c:pt idx="12645">
                  <c:v>1.531E-12</c:v>
                </c:pt>
                <c:pt idx="12646">
                  <c:v>1.5339999999999999E-12</c:v>
                </c:pt>
                <c:pt idx="12647">
                  <c:v>1.529E-12</c:v>
                </c:pt>
                <c:pt idx="12648">
                  <c:v>1.5359999999999999E-12</c:v>
                </c:pt>
                <c:pt idx="12649">
                  <c:v>1.543E-12</c:v>
                </c:pt>
                <c:pt idx="12650">
                  <c:v>1.543E-12</c:v>
                </c:pt>
                <c:pt idx="12651">
                  <c:v>1.539E-12</c:v>
                </c:pt>
                <c:pt idx="12652">
                  <c:v>1.543E-12</c:v>
                </c:pt>
                <c:pt idx="12653">
                  <c:v>1.539E-12</c:v>
                </c:pt>
                <c:pt idx="12654">
                  <c:v>1.543E-12</c:v>
                </c:pt>
                <c:pt idx="12655">
                  <c:v>1.5379999999999999E-12</c:v>
                </c:pt>
                <c:pt idx="12656">
                  <c:v>1.5399999999999999E-12</c:v>
                </c:pt>
                <c:pt idx="12657">
                  <c:v>1.541E-12</c:v>
                </c:pt>
                <c:pt idx="12658">
                  <c:v>1.5420000000000001E-12</c:v>
                </c:pt>
                <c:pt idx="12659">
                  <c:v>1.5399999999999999E-12</c:v>
                </c:pt>
                <c:pt idx="12660">
                  <c:v>1.5399999999999999E-12</c:v>
                </c:pt>
                <c:pt idx="12661">
                  <c:v>1.5440000000000001E-12</c:v>
                </c:pt>
                <c:pt idx="12662">
                  <c:v>1.545E-12</c:v>
                </c:pt>
                <c:pt idx="12663">
                  <c:v>1.545E-12</c:v>
                </c:pt>
                <c:pt idx="12664">
                  <c:v>1.5460000000000001E-12</c:v>
                </c:pt>
                <c:pt idx="12665">
                  <c:v>1.545E-12</c:v>
                </c:pt>
                <c:pt idx="12666">
                  <c:v>1.549E-12</c:v>
                </c:pt>
                <c:pt idx="12667">
                  <c:v>1.551E-12</c:v>
                </c:pt>
                <c:pt idx="12668">
                  <c:v>1.5529999999999999E-12</c:v>
                </c:pt>
                <c:pt idx="12669">
                  <c:v>1.5500000000000001E-12</c:v>
                </c:pt>
                <c:pt idx="12670">
                  <c:v>1.5529999999999999E-12</c:v>
                </c:pt>
                <c:pt idx="12671">
                  <c:v>1.562E-12</c:v>
                </c:pt>
                <c:pt idx="12672">
                  <c:v>1.56E-12</c:v>
                </c:pt>
                <c:pt idx="12673">
                  <c:v>1.5629999999999999E-12</c:v>
                </c:pt>
                <c:pt idx="12674">
                  <c:v>1.562E-12</c:v>
                </c:pt>
                <c:pt idx="12675">
                  <c:v>1.566E-12</c:v>
                </c:pt>
                <c:pt idx="12676">
                  <c:v>1.5589999999999999E-12</c:v>
                </c:pt>
                <c:pt idx="12677">
                  <c:v>1.5629999999999999E-12</c:v>
                </c:pt>
                <c:pt idx="12678">
                  <c:v>1.566E-12</c:v>
                </c:pt>
                <c:pt idx="12679">
                  <c:v>1.566E-12</c:v>
                </c:pt>
                <c:pt idx="12680">
                  <c:v>1.5710000000000001E-12</c:v>
                </c:pt>
                <c:pt idx="12681">
                  <c:v>1.5730000000000001E-12</c:v>
                </c:pt>
                <c:pt idx="12682">
                  <c:v>1.577E-12</c:v>
                </c:pt>
                <c:pt idx="12683">
                  <c:v>1.581E-12</c:v>
                </c:pt>
                <c:pt idx="12684">
                  <c:v>1.579E-12</c:v>
                </c:pt>
                <c:pt idx="12685">
                  <c:v>1.5779999999999999E-12</c:v>
                </c:pt>
                <c:pt idx="12686">
                  <c:v>1.577E-12</c:v>
                </c:pt>
                <c:pt idx="12687">
                  <c:v>1.5759999999999999E-12</c:v>
                </c:pt>
                <c:pt idx="12688">
                  <c:v>1.5750000000000001E-12</c:v>
                </c:pt>
                <c:pt idx="12689">
                  <c:v>1.5779999999999999E-12</c:v>
                </c:pt>
                <c:pt idx="12690">
                  <c:v>1.577E-12</c:v>
                </c:pt>
                <c:pt idx="12691">
                  <c:v>1.5750000000000001E-12</c:v>
                </c:pt>
                <c:pt idx="12692">
                  <c:v>1.574E-12</c:v>
                </c:pt>
                <c:pt idx="12693">
                  <c:v>1.574E-12</c:v>
                </c:pt>
                <c:pt idx="12694">
                  <c:v>1.5750000000000001E-12</c:v>
                </c:pt>
                <c:pt idx="12695">
                  <c:v>1.579E-12</c:v>
                </c:pt>
                <c:pt idx="12696">
                  <c:v>1.583E-12</c:v>
                </c:pt>
                <c:pt idx="12697">
                  <c:v>1.587E-12</c:v>
                </c:pt>
                <c:pt idx="12698">
                  <c:v>1.585E-12</c:v>
                </c:pt>
                <c:pt idx="12699">
                  <c:v>1.5819999999999999E-12</c:v>
                </c:pt>
                <c:pt idx="12700">
                  <c:v>1.5859999999999999E-12</c:v>
                </c:pt>
                <c:pt idx="12701">
                  <c:v>1.589E-12</c:v>
                </c:pt>
                <c:pt idx="12702">
                  <c:v>1.5900000000000001E-12</c:v>
                </c:pt>
                <c:pt idx="12703">
                  <c:v>1.5900000000000001E-12</c:v>
                </c:pt>
                <c:pt idx="12704">
                  <c:v>1.5960000000000001E-12</c:v>
                </c:pt>
                <c:pt idx="12705">
                  <c:v>1.591E-12</c:v>
                </c:pt>
                <c:pt idx="12706">
                  <c:v>1.583E-12</c:v>
                </c:pt>
                <c:pt idx="12707">
                  <c:v>1.577E-12</c:v>
                </c:pt>
                <c:pt idx="12708">
                  <c:v>1.579E-12</c:v>
                </c:pt>
                <c:pt idx="12709">
                  <c:v>1.581E-12</c:v>
                </c:pt>
                <c:pt idx="12710">
                  <c:v>1.579E-12</c:v>
                </c:pt>
                <c:pt idx="12711">
                  <c:v>1.572E-12</c:v>
                </c:pt>
                <c:pt idx="12712">
                  <c:v>1.5730000000000001E-12</c:v>
                </c:pt>
                <c:pt idx="12713">
                  <c:v>1.5759999999999999E-12</c:v>
                </c:pt>
                <c:pt idx="12714">
                  <c:v>1.5900000000000001E-12</c:v>
                </c:pt>
                <c:pt idx="12715">
                  <c:v>1.5839999999999999E-12</c:v>
                </c:pt>
                <c:pt idx="12716">
                  <c:v>1.581E-12</c:v>
                </c:pt>
                <c:pt idx="12717">
                  <c:v>1.5859999999999999E-12</c:v>
                </c:pt>
                <c:pt idx="12718">
                  <c:v>1.581E-12</c:v>
                </c:pt>
                <c:pt idx="12719">
                  <c:v>1.593E-12</c:v>
                </c:pt>
                <c:pt idx="12720">
                  <c:v>1.595E-12</c:v>
                </c:pt>
                <c:pt idx="12721">
                  <c:v>1.595E-12</c:v>
                </c:pt>
                <c:pt idx="12722">
                  <c:v>1.5960000000000001E-12</c:v>
                </c:pt>
                <c:pt idx="12723">
                  <c:v>1.608E-12</c:v>
                </c:pt>
                <c:pt idx="12724">
                  <c:v>1.6130000000000001E-12</c:v>
                </c:pt>
                <c:pt idx="12725">
                  <c:v>1.6150000000000001E-12</c:v>
                </c:pt>
                <c:pt idx="12726">
                  <c:v>1.6109999999999999E-12</c:v>
                </c:pt>
                <c:pt idx="12727">
                  <c:v>1.61E-12</c:v>
                </c:pt>
                <c:pt idx="12728">
                  <c:v>1.612E-12</c:v>
                </c:pt>
                <c:pt idx="12729">
                  <c:v>1.6089999999999999E-12</c:v>
                </c:pt>
                <c:pt idx="12730">
                  <c:v>1.6130000000000001E-12</c:v>
                </c:pt>
                <c:pt idx="12731">
                  <c:v>1.608E-12</c:v>
                </c:pt>
                <c:pt idx="12732">
                  <c:v>1.616E-12</c:v>
                </c:pt>
                <c:pt idx="12733">
                  <c:v>1.612E-12</c:v>
                </c:pt>
                <c:pt idx="12734">
                  <c:v>1.6089999999999999E-12</c:v>
                </c:pt>
                <c:pt idx="12735">
                  <c:v>1.6009999999999999E-12</c:v>
                </c:pt>
                <c:pt idx="12736">
                  <c:v>1.593E-12</c:v>
                </c:pt>
                <c:pt idx="12737">
                  <c:v>1.6E-12</c:v>
                </c:pt>
                <c:pt idx="12738">
                  <c:v>1.591E-12</c:v>
                </c:pt>
                <c:pt idx="12739">
                  <c:v>1.5839999999999999E-12</c:v>
                </c:pt>
                <c:pt idx="12740">
                  <c:v>1.5799999999999999E-12</c:v>
                </c:pt>
                <c:pt idx="12741">
                  <c:v>1.5799999999999999E-12</c:v>
                </c:pt>
                <c:pt idx="12742">
                  <c:v>1.5750000000000001E-12</c:v>
                </c:pt>
                <c:pt idx="12743">
                  <c:v>1.5670000000000001E-12</c:v>
                </c:pt>
                <c:pt idx="12744">
                  <c:v>1.5670000000000001E-12</c:v>
                </c:pt>
                <c:pt idx="12745">
                  <c:v>1.5650000000000001E-12</c:v>
                </c:pt>
                <c:pt idx="12746">
                  <c:v>1.5609999999999999E-12</c:v>
                </c:pt>
                <c:pt idx="12747">
                  <c:v>1.5520000000000001E-12</c:v>
                </c:pt>
                <c:pt idx="12748">
                  <c:v>1.5500000000000001E-12</c:v>
                </c:pt>
                <c:pt idx="12749">
                  <c:v>1.547E-12</c:v>
                </c:pt>
                <c:pt idx="12750">
                  <c:v>1.547E-12</c:v>
                </c:pt>
                <c:pt idx="12751">
                  <c:v>1.543E-12</c:v>
                </c:pt>
                <c:pt idx="12752">
                  <c:v>1.5420000000000001E-12</c:v>
                </c:pt>
                <c:pt idx="12753">
                  <c:v>1.5359999999999999E-12</c:v>
                </c:pt>
                <c:pt idx="12754">
                  <c:v>1.541E-12</c:v>
                </c:pt>
                <c:pt idx="12755">
                  <c:v>1.5359999999999999E-12</c:v>
                </c:pt>
                <c:pt idx="12756">
                  <c:v>1.531E-12</c:v>
                </c:pt>
                <c:pt idx="12757">
                  <c:v>1.533E-12</c:v>
                </c:pt>
                <c:pt idx="12758">
                  <c:v>1.528E-12</c:v>
                </c:pt>
                <c:pt idx="12759">
                  <c:v>1.524E-12</c:v>
                </c:pt>
                <c:pt idx="12760">
                  <c:v>1.522E-12</c:v>
                </c:pt>
                <c:pt idx="12761">
                  <c:v>1.5170000000000001E-12</c:v>
                </c:pt>
                <c:pt idx="12762">
                  <c:v>1.5129999999999999E-12</c:v>
                </c:pt>
                <c:pt idx="12763">
                  <c:v>1.5020000000000001E-12</c:v>
                </c:pt>
                <c:pt idx="12764">
                  <c:v>1.4980000000000001E-12</c:v>
                </c:pt>
                <c:pt idx="12765">
                  <c:v>1.497E-12</c:v>
                </c:pt>
                <c:pt idx="12766">
                  <c:v>1.4859999999999999E-12</c:v>
                </c:pt>
                <c:pt idx="12767">
                  <c:v>1.4819999999999999E-12</c:v>
                </c:pt>
                <c:pt idx="12768">
                  <c:v>1.4770000000000001E-12</c:v>
                </c:pt>
                <c:pt idx="12769">
                  <c:v>1.4750000000000001E-12</c:v>
                </c:pt>
                <c:pt idx="12770">
                  <c:v>1.474E-12</c:v>
                </c:pt>
                <c:pt idx="12771">
                  <c:v>1.474E-12</c:v>
                </c:pt>
                <c:pt idx="12772">
                  <c:v>1.4730000000000001E-12</c:v>
                </c:pt>
                <c:pt idx="12773">
                  <c:v>1.468E-12</c:v>
                </c:pt>
                <c:pt idx="12774">
                  <c:v>1.4629999999999999E-12</c:v>
                </c:pt>
                <c:pt idx="12775">
                  <c:v>1.4609999999999999E-12</c:v>
                </c:pt>
                <c:pt idx="12776">
                  <c:v>1.462E-12</c:v>
                </c:pt>
                <c:pt idx="12777">
                  <c:v>1.4500000000000001E-12</c:v>
                </c:pt>
                <c:pt idx="12778">
                  <c:v>1.449E-12</c:v>
                </c:pt>
                <c:pt idx="12779">
                  <c:v>1.4460000000000001E-12</c:v>
                </c:pt>
                <c:pt idx="12780">
                  <c:v>1.4460000000000001E-12</c:v>
                </c:pt>
                <c:pt idx="12781">
                  <c:v>1.441E-12</c:v>
                </c:pt>
                <c:pt idx="12782">
                  <c:v>1.441E-12</c:v>
                </c:pt>
                <c:pt idx="12783">
                  <c:v>1.439E-12</c:v>
                </c:pt>
                <c:pt idx="12784">
                  <c:v>1.43E-12</c:v>
                </c:pt>
                <c:pt idx="12785">
                  <c:v>1.4209999999999999E-12</c:v>
                </c:pt>
                <c:pt idx="12786">
                  <c:v>1.416E-12</c:v>
                </c:pt>
                <c:pt idx="12787">
                  <c:v>1.412E-12</c:v>
                </c:pt>
                <c:pt idx="12788">
                  <c:v>1.4100000000000001E-12</c:v>
                </c:pt>
                <c:pt idx="12789">
                  <c:v>1.4109999999999999E-12</c:v>
                </c:pt>
                <c:pt idx="12790">
                  <c:v>1.399E-12</c:v>
                </c:pt>
                <c:pt idx="12791">
                  <c:v>1.399E-12</c:v>
                </c:pt>
                <c:pt idx="12792">
                  <c:v>1.4020000000000001E-12</c:v>
                </c:pt>
                <c:pt idx="12793">
                  <c:v>1.393E-12</c:v>
                </c:pt>
                <c:pt idx="12794">
                  <c:v>1.3899999999999999E-12</c:v>
                </c:pt>
                <c:pt idx="12795">
                  <c:v>1.384E-12</c:v>
                </c:pt>
                <c:pt idx="12796">
                  <c:v>1.3899999999999999E-12</c:v>
                </c:pt>
                <c:pt idx="12797">
                  <c:v>1.3879999999999999E-12</c:v>
                </c:pt>
                <c:pt idx="12798">
                  <c:v>1.3830000000000001E-12</c:v>
                </c:pt>
                <c:pt idx="12799">
                  <c:v>1.387E-12</c:v>
                </c:pt>
                <c:pt idx="12800">
                  <c:v>1.384E-12</c:v>
                </c:pt>
                <c:pt idx="12801">
                  <c:v>1.3810000000000001E-12</c:v>
                </c:pt>
                <c:pt idx="12802">
                  <c:v>1.374E-12</c:v>
                </c:pt>
                <c:pt idx="12803">
                  <c:v>1.3709999999999999E-12</c:v>
                </c:pt>
                <c:pt idx="12804">
                  <c:v>1.368E-12</c:v>
                </c:pt>
                <c:pt idx="12805">
                  <c:v>1.366E-12</c:v>
                </c:pt>
                <c:pt idx="12806">
                  <c:v>1.3649999999999999E-12</c:v>
                </c:pt>
                <c:pt idx="12807">
                  <c:v>1.361E-12</c:v>
                </c:pt>
                <c:pt idx="12808">
                  <c:v>1.3629999999999999E-12</c:v>
                </c:pt>
                <c:pt idx="12809">
                  <c:v>1.351E-12</c:v>
                </c:pt>
                <c:pt idx="12810">
                  <c:v>1.3540000000000001E-12</c:v>
                </c:pt>
                <c:pt idx="12811">
                  <c:v>1.3439999999999999E-12</c:v>
                </c:pt>
                <c:pt idx="12812">
                  <c:v>1.345E-12</c:v>
                </c:pt>
                <c:pt idx="12813">
                  <c:v>1.341E-12</c:v>
                </c:pt>
                <c:pt idx="12814">
                  <c:v>1.3390000000000001E-12</c:v>
                </c:pt>
                <c:pt idx="12815">
                  <c:v>1.332E-12</c:v>
                </c:pt>
                <c:pt idx="12816">
                  <c:v>1.3310000000000001E-12</c:v>
                </c:pt>
                <c:pt idx="12817">
                  <c:v>1.3249999999999999E-12</c:v>
                </c:pt>
                <c:pt idx="12818">
                  <c:v>1.3290000000000001E-12</c:v>
                </c:pt>
                <c:pt idx="12819">
                  <c:v>1.322E-12</c:v>
                </c:pt>
                <c:pt idx="12820">
                  <c:v>1.3290000000000001E-12</c:v>
                </c:pt>
                <c:pt idx="12821">
                  <c:v>1.3269999999999999E-12</c:v>
                </c:pt>
                <c:pt idx="12822">
                  <c:v>1.326E-12</c:v>
                </c:pt>
                <c:pt idx="12823">
                  <c:v>1.3269999999999999E-12</c:v>
                </c:pt>
                <c:pt idx="12824">
                  <c:v>1.3209999999999999E-12</c:v>
                </c:pt>
                <c:pt idx="12825">
                  <c:v>1.3140000000000001E-12</c:v>
                </c:pt>
                <c:pt idx="12826">
                  <c:v>1.3100000000000001E-12</c:v>
                </c:pt>
                <c:pt idx="12827">
                  <c:v>1.309E-12</c:v>
                </c:pt>
                <c:pt idx="12828">
                  <c:v>1.305E-12</c:v>
                </c:pt>
                <c:pt idx="12829">
                  <c:v>1.2999999999999999E-12</c:v>
                </c:pt>
                <c:pt idx="12830">
                  <c:v>1.2979999999999999E-12</c:v>
                </c:pt>
                <c:pt idx="12831">
                  <c:v>1.301E-12</c:v>
                </c:pt>
                <c:pt idx="12832">
                  <c:v>1.2999999999999999E-12</c:v>
                </c:pt>
                <c:pt idx="12833">
                  <c:v>1.2959999999999999E-12</c:v>
                </c:pt>
                <c:pt idx="12834">
                  <c:v>1.301E-12</c:v>
                </c:pt>
                <c:pt idx="12835">
                  <c:v>1.301E-12</c:v>
                </c:pt>
                <c:pt idx="12836">
                  <c:v>1.303E-12</c:v>
                </c:pt>
                <c:pt idx="12837">
                  <c:v>1.303E-12</c:v>
                </c:pt>
                <c:pt idx="12838">
                  <c:v>1.301E-12</c:v>
                </c:pt>
                <c:pt idx="12839">
                  <c:v>1.2979999999999999E-12</c:v>
                </c:pt>
                <c:pt idx="12840">
                  <c:v>1.2979999999999999E-12</c:v>
                </c:pt>
                <c:pt idx="12841">
                  <c:v>1.297E-12</c:v>
                </c:pt>
                <c:pt idx="12842">
                  <c:v>1.2919999999999999E-12</c:v>
                </c:pt>
                <c:pt idx="12843">
                  <c:v>1.29E-12</c:v>
                </c:pt>
                <c:pt idx="12844">
                  <c:v>1.2910000000000001E-12</c:v>
                </c:pt>
                <c:pt idx="12845">
                  <c:v>1.293E-12</c:v>
                </c:pt>
                <c:pt idx="12846">
                  <c:v>1.2910000000000001E-12</c:v>
                </c:pt>
                <c:pt idx="12847">
                  <c:v>1.286E-12</c:v>
                </c:pt>
                <c:pt idx="12848">
                  <c:v>1.2789999999999999E-12</c:v>
                </c:pt>
                <c:pt idx="12849">
                  <c:v>1.282E-12</c:v>
                </c:pt>
                <c:pt idx="12850">
                  <c:v>1.2749999999999999E-12</c:v>
                </c:pt>
                <c:pt idx="12851">
                  <c:v>1.276E-12</c:v>
                </c:pt>
                <c:pt idx="12852">
                  <c:v>1.2769999999999999E-12</c:v>
                </c:pt>
                <c:pt idx="12853">
                  <c:v>1.2789999999999999E-12</c:v>
                </c:pt>
                <c:pt idx="12854">
                  <c:v>1.2810000000000001E-12</c:v>
                </c:pt>
                <c:pt idx="12855">
                  <c:v>1.2850000000000001E-12</c:v>
                </c:pt>
                <c:pt idx="12856">
                  <c:v>1.2910000000000001E-12</c:v>
                </c:pt>
                <c:pt idx="12857">
                  <c:v>1.2939999999999999E-12</c:v>
                </c:pt>
                <c:pt idx="12858">
                  <c:v>1.2870000000000001E-12</c:v>
                </c:pt>
                <c:pt idx="12859">
                  <c:v>1.29E-12</c:v>
                </c:pt>
                <c:pt idx="12860">
                  <c:v>1.2870000000000001E-12</c:v>
                </c:pt>
                <c:pt idx="12861">
                  <c:v>1.288E-12</c:v>
                </c:pt>
                <c:pt idx="12862">
                  <c:v>1.288E-12</c:v>
                </c:pt>
                <c:pt idx="12863">
                  <c:v>1.299E-12</c:v>
                </c:pt>
                <c:pt idx="12864">
                  <c:v>1.301E-12</c:v>
                </c:pt>
                <c:pt idx="12865">
                  <c:v>1.3100000000000001E-12</c:v>
                </c:pt>
                <c:pt idx="12866">
                  <c:v>1.3019999999999999E-12</c:v>
                </c:pt>
                <c:pt idx="12867">
                  <c:v>1.3019999999999999E-12</c:v>
                </c:pt>
                <c:pt idx="12868">
                  <c:v>1.29E-12</c:v>
                </c:pt>
                <c:pt idx="12869">
                  <c:v>1.2870000000000001E-12</c:v>
                </c:pt>
                <c:pt idx="12870">
                  <c:v>1.288E-12</c:v>
                </c:pt>
                <c:pt idx="12871">
                  <c:v>1.2910000000000001E-12</c:v>
                </c:pt>
                <c:pt idx="12872">
                  <c:v>1.282E-12</c:v>
                </c:pt>
                <c:pt idx="12873">
                  <c:v>1.286E-12</c:v>
                </c:pt>
                <c:pt idx="12874">
                  <c:v>1.2890000000000001E-12</c:v>
                </c:pt>
                <c:pt idx="12875">
                  <c:v>1.284E-12</c:v>
                </c:pt>
                <c:pt idx="12876">
                  <c:v>1.288E-12</c:v>
                </c:pt>
                <c:pt idx="12877">
                  <c:v>1.2870000000000001E-12</c:v>
                </c:pt>
                <c:pt idx="12878">
                  <c:v>1.2830000000000001E-12</c:v>
                </c:pt>
                <c:pt idx="12879">
                  <c:v>1.2850000000000001E-12</c:v>
                </c:pt>
                <c:pt idx="12880">
                  <c:v>1.2830000000000001E-12</c:v>
                </c:pt>
                <c:pt idx="12881">
                  <c:v>1.278E-12</c:v>
                </c:pt>
                <c:pt idx="12882">
                  <c:v>1.2830000000000001E-12</c:v>
                </c:pt>
                <c:pt idx="12883">
                  <c:v>1.2810000000000001E-12</c:v>
                </c:pt>
                <c:pt idx="12884">
                  <c:v>1.2850000000000001E-12</c:v>
                </c:pt>
                <c:pt idx="12885">
                  <c:v>1.2870000000000001E-12</c:v>
                </c:pt>
                <c:pt idx="12886">
                  <c:v>1.288E-12</c:v>
                </c:pt>
                <c:pt idx="12887">
                  <c:v>1.29E-12</c:v>
                </c:pt>
                <c:pt idx="12888">
                  <c:v>1.2810000000000001E-12</c:v>
                </c:pt>
                <c:pt idx="12889">
                  <c:v>1.288E-12</c:v>
                </c:pt>
                <c:pt idx="12890">
                  <c:v>1.29E-12</c:v>
                </c:pt>
                <c:pt idx="12891">
                  <c:v>1.2919999999999999E-12</c:v>
                </c:pt>
                <c:pt idx="12892">
                  <c:v>1.299E-12</c:v>
                </c:pt>
                <c:pt idx="12893">
                  <c:v>1.2999999999999999E-12</c:v>
                </c:pt>
                <c:pt idx="12894">
                  <c:v>1.2979999999999999E-12</c:v>
                </c:pt>
                <c:pt idx="12895">
                  <c:v>1.303E-12</c:v>
                </c:pt>
                <c:pt idx="12896">
                  <c:v>1.303E-12</c:v>
                </c:pt>
                <c:pt idx="12897">
                  <c:v>1.293E-12</c:v>
                </c:pt>
                <c:pt idx="12898">
                  <c:v>1.3019999999999999E-12</c:v>
                </c:pt>
                <c:pt idx="12899">
                  <c:v>1.2979999999999999E-12</c:v>
                </c:pt>
                <c:pt idx="12900">
                  <c:v>1.2979999999999999E-12</c:v>
                </c:pt>
                <c:pt idx="12901">
                  <c:v>1.297E-12</c:v>
                </c:pt>
                <c:pt idx="12902">
                  <c:v>1.2999999999999999E-12</c:v>
                </c:pt>
                <c:pt idx="12903">
                  <c:v>1.295E-12</c:v>
                </c:pt>
                <c:pt idx="12904">
                  <c:v>1.2939999999999999E-12</c:v>
                </c:pt>
                <c:pt idx="12905">
                  <c:v>1.2979999999999999E-12</c:v>
                </c:pt>
                <c:pt idx="12906">
                  <c:v>1.299E-12</c:v>
                </c:pt>
                <c:pt idx="12907">
                  <c:v>1.305E-12</c:v>
                </c:pt>
                <c:pt idx="12908">
                  <c:v>1.307E-12</c:v>
                </c:pt>
                <c:pt idx="12909">
                  <c:v>1.3080000000000001E-12</c:v>
                </c:pt>
                <c:pt idx="12910">
                  <c:v>1.3019999999999999E-12</c:v>
                </c:pt>
                <c:pt idx="12911">
                  <c:v>1.2979999999999999E-12</c:v>
                </c:pt>
                <c:pt idx="12912">
                  <c:v>1.301E-12</c:v>
                </c:pt>
                <c:pt idx="12913">
                  <c:v>1.2919999999999999E-12</c:v>
                </c:pt>
                <c:pt idx="12914">
                  <c:v>1.295E-12</c:v>
                </c:pt>
                <c:pt idx="12915">
                  <c:v>1.2939999999999999E-12</c:v>
                </c:pt>
                <c:pt idx="12916">
                  <c:v>1.299E-12</c:v>
                </c:pt>
                <c:pt idx="12917">
                  <c:v>1.2999999999999999E-12</c:v>
                </c:pt>
                <c:pt idx="12918">
                  <c:v>1.301E-12</c:v>
                </c:pt>
                <c:pt idx="12919">
                  <c:v>1.303E-12</c:v>
                </c:pt>
                <c:pt idx="12920">
                  <c:v>1.3100000000000001E-12</c:v>
                </c:pt>
                <c:pt idx="12921">
                  <c:v>1.311E-12</c:v>
                </c:pt>
                <c:pt idx="12922">
                  <c:v>1.3100000000000001E-12</c:v>
                </c:pt>
                <c:pt idx="12923">
                  <c:v>1.313E-12</c:v>
                </c:pt>
                <c:pt idx="12924">
                  <c:v>1.316E-12</c:v>
                </c:pt>
                <c:pt idx="12925">
                  <c:v>1.316E-12</c:v>
                </c:pt>
                <c:pt idx="12926">
                  <c:v>1.3229999999999999E-12</c:v>
                </c:pt>
                <c:pt idx="12927">
                  <c:v>1.3209999999999999E-12</c:v>
                </c:pt>
                <c:pt idx="12928">
                  <c:v>1.324E-12</c:v>
                </c:pt>
                <c:pt idx="12929">
                  <c:v>1.328E-12</c:v>
                </c:pt>
                <c:pt idx="12930">
                  <c:v>1.324E-12</c:v>
                </c:pt>
                <c:pt idx="12931">
                  <c:v>1.3269999999999999E-12</c:v>
                </c:pt>
                <c:pt idx="12932">
                  <c:v>1.326E-12</c:v>
                </c:pt>
                <c:pt idx="12933">
                  <c:v>1.3330000000000001E-12</c:v>
                </c:pt>
                <c:pt idx="12934">
                  <c:v>1.336E-12</c:v>
                </c:pt>
                <c:pt idx="12935">
                  <c:v>1.3310000000000001E-12</c:v>
                </c:pt>
                <c:pt idx="12936">
                  <c:v>1.332E-12</c:v>
                </c:pt>
                <c:pt idx="12937">
                  <c:v>1.3350000000000001E-12</c:v>
                </c:pt>
                <c:pt idx="12938">
                  <c:v>1.3399999999999999E-12</c:v>
                </c:pt>
                <c:pt idx="12939">
                  <c:v>1.336E-12</c:v>
                </c:pt>
                <c:pt idx="12940">
                  <c:v>1.341E-12</c:v>
                </c:pt>
                <c:pt idx="12941">
                  <c:v>1.347E-12</c:v>
                </c:pt>
                <c:pt idx="12942">
                  <c:v>1.3540000000000001E-12</c:v>
                </c:pt>
                <c:pt idx="12943">
                  <c:v>1.3600000000000001E-12</c:v>
                </c:pt>
                <c:pt idx="12944">
                  <c:v>1.3620000000000001E-12</c:v>
                </c:pt>
                <c:pt idx="12945">
                  <c:v>1.3600000000000001E-12</c:v>
                </c:pt>
                <c:pt idx="12946">
                  <c:v>1.3649999999999999E-12</c:v>
                </c:pt>
                <c:pt idx="12947">
                  <c:v>1.361E-12</c:v>
                </c:pt>
                <c:pt idx="12948">
                  <c:v>1.3669999999999999E-12</c:v>
                </c:pt>
                <c:pt idx="12949">
                  <c:v>1.3649999999999999E-12</c:v>
                </c:pt>
                <c:pt idx="12950">
                  <c:v>1.366E-12</c:v>
                </c:pt>
                <c:pt idx="12951">
                  <c:v>1.3709999999999999E-12</c:v>
                </c:pt>
                <c:pt idx="12952">
                  <c:v>1.3729999999999999E-12</c:v>
                </c:pt>
                <c:pt idx="12953">
                  <c:v>1.3709999999999999E-12</c:v>
                </c:pt>
                <c:pt idx="12954">
                  <c:v>1.3629999999999999E-12</c:v>
                </c:pt>
                <c:pt idx="12955">
                  <c:v>1.366E-12</c:v>
                </c:pt>
                <c:pt idx="12956">
                  <c:v>1.364E-12</c:v>
                </c:pt>
                <c:pt idx="12957">
                  <c:v>1.366E-12</c:v>
                </c:pt>
                <c:pt idx="12958">
                  <c:v>1.372E-12</c:v>
                </c:pt>
                <c:pt idx="12959">
                  <c:v>1.3729999999999999E-12</c:v>
                </c:pt>
                <c:pt idx="12960">
                  <c:v>1.378E-12</c:v>
                </c:pt>
                <c:pt idx="12961">
                  <c:v>1.382E-12</c:v>
                </c:pt>
                <c:pt idx="12962">
                  <c:v>1.38E-12</c:v>
                </c:pt>
                <c:pt idx="12963">
                  <c:v>1.386E-12</c:v>
                </c:pt>
                <c:pt idx="12964">
                  <c:v>1.386E-12</c:v>
                </c:pt>
                <c:pt idx="12965">
                  <c:v>1.384E-12</c:v>
                </c:pt>
                <c:pt idx="12966">
                  <c:v>1.386E-12</c:v>
                </c:pt>
                <c:pt idx="12967">
                  <c:v>1.3899999999999999E-12</c:v>
                </c:pt>
                <c:pt idx="12968">
                  <c:v>1.399E-12</c:v>
                </c:pt>
                <c:pt idx="12969">
                  <c:v>1.3919999999999999E-12</c:v>
                </c:pt>
                <c:pt idx="12970">
                  <c:v>1.397E-12</c:v>
                </c:pt>
                <c:pt idx="12971">
                  <c:v>1.393E-12</c:v>
                </c:pt>
                <c:pt idx="12972">
                  <c:v>1.3899999999999999E-12</c:v>
                </c:pt>
                <c:pt idx="12973">
                  <c:v>1.3899999999999999E-12</c:v>
                </c:pt>
                <c:pt idx="12974">
                  <c:v>1.3919999999999999E-12</c:v>
                </c:pt>
                <c:pt idx="12975">
                  <c:v>1.397E-12</c:v>
                </c:pt>
                <c:pt idx="12976">
                  <c:v>1.401E-12</c:v>
                </c:pt>
                <c:pt idx="12977">
                  <c:v>1.403E-12</c:v>
                </c:pt>
                <c:pt idx="12978">
                  <c:v>1.403E-12</c:v>
                </c:pt>
                <c:pt idx="12979">
                  <c:v>1.412E-12</c:v>
                </c:pt>
                <c:pt idx="12980">
                  <c:v>1.416E-12</c:v>
                </c:pt>
                <c:pt idx="12981">
                  <c:v>1.42E-12</c:v>
                </c:pt>
                <c:pt idx="12982">
                  <c:v>1.4230000000000001E-12</c:v>
                </c:pt>
                <c:pt idx="12983">
                  <c:v>1.428E-12</c:v>
                </c:pt>
                <c:pt idx="12984">
                  <c:v>1.4310000000000001E-12</c:v>
                </c:pt>
                <c:pt idx="12985">
                  <c:v>1.432E-12</c:v>
                </c:pt>
                <c:pt idx="12986">
                  <c:v>1.4359999999999999E-12</c:v>
                </c:pt>
                <c:pt idx="12987">
                  <c:v>1.4339999999999999E-12</c:v>
                </c:pt>
                <c:pt idx="12988">
                  <c:v>1.447E-12</c:v>
                </c:pt>
                <c:pt idx="12989">
                  <c:v>1.4439999999999999E-12</c:v>
                </c:pt>
                <c:pt idx="12990">
                  <c:v>1.445E-12</c:v>
                </c:pt>
                <c:pt idx="12991">
                  <c:v>1.451E-12</c:v>
                </c:pt>
                <c:pt idx="12992">
                  <c:v>1.4480000000000001E-12</c:v>
                </c:pt>
                <c:pt idx="12993">
                  <c:v>1.4460000000000001E-12</c:v>
                </c:pt>
                <c:pt idx="12994">
                  <c:v>1.453E-12</c:v>
                </c:pt>
                <c:pt idx="12995">
                  <c:v>1.451E-12</c:v>
                </c:pt>
                <c:pt idx="12996">
                  <c:v>1.455E-12</c:v>
                </c:pt>
                <c:pt idx="12997">
                  <c:v>1.4520000000000001E-12</c:v>
                </c:pt>
                <c:pt idx="12998">
                  <c:v>1.4520000000000001E-12</c:v>
                </c:pt>
                <c:pt idx="12999">
                  <c:v>1.4520000000000001E-12</c:v>
                </c:pt>
                <c:pt idx="13000">
                  <c:v>1.4560000000000001E-12</c:v>
                </c:pt>
                <c:pt idx="13001">
                  <c:v>1.4540000000000001E-12</c:v>
                </c:pt>
                <c:pt idx="13002">
                  <c:v>1.4520000000000001E-12</c:v>
                </c:pt>
                <c:pt idx="13003">
                  <c:v>1.4540000000000001E-12</c:v>
                </c:pt>
                <c:pt idx="13004">
                  <c:v>1.4560000000000001E-12</c:v>
                </c:pt>
                <c:pt idx="13005">
                  <c:v>1.464E-12</c:v>
                </c:pt>
                <c:pt idx="13006">
                  <c:v>1.4689999999999999E-12</c:v>
                </c:pt>
                <c:pt idx="13007">
                  <c:v>1.466E-12</c:v>
                </c:pt>
                <c:pt idx="13008">
                  <c:v>1.4710000000000001E-12</c:v>
                </c:pt>
                <c:pt idx="13009">
                  <c:v>1.4730000000000001E-12</c:v>
                </c:pt>
                <c:pt idx="13010">
                  <c:v>1.478E-12</c:v>
                </c:pt>
                <c:pt idx="13011">
                  <c:v>1.4819999999999999E-12</c:v>
                </c:pt>
                <c:pt idx="13012">
                  <c:v>1.4940000000000001E-12</c:v>
                </c:pt>
                <c:pt idx="13013">
                  <c:v>1.487E-12</c:v>
                </c:pt>
                <c:pt idx="13014">
                  <c:v>1.487E-12</c:v>
                </c:pt>
                <c:pt idx="13015">
                  <c:v>1.487E-12</c:v>
                </c:pt>
                <c:pt idx="13016">
                  <c:v>1.4859999999999999E-12</c:v>
                </c:pt>
                <c:pt idx="13017">
                  <c:v>1.476E-12</c:v>
                </c:pt>
                <c:pt idx="13018">
                  <c:v>1.472E-12</c:v>
                </c:pt>
                <c:pt idx="13019">
                  <c:v>1.47E-12</c:v>
                </c:pt>
                <c:pt idx="13020">
                  <c:v>1.47E-12</c:v>
                </c:pt>
                <c:pt idx="13021">
                  <c:v>1.474E-12</c:v>
                </c:pt>
                <c:pt idx="13022">
                  <c:v>1.478E-12</c:v>
                </c:pt>
                <c:pt idx="13023">
                  <c:v>1.487E-12</c:v>
                </c:pt>
                <c:pt idx="13024">
                  <c:v>1.4919999999999999E-12</c:v>
                </c:pt>
                <c:pt idx="13025">
                  <c:v>1.499E-12</c:v>
                </c:pt>
                <c:pt idx="13026">
                  <c:v>1.4980000000000001E-12</c:v>
                </c:pt>
                <c:pt idx="13027">
                  <c:v>1.5049999999999999E-12</c:v>
                </c:pt>
                <c:pt idx="13028">
                  <c:v>1.5020000000000001E-12</c:v>
                </c:pt>
                <c:pt idx="13029">
                  <c:v>1.506E-12</c:v>
                </c:pt>
                <c:pt idx="13030">
                  <c:v>1.501E-12</c:v>
                </c:pt>
                <c:pt idx="13031">
                  <c:v>1.51E-12</c:v>
                </c:pt>
                <c:pt idx="13032">
                  <c:v>1.51E-12</c:v>
                </c:pt>
                <c:pt idx="13033">
                  <c:v>1.518E-12</c:v>
                </c:pt>
                <c:pt idx="13034">
                  <c:v>1.5129999999999999E-12</c:v>
                </c:pt>
                <c:pt idx="13035">
                  <c:v>1.506E-12</c:v>
                </c:pt>
                <c:pt idx="13036">
                  <c:v>1.5049999999999999E-12</c:v>
                </c:pt>
                <c:pt idx="13037">
                  <c:v>1.501E-12</c:v>
                </c:pt>
                <c:pt idx="13038">
                  <c:v>1.508E-12</c:v>
                </c:pt>
                <c:pt idx="13039">
                  <c:v>1.51E-12</c:v>
                </c:pt>
                <c:pt idx="13040">
                  <c:v>1.51E-12</c:v>
                </c:pt>
                <c:pt idx="13041">
                  <c:v>1.51E-12</c:v>
                </c:pt>
                <c:pt idx="13042">
                  <c:v>1.5129999999999999E-12</c:v>
                </c:pt>
                <c:pt idx="13043">
                  <c:v>1.518E-12</c:v>
                </c:pt>
                <c:pt idx="13044">
                  <c:v>1.522E-12</c:v>
                </c:pt>
                <c:pt idx="13045">
                  <c:v>1.522E-12</c:v>
                </c:pt>
                <c:pt idx="13046">
                  <c:v>1.5230000000000001E-12</c:v>
                </c:pt>
                <c:pt idx="13047">
                  <c:v>1.529E-12</c:v>
                </c:pt>
                <c:pt idx="13048">
                  <c:v>1.526E-12</c:v>
                </c:pt>
                <c:pt idx="13049">
                  <c:v>1.5270000000000001E-12</c:v>
                </c:pt>
                <c:pt idx="13050">
                  <c:v>1.524E-12</c:v>
                </c:pt>
                <c:pt idx="13051">
                  <c:v>1.524E-12</c:v>
                </c:pt>
                <c:pt idx="13052">
                  <c:v>1.5230000000000001E-12</c:v>
                </c:pt>
                <c:pt idx="13053">
                  <c:v>1.518E-12</c:v>
                </c:pt>
                <c:pt idx="13054">
                  <c:v>1.5270000000000001E-12</c:v>
                </c:pt>
                <c:pt idx="13055">
                  <c:v>1.529E-12</c:v>
                </c:pt>
                <c:pt idx="13056">
                  <c:v>1.5339999999999999E-12</c:v>
                </c:pt>
                <c:pt idx="13057">
                  <c:v>1.5359999999999999E-12</c:v>
                </c:pt>
                <c:pt idx="13058">
                  <c:v>1.541E-12</c:v>
                </c:pt>
                <c:pt idx="13059">
                  <c:v>1.5420000000000001E-12</c:v>
                </c:pt>
                <c:pt idx="13060">
                  <c:v>1.5460000000000001E-12</c:v>
                </c:pt>
                <c:pt idx="13061">
                  <c:v>1.541E-12</c:v>
                </c:pt>
                <c:pt idx="13062">
                  <c:v>1.5420000000000001E-12</c:v>
                </c:pt>
                <c:pt idx="13063">
                  <c:v>1.543E-12</c:v>
                </c:pt>
                <c:pt idx="13064">
                  <c:v>1.5440000000000001E-12</c:v>
                </c:pt>
                <c:pt idx="13065">
                  <c:v>1.5420000000000001E-12</c:v>
                </c:pt>
                <c:pt idx="13066">
                  <c:v>1.543E-12</c:v>
                </c:pt>
                <c:pt idx="13067">
                  <c:v>1.539E-12</c:v>
                </c:pt>
                <c:pt idx="13068">
                  <c:v>1.5399999999999999E-12</c:v>
                </c:pt>
                <c:pt idx="13069">
                  <c:v>1.5420000000000001E-12</c:v>
                </c:pt>
                <c:pt idx="13070">
                  <c:v>1.5460000000000001E-12</c:v>
                </c:pt>
                <c:pt idx="13071">
                  <c:v>1.5520000000000001E-12</c:v>
                </c:pt>
                <c:pt idx="13072">
                  <c:v>1.5589999999999999E-12</c:v>
                </c:pt>
                <c:pt idx="13073">
                  <c:v>1.562E-12</c:v>
                </c:pt>
                <c:pt idx="13074">
                  <c:v>1.5569999999999999E-12</c:v>
                </c:pt>
                <c:pt idx="13075">
                  <c:v>1.5629999999999999E-12</c:v>
                </c:pt>
                <c:pt idx="13076">
                  <c:v>1.5650000000000001E-12</c:v>
                </c:pt>
                <c:pt idx="13077">
                  <c:v>1.5690000000000001E-12</c:v>
                </c:pt>
                <c:pt idx="13078">
                  <c:v>1.568E-12</c:v>
                </c:pt>
                <c:pt idx="13079">
                  <c:v>1.572E-12</c:v>
                </c:pt>
                <c:pt idx="13080">
                  <c:v>1.5750000000000001E-12</c:v>
                </c:pt>
                <c:pt idx="13081">
                  <c:v>1.5759999999999999E-12</c:v>
                </c:pt>
                <c:pt idx="13082">
                  <c:v>1.5750000000000001E-12</c:v>
                </c:pt>
                <c:pt idx="13083">
                  <c:v>1.568E-12</c:v>
                </c:pt>
                <c:pt idx="13084">
                  <c:v>1.5759999999999999E-12</c:v>
                </c:pt>
                <c:pt idx="13085">
                  <c:v>1.5819999999999999E-12</c:v>
                </c:pt>
                <c:pt idx="13086">
                  <c:v>1.5759999999999999E-12</c:v>
                </c:pt>
                <c:pt idx="13087">
                  <c:v>1.583E-12</c:v>
                </c:pt>
                <c:pt idx="13088">
                  <c:v>1.5900000000000001E-12</c:v>
                </c:pt>
                <c:pt idx="13089">
                  <c:v>1.5980000000000001E-12</c:v>
                </c:pt>
                <c:pt idx="13090">
                  <c:v>1.597E-12</c:v>
                </c:pt>
                <c:pt idx="13091">
                  <c:v>1.597E-12</c:v>
                </c:pt>
                <c:pt idx="13092">
                  <c:v>1.599E-12</c:v>
                </c:pt>
                <c:pt idx="13093">
                  <c:v>1.608E-12</c:v>
                </c:pt>
                <c:pt idx="13094">
                  <c:v>1.604E-12</c:v>
                </c:pt>
                <c:pt idx="13095">
                  <c:v>1.6E-12</c:v>
                </c:pt>
                <c:pt idx="13096">
                  <c:v>1.6049999999999999E-12</c:v>
                </c:pt>
                <c:pt idx="13097">
                  <c:v>1.6009999999999999E-12</c:v>
                </c:pt>
                <c:pt idx="13098">
                  <c:v>1.6069999999999999E-12</c:v>
                </c:pt>
                <c:pt idx="13099">
                  <c:v>1.604E-12</c:v>
                </c:pt>
                <c:pt idx="13100">
                  <c:v>1.61E-12</c:v>
                </c:pt>
                <c:pt idx="13101">
                  <c:v>1.6150000000000001E-12</c:v>
                </c:pt>
                <c:pt idx="13102">
                  <c:v>1.6170000000000001E-12</c:v>
                </c:pt>
                <c:pt idx="13103">
                  <c:v>1.6210000000000001E-12</c:v>
                </c:pt>
                <c:pt idx="13104">
                  <c:v>1.6239999999999999E-12</c:v>
                </c:pt>
                <c:pt idx="13105">
                  <c:v>1.6230000000000001E-12</c:v>
                </c:pt>
                <c:pt idx="13106">
                  <c:v>1.6259999999999999E-12</c:v>
                </c:pt>
                <c:pt idx="13107">
                  <c:v>1.627E-12</c:v>
                </c:pt>
                <c:pt idx="13108">
                  <c:v>1.6239999999999999E-12</c:v>
                </c:pt>
                <c:pt idx="13109">
                  <c:v>1.6299999999999999E-12</c:v>
                </c:pt>
                <c:pt idx="13110">
                  <c:v>1.6299999999999999E-12</c:v>
                </c:pt>
                <c:pt idx="13111">
                  <c:v>1.627E-12</c:v>
                </c:pt>
                <c:pt idx="13112">
                  <c:v>1.6279999999999999E-12</c:v>
                </c:pt>
                <c:pt idx="13113">
                  <c:v>1.6259999999999999E-12</c:v>
                </c:pt>
                <c:pt idx="13114">
                  <c:v>1.6319999999999999E-12</c:v>
                </c:pt>
                <c:pt idx="13115">
                  <c:v>1.625E-12</c:v>
                </c:pt>
                <c:pt idx="13116">
                  <c:v>1.6319999999999999E-12</c:v>
                </c:pt>
                <c:pt idx="13117">
                  <c:v>1.633E-12</c:v>
                </c:pt>
                <c:pt idx="13118">
                  <c:v>1.6360000000000001E-12</c:v>
                </c:pt>
                <c:pt idx="13119">
                  <c:v>1.633E-12</c:v>
                </c:pt>
                <c:pt idx="13120">
                  <c:v>1.633E-12</c:v>
                </c:pt>
                <c:pt idx="13121">
                  <c:v>1.6339999999999999E-12</c:v>
                </c:pt>
                <c:pt idx="13122">
                  <c:v>1.637E-12</c:v>
                </c:pt>
                <c:pt idx="13123">
                  <c:v>1.639E-12</c:v>
                </c:pt>
                <c:pt idx="13124">
                  <c:v>1.633E-12</c:v>
                </c:pt>
                <c:pt idx="13125">
                  <c:v>1.629E-12</c:v>
                </c:pt>
                <c:pt idx="13126">
                  <c:v>1.6279999999999999E-12</c:v>
                </c:pt>
                <c:pt idx="13127">
                  <c:v>1.6230000000000001E-12</c:v>
                </c:pt>
                <c:pt idx="13128">
                  <c:v>1.622E-12</c:v>
                </c:pt>
                <c:pt idx="13129">
                  <c:v>1.6190000000000001E-12</c:v>
                </c:pt>
                <c:pt idx="13130">
                  <c:v>1.622E-12</c:v>
                </c:pt>
                <c:pt idx="13131">
                  <c:v>1.6230000000000001E-12</c:v>
                </c:pt>
                <c:pt idx="13132">
                  <c:v>1.62E-12</c:v>
                </c:pt>
                <c:pt idx="13133">
                  <c:v>1.6299999999999999E-12</c:v>
                </c:pt>
                <c:pt idx="13134">
                  <c:v>1.629E-12</c:v>
                </c:pt>
                <c:pt idx="13135">
                  <c:v>1.625E-12</c:v>
                </c:pt>
                <c:pt idx="13136">
                  <c:v>1.6239999999999999E-12</c:v>
                </c:pt>
                <c:pt idx="13137">
                  <c:v>1.629E-12</c:v>
                </c:pt>
                <c:pt idx="13138">
                  <c:v>1.6230000000000001E-12</c:v>
                </c:pt>
                <c:pt idx="13139">
                  <c:v>1.62E-12</c:v>
                </c:pt>
                <c:pt idx="13140">
                  <c:v>1.6190000000000001E-12</c:v>
                </c:pt>
                <c:pt idx="13141">
                  <c:v>1.622E-12</c:v>
                </c:pt>
                <c:pt idx="13142">
                  <c:v>1.6299999999999999E-12</c:v>
                </c:pt>
                <c:pt idx="13143">
                  <c:v>1.6319999999999999E-12</c:v>
                </c:pt>
                <c:pt idx="13144">
                  <c:v>1.629E-12</c:v>
                </c:pt>
                <c:pt idx="13145">
                  <c:v>1.6259999999999999E-12</c:v>
                </c:pt>
                <c:pt idx="13146">
                  <c:v>1.6239999999999999E-12</c:v>
                </c:pt>
                <c:pt idx="13147">
                  <c:v>1.6230000000000001E-12</c:v>
                </c:pt>
                <c:pt idx="13148">
                  <c:v>1.6150000000000001E-12</c:v>
                </c:pt>
                <c:pt idx="13149">
                  <c:v>1.6130000000000001E-12</c:v>
                </c:pt>
                <c:pt idx="13150">
                  <c:v>1.612E-12</c:v>
                </c:pt>
                <c:pt idx="13151">
                  <c:v>1.6109999999999999E-12</c:v>
                </c:pt>
                <c:pt idx="13152">
                  <c:v>1.6089999999999999E-12</c:v>
                </c:pt>
                <c:pt idx="13153">
                  <c:v>1.6089999999999999E-12</c:v>
                </c:pt>
                <c:pt idx="13154">
                  <c:v>1.6049999999999999E-12</c:v>
                </c:pt>
                <c:pt idx="13155">
                  <c:v>1.608E-12</c:v>
                </c:pt>
                <c:pt idx="13156">
                  <c:v>1.608E-12</c:v>
                </c:pt>
                <c:pt idx="13157">
                  <c:v>1.6089999999999999E-12</c:v>
                </c:pt>
                <c:pt idx="13158">
                  <c:v>1.6089999999999999E-12</c:v>
                </c:pt>
                <c:pt idx="13159">
                  <c:v>1.612E-12</c:v>
                </c:pt>
                <c:pt idx="13160">
                  <c:v>1.614E-12</c:v>
                </c:pt>
                <c:pt idx="13161">
                  <c:v>1.606E-12</c:v>
                </c:pt>
                <c:pt idx="13162">
                  <c:v>1.604E-12</c:v>
                </c:pt>
                <c:pt idx="13163">
                  <c:v>1.595E-12</c:v>
                </c:pt>
                <c:pt idx="13164">
                  <c:v>1.597E-12</c:v>
                </c:pt>
                <c:pt idx="13165">
                  <c:v>1.5880000000000001E-12</c:v>
                </c:pt>
                <c:pt idx="13166">
                  <c:v>1.585E-12</c:v>
                </c:pt>
                <c:pt idx="13167">
                  <c:v>1.581E-12</c:v>
                </c:pt>
                <c:pt idx="13168">
                  <c:v>1.5839999999999999E-12</c:v>
                </c:pt>
                <c:pt idx="13169">
                  <c:v>1.574E-12</c:v>
                </c:pt>
                <c:pt idx="13170">
                  <c:v>1.566E-12</c:v>
                </c:pt>
                <c:pt idx="13171">
                  <c:v>1.5589999999999999E-12</c:v>
                </c:pt>
                <c:pt idx="13172">
                  <c:v>1.5549999999999999E-12</c:v>
                </c:pt>
                <c:pt idx="13173">
                  <c:v>1.5569999999999999E-12</c:v>
                </c:pt>
                <c:pt idx="13174">
                  <c:v>1.5520000000000001E-12</c:v>
                </c:pt>
                <c:pt idx="13175">
                  <c:v>1.556E-12</c:v>
                </c:pt>
                <c:pt idx="13176">
                  <c:v>1.556E-12</c:v>
                </c:pt>
                <c:pt idx="13177">
                  <c:v>1.5529999999999999E-12</c:v>
                </c:pt>
                <c:pt idx="13178">
                  <c:v>1.545E-12</c:v>
                </c:pt>
                <c:pt idx="13179">
                  <c:v>1.5440000000000001E-12</c:v>
                </c:pt>
                <c:pt idx="13180">
                  <c:v>1.5379999999999999E-12</c:v>
                </c:pt>
                <c:pt idx="13181">
                  <c:v>1.537E-12</c:v>
                </c:pt>
                <c:pt idx="13182">
                  <c:v>1.5339999999999999E-12</c:v>
                </c:pt>
                <c:pt idx="13183">
                  <c:v>1.5299999999999999E-12</c:v>
                </c:pt>
                <c:pt idx="13184">
                  <c:v>1.522E-12</c:v>
                </c:pt>
                <c:pt idx="13185">
                  <c:v>1.5149999999999999E-12</c:v>
                </c:pt>
                <c:pt idx="13186">
                  <c:v>1.5089999999999999E-12</c:v>
                </c:pt>
                <c:pt idx="13187">
                  <c:v>1.512E-12</c:v>
                </c:pt>
                <c:pt idx="13188">
                  <c:v>1.5069999999999999E-12</c:v>
                </c:pt>
                <c:pt idx="13189">
                  <c:v>1.5049999999999999E-12</c:v>
                </c:pt>
                <c:pt idx="13190">
                  <c:v>1.501E-12</c:v>
                </c:pt>
                <c:pt idx="13191">
                  <c:v>1.503E-12</c:v>
                </c:pt>
                <c:pt idx="13192">
                  <c:v>1.497E-12</c:v>
                </c:pt>
                <c:pt idx="13193">
                  <c:v>1.4960000000000001E-12</c:v>
                </c:pt>
                <c:pt idx="13194">
                  <c:v>1.4980000000000001E-12</c:v>
                </c:pt>
                <c:pt idx="13195">
                  <c:v>1.4940000000000001E-12</c:v>
                </c:pt>
                <c:pt idx="13196">
                  <c:v>1.4899999999999999E-12</c:v>
                </c:pt>
                <c:pt idx="13197">
                  <c:v>1.4839999999999999E-12</c:v>
                </c:pt>
                <c:pt idx="13198">
                  <c:v>1.478E-12</c:v>
                </c:pt>
                <c:pt idx="13199">
                  <c:v>1.4649999999999999E-12</c:v>
                </c:pt>
                <c:pt idx="13200">
                  <c:v>1.464E-12</c:v>
                </c:pt>
                <c:pt idx="13201">
                  <c:v>1.464E-12</c:v>
                </c:pt>
                <c:pt idx="13202">
                  <c:v>1.449E-12</c:v>
                </c:pt>
                <c:pt idx="13203">
                  <c:v>1.4439999999999999E-12</c:v>
                </c:pt>
                <c:pt idx="13204">
                  <c:v>1.443E-12</c:v>
                </c:pt>
                <c:pt idx="13205">
                  <c:v>1.443E-12</c:v>
                </c:pt>
                <c:pt idx="13206">
                  <c:v>1.441E-12</c:v>
                </c:pt>
                <c:pt idx="13207">
                  <c:v>1.437E-12</c:v>
                </c:pt>
                <c:pt idx="13208">
                  <c:v>1.4359999999999999E-12</c:v>
                </c:pt>
                <c:pt idx="13209">
                  <c:v>1.426E-12</c:v>
                </c:pt>
                <c:pt idx="13210">
                  <c:v>1.424E-12</c:v>
                </c:pt>
                <c:pt idx="13211">
                  <c:v>1.422E-12</c:v>
                </c:pt>
                <c:pt idx="13212">
                  <c:v>1.418E-12</c:v>
                </c:pt>
                <c:pt idx="13213">
                  <c:v>1.422E-12</c:v>
                </c:pt>
                <c:pt idx="13214">
                  <c:v>1.426E-12</c:v>
                </c:pt>
                <c:pt idx="13215">
                  <c:v>1.414E-12</c:v>
                </c:pt>
                <c:pt idx="13216">
                  <c:v>1.4060000000000001E-12</c:v>
                </c:pt>
                <c:pt idx="13217">
                  <c:v>1.4020000000000001E-12</c:v>
                </c:pt>
                <c:pt idx="13218">
                  <c:v>1.4040000000000001E-12</c:v>
                </c:pt>
                <c:pt idx="13219">
                  <c:v>1.401E-12</c:v>
                </c:pt>
                <c:pt idx="13220">
                  <c:v>1.397E-12</c:v>
                </c:pt>
                <c:pt idx="13221">
                  <c:v>1.4020000000000001E-12</c:v>
                </c:pt>
                <c:pt idx="13222">
                  <c:v>1.397E-12</c:v>
                </c:pt>
                <c:pt idx="13223">
                  <c:v>1.3919999999999999E-12</c:v>
                </c:pt>
                <c:pt idx="13224">
                  <c:v>1.393E-12</c:v>
                </c:pt>
                <c:pt idx="13225">
                  <c:v>1.3959999999999999E-12</c:v>
                </c:pt>
                <c:pt idx="13226">
                  <c:v>1.3879999999999999E-12</c:v>
                </c:pt>
                <c:pt idx="13227">
                  <c:v>1.3830000000000001E-12</c:v>
                </c:pt>
                <c:pt idx="13228">
                  <c:v>1.3790000000000001E-12</c:v>
                </c:pt>
                <c:pt idx="13229">
                  <c:v>1.372E-12</c:v>
                </c:pt>
                <c:pt idx="13230">
                  <c:v>1.3689999999999999E-12</c:v>
                </c:pt>
                <c:pt idx="13231">
                  <c:v>1.372E-12</c:v>
                </c:pt>
                <c:pt idx="13232">
                  <c:v>1.37E-12</c:v>
                </c:pt>
                <c:pt idx="13233">
                  <c:v>1.3729999999999999E-12</c:v>
                </c:pt>
                <c:pt idx="13234">
                  <c:v>1.3770000000000001E-12</c:v>
                </c:pt>
                <c:pt idx="13235">
                  <c:v>1.382E-12</c:v>
                </c:pt>
                <c:pt idx="13236">
                  <c:v>1.3770000000000001E-12</c:v>
                </c:pt>
                <c:pt idx="13237">
                  <c:v>1.372E-12</c:v>
                </c:pt>
                <c:pt idx="13238">
                  <c:v>1.376E-12</c:v>
                </c:pt>
                <c:pt idx="13239">
                  <c:v>1.37E-12</c:v>
                </c:pt>
                <c:pt idx="13240">
                  <c:v>1.3669999999999999E-12</c:v>
                </c:pt>
                <c:pt idx="13241">
                  <c:v>1.359E-12</c:v>
                </c:pt>
                <c:pt idx="13242">
                  <c:v>1.3540000000000001E-12</c:v>
                </c:pt>
                <c:pt idx="13243">
                  <c:v>1.3540000000000001E-12</c:v>
                </c:pt>
                <c:pt idx="13244">
                  <c:v>1.353E-12</c:v>
                </c:pt>
                <c:pt idx="13245">
                  <c:v>1.3439999999999999E-12</c:v>
                </c:pt>
                <c:pt idx="13246">
                  <c:v>1.3419999999999999E-12</c:v>
                </c:pt>
                <c:pt idx="13247">
                  <c:v>1.3390000000000001E-12</c:v>
                </c:pt>
                <c:pt idx="13248">
                  <c:v>1.3370000000000001E-12</c:v>
                </c:pt>
                <c:pt idx="13249">
                  <c:v>1.3370000000000001E-12</c:v>
                </c:pt>
                <c:pt idx="13250">
                  <c:v>1.3350000000000001E-12</c:v>
                </c:pt>
                <c:pt idx="13251">
                  <c:v>1.3390000000000001E-12</c:v>
                </c:pt>
                <c:pt idx="13252">
                  <c:v>1.336E-12</c:v>
                </c:pt>
                <c:pt idx="13253">
                  <c:v>1.3399999999999999E-12</c:v>
                </c:pt>
                <c:pt idx="13254">
                  <c:v>1.345E-12</c:v>
                </c:pt>
                <c:pt idx="13255">
                  <c:v>1.349E-12</c:v>
                </c:pt>
                <c:pt idx="13256">
                  <c:v>1.3439999999999999E-12</c:v>
                </c:pt>
                <c:pt idx="13257">
                  <c:v>1.3390000000000001E-12</c:v>
                </c:pt>
                <c:pt idx="13258">
                  <c:v>1.3390000000000001E-12</c:v>
                </c:pt>
                <c:pt idx="13259">
                  <c:v>1.3330000000000001E-12</c:v>
                </c:pt>
                <c:pt idx="13260">
                  <c:v>1.324E-12</c:v>
                </c:pt>
                <c:pt idx="13261">
                  <c:v>1.3209999999999999E-12</c:v>
                </c:pt>
                <c:pt idx="13262">
                  <c:v>1.326E-12</c:v>
                </c:pt>
                <c:pt idx="13263">
                  <c:v>1.313E-12</c:v>
                </c:pt>
                <c:pt idx="13264">
                  <c:v>1.3140000000000001E-12</c:v>
                </c:pt>
                <c:pt idx="13265">
                  <c:v>1.32E-12</c:v>
                </c:pt>
                <c:pt idx="13266">
                  <c:v>1.3189999999999999E-12</c:v>
                </c:pt>
                <c:pt idx="13267">
                  <c:v>1.3169999999999999E-12</c:v>
                </c:pt>
                <c:pt idx="13268">
                  <c:v>1.3189999999999999E-12</c:v>
                </c:pt>
                <c:pt idx="13269">
                  <c:v>1.3209999999999999E-12</c:v>
                </c:pt>
                <c:pt idx="13270">
                  <c:v>1.318E-12</c:v>
                </c:pt>
                <c:pt idx="13271">
                  <c:v>1.3209999999999999E-12</c:v>
                </c:pt>
                <c:pt idx="13272">
                  <c:v>1.3209999999999999E-12</c:v>
                </c:pt>
                <c:pt idx="13273">
                  <c:v>1.3169999999999999E-12</c:v>
                </c:pt>
                <c:pt idx="13274">
                  <c:v>1.32E-12</c:v>
                </c:pt>
                <c:pt idx="13275">
                  <c:v>1.315E-12</c:v>
                </c:pt>
                <c:pt idx="13276">
                  <c:v>1.315E-12</c:v>
                </c:pt>
                <c:pt idx="13277">
                  <c:v>1.318E-12</c:v>
                </c:pt>
                <c:pt idx="13278">
                  <c:v>1.318E-12</c:v>
                </c:pt>
                <c:pt idx="13279">
                  <c:v>1.3209999999999999E-12</c:v>
                </c:pt>
                <c:pt idx="13280">
                  <c:v>1.318E-12</c:v>
                </c:pt>
                <c:pt idx="13281">
                  <c:v>1.318E-12</c:v>
                </c:pt>
                <c:pt idx="13282">
                  <c:v>1.3169999999999999E-12</c:v>
                </c:pt>
                <c:pt idx="13283">
                  <c:v>1.3229999999999999E-12</c:v>
                </c:pt>
                <c:pt idx="13284">
                  <c:v>1.326E-12</c:v>
                </c:pt>
                <c:pt idx="13285">
                  <c:v>1.32E-12</c:v>
                </c:pt>
                <c:pt idx="13286">
                  <c:v>1.324E-12</c:v>
                </c:pt>
                <c:pt idx="13287">
                  <c:v>1.32E-12</c:v>
                </c:pt>
                <c:pt idx="13288">
                  <c:v>1.3229999999999999E-12</c:v>
                </c:pt>
                <c:pt idx="13289">
                  <c:v>1.3209999999999999E-12</c:v>
                </c:pt>
                <c:pt idx="13290">
                  <c:v>1.318E-12</c:v>
                </c:pt>
                <c:pt idx="13291">
                  <c:v>1.316E-12</c:v>
                </c:pt>
                <c:pt idx="13292">
                  <c:v>1.3120000000000001E-12</c:v>
                </c:pt>
                <c:pt idx="13293">
                  <c:v>1.313E-12</c:v>
                </c:pt>
                <c:pt idx="13294">
                  <c:v>1.3169999999999999E-12</c:v>
                </c:pt>
                <c:pt idx="13295">
                  <c:v>1.316E-12</c:v>
                </c:pt>
                <c:pt idx="13296">
                  <c:v>1.322E-12</c:v>
                </c:pt>
                <c:pt idx="13297">
                  <c:v>1.3169999999999999E-12</c:v>
                </c:pt>
                <c:pt idx="13298">
                  <c:v>1.3120000000000001E-12</c:v>
                </c:pt>
                <c:pt idx="13299">
                  <c:v>1.318E-12</c:v>
                </c:pt>
                <c:pt idx="13300">
                  <c:v>1.318E-12</c:v>
                </c:pt>
                <c:pt idx="13301">
                  <c:v>1.3169999999999999E-12</c:v>
                </c:pt>
                <c:pt idx="13302">
                  <c:v>1.326E-12</c:v>
                </c:pt>
                <c:pt idx="13303">
                  <c:v>1.3330000000000001E-12</c:v>
                </c:pt>
                <c:pt idx="13304">
                  <c:v>1.33E-12</c:v>
                </c:pt>
                <c:pt idx="13305">
                  <c:v>1.3330000000000001E-12</c:v>
                </c:pt>
                <c:pt idx="13306">
                  <c:v>1.334E-12</c:v>
                </c:pt>
                <c:pt idx="13307">
                  <c:v>1.3310000000000001E-12</c:v>
                </c:pt>
                <c:pt idx="13308">
                  <c:v>1.3310000000000001E-12</c:v>
                </c:pt>
                <c:pt idx="13309">
                  <c:v>1.3330000000000001E-12</c:v>
                </c:pt>
                <c:pt idx="13310">
                  <c:v>1.332E-12</c:v>
                </c:pt>
                <c:pt idx="13311">
                  <c:v>1.3290000000000001E-12</c:v>
                </c:pt>
                <c:pt idx="13312">
                  <c:v>1.334E-12</c:v>
                </c:pt>
                <c:pt idx="13313">
                  <c:v>1.334E-12</c:v>
                </c:pt>
                <c:pt idx="13314">
                  <c:v>1.3290000000000001E-12</c:v>
                </c:pt>
                <c:pt idx="13315">
                  <c:v>1.3249999999999999E-12</c:v>
                </c:pt>
                <c:pt idx="13316">
                  <c:v>1.3229999999999999E-12</c:v>
                </c:pt>
                <c:pt idx="13317">
                  <c:v>1.322E-12</c:v>
                </c:pt>
                <c:pt idx="13318">
                  <c:v>1.328E-12</c:v>
                </c:pt>
                <c:pt idx="13319">
                  <c:v>1.326E-12</c:v>
                </c:pt>
                <c:pt idx="13320">
                  <c:v>1.3290000000000001E-12</c:v>
                </c:pt>
                <c:pt idx="13321">
                  <c:v>1.33E-12</c:v>
                </c:pt>
                <c:pt idx="13322">
                  <c:v>1.3310000000000001E-12</c:v>
                </c:pt>
                <c:pt idx="13323">
                  <c:v>1.332E-12</c:v>
                </c:pt>
                <c:pt idx="13324">
                  <c:v>1.3399999999999999E-12</c:v>
                </c:pt>
                <c:pt idx="13325">
                  <c:v>1.3370000000000001E-12</c:v>
                </c:pt>
                <c:pt idx="13326">
                  <c:v>1.3399999999999999E-12</c:v>
                </c:pt>
                <c:pt idx="13327">
                  <c:v>1.3399999999999999E-12</c:v>
                </c:pt>
                <c:pt idx="13328">
                  <c:v>1.3390000000000001E-12</c:v>
                </c:pt>
                <c:pt idx="13329">
                  <c:v>1.336E-12</c:v>
                </c:pt>
                <c:pt idx="13330">
                  <c:v>1.3439999999999999E-12</c:v>
                </c:pt>
                <c:pt idx="13331">
                  <c:v>1.338E-12</c:v>
                </c:pt>
                <c:pt idx="13332">
                  <c:v>1.3399999999999999E-12</c:v>
                </c:pt>
                <c:pt idx="13333">
                  <c:v>1.3370000000000001E-12</c:v>
                </c:pt>
                <c:pt idx="13334">
                  <c:v>1.343E-12</c:v>
                </c:pt>
                <c:pt idx="13335">
                  <c:v>1.338E-12</c:v>
                </c:pt>
                <c:pt idx="13336">
                  <c:v>1.3419999999999999E-12</c:v>
                </c:pt>
                <c:pt idx="13337">
                  <c:v>1.341E-12</c:v>
                </c:pt>
                <c:pt idx="13338">
                  <c:v>1.3540000000000001E-12</c:v>
                </c:pt>
                <c:pt idx="13339">
                  <c:v>1.353E-12</c:v>
                </c:pt>
                <c:pt idx="13340">
                  <c:v>1.359E-12</c:v>
                </c:pt>
                <c:pt idx="13341">
                  <c:v>1.361E-12</c:v>
                </c:pt>
                <c:pt idx="13342">
                  <c:v>1.3580000000000001E-12</c:v>
                </c:pt>
                <c:pt idx="13343">
                  <c:v>1.3560000000000001E-12</c:v>
                </c:pt>
                <c:pt idx="13344">
                  <c:v>1.361E-12</c:v>
                </c:pt>
                <c:pt idx="13345">
                  <c:v>1.3560000000000001E-12</c:v>
                </c:pt>
                <c:pt idx="13346">
                  <c:v>1.3649999999999999E-12</c:v>
                </c:pt>
                <c:pt idx="13347">
                  <c:v>1.3649999999999999E-12</c:v>
                </c:pt>
                <c:pt idx="13348">
                  <c:v>1.361E-12</c:v>
                </c:pt>
                <c:pt idx="13349">
                  <c:v>1.366E-12</c:v>
                </c:pt>
                <c:pt idx="13350">
                  <c:v>1.3689999999999999E-12</c:v>
                </c:pt>
                <c:pt idx="13351">
                  <c:v>1.37E-12</c:v>
                </c:pt>
                <c:pt idx="13352">
                  <c:v>1.3750000000000001E-12</c:v>
                </c:pt>
                <c:pt idx="13353">
                  <c:v>1.372E-12</c:v>
                </c:pt>
                <c:pt idx="13354">
                  <c:v>1.3750000000000001E-12</c:v>
                </c:pt>
                <c:pt idx="13355">
                  <c:v>1.37E-12</c:v>
                </c:pt>
                <c:pt idx="13356">
                  <c:v>1.372E-12</c:v>
                </c:pt>
                <c:pt idx="13357">
                  <c:v>1.376E-12</c:v>
                </c:pt>
                <c:pt idx="13358">
                  <c:v>1.3729999999999999E-12</c:v>
                </c:pt>
                <c:pt idx="13359">
                  <c:v>1.378E-12</c:v>
                </c:pt>
                <c:pt idx="13360">
                  <c:v>1.38E-12</c:v>
                </c:pt>
                <c:pt idx="13361">
                  <c:v>1.38E-12</c:v>
                </c:pt>
                <c:pt idx="13362">
                  <c:v>1.384E-12</c:v>
                </c:pt>
                <c:pt idx="13363">
                  <c:v>1.3879999999999999E-12</c:v>
                </c:pt>
                <c:pt idx="13364">
                  <c:v>1.389E-12</c:v>
                </c:pt>
                <c:pt idx="13365">
                  <c:v>1.393E-12</c:v>
                </c:pt>
                <c:pt idx="13366">
                  <c:v>1.397E-12</c:v>
                </c:pt>
                <c:pt idx="13367">
                  <c:v>1.3979999999999999E-12</c:v>
                </c:pt>
                <c:pt idx="13368">
                  <c:v>1.399E-12</c:v>
                </c:pt>
                <c:pt idx="13369">
                  <c:v>1.397E-12</c:v>
                </c:pt>
                <c:pt idx="13370">
                  <c:v>1.3959999999999999E-12</c:v>
                </c:pt>
                <c:pt idx="13371">
                  <c:v>1.401E-12</c:v>
                </c:pt>
                <c:pt idx="13372">
                  <c:v>1.4040000000000001E-12</c:v>
                </c:pt>
                <c:pt idx="13373">
                  <c:v>1.4080000000000001E-12</c:v>
                </c:pt>
                <c:pt idx="13374">
                  <c:v>1.409E-12</c:v>
                </c:pt>
                <c:pt idx="13375">
                  <c:v>1.4129999999999999E-12</c:v>
                </c:pt>
                <c:pt idx="13376">
                  <c:v>1.4129999999999999E-12</c:v>
                </c:pt>
                <c:pt idx="13377">
                  <c:v>1.4169999999999999E-12</c:v>
                </c:pt>
                <c:pt idx="13378">
                  <c:v>1.4209999999999999E-12</c:v>
                </c:pt>
                <c:pt idx="13379">
                  <c:v>1.426E-12</c:v>
                </c:pt>
                <c:pt idx="13380">
                  <c:v>1.4290000000000001E-12</c:v>
                </c:pt>
                <c:pt idx="13381">
                  <c:v>1.4310000000000001E-12</c:v>
                </c:pt>
                <c:pt idx="13382">
                  <c:v>1.4339999999999999E-12</c:v>
                </c:pt>
                <c:pt idx="13383">
                  <c:v>1.4399999999999999E-12</c:v>
                </c:pt>
                <c:pt idx="13384">
                  <c:v>1.441E-12</c:v>
                </c:pt>
                <c:pt idx="13385">
                  <c:v>1.441E-12</c:v>
                </c:pt>
                <c:pt idx="13386">
                  <c:v>1.4480000000000001E-12</c:v>
                </c:pt>
                <c:pt idx="13387">
                  <c:v>1.445E-12</c:v>
                </c:pt>
                <c:pt idx="13388">
                  <c:v>1.4399999999999999E-12</c:v>
                </c:pt>
                <c:pt idx="13389">
                  <c:v>1.4460000000000001E-12</c:v>
                </c:pt>
                <c:pt idx="13390">
                  <c:v>1.445E-12</c:v>
                </c:pt>
                <c:pt idx="13391">
                  <c:v>1.445E-12</c:v>
                </c:pt>
                <c:pt idx="13392">
                  <c:v>1.4500000000000001E-12</c:v>
                </c:pt>
                <c:pt idx="13393">
                  <c:v>1.4480000000000001E-12</c:v>
                </c:pt>
                <c:pt idx="13394">
                  <c:v>1.451E-12</c:v>
                </c:pt>
                <c:pt idx="13395">
                  <c:v>1.455E-12</c:v>
                </c:pt>
                <c:pt idx="13396">
                  <c:v>1.4480000000000001E-12</c:v>
                </c:pt>
                <c:pt idx="13397">
                  <c:v>1.451E-12</c:v>
                </c:pt>
                <c:pt idx="13398">
                  <c:v>1.449E-12</c:v>
                </c:pt>
                <c:pt idx="13399">
                  <c:v>1.4500000000000001E-12</c:v>
                </c:pt>
                <c:pt idx="13400">
                  <c:v>1.4540000000000001E-12</c:v>
                </c:pt>
                <c:pt idx="13401">
                  <c:v>1.4560000000000001E-12</c:v>
                </c:pt>
                <c:pt idx="13402">
                  <c:v>1.4629999999999999E-12</c:v>
                </c:pt>
                <c:pt idx="13403">
                  <c:v>1.47E-12</c:v>
                </c:pt>
                <c:pt idx="13404">
                  <c:v>1.472E-12</c:v>
                </c:pt>
                <c:pt idx="13405">
                  <c:v>1.4770000000000001E-12</c:v>
                </c:pt>
                <c:pt idx="13406">
                  <c:v>1.489E-12</c:v>
                </c:pt>
                <c:pt idx="13407">
                  <c:v>1.489E-12</c:v>
                </c:pt>
                <c:pt idx="13408">
                  <c:v>1.485E-12</c:v>
                </c:pt>
                <c:pt idx="13409">
                  <c:v>1.4940000000000001E-12</c:v>
                </c:pt>
                <c:pt idx="13410">
                  <c:v>1.4940000000000001E-12</c:v>
                </c:pt>
                <c:pt idx="13411">
                  <c:v>1.4919999999999999E-12</c:v>
                </c:pt>
                <c:pt idx="13412">
                  <c:v>1.4859999999999999E-12</c:v>
                </c:pt>
                <c:pt idx="13413">
                  <c:v>1.4819999999999999E-12</c:v>
                </c:pt>
                <c:pt idx="13414">
                  <c:v>1.483E-12</c:v>
                </c:pt>
                <c:pt idx="13415">
                  <c:v>1.487E-12</c:v>
                </c:pt>
                <c:pt idx="13416">
                  <c:v>1.489E-12</c:v>
                </c:pt>
                <c:pt idx="13417">
                  <c:v>1.491E-12</c:v>
                </c:pt>
                <c:pt idx="13418">
                  <c:v>1.4980000000000001E-12</c:v>
                </c:pt>
                <c:pt idx="13419">
                  <c:v>1.506E-12</c:v>
                </c:pt>
                <c:pt idx="13420">
                  <c:v>1.5040000000000001E-12</c:v>
                </c:pt>
                <c:pt idx="13421">
                  <c:v>1.503E-12</c:v>
                </c:pt>
                <c:pt idx="13422">
                  <c:v>1.5020000000000001E-12</c:v>
                </c:pt>
                <c:pt idx="13423">
                  <c:v>1.5040000000000001E-12</c:v>
                </c:pt>
                <c:pt idx="13424">
                  <c:v>1.5000000000000001E-12</c:v>
                </c:pt>
                <c:pt idx="13425">
                  <c:v>1.4980000000000001E-12</c:v>
                </c:pt>
                <c:pt idx="13426">
                  <c:v>1.5020000000000001E-12</c:v>
                </c:pt>
                <c:pt idx="13427">
                  <c:v>1.5049999999999999E-12</c:v>
                </c:pt>
                <c:pt idx="13428">
                  <c:v>1.5149999999999999E-12</c:v>
                </c:pt>
                <c:pt idx="13429">
                  <c:v>1.5149999999999999E-12</c:v>
                </c:pt>
                <c:pt idx="13430">
                  <c:v>1.516E-12</c:v>
                </c:pt>
                <c:pt idx="13431">
                  <c:v>1.5190000000000001E-12</c:v>
                </c:pt>
                <c:pt idx="13432">
                  <c:v>1.5250000000000001E-12</c:v>
                </c:pt>
                <c:pt idx="13433">
                  <c:v>1.524E-12</c:v>
                </c:pt>
                <c:pt idx="13434">
                  <c:v>1.526E-12</c:v>
                </c:pt>
                <c:pt idx="13435">
                  <c:v>1.529E-12</c:v>
                </c:pt>
                <c:pt idx="13436">
                  <c:v>1.5270000000000001E-12</c:v>
                </c:pt>
                <c:pt idx="13437">
                  <c:v>1.528E-12</c:v>
                </c:pt>
                <c:pt idx="13438">
                  <c:v>1.529E-12</c:v>
                </c:pt>
                <c:pt idx="13439">
                  <c:v>1.537E-12</c:v>
                </c:pt>
                <c:pt idx="13440">
                  <c:v>1.5319999999999999E-12</c:v>
                </c:pt>
                <c:pt idx="13441">
                  <c:v>1.5319999999999999E-12</c:v>
                </c:pt>
                <c:pt idx="13442">
                  <c:v>1.5299999999999999E-12</c:v>
                </c:pt>
                <c:pt idx="13443">
                  <c:v>1.535E-12</c:v>
                </c:pt>
                <c:pt idx="13444">
                  <c:v>1.531E-12</c:v>
                </c:pt>
                <c:pt idx="13445">
                  <c:v>1.531E-12</c:v>
                </c:pt>
                <c:pt idx="13446">
                  <c:v>1.5379999999999999E-12</c:v>
                </c:pt>
                <c:pt idx="13447">
                  <c:v>1.5379999999999999E-12</c:v>
                </c:pt>
                <c:pt idx="13448">
                  <c:v>1.5440000000000001E-12</c:v>
                </c:pt>
                <c:pt idx="13449">
                  <c:v>1.5520000000000001E-12</c:v>
                </c:pt>
                <c:pt idx="13450">
                  <c:v>1.5520000000000001E-12</c:v>
                </c:pt>
                <c:pt idx="13451">
                  <c:v>1.5569999999999999E-12</c:v>
                </c:pt>
                <c:pt idx="13452">
                  <c:v>1.56E-12</c:v>
                </c:pt>
                <c:pt idx="13453">
                  <c:v>1.556E-12</c:v>
                </c:pt>
                <c:pt idx="13454">
                  <c:v>1.5569999999999999E-12</c:v>
                </c:pt>
                <c:pt idx="13455">
                  <c:v>1.556E-12</c:v>
                </c:pt>
                <c:pt idx="13456">
                  <c:v>1.5549999999999999E-12</c:v>
                </c:pt>
                <c:pt idx="13457">
                  <c:v>1.554E-12</c:v>
                </c:pt>
                <c:pt idx="13458">
                  <c:v>1.5569999999999999E-12</c:v>
                </c:pt>
                <c:pt idx="13459">
                  <c:v>1.56E-12</c:v>
                </c:pt>
                <c:pt idx="13460">
                  <c:v>1.56E-12</c:v>
                </c:pt>
                <c:pt idx="13461">
                  <c:v>1.56E-12</c:v>
                </c:pt>
                <c:pt idx="13462">
                  <c:v>1.5629999999999999E-12</c:v>
                </c:pt>
                <c:pt idx="13463">
                  <c:v>1.562E-12</c:v>
                </c:pt>
                <c:pt idx="13464">
                  <c:v>1.564E-12</c:v>
                </c:pt>
                <c:pt idx="13465">
                  <c:v>1.5609999999999999E-12</c:v>
                </c:pt>
                <c:pt idx="13466">
                  <c:v>1.566E-12</c:v>
                </c:pt>
                <c:pt idx="13467">
                  <c:v>1.5629999999999999E-12</c:v>
                </c:pt>
                <c:pt idx="13468">
                  <c:v>1.5650000000000001E-12</c:v>
                </c:pt>
                <c:pt idx="13469">
                  <c:v>1.5670000000000001E-12</c:v>
                </c:pt>
                <c:pt idx="13470">
                  <c:v>1.564E-12</c:v>
                </c:pt>
                <c:pt idx="13471">
                  <c:v>1.5759999999999999E-12</c:v>
                </c:pt>
                <c:pt idx="13472">
                  <c:v>1.5779999999999999E-12</c:v>
                </c:pt>
                <c:pt idx="13473">
                  <c:v>1.579E-12</c:v>
                </c:pt>
                <c:pt idx="13474">
                  <c:v>1.583E-12</c:v>
                </c:pt>
                <c:pt idx="13475">
                  <c:v>1.5799999999999999E-12</c:v>
                </c:pt>
                <c:pt idx="13476">
                  <c:v>1.5880000000000001E-12</c:v>
                </c:pt>
                <c:pt idx="13477">
                  <c:v>1.5839999999999999E-12</c:v>
                </c:pt>
                <c:pt idx="13478">
                  <c:v>1.5839999999999999E-12</c:v>
                </c:pt>
                <c:pt idx="13479">
                  <c:v>1.583E-12</c:v>
                </c:pt>
                <c:pt idx="13480">
                  <c:v>1.587E-12</c:v>
                </c:pt>
                <c:pt idx="13481">
                  <c:v>1.589E-12</c:v>
                </c:pt>
                <c:pt idx="13482">
                  <c:v>1.595E-12</c:v>
                </c:pt>
                <c:pt idx="13483">
                  <c:v>1.595E-12</c:v>
                </c:pt>
                <c:pt idx="13484">
                  <c:v>1.5960000000000001E-12</c:v>
                </c:pt>
                <c:pt idx="13485">
                  <c:v>1.5960000000000001E-12</c:v>
                </c:pt>
                <c:pt idx="13486">
                  <c:v>1.6E-12</c:v>
                </c:pt>
                <c:pt idx="13487">
                  <c:v>1.608E-12</c:v>
                </c:pt>
                <c:pt idx="13488">
                  <c:v>1.608E-12</c:v>
                </c:pt>
                <c:pt idx="13489">
                  <c:v>1.6089999999999999E-12</c:v>
                </c:pt>
                <c:pt idx="13490">
                  <c:v>1.612E-12</c:v>
                </c:pt>
                <c:pt idx="13491">
                  <c:v>1.6130000000000001E-12</c:v>
                </c:pt>
                <c:pt idx="13492">
                  <c:v>1.616E-12</c:v>
                </c:pt>
                <c:pt idx="13493">
                  <c:v>1.6170000000000001E-12</c:v>
                </c:pt>
                <c:pt idx="13494">
                  <c:v>1.616E-12</c:v>
                </c:pt>
                <c:pt idx="13495">
                  <c:v>1.6130000000000001E-12</c:v>
                </c:pt>
                <c:pt idx="13496">
                  <c:v>1.6130000000000001E-12</c:v>
                </c:pt>
                <c:pt idx="13497">
                  <c:v>1.616E-12</c:v>
                </c:pt>
                <c:pt idx="13498">
                  <c:v>1.618E-12</c:v>
                </c:pt>
                <c:pt idx="13499">
                  <c:v>1.6210000000000001E-12</c:v>
                </c:pt>
                <c:pt idx="13500">
                  <c:v>1.6239999999999999E-12</c:v>
                </c:pt>
                <c:pt idx="13501">
                  <c:v>1.6279999999999999E-12</c:v>
                </c:pt>
                <c:pt idx="13502">
                  <c:v>1.629E-12</c:v>
                </c:pt>
                <c:pt idx="13503">
                  <c:v>1.6279999999999999E-12</c:v>
                </c:pt>
                <c:pt idx="13504">
                  <c:v>1.6259999999999999E-12</c:v>
                </c:pt>
                <c:pt idx="13505">
                  <c:v>1.625E-12</c:v>
                </c:pt>
                <c:pt idx="13506">
                  <c:v>1.6279999999999999E-12</c:v>
                </c:pt>
                <c:pt idx="13507">
                  <c:v>1.6279999999999999E-12</c:v>
                </c:pt>
                <c:pt idx="13508">
                  <c:v>1.631E-12</c:v>
                </c:pt>
                <c:pt idx="13509">
                  <c:v>1.631E-12</c:v>
                </c:pt>
                <c:pt idx="13510">
                  <c:v>1.6339999999999999E-12</c:v>
                </c:pt>
                <c:pt idx="13511">
                  <c:v>1.633E-12</c:v>
                </c:pt>
                <c:pt idx="13512">
                  <c:v>1.6319999999999999E-12</c:v>
                </c:pt>
                <c:pt idx="13513">
                  <c:v>1.6339999999999999E-12</c:v>
                </c:pt>
                <c:pt idx="13514">
                  <c:v>1.641E-12</c:v>
                </c:pt>
                <c:pt idx="13515">
                  <c:v>1.6380000000000001E-12</c:v>
                </c:pt>
                <c:pt idx="13516">
                  <c:v>1.643E-12</c:v>
                </c:pt>
                <c:pt idx="13517">
                  <c:v>1.65E-12</c:v>
                </c:pt>
                <c:pt idx="13518">
                  <c:v>1.6489999999999999E-12</c:v>
                </c:pt>
                <c:pt idx="13519">
                  <c:v>1.654E-12</c:v>
                </c:pt>
                <c:pt idx="13520">
                  <c:v>1.65E-12</c:v>
                </c:pt>
                <c:pt idx="13521">
                  <c:v>1.6549999999999999E-12</c:v>
                </c:pt>
                <c:pt idx="13522">
                  <c:v>1.6529999999999999E-12</c:v>
                </c:pt>
                <c:pt idx="13523">
                  <c:v>1.6509999999999999E-12</c:v>
                </c:pt>
                <c:pt idx="13524">
                  <c:v>1.6549999999999999E-12</c:v>
                </c:pt>
                <c:pt idx="13525">
                  <c:v>1.654E-12</c:v>
                </c:pt>
                <c:pt idx="13526">
                  <c:v>1.6509999999999999E-12</c:v>
                </c:pt>
                <c:pt idx="13527">
                  <c:v>1.6549999999999999E-12</c:v>
                </c:pt>
                <c:pt idx="13528">
                  <c:v>1.6529999999999999E-12</c:v>
                </c:pt>
                <c:pt idx="13529">
                  <c:v>1.6489999999999999E-12</c:v>
                </c:pt>
                <c:pt idx="13530">
                  <c:v>1.65E-12</c:v>
                </c:pt>
                <c:pt idx="13531">
                  <c:v>1.6549999999999999E-12</c:v>
                </c:pt>
                <c:pt idx="13532">
                  <c:v>1.654E-12</c:v>
                </c:pt>
                <c:pt idx="13533">
                  <c:v>1.6590000000000001E-12</c:v>
                </c:pt>
                <c:pt idx="13534">
                  <c:v>1.668E-12</c:v>
                </c:pt>
                <c:pt idx="13535">
                  <c:v>1.668E-12</c:v>
                </c:pt>
                <c:pt idx="13536">
                  <c:v>1.668E-12</c:v>
                </c:pt>
                <c:pt idx="13537">
                  <c:v>1.67E-12</c:v>
                </c:pt>
                <c:pt idx="13538">
                  <c:v>1.6670000000000001E-12</c:v>
                </c:pt>
                <c:pt idx="13539">
                  <c:v>1.6670000000000001E-12</c:v>
                </c:pt>
                <c:pt idx="13540">
                  <c:v>1.6630000000000001E-12</c:v>
                </c:pt>
                <c:pt idx="13541">
                  <c:v>1.668E-12</c:v>
                </c:pt>
                <c:pt idx="13542">
                  <c:v>1.6670000000000001E-12</c:v>
                </c:pt>
                <c:pt idx="13543">
                  <c:v>1.6630000000000001E-12</c:v>
                </c:pt>
                <c:pt idx="13544">
                  <c:v>1.66E-12</c:v>
                </c:pt>
                <c:pt idx="13545">
                  <c:v>1.668E-12</c:v>
                </c:pt>
                <c:pt idx="13546">
                  <c:v>1.6650000000000001E-12</c:v>
                </c:pt>
                <c:pt idx="13547">
                  <c:v>1.6719999999999999E-12</c:v>
                </c:pt>
                <c:pt idx="13548">
                  <c:v>1.6670000000000001E-12</c:v>
                </c:pt>
                <c:pt idx="13549">
                  <c:v>1.6690000000000001E-12</c:v>
                </c:pt>
                <c:pt idx="13550">
                  <c:v>1.666E-12</c:v>
                </c:pt>
                <c:pt idx="13551">
                  <c:v>1.666E-12</c:v>
                </c:pt>
                <c:pt idx="13552">
                  <c:v>1.668E-12</c:v>
                </c:pt>
                <c:pt idx="13553">
                  <c:v>1.671E-12</c:v>
                </c:pt>
                <c:pt idx="13554">
                  <c:v>1.6610000000000001E-12</c:v>
                </c:pt>
                <c:pt idx="13555">
                  <c:v>1.6610000000000001E-12</c:v>
                </c:pt>
                <c:pt idx="13556">
                  <c:v>1.662E-12</c:v>
                </c:pt>
                <c:pt idx="13557">
                  <c:v>1.6590000000000001E-12</c:v>
                </c:pt>
                <c:pt idx="13558">
                  <c:v>1.658E-12</c:v>
                </c:pt>
                <c:pt idx="13559">
                  <c:v>1.656E-12</c:v>
                </c:pt>
                <c:pt idx="13560">
                  <c:v>1.654E-12</c:v>
                </c:pt>
                <c:pt idx="13561">
                  <c:v>1.65E-12</c:v>
                </c:pt>
                <c:pt idx="13562">
                  <c:v>1.6469999999999999E-12</c:v>
                </c:pt>
                <c:pt idx="13563">
                  <c:v>1.6420000000000001E-12</c:v>
                </c:pt>
                <c:pt idx="13564">
                  <c:v>1.6380000000000001E-12</c:v>
                </c:pt>
                <c:pt idx="13565">
                  <c:v>1.641E-12</c:v>
                </c:pt>
                <c:pt idx="13566">
                  <c:v>1.637E-12</c:v>
                </c:pt>
                <c:pt idx="13567">
                  <c:v>1.633E-12</c:v>
                </c:pt>
                <c:pt idx="13568">
                  <c:v>1.637E-12</c:v>
                </c:pt>
                <c:pt idx="13569">
                  <c:v>1.639E-12</c:v>
                </c:pt>
                <c:pt idx="13570">
                  <c:v>1.6360000000000001E-12</c:v>
                </c:pt>
                <c:pt idx="13571">
                  <c:v>1.637E-12</c:v>
                </c:pt>
                <c:pt idx="13572">
                  <c:v>1.643E-12</c:v>
                </c:pt>
                <c:pt idx="13573">
                  <c:v>1.6460000000000001E-12</c:v>
                </c:pt>
                <c:pt idx="13574">
                  <c:v>1.645E-12</c:v>
                </c:pt>
                <c:pt idx="13575">
                  <c:v>1.648E-12</c:v>
                </c:pt>
                <c:pt idx="13576">
                  <c:v>1.6440000000000001E-12</c:v>
                </c:pt>
                <c:pt idx="13577">
                  <c:v>1.645E-12</c:v>
                </c:pt>
                <c:pt idx="13578">
                  <c:v>1.6360000000000001E-12</c:v>
                </c:pt>
                <c:pt idx="13579">
                  <c:v>1.629E-12</c:v>
                </c:pt>
                <c:pt idx="13580">
                  <c:v>1.6239999999999999E-12</c:v>
                </c:pt>
                <c:pt idx="13581">
                  <c:v>1.618E-12</c:v>
                </c:pt>
                <c:pt idx="13582">
                  <c:v>1.614E-12</c:v>
                </c:pt>
                <c:pt idx="13583">
                  <c:v>1.6109999999999999E-12</c:v>
                </c:pt>
                <c:pt idx="13584">
                  <c:v>1.6089999999999999E-12</c:v>
                </c:pt>
                <c:pt idx="13585">
                  <c:v>1.6089999999999999E-12</c:v>
                </c:pt>
                <c:pt idx="13586">
                  <c:v>1.61E-12</c:v>
                </c:pt>
                <c:pt idx="13587">
                  <c:v>1.5980000000000001E-12</c:v>
                </c:pt>
                <c:pt idx="13588">
                  <c:v>1.5960000000000001E-12</c:v>
                </c:pt>
                <c:pt idx="13589">
                  <c:v>1.599E-12</c:v>
                </c:pt>
                <c:pt idx="13590">
                  <c:v>1.595E-12</c:v>
                </c:pt>
                <c:pt idx="13591">
                  <c:v>1.599E-12</c:v>
                </c:pt>
                <c:pt idx="13592">
                  <c:v>1.597E-12</c:v>
                </c:pt>
                <c:pt idx="13593">
                  <c:v>1.5839999999999999E-12</c:v>
                </c:pt>
                <c:pt idx="13594">
                  <c:v>1.579E-12</c:v>
                </c:pt>
                <c:pt idx="13595">
                  <c:v>1.5759999999999999E-12</c:v>
                </c:pt>
                <c:pt idx="13596">
                  <c:v>1.5759999999999999E-12</c:v>
                </c:pt>
                <c:pt idx="13597">
                  <c:v>1.5690000000000001E-12</c:v>
                </c:pt>
                <c:pt idx="13598">
                  <c:v>1.5609999999999999E-12</c:v>
                </c:pt>
                <c:pt idx="13599">
                  <c:v>1.5549999999999999E-12</c:v>
                </c:pt>
                <c:pt idx="13600">
                  <c:v>1.5569999999999999E-12</c:v>
                </c:pt>
                <c:pt idx="13601">
                  <c:v>1.554E-12</c:v>
                </c:pt>
                <c:pt idx="13602">
                  <c:v>1.556E-12</c:v>
                </c:pt>
                <c:pt idx="13603">
                  <c:v>1.5480000000000001E-12</c:v>
                </c:pt>
                <c:pt idx="13604">
                  <c:v>1.5440000000000001E-12</c:v>
                </c:pt>
                <c:pt idx="13605">
                  <c:v>1.541E-12</c:v>
                </c:pt>
                <c:pt idx="13606">
                  <c:v>1.5399999999999999E-12</c:v>
                </c:pt>
                <c:pt idx="13607">
                  <c:v>1.5339999999999999E-12</c:v>
                </c:pt>
                <c:pt idx="13608">
                  <c:v>1.5339999999999999E-12</c:v>
                </c:pt>
                <c:pt idx="13609">
                  <c:v>1.5339999999999999E-12</c:v>
                </c:pt>
                <c:pt idx="13610">
                  <c:v>1.5299999999999999E-12</c:v>
                </c:pt>
                <c:pt idx="13611">
                  <c:v>1.529E-12</c:v>
                </c:pt>
                <c:pt idx="13612">
                  <c:v>1.524E-12</c:v>
                </c:pt>
                <c:pt idx="13613">
                  <c:v>1.514E-12</c:v>
                </c:pt>
                <c:pt idx="13614">
                  <c:v>1.5089999999999999E-12</c:v>
                </c:pt>
                <c:pt idx="13615">
                  <c:v>1.503E-12</c:v>
                </c:pt>
                <c:pt idx="13616">
                  <c:v>1.4940000000000001E-12</c:v>
                </c:pt>
                <c:pt idx="13617">
                  <c:v>1.489E-12</c:v>
                </c:pt>
                <c:pt idx="13618">
                  <c:v>1.4859999999999999E-12</c:v>
                </c:pt>
                <c:pt idx="13619">
                  <c:v>1.483E-12</c:v>
                </c:pt>
                <c:pt idx="13620">
                  <c:v>1.4819999999999999E-12</c:v>
                </c:pt>
                <c:pt idx="13621">
                  <c:v>1.4730000000000001E-12</c:v>
                </c:pt>
                <c:pt idx="13622">
                  <c:v>1.4689999999999999E-12</c:v>
                </c:pt>
                <c:pt idx="13623">
                  <c:v>1.4649999999999999E-12</c:v>
                </c:pt>
                <c:pt idx="13624">
                  <c:v>1.462E-12</c:v>
                </c:pt>
                <c:pt idx="13625">
                  <c:v>1.4480000000000001E-12</c:v>
                </c:pt>
                <c:pt idx="13626">
                  <c:v>1.4419999999999999E-12</c:v>
                </c:pt>
                <c:pt idx="13627">
                  <c:v>1.441E-12</c:v>
                </c:pt>
                <c:pt idx="13628">
                  <c:v>1.4379999999999999E-12</c:v>
                </c:pt>
                <c:pt idx="13629">
                  <c:v>1.437E-12</c:v>
                </c:pt>
                <c:pt idx="13630">
                  <c:v>1.4359999999999999E-12</c:v>
                </c:pt>
                <c:pt idx="13631">
                  <c:v>1.432E-12</c:v>
                </c:pt>
                <c:pt idx="13632">
                  <c:v>1.43E-12</c:v>
                </c:pt>
                <c:pt idx="13633">
                  <c:v>1.426E-12</c:v>
                </c:pt>
                <c:pt idx="13634">
                  <c:v>1.42E-12</c:v>
                </c:pt>
                <c:pt idx="13635">
                  <c:v>1.4169999999999999E-12</c:v>
                </c:pt>
                <c:pt idx="13636">
                  <c:v>1.4169999999999999E-12</c:v>
                </c:pt>
                <c:pt idx="13637">
                  <c:v>1.416E-12</c:v>
                </c:pt>
                <c:pt idx="13638">
                  <c:v>1.4129999999999999E-12</c:v>
                </c:pt>
                <c:pt idx="13639">
                  <c:v>1.4109999999999999E-12</c:v>
                </c:pt>
                <c:pt idx="13640">
                  <c:v>1.4100000000000001E-12</c:v>
                </c:pt>
                <c:pt idx="13641">
                  <c:v>1.4060000000000001E-12</c:v>
                </c:pt>
                <c:pt idx="13642">
                  <c:v>1.395E-12</c:v>
                </c:pt>
                <c:pt idx="13643">
                  <c:v>1.4000000000000001E-12</c:v>
                </c:pt>
                <c:pt idx="13644">
                  <c:v>1.387E-12</c:v>
                </c:pt>
                <c:pt idx="13645">
                  <c:v>1.389E-12</c:v>
                </c:pt>
                <c:pt idx="13646">
                  <c:v>1.387E-12</c:v>
                </c:pt>
                <c:pt idx="13647">
                  <c:v>1.384E-12</c:v>
                </c:pt>
                <c:pt idx="13648">
                  <c:v>1.3830000000000001E-12</c:v>
                </c:pt>
                <c:pt idx="13649">
                  <c:v>1.3810000000000001E-12</c:v>
                </c:pt>
                <c:pt idx="13650">
                  <c:v>1.376E-12</c:v>
                </c:pt>
                <c:pt idx="13651">
                  <c:v>1.376E-12</c:v>
                </c:pt>
                <c:pt idx="13652">
                  <c:v>1.376E-12</c:v>
                </c:pt>
                <c:pt idx="13653">
                  <c:v>1.38E-12</c:v>
                </c:pt>
                <c:pt idx="13654">
                  <c:v>1.382E-12</c:v>
                </c:pt>
                <c:pt idx="13655">
                  <c:v>1.3879999999999999E-12</c:v>
                </c:pt>
                <c:pt idx="13656">
                  <c:v>1.387E-12</c:v>
                </c:pt>
                <c:pt idx="13657">
                  <c:v>1.395E-12</c:v>
                </c:pt>
                <c:pt idx="13658">
                  <c:v>1.3959999999999999E-12</c:v>
                </c:pt>
                <c:pt idx="13659">
                  <c:v>1.4000000000000001E-12</c:v>
                </c:pt>
                <c:pt idx="13660">
                  <c:v>1.387E-12</c:v>
                </c:pt>
                <c:pt idx="13661">
                  <c:v>1.3810000000000001E-12</c:v>
                </c:pt>
                <c:pt idx="13662">
                  <c:v>1.3709999999999999E-12</c:v>
                </c:pt>
                <c:pt idx="13663">
                  <c:v>1.3629999999999999E-12</c:v>
                </c:pt>
                <c:pt idx="13664">
                  <c:v>1.349E-12</c:v>
                </c:pt>
                <c:pt idx="13665">
                  <c:v>1.3419999999999999E-12</c:v>
                </c:pt>
                <c:pt idx="13666">
                  <c:v>1.3499999999999999E-12</c:v>
                </c:pt>
                <c:pt idx="13667">
                  <c:v>1.3479999999999999E-12</c:v>
                </c:pt>
                <c:pt idx="13668">
                  <c:v>1.353E-12</c:v>
                </c:pt>
                <c:pt idx="13669">
                  <c:v>1.3520000000000001E-12</c:v>
                </c:pt>
                <c:pt idx="13670">
                  <c:v>1.355E-12</c:v>
                </c:pt>
                <c:pt idx="13671">
                  <c:v>1.3580000000000001E-12</c:v>
                </c:pt>
                <c:pt idx="13672">
                  <c:v>1.3580000000000001E-12</c:v>
                </c:pt>
                <c:pt idx="13673">
                  <c:v>1.355E-12</c:v>
                </c:pt>
                <c:pt idx="13674">
                  <c:v>1.3540000000000001E-12</c:v>
                </c:pt>
                <c:pt idx="13675">
                  <c:v>1.3520000000000001E-12</c:v>
                </c:pt>
                <c:pt idx="13676">
                  <c:v>1.3499999999999999E-12</c:v>
                </c:pt>
                <c:pt idx="13677">
                  <c:v>1.349E-12</c:v>
                </c:pt>
                <c:pt idx="13678">
                  <c:v>1.3520000000000001E-12</c:v>
                </c:pt>
                <c:pt idx="13679">
                  <c:v>1.353E-12</c:v>
                </c:pt>
                <c:pt idx="13680">
                  <c:v>1.3479999999999999E-12</c:v>
                </c:pt>
                <c:pt idx="13681">
                  <c:v>1.347E-12</c:v>
                </c:pt>
                <c:pt idx="13682">
                  <c:v>1.349E-12</c:v>
                </c:pt>
                <c:pt idx="13683">
                  <c:v>1.3479999999999999E-12</c:v>
                </c:pt>
                <c:pt idx="13684">
                  <c:v>1.343E-12</c:v>
                </c:pt>
                <c:pt idx="13685">
                  <c:v>1.343E-12</c:v>
                </c:pt>
                <c:pt idx="13686">
                  <c:v>1.3439999999999999E-12</c:v>
                </c:pt>
                <c:pt idx="13687">
                  <c:v>1.3370000000000001E-12</c:v>
                </c:pt>
                <c:pt idx="13688">
                  <c:v>1.3399999999999999E-12</c:v>
                </c:pt>
                <c:pt idx="13689">
                  <c:v>1.3370000000000001E-12</c:v>
                </c:pt>
                <c:pt idx="13690">
                  <c:v>1.336E-12</c:v>
                </c:pt>
                <c:pt idx="13691">
                  <c:v>1.3370000000000001E-12</c:v>
                </c:pt>
                <c:pt idx="13692">
                  <c:v>1.3370000000000001E-12</c:v>
                </c:pt>
                <c:pt idx="13693">
                  <c:v>1.3370000000000001E-12</c:v>
                </c:pt>
                <c:pt idx="13694">
                  <c:v>1.334E-12</c:v>
                </c:pt>
                <c:pt idx="13695">
                  <c:v>1.332E-12</c:v>
                </c:pt>
                <c:pt idx="13696">
                  <c:v>1.334E-12</c:v>
                </c:pt>
                <c:pt idx="13697">
                  <c:v>1.3330000000000001E-12</c:v>
                </c:pt>
                <c:pt idx="13698">
                  <c:v>1.3330000000000001E-12</c:v>
                </c:pt>
                <c:pt idx="13699">
                  <c:v>1.3269999999999999E-12</c:v>
                </c:pt>
                <c:pt idx="13700">
                  <c:v>1.3310000000000001E-12</c:v>
                </c:pt>
                <c:pt idx="13701">
                  <c:v>1.33E-12</c:v>
                </c:pt>
                <c:pt idx="13702">
                  <c:v>1.328E-12</c:v>
                </c:pt>
                <c:pt idx="13703">
                  <c:v>1.3249999999999999E-12</c:v>
                </c:pt>
                <c:pt idx="13704">
                  <c:v>1.3290000000000001E-12</c:v>
                </c:pt>
                <c:pt idx="13705">
                  <c:v>1.3269999999999999E-12</c:v>
                </c:pt>
                <c:pt idx="13706">
                  <c:v>1.3229999999999999E-12</c:v>
                </c:pt>
                <c:pt idx="13707">
                  <c:v>1.3249999999999999E-12</c:v>
                </c:pt>
                <c:pt idx="13708">
                  <c:v>1.3290000000000001E-12</c:v>
                </c:pt>
                <c:pt idx="13709">
                  <c:v>1.326E-12</c:v>
                </c:pt>
                <c:pt idx="13710">
                  <c:v>1.326E-12</c:v>
                </c:pt>
                <c:pt idx="13711">
                  <c:v>1.328E-12</c:v>
                </c:pt>
                <c:pt idx="13712">
                  <c:v>1.3249999999999999E-12</c:v>
                </c:pt>
                <c:pt idx="13713">
                  <c:v>1.3229999999999999E-12</c:v>
                </c:pt>
                <c:pt idx="13714">
                  <c:v>1.332E-12</c:v>
                </c:pt>
                <c:pt idx="13715">
                  <c:v>1.3390000000000001E-12</c:v>
                </c:pt>
                <c:pt idx="13716">
                  <c:v>1.3399999999999999E-12</c:v>
                </c:pt>
                <c:pt idx="13717">
                  <c:v>1.338E-12</c:v>
                </c:pt>
                <c:pt idx="13718">
                  <c:v>1.3370000000000001E-12</c:v>
                </c:pt>
                <c:pt idx="13719">
                  <c:v>1.3399999999999999E-12</c:v>
                </c:pt>
                <c:pt idx="13720">
                  <c:v>1.3399999999999999E-12</c:v>
                </c:pt>
                <c:pt idx="13721">
                  <c:v>1.3439999999999999E-12</c:v>
                </c:pt>
                <c:pt idx="13722">
                  <c:v>1.351E-12</c:v>
                </c:pt>
                <c:pt idx="13723">
                  <c:v>1.3560000000000001E-12</c:v>
                </c:pt>
                <c:pt idx="13724">
                  <c:v>1.3520000000000001E-12</c:v>
                </c:pt>
                <c:pt idx="13725">
                  <c:v>1.355E-12</c:v>
                </c:pt>
                <c:pt idx="13726">
                  <c:v>1.355E-12</c:v>
                </c:pt>
                <c:pt idx="13727">
                  <c:v>1.3499999999999999E-12</c:v>
                </c:pt>
                <c:pt idx="13728">
                  <c:v>1.353E-12</c:v>
                </c:pt>
                <c:pt idx="13729">
                  <c:v>1.359E-12</c:v>
                </c:pt>
                <c:pt idx="13730">
                  <c:v>1.3560000000000001E-12</c:v>
                </c:pt>
                <c:pt idx="13731">
                  <c:v>1.3620000000000001E-12</c:v>
                </c:pt>
                <c:pt idx="13732">
                  <c:v>1.359E-12</c:v>
                </c:pt>
                <c:pt idx="13733">
                  <c:v>1.3560000000000001E-12</c:v>
                </c:pt>
                <c:pt idx="13734">
                  <c:v>1.359E-12</c:v>
                </c:pt>
                <c:pt idx="13735">
                  <c:v>1.355E-12</c:v>
                </c:pt>
                <c:pt idx="13736">
                  <c:v>1.3540000000000001E-12</c:v>
                </c:pt>
                <c:pt idx="13737">
                  <c:v>1.3600000000000001E-12</c:v>
                </c:pt>
                <c:pt idx="13738">
                  <c:v>1.3620000000000001E-12</c:v>
                </c:pt>
                <c:pt idx="13739">
                  <c:v>1.3629999999999999E-12</c:v>
                </c:pt>
                <c:pt idx="13740">
                  <c:v>1.3620000000000001E-12</c:v>
                </c:pt>
                <c:pt idx="13741">
                  <c:v>1.3629999999999999E-12</c:v>
                </c:pt>
                <c:pt idx="13742">
                  <c:v>1.3600000000000001E-12</c:v>
                </c:pt>
                <c:pt idx="13743">
                  <c:v>1.359E-12</c:v>
                </c:pt>
                <c:pt idx="13744">
                  <c:v>1.359E-12</c:v>
                </c:pt>
                <c:pt idx="13745">
                  <c:v>1.3520000000000001E-12</c:v>
                </c:pt>
                <c:pt idx="13746">
                  <c:v>1.3560000000000001E-12</c:v>
                </c:pt>
                <c:pt idx="13747">
                  <c:v>1.3560000000000001E-12</c:v>
                </c:pt>
                <c:pt idx="13748">
                  <c:v>1.3560000000000001E-12</c:v>
                </c:pt>
                <c:pt idx="13749">
                  <c:v>1.3629999999999999E-12</c:v>
                </c:pt>
                <c:pt idx="13750">
                  <c:v>1.3649999999999999E-12</c:v>
                </c:pt>
                <c:pt idx="13751">
                  <c:v>1.361E-12</c:v>
                </c:pt>
                <c:pt idx="13752">
                  <c:v>1.361E-12</c:v>
                </c:pt>
                <c:pt idx="13753">
                  <c:v>1.3629999999999999E-12</c:v>
                </c:pt>
                <c:pt idx="13754">
                  <c:v>1.364E-12</c:v>
                </c:pt>
                <c:pt idx="13755">
                  <c:v>1.366E-12</c:v>
                </c:pt>
                <c:pt idx="13756">
                  <c:v>1.368E-12</c:v>
                </c:pt>
                <c:pt idx="13757">
                  <c:v>1.372E-12</c:v>
                </c:pt>
                <c:pt idx="13758">
                  <c:v>1.3750000000000001E-12</c:v>
                </c:pt>
                <c:pt idx="13759">
                  <c:v>1.3729999999999999E-12</c:v>
                </c:pt>
                <c:pt idx="13760">
                  <c:v>1.3709999999999999E-12</c:v>
                </c:pt>
                <c:pt idx="13761">
                  <c:v>1.3729999999999999E-12</c:v>
                </c:pt>
                <c:pt idx="13762">
                  <c:v>1.3750000000000001E-12</c:v>
                </c:pt>
                <c:pt idx="13763">
                  <c:v>1.376E-12</c:v>
                </c:pt>
                <c:pt idx="13764">
                  <c:v>1.3810000000000001E-12</c:v>
                </c:pt>
                <c:pt idx="13765">
                  <c:v>1.3770000000000001E-12</c:v>
                </c:pt>
                <c:pt idx="13766">
                  <c:v>1.378E-12</c:v>
                </c:pt>
                <c:pt idx="13767">
                  <c:v>1.384E-12</c:v>
                </c:pt>
                <c:pt idx="13768">
                  <c:v>1.3850000000000001E-12</c:v>
                </c:pt>
                <c:pt idx="13769">
                  <c:v>1.384E-12</c:v>
                </c:pt>
                <c:pt idx="13770">
                  <c:v>1.387E-12</c:v>
                </c:pt>
                <c:pt idx="13771">
                  <c:v>1.393E-12</c:v>
                </c:pt>
                <c:pt idx="13772">
                  <c:v>1.389E-12</c:v>
                </c:pt>
                <c:pt idx="13773">
                  <c:v>1.391E-12</c:v>
                </c:pt>
                <c:pt idx="13774">
                  <c:v>1.4000000000000001E-12</c:v>
                </c:pt>
                <c:pt idx="13775">
                  <c:v>1.4000000000000001E-12</c:v>
                </c:pt>
                <c:pt idx="13776">
                  <c:v>1.4000000000000001E-12</c:v>
                </c:pt>
                <c:pt idx="13777">
                  <c:v>1.4000000000000001E-12</c:v>
                </c:pt>
                <c:pt idx="13778">
                  <c:v>1.4080000000000001E-12</c:v>
                </c:pt>
                <c:pt idx="13779">
                  <c:v>1.407E-12</c:v>
                </c:pt>
                <c:pt idx="13780">
                  <c:v>1.4080000000000001E-12</c:v>
                </c:pt>
                <c:pt idx="13781">
                  <c:v>1.414E-12</c:v>
                </c:pt>
                <c:pt idx="13782">
                  <c:v>1.4169999999999999E-12</c:v>
                </c:pt>
                <c:pt idx="13783">
                  <c:v>1.414E-12</c:v>
                </c:pt>
                <c:pt idx="13784">
                  <c:v>1.4189999999999999E-12</c:v>
                </c:pt>
                <c:pt idx="13785">
                  <c:v>1.4230000000000001E-12</c:v>
                </c:pt>
                <c:pt idx="13786">
                  <c:v>1.4209999999999999E-12</c:v>
                </c:pt>
                <c:pt idx="13787">
                  <c:v>1.4149999999999999E-12</c:v>
                </c:pt>
                <c:pt idx="13788">
                  <c:v>1.4209999999999999E-12</c:v>
                </c:pt>
                <c:pt idx="13789">
                  <c:v>1.424E-12</c:v>
                </c:pt>
                <c:pt idx="13790">
                  <c:v>1.4359999999999999E-12</c:v>
                </c:pt>
                <c:pt idx="13791">
                  <c:v>1.435E-12</c:v>
                </c:pt>
                <c:pt idx="13792">
                  <c:v>1.447E-12</c:v>
                </c:pt>
                <c:pt idx="13793">
                  <c:v>1.4520000000000001E-12</c:v>
                </c:pt>
                <c:pt idx="13794">
                  <c:v>1.4540000000000001E-12</c:v>
                </c:pt>
                <c:pt idx="13795">
                  <c:v>1.4560000000000001E-12</c:v>
                </c:pt>
                <c:pt idx="13796">
                  <c:v>1.4540000000000001E-12</c:v>
                </c:pt>
                <c:pt idx="13797">
                  <c:v>1.451E-12</c:v>
                </c:pt>
                <c:pt idx="13798">
                  <c:v>1.457E-12</c:v>
                </c:pt>
                <c:pt idx="13799">
                  <c:v>1.4560000000000001E-12</c:v>
                </c:pt>
                <c:pt idx="13800">
                  <c:v>1.4589999999999999E-12</c:v>
                </c:pt>
                <c:pt idx="13801">
                  <c:v>1.4589999999999999E-12</c:v>
                </c:pt>
                <c:pt idx="13802">
                  <c:v>1.46E-12</c:v>
                </c:pt>
                <c:pt idx="13803">
                  <c:v>1.46E-12</c:v>
                </c:pt>
                <c:pt idx="13804">
                  <c:v>1.457E-12</c:v>
                </c:pt>
                <c:pt idx="13805">
                  <c:v>1.46E-12</c:v>
                </c:pt>
                <c:pt idx="13806">
                  <c:v>1.46E-12</c:v>
                </c:pt>
                <c:pt idx="13807">
                  <c:v>1.466E-12</c:v>
                </c:pt>
                <c:pt idx="13808">
                  <c:v>1.464E-12</c:v>
                </c:pt>
                <c:pt idx="13809">
                  <c:v>1.468E-12</c:v>
                </c:pt>
                <c:pt idx="13810">
                  <c:v>1.474E-12</c:v>
                </c:pt>
                <c:pt idx="13811">
                  <c:v>1.474E-12</c:v>
                </c:pt>
                <c:pt idx="13812">
                  <c:v>1.474E-12</c:v>
                </c:pt>
                <c:pt idx="13813">
                  <c:v>1.474E-12</c:v>
                </c:pt>
                <c:pt idx="13814">
                  <c:v>1.4790000000000001E-12</c:v>
                </c:pt>
                <c:pt idx="13815">
                  <c:v>1.4899999999999999E-12</c:v>
                </c:pt>
                <c:pt idx="13816">
                  <c:v>1.485E-12</c:v>
                </c:pt>
                <c:pt idx="13817">
                  <c:v>1.4879999999999999E-12</c:v>
                </c:pt>
                <c:pt idx="13818">
                  <c:v>1.489E-12</c:v>
                </c:pt>
                <c:pt idx="13819">
                  <c:v>1.493E-12</c:v>
                </c:pt>
                <c:pt idx="13820">
                  <c:v>1.4940000000000001E-12</c:v>
                </c:pt>
                <c:pt idx="13821">
                  <c:v>1.497E-12</c:v>
                </c:pt>
                <c:pt idx="13822">
                  <c:v>1.499E-12</c:v>
                </c:pt>
                <c:pt idx="13823">
                  <c:v>1.503E-12</c:v>
                </c:pt>
                <c:pt idx="13824">
                  <c:v>1.5020000000000001E-12</c:v>
                </c:pt>
                <c:pt idx="13825">
                  <c:v>1.5020000000000001E-12</c:v>
                </c:pt>
                <c:pt idx="13826">
                  <c:v>1.499E-12</c:v>
                </c:pt>
                <c:pt idx="13827">
                  <c:v>1.501E-12</c:v>
                </c:pt>
                <c:pt idx="13828">
                  <c:v>1.495E-12</c:v>
                </c:pt>
                <c:pt idx="13829">
                  <c:v>1.493E-12</c:v>
                </c:pt>
                <c:pt idx="13830">
                  <c:v>1.499E-12</c:v>
                </c:pt>
                <c:pt idx="13831">
                  <c:v>1.495E-12</c:v>
                </c:pt>
                <c:pt idx="13832">
                  <c:v>1.495E-12</c:v>
                </c:pt>
                <c:pt idx="13833">
                  <c:v>1.497E-12</c:v>
                </c:pt>
                <c:pt idx="13834">
                  <c:v>1.5049999999999999E-12</c:v>
                </c:pt>
                <c:pt idx="13835">
                  <c:v>1.5069999999999999E-12</c:v>
                </c:pt>
                <c:pt idx="13836">
                  <c:v>1.5069999999999999E-12</c:v>
                </c:pt>
                <c:pt idx="13837">
                  <c:v>1.5129999999999999E-12</c:v>
                </c:pt>
                <c:pt idx="13838">
                  <c:v>1.516E-12</c:v>
                </c:pt>
                <c:pt idx="13839">
                  <c:v>1.5230000000000001E-12</c:v>
                </c:pt>
                <c:pt idx="13840">
                  <c:v>1.5339999999999999E-12</c:v>
                </c:pt>
                <c:pt idx="13841">
                  <c:v>1.5359999999999999E-12</c:v>
                </c:pt>
                <c:pt idx="13842">
                  <c:v>1.539E-12</c:v>
                </c:pt>
                <c:pt idx="13843">
                  <c:v>1.5379999999999999E-12</c:v>
                </c:pt>
                <c:pt idx="13844">
                  <c:v>1.539E-12</c:v>
                </c:pt>
                <c:pt idx="13845">
                  <c:v>1.537E-12</c:v>
                </c:pt>
                <c:pt idx="13846">
                  <c:v>1.547E-12</c:v>
                </c:pt>
                <c:pt idx="13847">
                  <c:v>1.5549999999999999E-12</c:v>
                </c:pt>
                <c:pt idx="13848">
                  <c:v>1.5529999999999999E-12</c:v>
                </c:pt>
                <c:pt idx="13849">
                  <c:v>1.556E-12</c:v>
                </c:pt>
                <c:pt idx="13850">
                  <c:v>1.551E-12</c:v>
                </c:pt>
                <c:pt idx="13851">
                  <c:v>1.547E-12</c:v>
                </c:pt>
                <c:pt idx="13852">
                  <c:v>1.5460000000000001E-12</c:v>
                </c:pt>
                <c:pt idx="13853">
                  <c:v>1.5440000000000001E-12</c:v>
                </c:pt>
                <c:pt idx="13854">
                  <c:v>1.545E-12</c:v>
                </c:pt>
                <c:pt idx="13855">
                  <c:v>1.5460000000000001E-12</c:v>
                </c:pt>
                <c:pt idx="13856">
                  <c:v>1.5500000000000001E-12</c:v>
                </c:pt>
                <c:pt idx="13857">
                  <c:v>1.5529999999999999E-12</c:v>
                </c:pt>
                <c:pt idx="13858">
                  <c:v>1.5549999999999999E-12</c:v>
                </c:pt>
                <c:pt idx="13859">
                  <c:v>1.558E-12</c:v>
                </c:pt>
                <c:pt idx="13860">
                  <c:v>1.5609999999999999E-12</c:v>
                </c:pt>
                <c:pt idx="13861">
                  <c:v>1.5690000000000001E-12</c:v>
                </c:pt>
                <c:pt idx="13862">
                  <c:v>1.577E-12</c:v>
                </c:pt>
                <c:pt idx="13863">
                  <c:v>1.5819999999999999E-12</c:v>
                </c:pt>
                <c:pt idx="13864">
                  <c:v>1.579E-12</c:v>
                </c:pt>
                <c:pt idx="13865">
                  <c:v>1.5779999999999999E-12</c:v>
                </c:pt>
                <c:pt idx="13866">
                  <c:v>1.5759999999999999E-12</c:v>
                </c:pt>
                <c:pt idx="13867">
                  <c:v>1.574E-12</c:v>
                </c:pt>
                <c:pt idx="13868">
                  <c:v>1.572E-12</c:v>
                </c:pt>
                <c:pt idx="13869">
                  <c:v>1.5759999999999999E-12</c:v>
                </c:pt>
                <c:pt idx="13870">
                  <c:v>1.577E-12</c:v>
                </c:pt>
                <c:pt idx="13871">
                  <c:v>1.5750000000000001E-12</c:v>
                </c:pt>
                <c:pt idx="13872">
                  <c:v>1.579E-12</c:v>
                </c:pt>
                <c:pt idx="13873">
                  <c:v>1.5839999999999999E-12</c:v>
                </c:pt>
                <c:pt idx="13874">
                  <c:v>1.5819999999999999E-12</c:v>
                </c:pt>
                <c:pt idx="13875">
                  <c:v>1.5750000000000001E-12</c:v>
                </c:pt>
                <c:pt idx="13876">
                  <c:v>1.5750000000000001E-12</c:v>
                </c:pt>
                <c:pt idx="13877">
                  <c:v>1.5799999999999999E-12</c:v>
                </c:pt>
                <c:pt idx="13878">
                  <c:v>1.5759999999999999E-12</c:v>
                </c:pt>
                <c:pt idx="13879">
                  <c:v>1.5799999999999999E-12</c:v>
                </c:pt>
                <c:pt idx="13880">
                  <c:v>1.579E-12</c:v>
                </c:pt>
                <c:pt idx="13881">
                  <c:v>1.5819999999999999E-12</c:v>
                </c:pt>
                <c:pt idx="13882">
                  <c:v>1.585E-12</c:v>
                </c:pt>
                <c:pt idx="13883">
                  <c:v>1.5880000000000001E-12</c:v>
                </c:pt>
                <c:pt idx="13884">
                  <c:v>1.579E-12</c:v>
                </c:pt>
                <c:pt idx="13885">
                  <c:v>1.5799999999999999E-12</c:v>
                </c:pt>
                <c:pt idx="13886">
                  <c:v>1.581E-12</c:v>
                </c:pt>
                <c:pt idx="13887">
                  <c:v>1.5799999999999999E-12</c:v>
                </c:pt>
                <c:pt idx="13888">
                  <c:v>1.579E-12</c:v>
                </c:pt>
                <c:pt idx="13889">
                  <c:v>1.583E-12</c:v>
                </c:pt>
                <c:pt idx="13890">
                  <c:v>1.585E-12</c:v>
                </c:pt>
                <c:pt idx="13891">
                  <c:v>1.587E-12</c:v>
                </c:pt>
                <c:pt idx="13892">
                  <c:v>1.587E-12</c:v>
                </c:pt>
                <c:pt idx="13893">
                  <c:v>1.595E-12</c:v>
                </c:pt>
                <c:pt idx="13894">
                  <c:v>1.593E-12</c:v>
                </c:pt>
                <c:pt idx="13895">
                  <c:v>1.5920000000000001E-12</c:v>
                </c:pt>
                <c:pt idx="13896">
                  <c:v>1.5960000000000001E-12</c:v>
                </c:pt>
                <c:pt idx="13897">
                  <c:v>1.604E-12</c:v>
                </c:pt>
                <c:pt idx="13898">
                  <c:v>1.5980000000000001E-12</c:v>
                </c:pt>
                <c:pt idx="13899">
                  <c:v>1.599E-12</c:v>
                </c:pt>
                <c:pt idx="13900">
                  <c:v>1.602E-12</c:v>
                </c:pt>
                <c:pt idx="13901">
                  <c:v>1.604E-12</c:v>
                </c:pt>
                <c:pt idx="13902">
                  <c:v>1.6109999999999999E-12</c:v>
                </c:pt>
                <c:pt idx="13903">
                  <c:v>1.614E-12</c:v>
                </c:pt>
                <c:pt idx="13904">
                  <c:v>1.6170000000000001E-12</c:v>
                </c:pt>
                <c:pt idx="13905">
                  <c:v>1.62E-12</c:v>
                </c:pt>
                <c:pt idx="13906">
                  <c:v>1.625E-12</c:v>
                </c:pt>
                <c:pt idx="13907">
                  <c:v>1.6299999999999999E-12</c:v>
                </c:pt>
                <c:pt idx="13908">
                  <c:v>1.622E-12</c:v>
                </c:pt>
                <c:pt idx="13909">
                  <c:v>1.625E-12</c:v>
                </c:pt>
                <c:pt idx="13910">
                  <c:v>1.6279999999999999E-12</c:v>
                </c:pt>
                <c:pt idx="13911">
                  <c:v>1.6339999999999999E-12</c:v>
                </c:pt>
                <c:pt idx="13912">
                  <c:v>1.631E-12</c:v>
                </c:pt>
                <c:pt idx="13913">
                  <c:v>1.6259999999999999E-12</c:v>
                </c:pt>
                <c:pt idx="13914">
                  <c:v>1.6299999999999999E-12</c:v>
                </c:pt>
                <c:pt idx="13915">
                  <c:v>1.633E-12</c:v>
                </c:pt>
                <c:pt idx="13916">
                  <c:v>1.637E-12</c:v>
                </c:pt>
                <c:pt idx="13917">
                  <c:v>1.637E-12</c:v>
                </c:pt>
                <c:pt idx="13918">
                  <c:v>1.6460000000000001E-12</c:v>
                </c:pt>
                <c:pt idx="13919">
                  <c:v>1.645E-12</c:v>
                </c:pt>
                <c:pt idx="13920">
                  <c:v>1.645E-12</c:v>
                </c:pt>
                <c:pt idx="13921">
                  <c:v>1.6469999999999999E-12</c:v>
                </c:pt>
                <c:pt idx="13922">
                  <c:v>1.648E-12</c:v>
                </c:pt>
                <c:pt idx="13923">
                  <c:v>1.654E-12</c:v>
                </c:pt>
                <c:pt idx="13924">
                  <c:v>1.6569999999999999E-12</c:v>
                </c:pt>
                <c:pt idx="13925">
                  <c:v>1.6630000000000001E-12</c:v>
                </c:pt>
                <c:pt idx="13926">
                  <c:v>1.6719999999999999E-12</c:v>
                </c:pt>
                <c:pt idx="13927">
                  <c:v>1.664E-12</c:v>
                </c:pt>
                <c:pt idx="13928">
                  <c:v>1.6739999999999999E-12</c:v>
                </c:pt>
                <c:pt idx="13929">
                  <c:v>1.67E-12</c:v>
                </c:pt>
                <c:pt idx="13930">
                  <c:v>1.666E-12</c:v>
                </c:pt>
                <c:pt idx="13931">
                  <c:v>1.666E-12</c:v>
                </c:pt>
                <c:pt idx="13932">
                  <c:v>1.6690000000000001E-12</c:v>
                </c:pt>
                <c:pt idx="13933">
                  <c:v>1.67E-12</c:v>
                </c:pt>
                <c:pt idx="13934">
                  <c:v>1.6690000000000001E-12</c:v>
                </c:pt>
                <c:pt idx="13935">
                  <c:v>1.6690000000000001E-12</c:v>
                </c:pt>
                <c:pt idx="13936">
                  <c:v>1.6779999999999999E-12</c:v>
                </c:pt>
                <c:pt idx="13937">
                  <c:v>1.6819999999999999E-12</c:v>
                </c:pt>
                <c:pt idx="13938">
                  <c:v>1.6860000000000001E-12</c:v>
                </c:pt>
                <c:pt idx="13939">
                  <c:v>1.689E-12</c:v>
                </c:pt>
                <c:pt idx="13940">
                  <c:v>1.691E-12</c:v>
                </c:pt>
                <c:pt idx="13941">
                  <c:v>1.691E-12</c:v>
                </c:pt>
                <c:pt idx="13942">
                  <c:v>1.6880000000000001E-12</c:v>
                </c:pt>
                <c:pt idx="13943">
                  <c:v>1.689E-12</c:v>
                </c:pt>
                <c:pt idx="13944">
                  <c:v>1.693E-12</c:v>
                </c:pt>
                <c:pt idx="13945">
                  <c:v>1.685E-12</c:v>
                </c:pt>
                <c:pt idx="13946">
                  <c:v>1.6840000000000001E-12</c:v>
                </c:pt>
                <c:pt idx="13947">
                  <c:v>1.6900000000000001E-12</c:v>
                </c:pt>
                <c:pt idx="13948">
                  <c:v>1.6900000000000001E-12</c:v>
                </c:pt>
                <c:pt idx="13949">
                  <c:v>1.6840000000000001E-12</c:v>
                </c:pt>
                <c:pt idx="13950">
                  <c:v>1.685E-12</c:v>
                </c:pt>
                <c:pt idx="13951">
                  <c:v>1.6840000000000001E-12</c:v>
                </c:pt>
                <c:pt idx="13952">
                  <c:v>1.6860000000000001E-12</c:v>
                </c:pt>
                <c:pt idx="13953">
                  <c:v>1.6840000000000001E-12</c:v>
                </c:pt>
                <c:pt idx="13954">
                  <c:v>1.685E-12</c:v>
                </c:pt>
                <c:pt idx="13955">
                  <c:v>1.6819999999999999E-12</c:v>
                </c:pt>
                <c:pt idx="13956">
                  <c:v>1.6840000000000001E-12</c:v>
                </c:pt>
                <c:pt idx="13957">
                  <c:v>1.687E-12</c:v>
                </c:pt>
                <c:pt idx="13958">
                  <c:v>1.691E-12</c:v>
                </c:pt>
                <c:pt idx="13959">
                  <c:v>1.6880000000000001E-12</c:v>
                </c:pt>
                <c:pt idx="13960">
                  <c:v>1.685E-12</c:v>
                </c:pt>
                <c:pt idx="13961">
                  <c:v>1.6819999999999999E-12</c:v>
                </c:pt>
                <c:pt idx="13962">
                  <c:v>1.6819999999999999E-12</c:v>
                </c:pt>
                <c:pt idx="13963">
                  <c:v>1.6819999999999999E-12</c:v>
                </c:pt>
                <c:pt idx="13964">
                  <c:v>1.685E-12</c:v>
                </c:pt>
                <c:pt idx="13965">
                  <c:v>1.681E-12</c:v>
                </c:pt>
                <c:pt idx="13966">
                  <c:v>1.683E-12</c:v>
                </c:pt>
                <c:pt idx="13967">
                  <c:v>1.683E-12</c:v>
                </c:pt>
                <c:pt idx="13968">
                  <c:v>1.681E-12</c:v>
                </c:pt>
                <c:pt idx="13969">
                  <c:v>1.677E-12</c:v>
                </c:pt>
                <c:pt idx="13970">
                  <c:v>1.675E-12</c:v>
                </c:pt>
                <c:pt idx="13971">
                  <c:v>1.6779999999999999E-12</c:v>
                </c:pt>
                <c:pt idx="13972">
                  <c:v>1.677E-12</c:v>
                </c:pt>
                <c:pt idx="13973">
                  <c:v>1.6860000000000001E-12</c:v>
                </c:pt>
                <c:pt idx="13974">
                  <c:v>1.679E-12</c:v>
                </c:pt>
                <c:pt idx="13975">
                  <c:v>1.677E-12</c:v>
                </c:pt>
                <c:pt idx="13976">
                  <c:v>1.683E-12</c:v>
                </c:pt>
                <c:pt idx="13977">
                  <c:v>1.679E-12</c:v>
                </c:pt>
                <c:pt idx="13978">
                  <c:v>1.679E-12</c:v>
                </c:pt>
                <c:pt idx="13979">
                  <c:v>1.6759999999999999E-12</c:v>
                </c:pt>
                <c:pt idx="13980">
                  <c:v>1.6719999999999999E-12</c:v>
                </c:pt>
                <c:pt idx="13981">
                  <c:v>1.673E-12</c:v>
                </c:pt>
                <c:pt idx="13982">
                  <c:v>1.67E-12</c:v>
                </c:pt>
                <c:pt idx="13983">
                  <c:v>1.6610000000000001E-12</c:v>
                </c:pt>
                <c:pt idx="13984">
                  <c:v>1.6630000000000001E-12</c:v>
                </c:pt>
                <c:pt idx="13985">
                  <c:v>1.6670000000000001E-12</c:v>
                </c:pt>
                <c:pt idx="13986">
                  <c:v>1.664E-12</c:v>
                </c:pt>
                <c:pt idx="13987">
                  <c:v>1.658E-12</c:v>
                </c:pt>
                <c:pt idx="13988">
                  <c:v>1.6610000000000001E-12</c:v>
                </c:pt>
                <c:pt idx="13989">
                  <c:v>1.662E-12</c:v>
                </c:pt>
                <c:pt idx="13990">
                  <c:v>1.658E-12</c:v>
                </c:pt>
                <c:pt idx="13991">
                  <c:v>1.6460000000000001E-12</c:v>
                </c:pt>
                <c:pt idx="13992">
                  <c:v>1.641E-12</c:v>
                </c:pt>
                <c:pt idx="13993">
                  <c:v>1.643E-12</c:v>
                </c:pt>
                <c:pt idx="13994">
                  <c:v>1.6400000000000001E-12</c:v>
                </c:pt>
                <c:pt idx="13995">
                  <c:v>1.6420000000000001E-12</c:v>
                </c:pt>
                <c:pt idx="13996">
                  <c:v>1.6420000000000001E-12</c:v>
                </c:pt>
                <c:pt idx="13997">
                  <c:v>1.641E-12</c:v>
                </c:pt>
                <c:pt idx="13998">
                  <c:v>1.639E-12</c:v>
                </c:pt>
                <c:pt idx="13999">
                  <c:v>1.637E-12</c:v>
                </c:pt>
                <c:pt idx="14000">
                  <c:v>1.6400000000000001E-12</c:v>
                </c:pt>
                <c:pt idx="14001">
                  <c:v>1.637E-12</c:v>
                </c:pt>
                <c:pt idx="14002">
                  <c:v>1.639E-12</c:v>
                </c:pt>
                <c:pt idx="14003">
                  <c:v>1.6299999999999999E-12</c:v>
                </c:pt>
                <c:pt idx="14004">
                  <c:v>1.6259999999999999E-12</c:v>
                </c:pt>
                <c:pt idx="14005">
                  <c:v>1.627E-12</c:v>
                </c:pt>
                <c:pt idx="14006">
                  <c:v>1.6259999999999999E-12</c:v>
                </c:pt>
                <c:pt idx="14007">
                  <c:v>1.6230000000000001E-12</c:v>
                </c:pt>
                <c:pt idx="14008">
                  <c:v>1.618E-12</c:v>
                </c:pt>
                <c:pt idx="14009">
                  <c:v>1.6170000000000001E-12</c:v>
                </c:pt>
                <c:pt idx="14010">
                  <c:v>1.62E-12</c:v>
                </c:pt>
                <c:pt idx="14011">
                  <c:v>1.6230000000000001E-12</c:v>
                </c:pt>
                <c:pt idx="14012">
                  <c:v>1.6150000000000001E-12</c:v>
                </c:pt>
                <c:pt idx="14013">
                  <c:v>1.608E-12</c:v>
                </c:pt>
                <c:pt idx="14014">
                  <c:v>1.6029999999999999E-12</c:v>
                </c:pt>
                <c:pt idx="14015">
                  <c:v>1.6E-12</c:v>
                </c:pt>
                <c:pt idx="14016">
                  <c:v>1.5920000000000001E-12</c:v>
                </c:pt>
                <c:pt idx="14017">
                  <c:v>1.583E-12</c:v>
                </c:pt>
                <c:pt idx="14018">
                  <c:v>1.5799999999999999E-12</c:v>
                </c:pt>
                <c:pt idx="14019">
                  <c:v>1.579E-12</c:v>
                </c:pt>
                <c:pt idx="14020">
                  <c:v>1.579E-12</c:v>
                </c:pt>
                <c:pt idx="14021">
                  <c:v>1.5779999999999999E-12</c:v>
                </c:pt>
                <c:pt idx="14022">
                  <c:v>1.577E-12</c:v>
                </c:pt>
                <c:pt idx="14023">
                  <c:v>1.57E-12</c:v>
                </c:pt>
                <c:pt idx="14024">
                  <c:v>1.564E-12</c:v>
                </c:pt>
                <c:pt idx="14025">
                  <c:v>1.558E-12</c:v>
                </c:pt>
                <c:pt idx="14026">
                  <c:v>1.549E-12</c:v>
                </c:pt>
                <c:pt idx="14027">
                  <c:v>1.547E-12</c:v>
                </c:pt>
                <c:pt idx="14028">
                  <c:v>1.5480000000000001E-12</c:v>
                </c:pt>
                <c:pt idx="14029">
                  <c:v>1.551E-12</c:v>
                </c:pt>
                <c:pt idx="14030">
                  <c:v>1.5500000000000001E-12</c:v>
                </c:pt>
                <c:pt idx="14031">
                  <c:v>1.5529999999999999E-12</c:v>
                </c:pt>
                <c:pt idx="14032">
                  <c:v>1.5500000000000001E-12</c:v>
                </c:pt>
                <c:pt idx="14033">
                  <c:v>1.5480000000000001E-12</c:v>
                </c:pt>
                <c:pt idx="14034">
                  <c:v>1.5420000000000001E-12</c:v>
                </c:pt>
                <c:pt idx="14035">
                  <c:v>1.547E-12</c:v>
                </c:pt>
                <c:pt idx="14036">
                  <c:v>1.5480000000000001E-12</c:v>
                </c:pt>
                <c:pt idx="14037">
                  <c:v>1.5319999999999999E-12</c:v>
                </c:pt>
                <c:pt idx="14038">
                  <c:v>1.528E-12</c:v>
                </c:pt>
                <c:pt idx="14039">
                  <c:v>1.5230000000000001E-12</c:v>
                </c:pt>
                <c:pt idx="14040">
                  <c:v>1.512E-12</c:v>
                </c:pt>
                <c:pt idx="14041">
                  <c:v>1.5109999999999999E-12</c:v>
                </c:pt>
                <c:pt idx="14042">
                  <c:v>1.5000000000000001E-12</c:v>
                </c:pt>
                <c:pt idx="14043">
                  <c:v>1.497E-12</c:v>
                </c:pt>
                <c:pt idx="14044">
                  <c:v>1.495E-12</c:v>
                </c:pt>
                <c:pt idx="14045">
                  <c:v>1.4980000000000001E-12</c:v>
                </c:pt>
                <c:pt idx="14046">
                  <c:v>1.4919999999999999E-12</c:v>
                </c:pt>
                <c:pt idx="14047">
                  <c:v>1.4810000000000001E-12</c:v>
                </c:pt>
                <c:pt idx="14048">
                  <c:v>1.4819999999999999E-12</c:v>
                </c:pt>
                <c:pt idx="14049">
                  <c:v>1.476E-12</c:v>
                </c:pt>
                <c:pt idx="14050">
                  <c:v>1.4710000000000001E-12</c:v>
                </c:pt>
                <c:pt idx="14051">
                  <c:v>1.468E-12</c:v>
                </c:pt>
                <c:pt idx="14052">
                  <c:v>1.466E-12</c:v>
                </c:pt>
                <c:pt idx="14053">
                  <c:v>1.46E-12</c:v>
                </c:pt>
                <c:pt idx="14054">
                  <c:v>1.4560000000000001E-12</c:v>
                </c:pt>
                <c:pt idx="14055">
                  <c:v>1.453E-12</c:v>
                </c:pt>
                <c:pt idx="14056">
                  <c:v>1.447E-12</c:v>
                </c:pt>
                <c:pt idx="14057">
                  <c:v>1.445E-12</c:v>
                </c:pt>
                <c:pt idx="14058">
                  <c:v>1.443E-12</c:v>
                </c:pt>
                <c:pt idx="14059">
                  <c:v>1.441E-12</c:v>
                </c:pt>
                <c:pt idx="14060">
                  <c:v>1.4379999999999999E-12</c:v>
                </c:pt>
                <c:pt idx="14061">
                  <c:v>1.437E-12</c:v>
                </c:pt>
                <c:pt idx="14062">
                  <c:v>1.435E-12</c:v>
                </c:pt>
                <c:pt idx="14063">
                  <c:v>1.432E-12</c:v>
                </c:pt>
                <c:pt idx="14064">
                  <c:v>1.439E-12</c:v>
                </c:pt>
                <c:pt idx="14065">
                  <c:v>1.435E-12</c:v>
                </c:pt>
                <c:pt idx="14066">
                  <c:v>1.4310000000000001E-12</c:v>
                </c:pt>
                <c:pt idx="14067">
                  <c:v>1.4270000000000001E-12</c:v>
                </c:pt>
                <c:pt idx="14068">
                  <c:v>1.4209999999999999E-12</c:v>
                </c:pt>
                <c:pt idx="14069">
                  <c:v>1.4209999999999999E-12</c:v>
                </c:pt>
                <c:pt idx="14070">
                  <c:v>1.418E-12</c:v>
                </c:pt>
                <c:pt idx="14071">
                  <c:v>1.418E-12</c:v>
                </c:pt>
                <c:pt idx="14072">
                  <c:v>1.4290000000000001E-12</c:v>
                </c:pt>
                <c:pt idx="14073">
                  <c:v>1.4250000000000001E-12</c:v>
                </c:pt>
                <c:pt idx="14074">
                  <c:v>1.4209999999999999E-12</c:v>
                </c:pt>
                <c:pt idx="14075">
                  <c:v>1.4209999999999999E-12</c:v>
                </c:pt>
                <c:pt idx="14076">
                  <c:v>1.416E-12</c:v>
                </c:pt>
                <c:pt idx="14077">
                  <c:v>1.4149999999999999E-12</c:v>
                </c:pt>
                <c:pt idx="14078">
                  <c:v>1.4100000000000001E-12</c:v>
                </c:pt>
                <c:pt idx="14079">
                  <c:v>1.4000000000000001E-12</c:v>
                </c:pt>
                <c:pt idx="14080">
                  <c:v>1.3979999999999999E-12</c:v>
                </c:pt>
                <c:pt idx="14081">
                  <c:v>1.395E-12</c:v>
                </c:pt>
                <c:pt idx="14082">
                  <c:v>1.395E-12</c:v>
                </c:pt>
                <c:pt idx="14083">
                  <c:v>1.3939999999999999E-12</c:v>
                </c:pt>
                <c:pt idx="14084">
                  <c:v>1.387E-12</c:v>
                </c:pt>
                <c:pt idx="14085">
                  <c:v>1.3810000000000001E-12</c:v>
                </c:pt>
                <c:pt idx="14086">
                  <c:v>1.3830000000000001E-12</c:v>
                </c:pt>
                <c:pt idx="14087">
                  <c:v>1.38E-12</c:v>
                </c:pt>
                <c:pt idx="14088">
                  <c:v>1.378E-12</c:v>
                </c:pt>
                <c:pt idx="14089">
                  <c:v>1.3830000000000001E-12</c:v>
                </c:pt>
                <c:pt idx="14090">
                  <c:v>1.3750000000000001E-12</c:v>
                </c:pt>
                <c:pt idx="14091">
                  <c:v>1.38E-12</c:v>
                </c:pt>
                <c:pt idx="14092">
                  <c:v>1.3770000000000001E-12</c:v>
                </c:pt>
                <c:pt idx="14093">
                  <c:v>1.37E-12</c:v>
                </c:pt>
                <c:pt idx="14094">
                  <c:v>1.3709999999999999E-12</c:v>
                </c:pt>
                <c:pt idx="14095">
                  <c:v>1.37E-12</c:v>
                </c:pt>
                <c:pt idx="14096">
                  <c:v>1.374E-12</c:v>
                </c:pt>
                <c:pt idx="14097">
                  <c:v>1.366E-12</c:v>
                </c:pt>
                <c:pt idx="14098">
                  <c:v>1.37E-12</c:v>
                </c:pt>
                <c:pt idx="14099">
                  <c:v>1.3709999999999999E-12</c:v>
                </c:pt>
                <c:pt idx="14100">
                  <c:v>1.37E-12</c:v>
                </c:pt>
                <c:pt idx="14101">
                  <c:v>1.37E-12</c:v>
                </c:pt>
                <c:pt idx="14102">
                  <c:v>1.364E-12</c:v>
                </c:pt>
                <c:pt idx="14103">
                  <c:v>1.3649999999999999E-12</c:v>
                </c:pt>
                <c:pt idx="14104">
                  <c:v>1.3600000000000001E-12</c:v>
                </c:pt>
                <c:pt idx="14105">
                  <c:v>1.361E-12</c:v>
                </c:pt>
                <c:pt idx="14106">
                  <c:v>1.361E-12</c:v>
                </c:pt>
                <c:pt idx="14107">
                  <c:v>1.366E-12</c:v>
                </c:pt>
                <c:pt idx="14108">
                  <c:v>1.3649999999999999E-12</c:v>
                </c:pt>
                <c:pt idx="14109">
                  <c:v>1.361E-12</c:v>
                </c:pt>
                <c:pt idx="14110">
                  <c:v>1.368E-12</c:v>
                </c:pt>
                <c:pt idx="14111">
                  <c:v>1.368E-12</c:v>
                </c:pt>
                <c:pt idx="14112">
                  <c:v>1.3709999999999999E-12</c:v>
                </c:pt>
                <c:pt idx="14113">
                  <c:v>1.3620000000000001E-12</c:v>
                </c:pt>
                <c:pt idx="14114">
                  <c:v>1.372E-12</c:v>
                </c:pt>
                <c:pt idx="14115">
                  <c:v>1.3649999999999999E-12</c:v>
                </c:pt>
                <c:pt idx="14116">
                  <c:v>1.3629999999999999E-12</c:v>
                </c:pt>
                <c:pt idx="14117">
                  <c:v>1.359E-12</c:v>
                </c:pt>
                <c:pt idx="14118">
                  <c:v>1.3560000000000001E-12</c:v>
                </c:pt>
                <c:pt idx="14119">
                  <c:v>1.355E-12</c:v>
                </c:pt>
                <c:pt idx="14120">
                  <c:v>1.3540000000000001E-12</c:v>
                </c:pt>
                <c:pt idx="14121">
                  <c:v>1.359E-12</c:v>
                </c:pt>
                <c:pt idx="14122">
                  <c:v>1.355E-12</c:v>
                </c:pt>
                <c:pt idx="14123">
                  <c:v>1.3580000000000001E-12</c:v>
                </c:pt>
                <c:pt idx="14124">
                  <c:v>1.3649999999999999E-12</c:v>
                </c:pt>
                <c:pt idx="14125">
                  <c:v>1.3620000000000001E-12</c:v>
                </c:pt>
                <c:pt idx="14126">
                  <c:v>1.3629999999999999E-12</c:v>
                </c:pt>
                <c:pt idx="14127">
                  <c:v>1.3669999999999999E-12</c:v>
                </c:pt>
                <c:pt idx="14128">
                  <c:v>1.376E-12</c:v>
                </c:pt>
                <c:pt idx="14129">
                  <c:v>1.3770000000000001E-12</c:v>
                </c:pt>
                <c:pt idx="14130">
                  <c:v>1.382E-12</c:v>
                </c:pt>
                <c:pt idx="14131">
                  <c:v>1.382E-12</c:v>
                </c:pt>
                <c:pt idx="14132">
                  <c:v>1.38E-12</c:v>
                </c:pt>
                <c:pt idx="14133">
                  <c:v>1.374E-12</c:v>
                </c:pt>
                <c:pt idx="14134">
                  <c:v>1.3709999999999999E-12</c:v>
                </c:pt>
                <c:pt idx="14135">
                  <c:v>1.3750000000000001E-12</c:v>
                </c:pt>
                <c:pt idx="14136">
                  <c:v>1.374E-12</c:v>
                </c:pt>
                <c:pt idx="14137">
                  <c:v>1.374E-12</c:v>
                </c:pt>
                <c:pt idx="14138">
                  <c:v>1.3729999999999999E-12</c:v>
                </c:pt>
                <c:pt idx="14139">
                  <c:v>1.374E-12</c:v>
                </c:pt>
                <c:pt idx="14140">
                  <c:v>1.376E-12</c:v>
                </c:pt>
                <c:pt idx="14141">
                  <c:v>1.3729999999999999E-12</c:v>
                </c:pt>
                <c:pt idx="14142">
                  <c:v>1.3729999999999999E-12</c:v>
                </c:pt>
                <c:pt idx="14143">
                  <c:v>1.3770000000000001E-12</c:v>
                </c:pt>
                <c:pt idx="14144">
                  <c:v>1.3810000000000001E-12</c:v>
                </c:pt>
                <c:pt idx="14145">
                  <c:v>1.3770000000000001E-12</c:v>
                </c:pt>
                <c:pt idx="14146">
                  <c:v>1.3750000000000001E-12</c:v>
                </c:pt>
                <c:pt idx="14147">
                  <c:v>1.38E-12</c:v>
                </c:pt>
                <c:pt idx="14148">
                  <c:v>1.378E-12</c:v>
                </c:pt>
                <c:pt idx="14149">
                  <c:v>1.3770000000000001E-12</c:v>
                </c:pt>
                <c:pt idx="14150">
                  <c:v>1.376E-12</c:v>
                </c:pt>
                <c:pt idx="14151">
                  <c:v>1.3770000000000001E-12</c:v>
                </c:pt>
                <c:pt idx="14152">
                  <c:v>1.3790000000000001E-12</c:v>
                </c:pt>
                <c:pt idx="14153">
                  <c:v>1.393E-12</c:v>
                </c:pt>
                <c:pt idx="14154">
                  <c:v>1.3850000000000001E-12</c:v>
                </c:pt>
                <c:pt idx="14155">
                  <c:v>1.386E-12</c:v>
                </c:pt>
                <c:pt idx="14156">
                  <c:v>1.391E-12</c:v>
                </c:pt>
                <c:pt idx="14157">
                  <c:v>1.3939999999999999E-12</c:v>
                </c:pt>
                <c:pt idx="14158">
                  <c:v>1.391E-12</c:v>
                </c:pt>
                <c:pt idx="14159">
                  <c:v>1.391E-12</c:v>
                </c:pt>
                <c:pt idx="14160">
                  <c:v>1.384E-12</c:v>
                </c:pt>
                <c:pt idx="14161">
                  <c:v>1.387E-12</c:v>
                </c:pt>
                <c:pt idx="14162">
                  <c:v>1.3899999999999999E-12</c:v>
                </c:pt>
                <c:pt idx="14163">
                  <c:v>1.3919999999999999E-12</c:v>
                </c:pt>
                <c:pt idx="14164">
                  <c:v>1.3919999999999999E-12</c:v>
                </c:pt>
                <c:pt idx="14165">
                  <c:v>1.391E-12</c:v>
                </c:pt>
                <c:pt idx="14166">
                  <c:v>1.391E-12</c:v>
                </c:pt>
                <c:pt idx="14167">
                  <c:v>1.391E-12</c:v>
                </c:pt>
                <c:pt idx="14168">
                  <c:v>1.3899999999999999E-12</c:v>
                </c:pt>
                <c:pt idx="14169">
                  <c:v>1.3899999999999999E-12</c:v>
                </c:pt>
                <c:pt idx="14170">
                  <c:v>1.395E-12</c:v>
                </c:pt>
                <c:pt idx="14171">
                  <c:v>1.3939999999999999E-12</c:v>
                </c:pt>
                <c:pt idx="14172">
                  <c:v>1.3979999999999999E-12</c:v>
                </c:pt>
                <c:pt idx="14173">
                  <c:v>1.405E-12</c:v>
                </c:pt>
                <c:pt idx="14174">
                  <c:v>1.4060000000000001E-12</c:v>
                </c:pt>
                <c:pt idx="14175">
                  <c:v>1.405E-12</c:v>
                </c:pt>
                <c:pt idx="14176">
                  <c:v>1.409E-12</c:v>
                </c:pt>
                <c:pt idx="14177">
                  <c:v>1.409E-12</c:v>
                </c:pt>
                <c:pt idx="14178">
                  <c:v>1.4080000000000001E-12</c:v>
                </c:pt>
                <c:pt idx="14179">
                  <c:v>1.4100000000000001E-12</c:v>
                </c:pt>
                <c:pt idx="14180">
                  <c:v>1.4109999999999999E-12</c:v>
                </c:pt>
                <c:pt idx="14181">
                  <c:v>1.4109999999999999E-12</c:v>
                </c:pt>
                <c:pt idx="14182">
                  <c:v>1.4149999999999999E-12</c:v>
                </c:pt>
                <c:pt idx="14183">
                  <c:v>1.4109999999999999E-12</c:v>
                </c:pt>
                <c:pt idx="14184">
                  <c:v>1.4209999999999999E-12</c:v>
                </c:pt>
                <c:pt idx="14185">
                  <c:v>1.428E-12</c:v>
                </c:pt>
                <c:pt idx="14186">
                  <c:v>1.4270000000000001E-12</c:v>
                </c:pt>
                <c:pt idx="14187">
                  <c:v>1.4290000000000001E-12</c:v>
                </c:pt>
                <c:pt idx="14188">
                  <c:v>1.4290000000000001E-12</c:v>
                </c:pt>
                <c:pt idx="14189">
                  <c:v>1.422E-12</c:v>
                </c:pt>
                <c:pt idx="14190">
                  <c:v>1.42E-12</c:v>
                </c:pt>
                <c:pt idx="14191">
                  <c:v>1.4149999999999999E-12</c:v>
                </c:pt>
                <c:pt idx="14192">
                  <c:v>1.4129999999999999E-12</c:v>
                </c:pt>
                <c:pt idx="14193">
                  <c:v>1.42E-12</c:v>
                </c:pt>
                <c:pt idx="14194">
                  <c:v>1.4230000000000001E-12</c:v>
                </c:pt>
                <c:pt idx="14195">
                  <c:v>1.422E-12</c:v>
                </c:pt>
                <c:pt idx="14196">
                  <c:v>1.422E-12</c:v>
                </c:pt>
                <c:pt idx="14197">
                  <c:v>1.4290000000000001E-12</c:v>
                </c:pt>
                <c:pt idx="14198">
                  <c:v>1.4330000000000001E-12</c:v>
                </c:pt>
                <c:pt idx="14199">
                  <c:v>1.437E-12</c:v>
                </c:pt>
                <c:pt idx="14200">
                  <c:v>1.435E-12</c:v>
                </c:pt>
                <c:pt idx="14201">
                  <c:v>1.432E-12</c:v>
                </c:pt>
                <c:pt idx="14202">
                  <c:v>1.435E-12</c:v>
                </c:pt>
                <c:pt idx="14203">
                  <c:v>1.439E-12</c:v>
                </c:pt>
                <c:pt idx="14204">
                  <c:v>1.4359999999999999E-12</c:v>
                </c:pt>
                <c:pt idx="14205">
                  <c:v>1.432E-12</c:v>
                </c:pt>
                <c:pt idx="14206">
                  <c:v>1.439E-12</c:v>
                </c:pt>
                <c:pt idx="14207">
                  <c:v>1.4419999999999999E-12</c:v>
                </c:pt>
                <c:pt idx="14208">
                  <c:v>1.4379999999999999E-12</c:v>
                </c:pt>
                <c:pt idx="14209">
                  <c:v>1.4419999999999999E-12</c:v>
                </c:pt>
                <c:pt idx="14210">
                  <c:v>1.445E-12</c:v>
                </c:pt>
                <c:pt idx="14211">
                  <c:v>1.4439999999999999E-12</c:v>
                </c:pt>
                <c:pt idx="14212">
                  <c:v>1.445E-12</c:v>
                </c:pt>
                <c:pt idx="14213">
                  <c:v>1.453E-12</c:v>
                </c:pt>
                <c:pt idx="14214">
                  <c:v>1.455E-12</c:v>
                </c:pt>
                <c:pt idx="14215">
                  <c:v>1.46E-12</c:v>
                </c:pt>
                <c:pt idx="14216">
                  <c:v>1.4649999999999999E-12</c:v>
                </c:pt>
                <c:pt idx="14217">
                  <c:v>1.464E-12</c:v>
                </c:pt>
                <c:pt idx="14218">
                  <c:v>1.464E-12</c:v>
                </c:pt>
                <c:pt idx="14219">
                  <c:v>1.458E-12</c:v>
                </c:pt>
                <c:pt idx="14220">
                  <c:v>1.4589999999999999E-12</c:v>
                </c:pt>
                <c:pt idx="14221">
                  <c:v>1.462E-12</c:v>
                </c:pt>
                <c:pt idx="14222">
                  <c:v>1.4609999999999999E-12</c:v>
                </c:pt>
                <c:pt idx="14223">
                  <c:v>1.472E-12</c:v>
                </c:pt>
                <c:pt idx="14224">
                  <c:v>1.4710000000000001E-12</c:v>
                </c:pt>
                <c:pt idx="14225">
                  <c:v>1.472E-12</c:v>
                </c:pt>
                <c:pt idx="14226">
                  <c:v>1.4710000000000001E-12</c:v>
                </c:pt>
                <c:pt idx="14227">
                  <c:v>1.476E-12</c:v>
                </c:pt>
                <c:pt idx="14228">
                  <c:v>1.4770000000000001E-12</c:v>
                </c:pt>
                <c:pt idx="14229">
                  <c:v>1.48E-12</c:v>
                </c:pt>
                <c:pt idx="14230">
                  <c:v>1.4770000000000001E-12</c:v>
                </c:pt>
                <c:pt idx="14231">
                  <c:v>1.48E-12</c:v>
                </c:pt>
                <c:pt idx="14232">
                  <c:v>1.4839999999999999E-12</c:v>
                </c:pt>
                <c:pt idx="14233">
                  <c:v>1.4819999999999999E-12</c:v>
                </c:pt>
                <c:pt idx="14234">
                  <c:v>1.4859999999999999E-12</c:v>
                </c:pt>
                <c:pt idx="14235">
                  <c:v>1.4899999999999999E-12</c:v>
                </c:pt>
                <c:pt idx="14236">
                  <c:v>1.4899999999999999E-12</c:v>
                </c:pt>
                <c:pt idx="14237">
                  <c:v>1.493E-12</c:v>
                </c:pt>
                <c:pt idx="14238">
                  <c:v>1.4960000000000001E-12</c:v>
                </c:pt>
                <c:pt idx="14239">
                  <c:v>1.503E-12</c:v>
                </c:pt>
                <c:pt idx="14240">
                  <c:v>1.5040000000000001E-12</c:v>
                </c:pt>
                <c:pt idx="14241">
                  <c:v>1.4980000000000001E-12</c:v>
                </c:pt>
                <c:pt idx="14242">
                  <c:v>1.5020000000000001E-12</c:v>
                </c:pt>
                <c:pt idx="14243">
                  <c:v>1.5069999999999999E-12</c:v>
                </c:pt>
                <c:pt idx="14244">
                  <c:v>1.5149999999999999E-12</c:v>
                </c:pt>
                <c:pt idx="14245">
                  <c:v>1.518E-12</c:v>
                </c:pt>
                <c:pt idx="14246">
                  <c:v>1.514E-12</c:v>
                </c:pt>
                <c:pt idx="14247">
                  <c:v>1.5210000000000001E-12</c:v>
                </c:pt>
                <c:pt idx="14248">
                  <c:v>1.5190000000000001E-12</c:v>
                </c:pt>
                <c:pt idx="14249">
                  <c:v>1.528E-12</c:v>
                </c:pt>
                <c:pt idx="14250">
                  <c:v>1.529E-12</c:v>
                </c:pt>
                <c:pt idx="14251">
                  <c:v>1.5339999999999999E-12</c:v>
                </c:pt>
                <c:pt idx="14252">
                  <c:v>1.5399999999999999E-12</c:v>
                </c:pt>
                <c:pt idx="14253">
                  <c:v>1.539E-12</c:v>
                </c:pt>
                <c:pt idx="14254">
                  <c:v>1.5440000000000001E-12</c:v>
                </c:pt>
                <c:pt idx="14255">
                  <c:v>1.5420000000000001E-12</c:v>
                </c:pt>
                <c:pt idx="14256">
                  <c:v>1.547E-12</c:v>
                </c:pt>
                <c:pt idx="14257">
                  <c:v>1.551E-12</c:v>
                </c:pt>
                <c:pt idx="14258">
                  <c:v>1.5480000000000001E-12</c:v>
                </c:pt>
                <c:pt idx="14259">
                  <c:v>1.551E-12</c:v>
                </c:pt>
                <c:pt idx="14260">
                  <c:v>1.5440000000000001E-12</c:v>
                </c:pt>
                <c:pt idx="14261">
                  <c:v>1.549E-12</c:v>
                </c:pt>
                <c:pt idx="14262">
                  <c:v>1.5480000000000001E-12</c:v>
                </c:pt>
                <c:pt idx="14263">
                  <c:v>1.551E-12</c:v>
                </c:pt>
                <c:pt idx="14264">
                  <c:v>1.5500000000000001E-12</c:v>
                </c:pt>
                <c:pt idx="14265">
                  <c:v>1.5520000000000001E-12</c:v>
                </c:pt>
                <c:pt idx="14266">
                  <c:v>1.556E-12</c:v>
                </c:pt>
                <c:pt idx="14267">
                  <c:v>1.556E-12</c:v>
                </c:pt>
                <c:pt idx="14268">
                  <c:v>1.564E-12</c:v>
                </c:pt>
                <c:pt idx="14269">
                  <c:v>1.566E-12</c:v>
                </c:pt>
                <c:pt idx="14270">
                  <c:v>1.5710000000000001E-12</c:v>
                </c:pt>
                <c:pt idx="14271">
                  <c:v>1.5730000000000001E-12</c:v>
                </c:pt>
                <c:pt idx="14272">
                  <c:v>1.5759999999999999E-12</c:v>
                </c:pt>
                <c:pt idx="14273">
                  <c:v>1.5759999999999999E-12</c:v>
                </c:pt>
                <c:pt idx="14274">
                  <c:v>1.577E-12</c:v>
                </c:pt>
                <c:pt idx="14275">
                  <c:v>1.5759999999999999E-12</c:v>
                </c:pt>
                <c:pt idx="14276">
                  <c:v>1.5759999999999999E-12</c:v>
                </c:pt>
                <c:pt idx="14277">
                  <c:v>1.5799999999999999E-12</c:v>
                </c:pt>
                <c:pt idx="14278">
                  <c:v>1.574E-12</c:v>
                </c:pt>
                <c:pt idx="14279">
                  <c:v>1.577E-12</c:v>
                </c:pt>
                <c:pt idx="14280">
                  <c:v>1.5799999999999999E-12</c:v>
                </c:pt>
                <c:pt idx="14281">
                  <c:v>1.583E-12</c:v>
                </c:pt>
                <c:pt idx="14282">
                  <c:v>1.5859999999999999E-12</c:v>
                </c:pt>
                <c:pt idx="14283">
                  <c:v>1.5880000000000001E-12</c:v>
                </c:pt>
                <c:pt idx="14284">
                  <c:v>1.585E-12</c:v>
                </c:pt>
                <c:pt idx="14285">
                  <c:v>1.5859999999999999E-12</c:v>
                </c:pt>
                <c:pt idx="14286">
                  <c:v>1.5940000000000001E-12</c:v>
                </c:pt>
                <c:pt idx="14287">
                  <c:v>1.597E-12</c:v>
                </c:pt>
                <c:pt idx="14288">
                  <c:v>1.6E-12</c:v>
                </c:pt>
                <c:pt idx="14289">
                  <c:v>1.6009999999999999E-12</c:v>
                </c:pt>
                <c:pt idx="14290">
                  <c:v>1.6009999999999999E-12</c:v>
                </c:pt>
                <c:pt idx="14291">
                  <c:v>1.5980000000000001E-12</c:v>
                </c:pt>
                <c:pt idx="14292">
                  <c:v>1.5960000000000001E-12</c:v>
                </c:pt>
                <c:pt idx="14293">
                  <c:v>1.5980000000000001E-12</c:v>
                </c:pt>
                <c:pt idx="14294">
                  <c:v>1.5940000000000001E-12</c:v>
                </c:pt>
                <c:pt idx="14295">
                  <c:v>1.602E-12</c:v>
                </c:pt>
                <c:pt idx="14296">
                  <c:v>1.6049999999999999E-12</c:v>
                </c:pt>
                <c:pt idx="14297">
                  <c:v>1.6049999999999999E-12</c:v>
                </c:pt>
                <c:pt idx="14298">
                  <c:v>1.612E-12</c:v>
                </c:pt>
                <c:pt idx="14299">
                  <c:v>1.6150000000000001E-12</c:v>
                </c:pt>
                <c:pt idx="14300">
                  <c:v>1.6089999999999999E-12</c:v>
                </c:pt>
                <c:pt idx="14301">
                  <c:v>1.6170000000000001E-12</c:v>
                </c:pt>
                <c:pt idx="14302">
                  <c:v>1.62E-12</c:v>
                </c:pt>
                <c:pt idx="14303">
                  <c:v>1.6170000000000001E-12</c:v>
                </c:pt>
                <c:pt idx="14304">
                  <c:v>1.6170000000000001E-12</c:v>
                </c:pt>
                <c:pt idx="14305">
                  <c:v>1.62E-12</c:v>
                </c:pt>
                <c:pt idx="14306">
                  <c:v>1.6239999999999999E-12</c:v>
                </c:pt>
                <c:pt idx="14307">
                  <c:v>1.627E-12</c:v>
                </c:pt>
                <c:pt idx="14308">
                  <c:v>1.627E-12</c:v>
                </c:pt>
                <c:pt idx="14309">
                  <c:v>1.627E-12</c:v>
                </c:pt>
                <c:pt idx="14310">
                  <c:v>1.622E-12</c:v>
                </c:pt>
                <c:pt idx="14311">
                  <c:v>1.6259999999999999E-12</c:v>
                </c:pt>
                <c:pt idx="14312">
                  <c:v>1.622E-12</c:v>
                </c:pt>
                <c:pt idx="14313">
                  <c:v>1.6239999999999999E-12</c:v>
                </c:pt>
                <c:pt idx="14314">
                  <c:v>1.6239999999999999E-12</c:v>
                </c:pt>
                <c:pt idx="14315">
                  <c:v>1.6259999999999999E-12</c:v>
                </c:pt>
                <c:pt idx="14316">
                  <c:v>1.6299999999999999E-12</c:v>
                </c:pt>
                <c:pt idx="14317">
                  <c:v>1.637E-12</c:v>
                </c:pt>
                <c:pt idx="14318">
                  <c:v>1.6380000000000001E-12</c:v>
                </c:pt>
                <c:pt idx="14319">
                  <c:v>1.6440000000000001E-12</c:v>
                </c:pt>
                <c:pt idx="14320">
                  <c:v>1.6460000000000001E-12</c:v>
                </c:pt>
                <c:pt idx="14321">
                  <c:v>1.648E-12</c:v>
                </c:pt>
                <c:pt idx="14322">
                  <c:v>1.652E-12</c:v>
                </c:pt>
                <c:pt idx="14323">
                  <c:v>1.6529999999999999E-12</c:v>
                </c:pt>
                <c:pt idx="14324">
                  <c:v>1.6549999999999999E-12</c:v>
                </c:pt>
                <c:pt idx="14325">
                  <c:v>1.654E-12</c:v>
                </c:pt>
                <c:pt idx="14326">
                  <c:v>1.662E-12</c:v>
                </c:pt>
                <c:pt idx="14327">
                  <c:v>1.662E-12</c:v>
                </c:pt>
                <c:pt idx="14328">
                  <c:v>1.6549999999999999E-12</c:v>
                </c:pt>
                <c:pt idx="14329">
                  <c:v>1.6590000000000001E-12</c:v>
                </c:pt>
                <c:pt idx="14330">
                  <c:v>1.656E-12</c:v>
                </c:pt>
                <c:pt idx="14331">
                  <c:v>1.66E-12</c:v>
                </c:pt>
                <c:pt idx="14332">
                  <c:v>1.6590000000000001E-12</c:v>
                </c:pt>
                <c:pt idx="14333">
                  <c:v>1.658E-12</c:v>
                </c:pt>
                <c:pt idx="14334">
                  <c:v>1.666E-12</c:v>
                </c:pt>
                <c:pt idx="14335">
                  <c:v>1.666E-12</c:v>
                </c:pt>
                <c:pt idx="14336">
                  <c:v>1.6650000000000001E-12</c:v>
                </c:pt>
                <c:pt idx="14337">
                  <c:v>1.6690000000000001E-12</c:v>
                </c:pt>
                <c:pt idx="14338">
                  <c:v>1.664E-12</c:v>
                </c:pt>
                <c:pt idx="14339">
                  <c:v>1.664E-12</c:v>
                </c:pt>
                <c:pt idx="14340">
                  <c:v>1.671E-12</c:v>
                </c:pt>
                <c:pt idx="14341">
                  <c:v>1.671E-12</c:v>
                </c:pt>
                <c:pt idx="14342">
                  <c:v>1.67E-12</c:v>
                </c:pt>
                <c:pt idx="14343">
                  <c:v>1.6719999999999999E-12</c:v>
                </c:pt>
                <c:pt idx="14344">
                  <c:v>1.6759999999999999E-12</c:v>
                </c:pt>
                <c:pt idx="14345">
                  <c:v>1.6779999999999999E-12</c:v>
                </c:pt>
                <c:pt idx="14346">
                  <c:v>1.681E-12</c:v>
                </c:pt>
                <c:pt idx="14347">
                  <c:v>1.685E-12</c:v>
                </c:pt>
                <c:pt idx="14348">
                  <c:v>1.6860000000000001E-12</c:v>
                </c:pt>
                <c:pt idx="14349">
                  <c:v>1.689E-12</c:v>
                </c:pt>
                <c:pt idx="14350">
                  <c:v>1.693E-12</c:v>
                </c:pt>
                <c:pt idx="14351">
                  <c:v>1.6900000000000001E-12</c:v>
                </c:pt>
                <c:pt idx="14352">
                  <c:v>1.6819999999999999E-12</c:v>
                </c:pt>
                <c:pt idx="14353">
                  <c:v>1.6840000000000001E-12</c:v>
                </c:pt>
                <c:pt idx="14354">
                  <c:v>1.681E-12</c:v>
                </c:pt>
                <c:pt idx="14355">
                  <c:v>1.681E-12</c:v>
                </c:pt>
                <c:pt idx="14356">
                  <c:v>1.6840000000000001E-12</c:v>
                </c:pt>
                <c:pt idx="14357">
                  <c:v>1.6940000000000001E-12</c:v>
                </c:pt>
                <c:pt idx="14358">
                  <c:v>1.6940000000000001E-12</c:v>
                </c:pt>
                <c:pt idx="14359">
                  <c:v>1.6900000000000001E-12</c:v>
                </c:pt>
                <c:pt idx="14360">
                  <c:v>1.698E-12</c:v>
                </c:pt>
                <c:pt idx="14361">
                  <c:v>1.7E-12</c:v>
                </c:pt>
                <c:pt idx="14362">
                  <c:v>1.7009999999999999E-12</c:v>
                </c:pt>
                <c:pt idx="14363">
                  <c:v>1.6940000000000001E-12</c:v>
                </c:pt>
                <c:pt idx="14364">
                  <c:v>1.704E-12</c:v>
                </c:pt>
                <c:pt idx="14365">
                  <c:v>1.7029999999999999E-12</c:v>
                </c:pt>
                <c:pt idx="14366">
                  <c:v>1.6989999999999999E-12</c:v>
                </c:pt>
                <c:pt idx="14367">
                  <c:v>1.6969999999999999E-12</c:v>
                </c:pt>
                <c:pt idx="14368">
                  <c:v>1.6989999999999999E-12</c:v>
                </c:pt>
                <c:pt idx="14369">
                  <c:v>1.698E-12</c:v>
                </c:pt>
                <c:pt idx="14370">
                  <c:v>1.698E-12</c:v>
                </c:pt>
                <c:pt idx="14371">
                  <c:v>1.7029999999999999E-12</c:v>
                </c:pt>
                <c:pt idx="14372">
                  <c:v>1.7009999999999999E-12</c:v>
                </c:pt>
                <c:pt idx="14373">
                  <c:v>1.6920000000000001E-12</c:v>
                </c:pt>
                <c:pt idx="14374">
                  <c:v>1.6920000000000001E-12</c:v>
                </c:pt>
                <c:pt idx="14375">
                  <c:v>1.693E-12</c:v>
                </c:pt>
                <c:pt idx="14376">
                  <c:v>1.6940000000000001E-12</c:v>
                </c:pt>
                <c:pt idx="14377">
                  <c:v>1.704E-12</c:v>
                </c:pt>
                <c:pt idx="14378">
                  <c:v>1.706E-12</c:v>
                </c:pt>
                <c:pt idx="14379">
                  <c:v>1.714E-12</c:v>
                </c:pt>
                <c:pt idx="14380">
                  <c:v>1.7150000000000001E-12</c:v>
                </c:pt>
                <c:pt idx="14381">
                  <c:v>1.712E-12</c:v>
                </c:pt>
                <c:pt idx="14382">
                  <c:v>1.7239999999999999E-12</c:v>
                </c:pt>
                <c:pt idx="14383">
                  <c:v>1.7199999999999999E-12</c:v>
                </c:pt>
                <c:pt idx="14384">
                  <c:v>1.721E-12</c:v>
                </c:pt>
                <c:pt idx="14385">
                  <c:v>1.7259999999999999E-12</c:v>
                </c:pt>
                <c:pt idx="14386">
                  <c:v>1.7259999999999999E-12</c:v>
                </c:pt>
                <c:pt idx="14387">
                  <c:v>1.727E-12</c:v>
                </c:pt>
                <c:pt idx="14388">
                  <c:v>1.725E-12</c:v>
                </c:pt>
                <c:pt idx="14389">
                  <c:v>1.7259999999999999E-12</c:v>
                </c:pt>
                <c:pt idx="14390">
                  <c:v>1.7239999999999999E-12</c:v>
                </c:pt>
                <c:pt idx="14391">
                  <c:v>1.719E-12</c:v>
                </c:pt>
                <c:pt idx="14392">
                  <c:v>1.7179999999999999E-12</c:v>
                </c:pt>
                <c:pt idx="14393">
                  <c:v>1.725E-12</c:v>
                </c:pt>
                <c:pt idx="14394">
                  <c:v>1.723E-12</c:v>
                </c:pt>
                <c:pt idx="14395">
                  <c:v>1.721E-12</c:v>
                </c:pt>
                <c:pt idx="14396">
                  <c:v>1.7199999999999999E-12</c:v>
                </c:pt>
                <c:pt idx="14397">
                  <c:v>1.7239999999999999E-12</c:v>
                </c:pt>
                <c:pt idx="14398">
                  <c:v>1.7179999999999999E-12</c:v>
                </c:pt>
                <c:pt idx="14399">
                  <c:v>1.706E-12</c:v>
                </c:pt>
                <c:pt idx="14400">
                  <c:v>1.7070000000000001E-12</c:v>
                </c:pt>
                <c:pt idx="14401">
                  <c:v>1.7110000000000001E-12</c:v>
                </c:pt>
                <c:pt idx="14402">
                  <c:v>1.7150000000000001E-12</c:v>
                </c:pt>
                <c:pt idx="14403">
                  <c:v>1.7150000000000001E-12</c:v>
                </c:pt>
                <c:pt idx="14404">
                  <c:v>1.716E-12</c:v>
                </c:pt>
                <c:pt idx="14405">
                  <c:v>1.71E-12</c:v>
                </c:pt>
                <c:pt idx="14406">
                  <c:v>1.6989999999999999E-12</c:v>
                </c:pt>
                <c:pt idx="14407">
                  <c:v>1.6940000000000001E-12</c:v>
                </c:pt>
                <c:pt idx="14408">
                  <c:v>1.6920000000000001E-12</c:v>
                </c:pt>
                <c:pt idx="14409">
                  <c:v>1.6880000000000001E-12</c:v>
                </c:pt>
                <c:pt idx="14410">
                  <c:v>1.6940000000000001E-12</c:v>
                </c:pt>
                <c:pt idx="14411">
                  <c:v>1.689E-12</c:v>
                </c:pt>
                <c:pt idx="14412">
                  <c:v>1.691E-12</c:v>
                </c:pt>
                <c:pt idx="14413">
                  <c:v>1.6840000000000001E-12</c:v>
                </c:pt>
                <c:pt idx="14414">
                  <c:v>1.6840000000000001E-12</c:v>
                </c:pt>
                <c:pt idx="14415">
                  <c:v>1.6900000000000001E-12</c:v>
                </c:pt>
                <c:pt idx="14416">
                  <c:v>1.6840000000000001E-12</c:v>
                </c:pt>
                <c:pt idx="14417">
                  <c:v>1.6779999999999999E-12</c:v>
                </c:pt>
                <c:pt idx="14418">
                  <c:v>1.671E-12</c:v>
                </c:pt>
                <c:pt idx="14419">
                  <c:v>1.6670000000000001E-12</c:v>
                </c:pt>
                <c:pt idx="14420">
                  <c:v>1.6610000000000001E-12</c:v>
                </c:pt>
                <c:pt idx="14421">
                  <c:v>1.66E-12</c:v>
                </c:pt>
                <c:pt idx="14422">
                  <c:v>1.6610000000000001E-12</c:v>
                </c:pt>
                <c:pt idx="14423">
                  <c:v>1.658E-12</c:v>
                </c:pt>
                <c:pt idx="14424">
                  <c:v>1.6569999999999999E-12</c:v>
                </c:pt>
                <c:pt idx="14425">
                  <c:v>1.652E-12</c:v>
                </c:pt>
                <c:pt idx="14426">
                  <c:v>1.652E-12</c:v>
                </c:pt>
                <c:pt idx="14427">
                  <c:v>1.645E-12</c:v>
                </c:pt>
                <c:pt idx="14428">
                  <c:v>1.6400000000000001E-12</c:v>
                </c:pt>
                <c:pt idx="14429">
                  <c:v>1.6299999999999999E-12</c:v>
                </c:pt>
                <c:pt idx="14430">
                  <c:v>1.629E-12</c:v>
                </c:pt>
                <c:pt idx="14431">
                  <c:v>1.6210000000000001E-12</c:v>
                </c:pt>
                <c:pt idx="14432">
                  <c:v>1.6170000000000001E-12</c:v>
                </c:pt>
                <c:pt idx="14433">
                  <c:v>1.61E-12</c:v>
                </c:pt>
                <c:pt idx="14434">
                  <c:v>1.6089999999999999E-12</c:v>
                </c:pt>
                <c:pt idx="14435">
                  <c:v>1.606E-12</c:v>
                </c:pt>
                <c:pt idx="14436">
                  <c:v>1.602E-12</c:v>
                </c:pt>
                <c:pt idx="14437">
                  <c:v>1.604E-12</c:v>
                </c:pt>
                <c:pt idx="14438">
                  <c:v>1.5960000000000001E-12</c:v>
                </c:pt>
                <c:pt idx="14439">
                  <c:v>1.5880000000000001E-12</c:v>
                </c:pt>
                <c:pt idx="14440">
                  <c:v>1.5799999999999999E-12</c:v>
                </c:pt>
                <c:pt idx="14441">
                  <c:v>1.5799999999999999E-12</c:v>
                </c:pt>
                <c:pt idx="14442">
                  <c:v>1.574E-12</c:v>
                </c:pt>
                <c:pt idx="14443">
                  <c:v>1.57E-12</c:v>
                </c:pt>
                <c:pt idx="14444">
                  <c:v>1.566E-12</c:v>
                </c:pt>
                <c:pt idx="14445">
                  <c:v>1.5609999999999999E-12</c:v>
                </c:pt>
                <c:pt idx="14446">
                  <c:v>1.554E-12</c:v>
                </c:pt>
                <c:pt idx="14447">
                  <c:v>1.5529999999999999E-12</c:v>
                </c:pt>
                <c:pt idx="14448">
                  <c:v>1.551E-12</c:v>
                </c:pt>
                <c:pt idx="14449">
                  <c:v>1.5480000000000001E-12</c:v>
                </c:pt>
                <c:pt idx="14450">
                  <c:v>1.545E-12</c:v>
                </c:pt>
                <c:pt idx="14451">
                  <c:v>1.543E-12</c:v>
                </c:pt>
                <c:pt idx="14452">
                  <c:v>1.543E-12</c:v>
                </c:pt>
                <c:pt idx="14453">
                  <c:v>1.5420000000000001E-12</c:v>
                </c:pt>
                <c:pt idx="14454">
                  <c:v>1.533E-12</c:v>
                </c:pt>
                <c:pt idx="14455">
                  <c:v>1.5230000000000001E-12</c:v>
                </c:pt>
                <c:pt idx="14456">
                  <c:v>1.514E-12</c:v>
                </c:pt>
                <c:pt idx="14457">
                  <c:v>1.52E-12</c:v>
                </c:pt>
                <c:pt idx="14458">
                  <c:v>1.518E-12</c:v>
                </c:pt>
                <c:pt idx="14459">
                  <c:v>1.5069999999999999E-12</c:v>
                </c:pt>
                <c:pt idx="14460">
                  <c:v>1.4940000000000001E-12</c:v>
                </c:pt>
                <c:pt idx="14461">
                  <c:v>1.4940000000000001E-12</c:v>
                </c:pt>
                <c:pt idx="14462">
                  <c:v>1.4980000000000001E-12</c:v>
                </c:pt>
                <c:pt idx="14463">
                  <c:v>1.497E-12</c:v>
                </c:pt>
                <c:pt idx="14464">
                  <c:v>1.495E-12</c:v>
                </c:pt>
                <c:pt idx="14465">
                  <c:v>1.499E-12</c:v>
                </c:pt>
                <c:pt idx="14466">
                  <c:v>1.51E-12</c:v>
                </c:pt>
                <c:pt idx="14467">
                  <c:v>1.506E-12</c:v>
                </c:pt>
                <c:pt idx="14468">
                  <c:v>1.5040000000000001E-12</c:v>
                </c:pt>
                <c:pt idx="14469">
                  <c:v>1.501E-12</c:v>
                </c:pt>
                <c:pt idx="14470">
                  <c:v>1.4980000000000001E-12</c:v>
                </c:pt>
                <c:pt idx="14471">
                  <c:v>1.5000000000000001E-12</c:v>
                </c:pt>
                <c:pt idx="14472">
                  <c:v>1.4899999999999999E-12</c:v>
                </c:pt>
                <c:pt idx="14473">
                  <c:v>1.4839999999999999E-12</c:v>
                </c:pt>
                <c:pt idx="14474">
                  <c:v>1.476E-12</c:v>
                </c:pt>
                <c:pt idx="14475">
                  <c:v>1.4730000000000001E-12</c:v>
                </c:pt>
                <c:pt idx="14476">
                  <c:v>1.478E-12</c:v>
                </c:pt>
                <c:pt idx="14477">
                  <c:v>1.4750000000000001E-12</c:v>
                </c:pt>
                <c:pt idx="14478">
                  <c:v>1.4710000000000001E-12</c:v>
                </c:pt>
                <c:pt idx="14479">
                  <c:v>1.466E-12</c:v>
                </c:pt>
                <c:pt idx="14480">
                  <c:v>1.4609999999999999E-12</c:v>
                </c:pt>
                <c:pt idx="14481">
                  <c:v>1.457E-12</c:v>
                </c:pt>
                <c:pt idx="14482">
                  <c:v>1.455E-12</c:v>
                </c:pt>
                <c:pt idx="14483">
                  <c:v>1.4540000000000001E-12</c:v>
                </c:pt>
                <c:pt idx="14484">
                  <c:v>1.455E-12</c:v>
                </c:pt>
                <c:pt idx="14485">
                  <c:v>1.4520000000000001E-12</c:v>
                </c:pt>
                <c:pt idx="14486">
                  <c:v>1.4500000000000001E-12</c:v>
                </c:pt>
                <c:pt idx="14487">
                  <c:v>1.4419999999999999E-12</c:v>
                </c:pt>
                <c:pt idx="14488">
                  <c:v>1.4439999999999999E-12</c:v>
                </c:pt>
                <c:pt idx="14489">
                  <c:v>1.439E-12</c:v>
                </c:pt>
                <c:pt idx="14490">
                  <c:v>1.437E-12</c:v>
                </c:pt>
                <c:pt idx="14491">
                  <c:v>1.43E-12</c:v>
                </c:pt>
                <c:pt idx="14492">
                  <c:v>1.4290000000000001E-12</c:v>
                </c:pt>
                <c:pt idx="14493">
                  <c:v>1.432E-12</c:v>
                </c:pt>
                <c:pt idx="14494">
                  <c:v>1.4339999999999999E-12</c:v>
                </c:pt>
                <c:pt idx="14495">
                  <c:v>1.437E-12</c:v>
                </c:pt>
                <c:pt idx="14496">
                  <c:v>1.4310000000000001E-12</c:v>
                </c:pt>
                <c:pt idx="14497">
                  <c:v>1.4250000000000001E-12</c:v>
                </c:pt>
                <c:pt idx="14498">
                  <c:v>1.414E-12</c:v>
                </c:pt>
                <c:pt idx="14499">
                  <c:v>1.4129999999999999E-12</c:v>
                </c:pt>
                <c:pt idx="14500">
                  <c:v>1.416E-12</c:v>
                </c:pt>
                <c:pt idx="14501">
                  <c:v>1.4189999999999999E-12</c:v>
                </c:pt>
                <c:pt idx="14502">
                  <c:v>1.4149999999999999E-12</c:v>
                </c:pt>
                <c:pt idx="14503">
                  <c:v>1.4129999999999999E-12</c:v>
                </c:pt>
                <c:pt idx="14504">
                  <c:v>1.412E-12</c:v>
                </c:pt>
                <c:pt idx="14505">
                  <c:v>1.418E-12</c:v>
                </c:pt>
                <c:pt idx="14506">
                  <c:v>1.418E-12</c:v>
                </c:pt>
                <c:pt idx="14507">
                  <c:v>1.424E-12</c:v>
                </c:pt>
                <c:pt idx="14508">
                  <c:v>1.422E-12</c:v>
                </c:pt>
                <c:pt idx="14509">
                  <c:v>1.4209999999999999E-12</c:v>
                </c:pt>
                <c:pt idx="14510">
                  <c:v>1.416E-12</c:v>
                </c:pt>
                <c:pt idx="14511">
                  <c:v>1.4100000000000001E-12</c:v>
                </c:pt>
                <c:pt idx="14512">
                  <c:v>1.4129999999999999E-12</c:v>
                </c:pt>
                <c:pt idx="14513">
                  <c:v>1.4109999999999999E-12</c:v>
                </c:pt>
                <c:pt idx="14514">
                  <c:v>1.4100000000000001E-12</c:v>
                </c:pt>
                <c:pt idx="14515">
                  <c:v>1.407E-12</c:v>
                </c:pt>
                <c:pt idx="14516">
                  <c:v>1.4000000000000001E-12</c:v>
                </c:pt>
                <c:pt idx="14517">
                  <c:v>1.3959999999999999E-12</c:v>
                </c:pt>
                <c:pt idx="14518">
                  <c:v>1.397E-12</c:v>
                </c:pt>
                <c:pt idx="14519">
                  <c:v>1.3899999999999999E-12</c:v>
                </c:pt>
                <c:pt idx="14520">
                  <c:v>1.3919999999999999E-12</c:v>
                </c:pt>
                <c:pt idx="14521">
                  <c:v>1.3899999999999999E-12</c:v>
                </c:pt>
                <c:pt idx="14522">
                  <c:v>1.393E-12</c:v>
                </c:pt>
                <c:pt idx="14523">
                  <c:v>1.397E-12</c:v>
                </c:pt>
                <c:pt idx="14524">
                  <c:v>1.3959999999999999E-12</c:v>
                </c:pt>
                <c:pt idx="14525">
                  <c:v>1.397E-12</c:v>
                </c:pt>
                <c:pt idx="14526">
                  <c:v>1.3959999999999999E-12</c:v>
                </c:pt>
                <c:pt idx="14527">
                  <c:v>1.386E-12</c:v>
                </c:pt>
                <c:pt idx="14528">
                  <c:v>1.391E-12</c:v>
                </c:pt>
                <c:pt idx="14529">
                  <c:v>1.393E-12</c:v>
                </c:pt>
                <c:pt idx="14530">
                  <c:v>1.3899999999999999E-12</c:v>
                </c:pt>
                <c:pt idx="14531">
                  <c:v>1.378E-12</c:v>
                </c:pt>
                <c:pt idx="14532">
                  <c:v>1.386E-12</c:v>
                </c:pt>
                <c:pt idx="14533">
                  <c:v>1.387E-12</c:v>
                </c:pt>
                <c:pt idx="14534">
                  <c:v>1.3939999999999999E-12</c:v>
                </c:pt>
                <c:pt idx="14535">
                  <c:v>1.3939999999999999E-12</c:v>
                </c:pt>
                <c:pt idx="14536">
                  <c:v>1.3959999999999999E-12</c:v>
                </c:pt>
                <c:pt idx="14537">
                  <c:v>1.3899999999999999E-12</c:v>
                </c:pt>
                <c:pt idx="14538">
                  <c:v>1.393E-12</c:v>
                </c:pt>
                <c:pt idx="14539">
                  <c:v>1.3919999999999999E-12</c:v>
                </c:pt>
                <c:pt idx="14540">
                  <c:v>1.389E-12</c:v>
                </c:pt>
                <c:pt idx="14541">
                  <c:v>1.393E-12</c:v>
                </c:pt>
                <c:pt idx="14542">
                  <c:v>1.3919999999999999E-12</c:v>
                </c:pt>
                <c:pt idx="14543">
                  <c:v>1.382E-12</c:v>
                </c:pt>
                <c:pt idx="14544">
                  <c:v>1.3850000000000001E-12</c:v>
                </c:pt>
                <c:pt idx="14545">
                  <c:v>1.3830000000000001E-12</c:v>
                </c:pt>
                <c:pt idx="14546">
                  <c:v>1.384E-12</c:v>
                </c:pt>
                <c:pt idx="14547">
                  <c:v>1.3879999999999999E-12</c:v>
                </c:pt>
                <c:pt idx="14548">
                  <c:v>1.389E-12</c:v>
                </c:pt>
                <c:pt idx="14549">
                  <c:v>1.3979999999999999E-12</c:v>
                </c:pt>
                <c:pt idx="14550">
                  <c:v>1.395E-12</c:v>
                </c:pt>
                <c:pt idx="14551">
                  <c:v>1.397E-12</c:v>
                </c:pt>
                <c:pt idx="14552">
                  <c:v>1.395E-12</c:v>
                </c:pt>
                <c:pt idx="14553">
                  <c:v>1.3939999999999999E-12</c:v>
                </c:pt>
                <c:pt idx="14554">
                  <c:v>1.399E-12</c:v>
                </c:pt>
                <c:pt idx="14555">
                  <c:v>1.3899999999999999E-12</c:v>
                </c:pt>
                <c:pt idx="14556">
                  <c:v>1.397E-12</c:v>
                </c:pt>
                <c:pt idx="14557">
                  <c:v>1.4100000000000001E-12</c:v>
                </c:pt>
                <c:pt idx="14558">
                  <c:v>1.4100000000000001E-12</c:v>
                </c:pt>
                <c:pt idx="14559">
                  <c:v>1.4169999999999999E-12</c:v>
                </c:pt>
                <c:pt idx="14560">
                  <c:v>1.4080000000000001E-12</c:v>
                </c:pt>
                <c:pt idx="14561">
                  <c:v>1.4080000000000001E-12</c:v>
                </c:pt>
                <c:pt idx="14562">
                  <c:v>1.4100000000000001E-12</c:v>
                </c:pt>
                <c:pt idx="14563">
                  <c:v>1.412E-12</c:v>
                </c:pt>
                <c:pt idx="14564">
                  <c:v>1.4080000000000001E-12</c:v>
                </c:pt>
                <c:pt idx="14565">
                  <c:v>1.403E-12</c:v>
                </c:pt>
                <c:pt idx="14566">
                  <c:v>1.412E-12</c:v>
                </c:pt>
                <c:pt idx="14567">
                  <c:v>1.4149999999999999E-12</c:v>
                </c:pt>
                <c:pt idx="14568">
                  <c:v>1.416E-12</c:v>
                </c:pt>
                <c:pt idx="14569">
                  <c:v>1.407E-12</c:v>
                </c:pt>
                <c:pt idx="14570">
                  <c:v>1.4060000000000001E-12</c:v>
                </c:pt>
                <c:pt idx="14571">
                  <c:v>1.4060000000000001E-12</c:v>
                </c:pt>
                <c:pt idx="14572">
                  <c:v>1.4080000000000001E-12</c:v>
                </c:pt>
                <c:pt idx="14573">
                  <c:v>1.407E-12</c:v>
                </c:pt>
                <c:pt idx="14574">
                  <c:v>1.4060000000000001E-12</c:v>
                </c:pt>
                <c:pt idx="14575">
                  <c:v>1.4040000000000001E-12</c:v>
                </c:pt>
                <c:pt idx="14576">
                  <c:v>1.399E-12</c:v>
                </c:pt>
                <c:pt idx="14577">
                  <c:v>1.397E-12</c:v>
                </c:pt>
                <c:pt idx="14578">
                  <c:v>1.397E-12</c:v>
                </c:pt>
                <c:pt idx="14579">
                  <c:v>1.4000000000000001E-12</c:v>
                </c:pt>
                <c:pt idx="14580">
                  <c:v>1.4020000000000001E-12</c:v>
                </c:pt>
                <c:pt idx="14581">
                  <c:v>1.4040000000000001E-12</c:v>
                </c:pt>
                <c:pt idx="14582">
                  <c:v>1.405E-12</c:v>
                </c:pt>
                <c:pt idx="14583">
                  <c:v>1.4020000000000001E-12</c:v>
                </c:pt>
                <c:pt idx="14584">
                  <c:v>1.4109999999999999E-12</c:v>
                </c:pt>
                <c:pt idx="14585">
                  <c:v>1.4109999999999999E-12</c:v>
                </c:pt>
                <c:pt idx="14586">
                  <c:v>1.412E-12</c:v>
                </c:pt>
                <c:pt idx="14587">
                  <c:v>1.4109999999999999E-12</c:v>
                </c:pt>
                <c:pt idx="14588">
                  <c:v>1.4169999999999999E-12</c:v>
                </c:pt>
                <c:pt idx="14589">
                  <c:v>1.414E-12</c:v>
                </c:pt>
                <c:pt idx="14590">
                  <c:v>1.414E-12</c:v>
                </c:pt>
                <c:pt idx="14591">
                  <c:v>1.418E-12</c:v>
                </c:pt>
                <c:pt idx="14592">
                  <c:v>1.422E-12</c:v>
                </c:pt>
                <c:pt idx="14593">
                  <c:v>1.432E-12</c:v>
                </c:pt>
                <c:pt idx="14594">
                  <c:v>1.4189999999999999E-12</c:v>
                </c:pt>
                <c:pt idx="14595">
                  <c:v>1.424E-12</c:v>
                </c:pt>
                <c:pt idx="14596">
                  <c:v>1.4250000000000001E-12</c:v>
                </c:pt>
                <c:pt idx="14597">
                  <c:v>1.4270000000000001E-12</c:v>
                </c:pt>
                <c:pt idx="14598">
                  <c:v>1.43E-12</c:v>
                </c:pt>
                <c:pt idx="14599">
                  <c:v>1.4330000000000001E-12</c:v>
                </c:pt>
                <c:pt idx="14600">
                  <c:v>1.437E-12</c:v>
                </c:pt>
                <c:pt idx="14601">
                  <c:v>1.4290000000000001E-12</c:v>
                </c:pt>
                <c:pt idx="14602">
                  <c:v>1.4270000000000001E-12</c:v>
                </c:pt>
                <c:pt idx="14603">
                  <c:v>1.4359999999999999E-12</c:v>
                </c:pt>
                <c:pt idx="14604">
                  <c:v>1.443E-12</c:v>
                </c:pt>
                <c:pt idx="14605">
                  <c:v>1.439E-12</c:v>
                </c:pt>
                <c:pt idx="14606">
                  <c:v>1.439E-12</c:v>
                </c:pt>
                <c:pt idx="14607">
                  <c:v>1.4399999999999999E-12</c:v>
                </c:pt>
                <c:pt idx="14608">
                  <c:v>1.4419999999999999E-12</c:v>
                </c:pt>
                <c:pt idx="14609">
                  <c:v>1.4399999999999999E-12</c:v>
                </c:pt>
                <c:pt idx="14610">
                  <c:v>1.4439999999999999E-12</c:v>
                </c:pt>
                <c:pt idx="14611">
                  <c:v>1.445E-12</c:v>
                </c:pt>
                <c:pt idx="14612">
                  <c:v>1.455E-12</c:v>
                </c:pt>
                <c:pt idx="14613">
                  <c:v>1.4460000000000001E-12</c:v>
                </c:pt>
                <c:pt idx="14614">
                  <c:v>1.447E-12</c:v>
                </c:pt>
                <c:pt idx="14615">
                  <c:v>1.4500000000000001E-12</c:v>
                </c:pt>
                <c:pt idx="14616">
                  <c:v>1.4480000000000001E-12</c:v>
                </c:pt>
                <c:pt idx="14617">
                  <c:v>1.4460000000000001E-12</c:v>
                </c:pt>
                <c:pt idx="14618">
                  <c:v>1.451E-12</c:v>
                </c:pt>
                <c:pt idx="14619">
                  <c:v>1.453E-12</c:v>
                </c:pt>
                <c:pt idx="14620">
                  <c:v>1.457E-12</c:v>
                </c:pt>
                <c:pt idx="14621">
                  <c:v>1.458E-12</c:v>
                </c:pt>
                <c:pt idx="14622">
                  <c:v>1.4540000000000001E-12</c:v>
                </c:pt>
                <c:pt idx="14623">
                  <c:v>1.458E-12</c:v>
                </c:pt>
                <c:pt idx="14624">
                  <c:v>1.457E-12</c:v>
                </c:pt>
                <c:pt idx="14625">
                  <c:v>1.457E-12</c:v>
                </c:pt>
                <c:pt idx="14626">
                  <c:v>1.46E-12</c:v>
                </c:pt>
                <c:pt idx="14627">
                  <c:v>1.464E-12</c:v>
                </c:pt>
                <c:pt idx="14628">
                  <c:v>1.4750000000000001E-12</c:v>
                </c:pt>
                <c:pt idx="14629">
                  <c:v>1.4750000000000001E-12</c:v>
                </c:pt>
                <c:pt idx="14630">
                  <c:v>1.4819999999999999E-12</c:v>
                </c:pt>
                <c:pt idx="14631">
                  <c:v>1.487E-12</c:v>
                </c:pt>
                <c:pt idx="14632">
                  <c:v>1.497E-12</c:v>
                </c:pt>
                <c:pt idx="14633">
                  <c:v>1.4940000000000001E-12</c:v>
                </c:pt>
                <c:pt idx="14634">
                  <c:v>1.495E-12</c:v>
                </c:pt>
                <c:pt idx="14635">
                  <c:v>1.4980000000000001E-12</c:v>
                </c:pt>
                <c:pt idx="14636">
                  <c:v>1.5000000000000001E-12</c:v>
                </c:pt>
                <c:pt idx="14637">
                  <c:v>1.503E-12</c:v>
                </c:pt>
                <c:pt idx="14638">
                  <c:v>1.5020000000000001E-12</c:v>
                </c:pt>
                <c:pt idx="14639">
                  <c:v>1.5069999999999999E-12</c:v>
                </c:pt>
                <c:pt idx="14640">
                  <c:v>1.51E-12</c:v>
                </c:pt>
                <c:pt idx="14641">
                  <c:v>1.5089999999999999E-12</c:v>
                </c:pt>
                <c:pt idx="14642">
                  <c:v>1.5089999999999999E-12</c:v>
                </c:pt>
                <c:pt idx="14643">
                  <c:v>1.5069999999999999E-12</c:v>
                </c:pt>
                <c:pt idx="14644">
                  <c:v>1.508E-12</c:v>
                </c:pt>
                <c:pt idx="14645">
                  <c:v>1.5149999999999999E-12</c:v>
                </c:pt>
                <c:pt idx="14646">
                  <c:v>1.5149999999999999E-12</c:v>
                </c:pt>
                <c:pt idx="14647">
                  <c:v>1.5149999999999999E-12</c:v>
                </c:pt>
                <c:pt idx="14648">
                  <c:v>1.516E-12</c:v>
                </c:pt>
                <c:pt idx="14649">
                  <c:v>1.5210000000000001E-12</c:v>
                </c:pt>
                <c:pt idx="14650">
                  <c:v>1.5230000000000001E-12</c:v>
                </c:pt>
                <c:pt idx="14651">
                  <c:v>1.524E-12</c:v>
                </c:pt>
                <c:pt idx="14652">
                  <c:v>1.528E-12</c:v>
                </c:pt>
                <c:pt idx="14653">
                  <c:v>1.5339999999999999E-12</c:v>
                </c:pt>
                <c:pt idx="14654">
                  <c:v>1.5339999999999999E-12</c:v>
                </c:pt>
                <c:pt idx="14655">
                  <c:v>1.5319999999999999E-12</c:v>
                </c:pt>
                <c:pt idx="14656">
                  <c:v>1.531E-12</c:v>
                </c:pt>
                <c:pt idx="14657">
                  <c:v>1.535E-12</c:v>
                </c:pt>
                <c:pt idx="14658">
                  <c:v>1.5420000000000001E-12</c:v>
                </c:pt>
                <c:pt idx="14659">
                  <c:v>1.535E-12</c:v>
                </c:pt>
                <c:pt idx="14660">
                  <c:v>1.541E-12</c:v>
                </c:pt>
                <c:pt idx="14661">
                  <c:v>1.5440000000000001E-12</c:v>
                </c:pt>
                <c:pt idx="14662">
                  <c:v>1.549E-12</c:v>
                </c:pt>
                <c:pt idx="14663">
                  <c:v>1.5589999999999999E-12</c:v>
                </c:pt>
                <c:pt idx="14664">
                  <c:v>1.5529999999999999E-12</c:v>
                </c:pt>
                <c:pt idx="14665">
                  <c:v>1.56E-12</c:v>
                </c:pt>
                <c:pt idx="14666">
                  <c:v>1.56E-12</c:v>
                </c:pt>
                <c:pt idx="14667">
                  <c:v>1.56E-12</c:v>
                </c:pt>
                <c:pt idx="14668">
                  <c:v>1.5650000000000001E-12</c:v>
                </c:pt>
                <c:pt idx="14669">
                  <c:v>1.564E-12</c:v>
                </c:pt>
                <c:pt idx="14670">
                  <c:v>1.5650000000000001E-12</c:v>
                </c:pt>
                <c:pt idx="14671">
                  <c:v>1.5650000000000001E-12</c:v>
                </c:pt>
                <c:pt idx="14672">
                  <c:v>1.5799999999999999E-12</c:v>
                </c:pt>
                <c:pt idx="14673">
                  <c:v>1.581E-12</c:v>
                </c:pt>
                <c:pt idx="14674">
                  <c:v>1.572E-12</c:v>
                </c:pt>
                <c:pt idx="14675">
                  <c:v>1.572E-12</c:v>
                </c:pt>
                <c:pt idx="14676">
                  <c:v>1.574E-12</c:v>
                </c:pt>
                <c:pt idx="14677">
                  <c:v>1.574E-12</c:v>
                </c:pt>
                <c:pt idx="14678">
                  <c:v>1.5750000000000001E-12</c:v>
                </c:pt>
                <c:pt idx="14679">
                  <c:v>1.581E-12</c:v>
                </c:pt>
                <c:pt idx="14680">
                  <c:v>1.583E-12</c:v>
                </c:pt>
                <c:pt idx="14681">
                  <c:v>1.583E-12</c:v>
                </c:pt>
                <c:pt idx="14682">
                  <c:v>1.5859999999999999E-12</c:v>
                </c:pt>
                <c:pt idx="14683">
                  <c:v>1.5859999999999999E-12</c:v>
                </c:pt>
                <c:pt idx="14684">
                  <c:v>1.589E-12</c:v>
                </c:pt>
                <c:pt idx="14685">
                  <c:v>1.5960000000000001E-12</c:v>
                </c:pt>
                <c:pt idx="14686">
                  <c:v>1.5980000000000001E-12</c:v>
                </c:pt>
                <c:pt idx="14687">
                  <c:v>1.5920000000000001E-12</c:v>
                </c:pt>
                <c:pt idx="14688">
                  <c:v>1.599E-12</c:v>
                </c:pt>
                <c:pt idx="14689">
                  <c:v>1.5960000000000001E-12</c:v>
                </c:pt>
                <c:pt idx="14690">
                  <c:v>1.5980000000000001E-12</c:v>
                </c:pt>
                <c:pt idx="14691">
                  <c:v>1.5960000000000001E-12</c:v>
                </c:pt>
                <c:pt idx="14692">
                  <c:v>1.5940000000000001E-12</c:v>
                </c:pt>
                <c:pt idx="14693">
                  <c:v>1.6049999999999999E-12</c:v>
                </c:pt>
                <c:pt idx="14694">
                  <c:v>1.6E-12</c:v>
                </c:pt>
                <c:pt idx="14695">
                  <c:v>1.6029999999999999E-12</c:v>
                </c:pt>
                <c:pt idx="14696">
                  <c:v>1.608E-12</c:v>
                </c:pt>
                <c:pt idx="14697">
                  <c:v>1.608E-12</c:v>
                </c:pt>
                <c:pt idx="14698">
                  <c:v>1.612E-12</c:v>
                </c:pt>
                <c:pt idx="14699">
                  <c:v>1.61E-12</c:v>
                </c:pt>
                <c:pt idx="14700">
                  <c:v>1.6069999999999999E-12</c:v>
                </c:pt>
                <c:pt idx="14701">
                  <c:v>1.608E-12</c:v>
                </c:pt>
                <c:pt idx="14702">
                  <c:v>1.6190000000000001E-12</c:v>
                </c:pt>
                <c:pt idx="14703">
                  <c:v>1.6210000000000001E-12</c:v>
                </c:pt>
                <c:pt idx="14704">
                  <c:v>1.616E-12</c:v>
                </c:pt>
                <c:pt idx="14705">
                  <c:v>1.614E-12</c:v>
                </c:pt>
                <c:pt idx="14706">
                  <c:v>1.6150000000000001E-12</c:v>
                </c:pt>
                <c:pt idx="14707">
                  <c:v>1.616E-12</c:v>
                </c:pt>
                <c:pt idx="14708">
                  <c:v>1.616E-12</c:v>
                </c:pt>
                <c:pt idx="14709">
                  <c:v>1.62E-12</c:v>
                </c:pt>
                <c:pt idx="14710">
                  <c:v>1.622E-12</c:v>
                </c:pt>
                <c:pt idx="14711">
                  <c:v>1.6339999999999999E-12</c:v>
                </c:pt>
                <c:pt idx="14712">
                  <c:v>1.6400000000000001E-12</c:v>
                </c:pt>
                <c:pt idx="14713">
                  <c:v>1.6420000000000001E-12</c:v>
                </c:pt>
                <c:pt idx="14714">
                  <c:v>1.6420000000000001E-12</c:v>
                </c:pt>
                <c:pt idx="14715">
                  <c:v>1.6460000000000001E-12</c:v>
                </c:pt>
                <c:pt idx="14716">
                  <c:v>1.645E-12</c:v>
                </c:pt>
                <c:pt idx="14717">
                  <c:v>1.65E-12</c:v>
                </c:pt>
                <c:pt idx="14718">
                  <c:v>1.654E-12</c:v>
                </c:pt>
                <c:pt idx="14719">
                  <c:v>1.6509999999999999E-12</c:v>
                </c:pt>
                <c:pt idx="14720">
                  <c:v>1.6529999999999999E-12</c:v>
                </c:pt>
                <c:pt idx="14721">
                  <c:v>1.652E-12</c:v>
                </c:pt>
                <c:pt idx="14722">
                  <c:v>1.6549999999999999E-12</c:v>
                </c:pt>
                <c:pt idx="14723">
                  <c:v>1.662E-12</c:v>
                </c:pt>
                <c:pt idx="14724">
                  <c:v>1.6590000000000001E-12</c:v>
                </c:pt>
                <c:pt idx="14725">
                  <c:v>1.662E-12</c:v>
                </c:pt>
                <c:pt idx="14726">
                  <c:v>1.666E-12</c:v>
                </c:pt>
                <c:pt idx="14727">
                  <c:v>1.67E-12</c:v>
                </c:pt>
                <c:pt idx="14728">
                  <c:v>1.668E-12</c:v>
                </c:pt>
                <c:pt idx="14729">
                  <c:v>1.668E-12</c:v>
                </c:pt>
                <c:pt idx="14730">
                  <c:v>1.6739999999999999E-12</c:v>
                </c:pt>
                <c:pt idx="14731">
                  <c:v>1.679E-12</c:v>
                </c:pt>
                <c:pt idx="14732">
                  <c:v>1.679E-12</c:v>
                </c:pt>
                <c:pt idx="14733">
                  <c:v>1.681E-12</c:v>
                </c:pt>
                <c:pt idx="14734">
                  <c:v>1.6779999999999999E-12</c:v>
                </c:pt>
                <c:pt idx="14735">
                  <c:v>1.6819999999999999E-12</c:v>
                </c:pt>
                <c:pt idx="14736">
                  <c:v>1.6819999999999999E-12</c:v>
                </c:pt>
                <c:pt idx="14737">
                  <c:v>1.6719999999999999E-12</c:v>
                </c:pt>
                <c:pt idx="14738">
                  <c:v>1.6690000000000001E-12</c:v>
                </c:pt>
                <c:pt idx="14739">
                  <c:v>1.679E-12</c:v>
                </c:pt>
                <c:pt idx="14740">
                  <c:v>1.6880000000000001E-12</c:v>
                </c:pt>
                <c:pt idx="14741">
                  <c:v>1.687E-12</c:v>
                </c:pt>
                <c:pt idx="14742">
                  <c:v>1.696E-12</c:v>
                </c:pt>
                <c:pt idx="14743">
                  <c:v>1.6940000000000001E-12</c:v>
                </c:pt>
                <c:pt idx="14744">
                  <c:v>1.6940000000000001E-12</c:v>
                </c:pt>
                <c:pt idx="14745">
                  <c:v>1.6920000000000001E-12</c:v>
                </c:pt>
                <c:pt idx="14746">
                  <c:v>1.6920000000000001E-12</c:v>
                </c:pt>
                <c:pt idx="14747">
                  <c:v>1.687E-12</c:v>
                </c:pt>
                <c:pt idx="14748">
                  <c:v>1.687E-12</c:v>
                </c:pt>
                <c:pt idx="14749">
                  <c:v>1.6799999999999999E-12</c:v>
                </c:pt>
                <c:pt idx="14750">
                  <c:v>1.6799999999999999E-12</c:v>
                </c:pt>
                <c:pt idx="14751">
                  <c:v>1.681E-12</c:v>
                </c:pt>
                <c:pt idx="14752">
                  <c:v>1.677E-12</c:v>
                </c:pt>
                <c:pt idx="14753">
                  <c:v>1.6819999999999999E-12</c:v>
                </c:pt>
                <c:pt idx="14754">
                  <c:v>1.6880000000000001E-12</c:v>
                </c:pt>
                <c:pt idx="14755">
                  <c:v>1.691E-12</c:v>
                </c:pt>
                <c:pt idx="14756">
                  <c:v>1.7009999999999999E-12</c:v>
                </c:pt>
                <c:pt idx="14757">
                  <c:v>1.7049999999999999E-12</c:v>
                </c:pt>
                <c:pt idx="14758">
                  <c:v>1.708E-12</c:v>
                </c:pt>
                <c:pt idx="14759">
                  <c:v>1.704E-12</c:v>
                </c:pt>
                <c:pt idx="14760">
                  <c:v>1.7029999999999999E-12</c:v>
                </c:pt>
                <c:pt idx="14761">
                  <c:v>1.7130000000000001E-12</c:v>
                </c:pt>
                <c:pt idx="14762">
                  <c:v>1.708E-12</c:v>
                </c:pt>
                <c:pt idx="14763">
                  <c:v>1.716E-12</c:v>
                </c:pt>
                <c:pt idx="14764">
                  <c:v>1.712E-12</c:v>
                </c:pt>
                <c:pt idx="14765">
                  <c:v>1.708E-12</c:v>
                </c:pt>
                <c:pt idx="14766">
                  <c:v>1.714E-12</c:v>
                </c:pt>
                <c:pt idx="14767">
                  <c:v>1.712E-12</c:v>
                </c:pt>
                <c:pt idx="14768">
                  <c:v>1.71E-12</c:v>
                </c:pt>
                <c:pt idx="14769">
                  <c:v>1.7170000000000001E-12</c:v>
                </c:pt>
                <c:pt idx="14770">
                  <c:v>1.712E-12</c:v>
                </c:pt>
                <c:pt idx="14771">
                  <c:v>1.716E-12</c:v>
                </c:pt>
                <c:pt idx="14772">
                  <c:v>1.712E-12</c:v>
                </c:pt>
                <c:pt idx="14773">
                  <c:v>1.708E-12</c:v>
                </c:pt>
                <c:pt idx="14774">
                  <c:v>1.7110000000000001E-12</c:v>
                </c:pt>
                <c:pt idx="14775">
                  <c:v>1.71E-12</c:v>
                </c:pt>
                <c:pt idx="14776">
                  <c:v>1.7150000000000001E-12</c:v>
                </c:pt>
                <c:pt idx="14777">
                  <c:v>1.7150000000000001E-12</c:v>
                </c:pt>
                <c:pt idx="14778">
                  <c:v>1.721E-12</c:v>
                </c:pt>
                <c:pt idx="14779">
                  <c:v>1.7279999999999999E-12</c:v>
                </c:pt>
                <c:pt idx="14780">
                  <c:v>1.725E-12</c:v>
                </c:pt>
                <c:pt idx="14781">
                  <c:v>1.731E-12</c:v>
                </c:pt>
                <c:pt idx="14782">
                  <c:v>1.7320000000000001E-12</c:v>
                </c:pt>
                <c:pt idx="14783">
                  <c:v>1.733E-12</c:v>
                </c:pt>
                <c:pt idx="14784">
                  <c:v>1.729E-12</c:v>
                </c:pt>
                <c:pt idx="14785">
                  <c:v>1.7259999999999999E-12</c:v>
                </c:pt>
                <c:pt idx="14786">
                  <c:v>1.727E-12</c:v>
                </c:pt>
                <c:pt idx="14787">
                  <c:v>1.737E-12</c:v>
                </c:pt>
                <c:pt idx="14788">
                  <c:v>1.733E-12</c:v>
                </c:pt>
                <c:pt idx="14789">
                  <c:v>1.729E-12</c:v>
                </c:pt>
                <c:pt idx="14790">
                  <c:v>1.7320000000000001E-12</c:v>
                </c:pt>
                <c:pt idx="14791">
                  <c:v>1.735E-12</c:v>
                </c:pt>
                <c:pt idx="14792">
                  <c:v>1.7360000000000001E-12</c:v>
                </c:pt>
                <c:pt idx="14793">
                  <c:v>1.741E-12</c:v>
                </c:pt>
                <c:pt idx="14794">
                  <c:v>1.744E-12</c:v>
                </c:pt>
                <c:pt idx="14795">
                  <c:v>1.7429999999999999E-12</c:v>
                </c:pt>
                <c:pt idx="14796">
                  <c:v>1.7400000000000001E-12</c:v>
                </c:pt>
                <c:pt idx="14797">
                  <c:v>1.7360000000000001E-12</c:v>
                </c:pt>
                <c:pt idx="14798">
                  <c:v>1.735E-12</c:v>
                </c:pt>
                <c:pt idx="14799">
                  <c:v>1.7380000000000001E-12</c:v>
                </c:pt>
                <c:pt idx="14800">
                  <c:v>1.741E-12</c:v>
                </c:pt>
                <c:pt idx="14801">
                  <c:v>1.7360000000000001E-12</c:v>
                </c:pt>
                <c:pt idx="14802">
                  <c:v>1.735E-12</c:v>
                </c:pt>
                <c:pt idx="14803">
                  <c:v>1.7360000000000001E-12</c:v>
                </c:pt>
                <c:pt idx="14804">
                  <c:v>1.735E-12</c:v>
                </c:pt>
                <c:pt idx="14805">
                  <c:v>1.7340000000000001E-12</c:v>
                </c:pt>
                <c:pt idx="14806">
                  <c:v>1.7300000000000001E-12</c:v>
                </c:pt>
                <c:pt idx="14807">
                  <c:v>1.7340000000000001E-12</c:v>
                </c:pt>
                <c:pt idx="14808">
                  <c:v>1.742E-12</c:v>
                </c:pt>
                <c:pt idx="14809">
                  <c:v>1.737E-12</c:v>
                </c:pt>
                <c:pt idx="14810">
                  <c:v>1.739E-12</c:v>
                </c:pt>
                <c:pt idx="14811">
                  <c:v>1.7320000000000001E-12</c:v>
                </c:pt>
                <c:pt idx="14812">
                  <c:v>1.7300000000000001E-12</c:v>
                </c:pt>
                <c:pt idx="14813">
                  <c:v>1.731E-12</c:v>
                </c:pt>
                <c:pt idx="14814">
                  <c:v>1.721E-12</c:v>
                </c:pt>
                <c:pt idx="14815">
                  <c:v>1.723E-12</c:v>
                </c:pt>
                <c:pt idx="14816">
                  <c:v>1.7259999999999999E-12</c:v>
                </c:pt>
                <c:pt idx="14817">
                  <c:v>1.7300000000000001E-12</c:v>
                </c:pt>
                <c:pt idx="14818">
                  <c:v>1.7239999999999999E-12</c:v>
                </c:pt>
                <c:pt idx="14819">
                  <c:v>1.7259999999999999E-12</c:v>
                </c:pt>
                <c:pt idx="14820">
                  <c:v>1.7259999999999999E-12</c:v>
                </c:pt>
                <c:pt idx="14821">
                  <c:v>1.721E-12</c:v>
                </c:pt>
                <c:pt idx="14822">
                  <c:v>1.721E-12</c:v>
                </c:pt>
                <c:pt idx="14823">
                  <c:v>1.7279999999999999E-12</c:v>
                </c:pt>
                <c:pt idx="14824">
                  <c:v>1.727E-12</c:v>
                </c:pt>
                <c:pt idx="14825">
                  <c:v>1.727E-12</c:v>
                </c:pt>
                <c:pt idx="14826">
                  <c:v>1.7279999999999999E-12</c:v>
                </c:pt>
                <c:pt idx="14827">
                  <c:v>1.7259999999999999E-12</c:v>
                </c:pt>
                <c:pt idx="14828">
                  <c:v>1.729E-12</c:v>
                </c:pt>
                <c:pt idx="14829">
                  <c:v>1.723E-12</c:v>
                </c:pt>
                <c:pt idx="14830">
                  <c:v>1.7179999999999999E-12</c:v>
                </c:pt>
                <c:pt idx="14831">
                  <c:v>1.7170000000000001E-12</c:v>
                </c:pt>
                <c:pt idx="14832">
                  <c:v>1.7170000000000001E-12</c:v>
                </c:pt>
                <c:pt idx="14833">
                  <c:v>1.714E-12</c:v>
                </c:pt>
                <c:pt idx="14834">
                  <c:v>1.71E-12</c:v>
                </c:pt>
                <c:pt idx="14835">
                  <c:v>1.7199999999999999E-12</c:v>
                </c:pt>
                <c:pt idx="14836">
                  <c:v>1.719E-12</c:v>
                </c:pt>
                <c:pt idx="14837">
                  <c:v>1.7199999999999999E-12</c:v>
                </c:pt>
                <c:pt idx="14838">
                  <c:v>1.7170000000000001E-12</c:v>
                </c:pt>
                <c:pt idx="14839">
                  <c:v>1.7150000000000001E-12</c:v>
                </c:pt>
                <c:pt idx="14840">
                  <c:v>1.7150000000000001E-12</c:v>
                </c:pt>
                <c:pt idx="14841">
                  <c:v>1.6949999999999999E-12</c:v>
                </c:pt>
                <c:pt idx="14842">
                  <c:v>1.6920000000000001E-12</c:v>
                </c:pt>
                <c:pt idx="14843">
                  <c:v>1.7029999999999999E-12</c:v>
                </c:pt>
                <c:pt idx="14844">
                  <c:v>1.693E-12</c:v>
                </c:pt>
                <c:pt idx="14845">
                  <c:v>1.6900000000000001E-12</c:v>
                </c:pt>
                <c:pt idx="14846">
                  <c:v>1.687E-12</c:v>
                </c:pt>
                <c:pt idx="14847">
                  <c:v>1.6779999999999999E-12</c:v>
                </c:pt>
                <c:pt idx="14848">
                  <c:v>1.675E-12</c:v>
                </c:pt>
                <c:pt idx="14849">
                  <c:v>1.6719999999999999E-12</c:v>
                </c:pt>
                <c:pt idx="14850">
                  <c:v>1.6719999999999999E-12</c:v>
                </c:pt>
                <c:pt idx="14851">
                  <c:v>1.673E-12</c:v>
                </c:pt>
                <c:pt idx="14852">
                  <c:v>1.67E-12</c:v>
                </c:pt>
                <c:pt idx="14853">
                  <c:v>1.6670000000000001E-12</c:v>
                </c:pt>
                <c:pt idx="14854">
                  <c:v>1.6590000000000001E-12</c:v>
                </c:pt>
                <c:pt idx="14855">
                  <c:v>1.6549999999999999E-12</c:v>
                </c:pt>
                <c:pt idx="14856">
                  <c:v>1.65E-12</c:v>
                </c:pt>
                <c:pt idx="14857">
                  <c:v>1.6380000000000001E-12</c:v>
                </c:pt>
                <c:pt idx="14858">
                  <c:v>1.631E-12</c:v>
                </c:pt>
                <c:pt idx="14859">
                  <c:v>1.6190000000000001E-12</c:v>
                </c:pt>
                <c:pt idx="14860">
                  <c:v>1.614E-12</c:v>
                </c:pt>
                <c:pt idx="14861">
                  <c:v>1.618E-12</c:v>
                </c:pt>
                <c:pt idx="14862">
                  <c:v>1.6230000000000001E-12</c:v>
                </c:pt>
                <c:pt idx="14863">
                  <c:v>1.6170000000000001E-12</c:v>
                </c:pt>
                <c:pt idx="14864">
                  <c:v>1.614E-12</c:v>
                </c:pt>
                <c:pt idx="14865">
                  <c:v>1.618E-12</c:v>
                </c:pt>
                <c:pt idx="14866">
                  <c:v>1.6150000000000001E-12</c:v>
                </c:pt>
                <c:pt idx="14867">
                  <c:v>1.612E-12</c:v>
                </c:pt>
                <c:pt idx="14868">
                  <c:v>1.599E-12</c:v>
                </c:pt>
                <c:pt idx="14869">
                  <c:v>1.6049999999999999E-12</c:v>
                </c:pt>
                <c:pt idx="14870">
                  <c:v>1.5880000000000001E-12</c:v>
                </c:pt>
                <c:pt idx="14871">
                  <c:v>1.5839999999999999E-12</c:v>
                </c:pt>
                <c:pt idx="14872">
                  <c:v>1.574E-12</c:v>
                </c:pt>
                <c:pt idx="14873">
                  <c:v>1.568E-12</c:v>
                </c:pt>
                <c:pt idx="14874">
                  <c:v>1.5690000000000001E-12</c:v>
                </c:pt>
                <c:pt idx="14875">
                  <c:v>1.5609999999999999E-12</c:v>
                </c:pt>
                <c:pt idx="14876">
                  <c:v>1.56E-12</c:v>
                </c:pt>
                <c:pt idx="14877">
                  <c:v>1.5569999999999999E-12</c:v>
                </c:pt>
                <c:pt idx="14878">
                  <c:v>1.5520000000000001E-12</c:v>
                </c:pt>
                <c:pt idx="14879">
                  <c:v>1.549E-12</c:v>
                </c:pt>
                <c:pt idx="14880">
                  <c:v>1.551E-12</c:v>
                </c:pt>
                <c:pt idx="14881">
                  <c:v>1.549E-12</c:v>
                </c:pt>
                <c:pt idx="14882">
                  <c:v>1.541E-12</c:v>
                </c:pt>
                <c:pt idx="14883">
                  <c:v>1.537E-12</c:v>
                </c:pt>
                <c:pt idx="14884">
                  <c:v>1.529E-12</c:v>
                </c:pt>
                <c:pt idx="14885">
                  <c:v>1.529E-12</c:v>
                </c:pt>
                <c:pt idx="14886">
                  <c:v>1.5299999999999999E-12</c:v>
                </c:pt>
                <c:pt idx="14887">
                  <c:v>1.5299999999999999E-12</c:v>
                </c:pt>
                <c:pt idx="14888">
                  <c:v>1.5190000000000001E-12</c:v>
                </c:pt>
                <c:pt idx="14889">
                  <c:v>1.5109999999999999E-12</c:v>
                </c:pt>
                <c:pt idx="14890">
                  <c:v>1.503E-12</c:v>
                </c:pt>
                <c:pt idx="14891">
                  <c:v>1.503E-12</c:v>
                </c:pt>
                <c:pt idx="14892">
                  <c:v>1.495E-12</c:v>
                </c:pt>
                <c:pt idx="14893">
                  <c:v>1.493E-12</c:v>
                </c:pt>
                <c:pt idx="14894">
                  <c:v>1.491E-12</c:v>
                </c:pt>
                <c:pt idx="14895">
                  <c:v>1.491E-12</c:v>
                </c:pt>
                <c:pt idx="14896">
                  <c:v>1.489E-12</c:v>
                </c:pt>
                <c:pt idx="14897">
                  <c:v>1.487E-12</c:v>
                </c:pt>
                <c:pt idx="14898">
                  <c:v>1.4839999999999999E-12</c:v>
                </c:pt>
                <c:pt idx="14899">
                  <c:v>1.48E-12</c:v>
                </c:pt>
                <c:pt idx="14900">
                  <c:v>1.4750000000000001E-12</c:v>
                </c:pt>
                <c:pt idx="14901">
                  <c:v>1.47E-12</c:v>
                </c:pt>
                <c:pt idx="14902">
                  <c:v>1.468E-12</c:v>
                </c:pt>
                <c:pt idx="14903">
                  <c:v>1.4750000000000001E-12</c:v>
                </c:pt>
                <c:pt idx="14904">
                  <c:v>1.4770000000000001E-12</c:v>
                </c:pt>
                <c:pt idx="14905">
                  <c:v>1.4790000000000001E-12</c:v>
                </c:pt>
                <c:pt idx="14906">
                  <c:v>1.4839999999999999E-12</c:v>
                </c:pt>
                <c:pt idx="14907">
                  <c:v>1.4790000000000001E-12</c:v>
                </c:pt>
                <c:pt idx="14908">
                  <c:v>1.4770000000000001E-12</c:v>
                </c:pt>
                <c:pt idx="14909">
                  <c:v>1.4710000000000001E-12</c:v>
                </c:pt>
                <c:pt idx="14910">
                  <c:v>1.468E-12</c:v>
                </c:pt>
                <c:pt idx="14911">
                  <c:v>1.466E-12</c:v>
                </c:pt>
                <c:pt idx="14912">
                  <c:v>1.4649999999999999E-12</c:v>
                </c:pt>
                <c:pt idx="14913">
                  <c:v>1.46E-12</c:v>
                </c:pt>
                <c:pt idx="14914">
                  <c:v>1.462E-12</c:v>
                </c:pt>
                <c:pt idx="14915">
                  <c:v>1.458E-12</c:v>
                </c:pt>
                <c:pt idx="14916">
                  <c:v>1.457E-12</c:v>
                </c:pt>
                <c:pt idx="14917">
                  <c:v>1.453E-12</c:v>
                </c:pt>
                <c:pt idx="14918">
                  <c:v>1.4500000000000001E-12</c:v>
                </c:pt>
                <c:pt idx="14919">
                  <c:v>1.4439999999999999E-12</c:v>
                </c:pt>
                <c:pt idx="14920">
                  <c:v>1.4439999999999999E-12</c:v>
                </c:pt>
                <c:pt idx="14921">
                  <c:v>1.4419999999999999E-12</c:v>
                </c:pt>
                <c:pt idx="14922">
                  <c:v>1.443E-12</c:v>
                </c:pt>
                <c:pt idx="14923">
                  <c:v>1.4359999999999999E-12</c:v>
                </c:pt>
                <c:pt idx="14924">
                  <c:v>1.4310000000000001E-12</c:v>
                </c:pt>
                <c:pt idx="14925">
                  <c:v>1.4310000000000001E-12</c:v>
                </c:pt>
                <c:pt idx="14926">
                  <c:v>1.426E-12</c:v>
                </c:pt>
                <c:pt idx="14927">
                  <c:v>1.42E-12</c:v>
                </c:pt>
                <c:pt idx="14928">
                  <c:v>1.418E-12</c:v>
                </c:pt>
                <c:pt idx="14929">
                  <c:v>1.4189999999999999E-12</c:v>
                </c:pt>
                <c:pt idx="14930">
                  <c:v>1.414E-12</c:v>
                </c:pt>
                <c:pt idx="14931">
                  <c:v>1.424E-12</c:v>
                </c:pt>
                <c:pt idx="14932">
                  <c:v>1.418E-12</c:v>
                </c:pt>
                <c:pt idx="14933">
                  <c:v>1.412E-12</c:v>
                </c:pt>
                <c:pt idx="14934">
                  <c:v>1.4169999999999999E-12</c:v>
                </c:pt>
                <c:pt idx="14935">
                  <c:v>1.4250000000000001E-12</c:v>
                </c:pt>
                <c:pt idx="14936">
                  <c:v>1.42E-12</c:v>
                </c:pt>
                <c:pt idx="14937">
                  <c:v>1.4189999999999999E-12</c:v>
                </c:pt>
                <c:pt idx="14938">
                  <c:v>1.42E-12</c:v>
                </c:pt>
                <c:pt idx="14939">
                  <c:v>1.42E-12</c:v>
                </c:pt>
                <c:pt idx="14940">
                  <c:v>1.422E-12</c:v>
                </c:pt>
                <c:pt idx="14941">
                  <c:v>1.422E-12</c:v>
                </c:pt>
                <c:pt idx="14942">
                  <c:v>1.4209999999999999E-12</c:v>
                </c:pt>
                <c:pt idx="14943">
                  <c:v>1.4189999999999999E-12</c:v>
                </c:pt>
                <c:pt idx="14944">
                  <c:v>1.418E-12</c:v>
                </c:pt>
                <c:pt idx="14945">
                  <c:v>1.4169999999999999E-12</c:v>
                </c:pt>
                <c:pt idx="14946">
                  <c:v>1.42E-12</c:v>
                </c:pt>
                <c:pt idx="14947">
                  <c:v>1.4230000000000001E-12</c:v>
                </c:pt>
                <c:pt idx="14948">
                  <c:v>1.424E-12</c:v>
                </c:pt>
                <c:pt idx="14949">
                  <c:v>1.4250000000000001E-12</c:v>
                </c:pt>
                <c:pt idx="14950">
                  <c:v>1.426E-12</c:v>
                </c:pt>
                <c:pt idx="14951">
                  <c:v>1.418E-12</c:v>
                </c:pt>
                <c:pt idx="14952">
                  <c:v>1.412E-12</c:v>
                </c:pt>
                <c:pt idx="14953">
                  <c:v>1.412E-12</c:v>
                </c:pt>
                <c:pt idx="14954">
                  <c:v>1.414E-12</c:v>
                </c:pt>
                <c:pt idx="14955">
                  <c:v>1.412E-12</c:v>
                </c:pt>
                <c:pt idx="14956">
                  <c:v>1.4100000000000001E-12</c:v>
                </c:pt>
                <c:pt idx="14957">
                  <c:v>1.407E-12</c:v>
                </c:pt>
                <c:pt idx="14958">
                  <c:v>1.412E-12</c:v>
                </c:pt>
                <c:pt idx="14959">
                  <c:v>1.407E-12</c:v>
                </c:pt>
                <c:pt idx="14960">
                  <c:v>1.4060000000000001E-12</c:v>
                </c:pt>
                <c:pt idx="14961">
                  <c:v>1.409E-12</c:v>
                </c:pt>
                <c:pt idx="14962">
                  <c:v>1.4100000000000001E-12</c:v>
                </c:pt>
                <c:pt idx="14963">
                  <c:v>1.4060000000000001E-12</c:v>
                </c:pt>
                <c:pt idx="14964">
                  <c:v>1.4129999999999999E-12</c:v>
                </c:pt>
                <c:pt idx="14965">
                  <c:v>1.4129999999999999E-12</c:v>
                </c:pt>
                <c:pt idx="14966">
                  <c:v>1.4129999999999999E-12</c:v>
                </c:pt>
                <c:pt idx="14967">
                  <c:v>1.412E-12</c:v>
                </c:pt>
                <c:pt idx="14968">
                  <c:v>1.4149999999999999E-12</c:v>
                </c:pt>
                <c:pt idx="14969">
                  <c:v>1.409E-12</c:v>
                </c:pt>
                <c:pt idx="14970">
                  <c:v>1.4109999999999999E-12</c:v>
                </c:pt>
                <c:pt idx="14971">
                  <c:v>1.409E-12</c:v>
                </c:pt>
                <c:pt idx="14972">
                  <c:v>1.4109999999999999E-12</c:v>
                </c:pt>
                <c:pt idx="14973">
                  <c:v>1.4080000000000001E-12</c:v>
                </c:pt>
                <c:pt idx="14974">
                  <c:v>1.4080000000000001E-12</c:v>
                </c:pt>
                <c:pt idx="14975">
                  <c:v>1.4250000000000001E-12</c:v>
                </c:pt>
                <c:pt idx="14976">
                  <c:v>1.42E-12</c:v>
                </c:pt>
                <c:pt idx="14977">
                  <c:v>1.4209999999999999E-12</c:v>
                </c:pt>
                <c:pt idx="14978">
                  <c:v>1.42E-12</c:v>
                </c:pt>
                <c:pt idx="14979">
                  <c:v>1.422E-12</c:v>
                </c:pt>
                <c:pt idx="14980">
                  <c:v>1.4189999999999999E-12</c:v>
                </c:pt>
                <c:pt idx="14981">
                  <c:v>1.42E-12</c:v>
                </c:pt>
                <c:pt idx="14982">
                  <c:v>1.4270000000000001E-12</c:v>
                </c:pt>
                <c:pt idx="14983">
                  <c:v>1.428E-12</c:v>
                </c:pt>
                <c:pt idx="14984">
                  <c:v>1.4339999999999999E-12</c:v>
                </c:pt>
                <c:pt idx="14985">
                  <c:v>1.4330000000000001E-12</c:v>
                </c:pt>
                <c:pt idx="14986">
                  <c:v>1.441E-12</c:v>
                </c:pt>
                <c:pt idx="14987">
                  <c:v>1.4439999999999999E-12</c:v>
                </c:pt>
                <c:pt idx="14988">
                  <c:v>1.4270000000000001E-12</c:v>
                </c:pt>
                <c:pt idx="14989">
                  <c:v>1.4330000000000001E-12</c:v>
                </c:pt>
                <c:pt idx="14990">
                  <c:v>1.441E-12</c:v>
                </c:pt>
                <c:pt idx="14991">
                  <c:v>1.439E-12</c:v>
                </c:pt>
                <c:pt idx="14992">
                  <c:v>1.441E-12</c:v>
                </c:pt>
                <c:pt idx="14993">
                  <c:v>1.437E-12</c:v>
                </c:pt>
                <c:pt idx="14994">
                  <c:v>1.4339999999999999E-12</c:v>
                </c:pt>
                <c:pt idx="14995">
                  <c:v>1.4290000000000001E-12</c:v>
                </c:pt>
                <c:pt idx="14996">
                  <c:v>1.4270000000000001E-12</c:v>
                </c:pt>
                <c:pt idx="14997">
                  <c:v>1.4310000000000001E-12</c:v>
                </c:pt>
                <c:pt idx="14998">
                  <c:v>1.4339999999999999E-12</c:v>
                </c:pt>
                <c:pt idx="14999">
                  <c:v>1.4230000000000001E-12</c:v>
                </c:pt>
                <c:pt idx="15000">
                  <c:v>1.424E-12</c:v>
                </c:pt>
                <c:pt idx="15001">
                  <c:v>1.4250000000000001E-12</c:v>
                </c:pt>
                <c:pt idx="15002">
                  <c:v>1.4270000000000001E-12</c:v>
                </c:pt>
                <c:pt idx="15003">
                  <c:v>1.4290000000000001E-12</c:v>
                </c:pt>
                <c:pt idx="15004">
                  <c:v>1.4290000000000001E-12</c:v>
                </c:pt>
                <c:pt idx="15005">
                  <c:v>1.4439999999999999E-12</c:v>
                </c:pt>
                <c:pt idx="15006">
                  <c:v>1.4339999999999999E-12</c:v>
                </c:pt>
                <c:pt idx="15007">
                  <c:v>1.4359999999999999E-12</c:v>
                </c:pt>
                <c:pt idx="15008">
                  <c:v>1.4290000000000001E-12</c:v>
                </c:pt>
                <c:pt idx="15009">
                  <c:v>1.4270000000000001E-12</c:v>
                </c:pt>
                <c:pt idx="15010">
                  <c:v>1.432E-12</c:v>
                </c:pt>
                <c:pt idx="15011">
                  <c:v>1.4359999999999999E-12</c:v>
                </c:pt>
                <c:pt idx="15012">
                  <c:v>1.441E-12</c:v>
                </c:pt>
                <c:pt idx="15013">
                  <c:v>1.4480000000000001E-12</c:v>
                </c:pt>
                <c:pt idx="15014">
                  <c:v>1.451E-12</c:v>
                </c:pt>
                <c:pt idx="15015">
                  <c:v>1.4540000000000001E-12</c:v>
                </c:pt>
                <c:pt idx="15016">
                  <c:v>1.4520000000000001E-12</c:v>
                </c:pt>
                <c:pt idx="15017">
                  <c:v>1.4520000000000001E-12</c:v>
                </c:pt>
                <c:pt idx="15018">
                  <c:v>1.4500000000000001E-12</c:v>
                </c:pt>
                <c:pt idx="15019">
                  <c:v>1.4560000000000001E-12</c:v>
                </c:pt>
                <c:pt idx="15020">
                  <c:v>1.4540000000000001E-12</c:v>
                </c:pt>
                <c:pt idx="15021">
                  <c:v>1.453E-12</c:v>
                </c:pt>
                <c:pt idx="15022">
                  <c:v>1.447E-12</c:v>
                </c:pt>
                <c:pt idx="15023">
                  <c:v>1.4540000000000001E-12</c:v>
                </c:pt>
                <c:pt idx="15024">
                  <c:v>1.449E-12</c:v>
                </c:pt>
                <c:pt idx="15025">
                  <c:v>1.4560000000000001E-12</c:v>
                </c:pt>
                <c:pt idx="15026">
                  <c:v>1.4540000000000001E-12</c:v>
                </c:pt>
                <c:pt idx="15027">
                  <c:v>1.4560000000000001E-12</c:v>
                </c:pt>
                <c:pt idx="15028">
                  <c:v>1.4589999999999999E-12</c:v>
                </c:pt>
                <c:pt idx="15029">
                  <c:v>1.458E-12</c:v>
                </c:pt>
                <c:pt idx="15030">
                  <c:v>1.462E-12</c:v>
                </c:pt>
                <c:pt idx="15031">
                  <c:v>1.4609999999999999E-12</c:v>
                </c:pt>
                <c:pt idx="15032">
                  <c:v>1.4629999999999999E-12</c:v>
                </c:pt>
                <c:pt idx="15033">
                  <c:v>1.4710000000000001E-12</c:v>
                </c:pt>
                <c:pt idx="15034">
                  <c:v>1.472E-12</c:v>
                </c:pt>
                <c:pt idx="15035">
                  <c:v>1.476E-12</c:v>
                </c:pt>
                <c:pt idx="15036">
                  <c:v>1.472E-12</c:v>
                </c:pt>
                <c:pt idx="15037">
                  <c:v>1.4770000000000001E-12</c:v>
                </c:pt>
                <c:pt idx="15038">
                  <c:v>1.474E-12</c:v>
                </c:pt>
                <c:pt idx="15039">
                  <c:v>1.47E-12</c:v>
                </c:pt>
                <c:pt idx="15040">
                  <c:v>1.4710000000000001E-12</c:v>
                </c:pt>
                <c:pt idx="15041">
                  <c:v>1.4730000000000001E-12</c:v>
                </c:pt>
                <c:pt idx="15042">
                  <c:v>1.478E-12</c:v>
                </c:pt>
                <c:pt idx="15043">
                  <c:v>1.476E-12</c:v>
                </c:pt>
                <c:pt idx="15044">
                  <c:v>1.4819999999999999E-12</c:v>
                </c:pt>
                <c:pt idx="15045">
                  <c:v>1.4859999999999999E-12</c:v>
                </c:pt>
                <c:pt idx="15046">
                  <c:v>1.491E-12</c:v>
                </c:pt>
                <c:pt idx="15047">
                  <c:v>1.4919999999999999E-12</c:v>
                </c:pt>
                <c:pt idx="15048">
                  <c:v>1.493E-12</c:v>
                </c:pt>
                <c:pt idx="15049">
                  <c:v>1.495E-12</c:v>
                </c:pt>
                <c:pt idx="15050">
                  <c:v>1.4919999999999999E-12</c:v>
                </c:pt>
                <c:pt idx="15051">
                  <c:v>1.493E-12</c:v>
                </c:pt>
                <c:pt idx="15052">
                  <c:v>1.4980000000000001E-12</c:v>
                </c:pt>
                <c:pt idx="15053">
                  <c:v>1.5000000000000001E-12</c:v>
                </c:pt>
                <c:pt idx="15054">
                  <c:v>1.5049999999999999E-12</c:v>
                </c:pt>
                <c:pt idx="15055">
                  <c:v>1.5069999999999999E-12</c:v>
                </c:pt>
                <c:pt idx="15056">
                  <c:v>1.5089999999999999E-12</c:v>
                </c:pt>
                <c:pt idx="15057">
                  <c:v>1.514E-12</c:v>
                </c:pt>
                <c:pt idx="15058">
                  <c:v>1.5149999999999999E-12</c:v>
                </c:pt>
                <c:pt idx="15059">
                  <c:v>1.5230000000000001E-12</c:v>
                </c:pt>
                <c:pt idx="15060">
                  <c:v>1.5250000000000001E-12</c:v>
                </c:pt>
                <c:pt idx="15061">
                  <c:v>1.529E-12</c:v>
                </c:pt>
                <c:pt idx="15062">
                  <c:v>1.5339999999999999E-12</c:v>
                </c:pt>
                <c:pt idx="15063">
                  <c:v>1.5359999999999999E-12</c:v>
                </c:pt>
                <c:pt idx="15064">
                  <c:v>1.531E-12</c:v>
                </c:pt>
                <c:pt idx="15065">
                  <c:v>1.535E-12</c:v>
                </c:pt>
                <c:pt idx="15066">
                  <c:v>1.541E-12</c:v>
                </c:pt>
                <c:pt idx="15067">
                  <c:v>1.545E-12</c:v>
                </c:pt>
                <c:pt idx="15068">
                  <c:v>1.5420000000000001E-12</c:v>
                </c:pt>
                <c:pt idx="15069">
                  <c:v>1.543E-12</c:v>
                </c:pt>
                <c:pt idx="15070">
                  <c:v>1.5480000000000001E-12</c:v>
                </c:pt>
                <c:pt idx="15071">
                  <c:v>1.551E-12</c:v>
                </c:pt>
                <c:pt idx="15072">
                  <c:v>1.558E-12</c:v>
                </c:pt>
                <c:pt idx="15073">
                  <c:v>1.5589999999999999E-12</c:v>
                </c:pt>
                <c:pt idx="15074">
                  <c:v>1.5650000000000001E-12</c:v>
                </c:pt>
                <c:pt idx="15075">
                  <c:v>1.566E-12</c:v>
                </c:pt>
                <c:pt idx="15076">
                  <c:v>1.57E-12</c:v>
                </c:pt>
                <c:pt idx="15077">
                  <c:v>1.568E-12</c:v>
                </c:pt>
                <c:pt idx="15078">
                  <c:v>1.566E-12</c:v>
                </c:pt>
                <c:pt idx="15079">
                  <c:v>1.572E-12</c:v>
                </c:pt>
                <c:pt idx="15080">
                  <c:v>1.5730000000000001E-12</c:v>
                </c:pt>
                <c:pt idx="15081">
                  <c:v>1.5759999999999999E-12</c:v>
                </c:pt>
                <c:pt idx="15082">
                  <c:v>1.5710000000000001E-12</c:v>
                </c:pt>
                <c:pt idx="15083">
                  <c:v>1.57E-12</c:v>
                </c:pt>
                <c:pt idx="15084">
                  <c:v>1.5650000000000001E-12</c:v>
                </c:pt>
                <c:pt idx="15085">
                  <c:v>1.5690000000000001E-12</c:v>
                </c:pt>
                <c:pt idx="15086">
                  <c:v>1.5730000000000001E-12</c:v>
                </c:pt>
                <c:pt idx="15087">
                  <c:v>1.574E-12</c:v>
                </c:pt>
                <c:pt idx="15088">
                  <c:v>1.57E-12</c:v>
                </c:pt>
                <c:pt idx="15089">
                  <c:v>1.577E-12</c:v>
                </c:pt>
                <c:pt idx="15090">
                  <c:v>1.581E-12</c:v>
                </c:pt>
                <c:pt idx="15091">
                  <c:v>1.5859999999999999E-12</c:v>
                </c:pt>
                <c:pt idx="15092">
                  <c:v>1.587E-12</c:v>
                </c:pt>
                <c:pt idx="15093">
                  <c:v>1.589E-12</c:v>
                </c:pt>
                <c:pt idx="15094">
                  <c:v>1.589E-12</c:v>
                </c:pt>
                <c:pt idx="15095">
                  <c:v>1.5859999999999999E-12</c:v>
                </c:pt>
                <c:pt idx="15096">
                  <c:v>1.5920000000000001E-12</c:v>
                </c:pt>
                <c:pt idx="15097">
                  <c:v>1.5960000000000001E-12</c:v>
                </c:pt>
                <c:pt idx="15098">
                  <c:v>1.599E-12</c:v>
                </c:pt>
                <c:pt idx="15099">
                  <c:v>1.599E-12</c:v>
                </c:pt>
                <c:pt idx="15100">
                  <c:v>1.595E-12</c:v>
                </c:pt>
                <c:pt idx="15101">
                  <c:v>1.6069999999999999E-12</c:v>
                </c:pt>
                <c:pt idx="15102">
                  <c:v>1.604E-12</c:v>
                </c:pt>
                <c:pt idx="15103">
                  <c:v>1.6049999999999999E-12</c:v>
                </c:pt>
                <c:pt idx="15104">
                  <c:v>1.612E-12</c:v>
                </c:pt>
                <c:pt idx="15105">
                  <c:v>1.606E-12</c:v>
                </c:pt>
                <c:pt idx="15106">
                  <c:v>1.61E-12</c:v>
                </c:pt>
                <c:pt idx="15107">
                  <c:v>1.618E-12</c:v>
                </c:pt>
                <c:pt idx="15108">
                  <c:v>1.631E-12</c:v>
                </c:pt>
                <c:pt idx="15109">
                  <c:v>1.6239999999999999E-12</c:v>
                </c:pt>
                <c:pt idx="15110">
                  <c:v>1.6279999999999999E-12</c:v>
                </c:pt>
                <c:pt idx="15111">
                  <c:v>1.629E-12</c:v>
                </c:pt>
                <c:pt idx="15112">
                  <c:v>1.633E-12</c:v>
                </c:pt>
                <c:pt idx="15113">
                  <c:v>1.639E-12</c:v>
                </c:pt>
                <c:pt idx="15114">
                  <c:v>1.641E-12</c:v>
                </c:pt>
                <c:pt idx="15115">
                  <c:v>1.6469999999999999E-12</c:v>
                </c:pt>
                <c:pt idx="15116">
                  <c:v>1.6440000000000001E-12</c:v>
                </c:pt>
                <c:pt idx="15117">
                  <c:v>1.65E-12</c:v>
                </c:pt>
                <c:pt idx="15118">
                  <c:v>1.65E-12</c:v>
                </c:pt>
                <c:pt idx="15119">
                  <c:v>1.6529999999999999E-12</c:v>
                </c:pt>
                <c:pt idx="15120">
                  <c:v>1.6509999999999999E-12</c:v>
                </c:pt>
                <c:pt idx="15121">
                  <c:v>1.6509999999999999E-12</c:v>
                </c:pt>
                <c:pt idx="15122">
                  <c:v>1.654E-12</c:v>
                </c:pt>
                <c:pt idx="15123">
                  <c:v>1.656E-12</c:v>
                </c:pt>
                <c:pt idx="15124">
                  <c:v>1.654E-12</c:v>
                </c:pt>
                <c:pt idx="15125">
                  <c:v>1.6549999999999999E-12</c:v>
                </c:pt>
                <c:pt idx="15126">
                  <c:v>1.66E-12</c:v>
                </c:pt>
                <c:pt idx="15127">
                  <c:v>1.6569999999999999E-12</c:v>
                </c:pt>
                <c:pt idx="15128">
                  <c:v>1.6529999999999999E-12</c:v>
                </c:pt>
                <c:pt idx="15129">
                  <c:v>1.65E-12</c:v>
                </c:pt>
                <c:pt idx="15130">
                  <c:v>1.6509999999999999E-12</c:v>
                </c:pt>
                <c:pt idx="15131">
                  <c:v>1.656E-12</c:v>
                </c:pt>
                <c:pt idx="15132">
                  <c:v>1.656E-12</c:v>
                </c:pt>
                <c:pt idx="15133">
                  <c:v>1.671E-12</c:v>
                </c:pt>
                <c:pt idx="15134">
                  <c:v>1.6779999999999999E-12</c:v>
                </c:pt>
                <c:pt idx="15135">
                  <c:v>1.6860000000000001E-12</c:v>
                </c:pt>
                <c:pt idx="15136">
                  <c:v>1.6759999999999999E-12</c:v>
                </c:pt>
                <c:pt idx="15137">
                  <c:v>1.677E-12</c:v>
                </c:pt>
                <c:pt idx="15138">
                  <c:v>1.673E-12</c:v>
                </c:pt>
                <c:pt idx="15139">
                  <c:v>1.675E-12</c:v>
                </c:pt>
                <c:pt idx="15140">
                  <c:v>1.6779999999999999E-12</c:v>
                </c:pt>
                <c:pt idx="15141">
                  <c:v>1.6759999999999999E-12</c:v>
                </c:pt>
                <c:pt idx="15142">
                  <c:v>1.673E-12</c:v>
                </c:pt>
                <c:pt idx="15143">
                  <c:v>1.6690000000000001E-12</c:v>
                </c:pt>
                <c:pt idx="15144">
                  <c:v>1.6799999999999999E-12</c:v>
                </c:pt>
                <c:pt idx="15145">
                  <c:v>1.6779999999999999E-12</c:v>
                </c:pt>
                <c:pt idx="15146">
                  <c:v>1.681E-12</c:v>
                </c:pt>
                <c:pt idx="15147">
                  <c:v>1.6799999999999999E-12</c:v>
                </c:pt>
                <c:pt idx="15148">
                  <c:v>1.681E-12</c:v>
                </c:pt>
                <c:pt idx="15149">
                  <c:v>1.685E-12</c:v>
                </c:pt>
                <c:pt idx="15150">
                  <c:v>1.687E-12</c:v>
                </c:pt>
                <c:pt idx="15151">
                  <c:v>1.6900000000000001E-12</c:v>
                </c:pt>
                <c:pt idx="15152">
                  <c:v>1.687E-12</c:v>
                </c:pt>
                <c:pt idx="15153">
                  <c:v>1.693E-12</c:v>
                </c:pt>
                <c:pt idx="15154">
                  <c:v>1.691E-12</c:v>
                </c:pt>
                <c:pt idx="15155">
                  <c:v>1.696E-12</c:v>
                </c:pt>
                <c:pt idx="15156">
                  <c:v>1.7090000000000001E-12</c:v>
                </c:pt>
                <c:pt idx="15157">
                  <c:v>1.7090000000000001E-12</c:v>
                </c:pt>
                <c:pt idx="15158">
                  <c:v>1.708E-12</c:v>
                </c:pt>
                <c:pt idx="15159">
                  <c:v>1.7090000000000001E-12</c:v>
                </c:pt>
                <c:pt idx="15160">
                  <c:v>1.7070000000000001E-12</c:v>
                </c:pt>
                <c:pt idx="15161">
                  <c:v>1.7090000000000001E-12</c:v>
                </c:pt>
                <c:pt idx="15162">
                  <c:v>1.708E-12</c:v>
                </c:pt>
                <c:pt idx="15163">
                  <c:v>1.714E-12</c:v>
                </c:pt>
                <c:pt idx="15164">
                  <c:v>1.712E-12</c:v>
                </c:pt>
                <c:pt idx="15165">
                  <c:v>1.714E-12</c:v>
                </c:pt>
                <c:pt idx="15166">
                  <c:v>1.7110000000000001E-12</c:v>
                </c:pt>
                <c:pt idx="15167">
                  <c:v>1.706E-12</c:v>
                </c:pt>
                <c:pt idx="15168">
                  <c:v>1.725E-12</c:v>
                </c:pt>
                <c:pt idx="15169">
                  <c:v>1.7279999999999999E-12</c:v>
                </c:pt>
                <c:pt idx="15170">
                  <c:v>1.7239999999999999E-12</c:v>
                </c:pt>
                <c:pt idx="15171">
                  <c:v>1.7239999999999999E-12</c:v>
                </c:pt>
                <c:pt idx="15172">
                  <c:v>1.7300000000000001E-12</c:v>
                </c:pt>
                <c:pt idx="15173">
                  <c:v>1.7300000000000001E-12</c:v>
                </c:pt>
                <c:pt idx="15174">
                  <c:v>1.731E-12</c:v>
                </c:pt>
                <c:pt idx="15175">
                  <c:v>1.7300000000000001E-12</c:v>
                </c:pt>
                <c:pt idx="15176">
                  <c:v>1.727E-12</c:v>
                </c:pt>
                <c:pt idx="15177">
                  <c:v>1.729E-12</c:v>
                </c:pt>
                <c:pt idx="15178">
                  <c:v>1.7219999999999999E-12</c:v>
                </c:pt>
                <c:pt idx="15179">
                  <c:v>1.723E-12</c:v>
                </c:pt>
                <c:pt idx="15180">
                  <c:v>1.729E-12</c:v>
                </c:pt>
                <c:pt idx="15181">
                  <c:v>1.733E-12</c:v>
                </c:pt>
                <c:pt idx="15182">
                  <c:v>1.735E-12</c:v>
                </c:pt>
                <c:pt idx="15183">
                  <c:v>1.731E-12</c:v>
                </c:pt>
                <c:pt idx="15184">
                  <c:v>1.7489999999999999E-12</c:v>
                </c:pt>
                <c:pt idx="15185">
                  <c:v>1.752E-12</c:v>
                </c:pt>
                <c:pt idx="15186">
                  <c:v>1.7570000000000001E-12</c:v>
                </c:pt>
                <c:pt idx="15187">
                  <c:v>1.752E-12</c:v>
                </c:pt>
                <c:pt idx="15188">
                  <c:v>1.7489999999999999E-12</c:v>
                </c:pt>
                <c:pt idx="15189">
                  <c:v>1.75E-12</c:v>
                </c:pt>
                <c:pt idx="15190">
                  <c:v>1.744E-12</c:v>
                </c:pt>
                <c:pt idx="15191">
                  <c:v>1.742E-12</c:v>
                </c:pt>
                <c:pt idx="15192">
                  <c:v>1.744E-12</c:v>
                </c:pt>
                <c:pt idx="15193">
                  <c:v>1.7630000000000001E-12</c:v>
                </c:pt>
                <c:pt idx="15194">
                  <c:v>1.767E-12</c:v>
                </c:pt>
                <c:pt idx="15195">
                  <c:v>1.7590000000000001E-12</c:v>
                </c:pt>
                <c:pt idx="15196">
                  <c:v>1.7610000000000001E-12</c:v>
                </c:pt>
                <c:pt idx="15197">
                  <c:v>1.764E-12</c:v>
                </c:pt>
                <c:pt idx="15198">
                  <c:v>1.7650000000000001E-12</c:v>
                </c:pt>
                <c:pt idx="15199">
                  <c:v>1.764E-12</c:v>
                </c:pt>
                <c:pt idx="15200">
                  <c:v>1.769E-12</c:v>
                </c:pt>
                <c:pt idx="15201">
                  <c:v>1.767E-12</c:v>
                </c:pt>
                <c:pt idx="15202">
                  <c:v>1.7679999999999999E-12</c:v>
                </c:pt>
                <c:pt idx="15203">
                  <c:v>1.773E-12</c:v>
                </c:pt>
                <c:pt idx="15204">
                  <c:v>1.7610000000000001E-12</c:v>
                </c:pt>
                <c:pt idx="15205">
                  <c:v>1.7509999999999999E-12</c:v>
                </c:pt>
                <c:pt idx="15206">
                  <c:v>1.758E-12</c:v>
                </c:pt>
                <c:pt idx="15207">
                  <c:v>1.758E-12</c:v>
                </c:pt>
                <c:pt idx="15208">
                  <c:v>1.7610000000000001E-12</c:v>
                </c:pt>
                <c:pt idx="15209">
                  <c:v>1.764E-12</c:v>
                </c:pt>
                <c:pt idx="15210">
                  <c:v>1.7570000000000001E-12</c:v>
                </c:pt>
                <c:pt idx="15211">
                  <c:v>1.7590000000000001E-12</c:v>
                </c:pt>
                <c:pt idx="15212">
                  <c:v>1.7550000000000001E-12</c:v>
                </c:pt>
                <c:pt idx="15213">
                  <c:v>1.754E-12</c:v>
                </c:pt>
                <c:pt idx="15214">
                  <c:v>1.762E-12</c:v>
                </c:pt>
                <c:pt idx="15215">
                  <c:v>1.7650000000000001E-12</c:v>
                </c:pt>
                <c:pt idx="15216">
                  <c:v>1.75E-12</c:v>
                </c:pt>
                <c:pt idx="15217">
                  <c:v>1.7659999999999999E-12</c:v>
                </c:pt>
                <c:pt idx="15218">
                  <c:v>1.767E-12</c:v>
                </c:pt>
                <c:pt idx="15219">
                  <c:v>1.7699999999999999E-12</c:v>
                </c:pt>
                <c:pt idx="15220">
                  <c:v>1.771E-12</c:v>
                </c:pt>
                <c:pt idx="15221">
                  <c:v>1.7570000000000001E-12</c:v>
                </c:pt>
                <c:pt idx="15222">
                  <c:v>1.769E-12</c:v>
                </c:pt>
                <c:pt idx="15223">
                  <c:v>1.769E-12</c:v>
                </c:pt>
                <c:pt idx="15224">
                  <c:v>1.764E-12</c:v>
                </c:pt>
                <c:pt idx="15225">
                  <c:v>1.756E-12</c:v>
                </c:pt>
                <c:pt idx="15226">
                  <c:v>1.756E-12</c:v>
                </c:pt>
                <c:pt idx="15227">
                  <c:v>1.7650000000000001E-12</c:v>
                </c:pt>
                <c:pt idx="15228">
                  <c:v>1.7570000000000001E-12</c:v>
                </c:pt>
                <c:pt idx="15229">
                  <c:v>1.7590000000000001E-12</c:v>
                </c:pt>
                <c:pt idx="15230">
                  <c:v>1.762E-12</c:v>
                </c:pt>
                <c:pt idx="15231">
                  <c:v>1.764E-12</c:v>
                </c:pt>
                <c:pt idx="15232">
                  <c:v>1.7630000000000001E-12</c:v>
                </c:pt>
                <c:pt idx="15233">
                  <c:v>1.767E-12</c:v>
                </c:pt>
                <c:pt idx="15234">
                  <c:v>1.7699999999999999E-12</c:v>
                </c:pt>
                <c:pt idx="15235">
                  <c:v>1.7659999999999999E-12</c:v>
                </c:pt>
                <c:pt idx="15236">
                  <c:v>1.7630000000000001E-12</c:v>
                </c:pt>
                <c:pt idx="15237">
                  <c:v>1.758E-12</c:v>
                </c:pt>
                <c:pt idx="15238">
                  <c:v>1.7570000000000001E-12</c:v>
                </c:pt>
                <c:pt idx="15239">
                  <c:v>1.756E-12</c:v>
                </c:pt>
                <c:pt idx="15240">
                  <c:v>1.756E-12</c:v>
                </c:pt>
                <c:pt idx="15241">
                  <c:v>1.7610000000000001E-12</c:v>
                </c:pt>
                <c:pt idx="15242">
                  <c:v>1.7610000000000001E-12</c:v>
                </c:pt>
                <c:pt idx="15243">
                  <c:v>1.7650000000000001E-12</c:v>
                </c:pt>
                <c:pt idx="15244">
                  <c:v>1.7590000000000001E-12</c:v>
                </c:pt>
                <c:pt idx="15245">
                  <c:v>1.7469999999999999E-12</c:v>
                </c:pt>
                <c:pt idx="15246">
                  <c:v>1.7449999999999999E-12</c:v>
                </c:pt>
                <c:pt idx="15247">
                  <c:v>1.7429999999999999E-12</c:v>
                </c:pt>
                <c:pt idx="15248">
                  <c:v>1.7469999999999999E-12</c:v>
                </c:pt>
                <c:pt idx="15249">
                  <c:v>1.7400000000000001E-12</c:v>
                </c:pt>
                <c:pt idx="15250">
                  <c:v>1.7259999999999999E-12</c:v>
                </c:pt>
                <c:pt idx="15251">
                  <c:v>1.729E-12</c:v>
                </c:pt>
                <c:pt idx="15252">
                  <c:v>1.733E-12</c:v>
                </c:pt>
                <c:pt idx="15253">
                  <c:v>1.7320000000000001E-12</c:v>
                </c:pt>
                <c:pt idx="15254">
                  <c:v>1.7239999999999999E-12</c:v>
                </c:pt>
                <c:pt idx="15255">
                  <c:v>1.7279999999999999E-12</c:v>
                </c:pt>
                <c:pt idx="15256">
                  <c:v>1.7380000000000001E-12</c:v>
                </c:pt>
                <c:pt idx="15257">
                  <c:v>1.7429999999999999E-12</c:v>
                </c:pt>
                <c:pt idx="15258">
                  <c:v>1.7449999999999999E-12</c:v>
                </c:pt>
                <c:pt idx="15259">
                  <c:v>1.742E-12</c:v>
                </c:pt>
                <c:pt idx="15260">
                  <c:v>1.735E-12</c:v>
                </c:pt>
                <c:pt idx="15261">
                  <c:v>1.7070000000000001E-12</c:v>
                </c:pt>
                <c:pt idx="15262">
                  <c:v>1.706E-12</c:v>
                </c:pt>
                <c:pt idx="15263">
                  <c:v>1.702E-12</c:v>
                </c:pt>
                <c:pt idx="15264">
                  <c:v>1.7009999999999999E-12</c:v>
                </c:pt>
                <c:pt idx="15265">
                  <c:v>1.7070000000000001E-12</c:v>
                </c:pt>
                <c:pt idx="15266">
                  <c:v>1.704E-12</c:v>
                </c:pt>
                <c:pt idx="15267">
                  <c:v>1.683E-12</c:v>
                </c:pt>
                <c:pt idx="15268">
                  <c:v>1.679E-12</c:v>
                </c:pt>
                <c:pt idx="15269">
                  <c:v>1.681E-12</c:v>
                </c:pt>
                <c:pt idx="15270">
                  <c:v>1.6840000000000001E-12</c:v>
                </c:pt>
                <c:pt idx="15271">
                  <c:v>1.6920000000000001E-12</c:v>
                </c:pt>
                <c:pt idx="15272">
                  <c:v>1.6900000000000001E-12</c:v>
                </c:pt>
                <c:pt idx="15273">
                  <c:v>1.683E-12</c:v>
                </c:pt>
                <c:pt idx="15274">
                  <c:v>1.6719999999999999E-12</c:v>
                </c:pt>
                <c:pt idx="15275">
                  <c:v>1.668E-12</c:v>
                </c:pt>
                <c:pt idx="15276">
                  <c:v>1.67E-12</c:v>
                </c:pt>
                <c:pt idx="15277">
                  <c:v>1.6650000000000001E-12</c:v>
                </c:pt>
                <c:pt idx="15278">
                  <c:v>1.6670000000000001E-12</c:v>
                </c:pt>
                <c:pt idx="15279">
                  <c:v>1.6610000000000001E-12</c:v>
                </c:pt>
                <c:pt idx="15280">
                  <c:v>1.6440000000000001E-12</c:v>
                </c:pt>
                <c:pt idx="15281">
                  <c:v>1.6380000000000001E-12</c:v>
                </c:pt>
                <c:pt idx="15282">
                  <c:v>1.656E-12</c:v>
                </c:pt>
                <c:pt idx="15283">
                  <c:v>1.639E-12</c:v>
                </c:pt>
                <c:pt idx="15284">
                  <c:v>1.631E-12</c:v>
                </c:pt>
                <c:pt idx="15285">
                  <c:v>1.6210000000000001E-12</c:v>
                </c:pt>
                <c:pt idx="15286">
                  <c:v>1.6170000000000001E-12</c:v>
                </c:pt>
                <c:pt idx="15287">
                  <c:v>1.6089999999999999E-12</c:v>
                </c:pt>
                <c:pt idx="15288">
                  <c:v>1.612E-12</c:v>
                </c:pt>
                <c:pt idx="15289">
                  <c:v>1.612E-12</c:v>
                </c:pt>
                <c:pt idx="15290">
                  <c:v>1.61E-12</c:v>
                </c:pt>
                <c:pt idx="15291">
                  <c:v>1.604E-12</c:v>
                </c:pt>
                <c:pt idx="15292">
                  <c:v>1.6069999999999999E-12</c:v>
                </c:pt>
                <c:pt idx="15293">
                  <c:v>1.599E-12</c:v>
                </c:pt>
                <c:pt idx="15294">
                  <c:v>1.593E-12</c:v>
                </c:pt>
                <c:pt idx="15295">
                  <c:v>1.5759999999999999E-12</c:v>
                </c:pt>
                <c:pt idx="15296">
                  <c:v>1.5710000000000001E-12</c:v>
                </c:pt>
                <c:pt idx="15297">
                  <c:v>1.5710000000000001E-12</c:v>
                </c:pt>
                <c:pt idx="15298">
                  <c:v>1.574E-12</c:v>
                </c:pt>
                <c:pt idx="15299">
                  <c:v>1.5710000000000001E-12</c:v>
                </c:pt>
                <c:pt idx="15300">
                  <c:v>1.57E-12</c:v>
                </c:pt>
                <c:pt idx="15301">
                  <c:v>1.566E-12</c:v>
                </c:pt>
                <c:pt idx="15302">
                  <c:v>1.564E-12</c:v>
                </c:pt>
                <c:pt idx="15303">
                  <c:v>1.545E-12</c:v>
                </c:pt>
                <c:pt idx="15304">
                  <c:v>1.541E-12</c:v>
                </c:pt>
                <c:pt idx="15305">
                  <c:v>1.5420000000000001E-12</c:v>
                </c:pt>
                <c:pt idx="15306">
                  <c:v>1.5500000000000001E-12</c:v>
                </c:pt>
                <c:pt idx="15307">
                  <c:v>1.5339999999999999E-12</c:v>
                </c:pt>
                <c:pt idx="15308">
                  <c:v>1.533E-12</c:v>
                </c:pt>
                <c:pt idx="15309">
                  <c:v>1.531E-12</c:v>
                </c:pt>
                <c:pt idx="15310">
                  <c:v>1.5299999999999999E-12</c:v>
                </c:pt>
                <c:pt idx="15311">
                  <c:v>1.529E-12</c:v>
                </c:pt>
                <c:pt idx="15312">
                  <c:v>1.537E-12</c:v>
                </c:pt>
                <c:pt idx="15313">
                  <c:v>1.5319999999999999E-12</c:v>
                </c:pt>
                <c:pt idx="15314">
                  <c:v>1.5359999999999999E-12</c:v>
                </c:pt>
                <c:pt idx="15315">
                  <c:v>1.528E-12</c:v>
                </c:pt>
                <c:pt idx="15316">
                  <c:v>1.5250000000000001E-12</c:v>
                </c:pt>
                <c:pt idx="15317">
                  <c:v>1.5129999999999999E-12</c:v>
                </c:pt>
                <c:pt idx="15318">
                  <c:v>1.524E-12</c:v>
                </c:pt>
                <c:pt idx="15319">
                  <c:v>1.506E-12</c:v>
                </c:pt>
                <c:pt idx="15320">
                  <c:v>1.501E-12</c:v>
                </c:pt>
                <c:pt idx="15321">
                  <c:v>1.5000000000000001E-12</c:v>
                </c:pt>
                <c:pt idx="15322">
                  <c:v>1.501E-12</c:v>
                </c:pt>
                <c:pt idx="15323">
                  <c:v>1.5040000000000001E-12</c:v>
                </c:pt>
                <c:pt idx="15324">
                  <c:v>1.4980000000000001E-12</c:v>
                </c:pt>
                <c:pt idx="15325">
                  <c:v>1.5000000000000001E-12</c:v>
                </c:pt>
                <c:pt idx="15326">
                  <c:v>1.495E-12</c:v>
                </c:pt>
                <c:pt idx="15327">
                  <c:v>1.497E-12</c:v>
                </c:pt>
                <c:pt idx="15328">
                  <c:v>1.491E-12</c:v>
                </c:pt>
                <c:pt idx="15329">
                  <c:v>1.4919999999999999E-12</c:v>
                </c:pt>
                <c:pt idx="15330">
                  <c:v>1.485E-12</c:v>
                </c:pt>
                <c:pt idx="15331">
                  <c:v>1.4859999999999999E-12</c:v>
                </c:pt>
                <c:pt idx="15332">
                  <c:v>1.4859999999999999E-12</c:v>
                </c:pt>
                <c:pt idx="15333">
                  <c:v>1.4879999999999999E-12</c:v>
                </c:pt>
                <c:pt idx="15334">
                  <c:v>1.483E-12</c:v>
                </c:pt>
                <c:pt idx="15335">
                  <c:v>1.468E-12</c:v>
                </c:pt>
                <c:pt idx="15336">
                  <c:v>1.4629999999999999E-12</c:v>
                </c:pt>
                <c:pt idx="15337">
                  <c:v>1.4609999999999999E-12</c:v>
                </c:pt>
                <c:pt idx="15338">
                  <c:v>1.4560000000000001E-12</c:v>
                </c:pt>
                <c:pt idx="15339">
                  <c:v>1.451E-12</c:v>
                </c:pt>
                <c:pt idx="15340">
                  <c:v>1.451E-12</c:v>
                </c:pt>
                <c:pt idx="15341">
                  <c:v>1.4439999999999999E-12</c:v>
                </c:pt>
                <c:pt idx="15342">
                  <c:v>1.439E-12</c:v>
                </c:pt>
                <c:pt idx="15343">
                  <c:v>1.443E-12</c:v>
                </c:pt>
                <c:pt idx="15344">
                  <c:v>1.4419999999999999E-12</c:v>
                </c:pt>
                <c:pt idx="15345">
                  <c:v>1.439E-12</c:v>
                </c:pt>
                <c:pt idx="15346">
                  <c:v>1.4460000000000001E-12</c:v>
                </c:pt>
                <c:pt idx="15347">
                  <c:v>1.4439999999999999E-12</c:v>
                </c:pt>
                <c:pt idx="15348">
                  <c:v>1.441E-12</c:v>
                </c:pt>
                <c:pt idx="15349">
                  <c:v>1.441E-12</c:v>
                </c:pt>
                <c:pt idx="15350">
                  <c:v>1.445E-12</c:v>
                </c:pt>
                <c:pt idx="15351">
                  <c:v>1.449E-12</c:v>
                </c:pt>
                <c:pt idx="15352">
                  <c:v>1.443E-12</c:v>
                </c:pt>
                <c:pt idx="15353">
                  <c:v>1.445E-12</c:v>
                </c:pt>
                <c:pt idx="15354">
                  <c:v>1.4439999999999999E-12</c:v>
                </c:pt>
                <c:pt idx="15355">
                  <c:v>1.437E-12</c:v>
                </c:pt>
                <c:pt idx="15356">
                  <c:v>1.439E-12</c:v>
                </c:pt>
                <c:pt idx="15357">
                  <c:v>1.4359999999999999E-12</c:v>
                </c:pt>
                <c:pt idx="15358">
                  <c:v>1.4399999999999999E-12</c:v>
                </c:pt>
                <c:pt idx="15359">
                  <c:v>1.4460000000000001E-12</c:v>
                </c:pt>
                <c:pt idx="15360">
                  <c:v>1.443E-12</c:v>
                </c:pt>
                <c:pt idx="15361">
                  <c:v>1.4379999999999999E-12</c:v>
                </c:pt>
                <c:pt idx="15362">
                  <c:v>1.435E-12</c:v>
                </c:pt>
                <c:pt idx="15363">
                  <c:v>1.4330000000000001E-12</c:v>
                </c:pt>
                <c:pt idx="15364">
                  <c:v>1.4310000000000001E-12</c:v>
                </c:pt>
                <c:pt idx="15365">
                  <c:v>1.435E-12</c:v>
                </c:pt>
                <c:pt idx="15366">
                  <c:v>1.4399999999999999E-12</c:v>
                </c:pt>
                <c:pt idx="15367">
                  <c:v>1.437E-12</c:v>
                </c:pt>
                <c:pt idx="15368">
                  <c:v>1.4379999999999999E-12</c:v>
                </c:pt>
                <c:pt idx="15369">
                  <c:v>1.4379999999999999E-12</c:v>
                </c:pt>
                <c:pt idx="15370">
                  <c:v>1.432E-12</c:v>
                </c:pt>
                <c:pt idx="15371">
                  <c:v>1.424E-12</c:v>
                </c:pt>
                <c:pt idx="15372">
                  <c:v>1.4250000000000001E-12</c:v>
                </c:pt>
                <c:pt idx="15373">
                  <c:v>1.4189999999999999E-12</c:v>
                </c:pt>
                <c:pt idx="15374">
                  <c:v>1.435E-12</c:v>
                </c:pt>
                <c:pt idx="15375">
                  <c:v>1.43E-12</c:v>
                </c:pt>
                <c:pt idx="15376">
                  <c:v>1.4270000000000001E-12</c:v>
                </c:pt>
                <c:pt idx="15377">
                  <c:v>1.4339999999999999E-12</c:v>
                </c:pt>
                <c:pt idx="15378">
                  <c:v>1.43E-12</c:v>
                </c:pt>
                <c:pt idx="15379">
                  <c:v>1.4290000000000001E-12</c:v>
                </c:pt>
                <c:pt idx="15380">
                  <c:v>1.4270000000000001E-12</c:v>
                </c:pt>
                <c:pt idx="15381">
                  <c:v>1.4290000000000001E-12</c:v>
                </c:pt>
                <c:pt idx="15382">
                  <c:v>1.4379999999999999E-12</c:v>
                </c:pt>
                <c:pt idx="15383">
                  <c:v>1.435E-12</c:v>
                </c:pt>
                <c:pt idx="15384">
                  <c:v>1.4290000000000001E-12</c:v>
                </c:pt>
                <c:pt idx="15385">
                  <c:v>1.432E-12</c:v>
                </c:pt>
                <c:pt idx="15386">
                  <c:v>1.4359999999999999E-12</c:v>
                </c:pt>
                <c:pt idx="15387">
                  <c:v>1.43E-12</c:v>
                </c:pt>
                <c:pt idx="15388">
                  <c:v>1.428E-12</c:v>
                </c:pt>
                <c:pt idx="15389">
                  <c:v>1.43E-12</c:v>
                </c:pt>
                <c:pt idx="15390">
                  <c:v>1.4359999999999999E-12</c:v>
                </c:pt>
                <c:pt idx="15391">
                  <c:v>1.449E-12</c:v>
                </c:pt>
                <c:pt idx="15392">
                  <c:v>1.4500000000000001E-12</c:v>
                </c:pt>
                <c:pt idx="15393">
                  <c:v>1.435E-12</c:v>
                </c:pt>
                <c:pt idx="15394">
                  <c:v>1.449E-12</c:v>
                </c:pt>
                <c:pt idx="15395">
                  <c:v>1.4480000000000001E-12</c:v>
                </c:pt>
                <c:pt idx="15396">
                  <c:v>1.447E-12</c:v>
                </c:pt>
                <c:pt idx="15397">
                  <c:v>1.4480000000000001E-12</c:v>
                </c:pt>
                <c:pt idx="15398">
                  <c:v>1.4460000000000001E-12</c:v>
                </c:pt>
                <c:pt idx="15399">
                  <c:v>1.449E-12</c:v>
                </c:pt>
                <c:pt idx="15400">
                  <c:v>1.4480000000000001E-12</c:v>
                </c:pt>
                <c:pt idx="15401">
                  <c:v>1.4460000000000001E-12</c:v>
                </c:pt>
                <c:pt idx="15402">
                  <c:v>1.445E-12</c:v>
                </c:pt>
                <c:pt idx="15403">
                  <c:v>1.445E-12</c:v>
                </c:pt>
                <c:pt idx="15404">
                  <c:v>1.443E-12</c:v>
                </c:pt>
                <c:pt idx="15405">
                  <c:v>1.4439999999999999E-12</c:v>
                </c:pt>
                <c:pt idx="15406">
                  <c:v>1.4520000000000001E-12</c:v>
                </c:pt>
                <c:pt idx="15407">
                  <c:v>1.449E-12</c:v>
                </c:pt>
                <c:pt idx="15408">
                  <c:v>1.447E-12</c:v>
                </c:pt>
                <c:pt idx="15409">
                  <c:v>1.4500000000000001E-12</c:v>
                </c:pt>
                <c:pt idx="15410">
                  <c:v>1.4419999999999999E-12</c:v>
                </c:pt>
                <c:pt idx="15411">
                  <c:v>1.4330000000000001E-12</c:v>
                </c:pt>
                <c:pt idx="15412">
                  <c:v>1.4520000000000001E-12</c:v>
                </c:pt>
                <c:pt idx="15413">
                  <c:v>1.4339999999999999E-12</c:v>
                </c:pt>
                <c:pt idx="15414">
                  <c:v>1.4540000000000001E-12</c:v>
                </c:pt>
                <c:pt idx="15415">
                  <c:v>1.4609999999999999E-12</c:v>
                </c:pt>
                <c:pt idx="15416">
                  <c:v>1.455E-12</c:v>
                </c:pt>
                <c:pt idx="15417">
                  <c:v>1.4560000000000001E-12</c:v>
                </c:pt>
                <c:pt idx="15418">
                  <c:v>1.4480000000000001E-12</c:v>
                </c:pt>
                <c:pt idx="15419">
                  <c:v>1.451E-12</c:v>
                </c:pt>
                <c:pt idx="15420">
                  <c:v>1.455E-12</c:v>
                </c:pt>
                <c:pt idx="15421">
                  <c:v>1.4540000000000001E-12</c:v>
                </c:pt>
                <c:pt idx="15422">
                  <c:v>1.457E-12</c:v>
                </c:pt>
                <c:pt idx="15423">
                  <c:v>1.4609999999999999E-12</c:v>
                </c:pt>
                <c:pt idx="15424">
                  <c:v>1.4500000000000001E-12</c:v>
                </c:pt>
                <c:pt idx="15425">
                  <c:v>1.464E-12</c:v>
                </c:pt>
                <c:pt idx="15426">
                  <c:v>1.458E-12</c:v>
                </c:pt>
                <c:pt idx="15427">
                  <c:v>1.464E-12</c:v>
                </c:pt>
                <c:pt idx="15428">
                  <c:v>1.4609999999999999E-12</c:v>
                </c:pt>
                <c:pt idx="15429">
                  <c:v>1.462E-12</c:v>
                </c:pt>
                <c:pt idx="15430">
                  <c:v>1.472E-12</c:v>
                </c:pt>
                <c:pt idx="15431">
                  <c:v>1.4730000000000001E-12</c:v>
                </c:pt>
                <c:pt idx="15432">
                  <c:v>1.468E-12</c:v>
                </c:pt>
                <c:pt idx="15433">
                  <c:v>1.468E-12</c:v>
                </c:pt>
                <c:pt idx="15434">
                  <c:v>1.468E-12</c:v>
                </c:pt>
                <c:pt idx="15435">
                  <c:v>1.4750000000000001E-12</c:v>
                </c:pt>
                <c:pt idx="15436">
                  <c:v>1.4810000000000001E-12</c:v>
                </c:pt>
                <c:pt idx="15437">
                  <c:v>1.483E-12</c:v>
                </c:pt>
                <c:pt idx="15438">
                  <c:v>1.4770000000000001E-12</c:v>
                </c:pt>
                <c:pt idx="15439">
                  <c:v>1.4790000000000001E-12</c:v>
                </c:pt>
                <c:pt idx="15440">
                  <c:v>1.497E-12</c:v>
                </c:pt>
                <c:pt idx="15441">
                  <c:v>1.48E-12</c:v>
                </c:pt>
                <c:pt idx="15442">
                  <c:v>1.4960000000000001E-12</c:v>
                </c:pt>
                <c:pt idx="15443">
                  <c:v>1.4960000000000001E-12</c:v>
                </c:pt>
                <c:pt idx="15444">
                  <c:v>1.5040000000000001E-12</c:v>
                </c:pt>
                <c:pt idx="15445">
                  <c:v>1.5020000000000001E-12</c:v>
                </c:pt>
                <c:pt idx="15446">
                  <c:v>1.501E-12</c:v>
                </c:pt>
                <c:pt idx="15447">
                  <c:v>1.497E-12</c:v>
                </c:pt>
                <c:pt idx="15448">
                  <c:v>1.4980000000000001E-12</c:v>
                </c:pt>
                <c:pt idx="15449">
                  <c:v>1.499E-12</c:v>
                </c:pt>
                <c:pt idx="15450">
                  <c:v>1.503E-12</c:v>
                </c:pt>
                <c:pt idx="15451">
                  <c:v>1.503E-12</c:v>
                </c:pt>
                <c:pt idx="15452">
                  <c:v>1.508E-12</c:v>
                </c:pt>
                <c:pt idx="15453">
                  <c:v>1.508E-12</c:v>
                </c:pt>
                <c:pt idx="15454">
                  <c:v>1.5210000000000001E-12</c:v>
                </c:pt>
                <c:pt idx="15455">
                  <c:v>1.516E-12</c:v>
                </c:pt>
                <c:pt idx="15456">
                  <c:v>1.522E-12</c:v>
                </c:pt>
                <c:pt idx="15457">
                  <c:v>1.52E-12</c:v>
                </c:pt>
                <c:pt idx="15458">
                  <c:v>1.531E-12</c:v>
                </c:pt>
                <c:pt idx="15459">
                  <c:v>1.526E-12</c:v>
                </c:pt>
                <c:pt idx="15460">
                  <c:v>1.522E-12</c:v>
                </c:pt>
                <c:pt idx="15461">
                  <c:v>1.5210000000000001E-12</c:v>
                </c:pt>
                <c:pt idx="15462">
                  <c:v>1.518E-12</c:v>
                </c:pt>
                <c:pt idx="15463">
                  <c:v>1.5190000000000001E-12</c:v>
                </c:pt>
                <c:pt idx="15464">
                  <c:v>1.522E-12</c:v>
                </c:pt>
                <c:pt idx="15465">
                  <c:v>1.537E-12</c:v>
                </c:pt>
                <c:pt idx="15466">
                  <c:v>1.5399999999999999E-12</c:v>
                </c:pt>
                <c:pt idx="15467">
                  <c:v>1.541E-12</c:v>
                </c:pt>
                <c:pt idx="15468">
                  <c:v>1.549E-12</c:v>
                </c:pt>
                <c:pt idx="15469">
                  <c:v>1.5359999999999999E-12</c:v>
                </c:pt>
                <c:pt idx="15470">
                  <c:v>1.5500000000000001E-12</c:v>
                </c:pt>
                <c:pt idx="15471">
                  <c:v>1.5549999999999999E-12</c:v>
                </c:pt>
                <c:pt idx="15472">
                  <c:v>1.5460000000000001E-12</c:v>
                </c:pt>
                <c:pt idx="15473">
                  <c:v>1.549E-12</c:v>
                </c:pt>
                <c:pt idx="15474">
                  <c:v>1.5690000000000001E-12</c:v>
                </c:pt>
                <c:pt idx="15475">
                  <c:v>1.568E-12</c:v>
                </c:pt>
                <c:pt idx="15476">
                  <c:v>1.5670000000000001E-12</c:v>
                </c:pt>
                <c:pt idx="15477">
                  <c:v>1.57E-12</c:v>
                </c:pt>
                <c:pt idx="15478">
                  <c:v>1.5629999999999999E-12</c:v>
                </c:pt>
                <c:pt idx="15479">
                  <c:v>1.562E-12</c:v>
                </c:pt>
                <c:pt idx="15480">
                  <c:v>1.5589999999999999E-12</c:v>
                </c:pt>
                <c:pt idx="15481">
                  <c:v>1.566E-12</c:v>
                </c:pt>
                <c:pt idx="15482">
                  <c:v>1.5650000000000001E-12</c:v>
                </c:pt>
                <c:pt idx="15483">
                  <c:v>1.583E-12</c:v>
                </c:pt>
                <c:pt idx="15484">
                  <c:v>1.587E-12</c:v>
                </c:pt>
                <c:pt idx="15485">
                  <c:v>1.5799999999999999E-12</c:v>
                </c:pt>
                <c:pt idx="15486">
                  <c:v>1.5859999999999999E-12</c:v>
                </c:pt>
                <c:pt idx="15487">
                  <c:v>1.5920000000000001E-12</c:v>
                </c:pt>
                <c:pt idx="15488">
                  <c:v>1.5980000000000001E-12</c:v>
                </c:pt>
                <c:pt idx="15489">
                  <c:v>1.5960000000000001E-12</c:v>
                </c:pt>
                <c:pt idx="15490">
                  <c:v>1.604E-12</c:v>
                </c:pt>
                <c:pt idx="15491">
                  <c:v>1.602E-12</c:v>
                </c:pt>
                <c:pt idx="15492">
                  <c:v>1.6150000000000001E-12</c:v>
                </c:pt>
                <c:pt idx="15493">
                  <c:v>1.6069999999999999E-12</c:v>
                </c:pt>
                <c:pt idx="15494">
                  <c:v>1.606E-12</c:v>
                </c:pt>
                <c:pt idx="15495">
                  <c:v>1.6E-12</c:v>
                </c:pt>
                <c:pt idx="15496">
                  <c:v>1.61E-12</c:v>
                </c:pt>
                <c:pt idx="15497">
                  <c:v>1.6069999999999999E-12</c:v>
                </c:pt>
                <c:pt idx="15498">
                  <c:v>1.604E-12</c:v>
                </c:pt>
                <c:pt idx="15499">
                  <c:v>1.6049999999999999E-12</c:v>
                </c:pt>
                <c:pt idx="15500">
                  <c:v>1.6239999999999999E-12</c:v>
                </c:pt>
                <c:pt idx="15501">
                  <c:v>1.6170000000000001E-12</c:v>
                </c:pt>
                <c:pt idx="15502">
                  <c:v>1.6109999999999999E-12</c:v>
                </c:pt>
                <c:pt idx="15503">
                  <c:v>1.6109999999999999E-12</c:v>
                </c:pt>
                <c:pt idx="15504">
                  <c:v>1.6130000000000001E-12</c:v>
                </c:pt>
                <c:pt idx="15505">
                  <c:v>1.612E-12</c:v>
                </c:pt>
                <c:pt idx="15506">
                  <c:v>1.6130000000000001E-12</c:v>
                </c:pt>
                <c:pt idx="15507">
                  <c:v>1.6190000000000001E-12</c:v>
                </c:pt>
                <c:pt idx="15508">
                  <c:v>1.614E-12</c:v>
                </c:pt>
                <c:pt idx="15509">
                  <c:v>1.6279999999999999E-12</c:v>
                </c:pt>
                <c:pt idx="15510">
                  <c:v>1.6279999999999999E-12</c:v>
                </c:pt>
                <c:pt idx="15511">
                  <c:v>1.633E-12</c:v>
                </c:pt>
                <c:pt idx="15512">
                  <c:v>1.625E-12</c:v>
                </c:pt>
                <c:pt idx="15513">
                  <c:v>1.62E-12</c:v>
                </c:pt>
                <c:pt idx="15514">
                  <c:v>1.6440000000000001E-12</c:v>
                </c:pt>
                <c:pt idx="15515">
                  <c:v>1.6400000000000001E-12</c:v>
                </c:pt>
                <c:pt idx="15516">
                  <c:v>1.639E-12</c:v>
                </c:pt>
                <c:pt idx="15517">
                  <c:v>1.65E-12</c:v>
                </c:pt>
                <c:pt idx="15518">
                  <c:v>1.6460000000000001E-12</c:v>
                </c:pt>
                <c:pt idx="15519">
                  <c:v>1.65E-12</c:v>
                </c:pt>
                <c:pt idx="15520">
                  <c:v>1.6529999999999999E-12</c:v>
                </c:pt>
                <c:pt idx="15521">
                  <c:v>1.6489999999999999E-12</c:v>
                </c:pt>
                <c:pt idx="15522">
                  <c:v>1.652E-12</c:v>
                </c:pt>
                <c:pt idx="15523">
                  <c:v>1.6569999999999999E-12</c:v>
                </c:pt>
                <c:pt idx="15524">
                  <c:v>1.658E-12</c:v>
                </c:pt>
                <c:pt idx="15525">
                  <c:v>1.6759999999999999E-12</c:v>
                </c:pt>
                <c:pt idx="15526">
                  <c:v>1.679E-12</c:v>
                </c:pt>
                <c:pt idx="15527">
                  <c:v>1.6759999999999999E-12</c:v>
                </c:pt>
                <c:pt idx="15528">
                  <c:v>1.671E-12</c:v>
                </c:pt>
                <c:pt idx="15529">
                  <c:v>1.662E-12</c:v>
                </c:pt>
                <c:pt idx="15530">
                  <c:v>1.6569999999999999E-12</c:v>
                </c:pt>
                <c:pt idx="15531">
                  <c:v>1.656E-12</c:v>
                </c:pt>
                <c:pt idx="15532">
                  <c:v>1.656E-12</c:v>
                </c:pt>
                <c:pt idx="15533">
                  <c:v>1.6509999999999999E-12</c:v>
                </c:pt>
                <c:pt idx="15534">
                  <c:v>1.652E-12</c:v>
                </c:pt>
                <c:pt idx="15535">
                  <c:v>1.6549999999999999E-12</c:v>
                </c:pt>
                <c:pt idx="15536">
                  <c:v>1.6759999999999999E-12</c:v>
                </c:pt>
                <c:pt idx="15537">
                  <c:v>1.6779999999999999E-12</c:v>
                </c:pt>
                <c:pt idx="15538">
                  <c:v>1.679E-12</c:v>
                </c:pt>
                <c:pt idx="15539">
                  <c:v>1.6840000000000001E-12</c:v>
                </c:pt>
                <c:pt idx="15540">
                  <c:v>1.6840000000000001E-12</c:v>
                </c:pt>
                <c:pt idx="15541">
                  <c:v>1.6779999999999999E-12</c:v>
                </c:pt>
                <c:pt idx="15542">
                  <c:v>1.6759999999999999E-12</c:v>
                </c:pt>
                <c:pt idx="15543">
                  <c:v>1.67E-12</c:v>
                </c:pt>
                <c:pt idx="15544">
                  <c:v>1.6739999999999999E-12</c:v>
                </c:pt>
                <c:pt idx="15545">
                  <c:v>1.679E-12</c:v>
                </c:pt>
                <c:pt idx="15546">
                  <c:v>1.6779999999999999E-12</c:v>
                </c:pt>
                <c:pt idx="15547">
                  <c:v>1.6739999999999999E-12</c:v>
                </c:pt>
                <c:pt idx="15548">
                  <c:v>1.681E-12</c:v>
                </c:pt>
                <c:pt idx="15549">
                  <c:v>1.685E-12</c:v>
                </c:pt>
                <c:pt idx="15550">
                  <c:v>1.681E-12</c:v>
                </c:pt>
                <c:pt idx="15551">
                  <c:v>1.6819999999999999E-12</c:v>
                </c:pt>
                <c:pt idx="15552">
                  <c:v>1.6860000000000001E-12</c:v>
                </c:pt>
                <c:pt idx="15553">
                  <c:v>1.6880000000000001E-12</c:v>
                </c:pt>
                <c:pt idx="15554">
                  <c:v>1.685E-12</c:v>
                </c:pt>
                <c:pt idx="15555">
                  <c:v>1.687E-12</c:v>
                </c:pt>
                <c:pt idx="15556">
                  <c:v>1.6860000000000001E-12</c:v>
                </c:pt>
                <c:pt idx="15557">
                  <c:v>1.696E-12</c:v>
                </c:pt>
                <c:pt idx="15558">
                  <c:v>1.693E-12</c:v>
                </c:pt>
                <c:pt idx="15559">
                  <c:v>1.6949999999999999E-12</c:v>
                </c:pt>
                <c:pt idx="15560">
                  <c:v>1.7009999999999999E-12</c:v>
                </c:pt>
                <c:pt idx="15561">
                  <c:v>1.7199999999999999E-12</c:v>
                </c:pt>
                <c:pt idx="15562">
                  <c:v>1.7219999999999999E-12</c:v>
                </c:pt>
                <c:pt idx="15563">
                  <c:v>1.7199999999999999E-12</c:v>
                </c:pt>
                <c:pt idx="15564">
                  <c:v>1.7199999999999999E-12</c:v>
                </c:pt>
                <c:pt idx="15565">
                  <c:v>1.7179999999999999E-12</c:v>
                </c:pt>
                <c:pt idx="15566">
                  <c:v>1.7219999999999999E-12</c:v>
                </c:pt>
                <c:pt idx="15567">
                  <c:v>1.708E-12</c:v>
                </c:pt>
                <c:pt idx="15568">
                  <c:v>1.7279999999999999E-12</c:v>
                </c:pt>
                <c:pt idx="15569">
                  <c:v>1.7090000000000001E-12</c:v>
                </c:pt>
                <c:pt idx="15570">
                  <c:v>1.7320000000000001E-12</c:v>
                </c:pt>
                <c:pt idx="15571">
                  <c:v>1.7300000000000001E-12</c:v>
                </c:pt>
                <c:pt idx="15572">
                  <c:v>1.725E-12</c:v>
                </c:pt>
                <c:pt idx="15573">
                  <c:v>1.7340000000000001E-12</c:v>
                </c:pt>
                <c:pt idx="15574">
                  <c:v>1.731E-12</c:v>
                </c:pt>
                <c:pt idx="15575">
                  <c:v>1.727E-12</c:v>
                </c:pt>
                <c:pt idx="15576">
                  <c:v>1.729E-12</c:v>
                </c:pt>
                <c:pt idx="15577">
                  <c:v>1.7259999999999999E-12</c:v>
                </c:pt>
                <c:pt idx="15578">
                  <c:v>1.7320000000000001E-12</c:v>
                </c:pt>
                <c:pt idx="15579">
                  <c:v>1.752E-12</c:v>
                </c:pt>
                <c:pt idx="15580">
                  <c:v>1.7449999999999999E-12</c:v>
                </c:pt>
                <c:pt idx="15581">
                  <c:v>1.7429999999999999E-12</c:v>
                </c:pt>
                <c:pt idx="15582">
                  <c:v>1.739E-12</c:v>
                </c:pt>
                <c:pt idx="15583">
                  <c:v>1.733E-12</c:v>
                </c:pt>
                <c:pt idx="15584">
                  <c:v>1.735E-12</c:v>
                </c:pt>
                <c:pt idx="15585">
                  <c:v>1.754E-12</c:v>
                </c:pt>
                <c:pt idx="15586">
                  <c:v>1.7489999999999999E-12</c:v>
                </c:pt>
                <c:pt idx="15587">
                  <c:v>1.7449999999999999E-12</c:v>
                </c:pt>
                <c:pt idx="15588">
                  <c:v>1.742E-12</c:v>
                </c:pt>
                <c:pt idx="15589">
                  <c:v>1.7320000000000001E-12</c:v>
                </c:pt>
                <c:pt idx="15590">
                  <c:v>1.7400000000000001E-12</c:v>
                </c:pt>
                <c:pt idx="15591">
                  <c:v>1.741E-12</c:v>
                </c:pt>
                <c:pt idx="15592">
                  <c:v>1.741E-12</c:v>
                </c:pt>
                <c:pt idx="15593">
                  <c:v>1.762E-12</c:v>
                </c:pt>
                <c:pt idx="15594">
                  <c:v>1.7489999999999999E-12</c:v>
                </c:pt>
                <c:pt idx="15595">
                  <c:v>1.76E-12</c:v>
                </c:pt>
                <c:pt idx="15596">
                  <c:v>1.7570000000000001E-12</c:v>
                </c:pt>
                <c:pt idx="15597">
                  <c:v>1.758E-12</c:v>
                </c:pt>
                <c:pt idx="15598">
                  <c:v>1.758E-12</c:v>
                </c:pt>
                <c:pt idx="15599">
                  <c:v>1.76E-12</c:v>
                </c:pt>
                <c:pt idx="15600">
                  <c:v>1.7659999999999999E-12</c:v>
                </c:pt>
                <c:pt idx="15601">
                  <c:v>1.769E-12</c:v>
                </c:pt>
                <c:pt idx="15602">
                  <c:v>1.779E-12</c:v>
                </c:pt>
                <c:pt idx="15603">
                  <c:v>1.7860000000000001E-12</c:v>
                </c:pt>
                <c:pt idx="15604">
                  <c:v>1.7820000000000001E-12</c:v>
                </c:pt>
                <c:pt idx="15605">
                  <c:v>1.779E-12</c:v>
                </c:pt>
                <c:pt idx="15606">
                  <c:v>1.7759999999999999E-12</c:v>
                </c:pt>
                <c:pt idx="15607">
                  <c:v>1.7820000000000001E-12</c:v>
                </c:pt>
                <c:pt idx="15608">
                  <c:v>1.7780000000000001E-12</c:v>
                </c:pt>
                <c:pt idx="15609">
                  <c:v>1.777E-12</c:v>
                </c:pt>
                <c:pt idx="15610">
                  <c:v>1.767E-12</c:v>
                </c:pt>
                <c:pt idx="15611">
                  <c:v>1.775E-12</c:v>
                </c:pt>
                <c:pt idx="15612">
                  <c:v>1.7699999999999999E-12</c:v>
                </c:pt>
                <c:pt idx="15613">
                  <c:v>1.7679999999999999E-12</c:v>
                </c:pt>
                <c:pt idx="15614">
                  <c:v>1.7759999999999999E-12</c:v>
                </c:pt>
                <c:pt idx="15615">
                  <c:v>1.773E-12</c:v>
                </c:pt>
                <c:pt idx="15616">
                  <c:v>1.777E-12</c:v>
                </c:pt>
                <c:pt idx="15617">
                  <c:v>1.775E-12</c:v>
                </c:pt>
                <c:pt idx="15618">
                  <c:v>1.771E-12</c:v>
                </c:pt>
                <c:pt idx="15619">
                  <c:v>1.777E-12</c:v>
                </c:pt>
                <c:pt idx="15620">
                  <c:v>1.7759999999999999E-12</c:v>
                </c:pt>
                <c:pt idx="15621">
                  <c:v>1.7929999999999999E-12</c:v>
                </c:pt>
                <c:pt idx="15622">
                  <c:v>1.794E-12</c:v>
                </c:pt>
                <c:pt idx="15623">
                  <c:v>1.796E-12</c:v>
                </c:pt>
                <c:pt idx="15624">
                  <c:v>1.796E-12</c:v>
                </c:pt>
                <c:pt idx="15625">
                  <c:v>1.792E-12</c:v>
                </c:pt>
                <c:pt idx="15626">
                  <c:v>1.7909999999999999E-12</c:v>
                </c:pt>
                <c:pt idx="15627">
                  <c:v>1.804E-12</c:v>
                </c:pt>
                <c:pt idx="15628">
                  <c:v>1.806E-12</c:v>
                </c:pt>
                <c:pt idx="15629">
                  <c:v>1.8070000000000001E-12</c:v>
                </c:pt>
                <c:pt idx="15630">
                  <c:v>1.806E-12</c:v>
                </c:pt>
                <c:pt idx="15631">
                  <c:v>1.7949999999999999E-12</c:v>
                </c:pt>
                <c:pt idx="15632">
                  <c:v>1.8070000000000001E-12</c:v>
                </c:pt>
                <c:pt idx="15633">
                  <c:v>1.81E-12</c:v>
                </c:pt>
                <c:pt idx="15634">
                  <c:v>1.806E-12</c:v>
                </c:pt>
                <c:pt idx="15635">
                  <c:v>1.8070000000000001E-12</c:v>
                </c:pt>
                <c:pt idx="15636">
                  <c:v>1.8E-12</c:v>
                </c:pt>
                <c:pt idx="15637">
                  <c:v>1.7969999999999999E-12</c:v>
                </c:pt>
                <c:pt idx="15638">
                  <c:v>1.7989999999999999E-12</c:v>
                </c:pt>
                <c:pt idx="15639">
                  <c:v>1.794E-12</c:v>
                </c:pt>
                <c:pt idx="15640">
                  <c:v>1.796E-12</c:v>
                </c:pt>
                <c:pt idx="15641">
                  <c:v>1.798E-12</c:v>
                </c:pt>
                <c:pt idx="15642">
                  <c:v>1.7989999999999999E-12</c:v>
                </c:pt>
                <c:pt idx="15643">
                  <c:v>1.792E-12</c:v>
                </c:pt>
                <c:pt idx="15644">
                  <c:v>1.7949999999999999E-12</c:v>
                </c:pt>
                <c:pt idx="15645">
                  <c:v>1.794E-12</c:v>
                </c:pt>
                <c:pt idx="15646">
                  <c:v>1.79E-12</c:v>
                </c:pt>
                <c:pt idx="15647">
                  <c:v>1.798E-12</c:v>
                </c:pt>
                <c:pt idx="15648">
                  <c:v>1.802E-12</c:v>
                </c:pt>
                <c:pt idx="15649">
                  <c:v>1.8010000000000001E-12</c:v>
                </c:pt>
                <c:pt idx="15650">
                  <c:v>1.8E-12</c:v>
                </c:pt>
                <c:pt idx="15651">
                  <c:v>1.8E-12</c:v>
                </c:pt>
                <c:pt idx="15652">
                  <c:v>1.8E-12</c:v>
                </c:pt>
                <c:pt idx="15653">
                  <c:v>1.8E-12</c:v>
                </c:pt>
                <c:pt idx="15654">
                  <c:v>1.8E-12</c:v>
                </c:pt>
                <c:pt idx="15655">
                  <c:v>1.804E-12</c:v>
                </c:pt>
                <c:pt idx="15656">
                  <c:v>1.8139999999999999E-12</c:v>
                </c:pt>
                <c:pt idx="15657">
                  <c:v>1.804E-12</c:v>
                </c:pt>
                <c:pt idx="15658">
                  <c:v>1.798E-12</c:v>
                </c:pt>
                <c:pt idx="15659">
                  <c:v>1.798E-12</c:v>
                </c:pt>
                <c:pt idx="15660">
                  <c:v>1.7969999999999999E-12</c:v>
                </c:pt>
                <c:pt idx="15661">
                  <c:v>1.792E-12</c:v>
                </c:pt>
                <c:pt idx="15662">
                  <c:v>1.7820000000000001E-12</c:v>
                </c:pt>
                <c:pt idx="15663">
                  <c:v>1.777E-12</c:v>
                </c:pt>
                <c:pt idx="15664">
                  <c:v>1.773E-12</c:v>
                </c:pt>
                <c:pt idx="15665">
                  <c:v>1.7820000000000001E-12</c:v>
                </c:pt>
                <c:pt idx="15666">
                  <c:v>1.775E-12</c:v>
                </c:pt>
                <c:pt idx="15667">
                  <c:v>1.7659999999999999E-12</c:v>
                </c:pt>
                <c:pt idx="15668">
                  <c:v>1.767E-12</c:v>
                </c:pt>
                <c:pt idx="15669">
                  <c:v>1.781E-12</c:v>
                </c:pt>
                <c:pt idx="15670">
                  <c:v>1.779E-12</c:v>
                </c:pt>
                <c:pt idx="15671">
                  <c:v>1.775E-12</c:v>
                </c:pt>
                <c:pt idx="15672">
                  <c:v>1.7739999999999999E-12</c:v>
                </c:pt>
                <c:pt idx="15673">
                  <c:v>1.764E-12</c:v>
                </c:pt>
                <c:pt idx="15674">
                  <c:v>1.758E-12</c:v>
                </c:pt>
                <c:pt idx="15675">
                  <c:v>1.7610000000000001E-12</c:v>
                </c:pt>
                <c:pt idx="15676">
                  <c:v>1.7570000000000001E-12</c:v>
                </c:pt>
                <c:pt idx="15677">
                  <c:v>1.752E-12</c:v>
                </c:pt>
                <c:pt idx="15678">
                  <c:v>1.748E-12</c:v>
                </c:pt>
                <c:pt idx="15679">
                  <c:v>1.739E-12</c:v>
                </c:pt>
                <c:pt idx="15680">
                  <c:v>1.7279999999999999E-12</c:v>
                </c:pt>
                <c:pt idx="15681">
                  <c:v>1.7219999999999999E-12</c:v>
                </c:pt>
                <c:pt idx="15682">
                  <c:v>1.7179999999999999E-12</c:v>
                </c:pt>
                <c:pt idx="15683">
                  <c:v>1.7150000000000001E-12</c:v>
                </c:pt>
                <c:pt idx="15684">
                  <c:v>1.716E-12</c:v>
                </c:pt>
                <c:pt idx="15685">
                  <c:v>1.719E-12</c:v>
                </c:pt>
                <c:pt idx="15686">
                  <c:v>1.714E-12</c:v>
                </c:pt>
                <c:pt idx="15687">
                  <c:v>1.7170000000000001E-12</c:v>
                </c:pt>
                <c:pt idx="15688">
                  <c:v>1.712E-12</c:v>
                </c:pt>
                <c:pt idx="15689">
                  <c:v>1.706E-12</c:v>
                </c:pt>
                <c:pt idx="15690">
                  <c:v>1.6989999999999999E-12</c:v>
                </c:pt>
                <c:pt idx="15691">
                  <c:v>1.687E-12</c:v>
                </c:pt>
                <c:pt idx="15692">
                  <c:v>1.6779999999999999E-12</c:v>
                </c:pt>
                <c:pt idx="15693">
                  <c:v>1.6840000000000001E-12</c:v>
                </c:pt>
                <c:pt idx="15694">
                  <c:v>1.6880000000000001E-12</c:v>
                </c:pt>
                <c:pt idx="15695">
                  <c:v>1.6840000000000001E-12</c:v>
                </c:pt>
                <c:pt idx="15696">
                  <c:v>1.683E-12</c:v>
                </c:pt>
                <c:pt idx="15697">
                  <c:v>1.6860000000000001E-12</c:v>
                </c:pt>
                <c:pt idx="15698">
                  <c:v>1.685E-12</c:v>
                </c:pt>
                <c:pt idx="15699">
                  <c:v>1.6799999999999999E-12</c:v>
                </c:pt>
                <c:pt idx="15700">
                  <c:v>1.681E-12</c:v>
                </c:pt>
                <c:pt idx="15701">
                  <c:v>1.6590000000000001E-12</c:v>
                </c:pt>
                <c:pt idx="15702">
                  <c:v>1.662E-12</c:v>
                </c:pt>
                <c:pt idx="15703">
                  <c:v>1.662E-12</c:v>
                </c:pt>
                <c:pt idx="15704">
                  <c:v>1.658E-12</c:v>
                </c:pt>
                <c:pt idx="15705">
                  <c:v>1.6489999999999999E-12</c:v>
                </c:pt>
                <c:pt idx="15706">
                  <c:v>1.6420000000000001E-12</c:v>
                </c:pt>
                <c:pt idx="15707">
                  <c:v>1.645E-12</c:v>
                </c:pt>
                <c:pt idx="15708">
                  <c:v>1.631E-12</c:v>
                </c:pt>
                <c:pt idx="15709">
                  <c:v>1.633E-12</c:v>
                </c:pt>
                <c:pt idx="15710">
                  <c:v>1.629E-12</c:v>
                </c:pt>
                <c:pt idx="15711">
                  <c:v>1.627E-12</c:v>
                </c:pt>
                <c:pt idx="15712">
                  <c:v>1.6230000000000001E-12</c:v>
                </c:pt>
                <c:pt idx="15713">
                  <c:v>1.616E-12</c:v>
                </c:pt>
                <c:pt idx="15714">
                  <c:v>1.612E-12</c:v>
                </c:pt>
                <c:pt idx="15715">
                  <c:v>1.608E-12</c:v>
                </c:pt>
                <c:pt idx="15716">
                  <c:v>1.6029999999999999E-12</c:v>
                </c:pt>
                <c:pt idx="15717">
                  <c:v>1.612E-12</c:v>
                </c:pt>
                <c:pt idx="15718">
                  <c:v>1.606E-12</c:v>
                </c:pt>
                <c:pt idx="15719">
                  <c:v>1.604E-12</c:v>
                </c:pt>
                <c:pt idx="15720">
                  <c:v>1.589E-12</c:v>
                </c:pt>
                <c:pt idx="15721">
                  <c:v>1.591E-12</c:v>
                </c:pt>
                <c:pt idx="15722">
                  <c:v>1.5859999999999999E-12</c:v>
                </c:pt>
                <c:pt idx="15723">
                  <c:v>1.5839999999999999E-12</c:v>
                </c:pt>
                <c:pt idx="15724">
                  <c:v>1.564E-12</c:v>
                </c:pt>
                <c:pt idx="15725">
                  <c:v>1.564E-12</c:v>
                </c:pt>
                <c:pt idx="15726">
                  <c:v>1.5609999999999999E-12</c:v>
                </c:pt>
                <c:pt idx="15727">
                  <c:v>1.5670000000000001E-12</c:v>
                </c:pt>
                <c:pt idx="15728">
                  <c:v>1.5690000000000001E-12</c:v>
                </c:pt>
                <c:pt idx="15729">
                  <c:v>1.564E-12</c:v>
                </c:pt>
                <c:pt idx="15730">
                  <c:v>1.5650000000000001E-12</c:v>
                </c:pt>
                <c:pt idx="15731">
                  <c:v>1.543E-12</c:v>
                </c:pt>
                <c:pt idx="15732">
                  <c:v>1.543E-12</c:v>
                </c:pt>
                <c:pt idx="15733">
                  <c:v>1.554E-12</c:v>
                </c:pt>
                <c:pt idx="15734">
                  <c:v>1.5500000000000001E-12</c:v>
                </c:pt>
                <c:pt idx="15735">
                  <c:v>1.531E-12</c:v>
                </c:pt>
                <c:pt idx="15736">
                  <c:v>1.5250000000000001E-12</c:v>
                </c:pt>
                <c:pt idx="15737">
                  <c:v>1.524E-12</c:v>
                </c:pt>
                <c:pt idx="15738">
                  <c:v>1.516E-12</c:v>
                </c:pt>
                <c:pt idx="15739">
                  <c:v>1.516E-12</c:v>
                </c:pt>
                <c:pt idx="15740">
                  <c:v>1.5170000000000001E-12</c:v>
                </c:pt>
                <c:pt idx="15741">
                  <c:v>1.512E-12</c:v>
                </c:pt>
                <c:pt idx="15742">
                  <c:v>1.514E-12</c:v>
                </c:pt>
                <c:pt idx="15743">
                  <c:v>1.5129999999999999E-12</c:v>
                </c:pt>
                <c:pt idx="15744">
                  <c:v>1.512E-12</c:v>
                </c:pt>
                <c:pt idx="15745">
                  <c:v>1.5049999999999999E-12</c:v>
                </c:pt>
                <c:pt idx="15746">
                  <c:v>1.497E-12</c:v>
                </c:pt>
                <c:pt idx="15747">
                  <c:v>1.4980000000000001E-12</c:v>
                </c:pt>
                <c:pt idx="15748">
                  <c:v>1.495E-12</c:v>
                </c:pt>
                <c:pt idx="15749">
                  <c:v>1.489E-12</c:v>
                </c:pt>
                <c:pt idx="15750">
                  <c:v>1.4879999999999999E-12</c:v>
                </c:pt>
                <c:pt idx="15751">
                  <c:v>1.485E-12</c:v>
                </c:pt>
                <c:pt idx="15752">
                  <c:v>1.4859999999999999E-12</c:v>
                </c:pt>
                <c:pt idx="15753">
                  <c:v>1.4859999999999999E-12</c:v>
                </c:pt>
                <c:pt idx="15754">
                  <c:v>1.4790000000000001E-12</c:v>
                </c:pt>
                <c:pt idx="15755">
                  <c:v>1.476E-12</c:v>
                </c:pt>
                <c:pt idx="15756">
                  <c:v>1.4730000000000001E-12</c:v>
                </c:pt>
                <c:pt idx="15757">
                  <c:v>1.4689999999999999E-12</c:v>
                </c:pt>
                <c:pt idx="15758">
                  <c:v>1.4710000000000001E-12</c:v>
                </c:pt>
                <c:pt idx="15759">
                  <c:v>1.4689999999999999E-12</c:v>
                </c:pt>
                <c:pt idx="15760">
                  <c:v>1.4689999999999999E-12</c:v>
                </c:pt>
                <c:pt idx="15761">
                  <c:v>1.468E-12</c:v>
                </c:pt>
                <c:pt idx="15762">
                  <c:v>1.466E-12</c:v>
                </c:pt>
                <c:pt idx="15763">
                  <c:v>1.47E-12</c:v>
                </c:pt>
                <c:pt idx="15764">
                  <c:v>1.468E-12</c:v>
                </c:pt>
                <c:pt idx="15765">
                  <c:v>1.458E-12</c:v>
                </c:pt>
                <c:pt idx="15766">
                  <c:v>1.457E-12</c:v>
                </c:pt>
                <c:pt idx="15767">
                  <c:v>1.4649999999999999E-12</c:v>
                </c:pt>
                <c:pt idx="15768">
                  <c:v>1.4649999999999999E-12</c:v>
                </c:pt>
                <c:pt idx="15769">
                  <c:v>1.4589999999999999E-12</c:v>
                </c:pt>
                <c:pt idx="15770">
                  <c:v>1.466E-12</c:v>
                </c:pt>
                <c:pt idx="15771">
                  <c:v>1.4629999999999999E-12</c:v>
                </c:pt>
                <c:pt idx="15772">
                  <c:v>1.4649999999999999E-12</c:v>
                </c:pt>
                <c:pt idx="15773">
                  <c:v>1.462E-12</c:v>
                </c:pt>
                <c:pt idx="15774">
                  <c:v>1.4609999999999999E-12</c:v>
                </c:pt>
                <c:pt idx="15775">
                  <c:v>1.46E-12</c:v>
                </c:pt>
                <c:pt idx="15776">
                  <c:v>1.4649999999999999E-12</c:v>
                </c:pt>
                <c:pt idx="15777">
                  <c:v>1.4669999999999999E-12</c:v>
                </c:pt>
                <c:pt idx="15778">
                  <c:v>1.472E-12</c:v>
                </c:pt>
                <c:pt idx="15779">
                  <c:v>1.468E-12</c:v>
                </c:pt>
                <c:pt idx="15780">
                  <c:v>1.474E-12</c:v>
                </c:pt>
                <c:pt idx="15781">
                  <c:v>1.474E-12</c:v>
                </c:pt>
                <c:pt idx="15782">
                  <c:v>1.4710000000000001E-12</c:v>
                </c:pt>
                <c:pt idx="15783">
                  <c:v>1.458E-12</c:v>
                </c:pt>
                <c:pt idx="15784">
                  <c:v>1.4520000000000001E-12</c:v>
                </c:pt>
                <c:pt idx="15785">
                  <c:v>1.4480000000000001E-12</c:v>
                </c:pt>
                <c:pt idx="15786">
                  <c:v>1.451E-12</c:v>
                </c:pt>
                <c:pt idx="15787">
                  <c:v>1.4540000000000001E-12</c:v>
                </c:pt>
                <c:pt idx="15788">
                  <c:v>1.457E-12</c:v>
                </c:pt>
                <c:pt idx="15789">
                  <c:v>1.451E-12</c:v>
                </c:pt>
                <c:pt idx="15790">
                  <c:v>1.4540000000000001E-12</c:v>
                </c:pt>
                <c:pt idx="15791">
                  <c:v>1.4520000000000001E-12</c:v>
                </c:pt>
                <c:pt idx="15792">
                  <c:v>1.4460000000000001E-12</c:v>
                </c:pt>
                <c:pt idx="15793">
                  <c:v>1.445E-12</c:v>
                </c:pt>
                <c:pt idx="15794">
                  <c:v>1.4419999999999999E-12</c:v>
                </c:pt>
                <c:pt idx="15795">
                  <c:v>1.4399999999999999E-12</c:v>
                </c:pt>
                <c:pt idx="15796">
                  <c:v>1.4439999999999999E-12</c:v>
                </c:pt>
                <c:pt idx="15797">
                  <c:v>1.4460000000000001E-12</c:v>
                </c:pt>
                <c:pt idx="15798">
                  <c:v>1.4500000000000001E-12</c:v>
                </c:pt>
                <c:pt idx="15799">
                  <c:v>1.4669999999999999E-12</c:v>
                </c:pt>
                <c:pt idx="15800">
                  <c:v>1.4649999999999999E-12</c:v>
                </c:pt>
                <c:pt idx="15801">
                  <c:v>1.462E-12</c:v>
                </c:pt>
                <c:pt idx="15802">
                  <c:v>1.4649999999999999E-12</c:v>
                </c:pt>
                <c:pt idx="15803">
                  <c:v>1.468E-12</c:v>
                </c:pt>
                <c:pt idx="15804">
                  <c:v>1.4730000000000001E-12</c:v>
                </c:pt>
                <c:pt idx="15805">
                  <c:v>1.466E-12</c:v>
                </c:pt>
                <c:pt idx="15806">
                  <c:v>1.47E-12</c:v>
                </c:pt>
                <c:pt idx="15807">
                  <c:v>1.478E-12</c:v>
                </c:pt>
                <c:pt idx="15808">
                  <c:v>1.474E-12</c:v>
                </c:pt>
                <c:pt idx="15809">
                  <c:v>1.47E-12</c:v>
                </c:pt>
                <c:pt idx="15810">
                  <c:v>1.466E-12</c:v>
                </c:pt>
                <c:pt idx="15811">
                  <c:v>1.4669999999999999E-12</c:v>
                </c:pt>
                <c:pt idx="15812">
                  <c:v>1.48E-12</c:v>
                </c:pt>
                <c:pt idx="15813">
                  <c:v>1.4710000000000001E-12</c:v>
                </c:pt>
                <c:pt idx="15814">
                  <c:v>1.472E-12</c:v>
                </c:pt>
                <c:pt idx="15815">
                  <c:v>1.478E-12</c:v>
                </c:pt>
                <c:pt idx="15816">
                  <c:v>1.474E-12</c:v>
                </c:pt>
                <c:pt idx="15817">
                  <c:v>1.4770000000000001E-12</c:v>
                </c:pt>
                <c:pt idx="15818">
                  <c:v>1.4730000000000001E-12</c:v>
                </c:pt>
                <c:pt idx="15819">
                  <c:v>1.472E-12</c:v>
                </c:pt>
                <c:pt idx="15820">
                  <c:v>1.474E-12</c:v>
                </c:pt>
                <c:pt idx="15821">
                  <c:v>1.472E-12</c:v>
                </c:pt>
                <c:pt idx="15822">
                  <c:v>1.472E-12</c:v>
                </c:pt>
                <c:pt idx="15823">
                  <c:v>1.476E-12</c:v>
                </c:pt>
                <c:pt idx="15824">
                  <c:v>1.4810000000000001E-12</c:v>
                </c:pt>
                <c:pt idx="15825">
                  <c:v>1.48E-12</c:v>
                </c:pt>
                <c:pt idx="15826">
                  <c:v>1.4940000000000001E-12</c:v>
                </c:pt>
                <c:pt idx="15827">
                  <c:v>1.4879999999999999E-12</c:v>
                </c:pt>
                <c:pt idx="15828">
                  <c:v>1.489E-12</c:v>
                </c:pt>
                <c:pt idx="15829">
                  <c:v>1.483E-12</c:v>
                </c:pt>
                <c:pt idx="15830">
                  <c:v>1.4790000000000001E-12</c:v>
                </c:pt>
                <c:pt idx="15831">
                  <c:v>1.472E-12</c:v>
                </c:pt>
                <c:pt idx="15832">
                  <c:v>1.4790000000000001E-12</c:v>
                </c:pt>
                <c:pt idx="15833">
                  <c:v>1.4819999999999999E-12</c:v>
                </c:pt>
                <c:pt idx="15834">
                  <c:v>1.4810000000000001E-12</c:v>
                </c:pt>
                <c:pt idx="15835">
                  <c:v>1.4960000000000001E-12</c:v>
                </c:pt>
                <c:pt idx="15836">
                  <c:v>1.4980000000000001E-12</c:v>
                </c:pt>
                <c:pt idx="15837">
                  <c:v>1.483E-12</c:v>
                </c:pt>
                <c:pt idx="15838">
                  <c:v>1.503E-12</c:v>
                </c:pt>
                <c:pt idx="15839">
                  <c:v>1.4819999999999999E-12</c:v>
                </c:pt>
                <c:pt idx="15840">
                  <c:v>1.5040000000000001E-12</c:v>
                </c:pt>
                <c:pt idx="15841">
                  <c:v>1.5049999999999999E-12</c:v>
                </c:pt>
                <c:pt idx="15842">
                  <c:v>1.512E-12</c:v>
                </c:pt>
                <c:pt idx="15843">
                  <c:v>1.51E-12</c:v>
                </c:pt>
                <c:pt idx="15844">
                  <c:v>1.508E-12</c:v>
                </c:pt>
                <c:pt idx="15845">
                  <c:v>1.512E-12</c:v>
                </c:pt>
                <c:pt idx="15846">
                  <c:v>1.5040000000000001E-12</c:v>
                </c:pt>
                <c:pt idx="15847">
                  <c:v>1.5000000000000001E-12</c:v>
                </c:pt>
                <c:pt idx="15848">
                  <c:v>1.506E-12</c:v>
                </c:pt>
                <c:pt idx="15849">
                  <c:v>1.5000000000000001E-12</c:v>
                </c:pt>
                <c:pt idx="15850">
                  <c:v>1.5040000000000001E-12</c:v>
                </c:pt>
                <c:pt idx="15851">
                  <c:v>1.5040000000000001E-12</c:v>
                </c:pt>
                <c:pt idx="15852">
                  <c:v>1.506E-12</c:v>
                </c:pt>
                <c:pt idx="15853">
                  <c:v>1.5040000000000001E-12</c:v>
                </c:pt>
                <c:pt idx="15854">
                  <c:v>1.4940000000000001E-12</c:v>
                </c:pt>
                <c:pt idx="15855">
                  <c:v>1.493E-12</c:v>
                </c:pt>
                <c:pt idx="15856">
                  <c:v>1.4960000000000001E-12</c:v>
                </c:pt>
                <c:pt idx="15857">
                  <c:v>1.4960000000000001E-12</c:v>
                </c:pt>
                <c:pt idx="15858">
                  <c:v>1.501E-12</c:v>
                </c:pt>
                <c:pt idx="15859">
                  <c:v>1.5089999999999999E-12</c:v>
                </c:pt>
                <c:pt idx="15860">
                  <c:v>1.508E-12</c:v>
                </c:pt>
                <c:pt idx="15861">
                  <c:v>1.512E-12</c:v>
                </c:pt>
                <c:pt idx="15862">
                  <c:v>1.512E-12</c:v>
                </c:pt>
                <c:pt idx="15863">
                  <c:v>1.5129999999999999E-12</c:v>
                </c:pt>
                <c:pt idx="15864">
                  <c:v>1.518E-12</c:v>
                </c:pt>
                <c:pt idx="15865">
                  <c:v>1.5399999999999999E-12</c:v>
                </c:pt>
                <c:pt idx="15866">
                  <c:v>1.522E-12</c:v>
                </c:pt>
                <c:pt idx="15867">
                  <c:v>1.543E-12</c:v>
                </c:pt>
                <c:pt idx="15868">
                  <c:v>1.5250000000000001E-12</c:v>
                </c:pt>
                <c:pt idx="15869">
                  <c:v>1.545E-12</c:v>
                </c:pt>
                <c:pt idx="15870">
                  <c:v>1.5460000000000001E-12</c:v>
                </c:pt>
                <c:pt idx="15871">
                  <c:v>1.549E-12</c:v>
                </c:pt>
                <c:pt idx="15872">
                  <c:v>1.5440000000000001E-12</c:v>
                </c:pt>
                <c:pt idx="15873">
                  <c:v>1.541E-12</c:v>
                </c:pt>
                <c:pt idx="15874">
                  <c:v>1.5319999999999999E-12</c:v>
                </c:pt>
                <c:pt idx="15875">
                  <c:v>1.5379999999999999E-12</c:v>
                </c:pt>
                <c:pt idx="15876">
                  <c:v>1.5339999999999999E-12</c:v>
                </c:pt>
                <c:pt idx="15877">
                  <c:v>1.5319999999999999E-12</c:v>
                </c:pt>
                <c:pt idx="15878">
                  <c:v>1.535E-12</c:v>
                </c:pt>
                <c:pt idx="15879">
                  <c:v>1.537E-12</c:v>
                </c:pt>
                <c:pt idx="15880">
                  <c:v>1.543E-12</c:v>
                </c:pt>
                <c:pt idx="15881">
                  <c:v>1.547E-12</c:v>
                </c:pt>
                <c:pt idx="15882">
                  <c:v>1.5520000000000001E-12</c:v>
                </c:pt>
                <c:pt idx="15883">
                  <c:v>1.549E-12</c:v>
                </c:pt>
                <c:pt idx="15884">
                  <c:v>1.5520000000000001E-12</c:v>
                </c:pt>
                <c:pt idx="15885">
                  <c:v>1.5589999999999999E-12</c:v>
                </c:pt>
                <c:pt idx="15886">
                  <c:v>1.5629999999999999E-12</c:v>
                </c:pt>
                <c:pt idx="15887">
                  <c:v>1.5750000000000001E-12</c:v>
                </c:pt>
                <c:pt idx="15888">
                  <c:v>1.5730000000000001E-12</c:v>
                </c:pt>
                <c:pt idx="15889">
                  <c:v>1.572E-12</c:v>
                </c:pt>
                <c:pt idx="15890">
                  <c:v>1.574E-12</c:v>
                </c:pt>
                <c:pt idx="15891">
                  <c:v>1.577E-12</c:v>
                </c:pt>
                <c:pt idx="15892">
                  <c:v>1.574E-12</c:v>
                </c:pt>
                <c:pt idx="15893">
                  <c:v>1.574E-12</c:v>
                </c:pt>
                <c:pt idx="15894">
                  <c:v>1.5750000000000001E-12</c:v>
                </c:pt>
                <c:pt idx="15895">
                  <c:v>1.577E-12</c:v>
                </c:pt>
                <c:pt idx="15896">
                  <c:v>1.5900000000000001E-12</c:v>
                </c:pt>
                <c:pt idx="15897">
                  <c:v>1.5920000000000001E-12</c:v>
                </c:pt>
                <c:pt idx="15898">
                  <c:v>1.5839999999999999E-12</c:v>
                </c:pt>
                <c:pt idx="15899">
                  <c:v>1.6E-12</c:v>
                </c:pt>
                <c:pt idx="15900">
                  <c:v>1.597E-12</c:v>
                </c:pt>
                <c:pt idx="15901">
                  <c:v>1.602E-12</c:v>
                </c:pt>
                <c:pt idx="15902">
                  <c:v>1.604E-12</c:v>
                </c:pt>
                <c:pt idx="15903">
                  <c:v>1.6029999999999999E-12</c:v>
                </c:pt>
                <c:pt idx="15904">
                  <c:v>1.6049999999999999E-12</c:v>
                </c:pt>
                <c:pt idx="15905">
                  <c:v>1.6089999999999999E-12</c:v>
                </c:pt>
                <c:pt idx="15906">
                  <c:v>1.6109999999999999E-12</c:v>
                </c:pt>
                <c:pt idx="15907">
                  <c:v>1.6190000000000001E-12</c:v>
                </c:pt>
                <c:pt idx="15908">
                  <c:v>1.6150000000000001E-12</c:v>
                </c:pt>
                <c:pt idx="15909">
                  <c:v>1.61E-12</c:v>
                </c:pt>
                <c:pt idx="15910">
                  <c:v>1.618E-12</c:v>
                </c:pt>
                <c:pt idx="15911">
                  <c:v>1.614E-12</c:v>
                </c:pt>
                <c:pt idx="15912">
                  <c:v>1.612E-12</c:v>
                </c:pt>
                <c:pt idx="15913">
                  <c:v>1.6170000000000001E-12</c:v>
                </c:pt>
                <c:pt idx="15914">
                  <c:v>1.6299999999999999E-12</c:v>
                </c:pt>
                <c:pt idx="15915">
                  <c:v>1.641E-12</c:v>
                </c:pt>
                <c:pt idx="15916">
                  <c:v>1.6440000000000001E-12</c:v>
                </c:pt>
                <c:pt idx="15917">
                  <c:v>1.643E-12</c:v>
                </c:pt>
                <c:pt idx="15918">
                  <c:v>1.6440000000000001E-12</c:v>
                </c:pt>
                <c:pt idx="15919">
                  <c:v>1.6380000000000001E-12</c:v>
                </c:pt>
                <c:pt idx="15920">
                  <c:v>1.6489999999999999E-12</c:v>
                </c:pt>
                <c:pt idx="15921">
                  <c:v>1.6460000000000001E-12</c:v>
                </c:pt>
                <c:pt idx="15922">
                  <c:v>1.6460000000000001E-12</c:v>
                </c:pt>
                <c:pt idx="15923">
                  <c:v>1.6460000000000001E-12</c:v>
                </c:pt>
                <c:pt idx="15924">
                  <c:v>1.648E-12</c:v>
                </c:pt>
                <c:pt idx="15925">
                  <c:v>1.654E-12</c:v>
                </c:pt>
                <c:pt idx="15926">
                  <c:v>1.6509999999999999E-12</c:v>
                </c:pt>
                <c:pt idx="15927">
                  <c:v>1.652E-12</c:v>
                </c:pt>
                <c:pt idx="15928">
                  <c:v>1.6509999999999999E-12</c:v>
                </c:pt>
                <c:pt idx="15929">
                  <c:v>1.654E-12</c:v>
                </c:pt>
                <c:pt idx="15930">
                  <c:v>1.6549999999999999E-12</c:v>
                </c:pt>
                <c:pt idx="15931">
                  <c:v>1.66E-12</c:v>
                </c:pt>
                <c:pt idx="15932">
                  <c:v>1.662E-12</c:v>
                </c:pt>
                <c:pt idx="15933">
                  <c:v>1.658E-12</c:v>
                </c:pt>
                <c:pt idx="15934">
                  <c:v>1.6650000000000001E-12</c:v>
                </c:pt>
                <c:pt idx="15935">
                  <c:v>1.6690000000000001E-12</c:v>
                </c:pt>
                <c:pt idx="15936">
                  <c:v>1.6739999999999999E-12</c:v>
                </c:pt>
                <c:pt idx="15937">
                  <c:v>1.673E-12</c:v>
                </c:pt>
                <c:pt idx="15938">
                  <c:v>1.679E-12</c:v>
                </c:pt>
                <c:pt idx="15939">
                  <c:v>1.683E-12</c:v>
                </c:pt>
                <c:pt idx="15940">
                  <c:v>1.6819999999999999E-12</c:v>
                </c:pt>
                <c:pt idx="15941">
                  <c:v>1.6840000000000001E-12</c:v>
                </c:pt>
                <c:pt idx="15942">
                  <c:v>1.6819999999999999E-12</c:v>
                </c:pt>
                <c:pt idx="15943">
                  <c:v>1.6759999999999999E-12</c:v>
                </c:pt>
                <c:pt idx="15944">
                  <c:v>1.6779999999999999E-12</c:v>
                </c:pt>
                <c:pt idx="15945">
                  <c:v>1.679E-12</c:v>
                </c:pt>
                <c:pt idx="15946">
                  <c:v>1.681E-12</c:v>
                </c:pt>
                <c:pt idx="15947">
                  <c:v>1.681E-12</c:v>
                </c:pt>
                <c:pt idx="15948">
                  <c:v>1.6860000000000001E-12</c:v>
                </c:pt>
                <c:pt idx="15949">
                  <c:v>1.6900000000000001E-12</c:v>
                </c:pt>
                <c:pt idx="15950">
                  <c:v>1.6840000000000001E-12</c:v>
                </c:pt>
                <c:pt idx="15951">
                  <c:v>1.6880000000000001E-12</c:v>
                </c:pt>
                <c:pt idx="15952">
                  <c:v>1.6860000000000001E-12</c:v>
                </c:pt>
                <c:pt idx="15953">
                  <c:v>1.6949999999999999E-12</c:v>
                </c:pt>
                <c:pt idx="15954">
                  <c:v>1.7029999999999999E-12</c:v>
                </c:pt>
                <c:pt idx="15955">
                  <c:v>1.6969999999999999E-12</c:v>
                </c:pt>
                <c:pt idx="15956">
                  <c:v>1.6989999999999999E-12</c:v>
                </c:pt>
                <c:pt idx="15957">
                  <c:v>1.698E-12</c:v>
                </c:pt>
                <c:pt idx="15958">
                  <c:v>1.698E-12</c:v>
                </c:pt>
                <c:pt idx="15959">
                  <c:v>1.698E-12</c:v>
                </c:pt>
                <c:pt idx="15960">
                  <c:v>1.7029999999999999E-12</c:v>
                </c:pt>
                <c:pt idx="15961">
                  <c:v>1.708E-12</c:v>
                </c:pt>
                <c:pt idx="15962">
                  <c:v>1.704E-12</c:v>
                </c:pt>
                <c:pt idx="15963">
                  <c:v>1.712E-12</c:v>
                </c:pt>
                <c:pt idx="15964">
                  <c:v>1.712E-12</c:v>
                </c:pt>
                <c:pt idx="15965">
                  <c:v>1.7090000000000001E-12</c:v>
                </c:pt>
                <c:pt idx="15966">
                  <c:v>1.708E-12</c:v>
                </c:pt>
                <c:pt idx="15967">
                  <c:v>1.7110000000000001E-12</c:v>
                </c:pt>
                <c:pt idx="15968">
                  <c:v>1.7150000000000001E-12</c:v>
                </c:pt>
                <c:pt idx="15969">
                  <c:v>1.731E-12</c:v>
                </c:pt>
                <c:pt idx="15970">
                  <c:v>1.7320000000000001E-12</c:v>
                </c:pt>
                <c:pt idx="15971">
                  <c:v>1.731E-12</c:v>
                </c:pt>
                <c:pt idx="15972">
                  <c:v>1.7340000000000001E-12</c:v>
                </c:pt>
                <c:pt idx="15973">
                  <c:v>1.7279999999999999E-12</c:v>
                </c:pt>
                <c:pt idx="15974">
                  <c:v>1.741E-12</c:v>
                </c:pt>
                <c:pt idx="15975">
                  <c:v>1.7469999999999999E-12</c:v>
                </c:pt>
                <c:pt idx="15976">
                  <c:v>1.75E-12</c:v>
                </c:pt>
                <c:pt idx="15977">
                  <c:v>1.7509999999999999E-12</c:v>
                </c:pt>
                <c:pt idx="15978">
                  <c:v>1.7550000000000001E-12</c:v>
                </c:pt>
                <c:pt idx="15979">
                  <c:v>1.758E-12</c:v>
                </c:pt>
                <c:pt idx="15980">
                  <c:v>1.7630000000000001E-12</c:v>
                </c:pt>
                <c:pt idx="15981">
                  <c:v>1.762E-12</c:v>
                </c:pt>
                <c:pt idx="15982">
                  <c:v>1.771E-12</c:v>
                </c:pt>
                <c:pt idx="15983">
                  <c:v>1.7780000000000001E-12</c:v>
                </c:pt>
                <c:pt idx="15984">
                  <c:v>1.7820000000000001E-12</c:v>
                </c:pt>
                <c:pt idx="15985">
                  <c:v>1.7800000000000001E-12</c:v>
                </c:pt>
                <c:pt idx="15986">
                  <c:v>1.783E-12</c:v>
                </c:pt>
                <c:pt idx="15987">
                  <c:v>1.787E-12</c:v>
                </c:pt>
                <c:pt idx="15988">
                  <c:v>1.7860000000000001E-12</c:v>
                </c:pt>
                <c:pt idx="15989">
                  <c:v>1.7820000000000001E-12</c:v>
                </c:pt>
                <c:pt idx="15990">
                  <c:v>1.7840000000000001E-12</c:v>
                </c:pt>
                <c:pt idx="15991">
                  <c:v>1.785E-12</c:v>
                </c:pt>
                <c:pt idx="15992">
                  <c:v>1.794E-12</c:v>
                </c:pt>
                <c:pt idx="15993">
                  <c:v>1.796E-12</c:v>
                </c:pt>
                <c:pt idx="15994">
                  <c:v>1.7989999999999999E-12</c:v>
                </c:pt>
                <c:pt idx="15995">
                  <c:v>1.8010000000000001E-12</c:v>
                </c:pt>
                <c:pt idx="15996">
                  <c:v>1.796E-12</c:v>
                </c:pt>
                <c:pt idx="15997">
                  <c:v>1.79E-12</c:v>
                </c:pt>
                <c:pt idx="15998">
                  <c:v>1.7719999999999999E-12</c:v>
                </c:pt>
                <c:pt idx="15999">
                  <c:v>1.767E-12</c:v>
                </c:pt>
                <c:pt idx="16000">
                  <c:v>1.785E-12</c:v>
                </c:pt>
                <c:pt idx="16001">
                  <c:v>1.7820000000000001E-12</c:v>
                </c:pt>
                <c:pt idx="16002">
                  <c:v>1.7840000000000001E-12</c:v>
                </c:pt>
                <c:pt idx="16003">
                  <c:v>1.7969999999999999E-12</c:v>
                </c:pt>
                <c:pt idx="16004">
                  <c:v>1.8050000000000001E-12</c:v>
                </c:pt>
                <c:pt idx="16005">
                  <c:v>1.81E-12</c:v>
                </c:pt>
                <c:pt idx="16006">
                  <c:v>1.81E-12</c:v>
                </c:pt>
                <c:pt idx="16007">
                  <c:v>1.8139999999999999E-12</c:v>
                </c:pt>
                <c:pt idx="16008">
                  <c:v>1.8139999999999999E-12</c:v>
                </c:pt>
                <c:pt idx="16009">
                  <c:v>1.8139999999999999E-12</c:v>
                </c:pt>
                <c:pt idx="16010">
                  <c:v>1.81E-12</c:v>
                </c:pt>
                <c:pt idx="16011">
                  <c:v>1.812E-12</c:v>
                </c:pt>
                <c:pt idx="16012">
                  <c:v>1.8139999999999999E-12</c:v>
                </c:pt>
                <c:pt idx="16013">
                  <c:v>1.812E-12</c:v>
                </c:pt>
                <c:pt idx="16014">
                  <c:v>1.8159999999999999E-12</c:v>
                </c:pt>
                <c:pt idx="16015">
                  <c:v>1.821E-12</c:v>
                </c:pt>
                <c:pt idx="16016">
                  <c:v>1.8220000000000001E-12</c:v>
                </c:pt>
                <c:pt idx="16017">
                  <c:v>1.8239999999999999E-12</c:v>
                </c:pt>
                <c:pt idx="16018">
                  <c:v>1.8229999999999998E-12</c:v>
                </c:pt>
                <c:pt idx="16019">
                  <c:v>1.8270000000000002E-12</c:v>
                </c:pt>
                <c:pt idx="16020">
                  <c:v>1.812E-12</c:v>
                </c:pt>
                <c:pt idx="16021">
                  <c:v>1.806E-12</c:v>
                </c:pt>
                <c:pt idx="16022">
                  <c:v>1.8050000000000001E-12</c:v>
                </c:pt>
                <c:pt idx="16023">
                  <c:v>1.8010000000000001E-12</c:v>
                </c:pt>
                <c:pt idx="16024">
                  <c:v>1.8199999999999999E-12</c:v>
                </c:pt>
                <c:pt idx="16025">
                  <c:v>1.813E-12</c:v>
                </c:pt>
                <c:pt idx="16026">
                  <c:v>1.8139999999999999E-12</c:v>
                </c:pt>
                <c:pt idx="16027">
                  <c:v>1.808E-12</c:v>
                </c:pt>
                <c:pt idx="16028">
                  <c:v>1.813E-12</c:v>
                </c:pt>
                <c:pt idx="16029">
                  <c:v>1.813E-12</c:v>
                </c:pt>
                <c:pt idx="16030">
                  <c:v>1.8070000000000001E-12</c:v>
                </c:pt>
                <c:pt idx="16031">
                  <c:v>1.8110000000000001E-12</c:v>
                </c:pt>
                <c:pt idx="16032">
                  <c:v>1.8239999999999999E-12</c:v>
                </c:pt>
                <c:pt idx="16033">
                  <c:v>1.825E-12</c:v>
                </c:pt>
                <c:pt idx="16034">
                  <c:v>1.8300000000000001E-12</c:v>
                </c:pt>
                <c:pt idx="16035">
                  <c:v>1.8090000000000001E-12</c:v>
                </c:pt>
                <c:pt idx="16036">
                  <c:v>1.81E-12</c:v>
                </c:pt>
                <c:pt idx="16037">
                  <c:v>1.81E-12</c:v>
                </c:pt>
                <c:pt idx="16038">
                  <c:v>1.8010000000000001E-12</c:v>
                </c:pt>
                <c:pt idx="16039">
                  <c:v>1.812E-12</c:v>
                </c:pt>
                <c:pt idx="16040">
                  <c:v>1.815E-12</c:v>
                </c:pt>
                <c:pt idx="16041">
                  <c:v>1.8260000000000001E-12</c:v>
                </c:pt>
                <c:pt idx="16042">
                  <c:v>1.8310000000000002E-12</c:v>
                </c:pt>
                <c:pt idx="16043">
                  <c:v>1.8310000000000002E-12</c:v>
                </c:pt>
                <c:pt idx="16044">
                  <c:v>1.8350000000000002E-12</c:v>
                </c:pt>
                <c:pt idx="16045">
                  <c:v>1.8369999999999999E-12</c:v>
                </c:pt>
                <c:pt idx="16046">
                  <c:v>1.8319999999999999E-12</c:v>
                </c:pt>
                <c:pt idx="16047">
                  <c:v>1.813E-12</c:v>
                </c:pt>
                <c:pt idx="16048">
                  <c:v>1.8070000000000001E-12</c:v>
                </c:pt>
                <c:pt idx="16049">
                  <c:v>1.8139999999999999E-12</c:v>
                </c:pt>
                <c:pt idx="16050">
                  <c:v>1.8110000000000001E-12</c:v>
                </c:pt>
                <c:pt idx="16051">
                  <c:v>1.8139999999999999E-12</c:v>
                </c:pt>
                <c:pt idx="16052">
                  <c:v>1.817E-12</c:v>
                </c:pt>
                <c:pt idx="16053">
                  <c:v>1.8179999999999999E-12</c:v>
                </c:pt>
                <c:pt idx="16054">
                  <c:v>1.815E-12</c:v>
                </c:pt>
                <c:pt idx="16055">
                  <c:v>1.8199999999999999E-12</c:v>
                </c:pt>
                <c:pt idx="16056">
                  <c:v>1.8279999999999999E-12</c:v>
                </c:pt>
                <c:pt idx="16057">
                  <c:v>1.8319999999999999E-12</c:v>
                </c:pt>
                <c:pt idx="16058">
                  <c:v>1.842E-12</c:v>
                </c:pt>
                <c:pt idx="16059">
                  <c:v>1.8409999999999999E-12</c:v>
                </c:pt>
                <c:pt idx="16060">
                  <c:v>1.8409999999999999E-12</c:v>
                </c:pt>
                <c:pt idx="16061">
                  <c:v>1.8359999999999999E-12</c:v>
                </c:pt>
                <c:pt idx="16062">
                  <c:v>1.833E-12</c:v>
                </c:pt>
                <c:pt idx="16063">
                  <c:v>1.8159999999999999E-12</c:v>
                </c:pt>
                <c:pt idx="16064">
                  <c:v>1.817E-12</c:v>
                </c:pt>
                <c:pt idx="16065">
                  <c:v>1.833E-12</c:v>
                </c:pt>
                <c:pt idx="16066">
                  <c:v>1.8220000000000001E-12</c:v>
                </c:pt>
                <c:pt idx="16067">
                  <c:v>1.8270000000000002E-12</c:v>
                </c:pt>
                <c:pt idx="16068">
                  <c:v>1.8220000000000001E-12</c:v>
                </c:pt>
                <c:pt idx="16069">
                  <c:v>1.8199999999999999E-12</c:v>
                </c:pt>
                <c:pt idx="16070">
                  <c:v>1.8239999999999999E-12</c:v>
                </c:pt>
                <c:pt idx="16071">
                  <c:v>1.8239999999999999E-12</c:v>
                </c:pt>
                <c:pt idx="16072">
                  <c:v>1.8189999999999998E-12</c:v>
                </c:pt>
                <c:pt idx="16073">
                  <c:v>1.829E-12</c:v>
                </c:pt>
                <c:pt idx="16074">
                  <c:v>1.8340000000000001E-12</c:v>
                </c:pt>
                <c:pt idx="16075">
                  <c:v>1.829E-12</c:v>
                </c:pt>
                <c:pt idx="16076">
                  <c:v>1.8279999999999999E-12</c:v>
                </c:pt>
                <c:pt idx="16077">
                  <c:v>1.8179999999999999E-12</c:v>
                </c:pt>
                <c:pt idx="16078">
                  <c:v>1.812E-12</c:v>
                </c:pt>
                <c:pt idx="16079">
                  <c:v>1.81E-12</c:v>
                </c:pt>
                <c:pt idx="16080">
                  <c:v>1.8010000000000001E-12</c:v>
                </c:pt>
                <c:pt idx="16081">
                  <c:v>1.8050000000000001E-12</c:v>
                </c:pt>
                <c:pt idx="16082">
                  <c:v>1.8050000000000001E-12</c:v>
                </c:pt>
                <c:pt idx="16083">
                  <c:v>1.8010000000000001E-12</c:v>
                </c:pt>
                <c:pt idx="16084">
                  <c:v>1.8E-12</c:v>
                </c:pt>
                <c:pt idx="16085">
                  <c:v>1.802E-12</c:v>
                </c:pt>
                <c:pt idx="16086">
                  <c:v>1.8030000000000001E-12</c:v>
                </c:pt>
                <c:pt idx="16087">
                  <c:v>1.8030000000000001E-12</c:v>
                </c:pt>
                <c:pt idx="16088">
                  <c:v>1.798E-12</c:v>
                </c:pt>
                <c:pt idx="16089">
                  <c:v>1.8010000000000001E-12</c:v>
                </c:pt>
                <c:pt idx="16090">
                  <c:v>1.7969999999999999E-12</c:v>
                </c:pt>
                <c:pt idx="16091">
                  <c:v>1.796E-12</c:v>
                </c:pt>
                <c:pt idx="16092">
                  <c:v>1.789E-12</c:v>
                </c:pt>
                <c:pt idx="16093">
                  <c:v>1.7880000000000001E-12</c:v>
                </c:pt>
                <c:pt idx="16094">
                  <c:v>1.787E-12</c:v>
                </c:pt>
                <c:pt idx="16095">
                  <c:v>1.775E-12</c:v>
                </c:pt>
                <c:pt idx="16096">
                  <c:v>1.7719999999999999E-12</c:v>
                </c:pt>
                <c:pt idx="16097">
                  <c:v>1.781E-12</c:v>
                </c:pt>
                <c:pt idx="16098">
                  <c:v>1.775E-12</c:v>
                </c:pt>
                <c:pt idx="16099">
                  <c:v>1.777E-12</c:v>
                </c:pt>
                <c:pt idx="16100">
                  <c:v>1.7780000000000001E-12</c:v>
                </c:pt>
                <c:pt idx="16101">
                  <c:v>1.7719999999999999E-12</c:v>
                </c:pt>
                <c:pt idx="16102">
                  <c:v>1.769E-12</c:v>
                </c:pt>
                <c:pt idx="16103">
                  <c:v>1.767E-12</c:v>
                </c:pt>
                <c:pt idx="16104">
                  <c:v>1.7610000000000001E-12</c:v>
                </c:pt>
                <c:pt idx="16105">
                  <c:v>1.75E-12</c:v>
                </c:pt>
                <c:pt idx="16106">
                  <c:v>1.748E-12</c:v>
                </c:pt>
                <c:pt idx="16107">
                  <c:v>1.7429999999999999E-12</c:v>
                </c:pt>
                <c:pt idx="16108">
                  <c:v>1.719E-12</c:v>
                </c:pt>
                <c:pt idx="16109">
                  <c:v>1.712E-12</c:v>
                </c:pt>
                <c:pt idx="16110">
                  <c:v>1.7110000000000001E-12</c:v>
                </c:pt>
                <c:pt idx="16111">
                  <c:v>1.7130000000000001E-12</c:v>
                </c:pt>
                <c:pt idx="16112">
                  <c:v>1.7130000000000001E-12</c:v>
                </c:pt>
                <c:pt idx="16113">
                  <c:v>1.7150000000000001E-12</c:v>
                </c:pt>
                <c:pt idx="16114">
                  <c:v>1.714E-12</c:v>
                </c:pt>
                <c:pt idx="16115">
                  <c:v>1.712E-12</c:v>
                </c:pt>
                <c:pt idx="16116">
                  <c:v>1.6920000000000001E-12</c:v>
                </c:pt>
                <c:pt idx="16117">
                  <c:v>1.691E-12</c:v>
                </c:pt>
                <c:pt idx="16118">
                  <c:v>1.6920000000000001E-12</c:v>
                </c:pt>
                <c:pt idx="16119">
                  <c:v>1.6949999999999999E-12</c:v>
                </c:pt>
                <c:pt idx="16120">
                  <c:v>1.6860000000000001E-12</c:v>
                </c:pt>
                <c:pt idx="16121">
                  <c:v>1.685E-12</c:v>
                </c:pt>
                <c:pt idx="16122">
                  <c:v>1.683E-12</c:v>
                </c:pt>
                <c:pt idx="16123">
                  <c:v>1.6799999999999999E-12</c:v>
                </c:pt>
                <c:pt idx="16124">
                  <c:v>1.6739999999999999E-12</c:v>
                </c:pt>
                <c:pt idx="16125">
                  <c:v>1.6670000000000001E-12</c:v>
                </c:pt>
                <c:pt idx="16126">
                  <c:v>1.67E-12</c:v>
                </c:pt>
                <c:pt idx="16127">
                  <c:v>1.6590000000000001E-12</c:v>
                </c:pt>
                <c:pt idx="16128">
                  <c:v>1.66E-12</c:v>
                </c:pt>
                <c:pt idx="16129">
                  <c:v>1.658E-12</c:v>
                </c:pt>
                <c:pt idx="16130">
                  <c:v>1.631E-12</c:v>
                </c:pt>
                <c:pt idx="16131">
                  <c:v>1.6460000000000001E-12</c:v>
                </c:pt>
                <c:pt idx="16132">
                  <c:v>1.6400000000000001E-12</c:v>
                </c:pt>
                <c:pt idx="16133">
                  <c:v>1.6400000000000001E-12</c:v>
                </c:pt>
                <c:pt idx="16134">
                  <c:v>1.6239999999999999E-12</c:v>
                </c:pt>
                <c:pt idx="16135">
                  <c:v>1.6190000000000001E-12</c:v>
                </c:pt>
                <c:pt idx="16136">
                  <c:v>1.622E-12</c:v>
                </c:pt>
                <c:pt idx="16137">
                  <c:v>1.627E-12</c:v>
                </c:pt>
                <c:pt idx="16138">
                  <c:v>1.6239999999999999E-12</c:v>
                </c:pt>
                <c:pt idx="16139">
                  <c:v>1.6279999999999999E-12</c:v>
                </c:pt>
                <c:pt idx="16140">
                  <c:v>1.622E-12</c:v>
                </c:pt>
                <c:pt idx="16141">
                  <c:v>1.6190000000000001E-12</c:v>
                </c:pt>
                <c:pt idx="16142">
                  <c:v>1.6259999999999999E-12</c:v>
                </c:pt>
                <c:pt idx="16143">
                  <c:v>1.6210000000000001E-12</c:v>
                </c:pt>
                <c:pt idx="16144">
                  <c:v>1.6230000000000001E-12</c:v>
                </c:pt>
                <c:pt idx="16145">
                  <c:v>1.614E-12</c:v>
                </c:pt>
                <c:pt idx="16146">
                  <c:v>1.614E-12</c:v>
                </c:pt>
                <c:pt idx="16147">
                  <c:v>1.5920000000000001E-12</c:v>
                </c:pt>
                <c:pt idx="16148">
                  <c:v>1.597E-12</c:v>
                </c:pt>
                <c:pt idx="16149">
                  <c:v>1.5980000000000001E-12</c:v>
                </c:pt>
                <c:pt idx="16150">
                  <c:v>1.599E-12</c:v>
                </c:pt>
                <c:pt idx="16151">
                  <c:v>1.5920000000000001E-12</c:v>
                </c:pt>
                <c:pt idx="16152">
                  <c:v>1.5960000000000001E-12</c:v>
                </c:pt>
                <c:pt idx="16153">
                  <c:v>1.591E-12</c:v>
                </c:pt>
                <c:pt idx="16154">
                  <c:v>1.5859999999999999E-12</c:v>
                </c:pt>
                <c:pt idx="16155">
                  <c:v>1.579E-12</c:v>
                </c:pt>
                <c:pt idx="16156">
                  <c:v>1.587E-12</c:v>
                </c:pt>
                <c:pt idx="16157">
                  <c:v>1.5799999999999999E-12</c:v>
                </c:pt>
                <c:pt idx="16158">
                  <c:v>1.577E-12</c:v>
                </c:pt>
                <c:pt idx="16159">
                  <c:v>1.5759999999999999E-12</c:v>
                </c:pt>
                <c:pt idx="16160">
                  <c:v>1.5710000000000001E-12</c:v>
                </c:pt>
                <c:pt idx="16161">
                  <c:v>1.5710000000000001E-12</c:v>
                </c:pt>
                <c:pt idx="16162">
                  <c:v>1.562E-12</c:v>
                </c:pt>
                <c:pt idx="16163">
                  <c:v>1.5520000000000001E-12</c:v>
                </c:pt>
                <c:pt idx="16164">
                  <c:v>1.5319999999999999E-12</c:v>
                </c:pt>
                <c:pt idx="16165">
                  <c:v>1.5319999999999999E-12</c:v>
                </c:pt>
                <c:pt idx="16166">
                  <c:v>1.5379999999999999E-12</c:v>
                </c:pt>
                <c:pt idx="16167">
                  <c:v>1.5359999999999999E-12</c:v>
                </c:pt>
                <c:pt idx="16168">
                  <c:v>1.539E-12</c:v>
                </c:pt>
                <c:pt idx="16169">
                  <c:v>1.5420000000000001E-12</c:v>
                </c:pt>
                <c:pt idx="16170">
                  <c:v>1.528E-12</c:v>
                </c:pt>
                <c:pt idx="16171">
                  <c:v>1.539E-12</c:v>
                </c:pt>
                <c:pt idx="16172">
                  <c:v>1.5420000000000001E-12</c:v>
                </c:pt>
                <c:pt idx="16173">
                  <c:v>1.543E-12</c:v>
                </c:pt>
                <c:pt idx="16174">
                  <c:v>1.537E-12</c:v>
                </c:pt>
                <c:pt idx="16175">
                  <c:v>1.543E-12</c:v>
                </c:pt>
                <c:pt idx="16176">
                  <c:v>1.535E-12</c:v>
                </c:pt>
                <c:pt idx="16177">
                  <c:v>1.535E-12</c:v>
                </c:pt>
                <c:pt idx="16178">
                  <c:v>1.533E-12</c:v>
                </c:pt>
                <c:pt idx="16179">
                  <c:v>1.528E-12</c:v>
                </c:pt>
                <c:pt idx="16180">
                  <c:v>1.5109999999999999E-12</c:v>
                </c:pt>
                <c:pt idx="16181">
                  <c:v>1.5089999999999999E-12</c:v>
                </c:pt>
                <c:pt idx="16182">
                  <c:v>1.5109999999999999E-12</c:v>
                </c:pt>
                <c:pt idx="16183">
                  <c:v>1.51E-12</c:v>
                </c:pt>
                <c:pt idx="16184">
                  <c:v>1.503E-12</c:v>
                </c:pt>
                <c:pt idx="16185">
                  <c:v>1.5040000000000001E-12</c:v>
                </c:pt>
                <c:pt idx="16186">
                  <c:v>1.501E-12</c:v>
                </c:pt>
                <c:pt idx="16187">
                  <c:v>1.499E-12</c:v>
                </c:pt>
                <c:pt idx="16188">
                  <c:v>1.4940000000000001E-12</c:v>
                </c:pt>
                <c:pt idx="16189">
                  <c:v>1.493E-12</c:v>
                </c:pt>
                <c:pt idx="16190">
                  <c:v>1.4899999999999999E-12</c:v>
                </c:pt>
                <c:pt idx="16191">
                  <c:v>1.489E-12</c:v>
                </c:pt>
                <c:pt idx="16192">
                  <c:v>1.495E-12</c:v>
                </c:pt>
                <c:pt idx="16193">
                  <c:v>1.4940000000000001E-12</c:v>
                </c:pt>
                <c:pt idx="16194">
                  <c:v>1.4960000000000001E-12</c:v>
                </c:pt>
                <c:pt idx="16195">
                  <c:v>1.5000000000000001E-12</c:v>
                </c:pt>
                <c:pt idx="16196">
                  <c:v>1.497E-12</c:v>
                </c:pt>
                <c:pt idx="16197">
                  <c:v>1.491E-12</c:v>
                </c:pt>
                <c:pt idx="16198">
                  <c:v>1.499E-12</c:v>
                </c:pt>
                <c:pt idx="16199">
                  <c:v>1.4960000000000001E-12</c:v>
                </c:pt>
                <c:pt idx="16200">
                  <c:v>1.4980000000000001E-12</c:v>
                </c:pt>
                <c:pt idx="16201">
                  <c:v>1.5040000000000001E-12</c:v>
                </c:pt>
                <c:pt idx="16202">
                  <c:v>1.501E-12</c:v>
                </c:pt>
                <c:pt idx="16203">
                  <c:v>1.499E-12</c:v>
                </c:pt>
                <c:pt idx="16204">
                  <c:v>1.493E-12</c:v>
                </c:pt>
                <c:pt idx="16205">
                  <c:v>1.4899999999999999E-12</c:v>
                </c:pt>
                <c:pt idx="16206">
                  <c:v>1.491E-12</c:v>
                </c:pt>
                <c:pt idx="16207">
                  <c:v>1.4879999999999999E-12</c:v>
                </c:pt>
                <c:pt idx="16208">
                  <c:v>1.489E-12</c:v>
                </c:pt>
                <c:pt idx="16209">
                  <c:v>1.476E-12</c:v>
                </c:pt>
                <c:pt idx="16210">
                  <c:v>1.4819999999999999E-12</c:v>
                </c:pt>
                <c:pt idx="16211">
                  <c:v>1.4859999999999999E-12</c:v>
                </c:pt>
                <c:pt idx="16212">
                  <c:v>1.4859999999999999E-12</c:v>
                </c:pt>
                <c:pt idx="16213">
                  <c:v>1.491E-12</c:v>
                </c:pt>
                <c:pt idx="16214">
                  <c:v>1.5000000000000001E-12</c:v>
                </c:pt>
                <c:pt idx="16215">
                  <c:v>1.497E-12</c:v>
                </c:pt>
                <c:pt idx="16216">
                  <c:v>1.493E-12</c:v>
                </c:pt>
                <c:pt idx="16217">
                  <c:v>1.489E-12</c:v>
                </c:pt>
                <c:pt idx="16218">
                  <c:v>1.4940000000000001E-12</c:v>
                </c:pt>
                <c:pt idx="16219">
                  <c:v>1.4919999999999999E-12</c:v>
                </c:pt>
                <c:pt idx="16220">
                  <c:v>1.4899999999999999E-12</c:v>
                </c:pt>
                <c:pt idx="16221">
                  <c:v>1.4960000000000001E-12</c:v>
                </c:pt>
                <c:pt idx="16222">
                  <c:v>1.4879999999999999E-12</c:v>
                </c:pt>
                <c:pt idx="16223">
                  <c:v>1.495E-12</c:v>
                </c:pt>
                <c:pt idx="16224">
                  <c:v>1.497E-12</c:v>
                </c:pt>
                <c:pt idx="16225">
                  <c:v>1.478E-12</c:v>
                </c:pt>
                <c:pt idx="16226">
                  <c:v>1.4879999999999999E-12</c:v>
                </c:pt>
                <c:pt idx="16227">
                  <c:v>1.4919999999999999E-12</c:v>
                </c:pt>
                <c:pt idx="16228">
                  <c:v>1.489E-12</c:v>
                </c:pt>
                <c:pt idx="16229">
                  <c:v>1.499E-12</c:v>
                </c:pt>
                <c:pt idx="16230">
                  <c:v>1.4919999999999999E-12</c:v>
                </c:pt>
                <c:pt idx="16231">
                  <c:v>1.493E-12</c:v>
                </c:pt>
                <c:pt idx="16232">
                  <c:v>1.4940000000000001E-12</c:v>
                </c:pt>
                <c:pt idx="16233">
                  <c:v>1.4940000000000001E-12</c:v>
                </c:pt>
                <c:pt idx="16234">
                  <c:v>1.4940000000000001E-12</c:v>
                </c:pt>
                <c:pt idx="16235">
                  <c:v>1.487E-12</c:v>
                </c:pt>
                <c:pt idx="16236">
                  <c:v>1.491E-12</c:v>
                </c:pt>
                <c:pt idx="16237">
                  <c:v>1.4980000000000001E-12</c:v>
                </c:pt>
                <c:pt idx="16238">
                  <c:v>1.495E-12</c:v>
                </c:pt>
                <c:pt idx="16239">
                  <c:v>1.508E-12</c:v>
                </c:pt>
                <c:pt idx="16240">
                  <c:v>1.5089999999999999E-12</c:v>
                </c:pt>
                <c:pt idx="16241">
                  <c:v>1.5129999999999999E-12</c:v>
                </c:pt>
                <c:pt idx="16242">
                  <c:v>1.518E-12</c:v>
                </c:pt>
                <c:pt idx="16243">
                  <c:v>1.506E-12</c:v>
                </c:pt>
                <c:pt idx="16244">
                  <c:v>1.5069999999999999E-12</c:v>
                </c:pt>
                <c:pt idx="16245">
                  <c:v>1.499E-12</c:v>
                </c:pt>
                <c:pt idx="16246">
                  <c:v>1.5020000000000001E-12</c:v>
                </c:pt>
                <c:pt idx="16247">
                  <c:v>1.5049999999999999E-12</c:v>
                </c:pt>
                <c:pt idx="16248">
                  <c:v>1.5049999999999999E-12</c:v>
                </c:pt>
                <c:pt idx="16249">
                  <c:v>1.506E-12</c:v>
                </c:pt>
                <c:pt idx="16250">
                  <c:v>1.5040000000000001E-12</c:v>
                </c:pt>
                <c:pt idx="16251">
                  <c:v>1.499E-12</c:v>
                </c:pt>
                <c:pt idx="16252">
                  <c:v>1.5020000000000001E-12</c:v>
                </c:pt>
                <c:pt idx="16253">
                  <c:v>1.499E-12</c:v>
                </c:pt>
                <c:pt idx="16254">
                  <c:v>1.5000000000000001E-12</c:v>
                </c:pt>
                <c:pt idx="16255">
                  <c:v>1.5040000000000001E-12</c:v>
                </c:pt>
                <c:pt idx="16256">
                  <c:v>1.5170000000000001E-12</c:v>
                </c:pt>
                <c:pt idx="16257">
                  <c:v>1.514E-12</c:v>
                </c:pt>
                <c:pt idx="16258">
                  <c:v>1.508E-12</c:v>
                </c:pt>
                <c:pt idx="16259">
                  <c:v>1.5089999999999999E-12</c:v>
                </c:pt>
                <c:pt idx="16260">
                  <c:v>1.508E-12</c:v>
                </c:pt>
                <c:pt idx="16261">
                  <c:v>1.512E-12</c:v>
                </c:pt>
                <c:pt idx="16262">
                  <c:v>1.5129999999999999E-12</c:v>
                </c:pt>
                <c:pt idx="16263">
                  <c:v>1.514E-12</c:v>
                </c:pt>
                <c:pt idx="16264">
                  <c:v>1.518E-12</c:v>
                </c:pt>
                <c:pt idx="16265">
                  <c:v>1.518E-12</c:v>
                </c:pt>
                <c:pt idx="16266">
                  <c:v>1.522E-12</c:v>
                </c:pt>
                <c:pt idx="16267">
                  <c:v>1.524E-12</c:v>
                </c:pt>
                <c:pt idx="16268">
                  <c:v>1.522E-12</c:v>
                </c:pt>
                <c:pt idx="16269">
                  <c:v>1.528E-12</c:v>
                </c:pt>
                <c:pt idx="16270">
                  <c:v>1.5319999999999999E-12</c:v>
                </c:pt>
                <c:pt idx="16271">
                  <c:v>1.5299999999999999E-12</c:v>
                </c:pt>
                <c:pt idx="16272">
                  <c:v>1.529E-12</c:v>
                </c:pt>
                <c:pt idx="16273">
                  <c:v>1.5250000000000001E-12</c:v>
                </c:pt>
                <c:pt idx="16274">
                  <c:v>1.528E-12</c:v>
                </c:pt>
                <c:pt idx="16275">
                  <c:v>1.5319999999999999E-12</c:v>
                </c:pt>
                <c:pt idx="16276">
                  <c:v>1.537E-12</c:v>
                </c:pt>
                <c:pt idx="16277">
                  <c:v>1.549E-12</c:v>
                </c:pt>
                <c:pt idx="16278">
                  <c:v>1.545E-12</c:v>
                </c:pt>
                <c:pt idx="16279">
                  <c:v>1.547E-12</c:v>
                </c:pt>
                <c:pt idx="16280">
                  <c:v>1.5500000000000001E-12</c:v>
                </c:pt>
                <c:pt idx="16281">
                  <c:v>1.554E-12</c:v>
                </c:pt>
                <c:pt idx="16282">
                  <c:v>1.564E-12</c:v>
                </c:pt>
                <c:pt idx="16283">
                  <c:v>1.564E-12</c:v>
                </c:pt>
                <c:pt idx="16284">
                  <c:v>1.562E-12</c:v>
                </c:pt>
                <c:pt idx="16285">
                  <c:v>1.562E-12</c:v>
                </c:pt>
                <c:pt idx="16286">
                  <c:v>1.568E-12</c:v>
                </c:pt>
                <c:pt idx="16287">
                  <c:v>1.572E-12</c:v>
                </c:pt>
                <c:pt idx="16288">
                  <c:v>1.574E-12</c:v>
                </c:pt>
                <c:pt idx="16289">
                  <c:v>1.572E-12</c:v>
                </c:pt>
                <c:pt idx="16290">
                  <c:v>1.574E-12</c:v>
                </c:pt>
                <c:pt idx="16291">
                  <c:v>1.5799999999999999E-12</c:v>
                </c:pt>
                <c:pt idx="16292">
                  <c:v>1.579E-12</c:v>
                </c:pt>
                <c:pt idx="16293">
                  <c:v>1.5779999999999999E-12</c:v>
                </c:pt>
                <c:pt idx="16294">
                  <c:v>1.583E-12</c:v>
                </c:pt>
                <c:pt idx="16295">
                  <c:v>1.583E-12</c:v>
                </c:pt>
                <c:pt idx="16296">
                  <c:v>1.587E-12</c:v>
                </c:pt>
                <c:pt idx="16297">
                  <c:v>1.5880000000000001E-12</c:v>
                </c:pt>
                <c:pt idx="16298">
                  <c:v>1.593E-12</c:v>
                </c:pt>
                <c:pt idx="16299">
                  <c:v>1.591E-12</c:v>
                </c:pt>
                <c:pt idx="16300">
                  <c:v>1.593E-12</c:v>
                </c:pt>
                <c:pt idx="16301">
                  <c:v>1.5980000000000001E-12</c:v>
                </c:pt>
                <c:pt idx="16302">
                  <c:v>1.602E-12</c:v>
                </c:pt>
                <c:pt idx="16303">
                  <c:v>1.599E-12</c:v>
                </c:pt>
                <c:pt idx="16304">
                  <c:v>1.6049999999999999E-12</c:v>
                </c:pt>
                <c:pt idx="16305">
                  <c:v>1.602E-12</c:v>
                </c:pt>
                <c:pt idx="16306">
                  <c:v>1.602E-12</c:v>
                </c:pt>
                <c:pt idx="16307">
                  <c:v>1.6029999999999999E-12</c:v>
                </c:pt>
                <c:pt idx="16308">
                  <c:v>1.6049999999999999E-12</c:v>
                </c:pt>
                <c:pt idx="16309">
                  <c:v>1.61E-12</c:v>
                </c:pt>
                <c:pt idx="16310">
                  <c:v>1.6049999999999999E-12</c:v>
                </c:pt>
                <c:pt idx="16311">
                  <c:v>1.6069999999999999E-12</c:v>
                </c:pt>
                <c:pt idx="16312">
                  <c:v>1.61E-12</c:v>
                </c:pt>
                <c:pt idx="16313">
                  <c:v>1.61E-12</c:v>
                </c:pt>
                <c:pt idx="16314">
                  <c:v>1.6089999999999999E-12</c:v>
                </c:pt>
                <c:pt idx="16315">
                  <c:v>1.608E-12</c:v>
                </c:pt>
                <c:pt idx="16316">
                  <c:v>1.614E-12</c:v>
                </c:pt>
                <c:pt idx="16317">
                  <c:v>1.625E-12</c:v>
                </c:pt>
                <c:pt idx="16318">
                  <c:v>1.6279999999999999E-12</c:v>
                </c:pt>
                <c:pt idx="16319">
                  <c:v>1.631E-12</c:v>
                </c:pt>
                <c:pt idx="16320">
                  <c:v>1.6360000000000001E-12</c:v>
                </c:pt>
                <c:pt idx="16321">
                  <c:v>1.6420000000000001E-12</c:v>
                </c:pt>
                <c:pt idx="16322">
                  <c:v>1.6440000000000001E-12</c:v>
                </c:pt>
                <c:pt idx="16323">
                  <c:v>1.6489999999999999E-12</c:v>
                </c:pt>
                <c:pt idx="16324">
                  <c:v>1.65E-12</c:v>
                </c:pt>
                <c:pt idx="16325">
                  <c:v>1.648E-12</c:v>
                </c:pt>
                <c:pt idx="16326">
                  <c:v>1.65E-12</c:v>
                </c:pt>
                <c:pt idx="16327">
                  <c:v>1.65E-12</c:v>
                </c:pt>
                <c:pt idx="16328">
                  <c:v>1.641E-12</c:v>
                </c:pt>
                <c:pt idx="16329">
                  <c:v>1.6469999999999999E-12</c:v>
                </c:pt>
                <c:pt idx="16330">
                  <c:v>1.6440000000000001E-12</c:v>
                </c:pt>
                <c:pt idx="16331">
                  <c:v>1.648E-12</c:v>
                </c:pt>
                <c:pt idx="16332">
                  <c:v>1.6469999999999999E-12</c:v>
                </c:pt>
                <c:pt idx="16333">
                  <c:v>1.65E-12</c:v>
                </c:pt>
                <c:pt idx="16334">
                  <c:v>1.6489999999999999E-12</c:v>
                </c:pt>
                <c:pt idx="16335">
                  <c:v>1.65E-12</c:v>
                </c:pt>
                <c:pt idx="16336">
                  <c:v>1.6529999999999999E-12</c:v>
                </c:pt>
                <c:pt idx="16337">
                  <c:v>1.6549999999999999E-12</c:v>
                </c:pt>
                <c:pt idx="16338">
                  <c:v>1.6670000000000001E-12</c:v>
                </c:pt>
                <c:pt idx="16339">
                  <c:v>1.666E-12</c:v>
                </c:pt>
                <c:pt idx="16340">
                  <c:v>1.6650000000000001E-12</c:v>
                </c:pt>
                <c:pt idx="16341">
                  <c:v>1.666E-12</c:v>
                </c:pt>
                <c:pt idx="16342">
                  <c:v>1.6739999999999999E-12</c:v>
                </c:pt>
                <c:pt idx="16343">
                  <c:v>1.6759999999999999E-12</c:v>
                </c:pt>
                <c:pt idx="16344">
                  <c:v>1.681E-12</c:v>
                </c:pt>
                <c:pt idx="16345">
                  <c:v>1.679E-12</c:v>
                </c:pt>
                <c:pt idx="16346">
                  <c:v>1.679E-12</c:v>
                </c:pt>
                <c:pt idx="16347">
                  <c:v>1.6819999999999999E-12</c:v>
                </c:pt>
                <c:pt idx="16348">
                  <c:v>1.6819999999999999E-12</c:v>
                </c:pt>
                <c:pt idx="16349">
                  <c:v>1.689E-12</c:v>
                </c:pt>
                <c:pt idx="16350">
                  <c:v>1.6860000000000001E-12</c:v>
                </c:pt>
                <c:pt idx="16351">
                  <c:v>1.691E-12</c:v>
                </c:pt>
                <c:pt idx="16352">
                  <c:v>1.698E-12</c:v>
                </c:pt>
                <c:pt idx="16353">
                  <c:v>1.704E-12</c:v>
                </c:pt>
                <c:pt idx="16354">
                  <c:v>1.71E-12</c:v>
                </c:pt>
                <c:pt idx="16355">
                  <c:v>1.712E-12</c:v>
                </c:pt>
                <c:pt idx="16356">
                  <c:v>1.7070000000000001E-12</c:v>
                </c:pt>
                <c:pt idx="16357">
                  <c:v>1.706E-12</c:v>
                </c:pt>
                <c:pt idx="16358">
                  <c:v>1.71E-12</c:v>
                </c:pt>
                <c:pt idx="16359">
                  <c:v>1.712E-12</c:v>
                </c:pt>
                <c:pt idx="16360">
                  <c:v>1.714E-12</c:v>
                </c:pt>
                <c:pt idx="16361">
                  <c:v>1.716E-12</c:v>
                </c:pt>
                <c:pt idx="16362">
                  <c:v>1.7179999999999999E-12</c:v>
                </c:pt>
                <c:pt idx="16363">
                  <c:v>1.7259999999999999E-12</c:v>
                </c:pt>
                <c:pt idx="16364">
                  <c:v>1.7380000000000001E-12</c:v>
                </c:pt>
                <c:pt idx="16365">
                  <c:v>1.7380000000000001E-12</c:v>
                </c:pt>
                <c:pt idx="16366">
                  <c:v>1.729E-12</c:v>
                </c:pt>
                <c:pt idx="16367">
                  <c:v>1.7340000000000001E-12</c:v>
                </c:pt>
                <c:pt idx="16368">
                  <c:v>1.737E-12</c:v>
                </c:pt>
                <c:pt idx="16369">
                  <c:v>1.7320000000000001E-12</c:v>
                </c:pt>
                <c:pt idx="16370">
                  <c:v>1.7300000000000001E-12</c:v>
                </c:pt>
                <c:pt idx="16371">
                  <c:v>1.7300000000000001E-12</c:v>
                </c:pt>
                <c:pt idx="16372">
                  <c:v>1.7279999999999999E-12</c:v>
                </c:pt>
                <c:pt idx="16373">
                  <c:v>1.725E-12</c:v>
                </c:pt>
                <c:pt idx="16374">
                  <c:v>1.727E-12</c:v>
                </c:pt>
                <c:pt idx="16375">
                  <c:v>1.7320000000000001E-12</c:v>
                </c:pt>
                <c:pt idx="16376">
                  <c:v>1.7340000000000001E-12</c:v>
                </c:pt>
                <c:pt idx="16377">
                  <c:v>1.7360000000000001E-12</c:v>
                </c:pt>
                <c:pt idx="16378">
                  <c:v>1.7380000000000001E-12</c:v>
                </c:pt>
                <c:pt idx="16379">
                  <c:v>1.739E-12</c:v>
                </c:pt>
                <c:pt idx="16380">
                  <c:v>1.7489999999999999E-12</c:v>
                </c:pt>
                <c:pt idx="16381">
                  <c:v>1.7489999999999999E-12</c:v>
                </c:pt>
                <c:pt idx="16382">
                  <c:v>1.748E-12</c:v>
                </c:pt>
                <c:pt idx="16383">
                  <c:v>1.7509999999999999E-12</c:v>
                </c:pt>
                <c:pt idx="16384">
                  <c:v>1.75E-12</c:v>
                </c:pt>
                <c:pt idx="16385">
                  <c:v>1.752E-12</c:v>
                </c:pt>
                <c:pt idx="16386">
                  <c:v>1.7509999999999999E-12</c:v>
                </c:pt>
                <c:pt idx="16387">
                  <c:v>1.7550000000000001E-12</c:v>
                </c:pt>
                <c:pt idx="16388">
                  <c:v>1.758E-12</c:v>
                </c:pt>
                <c:pt idx="16389">
                  <c:v>1.7529999999999999E-12</c:v>
                </c:pt>
                <c:pt idx="16390">
                  <c:v>1.758E-12</c:v>
                </c:pt>
                <c:pt idx="16391">
                  <c:v>1.7650000000000001E-12</c:v>
                </c:pt>
                <c:pt idx="16392">
                  <c:v>1.7699999999999999E-12</c:v>
                </c:pt>
                <c:pt idx="16393">
                  <c:v>1.769E-12</c:v>
                </c:pt>
                <c:pt idx="16394">
                  <c:v>1.769E-12</c:v>
                </c:pt>
                <c:pt idx="16395">
                  <c:v>1.767E-12</c:v>
                </c:pt>
                <c:pt idx="16396">
                  <c:v>1.7630000000000001E-12</c:v>
                </c:pt>
                <c:pt idx="16397">
                  <c:v>1.7630000000000001E-12</c:v>
                </c:pt>
                <c:pt idx="16398">
                  <c:v>1.7679999999999999E-12</c:v>
                </c:pt>
                <c:pt idx="16399">
                  <c:v>1.7739999999999999E-12</c:v>
                </c:pt>
                <c:pt idx="16400">
                  <c:v>1.7780000000000001E-12</c:v>
                </c:pt>
                <c:pt idx="16401">
                  <c:v>1.789E-12</c:v>
                </c:pt>
                <c:pt idx="16402">
                  <c:v>1.794E-12</c:v>
                </c:pt>
                <c:pt idx="16403">
                  <c:v>1.7949999999999999E-12</c:v>
                </c:pt>
                <c:pt idx="16404">
                  <c:v>1.7949999999999999E-12</c:v>
                </c:pt>
                <c:pt idx="16405">
                  <c:v>1.7860000000000001E-12</c:v>
                </c:pt>
                <c:pt idx="16406">
                  <c:v>1.7880000000000001E-12</c:v>
                </c:pt>
                <c:pt idx="16407">
                  <c:v>1.792E-12</c:v>
                </c:pt>
                <c:pt idx="16408">
                  <c:v>1.7909999999999999E-12</c:v>
                </c:pt>
                <c:pt idx="16409">
                  <c:v>1.794E-12</c:v>
                </c:pt>
                <c:pt idx="16410">
                  <c:v>1.7929999999999999E-12</c:v>
                </c:pt>
                <c:pt idx="16411">
                  <c:v>1.7949999999999999E-12</c:v>
                </c:pt>
                <c:pt idx="16412">
                  <c:v>1.798E-12</c:v>
                </c:pt>
                <c:pt idx="16413">
                  <c:v>1.7880000000000001E-12</c:v>
                </c:pt>
                <c:pt idx="16414">
                  <c:v>1.789E-12</c:v>
                </c:pt>
                <c:pt idx="16415">
                  <c:v>1.7860000000000001E-12</c:v>
                </c:pt>
                <c:pt idx="16416">
                  <c:v>1.789E-12</c:v>
                </c:pt>
                <c:pt idx="16417">
                  <c:v>1.7929999999999999E-12</c:v>
                </c:pt>
                <c:pt idx="16418">
                  <c:v>1.8E-12</c:v>
                </c:pt>
                <c:pt idx="16419">
                  <c:v>1.7969999999999999E-12</c:v>
                </c:pt>
                <c:pt idx="16420">
                  <c:v>1.7969999999999999E-12</c:v>
                </c:pt>
                <c:pt idx="16421">
                  <c:v>1.794E-12</c:v>
                </c:pt>
                <c:pt idx="16422">
                  <c:v>1.8010000000000001E-12</c:v>
                </c:pt>
                <c:pt idx="16423">
                  <c:v>1.808E-12</c:v>
                </c:pt>
                <c:pt idx="16424">
                  <c:v>1.806E-12</c:v>
                </c:pt>
                <c:pt idx="16425">
                  <c:v>1.8159999999999999E-12</c:v>
                </c:pt>
                <c:pt idx="16426">
                  <c:v>1.8179999999999999E-12</c:v>
                </c:pt>
                <c:pt idx="16427">
                  <c:v>1.8199999999999999E-12</c:v>
                </c:pt>
                <c:pt idx="16428">
                  <c:v>1.821E-12</c:v>
                </c:pt>
                <c:pt idx="16429">
                  <c:v>1.8260000000000001E-12</c:v>
                </c:pt>
                <c:pt idx="16430">
                  <c:v>1.8260000000000001E-12</c:v>
                </c:pt>
                <c:pt idx="16431">
                  <c:v>1.8369999999999999E-12</c:v>
                </c:pt>
                <c:pt idx="16432">
                  <c:v>1.833E-12</c:v>
                </c:pt>
                <c:pt idx="16433">
                  <c:v>1.8319999999999999E-12</c:v>
                </c:pt>
                <c:pt idx="16434">
                  <c:v>1.8279999999999999E-12</c:v>
                </c:pt>
                <c:pt idx="16435">
                  <c:v>1.8399999999999998E-12</c:v>
                </c:pt>
                <c:pt idx="16436">
                  <c:v>1.8409999999999999E-12</c:v>
                </c:pt>
                <c:pt idx="16437">
                  <c:v>1.8409999999999999E-12</c:v>
                </c:pt>
                <c:pt idx="16438">
                  <c:v>1.8439999999999998E-12</c:v>
                </c:pt>
                <c:pt idx="16439">
                  <c:v>1.8489999999999999E-12</c:v>
                </c:pt>
                <c:pt idx="16440">
                  <c:v>1.8550000000000001E-12</c:v>
                </c:pt>
                <c:pt idx="16441">
                  <c:v>1.8609999999999998E-12</c:v>
                </c:pt>
                <c:pt idx="16442">
                  <c:v>1.8649999999999998E-12</c:v>
                </c:pt>
                <c:pt idx="16443">
                  <c:v>1.8600000000000002E-12</c:v>
                </c:pt>
                <c:pt idx="16444">
                  <c:v>1.863E-12</c:v>
                </c:pt>
                <c:pt idx="16445">
                  <c:v>1.8600000000000002E-12</c:v>
                </c:pt>
                <c:pt idx="16446">
                  <c:v>1.8619999999999999E-12</c:v>
                </c:pt>
                <c:pt idx="16447">
                  <c:v>1.863E-12</c:v>
                </c:pt>
                <c:pt idx="16448">
                  <c:v>1.8609999999999998E-12</c:v>
                </c:pt>
                <c:pt idx="16449">
                  <c:v>1.8600000000000002E-12</c:v>
                </c:pt>
                <c:pt idx="16450">
                  <c:v>1.863E-12</c:v>
                </c:pt>
                <c:pt idx="16451">
                  <c:v>1.858E-12</c:v>
                </c:pt>
                <c:pt idx="16452">
                  <c:v>1.8520000000000002E-12</c:v>
                </c:pt>
                <c:pt idx="16453">
                  <c:v>1.8520000000000002E-12</c:v>
                </c:pt>
                <c:pt idx="16454">
                  <c:v>1.8520000000000002E-12</c:v>
                </c:pt>
                <c:pt idx="16455">
                  <c:v>1.8489999999999999E-12</c:v>
                </c:pt>
                <c:pt idx="16456">
                  <c:v>1.8510000000000001E-12</c:v>
                </c:pt>
                <c:pt idx="16457">
                  <c:v>1.8520000000000002E-12</c:v>
                </c:pt>
                <c:pt idx="16458">
                  <c:v>1.8569999999999999E-12</c:v>
                </c:pt>
                <c:pt idx="16459">
                  <c:v>1.8520000000000002E-12</c:v>
                </c:pt>
                <c:pt idx="16460">
                  <c:v>1.854E-12</c:v>
                </c:pt>
                <c:pt idx="16461">
                  <c:v>1.8560000000000002E-12</c:v>
                </c:pt>
                <c:pt idx="16462">
                  <c:v>1.8560000000000002E-12</c:v>
                </c:pt>
                <c:pt idx="16463">
                  <c:v>1.8560000000000002E-12</c:v>
                </c:pt>
                <c:pt idx="16464">
                  <c:v>1.8529999999999999E-12</c:v>
                </c:pt>
                <c:pt idx="16465">
                  <c:v>1.8550000000000001E-12</c:v>
                </c:pt>
                <c:pt idx="16466">
                  <c:v>1.8600000000000002E-12</c:v>
                </c:pt>
                <c:pt idx="16467">
                  <c:v>1.85E-12</c:v>
                </c:pt>
                <c:pt idx="16468">
                  <c:v>1.8489999999999999E-12</c:v>
                </c:pt>
                <c:pt idx="16469">
                  <c:v>1.8470000000000001E-12</c:v>
                </c:pt>
                <c:pt idx="16470">
                  <c:v>1.846E-12</c:v>
                </c:pt>
                <c:pt idx="16471">
                  <c:v>1.8449999999999999E-12</c:v>
                </c:pt>
                <c:pt idx="16472">
                  <c:v>1.8430000000000001E-12</c:v>
                </c:pt>
                <c:pt idx="16473">
                  <c:v>1.842E-12</c:v>
                </c:pt>
                <c:pt idx="16474">
                  <c:v>1.8369999999999999E-12</c:v>
                </c:pt>
                <c:pt idx="16475">
                  <c:v>1.8409999999999999E-12</c:v>
                </c:pt>
                <c:pt idx="16476">
                  <c:v>1.8409999999999999E-12</c:v>
                </c:pt>
                <c:pt idx="16477">
                  <c:v>1.8510000000000001E-12</c:v>
                </c:pt>
                <c:pt idx="16478">
                  <c:v>1.846E-12</c:v>
                </c:pt>
                <c:pt idx="16479">
                  <c:v>1.8479999999999998E-12</c:v>
                </c:pt>
                <c:pt idx="16480">
                  <c:v>1.8439999999999998E-12</c:v>
                </c:pt>
                <c:pt idx="16481">
                  <c:v>1.8550000000000001E-12</c:v>
                </c:pt>
                <c:pt idx="16482">
                  <c:v>1.8510000000000001E-12</c:v>
                </c:pt>
                <c:pt idx="16483">
                  <c:v>1.8479999999999998E-12</c:v>
                </c:pt>
                <c:pt idx="16484">
                  <c:v>1.854E-12</c:v>
                </c:pt>
                <c:pt idx="16485">
                  <c:v>1.8520000000000002E-12</c:v>
                </c:pt>
                <c:pt idx="16486">
                  <c:v>1.8569999999999999E-12</c:v>
                </c:pt>
                <c:pt idx="16487">
                  <c:v>1.8590000000000001E-12</c:v>
                </c:pt>
                <c:pt idx="16488">
                  <c:v>1.8649999999999998E-12</c:v>
                </c:pt>
                <c:pt idx="16489">
                  <c:v>1.871E-12</c:v>
                </c:pt>
                <c:pt idx="16490">
                  <c:v>1.8680000000000001E-12</c:v>
                </c:pt>
                <c:pt idx="16491">
                  <c:v>1.871E-12</c:v>
                </c:pt>
                <c:pt idx="16492">
                  <c:v>1.8659999999999999E-12</c:v>
                </c:pt>
                <c:pt idx="16493">
                  <c:v>1.8560000000000002E-12</c:v>
                </c:pt>
                <c:pt idx="16494">
                  <c:v>1.8489999999999999E-12</c:v>
                </c:pt>
                <c:pt idx="16495">
                  <c:v>1.8439999999999998E-12</c:v>
                </c:pt>
                <c:pt idx="16496">
                  <c:v>1.8369999999999999E-12</c:v>
                </c:pt>
                <c:pt idx="16497">
                  <c:v>1.8239999999999999E-12</c:v>
                </c:pt>
                <c:pt idx="16498">
                  <c:v>1.8159999999999999E-12</c:v>
                </c:pt>
                <c:pt idx="16499">
                  <c:v>1.8239999999999999E-12</c:v>
                </c:pt>
                <c:pt idx="16500">
                  <c:v>1.8229999999999998E-12</c:v>
                </c:pt>
                <c:pt idx="16501">
                  <c:v>1.817E-12</c:v>
                </c:pt>
                <c:pt idx="16502">
                  <c:v>1.813E-12</c:v>
                </c:pt>
                <c:pt idx="16503">
                  <c:v>1.813E-12</c:v>
                </c:pt>
                <c:pt idx="16504">
                  <c:v>1.817E-12</c:v>
                </c:pt>
                <c:pt idx="16505">
                  <c:v>1.812E-12</c:v>
                </c:pt>
                <c:pt idx="16506">
                  <c:v>1.813E-12</c:v>
                </c:pt>
                <c:pt idx="16507">
                  <c:v>1.812E-12</c:v>
                </c:pt>
                <c:pt idx="16508">
                  <c:v>1.813E-12</c:v>
                </c:pt>
                <c:pt idx="16509">
                  <c:v>1.806E-12</c:v>
                </c:pt>
                <c:pt idx="16510">
                  <c:v>1.8030000000000001E-12</c:v>
                </c:pt>
                <c:pt idx="16511">
                  <c:v>1.8030000000000001E-12</c:v>
                </c:pt>
                <c:pt idx="16512">
                  <c:v>1.798E-12</c:v>
                </c:pt>
                <c:pt idx="16513">
                  <c:v>1.8E-12</c:v>
                </c:pt>
                <c:pt idx="16514">
                  <c:v>1.79E-12</c:v>
                </c:pt>
                <c:pt idx="16515">
                  <c:v>1.787E-12</c:v>
                </c:pt>
                <c:pt idx="16516">
                  <c:v>1.779E-12</c:v>
                </c:pt>
                <c:pt idx="16517">
                  <c:v>1.777E-12</c:v>
                </c:pt>
                <c:pt idx="16518">
                  <c:v>1.775E-12</c:v>
                </c:pt>
                <c:pt idx="16519">
                  <c:v>1.7610000000000001E-12</c:v>
                </c:pt>
                <c:pt idx="16520">
                  <c:v>1.7509999999999999E-12</c:v>
                </c:pt>
                <c:pt idx="16521">
                  <c:v>1.7550000000000001E-12</c:v>
                </c:pt>
                <c:pt idx="16522">
                  <c:v>1.7590000000000001E-12</c:v>
                </c:pt>
                <c:pt idx="16523">
                  <c:v>1.754E-12</c:v>
                </c:pt>
                <c:pt idx="16524">
                  <c:v>1.748E-12</c:v>
                </c:pt>
                <c:pt idx="16525">
                  <c:v>1.7400000000000001E-12</c:v>
                </c:pt>
                <c:pt idx="16526">
                  <c:v>1.7320000000000001E-12</c:v>
                </c:pt>
                <c:pt idx="16527">
                  <c:v>1.7279999999999999E-12</c:v>
                </c:pt>
                <c:pt idx="16528">
                  <c:v>1.708E-12</c:v>
                </c:pt>
                <c:pt idx="16529">
                  <c:v>1.7049999999999999E-12</c:v>
                </c:pt>
                <c:pt idx="16530">
                  <c:v>1.706E-12</c:v>
                </c:pt>
                <c:pt idx="16531">
                  <c:v>1.7110000000000001E-12</c:v>
                </c:pt>
                <c:pt idx="16532">
                  <c:v>1.7130000000000001E-12</c:v>
                </c:pt>
                <c:pt idx="16533">
                  <c:v>1.706E-12</c:v>
                </c:pt>
                <c:pt idx="16534">
                  <c:v>1.6989999999999999E-12</c:v>
                </c:pt>
                <c:pt idx="16535">
                  <c:v>1.6940000000000001E-12</c:v>
                </c:pt>
                <c:pt idx="16536">
                  <c:v>1.6880000000000001E-12</c:v>
                </c:pt>
                <c:pt idx="16537">
                  <c:v>1.6719999999999999E-12</c:v>
                </c:pt>
                <c:pt idx="16538">
                  <c:v>1.666E-12</c:v>
                </c:pt>
                <c:pt idx="16539">
                  <c:v>1.658E-12</c:v>
                </c:pt>
                <c:pt idx="16540">
                  <c:v>1.6509999999999999E-12</c:v>
                </c:pt>
                <c:pt idx="16541">
                  <c:v>1.648E-12</c:v>
                </c:pt>
                <c:pt idx="16542">
                  <c:v>1.6460000000000001E-12</c:v>
                </c:pt>
                <c:pt idx="16543">
                  <c:v>1.643E-12</c:v>
                </c:pt>
                <c:pt idx="16544">
                  <c:v>1.6339999999999999E-12</c:v>
                </c:pt>
                <c:pt idx="16545">
                  <c:v>1.635E-12</c:v>
                </c:pt>
                <c:pt idx="16546">
                  <c:v>1.6339999999999999E-12</c:v>
                </c:pt>
                <c:pt idx="16547">
                  <c:v>1.625E-12</c:v>
                </c:pt>
                <c:pt idx="16548">
                  <c:v>1.629E-12</c:v>
                </c:pt>
                <c:pt idx="16549">
                  <c:v>1.631E-12</c:v>
                </c:pt>
                <c:pt idx="16550">
                  <c:v>1.6400000000000001E-12</c:v>
                </c:pt>
                <c:pt idx="16551">
                  <c:v>1.629E-12</c:v>
                </c:pt>
                <c:pt idx="16552">
                  <c:v>1.625E-12</c:v>
                </c:pt>
                <c:pt idx="16553">
                  <c:v>1.6239999999999999E-12</c:v>
                </c:pt>
                <c:pt idx="16554">
                  <c:v>1.6230000000000001E-12</c:v>
                </c:pt>
                <c:pt idx="16555">
                  <c:v>1.6170000000000001E-12</c:v>
                </c:pt>
                <c:pt idx="16556">
                  <c:v>1.6109999999999999E-12</c:v>
                </c:pt>
                <c:pt idx="16557">
                  <c:v>1.6089999999999999E-12</c:v>
                </c:pt>
                <c:pt idx="16558">
                  <c:v>1.604E-12</c:v>
                </c:pt>
                <c:pt idx="16559">
                  <c:v>1.6109999999999999E-12</c:v>
                </c:pt>
                <c:pt idx="16560">
                  <c:v>1.608E-12</c:v>
                </c:pt>
                <c:pt idx="16561">
                  <c:v>1.62E-12</c:v>
                </c:pt>
                <c:pt idx="16562">
                  <c:v>1.61E-12</c:v>
                </c:pt>
                <c:pt idx="16563">
                  <c:v>1.6029999999999999E-12</c:v>
                </c:pt>
                <c:pt idx="16564">
                  <c:v>1.5940000000000001E-12</c:v>
                </c:pt>
                <c:pt idx="16565">
                  <c:v>1.591E-12</c:v>
                </c:pt>
                <c:pt idx="16566">
                  <c:v>1.587E-12</c:v>
                </c:pt>
                <c:pt idx="16567">
                  <c:v>1.583E-12</c:v>
                </c:pt>
                <c:pt idx="16568">
                  <c:v>1.5779999999999999E-12</c:v>
                </c:pt>
                <c:pt idx="16569">
                  <c:v>1.5779999999999999E-12</c:v>
                </c:pt>
                <c:pt idx="16570">
                  <c:v>1.5779999999999999E-12</c:v>
                </c:pt>
                <c:pt idx="16571">
                  <c:v>1.574E-12</c:v>
                </c:pt>
                <c:pt idx="16572">
                  <c:v>1.577E-12</c:v>
                </c:pt>
                <c:pt idx="16573">
                  <c:v>1.5480000000000001E-12</c:v>
                </c:pt>
                <c:pt idx="16574">
                  <c:v>1.551E-12</c:v>
                </c:pt>
                <c:pt idx="16575">
                  <c:v>1.5480000000000001E-12</c:v>
                </c:pt>
                <c:pt idx="16576">
                  <c:v>1.547E-12</c:v>
                </c:pt>
                <c:pt idx="16577">
                  <c:v>1.5500000000000001E-12</c:v>
                </c:pt>
                <c:pt idx="16578">
                  <c:v>1.5460000000000001E-12</c:v>
                </c:pt>
                <c:pt idx="16579">
                  <c:v>1.5299999999999999E-12</c:v>
                </c:pt>
                <c:pt idx="16580">
                  <c:v>1.5210000000000001E-12</c:v>
                </c:pt>
                <c:pt idx="16581">
                  <c:v>1.516E-12</c:v>
                </c:pt>
                <c:pt idx="16582">
                  <c:v>1.5149999999999999E-12</c:v>
                </c:pt>
                <c:pt idx="16583">
                  <c:v>1.512E-12</c:v>
                </c:pt>
                <c:pt idx="16584">
                  <c:v>1.5089999999999999E-12</c:v>
                </c:pt>
                <c:pt idx="16585">
                  <c:v>1.5049999999999999E-12</c:v>
                </c:pt>
                <c:pt idx="16586">
                  <c:v>1.506E-12</c:v>
                </c:pt>
                <c:pt idx="16587">
                  <c:v>1.5109999999999999E-12</c:v>
                </c:pt>
                <c:pt idx="16588">
                  <c:v>1.5230000000000001E-12</c:v>
                </c:pt>
                <c:pt idx="16589">
                  <c:v>1.512E-12</c:v>
                </c:pt>
                <c:pt idx="16590">
                  <c:v>1.518E-12</c:v>
                </c:pt>
                <c:pt idx="16591">
                  <c:v>1.5149999999999999E-12</c:v>
                </c:pt>
                <c:pt idx="16592">
                  <c:v>1.5129999999999999E-12</c:v>
                </c:pt>
                <c:pt idx="16593">
                  <c:v>1.533E-12</c:v>
                </c:pt>
                <c:pt idx="16594">
                  <c:v>1.5379999999999999E-12</c:v>
                </c:pt>
                <c:pt idx="16595">
                  <c:v>1.537E-12</c:v>
                </c:pt>
                <c:pt idx="16596">
                  <c:v>1.528E-12</c:v>
                </c:pt>
                <c:pt idx="16597">
                  <c:v>1.526E-12</c:v>
                </c:pt>
                <c:pt idx="16598">
                  <c:v>1.5210000000000001E-12</c:v>
                </c:pt>
                <c:pt idx="16599">
                  <c:v>1.5210000000000001E-12</c:v>
                </c:pt>
                <c:pt idx="16600">
                  <c:v>1.5129999999999999E-12</c:v>
                </c:pt>
                <c:pt idx="16601">
                  <c:v>1.5089999999999999E-12</c:v>
                </c:pt>
                <c:pt idx="16602">
                  <c:v>1.5089999999999999E-12</c:v>
                </c:pt>
                <c:pt idx="16603">
                  <c:v>1.5170000000000001E-12</c:v>
                </c:pt>
                <c:pt idx="16604">
                  <c:v>1.493E-12</c:v>
                </c:pt>
                <c:pt idx="16605">
                  <c:v>1.491E-12</c:v>
                </c:pt>
                <c:pt idx="16606">
                  <c:v>1.489E-12</c:v>
                </c:pt>
                <c:pt idx="16607">
                  <c:v>1.491E-12</c:v>
                </c:pt>
                <c:pt idx="16608">
                  <c:v>1.512E-12</c:v>
                </c:pt>
                <c:pt idx="16609">
                  <c:v>1.5020000000000001E-12</c:v>
                </c:pt>
                <c:pt idx="16610">
                  <c:v>1.4839999999999999E-12</c:v>
                </c:pt>
                <c:pt idx="16611">
                  <c:v>1.4859999999999999E-12</c:v>
                </c:pt>
                <c:pt idx="16612">
                  <c:v>1.4960000000000001E-12</c:v>
                </c:pt>
                <c:pt idx="16613">
                  <c:v>1.487E-12</c:v>
                </c:pt>
                <c:pt idx="16614">
                  <c:v>1.5049999999999999E-12</c:v>
                </c:pt>
                <c:pt idx="16615">
                  <c:v>1.4960000000000001E-12</c:v>
                </c:pt>
                <c:pt idx="16616">
                  <c:v>1.497E-12</c:v>
                </c:pt>
                <c:pt idx="16617">
                  <c:v>1.491E-12</c:v>
                </c:pt>
                <c:pt idx="16618">
                  <c:v>1.491E-12</c:v>
                </c:pt>
                <c:pt idx="16619">
                  <c:v>1.48E-12</c:v>
                </c:pt>
                <c:pt idx="16620">
                  <c:v>1.4819999999999999E-12</c:v>
                </c:pt>
                <c:pt idx="16621">
                  <c:v>1.5049999999999999E-12</c:v>
                </c:pt>
                <c:pt idx="16622">
                  <c:v>1.4790000000000001E-12</c:v>
                </c:pt>
                <c:pt idx="16623">
                  <c:v>1.506E-12</c:v>
                </c:pt>
                <c:pt idx="16624">
                  <c:v>1.5040000000000001E-12</c:v>
                </c:pt>
                <c:pt idx="16625">
                  <c:v>1.503E-12</c:v>
                </c:pt>
                <c:pt idx="16626">
                  <c:v>1.5089999999999999E-12</c:v>
                </c:pt>
                <c:pt idx="16627">
                  <c:v>1.503E-12</c:v>
                </c:pt>
                <c:pt idx="16628">
                  <c:v>1.499E-12</c:v>
                </c:pt>
                <c:pt idx="16629">
                  <c:v>1.4980000000000001E-12</c:v>
                </c:pt>
                <c:pt idx="16630">
                  <c:v>1.5020000000000001E-12</c:v>
                </c:pt>
                <c:pt idx="16631">
                  <c:v>1.5109999999999999E-12</c:v>
                </c:pt>
                <c:pt idx="16632">
                  <c:v>1.476E-12</c:v>
                </c:pt>
                <c:pt idx="16633">
                  <c:v>1.4730000000000001E-12</c:v>
                </c:pt>
                <c:pt idx="16634">
                  <c:v>1.4750000000000001E-12</c:v>
                </c:pt>
                <c:pt idx="16635">
                  <c:v>1.4819999999999999E-12</c:v>
                </c:pt>
                <c:pt idx="16636">
                  <c:v>1.4879999999999999E-12</c:v>
                </c:pt>
                <c:pt idx="16637">
                  <c:v>1.5000000000000001E-12</c:v>
                </c:pt>
                <c:pt idx="16638">
                  <c:v>1.493E-12</c:v>
                </c:pt>
                <c:pt idx="16639">
                  <c:v>1.489E-12</c:v>
                </c:pt>
                <c:pt idx="16640">
                  <c:v>1.499E-12</c:v>
                </c:pt>
                <c:pt idx="16641">
                  <c:v>1.5000000000000001E-12</c:v>
                </c:pt>
                <c:pt idx="16642">
                  <c:v>1.487E-12</c:v>
                </c:pt>
                <c:pt idx="16643">
                  <c:v>1.493E-12</c:v>
                </c:pt>
                <c:pt idx="16644">
                  <c:v>1.485E-12</c:v>
                </c:pt>
                <c:pt idx="16645">
                  <c:v>1.4960000000000001E-12</c:v>
                </c:pt>
                <c:pt idx="16646">
                  <c:v>1.4960000000000001E-12</c:v>
                </c:pt>
                <c:pt idx="16647">
                  <c:v>1.51E-12</c:v>
                </c:pt>
                <c:pt idx="16648">
                  <c:v>1.4819999999999999E-12</c:v>
                </c:pt>
                <c:pt idx="16649">
                  <c:v>1.51E-12</c:v>
                </c:pt>
                <c:pt idx="16650">
                  <c:v>1.5089999999999999E-12</c:v>
                </c:pt>
                <c:pt idx="16651">
                  <c:v>1.514E-12</c:v>
                </c:pt>
                <c:pt idx="16652">
                  <c:v>1.5049999999999999E-12</c:v>
                </c:pt>
                <c:pt idx="16653">
                  <c:v>1.503E-12</c:v>
                </c:pt>
                <c:pt idx="16654">
                  <c:v>1.51E-12</c:v>
                </c:pt>
                <c:pt idx="16655">
                  <c:v>1.5040000000000001E-12</c:v>
                </c:pt>
                <c:pt idx="16656">
                  <c:v>1.5109999999999999E-12</c:v>
                </c:pt>
                <c:pt idx="16657">
                  <c:v>1.516E-12</c:v>
                </c:pt>
                <c:pt idx="16658">
                  <c:v>1.528E-12</c:v>
                </c:pt>
                <c:pt idx="16659">
                  <c:v>1.524E-12</c:v>
                </c:pt>
                <c:pt idx="16660">
                  <c:v>1.5230000000000001E-12</c:v>
                </c:pt>
                <c:pt idx="16661">
                  <c:v>1.52E-12</c:v>
                </c:pt>
                <c:pt idx="16662">
                  <c:v>1.52E-12</c:v>
                </c:pt>
                <c:pt idx="16663">
                  <c:v>1.4980000000000001E-12</c:v>
                </c:pt>
                <c:pt idx="16664">
                  <c:v>1.4899999999999999E-12</c:v>
                </c:pt>
                <c:pt idx="16665">
                  <c:v>1.4940000000000001E-12</c:v>
                </c:pt>
                <c:pt idx="16666">
                  <c:v>1.5000000000000001E-12</c:v>
                </c:pt>
                <c:pt idx="16667">
                  <c:v>1.5069999999999999E-12</c:v>
                </c:pt>
                <c:pt idx="16668">
                  <c:v>1.512E-12</c:v>
                </c:pt>
                <c:pt idx="16669">
                  <c:v>1.503E-12</c:v>
                </c:pt>
                <c:pt idx="16670">
                  <c:v>1.506E-12</c:v>
                </c:pt>
                <c:pt idx="16671">
                  <c:v>1.5109999999999999E-12</c:v>
                </c:pt>
                <c:pt idx="16672">
                  <c:v>1.5069999999999999E-12</c:v>
                </c:pt>
                <c:pt idx="16673">
                  <c:v>1.5049999999999999E-12</c:v>
                </c:pt>
                <c:pt idx="16674">
                  <c:v>1.5049999999999999E-12</c:v>
                </c:pt>
                <c:pt idx="16675">
                  <c:v>1.514E-12</c:v>
                </c:pt>
                <c:pt idx="16676">
                  <c:v>1.514E-12</c:v>
                </c:pt>
                <c:pt idx="16677">
                  <c:v>1.522E-12</c:v>
                </c:pt>
                <c:pt idx="16678">
                  <c:v>1.5170000000000001E-12</c:v>
                </c:pt>
                <c:pt idx="16679">
                  <c:v>1.533E-12</c:v>
                </c:pt>
                <c:pt idx="16680">
                  <c:v>1.533E-12</c:v>
                </c:pt>
                <c:pt idx="16681">
                  <c:v>1.524E-12</c:v>
                </c:pt>
                <c:pt idx="16682">
                  <c:v>1.522E-12</c:v>
                </c:pt>
                <c:pt idx="16683">
                  <c:v>1.5149999999999999E-12</c:v>
                </c:pt>
                <c:pt idx="16684">
                  <c:v>1.524E-12</c:v>
                </c:pt>
                <c:pt idx="16685">
                  <c:v>1.5549999999999999E-12</c:v>
                </c:pt>
                <c:pt idx="16686">
                  <c:v>1.564E-12</c:v>
                </c:pt>
                <c:pt idx="16687">
                  <c:v>1.5629999999999999E-12</c:v>
                </c:pt>
                <c:pt idx="16688">
                  <c:v>1.5670000000000001E-12</c:v>
                </c:pt>
                <c:pt idx="16689">
                  <c:v>1.57E-12</c:v>
                </c:pt>
                <c:pt idx="16690">
                  <c:v>1.5690000000000001E-12</c:v>
                </c:pt>
                <c:pt idx="16691">
                  <c:v>1.5690000000000001E-12</c:v>
                </c:pt>
                <c:pt idx="16692">
                  <c:v>1.5710000000000001E-12</c:v>
                </c:pt>
                <c:pt idx="16693">
                  <c:v>1.574E-12</c:v>
                </c:pt>
                <c:pt idx="16694">
                  <c:v>1.5690000000000001E-12</c:v>
                </c:pt>
                <c:pt idx="16695">
                  <c:v>1.541E-12</c:v>
                </c:pt>
                <c:pt idx="16696">
                  <c:v>1.5399999999999999E-12</c:v>
                </c:pt>
                <c:pt idx="16697">
                  <c:v>1.577E-12</c:v>
                </c:pt>
                <c:pt idx="16698">
                  <c:v>1.549E-12</c:v>
                </c:pt>
                <c:pt idx="16699">
                  <c:v>1.5480000000000001E-12</c:v>
                </c:pt>
                <c:pt idx="16700">
                  <c:v>1.5520000000000001E-12</c:v>
                </c:pt>
                <c:pt idx="16701">
                  <c:v>1.56E-12</c:v>
                </c:pt>
                <c:pt idx="16702">
                  <c:v>1.56E-12</c:v>
                </c:pt>
                <c:pt idx="16703">
                  <c:v>1.558E-12</c:v>
                </c:pt>
                <c:pt idx="16704">
                  <c:v>1.5569999999999999E-12</c:v>
                </c:pt>
                <c:pt idx="16705">
                  <c:v>1.558E-12</c:v>
                </c:pt>
                <c:pt idx="16706">
                  <c:v>1.5569999999999999E-12</c:v>
                </c:pt>
                <c:pt idx="16707">
                  <c:v>1.57E-12</c:v>
                </c:pt>
                <c:pt idx="16708">
                  <c:v>1.5839999999999999E-12</c:v>
                </c:pt>
                <c:pt idx="16709">
                  <c:v>1.589E-12</c:v>
                </c:pt>
                <c:pt idx="16710">
                  <c:v>1.597E-12</c:v>
                </c:pt>
                <c:pt idx="16711">
                  <c:v>1.5920000000000001E-12</c:v>
                </c:pt>
                <c:pt idx="16712">
                  <c:v>1.6E-12</c:v>
                </c:pt>
                <c:pt idx="16713">
                  <c:v>1.6049999999999999E-12</c:v>
                </c:pt>
                <c:pt idx="16714">
                  <c:v>1.6109999999999999E-12</c:v>
                </c:pt>
                <c:pt idx="16715">
                  <c:v>1.612E-12</c:v>
                </c:pt>
                <c:pt idx="16716">
                  <c:v>1.61E-12</c:v>
                </c:pt>
                <c:pt idx="16717">
                  <c:v>1.612E-12</c:v>
                </c:pt>
                <c:pt idx="16718">
                  <c:v>1.616E-12</c:v>
                </c:pt>
                <c:pt idx="16719">
                  <c:v>1.6170000000000001E-12</c:v>
                </c:pt>
                <c:pt idx="16720">
                  <c:v>1.629E-12</c:v>
                </c:pt>
                <c:pt idx="16721">
                  <c:v>1.635E-12</c:v>
                </c:pt>
                <c:pt idx="16722">
                  <c:v>1.639E-12</c:v>
                </c:pt>
                <c:pt idx="16723">
                  <c:v>1.637E-12</c:v>
                </c:pt>
                <c:pt idx="16724">
                  <c:v>1.6380000000000001E-12</c:v>
                </c:pt>
                <c:pt idx="16725">
                  <c:v>1.6400000000000001E-12</c:v>
                </c:pt>
                <c:pt idx="16726">
                  <c:v>1.6440000000000001E-12</c:v>
                </c:pt>
                <c:pt idx="16727">
                  <c:v>1.6170000000000001E-12</c:v>
                </c:pt>
                <c:pt idx="16728">
                  <c:v>1.622E-12</c:v>
                </c:pt>
                <c:pt idx="16729">
                  <c:v>1.629E-12</c:v>
                </c:pt>
                <c:pt idx="16730">
                  <c:v>1.6319999999999999E-12</c:v>
                </c:pt>
                <c:pt idx="16731">
                  <c:v>1.6299999999999999E-12</c:v>
                </c:pt>
                <c:pt idx="16732">
                  <c:v>1.6360000000000001E-12</c:v>
                </c:pt>
                <c:pt idx="16733">
                  <c:v>1.645E-12</c:v>
                </c:pt>
                <c:pt idx="16734">
                  <c:v>1.643E-12</c:v>
                </c:pt>
                <c:pt idx="16735">
                  <c:v>1.6440000000000001E-12</c:v>
                </c:pt>
                <c:pt idx="16736">
                  <c:v>1.6420000000000001E-12</c:v>
                </c:pt>
                <c:pt idx="16737">
                  <c:v>1.6339999999999999E-12</c:v>
                </c:pt>
                <c:pt idx="16738">
                  <c:v>1.635E-12</c:v>
                </c:pt>
                <c:pt idx="16739">
                  <c:v>1.6460000000000001E-12</c:v>
                </c:pt>
                <c:pt idx="16740">
                  <c:v>1.6469999999999999E-12</c:v>
                </c:pt>
                <c:pt idx="16741">
                  <c:v>1.641E-12</c:v>
                </c:pt>
                <c:pt idx="16742">
                  <c:v>1.673E-12</c:v>
                </c:pt>
                <c:pt idx="16743">
                  <c:v>1.6819999999999999E-12</c:v>
                </c:pt>
                <c:pt idx="16744">
                  <c:v>1.679E-12</c:v>
                </c:pt>
                <c:pt idx="16745">
                  <c:v>1.683E-12</c:v>
                </c:pt>
                <c:pt idx="16746">
                  <c:v>1.687E-12</c:v>
                </c:pt>
                <c:pt idx="16747">
                  <c:v>1.6880000000000001E-12</c:v>
                </c:pt>
                <c:pt idx="16748">
                  <c:v>1.6840000000000001E-12</c:v>
                </c:pt>
                <c:pt idx="16749">
                  <c:v>1.689E-12</c:v>
                </c:pt>
                <c:pt idx="16750">
                  <c:v>1.6920000000000001E-12</c:v>
                </c:pt>
                <c:pt idx="16751">
                  <c:v>1.6940000000000001E-12</c:v>
                </c:pt>
                <c:pt idx="16752">
                  <c:v>1.658E-12</c:v>
                </c:pt>
                <c:pt idx="16753">
                  <c:v>1.658E-12</c:v>
                </c:pt>
                <c:pt idx="16754">
                  <c:v>1.666E-12</c:v>
                </c:pt>
                <c:pt idx="16755">
                  <c:v>1.67E-12</c:v>
                </c:pt>
                <c:pt idx="16756">
                  <c:v>1.6759999999999999E-12</c:v>
                </c:pt>
                <c:pt idx="16757">
                  <c:v>1.675E-12</c:v>
                </c:pt>
                <c:pt idx="16758">
                  <c:v>1.6739999999999999E-12</c:v>
                </c:pt>
                <c:pt idx="16759">
                  <c:v>1.685E-12</c:v>
                </c:pt>
                <c:pt idx="16760">
                  <c:v>1.6819999999999999E-12</c:v>
                </c:pt>
                <c:pt idx="16761">
                  <c:v>1.683E-12</c:v>
                </c:pt>
                <c:pt idx="16762">
                  <c:v>1.6840000000000001E-12</c:v>
                </c:pt>
                <c:pt idx="16763">
                  <c:v>1.6860000000000001E-12</c:v>
                </c:pt>
                <c:pt idx="16764">
                  <c:v>1.6840000000000001E-12</c:v>
                </c:pt>
                <c:pt idx="16765">
                  <c:v>1.6949999999999999E-12</c:v>
                </c:pt>
                <c:pt idx="16766">
                  <c:v>1.6920000000000001E-12</c:v>
                </c:pt>
                <c:pt idx="16767">
                  <c:v>1.6940000000000001E-12</c:v>
                </c:pt>
                <c:pt idx="16768">
                  <c:v>1.7049999999999999E-12</c:v>
                </c:pt>
                <c:pt idx="16769">
                  <c:v>1.739E-12</c:v>
                </c:pt>
                <c:pt idx="16770">
                  <c:v>1.7400000000000001E-12</c:v>
                </c:pt>
                <c:pt idx="16771">
                  <c:v>1.741E-12</c:v>
                </c:pt>
                <c:pt idx="16772">
                  <c:v>1.7360000000000001E-12</c:v>
                </c:pt>
                <c:pt idx="16773">
                  <c:v>1.739E-12</c:v>
                </c:pt>
                <c:pt idx="16774">
                  <c:v>1.7380000000000001E-12</c:v>
                </c:pt>
                <c:pt idx="16775">
                  <c:v>1.739E-12</c:v>
                </c:pt>
                <c:pt idx="16776">
                  <c:v>1.7380000000000001E-12</c:v>
                </c:pt>
                <c:pt idx="16777">
                  <c:v>1.742E-12</c:v>
                </c:pt>
                <c:pt idx="16778">
                  <c:v>1.7429999999999999E-12</c:v>
                </c:pt>
                <c:pt idx="16779">
                  <c:v>1.721E-12</c:v>
                </c:pt>
                <c:pt idx="16780">
                  <c:v>1.7239999999999999E-12</c:v>
                </c:pt>
                <c:pt idx="16781">
                  <c:v>1.723E-12</c:v>
                </c:pt>
                <c:pt idx="16782">
                  <c:v>1.727E-12</c:v>
                </c:pt>
                <c:pt idx="16783">
                  <c:v>1.723E-12</c:v>
                </c:pt>
                <c:pt idx="16784">
                  <c:v>1.725E-12</c:v>
                </c:pt>
                <c:pt idx="16785">
                  <c:v>1.731E-12</c:v>
                </c:pt>
                <c:pt idx="16786">
                  <c:v>1.729E-12</c:v>
                </c:pt>
                <c:pt idx="16787">
                  <c:v>1.727E-12</c:v>
                </c:pt>
                <c:pt idx="16788">
                  <c:v>1.725E-12</c:v>
                </c:pt>
                <c:pt idx="16789">
                  <c:v>1.731E-12</c:v>
                </c:pt>
                <c:pt idx="16790">
                  <c:v>1.731E-12</c:v>
                </c:pt>
                <c:pt idx="16791">
                  <c:v>1.7340000000000001E-12</c:v>
                </c:pt>
                <c:pt idx="16792">
                  <c:v>1.746E-12</c:v>
                </c:pt>
                <c:pt idx="16793">
                  <c:v>1.777E-12</c:v>
                </c:pt>
                <c:pt idx="16794">
                  <c:v>1.767E-12</c:v>
                </c:pt>
                <c:pt idx="16795">
                  <c:v>1.773E-12</c:v>
                </c:pt>
                <c:pt idx="16796">
                  <c:v>1.7699999999999999E-12</c:v>
                </c:pt>
                <c:pt idx="16797">
                  <c:v>1.777E-12</c:v>
                </c:pt>
                <c:pt idx="16798">
                  <c:v>1.789E-12</c:v>
                </c:pt>
                <c:pt idx="16799">
                  <c:v>1.779E-12</c:v>
                </c:pt>
                <c:pt idx="16800">
                  <c:v>1.777E-12</c:v>
                </c:pt>
                <c:pt idx="16801">
                  <c:v>1.781E-12</c:v>
                </c:pt>
                <c:pt idx="16802">
                  <c:v>1.7909999999999999E-12</c:v>
                </c:pt>
                <c:pt idx="16803">
                  <c:v>1.7699999999999999E-12</c:v>
                </c:pt>
                <c:pt idx="16804">
                  <c:v>1.7739999999999999E-12</c:v>
                </c:pt>
                <c:pt idx="16805">
                  <c:v>1.781E-12</c:v>
                </c:pt>
                <c:pt idx="16806">
                  <c:v>1.7820000000000001E-12</c:v>
                </c:pt>
                <c:pt idx="16807">
                  <c:v>1.781E-12</c:v>
                </c:pt>
                <c:pt idx="16808">
                  <c:v>1.785E-12</c:v>
                </c:pt>
                <c:pt idx="16809">
                  <c:v>1.785E-12</c:v>
                </c:pt>
                <c:pt idx="16810">
                  <c:v>1.7820000000000001E-12</c:v>
                </c:pt>
                <c:pt idx="16811">
                  <c:v>1.789E-12</c:v>
                </c:pt>
                <c:pt idx="16812">
                  <c:v>1.7989999999999999E-12</c:v>
                </c:pt>
                <c:pt idx="16813">
                  <c:v>1.8050000000000001E-12</c:v>
                </c:pt>
                <c:pt idx="16814">
                  <c:v>1.789E-12</c:v>
                </c:pt>
                <c:pt idx="16815">
                  <c:v>1.7969999999999999E-12</c:v>
                </c:pt>
                <c:pt idx="16816">
                  <c:v>1.8139999999999999E-12</c:v>
                </c:pt>
                <c:pt idx="16817">
                  <c:v>1.8179999999999999E-12</c:v>
                </c:pt>
                <c:pt idx="16818">
                  <c:v>1.798E-12</c:v>
                </c:pt>
                <c:pt idx="16819">
                  <c:v>1.815E-12</c:v>
                </c:pt>
                <c:pt idx="16820">
                  <c:v>1.8189999999999998E-12</c:v>
                </c:pt>
                <c:pt idx="16821">
                  <c:v>1.8110000000000001E-12</c:v>
                </c:pt>
                <c:pt idx="16822">
                  <c:v>1.817E-12</c:v>
                </c:pt>
                <c:pt idx="16823">
                  <c:v>1.825E-12</c:v>
                </c:pt>
                <c:pt idx="16824">
                  <c:v>1.8239999999999999E-12</c:v>
                </c:pt>
                <c:pt idx="16825">
                  <c:v>1.821E-12</c:v>
                </c:pt>
                <c:pt idx="16826">
                  <c:v>1.825E-12</c:v>
                </c:pt>
                <c:pt idx="16827">
                  <c:v>1.8279999999999999E-12</c:v>
                </c:pt>
                <c:pt idx="16828">
                  <c:v>1.8229999999999998E-12</c:v>
                </c:pt>
                <c:pt idx="16829">
                  <c:v>1.8229999999999998E-12</c:v>
                </c:pt>
                <c:pt idx="16830">
                  <c:v>1.8220000000000001E-12</c:v>
                </c:pt>
                <c:pt idx="16831">
                  <c:v>1.8179999999999999E-12</c:v>
                </c:pt>
                <c:pt idx="16832">
                  <c:v>1.8110000000000001E-12</c:v>
                </c:pt>
                <c:pt idx="16833">
                  <c:v>1.8359999999999999E-12</c:v>
                </c:pt>
                <c:pt idx="16834">
                  <c:v>1.815E-12</c:v>
                </c:pt>
                <c:pt idx="16835">
                  <c:v>1.81E-12</c:v>
                </c:pt>
                <c:pt idx="16836">
                  <c:v>1.81E-12</c:v>
                </c:pt>
                <c:pt idx="16837">
                  <c:v>1.8159999999999999E-12</c:v>
                </c:pt>
                <c:pt idx="16838">
                  <c:v>1.821E-12</c:v>
                </c:pt>
                <c:pt idx="16839">
                  <c:v>1.8199999999999999E-12</c:v>
                </c:pt>
                <c:pt idx="16840">
                  <c:v>1.8279999999999999E-12</c:v>
                </c:pt>
                <c:pt idx="16841">
                  <c:v>1.8279999999999999E-12</c:v>
                </c:pt>
                <c:pt idx="16842">
                  <c:v>1.8319999999999999E-12</c:v>
                </c:pt>
                <c:pt idx="16843">
                  <c:v>1.8439999999999998E-12</c:v>
                </c:pt>
                <c:pt idx="16844">
                  <c:v>1.8479999999999998E-12</c:v>
                </c:pt>
                <c:pt idx="16845">
                  <c:v>1.8359999999999999E-12</c:v>
                </c:pt>
                <c:pt idx="16846">
                  <c:v>1.8359999999999999E-12</c:v>
                </c:pt>
                <c:pt idx="16847">
                  <c:v>1.8439999999999998E-12</c:v>
                </c:pt>
                <c:pt idx="16848">
                  <c:v>1.863E-12</c:v>
                </c:pt>
                <c:pt idx="16849">
                  <c:v>1.8779999999999999E-12</c:v>
                </c:pt>
                <c:pt idx="16850">
                  <c:v>1.875E-12</c:v>
                </c:pt>
                <c:pt idx="16851">
                  <c:v>1.8730000000000002E-12</c:v>
                </c:pt>
                <c:pt idx="16852">
                  <c:v>1.8779999999999999E-12</c:v>
                </c:pt>
                <c:pt idx="16853">
                  <c:v>1.8699999999999999E-12</c:v>
                </c:pt>
                <c:pt idx="16854">
                  <c:v>1.8680000000000001E-12</c:v>
                </c:pt>
                <c:pt idx="16855">
                  <c:v>1.854E-12</c:v>
                </c:pt>
                <c:pt idx="16856">
                  <c:v>1.8600000000000002E-12</c:v>
                </c:pt>
                <c:pt idx="16857">
                  <c:v>1.8560000000000002E-12</c:v>
                </c:pt>
                <c:pt idx="16858">
                  <c:v>1.8609999999999998E-12</c:v>
                </c:pt>
                <c:pt idx="16859">
                  <c:v>1.8569999999999999E-12</c:v>
                </c:pt>
                <c:pt idx="16860">
                  <c:v>1.8619999999999999E-12</c:v>
                </c:pt>
                <c:pt idx="16861">
                  <c:v>1.8600000000000002E-12</c:v>
                </c:pt>
                <c:pt idx="16862">
                  <c:v>1.867E-12</c:v>
                </c:pt>
                <c:pt idx="16863">
                  <c:v>1.8680000000000001E-12</c:v>
                </c:pt>
                <c:pt idx="16864">
                  <c:v>1.8689999999999998E-12</c:v>
                </c:pt>
                <c:pt idx="16865">
                  <c:v>1.8739999999999999E-12</c:v>
                </c:pt>
                <c:pt idx="16866">
                  <c:v>1.875E-12</c:v>
                </c:pt>
                <c:pt idx="16867">
                  <c:v>1.8510000000000001E-12</c:v>
                </c:pt>
                <c:pt idx="16868">
                  <c:v>1.8550000000000001E-12</c:v>
                </c:pt>
                <c:pt idx="16869">
                  <c:v>1.8909999999999999E-12</c:v>
                </c:pt>
                <c:pt idx="16870">
                  <c:v>1.85E-12</c:v>
                </c:pt>
                <c:pt idx="16871">
                  <c:v>1.8569999999999999E-12</c:v>
                </c:pt>
                <c:pt idx="16872">
                  <c:v>1.8550000000000001E-12</c:v>
                </c:pt>
                <c:pt idx="16873">
                  <c:v>1.8619999999999999E-12</c:v>
                </c:pt>
                <c:pt idx="16874">
                  <c:v>1.854E-12</c:v>
                </c:pt>
                <c:pt idx="16875">
                  <c:v>1.8520000000000002E-12</c:v>
                </c:pt>
                <c:pt idx="16876">
                  <c:v>1.8529999999999999E-12</c:v>
                </c:pt>
                <c:pt idx="16877">
                  <c:v>1.8590000000000001E-12</c:v>
                </c:pt>
                <c:pt idx="16878">
                  <c:v>1.867E-12</c:v>
                </c:pt>
                <c:pt idx="16879">
                  <c:v>1.8609999999999998E-12</c:v>
                </c:pt>
                <c:pt idx="16880">
                  <c:v>1.8550000000000001E-12</c:v>
                </c:pt>
                <c:pt idx="16881">
                  <c:v>1.8659999999999999E-12</c:v>
                </c:pt>
                <c:pt idx="16882">
                  <c:v>1.8720000000000001E-12</c:v>
                </c:pt>
                <c:pt idx="16883">
                  <c:v>1.867E-12</c:v>
                </c:pt>
                <c:pt idx="16884">
                  <c:v>1.8810000000000002E-12</c:v>
                </c:pt>
                <c:pt idx="16885">
                  <c:v>1.8730000000000002E-12</c:v>
                </c:pt>
                <c:pt idx="16886">
                  <c:v>1.875E-12</c:v>
                </c:pt>
                <c:pt idx="16887">
                  <c:v>1.867E-12</c:v>
                </c:pt>
                <c:pt idx="16888">
                  <c:v>1.8689999999999998E-12</c:v>
                </c:pt>
                <c:pt idx="16889">
                  <c:v>1.8720000000000001E-12</c:v>
                </c:pt>
                <c:pt idx="16890">
                  <c:v>1.875E-12</c:v>
                </c:pt>
                <c:pt idx="16891">
                  <c:v>1.8760000000000001E-12</c:v>
                </c:pt>
                <c:pt idx="16892">
                  <c:v>1.867E-12</c:v>
                </c:pt>
                <c:pt idx="16893">
                  <c:v>1.8800000000000001E-12</c:v>
                </c:pt>
                <c:pt idx="16894">
                  <c:v>1.8819999999999999E-12</c:v>
                </c:pt>
                <c:pt idx="16895">
                  <c:v>1.8840000000000001E-12</c:v>
                </c:pt>
                <c:pt idx="16896">
                  <c:v>1.8800000000000001E-12</c:v>
                </c:pt>
                <c:pt idx="16897">
                  <c:v>1.8779999999999999E-12</c:v>
                </c:pt>
                <c:pt idx="16898">
                  <c:v>1.8779999999999999E-12</c:v>
                </c:pt>
                <c:pt idx="16899">
                  <c:v>1.875E-12</c:v>
                </c:pt>
                <c:pt idx="16900">
                  <c:v>1.8470000000000001E-12</c:v>
                </c:pt>
                <c:pt idx="16901">
                  <c:v>1.846E-12</c:v>
                </c:pt>
                <c:pt idx="16902">
                  <c:v>1.8470000000000001E-12</c:v>
                </c:pt>
                <c:pt idx="16903">
                  <c:v>1.846E-12</c:v>
                </c:pt>
                <c:pt idx="16904">
                  <c:v>1.8430000000000001E-12</c:v>
                </c:pt>
                <c:pt idx="16905">
                  <c:v>1.8390000000000001E-12</c:v>
                </c:pt>
                <c:pt idx="16906">
                  <c:v>1.8409999999999999E-12</c:v>
                </c:pt>
                <c:pt idx="16907">
                  <c:v>1.8439999999999998E-12</c:v>
                </c:pt>
                <c:pt idx="16908">
                  <c:v>1.8479999999999998E-12</c:v>
                </c:pt>
                <c:pt idx="16909">
                  <c:v>1.8399999999999998E-12</c:v>
                </c:pt>
                <c:pt idx="16910">
                  <c:v>1.85E-12</c:v>
                </c:pt>
                <c:pt idx="16911">
                  <c:v>1.8590000000000001E-12</c:v>
                </c:pt>
                <c:pt idx="16912">
                  <c:v>1.8489999999999999E-12</c:v>
                </c:pt>
                <c:pt idx="16913">
                  <c:v>1.8390000000000001E-12</c:v>
                </c:pt>
                <c:pt idx="16914">
                  <c:v>1.846E-12</c:v>
                </c:pt>
                <c:pt idx="16915">
                  <c:v>1.85E-12</c:v>
                </c:pt>
                <c:pt idx="16916">
                  <c:v>1.8550000000000001E-12</c:v>
                </c:pt>
                <c:pt idx="16917">
                  <c:v>1.8260000000000001E-12</c:v>
                </c:pt>
                <c:pt idx="16918">
                  <c:v>1.8220000000000001E-12</c:v>
                </c:pt>
                <c:pt idx="16919">
                  <c:v>1.8159999999999999E-12</c:v>
                </c:pt>
                <c:pt idx="16920">
                  <c:v>1.8159999999999999E-12</c:v>
                </c:pt>
                <c:pt idx="16921">
                  <c:v>1.8179999999999999E-12</c:v>
                </c:pt>
                <c:pt idx="16922">
                  <c:v>1.8159999999999999E-12</c:v>
                </c:pt>
                <c:pt idx="16923">
                  <c:v>1.8179999999999999E-12</c:v>
                </c:pt>
                <c:pt idx="16924">
                  <c:v>1.813E-12</c:v>
                </c:pt>
                <c:pt idx="16925">
                  <c:v>1.8159999999999999E-12</c:v>
                </c:pt>
                <c:pt idx="16926">
                  <c:v>1.825E-12</c:v>
                </c:pt>
                <c:pt idx="16927">
                  <c:v>1.8279999999999999E-12</c:v>
                </c:pt>
                <c:pt idx="16928">
                  <c:v>1.825E-12</c:v>
                </c:pt>
                <c:pt idx="16929">
                  <c:v>1.8340000000000001E-12</c:v>
                </c:pt>
                <c:pt idx="16930">
                  <c:v>1.825E-12</c:v>
                </c:pt>
                <c:pt idx="16931">
                  <c:v>1.8220000000000001E-12</c:v>
                </c:pt>
                <c:pt idx="16932">
                  <c:v>1.7909999999999999E-12</c:v>
                </c:pt>
                <c:pt idx="16933">
                  <c:v>1.789E-12</c:v>
                </c:pt>
                <c:pt idx="16934">
                  <c:v>1.7909999999999999E-12</c:v>
                </c:pt>
                <c:pt idx="16935">
                  <c:v>1.789E-12</c:v>
                </c:pt>
                <c:pt idx="16936">
                  <c:v>1.796E-12</c:v>
                </c:pt>
                <c:pt idx="16937">
                  <c:v>1.7989999999999999E-12</c:v>
                </c:pt>
                <c:pt idx="16938">
                  <c:v>1.7610000000000001E-12</c:v>
                </c:pt>
                <c:pt idx="16939">
                  <c:v>1.785E-12</c:v>
                </c:pt>
                <c:pt idx="16940">
                  <c:v>1.7610000000000001E-12</c:v>
                </c:pt>
                <c:pt idx="16941">
                  <c:v>1.7529999999999999E-12</c:v>
                </c:pt>
                <c:pt idx="16942">
                  <c:v>1.742E-12</c:v>
                </c:pt>
                <c:pt idx="16943">
                  <c:v>1.7340000000000001E-12</c:v>
                </c:pt>
                <c:pt idx="16944">
                  <c:v>1.735E-12</c:v>
                </c:pt>
                <c:pt idx="16945">
                  <c:v>1.729E-12</c:v>
                </c:pt>
                <c:pt idx="16946">
                  <c:v>1.7279999999999999E-12</c:v>
                </c:pt>
                <c:pt idx="16947">
                  <c:v>1.719E-12</c:v>
                </c:pt>
                <c:pt idx="16948">
                  <c:v>1.7170000000000001E-12</c:v>
                </c:pt>
                <c:pt idx="16949">
                  <c:v>1.7259999999999999E-12</c:v>
                </c:pt>
                <c:pt idx="16950">
                  <c:v>1.729E-12</c:v>
                </c:pt>
                <c:pt idx="16951">
                  <c:v>1.7179999999999999E-12</c:v>
                </c:pt>
                <c:pt idx="16952">
                  <c:v>1.7130000000000001E-12</c:v>
                </c:pt>
                <c:pt idx="16953">
                  <c:v>1.706E-12</c:v>
                </c:pt>
                <c:pt idx="16954">
                  <c:v>1.7E-12</c:v>
                </c:pt>
                <c:pt idx="16955">
                  <c:v>1.719E-12</c:v>
                </c:pt>
                <c:pt idx="16956">
                  <c:v>1.7090000000000001E-12</c:v>
                </c:pt>
                <c:pt idx="16957">
                  <c:v>1.7090000000000001E-12</c:v>
                </c:pt>
                <c:pt idx="16958">
                  <c:v>1.7090000000000001E-12</c:v>
                </c:pt>
                <c:pt idx="16959">
                  <c:v>1.7130000000000001E-12</c:v>
                </c:pt>
                <c:pt idx="16960">
                  <c:v>1.7110000000000001E-12</c:v>
                </c:pt>
                <c:pt idx="16961">
                  <c:v>1.71E-12</c:v>
                </c:pt>
                <c:pt idx="16962">
                  <c:v>1.706E-12</c:v>
                </c:pt>
                <c:pt idx="16963">
                  <c:v>1.7009999999999999E-12</c:v>
                </c:pt>
                <c:pt idx="16964">
                  <c:v>1.6940000000000001E-12</c:v>
                </c:pt>
                <c:pt idx="16965">
                  <c:v>1.6610000000000001E-12</c:v>
                </c:pt>
                <c:pt idx="16966">
                  <c:v>1.6650000000000001E-12</c:v>
                </c:pt>
                <c:pt idx="16967">
                  <c:v>1.67E-12</c:v>
                </c:pt>
                <c:pt idx="16968">
                  <c:v>1.6690000000000001E-12</c:v>
                </c:pt>
                <c:pt idx="16969">
                  <c:v>1.6670000000000001E-12</c:v>
                </c:pt>
                <c:pt idx="16970">
                  <c:v>1.668E-12</c:v>
                </c:pt>
                <c:pt idx="16971">
                  <c:v>1.6469999999999999E-12</c:v>
                </c:pt>
                <c:pt idx="16972">
                  <c:v>1.6420000000000001E-12</c:v>
                </c:pt>
                <c:pt idx="16973">
                  <c:v>1.637E-12</c:v>
                </c:pt>
                <c:pt idx="16974">
                  <c:v>1.635E-12</c:v>
                </c:pt>
                <c:pt idx="16975">
                  <c:v>1.6400000000000001E-12</c:v>
                </c:pt>
                <c:pt idx="16976">
                  <c:v>1.6299999999999999E-12</c:v>
                </c:pt>
                <c:pt idx="16977">
                  <c:v>1.643E-12</c:v>
                </c:pt>
                <c:pt idx="16978">
                  <c:v>1.6400000000000001E-12</c:v>
                </c:pt>
                <c:pt idx="16979">
                  <c:v>1.6400000000000001E-12</c:v>
                </c:pt>
                <c:pt idx="16980">
                  <c:v>1.6339999999999999E-12</c:v>
                </c:pt>
                <c:pt idx="16981">
                  <c:v>1.6360000000000001E-12</c:v>
                </c:pt>
                <c:pt idx="16982">
                  <c:v>1.633E-12</c:v>
                </c:pt>
                <c:pt idx="16983">
                  <c:v>1.633E-12</c:v>
                </c:pt>
                <c:pt idx="16984">
                  <c:v>1.6319999999999999E-12</c:v>
                </c:pt>
                <c:pt idx="16985">
                  <c:v>1.633E-12</c:v>
                </c:pt>
                <c:pt idx="16986">
                  <c:v>1.6299999999999999E-12</c:v>
                </c:pt>
                <c:pt idx="16987">
                  <c:v>1.6259999999999999E-12</c:v>
                </c:pt>
                <c:pt idx="16988">
                  <c:v>1.618E-12</c:v>
                </c:pt>
                <c:pt idx="16989">
                  <c:v>1.6210000000000001E-12</c:v>
                </c:pt>
                <c:pt idx="16990">
                  <c:v>1.6239999999999999E-12</c:v>
                </c:pt>
                <c:pt idx="16991">
                  <c:v>1.6239999999999999E-12</c:v>
                </c:pt>
                <c:pt idx="16992">
                  <c:v>1.6239999999999999E-12</c:v>
                </c:pt>
                <c:pt idx="16993">
                  <c:v>1.6150000000000001E-12</c:v>
                </c:pt>
                <c:pt idx="16994">
                  <c:v>1.608E-12</c:v>
                </c:pt>
                <c:pt idx="16995">
                  <c:v>1.579E-12</c:v>
                </c:pt>
                <c:pt idx="16996">
                  <c:v>1.579E-12</c:v>
                </c:pt>
                <c:pt idx="16997">
                  <c:v>1.5750000000000001E-12</c:v>
                </c:pt>
                <c:pt idx="16998">
                  <c:v>1.577E-12</c:v>
                </c:pt>
                <c:pt idx="16999">
                  <c:v>1.574E-12</c:v>
                </c:pt>
                <c:pt idx="17000">
                  <c:v>1.574E-12</c:v>
                </c:pt>
                <c:pt idx="17001">
                  <c:v>1.5750000000000001E-12</c:v>
                </c:pt>
                <c:pt idx="17002">
                  <c:v>1.5710000000000001E-12</c:v>
                </c:pt>
                <c:pt idx="17003">
                  <c:v>1.566E-12</c:v>
                </c:pt>
                <c:pt idx="17004">
                  <c:v>1.5670000000000001E-12</c:v>
                </c:pt>
                <c:pt idx="17005">
                  <c:v>1.5750000000000001E-12</c:v>
                </c:pt>
                <c:pt idx="17006">
                  <c:v>1.5670000000000001E-12</c:v>
                </c:pt>
                <c:pt idx="17007">
                  <c:v>1.562E-12</c:v>
                </c:pt>
                <c:pt idx="17008">
                  <c:v>1.5460000000000001E-12</c:v>
                </c:pt>
                <c:pt idx="17009">
                  <c:v>1.551E-12</c:v>
                </c:pt>
                <c:pt idx="17010">
                  <c:v>1.554E-12</c:v>
                </c:pt>
                <c:pt idx="17011">
                  <c:v>1.56E-12</c:v>
                </c:pt>
                <c:pt idx="17012">
                  <c:v>1.554E-12</c:v>
                </c:pt>
                <c:pt idx="17013">
                  <c:v>1.5609999999999999E-12</c:v>
                </c:pt>
                <c:pt idx="17014">
                  <c:v>1.558E-12</c:v>
                </c:pt>
                <c:pt idx="17015">
                  <c:v>1.556E-12</c:v>
                </c:pt>
                <c:pt idx="17016">
                  <c:v>1.556E-12</c:v>
                </c:pt>
                <c:pt idx="17017">
                  <c:v>1.551E-12</c:v>
                </c:pt>
                <c:pt idx="17018">
                  <c:v>1.549E-12</c:v>
                </c:pt>
                <c:pt idx="17019">
                  <c:v>1.5500000000000001E-12</c:v>
                </c:pt>
                <c:pt idx="17020">
                  <c:v>1.551E-12</c:v>
                </c:pt>
                <c:pt idx="17021">
                  <c:v>1.539E-12</c:v>
                </c:pt>
                <c:pt idx="17022">
                  <c:v>1.537E-12</c:v>
                </c:pt>
                <c:pt idx="17023">
                  <c:v>1.5549999999999999E-12</c:v>
                </c:pt>
                <c:pt idx="17024">
                  <c:v>1.556E-12</c:v>
                </c:pt>
                <c:pt idx="17025">
                  <c:v>1.5569999999999999E-12</c:v>
                </c:pt>
                <c:pt idx="17026">
                  <c:v>1.5529999999999999E-12</c:v>
                </c:pt>
                <c:pt idx="17027">
                  <c:v>1.5549999999999999E-12</c:v>
                </c:pt>
                <c:pt idx="17028">
                  <c:v>1.5270000000000001E-12</c:v>
                </c:pt>
                <c:pt idx="17029">
                  <c:v>1.528E-12</c:v>
                </c:pt>
                <c:pt idx="17030">
                  <c:v>1.524E-12</c:v>
                </c:pt>
                <c:pt idx="17031">
                  <c:v>1.5299999999999999E-12</c:v>
                </c:pt>
                <c:pt idx="17032">
                  <c:v>1.5359999999999999E-12</c:v>
                </c:pt>
                <c:pt idx="17033">
                  <c:v>1.5319999999999999E-12</c:v>
                </c:pt>
                <c:pt idx="17034">
                  <c:v>1.5319999999999999E-12</c:v>
                </c:pt>
                <c:pt idx="17035">
                  <c:v>1.5319999999999999E-12</c:v>
                </c:pt>
                <c:pt idx="17036">
                  <c:v>1.535E-12</c:v>
                </c:pt>
                <c:pt idx="17037">
                  <c:v>1.5359999999999999E-12</c:v>
                </c:pt>
                <c:pt idx="17038">
                  <c:v>1.528E-12</c:v>
                </c:pt>
                <c:pt idx="17039">
                  <c:v>1.5379999999999999E-12</c:v>
                </c:pt>
                <c:pt idx="17040">
                  <c:v>1.541E-12</c:v>
                </c:pt>
                <c:pt idx="17041">
                  <c:v>1.5210000000000001E-12</c:v>
                </c:pt>
                <c:pt idx="17042">
                  <c:v>1.5480000000000001E-12</c:v>
                </c:pt>
                <c:pt idx="17043">
                  <c:v>1.5460000000000001E-12</c:v>
                </c:pt>
                <c:pt idx="17044">
                  <c:v>1.549E-12</c:v>
                </c:pt>
                <c:pt idx="17045">
                  <c:v>1.5379999999999999E-12</c:v>
                </c:pt>
                <c:pt idx="17046">
                  <c:v>1.547E-12</c:v>
                </c:pt>
                <c:pt idx="17047">
                  <c:v>1.5420000000000001E-12</c:v>
                </c:pt>
                <c:pt idx="17048">
                  <c:v>1.547E-12</c:v>
                </c:pt>
                <c:pt idx="17049">
                  <c:v>1.5480000000000001E-12</c:v>
                </c:pt>
                <c:pt idx="17050">
                  <c:v>1.5500000000000001E-12</c:v>
                </c:pt>
                <c:pt idx="17051">
                  <c:v>1.5480000000000001E-12</c:v>
                </c:pt>
                <c:pt idx="17052">
                  <c:v>1.5520000000000001E-12</c:v>
                </c:pt>
                <c:pt idx="17053">
                  <c:v>1.5460000000000001E-12</c:v>
                </c:pt>
                <c:pt idx="17054">
                  <c:v>1.5420000000000001E-12</c:v>
                </c:pt>
                <c:pt idx="17055">
                  <c:v>1.5379999999999999E-12</c:v>
                </c:pt>
                <c:pt idx="17056">
                  <c:v>1.531E-12</c:v>
                </c:pt>
                <c:pt idx="17057">
                  <c:v>1.535E-12</c:v>
                </c:pt>
                <c:pt idx="17058">
                  <c:v>1.535E-12</c:v>
                </c:pt>
                <c:pt idx="17059">
                  <c:v>1.541E-12</c:v>
                </c:pt>
                <c:pt idx="17060">
                  <c:v>1.541E-12</c:v>
                </c:pt>
                <c:pt idx="17061">
                  <c:v>1.533E-12</c:v>
                </c:pt>
                <c:pt idx="17062">
                  <c:v>1.537E-12</c:v>
                </c:pt>
                <c:pt idx="17063">
                  <c:v>1.529E-12</c:v>
                </c:pt>
                <c:pt idx="17064">
                  <c:v>1.5480000000000001E-12</c:v>
                </c:pt>
                <c:pt idx="17065">
                  <c:v>1.539E-12</c:v>
                </c:pt>
                <c:pt idx="17066">
                  <c:v>1.533E-12</c:v>
                </c:pt>
                <c:pt idx="17067">
                  <c:v>1.5500000000000001E-12</c:v>
                </c:pt>
                <c:pt idx="17068">
                  <c:v>1.5440000000000001E-12</c:v>
                </c:pt>
                <c:pt idx="17069">
                  <c:v>1.535E-12</c:v>
                </c:pt>
                <c:pt idx="17070">
                  <c:v>1.5440000000000001E-12</c:v>
                </c:pt>
                <c:pt idx="17071">
                  <c:v>1.545E-12</c:v>
                </c:pt>
                <c:pt idx="17072">
                  <c:v>1.5399999999999999E-12</c:v>
                </c:pt>
                <c:pt idx="17073">
                  <c:v>1.5379999999999999E-12</c:v>
                </c:pt>
                <c:pt idx="17074">
                  <c:v>1.5420000000000001E-12</c:v>
                </c:pt>
                <c:pt idx="17075">
                  <c:v>1.541E-12</c:v>
                </c:pt>
                <c:pt idx="17076">
                  <c:v>1.5420000000000001E-12</c:v>
                </c:pt>
                <c:pt idx="17077">
                  <c:v>1.545E-12</c:v>
                </c:pt>
                <c:pt idx="17078">
                  <c:v>1.5500000000000001E-12</c:v>
                </c:pt>
                <c:pt idx="17079">
                  <c:v>1.556E-12</c:v>
                </c:pt>
                <c:pt idx="17080">
                  <c:v>1.5520000000000001E-12</c:v>
                </c:pt>
                <c:pt idx="17081">
                  <c:v>1.547E-12</c:v>
                </c:pt>
                <c:pt idx="17082">
                  <c:v>1.5500000000000001E-12</c:v>
                </c:pt>
                <c:pt idx="17083">
                  <c:v>1.554E-12</c:v>
                </c:pt>
                <c:pt idx="17084">
                  <c:v>1.56E-12</c:v>
                </c:pt>
                <c:pt idx="17085">
                  <c:v>1.564E-12</c:v>
                </c:pt>
                <c:pt idx="17086">
                  <c:v>1.5589999999999999E-12</c:v>
                </c:pt>
                <c:pt idx="17087">
                  <c:v>1.56E-12</c:v>
                </c:pt>
                <c:pt idx="17088">
                  <c:v>1.558E-12</c:v>
                </c:pt>
                <c:pt idx="17089">
                  <c:v>1.5609999999999999E-12</c:v>
                </c:pt>
                <c:pt idx="17090">
                  <c:v>1.5589999999999999E-12</c:v>
                </c:pt>
                <c:pt idx="17091">
                  <c:v>1.5650000000000001E-12</c:v>
                </c:pt>
                <c:pt idx="17092">
                  <c:v>1.5670000000000001E-12</c:v>
                </c:pt>
                <c:pt idx="17093">
                  <c:v>1.5750000000000001E-12</c:v>
                </c:pt>
                <c:pt idx="17094">
                  <c:v>1.5750000000000001E-12</c:v>
                </c:pt>
                <c:pt idx="17095">
                  <c:v>1.5799999999999999E-12</c:v>
                </c:pt>
                <c:pt idx="17096">
                  <c:v>1.554E-12</c:v>
                </c:pt>
                <c:pt idx="17097">
                  <c:v>1.549E-12</c:v>
                </c:pt>
                <c:pt idx="17098">
                  <c:v>1.5460000000000001E-12</c:v>
                </c:pt>
                <c:pt idx="17099">
                  <c:v>1.5460000000000001E-12</c:v>
                </c:pt>
                <c:pt idx="17100">
                  <c:v>1.5750000000000001E-12</c:v>
                </c:pt>
                <c:pt idx="17101">
                  <c:v>1.5460000000000001E-12</c:v>
                </c:pt>
                <c:pt idx="17102">
                  <c:v>1.554E-12</c:v>
                </c:pt>
                <c:pt idx="17103">
                  <c:v>1.5520000000000001E-12</c:v>
                </c:pt>
                <c:pt idx="17104">
                  <c:v>1.56E-12</c:v>
                </c:pt>
                <c:pt idx="17105">
                  <c:v>1.56E-12</c:v>
                </c:pt>
                <c:pt idx="17106">
                  <c:v>1.5670000000000001E-12</c:v>
                </c:pt>
                <c:pt idx="17107">
                  <c:v>1.562E-12</c:v>
                </c:pt>
                <c:pt idx="17108">
                  <c:v>1.5589999999999999E-12</c:v>
                </c:pt>
                <c:pt idx="17109">
                  <c:v>1.56E-12</c:v>
                </c:pt>
                <c:pt idx="17110">
                  <c:v>1.558E-12</c:v>
                </c:pt>
                <c:pt idx="17111">
                  <c:v>1.5549999999999999E-12</c:v>
                </c:pt>
                <c:pt idx="17112">
                  <c:v>1.5609999999999999E-12</c:v>
                </c:pt>
                <c:pt idx="17113">
                  <c:v>1.5670000000000001E-12</c:v>
                </c:pt>
                <c:pt idx="17114">
                  <c:v>1.574E-12</c:v>
                </c:pt>
                <c:pt idx="17115">
                  <c:v>1.5799999999999999E-12</c:v>
                </c:pt>
                <c:pt idx="17116">
                  <c:v>1.5900000000000001E-12</c:v>
                </c:pt>
                <c:pt idx="17117">
                  <c:v>1.5940000000000001E-12</c:v>
                </c:pt>
                <c:pt idx="17118">
                  <c:v>1.6E-12</c:v>
                </c:pt>
                <c:pt idx="17119">
                  <c:v>1.6049999999999999E-12</c:v>
                </c:pt>
                <c:pt idx="17120">
                  <c:v>1.6049999999999999E-12</c:v>
                </c:pt>
                <c:pt idx="17121">
                  <c:v>1.599E-12</c:v>
                </c:pt>
                <c:pt idx="17122">
                  <c:v>1.6049999999999999E-12</c:v>
                </c:pt>
                <c:pt idx="17123">
                  <c:v>1.5980000000000001E-12</c:v>
                </c:pt>
                <c:pt idx="17124">
                  <c:v>1.5980000000000001E-12</c:v>
                </c:pt>
                <c:pt idx="17125">
                  <c:v>1.61E-12</c:v>
                </c:pt>
                <c:pt idx="17126">
                  <c:v>1.606E-12</c:v>
                </c:pt>
                <c:pt idx="17127">
                  <c:v>1.61E-12</c:v>
                </c:pt>
                <c:pt idx="17128">
                  <c:v>1.6089999999999999E-12</c:v>
                </c:pt>
                <c:pt idx="17129">
                  <c:v>1.622E-12</c:v>
                </c:pt>
                <c:pt idx="17130">
                  <c:v>1.602E-12</c:v>
                </c:pt>
                <c:pt idx="17131">
                  <c:v>1.62E-12</c:v>
                </c:pt>
                <c:pt idx="17132">
                  <c:v>1.604E-12</c:v>
                </c:pt>
                <c:pt idx="17133">
                  <c:v>1.61E-12</c:v>
                </c:pt>
                <c:pt idx="17134">
                  <c:v>1.6150000000000001E-12</c:v>
                </c:pt>
                <c:pt idx="17135">
                  <c:v>1.622E-12</c:v>
                </c:pt>
                <c:pt idx="17136">
                  <c:v>1.631E-12</c:v>
                </c:pt>
                <c:pt idx="17137">
                  <c:v>1.6299999999999999E-12</c:v>
                </c:pt>
                <c:pt idx="17138">
                  <c:v>1.6339999999999999E-12</c:v>
                </c:pt>
                <c:pt idx="17139">
                  <c:v>1.639E-12</c:v>
                </c:pt>
                <c:pt idx="17140">
                  <c:v>1.6420000000000001E-12</c:v>
                </c:pt>
                <c:pt idx="17141">
                  <c:v>1.648E-12</c:v>
                </c:pt>
                <c:pt idx="17142">
                  <c:v>1.6509999999999999E-12</c:v>
                </c:pt>
                <c:pt idx="17143">
                  <c:v>1.6509999999999999E-12</c:v>
                </c:pt>
                <c:pt idx="17144">
                  <c:v>1.6460000000000001E-12</c:v>
                </c:pt>
                <c:pt idx="17145">
                  <c:v>1.6509999999999999E-12</c:v>
                </c:pt>
                <c:pt idx="17146">
                  <c:v>1.654E-12</c:v>
                </c:pt>
                <c:pt idx="17147">
                  <c:v>1.6549999999999999E-12</c:v>
                </c:pt>
                <c:pt idx="17148">
                  <c:v>1.6529999999999999E-12</c:v>
                </c:pt>
                <c:pt idx="17149">
                  <c:v>1.656E-12</c:v>
                </c:pt>
                <c:pt idx="17150">
                  <c:v>1.675E-12</c:v>
                </c:pt>
                <c:pt idx="17151">
                  <c:v>1.679E-12</c:v>
                </c:pt>
                <c:pt idx="17152">
                  <c:v>1.679E-12</c:v>
                </c:pt>
                <c:pt idx="17153">
                  <c:v>1.6690000000000001E-12</c:v>
                </c:pt>
                <c:pt idx="17154">
                  <c:v>1.679E-12</c:v>
                </c:pt>
                <c:pt idx="17155">
                  <c:v>1.677E-12</c:v>
                </c:pt>
                <c:pt idx="17156">
                  <c:v>1.6779999999999999E-12</c:v>
                </c:pt>
                <c:pt idx="17157">
                  <c:v>1.683E-12</c:v>
                </c:pt>
                <c:pt idx="17158">
                  <c:v>1.687E-12</c:v>
                </c:pt>
                <c:pt idx="17159">
                  <c:v>1.6779999999999999E-12</c:v>
                </c:pt>
                <c:pt idx="17160">
                  <c:v>1.6739999999999999E-12</c:v>
                </c:pt>
                <c:pt idx="17161">
                  <c:v>1.6759999999999999E-12</c:v>
                </c:pt>
                <c:pt idx="17162">
                  <c:v>1.6759999999999999E-12</c:v>
                </c:pt>
                <c:pt idx="17163">
                  <c:v>1.673E-12</c:v>
                </c:pt>
                <c:pt idx="17164">
                  <c:v>1.671E-12</c:v>
                </c:pt>
                <c:pt idx="17165">
                  <c:v>1.6719999999999999E-12</c:v>
                </c:pt>
                <c:pt idx="17166">
                  <c:v>1.7E-12</c:v>
                </c:pt>
                <c:pt idx="17167">
                  <c:v>1.6940000000000001E-12</c:v>
                </c:pt>
                <c:pt idx="17168">
                  <c:v>1.6920000000000001E-12</c:v>
                </c:pt>
                <c:pt idx="17169">
                  <c:v>1.6900000000000001E-12</c:v>
                </c:pt>
                <c:pt idx="17170">
                  <c:v>1.6860000000000001E-12</c:v>
                </c:pt>
                <c:pt idx="17171">
                  <c:v>1.691E-12</c:v>
                </c:pt>
                <c:pt idx="17172">
                  <c:v>1.6900000000000001E-12</c:v>
                </c:pt>
                <c:pt idx="17173">
                  <c:v>1.6900000000000001E-12</c:v>
                </c:pt>
                <c:pt idx="17174">
                  <c:v>1.6969999999999999E-12</c:v>
                </c:pt>
                <c:pt idx="17175">
                  <c:v>1.7239999999999999E-12</c:v>
                </c:pt>
                <c:pt idx="17176">
                  <c:v>1.727E-12</c:v>
                </c:pt>
                <c:pt idx="17177">
                  <c:v>1.696E-12</c:v>
                </c:pt>
                <c:pt idx="17178">
                  <c:v>1.696E-12</c:v>
                </c:pt>
                <c:pt idx="17179">
                  <c:v>1.719E-12</c:v>
                </c:pt>
                <c:pt idx="17180">
                  <c:v>1.7199999999999999E-12</c:v>
                </c:pt>
                <c:pt idx="17181">
                  <c:v>1.725E-12</c:v>
                </c:pt>
                <c:pt idx="17182">
                  <c:v>1.7279999999999999E-12</c:v>
                </c:pt>
                <c:pt idx="17183">
                  <c:v>1.719E-12</c:v>
                </c:pt>
                <c:pt idx="17184">
                  <c:v>1.7239999999999999E-12</c:v>
                </c:pt>
                <c:pt idx="17185">
                  <c:v>1.7340000000000001E-12</c:v>
                </c:pt>
                <c:pt idx="17186">
                  <c:v>1.7320000000000001E-12</c:v>
                </c:pt>
                <c:pt idx="17187">
                  <c:v>1.731E-12</c:v>
                </c:pt>
                <c:pt idx="17188">
                  <c:v>1.7259999999999999E-12</c:v>
                </c:pt>
                <c:pt idx="17189">
                  <c:v>1.7380000000000001E-12</c:v>
                </c:pt>
                <c:pt idx="17190">
                  <c:v>1.7360000000000001E-12</c:v>
                </c:pt>
                <c:pt idx="17191">
                  <c:v>1.742E-12</c:v>
                </c:pt>
                <c:pt idx="17192">
                  <c:v>1.721E-12</c:v>
                </c:pt>
                <c:pt idx="17193">
                  <c:v>1.7300000000000001E-12</c:v>
                </c:pt>
                <c:pt idx="17194">
                  <c:v>1.758E-12</c:v>
                </c:pt>
                <c:pt idx="17195">
                  <c:v>1.7610000000000001E-12</c:v>
                </c:pt>
                <c:pt idx="17196">
                  <c:v>1.7659999999999999E-12</c:v>
                </c:pt>
                <c:pt idx="17197">
                  <c:v>1.762E-12</c:v>
                </c:pt>
                <c:pt idx="17198">
                  <c:v>1.7590000000000001E-12</c:v>
                </c:pt>
                <c:pt idx="17199">
                  <c:v>1.7590000000000001E-12</c:v>
                </c:pt>
                <c:pt idx="17200">
                  <c:v>1.7570000000000001E-12</c:v>
                </c:pt>
                <c:pt idx="17201">
                  <c:v>1.758E-12</c:v>
                </c:pt>
                <c:pt idx="17202">
                  <c:v>1.7590000000000001E-12</c:v>
                </c:pt>
                <c:pt idx="17203">
                  <c:v>1.7590000000000001E-12</c:v>
                </c:pt>
                <c:pt idx="17204">
                  <c:v>1.7659999999999999E-12</c:v>
                </c:pt>
                <c:pt idx="17205">
                  <c:v>1.771E-12</c:v>
                </c:pt>
                <c:pt idx="17206">
                  <c:v>1.781E-12</c:v>
                </c:pt>
                <c:pt idx="17207">
                  <c:v>1.777E-12</c:v>
                </c:pt>
                <c:pt idx="17208">
                  <c:v>1.7800000000000001E-12</c:v>
                </c:pt>
                <c:pt idx="17209">
                  <c:v>1.7840000000000001E-12</c:v>
                </c:pt>
                <c:pt idx="17210">
                  <c:v>1.781E-12</c:v>
                </c:pt>
                <c:pt idx="17211">
                  <c:v>1.789E-12</c:v>
                </c:pt>
                <c:pt idx="17212">
                  <c:v>1.798E-12</c:v>
                </c:pt>
                <c:pt idx="17213">
                  <c:v>1.792E-12</c:v>
                </c:pt>
                <c:pt idx="17214">
                  <c:v>1.7860000000000001E-12</c:v>
                </c:pt>
                <c:pt idx="17215">
                  <c:v>1.783E-12</c:v>
                </c:pt>
                <c:pt idx="17216">
                  <c:v>1.7759999999999999E-12</c:v>
                </c:pt>
                <c:pt idx="17217">
                  <c:v>1.7759999999999999E-12</c:v>
                </c:pt>
                <c:pt idx="17218">
                  <c:v>1.775E-12</c:v>
                </c:pt>
                <c:pt idx="17219">
                  <c:v>1.781E-12</c:v>
                </c:pt>
                <c:pt idx="17220">
                  <c:v>1.779E-12</c:v>
                </c:pt>
                <c:pt idx="17221">
                  <c:v>1.8E-12</c:v>
                </c:pt>
                <c:pt idx="17222">
                  <c:v>1.79E-12</c:v>
                </c:pt>
                <c:pt idx="17223">
                  <c:v>1.785E-12</c:v>
                </c:pt>
                <c:pt idx="17224">
                  <c:v>1.8E-12</c:v>
                </c:pt>
                <c:pt idx="17225">
                  <c:v>1.806E-12</c:v>
                </c:pt>
                <c:pt idx="17226">
                  <c:v>1.81E-12</c:v>
                </c:pt>
                <c:pt idx="17227">
                  <c:v>1.8179999999999999E-12</c:v>
                </c:pt>
                <c:pt idx="17228">
                  <c:v>1.825E-12</c:v>
                </c:pt>
                <c:pt idx="17229">
                  <c:v>1.8260000000000001E-12</c:v>
                </c:pt>
                <c:pt idx="17230">
                  <c:v>1.829E-12</c:v>
                </c:pt>
                <c:pt idx="17231">
                  <c:v>1.838E-12</c:v>
                </c:pt>
                <c:pt idx="17232">
                  <c:v>1.8399999999999998E-12</c:v>
                </c:pt>
                <c:pt idx="17233">
                  <c:v>1.8430000000000001E-12</c:v>
                </c:pt>
                <c:pt idx="17234">
                  <c:v>1.838E-12</c:v>
                </c:pt>
                <c:pt idx="17235">
                  <c:v>1.8179999999999999E-12</c:v>
                </c:pt>
                <c:pt idx="17236">
                  <c:v>1.8189999999999998E-12</c:v>
                </c:pt>
                <c:pt idx="17237">
                  <c:v>1.8239999999999999E-12</c:v>
                </c:pt>
                <c:pt idx="17238">
                  <c:v>1.8260000000000001E-12</c:v>
                </c:pt>
                <c:pt idx="17239">
                  <c:v>1.8300000000000001E-12</c:v>
                </c:pt>
                <c:pt idx="17240">
                  <c:v>1.8319999999999999E-12</c:v>
                </c:pt>
                <c:pt idx="17241">
                  <c:v>1.8390000000000001E-12</c:v>
                </c:pt>
                <c:pt idx="17242">
                  <c:v>1.8439999999999998E-12</c:v>
                </c:pt>
                <c:pt idx="17243">
                  <c:v>1.8470000000000001E-12</c:v>
                </c:pt>
                <c:pt idx="17244">
                  <c:v>1.8449999999999999E-12</c:v>
                </c:pt>
                <c:pt idx="17245">
                  <c:v>1.8409999999999999E-12</c:v>
                </c:pt>
                <c:pt idx="17246">
                  <c:v>1.8439999999999998E-12</c:v>
                </c:pt>
                <c:pt idx="17247">
                  <c:v>1.8479999999999998E-12</c:v>
                </c:pt>
                <c:pt idx="17248">
                  <c:v>1.85E-12</c:v>
                </c:pt>
                <c:pt idx="17249">
                  <c:v>1.8449999999999999E-12</c:v>
                </c:pt>
                <c:pt idx="17250">
                  <c:v>1.8529999999999999E-12</c:v>
                </c:pt>
                <c:pt idx="17251">
                  <c:v>1.854E-12</c:v>
                </c:pt>
                <c:pt idx="17252">
                  <c:v>1.8489999999999999E-12</c:v>
                </c:pt>
                <c:pt idx="17253">
                  <c:v>1.846E-12</c:v>
                </c:pt>
                <c:pt idx="17254">
                  <c:v>1.8449999999999999E-12</c:v>
                </c:pt>
                <c:pt idx="17255">
                  <c:v>1.846E-12</c:v>
                </c:pt>
                <c:pt idx="17256">
                  <c:v>1.8510000000000001E-12</c:v>
                </c:pt>
                <c:pt idx="17257">
                  <c:v>1.8560000000000002E-12</c:v>
                </c:pt>
                <c:pt idx="17258">
                  <c:v>1.8609999999999998E-12</c:v>
                </c:pt>
                <c:pt idx="17259">
                  <c:v>1.8619999999999999E-12</c:v>
                </c:pt>
                <c:pt idx="17260">
                  <c:v>1.867E-12</c:v>
                </c:pt>
                <c:pt idx="17261">
                  <c:v>1.879E-12</c:v>
                </c:pt>
                <c:pt idx="17262">
                  <c:v>1.8800000000000001E-12</c:v>
                </c:pt>
                <c:pt idx="17263">
                  <c:v>1.8800000000000001E-12</c:v>
                </c:pt>
                <c:pt idx="17264">
                  <c:v>1.8840000000000001E-12</c:v>
                </c:pt>
                <c:pt idx="17265">
                  <c:v>1.8869999999999999E-12</c:v>
                </c:pt>
                <c:pt idx="17266">
                  <c:v>1.8859999999999998E-12</c:v>
                </c:pt>
                <c:pt idx="17267">
                  <c:v>1.8859999999999998E-12</c:v>
                </c:pt>
                <c:pt idx="17268">
                  <c:v>1.888E-12</c:v>
                </c:pt>
                <c:pt idx="17269">
                  <c:v>1.8810000000000002E-12</c:v>
                </c:pt>
                <c:pt idx="17270">
                  <c:v>1.8569999999999999E-12</c:v>
                </c:pt>
                <c:pt idx="17271">
                  <c:v>1.8590000000000001E-12</c:v>
                </c:pt>
                <c:pt idx="17272">
                  <c:v>1.8649999999999998E-12</c:v>
                </c:pt>
                <c:pt idx="17273">
                  <c:v>1.8640000000000001E-12</c:v>
                </c:pt>
                <c:pt idx="17274">
                  <c:v>1.8730000000000002E-12</c:v>
                </c:pt>
                <c:pt idx="17275">
                  <c:v>1.8739999999999999E-12</c:v>
                </c:pt>
                <c:pt idx="17276">
                  <c:v>1.8800000000000001E-12</c:v>
                </c:pt>
                <c:pt idx="17277">
                  <c:v>1.8899999999999998E-12</c:v>
                </c:pt>
                <c:pt idx="17278">
                  <c:v>1.8800000000000001E-12</c:v>
                </c:pt>
                <c:pt idx="17279">
                  <c:v>1.8859999999999998E-12</c:v>
                </c:pt>
                <c:pt idx="17280">
                  <c:v>1.8909999999999999E-12</c:v>
                </c:pt>
                <c:pt idx="17281">
                  <c:v>1.8899999999999998E-12</c:v>
                </c:pt>
                <c:pt idx="17282">
                  <c:v>1.8869999999999999E-12</c:v>
                </c:pt>
                <c:pt idx="17283">
                  <c:v>1.8989999999999999E-12</c:v>
                </c:pt>
                <c:pt idx="17284">
                  <c:v>1.8970000000000001E-12</c:v>
                </c:pt>
                <c:pt idx="17285">
                  <c:v>1.8949999999999999E-12</c:v>
                </c:pt>
                <c:pt idx="17286">
                  <c:v>1.8890000000000001E-12</c:v>
                </c:pt>
                <c:pt idx="17287">
                  <c:v>1.888E-12</c:v>
                </c:pt>
                <c:pt idx="17288">
                  <c:v>1.8909999999999999E-12</c:v>
                </c:pt>
                <c:pt idx="17289">
                  <c:v>1.8909999999999999E-12</c:v>
                </c:pt>
                <c:pt idx="17290">
                  <c:v>1.8840000000000001E-12</c:v>
                </c:pt>
                <c:pt idx="17291">
                  <c:v>1.8869999999999999E-12</c:v>
                </c:pt>
                <c:pt idx="17292">
                  <c:v>1.8850000000000001E-12</c:v>
                </c:pt>
                <c:pt idx="17293">
                  <c:v>1.9050000000000001E-12</c:v>
                </c:pt>
                <c:pt idx="17294">
                  <c:v>1.9020000000000002E-12</c:v>
                </c:pt>
                <c:pt idx="17295">
                  <c:v>1.8930000000000001E-12</c:v>
                </c:pt>
                <c:pt idx="17296">
                  <c:v>1.8939999999999998E-12</c:v>
                </c:pt>
                <c:pt idx="17297">
                  <c:v>1.8980000000000002E-12</c:v>
                </c:pt>
                <c:pt idx="17298">
                  <c:v>1.8939999999999998E-12</c:v>
                </c:pt>
                <c:pt idx="17299">
                  <c:v>1.8930000000000001E-12</c:v>
                </c:pt>
                <c:pt idx="17300">
                  <c:v>1.8909999999999999E-12</c:v>
                </c:pt>
                <c:pt idx="17301">
                  <c:v>1.8909999999999999E-12</c:v>
                </c:pt>
                <c:pt idx="17302">
                  <c:v>1.9069999999999999E-12</c:v>
                </c:pt>
                <c:pt idx="17303">
                  <c:v>1.9010000000000001E-12</c:v>
                </c:pt>
                <c:pt idx="17304">
                  <c:v>1.904E-12</c:v>
                </c:pt>
                <c:pt idx="17305">
                  <c:v>1.9079999999999999E-12</c:v>
                </c:pt>
                <c:pt idx="17306">
                  <c:v>1.909E-12</c:v>
                </c:pt>
                <c:pt idx="17307">
                  <c:v>1.9119999999999999E-12</c:v>
                </c:pt>
                <c:pt idx="17308">
                  <c:v>1.9109999999999998E-12</c:v>
                </c:pt>
                <c:pt idx="17309">
                  <c:v>1.917E-12</c:v>
                </c:pt>
                <c:pt idx="17310">
                  <c:v>1.913E-12</c:v>
                </c:pt>
                <c:pt idx="17311">
                  <c:v>1.913E-12</c:v>
                </c:pt>
                <c:pt idx="17312">
                  <c:v>1.913E-12</c:v>
                </c:pt>
                <c:pt idx="17313">
                  <c:v>1.9140000000000001E-12</c:v>
                </c:pt>
                <c:pt idx="17314">
                  <c:v>1.9100000000000001E-12</c:v>
                </c:pt>
                <c:pt idx="17315">
                  <c:v>1.9119999999999999E-12</c:v>
                </c:pt>
                <c:pt idx="17316">
                  <c:v>1.9079999999999999E-12</c:v>
                </c:pt>
                <c:pt idx="17317">
                  <c:v>1.904E-12</c:v>
                </c:pt>
                <c:pt idx="17318">
                  <c:v>1.9010000000000001E-12</c:v>
                </c:pt>
                <c:pt idx="17319">
                  <c:v>1.8989999999999999E-12</c:v>
                </c:pt>
                <c:pt idx="17320">
                  <c:v>1.8899999999999998E-12</c:v>
                </c:pt>
                <c:pt idx="17321">
                  <c:v>1.8869999999999999E-12</c:v>
                </c:pt>
                <c:pt idx="17322">
                  <c:v>1.888E-12</c:v>
                </c:pt>
                <c:pt idx="17323">
                  <c:v>1.8890000000000001E-12</c:v>
                </c:pt>
                <c:pt idx="17324">
                  <c:v>1.8850000000000001E-12</c:v>
                </c:pt>
                <c:pt idx="17325">
                  <c:v>1.8850000000000001E-12</c:v>
                </c:pt>
                <c:pt idx="17326">
                  <c:v>1.8840000000000001E-12</c:v>
                </c:pt>
                <c:pt idx="17327">
                  <c:v>1.8810000000000002E-12</c:v>
                </c:pt>
                <c:pt idx="17328">
                  <c:v>1.8819999999999999E-12</c:v>
                </c:pt>
                <c:pt idx="17329">
                  <c:v>1.879E-12</c:v>
                </c:pt>
                <c:pt idx="17330">
                  <c:v>1.8720000000000001E-12</c:v>
                </c:pt>
                <c:pt idx="17331">
                  <c:v>1.875E-12</c:v>
                </c:pt>
                <c:pt idx="17332">
                  <c:v>1.8689999999999998E-12</c:v>
                </c:pt>
                <c:pt idx="17333">
                  <c:v>1.871E-12</c:v>
                </c:pt>
                <c:pt idx="17334">
                  <c:v>1.8649999999999998E-12</c:v>
                </c:pt>
                <c:pt idx="17335">
                  <c:v>1.8850000000000001E-12</c:v>
                </c:pt>
                <c:pt idx="17336">
                  <c:v>1.888E-12</c:v>
                </c:pt>
                <c:pt idx="17337">
                  <c:v>1.8800000000000001E-12</c:v>
                </c:pt>
                <c:pt idx="17338">
                  <c:v>1.8760000000000001E-12</c:v>
                </c:pt>
                <c:pt idx="17339">
                  <c:v>1.8720000000000001E-12</c:v>
                </c:pt>
                <c:pt idx="17340">
                  <c:v>1.8699999999999999E-12</c:v>
                </c:pt>
                <c:pt idx="17341">
                  <c:v>1.867E-12</c:v>
                </c:pt>
                <c:pt idx="17342">
                  <c:v>1.871E-12</c:v>
                </c:pt>
                <c:pt idx="17343">
                  <c:v>1.8560000000000002E-12</c:v>
                </c:pt>
                <c:pt idx="17344">
                  <c:v>1.8569999999999999E-12</c:v>
                </c:pt>
                <c:pt idx="17345">
                  <c:v>1.863E-12</c:v>
                </c:pt>
                <c:pt idx="17346">
                  <c:v>1.8649999999999998E-12</c:v>
                </c:pt>
                <c:pt idx="17347">
                  <c:v>1.8600000000000002E-12</c:v>
                </c:pt>
                <c:pt idx="17348">
                  <c:v>1.8609999999999998E-12</c:v>
                </c:pt>
                <c:pt idx="17349">
                  <c:v>1.858E-12</c:v>
                </c:pt>
                <c:pt idx="17350">
                  <c:v>1.8510000000000001E-12</c:v>
                </c:pt>
                <c:pt idx="17351">
                  <c:v>1.8520000000000002E-12</c:v>
                </c:pt>
                <c:pt idx="17352">
                  <c:v>1.8479999999999998E-12</c:v>
                </c:pt>
                <c:pt idx="17353">
                  <c:v>1.8449999999999999E-12</c:v>
                </c:pt>
                <c:pt idx="17354">
                  <c:v>1.8449999999999999E-12</c:v>
                </c:pt>
                <c:pt idx="17355">
                  <c:v>1.8340000000000001E-12</c:v>
                </c:pt>
                <c:pt idx="17356">
                  <c:v>1.8300000000000001E-12</c:v>
                </c:pt>
                <c:pt idx="17357">
                  <c:v>1.8270000000000002E-12</c:v>
                </c:pt>
                <c:pt idx="17358">
                  <c:v>1.8159999999999999E-12</c:v>
                </c:pt>
                <c:pt idx="17359">
                  <c:v>1.8070000000000001E-12</c:v>
                </c:pt>
                <c:pt idx="17360">
                  <c:v>1.8030000000000001E-12</c:v>
                </c:pt>
                <c:pt idx="17361">
                  <c:v>1.7929999999999999E-12</c:v>
                </c:pt>
                <c:pt idx="17362">
                  <c:v>1.7929999999999999E-12</c:v>
                </c:pt>
                <c:pt idx="17363">
                  <c:v>1.7780000000000001E-12</c:v>
                </c:pt>
                <c:pt idx="17364">
                  <c:v>1.771E-12</c:v>
                </c:pt>
                <c:pt idx="17365">
                  <c:v>1.764E-12</c:v>
                </c:pt>
                <c:pt idx="17366">
                  <c:v>1.7679999999999999E-12</c:v>
                </c:pt>
                <c:pt idx="17367">
                  <c:v>1.7630000000000001E-12</c:v>
                </c:pt>
                <c:pt idx="17368">
                  <c:v>1.7590000000000001E-12</c:v>
                </c:pt>
                <c:pt idx="17369">
                  <c:v>1.7489999999999999E-12</c:v>
                </c:pt>
                <c:pt idx="17370">
                  <c:v>1.746E-12</c:v>
                </c:pt>
                <c:pt idx="17371">
                  <c:v>1.741E-12</c:v>
                </c:pt>
                <c:pt idx="17372">
                  <c:v>1.7380000000000001E-12</c:v>
                </c:pt>
                <c:pt idx="17373">
                  <c:v>1.731E-12</c:v>
                </c:pt>
                <c:pt idx="17374">
                  <c:v>1.714E-12</c:v>
                </c:pt>
                <c:pt idx="17375">
                  <c:v>1.712E-12</c:v>
                </c:pt>
                <c:pt idx="17376">
                  <c:v>1.71E-12</c:v>
                </c:pt>
                <c:pt idx="17377">
                  <c:v>1.7239999999999999E-12</c:v>
                </c:pt>
                <c:pt idx="17378">
                  <c:v>1.708E-12</c:v>
                </c:pt>
                <c:pt idx="17379">
                  <c:v>1.7199999999999999E-12</c:v>
                </c:pt>
                <c:pt idx="17380">
                  <c:v>1.7199999999999999E-12</c:v>
                </c:pt>
                <c:pt idx="17381">
                  <c:v>1.7199999999999999E-12</c:v>
                </c:pt>
                <c:pt idx="17382">
                  <c:v>1.716E-12</c:v>
                </c:pt>
                <c:pt idx="17383">
                  <c:v>1.714E-12</c:v>
                </c:pt>
                <c:pt idx="17384">
                  <c:v>1.712E-12</c:v>
                </c:pt>
                <c:pt idx="17385">
                  <c:v>1.716E-12</c:v>
                </c:pt>
                <c:pt idx="17386">
                  <c:v>1.716E-12</c:v>
                </c:pt>
                <c:pt idx="17387">
                  <c:v>1.71E-12</c:v>
                </c:pt>
                <c:pt idx="17388">
                  <c:v>1.7110000000000001E-12</c:v>
                </c:pt>
                <c:pt idx="17389">
                  <c:v>1.7009999999999999E-12</c:v>
                </c:pt>
                <c:pt idx="17390">
                  <c:v>1.6969999999999999E-12</c:v>
                </c:pt>
                <c:pt idx="17391">
                  <c:v>1.687E-12</c:v>
                </c:pt>
                <c:pt idx="17392">
                  <c:v>1.6739999999999999E-12</c:v>
                </c:pt>
                <c:pt idx="17393">
                  <c:v>1.67E-12</c:v>
                </c:pt>
                <c:pt idx="17394">
                  <c:v>1.67E-12</c:v>
                </c:pt>
                <c:pt idx="17395">
                  <c:v>1.662E-12</c:v>
                </c:pt>
                <c:pt idx="17396">
                  <c:v>1.6630000000000001E-12</c:v>
                </c:pt>
                <c:pt idx="17397">
                  <c:v>1.656E-12</c:v>
                </c:pt>
                <c:pt idx="17398">
                  <c:v>1.6469999999999999E-12</c:v>
                </c:pt>
                <c:pt idx="17399">
                  <c:v>1.6460000000000001E-12</c:v>
                </c:pt>
                <c:pt idx="17400">
                  <c:v>1.652E-12</c:v>
                </c:pt>
                <c:pt idx="17401">
                  <c:v>1.633E-12</c:v>
                </c:pt>
                <c:pt idx="17402">
                  <c:v>1.639E-12</c:v>
                </c:pt>
                <c:pt idx="17403">
                  <c:v>1.635E-12</c:v>
                </c:pt>
                <c:pt idx="17404">
                  <c:v>1.627E-12</c:v>
                </c:pt>
                <c:pt idx="17405">
                  <c:v>1.6170000000000001E-12</c:v>
                </c:pt>
                <c:pt idx="17406">
                  <c:v>1.6109999999999999E-12</c:v>
                </c:pt>
                <c:pt idx="17407">
                  <c:v>1.606E-12</c:v>
                </c:pt>
                <c:pt idx="17408">
                  <c:v>1.6089999999999999E-12</c:v>
                </c:pt>
                <c:pt idx="17409">
                  <c:v>1.6029999999999999E-12</c:v>
                </c:pt>
                <c:pt idx="17410">
                  <c:v>1.6089999999999999E-12</c:v>
                </c:pt>
                <c:pt idx="17411">
                  <c:v>1.6089999999999999E-12</c:v>
                </c:pt>
                <c:pt idx="17412">
                  <c:v>1.6009999999999999E-12</c:v>
                </c:pt>
                <c:pt idx="17413">
                  <c:v>1.606E-12</c:v>
                </c:pt>
                <c:pt idx="17414">
                  <c:v>1.602E-12</c:v>
                </c:pt>
                <c:pt idx="17415">
                  <c:v>1.602E-12</c:v>
                </c:pt>
                <c:pt idx="17416">
                  <c:v>1.5920000000000001E-12</c:v>
                </c:pt>
                <c:pt idx="17417">
                  <c:v>1.5980000000000001E-12</c:v>
                </c:pt>
                <c:pt idx="17418">
                  <c:v>1.597E-12</c:v>
                </c:pt>
                <c:pt idx="17419">
                  <c:v>1.593E-12</c:v>
                </c:pt>
                <c:pt idx="17420">
                  <c:v>1.5960000000000001E-12</c:v>
                </c:pt>
                <c:pt idx="17421">
                  <c:v>1.597E-12</c:v>
                </c:pt>
                <c:pt idx="17422">
                  <c:v>1.5940000000000001E-12</c:v>
                </c:pt>
                <c:pt idx="17423">
                  <c:v>1.5880000000000001E-12</c:v>
                </c:pt>
                <c:pt idx="17424">
                  <c:v>1.587E-12</c:v>
                </c:pt>
                <c:pt idx="17425">
                  <c:v>1.589E-12</c:v>
                </c:pt>
                <c:pt idx="17426">
                  <c:v>1.587E-12</c:v>
                </c:pt>
                <c:pt idx="17427">
                  <c:v>1.568E-12</c:v>
                </c:pt>
                <c:pt idx="17428">
                  <c:v>1.5819999999999999E-12</c:v>
                </c:pt>
                <c:pt idx="17429">
                  <c:v>1.5670000000000001E-12</c:v>
                </c:pt>
                <c:pt idx="17430">
                  <c:v>1.5779999999999999E-12</c:v>
                </c:pt>
                <c:pt idx="17431">
                  <c:v>1.574E-12</c:v>
                </c:pt>
                <c:pt idx="17432">
                  <c:v>1.5750000000000001E-12</c:v>
                </c:pt>
                <c:pt idx="17433">
                  <c:v>1.5750000000000001E-12</c:v>
                </c:pt>
                <c:pt idx="17434">
                  <c:v>1.5759999999999999E-12</c:v>
                </c:pt>
                <c:pt idx="17435">
                  <c:v>1.574E-12</c:v>
                </c:pt>
                <c:pt idx="17436">
                  <c:v>1.5690000000000001E-12</c:v>
                </c:pt>
                <c:pt idx="17437">
                  <c:v>1.564E-12</c:v>
                </c:pt>
                <c:pt idx="17438">
                  <c:v>1.5670000000000001E-12</c:v>
                </c:pt>
                <c:pt idx="17439">
                  <c:v>1.564E-12</c:v>
                </c:pt>
                <c:pt idx="17440">
                  <c:v>1.5629999999999999E-12</c:v>
                </c:pt>
                <c:pt idx="17441">
                  <c:v>1.5520000000000001E-12</c:v>
                </c:pt>
                <c:pt idx="17442">
                  <c:v>1.5549999999999999E-12</c:v>
                </c:pt>
                <c:pt idx="17443">
                  <c:v>1.5629999999999999E-12</c:v>
                </c:pt>
                <c:pt idx="17444">
                  <c:v>1.5609999999999999E-12</c:v>
                </c:pt>
                <c:pt idx="17445">
                  <c:v>1.5529999999999999E-12</c:v>
                </c:pt>
                <c:pt idx="17446">
                  <c:v>1.5480000000000001E-12</c:v>
                </c:pt>
                <c:pt idx="17447">
                  <c:v>1.5440000000000001E-12</c:v>
                </c:pt>
                <c:pt idx="17448">
                  <c:v>1.5359999999999999E-12</c:v>
                </c:pt>
                <c:pt idx="17449">
                  <c:v>1.531E-12</c:v>
                </c:pt>
                <c:pt idx="17450">
                  <c:v>1.535E-12</c:v>
                </c:pt>
                <c:pt idx="17451">
                  <c:v>1.541E-12</c:v>
                </c:pt>
                <c:pt idx="17452">
                  <c:v>1.533E-12</c:v>
                </c:pt>
                <c:pt idx="17453">
                  <c:v>1.529E-12</c:v>
                </c:pt>
                <c:pt idx="17454">
                  <c:v>1.5339999999999999E-12</c:v>
                </c:pt>
                <c:pt idx="17455">
                  <c:v>1.5359999999999999E-12</c:v>
                </c:pt>
                <c:pt idx="17456">
                  <c:v>1.5250000000000001E-12</c:v>
                </c:pt>
                <c:pt idx="17457">
                  <c:v>1.5230000000000001E-12</c:v>
                </c:pt>
                <c:pt idx="17458">
                  <c:v>1.52E-12</c:v>
                </c:pt>
                <c:pt idx="17459">
                  <c:v>1.5250000000000001E-12</c:v>
                </c:pt>
                <c:pt idx="17460">
                  <c:v>1.537E-12</c:v>
                </c:pt>
                <c:pt idx="17461">
                  <c:v>1.5379999999999999E-12</c:v>
                </c:pt>
                <c:pt idx="17462">
                  <c:v>1.5399999999999999E-12</c:v>
                </c:pt>
                <c:pt idx="17463">
                  <c:v>1.545E-12</c:v>
                </c:pt>
                <c:pt idx="17464">
                  <c:v>1.533E-12</c:v>
                </c:pt>
                <c:pt idx="17465">
                  <c:v>1.5379999999999999E-12</c:v>
                </c:pt>
                <c:pt idx="17466">
                  <c:v>1.543E-12</c:v>
                </c:pt>
                <c:pt idx="17467">
                  <c:v>1.539E-12</c:v>
                </c:pt>
                <c:pt idx="17468">
                  <c:v>1.5399999999999999E-12</c:v>
                </c:pt>
                <c:pt idx="17469">
                  <c:v>1.541E-12</c:v>
                </c:pt>
                <c:pt idx="17470">
                  <c:v>1.5520000000000001E-12</c:v>
                </c:pt>
                <c:pt idx="17471">
                  <c:v>1.5420000000000001E-12</c:v>
                </c:pt>
                <c:pt idx="17472">
                  <c:v>1.537E-12</c:v>
                </c:pt>
                <c:pt idx="17473">
                  <c:v>1.5250000000000001E-12</c:v>
                </c:pt>
                <c:pt idx="17474">
                  <c:v>1.539E-12</c:v>
                </c:pt>
                <c:pt idx="17475">
                  <c:v>1.533E-12</c:v>
                </c:pt>
                <c:pt idx="17476">
                  <c:v>1.5399999999999999E-12</c:v>
                </c:pt>
                <c:pt idx="17477">
                  <c:v>1.539E-12</c:v>
                </c:pt>
                <c:pt idx="17478">
                  <c:v>1.5399999999999999E-12</c:v>
                </c:pt>
                <c:pt idx="17479">
                  <c:v>1.5399999999999999E-12</c:v>
                </c:pt>
                <c:pt idx="17480">
                  <c:v>1.537E-12</c:v>
                </c:pt>
                <c:pt idx="17481">
                  <c:v>1.5359999999999999E-12</c:v>
                </c:pt>
                <c:pt idx="17482">
                  <c:v>1.533E-12</c:v>
                </c:pt>
                <c:pt idx="17483">
                  <c:v>1.541E-12</c:v>
                </c:pt>
                <c:pt idx="17484">
                  <c:v>1.5529999999999999E-12</c:v>
                </c:pt>
                <c:pt idx="17485">
                  <c:v>1.5589999999999999E-12</c:v>
                </c:pt>
                <c:pt idx="17486">
                  <c:v>1.5460000000000001E-12</c:v>
                </c:pt>
                <c:pt idx="17487">
                  <c:v>1.5440000000000001E-12</c:v>
                </c:pt>
                <c:pt idx="17488">
                  <c:v>1.545E-12</c:v>
                </c:pt>
                <c:pt idx="17489">
                  <c:v>1.5420000000000001E-12</c:v>
                </c:pt>
                <c:pt idx="17490">
                  <c:v>1.5480000000000001E-12</c:v>
                </c:pt>
                <c:pt idx="17491">
                  <c:v>1.547E-12</c:v>
                </c:pt>
                <c:pt idx="17492">
                  <c:v>1.545E-12</c:v>
                </c:pt>
                <c:pt idx="17493">
                  <c:v>1.5529999999999999E-12</c:v>
                </c:pt>
                <c:pt idx="17494">
                  <c:v>1.554E-12</c:v>
                </c:pt>
                <c:pt idx="17495">
                  <c:v>1.556E-12</c:v>
                </c:pt>
                <c:pt idx="17496">
                  <c:v>1.554E-12</c:v>
                </c:pt>
                <c:pt idx="17497">
                  <c:v>1.5529999999999999E-12</c:v>
                </c:pt>
                <c:pt idx="17498">
                  <c:v>1.551E-12</c:v>
                </c:pt>
                <c:pt idx="17499">
                  <c:v>1.5500000000000001E-12</c:v>
                </c:pt>
                <c:pt idx="17500">
                  <c:v>1.5549999999999999E-12</c:v>
                </c:pt>
                <c:pt idx="17501">
                  <c:v>1.5589999999999999E-12</c:v>
                </c:pt>
                <c:pt idx="17502">
                  <c:v>1.5650000000000001E-12</c:v>
                </c:pt>
                <c:pt idx="17503">
                  <c:v>1.5609999999999999E-12</c:v>
                </c:pt>
                <c:pt idx="17504">
                  <c:v>1.5690000000000001E-12</c:v>
                </c:pt>
                <c:pt idx="17505">
                  <c:v>1.5629999999999999E-12</c:v>
                </c:pt>
                <c:pt idx="17506">
                  <c:v>1.5730000000000001E-12</c:v>
                </c:pt>
                <c:pt idx="17507">
                  <c:v>1.5779999999999999E-12</c:v>
                </c:pt>
                <c:pt idx="17508">
                  <c:v>1.5710000000000001E-12</c:v>
                </c:pt>
                <c:pt idx="17509">
                  <c:v>1.5629999999999999E-12</c:v>
                </c:pt>
                <c:pt idx="17510">
                  <c:v>1.562E-12</c:v>
                </c:pt>
                <c:pt idx="17511">
                  <c:v>1.5629999999999999E-12</c:v>
                </c:pt>
                <c:pt idx="17512">
                  <c:v>1.5650000000000001E-12</c:v>
                </c:pt>
                <c:pt idx="17513">
                  <c:v>1.5690000000000001E-12</c:v>
                </c:pt>
                <c:pt idx="17514">
                  <c:v>1.568E-12</c:v>
                </c:pt>
                <c:pt idx="17515">
                  <c:v>1.579E-12</c:v>
                </c:pt>
                <c:pt idx="17516">
                  <c:v>1.5799999999999999E-12</c:v>
                </c:pt>
                <c:pt idx="17517">
                  <c:v>1.5819999999999999E-12</c:v>
                </c:pt>
                <c:pt idx="17518">
                  <c:v>1.583E-12</c:v>
                </c:pt>
                <c:pt idx="17519">
                  <c:v>1.585E-12</c:v>
                </c:pt>
                <c:pt idx="17520">
                  <c:v>1.585E-12</c:v>
                </c:pt>
                <c:pt idx="17521">
                  <c:v>1.5799999999999999E-12</c:v>
                </c:pt>
                <c:pt idx="17522">
                  <c:v>1.5779999999999999E-12</c:v>
                </c:pt>
                <c:pt idx="17523">
                  <c:v>1.5779999999999999E-12</c:v>
                </c:pt>
                <c:pt idx="17524">
                  <c:v>1.579E-12</c:v>
                </c:pt>
                <c:pt idx="17525">
                  <c:v>1.5819999999999999E-12</c:v>
                </c:pt>
                <c:pt idx="17526">
                  <c:v>1.5819999999999999E-12</c:v>
                </c:pt>
                <c:pt idx="17527">
                  <c:v>1.589E-12</c:v>
                </c:pt>
                <c:pt idx="17528">
                  <c:v>1.593E-12</c:v>
                </c:pt>
                <c:pt idx="17529">
                  <c:v>1.5940000000000001E-12</c:v>
                </c:pt>
                <c:pt idx="17530">
                  <c:v>1.599E-12</c:v>
                </c:pt>
                <c:pt idx="17531">
                  <c:v>1.6E-12</c:v>
                </c:pt>
                <c:pt idx="17532">
                  <c:v>1.61E-12</c:v>
                </c:pt>
                <c:pt idx="17533">
                  <c:v>1.608E-12</c:v>
                </c:pt>
                <c:pt idx="17534">
                  <c:v>1.614E-12</c:v>
                </c:pt>
                <c:pt idx="17535">
                  <c:v>1.6009999999999999E-12</c:v>
                </c:pt>
                <c:pt idx="17536">
                  <c:v>1.6E-12</c:v>
                </c:pt>
                <c:pt idx="17537">
                  <c:v>1.602E-12</c:v>
                </c:pt>
                <c:pt idx="17538">
                  <c:v>1.6009999999999999E-12</c:v>
                </c:pt>
                <c:pt idx="17539">
                  <c:v>1.6E-12</c:v>
                </c:pt>
                <c:pt idx="17540">
                  <c:v>1.6009999999999999E-12</c:v>
                </c:pt>
                <c:pt idx="17541">
                  <c:v>1.604E-12</c:v>
                </c:pt>
                <c:pt idx="17542">
                  <c:v>1.61E-12</c:v>
                </c:pt>
                <c:pt idx="17543">
                  <c:v>1.6069999999999999E-12</c:v>
                </c:pt>
                <c:pt idx="17544">
                  <c:v>1.6069999999999999E-12</c:v>
                </c:pt>
                <c:pt idx="17545">
                  <c:v>1.6089999999999999E-12</c:v>
                </c:pt>
                <c:pt idx="17546">
                  <c:v>1.6029999999999999E-12</c:v>
                </c:pt>
                <c:pt idx="17547">
                  <c:v>1.6E-12</c:v>
                </c:pt>
                <c:pt idx="17548">
                  <c:v>1.6029999999999999E-12</c:v>
                </c:pt>
                <c:pt idx="17549">
                  <c:v>1.6069999999999999E-12</c:v>
                </c:pt>
                <c:pt idx="17550">
                  <c:v>1.6109999999999999E-12</c:v>
                </c:pt>
                <c:pt idx="17551">
                  <c:v>1.612E-12</c:v>
                </c:pt>
                <c:pt idx="17552">
                  <c:v>1.616E-12</c:v>
                </c:pt>
                <c:pt idx="17553">
                  <c:v>1.618E-12</c:v>
                </c:pt>
                <c:pt idx="17554">
                  <c:v>1.6170000000000001E-12</c:v>
                </c:pt>
                <c:pt idx="17555">
                  <c:v>1.6230000000000001E-12</c:v>
                </c:pt>
                <c:pt idx="17556">
                  <c:v>1.625E-12</c:v>
                </c:pt>
                <c:pt idx="17557">
                  <c:v>1.6259999999999999E-12</c:v>
                </c:pt>
                <c:pt idx="17558">
                  <c:v>1.6339999999999999E-12</c:v>
                </c:pt>
                <c:pt idx="17559">
                  <c:v>1.6420000000000001E-12</c:v>
                </c:pt>
                <c:pt idx="17560">
                  <c:v>1.639E-12</c:v>
                </c:pt>
                <c:pt idx="17561">
                  <c:v>1.6420000000000001E-12</c:v>
                </c:pt>
                <c:pt idx="17562">
                  <c:v>1.6440000000000001E-12</c:v>
                </c:pt>
                <c:pt idx="17563">
                  <c:v>1.645E-12</c:v>
                </c:pt>
                <c:pt idx="17564">
                  <c:v>1.6529999999999999E-12</c:v>
                </c:pt>
                <c:pt idx="17565">
                  <c:v>1.648E-12</c:v>
                </c:pt>
                <c:pt idx="17566">
                  <c:v>1.6529999999999999E-12</c:v>
                </c:pt>
                <c:pt idx="17567">
                  <c:v>1.648E-12</c:v>
                </c:pt>
                <c:pt idx="17568">
                  <c:v>1.648E-12</c:v>
                </c:pt>
                <c:pt idx="17569">
                  <c:v>1.6469999999999999E-12</c:v>
                </c:pt>
                <c:pt idx="17570">
                  <c:v>1.6509999999999999E-12</c:v>
                </c:pt>
                <c:pt idx="17571">
                  <c:v>1.656E-12</c:v>
                </c:pt>
                <c:pt idx="17572">
                  <c:v>1.6630000000000001E-12</c:v>
                </c:pt>
                <c:pt idx="17573">
                  <c:v>1.677E-12</c:v>
                </c:pt>
                <c:pt idx="17574">
                  <c:v>1.6759999999999999E-12</c:v>
                </c:pt>
                <c:pt idx="17575">
                  <c:v>1.687E-12</c:v>
                </c:pt>
                <c:pt idx="17576">
                  <c:v>1.687E-12</c:v>
                </c:pt>
                <c:pt idx="17577">
                  <c:v>1.6949999999999999E-12</c:v>
                </c:pt>
                <c:pt idx="17578">
                  <c:v>1.6989999999999999E-12</c:v>
                </c:pt>
                <c:pt idx="17579">
                  <c:v>1.698E-12</c:v>
                </c:pt>
                <c:pt idx="17580">
                  <c:v>1.7009999999999999E-12</c:v>
                </c:pt>
                <c:pt idx="17581">
                  <c:v>1.704E-12</c:v>
                </c:pt>
                <c:pt idx="17582">
                  <c:v>1.698E-12</c:v>
                </c:pt>
                <c:pt idx="17583">
                  <c:v>1.6940000000000001E-12</c:v>
                </c:pt>
                <c:pt idx="17584">
                  <c:v>1.6940000000000001E-12</c:v>
                </c:pt>
                <c:pt idx="17585">
                  <c:v>1.7009999999999999E-12</c:v>
                </c:pt>
                <c:pt idx="17586">
                  <c:v>1.706E-12</c:v>
                </c:pt>
                <c:pt idx="17587">
                  <c:v>1.708E-12</c:v>
                </c:pt>
                <c:pt idx="17588">
                  <c:v>1.7130000000000001E-12</c:v>
                </c:pt>
                <c:pt idx="17589">
                  <c:v>1.7199999999999999E-12</c:v>
                </c:pt>
                <c:pt idx="17590">
                  <c:v>1.7239999999999999E-12</c:v>
                </c:pt>
                <c:pt idx="17591">
                  <c:v>1.721E-12</c:v>
                </c:pt>
                <c:pt idx="17592">
                  <c:v>1.7239999999999999E-12</c:v>
                </c:pt>
                <c:pt idx="17593">
                  <c:v>1.723E-12</c:v>
                </c:pt>
                <c:pt idx="17594">
                  <c:v>1.725E-12</c:v>
                </c:pt>
                <c:pt idx="17595">
                  <c:v>1.7259999999999999E-12</c:v>
                </c:pt>
                <c:pt idx="17596">
                  <c:v>1.733E-12</c:v>
                </c:pt>
                <c:pt idx="17597">
                  <c:v>1.739E-12</c:v>
                </c:pt>
                <c:pt idx="17598">
                  <c:v>1.7400000000000001E-12</c:v>
                </c:pt>
                <c:pt idx="17599">
                  <c:v>1.739E-12</c:v>
                </c:pt>
                <c:pt idx="17600">
                  <c:v>1.741E-12</c:v>
                </c:pt>
                <c:pt idx="17601">
                  <c:v>1.746E-12</c:v>
                </c:pt>
                <c:pt idx="17602">
                  <c:v>1.744E-12</c:v>
                </c:pt>
                <c:pt idx="17603">
                  <c:v>1.741E-12</c:v>
                </c:pt>
                <c:pt idx="17604">
                  <c:v>1.7469999999999999E-12</c:v>
                </c:pt>
                <c:pt idx="17605">
                  <c:v>1.754E-12</c:v>
                </c:pt>
                <c:pt idx="17606">
                  <c:v>1.754E-12</c:v>
                </c:pt>
                <c:pt idx="17607">
                  <c:v>1.7650000000000001E-12</c:v>
                </c:pt>
                <c:pt idx="17608">
                  <c:v>1.762E-12</c:v>
                </c:pt>
                <c:pt idx="17609">
                  <c:v>1.762E-12</c:v>
                </c:pt>
                <c:pt idx="17610">
                  <c:v>1.76E-12</c:v>
                </c:pt>
                <c:pt idx="17611">
                  <c:v>1.758E-12</c:v>
                </c:pt>
                <c:pt idx="17612">
                  <c:v>1.7610000000000001E-12</c:v>
                </c:pt>
                <c:pt idx="17613">
                  <c:v>1.769E-12</c:v>
                </c:pt>
                <c:pt idx="17614">
                  <c:v>1.7659999999999999E-12</c:v>
                </c:pt>
                <c:pt idx="17615">
                  <c:v>1.773E-12</c:v>
                </c:pt>
                <c:pt idx="17616">
                  <c:v>1.7739999999999999E-12</c:v>
                </c:pt>
                <c:pt idx="17617">
                  <c:v>1.7800000000000001E-12</c:v>
                </c:pt>
                <c:pt idx="17618">
                  <c:v>1.7800000000000001E-12</c:v>
                </c:pt>
                <c:pt idx="17619">
                  <c:v>1.781E-12</c:v>
                </c:pt>
                <c:pt idx="17620">
                  <c:v>1.779E-12</c:v>
                </c:pt>
                <c:pt idx="17621">
                  <c:v>1.7840000000000001E-12</c:v>
                </c:pt>
                <c:pt idx="17622">
                  <c:v>1.796E-12</c:v>
                </c:pt>
                <c:pt idx="17623">
                  <c:v>1.8050000000000001E-12</c:v>
                </c:pt>
                <c:pt idx="17624">
                  <c:v>1.804E-12</c:v>
                </c:pt>
                <c:pt idx="17625">
                  <c:v>1.802E-12</c:v>
                </c:pt>
                <c:pt idx="17626">
                  <c:v>1.7949999999999999E-12</c:v>
                </c:pt>
                <c:pt idx="17627">
                  <c:v>1.792E-12</c:v>
                </c:pt>
                <c:pt idx="17628">
                  <c:v>1.79E-12</c:v>
                </c:pt>
                <c:pt idx="17629">
                  <c:v>1.7909999999999999E-12</c:v>
                </c:pt>
                <c:pt idx="17630">
                  <c:v>1.794E-12</c:v>
                </c:pt>
                <c:pt idx="17631">
                  <c:v>1.7949999999999999E-12</c:v>
                </c:pt>
                <c:pt idx="17632">
                  <c:v>1.8030000000000001E-12</c:v>
                </c:pt>
                <c:pt idx="17633">
                  <c:v>1.8070000000000001E-12</c:v>
                </c:pt>
                <c:pt idx="17634">
                  <c:v>1.806E-12</c:v>
                </c:pt>
                <c:pt idx="17635">
                  <c:v>1.808E-12</c:v>
                </c:pt>
                <c:pt idx="17636">
                  <c:v>1.8110000000000001E-12</c:v>
                </c:pt>
                <c:pt idx="17637">
                  <c:v>1.815E-12</c:v>
                </c:pt>
                <c:pt idx="17638">
                  <c:v>1.817E-12</c:v>
                </c:pt>
                <c:pt idx="17639">
                  <c:v>1.815E-12</c:v>
                </c:pt>
                <c:pt idx="17640">
                  <c:v>1.8199999999999999E-12</c:v>
                </c:pt>
                <c:pt idx="17641">
                  <c:v>1.8199999999999999E-12</c:v>
                </c:pt>
                <c:pt idx="17642">
                  <c:v>1.8179999999999999E-12</c:v>
                </c:pt>
                <c:pt idx="17643">
                  <c:v>1.8199999999999999E-12</c:v>
                </c:pt>
                <c:pt idx="17644">
                  <c:v>1.8279999999999999E-12</c:v>
                </c:pt>
                <c:pt idx="17645">
                  <c:v>1.8350000000000002E-12</c:v>
                </c:pt>
                <c:pt idx="17646">
                  <c:v>1.8340000000000001E-12</c:v>
                </c:pt>
                <c:pt idx="17647">
                  <c:v>1.8369999999999999E-12</c:v>
                </c:pt>
                <c:pt idx="17648">
                  <c:v>1.8399999999999998E-12</c:v>
                </c:pt>
                <c:pt idx="17649">
                  <c:v>1.8359999999999999E-12</c:v>
                </c:pt>
                <c:pt idx="17650">
                  <c:v>1.8369999999999999E-12</c:v>
                </c:pt>
                <c:pt idx="17651">
                  <c:v>1.8449999999999999E-12</c:v>
                </c:pt>
                <c:pt idx="17652">
                  <c:v>1.8399999999999998E-12</c:v>
                </c:pt>
                <c:pt idx="17653">
                  <c:v>1.838E-12</c:v>
                </c:pt>
                <c:pt idx="17654">
                  <c:v>1.8350000000000002E-12</c:v>
                </c:pt>
                <c:pt idx="17655">
                  <c:v>1.8449999999999999E-12</c:v>
                </c:pt>
                <c:pt idx="17656">
                  <c:v>1.8489999999999999E-12</c:v>
                </c:pt>
                <c:pt idx="17657">
                  <c:v>1.8489999999999999E-12</c:v>
                </c:pt>
                <c:pt idx="17658">
                  <c:v>1.8590000000000001E-12</c:v>
                </c:pt>
                <c:pt idx="17659">
                  <c:v>1.8569999999999999E-12</c:v>
                </c:pt>
                <c:pt idx="17660">
                  <c:v>1.854E-12</c:v>
                </c:pt>
                <c:pt idx="17661">
                  <c:v>1.8560000000000002E-12</c:v>
                </c:pt>
                <c:pt idx="17662">
                  <c:v>1.854E-12</c:v>
                </c:pt>
                <c:pt idx="17663">
                  <c:v>1.858E-12</c:v>
                </c:pt>
                <c:pt idx="17664">
                  <c:v>1.8560000000000002E-12</c:v>
                </c:pt>
                <c:pt idx="17665">
                  <c:v>1.8640000000000001E-12</c:v>
                </c:pt>
                <c:pt idx="17666">
                  <c:v>1.858E-12</c:v>
                </c:pt>
                <c:pt idx="17667">
                  <c:v>1.8569999999999999E-12</c:v>
                </c:pt>
                <c:pt idx="17668">
                  <c:v>1.8550000000000001E-12</c:v>
                </c:pt>
                <c:pt idx="17669">
                  <c:v>1.8569999999999999E-12</c:v>
                </c:pt>
                <c:pt idx="17670">
                  <c:v>1.8600000000000002E-12</c:v>
                </c:pt>
                <c:pt idx="17671">
                  <c:v>1.8619999999999999E-12</c:v>
                </c:pt>
                <c:pt idx="17672">
                  <c:v>1.8640000000000001E-12</c:v>
                </c:pt>
                <c:pt idx="17673">
                  <c:v>1.8659999999999999E-12</c:v>
                </c:pt>
                <c:pt idx="17674">
                  <c:v>1.858E-12</c:v>
                </c:pt>
                <c:pt idx="17675">
                  <c:v>1.8560000000000002E-12</c:v>
                </c:pt>
                <c:pt idx="17676">
                  <c:v>1.8609999999999998E-12</c:v>
                </c:pt>
                <c:pt idx="17677">
                  <c:v>1.8569999999999999E-12</c:v>
                </c:pt>
                <c:pt idx="17678">
                  <c:v>1.8600000000000002E-12</c:v>
                </c:pt>
                <c:pt idx="17679">
                  <c:v>1.8560000000000002E-12</c:v>
                </c:pt>
                <c:pt idx="17680">
                  <c:v>1.8659999999999999E-12</c:v>
                </c:pt>
                <c:pt idx="17681">
                  <c:v>1.863E-12</c:v>
                </c:pt>
                <c:pt idx="17682">
                  <c:v>1.867E-12</c:v>
                </c:pt>
                <c:pt idx="17683">
                  <c:v>1.8689999999999998E-12</c:v>
                </c:pt>
                <c:pt idx="17684">
                  <c:v>1.8770000000000002E-12</c:v>
                </c:pt>
                <c:pt idx="17685">
                  <c:v>1.8800000000000001E-12</c:v>
                </c:pt>
                <c:pt idx="17686">
                  <c:v>1.8819999999999999E-12</c:v>
                </c:pt>
                <c:pt idx="17687">
                  <c:v>1.8869999999999999E-12</c:v>
                </c:pt>
                <c:pt idx="17688">
                  <c:v>1.892E-12</c:v>
                </c:pt>
                <c:pt idx="17689">
                  <c:v>1.8899999999999998E-12</c:v>
                </c:pt>
                <c:pt idx="17690">
                  <c:v>1.8899999999999998E-12</c:v>
                </c:pt>
                <c:pt idx="17691">
                  <c:v>1.8869999999999999E-12</c:v>
                </c:pt>
                <c:pt idx="17692">
                  <c:v>1.888E-12</c:v>
                </c:pt>
                <c:pt idx="17693">
                  <c:v>1.892E-12</c:v>
                </c:pt>
                <c:pt idx="17694">
                  <c:v>1.8909999999999999E-12</c:v>
                </c:pt>
                <c:pt idx="17695">
                  <c:v>1.892E-12</c:v>
                </c:pt>
                <c:pt idx="17696">
                  <c:v>1.888E-12</c:v>
                </c:pt>
                <c:pt idx="17697">
                  <c:v>1.8850000000000001E-12</c:v>
                </c:pt>
                <c:pt idx="17698">
                  <c:v>1.8890000000000001E-12</c:v>
                </c:pt>
                <c:pt idx="17699">
                  <c:v>1.8930000000000001E-12</c:v>
                </c:pt>
                <c:pt idx="17700">
                  <c:v>1.8980000000000002E-12</c:v>
                </c:pt>
                <c:pt idx="17701">
                  <c:v>1.9E-12</c:v>
                </c:pt>
                <c:pt idx="17702">
                  <c:v>1.8980000000000002E-12</c:v>
                </c:pt>
                <c:pt idx="17703">
                  <c:v>1.9029999999999999E-12</c:v>
                </c:pt>
                <c:pt idx="17704">
                  <c:v>1.9020000000000002E-12</c:v>
                </c:pt>
                <c:pt idx="17705">
                  <c:v>1.9010000000000001E-12</c:v>
                </c:pt>
                <c:pt idx="17706">
                  <c:v>1.9E-12</c:v>
                </c:pt>
                <c:pt idx="17707">
                  <c:v>1.9010000000000001E-12</c:v>
                </c:pt>
                <c:pt idx="17708">
                  <c:v>1.9020000000000002E-12</c:v>
                </c:pt>
                <c:pt idx="17709">
                  <c:v>1.9029999999999999E-12</c:v>
                </c:pt>
                <c:pt idx="17710">
                  <c:v>1.9029999999999999E-12</c:v>
                </c:pt>
                <c:pt idx="17711">
                  <c:v>1.904E-12</c:v>
                </c:pt>
                <c:pt idx="17712">
                  <c:v>1.904E-12</c:v>
                </c:pt>
                <c:pt idx="17713">
                  <c:v>1.9069999999999999E-12</c:v>
                </c:pt>
                <c:pt idx="17714">
                  <c:v>1.9100000000000001E-12</c:v>
                </c:pt>
                <c:pt idx="17715">
                  <c:v>1.9109999999999998E-12</c:v>
                </c:pt>
                <c:pt idx="17716">
                  <c:v>1.9029999999999999E-12</c:v>
                </c:pt>
                <c:pt idx="17717">
                  <c:v>1.9079999999999999E-12</c:v>
                </c:pt>
                <c:pt idx="17718">
                  <c:v>1.909E-12</c:v>
                </c:pt>
                <c:pt idx="17719">
                  <c:v>1.9050000000000001E-12</c:v>
                </c:pt>
                <c:pt idx="17720">
                  <c:v>1.9060000000000002E-12</c:v>
                </c:pt>
                <c:pt idx="17721">
                  <c:v>1.9119999999999999E-12</c:v>
                </c:pt>
                <c:pt idx="17722">
                  <c:v>1.9159999999999999E-12</c:v>
                </c:pt>
                <c:pt idx="17723">
                  <c:v>1.9109999999999998E-12</c:v>
                </c:pt>
                <c:pt idx="17724">
                  <c:v>1.913E-12</c:v>
                </c:pt>
                <c:pt idx="17725">
                  <c:v>1.913E-12</c:v>
                </c:pt>
                <c:pt idx="17726">
                  <c:v>1.9109999999999998E-12</c:v>
                </c:pt>
                <c:pt idx="17727">
                  <c:v>1.9100000000000001E-12</c:v>
                </c:pt>
                <c:pt idx="17728">
                  <c:v>1.909E-12</c:v>
                </c:pt>
                <c:pt idx="17729">
                  <c:v>1.9079999999999999E-12</c:v>
                </c:pt>
                <c:pt idx="17730">
                  <c:v>1.9079999999999999E-12</c:v>
                </c:pt>
                <c:pt idx="17731">
                  <c:v>1.9060000000000002E-12</c:v>
                </c:pt>
                <c:pt idx="17732">
                  <c:v>1.904E-12</c:v>
                </c:pt>
                <c:pt idx="17733">
                  <c:v>1.9079999999999999E-12</c:v>
                </c:pt>
                <c:pt idx="17734">
                  <c:v>1.8989999999999999E-12</c:v>
                </c:pt>
                <c:pt idx="17735">
                  <c:v>1.8980000000000002E-12</c:v>
                </c:pt>
                <c:pt idx="17736">
                  <c:v>1.8939999999999998E-12</c:v>
                </c:pt>
                <c:pt idx="17737">
                  <c:v>1.8899999999999998E-12</c:v>
                </c:pt>
                <c:pt idx="17738">
                  <c:v>1.8909999999999999E-12</c:v>
                </c:pt>
                <c:pt idx="17739">
                  <c:v>1.8949999999999999E-12</c:v>
                </c:pt>
                <c:pt idx="17740">
                  <c:v>1.8939999999999998E-12</c:v>
                </c:pt>
                <c:pt idx="17741">
                  <c:v>1.8890000000000001E-12</c:v>
                </c:pt>
                <c:pt idx="17742">
                  <c:v>1.892E-12</c:v>
                </c:pt>
                <c:pt idx="17743">
                  <c:v>1.8930000000000001E-12</c:v>
                </c:pt>
                <c:pt idx="17744">
                  <c:v>1.8869999999999999E-12</c:v>
                </c:pt>
                <c:pt idx="17745">
                  <c:v>1.8850000000000001E-12</c:v>
                </c:pt>
                <c:pt idx="17746">
                  <c:v>1.8810000000000002E-12</c:v>
                </c:pt>
                <c:pt idx="17747">
                  <c:v>1.879E-12</c:v>
                </c:pt>
                <c:pt idx="17748">
                  <c:v>1.875E-12</c:v>
                </c:pt>
                <c:pt idx="17749">
                  <c:v>1.875E-12</c:v>
                </c:pt>
                <c:pt idx="17750">
                  <c:v>1.8720000000000001E-12</c:v>
                </c:pt>
                <c:pt idx="17751">
                  <c:v>1.8689999999999998E-12</c:v>
                </c:pt>
                <c:pt idx="17752">
                  <c:v>1.8680000000000001E-12</c:v>
                </c:pt>
                <c:pt idx="17753">
                  <c:v>1.8659999999999999E-12</c:v>
                </c:pt>
                <c:pt idx="17754">
                  <c:v>1.8699999999999999E-12</c:v>
                </c:pt>
                <c:pt idx="17755">
                  <c:v>1.8770000000000002E-12</c:v>
                </c:pt>
                <c:pt idx="17756">
                  <c:v>1.871E-12</c:v>
                </c:pt>
                <c:pt idx="17757">
                  <c:v>1.875E-12</c:v>
                </c:pt>
                <c:pt idx="17758">
                  <c:v>1.8720000000000001E-12</c:v>
                </c:pt>
                <c:pt idx="17759">
                  <c:v>1.867E-12</c:v>
                </c:pt>
                <c:pt idx="17760">
                  <c:v>1.8659999999999999E-12</c:v>
                </c:pt>
                <c:pt idx="17761">
                  <c:v>1.863E-12</c:v>
                </c:pt>
                <c:pt idx="17762">
                  <c:v>1.858E-12</c:v>
                </c:pt>
                <c:pt idx="17763">
                  <c:v>1.8550000000000001E-12</c:v>
                </c:pt>
                <c:pt idx="17764">
                  <c:v>1.8510000000000001E-12</c:v>
                </c:pt>
                <c:pt idx="17765">
                  <c:v>1.8439999999999998E-12</c:v>
                </c:pt>
                <c:pt idx="17766">
                  <c:v>1.8439999999999998E-12</c:v>
                </c:pt>
                <c:pt idx="17767">
                  <c:v>1.842E-12</c:v>
                </c:pt>
                <c:pt idx="17768">
                  <c:v>1.8350000000000002E-12</c:v>
                </c:pt>
                <c:pt idx="17769">
                  <c:v>1.8350000000000002E-12</c:v>
                </c:pt>
                <c:pt idx="17770">
                  <c:v>1.833E-12</c:v>
                </c:pt>
                <c:pt idx="17771">
                  <c:v>1.8310000000000002E-12</c:v>
                </c:pt>
                <c:pt idx="17772">
                  <c:v>1.821E-12</c:v>
                </c:pt>
                <c:pt idx="17773">
                  <c:v>1.8139999999999999E-12</c:v>
                </c:pt>
                <c:pt idx="17774">
                  <c:v>1.8110000000000001E-12</c:v>
                </c:pt>
                <c:pt idx="17775">
                  <c:v>1.8030000000000001E-12</c:v>
                </c:pt>
                <c:pt idx="17776">
                  <c:v>1.8010000000000001E-12</c:v>
                </c:pt>
                <c:pt idx="17777">
                  <c:v>1.798E-12</c:v>
                </c:pt>
                <c:pt idx="17778">
                  <c:v>1.794E-12</c:v>
                </c:pt>
                <c:pt idx="17779">
                  <c:v>1.7840000000000001E-12</c:v>
                </c:pt>
                <c:pt idx="17780">
                  <c:v>1.783E-12</c:v>
                </c:pt>
                <c:pt idx="17781">
                  <c:v>1.777E-12</c:v>
                </c:pt>
                <c:pt idx="17782">
                  <c:v>1.771E-12</c:v>
                </c:pt>
                <c:pt idx="17783">
                  <c:v>1.775E-12</c:v>
                </c:pt>
                <c:pt idx="17784">
                  <c:v>1.771E-12</c:v>
                </c:pt>
                <c:pt idx="17785">
                  <c:v>1.771E-12</c:v>
                </c:pt>
                <c:pt idx="17786">
                  <c:v>1.7659999999999999E-12</c:v>
                </c:pt>
                <c:pt idx="17787">
                  <c:v>1.7610000000000001E-12</c:v>
                </c:pt>
                <c:pt idx="17788">
                  <c:v>1.7550000000000001E-12</c:v>
                </c:pt>
                <c:pt idx="17789">
                  <c:v>1.7529999999999999E-12</c:v>
                </c:pt>
                <c:pt idx="17790">
                  <c:v>1.737E-12</c:v>
                </c:pt>
                <c:pt idx="17791">
                  <c:v>1.735E-12</c:v>
                </c:pt>
                <c:pt idx="17792">
                  <c:v>1.729E-12</c:v>
                </c:pt>
                <c:pt idx="17793">
                  <c:v>1.7199999999999999E-12</c:v>
                </c:pt>
                <c:pt idx="17794">
                  <c:v>1.7150000000000001E-12</c:v>
                </c:pt>
                <c:pt idx="17795">
                  <c:v>1.708E-12</c:v>
                </c:pt>
                <c:pt idx="17796">
                  <c:v>1.7070000000000001E-12</c:v>
                </c:pt>
                <c:pt idx="17797">
                  <c:v>1.704E-12</c:v>
                </c:pt>
                <c:pt idx="17798">
                  <c:v>1.691E-12</c:v>
                </c:pt>
                <c:pt idx="17799">
                  <c:v>1.6900000000000001E-12</c:v>
                </c:pt>
                <c:pt idx="17800">
                  <c:v>1.6840000000000001E-12</c:v>
                </c:pt>
                <c:pt idx="17801">
                  <c:v>1.683E-12</c:v>
                </c:pt>
                <c:pt idx="17802">
                  <c:v>1.681E-12</c:v>
                </c:pt>
                <c:pt idx="17803">
                  <c:v>1.6739999999999999E-12</c:v>
                </c:pt>
                <c:pt idx="17804">
                  <c:v>1.666E-12</c:v>
                </c:pt>
                <c:pt idx="17805">
                  <c:v>1.6630000000000001E-12</c:v>
                </c:pt>
                <c:pt idx="17806">
                  <c:v>1.662E-12</c:v>
                </c:pt>
                <c:pt idx="17807">
                  <c:v>1.675E-12</c:v>
                </c:pt>
                <c:pt idx="17808">
                  <c:v>1.6690000000000001E-12</c:v>
                </c:pt>
                <c:pt idx="17809">
                  <c:v>1.6670000000000001E-12</c:v>
                </c:pt>
                <c:pt idx="17810">
                  <c:v>1.664E-12</c:v>
                </c:pt>
                <c:pt idx="17811">
                  <c:v>1.6549999999999999E-12</c:v>
                </c:pt>
                <c:pt idx="17812">
                  <c:v>1.652E-12</c:v>
                </c:pt>
                <c:pt idx="17813">
                  <c:v>1.6489999999999999E-12</c:v>
                </c:pt>
                <c:pt idx="17814">
                  <c:v>1.6489999999999999E-12</c:v>
                </c:pt>
                <c:pt idx="17815">
                  <c:v>1.65E-12</c:v>
                </c:pt>
                <c:pt idx="17816">
                  <c:v>1.643E-12</c:v>
                </c:pt>
                <c:pt idx="17817">
                  <c:v>1.6440000000000001E-12</c:v>
                </c:pt>
                <c:pt idx="17818">
                  <c:v>1.6380000000000001E-12</c:v>
                </c:pt>
                <c:pt idx="17819">
                  <c:v>1.639E-12</c:v>
                </c:pt>
                <c:pt idx="17820">
                  <c:v>1.633E-12</c:v>
                </c:pt>
                <c:pt idx="17821">
                  <c:v>1.6299999999999999E-12</c:v>
                </c:pt>
                <c:pt idx="17822">
                  <c:v>1.6259999999999999E-12</c:v>
                </c:pt>
                <c:pt idx="17823">
                  <c:v>1.6210000000000001E-12</c:v>
                </c:pt>
                <c:pt idx="17824">
                  <c:v>1.618E-12</c:v>
                </c:pt>
                <c:pt idx="17825">
                  <c:v>1.6130000000000001E-12</c:v>
                </c:pt>
                <c:pt idx="17826">
                  <c:v>1.6210000000000001E-12</c:v>
                </c:pt>
                <c:pt idx="17827">
                  <c:v>1.6130000000000001E-12</c:v>
                </c:pt>
                <c:pt idx="17828">
                  <c:v>1.6009999999999999E-12</c:v>
                </c:pt>
                <c:pt idx="17829">
                  <c:v>1.602E-12</c:v>
                </c:pt>
                <c:pt idx="17830">
                  <c:v>1.597E-12</c:v>
                </c:pt>
                <c:pt idx="17831">
                  <c:v>1.6029999999999999E-12</c:v>
                </c:pt>
                <c:pt idx="17832">
                  <c:v>1.5900000000000001E-12</c:v>
                </c:pt>
                <c:pt idx="17833">
                  <c:v>1.5880000000000001E-12</c:v>
                </c:pt>
                <c:pt idx="17834">
                  <c:v>1.585E-12</c:v>
                </c:pt>
                <c:pt idx="17835">
                  <c:v>1.587E-12</c:v>
                </c:pt>
                <c:pt idx="17836">
                  <c:v>1.5759999999999999E-12</c:v>
                </c:pt>
                <c:pt idx="17837">
                  <c:v>1.5750000000000001E-12</c:v>
                </c:pt>
                <c:pt idx="17838">
                  <c:v>1.5799999999999999E-12</c:v>
                </c:pt>
                <c:pt idx="17839">
                  <c:v>1.5839999999999999E-12</c:v>
                </c:pt>
                <c:pt idx="17840">
                  <c:v>1.5839999999999999E-12</c:v>
                </c:pt>
                <c:pt idx="17841">
                  <c:v>1.581E-12</c:v>
                </c:pt>
                <c:pt idx="17842">
                  <c:v>1.5839999999999999E-12</c:v>
                </c:pt>
                <c:pt idx="17843">
                  <c:v>1.5779999999999999E-12</c:v>
                </c:pt>
                <c:pt idx="17844">
                  <c:v>1.5750000000000001E-12</c:v>
                </c:pt>
                <c:pt idx="17845">
                  <c:v>1.5779999999999999E-12</c:v>
                </c:pt>
                <c:pt idx="17846">
                  <c:v>1.5819999999999999E-12</c:v>
                </c:pt>
                <c:pt idx="17847">
                  <c:v>1.579E-12</c:v>
                </c:pt>
                <c:pt idx="17848">
                  <c:v>1.5779999999999999E-12</c:v>
                </c:pt>
                <c:pt idx="17849">
                  <c:v>1.5730000000000001E-12</c:v>
                </c:pt>
                <c:pt idx="17850">
                  <c:v>1.5690000000000001E-12</c:v>
                </c:pt>
                <c:pt idx="17851">
                  <c:v>1.568E-12</c:v>
                </c:pt>
                <c:pt idx="17852">
                  <c:v>1.566E-12</c:v>
                </c:pt>
                <c:pt idx="17853">
                  <c:v>1.566E-12</c:v>
                </c:pt>
                <c:pt idx="17854">
                  <c:v>1.5690000000000001E-12</c:v>
                </c:pt>
                <c:pt idx="17855">
                  <c:v>1.572E-12</c:v>
                </c:pt>
                <c:pt idx="17856">
                  <c:v>1.5670000000000001E-12</c:v>
                </c:pt>
                <c:pt idx="17857">
                  <c:v>1.5670000000000001E-12</c:v>
                </c:pt>
                <c:pt idx="17858">
                  <c:v>1.5609999999999999E-12</c:v>
                </c:pt>
                <c:pt idx="17859">
                  <c:v>1.5549999999999999E-12</c:v>
                </c:pt>
                <c:pt idx="17860">
                  <c:v>1.549E-12</c:v>
                </c:pt>
                <c:pt idx="17861">
                  <c:v>1.5420000000000001E-12</c:v>
                </c:pt>
                <c:pt idx="17862">
                  <c:v>1.537E-12</c:v>
                </c:pt>
                <c:pt idx="17863">
                  <c:v>1.541E-12</c:v>
                </c:pt>
                <c:pt idx="17864">
                  <c:v>1.549E-12</c:v>
                </c:pt>
                <c:pt idx="17865">
                  <c:v>1.5500000000000001E-12</c:v>
                </c:pt>
                <c:pt idx="17866">
                  <c:v>1.5500000000000001E-12</c:v>
                </c:pt>
                <c:pt idx="17867">
                  <c:v>1.5520000000000001E-12</c:v>
                </c:pt>
                <c:pt idx="17868">
                  <c:v>1.5520000000000001E-12</c:v>
                </c:pt>
                <c:pt idx="17869">
                  <c:v>1.5440000000000001E-12</c:v>
                </c:pt>
                <c:pt idx="17870">
                  <c:v>1.5440000000000001E-12</c:v>
                </c:pt>
                <c:pt idx="17871">
                  <c:v>1.5460000000000001E-12</c:v>
                </c:pt>
                <c:pt idx="17872">
                  <c:v>1.5460000000000001E-12</c:v>
                </c:pt>
                <c:pt idx="17873">
                  <c:v>1.5440000000000001E-12</c:v>
                </c:pt>
                <c:pt idx="17874">
                  <c:v>1.5420000000000001E-12</c:v>
                </c:pt>
                <c:pt idx="17875">
                  <c:v>1.5319999999999999E-12</c:v>
                </c:pt>
                <c:pt idx="17876">
                  <c:v>1.528E-12</c:v>
                </c:pt>
                <c:pt idx="17877">
                  <c:v>1.531E-12</c:v>
                </c:pt>
                <c:pt idx="17878">
                  <c:v>1.524E-12</c:v>
                </c:pt>
                <c:pt idx="17879">
                  <c:v>1.5270000000000001E-12</c:v>
                </c:pt>
                <c:pt idx="17880">
                  <c:v>1.535E-12</c:v>
                </c:pt>
                <c:pt idx="17881">
                  <c:v>1.535E-12</c:v>
                </c:pt>
                <c:pt idx="17882">
                  <c:v>1.5480000000000001E-12</c:v>
                </c:pt>
                <c:pt idx="17883">
                  <c:v>1.5379999999999999E-12</c:v>
                </c:pt>
                <c:pt idx="17884">
                  <c:v>1.537E-12</c:v>
                </c:pt>
                <c:pt idx="17885">
                  <c:v>1.5399999999999999E-12</c:v>
                </c:pt>
                <c:pt idx="17886">
                  <c:v>1.543E-12</c:v>
                </c:pt>
                <c:pt idx="17887">
                  <c:v>1.5399999999999999E-12</c:v>
                </c:pt>
                <c:pt idx="17888">
                  <c:v>1.5460000000000001E-12</c:v>
                </c:pt>
                <c:pt idx="17889">
                  <c:v>1.5520000000000001E-12</c:v>
                </c:pt>
                <c:pt idx="17890">
                  <c:v>1.5549999999999999E-12</c:v>
                </c:pt>
                <c:pt idx="17891">
                  <c:v>1.5500000000000001E-12</c:v>
                </c:pt>
                <c:pt idx="17892">
                  <c:v>1.558E-12</c:v>
                </c:pt>
                <c:pt idx="17893">
                  <c:v>1.5589999999999999E-12</c:v>
                </c:pt>
                <c:pt idx="17894">
                  <c:v>1.5589999999999999E-12</c:v>
                </c:pt>
                <c:pt idx="17895">
                  <c:v>1.558E-12</c:v>
                </c:pt>
                <c:pt idx="17896">
                  <c:v>1.56E-12</c:v>
                </c:pt>
                <c:pt idx="17897">
                  <c:v>1.5589999999999999E-12</c:v>
                </c:pt>
                <c:pt idx="17898">
                  <c:v>1.5589999999999999E-12</c:v>
                </c:pt>
                <c:pt idx="17899">
                  <c:v>1.5569999999999999E-12</c:v>
                </c:pt>
                <c:pt idx="17900">
                  <c:v>1.5500000000000001E-12</c:v>
                </c:pt>
                <c:pt idx="17901">
                  <c:v>1.547E-12</c:v>
                </c:pt>
                <c:pt idx="17902">
                  <c:v>1.5480000000000001E-12</c:v>
                </c:pt>
                <c:pt idx="17903">
                  <c:v>1.5379999999999999E-12</c:v>
                </c:pt>
                <c:pt idx="17904">
                  <c:v>1.5339999999999999E-12</c:v>
                </c:pt>
                <c:pt idx="17905">
                  <c:v>1.537E-12</c:v>
                </c:pt>
                <c:pt idx="17906">
                  <c:v>1.537E-12</c:v>
                </c:pt>
                <c:pt idx="17907">
                  <c:v>1.535E-12</c:v>
                </c:pt>
                <c:pt idx="17908">
                  <c:v>1.5440000000000001E-12</c:v>
                </c:pt>
                <c:pt idx="17909">
                  <c:v>1.5460000000000001E-12</c:v>
                </c:pt>
                <c:pt idx="17910">
                  <c:v>1.547E-12</c:v>
                </c:pt>
                <c:pt idx="17911">
                  <c:v>1.549E-12</c:v>
                </c:pt>
                <c:pt idx="17912">
                  <c:v>1.5440000000000001E-12</c:v>
                </c:pt>
                <c:pt idx="17913">
                  <c:v>1.545E-12</c:v>
                </c:pt>
                <c:pt idx="17914">
                  <c:v>1.5529999999999999E-12</c:v>
                </c:pt>
                <c:pt idx="17915">
                  <c:v>1.558E-12</c:v>
                </c:pt>
                <c:pt idx="17916">
                  <c:v>1.5589999999999999E-12</c:v>
                </c:pt>
                <c:pt idx="17917">
                  <c:v>1.566E-12</c:v>
                </c:pt>
                <c:pt idx="17918">
                  <c:v>1.564E-12</c:v>
                </c:pt>
                <c:pt idx="17919">
                  <c:v>1.566E-12</c:v>
                </c:pt>
                <c:pt idx="17920">
                  <c:v>1.5690000000000001E-12</c:v>
                </c:pt>
                <c:pt idx="17921">
                  <c:v>1.5750000000000001E-12</c:v>
                </c:pt>
                <c:pt idx="17922">
                  <c:v>1.5670000000000001E-12</c:v>
                </c:pt>
                <c:pt idx="17923">
                  <c:v>1.556E-12</c:v>
                </c:pt>
                <c:pt idx="17924">
                  <c:v>1.564E-12</c:v>
                </c:pt>
                <c:pt idx="17925">
                  <c:v>1.5609999999999999E-12</c:v>
                </c:pt>
                <c:pt idx="17926">
                  <c:v>1.5609999999999999E-12</c:v>
                </c:pt>
                <c:pt idx="17927">
                  <c:v>1.564E-12</c:v>
                </c:pt>
                <c:pt idx="17928">
                  <c:v>1.5750000000000001E-12</c:v>
                </c:pt>
                <c:pt idx="17929">
                  <c:v>1.5670000000000001E-12</c:v>
                </c:pt>
                <c:pt idx="17930">
                  <c:v>1.572E-12</c:v>
                </c:pt>
                <c:pt idx="17931">
                  <c:v>1.5750000000000001E-12</c:v>
                </c:pt>
                <c:pt idx="17932">
                  <c:v>1.5750000000000001E-12</c:v>
                </c:pt>
                <c:pt idx="17933">
                  <c:v>1.577E-12</c:v>
                </c:pt>
                <c:pt idx="17934">
                  <c:v>1.5799999999999999E-12</c:v>
                </c:pt>
                <c:pt idx="17935">
                  <c:v>1.6029999999999999E-12</c:v>
                </c:pt>
                <c:pt idx="17936">
                  <c:v>1.61E-12</c:v>
                </c:pt>
                <c:pt idx="17937">
                  <c:v>1.6109999999999999E-12</c:v>
                </c:pt>
                <c:pt idx="17938">
                  <c:v>1.6170000000000001E-12</c:v>
                </c:pt>
                <c:pt idx="17939">
                  <c:v>1.6150000000000001E-12</c:v>
                </c:pt>
                <c:pt idx="17940">
                  <c:v>1.6130000000000001E-12</c:v>
                </c:pt>
                <c:pt idx="17941">
                  <c:v>1.61E-12</c:v>
                </c:pt>
                <c:pt idx="17942">
                  <c:v>1.61E-12</c:v>
                </c:pt>
                <c:pt idx="17943">
                  <c:v>1.608E-12</c:v>
                </c:pt>
                <c:pt idx="17944">
                  <c:v>1.6150000000000001E-12</c:v>
                </c:pt>
                <c:pt idx="17945">
                  <c:v>1.616E-12</c:v>
                </c:pt>
                <c:pt idx="17946">
                  <c:v>1.618E-12</c:v>
                </c:pt>
                <c:pt idx="17947">
                  <c:v>1.6190000000000001E-12</c:v>
                </c:pt>
                <c:pt idx="17948">
                  <c:v>1.6239999999999999E-12</c:v>
                </c:pt>
                <c:pt idx="17949">
                  <c:v>1.6259999999999999E-12</c:v>
                </c:pt>
                <c:pt idx="17950">
                  <c:v>1.631E-12</c:v>
                </c:pt>
                <c:pt idx="17951">
                  <c:v>1.6299999999999999E-12</c:v>
                </c:pt>
                <c:pt idx="17952">
                  <c:v>1.629E-12</c:v>
                </c:pt>
                <c:pt idx="17953">
                  <c:v>1.629E-12</c:v>
                </c:pt>
                <c:pt idx="17954">
                  <c:v>1.6279999999999999E-12</c:v>
                </c:pt>
                <c:pt idx="17955">
                  <c:v>1.629E-12</c:v>
                </c:pt>
                <c:pt idx="17956">
                  <c:v>1.6299999999999999E-12</c:v>
                </c:pt>
                <c:pt idx="17957">
                  <c:v>1.635E-12</c:v>
                </c:pt>
                <c:pt idx="17958">
                  <c:v>1.637E-12</c:v>
                </c:pt>
                <c:pt idx="17959">
                  <c:v>1.635E-12</c:v>
                </c:pt>
                <c:pt idx="17960">
                  <c:v>1.639E-12</c:v>
                </c:pt>
                <c:pt idx="17961">
                  <c:v>1.6400000000000001E-12</c:v>
                </c:pt>
                <c:pt idx="17962">
                  <c:v>1.6420000000000001E-12</c:v>
                </c:pt>
                <c:pt idx="17963">
                  <c:v>1.6509999999999999E-12</c:v>
                </c:pt>
                <c:pt idx="17964">
                  <c:v>1.65E-12</c:v>
                </c:pt>
                <c:pt idx="17965">
                  <c:v>1.6509999999999999E-12</c:v>
                </c:pt>
                <c:pt idx="17966">
                  <c:v>1.6489999999999999E-12</c:v>
                </c:pt>
                <c:pt idx="17967">
                  <c:v>1.652E-12</c:v>
                </c:pt>
                <c:pt idx="17968">
                  <c:v>1.658E-12</c:v>
                </c:pt>
                <c:pt idx="17969">
                  <c:v>1.666E-12</c:v>
                </c:pt>
                <c:pt idx="17970">
                  <c:v>1.671E-12</c:v>
                </c:pt>
                <c:pt idx="17971">
                  <c:v>1.677E-12</c:v>
                </c:pt>
                <c:pt idx="17972">
                  <c:v>1.6779999999999999E-12</c:v>
                </c:pt>
                <c:pt idx="17973">
                  <c:v>1.666E-12</c:v>
                </c:pt>
                <c:pt idx="17974">
                  <c:v>1.6670000000000001E-12</c:v>
                </c:pt>
                <c:pt idx="17975">
                  <c:v>1.666E-12</c:v>
                </c:pt>
                <c:pt idx="17976">
                  <c:v>1.664E-12</c:v>
                </c:pt>
                <c:pt idx="17977">
                  <c:v>1.6759999999999999E-12</c:v>
                </c:pt>
                <c:pt idx="17978">
                  <c:v>1.6719999999999999E-12</c:v>
                </c:pt>
                <c:pt idx="17979">
                  <c:v>1.6719999999999999E-12</c:v>
                </c:pt>
                <c:pt idx="17980">
                  <c:v>1.673E-12</c:v>
                </c:pt>
                <c:pt idx="17981">
                  <c:v>1.6759999999999999E-12</c:v>
                </c:pt>
                <c:pt idx="17982">
                  <c:v>1.679E-12</c:v>
                </c:pt>
                <c:pt idx="17983">
                  <c:v>1.685E-12</c:v>
                </c:pt>
                <c:pt idx="17984">
                  <c:v>1.6860000000000001E-12</c:v>
                </c:pt>
                <c:pt idx="17985">
                  <c:v>1.6779999999999999E-12</c:v>
                </c:pt>
                <c:pt idx="17986">
                  <c:v>1.679E-12</c:v>
                </c:pt>
                <c:pt idx="17987">
                  <c:v>1.687E-12</c:v>
                </c:pt>
                <c:pt idx="17988">
                  <c:v>1.6900000000000001E-12</c:v>
                </c:pt>
                <c:pt idx="17989">
                  <c:v>1.691E-12</c:v>
                </c:pt>
                <c:pt idx="17990">
                  <c:v>1.6900000000000001E-12</c:v>
                </c:pt>
                <c:pt idx="17991">
                  <c:v>1.6989999999999999E-12</c:v>
                </c:pt>
                <c:pt idx="17992">
                  <c:v>1.71E-12</c:v>
                </c:pt>
                <c:pt idx="17993">
                  <c:v>1.7110000000000001E-12</c:v>
                </c:pt>
                <c:pt idx="17994">
                  <c:v>1.7150000000000001E-12</c:v>
                </c:pt>
                <c:pt idx="17995">
                  <c:v>1.7179999999999999E-12</c:v>
                </c:pt>
                <c:pt idx="17996">
                  <c:v>1.7239999999999999E-12</c:v>
                </c:pt>
                <c:pt idx="17997">
                  <c:v>1.725E-12</c:v>
                </c:pt>
                <c:pt idx="17998">
                  <c:v>1.727E-12</c:v>
                </c:pt>
                <c:pt idx="17999">
                  <c:v>1.7259999999999999E-12</c:v>
                </c:pt>
                <c:pt idx="18000">
                  <c:v>1.7320000000000001E-12</c:v>
                </c:pt>
                <c:pt idx="18001">
                  <c:v>1.7259999999999999E-12</c:v>
                </c:pt>
                <c:pt idx="18002">
                  <c:v>1.737E-12</c:v>
                </c:pt>
                <c:pt idx="18003">
                  <c:v>1.733E-12</c:v>
                </c:pt>
                <c:pt idx="18004">
                  <c:v>1.7300000000000001E-12</c:v>
                </c:pt>
                <c:pt idx="18005">
                  <c:v>1.731E-12</c:v>
                </c:pt>
                <c:pt idx="18006">
                  <c:v>1.742E-12</c:v>
                </c:pt>
                <c:pt idx="18007">
                  <c:v>1.7400000000000001E-12</c:v>
                </c:pt>
                <c:pt idx="18008">
                  <c:v>1.746E-12</c:v>
                </c:pt>
                <c:pt idx="18009">
                  <c:v>1.7529999999999999E-12</c:v>
                </c:pt>
                <c:pt idx="18010">
                  <c:v>1.752E-12</c:v>
                </c:pt>
                <c:pt idx="18011">
                  <c:v>1.7509999999999999E-12</c:v>
                </c:pt>
                <c:pt idx="18012">
                  <c:v>1.7550000000000001E-12</c:v>
                </c:pt>
                <c:pt idx="18013">
                  <c:v>1.7630000000000001E-12</c:v>
                </c:pt>
                <c:pt idx="18014">
                  <c:v>1.769E-12</c:v>
                </c:pt>
                <c:pt idx="18015">
                  <c:v>1.771E-12</c:v>
                </c:pt>
                <c:pt idx="18016">
                  <c:v>1.767E-12</c:v>
                </c:pt>
                <c:pt idx="18017">
                  <c:v>1.7719999999999999E-12</c:v>
                </c:pt>
                <c:pt idx="18018">
                  <c:v>1.779E-12</c:v>
                </c:pt>
                <c:pt idx="18019">
                  <c:v>1.777E-12</c:v>
                </c:pt>
                <c:pt idx="18020">
                  <c:v>1.777E-12</c:v>
                </c:pt>
                <c:pt idx="18021">
                  <c:v>1.777E-12</c:v>
                </c:pt>
                <c:pt idx="18022">
                  <c:v>1.781E-12</c:v>
                </c:pt>
                <c:pt idx="18023">
                  <c:v>1.779E-12</c:v>
                </c:pt>
                <c:pt idx="18024">
                  <c:v>1.783E-12</c:v>
                </c:pt>
                <c:pt idx="18025">
                  <c:v>1.7860000000000001E-12</c:v>
                </c:pt>
                <c:pt idx="18026">
                  <c:v>1.779E-12</c:v>
                </c:pt>
                <c:pt idx="18027">
                  <c:v>1.7820000000000001E-12</c:v>
                </c:pt>
                <c:pt idx="18028">
                  <c:v>1.785E-12</c:v>
                </c:pt>
                <c:pt idx="18029">
                  <c:v>1.794E-12</c:v>
                </c:pt>
                <c:pt idx="18030">
                  <c:v>1.7949999999999999E-12</c:v>
                </c:pt>
                <c:pt idx="18031">
                  <c:v>1.7949999999999999E-12</c:v>
                </c:pt>
                <c:pt idx="18032">
                  <c:v>1.7989999999999999E-12</c:v>
                </c:pt>
                <c:pt idx="18033">
                  <c:v>1.798E-12</c:v>
                </c:pt>
                <c:pt idx="18034">
                  <c:v>1.8070000000000001E-12</c:v>
                </c:pt>
                <c:pt idx="18035">
                  <c:v>1.8070000000000001E-12</c:v>
                </c:pt>
                <c:pt idx="18036">
                  <c:v>1.8139999999999999E-12</c:v>
                </c:pt>
                <c:pt idx="18037">
                  <c:v>1.81E-12</c:v>
                </c:pt>
                <c:pt idx="18038">
                  <c:v>1.813E-12</c:v>
                </c:pt>
                <c:pt idx="18039">
                  <c:v>1.8179999999999999E-12</c:v>
                </c:pt>
                <c:pt idx="18040">
                  <c:v>1.821E-12</c:v>
                </c:pt>
                <c:pt idx="18041">
                  <c:v>1.8199999999999999E-12</c:v>
                </c:pt>
                <c:pt idx="18042">
                  <c:v>1.8179999999999999E-12</c:v>
                </c:pt>
                <c:pt idx="18043">
                  <c:v>1.817E-12</c:v>
                </c:pt>
                <c:pt idx="18044">
                  <c:v>1.815E-12</c:v>
                </c:pt>
                <c:pt idx="18045">
                  <c:v>1.8159999999999999E-12</c:v>
                </c:pt>
                <c:pt idx="18046">
                  <c:v>1.8159999999999999E-12</c:v>
                </c:pt>
                <c:pt idx="18047">
                  <c:v>1.8179999999999999E-12</c:v>
                </c:pt>
                <c:pt idx="18048">
                  <c:v>1.8229999999999998E-12</c:v>
                </c:pt>
                <c:pt idx="18049">
                  <c:v>1.8260000000000001E-12</c:v>
                </c:pt>
                <c:pt idx="18050">
                  <c:v>1.8260000000000001E-12</c:v>
                </c:pt>
                <c:pt idx="18051">
                  <c:v>1.8270000000000002E-12</c:v>
                </c:pt>
                <c:pt idx="18052">
                  <c:v>1.829E-12</c:v>
                </c:pt>
                <c:pt idx="18053">
                  <c:v>1.8300000000000001E-12</c:v>
                </c:pt>
                <c:pt idx="18054">
                  <c:v>1.8270000000000002E-12</c:v>
                </c:pt>
                <c:pt idx="18055">
                  <c:v>1.8270000000000002E-12</c:v>
                </c:pt>
                <c:pt idx="18056">
                  <c:v>1.8260000000000001E-12</c:v>
                </c:pt>
                <c:pt idx="18057">
                  <c:v>1.8310000000000002E-12</c:v>
                </c:pt>
                <c:pt idx="18058">
                  <c:v>1.833E-12</c:v>
                </c:pt>
                <c:pt idx="18059">
                  <c:v>1.833E-12</c:v>
                </c:pt>
                <c:pt idx="18060">
                  <c:v>1.8369999999999999E-12</c:v>
                </c:pt>
                <c:pt idx="18061">
                  <c:v>1.8390000000000001E-12</c:v>
                </c:pt>
                <c:pt idx="18062">
                  <c:v>1.8430000000000001E-12</c:v>
                </c:pt>
                <c:pt idx="18063">
                  <c:v>1.8479999999999998E-12</c:v>
                </c:pt>
                <c:pt idx="18064">
                  <c:v>1.8520000000000002E-12</c:v>
                </c:pt>
                <c:pt idx="18065">
                  <c:v>1.85E-12</c:v>
                </c:pt>
                <c:pt idx="18066">
                  <c:v>1.85E-12</c:v>
                </c:pt>
                <c:pt idx="18067">
                  <c:v>1.85E-12</c:v>
                </c:pt>
                <c:pt idx="18068">
                  <c:v>1.8529999999999999E-12</c:v>
                </c:pt>
                <c:pt idx="18069">
                  <c:v>1.85E-12</c:v>
                </c:pt>
                <c:pt idx="18070">
                  <c:v>1.8489999999999999E-12</c:v>
                </c:pt>
                <c:pt idx="18071">
                  <c:v>1.8529999999999999E-12</c:v>
                </c:pt>
                <c:pt idx="18072">
                  <c:v>1.8510000000000001E-12</c:v>
                </c:pt>
                <c:pt idx="18073">
                  <c:v>1.8640000000000001E-12</c:v>
                </c:pt>
                <c:pt idx="18074">
                  <c:v>1.8569999999999999E-12</c:v>
                </c:pt>
                <c:pt idx="18075">
                  <c:v>1.863E-12</c:v>
                </c:pt>
                <c:pt idx="18076">
                  <c:v>1.8600000000000002E-12</c:v>
                </c:pt>
                <c:pt idx="18077">
                  <c:v>1.8619999999999999E-12</c:v>
                </c:pt>
                <c:pt idx="18078">
                  <c:v>1.8649999999999998E-12</c:v>
                </c:pt>
                <c:pt idx="18079">
                  <c:v>1.8689999999999998E-12</c:v>
                </c:pt>
                <c:pt idx="18080">
                  <c:v>1.8680000000000001E-12</c:v>
                </c:pt>
                <c:pt idx="18081">
                  <c:v>1.8720000000000001E-12</c:v>
                </c:pt>
                <c:pt idx="18082">
                  <c:v>1.8699999999999999E-12</c:v>
                </c:pt>
                <c:pt idx="18083">
                  <c:v>1.8699999999999999E-12</c:v>
                </c:pt>
                <c:pt idx="18084">
                  <c:v>1.8659999999999999E-12</c:v>
                </c:pt>
                <c:pt idx="18085">
                  <c:v>1.8609999999999998E-12</c:v>
                </c:pt>
                <c:pt idx="18086">
                  <c:v>1.8590000000000001E-12</c:v>
                </c:pt>
                <c:pt idx="18087">
                  <c:v>1.8640000000000001E-12</c:v>
                </c:pt>
                <c:pt idx="18088">
                  <c:v>1.8699999999999999E-12</c:v>
                </c:pt>
                <c:pt idx="18089">
                  <c:v>1.8739999999999999E-12</c:v>
                </c:pt>
                <c:pt idx="18090">
                  <c:v>1.8800000000000001E-12</c:v>
                </c:pt>
                <c:pt idx="18091">
                  <c:v>1.8810000000000002E-12</c:v>
                </c:pt>
                <c:pt idx="18092">
                  <c:v>1.8779999999999999E-12</c:v>
                </c:pt>
                <c:pt idx="18093">
                  <c:v>1.892E-12</c:v>
                </c:pt>
                <c:pt idx="18094">
                  <c:v>1.8890000000000001E-12</c:v>
                </c:pt>
                <c:pt idx="18095">
                  <c:v>1.8949999999999999E-12</c:v>
                </c:pt>
                <c:pt idx="18096">
                  <c:v>1.9020000000000002E-12</c:v>
                </c:pt>
                <c:pt idx="18097">
                  <c:v>1.9029999999999999E-12</c:v>
                </c:pt>
                <c:pt idx="18098">
                  <c:v>1.904E-12</c:v>
                </c:pt>
                <c:pt idx="18099">
                  <c:v>1.8939999999999998E-12</c:v>
                </c:pt>
                <c:pt idx="18100">
                  <c:v>1.8949999999999999E-12</c:v>
                </c:pt>
                <c:pt idx="18101">
                  <c:v>1.8899999999999998E-12</c:v>
                </c:pt>
                <c:pt idx="18102">
                  <c:v>1.892E-12</c:v>
                </c:pt>
                <c:pt idx="18103">
                  <c:v>1.8939999999999998E-12</c:v>
                </c:pt>
                <c:pt idx="18104">
                  <c:v>1.892E-12</c:v>
                </c:pt>
                <c:pt idx="18105">
                  <c:v>1.888E-12</c:v>
                </c:pt>
                <c:pt idx="18106">
                  <c:v>1.8890000000000001E-12</c:v>
                </c:pt>
                <c:pt idx="18107">
                  <c:v>1.8970000000000001E-12</c:v>
                </c:pt>
                <c:pt idx="18108">
                  <c:v>1.8989999999999999E-12</c:v>
                </c:pt>
                <c:pt idx="18109">
                  <c:v>1.909E-12</c:v>
                </c:pt>
                <c:pt idx="18110">
                  <c:v>1.909E-12</c:v>
                </c:pt>
                <c:pt idx="18111">
                  <c:v>1.9119999999999999E-12</c:v>
                </c:pt>
                <c:pt idx="18112">
                  <c:v>1.9220000000000001E-12</c:v>
                </c:pt>
                <c:pt idx="18113">
                  <c:v>1.925E-12</c:v>
                </c:pt>
                <c:pt idx="18114">
                  <c:v>1.9369999999999999E-12</c:v>
                </c:pt>
                <c:pt idx="18115">
                  <c:v>1.9369999999999999E-12</c:v>
                </c:pt>
                <c:pt idx="18116">
                  <c:v>1.9359999999999998E-12</c:v>
                </c:pt>
                <c:pt idx="18117">
                  <c:v>1.9369999999999999E-12</c:v>
                </c:pt>
                <c:pt idx="18118">
                  <c:v>1.9390000000000001E-12</c:v>
                </c:pt>
                <c:pt idx="18119">
                  <c:v>1.9409999999999999E-12</c:v>
                </c:pt>
                <c:pt idx="18120">
                  <c:v>1.9399999999999998E-12</c:v>
                </c:pt>
                <c:pt idx="18121">
                  <c:v>1.9440000000000002E-12</c:v>
                </c:pt>
                <c:pt idx="18122">
                  <c:v>1.9470000000000001E-12</c:v>
                </c:pt>
                <c:pt idx="18123">
                  <c:v>1.9470000000000001E-12</c:v>
                </c:pt>
                <c:pt idx="18124">
                  <c:v>1.9470000000000001E-12</c:v>
                </c:pt>
                <c:pt idx="18125">
                  <c:v>1.9440000000000002E-12</c:v>
                </c:pt>
                <c:pt idx="18126">
                  <c:v>1.9510000000000001E-12</c:v>
                </c:pt>
                <c:pt idx="18127">
                  <c:v>1.9449999999999999E-12</c:v>
                </c:pt>
                <c:pt idx="18128">
                  <c:v>1.946E-12</c:v>
                </c:pt>
                <c:pt idx="18129">
                  <c:v>1.9399999999999998E-12</c:v>
                </c:pt>
                <c:pt idx="18130">
                  <c:v>1.9550000000000001E-12</c:v>
                </c:pt>
                <c:pt idx="18131">
                  <c:v>1.9480000000000002E-12</c:v>
                </c:pt>
                <c:pt idx="18132">
                  <c:v>1.95E-12</c:v>
                </c:pt>
                <c:pt idx="18133">
                  <c:v>1.95E-12</c:v>
                </c:pt>
                <c:pt idx="18134">
                  <c:v>1.954E-12</c:v>
                </c:pt>
                <c:pt idx="18135">
                  <c:v>1.9569999999999998E-12</c:v>
                </c:pt>
                <c:pt idx="18136">
                  <c:v>1.9569999999999998E-12</c:v>
                </c:pt>
                <c:pt idx="18137">
                  <c:v>1.9640000000000001E-12</c:v>
                </c:pt>
                <c:pt idx="18138">
                  <c:v>1.9659999999999999E-12</c:v>
                </c:pt>
                <c:pt idx="18139">
                  <c:v>1.9680000000000001E-12</c:v>
                </c:pt>
                <c:pt idx="18140">
                  <c:v>1.963E-12</c:v>
                </c:pt>
                <c:pt idx="18141">
                  <c:v>1.963E-12</c:v>
                </c:pt>
                <c:pt idx="18142">
                  <c:v>1.9560000000000001E-12</c:v>
                </c:pt>
                <c:pt idx="18143">
                  <c:v>1.9560000000000001E-12</c:v>
                </c:pt>
                <c:pt idx="18144">
                  <c:v>1.9569999999999998E-12</c:v>
                </c:pt>
                <c:pt idx="18145">
                  <c:v>1.959E-12</c:v>
                </c:pt>
                <c:pt idx="18146">
                  <c:v>1.9550000000000001E-12</c:v>
                </c:pt>
                <c:pt idx="18147">
                  <c:v>1.9520000000000002E-12</c:v>
                </c:pt>
                <c:pt idx="18148">
                  <c:v>1.9409999999999999E-12</c:v>
                </c:pt>
                <c:pt idx="18149">
                  <c:v>1.9409999999999999E-12</c:v>
                </c:pt>
                <c:pt idx="18150">
                  <c:v>1.9390000000000001E-12</c:v>
                </c:pt>
                <c:pt idx="18151">
                  <c:v>1.9359999999999998E-12</c:v>
                </c:pt>
                <c:pt idx="18152">
                  <c:v>1.9319999999999998E-12</c:v>
                </c:pt>
                <c:pt idx="18153">
                  <c:v>1.9279999999999999E-12</c:v>
                </c:pt>
                <c:pt idx="18154">
                  <c:v>1.9319999999999998E-12</c:v>
                </c:pt>
                <c:pt idx="18155">
                  <c:v>1.9260000000000001E-12</c:v>
                </c:pt>
                <c:pt idx="18156">
                  <c:v>1.9260000000000001E-12</c:v>
                </c:pt>
                <c:pt idx="18157">
                  <c:v>1.9260000000000001E-12</c:v>
                </c:pt>
                <c:pt idx="18158">
                  <c:v>1.9279999999999999E-12</c:v>
                </c:pt>
                <c:pt idx="18159">
                  <c:v>1.942E-12</c:v>
                </c:pt>
                <c:pt idx="18160">
                  <c:v>1.9409999999999999E-12</c:v>
                </c:pt>
                <c:pt idx="18161">
                  <c:v>1.9390000000000001E-12</c:v>
                </c:pt>
                <c:pt idx="18162">
                  <c:v>1.9329999999999999E-12</c:v>
                </c:pt>
                <c:pt idx="18163">
                  <c:v>1.9329999999999999E-12</c:v>
                </c:pt>
                <c:pt idx="18164">
                  <c:v>1.9279999999999999E-12</c:v>
                </c:pt>
                <c:pt idx="18165">
                  <c:v>1.9230000000000002E-12</c:v>
                </c:pt>
                <c:pt idx="18166">
                  <c:v>1.9180000000000001E-12</c:v>
                </c:pt>
                <c:pt idx="18167">
                  <c:v>1.9140000000000001E-12</c:v>
                </c:pt>
                <c:pt idx="18168">
                  <c:v>1.9159999999999999E-12</c:v>
                </c:pt>
                <c:pt idx="18169">
                  <c:v>1.9140000000000001E-12</c:v>
                </c:pt>
                <c:pt idx="18170">
                  <c:v>1.9060000000000002E-12</c:v>
                </c:pt>
                <c:pt idx="18171">
                  <c:v>1.921E-12</c:v>
                </c:pt>
                <c:pt idx="18172">
                  <c:v>1.9079999999999999E-12</c:v>
                </c:pt>
                <c:pt idx="18173">
                  <c:v>1.9050000000000001E-12</c:v>
                </c:pt>
                <c:pt idx="18174">
                  <c:v>1.9060000000000002E-12</c:v>
                </c:pt>
                <c:pt idx="18175">
                  <c:v>1.8970000000000001E-12</c:v>
                </c:pt>
                <c:pt idx="18176">
                  <c:v>1.896E-12</c:v>
                </c:pt>
                <c:pt idx="18177">
                  <c:v>1.8899999999999998E-12</c:v>
                </c:pt>
                <c:pt idx="18178">
                  <c:v>1.8909999999999999E-12</c:v>
                </c:pt>
                <c:pt idx="18179">
                  <c:v>1.8819999999999999E-12</c:v>
                </c:pt>
                <c:pt idx="18180">
                  <c:v>1.8800000000000001E-12</c:v>
                </c:pt>
                <c:pt idx="18181">
                  <c:v>1.8760000000000001E-12</c:v>
                </c:pt>
                <c:pt idx="18182">
                  <c:v>1.8810000000000002E-12</c:v>
                </c:pt>
                <c:pt idx="18183">
                  <c:v>1.883E-12</c:v>
                </c:pt>
                <c:pt idx="18184">
                  <c:v>1.8909999999999999E-12</c:v>
                </c:pt>
                <c:pt idx="18185">
                  <c:v>1.8890000000000001E-12</c:v>
                </c:pt>
                <c:pt idx="18186">
                  <c:v>1.8819999999999999E-12</c:v>
                </c:pt>
                <c:pt idx="18187">
                  <c:v>1.8760000000000001E-12</c:v>
                </c:pt>
                <c:pt idx="18188">
                  <c:v>1.8720000000000001E-12</c:v>
                </c:pt>
                <c:pt idx="18189">
                  <c:v>1.863E-12</c:v>
                </c:pt>
                <c:pt idx="18190">
                  <c:v>1.8569999999999999E-12</c:v>
                </c:pt>
                <c:pt idx="18191">
                  <c:v>1.846E-12</c:v>
                </c:pt>
                <c:pt idx="18192">
                  <c:v>1.8390000000000001E-12</c:v>
                </c:pt>
                <c:pt idx="18193">
                  <c:v>1.8340000000000001E-12</c:v>
                </c:pt>
                <c:pt idx="18194">
                  <c:v>1.8340000000000001E-12</c:v>
                </c:pt>
                <c:pt idx="18195">
                  <c:v>1.8279999999999999E-12</c:v>
                </c:pt>
                <c:pt idx="18196">
                  <c:v>1.8110000000000001E-12</c:v>
                </c:pt>
                <c:pt idx="18197">
                  <c:v>1.8159999999999999E-12</c:v>
                </c:pt>
                <c:pt idx="18198">
                  <c:v>1.806E-12</c:v>
                </c:pt>
                <c:pt idx="18199">
                  <c:v>1.8010000000000001E-12</c:v>
                </c:pt>
                <c:pt idx="18200">
                  <c:v>1.798E-12</c:v>
                </c:pt>
                <c:pt idx="18201">
                  <c:v>1.796E-12</c:v>
                </c:pt>
                <c:pt idx="18202">
                  <c:v>1.7969999999999999E-12</c:v>
                </c:pt>
                <c:pt idx="18203">
                  <c:v>1.794E-12</c:v>
                </c:pt>
                <c:pt idx="18204">
                  <c:v>1.7929999999999999E-12</c:v>
                </c:pt>
                <c:pt idx="18205">
                  <c:v>1.7880000000000001E-12</c:v>
                </c:pt>
                <c:pt idx="18206">
                  <c:v>1.785E-12</c:v>
                </c:pt>
                <c:pt idx="18207">
                  <c:v>1.7820000000000001E-12</c:v>
                </c:pt>
                <c:pt idx="18208">
                  <c:v>1.767E-12</c:v>
                </c:pt>
                <c:pt idx="18209">
                  <c:v>1.7610000000000001E-12</c:v>
                </c:pt>
                <c:pt idx="18210">
                  <c:v>1.756E-12</c:v>
                </c:pt>
                <c:pt idx="18211">
                  <c:v>1.752E-12</c:v>
                </c:pt>
                <c:pt idx="18212">
                  <c:v>1.75E-12</c:v>
                </c:pt>
                <c:pt idx="18213">
                  <c:v>1.7509999999999999E-12</c:v>
                </c:pt>
                <c:pt idx="18214">
                  <c:v>1.756E-12</c:v>
                </c:pt>
                <c:pt idx="18215">
                  <c:v>1.752E-12</c:v>
                </c:pt>
                <c:pt idx="18216">
                  <c:v>1.7469999999999999E-12</c:v>
                </c:pt>
                <c:pt idx="18217">
                  <c:v>1.7429999999999999E-12</c:v>
                </c:pt>
                <c:pt idx="18218">
                  <c:v>1.7469999999999999E-12</c:v>
                </c:pt>
                <c:pt idx="18219">
                  <c:v>1.746E-12</c:v>
                </c:pt>
                <c:pt idx="18220">
                  <c:v>1.7340000000000001E-12</c:v>
                </c:pt>
                <c:pt idx="18221">
                  <c:v>1.7340000000000001E-12</c:v>
                </c:pt>
                <c:pt idx="18222">
                  <c:v>1.729E-12</c:v>
                </c:pt>
                <c:pt idx="18223">
                  <c:v>1.7179999999999999E-12</c:v>
                </c:pt>
                <c:pt idx="18224">
                  <c:v>1.716E-12</c:v>
                </c:pt>
                <c:pt idx="18225">
                  <c:v>1.7130000000000001E-12</c:v>
                </c:pt>
                <c:pt idx="18226">
                  <c:v>1.704E-12</c:v>
                </c:pt>
                <c:pt idx="18227">
                  <c:v>1.7049999999999999E-12</c:v>
                </c:pt>
                <c:pt idx="18228">
                  <c:v>1.7E-12</c:v>
                </c:pt>
                <c:pt idx="18229">
                  <c:v>1.698E-12</c:v>
                </c:pt>
                <c:pt idx="18230">
                  <c:v>1.6969999999999999E-12</c:v>
                </c:pt>
                <c:pt idx="18231">
                  <c:v>1.689E-12</c:v>
                </c:pt>
                <c:pt idx="18232">
                  <c:v>1.6920000000000001E-12</c:v>
                </c:pt>
                <c:pt idx="18233">
                  <c:v>1.6949999999999999E-12</c:v>
                </c:pt>
                <c:pt idx="18234">
                  <c:v>1.685E-12</c:v>
                </c:pt>
                <c:pt idx="18235">
                  <c:v>1.6739999999999999E-12</c:v>
                </c:pt>
                <c:pt idx="18236">
                  <c:v>1.6779999999999999E-12</c:v>
                </c:pt>
                <c:pt idx="18237">
                  <c:v>1.673E-12</c:v>
                </c:pt>
                <c:pt idx="18238">
                  <c:v>1.6719999999999999E-12</c:v>
                </c:pt>
                <c:pt idx="18239">
                  <c:v>1.673E-12</c:v>
                </c:pt>
                <c:pt idx="18240">
                  <c:v>1.671E-12</c:v>
                </c:pt>
                <c:pt idx="18241">
                  <c:v>1.668E-12</c:v>
                </c:pt>
                <c:pt idx="18242">
                  <c:v>1.6690000000000001E-12</c:v>
                </c:pt>
                <c:pt idx="18243">
                  <c:v>1.6719999999999999E-12</c:v>
                </c:pt>
                <c:pt idx="18244">
                  <c:v>1.6650000000000001E-12</c:v>
                </c:pt>
                <c:pt idx="18245">
                  <c:v>1.664E-12</c:v>
                </c:pt>
                <c:pt idx="18246">
                  <c:v>1.654E-12</c:v>
                </c:pt>
                <c:pt idx="18247">
                  <c:v>1.652E-12</c:v>
                </c:pt>
                <c:pt idx="18248">
                  <c:v>1.6400000000000001E-12</c:v>
                </c:pt>
                <c:pt idx="18249">
                  <c:v>1.637E-12</c:v>
                </c:pt>
                <c:pt idx="18250">
                  <c:v>1.6319999999999999E-12</c:v>
                </c:pt>
                <c:pt idx="18251">
                  <c:v>1.629E-12</c:v>
                </c:pt>
                <c:pt idx="18252">
                  <c:v>1.6339999999999999E-12</c:v>
                </c:pt>
                <c:pt idx="18253">
                  <c:v>1.6299999999999999E-12</c:v>
                </c:pt>
                <c:pt idx="18254">
                  <c:v>1.627E-12</c:v>
                </c:pt>
                <c:pt idx="18255">
                  <c:v>1.6259999999999999E-12</c:v>
                </c:pt>
                <c:pt idx="18256">
                  <c:v>1.629E-12</c:v>
                </c:pt>
                <c:pt idx="18257">
                  <c:v>1.631E-12</c:v>
                </c:pt>
                <c:pt idx="18258">
                  <c:v>1.627E-12</c:v>
                </c:pt>
                <c:pt idx="18259">
                  <c:v>1.6279999999999999E-12</c:v>
                </c:pt>
                <c:pt idx="18260">
                  <c:v>1.622E-12</c:v>
                </c:pt>
                <c:pt idx="18261">
                  <c:v>1.6230000000000001E-12</c:v>
                </c:pt>
                <c:pt idx="18262">
                  <c:v>1.62E-12</c:v>
                </c:pt>
                <c:pt idx="18263">
                  <c:v>1.6130000000000001E-12</c:v>
                </c:pt>
                <c:pt idx="18264">
                  <c:v>1.614E-12</c:v>
                </c:pt>
                <c:pt idx="18265">
                  <c:v>1.61E-12</c:v>
                </c:pt>
                <c:pt idx="18266">
                  <c:v>1.606E-12</c:v>
                </c:pt>
                <c:pt idx="18267">
                  <c:v>1.6069999999999999E-12</c:v>
                </c:pt>
                <c:pt idx="18268">
                  <c:v>1.6049999999999999E-12</c:v>
                </c:pt>
                <c:pt idx="18269">
                  <c:v>1.604E-12</c:v>
                </c:pt>
                <c:pt idx="18270">
                  <c:v>1.606E-12</c:v>
                </c:pt>
                <c:pt idx="18271">
                  <c:v>1.6069999999999999E-12</c:v>
                </c:pt>
                <c:pt idx="18272">
                  <c:v>1.6089999999999999E-12</c:v>
                </c:pt>
                <c:pt idx="18273">
                  <c:v>1.6049999999999999E-12</c:v>
                </c:pt>
                <c:pt idx="18274">
                  <c:v>1.6049999999999999E-12</c:v>
                </c:pt>
                <c:pt idx="18275">
                  <c:v>1.6069999999999999E-12</c:v>
                </c:pt>
                <c:pt idx="18276">
                  <c:v>1.608E-12</c:v>
                </c:pt>
                <c:pt idx="18277">
                  <c:v>1.6E-12</c:v>
                </c:pt>
                <c:pt idx="18278">
                  <c:v>1.606E-12</c:v>
                </c:pt>
                <c:pt idx="18279">
                  <c:v>1.6029999999999999E-12</c:v>
                </c:pt>
                <c:pt idx="18280">
                  <c:v>1.6E-12</c:v>
                </c:pt>
                <c:pt idx="18281">
                  <c:v>1.5960000000000001E-12</c:v>
                </c:pt>
                <c:pt idx="18282">
                  <c:v>1.597E-12</c:v>
                </c:pt>
                <c:pt idx="18283">
                  <c:v>1.5960000000000001E-12</c:v>
                </c:pt>
                <c:pt idx="18284">
                  <c:v>1.606E-12</c:v>
                </c:pt>
                <c:pt idx="18285">
                  <c:v>1.6049999999999999E-12</c:v>
                </c:pt>
                <c:pt idx="18286">
                  <c:v>1.6009999999999999E-12</c:v>
                </c:pt>
                <c:pt idx="18287">
                  <c:v>1.5960000000000001E-12</c:v>
                </c:pt>
                <c:pt idx="18288">
                  <c:v>1.595E-12</c:v>
                </c:pt>
                <c:pt idx="18289">
                  <c:v>1.5940000000000001E-12</c:v>
                </c:pt>
                <c:pt idx="18290">
                  <c:v>1.597E-12</c:v>
                </c:pt>
                <c:pt idx="18291">
                  <c:v>1.5960000000000001E-12</c:v>
                </c:pt>
                <c:pt idx="18292">
                  <c:v>1.593E-12</c:v>
                </c:pt>
                <c:pt idx="18293">
                  <c:v>1.597E-12</c:v>
                </c:pt>
                <c:pt idx="18294">
                  <c:v>1.5960000000000001E-12</c:v>
                </c:pt>
                <c:pt idx="18295">
                  <c:v>1.597E-12</c:v>
                </c:pt>
                <c:pt idx="18296">
                  <c:v>1.597E-12</c:v>
                </c:pt>
                <c:pt idx="18297">
                  <c:v>1.6009999999999999E-12</c:v>
                </c:pt>
                <c:pt idx="18298">
                  <c:v>1.595E-12</c:v>
                </c:pt>
                <c:pt idx="18299">
                  <c:v>1.589E-12</c:v>
                </c:pt>
                <c:pt idx="18300">
                  <c:v>1.5940000000000001E-12</c:v>
                </c:pt>
                <c:pt idx="18301">
                  <c:v>1.5980000000000001E-12</c:v>
                </c:pt>
                <c:pt idx="18302">
                  <c:v>1.5960000000000001E-12</c:v>
                </c:pt>
                <c:pt idx="18303">
                  <c:v>1.597E-12</c:v>
                </c:pt>
                <c:pt idx="18304">
                  <c:v>1.597E-12</c:v>
                </c:pt>
                <c:pt idx="18305">
                  <c:v>1.604E-12</c:v>
                </c:pt>
                <c:pt idx="18306">
                  <c:v>1.6029999999999999E-12</c:v>
                </c:pt>
                <c:pt idx="18307">
                  <c:v>1.604E-12</c:v>
                </c:pt>
                <c:pt idx="18308">
                  <c:v>1.6E-12</c:v>
                </c:pt>
                <c:pt idx="18309">
                  <c:v>1.6029999999999999E-12</c:v>
                </c:pt>
                <c:pt idx="18310">
                  <c:v>1.6029999999999999E-12</c:v>
                </c:pt>
                <c:pt idx="18311">
                  <c:v>1.6009999999999999E-12</c:v>
                </c:pt>
                <c:pt idx="18312">
                  <c:v>1.597E-12</c:v>
                </c:pt>
                <c:pt idx="18313">
                  <c:v>1.599E-12</c:v>
                </c:pt>
                <c:pt idx="18314">
                  <c:v>1.6049999999999999E-12</c:v>
                </c:pt>
                <c:pt idx="18315">
                  <c:v>1.6009999999999999E-12</c:v>
                </c:pt>
                <c:pt idx="18316">
                  <c:v>1.5980000000000001E-12</c:v>
                </c:pt>
                <c:pt idx="18317">
                  <c:v>1.599E-12</c:v>
                </c:pt>
                <c:pt idx="18318">
                  <c:v>1.599E-12</c:v>
                </c:pt>
                <c:pt idx="18319">
                  <c:v>1.5980000000000001E-12</c:v>
                </c:pt>
                <c:pt idx="18320">
                  <c:v>1.6E-12</c:v>
                </c:pt>
                <c:pt idx="18321">
                  <c:v>1.6E-12</c:v>
                </c:pt>
                <c:pt idx="18322">
                  <c:v>1.6E-12</c:v>
                </c:pt>
                <c:pt idx="18323">
                  <c:v>1.6029999999999999E-12</c:v>
                </c:pt>
                <c:pt idx="18324">
                  <c:v>1.604E-12</c:v>
                </c:pt>
                <c:pt idx="18325">
                  <c:v>1.604E-12</c:v>
                </c:pt>
                <c:pt idx="18326">
                  <c:v>1.6049999999999999E-12</c:v>
                </c:pt>
                <c:pt idx="18327">
                  <c:v>1.6069999999999999E-12</c:v>
                </c:pt>
                <c:pt idx="18328">
                  <c:v>1.6109999999999999E-12</c:v>
                </c:pt>
                <c:pt idx="18329">
                  <c:v>1.6130000000000001E-12</c:v>
                </c:pt>
                <c:pt idx="18330">
                  <c:v>1.6210000000000001E-12</c:v>
                </c:pt>
                <c:pt idx="18331">
                  <c:v>1.618E-12</c:v>
                </c:pt>
                <c:pt idx="18332">
                  <c:v>1.612E-12</c:v>
                </c:pt>
                <c:pt idx="18333">
                  <c:v>1.614E-12</c:v>
                </c:pt>
                <c:pt idx="18334">
                  <c:v>1.6109999999999999E-12</c:v>
                </c:pt>
                <c:pt idx="18335">
                  <c:v>1.616E-12</c:v>
                </c:pt>
                <c:pt idx="18336">
                  <c:v>1.6190000000000001E-12</c:v>
                </c:pt>
                <c:pt idx="18337">
                  <c:v>1.6210000000000001E-12</c:v>
                </c:pt>
                <c:pt idx="18338">
                  <c:v>1.6190000000000001E-12</c:v>
                </c:pt>
                <c:pt idx="18339">
                  <c:v>1.618E-12</c:v>
                </c:pt>
                <c:pt idx="18340">
                  <c:v>1.6210000000000001E-12</c:v>
                </c:pt>
                <c:pt idx="18341">
                  <c:v>1.6210000000000001E-12</c:v>
                </c:pt>
                <c:pt idx="18342">
                  <c:v>1.622E-12</c:v>
                </c:pt>
                <c:pt idx="18343">
                  <c:v>1.6210000000000001E-12</c:v>
                </c:pt>
                <c:pt idx="18344">
                  <c:v>1.6230000000000001E-12</c:v>
                </c:pt>
                <c:pt idx="18345">
                  <c:v>1.622E-12</c:v>
                </c:pt>
                <c:pt idx="18346">
                  <c:v>1.6279999999999999E-12</c:v>
                </c:pt>
                <c:pt idx="18347">
                  <c:v>1.633E-12</c:v>
                </c:pt>
                <c:pt idx="18348">
                  <c:v>1.635E-12</c:v>
                </c:pt>
                <c:pt idx="18349">
                  <c:v>1.6380000000000001E-12</c:v>
                </c:pt>
                <c:pt idx="18350">
                  <c:v>1.6360000000000001E-12</c:v>
                </c:pt>
                <c:pt idx="18351">
                  <c:v>1.6420000000000001E-12</c:v>
                </c:pt>
                <c:pt idx="18352">
                  <c:v>1.6400000000000001E-12</c:v>
                </c:pt>
                <c:pt idx="18353">
                  <c:v>1.6460000000000001E-12</c:v>
                </c:pt>
                <c:pt idx="18354">
                  <c:v>1.6440000000000001E-12</c:v>
                </c:pt>
                <c:pt idx="18355">
                  <c:v>1.648E-12</c:v>
                </c:pt>
                <c:pt idx="18356">
                  <c:v>1.648E-12</c:v>
                </c:pt>
                <c:pt idx="18357">
                  <c:v>1.6420000000000001E-12</c:v>
                </c:pt>
                <c:pt idx="18358">
                  <c:v>1.6489999999999999E-12</c:v>
                </c:pt>
                <c:pt idx="18359">
                  <c:v>1.65E-12</c:v>
                </c:pt>
                <c:pt idx="18360">
                  <c:v>1.6469999999999999E-12</c:v>
                </c:pt>
                <c:pt idx="18361">
                  <c:v>1.648E-12</c:v>
                </c:pt>
                <c:pt idx="18362">
                  <c:v>1.6489999999999999E-12</c:v>
                </c:pt>
                <c:pt idx="18363">
                  <c:v>1.6489999999999999E-12</c:v>
                </c:pt>
                <c:pt idx="18364">
                  <c:v>1.658E-12</c:v>
                </c:pt>
                <c:pt idx="18365">
                  <c:v>1.6610000000000001E-12</c:v>
                </c:pt>
                <c:pt idx="18366">
                  <c:v>1.658E-12</c:v>
                </c:pt>
                <c:pt idx="18367">
                  <c:v>1.66E-12</c:v>
                </c:pt>
                <c:pt idx="18368">
                  <c:v>1.6630000000000001E-12</c:v>
                </c:pt>
                <c:pt idx="18369">
                  <c:v>1.6670000000000001E-12</c:v>
                </c:pt>
                <c:pt idx="18370">
                  <c:v>1.668E-12</c:v>
                </c:pt>
                <c:pt idx="18371">
                  <c:v>1.677E-12</c:v>
                </c:pt>
                <c:pt idx="18372">
                  <c:v>1.675E-12</c:v>
                </c:pt>
                <c:pt idx="18373">
                  <c:v>1.6779999999999999E-12</c:v>
                </c:pt>
                <c:pt idx="18374">
                  <c:v>1.681E-12</c:v>
                </c:pt>
                <c:pt idx="18375">
                  <c:v>1.6779999999999999E-12</c:v>
                </c:pt>
                <c:pt idx="18376">
                  <c:v>1.6799999999999999E-12</c:v>
                </c:pt>
                <c:pt idx="18377">
                  <c:v>1.6900000000000001E-12</c:v>
                </c:pt>
                <c:pt idx="18378">
                  <c:v>1.6860000000000001E-12</c:v>
                </c:pt>
                <c:pt idx="18379">
                  <c:v>1.689E-12</c:v>
                </c:pt>
                <c:pt idx="18380">
                  <c:v>1.6900000000000001E-12</c:v>
                </c:pt>
                <c:pt idx="18381">
                  <c:v>1.6920000000000001E-12</c:v>
                </c:pt>
                <c:pt idx="18382">
                  <c:v>1.6989999999999999E-12</c:v>
                </c:pt>
                <c:pt idx="18383">
                  <c:v>1.6969999999999999E-12</c:v>
                </c:pt>
                <c:pt idx="18384">
                  <c:v>1.6969999999999999E-12</c:v>
                </c:pt>
                <c:pt idx="18385">
                  <c:v>1.7E-12</c:v>
                </c:pt>
                <c:pt idx="18386">
                  <c:v>1.7029999999999999E-12</c:v>
                </c:pt>
                <c:pt idx="18387">
                  <c:v>1.704E-12</c:v>
                </c:pt>
                <c:pt idx="18388">
                  <c:v>1.7070000000000001E-12</c:v>
                </c:pt>
                <c:pt idx="18389">
                  <c:v>1.7070000000000001E-12</c:v>
                </c:pt>
                <c:pt idx="18390">
                  <c:v>1.7150000000000001E-12</c:v>
                </c:pt>
                <c:pt idx="18391">
                  <c:v>1.721E-12</c:v>
                </c:pt>
                <c:pt idx="18392">
                  <c:v>1.721E-12</c:v>
                </c:pt>
                <c:pt idx="18393">
                  <c:v>1.725E-12</c:v>
                </c:pt>
                <c:pt idx="18394">
                  <c:v>1.731E-12</c:v>
                </c:pt>
                <c:pt idx="18395">
                  <c:v>1.735E-12</c:v>
                </c:pt>
                <c:pt idx="18396">
                  <c:v>1.7360000000000001E-12</c:v>
                </c:pt>
                <c:pt idx="18397">
                  <c:v>1.737E-12</c:v>
                </c:pt>
                <c:pt idx="18398">
                  <c:v>1.741E-12</c:v>
                </c:pt>
                <c:pt idx="18399">
                  <c:v>1.741E-12</c:v>
                </c:pt>
                <c:pt idx="18400">
                  <c:v>1.7429999999999999E-12</c:v>
                </c:pt>
                <c:pt idx="18401">
                  <c:v>1.742E-12</c:v>
                </c:pt>
                <c:pt idx="18402">
                  <c:v>1.744E-12</c:v>
                </c:pt>
                <c:pt idx="18403">
                  <c:v>1.7550000000000001E-12</c:v>
                </c:pt>
                <c:pt idx="18404">
                  <c:v>1.752E-12</c:v>
                </c:pt>
                <c:pt idx="18405">
                  <c:v>1.762E-12</c:v>
                </c:pt>
                <c:pt idx="18406">
                  <c:v>1.76E-12</c:v>
                </c:pt>
                <c:pt idx="18407">
                  <c:v>1.7650000000000001E-12</c:v>
                </c:pt>
                <c:pt idx="18408">
                  <c:v>1.771E-12</c:v>
                </c:pt>
                <c:pt idx="18409">
                  <c:v>1.7800000000000001E-12</c:v>
                </c:pt>
                <c:pt idx="18410">
                  <c:v>1.781E-12</c:v>
                </c:pt>
                <c:pt idx="18411">
                  <c:v>1.7780000000000001E-12</c:v>
                </c:pt>
                <c:pt idx="18412">
                  <c:v>1.779E-12</c:v>
                </c:pt>
                <c:pt idx="18413">
                  <c:v>1.779E-12</c:v>
                </c:pt>
                <c:pt idx="18414">
                  <c:v>1.783E-12</c:v>
                </c:pt>
                <c:pt idx="18415">
                  <c:v>1.7800000000000001E-12</c:v>
                </c:pt>
                <c:pt idx="18416">
                  <c:v>1.7820000000000001E-12</c:v>
                </c:pt>
                <c:pt idx="18417">
                  <c:v>1.779E-12</c:v>
                </c:pt>
                <c:pt idx="18418">
                  <c:v>1.779E-12</c:v>
                </c:pt>
                <c:pt idx="18419">
                  <c:v>1.7820000000000001E-12</c:v>
                </c:pt>
                <c:pt idx="18420">
                  <c:v>1.7860000000000001E-12</c:v>
                </c:pt>
                <c:pt idx="18421">
                  <c:v>1.7929999999999999E-12</c:v>
                </c:pt>
                <c:pt idx="18422">
                  <c:v>1.792E-12</c:v>
                </c:pt>
                <c:pt idx="18423">
                  <c:v>1.789E-12</c:v>
                </c:pt>
                <c:pt idx="18424">
                  <c:v>1.787E-12</c:v>
                </c:pt>
                <c:pt idx="18425">
                  <c:v>1.7820000000000001E-12</c:v>
                </c:pt>
                <c:pt idx="18426">
                  <c:v>1.79E-12</c:v>
                </c:pt>
                <c:pt idx="18427">
                  <c:v>1.7989999999999999E-12</c:v>
                </c:pt>
                <c:pt idx="18428">
                  <c:v>1.8010000000000001E-12</c:v>
                </c:pt>
                <c:pt idx="18429">
                  <c:v>1.8070000000000001E-12</c:v>
                </c:pt>
                <c:pt idx="18430">
                  <c:v>1.806E-12</c:v>
                </c:pt>
                <c:pt idx="18431">
                  <c:v>1.8090000000000001E-12</c:v>
                </c:pt>
                <c:pt idx="18432">
                  <c:v>1.8070000000000001E-12</c:v>
                </c:pt>
                <c:pt idx="18433">
                  <c:v>1.8139999999999999E-12</c:v>
                </c:pt>
                <c:pt idx="18434">
                  <c:v>1.8199999999999999E-12</c:v>
                </c:pt>
                <c:pt idx="18435">
                  <c:v>1.829E-12</c:v>
                </c:pt>
                <c:pt idx="18436">
                  <c:v>1.8279999999999999E-12</c:v>
                </c:pt>
                <c:pt idx="18437">
                  <c:v>1.8359999999999999E-12</c:v>
                </c:pt>
                <c:pt idx="18438">
                  <c:v>1.842E-12</c:v>
                </c:pt>
                <c:pt idx="18439">
                  <c:v>1.833E-12</c:v>
                </c:pt>
                <c:pt idx="18440">
                  <c:v>1.8319999999999999E-12</c:v>
                </c:pt>
                <c:pt idx="18441">
                  <c:v>1.8350000000000002E-12</c:v>
                </c:pt>
                <c:pt idx="18442">
                  <c:v>1.8319999999999999E-12</c:v>
                </c:pt>
                <c:pt idx="18443">
                  <c:v>1.8350000000000002E-12</c:v>
                </c:pt>
                <c:pt idx="18444">
                  <c:v>1.838E-12</c:v>
                </c:pt>
                <c:pt idx="18445">
                  <c:v>1.8300000000000001E-12</c:v>
                </c:pt>
                <c:pt idx="18446">
                  <c:v>1.829E-12</c:v>
                </c:pt>
                <c:pt idx="18447">
                  <c:v>1.8369999999999999E-12</c:v>
                </c:pt>
                <c:pt idx="18448">
                  <c:v>1.8430000000000001E-12</c:v>
                </c:pt>
                <c:pt idx="18449">
                  <c:v>1.8439999999999998E-12</c:v>
                </c:pt>
                <c:pt idx="18450">
                  <c:v>1.8449999999999999E-12</c:v>
                </c:pt>
                <c:pt idx="18451">
                  <c:v>1.8470000000000001E-12</c:v>
                </c:pt>
                <c:pt idx="18452">
                  <c:v>1.8479999999999998E-12</c:v>
                </c:pt>
                <c:pt idx="18453">
                  <c:v>1.8510000000000001E-12</c:v>
                </c:pt>
                <c:pt idx="18454">
                  <c:v>1.8510000000000001E-12</c:v>
                </c:pt>
                <c:pt idx="18455">
                  <c:v>1.8600000000000002E-12</c:v>
                </c:pt>
                <c:pt idx="18456">
                  <c:v>1.8590000000000001E-12</c:v>
                </c:pt>
                <c:pt idx="18457">
                  <c:v>1.8680000000000001E-12</c:v>
                </c:pt>
                <c:pt idx="18458">
                  <c:v>1.871E-12</c:v>
                </c:pt>
                <c:pt idx="18459">
                  <c:v>1.8640000000000001E-12</c:v>
                </c:pt>
                <c:pt idx="18460">
                  <c:v>1.8659999999999999E-12</c:v>
                </c:pt>
                <c:pt idx="18461">
                  <c:v>1.867E-12</c:v>
                </c:pt>
                <c:pt idx="18462">
                  <c:v>1.8689999999999998E-12</c:v>
                </c:pt>
                <c:pt idx="18463">
                  <c:v>1.8689999999999998E-12</c:v>
                </c:pt>
                <c:pt idx="18464">
                  <c:v>1.8590000000000001E-12</c:v>
                </c:pt>
                <c:pt idx="18465">
                  <c:v>1.8689999999999998E-12</c:v>
                </c:pt>
                <c:pt idx="18466">
                  <c:v>1.8739999999999999E-12</c:v>
                </c:pt>
                <c:pt idx="18467">
                  <c:v>1.8779999999999999E-12</c:v>
                </c:pt>
                <c:pt idx="18468">
                  <c:v>1.879E-12</c:v>
                </c:pt>
                <c:pt idx="18469">
                  <c:v>1.8850000000000001E-12</c:v>
                </c:pt>
                <c:pt idx="18470">
                  <c:v>1.8850000000000001E-12</c:v>
                </c:pt>
                <c:pt idx="18471">
                  <c:v>1.8970000000000001E-12</c:v>
                </c:pt>
                <c:pt idx="18472">
                  <c:v>1.8980000000000002E-12</c:v>
                </c:pt>
                <c:pt idx="18473">
                  <c:v>1.8970000000000001E-12</c:v>
                </c:pt>
                <c:pt idx="18474">
                  <c:v>1.8939999999999998E-12</c:v>
                </c:pt>
                <c:pt idx="18475">
                  <c:v>1.8890000000000001E-12</c:v>
                </c:pt>
                <c:pt idx="18476">
                  <c:v>1.8909999999999999E-12</c:v>
                </c:pt>
                <c:pt idx="18477">
                  <c:v>1.892E-12</c:v>
                </c:pt>
                <c:pt idx="18478">
                  <c:v>1.892E-12</c:v>
                </c:pt>
                <c:pt idx="18479">
                  <c:v>1.888E-12</c:v>
                </c:pt>
                <c:pt idx="18480">
                  <c:v>1.8930000000000001E-12</c:v>
                </c:pt>
                <c:pt idx="18481">
                  <c:v>1.8909999999999999E-12</c:v>
                </c:pt>
                <c:pt idx="18482">
                  <c:v>1.8970000000000001E-12</c:v>
                </c:pt>
                <c:pt idx="18483">
                  <c:v>1.9010000000000001E-12</c:v>
                </c:pt>
                <c:pt idx="18484">
                  <c:v>1.9050000000000001E-12</c:v>
                </c:pt>
                <c:pt idx="18485">
                  <c:v>1.9079999999999999E-12</c:v>
                </c:pt>
                <c:pt idx="18486">
                  <c:v>1.9060000000000002E-12</c:v>
                </c:pt>
                <c:pt idx="18487">
                  <c:v>1.9100000000000001E-12</c:v>
                </c:pt>
                <c:pt idx="18488">
                  <c:v>1.913E-12</c:v>
                </c:pt>
                <c:pt idx="18489">
                  <c:v>1.913E-12</c:v>
                </c:pt>
                <c:pt idx="18490">
                  <c:v>1.9180000000000001E-12</c:v>
                </c:pt>
                <c:pt idx="18491">
                  <c:v>1.9230000000000002E-12</c:v>
                </c:pt>
                <c:pt idx="18492">
                  <c:v>1.9329999999999999E-12</c:v>
                </c:pt>
                <c:pt idx="18493">
                  <c:v>1.9310000000000002E-12</c:v>
                </c:pt>
                <c:pt idx="18494">
                  <c:v>1.9329999999999999E-12</c:v>
                </c:pt>
                <c:pt idx="18495">
                  <c:v>1.9300000000000001E-12</c:v>
                </c:pt>
                <c:pt idx="18496">
                  <c:v>1.9329999999999999E-12</c:v>
                </c:pt>
                <c:pt idx="18497">
                  <c:v>1.9390000000000001E-12</c:v>
                </c:pt>
                <c:pt idx="18498">
                  <c:v>1.9369999999999999E-12</c:v>
                </c:pt>
                <c:pt idx="18499">
                  <c:v>1.934E-12</c:v>
                </c:pt>
                <c:pt idx="18500">
                  <c:v>1.9369999999999999E-12</c:v>
                </c:pt>
                <c:pt idx="18501">
                  <c:v>1.9390000000000001E-12</c:v>
                </c:pt>
                <c:pt idx="18502">
                  <c:v>1.942E-12</c:v>
                </c:pt>
                <c:pt idx="18503">
                  <c:v>1.942E-12</c:v>
                </c:pt>
                <c:pt idx="18504">
                  <c:v>1.9390000000000001E-12</c:v>
                </c:pt>
                <c:pt idx="18505">
                  <c:v>1.942E-12</c:v>
                </c:pt>
                <c:pt idx="18506">
                  <c:v>1.95E-12</c:v>
                </c:pt>
                <c:pt idx="18507">
                  <c:v>1.9510000000000001E-12</c:v>
                </c:pt>
                <c:pt idx="18508">
                  <c:v>1.954E-12</c:v>
                </c:pt>
                <c:pt idx="18509">
                  <c:v>1.9619999999999999E-12</c:v>
                </c:pt>
                <c:pt idx="18510">
                  <c:v>1.9609999999999998E-12</c:v>
                </c:pt>
                <c:pt idx="18511">
                  <c:v>1.9649999999999998E-12</c:v>
                </c:pt>
                <c:pt idx="18512">
                  <c:v>1.9609999999999998E-12</c:v>
                </c:pt>
                <c:pt idx="18513">
                  <c:v>1.9609999999999998E-12</c:v>
                </c:pt>
                <c:pt idx="18514">
                  <c:v>1.9560000000000001E-12</c:v>
                </c:pt>
                <c:pt idx="18515">
                  <c:v>1.9560000000000001E-12</c:v>
                </c:pt>
                <c:pt idx="18516">
                  <c:v>1.9550000000000001E-12</c:v>
                </c:pt>
                <c:pt idx="18517">
                  <c:v>1.959E-12</c:v>
                </c:pt>
                <c:pt idx="18518">
                  <c:v>1.967E-12</c:v>
                </c:pt>
                <c:pt idx="18519">
                  <c:v>1.9720000000000001E-12</c:v>
                </c:pt>
                <c:pt idx="18520">
                  <c:v>1.9730000000000002E-12</c:v>
                </c:pt>
                <c:pt idx="18521">
                  <c:v>1.9739999999999999E-12</c:v>
                </c:pt>
                <c:pt idx="18522">
                  <c:v>1.9739999999999999E-12</c:v>
                </c:pt>
                <c:pt idx="18523">
                  <c:v>1.9739999999999999E-12</c:v>
                </c:pt>
                <c:pt idx="18524">
                  <c:v>1.9739999999999999E-12</c:v>
                </c:pt>
                <c:pt idx="18525">
                  <c:v>1.9730000000000002E-12</c:v>
                </c:pt>
                <c:pt idx="18526">
                  <c:v>1.971E-12</c:v>
                </c:pt>
                <c:pt idx="18527">
                  <c:v>1.9770000000000002E-12</c:v>
                </c:pt>
                <c:pt idx="18528">
                  <c:v>1.971E-12</c:v>
                </c:pt>
                <c:pt idx="18529">
                  <c:v>1.9770000000000002E-12</c:v>
                </c:pt>
                <c:pt idx="18530">
                  <c:v>1.9720000000000001E-12</c:v>
                </c:pt>
                <c:pt idx="18531">
                  <c:v>1.9770000000000002E-12</c:v>
                </c:pt>
                <c:pt idx="18532">
                  <c:v>1.9829999999999999E-12</c:v>
                </c:pt>
                <c:pt idx="18533">
                  <c:v>1.9899999999999998E-12</c:v>
                </c:pt>
                <c:pt idx="18534">
                  <c:v>1.9850000000000001E-12</c:v>
                </c:pt>
                <c:pt idx="18535">
                  <c:v>1.992E-12</c:v>
                </c:pt>
                <c:pt idx="18536">
                  <c:v>1.9829999999999999E-12</c:v>
                </c:pt>
                <c:pt idx="18537">
                  <c:v>1.9819999999999998E-12</c:v>
                </c:pt>
                <c:pt idx="18538">
                  <c:v>1.9779999999999999E-12</c:v>
                </c:pt>
                <c:pt idx="18539">
                  <c:v>1.9770000000000002E-12</c:v>
                </c:pt>
                <c:pt idx="18540">
                  <c:v>1.9829999999999999E-12</c:v>
                </c:pt>
                <c:pt idx="18541">
                  <c:v>1.984E-12</c:v>
                </c:pt>
                <c:pt idx="18542">
                  <c:v>1.9859999999999998E-12</c:v>
                </c:pt>
                <c:pt idx="18543">
                  <c:v>1.984E-12</c:v>
                </c:pt>
                <c:pt idx="18544">
                  <c:v>1.9850000000000001E-12</c:v>
                </c:pt>
                <c:pt idx="18545">
                  <c:v>1.9869999999999999E-12</c:v>
                </c:pt>
                <c:pt idx="18546">
                  <c:v>1.9810000000000001E-12</c:v>
                </c:pt>
                <c:pt idx="18547">
                  <c:v>1.9930000000000001E-12</c:v>
                </c:pt>
                <c:pt idx="18548">
                  <c:v>1.9890000000000001E-12</c:v>
                </c:pt>
                <c:pt idx="18549">
                  <c:v>1.9819999999999998E-12</c:v>
                </c:pt>
                <c:pt idx="18550">
                  <c:v>1.9850000000000001E-12</c:v>
                </c:pt>
                <c:pt idx="18551">
                  <c:v>1.9909999999999999E-12</c:v>
                </c:pt>
                <c:pt idx="18552">
                  <c:v>1.984E-12</c:v>
                </c:pt>
                <c:pt idx="18553">
                  <c:v>1.988E-12</c:v>
                </c:pt>
                <c:pt idx="18554">
                  <c:v>1.984E-12</c:v>
                </c:pt>
                <c:pt idx="18555">
                  <c:v>1.9850000000000001E-12</c:v>
                </c:pt>
                <c:pt idx="18556">
                  <c:v>1.9819999999999998E-12</c:v>
                </c:pt>
                <c:pt idx="18557">
                  <c:v>1.9899999999999998E-12</c:v>
                </c:pt>
                <c:pt idx="18558">
                  <c:v>1.9869999999999999E-12</c:v>
                </c:pt>
                <c:pt idx="18559">
                  <c:v>1.9940000000000002E-12</c:v>
                </c:pt>
                <c:pt idx="18560">
                  <c:v>1.9949999999999999E-12</c:v>
                </c:pt>
                <c:pt idx="18561">
                  <c:v>1.9859999999999998E-12</c:v>
                </c:pt>
                <c:pt idx="18562">
                  <c:v>1.9850000000000001E-12</c:v>
                </c:pt>
                <c:pt idx="18563">
                  <c:v>1.9779999999999999E-12</c:v>
                </c:pt>
                <c:pt idx="18564">
                  <c:v>1.984E-12</c:v>
                </c:pt>
                <c:pt idx="18565">
                  <c:v>1.988E-12</c:v>
                </c:pt>
                <c:pt idx="18566">
                  <c:v>1.988E-12</c:v>
                </c:pt>
                <c:pt idx="18567">
                  <c:v>1.9899999999999998E-12</c:v>
                </c:pt>
                <c:pt idx="18568">
                  <c:v>1.9869999999999999E-12</c:v>
                </c:pt>
                <c:pt idx="18569">
                  <c:v>1.9909999999999999E-12</c:v>
                </c:pt>
                <c:pt idx="18570">
                  <c:v>1.9859999999999998E-12</c:v>
                </c:pt>
                <c:pt idx="18571">
                  <c:v>1.9829999999999999E-12</c:v>
                </c:pt>
                <c:pt idx="18572">
                  <c:v>1.9869999999999999E-12</c:v>
                </c:pt>
                <c:pt idx="18573">
                  <c:v>1.98E-12</c:v>
                </c:pt>
                <c:pt idx="18574">
                  <c:v>1.98E-12</c:v>
                </c:pt>
                <c:pt idx="18575">
                  <c:v>1.9789999999999999E-12</c:v>
                </c:pt>
                <c:pt idx="18576">
                  <c:v>1.975E-12</c:v>
                </c:pt>
                <c:pt idx="18577">
                  <c:v>1.9760000000000001E-12</c:v>
                </c:pt>
                <c:pt idx="18578">
                  <c:v>1.98E-12</c:v>
                </c:pt>
                <c:pt idx="18579">
                  <c:v>1.9789999999999999E-12</c:v>
                </c:pt>
                <c:pt idx="18580">
                  <c:v>1.9699999999999999E-12</c:v>
                </c:pt>
                <c:pt idx="18581">
                  <c:v>1.9659999999999999E-12</c:v>
                </c:pt>
                <c:pt idx="18582">
                  <c:v>1.967E-12</c:v>
                </c:pt>
                <c:pt idx="18583">
                  <c:v>1.9600000000000001E-12</c:v>
                </c:pt>
                <c:pt idx="18584">
                  <c:v>1.9569999999999998E-12</c:v>
                </c:pt>
                <c:pt idx="18585">
                  <c:v>1.959E-12</c:v>
                </c:pt>
                <c:pt idx="18586">
                  <c:v>1.9560000000000001E-12</c:v>
                </c:pt>
                <c:pt idx="18587">
                  <c:v>1.9550000000000001E-12</c:v>
                </c:pt>
                <c:pt idx="18588">
                  <c:v>1.9480000000000002E-12</c:v>
                </c:pt>
                <c:pt idx="18589">
                  <c:v>1.9510000000000001E-12</c:v>
                </c:pt>
                <c:pt idx="18590">
                  <c:v>1.946E-12</c:v>
                </c:pt>
                <c:pt idx="18591">
                  <c:v>1.95E-12</c:v>
                </c:pt>
                <c:pt idx="18592">
                  <c:v>1.9329999999999999E-12</c:v>
                </c:pt>
                <c:pt idx="18593">
                  <c:v>1.9260000000000001E-12</c:v>
                </c:pt>
                <c:pt idx="18594">
                  <c:v>1.9189999999999998E-12</c:v>
                </c:pt>
                <c:pt idx="18595">
                  <c:v>1.9140000000000001E-12</c:v>
                </c:pt>
                <c:pt idx="18596">
                  <c:v>1.9119999999999999E-12</c:v>
                </c:pt>
                <c:pt idx="18597">
                  <c:v>1.9079999999999999E-12</c:v>
                </c:pt>
                <c:pt idx="18598">
                  <c:v>1.9069999999999999E-12</c:v>
                </c:pt>
                <c:pt idx="18599">
                  <c:v>1.9020000000000002E-12</c:v>
                </c:pt>
                <c:pt idx="18600">
                  <c:v>1.892E-12</c:v>
                </c:pt>
                <c:pt idx="18601">
                  <c:v>1.8890000000000001E-12</c:v>
                </c:pt>
                <c:pt idx="18602">
                  <c:v>1.8890000000000001E-12</c:v>
                </c:pt>
                <c:pt idx="18603">
                  <c:v>1.8840000000000001E-12</c:v>
                </c:pt>
                <c:pt idx="18604">
                  <c:v>1.879E-12</c:v>
                </c:pt>
                <c:pt idx="18605">
                  <c:v>1.8739999999999999E-12</c:v>
                </c:pt>
                <c:pt idx="18606">
                  <c:v>1.8699999999999999E-12</c:v>
                </c:pt>
                <c:pt idx="18607">
                  <c:v>1.8680000000000001E-12</c:v>
                </c:pt>
                <c:pt idx="18608">
                  <c:v>1.867E-12</c:v>
                </c:pt>
                <c:pt idx="18609">
                  <c:v>1.8770000000000002E-12</c:v>
                </c:pt>
                <c:pt idx="18610">
                  <c:v>1.867E-12</c:v>
                </c:pt>
                <c:pt idx="18611">
                  <c:v>1.8619999999999999E-12</c:v>
                </c:pt>
                <c:pt idx="18612">
                  <c:v>1.8619999999999999E-12</c:v>
                </c:pt>
                <c:pt idx="18613">
                  <c:v>1.8600000000000002E-12</c:v>
                </c:pt>
                <c:pt idx="18614">
                  <c:v>1.854E-12</c:v>
                </c:pt>
                <c:pt idx="18615">
                  <c:v>1.8560000000000002E-12</c:v>
                </c:pt>
                <c:pt idx="18616">
                  <c:v>1.8520000000000002E-12</c:v>
                </c:pt>
                <c:pt idx="18617">
                  <c:v>1.8520000000000002E-12</c:v>
                </c:pt>
                <c:pt idx="18618">
                  <c:v>1.8489999999999999E-12</c:v>
                </c:pt>
                <c:pt idx="18619">
                  <c:v>1.846E-12</c:v>
                </c:pt>
                <c:pt idx="18620">
                  <c:v>1.8409999999999999E-12</c:v>
                </c:pt>
                <c:pt idx="18621">
                  <c:v>1.8369999999999999E-12</c:v>
                </c:pt>
                <c:pt idx="18622">
                  <c:v>1.8239999999999999E-12</c:v>
                </c:pt>
                <c:pt idx="18623">
                  <c:v>1.821E-12</c:v>
                </c:pt>
                <c:pt idx="18624">
                  <c:v>1.8139999999999999E-12</c:v>
                </c:pt>
                <c:pt idx="18625">
                  <c:v>1.8070000000000001E-12</c:v>
                </c:pt>
                <c:pt idx="18626">
                  <c:v>1.802E-12</c:v>
                </c:pt>
                <c:pt idx="18627">
                  <c:v>1.7989999999999999E-12</c:v>
                </c:pt>
                <c:pt idx="18628">
                  <c:v>1.789E-12</c:v>
                </c:pt>
                <c:pt idx="18629">
                  <c:v>1.7909999999999999E-12</c:v>
                </c:pt>
                <c:pt idx="18630">
                  <c:v>1.7909999999999999E-12</c:v>
                </c:pt>
                <c:pt idx="18631">
                  <c:v>1.792E-12</c:v>
                </c:pt>
                <c:pt idx="18632">
                  <c:v>1.787E-12</c:v>
                </c:pt>
                <c:pt idx="18633">
                  <c:v>1.781E-12</c:v>
                </c:pt>
                <c:pt idx="18634">
                  <c:v>1.7739999999999999E-12</c:v>
                </c:pt>
                <c:pt idx="18635">
                  <c:v>1.7719999999999999E-12</c:v>
                </c:pt>
                <c:pt idx="18636">
                  <c:v>1.771E-12</c:v>
                </c:pt>
                <c:pt idx="18637">
                  <c:v>1.767E-12</c:v>
                </c:pt>
                <c:pt idx="18638">
                  <c:v>1.76E-12</c:v>
                </c:pt>
                <c:pt idx="18639">
                  <c:v>1.7590000000000001E-12</c:v>
                </c:pt>
                <c:pt idx="18640">
                  <c:v>1.756E-12</c:v>
                </c:pt>
                <c:pt idx="18641">
                  <c:v>1.7529999999999999E-12</c:v>
                </c:pt>
                <c:pt idx="18642">
                  <c:v>1.7529999999999999E-12</c:v>
                </c:pt>
                <c:pt idx="18643">
                  <c:v>1.7509999999999999E-12</c:v>
                </c:pt>
                <c:pt idx="18644">
                  <c:v>1.7429999999999999E-12</c:v>
                </c:pt>
                <c:pt idx="18645">
                  <c:v>1.741E-12</c:v>
                </c:pt>
                <c:pt idx="18646">
                  <c:v>1.7340000000000001E-12</c:v>
                </c:pt>
                <c:pt idx="18647">
                  <c:v>1.731E-12</c:v>
                </c:pt>
                <c:pt idx="18648">
                  <c:v>1.725E-12</c:v>
                </c:pt>
                <c:pt idx="18649">
                  <c:v>1.7239999999999999E-12</c:v>
                </c:pt>
                <c:pt idx="18650">
                  <c:v>1.723E-12</c:v>
                </c:pt>
                <c:pt idx="18651">
                  <c:v>1.723E-12</c:v>
                </c:pt>
                <c:pt idx="18652">
                  <c:v>1.716E-12</c:v>
                </c:pt>
                <c:pt idx="18653">
                  <c:v>1.716E-12</c:v>
                </c:pt>
                <c:pt idx="18654">
                  <c:v>1.712E-12</c:v>
                </c:pt>
                <c:pt idx="18655">
                  <c:v>1.7110000000000001E-12</c:v>
                </c:pt>
                <c:pt idx="18656">
                  <c:v>1.7070000000000001E-12</c:v>
                </c:pt>
                <c:pt idx="18657">
                  <c:v>1.7E-12</c:v>
                </c:pt>
                <c:pt idx="18658">
                  <c:v>1.6969999999999999E-12</c:v>
                </c:pt>
                <c:pt idx="18659">
                  <c:v>1.6949999999999999E-12</c:v>
                </c:pt>
                <c:pt idx="18660">
                  <c:v>1.6989999999999999E-12</c:v>
                </c:pt>
                <c:pt idx="18661">
                  <c:v>1.6940000000000001E-12</c:v>
                </c:pt>
                <c:pt idx="18662">
                  <c:v>1.681E-12</c:v>
                </c:pt>
                <c:pt idx="18663">
                  <c:v>1.6819999999999999E-12</c:v>
                </c:pt>
                <c:pt idx="18664">
                  <c:v>1.685E-12</c:v>
                </c:pt>
                <c:pt idx="18665">
                  <c:v>1.673E-12</c:v>
                </c:pt>
                <c:pt idx="18666">
                  <c:v>1.6759999999999999E-12</c:v>
                </c:pt>
                <c:pt idx="18667">
                  <c:v>1.6719999999999999E-12</c:v>
                </c:pt>
                <c:pt idx="18668">
                  <c:v>1.6650000000000001E-12</c:v>
                </c:pt>
                <c:pt idx="18669">
                  <c:v>1.666E-12</c:v>
                </c:pt>
                <c:pt idx="18670">
                  <c:v>1.664E-12</c:v>
                </c:pt>
                <c:pt idx="18671">
                  <c:v>1.6590000000000001E-12</c:v>
                </c:pt>
                <c:pt idx="18672">
                  <c:v>1.6590000000000001E-12</c:v>
                </c:pt>
                <c:pt idx="18673">
                  <c:v>1.658E-12</c:v>
                </c:pt>
                <c:pt idx="18674">
                  <c:v>1.65E-12</c:v>
                </c:pt>
                <c:pt idx="18675">
                  <c:v>1.652E-12</c:v>
                </c:pt>
                <c:pt idx="18676">
                  <c:v>1.6420000000000001E-12</c:v>
                </c:pt>
                <c:pt idx="18677">
                  <c:v>1.6440000000000001E-12</c:v>
                </c:pt>
                <c:pt idx="18678">
                  <c:v>1.6489999999999999E-12</c:v>
                </c:pt>
                <c:pt idx="18679">
                  <c:v>1.6489999999999999E-12</c:v>
                </c:pt>
                <c:pt idx="18680">
                  <c:v>1.6440000000000001E-12</c:v>
                </c:pt>
                <c:pt idx="18681">
                  <c:v>1.6420000000000001E-12</c:v>
                </c:pt>
                <c:pt idx="18682">
                  <c:v>1.6420000000000001E-12</c:v>
                </c:pt>
                <c:pt idx="18683">
                  <c:v>1.6420000000000001E-12</c:v>
                </c:pt>
                <c:pt idx="18684">
                  <c:v>1.6440000000000001E-12</c:v>
                </c:pt>
                <c:pt idx="18685">
                  <c:v>1.6489999999999999E-12</c:v>
                </c:pt>
                <c:pt idx="18686">
                  <c:v>1.6400000000000001E-12</c:v>
                </c:pt>
                <c:pt idx="18687">
                  <c:v>1.6360000000000001E-12</c:v>
                </c:pt>
                <c:pt idx="18688">
                  <c:v>1.6239999999999999E-12</c:v>
                </c:pt>
                <c:pt idx="18689">
                  <c:v>1.629E-12</c:v>
                </c:pt>
                <c:pt idx="18690">
                  <c:v>1.625E-12</c:v>
                </c:pt>
                <c:pt idx="18691">
                  <c:v>1.6210000000000001E-12</c:v>
                </c:pt>
                <c:pt idx="18692">
                  <c:v>1.62E-12</c:v>
                </c:pt>
                <c:pt idx="18693">
                  <c:v>1.6150000000000001E-12</c:v>
                </c:pt>
                <c:pt idx="18694">
                  <c:v>1.6170000000000001E-12</c:v>
                </c:pt>
                <c:pt idx="18695">
                  <c:v>1.6210000000000001E-12</c:v>
                </c:pt>
                <c:pt idx="18696">
                  <c:v>1.6170000000000001E-12</c:v>
                </c:pt>
                <c:pt idx="18697">
                  <c:v>1.618E-12</c:v>
                </c:pt>
                <c:pt idx="18698">
                  <c:v>1.616E-12</c:v>
                </c:pt>
                <c:pt idx="18699">
                  <c:v>1.6109999999999999E-12</c:v>
                </c:pt>
                <c:pt idx="18700">
                  <c:v>1.616E-12</c:v>
                </c:pt>
                <c:pt idx="18701">
                  <c:v>1.625E-12</c:v>
                </c:pt>
                <c:pt idx="18702">
                  <c:v>1.6190000000000001E-12</c:v>
                </c:pt>
                <c:pt idx="18703">
                  <c:v>1.6210000000000001E-12</c:v>
                </c:pt>
                <c:pt idx="18704">
                  <c:v>1.6210000000000001E-12</c:v>
                </c:pt>
                <c:pt idx="18705">
                  <c:v>1.6239999999999999E-12</c:v>
                </c:pt>
                <c:pt idx="18706">
                  <c:v>1.6190000000000001E-12</c:v>
                </c:pt>
                <c:pt idx="18707">
                  <c:v>1.616E-12</c:v>
                </c:pt>
                <c:pt idx="18708">
                  <c:v>1.6170000000000001E-12</c:v>
                </c:pt>
                <c:pt idx="18709">
                  <c:v>1.6150000000000001E-12</c:v>
                </c:pt>
                <c:pt idx="18710">
                  <c:v>1.614E-12</c:v>
                </c:pt>
                <c:pt idx="18711">
                  <c:v>1.616E-12</c:v>
                </c:pt>
                <c:pt idx="18712">
                  <c:v>1.616E-12</c:v>
                </c:pt>
                <c:pt idx="18713">
                  <c:v>1.6190000000000001E-12</c:v>
                </c:pt>
                <c:pt idx="18714">
                  <c:v>1.62E-12</c:v>
                </c:pt>
                <c:pt idx="18715">
                  <c:v>1.62E-12</c:v>
                </c:pt>
                <c:pt idx="18716">
                  <c:v>1.6259999999999999E-12</c:v>
                </c:pt>
                <c:pt idx="18717">
                  <c:v>1.6299999999999999E-12</c:v>
                </c:pt>
                <c:pt idx="18718">
                  <c:v>1.6279999999999999E-12</c:v>
                </c:pt>
                <c:pt idx="18719">
                  <c:v>1.6339999999999999E-12</c:v>
                </c:pt>
                <c:pt idx="18720">
                  <c:v>1.631E-12</c:v>
                </c:pt>
                <c:pt idx="18721">
                  <c:v>1.6469999999999999E-12</c:v>
                </c:pt>
                <c:pt idx="18722">
                  <c:v>1.662E-12</c:v>
                </c:pt>
                <c:pt idx="18723">
                  <c:v>1.6590000000000001E-12</c:v>
                </c:pt>
                <c:pt idx="18724">
                  <c:v>1.643E-12</c:v>
                </c:pt>
                <c:pt idx="18725">
                  <c:v>1.6380000000000001E-12</c:v>
                </c:pt>
                <c:pt idx="18726">
                  <c:v>1.631E-12</c:v>
                </c:pt>
                <c:pt idx="18727">
                  <c:v>1.6279999999999999E-12</c:v>
                </c:pt>
                <c:pt idx="18728">
                  <c:v>1.622E-12</c:v>
                </c:pt>
                <c:pt idx="18729">
                  <c:v>1.62E-12</c:v>
                </c:pt>
                <c:pt idx="18730">
                  <c:v>1.614E-12</c:v>
                </c:pt>
                <c:pt idx="18731">
                  <c:v>1.622E-12</c:v>
                </c:pt>
                <c:pt idx="18732">
                  <c:v>1.62E-12</c:v>
                </c:pt>
                <c:pt idx="18733">
                  <c:v>1.625E-12</c:v>
                </c:pt>
                <c:pt idx="18734">
                  <c:v>1.6259999999999999E-12</c:v>
                </c:pt>
                <c:pt idx="18735">
                  <c:v>1.6279999999999999E-12</c:v>
                </c:pt>
                <c:pt idx="18736">
                  <c:v>1.6319999999999999E-12</c:v>
                </c:pt>
                <c:pt idx="18737">
                  <c:v>1.635E-12</c:v>
                </c:pt>
                <c:pt idx="18738">
                  <c:v>1.631E-12</c:v>
                </c:pt>
                <c:pt idx="18739">
                  <c:v>1.627E-12</c:v>
                </c:pt>
                <c:pt idx="18740">
                  <c:v>1.6299999999999999E-12</c:v>
                </c:pt>
                <c:pt idx="18741">
                  <c:v>1.6360000000000001E-12</c:v>
                </c:pt>
                <c:pt idx="18742">
                  <c:v>1.639E-12</c:v>
                </c:pt>
                <c:pt idx="18743">
                  <c:v>1.639E-12</c:v>
                </c:pt>
                <c:pt idx="18744">
                  <c:v>1.641E-12</c:v>
                </c:pt>
                <c:pt idx="18745">
                  <c:v>1.6420000000000001E-12</c:v>
                </c:pt>
                <c:pt idx="18746">
                  <c:v>1.645E-12</c:v>
                </c:pt>
                <c:pt idx="18747">
                  <c:v>1.6469999999999999E-12</c:v>
                </c:pt>
                <c:pt idx="18748">
                  <c:v>1.6469999999999999E-12</c:v>
                </c:pt>
                <c:pt idx="18749">
                  <c:v>1.645E-12</c:v>
                </c:pt>
                <c:pt idx="18750">
                  <c:v>1.652E-12</c:v>
                </c:pt>
                <c:pt idx="18751">
                  <c:v>1.652E-12</c:v>
                </c:pt>
                <c:pt idx="18752">
                  <c:v>1.654E-12</c:v>
                </c:pt>
                <c:pt idx="18753">
                  <c:v>1.654E-12</c:v>
                </c:pt>
                <c:pt idx="18754">
                  <c:v>1.6529999999999999E-12</c:v>
                </c:pt>
                <c:pt idx="18755">
                  <c:v>1.6509999999999999E-12</c:v>
                </c:pt>
                <c:pt idx="18756">
                  <c:v>1.65E-12</c:v>
                </c:pt>
                <c:pt idx="18757">
                  <c:v>1.65E-12</c:v>
                </c:pt>
                <c:pt idx="18758">
                  <c:v>1.654E-12</c:v>
                </c:pt>
                <c:pt idx="18759">
                  <c:v>1.648E-12</c:v>
                </c:pt>
                <c:pt idx="18760">
                  <c:v>1.648E-12</c:v>
                </c:pt>
                <c:pt idx="18761">
                  <c:v>1.652E-12</c:v>
                </c:pt>
                <c:pt idx="18762">
                  <c:v>1.6460000000000001E-12</c:v>
                </c:pt>
                <c:pt idx="18763">
                  <c:v>1.6509999999999999E-12</c:v>
                </c:pt>
                <c:pt idx="18764">
                  <c:v>1.65E-12</c:v>
                </c:pt>
                <c:pt idx="18765">
                  <c:v>1.652E-12</c:v>
                </c:pt>
                <c:pt idx="18766">
                  <c:v>1.6590000000000001E-12</c:v>
                </c:pt>
                <c:pt idx="18767">
                  <c:v>1.662E-12</c:v>
                </c:pt>
                <c:pt idx="18768">
                  <c:v>1.664E-12</c:v>
                </c:pt>
                <c:pt idx="18769">
                  <c:v>1.6650000000000001E-12</c:v>
                </c:pt>
                <c:pt idx="18770">
                  <c:v>1.6670000000000001E-12</c:v>
                </c:pt>
                <c:pt idx="18771">
                  <c:v>1.6690000000000001E-12</c:v>
                </c:pt>
                <c:pt idx="18772">
                  <c:v>1.6670000000000001E-12</c:v>
                </c:pt>
                <c:pt idx="18773">
                  <c:v>1.6650000000000001E-12</c:v>
                </c:pt>
                <c:pt idx="18774">
                  <c:v>1.666E-12</c:v>
                </c:pt>
                <c:pt idx="18775">
                  <c:v>1.6719999999999999E-12</c:v>
                </c:pt>
                <c:pt idx="18776">
                  <c:v>1.6719999999999999E-12</c:v>
                </c:pt>
                <c:pt idx="18777">
                  <c:v>1.6739999999999999E-12</c:v>
                </c:pt>
                <c:pt idx="18778">
                  <c:v>1.681E-12</c:v>
                </c:pt>
                <c:pt idx="18779">
                  <c:v>1.679E-12</c:v>
                </c:pt>
                <c:pt idx="18780">
                  <c:v>1.6779999999999999E-12</c:v>
                </c:pt>
                <c:pt idx="18781">
                  <c:v>1.681E-12</c:v>
                </c:pt>
                <c:pt idx="18782">
                  <c:v>1.677E-12</c:v>
                </c:pt>
                <c:pt idx="18783">
                  <c:v>1.6799999999999999E-12</c:v>
                </c:pt>
                <c:pt idx="18784">
                  <c:v>1.679E-12</c:v>
                </c:pt>
                <c:pt idx="18785">
                  <c:v>1.687E-12</c:v>
                </c:pt>
                <c:pt idx="18786">
                  <c:v>1.698E-12</c:v>
                </c:pt>
                <c:pt idx="18787">
                  <c:v>1.6940000000000001E-12</c:v>
                </c:pt>
                <c:pt idx="18788">
                  <c:v>1.6940000000000001E-12</c:v>
                </c:pt>
                <c:pt idx="18789">
                  <c:v>1.702E-12</c:v>
                </c:pt>
                <c:pt idx="18790">
                  <c:v>1.71E-12</c:v>
                </c:pt>
                <c:pt idx="18791">
                  <c:v>1.714E-12</c:v>
                </c:pt>
                <c:pt idx="18792">
                  <c:v>1.706E-12</c:v>
                </c:pt>
                <c:pt idx="18793">
                  <c:v>1.7029999999999999E-12</c:v>
                </c:pt>
                <c:pt idx="18794">
                  <c:v>1.7009999999999999E-12</c:v>
                </c:pt>
                <c:pt idx="18795">
                  <c:v>1.7049999999999999E-12</c:v>
                </c:pt>
                <c:pt idx="18796">
                  <c:v>1.706E-12</c:v>
                </c:pt>
                <c:pt idx="18797">
                  <c:v>1.71E-12</c:v>
                </c:pt>
                <c:pt idx="18798">
                  <c:v>1.716E-12</c:v>
                </c:pt>
                <c:pt idx="18799">
                  <c:v>1.719E-12</c:v>
                </c:pt>
                <c:pt idx="18800">
                  <c:v>1.7179999999999999E-12</c:v>
                </c:pt>
                <c:pt idx="18801">
                  <c:v>1.716E-12</c:v>
                </c:pt>
                <c:pt idx="18802">
                  <c:v>1.723E-12</c:v>
                </c:pt>
                <c:pt idx="18803">
                  <c:v>1.723E-12</c:v>
                </c:pt>
                <c:pt idx="18804">
                  <c:v>1.7239999999999999E-12</c:v>
                </c:pt>
                <c:pt idx="18805">
                  <c:v>1.7279999999999999E-12</c:v>
                </c:pt>
                <c:pt idx="18806">
                  <c:v>1.727E-12</c:v>
                </c:pt>
                <c:pt idx="18807">
                  <c:v>1.729E-12</c:v>
                </c:pt>
                <c:pt idx="18808">
                  <c:v>1.7300000000000001E-12</c:v>
                </c:pt>
                <c:pt idx="18809">
                  <c:v>1.739E-12</c:v>
                </c:pt>
                <c:pt idx="18810">
                  <c:v>1.7400000000000001E-12</c:v>
                </c:pt>
                <c:pt idx="18811">
                  <c:v>1.7380000000000001E-12</c:v>
                </c:pt>
                <c:pt idx="18812">
                  <c:v>1.739E-12</c:v>
                </c:pt>
                <c:pt idx="18813">
                  <c:v>1.737E-12</c:v>
                </c:pt>
                <c:pt idx="18814">
                  <c:v>1.742E-12</c:v>
                </c:pt>
                <c:pt idx="18815">
                  <c:v>1.748E-12</c:v>
                </c:pt>
                <c:pt idx="18816">
                  <c:v>1.754E-12</c:v>
                </c:pt>
                <c:pt idx="18817">
                  <c:v>1.754E-12</c:v>
                </c:pt>
                <c:pt idx="18818">
                  <c:v>1.7570000000000001E-12</c:v>
                </c:pt>
                <c:pt idx="18819">
                  <c:v>1.756E-12</c:v>
                </c:pt>
                <c:pt idx="18820">
                  <c:v>1.7630000000000001E-12</c:v>
                </c:pt>
                <c:pt idx="18821">
                  <c:v>1.7630000000000001E-12</c:v>
                </c:pt>
                <c:pt idx="18822">
                  <c:v>1.764E-12</c:v>
                </c:pt>
                <c:pt idx="18823">
                  <c:v>1.7650000000000001E-12</c:v>
                </c:pt>
                <c:pt idx="18824">
                  <c:v>1.76E-12</c:v>
                </c:pt>
                <c:pt idx="18825">
                  <c:v>1.767E-12</c:v>
                </c:pt>
                <c:pt idx="18826">
                  <c:v>1.771E-12</c:v>
                </c:pt>
                <c:pt idx="18827">
                  <c:v>1.777E-12</c:v>
                </c:pt>
                <c:pt idx="18828">
                  <c:v>1.7759999999999999E-12</c:v>
                </c:pt>
                <c:pt idx="18829">
                  <c:v>1.7820000000000001E-12</c:v>
                </c:pt>
                <c:pt idx="18830">
                  <c:v>1.7780000000000001E-12</c:v>
                </c:pt>
                <c:pt idx="18831">
                  <c:v>1.779E-12</c:v>
                </c:pt>
                <c:pt idx="18832">
                  <c:v>1.7860000000000001E-12</c:v>
                </c:pt>
                <c:pt idx="18833">
                  <c:v>1.781E-12</c:v>
                </c:pt>
                <c:pt idx="18834">
                  <c:v>1.7840000000000001E-12</c:v>
                </c:pt>
                <c:pt idx="18835">
                  <c:v>1.785E-12</c:v>
                </c:pt>
                <c:pt idx="18836">
                  <c:v>1.787E-12</c:v>
                </c:pt>
                <c:pt idx="18837">
                  <c:v>1.794E-12</c:v>
                </c:pt>
                <c:pt idx="18838">
                  <c:v>1.7989999999999999E-12</c:v>
                </c:pt>
                <c:pt idx="18839">
                  <c:v>1.802E-12</c:v>
                </c:pt>
                <c:pt idx="18840">
                  <c:v>1.8E-12</c:v>
                </c:pt>
                <c:pt idx="18841">
                  <c:v>1.81E-12</c:v>
                </c:pt>
                <c:pt idx="18842">
                  <c:v>1.813E-12</c:v>
                </c:pt>
                <c:pt idx="18843">
                  <c:v>1.815E-12</c:v>
                </c:pt>
                <c:pt idx="18844">
                  <c:v>1.817E-12</c:v>
                </c:pt>
                <c:pt idx="18845">
                  <c:v>1.821E-12</c:v>
                </c:pt>
                <c:pt idx="18846">
                  <c:v>1.815E-12</c:v>
                </c:pt>
                <c:pt idx="18847">
                  <c:v>1.8239999999999999E-12</c:v>
                </c:pt>
                <c:pt idx="18848">
                  <c:v>1.8270000000000002E-12</c:v>
                </c:pt>
                <c:pt idx="18849">
                  <c:v>1.8270000000000002E-12</c:v>
                </c:pt>
                <c:pt idx="18850">
                  <c:v>1.8319999999999999E-12</c:v>
                </c:pt>
                <c:pt idx="18851">
                  <c:v>1.8369999999999999E-12</c:v>
                </c:pt>
                <c:pt idx="18852">
                  <c:v>1.8369999999999999E-12</c:v>
                </c:pt>
                <c:pt idx="18853">
                  <c:v>1.8390000000000001E-12</c:v>
                </c:pt>
                <c:pt idx="18854">
                  <c:v>1.8390000000000001E-12</c:v>
                </c:pt>
                <c:pt idx="18855">
                  <c:v>1.8430000000000001E-12</c:v>
                </c:pt>
                <c:pt idx="18856">
                  <c:v>1.8470000000000001E-12</c:v>
                </c:pt>
                <c:pt idx="18857">
                  <c:v>1.8510000000000001E-12</c:v>
                </c:pt>
                <c:pt idx="18858">
                  <c:v>1.846E-12</c:v>
                </c:pt>
                <c:pt idx="18859">
                  <c:v>1.858E-12</c:v>
                </c:pt>
                <c:pt idx="18860">
                  <c:v>1.8590000000000001E-12</c:v>
                </c:pt>
                <c:pt idx="18861">
                  <c:v>1.8619999999999999E-12</c:v>
                </c:pt>
                <c:pt idx="18862">
                  <c:v>1.8569999999999999E-12</c:v>
                </c:pt>
                <c:pt idx="18863">
                  <c:v>1.8550000000000001E-12</c:v>
                </c:pt>
                <c:pt idx="18864">
                  <c:v>1.8590000000000001E-12</c:v>
                </c:pt>
                <c:pt idx="18865">
                  <c:v>1.8609999999999998E-12</c:v>
                </c:pt>
                <c:pt idx="18866">
                  <c:v>1.8659999999999999E-12</c:v>
                </c:pt>
                <c:pt idx="18867">
                  <c:v>1.8590000000000001E-12</c:v>
                </c:pt>
                <c:pt idx="18868">
                  <c:v>1.8689999999999998E-12</c:v>
                </c:pt>
                <c:pt idx="18869">
                  <c:v>1.8739999999999999E-12</c:v>
                </c:pt>
                <c:pt idx="18870">
                  <c:v>1.871E-12</c:v>
                </c:pt>
                <c:pt idx="18871">
                  <c:v>1.8800000000000001E-12</c:v>
                </c:pt>
                <c:pt idx="18872">
                  <c:v>1.8760000000000001E-12</c:v>
                </c:pt>
                <c:pt idx="18873">
                  <c:v>1.8840000000000001E-12</c:v>
                </c:pt>
                <c:pt idx="18874">
                  <c:v>1.8859999999999998E-12</c:v>
                </c:pt>
                <c:pt idx="18875">
                  <c:v>1.888E-12</c:v>
                </c:pt>
                <c:pt idx="18876">
                  <c:v>1.8850000000000001E-12</c:v>
                </c:pt>
                <c:pt idx="18877">
                  <c:v>1.8819999999999999E-12</c:v>
                </c:pt>
                <c:pt idx="18878">
                  <c:v>1.8909999999999999E-12</c:v>
                </c:pt>
                <c:pt idx="18879">
                  <c:v>1.888E-12</c:v>
                </c:pt>
                <c:pt idx="18880">
                  <c:v>1.888E-12</c:v>
                </c:pt>
                <c:pt idx="18881">
                  <c:v>1.8869999999999999E-12</c:v>
                </c:pt>
                <c:pt idx="18882">
                  <c:v>1.892E-12</c:v>
                </c:pt>
                <c:pt idx="18883">
                  <c:v>1.896E-12</c:v>
                </c:pt>
                <c:pt idx="18884">
                  <c:v>1.8890000000000001E-12</c:v>
                </c:pt>
                <c:pt idx="18885">
                  <c:v>1.8909999999999999E-12</c:v>
                </c:pt>
                <c:pt idx="18886">
                  <c:v>1.8909999999999999E-12</c:v>
                </c:pt>
                <c:pt idx="18887">
                  <c:v>1.8949999999999999E-12</c:v>
                </c:pt>
                <c:pt idx="18888">
                  <c:v>1.892E-12</c:v>
                </c:pt>
                <c:pt idx="18889">
                  <c:v>1.892E-12</c:v>
                </c:pt>
                <c:pt idx="18890">
                  <c:v>1.8939999999999998E-12</c:v>
                </c:pt>
                <c:pt idx="18891">
                  <c:v>1.8989999999999999E-12</c:v>
                </c:pt>
                <c:pt idx="18892">
                  <c:v>1.8980000000000002E-12</c:v>
                </c:pt>
                <c:pt idx="18893">
                  <c:v>1.8989999999999999E-12</c:v>
                </c:pt>
                <c:pt idx="18894">
                  <c:v>1.9010000000000001E-12</c:v>
                </c:pt>
                <c:pt idx="18895">
                  <c:v>1.9079999999999999E-12</c:v>
                </c:pt>
                <c:pt idx="18896">
                  <c:v>1.9100000000000001E-12</c:v>
                </c:pt>
                <c:pt idx="18897">
                  <c:v>1.9060000000000002E-12</c:v>
                </c:pt>
                <c:pt idx="18898">
                  <c:v>1.9079999999999999E-12</c:v>
                </c:pt>
                <c:pt idx="18899">
                  <c:v>1.9100000000000001E-12</c:v>
                </c:pt>
                <c:pt idx="18900">
                  <c:v>1.9100000000000001E-12</c:v>
                </c:pt>
                <c:pt idx="18901">
                  <c:v>1.9159999999999999E-12</c:v>
                </c:pt>
                <c:pt idx="18902">
                  <c:v>1.9199999999999999E-12</c:v>
                </c:pt>
                <c:pt idx="18903">
                  <c:v>1.9239999999999999E-12</c:v>
                </c:pt>
                <c:pt idx="18904">
                  <c:v>1.9220000000000001E-12</c:v>
                </c:pt>
                <c:pt idx="18905">
                  <c:v>1.9230000000000002E-12</c:v>
                </c:pt>
                <c:pt idx="18906">
                  <c:v>1.921E-12</c:v>
                </c:pt>
                <c:pt idx="18907">
                  <c:v>1.929E-12</c:v>
                </c:pt>
                <c:pt idx="18908">
                  <c:v>1.9310000000000002E-12</c:v>
                </c:pt>
                <c:pt idx="18909">
                  <c:v>1.9279999999999999E-12</c:v>
                </c:pt>
                <c:pt idx="18910">
                  <c:v>1.9390000000000001E-12</c:v>
                </c:pt>
                <c:pt idx="18911">
                  <c:v>1.9440000000000002E-12</c:v>
                </c:pt>
                <c:pt idx="18912">
                  <c:v>1.942E-12</c:v>
                </c:pt>
                <c:pt idx="18913">
                  <c:v>1.9440000000000002E-12</c:v>
                </c:pt>
                <c:pt idx="18914">
                  <c:v>1.9449999999999999E-12</c:v>
                </c:pt>
                <c:pt idx="18915">
                  <c:v>1.9489999999999999E-12</c:v>
                </c:pt>
                <c:pt idx="18916">
                  <c:v>1.9449999999999999E-12</c:v>
                </c:pt>
                <c:pt idx="18917">
                  <c:v>1.9449999999999999E-12</c:v>
                </c:pt>
                <c:pt idx="18918">
                  <c:v>1.9440000000000002E-12</c:v>
                </c:pt>
                <c:pt idx="18919">
                  <c:v>1.9489999999999999E-12</c:v>
                </c:pt>
                <c:pt idx="18920">
                  <c:v>1.9529999999999999E-12</c:v>
                </c:pt>
                <c:pt idx="18921">
                  <c:v>1.9569999999999998E-12</c:v>
                </c:pt>
                <c:pt idx="18922">
                  <c:v>1.963E-12</c:v>
                </c:pt>
                <c:pt idx="18923">
                  <c:v>1.967E-12</c:v>
                </c:pt>
                <c:pt idx="18924">
                  <c:v>1.9550000000000001E-12</c:v>
                </c:pt>
                <c:pt idx="18925">
                  <c:v>1.9600000000000001E-12</c:v>
                </c:pt>
                <c:pt idx="18926">
                  <c:v>1.959E-12</c:v>
                </c:pt>
                <c:pt idx="18927">
                  <c:v>1.959E-12</c:v>
                </c:pt>
                <c:pt idx="18928">
                  <c:v>1.959E-12</c:v>
                </c:pt>
                <c:pt idx="18929">
                  <c:v>1.9550000000000001E-12</c:v>
                </c:pt>
                <c:pt idx="18930">
                  <c:v>1.9560000000000001E-12</c:v>
                </c:pt>
                <c:pt idx="18931">
                  <c:v>1.9579999999999999E-12</c:v>
                </c:pt>
                <c:pt idx="18932">
                  <c:v>1.9649999999999998E-12</c:v>
                </c:pt>
                <c:pt idx="18933">
                  <c:v>1.9690000000000002E-12</c:v>
                </c:pt>
                <c:pt idx="18934">
                  <c:v>1.9779999999999999E-12</c:v>
                </c:pt>
                <c:pt idx="18935">
                  <c:v>1.971E-12</c:v>
                </c:pt>
                <c:pt idx="18936">
                  <c:v>1.9680000000000001E-12</c:v>
                </c:pt>
                <c:pt idx="18937">
                  <c:v>1.9640000000000001E-12</c:v>
                </c:pt>
                <c:pt idx="18938">
                  <c:v>1.9649999999999998E-12</c:v>
                </c:pt>
                <c:pt idx="18939">
                  <c:v>1.9680000000000001E-12</c:v>
                </c:pt>
                <c:pt idx="18940">
                  <c:v>1.9690000000000002E-12</c:v>
                </c:pt>
                <c:pt idx="18941">
                  <c:v>1.971E-12</c:v>
                </c:pt>
                <c:pt idx="18942">
                  <c:v>1.9760000000000001E-12</c:v>
                </c:pt>
                <c:pt idx="18943">
                  <c:v>1.9810000000000001E-12</c:v>
                </c:pt>
                <c:pt idx="18944">
                  <c:v>1.9829999999999999E-12</c:v>
                </c:pt>
                <c:pt idx="18945">
                  <c:v>1.9829999999999999E-12</c:v>
                </c:pt>
                <c:pt idx="18946">
                  <c:v>1.9869999999999999E-12</c:v>
                </c:pt>
                <c:pt idx="18947">
                  <c:v>1.9980000000000002E-12</c:v>
                </c:pt>
                <c:pt idx="18948">
                  <c:v>1.9980000000000002E-12</c:v>
                </c:pt>
                <c:pt idx="18949">
                  <c:v>2.0039999999999999E-12</c:v>
                </c:pt>
                <c:pt idx="18950">
                  <c:v>2.0060000000000001E-12</c:v>
                </c:pt>
                <c:pt idx="18951">
                  <c:v>2.0100000000000001E-12</c:v>
                </c:pt>
                <c:pt idx="18952">
                  <c:v>2.0109999999999998E-12</c:v>
                </c:pt>
                <c:pt idx="18953">
                  <c:v>2.0119999999999999E-12</c:v>
                </c:pt>
                <c:pt idx="18954">
                  <c:v>2.0109999999999998E-12</c:v>
                </c:pt>
                <c:pt idx="18955">
                  <c:v>2.0119999999999999E-12</c:v>
                </c:pt>
                <c:pt idx="18956">
                  <c:v>2.0159999999999999E-12</c:v>
                </c:pt>
                <c:pt idx="18957">
                  <c:v>2.0140000000000001E-12</c:v>
                </c:pt>
                <c:pt idx="18958">
                  <c:v>2.0100000000000001E-12</c:v>
                </c:pt>
                <c:pt idx="18959">
                  <c:v>2.0069999999999998E-12</c:v>
                </c:pt>
                <c:pt idx="18960">
                  <c:v>2.0119999999999999E-12</c:v>
                </c:pt>
                <c:pt idx="18961">
                  <c:v>2.013E-12</c:v>
                </c:pt>
                <c:pt idx="18962">
                  <c:v>2.0119999999999999E-12</c:v>
                </c:pt>
                <c:pt idx="18963">
                  <c:v>2.005E-12</c:v>
                </c:pt>
                <c:pt idx="18964">
                  <c:v>2.0069999999999998E-12</c:v>
                </c:pt>
                <c:pt idx="18965">
                  <c:v>2.0020000000000002E-12</c:v>
                </c:pt>
                <c:pt idx="18966">
                  <c:v>2.009E-12</c:v>
                </c:pt>
                <c:pt idx="18967">
                  <c:v>2.0109999999999998E-12</c:v>
                </c:pt>
                <c:pt idx="18968">
                  <c:v>2.0100000000000001E-12</c:v>
                </c:pt>
                <c:pt idx="18969">
                  <c:v>2.0159999999999999E-12</c:v>
                </c:pt>
                <c:pt idx="18970">
                  <c:v>2.0140000000000001E-12</c:v>
                </c:pt>
                <c:pt idx="18971">
                  <c:v>2.0140000000000001E-12</c:v>
                </c:pt>
                <c:pt idx="18972">
                  <c:v>2.013E-12</c:v>
                </c:pt>
                <c:pt idx="18973">
                  <c:v>2.013E-12</c:v>
                </c:pt>
                <c:pt idx="18974">
                  <c:v>2.013E-12</c:v>
                </c:pt>
                <c:pt idx="18975">
                  <c:v>2.0199999999999999E-12</c:v>
                </c:pt>
                <c:pt idx="18976">
                  <c:v>2.0159999999999999E-12</c:v>
                </c:pt>
                <c:pt idx="18977">
                  <c:v>2.0100000000000001E-12</c:v>
                </c:pt>
                <c:pt idx="18978">
                  <c:v>2.0159999999999999E-12</c:v>
                </c:pt>
                <c:pt idx="18979">
                  <c:v>2.0100000000000001E-12</c:v>
                </c:pt>
                <c:pt idx="18980">
                  <c:v>2.017E-12</c:v>
                </c:pt>
                <c:pt idx="18981">
                  <c:v>2.034E-12</c:v>
                </c:pt>
                <c:pt idx="18982">
                  <c:v>2.0279999999999998E-12</c:v>
                </c:pt>
                <c:pt idx="18983">
                  <c:v>2.0190000000000002E-12</c:v>
                </c:pt>
                <c:pt idx="18984">
                  <c:v>2.0190000000000002E-12</c:v>
                </c:pt>
                <c:pt idx="18985">
                  <c:v>2.0159999999999999E-12</c:v>
                </c:pt>
                <c:pt idx="18986">
                  <c:v>2.0159999999999999E-12</c:v>
                </c:pt>
                <c:pt idx="18987">
                  <c:v>2.013E-12</c:v>
                </c:pt>
                <c:pt idx="18988">
                  <c:v>2.013E-12</c:v>
                </c:pt>
                <c:pt idx="18989">
                  <c:v>2.0119999999999999E-12</c:v>
                </c:pt>
                <c:pt idx="18990">
                  <c:v>2.0069999999999998E-12</c:v>
                </c:pt>
                <c:pt idx="18991">
                  <c:v>2.009E-12</c:v>
                </c:pt>
                <c:pt idx="18992">
                  <c:v>2.0140000000000001E-12</c:v>
                </c:pt>
                <c:pt idx="18993">
                  <c:v>2.0109999999999998E-12</c:v>
                </c:pt>
                <c:pt idx="18994">
                  <c:v>2.0039999999999999E-12</c:v>
                </c:pt>
                <c:pt idx="18995">
                  <c:v>1.9989999999999999E-12</c:v>
                </c:pt>
                <c:pt idx="18996">
                  <c:v>1.9930000000000001E-12</c:v>
                </c:pt>
                <c:pt idx="18997">
                  <c:v>1.9949999999999999E-12</c:v>
                </c:pt>
                <c:pt idx="18998">
                  <c:v>1.9940000000000002E-12</c:v>
                </c:pt>
                <c:pt idx="18999">
                  <c:v>1.992E-12</c:v>
                </c:pt>
                <c:pt idx="19000">
                  <c:v>1.984E-12</c:v>
                </c:pt>
                <c:pt idx="19001">
                  <c:v>1.9850000000000001E-12</c:v>
                </c:pt>
                <c:pt idx="19002">
                  <c:v>1.9859999999999998E-12</c:v>
                </c:pt>
                <c:pt idx="19003">
                  <c:v>1.98E-12</c:v>
                </c:pt>
                <c:pt idx="19004">
                  <c:v>1.9850000000000001E-12</c:v>
                </c:pt>
                <c:pt idx="19005">
                  <c:v>1.9859999999999998E-12</c:v>
                </c:pt>
                <c:pt idx="19006">
                  <c:v>1.98E-12</c:v>
                </c:pt>
                <c:pt idx="19007">
                  <c:v>1.9810000000000001E-12</c:v>
                </c:pt>
                <c:pt idx="19008">
                  <c:v>1.98E-12</c:v>
                </c:pt>
                <c:pt idx="19009">
                  <c:v>1.9640000000000001E-12</c:v>
                </c:pt>
                <c:pt idx="19010">
                  <c:v>1.9680000000000001E-12</c:v>
                </c:pt>
                <c:pt idx="19011">
                  <c:v>1.9659999999999999E-12</c:v>
                </c:pt>
                <c:pt idx="19012">
                  <c:v>1.9619999999999999E-12</c:v>
                </c:pt>
                <c:pt idx="19013">
                  <c:v>1.9600000000000001E-12</c:v>
                </c:pt>
                <c:pt idx="19014">
                  <c:v>1.9569999999999998E-12</c:v>
                </c:pt>
                <c:pt idx="19015">
                  <c:v>1.9510000000000001E-12</c:v>
                </c:pt>
                <c:pt idx="19016">
                  <c:v>1.9480000000000002E-12</c:v>
                </c:pt>
                <c:pt idx="19017">
                  <c:v>1.9480000000000002E-12</c:v>
                </c:pt>
                <c:pt idx="19018">
                  <c:v>1.9489999999999999E-12</c:v>
                </c:pt>
                <c:pt idx="19019">
                  <c:v>1.9520000000000002E-12</c:v>
                </c:pt>
                <c:pt idx="19020">
                  <c:v>1.9440000000000002E-12</c:v>
                </c:pt>
                <c:pt idx="19021">
                  <c:v>1.934E-12</c:v>
                </c:pt>
                <c:pt idx="19022">
                  <c:v>1.9279999999999999E-12</c:v>
                </c:pt>
                <c:pt idx="19023">
                  <c:v>1.9279999999999999E-12</c:v>
                </c:pt>
                <c:pt idx="19024">
                  <c:v>1.9239999999999999E-12</c:v>
                </c:pt>
                <c:pt idx="19025">
                  <c:v>1.913E-12</c:v>
                </c:pt>
                <c:pt idx="19026">
                  <c:v>1.9140000000000001E-12</c:v>
                </c:pt>
                <c:pt idx="19027">
                  <c:v>1.9100000000000001E-12</c:v>
                </c:pt>
                <c:pt idx="19028">
                  <c:v>1.9020000000000002E-12</c:v>
                </c:pt>
                <c:pt idx="19029">
                  <c:v>1.9E-12</c:v>
                </c:pt>
                <c:pt idx="19030">
                  <c:v>1.8939999999999998E-12</c:v>
                </c:pt>
                <c:pt idx="19031">
                  <c:v>1.892E-12</c:v>
                </c:pt>
                <c:pt idx="19032">
                  <c:v>1.8890000000000001E-12</c:v>
                </c:pt>
                <c:pt idx="19033">
                  <c:v>1.8840000000000001E-12</c:v>
                </c:pt>
                <c:pt idx="19034">
                  <c:v>1.8739999999999999E-12</c:v>
                </c:pt>
                <c:pt idx="19035">
                  <c:v>1.8760000000000001E-12</c:v>
                </c:pt>
                <c:pt idx="19036">
                  <c:v>1.867E-12</c:v>
                </c:pt>
                <c:pt idx="19037">
                  <c:v>1.863E-12</c:v>
                </c:pt>
                <c:pt idx="19038">
                  <c:v>1.8569999999999999E-12</c:v>
                </c:pt>
                <c:pt idx="19039">
                  <c:v>1.8520000000000002E-12</c:v>
                </c:pt>
                <c:pt idx="19040">
                  <c:v>1.8470000000000001E-12</c:v>
                </c:pt>
                <c:pt idx="19041">
                  <c:v>1.85E-12</c:v>
                </c:pt>
                <c:pt idx="19042">
                  <c:v>1.842E-12</c:v>
                </c:pt>
                <c:pt idx="19043">
                  <c:v>1.8390000000000001E-12</c:v>
                </c:pt>
                <c:pt idx="19044">
                  <c:v>1.838E-12</c:v>
                </c:pt>
                <c:pt idx="19045">
                  <c:v>1.838E-12</c:v>
                </c:pt>
                <c:pt idx="19046">
                  <c:v>1.8350000000000002E-12</c:v>
                </c:pt>
                <c:pt idx="19047">
                  <c:v>1.8270000000000002E-12</c:v>
                </c:pt>
                <c:pt idx="19048">
                  <c:v>1.817E-12</c:v>
                </c:pt>
                <c:pt idx="19049">
                  <c:v>1.821E-12</c:v>
                </c:pt>
                <c:pt idx="19050">
                  <c:v>1.8199999999999999E-12</c:v>
                </c:pt>
                <c:pt idx="19051">
                  <c:v>1.81E-12</c:v>
                </c:pt>
                <c:pt idx="19052">
                  <c:v>1.8090000000000001E-12</c:v>
                </c:pt>
                <c:pt idx="19053">
                  <c:v>1.802E-12</c:v>
                </c:pt>
                <c:pt idx="19054">
                  <c:v>1.8010000000000001E-12</c:v>
                </c:pt>
                <c:pt idx="19055">
                  <c:v>1.8E-12</c:v>
                </c:pt>
                <c:pt idx="19056">
                  <c:v>1.796E-12</c:v>
                </c:pt>
                <c:pt idx="19057">
                  <c:v>1.8010000000000001E-12</c:v>
                </c:pt>
                <c:pt idx="19058">
                  <c:v>1.796E-12</c:v>
                </c:pt>
                <c:pt idx="19059">
                  <c:v>1.794E-12</c:v>
                </c:pt>
                <c:pt idx="19060">
                  <c:v>1.7929999999999999E-12</c:v>
                </c:pt>
                <c:pt idx="19061">
                  <c:v>1.794E-12</c:v>
                </c:pt>
                <c:pt idx="19062">
                  <c:v>1.789E-12</c:v>
                </c:pt>
                <c:pt idx="19063">
                  <c:v>1.7780000000000001E-12</c:v>
                </c:pt>
                <c:pt idx="19064">
                  <c:v>1.781E-12</c:v>
                </c:pt>
                <c:pt idx="19065">
                  <c:v>1.7739999999999999E-12</c:v>
                </c:pt>
                <c:pt idx="19066">
                  <c:v>1.773E-12</c:v>
                </c:pt>
                <c:pt idx="19067">
                  <c:v>1.764E-12</c:v>
                </c:pt>
                <c:pt idx="19068">
                  <c:v>1.7570000000000001E-12</c:v>
                </c:pt>
                <c:pt idx="19069">
                  <c:v>1.7509999999999999E-12</c:v>
                </c:pt>
                <c:pt idx="19070">
                  <c:v>1.75E-12</c:v>
                </c:pt>
                <c:pt idx="19071">
                  <c:v>1.7469999999999999E-12</c:v>
                </c:pt>
                <c:pt idx="19072">
                  <c:v>1.742E-12</c:v>
                </c:pt>
                <c:pt idx="19073">
                  <c:v>1.7380000000000001E-12</c:v>
                </c:pt>
                <c:pt idx="19074">
                  <c:v>1.7340000000000001E-12</c:v>
                </c:pt>
                <c:pt idx="19075">
                  <c:v>1.7340000000000001E-12</c:v>
                </c:pt>
                <c:pt idx="19076">
                  <c:v>1.7239999999999999E-12</c:v>
                </c:pt>
                <c:pt idx="19077">
                  <c:v>1.7219999999999999E-12</c:v>
                </c:pt>
                <c:pt idx="19078">
                  <c:v>1.723E-12</c:v>
                </c:pt>
                <c:pt idx="19079">
                  <c:v>1.727E-12</c:v>
                </c:pt>
                <c:pt idx="19080">
                  <c:v>1.727E-12</c:v>
                </c:pt>
                <c:pt idx="19081">
                  <c:v>1.7279999999999999E-12</c:v>
                </c:pt>
                <c:pt idx="19082">
                  <c:v>1.7239999999999999E-12</c:v>
                </c:pt>
                <c:pt idx="19083">
                  <c:v>1.7170000000000001E-12</c:v>
                </c:pt>
                <c:pt idx="19084">
                  <c:v>1.7110000000000001E-12</c:v>
                </c:pt>
                <c:pt idx="19085">
                  <c:v>1.7110000000000001E-12</c:v>
                </c:pt>
                <c:pt idx="19086">
                  <c:v>1.704E-12</c:v>
                </c:pt>
                <c:pt idx="19087">
                  <c:v>1.6989999999999999E-12</c:v>
                </c:pt>
                <c:pt idx="19088">
                  <c:v>1.7029999999999999E-12</c:v>
                </c:pt>
                <c:pt idx="19089">
                  <c:v>1.702E-12</c:v>
                </c:pt>
                <c:pt idx="19090">
                  <c:v>1.6969999999999999E-12</c:v>
                </c:pt>
                <c:pt idx="19091">
                  <c:v>1.696E-12</c:v>
                </c:pt>
                <c:pt idx="19092">
                  <c:v>1.691E-12</c:v>
                </c:pt>
                <c:pt idx="19093">
                  <c:v>1.6880000000000001E-12</c:v>
                </c:pt>
                <c:pt idx="19094">
                  <c:v>1.6860000000000001E-12</c:v>
                </c:pt>
                <c:pt idx="19095">
                  <c:v>1.683E-12</c:v>
                </c:pt>
                <c:pt idx="19096">
                  <c:v>1.6799999999999999E-12</c:v>
                </c:pt>
                <c:pt idx="19097">
                  <c:v>1.6819999999999999E-12</c:v>
                </c:pt>
                <c:pt idx="19098">
                  <c:v>1.683E-12</c:v>
                </c:pt>
                <c:pt idx="19099">
                  <c:v>1.681E-12</c:v>
                </c:pt>
                <c:pt idx="19100">
                  <c:v>1.673E-12</c:v>
                </c:pt>
                <c:pt idx="19101">
                  <c:v>1.671E-12</c:v>
                </c:pt>
                <c:pt idx="19102">
                  <c:v>1.6650000000000001E-12</c:v>
                </c:pt>
                <c:pt idx="19103">
                  <c:v>1.666E-12</c:v>
                </c:pt>
                <c:pt idx="19104">
                  <c:v>1.662E-12</c:v>
                </c:pt>
                <c:pt idx="19105">
                  <c:v>1.6670000000000001E-12</c:v>
                </c:pt>
                <c:pt idx="19106">
                  <c:v>1.664E-12</c:v>
                </c:pt>
                <c:pt idx="19107">
                  <c:v>1.6670000000000001E-12</c:v>
                </c:pt>
                <c:pt idx="19108">
                  <c:v>1.662E-12</c:v>
                </c:pt>
                <c:pt idx="19109">
                  <c:v>1.658E-12</c:v>
                </c:pt>
                <c:pt idx="19110">
                  <c:v>1.652E-12</c:v>
                </c:pt>
                <c:pt idx="19111">
                  <c:v>1.658E-12</c:v>
                </c:pt>
                <c:pt idx="19112">
                  <c:v>1.652E-12</c:v>
                </c:pt>
                <c:pt idx="19113">
                  <c:v>1.658E-12</c:v>
                </c:pt>
                <c:pt idx="19114">
                  <c:v>1.654E-12</c:v>
                </c:pt>
                <c:pt idx="19115">
                  <c:v>1.66E-12</c:v>
                </c:pt>
                <c:pt idx="19116">
                  <c:v>1.662E-12</c:v>
                </c:pt>
                <c:pt idx="19117">
                  <c:v>1.6610000000000001E-12</c:v>
                </c:pt>
                <c:pt idx="19118">
                  <c:v>1.6630000000000001E-12</c:v>
                </c:pt>
                <c:pt idx="19119">
                  <c:v>1.66E-12</c:v>
                </c:pt>
                <c:pt idx="19120">
                  <c:v>1.654E-12</c:v>
                </c:pt>
                <c:pt idx="19121">
                  <c:v>1.652E-12</c:v>
                </c:pt>
                <c:pt idx="19122">
                  <c:v>1.6509999999999999E-12</c:v>
                </c:pt>
                <c:pt idx="19123">
                  <c:v>1.643E-12</c:v>
                </c:pt>
                <c:pt idx="19124">
                  <c:v>1.6400000000000001E-12</c:v>
                </c:pt>
                <c:pt idx="19125">
                  <c:v>1.637E-12</c:v>
                </c:pt>
                <c:pt idx="19126">
                  <c:v>1.6339999999999999E-12</c:v>
                </c:pt>
                <c:pt idx="19127">
                  <c:v>1.6360000000000001E-12</c:v>
                </c:pt>
                <c:pt idx="19128">
                  <c:v>1.6360000000000001E-12</c:v>
                </c:pt>
                <c:pt idx="19129">
                  <c:v>1.635E-12</c:v>
                </c:pt>
                <c:pt idx="19130">
                  <c:v>1.633E-12</c:v>
                </c:pt>
                <c:pt idx="19131">
                  <c:v>1.6299999999999999E-12</c:v>
                </c:pt>
                <c:pt idx="19132">
                  <c:v>1.6279999999999999E-12</c:v>
                </c:pt>
                <c:pt idx="19133">
                  <c:v>1.629E-12</c:v>
                </c:pt>
                <c:pt idx="19134">
                  <c:v>1.6339999999999999E-12</c:v>
                </c:pt>
                <c:pt idx="19135">
                  <c:v>1.633E-12</c:v>
                </c:pt>
                <c:pt idx="19136">
                  <c:v>1.637E-12</c:v>
                </c:pt>
                <c:pt idx="19137">
                  <c:v>1.6400000000000001E-12</c:v>
                </c:pt>
                <c:pt idx="19138">
                  <c:v>1.6400000000000001E-12</c:v>
                </c:pt>
                <c:pt idx="19139">
                  <c:v>1.641E-12</c:v>
                </c:pt>
                <c:pt idx="19140">
                  <c:v>1.639E-12</c:v>
                </c:pt>
                <c:pt idx="19141">
                  <c:v>1.6400000000000001E-12</c:v>
                </c:pt>
                <c:pt idx="19142">
                  <c:v>1.6380000000000001E-12</c:v>
                </c:pt>
                <c:pt idx="19143">
                  <c:v>1.6339999999999999E-12</c:v>
                </c:pt>
                <c:pt idx="19144">
                  <c:v>1.639E-12</c:v>
                </c:pt>
                <c:pt idx="19145">
                  <c:v>1.6279999999999999E-12</c:v>
                </c:pt>
                <c:pt idx="19146">
                  <c:v>1.6319999999999999E-12</c:v>
                </c:pt>
                <c:pt idx="19147">
                  <c:v>1.6299999999999999E-12</c:v>
                </c:pt>
                <c:pt idx="19148">
                  <c:v>1.629E-12</c:v>
                </c:pt>
                <c:pt idx="19149">
                  <c:v>1.6239999999999999E-12</c:v>
                </c:pt>
                <c:pt idx="19150">
                  <c:v>1.625E-12</c:v>
                </c:pt>
                <c:pt idx="19151">
                  <c:v>1.6259999999999999E-12</c:v>
                </c:pt>
                <c:pt idx="19152">
                  <c:v>1.6279999999999999E-12</c:v>
                </c:pt>
                <c:pt idx="19153">
                  <c:v>1.6319999999999999E-12</c:v>
                </c:pt>
                <c:pt idx="19154">
                  <c:v>1.635E-12</c:v>
                </c:pt>
                <c:pt idx="19155">
                  <c:v>1.6400000000000001E-12</c:v>
                </c:pt>
                <c:pt idx="19156">
                  <c:v>1.645E-12</c:v>
                </c:pt>
                <c:pt idx="19157">
                  <c:v>1.65E-12</c:v>
                </c:pt>
                <c:pt idx="19158">
                  <c:v>1.6489999999999999E-12</c:v>
                </c:pt>
                <c:pt idx="19159">
                  <c:v>1.648E-12</c:v>
                </c:pt>
                <c:pt idx="19160">
                  <c:v>1.652E-12</c:v>
                </c:pt>
                <c:pt idx="19161">
                  <c:v>1.6630000000000001E-12</c:v>
                </c:pt>
                <c:pt idx="19162">
                  <c:v>1.66E-12</c:v>
                </c:pt>
                <c:pt idx="19163">
                  <c:v>1.664E-12</c:v>
                </c:pt>
                <c:pt idx="19164">
                  <c:v>1.666E-12</c:v>
                </c:pt>
                <c:pt idx="19165">
                  <c:v>1.662E-12</c:v>
                </c:pt>
                <c:pt idx="19166">
                  <c:v>1.6670000000000001E-12</c:v>
                </c:pt>
                <c:pt idx="19167">
                  <c:v>1.6650000000000001E-12</c:v>
                </c:pt>
                <c:pt idx="19168">
                  <c:v>1.6630000000000001E-12</c:v>
                </c:pt>
                <c:pt idx="19169">
                  <c:v>1.662E-12</c:v>
                </c:pt>
                <c:pt idx="19170">
                  <c:v>1.6630000000000001E-12</c:v>
                </c:pt>
                <c:pt idx="19171">
                  <c:v>1.6610000000000001E-12</c:v>
                </c:pt>
                <c:pt idx="19172">
                  <c:v>1.658E-12</c:v>
                </c:pt>
                <c:pt idx="19173">
                  <c:v>1.666E-12</c:v>
                </c:pt>
                <c:pt idx="19174">
                  <c:v>1.664E-12</c:v>
                </c:pt>
                <c:pt idx="19175">
                  <c:v>1.6630000000000001E-12</c:v>
                </c:pt>
                <c:pt idx="19176">
                  <c:v>1.658E-12</c:v>
                </c:pt>
                <c:pt idx="19177">
                  <c:v>1.6630000000000001E-12</c:v>
                </c:pt>
                <c:pt idx="19178">
                  <c:v>1.6630000000000001E-12</c:v>
                </c:pt>
                <c:pt idx="19179">
                  <c:v>1.6650000000000001E-12</c:v>
                </c:pt>
                <c:pt idx="19180">
                  <c:v>1.658E-12</c:v>
                </c:pt>
                <c:pt idx="19181">
                  <c:v>1.6650000000000001E-12</c:v>
                </c:pt>
                <c:pt idx="19182">
                  <c:v>1.666E-12</c:v>
                </c:pt>
                <c:pt idx="19183">
                  <c:v>1.6739999999999999E-12</c:v>
                </c:pt>
                <c:pt idx="19184">
                  <c:v>1.67E-12</c:v>
                </c:pt>
                <c:pt idx="19185">
                  <c:v>1.6739999999999999E-12</c:v>
                </c:pt>
                <c:pt idx="19186">
                  <c:v>1.6670000000000001E-12</c:v>
                </c:pt>
                <c:pt idx="19187">
                  <c:v>1.671E-12</c:v>
                </c:pt>
                <c:pt idx="19188">
                  <c:v>1.67E-12</c:v>
                </c:pt>
                <c:pt idx="19189">
                  <c:v>1.67E-12</c:v>
                </c:pt>
                <c:pt idx="19190">
                  <c:v>1.671E-12</c:v>
                </c:pt>
                <c:pt idx="19191">
                  <c:v>1.668E-12</c:v>
                </c:pt>
                <c:pt idx="19192">
                  <c:v>1.673E-12</c:v>
                </c:pt>
                <c:pt idx="19193">
                  <c:v>1.673E-12</c:v>
                </c:pt>
                <c:pt idx="19194">
                  <c:v>1.6759999999999999E-12</c:v>
                </c:pt>
                <c:pt idx="19195">
                  <c:v>1.675E-12</c:v>
                </c:pt>
                <c:pt idx="19196">
                  <c:v>1.679E-12</c:v>
                </c:pt>
                <c:pt idx="19197">
                  <c:v>1.6819999999999999E-12</c:v>
                </c:pt>
                <c:pt idx="19198">
                  <c:v>1.6880000000000001E-12</c:v>
                </c:pt>
                <c:pt idx="19199">
                  <c:v>1.698E-12</c:v>
                </c:pt>
                <c:pt idx="19200">
                  <c:v>1.702E-12</c:v>
                </c:pt>
                <c:pt idx="19201">
                  <c:v>1.698E-12</c:v>
                </c:pt>
                <c:pt idx="19202">
                  <c:v>1.704E-12</c:v>
                </c:pt>
                <c:pt idx="19203">
                  <c:v>1.7029999999999999E-12</c:v>
                </c:pt>
                <c:pt idx="19204">
                  <c:v>1.7070000000000001E-12</c:v>
                </c:pt>
                <c:pt idx="19205">
                  <c:v>1.7110000000000001E-12</c:v>
                </c:pt>
                <c:pt idx="19206">
                  <c:v>1.7110000000000001E-12</c:v>
                </c:pt>
                <c:pt idx="19207">
                  <c:v>1.714E-12</c:v>
                </c:pt>
                <c:pt idx="19208">
                  <c:v>1.7070000000000001E-12</c:v>
                </c:pt>
                <c:pt idx="19209">
                  <c:v>1.7049999999999999E-12</c:v>
                </c:pt>
                <c:pt idx="19210">
                  <c:v>1.71E-12</c:v>
                </c:pt>
                <c:pt idx="19211">
                  <c:v>1.721E-12</c:v>
                </c:pt>
                <c:pt idx="19212">
                  <c:v>1.727E-12</c:v>
                </c:pt>
                <c:pt idx="19213">
                  <c:v>1.723E-12</c:v>
                </c:pt>
                <c:pt idx="19214">
                  <c:v>1.7219999999999999E-12</c:v>
                </c:pt>
                <c:pt idx="19215">
                  <c:v>1.719E-12</c:v>
                </c:pt>
                <c:pt idx="19216">
                  <c:v>1.721E-12</c:v>
                </c:pt>
                <c:pt idx="19217">
                  <c:v>1.725E-12</c:v>
                </c:pt>
                <c:pt idx="19218">
                  <c:v>1.729E-12</c:v>
                </c:pt>
                <c:pt idx="19219">
                  <c:v>1.727E-12</c:v>
                </c:pt>
                <c:pt idx="19220">
                  <c:v>1.733E-12</c:v>
                </c:pt>
                <c:pt idx="19221">
                  <c:v>1.733E-12</c:v>
                </c:pt>
                <c:pt idx="19222">
                  <c:v>1.7360000000000001E-12</c:v>
                </c:pt>
                <c:pt idx="19223">
                  <c:v>1.737E-12</c:v>
                </c:pt>
                <c:pt idx="19224">
                  <c:v>1.739E-12</c:v>
                </c:pt>
                <c:pt idx="19225">
                  <c:v>1.742E-12</c:v>
                </c:pt>
                <c:pt idx="19226">
                  <c:v>1.7380000000000001E-12</c:v>
                </c:pt>
                <c:pt idx="19227">
                  <c:v>1.7380000000000001E-12</c:v>
                </c:pt>
                <c:pt idx="19228">
                  <c:v>1.746E-12</c:v>
                </c:pt>
                <c:pt idx="19229">
                  <c:v>1.7529999999999999E-12</c:v>
                </c:pt>
                <c:pt idx="19230">
                  <c:v>1.748E-12</c:v>
                </c:pt>
                <c:pt idx="19231">
                  <c:v>1.75E-12</c:v>
                </c:pt>
                <c:pt idx="19232">
                  <c:v>1.7529999999999999E-12</c:v>
                </c:pt>
                <c:pt idx="19233">
                  <c:v>1.7570000000000001E-12</c:v>
                </c:pt>
                <c:pt idx="19234">
                  <c:v>1.7590000000000001E-12</c:v>
                </c:pt>
                <c:pt idx="19235">
                  <c:v>1.76E-12</c:v>
                </c:pt>
                <c:pt idx="19236">
                  <c:v>1.764E-12</c:v>
                </c:pt>
                <c:pt idx="19237">
                  <c:v>1.775E-12</c:v>
                </c:pt>
                <c:pt idx="19238">
                  <c:v>1.773E-12</c:v>
                </c:pt>
                <c:pt idx="19239">
                  <c:v>1.777E-12</c:v>
                </c:pt>
                <c:pt idx="19240">
                  <c:v>1.7860000000000001E-12</c:v>
                </c:pt>
                <c:pt idx="19241">
                  <c:v>1.783E-12</c:v>
                </c:pt>
                <c:pt idx="19242">
                  <c:v>1.7860000000000001E-12</c:v>
                </c:pt>
                <c:pt idx="19243">
                  <c:v>1.789E-12</c:v>
                </c:pt>
                <c:pt idx="19244">
                  <c:v>1.7929999999999999E-12</c:v>
                </c:pt>
                <c:pt idx="19245">
                  <c:v>1.7929999999999999E-12</c:v>
                </c:pt>
                <c:pt idx="19246">
                  <c:v>1.7909999999999999E-12</c:v>
                </c:pt>
                <c:pt idx="19247">
                  <c:v>1.796E-12</c:v>
                </c:pt>
                <c:pt idx="19248">
                  <c:v>1.8030000000000001E-12</c:v>
                </c:pt>
                <c:pt idx="19249">
                  <c:v>1.8030000000000001E-12</c:v>
                </c:pt>
                <c:pt idx="19250">
                  <c:v>1.806E-12</c:v>
                </c:pt>
                <c:pt idx="19251">
                  <c:v>1.8090000000000001E-12</c:v>
                </c:pt>
                <c:pt idx="19252">
                  <c:v>1.812E-12</c:v>
                </c:pt>
                <c:pt idx="19253">
                  <c:v>1.812E-12</c:v>
                </c:pt>
                <c:pt idx="19254">
                  <c:v>1.8070000000000001E-12</c:v>
                </c:pt>
                <c:pt idx="19255">
                  <c:v>1.8050000000000001E-12</c:v>
                </c:pt>
                <c:pt idx="19256">
                  <c:v>1.8030000000000001E-12</c:v>
                </c:pt>
                <c:pt idx="19257">
                  <c:v>1.8070000000000001E-12</c:v>
                </c:pt>
                <c:pt idx="19258">
                  <c:v>1.8070000000000001E-12</c:v>
                </c:pt>
                <c:pt idx="19259">
                  <c:v>1.808E-12</c:v>
                </c:pt>
                <c:pt idx="19260">
                  <c:v>1.815E-12</c:v>
                </c:pt>
                <c:pt idx="19261">
                  <c:v>1.8199999999999999E-12</c:v>
                </c:pt>
                <c:pt idx="19262">
                  <c:v>1.8199999999999999E-12</c:v>
                </c:pt>
                <c:pt idx="19263">
                  <c:v>1.8189999999999998E-12</c:v>
                </c:pt>
                <c:pt idx="19264">
                  <c:v>1.8179999999999999E-12</c:v>
                </c:pt>
                <c:pt idx="19265">
                  <c:v>1.8189999999999998E-12</c:v>
                </c:pt>
                <c:pt idx="19266">
                  <c:v>1.821E-12</c:v>
                </c:pt>
                <c:pt idx="19267">
                  <c:v>1.825E-12</c:v>
                </c:pt>
                <c:pt idx="19268">
                  <c:v>1.8260000000000001E-12</c:v>
                </c:pt>
                <c:pt idx="19269">
                  <c:v>1.8390000000000001E-12</c:v>
                </c:pt>
                <c:pt idx="19270">
                  <c:v>1.8430000000000001E-12</c:v>
                </c:pt>
                <c:pt idx="19271">
                  <c:v>1.842E-12</c:v>
                </c:pt>
                <c:pt idx="19272">
                  <c:v>1.8430000000000001E-12</c:v>
                </c:pt>
                <c:pt idx="19273">
                  <c:v>1.8489999999999999E-12</c:v>
                </c:pt>
                <c:pt idx="19274">
                  <c:v>1.8470000000000001E-12</c:v>
                </c:pt>
                <c:pt idx="19275">
                  <c:v>1.8510000000000001E-12</c:v>
                </c:pt>
                <c:pt idx="19276">
                  <c:v>1.854E-12</c:v>
                </c:pt>
                <c:pt idx="19277">
                  <c:v>1.8590000000000001E-12</c:v>
                </c:pt>
                <c:pt idx="19278">
                  <c:v>1.8699999999999999E-12</c:v>
                </c:pt>
                <c:pt idx="19279">
                  <c:v>1.871E-12</c:v>
                </c:pt>
                <c:pt idx="19280">
                  <c:v>1.8680000000000001E-12</c:v>
                </c:pt>
                <c:pt idx="19281">
                  <c:v>1.8739999999999999E-12</c:v>
                </c:pt>
                <c:pt idx="19282">
                  <c:v>1.8720000000000001E-12</c:v>
                </c:pt>
                <c:pt idx="19283">
                  <c:v>1.8720000000000001E-12</c:v>
                </c:pt>
                <c:pt idx="19284">
                  <c:v>1.8779999999999999E-12</c:v>
                </c:pt>
                <c:pt idx="19285">
                  <c:v>1.892E-12</c:v>
                </c:pt>
                <c:pt idx="19286">
                  <c:v>1.8949999999999999E-12</c:v>
                </c:pt>
                <c:pt idx="19287">
                  <c:v>1.892E-12</c:v>
                </c:pt>
                <c:pt idx="19288">
                  <c:v>1.8850000000000001E-12</c:v>
                </c:pt>
                <c:pt idx="19289">
                  <c:v>1.883E-12</c:v>
                </c:pt>
                <c:pt idx="19290">
                  <c:v>1.888E-12</c:v>
                </c:pt>
                <c:pt idx="19291">
                  <c:v>1.8840000000000001E-12</c:v>
                </c:pt>
                <c:pt idx="19292">
                  <c:v>1.888E-12</c:v>
                </c:pt>
                <c:pt idx="19293">
                  <c:v>1.8899999999999998E-12</c:v>
                </c:pt>
                <c:pt idx="19294">
                  <c:v>1.892E-12</c:v>
                </c:pt>
                <c:pt idx="19295">
                  <c:v>1.8930000000000001E-12</c:v>
                </c:pt>
                <c:pt idx="19296">
                  <c:v>1.896E-12</c:v>
                </c:pt>
                <c:pt idx="19297">
                  <c:v>1.8989999999999999E-12</c:v>
                </c:pt>
                <c:pt idx="19298">
                  <c:v>1.9010000000000001E-12</c:v>
                </c:pt>
                <c:pt idx="19299">
                  <c:v>1.9020000000000002E-12</c:v>
                </c:pt>
                <c:pt idx="19300">
                  <c:v>1.9050000000000001E-12</c:v>
                </c:pt>
                <c:pt idx="19301">
                  <c:v>1.9050000000000001E-12</c:v>
                </c:pt>
                <c:pt idx="19302">
                  <c:v>1.9060000000000002E-12</c:v>
                </c:pt>
                <c:pt idx="19303">
                  <c:v>1.9100000000000001E-12</c:v>
                </c:pt>
                <c:pt idx="19304">
                  <c:v>1.9180000000000001E-12</c:v>
                </c:pt>
                <c:pt idx="19305">
                  <c:v>1.9180000000000001E-12</c:v>
                </c:pt>
                <c:pt idx="19306">
                  <c:v>1.9300000000000001E-12</c:v>
                </c:pt>
                <c:pt idx="19307">
                  <c:v>1.9350000000000001E-12</c:v>
                </c:pt>
                <c:pt idx="19308">
                  <c:v>1.942E-12</c:v>
                </c:pt>
                <c:pt idx="19309">
                  <c:v>1.942E-12</c:v>
                </c:pt>
                <c:pt idx="19310">
                  <c:v>1.9449999999999999E-12</c:v>
                </c:pt>
                <c:pt idx="19311">
                  <c:v>1.9480000000000002E-12</c:v>
                </c:pt>
                <c:pt idx="19312">
                  <c:v>1.9440000000000002E-12</c:v>
                </c:pt>
                <c:pt idx="19313">
                  <c:v>1.9430000000000001E-12</c:v>
                </c:pt>
                <c:pt idx="19314">
                  <c:v>1.9440000000000002E-12</c:v>
                </c:pt>
                <c:pt idx="19315">
                  <c:v>1.9489999999999999E-12</c:v>
                </c:pt>
                <c:pt idx="19316">
                  <c:v>1.9480000000000002E-12</c:v>
                </c:pt>
                <c:pt idx="19317">
                  <c:v>1.9529999999999999E-12</c:v>
                </c:pt>
                <c:pt idx="19318">
                  <c:v>1.9550000000000001E-12</c:v>
                </c:pt>
                <c:pt idx="19319">
                  <c:v>1.9600000000000001E-12</c:v>
                </c:pt>
                <c:pt idx="19320">
                  <c:v>1.9649999999999998E-12</c:v>
                </c:pt>
                <c:pt idx="19321">
                  <c:v>1.9640000000000001E-12</c:v>
                </c:pt>
                <c:pt idx="19322">
                  <c:v>1.959E-12</c:v>
                </c:pt>
                <c:pt idx="19323">
                  <c:v>1.9680000000000001E-12</c:v>
                </c:pt>
                <c:pt idx="19324">
                  <c:v>1.967E-12</c:v>
                </c:pt>
                <c:pt idx="19325">
                  <c:v>1.9640000000000001E-12</c:v>
                </c:pt>
                <c:pt idx="19326">
                  <c:v>1.9680000000000001E-12</c:v>
                </c:pt>
                <c:pt idx="19327">
                  <c:v>1.963E-12</c:v>
                </c:pt>
                <c:pt idx="19328">
                  <c:v>1.9699999999999999E-12</c:v>
                </c:pt>
                <c:pt idx="19329">
                  <c:v>1.9770000000000002E-12</c:v>
                </c:pt>
                <c:pt idx="19330">
                  <c:v>1.971E-12</c:v>
                </c:pt>
                <c:pt idx="19331">
                  <c:v>1.9730000000000002E-12</c:v>
                </c:pt>
                <c:pt idx="19332">
                  <c:v>1.9779999999999999E-12</c:v>
                </c:pt>
                <c:pt idx="19333">
                  <c:v>1.9779999999999999E-12</c:v>
                </c:pt>
                <c:pt idx="19334">
                  <c:v>1.9789999999999999E-12</c:v>
                </c:pt>
                <c:pt idx="19335">
                  <c:v>1.9690000000000002E-12</c:v>
                </c:pt>
                <c:pt idx="19336">
                  <c:v>1.9720000000000001E-12</c:v>
                </c:pt>
                <c:pt idx="19337">
                  <c:v>1.9579999999999999E-12</c:v>
                </c:pt>
                <c:pt idx="19338">
                  <c:v>1.9690000000000002E-12</c:v>
                </c:pt>
                <c:pt idx="19339">
                  <c:v>1.967E-12</c:v>
                </c:pt>
                <c:pt idx="19340">
                  <c:v>1.971E-12</c:v>
                </c:pt>
                <c:pt idx="19341">
                  <c:v>1.9819999999999998E-12</c:v>
                </c:pt>
                <c:pt idx="19342">
                  <c:v>1.9810000000000001E-12</c:v>
                </c:pt>
                <c:pt idx="19343">
                  <c:v>1.9810000000000001E-12</c:v>
                </c:pt>
                <c:pt idx="19344">
                  <c:v>1.9850000000000001E-12</c:v>
                </c:pt>
                <c:pt idx="19345">
                  <c:v>1.9829999999999999E-12</c:v>
                </c:pt>
                <c:pt idx="19346">
                  <c:v>1.9829999999999999E-12</c:v>
                </c:pt>
                <c:pt idx="19347">
                  <c:v>1.9859999999999998E-12</c:v>
                </c:pt>
                <c:pt idx="19348">
                  <c:v>1.9869999999999999E-12</c:v>
                </c:pt>
                <c:pt idx="19349">
                  <c:v>1.9859999999999998E-12</c:v>
                </c:pt>
                <c:pt idx="19350">
                  <c:v>1.988E-12</c:v>
                </c:pt>
                <c:pt idx="19351">
                  <c:v>1.988E-12</c:v>
                </c:pt>
                <c:pt idx="19352">
                  <c:v>1.984E-12</c:v>
                </c:pt>
                <c:pt idx="19353">
                  <c:v>1.9859999999999998E-12</c:v>
                </c:pt>
                <c:pt idx="19354">
                  <c:v>1.988E-12</c:v>
                </c:pt>
                <c:pt idx="19355">
                  <c:v>1.9890000000000001E-12</c:v>
                </c:pt>
                <c:pt idx="19356">
                  <c:v>1.992E-12</c:v>
                </c:pt>
                <c:pt idx="19357">
                  <c:v>2E-12</c:v>
                </c:pt>
                <c:pt idx="19358">
                  <c:v>1.996E-12</c:v>
                </c:pt>
                <c:pt idx="19359">
                  <c:v>1.9980000000000002E-12</c:v>
                </c:pt>
                <c:pt idx="19360">
                  <c:v>2.0039999999999999E-12</c:v>
                </c:pt>
                <c:pt idx="19361">
                  <c:v>2.013E-12</c:v>
                </c:pt>
                <c:pt idx="19362">
                  <c:v>2.0109999999999998E-12</c:v>
                </c:pt>
                <c:pt idx="19363">
                  <c:v>2.0109999999999998E-12</c:v>
                </c:pt>
                <c:pt idx="19364">
                  <c:v>2.013E-12</c:v>
                </c:pt>
                <c:pt idx="19365">
                  <c:v>2.017E-12</c:v>
                </c:pt>
                <c:pt idx="19366">
                  <c:v>2.025E-12</c:v>
                </c:pt>
                <c:pt idx="19367">
                  <c:v>2.0190000000000002E-12</c:v>
                </c:pt>
                <c:pt idx="19368">
                  <c:v>2.0220000000000001E-12</c:v>
                </c:pt>
                <c:pt idx="19369">
                  <c:v>2.025E-12</c:v>
                </c:pt>
                <c:pt idx="19370">
                  <c:v>2.0260000000000001E-12</c:v>
                </c:pt>
                <c:pt idx="19371">
                  <c:v>2.0239999999999999E-12</c:v>
                </c:pt>
                <c:pt idx="19372">
                  <c:v>2.0220000000000001E-12</c:v>
                </c:pt>
                <c:pt idx="19373">
                  <c:v>2.0230000000000002E-12</c:v>
                </c:pt>
                <c:pt idx="19374">
                  <c:v>2.0350000000000001E-12</c:v>
                </c:pt>
                <c:pt idx="19375">
                  <c:v>2.0329999999999999E-12</c:v>
                </c:pt>
                <c:pt idx="19376">
                  <c:v>2.0310000000000001E-12</c:v>
                </c:pt>
                <c:pt idx="19377">
                  <c:v>2.03E-12</c:v>
                </c:pt>
                <c:pt idx="19378">
                  <c:v>2.03E-12</c:v>
                </c:pt>
                <c:pt idx="19379">
                  <c:v>2.0359999999999998E-12</c:v>
                </c:pt>
                <c:pt idx="19380">
                  <c:v>2.0409999999999999E-12</c:v>
                </c:pt>
                <c:pt idx="19381">
                  <c:v>2.038E-12</c:v>
                </c:pt>
                <c:pt idx="19382">
                  <c:v>2.038E-12</c:v>
                </c:pt>
                <c:pt idx="19383">
                  <c:v>2.0409999999999999E-12</c:v>
                </c:pt>
                <c:pt idx="19384">
                  <c:v>2.0409999999999999E-12</c:v>
                </c:pt>
                <c:pt idx="19385">
                  <c:v>2.0470000000000001E-12</c:v>
                </c:pt>
                <c:pt idx="19386">
                  <c:v>2.0489999999999999E-12</c:v>
                </c:pt>
                <c:pt idx="19387">
                  <c:v>2.0449999999999999E-12</c:v>
                </c:pt>
                <c:pt idx="19388">
                  <c:v>2.0440000000000002E-12</c:v>
                </c:pt>
                <c:pt idx="19389">
                  <c:v>2.0440000000000002E-12</c:v>
                </c:pt>
                <c:pt idx="19390">
                  <c:v>2.046E-12</c:v>
                </c:pt>
                <c:pt idx="19391">
                  <c:v>2.0449999999999999E-12</c:v>
                </c:pt>
                <c:pt idx="19392">
                  <c:v>2.0449999999999999E-12</c:v>
                </c:pt>
                <c:pt idx="19393">
                  <c:v>2.0440000000000002E-12</c:v>
                </c:pt>
                <c:pt idx="19394">
                  <c:v>2.0350000000000001E-12</c:v>
                </c:pt>
                <c:pt idx="19395">
                  <c:v>2.0359999999999998E-12</c:v>
                </c:pt>
                <c:pt idx="19396">
                  <c:v>2.038E-12</c:v>
                </c:pt>
                <c:pt idx="19397">
                  <c:v>2.0359999999999998E-12</c:v>
                </c:pt>
                <c:pt idx="19398">
                  <c:v>2.038E-12</c:v>
                </c:pt>
                <c:pt idx="19399">
                  <c:v>2.038E-12</c:v>
                </c:pt>
                <c:pt idx="19400">
                  <c:v>2.0409999999999999E-12</c:v>
                </c:pt>
                <c:pt idx="19401">
                  <c:v>2.038E-12</c:v>
                </c:pt>
                <c:pt idx="19402">
                  <c:v>2.0390000000000001E-12</c:v>
                </c:pt>
                <c:pt idx="19403">
                  <c:v>2.0449999999999999E-12</c:v>
                </c:pt>
                <c:pt idx="19404">
                  <c:v>2.0480000000000002E-12</c:v>
                </c:pt>
                <c:pt idx="19405">
                  <c:v>2.0489999999999999E-12</c:v>
                </c:pt>
                <c:pt idx="19406">
                  <c:v>2.0430000000000001E-12</c:v>
                </c:pt>
                <c:pt idx="19407">
                  <c:v>2.042E-12</c:v>
                </c:pt>
                <c:pt idx="19408">
                  <c:v>2.0350000000000001E-12</c:v>
                </c:pt>
                <c:pt idx="19409">
                  <c:v>2.0329999999999999E-12</c:v>
                </c:pt>
                <c:pt idx="19410">
                  <c:v>2.034E-12</c:v>
                </c:pt>
                <c:pt idx="19411">
                  <c:v>2.0400000000000002E-12</c:v>
                </c:pt>
                <c:pt idx="19412">
                  <c:v>2.03E-12</c:v>
                </c:pt>
                <c:pt idx="19413">
                  <c:v>2.03E-12</c:v>
                </c:pt>
                <c:pt idx="19414">
                  <c:v>2.0199999999999999E-12</c:v>
                </c:pt>
                <c:pt idx="19415">
                  <c:v>2.021E-12</c:v>
                </c:pt>
                <c:pt idx="19416">
                  <c:v>2.0199999999999999E-12</c:v>
                </c:pt>
                <c:pt idx="19417">
                  <c:v>2.021E-12</c:v>
                </c:pt>
                <c:pt idx="19418">
                  <c:v>2.017E-12</c:v>
                </c:pt>
                <c:pt idx="19419">
                  <c:v>2.0140000000000001E-12</c:v>
                </c:pt>
                <c:pt idx="19420">
                  <c:v>2.0150000000000002E-12</c:v>
                </c:pt>
                <c:pt idx="19421">
                  <c:v>2.0119999999999999E-12</c:v>
                </c:pt>
                <c:pt idx="19422">
                  <c:v>2.0150000000000002E-12</c:v>
                </c:pt>
                <c:pt idx="19423">
                  <c:v>2.0199999999999999E-12</c:v>
                </c:pt>
                <c:pt idx="19424">
                  <c:v>2.0220000000000001E-12</c:v>
                </c:pt>
                <c:pt idx="19425">
                  <c:v>2.046E-12</c:v>
                </c:pt>
                <c:pt idx="19426">
                  <c:v>2.0539999999999999E-12</c:v>
                </c:pt>
                <c:pt idx="19427">
                  <c:v>2.0470000000000001E-12</c:v>
                </c:pt>
                <c:pt idx="19428">
                  <c:v>2.0359999999999998E-12</c:v>
                </c:pt>
                <c:pt idx="19429">
                  <c:v>2.0369999999999999E-12</c:v>
                </c:pt>
                <c:pt idx="19430">
                  <c:v>2.0260000000000001E-12</c:v>
                </c:pt>
                <c:pt idx="19431">
                  <c:v>2.0190000000000002E-12</c:v>
                </c:pt>
                <c:pt idx="19432">
                  <c:v>2.013E-12</c:v>
                </c:pt>
                <c:pt idx="19433">
                  <c:v>2.0020000000000002E-12</c:v>
                </c:pt>
                <c:pt idx="19434">
                  <c:v>2.005E-12</c:v>
                </c:pt>
                <c:pt idx="19435">
                  <c:v>2E-12</c:v>
                </c:pt>
                <c:pt idx="19436">
                  <c:v>1.992E-12</c:v>
                </c:pt>
                <c:pt idx="19437">
                  <c:v>1.9890000000000001E-12</c:v>
                </c:pt>
                <c:pt idx="19438">
                  <c:v>1.9859999999999998E-12</c:v>
                </c:pt>
                <c:pt idx="19439">
                  <c:v>1.984E-12</c:v>
                </c:pt>
                <c:pt idx="19440">
                  <c:v>1.9819999999999998E-12</c:v>
                </c:pt>
                <c:pt idx="19441">
                  <c:v>1.9810000000000001E-12</c:v>
                </c:pt>
                <c:pt idx="19442">
                  <c:v>1.98E-12</c:v>
                </c:pt>
                <c:pt idx="19443">
                  <c:v>1.9779999999999999E-12</c:v>
                </c:pt>
                <c:pt idx="19444">
                  <c:v>1.9690000000000002E-12</c:v>
                </c:pt>
                <c:pt idx="19445">
                  <c:v>1.9640000000000001E-12</c:v>
                </c:pt>
                <c:pt idx="19446">
                  <c:v>1.9619999999999999E-12</c:v>
                </c:pt>
                <c:pt idx="19447">
                  <c:v>1.9579999999999999E-12</c:v>
                </c:pt>
                <c:pt idx="19448">
                  <c:v>1.9529999999999999E-12</c:v>
                </c:pt>
                <c:pt idx="19449">
                  <c:v>1.946E-12</c:v>
                </c:pt>
                <c:pt idx="19450">
                  <c:v>1.938E-12</c:v>
                </c:pt>
                <c:pt idx="19451">
                  <c:v>1.9359999999999998E-12</c:v>
                </c:pt>
                <c:pt idx="19452">
                  <c:v>1.9369999999999999E-12</c:v>
                </c:pt>
                <c:pt idx="19453">
                  <c:v>1.929E-12</c:v>
                </c:pt>
                <c:pt idx="19454">
                  <c:v>1.921E-12</c:v>
                </c:pt>
                <c:pt idx="19455">
                  <c:v>1.917E-12</c:v>
                </c:pt>
                <c:pt idx="19456">
                  <c:v>1.9079999999999999E-12</c:v>
                </c:pt>
                <c:pt idx="19457">
                  <c:v>1.8989999999999999E-12</c:v>
                </c:pt>
                <c:pt idx="19458">
                  <c:v>1.8869999999999999E-12</c:v>
                </c:pt>
                <c:pt idx="19459">
                  <c:v>1.8689999999999998E-12</c:v>
                </c:pt>
                <c:pt idx="19460">
                  <c:v>1.863E-12</c:v>
                </c:pt>
                <c:pt idx="19461">
                  <c:v>1.8600000000000002E-12</c:v>
                </c:pt>
                <c:pt idx="19462">
                  <c:v>1.858E-12</c:v>
                </c:pt>
                <c:pt idx="19463">
                  <c:v>1.8520000000000002E-12</c:v>
                </c:pt>
                <c:pt idx="19464">
                  <c:v>1.8520000000000002E-12</c:v>
                </c:pt>
                <c:pt idx="19465">
                  <c:v>1.8449999999999999E-12</c:v>
                </c:pt>
                <c:pt idx="19466">
                  <c:v>1.842E-12</c:v>
                </c:pt>
                <c:pt idx="19467">
                  <c:v>1.8399999999999998E-12</c:v>
                </c:pt>
                <c:pt idx="19468">
                  <c:v>1.8439999999999998E-12</c:v>
                </c:pt>
                <c:pt idx="19469">
                  <c:v>1.8390000000000001E-12</c:v>
                </c:pt>
                <c:pt idx="19470">
                  <c:v>1.8340000000000001E-12</c:v>
                </c:pt>
                <c:pt idx="19471">
                  <c:v>1.8270000000000002E-12</c:v>
                </c:pt>
                <c:pt idx="19472">
                  <c:v>1.8229999999999998E-12</c:v>
                </c:pt>
                <c:pt idx="19473">
                  <c:v>1.8199999999999999E-12</c:v>
                </c:pt>
                <c:pt idx="19474">
                  <c:v>1.817E-12</c:v>
                </c:pt>
                <c:pt idx="19475">
                  <c:v>1.8189999999999998E-12</c:v>
                </c:pt>
                <c:pt idx="19476">
                  <c:v>1.8139999999999999E-12</c:v>
                </c:pt>
                <c:pt idx="19477">
                  <c:v>1.8110000000000001E-12</c:v>
                </c:pt>
                <c:pt idx="19478">
                  <c:v>1.8030000000000001E-12</c:v>
                </c:pt>
                <c:pt idx="19479">
                  <c:v>1.7949999999999999E-12</c:v>
                </c:pt>
                <c:pt idx="19480">
                  <c:v>1.7909999999999999E-12</c:v>
                </c:pt>
                <c:pt idx="19481">
                  <c:v>1.79E-12</c:v>
                </c:pt>
                <c:pt idx="19482">
                  <c:v>1.7860000000000001E-12</c:v>
                </c:pt>
                <c:pt idx="19483">
                  <c:v>1.7840000000000001E-12</c:v>
                </c:pt>
                <c:pt idx="19484">
                  <c:v>1.785E-12</c:v>
                </c:pt>
                <c:pt idx="19485">
                  <c:v>1.7840000000000001E-12</c:v>
                </c:pt>
                <c:pt idx="19486">
                  <c:v>1.7820000000000001E-12</c:v>
                </c:pt>
                <c:pt idx="19487">
                  <c:v>1.7880000000000001E-12</c:v>
                </c:pt>
                <c:pt idx="19488">
                  <c:v>1.7719999999999999E-12</c:v>
                </c:pt>
                <c:pt idx="19489">
                  <c:v>1.7679999999999999E-12</c:v>
                </c:pt>
                <c:pt idx="19490">
                  <c:v>1.758E-12</c:v>
                </c:pt>
                <c:pt idx="19491">
                  <c:v>1.7570000000000001E-12</c:v>
                </c:pt>
                <c:pt idx="19492">
                  <c:v>1.7469999999999999E-12</c:v>
                </c:pt>
                <c:pt idx="19493">
                  <c:v>1.7449999999999999E-12</c:v>
                </c:pt>
                <c:pt idx="19494">
                  <c:v>1.7449999999999999E-12</c:v>
                </c:pt>
                <c:pt idx="19495">
                  <c:v>1.7429999999999999E-12</c:v>
                </c:pt>
                <c:pt idx="19496">
                  <c:v>1.7449999999999999E-12</c:v>
                </c:pt>
                <c:pt idx="19497">
                  <c:v>1.748E-12</c:v>
                </c:pt>
                <c:pt idx="19498">
                  <c:v>1.7469999999999999E-12</c:v>
                </c:pt>
                <c:pt idx="19499">
                  <c:v>1.7380000000000001E-12</c:v>
                </c:pt>
                <c:pt idx="19500">
                  <c:v>1.7360000000000001E-12</c:v>
                </c:pt>
                <c:pt idx="19501">
                  <c:v>1.731E-12</c:v>
                </c:pt>
                <c:pt idx="19502">
                  <c:v>1.7300000000000001E-12</c:v>
                </c:pt>
                <c:pt idx="19503">
                  <c:v>1.7259999999999999E-12</c:v>
                </c:pt>
                <c:pt idx="19504">
                  <c:v>1.716E-12</c:v>
                </c:pt>
                <c:pt idx="19505">
                  <c:v>1.725E-12</c:v>
                </c:pt>
                <c:pt idx="19506">
                  <c:v>1.7199999999999999E-12</c:v>
                </c:pt>
                <c:pt idx="19507">
                  <c:v>1.719E-12</c:v>
                </c:pt>
                <c:pt idx="19508">
                  <c:v>1.71E-12</c:v>
                </c:pt>
                <c:pt idx="19509">
                  <c:v>1.71E-12</c:v>
                </c:pt>
                <c:pt idx="19510">
                  <c:v>1.706E-12</c:v>
                </c:pt>
                <c:pt idx="19511">
                  <c:v>1.7049999999999999E-12</c:v>
                </c:pt>
                <c:pt idx="19512">
                  <c:v>1.702E-12</c:v>
                </c:pt>
                <c:pt idx="19513">
                  <c:v>1.702E-12</c:v>
                </c:pt>
                <c:pt idx="19514">
                  <c:v>1.7009999999999999E-12</c:v>
                </c:pt>
                <c:pt idx="19515">
                  <c:v>1.704E-12</c:v>
                </c:pt>
                <c:pt idx="19516">
                  <c:v>1.7070000000000001E-12</c:v>
                </c:pt>
                <c:pt idx="19517">
                  <c:v>1.702E-12</c:v>
                </c:pt>
                <c:pt idx="19518">
                  <c:v>1.6949999999999999E-12</c:v>
                </c:pt>
                <c:pt idx="19519">
                  <c:v>1.6920000000000001E-12</c:v>
                </c:pt>
                <c:pt idx="19520">
                  <c:v>1.683E-12</c:v>
                </c:pt>
                <c:pt idx="19521">
                  <c:v>1.6779999999999999E-12</c:v>
                </c:pt>
                <c:pt idx="19522">
                  <c:v>1.6779999999999999E-12</c:v>
                </c:pt>
                <c:pt idx="19523">
                  <c:v>1.6840000000000001E-12</c:v>
                </c:pt>
                <c:pt idx="19524">
                  <c:v>1.681E-12</c:v>
                </c:pt>
                <c:pt idx="19525">
                  <c:v>1.6819999999999999E-12</c:v>
                </c:pt>
                <c:pt idx="19526">
                  <c:v>1.6840000000000001E-12</c:v>
                </c:pt>
                <c:pt idx="19527">
                  <c:v>1.6799999999999999E-12</c:v>
                </c:pt>
                <c:pt idx="19528">
                  <c:v>1.687E-12</c:v>
                </c:pt>
                <c:pt idx="19529">
                  <c:v>1.685E-12</c:v>
                </c:pt>
                <c:pt idx="19530">
                  <c:v>1.6860000000000001E-12</c:v>
                </c:pt>
                <c:pt idx="19531">
                  <c:v>1.683E-12</c:v>
                </c:pt>
                <c:pt idx="19532">
                  <c:v>1.685E-12</c:v>
                </c:pt>
                <c:pt idx="19533">
                  <c:v>1.683E-12</c:v>
                </c:pt>
                <c:pt idx="19534">
                  <c:v>1.6799999999999999E-12</c:v>
                </c:pt>
                <c:pt idx="19535">
                  <c:v>1.683E-12</c:v>
                </c:pt>
                <c:pt idx="19536">
                  <c:v>1.6880000000000001E-12</c:v>
                </c:pt>
                <c:pt idx="19537">
                  <c:v>1.679E-12</c:v>
                </c:pt>
                <c:pt idx="19538">
                  <c:v>1.6759999999999999E-12</c:v>
                </c:pt>
                <c:pt idx="19539">
                  <c:v>1.675E-12</c:v>
                </c:pt>
                <c:pt idx="19540">
                  <c:v>1.679E-12</c:v>
                </c:pt>
                <c:pt idx="19541">
                  <c:v>1.675E-12</c:v>
                </c:pt>
                <c:pt idx="19542">
                  <c:v>1.6690000000000001E-12</c:v>
                </c:pt>
                <c:pt idx="19543">
                  <c:v>1.664E-12</c:v>
                </c:pt>
                <c:pt idx="19544">
                  <c:v>1.6650000000000001E-12</c:v>
                </c:pt>
                <c:pt idx="19545">
                  <c:v>1.6670000000000001E-12</c:v>
                </c:pt>
                <c:pt idx="19546">
                  <c:v>1.664E-12</c:v>
                </c:pt>
                <c:pt idx="19547">
                  <c:v>1.668E-12</c:v>
                </c:pt>
                <c:pt idx="19548">
                  <c:v>1.668E-12</c:v>
                </c:pt>
                <c:pt idx="19549">
                  <c:v>1.6739999999999999E-12</c:v>
                </c:pt>
                <c:pt idx="19550">
                  <c:v>1.6719999999999999E-12</c:v>
                </c:pt>
                <c:pt idx="19551">
                  <c:v>1.677E-12</c:v>
                </c:pt>
                <c:pt idx="19552">
                  <c:v>1.6779999999999999E-12</c:v>
                </c:pt>
                <c:pt idx="19553">
                  <c:v>1.673E-12</c:v>
                </c:pt>
                <c:pt idx="19554">
                  <c:v>1.675E-12</c:v>
                </c:pt>
                <c:pt idx="19555">
                  <c:v>1.6739999999999999E-12</c:v>
                </c:pt>
                <c:pt idx="19556">
                  <c:v>1.671E-12</c:v>
                </c:pt>
                <c:pt idx="19557">
                  <c:v>1.6779999999999999E-12</c:v>
                </c:pt>
                <c:pt idx="19558">
                  <c:v>1.679E-12</c:v>
                </c:pt>
                <c:pt idx="19559">
                  <c:v>1.6840000000000001E-12</c:v>
                </c:pt>
                <c:pt idx="19560">
                  <c:v>1.6779999999999999E-12</c:v>
                </c:pt>
                <c:pt idx="19561">
                  <c:v>1.6759999999999999E-12</c:v>
                </c:pt>
                <c:pt idx="19562">
                  <c:v>1.6739999999999999E-12</c:v>
                </c:pt>
                <c:pt idx="19563">
                  <c:v>1.6779999999999999E-12</c:v>
                </c:pt>
                <c:pt idx="19564">
                  <c:v>1.677E-12</c:v>
                </c:pt>
                <c:pt idx="19565">
                  <c:v>1.677E-12</c:v>
                </c:pt>
                <c:pt idx="19566">
                  <c:v>1.673E-12</c:v>
                </c:pt>
                <c:pt idx="19567">
                  <c:v>1.677E-12</c:v>
                </c:pt>
                <c:pt idx="19568">
                  <c:v>1.6690000000000001E-12</c:v>
                </c:pt>
                <c:pt idx="19569">
                  <c:v>1.671E-12</c:v>
                </c:pt>
                <c:pt idx="19570">
                  <c:v>1.6719999999999999E-12</c:v>
                </c:pt>
                <c:pt idx="19571">
                  <c:v>1.6719999999999999E-12</c:v>
                </c:pt>
                <c:pt idx="19572">
                  <c:v>1.6779999999999999E-12</c:v>
                </c:pt>
                <c:pt idx="19573">
                  <c:v>1.683E-12</c:v>
                </c:pt>
                <c:pt idx="19574">
                  <c:v>1.6779999999999999E-12</c:v>
                </c:pt>
                <c:pt idx="19575">
                  <c:v>1.6860000000000001E-12</c:v>
                </c:pt>
                <c:pt idx="19576">
                  <c:v>1.685E-12</c:v>
                </c:pt>
                <c:pt idx="19577">
                  <c:v>1.6880000000000001E-12</c:v>
                </c:pt>
                <c:pt idx="19578">
                  <c:v>1.6949999999999999E-12</c:v>
                </c:pt>
                <c:pt idx="19579">
                  <c:v>1.689E-12</c:v>
                </c:pt>
                <c:pt idx="19580">
                  <c:v>1.685E-12</c:v>
                </c:pt>
                <c:pt idx="19581">
                  <c:v>1.683E-12</c:v>
                </c:pt>
                <c:pt idx="19582">
                  <c:v>1.683E-12</c:v>
                </c:pt>
                <c:pt idx="19583">
                  <c:v>1.687E-12</c:v>
                </c:pt>
                <c:pt idx="19584">
                  <c:v>1.6880000000000001E-12</c:v>
                </c:pt>
                <c:pt idx="19585">
                  <c:v>1.6819999999999999E-12</c:v>
                </c:pt>
                <c:pt idx="19586">
                  <c:v>1.679E-12</c:v>
                </c:pt>
                <c:pt idx="19587">
                  <c:v>1.6840000000000001E-12</c:v>
                </c:pt>
                <c:pt idx="19588">
                  <c:v>1.685E-12</c:v>
                </c:pt>
                <c:pt idx="19589">
                  <c:v>1.681E-12</c:v>
                </c:pt>
                <c:pt idx="19590">
                  <c:v>1.6779999999999999E-12</c:v>
                </c:pt>
                <c:pt idx="19591">
                  <c:v>1.6819999999999999E-12</c:v>
                </c:pt>
                <c:pt idx="19592">
                  <c:v>1.6920000000000001E-12</c:v>
                </c:pt>
                <c:pt idx="19593">
                  <c:v>1.691E-12</c:v>
                </c:pt>
                <c:pt idx="19594">
                  <c:v>1.6920000000000001E-12</c:v>
                </c:pt>
                <c:pt idx="19595">
                  <c:v>1.6969999999999999E-12</c:v>
                </c:pt>
                <c:pt idx="19596">
                  <c:v>1.7070000000000001E-12</c:v>
                </c:pt>
                <c:pt idx="19597">
                  <c:v>1.698E-12</c:v>
                </c:pt>
                <c:pt idx="19598">
                  <c:v>1.6989999999999999E-12</c:v>
                </c:pt>
                <c:pt idx="19599">
                  <c:v>1.706E-12</c:v>
                </c:pt>
                <c:pt idx="19600">
                  <c:v>1.704E-12</c:v>
                </c:pt>
                <c:pt idx="19601">
                  <c:v>1.7130000000000001E-12</c:v>
                </c:pt>
                <c:pt idx="19602">
                  <c:v>1.719E-12</c:v>
                </c:pt>
                <c:pt idx="19603">
                  <c:v>1.7110000000000001E-12</c:v>
                </c:pt>
                <c:pt idx="19604">
                  <c:v>1.719E-12</c:v>
                </c:pt>
                <c:pt idx="19605">
                  <c:v>1.721E-12</c:v>
                </c:pt>
                <c:pt idx="19606">
                  <c:v>1.7199999999999999E-12</c:v>
                </c:pt>
                <c:pt idx="19607">
                  <c:v>1.7219999999999999E-12</c:v>
                </c:pt>
                <c:pt idx="19608">
                  <c:v>1.7239999999999999E-12</c:v>
                </c:pt>
                <c:pt idx="19609">
                  <c:v>1.7219999999999999E-12</c:v>
                </c:pt>
                <c:pt idx="19610">
                  <c:v>1.727E-12</c:v>
                </c:pt>
                <c:pt idx="19611">
                  <c:v>1.725E-12</c:v>
                </c:pt>
                <c:pt idx="19612">
                  <c:v>1.725E-12</c:v>
                </c:pt>
                <c:pt idx="19613">
                  <c:v>1.725E-12</c:v>
                </c:pt>
                <c:pt idx="19614">
                  <c:v>1.7219999999999999E-12</c:v>
                </c:pt>
                <c:pt idx="19615">
                  <c:v>1.7219999999999999E-12</c:v>
                </c:pt>
                <c:pt idx="19616">
                  <c:v>1.7239999999999999E-12</c:v>
                </c:pt>
                <c:pt idx="19617">
                  <c:v>1.723E-12</c:v>
                </c:pt>
                <c:pt idx="19618">
                  <c:v>1.729E-12</c:v>
                </c:pt>
                <c:pt idx="19619">
                  <c:v>1.7360000000000001E-12</c:v>
                </c:pt>
                <c:pt idx="19620">
                  <c:v>1.748E-12</c:v>
                </c:pt>
                <c:pt idx="19621">
                  <c:v>1.7449999999999999E-12</c:v>
                </c:pt>
                <c:pt idx="19622">
                  <c:v>1.742E-12</c:v>
                </c:pt>
                <c:pt idx="19623">
                  <c:v>1.741E-12</c:v>
                </c:pt>
                <c:pt idx="19624">
                  <c:v>1.7400000000000001E-12</c:v>
                </c:pt>
                <c:pt idx="19625">
                  <c:v>1.739E-12</c:v>
                </c:pt>
                <c:pt idx="19626">
                  <c:v>1.7340000000000001E-12</c:v>
                </c:pt>
                <c:pt idx="19627">
                  <c:v>1.7449999999999999E-12</c:v>
                </c:pt>
                <c:pt idx="19628">
                  <c:v>1.752E-12</c:v>
                </c:pt>
                <c:pt idx="19629">
                  <c:v>1.7529999999999999E-12</c:v>
                </c:pt>
                <c:pt idx="19630">
                  <c:v>1.76E-12</c:v>
                </c:pt>
                <c:pt idx="19631">
                  <c:v>1.762E-12</c:v>
                </c:pt>
                <c:pt idx="19632">
                  <c:v>1.7650000000000001E-12</c:v>
                </c:pt>
                <c:pt idx="19633">
                  <c:v>1.7659999999999999E-12</c:v>
                </c:pt>
                <c:pt idx="19634">
                  <c:v>1.76E-12</c:v>
                </c:pt>
                <c:pt idx="19635">
                  <c:v>1.7570000000000001E-12</c:v>
                </c:pt>
                <c:pt idx="19636">
                  <c:v>1.7570000000000001E-12</c:v>
                </c:pt>
                <c:pt idx="19637">
                  <c:v>1.762E-12</c:v>
                </c:pt>
                <c:pt idx="19638">
                  <c:v>1.7659999999999999E-12</c:v>
                </c:pt>
                <c:pt idx="19639">
                  <c:v>1.779E-12</c:v>
                </c:pt>
                <c:pt idx="19640">
                  <c:v>1.7860000000000001E-12</c:v>
                </c:pt>
                <c:pt idx="19641">
                  <c:v>1.787E-12</c:v>
                </c:pt>
                <c:pt idx="19642">
                  <c:v>1.789E-12</c:v>
                </c:pt>
                <c:pt idx="19643">
                  <c:v>1.7880000000000001E-12</c:v>
                </c:pt>
                <c:pt idx="19644">
                  <c:v>1.789E-12</c:v>
                </c:pt>
                <c:pt idx="19645">
                  <c:v>1.7840000000000001E-12</c:v>
                </c:pt>
                <c:pt idx="19646">
                  <c:v>1.7860000000000001E-12</c:v>
                </c:pt>
                <c:pt idx="19647">
                  <c:v>1.7929999999999999E-12</c:v>
                </c:pt>
                <c:pt idx="19648">
                  <c:v>1.8010000000000001E-12</c:v>
                </c:pt>
                <c:pt idx="19649">
                  <c:v>1.7949999999999999E-12</c:v>
                </c:pt>
                <c:pt idx="19650">
                  <c:v>1.8070000000000001E-12</c:v>
                </c:pt>
                <c:pt idx="19651">
                  <c:v>1.8110000000000001E-12</c:v>
                </c:pt>
                <c:pt idx="19652">
                  <c:v>1.8159999999999999E-12</c:v>
                </c:pt>
                <c:pt idx="19653">
                  <c:v>1.821E-12</c:v>
                </c:pt>
                <c:pt idx="19654">
                  <c:v>1.8220000000000001E-12</c:v>
                </c:pt>
                <c:pt idx="19655">
                  <c:v>1.8189999999999998E-12</c:v>
                </c:pt>
                <c:pt idx="19656">
                  <c:v>1.813E-12</c:v>
                </c:pt>
                <c:pt idx="19657">
                  <c:v>1.8139999999999999E-12</c:v>
                </c:pt>
                <c:pt idx="19658">
                  <c:v>1.815E-12</c:v>
                </c:pt>
                <c:pt idx="19659">
                  <c:v>1.8179999999999999E-12</c:v>
                </c:pt>
                <c:pt idx="19660">
                  <c:v>1.8260000000000001E-12</c:v>
                </c:pt>
                <c:pt idx="19661">
                  <c:v>1.8369999999999999E-12</c:v>
                </c:pt>
                <c:pt idx="19662">
                  <c:v>1.8390000000000001E-12</c:v>
                </c:pt>
                <c:pt idx="19663">
                  <c:v>1.8470000000000001E-12</c:v>
                </c:pt>
                <c:pt idx="19664">
                  <c:v>1.842E-12</c:v>
                </c:pt>
                <c:pt idx="19665">
                  <c:v>1.8510000000000001E-12</c:v>
                </c:pt>
                <c:pt idx="19666">
                  <c:v>1.8520000000000002E-12</c:v>
                </c:pt>
                <c:pt idx="19667">
                  <c:v>1.8560000000000002E-12</c:v>
                </c:pt>
                <c:pt idx="19668">
                  <c:v>1.8590000000000001E-12</c:v>
                </c:pt>
                <c:pt idx="19669">
                  <c:v>1.858E-12</c:v>
                </c:pt>
                <c:pt idx="19670">
                  <c:v>1.8560000000000002E-12</c:v>
                </c:pt>
                <c:pt idx="19671">
                  <c:v>1.8569999999999999E-12</c:v>
                </c:pt>
                <c:pt idx="19672">
                  <c:v>1.8659999999999999E-12</c:v>
                </c:pt>
                <c:pt idx="19673">
                  <c:v>1.8699999999999999E-12</c:v>
                </c:pt>
                <c:pt idx="19674">
                  <c:v>1.8689999999999998E-12</c:v>
                </c:pt>
                <c:pt idx="19675">
                  <c:v>1.8730000000000002E-12</c:v>
                </c:pt>
                <c:pt idx="19676">
                  <c:v>1.8699999999999999E-12</c:v>
                </c:pt>
                <c:pt idx="19677">
                  <c:v>1.8730000000000002E-12</c:v>
                </c:pt>
                <c:pt idx="19678">
                  <c:v>1.8689999999999998E-12</c:v>
                </c:pt>
                <c:pt idx="19679">
                  <c:v>1.8739999999999999E-12</c:v>
                </c:pt>
                <c:pt idx="19680">
                  <c:v>1.875E-12</c:v>
                </c:pt>
                <c:pt idx="19681">
                  <c:v>1.8779999999999999E-12</c:v>
                </c:pt>
                <c:pt idx="19682">
                  <c:v>1.8840000000000001E-12</c:v>
                </c:pt>
                <c:pt idx="19683">
                  <c:v>1.888E-12</c:v>
                </c:pt>
                <c:pt idx="19684">
                  <c:v>1.8890000000000001E-12</c:v>
                </c:pt>
                <c:pt idx="19685">
                  <c:v>1.8840000000000001E-12</c:v>
                </c:pt>
                <c:pt idx="19686">
                  <c:v>1.8909999999999999E-12</c:v>
                </c:pt>
                <c:pt idx="19687">
                  <c:v>1.8949999999999999E-12</c:v>
                </c:pt>
                <c:pt idx="19688">
                  <c:v>1.8930000000000001E-12</c:v>
                </c:pt>
                <c:pt idx="19689">
                  <c:v>1.8970000000000001E-12</c:v>
                </c:pt>
                <c:pt idx="19690">
                  <c:v>1.9010000000000001E-12</c:v>
                </c:pt>
                <c:pt idx="19691">
                  <c:v>1.9060000000000002E-12</c:v>
                </c:pt>
                <c:pt idx="19692">
                  <c:v>1.9050000000000001E-12</c:v>
                </c:pt>
                <c:pt idx="19693">
                  <c:v>1.9020000000000002E-12</c:v>
                </c:pt>
                <c:pt idx="19694">
                  <c:v>1.9060000000000002E-12</c:v>
                </c:pt>
                <c:pt idx="19695">
                  <c:v>1.904E-12</c:v>
                </c:pt>
                <c:pt idx="19696">
                  <c:v>1.8989999999999999E-12</c:v>
                </c:pt>
                <c:pt idx="19697">
                  <c:v>1.9050000000000001E-12</c:v>
                </c:pt>
                <c:pt idx="19698">
                  <c:v>1.9079999999999999E-12</c:v>
                </c:pt>
                <c:pt idx="19699">
                  <c:v>1.9159999999999999E-12</c:v>
                </c:pt>
                <c:pt idx="19700">
                  <c:v>1.917E-12</c:v>
                </c:pt>
                <c:pt idx="19701">
                  <c:v>1.9119999999999999E-12</c:v>
                </c:pt>
                <c:pt idx="19702">
                  <c:v>1.913E-12</c:v>
                </c:pt>
                <c:pt idx="19703">
                  <c:v>1.9220000000000001E-12</c:v>
                </c:pt>
                <c:pt idx="19704">
                  <c:v>1.9220000000000001E-12</c:v>
                </c:pt>
                <c:pt idx="19705">
                  <c:v>1.9199999999999999E-12</c:v>
                </c:pt>
                <c:pt idx="19706">
                  <c:v>1.929E-12</c:v>
                </c:pt>
                <c:pt idx="19707">
                  <c:v>1.9350000000000001E-12</c:v>
                </c:pt>
                <c:pt idx="19708">
                  <c:v>1.938E-12</c:v>
                </c:pt>
                <c:pt idx="19709">
                  <c:v>1.9350000000000001E-12</c:v>
                </c:pt>
                <c:pt idx="19710">
                  <c:v>1.929E-12</c:v>
                </c:pt>
                <c:pt idx="19711">
                  <c:v>1.9369999999999999E-12</c:v>
                </c:pt>
                <c:pt idx="19712">
                  <c:v>1.938E-12</c:v>
                </c:pt>
                <c:pt idx="19713">
                  <c:v>1.9329999999999999E-12</c:v>
                </c:pt>
                <c:pt idx="19714">
                  <c:v>1.9369999999999999E-12</c:v>
                </c:pt>
                <c:pt idx="19715">
                  <c:v>1.938E-12</c:v>
                </c:pt>
                <c:pt idx="19716">
                  <c:v>1.9399999999999998E-12</c:v>
                </c:pt>
                <c:pt idx="19717">
                  <c:v>1.942E-12</c:v>
                </c:pt>
                <c:pt idx="19718">
                  <c:v>1.9470000000000001E-12</c:v>
                </c:pt>
                <c:pt idx="19719">
                  <c:v>1.95E-12</c:v>
                </c:pt>
                <c:pt idx="19720">
                  <c:v>1.9579999999999999E-12</c:v>
                </c:pt>
                <c:pt idx="19721">
                  <c:v>1.9619999999999999E-12</c:v>
                </c:pt>
                <c:pt idx="19722">
                  <c:v>1.963E-12</c:v>
                </c:pt>
                <c:pt idx="19723">
                  <c:v>1.9640000000000001E-12</c:v>
                </c:pt>
                <c:pt idx="19724">
                  <c:v>1.9730000000000002E-12</c:v>
                </c:pt>
                <c:pt idx="19725">
                  <c:v>1.9829999999999999E-12</c:v>
                </c:pt>
                <c:pt idx="19726">
                  <c:v>1.9779999999999999E-12</c:v>
                </c:pt>
                <c:pt idx="19727">
                  <c:v>1.9779999999999999E-12</c:v>
                </c:pt>
                <c:pt idx="19728">
                  <c:v>1.9739999999999999E-12</c:v>
                </c:pt>
                <c:pt idx="19729">
                  <c:v>1.967E-12</c:v>
                </c:pt>
                <c:pt idx="19730">
                  <c:v>1.9699999999999999E-12</c:v>
                </c:pt>
                <c:pt idx="19731">
                  <c:v>1.9760000000000001E-12</c:v>
                </c:pt>
                <c:pt idx="19732">
                  <c:v>1.9819999999999998E-12</c:v>
                </c:pt>
                <c:pt idx="19733">
                  <c:v>1.988E-12</c:v>
                </c:pt>
                <c:pt idx="19734">
                  <c:v>1.9899999999999998E-12</c:v>
                </c:pt>
                <c:pt idx="19735">
                  <c:v>1.992E-12</c:v>
                </c:pt>
                <c:pt idx="19736">
                  <c:v>1.9980000000000002E-12</c:v>
                </c:pt>
                <c:pt idx="19737">
                  <c:v>1.9970000000000001E-12</c:v>
                </c:pt>
                <c:pt idx="19738">
                  <c:v>1.9970000000000001E-12</c:v>
                </c:pt>
                <c:pt idx="19739">
                  <c:v>1.9970000000000001E-12</c:v>
                </c:pt>
                <c:pt idx="19740">
                  <c:v>2.0010000000000001E-12</c:v>
                </c:pt>
                <c:pt idx="19741">
                  <c:v>2.0029999999999998E-12</c:v>
                </c:pt>
                <c:pt idx="19742">
                  <c:v>2.0010000000000001E-12</c:v>
                </c:pt>
                <c:pt idx="19743">
                  <c:v>2.0029999999999998E-12</c:v>
                </c:pt>
                <c:pt idx="19744">
                  <c:v>2.0109999999999998E-12</c:v>
                </c:pt>
                <c:pt idx="19745">
                  <c:v>2.0159999999999999E-12</c:v>
                </c:pt>
                <c:pt idx="19746">
                  <c:v>2.0239999999999999E-12</c:v>
                </c:pt>
                <c:pt idx="19747">
                  <c:v>2.0140000000000001E-12</c:v>
                </c:pt>
                <c:pt idx="19748">
                  <c:v>2.017E-12</c:v>
                </c:pt>
                <c:pt idx="19749">
                  <c:v>2.017E-12</c:v>
                </c:pt>
                <c:pt idx="19750">
                  <c:v>2.013E-12</c:v>
                </c:pt>
                <c:pt idx="19751">
                  <c:v>2.0079999999999999E-12</c:v>
                </c:pt>
                <c:pt idx="19752">
                  <c:v>2.0150000000000002E-12</c:v>
                </c:pt>
                <c:pt idx="19753">
                  <c:v>2.017E-12</c:v>
                </c:pt>
                <c:pt idx="19754">
                  <c:v>2.017E-12</c:v>
                </c:pt>
                <c:pt idx="19755">
                  <c:v>2.0140000000000001E-12</c:v>
                </c:pt>
                <c:pt idx="19756">
                  <c:v>2.0140000000000001E-12</c:v>
                </c:pt>
                <c:pt idx="19757">
                  <c:v>2.0150000000000002E-12</c:v>
                </c:pt>
                <c:pt idx="19758">
                  <c:v>2.0150000000000002E-12</c:v>
                </c:pt>
                <c:pt idx="19759">
                  <c:v>2.0159999999999999E-12</c:v>
                </c:pt>
                <c:pt idx="19760">
                  <c:v>2.0230000000000002E-12</c:v>
                </c:pt>
                <c:pt idx="19761">
                  <c:v>2.0239999999999999E-12</c:v>
                </c:pt>
                <c:pt idx="19762">
                  <c:v>2.0310000000000001E-12</c:v>
                </c:pt>
                <c:pt idx="19763">
                  <c:v>2.034E-12</c:v>
                </c:pt>
                <c:pt idx="19764">
                  <c:v>2.0350000000000001E-12</c:v>
                </c:pt>
                <c:pt idx="19765">
                  <c:v>2.0350000000000001E-12</c:v>
                </c:pt>
                <c:pt idx="19766">
                  <c:v>2.0409999999999999E-12</c:v>
                </c:pt>
                <c:pt idx="19767">
                  <c:v>2.0369999999999999E-12</c:v>
                </c:pt>
                <c:pt idx="19768">
                  <c:v>2.042E-12</c:v>
                </c:pt>
                <c:pt idx="19769">
                  <c:v>2.0449999999999999E-12</c:v>
                </c:pt>
                <c:pt idx="19770">
                  <c:v>2.0499999999999999E-12</c:v>
                </c:pt>
                <c:pt idx="19771">
                  <c:v>2.0520000000000001E-12</c:v>
                </c:pt>
                <c:pt idx="19772">
                  <c:v>2.0480000000000002E-12</c:v>
                </c:pt>
                <c:pt idx="19773">
                  <c:v>2.0569999999999998E-12</c:v>
                </c:pt>
                <c:pt idx="19774">
                  <c:v>2.0520000000000001E-12</c:v>
                </c:pt>
                <c:pt idx="19775">
                  <c:v>2.0529999999999998E-12</c:v>
                </c:pt>
                <c:pt idx="19776">
                  <c:v>2.0569999999999998E-12</c:v>
                </c:pt>
                <c:pt idx="19777">
                  <c:v>2.0600000000000001E-12</c:v>
                </c:pt>
                <c:pt idx="19778">
                  <c:v>2.059E-12</c:v>
                </c:pt>
                <c:pt idx="19779">
                  <c:v>2.0609999999999998E-12</c:v>
                </c:pt>
                <c:pt idx="19780">
                  <c:v>2.0650000000000002E-12</c:v>
                </c:pt>
                <c:pt idx="19781">
                  <c:v>2.067E-12</c:v>
                </c:pt>
                <c:pt idx="19782">
                  <c:v>2.067E-12</c:v>
                </c:pt>
                <c:pt idx="19783">
                  <c:v>2.0699999999999999E-12</c:v>
                </c:pt>
                <c:pt idx="19784">
                  <c:v>2.0720000000000001E-12</c:v>
                </c:pt>
                <c:pt idx="19785">
                  <c:v>2.0659999999999999E-12</c:v>
                </c:pt>
                <c:pt idx="19786">
                  <c:v>2.0749999999999999E-12</c:v>
                </c:pt>
                <c:pt idx="19787">
                  <c:v>2.0819999999999998E-12</c:v>
                </c:pt>
                <c:pt idx="19788">
                  <c:v>2.084E-12</c:v>
                </c:pt>
                <c:pt idx="19789">
                  <c:v>2.0860000000000002E-12</c:v>
                </c:pt>
                <c:pt idx="19790">
                  <c:v>2.0860000000000002E-12</c:v>
                </c:pt>
                <c:pt idx="19791">
                  <c:v>2.0810000000000001E-12</c:v>
                </c:pt>
                <c:pt idx="19792">
                  <c:v>2.08E-12</c:v>
                </c:pt>
                <c:pt idx="19793">
                  <c:v>2.0829999999999999E-12</c:v>
                </c:pt>
                <c:pt idx="19794">
                  <c:v>2.08E-12</c:v>
                </c:pt>
                <c:pt idx="19795">
                  <c:v>2.0730000000000002E-12</c:v>
                </c:pt>
                <c:pt idx="19796">
                  <c:v>2.076E-12</c:v>
                </c:pt>
                <c:pt idx="19797">
                  <c:v>2.076E-12</c:v>
                </c:pt>
                <c:pt idx="19798">
                  <c:v>2.0739999999999998E-12</c:v>
                </c:pt>
                <c:pt idx="19799">
                  <c:v>2.0739999999999998E-12</c:v>
                </c:pt>
                <c:pt idx="19800">
                  <c:v>2.0730000000000002E-12</c:v>
                </c:pt>
                <c:pt idx="19801">
                  <c:v>2.0730000000000002E-12</c:v>
                </c:pt>
                <c:pt idx="19802">
                  <c:v>2.0640000000000001E-12</c:v>
                </c:pt>
                <c:pt idx="19803">
                  <c:v>2.0699999999999999E-12</c:v>
                </c:pt>
                <c:pt idx="19804">
                  <c:v>2.0699999999999999E-12</c:v>
                </c:pt>
                <c:pt idx="19805">
                  <c:v>2.0730000000000002E-12</c:v>
                </c:pt>
                <c:pt idx="19806">
                  <c:v>2.071E-12</c:v>
                </c:pt>
                <c:pt idx="19807">
                  <c:v>2.0720000000000001E-12</c:v>
                </c:pt>
                <c:pt idx="19808">
                  <c:v>2.0699999999999999E-12</c:v>
                </c:pt>
                <c:pt idx="19809">
                  <c:v>2.071E-12</c:v>
                </c:pt>
                <c:pt idx="19810">
                  <c:v>2.0749999999999999E-12</c:v>
                </c:pt>
                <c:pt idx="19811">
                  <c:v>2.0779999999999998E-12</c:v>
                </c:pt>
                <c:pt idx="19812">
                  <c:v>2.0789999999999999E-12</c:v>
                </c:pt>
                <c:pt idx="19813">
                  <c:v>2.0810000000000001E-12</c:v>
                </c:pt>
                <c:pt idx="19814">
                  <c:v>2.08E-12</c:v>
                </c:pt>
                <c:pt idx="19815">
                  <c:v>2.0819999999999998E-12</c:v>
                </c:pt>
                <c:pt idx="19816">
                  <c:v>2.0810000000000001E-12</c:v>
                </c:pt>
                <c:pt idx="19817">
                  <c:v>2.0829999999999999E-12</c:v>
                </c:pt>
                <c:pt idx="19818">
                  <c:v>2.0829999999999999E-12</c:v>
                </c:pt>
                <c:pt idx="19819">
                  <c:v>2.0810000000000001E-12</c:v>
                </c:pt>
                <c:pt idx="19820">
                  <c:v>2.0770000000000001E-12</c:v>
                </c:pt>
                <c:pt idx="19821">
                  <c:v>2.0680000000000001E-12</c:v>
                </c:pt>
                <c:pt idx="19822">
                  <c:v>2.0659999999999999E-12</c:v>
                </c:pt>
                <c:pt idx="19823">
                  <c:v>2.0680000000000001E-12</c:v>
                </c:pt>
                <c:pt idx="19824">
                  <c:v>2.0619999999999999E-12</c:v>
                </c:pt>
                <c:pt idx="19825">
                  <c:v>2.0600000000000001E-12</c:v>
                </c:pt>
                <c:pt idx="19826">
                  <c:v>2.0640000000000001E-12</c:v>
                </c:pt>
                <c:pt idx="19827">
                  <c:v>2.0659999999999999E-12</c:v>
                </c:pt>
                <c:pt idx="19828">
                  <c:v>2.0659999999999999E-12</c:v>
                </c:pt>
                <c:pt idx="19829">
                  <c:v>2.0690000000000002E-12</c:v>
                </c:pt>
                <c:pt idx="19830">
                  <c:v>2.063E-12</c:v>
                </c:pt>
                <c:pt idx="19831">
                  <c:v>2.0640000000000001E-12</c:v>
                </c:pt>
                <c:pt idx="19832">
                  <c:v>2.0640000000000001E-12</c:v>
                </c:pt>
                <c:pt idx="19833">
                  <c:v>2.0569999999999998E-12</c:v>
                </c:pt>
                <c:pt idx="19834">
                  <c:v>2.0449999999999999E-12</c:v>
                </c:pt>
                <c:pt idx="19835">
                  <c:v>2.038E-12</c:v>
                </c:pt>
                <c:pt idx="19836">
                  <c:v>2.0359999999999998E-12</c:v>
                </c:pt>
                <c:pt idx="19837">
                  <c:v>2.0369999999999999E-12</c:v>
                </c:pt>
                <c:pt idx="19838">
                  <c:v>2.034E-12</c:v>
                </c:pt>
                <c:pt idx="19839">
                  <c:v>2.0329999999999999E-12</c:v>
                </c:pt>
                <c:pt idx="19840">
                  <c:v>2.0279999999999998E-12</c:v>
                </c:pt>
                <c:pt idx="19841">
                  <c:v>2.0270000000000001E-12</c:v>
                </c:pt>
                <c:pt idx="19842">
                  <c:v>2.0260000000000001E-12</c:v>
                </c:pt>
                <c:pt idx="19843">
                  <c:v>2.021E-12</c:v>
                </c:pt>
                <c:pt idx="19844">
                  <c:v>2.021E-12</c:v>
                </c:pt>
                <c:pt idx="19845">
                  <c:v>2.0239999999999999E-12</c:v>
                </c:pt>
                <c:pt idx="19846">
                  <c:v>2.0199999999999999E-12</c:v>
                </c:pt>
                <c:pt idx="19847">
                  <c:v>2.017E-12</c:v>
                </c:pt>
                <c:pt idx="19848">
                  <c:v>2.0369999999999999E-12</c:v>
                </c:pt>
                <c:pt idx="19849">
                  <c:v>2.038E-12</c:v>
                </c:pt>
                <c:pt idx="19850">
                  <c:v>2.0359999999999998E-12</c:v>
                </c:pt>
                <c:pt idx="19851">
                  <c:v>2.034E-12</c:v>
                </c:pt>
                <c:pt idx="19852">
                  <c:v>2.0270000000000001E-12</c:v>
                </c:pt>
                <c:pt idx="19853">
                  <c:v>2.025E-12</c:v>
                </c:pt>
                <c:pt idx="19854">
                  <c:v>2.0150000000000002E-12</c:v>
                </c:pt>
                <c:pt idx="19855">
                  <c:v>2.0100000000000001E-12</c:v>
                </c:pt>
                <c:pt idx="19856">
                  <c:v>2.0119999999999999E-12</c:v>
                </c:pt>
                <c:pt idx="19857">
                  <c:v>2.0079999999999999E-12</c:v>
                </c:pt>
                <c:pt idx="19858">
                  <c:v>2.009E-12</c:v>
                </c:pt>
                <c:pt idx="19859">
                  <c:v>2.0150000000000002E-12</c:v>
                </c:pt>
                <c:pt idx="19860">
                  <c:v>2.0119999999999999E-12</c:v>
                </c:pt>
                <c:pt idx="19861">
                  <c:v>2.0039999999999999E-12</c:v>
                </c:pt>
                <c:pt idx="19862">
                  <c:v>2.0010000000000001E-12</c:v>
                </c:pt>
                <c:pt idx="19863">
                  <c:v>1.9949999999999999E-12</c:v>
                </c:pt>
                <c:pt idx="19864">
                  <c:v>1.9810000000000001E-12</c:v>
                </c:pt>
                <c:pt idx="19865">
                  <c:v>1.975E-12</c:v>
                </c:pt>
                <c:pt idx="19866">
                  <c:v>1.971E-12</c:v>
                </c:pt>
                <c:pt idx="19867">
                  <c:v>1.9640000000000001E-12</c:v>
                </c:pt>
                <c:pt idx="19868">
                  <c:v>1.9560000000000001E-12</c:v>
                </c:pt>
                <c:pt idx="19869">
                  <c:v>1.9560000000000001E-12</c:v>
                </c:pt>
                <c:pt idx="19870">
                  <c:v>1.9529999999999999E-12</c:v>
                </c:pt>
                <c:pt idx="19871">
                  <c:v>1.9510000000000001E-12</c:v>
                </c:pt>
                <c:pt idx="19872">
                  <c:v>1.9480000000000002E-12</c:v>
                </c:pt>
                <c:pt idx="19873">
                  <c:v>1.9409999999999999E-12</c:v>
                </c:pt>
                <c:pt idx="19874">
                  <c:v>1.942E-12</c:v>
                </c:pt>
                <c:pt idx="19875">
                  <c:v>1.9409999999999999E-12</c:v>
                </c:pt>
                <c:pt idx="19876">
                  <c:v>1.9350000000000001E-12</c:v>
                </c:pt>
                <c:pt idx="19877">
                  <c:v>1.9230000000000002E-12</c:v>
                </c:pt>
                <c:pt idx="19878">
                  <c:v>1.9189999999999998E-12</c:v>
                </c:pt>
                <c:pt idx="19879">
                  <c:v>1.9159999999999999E-12</c:v>
                </c:pt>
                <c:pt idx="19880">
                  <c:v>1.9079999999999999E-12</c:v>
                </c:pt>
                <c:pt idx="19881">
                  <c:v>1.8970000000000001E-12</c:v>
                </c:pt>
                <c:pt idx="19882">
                  <c:v>1.8970000000000001E-12</c:v>
                </c:pt>
                <c:pt idx="19883">
                  <c:v>1.8899999999999998E-12</c:v>
                </c:pt>
                <c:pt idx="19884">
                  <c:v>1.8800000000000001E-12</c:v>
                </c:pt>
                <c:pt idx="19885">
                  <c:v>1.879E-12</c:v>
                </c:pt>
                <c:pt idx="19886">
                  <c:v>1.883E-12</c:v>
                </c:pt>
                <c:pt idx="19887">
                  <c:v>1.8800000000000001E-12</c:v>
                </c:pt>
                <c:pt idx="19888">
                  <c:v>1.8770000000000002E-12</c:v>
                </c:pt>
                <c:pt idx="19889">
                  <c:v>1.8739999999999999E-12</c:v>
                </c:pt>
                <c:pt idx="19890">
                  <c:v>1.8689999999999998E-12</c:v>
                </c:pt>
                <c:pt idx="19891">
                  <c:v>1.8659999999999999E-12</c:v>
                </c:pt>
                <c:pt idx="19892">
                  <c:v>1.8590000000000001E-12</c:v>
                </c:pt>
                <c:pt idx="19893">
                  <c:v>1.858E-12</c:v>
                </c:pt>
                <c:pt idx="19894">
                  <c:v>1.854E-12</c:v>
                </c:pt>
                <c:pt idx="19895">
                  <c:v>1.8520000000000002E-12</c:v>
                </c:pt>
                <c:pt idx="19896">
                  <c:v>1.8449999999999999E-12</c:v>
                </c:pt>
                <c:pt idx="19897">
                  <c:v>1.838E-12</c:v>
                </c:pt>
                <c:pt idx="19898">
                  <c:v>1.8399999999999998E-12</c:v>
                </c:pt>
                <c:pt idx="19899">
                  <c:v>1.833E-12</c:v>
                </c:pt>
                <c:pt idx="19900">
                  <c:v>1.829E-12</c:v>
                </c:pt>
                <c:pt idx="19901">
                  <c:v>1.8260000000000001E-12</c:v>
                </c:pt>
                <c:pt idx="19902">
                  <c:v>1.8229999999999998E-12</c:v>
                </c:pt>
                <c:pt idx="19903">
                  <c:v>1.8189999999999998E-12</c:v>
                </c:pt>
                <c:pt idx="19904">
                  <c:v>1.8179999999999999E-12</c:v>
                </c:pt>
                <c:pt idx="19905">
                  <c:v>1.808E-12</c:v>
                </c:pt>
                <c:pt idx="19906">
                  <c:v>1.8070000000000001E-12</c:v>
                </c:pt>
                <c:pt idx="19907">
                  <c:v>1.804E-12</c:v>
                </c:pt>
                <c:pt idx="19908">
                  <c:v>1.798E-12</c:v>
                </c:pt>
                <c:pt idx="19909">
                  <c:v>1.7929999999999999E-12</c:v>
                </c:pt>
                <c:pt idx="19910">
                  <c:v>1.7969999999999999E-12</c:v>
                </c:pt>
                <c:pt idx="19911">
                  <c:v>1.7949999999999999E-12</c:v>
                </c:pt>
                <c:pt idx="19912">
                  <c:v>1.8E-12</c:v>
                </c:pt>
                <c:pt idx="19913">
                  <c:v>1.796E-12</c:v>
                </c:pt>
                <c:pt idx="19914">
                  <c:v>1.79E-12</c:v>
                </c:pt>
                <c:pt idx="19915">
                  <c:v>1.79E-12</c:v>
                </c:pt>
                <c:pt idx="19916">
                  <c:v>1.787E-12</c:v>
                </c:pt>
                <c:pt idx="19917">
                  <c:v>1.787E-12</c:v>
                </c:pt>
                <c:pt idx="19918">
                  <c:v>1.777E-12</c:v>
                </c:pt>
                <c:pt idx="19919">
                  <c:v>1.7780000000000001E-12</c:v>
                </c:pt>
                <c:pt idx="19920">
                  <c:v>1.7759999999999999E-12</c:v>
                </c:pt>
                <c:pt idx="19921">
                  <c:v>1.7739999999999999E-12</c:v>
                </c:pt>
                <c:pt idx="19922">
                  <c:v>1.7679999999999999E-12</c:v>
                </c:pt>
                <c:pt idx="19923">
                  <c:v>1.7679999999999999E-12</c:v>
                </c:pt>
                <c:pt idx="19924">
                  <c:v>1.7679999999999999E-12</c:v>
                </c:pt>
                <c:pt idx="19925">
                  <c:v>1.7719999999999999E-12</c:v>
                </c:pt>
                <c:pt idx="19926">
                  <c:v>1.767E-12</c:v>
                </c:pt>
                <c:pt idx="19927">
                  <c:v>1.7550000000000001E-12</c:v>
                </c:pt>
                <c:pt idx="19928">
                  <c:v>1.764E-12</c:v>
                </c:pt>
                <c:pt idx="19929">
                  <c:v>1.767E-12</c:v>
                </c:pt>
                <c:pt idx="19930">
                  <c:v>1.7570000000000001E-12</c:v>
                </c:pt>
                <c:pt idx="19931">
                  <c:v>1.756E-12</c:v>
                </c:pt>
                <c:pt idx="19932">
                  <c:v>1.7469999999999999E-12</c:v>
                </c:pt>
                <c:pt idx="19933">
                  <c:v>1.7449999999999999E-12</c:v>
                </c:pt>
                <c:pt idx="19934">
                  <c:v>1.7469999999999999E-12</c:v>
                </c:pt>
                <c:pt idx="19935">
                  <c:v>1.7429999999999999E-12</c:v>
                </c:pt>
                <c:pt idx="19936">
                  <c:v>1.7400000000000001E-12</c:v>
                </c:pt>
                <c:pt idx="19937">
                  <c:v>1.7429999999999999E-12</c:v>
                </c:pt>
                <c:pt idx="19938">
                  <c:v>1.744E-12</c:v>
                </c:pt>
                <c:pt idx="19939">
                  <c:v>1.741E-12</c:v>
                </c:pt>
                <c:pt idx="19940">
                  <c:v>1.7429999999999999E-12</c:v>
                </c:pt>
                <c:pt idx="19941">
                  <c:v>1.7400000000000001E-12</c:v>
                </c:pt>
                <c:pt idx="19942">
                  <c:v>1.7400000000000001E-12</c:v>
                </c:pt>
                <c:pt idx="19943">
                  <c:v>1.739E-12</c:v>
                </c:pt>
                <c:pt idx="19944">
                  <c:v>1.7340000000000001E-12</c:v>
                </c:pt>
                <c:pt idx="19945">
                  <c:v>1.7300000000000001E-12</c:v>
                </c:pt>
                <c:pt idx="19946">
                  <c:v>1.729E-12</c:v>
                </c:pt>
                <c:pt idx="19947">
                  <c:v>1.7259999999999999E-12</c:v>
                </c:pt>
                <c:pt idx="19948">
                  <c:v>1.7259999999999999E-12</c:v>
                </c:pt>
                <c:pt idx="19949">
                  <c:v>1.7199999999999999E-12</c:v>
                </c:pt>
                <c:pt idx="19950">
                  <c:v>1.714E-12</c:v>
                </c:pt>
                <c:pt idx="19951">
                  <c:v>1.7130000000000001E-12</c:v>
                </c:pt>
                <c:pt idx="19952">
                  <c:v>1.71E-12</c:v>
                </c:pt>
                <c:pt idx="19953">
                  <c:v>1.7130000000000001E-12</c:v>
                </c:pt>
                <c:pt idx="19954">
                  <c:v>1.71E-12</c:v>
                </c:pt>
                <c:pt idx="19955">
                  <c:v>1.7130000000000001E-12</c:v>
                </c:pt>
                <c:pt idx="19956">
                  <c:v>1.719E-12</c:v>
                </c:pt>
                <c:pt idx="19957">
                  <c:v>1.723E-12</c:v>
                </c:pt>
                <c:pt idx="19958">
                  <c:v>1.723E-12</c:v>
                </c:pt>
                <c:pt idx="19959">
                  <c:v>1.721E-12</c:v>
                </c:pt>
                <c:pt idx="19960">
                  <c:v>1.7170000000000001E-12</c:v>
                </c:pt>
                <c:pt idx="19961">
                  <c:v>1.712E-12</c:v>
                </c:pt>
                <c:pt idx="19962">
                  <c:v>1.712E-12</c:v>
                </c:pt>
                <c:pt idx="19963">
                  <c:v>1.704E-12</c:v>
                </c:pt>
                <c:pt idx="19964">
                  <c:v>1.6989999999999999E-12</c:v>
                </c:pt>
                <c:pt idx="19965">
                  <c:v>1.6969999999999999E-12</c:v>
                </c:pt>
                <c:pt idx="19966">
                  <c:v>1.696E-12</c:v>
                </c:pt>
                <c:pt idx="19967">
                  <c:v>1.6900000000000001E-12</c:v>
                </c:pt>
                <c:pt idx="19968">
                  <c:v>1.6920000000000001E-12</c:v>
                </c:pt>
                <c:pt idx="19969">
                  <c:v>1.702E-12</c:v>
                </c:pt>
                <c:pt idx="19970">
                  <c:v>1.7049999999999999E-12</c:v>
                </c:pt>
                <c:pt idx="19971">
                  <c:v>1.706E-12</c:v>
                </c:pt>
                <c:pt idx="19972">
                  <c:v>1.7E-12</c:v>
                </c:pt>
                <c:pt idx="19973">
                  <c:v>1.7049999999999999E-12</c:v>
                </c:pt>
                <c:pt idx="19974">
                  <c:v>1.704E-12</c:v>
                </c:pt>
                <c:pt idx="19975">
                  <c:v>1.7049999999999999E-12</c:v>
                </c:pt>
                <c:pt idx="19976">
                  <c:v>1.702E-12</c:v>
                </c:pt>
                <c:pt idx="19977">
                  <c:v>1.6989999999999999E-12</c:v>
                </c:pt>
                <c:pt idx="19978">
                  <c:v>1.702E-12</c:v>
                </c:pt>
                <c:pt idx="19979">
                  <c:v>1.702E-12</c:v>
                </c:pt>
                <c:pt idx="19980">
                  <c:v>1.7009999999999999E-12</c:v>
                </c:pt>
                <c:pt idx="19981">
                  <c:v>1.698E-12</c:v>
                </c:pt>
                <c:pt idx="19982">
                  <c:v>1.6989999999999999E-12</c:v>
                </c:pt>
                <c:pt idx="19983">
                  <c:v>1.6989999999999999E-12</c:v>
                </c:pt>
                <c:pt idx="19984">
                  <c:v>1.6969999999999999E-12</c:v>
                </c:pt>
                <c:pt idx="19985">
                  <c:v>1.7E-12</c:v>
                </c:pt>
                <c:pt idx="19986">
                  <c:v>1.7009999999999999E-12</c:v>
                </c:pt>
                <c:pt idx="19987">
                  <c:v>1.7049999999999999E-12</c:v>
                </c:pt>
                <c:pt idx="19988">
                  <c:v>1.7049999999999999E-12</c:v>
                </c:pt>
                <c:pt idx="19989">
                  <c:v>1.7009999999999999E-12</c:v>
                </c:pt>
                <c:pt idx="19990">
                  <c:v>1.6949999999999999E-12</c:v>
                </c:pt>
                <c:pt idx="19991">
                  <c:v>1.6989999999999999E-12</c:v>
                </c:pt>
                <c:pt idx="19992">
                  <c:v>1.6949999999999999E-12</c:v>
                </c:pt>
                <c:pt idx="19993">
                  <c:v>1.696E-12</c:v>
                </c:pt>
                <c:pt idx="19994">
                  <c:v>1.702E-12</c:v>
                </c:pt>
                <c:pt idx="19995">
                  <c:v>1.7090000000000001E-12</c:v>
                </c:pt>
                <c:pt idx="19996">
                  <c:v>1.7110000000000001E-12</c:v>
                </c:pt>
                <c:pt idx="19997">
                  <c:v>1.721E-12</c:v>
                </c:pt>
                <c:pt idx="19998">
                  <c:v>1.7170000000000001E-12</c:v>
                </c:pt>
                <c:pt idx="19999">
                  <c:v>1.7110000000000001E-12</c:v>
                </c:pt>
                <c:pt idx="20000">
                  <c:v>1.706E-12</c:v>
                </c:pt>
                <c:pt idx="20001">
                  <c:v>1.698E-12</c:v>
                </c:pt>
                <c:pt idx="20002">
                  <c:v>1.702E-12</c:v>
                </c:pt>
                <c:pt idx="20003">
                  <c:v>1.706E-12</c:v>
                </c:pt>
                <c:pt idx="20004">
                  <c:v>1.7090000000000001E-12</c:v>
                </c:pt>
                <c:pt idx="20005">
                  <c:v>1.712E-12</c:v>
                </c:pt>
                <c:pt idx="20006">
                  <c:v>1.712E-12</c:v>
                </c:pt>
                <c:pt idx="20007">
                  <c:v>1.7130000000000001E-12</c:v>
                </c:pt>
                <c:pt idx="20008">
                  <c:v>1.7150000000000001E-12</c:v>
                </c:pt>
                <c:pt idx="20009">
                  <c:v>1.721E-12</c:v>
                </c:pt>
                <c:pt idx="20010">
                  <c:v>1.7179999999999999E-12</c:v>
                </c:pt>
                <c:pt idx="20011">
                  <c:v>1.721E-12</c:v>
                </c:pt>
                <c:pt idx="20012">
                  <c:v>1.7239999999999999E-12</c:v>
                </c:pt>
                <c:pt idx="20013">
                  <c:v>1.723E-12</c:v>
                </c:pt>
                <c:pt idx="20014">
                  <c:v>1.7199999999999999E-12</c:v>
                </c:pt>
                <c:pt idx="20015">
                  <c:v>1.7179999999999999E-12</c:v>
                </c:pt>
                <c:pt idx="20016">
                  <c:v>1.7219999999999999E-12</c:v>
                </c:pt>
                <c:pt idx="20017">
                  <c:v>1.721E-12</c:v>
                </c:pt>
                <c:pt idx="20018">
                  <c:v>1.721E-12</c:v>
                </c:pt>
                <c:pt idx="20019">
                  <c:v>1.723E-12</c:v>
                </c:pt>
                <c:pt idx="20020">
                  <c:v>1.721E-12</c:v>
                </c:pt>
                <c:pt idx="20021">
                  <c:v>1.7259999999999999E-12</c:v>
                </c:pt>
                <c:pt idx="20022">
                  <c:v>1.7239999999999999E-12</c:v>
                </c:pt>
                <c:pt idx="20023">
                  <c:v>1.7320000000000001E-12</c:v>
                </c:pt>
                <c:pt idx="20024">
                  <c:v>1.7449999999999999E-12</c:v>
                </c:pt>
                <c:pt idx="20025">
                  <c:v>1.748E-12</c:v>
                </c:pt>
                <c:pt idx="20026">
                  <c:v>1.746E-12</c:v>
                </c:pt>
                <c:pt idx="20027">
                  <c:v>1.7469999999999999E-12</c:v>
                </c:pt>
                <c:pt idx="20028">
                  <c:v>1.7429999999999999E-12</c:v>
                </c:pt>
                <c:pt idx="20029">
                  <c:v>1.742E-12</c:v>
                </c:pt>
                <c:pt idx="20030">
                  <c:v>1.7400000000000001E-12</c:v>
                </c:pt>
                <c:pt idx="20031">
                  <c:v>1.741E-12</c:v>
                </c:pt>
                <c:pt idx="20032">
                  <c:v>1.744E-12</c:v>
                </c:pt>
                <c:pt idx="20033">
                  <c:v>1.7550000000000001E-12</c:v>
                </c:pt>
                <c:pt idx="20034">
                  <c:v>1.7550000000000001E-12</c:v>
                </c:pt>
                <c:pt idx="20035">
                  <c:v>1.756E-12</c:v>
                </c:pt>
                <c:pt idx="20036">
                  <c:v>1.756E-12</c:v>
                </c:pt>
                <c:pt idx="20037">
                  <c:v>1.7590000000000001E-12</c:v>
                </c:pt>
                <c:pt idx="20038">
                  <c:v>1.764E-12</c:v>
                </c:pt>
                <c:pt idx="20039">
                  <c:v>1.764E-12</c:v>
                </c:pt>
                <c:pt idx="20040">
                  <c:v>1.771E-12</c:v>
                </c:pt>
                <c:pt idx="20041">
                  <c:v>1.7719999999999999E-12</c:v>
                </c:pt>
                <c:pt idx="20042">
                  <c:v>1.7719999999999999E-12</c:v>
                </c:pt>
                <c:pt idx="20043">
                  <c:v>1.7719999999999999E-12</c:v>
                </c:pt>
                <c:pt idx="20044">
                  <c:v>1.781E-12</c:v>
                </c:pt>
                <c:pt idx="20045">
                  <c:v>1.7909999999999999E-12</c:v>
                </c:pt>
                <c:pt idx="20046">
                  <c:v>1.792E-12</c:v>
                </c:pt>
                <c:pt idx="20047">
                  <c:v>1.787E-12</c:v>
                </c:pt>
                <c:pt idx="20048">
                  <c:v>1.79E-12</c:v>
                </c:pt>
                <c:pt idx="20049">
                  <c:v>1.789E-12</c:v>
                </c:pt>
                <c:pt idx="20050">
                  <c:v>1.79E-12</c:v>
                </c:pt>
                <c:pt idx="20051">
                  <c:v>1.7860000000000001E-12</c:v>
                </c:pt>
                <c:pt idx="20052">
                  <c:v>1.79E-12</c:v>
                </c:pt>
                <c:pt idx="20053">
                  <c:v>1.794E-12</c:v>
                </c:pt>
                <c:pt idx="20054">
                  <c:v>1.798E-12</c:v>
                </c:pt>
                <c:pt idx="20055">
                  <c:v>1.802E-12</c:v>
                </c:pt>
                <c:pt idx="20056">
                  <c:v>1.81E-12</c:v>
                </c:pt>
                <c:pt idx="20057">
                  <c:v>1.815E-12</c:v>
                </c:pt>
                <c:pt idx="20058">
                  <c:v>1.817E-12</c:v>
                </c:pt>
                <c:pt idx="20059">
                  <c:v>1.817E-12</c:v>
                </c:pt>
                <c:pt idx="20060">
                  <c:v>1.8199999999999999E-12</c:v>
                </c:pt>
                <c:pt idx="20061">
                  <c:v>1.8199999999999999E-12</c:v>
                </c:pt>
                <c:pt idx="20062">
                  <c:v>1.8220000000000001E-12</c:v>
                </c:pt>
                <c:pt idx="20063">
                  <c:v>1.8270000000000002E-12</c:v>
                </c:pt>
                <c:pt idx="20064">
                  <c:v>1.8270000000000002E-12</c:v>
                </c:pt>
                <c:pt idx="20065">
                  <c:v>1.829E-12</c:v>
                </c:pt>
                <c:pt idx="20066">
                  <c:v>1.8340000000000001E-12</c:v>
                </c:pt>
                <c:pt idx="20067">
                  <c:v>1.8390000000000001E-12</c:v>
                </c:pt>
                <c:pt idx="20068">
                  <c:v>1.8430000000000001E-12</c:v>
                </c:pt>
                <c:pt idx="20069">
                  <c:v>1.8529999999999999E-12</c:v>
                </c:pt>
                <c:pt idx="20070">
                  <c:v>1.8560000000000002E-12</c:v>
                </c:pt>
                <c:pt idx="20071">
                  <c:v>1.8560000000000002E-12</c:v>
                </c:pt>
                <c:pt idx="20072">
                  <c:v>1.863E-12</c:v>
                </c:pt>
                <c:pt idx="20073">
                  <c:v>1.8680000000000001E-12</c:v>
                </c:pt>
                <c:pt idx="20074">
                  <c:v>1.8680000000000001E-12</c:v>
                </c:pt>
                <c:pt idx="20075">
                  <c:v>1.8720000000000001E-12</c:v>
                </c:pt>
                <c:pt idx="20076">
                  <c:v>1.871E-12</c:v>
                </c:pt>
                <c:pt idx="20077">
                  <c:v>1.8720000000000001E-12</c:v>
                </c:pt>
                <c:pt idx="20078">
                  <c:v>1.8730000000000002E-12</c:v>
                </c:pt>
                <c:pt idx="20079">
                  <c:v>1.8810000000000002E-12</c:v>
                </c:pt>
                <c:pt idx="20080">
                  <c:v>1.883E-12</c:v>
                </c:pt>
                <c:pt idx="20081">
                  <c:v>1.8869999999999999E-12</c:v>
                </c:pt>
                <c:pt idx="20082">
                  <c:v>1.8899999999999998E-12</c:v>
                </c:pt>
                <c:pt idx="20083">
                  <c:v>1.8939999999999998E-12</c:v>
                </c:pt>
                <c:pt idx="20084">
                  <c:v>1.892E-12</c:v>
                </c:pt>
                <c:pt idx="20085">
                  <c:v>1.8939999999999998E-12</c:v>
                </c:pt>
                <c:pt idx="20086">
                  <c:v>1.888E-12</c:v>
                </c:pt>
                <c:pt idx="20087">
                  <c:v>1.8970000000000001E-12</c:v>
                </c:pt>
                <c:pt idx="20088">
                  <c:v>1.9029999999999999E-12</c:v>
                </c:pt>
                <c:pt idx="20089">
                  <c:v>1.9119999999999999E-12</c:v>
                </c:pt>
                <c:pt idx="20090">
                  <c:v>1.9149999999999998E-12</c:v>
                </c:pt>
                <c:pt idx="20091">
                  <c:v>1.9180000000000001E-12</c:v>
                </c:pt>
                <c:pt idx="20092">
                  <c:v>1.9180000000000001E-12</c:v>
                </c:pt>
                <c:pt idx="20093">
                  <c:v>1.921E-12</c:v>
                </c:pt>
                <c:pt idx="20094">
                  <c:v>1.9329999999999999E-12</c:v>
                </c:pt>
                <c:pt idx="20095">
                  <c:v>1.934E-12</c:v>
                </c:pt>
                <c:pt idx="20096">
                  <c:v>1.9310000000000002E-12</c:v>
                </c:pt>
                <c:pt idx="20097">
                  <c:v>1.9300000000000001E-12</c:v>
                </c:pt>
                <c:pt idx="20098">
                  <c:v>1.934E-12</c:v>
                </c:pt>
                <c:pt idx="20099">
                  <c:v>1.942E-12</c:v>
                </c:pt>
                <c:pt idx="20100">
                  <c:v>1.9430000000000001E-12</c:v>
                </c:pt>
                <c:pt idx="20101">
                  <c:v>1.9409999999999999E-12</c:v>
                </c:pt>
                <c:pt idx="20102">
                  <c:v>1.9480000000000002E-12</c:v>
                </c:pt>
                <c:pt idx="20103">
                  <c:v>1.9480000000000002E-12</c:v>
                </c:pt>
                <c:pt idx="20104">
                  <c:v>1.9520000000000002E-12</c:v>
                </c:pt>
                <c:pt idx="20105">
                  <c:v>1.9430000000000001E-12</c:v>
                </c:pt>
                <c:pt idx="20106">
                  <c:v>1.9480000000000002E-12</c:v>
                </c:pt>
                <c:pt idx="20107">
                  <c:v>1.954E-12</c:v>
                </c:pt>
                <c:pt idx="20108">
                  <c:v>1.954E-12</c:v>
                </c:pt>
                <c:pt idx="20109">
                  <c:v>1.959E-12</c:v>
                </c:pt>
                <c:pt idx="20110">
                  <c:v>1.9609999999999998E-12</c:v>
                </c:pt>
                <c:pt idx="20111">
                  <c:v>1.967E-12</c:v>
                </c:pt>
                <c:pt idx="20112">
                  <c:v>1.9720000000000001E-12</c:v>
                </c:pt>
                <c:pt idx="20113">
                  <c:v>1.9690000000000002E-12</c:v>
                </c:pt>
                <c:pt idx="20114">
                  <c:v>1.9619999999999999E-12</c:v>
                </c:pt>
                <c:pt idx="20115">
                  <c:v>1.9649999999999998E-12</c:v>
                </c:pt>
                <c:pt idx="20116">
                  <c:v>1.9739999999999999E-12</c:v>
                </c:pt>
                <c:pt idx="20117">
                  <c:v>1.975E-12</c:v>
                </c:pt>
                <c:pt idx="20118">
                  <c:v>1.9699999999999999E-12</c:v>
                </c:pt>
                <c:pt idx="20119">
                  <c:v>1.9760000000000001E-12</c:v>
                </c:pt>
                <c:pt idx="20120">
                  <c:v>1.971E-12</c:v>
                </c:pt>
                <c:pt idx="20121">
                  <c:v>1.971E-12</c:v>
                </c:pt>
                <c:pt idx="20122">
                  <c:v>1.9659999999999999E-12</c:v>
                </c:pt>
                <c:pt idx="20123">
                  <c:v>1.975E-12</c:v>
                </c:pt>
                <c:pt idx="20124">
                  <c:v>1.975E-12</c:v>
                </c:pt>
                <c:pt idx="20125">
                  <c:v>1.9779999999999999E-12</c:v>
                </c:pt>
                <c:pt idx="20126">
                  <c:v>1.9760000000000001E-12</c:v>
                </c:pt>
                <c:pt idx="20127">
                  <c:v>1.9779999999999999E-12</c:v>
                </c:pt>
                <c:pt idx="20128">
                  <c:v>1.9829999999999999E-12</c:v>
                </c:pt>
                <c:pt idx="20129">
                  <c:v>1.984E-12</c:v>
                </c:pt>
                <c:pt idx="20130">
                  <c:v>1.9819999999999998E-12</c:v>
                </c:pt>
                <c:pt idx="20131">
                  <c:v>1.988E-12</c:v>
                </c:pt>
                <c:pt idx="20132">
                  <c:v>1.992E-12</c:v>
                </c:pt>
                <c:pt idx="20133">
                  <c:v>1.9949999999999999E-12</c:v>
                </c:pt>
                <c:pt idx="20134">
                  <c:v>1.9949999999999999E-12</c:v>
                </c:pt>
                <c:pt idx="20135">
                  <c:v>2.0020000000000002E-12</c:v>
                </c:pt>
                <c:pt idx="20136">
                  <c:v>2.005E-12</c:v>
                </c:pt>
                <c:pt idx="20137">
                  <c:v>2.009E-12</c:v>
                </c:pt>
                <c:pt idx="20138">
                  <c:v>2.0150000000000002E-12</c:v>
                </c:pt>
                <c:pt idx="20139">
                  <c:v>2.0159999999999999E-12</c:v>
                </c:pt>
                <c:pt idx="20140">
                  <c:v>2.0159999999999999E-12</c:v>
                </c:pt>
                <c:pt idx="20141">
                  <c:v>2.0180000000000001E-12</c:v>
                </c:pt>
                <c:pt idx="20142">
                  <c:v>2.021E-12</c:v>
                </c:pt>
                <c:pt idx="20143">
                  <c:v>2.0199999999999999E-12</c:v>
                </c:pt>
                <c:pt idx="20144">
                  <c:v>2.0119999999999999E-12</c:v>
                </c:pt>
                <c:pt idx="20145">
                  <c:v>2.013E-12</c:v>
                </c:pt>
                <c:pt idx="20146">
                  <c:v>2.0140000000000001E-12</c:v>
                </c:pt>
                <c:pt idx="20147">
                  <c:v>2.0190000000000002E-12</c:v>
                </c:pt>
                <c:pt idx="20148">
                  <c:v>2.0140000000000001E-12</c:v>
                </c:pt>
                <c:pt idx="20149">
                  <c:v>2.0190000000000002E-12</c:v>
                </c:pt>
                <c:pt idx="20150">
                  <c:v>2.0230000000000002E-12</c:v>
                </c:pt>
                <c:pt idx="20151">
                  <c:v>2.0270000000000001E-12</c:v>
                </c:pt>
                <c:pt idx="20152">
                  <c:v>2.0260000000000001E-12</c:v>
                </c:pt>
                <c:pt idx="20153">
                  <c:v>2.0279999999999998E-12</c:v>
                </c:pt>
                <c:pt idx="20154">
                  <c:v>2.0319999999999998E-12</c:v>
                </c:pt>
                <c:pt idx="20155">
                  <c:v>2.034E-12</c:v>
                </c:pt>
                <c:pt idx="20156">
                  <c:v>2.0359999999999998E-12</c:v>
                </c:pt>
                <c:pt idx="20157">
                  <c:v>2.0400000000000002E-12</c:v>
                </c:pt>
                <c:pt idx="20158">
                  <c:v>2.0409999999999999E-12</c:v>
                </c:pt>
                <c:pt idx="20159">
                  <c:v>2.0440000000000002E-12</c:v>
                </c:pt>
                <c:pt idx="20160">
                  <c:v>2.0499999999999999E-12</c:v>
                </c:pt>
                <c:pt idx="20161">
                  <c:v>2.0480000000000002E-12</c:v>
                </c:pt>
                <c:pt idx="20162">
                  <c:v>2.0600000000000001E-12</c:v>
                </c:pt>
                <c:pt idx="20163">
                  <c:v>2.0659999999999999E-12</c:v>
                </c:pt>
                <c:pt idx="20164">
                  <c:v>2.0569999999999998E-12</c:v>
                </c:pt>
                <c:pt idx="20165">
                  <c:v>2.0600000000000001E-12</c:v>
                </c:pt>
                <c:pt idx="20166">
                  <c:v>2.0600000000000001E-12</c:v>
                </c:pt>
                <c:pt idx="20167">
                  <c:v>2.067E-12</c:v>
                </c:pt>
                <c:pt idx="20168">
                  <c:v>2.0579999999999999E-12</c:v>
                </c:pt>
                <c:pt idx="20169">
                  <c:v>2.0650000000000002E-12</c:v>
                </c:pt>
                <c:pt idx="20170">
                  <c:v>2.0699999999999999E-12</c:v>
                </c:pt>
                <c:pt idx="20171">
                  <c:v>2.0730000000000002E-12</c:v>
                </c:pt>
                <c:pt idx="20172">
                  <c:v>2.0749999999999999E-12</c:v>
                </c:pt>
                <c:pt idx="20173">
                  <c:v>2.0749999999999999E-12</c:v>
                </c:pt>
                <c:pt idx="20174">
                  <c:v>2.071E-12</c:v>
                </c:pt>
                <c:pt idx="20175">
                  <c:v>2.0770000000000001E-12</c:v>
                </c:pt>
                <c:pt idx="20176">
                  <c:v>2.084E-12</c:v>
                </c:pt>
                <c:pt idx="20177">
                  <c:v>2.0909999999999999E-12</c:v>
                </c:pt>
                <c:pt idx="20178">
                  <c:v>2.0909999999999999E-12</c:v>
                </c:pt>
                <c:pt idx="20179">
                  <c:v>2.0930000000000001E-12</c:v>
                </c:pt>
                <c:pt idx="20180">
                  <c:v>2.0930000000000001E-12</c:v>
                </c:pt>
                <c:pt idx="20181">
                  <c:v>2.0940000000000002E-12</c:v>
                </c:pt>
                <c:pt idx="20182">
                  <c:v>2.0890000000000001E-12</c:v>
                </c:pt>
                <c:pt idx="20183">
                  <c:v>2.0940000000000002E-12</c:v>
                </c:pt>
                <c:pt idx="20184">
                  <c:v>2.0940000000000002E-12</c:v>
                </c:pt>
                <c:pt idx="20185">
                  <c:v>2.0940000000000002E-12</c:v>
                </c:pt>
                <c:pt idx="20186">
                  <c:v>2.092E-12</c:v>
                </c:pt>
                <c:pt idx="20187">
                  <c:v>2.0940000000000002E-12</c:v>
                </c:pt>
                <c:pt idx="20188">
                  <c:v>2.1020000000000001E-12</c:v>
                </c:pt>
                <c:pt idx="20189">
                  <c:v>2.0989999999999998E-12</c:v>
                </c:pt>
                <c:pt idx="20190">
                  <c:v>2.1100000000000001E-12</c:v>
                </c:pt>
                <c:pt idx="20191">
                  <c:v>2.1159999999999999E-12</c:v>
                </c:pt>
                <c:pt idx="20192">
                  <c:v>2.1110000000000002E-12</c:v>
                </c:pt>
                <c:pt idx="20193">
                  <c:v>2.1150000000000002E-12</c:v>
                </c:pt>
                <c:pt idx="20194">
                  <c:v>2.1180000000000001E-12</c:v>
                </c:pt>
                <c:pt idx="20195">
                  <c:v>2.1180000000000001E-12</c:v>
                </c:pt>
                <c:pt idx="20196">
                  <c:v>2.1180000000000001E-12</c:v>
                </c:pt>
                <c:pt idx="20197">
                  <c:v>2.1249999999999999E-12</c:v>
                </c:pt>
                <c:pt idx="20198">
                  <c:v>2.1159999999999999E-12</c:v>
                </c:pt>
                <c:pt idx="20199">
                  <c:v>2.122E-12</c:v>
                </c:pt>
                <c:pt idx="20200">
                  <c:v>2.1190000000000002E-12</c:v>
                </c:pt>
                <c:pt idx="20201">
                  <c:v>2.1159999999999999E-12</c:v>
                </c:pt>
                <c:pt idx="20202">
                  <c:v>2.1140000000000001E-12</c:v>
                </c:pt>
                <c:pt idx="20203">
                  <c:v>2.117E-12</c:v>
                </c:pt>
                <c:pt idx="20204">
                  <c:v>2.1249999999999999E-12</c:v>
                </c:pt>
                <c:pt idx="20205">
                  <c:v>2.1230000000000001E-12</c:v>
                </c:pt>
                <c:pt idx="20206">
                  <c:v>2.1239999999999998E-12</c:v>
                </c:pt>
                <c:pt idx="20207">
                  <c:v>2.122E-12</c:v>
                </c:pt>
                <c:pt idx="20208">
                  <c:v>2.1239999999999998E-12</c:v>
                </c:pt>
                <c:pt idx="20209">
                  <c:v>2.122E-12</c:v>
                </c:pt>
                <c:pt idx="20210">
                  <c:v>2.1150000000000002E-12</c:v>
                </c:pt>
                <c:pt idx="20211">
                  <c:v>2.122E-12</c:v>
                </c:pt>
                <c:pt idx="20212">
                  <c:v>2.1249999999999999E-12</c:v>
                </c:pt>
                <c:pt idx="20213">
                  <c:v>2.1279999999999998E-12</c:v>
                </c:pt>
                <c:pt idx="20214">
                  <c:v>2.1270000000000001E-12</c:v>
                </c:pt>
                <c:pt idx="20215">
                  <c:v>2.1350000000000001E-12</c:v>
                </c:pt>
                <c:pt idx="20216">
                  <c:v>2.1319999999999998E-12</c:v>
                </c:pt>
                <c:pt idx="20217">
                  <c:v>2.1310000000000001E-12</c:v>
                </c:pt>
                <c:pt idx="20218">
                  <c:v>2.1319999999999998E-12</c:v>
                </c:pt>
                <c:pt idx="20219">
                  <c:v>2.1369999999999999E-12</c:v>
                </c:pt>
                <c:pt idx="20220">
                  <c:v>2.1360000000000002E-12</c:v>
                </c:pt>
                <c:pt idx="20221">
                  <c:v>2.1400000000000002E-12</c:v>
                </c:pt>
                <c:pt idx="20222">
                  <c:v>2.1430000000000001E-12</c:v>
                </c:pt>
                <c:pt idx="20223">
                  <c:v>2.1440000000000002E-12</c:v>
                </c:pt>
                <c:pt idx="20224">
                  <c:v>2.1449999999999998E-12</c:v>
                </c:pt>
                <c:pt idx="20225">
                  <c:v>2.1480000000000001E-12</c:v>
                </c:pt>
                <c:pt idx="20226">
                  <c:v>2.147E-12</c:v>
                </c:pt>
                <c:pt idx="20227">
                  <c:v>2.1440000000000002E-12</c:v>
                </c:pt>
                <c:pt idx="20228">
                  <c:v>2.1400000000000002E-12</c:v>
                </c:pt>
                <c:pt idx="20229">
                  <c:v>2.1360000000000002E-12</c:v>
                </c:pt>
                <c:pt idx="20230">
                  <c:v>2.126E-12</c:v>
                </c:pt>
                <c:pt idx="20231">
                  <c:v>2.1270000000000001E-12</c:v>
                </c:pt>
                <c:pt idx="20232">
                  <c:v>2.117E-12</c:v>
                </c:pt>
                <c:pt idx="20233">
                  <c:v>2.117E-12</c:v>
                </c:pt>
                <c:pt idx="20234">
                  <c:v>2.1150000000000002E-12</c:v>
                </c:pt>
                <c:pt idx="20235">
                  <c:v>2.1159999999999999E-12</c:v>
                </c:pt>
                <c:pt idx="20236">
                  <c:v>2.1159999999999999E-12</c:v>
                </c:pt>
                <c:pt idx="20237">
                  <c:v>2.1199999999999999E-12</c:v>
                </c:pt>
                <c:pt idx="20238">
                  <c:v>2.1180000000000001E-12</c:v>
                </c:pt>
                <c:pt idx="20239">
                  <c:v>2.1199999999999999E-12</c:v>
                </c:pt>
                <c:pt idx="20240">
                  <c:v>2.1180000000000001E-12</c:v>
                </c:pt>
                <c:pt idx="20241">
                  <c:v>2.1230000000000001E-12</c:v>
                </c:pt>
                <c:pt idx="20242">
                  <c:v>2.1230000000000001E-12</c:v>
                </c:pt>
                <c:pt idx="20243">
                  <c:v>2.1230000000000001E-12</c:v>
                </c:pt>
                <c:pt idx="20244">
                  <c:v>2.122E-12</c:v>
                </c:pt>
                <c:pt idx="20245">
                  <c:v>2.126E-12</c:v>
                </c:pt>
                <c:pt idx="20246">
                  <c:v>2.1249999999999999E-12</c:v>
                </c:pt>
                <c:pt idx="20247">
                  <c:v>2.122E-12</c:v>
                </c:pt>
                <c:pt idx="20248">
                  <c:v>2.1209999999999999E-12</c:v>
                </c:pt>
                <c:pt idx="20249">
                  <c:v>2.1159999999999999E-12</c:v>
                </c:pt>
                <c:pt idx="20250">
                  <c:v>2.1140000000000001E-12</c:v>
                </c:pt>
                <c:pt idx="20251">
                  <c:v>2.1119999999999999E-12</c:v>
                </c:pt>
                <c:pt idx="20252">
                  <c:v>2.105E-12</c:v>
                </c:pt>
                <c:pt idx="20253">
                  <c:v>2.1029999999999998E-12</c:v>
                </c:pt>
                <c:pt idx="20254">
                  <c:v>2.0970000000000001E-12</c:v>
                </c:pt>
                <c:pt idx="20255">
                  <c:v>2.0940000000000002E-12</c:v>
                </c:pt>
                <c:pt idx="20256">
                  <c:v>2.0949999999999999E-12</c:v>
                </c:pt>
                <c:pt idx="20257">
                  <c:v>2.0940000000000002E-12</c:v>
                </c:pt>
                <c:pt idx="20258">
                  <c:v>2.0930000000000001E-12</c:v>
                </c:pt>
                <c:pt idx="20259">
                  <c:v>2.0860000000000002E-12</c:v>
                </c:pt>
                <c:pt idx="20260">
                  <c:v>2.0829999999999999E-12</c:v>
                </c:pt>
                <c:pt idx="20261">
                  <c:v>2.0829999999999999E-12</c:v>
                </c:pt>
                <c:pt idx="20262">
                  <c:v>2.0770000000000001E-12</c:v>
                </c:pt>
                <c:pt idx="20263">
                  <c:v>2.0749999999999999E-12</c:v>
                </c:pt>
                <c:pt idx="20264">
                  <c:v>2.071E-12</c:v>
                </c:pt>
                <c:pt idx="20265">
                  <c:v>2.0640000000000001E-12</c:v>
                </c:pt>
                <c:pt idx="20266">
                  <c:v>2.0579999999999999E-12</c:v>
                </c:pt>
                <c:pt idx="20267">
                  <c:v>2.0569999999999998E-12</c:v>
                </c:pt>
                <c:pt idx="20268">
                  <c:v>2.059E-12</c:v>
                </c:pt>
                <c:pt idx="20269">
                  <c:v>2.0579999999999999E-12</c:v>
                </c:pt>
                <c:pt idx="20270">
                  <c:v>2.0579999999999999E-12</c:v>
                </c:pt>
                <c:pt idx="20271">
                  <c:v>2.0749999999999999E-12</c:v>
                </c:pt>
                <c:pt idx="20272">
                  <c:v>2.0869999999999999E-12</c:v>
                </c:pt>
                <c:pt idx="20273">
                  <c:v>2.0850000000000001E-12</c:v>
                </c:pt>
                <c:pt idx="20274">
                  <c:v>2.084E-12</c:v>
                </c:pt>
                <c:pt idx="20275">
                  <c:v>2.0749999999999999E-12</c:v>
                </c:pt>
                <c:pt idx="20276">
                  <c:v>2.076E-12</c:v>
                </c:pt>
                <c:pt idx="20277">
                  <c:v>2.0699999999999999E-12</c:v>
                </c:pt>
                <c:pt idx="20278">
                  <c:v>2.0529999999999998E-12</c:v>
                </c:pt>
                <c:pt idx="20279">
                  <c:v>2.0520000000000001E-12</c:v>
                </c:pt>
                <c:pt idx="20280">
                  <c:v>2.046E-12</c:v>
                </c:pt>
                <c:pt idx="20281">
                  <c:v>2.038E-12</c:v>
                </c:pt>
                <c:pt idx="20282">
                  <c:v>2.0270000000000001E-12</c:v>
                </c:pt>
                <c:pt idx="20283">
                  <c:v>2.0230000000000002E-12</c:v>
                </c:pt>
                <c:pt idx="20284">
                  <c:v>2.0180000000000001E-12</c:v>
                </c:pt>
                <c:pt idx="20285">
                  <c:v>2.0140000000000001E-12</c:v>
                </c:pt>
                <c:pt idx="20286">
                  <c:v>2.0079999999999999E-12</c:v>
                </c:pt>
                <c:pt idx="20287">
                  <c:v>2.0100000000000001E-12</c:v>
                </c:pt>
                <c:pt idx="20288">
                  <c:v>2.0079999999999999E-12</c:v>
                </c:pt>
                <c:pt idx="20289">
                  <c:v>2.0039999999999999E-12</c:v>
                </c:pt>
                <c:pt idx="20290">
                  <c:v>2E-12</c:v>
                </c:pt>
                <c:pt idx="20291">
                  <c:v>1.9940000000000002E-12</c:v>
                </c:pt>
                <c:pt idx="20292">
                  <c:v>1.9930000000000001E-12</c:v>
                </c:pt>
                <c:pt idx="20293">
                  <c:v>1.9869999999999999E-12</c:v>
                </c:pt>
                <c:pt idx="20294">
                  <c:v>1.9859999999999998E-12</c:v>
                </c:pt>
                <c:pt idx="20295">
                  <c:v>1.9789999999999999E-12</c:v>
                </c:pt>
                <c:pt idx="20296">
                  <c:v>1.9760000000000001E-12</c:v>
                </c:pt>
                <c:pt idx="20297">
                  <c:v>1.9659999999999999E-12</c:v>
                </c:pt>
                <c:pt idx="20298">
                  <c:v>1.9690000000000002E-12</c:v>
                </c:pt>
                <c:pt idx="20299">
                  <c:v>1.9699999999999999E-12</c:v>
                </c:pt>
                <c:pt idx="20300">
                  <c:v>1.9560000000000001E-12</c:v>
                </c:pt>
                <c:pt idx="20301">
                  <c:v>1.9550000000000001E-12</c:v>
                </c:pt>
                <c:pt idx="20302">
                  <c:v>1.9440000000000002E-12</c:v>
                </c:pt>
                <c:pt idx="20303">
                  <c:v>1.9560000000000001E-12</c:v>
                </c:pt>
                <c:pt idx="20304">
                  <c:v>1.9560000000000001E-12</c:v>
                </c:pt>
                <c:pt idx="20305">
                  <c:v>1.9430000000000001E-12</c:v>
                </c:pt>
                <c:pt idx="20306">
                  <c:v>1.938E-12</c:v>
                </c:pt>
                <c:pt idx="20307">
                  <c:v>1.9329999999999999E-12</c:v>
                </c:pt>
                <c:pt idx="20308">
                  <c:v>1.9270000000000002E-12</c:v>
                </c:pt>
                <c:pt idx="20309">
                  <c:v>1.9279999999999999E-12</c:v>
                </c:pt>
                <c:pt idx="20310">
                  <c:v>1.917E-12</c:v>
                </c:pt>
                <c:pt idx="20311">
                  <c:v>1.917E-12</c:v>
                </c:pt>
                <c:pt idx="20312">
                  <c:v>1.9159999999999999E-12</c:v>
                </c:pt>
                <c:pt idx="20313">
                  <c:v>1.9100000000000001E-12</c:v>
                </c:pt>
                <c:pt idx="20314">
                  <c:v>1.9069999999999999E-12</c:v>
                </c:pt>
                <c:pt idx="20315">
                  <c:v>1.9079999999999999E-12</c:v>
                </c:pt>
                <c:pt idx="20316">
                  <c:v>1.9E-12</c:v>
                </c:pt>
                <c:pt idx="20317">
                  <c:v>1.8980000000000002E-12</c:v>
                </c:pt>
                <c:pt idx="20318">
                  <c:v>1.8949999999999999E-12</c:v>
                </c:pt>
                <c:pt idx="20319">
                  <c:v>1.8930000000000001E-12</c:v>
                </c:pt>
                <c:pt idx="20320">
                  <c:v>1.888E-12</c:v>
                </c:pt>
                <c:pt idx="20321">
                  <c:v>1.883E-12</c:v>
                </c:pt>
                <c:pt idx="20322">
                  <c:v>1.879E-12</c:v>
                </c:pt>
                <c:pt idx="20323">
                  <c:v>1.875E-12</c:v>
                </c:pt>
                <c:pt idx="20324">
                  <c:v>1.871E-12</c:v>
                </c:pt>
                <c:pt idx="20325">
                  <c:v>1.8689999999999998E-12</c:v>
                </c:pt>
                <c:pt idx="20326">
                  <c:v>1.8600000000000002E-12</c:v>
                </c:pt>
                <c:pt idx="20327">
                  <c:v>1.8590000000000001E-12</c:v>
                </c:pt>
                <c:pt idx="20328">
                  <c:v>1.8600000000000002E-12</c:v>
                </c:pt>
                <c:pt idx="20329">
                  <c:v>1.8569999999999999E-12</c:v>
                </c:pt>
                <c:pt idx="20330">
                  <c:v>1.8510000000000001E-12</c:v>
                </c:pt>
                <c:pt idx="20331">
                  <c:v>1.846E-12</c:v>
                </c:pt>
                <c:pt idx="20332">
                  <c:v>1.8399999999999998E-12</c:v>
                </c:pt>
                <c:pt idx="20333">
                  <c:v>1.838E-12</c:v>
                </c:pt>
                <c:pt idx="20334">
                  <c:v>1.8300000000000001E-12</c:v>
                </c:pt>
                <c:pt idx="20335">
                  <c:v>1.8270000000000002E-12</c:v>
                </c:pt>
                <c:pt idx="20336">
                  <c:v>1.8189999999999998E-12</c:v>
                </c:pt>
                <c:pt idx="20337">
                  <c:v>1.8159999999999999E-12</c:v>
                </c:pt>
                <c:pt idx="20338">
                  <c:v>1.812E-12</c:v>
                </c:pt>
                <c:pt idx="20339">
                  <c:v>1.806E-12</c:v>
                </c:pt>
                <c:pt idx="20340">
                  <c:v>1.812E-12</c:v>
                </c:pt>
                <c:pt idx="20341">
                  <c:v>1.81E-12</c:v>
                </c:pt>
                <c:pt idx="20342">
                  <c:v>1.812E-12</c:v>
                </c:pt>
                <c:pt idx="20343">
                  <c:v>1.81E-12</c:v>
                </c:pt>
                <c:pt idx="20344">
                  <c:v>1.8050000000000001E-12</c:v>
                </c:pt>
                <c:pt idx="20345">
                  <c:v>1.802E-12</c:v>
                </c:pt>
                <c:pt idx="20346">
                  <c:v>1.8050000000000001E-12</c:v>
                </c:pt>
                <c:pt idx="20347">
                  <c:v>1.8070000000000001E-12</c:v>
                </c:pt>
                <c:pt idx="20348">
                  <c:v>1.802E-12</c:v>
                </c:pt>
                <c:pt idx="20349">
                  <c:v>1.7989999999999999E-12</c:v>
                </c:pt>
                <c:pt idx="20350">
                  <c:v>1.8030000000000001E-12</c:v>
                </c:pt>
                <c:pt idx="20351">
                  <c:v>1.802E-12</c:v>
                </c:pt>
                <c:pt idx="20352">
                  <c:v>1.8010000000000001E-12</c:v>
                </c:pt>
                <c:pt idx="20353">
                  <c:v>1.8E-12</c:v>
                </c:pt>
                <c:pt idx="20354">
                  <c:v>1.792E-12</c:v>
                </c:pt>
                <c:pt idx="20355">
                  <c:v>1.7820000000000001E-12</c:v>
                </c:pt>
                <c:pt idx="20356">
                  <c:v>1.779E-12</c:v>
                </c:pt>
                <c:pt idx="20357">
                  <c:v>1.7909999999999999E-12</c:v>
                </c:pt>
                <c:pt idx="20358">
                  <c:v>1.787E-12</c:v>
                </c:pt>
                <c:pt idx="20359">
                  <c:v>1.7800000000000001E-12</c:v>
                </c:pt>
                <c:pt idx="20360">
                  <c:v>1.7699999999999999E-12</c:v>
                </c:pt>
                <c:pt idx="20361">
                  <c:v>1.7659999999999999E-12</c:v>
                </c:pt>
                <c:pt idx="20362">
                  <c:v>1.764E-12</c:v>
                </c:pt>
                <c:pt idx="20363">
                  <c:v>1.756E-12</c:v>
                </c:pt>
                <c:pt idx="20364">
                  <c:v>1.7590000000000001E-12</c:v>
                </c:pt>
                <c:pt idx="20365">
                  <c:v>1.756E-12</c:v>
                </c:pt>
                <c:pt idx="20366">
                  <c:v>1.758E-12</c:v>
                </c:pt>
                <c:pt idx="20367">
                  <c:v>1.76E-12</c:v>
                </c:pt>
                <c:pt idx="20368">
                  <c:v>1.744E-12</c:v>
                </c:pt>
                <c:pt idx="20369">
                  <c:v>1.7489999999999999E-12</c:v>
                </c:pt>
                <c:pt idx="20370">
                  <c:v>1.7509999999999999E-12</c:v>
                </c:pt>
                <c:pt idx="20371">
                  <c:v>1.7570000000000001E-12</c:v>
                </c:pt>
                <c:pt idx="20372">
                  <c:v>1.7509999999999999E-12</c:v>
                </c:pt>
                <c:pt idx="20373">
                  <c:v>1.752E-12</c:v>
                </c:pt>
                <c:pt idx="20374">
                  <c:v>1.7509999999999999E-12</c:v>
                </c:pt>
                <c:pt idx="20375">
                  <c:v>1.7469999999999999E-12</c:v>
                </c:pt>
                <c:pt idx="20376">
                  <c:v>1.746E-12</c:v>
                </c:pt>
                <c:pt idx="20377">
                  <c:v>1.7400000000000001E-12</c:v>
                </c:pt>
                <c:pt idx="20378">
                  <c:v>1.741E-12</c:v>
                </c:pt>
                <c:pt idx="20379">
                  <c:v>1.7449999999999999E-12</c:v>
                </c:pt>
                <c:pt idx="20380">
                  <c:v>1.7429999999999999E-12</c:v>
                </c:pt>
                <c:pt idx="20381">
                  <c:v>1.7429999999999999E-12</c:v>
                </c:pt>
                <c:pt idx="20382">
                  <c:v>1.7429999999999999E-12</c:v>
                </c:pt>
                <c:pt idx="20383">
                  <c:v>1.75E-12</c:v>
                </c:pt>
                <c:pt idx="20384">
                  <c:v>1.7469999999999999E-12</c:v>
                </c:pt>
                <c:pt idx="20385">
                  <c:v>1.7489999999999999E-12</c:v>
                </c:pt>
                <c:pt idx="20386">
                  <c:v>1.7529999999999999E-12</c:v>
                </c:pt>
                <c:pt idx="20387">
                  <c:v>1.7550000000000001E-12</c:v>
                </c:pt>
                <c:pt idx="20388">
                  <c:v>1.7509999999999999E-12</c:v>
                </c:pt>
                <c:pt idx="20389">
                  <c:v>1.7429999999999999E-12</c:v>
                </c:pt>
                <c:pt idx="20390">
                  <c:v>1.7380000000000001E-12</c:v>
                </c:pt>
                <c:pt idx="20391">
                  <c:v>1.7340000000000001E-12</c:v>
                </c:pt>
                <c:pt idx="20392">
                  <c:v>1.733E-12</c:v>
                </c:pt>
                <c:pt idx="20393">
                  <c:v>1.733E-12</c:v>
                </c:pt>
                <c:pt idx="20394">
                  <c:v>1.741E-12</c:v>
                </c:pt>
                <c:pt idx="20395">
                  <c:v>1.7429999999999999E-12</c:v>
                </c:pt>
                <c:pt idx="20396">
                  <c:v>1.739E-12</c:v>
                </c:pt>
                <c:pt idx="20397">
                  <c:v>1.737E-12</c:v>
                </c:pt>
                <c:pt idx="20398">
                  <c:v>1.742E-12</c:v>
                </c:pt>
                <c:pt idx="20399">
                  <c:v>1.7400000000000001E-12</c:v>
                </c:pt>
                <c:pt idx="20400">
                  <c:v>1.741E-12</c:v>
                </c:pt>
                <c:pt idx="20401">
                  <c:v>1.739E-12</c:v>
                </c:pt>
                <c:pt idx="20402">
                  <c:v>1.7400000000000001E-12</c:v>
                </c:pt>
                <c:pt idx="20403">
                  <c:v>1.7429999999999999E-12</c:v>
                </c:pt>
                <c:pt idx="20404">
                  <c:v>1.739E-12</c:v>
                </c:pt>
                <c:pt idx="20405">
                  <c:v>1.7400000000000001E-12</c:v>
                </c:pt>
                <c:pt idx="20406">
                  <c:v>1.744E-12</c:v>
                </c:pt>
                <c:pt idx="20407">
                  <c:v>1.7449999999999999E-12</c:v>
                </c:pt>
                <c:pt idx="20408">
                  <c:v>1.7380000000000001E-12</c:v>
                </c:pt>
                <c:pt idx="20409">
                  <c:v>1.7400000000000001E-12</c:v>
                </c:pt>
                <c:pt idx="20410">
                  <c:v>1.742E-12</c:v>
                </c:pt>
                <c:pt idx="20411">
                  <c:v>1.7489999999999999E-12</c:v>
                </c:pt>
                <c:pt idx="20412">
                  <c:v>1.762E-12</c:v>
                </c:pt>
                <c:pt idx="20413">
                  <c:v>1.76E-12</c:v>
                </c:pt>
                <c:pt idx="20414">
                  <c:v>1.7590000000000001E-12</c:v>
                </c:pt>
                <c:pt idx="20415">
                  <c:v>1.7590000000000001E-12</c:v>
                </c:pt>
                <c:pt idx="20416">
                  <c:v>1.7590000000000001E-12</c:v>
                </c:pt>
                <c:pt idx="20417">
                  <c:v>1.752E-12</c:v>
                </c:pt>
                <c:pt idx="20418">
                  <c:v>1.754E-12</c:v>
                </c:pt>
                <c:pt idx="20419">
                  <c:v>1.754E-12</c:v>
                </c:pt>
                <c:pt idx="20420">
                  <c:v>1.76E-12</c:v>
                </c:pt>
                <c:pt idx="20421">
                  <c:v>1.754E-12</c:v>
                </c:pt>
                <c:pt idx="20422">
                  <c:v>1.754E-12</c:v>
                </c:pt>
                <c:pt idx="20423">
                  <c:v>1.752E-12</c:v>
                </c:pt>
                <c:pt idx="20424">
                  <c:v>1.7570000000000001E-12</c:v>
                </c:pt>
                <c:pt idx="20425">
                  <c:v>1.758E-12</c:v>
                </c:pt>
                <c:pt idx="20426">
                  <c:v>1.767E-12</c:v>
                </c:pt>
                <c:pt idx="20427">
                  <c:v>1.7699999999999999E-12</c:v>
                </c:pt>
                <c:pt idx="20428">
                  <c:v>1.7719999999999999E-12</c:v>
                </c:pt>
                <c:pt idx="20429">
                  <c:v>1.7659999999999999E-12</c:v>
                </c:pt>
                <c:pt idx="20430">
                  <c:v>1.7679999999999999E-12</c:v>
                </c:pt>
                <c:pt idx="20431">
                  <c:v>1.767E-12</c:v>
                </c:pt>
                <c:pt idx="20432">
                  <c:v>1.7719999999999999E-12</c:v>
                </c:pt>
                <c:pt idx="20433">
                  <c:v>1.7719999999999999E-12</c:v>
                </c:pt>
                <c:pt idx="20434">
                  <c:v>1.7719999999999999E-12</c:v>
                </c:pt>
                <c:pt idx="20435">
                  <c:v>1.7739999999999999E-12</c:v>
                </c:pt>
                <c:pt idx="20436">
                  <c:v>1.777E-12</c:v>
                </c:pt>
                <c:pt idx="20437">
                  <c:v>1.783E-12</c:v>
                </c:pt>
                <c:pt idx="20438">
                  <c:v>1.7840000000000001E-12</c:v>
                </c:pt>
                <c:pt idx="20439">
                  <c:v>1.783E-12</c:v>
                </c:pt>
                <c:pt idx="20440">
                  <c:v>1.7840000000000001E-12</c:v>
                </c:pt>
                <c:pt idx="20441">
                  <c:v>1.783E-12</c:v>
                </c:pt>
                <c:pt idx="20442">
                  <c:v>1.771E-12</c:v>
                </c:pt>
                <c:pt idx="20443">
                  <c:v>1.7650000000000001E-12</c:v>
                </c:pt>
                <c:pt idx="20444">
                  <c:v>1.7739999999999999E-12</c:v>
                </c:pt>
                <c:pt idx="20445">
                  <c:v>1.7780000000000001E-12</c:v>
                </c:pt>
                <c:pt idx="20446">
                  <c:v>1.779E-12</c:v>
                </c:pt>
                <c:pt idx="20447">
                  <c:v>1.789E-12</c:v>
                </c:pt>
                <c:pt idx="20448">
                  <c:v>1.794E-12</c:v>
                </c:pt>
                <c:pt idx="20449">
                  <c:v>1.796E-12</c:v>
                </c:pt>
                <c:pt idx="20450">
                  <c:v>1.8E-12</c:v>
                </c:pt>
                <c:pt idx="20451">
                  <c:v>1.808E-12</c:v>
                </c:pt>
                <c:pt idx="20452">
                  <c:v>1.81E-12</c:v>
                </c:pt>
                <c:pt idx="20453">
                  <c:v>1.813E-12</c:v>
                </c:pt>
                <c:pt idx="20454">
                  <c:v>1.806E-12</c:v>
                </c:pt>
                <c:pt idx="20455">
                  <c:v>1.8050000000000001E-12</c:v>
                </c:pt>
                <c:pt idx="20456">
                  <c:v>1.8070000000000001E-12</c:v>
                </c:pt>
                <c:pt idx="20457">
                  <c:v>1.813E-12</c:v>
                </c:pt>
                <c:pt idx="20458">
                  <c:v>1.8159999999999999E-12</c:v>
                </c:pt>
                <c:pt idx="20459">
                  <c:v>1.8139999999999999E-12</c:v>
                </c:pt>
                <c:pt idx="20460">
                  <c:v>1.8090000000000001E-12</c:v>
                </c:pt>
                <c:pt idx="20461">
                  <c:v>1.8110000000000001E-12</c:v>
                </c:pt>
                <c:pt idx="20462">
                  <c:v>1.813E-12</c:v>
                </c:pt>
                <c:pt idx="20463">
                  <c:v>1.813E-12</c:v>
                </c:pt>
                <c:pt idx="20464">
                  <c:v>1.815E-12</c:v>
                </c:pt>
                <c:pt idx="20465">
                  <c:v>1.815E-12</c:v>
                </c:pt>
                <c:pt idx="20466">
                  <c:v>1.8199999999999999E-12</c:v>
                </c:pt>
                <c:pt idx="20467">
                  <c:v>1.8239999999999999E-12</c:v>
                </c:pt>
                <c:pt idx="20468">
                  <c:v>1.8260000000000001E-12</c:v>
                </c:pt>
                <c:pt idx="20469">
                  <c:v>1.8300000000000001E-12</c:v>
                </c:pt>
                <c:pt idx="20470">
                  <c:v>1.8350000000000002E-12</c:v>
                </c:pt>
                <c:pt idx="20471">
                  <c:v>1.842E-12</c:v>
                </c:pt>
                <c:pt idx="20472">
                  <c:v>1.8390000000000001E-12</c:v>
                </c:pt>
                <c:pt idx="20473">
                  <c:v>1.85E-12</c:v>
                </c:pt>
                <c:pt idx="20474">
                  <c:v>1.854E-12</c:v>
                </c:pt>
                <c:pt idx="20475">
                  <c:v>1.8520000000000002E-12</c:v>
                </c:pt>
                <c:pt idx="20476">
                  <c:v>1.858E-12</c:v>
                </c:pt>
                <c:pt idx="20477">
                  <c:v>1.8569999999999999E-12</c:v>
                </c:pt>
                <c:pt idx="20478">
                  <c:v>1.858E-12</c:v>
                </c:pt>
                <c:pt idx="20479">
                  <c:v>1.8619999999999999E-12</c:v>
                </c:pt>
                <c:pt idx="20480">
                  <c:v>1.8659999999999999E-12</c:v>
                </c:pt>
                <c:pt idx="20481">
                  <c:v>1.867E-12</c:v>
                </c:pt>
                <c:pt idx="20482">
                  <c:v>1.8739999999999999E-12</c:v>
                </c:pt>
                <c:pt idx="20483">
                  <c:v>1.875E-12</c:v>
                </c:pt>
                <c:pt idx="20484">
                  <c:v>1.8800000000000001E-12</c:v>
                </c:pt>
                <c:pt idx="20485">
                  <c:v>1.883E-12</c:v>
                </c:pt>
                <c:pt idx="20486">
                  <c:v>1.8899999999999998E-12</c:v>
                </c:pt>
                <c:pt idx="20487">
                  <c:v>1.888E-12</c:v>
                </c:pt>
                <c:pt idx="20488">
                  <c:v>1.888E-12</c:v>
                </c:pt>
                <c:pt idx="20489">
                  <c:v>1.8930000000000001E-12</c:v>
                </c:pt>
                <c:pt idx="20490">
                  <c:v>1.9E-12</c:v>
                </c:pt>
                <c:pt idx="20491">
                  <c:v>1.892E-12</c:v>
                </c:pt>
                <c:pt idx="20492">
                  <c:v>1.8890000000000001E-12</c:v>
                </c:pt>
                <c:pt idx="20493">
                  <c:v>1.8850000000000001E-12</c:v>
                </c:pt>
                <c:pt idx="20494">
                  <c:v>1.8850000000000001E-12</c:v>
                </c:pt>
                <c:pt idx="20495">
                  <c:v>1.8869999999999999E-12</c:v>
                </c:pt>
                <c:pt idx="20496">
                  <c:v>1.8840000000000001E-12</c:v>
                </c:pt>
                <c:pt idx="20497">
                  <c:v>1.8859999999999998E-12</c:v>
                </c:pt>
                <c:pt idx="20498">
                  <c:v>1.896E-12</c:v>
                </c:pt>
                <c:pt idx="20499">
                  <c:v>1.9010000000000001E-12</c:v>
                </c:pt>
                <c:pt idx="20500">
                  <c:v>1.9010000000000001E-12</c:v>
                </c:pt>
                <c:pt idx="20501">
                  <c:v>1.8970000000000001E-12</c:v>
                </c:pt>
                <c:pt idx="20502">
                  <c:v>1.8989999999999999E-12</c:v>
                </c:pt>
                <c:pt idx="20503">
                  <c:v>1.9E-12</c:v>
                </c:pt>
                <c:pt idx="20504">
                  <c:v>1.9109999999999998E-12</c:v>
                </c:pt>
                <c:pt idx="20505">
                  <c:v>1.917E-12</c:v>
                </c:pt>
                <c:pt idx="20506">
                  <c:v>1.9180000000000001E-12</c:v>
                </c:pt>
                <c:pt idx="20507">
                  <c:v>1.9329999999999999E-12</c:v>
                </c:pt>
                <c:pt idx="20508">
                  <c:v>1.9399999999999998E-12</c:v>
                </c:pt>
                <c:pt idx="20509">
                  <c:v>1.9470000000000001E-12</c:v>
                </c:pt>
                <c:pt idx="20510">
                  <c:v>1.9489999999999999E-12</c:v>
                </c:pt>
                <c:pt idx="20511">
                  <c:v>1.9480000000000002E-12</c:v>
                </c:pt>
                <c:pt idx="20512">
                  <c:v>1.95E-12</c:v>
                </c:pt>
                <c:pt idx="20513">
                  <c:v>1.95E-12</c:v>
                </c:pt>
                <c:pt idx="20514">
                  <c:v>1.9510000000000001E-12</c:v>
                </c:pt>
                <c:pt idx="20515">
                  <c:v>1.9529999999999999E-12</c:v>
                </c:pt>
                <c:pt idx="20516">
                  <c:v>1.9579999999999999E-12</c:v>
                </c:pt>
                <c:pt idx="20517">
                  <c:v>1.9640000000000001E-12</c:v>
                </c:pt>
                <c:pt idx="20518">
                  <c:v>1.9649999999999998E-12</c:v>
                </c:pt>
                <c:pt idx="20519">
                  <c:v>1.9699999999999999E-12</c:v>
                </c:pt>
                <c:pt idx="20520">
                  <c:v>1.9680000000000001E-12</c:v>
                </c:pt>
                <c:pt idx="20521">
                  <c:v>1.971E-12</c:v>
                </c:pt>
                <c:pt idx="20522">
                  <c:v>1.9739999999999999E-12</c:v>
                </c:pt>
                <c:pt idx="20523">
                  <c:v>1.975E-12</c:v>
                </c:pt>
                <c:pt idx="20524">
                  <c:v>1.9779999999999999E-12</c:v>
                </c:pt>
                <c:pt idx="20525">
                  <c:v>1.98E-12</c:v>
                </c:pt>
                <c:pt idx="20526">
                  <c:v>1.9789999999999999E-12</c:v>
                </c:pt>
                <c:pt idx="20527">
                  <c:v>1.9819999999999998E-12</c:v>
                </c:pt>
                <c:pt idx="20528">
                  <c:v>1.992E-12</c:v>
                </c:pt>
                <c:pt idx="20529">
                  <c:v>1.9949999999999999E-12</c:v>
                </c:pt>
                <c:pt idx="20530">
                  <c:v>2E-12</c:v>
                </c:pt>
                <c:pt idx="20531">
                  <c:v>2E-12</c:v>
                </c:pt>
                <c:pt idx="20532">
                  <c:v>1.996E-12</c:v>
                </c:pt>
                <c:pt idx="20533">
                  <c:v>2.0010000000000001E-12</c:v>
                </c:pt>
                <c:pt idx="20534">
                  <c:v>1.996E-12</c:v>
                </c:pt>
                <c:pt idx="20535">
                  <c:v>2.0020000000000002E-12</c:v>
                </c:pt>
                <c:pt idx="20536">
                  <c:v>1.9980000000000002E-12</c:v>
                </c:pt>
                <c:pt idx="20537">
                  <c:v>2.0079999999999999E-12</c:v>
                </c:pt>
                <c:pt idx="20538">
                  <c:v>2.0100000000000001E-12</c:v>
                </c:pt>
                <c:pt idx="20539">
                  <c:v>2.0119999999999999E-12</c:v>
                </c:pt>
                <c:pt idx="20540">
                  <c:v>2.0100000000000001E-12</c:v>
                </c:pt>
                <c:pt idx="20541">
                  <c:v>2.0069999999999998E-12</c:v>
                </c:pt>
                <c:pt idx="20542">
                  <c:v>2.0079999999999999E-12</c:v>
                </c:pt>
                <c:pt idx="20543">
                  <c:v>2.013E-12</c:v>
                </c:pt>
                <c:pt idx="20544">
                  <c:v>2.013E-12</c:v>
                </c:pt>
                <c:pt idx="20545">
                  <c:v>2.017E-12</c:v>
                </c:pt>
                <c:pt idx="20546">
                  <c:v>2.0159999999999999E-12</c:v>
                </c:pt>
                <c:pt idx="20547">
                  <c:v>2.0239999999999999E-12</c:v>
                </c:pt>
                <c:pt idx="20548">
                  <c:v>2.0140000000000001E-12</c:v>
                </c:pt>
                <c:pt idx="20549">
                  <c:v>2.017E-12</c:v>
                </c:pt>
                <c:pt idx="20550">
                  <c:v>2.0199999999999999E-12</c:v>
                </c:pt>
                <c:pt idx="20551">
                  <c:v>2.03E-12</c:v>
                </c:pt>
                <c:pt idx="20552">
                  <c:v>2.034E-12</c:v>
                </c:pt>
                <c:pt idx="20553">
                  <c:v>2.042E-12</c:v>
                </c:pt>
                <c:pt idx="20554">
                  <c:v>2.0409999999999999E-12</c:v>
                </c:pt>
                <c:pt idx="20555">
                  <c:v>2.0390000000000001E-12</c:v>
                </c:pt>
                <c:pt idx="20556">
                  <c:v>2.0359999999999998E-12</c:v>
                </c:pt>
                <c:pt idx="20557">
                  <c:v>2.0400000000000002E-12</c:v>
                </c:pt>
                <c:pt idx="20558">
                  <c:v>2.0449999999999999E-12</c:v>
                </c:pt>
                <c:pt idx="20559">
                  <c:v>2.0489999999999999E-12</c:v>
                </c:pt>
                <c:pt idx="20560">
                  <c:v>2.0569999999999998E-12</c:v>
                </c:pt>
                <c:pt idx="20561">
                  <c:v>2.0560000000000001E-12</c:v>
                </c:pt>
                <c:pt idx="20562">
                  <c:v>2.055E-12</c:v>
                </c:pt>
                <c:pt idx="20563">
                  <c:v>2.0560000000000001E-12</c:v>
                </c:pt>
                <c:pt idx="20564">
                  <c:v>2.0600000000000001E-12</c:v>
                </c:pt>
                <c:pt idx="20565">
                  <c:v>2.0659999999999999E-12</c:v>
                </c:pt>
                <c:pt idx="20566">
                  <c:v>2.067E-12</c:v>
                </c:pt>
                <c:pt idx="20567">
                  <c:v>2.076E-12</c:v>
                </c:pt>
                <c:pt idx="20568">
                  <c:v>2.0749999999999999E-12</c:v>
                </c:pt>
                <c:pt idx="20569">
                  <c:v>2.0789999999999999E-12</c:v>
                </c:pt>
                <c:pt idx="20570">
                  <c:v>2.071E-12</c:v>
                </c:pt>
                <c:pt idx="20571">
                  <c:v>2.076E-12</c:v>
                </c:pt>
                <c:pt idx="20572">
                  <c:v>2.0749999999999999E-12</c:v>
                </c:pt>
                <c:pt idx="20573">
                  <c:v>2.0789999999999999E-12</c:v>
                </c:pt>
                <c:pt idx="20574">
                  <c:v>2.0779999999999998E-12</c:v>
                </c:pt>
                <c:pt idx="20575">
                  <c:v>2.0770000000000001E-12</c:v>
                </c:pt>
                <c:pt idx="20576">
                  <c:v>2.0720000000000001E-12</c:v>
                </c:pt>
                <c:pt idx="20577">
                  <c:v>2.071E-12</c:v>
                </c:pt>
                <c:pt idx="20578">
                  <c:v>2.071E-12</c:v>
                </c:pt>
                <c:pt idx="20579">
                  <c:v>2.0779999999999998E-12</c:v>
                </c:pt>
                <c:pt idx="20580">
                  <c:v>2.0890000000000001E-12</c:v>
                </c:pt>
                <c:pt idx="20581">
                  <c:v>2.0940000000000002E-12</c:v>
                </c:pt>
                <c:pt idx="20582">
                  <c:v>2.0949999999999999E-12</c:v>
                </c:pt>
                <c:pt idx="20583">
                  <c:v>2.0909999999999999E-12</c:v>
                </c:pt>
                <c:pt idx="20584">
                  <c:v>2.0900000000000002E-12</c:v>
                </c:pt>
                <c:pt idx="20585">
                  <c:v>2.0890000000000001E-12</c:v>
                </c:pt>
                <c:pt idx="20586">
                  <c:v>2.0829999999999999E-12</c:v>
                </c:pt>
                <c:pt idx="20587">
                  <c:v>2.0770000000000001E-12</c:v>
                </c:pt>
                <c:pt idx="20588">
                  <c:v>2.0770000000000001E-12</c:v>
                </c:pt>
                <c:pt idx="20589">
                  <c:v>2.08E-12</c:v>
                </c:pt>
                <c:pt idx="20590">
                  <c:v>2.0779999999999998E-12</c:v>
                </c:pt>
                <c:pt idx="20591">
                  <c:v>2.084E-12</c:v>
                </c:pt>
                <c:pt idx="20592">
                  <c:v>2.0909999999999999E-12</c:v>
                </c:pt>
                <c:pt idx="20593">
                  <c:v>2.0949999999999999E-12</c:v>
                </c:pt>
                <c:pt idx="20594">
                  <c:v>2.0949999999999999E-12</c:v>
                </c:pt>
                <c:pt idx="20595">
                  <c:v>2.1029999999999998E-12</c:v>
                </c:pt>
                <c:pt idx="20596">
                  <c:v>2.1029999999999998E-12</c:v>
                </c:pt>
                <c:pt idx="20597">
                  <c:v>2.1069999999999998E-12</c:v>
                </c:pt>
                <c:pt idx="20598">
                  <c:v>2.1060000000000001E-12</c:v>
                </c:pt>
                <c:pt idx="20599">
                  <c:v>2.1100000000000001E-12</c:v>
                </c:pt>
                <c:pt idx="20600">
                  <c:v>2.1100000000000001E-12</c:v>
                </c:pt>
                <c:pt idx="20601">
                  <c:v>2.1140000000000001E-12</c:v>
                </c:pt>
                <c:pt idx="20602">
                  <c:v>2.1150000000000002E-12</c:v>
                </c:pt>
                <c:pt idx="20603">
                  <c:v>2.1159999999999999E-12</c:v>
                </c:pt>
                <c:pt idx="20604">
                  <c:v>2.1209999999999999E-12</c:v>
                </c:pt>
                <c:pt idx="20605">
                  <c:v>2.122E-12</c:v>
                </c:pt>
                <c:pt idx="20606">
                  <c:v>2.1209999999999999E-12</c:v>
                </c:pt>
                <c:pt idx="20607">
                  <c:v>2.1270000000000001E-12</c:v>
                </c:pt>
                <c:pt idx="20608">
                  <c:v>2.1239999999999998E-12</c:v>
                </c:pt>
                <c:pt idx="20609">
                  <c:v>2.1270000000000001E-12</c:v>
                </c:pt>
                <c:pt idx="20610">
                  <c:v>2.1329999999999999E-12</c:v>
                </c:pt>
                <c:pt idx="20611">
                  <c:v>2.1369999999999999E-12</c:v>
                </c:pt>
                <c:pt idx="20612">
                  <c:v>2.1350000000000001E-12</c:v>
                </c:pt>
                <c:pt idx="20613">
                  <c:v>2.1369999999999999E-12</c:v>
                </c:pt>
                <c:pt idx="20614">
                  <c:v>2.1449999999999998E-12</c:v>
                </c:pt>
                <c:pt idx="20615">
                  <c:v>2.1409999999999999E-12</c:v>
                </c:pt>
                <c:pt idx="20616">
                  <c:v>2.1329999999999999E-12</c:v>
                </c:pt>
                <c:pt idx="20617">
                  <c:v>2.1329999999999999E-12</c:v>
                </c:pt>
                <c:pt idx="20618">
                  <c:v>2.134E-12</c:v>
                </c:pt>
                <c:pt idx="20619">
                  <c:v>2.1310000000000001E-12</c:v>
                </c:pt>
                <c:pt idx="20620">
                  <c:v>2.138E-12</c:v>
                </c:pt>
                <c:pt idx="20621">
                  <c:v>2.1430000000000001E-12</c:v>
                </c:pt>
                <c:pt idx="20622">
                  <c:v>2.151E-12</c:v>
                </c:pt>
                <c:pt idx="20623">
                  <c:v>2.1449999999999998E-12</c:v>
                </c:pt>
                <c:pt idx="20624">
                  <c:v>2.147E-12</c:v>
                </c:pt>
                <c:pt idx="20625">
                  <c:v>2.1520000000000001E-12</c:v>
                </c:pt>
                <c:pt idx="20626">
                  <c:v>2.151E-12</c:v>
                </c:pt>
                <c:pt idx="20627">
                  <c:v>2.1449999999999998E-12</c:v>
                </c:pt>
                <c:pt idx="20628">
                  <c:v>2.1430000000000001E-12</c:v>
                </c:pt>
                <c:pt idx="20629">
                  <c:v>2.1430000000000001E-12</c:v>
                </c:pt>
                <c:pt idx="20630">
                  <c:v>2.1430000000000001E-12</c:v>
                </c:pt>
                <c:pt idx="20631">
                  <c:v>2.142E-12</c:v>
                </c:pt>
                <c:pt idx="20632">
                  <c:v>2.1440000000000002E-12</c:v>
                </c:pt>
                <c:pt idx="20633">
                  <c:v>2.1499999999999999E-12</c:v>
                </c:pt>
                <c:pt idx="20634">
                  <c:v>2.1480000000000001E-12</c:v>
                </c:pt>
                <c:pt idx="20635">
                  <c:v>2.1489999999999998E-12</c:v>
                </c:pt>
                <c:pt idx="20636">
                  <c:v>2.1480000000000001E-12</c:v>
                </c:pt>
                <c:pt idx="20637">
                  <c:v>2.1480000000000001E-12</c:v>
                </c:pt>
                <c:pt idx="20638">
                  <c:v>2.1499999999999999E-12</c:v>
                </c:pt>
                <c:pt idx="20639">
                  <c:v>2.1480000000000001E-12</c:v>
                </c:pt>
                <c:pt idx="20640">
                  <c:v>2.1520000000000001E-12</c:v>
                </c:pt>
                <c:pt idx="20641">
                  <c:v>2.1480000000000001E-12</c:v>
                </c:pt>
                <c:pt idx="20642">
                  <c:v>2.1499999999999999E-12</c:v>
                </c:pt>
                <c:pt idx="20643">
                  <c:v>2.147E-12</c:v>
                </c:pt>
                <c:pt idx="20644">
                  <c:v>2.1529999999999998E-12</c:v>
                </c:pt>
                <c:pt idx="20645">
                  <c:v>2.159E-12</c:v>
                </c:pt>
                <c:pt idx="20646">
                  <c:v>2.1619999999999999E-12</c:v>
                </c:pt>
                <c:pt idx="20647">
                  <c:v>2.1600000000000001E-12</c:v>
                </c:pt>
                <c:pt idx="20648">
                  <c:v>2.1560000000000001E-12</c:v>
                </c:pt>
                <c:pt idx="20649">
                  <c:v>2.1539999999999999E-12</c:v>
                </c:pt>
                <c:pt idx="20650">
                  <c:v>2.1499999999999999E-12</c:v>
                </c:pt>
                <c:pt idx="20651">
                  <c:v>2.147E-12</c:v>
                </c:pt>
                <c:pt idx="20652">
                  <c:v>2.1430000000000001E-12</c:v>
                </c:pt>
                <c:pt idx="20653">
                  <c:v>2.1440000000000002E-12</c:v>
                </c:pt>
                <c:pt idx="20654">
                  <c:v>2.147E-12</c:v>
                </c:pt>
                <c:pt idx="20655">
                  <c:v>2.142E-12</c:v>
                </c:pt>
                <c:pt idx="20656">
                  <c:v>2.142E-12</c:v>
                </c:pt>
                <c:pt idx="20657">
                  <c:v>2.1409999999999999E-12</c:v>
                </c:pt>
                <c:pt idx="20658">
                  <c:v>2.138E-12</c:v>
                </c:pt>
                <c:pt idx="20659">
                  <c:v>2.1409999999999999E-12</c:v>
                </c:pt>
                <c:pt idx="20660">
                  <c:v>2.142E-12</c:v>
                </c:pt>
                <c:pt idx="20661">
                  <c:v>2.147E-12</c:v>
                </c:pt>
                <c:pt idx="20662">
                  <c:v>2.1489999999999998E-12</c:v>
                </c:pt>
                <c:pt idx="20663">
                  <c:v>2.1520000000000001E-12</c:v>
                </c:pt>
                <c:pt idx="20664">
                  <c:v>2.1440000000000002E-12</c:v>
                </c:pt>
                <c:pt idx="20665">
                  <c:v>2.1449999999999998E-12</c:v>
                </c:pt>
                <c:pt idx="20666">
                  <c:v>2.1329999999999999E-12</c:v>
                </c:pt>
                <c:pt idx="20667">
                  <c:v>2.1270000000000001E-12</c:v>
                </c:pt>
                <c:pt idx="20668">
                  <c:v>2.126E-12</c:v>
                </c:pt>
                <c:pt idx="20669">
                  <c:v>2.1190000000000002E-12</c:v>
                </c:pt>
                <c:pt idx="20670">
                  <c:v>2.117E-12</c:v>
                </c:pt>
                <c:pt idx="20671">
                  <c:v>2.1209999999999999E-12</c:v>
                </c:pt>
                <c:pt idx="20672">
                  <c:v>2.1180000000000001E-12</c:v>
                </c:pt>
                <c:pt idx="20673">
                  <c:v>2.1140000000000001E-12</c:v>
                </c:pt>
                <c:pt idx="20674">
                  <c:v>2.1110000000000002E-12</c:v>
                </c:pt>
                <c:pt idx="20675">
                  <c:v>2.109E-12</c:v>
                </c:pt>
                <c:pt idx="20676">
                  <c:v>2.1069999999999998E-12</c:v>
                </c:pt>
                <c:pt idx="20677">
                  <c:v>2.109E-12</c:v>
                </c:pt>
                <c:pt idx="20678">
                  <c:v>2.1119999999999999E-12</c:v>
                </c:pt>
                <c:pt idx="20679">
                  <c:v>2.1150000000000002E-12</c:v>
                </c:pt>
                <c:pt idx="20680">
                  <c:v>2.1029999999999998E-12</c:v>
                </c:pt>
                <c:pt idx="20681">
                  <c:v>2.0989999999999998E-12</c:v>
                </c:pt>
                <c:pt idx="20682">
                  <c:v>2.0930000000000001E-12</c:v>
                </c:pt>
                <c:pt idx="20683">
                  <c:v>2.1140000000000001E-12</c:v>
                </c:pt>
                <c:pt idx="20684">
                  <c:v>2.1230000000000001E-12</c:v>
                </c:pt>
                <c:pt idx="20685">
                  <c:v>2.1239999999999998E-12</c:v>
                </c:pt>
                <c:pt idx="20686">
                  <c:v>2.117E-12</c:v>
                </c:pt>
                <c:pt idx="20687">
                  <c:v>2.1100000000000001E-12</c:v>
                </c:pt>
                <c:pt idx="20688">
                  <c:v>2.101E-12</c:v>
                </c:pt>
                <c:pt idx="20689">
                  <c:v>2.0949999999999999E-12</c:v>
                </c:pt>
                <c:pt idx="20690">
                  <c:v>2.0869999999999999E-12</c:v>
                </c:pt>
                <c:pt idx="20691">
                  <c:v>2.08E-12</c:v>
                </c:pt>
                <c:pt idx="20692">
                  <c:v>2.0749999999999999E-12</c:v>
                </c:pt>
                <c:pt idx="20693">
                  <c:v>2.0659999999999999E-12</c:v>
                </c:pt>
                <c:pt idx="20694">
                  <c:v>2.059E-12</c:v>
                </c:pt>
                <c:pt idx="20695">
                  <c:v>2.0470000000000001E-12</c:v>
                </c:pt>
                <c:pt idx="20696">
                  <c:v>2.0409999999999999E-12</c:v>
                </c:pt>
                <c:pt idx="20697">
                  <c:v>2.0400000000000002E-12</c:v>
                </c:pt>
                <c:pt idx="20698">
                  <c:v>2.0279999999999998E-12</c:v>
                </c:pt>
                <c:pt idx="20699">
                  <c:v>2.0239999999999999E-12</c:v>
                </c:pt>
                <c:pt idx="20700">
                  <c:v>2.0199999999999999E-12</c:v>
                </c:pt>
                <c:pt idx="20701">
                  <c:v>2.013E-12</c:v>
                </c:pt>
                <c:pt idx="20702">
                  <c:v>2.0100000000000001E-12</c:v>
                </c:pt>
                <c:pt idx="20703">
                  <c:v>2.0109999999999998E-12</c:v>
                </c:pt>
                <c:pt idx="20704">
                  <c:v>2.0069999999999998E-12</c:v>
                </c:pt>
                <c:pt idx="20705">
                  <c:v>2.0109999999999998E-12</c:v>
                </c:pt>
                <c:pt idx="20706">
                  <c:v>2.0060000000000001E-12</c:v>
                </c:pt>
                <c:pt idx="20707">
                  <c:v>2.0039999999999999E-12</c:v>
                </c:pt>
                <c:pt idx="20708">
                  <c:v>1.9980000000000002E-12</c:v>
                </c:pt>
                <c:pt idx="20709">
                  <c:v>1.9940000000000002E-12</c:v>
                </c:pt>
                <c:pt idx="20710">
                  <c:v>1.9760000000000001E-12</c:v>
                </c:pt>
                <c:pt idx="20711">
                  <c:v>1.971E-12</c:v>
                </c:pt>
                <c:pt idx="20712">
                  <c:v>1.9659999999999999E-12</c:v>
                </c:pt>
                <c:pt idx="20713">
                  <c:v>1.9680000000000001E-12</c:v>
                </c:pt>
                <c:pt idx="20714">
                  <c:v>1.9640000000000001E-12</c:v>
                </c:pt>
                <c:pt idx="20715">
                  <c:v>1.9569999999999998E-12</c:v>
                </c:pt>
                <c:pt idx="20716">
                  <c:v>1.9529999999999999E-12</c:v>
                </c:pt>
                <c:pt idx="20717">
                  <c:v>1.95E-12</c:v>
                </c:pt>
                <c:pt idx="20718">
                  <c:v>1.946E-12</c:v>
                </c:pt>
                <c:pt idx="20719">
                  <c:v>1.942E-12</c:v>
                </c:pt>
                <c:pt idx="20720">
                  <c:v>1.9440000000000002E-12</c:v>
                </c:pt>
                <c:pt idx="20721">
                  <c:v>1.942E-12</c:v>
                </c:pt>
                <c:pt idx="20722">
                  <c:v>1.9329999999999999E-12</c:v>
                </c:pt>
                <c:pt idx="20723">
                  <c:v>1.9260000000000001E-12</c:v>
                </c:pt>
                <c:pt idx="20724">
                  <c:v>1.9239999999999999E-12</c:v>
                </c:pt>
                <c:pt idx="20725">
                  <c:v>1.9260000000000001E-12</c:v>
                </c:pt>
                <c:pt idx="20726">
                  <c:v>1.9189999999999998E-12</c:v>
                </c:pt>
                <c:pt idx="20727">
                  <c:v>1.9100000000000001E-12</c:v>
                </c:pt>
                <c:pt idx="20728">
                  <c:v>1.9020000000000002E-12</c:v>
                </c:pt>
                <c:pt idx="20729">
                  <c:v>1.8989999999999999E-12</c:v>
                </c:pt>
                <c:pt idx="20730">
                  <c:v>1.8970000000000001E-12</c:v>
                </c:pt>
                <c:pt idx="20731">
                  <c:v>1.8899999999999998E-12</c:v>
                </c:pt>
                <c:pt idx="20732">
                  <c:v>1.883E-12</c:v>
                </c:pt>
                <c:pt idx="20733">
                  <c:v>1.8840000000000001E-12</c:v>
                </c:pt>
                <c:pt idx="20734">
                  <c:v>1.8760000000000001E-12</c:v>
                </c:pt>
                <c:pt idx="20735">
                  <c:v>1.8699999999999999E-12</c:v>
                </c:pt>
                <c:pt idx="20736">
                  <c:v>1.8659999999999999E-12</c:v>
                </c:pt>
                <c:pt idx="20737">
                  <c:v>1.8689999999999998E-12</c:v>
                </c:pt>
                <c:pt idx="20738">
                  <c:v>1.8640000000000001E-12</c:v>
                </c:pt>
                <c:pt idx="20739">
                  <c:v>1.8609999999999998E-12</c:v>
                </c:pt>
                <c:pt idx="20740">
                  <c:v>1.858E-12</c:v>
                </c:pt>
                <c:pt idx="20741">
                  <c:v>1.8470000000000001E-12</c:v>
                </c:pt>
                <c:pt idx="20742">
                  <c:v>1.8390000000000001E-12</c:v>
                </c:pt>
                <c:pt idx="20743">
                  <c:v>1.8390000000000001E-12</c:v>
                </c:pt>
                <c:pt idx="20744">
                  <c:v>1.8319999999999999E-12</c:v>
                </c:pt>
                <c:pt idx="20745">
                  <c:v>1.838E-12</c:v>
                </c:pt>
                <c:pt idx="20746">
                  <c:v>1.8359999999999999E-12</c:v>
                </c:pt>
                <c:pt idx="20747">
                  <c:v>1.8359999999999999E-12</c:v>
                </c:pt>
                <c:pt idx="20748">
                  <c:v>1.833E-12</c:v>
                </c:pt>
                <c:pt idx="20749">
                  <c:v>1.8279999999999999E-12</c:v>
                </c:pt>
                <c:pt idx="20750">
                  <c:v>1.8220000000000001E-12</c:v>
                </c:pt>
                <c:pt idx="20751">
                  <c:v>1.8110000000000001E-12</c:v>
                </c:pt>
                <c:pt idx="20752">
                  <c:v>1.8E-12</c:v>
                </c:pt>
                <c:pt idx="20753">
                  <c:v>1.798E-12</c:v>
                </c:pt>
                <c:pt idx="20754">
                  <c:v>1.794E-12</c:v>
                </c:pt>
                <c:pt idx="20755">
                  <c:v>1.796E-12</c:v>
                </c:pt>
                <c:pt idx="20756">
                  <c:v>1.794E-12</c:v>
                </c:pt>
                <c:pt idx="20757">
                  <c:v>1.7989999999999999E-12</c:v>
                </c:pt>
                <c:pt idx="20758">
                  <c:v>1.7929999999999999E-12</c:v>
                </c:pt>
                <c:pt idx="20759">
                  <c:v>1.7929999999999999E-12</c:v>
                </c:pt>
                <c:pt idx="20760">
                  <c:v>1.7909999999999999E-12</c:v>
                </c:pt>
                <c:pt idx="20761">
                  <c:v>1.7929999999999999E-12</c:v>
                </c:pt>
                <c:pt idx="20762">
                  <c:v>1.7969999999999999E-12</c:v>
                </c:pt>
                <c:pt idx="20763">
                  <c:v>1.8E-12</c:v>
                </c:pt>
                <c:pt idx="20764">
                  <c:v>1.7949999999999999E-12</c:v>
                </c:pt>
                <c:pt idx="20765">
                  <c:v>1.794E-12</c:v>
                </c:pt>
                <c:pt idx="20766">
                  <c:v>1.79E-12</c:v>
                </c:pt>
                <c:pt idx="20767">
                  <c:v>1.7909999999999999E-12</c:v>
                </c:pt>
                <c:pt idx="20768">
                  <c:v>1.7969999999999999E-12</c:v>
                </c:pt>
                <c:pt idx="20769">
                  <c:v>1.7949999999999999E-12</c:v>
                </c:pt>
                <c:pt idx="20770">
                  <c:v>1.792E-12</c:v>
                </c:pt>
                <c:pt idx="20771">
                  <c:v>1.7860000000000001E-12</c:v>
                </c:pt>
                <c:pt idx="20772">
                  <c:v>1.783E-12</c:v>
                </c:pt>
                <c:pt idx="20773">
                  <c:v>1.777E-12</c:v>
                </c:pt>
                <c:pt idx="20774">
                  <c:v>1.7739999999999999E-12</c:v>
                </c:pt>
                <c:pt idx="20775">
                  <c:v>1.775E-12</c:v>
                </c:pt>
                <c:pt idx="20776">
                  <c:v>1.7699999999999999E-12</c:v>
                </c:pt>
                <c:pt idx="20777">
                  <c:v>1.769E-12</c:v>
                </c:pt>
                <c:pt idx="20778">
                  <c:v>1.7650000000000001E-12</c:v>
                </c:pt>
                <c:pt idx="20779">
                  <c:v>1.7630000000000001E-12</c:v>
                </c:pt>
                <c:pt idx="20780">
                  <c:v>1.7630000000000001E-12</c:v>
                </c:pt>
                <c:pt idx="20781">
                  <c:v>1.7570000000000001E-12</c:v>
                </c:pt>
                <c:pt idx="20782">
                  <c:v>1.7570000000000001E-12</c:v>
                </c:pt>
                <c:pt idx="20783">
                  <c:v>1.756E-12</c:v>
                </c:pt>
                <c:pt idx="20784">
                  <c:v>1.7550000000000001E-12</c:v>
                </c:pt>
                <c:pt idx="20785">
                  <c:v>1.7570000000000001E-12</c:v>
                </c:pt>
                <c:pt idx="20786">
                  <c:v>1.756E-12</c:v>
                </c:pt>
                <c:pt idx="20787">
                  <c:v>1.754E-12</c:v>
                </c:pt>
                <c:pt idx="20788">
                  <c:v>1.762E-12</c:v>
                </c:pt>
                <c:pt idx="20789">
                  <c:v>1.7650000000000001E-12</c:v>
                </c:pt>
                <c:pt idx="20790">
                  <c:v>1.7590000000000001E-12</c:v>
                </c:pt>
                <c:pt idx="20791">
                  <c:v>1.7570000000000001E-12</c:v>
                </c:pt>
                <c:pt idx="20792">
                  <c:v>1.7550000000000001E-12</c:v>
                </c:pt>
                <c:pt idx="20793">
                  <c:v>1.7509999999999999E-12</c:v>
                </c:pt>
                <c:pt idx="20794">
                  <c:v>1.7489999999999999E-12</c:v>
                </c:pt>
                <c:pt idx="20795">
                  <c:v>1.742E-12</c:v>
                </c:pt>
                <c:pt idx="20796">
                  <c:v>1.746E-12</c:v>
                </c:pt>
                <c:pt idx="20797">
                  <c:v>1.7529999999999999E-12</c:v>
                </c:pt>
                <c:pt idx="20798">
                  <c:v>1.7529999999999999E-12</c:v>
                </c:pt>
                <c:pt idx="20799">
                  <c:v>1.7509999999999999E-12</c:v>
                </c:pt>
                <c:pt idx="20800">
                  <c:v>1.758E-12</c:v>
                </c:pt>
                <c:pt idx="20801">
                  <c:v>1.7469999999999999E-12</c:v>
                </c:pt>
                <c:pt idx="20802">
                  <c:v>1.7449999999999999E-12</c:v>
                </c:pt>
                <c:pt idx="20803">
                  <c:v>1.746E-12</c:v>
                </c:pt>
                <c:pt idx="20804">
                  <c:v>1.741E-12</c:v>
                </c:pt>
                <c:pt idx="20805">
                  <c:v>1.7400000000000001E-12</c:v>
                </c:pt>
                <c:pt idx="20806">
                  <c:v>1.744E-12</c:v>
                </c:pt>
                <c:pt idx="20807">
                  <c:v>1.7340000000000001E-12</c:v>
                </c:pt>
                <c:pt idx="20808">
                  <c:v>1.7340000000000001E-12</c:v>
                </c:pt>
                <c:pt idx="20809">
                  <c:v>1.742E-12</c:v>
                </c:pt>
                <c:pt idx="20810">
                  <c:v>1.7429999999999999E-12</c:v>
                </c:pt>
                <c:pt idx="20811">
                  <c:v>1.741E-12</c:v>
                </c:pt>
                <c:pt idx="20812">
                  <c:v>1.7429999999999999E-12</c:v>
                </c:pt>
                <c:pt idx="20813">
                  <c:v>1.7429999999999999E-12</c:v>
                </c:pt>
                <c:pt idx="20814">
                  <c:v>1.741E-12</c:v>
                </c:pt>
                <c:pt idx="20815">
                  <c:v>1.7400000000000001E-12</c:v>
                </c:pt>
                <c:pt idx="20816">
                  <c:v>1.739E-12</c:v>
                </c:pt>
                <c:pt idx="20817">
                  <c:v>1.737E-12</c:v>
                </c:pt>
                <c:pt idx="20818">
                  <c:v>1.7380000000000001E-12</c:v>
                </c:pt>
                <c:pt idx="20819">
                  <c:v>1.739E-12</c:v>
                </c:pt>
                <c:pt idx="20820">
                  <c:v>1.7380000000000001E-12</c:v>
                </c:pt>
                <c:pt idx="20821">
                  <c:v>1.737E-12</c:v>
                </c:pt>
                <c:pt idx="20822">
                  <c:v>1.739E-12</c:v>
                </c:pt>
                <c:pt idx="20823">
                  <c:v>1.739E-12</c:v>
                </c:pt>
                <c:pt idx="20824">
                  <c:v>1.7449999999999999E-12</c:v>
                </c:pt>
                <c:pt idx="20825">
                  <c:v>1.7509999999999999E-12</c:v>
                </c:pt>
                <c:pt idx="20826">
                  <c:v>1.754E-12</c:v>
                </c:pt>
                <c:pt idx="20827">
                  <c:v>1.7590000000000001E-12</c:v>
                </c:pt>
                <c:pt idx="20828">
                  <c:v>1.754E-12</c:v>
                </c:pt>
                <c:pt idx="20829">
                  <c:v>1.756E-12</c:v>
                </c:pt>
                <c:pt idx="20830">
                  <c:v>1.758E-12</c:v>
                </c:pt>
                <c:pt idx="20831">
                  <c:v>1.7590000000000001E-12</c:v>
                </c:pt>
                <c:pt idx="20832">
                  <c:v>1.762E-12</c:v>
                </c:pt>
                <c:pt idx="20833">
                  <c:v>1.762E-12</c:v>
                </c:pt>
                <c:pt idx="20834">
                  <c:v>1.756E-12</c:v>
                </c:pt>
                <c:pt idx="20835">
                  <c:v>1.758E-12</c:v>
                </c:pt>
                <c:pt idx="20836">
                  <c:v>1.754E-12</c:v>
                </c:pt>
                <c:pt idx="20837">
                  <c:v>1.7570000000000001E-12</c:v>
                </c:pt>
                <c:pt idx="20838">
                  <c:v>1.7590000000000001E-12</c:v>
                </c:pt>
                <c:pt idx="20839">
                  <c:v>1.7650000000000001E-12</c:v>
                </c:pt>
                <c:pt idx="20840">
                  <c:v>1.7659999999999999E-12</c:v>
                </c:pt>
                <c:pt idx="20841">
                  <c:v>1.773E-12</c:v>
                </c:pt>
                <c:pt idx="20842">
                  <c:v>1.773E-12</c:v>
                </c:pt>
                <c:pt idx="20843">
                  <c:v>1.773E-12</c:v>
                </c:pt>
                <c:pt idx="20844">
                  <c:v>1.775E-12</c:v>
                </c:pt>
                <c:pt idx="20845">
                  <c:v>1.7630000000000001E-12</c:v>
                </c:pt>
                <c:pt idx="20846">
                  <c:v>1.764E-12</c:v>
                </c:pt>
                <c:pt idx="20847">
                  <c:v>1.7610000000000001E-12</c:v>
                </c:pt>
                <c:pt idx="20848">
                  <c:v>1.7590000000000001E-12</c:v>
                </c:pt>
                <c:pt idx="20849">
                  <c:v>1.7550000000000001E-12</c:v>
                </c:pt>
                <c:pt idx="20850">
                  <c:v>1.758E-12</c:v>
                </c:pt>
                <c:pt idx="20851">
                  <c:v>1.7630000000000001E-12</c:v>
                </c:pt>
                <c:pt idx="20852">
                  <c:v>1.7659999999999999E-12</c:v>
                </c:pt>
                <c:pt idx="20853">
                  <c:v>1.777E-12</c:v>
                </c:pt>
                <c:pt idx="20854">
                  <c:v>1.781E-12</c:v>
                </c:pt>
                <c:pt idx="20855">
                  <c:v>1.781E-12</c:v>
                </c:pt>
                <c:pt idx="20856">
                  <c:v>1.779E-12</c:v>
                </c:pt>
                <c:pt idx="20857">
                  <c:v>1.783E-12</c:v>
                </c:pt>
                <c:pt idx="20858">
                  <c:v>1.7880000000000001E-12</c:v>
                </c:pt>
                <c:pt idx="20859">
                  <c:v>1.794E-12</c:v>
                </c:pt>
                <c:pt idx="20860">
                  <c:v>1.7929999999999999E-12</c:v>
                </c:pt>
                <c:pt idx="20861">
                  <c:v>1.792E-12</c:v>
                </c:pt>
                <c:pt idx="20862">
                  <c:v>1.7929999999999999E-12</c:v>
                </c:pt>
                <c:pt idx="20863">
                  <c:v>1.789E-12</c:v>
                </c:pt>
                <c:pt idx="20864">
                  <c:v>1.79E-12</c:v>
                </c:pt>
                <c:pt idx="20865">
                  <c:v>1.792E-12</c:v>
                </c:pt>
                <c:pt idx="20866">
                  <c:v>1.8E-12</c:v>
                </c:pt>
                <c:pt idx="20867">
                  <c:v>1.802E-12</c:v>
                </c:pt>
                <c:pt idx="20868">
                  <c:v>1.804E-12</c:v>
                </c:pt>
                <c:pt idx="20869">
                  <c:v>1.808E-12</c:v>
                </c:pt>
                <c:pt idx="20870">
                  <c:v>1.8159999999999999E-12</c:v>
                </c:pt>
                <c:pt idx="20871">
                  <c:v>1.8159999999999999E-12</c:v>
                </c:pt>
                <c:pt idx="20872">
                  <c:v>1.812E-12</c:v>
                </c:pt>
                <c:pt idx="20873">
                  <c:v>1.8139999999999999E-12</c:v>
                </c:pt>
                <c:pt idx="20874">
                  <c:v>1.8139999999999999E-12</c:v>
                </c:pt>
                <c:pt idx="20875">
                  <c:v>1.817E-12</c:v>
                </c:pt>
                <c:pt idx="20876">
                  <c:v>1.812E-12</c:v>
                </c:pt>
                <c:pt idx="20877">
                  <c:v>1.8090000000000001E-12</c:v>
                </c:pt>
                <c:pt idx="20878">
                  <c:v>1.812E-12</c:v>
                </c:pt>
                <c:pt idx="20879">
                  <c:v>1.8159999999999999E-12</c:v>
                </c:pt>
                <c:pt idx="20880">
                  <c:v>1.8229999999999998E-12</c:v>
                </c:pt>
                <c:pt idx="20881">
                  <c:v>1.8239999999999999E-12</c:v>
                </c:pt>
                <c:pt idx="20882">
                  <c:v>1.8310000000000002E-12</c:v>
                </c:pt>
                <c:pt idx="20883">
                  <c:v>1.8319999999999999E-12</c:v>
                </c:pt>
                <c:pt idx="20884">
                  <c:v>1.8369999999999999E-12</c:v>
                </c:pt>
                <c:pt idx="20885">
                  <c:v>1.842E-12</c:v>
                </c:pt>
                <c:pt idx="20886">
                  <c:v>1.846E-12</c:v>
                </c:pt>
                <c:pt idx="20887">
                  <c:v>1.8479999999999998E-12</c:v>
                </c:pt>
                <c:pt idx="20888">
                  <c:v>1.85E-12</c:v>
                </c:pt>
                <c:pt idx="20889">
                  <c:v>1.8590000000000001E-12</c:v>
                </c:pt>
                <c:pt idx="20890">
                  <c:v>1.863E-12</c:v>
                </c:pt>
                <c:pt idx="20891">
                  <c:v>1.867E-12</c:v>
                </c:pt>
                <c:pt idx="20892">
                  <c:v>1.8689999999999998E-12</c:v>
                </c:pt>
                <c:pt idx="20893">
                  <c:v>1.871E-12</c:v>
                </c:pt>
                <c:pt idx="20894">
                  <c:v>1.871E-12</c:v>
                </c:pt>
                <c:pt idx="20895">
                  <c:v>1.8689999999999998E-12</c:v>
                </c:pt>
                <c:pt idx="20896">
                  <c:v>1.8720000000000001E-12</c:v>
                </c:pt>
                <c:pt idx="20897">
                  <c:v>1.8730000000000002E-12</c:v>
                </c:pt>
                <c:pt idx="20898">
                  <c:v>1.8730000000000002E-12</c:v>
                </c:pt>
                <c:pt idx="20899">
                  <c:v>1.875E-12</c:v>
                </c:pt>
                <c:pt idx="20900">
                  <c:v>1.8760000000000001E-12</c:v>
                </c:pt>
                <c:pt idx="20901">
                  <c:v>1.8819999999999999E-12</c:v>
                </c:pt>
                <c:pt idx="20902">
                  <c:v>1.888E-12</c:v>
                </c:pt>
                <c:pt idx="20903">
                  <c:v>1.8869999999999999E-12</c:v>
                </c:pt>
                <c:pt idx="20904">
                  <c:v>1.8890000000000001E-12</c:v>
                </c:pt>
                <c:pt idx="20905">
                  <c:v>1.8869999999999999E-12</c:v>
                </c:pt>
                <c:pt idx="20906">
                  <c:v>1.8869999999999999E-12</c:v>
                </c:pt>
                <c:pt idx="20907">
                  <c:v>1.8819999999999999E-12</c:v>
                </c:pt>
                <c:pt idx="20908">
                  <c:v>1.8909999999999999E-12</c:v>
                </c:pt>
                <c:pt idx="20909">
                  <c:v>1.8989999999999999E-12</c:v>
                </c:pt>
                <c:pt idx="20910">
                  <c:v>1.8989999999999999E-12</c:v>
                </c:pt>
                <c:pt idx="20911">
                  <c:v>1.9029999999999999E-12</c:v>
                </c:pt>
                <c:pt idx="20912">
                  <c:v>1.9100000000000001E-12</c:v>
                </c:pt>
                <c:pt idx="20913">
                  <c:v>1.9180000000000001E-12</c:v>
                </c:pt>
                <c:pt idx="20914">
                  <c:v>1.9159999999999999E-12</c:v>
                </c:pt>
                <c:pt idx="20915">
                  <c:v>1.9220000000000001E-12</c:v>
                </c:pt>
                <c:pt idx="20916">
                  <c:v>1.921E-12</c:v>
                </c:pt>
                <c:pt idx="20917">
                  <c:v>1.9260000000000001E-12</c:v>
                </c:pt>
                <c:pt idx="20918">
                  <c:v>1.9350000000000001E-12</c:v>
                </c:pt>
                <c:pt idx="20919">
                  <c:v>1.929E-12</c:v>
                </c:pt>
                <c:pt idx="20920">
                  <c:v>1.9300000000000001E-12</c:v>
                </c:pt>
                <c:pt idx="20921">
                  <c:v>1.9369999999999999E-12</c:v>
                </c:pt>
                <c:pt idx="20922">
                  <c:v>1.9359999999999998E-12</c:v>
                </c:pt>
                <c:pt idx="20923">
                  <c:v>1.9300000000000001E-12</c:v>
                </c:pt>
                <c:pt idx="20924">
                  <c:v>1.9399999999999998E-12</c:v>
                </c:pt>
                <c:pt idx="20925">
                  <c:v>1.942E-12</c:v>
                </c:pt>
                <c:pt idx="20926">
                  <c:v>1.9489999999999999E-12</c:v>
                </c:pt>
                <c:pt idx="20927">
                  <c:v>1.946E-12</c:v>
                </c:pt>
                <c:pt idx="20928">
                  <c:v>1.9560000000000001E-12</c:v>
                </c:pt>
                <c:pt idx="20929">
                  <c:v>1.9619999999999999E-12</c:v>
                </c:pt>
                <c:pt idx="20930">
                  <c:v>1.9609999999999998E-12</c:v>
                </c:pt>
                <c:pt idx="20931">
                  <c:v>1.9699999999999999E-12</c:v>
                </c:pt>
                <c:pt idx="20932">
                  <c:v>1.967E-12</c:v>
                </c:pt>
                <c:pt idx="20933">
                  <c:v>1.9680000000000001E-12</c:v>
                </c:pt>
                <c:pt idx="20934">
                  <c:v>1.963E-12</c:v>
                </c:pt>
                <c:pt idx="20935">
                  <c:v>1.9690000000000002E-12</c:v>
                </c:pt>
                <c:pt idx="20936">
                  <c:v>1.9739999999999999E-12</c:v>
                </c:pt>
                <c:pt idx="20937">
                  <c:v>1.9739999999999999E-12</c:v>
                </c:pt>
                <c:pt idx="20938">
                  <c:v>1.9789999999999999E-12</c:v>
                </c:pt>
                <c:pt idx="20939">
                  <c:v>1.98E-12</c:v>
                </c:pt>
                <c:pt idx="20940">
                  <c:v>1.984E-12</c:v>
                </c:pt>
                <c:pt idx="20941">
                  <c:v>1.984E-12</c:v>
                </c:pt>
                <c:pt idx="20942">
                  <c:v>1.9829999999999999E-12</c:v>
                </c:pt>
                <c:pt idx="20943">
                  <c:v>1.9829999999999999E-12</c:v>
                </c:pt>
                <c:pt idx="20944">
                  <c:v>1.988E-12</c:v>
                </c:pt>
                <c:pt idx="20945">
                  <c:v>1.996E-12</c:v>
                </c:pt>
                <c:pt idx="20946">
                  <c:v>1.996E-12</c:v>
                </c:pt>
                <c:pt idx="20947">
                  <c:v>1.996E-12</c:v>
                </c:pt>
                <c:pt idx="20948">
                  <c:v>1.9940000000000002E-12</c:v>
                </c:pt>
                <c:pt idx="20949">
                  <c:v>1.9949999999999999E-12</c:v>
                </c:pt>
                <c:pt idx="20950">
                  <c:v>1.996E-12</c:v>
                </c:pt>
                <c:pt idx="20951">
                  <c:v>1.996E-12</c:v>
                </c:pt>
                <c:pt idx="20952">
                  <c:v>2.0029999999999998E-12</c:v>
                </c:pt>
                <c:pt idx="20953">
                  <c:v>2.0029999999999998E-12</c:v>
                </c:pt>
                <c:pt idx="20954">
                  <c:v>2.009E-12</c:v>
                </c:pt>
                <c:pt idx="20955">
                  <c:v>2.0140000000000001E-12</c:v>
                </c:pt>
                <c:pt idx="20956">
                  <c:v>2.0150000000000002E-12</c:v>
                </c:pt>
                <c:pt idx="20957">
                  <c:v>2.0199999999999999E-12</c:v>
                </c:pt>
                <c:pt idx="20958">
                  <c:v>2.0260000000000001E-12</c:v>
                </c:pt>
                <c:pt idx="20959">
                  <c:v>2.0220000000000001E-12</c:v>
                </c:pt>
                <c:pt idx="20960">
                  <c:v>2.021E-12</c:v>
                </c:pt>
                <c:pt idx="20961">
                  <c:v>2.0260000000000001E-12</c:v>
                </c:pt>
                <c:pt idx="20962">
                  <c:v>2.0260000000000001E-12</c:v>
                </c:pt>
                <c:pt idx="20963">
                  <c:v>2.0310000000000001E-12</c:v>
                </c:pt>
                <c:pt idx="20964">
                  <c:v>2.034E-12</c:v>
                </c:pt>
                <c:pt idx="20965">
                  <c:v>2.0400000000000002E-12</c:v>
                </c:pt>
                <c:pt idx="20966">
                  <c:v>2.046E-12</c:v>
                </c:pt>
                <c:pt idx="20967">
                  <c:v>2.0560000000000001E-12</c:v>
                </c:pt>
                <c:pt idx="20968">
                  <c:v>2.0579999999999999E-12</c:v>
                </c:pt>
                <c:pt idx="20969">
                  <c:v>2.063E-12</c:v>
                </c:pt>
                <c:pt idx="20970">
                  <c:v>2.059E-12</c:v>
                </c:pt>
                <c:pt idx="20971">
                  <c:v>2.0619999999999999E-12</c:v>
                </c:pt>
                <c:pt idx="20972">
                  <c:v>2.0600000000000001E-12</c:v>
                </c:pt>
                <c:pt idx="20973">
                  <c:v>2.0560000000000001E-12</c:v>
                </c:pt>
                <c:pt idx="20974">
                  <c:v>2.059E-12</c:v>
                </c:pt>
                <c:pt idx="20975">
                  <c:v>2.059E-12</c:v>
                </c:pt>
                <c:pt idx="20976">
                  <c:v>2.0650000000000002E-12</c:v>
                </c:pt>
                <c:pt idx="20977">
                  <c:v>2.0699999999999999E-12</c:v>
                </c:pt>
                <c:pt idx="20978">
                  <c:v>2.0640000000000001E-12</c:v>
                </c:pt>
                <c:pt idx="20979">
                  <c:v>2.0659999999999999E-12</c:v>
                </c:pt>
                <c:pt idx="20980">
                  <c:v>2.0680000000000001E-12</c:v>
                </c:pt>
                <c:pt idx="20981">
                  <c:v>2.0680000000000001E-12</c:v>
                </c:pt>
                <c:pt idx="20982">
                  <c:v>2.0749999999999999E-12</c:v>
                </c:pt>
                <c:pt idx="20983">
                  <c:v>2.08E-12</c:v>
                </c:pt>
                <c:pt idx="20984">
                  <c:v>2.0810000000000001E-12</c:v>
                </c:pt>
                <c:pt idx="20985">
                  <c:v>2.0810000000000001E-12</c:v>
                </c:pt>
                <c:pt idx="20986">
                  <c:v>2.084E-12</c:v>
                </c:pt>
                <c:pt idx="20987">
                  <c:v>2.08E-12</c:v>
                </c:pt>
                <c:pt idx="20988">
                  <c:v>2.0829999999999999E-12</c:v>
                </c:pt>
                <c:pt idx="20989">
                  <c:v>2.0779999999999998E-12</c:v>
                </c:pt>
                <c:pt idx="20990">
                  <c:v>2.0869999999999999E-12</c:v>
                </c:pt>
                <c:pt idx="20991">
                  <c:v>2.0949999999999999E-12</c:v>
                </c:pt>
                <c:pt idx="20992">
                  <c:v>2.0940000000000002E-12</c:v>
                </c:pt>
                <c:pt idx="20993">
                  <c:v>2.0980000000000001E-12</c:v>
                </c:pt>
                <c:pt idx="20994">
                  <c:v>2.101E-12</c:v>
                </c:pt>
                <c:pt idx="20995">
                  <c:v>2.109E-12</c:v>
                </c:pt>
                <c:pt idx="20996">
                  <c:v>2.113E-12</c:v>
                </c:pt>
                <c:pt idx="20997">
                  <c:v>2.1199999999999999E-12</c:v>
                </c:pt>
                <c:pt idx="20998">
                  <c:v>2.1230000000000001E-12</c:v>
                </c:pt>
                <c:pt idx="20999">
                  <c:v>2.1209999999999999E-12</c:v>
                </c:pt>
                <c:pt idx="21000">
                  <c:v>2.1239999999999998E-12</c:v>
                </c:pt>
                <c:pt idx="21001">
                  <c:v>2.1270000000000001E-12</c:v>
                </c:pt>
                <c:pt idx="21002">
                  <c:v>2.1279999999999998E-12</c:v>
                </c:pt>
                <c:pt idx="21003">
                  <c:v>2.1289999999999999E-12</c:v>
                </c:pt>
                <c:pt idx="21004">
                  <c:v>2.1270000000000001E-12</c:v>
                </c:pt>
                <c:pt idx="21005">
                  <c:v>2.1270000000000001E-12</c:v>
                </c:pt>
                <c:pt idx="21006">
                  <c:v>2.126E-12</c:v>
                </c:pt>
                <c:pt idx="21007">
                  <c:v>2.122E-12</c:v>
                </c:pt>
                <c:pt idx="21008">
                  <c:v>2.1239999999999998E-12</c:v>
                </c:pt>
                <c:pt idx="21009">
                  <c:v>2.1270000000000001E-12</c:v>
                </c:pt>
                <c:pt idx="21010">
                  <c:v>2.1279999999999998E-12</c:v>
                </c:pt>
                <c:pt idx="21011">
                  <c:v>2.1329999999999999E-12</c:v>
                </c:pt>
                <c:pt idx="21012">
                  <c:v>2.1430000000000001E-12</c:v>
                </c:pt>
                <c:pt idx="21013">
                  <c:v>2.1409999999999999E-12</c:v>
                </c:pt>
                <c:pt idx="21014">
                  <c:v>2.1459999999999999E-12</c:v>
                </c:pt>
                <c:pt idx="21015">
                  <c:v>2.1390000000000001E-12</c:v>
                </c:pt>
                <c:pt idx="21016">
                  <c:v>2.1369999999999999E-12</c:v>
                </c:pt>
                <c:pt idx="21017">
                  <c:v>2.1409999999999999E-12</c:v>
                </c:pt>
                <c:pt idx="21018">
                  <c:v>2.1400000000000002E-12</c:v>
                </c:pt>
                <c:pt idx="21019">
                  <c:v>2.142E-12</c:v>
                </c:pt>
                <c:pt idx="21020">
                  <c:v>2.1440000000000002E-12</c:v>
                </c:pt>
                <c:pt idx="21021">
                  <c:v>2.1459999999999999E-12</c:v>
                </c:pt>
                <c:pt idx="21022">
                  <c:v>2.1459999999999999E-12</c:v>
                </c:pt>
                <c:pt idx="21023">
                  <c:v>2.147E-12</c:v>
                </c:pt>
                <c:pt idx="21024">
                  <c:v>2.1440000000000002E-12</c:v>
                </c:pt>
                <c:pt idx="21025">
                  <c:v>2.1520000000000001E-12</c:v>
                </c:pt>
                <c:pt idx="21026">
                  <c:v>2.1560000000000001E-12</c:v>
                </c:pt>
                <c:pt idx="21027">
                  <c:v>2.1579999999999999E-12</c:v>
                </c:pt>
                <c:pt idx="21028">
                  <c:v>2.1610000000000002E-12</c:v>
                </c:pt>
                <c:pt idx="21029">
                  <c:v>2.1610000000000002E-12</c:v>
                </c:pt>
                <c:pt idx="21030">
                  <c:v>2.1619999999999999E-12</c:v>
                </c:pt>
                <c:pt idx="21031">
                  <c:v>2.1659999999999999E-12</c:v>
                </c:pt>
                <c:pt idx="21032">
                  <c:v>2.1650000000000002E-12</c:v>
                </c:pt>
                <c:pt idx="21033">
                  <c:v>2.167E-12</c:v>
                </c:pt>
                <c:pt idx="21034">
                  <c:v>2.1560000000000001E-12</c:v>
                </c:pt>
                <c:pt idx="21035">
                  <c:v>2.1560000000000001E-12</c:v>
                </c:pt>
                <c:pt idx="21036">
                  <c:v>2.155E-12</c:v>
                </c:pt>
                <c:pt idx="21037">
                  <c:v>2.1610000000000002E-12</c:v>
                </c:pt>
                <c:pt idx="21038">
                  <c:v>2.1650000000000002E-12</c:v>
                </c:pt>
                <c:pt idx="21039">
                  <c:v>2.163E-12</c:v>
                </c:pt>
                <c:pt idx="21040">
                  <c:v>2.1560000000000001E-12</c:v>
                </c:pt>
                <c:pt idx="21041">
                  <c:v>2.1570000000000002E-12</c:v>
                </c:pt>
                <c:pt idx="21042">
                  <c:v>2.1499999999999999E-12</c:v>
                </c:pt>
                <c:pt idx="21043">
                  <c:v>2.1480000000000001E-12</c:v>
                </c:pt>
                <c:pt idx="21044">
                  <c:v>2.147E-12</c:v>
                </c:pt>
                <c:pt idx="21045">
                  <c:v>2.1430000000000001E-12</c:v>
                </c:pt>
                <c:pt idx="21046">
                  <c:v>2.1480000000000001E-12</c:v>
                </c:pt>
                <c:pt idx="21047">
                  <c:v>2.1579999999999999E-12</c:v>
                </c:pt>
                <c:pt idx="21048">
                  <c:v>2.1560000000000001E-12</c:v>
                </c:pt>
                <c:pt idx="21049">
                  <c:v>2.163E-12</c:v>
                </c:pt>
                <c:pt idx="21050">
                  <c:v>2.1640000000000001E-12</c:v>
                </c:pt>
                <c:pt idx="21051">
                  <c:v>2.163E-12</c:v>
                </c:pt>
                <c:pt idx="21052">
                  <c:v>2.1619999999999999E-12</c:v>
                </c:pt>
                <c:pt idx="21053">
                  <c:v>2.1650000000000002E-12</c:v>
                </c:pt>
                <c:pt idx="21054">
                  <c:v>2.1659999999999999E-12</c:v>
                </c:pt>
                <c:pt idx="21055">
                  <c:v>2.1570000000000002E-12</c:v>
                </c:pt>
                <c:pt idx="21056">
                  <c:v>2.159E-12</c:v>
                </c:pt>
                <c:pt idx="21057">
                  <c:v>2.155E-12</c:v>
                </c:pt>
                <c:pt idx="21058">
                  <c:v>2.1560000000000001E-12</c:v>
                </c:pt>
                <c:pt idx="21059">
                  <c:v>2.1610000000000002E-12</c:v>
                </c:pt>
                <c:pt idx="21060">
                  <c:v>2.1600000000000001E-12</c:v>
                </c:pt>
                <c:pt idx="21061">
                  <c:v>2.1610000000000002E-12</c:v>
                </c:pt>
                <c:pt idx="21062">
                  <c:v>2.1619999999999999E-12</c:v>
                </c:pt>
                <c:pt idx="21063">
                  <c:v>2.1650000000000002E-12</c:v>
                </c:pt>
                <c:pt idx="21064">
                  <c:v>2.1640000000000001E-12</c:v>
                </c:pt>
                <c:pt idx="21065">
                  <c:v>2.1699999999999998E-12</c:v>
                </c:pt>
                <c:pt idx="21066">
                  <c:v>2.167E-12</c:v>
                </c:pt>
                <c:pt idx="21067">
                  <c:v>2.1709999999999999E-12</c:v>
                </c:pt>
                <c:pt idx="21068">
                  <c:v>2.1699999999999998E-12</c:v>
                </c:pt>
                <c:pt idx="21069">
                  <c:v>2.172E-12</c:v>
                </c:pt>
                <c:pt idx="21070">
                  <c:v>2.1730000000000001E-12</c:v>
                </c:pt>
                <c:pt idx="21071">
                  <c:v>2.176E-12</c:v>
                </c:pt>
                <c:pt idx="21072">
                  <c:v>2.1730000000000001E-12</c:v>
                </c:pt>
                <c:pt idx="21073">
                  <c:v>2.1739999999999998E-12</c:v>
                </c:pt>
                <c:pt idx="21074">
                  <c:v>2.1699999999999998E-12</c:v>
                </c:pt>
                <c:pt idx="21075">
                  <c:v>2.1779999999999998E-12</c:v>
                </c:pt>
                <c:pt idx="21076">
                  <c:v>2.1770000000000001E-12</c:v>
                </c:pt>
                <c:pt idx="21077">
                  <c:v>2.1779999999999998E-12</c:v>
                </c:pt>
                <c:pt idx="21078">
                  <c:v>2.1709999999999999E-12</c:v>
                </c:pt>
                <c:pt idx="21079">
                  <c:v>2.172E-12</c:v>
                </c:pt>
                <c:pt idx="21080">
                  <c:v>2.1699999999999998E-12</c:v>
                </c:pt>
                <c:pt idx="21081">
                  <c:v>2.1650000000000002E-12</c:v>
                </c:pt>
                <c:pt idx="21082">
                  <c:v>2.1709999999999999E-12</c:v>
                </c:pt>
                <c:pt idx="21083">
                  <c:v>2.167E-12</c:v>
                </c:pt>
                <c:pt idx="21084">
                  <c:v>2.163E-12</c:v>
                </c:pt>
                <c:pt idx="21085">
                  <c:v>2.1640000000000001E-12</c:v>
                </c:pt>
                <c:pt idx="21086">
                  <c:v>2.151E-12</c:v>
                </c:pt>
                <c:pt idx="21087">
                  <c:v>2.151E-12</c:v>
                </c:pt>
                <c:pt idx="21088">
                  <c:v>2.1520000000000001E-12</c:v>
                </c:pt>
                <c:pt idx="21089">
                  <c:v>2.1499999999999999E-12</c:v>
                </c:pt>
                <c:pt idx="21090">
                  <c:v>2.147E-12</c:v>
                </c:pt>
                <c:pt idx="21091">
                  <c:v>2.1480000000000001E-12</c:v>
                </c:pt>
                <c:pt idx="21092">
                  <c:v>2.1520000000000001E-12</c:v>
                </c:pt>
                <c:pt idx="21093">
                  <c:v>2.1489999999999998E-12</c:v>
                </c:pt>
                <c:pt idx="21094">
                  <c:v>2.1480000000000001E-12</c:v>
                </c:pt>
                <c:pt idx="21095">
                  <c:v>2.1430000000000001E-12</c:v>
                </c:pt>
                <c:pt idx="21096">
                  <c:v>2.1409999999999999E-12</c:v>
                </c:pt>
                <c:pt idx="21097">
                  <c:v>2.1390000000000001E-12</c:v>
                </c:pt>
                <c:pt idx="21098">
                  <c:v>2.13E-12</c:v>
                </c:pt>
                <c:pt idx="21099">
                  <c:v>2.1319999999999998E-12</c:v>
                </c:pt>
                <c:pt idx="21100">
                  <c:v>2.1279999999999998E-12</c:v>
                </c:pt>
                <c:pt idx="21101">
                  <c:v>2.1369999999999999E-12</c:v>
                </c:pt>
                <c:pt idx="21102">
                  <c:v>2.1409999999999999E-12</c:v>
                </c:pt>
                <c:pt idx="21103">
                  <c:v>2.1360000000000002E-12</c:v>
                </c:pt>
                <c:pt idx="21104">
                  <c:v>2.13E-12</c:v>
                </c:pt>
                <c:pt idx="21105">
                  <c:v>2.1239999999999998E-12</c:v>
                </c:pt>
                <c:pt idx="21106">
                  <c:v>2.1459999999999999E-12</c:v>
                </c:pt>
                <c:pt idx="21107">
                  <c:v>2.142E-12</c:v>
                </c:pt>
                <c:pt idx="21108">
                  <c:v>2.1289999999999999E-12</c:v>
                </c:pt>
                <c:pt idx="21109">
                  <c:v>2.1230000000000001E-12</c:v>
                </c:pt>
                <c:pt idx="21110">
                  <c:v>2.117E-12</c:v>
                </c:pt>
                <c:pt idx="21111">
                  <c:v>2.109E-12</c:v>
                </c:pt>
                <c:pt idx="21112">
                  <c:v>2.096E-12</c:v>
                </c:pt>
                <c:pt idx="21113">
                  <c:v>2.092E-12</c:v>
                </c:pt>
                <c:pt idx="21114">
                  <c:v>2.0779999999999998E-12</c:v>
                </c:pt>
                <c:pt idx="21115">
                  <c:v>2.071E-12</c:v>
                </c:pt>
                <c:pt idx="21116">
                  <c:v>2.0659999999999999E-12</c:v>
                </c:pt>
                <c:pt idx="21117">
                  <c:v>2.067E-12</c:v>
                </c:pt>
                <c:pt idx="21118">
                  <c:v>2.0539999999999999E-12</c:v>
                </c:pt>
                <c:pt idx="21119">
                  <c:v>2.0430000000000001E-12</c:v>
                </c:pt>
                <c:pt idx="21120">
                  <c:v>2.0359999999999998E-12</c:v>
                </c:pt>
                <c:pt idx="21121">
                  <c:v>2.03E-12</c:v>
                </c:pt>
                <c:pt idx="21122">
                  <c:v>2.0239999999999999E-12</c:v>
                </c:pt>
                <c:pt idx="21123">
                  <c:v>2.0159999999999999E-12</c:v>
                </c:pt>
                <c:pt idx="21124">
                  <c:v>2.0119999999999999E-12</c:v>
                </c:pt>
                <c:pt idx="21125">
                  <c:v>2.0079999999999999E-12</c:v>
                </c:pt>
                <c:pt idx="21126">
                  <c:v>2.0069999999999998E-12</c:v>
                </c:pt>
                <c:pt idx="21127">
                  <c:v>1.9989999999999999E-12</c:v>
                </c:pt>
                <c:pt idx="21128">
                  <c:v>1.996E-12</c:v>
                </c:pt>
                <c:pt idx="21129">
                  <c:v>1.9909999999999999E-12</c:v>
                </c:pt>
                <c:pt idx="21130">
                  <c:v>1.9850000000000001E-12</c:v>
                </c:pt>
                <c:pt idx="21131">
                  <c:v>1.9810000000000001E-12</c:v>
                </c:pt>
                <c:pt idx="21132">
                  <c:v>1.98E-12</c:v>
                </c:pt>
                <c:pt idx="21133">
                  <c:v>1.971E-12</c:v>
                </c:pt>
                <c:pt idx="21134">
                  <c:v>1.9699999999999999E-12</c:v>
                </c:pt>
                <c:pt idx="21135">
                  <c:v>1.9720000000000001E-12</c:v>
                </c:pt>
                <c:pt idx="21136">
                  <c:v>1.971E-12</c:v>
                </c:pt>
                <c:pt idx="21137">
                  <c:v>1.967E-12</c:v>
                </c:pt>
                <c:pt idx="21138">
                  <c:v>1.9600000000000001E-12</c:v>
                </c:pt>
                <c:pt idx="21139">
                  <c:v>1.9600000000000001E-12</c:v>
                </c:pt>
                <c:pt idx="21140">
                  <c:v>1.9609999999999998E-12</c:v>
                </c:pt>
                <c:pt idx="21141">
                  <c:v>1.9579999999999999E-12</c:v>
                </c:pt>
                <c:pt idx="21142">
                  <c:v>1.954E-12</c:v>
                </c:pt>
                <c:pt idx="21143">
                  <c:v>1.9480000000000002E-12</c:v>
                </c:pt>
                <c:pt idx="21144">
                  <c:v>1.95E-12</c:v>
                </c:pt>
                <c:pt idx="21145">
                  <c:v>1.9520000000000002E-12</c:v>
                </c:pt>
                <c:pt idx="21146">
                  <c:v>1.9489999999999999E-12</c:v>
                </c:pt>
                <c:pt idx="21147">
                  <c:v>1.9520000000000002E-12</c:v>
                </c:pt>
                <c:pt idx="21148">
                  <c:v>1.9440000000000002E-12</c:v>
                </c:pt>
                <c:pt idx="21149">
                  <c:v>1.9350000000000001E-12</c:v>
                </c:pt>
                <c:pt idx="21150">
                  <c:v>1.9310000000000002E-12</c:v>
                </c:pt>
                <c:pt idx="21151">
                  <c:v>1.929E-12</c:v>
                </c:pt>
                <c:pt idx="21152">
                  <c:v>1.9220000000000001E-12</c:v>
                </c:pt>
                <c:pt idx="21153">
                  <c:v>1.9199999999999999E-12</c:v>
                </c:pt>
                <c:pt idx="21154">
                  <c:v>1.9180000000000001E-12</c:v>
                </c:pt>
                <c:pt idx="21155">
                  <c:v>1.913E-12</c:v>
                </c:pt>
                <c:pt idx="21156">
                  <c:v>1.9079999999999999E-12</c:v>
                </c:pt>
                <c:pt idx="21157">
                  <c:v>1.9020000000000002E-12</c:v>
                </c:pt>
                <c:pt idx="21158">
                  <c:v>1.8989999999999999E-12</c:v>
                </c:pt>
                <c:pt idx="21159">
                  <c:v>1.8980000000000002E-12</c:v>
                </c:pt>
                <c:pt idx="21160">
                  <c:v>1.8909999999999999E-12</c:v>
                </c:pt>
                <c:pt idx="21161">
                  <c:v>1.8930000000000001E-12</c:v>
                </c:pt>
                <c:pt idx="21162">
                  <c:v>1.8899999999999998E-12</c:v>
                </c:pt>
                <c:pt idx="21163">
                  <c:v>1.8850000000000001E-12</c:v>
                </c:pt>
                <c:pt idx="21164">
                  <c:v>1.883E-12</c:v>
                </c:pt>
                <c:pt idx="21165">
                  <c:v>1.8800000000000001E-12</c:v>
                </c:pt>
                <c:pt idx="21166">
                  <c:v>1.8770000000000002E-12</c:v>
                </c:pt>
                <c:pt idx="21167">
                  <c:v>1.875E-12</c:v>
                </c:pt>
                <c:pt idx="21168">
                  <c:v>1.867E-12</c:v>
                </c:pt>
                <c:pt idx="21169">
                  <c:v>1.8590000000000001E-12</c:v>
                </c:pt>
                <c:pt idx="21170">
                  <c:v>1.8590000000000001E-12</c:v>
                </c:pt>
                <c:pt idx="21171">
                  <c:v>1.858E-12</c:v>
                </c:pt>
                <c:pt idx="21172">
                  <c:v>1.8479999999999998E-12</c:v>
                </c:pt>
                <c:pt idx="21173">
                  <c:v>1.8520000000000002E-12</c:v>
                </c:pt>
                <c:pt idx="21174">
                  <c:v>1.8439999999999998E-12</c:v>
                </c:pt>
                <c:pt idx="21175">
                  <c:v>1.8439999999999998E-12</c:v>
                </c:pt>
                <c:pt idx="21176">
                  <c:v>1.8359999999999999E-12</c:v>
                </c:pt>
                <c:pt idx="21177">
                  <c:v>1.8340000000000001E-12</c:v>
                </c:pt>
                <c:pt idx="21178">
                  <c:v>1.838E-12</c:v>
                </c:pt>
                <c:pt idx="21179">
                  <c:v>1.8359999999999999E-12</c:v>
                </c:pt>
                <c:pt idx="21180">
                  <c:v>1.8300000000000001E-12</c:v>
                </c:pt>
                <c:pt idx="21181">
                  <c:v>1.8229999999999998E-12</c:v>
                </c:pt>
                <c:pt idx="21182">
                  <c:v>1.817E-12</c:v>
                </c:pt>
                <c:pt idx="21183">
                  <c:v>1.8199999999999999E-12</c:v>
                </c:pt>
                <c:pt idx="21184">
                  <c:v>1.8220000000000001E-12</c:v>
                </c:pt>
                <c:pt idx="21185">
                  <c:v>1.8229999999999998E-12</c:v>
                </c:pt>
                <c:pt idx="21186">
                  <c:v>1.8220000000000001E-12</c:v>
                </c:pt>
                <c:pt idx="21187">
                  <c:v>1.8139999999999999E-12</c:v>
                </c:pt>
                <c:pt idx="21188">
                  <c:v>1.815E-12</c:v>
                </c:pt>
                <c:pt idx="21189">
                  <c:v>1.8110000000000001E-12</c:v>
                </c:pt>
                <c:pt idx="21190">
                  <c:v>1.806E-12</c:v>
                </c:pt>
                <c:pt idx="21191">
                  <c:v>1.8050000000000001E-12</c:v>
                </c:pt>
                <c:pt idx="21192">
                  <c:v>1.8090000000000001E-12</c:v>
                </c:pt>
                <c:pt idx="21193">
                  <c:v>1.8110000000000001E-12</c:v>
                </c:pt>
                <c:pt idx="21194">
                  <c:v>1.8070000000000001E-12</c:v>
                </c:pt>
                <c:pt idx="21195">
                  <c:v>1.8050000000000001E-12</c:v>
                </c:pt>
                <c:pt idx="21196">
                  <c:v>1.8050000000000001E-12</c:v>
                </c:pt>
                <c:pt idx="21197">
                  <c:v>1.8050000000000001E-12</c:v>
                </c:pt>
                <c:pt idx="21198">
                  <c:v>1.7929999999999999E-12</c:v>
                </c:pt>
                <c:pt idx="21199">
                  <c:v>1.7929999999999999E-12</c:v>
                </c:pt>
                <c:pt idx="21200">
                  <c:v>1.792E-12</c:v>
                </c:pt>
                <c:pt idx="21201">
                  <c:v>1.7909999999999999E-12</c:v>
                </c:pt>
                <c:pt idx="21202">
                  <c:v>1.789E-12</c:v>
                </c:pt>
                <c:pt idx="21203">
                  <c:v>1.7909999999999999E-12</c:v>
                </c:pt>
                <c:pt idx="21204">
                  <c:v>1.796E-12</c:v>
                </c:pt>
                <c:pt idx="21205">
                  <c:v>1.7949999999999999E-12</c:v>
                </c:pt>
                <c:pt idx="21206">
                  <c:v>1.7909999999999999E-12</c:v>
                </c:pt>
                <c:pt idx="21207">
                  <c:v>1.7860000000000001E-12</c:v>
                </c:pt>
                <c:pt idx="21208">
                  <c:v>1.783E-12</c:v>
                </c:pt>
                <c:pt idx="21209">
                  <c:v>1.7840000000000001E-12</c:v>
                </c:pt>
                <c:pt idx="21210">
                  <c:v>1.7820000000000001E-12</c:v>
                </c:pt>
                <c:pt idx="21211">
                  <c:v>1.7820000000000001E-12</c:v>
                </c:pt>
                <c:pt idx="21212">
                  <c:v>1.7800000000000001E-12</c:v>
                </c:pt>
                <c:pt idx="21213">
                  <c:v>1.7820000000000001E-12</c:v>
                </c:pt>
                <c:pt idx="21214">
                  <c:v>1.783E-12</c:v>
                </c:pt>
                <c:pt idx="21215">
                  <c:v>1.7800000000000001E-12</c:v>
                </c:pt>
                <c:pt idx="21216">
                  <c:v>1.7800000000000001E-12</c:v>
                </c:pt>
                <c:pt idx="21217">
                  <c:v>1.7820000000000001E-12</c:v>
                </c:pt>
                <c:pt idx="21218">
                  <c:v>1.7780000000000001E-12</c:v>
                </c:pt>
                <c:pt idx="21219">
                  <c:v>1.7800000000000001E-12</c:v>
                </c:pt>
                <c:pt idx="21220">
                  <c:v>1.775E-12</c:v>
                </c:pt>
                <c:pt idx="21221">
                  <c:v>1.7699999999999999E-12</c:v>
                </c:pt>
                <c:pt idx="21222">
                  <c:v>1.775E-12</c:v>
                </c:pt>
                <c:pt idx="21223">
                  <c:v>1.769E-12</c:v>
                </c:pt>
                <c:pt idx="21224">
                  <c:v>1.7719999999999999E-12</c:v>
                </c:pt>
                <c:pt idx="21225">
                  <c:v>1.7800000000000001E-12</c:v>
                </c:pt>
                <c:pt idx="21226">
                  <c:v>1.7800000000000001E-12</c:v>
                </c:pt>
                <c:pt idx="21227">
                  <c:v>1.781E-12</c:v>
                </c:pt>
                <c:pt idx="21228">
                  <c:v>1.781E-12</c:v>
                </c:pt>
                <c:pt idx="21229">
                  <c:v>1.7820000000000001E-12</c:v>
                </c:pt>
                <c:pt idx="21230">
                  <c:v>1.7840000000000001E-12</c:v>
                </c:pt>
                <c:pt idx="21231">
                  <c:v>1.787E-12</c:v>
                </c:pt>
                <c:pt idx="21232">
                  <c:v>1.7929999999999999E-12</c:v>
                </c:pt>
                <c:pt idx="21233">
                  <c:v>1.796E-12</c:v>
                </c:pt>
                <c:pt idx="21234">
                  <c:v>1.789E-12</c:v>
                </c:pt>
                <c:pt idx="21235">
                  <c:v>1.792E-12</c:v>
                </c:pt>
                <c:pt idx="21236">
                  <c:v>1.7929999999999999E-12</c:v>
                </c:pt>
                <c:pt idx="21237">
                  <c:v>1.7949999999999999E-12</c:v>
                </c:pt>
                <c:pt idx="21238">
                  <c:v>1.794E-12</c:v>
                </c:pt>
                <c:pt idx="21239">
                  <c:v>1.7929999999999999E-12</c:v>
                </c:pt>
                <c:pt idx="21240">
                  <c:v>1.792E-12</c:v>
                </c:pt>
                <c:pt idx="21241">
                  <c:v>1.8010000000000001E-12</c:v>
                </c:pt>
                <c:pt idx="21242">
                  <c:v>1.8030000000000001E-12</c:v>
                </c:pt>
                <c:pt idx="21243">
                  <c:v>1.8E-12</c:v>
                </c:pt>
                <c:pt idx="21244">
                  <c:v>1.796E-12</c:v>
                </c:pt>
                <c:pt idx="21245">
                  <c:v>1.8010000000000001E-12</c:v>
                </c:pt>
                <c:pt idx="21246">
                  <c:v>1.8030000000000001E-12</c:v>
                </c:pt>
                <c:pt idx="21247">
                  <c:v>1.8050000000000001E-12</c:v>
                </c:pt>
                <c:pt idx="21248">
                  <c:v>1.804E-12</c:v>
                </c:pt>
                <c:pt idx="21249">
                  <c:v>1.804E-12</c:v>
                </c:pt>
                <c:pt idx="21250">
                  <c:v>1.804E-12</c:v>
                </c:pt>
                <c:pt idx="21251">
                  <c:v>1.8030000000000001E-12</c:v>
                </c:pt>
                <c:pt idx="21252">
                  <c:v>1.7989999999999999E-12</c:v>
                </c:pt>
                <c:pt idx="21253">
                  <c:v>1.8E-12</c:v>
                </c:pt>
                <c:pt idx="21254">
                  <c:v>1.8030000000000001E-12</c:v>
                </c:pt>
                <c:pt idx="21255">
                  <c:v>1.8030000000000001E-12</c:v>
                </c:pt>
                <c:pt idx="21256">
                  <c:v>1.8010000000000001E-12</c:v>
                </c:pt>
                <c:pt idx="21257">
                  <c:v>1.802E-12</c:v>
                </c:pt>
                <c:pt idx="21258">
                  <c:v>1.7989999999999999E-12</c:v>
                </c:pt>
                <c:pt idx="21259">
                  <c:v>1.8010000000000001E-12</c:v>
                </c:pt>
                <c:pt idx="21260">
                  <c:v>1.8110000000000001E-12</c:v>
                </c:pt>
                <c:pt idx="21261">
                  <c:v>1.817E-12</c:v>
                </c:pt>
                <c:pt idx="21262">
                  <c:v>1.815E-12</c:v>
                </c:pt>
                <c:pt idx="21263">
                  <c:v>1.8159999999999999E-12</c:v>
                </c:pt>
                <c:pt idx="21264">
                  <c:v>1.817E-12</c:v>
                </c:pt>
                <c:pt idx="21265">
                  <c:v>1.813E-12</c:v>
                </c:pt>
                <c:pt idx="21266">
                  <c:v>1.812E-12</c:v>
                </c:pt>
                <c:pt idx="21267">
                  <c:v>1.812E-12</c:v>
                </c:pt>
                <c:pt idx="21268">
                  <c:v>1.812E-12</c:v>
                </c:pt>
                <c:pt idx="21269">
                  <c:v>1.815E-12</c:v>
                </c:pt>
                <c:pt idx="21270">
                  <c:v>1.821E-12</c:v>
                </c:pt>
                <c:pt idx="21271">
                  <c:v>1.821E-12</c:v>
                </c:pt>
                <c:pt idx="21272">
                  <c:v>1.8229999999999998E-12</c:v>
                </c:pt>
                <c:pt idx="21273">
                  <c:v>1.8270000000000002E-12</c:v>
                </c:pt>
                <c:pt idx="21274">
                  <c:v>1.8319999999999999E-12</c:v>
                </c:pt>
                <c:pt idx="21275">
                  <c:v>1.8359999999999999E-12</c:v>
                </c:pt>
                <c:pt idx="21276">
                  <c:v>1.8369999999999999E-12</c:v>
                </c:pt>
                <c:pt idx="21277">
                  <c:v>1.838E-12</c:v>
                </c:pt>
                <c:pt idx="21278">
                  <c:v>1.842E-12</c:v>
                </c:pt>
                <c:pt idx="21279">
                  <c:v>1.8399999999999998E-12</c:v>
                </c:pt>
                <c:pt idx="21280">
                  <c:v>1.8359999999999999E-12</c:v>
                </c:pt>
                <c:pt idx="21281">
                  <c:v>1.8390000000000001E-12</c:v>
                </c:pt>
                <c:pt idx="21282">
                  <c:v>1.8399999999999998E-12</c:v>
                </c:pt>
                <c:pt idx="21283">
                  <c:v>1.8409999999999999E-12</c:v>
                </c:pt>
                <c:pt idx="21284">
                  <c:v>1.8399999999999998E-12</c:v>
                </c:pt>
                <c:pt idx="21285">
                  <c:v>1.8479999999999998E-12</c:v>
                </c:pt>
                <c:pt idx="21286">
                  <c:v>1.846E-12</c:v>
                </c:pt>
                <c:pt idx="21287">
                  <c:v>1.8529999999999999E-12</c:v>
                </c:pt>
                <c:pt idx="21288">
                  <c:v>1.8569999999999999E-12</c:v>
                </c:pt>
                <c:pt idx="21289">
                  <c:v>1.8659999999999999E-12</c:v>
                </c:pt>
                <c:pt idx="21290">
                  <c:v>1.8649999999999998E-12</c:v>
                </c:pt>
                <c:pt idx="21291">
                  <c:v>1.8720000000000001E-12</c:v>
                </c:pt>
                <c:pt idx="21292">
                  <c:v>1.871E-12</c:v>
                </c:pt>
                <c:pt idx="21293">
                  <c:v>1.875E-12</c:v>
                </c:pt>
                <c:pt idx="21294">
                  <c:v>1.8760000000000001E-12</c:v>
                </c:pt>
                <c:pt idx="21295">
                  <c:v>1.8770000000000002E-12</c:v>
                </c:pt>
                <c:pt idx="21296">
                  <c:v>1.8819999999999999E-12</c:v>
                </c:pt>
                <c:pt idx="21297">
                  <c:v>1.8840000000000001E-12</c:v>
                </c:pt>
                <c:pt idx="21298">
                  <c:v>1.8810000000000002E-12</c:v>
                </c:pt>
                <c:pt idx="21299">
                  <c:v>1.888E-12</c:v>
                </c:pt>
                <c:pt idx="21300">
                  <c:v>1.8909999999999999E-12</c:v>
                </c:pt>
                <c:pt idx="21301">
                  <c:v>1.892E-12</c:v>
                </c:pt>
                <c:pt idx="21302">
                  <c:v>1.896E-12</c:v>
                </c:pt>
                <c:pt idx="21303">
                  <c:v>1.9060000000000002E-12</c:v>
                </c:pt>
                <c:pt idx="21304">
                  <c:v>1.9060000000000002E-12</c:v>
                </c:pt>
                <c:pt idx="21305">
                  <c:v>1.9060000000000002E-12</c:v>
                </c:pt>
                <c:pt idx="21306">
                  <c:v>1.9079999999999999E-12</c:v>
                </c:pt>
                <c:pt idx="21307">
                  <c:v>1.8989999999999999E-12</c:v>
                </c:pt>
                <c:pt idx="21308">
                  <c:v>1.8949999999999999E-12</c:v>
                </c:pt>
                <c:pt idx="21309">
                  <c:v>1.8970000000000001E-12</c:v>
                </c:pt>
                <c:pt idx="21310">
                  <c:v>1.9029999999999999E-12</c:v>
                </c:pt>
                <c:pt idx="21311">
                  <c:v>1.9020000000000002E-12</c:v>
                </c:pt>
                <c:pt idx="21312">
                  <c:v>1.904E-12</c:v>
                </c:pt>
                <c:pt idx="21313">
                  <c:v>1.9079999999999999E-12</c:v>
                </c:pt>
                <c:pt idx="21314">
                  <c:v>1.9119999999999999E-12</c:v>
                </c:pt>
                <c:pt idx="21315">
                  <c:v>1.917E-12</c:v>
                </c:pt>
                <c:pt idx="21316">
                  <c:v>1.921E-12</c:v>
                </c:pt>
                <c:pt idx="21317">
                  <c:v>1.9260000000000001E-12</c:v>
                </c:pt>
                <c:pt idx="21318">
                  <c:v>1.929E-12</c:v>
                </c:pt>
                <c:pt idx="21319">
                  <c:v>1.929E-12</c:v>
                </c:pt>
                <c:pt idx="21320">
                  <c:v>1.9359999999999998E-12</c:v>
                </c:pt>
                <c:pt idx="21321">
                  <c:v>1.9440000000000002E-12</c:v>
                </c:pt>
                <c:pt idx="21322">
                  <c:v>1.9510000000000001E-12</c:v>
                </c:pt>
                <c:pt idx="21323">
                  <c:v>1.9560000000000001E-12</c:v>
                </c:pt>
                <c:pt idx="21324">
                  <c:v>1.9619999999999999E-12</c:v>
                </c:pt>
                <c:pt idx="21325">
                  <c:v>1.963E-12</c:v>
                </c:pt>
                <c:pt idx="21326">
                  <c:v>1.9619999999999999E-12</c:v>
                </c:pt>
                <c:pt idx="21327">
                  <c:v>1.9569999999999998E-12</c:v>
                </c:pt>
                <c:pt idx="21328">
                  <c:v>1.9609999999999998E-12</c:v>
                </c:pt>
                <c:pt idx="21329">
                  <c:v>1.959E-12</c:v>
                </c:pt>
                <c:pt idx="21330">
                  <c:v>1.9619999999999999E-12</c:v>
                </c:pt>
                <c:pt idx="21331">
                  <c:v>1.9659999999999999E-12</c:v>
                </c:pt>
                <c:pt idx="21332">
                  <c:v>1.9619999999999999E-12</c:v>
                </c:pt>
                <c:pt idx="21333">
                  <c:v>1.9609999999999998E-12</c:v>
                </c:pt>
                <c:pt idx="21334">
                  <c:v>1.9619999999999999E-12</c:v>
                </c:pt>
                <c:pt idx="21335">
                  <c:v>1.9690000000000002E-12</c:v>
                </c:pt>
                <c:pt idx="21336">
                  <c:v>1.9680000000000001E-12</c:v>
                </c:pt>
                <c:pt idx="21337">
                  <c:v>1.9760000000000001E-12</c:v>
                </c:pt>
                <c:pt idx="21338">
                  <c:v>1.984E-12</c:v>
                </c:pt>
                <c:pt idx="21339">
                  <c:v>1.9909999999999999E-12</c:v>
                </c:pt>
                <c:pt idx="21340">
                  <c:v>1.9940000000000002E-12</c:v>
                </c:pt>
                <c:pt idx="21341">
                  <c:v>1.9980000000000002E-12</c:v>
                </c:pt>
                <c:pt idx="21342">
                  <c:v>2.0029999999999998E-12</c:v>
                </c:pt>
                <c:pt idx="21343">
                  <c:v>2.0039999999999999E-12</c:v>
                </c:pt>
                <c:pt idx="21344">
                  <c:v>2.0069999999999998E-12</c:v>
                </c:pt>
                <c:pt idx="21345">
                  <c:v>2.0060000000000001E-12</c:v>
                </c:pt>
                <c:pt idx="21346">
                  <c:v>2.0109999999999998E-12</c:v>
                </c:pt>
                <c:pt idx="21347">
                  <c:v>2.0079999999999999E-12</c:v>
                </c:pt>
                <c:pt idx="21348">
                  <c:v>2.0109999999999998E-12</c:v>
                </c:pt>
                <c:pt idx="21349">
                  <c:v>2.009E-12</c:v>
                </c:pt>
                <c:pt idx="21350">
                  <c:v>2.005E-12</c:v>
                </c:pt>
                <c:pt idx="21351">
                  <c:v>2.013E-12</c:v>
                </c:pt>
                <c:pt idx="21352">
                  <c:v>2.0159999999999999E-12</c:v>
                </c:pt>
                <c:pt idx="21353">
                  <c:v>2.0220000000000001E-12</c:v>
                </c:pt>
                <c:pt idx="21354">
                  <c:v>2.0239999999999999E-12</c:v>
                </c:pt>
                <c:pt idx="21355">
                  <c:v>2.025E-12</c:v>
                </c:pt>
                <c:pt idx="21356">
                  <c:v>2.0279999999999998E-12</c:v>
                </c:pt>
                <c:pt idx="21357">
                  <c:v>2.0270000000000001E-12</c:v>
                </c:pt>
                <c:pt idx="21358">
                  <c:v>2.0260000000000001E-12</c:v>
                </c:pt>
                <c:pt idx="21359">
                  <c:v>2.0260000000000001E-12</c:v>
                </c:pt>
                <c:pt idx="21360">
                  <c:v>2.0319999999999998E-12</c:v>
                </c:pt>
                <c:pt idx="21361">
                  <c:v>2.0350000000000001E-12</c:v>
                </c:pt>
                <c:pt idx="21362">
                  <c:v>2.0350000000000001E-12</c:v>
                </c:pt>
                <c:pt idx="21363">
                  <c:v>2.0319999999999998E-12</c:v>
                </c:pt>
                <c:pt idx="21364">
                  <c:v>2.0369999999999999E-12</c:v>
                </c:pt>
                <c:pt idx="21365">
                  <c:v>2.0369999999999999E-12</c:v>
                </c:pt>
                <c:pt idx="21366">
                  <c:v>2.0489999999999999E-12</c:v>
                </c:pt>
                <c:pt idx="21367">
                  <c:v>2.0569999999999998E-12</c:v>
                </c:pt>
                <c:pt idx="21368">
                  <c:v>2.0489999999999999E-12</c:v>
                </c:pt>
                <c:pt idx="21369">
                  <c:v>2.0499999999999999E-12</c:v>
                </c:pt>
                <c:pt idx="21370">
                  <c:v>2.051E-12</c:v>
                </c:pt>
                <c:pt idx="21371">
                  <c:v>2.0520000000000001E-12</c:v>
                </c:pt>
                <c:pt idx="21372">
                  <c:v>2.0539999999999999E-12</c:v>
                </c:pt>
                <c:pt idx="21373">
                  <c:v>2.0600000000000001E-12</c:v>
                </c:pt>
                <c:pt idx="21374">
                  <c:v>2.059E-12</c:v>
                </c:pt>
                <c:pt idx="21375">
                  <c:v>2.0650000000000002E-12</c:v>
                </c:pt>
                <c:pt idx="21376">
                  <c:v>2.0569999999999998E-12</c:v>
                </c:pt>
                <c:pt idx="21377">
                  <c:v>2.0640000000000001E-12</c:v>
                </c:pt>
                <c:pt idx="21378">
                  <c:v>2.0690000000000002E-12</c:v>
                </c:pt>
                <c:pt idx="21379">
                  <c:v>2.0730000000000002E-12</c:v>
                </c:pt>
                <c:pt idx="21380">
                  <c:v>2.0810000000000001E-12</c:v>
                </c:pt>
                <c:pt idx="21381">
                  <c:v>2.08E-12</c:v>
                </c:pt>
                <c:pt idx="21382">
                  <c:v>2.084E-12</c:v>
                </c:pt>
                <c:pt idx="21383">
                  <c:v>2.0779999999999998E-12</c:v>
                </c:pt>
                <c:pt idx="21384">
                  <c:v>2.071E-12</c:v>
                </c:pt>
                <c:pt idx="21385">
                  <c:v>2.0720000000000001E-12</c:v>
                </c:pt>
                <c:pt idx="21386">
                  <c:v>2.076E-12</c:v>
                </c:pt>
                <c:pt idx="21387">
                  <c:v>2.0739999999999998E-12</c:v>
                </c:pt>
                <c:pt idx="21388">
                  <c:v>2.0829999999999999E-12</c:v>
                </c:pt>
                <c:pt idx="21389">
                  <c:v>2.0819999999999998E-12</c:v>
                </c:pt>
                <c:pt idx="21390">
                  <c:v>2.08E-12</c:v>
                </c:pt>
                <c:pt idx="21391">
                  <c:v>2.0860000000000002E-12</c:v>
                </c:pt>
                <c:pt idx="21392">
                  <c:v>2.0869999999999999E-12</c:v>
                </c:pt>
                <c:pt idx="21393">
                  <c:v>2.0900000000000002E-12</c:v>
                </c:pt>
                <c:pt idx="21394">
                  <c:v>2.0970000000000001E-12</c:v>
                </c:pt>
                <c:pt idx="21395">
                  <c:v>2.0980000000000001E-12</c:v>
                </c:pt>
                <c:pt idx="21396">
                  <c:v>2.101E-12</c:v>
                </c:pt>
                <c:pt idx="21397">
                  <c:v>2.096E-12</c:v>
                </c:pt>
                <c:pt idx="21398">
                  <c:v>2.1020000000000001E-12</c:v>
                </c:pt>
                <c:pt idx="21399">
                  <c:v>2.101E-12</c:v>
                </c:pt>
                <c:pt idx="21400">
                  <c:v>2.1079999999999999E-12</c:v>
                </c:pt>
                <c:pt idx="21401">
                  <c:v>2.0999999999999999E-12</c:v>
                </c:pt>
                <c:pt idx="21402">
                  <c:v>2.0970000000000001E-12</c:v>
                </c:pt>
                <c:pt idx="21403">
                  <c:v>2.0970000000000001E-12</c:v>
                </c:pt>
                <c:pt idx="21404">
                  <c:v>2.0949999999999999E-12</c:v>
                </c:pt>
                <c:pt idx="21405">
                  <c:v>2.0909999999999999E-12</c:v>
                </c:pt>
                <c:pt idx="21406">
                  <c:v>2.0900000000000002E-12</c:v>
                </c:pt>
                <c:pt idx="21407">
                  <c:v>2.0890000000000001E-12</c:v>
                </c:pt>
                <c:pt idx="21408">
                  <c:v>2.0930000000000001E-12</c:v>
                </c:pt>
                <c:pt idx="21409">
                  <c:v>2.1020000000000001E-12</c:v>
                </c:pt>
                <c:pt idx="21410">
                  <c:v>2.1020000000000001E-12</c:v>
                </c:pt>
                <c:pt idx="21411">
                  <c:v>2.1110000000000002E-12</c:v>
                </c:pt>
                <c:pt idx="21412">
                  <c:v>2.1180000000000001E-12</c:v>
                </c:pt>
                <c:pt idx="21413">
                  <c:v>2.122E-12</c:v>
                </c:pt>
                <c:pt idx="21414">
                  <c:v>2.1190000000000002E-12</c:v>
                </c:pt>
                <c:pt idx="21415">
                  <c:v>2.1150000000000002E-12</c:v>
                </c:pt>
                <c:pt idx="21416">
                  <c:v>2.1180000000000001E-12</c:v>
                </c:pt>
                <c:pt idx="21417">
                  <c:v>2.1190000000000002E-12</c:v>
                </c:pt>
                <c:pt idx="21418">
                  <c:v>2.1159999999999999E-12</c:v>
                </c:pt>
                <c:pt idx="21419">
                  <c:v>2.1180000000000001E-12</c:v>
                </c:pt>
                <c:pt idx="21420">
                  <c:v>2.1209999999999999E-12</c:v>
                </c:pt>
                <c:pt idx="21421">
                  <c:v>2.1230000000000001E-12</c:v>
                </c:pt>
                <c:pt idx="21422">
                  <c:v>2.1230000000000001E-12</c:v>
                </c:pt>
                <c:pt idx="21423">
                  <c:v>2.1159999999999999E-12</c:v>
                </c:pt>
                <c:pt idx="21424">
                  <c:v>2.1180000000000001E-12</c:v>
                </c:pt>
                <c:pt idx="21425">
                  <c:v>2.1249999999999999E-12</c:v>
                </c:pt>
                <c:pt idx="21426">
                  <c:v>2.1249999999999999E-12</c:v>
                </c:pt>
                <c:pt idx="21427">
                  <c:v>2.1360000000000002E-12</c:v>
                </c:pt>
                <c:pt idx="21428">
                  <c:v>2.1360000000000002E-12</c:v>
                </c:pt>
                <c:pt idx="21429">
                  <c:v>2.1409999999999999E-12</c:v>
                </c:pt>
                <c:pt idx="21430">
                  <c:v>2.1440000000000002E-12</c:v>
                </c:pt>
                <c:pt idx="21431">
                  <c:v>2.1409999999999999E-12</c:v>
                </c:pt>
                <c:pt idx="21432">
                  <c:v>2.1449999999999998E-12</c:v>
                </c:pt>
                <c:pt idx="21433">
                  <c:v>2.1560000000000001E-12</c:v>
                </c:pt>
                <c:pt idx="21434">
                  <c:v>2.1610000000000002E-12</c:v>
                </c:pt>
                <c:pt idx="21435">
                  <c:v>2.159E-12</c:v>
                </c:pt>
                <c:pt idx="21436">
                  <c:v>2.1619999999999999E-12</c:v>
                </c:pt>
                <c:pt idx="21437">
                  <c:v>2.1659999999999999E-12</c:v>
                </c:pt>
                <c:pt idx="21438">
                  <c:v>2.1619999999999999E-12</c:v>
                </c:pt>
                <c:pt idx="21439">
                  <c:v>2.1610000000000002E-12</c:v>
                </c:pt>
                <c:pt idx="21440">
                  <c:v>2.163E-12</c:v>
                </c:pt>
                <c:pt idx="21441">
                  <c:v>2.163E-12</c:v>
                </c:pt>
                <c:pt idx="21442">
                  <c:v>2.1659999999999999E-12</c:v>
                </c:pt>
                <c:pt idx="21443">
                  <c:v>2.167E-12</c:v>
                </c:pt>
                <c:pt idx="21444">
                  <c:v>2.1619999999999999E-12</c:v>
                </c:pt>
                <c:pt idx="21445">
                  <c:v>2.1650000000000002E-12</c:v>
                </c:pt>
                <c:pt idx="21446">
                  <c:v>2.1680000000000001E-12</c:v>
                </c:pt>
                <c:pt idx="21447">
                  <c:v>2.1690000000000001E-12</c:v>
                </c:pt>
                <c:pt idx="21448">
                  <c:v>2.1680000000000001E-12</c:v>
                </c:pt>
                <c:pt idx="21449">
                  <c:v>2.1680000000000001E-12</c:v>
                </c:pt>
                <c:pt idx="21450">
                  <c:v>2.1699999999999998E-12</c:v>
                </c:pt>
                <c:pt idx="21451">
                  <c:v>2.167E-12</c:v>
                </c:pt>
                <c:pt idx="21452">
                  <c:v>2.1739999999999998E-12</c:v>
                </c:pt>
                <c:pt idx="21453">
                  <c:v>2.18E-12</c:v>
                </c:pt>
                <c:pt idx="21454">
                  <c:v>2.1900000000000002E-12</c:v>
                </c:pt>
                <c:pt idx="21455">
                  <c:v>2.1949999999999998E-12</c:v>
                </c:pt>
                <c:pt idx="21456">
                  <c:v>2.1959999999999999E-12</c:v>
                </c:pt>
                <c:pt idx="21457">
                  <c:v>2.1940000000000001E-12</c:v>
                </c:pt>
                <c:pt idx="21458">
                  <c:v>2.1949999999999998E-12</c:v>
                </c:pt>
                <c:pt idx="21459">
                  <c:v>2.197E-12</c:v>
                </c:pt>
                <c:pt idx="21460">
                  <c:v>2.1949999999999998E-12</c:v>
                </c:pt>
                <c:pt idx="21461">
                  <c:v>2.1940000000000001E-12</c:v>
                </c:pt>
                <c:pt idx="21462">
                  <c:v>2.1949999999999998E-12</c:v>
                </c:pt>
                <c:pt idx="21463">
                  <c:v>2.2039999999999999E-12</c:v>
                </c:pt>
                <c:pt idx="21464">
                  <c:v>2.2060000000000001E-12</c:v>
                </c:pt>
                <c:pt idx="21465">
                  <c:v>2.1999999999999999E-12</c:v>
                </c:pt>
                <c:pt idx="21466">
                  <c:v>2.193E-12</c:v>
                </c:pt>
                <c:pt idx="21467">
                  <c:v>2.1989999999999998E-12</c:v>
                </c:pt>
                <c:pt idx="21468">
                  <c:v>2.1999999999999999E-12</c:v>
                </c:pt>
                <c:pt idx="21469">
                  <c:v>2.2029999999999998E-12</c:v>
                </c:pt>
                <c:pt idx="21470">
                  <c:v>2.1999999999999999E-12</c:v>
                </c:pt>
                <c:pt idx="21471">
                  <c:v>2.2029999999999998E-12</c:v>
                </c:pt>
                <c:pt idx="21472">
                  <c:v>2.2020000000000001E-12</c:v>
                </c:pt>
                <c:pt idx="21473">
                  <c:v>2.1949999999999998E-12</c:v>
                </c:pt>
                <c:pt idx="21474">
                  <c:v>2.1999999999999999E-12</c:v>
                </c:pt>
                <c:pt idx="21475">
                  <c:v>2.2020000000000001E-12</c:v>
                </c:pt>
                <c:pt idx="21476">
                  <c:v>2.2060000000000001E-12</c:v>
                </c:pt>
                <c:pt idx="21477">
                  <c:v>2.205E-12</c:v>
                </c:pt>
                <c:pt idx="21478">
                  <c:v>2.197E-12</c:v>
                </c:pt>
                <c:pt idx="21479">
                  <c:v>2.197E-12</c:v>
                </c:pt>
                <c:pt idx="21480">
                  <c:v>2.1959999999999999E-12</c:v>
                </c:pt>
                <c:pt idx="21481">
                  <c:v>2.1900000000000002E-12</c:v>
                </c:pt>
                <c:pt idx="21482">
                  <c:v>2.1940000000000001E-12</c:v>
                </c:pt>
                <c:pt idx="21483">
                  <c:v>2.1959999999999999E-12</c:v>
                </c:pt>
                <c:pt idx="21484">
                  <c:v>2.1890000000000001E-12</c:v>
                </c:pt>
                <c:pt idx="21485">
                  <c:v>2.1900000000000002E-12</c:v>
                </c:pt>
                <c:pt idx="21486">
                  <c:v>2.1900000000000002E-12</c:v>
                </c:pt>
                <c:pt idx="21487">
                  <c:v>2.1900000000000002E-12</c:v>
                </c:pt>
                <c:pt idx="21488">
                  <c:v>2.1900000000000002E-12</c:v>
                </c:pt>
                <c:pt idx="21489">
                  <c:v>2.1900000000000002E-12</c:v>
                </c:pt>
                <c:pt idx="21490">
                  <c:v>2.1850000000000001E-12</c:v>
                </c:pt>
                <c:pt idx="21491">
                  <c:v>2.1919999999999999E-12</c:v>
                </c:pt>
                <c:pt idx="21492">
                  <c:v>2.1959999999999999E-12</c:v>
                </c:pt>
                <c:pt idx="21493">
                  <c:v>2.1959999999999999E-12</c:v>
                </c:pt>
                <c:pt idx="21494">
                  <c:v>2.1919999999999999E-12</c:v>
                </c:pt>
                <c:pt idx="21495">
                  <c:v>2.1890000000000001E-12</c:v>
                </c:pt>
                <c:pt idx="21496">
                  <c:v>2.1959999999999999E-12</c:v>
                </c:pt>
                <c:pt idx="21497">
                  <c:v>2.1989999999999998E-12</c:v>
                </c:pt>
                <c:pt idx="21498">
                  <c:v>2.1959999999999999E-12</c:v>
                </c:pt>
                <c:pt idx="21499">
                  <c:v>2.1940000000000001E-12</c:v>
                </c:pt>
                <c:pt idx="21500">
                  <c:v>2.188E-12</c:v>
                </c:pt>
                <c:pt idx="21501">
                  <c:v>2.1829999999999999E-12</c:v>
                </c:pt>
                <c:pt idx="21502">
                  <c:v>2.1789999999999999E-12</c:v>
                </c:pt>
                <c:pt idx="21503">
                  <c:v>2.1749999999999999E-12</c:v>
                </c:pt>
                <c:pt idx="21504">
                  <c:v>2.1779999999999998E-12</c:v>
                </c:pt>
                <c:pt idx="21505">
                  <c:v>2.1820000000000002E-12</c:v>
                </c:pt>
                <c:pt idx="21506">
                  <c:v>2.176E-12</c:v>
                </c:pt>
                <c:pt idx="21507">
                  <c:v>2.1739999999999998E-12</c:v>
                </c:pt>
                <c:pt idx="21508">
                  <c:v>2.1680000000000001E-12</c:v>
                </c:pt>
                <c:pt idx="21509">
                  <c:v>2.1659999999999999E-12</c:v>
                </c:pt>
                <c:pt idx="21510">
                  <c:v>2.1659999999999999E-12</c:v>
                </c:pt>
                <c:pt idx="21511">
                  <c:v>2.1680000000000001E-12</c:v>
                </c:pt>
                <c:pt idx="21512">
                  <c:v>2.1709999999999999E-12</c:v>
                </c:pt>
                <c:pt idx="21513">
                  <c:v>2.1730000000000001E-12</c:v>
                </c:pt>
                <c:pt idx="21514">
                  <c:v>2.1709999999999999E-12</c:v>
                </c:pt>
                <c:pt idx="21515">
                  <c:v>2.167E-12</c:v>
                </c:pt>
                <c:pt idx="21516">
                  <c:v>2.1610000000000002E-12</c:v>
                </c:pt>
                <c:pt idx="21517">
                  <c:v>2.1529999999999998E-12</c:v>
                </c:pt>
                <c:pt idx="21518">
                  <c:v>2.1499999999999999E-12</c:v>
                </c:pt>
                <c:pt idx="21519">
                  <c:v>2.1499999999999999E-12</c:v>
                </c:pt>
                <c:pt idx="21520">
                  <c:v>2.1409999999999999E-12</c:v>
                </c:pt>
                <c:pt idx="21521">
                  <c:v>2.1409999999999999E-12</c:v>
                </c:pt>
                <c:pt idx="21522">
                  <c:v>2.138E-12</c:v>
                </c:pt>
                <c:pt idx="21523">
                  <c:v>2.1329999999999999E-12</c:v>
                </c:pt>
                <c:pt idx="21524">
                  <c:v>2.1310000000000001E-12</c:v>
                </c:pt>
                <c:pt idx="21525">
                  <c:v>2.147E-12</c:v>
                </c:pt>
                <c:pt idx="21526">
                  <c:v>2.1570000000000002E-12</c:v>
                </c:pt>
                <c:pt idx="21527">
                  <c:v>2.155E-12</c:v>
                </c:pt>
                <c:pt idx="21528">
                  <c:v>2.1529999999999998E-12</c:v>
                </c:pt>
                <c:pt idx="21529">
                  <c:v>2.1539999999999999E-12</c:v>
                </c:pt>
                <c:pt idx="21530">
                  <c:v>2.1409999999999999E-12</c:v>
                </c:pt>
                <c:pt idx="21531">
                  <c:v>2.13E-12</c:v>
                </c:pt>
                <c:pt idx="21532">
                  <c:v>2.1249999999999999E-12</c:v>
                </c:pt>
                <c:pt idx="21533">
                  <c:v>2.1180000000000001E-12</c:v>
                </c:pt>
                <c:pt idx="21534">
                  <c:v>2.1100000000000001E-12</c:v>
                </c:pt>
                <c:pt idx="21535">
                  <c:v>2.101E-12</c:v>
                </c:pt>
                <c:pt idx="21536">
                  <c:v>2.096E-12</c:v>
                </c:pt>
                <c:pt idx="21537">
                  <c:v>2.0949999999999999E-12</c:v>
                </c:pt>
                <c:pt idx="21538">
                  <c:v>2.084E-12</c:v>
                </c:pt>
                <c:pt idx="21539">
                  <c:v>2.0829999999999999E-12</c:v>
                </c:pt>
                <c:pt idx="21540">
                  <c:v>2.0730000000000002E-12</c:v>
                </c:pt>
                <c:pt idx="21541">
                  <c:v>2.067E-12</c:v>
                </c:pt>
                <c:pt idx="21542">
                  <c:v>2.0659999999999999E-12</c:v>
                </c:pt>
                <c:pt idx="21543">
                  <c:v>2.059E-12</c:v>
                </c:pt>
                <c:pt idx="21544">
                  <c:v>2.0560000000000001E-12</c:v>
                </c:pt>
                <c:pt idx="21545">
                  <c:v>2.0499999999999999E-12</c:v>
                </c:pt>
                <c:pt idx="21546">
                  <c:v>2.0480000000000002E-12</c:v>
                </c:pt>
                <c:pt idx="21547">
                  <c:v>2.046E-12</c:v>
                </c:pt>
                <c:pt idx="21548">
                  <c:v>2.0430000000000001E-12</c:v>
                </c:pt>
                <c:pt idx="21549">
                  <c:v>2.0329999999999999E-12</c:v>
                </c:pt>
                <c:pt idx="21550">
                  <c:v>2.0239999999999999E-12</c:v>
                </c:pt>
                <c:pt idx="21551">
                  <c:v>2.0140000000000001E-12</c:v>
                </c:pt>
                <c:pt idx="21552">
                  <c:v>2.0100000000000001E-12</c:v>
                </c:pt>
                <c:pt idx="21553">
                  <c:v>2.0100000000000001E-12</c:v>
                </c:pt>
                <c:pt idx="21554">
                  <c:v>2.0119999999999999E-12</c:v>
                </c:pt>
                <c:pt idx="21555">
                  <c:v>2.009E-12</c:v>
                </c:pt>
                <c:pt idx="21556">
                  <c:v>2E-12</c:v>
                </c:pt>
                <c:pt idx="21557">
                  <c:v>1.9940000000000002E-12</c:v>
                </c:pt>
                <c:pt idx="21558">
                  <c:v>1.9890000000000001E-12</c:v>
                </c:pt>
                <c:pt idx="21559">
                  <c:v>1.98E-12</c:v>
                </c:pt>
                <c:pt idx="21560">
                  <c:v>1.9789999999999999E-12</c:v>
                </c:pt>
                <c:pt idx="21561">
                  <c:v>1.9690000000000002E-12</c:v>
                </c:pt>
                <c:pt idx="21562">
                  <c:v>1.9659999999999999E-12</c:v>
                </c:pt>
                <c:pt idx="21563">
                  <c:v>1.9609999999999998E-12</c:v>
                </c:pt>
                <c:pt idx="21564">
                  <c:v>1.9619999999999999E-12</c:v>
                </c:pt>
                <c:pt idx="21565">
                  <c:v>1.9399999999999998E-12</c:v>
                </c:pt>
                <c:pt idx="21566">
                  <c:v>1.9440000000000002E-12</c:v>
                </c:pt>
                <c:pt idx="21567">
                  <c:v>1.942E-12</c:v>
                </c:pt>
                <c:pt idx="21568">
                  <c:v>1.9390000000000001E-12</c:v>
                </c:pt>
                <c:pt idx="21569">
                  <c:v>1.9409999999999999E-12</c:v>
                </c:pt>
                <c:pt idx="21570">
                  <c:v>1.9319999999999998E-12</c:v>
                </c:pt>
                <c:pt idx="21571">
                  <c:v>1.942E-12</c:v>
                </c:pt>
                <c:pt idx="21572">
                  <c:v>1.9310000000000002E-12</c:v>
                </c:pt>
                <c:pt idx="21573">
                  <c:v>1.9260000000000001E-12</c:v>
                </c:pt>
                <c:pt idx="21574">
                  <c:v>1.9159999999999999E-12</c:v>
                </c:pt>
                <c:pt idx="21575">
                  <c:v>1.9119999999999999E-12</c:v>
                </c:pt>
                <c:pt idx="21576">
                  <c:v>1.9119999999999999E-12</c:v>
                </c:pt>
                <c:pt idx="21577">
                  <c:v>1.9020000000000002E-12</c:v>
                </c:pt>
                <c:pt idx="21578">
                  <c:v>1.9100000000000001E-12</c:v>
                </c:pt>
                <c:pt idx="21579">
                  <c:v>1.9069999999999999E-12</c:v>
                </c:pt>
                <c:pt idx="21580">
                  <c:v>1.9050000000000001E-12</c:v>
                </c:pt>
                <c:pt idx="21581">
                  <c:v>1.9069999999999999E-12</c:v>
                </c:pt>
                <c:pt idx="21582">
                  <c:v>1.9050000000000001E-12</c:v>
                </c:pt>
                <c:pt idx="21583">
                  <c:v>1.9010000000000001E-12</c:v>
                </c:pt>
                <c:pt idx="21584">
                  <c:v>1.8939999999999998E-12</c:v>
                </c:pt>
                <c:pt idx="21585">
                  <c:v>1.883E-12</c:v>
                </c:pt>
                <c:pt idx="21586">
                  <c:v>1.8770000000000002E-12</c:v>
                </c:pt>
                <c:pt idx="21587">
                  <c:v>1.875E-12</c:v>
                </c:pt>
                <c:pt idx="21588">
                  <c:v>1.8609999999999998E-12</c:v>
                </c:pt>
                <c:pt idx="21589">
                  <c:v>1.854E-12</c:v>
                </c:pt>
                <c:pt idx="21590">
                  <c:v>1.8489999999999999E-12</c:v>
                </c:pt>
                <c:pt idx="21591">
                  <c:v>1.85E-12</c:v>
                </c:pt>
                <c:pt idx="21592">
                  <c:v>1.8510000000000001E-12</c:v>
                </c:pt>
                <c:pt idx="21593">
                  <c:v>1.8529999999999999E-12</c:v>
                </c:pt>
                <c:pt idx="21594">
                  <c:v>1.854E-12</c:v>
                </c:pt>
                <c:pt idx="21595">
                  <c:v>1.85E-12</c:v>
                </c:pt>
                <c:pt idx="21596">
                  <c:v>1.8520000000000002E-12</c:v>
                </c:pt>
                <c:pt idx="21597">
                  <c:v>1.8520000000000002E-12</c:v>
                </c:pt>
                <c:pt idx="21598">
                  <c:v>1.858E-12</c:v>
                </c:pt>
                <c:pt idx="21599">
                  <c:v>1.8479999999999998E-12</c:v>
                </c:pt>
                <c:pt idx="21600">
                  <c:v>1.8430000000000001E-12</c:v>
                </c:pt>
                <c:pt idx="21601">
                  <c:v>1.8399999999999998E-12</c:v>
                </c:pt>
                <c:pt idx="21602">
                  <c:v>1.838E-12</c:v>
                </c:pt>
                <c:pt idx="21603">
                  <c:v>1.8359999999999999E-12</c:v>
                </c:pt>
                <c:pt idx="21604">
                  <c:v>1.8359999999999999E-12</c:v>
                </c:pt>
                <c:pt idx="21605">
                  <c:v>1.8340000000000001E-12</c:v>
                </c:pt>
                <c:pt idx="21606">
                  <c:v>1.8310000000000002E-12</c:v>
                </c:pt>
                <c:pt idx="21607">
                  <c:v>1.8300000000000001E-12</c:v>
                </c:pt>
                <c:pt idx="21608">
                  <c:v>1.8229999999999998E-12</c:v>
                </c:pt>
                <c:pt idx="21609">
                  <c:v>1.8270000000000002E-12</c:v>
                </c:pt>
                <c:pt idx="21610">
                  <c:v>1.825E-12</c:v>
                </c:pt>
                <c:pt idx="21611">
                  <c:v>1.8229999999999998E-12</c:v>
                </c:pt>
                <c:pt idx="21612">
                  <c:v>1.817E-12</c:v>
                </c:pt>
                <c:pt idx="21613">
                  <c:v>1.8139999999999999E-12</c:v>
                </c:pt>
                <c:pt idx="21614">
                  <c:v>1.806E-12</c:v>
                </c:pt>
                <c:pt idx="21615">
                  <c:v>1.802E-12</c:v>
                </c:pt>
                <c:pt idx="21616">
                  <c:v>1.8010000000000001E-12</c:v>
                </c:pt>
                <c:pt idx="21617">
                  <c:v>1.808E-12</c:v>
                </c:pt>
                <c:pt idx="21618">
                  <c:v>1.808E-12</c:v>
                </c:pt>
                <c:pt idx="21619">
                  <c:v>1.808E-12</c:v>
                </c:pt>
                <c:pt idx="21620">
                  <c:v>1.796E-12</c:v>
                </c:pt>
                <c:pt idx="21621">
                  <c:v>1.8010000000000001E-12</c:v>
                </c:pt>
                <c:pt idx="21622">
                  <c:v>1.8070000000000001E-12</c:v>
                </c:pt>
                <c:pt idx="21623">
                  <c:v>1.812E-12</c:v>
                </c:pt>
                <c:pt idx="21624">
                  <c:v>1.81E-12</c:v>
                </c:pt>
                <c:pt idx="21625">
                  <c:v>1.804E-12</c:v>
                </c:pt>
                <c:pt idx="21626">
                  <c:v>1.7969999999999999E-12</c:v>
                </c:pt>
                <c:pt idx="21627">
                  <c:v>1.7969999999999999E-12</c:v>
                </c:pt>
                <c:pt idx="21628">
                  <c:v>1.7909999999999999E-12</c:v>
                </c:pt>
                <c:pt idx="21629">
                  <c:v>1.785E-12</c:v>
                </c:pt>
                <c:pt idx="21630">
                  <c:v>1.7880000000000001E-12</c:v>
                </c:pt>
                <c:pt idx="21631">
                  <c:v>1.7929999999999999E-12</c:v>
                </c:pt>
                <c:pt idx="21632">
                  <c:v>1.794E-12</c:v>
                </c:pt>
                <c:pt idx="21633">
                  <c:v>1.802E-12</c:v>
                </c:pt>
                <c:pt idx="21634">
                  <c:v>1.8030000000000001E-12</c:v>
                </c:pt>
                <c:pt idx="21635">
                  <c:v>1.802E-12</c:v>
                </c:pt>
                <c:pt idx="21636">
                  <c:v>1.8070000000000001E-12</c:v>
                </c:pt>
                <c:pt idx="21637">
                  <c:v>1.806E-12</c:v>
                </c:pt>
                <c:pt idx="21638">
                  <c:v>1.8090000000000001E-12</c:v>
                </c:pt>
                <c:pt idx="21639">
                  <c:v>1.8030000000000001E-12</c:v>
                </c:pt>
                <c:pt idx="21640">
                  <c:v>1.8030000000000001E-12</c:v>
                </c:pt>
                <c:pt idx="21641">
                  <c:v>1.7909999999999999E-12</c:v>
                </c:pt>
                <c:pt idx="21642">
                  <c:v>1.802E-12</c:v>
                </c:pt>
                <c:pt idx="21643">
                  <c:v>1.8070000000000001E-12</c:v>
                </c:pt>
                <c:pt idx="21644">
                  <c:v>1.806E-12</c:v>
                </c:pt>
                <c:pt idx="21645">
                  <c:v>1.8110000000000001E-12</c:v>
                </c:pt>
                <c:pt idx="21646">
                  <c:v>1.804E-12</c:v>
                </c:pt>
                <c:pt idx="21647">
                  <c:v>1.798E-12</c:v>
                </c:pt>
                <c:pt idx="21648">
                  <c:v>1.81E-12</c:v>
                </c:pt>
                <c:pt idx="21649">
                  <c:v>1.802E-12</c:v>
                </c:pt>
                <c:pt idx="21650">
                  <c:v>1.7929999999999999E-12</c:v>
                </c:pt>
                <c:pt idx="21651">
                  <c:v>1.8050000000000001E-12</c:v>
                </c:pt>
                <c:pt idx="21652">
                  <c:v>1.8070000000000001E-12</c:v>
                </c:pt>
                <c:pt idx="21653">
                  <c:v>1.8070000000000001E-12</c:v>
                </c:pt>
                <c:pt idx="21654">
                  <c:v>1.806E-12</c:v>
                </c:pt>
                <c:pt idx="21655">
                  <c:v>1.804E-12</c:v>
                </c:pt>
                <c:pt idx="21656">
                  <c:v>1.802E-12</c:v>
                </c:pt>
                <c:pt idx="21657">
                  <c:v>1.7969999999999999E-12</c:v>
                </c:pt>
                <c:pt idx="21658">
                  <c:v>1.7989999999999999E-12</c:v>
                </c:pt>
                <c:pt idx="21659">
                  <c:v>1.8E-12</c:v>
                </c:pt>
                <c:pt idx="21660">
                  <c:v>1.8070000000000001E-12</c:v>
                </c:pt>
                <c:pt idx="21661">
                  <c:v>1.8090000000000001E-12</c:v>
                </c:pt>
                <c:pt idx="21662">
                  <c:v>1.8110000000000001E-12</c:v>
                </c:pt>
                <c:pt idx="21663">
                  <c:v>1.813E-12</c:v>
                </c:pt>
                <c:pt idx="21664">
                  <c:v>1.815E-12</c:v>
                </c:pt>
                <c:pt idx="21665">
                  <c:v>1.8179999999999999E-12</c:v>
                </c:pt>
                <c:pt idx="21666">
                  <c:v>1.817E-12</c:v>
                </c:pt>
                <c:pt idx="21667">
                  <c:v>1.8199999999999999E-12</c:v>
                </c:pt>
                <c:pt idx="21668">
                  <c:v>1.8199999999999999E-12</c:v>
                </c:pt>
                <c:pt idx="21669">
                  <c:v>1.8179999999999999E-12</c:v>
                </c:pt>
                <c:pt idx="21670">
                  <c:v>1.8179999999999999E-12</c:v>
                </c:pt>
                <c:pt idx="21671">
                  <c:v>1.821E-12</c:v>
                </c:pt>
                <c:pt idx="21672">
                  <c:v>1.8179999999999999E-12</c:v>
                </c:pt>
                <c:pt idx="21673">
                  <c:v>1.8220000000000001E-12</c:v>
                </c:pt>
                <c:pt idx="21674">
                  <c:v>1.817E-12</c:v>
                </c:pt>
                <c:pt idx="21675">
                  <c:v>1.8220000000000001E-12</c:v>
                </c:pt>
                <c:pt idx="21676">
                  <c:v>1.8220000000000001E-12</c:v>
                </c:pt>
                <c:pt idx="21677">
                  <c:v>1.8279999999999999E-12</c:v>
                </c:pt>
                <c:pt idx="21678">
                  <c:v>1.8270000000000002E-12</c:v>
                </c:pt>
                <c:pt idx="21679">
                  <c:v>1.8319999999999999E-12</c:v>
                </c:pt>
                <c:pt idx="21680">
                  <c:v>1.833E-12</c:v>
                </c:pt>
                <c:pt idx="21681">
                  <c:v>1.8319999999999999E-12</c:v>
                </c:pt>
                <c:pt idx="21682">
                  <c:v>1.8260000000000001E-12</c:v>
                </c:pt>
                <c:pt idx="21683">
                  <c:v>1.8279999999999999E-12</c:v>
                </c:pt>
                <c:pt idx="21684">
                  <c:v>1.825E-12</c:v>
                </c:pt>
                <c:pt idx="21685">
                  <c:v>1.8220000000000001E-12</c:v>
                </c:pt>
                <c:pt idx="21686">
                  <c:v>1.825E-12</c:v>
                </c:pt>
                <c:pt idx="21687">
                  <c:v>1.8260000000000001E-12</c:v>
                </c:pt>
                <c:pt idx="21688">
                  <c:v>1.8310000000000002E-12</c:v>
                </c:pt>
                <c:pt idx="21689">
                  <c:v>1.8369999999999999E-12</c:v>
                </c:pt>
                <c:pt idx="21690">
                  <c:v>1.8359999999999999E-12</c:v>
                </c:pt>
                <c:pt idx="21691">
                  <c:v>1.8409999999999999E-12</c:v>
                </c:pt>
                <c:pt idx="21692">
                  <c:v>1.8390000000000001E-12</c:v>
                </c:pt>
                <c:pt idx="21693">
                  <c:v>1.8310000000000002E-12</c:v>
                </c:pt>
                <c:pt idx="21694">
                  <c:v>1.8260000000000001E-12</c:v>
                </c:pt>
                <c:pt idx="21695">
                  <c:v>1.8300000000000001E-12</c:v>
                </c:pt>
                <c:pt idx="21696">
                  <c:v>1.833E-12</c:v>
                </c:pt>
                <c:pt idx="21697">
                  <c:v>1.8430000000000001E-12</c:v>
                </c:pt>
                <c:pt idx="21698">
                  <c:v>1.8449999999999999E-12</c:v>
                </c:pt>
                <c:pt idx="21699">
                  <c:v>1.8529999999999999E-12</c:v>
                </c:pt>
                <c:pt idx="21700">
                  <c:v>1.8510000000000001E-12</c:v>
                </c:pt>
                <c:pt idx="21701">
                  <c:v>1.854E-12</c:v>
                </c:pt>
                <c:pt idx="21702">
                  <c:v>1.8439999999999998E-12</c:v>
                </c:pt>
                <c:pt idx="21703">
                  <c:v>1.85E-12</c:v>
                </c:pt>
                <c:pt idx="21704">
                  <c:v>1.854E-12</c:v>
                </c:pt>
                <c:pt idx="21705">
                  <c:v>1.8640000000000001E-12</c:v>
                </c:pt>
                <c:pt idx="21706">
                  <c:v>1.8680000000000001E-12</c:v>
                </c:pt>
                <c:pt idx="21707">
                  <c:v>1.8739999999999999E-12</c:v>
                </c:pt>
                <c:pt idx="21708">
                  <c:v>1.879E-12</c:v>
                </c:pt>
                <c:pt idx="21709">
                  <c:v>1.8619999999999999E-12</c:v>
                </c:pt>
                <c:pt idx="21710">
                  <c:v>1.8640000000000001E-12</c:v>
                </c:pt>
                <c:pt idx="21711">
                  <c:v>1.8680000000000001E-12</c:v>
                </c:pt>
                <c:pt idx="21712">
                  <c:v>1.8720000000000001E-12</c:v>
                </c:pt>
                <c:pt idx="21713">
                  <c:v>1.8720000000000001E-12</c:v>
                </c:pt>
                <c:pt idx="21714">
                  <c:v>1.8770000000000002E-12</c:v>
                </c:pt>
                <c:pt idx="21715">
                  <c:v>1.8800000000000001E-12</c:v>
                </c:pt>
                <c:pt idx="21716">
                  <c:v>1.8890000000000001E-12</c:v>
                </c:pt>
                <c:pt idx="21717">
                  <c:v>1.892E-12</c:v>
                </c:pt>
                <c:pt idx="21718">
                  <c:v>1.8949999999999999E-12</c:v>
                </c:pt>
                <c:pt idx="21719">
                  <c:v>1.8949999999999999E-12</c:v>
                </c:pt>
                <c:pt idx="21720">
                  <c:v>1.9010000000000001E-12</c:v>
                </c:pt>
                <c:pt idx="21721">
                  <c:v>1.9060000000000002E-12</c:v>
                </c:pt>
                <c:pt idx="21722">
                  <c:v>1.904E-12</c:v>
                </c:pt>
                <c:pt idx="21723">
                  <c:v>1.9060000000000002E-12</c:v>
                </c:pt>
                <c:pt idx="21724">
                  <c:v>1.8989999999999999E-12</c:v>
                </c:pt>
                <c:pt idx="21725">
                  <c:v>1.8939999999999998E-12</c:v>
                </c:pt>
                <c:pt idx="21726">
                  <c:v>1.8980000000000002E-12</c:v>
                </c:pt>
                <c:pt idx="21727">
                  <c:v>1.9029999999999999E-12</c:v>
                </c:pt>
                <c:pt idx="21728">
                  <c:v>1.9010000000000001E-12</c:v>
                </c:pt>
                <c:pt idx="21729">
                  <c:v>1.8970000000000001E-12</c:v>
                </c:pt>
                <c:pt idx="21730">
                  <c:v>1.9010000000000001E-12</c:v>
                </c:pt>
                <c:pt idx="21731">
                  <c:v>1.909E-12</c:v>
                </c:pt>
                <c:pt idx="21732">
                  <c:v>1.917E-12</c:v>
                </c:pt>
                <c:pt idx="21733">
                  <c:v>1.9220000000000001E-12</c:v>
                </c:pt>
                <c:pt idx="21734">
                  <c:v>1.9220000000000001E-12</c:v>
                </c:pt>
                <c:pt idx="21735">
                  <c:v>1.9199999999999999E-12</c:v>
                </c:pt>
                <c:pt idx="21736">
                  <c:v>1.9180000000000001E-12</c:v>
                </c:pt>
                <c:pt idx="21737">
                  <c:v>1.9199999999999999E-12</c:v>
                </c:pt>
                <c:pt idx="21738">
                  <c:v>1.9199999999999999E-12</c:v>
                </c:pt>
                <c:pt idx="21739">
                  <c:v>1.9260000000000001E-12</c:v>
                </c:pt>
                <c:pt idx="21740">
                  <c:v>1.925E-12</c:v>
                </c:pt>
                <c:pt idx="21741">
                  <c:v>1.9369999999999999E-12</c:v>
                </c:pt>
                <c:pt idx="21742">
                  <c:v>1.9369999999999999E-12</c:v>
                </c:pt>
                <c:pt idx="21743">
                  <c:v>1.938E-12</c:v>
                </c:pt>
                <c:pt idx="21744">
                  <c:v>1.934E-12</c:v>
                </c:pt>
                <c:pt idx="21745">
                  <c:v>1.9520000000000002E-12</c:v>
                </c:pt>
                <c:pt idx="21746">
                  <c:v>1.9569999999999998E-12</c:v>
                </c:pt>
                <c:pt idx="21747">
                  <c:v>1.954E-12</c:v>
                </c:pt>
                <c:pt idx="21748">
                  <c:v>1.9550000000000001E-12</c:v>
                </c:pt>
                <c:pt idx="21749">
                  <c:v>1.9609999999999998E-12</c:v>
                </c:pt>
                <c:pt idx="21750">
                  <c:v>1.967E-12</c:v>
                </c:pt>
                <c:pt idx="21751">
                  <c:v>1.9680000000000001E-12</c:v>
                </c:pt>
                <c:pt idx="21752">
                  <c:v>1.9760000000000001E-12</c:v>
                </c:pt>
                <c:pt idx="21753">
                  <c:v>1.9760000000000001E-12</c:v>
                </c:pt>
                <c:pt idx="21754">
                  <c:v>1.9720000000000001E-12</c:v>
                </c:pt>
                <c:pt idx="21755">
                  <c:v>1.9789999999999999E-12</c:v>
                </c:pt>
                <c:pt idx="21756">
                  <c:v>1.9779999999999999E-12</c:v>
                </c:pt>
                <c:pt idx="21757">
                  <c:v>1.9890000000000001E-12</c:v>
                </c:pt>
                <c:pt idx="21758">
                  <c:v>1.9899999999999998E-12</c:v>
                </c:pt>
                <c:pt idx="21759">
                  <c:v>1.9949999999999999E-12</c:v>
                </c:pt>
                <c:pt idx="21760">
                  <c:v>1.9980000000000002E-12</c:v>
                </c:pt>
                <c:pt idx="21761">
                  <c:v>2.0079999999999999E-12</c:v>
                </c:pt>
                <c:pt idx="21762">
                  <c:v>2.0039999999999999E-12</c:v>
                </c:pt>
                <c:pt idx="21763">
                  <c:v>2.0140000000000001E-12</c:v>
                </c:pt>
                <c:pt idx="21764">
                  <c:v>2.0100000000000001E-12</c:v>
                </c:pt>
                <c:pt idx="21765">
                  <c:v>2.009E-12</c:v>
                </c:pt>
                <c:pt idx="21766">
                  <c:v>2.0069999999999998E-12</c:v>
                </c:pt>
                <c:pt idx="21767">
                  <c:v>2.0039999999999999E-12</c:v>
                </c:pt>
                <c:pt idx="21768">
                  <c:v>2.009E-12</c:v>
                </c:pt>
                <c:pt idx="21769">
                  <c:v>2.0109999999999998E-12</c:v>
                </c:pt>
                <c:pt idx="21770">
                  <c:v>2.0199999999999999E-12</c:v>
                </c:pt>
                <c:pt idx="21771">
                  <c:v>2.0270000000000001E-12</c:v>
                </c:pt>
                <c:pt idx="21772">
                  <c:v>2.0310000000000001E-12</c:v>
                </c:pt>
                <c:pt idx="21773">
                  <c:v>2.038E-12</c:v>
                </c:pt>
                <c:pt idx="21774">
                  <c:v>2.0279999999999998E-12</c:v>
                </c:pt>
                <c:pt idx="21775">
                  <c:v>2.0369999999999999E-12</c:v>
                </c:pt>
                <c:pt idx="21776">
                  <c:v>2.0350000000000001E-12</c:v>
                </c:pt>
                <c:pt idx="21777">
                  <c:v>2.0310000000000001E-12</c:v>
                </c:pt>
                <c:pt idx="21778">
                  <c:v>2.0279999999999998E-12</c:v>
                </c:pt>
                <c:pt idx="21779">
                  <c:v>2.0289999999999999E-12</c:v>
                </c:pt>
                <c:pt idx="21780">
                  <c:v>2.0310000000000001E-12</c:v>
                </c:pt>
                <c:pt idx="21781">
                  <c:v>2.0369999999999999E-12</c:v>
                </c:pt>
                <c:pt idx="21782">
                  <c:v>2.034E-12</c:v>
                </c:pt>
                <c:pt idx="21783">
                  <c:v>2.0390000000000001E-12</c:v>
                </c:pt>
                <c:pt idx="21784">
                  <c:v>2.0430000000000001E-12</c:v>
                </c:pt>
                <c:pt idx="21785">
                  <c:v>2.042E-12</c:v>
                </c:pt>
                <c:pt idx="21786">
                  <c:v>2.0440000000000002E-12</c:v>
                </c:pt>
                <c:pt idx="21787">
                  <c:v>2.0480000000000002E-12</c:v>
                </c:pt>
                <c:pt idx="21788">
                  <c:v>2.059E-12</c:v>
                </c:pt>
                <c:pt idx="21789">
                  <c:v>2.0600000000000001E-12</c:v>
                </c:pt>
                <c:pt idx="21790">
                  <c:v>2.059E-12</c:v>
                </c:pt>
                <c:pt idx="21791">
                  <c:v>2.0650000000000002E-12</c:v>
                </c:pt>
                <c:pt idx="21792">
                  <c:v>2.063E-12</c:v>
                </c:pt>
                <c:pt idx="21793">
                  <c:v>2.0619999999999999E-12</c:v>
                </c:pt>
                <c:pt idx="21794">
                  <c:v>2.0720000000000001E-12</c:v>
                </c:pt>
                <c:pt idx="21795">
                  <c:v>2.0690000000000002E-12</c:v>
                </c:pt>
                <c:pt idx="21796">
                  <c:v>2.0789999999999999E-12</c:v>
                </c:pt>
                <c:pt idx="21797">
                  <c:v>2.0829999999999999E-12</c:v>
                </c:pt>
                <c:pt idx="21798">
                  <c:v>2.084E-12</c:v>
                </c:pt>
                <c:pt idx="21799">
                  <c:v>2.0869999999999999E-12</c:v>
                </c:pt>
                <c:pt idx="21800">
                  <c:v>2.088E-12</c:v>
                </c:pt>
                <c:pt idx="21801">
                  <c:v>2.092E-12</c:v>
                </c:pt>
                <c:pt idx="21802">
                  <c:v>2.0949999999999999E-12</c:v>
                </c:pt>
                <c:pt idx="21803">
                  <c:v>2.0869999999999999E-12</c:v>
                </c:pt>
                <c:pt idx="21804">
                  <c:v>2.0930000000000001E-12</c:v>
                </c:pt>
                <c:pt idx="21805">
                  <c:v>2.0980000000000001E-12</c:v>
                </c:pt>
                <c:pt idx="21806">
                  <c:v>2.1020000000000001E-12</c:v>
                </c:pt>
                <c:pt idx="21807">
                  <c:v>2.0930000000000001E-12</c:v>
                </c:pt>
                <c:pt idx="21808">
                  <c:v>2.0930000000000001E-12</c:v>
                </c:pt>
                <c:pt idx="21809">
                  <c:v>2.0989999999999998E-12</c:v>
                </c:pt>
                <c:pt idx="21810">
                  <c:v>2.096E-12</c:v>
                </c:pt>
                <c:pt idx="21811">
                  <c:v>2.096E-12</c:v>
                </c:pt>
                <c:pt idx="21812">
                  <c:v>2.0970000000000001E-12</c:v>
                </c:pt>
                <c:pt idx="21813">
                  <c:v>2.0999999999999999E-12</c:v>
                </c:pt>
                <c:pt idx="21814">
                  <c:v>2.1020000000000001E-12</c:v>
                </c:pt>
                <c:pt idx="21815">
                  <c:v>2.1020000000000001E-12</c:v>
                </c:pt>
                <c:pt idx="21816">
                  <c:v>2.109E-12</c:v>
                </c:pt>
                <c:pt idx="21817">
                  <c:v>2.1140000000000001E-12</c:v>
                </c:pt>
                <c:pt idx="21818">
                  <c:v>2.1150000000000002E-12</c:v>
                </c:pt>
                <c:pt idx="21819">
                  <c:v>2.1199999999999999E-12</c:v>
                </c:pt>
                <c:pt idx="21820">
                  <c:v>2.1140000000000001E-12</c:v>
                </c:pt>
                <c:pt idx="21821">
                  <c:v>2.1159999999999999E-12</c:v>
                </c:pt>
                <c:pt idx="21822">
                  <c:v>2.1180000000000001E-12</c:v>
                </c:pt>
                <c:pt idx="21823">
                  <c:v>2.1199999999999999E-12</c:v>
                </c:pt>
                <c:pt idx="21824">
                  <c:v>2.1230000000000001E-12</c:v>
                </c:pt>
                <c:pt idx="21825">
                  <c:v>2.1249999999999999E-12</c:v>
                </c:pt>
                <c:pt idx="21826">
                  <c:v>2.1270000000000001E-12</c:v>
                </c:pt>
                <c:pt idx="21827">
                  <c:v>2.1369999999999999E-12</c:v>
                </c:pt>
                <c:pt idx="21828">
                  <c:v>2.1360000000000002E-12</c:v>
                </c:pt>
                <c:pt idx="21829">
                  <c:v>2.1480000000000001E-12</c:v>
                </c:pt>
                <c:pt idx="21830">
                  <c:v>2.1560000000000001E-12</c:v>
                </c:pt>
                <c:pt idx="21831">
                  <c:v>2.159E-12</c:v>
                </c:pt>
                <c:pt idx="21832">
                  <c:v>2.159E-12</c:v>
                </c:pt>
                <c:pt idx="21833">
                  <c:v>2.1579999999999999E-12</c:v>
                </c:pt>
                <c:pt idx="21834">
                  <c:v>2.1560000000000001E-12</c:v>
                </c:pt>
                <c:pt idx="21835">
                  <c:v>2.1539999999999999E-12</c:v>
                </c:pt>
                <c:pt idx="21836">
                  <c:v>2.1489999999999998E-12</c:v>
                </c:pt>
                <c:pt idx="21837">
                  <c:v>2.1449999999999998E-12</c:v>
                </c:pt>
                <c:pt idx="21838">
                  <c:v>2.1459999999999999E-12</c:v>
                </c:pt>
                <c:pt idx="21839">
                  <c:v>2.147E-12</c:v>
                </c:pt>
                <c:pt idx="21840">
                  <c:v>2.1459999999999999E-12</c:v>
                </c:pt>
                <c:pt idx="21841">
                  <c:v>2.151E-12</c:v>
                </c:pt>
                <c:pt idx="21842">
                  <c:v>2.1539999999999999E-12</c:v>
                </c:pt>
                <c:pt idx="21843">
                  <c:v>2.1610000000000002E-12</c:v>
                </c:pt>
                <c:pt idx="21844">
                  <c:v>2.1619999999999999E-12</c:v>
                </c:pt>
                <c:pt idx="21845">
                  <c:v>2.163E-12</c:v>
                </c:pt>
                <c:pt idx="21846">
                  <c:v>2.1579999999999999E-12</c:v>
                </c:pt>
                <c:pt idx="21847">
                  <c:v>2.1650000000000002E-12</c:v>
                </c:pt>
                <c:pt idx="21848">
                  <c:v>2.163E-12</c:v>
                </c:pt>
                <c:pt idx="21849">
                  <c:v>2.1650000000000002E-12</c:v>
                </c:pt>
                <c:pt idx="21850">
                  <c:v>2.1690000000000001E-12</c:v>
                </c:pt>
                <c:pt idx="21851">
                  <c:v>2.1730000000000001E-12</c:v>
                </c:pt>
                <c:pt idx="21852">
                  <c:v>2.1810000000000001E-12</c:v>
                </c:pt>
                <c:pt idx="21853">
                  <c:v>2.184E-12</c:v>
                </c:pt>
                <c:pt idx="21854">
                  <c:v>2.1820000000000002E-12</c:v>
                </c:pt>
                <c:pt idx="21855">
                  <c:v>2.1890000000000001E-12</c:v>
                </c:pt>
                <c:pt idx="21856">
                  <c:v>2.1890000000000001E-12</c:v>
                </c:pt>
                <c:pt idx="21857">
                  <c:v>2.1909999999999999E-12</c:v>
                </c:pt>
                <c:pt idx="21858">
                  <c:v>2.1949999999999998E-12</c:v>
                </c:pt>
                <c:pt idx="21859">
                  <c:v>2.1909999999999999E-12</c:v>
                </c:pt>
                <c:pt idx="21860">
                  <c:v>2.188E-12</c:v>
                </c:pt>
                <c:pt idx="21861">
                  <c:v>2.1940000000000001E-12</c:v>
                </c:pt>
                <c:pt idx="21862">
                  <c:v>2.1980000000000001E-12</c:v>
                </c:pt>
                <c:pt idx="21863">
                  <c:v>2.1999999999999999E-12</c:v>
                </c:pt>
                <c:pt idx="21864">
                  <c:v>2.2079999999999999E-12</c:v>
                </c:pt>
                <c:pt idx="21865">
                  <c:v>2.2070000000000002E-12</c:v>
                </c:pt>
                <c:pt idx="21866">
                  <c:v>2.2060000000000001E-12</c:v>
                </c:pt>
                <c:pt idx="21867">
                  <c:v>2.2119999999999999E-12</c:v>
                </c:pt>
                <c:pt idx="21868">
                  <c:v>2.2169999999999999E-12</c:v>
                </c:pt>
                <c:pt idx="21869">
                  <c:v>2.2209999999999999E-12</c:v>
                </c:pt>
                <c:pt idx="21870">
                  <c:v>2.2190000000000001E-12</c:v>
                </c:pt>
                <c:pt idx="21871">
                  <c:v>2.222E-12</c:v>
                </c:pt>
                <c:pt idx="21872">
                  <c:v>2.2249999999999999E-12</c:v>
                </c:pt>
                <c:pt idx="21873">
                  <c:v>2.2239999999999998E-12</c:v>
                </c:pt>
                <c:pt idx="21874">
                  <c:v>2.2249999999999999E-12</c:v>
                </c:pt>
                <c:pt idx="21875">
                  <c:v>2.2289999999999999E-12</c:v>
                </c:pt>
                <c:pt idx="21876">
                  <c:v>2.2249999999999999E-12</c:v>
                </c:pt>
                <c:pt idx="21877">
                  <c:v>2.2199999999999998E-12</c:v>
                </c:pt>
                <c:pt idx="21878">
                  <c:v>2.2190000000000001E-12</c:v>
                </c:pt>
                <c:pt idx="21879">
                  <c:v>2.218E-12</c:v>
                </c:pt>
                <c:pt idx="21880">
                  <c:v>2.2270000000000001E-12</c:v>
                </c:pt>
                <c:pt idx="21881">
                  <c:v>2.2310000000000001E-12</c:v>
                </c:pt>
                <c:pt idx="21882">
                  <c:v>2.2280000000000002E-12</c:v>
                </c:pt>
                <c:pt idx="21883">
                  <c:v>2.2280000000000002E-12</c:v>
                </c:pt>
                <c:pt idx="21884">
                  <c:v>2.2249999999999999E-12</c:v>
                </c:pt>
                <c:pt idx="21885">
                  <c:v>2.2270000000000001E-12</c:v>
                </c:pt>
                <c:pt idx="21886">
                  <c:v>2.2209999999999999E-12</c:v>
                </c:pt>
                <c:pt idx="21887">
                  <c:v>2.226E-12</c:v>
                </c:pt>
                <c:pt idx="21888">
                  <c:v>2.2289999999999999E-12</c:v>
                </c:pt>
                <c:pt idx="21889">
                  <c:v>2.2360000000000002E-12</c:v>
                </c:pt>
                <c:pt idx="21890">
                  <c:v>2.2320000000000002E-12</c:v>
                </c:pt>
                <c:pt idx="21891">
                  <c:v>2.2360000000000002E-12</c:v>
                </c:pt>
                <c:pt idx="21892">
                  <c:v>2.2230000000000001E-12</c:v>
                </c:pt>
                <c:pt idx="21893">
                  <c:v>2.2249999999999999E-12</c:v>
                </c:pt>
                <c:pt idx="21894">
                  <c:v>2.2310000000000001E-12</c:v>
                </c:pt>
                <c:pt idx="21895">
                  <c:v>2.2280000000000002E-12</c:v>
                </c:pt>
                <c:pt idx="21896">
                  <c:v>2.2280000000000002E-12</c:v>
                </c:pt>
                <c:pt idx="21897">
                  <c:v>2.2230000000000001E-12</c:v>
                </c:pt>
                <c:pt idx="21898">
                  <c:v>2.2249999999999999E-12</c:v>
                </c:pt>
                <c:pt idx="21899">
                  <c:v>2.2249999999999999E-12</c:v>
                </c:pt>
                <c:pt idx="21900">
                  <c:v>2.2350000000000001E-12</c:v>
                </c:pt>
                <c:pt idx="21901">
                  <c:v>2.226E-12</c:v>
                </c:pt>
                <c:pt idx="21902">
                  <c:v>2.2199999999999998E-12</c:v>
                </c:pt>
                <c:pt idx="21903">
                  <c:v>2.2270000000000001E-12</c:v>
                </c:pt>
                <c:pt idx="21904">
                  <c:v>2.2280000000000002E-12</c:v>
                </c:pt>
                <c:pt idx="21905">
                  <c:v>2.2310000000000001E-12</c:v>
                </c:pt>
                <c:pt idx="21906">
                  <c:v>2.2199999999999998E-12</c:v>
                </c:pt>
                <c:pt idx="21907">
                  <c:v>2.2119999999999999E-12</c:v>
                </c:pt>
                <c:pt idx="21908">
                  <c:v>2.2110000000000002E-12</c:v>
                </c:pt>
                <c:pt idx="21909">
                  <c:v>2.2079999999999999E-12</c:v>
                </c:pt>
                <c:pt idx="21910">
                  <c:v>2.209E-12</c:v>
                </c:pt>
                <c:pt idx="21911">
                  <c:v>2.2140000000000001E-12</c:v>
                </c:pt>
                <c:pt idx="21912">
                  <c:v>2.213E-12</c:v>
                </c:pt>
                <c:pt idx="21913">
                  <c:v>2.2150000000000002E-12</c:v>
                </c:pt>
                <c:pt idx="21914">
                  <c:v>2.209E-12</c:v>
                </c:pt>
                <c:pt idx="21915">
                  <c:v>2.2150000000000002E-12</c:v>
                </c:pt>
                <c:pt idx="21916">
                  <c:v>2.2039999999999999E-12</c:v>
                </c:pt>
                <c:pt idx="21917">
                  <c:v>2.205E-12</c:v>
                </c:pt>
                <c:pt idx="21918">
                  <c:v>2.209E-12</c:v>
                </c:pt>
                <c:pt idx="21919">
                  <c:v>2.2100000000000001E-12</c:v>
                </c:pt>
                <c:pt idx="21920">
                  <c:v>2.1999999999999999E-12</c:v>
                </c:pt>
                <c:pt idx="21921">
                  <c:v>2.2079999999999999E-12</c:v>
                </c:pt>
                <c:pt idx="21922">
                  <c:v>2.2079999999999999E-12</c:v>
                </c:pt>
                <c:pt idx="21923">
                  <c:v>2.2070000000000002E-12</c:v>
                </c:pt>
                <c:pt idx="21924">
                  <c:v>2.2039999999999999E-12</c:v>
                </c:pt>
                <c:pt idx="21925">
                  <c:v>2.1999999999999999E-12</c:v>
                </c:pt>
                <c:pt idx="21926">
                  <c:v>2.1940000000000001E-12</c:v>
                </c:pt>
                <c:pt idx="21927">
                  <c:v>2.1949999999999998E-12</c:v>
                </c:pt>
                <c:pt idx="21928">
                  <c:v>2.1949999999999998E-12</c:v>
                </c:pt>
                <c:pt idx="21929">
                  <c:v>2.1989999999999998E-12</c:v>
                </c:pt>
                <c:pt idx="21930">
                  <c:v>2.2029999999999998E-12</c:v>
                </c:pt>
                <c:pt idx="21931">
                  <c:v>2.2029999999999998E-12</c:v>
                </c:pt>
                <c:pt idx="21932">
                  <c:v>2.193E-12</c:v>
                </c:pt>
                <c:pt idx="21933">
                  <c:v>2.188E-12</c:v>
                </c:pt>
                <c:pt idx="21934">
                  <c:v>2.18E-12</c:v>
                </c:pt>
                <c:pt idx="21935">
                  <c:v>2.172E-12</c:v>
                </c:pt>
                <c:pt idx="21936">
                  <c:v>2.1699999999999998E-12</c:v>
                </c:pt>
                <c:pt idx="21937">
                  <c:v>2.1680000000000001E-12</c:v>
                </c:pt>
                <c:pt idx="21938">
                  <c:v>2.167E-12</c:v>
                </c:pt>
                <c:pt idx="21939">
                  <c:v>2.1600000000000001E-12</c:v>
                </c:pt>
                <c:pt idx="21940">
                  <c:v>2.1610000000000002E-12</c:v>
                </c:pt>
                <c:pt idx="21941">
                  <c:v>2.1570000000000002E-12</c:v>
                </c:pt>
                <c:pt idx="21942">
                  <c:v>2.1560000000000001E-12</c:v>
                </c:pt>
                <c:pt idx="21943">
                  <c:v>2.184E-12</c:v>
                </c:pt>
                <c:pt idx="21944">
                  <c:v>2.1749999999999999E-12</c:v>
                </c:pt>
                <c:pt idx="21945">
                  <c:v>2.172E-12</c:v>
                </c:pt>
                <c:pt idx="21946">
                  <c:v>2.1640000000000001E-12</c:v>
                </c:pt>
                <c:pt idx="21947">
                  <c:v>2.1610000000000002E-12</c:v>
                </c:pt>
                <c:pt idx="21948">
                  <c:v>2.1570000000000002E-12</c:v>
                </c:pt>
                <c:pt idx="21949">
                  <c:v>2.1480000000000001E-12</c:v>
                </c:pt>
                <c:pt idx="21950">
                  <c:v>2.1390000000000001E-12</c:v>
                </c:pt>
                <c:pt idx="21951">
                  <c:v>2.1270000000000001E-12</c:v>
                </c:pt>
                <c:pt idx="21952">
                  <c:v>2.1199999999999999E-12</c:v>
                </c:pt>
                <c:pt idx="21953">
                  <c:v>2.1140000000000001E-12</c:v>
                </c:pt>
                <c:pt idx="21954">
                  <c:v>2.1100000000000001E-12</c:v>
                </c:pt>
                <c:pt idx="21955">
                  <c:v>2.1079999999999999E-12</c:v>
                </c:pt>
                <c:pt idx="21956">
                  <c:v>2.0980000000000001E-12</c:v>
                </c:pt>
                <c:pt idx="21957">
                  <c:v>2.0949999999999999E-12</c:v>
                </c:pt>
                <c:pt idx="21958">
                  <c:v>2.0940000000000002E-12</c:v>
                </c:pt>
                <c:pt idx="21959">
                  <c:v>2.0900000000000002E-12</c:v>
                </c:pt>
                <c:pt idx="21960">
                  <c:v>2.0850000000000001E-12</c:v>
                </c:pt>
                <c:pt idx="21961">
                  <c:v>2.071E-12</c:v>
                </c:pt>
                <c:pt idx="21962">
                  <c:v>2.063E-12</c:v>
                </c:pt>
                <c:pt idx="21963">
                  <c:v>2.0560000000000001E-12</c:v>
                </c:pt>
                <c:pt idx="21964">
                  <c:v>2.0449999999999999E-12</c:v>
                </c:pt>
                <c:pt idx="21965">
                  <c:v>2.0499999999999999E-12</c:v>
                </c:pt>
                <c:pt idx="21966">
                  <c:v>2.0489999999999999E-12</c:v>
                </c:pt>
                <c:pt idx="21967">
                  <c:v>2.0440000000000002E-12</c:v>
                </c:pt>
                <c:pt idx="21968">
                  <c:v>2.046E-12</c:v>
                </c:pt>
                <c:pt idx="21969">
                  <c:v>2.0369999999999999E-12</c:v>
                </c:pt>
                <c:pt idx="21970">
                  <c:v>2.0279999999999998E-12</c:v>
                </c:pt>
                <c:pt idx="21971">
                  <c:v>2.034E-12</c:v>
                </c:pt>
                <c:pt idx="21972">
                  <c:v>2.0310000000000001E-12</c:v>
                </c:pt>
                <c:pt idx="21973">
                  <c:v>2.0310000000000001E-12</c:v>
                </c:pt>
                <c:pt idx="21974">
                  <c:v>2.0239999999999999E-12</c:v>
                </c:pt>
                <c:pt idx="21975">
                  <c:v>2.0199999999999999E-12</c:v>
                </c:pt>
                <c:pt idx="21976">
                  <c:v>2.0140000000000001E-12</c:v>
                </c:pt>
                <c:pt idx="21977">
                  <c:v>2.013E-12</c:v>
                </c:pt>
                <c:pt idx="21978">
                  <c:v>2.0079999999999999E-12</c:v>
                </c:pt>
                <c:pt idx="21979">
                  <c:v>1.9989999999999999E-12</c:v>
                </c:pt>
                <c:pt idx="21980">
                  <c:v>1.9899999999999998E-12</c:v>
                </c:pt>
                <c:pt idx="21981">
                  <c:v>1.9890000000000001E-12</c:v>
                </c:pt>
                <c:pt idx="21982">
                  <c:v>1.9859999999999998E-12</c:v>
                </c:pt>
                <c:pt idx="21983">
                  <c:v>1.9829999999999999E-12</c:v>
                </c:pt>
                <c:pt idx="21984">
                  <c:v>1.9789999999999999E-12</c:v>
                </c:pt>
                <c:pt idx="21985">
                  <c:v>1.9739999999999999E-12</c:v>
                </c:pt>
                <c:pt idx="21986">
                  <c:v>1.9640000000000001E-12</c:v>
                </c:pt>
                <c:pt idx="21987">
                  <c:v>1.959E-12</c:v>
                </c:pt>
                <c:pt idx="21988">
                  <c:v>1.9609999999999998E-12</c:v>
                </c:pt>
                <c:pt idx="21989">
                  <c:v>1.9649999999999998E-12</c:v>
                </c:pt>
                <c:pt idx="21990">
                  <c:v>1.9579999999999999E-12</c:v>
                </c:pt>
                <c:pt idx="21991">
                  <c:v>1.95E-12</c:v>
                </c:pt>
                <c:pt idx="21992">
                  <c:v>1.9470000000000001E-12</c:v>
                </c:pt>
                <c:pt idx="21993">
                  <c:v>1.9449999999999999E-12</c:v>
                </c:pt>
                <c:pt idx="21994">
                  <c:v>1.9390000000000001E-12</c:v>
                </c:pt>
                <c:pt idx="21995">
                  <c:v>1.925E-12</c:v>
                </c:pt>
                <c:pt idx="21996">
                  <c:v>1.9220000000000001E-12</c:v>
                </c:pt>
                <c:pt idx="21997">
                  <c:v>1.9189999999999998E-12</c:v>
                </c:pt>
                <c:pt idx="21998">
                  <c:v>1.9100000000000001E-12</c:v>
                </c:pt>
                <c:pt idx="21999">
                  <c:v>1.9029999999999999E-12</c:v>
                </c:pt>
                <c:pt idx="22000">
                  <c:v>1.8980000000000002E-12</c:v>
                </c:pt>
                <c:pt idx="22001">
                  <c:v>1.8980000000000002E-12</c:v>
                </c:pt>
                <c:pt idx="22002">
                  <c:v>1.8949999999999999E-12</c:v>
                </c:pt>
                <c:pt idx="22003">
                  <c:v>1.8850000000000001E-12</c:v>
                </c:pt>
                <c:pt idx="22004">
                  <c:v>1.8819999999999999E-12</c:v>
                </c:pt>
                <c:pt idx="22005">
                  <c:v>1.8760000000000001E-12</c:v>
                </c:pt>
                <c:pt idx="22006">
                  <c:v>1.8739999999999999E-12</c:v>
                </c:pt>
                <c:pt idx="22007">
                  <c:v>1.8770000000000002E-12</c:v>
                </c:pt>
                <c:pt idx="22008">
                  <c:v>1.8819999999999999E-12</c:v>
                </c:pt>
                <c:pt idx="22009">
                  <c:v>1.8810000000000002E-12</c:v>
                </c:pt>
                <c:pt idx="22010">
                  <c:v>1.8810000000000002E-12</c:v>
                </c:pt>
                <c:pt idx="22011">
                  <c:v>1.8840000000000001E-12</c:v>
                </c:pt>
                <c:pt idx="22012">
                  <c:v>1.8779999999999999E-12</c:v>
                </c:pt>
                <c:pt idx="22013">
                  <c:v>1.8730000000000002E-12</c:v>
                </c:pt>
                <c:pt idx="22014">
                  <c:v>1.863E-12</c:v>
                </c:pt>
                <c:pt idx="22015">
                  <c:v>1.858E-12</c:v>
                </c:pt>
                <c:pt idx="22016">
                  <c:v>1.8510000000000001E-12</c:v>
                </c:pt>
                <c:pt idx="22017">
                  <c:v>1.8529999999999999E-12</c:v>
                </c:pt>
                <c:pt idx="22018">
                  <c:v>1.8470000000000001E-12</c:v>
                </c:pt>
                <c:pt idx="22019">
                  <c:v>1.8550000000000001E-12</c:v>
                </c:pt>
                <c:pt idx="22020">
                  <c:v>1.8510000000000001E-12</c:v>
                </c:pt>
                <c:pt idx="22021">
                  <c:v>1.8529999999999999E-12</c:v>
                </c:pt>
                <c:pt idx="22022">
                  <c:v>1.854E-12</c:v>
                </c:pt>
                <c:pt idx="22023">
                  <c:v>1.8520000000000002E-12</c:v>
                </c:pt>
                <c:pt idx="22024">
                  <c:v>1.8439999999999998E-12</c:v>
                </c:pt>
                <c:pt idx="22025">
                  <c:v>1.8430000000000001E-12</c:v>
                </c:pt>
                <c:pt idx="22026">
                  <c:v>1.8449999999999999E-12</c:v>
                </c:pt>
                <c:pt idx="22027">
                  <c:v>1.8369999999999999E-12</c:v>
                </c:pt>
                <c:pt idx="22028">
                  <c:v>1.8319999999999999E-12</c:v>
                </c:pt>
                <c:pt idx="22029">
                  <c:v>1.8319999999999999E-12</c:v>
                </c:pt>
                <c:pt idx="22030">
                  <c:v>1.8239999999999999E-12</c:v>
                </c:pt>
                <c:pt idx="22031">
                  <c:v>1.813E-12</c:v>
                </c:pt>
                <c:pt idx="22032">
                  <c:v>1.8090000000000001E-12</c:v>
                </c:pt>
                <c:pt idx="22033">
                  <c:v>1.8090000000000001E-12</c:v>
                </c:pt>
                <c:pt idx="22034">
                  <c:v>1.815E-12</c:v>
                </c:pt>
                <c:pt idx="22035">
                  <c:v>1.806E-12</c:v>
                </c:pt>
                <c:pt idx="22036">
                  <c:v>1.808E-12</c:v>
                </c:pt>
                <c:pt idx="22037">
                  <c:v>1.8110000000000001E-12</c:v>
                </c:pt>
                <c:pt idx="22038">
                  <c:v>1.8159999999999999E-12</c:v>
                </c:pt>
                <c:pt idx="22039">
                  <c:v>1.8139999999999999E-12</c:v>
                </c:pt>
                <c:pt idx="22040">
                  <c:v>1.808E-12</c:v>
                </c:pt>
                <c:pt idx="22041">
                  <c:v>1.8090000000000001E-12</c:v>
                </c:pt>
                <c:pt idx="22042">
                  <c:v>1.808E-12</c:v>
                </c:pt>
                <c:pt idx="22043">
                  <c:v>1.8110000000000001E-12</c:v>
                </c:pt>
                <c:pt idx="22044">
                  <c:v>1.812E-12</c:v>
                </c:pt>
                <c:pt idx="22045">
                  <c:v>1.821E-12</c:v>
                </c:pt>
                <c:pt idx="22046">
                  <c:v>1.821E-12</c:v>
                </c:pt>
                <c:pt idx="22047">
                  <c:v>1.8159999999999999E-12</c:v>
                </c:pt>
                <c:pt idx="22048">
                  <c:v>1.8090000000000001E-12</c:v>
                </c:pt>
                <c:pt idx="22049">
                  <c:v>1.8110000000000001E-12</c:v>
                </c:pt>
                <c:pt idx="22050">
                  <c:v>1.8139999999999999E-12</c:v>
                </c:pt>
                <c:pt idx="22051">
                  <c:v>1.8139999999999999E-12</c:v>
                </c:pt>
                <c:pt idx="22052">
                  <c:v>1.8110000000000001E-12</c:v>
                </c:pt>
                <c:pt idx="22053">
                  <c:v>1.812E-12</c:v>
                </c:pt>
                <c:pt idx="22054">
                  <c:v>1.8139999999999999E-12</c:v>
                </c:pt>
                <c:pt idx="22055">
                  <c:v>1.8159999999999999E-12</c:v>
                </c:pt>
                <c:pt idx="22056">
                  <c:v>1.8239999999999999E-12</c:v>
                </c:pt>
                <c:pt idx="22057">
                  <c:v>1.8199999999999999E-12</c:v>
                </c:pt>
                <c:pt idx="22058">
                  <c:v>1.8229999999999998E-12</c:v>
                </c:pt>
                <c:pt idx="22059">
                  <c:v>1.829E-12</c:v>
                </c:pt>
                <c:pt idx="22060">
                  <c:v>1.8319999999999999E-12</c:v>
                </c:pt>
                <c:pt idx="22061">
                  <c:v>1.829E-12</c:v>
                </c:pt>
                <c:pt idx="22062">
                  <c:v>1.8220000000000001E-12</c:v>
                </c:pt>
                <c:pt idx="22063">
                  <c:v>1.8239999999999999E-12</c:v>
                </c:pt>
                <c:pt idx="22064">
                  <c:v>1.8229999999999998E-12</c:v>
                </c:pt>
                <c:pt idx="22065">
                  <c:v>1.8189999999999998E-12</c:v>
                </c:pt>
                <c:pt idx="22066">
                  <c:v>1.8159999999999999E-12</c:v>
                </c:pt>
                <c:pt idx="22067">
                  <c:v>1.8179999999999999E-12</c:v>
                </c:pt>
                <c:pt idx="22068">
                  <c:v>1.8159999999999999E-12</c:v>
                </c:pt>
                <c:pt idx="22069">
                  <c:v>1.825E-12</c:v>
                </c:pt>
                <c:pt idx="22070">
                  <c:v>1.8270000000000002E-12</c:v>
                </c:pt>
                <c:pt idx="22071">
                  <c:v>1.8229999999999998E-12</c:v>
                </c:pt>
                <c:pt idx="22072">
                  <c:v>1.8229999999999998E-12</c:v>
                </c:pt>
                <c:pt idx="22073">
                  <c:v>1.821E-12</c:v>
                </c:pt>
                <c:pt idx="22074">
                  <c:v>1.8220000000000001E-12</c:v>
                </c:pt>
                <c:pt idx="22075">
                  <c:v>1.825E-12</c:v>
                </c:pt>
                <c:pt idx="22076">
                  <c:v>1.8229999999999998E-12</c:v>
                </c:pt>
                <c:pt idx="22077">
                  <c:v>1.8239999999999999E-12</c:v>
                </c:pt>
                <c:pt idx="22078">
                  <c:v>1.829E-12</c:v>
                </c:pt>
                <c:pt idx="22079">
                  <c:v>1.833E-12</c:v>
                </c:pt>
                <c:pt idx="22080">
                  <c:v>1.825E-12</c:v>
                </c:pt>
                <c:pt idx="22081">
                  <c:v>1.8220000000000001E-12</c:v>
                </c:pt>
                <c:pt idx="22082">
                  <c:v>1.8199999999999999E-12</c:v>
                </c:pt>
                <c:pt idx="22083">
                  <c:v>1.812E-12</c:v>
                </c:pt>
                <c:pt idx="22084">
                  <c:v>1.8159999999999999E-12</c:v>
                </c:pt>
                <c:pt idx="22085">
                  <c:v>1.8139999999999999E-12</c:v>
                </c:pt>
                <c:pt idx="22086">
                  <c:v>1.8179999999999999E-12</c:v>
                </c:pt>
                <c:pt idx="22087">
                  <c:v>1.8260000000000001E-12</c:v>
                </c:pt>
                <c:pt idx="22088">
                  <c:v>1.825E-12</c:v>
                </c:pt>
                <c:pt idx="22089">
                  <c:v>1.8310000000000002E-12</c:v>
                </c:pt>
                <c:pt idx="22090">
                  <c:v>1.833E-12</c:v>
                </c:pt>
                <c:pt idx="22091">
                  <c:v>1.8279999999999999E-12</c:v>
                </c:pt>
                <c:pt idx="22092">
                  <c:v>1.8300000000000001E-12</c:v>
                </c:pt>
                <c:pt idx="22093">
                  <c:v>1.8319999999999999E-12</c:v>
                </c:pt>
                <c:pt idx="22094">
                  <c:v>1.8300000000000001E-12</c:v>
                </c:pt>
                <c:pt idx="22095">
                  <c:v>1.825E-12</c:v>
                </c:pt>
                <c:pt idx="22096">
                  <c:v>1.8359999999999999E-12</c:v>
                </c:pt>
                <c:pt idx="22097">
                  <c:v>1.833E-12</c:v>
                </c:pt>
                <c:pt idx="22098">
                  <c:v>1.8340000000000001E-12</c:v>
                </c:pt>
                <c:pt idx="22099">
                  <c:v>1.8319999999999999E-12</c:v>
                </c:pt>
                <c:pt idx="22100">
                  <c:v>1.8350000000000002E-12</c:v>
                </c:pt>
                <c:pt idx="22101">
                  <c:v>1.842E-12</c:v>
                </c:pt>
                <c:pt idx="22102">
                  <c:v>1.8439999999999998E-12</c:v>
                </c:pt>
                <c:pt idx="22103">
                  <c:v>1.8510000000000001E-12</c:v>
                </c:pt>
                <c:pt idx="22104">
                  <c:v>1.85E-12</c:v>
                </c:pt>
                <c:pt idx="22105">
                  <c:v>1.854E-12</c:v>
                </c:pt>
                <c:pt idx="22106">
                  <c:v>1.8550000000000001E-12</c:v>
                </c:pt>
                <c:pt idx="22107">
                  <c:v>1.854E-12</c:v>
                </c:pt>
                <c:pt idx="22108">
                  <c:v>1.8609999999999998E-12</c:v>
                </c:pt>
                <c:pt idx="22109">
                  <c:v>1.8609999999999998E-12</c:v>
                </c:pt>
                <c:pt idx="22110">
                  <c:v>1.863E-12</c:v>
                </c:pt>
                <c:pt idx="22111">
                  <c:v>1.8649999999999998E-12</c:v>
                </c:pt>
                <c:pt idx="22112">
                  <c:v>1.863E-12</c:v>
                </c:pt>
                <c:pt idx="22113">
                  <c:v>1.8649999999999998E-12</c:v>
                </c:pt>
                <c:pt idx="22114">
                  <c:v>1.8720000000000001E-12</c:v>
                </c:pt>
                <c:pt idx="22115">
                  <c:v>1.8800000000000001E-12</c:v>
                </c:pt>
                <c:pt idx="22116">
                  <c:v>1.8800000000000001E-12</c:v>
                </c:pt>
                <c:pt idx="22117">
                  <c:v>1.8840000000000001E-12</c:v>
                </c:pt>
                <c:pt idx="22118">
                  <c:v>1.8890000000000001E-12</c:v>
                </c:pt>
                <c:pt idx="22119">
                  <c:v>1.892E-12</c:v>
                </c:pt>
                <c:pt idx="22120">
                  <c:v>1.8949999999999999E-12</c:v>
                </c:pt>
                <c:pt idx="22121">
                  <c:v>1.8989999999999999E-12</c:v>
                </c:pt>
                <c:pt idx="22122">
                  <c:v>1.892E-12</c:v>
                </c:pt>
                <c:pt idx="22123">
                  <c:v>1.8930000000000001E-12</c:v>
                </c:pt>
                <c:pt idx="22124">
                  <c:v>1.8970000000000001E-12</c:v>
                </c:pt>
                <c:pt idx="22125">
                  <c:v>1.8980000000000002E-12</c:v>
                </c:pt>
                <c:pt idx="22126">
                  <c:v>1.896E-12</c:v>
                </c:pt>
                <c:pt idx="22127">
                  <c:v>1.8989999999999999E-12</c:v>
                </c:pt>
                <c:pt idx="22128">
                  <c:v>1.9010000000000001E-12</c:v>
                </c:pt>
                <c:pt idx="22129">
                  <c:v>1.9E-12</c:v>
                </c:pt>
                <c:pt idx="22130">
                  <c:v>1.9050000000000001E-12</c:v>
                </c:pt>
                <c:pt idx="22131">
                  <c:v>1.9079999999999999E-12</c:v>
                </c:pt>
                <c:pt idx="22132">
                  <c:v>1.9100000000000001E-12</c:v>
                </c:pt>
                <c:pt idx="22133">
                  <c:v>1.9159999999999999E-12</c:v>
                </c:pt>
                <c:pt idx="22134">
                  <c:v>1.917E-12</c:v>
                </c:pt>
                <c:pt idx="22135">
                  <c:v>1.921E-12</c:v>
                </c:pt>
                <c:pt idx="22136">
                  <c:v>1.9310000000000002E-12</c:v>
                </c:pt>
                <c:pt idx="22137">
                  <c:v>1.929E-12</c:v>
                </c:pt>
                <c:pt idx="22138">
                  <c:v>1.9329999999999999E-12</c:v>
                </c:pt>
                <c:pt idx="22139">
                  <c:v>1.9279999999999999E-12</c:v>
                </c:pt>
                <c:pt idx="22140">
                  <c:v>1.9279999999999999E-12</c:v>
                </c:pt>
                <c:pt idx="22141">
                  <c:v>1.9300000000000001E-12</c:v>
                </c:pt>
                <c:pt idx="22142">
                  <c:v>1.9279999999999999E-12</c:v>
                </c:pt>
                <c:pt idx="22143">
                  <c:v>1.9279999999999999E-12</c:v>
                </c:pt>
                <c:pt idx="22144">
                  <c:v>1.9319999999999998E-12</c:v>
                </c:pt>
                <c:pt idx="22145">
                  <c:v>1.9270000000000002E-12</c:v>
                </c:pt>
                <c:pt idx="22146">
                  <c:v>1.9310000000000002E-12</c:v>
                </c:pt>
                <c:pt idx="22147">
                  <c:v>1.9319999999999998E-12</c:v>
                </c:pt>
                <c:pt idx="22148">
                  <c:v>1.9359999999999998E-12</c:v>
                </c:pt>
                <c:pt idx="22149">
                  <c:v>1.9350000000000001E-12</c:v>
                </c:pt>
                <c:pt idx="22150">
                  <c:v>1.9369999999999999E-12</c:v>
                </c:pt>
                <c:pt idx="22151">
                  <c:v>1.9399999999999998E-12</c:v>
                </c:pt>
                <c:pt idx="22152">
                  <c:v>1.942E-12</c:v>
                </c:pt>
                <c:pt idx="22153">
                  <c:v>1.946E-12</c:v>
                </c:pt>
                <c:pt idx="22154">
                  <c:v>1.9440000000000002E-12</c:v>
                </c:pt>
                <c:pt idx="22155">
                  <c:v>1.9480000000000002E-12</c:v>
                </c:pt>
                <c:pt idx="22156">
                  <c:v>1.9510000000000001E-12</c:v>
                </c:pt>
                <c:pt idx="22157">
                  <c:v>1.959E-12</c:v>
                </c:pt>
                <c:pt idx="22158">
                  <c:v>1.9609999999999998E-12</c:v>
                </c:pt>
                <c:pt idx="22159">
                  <c:v>1.9680000000000001E-12</c:v>
                </c:pt>
                <c:pt idx="22160">
                  <c:v>1.9699999999999999E-12</c:v>
                </c:pt>
                <c:pt idx="22161">
                  <c:v>1.963E-12</c:v>
                </c:pt>
                <c:pt idx="22162">
                  <c:v>1.9649999999999998E-12</c:v>
                </c:pt>
                <c:pt idx="22163">
                  <c:v>1.9829999999999999E-12</c:v>
                </c:pt>
                <c:pt idx="22164">
                  <c:v>1.9909999999999999E-12</c:v>
                </c:pt>
                <c:pt idx="22165">
                  <c:v>1.9949999999999999E-12</c:v>
                </c:pt>
                <c:pt idx="22166">
                  <c:v>1.9989999999999999E-12</c:v>
                </c:pt>
                <c:pt idx="22167">
                  <c:v>1.9980000000000002E-12</c:v>
                </c:pt>
                <c:pt idx="22168">
                  <c:v>1.9980000000000002E-12</c:v>
                </c:pt>
                <c:pt idx="22169">
                  <c:v>1.9989999999999999E-12</c:v>
                </c:pt>
                <c:pt idx="22170">
                  <c:v>1.9899999999999998E-12</c:v>
                </c:pt>
                <c:pt idx="22171">
                  <c:v>1.9909999999999999E-12</c:v>
                </c:pt>
                <c:pt idx="22172">
                  <c:v>1.9890000000000001E-12</c:v>
                </c:pt>
                <c:pt idx="22173">
                  <c:v>1.988E-12</c:v>
                </c:pt>
                <c:pt idx="22174">
                  <c:v>1.9869999999999999E-12</c:v>
                </c:pt>
                <c:pt idx="22175">
                  <c:v>1.9940000000000002E-12</c:v>
                </c:pt>
                <c:pt idx="22176">
                  <c:v>2.0020000000000002E-12</c:v>
                </c:pt>
                <c:pt idx="22177">
                  <c:v>2.0020000000000002E-12</c:v>
                </c:pt>
                <c:pt idx="22178">
                  <c:v>2.005E-12</c:v>
                </c:pt>
                <c:pt idx="22179">
                  <c:v>2.013E-12</c:v>
                </c:pt>
                <c:pt idx="22180">
                  <c:v>2.0079999999999999E-12</c:v>
                </c:pt>
                <c:pt idx="22181">
                  <c:v>2.0190000000000002E-12</c:v>
                </c:pt>
                <c:pt idx="22182">
                  <c:v>2.0239999999999999E-12</c:v>
                </c:pt>
                <c:pt idx="22183">
                  <c:v>2.0230000000000002E-12</c:v>
                </c:pt>
                <c:pt idx="22184">
                  <c:v>2.0279999999999998E-12</c:v>
                </c:pt>
                <c:pt idx="22185">
                  <c:v>2.0359999999999998E-12</c:v>
                </c:pt>
                <c:pt idx="22186">
                  <c:v>2.0369999999999999E-12</c:v>
                </c:pt>
                <c:pt idx="22187">
                  <c:v>2.0449999999999999E-12</c:v>
                </c:pt>
                <c:pt idx="22188">
                  <c:v>2.046E-12</c:v>
                </c:pt>
                <c:pt idx="22189">
                  <c:v>2.0499999999999999E-12</c:v>
                </c:pt>
                <c:pt idx="22190">
                  <c:v>2.0569999999999998E-12</c:v>
                </c:pt>
                <c:pt idx="22191">
                  <c:v>2.0600000000000001E-12</c:v>
                </c:pt>
                <c:pt idx="22192">
                  <c:v>2.059E-12</c:v>
                </c:pt>
                <c:pt idx="22193">
                  <c:v>2.0619999999999999E-12</c:v>
                </c:pt>
                <c:pt idx="22194">
                  <c:v>2.063E-12</c:v>
                </c:pt>
                <c:pt idx="22195">
                  <c:v>2.067E-12</c:v>
                </c:pt>
                <c:pt idx="22196">
                  <c:v>2.071E-12</c:v>
                </c:pt>
                <c:pt idx="22197">
                  <c:v>2.0779999999999998E-12</c:v>
                </c:pt>
                <c:pt idx="22198">
                  <c:v>2.0829999999999999E-12</c:v>
                </c:pt>
                <c:pt idx="22199">
                  <c:v>2.0819999999999998E-12</c:v>
                </c:pt>
                <c:pt idx="22200">
                  <c:v>2.084E-12</c:v>
                </c:pt>
                <c:pt idx="22201">
                  <c:v>2.0900000000000002E-12</c:v>
                </c:pt>
                <c:pt idx="22202">
                  <c:v>2.0900000000000002E-12</c:v>
                </c:pt>
                <c:pt idx="22203">
                  <c:v>2.0949999999999999E-12</c:v>
                </c:pt>
                <c:pt idx="22204">
                  <c:v>2.0930000000000001E-12</c:v>
                </c:pt>
                <c:pt idx="22205">
                  <c:v>2.0970000000000001E-12</c:v>
                </c:pt>
                <c:pt idx="22206">
                  <c:v>2.1020000000000001E-12</c:v>
                </c:pt>
                <c:pt idx="22207">
                  <c:v>2.1060000000000001E-12</c:v>
                </c:pt>
                <c:pt idx="22208">
                  <c:v>2.1110000000000002E-12</c:v>
                </c:pt>
                <c:pt idx="22209">
                  <c:v>2.1190000000000002E-12</c:v>
                </c:pt>
                <c:pt idx="22210">
                  <c:v>2.117E-12</c:v>
                </c:pt>
                <c:pt idx="22211">
                  <c:v>2.1180000000000001E-12</c:v>
                </c:pt>
                <c:pt idx="22212">
                  <c:v>2.1140000000000001E-12</c:v>
                </c:pt>
                <c:pt idx="22213">
                  <c:v>2.117E-12</c:v>
                </c:pt>
                <c:pt idx="22214">
                  <c:v>2.1159999999999999E-12</c:v>
                </c:pt>
                <c:pt idx="22215">
                  <c:v>2.122E-12</c:v>
                </c:pt>
                <c:pt idx="22216">
                  <c:v>2.1190000000000002E-12</c:v>
                </c:pt>
                <c:pt idx="22217">
                  <c:v>2.1270000000000001E-12</c:v>
                </c:pt>
                <c:pt idx="22218">
                  <c:v>2.1270000000000001E-12</c:v>
                </c:pt>
                <c:pt idx="22219">
                  <c:v>2.13E-12</c:v>
                </c:pt>
                <c:pt idx="22220">
                  <c:v>2.1310000000000001E-12</c:v>
                </c:pt>
                <c:pt idx="22221">
                  <c:v>2.1360000000000002E-12</c:v>
                </c:pt>
                <c:pt idx="22222">
                  <c:v>2.1400000000000002E-12</c:v>
                </c:pt>
                <c:pt idx="22223">
                  <c:v>2.142E-12</c:v>
                </c:pt>
                <c:pt idx="22224">
                  <c:v>2.1449999999999998E-12</c:v>
                </c:pt>
                <c:pt idx="22225">
                  <c:v>2.1499999999999999E-12</c:v>
                </c:pt>
                <c:pt idx="22226">
                  <c:v>2.1499999999999999E-12</c:v>
                </c:pt>
                <c:pt idx="22227">
                  <c:v>2.1499999999999999E-12</c:v>
                </c:pt>
                <c:pt idx="22228">
                  <c:v>2.1499999999999999E-12</c:v>
                </c:pt>
                <c:pt idx="22229">
                  <c:v>2.147E-12</c:v>
                </c:pt>
                <c:pt idx="22230">
                  <c:v>2.142E-12</c:v>
                </c:pt>
                <c:pt idx="22231">
                  <c:v>2.1459999999999999E-12</c:v>
                </c:pt>
                <c:pt idx="22232">
                  <c:v>2.147E-12</c:v>
                </c:pt>
                <c:pt idx="22233">
                  <c:v>2.151E-12</c:v>
                </c:pt>
                <c:pt idx="22234">
                  <c:v>2.155E-12</c:v>
                </c:pt>
                <c:pt idx="22235">
                  <c:v>2.155E-12</c:v>
                </c:pt>
                <c:pt idx="22236">
                  <c:v>2.1600000000000001E-12</c:v>
                </c:pt>
                <c:pt idx="22237">
                  <c:v>2.1600000000000001E-12</c:v>
                </c:pt>
                <c:pt idx="22238">
                  <c:v>2.163E-12</c:v>
                </c:pt>
                <c:pt idx="22239">
                  <c:v>2.1690000000000001E-12</c:v>
                </c:pt>
                <c:pt idx="22240">
                  <c:v>2.1699999999999998E-12</c:v>
                </c:pt>
                <c:pt idx="22241">
                  <c:v>2.1690000000000001E-12</c:v>
                </c:pt>
                <c:pt idx="22242">
                  <c:v>2.1650000000000002E-12</c:v>
                </c:pt>
                <c:pt idx="22243">
                  <c:v>2.1619999999999999E-12</c:v>
                </c:pt>
                <c:pt idx="22244">
                  <c:v>2.1659999999999999E-12</c:v>
                </c:pt>
                <c:pt idx="22245">
                  <c:v>2.1600000000000001E-12</c:v>
                </c:pt>
                <c:pt idx="22246">
                  <c:v>2.172E-12</c:v>
                </c:pt>
                <c:pt idx="22247">
                  <c:v>2.1749999999999999E-12</c:v>
                </c:pt>
                <c:pt idx="22248">
                  <c:v>2.1730000000000001E-12</c:v>
                </c:pt>
                <c:pt idx="22249">
                  <c:v>2.1699999999999998E-12</c:v>
                </c:pt>
                <c:pt idx="22250">
                  <c:v>2.1730000000000001E-12</c:v>
                </c:pt>
                <c:pt idx="22251">
                  <c:v>2.1699999999999998E-12</c:v>
                </c:pt>
                <c:pt idx="22252">
                  <c:v>2.1690000000000001E-12</c:v>
                </c:pt>
                <c:pt idx="22253">
                  <c:v>2.163E-12</c:v>
                </c:pt>
                <c:pt idx="22254">
                  <c:v>2.167E-12</c:v>
                </c:pt>
                <c:pt idx="22255">
                  <c:v>2.172E-12</c:v>
                </c:pt>
                <c:pt idx="22256">
                  <c:v>2.1680000000000001E-12</c:v>
                </c:pt>
                <c:pt idx="22257">
                  <c:v>2.1709999999999999E-12</c:v>
                </c:pt>
                <c:pt idx="22258">
                  <c:v>2.1709999999999999E-12</c:v>
                </c:pt>
                <c:pt idx="22259">
                  <c:v>2.1749999999999999E-12</c:v>
                </c:pt>
                <c:pt idx="22260">
                  <c:v>2.1749999999999999E-12</c:v>
                </c:pt>
                <c:pt idx="22261">
                  <c:v>2.18E-12</c:v>
                </c:pt>
                <c:pt idx="22262">
                  <c:v>2.1810000000000001E-12</c:v>
                </c:pt>
                <c:pt idx="22263">
                  <c:v>2.193E-12</c:v>
                </c:pt>
                <c:pt idx="22264">
                  <c:v>2.1909999999999999E-12</c:v>
                </c:pt>
                <c:pt idx="22265">
                  <c:v>2.1959999999999999E-12</c:v>
                </c:pt>
                <c:pt idx="22266">
                  <c:v>2.1949999999999998E-12</c:v>
                </c:pt>
                <c:pt idx="22267">
                  <c:v>2.1980000000000001E-12</c:v>
                </c:pt>
                <c:pt idx="22268">
                  <c:v>2.205E-12</c:v>
                </c:pt>
                <c:pt idx="22269">
                  <c:v>2.1959999999999999E-12</c:v>
                </c:pt>
                <c:pt idx="22270">
                  <c:v>2.2020000000000001E-12</c:v>
                </c:pt>
                <c:pt idx="22271">
                  <c:v>2.1999999999999999E-12</c:v>
                </c:pt>
                <c:pt idx="22272">
                  <c:v>2.1999999999999999E-12</c:v>
                </c:pt>
                <c:pt idx="22273">
                  <c:v>2.2070000000000002E-12</c:v>
                </c:pt>
                <c:pt idx="22274">
                  <c:v>2.2020000000000001E-12</c:v>
                </c:pt>
                <c:pt idx="22275">
                  <c:v>2.2060000000000001E-12</c:v>
                </c:pt>
                <c:pt idx="22276">
                  <c:v>2.209E-12</c:v>
                </c:pt>
                <c:pt idx="22277">
                  <c:v>2.2119999999999999E-12</c:v>
                </c:pt>
                <c:pt idx="22278">
                  <c:v>2.2209999999999999E-12</c:v>
                </c:pt>
                <c:pt idx="22279">
                  <c:v>2.2209999999999999E-12</c:v>
                </c:pt>
                <c:pt idx="22280">
                  <c:v>2.2209999999999999E-12</c:v>
                </c:pt>
                <c:pt idx="22281">
                  <c:v>2.2230000000000001E-12</c:v>
                </c:pt>
                <c:pt idx="22282">
                  <c:v>2.2239999999999998E-12</c:v>
                </c:pt>
                <c:pt idx="22283">
                  <c:v>2.2280000000000002E-12</c:v>
                </c:pt>
                <c:pt idx="22284">
                  <c:v>2.2280000000000002E-12</c:v>
                </c:pt>
                <c:pt idx="22285">
                  <c:v>2.2270000000000001E-12</c:v>
                </c:pt>
                <c:pt idx="22286">
                  <c:v>2.2270000000000001E-12</c:v>
                </c:pt>
                <c:pt idx="22287">
                  <c:v>2.2310000000000001E-12</c:v>
                </c:pt>
                <c:pt idx="22288">
                  <c:v>2.243E-12</c:v>
                </c:pt>
                <c:pt idx="22289">
                  <c:v>2.247E-12</c:v>
                </c:pt>
                <c:pt idx="22290">
                  <c:v>2.2520000000000001E-12</c:v>
                </c:pt>
                <c:pt idx="22291">
                  <c:v>2.2600000000000001E-12</c:v>
                </c:pt>
                <c:pt idx="22292">
                  <c:v>2.251E-12</c:v>
                </c:pt>
                <c:pt idx="22293">
                  <c:v>2.2579999999999999E-12</c:v>
                </c:pt>
                <c:pt idx="22294">
                  <c:v>2.2520000000000001E-12</c:v>
                </c:pt>
                <c:pt idx="22295">
                  <c:v>2.2570000000000002E-12</c:v>
                </c:pt>
                <c:pt idx="22296">
                  <c:v>2.2570000000000002E-12</c:v>
                </c:pt>
                <c:pt idx="22297">
                  <c:v>2.2600000000000001E-12</c:v>
                </c:pt>
                <c:pt idx="22298">
                  <c:v>2.2600000000000001E-12</c:v>
                </c:pt>
                <c:pt idx="22299">
                  <c:v>2.2570000000000002E-12</c:v>
                </c:pt>
                <c:pt idx="22300">
                  <c:v>2.2530000000000002E-12</c:v>
                </c:pt>
                <c:pt idx="22301">
                  <c:v>2.2579999999999999E-12</c:v>
                </c:pt>
                <c:pt idx="22302">
                  <c:v>2.255E-12</c:v>
                </c:pt>
                <c:pt idx="22303">
                  <c:v>2.2629999999999999E-12</c:v>
                </c:pt>
                <c:pt idx="22304">
                  <c:v>2.264E-12</c:v>
                </c:pt>
                <c:pt idx="22305">
                  <c:v>2.2699999999999998E-12</c:v>
                </c:pt>
                <c:pt idx="22306">
                  <c:v>2.2690000000000001E-12</c:v>
                </c:pt>
                <c:pt idx="22307">
                  <c:v>2.2669999999999999E-12</c:v>
                </c:pt>
                <c:pt idx="22308">
                  <c:v>2.268E-12</c:v>
                </c:pt>
                <c:pt idx="22309">
                  <c:v>2.2610000000000002E-12</c:v>
                </c:pt>
                <c:pt idx="22310">
                  <c:v>2.2629999999999999E-12</c:v>
                </c:pt>
                <c:pt idx="22311">
                  <c:v>2.2600000000000001E-12</c:v>
                </c:pt>
                <c:pt idx="22312">
                  <c:v>2.2570000000000002E-12</c:v>
                </c:pt>
                <c:pt idx="22313">
                  <c:v>2.2570000000000002E-12</c:v>
                </c:pt>
                <c:pt idx="22314">
                  <c:v>2.259E-12</c:v>
                </c:pt>
                <c:pt idx="22315">
                  <c:v>2.264E-12</c:v>
                </c:pt>
                <c:pt idx="22316">
                  <c:v>2.2619999999999999E-12</c:v>
                </c:pt>
                <c:pt idx="22317">
                  <c:v>2.2619999999999999E-12</c:v>
                </c:pt>
                <c:pt idx="22318">
                  <c:v>2.2659999999999998E-12</c:v>
                </c:pt>
                <c:pt idx="22319">
                  <c:v>2.2629999999999999E-12</c:v>
                </c:pt>
                <c:pt idx="22320">
                  <c:v>2.268E-12</c:v>
                </c:pt>
                <c:pt idx="22321">
                  <c:v>2.2650000000000001E-12</c:v>
                </c:pt>
                <c:pt idx="22322">
                  <c:v>2.2650000000000001E-12</c:v>
                </c:pt>
                <c:pt idx="22323">
                  <c:v>2.2610000000000002E-12</c:v>
                </c:pt>
                <c:pt idx="22324">
                  <c:v>2.259E-12</c:v>
                </c:pt>
                <c:pt idx="22325">
                  <c:v>2.2560000000000001E-12</c:v>
                </c:pt>
                <c:pt idx="22326">
                  <c:v>2.2570000000000002E-12</c:v>
                </c:pt>
                <c:pt idx="22327">
                  <c:v>2.2570000000000002E-12</c:v>
                </c:pt>
                <c:pt idx="22328">
                  <c:v>2.2610000000000002E-12</c:v>
                </c:pt>
                <c:pt idx="22329">
                  <c:v>2.2619999999999999E-12</c:v>
                </c:pt>
                <c:pt idx="22330">
                  <c:v>2.2669999999999999E-12</c:v>
                </c:pt>
                <c:pt idx="22331">
                  <c:v>2.2699999999999998E-12</c:v>
                </c:pt>
                <c:pt idx="22332">
                  <c:v>2.268E-12</c:v>
                </c:pt>
                <c:pt idx="22333">
                  <c:v>2.2650000000000001E-12</c:v>
                </c:pt>
                <c:pt idx="22334">
                  <c:v>2.2619999999999999E-12</c:v>
                </c:pt>
                <c:pt idx="22335">
                  <c:v>2.2610000000000002E-12</c:v>
                </c:pt>
                <c:pt idx="22336">
                  <c:v>2.2530000000000002E-12</c:v>
                </c:pt>
                <c:pt idx="22337">
                  <c:v>2.2480000000000001E-12</c:v>
                </c:pt>
                <c:pt idx="22338">
                  <c:v>2.2419999999999999E-12</c:v>
                </c:pt>
                <c:pt idx="22339">
                  <c:v>2.2419999999999999E-12</c:v>
                </c:pt>
                <c:pt idx="22340">
                  <c:v>2.2390000000000001E-12</c:v>
                </c:pt>
                <c:pt idx="22341">
                  <c:v>2.234E-12</c:v>
                </c:pt>
                <c:pt idx="22342">
                  <c:v>2.2350000000000001E-12</c:v>
                </c:pt>
                <c:pt idx="22343">
                  <c:v>2.23E-12</c:v>
                </c:pt>
                <c:pt idx="22344">
                  <c:v>2.2280000000000002E-12</c:v>
                </c:pt>
                <c:pt idx="22345">
                  <c:v>2.2249999999999999E-12</c:v>
                </c:pt>
                <c:pt idx="22346">
                  <c:v>2.2289999999999999E-12</c:v>
                </c:pt>
                <c:pt idx="22347">
                  <c:v>2.2320000000000002E-12</c:v>
                </c:pt>
                <c:pt idx="22348">
                  <c:v>2.2270000000000001E-12</c:v>
                </c:pt>
                <c:pt idx="22349">
                  <c:v>2.2249999999999999E-12</c:v>
                </c:pt>
                <c:pt idx="22350">
                  <c:v>2.2169999999999999E-12</c:v>
                </c:pt>
                <c:pt idx="22351">
                  <c:v>2.2140000000000001E-12</c:v>
                </c:pt>
                <c:pt idx="22352">
                  <c:v>2.213E-12</c:v>
                </c:pt>
                <c:pt idx="22353">
                  <c:v>2.2119999999999999E-12</c:v>
                </c:pt>
                <c:pt idx="22354">
                  <c:v>2.2110000000000002E-12</c:v>
                </c:pt>
                <c:pt idx="22355">
                  <c:v>2.2029999999999998E-12</c:v>
                </c:pt>
                <c:pt idx="22356">
                  <c:v>2.197E-12</c:v>
                </c:pt>
                <c:pt idx="22357">
                  <c:v>2.1949999999999998E-12</c:v>
                </c:pt>
                <c:pt idx="22358">
                  <c:v>2.1949999999999998E-12</c:v>
                </c:pt>
                <c:pt idx="22359">
                  <c:v>2.1989999999999998E-12</c:v>
                </c:pt>
                <c:pt idx="22360">
                  <c:v>2.1890000000000001E-12</c:v>
                </c:pt>
                <c:pt idx="22361">
                  <c:v>2.184E-12</c:v>
                </c:pt>
                <c:pt idx="22362">
                  <c:v>2.1820000000000002E-12</c:v>
                </c:pt>
                <c:pt idx="22363">
                  <c:v>2.2060000000000001E-12</c:v>
                </c:pt>
                <c:pt idx="22364">
                  <c:v>2.1989999999999998E-12</c:v>
                </c:pt>
                <c:pt idx="22365">
                  <c:v>2.197E-12</c:v>
                </c:pt>
                <c:pt idx="22366">
                  <c:v>2.1909999999999999E-12</c:v>
                </c:pt>
                <c:pt idx="22367">
                  <c:v>2.1850000000000001E-12</c:v>
                </c:pt>
                <c:pt idx="22368">
                  <c:v>2.1770000000000001E-12</c:v>
                </c:pt>
                <c:pt idx="22369">
                  <c:v>2.1749999999999999E-12</c:v>
                </c:pt>
                <c:pt idx="22370">
                  <c:v>2.1659999999999999E-12</c:v>
                </c:pt>
                <c:pt idx="22371">
                  <c:v>2.1560000000000001E-12</c:v>
                </c:pt>
                <c:pt idx="22372">
                  <c:v>2.1489999999999998E-12</c:v>
                </c:pt>
                <c:pt idx="22373">
                  <c:v>2.1459999999999999E-12</c:v>
                </c:pt>
                <c:pt idx="22374">
                  <c:v>2.1459999999999999E-12</c:v>
                </c:pt>
                <c:pt idx="22375">
                  <c:v>2.1390000000000001E-12</c:v>
                </c:pt>
                <c:pt idx="22376">
                  <c:v>2.1310000000000001E-12</c:v>
                </c:pt>
                <c:pt idx="22377">
                  <c:v>2.122E-12</c:v>
                </c:pt>
                <c:pt idx="22378">
                  <c:v>2.1159999999999999E-12</c:v>
                </c:pt>
                <c:pt idx="22379">
                  <c:v>2.1100000000000001E-12</c:v>
                </c:pt>
                <c:pt idx="22380">
                  <c:v>2.0999999999999999E-12</c:v>
                </c:pt>
                <c:pt idx="22381">
                  <c:v>2.0940000000000002E-12</c:v>
                </c:pt>
                <c:pt idx="22382">
                  <c:v>2.0890000000000001E-12</c:v>
                </c:pt>
                <c:pt idx="22383">
                  <c:v>2.0779999999999998E-12</c:v>
                </c:pt>
                <c:pt idx="22384">
                  <c:v>2.0810000000000001E-12</c:v>
                </c:pt>
                <c:pt idx="22385">
                  <c:v>2.0779999999999998E-12</c:v>
                </c:pt>
                <c:pt idx="22386">
                  <c:v>2.0789999999999999E-12</c:v>
                </c:pt>
                <c:pt idx="22387">
                  <c:v>2.0749999999999999E-12</c:v>
                </c:pt>
                <c:pt idx="22388">
                  <c:v>2.071E-12</c:v>
                </c:pt>
                <c:pt idx="22389">
                  <c:v>2.0690000000000002E-12</c:v>
                </c:pt>
                <c:pt idx="22390">
                  <c:v>2.0659999999999999E-12</c:v>
                </c:pt>
                <c:pt idx="22391">
                  <c:v>2.059E-12</c:v>
                </c:pt>
                <c:pt idx="22392">
                  <c:v>2.0499999999999999E-12</c:v>
                </c:pt>
                <c:pt idx="22393">
                  <c:v>2.0430000000000001E-12</c:v>
                </c:pt>
                <c:pt idx="22394">
                  <c:v>2.038E-12</c:v>
                </c:pt>
                <c:pt idx="22395">
                  <c:v>2.0329999999999999E-12</c:v>
                </c:pt>
                <c:pt idx="22396">
                  <c:v>2.0319999999999998E-12</c:v>
                </c:pt>
                <c:pt idx="22397">
                  <c:v>2.0310000000000001E-12</c:v>
                </c:pt>
                <c:pt idx="22398">
                  <c:v>2.0270000000000001E-12</c:v>
                </c:pt>
                <c:pt idx="22399">
                  <c:v>2.0260000000000001E-12</c:v>
                </c:pt>
                <c:pt idx="22400">
                  <c:v>2.0260000000000001E-12</c:v>
                </c:pt>
                <c:pt idx="22401">
                  <c:v>2.0230000000000002E-12</c:v>
                </c:pt>
                <c:pt idx="22402">
                  <c:v>2.0190000000000002E-12</c:v>
                </c:pt>
                <c:pt idx="22403">
                  <c:v>2.013E-12</c:v>
                </c:pt>
                <c:pt idx="22404">
                  <c:v>2.0039999999999999E-12</c:v>
                </c:pt>
                <c:pt idx="22405">
                  <c:v>2.0060000000000001E-12</c:v>
                </c:pt>
                <c:pt idx="22406">
                  <c:v>2.0020000000000002E-12</c:v>
                </c:pt>
                <c:pt idx="22407">
                  <c:v>2.005E-12</c:v>
                </c:pt>
                <c:pt idx="22408">
                  <c:v>2.0039999999999999E-12</c:v>
                </c:pt>
                <c:pt idx="22409">
                  <c:v>1.9980000000000002E-12</c:v>
                </c:pt>
                <c:pt idx="22410">
                  <c:v>1.9909999999999999E-12</c:v>
                </c:pt>
                <c:pt idx="22411">
                  <c:v>1.9859999999999998E-12</c:v>
                </c:pt>
                <c:pt idx="22412">
                  <c:v>1.9829999999999999E-12</c:v>
                </c:pt>
                <c:pt idx="22413">
                  <c:v>1.984E-12</c:v>
                </c:pt>
                <c:pt idx="22414">
                  <c:v>1.9819999999999998E-12</c:v>
                </c:pt>
                <c:pt idx="22415">
                  <c:v>1.9779999999999999E-12</c:v>
                </c:pt>
                <c:pt idx="22416">
                  <c:v>1.9739999999999999E-12</c:v>
                </c:pt>
                <c:pt idx="22417">
                  <c:v>1.9730000000000002E-12</c:v>
                </c:pt>
                <c:pt idx="22418">
                  <c:v>1.9649999999999998E-12</c:v>
                </c:pt>
                <c:pt idx="22419">
                  <c:v>1.9690000000000002E-12</c:v>
                </c:pt>
                <c:pt idx="22420">
                  <c:v>1.9690000000000002E-12</c:v>
                </c:pt>
                <c:pt idx="22421">
                  <c:v>1.967E-12</c:v>
                </c:pt>
                <c:pt idx="22422">
                  <c:v>1.9649999999999998E-12</c:v>
                </c:pt>
                <c:pt idx="22423">
                  <c:v>1.9659999999999999E-12</c:v>
                </c:pt>
                <c:pt idx="22424">
                  <c:v>1.9489999999999999E-12</c:v>
                </c:pt>
                <c:pt idx="22425">
                  <c:v>1.9409999999999999E-12</c:v>
                </c:pt>
                <c:pt idx="22426">
                  <c:v>1.938E-12</c:v>
                </c:pt>
                <c:pt idx="22427">
                  <c:v>1.9310000000000002E-12</c:v>
                </c:pt>
                <c:pt idx="22428">
                  <c:v>1.9199999999999999E-12</c:v>
                </c:pt>
                <c:pt idx="22429">
                  <c:v>1.9260000000000001E-12</c:v>
                </c:pt>
                <c:pt idx="22430">
                  <c:v>1.9220000000000001E-12</c:v>
                </c:pt>
                <c:pt idx="22431">
                  <c:v>1.9310000000000002E-12</c:v>
                </c:pt>
                <c:pt idx="22432">
                  <c:v>1.929E-12</c:v>
                </c:pt>
                <c:pt idx="22433">
                  <c:v>1.9220000000000001E-12</c:v>
                </c:pt>
                <c:pt idx="22434">
                  <c:v>1.9189999999999998E-12</c:v>
                </c:pt>
                <c:pt idx="22435">
                  <c:v>1.913E-12</c:v>
                </c:pt>
                <c:pt idx="22436">
                  <c:v>1.9029999999999999E-12</c:v>
                </c:pt>
                <c:pt idx="22437">
                  <c:v>1.9E-12</c:v>
                </c:pt>
                <c:pt idx="22438">
                  <c:v>1.8939999999999998E-12</c:v>
                </c:pt>
                <c:pt idx="22439">
                  <c:v>1.8930000000000001E-12</c:v>
                </c:pt>
                <c:pt idx="22440">
                  <c:v>1.8810000000000002E-12</c:v>
                </c:pt>
                <c:pt idx="22441">
                  <c:v>1.8730000000000002E-12</c:v>
                </c:pt>
                <c:pt idx="22442">
                  <c:v>1.8720000000000001E-12</c:v>
                </c:pt>
                <c:pt idx="22443">
                  <c:v>1.8680000000000001E-12</c:v>
                </c:pt>
                <c:pt idx="22444">
                  <c:v>1.8640000000000001E-12</c:v>
                </c:pt>
                <c:pt idx="22445">
                  <c:v>1.867E-12</c:v>
                </c:pt>
                <c:pt idx="22446">
                  <c:v>1.8720000000000001E-12</c:v>
                </c:pt>
                <c:pt idx="22447">
                  <c:v>1.8730000000000002E-12</c:v>
                </c:pt>
                <c:pt idx="22448">
                  <c:v>1.8770000000000002E-12</c:v>
                </c:pt>
                <c:pt idx="22449">
                  <c:v>1.871E-12</c:v>
                </c:pt>
                <c:pt idx="22450">
                  <c:v>1.8730000000000002E-12</c:v>
                </c:pt>
                <c:pt idx="22451">
                  <c:v>1.8770000000000002E-12</c:v>
                </c:pt>
                <c:pt idx="22452">
                  <c:v>1.8770000000000002E-12</c:v>
                </c:pt>
                <c:pt idx="22453">
                  <c:v>1.8760000000000001E-12</c:v>
                </c:pt>
                <c:pt idx="22454">
                  <c:v>1.8779999999999999E-12</c:v>
                </c:pt>
                <c:pt idx="22455">
                  <c:v>1.8810000000000002E-12</c:v>
                </c:pt>
                <c:pt idx="22456">
                  <c:v>1.883E-12</c:v>
                </c:pt>
                <c:pt idx="22457">
                  <c:v>1.879E-12</c:v>
                </c:pt>
                <c:pt idx="22458">
                  <c:v>1.8779999999999999E-12</c:v>
                </c:pt>
                <c:pt idx="22459">
                  <c:v>1.8760000000000001E-12</c:v>
                </c:pt>
                <c:pt idx="22460">
                  <c:v>1.8659999999999999E-12</c:v>
                </c:pt>
                <c:pt idx="22461">
                  <c:v>1.8600000000000002E-12</c:v>
                </c:pt>
                <c:pt idx="22462">
                  <c:v>1.8550000000000001E-12</c:v>
                </c:pt>
                <c:pt idx="22463">
                  <c:v>1.854E-12</c:v>
                </c:pt>
                <c:pt idx="22464">
                  <c:v>1.8510000000000001E-12</c:v>
                </c:pt>
                <c:pt idx="22465">
                  <c:v>1.8529999999999999E-12</c:v>
                </c:pt>
                <c:pt idx="22466">
                  <c:v>1.85E-12</c:v>
                </c:pt>
                <c:pt idx="22467">
                  <c:v>1.846E-12</c:v>
                </c:pt>
                <c:pt idx="22468">
                  <c:v>1.8449999999999999E-12</c:v>
                </c:pt>
                <c:pt idx="22469">
                  <c:v>1.8430000000000001E-12</c:v>
                </c:pt>
                <c:pt idx="22470">
                  <c:v>1.8439999999999998E-12</c:v>
                </c:pt>
                <c:pt idx="22471">
                  <c:v>1.8430000000000001E-12</c:v>
                </c:pt>
                <c:pt idx="22472">
                  <c:v>1.842E-12</c:v>
                </c:pt>
                <c:pt idx="22473">
                  <c:v>1.842E-12</c:v>
                </c:pt>
                <c:pt idx="22474">
                  <c:v>1.854E-12</c:v>
                </c:pt>
                <c:pt idx="22475">
                  <c:v>1.854E-12</c:v>
                </c:pt>
                <c:pt idx="22476">
                  <c:v>1.8529999999999999E-12</c:v>
                </c:pt>
                <c:pt idx="22477">
                  <c:v>1.8550000000000001E-12</c:v>
                </c:pt>
                <c:pt idx="22478">
                  <c:v>1.8609999999999998E-12</c:v>
                </c:pt>
                <c:pt idx="22479">
                  <c:v>1.8699999999999999E-12</c:v>
                </c:pt>
                <c:pt idx="22480">
                  <c:v>1.8659999999999999E-12</c:v>
                </c:pt>
                <c:pt idx="22481">
                  <c:v>1.8730000000000002E-12</c:v>
                </c:pt>
                <c:pt idx="22482">
                  <c:v>1.8730000000000002E-12</c:v>
                </c:pt>
                <c:pt idx="22483">
                  <c:v>1.8770000000000002E-12</c:v>
                </c:pt>
                <c:pt idx="22484">
                  <c:v>1.8810000000000002E-12</c:v>
                </c:pt>
                <c:pt idx="22485">
                  <c:v>1.8850000000000001E-12</c:v>
                </c:pt>
                <c:pt idx="22486">
                  <c:v>1.8810000000000002E-12</c:v>
                </c:pt>
                <c:pt idx="22487">
                  <c:v>1.8779999999999999E-12</c:v>
                </c:pt>
                <c:pt idx="22488">
                  <c:v>1.8779999999999999E-12</c:v>
                </c:pt>
                <c:pt idx="22489">
                  <c:v>1.879E-12</c:v>
                </c:pt>
                <c:pt idx="22490">
                  <c:v>1.8819999999999999E-12</c:v>
                </c:pt>
                <c:pt idx="22491">
                  <c:v>1.8770000000000002E-12</c:v>
                </c:pt>
                <c:pt idx="22492">
                  <c:v>1.8770000000000002E-12</c:v>
                </c:pt>
                <c:pt idx="22493">
                  <c:v>1.8730000000000002E-12</c:v>
                </c:pt>
                <c:pt idx="22494">
                  <c:v>1.8739999999999999E-12</c:v>
                </c:pt>
                <c:pt idx="22495">
                  <c:v>1.8770000000000002E-12</c:v>
                </c:pt>
                <c:pt idx="22496">
                  <c:v>1.875E-12</c:v>
                </c:pt>
                <c:pt idx="22497">
                  <c:v>1.8800000000000001E-12</c:v>
                </c:pt>
                <c:pt idx="22498">
                  <c:v>1.871E-12</c:v>
                </c:pt>
                <c:pt idx="22499">
                  <c:v>1.867E-12</c:v>
                </c:pt>
                <c:pt idx="22500">
                  <c:v>1.8680000000000001E-12</c:v>
                </c:pt>
                <c:pt idx="22501">
                  <c:v>1.871E-12</c:v>
                </c:pt>
                <c:pt idx="22502">
                  <c:v>1.875E-12</c:v>
                </c:pt>
                <c:pt idx="22503">
                  <c:v>1.8760000000000001E-12</c:v>
                </c:pt>
                <c:pt idx="22504">
                  <c:v>1.8720000000000001E-12</c:v>
                </c:pt>
                <c:pt idx="22505">
                  <c:v>1.8689999999999998E-12</c:v>
                </c:pt>
                <c:pt idx="22506">
                  <c:v>1.8739999999999999E-12</c:v>
                </c:pt>
                <c:pt idx="22507">
                  <c:v>1.8659999999999999E-12</c:v>
                </c:pt>
                <c:pt idx="22508">
                  <c:v>1.863E-12</c:v>
                </c:pt>
                <c:pt idx="22509">
                  <c:v>1.8689999999999998E-12</c:v>
                </c:pt>
                <c:pt idx="22510">
                  <c:v>1.8739999999999999E-12</c:v>
                </c:pt>
                <c:pt idx="22511">
                  <c:v>1.879E-12</c:v>
                </c:pt>
                <c:pt idx="22512">
                  <c:v>1.879E-12</c:v>
                </c:pt>
                <c:pt idx="22513">
                  <c:v>1.8840000000000001E-12</c:v>
                </c:pt>
                <c:pt idx="22514">
                  <c:v>1.8810000000000002E-12</c:v>
                </c:pt>
                <c:pt idx="22515">
                  <c:v>1.8859999999999998E-12</c:v>
                </c:pt>
                <c:pt idx="22516">
                  <c:v>1.879E-12</c:v>
                </c:pt>
                <c:pt idx="22517">
                  <c:v>1.8930000000000001E-12</c:v>
                </c:pt>
                <c:pt idx="22518">
                  <c:v>1.888E-12</c:v>
                </c:pt>
                <c:pt idx="22519">
                  <c:v>1.8869999999999999E-12</c:v>
                </c:pt>
                <c:pt idx="22520">
                  <c:v>1.883E-12</c:v>
                </c:pt>
                <c:pt idx="22521">
                  <c:v>1.883E-12</c:v>
                </c:pt>
                <c:pt idx="22522">
                  <c:v>1.8869999999999999E-12</c:v>
                </c:pt>
                <c:pt idx="22523">
                  <c:v>1.8939999999999998E-12</c:v>
                </c:pt>
                <c:pt idx="22524">
                  <c:v>1.8949999999999999E-12</c:v>
                </c:pt>
                <c:pt idx="22525">
                  <c:v>1.896E-12</c:v>
                </c:pt>
                <c:pt idx="22526">
                  <c:v>1.8949999999999999E-12</c:v>
                </c:pt>
                <c:pt idx="22527">
                  <c:v>1.896E-12</c:v>
                </c:pt>
                <c:pt idx="22528">
                  <c:v>1.8970000000000001E-12</c:v>
                </c:pt>
                <c:pt idx="22529">
                  <c:v>1.896E-12</c:v>
                </c:pt>
                <c:pt idx="22530">
                  <c:v>1.9010000000000001E-12</c:v>
                </c:pt>
                <c:pt idx="22531">
                  <c:v>1.9020000000000002E-12</c:v>
                </c:pt>
                <c:pt idx="22532">
                  <c:v>1.9029999999999999E-12</c:v>
                </c:pt>
                <c:pt idx="22533">
                  <c:v>1.9020000000000002E-12</c:v>
                </c:pt>
                <c:pt idx="22534">
                  <c:v>1.9E-12</c:v>
                </c:pt>
                <c:pt idx="22535">
                  <c:v>1.9020000000000002E-12</c:v>
                </c:pt>
                <c:pt idx="22536">
                  <c:v>1.904E-12</c:v>
                </c:pt>
                <c:pt idx="22537">
                  <c:v>1.9069999999999999E-12</c:v>
                </c:pt>
                <c:pt idx="22538">
                  <c:v>1.9079999999999999E-12</c:v>
                </c:pt>
                <c:pt idx="22539">
                  <c:v>1.9119999999999999E-12</c:v>
                </c:pt>
                <c:pt idx="22540">
                  <c:v>1.9149999999999998E-12</c:v>
                </c:pt>
                <c:pt idx="22541">
                  <c:v>1.9159999999999999E-12</c:v>
                </c:pt>
                <c:pt idx="22542">
                  <c:v>1.9149999999999998E-12</c:v>
                </c:pt>
                <c:pt idx="22543">
                  <c:v>1.9189999999999998E-12</c:v>
                </c:pt>
                <c:pt idx="22544">
                  <c:v>1.9260000000000001E-12</c:v>
                </c:pt>
                <c:pt idx="22545">
                  <c:v>1.929E-12</c:v>
                </c:pt>
                <c:pt idx="22546">
                  <c:v>1.9279999999999999E-12</c:v>
                </c:pt>
                <c:pt idx="22547">
                  <c:v>1.9329999999999999E-12</c:v>
                </c:pt>
                <c:pt idx="22548">
                  <c:v>1.9279999999999999E-12</c:v>
                </c:pt>
                <c:pt idx="22549">
                  <c:v>1.9300000000000001E-12</c:v>
                </c:pt>
                <c:pt idx="22550">
                  <c:v>1.938E-12</c:v>
                </c:pt>
                <c:pt idx="22551">
                  <c:v>1.9369999999999999E-12</c:v>
                </c:pt>
                <c:pt idx="22552">
                  <c:v>1.9449999999999999E-12</c:v>
                </c:pt>
                <c:pt idx="22553">
                  <c:v>1.9510000000000001E-12</c:v>
                </c:pt>
                <c:pt idx="22554">
                  <c:v>1.95E-12</c:v>
                </c:pt>
                <c:pt idx="22555">
                  <c:v>1.9579999999999999E-12</c:v>
                </c:pt>
                <c:pt idx="22556">
                  <c:v>1.9659999999999999E-12</c:v>
                </c:pt>
                <c:pt idx="22557">
                  <c:v>1.9720000000000001E-12</c:v>
                </c:pt>
                <c:pt idx="22558">
                  <c:v>1.9730000000000002E-12</c:v>
                </c:pt>
                <c:pt idx="22559">
                  <c:v>1.971E-12</c:v>
                </c:pt>
                <c:pt idx="22560">
                  <c:v>1.9730000000000002E-12</c:v>
                </c:pt>
                <c:pt idx="22561">
                  <c:v>1.9720000000000001E-12</c:v>
                </c:pt>
                <c:pt idx="22562">
                  <c:v>1.975E-12</c:v>
                </c:pt>
                <c:pt idx="22563">
                  <c:v>1.9739999999999999E-12</c:v>
                </c:pt>
                <c:pt idx="22564">
                  <c:v>1.9760000000000001E-12</c:v>
                </c:pt>
                <c:pt idx="22565">
                  <c:v>1.9779999999999999E-12</c:v>
                </c:pt>
                <c:pt idx="22566">
                  <c:v>1.9770000000000002E-12</c:v>
                </c:pt>
                <c:pt idx="22567">
                  <c:v>1.9730000000000002E-12</c:v>
                </c:pt>
                <c:pt idx="22568">
                  <c:v>1.9760000000000001E-12</c:v>
                </c:pt>
                <c:pt idx="22569">
                  <c:v>1.9760000000000001E-12</c:v>
                </c:pt>
                <c:pt idx="22570">
                  <c:v>1.9770000000000002E-12</c:v>
                </c:pt>
                <c:pt idx="22571">
                  <c:v>1.9770000000000002E-12</c:v>
                </c:pt>
                <c:pt idx="22572">
                  <c:v>1.9909999999999999E-12</c:v>
                </c:pt>
                <c:pt idx="22573">
                  <c:v>1.9940000000000002E-12</c:v>
                </c:pt>
                <c:pt idx="22574">
                  <c:v>1.9980000000000002E-12</c:v>
                </c:pt>
                <c:pt idx="22575">
                  <c:v>2.009E-12</c:v>
                </c:pt>
                <c:pt idx="22576">
                  <c:v>2.0180000000000001E-12</c:v>
                </c:pt>
                <c:pt idx="22577">
                  <c:v>2.0220000000000001E-12</c:v>
                </c:pt>
                <c:pt idx="22578">
                  <c:v>2.0260000000000001E-12</c:v>
                </c:pt>
                <c:pt idx="22579">
                  <c:v>2.0270000000000001E-12</c:v>
                </c:pt>
                <c:pt idx="22580">
                  <c:v>2.03E-12</c:v>
                </c:pt>
                <c:pt idx="22581">
                  <c:v>2.0319999999999998E-12</c:v>
                </c:pt>
                <c:pt idx="22582">
                  <c:v>2.0310000000000001E-12</c:v>
                </c:pt>
                <c:pt idx="22583">
                  <c:v>2.0359999999999998E-12</c:v>
                </c:pt>
                <c:pt idx="22584">
                  <c:v>2.038E-12</c:v>
                </c:pt>
                <c:pt idx="22585">
                  <c:v>2.046E-12</c:v>
                </c:pt>
                <c:pt idx="22586">
                  <c:v>2.0449999999999999E-12</c:v>
                </c:pt>
                <c:pt idx="22587">
                  <c:v>2.0539999999999999E-12</c:v>
                </c:pt>
                <c:pt idx="22588">
                  <c:v>2.0579999999999999E-12</c:v>
                </c:pt>
                <c:pt idx="22589">
                  <c:v>2.0560000000000001E-12</c:v>
                </c:pt>
                <c:pt idx="22590">
                  <c:v>2.0579999999999999E-12</c:v>
                </c:pt>
                <c:pt idx="22591">
                  <c:v>2.0569999999999998E-12</c:v>
                </c:pt>
                <c:pt idx="22592">
                  <c:v>2.0619999999999999E-12</c:v>
                </c:pt>
                <c:pt idx="22593">
                  <c:v>2.0680000000000001E-12</c:v>
                </c:pt>
                <c:pt idx="22594">
                  <c:v>2.0690000000000002E-12</c:v>
                </c:pt>
                <c:pt idx="22595">
                  <c:v>2.0749999999999999E-12</c:v>
                </c:pt>
                <c:pt idx="22596">
                  <c:v>2.0819999999999998E-12</c:v>
                </c:pt>
                <c:pt idx="22597">
                  <c:v>2.0869999999999999E-12</c:v>
                </c:pt>
                <c:pt idx="22598">
                  <c:v>2.0909999999999999E-12</c:v>
                </c:pt>
                <c:pt idx="22599">
                  <c:v>2.0900000000000002E-12</c:v>
                </c:pt>
                <c:pt idx="22600">
                  <c:v>2.0850000000000001E-12</c:v>
                </c:pt>
                <c:pt idx="22601">
                  <c:v>2.0819999999999998E-12</c:v>
                </c:pt>
                <c:pt idx="22602">
                  <c:v>2.0850000000000001E-12</c:v>
                </c:pt>
                <c:pt idx="22603">
                  <c:v>2.0860000000000002E-12</c:v>
                </c:pt>
                <c:pt idx="22604">
                  <c:v>2.0850000000000001E-12</c:v>
                </c:pt>
                <c:pt idx="22605">
                  <c:v>2.0869999999999999E-12</c:v>
                </c:pt>
                <c:pt idx="22606">
                  <c:v>2.084E-12</c:v>
                </c:pt>
                <c:pt idx="22607">
                  <c:v>2.0869999999999999E-12</c:v>
                </c:pt>
                <c:pt idx="22608">
                  <c:v>2.0900000000000002E-12</c:v>
                </c:pt>
                <c:pt idx="22609">
                  <c:v>2.0940000000000002E-12</c:v>
                </c:pt>
                <c:pt idx="22610">
                  <c:v>2.1020000000000001E-12</c:v>
                </c:pt>
                <c:pt idx="22611">
                  <c:v>2.1020000000000001E-12</c:v>
                </c:pt>
                <c:pt idx="22612">
                  <c:v>2.088E-12</c:v>
                </c:pt>
                <c:pt idx="22613">
                  <c:v>2.096E-12</c:v>
                </c:pt>
                <c:pt idx="22614">
                  <c:v>2.1020000000000001E-12</c:v>
                </c:pt>
                <c:pt idx="22615">
                  <c:v>2.1060000000000001E-12</c:v>
                </c:pt>
                <c:pt idx="22616">
                  <c:v>2.1140000000000001E-12</c:v>
                </c:pt>
                <c:pt idx="22617">
                  <c:v>2.1150000000000002E-12</c:v>
                </c:pt>
                <c:pt idx="22618">
                  <c:v>2.117E-12</c:v>
                </c:pt>
                <c:pt idx="22619">
                  <c:v>2.1199999999999999E-12</c:v>
                </c:pt>
                <c:pt idx="22620">
                  <c:v>2.1230000000000001E-12</c:v>
                </c:pt>
                <c:pt idx="22621">
                  <c:v>2.1279999999999998E-12</c:v>
                </c:pt>
                <c:pt idx="22622">
                  <c:v>2.1319999999999998E-12</c:v>
                </c:pt>
                <c:pt idx="22623">
                  <c:v>2.1360000000000002E-12</c:v>
                </c:pt>
                <c:pt idx="22624">
                  <c:v>2.1430000000000001E-12</c:v>
                </c:pt>
                <c:pt idx="22625">
                  <c:v>2.147E-12</c:v>
                </c:pt>
                <c:pt idx="22626">
                  <c:v>2.1489999999999998E-12</c:v>
                </c:pt>
                <c:pt idx="22627">
                  <c:v>2.1529999999999998E-12</c:v>
                </c:pt>
                <c:pt idx="22628">
                  <c:v>2.159E-12</c:v>
                </c:pt>
                <c:pt idx="22629">
                  <c:v>2.1600000000000001E-12</c:v>
                </c:pt>
                <c:pt idx="22630">
                  <c:v>2.1579999999999999E-12</c:v>
                </c:pt>
                <c:pt idx="22631">
                  <c:v>2.1640000000000001E-12</c:v>
                </c:pt>
                <c:pt idx="22632">
                  <c:v>2.1650000000000002E-12</c:v>
                </c:pt>
                <c:pt idx="22633">
                  <c:v>2.1659999999999999E-12</c:v>
                </c:pt>
                <c:pt idx="22634">
                  <c:v>2.1640000000000001E-12</c:v>
                </c:pt>
                <c:pt idx="22635">
                  <c:v>2.167E-12</c:v>
                </c:pt>
                <c:pt idx="22636">
                  <c:v>2.1699999999999998E-12</c:v>
                </c:pt>
                <c:pt idx="22637">
                  <c:v>2.1749999999999999E-12</c:v>
                </c:pt>
                <c:pt idx="22638">
                  <c:v>2.1739999999999998E-12</c:v>
                </c:pt>
                <c:pt idx="22639">
                  <c:v>2.1739999999999998E-12</c:v>
                </c:pt>
                <c:pt idx="22640">
                  <c:v>2.172E-12</c:v>
                </c:pt>
                <c:pt idx="22641">
                  <c:v>2.1699999999999998E-12</c:v>
                </c:pt>
                <c:pt idx="22642">
                  <c:v>2.1730000000000001E-12</c:v>
                </c:pt>
                <c:pt idx="22643">
                  <c:v>2.1749999999999999E-12</c:v>
                </c:pt>
                <c:pt idx="22644">
                  <c:v>2.1770000000000001E-12</c:v>
                </c:pt>
                <c:pt idx="22645">
                  <c:v>2.1810000000000001E-12</c:v>
                </c:pt>
                <c:pt idx="22646">
                  <c:v>2.18E-12</c:v>
                </c:pt>
                <c:pt idx="22647">
                  <c:v>2.1860000000000002E-12</c:v>
                </c:pt>
                <c:pt idx="22648">
                  <c:v>2.1869999999999999E-12</c:v>
                </c:pt>
                <c:pt idx="22649">
                  <c:v>2.1869999999999999E-12</c:v>
                </c:pt>
                <c:pt idx="22650">
                  <c:v>2.1900000000000002E-12</c:v>
                </c:pt>
                <c:pt idx="22651">
                  <c:v>2.1940000000000001E-12</c:v>
                </c:pt>
                <c:pt idx="22652">
                  <c:v>2.2020000000000001E-12</c:v>
                </c:pt>
                <c:pt idx="22653">
                  <c:v>2.2079999999999999E-12</c:v>
                </c:pt>
                <c:pt idx="22654">
                  <c:v>2.2119999999999999E-12</c:v>
                </c:pt>
                <c:pt idx="22655">
                  <c:v>2.209E-12</c:v>
                </c:pt>
                <c:pt idx="22656">
                  <c:v>2.2060000000000001E-12</c:v>
                </c:pt>
                <c:pt idx="22657">
                  <c:v>2.2110000000000002E-12</c:v>
                </c:pt>
                <c:pt idx="22658">
                  <c:v>2.2079999999999999E-12</c:v>
                </c:pt>
                <c:pt idx="22659">
                  <c:v>2.209E-12</c:v>
                </c:pt>
                <c:pt idx="22660">
                  <c:v>2.2079999999999999E-12</c:v>
                </c:pt>
                <c:pt idx="22661">
                  <c:v>2.2070000000000002E-12</c:v>
                </c:pt>
                <c:pt idx="22662">
                  <c:v>2.2079999999999999E-12</c:v>
                </c:pt>
                <c:pt idx="22663">
                  <c:v>2.218E-12</c:v>
                </c:pt>
                <c:pt idx="22664">
                  <c:v>2.2190000000000001E-12</c:v>
                </c:pt>
                <c:pt idx="22665">
                  <c:v>2.213E-12</c:v>
                </c:pt>
                <c:pt idx="22666">
                  <c:v>2.2140000000000001E-12</c:v>
                </c:pt>
                <c:pt idx="22667">
                  <c:v>2.226E-12</c:v>
                </c:pt>
                <c:pt idx="22668">
                  <c:v>2.2169999999999999E-12</c:v>
                </c:pt>
                <c:pt idx="22669">
                  <c:v>2.222E-12</c:v>
                </c:pt>
                <c:pt idx="22670">
                  <c:v>2.2289999999999999E-12</c:v>
                </c:pt>
                <c:pt idx="22671">
                  <c:v>2.2320000000000002E-12</c:v>
                </c:pt>
                <c:pt idx="22672">
                  <c:v>2.2390000000000001E-12</c:v>
                </c:pt>
                <c:pt idx="22673">
                  <c:v>2.2350000000000001E-12</c:v>
                </c:pt>
                <c:pt idx="22674">
                  <c:v>2.2320000000000002E-12</c:v>
                </c:pt>
                <c:pt idx="22675">
                  <c:v>2.2329999999999999E-12</c:v>
                </c:pt>
                <c:pt idx="22676">
                  <c:v>2.2369999999999999E-12</c:v>
                </c:pt>
                <c:pt idx="22677">
                  <c:v>2.238E-12</c:v>
                </c:pt>
                <c:pt idx="22678">
                  <c:v>2.2320000000000002E-12</c:v>
                </c:pt>
                <c:pt idx="22679">
                  <c:v>2.2360000000000002E-12</c:v>
                </c:pt>
                <c:pt idx="22680">
                  <c:v>2.243E-12</c:v>
                </c:pt>
                <c:pt idx="22681">
                  <c:v>2.2419999999999999E-12</c:v>
                </c:pt>
                <c:pt idx="22682">
                  <c:v>2.2520000000000001E-12</c:v>
                </c:pt>
                <c:pt idx="22683">
                  <c:v>2.2539999999999999E-12</c:v>
                </c:pt>
                <c:pt idx="22684">
                  <c:v>2.2520000000000001E-12</c:v>
                </c:pt>
                <c:pt idx="22685">
                  <c:v>2.2480000000000001E-12</c:v>
                </c:pt>
                <c:pt idx="22686">
                  <c:v>2.2489999999999998E-12</c:v>
                </c:pt>
                <c:pt idx="22687">
                  <c:v>2.2560000000000001E-12</c:v>
                </c:pt>
                <c:pt idx="22688">
                  <c:v>2.2650000000000001E-12</c:v>
                </c:pt>
                <c:pt idx="22689">
                  <c:v>2.2600000000000001E-12</c:v>
                </c:pt>
                <c:pt idx="22690">
                  <c:v>2.2600000000000001E-12</c:v>
                </c:pt>
                <c:pt idx="22691">
                  <c:v>2.264E-12</c:v>
                </c:pt>
                <c:pt idx="22692">
                  <c:v>2.268E-12</c:v>
                </c:pt>
                <c:pt idx="22693">
                  <c:v>2.2690000000000001E-12</c:v>
                </c:pt>
                <c:pt idx="22694">
                  <c:v>2.2669999999999999E-12</c:v>
                </c:pt>
                <c:pt idx="22695">
                  <c:v>2.268E-12</c:v>
                </c:pt>
                <c:pt idx="22696">
                  <c:v>2.2650000000000001E-12</c:v>
                </c:pt>
                <c:pt idx="22697">
                  <c:v>2.268E-12</c:v>
                </c:pt>
                <c:pt idx="22698">
                  <c:v>2.2690000000000001E-12</c:v>
                </c:pt>
                <c:pt idx="22699">
                  <c:v>2.2659999999999998E-12</c:v>
                </c:pt>
                <c:pt idx="22700">
                  <c:v>2.2669999999999999E-12</c:v>
                </c:pt>
                <c:pt idx="22701">
                  <c:v>2.2690000000000001E-12</c:v>
                </c:pt>
                <c:pt idx="22702">
                  <c:v>2.2690000000000001E-12</c:v>
                </c:pt>
                <c:pt idx="22703">
                  <c:v>2.272E-12</c:v>
                </c:pt>
                <c:pt idx="22704">
                  <c:v>2.2789999999999999E-12</c:v>
                </c:pt>
                <c:pt idx="22705">
                  <c:v>2.2850000000000001E-12</c:v>
                </c:pt>
                <c:pt idx="22706">
                  <c:v>2.2829999999999999E-12</c:v>
                </c:pt>
                <c:pt idx="22707">
                  <c:v>2.2810000000000001E-12</c:v>
                </c:pt>
                <c:pt idx="22708">
                  <c:v>2.2749999999999999E-12</c:v>
                </c:pt>
                <c:pt idx="22709">
                  <c:v>2.2789999999999999E-12</c:v>
                </c:pt>
                <c:pt idx="22710">
                  <c:v>2.276E-12</c:v>
                </c:pt>
                <c:pt idx="22711">
                  <c:v>2.284E-12</c:v>
                </c:pt>
                <c:pt idx="22712">
                  <c:v>2.284E-12</c:v>
                </c:pt>
                <c:pt idx="22713">
                  <c:v>2.293E-12</c:v>
                </c:pt>
                <c:pt idx="22714">
                  <c:v>2.297E-12</c:v>
                </c:pt>
                <c:pt idx="22715">
                  <c:v>2.2980000000000001E-12</c:v>
                </c:pt>
                <c:pt idx="22716">
                  <c:v>2.2900000000000001E-12</c:v>
                </c:pt>
                <c:pt idx="22717">
                  <c:v>2.2980000000000001E-12</c:v>
                </c:pt>
                <c:pt idx="22718">
                  <c:v>2.2990000000000002E-12</c:v>
                </c:pt>
                <c:pt idx="22719">
                  <c:v>2.2999999999999999E-12</c:v>
                </c:pt>
                <c:pt idx="22720">
                  <c:v>2.2999999999999999E-12</c:v>
                </c:pt>
                <c:pt idx="22721">
                  <c:v>2.301E-12</c:v>
                </c:pt>
                <c:pt idx="22722">
                  <c:v>2.301E-12</c:v>
                </c:pt>
                <c:pt idx="22723">
                  <c:v>2.3020000000000001E-12</c:v>
                </c:pt>
                <c:pt idx="22724">
                  <c:v>2.3030000000000002E-12</c:v>
                </c:pt>
                <c:pt idx="22725">
                  <c:v>2.305E-12</c:v>
                </c:pt>
                <c:pt idx="22726">
                  <c:v>2.2999999999999999E-12</c:v>
                </c:pt>
                <c:pt idx="22727">
                  <c:v>2.301E-12</c:v>
                </c:pt>
                <c:pt idx="22728">
                  <c:v>2.3070000000000002E-12</c:v>
                </c:pt>
                <c:pt idx="22729">
                  <c:v>2.3030000000000002E-12</c:v>
                </c:pt>
                <c:pt idx="22730">
                  <c:v>2.2990000000000002E-12</c:v>
                </c:pt>
                <c:pt idx="22731">
                  <c:v>2.301E-12</c:v>
                </c:pt>
                <c:pt idx="22732">
                  <c:v>2.3039999999999999E-12</c:v>
                </c:pt>
                <c:pt idx="22733">
                  <c:v>2.3070000000000002E-12</c:v>
                </c:pt>
                <c:pt idx="22734">
                  <c:v>2.2999999999999999E-12</c:v>
                </c:pt>
                <c:pt idx="22735">
                  <c:v>2.3020000000000001E-12</c:v>
                </c:pt>
                <c:pt idx="22736">
                  <c:v>2.3020000000000001E-12</c:v>
                </c:pt>
                <c:pt idx="22737">
                  <c:v>2.3060000000000001E-12</c:v>
                </c:pt>
                <c:pt idx="22738">
                  <c:v>2.305E-12</c:v>
                </c:pt>
                <c:pt idx="22739">
                  <c:v>2.3060000000000001E-12</c:v>
                </c:pt>
                <c:pt idx="22740">
                  <c:v>2.305E-12</c:v>
                </c:pt>
                <c:pt idx="22741">
                  <c:v>2.3020000000000001E-12</c:v>
                </c:pt>
                <c:pt idx="22742">
                  <c:v>2.301E-12</c:v>
                </c:pt>
                <c:pt idx="22743">
                  <c:v>2.3030000000000002E-12</c:v>
                </c:pt>
                <c:pt idx="22744">
                  <c:v>2.301E-12</c:v>
                </c:pt>
                <c:pt idx="22745">
                  <c:v>2.305E-12</c:v>
                </c:pt>
                <c:pt idx="22746">
                  <c:v>2.3039999999999999E-12</c:v>
                </c:pt>
                <c:pt idx="22747">
                  <c:v>2.3060000000000001E-12</c:v>
                </c:pt>
                <c:pt idx="22748">
                  <c:v>2.3129999999999999E-12</c:v>
                </c:pt>
                <c:pt idx="22749">
                  <c:v>2.3159999999999998E-12</c:v>
                </c:pt>
                <c:pt idx="22750">
                  <c:v>2.3110000000000001E-12</c:v>
                </c:pt>
                <c:pt idx="22751">
                  <c:v>2.305E-12</c:v>
                </c:pt>
                <c:pt idx="22752">
                  <c:v>2.3020000000000001E-12</c:v>
                </c:pt>
                <c:pt idx="22753">
                  <c:v>2.297E-12</c:v>
                </c:pt>
                <c:pt idx="22754">
                  <c:v>2.2879999999999999E-12</c:v>
                </c:pt>
                <c:pt idx="22755">
                  <c:v>2.2850000000000001E-12</c:v>
                </c:pt>
                <c:pt idx="22756">
                  <c:v>2.28E-12</c:v>
                </c:pt>
                <c:pt idx="22757">
                  <c:v>2.284E-12</c:v>
                </c:pt>
                <c:pt idx="22758">
                  <c:v>2.2789999999999999E-12</c:v>
                </c:pt>
                <c:pt idx="22759">
                  <c:v>2.2780000000000002E-12</c:v>
                </c:pt>
                <c:pt idx="22760">
                  <c:v>2.2730000000000001E-12</c:v>
                </c:pt>
                <c:pt idx="22761">
                  <c:v>2.2739999999999998E-12</c:v>
                </c:pt>
                <c:pt idx="22762">
                  <c:v>2.2739999999999998E-12</c:v>
                </c:pt>
                <c:pt idx="22763">
                  <c:v>2.272E-12</c:v>
                </c:pt>
                <c:pt idx="22764">
                  <c:v>2.2780000000000002E-12</c:v>
                </c:pt>
                <c:pt idx="22765">
                  <c:v>2.2869999999999998E-12</c:v>
                </c:pt>
                <c:pt idx="22766">
                  <c:v>2.2959999999999999E-12</c:v>
                </c:pt>
                <c:pt idx="22767">
                  <c:v>2.2909999999999998E-12</c:v>
                </c:pt>
                <c:pt idx="22768">
                  <c:v>2.2879999999999999E-12</c:v>
                </c:pt>
                <c:pt idx="22769">
                  <c:v>2.289E-12</c:v>
                </c:pt>
                <c:pt idx="22770">
                  <c:v>2.2730000000000001E-12</c:v>
                </c:pt>
                <c:pt idx="22771">
                  <c:v>2.2669999999999999E-12</c:v>
                </c:pt>
                <c:pt idx="22772">
                  <c:v>2.264E-12</c:v>
                </c:pt>
                <c:pt idx="22773">
                  <c:v>2.2560000000000001E-12</c:v>
                </c:pt>
                <c:pt idx="22774">
                  <c:v>2.247E-12</c:v>
                </c:pt>
                <c:pt idx="22775">
                  <c:v>2.2409999999999998E-12</c:v>
                </c:pt>
                <c:pt idx="22776">
                  <c:v>2.234E-12</c:v>
                </c:pt>
                <c:pt idx="22777">
                  <c:v>2.226E-12</c:v>
                </c:pt>
                <c:pt idx="22778">
                  <c:v>2.218E-12</c:v>
                </c:pt>
                <c:pt idx="22779">
                  <c:v>2.2079999999999999E-12</c:v>
                </c:pt>
                <c:pt idx="22780">
                  <c:v>2.1989999999999998E-12</c:v>
                </c:pt>
                <c:pt idx="22781">
                  <c:v>2.1940000000000001E-12</c:v>
                </c:pt>
                <c:pt idx="22782">
                  <c:v>2.218E-12</c:v>
                </c:pt>
                <c:pt idx="22783">
                  <c:v>2.2230000000000001E-12</c:v>
                </c:pt>
                <c:pt idx="22784">
                  <c:v>2.2209999999999999E-12</c:v>
                </c:pt>
                <c:pt idx="22785">
                  <c:v>2.2230000000000001E-12</c:v>
                </c:pt>
                <c:pt idx="22786">
                  <c:v>2.2110000000000002E-12</c:v>
                </c:pt>
                <c:pt idx="22787">
                  <c:v>2.2020000000000001E-12</c:v>
                </c:pt>
                <c:pt idx="22788">
                  <c:v>2.1980000000000001E-12</c:v>
                </c:pt>
                <c:pt idx="22789">
                  <c:v>2.1869999999999999E-12</c:v>
                </c:pt>
                <c:pt idx="22790">
                  <c:v>2.1810000000000001E-12</c:v>
                </c:pt>
                <c:pt idx="22791">
                  <c:v>2.1770000000000001E-12</c:v>
                </c:pt>
                <c:pt idx="22792">
                  <c:v>2.18E-12</c:v>
                </c:pt>
                <c:pt idx="22793">
                  <c:v>2.176E-12</c:v>
                </c:pt>
                <c:pt idx="22794">
                  <c:v>2.1659999999999999E-12</c:v>
                </c:pt>
                <c:pt idx="22795">
                  <c:v>2.1520000000000001E-12</c:v>
                </c:pt>
                <c:pt idx="22796">
                  <c:v>2.138E-12</c:v>
                </c:pt>
                <c:pt idx="22797">
                  <c:v>2.1319999999999998E-12</c:v>
                </c:pt>
                <c:pt idx="22798">
                  <c:v>2.1239999999999998E-12</c:v>
                </c:pt>
                <c:pt idx="22799">
                  <c:v>2.1159999999999999E-12</c:v>
                </c:pt>
                <c:pt idx="22800">
                  <c:v>2.1140000000000001E-12</c:v>
                </c:pt>
                <c:pt idx="22801">
                  <c:v>2.1100000000000001E-12</c:v>
                </c:pt>
                <c:pt idx="22802">
                  <c:v>2.1069999999999998E-12</c:v>
                </c:pt>
                <c:pt idx="22803">
                  <c:v>2.0980000000000001E-12</c:v>
                </c:pt>
                <c:pt idx="22804">
                  <c:v>2.0970000000000001E-12</c:v>
                </c:pt>
                <c:pt idx="22805">
                  <c:v>2.0949999999999999E-12</c:v>
                </c:pt>
                <c:pt idx="22806">
                  <c:v>2.0909999999999999E-12</c:v>
                </c:pt>
                <c:pt idx="22807">
                  <c:v>2.0970000000000001E-12</c:v>
                </c:pt>
                <c:pt idx="22808">
                  <c:v>2.0860000000000002E-12</c:v>
                </c:pt>
                <c:pt idx="22809">
                  <c:v>2.0850000000000001E-12</c:v>
                </c:pt>
                <c:pt idx="22810">
                  <c:v>2.08E-12</c:v>
                </c:pt>
                <c:pt idx="22811">
                  <c:v>2.0680000000000001E-12</c:v>
                </c:pt>
                <c:pt idx="22812">
                  <c:v>2.0619999999999999E-12</c:v>
                </c:pt>
                <c:pt idx="22813">
                  <c:v>2.055E-12</c:v>
                </c:pt>
                <c:pt idx="22814">
                  <c:v>2.0539999999999999E-12</c:v>
                </c:pt>
                <c:pt idx="22815">
                  <c:v>2.046E-12</c:v>
                </c:pt>
                <c:pt idx="22816">
                  <c:v>2.0579999999999999E-12</c:v>
                </c:pt>
                <c:pt idx="22817">
                  <c:v>2.0480000000000002E-12</c:v>
                </c:pt>
                <c:pt idx="22818">
                  <c:v>2.0499999999999999E-12</c:v>
                </c:pt>
                <c:pt idx="22819">
                  <c:v>2.0470000000000001E-12</c:v>
                </c:pt>
                <c:pt idx="22820">
                  <c:v>2.042E-12</c:v>
                </c:pt>
                <c:pt idx="22821">
                  <c:v>2.034E-12</c:v>
                </c:pt>
                <c:pt idx="22822">
                  <c:v>2.03E-12</c:v>
                </c:pt>
                <c:pt idx="22823">
                  <c:v>2.0279999999999998E-12</c:v>
                </c:pt>
                <c:pt idx="22824">
                  <c:v>2.0230000000000002E-12</c:v>
                </c:pt>
                <c:pt idx="22825">
                  <c:v>2.0199999999999999E-12</c:v>
                </c:pt>
                <c:pt idx="22826">
                  <c:v>2.0199999999999999E-12</c:v>
                </c:pt>
                <c:pt idx="22827">
                  <c:v>2.0190000000000002E-12</c:v>
                </c:pt>
                <c:pt idx="22828">
                  <c:v>2.0150000000000002E-12</c:v>
                </c:pt>
                <c:pt idx="22829">
                  <c:v>2.009E-12</c:v>
                </c:pt>
                <c:pt idx="22830">
                  <c:v>2.0100000000000001E-12</c:v>
                </c:pt>
                <c:pt idx="22831">
                  <c:v>2.005E-12</c:v>
                </c:pt>
                <c:pt idx="22832">
                  <c:v>1.9970000000000001E-12</c:v>
                </c:pt>
                <c:pt idx="22833">
                  <c:v>1.9909999999999999E-12</c:v>
                </c:pt>
                <c:pt idx="22834">
                  <c:v>1.984E-12</c:v>
                </c:pt>
                <c:pt idx="22835">
                  <c:v>1.9829999999999999E-12</c:v>
                </c:pt>
                <c:pt idx="22836">
                  <c:v>1.9779999999999999E-12</c:v>
                </c:pt>
                <c:pt idx="22837">
                  <c:v>1.9720000000000001E-12</c:v>
                </c:pt>
                <c:pt idx="22838">
                  <c:v>1.9680000000000001E-12</c:v>
                </c:pt>
                <c:pt idx="22839">
                  <c:v>1.9640000000000001E-12</c:v>
                </c:pt>
                <c:pt idx="22840">
                  <c:v>1.9609999999999998E-12</c:v>
                </c:pt>
                <c:pt idx="22841">
                  <c:v>1.9649999999999998E-12</c:v>
                </c:pt>
                <c:pt idx="22842">
                  <c:v>1.9600000000000001E-12</c:v>
                </c:pt>
                <c:pt idx="22843">
                  <c:v>1.9579999999999999E-12</c:v>
                </c:pt>
                <c:pt idx="22844">
                  <c:v>1.9560000000000001E-12</c:v>
                </c:pt>
                <c:pt idx="22845">
                  <c:v>1.9470000000000001E-12</c:v>
                </c:pt>
                <c:pt idx="22846">
                  <c:v>1.946E-12</c:v>
                </c:pt>
                <c:pt idx="22847">
                  <c:v>2.013E-12</c:v>
                </c:pt>
                <c:pt idx="22848">
                  <c:v>2.0730000000000002E-12</c:v>
                </c:pt>
                <c:pt idx="22849">
                  <c:v>2.0720000000000001E-12</c:v>
                </c:pt>
                <c:pt idx="22850">
                  <c:v>2.0529999999999998E-12</c:v>
                </c:pt>
                <c:pt idx="22851">
                  <c:v>2.0310000000000001E-12</c:v>
                </c:pt>
                <c:pt idx="22852">
                  <c:v>2.005E-12</c:v>
                </c:pt>
                <c:pt idx="22853">
                  <c:v>1.9869999999999999E-12</c:v>
                </c:pt>
                <c:pt idx="22854">
                  <c:v>1.9699999999999999E-12</c:v>
                </c:pt>
                <c:pt idx="22855">
                  <c:v>1.9550000000000001E-12</c:v>
                </c:pt>
                <c:pt idx="22856">
                  <c:v>1.9440000000000002E-12</c:v>
                </c:pt>
                <c:pt idx="22857">
                  <c:v>1.9310000000000002E-12</c:v>
                </c:pt>
                <c:pt idx="22858">
                  <c:v>1.9159999999999999E-12</c:v>
                </c:pt>
                <c:pt idx="22859">
                  <c:v>1.9180000000000001E-12</c:v>
                </c:pt>
                <c:pt idx="22860">
                  <c:v>1.9100000000000001E-12</c:v>
                </c:pt>
                <c:pt idx="22861">
                  <c:v>1.9100000000000001E-12</c:v>
                </c:pt>
                <c:pt idx="22862">
                  <c:v>1.9010000000000001E-12</c:v>
                </c:pt>
                <c:pt idx="22863">
                  <c:v>1.896E-12</c:v>
                </c:pt>
                <c:pt idx="22864">
                  <c:v>1.8949999999999999E-12</c:v>
                </c:pt>
                <c:pt idx="22865">
                  <c:v>1.8970000000000001E-12</c:v>
                </c:pt>
                <c:pt idx="22866">
                  <c:v>1.892E-12</c:v>
                </c:pt>
                <c:pt idx="22867">
                  <c:v>1.8899999999999998E-12</c:v>
                </c:pt>
                <c:pt idx="22868">
                  <c:v>1.8930000000000001E-12</c:v>
                </c:pt>
                <c:pt idx="22869">
                  <c:v>1.896E-12</c:v>
                </c:pt>
                <c:pt idx="22870">
                  <c:v>1.8909999999999999E-12</c:v>
                </c:pt>
                <c:pt idx="22871">
                  <c:v>1.892E-12</c:v>
                </c:pt>
                <c:pt idx="22872">
                  <c:v>1.8890000000000001E-12</c:v>
                </c:pt>
                <c:pt idx="22873">
                  <c:v>1.8980000000000002E-12</c:v>
                </c:pt>
                <c:pt idx="22874">
                  <c:v>1.892E-12</c:v>
                </c:pt>
                <c:pt idx="22875">
                  <c:v>1.8949999999999999E-12</c:v>
                </c:pt>
                <c:pt idx="22876">
                  <c:v>1.8859999999999998E-12</c:v>
                </c:pt>
                <c:pt idx="22877">
                  <c:v>1.8890000000000001E-12</c:v>
                </c:pt>
                <c:pt idx="22878">
                  <c:v>1.8859999999999998E-12</c:v>
                </c:pt>
                <c:pt idx="22879">
                  <c:v>1.8859999999999998E-12</c:v>
                </c:pt>
                <c:pt idx="22880">
                  <c:v>1.8859999999999998E-12</c:v>
                </c:pt>
                <c:pt idx="22881">
                  <c:v>1.8819999999999999E-12</c:v>
                </c:pt>
                <c:pt idx="22882">
                  <c:v>1.883E-12</c:v>
                </c:pt>
                <c:pt idx="22883">
                  <c:v>1.879E-12</c:v>
                </c:pt>
                <c:pt idx="22884">
                  <c:v>1.879E-12</c:v>
                </c:pt>
                <c:pt idx="22885">
                  <c:v>1.8859999999999998E-12</c:v>
                </c:pt>
                <c:pt idx="22886">
                  <c:v>1.8899999999999998E-12</c:v>
                </c:pt>
                <c:pt idx="22887">
                  <c:v>1.8890000000000001E-12</c:v>
                </c:pt>
                <c:pt idx="22888">
                  <c:v>1.888E-12</c:v>
                </c:pt>
                <c:pt idx="22889">
                  <c:v>1.875E-12</c:v>
                </c:pt>
                <c:pt idx="22890">
                  <c:v>1.875E-12</c:v>
                </c:pt>
                <c:pt idx="22891">
                  <c:v>1.875E-12</c:v>
                </c:pt>
                <c:pt idx="22892">
                  <c:v>1.8699999999999999E-12</c:v>
                </c:pt>
                <c:pt idx="22893">
                  <c:v>1.8819999999999999E-12</c:v>
                </c:pt>
                <c:pt idx="22894">
                  <c:v>1.8859999999999998E-12</c:v>
                </c:pt>
                <c:pt idx="22895">
                  <c:v>1.883E-12</c:v>
                </c:pt>
                <c:pt idx="22896">
                  <c:v>1.879E-12</c:v>
                </c:pt>
                <c:pt idx="22897">
                  <c:v>1.8680000000000001E-12</c:v>
                </c:pt>
                <c:pt idx="22898">
                  <c:v>1.8730000000000002E-12</c:v>
                </c:pt>
                <c:pt idx="22899">
                  <c:v>1.879E-12</c:v>
                </c:pt>
                <c:pt idx="22900">
                  <c:v>1.883E-12</c:v>
                </c:pt>
                <c:pt idx="22901">
                  <c:v>1.8810000000000002E-12</c:v>
                </c:pt>
                <c:pt idx="22902">
                  <c:v>1.8869999999999999E-12</c:v>
                </c:pt>
                <c:pt idx="22903">
                  <c:v>1.8939999999999998E-12</c:v>
                </c:pt>
                <c:pt idx="22904">
                  <c:v>1.8890000000000001E-12</c:v>
                </c:pt>
                <c:pt idx="22905">
                  <c:v>1.8899999999999998E-12</c:v>
                </c:pt>
                <c:pt idx="22906">
                  <c:v>1.8899999999999998E-12</c:v>
                </c:pt>
                <c:pt idx="22907">
                  <c:v>1.8930000000000001E-12</c:v>
                </c:pt>
                <c:pt idx="22908">
                  <c:v>1.8899999999999998E-12</c:v>
                </c:pt>
                <c:pt idx="22909">
                  <c:v>1.8890000000000001E-12</c:v>
                </c:pt>
                <c:pt idx="22910">
                  <c:v>1.888E-12</c:v>
                </c:pt>
                <c:pt idx="22911">
                  <c:v>1.8869999999999999E-12</c:v>
                </c:pt>
                <c:pt idx="22912">
                  <c:v>1.8890000000000001E-12</c:v>
                </c:pt>
                <c:pt idx="22913">
                  <c:v>1.888E-12</c:v>
                </c:pt>
                <c:pt idx="22914">
                  <c:v>1.892E-12</c:v>
                </c:pt>
                <c:pt idx="22915">
                  <c:v>1.8890000000000001E-12</c:v>
                </c:pt>
                <c:pt idx="22916">
                  <c:v>1.8890000000000001E-12</c:v>
                </c:pt>
                <c:pt idx="22917">
                  <c:v>1.892E-12</c:v>
                </c:pt>
                <c:pt idx="22918">
                  <c:v>1.8869999999999999E-12</c:v>
                </c:pt>
                <c:pt idx="22919">
                  <c:v>1.8890000000000001E-12</c:v>
                </c:pt>
                <c:pt idx="22920">
                  <c:v>1.8909999999999999E-12</c:v>
                </c:pt>
                <c:pt idx="22921">
                  <c:v>1.8869999999999999E-12</c:v>
                </c:pt>
                <c:pt idx="22922">
                  <c:v>1.8939999999999998E-12</c:v>
                </c:pt>
                <c:pt idx="22923">
                  <c:v>1.8949999999999999E-12</c:v>
                </c:pt>
                <c:pt idx="22924">
                  <c:v>1.8949999999999999E-12</c:v>
                </c:pt>
                <c:pt idx="22925">
                  <c:v>1.8949999999999999E-12</c:v>
                </c:pt>
                <c:pt idx="22926">
                  <c:v>1.888E-12</c:v>
                </c:pt>
                <c:pt idx="22927">
                  <c:v>1.8899999999999998E-12</c:v>
                </c:pt>
                <c:pt idx="22928">
                  <c:v>1.8899999999999998E-12</c:v>
                </c:pt>
                <c:pt idx="22929">
                  <c:v>1.8939999999999998E-12</c:v>
                </c:pt>
                <c:pt idx="22930">
                  <c:v>1.8949999999999999E-12</c:v>
                </c:pt>
                <c:pt idx="22931">
                  <c:v>1.8970000000000001E-12</c:v>
                </c:pt>
                <c:pt idx="22932">
                  <c:v>1.8949999999999999E-12</c:v>
                </c:pt>
                <c:pt idx="22933">
                  <c:v>1.9029999999999999E-12</c:v>
                </c:pt>
                <c:pt idx="22934">
                  <c:v>1.9069999999999999E-12</c:v>
                </c:pt>
                <c:pt idx="22935">
                  <c:v>1.9020000000000002E-12</c:v>
                </c:pt>
                <c:pt idx="22936">
                  <c:v>1.9079999999999999E-12</c:v>
                </c:pt>
                <c:pt idx="22937">
                  <c:v>1.9119999999999999E-12</c:v>
                </c:pt>
                <c:pt idx="22938">
                  <c:v>1.909E-12</c:v>
                </c:pt>
                <c:pt idx="22939">
                  <c:v>1.9149999999999998E-12</c:v>
                </c:pt>
                <c:pt idx="22940">
                  <c:v>1.9149999999999998E-12</c:v>
                </c:pt>
                <c:pt idx="22941">
                  <c:v>1.913E-12</c:v>
                </c:pt>
                <c:pt idx="22942">
                  <c:v>1.913E-12</c:v>
                </c:pt>
                <c:pt idx="22943">
                  <c:v>1.9149999999999998E-12</c:v>
                </c:pt>
                <c:pt idx="22944">
                  <c:v>1.9180000000000001E-12</c:v>
                </c:pt>
                <c:pt idx="22945">
                  <c:v>1.921E-12</c:v>
                </c:pt>
                <c:pt idx="22946">
                  <c:v>1.921E-12</c:v>
                </c:pt>
                <c:pt idx="22947">
                  <c:v>1.9239999999999999E-12</c:v>
                </c:pt>
                <c:pt idx="22948">
                  <c:v>1.929E-12</c:v>
                </c:pt>
                <c:pt idx="22949">
                  <c:v>1.9409999999999999E-12</c:v>
                </c:pt>
                <c:pt idx="22950">
                  <c:v>1.938E-12</c:v>
                </c:pt>
                <c:pt idx="22951">
                  <c:v>1.9449999999999999E-12</c:v>
                </c:pt>
                <c:pt idx="22952">
                  <c:v>1.9449999999999999E-12</c:v>
                </c:pt>
                <c:pt idx="22953">
                  <c:v>1.9480000000000002E-12</c:v>
                </c:pt>
                <c:pt idx="22954">
                  <c:v>1.9470000000000001E-12</c:v>
                </c:pt>
                <c:pt idx="22955">
                  <c:v>1.9489999999999999E-12</c:v>
                </c:pt>
                <c:pt idx="22956">
                  <c:v>1.9529999999999999E-12</c:v>
                </c:pt>
                <c:pt idx="22957">
                  <c:v>1.9720000000000001E-12</c:v>
                </c:pt>
                <c:pt idx="22958">
                  <c:v>1.967E-12</c:v>
                </c:pt>
                <c:pt idx="22959">
                  <c:v>1.9640000000000001E-12</c:v>
                </c:pt>
                <c:pt idx="22960">
                  <c:v>1.9609999999999998E-12</c:v>
                </c:pt>
                <c:pt idx="22961">
                  <c:v>1.9659999999999999E-12</c:v>
                </c:pt>
                <c:pt idx="22962">
                  <c:v>1.9600000000000001E-12</c:v>
                </c:pt>
                <c:pt idx="22963">
                  <c:v>1.9640000000000001E-12</c:v>
                </c:pt>
                <c:pt idx="22964">
                  <c:v>1.9690000000000002E-12</c:v>
                </c:pt>
                <c:pt idx="22965">
                  <c:v>1.9699999999999999E-12</c:v>
                </c:pt>
                <c:pt idx="22966">
                  <c:v>1.971E-12</c:v>
                </c:pt>
                <c:pt idx="22967">
                  <c:v>1.9819999999999998E-12</c:v>
                </c:pt>
                <c:pt idx="22968">
                  <c:v>1.9829999999999999E-12</c:v>
                </c:pt>
                <c:pt idx="22969">
                  <c:v>1.9940000000000002E-12</c:v>
                </c:pt>
                <c:pt idx="22970">
                  <c:v>2.0020000000000002E-12</c:v>
                </c:pt>
                <c:pt idx="22971">
                  <c:v>2.0100000000000001E-12</c:v>
                </c:pt>
                <c:pt idx="22972">
                  <c:v>2.009E-12</c:v>
                </c:pt>
                <c:pt idx="22973">
                  <c:v>2.0119999999999999E-12</c:v>
                </c:pt>
                <c:pt idx="22974">
                  <c:v>2.0140000000000001E-12</c:v>
                </c:pt>
                <c:pt idx="22975">
                  <c:v>2.0150000000000002E-12</c:v>
                </c:pt>
                <c:pt idx="22976">
                  <c:v>2.0119999999999999E-12</c:v>
                </c:pt>
                <c:pt idx="22977">
                  <c:v>2.0060000000000001E-12</c:v>
                </c:pt>
                <c:pt idx="22978">
                  <c:v>2.0029999999999998E-12</c:v>
                </c:pt>
                <c:pt idx="22979">
                  <c:v>2.0199999999999999E-12</c:v>
                </c:pt>
                <c:pt idx="22980">
                  <c:v>2.0159999999999999E-12</c:v>
                </c:pt>
                <c:pt idx="22981">
                  <c:v>2.013E-12</c:v>
                </c:pt>
                <c:pt idx="22982">
                  <c:v>2.0199999999999999E-12</c:v>
                </c:pt>
                <c:pt idx="22983">
                  <c:v>2.0180000000000001E-12</c:v>
                </c:pt>
                <c:pt idx="22984">
                  <c:v>2.0199999999999999E-12</c:v>
                </c:pt>
                <c:pt idx="22985">
                  <c:v>2.0270000000000001E-12</c:v>
                </c:pt>
                <c:pt idx="22986">
                  <c:v>2.0289999999999999E-12</c:v>
                </c:pt>
                <c:pt idx="22987">
                  <c:v>2.0369999999999999E-12</c:v>
                </c:pt>
                <c:pt idx="22988">
                  <c:v>2.0350000000000001E-12</c:v>
                </c:pt>
                <c:pt idx="22989">
                  <c:v>2.0409999999999999E-12</c:v>
                </c:pt>
                <c:pt idx="22990">
                  <c:v>2.0489999999999999E-12</c:v>
                </c:pt>
                <c:pt idx="22991">
                  <c:v>2.0489999999999999E-12</c:v>
                </c:pt>
                <c:pt idx="22992">
                  <c:v>2.055E-12</c:v>
                </c:pt>
                <c:pt idx="22993">
                  <c:v>2.0560000000000001E-12</c:v>
                </c:pt>
                <c:pt idx="22994">
                  <c:v>2.0529999999999998E-12</c:v>
                </c:pt>
                <c:pt idx="22995">
                  <c:v>2.0619999999999999E-12</c:v>
                </c:pt>
                <c:pt idx="22996">
                  <c:v>2.0690000000000002E-12</c:v>
                </c:pt>
                <c:pt idx="22997">
                  <c:v>2.076E-12</c:v>
                </c:pt>
                <c:pt idx="22998">
                  <c:v>2.0789999999999999E-12</c:v>
                </c:pt>
                <c:pt idx="22999">
                  <c:v>2.0850000000000001E-12</c:v>
                </c:pt>
                <c:pt idx="23000">
                  <c:v>2.0789999999999999E-12</c:v>
                </c:pt>
                <c:pt idx="23001">
                  <c:v>2.0869999999999999E-12</c:v>
                </c:pt>
                <c:pt idx="23002">
                  <c:v>2.084E-12</c:v>
                </c:pt>
                <c:pt idx="23003">
                  <c:v>2.0789999999999999E-12</c:v>
                </c:pt>
                <c:pt idx="23004">
                  <c:v>2.0779999999999998E-12</c:v>
                </c:pt>
                <c:pt idx="23005">
                  <c:v>2.0730000000000002E-12</c:v>
                </c:pt>
                <c:pt idx="23006">
                  <c:v>2.084E-12</c:v>
                </c:pt>
                <c:pt idx="23007">
                  <c:v>2.0940000000000002E-12</c:v>
                </c:pt>
                <c:pt idx="23008">
                  <c:v>2.0890000000000001E-12</c:v>
                </c:pt>
                <c:pt idx="23009">
                  <c:v>2.0909999999999999E-12</c:v>
                </c:pt>
                <c:pt idx="23010">
                  <c:v>2.0980000000000001E-12</c:v>
                </c:pt>
                <c:pt idx="23011">
                  <c:v>2.101E-12</c:v>
                </c:pt>
                <c:pt idx="23012">
                  <c:v>2.1039999999999999E-12</c:v>
                </c:pt>
                <c:pt idx="23013">
                  <c:v>2.1069999999999998E-12</c:v>
                </c:pt>
                <c:pt idx="23014">
                  <c:v>2.1079999999999999E-12</c:v>
                </c:pt>
                <c:pt idx="23015">
                  <c:v>2.1190000000000002E-12</c:v>
                </c:pt>
                <c:pt idx="23016">
                  <c:v>2.1150000000000002E-12</c:v>
                </c:pt>
                <c:pt idx="23017">
                  <c:v>2.1069999999999998E-12</c:v>
                </c:pt>
                <c:pt idx="23018">
                  <c:v>2.117E-12</c:v>
                </c:pt>
                <c:pt idx="23019">
                  <c:v>2.1239999999999998E-12</c:v>
                </c:pt>
                <c:pt idx="23020">
                  <c:v>2.1329999999999999E-12</c:v>
                </c:pt>
                <c:pt idx="23021">
                  <c:v>2.1319999999999998E-12</c:v>
                </c:pt>
                <c:pt idx="23022">
                  <c:v>2.13E-12</c:v>
                </c:pt>
                <c:pt idx="23023">
                  <c:v>2.126E-12</c:v>
                </c:pt>
                <c:pt idx="23024">
                  <c:v>2.1310000000000001E-12</c:v>
                </c:pt>
                <c:pt idx="23025">
                  <c:v>2.1319999999999998E-12</c:v>
                </c:pt>
                <c:pt idx="23026">
                  <c:v>2.1329999999999999E-12</c:v>
                </c:pt>
                <c:pt idx="23027">
                  <c:v>2.1390000000000001E-12</c:v>
                </c:pt>
                <c:pt idx="23028">
                  <c:v>2.1400000000000002E-12</c:v>
                </c:pt>
                <c:pt idx="23029">
                  <c:v>2.142E-12</c:v>
                </c:pt>
                <c:pt idx="23030">
                  <c:v>2.142E-12</c:v>
                </c:pt>
                <c:pt idx="23031">
                  <c:v>2.147E-12</c:v>
                </c:pt>
                <c:pt idx="23032">
                  <c:v>2.151E-12</c:v>
                </c:pt>
                <c:pt idx="23033">
                  <c:v>2.1560000000000001E-12</c:v>
                </c:pt>
                <c:pt idx="23034">
                  <c:v>2.1619999999999999E-12</c:v>
                </c:pt>
                <c:pt idx="23035">
                  <c:v>2.1640000000000001E-12</c:v>
                </c:pt>
                <c:pt idx="23036">
                  <c:v>2.1699999999999998E-12</c:v>
                </c:pt>
                <c:pt idx="23037">
                  <c:v>2.172E-12</c:v>
                </c:pt>
                <c:pt idx="23038">
                  <c:v>2.1730000000000001E-12</c:v>
                </c:pt>
                <c:pt idx="23039">
                  <c:v>2.1749999999999999E-12</c:v>
                </c:pt>
                <c:pt idx="23040">
                  <c:v>2.1779999999999998E-12</c:v>
                </c:pt>
                <c:pt idx="23041">
                  <c:v>2.1850000000000001E-12</c:v>
                </c:pt>
                <c:pt idx="23042">
                  <c:v>2.1850000000000001E-12</c:v>
                </c:pt>
                <c:pt idx="23043">
                  <c:v>2.188E-12</c:v>
                </c:pt>
                <c:pt idx="23044">
                  <c:v>2.1869999999999999E-12</c:v>
                </c:pt>
                <c:pt idx="23045">
                  <c:v>2.1919999999999999E-12</c:v>
                </c:pt>
                <c:pt idx="23046">
                  <c:v>2.1890000000000001E-12</c:v>
                </c:pt>
                <c:pt idx="23047">
                  <c:v>2.1959999999999999E-12</c:v>
                </c:pt>
                <c:pt idx="23048">
                  <c:v>2.205E-12</c:v>
                </c:pt>
                <c:pt idx="23049">
                  <c:v>2.2020000000000001E-12</c:v>
                </c:pt>
                <c:pt idx="23050">
                  <c:v>2.2029999999999998E-12</c:v>
                </c:pt>
                <c:pt idx="23051">
                  <c:v>2.2020000000000001E-12</c:v>
                </c:pt>
                <c:pt idx="23052">
                  <c:v>2.201E-12</c:v>
                </c:pt>
                <c:pt idx="23053">
                  <c:v>2.201E-12</c:v>
                </c:pt>
                <c:pt idx="23054">
                  <c:v>2.209E-12</c:v>
                </c:pt>
                <c:pt idx="23055">
                  <c:v>2.2039999999999999E-12</c:v>
                </c:pt>
                <c:pt idx="23056">
                  <c:v>2.2190000000000001E-12</c:v>
                </c:pt>
                <c:pt idx="23057">
                  <c:v>2.2209999999999999E-12</c:v>
                </c:pt>
                <c:pt idx="23058">
                  <c:v>2.2280000000000002E-12</c:v>
                </c:pt>
                <c:pt idx="23059">
                  <c:v>2.2280000000000002E-12</c:v>
                </c:pt>
                <c:pt idx="23060">
                  <c:v>2.23E-12</c:v>
                </c:pt>
                <c:pt idx="23061">
                  <c:v>2.23E-12</c:v>
                </c:pt>
                <c:pt idx="23062">
                  <c:v>2.2310000000000001E-12</c:v>
                </c:pt>
                <c:pt idx="23063">
                  <c:v>2.2270000000000001E-12</c:v>
                </c:pt>
                <c:pt idx="23064">
                  <c:v>2.2310000000000001E-12</c:v>
                </c:pt>
                <c:pt idx="23065">
                  <c:v>2.226E-12</c:v>
                </c:pt>
                <c:pt idx="23066">
                  <c:v>2.2230000000000001E-12</c:v>
                </c:pt>
                <c:pt idx="23067">
                  <c:v>2.2280000000000002E-12</c:v>
                </c:pt>
                <c:pt idx="23068">
                  <c:v>2.234E-12</c:v>
                </c:pt>
                <c:pt idx="23069">
                  <c:v>2.2390000000000001E-12</c:v>
                </c:pt>
                <c:pt idx="23070">
                  <c:v>2.2400000000000001E-12</c:v>
                </c:pt>
                <c:pt idx="23071">
                  <c:v>2.2409999999999998E-12</c:v>
                </c:pt>
                <c:pt idx="23072">
                  <c:v>2.238E-12</c:v>
                </c:pt>
                <c:pt idx="23073">
                  <c:v>2.2400000000000001E-12</c:v>
                </c:pt>
                <c:pt idx="23074">
                  <c:v>2.2440000000000001E-12</c:v>
                </c:pt>
                <c:pt idx="23075">
                  <c:v>2.251E-12</c:v>
                </c:pt>
                <c:pt idx="23076">
                  <c:v>2.2440000000000001E-12</c:v>
                </c:pt>
                <c:pt idx="23077">
                  <c:v>2.2499999999999999E-12</c:v>
                </c:pt>
                <c:pt idx="23078">
                  <c:v>2.2440000000000001E-12</c:v>
                </c:pt>
                <c:pt idx="23079">
                  <c:v>2.2489999999999998E-12</c:v>
                </c:pt>
                <c:pt idx="23080">
                  <c:v>2.2539999999999999E-12</c:v>
                </c:pt>
                <c:pt idx="23081">
                  <c:v>2.2579999999999999E-12</c:v>
                </c:pt>
                <c:pt idx="23082">
                  <c:v>2.2610000000000002E-12</c:v>
                </c:pt>
                <c:pt idx="23083">
                  <c:v>2.2650000000000001E-12</c:v>
                </c:pt>
                <c:pt idx="23084">
                  <c:v>2.2629999999999999E-12</c:v>
                </c:pt>
                <c:pt idx="23085">
                  <c:v>2.2659999999999998E-12</c:v>
                </c:pt>
                <c:pt idx="23086">
                  <c:v>2.2659999999999998E-12</c:v>
                </c:pt>
                <c:pt idx="23087">
                  <c:v>2.2669999999999999E-12</c:v>
                </c:pt>
                <c:pt idx="23088">
                  <c:v>2.2699999999999998E-12</c:v>
                </c:pt>
                <c:pt idx="23089">
                  <c:v>2.2690000000000001E-12</c:v>
                </c:pt>
                <c:pt idx="23090">
                  <c:v>2.2789999999999999E-12</c:v>
                </c:pt>
                <c:pt idx="23091">
                  <c:v>2.28E-12</c:v>
                </c:pt>
                <c:pt idx="23092">
                  <c:v>2.2829999999999999E-12</c:v>
                </c:pt>
                <c:pt idx="23093">
                  <c:v>2.2860000000000002E-12</c:v>
                </c:pt>
                <c:pt idx="23094">
                  <c:v>2.289E-12</c:v>
                </c:pt>
                <c:pt idx="23095">
                  <c:v>2.2909999999999998E-12</c:v>
                </c:pt>
                <c:pt idx="23096">
                  <c:v>2.293E-12</c:v>
                </c:pt>
                <c:pt idx="23097">
                  <c:v>2.293E-12</c:v>
                </c:pt>
                <c:pt idx="23098">
                  <c:v>2.297E-12</c:v>
                </c:pt>
                <c:pt idx="23099">
                  <c:v>2.2959999999999999E-12</c:v>
                </c:pt>
                <c:pt idx="23100">
                  <c:v>2.2990000000000002E-12</c:v>
                </c:pt>
                <c:pt idx="23101">
                  <c:v>2.2999999999999999E-12</c:v>
                </c:pt>
                <c:pt idx="23102">
                  <c:v>2.2990000000000002E-12</c:v>
                </c:pt>
                <c:pt idx="23103">
                  <c:v>2.2980000000000001E-12</c:v>
                </c:pt>
                <c:pt idx="23104">
                  <c:v>2.305E-12</c:v>
                </c:pt>
                <c:pt idx="23105">
                  <c:v>2.3100000000000001E-12</c:v>
                </c:pt>
                <c:pt idx="23106">
                  <c:v>2.3079999999999999E-12</c:v>
                </c:pt>
                <c:pt idx="23107">
                  <c:v>2.3079999999999999E-12</c:v>
                </c:pt>
                <c:pt idx="23108">
                  <c:v>2.3129999999999999E-12</c:v>
                </c:pt>
                <c:pt idx="23109">
                  <c:v>2.3159999999999998E-12</c:v>
                </c:pt>
                <c:pt idx="23110">
                  <c:v>2.3199999999999998E-12</c:v>
                </c:pt>
                <c:pt idx="23111">
                  <c:v>2.3190000000000001E-12</c:v>
                </c:pt>
                <c:pt idx="23112">
                  <c:v>2.326E-12</c:v>
                </c:pt>
                <c:pt idx="23113">
                  <c:v>2.335E-12</c:v>
                </c:pt>
                <c:pt idx="23114">
                  <c:v>2.3329999999999999E-12</c:v>
                </c:pt>
                <c:pt idx="23115">
                  <c:v>2.3400000000000001E-12</c:v>
                </c:pt>
                <c:pt idx="23116">
                  <c:v>2.3379999999999999E-12</c:v>
                </c:pt>
                <c:pt idx="23117">
                  <c:v>2.334E-12</c:v>
                </c:pt>
                <c:pt idx="23118">
                  <c:v>2.335E-12</c:v>
                </c:pt>
                <c:pt idx="23119">
                  <c:v>2.3270000000000001E-12</c:v>
                </c:pt>
                <c:pt idx="23120">
                  <c:v>2.3249999999999999E-12</c:v>
                </c:pt>
                <c:pt idx="23121">
                  <c:v>2.322E-12</c:v>
                </c:pt>
                <c:pt idx="23122">
                  <c:v>2.3270000000000001E-12</c:v>
                </c:pt>
                <c:pt idx="23123">
                  <c:v>2.334E-12</c:v>
                </c:pt>
                <c:pt idx="23124">
                  <c:v>2.3329999999999999E-12</c:v>
                </c:pt>
                <c:pt idx="23125">
                  <c:v>2.3400000000000001E-12</c:v>
                </c:pt>
                <c:pt idx="23126">
                  <c:v>2.3459999999999999E-12</c:v>
                </c:pt>
                <c:pt idx="23127">
                  <c:v>2.3520000000000001E-12</c:v>
                </c:pt>
                <c:pt idx="23128">
                  <c:v>2.3539999999999999E-12</c:v>
                </c:pt>
                <c:pt idx="23129">
                  <c:v>2.355E-12</c:v>
                </c:pt>
                <c:pt idx="23130">
                  <c:v>2.3560000000000001E-12</c:v>
                </c:pt>
                <c:pt idx="23131">
                  <c:v>2.3579999999999998E-12</c:v>
                </c:pt>
                <c:pt idx="23132">
                  <c:v>2.36E-12</c:v>
                </c:pt>
                <c:pt idx="23133">
                  <c:v>2.3619999999999998E-12</c:v>
                </c:pt>
                <c:pt idx="23134">
                  <c:v>2.3619999999999998E-12</c:v>
                </c:pt>
                <c:pt idx="23135">
                  <c:v>2.3690000000000001E-12</c:v>
                </c:pt>
                <c:pt idx="23136">
                  <c:v>2.3730000000000001E-12</c:v>
                </c:pt>
                <c:pt idx="23137">
                  <c:v>2.3740000000000002E-12</c:v>
                </c:pt>
                <c:pt idx="23138">
                  <c:v>2.364E-12</c:v>
                </c:pt>
                <c:pt idx="23139">
                  <c:v>2.364E-12</c:v>
                </c:pt>
                <c:pt idx="23140">
                  <c:v>2.3700000000000002E-12</c:v>
                </c:pt>
                <c:pt idx="23141">
                  <c:v>2.3709999999999999E-12</c:v>
                </c:pt>
                <c:pt idx="23142">
                  <c:v>2.3730000000000001E-12</c:v>
                </c:pt>
                <c:pt idx="23143">
                  <c:v>2.3740000000000002E-12</c:v>
                </c:pt>
                <c:pt idx="23144">
                  <c:v>2.3740000000000002E-12</c:v>
                </c:pt>
                <c:pt idx="23145">
                  <c:v>2.3749999999999999E-12</c:v>
                </c:pt>
                <c:pt idx="23146">
                  <c:v>2.376E-12</c:v>
                </c:pt>
                <c:pt idx="23147">
                  <c:v>2.3770000000000001E-12</c:v>
                </c:pt>
                <c:pt idx="23148">
                  <c:v>2.3690000000000001E-12</c:v>
                </c:pt>
                <c:pt idx="23149">
                  <c:v>2.376E-12</c:v>
                </c:pt>
                <c:pt idx="23150">
                  <c:v>2.368E-12</c:v>
                </c:pt>
                <c:pt idx="23151">
                  <c:v>2.372E-12</c:v>
                </c:pt>
                <c:pt idx="23152">
                  <c:v>2.3789999999999999E-12</c:v>
                </c:pt>
                <c:pt idx="23153">
                  <c:v>2.3709999999999999E-12</c:v>
                </c:pt>
                <c:pt idx="23154">
                  <c:v>2.3650000000000001E-12</c:v>
                </c:pt>
                <c:pt idx="23155">
                  <c:v>2.3579999999999998E-12</c:v>
                </c:pt>
                <c:pt idx="23156">
                  <c:v>2.3610000000000001E-12</c:v>
                </c:pt>
                <c:pt idx="23157">
                  <c:v>2.3619999999999998E-12</c:v>
                </c:pt>
                <c:pt idx="23158">
                  <c:v>2.36E-12</c:v>
                </c:pt>
                <c:pt idx="23159">
                  <c:v>2.36E-12</c:v>
                </c:pt>
                <c:pt idx="23160">
                  <c:v>2.364E-12</c:v>
                </c:pt>
                <c:pt idx="23161">
                  <c:v>2.3650000000000001E-12</c:v>
                </c:pt>
                <c:pt idx="23162">
                  <c:v>2.36E-12</c:v>
                </c:pt>
                <c:pt idx="23163">
                  <c:v>2.3589999999999999E-12</c:v>
                </c:pt>
                <c:pt idx="23164">
                  <c:v>2.3570000000000002E-12</c:v>
                </c:pt>
                <c:pt idx="23165">
                  <c:v>2.3520000000000001E-12</c:v>
                </c:pt>
                <c:pt idx="23166">
                  <c:v>2.3560000000000001E-12</c:v>
                </c:pt>
                <c:pt idx="23167">
                  <c:v>2.3530000000000002E-12</c:v>
                </c:pt>
                <c:pt idx="23168">
                  <c:v>2.3530000000000002E-12</c:v>
                </c:pt>
                <c:pt idx="23169">
                  <c:v>2.3610000000000001E-12</c:v>
                </c:pt>
                <c:pt idx="23170">
                  <c:v>2.3539999999999999E-12</c:v>
                </c:pt>
                <c:pt idx="23171">
                  <c:v>2.3400000000000001E-12</c:v>
                </c:pt>
                <c:pt idx="23172">
                  <c:v>2.3329999999999999E-12</c:v>
                </c:pt>
                <c:pt idx="23173">
                  <c:v>2.3329999999999999E-12</c:v>
                </c:pt>
                <c:pt idx="23174">
                  <c:v>2.3320000000000002E-12</c:v>
                </c:pt>
                <c:pt idx="23175">
                  <c:v>2.3320000000000002E-12</c:v>
                </c:pt>
                <c:pt idx="23176">
                  <c:v>2.3369999999999998E-12</c:v>
                </c:pt>
                <c:pt idx="23177">
                  <c:v>2.334E-12</c:v>
                </c:pt>
                <c:pt idx="23178">
                  <c:v>2.335E-12</c:v>
                </c:pt>
                <c:pt idx="23179">
                  <c:v>2.3240000000000002E-12</c:v>
                </c:pt>
                <c:pt idx="23180">
                  <c:v>2.3270000000000001E-12</c:v>
                </c:pt>
                <c:pt idx="23181">
                  <c:v>2.3270000000000001E-12</c:v>
                </c:pt>
                <c:pt idx="23182">
                  <c:v>2.3230000000000001E-12</c:v>
                </c:pt>
                <c:pt idx="23183">
                  <c:v>2.3199999999999998E-12</c:v>
                </c:pt>
                <c:pt idx="23184">
                  <c:v>2.314E-12</c:v>
                </c:pt>
                <c:pt idx="23185">
                  <c:v>2.3110000000000001E-12</c:v>
                </c:pt>
                <c:pt idx="23186">
                  <c:v>2.3039999999999999E-12</c:v>
                </c:pt>
                <c:pt idx="23187">
                  <c:v>2.305E-12</c:v>
                </c:pt>
                <c:pt idx="23188">
                  <c:v>2.3100000000000001E-12</c:v>
                </c:pt>
                <c:pt idx="23189">
                  <c:v>2.2999999999999999E-12</c:v>
                </c:pt>
                <c:pt idx="23190">
                  <c:v>2.305E-12</c:v>
                </c:pt>
                <c:pt idx="23191">
                  <c:v>2.3039999999999999E-12</c:v>
                </c:pt>
                <c:pt idx="23192">
                  <c:v>2.2999999999999999E-12</c:v>
                </c:pt>
                <c:pt idx="23193">
                  <c:v>2.2919999999999999E-12</c:v>
                </c:pt>
                <c:pt idx="23194">
                  <c:v>2.2850000000000001E-12</c:v>
                </c:pt>
                <c:pt idx="23195">
                  <c:v>2.2789999999999999E-12</c:v>
                </c:pt>
                <c:pt idx="23196">
                  <c:v>2.268E-12</c:v>
                </c:pt>
                <c:pt idx="23197">
                  <c:v>2.2629999999999999E-12</c:v>
                </c:pt>
                <c:pt idx="23198">
                  <c:v>2.2560000000000001E-12</c:v>
                </c:pt>
                <c:pt idx="23199">
                  <c:v>2.2489999999999998E-12</c:v>
                </c:pt>
                <c:pt idx="23200">
                  <c:v>2.247E-12</c:v>
                </c:pt>
                <c:pt idx="23201">
                  <c:v>2.2499999999999999E-12</c:v>
                </c:pt>
                <c:pt idx="23202">
                  <c:v>2.2459999999999999E-12</c:v>
                </c:pt>
                <c:pt idx="23203">
                  <c:v>2.247E-12</c:v>
                </c:pt>
                <c:pt idx="23204">
                  <c:v>2.2409999999999998E-12</c:v>
                </c:pt>
                <c:pt idx="23205">
                  <c:v>2.2699999999999998E-12</c:v>
                </c:pt>
                <c:pt idx="23206">
                  <c:v>2.2690000000000001E-12</c:v>
                </c:pt>
                <c:pt idx="23207">
                  <c:v>2.2570000000000002E-12</c:v>
                </c:pt>
                <c:pt idx="23208">
                  <c:v>2.2459999999999999E-12</c:v>
                </c:pt>
                <c:pt idx="23209">
                  <c:v>2.2419999999999999E-12</c:v>
                </c:pt>
                <c:pt idx="23210">
                  <c:v>2.23E-12</c:v>
                </c:pt>
                <c:pt idx="23211">
                  <c:v>2.2239999999999998E-12</c:v>
                </c:pt>
                <c:pt idx="23212">
                  <c:v>2.213E-12</c:v>
                </c:pt>
                <c:pt idx="23213">
                  <c:v>2.2079999999999999E-12</c:v>
                </c:pt>
                <c:pt idx="23214">
                  <c:v>2.1980000000000001E-12</c:v>
                </c:pt>
                <c:pt idx="23215">
                  <c:v>2.1949999999999998E-12</c:v>
                </c:pt>
                <c:pt idx="23216">
                  <c:v>2.1919999999999999E-12</c:v>
                </c:pt>
                <c:pt idx="23217">
                  <c:v>2.1869999999999999E-12</c:v>
                </c:pt>
                <c:pt idx="23218">
                  <c:v>2.184E-12</c:v>
                </c:pt>
                <c:pt idx="23219">
                  <c:v>2.1789999999999999E-12</c:v>
                </c:pt>
                <c:pt idx="23220">
                  <c:v>2.1770000000000001E-12</c:v>
                </c:pt>
                <c:pt idx="23221">
                  <c:v>2.172E-12</c:v>
                </c:pt>
                <c:pt idx="23222">
                  <c:v>2.1699999999999998E-12</c:v>
                </c:pt>
                <c:pt idx="23223">
                  <c:v>2.167E-12</c:v>
                </c:pt>
                <c:pt idx="23224">
                  <c:v>2.163E-12</c:v>
                </c:pt>
                <c:pt idx="23225">
                  <c:v>2.1560000000000001E-12</c:v>
                </c:pt>
                <c:pt idx="23226">
                  <c:v>2.1499999999999999E-12</c:v>
                </c:pt>
                <c:pt idx="23227">
                  <c:v>2.1449999999999998E-12</c:v>
                </c:pt>
                <c:pt idx="23228">
                  <c:v>2.142E-12</c:v>
                </c:pt>
                <c:pt idx="23229">
                  <c:v>2.142E-12</c:v>
                </c:pt>
                <c:pt idx="23230">
                  <c:v>2.1319999999999998E-12</c:v>
                </c:pt>
                <c:pt idx="23231">
                  <c:v>2.1279999999999998E-12</c:v>
                </c:pt>
                <c:pt idx="23232">
                  <c:v>2.1230000000000001E-12</c:v>
                </c:pt>
                <c:pt idx="23233">
                  <c:v>2.13E-12</c:v>
                </c:pt>
                <c:pt idx="23234">
                  <c:v>2.1270000000000001E-12</c:v>
                </c:pt>
                <c:pt idx="23235">
                  <c:v>2.1249999999999999E-12</c:v>
                </c:pt>
                <c:pt idx="23236">
                  <c:v>2.1209999999999999E-12</c:v>
                </c:pt>
                <c:pt idx="23237">
                  <c:v>2.113E-12</c:v>
                </c:pt>
                <c:pt idx="23238">
                  <c:v>2.109E-12</c:v>
                </c:pt>
                <c:pt idx="23239">
                  <c:v>2.0980000000000001E-12</c:v>
                </c:pt>
                <c:pt idx="23240">
                  <c:v>2.0909999999999999E-12</c:v>
                </c:pt>
                <c:pt idx="23241">
                  <c:v>2.08E-12</c:v>
                </c:pt>
                <c:pt idx="23242">
                  <c:v>2.0779999999999998E-12</c:v>
                </c:pt>
                <c:pt idx="23243">
                  <c:v>2.071E-12</c:v>
                </c:pt>
                <c:pt idx="23244">
                  <c:v>2.071E-12</c:v>
                </c:pt>
                <c:pt idx="23245">
                  <c:v>2.0680000000000001E-12</c:v>
                </c:pt>
                <c:pt idx="23246">
                  <c:v>2.0749999999999999E-12</c:v>
                </c:pt>
                <c:pt idx="23247">
                  <c:v>2.0739999999999998E-12</c:v>
                </c:pt>
                <c:pt idx="23248">
                  <c:v>2.0680000000000001E-12</c:v>
                </c:pt>
                <c:pt idx="23249">
                  <c:v>2.0680000000000001E-12</c:v>
                </c:pt>
                <c:pt idx="23250">
                  <c:v>2.055E-12</c:v>
                </c:pt>
                <c:pt idx="23251">
                  <c:v>2.0560000000000001E-12</c:v>
                </c:pt>
                <c:pt idx="23252">
                  <c:v>2.046E-12</c:v>
                </c:pt>
                <c:pt idx="23253">
                  <c:v>2.0390000000000001E-12</c:v>
                </c:pt>
                <c:pt idx="23254">
                  <c:v>2.0359999999999998E-12</c:v>
                </c:pt>
                <c:pt idx="23255">
                  <c:v>2.0329999999999999E-12</c:v>
                </c:pt>
                <c:pt idx="23256">
                  <c:v>2.0279999999999998E-12</c:v>
                </c:pt>
                <c:pt idx="23257">
                  <c:v>2.025E-12</c:v>
                </c:pt>
                <c:pt idx="23258">
                  <c:v>2.0199999999999999E-12</c:v>
                </c:pt>
                <c:pt idx="23259">
                  <c:v>2.021E-12</c:v>
                </c:pt>
                <c:pt idx="23260">
                  <c:v>2.0140000000000001E-12</c:v>
                </c:pt>
                <c:pt idx="23261">
                  <c:v>2.0140000000000001E-12</c:v>
                </c:pt>
                <c:pt idx="23262">
                  <c:v>2.0060000000000001E-12</c:v>
                </c:pt>
                <c:pt idx="23263">
                  <c:v>2.005E-12</c:v>
                </c:pt>
                <c:pt idx="23264">
                  <c:v>1.9989999999999999E-12</c:v>
                </c:pt>
                <c:pt idx="23265">
                  <c:v>1.9989999999999999E-12</c:v>
                </c:pt>
                <c:pt idx="23266">
                  <c:v>2.0010000000000001E-12</c:v>
                </c:pt>
                <c:pt idx="23267">
                  <c:v>1.996E-12</c:v>
                </c:pt>
                <c:pt idx="23268">
                  <c:v>2E-12</c:v>
                </c:pt>
                <c:pt idx="23269">
                  <c:v>2E-12</c:v>
                </c:pt>
                <c:pt idx="23270">
                  <c:v>1.9909999999999999E-12</c:v>
                </c:pt>
                <c:pt idx="23271">
                  <c:v>1.9829999999999999E-12</c:v>
                </c:pt>
                <c:pt idx="23272">
                  <c:v>1.9850000000000001E-12</c:v>
                </c:pt>
                <c:pt idx="23273">
                  <c:v>1.9909999999999999E-12</c:v>
                </c:pt>
                <c:pt idx="23274">
                  <c:v>1.9890000000000001E-12</c:v>
                </c:pt>
                <c:pt idx="23275">
                  <c:v>1.9859999999999998E-12</c:v>
                </c:pt>
                <c:pt idx="23276">
                  <c:v>1.9819999999999998E-12</c:v>
                </c:pt>
                <c:pt idx="23277">
                  <c:v>1.9680000000000001E-12</c:v>
                </c:pt>
                <c:pt idx="23278">
                  <c:v>1.9640000000000001E-12</c:v>
                </c:pt>
                <c:pt idx="23279">
                  <c:v>1.9619999999999999E-12</c:v>
                </c:pt>
                <c:pt idx="23280">
                  <c:v>1.9690000000000002E-12</c:v>
                </c:pt>
                <c:pt idx="23281">
                  <c:v>1.9730000000000002E-12</c:v>
                </c:pt>
                <c:pt idx="23282">
                  <c:v>1.9659999999999999E-12</c:v>
                </c:pt>
                <c:pt idx="23283">
                  <c:v>1.971E-12</c:v>
                </c:pt>
                <c:pt idx="23284">
                  <c:v>1.9550000000000001E-12</c:v>
                </c:pt>
                <c:pt idx="23285">
                  <c:v>1.9529999999999999E-12</c:v>
                </c:pt>
                <c:pt idx="23286">
                  <c:v>1.9649999999999998E-12</c:v>
                </c:pt>
                <c:pt idx="23287">
                  <c:v>1.9560000000000001E-12</c:v>
                </c:pt>
                <c:pt idx="23288">
                  <c:v>1.9510000000000001E-12</c:v>
                </c:pt>
                <c:pt idx="23289">
                  <c:v>1.9560000000000001E-12</c:v>
                </c:pt>
                <c:pt idx="23290">
                  <c:v>1.9550000000000001E-12</c:v>
                </c:pt>
                <c:pt idx="23291">
                  <c:v>1.954E-12</c:v>
                </c:pt>
                <c:pt idx="23292">
                  <c:v>1.9609999999999998E-12</c:v>
                </c:pt>
                <c:pt idx="23293">
                  <c:v>1.963E-12</c:v>
                </c:pt>
                <c:pt idx="23294">
                  <c:v>1.9640000000000001E-12</c:v>
                </c:pt>
                <c:pt idx="23295">
                  <c:v>1.959E-12</c:v>
                </c:pt>
                <c:pt idx="23296">
                  <c:v>1.9409999999999999E-12</c:v>
                </c:pt>
                <c:pt idx="23297">
                  <c:v>1.9409999999999999E-12</c:v>
                </c:pt>
                <c:pt idx="23298">
                  <c:v>1.9440000000000002E-12</c:v>
                </c:pt>
                <c:pt idx="23299">
                  <c:v>1.9489999999999999E-12</c:v>
                </c:pt>
                <c:pt idx="23300">
                  <c:v>1.9449999999999999E-12</c:v>
                </c:pt>
                <c:pt idx="23301">
                  <c:v>1.9489999999999999E-12</c:v>
                </c:pt>
                <c:pt idx="23302">
                  <c:v>1.9480000000000002E-12</c:v>
                </c:pt>
                <c:pt idx="23303">
                  <c:v>1.9529999999999999E-12</c:v>
                </c:pt>
                <c:pt idx="23304">
                  <c:v>1.9510000000000001E-12</c:v>
                </c:pt>
                <c:pt idx="23305">
                  <c:v>1.9510000000000001E-12</c:v>
                </c:pt>
                <c:pt idx="23306">
                  <c:v>1.9520000000000002E-12</c:v>
                </c:pt>
                <c:pt idx="23307">
                  <c:v>1.9449999999999999E-12</c:v>
                </c:pt>
                <c:pt idx="23308">
                  <c:v>1.946E-12</c:v>
                </c:pt>
                <c:pt idx="23309">
                  <c:v>1.9470000000000001E-12</c:v>
                </c:pt>
                <c:pt idx="23310">
                  <c:v>1.9480000000000002E-12</c:v>
                </c:pt>
                <c:pt idx="23311">
                  <c:v>1.9319999999999998E-12</c:v>
                </c:pt>
                <c:pt idx="23312">
                  <c:v>1.9329999999999999E-12</c:v>
                </c:pt>
                <c:pt idx="23313">
                  <c:v>1.9359999999999998E-12</c:v>
                </c:pt>
                <c:pt idx="23314">
                  <c:v>1.9369999999999999E-12</c:v>
                </c:pt>
                <c:pt idx="23315">
                  <c:v>1.9449999999999999E-12</c:v>
                </c:pt>
                <c:pt idx="23316">
                  <c:v>1.946E-12</c:v>
                </c:pt>
                <c:pt idx="23317">
                  <c:v>1.95E-12</c:v>
                </c:pt>
                <c:pt idx="23318">
                  <c:v>1.9579999999999999E-12</c:v>
                </c:pt>
                <c:pt idx="23319">
                  <c:v>1.963E-12</c:v>
                </c:pt>
                <c:pt idx="23320">
                  <c:v>1.9480000000000002E-12</c:v>
                </c:pt>
                <c:pt idx="23321">
                  <c:v>1.946E-12</c:v>
                </c:pt>
                <c:pt idx="23322">
                  <c:v>1.9449999999999999E-12</c:v>
                </c:pt>
                <c:pt idx="23323">
                  <c:v>1.9480000000000002E-12</c:v>
                </c:pt>
                <c:pt idx="23324">
                  <c:v>1.9369999999999999E-12</c:v>
                </c:pt>
                <c:pt idx="23325">
                  <c:v>1.9440000000000002E-12</c:v>
                </c:pt>
                <c:pt idx="23326">
                  <c:v>1.9430000000000001E-12</c:v>
                </c:pt>
                <c:pt idx="23327">
                  <c:v>1.959E-12</c:v>
                </c:pt>
                <c:pt idx="23328">
                  <c:v>1.963E-12</c:v>
                </c:pt>
                <c:pt idx="23329">
                  <c:v>1.9510000000000001E-12</c:v>
                </c:pt>
                <c:pt idx="23330">
                  <c:v>1.9550000000000001E-12</c:v>
                </c:pt>
                <c:pt idx="23331">
                  <c:v>1.9600000000000001E-12</c:v>
                </c:pt>
                <c:pt idx="23332">
                  <c:v>1.9609999999999998E-12</c:v>
                </c:pt>
                <c:pt idx="23333">
                  <c:v>1.9640000000000001E-12</c:v>
                </c:pt>
                <c:pt idx="23334">
                  <c:v>1.9619999999999999E-12</c:v>
                </c:pt>
                <c:pt idx="23335">
                  <c:v>1.9659999999999999E-12</c:v>
                </c:pt>
                <c:pt idx="23336">
                  <c:v>1.959E-12</c:v>
                </c:pt>
                <c:pt idx="23337">
                  <c:v>1.9560000000000001E-12</c:v>
                </c:pt>
                <c:pt idx="23338">
                  <c:v>1.9510000000000001E-12</c:v>
                </c:pt>
                <c:pt idx="23339">
                  <c:v>1.95E-12</c:v>
                </c:pt>
                <c:pt idx="23340">
                  <c:v>1.9449999999999999E-12</c:v>
                </c:pt>
                <c:pt idx="23341">
                  <c:v>1.946E-12</c:v>
                </c:pt>
                <c:pt idx="23342">
                  <c:v>1.95E-12</c:v>
                </c:pt>
                <c:pt idx="23343">
                  <c:v>1.9560000000000001E-12</c:v>
                </c:pt>
                <c:pt idx="23344">
                  <c:v>1.946E-12</c:v>
                </c:pt>
                <c:pt idx="23345">
                  <c:v>1.9449999999999999E-12</c:v>
                </c:pt>
                <c:pt idx="23346">
                  <c:v>1.9449999999999999E-12</c:v>
                </c:pt>
                <c:pt idx="23347">
                  <c:v>1.9470000000000001E-12</c:v>
                </c:pt>
                <c:pt idx="23348">
                  <c:v>1.9470000000000001E-12</c:v>
                </c:pt>
                <c:pt idx="23349">
                  <c:v>1.9510000000000001E-12</c:v>
                </c:pt>
                <c:pt idx="23350">
                  <c:v>1.9489999999999999E-12</c:v>
                </c:pt>
                <c:pt idx="23351">
                  <c:v>1.954E-12</c:v>
                </c:pt>
                <c:pt idx="23352">
                  <c:v>1.959E-12</c:v>
                </c:pt>
                <c:pt idx="23353">
                  <c:v>1.9649999999999998E-12</c:v>
                </c:pt>
                <c:pt idx="23354">
                  <c:v>1.9730000000000002E-12</c:v>
                </c:pt>
                <c:pt idx="23355">
                  <c:v>1.971E-12</c:v>
                </c:pt>
                <c:pt idx="23356">
                  <c:v>1.9720000000000001E-12</c:v>
                </c:pt>
                <c:pt idx="23357">
                  <c:v>1.975E-12</c:v>
                </c:pt>
                <c:pt idx="23358">
                  <c:v>1.9819999999999998E-12</c:v>
                </c:pt>
                <c:pt idx="23359">
                  <c:v>1.98E-12</c:v>
                </c:pt>
                <c:pt idx="23360">
                  <c:v>1.9829999999999999E-12</c:v>
                </c:pt>
                <c:pt idx="23361">
                  <c:v>1.9819999999999998E-12</c:v>
                </c:pt>
                <c:pt idx="23362">
                  <c:v>1.9869999999999999E-12</c:v>
                </c:pt>
                <c:pt idx="23363">
                  <c:v>1.9890000000000001E-12</c:v>
                </c:pt>
                <c:pt idx="23364">
                  <c:v>1.992E-12</c:v>
                </c:pt>
                <c:pt idx="23365">
                  <c:v>1.9850000000000001E-12</c:v>
                </c:pt>
                <c:pt idx="23366">
                  <c:v>1.984E-12</c:v>
                </c:pt>
                <c:pt idx="23367">
                  <c:v>1.9850000000000001E-12</c:v>
                </c:pt>
                <c:pt idx="23368">
                  <c:v>1.988E-12</c:v>
                </c:pt>
                <c:pt idx="23369">
                  <c:v>1.988E-12</c:v>
                </c:pt>
                <c:pt idx="23370">
                  <c:v>1.9890000000000001E-12</c:v>
                </c:pt>
                <c:pt idx="23371">
                  <c:v>1.9909999999999999E-12</c:v>
                </c:pt>
                <c:pt idx="23372">
                  <c:v>1.9899999999999998E-12</c:v>
                </c:pt>
                <c:pt idx="23373">
                  <c:v>1.9930000000000001E-12</c:v>
                </c:pt>
                <c:pt idx="23374">
                  <c:v>1.9949999999999999E-12</c:v>
                </c:pt>
                <c:pt idx="23375">
                  <c:v>2.0010000000000001E-12</c:v>
                </c:pt>
                <c:pt idx="23376">
                  <c:v>1.9970000000000001E-12</c:v>
                </c:pt>
                <c:pt idx="23377">
                  <c:v>2.0029999999999998E-12</c:v>
                </c:pt>
                <c:pt idx="23378">
                  <c:v>2.0020000000000002E-12</c:v>
                </c:pt>
                <c:pt idx="23379">
                  <c:v>2.0069999999999998E-12</c:v>
                </c:pt>
                <c:pt idx="23380">
                  <c:v>2.0029999999999998E-12</c:v>
                </c:pt>
                <c:pt idx="23381">
                  <c:v>2.0060000000000001E-12</c:v>
                </c:pt>
                <c:pt idx="23382">
                  <c:v>2.0100000000000001E-12</c:v>
                </c:pt>
                <c:pt idx="23383">
                  <c:v>2.0109999999999998E-12</c:v>
                </c:pt>
                <c:pt idx="23384">
                  <c:v>2.013E-12</c:v>
                </c:pt>
                <c:pt idx="23385">
                  <c:v>2.021E-12</c:v>
                </c:pt>
                <c:pt idx="23386">
                  <c:v>2.0239999999999999E-12</c:v>
                </c:pt>
                <c:pt idx="23387">
                  <c:v>2.0270000000000001E-12</c:v>
                </c:pt>
                <c:pt idx="23388">
                  <c:v>2.03E-12</c:v>
                </c:pt>
                <c:pt idx="23389">
                  <c:v>2.0369999999999999E-12</c:v>
                </c:pt>
                <c:pt idx="23390">
                  <c:v>2.0390000000000001E-12</c:v>
                </c:pt>
                <c:pt idx="23391">
                  <c:v>2.0350000000000001E-12</c:v>
                </c:pt>
                <c:pt idx="23392">
                  <c:v>2.0359999999999998E-12</c:v>
                </c:pt>
                <c:pt idx="23393">
                  <c:v>2.034E-12</c:v>
                </c:pt>
                <c:pt idx="23394">
                  <c:v>2.0400000000000002E-12</c:v>
                </c:pt>
                <c:pt idx="23395">
                  <c:v>2.0449999999999999E-12</c:v>
                </c:pt>
                <c:pt idx="23396">
                  <c:v>2.0430000000000001E-12</c:v>
                </c:pt>
                <c:pt idx="23397">
                  <c:v>2.0470000000000001E-12</c:v>
                </c:pt>
                <c:pt idx="23398">
                  <c:v>2.0470000000000001E-12</c:v>
                </c:pt>
                <c:pt idx="23399">
                  <c:v>2.0529999999999998E-12</c:v>
                </c:pt>
                <c:pt idx="23400">
                  <c:v>2.055E-12</c:v>
                </c:pt>
                <c:pt idx="23401">
                  <c:v>2.063E-12</c:v>
                </c:pt>
                <c:pt idx="23402">
                  <c:v>2.071E-12</c:v>
                </c:pt>
                <c:pt idx="23403">
                  <c:v>2.071E-12</c:v>
                </c:pt>
                <c:pt idx="23404">
                  <c:v>2.0749999999999999E-12</c:v>
                </c:pt>
                <c:pt idx="23405">
                  <c:v>2.0770000000000001E-12</c:v>
                </c:pt>
                <c:pt idx="23406">
                  <c:v>2.0829999999999999E-12</c:v>
                </c:pt>
                <c:pt idx="23407">
                  <c:v>2.0829999999999999E-12</c:v>
                </c:pt>
                <c:pt idx="23408">
                  <c:v>2.084E-12</c:v>
                </c:pt>
                <c:pt idx="23409">
                  <c:v>2.092E-12</c:v>
                </c:pt>
                <c:pt idx="23410">
                  <c:v>2.0970000000000001E-12</c:v>
                </c:pt>
                <c:pt idx="23411">
                  <c:v>2.101E-12</c:v>
                </c:pt>
                <c:pt idx="23412">
                  <c:v>2.0999999999999999E-12</c:v>
                </c:pt>
                <c:pt idx="23413">
                  <c:v>2.1190000000000002E-12</c:v>
                </c:pt>
                <c:pt idx="23414">
                  <c:v>2.117E-12</c:v>
                </c:pt>
                <c:pt idx="23415">
                  <c:v>2.1230000000000001E-12</c:v>
                </c:pt>
                <c:pt idx="23416">
                  <c:v>2.1239999999999998E-12</c:v>
                </c:pt>
                <c:pt idx="23417">
                  <c:v>2.1249999999999999E-12</c:v>
                </c:pt>
                <c:pt idx="23418">
                  <c:v>2.122E-12</c:v>
                </c:pt>
                <c:pt idx="23419">
                  <c:v>2.1230000000000001E-12</c:v>
                </c:pt>
                <c:pt idx="23420">
                  <c:v>2.1270000000000001E-12</c:v>
                </c:pt>
                <c:pt idx="23421">
                  <c:v>2.1249999999999999E-12</c:v>
                </c:pt>
                <c:pt idx="23422">
                  <c:v>2.13E-12</c:v>
                </c:pt>
                <c:pt idx="23423">
                  <c:v>2.138E-12</c:v>
                </c:pt>
                <c:pt idx="23424">
                  <c:v>2.1400000000000002E-12</c:v>
                </c:pt>
                <c:pt idx="23425">
                  <c:v>2.1390000000000001E-12</c:v>
                </c:pt>
                <c:pt idx="23426">
                  <c:v>2.1409999999999999E-12</c:v>
                </c:pt>
                <c:pt idx="23427">
                  <c:v>2.1440000000000002E-12</c:v>
                </c:pt>
                <c:pt idx="23428">
                  <c:v>2.142E-12</c:v>
                </c:pt>
                <c:pt idx="23429">
                  <c:v>2.1449999999999998E-12</c:v>
                </c:pt>
                <c:pt idx="23430">
                  <c:v>2.151E-12</c:v>
                </c:pt>
                <c:pt idx="23431">
                  <c:v>2.1600000000000001E-12</c:v>
                </c:pt>
                <c:pt idx="23432">
                  <c:v>2.159E-12</c:v>
                </c:pt>
                <c:pt idx="23433">
                  <c:v>2.1699999999999998E-12</c:v>
                </c:pt>
                <c:pt idx="23434">
                  <c:v>2.1690000000000001E-12</c:v>
                </c:pt>
                <c:pt idx="23435">
                  <c:v>2.1770000000000001E-12</c:v>
                </c:pt>
                <c:pt idx="23436">
                  <c:v>2.1810000000000001E-12</c:v>
                </c:pt>
                <c:pt idx="23437">
                  <c:v>2.1810000000000001E-12</c:v>
                </c:pt>
                <c:pt idx="23438">
                  <c:v>2.1869999999999999E-12</c:v>
                </c:pt>
                <c:pt idx="23439">
                  <c:v>2.1909999999999999E-12</c:v>
                </c:pt>
                <c:pt idx="23440">
                  <c:v>2.1909999999999999E-12</c:v>
                </c:pt>
                <c:pt idx="23441">
                  <c:v>2.1860000000000002E-12</c:v>
                </c:pt>
                <c:pt idx="23442">
                  <c:v>2.1919999999999999E-12</c:v>
                </c:pt>
                <c:pt idx="23443">
                  <c:v>2.1989999999999998E-12</c:v>
                </c:pt>
                <c:pt idx="23444">
                  <c:v>2.1980000000000001E-12</c:v>
                </c:pt>
                <c:pt idx="23445">
                  <c:v>2.1989999999999998E-12</c:v>
                </c:pt>
                <c:pt idx="23446">
                  <c:v>2.1949999999999998E-12</c:v>
                </c:pt>
                <c:pt idx="23447">
                  <c:v>2.2039999999999999E-12</c:v>
                </c:pt>
                <c:pt idx="23448">
                  <c:v>2.1999999999999999E-12</c:v>
                </c:pt>
                <c:pt idx="23449">
                  <c:v>2.1999999999999999E-12</c:v>
                </c:pt>
                <c:pt idx="23450">
                  <c:v>2.201E-12</c:v>
                </c:pt>
                <c:pt idx="23451">
                  <c:v>2.2070000000000002E-12</c:v>
                </c:pt>
                <c:pt idx="23452">
                  <c:v>2.2060000000000001E-12</c:v>
                </c:pt>
                <c:pt idx="23453">
                  <c:v>2.2159999999999998E-12</c:v>
                </c:pt>
                <c:pt idx="23454">
                  <c:v>2.2209999999999999E-12</c:v>
                </c:pt>
                <c:pt idx="23455">
                  <c:v>2.2239999999999998E-12</c:v>
                </c:pt>
                <c:pt idx="23456">
                  <c:v>2.2280000000000002E-12</c:v>
                </c:pt>
                <c:pt idx="23457">
                  <c:v>2.2310000000000001E-12</c:v>
                </c:pt>
                <c:pt idx="23458">
                  <c:v>2.243E-12</c:v>
                </c:pt>
                <c:pt idx="23459">
                  <c:v>2.2440000000000001E-12</c:v>
                </c:pt>
                <c:pt idx="23460">
                  <c:v>2.243E-12</c:v>
                </c:pt>
                <c:pt idx="23461">
                  <c:v>2.2409999999999998E-12</c:v>
                </c:pt>
                <c:pt idx="23462">
                  <c:v>2.2440000000000001E-12</c:v>
                </c:pt>
                <c:pt idx="23463">
                  <c:v>2.2459999999999999E-12</c:v>
                </c:pt>
                <c:pt idx="23464">
                  <c:v>2.2459999999999999E-12</c:v>
                </c:pt>
                <c:pt idx="23465">
                  <c:v>2.2489999999999998E-12</c:v>
                </c:pt>
                <c:pt idx="23466">
                  <c:v>2.243E-12</c:v>
                </c:pt>
                <c:pt idx="23467">
                  <c:v>2.2400000000000001E-12</c:v>
                </c:pt>
                <c:pt idx="23468">
                  <c:v>2.2489999999999998E-12</c:v>
                </c:pt>
                <c:pt idx="23469">
                  <c:v>2.2499999999999999E-12</c:v>
                </c:pt>
                <c:pt idx="23470">
                  <c:v>2.247E-12</c:v>
                </c:pt>
                <c:pt idx="23471">
                  <c:v>2.2669999999999999E-12</c:v>
                </c:pt>
                <c:pt idx="23472">
                  <c:v>2.268E-12</c:v>
                </c:pt>
                <c:pt idx="23473">
                  <c:v>2.2699999999999998E-12</c:v>
                </c:pt>
                <c:pt idx="23474">
                  <c:v>2.2810000000000001E-12</c:v>
                </c:pt>
                <c:pt idx="23475">
                  <c:v>2.268E-12</c:v>
                </c:pt>
                <c:pt idx="23476">
                  <c:v>2.2770000000000001E-12</c:v>
                </c:pt>
                <c:pt idx="23477">
                  <c:v>2.2829999999999999E-12</c:v>
                </c:pt>
                <c:pt idx="23478">
                  <c:v>2.2869999999999998E-12</c:v>
                </c:pt>
                <c:pt idx="23479">
                  <c:v>2.2909999999999998E-12</c:v>
                </c:pt>
                <c:pt idx="23480">
                  <c:v>2.2900000000000001E-12</c:v>
                </c:pt>
                <c:pt idx="23481">
                  <c:v>2.293E-12</c:v>
                </c:pt>
                <c:pt idx="23482">
                  <c:v>2.284E-12</c:v>
                </c:pt>
                <c:pt idx="23483">
                  <c:v>2.2860000000000002E-12</c:v>
                </c:pt>
                <c:pt idx="23484">
                  <c:v>2.2820000000000002E-12</c:v>
                </c:pt>
                <c:pt idx="23485">
                  <c:v>2.2770000000000001E-12</c:v>
                </c:pt>
                <c:pt idx="23486">
                  <c:v>2.2829999999999999E-12</c:v>
                </c:pt>
                <c:pt idx="23487">
                  <c:v>2.2900000000000001E-12</c:v>
                </c:pt>
                <c:pt idx="23488">
                  <c:v>2.2879999999999999E-12</c:v>
                </c:pt>
                <c:pt idx="23489">
                  <c:v>2.2909999999999998E-12</c:v>
                </c:pt>
                <c:pt idx="23490">
                  <c:v>2.297E-12</c:v>
                </c:pt>
                <c:pt idx="23491">
                  <c:v>2.2940000000000001E-12</c:v>
                </c:pt>
                <c:pt idx="23492">
                  <c:v>2.301E-12</c:v>
                </c:pt>
                <c:pt idx="23493">
                  <c:v>2.3060000000000001E-12</c:v>
                </c:pt>
                <c:pt idx="23494">
                  <c:v>2.3110000000000001E-12</c:v>
                </c:pt>
                <c:pt idx="23495">
                  <c:v>2.3230000000000001E-12</c:v>
                </c:pt>
                <c:pt idx="23496">
                  <c:v>2.318E-12</c:v>
                </c:pt>
                <c:pt idx="23497">
                  <c:v>2.3240000000000002E-12</c:v>
                </c:pt>
                <c:pt idx="23498">
                  <c:v>2.3230000000000001E-12</c:v>
                </c:pt>
                <c:pt idx="23499">
                  <c:v>2.3230000000000001E-12</c:v>
                </c:pt>
                <c:pt idx="23500">
                  <c:v>2.322E-12</c:v>
                </c:pt>
                <c:pt idx="23501">
                  <c:v>2.314E-12</c:v>
                </c:pt>
                <c:pt idx="23502">
                  <c:v>2.3079999999999999E-12</c:v>
                </c:pt>
                <c:pt idx="23503">
                  <c:v>2.314E-12</c:v>
                </c:pt>
                <c:pt idx="23504">
                  <c:v>2.314E-12</c:v>
                </c:pt>
                <c:pt idx="23505">
                  <c:v>2.3070000000000002E-12</c:v>
                </c:pt>
                <c:pt idx="23506">
                  <c:v>2.3039999999999999E-12</c:v>
                </c:pt>
                <c:pt idx="23507">
                  <c:v>2.3079999999999999E-12</c:v>
                </c:pt>
                <c:pt idx="23508">
                  <c:v>2.3079999999999999E-12</c:v>
                </c:pt>
                <c:pt idx="23509">
                  <c:v>2.3100000000000001E-12</c:v>
                </c:pt>
                <c:pt idx="23510">
                  <c:v>2.3150000000000001E-12</c:v>
                </c:pt>
                <c:pt idx="23511">
                  <c:v>2.3230000000000001E-12</c:v>
                </c:pt>
                <c:pt idx="23512">
                  <c:v>2.3249999999999999E-12</c:v>
                </c:pt>
                <c:pt idx="23513">
                  <c:v>2.3289999999999999E-12</c:v>
                </c:pt>
                <c:pt idx="23514">
                  <c:v>2.335E-12</c:v>
                </c:pt>
                <c:pt idx="23515">
                  <c:v>2.3400000000000001E-12</c:v>
                </c:pt>
                <c:pt idx="23516">
                  <c:v>2.343E-12</c:v>
                </c:pt>
                <c:pt idx="23517">
                  <c:v>2.3480000000000001E-12</c:v>
                </c:pt>
                <c:pt idx="23518">
                  <c:v>2.3480000000000001E-12</c:v>
                </c:pt>
                <c:pt idx="23519">
                  <c:v>2.3570000000000002E-12</c:v>
                </c:pt>
                <c:pt idx="23520">
                  <c:v>2.3629999999999999E-12</c:v>
                </c:pt>
                <c:pt idx="23521">
                  <c:v>2.3709999999999999E-12</c:v>
                </c:pt>
                <c:pt idx="23522">
                  <c:v>2.3730000000000001E-12</c:v>
                </c:pt>
                <c:pt idx="23523">
                  <c:v>2.3780000000000002E-12</c:v>
                </c:pt>
                <c:pt idx="23524">
                  <c:v>2.3770000000000001E-12</c:v>
                </c:pt>
                <c:pt idx="23525">
                  <c:v>2.3770000000000001E-12</c:v>
                </c:pt>
                <c:pt idx="23526">
                  <c:v>2.3839999999999999E-12</c:v>
                </c:pt>
                <c:pt idx="23527">
                  <c:v>2.3789999999999999E-12</c:v>
                </c:pt>
                <c:pt idx="23528">
                  <c:v>2.3780000000000002E-12</c:v>
                </c:pt>
                <c:pt idx="23529">
                  <c:v>2.3780000000000002E-12</c:v>
                </c:pt>
                <c:pt idx="23530">
                  <c:v>2.3829999999999998E-12</c:v>
                </c:pt>
                <c:pt idx="23531">
                  <c:v>2.385E-12</c:v>
                </c:pt>
                <c:pt idx="23532">
                  <c:v>2.3879999999999999E-12</c:v>
                </c:pt>
                <c:pt idx="23533">
                  <c:v>2.3860000000000001E-12</c:v>
                </c:pt>
                <c:pt idx="23534">
                  <c:v>2.3900000000000001E-12</c:v>
                </c:pt>
                <c:pt idx="23535">
                  <c:v>2.3900000000000001E-12</c:v>
                </c:pt>
                <c:pt idx="23536">
                  <c:v>2.3940000000000001E-12</c:v>
                </c:pt>
                <c:pt idx="23537">
                  <c:v>2.3909999999999998E-12</c:v>
                </c:pt>
                <c:pt idx="23538">
                  <c:v>2.3940000000000001E-12</c:v>
                </c:pt>
                <c:pt idx="23539">
                  <c:v>2.4030000000000002E-12</c:v>
                </c:pt>
                <c:pt idx="23540">
                  <c:v>2.405E-12</c:v>
                </c:pt>
                <c:pt idx="23541">
                  <c:v>2.41E-12</c:v>
                </c:pt>
                <c:pt idx="23542">
                  <c:v>2.4190000000000001E-12</c:v>
                </c:pt>
                <c:pt idx="23543">
                  <c:v>2.4129999999999999E-12</c:v>
                </c:pt>
                <c:pt idx="23544">
                  <c:v>2.405E-12</c:v>
                </c:pt>
                <c:pt idx="23545">
                  <c:v>2.406E-12</c:v>
                </c:pt>
                <c:pt idx="23546">
                  <c:v>2.3990000000000002E-12</c:v>
                </c:pt>
                <c:pt idx="23547">
                  <c:v>2.401E-12</c:v>
                </c:pt>
                <c:pt idx="23548">
                  <c:v>2.4020000000000001E-12</c:v>
                </c:pt>
                <c:pt idx="23549">
                  <c:v>2.4079999999999998E-12</c:v>
                </c:pt>
                <c:pt idx="23550">
                  <c:v>2.4159999999999998E-12</c:v>
                </c:pt>
                <c:pt idx="23551">
                  <c:v>2.422E-12</c:v>
                </c:pt>
                <c:pt idx="23552">
                  <c:v>2.4230000000000001E-12</c:v>
                </c:pt>
                <c:pt idx="23553">
                  <c:v>2.4240000000000002E-12</c:v>
                </c:pt>
                <c:pt idx="23554">
                  <c:v>2.4230000000000001E-12</c:v>
                </c:pt>
                <c:pt idx="23555">
                  <c:v>2.414E-12</c:v>
                </c:pt>
                <c:pt idx="23556">
                  <c:v>2.4190000000000001E-12</c:v>
                </c:pt>
                <c:pt idx="23557">
                  <c:v>2.4230000000000001E-12</c:v>
                </c:pt>
                <c:pt idx="23558">
                  <c:v>2.4190000000000001E-12</c:v>
                </c:pt>
                <c:pt idx="23559">
                  <c:v>2.4280000000000002E-12</c:v>
                </c:pt>
                <c:pt idx="23560">
                  <c:v>2.426E-12</c:v>
                </c:pt>
                <c:pt idx="23561">
                  <c:v>2.4200000000000002E-12</c:v>
                </c:pt>
                <c:pt idx="23562">
                  <c:v>2.414E-12</c:v>
                </c:pt>
                <c:pt idx="23563">
                  <c:v>2.4129999999999999E-12</c:v>
                </c:pt>
                <c:pt idx="23564">
                  <c:v>2.4079999999999998E-12</c:v>
                </c:pt>
                <c:pt idx="23565">
                  <c:v>2.4079999999999998E-12</c:v>
                </c:pt>
                <c:pt idx="23566">
                  <c:v>2.4089999999999999E-12</c:v>
                </c:pt>
                <c:pt idx="23567">
                  <c:v>2.4119999999999998E-12</c:v>
                </c:pt>
                <c:pt idx="23568">
                  <c:v>2.406E-12</c:v>
                </c:pt>
                <c:pt idx="23569">
                  <c:v>2.4030000000000002E-12</c:v>
                </c:pt>
                <c:pt idx="23570">
                  <c:v>2.418E-12</c:v>
                </c:pt>
                <c:pt idx="23571">
                  <c:v>2.4159999999999998E-12</c:v>
                </c:pt>
                <c:pt idx="23572">
                  <c:v>2.4089999999999999E-12</c:v>
                </c:pt>
                <c:pt idx="23573">
                  <c:v>2.41E-12</c:v>
                </c:pt>
                <c:pt idx="23574">
                  <c:v>2.41E-12</c:v>
                </c:pt>
                <c:pt idx="23575">
                  <c:v>2.414E-12</c:v>
                </c:pt>
                <c:pt idx="23576">
                  <c:v>2.4089999999999999E-12</c:v>
                </c:pt>
                <c:pt idx="23577">
                  <c:v>2.41E-12</c:v>
                </c:pt>
                <c:pt idx="23578">
                  <c:v>2.4119999999999998E-12</c:v>
                </c:pt>
                <c:pt idx="23579">
                  <c:v>2.4070000000000001E-12</c:v>
                </c:pt>
                <c:pt idx="23580">
                  <c:v>2.4190000000000001E-12</c:v>
                </c:pt>
                <c:pt idx="23581">
                  <c:v>2.4190000000000001E-12</c:v>
                </c:pt>
                <c:pt idx="23582">
                  <c:v>2.414E-12</c:v>
                </c:pt>
                <c:pt idx="23583">
                  <c:v>2.414E-12</c:v>
                </c:pt>
                <c:pt idx="23584">
                  <c:v>2.41E-12</c:v>
                </c:pt>
                <c:pt idx="23585">
                  <c:v>2.406E-12</c:v>
                </c:pt>
                <c:pt idx="23586">
                  <c:v>2.401E-12</c:v>
                </c:pt>
                <c:pt idx="23587">
                  <c:v>2.401E-12</c:v>
                </c:pt>
                <c:pt idx="23588">
                  <c:v>2.3940000000000001E-12</c:v>
                </c:pt>
                <c:pt idx="23589">
                  <c:v>2.393E-12</c:v>
                </c:pt>
                <c:pt idx="23590">
                  <c:v>2.3909999999999998E-12</c:v>
                </c:pt>
                <c:pt idx="23591">
                  <c:v>2.3900000000000001E-12</c:v>
                </c:pt>
                <c:pt idx="23592">
                  <c:v>2.3919999999999999E-12</c:v>
                </c:pt>
                <c:pt idx="23593">
                  <c:v>2.385E-12</c:v>
                </c:pt>
                <c:pt idx="23594">
                  <c:v>2.3940000000000001E-12</c:v>
                </c:pt>
                <c:pt idx="23595">
                  <c:v>2.3940000000000001E-12</c:v>
                </c:pt>
                <c:pt idx="23596">
                  <c:v>2.3990000000000002E-12</c:v>
                </c:pt>
                <c:pt idx="23597">
                  <c:v>2.3950000000000002E-12</c:v>
                </c:pt>
                <c:pt idx="23598">
                  <c:v>2.3919999999999999E-12</c:v>
                </c:pt>
                <c:pt idx="23599">
                  <c:v>2.3879999999999999E-12</c:v>
                </c:pt>
                <c:pt idx="23600">
                  <c:v>2.38E-12</c:v>
                </c:pt>
                <c:pt idx="23601">
                  <c:v>2.3780000000000002E-12</c:v>
                </c:pt>
                <c:pt idx="23602">
                  <c:v>2.3730000000000001E-12</c:v>
                </c:pt>
                <c:pt idx="23603">
                  <c:v>2.3780000000000002E-12</c:v>
                </c:pt>
                <c:pt idx="23604">
                  <c:v>2.3709999999999999E-12</c:v>
                </c:pt>
                <c:pt idx="23605">
                  <c:v>2.3650000000000001E-12</c:v>
                </c:pt>
                <c:pt idx="23606">
                  <c:v>2.364E-12</c:v>
                </c:pt>
                <c:pt idx="23607">
                  <c:v>2.3539999999999999E-12</c:v>
                </c:pt>
                <c:pt idx="23608">
                  <c:v>2.3520000000000001E-12</c:v>
                </c:pt>
                <c:pt idx="23609">
                  <c:v>2.3520000000000001E-12</c:v>
                </c:pt>
                <c:pt idx="23610">
                  <c:v>2.3449999999999998E-12</c:v>
                </c:pt>
                <c:pt idx="23611">
                  <c:v>2.3490000000000002E-12</c:v>
                </c:pt>
                <c:pt idx="23612">
                  <c:v>2.343E-12</c:v>
                </c:pt>
                <c:pt idx="23613">
                  <c:v>2.3400000000000001E-12</c:v>
                </c:pt>
                <c:pt idx="23614">
                  <c:v>2.334E-12</c:v>
                </c:pt>
                <c:pt idx="23615">
                  <c:v>2.3329999999999999E-12</c:v>
                </c:pt>
                <c:pt idx="23616">
                  <c:v>2.3209999999999999E-12</c:v>
                </c:pt>
                <c:pt idx="23617">
                  <c:v>2.3169999999999999E-12</c:v>
                </c:pt>
                <c:pt idx="23618">
                  <c:v>2.3119999999999998E-12</c:v>
                </c:pt>
                <c:pt idx="23619">
                  <c:v>2.309E-12</c:v>
                </c:pt>
                <c:pt idx="23620">
                  <c:v>2.3039999999999999E-12</c:v>
                </c:pt>
                <c:pt idx="23621">
                  <c:v>2.3020000000000001E-12</c:v>
                </c:pt>
                <c:pt idx="23622">
                  <c:v>2.2980000000000001E-12</c:v>
                </c:pt>
                <c:pt idx="23623">
                  <c:v>2.2990000000000002E-12</c:v>
                </c:pt>
                <c:pt idx="23624">
                  <c:v>2.2940000000000001E-12</c:v>
                </c:pt>
                <c:pt idx="23625">
                  <c:v>2.2850000000000001E-12</c:v>
                </c:pt>
                <c:pt idx="23626">
                  <c:v>2.2780000000000002E-12</c:v>
                </c:pt>
                <c:pt idx="23627">
                  <c:v>2.2739999999999998E-12</c:v>
                </c:pt>
                <c:pt idx="23628">
                  <c:v>2.2669999999999999E-12</c:v>
                </c:pt>
                <c:pt idx="23629">
                  <c:v>2.2909999999999998E-12</c:v>
                </c:pt>
                <c:pt idx="23630">
                  <c:v>2.2900000000000001E-12</c:v>
                </c:pt>
                <c:pt idx="23631">
                  <c:v>2.289E-12</c:v>
                </c:pt>
                <c:pt idx="23632">
                  <c:v>2.2900000000000001E-12</c:v>
                </c:pt>
                <c:pt idx="23633">
                  <c:v>2.2749999999999999E-12</c:v>
                </c:pt>
                <c:pt idx="23634">
                  <c:v>2.2650000000000001E-12</c:v>
                </c:pt>
                <c:pt idx="23635">
                  <c:v>2.2449999999999998E-12</c:v>
                </c:pt>
                <c:pt idx="23636">
                  <c:v>2.2369999999999999E-12</c:v>
                </c:pt>
                <c:pt idx="23637">
                  <c:v>2.2350000000000001E-12</c:v>
                </c:pt>
                <c:pt idx="23638">
                  <c:v>2.2320000000000002E-12</c:v>
                </c:pt>
                <c:pt idx="23639">
                  <c:v>2.2270000000000001E-12</c:v>
                </c:pt>
                <c:pt idx="23640">
                  <c:v>2.218E-12</c:v>
                </c:pt>
                <c:pt idx="23641">
                  <c:v>2.2150000000000002E-12</c:v>
                </c:pt>
                <c:pt idx="23642">
                  <c:v>2.2079999999999999E-12</c:v>
                </c:pt>
                <c:pt idx="23643">
                  <c:v>2.2039999999999999E-12</c:v>
                </c:pt>
                <c:pt idx="23644">
                  <c:v>2.197E-12</c:v>
                </c:pt>
                <c:pt idx="23645">
                  <c:v>2.1949999999999998E-12</c:v>
                </c:pt>
                <c:pt idx="23646">
                  <c:v>2.193E-12</c:v>
                </c:pt>
                <c:pt idx="23647">
                  <c:v>2.1890000000000001E-12</c:v>
                </c:pt>
                <c:pt idx="23648">
                  <c:v>2.1770000000000001E-12</c:v>
                </c:pt>
                <c:pt idx="23649">
                  <c:v>2.1810000000000001E-12</c:v>
                </c:pt>
                <c:pt idx="23650">
                  <c:v>2.1709999999999999E-12</c:v>
                </c:pt>
                <c:pt idx="23651">
                  <c:v>2.1650000000000002E-12</c:v>
                </c:pt>
                <c:pt idx="23652">
                  <c:v>2.1659999999999999E-12</c:v>
                </c:pt>
                <c:pt idx="23653">
                  <c:v>2.1640000000000001E-12</c:v>
                </c:pt>
                <c:pt idx="23654">
                  <c:v>2.163E-12</c:v>
                </c:pt>
                <c:pt idx="23655">
                  <c:v>2.1529999999999998E-12</c:v>
                </c:pt>
                <c:pt idx="23656">
                  <c:v>2.1499999999999999E-12</c:v>
                </c:pt>
                <c:pt idx="23657">
                  <c:v>2.1390000000000001E-12</c:v>
                </c:pt>
                <c:pt idx="23658">
                  <c:v>2.1289999999999999E-12</c:v>
                </c:pt>
                <c:pt idx="23659">
                  <c:v>2.1310000000000001E-12</c:v>
                </c:pt>
                <c:pt idx="23660">
                  <c:v>2.1289999999999999E-12</c:v>
                </c:pt>
                <c:pt idx="23661">
                  <c:v>2.1310000000000001E-12</c:v>
                </c:pt>
                <c:pt idx="23662">
                  <c:v>2.126E-12</c:v>
                </c:pt>
                <c:pt idx="23663">
                  <c:v>2.122E-12</c:v>
                </c:pt>
                <c:pt idx="23664">
                  <c:v>2.1140000000000001E-12</c:v>
                </c:pt>
                <c:pt idx="23665">
                  <c:v>2.109E-12</c:v>
                </c:pt>
                <c:pt idx="23666">
                  <c:v>2.1079999999999999E-12</c:v>
                </c:pt>
                <c:pt idx="23667">
                  <c:v>2.1069999999999998E-12</c:v>
                </c:pt>
                <c:pt idx="23668">
                  <c:v>2.1039999999999999E-12</c:v>
                </c:pt>
                <c:pt idx="23669">
                  <c:v>2.0940000000000002E-12</c:v>
                </c:pt>
                <c:pt idx="23670">
                  <c:v>2.0890000000000001E-12</c:v>
                </c:pt>
                <c:pt idx="23671">
                  <c:v>2.0819999999999998E-12</c:v>
                </c:pt>
                <c:pt idx="23672">
                  <c:v>2.0770000000000001E-12</c:v>
                </c:pt>
                <c:pt idx="23673">
                  <c:v>2.0739999999999998E-12</c:v>
                </c:pt>
                <c:pt idx="23674">
                  <c:v>2.0690000000000002E-12</c:v>
                </c:pt>
                <c:pt idx="23675">
                  <c:v>2.0690000000000002E-12</c:v>
                </c:pt>
                <c:pt idx="23676">
                  <c:v>2.071E-12</c:v>
                </c:pt>
                <c:pt idx="23677">
                  <c:v>2.0690000000000002E-12</c:v>
                </c:pt>
                <c:pt idx="23678">
                  <c:v>2.0640000000000001E-12</c:v>
                </c:pt>
                <c:pt idx="23679">
                  <c:v>2.0619999999999999E-12</c:v>
                </c:pt>
                <c:pt idx="23680">
                  <c:v>2.0600000000000001E-12</c:v>
                </c:pt>
                <c:pt idx="23681">
                  <c:v>2.0619999999999999E-12</c:v>
                </c:pt>
                <c:pt idx="23682">
                  <c:v>2.0539999999999999E-12</c:v>
                </c:pt>
                <c:pt idx="23683">
                  <c:v>2.0470000000000001E-12</c:v>
                </c:pt>
                <c:pt idx="23684">
                  <c:v>2.0470000000000001E-12</c:v>
                </c:pt>
                <c:pt idx="23685">
                  <c:v>2.0499999999999999E-12</c:v>
                </c:pt>
                <c:pt idx="23686">
                  <c:v>2.042E-12</c:v>
                </c:pt>
                <c:pt idx="23687">
                  <c:v>2.0400000000000002E-12</c:v>
                </c:pt>
                <c:pt idx="23688">
                  <c:v>2.0390000000000001E-12</c:v>
                </c:pt>
                <c:pt idx="23689">
                  <c:v>2.0390000000000001E-12</c:v>
                </c:pt>
                <c:pt idx="23690">
                  <c:v>2.0190000000000002E-12</c:v>
                </c:pt>
                <c:pt idx="23691">
                  <c:v>2.0199999999999999E-12</c:v>
                </c:pt>
                <c:pt idx="23692">
                  <c:v>2.0220000000000001E-12</c:v>
                </c:pt>
                <c:pt idx="23693">
                  <c:v>2.0119999999999999E-12</c:v>
                </c:pt>
                <c:pt idx="23694">
                  <c:v>2.0119999999999999E-12</c:v>
                </c:pt>
                <c:pt idx="23695">
                  <c:v>2.013E-12</c:v>
                </c:pt>
                <c:pt idx="23696">
                  <c:v>2.0109999999999998E-12</c:v>
                </c:pt>
                <c:pt idx="23697">
                  <c:v>2.005E-12</c:v>
                </c:pt>
                <c:pt idx="23698">
                  <c:v>1.9980000000000002E-12</c:v>
                </c:pt>
                <c:pt idx="23699">
                  <c:v>1.9980000000000002E-12</c:v>
                </c:pt>
                <c:pt idx="23700">
                  <c:v>1.9940000000000002E-12</c:v>
                </c:pt>
                <c:pt idx="23701">
                  <c:v>1.9940000000000002E-12</c:v>
                </c:pt>
                <c:pt idx="23702">
                  <c:v>1.9890000000000001E-12</c:v>
                </c:pt>
                <c:pt idx="23703">
                  <c:v>1.9970000000000001E-12</c:v>
                </c:pt>
                <c:pt idx="23704">
                  <c:v>1.9930000000000001E-12</c:v>
                </c:pt>
                <c:pt idx="23705">
                  <c:v>2E-12</c:v>
                </c:pt>
                <c:pt idx="23706">
                  <c:v>1.9989999999999999E-12</c:v>
                </c:pt>
                <c:pt idx="23707">
                  <c:v>1.9980000000000002E-12</c:v>
                </c:pt>
                <c:pt idx="23708">
                  <c:v>1.9940000000000002E-12</c:v>
                </c:pt>
                <c:pt idx="23709">
                  <c:v>1.9949999999999999E-12</c:v>
                </c:pt>
                <c:pt idx="23710">
                  <c:v>1.9930000000000001E-12</c:v>
                </c:pt>
                <c:pt idx="23711">
                  <c:v>1.9989999999999999E-12</c:v>
                </c:pt>
                <c:pt idx="23712">
                  <c:v>1.9970000000000001E-12</c:v>
                </c:pt>
                <c:pt idx="23713">
                  <c:v>1.9890000000000001E-12</c:v>
                </c:pt>
                <c:pt idx="23714">
                  <c:v>1.9819999999999998E-12</c:v>
                </c:pt>
                <c:pt idx="23715">
                  <c:v>1.9810000000000001E-12</c:v>
                </c:pt>
                <c:pt idx="23716">
                  <c:v>1.9770000000000002E-12</c:v>
                </c:pt>
                <c:pt idx="23717">
                  <c:v>1.9760000000000001E-12</c:v>
                </c:pt>
                <c:pt idx="23718">
                  <c:v>1.971E-12</c:v>
                </c:pt>
                <c:pt idx="23719">
                  <c:v>1.959E-12</c:v>
                </c:pt>
                <c:pt idx="23720">
                  <c:v>1.963E-12</c:v>
                </c:pt>
                <c:pt idx="23721">
                  <c:v>1.9640000000000001E-12</c:v>
                </c:pt>
                <c:pt idx="23722">
                  <c:v>1.9690000000000002E-12</c:v>
                </c:pt>
                <c:pt idx="23723">
                  <c:v>1.9760000000000001E-12</c:v>
                </c:pt>
                <c:pt idx="23724">
                  <c:v>1.9779999999999999E-12</c:v>
                </c:pt>
                <c:pt idx="23725">
                  <c:v>1.9789999999999999E-12</c:v>
                </c:pt>
                <c:pt idx="23726">
                  <c:v>1.9789999999999999E-12</c:v>
                </c:pt>
                <c:pt idx="23727">
                  <c:v>1.9869999999999999E-12</c:v>
                </c:pt>
                <c:pt idx="23728">
                  <c:v>1.9850000000000001E-12</c:v>
                </c:pt>
                <c:pt idx="23729">
                  <c:v>1.9810000000000001E-12</c:v>
                </c:pt>
                <c:pt idx="23730">
                  <c:v>1.98E-12</c:v>
                </c:pt>
                <c:pt idx="23731">
                  <c:v>1.98E-12</c:v>
                </c:pt>
                <c:pt idx="23732">
                  <c:v>1.9779999999999999E-12</c:v>
                </c:pt>
                <c:pt idx="23733">
                  <c:v>1.9819999999999998E-12</c:v>
                </c:pt>
                <c:pt idx="23734">
                  <c:v>1.9739999999999999E-12</c:v>
                </c:pt>
                <c:pt idx="23735">
                  <c:v>1.9779999999999999E-12</c:v>
                </c:pt>
                <c:pt idx="23736">
                  <c:v>1.9739999999999999E-12</c:v>
                </c:pt>
                <c:pt idx="23737">
                  <c:v>1.9680000000000001E-12</c:v>
                </c:pt>
                <c:pt idx="23738">
                  <c:v>1.9609999999999998E-12</c:v>
                </c:pt>
                <c:pt idx="23739">
                  <c:v>1.9659999999999999E-12</c:v>
                </c:pt>
                <c:pt idx="23740">
                  <c:v>1.9690000000000002E-12</c:v>
                </c:pt>
                <c:pt idx="23741">
                  <c:v>1.971E-12</c:v>
                </c:pt>
                <c:pt idx="23742">
                  <c:v>1.9760000000000001E-12</c:v>
                </c:pt>
                <c:pt idx="23743">
                  <c:v>1.9779999999999999E-12</c:v>
                </c:pt>
                <c:pt idx="23744">
                  <c:v>1.98E-12</c:v>
                </c:pt>
                <c:pt idx="23745">
                  <c:v>1.975E-12</c:v>
                </c:pt>
                <c:pt idx="23746">
                  <c:v>1.9760000000000001E-12</c:v>
                </c:pt>
                <c:pt idx="23747">
                  <c:v>1.9940000000000002E-12</c:v>
                </c:pt>
                <c:pt idx="23748">
                  <c:v>1.988E-12</c:v>
                </c:pt>
                <c:pt idx="23749">
                  <c:v>1.9909999999999999E-12</c:v>
                </c:pt>
                <c:pt idx="23750">
                  <c:v>1.9890000000000001E-12</c:v>
                </c:pt>
                <c:pt idx="23751">
                  <c:v>1.988E-12</c:v>
                </c:pt>
                <c:pt idx="23752">
                  <c:v>1.996E-12</c:v>
                </c:pt>
                <c:pt idx="23753">
                  <c:v>1.9909999999999999E-12</c:v>
                </c:pt>
                <c:pt idx="23754">
                  <c:v>1.9850000000000001E-12</c:v>
                </c:pt>
                <c:pt idx="23755">
                  <c:v>1.984E-12</c:v>
                </c:pt>
                <c:pt idx="23756">
                  <c:v>1.9760000000000001E-12</c:v>
                </c:pt>
                <c:pt idx="23757">
                  <c:v>1.98E-12</c:v>
                </c:pt>
                <c:pt idx="23758">
                  <c:v>1.98E-12</c:v>
                </c:pt>
                <c:pt idx="23759">
                  <c:v>1.9779999999999999E-12</c:v>
                </c:pt>
                <c:pt idx="23760">
                  <c:v>1.9850000000000001E-12</c:v>
                </c:pt>
                <c:pt idx="23761">
                  <c:v>1.9869999999999999E-12</c:v>
                </c:pt>
                <c:pt idx="23762">
                  <c:v>1.9940000000000002E-12</c:v>
                </c:pt>
                <c:pt idx="23763">
                  <c:v>1.9930000000000001E-12</c:v>
                </c:pt>
                <c:pt idx="23764">
                  <c:v>1.9899999999999998E-12</c:v>
                </c:pt>
                <c:pt idx="23765">
                  <c:v>1.9949999999999999E-12</c:v>
                </c:pt>
                <c:pt idx="23766">
                  <c:v>2.0010000000000001E-12</c:v>
                </c:pt>
                <c:pt idx="23767">
                  <c:v>2.0029999999999998E-12</c:v>
                </c:pt>
                <c:pt idx="23768">
                  <c:v>2.013E-12</c:v>
                </c:pt>
                <c:pt idx="23769">
                  <c:v>2.013E-12</c:v>
                </c:pt>
                <c:pt idx="23770">
                  <c:v>2.0140000000000001E-12</c:v>
                </c:pt>
                <c:pt idx="23771">
                  <c:v>2.0190000000000002E-12</c:v>
                </c:pt>
                <c:pt idx="23772">
                  <c:v>2.0159999999999999E-12</c:v>
                </c:pt>
                <c:pt idx="23773">
                  <c:v>2.0140000000000001E-12</c:v>
                </c:pt>
                <c:pt idx="23774">
                  <c:v>2.0100000000000001E-12</c:v>
                </c:pt>
                <c:pt idx="23775">
                  <c:v>2.0100000000000001E-12</c:v>
                </c:pt>
                <c:pt idx="23776">
                  <c:v>2.0150000000000002E-12</c:v>
                </c:pt>
                <c:pt idx="23777">
                  <c:v>2.0150000000000002E-12</c:v>
                </c:pt>
                <c:pt idx="23778">
                  <c:v>2.013E-12</c:v>
                </c:pt>
                <c:pt idx="23779">
                  <c:v>2.0180000000000001E-12</c:v>
                </c:pt>
                <c:pt idx="23780">
                  <c:v>2.0150000000000002E-12</c:v>
                </c:pt>
                <c:pt idx="23781">
                  <c:v>2.013E-12</c:v>
                </c:pt>
                <c:pt idx="23782">
                  <c:v>2.0150000000000002E-12</c:v>
                </c:pt>
                <c:pt idx="23783">
                  <c:v>2.0109999999999998E-12</c:v>
                </c:pt>
                <c:pt idx="23784">
                  <c:v>2.009E-12</c:v>
                </c:pt>
                <c:pt idx="23785">
                  <c:v>2.0140000000000001E-12</c:v>
                </c:pt>
                <c:pt idx="23786">
                  <c:v>2.0180000000000001E-12</c:v>
                </c:pt>
                <c:pt idx="23787">
                  <c:v>2.0270000000000001E-12</c:v>
                </c:pt>
                <c:pt idx="23788">
                  <c:v>2.03E-12</c:v>
                </c:pt>
                <c:pt idx="23789">
                  <c:v>2.0319999999999998E-12</c:v>
                </c:pt>
                <c:pt idx="23790">
                  <c:v>2.034E-12</c:v>
                </c:pt>
                <c:pt idx="23791">
                  <c:v>2.0390000000000001E-12</c:v>
                </c:pt>
                <c:pt idx="23792">
                  <c:v>2.0400000000000002E-12</c:v>
                </c:pt>
                <c:pt idx="23793">
                  <c:v>2.0449999999999999E-12</c:v>
                </c:pt>
                <c:pt idx="23794">
                  <c:v>2.0480000000000002E-12</c:v>
                </c:pt>
                <c:pt idx="23795">
                  <c:v>2.0489999999999999E-12</c:v>
                </c:pt>
                <c:pt idx="23796">
                  <c:v>2.0430000000000001E-12</c:v>
                </c:pt>
                <c:pt idx="23797">
                  <c:v>2.042E-12</c:v>
                </c:pt>
                <c:pt idx="23798">
                  <c:v>2.0400000000000002E-12</c:v>
                </c:pt>
                <c:pt idx="23799">
                  <c:v>2.046E-12</c:v>
                </c:pt>
                <c:pt idx="23800">
                  <c:v>2.0470000000000001E-12</c:v>
                </c:pt>
                <c:pt idx="23801">
                  <c:v>2.0520000000000001E-12</c:v>
                </c:pt>
                <c:pt idx="23802">
                  <c:v>2.0569999999999998E-12</c:v>
                </c:pt>
                <c:pt idx="23803">
                  <c:v>2.0749999999999999E-12</c:v>
                </c:pt>
                <c:pt idx="23804">
                  <c:v>2.076E-12</c:v>
                </c:pt>
                <c:pt idx="23805">
                  <c:v>2.0829999999999999E-12</c:v>
                </c:pt>
                <c:pt idx="23806">
                  <c:v>2.0810000000000001E-12</c:v>
                </c:pt>
                <c:pt idx="23807">
                  <c:v>2.084E-12</c:v>
                </c:pt>
                <c:pt idx="23808">
                  <c:v>2.088E-12</c:v>
                </c:pt>
                <c:pt idx="23809">
                  <c:v>2.0850000000000001E-12</c:v>
                </c:pt>
                <c:pt idx="23810">
                  <c:v>2.0900000000000002E-12</c:v>
                </c:pt>
                <c:pt idx="23811">
                  <c:v>2.0949999999999999E-12</c:v>
                </c:pt>
                <c:pt idx="23812">
                  <c:v>2.092E-12</c:v>
                </c:pt>
                <c:pt idx="23813">
                  <c:v>2.096E-12</c:v>
                </c:pt>
                <c:pt idx="23814">
                  <c:v>2.0890000000000001E-12</c:v>
                </c:pt>
                <c:pt idx="23815">
                  <c:v>2.092E-12</c:v>
                </c:pt>
                <c:pt idx="23816">
                  <c:v>2.1020000000000001E-12</c:v>
                </c:pt>
                <c:pt idx="23817">
                  <c:v>2.0989999999999998E-12</c:v>
                </c:pt>
                <c:pt idx="23818">
                  <c:v>2.1159999999999999E-12</c:v>
                </c:pt>
                <c:pt idx="23819">
                  <c:v>2.1249999999999999E-12</c:v>
                </c:pt>
                <c:pt idx="23820">
                  <c:v>2.1199999999999999E-12</c:v>
                </c:pt>
                <c:pt idx="23821">
                  <c:v>2.13E-12</c:v>
                </c:pt>
                <c:pt idx="23822">
                  <c:v>2.1329999999999999E-12</c:v>
                </c:pt>
                <c:pt idx="23823">
                  <c:v>2.1409999999999999E-12</c:v>
                </c:pt>
                <c:pt idx="23824">
                  <c:v>2.138E-12</c:v>
                </c:pt>
                <c:pt idx="23825">
                  <c:v>2.142E-12</c:v>
                </c:pt>
                <c:pt idx="23826">
                  <c:v>2.138E-12</c:v>
                </c:pt>
                <c:pt idx="23827">
                  <c:v>2.142E-12</c:v>
                </c:pt>
                <c:pt idx="23828">
                  <c:v>2.1480000000000001E-12</c:v>
                </c:pt>
                <c:pt idx="23829">
                  <c:v>2.1570000000000002E-12</c:v>
                </c:pt>
                <c:pt idx="23830">
                  <c:v>2.155E-12</c:v>
                </c:pt>
                <c:pt idx="23831">
                  <c:v>2.1619999999999999E-12</c:v>
                </c:pt>
                <c:pt idx="23832">
                  <c:v>2.1680000000000001E-12</c:v>
                </c:pt>
                <c:pt idx="23833">
                  <c:v>2.172E-12</c:v>
                </c:pt>
                <c:pt idx="23834">
                  <c:v>2.1579999999999999E-12</c:v>
                </c:pt>
                <c:pt idx="23835">
                  <c:v>2.18E-12</c:v>
                </c:pt>
                <c:pt idx="23836">
                  <c:v>2.1810000000000001E-12</c:v>
                </c:pt>
                <c:pt idx="23837">
                  <c:v>2.1810000000000001E-12</c:v>
                </c:pt>
                <c:pt idx="23838">
                  <c:v>2.1749999999999999E-12</c:v>
                </c:pt>
                <c:pt idx="23839">
                  <c:v>2.1770000000000001E-12</c:v>
                </c:pt>
                <c:pt idx="23840">
                  <c:v>2.1770000000000001E-12</c:v>
                </c:pt>
                <c:pt idx="23841">
                  <c:v>2.172E-12</c:v>
                </c:pt>
                <c:pt idx="23842">
                  <c:v>2.1730000000000001E-12</c:v>
                </c:pt>
                <c:pt idx="23843">
                  <c:v>2.176E-12</c:v>
                </c:pt>
                <c:pt idx="23844">
                  <c:v>2.1730000000000001E-12</c:v>
                </c:pt>
                <c:pt idx="23845">
                  <c:v>2.18E-12</c:v>
                </c:pt>
                <c:pt idx="23846">
                  <c:v>2.1810000000000001E-12</c:v>
                </c:pt>
                <c:pt idx="23847">
                  <c:v>2.1860000000000002E-12</c:v>
                </c:pt>
                <c:pt idx="23848">
                  <c:v>2.1869999999999999E-12</c:v>
                </c:pt>
                <c:pt idx="23849">
                  <c:v>2.1989999999999998E-12</c:v>
                </c:pt>
                <c:pt idx="23850">
                  <c:v>2.2020000000000001E-12</c:v>
                </c:pt>
                <c:pt idx="23851">
                  <c:v>2.213E-12</c:v>
                </c:pt>
                <c:pt idx="23852">
                  <c:v>2.218E-12</c:v>
                </c:pt>
                <c:pt idx="23853">
                  <c:v>2.2209999999999999E-12</c:v>
                </c:pt>
                <c:pt idx="23854">
                  <c:v>2.2199999999999998E-12</c:v>
                </c:pt>
                <c:pt idx="23855">
                  <c:v>2.226E-12</c:v>
                </c:pt>
                <c:pt idx="23856">
                  <c:v>2.2230000000000001E-12</c:v>
                </c:pt>
                <c:pt idx="23857">
                  <c:v>2.2270000000000001E-12</c:v>
                </c:pt>
                <c:pt idx="23858">
                  <c:v>2.222E-12</c:v>
                </c:pt>
                <c:pt idx="23859">
                  <c:v>2.23E-12</c:v>
                </c:pt>
                <c:pt idx="23860">
                  <c:v>2.2350000000000001E-12</c:v>
                </c:pt>
                <c:pt idx="23861">
                  <c:v>2.2369999999999999E-12</c:v>
                </c:pt>
                <c:pt idx="23862">
                  <c:v>2.2440000000000001E-12</c:v>
                </c:pt>
                <c:pt idx="23863">
                  <c:v>2.243E-12</c:v>
                </c:pt>
                <c:pt idx="23864">
                  <c:v>2.2499999999999999E-12</c:v>
                </c:pt>
                <c:pt idx="23865">
                  <c:v>2.2520000000000001E-12</c:v>
                </c:pt>
                <c:pt idx="23866">
                  <c:v>2.2489999999999998E-12</c:v>
                </c:pt>
                <c:pt idx="23867">
                  <c:v>2.2530000000000002E-12</c:v>
                </c:pt>
                <c:pt idx="23868">
                  <c:v>2.259E-12</c:v>
                </c:pt>
                <c:pt idx="23869">
                  <c:v>2.2730000000000001E-12</c:v>
                </c:pt>
                <c:pt idx="23870">
                  <c:v>2.2820000000000002E-12</c:v>
                </c:pt>
                <c:pt idx="23871">
                  <c:v>2.293E-12</c:v>
                </c:pt>
                <c:pt idx="23872">
                  <c:v>2.2900000000000001E-12</c:v>
                </c:pt>
                <c:pt idx="23873">
                  <c:v>2.2919999999999999E-12</c:v>
                </c:pt>
                <c:pt idx="23874">
                  <c:v>2.2879999999999999E-12</c:v>
                </c:pt>
                <c:pt idx="23875">
                  <c:v>2.2879999999999999E-12</c:v>
                </c:pt>
                <c:pt idx="23876">
                  <c:v>2.2879999999999999E-12</c:v>
                </c:pt>
                <c:pt idx="23877">
                  <c:v>2.2909999999999998E-12</c:v>
                </c:pt>
                <c:pt idx="23878">
                  <c:v>2.2879999999999999E-12</c:v>
                </c:pt>
                <c:pt idx="23879">
                  <c:v>2.2860000000000002E-12</c:v>
                </c:pt>
                <c:pt idx="23880">
                  <c:v>2.2869999999999998E-12</c:v>
                </c:pt>
                <c:pt idx="23881">
                  <c:v>2.2850000000000001E-12</c:v>
                </c:pt>
                <c:pt idx="23882">
                  <c:v>2.289E-12</c:v>
                </c:pt>
                <c:pt idx="23883">
                  <c:v>2.289E-12</c:v>
                </c:pt>
                <c:pt idx="23884">
                  <c:v>2.289E-12</c:v>
                </c:pt>
                <c:pt idx="23885">
                  <c:v>2.289E-12</c:v>
                </c:pt>
                <c:pt idx="23886">
                  <c:v>2.2909999999999998E-12</c:v>
                </c:pt>
                <c:pt idx="23887">
                  <c:v>2.2999999999999999E-12</c:v>
                </c:pt>
                <c:pt idx="23888">
                  <c:v>2.305E-12</c:v>
                </c:pt>
                <c:pt idx="23889">
                  <c:v>2.305E-12</c:v>
                </c:pt>
                <c:pt idx="23890">
                  <c:v>2.3119999999999998E-12</c:v>
                </c:pt>
                <c:pt idx="23891">
                  <c:v>2.314E-12</c:v>
                </c:pt>
                <c:pt idx="23892">
                  <c:v>2.3150000000000001E-12</c:v>
                </c:pt>
                <c:pt idx="23893">
                  <c:v>2.3169999999999999E-12</c:v>
                </c:pt>
                <c:pt idx="23894">
                  <c:v>2.3070000000000002E-12</c:v>
                </c:pt>
                <c:pt idx="23895">
                  <c:v>2.2999999999999999E-12</c:v>
                </c:pt>
                <c:pt idx="23896">
                  <c:v>2.3039999999999999E-12</c:v>
                </c:pt>
                <c:pt idx="23897">
                  <c:v>2.309E-12</c:v>
                </c:pt>
                <c:pt idx="23898">
                  <c:v>2.3150000000000001E-12</c:v>
                </c:pt>
                <c:pt idx="23899">
                  <c:v>2.3169999999999999E-12</c:v>
                </c:pt>
                <c:pt idx="23900">
                  <c:v>2.3199999999999998E-12</c:v>
                </c:pt>
                <c:pt idx="23901">
                  <c:v>2.3230000000000001E-12</c:v>
                </c:pt>
                <c:pt idx="23902">
                  <c:v>2.322E-12</c:v>
                </c:pt>
                <c:pt idx="23903">
                  <c:v>2.3249999999999999E-12</c:v>
                </c:pt>
                <c:pt idx="23904">
                  <c:v>2.3230000000000001E-12</c:v>
                </c:pt>
                <c:pt idx="23905">
                  <c:v>2.326E-12</c:v>
                </c:pt>
                <c:pt idx="23906">
                  <c:v>2.3240000000000002E-12</c:v>
                </c:pt>
                <c:pt idx="23907">
                  <c:v>2.3270000000000001E-12</c:v>
                </c:pt>
                <c:pt idx="23908">
                  <c:v>2.3320000000000002E-12</c:v>
                </c:pt>
                <c:pt idx="23909">
                  <c:v>2.339E-12</c:v>
                </c:pt>
                <c:pt idx="23910">
                  <c:v>2.3379999999999999E-12</c:v>
                </c:pt>
                <c:pt idx="23911">
                  <c:v>2.3449999999999998E-12</c:v>
                </c:pt>
                <c:pt idx="23912">
                  <c:v>2.343E-12</c:v>
                </c:pt>
                <c:pt idx="23913">
                  <c:v>2.3530000000000002E-12</c:v>
                </c:pt>
                <c:pt idx="23914">
                  <c:v>2.3499999999999999E-12</c:v>
                </c:pt>
                <c:pt idx="23915">
                  <c:v>2.3520000000000001E-12</c:v>
                </c:pt>
                <c:pt idx="23916">
                  <c:v>2.3520000000000001E-12</c:v>
                </c:pt>
                <c:pt idx="23917">
                  <c:v>2.355E-12</c:v>
                </c:pt>
                <c:pt idx="23918">
                  <c:v>2.3560000000000001E-12</c:v>
                </c:pt>
                <c:pt idx="23919">
                  <c:v>2.364E-12</c:v>
                </c:pt>
                <c:pt idx="23920">
                  <c:v>2.3700000000000002E-12</c:v>
                </c:pt>
                <c:pt idx="23921">
                  <c:v>2.368E-12</c:v>
                </c:pt>
                <c:pt idx="23922">
                  <c:v>2.3730000000000001E-12</c:v>
                </c:pt>
                <c:pt idx="23923">
                  <c:v>2.368E-12</c:v>
                </c:pt>
                <c:pt idx="23924">
                  <c:v>2.3730000000000001E-12</c:v>
                </c:pt>
                <c:pt idx="23925">
                  <c:v>2.3770000000000001E-12</c:v>
                </c:pt>
                <c:pt idx="23926">
                  <c:v>2.3829999999999998E-12</c:v>
                </c:pt>
                <c:pt idx="23927">
                  <c:v>2.3879999999999999E-12</c:v>
                </c:pt>
                <c:pt idx="23928">
                  <c:v>2.3879999999999999E-12</c:v>
                </c:pt>
                <c:pt idx="23929">
                  <c:v>2.3909999999999998E-12</c:v>
                </c:pt>
                <c:pt idx="23930">
                  <c:v>2.3919999999999999E-12</c:v>
                </c:pt>
                <c:pt idx="23931">
                  <c:v>2.3999999999999999E-12</c:v>
                </c:pt>
                <c:pt idx="23932">
                  <c:v>2.4020000000000001E-12</c:v>
                </c:pt>
                <c:pt idx="23933">
                  <c:v>2.4030000000000002E-12</c:v>
                </c:pt>
                <c:pt idx="23934">
                  <c:v>2.4020000000000001E-12</c:v>
                </c:pt>
                <c:pt idx="23935">
                  <c:v>2.414E-12</c:v>
                </c:pt>
                <c:pt idx="23936">
                  <c:v>2.4129999999999999E-12</c:v>
                </c:pt>
                <c:pt idx="23937">
                  <c:v>2.4110000000000001E-12</c:v>
                </c:pt>
                <c:pt idx="23938">
                  <c:v>2.4089999999999999E-12</c:v>
                </c:pt>
                <c:pt idx="23939">
                  <c:v>2.41E-12</c:v>
                </c:pt>
                <c:pt idx="23940">
                  <c:v>2.4110000000000001E-12</c:v>
                </c:pt>
                <c:pt idx="23941">
                  <c:v>2.414E-12</c:v>
                </c:pt>
                <c:pt idx="23942">
                  <c:v>2.418E-12</c:v>
                </c:pt>
                <c:pt idx="23943">
                  <c:v>2.414E-12</c:v>
                </c:pt>
                <c:pt idx="23944">
                  <c:v>2.4110000000000001E-12</c:v>
                </c:pt>
                <c:pt idx="23945">
                  <c:v>2.4089999999999999E-12</c:v>
                </c:pt>
                <c:pt idx="23946">
                  <c:v>2.4089999999999999E-12</c:v>
                </c:pt>
                <c:pt idx="23947">
                  <c:v>2.4070000000000001E-12</c:v>
                </c:pt>
                <c:pt idx="23948">
                  <c:v>2.4159999999999998E-12</c:v>
                </c:pt>
                <c:pt idx="23949">
                  <c:v>2.422E-12</c:v>
                </c:pt>
                <c:pt idx="23950">
                  <c:v>2.4190000000000001E-12</c:v>
                </c:pt>
                <c:pt idx="23951">
                  <c:v>2.4190000000000001E-12</c:v>
                </c:pt>
                <c:pt idx="23952">
                  <c:v>2.4249999999999999E-12</c:v>
                </c:pt>
                <c:pt idx="23953">
                  <c:v>2.4339999999999999E-12</c:v>
                </c:pt>
                <c:pt idx="23954">
                  <c:v>2.4299999999999999E-12</c:v>
                </c:pt>
                <c:pt idx="23955">
                  <c:v>2.4410000000000002E-12</c:v>
                </c:pt>
                <c:pt idx="23956">
                  <c:v>2.439E-12</c:v>
                </c:pt>
                <c:pt idx="23957">
                  <c:v>2.4379999999999999E-12</c:v>
                </c:pt>
                <c:pt idx="23958">
                  <c:v>2.4410000000000002E-12</c:v>
                </c:pt>
                <c:pt idx="23959">
                  <c:v>2.4419999999999999E-12</c:v>
                </c:pt>
                <c:pt idx="23960">
                  <c:v>2.4450000000000002E-12</c:v>
                </c:pt>
                <c:pt idx="23961">
                  <c:v>2.4480000000000001E-12</c:v>
                </c:pt>
                <c:pt idx="23962">
                  <c:v>2.4459999999999999E-12</c:v>
                </c:pt>
                <c:pt idx="23963">
                  <c:v>2.4499999999999999E-12</c:v>
                </c:pt>
                <c:pt idx="23964">
                  <c:v>2.4450000000000002E-12</c:v>
                </c:pt>
                <c:pt idx="23965">
                  <c:v>2.4400000000000001E-12</c:v>
                </c:pt>
                <c:pt idx="23966">
                  <c:v>2.4369999999999998E-12</c:v>
                </c:pt>
                <c:pt idx="23967">
                  <c:v>2.439E-12</c:v>
                </c:pt>
                <c:pt idx="23968">
                  <c:v>2.4410000000000002E-12</c:v>
                </c:pt>
                <c:pt idx="23969">
                  <c:v>2.4440000000000001E-12</c:v>
                </c:pt>
                <c:pt idx="23970">
                  <c:v>2.4410000000000002E-12</c:v>
                </c:pt>
                <c:pt idx="23971">
                  <c:v>2.4539999999999998E-12</c:v>
                </c:pt>
                <c:pt idx="23972">
                  <c:v>2.456E-12</c:v>
                </c:pt>
                <c:pt idx="23973">
                  <c:v>2.4619999999999998E-12</c:v>
                </c:pt>
                <c:pt idx="23974">
                  <c:v>2.464E-12</c:v>
                </c:pt>
                <c:pt idx="23975">
                  <c:v>2.4690000000000001E-12</c:v>
                </c:pt>
                <c:pt idx="23976">
                  <c:v>2.4669999999999999E-12</c:v>
                </c:pt>
                <c:pt idx="23977">
                  <c:v>2.4579999999999998E-12</c:v>
                </c:pt>
                <c:pt idx="23978">
                  <c:v>2.456E-12</c:v>
                </c:pt>
                <c:pt idx="23979">
                  <c:v>2.4549999999999999E-12</c:v>
                </c:pt>
                <c:pt idx="23980">
                  <c:v>2.4570000000000001E-12</c:v>
                </c:pt>
                <c:pt idx="23981">
                  <c:v>2.4530000000000001E-12</c:v>
                </c:pt>
                <c:pt idx="23982">
                  <c:v>2.4480000000000001E-12</c:v>
                </c:pt>
                <c:pt idx="23983">
                  <c:v>2.4419999999999999E-12</c:v>
                </c:pt>
                <c:pt idx="23984">
                  <c:v>2.4360000000000001E-12</c:v>
                </c:pt>
                <c:pt idx="23985">
                  <c:v>2.4400000000000001E-12</c:v>
                </c:pt>
                <c:pt idx="23986">
                  <c:v>2.4400000000000001E-12</c:v>
                </c:pt>
                <c:pt idx="23987">
                  <c:v>2.4379999999999999E-12</c:v>
                </c:pt>
                <c:pt idx="23988">
                  <c:v>2.4369999999999998E-12</c:v>
                </c:pt>
                <c:pt idx="23989">
                  <c:v>2.4360000000000001E-12</c:v>
                </c:pt>
                <c:pt idx="23990">
                  <c:v>2.4440000000000001E-12</c:v>
                </c:pt>
                <c:pt idx="23991">
                  <c:v>2.4459999999999999E-12</c:v>
                </c:pt>
                <c:pt idx="23992">
                  <c:v>2.443E-12</c:v>
                </c:pt>
                <c:pt idx="23993">
                  <c:v>2.4400000000000001E-12</c:v>
                </c:pt>
                <c:pt idx="23994">
                  <c:v>2.4440000000000001E-12</c:v>
                </c:pt>
                <c:pt idx="23995">
                  <c:v>2.4459999999999999E-12</c:v>
                </c:pt>
                <c:pt idx="23996">
                  <c:v>2.4480000000000001E-12</c:v>
                </c:pt>
                <c:pt idx="23997">
                  <c:v>2.4480000000000001E-12</c:v>
                </c:pt>
                <c:pt idx="23998">
                  <c:v>2.4499999999999999E-12</c:v>
                </c:pt>
                <c:pt idx="23999">
                  <c:v>2.4530000000000001E-12</c:v>
                </c:pt>
                <c:pt idx="24000">
                  <c:v>2.4539999999999998E-12</c:v>
                </c:pt>
                <c:pt idx="24001">
                  <c:v>2.4499999999999999E-12</c:v>
                </c:pt>
                <c:pt idx="24002">
                  <c:v>2.4480000000000001E-12</c:v>
                </c:pt>
                <c:pt idx="24003">
                  <c:v>2.439E-12</c:v>
                </c:pt>
                <c:pt idx="24004">
                  <c:v>2.4339999999999999E-12</c:v>
                </c:pt>
                <c:pt idx="24005">
                  <c:v>2.4339999999999999E-12</c:v>
                </c:pt>
                <c:pt idx="24006">
                  <c:v>2.4329999999999998E-12</c:v>
                </c:pt>
                <c:pt idx="24007">
                  <c:v>2.4329999999999998E-12</c:v>
                </c:pt>
                <c:pt idx="24008">
                  <c:v>2.4280000000000002E-12</c:v>
                </c:pt>
                <c:pt idx="24009">
                  <c:v>2.4289999999999998E-12</c:v>
                </c:pt>
                <c:pt idx="24010">
                  <c:v>2.4240000000000002E-12</c:v>
                </c:pt>
                <c:pt idx="24011">
                  <c:v>2.4280000000000002E-12</c:v>
                </c:pt>
                <c:pt idx="24012">
                  <c:v>2.4249999999999999E-12</c:v>
                </c:pt>
                <c:pt idx="24013">
                  <c:v>2.4249999999999999E-12</c:v>
                </c:pt>
                <c:pt idx="24014">
                  <c:v>2.4230000000000001E-12</c:v>
                </c:pt>
                <c:pt idx="24015">
                  <c:v>2.4240000000000002E-12</c:v>
                </c:pt>
                <c:pt idx="24016">
                  <c:v>2.4249999999999999E-12</c:v>
                </c:pt>
                <c:pt idx="24017">
                  <c:v>2.435E-12</c:v>
                </c:pt>
                <c:pt idx="24018">
                  <c:v>2.4339999999999999E-12</c:v>
                </c:pt>
                <c:pt idx="24019">
                  <c:v>2.4249999999999999E-12</c:v>
                </c:pt>
                <c:pt idx="24020">
                  <c:v>2.4209999999999999E-12</c:v>
                </c:pt>
                <c:pt idx="24021">
                  <c:v>2.4169999999999999E-12</c:v>
                </c:pt>
                <c:pt idx="24022">
                  <c:v>2.4119999999999998E-12</c:v>
                </c:pt>
                <c:pt idx="24023">
                  <c:v>2.4110000000000001E-12</c:v>
                </c:pt>
                <c:pt idx="24024">
                  <c:v>2.3980000000000001E-12</c:v>
                </c:pt>
                <c:pt idx="24025">
                  <c:v>2.3950000000000002E-12</c:v>
                </c:pt>
                <c:pt idx="24026">
                  <c:v>2.3869999999999998E-12</c:v>
                </c:pt>
                <c:pt idx="24027">
                  <c:v>2.3919999999999999E-12</c:v>
                </c:pt>
                <c:pt idx="24028">
                  <c:v>2.385E-12</c:v>
                </c:pt>
                <c:pt idx="24029">
                  <c:v>2.38E-12</c:v>
                </c:pt>
                <c:pt idx="24030">
                  <c:v>2.3730000000000001E-12</c:v>
                </c:pt>
                <c:pt idx="24031">
                  <c:v>2.368E-12</c:v>
                </c:pt>
                <c:pt idx="24032">
                  <c:v>2.3690000000000001E-12</c:v>
                </c:pt>
                <c:pt idx="24033">
                  <c:v>2.3690000000000001E-12</c:v>
                </c:pt>
                <c:pt idx="24034">
                  <c:v>2.3659999999999998E-12</c:v>
                </c:pt>
                <c:pt idx="24035">
                  <c:v>2.3669999999999999E-12</c:v>
                </c:pt>
                <c:pt idx="24036">
                  <c:v>2.3629999999999999E-12</c:v>
                </c:pt>
                <c:pt idx="24037">
                  <c:v>2.355E-12</c:v>
                </c:pt>
                <c:pt idx="24038">
                  <c:v>2.3459999999999999E-12</c:v>
                </c:pt>
                <c:pt idx="24039">
                  <c:v>2.351E-12</c:v>
                </c:pt>
                <c:pt idx="24040">
                  <c:v>2.3480000000000001E-12</c:v>
                </c:pt>
                <c:pt idx="24041">
                  <c:v>2.3409999999999998E-12</c:v>
                </c:pt>
                <c:pt idx="24042">
                  <c:v>2.335E-12</c:v>
                </c:pt>
                <c:pt idx="24043">
                  <c:v>2.326E-12</c:v>
                </c:pt>
                <c:pt idx="24044">
                  <c:v>2.318E-12</c:v>
                </c:pt>
                <c:pt idx="24045">
                  <c:v>2.314E-12</c:v>
                </c:pt>
                <c:pt idx="24046">
                  <c:v>2.3020000000000001E-12</c:v>
                </c:pt>
                <c:pt idx="24047">
                  <c:v>2.2919999999999999E-12</c:v>
                </c:pt>
                <c:pt idx="24048">
                  <c:v>2.2869999999999998E-12</c:v>
                </c:pt>
                <c:pt idx="24049">
                  <c:v>2.2860000000000002E-12</c:v>
                </c:pt>
                <c:pt idx="24050">
                  <c:v>2.2749999999999999E-12</c:v>
                </c:pt>
                <c:pt idx="24051">
                  <c:v>2.272E-12</c:v>
                </c:pt>
                <c:pt idx="24052">
                  <c:v>2.293E-12</c:v>
                </c:pt>
                <c:pt idx="24053">
                  <c:v>2.2909999999999998E-12</c:v>
                </c:pt>
                <c:pt idx="24054">
                  <c:v>2.2900000000000001E-12</c:v>
                </c:pt>
                <c:pt idx="24055">
                  <c:v>2.2789999999999999E-12</c:v>
                </c:pt>
                <c:pt idx="24056">
                  <c:v>2.272E-12</c:v>
                </c:pt>
                <c:pt idx="24057">
                  <c:v>2.2690000000000001E-12</c:v>
                </c:pt>
                <c:pt idx="24058">
                  <c:v>2.2579999999999999E-12</c:v>
                </c:pt>
                <c:pt idx="24059">
                  <c:v>2.2570000000000002E-12</c:v>
                </c:pt>
                <c:pt idx="24060">
                  <c:v>2.247E-12</c:v>
                </c:pt>
                <c:pt idx="24061">
                  <c:v>2.2480000000000001E-12</c:v>
                </c:pt>
                <c:pt idx="24062">
                  <c:v>2.2400000000000001E-12</c:v>
                </c:pt>
                <c:pt idx="24063">
                  <c:v>2.2320000000000002E-12</c:v>
                </c:pt>
                <c:pt idx="24064">
                  <c:v>2.2270000000000001E-12</c:v>
                </c:pt>
                <c:pt idx="24065">
                  <c:v>2.23E-12</c:v>
                </c:pt>
                <c:pt idx="24066">
                  <c:v>2.2199999999999998E-12</c:v>
                </c:pt>
                <c:pt idx="24067">
                  <c:v>2.2209999999999999E-12</c:v>
                </c:pt>
                <c:pt idx="24068">
                  <c:v>2.213E-12</c:v>
                </c:pt>
                <c:pt idx="24069">
                  <c:v>2.205E-12</c:v>
                </c:pt>
                <c:pt idx="24070">
                  <c:v>2.205E-12</c:v>
                </c:pt>
                <c:pt idx="24071">
                  <c:v>2.1949999999999998E-12</c:v>
                </c:pt>
                <c:pt idx="24072">
                  <c:v>2.1860000000000002E-12</c:v>
                </c:pt>
                <c:pt idx="24073">
                  <c:v>2.1770000000000001E-12</c:v>
                </c:pt>
                <c:pt idx="24074">
                  <c:v>2.1749999999999999E-12</c:v>
                </c:pt>
                <c:pt idx="24075">
                  <c:v>2.1739999999999998E-12</c:v>
                </c:pt>
                <c:pt idx="24076">
                  <c:v>2.1739999999999998E-12</c:v>
                </c:pt>
                <c:pt idx="24077">
                  <c:v>2.172E-12</c:v>
                </c:pt>
                <c:pt idx="24078">
                  <c:v>2.1749999999999999E-12</c:v>
                </c:pt>
                <c:pt idx="24079">
                  <c:v>2.1680000000000001E-12</c:v>
                </c:pt>
                <c:pt idx="24080">
                  <c:v>2.159E-12</c:v>
                </c:pt>
                <c:pt idx="24081">
                  <c:v>2.1600000000000001E-12</c:v>
                </c:pt>
                <c:pt idx="24082">
                  <c:v>2.1539999999999999E-12</c:v>
                </c:pt>
                <c:pt idx="24083">
                  <c:v>2.1529999999999998E-12</c:v>
                </c:pt>
                <c:pt idx="24084">
                  <c:v>2.1440000000000002E-12</c:v>
                </c:pt>
                <c:pt idx="24085">
                  <c:v>2.1350000000000001E-12</c:v>
                </c:pt>
                <c:pt idx="24086">
                  <c:v>2.1249999999999999E-12</c:v>
                </c:pt>
                <c:pt idx="24087">
                  <c:v>2.1190000000000002E-12</c:v>
                </c:pt>
                <c:pt idx="24088">
                  <c:v>2.109E-12</c:v>
                </c:pt>
                <c:pt idx="24089">
                  <c:v>2.1039999999999999E-12</c:v>
                </c:pt>
                <c:pt idx="24090">
                  <c:v>2.0989999999999998E-12</c:v>
                </c:pt>
                <c:pt idx="24091">
                  <c:v>2.0989999999999998E-12</c:v>
                </c:pt>
                <c:pt idx="24092">
                  <c:v>2.0970000000000001E-12</c:v>
                </c:pt>
                <c:pt idx="24093">
                  <c:v>2.0909999999999999E-12</c:v>
                </c:pt>
                <c:pt idx="24094">
                  <c:v>2.0819999999999998E-12</c:v>
                </c:pt>
                <c:pt idx="24095">
                  <c:v>2.0789999999999999E-12</c:v>
                </c:pt>
                <c:pt idx="24096">
                  <c:v>2.0819999999999998E-12</c:v>
                </c:pt>
                <c:pt idx="24097">
                  <c:v>2.0789999999999999E-12</c:v>
                </c:pt>
                <c:pt idx="24098">
                  <c:v>2.071E-12</c:v>
                </c:pt>
                <c:pt idx="24099">
                  <c:v>2.0749999999999999E-12</c:v>
                </c:pt>
                <c:pt idx="24100">
                  <c:v>2.0600000000000001E-12</c:v>
                </c:pt>
                <c:pt idx="24101">
                  <c:v>2.0579999999999999E-12</c:v>
                </c:pt>
                <c:pt idx="24102">
                  <c:v>2.055E-12</c:v>
                </c:pt>
                <c:pt idx="24103">
                  <c:v>2.0579999999999999E-12</c:v>
                </c:pt>
                <c:pt idx="24104">
                  <c:v>2.0560000000000001E-12</c:v>
                </c:pt>
                <c:pt idx="24105">
                  <c:v>2.0539999999999999E-12</c:v>
                </c:pt>
                <c:pt idx="24106">
                  <c:v>2.0650000000000002E-12</c:v>
                </c:pt>
                <c:pt idx="24107">
                  <c:v>2.0539999999999999E-12</c:v>
                </c:pt>
                <c:pt idx="24108">
                  <c:v>2.0499999999999999E-12</c:v>
                </c:pt>
                <c:pt idx="24109">
                  <c:v>2.0529999999999998E-12</c:v>
                </c:pt>
                <c:pt idx="24110">
                  <c:v>2.0520000000000001E-12</c:v>
                </c:pt>
                <c:pt idx="24111">
                  <c:v>2.051E-12</c:v>
                </c:pt>
                <c:pt idx="24112">
                  <c:v>2.0520000000000001E-12</c:v>
                </c:pt>
                <c:pt idx="24113">
                  <c:v>2.051E-12</c:v>
                </c:pt>
                <c:pt idx="24114">
                  <c:v>2.0489999999999999E-12</c:v>
                </c:pt>
                <c:pt idx="24115">
                  <c:v>2.0480000000000002E-12</c:v>
                </c:pt>
                <c:pt idx="24116">
                  <c:v>2.0409999999999999E-12</c:v>
                </c:pt>
                <c:pt idx="24117">
                  <c:v>2.0369999999999999E-12</c:v>
                </c:pt>
                <c:pt idx="24118">
                  <c:v>2.0359999999999998E-12</c:v>
                </c:pt>
                <c:pt idx="24119">
                  <c:v>2.0319999999999998E-12</c:v>
                </c:pt>
                <c:pt idx="24120">
                  <c:v>2.0350000000000001E-12</c:v>
                </c:pt>
                <c:pt idx="24121">
                  <c:v>2.034E-12</c:v>
                </c:pt>
                <c:pt idx="24122">
                  <c:v>2.0289999999999999E-12</c:v>
                </c:pt>
                <c:pt idx="24123">
                  <c:v>2.0270000000000001E-12</c:v>
                </c:pt>
                <c:pt idx="24124">
                  <c:v>2.0230000000000002E-12</c:v>
                </c:pt>
                <c:pt idx="24125">
                  <c:v>2.0199999999999999E-12</c:v>
                </c:pt>
                <c:pt idx="24126">
                  <c:v>2.0140000000000001E-12</c:v>
                </c:pt>
                <c:pt idx="24127">
                  <c:v>2.009E-12</c:v>
                </c:pt>
                <c:pt idx="24128">
                  <c:v>2.0039999999999999E-12</c:v>
                </c:pt>
                <c:pt idx="24129">
                  <c:v>2E-12</c:v>
                </c:pt>
                <c:pt idx="24130">
                  <c:v>1.9970000000000001E-12</c:v>
                </c:pt>
                <c:pt idx="24131">
                  <c:v>1.992E-12</c:v>
                </c:pt>
                <c:pt idx="24132">
                  <c:v>1.9949999999999999E-12</c:v>
                </c:pt>
                <c:pt idx="24133">
                  <c:v>1.9980000000000002E-12</c:v>
                </c:pt>
                <c:pt idx="24134">
                  <c:v>1.9970000000000001E-12</c:v>
                </c:pt>
                <c:pt idx="24135">
                  <c:v>1.9940000000000002E-12</c:v>
                </c:pt>
                <c:pt idx="24136">
                  <c:v>1.9890000000000001E-12</c:v>
                </c:pt>
                <c:pt idx="24137">
                  <c:v>1.9909999999999999E-12</c:v>
                </c:pt>
                <c:pt idx="24138">
                  <c:v>1.9899999999999998E-12</c:v>
                </c:pt>
                <c:pt idx="24139">
                  <c:v>1.9890000000000001E-12</c:v>
                </c:pt>
                <c:pt idx="24140">
                  <c:v>1.992E-12</c:v>
                </c:pt>
                <c:pt idx="24141">
                  <c:v>1.9930000000000001E-12</c:v>
                </c:pt>
                <c:pt idx="24142">
                  <c:v>1.9940000000000002E-12</c:v>
                </c:pt>
                <c:pt idx="24143">
                  <c:v>1.9989999999999999E-12</c:v>
                </c:pt>
                <c:pt idx="24144">
                  <c:v>1.9940000000000002E-12</c:v>
                </c:pt>
                <c:pt idx="24145">
                  <c:v>1.9859999999999998E-12</c:v>
                </c:pt>
                <c:pt idx="24146">
                  <c:v>1.988E-12</c:v>
                </c:pt>
                <c:pt idx="24147">
                  <c:v>1.9940000000000002E-12</c:v>
                </c:pt>
                <c:pt idx="24148">
                  <c:v>1.992E-12</c:v>
                </c:pt>
                <c:pt idx="24149">
                  <c:v>1.9909999999999999E-12</c:v>
                </c:pt>
                <c:pt idx="24150">
                  <c:v>1.9909999999999999E-12</c:v>
                </c:pt>
                <c:pt idx="24151">
                  <c:v>1.9869999999999999E-12</c:v>
                </c:pt>
                <c:pt idx="24152">
                  <c:v>1.9850000000000001E-12</c:v>
                </c:pt>
                <c:pt idx="24153">
                  <c:v>1.9859999999999998E-12</c:v>
                </c:pt>
                <c:pt idx="24154">
                  <c:v>1.9909999999999999E-12</c:v>
                </c:pt>
                <c:pt idx="24155">
                  <c:v>1.9869999999999999E-12</c:v>
                </c:pt>
                <c:pt idx="24156">
                  <c:v>1.9859999999999998E-12</c:v>
                </c:pt>
                <c:pt idx="24157">
                  <c:v>1.9890000000000001E-12</c:v>
                </c:pt>
                <c:pt idx="24158">
                  <c:v>1.9930000000000001E-12</c:v>
                </c:pt>
                <c:pt idx="24159">
                  <c:v>1.9940000000000002E-12</c:v>
                </c:pt>
                <c:pt idx="24160">
                  <c:v>2.0010000000000001E-12</c:v>
                </c:pt>
                <c:pt idx="24161">
                  <c:v>2E-12</c:v>
                </c:pt>
                <c:pt idx="24162">
                  <c:v>2.0029999999999998E-12</c:v>
                </c:pt>
                <c:pt idx="24163">
                  <c:v>2.0010000000000001E-12</c:v>
                </c:pt>
                <c:pt idx="24164">
                  <c:v>2.0020000000000002E-12</c:v>
                </c:pt>
                <c:pt idx="24165">
                  <c:v>2.0010000000000001E-12</c:v>
                </c:pt>
                <c:pt idx="24166">
                  <c:v>2.0020000000000002E-12</c:v>
                </c:pt>
                <c:pt idx="24167">
                  <c:v>2.0079999999999999E-12</c:v>
                </c:pt>
                <c:pt idx="24168">
                  <c:v>2.0180000000000001E-12</c:v>
                </c:pt>
                <c:pt idx="24169">
                  <c:v>2.0190000000000002E-12</c:v>
                </c:pt>
                <c:pt idx="24170">
                  <c:v>2.0239999999999999E-12</c:v>
                </c:pt>
                <c:pt idx="24171">
                  <c:v>2.021E-12</c:v>
                </c:pt>
                <c:pt idx="24172">
                  <c:v>2.0159999999999999E-12</c:v>
                </c:pt>
                <c:pt idx="24173">
                  <c:v>2.013E-12</c:v>
                </c:pt>
                <c:pt idx="24174">
                  <c:v>2.0159999999999999E-12</c:v>
                </c:pt>
                <c:pt idx="24175">
                  <c:v>2.0199999999999999E-12</c:v>
                </c:pt>
                <c:pt idx="24176">
                  <c:v>2.0159999999999999E-12</c:v>
                </c:pt>
                <c:pt idx="24177">
                  <c:v>2.0159999999999999E-12</c:v>
                </c:pt>
                <c:pt idx="24178">
                  <c:v>2.0159999999999999E-12</c:v>
                </c:pt>
                <c:pt idx="24179">
                  <c:v>2.0190000000000002E-12</c:v>
                </c:pt>
                <c:pt idx="24180">
                  <c:v>2.0190000000000002E-12</c:v>
                </c:pt>
                <c:pt idx="24181">
                  <c:v>2.0180000000000001E-12</c:v>
                </c:pt>
                <c:pt idx="24182">
                  <c:v>2.0159999999999999E-12</c:v>
                </c:pt>
                <c:pt idx="24183">
                  <c:v>2.017E-12</c:v>
                </c:pt>
                <c:pt idx="24184">
                  <c:v>2.0190000000000002E-12</c:v>
                </c:pt>
                <c:pt idx="24185">
                  <c:v>2.0230000000000002E-12</c:v>
                </c:pt>
                <c:pt idx="24186">
                  <c:v>2.0230000000000002E-12</c:v>
                </c:pt>
                <c:pt idx="24187">
                  <c:v>2.0289999999999999E-12</c:v>
                </c:pt>
                <c:pt idx="24188">
                  <c:v>2.0199999999999999E-12</c:v>
                </c:pt>
                <c:pt idx="24189">
                  <c:v>2.0289999999999999E-12</c:v>
                </c:pt>
                <c:pt idx="24190">
                  <c:v>2.0310000000000001E-12</c:v>
                </c:pt>
                <c:pt idx="24191">
                  <c:v>2.0279999999999998E-12</c:v>
                </c:pt>
                <c:pt idx="24192">
                  <c:v>2.0260000000000001E-12</c:v>
                </c:pt>
                <c:pt idx="24193">
                  <c:v>2.0289999999999999E-12</c:v>
                </c:pt>
                <c:pt idx="24194">
                  <c:v>2.03E-12</c:v>
                </c:pt>
                <c:pt idx="24195">
                  <c:v>2.0319999999999998E-12</c:v>
                </c:pt>
                <c:pt idx="24196">
                  <c:v>2.0199999999999999E-12</c:v>
                </c:pt>
                <c:pt idx="24197">
                  <c:v>2.0230000000000002E-12</c:v>
                </c:pt>
                <c:pt idx="24198">
                  <c:v>2.0230000000000002E-12</c:v>
                </c:pt>
                <c:pt idx="24199">
                  <c:v>2.0329999999999999E-12</c:v>
                </c:pt>
                <c:pt idx="24200">
                  <c:v>2.0359999999999998E-12</c:v>
                </c:pt>
                <c:pt idx="24201">
                  <c:v>2.042E-12</c:v>
                </c:pt>
                <c:pt idx="24202">
                  <c:v>2.0440000000000002E-12</c:v>
                </c:pt>
                <c:pt idx="24203">
                  <c:v>2.0489999999999999E-12</c:v>
                </c:pt>
                <c:pt idx="24204">
                  <c:v>2.0520000000000001E-12</c:v>
                </c:pt>
                <c:pt idx="24205">
                  <c:v>2.046E-12</c:v>
                </c:pt>
                <c:pt idx="24206">
                  <c:v>2.055E-12</c:v>
                </c:pt>
                <c:pt idx="24207">
                  <c:v>2.0539999999999999E-12</c:v>
                </c:pt>
                <c:pt idx="24208">
                  <c:v>2.0499999999999999E-12</c:v>
                </c:pt>
                <c:pt idx="24209">
                  <c:v>2.0499999999999999E-12</c:v>
                </c:pt>
                <c:pt idx="24210">
                  <c:v>2.046E-12</c:v>
                </c:pt>
                <c:pt idx="24211">
                  <c:v>2.0499999999999999E-12</c:v>
                </c:pt>
                <c:pt idx="24212">
                  <c:v>2.0480000000000002E-12</c:v>
                </c:pt>
                <c:pt idx="24213">
                  <c:v>2.0529999999999998E-12</c:v>
                </c:pt>
                <c:pt idx="24214">
                  <c:v>2.0569999999999998E-12</c:v>
                </c:pt>
                <c:pt idx="24215">
                  <c:v>2.0640000000000001E-12</c:v>
                </c:pt>
                <c:pt idx="24216">
                  <c:v>2.0720000000000001E-12</c:v>
                </c:pt>
                <c:pt idx="24217">
                  <c:v>2.0739999999999998E-12</c:v>
                </c:pt>
                <c:pt idx="24218">
                  <c:v>2.0749999999999999E-12</c:v>
                </c:pt>
                <c:pt idx="24219">
                  <c:v>2.0789999999999999E-12</c:v>
                </c:pt>
                <c:pt idx="24220">
                  <c:v>2.0869999999999999E-12</c:v>
                </c:pt>
                <c:pt idx="24221">
                  <c:v>2.0940000000000002E-12</c:v>
                </c:pt>
                <c:pt idx="24222">
                  <c:v>2.096E-12</c:v>
                </c:pt>
                <c:pt idx="24223">
                  <c:v>2.0949999999999999E-12</c:v>
                </c:pt>
                <c:pt idx="24224">
                  <c:v>2.1039999999999999E-12</c:v>
                </c:pt>
                <c:pt idx="24225">
                  <c:v>2.1020000000000001E-12</c:v>
                </c:pt>
                <c:pt idx="24226">
                  <c:v>2.1060000000000001E-12</c:v>
                </c:pt>
                <c:pt idx="24227">
                  <c:v>2.1100000000000001E-12</c:v>
                </c:pt>
                <c:pt idx="24228">
                  <c:v>2.1100000000000001E-12</c:v>
                </c:pt>
                <c:pt idx="24229">
                  <c:v>2.1069999999999998E-12</c:v>
                </c:pt>
                <c:pt idx="24230">
                  <c:v>2.113E-12</c:v>
                </c:pt>
                <c:pt idx="24231">
                  <c:v>2.1180000000000001E-12</c:v>
                </c:pt>
                <c:pt idx="24232">
                  <c:v>2.1199999999999999E-12</c:v>
                </c:pt>
                <c:pt idx="24233">
                  <c:v>2.1249999999999999E-12</c:v>
                </c:pt>
                <c:pt idx="24234">
                  <c:v>2.1310000000000001E-12</c:v>
                </c:pt>
                <c:pt idx="24235">
                  <c:v>2.1360000000000002E-12</c:v>
                </c:pt>
                <c:pt idx="24236">
                  <c:v>2.1329999999999999E-12</c:v>
                </c:pt>
                <c:pt idx="24237">
                  <c:v>2.1400000000000002E-12</c:v>
                </c:pt>
                <c:pt idx="24238">
                  <c:v>2.1390000000000001E-12</c:v>
                </c:pt>
                <c:pt idx="24239">
                  <c:v>2.1440000000000002E-12</c:v>
                </c:pt>
                <c:pt idx="24240">
                  <c:v>2.1459999999999999E-12</c:v>
                </c:pt>
                <c:pt idx="24241">
                  <c:v>2.147E-12</c:v>
                </c:pt>
                <c:pt idx="24242">
                  <c:v>2.1529999999999998E-12</c:v>
                </c:pt>
                <c:pt idx="24243">
                  <c:v>2.159E-12</c:v>
                </c:pt>
                <c:pt idx="24244">
                  <c:v>2.1650000000000002E-12</c:v>
                </c:pt>
                <c:pt idx="24245">
                  <c:v>2.1650000000000002E-12</c:v>
                </c:pt>
                <c:pt idx="24246">
                  <c:v>2.1640000000000001E-12</c:v>
                </c:pt>
                <c:pt idx="24247">
                  <c:v>2.1739999999999998E-12</c:v>
                </c:pt>
                <c:pt idx="24248">
                  <c:v>2.1739999999999998E-12</c:v>
                </c:pt>
                <c:pt idx="24249">
                  <c:v>2.188E-12</c:v>
                </c:pt>
                <c:pt idx="24250">
                  <c:v>2.1820000000000002E-12</c:v>
                </c:pt>
                <c:pt idx="24251">
                  <c:v>2.1890000000000001E-12</c:v>
                </c:pt>
                <c:pt idx="24252">
                  <c:v>2.1900000000000002E-12</c:v>
                </c:pt>
                <c:pt idx="24253">
                  <c:v>2.1900000000000002E-12</c:v>
                </c:pt>
                <c:pt idx="24254">
                  <c:v>2.1890000000000001E-12</c:v>
                </c:pt>
                <c:pt idx="24255">
                  <c:v>2.184E-12</c:v>
                </c:pt>
                <c:pt idx="24256">
                  <c:v>2.18E-12</c:v>
                </c:pt>
                <c:pt idx="24257">
                  <c:v>2.188E-12</c:v>
                </c:pt>
                <c:pt idx="24258">
                  <c:v>2.1959999999999999E-12</c:v>
                </c:pt>
                <c:pt idx="24259">
                  <c:v>2.205E-12</c:v>
                </c:pt>
                <c:pt idx="24260">
                  <c:v>2.2079999999999999E-12</c:v>
                </c:pt>
                <c:pt idx="24261">
                  <c:v>2.2140000000000001E-12</c:v>
                </c:pt>
                <c:pt idx="24262">
                  <c:v>2.2140000000000001E-12</c:v>
                </c:pt>
                <c:pt idx="24263">
                  <c:v>2.2140000000000001E-12</c:v>
                </c:pt>
                <c:pt idx="24264">
                  <c:v>2.2070000000000002E-12</c:v>
                </c:pt>
                <c:pt idx="24265">
                  <c:v>2.2119999999999999E-12</c:v>
                </c:pt>
                <c:pt idx="24266">
                  <c:v>2.2150000000000002E-12</c:v>
                </c:pt>
                <c:pt idx="24267">
                  <c:v>2.226E-12</c:v>
                </c:pt>
                <c:pt idx="24268">
                  <c:v>2.222E-12</c:v>
                </c:pt>
                <c:pt idx="24269">
                  <c:v>2.2270000000000001E-12</c:v>
                </c:pt>
                <c:pt idx="24270">
                  <c:v>2.2350000000000001E-12</c:v>
                </c:pt>
                <c:pt idx="24271">
                  <c:v>2.2369999999999999E-12</c:v>
                </c:pt>
                <c:pt idx="24272">
                  <c:v>2.2419999999999999E-12</c:v>
                </c:pt>
                <c:pt idx="24273">
                  <c:v>2.247E-12</c:v>
                </c:pt>
                <c:pt idx="24274">
                  <c:v>2.2480000000000001E-12</c:v>
                </c:pt>
                <c:pt idx="24275">
                  <c:v>2.2499999999999999E-12</c:v>
                </c:pt>
                <c:pt idx="24276">
                  <c:v>2.2560000000000001E-12</c:v>
                </c:pt>
                <c:pt idx="24277">
                  <c:v>2.255E-12</c:v>
                </c:pt>
                <c:pt idx="24278">
                  <c:v>2.2539999999999999E-12</c:v>
                </c:pt>
                <c:pt idx="24279">
                  <c:v>2.251E-12</c:v>
                </c:pt>
                <c:pt idx="24280">
                  <c:v>2.2570000000000002E-12</c:v>
                </c:pt>
                <c:pt idx="24281">
                  <c:v>2.2629999999999999E-12</c:v>
                </c:pt>
                <c:pt idx="24282">
                  <c:v>2.2650000000000001E-12</c:v>
                </c:pt>
                <c:pt idx="24283">
                  <c:v>2.2709999999999999E-12</c:v>
                </c:pt>
                <c:pt idx="24284">
                  <c:v>2.2780000000000002E-12</c:v>
                </c:pt>
                <c:pt idx="24285">
                  <c:v>2.2780000000000002E-12</c:v>
                </c:pt>
                <c:pt idx="24286">
                  <c:v>2.2820000000000002E-12</c:v>
                </c:pt>
                <c:pt idx="24287">
                  <c:v>2.2869999999999998E-12</c:v>
                </c:pt>
                <c:pt idx="24288">
                  <c:v>2.2919999999999999E-12</c:v>
                </c:pt>
                <c:pt idx="24289">
                  <c:v>2.297E-12</c:v>
                </c:pt>
                <c:pt idx="24290">
                  <c:v>2.2940000000000001E-12</c:v>
                </c:pt>
                <c:pt idx="24291">
                  <c:v>2.2959999999999999E-12</c:v>
                </c:pt>
                <c:pt idx="24292">
                  <c:v>2.2940000000000001E-12</c:v>
                </c:pt>
                <c:pt idx="24293">
                  <c:v>2.2990000000000002E-12</c:v>
                </c:pt>
                <c:pt idx="24294">
                  <c:v>2.301E-12</c:v>
                </c:pt>
                <c:pt idx="24295">
                  <c:v>2.2999999999999999E-12</c:v>
                </c:pt>
                <c:pt idx="24296">
                  <c:v>2.2990000000000002E-12</c:v>
                </c:pt>
                <c:pt idx="24297">
                  <c:v>2.2980000000000001E-12</c:v>
                </c:pt>
                <c:pt idx="24298">
                  <c:v>2.297E-12</c:v>
                </c:pt>
                <c:pt idx="24299">
                  <c:v>2.3030000000000002E-12</c:v>
                </c:pt>
                <c:pt idx="24300">
                  <c:v>2.3060000000000001E-12</c:v>
                </c:pt>
                <c:pt idx="24301">
                  <c:v>2.3119999999999998E-12</c:v>
                </c:pt>
                <c:pt idx="24302">
                  <c:v>2.3079999999999999E-12</c:v>
                </c:pt>
                <c:pt idx="24303">
                  <c:v>2.3070000000000002E-12</c:v>
                </c:pt>
                <c:pt idx="24304">
                  <c:v>2.3150000000000001E-12</c:v>
                </c:pt>
                <c:pt idx="24305">
                  <c:v>2.3100000000000001E-12</c:v>
                </c:pt>
                <c:pt idx="24306">
                  <c:v>2.3119999999999998E-12</c:v>
                </c:pt>
                <c:pt idx="24307">
                  <c:v>2.3190000000000001E-12</c:v>
                </c:pt>
                <c:pt idx="24308">
                  <c:v>2.322E-12</c:v>
                </c:pt>
                <c:pt idx="24309">
                  <c:v>2.326E-12</c:v>
                </c:pt>
                <c:pt idx="24310">
                  <c:v>2.3270000000000001E-12</c:v>
                </c:pt>
                <c:pt idx="24311">
                  <c:v>2.334E-12</c:v>
                </c:pt>
                <c:pt idx="24312">
                  <c:v>2.3320000000000002E-12</c:v>
                </c:pt>
                <c:pt idx="24313">
                  <c:v>2.3320000000000002E-12</c:v>
                </c:pt>
                <c:pt idx="24314">
                  <c:v>2.3310000000000001E-12</c:v>
                </c:pt>
                <c:pt idx="24315">
                  <c:v>2.326E-12</c:v>
                </c:pt>
                <c:pt idx="24316">
                  <c:v>2.33E-12</c:v>
                </c:pt>
                <c:pt idx="24317">
                  <c:v>2.339E-12</c:v>
                </c:pt>
                <c:pt idx="24318">
                  <c:v>2.3440000000000001E-12</c:v>
                </c:pt>
                <c:pt idx="24319">
                  <c:v>2.347E-12</c:v>
                </c:pt>
                <c:pt idx="24320">
                  <c:v>2.351E-12</c:v>
                </c:pt>
                <c:pt idx="24321">
                  <c:v>2.3539999999999999E-12</c:v>
                </c:pt>
                <c:pt idx="24322">
                  <c:v>2.3539999999999999E-12</c:v>
                </c:pt>
                <c:pt idx="24323">
                  <c:v>2.355E-12</c:v>
                </c:pt>
                <c:pt idx="24324">
                  <c:v>2.3589999999999999E-12</c:v>
                </c:pt>
                <c:pt idx="24325">
                  <c:v>2.3610000000000001E-12</c:v>
                </c:pt>
                <c:pt idx="24326">
                  <c:v>2.3650000000000001E-12</c:v>
                </c:pt>
                <c:pt idx="24327">
                  <c:v>2.3690000000000001E-12</c:v>
                </c:pt>
                <c:pt idx="24328">
                  <c:v>2.368E-12</c:v>
                </c:pt>
                <c:pt idx="24329">
                  <c:v>2.372E-12</c:v>
                </c:pt>
                <c:pt idx="24330">
                  <c:v>2.3749999999999999E-12</c:v>
                </c:pt>
                <c:pt idx="24331">
                  <c:v>2.385E-12</c:v>
                </c:pt>
                <c:pt idx="24332">
                  <c:v>2.3810000000000001E-12</c:v>
                </c:pt>
                <c:pt idx="24333">
                  <c:v>2.3860000000000001E-12</c:v>
                </c:pt>
                <c:pt idx="24334">
                  <c:v>2.3839999999999999E-12</c:v>
                </c:pt>
                <c:pt idx="24335">
                  <c:v>2.3879999999999999E-12</c:v>
                </c:pt>
                <c:pt idx="24336">
                  <c:v>2.389E-12</c:v>
                </c:pt>
                <c:pt idx="24337">
                  <c:v>2.3950000000000002E-12</c:v>
                </c:pt>
                <c:pt idx="24338">
                  <c:v>2.389E-12</c:v>
                </c:pt>
                <c:pt idx="24339">
                  <c:v>2.3950000000000002E-12</c:v>
                </c:pt>
                <c:pt idx="24340">
                  <c:v>2.393E-12</c:v>
                </c:pt>
                <c:pt idx="24341">
                  <c:v>2.4039999999999999E-12</c:v>
                </c:pt>
                <c:pt idx="24342">
                  <c:v>2.405E-12</c:v>
                </c:pt>
                <c:pt idx="24343">
                  <c:v>2.4169999999999999E-12</c:v>
                </c:pt>
                <c:pt idx="24344">
                  <c:v>2.41E-12</c:v>
                </c:pt>
                <c:pt idx="24345">
                  <c:v>2.4129999999999999E-12</c:v>
                </c:pt>
                <c:pt idx="24346">
                  <c:v>2.4159999999999998E-12</c:v>
                </c:pt>
                <c:pt idx="24347">
                  <c:v>2.418E-12</c:v>
                </c:pt>
                <c:pt idx="24348">
                  <c:v>2.418E-12</c:v>
                </c:pt>
                <c:pt idx="24349">
                  <c:v>2.4119999999999998E-12</c:v>
                </c:pt>
                <c:pt idx="24350">
                  <c:v>2.414E-12</c:v>
                </c:pt>
                <c:pt idx="24351">
                  <c:v>2.4150000000000001E-12</c:v>
                </c:pt>
                <c:pt idx="24352">
                  <c:v>2.418E-12</c:v>
                </c:pt>
                <c:pt idx="24353">
                  <c:v>2.422E-12</c:v>
                </c:pt>
                <c:pt idx="24354">
                  <c:v>2.4230000000000001E-12</c:v>
                </c:pt>
                <c:pt idx="24355">
                  <c:v>2.4230000000000001E-12</c:v>
                </c:pt>
                <c:pt idx="24356">
                  <c:v>2.422E-12</c:v>
                </c:pt>
                <c:pt idx="24357">
                  <c:v>2.4280000000000002E-12</c:v>
                </c:pt>
                <c:pt idx="24358">
                  <c:v>2.431E-12</c:v>
                </c:pt>
                <c:pt idx="24359">
                  <c:v>2.4289999999999998E-12</c:v>
                </c:pt>
                <c:pt idx="24360">
                  <c:v>2.4299999999999999E-12</c:v>
                </c:pt>
                <c:pt idx="24361">
                  <c:v>2.4280000000000002E-12</c:v>
                </c:pt>
                <c:pt idx="24362">
                  <c:v>2.4320000000000001E-12</c:v>
                </c:pt>
                <c:pt idx="24363">
                  <c:v>2.4369999999999998E-12</c:v>
                </c:pt>
                <c:pt idx="24364">
                  <c:v>2.4299999999999999E-12</c:v>
                </c:pt>
                <c:pt idx="24365">
                  <c:v>2.4329999999999998E-12</c:v>
                </c:pt>
                <c:pt idx="24366">
                  <c:v>2.4339999999999999E-12</c:v>
                </c:pt>
                <c:pt idx="24367">
                  <c:v>2.4400000000000001E-12</c:v>
                </c:pt>
                <c:pt idx="24368">
                  <c:v>2.4480000000000001E-12</c:v>
                </c:pt>
                <c:pt idx="24369">
                  <c:v>2.443E-12</c:v>
                </c:pt>
                <c:pt idx="24370">
                  <c:v>2.4459999999999999E-12</c:v>
                </c:pt>
                <c:pt idx="24371">
                  <c:v>2.4410000000000002E-12</c:v>
                </c:pt>
                <c:pt idx="24372">
                  <c:v>2.447E-12</c:v>
                </c:pt>
                <c:pt idx="24373">
                  <c:v>2.447E-12</c:v>
                </c:pt>
                <c:pt idx="24374">
                  <c:v>2.4539999999999998E-12</c:v>
                </c:pt>
                <c:pt idx="24375">
                  <c:v>2.4579999999999998E-12</c:v>
                </c:pt>
                <c:pt idx="24376">
                  <c:v>2.4530000000000001E-12</c:v>
                </c:pt>
                <c:pt idx="24377">
                  <c:v>2.456E-12</c:v>
                </c:pt>
                <c:pt idx="24378">
                  <c:v>2.4589999999999999E-12</c:v>
                </c:pt>
                <c:pt idx="24379">
                  <c:v>2.4589999999999999E-12</c:v>
                </c:pt>
                <c:pt idx="24380">
                  <c:v>2.464E-12</c:v>
                </c:pt>
                <c:pt idx="24381">
                  <c:v>2.46E-12</c:v>
                </c:pt>
                <c:pt idx="24382">
                  <c:v>2.456E-12</c:v>
                </c:pt>
                <c:pt idx="24383">
                  <c:v>2.4570000000000001E-12</c:v>
                </c:pt>
                <c:pt idx="24384">
                  <c:v>2.4549999999999999E-12</c:v>
                </c:pt>
                <c:pt idx="24385">
                  <c:v>2.4619999999999998E-12</c:v>
                </c:pt>
                <c:pt idx="24386">
                  <c:v>2.464E-12</c:v>
                </c:pt>
                <c:pt idx="24387">
                  <c:v>2.4660000000000002E-12</c:v>
                </c:pt>
                <c:pt idx="24388">
                  <c:v>2.4619999999999998E-12</c:v>
                </c:pt>
                <c:pt idx="24389">
                  <c:v>2.4690000000000001E-12</c:v>
                </c:pt>
                <c:pt idx="24390">
                  <c:v>2.4660000000000002E-12</c:v>
                </c:pt>
                <c:pt idx="24391">
                  <c:v>2.4660000000000002E-12</c:v>
                </c:pt>
                <c:pt idx="24392">
                  <c:v>2.468E-12</c:v>
                </c:pt>
                <c:pt idx="24393">
                  <c:v>2.4700000000000002E-12</c:v>
                </c:pt>
                <c:pt idx="24394">
                  <c:v>2.4650000000000001E-12</c:v>
                </c:pt>
                <c:pt idx="24395">
                  <c:v>2.4660000000000002E-12</c:v>
                </c:pt>
                <c:pt idx="24396">
                  <c:v>2.4740000000000002E-12</c:v>
                </c:pt>
                <c:pt idx="24397">
                  <c:v>2.4749999999999999E-12</c:v>
                </c:pt>
                <c:pt idx="24398">
                  <c:v>2.4730000000000001E-12</c:v>
                </c:pt>
                <c:pt idx="24399">
                  <c:v>2.477E-12</c:v>
                </c:pt>
                <c:pt idx="24400">
                  <c:v>2.4780000000000001E-12</c:v>
                </c:pt>
                <c:pt idx="24401">
                  <c:v>2.4820000000000001E-12</c:v>
                </c:pt>
                <c:pt idx="24402">
                  <c:v>2.4860000000000001E-12</c:v>
                </c:pt>
                <c:pt idx="24403">
                  <c:v>2.4789999999999998E-12</c:v>
                </c:pt>
                <c:pt idx="24404">
                  <c:v>2.4829999999999998E-12</c:v>
                </c:pt>
                <c:pt idx="24405">
                  <c:v>2.4740000000000002E-12</c:v>
                </c:pt>
                <c:pt idx="24406">
                  <c:v>2.4730000000000001E-12</c:v>
                </c:pt>
                <c:pt idx="24407">
                  <c:v>2.4740000000000002E-12</c:v>
                </c:pt>
                <c:pt idx="24408">
                  <c:v>2.476E-12</c:v>
                </c:pt>
                <c:pt idx="24409">
                  <c:v>2.477E-12</c:v>
                </c:pt>
                <c:pt idx="24410">
                  <c:v>2.4789999999999998E-12</c:v>
                </c:pt>
                <c:pt idx="24411">
                  <c:v>2.481E-12</c:v>
                </c:pt>
                <c:pt idx="24412">
                  <c:v>2.476E-12</c:v>
                </c:pt>
                <c:pt idx="24413">
                  <c:v>2.4789999999999998E-12</c:v>
                </c:pt>
                <c:pt idx="24414">
                  <c:v>2.4839999999999999E-12</c:v>
                </c:pt>
                <c:pt idx="24415">
                  <c:v>2.4820000000000001E-12</c:v>
                </c:pt>
                <c:pt idx="24416">
                  <c:v>2.481E-12</c:v>
                </c:pt>
                <c:pt idx="24417">
                  <c:v>2.481E-12</c:v>
                </c:pt>
                <c:pt idx="24418">
                  <c:v>2.4780000000000001E-12</c:v>
                </c:pt>
                <c:pt idx="24419">
                  <c:v>2.4799999999999999E-12</c:v>
                </c:pt>
                <c:pt idx="24420">
                  <c:v>2.4740000000000002E-12</c:v>
                </c:pt>
                <c:pt idx="24421">
                  <c:v>2.4730000000000001E-12</c:v>
                </c:pt>
                <c:pt idx="24422">
                  <c:v>2.4690000000000001E-12</c:v>
                </c:pt>
                <c:pt idx="24423">
                  <c:v>2.468E-12</c:v>
                </c:pt>
                <c:pt idx="24424">
                  <c:v>2.4589999999999999E-12</c:v>
                </c:pt>
                <c:pt idx="24425">
                  <c:v>2.4589999999999999E-12</c:v>
                </c:pt>
                <c:pt idx="24426">
                  <c:v>2.4539999999999998E-12</c:v>
                </c:pt>
                <c:pt idx="24427">
                  <c:v>2.4480000000000001E-12</c:v>
                </c:pt>
                <c:pt idx="24428">
                  <c:v>2.447E-12</c:v>
                </c:pt>
                <c:pt idx="24429">
                  <c:v>2.4440000000000001E-12</c:v>
                </c:pt>
                <c:pt idx="24430">
                  <c:v>2.447E-12</c:v>
                </c:pt>
                <c:pt idx="24431">
                  <c:v>2.443E-12</c:v>
                </c:pt>
                <c:pt idx="24432">
                  <c:v>2.447E-12</c:v>
                </c:pt>
                <c:pt idx="24433">
                  <c:v>2.451E-12</c:v>
                </c:pt>
                <c:pt idx="24434">
                  <c:v>2.4480000000000001E-12</c:v>
                </c:pt>
                <c:pt idx="24435">
                  <c:v>2.4450000000000002E-12</c:v>
                </c:pt>
                <c:pt idx="24436">
                  <c:v>2.4360000000000001E-12</c:v>
                </c:pt>
                <c:pt idx="24437">
                  <c:v>2.439E-12</c:v>
                </c:pt>
                <c:pt idx="24438">
                  <c:v>2.4339999999999999E-12</c:v>
                </c:pt>
                <c:pt idx="24439">
                  <c:v>2.4240000000000002E-12</c:v>
                </c:pt>
                <c:pt idx="24440">
                  <c:v>2.4200000000000002E-12</c:v>
                </c:pt>
                <c:pt idx="24441">
                  <c:v>2.41E-12</c:v>
                </c:pt>
                <c:pt idx="24442">
                  <c:v>2.406E-12</c:v>
                </c:pt>
                <c:pt idx="24443">
                  <c:v>2.4039999999999999E-12</c:v>
                </c:pt>
                <c:pt idx="24444">
                  <c:v>2.3999999999999999E-12</c:v>
                </c:pt>
                <c:pt idx="24445">
                  <c:v>2.4020000000000001E-12</c:v>
                </c:pt>
                <c:pt idx="24446">
                  <c:v>2.3940000000000001E-12</c:v>
                </c:pt>
                <c:pt idx="24447">
                  <c:v>2.3900000000000001E-12</c:v>
                </c:pt>
                <c:pt idx="24448">
                  <c:v>2.3879999999999999E-12</c:v>
                </c:pt>
                <c:pt idx="24449">
                  <c:v>2.389E-12</c:v>
                </c:pt>
                <c:pt idx="24450">
                  <c:v>2.3869999999999998E-12</c:v>
                </c:pt>
                <c:pt idx="24451">
                  <c:v>2.3900000000000001E-12</c:v>
                </c:pt>
                <c:pt idx="24452">
                  <c:v>2.3810000000000001E-12</c:v>
                </c:pt>
                <c:pt idx="24453">
                  <c:v>2.3810000000000001E-12</c:v>
                </c:pt>
                <c:pt idx="24454">
                  <c:v>2.3839999999999999E-12</c:v>
                </c:pt>
                <c:pt idx="24455">
                  <c:v>2.3820000000000001E-12</c:v>
                </c:pt>
                <c:pt idx="24456">
                  <c:v>2.3770000000000001E-12</c:v>
                </c:pt>
                <c:pt idx="24457">
                  <c:v>2.3749999999999999E-12</c:v>
                </c:pt>
                <c:pt idx="24458">
                  <c:v>2.3700000000000002E-12</c:v>
                </c:pt>
                <c:pt idx="24459">
                  <c:v>2.3579999999999998E-12</c:v>
                </c:pt>
                <c:pt idx="24460">
                  <c:v>2.351E-12</c:v>
                </c:pt>
                <c:pt idx="24461">
                  <c:v>2.347E-12</c:v>
                </c:pt>
                <c:pt idx="24462">
                  <c:v>2.339E-12</c:v>
                </c:pt>
                <c:pt idx="24463">
                  <c:v>2.3320000000000002E-12</c:v>
                </c:pt>
                <c:pt idx="24464">
                  <c:v>2.3230000000000001E-12</c:v>
                </c:pt>
                <c:pt idx="24465">
                  <c:v>2.314E-12</c:v>
                </c:pt>
                <c:pt idx="24466">
                  <c:v>2.3190000000000001E-12</c:v>
                </c:pt>
                <c:pt idx="24467">
                  <c:v>2.3190000000000001E-12</c:v>
                </c:pt>
                <c:pt idx="24468">
                  <c:v>2.3110000000000001E-12</c:v>
                </c:pt>
                <c:pt idx="24469">
                  <c:v>2.3030000000000002E-12</c:v>
                </c:pt>
                <c:pt idx="24470">
                  <c:v>2.2949999999999998E-12</c:v>
                </c:pt>
                <c:pt idx="24471">
                  <c:v>2.2919999999999999E-12</c:v>
                </c:pt>
                <c:pt idx="24472">
                  <c:v>2.2860000000000002E-12</c:v>
                </c:pt>
                <c:pt idx="24473">
                  <c:v>2.284E-12</c:v>
                </c:pt>
                <c:pt idx="24474">
                  <c:v>2.3150000000000001E-12</c:v>
                </c:pt>
                <c:pt idx="24475">
                  <c:v>2.3190000000000001E-12</c:v>
                </c:pt>
                <c:pt idx="24476">
                  <c:v>2.3159999999999998E-12</c:v>
                </c:pt>
                <c:pt idx="24477">
                  <c:v>2.3060000000000001E-12</c:v>
                </c:pt>
                <c:pt idx="24478">
                  <c:v>2.297E-12</c:v>
                </c:pt>
                <c:pt idx="24479">
                  <c:v>2.2909999999999998E-12</c:v>
                </c:pt>
                <c:pt idx="24480">
                  <c:v>2.284E-12</c:v>
                </c:pt>
                <c:pt idx="24481">
                  <c:v>2.2749999999999999E-12</c:v>
                </c:pt>
                <c:pt idx="24482">
                  <c:v>2.2659999999999998E-12</c:v>
                </c:pt>
                <c:pt idx="24483">
                  <c:v>2.2520000000000001E-12</c:v>
                </c:pt>
                <c:pt idx="24484">
                  <c:v>2.2459999999999999E-12</c:v>
                </c:pt>
                <c:pt idx="24485">
                  <c:v>2.2400000000000001E-12</c:v>
                </c:pt>
                <c:pt idx="24486">
                  <c:v>2.234E-12</c:v>
                </c:pt>
                <c:pt idx="24487">
                  <c:v>2.2320000000000002E-12</c:v>
                </c:pt>
                <c:pt idx="24488">
                  <c:v>2.2270000000000001E-12</c:v>
                </c:pt>
                <c:pt idx="24489">
                  <c:v>2.2209999999999999E-12</c:v>
                </c:pt>
                <c:pt idx="24490">
                  <c:v>2.2169999999999999E-12</c:v>
                </c:pt>
                <c:pt idx="24491">
                  <c:v>2.2169999999999999E-12</c:v>
                </c:pt>
                <c:pt idx="24492">
                  <c:v>2.2150000000000002E-12</c:v>
                </c:pt>
                <c:pt idx="24493">
                  <c:v>2.201E-12</c:v>
                </c:pt>
                <c:pt idx="24494">
                  <c:v>2.1999999999999999E-12</c:v>
                </c:pt>
                <c:pt idx="24495">
                  <c:v>2.197E-12</c:v>
                </c:pt>
                <c:pt idx="24496">
                  <c:v>2.1919999999999999E-12</c:v>
                </c:pt>
                <c:pt idx="24497">
                  <c:v>2.1909999999999999E-12</c:v>
                </c:pt>
                <c:pt idx="24498">
                  <c:v>2.188E-12</c:v>
                </c:pt>
                <c:pt idx="24499">
                  <c:v>2.188E-12</c:v>
                </c:pt>
                <c:pt idx="24500">
                  <c:v>2.1810000000000001E-12</c:v>
                </c:pt>
                <c:pt idx="24501">
                  <c:v>2.1739999999999998E-12</c:v>
                </c:pt>
                <c:pt idx="24502">
                  <c:v>2.1699999999999998E-12</c:v>
                </c:pt>
                <c:pt idx="24503">
                  <c:v>2.1600000000000001E-12</c:v>
                </c:pt>
                <c:pt idx="24504">
                  <c:v>2.1539999999999999E-12</c:v>
                </c:pt>
                <c:pt idx="24505">
                  <c:v>2.1369999999999999E-12</c:v>
                </c:pt>
                <c:pt idx="24506">
                  <c:v>2.1279999999999998E-12</c:v>
                </c:pt>
                <c:pt idx="24507">
                  <c:v>2.1279999999999998E-12</c:v>
                </c:pt>
                <c:pt idx="24508">
                  <c:v>2.1249999999999999E-12</c:v>
                </c:pt>
                <c:pt idx="24509">
                  <c:v>2.126E-12</c:v>
                </c:pt>
                <c:pt idx="24510">
                  <c:v>2.1230000000000001E-12</c:v>
                </c:pt>
                <c:pt idx="24511">
                  <c:v>2.1190000000000002E-12</c:v>
                </c:pt>
                <c:pt idx="24512">
                  <c:v>2.113E-12</c:v>
                </c:pt>
                <c:pt idx="24513">
                  <c:v>2.1079999999999999E-12</c:v>
                </c:pt>
                <c:pt idx="24514">
                  <c:v>2.1069999999999998E-12</c:v>
                </c:pt>
                <c:pt idx="24515">
                  <c:v>2.105E-12</c:v>
                </c:pt>
                <c:pt idx="24516">
                  <c:v>2.101E-12</c:v>
                </c:pt>
                <c:pt idx="24517">
                  <c:v>2.0999999999999999E-12</c:v>
                </c:pt>
                <c:pt idx="24518">
                  <c:v>2.0980000000000001E-12</c:v>
                </c:pt>
                <c:pt idx="24519">
                  <c:v>2.0980000000000001E-12</c:v>
                </c:pt>
                <c:pt idx="24520">
                  <c:v>2.096E-12</c:v>
                </c:pt>
                <c:pt idx="24521">
                  <c:v>2.0949999999999999E-12</c:v>
                </c:pt>
                <c:pt idx="24522">
                  <c:v>2.0949999999999999E-12</c:v>
                </c:pt>
                <c:pt idx="24523">
                  <c:v>2.0940000000000002E-12</c:v>
                </c:pt>
                <c:pt idx="24524">
                  <c:v>2.088E-12</c:v>
                </c:pt>
                <c:pt idx="24525">
                  <c:v>2.088E-12</c:v>
                </c:pt>
                <c:pt idx="24526">
                  <c:v>2.084E-12</c:v>
                </c:pt>
                <c:pt idx="24527">
                  <c:v>2.0810000000000001E-12</c:v>
                </c:pt>
                <c:pt idx="24528">
                  <c:v>2.076E-12</c:v>
                </c:pt>
                <c:pt idx="24529">
                  <c:v>2.0779999999999998E-12</c:v>
                </c:pt>
                <c:pt idx="24530">
                  <c:v>2.0739999999999998E-12</c:v>
                </c:pt>
                <c:pt idx="24531">
                  <c:v>2.076E-12</c:v>
                </c:pt>
                <c:pt idx="24532">
                  <c:v>2.0720000000000001E-12</c:v>
                </c:pt>
                <c:pt idx="24533">
                  <c:v>2.0720000000000001E-12</c:v>
                </c:pt>
                <c:pt idx="24534">
                  <c:v>2.063E-12</c:v>
                </c:pt>
                <c:pt idx="24535">
                  <c:v>2.0619999999999999E-12</c:v>
                </c:pt>
                <c:pt idx="24536">
                  <c:v>2.0569999999999998E-12</c:v>
                </c:pt>
                <c:pt idx="24537">
                  <c:v>2.055E-12</c:v>
                </c:pt>
                <c:pt idx="24538">
                  <c:v>2.0449999999999999E-12</c:v>
                </c:pt>
                <c:pt idx="24539">
                  <c:v>2.042E-12</c:v>
                </c:pt>
                <c:pt idx="24540">
                  <c:v>2.0430000000000001E-12</c:v>
                </c:pt>
                <c:pt idx="24541">
                  <c:v>2.0409999999999999E-12</c:v>
                </c:pt>
                <c:pt idx="24542">
                  <c:v>2.0310000000000001E-12</c:v>
                </c:pt>
                <c:pt idx="24543">
                  <c:v>2.0350000000000001E-12</c:v>
                </c:pt>
                <c:pt idx="24544">
                  <c:v>2.0350000000000001E-12</c:v>
                </c:pt>
                <c:pt idx="24545">
                  <c:v>2.034E-12</c:v>
                </c:pt>
                <c:pt idx="24546">
                  <c:v>2.034E-12</c:v>
                </c:pt>
                <c:pt idx="24547">
                  <c:v>2.0270000000000001E-12</c:v>
                </c:pt>
                <c:pt idx="24548">
                  <c:v>2.0239999999999999E-12</c:v>
                </c:pt>
                <c:pt idx="24549">
                  <c:v>2.0180000000000001E-12</c:v>
                </c:pt>
                <c:pt idx="24550">
                  <c:v>2.0270000000000001E-12</c:v>
                </c:pt>
                <c:pt idx="24551">
                  <c:v>2.0239999999999999E-12</c:v>
                </c:pt>
                <c:pt idx="24552">
                  <c:v>2.0230000000000002E-12</c:v>
                </c:pt>
                <c:pt idx="24553">
                  <c:v>2.0220000000000001E-12</c:v>
                </c:pt>
                <c:pt idx="24554">
                  <c:v>2.0230000000000002E-12</c:v>
                </c:pt>
                <c:pt idx="24555">
                  <c:v>2.025E-12</c:v>
                </c:pt>
                <c:pt idx="24556">
                  <c:v>2.0220000000000001E-12</c:v>
                </c:pt>
                <c:pt idx="24557">
                  <c:v>2.0220000000000001E-12</c:v>
                </c:pt>
                <c:pt idx="24558">
                  <c:v>2.0270000000000001E-12</c:v>
                </c:pt>
                <c:pt idx="24559">
                  <c:v>2.0230000000000002E-12</c:v>
                </c:pt>
                <c:pt idx="24560">
                  <c:v>2.0190000000000002E-12</c:v>
                </c:pt>
                <c:pt idx="24561">
                  <c:v>2.0159999999999999E-12</c:v>
                </c:pt>
                <c:pt idx="24562">
                  <c:v>2.0180000000000001E-12</c:v>
                </c:pt>
                <c:pt idx="24563">
                  <c:v>2.0180000000000001E-12</c:v>
                </c:pt>
                <c:pt idx="24564">
                  <c:v>2.0159999999999999E-12</c:v>
                </c:pt>
                <c:pt idx="24565">
                  <c:v>2.0140000000000001E-12</c:v>
                </c:pt>
                <c:pt idx="24566">
                  <c:v>2.0150000000000002E-12</c:v>
                </c:pt>
                <c:pt idx="24567">
                  <c:v>2.0159999999999999E-12</c:v>
                </c:pt>
                <c:pt idx="24568">
                  <c:v>2.0159999999999999E-12</c:v>
                </c:pt>
                <c:pt idx="24569">
                  <c:v>2.0159999999999999E-12</c:v>
                </c:pt>
                <c:pt idx="24570">
                  <c:v>2.0180000000000001E-12</c:v>
                </c:pt>
                <c:pt idx="24571">
                  <c:v>2.021E-12</c:v>
                </c:pt>
                <c:pt idx="24572">
                  <c:v>2.0199999999999999E-12</c:v>
                </c:pt>
                <c:pt idx="24573">
                  <c:v>2.013E-12</c:v>
                </c:pt>
                <c:pt idx="24574">
                  <c:v>2.0140000000000001E-12</c:v>
                </c:pt>
                <c:pt idx="24575">
                  <c:v>2.013E-12</c:v>
                </c:pt>
                <c:pt idx="24576">
                  <c:v>2.0140000000000001E-12</c:v>
                </c:pt>
                <c:pt idx="24577">
                  <c:v>2.0150000000000002E-12</c:v>
                </c:pt>
                <c:pt idx="24578">
                  <c:v>2.0150000000000002E-12</c:v>
                </c:pt>
                <c:pt idx="24579">
                  <c:v>2.0159999999999999E-12</c:v>
                </c:pt>
                <c:pt idx="24580">
                  <c:v>2.0119999999999999E-12</c:v>
                </c:pt>
                <c:pt idx="24581">
                  <c:v>2.0140000000000001E-12</c:v>
                </c:pt>
                <c:pt idx="24582">
                  <c:v>2.017E-12</c:v>
                </c:pt>
                <c:pt idx="24583">
                  <c:v>2.0199999999999999E-12</c:v>
                </c:pt>
                <c:pt idx="24584">
                  <c:v>2.0190000000000002E-12</c:v>
                </c:pt>
                <c:pt idx="24585">
                  <c:v>2.021E-12</c:v>
                </c:pt>
                <c:pt idx="24586">
                  <c:v>2.0159999999999999E-12</c:v>
                </c:pt>
                <c:pt idx="24587">
                  <c:v>2.0159999999999999E-12</c:v>
                </c:pt>
                <c:pt idx="24588">
                  <c:v>2.013E-12</c:v>
                </c:pt>
                <c:pt idx="24589">
                  <c:v>2.0109999999999998E-12</c:v>
                </c:pt>
                <c:pt idx="24590">
                  <c:v>2.0100000000000001E-12</c:v>
                </c:pt>
                <c:pt idx="24591">
                  <c:v>2.0150000000000002E-12</c:v>
                </c:pt>
                <c:pt idx="24592">
                  <c:v>2.0190000000000002E-12</c:v>
                </c:pt>
                <c:pt idx="24593">
                  <c:v>2.0220000000000001E-12</c:v>
                </c:pt>
                <c:pt idx="24594">
                  <c:v>2.025E-12</c:v>
                </c:pt>
                <c:pt idx="24595">
                  <c:v>2.0260000000000001E-12</c:v>
                </c:pt>
                <c:pt idx="24596">
                  <c:v>2.0239999999999999E-12</c:v>
                </c:pt>
                <c:pt idx="24597">
                  <c:v>2.0230000000000002E-12</c:v>
                </c:pt>
                <c:pt idx="24598">
                  <c:v>2.021E-12</c:v>
                </c:pt>
                <c:pt idx="24599">
                  <c:v>2.0190000000000002E-12</c:v>
                </c:pt>
                <c:pt idx="24600">
                  <c:v>2.0159999999999999E-12</c:v>
                </c:pt>
                <c:pt idx="24601">
                  <c:v>2.0190000000000002E-12</c:v>
                </c:pt>
                <c:pt idx="24602">
                  <c:v>2.0270000000000001E-12</c:v>
                </c:pt>
                <c:pt idx="24603">
                  <c:v>2.0310000000000001E-12</c:v>
                </c:pt>
                <c:pt idx="24604">
                  <c:v>2.0319999999999998E-12</c:v>
                </c:pt>
                <c:pt idx="24605">
                  <c:v>2.0400000000000002E-12</c:v>
                </c:pt>
                <c:pt idx="24606">
                  <c:v>2.0430000000000001E-12</c:v>
                </c:pt>
                <c:pt idx="24607">
                  <c:v>2.0480000000000002E-12</c:v>
                </c:pt>
                <c:pt idx="24608">
                  <c:v>2.0489999999999999E-12</c:v>
                </c:pt>
                <c:pt idx="24609">
                  <c:v>2.0440000000000002E-12</c:v>
                </c:pt>
                <c:pt idx="24610">
                  <c:v>2.0430000000000001E-12</c:v>
                </c:pt>
                <c:pt idx="24611">
                  <c:v>2.0489999999999999E-12</c:v>
                </c:pt>
                <c:pt idx="24612">
                  <c:v>2.0539999999999999E-12</c:v>
                </c:pt>
                <c:pt idx="24613">
                  <c:v>2.0569999999999998E-12</c:v>
                </c:pt>
                <c:pt idx="24614">
                  <c:v>2.0619999999999999E-12</c:v>
                </c:pt>
                <c:pt idx="24615">
                  <c:v>2.0690000000000002E-12</c:v>
                </c:pt>
                <c:pt idx="24616">
                  <c:v>2.071E-12</c:v>
                </c:pt>
                <c:pt idx="24617">
                  <c:v>2.071E-12</c:v>
                </c:pt>
                <c:pt idx="24618">
                  <c:v>2.0720000000000001E-12</c:v>
                </c:pt>
                <c:pt idx="24619">
                  <c:v>2.0749999999999999E-12</c:v>
                </c:pt>
                <c:pt idx="24620">
                  <c:v>2.0730000000000002E-12</c:v>
                </c:pt>
                <c:pt idx="24621">
                  <c:v>2.0850000000000001E-12</c:v>
                </c:pt>
                <c:pt idx="24622">
                  <c:v>2.0819999999999998E-12</c:v>
                </c:pt>
                <c:pt idx="24623">
                  <c:v>2.0819999999999998E-12</c:v>
                </c:pt>
                <c:pt idx="24624">
                  <c:v>2.0770000000000001E-12</c:v>
                </c:pt>
                <c:pt idx="24625">
                  <c:v>2.0789999999999999E-12</c:v>
                </c:pt>
                <c:pt idx="24626">
                  <c:v>2.08E-12</c:v>
                </c:pt>
                <c:pt idx="24627">
                  <c:v>2.0779999999999998E-12</c:v>
                </c:pt>
                <c:pt idx="24628">
                  <c:v>2.076E-12</c:v>
                </c:pt>
                <c:pt idx="24629">
                  <c:v>2.0739999999999998E-12</c:v>
                </c:pt>
                <c:pt idx="24630">
                  <c:v>2.0779999999999998E-12</c:v>
                </c:pt>
                <c:pt idx="24631">
                  <c:v>2.076E-12</c:v>
                </c:pt>
                <c:pt idx="24632">
                  <c:v>2.08E-12</c:v>
                </c:pt>
                <c:pt idx="24633">
                  <c:v>2.084E-12</c:v>
                </c:pt>
                <c:pt idx="24634">
                  <c:v>2.0890000000000001E-12</c:v>
                </c:pt>
                <c:pt idx="24635">
                  <c:v>2.0909999999999999E-12</c:v>
                </c:pt>
                <c:pt idx="24636">
                  <c:v>2.092E-12</c:v>
                </c:pt>
                <c:pt idx="24637">
                  <c:v>2.0909999999999999E-12</c:v>
                </c:pt>
                <c:pt idx="24638">
                  <c:v>2.0930000000000001E-12</c:v>
                </c:pt>
                <c:pt idx="24639">
                  <c:v>2.1020000000000001E-12</c:v>
                </c:pt>
                <c:pt idx="24640">
                  <c:v>2.1069999999999998E-12</c:v>
                </c:pt>
                <c:pt idx="24641">
                  <c:v>2.1140000000000001E-12</c:v>
                </c:pt>
                <c:pt idx="24642">
                  <c:v>2.1180000000000001E-12</c:v>
                </c:pt>
                <c:pt idx="24643">
                  <c:v>2.1270000000000001E-12</c:v>
                </c:pt>
                <c:pt idx="24644">
                  <c:v>2.1289999999999999E-12</c:v>
                </c:pt>
                <c:pt idx="24645">
                  <c:v>2.13E-12</c:v>
                </c:pt>
                <c:pt idx="24646">
                  <c:v>2.1270000000000001E-12</c:v>
                </c:pt>
                <c:pt idx="24647">
                  <c:v>2.1289999999999999E-12</c:v>
                </c:pt>
                <c:pt idx="24648">
                  <c:v>2.1350000000000001E-12</c:v>
                </c:pt>
                <c:pt idx="24649">
                  <c:v>2.1360000000000002E-12</c:v>
                </c:pt>
                <c:pt idx="24650">
                  <c:v>2.138E-12</c:v>
                </c:pt>
                <c:pt idx="24651">
                  <c:v>2.1430000000000001E-12</c:v>
                </c:pt>
                <c:pt idx="24652">
                  <c:v>2.1440000000000002E-12</c:v>
                </c:pt>
                <c:pt idx="24653">
                  <c:v>2.1459999999999999E-12</c:v>
                </c:pt>
                <c:pt idx="24654">
                  <c:v>2.1529999999999998E-12</c:v>
                </c:pt>
                <c:pt idx="24655">
                  <c:v>2.1480000000000001E-12</c:v>
                </c:pt>
                <c:pt idx="24656">
                  <c:v>2.1489999999999998E-12</c:v>
                </c:pt>
                <c:pt idx="24657">
                  <c:v>2.151E-12</c:v>
                </c:pt>
                <c:pt idx="24658">
                  <c:v>2.1480000000000001E-12</c:v>
                </c:pt>
                <c:pt idx="24659">
                  <c:v>2.1579999999999999E-12</c:v>
                </c:pt>
                <c:pt idx="24660">
                  <c:v>2.1579999999999999E-12</c:v>
                </c:pt>
                <c:pt idx="24661">
                  <c:v>2.1659999999999999E-12</c:v>
                </c:pt>
                <c:pt idx="24662">
                  <c:v>2.1690000000000001E-12</c:v>
                </c:pt>
                <c:pt idx="24663">
                  <c:v>2.1699999999999998E-12</c:v>
                </c:pt>
                <c:pt idx="24664">
                  <c:v>2.176E-12</c:v>
                </c:pt>
                <c:pt idx="24665">
                  <c:v>2.18E-12</c:v>
                </c:pt>
                <c:pt idx="24666">
                  <c:v>2.1829999999999999E-12</c:v>
                </c:pt>
                <c:pt idx="24667">
                  <c:v>2.1919999999999999E-12</c:v>
                </c:pt>
                <c:pt idx="24668">
                  <c:v>2.1919999999999999E-12</c:v>
                </c:pt>
                <c:pt idx="24669">
                  <c:v>2.1909999999999999E-12</c:v>
                </c:pt>
                <c:pt idx="24670">
                  <c:v>2.1940000000000001E-12</c:v>
                </c:pt>
                <c:pt idx="24671">
                  <c:v>2.188E-12</c:v>
                </c:pt>
                <c:pt idx="24672">
                  <c:v>2.1850000000000001E-12</c:v>
                </c:pt>
                <c:pt idx="24673">
                  <c:v>2.1900000000000002E-12</c:v>
                </c:pt>
                <c:pt idx="24674">
                  <c:v>2.1949999999999998E-12</c:v>
                </c:pt>
                <c:pt idx="24675">
                  <c:v>2.1959999999999999E-12</c:v>
                </c:pt>
                <c:pt idx="24676">
                  <c:v>2.1989999999999998E-12</c:v>
                </c:pt>
                <c:pt idx="24677">
                  <c:v>2.2020000000000001E-12</c:v>
                </c:pt>
                <c:pt idx="24678">
                  <c:v>2.2029999999999998E-12</c:v>
                </c:pt>
                <c:pt idx="24679">
                  <c:v>2.2100000000000001E-12</c:v>
                </c:pt>
                <c:pt idx="24680">
                  <c:v>2.2060000000000001E-12</c:v>
                </c:pt>
                <c:pt idx="24681">
                  <c:v>2.2140000000000001E-12</c:v>
                </c:pt>
                <c:pt idx="24682">
                  <c:v>2.2169999999999999E-12</c:v>
                </c:pt>
                <c:pt idx="24683">
                  <c:v>2.226E-12</c:v>
                </c:pt>
                <c:pt idx="24684">
                  <c:v>2.2320000000000002E-12</c:v>
                </c:pt>
                <c:pt idx="24685">
                  <c:v>2.2449999999999998E-12</c:v>
                </c:pt>
                <c:pt idx="24686">
                  <c:v>2.2480000000000001E-12</c:v>
                </c:pt>
                <c:pt idx="24687">
                  <c:v>2.2560000000000001E-12</c:v>
                </c:pt>
                <c:pt idx="24688">
                  <c:v>2.2629999999999999E-12</c:v>
                </c:pt>
                <c:pt idx="24689">
                  <c:v>2.2570000000000002E-12</c:v>
                </c:pt>
                <c:pt idx="24690">
                  <c:v>2.2629999999999999E-12</c:v>
                </c:pt>
                <c:pt idx="24691">
                  <c:v>2.2659999999999998E-12</c:v>
                </c:pt>
                <c:pt idx="24692">
                  <c:v>2.2709999999999999E-12</c:v>
                </c:pt>
                <c:pt idx="24693">
                  <c:v>2.2659999999999998E-12</c:v>
                </c:pt>
                <c:pt idx="24694">
                  <c:v>2.2749999999999999E-12</c:v>
                </c:pt>
                <c:pt idx="24695">
                  <c:v>2.2780000000000002E-12</c:v>
                </c:pt>
                <c:pt idx="24696">
                  <c:v>2.2789999999999999E-12</c:v>
                </c:pt>
                <c:pt idx="24697">
                  <c:v>2.289E-12</c:v>
                </c:pt>
                <c:pt idx="24698">
                  <c:v>2.2949999999999998E-12</c:v>
                </c:pt>
                <c:pt idx="24699">
                  <c:v>2.2980000000000001E-12</c:v>
                </c:pt>
                <c:pt idx="24700">
                  <c:v>2.2999999999999999E-12</c:v>
                </c:pt>
                <c:pt idx="24701">
                  <c:v>2.3039999999999999E-12</c:v>
                </c:pt>
                <c:pt idx="24702">
                  <c:v>2.305E-12</c:v>
                </c:pt>
                <c:pt idx="24703">
                  <c:v>2.3020000000000001E-12</c:v>
                </c:pt>
                <c:pt idx="24704">
                  <c:v>2.2999999999999999E-12</c:v>
                </c:pt>
                <c:pt idx="24705">
                  <c:v>2.2980000000000001E-12</c:v>
                </c:pt>
                <c:pt idx="24706">
                  <c:v>2.3100000000000001E-12</c:v>
                </c:pt>
                <c:pt idx="24707">
                  <c:v>2.3079999999999999E-12</c:v>
                </c:pt>
                <c:pt idx="24708">
                  <c:v>2.3079999999999999E-12</c:v>
                </c:pt>
                <c:pt idx="24709">
                  <c:v>2.3100000000000001E-12</c:v>
                </c:pt>
                <c:pt idx="24710">
                  <c:v>2.3110000000000001E-12</c:v>
                </c:pt>
                <c:pt idx="24711">
                  <c:v>2.3150000000000001E-12</c:v>
                </c:pt>
                <c:pt idx="24712">
                  <c:v>2.3159999999999998E-12</c:v>
                </c:pt>
                <c:pt idx="24713">
                  <c:v>2.3150000000000001E-12</c:v>
                </c:pt>
                <c:pt idx="24714">
                  <c:v>2.314E-12</c:v>
                </c:pt>
                <c:pt idx="24715">
                  <c:v>2.322E-12</c:v>
                </c:pt>
                <c:pt idx="24716">
                  <c:v>2.3209999999999999E-12</c:v>
                </c:pt>
                <c:pt idx="24717">
                  <c:v>2.3199999999999998E-12</c:v>
                </c:pt>
                <c:pt idx="24718">
                  <c:v>2.322E-12</c:v>
                </c:pt>
                <c:pt idx="24719">
                  <c:v>2.326E-12</c:v>
                </c:pt>
                <c:pt idx="24720">
                  <c:v>2.3360000000000001E-12</c:v>
                </c:pt>
                <c:pt idx="24721">
                  <c:v>2.335E-12</c:v>
                </c:pt>
                <c:pt idx="24722">
                  <c:v>2.3400000000000001E-12</c:v>
                </c:pt>
                <c:pt idx="24723">
                  <c:v>2.3440000000000001E-12</c:v>
                </c:pt>
                <c:pt idx="24724">
                  <c:v>2.3459999999999999E-12</c:v>
                </c:pt>
                <c:pt idx="24725">
                  <c:v>2.3539999999999999E-12</c:v>
                </c:pt>
                <c:pt idx="24726">
                  <c:v>2.3530000000000002E-12</c:v>
                </c:pt>
                <c:pt idx="24727">
                  <c:v>2.3579999999999998E-12</c:v>
                </c:pt>
                <c:pt idx="24728">
                  <c:v>2.3659999999999998E-12</c:v>
                </c:pt>
                <c:pt idx="24729">
                  <c:v>2.3700000000000002E-12</c:v>
                </c:pt>
                <c:pt idx="24730">
                  <c:v>2.368E-12</c:v>
                </c:pt>
                <c:pt idx="24731">
                  <c:v>2.3610000000000001E-12</c:v>
                </c:pt>
                <c:pt idx="24732">
                  <c:v>2.3659999999999998E-12</c:v>
                </c:pt>
                <c:pt idx="24733">
                  <c:v>2.3629999999999999E-12</c:v>
                </c:pt>
                <c:pt idx="24734">
                  <c:v>2.368E-12</c:v>
                </c:pt>
                <c:pt idx="24735">
                  <c:v>2.3700000000000002E-12</c:v>
                </c:pt>
                <c:pt idx="24736">
                  <c:v>2.3700000000000002E-12</c:v>
                </c:pt>
                <c:pt idx="24737">
                  <c:v>2.3770000000000001E-12</c:v>
                </c:pt>
                <c:pt idx="24738">
                  <c:v>2.3749999999999999E-12</c:v>
                </c:pt>
                <c:pt idx="24739">
                  <c:v>2.3740000000000002E-12</c:v>
                </c:pt>
                <c:pt idx="24740">
                  <c:v>2.376E-12</c:v>
                </c:pt>
                <c:pt idx="24741">
                  <c:v>2.3810000000000001E-12</c:v>
                </c:pt>
                <c:pt idx="24742">
                  <c:v>2.3829999999999998E-12</c:v>
                </c:pt>
                <c:pt idx="24743">
                  <c:v>2.3879999999999999E-12</c:v>
                </c:pt>
                <c:pt idx="24744">
                  <c:v>2.397E-12</c:v>
                </c:pt>
                <c:pt idx="24745">
                  <c:v>2.3990000000000002E-12</c:v>
                </c:pt>
                <c:pt idx="24746">
                  <c:v>2.4020000000000001E-12</c:v>
                </c:pt>
                <c:pt idx="24747">
                  <c:v>2.4079999999999998E-12</c:v>
                </c:pt>
                <c:pt idx="24748">
                  <c:v>2.4129999999999999E-12</c:v>
                </c:pt>
                <c:pt idx="24749">
                  <c:v>2.4159999999999998E-12</c:v>
                </c:pt>
                <c:pt idx="24750">
                  <c:v>2.4169999999999999E-12</c:v>
                </c:pt>
                <c:pt idx="24751">
                  <c:v>2.4200000000000002E-12</c:v>
                </c:pt>
                <c:pt idx="24752">
                  <c:v>2.4159999999999998E-12</c:v>
                </c:pt>
                <c:pt idx="24753">
                  <c:v>2.4190000000000001E-12</c:v>
                </c:pt>
                <c:pt idx="24754">
                  <c:v>2.4190000000000001E-12</c:v>
                </c:pt>
                <c:pt idx="24755">
                  <c:v>2.4169999999999999E-12</c:v>
                </c:pt>
                <c:pt idx="24756">
                  <c:v>2.4110000000000001E-12</c:v>
                </c:pt>
                <c:pt idx="24757">
                  <c:v>2.4119999999999998E-12</c:v>
                </c:pt>
                <c:pt idx="24758">
                  <c:v>2.414E-12</c:v>
                </c:pt>
                <c:pt idx="24759">
                  <c:v>2.418E-12</c:v>
                </c:pt>
                <c:pt idx="24760">
                  <c:v>2.422E-12</c:v>
                </c:pt>
                <c:pt idx="24761">
                  <c:v>2.4270000000000001E-12</c:v>
                </c:pt>
                <c:pt idx="24762">
                  <c:v>2.431E-12</c:v>
                </c:pt>
                <c:pt idx="24763">
                  <c:v>2.4329999999999998E-12</c:v>
                </c:pt>
                <c:pt idx="24764">
                  <c:v>2.4339999999999999E-12</c:v>
                </c:pt>
                <c:pt idx="24765">
                  <c:v>2.4320000000000001E-12</c:v>
                </c:pt>
                <c:pt idx="24766">
                  <c:v>2.4379999999999999E-12</c:v>
                </c:pt>
                <c:pt idx="24767">
                  <c:v>2.4400000000000001E-12</c:v>
                </c:pt>
                <c:pt idx="24768">
                  <c:v>2.4419999999999999E-12</c:v>
                </c:pt>
                <c:pt idx="24769">
                  <c:v>2.4419999999999999E-12</c:v>
                </c:pt>
                <c:pt idx="24770">
                  <c:v>2.447E-12</c:v>
                </c:pt>
                <c:pt idx="24771">
                  <c:v>2.4459999999999999E-12</c:v>
                </c:pt>
                <c:pt idx="24772">
                  <c:v>2.451E-12</c:v>
                </c:pt>
                <c:pt idx="24773">
                  <c:v>2.4589999999999999E-12</c:v>
                </c:pt>
                <c:pt idx="24774">
                  <c:v>2.4629999999999999E-12</c:v>
                </c:pt>
                <c:pt idx="24775">
                  <c:v>2.4629999999999999E-12</c:v>
                </c:pt>
                <c:pt idx="24776">
                  <c:v>2.4589999999999999E-12</c:v>
                </c:pt>
                <c:pt idx="24777">
                  <c:v>2.4650000000000001E-12</c:v>
                </c:pt>
                <c:pt idx="24778">
                  <c:v>2.4650000000000001E-12</c:v>
                </c:pt>
                <c:pt idx="24779">
                  <c:v>2.468E-12</c:v>
                </c:pt>
                <c:pt idx="24780">
                  <c:v>2.4629999999999999E-12</c:v>
                </c:pt>
                <c:pt idx="24781">
                  <c:v>2.4629999999999999E-12</c:v>
                </c:pt>
                <c:pt idx="24782">
                  <c:v>2.4619999999999998E-12</c:v>
                </c:pt>
                <c:pt idx="24783">
                  <c:v>2.4629999999999999E-12</c:v>
                </c:pt>
                <c:pt idx="24784">
                  <c:v>2.4480000000000001E-12</c:v>
                </c:pt>
                <c:pt idx="24785">
                  <c:v>2.4530000000000001E-12</c:v>
                </c:pt>
                <c:pt idx="24786">
                  <c:v>2.456E-12</c:v>
                </c:pt>
                <c:pt idx="24787">
                  <c:v>2.4629999999999999E-12</c:v>
                </c:pt>
                <c:pt idx="24788">
                  <c:v>2.4650000000000001E-12</c:v>
                </c:pt>
                <c:pt idx="24789">
                  <c:v>2.472E-12</c:v>
                </c:pt>
                <c:pt idx="24790">
                  <c:v>2.472E-12</c:v>
                </c:pt>
                <c:pt idx="24791">
                  <c:v>2.4780000000000001E-12</c:v>
                </c:pt>
                <c:pt idx="24792">
                  <c:v>2.4799999999999999E-12</c:v>
                </c:pt>
                <c:pt idx="24793">
                  <c:v>2.477E-12</c:v>
                </c:pt>
                <c:pt idx="24794">
                  <c:v>2.4789999999999998E-12</c:v>
                </c:pt>
                <c:pt idx="24795">
                  <c:v>2.4820000000000001E-12</c:v>
                </c:pt>
                <c:pt idx="24796">
                  <c:v>2.4820000000000001E-12</c:v>
                </c:pt>
                <c:pt idx="24797">
                  <c:v>2.4799999999999999E-12</c:v>
                </c:pt>
                <c:pt idx="24798">
                  <c:v>2.477E-12</c:v>
                </c:pt>
                <c:pt idx="24799">
                  <c:v>2.4740000000000002E-12</c:v>
                </c:pt>
                <c:pt idx="24800">
                  <c:v>2.4709999999999999E-12</c:v>
                </c:pt>
                <c:pt idx="24801">
                  <c:v>2.4749999999999999E-12</c:v>
                </c:pt>
                <c:pt idx="24802">
                  <c:v>2.4660000000000002E-12</c:v>
                </c:pt>
                <c:pt idx="24803">
                  <c:v>2.464E-12</c:v>
                </c:pt>
                <c:pt idx="24804">
                  <c:v>2.4669999999999999E-12</c:v>
                </c:pt>
                <c:pt idx="24805">
                  <c:v>2.468E-12</c:v>
                </c:pt>
                <c:pt idx="24806">
                  <c:v>2.4730000000000001E-12</c:v>
                </c:pt>
                <c:pt idx="24807">
                  <c:v>2.4749999999999999E-12</c:v>
                </c:pt>
                <c:pt idx="24808">
                  <c:v>2.472E-12</c:v>
                </c:pt>
                <c:pt idx="24809">
                  <c:v>2.485E-12</c:v>
                </c:pt>
                <c:pt idx="24810">
                  <c:v>2.4799999999999999E-12</c:v>
                </c:pt>
                <c:pt idx="24811">
                  <c:v>2.477E-12</c:v>
                </c:pt>
                <c:pt idx="24812">
                  <c:v>2.477E-12</c:v>
                </c:pt>
                <c:pt idx="24813">
                  <c:v>2.4799999999999999E-12</c:v>
                </c:pt>
                <c:pt idx="24814">
                  <c:v>2.4799999999999999E-12</c:v>
                </c:pt>
                <c:pt idx="24815">
                  <c:v>2.4780000000000001E-12</c:v>
                </c:pt>
                <c:pt idx="24816">
                  <c:v>2.4730000000000001E-12</c:v>
                </c:pt>
                <c:pt idx="24817">
                  <c:v>2.4740000000000002E-12</c:v>
                </c:pt>
                <c:pt idx="24818">
                  <c:v>2.4669999999999999E-12</c:v>
                </c:pt>
                <c:pt idx="24819">
                  <c:v>2.4610000000000001E-12</c:v>
                </c:pt>
                <c:pt idx="24820">
                  <c:v>2.464E-12</c:v>
                </c:pt>
                <c:pt idx="24821">
                  <c:v>2.4740000000000002E-12</c:v>
                </c:pt>
                <c:pt idx="24822">
                  <c:v>2.4700000000000002E-12</c:v>
                </c:pt>
                <c:pt idx="24823">
                  <c:v>2.4740000000000002E-12</c:v>
                </c:pt>
                <c:pt idx="24824">
                  <c:v>2.4749999999999999E-12</c:v>
                </c:pt>
                <c:pt idx="24825">
                  <c:v>2.477E-12</c:v>
                </c:pt>
                <c:pt idx="24826">
                  <c:v>2.476E-12</c:v>
                </c:pt>
                <c:pt idx="24827">
                  <c:v>2.477E-12</c:v>
                </c:pt>
                <c:pt idx="24828">
                  <c:v>2.4709999999999999E-12</c:v>
                </c:pt>
                <c:pt idx="24829">
                  <c:v>2.477E-12</c:v>
                </c:pt>
                <c:pt idx="24830">
                  <c:v>2.4749999999999999E-12</c:v>
                </c:pt>
                <c:pt idx="24831">
                  <c:v>2.472E-12</c:v>
                </c:pt>
                <c:pt idx="24832">
                  <c:v>2.4650000000000001E-12</c:v>
                </c:pt>
                <c:pt idx="24833">
                  <c:v>2.4660000000000002E-12</c:v>
                </c:pt>
                <c:pt idx="24834">
                  <c:v>2.464E-12</c:v>
                </c:pt>
                <c:pt idx="24835">
                  <c:v>2.4709999999999999E-12</c:v>
                </c:pt>
                <c:pt idx="24836">
                  <c:v>2.4650000000000001E-12</c:v>
                </c:pt>
                <c:pt idx="24837">
                  <c:v>2.4669999999999999E-12</c:v>
                </c:pt>
                <c:pt idx="24838">
                  <c:v>2.4619999999999998E-12</c:v>
                </c:pt>
                <c:pt idx="24839">
                  <c:v>2.4589999999999999E-12</c:v>
                </c:pt>
                <c:pt idx="24840">
                  <c:v>2.4539999999999998E-12</c:v>
                </c:pt>
                <c:pt idx="24841">
                  <c:v>2.456E-12</c:v>
                </c:pt>
                <c:pt idx="24842">
                  <c:v>2.4530000000000001E-12</c:v>
                </c:pt>
                <c:pt idx="24843">
                  <c:v>2.4589999999999999E-12</c:v>
                </c:pt>
                <c:pt idx="24844">
                  <c:v>2.4610000000000001E-12</c:v>
                </c:pt>
                <c:pt idx="24845">
                  <c:v>2.4610000000000001E-12</c:v>
                </c:pt>
                <c:pt idx="24846">
                  <c:v>2.4619999999999998E-12</c:v>
                </c:pt>
                <c:pt idx="24847">
                  <c:v>2.4619999999999998E-12</c:v>
                </c:pt>
                <c:pt idx="24848">
                  <c:v>2.46E-12</c:v>
                </c:pt>
                <c:pt idx="24849">
                  <c:v>2.4589999999999999E-12</c:v>
                </c:pt>
                <c:pt idx="24850">
                  <c:v>2.4650000000000001E-12</c:v>
                </c:pt>
                <c:pt idx="24851">
                  <c:v>2.4650000000000001E-12</c:v>
                </c:pt>
                <c:pt idx="24852">
                  <c:v>2.464E-12</c:v>
                </c:pt>
                <c:pt idx="24853">
                  <c:v>2.4650000000000001E-12</c:v>
                </c:pt>
                <c:pt idx="24854">
                  <c:v>2.46E-12</c:v>
                </c:pt>
                <c:pt idx="24855">
                  <c:v>2.4579999999999998E-12</c:v>
                </c:pt>
                <c:pt idx="24856">
                  <c:v>2.4539999999999998E-12</c:v>
                </c:pt>
                <c:pt idx="24857">
                  <c:v>2.4579999999999998E-12</c:v>
                </c:pt>
                <c:pt idx="24858">
                  <c:v>2.4539999999999998E-12</c:v>
                </c:pt>
                <c:pt idx="24859">
                  <c:v>2.4450000000000002E-12</c:v>
                </c:pt>
                <c:pt idx="24860">
                  <c:v>2.4440000000000001E-12</c:v>
                </c:pt>
                <c:pt idx="24861">
                  <c:v>2.4410000000000002E-12</c:v>
                </c:pt>
                <c:pt idx="24862">
                  <c:v>2.4320000000000001E-12</c:v>
                </c:pt>
                <c:pt idx="24863">
                  <c:v>2.4249999999999999E-12</c:v>
                </c:pt>
                <c:pt idx="24864">
                  <c:v>2.4209999999999999E-12</c:v>
                </c:pt>
                <c:pt idx="24865">
                  <c:v>2.4240000000000002E-12</c:v>
                </c:pt>
                <c:pt idx="24866">
                  <c:v>2.4249999999999999E-12</c:v>
                </c:pt>
                <c:pt idx="24867">
                  <c:v>2.4249999999999999E-12</c:v>
                </c:pt>
                <c:pt idx="24868">
                  <c:v>2.4230000000000001E-12</c:v>
                </c:pt>
                <c:pt idx="24869">
                  <c:v>2.4169999999999999E-12</c:v>
                </c:pt>
                <c:pt idx="24870">
                  <c:v>2.4129999999999999E-12</c:v>
                </c:pt>
                <c:pt idx="24871">
                  <c:v>2.4089999999999999E-12</c:v>
                </c:pt>
                <c:pt idx="24872">
                  <c:v>2.41E-12</c:v>
                </c:pt>
                <c:pt idx="24873">
                  <c:v>2.401E-12</c:v>
                </c:pt>
                <c:pt idx="24874">
                  <c:v>2.3950000000000002E-12</c:v>
                </c:pt>
                <c:pt idx="24875">
                  <c:v>2.3940000000000001E-12</c:v>
                </c:pt>
                <c:pt idx="24876">
                  <c:v>2.405E-12</c:v>
                </c:pt>
                <c:pt idx="24877">
                  <c:v>2.372E-12</c:v>
                </c:pt>
                <c:pt idx="24878">
                  <c:v>2.3650000000000001E-12</c:v>
                </c:pt>
                <c:pt idx="24879">
                  <c:v>2.3650000000000001E-12</c:v>
                </c:pt>
                <c:pt idx="24880">
                  <c:v>2.3589999999999999E-12</c:v>
                </c:pt>
                <c:pt idx="24881">
                  <c:v>2.3539999999999999E-12</c:v>
                </c:pt>
                <c:pt idx="24882">
                  <c:v>2.3579999999999998E-12</c:v>
                </c:pt>
                <c:pt idx="24883">
                  <c:v>2.3560000000000001E-12</c:v>
                </c:pt>
                <c:pt idx="24884">
                  <c:v>2.3499999999999999E-12</c:v>
                </c:pt>
                <c:pt idx="24885">
                  <c:v>2.3480000000000001E-12</c:v>
                </c:pt>
                <c:pt idx="24886">
                  <c:v>2.3490000000000002E-12</c:v>
                </c:pt>
                <c:pt idx="24887">
                  <c:v>2.3289999999999999E-12</c:v>
                </c:pt>
                <c:pt idx="24888">
                  <c:v>2.3369999999999998E-12</c:v>
                </c:pt>
                <c:pt idx="24889">
                  <c:v>2.3289999999999999E-12</c:v>
                </c:pt>
                <c:pt idx="24890">
                  <c:v>2.322E-12</c:v>
                </c:pt>
                <c:pt idx="24891">
                  <c:v>2.3199999999999998E-12</c:v>
                </c:pt>
                <c:pt idx="24892">
                  <c:v>2.3150000000000001E-12</c:v>
                </c:pt>
                <c:pt idx="24893">
                  <c:v>2.3020000000000001E-12</c:v>
                </c:pt>
                <c:pt idx="24894">
                  <c:v>2.33E-12</c:v>
                </c:pt>
                <c:pt idx="24895">
                  <c:v>2.2990000000000002E-12</c:v>
                </c:pt>
                <c:pt idx="24896">
                  <c:v>2.3129999999999999E-12</c:v>
                </c:pt>
                <c:pt idx="24897">
                  <c:v>2.3329999999999999E-12</c:v>
                </c:pt>
                <c:pt idx="24898">
                  <c:v>2.3249999999999999E-12</c:v>
                </c:pt>
                <c:pt idx="24899">
                  <c:v>2.3190000000000001E-12</c:v>
                </c:pt>
                <c:pt idx="24900">
                  <c:v>2.3119999999999998E-12</c:v>
                </c:pt>
                <c:pt idx="24901">
                  <c:v>2.301E-12</c:v>
                </c:pt>
                <c:pt idx="24902">
                  <c:v>2.2940000000000001E-12</c:v>
                </c:pt>
                <c:pt idx="24903">
                  <c:v>2.2820000000000002E-12</c:v>
                </c:pt>
                <c:pt idx="24904">
                  <c:v>2.272E-12</c:v>
                </c:pt>
                <c:pt idx="24905">
                  <c:v>2.2610000000000002E-12</c:v>
                </c:pt>
                <c:pt idx="24906">
                  <c:v>2.2600000000000001E-12</c:v>
                </c:pt>
                <c:pt idx="24907">
                  <c:v>2.2560000000000001E-12</c:v>
                </c:pt>
                <c:pt idx="24908">
                  <c:v>2.2459999999999999E-12</c:v>
                </c:pt>
                <c:pt idx="24909">
                  <c:v>2.2369999999999999E-12</c:v>
                </c:pt>
                <c:pt idx="24910">
                  <c:v>2.23E-12</c:v>
                </c:pt>
                <c:pt idx="24911">
                  <c:v>2.23E-12</c:v>
                </c:pt>
                <c:pt idx="24912">
                  <c:v>2.2070000000000002E-12</c:v>
                </c:pt>
                <c:pt idx="24913">
                  <c:v>2.2070000000000002E-12</c:v>
                </c:pt>
                <c:pt idx="24914">
                  <c:v>2.2039999999999999E-12</c:v>
                </c:pt>
                <c:pt idx="24915">
                  <c:v>2.2199999999999998E-12</c:v>
                </c:pt>
                <c:pt idx="24916">
                  <c:v>2.1909999999999999E-12</c:v>
                </c:pt>
                <c:pt idx="24917">
                  <c:v>2.1980000000000001E-12</c:v>
                </c:pt>
                <c:pt idx="24918">
                  <c:v>2.1940000000000001E-12</c:v>
                </c:pt>
                <c:pt idx="24919">
                  <c:v>2.2199999999999998E-12</c:v>
                </c:pt>
                <c:pt idx="24920">
                  <c:v>2.1989999999999998E-12</c:v>
                </c:pt>
                <c:pt idx="24921">
                  <c:v>2.1860000000000002E-12</c:v>
                </c:pt>
                <c:pt idx="24922">
                  <c:v>2.1779999999999998E-12</c:v>
                </c:pt>
                <c:pt idx="24923">
                  <c:v>2.1749999999999999E-12</c:v>
                </c:pt>
                <c:pt idx="24924">
                  <c:v>2.1699999999999998E-12</c:v>
                </c:pt>
                <c:pt idx="24925">
                  <c:v>2.176E-12</c:v>
                </c:pt>
                <c:pt idx="24926">
                  <c:v>2.1600000000000001E-12</c:v>
                </c:pt>
                <c:pt idx="24927">
                  <c:v>2.1610000000000002E-12</c:v>
                </c:pt>
                <c:pt idx="24928">
                  <c:v>2.1570000000000002E-12</c:v>
                </c:pt>
                <c:pt idx="24929">
                  <c:v>2.1489999999999998E-12</c:v>
                </c:pt>
                <c:pt idx="24930">
                  <c:v>2.1449999999999998E-12</c:v>
                </c:pt>
                <c:pt idx="24931">
                  <c:v>2.1499999999999999E-12</c:v>
                </c:pt>
                <c:pt idx="24932">
                  <c:v>2.1360000000000002E-12</c:v>
                </c:pt>
                <c:pt idx="24933">
                  <c:v>2.1329999999999999E-12</c:v>
                </c:pt>
                <c:pt idx="24934">
                  <c:v>2.126E-12</c:v>
                </c:pt>
                <c:pt idx="24935">
                  <c:v>2.126E-12</c:v>
                </c:pt>
                <c:pt idx="24936">
                  <c:v>2.138E-12</c:v>
                </c:pt>
                <c:pt idx="24937">
                  <c:v>2.1289999999999999E-12</c:v>
                </c:pt>
                <c:pt idx="24938">
                  <c:v>2.1270000000000001E-12</c:v>
                </c:pt>
                <c:pt idx="24939">
                  <c:v>2.134E-12</c:v>
                </c:pt>
                <c:pt idx="24940">
                  <c:v>2.1409999999999999E-12</c:v>
                </c:pt>
                <c:pt idx="24941">
                  <c:v>2.126E-12</c:v>
                </c:pt>
                <c:pt idx="24942">
                  <c:v>2.126E-12</c:v>
                </c:pt>
                <c:pt idx="24943">
                  <c:v>2.1119999999999999E-12</c:v>
                </c:pt>
                <c:pt idx="24944">
                  <c:v>2.138E-12</c:v>
                </c:pt>
                <c:pt idx="24945">
                  <c:v>2.1110000000000002E-12</c:v>
                </c:pt>
                <c:pt idx="24946">
                  <c:v>2.1199999999999999E-12</c:v>
                </c:pt>
                <c:pt idx="24947">
                  <c:v>2.1039999999999999E-12</c:v>
                </c:pt>
                <c:pt idx="24948">
                  <c:v>2.1020000000000001E-12</c:v>
                </c:pt>
                <c:pt idx="24949">
                  <c:v>2.0949999999999999E-12</c:v>
                </c:pt>
                <c:pt idx="24950">
                  <c:v>2.0890000000000001E-12</c:v>
                </c:pt>
                <c:pt idx="24951">
                  <c:v>2.0850000000000001E-12</c:v>
                </c:pt>
                <c:pt idx="24952">
                  <c:v>2.0829999999999999E-12</c:v>
                </c:pt>
                <c:pt idx="24953">
                  <c:v>2.0890000000000001E-12</c:v>
                </c:pt>
                <c:pt idx="24954">
                  <c:v>2.0829999999999999E-12</c:v>
                </c:pt>
                <c:pt idx="24955">
                  <c:v>2.0779999999999998E-12</c:v>
                </c:pt>
                <c:pt idx="24956">
                  <c:v>2.0770000000000001E-12</c:v>
                </c:pt>
                <c:pt idx="24957">
                  <c:v>2.084E-12</c:v>
                </c:pt>
                <c:pt idx="24958">
                  <c:v>2.0810000000000001E-12</c:v>
                </c:pt>
                <c:pt idx="24959">
                  <c:v>2.0779999999999998E-12</c:v>
                </c:pt>
                <c:pt idx="24960">
                  <c:v>2.0720000000000001E-12</c:v>
                </c:pt>
                <c:pt idx="24961">
                  <c:v>2.0730000000000002E-12</c:v>
                </c:pt>
                <c:pt idx="24962">
                  <c:v>2.063E-12</c:v>
                </c:pt>
                <c:pt idx="24963">
                  <c:v>2.0680000000000001E-12</c:v>
                </c:pt>
                <c:pt idx="24964">
                  <c:v>2.0539999999999999E-12</c:v>
                </c:pt>
                <c:pt idx="24965">
                  <c:v>2.0609999999999998E-12</c:v>
                </c:pt>
                <c:pt idx="24966">
                  <c:v>2.0569999999999998E-12</c:v>
                </c:pt>
                <c:pt idx="24967">
                  <c:v>2.0569999999999998E-12</c:v>
                </c:pt>
                <c:pt idx="24968">
                  <c:v>2.0499999999999999E-12</c:v>
                </c:pt>
                <c:pt idx="24969">
                  <c:v>2.0440000000000002E-12</c:v>
                </c:pt>
                <c:pt idx="24970">
                  <c:v>2.0480000000000002E-12</c:v>
                </c:pt>
                <c:pt idx="24971">
                  <c:v>2.0539999999999999E-12</c:v>
                </c:pt>
                <c:pt idx="24972">
                  <c:v>2.0520000000000001E-12</c:v>
                </c:pt>
                <c:pt idx="24973">
                  <c:v>2.0520000000000001E-12</c:v>
                </c:pt>
                <c:pt idx="24974">
                  <c:v>2.0560000000000001E-12</c:v>
                </c:pt>
                <c:pt idx="24975">
                  <c:v>2.0569999999999998E-12</c:v>
                </c:pt>
                <c:pt idx="24976">
                  <c:v>2.0470000000000001E-12</c:v>
                </c:pt>
                <c:pt idx="24977">
                  <c:v>2.051E-12</c:v>
                </c:pt>
                <c:pt idx="24978">
                  <c:v>2.0529999999999998E-12</c:v>
                </c:pt>
                <c:pt idx="24979">
                  <c:v>2.0539999999999999E-12</c:v>
                </c:pt>
                <c:pt idx="24980">
                  <c:v>2.0579999999999999E-12</c:v>
                </c:pt>
                <c:pt idx="24981">
                  <c:v>2.0609999999999998E-12</c:v>
                </c:pt>
                <c:pt idx="24982">
                  <c:v>2.059E-12</c:v>
                </c:pt>
                <c:pt idx="24983">
                  <c:v>2.067E-12</c:v>
                </c:pt>
                <c:pt idx="24984">
                  <c:v>2.0650000000000002E-12</c:v>
                </c:pt>
                <c:pt idx="24985">
                  <c:v>2.063E-12</c:v>
                </c:pt>
                <c:pt idx="24986">
                  <c:v>2.1029999999999998E-12</c:v>
                </c:pt>
                <c:pt idx="24987">
                  <c:v>2.0640000000000001E-12</c:v>
                </c:pt>
                <c:pt idx="24988">
                  <c:v>2.0659999999999999E-12</c:v>
                </c:pt>
                <c:pt idx="24989">
                  <c:v>2.0619999999999999E-12</c:v>
                </c:pt>
                <c:pt idx="24990">
                  <c:v>2.0659999999999999E-12</c:v>
                </c:pt>
                <c:pt idx="24991">
                  <c:v>2.0560000000000001E-12</c:v>
                </c:pt>
                <c:pt idx="24992">
                  <c:v>2.0579999999999999E-12</c:v>
                </c:pt>
                <c:pt idx="24993">
                  <c:v>2.0600000000000001E-12</c:v>
                </c:pt>
                <c:pt idx="24994">
                  <c:v>2.0819999999999998E-12</c:v>
                </c:pt>
                <c:pt idx="24995">
                  <c:v>2.0569999999999998E-12</c:v>
                </c:pt>
                <c:pt idx="24996">
                  <c:v>2.0609999999999998E-12</c:v>
                </c:pt>
                <c:pt idx="24997">
                  <c:v>2.0539999999999999E-12</c:v>
                </c:pt>
                <c:pt idx="24998">
                  <c:v>2.0579999999999999E-12</c:v>
                </c:pt>
                <c:pt idx="24999">
                  <c:v>2.0619999999999999E-12</c:v>
                </c:pt>
                <c:pt idx="25000">
                  <c:v>2.0609999999999998E-12</c:v>
                </c:pt>
                <c:pt idx="25001">
                  <c:v>2.0690000000000002E-12</c:v>
                </c:pt>
                <c:pt idx="25002">
                  <c:v>2.067E-12</c:v>
                </c:pt>
                <c:pt idx="25003">
                  <c:v>2.067E-12</c:v>
                </c:pt>
                <c:pt idx="25004">
                  <c:v>2.067E-12</c:v>
                </c:pt>
                <c:pt idx="25005">
                  <c:v>2.0720000000000001E-12</c:v>
                </c:pt>
                <c:pt idx="25006">
                  <c:v>2.071E-12</c:v>
                </c:pt>
                <c:pt idx="25007">
                  <c:v>2.071E-12</c:v>
                </c:pt>
                <c:pt idx="25008">
                  <c:v>2.076E-12</c:v>
                </c:pt>
                <c:pt idx="25009">
                  <c:v>2.0730000000000002E-12</c:v>
                </c:pt>
                <c:pt idx="25010">
                  <c:v>2.071E-12</c:v>
                </c:pt>
                <c:pt idx="25011">
                  <c:v>2.0779999999999998E-12</c:v>
                </c:pt>
                <c:pt idx="25012">
                  <c:v>2.0779999999999998E-12</c:v>
                </c:pt>
                <c:pt idx="25013">
                  <c:v>2.0739999999999998E-12</c:v>
                </c:pt>
                <c:pt idx="25014">
                  <c:v>2.0819999999999998E-12</c:v>
                </c:pt>
                <c:pt idx="25015">
                  <c:v>2.0720000000000001E-12</c:v>
                </c:pt>
                <c:pt idx="25016">
                  <c:v>2.0730000000000002E-12</c:v>
                </c:pt>
                <c:pt idx="25017">
                  <c:v>2.0789999999999999E-12</c:v>
                </c:pt>
                <c:pt idx="25018">
                  <c:v>2.0829999999999999E-12</c:v>
                </c:pt>
                <c:pt idx="25019">
                  <c:v>2.063E-12</c:v>
                </c:pt>
                <c:pt idx="25020">
                  <c:v>2.084E-12</c:v>
                </c:pt>
                <c:pt idx="25021">
                  <c:v>2.0860000000000002E-12</c:v>
                </c:pt>
                <c:pt idx="25022">
                  <c:v>2.0869999999999999E-12</c:v>
                </c:pt>
                <c:pt idx="25023">
                  <c:v>2.0789999999999999E-12</c:v>
                </c:pt>
                <c:pt idx="25024">
                  <c:v>2.0789999999999999E-12</c:v>
                </c:pt>
                <c:pt idx="25025">
                  <c:v>2.0819999999999998E-12</c:v>
                </c:pt>
                <c:pt idx="25026">
                  <c:v>2.0829999999999999E-12</c:v>
                </c:pt>
                <c:pt idx="25027">
                  <c:v>2.0890000000000001E-12</c:v>
                </c:pt>
                <c:pt idx="25028">
                  <c:v>2.092E-12</c:v>
                </c:pt>
                <c:pt idx="25029">
                  <c:v>2.0989999999999998E-12</c:v>
                </c:pt>
                <c:pt idx="25030">
                  <c:v>2.1020000000000001E-12</c:v>
                </c:pt>
                <c:pt idx="25031">
                  <c:v>2.101E-12</c:v>
                </c:pt>
                <c:pt idx="25032">
                  <c:v>2.0980000000000001E-12</c:v>
                </c:pt>
                <c:pt idx="25033">
                  <c:v>2.1029999999999998E-12</c:v>
                </c:pt>
                <c:pt idx="25034">
                  <c:v>2.1069999999999998E-12</c:v>
                </c:pt>
                <c:pt idx="25035">
                  <c:v>2.1069999999999998E-12</c:v>
                </c:pt>
                <c:pt idx="25036">
                  <c:v>2.0989999999999998E-12</c:v>
                </c:pt>
                <c:pt idx="25037">
                  <c:v>2.1119999999999999E-12</c:v>
                </c:pt>
                <c:pt idx="25038">
                  <c:v>2.1079999999999999E-12</c:v>
                </c:pt>
                <c:pt idx="25039">
                  <c:v>2.113E-12</c:v>
                </c:pt>
                <c:pt idx="25040">
                  <c:v>2.092E-12</c:v>
                </c:pt>
                <c:pt idx="25041">
                  <c:v>2.1069999999999998E-12</c:v>
                </c:pt>
                <c:pt idx="25042">
                  <c:v>2.1199999999999999E-12</c:v>
                </c:pt>
                <c:pt idx="25043">
                  <c:v>2.113E-12</c:v>
                </c:pt>
                <c:pt idx="25044">
                  <c:v>2.1069999999999998E-12</c:v>
                </c:pt>
                <c:pt idx="25045">
                  <c:v>2.13E-12</c:v>
                </c:pt>
                <c:pt idx="25046">
                  <c:v>2.13E-12</c:v>
                </c:pt>
                <c:pt idx="25047">
                  <c:v>2.1329999999999999E-12</c:v>
                </c:pt>
                <c:pt idx="25048">
                  <c:v>2.1270000000000001E-12</c:v>
                </c:pt>
                <c:pt idx="25049">
                  <c:v>2.1279999999999998E-12</c:v>
                </c:pt>
                <c:pt idx="25050">
                  <c:v>2.1360000000000002E-12</c:v>
                </c:pt>
                <c:pt idx="25051">
                  <c:v>2.1310000000000001E-12</c:v>
                </c:pt>
                <c:pt idx="25052">
                  <c:v>2.1350000000000001E-12</c:v>
                </c:pt>
                <c:pt idx="25053">
                  <c:v>2.1390000000000001E-12</c:v>
                </c:pt>
                <c:pt idx="25054">
                  <c:v>2.1440000000000002E-12</c:v>
                </c:pt>
                <c:pt idx="25055">
                  <c:v>2.1430000000000001E-12</c:v>
                </c:pt>
                <c:pt idx="25056">
                  <c:v>2.1529999999999998E-12</c:v>
                </c:pt>
                <c:pt idx="25057">
                  <c:v>2.1520000000000001E-12</c:v>
                </c:pt>
                <c:pt idx="25058">
                  <c:v>2.1560000000000001E-12</c:v>
                </c:pt>
                <c:pt idx="25059">
                  <c:v>2.1539999999999999E-12</c:v>
                </c:pt>
                <c:pt idx="25060">
                  <c:v>2.1560000000000001E-12</c:v>
                </c:pt>
                <c:pt idx="25061">
                  <c:v>2.1570000000000002E-12</c:v>
                </c:pt>
                <c:pt idx="25062">
                  <c:v>2.155E-12</c:v>
                </c:pt>
                <c:pt idx="25063">
                  <c:v>2.1600000000000001E-12</c:v>
                </c:pt>
                <c:pt idx="25064">
                  <c:v>2.1560000000000001E-12</c:v>
                </c:pt>
                <c:pt idx="25065">
                  <c:v>2.1520000000000001E-12</c:v>
                </c:pt>
                <c:pt idx="25066">
                  <c:v>2.163E-12</c:v>
                </c:pt>
                <c:pt idx="25067">
                  <c:v>2.1739999999999998E-12</c:v>
                </c:pt>
                <c:pt idx="25068">
                  <c:v>2.1789999999999999E-12</c:v>
                </c:pt>
                <c:pt idx="25069">
                  <c:v>2.1789999999999999E-12</c:v>
                </c:pt>
                <c:pt idx="25070">
                  <c:v>2.172E-12</c:v>
                </c:pt>
                <c:pt idx="25071">
                  <c:v>2.1820000000000002E-12</c:v>
                </c:pt>
                <c:pt idx="25072">
                  <c:v>2.18E-12</c:v>
                </c:pt>
                <c:pt idx="25073">
                  <c:v>2.1909999999999999E-12</c:v>
                </c:pt>
                <c:pt idx="25074">
                  <c:v>2.1919999999999999E-12</c:v>
                </c:pt>
                <c:pt idx="25075">
                  <c:v>2.1959999999999999E-12</c:v>
                </c:pt>
                <c:pt idx="25076">
                  <c:v>2.201E-12</c:v>
                </c:pt>
                <c:pt idx="25077">
                  <c:v>2.205E-12</c:v>
                </c:pt>
                <c:pt idx="25078">
                  <c:v>2.213E-12</c:v>
                </c:pt>
                <c:pt idx="25079">
                  <c:v>2.2199999999999998E-12</c:v>
                </c:pt>
                <c:pt idx="25080">
                  <c:v>2.222E-12</c:v>
                </c:pt>
                <c:pt idx="25081">
                  <c:v>2.2239999999999998E-12</c:v>
                </c:pt>
                <c:pt idx="25082">
                  <c:v>2.226E-12</c:v>
                </c:pt>
                <c:pt idx="25083">
                  <c:v>2.2320000000000002E-12</c:v>
                </c:pt>
                <c:pt idx="25084">
                  <c:v>2.2289999999999999E-12</c:v>
                </c:pt>
                <c:pt idx="25085">
                  <c:v>2.2350000000000001E-12</c:v>
                </c:pt>
                <c:pt idx="25086">
                  <c:v>2.2449999999999998E-12</c:v>
                </c:pt>
                <c:pt idx="25087">
                  <c:v>2.2419999999999999E-12</c:v>
                </c:pt>
                <c:pt idx="25088">
                  <c:v>2.243E-12</c:v>
                </c:pt>
                <c:pt idx="25089">
                  <c:v>2.251E-12</c:v>
                </c:pt>
                <c:pt idx="25090">
                  <c:v>2.247E-12</c:v>
                </c:pt>
                <c:pt idx="25091">
                  <c:v>2.2560000000000001E-12</c:v>
                </c:pt>
                <c:pt idx="25092">
                  <c:v>2.2669999999999999E-12</c:v>
                </c:pt>
                <c:pt idx="25093">
                  <c:v>2.2659999999999998E-12</c:v>
                </c:pt>
                <c:pt idx="25094">
                  <c:v>2.2699999999999998E-12</c:v>
                </c:pt>
                <c:pt idx="25095">
                  <c:v>2.272E-12</c:v>
                </c:pt>
                <c:pt idx="25096">
                  <c:v>2.2739999999999998E-12</c:v>
                </c:pt>
                <c:pt idx="25097">
                  <c:v>2.2850000000000001E-12</c:v>
                </c:pt>
                <c:pt idx="25098">
                  <c:v>2.2909999999999998E-12</c:v>
                </c:pt>
                <c:pt idx="25099">
                  <c:v>2.2900000000000001E-12</c:v>
                </c:pt>
                <c:pt idx="25100">
                  <c:v>2.2879999999999999E-12</c:v>
                </c:pt>
                <c:pt idx="25101">
                  <c:v>2.2879999999999999E-12</c:v>
                </c:pt>
                <c:pt idx="25102">
                  <c:v>2.2860000000000002E-12</c:v>
                </c:pt>
                <c:pt idx="25103">
                  <c:v>2.2940000000000001E-12</c:v>
                </c:pt>
                <c:pt idx="25104">
                  <c:v>2.2949999999999998E-12</c:v>
                </c:pt>
                <c:pt idx="25105">
                  <c:v>2.309E-12</c:v>
                </c:pt>
                <c:pt idx="25106">
                  <c:v>2.301E-12</c:v>
                </c:pt>
                <c:pt idx="25107">
                  <c:v>2.3159999999999998E-12</c:v>
                </c:pt>
                <c:pt idx="25108">
                  <c:v>2.3169999999999999E-12</c:v>
                </c:pt>
                <c:pt idx="25109">
                  <c:v>2.3190000000000001E-12</c:v>
                </c:pt>
                <c:pt idx="25110">
                  <c:v>2.3190000000000001E-12</c:v>
                </c:pt>
                <c:pt idx="25111">
                  <c:v>2.3310000000000001E-12</c:v>
                </c:pt>
                <c:pt idx="25112">
                  <c:v>2.3159999999999998E-12</c:v>
                </c:pt>
                <c:pt idx="25113">
                  <c:v>2.3249999999999999E-12</c:v>
                </c:pt>
                <c:pt idx="25114">
                  <c:v>2.3209999999999999E-12</c:v>
                </c:pt>
                <c:pt idx="25115">
                  <c:v>2.3419999999999999E-12</c:v>
                </c:pt>
                <c:pt idx="25116">
                  <c:v>2.3209999999999999E-12</c:v>
                </c:pt>
                <c:pt idx="25117">
                  <c:v>2.3289999999999999E-12</c:v>
                </c:pt>
                <c:pt idx="25118">
                  <c:v>2.33E-12</c:v>
                </c:pt>
                <c:pt idx="25119">
                  <c:v>2.3329999999999999E-12</c:v>
                </c:pt>
                <c:pt idx="25120">
                  <c:v>2.3379999999999999E-12</c:v>
                </c:pt>
                <c:pt idx="25121">
                  <c:v>2.3409999999999998E-12</c:v>
                </c:pt>
                <c:pt idx="25122">
                  <c:v>2.343E-12</c:v>
                </c:pt>
                <c:pt idx="25123">
                  <c:v>2.3570000000000002E-12</c:v>
                </c:pt>
                <c:pt idx="25124">
                  <c:v>2.364E-12</c:v>
                </c:pt>
                <c:pt idx="25125">
                  <c:v>2.3669999999999999E-12</c:v>
                </c:pt>
                <c:pt idx="25126">
                  <c:v>2.372E-12</c:v>
                </c:pt>
                <c:pt idx="25127">
                  <c:v>2.376E-12</c:v>
                </c:pt>
                <c:pt idx="25128">
                  <c:v>2.372E-12</c:v>
                </c:pt>
                <c:pt idx="25129">
                  <c:v>2.36E-12</c:v>
                </c:pt>
                <c:pt idx="25130">
                  <c:v>2.3579999999999998E-12</c:v>
                </c:pt>
                <c:pt idx="25131">
                  <c:v>2.36E-12</c:v>
                </c:pt>
                <c:pt idx="25132">
                  <c:v>2.3690000000000001E-12</c:v>
                </c:pt>
                <c:pt idx="25133">
                  <c:v>2.3709999999999999E-12</c:v>
                </c:pt>
                <c:pt idx="25134">
                  <c:v>2.3740000000000002E-12</c:v>
                </c:pt>
                <c:pt idx="25135">
                  <c:v>2.3650000000000001E-12</c:v>
                </c:pt>
                <c:pt idx="25136">
                  <c:v>2.3820000000000001E-12</c:v>
                </c:pt>
                <c:pt idx="25137">
                  <c:v>2.3780000000000002E-12</c:v>
                </c:pt>
                <c:pt idx="25138">
                  <c:v>2.389E-12</c:v>
                </c:pt>
                <c:pt idx="25139">
                  <c:v>2.3860000000000001E-12</c:v>
                </c:pt>
                <c:pt idx="25140">
                  <c:v>2.4169999999999999E-12</c:v>
                </c:pt>
                <c:pt idx="25141">
                  <c:v>2.4039999999999999E-12</c:v>
                </c:pt>
                <c:pt idx="25142">
                  <c:v>2.397E-12</c:v>
                </c:pt>
                <c:pt idx="25143">
                  <c:v>2.4119999999999998E-12</c:v>
                </c:pt>
                <c:pt idx="25144">
                  <c:v>2.4079999999999998E-12</c:v>
                </c:pt>
                <c:pt idx="25145">
                  <c:v>2.401E-12</c:v>
                </c:pt>
                <c:pt idx="25146">
                  <c:v>2.405E-12</c:v>
                </c:pt>
                <c:pt idx="25147">
                  <c:v>2.4159999999999998E-12</c:v>
                </c:pt>
                <c:pt idx="25148">
                  <c:v>2.406E-12</c:v>
                </c:pt>
                <c:pt idx="25149">
                  <c:v>2.426E-12</c:v>
                </c:pt>
                <c:pt idx="25150">
                  <c:v>2.422E-12</c:v>
                </c:pt>
                <c:pt idx="25151">
                  <c:v>2.4240000000000002E-12</c:v>
                </c:pt>
                <c:pt idx="25152">
                  <c:v>2.4289999999999998E-12</c:v>
                </c:pt>
                <c:pt idx="25153">
                  <c:v>2.4299999999999999E-12</c:v>
                </c:pt>
                <c:pt idx="25154">
                  <c:v>2.4289999999999998E-12</c:v>
                </c:pt>
                <c:pt idx="25155">
                  <c:v>2.4249999999999999E-12</c:v>
                </c:pt>
                <c:pt idx="25156">
                  <c:v>2.4230000000000001E-12</c:v>
                </c:pt>
                <c:pt idx="25157">
                  <c:v>2.439E-12</c:v>
                </c:pt>
                <c:pt idx="25158">
                  <c:v>2.4400000000000001E-12</c:v>
                </c:pt>
                <c:pt idx="25159">
                  <c:v>2.4400000000000001E-12</c:v>
                </c:pt>
                <c:pt idx="25160">
                  <c:v>2.4419999999999999E-12</c:v>
                </c:pt>
                <c:pt idx="25161">
                  <c:v>2.447E-12</c:v>
                </c:pt>
                <c:pt idx="25162">
                  <c:v>2.4480000000000001E-12</c:v>
                </c:pt>
                <c:pt idx="25163">
                  <c:v>2.4440000000000001E-12</c:v>
                </c:pt>
                <c:pt idx="25164">
                  <c:v>2.443E-12</c:v>
                </c:pt>
                <c:pt idx="25165">
                  <c:v>2.4520000000000001E-12</c:v>
                </c:pt>
                <c:pt idx="25166">
                  <c:v>2.456E-12</c:v>
                </c:pt>
                <c:pt idx="25167">
                  <c:v>2.4589999999999999E-12</c:v>
                </c:pt>
                <c:pt idx="25168">
                  <c:v>2.4520000000000001E-12</c:v>
                </c:pt>
                <c:pt idx="25169">
                  <c:v>2.456E-12</c:v>
                </c:pt>
                <c:pt idx="25170">
                  <c:v>2.4570000000000001E-12</c:v>
                </c:pt>
                <c:pt idx="25171">
                  <c:v>2.4589999999999999E-12</c:v>
                </c:pt>
                <c:pt idx="25172">
                  <c:v>2.4589999999999999E-12</c:v>
                </c:pt>
                <c:pt idx="25173">
                  <c:v>2.4539999999999998E-12</c:v>
                </c:pt>
                <c:pt idx="25174">
                  <c:v>2.4549999999999999E-12</c:v>
                </c:pt>
                <c:pt idx="25175">
                  <c:v>2.4579999999999998E-12</c:v>
                </c:pt>
                <c:pt idx="25176">
                  <c:v>2.4629999999999999E-12</c:v>
                </c:pt>
                <c:pt idx="25177">
                  <c:v>2.46E-12</c:v>
                </c:pt>
                <c:pt idx="25178">
                  <c:v>2.4619999999999998E-12</c:v>
                </c:pt>
                <c:pt idx="25179">
                  <c:v>2.464E-12</c:v>
                </c:pt>
                <c:pt idx="25180">
                  <c:v>2.4690000000000001E-12</c:v>
                </c:pt>
                <c:pt idx="25181">
                  <c:v>2.4660000000000002E-12</c:v>
                </c:pt>
                <c:pt idx="25182">
                  <c:v>2.468E-12</c:v>
                </c:pt>
                <c:pt idx="25183">
                  <c:v>2.477E-12</c:v>
                </c:pt>
                <c:pt idx="25184">
                  <c:v>2.472E-12</c:v>
                </c:pt>
                <c:pt idx="25185">
                  <c:v>2.4709999999999999E-12</c:v>
                </c:pt>
                <c:pt idx="25186">
                  <c:v>2.4709999999999999E-12</c:v>
                </c:pt>
                <c:pt idx="25187">
                  <c:v>2.4740000000000002E-12</c:v>
                </c:pt>
                <c:pt idx="25188">
                  <c:v>2.477E-12</c:v>
                </c:pt>
                <c:pt idx="25189">
                  <c:v>2.4829999999999998E-12</c:v>
                </c:pt>
                <c:pt idx="25190">
                  <c:v>2.468E-12</c:v>
                </c:pt>
                <c:pt idx="25191">
                  <c:v>2.489E-12</c:v>
                </c:pt>
                <c:pt idx="25192">
                  <c:v>2.4829999999999998E-12</c:v>
                </c:pt>
                <c:pt idx="25193">
                  <c:v>2.4829999999999998E-12</c:v>
                </c:pt>
                <c:pt idx="25194">
                  <c:v>2.4919999999999999E-12</c:v>
                </c:pt>
                <c:pt idx="25195">
                  <c:v>2.4940000000000001E-12</c:v>
                </c:pt>
                <c:pt idx="25196">
                  <c:v>2.4839999999999999E-12</c:v>
                </c:pt>
                <c:pt idx="25197">
                  <c:v>2.4860000000000001E-12</c:v>
                </c:pt>
                <c:pt idx="25198">
                  <c:v>2.4950000000000002E-12</c:v>
                </c:pt>
                <c:pt idx="25199">
                  <c:v>2.5030000000000001E-12</c:v>
                </c:pt>
                <c:pt idx="25200">
                  <c:v>2.5129999999999999E-12</c:v>
                </c:pt>
                <c:pt idx="25201">
                  <c:v>2.5129999999999999E-12</c:v>
                </c:pt>
                <c:pt idx="25202">
                  <c:v>2.506E-12</c:v>
                </c:pt>
                <c:pt idx="25203">
                  <c:v>2.5110000000000001E-12</c:v>
                </c:pt>
                <c:pt idx="25204">
                  <c:v>2.5209999999999999E-12</c:v>
                </c:pt>
                <c:pt idx="25205">
                  <c:v>2.5259999999999999E-12</c:v>
                </c:pt>
                <c:pt idx="25206">
                  <c:v>2.531E-12</c:v>
                </c:pt>
                <c:pt idx="25207">
                  <c:v>2.539E-12</c:v>
                </c:pt>
                <c:pt idx="25208">
                  <c:v>2.5410000000000002E-12</c:v>
                </c:pt>
                <c:pt idx="25209">
                  <c:v>2.5370000000000002E-12</c:v>
                </c:pt>
                <c:pt idx="25210">
                  <c:v>2.539E-12</c:v>
                </c:pt>
                <c:pt idx="25211">
                  <c:v>2.5289999999999998E-12</c:v>
                </c:pt>
                <c:pt idx="25212">
                  <c:v>2.543E-12</c:v>
                </c:pt>
                <c:pt idx="25213">
                  <c:v>2.547E-12</c:v>
                </c:pt>
                <c:pt idx="25214">
                  <c:v>2.5360000000000001E-12</c:v>
                </c:pt>
                <c:pt idx="25215">
                  <c:v>2.518E-12</c:v>
                </c:pt>
                <c:pt idx="25216">
                  <c:v>2.5450000000000002E-12</c:v>
                </c:pt>
                <c:pt idx="25217">
                  <c:v>2.5440000000000001E-12</c:v>
                </c:pt>
                <c:pt idx="25218">
                  <c:v>2.5419999999999999E-12</c:v>
                </c:pt>
                <c:pt idx="25219">
                  <c:v>2.5490000000000001E-12</c:v>
                </c:pt>
                <c:pt idx="25220">
                  <c:v>2.5440000000000001E-12</c:v>
                </c:pt>
                <c:pt idx="25221">
                  <c:v>2.5490000000000001E-12</c:v>
                </c:pt>
                <c:pt idx="25222">
                  <c:v>2.548E-12</c:v>
                </c:pt>
                <c:pt idx="25223">
                  <c:v>2.5499999999999998E-12</c:v>
                </c:pt>
                <c:pt idx="25224">
                  <c:v>2.5530000000000001E-12</c:v>
                </c:pt>
                <c:pt idx="25225">
                  <c:v>2.556E-12</c:v>
                </c:pt>
                <c:pt idx="25226">
                  <c:v>2.5589999999999999E-12</c:v>
                </c:pt>
                <c:pt idx="25227">
                  <c:v>2.5589999999999999E-12</c:v>
                </c:pt>
                <c:pt idx="25228">
                  <c:v>2.5539999999999998E-12</c:v>
                </c:pt>
                <c:pt idx="25229">
                  <c:v>2.556E-12</c:v>
                </c:pt>
                <c:pt idx="25230">
                  <c:v>2.556E-12</c:v>
                </c:pt>
                <c:pt idx="25231">
                  <c:v>2.5549999999999999E-12</c:v>
                </c:pt>
                <c:pt idx="25232">
                  <c:v>2.543E-12</c:v>
                </c:pt>
                <c:pt idx="25233">
                  <c:v>2.5549999999999999E-12</c:v>
                </c:pt>
                <c:pt idx="25234">
                  <c:v>2.5509999999999999E-12</c:v>
                </c:pt>
                <c:pt idx="25235">
                  <c:v>2.5539999999999998E-12</c:v>
                </c:pt>
                <c:pt idx="25236">
                  <c:v>2.5299999999999999E-12</c:v>
                </c:pt>
                <c:pt idx="25237">
                  <c:v>2.5459999999999999E-12</c:v>
                </c:pt>
                <c:pt idx="25238">
                  <c:v>2.5530000000000001E-12</c:v>
                </c:pt>
                <c:pt idx="25239">
                  <c:v>2.543E-12</c:v>
                </c:pt>
                <c:pt idx="25240">
                  <c:v>2.531E-12</c:v>
                </c:pt>
                <c:pt idx="25241">
                  <c:v>2.548E-12</c:v>
                </c:pt>
                <c:pt idx="25242">
                  <c:v>2.548E-12</c:v>
                </c:pt>
                <c:pt idx="25243">
                  <c:v>2.5499999999999998E-12</c:v>
                </c:pt>
                <c:pt idx="25244">
                  <c:v>2.5499999999999998E-12</c:v>
                </c:pt>
                <c:pt idx="25245">
                  <c:v>2.5530000000000001E-12</c:v>
                </c:pt>
                <c:pt idx="25246">
                  <c:v>2.5509999999999999E-12</c:v>
                </c:pt>
                <c:pt idx="25247">
                  <c:v>2.548E-12</c:v>
                </c:pt>
                <c:pt idx="25248">
                  <c:v>2.5499999999999998E-12</c:v>
                </c:pt>
                <c:pt idx="25249">
                  <c:v>2.5530000000000001E-12</c:v>
                </c:pt>
                <c:pt idx="25250">
                  <c:v>2.5589999999999999E-12</c:v>
                </c:pt>
                <c:pt idx="25251">
                  <c:v>2.5620000000000002E-12</c:v>
                </c:pt>
                <c:pt idx="25252">
                  <c:v>2.5579999999999998E-12</c:v>
                </c:pt>
                <c:pt idx="25253">
                  <c:v>2.5490000000000001E-12</c:v>
                </c:pt>
                <c:pt idx="25254">
                  <c:v>2.547E-12</c:v>
                </c:pt>
                <c:pt idx="25255">
                  <c:v>2.5539999999999998E-12</c:v>
                </c:pt>
                <c:pt idx="25256">
                  <c:v>2.5440000000000001E-12</c:v>
                </c:pt>
                <c:pt idx="25257">
                  <c:v>2.5249999999999998E-12</c:v>
                </c:pt>
                <c:pt idx="25258">
                  <c:v>2.5360000000000001E-12</c:v>
                </c:pt>
                <c:pt idx="25259">
                  <c:v>2.5400000000000001E-12</c:v>
                </c:pt>
                <c:pt idx="25260">
                  <c:v>2.531E-12</c:v>
                </c:pt>
                <c:pt idx="25261">
                  <c:v>2.4959999999999999E-12</c:v>
                </c:pt>
                <c:pt idx="25262">
                  <c:v>2.527E-12</c:v>
                </c:pt>
                <c:pt idx="25263">
                  <c:v>2.5200000000000002E-12</c:v>
                </c:pt>
                <c:pt idx="25264">
                  <c:v>2.5200000000000002E-12</c:v>
                </c:pt>
                <c:pt idx="25265">
                  <c:v>2.5209999999999999E-12</c:v>
                </c:pt>
                <c:pt idx="25266">
                  <c:v>2.514E-12</c:v>
                </c:pt>
                <c:pt idx="25267">
                  <c:v>2.5150000000000001E-12</c:v>
                </c:pt>
                <c:pt idx="25268">
                  <c:v>2.514E-12</c:v>
                </c:pt>
                <c:pt idx="25269">
                  <c:v>2.5089999999999999E-12</c:v>
                </c:pt>
                <c:pt idx="25270">
                  <c:v>2.4999999999999998E-12</c:v>
                </c:pt>
                <c:pt idx="25271">
                  <c:v>2.5079999999999998E-12</c:v>
                </c:pt>
                <c:pt idx="25272">
                  <c:v>2.5070000000000001E-12</c:v>
                </c:pt>
                <c:pt idx="25273">
                  <c:v>2.4999999999999998E-12</c:v>
                </c:pt>
                <c:pt idx="25274">
                  <c:v>2.51E-12</c:v>
                </c:pt>
                <c:pt idx="25275">
                  <c:v>2.5070000000000001E-12</c:v>
                </c:pt>
                <c:pt idx="25276">
                  <c:v>2.506E-12</c:v>
                </c:pt>
                <c:pt idx="25277">
                  <c:v>2.5049999999999999E-12</c:v>
                </c:pt>
                <c:pt idx="25278">
                  <c:v>2.4900000000000001E-12</c:v>
                </c:pt>
                <c:pt idx="25279">
                  <c:v>2.4980000000000001E-12</c:v>
                </c:pt>
                <c:pt idx="25280">
                  <c:v>2.4839999999999999E-12</c:v>
                </c:pt>
                <c:pt idx="25281">
                  <c:v>2.481E-12</c:v>
                </c:pt>
                <c:pt idx="25282">
                  <c:v>2.4709999999999999E-12</c:v>
                </c:pt>
                <c:pt idx="25283">
                  <c:v>2.4660000000000002E-12</c:v>
                </c:pt>
                <c:pt idx="25284">
                  <c:v>2.4539999999999998E-12</c:v>
                </c:pt>
                <c:pt idx="25285">
                  <c:v>2.4589999999999999E-12</c:v>
                </c:pt>
                <c:pt idx="25286">
                  <c:v>2.4270000000000001E-12</c:v>
                </c:pt>
                <c:pt idx="25287">
                  <c:v>2.451E-12</c:v>
                </c:pt>
                <c:pt idx="25288">
                  <c:v>2.447E-12</c:v>
                </c:pt>
                <c:pt idx="25289">
                  <c:v>2.4619999999999998E-12</c:v>
                </c:pt>
                <c:pt idx="25290">
                  <c:v>2.4490000000000002E-12</c:v>
                </c:pt>
                <c:pt idx="25291">
                  <c:v>2.4549999999999999E-12</c:v>
                </c:pt>
                <c:pt idx="25292">
                  <c:v>2.4450000000000002E-12</c:v>
                </c:pt>
                <c:pt idx="25293">
                  <c:v>2.4379999999999999E-12</c:v>
                </c:pt>
                <c:pt idx="25294">
                  <c:v>2.4240000000000002E-12</c:v>
                </c:pt>
                <c:pt idx="25295">
                  <c:v>2.4150000000000001E-12</c:v>
                </c:pt>
                <c:pt idx="25296">
                  <c:v>2.418E-12</c:v>
                </c:pt>
                <c:pt idx="25297">
                  <c:v>2.405E-12</c:v>
                </c:pt>
                <c:pt idx="25298">
                  <c:v>2.3959999999999999E-12</c:v>
                </c:pt>
                <c:pt idx="25299">
                  <c:v>2.3919999999999999E-12</c:v>
                </c:pt>
                <c:pt idx="25300">
                  <c:v>2.3860000000000001E-12</c:v>
                </c:pt>
                <c:pt idx="25301">
                  <c:v>2.385E-12</c:v>
                </c:pt>
                <c:pt idx="25302">
                  <c:v>2.3839999999999999E-12</c:v>
                </c:pt>
                <c:pt idx="25303">
                  <c:v>2.3789999999999999E-12</c:v>
                </c:pt>
                <c:pt idx="25304">
                  <c:v>2.3709999999999999E-12</c:v>
                </c:pt>
                <c:pt idx="25305">
                  <c:v>2.3650000000000001E-12</c:v>
                </c:pt>
                <c:pt idx="25306">
                  <c:v>2.368E-12</c:v>
                </c:pt>
                <c:pt idx="25307">
                  <c:v>2.3669999999999999E-12</c:v>
                </c:pt>
                <c:pt idx="25308">
                  <c:v>2.3579999999999998E-12</c:v>
                </c:pt>
                <c:pt idx="25309">
                  <c:v>2.3560000000000001E-12</c:v>
                </c:pt>
                <c:pt idx="25310">
                  <c:v>2.3490000000000002E-12</c:v>
                </c:pt>
                <c:pt idx="25311">
                  <c:v>2.3629999999999999E-12</c:v>
                </c:pt>
                <c:pt idx="25312">
                  <c:v>2.3490000000000002E-12</c:v>
                </c:pt>
                <c:pt idx="25313">
                  <c:v>2.343E-12</c:v>
                </c:pt>
                <c:pt idx="25314">
                  <c:v>2.339E-12</c:v>
                </c:pt>
                <c:pt idx="25315">
                  <c:v>2.3280000000000002E-12</c:v>
                </c:pt>
                <c:pt idx="25316">
                  <c:v>2.3209999999999999E-12</c:v>
                </c:pt>
                <c:pt idx="25317">
                  <c:v>2.3169999999999999E-12</c:v>
                </c:pt>
                <c:pt idx="25318">
                  <c:v>2.3199999999999998E-12</c:v>
                </c:pt>
                <c:pt idx="25319">
                  <c:v>2.334E-12</c:v>
                </c:pt>
                <c:pt idx="25320">
                  <c:v>2.3240000000000002E-12</c:v>
                </c:pt>
                <c:pt idx="25321">
                  <c:v>2.3190000000000001E-12</c:v>
                </c:pt>
                <c:pt idx="25322">
                  <c:v>2.3169999999999999E-12</c:v>
                </c:pt>
                <c:pt idx="25323">
                  <c:v>2.3110000000000001E-12</c:v>
                </c:pt>
                <c:pt idx="25324">
                  <c:v>2.2919999999999999E-12</c:v>
                </c:pt>
                <c:pt idx="25325">
                  <c:v>2.2909999999999998E-12</c:v>
                </c:pt>
                <c:pt idx="25326">
                  <c:v>2.28E-12</c:v>
                </c:pt>
                <c:pt idx="25327">
                  <c:v>2.2699999999999998E-12</c:v>
                </c:pt>
                <c:pt idx="25328">
                  <c:v>2.276E-12</c:v>
                </c:pt>
                <c:pt idx="25329">
                  <c:v>2.2709999999999999E-12</c:v>
                </c:pt>
                <c:pt idx="25330">
                  <c:v>2.268E-12</c:v>
                </c:pt>
                <c:pt idx="25331">
                  <c:v>2.2659999999999998E-12</c:v>
                </c:pt>
                <c:pt idx="25332">
                  <c:v>2.2709999999999999E-12</c:v>
                </c:pt>
                <c:pt idx="25333">
                  <c:v>2.2579999999999999E-12</c:v>
                </c:pt>
                <c:pt idx="25334">
                  <c:v>2.2579999999999999E-12</c:v>
                </c:pt>
                <c:pt idx="25335">
                  <c:v>2.2489999999999998E-12</c:v>
                </c:pt>
                <c:pt idx="25336">
                  <c:v>2.28E-12</c:v>
                </c:pt>
                <c:pt idx="25337">
                  <c:v>2.234E-12</c:v>
                </c:pt>
                <c:pt idx="25338">
                  <c:v>2.23E-12</c:v>
                </c:pt>
                <c:pt idx="25339">
                  <c:v>2.2230000000000001E-12</c:v>
                </c:pt>
                <c:pt idx="25340">
                  <c:v>2.2169999999999999E-12</c:v>
                </c:pt>
                <c:pt idx="25341">
                  <c:v>2.201E-12</c:v>
                </c:pt>
                <c:pt idx="25342">
                  <c:v>2.201E-12</c:v>
                </c:pt>
                <c:pt idx="25343">
                  <c:v>2.2060000000000001E-12</c:v>
                </c:pt>
                <c:pt idx="25344">
                  <c:v>2.201E-12</c:v>
                </c:pt>
                <c:pt idx="25345">
                  <c:v>2.1940000000000001E-12</c:v>
                </c:pt>
                <c:pt idx="25346">
                  <c:v>2.1909999999999999E-12</c:v>
                </c:pt>
                <c:pt idx="25347">
                  <c:v>2.1999999999999999E-12</c:v>
                </c:pt>
                <c:pt idx="25348">
                  <c:v>2.188E-12</c:v>
                </c:pt>
                <c:pt idx="25349">
                  <c:v>2.1869999999999999E-12</c:v>
                </c:pt>
                <c:pt idx="25350">
                  <c:v>2.1810000000000001E-12</c:v>
                </c:pt>
                <c:pt idx="25351">
                  <c:v>2.18E-12</c:v>
                </c:pt>
                <c:pt idx="25352">
                  <c:v>2.1749999999999999E-12</c:v>
                </c:pt>
                <c:pt idx="25353">
                  <c:v>2.18E-12</c:v>
                </c:pt>
                <c:pt idx="25354">
                  <c:v>2.1789999999999999E-12</c:v>
                </c:pt>
                <c:pt idx="25355">
                  <c:v>2.1640000000000001E-12</c:v>
                </c:pt>
                <c:pt idx="25356">
                  <c:v>2.1680000000000001E-12</c:v>
                </c:pt>
                <c:pt idx="25357">
                  <c:v>2.1789999999999999E-12</c:v>
                </c:pt>
                <c:pt idx="25358">
                  <c:v>2.1650000000000002E-12</c:v>
                </c:pt>
                <c:pt idx="25359">
                  <c:v>2.1579999999999999E-12</c:v>
                </c:pt>
                <c:pt idx="25360">
                  <c:v>2.1520000000000001E-12</c:v>
                </c:pt>
                <c:pt idx="25361">
                  <c:v>2.197E-12</c:v>
                </c:pt>
                <c:pt idx="25362">
                  <c:v>2.142E-12</c:v>
                </c:pt>
                <c:pt idx="25363">
                  <c:v>2.1409999999999999E-12</c:v>
                </c:pt>
                <c:pt idx="25364">
                  <c:v>2.1329999999999999E-12</c:v>
                </c:pt>
                <c:pt idx="25365">
                  <c:v>2.1350000000000001E-12</c:v>
                </c:pt>
                <c:pt idx="25366">
                  <c:v>2.138E-12</c:v>
                </c:pt>
                <c:pt idx="25367">
                  <c:v>2.1350000000000001E-12</c:v>
                </c:pt>
                <c:pt idx="25368">
                  <c:v>2.1459999999999999E-12</c:v>
                </c:pt>
                <c:pt idx="25369">
                  <c:v>2.1440000000000002E-12</c:v>
                </c:pt>
                <c:pt idx="25370">
                  <c:v>2.1289999999999999E-12</c:v>
                </c:pt>
                <c:pt idx="25371">
                  <c:v>2.1329999999999999E-12</c:v>
                </c:pt>
                <c:pt idx="25372">
                  <c:v>2.1319999999999998E-12</c:v>
                </c:pt>
                <c:pt idx="25373">
                  <c:v>2.1459999999999999E-12</c:v>
                </c:pt>
                <c:pt idx="25374">
                  <c:v>2.1459999999999999E-12</c:v>
                </c:pt>
                <c:pt idx="25375">
                  <c:v>2.1440000000000002E-12</c:v>
                </c:pt>
                <c:pt idx="25376">
                  <c:v>2.1270000000000001E-12</c:v>
                </c:pt>
                <c:pt idx="25377">
                  <c:v>2.1319999999999998E-12</c:v>
                </c:pt>
                <c:pt idx="25378">
                  <c:v>2.1239999999999998E-12</c:v>
                </c:pt>
                <c:pt idx="25379">
                  <c:v>2.1230000000000001E-12</c:v>
                </c:pt>
                <c:pt idx="25380">
                  <c:v>2.1180000000000001E-12</c:v>
                </c:pt>
                <c:pt idx="25381">
                  <c:v>2.1140000000000001E-12</c:v>
                </c:pt>
                <c:pt idx="25382">
                  <c:v>2.1449999999999998E-12</c:v>
                </c:pt>
                <c:pt idx="25383">
                  <c:v>2.1230000000000001E-12</c:v>
                </c:pt>
                <c:pt idx="25384">
                  <c:v>2.1209999999999999E-12</c:v>
                </c:pt>
                <c:pt idx="25385">
                  <c:v>2.1190000000000002E-12</c:v>
                </c:pt>
                <c:pt idx="25386">
                  <c:v>2.1150000000000002E-12</c:v>
                </c:pt>
                <c:pt idx="25387">
                  <c:v>2.1150000000000002E-12</c:v>
                </c:pt>
                <c:pt idx="25388">
                  <c:v>2.1140000000000001E-12</c:v>
                </c:pt>
                <c:pt idx="25389">
                  <c:v>2.113E-12</c:v>
                </c:pt>
                <c:pt idx="25390">
                  <c:v>2.1039999999999999E-12</c:v>
                </c:pt>
                <c:pt idx="25391">
                  <c:v>2.1079999999999999E-12</c:v>
                </c:pt>
                <c:pt idx="25392">
                  <c:v>2.109E-12</c:v>
                </c:pt>
                <c:pt idx="25393">
                  <c:v>2.0970000000000001E-12</c:v>
                </c:pt>
                <c:pt idx="25394">
                  <c:v>2.1029999999999998E-12</c:v>
                </c:pt>
                <c:pt idx="25395">
                  <c:v>2.0949999999999999E-12</c:v>
                </c:pt>
                <c:pt idx="25396">
                  <c:v>2.0999999999999999E-12</c:v>
                </c:pt>
                <c:pt idx="25397">
                  <c:v>2.0999999999999999E-12</c:v>
                </c:pt>
                <c:pt idx="25398">
                  <c:v>2.0999999999999999E-12</c:v>
                </c:pt>
                <c:pt idx="25399">
                  <c:v>2.1100000000000001E-12</c:v>
                </c:pt>
                <c:pt idx="25400">
                  <c:v>2.1020000000000001E-12</c:v>
                </c:pt>
                <c:pt idx="25401">
                  <c:v>2.105E-12</c:v>
                </c:pt>
                <c:pt idx="25402">
                  <c:v>2.1039999999999999E-12</c:v>
                </c:pt>
                <c:pt idx="25403">
                  <c:v>2.1539999999999999E-12</c:v>
                </c:pt>
                <c:pt idx="25404">
                  <c:v>2.0980000000000001E-12</c:v>
                </c:pt>
                <c:pt idx="25405">
                  <c:v>2.0999999999999999E-12</c:v>
                </c:pt>
                <c:pt idx="25406">
                  <c:v>2.0949999999999999E-12</c:v>
                </c:pt>
                <c:pt idx="25407">
                  <c:v>2.0860000000000002E-12</c:v>
                </c:pt>
                <c:pt idx="25408">
                  <c:v>2.0999999999999999E-12</c:v>
                </c:pt>
                <c:pt idx="25409">
                  <c:v>2.1029999999999998E-12</c:v>
                </c:pt>
                <c:pt idx="25410">
                  <c:v>2.1039999999999999E-12</c:v>
                </c:pt>
                <c:pt idx="25411">
                  <c:v>2.0970000000000001E-12</c:v>
                </c:pt>
                <c:pt idx="25412">
                  <c:v>2.0930000000000001E-12</c:v>
                </c:pt>
                <c:pt idx="25413">
                  <c:v>2.0989999999999998E-12</c:v>
                </c:pt>
                <c:pt idx="25414">
                  <c:v>2.096E-12</c:v>
                </c:pt>
                <c:pt idx="25415">
                  <c:v>2.0970000000000001E-12</c:v>
                </c:pt>
                <c:pt idx="25416">
                  <c:v>2.1020000000000001E-12</c:v>
                </c:pt>
                <c:pt idx="25417">
                  <c:v>2.1069999999999998E-12</c:v>
                </c:pt>
                <c:pt idx="25418">
                  <c:v>2.1119999999999999E-12</c:v>
                </c:pt>
                <c:pt idx="25419">
                  <c:v>2.1190000000000002E-12</c:v>
                </c:pt>
                <c:pt idx="25420">
                  <c:v>2.1069999999999998E-12</c:v>
                </c:pt>
                <c:pt idx="25421">
                  <c:v>2.117E-12</c:v>
                </c:pt>
                <c:pt idx="25422">
                  <c:v>2.1180000000000001E-12</c:v>
                </c:pt>
                <c:pt idx="25423">
                  <c:v>2.1180000000000001E-12</c:v>
                </c:pt>
                <c:pt idx="25424">
                  <c:v>2.1119999999999999E-12</c:v>
                </c:pt>
                <c:pt idx="25425">
                  <c:v>2.1180000000000001E-12</c:v>
                </c:pt>
                <c:pt idx="25426">
                  <c:v>2.117E-12</c:v>
                </c:pt>
                <c:pt idx="25427">
                  <c:v>2.113E-12</c:v>
                </c:pt>
                <c:pt idx="25428">
                  <c:v>2.1140000000000001E-12</c:v>
                </c:pt>
                <c:pt idx="25429">
                  <c:v>2.1209999999999999E-12</c:v>
                </c:pt>
                <c:pt idx="25430">
                  <c:v>2.1270000000000001E-12</c:v>
                </c:pt>
                <c:pt idx="25431">
                  <c:v>2.13E-12</c:v>
                </c:pt>
                <c:pt idx="25432">
                  <c:v>2.113E-12</c:v>
                </c:pt>
                <c:pt idx="25433">
                  <c:v>2.1289999999999999E-12</c:v>
                </c:pt>
                <c:pt idx="25434">
                  <c:v>2.13E-12</c:v>
                </c:pt>
                <c:pt idx="25435">
                  <c:v>2.1400000000000002E-12</c:v>
                </c:pt>
                <c:pt idx="25436">
                  <c:v>2.142E-12</c:v>
                </c:pt>
                <c:pt idx="25437">
                  <c:v>2.1480000000000001E-12</c:v>
                </c:pt>
                <c:pt idx="25438">
                  <c:v>2.1520000000000001E-12</c:v>
                </c:pt>
                <c:pt idx="25439">
                  <c:v>2.1570000000000002E-12</c:v>
                </c:pt>
                <c:pt idx="25440">
                  <c:v>2.1459999999999999E-12</c:v>
                </c:pt>
                <c:pt idx="25441">
                  <c:v>2.1480000000000001E-12</c:v>
                </c:pt>
                <c:pt idx="25442">
                  <c:v>2.1449999999999998E-12</c:v>
                </c:pt>
                <c:pt idx="25443">
                  <c:v>2.1489999999999998E-12</c:v>
                </c:pt>
                <c:pt idx="25444">
                  <c:v>2.147E-12</c:v>
                </c:pt>
                <c:pt idx="25445">
                  <c:v>2.1539999999999999E-12</c:v>
                </c:pt>
                <c:pt idx="25446">
                  <c:v>2.1640000000000001E-12</c:v>
                </c:pt>
                <c:pt idx="25447">
                  <c:v>2.1610000000000002E-12</c:v>
                </c:pt>
                <c:pt idx="25448">
                  <c:v>2.1619999999999999E-12</c:v>
                </c:pt>
                <c:pt idx="25449">
                  <c:v>2.1579999999999999E-12</c:v>
                </c:pt>
                <c:pt idx="25450">
                  <c:v>2.1640000000000001E-12</c:v>
                </c:pt>
                <c:pt idx="25451">
                  <c:v>2.1610000000000002E-12</c:v>
                </c:pt>
                <c:pt idx="25452">
                  <c:v>2.1610000000000002E-12</c:v>
                </c:pt>
                <c:pt idx="25453">
                  <c:v>2.1489999999999998E-12</c:v>
                </c:pt>
                <c:pt idx="25454">
                  <c:v>2.1619999999999999E-12</c:v>
                </c:pt>
                <c:pt idx="25455">
                  <c:v>2.1699999999999998E-12</c:v>
                </c:pt>
                <c:pt idx="25456">
                  <c:v>2.159E-12</c:v>
                </c:pt>
                <c:pt idx="25457">
                  <c:v>2.1430000000000001E-12</c:v>
                </c:pt>
                <c:pt idx="25458">
                  <c:v>2.1730000000000001E-12</c:v>
                </c:pt>
                <c:pt idx="25459">
                  <c:v>2.1709999999999999E-12</c:v>
                </c:pt>
                <c:pt idx="25460">
                  <c:v>2.176E-12</c:v>
                </c:pt>
                <c:pt idx="25461">
                  <c:v>2.1560000000000001E-12</c:v>
                </c:pt>
                <c:pt idx="25462">
                  <c:v>2.1699999999999998E-12</c:v>
                </c:pt>
                <c:pt idx="25463">
                  <c:v>2.172E-12</c:v>
                </c:pt>
                <c:pt idx="25464">
                  <c:v>2.1709999999999999E-12</c:v>
                </c:pt>
                <c:pt idx="25465">
                  <c:v>2.1690000000000001E-12</c:v>
                </c:pt>
                <c:pt idx="25466">
                  <c:v>2.1699999999999998E-12</c:v>
                </c:pt>
                <c:pt idx="25467">
                  <c:v>2.18E-12</c:v>
                </c:pt>
                <c:pt idx="25468">
                  <c:v>2.1749999999999999E-12</c:v>
                </c:pt>
                <c:pt idx="25469">
                  <c:v>2.18E-12</c:v>
                </c:pt>
                <c:pt idx="25470">
                  <c:v>2.1829999999999999E-12</c:v>
                </c:pt>
                <c:pt idx="25471">
                  <c:v>2.1890000000000001E-12</c:v>
                </c:pt>
                <c:pt idx="25472">
                  <c:v>2.1919999999999999E-12</c:v>
                </c:pt>
                <c:pt idx="25473">
                  <c:v>2.197E-12</c:v>
                </c:pt>
                <c:pt idx="25474">
                  <c:v>2.1959999999999999E-12</c:v>
                </c:pt>
                <c:pt idx="25475">
                  <c:v>2.1949999999999998E-12</c:v>
                </c:pt>
                <c:pt idx="25476">
                  <c:v>2.2100000000000001E-12</c:v>
                </c:pt>
                <c:pt idx="25477">
                  <c:v>2.1980000000000001E-12</c:v>
                </c:pt>
                <c:pt idx="25478">
                  <c:v>2.2029999999999998E-12</c:v>
                </c:pt>
                <c:pt idx="25479">
                  <c:v>2.2159999999999998E-12</c:v>
                </c:pt>
                <c:pt idx="25480">
                  <c:v>2.2199999999999998E-12</c:v>
                </c:pt>
                <c:pt idx="25481">
                  <c:v>2.2239999999999998E-12</c:v>
                </c:pt>
                <c:pt idx="25482">
                  <c:v>2.209E-12</c:v>
                </c:pt>
                <c:pt idx="25483">
                  <c:v>2.2320000000000002E-12</c:v>
                </c:pt>
                <c:pt idx="25484">
                  <c:v>2.23E-12</c:v>
                </c:pt>
                <c:pt idx="25485">
                  <c:v>2.23E-12</c:v>
                </c:pt>
                <c:pt idx="25486">
                  <c:v>2.2270000000000001E-12</c:v>
                </c:pt>
                <c:pt idx="25487">
                  <c:v>2.2369999999999999E-12</c:v>
                </c:pt>
                <c:pt idx="25488">
                  <c:v>2.2400000000000001E-12</c:v>
                </c:pt>
                <c:pt idx="25489">
                  <c:v>2.2400000000000001E-12</c:v>
                </c:pt>
                <c:pt idx="25490">
                  <c:v>2.2400000000000001E-12</c:v>
                </c:pt>
                <c:pt idx="25491">
                  <c:v>2.2449999999999998E-12</c:v>
                </c:pt>
                <c:pt idx="25492">
                  <c:v>2.2499999999999999E-12</c:v>
                </c:pt>
                <c:pt idx="25493">
                  <c:v>2.255E-12</c:v>
                </c:pt>
                <c:pt idx="25494">
                  <c:v>2.2570000000000002E-12</c:v>
                </c:pt>
                <c:pt idx="25495">
                  <c:v>2.2650000000000001E-12</c:v>
                </c:pt>
                <c:pt idx="25496">
                  <c:v>2.2650000000000001E-12</c:v>
                </c:pt>
                <c:pt idx="25497">
                  <c:v>2.2789999999999999E-12</c:v>
                </c:pt>
                <c:pt idx="25498">
                  <c:v>2.2770000000000001E-12</c:v>
                </c:pt>
                <c:pt idx="25499">
                  <c:v>2.276E-12</c:v>
                </c:pt>
                <c:pt idx="25500">
                  <c:v>2.2949999999999998E-12</c:v>
                </c:pt>
                <c:pt idx="25501">
                  <c:v>2.2980000000000001E-12</c:v>
                </c:pt>
                <c:pt idx="25502">
                  <c:v>2.2949999999999998E-12</c:v>
                </c:pt>
                <c:pt idx="25503">
                  <c:v>2.2940000000000001E-12</c:v>
                </c:pt>
                <c:pt idx="25504">
                  <c:v>2.2909999999999998E-12</c:v>
                </c:pt>
                <c:pt idx="25505">
                  <c:v>2.2879999999999999E-12</c:v>
                </c:pt>
                <c:pt idx="25506">
                  <c:v>2.2919999999999999E-12</c:v>
                </c:pt>
                <c:pt idx="25507">
                  <c:v>2.297E-12</c:v>
                </c:pt>
                <c:pt idx="25508">
                  <c:v>2.2919999999999999E-12</c:v>
                </c:pt>
                <c:pt idx="25509">
                  <c:v>2.2980000000000001E-12</c:v>
                </c:pt>
                <c:pt idx="25510">
                  <c:v>2.297E-12</c:v>
                </c:pt>
                <c:pt idx="25511">
                  <c:v>2.2980000000000001E-12</c:v>
                </c:pt>
                <c:pt idx="25512">
                  <c:v>2.305E-12</c:v>
                </c:pt>
                <c:pt idx="25513">
                  <c:v>2.3100000000000001E-12</c:v>
                </c:pt>
                <c:pt idx="25514">
                  <c:v>2.3150000000000001E-12</c:v>
                </c:pt>
                <c:pt idx="25515">
                  <c:v>2.3240000000000002E-12</c:v>
                </c:pt>
                <c:pt idx="25516">
                  <c:v>2.33E-12</c:v>
                </c:pt>
                <c:pt idx="25517">
                  <c:v>2.3310000000000001E-12</c:v>
                </c:pt>
                <c:pt idx="25518">
                  <c:v>2.3360000000000001E-12</c:v>
                </c:pt>
                <c:pt idx="25519">
                  <c:v>2.3419999999999999E-12</c:v>
                </c:pt>
                <c:pt idx="25520">
                  <c:v>2.3440000000000001E-12</c:v>
                </c:pt>
                <c:pt idx="25521">
                  <c:v>2.3440000000000001E-12</c:v>
                </c:pt>
                <c:pt idx="25522">
                  <c:v>2.3409999999999998E-12</c:v>
                </c:pt>
                <c:pt idx="25523">
                  <c:v>2.3440000000000001E-12</c:v>
                </c:pt>
                <c:pt idx="25524">
                  <c:v>2.3440000000000001E-12</c:v>
                </c:pt>
                <c:pt idx="25525">
                  <c:v>2.355E-12</c:v>
                </c:pt>
                <c:pt idx="25526">
                  <c:v>2.3459999999999999E-12</c:v>
                </c:pt>
                <c:pt idx="25527">
                  <c:v>2.3570000000000002E-12</c:v>
                </c:pt>
                <c:pt idx="25528">
                  <c:v>2.372E-12</c:v>
                </c:pt>
                <c:pt idx="25529">
                  <c:v>2.3480000000000001E-12</c:v>
                </c:pt>
                <c:pt idx="25530">
                  <c:v>2.3650000000000001E-12</c:v>
                </c:pt>
                <c:pt idx="25531">
                  <c:v>2.3659999999999998E-12</c:v>
                </c:pt>
                <c:pt idx="25532">
                  <c:v>2.3999999999999999E-12</c:v>
                </c:pt>
                <c:pt idx="25533">
                  <c:v>2.3789999999999999E-12</c:v>
                </c:pt>
                <c:pt idx="25534">
                  <c:v>2.3740000000000002E-12</c:v>
                </c:pt>
                <c:pt idx="25535">
                  <c:v>2.3749999999999999E-12</c:v>
                </c:pt>
                <c:pt idx="25536">
                  <c:v>2.3740000000000002E-12</c:v>
                </c:pt>
                <c:pt idx="25537">
                  <c:v>2.3860000000000001E-12</c:v>
                </c:pt>
                <c:pt idx="25538">
                  <c:v>2.3869999999999998E-12</c:v>
                </c:pt>
                <c:pt idx="25539">
                  <c:v>2.3940000000000001E-12</c:v>
                </c:pt>
                <c:pt idx="25540">
                  <c:v>2.3940000000000001E-12</c:v>
                </c:pt>
                <c:pt idx="25541">
                  <c:v>2.3990000000000002E-12</c:v>
                </c:pt>
                <c:pt idx="25542">
                  <c:v>2.4079999999999998E-12</c:v>
                </c:pt>
                <c:pt idx="25543">
                  <c:v>2.406E-12</c:v>
                </c:pt>
                <c:pt idx="25544">
                  <c:v>2.4020000000000001E-12</c:v>
                </c:pt>
                <c:pt idx="25545">
                  <c:v>2.41E-12</c:v>
                </c:pt>
                <c:pt idx="25546">
                  <c:v>2.4119999999999998E-12</c:v>
                </c:pt>
                <c:pt idx="25547">
                  <c:v>2.4119999999999998E-12</c:v>
                </c:pt>
                <c:pt idx="25548">
                  <c:v>2.4169999999999999E-12</c:v>
                </c:pt>
                <c:pt idx="25549">
                  <c:v>2.4209999999999999E-12</c:v>
                </c:pt>
                <c:pt idx="25550">
                  <c:v>2.422E-12</c:v>
                </c:pt>
                <c:pt idx="25551">
                  <c:v>2.426E-12</c:v>
                </c:pt>
                <c:pt idx="25552">
                  <c:v>2.4289999999999998E-12</c:v>
                </c:pt>
                <c:pt idx="25553">
                  <c:v>2.4499999999999999E-12</c:v>
                </c:pt>
                <c:pt idx="25554">
                  <c:v>2.4230000000000001E-12</c:v>
                </c:pt>
                <c:pt idx="25555">
                  <c:v>2.4490000000000002E-12</c:v>
                </c:pt>
                <c:pt idx="25556">
                  <c:v>2.4480000000000001E-12</c:v>
                </c:pt>
                <c:pt idx="25557">
                  <c:v>2.4829999999999998E-12</c:v>
                </c:pt>
                <c:pt idx="25558">
                  <c:v>2.4480000000000001E-12</c:v>
                </c:pt>
                <c:pt idx="25559">
                  <c:v>2.456E-12</c:v>
                </c:pt>
                <c:pt idx="25560">
                  <c:v>2.456E-12</c:v>
                </c:pt>
                <c:pt idx="25561">
                  <c:v>2.4579999999999998E-12</c:v>
                </c:pt>
                <c:pt idx="25562">
                  <c:v>2.4629999999999999E-12</c:v>
                </c:pt>
                <c:pt idx="25563">
                  <c:v>2.4700000000000002E-12</c:v>
                </c:pt>
                <c:pt idx="25564">
                  <c:v>2.4730000000000001E-12</c:v>
                </c:pt>
                <c:pt idx="25565">
                  <c:v>2.485E-12</c:v>
                </c:pt>
                <c:pt idx="25566">
                  <c:v>2.4829999999999998E-12</c:v>
                </c:pt>
                <c:pt idx="25567">
                  <c:v>2.4940000000000001E-12</c:v>
                </c:pt>
                <c:pt idx="25568">
                  <c:v>2.5009999999999999E-12</c:v>
                </c:pt>
                <c:pt idx="25569">
                  <c:v>2.5030000000000001E-12</c:v>
                </c:pt>
                <c:pt idx="25570">
                  <c:v>2.4869999999999998E-12</c:v>
                </c:pt>
                <c:pt idx="25571">
                  <c:v>2.4919999999999999E-12</c:v>
                </c:pt>
                <c:pt idx="25572">
                  <c:v>2.4959999999999999E-12</c:v>
                </c:pt>
                <c:pt idx="25573">
                  <c:v>2.4980000000000001E-12</c:v>
                </c:pt>
                <c:pt idx="25574">
                  <c:v>2.4799999999999999E-12</c:v>
                </c:pt>
                <c:pt idx="25575">
                  <c:v>2.4799999999999999E-12</c:v>
                </c:pt>
                <c:pt idx="25576">
                  <c:v>2.4829999999999998E-12</c:v>
                </c:pt>
                <c:pt idx="25577">
                  <c:v>2.493E-12</c:v>
                </c:pt>
                <c:pt idx="25578">
                  <c:v>2.4879999999999999E-12</c:v>
                </c:pt>
                <c:pt idx="25579">
                  <c:v>2.4999999999999998E-12</c:v>
                </c:pt>
                <c:pt idx="25580">
                  <c:v>2.4980000000000001E-12</c:v>
                </c:pt>
                <c:pt idx="25581">
                  <c:v>2.5009999999999999E-12</c:v>
                </c:pt>
                <c:pt idx="25582">
                  <c:v>2.5039999999999998E-12</c:v>
                </c:pt>
                <c:pt idx="25583">
                  <c:v>2.4940000000000001E-12</c:v>
                </c:pt>
                <c:pt idx="25584">
                  <c:v>2.5079999999999998E-12</c:v>
                </c:pt>
                <c:pt idx="25585">
                  <c:v>2.5030000000000001E-12</c:v>
                </c:pt>
                <c:pt idx="25586">
                  <c:v>2.5110000000000001E-12</c:v>
                </c:pt>
                <c:pt idx="25587">
                  <c:v>2.5120000000000002E-12</c:v>
                </c:pt>
                <c:pt idx="25588">
                  <c:v>2.5129999999999999E-12</c:v>
                </c:pt>
                <c:pt idx="25589">
                  <c:v>2.518E-12</c:v>
                </c:pt>
                <c:pt idx="25590">
                  <c:v>2.514E-12</c:v>
                </c:pt>
                <c:pt idx="25591">
                  <c:v>2.5240000000000002E-12</c:v>
                </c:pt>
                <c:pt idx="25592">
                  <c:v>2.5240000000000002E-12</c:v>
                </c:pt>
                <c:pt idx="25593">
                  <c:v>2.5280000000000001E-12</c:v>
                </c:pt>
                <c:pt idx="25594">
                  <c:v>2.5320000000000001E-12</c:v>
                </c:pt>
                <c:pt idx="25595">
                  <c:v>2.5400000000000001E-12</c:v>
                </c:pt>
                <c:pt idx="25596">
                  <c:v>2.5419999999999999E-12</c:v>
                </c:pt>
                <c:pt idx="25597">
                  <c:v>2.5440000000000001E-12</c:v>
                </c:pt>
                <c:pt idx="25598">
                  <c:v>2.5320000000000001E-12</c:v>
                </c:pt>
                <c:pt idx="25599">
                  <c:v>2.5280000000000001E-12</c:v>
                </c:pt>
                <c:pt idx="25600">
                  <c:v>2.5379999999999999E-12</c:v>
                </c:pt>
                <c:pt idx="25601">
                  <c:v>2.5289999999999998E-12</c:v>
                </c:pt>
                <c:pt idx="25602">
                  <c:v>2.5360000000000001E-12</c:v>
                </c:pt>
                <c:pt idx="25603">
                  <c:v>2.5289999999999998E-12</c:v>
                </c:pt>
                <c:pt idx="25604">
                  <c:v>2.5360000000000001E-12</c:v>
                </c:pt>
                <c:pt idx="25605">
                  <c:v>2.543E-12</c:v>
                </c:pt>
                <c:pt idx="25606">
                  <c:v>2.539E-12</c:v>
                </c:pt>
                <c:pt idx="25607">
                  <c:v>2.5129999999999999E-12</c:v>
                </c:pt>
                <c:pt idx="25608">
                  <c:v>2.5370000000000002E-12</c:v>
                </c:pt>
                <c:pt idx="25609">
                  <c:v>2.5490000000000001E-12</c:v>
                </c:pt>
                <c:pt idx="25610">
                  <c:v>2.548E-12</c:v>
                </c:pt>
                <c:pt idx="25611">
                  <c:v>2.548E-12</c:v>
                </c:pt>
                <c:pt idx="25612">
                  <c:v>2.5509999999999999E-12</c:v>
                </c:pt>
                <c:pt idx="25613">
                  <c:v>2.5490000000000001E-12</c:v>
                </c:pt>
                <c:pt idx="25614">
                  <c:v>2.548E-12</c:v>
                </c:pt>
                <c:pt idx="25615">
                  <c:v>2.5490000000000001E-12</c:v>
                </c:pt>
                <c:pt idx="25616">
                  <c:v>2.5530000000000001E-12</c:v>
                </c:pt>
                <c:pt idx="25617">
                  <c:v>2.5620000000000002E-12</c:v>
                </c:pt>
                <c:pt idx="25618">
                  <c:v>2.5719999999999999E-12</c:v>
                </c:pt>
                <c:pt idx="25619">
                  <c:v>2.5650000000000001E-12</c:v>
                </c:pt>
                <c:pt idx="25620">
                  <c:v>2.573E-12</c:v>
                </c:pt>
                <c:pt idx="25621">
                  <c:v>2.5820000000000001E-12</c:v>
                </c:pt>
                <c:pt idx="25622">
                  <c:v>2.585E-12</c:v>
                </c:pt>
                <c:pt idx="25623">
                  <c:v>2.5879999999999999E-12</c:v>
                </c:pt>
                <c:pt idx="25624">
                  <c:v>2.5799999999999999E-12</c:v>
                </c:pt>
                <c:pt idx="25625">
                  <c:v>2.5919999999999999E-12</c:v>
                </c:pt>
                <c:pt idx="25626">
                  <c:v>2.5900000000000001E-12</c:v>
                </c:pt>
                <c:pt idx="25627">
                  <c:v>2.5950000000000002E-12</c:v>
                </c:pt>
                <c:pt idx="25628">
                  <c:v>2.5780000000000001E-12</c:v>
                </c:pt>
                <c:pt idx="25629">
                  <c:v>2.5919999999999999E-12</c:v>
                </c:pt>
                <c:pt idx="25630">
                  <c:v>2.5999999999999998E-12</c:v>
                </c:pt>
                <c:pt idx="25631">
                  <c:v>2.6070000000000001E-12</c:v>
                </c:pt>
                <c:pt idx="25632">
                  <c:v>2.5959999999999998E-12</c:v>
                </c:pt>
                <c:pt idx="25633">
                  <c:v>2.6120000000000002E-12</c:v>
                </c:pt>
                <c:pt idx="25634">
                  <c:v>2.6110000000000001E-12</c:v>
                </c:pt>
                <c:pt idx="25635">
                  <c:v>2.61E-12</c:v>
                </c:pt>
                <c:pt idx="25636">
                  <c:v>2.6110000000000001E-12</c:v>
                </c:pt>
                <c:pt idx="25637">
                  <c:v>2.6070000000000001E-12</c:v>
                </c:pt>
                <c:pt idx="25638">
                  <c:v>2.6120000000000002E-12</c:v>
                </c:pt>
                <c:pt idx="25639">
                  <c:v>2.6049999999999999E-12</c:v>
                </c:pt>
                <c:pt idx="25640">
                  <c:v>2.5990000000000001E-12</c:v>
                </c:pt>
                <c:pt idx="25641">
                  <c:v>2.6070000000000001E-12</c:v>
                </c:pt>
                <c:pt idx="25642">
                  <c:v>2.6039999999999998E-12</c:v>
                </c:pt>
                <c:pt idx="25643">
                  <c:v>2.618E-12</c:v>
                </c:pt>
                <c:pt idx="25644">
                  <c:v>2.618E-12</c:v>
                </c:pt>
                <c:pt idx="25645">
                  <c:v>2.5969999999999999E-12</c:v>
                </c:pt>
                <c:pt idx="25646">
                  <c:v>2.6120000000000002E-12</c:v>
                </c:pt>
                <c:pt idx="25647">
                  <c:v>2.6070000000000001E-12</c:v>
                </c:pt>
                <c:pt idx="25648">
                  <c:v>2.6030000000000001E-12</c:v>
                </c:pt>
                <c:pt idx="25649">
                  <c:v>2.5879999999999999E-12</c:v>
                </c:pt>
                <c:pt idx="25650">
                  <c:v>2.6129999999999999E-12</c:v>
                </c:pt>
                <c:pt idx="25651">
                  <c:v>2.6070000000000001E-12</c:v>
                </c:pt>
                <c:pt idx="25652">
                  <c:v>2.6070000000000001E-12</c:v>
                </c:pt>
                <c:pt idx="25653">
                  <c:v>2.5700000000000002E-12</c:v>
                </c:pt>
                <c:pt idx="25654">
                  <c:v>2.6009999999999999E-12</c:v>
                </c:pt>
                <c:pt idx="25655">
                  <c:v>2.6089999999999999E-12</c:v>
                </c:pt>
                <c:pt idx="25656">
                  <c:v>2.6070000000000001E-12</c:v>
                </c:pt>
                <c:pt idx="25657">
                  <c:v>2.6049999999999999E-12</c:v>
                </c:pt>
                <c:pt idx="25658">
                  <c:v>2.61E-12</c:v>
                </c:pt>
                <c:pt idx="25659">
                  <c:v>2.6129999999999999E-12</c:v>
                </c:pt>
                <c:pt idx="25660">
                  <c:v>2.61E-12</c:v>
                </c:pt>
                <c:pt idx="25661">
                  <c:v>2.6110000000000001E-12</c:v>
                </c:pt>
                <c:pt idx="25662">
                  <c:v>2.6039999999999998E-12</c:v>
                </c:pt>
                <c:pt idx="25663">
                  <c:v>2.6089999999999999E-12</c:v>
                </c:pt>
                <c:pt idx="25664">
                  <c:v>2.6110000000000001E-12</c:v>
                </c:pt>
                <c:pt idx="25665">
                  <c:v>2.6070000000000001E-12</c:v>
                </c:pt>
                <c:pt idx="25666">
                  <c:v>2.6089999999999999E-12</c:v>
                </c:pt>
                <c:pt idx="25667">
                  <c:v>2.6110000000000001E-12</c:v>
                </c:pt>
                <c:pt idx="25668">
                  <c:v>2.6030000000000001E-12</c:v>
                </c:pt>
                <c:pt idx="25669">
                  <c:v>2.6009999999999999E-12</c:v>
                </c:pt>
                <c:pt idx="25670">
                  <c:v>2.6030000000000001E-12</c:v>
                </c:pt>
                <c:pt idx="25671">
                  <c:v>2.6080000000000002E-12</c:v>
                </c:pt>
                <c:pt idx="25672">
                  <c:v>2.6080000000000002E-12</c:v>
                </c:pt>
                <c:pt idx="25673">
                  <c:v>2.6030000000000001E-12</c:v>
                </c:pt>
                <c:pt idx="25674">
                  <c:v>2.5950000000000002E-12</c:v>
                </c:pt>
                <c:pt idx="25675">
                  <c:v>2.6030000000000001E-12</c:v>
                </c:pt>
                <c:pt idx="25676">
                  <c:v>2.5990000000000001E-12</c:v>
                </c:pt>
                <c:pt idx="25677">
                  <c:v>2.5910000000000002E-12</c:v>
                </c:pt>
                <c:pt idx="25678">
                  <c:v>2.5379999999999999E-12</c:v>
                </c:pt>
                <c:pt idx="25679">
                  <c:v>2.5919999999999999E-12</c:v>
                </c:pt>
                <c:pt idx="25680">
                  <c:v>2.5900000000000001E-12</c:v>
                </c:pt>
                <c:pt idx="25681">
                  <c:v>2.5959999999999998E-12</c:v>
                </c:pt>
                <c:pt idx="25682">
                  <c:v>2.589E-12</c:v>
                </c:pt>
                <c:pt idx="25683">
                  <c:v>2.5940000000000001E-12</c:v>
                </c:pt>
                <c:pt idx="25684">
                  <c:v>2.5839999999999999E-12</c:v>
                </c:pt>
                <c:pt idx="25685">
                  <c:v>2.5789999999999998E-12</c:v>
                </c:pt>
                <c:pt idx="25686">
                  <c:v>2.5749999999999998E-12</c:v>
                </c:pt>
                <c:pt idx="25687">
                  <c:v>2.5740000000000001E-12</c:v>
                </c:pt>
                <c:pt idx="25688">
                  <c:v>2.5700000000000002E-12</c:v>
                </c:pt>
                <c:pt idx="25689">
                  <c:v>2.5589999999999999E-12</c:v>
                </c:pt>
                <c:pt idx="25690">
                  <c:v>2.5589999999999999E-12</c:v>
                </c:pt>
                <c:pt idx="25691">
                  <c:v>2.5539999999999998E-12</c:v>
                </c:pt>
                <c:pt idx="25692">
                  <c:v>2.556E-12</c:v>
                </c:pt>
                <c:pt idx="25693">
                  <c:v>2.5530000000000001E-12</c:v>
                </c:pt>
                <c:pt idx="25694">
                  <c:v>2.535E-12</c:v>
                </c:pt>
                <c:pt idx="25695">
                  <c:v>2.5360000000000001E-12</c:v>
                </c:pt>
                <c:pt idx="25696">
                  <c:v>2.5360000000000001E-12</c:v>
                </c:pt>
                <c:pt idx="25697">
                  <c:v>2.527E-12</c:v>
                </c:pt>
                <c:pt idx="25698">
                  <c:v>2.5289999999999998E-12</c:v>
                </c:pt>
                <c:pt idx="25699">
                  <c:v>2.5160000000000002E-12</c:v>
                </c:pt>
                <c:pt idx="25700">
                  <c:v>2.5110000000000001E-12</c:v>
                </c:pt>
                <c:pt idx="25701">
                  <c:v>2.51E-12</c:v>
                </c:pt>
                <c:pt idx="25702">
                  <c:v>2.493E-12</c:v>
                </c:pt>
                <c:pt idx="25703">
                  <c:v>2.4900000000000001E-12</c:v>
                </c:pt>
                <c:pt idx="25704">
                  <c:v>2.4910000000000002E-12</c:v>
                </c:pt>
                <c:pt idx="25705">
                  <c:v>2.489E-12</c:v>
                </c:pt>
                <c:pt idx="25706">
                  <c:v>2.481E-12</c:v>
                </c:pt>
                <c:pt idx="25707">
                  <c:v>2.489E-12</c:v>
                </c:pt>
                <c:pt idx="25708">
                  <c:v>2.5009999999999999E-12</c:v>
                </c:pt>
                <c:pt idx="25709">
                  <c:v>2.4799999999999999E-12</c:v>
                </c:pt>
                <c:pt idx="25710">
                  <c:v>2.4690000000000001E-12</c:v>
                </c:pt>
                <c:pt idx="25711">
                  <c:v>2.4669999999999999E-12</c:v>
                </c:pt>
                <c:pt idx="25712">
                  <c:v>2.46E-12</c:v>
                </c:pt>
                <c:pt idx="25713">
                  <c:v>2.456E-12</c:v>
                </c:pt>
                <c:pt idx="25714">
                  <c:v>2.4539999999999998E-12</c:v>
                </c:pt>
                <c:pt idx="25715">
                  <c:v>2.4410000000000002E-12</c:v>
                </c:pt>
                <c:pt idx="25716">
                  <c:v>2.439E-12</c:v>
                </c:pt>
                <c:pt idx="25717">
                  <c:v>2.431E-12</c:v>
                </c:pt>
                <c:pt idx="25718">
                  <c:v>2.4329999999999998E-12</c:v>
                </c:pt>
                <c:pt idx="25719">
                  <c:v>2.4289999999999998E-12</c:v>
                </c:pt>
                <c:pt idx="25720">
                  <c:v>2.4230000000000001E-12</c:v>
                </c:pt>
                <c:pt idx="25721">
                  <c:v>2.4129999999999999E-12</c:v>
                </c:pt>
                <c:pt idx="25722">
                  <c:v>2.41E-12</c:v>
                </c:pt>
                <c:pt idx="25723">
                  <c:v>2.4079999999999998E-12</c:v>
                </c:pt>
                <c:pt idx="25724">
                  <c:v>2.418E-12</c:v>
                </c:pt>
                <c:pt idx="25725">
                  <c:v>2.4030000000000002E-12</c:v>
                </c:pt>
                <c:pt idx="25726">
                  <c:v>2.4070000000000001E-12</c:v>
                </c:pt>
                <c:pt idx="25727">
                  <c:v>2.3919999999999999E-12</c:v>
                </c:pt>
                <c:pt idx="25728">
                  <c:v>2.4070000000000001E-12</c:v>
                </c:pt>
                <c:pt idx="25729">
                  <c:v>2.3749999999999999E-12</c:v>
                </c:pt>
                <c:pt idx="25730">
                  <c:v>2.3669999999999999E-12</c:v>
                </c:pt>
                <c:pt idx="25731">
                  <c:v>2.3619999999999998E-12</c:v>
                </c:pt>
                <c:pt idx="25732">
                  <c:v>2.3650000000000001E-12</c:v>
                </c:pt>
                <c:pt idx="25733">
                  <c:v>2.368E-12</c:v>
                </c:pt>
                <c:pt idx="25734">
                  <c:v>2.3560000000000001E-12</c:v>
                </c:pt>
                <c:pt idx="25735">
                  <c:v>2.3520000000000001E-12</c:v>
                </c:pt>
                <c:pt idx="25736">
                  <c:v>2.3419999999999999E-12</c:v>
                </c:pt>
                <c:pt idx="25737">
                  <c:v>2.3530000000000002E-12</c:v>
                </c:pt>
                <c:pt idx="25738">
                  <c:v>2.334E-12</c:v>
                </c:pt>
                <c:pt idx="25739">
                  <c:v>2.3280000000000002E-12</c:v>
                </c:pt>
                <c:pt idx="25740">
                  <c:v>2.3530000000000002E-12</c:v>
                </c:pt>
                <c:pt idx="25741">
                  <c:v>2.3589999999999999E-12</c:v>
                </c:pt>
                <c:pt idx="25742">
                  <c:v>2.3449999999999998E-12</c:v>
                </c:pt>
                <c:pt idx="25743">
                  <c:v>2.3490000000000002E-12</c:v>
                </c:pt>
                <c:pt idx="25744">
                  <c:v>2.3360000000000001E-12</c:v>
                </c:pt>
                <c:pt idx="25745">
                  <c:v>2.3320000000000002E-12</c:v>
                </c:pt>
                <c:pt idx="25746">
                  <c:v>2.3150000000000001E-12</c:v>
                </c:pt>
                <c:pt idx="25747">
                  <c:v>2.314E-12</c:v>
                </c:pt>
                <c:pt idx="25748">
                  <c:v>2.3060000000000001E-12</c:v>
                </c:pt>
                <c:pt idx="25749">
                  <c:v>2.3289999999999999E-12</c:v>
                </c:pt>
                <c:pt idx="25750">
                  <c:v>2.2909999999999998E-12</c:v>
                </c:pt>
                <c:pt idx="25751">
                  <c:v>2.2869999999999998E-12</c:v>
                </c:pt>
                <c:pt idx="25752">
                  <c:v>2.2770000000000001E-12</c:v>
                </c:pt>
                <c:pt idx="25753">
                  <c:v>2.3270000000000001E-12</c:v>
                </c:pt>
                <c:pt idx="25754">
                  <c:v>2.2690000000000001E-12</c:v>
                </c:pt>
                <c:pt idx="25755">
                  <c:v>2.2780000000000002E-12</c:v>
                </c:pt>
                <c:pt idx="25756">
                  <c:v>2.2690000000000001E-12</c:v>
                </c:pt>
                <c:pt idx="25757">
                  <c:v>2.2669999999999999E-12</c:v>
                </c:pt>
                <c:pt idx="25758">
                  <c:v>2.2570000000000002E-12</c:v>
                </c:pt>
                <c:pt idx="25759">
                  <c:v>2.2480000000000001E-12</c:v>
                </c:pt>
                <c:pt idx="25760">
                  <c:v>2.2480000000000001E-12</c:v>
                </c:pt>
                <c:pt idx="25761">
                  <c:v>2.2499999999999999E-12</c:v>
                </c:pt>
                <c:pt idx="25762">
                  <c:v>2.243E-12</c:v>
                </c:pt>
                <c:pt idx="25763">
                  <c:v>2.238E-12</c:v>
                </c:pt>
                <c:pt idx="25764">
                  <c:v>2.2390000000000001E-12</c:v>
                </c:pt>
                <c:pt idx="25765">
                  <c:v>2.2350000000000001E-12</c:v>
                </c:pt>
                <c:pt idx="25766">
                  <c:v>2.2280000000000002E-12</c:v>
                </c:pt>
                <c:pt idx="25767">
                  <c:v>2.2209999999999999E-12</c:v>
                </c:pt>
                <c:pt idx="25768">
                  <c:v>2.2159999999999998E-12</c:v>
                </c:pt>
                <c:pt idx="25769">
                  <c:v>2.2150000000000002E-12</c:v>
                </c:pt>
                <c:pt idx="25770">
                  <c:v>2.2150000000000002E-12</c:v>
                </c:pt>
                <c:pt idx="25771">
                  <c:v>2.2140000000000001E-12</c:v>
                </c:pt>
                <c:pt idx="25772">
                  <c:v>2.213E-12</c:v>
                </c:pt>
                <c:pt idx="25773">
                  <c:v>2.2110000000000002E-12</c:v>
                </c:pt>
                <c:pt idx="25774">
                  <c:v>2.2440000000000001E-12</c:v>
                </c:pt>
                <c:pt idx="25775">
                  <c:v>2.209E-12</c:v>
                </c:pt>
                <c:pt idx="25776">
                  <c:v>2.209E-12</c:v>
                </c:pt>
                <c:pt idx="25777">
                  <c:v>2.2110000000000002E-12</c:v>
                </c:pt>
                <c:pt idx="25778">
                  <c:v>2.2199999999999998E-12</c:v>
                </c:pt>
                <c:pt idx="25779">
                  <c:v>2.193E-12</c:v>
                </c:pt>
                <c:pt idx="25780">
                  <c:v>2.188E-12</c:v>
                </c:pt>
                <c:pt idx="25781">
                  <c:v>2.1869999999999999E-12</c:v>
                </c:pt>
                <c:pt idx="25782">
                  <c:v>2.1890000000000001E-12</c:v>
                </c:pt>
                <c:pt idx="25783">
                  <c:v>2.1900000000000002E-12</c:v>
                </c:pt>
                <c:pt idx="25784">
                  <c:v>2.1890000000000001E-12</c:v>
                </c:pt>
                <c:pt idx="25785">
                  <c:v>2.1909999999999999E-12</c:v>
                </c:pt>
                <c:pt idx="25786">
                  <c:v>2.1829999999999999E-12</c:v>
                </c:pt>
                <c:pt idx="25787">
                  <c:v>2.18E-12</c:v>
                </c:pt>
                <c:pt idx="25788">
                  <c:v>2.176E-12</c:v>
                </c:pt>
                <c:pt idx="25789">
                  <c:v>2.176E-12</c:v>
                </c:pt>
                <c:pt idx="25790">
                  <c:v>2.1739999999999998E-12</c:v>
                </c:pt>
                <c:pt idx="25791">
                  <c:v>2.1860000000000002E-12</c:v>
                </c:pt>
                <c:pt idx="25792">
                  <c:v>2.1789999999999999E-12</c:v>
                </c:pt>
                <c:pt idx="25793">
                  <c:v>2.1770000000000001E-12</c:v>
                </c:pt>
                <c:pt idx="25794">
                  <c:v>2.1770000000000001E-12</c:v>
                </c:pt>
                <c:pt idx="25795">
                  <c:v>2.1770000000000001E-12</c:v>
                </c:pt>
                <c:pt idx="25796">
                  <c:v>2.1680000000000001E-12</c:v>
                </c:pt>
                <c:pt idx="25797">
                  <c:v>2.1680000000000001E-12</c:v>
                </c:pt>
                <c:pt idx="25798">
                  <c:v>2.1570000000000002E-12</c:v>
                </c:pt>
                <c:pt idx="25799">
                  <c:v>2.1499999999999999E-12</c:v>
                </c:pt>
                <c:pt idx="25800">
                  <c:v>2.1539999999999999E-12</c:v>
                </c:pt>
                <c:pt idx="25801">
                  <c:v>2.1560000000000001E-12</c:v>
                </c:pt>
                <c:pt idx="25802">
                  <c:v>2.1520000000000001E-12</c:v>
                </c:pt>
                <c:pt idx="25803">
                  <c:v>2.1459999999999999E-12</c:v>
                </c:pt>
                <c:pt idx="25804">
                  <c:v>2.163E-12</c:v>
                </c:pt>
                <c:pt idx="25805">
                  <c:v>2.159E-12</c:v>
                </c:pt>
                <c:pt idx="25806">
                  <c:v>2.155E-12</c:v>
                </c:pt>
                <c:pt idx="25807">
                  <c:v>2.155E-12</c:v>
                </c:pt>
                <c:pt idx="25808">
                  <c:v>2.1520000000000001E-12</c:v>
                </c:pt>
                <c:pt idx="25809">
                  <c:v>2.1529999999999998E-12</c:v>
                </c:pt>
                <c:pt idx="25810">
                  <c:v>2.1369999999999999E-12</c:v>
                </c:pt>
                <c:pt idx="25811">
                  <c:v>2.1400000000000002E-12</c:v>
                </c:pt>
                <c:pt idx="25812">
                  <c:v>2.1329999999999999E-12</c:v>
                </c:pt>
                <c:pt idx="25813">
                  <c:v>2.134E-12</c:v>
                </c:pt>
                <c:pt idx="25814">
                  <c:v>2.1329999999999999E-12</c:v>
                </c:pt>
                <c:pt idx="25815">
                  <c:v>2.142E-12</c:v>
                </c:pt>
                <c:pt idx="25816">
                  <c:v>2.138E-12</c:v>
                </c:pt>
                <c:pt idx="25817">
                  <c:v>2.1409999999999999E-12</c:v>
                </c:pt>
                <c:pt idx="25818">
                  <c:v>2.142E-12</c:v>
                </c:pt>
                <c:pt idx="25819">
                  <c:v>2.1329999999999999E-12</c:v>
                </c:pt>
                <c:pt idx="25820">
                  <c:v>2.18E-12</c:v>
                </c:pt>
                <c:pt idx="25821">
                  <c:v>2.1390000000000001E-12</c:v>
                </c:pt>
                <c:pt idx="25822">
                  <c:v>2.1319999999999998E-12</c:v>
                </c:pt>
                <c:pt idx="25823">
                  <c:v>2.1480000000000001E-12</c:v>
                </c:pt>
                <c:pt idx="25824">
                  <c:v>2.1430000000000001E-12</c:v>
                </c:pt>
                <c:pt idx="25825">
                  <c:v>2.1570000000000002E-12</c:v>
                </c:pt>
                <c:pt idx="25826">
                  <c:v>2.1570000000000002E-12</c:v>
                </c:pt>
                <c:pt idx="25827">
                  <c:v>2.1600000000000001E-12</c:v>
                </c:pt>
                <c:pt idx="25828">
                  <c:v>2.1449999999999998E-12</c:v>
                </c:pt>
                <c:pt idx="25829">
                  <c:v>2.1560000000000001E-12</c:v>
                </c:pt>
                <c:pt idx="25830">
                  <c:v>2.1459999999999999E-12</c:v>
                </c:pt>
                <c:pt idx="25831">
                  <c:v>2.1430000000000001E-12</c:v>
                </c:pt>
                <c:pt idx="25832">
                  <c:v>2.1400000000000002E-12</c:v>
                </c:pt>
                <c:pt idx="25833">
                  <c:v>2.1360000000000002E-12</c:v>
                </c:pt>
                <c:pt idx="25834">
                  <c:v>2.1409999999999999E-12</c:v>
                </c:pt>
                <c:pt idx="25835">
                  <c:v>2.1459999999999999E-12</c:v>
                </c:pt>
                <c:pt idx="25836">
                  <c:v>2.1489999999999998E-12</c:v>
                </c:pt>
                <c:pt idx="25837">
                  <c:v>2.1390000000000001E-12</c:v>
                </c:pt>
                <c:pt idx="25838">
                  <c:v>2.1350000000000001E-12</c:v>
                </c:pt>
                <c:pt idx="25839">
                  <c:v>2.1360000000000002E-12</c:v>
                </c:pt>
                <c:pt idx="25840">
                  <c:v>2.147E-12</c:v>
                </c:pt>
                <c:pt idx="25841">
                  <c:v>2.1400000000000002E-12</c:v>
                </c:pt>
                <c:pt idx="25842">
                  <c:v>2.1499999999999999E-12</c:v>
                </c:pt>
                <c:pt idx="25843">
                  <c:v>2.147E-12</c:v>
                </c:pt>
                <c:pt idx="25844">
                  <c:v>2.147E-12</c:v>
                </c:pt>
                <c:pt idx="25845">
                  <c:v>2.1249999999999999E-12</c:v>
                </c:pt>
                <c:pt idx="25846">
                  <c:v>2.1390000000000001E-12</c:v>
                </c:pt>
                <c:pt idx="25847">
                  <c:v>2.1449999999999998E-12</c:v>
                </c:pt>
                <c:pt idx="25848">
                  <c:v>2.1489999999999998E-12</c:v>
                </c:pt>
                <c:pt idx="25849">
                  <c:v>2.13E-12</c:v>
                </c:pt>
                <c:pt idx="25850">
                  <c:v>2.1560000000000001E-12</c:v>
                </c:pt>
                <c:pt idx="25851">
                  <c:v>2.1600000000000001E-12</c:v>
                </c:pt>
                <c:pt idx="25852">
                  <c:v>2.1619999999999999E-12</c:v>
                </c:pt>
                <c:pt idx="25853">
                  <c:v>2.1560000000000001E-12</c:v>
                </c:pt>
                <c:pt idx="25854">
                  <c:v>2.1520000000000001E-12</c:v>
                </c:pt>
                <c:pt idx="25855">
                  <c:v>2.163E-12</c:v>
                </c:pt>
                <c:pt idx="25856">
                  <c:v>2.155E-12</c:v>
                </c:pt>
                <c:pt idx="25857">
                  <c:v>2.1570000000000002E-12</c:v>
                </c:pt>
                <c:pt idx="25858">
                  <c:v>2.151E-12</c:v>
                </c:pt>
                <c:pt idx="25859">
                  <c:v>2.1659999999999999E-12</c:v>
                </c:pt>
                <c:pt idx="25860">
                  <c:v>2.167E-12</c:v>
                </c:pt>
                <c:pt idx="25861">
                  <c:v>2.167E-12</c:v>
                </c:pt>
                <c:pt idx="25862">
                  <c:v>2.1610000000000002E-12</c:v>
                </c:pt>
                <c:pt idx="25863">
                  <c:v>2.172E-12</c:v>
                </c:pt>
                <c:pt idx="25864">
                  <c:v>2.1730000000000001E-12</c:v>
                </c:pt>
                <c:pt idx="25865">
                  <c:v>2.1770000000000001E-12</c:v>
                </c:pt>
                <c:pt idx="25866">
                  <c:v>2.1770000000000001E-12</c:v>
                </c:pt>
                <c:pt idx="25867">
                  <c:v>2.1820000000000002E-12</c:v>
                </c:pt>
                <c:pt idx="25868">
                  <c:v>2.1869999999999999E-12</c:v>
                </c:pt>
                <c:pt idx="25869">
                  <c:v>2.1909999999999999E-12</c:v>
                </c:pt>
                <c:pt idx="25870">
                  <c:v>2.1810000000000001E-12</c:v>
                </c:pt>
                <c:pt idx="25871">
                  <c:v>2.2020000000000001E-12</c:v>
                </c:pt>
                <c:pt idx="25872">
                  <c:v>2.2079999999999999E-12</c:v>
                </c:pt>
                <c:pt idx="25873">
                  <c:v>2.201E-12</c:v>
                </c:pt>
                <c:pt idx="25874">
                  <c:v>2.155E-12</c:v>
                </c:pt>
                <c:pt idx="25875">
                  <c:v>2.1909999999999999E-12</c:v>
                </c:pt>
                <c:pt idx="25876">
                  <c:v>2.1940000000000001E-12</c:v>
                </c:pt>
                <c:pt idx="25877">
                  <c:v>2.1949999999999998E-12</c:v>
                </c:pt>
                <c:pt idx="25878">
                  <c:v>2.1949999999999998E-12</c:v>
                </c:pt>
                <c:pt idx="25879">
                  <c:v>2.1940000000000001E-12</c:v>
                </c:pt>
                <c:pt idx="25880">
                  <c:v>2.2039999999999999E-12</c:v>
                </c:pt>
                <c:pt idx="25881">
                  <c:v>2.205E-12</c:v>
                </c:pt>
                <c:pt idx="25882">
                  <c:v>2.1980000000000001E-12</c:v>
                </c:pt>
                <c:pt idx="25883">
                  <c:v>2.2039999999999999E-12</c:v>
                </c:pt>
                <c:pt idx="25884">
                  <c:v>2.2029999999999998E-12</c:v>
                </c:pt>
                <c:pt idx="25885">
                  <c:v>2.209E-12</c:v>
                </c:pt>
                <c:pt idx="25886">
                  <c:v>2.2079999999999999E-12</c:v>
                </c:pt>
                <c:pt idx="25887">
                  <c:v>2.2070000000000002E-12</c:v>
                </c:pt>
                <c:pt idx="25888">
                  <c:v>2.2119999999999999E-12</c:v>
                </c:pt>
                <c:pt idx="25889">
                  <c:v>2.2239999999999998E-12</c:v>
                </c:pt>
                <c:pt idx="25890">
                  <c:v>2.2230000000000001E-12</c:v>
                </c:pt>
                <c:pt idx="25891">
                  <c:v>2.2329999999999999E-12</c:v>
                </c:pt>
                <c:pt idx="25892">
                  <c:v>2.2390000000000001E-12</c:v>
                </c:pt>
                <c:pt idx="25893">
                  <c:v>2.2440000000000001E-12</c:v>
                </c:pt>
                <c:pt idx="25894">
                  <c:v>2.2409999999999998E-12</c:v>
                </c:pt>
                <c:pt idx="25895">
                  <c:v>2.2419999999999999E-12</c:v>
                </c:pt>
                <c:pt idx="25896">
                  <c:v>2.2530000000000002E-12</c:v>
                </c:pt>
                <c:pt idx="25897">
                  <c:v>2.259E-12</c:v>
                </c:pt>
                <c:pt idx="25898">
                  <c:v>2.2619999999999999E-12</c:v>
                </c:pt>
                <c:pt idx="25899">
                  <c:v>2.259E-12</c:v>
                </c:pt>
                <c:pt idx="25900">
                  <c:v>2.2690000000000001E-12</c:v>
                </c:pt>
                <c:pt idx="25901">
                  <c:v>2.276E-12</c:v>
                </c:pt>
                <c:pt idx="25902">
                  <c:v>2.2739999999999998E-12</c:v>
                </c:pt>
                <c:pt idx="25903">
                  <c:v>2.264E-12</c:v>
                </c:pt>
                <c:pt idx="25904">
                  <c:v>2.2690000000000001E-12</c:v>
                </c:pt>
                <c:pt idx="25905">
                  <c:v>2.2829999999999999E-12</c:v>
                </c:pt>
                <c:pt idx="25906">
                  <c:v>2.2829999999999999E-12</c:v>
                </c:pt>
                <c:pt idx="25907">
                  <c:v>2.28E-12</c:v>
                </c:pt>
                <c:pt idx="25908">
                  <c:v>2.2850000000000001E-12</c:v>
                </c:pt>
                <c:pt idx="25909">
                  <c:v>2.2829999999999999E-12</c:v>
                </c:pt>
                <c:pt idx="25910">
                  <c:v>2.293E-12</c:v>
                </c:pt>
                <c:pt idx="25911">
                  <c:v>2.2919999999999999E-12</c:v>
                </c:pt>
                <c:pt idx="25912">
                  <c:v>2.2990000000000002E-12</c:v>
                </c:pt>
                <c:pt idx="25913">
                  <c:v>2.297E-12</c:v>
                </c:pt>
                <c:pt idx="25914">
                  <c:v>2.3030000000000002E-12</c:v>
                </c:pt>
                <c:pt idx="25915">
                  <c:v>2.3030000000000002E-12</c:v>
                </c:pt>
                <c:pt idx="25916">
                  <c:v>2.314E-12</c:v>
                </c:pt>
                <c:pt idx="25917">
                  <c:v>2.3070000000000002E-12</c:v>
                </c:pt>
                <c:pt idx="25918">
                  <c:v>2.3100000000000001E-12</c:v>
                </c:pt>
                <c:pt idx="25919">
                  <c:v>2.3079999999999999E-12</c:v>
                </c:pt>
                <c:pt idx="25920">
                  <c:v>2.3110000000000001E-12</c:v>
                </c:pt>
                <c:pt idx="25921">
                  <c:v>2.3129999999999999E-12</c:v>
                </c:pt>
                <c:pt idx="25922">
                  <c:v>2.3190000000000001E-12</c:v>
                </c:pt>
                <c:pt idx="25923">
                  <c:v>2.3159999999999998E-12</c:v>
                </c:pt>
                <c:pt idx="25924">
                  <c:v>2.3169999999999999E-12</c:v>
                </c:pt>
                <c:pt idx="25925">
                  <c:v>2.3249999999999999E-12</c:v>
                </c:pt>
                <c:pt idx="25926">
                  <c:v>2.3240000000000002E-12</c:v>
                </c:pt>
                <c:pt idx="25927">
                  <c:v>2.3240000000000002E-12</c:v>
                </c:pt>
                <c:pt idx="25928">
                  <c:v>2.3289999999999999E-12</c:v>
                </c:pt>
                <c:pt idx="25929">
                  <c:v>2.3440000000000001E-12</c:v>
                </c:pt>
                <c:pt idx="25930">
                  <c:v>2.3499999999999999E-12</c:v>
                </c:pt>
                <c:pt idx="25931">
                  <c:v>2.3459999999999999E-12</c:v>
                </c:pt>
                <c:pt idx="25932">
                  <c:v>2.343E-12</c:v>
                </c:pt>
                <c:pt idx="25933">
                  <c:v>2.3499999999999999E-12</c:v>
                </c:pt>
                <c:pt idx="25934">
                  <c:v>2.355E-12</c:v>
                </c:pt>
                <c:pt idx="25935">
                  <c:v>2.355E-12</c:v>
                </c:pt>
                <c:pt idx="25936">
                  <c:v>2.3560000000000001E-12</c:v>
                </c:pt>
                <c:pt idx="25937">
                  <c:v>2.372E-12</c:v>
                </c:pt>
                <c:pt idx="25938">
                  <c:v>2.3740000000000002E-12</c:v>
                </c:pt>
                <c:pt idx="25939">
                  <c:v>2.3789999999999999E-12</c:v>
                </c:pt>
                <c:pt idx="25940">
                  <c:v>2.389E-12</c:v>
                </c:pt>
                <c:pt idx="25941">
                  <c:v>2.393E-12</c:v>
                </c:pt>
                <c:pt idx="25942">
                  <c:v>2.3900000000000001E-12</c:v>
                </c:pt>
                <c:pt idx="25943">
                  <c:v>2.389E-12</c:v>
                </c:pt>
                <c:pt idx="25944">
                  <c:v>2.3940000000000001E-12</c:v>
                </c:pt>
                <c:pt idx="25945">
                  <c:v>2.4169999999999999E-12</c:v>
                </c:pt>
                <c:pt idx="25946">
                  <c:v>2.4039999999999999E-12</c:v>
                </c:pt>
                <c:pt idx="25947">
                  <c:v>2.4030000000000002E-12</c:v>
                </c:pt>
                <c:pt idx="25948">
                  <c:v>2.4070000000000001E-12</c:v>
                </c:pt>
                <c:pt idx="25949">
                  <c:v>2.4119999999999998E-12</c:v>
                </c:pt>
                <c:pt idx="25950">
                  <c:v>2.401E-12</c:v>
                </c:pt>
                <c:pt idx="25951">
                  <c:v>2.4020000000000001E-12</c:v>
                </c:pt>
                <c:pt idx="25952">
                  <c:v>2.41E-12</c:v>
                </c:pt>
                <c:pt idx="25953">
                  <c:v>2.401E-12</c:v>
                </c:pt>
                <c:pt idx="25954">
                  <c:v>2.4129999999999999E-12</c:v>
                </c:pt>
                <c:pt idx="25955">
                  <c:v>2.4190000000000001E-12</c:v>
                </c:pt>
                <c:pt idx="25956">
                  <c:v>2.4159999999999998E-12</c:v>
                </c:pt>
                <c:pt idx="25957">
                  <c:v>2.4289999999999998E-12</c:v>
                </c:pt>
                <c:pt idx="25958">
                  <c:v>2.4299999999999999E-12</c:v>
                </c:pt>
                <c:pt idx="25959">
                  <c:v>2.4329999999999998E-12</c:v>
                </c:pt>
                <c:pt idx="25960">
                  <c:v>2.4329999999999998E-12</c:v>
                </c:pt>
                <c:pt idx="25961">
                  <c:v>2.443E-12</c:v>
                </c:pt>
                <c:pt idx="25962">
                  <c:v>2.4490000000000002E-12</c:v>
                </c:pt>
                <c:pt idx="25963">
                  <c:v>2.4440000000000001E-12</c:v>
                </c:pt>
                <c:pt idx="25964">
                  <c:v>2.447E-12</c:v>
                </c:pt>
                <c:pt idx="25965">
                  <c:v>2.4490000000000002E-12</c:v>
                </c:pt>
                <c:pt idx="25966">
                  <c:v>2.4650000000000001E-12</c:v>
                </c:pt>
                <c:pt idx="25967">
                  <c:v>2.4450000000000002E-12</c:v>
                </c:pt>
                <c:pt idx="25968">
                  <c:v>2.439E-12</c:v>
                </c:pt>
                <c:pt idx="25969">
                  <c:v>2.443E-12</c:v>
                </c:pt>
                <c:pt idx="25970">
                  <c:v>2.4619999999999998E-12</c:v>
                </c:pt>
                <c:pt idx="25971">
                  <c:v>2.464E-12</c:v>
                </c:pt>
                <c:pt idx="25972">
                  <c:v>2.4690000000000001E-12</c:v>
                </c:pt>
                <c:pt idx="25973">
                  <c:v>2.464E-12</c:v>
                </c:pt>
                <c:pt idx="25974">
                  <c:v>2.476E-12</c:v>
                </c:pt>
                <c:pt idx="25975">
                  <c:v>2.4740000000000002E-12</c:v>
                </c:pt>
                <c:pt idx="25976">
                  <c:v>2.4730000000000001E-12</c:v>
                </c:pt>
                <c:pt idx="25977">
                  <c:v>2.4879999999999999E-12</c:v>
                </c:pt>
                <c:pt idx="25978">
                  <c:v>2.4900000000000001E-12</c:v>
                </c:pt>
                <c:pt idx="25979">
                  <c:v>2.4980000000000001E-12</c:v>
                </c:pt>
                <c:pt idx="25980">
                  <c:v>2.489E-12</c:v>
                </c:pt>
                <c:pt idx="25981">
                  <c:v>2.4900000000000001E-12</c:v>
                </c:pt>
                <c:pt idx="25982">
                  <c:v>2.4940000000000001E-12</c:v>
                </c:pt>
                <c:pt idx="25983">
                  <c:v>2.5129999999999999E-12</c:v>
                </c:pt>
                <c:pt idx="25984">
                  <c:v>2.5150000000000001E-12</c:v>
                </c:pt>
                <c:pt idx="25985">
                  <c:v>2.5190000000000001E-12</c:v>
                </c:pt>
                <c:pt idx="25986">
                  <c:v>2.5200000000000002E-12</c:v>
                </c:pt>
                <c:pt idx="25987">
                  <c:v>2.514E-12</c:v>
                </c:pt>
                <c:pt idx="25988">
                  <c:v>2.5200000000000002E-12</c:v>
                </c:pt>
                <c:pt idx="25989">
                  <c:v>2.5249999999999998E-12</c:v>
                </c:pt>
                <c:pt idx="25990">
                  <c:v>2.5280000000000001E-12</c:v>
                </c:pt>
                <c:pt idx="25991">
                  <c:v>2.5370000000000002E-12</c:v>
                </c:pt>
                <c:pt idx="25992">
                  <c:v>2.5379999999999999E-12</c:v>
                </c:pt>
                <c:pt idx="25993">
                  <c:v>2.5379999999999999E-12</c:v>
                </c:pt>
                <c:pt idx="25994">
                  <c:v>2.5370000000000002E-12</c:v>
                </c:pt>
                <c:pt idx="25995">
                  <c:v>2.5400000000000001E-12</c:v>
                </c:pt>
                <c:pt idx="25996">
                  <c:v>2.543E-12</c:v>
                </c:pt>
                <c:pt idx="25997">
                  <c:v>2.5419999999999999E-12</c:v>
                </c:pt>
                <c:pt idx="25998">
                  <c:v>2.5419999999999999E-12</c:v>
                </c:pt>
                <c:pt idx="25999">
                  <c:v>2.5509999999999999E-12</c:v>
                </c:pt>
                <c:pt idx="26000">
                  <c:v>2.556E-12</c:v>
                </c:pt>
                <c:pt idx="26001">
                  <c:v>2.552E-12</c:v>
                </c:pt>
                <c:pt idx="26002">
                  <c:v>2.5570000000000001E-12</c:v>
                </c:pt>
                <c:pt idx="26003">
                  <c:v>2.5620000000000002E-12</c:v>
                </c:pt>
                <c:pt idx="26004">
                  <c:v>2.5570000000000001E-12</c:v>
                </c:pt>
                <c:pt idx="26005">
                  <c:v>2.552E-12</c:v>
                </c:pt>
                <c:pt idx="26006">
                  <c:v>2.5589999999999999E-12</c:v>
                </c:pt>
                <c:pt idx="26007">
                  <c:v>2.547E-12</c:v>
                </c:pt>
                <c:pt idx="26008">
                  <c:v>2.5579999999999998E-12</c:v>
                </c:pt>
                <c:pt idx="26009">
                  <c:v>2.5549999999999999E-12</c:v>
                </c:pt>
                <c:pt idx="26010">
                  <c:v>2.5660000000000002E-12</c:v>
                </c:pt>
                <c:pt idx="26011">
                  <c:v>2.5669999999999999E-12</c:v>
                </c:pt>
                <c:pt idx="26012">
                  <c:v>2.5620000000000002E-12</c:v>
                </c:pt>
                <c:pt idx="26013">
                  <c:v>2.5650000000000001E-12</c:v>
                </c:pt>
                <c:pt idx="26014">
                  <c:v>2.5690000000000001E-12</c:v>
                </c:pt>
                <c:pt idx="26015">
                  <c:v>2.577E-12</c:v>
                </c:pt>
                <c:pt idx="26016">
                  <c:v>2.5789999999999998E-12</c:v>
                </c:pt>
                <c:pt idx="26017">
                  <c:v>2.585E-12</c:v>
                </c:pt>
                <c:pt idx="26018">
                  <c:v>2.5870000000000002E-12</c:v>
                </c:pt>
                <c:pt idx="26019">
                  <c:v>2.5829999999999998E-12</c:v>
                </c:pt>
                <c:pt idx="26020">
                  <c:v>2.5749999999999998E-12</c:v>
                </c:pt>
                <c:pt idx="26021">
                  <c:v>2.5799999999999999E-12</c:v>
                </c:pt>
                <c:pt idx="26022">
                  <c:v>2.593E-12</c:v>
                </c:pt>
                <c:pt idx="26023">
                  <c:v>2.5919999999999999E-12</c:v>
                </c:pt>
                <c:pt idx="26024">
                  <c:v>2.5950000000000002E-12</c:v>
                </c:pt>
                <c:pt idx="26025">
                  <c:v>2.5940000000000001E-12</c:v>
                </c:pt>
                <c:pt idx="26026">
                  <c:v>2.589E-12</c:v>
                </c:pt>
                <c:pt idx="26027">
                  <c:v>2.5919999999999999E-12</c:v>
                </c:pt>
                <c:pt idx="26028">
                  <c:v>2.589E-12</c:v>
                </c:pt>
                <c:pt idx="26029">
                  <c:v>2.6049999999999999E-12</c:v>
                </c:pt>
                <c:pt idx="26030">
                  <c:v>2.5919999999999999E-12</c:v>
                </c:pt>
                <c:pt idx="26031">
                  <c:v>2.5910000000000002E-12</c:v>
                </c:pt>
                <c:pt idx="26032">
                  <c:v>2.5870000000000002E-12</c:v>
                </c:pt>
                <c:pt idx="26033">
                  <c:v>2.6039999999999998E-12</c:v>
                </c:pt>
                <c:pt idx="26034">
                  <c:v>2.598E-12</c:v>
                </c:pt>
                <c:pt idx="26035">
                  <c:v>2.598E-12</c:v>
                </c:pt>
                <c:pt idx="26036">
                  <c:v>2.5999999999999998E-12</c:v>
                </c:pt>
                <c:pt idx="26037">
                  <c:v>2.606E-12</c:v>
                </c:pt>
                <c:pt idx="26038">
                  <c:v>2.6120000000000002E-12</c:v>
                </c:pt>
                <c:pt idx="26039">
                  <c:v>2.6150000000000001E-12</c:v>
                </c:pt>
                <c:pt idx="26040">
                  <c:v>2.6169999999999999E-12</c:v>
                </c:pt>
                <c:pt idx="26041">
                  <c:v>2.6240000000000001E-12</c:v>
                </c:pt>
                <c:pt idx="26042">
                  <c:v>2.6289999999999998E-12</c:v>
                </c:pt>
                <c:pt idx="26043">
                  <c:v>2.631E-12</c:v>
                </c:pt>
                <c:pt idx="26044">
                  <c:v>2.627E-12</c:v>
                </c:pt>
                <c:pt idx="26045">
                  <c:v>2.602E-12</c:v>
                </c:pt>
                <c:pt idx="26046">
                  <c:v>2.6360000000000001E-12</c:v>
                </c:pt>
                <c:pt idx="26047">
                  <c:v>2.6379999999999999E-12</c:v>
                </c:pt>
                <c:pt idx="26048">
                  <c:v>2.6320000000000001E-12</c:v>
                </c:pt>
                <c:pt idx="26049">
                  <c:v>2.631E-12</c:v>
                </c:pt>
                <c:pt idx="26050">
                  <c:v>2.627E-12</c:v>
                </c:pt>
                <c:pt idx="26051">
                  <c:v>2.635E-12</c:v>
                </c:pt>
                <c:pt idx="26052">
                  <c:v>2.6320000000000001E-12</c:v>
                </c:pt>
                <c:pt idx="26053">
                  <c:v>2.631E-12</c:v>
                </c:pt>
                <c:pt idx="26054">
                  <c:v>2.6289999999999998E-12</c:v>
                </c:pt>
                <c:pt idx="26055">
                  <c:v>2.6339999999999999E-12</c:v>
                </c:pt>
                <c:pt idx="26056">
                  <c:v>2.639E-12</c:v>
                </c:pt>
                <c:pt idx="26057">
                  <c:v>2.6289999999999998E-12</c:v>
                </c:pt>
                <c:pt idx="26058">
                  <c:v>2.6400000000000001E-12</c:v>
                </c:pt>
                <c:pt idx="26059">
                  <c:v>2.6490000000000001E-12</c:v>
                </c:pt>
                <c:pt idx="26060">
                  <c:v>2.6490000000000001E-12</c:v>
                </c:pt>
                <c:pt idx="26061">
                  <c:v>2.648E-12</c:v>
                </c:pt>
                <c:pt idx="26062">
                  <c:v>2.6410000000000002E-12</c:v>
                </c:pt>
                <c:pt idx="26063">
                  <c:v>2.6490000000000001E-12</c:v>
                </c:pt>
                <c:pt idx="26064">
                  <c:v>2.6419999999999998E-12</c:v>
                </c:pt>
                <c:pt idx="26065">
                  <c:v>2.6450000000000001E-12</c:v>
                </c:pt>
                <c:pt idx="26066">
                  <c:v>2.6379999999999999E-12</c:v>
                </c:pt>
                <c:pt idx="26067">
                  <c:v>2.6549999999999999E-12</c:v>
                </c:pt>
                <c:pt idx="26068">
                  <c:v>2.6539999999999998E-12</c:v>
                </c:pt>
                <c:pt idx="26069">
                  <c:v>2.6410000000000002E-12</c:v>
                </c:pt>
                <c:pt idx="26070">
                  <c:v>2.5959999999999998E-12</c:v>
                </c:pt>
                <c:pt idx="26071">
                  <c:v>2.6419999999999998E-12</c:v>
                </c:pt>
                <c:pt idx="26072">
                  <c:v>2.6339999999999999E-12</c:v>
                </c:pt>
                <c:pt idx="26073">
                  <c:v>2.6400000000000001E-12</c:v>
                </c:pt>
                <c:pt idx="26074">
                  <c:v>2.6360000000000001E-12</c:v>
                </c:pt>
                <c:pt idx="26075">
                  <c:v>2.6400000000000001E-12</c:v>
                </c:pt>
                <c:pt idx="26076">
                  <c:v>2.6450000000000001E-12</c:v>
                </c:pt>
                <c:pt idx="26077">
                  <c:v>2.6450000000000001E-12</c:v>
                </c:pt>
                <c:pt idx="26078">
                  <c:v>2.6379999999999999E-12</c:v>
                </c:pt>
                <c:pt idx="26079">
                  <c:v>2.644E-12</c:v>
                </c:pt>
                <c:pt idx="26080">
                  <c:v>2.6330000000000002E-12</c:v>
                </c:pt>
                <c:pt idx="26081">
                  <c:v>2.6360000000000001E-12</c:v>
                </c:pt>
                <c:pt idx="26082">
                  <c:v>2.6160000000000002E-12</c:v>
                </c:pt>
                <c:pt idx="26083">
                  <c:v>2.6219999999999999E-12</c:v>
                </c:pt>
                <c:pt idx="26084">
                  <c:v>2.619E-12</c:v>
                </c:pt>
                <c:pt idx="26085">
                  <c:v>2.6259999999999999E-12</c:v>
                </c:pt>
                <c:pt idx="26086">
                  <c:v>2.6249999999999998E-12</c:v>
                </c:pt>
                <c:pt idx="26087">
                  <c:v>2.6289999999999998E-12</c:v>
                </c:pt>
                <c:pt idx="26088">
                  <c:v>2.6219999999999999E-12</c:v>
                </c:pt>
                <c:pt idx="26089">
                  <c:v>2.6129999999999999E-12</c:v>
                </c:pt>
                <c:pt idx="26090">
                  <c:v>2.619E-12</c:v>
                </c:pt>
                <c:pt idx="26091">
                  <c:v>2.6030000000000001E-12</c:v>
                </c:pt>
                <c:pt idx="26092">
                  <c:v>2.623E-12</c:v>
                </c:pt>
                <c:pt idx="26093">
                  <c:v>2.6169999999999999E-12</c:v>
                </c:pt>
                <c:pt idx="26094">
                  <c:v>2.631E-12</c:v>
                </c:pt>
                <c:pt idx="26095">
                  <c:v>2.5910000000000002E-12</c:v>
                </c:pt>
                <c:pt idx="26096">
                  <c:v>2.6089999999999999E-12</c:v>
                </c:pt>
                <c:pt idx="26097">
                  <c:v>2.602E-12</c:v>
                </c:pt>
                <c:pt idx="26098">
                  <c:v>2.5999999999999998E-12</c:v>
                </c:pt>
                <c:pt idx="26099">
                  <c:v>2.5959999999999998E-12</c:v>
                </c:pt>
                <c:pt idx="26100">
                  <c:v>2.5879999999999999E-12</c:v>
                </c:pt>
                <c:pt idx="26101">
                  <c:v>2.589E-12</c:v>
                </c:pt>
                <c:pt idx="26102">
                  <c:v>2.5879999999999999E-12</c:v>
                </c:pt>
                <c:pt idx="26103">
                  <c:v>2.5999999999999998E-12</c:v>
                </c:pt>
                <c:pt idx="26104">
                  <c:v>2.593E-12</c:v>
                </c:pt>
                <c:pt idx="26105">
                  <c:v>2.5969999999999999E-12</c:v>
                </c:pt>
                <c:pt idx="26106">
                  <c:v>2.5799999999999999E-12</c:v>
                </c:pt>
                <c:pt idx="26107">
                  <c:v>2.5789999999999998E-12</c:v>
                </c:pt>
                <c:pt idx="26108">
                  <c:v>2.581E-12</c:v>
                </c:pt>
                <c:pt idx="26109">
                  <c:v>2.5910000000000002E-12</c:v>
                </c:pt>
                <c:pt idx="26110">
                  <c:v>2.581E-12</c:v>
                </c:pt>
                <c:pt idx="26111">
                  <c:v>2.564E-12</c:v>
                </c:pt>
                <c:pt idx="26112">
                  <c:v>2.5570000000000001E-12</c:v>
                </c:pt>
                <c:pt idx="26113">
                  <c:v>2.5589999999999999E-12</c:v>
                </c:pt>
                <c:pt idx="26114">
                  <c:v>2.5530000000000001E-12</c:v>
                </c:pt>
                <c:pt idx="26115">
                  <c:v>2.5539999999999998E-12</c:v>
                </c:pt>
                <c:pt idx="26116">
                  <c:v>2.5400000000000001E-12</c:v>
                </c:pt>
                <c:pt idx="26117">
                  <c:v>2.5459999999999999E-12</c:v>
                </c:pt>
                <c:pt idx="26118">
                  <c:v>2.5459999999999999E-12</c:v>
                </c:pt>
                <c:pt idx="26119">
                  <c:v>2.5370000000000002E-12</c:v>
                </c:pt>
                <c:pt idx="26120">
                  <c:v>2.5209999999999999E-12</c:v>
                </c:pt>
                <c:pt idx="26121">
                  <c:v>2.5289999999999998E-12</c:v>
                </c:pt>
                <c:pt idx="26122">
                  <c:v>2.5190000000000001E-12</c:v>
                </c:pt>
                <c:pt idx="26123">
                  <c:v>2.518E-12</c:v>
                </c:pt>
                <c:pt idx="26124">
                  <c:v>2.51E-12</c:v>
                </c:pt>
                <c:pt idx="26125">
                  <c:v>2.4919999999999999E-12</c:v>
                </c:pt>
                <c:pt idx="26126">
                  <c:v>2.4900000000000001E-12</c:v>
                </c:pt>
                <c:pt idx="26127">
                  <c:v>2.4839999999999999E-12</c:v>
                </c:pt>
                <c:pt idx="26128">
                  <c:v>2.481E-12</c:v>
                </c:pt>
                <c:pt idx="26129">
                  <c:v>2.485E-12</c:v>
                </c:pt>
                <c:pt idx="26130">
                  <c:v>2.477E-12</c:v>
                </c:pt>
                <c:pt idx="26131">
                  <c:v>2.4730000000000001E-12</c:v>
                </c:pt>
                <c:pt idx="26132">
                  <c:v>2.4589999999999999E-12</c:v>
                </c:pt>
                <c:pt idx="26133">
                  <c:v>2.4530000000000001E-12</c:v>
                </c:pt>
                <c:pt idx="26134">
                  <c:v>2.4450000000000002E-12</c:v>
                </c:pt>
                <c:pt idx="26135">
                  <c:v>2.4369999999999998E-12</c:v>
                </c:pt>
                <c:pt idx="26136">
                  <c:v>2.4410000000000002E-12</c:v>
                </c:pt>
                <c:pt idx="26137">
                  <c:v>2.431E-12</c:v>
                </c:pt>
                <c:pt idx="26138">
                  <c:v>2.4249999999999999E-12</c:v>
                </c:pt>
                <c:pt idx="26139">
                  <c:v>2.418E-12</c:v>
                </c:pt>
                <c:pt idx="26140">
                  <c:v>2.41E-12</c:v>
                </c:pt>
                <c:pt idx="26141">
                  <c:v>2.4070000000000001E-12</c:v>
                </c:pt>
                <c:pt idx="26142">
                  <c:v>2.406E-12</c:v>
                </c:pt>
                <c:pt idx="26143">
                  <c:v>2.3980000000000001E-12</c:v>
                </c:pt>
                <c:pt idx="26144">
                  <c:v>2.3990000000000002E-12</c:v>
                </c:pt>
                <c:pt idx="26145">
                  <c:v>2.3909999999999998E-12</c:v>
                </c:pt>
                <c:pt idx="26146">
                  <c:v>2.3820000000000001E-12</c:v>
                </c:pt>
                <c:pt idx="26147">
                  <c:v>2.376E-12</c:v>
                </c:pt>
                <c:pt idx="26148">
                  <c:v>2.3740000000000002E-12</c:v>
                </c:pt>
                <c:pt idx="26149">
                  <c:v>2.3730000000000001E-12</c:v>
                </c:pt>
                <c:pt idx="26150">
                  <c:v>2.3839999999999999E-12</c:v>
                </c:pt>
                <c:pt idx="26151">
                  <c:v>2.3740000000000002E-12</c:v>
                </c:pt>
                <c:pt idx="26152">
                  <c:v>2.3780000000000002E-12</c:v>
                </c:pt>
                <c:pt idx="26153">
                  <c:v>2.3650000000000001E-12</c:v>
                </c:pt>
                <c:pt idx="26154">
                  <c:v>2.3579999999999998E-12</c:v>
                </c:pt>
                <c:pt idx="26155">
                  <c:v>2.3530000000000002E-12</c:v>
                </c:pt>
                <c:pt idx="26156">
                  <c:v>2.3480000000000001E-12</c:v>
                </c:pt>
                <c:pt idx="26157">
                  <c:v>2.3449999999999998E-12</c:v>
                </c:pt>
                <c:pt idx="26158">
                  <c:v>2.3480000000000001E-12</c:v>
                </c:pt>
                <c:pt idx="26159">
                  <c:v>2.3619999999999998E-12</c:v>
                </c:pt>
                <c:pt idx="26160">
                  <c:v>2.3730000000000001E-12</c:v>
                </c:pt>
                <c:pt idx="26161">
                  <c:v>2.3669999999999999E-12</c:v>
                </c:pt>
                <c:pt idx="26162">
                  <c:v>2.364E-12</c:v>
                </c:pt>
                <c:pt idx="26163">
                  <c:v>2.3629999999999999E-12</c:v>
                </c:pt>
                <c:pt idx="26164">
                  <c:v>2.351E-12</c:v>
                </c:pt>
                <c:pt idx="26165">
                  <c:v>2.3369999999999998E-12</c:v>
                </c:pt>
                <c:pt idx="26166">
                  <c:v>2.3610000000000001E-12</c:v>
                </c:pt>
                <c:pt idx="26167">
                  <c:v>2.3329999999999999E-12</c:v>
                </c:pt>
                <c:pt idx="26168">
                  <c:v>2.3270000000000001E-12</c:v>
                </c:pt>
                <c:pt idx="26169">
                  <c:v>2.3230000000000001E-12</c:v>
                </c:pt>
                <c:pt idx="26170">
                  <c:v>2.309E-12</c:v>
                </c:pt>
                <c:pt idx="26171">
                  <c:v>2.3150000000000001E-12</c:v>
                </c:pt>
                <c:pt idx="26172">
                  <c:v>2.2990000000000002E-12</c:v>
                </c:pt>
                <c:pt idx="26173">
                  <c:v>2.3060000000000001E-12</c:v>
                </c:pt>
                <c:pt idx="26174">
                  <c:v>2.2940000000000001E-12</c:v>
                </c:pt>
                <c:pt idx="26175">
                  <c:v>2.2919999999999999E-12</c:v>
                </c:pt>
                <c:pt idx="26176">
                  <c:v>2.2900000000000001E-12</c:v>
                </c:pt>
                <c:pt idx="26177">
                  <c:v>2.2940000000000001E-12</c:v>
                </c:pt>
                <c:pt idx="26178">
                  <c:v>2.2850000000000001E-12</c:v>
                </c:pt>
                <c:pt idx="26179">
                  <c:v>2.2879999999999999E-12</c:v>
                </c:pt>
                <c:pt idx="26180">
                  <c:v>2.2789999999999999E-12</c:v>
                </c:pt>
                <c:pt idx="26181">
                  <c:v>2.2780000000000002E-12</c:v>
                </c:pt>
                <c:pt idx="26182">
                  <c:v>2.2690000000000001E-12</c:v>
                </c:pt>
                <c:pt idx="26183">
                  <c:v>2.2650000000000001E-12</c:v>
                </c:pt>
                <c:pt idx="26184">
                  <c:v>2.259E-12</c:v>
                </c:pt>
                <c:pt idx="26185">
                  <c:v>2.2610000000000002E-12</c:v>
                </c:pt>
                <c:pt idx="26186">
                  <c:v>2.2539999999999999E-12</c:v>
                </c:pt>
                <c:pt idx="26187">
                  <c:v>2.2629999999999999E-12</c:v>
                </c:pt>
                <c:pt idx="26188">
                  <c:v>2.2440000000000001E-12</c:v>
                </c:pt>
                <c:pt idx="26189">
                  <c:v>2.2480000000000001E-12</c:v>
                </c:pt>
                <c:pt idx="26190">
                  <c:v>2.2350000000000001E-12</c:v>
                </c:pt>
                <c:pt idx="26191">
                  <c:v>2.2730000000000001E-12</c:v>
                </c:pt>
                <c:pt idx="26192">
                  <c:v>2.2329999999999999E-12</c:v>
                </c:pt>
                <c:pt idx="26193">
                  <c:v>2.2320000000000002E-12</c:v>
                </c:pt>
                <c:pt idx="26194">
                  <c:v>2.218E-12</c:v>
                </c:pt>
                <c:pt idx="26195">
                  <c:v>2.2159999999999998E-12</c:v>
                </c:pt>
                <c:pt idx="26196">
                  <c:v>2.2190000000000001E-12</c:v>
                </c:pt>
                <c:pt idx="26197">
                  <c:v>2.2140000000000001E-12</c:v>
                </c:pt>
                <c:pt idx="26198">
                  <c:v>2.2110000000000002E-12</c:v>
                </c:pt>
                <c:pt idx="26199">
                  <c:v>2.2209999999999999E-12</c:v>
                </c:pt>
                <c:pt idx="26200">
                  <c:v>2.2119999999999999E-12</c:v>
                </c:pt>
                <c:pt idx="26201">
                  <c:v>2.2140000000000001E-12</c:v>
                </c:pt>
                <c:pt idx="26202">
                  <c:v>2.2199999999999998E-12</c:v>
                </c:pt>
                <c:pt idx="26203">
                  <c:v>2.2100000000000001E-12</c:v>
                </c:pt>
                <c:pt idx="26204">
                  <c:v>2.2070000000000002E-12</c:v>
                </c:pt>
                <c:pt idx="26205">
                  <c:v>2.201E-12</c:v>
                </c:pt>
                <c:pt idx="26206">
                  <c:v>2.197E-12</c:v>
                </c:pt>
                <c:pt idx="26207">
                  <c:v>2.1890000000000001E-12</c:v>
                </c:pt>
                <c:pt idx="26208">
                  <c:v>2.1949999999999998E-12</c:v>
                </c:pt>
                <c:pt idx="26209">
                  <c:v>2.1919999999999999E-12</c:v>
                </c:pt>
                <c:pt idx="26210">
                  <c:v>2.1860000000000002E-12</c:v>
                </c:pt>
                <c:pt idx="26211">
                  <c:v>2.1890000000000001E-12</c:v>
                </c:pt>
                <c:pt idx="26212">
                  <c:v>2.1779999999999998E-12</c:v>
                </c:pt>
                <c:pt idx="26213">
                  <c:v>2.184E-12</c:v>
                </c:pt>
                <c:pt idx="26214">
                  <c:v>2.1850000000000001E-12</c:v>
                </c:pt>
                <c:pt idx="26215">
                  <c:v>2.188E-12</c:v>
                </c:pt>
                <c:pt idx="26216">
                  <c:v>2.1940000000000001E-12</c:v>
                </c:pt>
                <c:pt idx="26217">
                  <c:v>2.1850000000000001E-12</c:v>
                </c:pt>
                <c:pt idx="26218">
                  <c:v>2.1890000000000001E-12</c:v>
                </c:pt>
                <c:pt idx="26219">
                  <c:v>2.188E-12</c:v>
                </c:pt>
                <c:pt idx="26220">
                  <c:v>2.1869999999999999E-12</c:v>
                </c:pt>
                <c:pt idx="26221">
                  <c:v>2.1820000000000002E-12</c:v>
                </c:pt>
                <c:pt idx="26222">
                  <c:v>2.172E-12</c:v>
                </c:pt>
                <c:pt idx="26223">
                  <c:v>2.1680000000000001E-12</c:v>
                </c:pt>
                <c:pt idx="26224">
                  <c:v>2.1730000000000001E-12</c:v>
                </c:pt>
                <c:pt idx="26225">
                  <c:v>2.176E-12</c:v>
                </c:pt>
                <c:pt idx="26226">
                  <c:v>2.176E-12</c:v>
                </c:pt>
                <c:pt idx="26227">
                  <c:v>2.1640000000000001E-12</c:v>
                </c:pt>
                <c:pt idx="26228">
                  <c:v>2.1680000000000001E-12</c:v>
                </c:pt>
                <c:pt idx="26229">
                  <c:v>2.167E-12</c:v>
                </c:pt>
                <c:pt idx="26230">
                  <c:v>2.163E-12</c:v>
                </c:pt>
                <c:pt idx="26231">
                  <c:v>2.159E-12</c:v>
                </c:pt>
                <c:pt idx="26232">
                  <c:v>2.1570000000000002E-12</c:v>
                </c:pt>
                <c:pt idx="26233">
                  <c:v>2.1610000000000002E-12</c:v>
                </c:pt>
                <c:pt idx="26234">
                  <c:v>2.1600000000000001E-12</c:v>
                </c:pt>
                <c:pt idx="26235">
                  <c:v>2.1619999999999999E-12</c:v>
                </c:pt>
                <c:pt idx="26236">
                  <c:v>2.1659999999999999E-12</c:v>
                </c:pt>
                <c:pt idx="26237">
                  <c:v>2.1489999999999998E-12</c:v>
                </c:pt>
                <c:pt idx="26238">
                  <c:v>2.1560000000000001E-12</c:v>
                </c:pt>
                <c:pt idx="26239">
                  <c:v>2.159E-12</c:v>
                </c:pt>
                <c:pt idx="26240">
                  <c:v>2.1579999999999999E-12</c:v>
                </c:pt>
                <c:pt idx="26241">
                  <c:v>2.3709999999999999E-12</c:v>
                </c:pt>
                <c:pt idx="26242">
                  <c:v>2.155E-12</c:v>
                </c:pt>
                <c:pt idx="26243">
                  <c:v>2.147E-12</c:v>
                </c:pt>
                <c:pt idx="26244">
                  <c:v>2.1489999999999998E-12</c:v>
                </c:pt>
                <c:pt idx="26245">
                  <c:v>2.163E-12</c:v>
                </c:pt>
                <c:pt idx="26246">
                  <c:v>2.1619999999999999E-12</c:v>
                </c:pt>
                <c:pt idx="26247">
                  <c:v>2.167E-12</c:v>
                </c:pt>
                <c:pt idx="26248">
                  <c:v>2.1610000000000002E-12</c:v>
                </c:pt>
                <c:pt idx="26249">
                  <c:v>2.1659999999999999E-12</c:v>
                </c:pt>
                <c:pt idx="26250">
                  <c:v>2.1699999999999998E-12</c:v>
                </c:pt>
                <c:pt idx="26251">
                  <c:v>2.167E-12</c:v>
                </c:pt>
                <c:pt idx="26252">
                  <c:v>2.167E-12</c:v>
                </c:pt>
                <c:pt idx="26253">
                  <c:v>2.1650000000000002E-12</c:v>
                </c:pt>
                <c:pt idx="26254">
                  <c:v>2.1730000000000001E-12</c:v>
                </c:pt>
                <c:pt idx="26255">
                  <c:v>2.1730000000000001E-12</c:v>
                </c:pt>
                <c:pt idx="26256">
                  <c:v>2.1690000000000001E-12</c:v>
                </c:pt>
                <c:pt idx="26257">
                  <c:v>2.1640000000000001E-12</c:v>
                </c:pt>
                <c:pt idx="26258">
                  <c:v>2.1699999999999998E-12</c:v>
                </c:pt>
                <c:pt idx="26259">
                  <c:v>2.1600000000000001E-12</c:v>
                </c:pt>
                <c:pt idx="26260">
                  <c:v>2.163E-12</c:v>
                </c:pt>
                <c:pt idx="26261">
                  <c:v>2.1640000000000001E-12</c:v>
                </c:pt>
                <c:pt idx="26262">
                  <c:v>2.1680000000000001E-12</c:v>
                </c:pt>
                <c:pt idx="26263">
                  <c:v>2.172E-12</c:v>
                </c:pt>
                <c:pt idx="26264">
                  <c:v>2.1749999999999999E-12</c:v>
                </c:pt>
                <c:pt idx="26265">
                  <c:v>2.1789999999999999E-12</c:v>
                </c:pt>
                <c:pt idx="26266">
                  <c:v>2.1640000000000001E-12</c:v>
                </c:pt>
                <c:pt idx="26267">
                  <c:v>2.172E-12</c:v>
                </c:pt>
                <c:pt idx="26268">
                  <c:v>2.1810000000000001E-12</c:v>
                </c:pt>
                <c:pt idx="26269">
                  <c:v>2.188E-12</c:v>
                </c:pt>
                <c:pt idx="26270">
                  <c:v>2.1909999999999999E-12</c:v>
                </c:pt>
                <c:pt idx="26271">
                  <c:v>2.1949999999999998E-12</c:v>
                </c:pt>
                <c:pt idx="26272">
                  <c:v>2.1890000000000001E-12</c:v>
                </c:pt>
                <c:pt idx="26273">
                  <c:v>2.1919999999999999E-12</c:v>
                </c:pt>
                <c:pt idx="26274">
                  <c:v>2.1919999999999999E-12</c:v>
                </c:pt>
                <c:pt idx="26275">
                  <c:v>2.1909999999999999E-12</c:v>
                </c:pt>
                <c:pt idx="26276">
                  <c:v>2.201E-12</c:v>
                </c:pt>
                <c:pt idx="26277">
                  <c:v>2.201E-12</c:v>
                </c:pt>
                <c:pt idx="26278">
                  <c:v>2.213E-12</c:v>
                </c:pt>
                <c:pt idx="26279">
                  <c:v>2.201E-12</c:v>
                </c:pt>
                <c:pt idx="26280">
                  <c:v>2.2020000000000001E-12</c:v>
                </c:pt>
                <c:pt idx="26281">
                  <c:v>2.2140000000000001E-12</c:v>
                </c:pt>
                <c:pt idx="26282">
                  <c:v>2.205E-12</c:v>
                </c:pt>
                <c:pt idx="26283">
                  <c:v>2.1940000000000001E-12</c:v>
                </c:pt>
                <c:pt idx="26284">
                  <c:v>2.2020000000000001E-12</c:v>
                </c:pt>
                <c:pt idx="26285">
                  <c:v>2.2079999999999999E-12</c:v>
                </c:pt>
                <c:pt idx="26286">
                  <c:v>2.1999999999999999E-12</c:v>
                </c:pt>
                <c:pt idx="26287">
                  <c:v>2.1900000000000002E-12</c:v>
                </c:pt>
                <c:pt idx="26288">
                  <c:v>2.2119999999999999E-12</c:v>
                </c:pt>
                <c:pt idx="26289">
                  <c:v>2.2199999999999998E-12</c:v>
                </c:pt>
                <c:pt idx="26290">
                  <c:v>2.2249999999999999E-12</c:v>
                </c:pt>
                <c:pt idx="26291">
                  <c:v>2.2270000000000001E-12</c:v>
                </c:pt>
                <c:pt idx="26292">
                  <c:v>2.2289999999999999E-12</c:v>
                </c:pt>
                <c:pt idx="26293">
                  <c:v>2.2190000000000001E-12</c:v>
                </c:pt>
                <c:pt idx="26294">
                  <c:v>2.2249999999999999E-12</c:v>
                </c:pt>
                <c:pt idx="26295">
                  <c:v>2.2239999999999998E-12</c:v>
                </c:pt>
                <c:pt idx="26296">
                  <c:v>2.2310000000000001E-12</c:v>
                </c:pt>
                <c:pt idx="26297">
                  <c:v>2.2350000000000001E-12</c:v>
                </c:pt>
                <c:pt idx="26298">
                  <c:v>2.226E-12</c:v>
                </c:pt>
                <c:pt idx="26299">
                  <c:v>2.2280000000000002E-12</c:v>
                </c:pt>
                <c:pt idx="26300">
                  <c:v>2.2270000000000001E-12</c:v>
                </c:pt>
                <c:pt idx="26301">
                  <c:v>2.243E-12</c:v>
                </c:pt>
                <c:pt idx="26302">
                  <c:v>2.2360000000000002E-12</c:v>
                </c:pt>
                <c:pt idx="26303">
                  <c:v>2.2480000000000001E-12</c:v>
                </c:pt>
                <c:pt idx="26304">
                  <c:v>2.243E-12</c:v>
                </c:pt>
                <c:pt idx="26305">
                  <c:v>2.2440000000000001E-12</c:v>
                </c:pt>
                <c:pt idx="26306">
                  <c:v>2.2560000000000001E-12</c:v>
                </c:pt>
                <c:pt idx="26307">
                  <c:v>2.2520000000000001E-12</c:v>
                </c:pt>
                <c:pt idx="26308">
                  <c:v>2.2539999999999999E-12</c:v>
                </c:pt>
                <c:pt idx="26309">
                  <c:v>2.2690000000000001E-12</c:v>
                </c:pt>
                <c:pt idx="26310">
                  <c:v>2.2730000000000001E-12</c:v>
                </c:pt>
                <c:pt idx="26311">
                  <c:v>2.2739999999999998E-12</c:v>
                </c:pt>
                <c:pt idx="26312">
                  <c:v>2.2650000000000001E-12</c:v>
                </c:pt>
                <c:pt idx="26313">
                  <c:v>2.2749999999999999E-12</c:v>
                </c:pt>
                <c:pt idx="26314">
                  <c:v>2.2699999999999998E-12</c:v>
                </c:pt>
                <c:pt idx="26315">
                  <c:v>2.2690000000000001E-12</c:v>
                </c:pt>
                <c:pt idx="26316">
                  <c:v>2.2699999999999998E-12</c:v>
                </c:pt>
                <c:pt idx="26317">
                  <c:v>2.2829999999999999E-12</c:v>
                </c:pt>
                <c:pt idx="26318">
                  <c:v>2.2900000000000001E-12</c:v>
                </c:pt>
                <c:pt idx="26319">
                  <c:v>2.2909999999999998E-12</c:v>
                </c:pt>
                <c:pt idx="26320">
                  <c:v>2.2879999999999999E-12</c:v>
                </c:pt>
                <c:pt idx="26321">
                  <c:v>2.2869999999999998E-12</c:v>
                </c:pt>
                <c:pt idx="26322">
                  <c:v>2.2940000000000001E-12</c:v>
                </c:pt>
                <c:pt idx="26323">
                  <c:v>2.289E-12</c:v>
                </c:pt>
                <c:pt idx="26324">
                  <c:v>2.2999999999999999E-12</c:v>
                </c:pt>
                <c:pt idx="26325">
                  <c:v>2.3079999999999999E-12</c:v>
                </c:pt>
                <c:pt idx="26326">
                  <c:v>2.3100000000000001E-12</c:v>
                </c:pt>
                <c:pt idx="26327">
                  <c:v>2.3169999999999999E-12</c:v>
                </c:pt>
                <c:pt idx="26328">
                  <c:v>2.3110000000000001E-12</c:v>
                </c:pt>
                <c:pt idx="26329">
                  <c:v>2.309E-12</c:v>
                </c:pt>
                <c:pt idx="26330">
                  <c:v>2.3070000000000002E-12</c:v>
                </c:pt>
                <c:pt idx="26331">
                  <c:v>2.3209999999999999E-12</c:v>
                </c:pt>
                <c:pt idx="26332">
                  <c:v>2.3240000000000002E-12</c:v>
                </c:pt>
                <c:pt idx="26333">
                  <c:v>2.3280000000000002E-12</c:v>
                </c:pt>
                <c:pt idx="26334">
                  <c:v>2.339E-12</c:v>
                </c:pt>
                <c:pt idx="26335">
                  <c:v>2.3440000000000001E-12</c:v>
                </c:pt>
                <c:pt idx="26336">
                  <c:v>2.3459999999999999E-12</c:v>
                </c:pt>
                <c:pt idx="26337">
                  <c:v>2.3379999999999999E-12</c:v>
                </c:pt>
                <c:pt idx="26338">
                  <c:v>2.3520000000000001E-12</c:v>
                </c:pt>
                <c:pt idx="26339">
                  <c:v>2.3659999999999998E-12</c:v>
                </c:pt>
                <c:pt idx="26340">
                  <c:v>2.3629999999999999E-12</c:v>
                </c:pt>
                <c:pt idx="26341">
                  <c:v>2.3669999999999999E-12</c:v>
                </c:pt>
                <c:pt idx="26342">
                  <c:v>2.3560000000000001E-12</c:v>
                </c:pt>
                <c:pt idx="26343">
                  <c:v>2.3690000000000001E-12</c:v>
                </c:pt>
                <c:pt idx="26344">
                  <c:v>2.3749999999999999E-12</c:v>
                </c:pt>
                <c:pt idx="26345">
                  <c:v>2.3749999999999999E-12</c:v>
                </c:pt>
                <c:pt idx="26346">
                  <c:v>2.3789999999999999E-12</c:v>
                </c:pt>
                <c:pt idx="26347">
                  <c:v>2.3829999999999998E-12</c:v>
                </c:pt>
                <c:pt idx="26348">
                  <c:v>2.3789999999999999E-12</c:v>
                </c:pt>
                <c:pt idx="26349">
                  <c:v>2.393E-12</c:v>
                </c:pt>
                <c:pt idx="26350">
                  <c:v>2.3900000000000001E-12</c:v>
                </c:pt>
                <c:pt idx="26351">
                  <c:v>2.3940000000000001E-12</c:v>
                </c:pt>
                <c:pt idx="26352">
                  <c:v>2.3919999999999999E-12</c:v>
                </c:pt>
                <c:pt idx="26353">
                  <c:v>2.3980000000000001E-12</c:v>
                </c:pt>
                <c:pt idx="26354">
                  <c:v>2.397E-12</c:v>
                </c:pt>
                <c:pt idx="26355">
                  <c:v>2.4119999999999998E-12</c:v>
                </c:pt>
                <c:pt idx="26356">
                  <c:v>2.426E-12</c:v>
                </c:pt>
                <c:pt idx="26357">
                  <c:v>2.4299999999999999E-12</c:v>
                </c:pt>
                <c:pt idx="26358">
                  <c:v>2.4410000000000002E-12</c:v>
                </c:pt>
                <c:pt idx="26359">
                  <c:v>2.4400000000000001E-12</c:v>
                </c:pt>
                <c:pt idx="26360">
                  <c:v>2.4249999999999999E-12</c:v>
                </c:pt>
                <c:pt idx="26361">
                  <c:v>2.414E-12</c:v>
                </c:pt>
                <c:pt idx="26362">
                  <c:v>2.426E-12</c:v>
                </c:pt>
                <c:pt idx="26363">
                  <c:v>2.4150000000000001E-12</c:v>
                </c:pt>
                <c:pt idx="26364">
                  <c:v>2.4150000000000001E-12</c:v>
                </c:pt>
                <c:pt idx="26365">
                  <c:v>2.4190000000000001E-12</c:v>
                </c:pt>
                <c:pt idx="26366">
                  <c:v>2.4230000000000001E-12</c:v>
                </c:pt>
                <c:pt idx="26367">
                  <c:v>2.4230000000000001E-12</c:v>
                </c:pt>
                <c:pt idx="26368">
                  <c:v>2.422E-12</c:v>
                </c:pt>
                <c:pt idx="26369">
                  <c:v>2.4299999999999999E-12</c:v>
                </c:pt>
                <c:pt idx="26370">
                  <c:v>2.4419999999999999E-12</c:v>
                </c:pt>
                <c:pt idx="26371">
                  <c:v>2.4410000000000002E-12</c:v>
                </c:pt>
                <c:pt idx="26372">
                  <c:v>2.439E-12</c:v>
                </c:pt>
                <c:pt idx="26373">
                  <c:v>2.4629999999999999E-12</c:v>
                </c:pt>
                <c:pt idx="26374">
                  <c:v>2.464E-12</c:v>
                </c:pt>
                <c:pt idx="26375">
                  <c:v>2.4589999999999999E-12</c:v>
                </c:pt>
                <c:pt idx="26376">
                  <c:v>2.4629999999999999E-12</c:v>
                </c:pt>
                <c:pt idx="26377">
                  <c:v>2.4539999999999998E-12</c:v>
                </c:pt>
                <c:pt idx="26378">
                  <c:v>2.4629999999999999E-12</c:v>
                </c:pt>
                <c:pt idx="26379">
                  <c:v>2.4579999999999998E-12</c:v>
                </c:pt>
                <c:pt idx="26380">
                  <c:v>2.4730000000000001E-12</c:v>
                </c:pt>
                <c:pt idx="26381">
                  <c:v>2.4749999999999999E-12</c:v>
                </c:pt>
                <c:pt idx="26382">
                  <c:v>2.472E-12</c:v>
                </c:pt>
                <c:pt idx="26383">
                  <c:v>2.4980000000000001E-12</c:v>
                </c:pt>
                <c:pt idx="26384">
                  <c:v>2.485E-12</c:v>
                </c:pt>
                <c:pt idx="26385">
                  <c:v>2.4820000000000001E-12</c:v>
                </c:pt>
                <c:pt idx="26386">
                  <c:v>2.489E-12</c:v>
                </c:pt>
                <c:pt idx="26387">
                  <c:v>2.4990000000000002E-12</c:v>
                </c:pt>
                <c:pt idx="26388">
                  <c:v>2.4940000000000001E-12</c:v>
                </c:pt>
                <c:pt idx="26389">
                  <c:v>2.5009999999999999E-12</c:v>
                </c:pt>
                <c:pt idx="26390">
                  <c:v>2.5009999999999999E-12</c:v>
                </c:pt>
                <c:pt idx="26391">
                  <c:v>2.5200000000000002E-12</c:v>
                </c:pt>
                <c:pt idx="26392">
                  <c:v>2.5289999999999998E-12</c:v>
                </c:pt>
                <c:pt idx="26393">
                  <c:v>2.5320000000000001E-12</c:v>
                </c:pt>
                <c:pt idx="26394">
                  <c:v>2.531E-12</c:v>
                </c:pt>
                <c:pt idx="26395">
                  <c:v>2.5259999999999999E-12</c:v>
                </c:pt>
                <c:pt idx="26396">
                  <c:v>2.5200000000000002E-12</c:v>
                </c:pt>
                <c:pt idx="26397">
                  <c:v>2.5249999999999998E-12</c:v>
                </c:pt>
                <c:pt idx="26398">
                  <c:v>2.5230000000000001E-12</c:v>
                </c:pt>
                <c:pt idx="26399">
                  <c:v>2.5400000000000001E-12</c:v>
                </c:pt>
                <c:pt idx="26400">
                  <c:v>2.5419999999999999E-12</c:v>
                </c:pt>
                <c:pt idx="26401">
                  <c:v>2.539E-12</c:v>
                </c:pt>
                <c:pt idx="26402">
                  <c:v>2.543E-12</c:v>
                </c:pt>
                <c:pt idx="26403">
                  <c:v>2.5379999999999999E-12</c:v>
                </c:pt>
                <c:pt idx="26404">
                  <c:v>2.5589999999999999E-12</c:v>
                </c:pt>
                <c:pt idx="26405">
                  <c:v>2.5530000000000001E-12</c:v>
                </c:pt>
                <c:pt idx="26406">
                  <c:v>2.5579999999999998E-12</c:v>
                </c:pt>
                <c:pt idx="26407">
                  <c:v>2.5669999999999999E-12</c:v>
                </c:pt>
                <c:pt idx="26408">
                  <c:v>2.5660000000000002E-12</c:v>
                </c:pt>
                <c:pt idx="26409">
                  <c:v>2.5579999999999998E-12</c:v>
                </c:pt>
                <c:pt idx="26410">
                  <c:v>2.5620000000000002E-12</c:v>
                </c:pt>
                <c:pt idx="26411">
                  <c:v>2.568E-12</c:v>
                </c:pt>
                <c:pt idx="26412">
                  <c:v>2.581E-12</c:v>
                </c:pt>
                <c:pt idx="26413">
                  <c:v>2.5709999999999998E-12</c:v>
                </c:pt>
                <c:pt idx="26414">
                  <c:v>2.568E-12</c:v>
                </c:pt>
                <c:pt idx="26415">
                  <c:v>2.5709999999999998E-12</c:v>
                </c:pt>
                <c:pt idx="26416">
                  <c:v>2.5789999999999998E-12</c:v>
                </c:pt>
                <c:pt idx="26417">
                  <c:v>2.5780000000000001E-12</c:v>
                </c:pt>
                <c:pt idx="26418">
                  <c:v>2.5870000000000002E-12</c:v>
                </c:pt>
                <c:pt idx="26419">
                  <c:v>2.5910000000000002E-12</c:v>
                </c:pt>
                <c:pt idx="26420">
                  <c:v>2.5940000000000001E-12</c:v>
                </c:pt>
                <c:pt idx="26421">
                  <c:v>2.5839999999999999E-12</c:v>
                </c:pt>
                <c:pt idx="26422">
                  <c:v>2.5910000000000002E-12</c:v>
                </c:pt>
                <c:pt idx="26423">
                  <c:v>2.5919999999999999E-12</c:v>
                </c:pt>
                <c:pt idx="26424">
                  <c:v>2.5910000000000002E-12</c:v>
                </c:pt>
                <c:pt idx="26425">
                  <c:v>2.5839999999999999E-12</c:v>
                </c:pt>
                <c:pt idx="26426">
                  <c:v>2.5829999999999998E-12</c:v>
                </c:pt>
                <c:pt idx="26427">
                  <c:v>2.5999999999999998E-12</c:v>
                </c:pt>
                <c:pt idx="26428">
                  <c:v>2.598E-12</c:v>
                </c:pt>
                <c:pt idx="26429">
                  <c:v>2.5870000000000002E-12</c:v>
                </c:pt>
                <c:pt idx="26430">
                  <c:v>2.61E-12</c:v>
                </c:pt>
                <c:pt idx="26431">
                  <c:v>2.6120000000000002E-12</c:v>
                </c:pt>
                <c:pt idx="26432">
                  <c:v>2.606E-12</c:v>
                </c:pt>
                <c:pt idx="26433">
                  <c:v>2.593E-12</c:v>
                </c:pt>
                <c:pt idx="26434">
                  <c:v>2.6039999999999998E-12</c:v>
                </c:pt>
                <c:pt idx="26435">
                  <c:v>2.606E-12</c:v>
                </c:pt>
                <c:pt idx="26436">
                  <c:v>2.61E-12</c:v>
                </c:pt>
                <c:pt idx="26437">
                  <c:v>2.5940000000000001E-12</c:v>
                </c:pt>
                <c:pt idx="26438">
                  <c:v>2.606E-12</c:v>
                </c:pt>
                <c:pt idx="26439">
                  <c:v>2.618E-12</c:v>
                </c:pt>
                <c:pt idx="26440">
                  <c:v>2.623E-12</c:v>
                </c:pt>
                <c:pt idx="26441">
                  <c:v>2.623E-12</c:v>
                </c:pt>
                <c:pt idx="26442">
                  <c:v>2.6150000000000001E-12</c:v>
                </c:pt>
                <c:pt idx="26443">
                  <c:v>2.6200000000000001E-12</c:v>
                </c:pt>
                <c:pt idx="26444">
                  <c:v>2.618E-12</c:v>
                </c:pt>
                <c:pt idx="26445">
                  <c:v>2.619E-12</c:v>
                </c:pt>
                <c:pt idx="26446">
                  <c:v>2.6209999999999998E-12</c:v>
                </c:pt>
                <c:pt idx="26447">
                  <c:v>2.6160000000000002E-12</c:v>
                </c:pt>
                <c:pt idx="26448">
                  <c:v>2.6169999999999999E-12</c:v>
                </c:pt>
                <c:pt idx="26449">
                  <c:v>2.6219999999999999E-12</c:v>
                </c:pt>
                <c:pt idx="26450">
                  <c:v>2.6320000000000001E-12</c:v>
                </c:pt>
                <c:pt idx="26451">
                  <c:v>2.635E-12</c:v>
                </c:pt>
                <c:pt idx="26452">
                  <c:v>2.6459999999999998E-12</c:v>
                </c:pt>
                <c:pt idx="26453">
                  <c:v>2.623E-12</c:v>
                </c:pt>
                <c:pt idx="26454">
                  <c:v>2.6379999999999999E-12</c:v>
                </c:pt>
                <c:pt idx="26455">
                  <c:v>2.6429999999999999E-12</c:v>
                </c:pt>
                <c:pt idx="26456">
                  <c:v>2.639E-12</c:v>
                </c:pt>
                <c:pt idx="26457">
                  <c:v>2.6410000000000002E-12</c:v>
                </c:pt>
                <c:pt idx="26458">
                  <c:v>2.6249999999999998E-12</c:v>
                </c:pt>
                <c:pt idx="26459">
                  <c:v>2.6339999999999999E-12</c:v>
                </c:pt>
                <c:pt idx="26460">
                  <c:v>2.6360000000000001E-12</c:v>
                </c:pt>
                <c:pt idx="26461">
                  <c:v>2.6450000000000001E-12</c:v>
                </c:pt>
                <c:pt idx="26462">
                  <c:v>2.6379999999999999E-12</c:v>
                </c:pt>
                <c:pt idx="26463">
                  <c:v>2.644E-12</c:v>
                </c:pt>
                <c:pt idx="26464">
                  <c:v>2.6379999999999999E-12</c:v>
                </c:pt>
                <c:pt idx="26465">
                  <c:v>2.631E-12</c:v>
                </c:pt>
                <c:pt idx="26466">
                  <c:v>2.631E-12</c:v>
                </c:pt>
                <c:pt idx="26467">
                  <c:v>2.6400000000000001E-12</c:v>
                </c:pt>
                <c:pt idx="26468">
                  <c:v>2.644E-12</c:v>
                </c:pt>
                <c:pt idx="26469">
                  <c:v>2.6469999999999999E-12</c:v>
                </c:pt>
                <c:pt idx="26470">
                  <c:v>2.6539999999999998E-12</c:v>
                </c:pt>
                <c:pt idx="26471">
                  <c:v>2.6539999999999998E-12</c:v>
                </c:pt>
                <c:pt idx="26472">
                  <c:v>2.6509999999999999E-12</c:v>
                </c:pt>
                <c:pt idx="26473">
                  <c:v>2.639E-12</c:v>
                </c:pt>
                <c:pt idx="26474">
                  <c:v>2.6469999999999999E-12</c:v>
                </c:pt>
                <c:pt idx="26475">
                  <c:v>2.6450000000000001E-12</c:v>
                </c:pt>
                <c:pt idx="26476">
                  <c:v>2.648E-12</c:v>
                </c:pt>
                <c:pt idx="26477">
                  <c:v>2.6499999999999998E-12</c:v>
                </c:pt>
                <c:pt idx="26478">
                  <c:v>2.648E-12</c:v>
                </c:pt>
                <c:pt idx="26479">
                  <c:v>2.6419999999999998E-12</c:v>
                </c:pt>
                <c:pt idx="26480">
                  <c:v>2.6499999999999998E-12</c:v>
                </c:pt>
                <c:pt idx="26481">
                  <c:v>2.6669999999999998E-12</c:v>
                </c:pt>
                <c:pt idx="26482">
                  <c:v>2.6629999999999999E-12</c:v>
                </c:pt>
                <c:pt idx="26483">
                  <c:v>2.652E-12</c:v>
                </c:pt>
                <c:pt idx="26484">
                  <c:v>2.681E-12</c:v>
                </c:pt>
                <c:pt idx="26485">
                  <c:v>2.6719999999999999E-12</c:v>
                </c:pt>
                <c:pt idx="26486">
                  <c:v>2.6700000000000001E-12</c:v>
                </c:pt>
                <c:pt idx="26487">
                  <c:v>2.669E-12</c:v>
                </c:pt>
                <c:pt idx="26488">
                  <c:v>2.6700000000000001E-12</c:v>
                </c:pt>
                <c:pt idx="26489">
                  <c:v>2.669E-12</c:v>
                </c:pt>
                <c:pt idx="26490">
                  <c:v>2.6679999999999999E-12</c:v>
                </c:pt>
                <c:pt idx="26491">
                  <c:v>2.6820000000000001E-12</c:v>
                </c:pt>
                <c:pt idx="26492">
                  <c:v>2.6910000000000001E-12</c:v>
                </c:pt>
                <c:pt idx="26493">
                  <c:v>2.6870000000000002E-12</c:v>
                </c:pt>
                <c:pt idx="26494">
                  <c:v>2.6830000000000002E-12</c:v>
                </c:pt>
                <c:pt idx="26495">
                  <c:v>2.6839999999999999E-12</c:v>
                </c:pt>
                <c:pt idx="26496">
                  <c:v>2.6780000000000001E-12</c:v>
                </c:pt>
                <c:pt idx="26497">
                  <c:v>2.6799999999999999E-12</c:v>
                </c:pt>
                <c:pt idx="26498">
                  <c:v>2.6790000000000002E-12</c:v>
                </c:pt>
                <c:pt idx="26499">
                  <c:v>2.6839999999999999E-12</c:v>
                </c:pt>
                <c:pt idx="26500">
                  <c:v>2.6740000000000001E-12</c:v>
                </c:pt>
                <c:pt idx="26501">
                  <c:v>2.6860000000000001E-12</c:v>
                </c:pt>
                <c:pt idx="26502">
                  <c:v>2.6759999999999999E-12</c:v>
                </c:pt>
                <c:pt idx="26503">
                  <c:v>2.6709999999999998E-12</c:v>
                </c:pt>
                <c:pt idx="26504">
                  <c:v>2.6499999999999998E-12</c:v>
                </c:pt>
                <c:pt idx="26505">
                  <c:v>2.664E-12</c:v>
                </c:pt>
                <c:pt idx="26506">
                  <c:v>2.6709999999999998E-12</c:v>
                </c:pt>
                <c:pt idx="26507">
                  <c:v>2.669E-12</c:v>
                </c:pt>
                <c:pt idx="26508">
                  <c:v>2.631E-12</c:v>
                </c:pt>
                <c:pt idx="26509">
                  <c:v>2.6629999999999999E-12</c:v>
                </c:pt>
                <c:pt idx="26510">
                  <c:v>2.6660000000000002E-12</c:v>
                </c:pt>
                <c:pt idx="26511">
                  <c:v>2.6650000000000001E-12</c:v>
                </c:pt>
                <c:pt idx="26512">
                  <c:v>2.652E-12</c:v>
                </c:pt>
                <c:pt idx="26513">
                  <c:v>2.6469999999999999E-12</c:v>
                </c:pt>
                <c:pt idx="26514">
                  <c:v>2.639E-12</c:v>
                </c:pt>
                <c:pt idx="26515">
                  <c:v>2.6400000000000001E-12</c:v>
                </c:pt>
                <c:pt idx="26516">
                  <c:v>2.6280000000000001E-12</c:v>
                </c:pt>
                <c:pt idx="26517">
                  <c:v>2.6370000000000002E-12</c:v>
                </c:pt>
                <c:pt idx="26518">
                  <c:v>2.6450000000000001E-12</c:v>
                </c:pt>
                <c:pt idx="26519">
                  <c:v>2.6410000000000002E-12</c:v>
                </c:pt>
                <c:pt idx="26520">
                  <c:v>2.639E-12</c:v>
                </c:pt>
                <c:pt idx="26521">
                  <c:v>2.639E-12</c:v>
                </c:pt>
                <c:pt idx="26522">
                  <c:v>2.6169999999999999E-12</c:v>
                </c:pt>
                <c:pt idx="26523">
                  <c:v>2.619E-12</c:v>
                </c:pt>
                <c:pt idx="26524">
                  <c:v>2.623E-12</c:v>
                </c:pt>
                <c:pt idx="26525">
                  <c:v>2.6209999999999998E-12</c:v>
                </c:pt>
                <c:pt idx="26526">
                  <c:v>2.6320000000000001E-12</c:v>
                </c:pt>
                <c:pt idx="26527">
                  <c:v>2.6370000000000002E-12</c:v>
                </c:pt>
                <c:pt idx="26528">
                  <c:v>2.631E-12</c:v>
                </c:pt>
                <c:pt idx="26529">
                  <c:v>2.6070000000000001E-12</c:v>
                </c:pt>
                <c:pt idx="26530">
                  <c:v>2.6129999999999999E-12</c:v>
                </c:pt>
                <c:pt idx="26531">
                  <c:v>2.61E-12</c:v>
                </c:pt>
                <c:pt idx="26532">
                  <c:v>2.5969999999999999E-12</c:v>
                </c:pt>
                <c:pt idx="26533">
                  <c:v>2.5780000000000001E-12</c:v>
                </c:pt>
                <c:pt idx="26534">
                  <c:v>2.5870000000000002E-12</c:v>
                </c:pt>
                <c:pt idx="26535">
                  <c:v>2.5900000000000001E-12</c:v>
                </c:pt>
                <c:pt idx="26536">
                  <c:v>2.5829999999999998E-12</c:v>
                </c:pt>
                <c:pt idx="26537">
                  <c:v>2.5610000000000001E-12</c:v>
                </c:pt>
                <c:pt idx="26538">
                  <c:v>2.5610000000000001E-12</c:v>
                </c:pt>
                <c:pt idx="26539">
                  <c:v>2.5589999999999999E-12</c:v>
                </c:pt>
                <c:pt idx="26540">
                  <c:v>2.5490000000000001E-12</c:v>
                </c:pt>
                <c:pt idx="26541">
                  <c:v>2.5539999999999998E-12</c:v>
                </c:pt>
                <c:pt idx="26542">
                  <c:v>2.548E-12</c:v>
                </c:pt>
                <c:pt idx="26543">
                  <c:v>2.5440000000000001E-12</c:v>
                </c:pt>
                <c:pt idx="26544">
                  <c:v>2.543E-12</c:v>
                </c:pt>
                <c:pt idx="26545">
                  <c:v>2.543E-12</c:v>
                </c:pt>
                <c:pt idx="26546">
                  <c:v>2.5419999999999999E-12</c:v>
                </c:pt>
                <c:pt idx="26547">
                  <c:v>2.535E-12</c:v>
                </c:pt>
                <c:pt idx="26548">
                  <c:v>2.531E-12</c:v>
                </c:pt>
                <c:pt idx="26549">
                  <c:v>2.522E-12</c:v>
                </c:pt>
                <c:pt idx="26550">
                  <c:v>2.5240000000000002E-12</c:v>
                </c:pt>
                <c:pt idx="26551">
                  <c:v>2.5289999999999998E-12</c:v>
                </c:pt>
                <c:pt idx="26552">
                  <c:v>2.5169999999999999E-12</c:v>
                </c:pt>
                <c:pt idx="26553">
                  <c:v>2.5129999999999999E-12</c:v>
                </c:pt>
                <c:pt idx="26554">
                  <c:v>2.506E-12</c:v>
                </c:pt>
                <c:pt idx="26555">
                  <c:v>2.4980000000000001E-12</c:v>
                </c:pt>
                <c:pt idx="26556">
                  <c:v>2.4990000000000002E-12</c:v>
                </c:pt>
                <c:pt idx="26557">
                  <c:v>2.4990000000000002E-12</c:v>
                </c:pt>
                <c:pt idx="26558">
                  <c:v>2.4829999999999998E-12</c:v>
                </c:pt>
                <c:pt idx="26559">
                  <c:v>2.4839999999999999E-12</c:v>
                </c:pt>
                <c:pt idx="26560">
                  <c:v>2.4730000000000001E-12</c:v>
                </c:pt>
                <c:pt idx="26561">
                  <c:v>2.477E-12</c:v>
                </c:pt>
                <c:pt idx="26562">
                  <c:v>2.4709999999999999E-12</c:v>
                </c:pt>
                <c:pt idx="26563">
                  <c:v>2.4610000000000001E-12</c:v>
                </c:pt>
                <c:pt idx="26564">
                  <c:v>2.451E-12</c:v>
                </c:pt>
                <c:pt idx="26565">
                  <c:v>2.4480000000000001E-12</c:v>
                </c:pt>
                <c:pt idx="26566">
                  <c:v>2.4400000000000001E-12</c:v>
                </c:pt>
                <c:pt idx="26567">
                  <c:v>2.4490000000000002E-12</c:v>
                </c:pt>
                <c:pt idx="26568">
                  <c:v>2.4410000000000002E-12</c:v>
                </c:pt>
                <c:pt idx="26569">
                  <c:v>2.4400000000000001E-12</c:v>
                </c:pt>
                <c:pt idx="26570">
                  <c:v>2.4299999999999999E-12</c:v>
                </c:pt>
                <c:pt idx="26571">
                  <c:v>2.422E-12</c:v>
                </c:pt>
                <c:pt idx="26572">
                  <c:v>2.4110000000000001E-12</c:v>
                </c:pt>
                <c:pt idx="26573">
                  <c:v>2.4150000000000001E-12</c:v>
                </c:pt>
                <c:pt idx="26574">
                  <c:v>2.4209999999999999E-12</c:v>
                </c:pt>
                <c:pt idx="26575">
                  <c:v>2.4159999999999998E-12</c:v>
                </c:pt>
                <c:pt idx="26576">
                  <c:v>2.4089999999999999E-12</c:v>
                </c:pt>
                <c:pt idx="26577">
                  <c:v>2.3990000000000002E-12</c:v>
                </c:pt>
                <c:pt idx="26578">
                  <c:v>2.3909999999999998E-12</c:v>
                </c:pt>
                <c:pt idx="26579">
                  <c:v>2.405E-12</c:v>
                </c:pt>
                <c:pt idx="26580">
                  <c:v>2.3900000000000001E-12</c:v>
                </c:pt>
                <c:pt idx="26581">
                  <c:v>2.3869999999999998E-12</c:v>
                </c:pt>
                <c:pt idx="26582">
                  <c:v>2.3749999999999999E-12</c:v>
                </c:pt>
                <c:pt idx="26583">
                  <c:v>2.3839999999999999E-12</c:v>
                </c:pt>
                <c:pt idx="26584">
                  <c:v>2.38E-12</c:v>
                </c:pt>
                <c:pt idx="26585">
                  <c:v>2.3659999999999998E-12</c:v>
                </c:pt>
                <c:pt idx="26586">
                  <c:v>2.355E-12</c:v>
                </c:pt>
                <c:pt idx="26587">
                  <c:v>2.3490000000000002E-12</c:v>
                </c:pt>
                <c:pt idx="26588">
                  <c:v>2.3459999999999999E-12</c:v>
                </c:pt>
                <c:pt idx="26589">
                  <c:v>2.3740000000000002E-12</c:v>
                </c:pt>
                <c:pt idx="26590">
                  <c:v>2.385E-12</c:v>
                </c:pt>
                <c:pt idx="26591">
                  <c:v>2.3789999999999999E-12</c:v>
                </c:pt>
                <c:pt idx="26592">
                  <c:v>2.3740000000000002E-12</c:v>
                </c:pt>
                <c:pt idx="26593">
                  <c:v>2.3770000000000001E-12</c:v>
                </c:pt>
                <c:pt idx="26594">
                  <c:v>2.3579999999999998E-12</c:v>
                </c:pt>
                <c:pt idx="26595">
                  <c:v>2.3530000000000002E-12</c:v>
                </c:pt>
                <c:pt idx="26596">
                  <c:v>2.3449999999999998E-12</c:v>
                </c:pt>
                <c:pt idx="26597">
                  <c:v>2.3329999999999999E-12</c:v>
                </c:pt>
                <c:pt idx="26598">
                  <c:v>2.3280000000000002E-12</c:v>
                </c:pt>
                <c:pt idx="26599">
                  <c:v>2.326E-12</c:v>
                </c:pt>
                <c:pt idx="26600">
                  <c:v>2.3079999999999999E-12</c:v>
                </c:pt>
                <c:pt idx="26601">
                  <c:v>2.3020000000000001E-12</c:v>
                </c:pt>
                <c:pt idx="26602">
                  <c:v>2.2869999999999998E-12</c:v>
                </c:pt>
                <c:pt idx="26603">
                  <c:v>2.28E-12</c:v>
                </c:pt>
                <c:pt idx="26604">
                  <c:v>2.3199999999999998E-12</c:v>
                </c:pt>
                <c:pt idx="26605">
                  <c:v>2.2959999999999999E-12</c:v>
                </c:pt>
                <c:pt idx="26606">
                  <c:v>2.2869999999999998E-12</c:v>
                </c:pt>
                <c:pt idx="26607">
                  <c:v>2.2860000000000002E-12</c:v>
                </c:pt>
                <c:pt idx="26608">
                  <c:v>2.2789999999999999E-12</c:v>
                </c:pt>
                <c:pt idx="26609">
                  <c:v>2.28E-12</c:v>
                </c:pt>
                <c:pt idx="26610">
                  <c:v>2.2749999999999999E-12</c:v>
                </c:pt>
                <c:pt idx="26611">
                  <c:v>2.272E-12</c:v>
                </c:pt>
                <c:pt idx="26612">
                  <c:v>2.2650000000000001E-12</c:v>
                </c:pt>
                <c:pt idx="26613">
                  <c:v>2.2650000000000001E-12</c:v>
                </c:pt>
                <c:pt idx="26614">
                  <c:v>2.2650000000000001E-12</c:v>
                </c:pt>
                <c:pt idx="26615">
                  <c:v>2.2699999999999998E-12</c:v>
                </c:pt>
                <c:pt idx="26616">
                  <c:v>2.264E-12</c:v>
                </c:pt>
                <c:pt idx="26617">
                  <c:v>2.2570000000000002E-12</c:v>
                </c:pt>
                <c:pt idx="26618">
                  <c:v>2.255E-12</c:v>
                </c:pt>
                <c:pt idx="26619">
                  <c:v>2.2480000000000001E-12</c:v>
                </c:pt>
                <c:pt idx="26620">
                  <c:v>2.2449999999999998E-12</c:v>
                </c:pt>
                <c:pt idx="26621">
                  <c:v>2.2440000000000001E-12</c:v>
                </c:pt>
                <c:pt idx="26622">
                  <c:v>2.2449999999999998E-12</c:v>
                </c:pt>
                <c:pt idx="26623">
                  <c:v>2.255E-12</c:v>
                </c:pt>
                <c:pt idx="26624">
                  <c:v>2.2530000000000002E-12</c:v>
                </c:pt>
                <c:pt idx="26625">
                  <c:v>2.2560000000000001E-12</c:v>
                </c:pt>
                <c:pt idx="26626">
                  <c:v>2.2409999999999998E-12</c:v>
                </c:pt>
                <c:pt idx="26627">
                  <c:v>2.2520000000000001E-12</c:v>
                </c:pt>
                <c:pt idx="26628">
                  <c:v>2.255E-12</c:v>
                </c:pt>
                <c:pt idx="26629">
                  <c:v>2.272E-12</c:v>
                </c:pt>
                <c:pt idx="26630">
                  <c:v>2.23E-12</c:v>
                </c:pt>
                <c:pt idx="26631">
                  <c:v>2.2270000000000001E-12</c:v>
                </c:pt>
                <c:pt idx="26632">
                  <c:v>2.2280000000000002E-12</c:v>
                </c:pt>
                <c:pt idx="26633">
                  <c:v>2.2249999999999999E-12</c:v>
                </c:pt>
                <c:pt idx="26634">
                  <c:v>2.2190000000000001E-12</c:v>
                </c:pt>
                <c:pt idx="26635">
                  <c:v>2.2280000000000002E-12</c:v>
                </c:pt>
                <c:pt idx="26636">
                  <c:v>2.2280000000000002E-12</c:v>
                </c:pt>
                <c:pt idx="26637">
                  <c:v>2.209E-12</c:v>
                </c:pt>
                <c:pt idx="26638">
                  <c:v>2.213E-12</c:v>
                </c:pt>
                <c:pt idx="26639">
                  <c:v>2.2079999999999999E-12</c:v>
                </c:pt>
                <c:pt idx="26640">
                  <c:v>2.201E-12</c:v>
                </c:pt>
                <c:pt idx="26641">
                  <c:v>2.2039999999999999E-12</c:v>
                </c:pt>
                <c:pt idx="26642">
                  <c:v>2.2029999999999998E-12</c:v>
                </c:pt>
                <c:pt idx="26643">
                  <c:v>2.1959999999999999E-12</c:v>
                </c:pt>
                <c:pt idx="26644">
                  <c:v>2.1919999999999999E-12</c:v>
                </c:pt>
                <c:pt idx="26645">
                  <c:v>2.1900000000000002E-12</c:v>
                </c:pt>
                <c:pt idx="26646">
                  <c:v>2.1869999999999999E-12</c:v>
                </c:pt>
                <c:pt idx="26647">
                  <c:v>2.1980000000000001E-12</c:v>
                </c:pt>
                <c:pt idx="26648">
                  <c:v>2.193E-12</c:v>
                </c:pt>
                <c:pt idx="26649">
                  <c:v>2.1940000000000001E-12</c:v>
                </c:pt>
                <c:pt idx="26650">
                  <c:v>2.2029999999999998E-12</c:v>
                </c:pt>
                <c:pt idx="26651">
                  <c:v>2.209E-12</c:v>
                </c:pt>
                <c:pt idx="26652">
                  <c:v>2.201E-12</c:v>
                </c:pt>
                <c:pt idx="26653">
                  <c:v>2.205E-12</c:v>
                </c:pt>
                <c:pt idx="26654">
                  <c:v>2.176E-12</c:v>
                </c:pt>
                <c:pt idx="26655">
                  <c:v>2.2020000000000001E-12</c:v>
                </c:pt>
                <c:pt idx="26656">
                  <c:v>2.1989999999999998E-12</c:v>
                </c:pt>
                <c:pt idx="26657">
                  <c:v>2.188E-12</c:v>
                </c:pt>
                <c:pt idx="26658">
                  <c:v>2.2020000000000001E-12</c:v>
                </c:pt>
                <c:pt idx="26659">
                  <c:v>2.205E-12</c:v>
                </c:pt>
                <c:pt idx="26660">
                  <c:v>2.1949999999999998E-12</c:v>
                </c:pt>
                <c:pt idx="26661">
                  <c:v>2.205E-12</c:v>
                </c:pt>
                <c:pt idx="26662">
                  <c:v>2.2060000000000001E-12</c:v>
                </c:pt>
                <c:pt idx="26663">
                  <c:v>2.2070000000000002E-12</c:v>
                </c:pt>
                <c:pt idx="26664">
                  <c:v>2.2159999999999998E-12</c:v>
                </c:pt>
                <c:pt idx="26665">
                  <c:v>2.197E-12</c:v>
                </c:pt>
                <c:pt idx="26666">
                  <c:v>2.2110000000000002E-12</c:v>
                </c:pt>
                <c:pt idx="26667">
                  <c:v>2.2140000000000001E-12</c:v>
                </c:pt>
                <c:pt idx="26668">
                  <c:v>2.2199999999999998E-12</c:v>
                </c:pt>
                <c:pt idx="26669">
                  <c:v>2.218E-12</c:v>
                </c:pt>
                <c:pt idx="26670">
                  <c:v>2.2199999999999998E-12</c:v>
                </c:pt>
                <c:pt idx="26671">
                  <c:v>2.2209999999999999E-12</c:v>
                </c:pt>
                <c:pt idx="26672">
                  <c:v>2.218E-12</c:v>
                </c:pt>
                <c:pt idx="26673">
                  <c:v>2.205E-12</c:v>
                </c:pt>
                <c:pt idx="26674">
                  <c:v>2.209E-12</c:v>
                </c:pt>
                <c:pt idx="26675">
                  <c:v>2.2029999999999998E-12</c:v>
                </c:pt>
                <c:pt idx="26676">
                  <c:v>2.2029999999999998E-12</c:v>
                </c:pt>
                <c:pt idx="26677">
                  <c:v>2.2039999999999999E-12</c:v>
                </c:pt>
                <c:pt idx="26678">
                  <c:v>2.2029999999999998E-12</c:v>
                </c:pt>
                <c:pt idx="26679">
                  <c:v>2.2060000000000001E-12</c:v>
                </c:pt>
                <c:pt idx="26680">
                  <c:v>2.2020000000000001E-12</c:v>
                </c:pt>
                <c:pt idx="26681">
                  <c:v>2.2119999999999999E-12</c:v>
                </c:pt>
                <c:pt idx="26682">
                  <c:v>2.2110000000000002E-12</c:v>
                </c:pt>
                <c:pt idx="26683">
                  <c:v>2.2190000000000001E-12</c:v>
                </c:pt>
                <c:pt idx="26684">
                  <c:v>2.218E-12</c:v>
                </c:pt>
                <c:pt idx="26685">
                  <c:v>2.2249999999999999E-12</c:v>
                </c:pt>
                <c:pt idx="26686">
                  <c:v>2.2209999999999999E-12</c:v>
                </c:pt>
                <c:pt idx="26687">
                  <c:v>2.2230000000000001E-12</c:v>
                </c:pt>
                <c:pt idx="26688">
                  <c:v>2.2209999999999999E-12</c:v>
                </c:pt>
                <c:pt idx="26689">
                  <c:v>2.2360000000000002E-12</c:v>
                </c:pt>
                <c:pt idx="26690">
                  <c:v>2.23E-12</c:v>
                </c:pt>
                <c:pt idx="26691">
                  <c:v>2.2419999999999999E-12</c:v>
                </c:pt>
                <c:pt idx="26692">
                  <c:v>2.2369999999999999E-12</c:v>
                </c:pt>
                <c:pt idx="26693">
                  <c:v>2.2390000000000001E-12</c:v>
                </c:pt>
                <c:pt idx="26694">
                  <c:v>2.2419999999999999E-12</c:v>
                </c:pt>
                <c:pt idx="26695">
                  <c:v>2.234E-12</c:v>
                </c:pt>
                <c:pt idx="26696">
                  <c:v>2.2199999999999998E-12</c:v>
                </c:pt>
                <c:pt idx="26697">
                  <c:v>2.2369999999999999E-12</c:v>
                </c:pt>
                <c:pt idx="26698">
                  <c:v>2.2190000000000001E-12</c:v>
                </c:pt>
                <c:pt idx="26699">
                  <c:v>2.2209999999999999E-12</c:v>
                </c:pt>
                <c:pt idx="26700">
                  <c:v>2.2119999999999999E-12</c:v>
                </c:pt>
                <c:pt idx="26701">
                  <c:v>2.2350000000000001E-12</c:v>
                </c:pt>
                <c:pt idx="26702">
                  <c:v>2.2400000000000001E-12</c:v>
                </c:pt>
                <c:pt idx="26703">
                  <c:v>2.238E-12</c:v>
                </c:pt>
                <c:pt idx="26704">
                  <c:v>2.2060000000000001E-12</c:v>
                </c:pt>
                <c:pt idx="26705">
                  <c:v>2.2440000000000001E-12</c:v>
                </c:pt>
                <c:pt idx="26706">
                  <c:v>2.243E-12</c:v>
                </c:pt>
                <c:pt idx="26707">
                  <c:v>2.2400000000000001E-12</c:v>
                </c:pt>
                <c:pt idx="26708">
                  <c:v>2.243E-12</c:v>
                </c:pt>
                <c:pt idx="26709">
                  <c:v>2.2530000000000002E-12</c:v>
                </c:pt>
                <c:pt idx="26710">
                  <c:v>2.251E-12</c:v>
                </c:pt>
                <c:pt idx="26711">
                  <c:v>2.2520000000000001E-12</c:v>
                </c:pt>
                <c:pt idx="26712">
                  <c:v>2.2530000000000002E-12</c:v>
                </c:pt>
                <c:pt idx="26713">
                  <c:v>2.251E-12</c:v>
                </c:pt>
                <c:pt idx="26714">
                  <c:v>2.247E-12</c:v>
                </c:pt>
                <c:pt idx="26715">
                  <c:v>2.2489999999999998E-12</c:v>
                </c:pt>
                <c:pt idx="26716">
                  <c:v>2.2520000000000001E-12</c:v>
                </c:pt>
                <c:pt idx="26717">
                  <c:v>2.2459999999999999E-12</c:v>
                </c:pt>
                <c:pt idx="26718">
                  <c:v>2.2600000000000001E-12</c:v>
                </c:pt>
                <c:pt idx="26719">
                  <c:v>2.2560000000000001E-12</c:v>
                </c:pt>
                <c:pt idx="26720">
                  <c:v>2.259E-12</c:v>
                </c:pt>
                <c:pt idx="26721">
                  <c:v>2.2499999999999999E-12</c:v>
                </c:pt>
                <c:pt idx="26722">
                  <c:v>2.2659999999999998E-12</c:v>
                </c:pt>
                <c:pt idx="26723">
                  <c:v>2.2669999999999999E-12</c:v>
                </c:pt>
                <c:pt idx="26724">
                  <c:v>2.2739999999999998E-12</c:v>
                </c:pt>
                <c:pt idx="26725">
                  <c:v>2.2690000000000001E-12</c:v>
                </c:pt>
                <c:pt idx="26726">
                  <c:v>2.2780000000000002E-12</c:v>
                </c:pt>
                <c:pt idx="26727">
                  <c:v>2.2829999999999999E-12</c:v>
                </c:pt>
                <c:pt idx="26728">
                  <c:v>2.293E-12</c:v>
                </c:pt>
                <c:pt idx="26729">
                  <c:v>2.284E-12</c:v>
                </c:pt>
                <c:pt idx="26730">
                  <c:v>2.3070000000000002E-12</c:v>
                </c:pt>
                <c:pt idx="26731">
                  <c:v>2.3110000000000001E-12</c:v>
                </c:pt>
                <c:pt idx="26732">
                  <c:v>2.3129999999999999E-12</c:v>
                </c:pt>
                <c:pt idx="26733">
                  <c:v>2.3060000000000001E-12</c:v>
                </c:pt>
                <c:pt idx="26734">
                  <c:v>2.318E-12</c:v>
                </c:pt>
                <c:pt idx="26735">
                  <c:v>2.3249999999999999E-12</c:v>
                </c:pt>
                <c:pt idx="26736">
                  <c:v>2.334E-12</c:v>
                </c:pt>
                <c:pt idx="26737">
                  <c:v>2.3119999999999998E-12</c:v>
                </c:pt>
                <c:pt idx="26738">
                  <c:v>2.3240000000000002E-12</c:v>
                </c:pt>
                <c:pt idx="26739">
                  <c:v>2.3400000000000001E-12</c:v>
                </c:pt>
                <c:pt idx="26740">
                  <c:v>2.3369999999999998E-12</c:v>
                </c:pt>
                <c:pt idx="26741">
                  <c:v>2.3360000000000001E-12</c:v>
                </c:pt>
                <c:pt idx="26742">
                  <c:v>2.3360000000000001E-12</c:v>
                </c:pt>
                <c:pt idx="26743">
                  <c:v>2.3360000000000001E-12</c:v>
                </c:pt>
                <c:pt idx="26744">
                  <c:v>2.3379999999999999E-12</c:v>
                </c:pt>
                <c:pt idx="26745">
                  <c:v>2.351E-12</c:v>
                </c:pt>
                <c:pt idx="26746">
                  <c:v>2.3560000000000001E-12</c:v>
                </c:pt>
                <c:pt idx="26747">
                  <c:v>2.3690000000000001E-12</c:v>
                </c:pt>
                <c:pt idx="26748">
                  <c:v>2.3459999999999999E-12</c:v>
                </c:pt>
                <c:pt idx="26749">
                  <c:v>2.3589999999999999E-12</c:v>
                </c:pt>
                <c:pt idx="26750">
                  <c:v>2.3659999999999998E-12</c:v>
                </c:pt>
                <c:pt idx="26751">
                  <c:v>2.3730000000000001E-12</c:v>
                </c:pt>
                <c:pt idx="26752">
                  <c:v>2.3789999999999999E-12</c:v>
                </c:pt>
                <c:pt idx="26753">
                  <c:v>2.385E-12</c:v>
                </c:pt>
                <c:pt idx="26754">
                  <c:v>2.3919999999999999E-12</c:v>
                </c:pt>
                <c:pt idx="26755">
                  <c:v>2.372E-12</c:v>
                </c:pt>
                <c:pt idx="26756">
                  <c:v>2.3690000000000001E-12</c:v>
                </c:pt>
                <c:pt idx="26757">
                  <c:v>2.3669999999999999E-12</c:v>
                </c:pt>
                <c:pt idx="26758">
                  <c:v>2.3709999999999999E-12</c:v>
                </c:pt>
                <c:pt idx="26759">
                  <c:v>2.3860000000000001E-12</c:v>
                </c:pt>
                <c:pt idx="26760">
                  <c:v>2.3879999999999999E-12</c:v>
                </c:pt>
                <c:pt idx="26761">
                  <c:v>2.4020000000000001E-12</c:v>
                </c:pt>
                <c:pt idx="26762">
                  <c:v>2.38E-12</c:v>
                </c:pt>
                <c:pt idx="26763">
                  <c:v>2.3900000000000001E-12</c:v>
                </c:pt>
                <c:pt idx="26764">
                  <c:v>2.385E-12</c:v>
                </c:pt>
                <c:pt idx="26765">
                  <c:v>2.3909999999999998E-12</c:v>
                </c:pt>
                <c:pt idx="26766">
                  <c:v>2.397E-12</c:v>
                </c:pt>
                <c:pt idx="26767">
                  <c:v>2.4079999999999998E-12</c:v>
                </c:pt>
                <c:pt idx="26768">
                  <c:v>2.4089999999999999E-12</c:v>
                </c:pt>
                <c:pt idx="26769">
                  <c:v>2.4190000000000001E-12</c:v>
                </c:pt>
                <c:pt idx="26770">
                  <c:v>2.4159999999999998E-12</c:v>
                </c:pt>
                <c:pt idx="26771">
                  <c:v>2.418E-12</c:v>
                </c:pt>
                <c:pt idx="26772">
                  <c:v>2.431E-12</c:v>
                </c:pt>
                <c:pt idx="26773">
                  <c:v>2.4410000000000002E-12</c:v>
                </c:pt>
                <c:pt idx="26774">
                  <c:v>2.4379999999999999E-12</c:v>
                </c:pt>
                <c:pt idx="26775">
                  <c:v>2.4480000000000001E-12</c:v>
                </c:pt>
                <c:pt idx="26776">
                  <c:v>2.4360000000000001E-12</c:v>
                </c:pt>
                <c:pt idx="26777">
                  <c:v>2.4299999999999999E-12</c:v>
                </c:pt>
                <c:pt idx="26778">
                  <c:v>2.4440000000000001E-12</c:v>
                </c:pt>
                <c:pt idx="26779">
                  <c:v>2.4530000000000001E-12</c:v>
                </c:pt>
                <c:pt idx="26780">
                  <c:v>2.4490000000000002E-12</c:v>
                </c:pt>
                <c:pt idx="26781">
                  <c:v>2.4669999999999999E-12</c:v>
                </c:pt>
                <c:pt idx="26782">
                  <c:v>2.4650000000000001E-12</c:v>
                </c:pt>
                <c:pt idx="26783">
                  <c:v>2.4690000000000001E-12</c:v>
                </c:pt>
                <c:pt idx="26784">
                  <c:v>2.4619999999999998E-12</c:v>
                </c:pt>
                <c:pt idx="26785">
                  <c:v>2.4740000000000002E-12</c:v>
                </c:pt>
                <c:pt idx="26786">
                  <c:v>2.4820000000000001E-12</c:v>
                </c:pt>
                <c:pt idx="26787">
                  <c:v>2.4799999999999999E-12</c:v>
                </c:pt>
                <c:pt idx="26788">
                  <c:v>2.4860000000000001E-12</c:v>
                </c:pt>
                <c:pt idx="26789">
                  <c:v>2.485E-12</c:v>
                </c:pt>
                <c:pt idx="26790">
                  <c:v>2.4910000000000002E-12</c:v>
                </c:pt>
                <c:pt idx="26791">
                  <c:v>2.4900000000000001E-12</c:v>
                </c:pt>
                <c:pt idx="26792">
                  <c:v>2.4990000000000002E-12</c:v>
                </c:pt>
                <c:pt idx="26793">
                  <c:v>2.497E-12</c:v>
                </c:pt>
                <c:pt idx="26794">
                  <c:v>2.4950000000000002E-12</c:v>
                </c:pt>
                <c:pt idx="26795">
                  <c:v>2.5120000000000002E-12</c:v>
                </c:pt>
                <c:pt idx="26796">
                  <c:v>2.5200000000000002E-12</c:v>
                </c:pt>
                <c:pt idx="26797">
                  <c:v>2.5200000000000002E-12</c:v>
                </c:pt>
                <c:pt idx="26798">
                  <c:v>2.522E-12</c:v>
                </c:pt>
                <c:pt idx="26799">
                  <c:v>2.518E-12</c:v>
                </c:pt>
                <c:pt idx="26800">
                  <c:v>2.5289999999999998E-12</c:v>
                </c:pt>
                <c:pt idx="26801">
                  <c:v>2.5230000000000001E-12</c:v>
                </c:pt>
                <c:pt idx="26802">
                  <c:v>2.5360000000000001E-12</c:v>
                </c:pt>
                <c:pt idx="26803">
                  <c:v>2.5419999999999999E-12</c:v>
                </c:pt>
                <c:pt idx="26804">
                  <c:v>2.5400000000000001E-12</c:v>
                </c:pt>
                <c:pt idx="26805">
                  <c:v>2.5410000000000002E-12</c:v>
                </c:pt>
                <c:pt idx="26806">
                  <c:v>2.5259999999999999E-12</c:v>
                </c:pt>
                <c:pt idx="26807">
                  <c:v>2.5419999999999999E-12</c:v>
                </c:pt>
                <c:pt idx="26808">
                  <c:v>2.5440000000000001E-12</c:v>
                </c:pt>
                <c:pt idx="26809">
                  <c:v>2.5539999999999998E-12</c:v>
                </c:pt>
                <c:pt idx="26810">
                  <c:v>2.552E-12</c:v>
                </c:pt>
                <c:pt idx="26811">
                  <c:v>2.5589999999999999E-12</c:v>
                </c:pt>
                <c:pt idx="26812">
                  <c:v>2.5530000000000001E-12</c:v>
                </c:pt>
                <c:pt idx="26813">
                  <c:v>2.5740000000000001E-12</c:v>
                </c:pt>
                <c:pt idx="26814">
                  <c:v>2.5660000000000002E-12</c:v>
                </c:pt>
                <c:pt idx="26815">
                  <c:v>2.573E-12</c:v>
                </c:pt>
                <c:pt idx="26816">
                  <c:v>2.5700000000000002E-12</c:v>
                </c:pt>
                <c:pt idx="26817">
                  <c:v>2.5780000000000001E-12</c:v>
                </c:pt>
                <c:pt idx="26818">
                  <c:v>2.5780000000000001E-12</c:v>
                </c:pt>
                <c:pt idx="26819">
                  <c:v>2.5780000000000001E-12</c:v>
                </c:pt>
                <c:pt idx="26820">
                  <c:v>2.5629999999999999E-12</c:v>
                </c:pt>
                <c:pt idx="26821">
                  <c:v>2.5700000000000002E-12</c:v>
                </c:pt>
                <c:pt idx="26822">
                  <c:v>2.5610000000000001E-12</c:v>
                </c:pt>
                <c:pt idx="26823">
                  <c:v>2.5669999999999999E-12</c:v>
                </c:pt>
                <c:pt idx="26824">
                  <c:v>2.5700000000000002E-12</c:v>
                </c:pt>
                <c:pt idx="26825">
                  <c:v>2.581E-12</c:v>
                </c:pt>
                <c:pt idx="26826">
                  <c:v>2.573E-12</c:v>
                </c:pt>
                <c:pt idx="26827">
                  <c:v>2.568E-12</c:v>
                </c:pt>
                <c:pt idx="26828">
                  <c:v>2.581E-12</c:v>
                </c:pt>
                <c:pt idx="26829">
                  <c:v>2.5870000000000002E-12</c:v>
                </c:pt>
                <c:pt idx="26830">
                  <c:v>2.593E-12</c:v>
                </c:pt>
                <c:pt idx="26831">
                  <c:v>2.5950000000000002E-12</c:v>
                </c:pt>
                <c:pt idx="26832">
                  <c:v>2.61E-12</c:v>
                </c:pt>
                <c:pt idx="26833">
                  <c:v>2.5999999999999998E-12</c:v>
                </c:pt>
                <c:pt idx="26834">
                  <c:v>2.6089999999999999E-12</c:v>
                </c:pt>
                <c:pt idx="26835">
                  <c:v>2.6009999999999999E-12</c:v>
                </c:pt>
                <c:pt idx="26836">
                  <c:v>2.61E-12</c:v>
                </c:pt>
                <c:pt idx="26837">
                  <c:v>2.6120000000000002E-12</c:v>
                </c:pt>
                <c:pt idx="26838">
                  <c:v>2.61E-12</c:v>
                </c:pt>
                <c:pt idx="26839">
                  <c:v>2.606E-12</c:v>
                </c:pt>
                <c:pt idx="26840">
                  <c:v>2.6110000000000001E-12</c:v>
                </c:pt>
                <c:pt idx="26841">
                  <c:v>2.6080000000000002E-12</c:v>
                </c:pt>
                <c:pt idx="26842">
                  <c:v>2.61E-12</c:v>
                </c:pt>
                <c:pt idx="26843">
                  <c:v>2.6150000000000001E-12</c:v>
                </c:pt>
                <c:pt idx="26844">
                  <c:v>2.6110000000000001E-12</c:v>
                </c:pt>
                <c:pt idx="26845">
                  <c:v>2.6209999999999998E-12</c:v>
                </c:pt>
                <c:pt idx="26846">
                  <c:v>2.619E-12</c:v>
                </c:pt>
                <c:pt idx="26847">
                  <c:v>2.6320000000000001E-12</c:v>
                </c:pt>
                <c:pt idx="26848">
                  <c:v>2.6320000000000001E-12</c:v>
                </c:pt>
                <c:pt idx="26849">
                  <c:v>2.6379999999999999E-12</c:v>
                </c:pt>
                <c:pt idx="26850">
                  <c:v>2.6459999999999998E-12</c:v>
                </c:pt>
                <c:pt idx="26851">
                  <c:v>2.6530000000000001E-12</c:v>
                </c:pt>
                <c:pt idx="26852">
                  <c:v>2.652E-12</c:v>
                </c:pt>
                <c:pt idx="26853">
                  <c:v>2.6469999999999999E-12</c:v>
                </c:pt>
                <c:pt idx="26854">
                  <c:v>2.652E-12</c:v>
                </c:pt>
                <c:pt idx="26855">
                  <c:v>2.6490000000000001E-12</c:v>
                </c:pt>
                <c:pt idx="26856">
                  <c:v>2.639E-12</c:v>
                </c:pt>
                <c:pt idx="26857">
                  <c:v>2.648E-12</c:v>
                </c:pt>
                <c:pt idx="26858">
                  <c:v>2.6660000000000002E-12</c:v>
                </c:pt>
                <c:pt idx="26859">
                  <c:v>2.652E-12</c:v>
                </c:pt>
                <c:pt idx="26860">
                  <c:v>2.6509999999999999E-12</c:v>
                </c:pt>
                <c:pt idx="26861">
                  <c:v>2.6499999999999998E-12</c:v>
                </c:pt>
                <c:pt idx="26862">
                  <c:v>2.6459999999999998E-12</c:v>
                </c:pt>
                <c:pt idx="26863">
                  <c:v>2.6530000000000001E-12</c:v>
                </c:pt>
                <c:pt idx="26864">
                  <c:v>2.6700000000000001E-12</c:v>
                </c:pt>
                <c:pt idx="26865">
                  <c:v>2.6790000000000002E-12</c:v>
                </c:pt>
                <c:pt idx="26866">
                  <c:v>2.6780000000000001E-12</c:v>
                </c:pt>
                <c:pt idx="26867">
                  <c:v>2.698E-12</c:v>
                </c:pt>
                <c:pt idx="26868">
                  <c:v>2.6650000000000001E-12</c:v>
                </c:pt>
                <c:pt idx="26869">
                  <c:v>2.6629999999999999E-12</c:v>
                </c:pt>
                <c:pt idx="26870">
                  <c:v>2.6929999999999999E-12</c:v>
                </c:pt>
                <c:pt idx="26871">
                  <c:v>2.6929999999999999E-12</c:v>
                </c:pt>
                <c:pt idx="26872">
                  <c:v>2.6919999999999998E-12</c:v>
                </c:pt>
                <c:pt idx="26873">
                  <c:v>2.6999999999999998E-12</c:v>
                </c:pt>
                <c:pt idx="26874">
                  <c:v>2.6950000000000001E-12</c:v>
                </c:pt>
                <c:pt idx="26875">
                  <c:v>2.6830000000000002E-12</c:v>
                </c:pt>
                <c:pt idx="26876">
                  <c:v>2.7179999999999999E-12</c:v>
                </c:pt>
                <c:pt idx="26877">
                  <c:v>2.7209999999999998E-12</c:v>
                </c:pt>
                <c:pt idx="26878">
                  <c:v>2.7259999999999999E-12</c:v>
                </c:pt>
                <c:pt idx="26879">
                  <c:v>2.723E-12</c:v>
                </c:pt>
                <c:pt idx="26880">
                  <c:v>2.7240000000000001E-12</c:v>
                </c:pt>
                <c:pt idx="26881">
                  <c:v>2.7509999999999999E-12</c:v>
                </c:pt>
                <c:pt idx="26882">
                  <c:v>2.7490000000000001E-12</c:v>
                </c:pt>
                <c:pt idx="26883">
                  <c:v>2.744E-12</c:v>
                </c:pt>
                <c:pt idx="26884">
                  <c:v>2.7419999999999998E-12</c:v>
                </c:pt>
                <c:pt idx="26885">
                  <c:v>2.7360000000000001E-12</c:v>
                </c:pt>
                <c:pt idx="26886">
                  <c:v>2.727E-12</c:v>
                </c:pt>
                <c:pt idx="26887">
                  <c:v>2.727E-12</c:v>
                </c:pt>
                <c:pt idx="26888">
                  <c:v>2.7280000000000001E-12</c:v>
                </c:pt>
                <c:pt idx="26889">
                  <c:v>2.7490000000000001E-12</c:v>
                </c:pt>
                <c:pt idx="26890">
                  <c:v>2.7419999999999998E-12</c:v>
                </c:pt>
                <c:pt idx="26891">
                  <c:v>2.7339999999999999E-12</c:v>
                </c:pt>
                <c:pt idx="26892">
                  <c:v>2.7389999999999999E-12</c:v>
                </c:pt>
                <c:pt idx="26893">
                  <c:v>2.7469999999999999E-12</c:v>
                </c:pt>
                <c:pt idx="26894">
                  <c:v>2.7419999999999998E-12</c:v>
                </c:pt>
                <c:pt idx="26895">
                  <c:v>2.7360000000000001E-12</c:v>
                </c:pt>
                <c:pt idx="26896">
                  <c:v>2.7209999999999998E-12</c:v>
                </c:pt>
                <c:pt idx="26897">
                  <c:v>2.7320000000000001E-12</c:v>
                </c:pt>
                <c:pt idx="26898">
                  <c:v>2.7290000000000002E-12</c:v>
                </c:pt>
                <c:pt idx="26899">
                  <c:v>2.752E-12</c:v>
                </c:pt>
                <c:pt idx="26900">
                  <c:v>2.7080000000000002E-12</c:v>
                </c:pt>
                <c:pt idx="26901">
                  <c:v>2.748E-12</c:v>
                </c:pt>
                <c:pt idx="26902">
                  <c:v>2.7459999999999998E-12</c:v>
                </c:pt>
                <c:pt idx="26903">
                  <c:v>2.7389999999999999E-12</c:v>
                </c:pt>
                <c:pt idx="26904">
                  <c:v>2.752E-12</c:v>
                </c:pt>
                <c:pt idx="26905">
                  <c:v>2.752E-12</c:v>
                </c:pt>
                <c:pt idx="26906">
                  <c:v>2.744E-12</c:v>
                </c:pt>
                <c:pt idx="26907">
                  <c:v>2.74E-12</c:v>
                </c:pt>
                <c:pt idx="26908">
                  <c:v>2.7389999999999999E-12</c:v>
                </c:pt>
                <c:pt idx="26909">
                  <c:v>2.7530000000000001E-12</c:v>
                </c:pt>
                <c:pt idx="26910">
                  <c:v>2.7469999999999999E-12</c:v>
                </c:pt>
                <c:pt idx="26911">
                  <c:v>2.7419999999999998E-12</c:v>
                </c:pt>
                <c:pt idx="26912">
                  <c:v>2.7299999999999999E-12</c:v>
                </c:pt>
                <c:pt idx="26913">
                  <c:v>2.7429999999999999E-12</c:v>
                </c:pt>
                <c:pt idx="26914">
                  <c:v>2.7410000000000001E-12</c:v>
                </c:pt>
                <c:pt idx="26915">
                  <c:v>2.7299999999999999E-12</c:v>
                </c:pt>
                <c:pt idx="26916">
                  <c:v>2.7259999999999999E-12</c:v>
                </c:pt>
                <c:pt idx="26917">
                  <c:v>2.7280000000000001E-12</c:v>
                </c:pt>
                <c:pt idx="26918">
                  <c:v>2.7429999999999999E-12</c:v>
                </c:pt>
                <c:pt idx="26919">
                  <c:v>2.7389999999999999E-12</c:v>
                </c:pt>
                <c:pt idx="26920">
                  <c:v>2.7290000000000002E-12</c:v>
                </c:pt>
                <c:pt idx="26921">
                  <c:v>2.7120000000000002E-12</c:v>
                </c:pt>
                <c:pt idx="26922">
                  <c:v>2.7209999999999998E-12</c:v>
                </c:pt>
                <c:pt idx="26923">
                  <c:v>2.7209999999999998E-12</c:v>
                </c:pt>
                <c:pt idx="26924">
                  <c:v>2.7129999999999998E-12</c:v>
                </c:pt>
                <c:pt idx="26925">
                  <c:v>2.7049999999999999E-12</c:v>
                </c:pt>
                <c:pt idx="26926">
                  <c:v>2.731E-12</c:v>
                </c:pt>
                <c:pt idx="26927">
                  <c:v>2.727E-12</c:v>
                </c:pt>
                <c:pt idx="26928">
                  <c:v>2.7139999999999999E-12</c:v>
                </c:pt>
                <c:pt idx="26929">
                  <c:v>2.7049999999999999E-12</c:v>
                </c:pt>
                <c:pt idx="26930">
                  <c:v>2.7129999999999998E-12</c:v>
                </c:pt>
                <c:pt idx="26931">
                  <c:v>2.7330000000000002E-12</c:v>
                </c:pt>
                <c:pt idx="26932">
                  <c:v>2.7209999999999998E-12</c:v>
                </c:pt>
                <c:pt idx="26933">
                  <c:v>2.7200000000000001E-12</c:v>
                </c:pt>
                <c:pt idx="26934">
                  <c:v>2.6990000000000001E-12</c:v>
                </c:pt>
                <c:pt idx="26935">
                  <c:v>2.7120000000000002E-12</c:v>
                </c:pt>
                <c:pt idx="26936">
                  <c:v>2.7129999999999998E-12</c:v>
                </c:pt>
                <c:pt idx="26937">
                  <c:v>2.723E-12</c:v>
                </c:pt>
                <c:pt idx="26938">
                  <c:v>2.723E-12</c:v>
                </c:pt>
                <c:pt idx="26939">
                  <c:v>2.706E-12</c:v>
                </c:pt>
                <c:pt idx="26940">
                  <c:v>2.698E-12</c:v>
                </c:pt>
                <c:pt idx="26941">
                  <c:v>2.706E-12</c:v>
                </c:pt>
                <c:pt idx="26942">
                  <c:v>2.6950000000000001E-12</c:v>
                </c:pt>
                <c:pt idx="26943">
                  <c:v>2.6950000000000001E-12</c:v>
                </c:pt>
                <c:pt idx="26944">
                  <c:v>2.6969999999999999E-12</c:v>
                </c:pt>
                <c:pt idx="26945">
                  <c:v>2.698E-12</c:v>
                </c:pt>
                <c:pt idx="26946">
                  <c:v>2.6719999999999999E-12</c:v>
                </c:pt>
                <c:pt idx="26947">
                  <c:v>2.6790000000000002E-12</c:v>
                </c:pt>
                <c:pt idx="26948">
                  <c:v>2.6830000000000002E-12</c:v>
                </c:pt>
                <c:pt idx="26949">
                  <c:v>2.6799999999999999E-12</c:v>
                </c:pt>
                <c:pt idx="26950">
                  <c:v>2.6660000000000002E-12</c:v>
                </c:pt>
                <c:pt idx="26951">
                  <c:v>2.6669999999999998E-12</c:v>
                </c:pt>
                <c:pt idx="26952">
                  <c:v>2.6700000000000001E-12</c:v>
                </c:pt>
                <c:pt idx="26953">
                  <c:v>2.6539999999999998E-12</c:v>
                </c:pt>
                <c:pt idx="26954">
                  <c:v>2.652E-12</c:v>
                </c:pt>
                <c:pt idx="26955">
                  <c:v>2.6580000000000002E-12</c:v>
                </c:pt>
                <c:pt idx="26956">
                  <c:v>2.6539999999999998E-12</c:v>
                </c:pt>
                <c:pt idx="26957">
                  <c:v>2.6620000000000002E-12</c:v>
                </c:pt>
                <c:pt idx="26958">
                  <c:v>2.6570000000000001E-12</c:v>
                </c:pt>
                <c:pt idx="26959">
                  <c:v>2.6509999999999999E-12</c:v>
                </c:pt>
                <c:pt idx="26960">
                  <c:v>2.6410000000000002E-12</c:v>
                </c:pt>
                <c:pt idx="26961">
                  <c:v>2.6330000000000002E-12</c:v>
                </c:pt>
                <c:pt idx="26962">
                  <c:v>2.623E-12</c:v>
                </c:pt>
                <c:pt idx="26963">
                  <c:v>2.6259999999999999E-12</c:v>
                </c:pt>
                <c:pt idx="26964">
                  <c:v>2.618E-12</c:v>
                </c:pt>
                <c:pt idx="26965">
                  <c:v>2.6009999999999999E-12</c:v>
                </c:pt>
                <c:pt idx="26966">
                  <c:v>2.602E-12</c:v>
                </c:pt>
                <c:pt idx="26967">
                  <c:v>2.593E-12</c:v>
                </c:pt>
                <c:pt idx="26968">
                  <c:v>2.5860000000000001E-12</c:v>
                </c:pt>
                <c:pt idx="26969">
                  <c:v>2.5919999999999999E-12</c:v>
                </c:pt>
                <c:pt idx="26970">
                  <c:v>2.5860000000000001E-12</c:v>
                </c:pt>
                <c:pt idx="26971">
                  <c:v>2.5829999999999998E-12</c:v>
                </c:pt>
                <c:pt idx="26972">
                  <c:v>2.573E-12</c:v>
                </c:pt>
                <c:pt idx="26973">
                  <c:v>2.5700000000000002E-12</c:v>
                </c:pt>
                <c:pt idx="26974">
                  <c:v>2.5610000000000001E-12</c:v>
                </c:pt>
                <c:pt idx="26975">
                  <c:v>2.5530000000000001E-12</c:v>
                </c:pt>
                <c:pt idx="26976">
                  <c:v>2.5459999999999999E-12</c:v>
                </c:pt>
                <c:pt idx="26977">
                  <c:v>2.5379999999999999E-12</c:v>
                </c:pt>
                <c:pt idx="26978">
                  <c:v>2.535E-12</c:v>
                </c:pt>
                <c:pt idx="26979">
                  <c:v>2.5400000000000001E-12</c:v>
                </c:pt>
                <c:pt idx="26980">
                  <c:v>2.5530000000000001E-12</c:v>
                </c:pt>
                <c:pt idx="26981">
                  <c:v>2.539E-12</c:v>
                </c:pt>
                <c:pt idx="26982">
                  <c:v>2.5410000000000002E-12</c:v>
                </c:pt>
                <c:pt idx="26983">
                  <c:v>2.5339999999999999E-12</c:v>
                </c:pt>
                <c:pt idx="26984">
                  <c:v>2.5280000000000001E-12</c:v>
                </c:pt>
                <c:pt idx="26985">
                  <c:v>2.5200000000000002E-12</c:v>
                </c:pt>
                <c:pt idx="26986">
                  <c:v>2.5110000000000001E-12</c:v>
                </c:pt>
                <c:pt idx="26987">
                  <c:v>2.5160000000000002E-12</c:v>
                </c:pt>
                <c:pt idx="26988">
                  <c:v>2.506E-12</c:v>
                </c:pt>
                <c:pt idx="26989">
                  <c:v>2.5009999999999999E-12</c:v>
                </c:pt>
                <c:pt idx="26990">
                  <c:v>2.4950000000000002E-12</c:v>
                </c:pt>
                <c:pt idx="26991">
                  <c:v>2.485E-12</c:v>
                </c:pt>
                <c:pt idx="26992">
                  <c:v>2.4910000000000002E-12</c:v>
                </c:pt>
                <c:pt idx="26993">
                  <c:v>2.485E-12</c:v>
                </c:pt>
                <c:pt idx="26994">
                  <c:v>2.477E-12</c:v>
                </c:pt>
                <c:pt idx="26995">
                  <c:v>2.4799999999999999E-12</c:v>
                </c:pt>
                <c:pt idx="26996">
                  <c:v>2.4959999999999999E-12</c:v>
                </c:pt>
                <c:pt idx="26997">
                  <c:v>2.4669999999999999E-12</c:v>
                </c:pt>
                <c:pt idx="26998">
                  <c:v>2.4579999999999998E-12</c:v>
                </c:pt>
                <c:pt idx="26999">
                  <c:v>2.464E-12</c:v>
                </c:pt>
                <c:pt idx="27000">
                  <c:v>2.4530000000000001E-12</c:v>
                </c:pt>
                <c:pt idx="27001">
                  <c:v>2.4360000000000001E-12</c:v>
                </c:pt>
                <c:pt idx="27002">
                  <c:v>2.4320000000000001E-12</c:v>
                </c:pt>
                <c:pt idx="27003">
                  <c:v>2.431E-12</c:v>
                </c:pt>
                <c:pt idx="27004">
                  <c:v>2.4299999999999999E-12</c:v>
                </c:pt>
                <c:pt idx="27005">
                  <c:v>2.4289999999999998E-12</c:v>
                </c:pt>
                <c:pt idx="27006">
                  <c:v>2.418E-12</c:v>
                </c:pt>
                <c:pt idx="27007">
                  <c:v>2.4159999999999998E-12</c:v>
                </c:pt>
                <c:pt idx="27008">
                  <c:v>2.414E-12</c:v>
                </c:pt>
                <c:pt idx="27009">
                  <c:v>2.4110000000000001E-12</c:v>
                </c:pt>
                <c:pt idx="27010">
                  <c:v>2.4039999999999999E-12</c:v>
                </c:pt>
                <c:pt idx="27011">
                  <c:v>2.401E-12</c:v>
                </c:pt>
                <c:pt idx="27012">
                  <c:v>2.3999999999999999E-12</c:v>
                </c:pt>
                <c:pt idx="27013">
                  <c:v>2.435E-12</c:v>
                </c:pt>
                <c:pt idx="27014">
                  <c:v>2.435E-12</c:v>
                </c:pt>
                <c:pt idx="27015">
                  <c:v>2.426E-12</c:v>
                </c:pt>
                <c:pt idx="27016">
                  <c:v>2.4169999999999999E-12</c:v>
                </c:pt>
                <c:pt idx="27017">
                  <c:v>2.4150000000000001E-12</c:v>
                </c:pt>
                <c:pt idx="27018">
                  <c:v>2.4020000000000001E-12</c:v>
                </c:pt>
                <c:pt idx="27019">
                  <c:v>2.3990000000000002E-12</c:v>
                </c:pt>
                <c:pt idx="27020">
                  <c:v>2.38E-12</c:v>
                </c:pt>
                <c:pt idx="27021">
                  <c:v>2.4129999999999999E-12</c:v>
                </c:pt>
                <c:pt idx="27022">
                  <c:v>2.3690000000000001E-12</c:v>
                </c:pt>
                <c:pt idx="27023">
                  <c:v>2.364E-12</c:v>
                </c:pt>
                <c:pt idx="27024">
                  <c:v>2.3669999999999999E-12</c:v>
                </c:pt>
                <c:pt idx="27025">
                  <c:v>2.3659999999999998E-12</c:v>
                </c:pt>
                <c:pt idx="27026">
                  <c:v>2.3530000000000002E-12</c:v>
                </c:pt>
                <c:pt idx="27027">
                  <c:v>2.3490000000000002E-12</c:v>
                </c:pt>
                <c:pt idx="27028">
                  <c:v>2.3329999999999999E-12</c:v>
                </c:pt>
                <c:pt idx="27029">
                  <c:v>2.339E-12</c:v>
                </c:pt>
                <c:pt idx="27030">
                  <c:v>2.33E-12</c:v>
                </c:pt>
                <c:pt idx="27031">
                  <c:v>2.3360000000000001E-12</c:v>
                </c:pt>
                <c:pt idx="27032">
                  <c:v>2.3280000000000002E-12</c:v>
                </c:pt>
                <c:pt idx="27033">
                  <c:v>2.3079999999999999E-12</c:v>
                </c:pt>
                <c:pt idx="27034">
                  <c:v>2.3110000000000001E-12</c:v>
                </c:pt>
                <c:pt idx="27035">
                  <c:v>2.3129999999999999E-12</c:v>
                </c:pt>
                <c:pt idx="27036">
                  <c:v>2.305E-12</c:v>
                </c:pt>
                <c:pt idx="27037">
                  <c:v>2.3030000000000002E-12</c:v>
                </c:pt>
                <c:pt idx="27038">
                  <c:v>2.3060000000000001E-12</c:v>
                </c:pt>
                <c:pt idx="27039">
                  <c:v>2.28E-12</c:v>
                </c:pt>
                <c:pt idx="27040">
                  <c:v>2.2780000000000002E-12</c:v>
                </c:pt>
                <c:pt idx="27041">
                  <c:v>2.2820000000000002E-12</c:v>
                </c:pt>
                <c:pt idx="27042">
                  <c:v>2.2919999999999999E-12</c:v>
                </c:pt>
                <c:pt idx="27043">
                  <c:v>2.28E-12</c:v>
                </c:pt>
                <c:pt idx="27044">
                  <c:v>2.284E-12</c:v>
                </c:pt>
                <c:pt idx="27045">
                  <c:v>2.2909999999999998E-12</c:v>
                </c:pt>
                <c:pt idx="27046">
                  <c:v>2.2909999999999998E-12</c:v>
                </c:pt>
                <c:pt idx="27047">
                  <c:v>2.2940000000000001E-12</c:v>
                </c:pt>
                <c:pt idx="27048">
                  <c:v>2.2810000000000001E-12</c:v>
                </c:pt>
                <c:pt idx="27049">
                  <c:v>2.264E-12</c:v>
                </c:pt>
                <c:pt idx="27050">
                  <c:v>2.2560000000000001E-12</c:v>
                </c:pt>
                <c:pt idx="27051">
                  <c:v>2.2489999999999998E-12</c:v>
                </c:pt>
                <c:pt idx="27052">
                  <c:v>2.2409999999999998E-12</c:v>
                </c:pt>
                <c:pt idx="27053">
                  <c:v>2.247E-12</c:v>
                </c:pt>
                <c:pt idx="27054">
                  <c:v>2.2440000000000001E-12</c:v>
                </c:pt>
                <c:pt idx="27055">
                  <c:v>2.2440000000000001E-12</c:v>
                </c:pt>
                <c:pt idx="27056">
                  <c:v>2.2449999999999998E-12</c:v>
                </c:pt>
                <c:pt idx="27057">
                  <c:v>2.2459999999999999E-12</c:v>
                </c:pt>
                <c:pt idx="27058">
                  <c:v>2.2480000000000001E-12</c:v>
                </c:pt>
                <c:pt idx="27059">
                  <c:v>2.264E-12</c:v>
                </c:pt>
                <c:pt idx="27060">
                  <c:v>2.2530000000000002E-12</c:v>
                </c:pt>
                <c:pt idx="27061">
                  <c:v>2.2619999999999999E-12</c:v>
                </c:pt>
                <c:pt idx="27062">
                  <c:v>2.2709999999999999E-12</c:v>
                </c:pt>
                <c:pt idx="27063">
                  <c:v>2.2669999999999999E-12</c:v>
                </c:pt>
                <c:pt idx="27064">
                  <c:v>2.2600000000000001E-12</c:v>
                </c:pt>
                <c:pt idx="27065">
                  <c:v>2.2619999999999999E-12</c:v>
                </c:pt>
                <c:pt idx="27066">
                  <c:v>2.2610000000000002E-12</c:v>
                </c:pt>
                <c:pt idx="27067">
                  <c:v>2.2539999999999999E-12</c:v>
                </c:pt>
                <c:pt idx="27068">
                  <c:v>2.2650000000000001E-12</c:v>
                </c:pt>
                <c:pt idx="27069">
                  <c:v>2.2629999999999999E-12</c:v>
                </c:pt>
                <c:pt idx="27070">
                  <c:v>2.2560000000000001E-12</c:v>
                </c:pt>
                <c:pt idx="27071">
                  <c:v>2.255E-12</c:v>
                </c:pt>
                <c:pt idx="27072">
                  <c:v>2.2520000000000001E-12</c:v>
                </c:pt>
                <c:pt idx="27073">
                  <c:v>2.255E-12</c:v>
                </c:pt>
                <c:pt idx="27074">
                  <c:v>2.255E-12</c:v>
                </c:pt>
                <c:pt idx="27075">
                  <c:v>2.2539999999999999E-12</c:v>
                </c:pt>
                <c:pt idx="27076">
                  <c:v>2.2499999999999999E-12</c:v>
                </c:pt>
                <c:pt idx="27077">
                  <c:v>2.2440000000000001E-12</c:v>
                </c:pt>
                <c:pt idx="27078">
                  <c:v>2.2449999999999998E-12</c:v>
                </c:pt>
                <c:pt idx="27079">
                  <c:v>2.2459999999999999E-12</c:v>
                </c:pt>
                <c:pt idx="27080">
                  <c:v>2.2480000000000001E-12</c:v>
                </c:pt>
                <c:pt idx="27081">
                  <c:v>2.2499999999999999E-12</c:v>
                </c:pt>
                <c:pt idx="27082">
                  <c:v>2.2499999999999999E-12</c:v>
                </c:pt>
                <c:pt idx="27083">
                  <c:v>2.255E-12</c:v>
                </c:pt>
                <c:pt idx="27084">
                  <c:v>2.255E-12</c:v>
                </c:pt>
                <c:pt idx="27085">
                  <c:v>2.255E-12</c:v>
                </c:pt>
                <c:pt idx="27086">
                  <c:v>2.2570000000000002E-12</c:v>
                </c:pt>
                <c:pt idx="27087">
                  <c:v>2.2610000000000002E-12</c:v>
                </c:pt>
                <c:pt idx="27088">
                  <c:v>2.2560000000000001E-12</c:v>
                </c:pt>
                <c:pt idx="27089">
                  <c:v>2.2539999999999999E-12</c:v>
                </c:pt>
                <c:pt idx="27090">
                  <c:v>2.2480000000000001E-12</c:v>
                </c:pt>
                <c:pt idx="27091">
                  <c:v>2.2489999999999998E-12</c:v>
                </c:pt>
                <c:pt idx="27092">
                  <c:v>2.2409999999999998E-12</c:v>
                </c:pt>
                <c:pt idx="27093">
                  <c:v>2.2539999999999999E-12</c:v>
                </c:pt>
                <c:pt idx="27094">
                  <c:v>2.2489999999999998E-12</c:v>
                </c:pt>
                <c:pt idx="27095">
                  <c:v>2.2489999999999998E-12</c:v>
                </c:pt>
                <c:pt idx="27096">
                  <c:v>2.2480000000000001E-12</c:v>
                </c:pt>
                <c:pt idx="27097">
                  <c:v>2.251E-12</c:v>
                </c:pt>
                <c:pt idx="27098">
                  <c:v>2.2489999999999998E-12</c:v>
                </c:pt>
                <c:pt idx="27099">
                  <c:v>2.255E-12</c:v>
                </c:pt>
                <c:pt idx="27100">
                  <c:v>2.2600000000000001E-12</c:v>
                </c:pt>
                <c:pt idx="27101">
                  <c:v>2.264E-12</c:v>
                </c:pt>
                <c:pt idx="27102">
                  <c:v>2.2690000000000001E-12</c:v>
                </c:pt>
                <c:pt idx="27103">
                  <c:v>2.2530000000000002E-12</c:v>
                </c:pt>
                <c:pt idx="27104">
                  <c:v>2.255E-12</c:v>
                </c:pt>
                <c:pt idx="27105">
                  <c:v>2.2650000000000001E-12</c:v>
                </c:pt>
                <c:pt idx="27106">
                  <c:v>2.268E-12</c:v>
                </c:pt>
                <c:pt idx="27107">
                  <c:v>2.272E-12</c:v>
                </c:pt>
                <c:pt idx="27108">
                  <c:v>2.2739999999999998E-12</c:v>
                </c:pt>
                <c:pt idx="27109">
                  <c:v>2.276E-12</c:v>
                </c:pt>
                <c:pt idx="27110">
                  <c:v>2.28E-12</c:v>
                </c:pt>
                <c:pt idx="27111">
                  <c:v>2.2699999999999998E-12</c:v>
                </c:pt>
                <c:pt idx="27112">
                  <c:v>2.2730000000000001E-12</c:v>
                </c:pt>
                <c:pt idx="27113">
                  <c:v>2.2610000000000002E-12</c:v>
                </c:pt>
                <c:pt idx="27114">
                  <c:v>2.2820000000000002E-12</c:v>
                </c:pt>
                <c:pt idx="27115">
                  <c:v>2.2909999999999998E-12</c:v>
                </c:pt>
                <c:pt idx="27116">
                  <c:v>2.2860000000000002E-12</c:v>
                </c:pt>
                <c:pt idx="27117">
                  <c:v>2.2320000000000002E-12</c:v>
                </c:pt>
                <c:pt idx="27118">
                  <c:v>2.2789999999999999E-12</c:v>
                </c:pt>
                <c:pt idx="27119">
                  <c:v>2.2879999999999999E-12</c:v>
                </c:pt>
                <c:pt idx="27120">
                  <c:v>2.2820000000000002E-12</c:v>
                </c:pt>
                <c:pt idx="27121">
                  <c:v>2.2850000000000001E-12</c:v>
                </c:pt>
                <c:pt idx="27122">
                  <c:v>2.284E-12</c:v>
                </c:pt>
                <c:pt idx="27123">
                  <c:v>2.2690000000000001E-12</c:v>
                </c:pt>
                <c:pt idx="27124">
                  <c:v>2.2789999999999999E-12</c:v>
                </c:pt>
                <c:pt idx="27125">
                  <c:v>2.2869999999999998E-12</c:v>
                </c:pt>
                <c:pt idx="27126">
                  <c:v>2.2879999999999999E-12</c:v>
                </c:pt>
                <c:pt idx="27127">
                  <c:v>2.2959999999999999E-12</c:v>
                </c:pt>
                <c:pt idx="27128">
                  <c:v>2.3020000000000001E-12</c:v>
                </c:pt>
                <c:pt idx="27129">
                  <c:v>2.2999999999999999E-12</c:v>
                </c:pt>
                <c:pt idx="27130">
                  <c:v>2.2980000000000001E-12</c:v>
                </c:pt>
                <c:pt idx="27131">
                  <c:v>2.3060000000000001E-12</c:v>
                </c:pt>
                <c:pt idx="27132">
                  <c:v>2.3039999999999999E-12</c:v>
                </c:pt>
                <c:pt idx="27133">
                  <c:v>2.289E-12</c:v>
                </c:pt>
                <c:pt idx="27134">
                  <c:v>2.2860000000000002E-12</c:v>
                </c:pt>
                <c:pt idx="27135">
                  <c:v>2.2980000000000001E-12</c:v>
                </c:pt>
                <c:pt idx="27136">
                  <c:v>2.3039999999999999E-12</c:v>
                </c:pt>
                <c:pt idx="27137">
                  <c:v>2.3060000000000001E-12</c:v>
                </c:pt>
                <c:pt idx="27138">
                  <c:v>2.305E-12</c:v>
                </c:pt>
                <c:pt idx="27139">
                  <c:v>2.3209999999999999E-12</c:v>
                </c:pt>
                <c:pt idx="27140">
                  <c:v>2.3320000000000002E-12</c:v>
                </c:pt>
                <c:pt idx="27141">
                  <c:v>2.3110000000000001E-12</c:v>
                </c:pt>
                <c:pt idx="27142">
                  <c:v>2.2919999999999999E-12</c:v>
                </c:pt>
                <c:pt idx="27143">
                  <c:v>2.3209999999999999E-12</c:v>
                </c:pt>
                <c:pt idx="27144">
                  <c:v>2.3230000000000001E-12</c:v>
                </c:pt>
                <c:pt idx="27145">
                  <c:v>2.3270000000000001E-12</c:v>
                </c:pt>
                <c:pt idx="27146">
                  <c:v>2.3329999999999999E-12</c:v>
                </c:pt>
                <c:pt idx="27147">
                  <c:v>2.343E-12</c:v>
                </c:pt>
                <c:pt idx="27148">
                  <c:v>2.3520000000000001E-12</c:v>
                </c:pt>
                <c:pt idx="27149">
                  <c:v>2.347E-12</c:v>
                </c:pt>
                <c:pt idx="27150">
                  <c:v>2.3629999999999999E-12</c:v>
                </c:pt>
                <c:pt idx="27151">
                  <c:v>2.3589999999999999E-12</c:v>
                </c:pt>
                <c:pt idx="27152">
                  <c:v>2.3560000000000001E-12</c:v>
                </c:pt>
                <c:pt idx="27153">
                  <c:v>2.3570000000000002E-12</c:v>
                </c:pt>
                <c:pt idx="27154">
                  <c:v>2.3560000000000001E-12</c:v>
                </c:pt>
                <c:pt idx="27155">
                  <c:v>2.355E-12</c:v>
                </c:pt>
                <c:pt idx="27156">
                  <c:v>2.3570000000000002E-12</c:v>
                </c:pt>
                <c:pt idx="27157">
                  <c:v>2.36E-12</c:v>
                </c:pt>
                <c:pt idx="27158">
                  <c:v>2.372E-12</c:v>
                </c:pt>
                <c:pt idx="27159">
                  <c:v>2.368E-12</c:v>
                </c:pt>
                <c:pt idx="27160">
                  <c:v>2.3650000000000001E-12</c:v>
                </c:pt>
                <c:pt idx="27161">
                  <c:v>2.3730000000000001E-12</c:v>
                </c:pt>
                <c:pt idx="27162">
                  <c:v>2.3730000000000001E-12</c:v>
                </c:pt>
                <c:pt idx="27163">
                  <c:v>2.3749999999999999E-12</c:v>
                </c:pt>
                <c:pt idx="27164">
                  <c:v>2.3780000000000002E-12</c:v>
                </c:pt>
                <c:pt idx="27165">
                  <c:v>2.385E-12</c:v>
                </c:pt>
                <c:pt idx="27166">
                  <c:v>2.3940000000000001E-12</c:v>
                </c:pt>
                <c:pt idx="27167">
                  <c:v>2.397E-12</c:v>
                </c:pt>
                <c:pt idx="27168">
                  <c:v>2.3999999999999999E-12</c:v>
                </c:pt>
                <c:pt idx="27169">
                  <c:v>2.397E-12</c:v>
                </c:pt>
                <c:pt idx="27170">
                  <c:v>2.401E-12</c:v>
                </c:pt>
                <c:pt idx="27171">
                  <c:v>2.414E-12</c:v>
                </c:pt>
                <c:pt idx="27172">
                  <c:v>2.4089999999999999E-12</c:v>
                </c:pt>
                <c:pt idx="27173">
                  <c:v>2.4190000000000001E-12</c:v>
                </c:pt>
                <c:pt idx="27174">
                  <c:v>2.4159999999999998E-12</c:v>
                </c:pt>
                <c:pt idx="27175">
                  <c:v>2.405E-12</c:v>
                </c:pt>
                <c:pt idx="27176">
                  <c:v>2.4119999999999998E-12</c:v>
                </c:pt>
                <c:pt idx="27177">
                  <c:v>2.426E-12</c:v>
                </c:pt>
                <c:pt idx="27178">
                  <c:v>2.4190000000000001E-12</c:v>
                </c:pt>
                <c:pt idx="27179">
                  <c:v>2.4209999999999999E-12</c:v>
                </c:pt>
                <c:pt idx="27180">
                  <c:v>2.4169999999999999E-12</c:v>
                </c:pt>
                <c:pt idx="27181">
                  <c:v>2.4329999999999998E-12</c:v>
                </c:pt>
                <c:pt idx="27182">
                  <c:v>2.435E-12</c:v>
                </c:pt>
                <c:pt idx="27183">
                  <c:v>2.4410000000000002E-12</c:v>
                </c:pt>
                <c:pt idx="27184">
                  <c:v>2.4419999999999999E-12</c:v>
                </c:pt>
                <c:pt idx="27185">
                  <c:v>2.4610000000000001E-12</c:v>
                </c:pt>
                <c:pt idx="27186">
                  <c:v>2.4650000000000001E-12</c:v>
                </c:pt>
                <c:pt idx="27187">
                  <c:v>2.4749999999999999E-12</c:v>
                </c:pt>
                <c:pt idx="27188">
                  <c:v>2.4839999999999999E-12</c:v>
                </c:pt>
                <c:pt idx="27189">
                  <c:v>2.4780000000000001E-12</c:v>
                </c:pt>
                <c:pt idx="27190">
                  <c:v>2.4749999999999999E-12</c:v>
                </c:pt>
                <c:pt idx="27191">
                  <c:v>2.4869999999999998E-12</c:v>
                </c:pt>
                <c:pt idx="27192">
                  <c:v>2.4900000000000001E-12</c:v>
                </c:pt>
                <c:pt idx="27193">
                  <c:v>2.493E-12</c:v>
                </c:pt>
                <c:pt idx="27194">
                  <c:v>2.5009999999999999E-12</c:v>
                </c:pt>
                <c:pt idx="27195">
                  <c:v>2.5030000000000001E-12</c:v>
                </c:pt>
                <c:pt idx="27196">
                  <c:v>2.4950000000000002E-12</c:v>
                </c:pt>
                <c:pt idx="27197">
                  <c:v>2.5049999999999999E-12</c:v>
                </c:pt>
                <c:pt idx="27198">
                  <c:v>2.5070000000000001E-12</c:v>
                </c:pt>
                <c:pt idx="27199">
                  <c:v>2.5160000000000002E-12</c:v>
                </c:pt>
                <c:pt idx="27200">
                  <c:v>2.518E-12</c:v>
                </c:pt>
                <c:pt idx="27201">
                  <c:v>2.5249999999999998E-12</c:v>
                </c:pt>
                <c:pt idx="27202">
                  <c:v>2.5209999999999999E-12</c:v>
                </c:pt>
                <c:pt idx="27203">
                  <c:v>2.5320000000000001E-12</c:v>
                </c:pt>
                <c:pt idx="27204">
                  <c:v>2.5329999999999998E-12</c:v>
                </c:pt>
                <c:pt idx="27205">
                  <c:v>2.547E-12</c:v>
                </c:pt>
                <c:pt idx="27206">
                  <c:v>2.5370000000000002E-12</c:v>
                </c:pt>
                <c:pt idx="27207">
                  <c:v>2.5339999999999999E-12</c:v>
                </c:pt>
                <c:pt idx="27208">
                  <c:v>2.5360000000000001E-12</c:v>
                </c:pt>
                <c:pt idx="27209">
                  <c:v>2.5579999999999998E-12</c:v>
                </c:pt>
                <c:pt idx="27210">
                  <c:v>2.5610000000000001E-12</c:v>
                </c:pt>
                <c:pt idx="27211">
                  <c:v>2.5579999999999998E-12</c:v>
                </c:pt>
                <c:pt idx="27212">
                  <c:v>2.5650000000000001E-12</c:v>
                </c:pt>
                <c:pt idx="27213">
                  <c:v>2.5749999999999998E-12</c:v>
                </c:pt>
                <c:pt idx="27214">
                  <c:v>2.5589999999999999E-12</c:v>
                </c:pt>
                <c:pt idx="27215">
                  <c:v>2.5690000000000001E-12</c:v>
                </c:pt>
                <c:pt idx="27216">
                  <c:v>2.5669999999999999E-12</c:v>
                </c:pt>
                <c:pt idx="27217">
                  <c:v>2.6200000000000001E-12</c:v>
                </c:pt>
                <c:pt idx="27218">
                  <c:v>2.573E-12</c:v>
                </c:pt>
                <c:pt idx="27219">
                  <c:v>2.573E-12</c:v>
                </c:pt>
                <c:pt idx="27220">
                  <c:v>2.5839999999999999E-12</c:v>
                </c:pt>
                <c:pt idx="27221">
                  <c:v>2.593E-12</c:v>
                </c:pt>
                <c:pt idx="27222">
                  <c:v>2.5969999999999999E-12</c:v>
                </c:pt>
                <c:pt idx="27223">
                  <c:v>2.6080000000000002E-12</c:v>
                </c:pt>
                <c:pt idx="27224">
                  <c:v>2.6209999999999998E-12</c:v>
                </c:pt>
                <c:pt idx="27225">
                  <c:v>2.6039999999999998E-12</c:v>
                </c:pt>
                <c:pt idx="27226">
                  <c:v>2.6089999999999999E-12</c:v>
                </c:pt>
                <c:pt idx="27227">
                  <c:v>2.6080000000000002E-12</c:v>
                </c:pt>
                <c:pt idx="27228">
                  <c:v>2.6150000000000001E-12</c:v>
                </c:pt>
                <c:pt idx="27229">
                  <c:v>2.6120000000000002E-12</c:v>
                </c:pt>
                <c:pt idx="27230">
                  <c:v>2.6339999999999999E-12</c:v>
                </c:pt>
                <c:pt idx="27231">
                  <c:v>2.6249999999999998E-12</c:v>
                </c:pt>
                <c:pt idx="27232">
                  <c:v>2.6160000000000002E-12</c:v>
                </c:pt>
                <c:pt idx="27233">
                  <c:v>2.627E-12</c:v>
                </c:pt>
                <c:pt idx="27234">
                  <c:v>2.631E-12</c:v>
                </c:pt>
                <c:pt idx="27235">
                  <c:v>2.6499999999999998E-12</c:v>
                </c:pt>
                <c:pt idx="27236">
                  <c:v>2.6429999999999999E-12</c:v>
                </c:pt>
                <c:pt idx="27237">
                  <c:v>2.6490000000000001E-12</c:v>
                </c:pt>
                <c:pt idx="27238">
                  <c:v>2.6650000000000001E-12</c:v>
                </c:pt>
                <c:pt idx="27239">
                  <c:v>2.6629999999999999E-12</c:v>
                </c:pt>
                <c:pt idx="27240">
                  <c:v>2.6650000000000001E-12</c:v>
                </c:pt>
                <c:pt idx="27241">
                  <c:v>2.6539999999999998E-12</c:v>
                </c:pt>
                <c:pt idx="27242">
                  <c:v>2.6660000000000002E-12</c:v>
                </c:pt>
                <c:pt idx="27243">
                  <c:v>2.6719999999999999E-12</c:v>
                </c:pt>
                <c:pt idx="27244">
                  <c:v>2.6669999999999998E-12</c:v>
                </c:pt>
                <c:pt idx="27245">
                  <c:v>2.6589999999999999E-12</c:v>
                </c:pt>
                <c:pt idx="27246">
                  <c:v>2.6650000000000001E-12</c:v>
                </c:pt>
                <c:pt idx="27247">
                  <c:v>2.681E-12</c:v>
                </c:pt>
                <c:pt idx="27248">
                  <c:v>2.6749999999999998E-12</c:v>
                </c:pt>
                <c:pt idx="27249">
                  <c:v>2.664E-12</c:v>
                </c:pt>
                <c:pt idx="27250">
                  <c:v>2.6749999999999998E-12</c:v>
                </c:pt>
                <c:pt idx="27251">
                  <c:v>2.6740000000000001E-12</c:v>
                </c:pt>
                <c:pt idx="27252">
                  <c:v>2.669E-12</c:v>
                </c:pt>
                <c:pt idx="27253">
                  <c:v>2.689E-12</c:v>
                </c:pt>
                <c:pt idx="27254">
                  <c:v>2.6799999999999999E-12</c:v>
                </c:pt>
                <c:pt idx="27255">
                  <c:v>2.6759999999999999E-12</c:v>
                </c:pt>
                <c:pt idx="27256">
                  <c:v>2.6830000000000002E-12</c:v>
                </c:pt>
                <c:pt idx="27257">
                  <c:v>2.6839999999999999E-12</c:v>
                </c:pt>
                <c:pt idx="27258">
                  <c:v>2.677E-12</c:v>
                </c:pt>
                <c:pt idx="27259">
                  <c:v>2.6959999999999998E-12</c:v>
                </c:pt>
                <c:pt idx="27260">
                  <c:v>2.6950000000000001E-12</c:v>
                </c:pt>
                <c:pt idx="27261">
                  <c:v>2.7030000000000001E-12</c:v>
                </c:pt>
                <c:pt idx="27262">
                  <c:v>2.6990000000000001E-12</c:v>
                </c:pt>
                <c:pt idx="27263">
                  <c:v>2.6959999999999998E-12</c:v>
                </c:pt>
                <c:pt idx="27264">
                  <c:v>2.7009999999999999E-12</c:v>
                </c:pt>
                <c:pt idx="27265">
                  <c:v>2.6919999999999998E-12</c:v>
                </c:pt>
                <c:pt idx="27266">
                  <c:v>2.6929999999999999E-12</c:v>
                </c:pt>
                <c:pt idx="27267">
                  <c:v>2.6660000000000002E-12</c:v>
                </c:pt>
                <c:pt idx="27268">
                  <c:v>2.7169999999999998E-12</c:v>
                </c:pt>
                <c:pt idx="27269">
                  <c:v>2.7110000000000001E-12</c:v>
                </c:pt>
                <c:pt idx="27270">
                  <c:v>2.7049999999999999E-12</c:v>
                </c:pt>
                <c:pt idx="27271">
                  <c:v>2.723E-12</c:v>
                </c:pt>
                <c:pt idx="27272">
                  <c:v>2.71E-12</c:v>
                </c:pt>
                <c:pt idx="27273">
                  <c:v>2.719E-12</c:v>
                </c:pt>
                <c:pt idx="27274">
                  <c:v>2.7110000000000001E-12</c:v>
                </c:pt>
                <c:pt idx="27275">
                  <c:v>2.7320000000000001E-12</c:v>
                </c:pt>
                <c:pt idx="27276">
                  <c:v>2.7299999999999999E-12</c:v>
                </c:pt>
                <c:pt idx="27277">
                  <c:v>2.7280000000000001E-12</c:v>
                </c:pt>
                <c:pt idx="27278">
                  <c:v>2.7339999999999999E-12</c:v>
                </c:pt>
                <c:pt idx="27279">
                  <c:v>2.7419999999999998E-12</c:v>
                </c:pt>
                <c:pt idx="27280">
                  <c:v>2.7410000000000001E-12</c:v>
                </c:pt>
                <c:pt idx="27281">
                  <c:v>2.7450000000000001E-12</c:v>
                </c:pt>
                <c:pt idx="27282">
                  <c:v>2.7410000000000001E-12</c:v>
                </c:pt>
                <c:pt idx="27283">
                  <c:v>2.7360000000000001E-12</c:v>
                </c:pt>
                <c:pt idx="27284">
                  <c:v>2.7700000000000001E-12</c:v>
                </c:pt>
                <c:pt idx="27285">
                  <c:v>2.7450000000000001E-12</c:v>
                </c:pt>
                <c:pt idx="27286">
                  <c:v>2.735E-12</c:v>
                </c:pt>
                <c:pt idx="27287">
                  <c:v>2.74E-12</c:v>
                </c:pt>
                <c:pt idx="27288">
                  <c:v>2.7320000000000001E-12</c:v>
                </c:pt>
                <c:pt idx="27289">
                  <c:v>2.7469999999999999E-12</c:v>
                </c:pt>
                <c:pt idx="27290">
                  <c:v>2.7459999999999998E-12</c:v>
                </c:pt>
                <c:pt idx="27291">
                  <c:v>2.7679999999999999E-12</c:v>
                </c:pt>
                <c:pt idx="27292">
                  <c:v>2.769E-12</c:v>
                </c:pt>
                <c:pt idx="27293">
                  <c:v>2.765E-12</c:v>
                </c:pt>
                <c:pt idx="27294">
                  <c:v>2.7669999999999998E-12</c:v>
                </c:pt>
                <c:pt idx="27295">
                  <c:v>2.7570000000000001E-12</c:v>
                </c:pt>
                <c:pt idx="27296">
                  <c:v>2.76E-12</c:v>
                </c:pt>
                <c:pt idx="27297">
                  <c:v>2.7660000000000001E-12</c:v>
                </c:pt>
                <c:pt idx="27298">
                  <c:v>2.7679999999999999E-12</c:v>
                </c:pt>
                <c:pt idx="27299">
                  <c:v>2.76E-12</c:v>
                </c:pt>
                <c:pt idx="27300">
                  <c:v>2.7580000000000002E-12</c:v>
                </c:pt>
                <c:pt idx="27301">
                  <c:v>2.7740000000000001E-12</c:v>
                </c:pt>
                <c:pt idx="27302">
                  <c:v>2.7709999999999998E-12</c:v>
                </c:pt>
                <c:pt idx="27303">
                  <c:v>2.7780000000000001E-12</c:v>
                </c:pt>
                <c:pt idx="27304">
                  <c:v>2.7679999999999999E-12</c:v>
                </c:pt>
                <c:pt idx="27305">
                  <c:v>2.7780000000000001E-12</c:v>
                </c:pt>
                <c:pt idx="27306">
                  <c:v>2.781E-12</c:v>
                </c:pt>
                <c:pt idx="27307">
                  <c:v>2.777E-12</c:v>
                </c:pt>
                <c:pt idx="27308">
                  <c:v>2.7780000000000001E-12</c:v>
                </c:pt>
                <c:pt idx="27309">
                  <c:v>2.7700000000000001E-12</c:v>
                </c:pt>
                <c:pt idx="27310">
                  <c:v>2.7799999999999999E-12</c:v>
                </c:pt>
                <c:pt idx="27311">
                  <c:v>2.7799999999999999E-12</c:v>
                </c:pt>
                <c:pt idx="27312">
                  <c:v>2.7780000000000001E-12</c:v>
                </c:pt>
                <c:pt idx="27313">
                  <c:v>2.761E-12</c:v>
                </c:pt>
                <c:pt idx="27314">
                  <c:v>2.781E-12</c:v>
                </c:pt>
                <c:pt idx="27315">
                  <c:v>2.786E-12</c:v>
                </c:pt>
                <c:pt idx="27316">
                  <c:v>2.7870000000000001E-12</c:v>
                </c:pt>
                <c:pt idx="27317">
                  <c:v>2.7919999999999998E-12</c:v>
                </c:pt>
                <c:pt idx="27318">
                  <c:v>2.79E-12</c:v>
                </c:pt>
                <c:pt idx="27319">
                  <c:v>2.8009999999999999E-12</c:v>
                </c:pt>
                <c:pt idx="27320">
                  <c:v>2.79E-12</c:v>
                </c:pt>
                <c:pt idx="27321">
                  <c:v>2.7879999999999998E-12</c:v>
                </c:pt>
                <c:pt idx="27322">
                  <c:v>2.7929999999999999E-12</c:v>
                </c:pt>
                <c:pt idx="27323">
                  <c:v>2.8049999999999999E-12</c:v>
                </c:pt>
                <c:pt idx="27324">
                  <c:v>2.7950000000000001E-12</c:v>
                </c:pt>
                <c:pt idx="27325">
                  <c:v>2.7910000000000001E-12</c:v>
                </c:pt>
                <c:pt idx="27326">
                  <c:v>2.798E-12</c:v>
                </c:pt>
                <c:pt idx="27327">
                  <c:v>2.802E-12</c:v>
                </c:pt>
                <c:pt idx="27328">
                  <c:v>2.806E-12</c:v>
                </c:pt>
                <c:pt idx="27329">
                  <c:v>2.8040000000000002E-12</c:v>
                </c:pt>
                <c:pt idx="27330">
                  <c:v>2.7969999999999999E-12</c:v>
                </c:pt>
                <c:pt idx="27331">
                  <c:v>2.802E-12</c:v>
                </c:pt>
                <c:pt idx="27332">
                  <c:v>2.8040000000000002E-12</c:v>
                </c:pt>
                <c:pt idx="27333">
                  <c:v>2.7990000000000001E-12</c:v>
                </c:pt>
                <c:pt idx="27334">
                  <c:v>2.7879999999999998E-12</c:v>
                </c:pt>
                <c:pt idx="27335">
                  <c:v>2.7919999999999998E-12</c:v>
                </c:pt>
                <c:pt idx="27336">
                  <c:v>2.7929999999999999E-12</c:v>
                </c:pt>
                <c:pt idx="27337">
                  <c:v>2.7929999999999999E-12</c:v>
                </c:pt>
                <c:pt idx="27338">
                  <c:v>2.765E-12</c:v>
                </c:pt>
                <c:pt idx="27339">
                  <c:v>2.7889999999999999E-12</c:v>
                </c:pt>
                <c:pt idx="27340">
                  <c:v>2.7870000000000001E-12</c:v>
                </c:pt>
                <c:pt idx="27341">
                  <c:v>2.7870000000000001E-12</c:v>
                </c:pt>
                <c:pt idx="27342">
                  <c:v>2.7799999999999999E-12</c:v>
                </c:pt>
                <c:pt idx="27343">
                  <c:v>2.7740000000000001E-12</c:v>
                </c:pt>
                <c:pt idx="27344">
                  <c:v>2.773E-12</c:v>
                </c:pt>
                <c:pt idx="27345">
                  <c:v>2.7839999999999999E-12</c:v>
                </c:pt>
                <c:pt idx="27346">
                  <c:v>2.769E-12</c:v>
                </c:pt>
                <c:pt idx="27347">
                  <c:v>2.769E-12</c:v>
                </c:pt>
                <c:pt idx="27348">
                  <c:v>2.7639999999999999E-12</c:v>
                </c:pt>
                <c:pt idx="27349">
                  <c:v>2.761E-12</c:v>
                </c:pt>
                <c:pt idx="27350">
                  <c:v>2.7679999999999999E-12</c:v>
                </c:pt>
                <c:pt idx="27351">
                  <c:v>2.7589999999999999E-12</c:v>
                </c:pt>
                <c:pt idx="27352">
                  <c:v>2.7679999999999999E-12</c:v>
                </c:pt>
                <c:pt idx="27353">
                  <c:v>2.7669999999999998E-12</c:v>
                </c:pt>
                <c:pt idx="27354">
                  <c:v>2.7780000000000001E-12</c:v>
                </c:pt>
                <c:pt idx="27355">
                  <c:v>2.7660000000000001E-12</c:v>
                </c:pt>
                <c:pt idx="27356">
                  <c:v>2.7669999999999998E-12</c:v>
                </c:pt>
                <c:pt idx="27357">
                  <c:v>2.761E-12</c:v>
                </c:pt>
                <c:pt idx="27358">
                  <c:v>2.7580000000000002E-12</c:v>
                </c:pt>
                <c:pt idx="27359">
                  <c:v>2.7540000000000002E-12</c:v>
                </c:pt>
                <c:pt idx="27360">
                  <c:v>2.76E-12</c:v>
                </c:pt>
                <c:pt idx="27361">
                  <c:v>2.7450000000000001E-12</c:v>
                </c:pt>
                <c:pt idx="27362">
                  <c:v>2.7429999999999999E-12</c:v>
                </c:pt>
                <c:pt idx="27363">
                  <c:v>2.7080000000000002E-12</c:v>
                </c:pt>
                <c:pt idx="27364">
                  <c:v>2.7419999999999998E-12</c:v>
                </c:pt>
                <c:pt idx="27365">
                  <c:v>2.7429999999999999E-12</c:v>
                </c:pt>
                <c:pt idx="27366">
                  <c:v>2.7240000000000001E-12</c:v>
                </c:pt>
                <c:pt idx="27367">
                  <c:v>2.7290000000000002E-12</c:v>
                </c:pt>
                <c:pt idx="27368">
                  <c:v>2.7200000000000001E-12</c:v>
                </c:pt>
                <c:pt idx="27369">
                  <c:v>2.727E-12</c:v>
                </c:pt>
                <c:pt idx="27370">
                  <c:v>2.723E-12</c:v>
                </c:pt>
                <c:pt idx="27371">
                  <c:v>2.7169999999999998E-12</c:v>
                </c:pt>
                <c:pt idx="27372">
                  <c:v>2.7040000000000002E-12</c:v>
                </c:pt>
                <c:pt idx="27373">
                  <c:v>2.6990000000000001E-12</c:v>
                </c:pt>
                <c:pt idx="27374">
                  <c:v>2.702E-12</c:v>
                </c:pt>
                <c:pt idx="27375">
                  <c:v>2.702E-12</c:v>
                </c:pt>
                <c:pt idx="27376">
                  <c:v>2.6870000000000002E-12</c:v>
                </c:pt>
                <c:pt idx="27377">
                  <c:v>2.69E-12</c:v>
                </c:pt>
                <c:pt idx="27378">
                  <c:v>2.6820000000000001E-12</c:v>
                </c:pt>
                <c:pt idx="27379">
                  <c:v>2.6839999999999999E-12</c:v>
                </c:pt>
                <c:pt idx="27380">
                  <c:v>2.6610000000000001E-12</c:v>
                </c:pt>
                <c:pt idx="27381">
                  <c:v>2.669E-12</c:v>
                </c:pt>
                <c:pt idx="27382">
                  <c:v>2.6650000000000001E-12</c:v>
                </c:pt>
                <c:pt idx="27383">
                  <c:v>2.6549999999999999E-12</c:v>
                </c:pt>
                <c:pt idx="27384">
                  <c:v>2.6610000000000001E-12</c:v>
                </c:pt>
                <c:pt idx="27385">
                  <c:v>2.6589999999999999E-12</c:v>
                </c:pt>
                <c:pt idx="27386">
                  <c:v>2.6539999999999998E-12</c:v>
                </c:pt>
                <c:pt idx="27387">
                  <c:v>2.6499999999999998E-12</c:v>
                </c:pt>
                <c:pt idx="27388">
                  <c:v>2.6209999999999998E-12</c:v>
                </c:pt>
                <c:pt idx="27389">
                  <c:v>2.6370000000000002E-12</c:v>
                </c:pt>
                <c:pt idx="27390">
                  <c:v>2.6219999999999999E-12</c:v>
                </c:pt>
                <c:pt idx="27391">
                  <c:v>2.6160000000000002E-12</c:v>
                </c:pt>
                <c:pt idx="27392">
                  <c:v>2.6049999999999999E-12</c:v>
                </c:pt>
                <c:pt idx="27393">
                  <c:v>2.61E-12</c:v>
                </c:pt>
                <c:pt idx="27394">
                  <c:v>2.5990000000000001E-12</c:v>
                </c:pt>
                <c:pt idx="27395">
                  <c:v>2.5950000000000002E-12</c:v>
                </c:pt>
                <c:pt idx="27396">
                  <c:v>2.589E-12</c:v>
                </c:pt>
                <c:pt idx="27397">
                  <c:v>2.5860000000000001E-12</c:v>
                </c:pt>
                <c:pt idx="27398">
                  <c:v>2.589E-12</c:v>
                </c:pt>
                <c:pt idx="27399">
                  <c:v>2.5629999999999999E-12</c:v>
                </c:pt>
                <c:pt idx="27400">
                  <c:v>2.5579999999999998E-12</c:v>
                </c:pt>
                <c:pt idx="27401">
                  <c:v>2.5650000000000001E-12</c:v>
                </c:pt>
                <c:pt idx="27402">
                  <c:v>2.5539999999999998E-12</c:v>
                </c:pt>
                <c:pt idx="27403">
                  <c:v>2.548E-12</c:v>
                </c:pt>
                <c:pt idx="27404">
                  <c:v>2.5499999999999998E-12</c:v>
                </c:pt>
                <c:pt idx="27405">
                  <c:v>2.548E-12</c:v>
                </c:pt>
                <c:pt idx="27406">
                  <c:v>2.543E-12</c:v>
                </c:pt>
                <c:pt idx="27407">
                  <c:v>2.5450000000000002E-12</c:v>
                </c:pt>
                <c:pt idx="27408">
                  <c:v>2.543E-12</c:v>
                </c:pt>
                <c:pt idx="27409">
                  <c:v>2.543E-12</c:v>
                </c:pt>
                <c:pt idx="27410">
                  <c:v>2.5209999999999999E-12</c:v>
                </c:pt>
                <c:pt idx="27411">
                  <c:v>2.5230000000000001E-12</c:v>
                </c:pt>
                <c:pt idx="27412">
                  <c:v>2.518E-12</c:v>
                </c:pt>
                <c:pt idx="27413">
                  <c:v>2.5320000000000001E-12</c:v>
                </c:pt>
                <c:pt idx="27414">
                  <c:v>2.5240000000000002E-12</c:v>
                </c:pt>
                <c:pt idx="27415">
                  <c:v>2.502E-12</c:v>
                </c:pt>
                <c:pt idx="27416">
                  <c:v>2.5009999999999999E-12</c:v>
                </c:pt>
                <c:pt idx="27417">
                  <c:v>2.4990000000000002E-12</c:v>
                </c:pt>
                <c:pt idx="27418">
                  <c:v>2.4869999999999998E-12</c:v>
                </c:pt>
                <c:pt idx="27419">
                  <c:v>2.4940000000000001E-12</c:v>
                </c:pt>
                <c:pt idx="27420">
                  <c:v>2.4730000000000001E-12</c:v>
                </c:pt>
                <c:pt idx="27421">
                  <c:v>2.4650000000000001E-12</c:v>
                </c:pt>
                <c:pt idx="27422">
                  <c:v>2.4549999999999999E-12</c:v>
                </c:pt>
                <c:pt idx="27423">
                  <c:v>2.4570000000000001E-12</c:v>
                </c:pt>
                <c:pt idx="27424">
                  <c:v>2.443E-12</c:v>
                </c:pt>
                <c:pt idx="27425">
                  <c:v>2.4329999999999998E-12</c:v>
                </c:pt>
                <c:pt idx="27426">
                  <c:v>2.4280000000000002E-12</c:v>
                </c:pt>
                <c:pt idx="27427">
                  <c:v>2.4190000000000001E-12</c:v>
                </c:pt>
                <c:pt idx="27428">
                  <c:v>2.422E-12</c:v>
                </c:pt>
                <c:pt idx="27429">
                  <c:v>2.426E-12</c:v>
                </c:pt>
                <c:pt idx="27430">
                  <c:v>2.414E-12</c:v>
                </c:pt>
                <c:pt idx="27431">
                  <c:v>2.4129999999999999E-12</c:v>
                </c:pt>
                <c:pt idx="27432">
                  <c:v>2.4030000000000002E-12</c:v>
                </c:pt>
                <c:pt idx="27433">
                  <c:v>2.3999999999999999E-12</c:v>
                </c:pt>
                <c:pt idx="27434">
                  <c:v>2.4329999999999998E-12</c:v>
                </c:pt>
                <c:pt idx="27435">
                  <c:v>2.447E-12</c:v>
                </c:pt>
                <c:pt idx="27436">
                  <c:v>2.4450000000000002E-12</c:v>
                </c:pt>
                <c:pt idx="27437">
                  <c:v>2.4490000000000002E-12</c:v>
                </c:pt>
                <c:pt idx="27438">
                  <c:v>2.4740000000000002E-12</c:v>
                </c:pt>
                <c:pt idx="27439">
                  <c:v>2.431E-12</c:v>
                </c:pt>
                <c:pt idx="27440">
                  <c:v>2.4230000000000001E-12</c:v>
                </c:pt>
                <c:pt idx="27441">
                  <c:v>2.4169999999999999E-12</c:v>
                </c:pt>
                <c:pt idx="27442">
                  <c:v>2.4070000000000001E-12</c:v>
                </c:pt>
                <c:pt idx="27443">
                  <c:v>2.397E-12</c:v>
                </c:pt>
                <c:pt idx="27444">
                  <c:v>2.3860000000000001E-12</c:v>
                </c:pt>
                <c:pt idx="27445">
                  <c:v>2.389E-12</c:v>
                </c:pt>
                <c:pt idx="27446">
                  <c:v>2.3839999999999999E-12</c:v>
                </c:pt>
                <c:pt idx="27447">
                  <c:v>2.3740000000000002E-12</c:v>
                </c:pt>
                <c:pt idx="27448">
                  <c:v>2.3650000000000001E-12</c:v>
                </c:pt>
                <c:pt idx="27449">
                  <c:v>2.3589999999999999E-12</c:v>
                </c:pt>
                <c:pt idx="27450">
                  <c:v>2.3619999999999998E-12</c:v>
                </c:pt>
                <c:pt idx="27451">
                  <c:v>2.351E-12</c:v>
                </c:pt>
                <c:pt idx="27452">
                  <c:v>2.3329999999999999E-12</c:v>
                </c:pt>
                <c:pt idx="27453">
                  <c:v>2.3280000000000002E-12</c:v>
                </c:pt>
                <c:pt idx="27454">
                  <c:v>2.326E-12</c:v>
                </c:pt>
                <c:pt idx="27455">
                  <c:v>2.3249999999999999E-12</c:v>
                </c:pt>
                <c:pt idx="27456">
                  <c:v>2.314E-12</c:v>
                </c:pt>
                <c:pt idx="27457">
                  <c:v>2.3249999999999999E-12</c:v>
                </c:pt>
                <c:pt idx="27458">
                  <c:v>2.3240000000000002E-12</c:v>
                </c:pt>
                <c:pt idx="27459">
                  <c:v>2.326E-12</c:v>
                </c:pt>
                <c:pt idx="27460">
                  <c:v>2.314E-12</c:v>
                </c:pt>
                <c:pt idx="27461">
                  <c:v>2.3119999999999998E-12</c:v>
                </c:pt>
                <c:pt idx="27462">
                  <c:v>2.3079999999999999E-12</c:v>
                </c:pt>
                <c:pt idx="27463">
                  <c:v>2.314E-12</c:v>
                </c:pt>
                <c:pt idx="27464">
                  <c:v>2.3060000000000001E-12</c:v>
                </c:pt>
                <c:pt idx="27465">
                  <c:v>2.3079999999999999E-12</c:v>
                </c:pt>
                <c:pt idx="27466">
                  <c:v>2.3060000000000001E-12</c:v>
                </c:pt>
                <c:pt idx="27467">
                  <c:v>2.2980000000000001E-12</c:v>
                </c:pt>
                <c:pt idx="27468">
                  <c:v>2.2959999999999999E-12</c:v>
                </c:pt>
                <c:pt idx="27469">
                  <c:v>2.297E-12</c:v>
                </c:pt>
                <c:pt idx="27470">
                  <c:v>2.2810000000000001E-12</c:v>
                </c:pt>
                <c:pt idx="27471">
                  <c:v>2.2860000000000002E-12</c:v>
                </c:pt>
                <c:pt idx="27472">
                  <c:v>2.2860000000000002E-12</c:v>
                </c:pt>
                <c:pt idx="27473">
                  <c:v>2.2959999999999999E-12</c:v>
                </c:pt>
                <c:pt idx="27474">
                  <c:v>2.2669999999999999E-12</c:v>
                </c:pt>
                <c:pt idx="27475">
                  <c:v>2.272E-12</c:v>
                </c:pt>
                <c:pt idx="27476">
                  <c:v>2.2739999999999998E-12</c:v>
                </c:pt>
                <c:pt idx="27477">
                  <c:v>2.2789999999999999E-12</c:v>
                </c:pt>
                <c:pt idx="27478">
                  <c:v>2.272E-12</c:v>
                </c:pt>
                <c:pt idx="27479">
                  <c:v>2.276E-12</c:v>
                </c:pt>
                <c:pt idx="27480">
                  <c:v>2.2789999999999999E-12</c:v>
                </c:pt>
                <c:pt idx="27481">
                  <c:v>2.2780000000000002E-12</c:v>
                </c:pt>
                <c:pt idx="27482">
                  <c:v>2.28E-12</c:v>
                </c:pt>
                <c:pt idx="27483">
                  <c:v>2.2629999999999999E-12</c:v>
                </c:pt>
                <c:pt idx="27484">
                  <c:v>2.264E-12</c:v>
                </c:pt>
                <c:pt idx="27485">
                  <c:v>2.2650000000000001E-12</c:v>
                </c:pt>
                <c:pt idx="27486">
                  <c:v>2.2619999999999999E-12</c:v>
                </c:pt>
                <c:pt idx="27487">
                  <c:v>2.2659999999999998E-12</c:v>
                </c:pt>
                <c:pt idx="27488">
                  <c:v>2.264E-12</c:v>
                </c:pt>
                <c:pt idx="27489">
                  <c:v>2.2539999999999999E-12</c:v>
                </c:pt>
                <c:pt idx="27490">
                  <c:v>2.2539999999999999E-12</c:v>
                </c:pt>
                <c:pt idx="27491">
                  <c:v>2.2610000000000002E-12</c:v>
                </c:pt>
                <c:pt idx="27492">
                  <c:v>2.2629999999999999E-12</c:v>
                </c:pt>
                <c:pt idx="27493">
                  <c:v>2.272E-12</c:v>
                </c:pt>
                <c:pt idx="27494">
                  <c:v>2.2570000000000002E-12</c:v>
                </c:pt>
                <c:pt idx="27495">
                  <c:v>2.2579999999999999E-12</c:v>
                </c:pt>
                <c:pt idx="27496">
                  <c:v>2.2650000000000001E-12</c:v>
                </c:pt>
                <c:pt idx="27497">
                  <c:v>2.2699999999999998E-12</c:v>
                </c:pt>
                <c:pt idx="27498">
                  <c:v>2.272E-12</c:v>
                </c:pt>
                <c:pt idx="27499">
                  <c:v>2.2780000000000002E-12</c:v>
                </c:pt>
                <c:pt idx="27500">
                  <c:v>2.268E-12</c:v>
                </c:pt>
                <c:pt idx="27501">
                  <c:v>2.2659999999999998E-12</c:v>
                </c:pt>
                <c:pt idx="27502">
                  <c:v>2.268E-12</c:v>
                </c:pt>
                <c:pt idx="27503">
                  <c:v>2.2780000000000002E-12</c:v>
                </c:pt>
                <c:pt idx="27504">
                  <c:v>2.276E-12</c:v>
                </c:pt>
                <c:pt idx="27505">
                  <c:v>2.2900000000000001E-12</c:v>
                </c:pt>
                <c:pt idx="27506">
                  <c:v>2.284E-12</c:v>
                </c:pt>
                <c:pt idx="27507">
                  <c:v>2.2829999999999999E-12</c:v>
                </c:pt>
                <c:pt idx="27508">
                  <c:v>2.2659999999999998E-12</c:v>
                </c:pt>
                <c:pt idx="27509">
                  <c:v>2.2709999999999999E-12</c:v>
                </c:pt>
                <c:pt idx="27510">
                  <c:v>2.2730000000000001E-12</c:v>
                </c:pt>
                <c:pt idx="27511">
                  <c:v>2.2829999999999999E-12</c:v>
                </c:pt>
                <c:pt idx="27512">
                  <c:v>2.289E-12</c:v>
                </c:pt>
                <c:pt idx="27513">
                  <c:v>2.2869999999999998E-12</c:v>
                </c:pt>
                <c:pt idx="27514">
                  <c:v>2.2829999999999999E-12</c:v>
                </c:pt>
                <c:pt idx="27515">
                  <c:v>2.28E-12</c:v>
                </c:pt>
                <c:pt idx="27516">
                  <c:v>2.2810000000000001E-12</c:v>
                </c:pt>
                <c:pt idx="27517">
                  <c:v>2.2850000000000001E-12</c:v>
                </c:pt>
                <c:pt idx="27518">
                  <c:v>2.2699999999999998E-12</c:v>
                </c:pt>
                <c:pt idx="27519">
                  <c:v>2.2860000000000002E-12</c:v>
                </c:pt>
                <c:pt idx="27520">
                  <c:v>2.2900000000000001E-12</c:v>
                </c:pt>
                <c:pt idx="27521">
                  <c:v>2.2860000000000002E-12</c:v>
                </c:pt>
                <c:pt idx="27522">
                  <c:v>2.284E-12</c:v>
                </c:pt>
                <c:pt idx="27523">
                  <c:v>2.2919999999999999E-12</c:v>
                </c:pt>
                <c:pt idx="27524">
                  <c:v>2.2879999999999999E-12</c:v>
                </c:pt>
                <c:pt idx="27525">
                  <c:v>2.2869999999999998E-12</c:v>
                </c:pt>
                <c:pt idx="27526">
                  <c:v>2.2820000000000002E-12</c:v>
                </c:pt>
                <c:pt idx="27527">
                  <c:v>2.2959999999999999E-12</c:v>
                </c:pt>
                <c:pt idx="27528">
                  <c:v>2.2990000000000002E-12</c:v>
                </c:pt>
                <c:pt idx="27529">
                  <c:v>2.2990000000000002E-12</c:v>
                </c:pt>
                <c:pt idx="27530">
                  <c:v>2.2770000000000001E-12</c:v>
                </c:pt>
                <c:pt idx="27531">
                  <c:v>2.2919999999999999E-12</c:v>
                </c:pt>
                <c:pt idx="27532">
                  <c:v>2.2959999999999999E-12</c:v>
                </c:pt>
                <c:pt idx="27533">
                  <c:v>2.2959999999999999E-12</c:v>
                </c:pt>
                <c:pt idx="27534">
                  <c:v>2.2879999999999999E-12</c:v>
                </c:pt>
                <c:pt idx="27535">
                  <c:v>2.2980000000000001E-12</c:v>
                </c:pt>
                <c:pt idx="27536">
                  <c:v>2.301E-12</c:v>
                </c:pt>
                <c:pt idx="27537">
                  <c:v>2.318E-12</c:v>
                </c:pt>
                <c:pt idx="27538">
                  <c:v>2.3190000000000001E-12</c:v>
                </c:pt>
                <c:pt idx="27539">
                  <c:v>2.3209999999999999E-12</c:v>
                </c:pt>
                <c:pt idx="27540">
                  <c:v>2.3310000000000001E-12</c:v>
                </c:pt>
                <c:pt idx="27541">
                  <c:v>2.3230000000000001E-12</c:v>
                </c:pt>
                <c:pt idx="27542">
                  <c:v>2.3159999999999998E-12</c:v>
                </c:pt>
                <c:pt idx="27543">
                  <c:v>2.3199999999999998E-12</c:v>
                </c:pt>
                <c:pt idx="27544">
                  <c:v>2.3310000000000001E-12</c:v>
                </c:pt>
                <c:pt idx="27545">
                  <c:v>2.3209999999999999E-12</c:v>
                </c:pt>
                <c:pt idx="27546">
                  <c:v>2.334E-12</c:v>
                </c:pt>
                <c:pt idx="27547">
                  <c:v>2.33E-12</c:v>
                </c:pt>
                <c:pt idx="27548">
                  <c:v>2.3379999999999999E-12</c:v>
                </c:pt>
                <c:pt idx="27549">
                  <c:v>2.339E-12</c:v>
                </c:pt>
                <c:pt idx="27550">
                  <c:v>2.3230000000000001E-12</c:v>
                </c:pt>
                <c:pt idx="27551">
                  <c:v>2.3199999999999998E-12</c:v>
                </c:pt>
                <c:pt idx="27552">
                  <c:v>2.3369999999999998E-12</c:v>
                </c:pt>
                <c:pt idx="27553">
                  <c:v>2.3360000000000001E-12</c:v>
                </c:pt>
                <c:pt idx="27554">
                  <c:v>2.3329999999999999E-12</c:v>
                </c:pt>
                <c:pt idx="27555">
                  <c:v>2.3100000000000001E-12</c:v>
                </c:pt>
                <c:pt idx="27556">
                  <c:v>2.3409999999999998E-12</c:v>
                </c:pt>
                <c:pt idx="27557">
                  <c:v>2.3539999999999999E-12</c:v>
                </c:pt>
                <c:pt idx="27558">
                  <c:v>2.36E-12</c:v>
                </c:pt>
                <c:pt idx="27559">
                  <c:v>2.3690000000000001E-12</c:v>
                </c:pt>
                <c:pt idx="27560">
                  <c:v>2.3740000000000002E-12</c:v>
                </c:pt>
                <c:pt idx="27561">
                  <c:v>2.38E-12</c:v>
                </c:pt>
                <c:pt idx="27562">
                  <c:v>2.3770000000000001E-12</c:v>
                </c:pt>
                <c:pt idx="27563">
                  <c:v>2.3829999999999998E-12</c:v>
                </c:pt>
                <c:pt idx="27564">
                  <c:v>2.3820000000000001E-12</c:v>
                </c:pt>
                <c:pt idx="27565">
                  <c:v>2.385E-12</c:v>
                </c:pt>
                <c:pt idx="27566">
                  <c:v>2.38E-12</c:v>
                </c:pt>
                <c:pt idx="27567">
                  <c:v>2.3879999999999999E-12</c:v>
                </c:pt>
                <c:pt idx="27568">
                  <c:v>2.3940000000000001E-12</c:v>
                </c:pt>
                <c:pt idx="27569">
                  <c:v>2.3959999999999999E-12</c:v>
                </c:pt>
                <c:pt idx="27570">
                  <c:v>2.41E-12</c:v>
                </c:pt>
                <c:pt idx="27571">
                  <c:v>2.4079999999999998E-12</c:v>
                </c:pt>
                <c:pt idx="27572">
                  <c:v>2.4089999999999999E-12</c:v>
                </c:pt>
                <c:pt idx="27573">
                  <c:v>2.4079999999999998E-12</c:v>
                </c:pt>
                <c:pt idx="27574">
                  <c:v>2.4110000000000001E-12</c:v>
                </c:pt>
                <c:pt idx="27575">
                  <c:v>2.4200000000000002E-12</c:v>
                </c:pt>
                <c:pt idx="27576">
                  <c:v>2.4190000000000001E-12</c:v>
                </c:pt>
                <c:pt idx="27577">
                  <c:v>2.426E-12</c:v>
                </c:pt>
                <c:pt idx="27578">
                  <c:v>2.431E-12</c:v>
                </c:pt>
                <c:pt idx="27579">
                  <c:v>2.4339999999999999E-12</c:v>
                </c:pt>
                <c:pt idx="27580">
                  <c:v>2.4230000000000001E-12</c:v>
                </c:pt>
                <c:pt idx="27581">
                  <c:v>2.439E-12</c:v>
                </c:pt>
                <c:pt idx="27582">
                  <c:v>2.4450000000000002E-12</c:v>
                </c:pt>
                <c:pt idx="27583">
                  <c:v>2.4570000000000001E-12</c:v>
                </c:pt>
                <c:pt idx="27584">
                  <c:v>2.4610000000000001E-12</c:v>
                </c:pt>
                <c:pt idx="27585">
                  <c:v>2.4669999999999999E-12</c:v>
                </c:pt>
                <c:pt idx="27586">
                  <c:v>2.468E-12</c:v>
                </c:pt>
                <c:pt idx="27587">
                  <c:v>2.476E-12</c:v>
                </c:pt>
                <c:pt idx="27588">
                  <c:v>2.4730000000000001E-12</c:v>
                </c:pt>
                <c:pt idx="27589">
                  <c:v>2.4780000000000001E-12</c:v>
                </c:pt>
                <c:pt idx="27590">
                  <c:v>2.4789999999999998E-12</c:v>
                </c:pt>
                <c:pt idx="27591">
                  <c:v>2.4740000000000002E-12</c:v>
                </c:pt>
                <c:pt idx="27592">
                  <c:v>2.4690000000000001E-12</c:v>
                </c:pt>
                <c:pt idx="27593">
                  <c:v>2.4749999999999999E-12</c:v>
                </c:pt>
                <c:pt idx="27594">
                  <c:v>2.4799999999999999E-12</c:v>
                </c:pt>
                <c:pt idx="27595">
                  <c:v>2.493E-12</c:v>
                </c:pt>
                <c:pt idx="27596">
                  <c:v>2.4940000000000001E-12</c:v>
                </c:pt>
                <c:pt idx="27597">
                  <c:v>2.502E-12</c:v>
                </c:pt>
                <c:pt idx="27598">
                  <c:v>2.4999999999999998E-12</c:v>
                </c:pt>
                <c:pt idx="27599">
                  <c:v>2.5120000000000002E-12</c:v>
                </c:pt>
                <c:pt idx="27600">
                  <c:v>2.5089999999999999E-12</c:v>
                </c:pt>
                <c:pt idx="27601">
                  <c:v>2.5160000000000002E-12</c:v>
                </c:pt>
                <c:pt idx="27602">
                  <c:v>2.5289999999999998E-12</c:v>
                </c:pt>
                <c:pt idx="27603">
                  <c:v>2.5249999999999998E-12</c:v>
                </c:pt>
                <c:pt idx="27604">
                  <c:v>2.5240000000000002E-12</c:v>
                </c:pt>
                <c:pt idx="27605">
                  <c:v>2.5459999999999999E-12</c:v>
                </c:pt>
                <c:pt idx="27606">
                  <c:v>2.5329999999999998E-12</c:v>
                </c:pt>
                <c:pt idx="27607">
                  <c:v>2.5370000000000002E-12</c:v>
                </c:pt>
                <c:pt idx="27608">
                  <c:v>2.5320000000000001E-12</c:v>
                </c:pt>
                <c:pt idx="27609">
                  <c:v>2.5410000000000002E-12</c:v>
                </c:pt>
                <c:pt idx="27610">
                  <c:v>2.535E-12</c:v>
                </c:pt>
                <c:pt idx="27611">
                  <c:v>2.5570000000000001E-12</c:v>
                </c:pt>
                <c:pt idx="27612">
                  <c:v>2.5589999999999999E-12</c:v>
                </c:pt>
                <c:pt idx="27613">
                  <c:v>2.5410000000000002E-12</c:v>
                </c:pt>
                <c:pt idx="27614">
                  <c:v>2.5530000000000001E-12</c:v>
                </c:pt>
                <c:pt idx="27615">
                  <c:v>2.552E-12</c:v>
                </c:pt>
                <c:pt idx="27616">
                  <c:v>2.5570000000000001E-12</c:v>
                </c:pt>
                <c:pt idx="27617">
                  <c:v>2.5620000000000002E-12</c:v>
                </c:pt>
                <c:pt idx="27618">
                  <c:v>2.5709999999999998E-12</c:v>
                </c:pt>
                <c:pt idx="27619">
                  <c:v>2.5690000000000001E-12</c:v>
                </c:pt>
                <c:pt idx="27620">
                  <c:v>2.5709999999999998E-12</c:v>
                </c:pt>
                <c:pt idx="27621">
                  <c:v>2.5690000000000001E-12</c:v>
                </c:pt>
                <c:pt idx="27622">
                  <c:v>2.5690000000000001E-12</c:v>
                </c:pt>
                <c:pt idx="27623">
                  <c:v>2.577E-12</c:v>
                </c:pt>
                <c:pt idx="27624">
                  <c:v>2.581E-12</c:v>
                </c:pt>
                <c:pt idx="27625">
                  <c:v>2.593E-12</c:v>
                </c:pt>
                <c:pt idx="27626">
                  <c:v>2.6110000000000001E-12</c:v>
                </c:pt>
                <c:pt idx="27627">
                  <c:v>2.6039999999999998E-12</c:v>
                </c:pt>
                <c:pt idx="27628">
                  <c:v>2.61E-12</c:v>
                </c:pt>
                <c:pt idx="27629">
                  <c:v>2.61E-12</c:v>
                </c:pt>
                <c:pt idx="27630">
                  <c:v>2.6200000000000001E-12</c:v>
                </c:pt>
                <c:pt idx="27631">
                  <c:v>2.6249999999999998E-12</c:v>
                </c:pt>
                <c:pt idx="27632">
                  <c:v>2.627E-12</c:v>
                </c:pt>
                <c:pt idx="27633">
                  <c:v>2.6360000000000001E-12</c:v>
                </c:pt>
                <c:pt idx="27634">
                  <c:v>2.6410000000000002E-12</c:v>
                </c:pt>
                <c:pt idx="27635">
                  <c:v>2.6459999999999998E-12</c:v>
                </c:pt>
                <c:pt idx="27636">
                  <c:v>2.6490000000000001E-12</c:v>
                </c:pt>
                <c:pt idx="27637">
                  <c:v>2.6410000000000002E-12</c:v>
                </c:pt>
                <c:pt idx="27638">
                  <c:v>2.6360000000000001E-12</c:v>
                </c:pt>
                <c:pt idx="27639">
                  <c:v>2.6410000000000002E-12</c:v>
                </c:pt>
                <c:pt idx="27640">
                  <c:v>2.639E-12</c:v>
                </c:pt>
                <c:pt idx="27641">
                  <c:v>2.6459999999999998E-12</c:v>
                </c:pt>
                <c:pt idx="27642">
                  <c:v>2.644E-12</c:v>
                </c:pt>
                <c:pt idx="27643">
                  <c:v>2.648E-12</c:v>
                </c:pt>
                <c:pt idx="27644">
                  <c:v>2.648E-12</c:v>
                </c:pt>
                <c:pt idx="27645">
                  <c:v>2.6450000000000001E-12</c:v>
                </c:pt>
                <c:pt idx="27646">
                  <c:v>2.6499999999999998E-12</c:v>
                </c:pt>
                <c:pt idx="27647">
                  <c:v>2.6629999999999999E-12</c:v>
                </c:pt>
                <c:pt idx="27648">
                  <c:v>2.6499999999999998E-12</c:v>
                </c:pt>
                <c:pt idx="27649">
                  <c:v>2.6530000000000001E-12</c:v>
                </c:pt>
                <c:pt idx="27650">
                  <c:v>2.656E-12</c:v>
                </c:pt>
                <c:pt idx="27651">
                  <c:v>2.6990000000000001E-12</c:v>
                </c:pt>
                <c:pt idx="27652">
                  <c:v>2.6759999999999999E-12</c:v>
                </c:pt>
                <c:pt idx="27653">
                  <c:v>2.6749999999999998E-12</c:v>
                </c:pt>
                <c:pt idx="27654">
                  <c:v>2.6759999999999999E-12</c:v>
                </c:pt>
                <c:pt idx="27655">
                  <c:v>2.6799999999999999E-12</c:v>
                </c:pt>
                <c:pt idx="27656">
                  <c:v>2.685E-12</c:v>
                </c:pt>
                <c:pt idx="27657">
                  <c:v>2.6959999999999998E-12</c:v>
                </c:pt>
                <c:pt idx="27658">
                  <c:v>2.6919999999999998E-12</c:v>
                </c:pt>
                <c:pt idx="27659">
                  <c:v>2.702E-12</c:v>
                </c:pt>
                <c:pt idx="27660">
                  <c:v>2.71E-12</c:v>
                </c:pt>
                <c:pt idx="27661">
                  <c:v>2.7160000000000001E-12</c:v>
                </c:pt>
                <c:pt idx="27662">
                  <c:v>2.7110000000000001E-12</c:v>
                </c:pt>
                <c:pt idx="27663">
                  <c:v>2.7110000000000001E-12</c:v>
                </c:pt>
                <c:pt idx="27664">
                  <c:v>2.7080000000000002E-12</c:v>
                </c:pt>
                <c:pt idx="27665">
                  <c:v>2.7110000000000001E-12</c:v>
                </c:pt>
                <c:pt idx="27666">
                  <c:v>2.7299999999999999E-12</c:v>
                </c:pt>
                <c:pt idx="27667">
                  <c:v>2.7179999999999999E-12</c:v>
                </c:pt>
                <c:pt idx="27668">
                  <c:v>2.7240000000000001E-12</c:v>
                </c:pt>
                <c:pt idx="27669">
                  <c:v>2.7280000000000001E-12</c:v>
                </c:pt>
                <c:pt idx="27670">
                  <c:v>2.7259999999999999E-12</c:v>
                </c:pt>
                <c:pt idx="27671">
                  <c:v>2.7219999999999999E-12</c:v>
                </c:pt>
                <c:pt idx="27672">
                  <c:v>2.735E-12</c:v>
                </c:pt>
                <c:pt idx="27673">
                  <c:v>2.731E-12</c:v>
                </c:pt>
                <c:pt idx="27674">
                  <c:v>2.7330000000000002E-12</c:v>
                </c:pt>
                <c:pt idx="27675">
                  <c:v>2.7330000000000002E-12</c:v>
                </c:pt>
                <c:pt idx="27676">
                  <c:v>2.7459999999999998E-12</c:v>
                </c:pt>
                <c:pt idx="27677">
                  <c:v>2.744E-12</c:v>
                </c:pt>
                <c:pt idx="27678">
                  <c:v>2.735E-12</c:v>
                </c:pt>
                <c:pt idx="27679">
                  <c:v>2.7379999999999998E-12</c:v>
                </c:pt>
                <c:pt idx="27680">
                  <c:v>2.74E-12</c:v>
                </c:pt>
                <c:pt idx="27681">
                  <c:v>2.7249999999999998E-12</c:v>
                </c:pt>
                <c:pt idx="27682">
                  <c:v>2.735E-12</c:v>
                </c:pt>
                <c:pt idx="27683">
                  <c:v>2.7209999999999998E-12</c:v>
                </c:pt>
                <c:pt idx="27684">
                  <c:v>2.7320000000000001E-12</c:v>
                </c:pt>
                <c:pt idx="27685">
                  <c:v>2.7299999999999999E-12</c:v>
                </c:pt>
                <c:pt idx="27686">
                  <c:v>2.7379999999999998E-12</c:v>
                </c:pt>
                <c:pt idx="27687">
                  <c:v>2.7429999999999999E-12</c:v>
                </c:pt>
                <c:pt idx="27688">
                  <c:v>2.7490000000000001E-12</c:v>
                </c:pt>
                <c:pt idx="27689">
                  <c:v>2.7469999999999999E-12</c:v>
                </c:pt>
                <c:pt idx="27690">
                  <c:v>2.7459999999999998E-12</c:v>
                </c:pt>
                <c:pt idx="27691">
                  <c:v>2.7509999999999999E-12</c:v>
                </c:pt>
                <c:pt idx="27692">
                  <c:v>2.752E-12</c:v>
                </c:pt>
                <c:pt idx="27693">
                  <c:v>2.76E-12</c:v>
                </c:pt>
                <c:pt idx="27694">
                  <c:v>2.769E-12</c:v>
                </c:pt>
                <c:pt idx="27695">
                  <c:v>2.7709999999999998E-12</c:v>
                </c:pt>
                <c:pt idx="27696">
                  <c:v>2.777E-12</c:v>
                </c:pt>
                <c:pt idx="27697">
                  <c:v>2.7709999999999998E-12</c:v>
                </c:pt>
                <c:pt idx="27698">
                  <c:v>2.769E-12</c:v>
                </c:pt>
                <c:pt idx="27699">
                  <c:v>2.7839999999999999E-12</c:v>
                </c:pt>
                <c:pt idx="27700">
                  <c:v>2.7849999999999999E-12</c:v>
                </c:pt>
                <c:pt idx="27701">
                  <c:v>2.9700000000000001E-12</c:v>
                </c:pt>
                <c:pt idx="27702">
                  <c:v>2.7740000000000001E-12</c:v>
                </c:pt>
                <c:pt idx="27703">
                  <c:v>2.7759999999999999E-12</c:v>
                </c:pt>
                <c:pt idx="27704">
                  <c:v>2.7799999999999999E-12</c:v>
                </c:pt>
                <c:pt idx="27705">
                  <c:v>2.7870000000000001E-12</c:v>
                </c:pt>
                <c:pt idx="27706">
                  <c:v>2.786E-12</c:v>
                </c:pt>
                <c:pt idx="27707">
                  <c:v>2.802E-12</c:v>
                </c:pt>
                <c:pt idx="27708">
                  <c:v>2.802E-12</c:v>
                </c:pt>
                <c:pt idx="27709">
                  <c:v>2.8089999999999998E-12</c:v>
                </c:pt>
                <c:pt idx="27710">
                  <c:v>2.798E-12</c:v>
                </c:pt>
                <c:pt idx="27711">
                  <c:v>2.8129999999999998E-12</c:v>
                </c:pt>
                <c:pt idx="27712">
                  <c:v>2.815E-12</c:v>
                </c:pt>
                <c:pt idx="27713">
                  <c:v>2.819E-12</c:v>
                </c:pt>
                <c:pt idx="27714">
                  <c:v>2.8240000000000001E-12</c:v>
                </c:pt>
                <c:pt idx="27715">
                  <c:v>2.819E-12</c:v>
                </c:pt>
                <c:pt idx="27716">
                  <c:v>2.8160000000000001E-12</c:v>
                </c:pt>
                <c:pt idx="27717">
                  <c:v>2.8139999999999999E-12</c:v>
                </c:pt>
                <c:pt idx="27718">
                  <c:v>2.8160000000000001E-12</c:v>
                </c:pt>
                <c:pt idx="27719">
                  <c:v>2.831E-12</c:v>
                </c:pt>
                <c:pt idx="27720">
                  <c:v>2.832E-12</c:v>
                </c:pt>
                <c:pt idx="27721">
                  <c:v>2.8370000000000001E-12</c:v>
                </c:pt>
                <c:pt idx="27722">
                  <c:v>2.836E-12</c:v>
                </c:pt>
                <c:pt idx="27723">
                  <c:v>2.832E-12</c:v>
                </c:pt>
                <c:pt idx="27724">
                  <c:v>2.8450000000000001E-12</c:v>
                </c:pt>
                <c:pt idx="27725">
                  <c:v>2.857E-12</c:v>
                </c:pt>
                <c:pt idx="27726">
                  <c:v>2.8139999999999999E-12</c:v>
                </c:pt>
                <c:pt idx="27727">
                  <c:v>2.852E-12</c:v>
                </c:pt>
                <c:pt idx="27728">
                  <c:v>2.8549999999999999E-12</c:v>
                </c:pt>
                <c:pt idx="27729">
                  <c:v>2.865E-12</c:v>
                </c:pt>
                <c:pt idx="27730">
                  <c:v>2.8660000000000001E-12</c:v>
                </c:pt>
                <c:pt idx="27731">
                  <c:v>2.857E-12</c:v>
                </c:pt>
                <c:pt idx="27732">
                  <c:v>2.857E-12</c:v>
                </c:pt>
                <c:pt idx="27733">
                  <c:v>2.8530000000000001E-12</c:v>
                </c:pt>
                <c:pt idx="27734">
                  <c:v>2.8509999999999999E-12</c:v>
                </c:pt>
                <c:pt idx="27735">
                  <c:v>2.8549999999999999E-12</c:v>
                </c:pt>
                <c:pt idx="27736">
                  <c:v>2.865E-12</c:v>
                </c:pt>
                <c:pt idx="27737">
                  <c:v>2.869E-12</c:v>
                </c:pt>
                <c:pt idx="27738">
                  <c:v>2.8629999999999998E-12</c:v>
                </c:pt>
                <c:pt idx="27739">
                  <c:v>2.8549999999999999E-12</c:v>
                </c:pt>
                <c:pt idx="27740">
                  <c:v>2.8660000000000001E-12</c:v>
                </c:pt>
                <c:pt idx="27741">
                  <c:v>2.865E-12</c:v>
                </c:pt>
                <c:pt idx="27742">
                  <c:v>2.8599999999999999E-12</c:v>
                </c:pt>
                <c:pt idx="27743">
                  <c:v>2.8710000000000002E-12</c:v>
                </c:pt>
                <c:pt idx="27744">
                  <c:v>2.8790000000000002E-12</c:v>
                </c:pt>
                <c:pt idx="27745">
                  <c:v>2.865E-12</c:v>
                </c:pt>
                <c:pt idx="27746">
                  <c:v>2.877E-12</c:v>
                </c:pt>
                <c:pt idx="27747">
                  <c:v>2.861E-12</c:v>
                </c:pt>
                <c:pt idx="27748">
                  <c:v>2.873E-12</c:v>
                </c:pt>
                <c:pt idx="27749">
                  <c:v>2.8790000000000002E-12</c:v>
                </c:pt>
                <c:pt idx="27750">
                  <c:v>2.8710000000000002E-12</c:v>
                </c:pt>
                <c:pt idx="27751">
                  <c:v>2.8599999999999999E-12</c:v>
                </c:pt>
                <c:pt idx="27752">
                  <c:v>2.8790000000000002E-12</c:v>
                </c:pt>
                <c:pt idx="27753">
                  <c:v>2.8870000000000001E-12</c:v>
                </c:pt>
                <c:pt idx="27754">
                  <c:v>2.8750000000000002E-12</c:v>
                </c:pt>
                <c:pt idx="27755">
                  <c:v>2.8700000000000001E-12</c:v>
                </c:pt>
                <c:pt idx="27756">
                  <c:v>2.8700000000000001E-12</c:v>
                </c:pt>
                <c:pt idx="27757">
                  <c:v>2.8700000000000001E-12</c:v>
                </c:pt>
                <c:pt idx="27758">
                  <c:v>2.8700000000000001E-12</c:v>
                </c:pt>
                <c:pt idx="27759">
                  <c:v>2.8740000000000001E-12</c:v>
                </c:pt>
                <c:pt idx="27760">
                  <c:v>2.8620000000000001E-12</c:v>
                </c:pt>
                <c:pt idx="27761">
                  <c:v>2.8660000000000001E-12</c:v>
                </c:pt>
                <c:pt idx="27762">
                  <c:v>2.8660000000000001E-12</c:v>
                </c:pt>
                <c:pt idx="27763">
                  <c:v>2.8669999999999998E-12</c:v>
                </c:pt>
                <c:pt idx="27764">
                  <c:v>2.8629999999999998E-12</c:v>
                </c:pt>
                <c:pt idx="27765">
                  <c:v>2.8719999999999999E-12</c:v>
                </c:pt>
                <c:pt idx="27766">
                  <c:v>2.8660000000000001E-12</c:v>
                </c:pt>
                <c:pt idx="27767">
                  <c:v>2.8710000000000002E-12</c:v>
                </c:pt>
                <c:pt idx="27768">
                  <c:v>2.8660000000000001E-12</c:v>
                </c:pt>
                <c:pt idx="27769">
                  <c:v>2.8599999999999999E-12</c:v>
                </c:pt>
                <c:pt idx="27770">
                  <c:v>2.8509999999999999E-12</c:v>
                </c:pt>
                <c:pt idx="27771">
                  <c:v>2.8509999999999999E-12</c:v>
                </c:pt>
                <c:pt idx="27772">
                  <c:v>2.8389999999999999E-12</c:v>
                </c:pt>
                <c:pt idx="27773">
                  <c:v>2.8540000000000002E-12</c:v>
                </c:pt>
                <c:pt idx="27774">
                  <c:v>2.8339999999999998E-12</c:v>
                </c:pt>
                <c:pt idx="27775">
                  <c:v>2.8330000000000001E-12</c:v>
                </c:pt>
                <c:pt idx="27776">
                  <c:v>2.7990000000000001E-12</c:v>
                </c:pt>
                <c:pt idx="27777">
                  <c:v>2.8349999999999999E-12</c:v>
                </c:pt>
                <c:pt idx="27778">
                  <c:v>2.8330000000000001E-12</c:v>
                </c:pt>
                <c:pt idx="27779">
                  <c:v>2.8330000000000001E-12</c:v>
                </c:pt>
                <c:pt idx="27780">
                  <c:v>2.8299999999999999E-12</c:v>
                </c:pt>
                <c:pt idx="27781">
                  <c:v>2.8259999999999999E-12</c:v>
                </c:pt>
                <c:pt idx="27782">
                  <c:v>2.819E-12</c:v>
                </c:pt>
                <c:pt idx="27783">
                  <c:v>2.8160000000000001E-12</c:v>
                </c:pt>
                <c:pt idx="27784">
                  <c:v>2.8120000000000001E-12</c:v>
                </c:pt>
                <c:pt idx="27785">
                  <c:v>2.8160000000000001E-12</c:v>
                </c:pt>
                <c:pt idx="27786">
                  <c:v>2.8099999999999999E-12</c:v>
                </c:pt>
                <c:pt idx="27787">
                  <c:v>2.7969999999999999E-12</c:v>
                </c:pt>
                <c:pt idx="27788">
                  <c:v>2.7950000000000001E-12</c:v>
                </c:pt>
                <c:pt idx="27789">
                  <c:v>2.7950000000000001E-12</c:v>
                </c:pt>
                <c:pt idx="27790">
                  <c:v>2.7959999999999998E-12</c:v>
                </c:pt>
                <c:pt idx="27791">
                  <c:v>2.7879999999999998E-12</c:v>
                </c:pt>
                <c:pt idx="27792">
                  <c:v>2.7839999999999999E-12</c:v>
                </c:pt>
                <c:pt idx="27793">
                  <c:v>2.7750000000000002E-12</c:v>
                </c:pt>
                <c:pt idx="27794">
                  <c:v>2.7639999999999999E-12</c:v>
                </c:pt>
                <c:pt idx="27795">
                  <c:v>2.761E-12</c:v>
                </c:pt>
                <c:pt idx="27796">
                  <c:v>2.756E-12</c:v>
                </c:pt>
                <c:pt idx="27797">
                  <c:v>2.7509999999999999E-12</c:v>
                </c:pt>
                <c:pt idx="27798">
                  <c:v>2.752E-12</c:v>
                </c:pt>
                <c:pt idx="27799">
                  <c:v>2.735E-12</c:v>
                </c:pt>
                <c:pt idx="27800">
                  <c:v>2.7320000000000001E-12</c:v>
                </c:pt>
                <c:pt idx="27801">
                  <c:v>2.7219999999999999E-12</c:v>
                </c:pt>
                <c:pt idx="27802">
                  <c:v>2.7129999999999998E-12</c:v>
                </c:pt>
                <c:pt idx="27803">
                  <c:v>2.71E-12</c:v>
                </c:pt>
                <c:pt idx="27804">
                  <c:v>2.6990000000000001E-12</c:v>
                </c:pt>
                <c:pt idx="27805">
                  <c:v>2.694E-12</c:v>
                </c:pt>
                <c:pt idx="27806">
                  <c:v>2.698E-12</c:v>
                </c:pt>
                <c:pt idx="27807">
                  <c:v>2.6870000000000002E-12</c:v>
                </c:pt>
                <c:pt idx="27808">
                  <c:v>2.6879999999999999E-12</c:v>
                </c:pt>
                <c:pt idx="27809">
                  <c:v>2.681E-12</c:v>
                </c:pt>
                <c:pt idx="27810">
                  <c:v>2.6679999999999999E-12</c:v>
                </c:pt>
                <c:pt idx="27811">
                  <c:v>2.6719999999999999E-12</c:v>
                </c:pt>
                <c:pt idx="27812">
                  <c:v>2.6620000000000002E-12</c:v>
                </c:pt>
                <c:pt idx="27813">
                  <c:v>2.6620000000000002E-12</c:v>
                </c:pt>
                <c:pt idx="27814">
                  <c:v>2.6450000000000001E-12</c:v>
                </c:pt>
                <c:pt idx="27815">
                  <c:v>2.6360000000000001E-12</c:v>
                </c:pt>
                <c:pt idx="27816">
                  <c:v>2.627E-12</c:v>
                </c:pt>
                <c:pt idx="27817">
                  <c:v>2.6299999999999999E-12</c:v>
                </c:pt>
                <c:pt idx="27818">
                  <c:v>2.6299999999999999E-12</c:v>
                </c:pt>
                <c:pt idx="27819">
                  <c:v>2.6379999999999999E-12</c:v>
                </c:pt>
                <c:pt idx="27820">
                  <c:v>2.6219999999999999E-12</c:v>
                </c:pt>
                <c:pt idx="27821">
                  <c:v>2.6209999999999998E-12</c:v>
                </c:pt>
                <c:pt idx="27822">
                  <c:v>2.6150000000000001E-12</c:v>
                </c:pt>
                <c:pt idx="27823">
                  <c:v>2.602E-12</c:v>
                </c:pt>
                <c:pt idx="27824">
                  <c:v>2.5950000000000002E-12</c:v>
                </c:pt>
                <c:pt idx="27825">
                  <c:v>2.5860000000000001E-12</c:v>
                </c:pt>
                <c:pt idx="27826">
                  <c:v>2.6009999999999999E-12</c:v>
                </c:pt>
                <c:pt idx="27827">
                  <c:v>2.5690000000000001E-12</c:v>
                </c:pt>
                <c:pt idx="27828">
                  <c:v>2.5700000000000002E-12</c:v>
                </c:pt>
                <c:pt idx="27829">
                  <c:v>2.5530000000000001E-12</c:v>
                </c:pt>
                <c:pt idx="27830">
                  <c:v>2.548E-12</c:v>
                </c:pt>
                <c:pt idx="27831">
                  <c:v>2.5440000000000001E-12</c:v>
                </c:pt>
                <c:pt idx="27832">
                  <c:v>2.5440000000000001E-12</c:v>
                </c:pt>
                <c:pt idx="27833">
                  <c:v>2.5419999999999999E-12</c:v>
                </c:pt>
                <c:pt idx="27834">
                  <c:v>2.539E-12</c:v>
                </c:pt>
                <c:pt idx="27835">
                  <c:v>2.5379999999999999E-12</c:v>
                </c:pt>
                <c:pt idx="27836">
                  <c:v>2.5089999999999999E-12</c:v>
                </c:pt>
                <c:pt idx="27837">
                  <c:v>2.5169999999999999E-12</c:v>
                </c:pt>
                <c:pt idx="27838">
                  <c:v>2.5169999999999999E-12</c:v>
                </c:pt>
                <c:pt idx="27839">
                  <c:v>2.514E-12</c:v>
                </c:pt>
                <c:pt idx="27840">
                  <c:v>2.51E-12</c:v>
                </c:pt>
                <c:pt idx="27841">
                  <c:v>2.4990000000000002E-12</c:v>
                </c:pt>
                <c:pt idx="27842">
                  <c:v>2.4950000000000002E-12</c:v>
                </c:pt>
                <c:pt idx="27843">
                  <c:v>2.497E-12</c:v>
                </c:pt>
                <c:pt idx="27844">
                  <c:v>2.4879999999999999E-12</c:v>
                </c:pt>
                <c:pt idx="27845">
                  <c:v>2.4829999999999998E-12</c:v>
                </c:pt>
                <c:pt idx="27846">
                  <c:v>2.485E-12</c:v>
                </c:pt>
                <c:pt idx="27847">
                  <c:v>2.485E-12</c:v>
                </c:pt>
                <c:pt idx="27848">
                  <c:v>2.4730000000000001E-12</c:v>
                </c:pt>
                <c:pt idx="27849">
                  <c:v>2.4709999999999999E-12</c:v>
                </c:pt>
                <c:pt idx="27850">
                  <c:v>2.51E-12</c:v>
                </c:pt>
                <c:pt idx="27851">
                  <c:v>2.5370000000000002E-12</c:v>
                </c:pt>
                <c:pt idx="27852">
                  <c:v>2.5030000000000001E-12</c:v>
                </c:pt>
                <c:pt idx="27853">
                  <c:v>2.4820000000000001E-12</c:v>
                </c:pt>
                <c:pt idx="27854">
                  <c:v>2.4789999999999998E-12</c:v>
                </c:pt>
                <c:pt idx="27855">
                  <c:v>2.4730000000000001E-12</c:v>
                </c:pt>
                <c:pt idx="27856">
                  <c:v>2.4610000000000001E-12</c:v>
                </c:pt>
                <c:pt idx="27857">
                  <c:v>2.4579999999999998E-12</c:v>
                </c:pt>
                <c:pt idx="27858">
                  <c:v>2.4490000000000002E-12</c:v>
                </c:pt>
                <c:pt idx="27859">
                  <c:v>2.4419999999999999E-12</c:v>
                </c:pt>
                <c:pt idx="27860">
                  <c:v>2.4490000000000002E-12</c:v>
                </c:pt>
                <c:pt idx="27861">
                  <c:v>2.4400000000000001E-12</c:v>
                </c:pt>
                <c:pt idx="27862">
                  <c:v>2.439E-12</c:v>
                </c:pt>
                <c:pt idx="27863">
                  <c:v>2.435E-12</c:v>
                </c:pt>
                <c:pt idx="27864">
                  <c:v>2.431E-12</c:v>
                </c:pt>
                <c:pt idx="27865">
                  <c:v>2.4190000000000001E-12</c:v>
                </c:pt>
                <c:pt idx="27866">
                  <c:v>2.4169999999999999E-12</c:v>
                </c:pt>
                <c:pt idx="27867">
                  <c:v>2.414E-12</c:v>
                </c:pt>
                <c:pt idx="27868">
                  <c:v>2.4070000000000001E-12</c:v>
                </c:pt>
                <c:pt idx="27869">
                  <c:v>2.3999999999999999E-12</c:v>
                </c:pt>
                <c:pt idx="27870">
                  <c:v>2.4020000000000001E-12</c:v>
                </c:pt>
                <c:pt idx="27871">
                  <c:v>2.3950000000000002E-12</c:v>
                </c:pt>
                <c:pt idx="27872">
                  <c:v>2.401E-12</c:v>
                </c:pt>
                <c:pt idx="27873">
                  <c:v>2.3959999999999999E-12</c:v>
                </c:pt>
                <c:pt idx="27874">
                  <c:v>2.401E-12</c:v>
                </c:pt>
                <c:pt idx="27875">
                  <c:v>2.3980000000000001E-12</c:v>
                </c:pt>
                <c:pt idx="27876">
                  <c:v>2.4030000000000002E-12</c:v>
                </c:pt>
                <c:pt idx="27877">
                  <c:v>2.3770000000000001E-12</c:v>
                </c:pt>
                <c:pt idx="27878">
                  <c:v>2.3730000000000001E-12</c:v>
                </c:pt>
                <c:pt idx="27879">
                  <c:v>2.372E-12</c:v>
                </c:pt>
                <c:pt idx="27880">
                  <c:v>2.3669999999999999E-12</c:v>
                </c:pt>
                <c:pt idx="27881">
                  <c:v>2.3690000000000001E-12</c:v>
                </c:pt>
                <c:pt idx="27882">
                  <c:v>2.3579999999999998E-12</c:v>
                </c:pt>
                <c:pt idx="27883">
                  <c:v>2.3579999999999998E-12</c:v>
                </c:pt>
                <c:pt idx="27884">
                  <c:v>2.3629999999999999E-12</c:v>
                </c:pt>
                <c:pt idx="27885">
                  <c:v>2.3589999999999999E-12</c:v>
                </c:pt>
                <c:pt idx="27886">
                  <c:v>2.355E-12</c:v>
                </c:pt>
                <c:pt idx="27887">
                  <c:v>2.3490000000000002E-12</c:v>
                </c:pt>
                <c:pt idx="27888">
                  <c:v>2.351E-12</c:v>
                </c:pt>
                <c:pt idx="27889">
                  <c:v>2.3449999999999998E-12</c:v>
                </c:pt>
                <c:pt idx="27890">
                  <c:v>2.3499999999999999E-12</c:v>
                </c:pt>
                <c:pt idx="27891">
                  <c:v>2.3440000000000001E-12</c:v>
                </c:pt>
                <c:pt idx="27892">
                  <c:v>2.3480000000000001E-12</c:v>
                </c:pt>
                <c:pt idx="27893">
                  <c:v>2.3490000000000002E-12</c:v>
                </c:pt>
                <c:pt idx="27894">
                  <c:v>2.3440000000000001E-12</c:v>
                </c:pt>
                <c:pt idx="27895">
                  <c:v>2.3449999999999998E-12</c:v>
                </c:pt>
                <c:pt idx="27896">
                  <c:v>2.3449999999999998E-12</c:v>
                </c:pt>
                <c:pt idx="27897">
                  <c:v>2.347E-12</c:v>
                </c:pt>
                <c:pt idx="27898">
                  <c:v>2.3360000000000001E-12</c:v>
                </c:pt>
                <c:pt idx="27899">
                  <c:v>2.3369999999999998E-12</c:v>
                </c:pt>
                <c:pt idx="27900">
                  <c:v>2.3409999999999998E-12</c:v>
                </c:pt>
                <c:pt idx="27901">
                  <c:v>2.3379999999999999E-12</c:v>
                </c:pt>
                <c:pt idx="27902">
                  <c:v>2.3369999999999998E-12</c:v>
                </c:pt>
                <c:pt idx="27903">
                  <c:v>2.3449999999999998E-12</c:v>
                </c:pt>
                <c:pt idx="27904">
                  <c:v>2.3360000000000001E-12</c:v>
                </c:pt>
                <c:pt idx="27905">
                  <c:v>2.3400000000000001E-12</c:v>
                </c:pt>
                <c:pt idx="27906">
                  <c:v>2.3369999999999998E-12</c:v>
                </c:pt>
                <c:pt idx="27907">
                  <c:v>2.3379999999999999E-12</c:v>
                </c:pt>
                <c:pt idx="27908">
                  <c:v>2.3369999999999998E-12</c:v>
                </c:pt>
                <c:pt idx="27909">
                  <c:v>2.3369999999999998E-12</c:v>
                </c:pt>
                <c:pt idx="27910">
                  <c:v>2.3440000000000001E-12</c:v>
                </c:pt>
                <c:pt idx="27911">
                  <c:v>2.335E-12</c:v>
                </c:pt>
                <c:pt idx="27912">
                  <c:v>2.3360000000000001E-12</c:v>
                </c:pt>
                <c:pt idx="27913">
                  <c:v>2.3360000000000001E-12</c:v>
                </c:pt>
                <c:pt idx="27914">
                  <c:v>2.3270000000000001E-12</c:v>
                </c:pt>
                <c:pt idx="27915">
                  <c:v>2.3320000000000002E-12</c:v>
                </c:pt>
                <c:pt idx="27916">
                  <c:v>2.335E-12</c:v>
                </c:pt>
                <c:pt idx="27917">
                  <c:v>2.335E-12</c:v>
                </c:pt>
                <c:pt idx="27918">
                  <c:v>2.334E-12</c:v>
                </c:pt>
                <c:pt idx="27919">
                  <c:v>2.33E-12</c:v>
                </c:pt>
                <c:pt idx="27920">
                  <c:v>2.33E-12</c:v>
                </c:pt>
                <c:pt idx="27921">
                  <c:v>2.3310000000000001E-12</c:v>
                </c:pt>
                <c:pt idx="27922">
                  <c:v>2.326E-12</c:v>
                </c:pt>
                <c:pt idx="27923">
                  <c:v>2.33E-12</c:v>
                </c:pt>
                <c:pt idx="27924">
                  <c:v>2.3320000000000002E-12</c:v>
                </c:pt>
                <c:pt idx="27925">
                  <c:v>2.335E-12</c:v>
                </c:pt>
                <c:pt idx="27926">
                  <c:v>2.3289999999999999E-12</c:v>
                </c:pt>
                <c:pt idx="27927">
                  <c:v>2.334E-12</c:v>
                </c:pt>
                <c:pt idx="27928">
                  <c:v>2.334E-12</c:v>
                </c:pt>
                <c:pt idx="27929">
                  <c:v>2.339E-12</c:v>
                </c:pt>
                <c:pt idx="27930">
                  <c:v>2.3480000000000001E-12</c:v>
                </c:pt>
                <c:pt idx="27931">
                  <c:v>2.3459999999999999E-12</c:v>
                </c:pt>
                <c:pt idx="27932">
                  <c:v>2.3449999999999998E-12</c:v>
                </c:pt>
                <c:pt idx="27933">
                  <c:v>2.3440000000000001E-12</c:v>
                </c:pt>
                <c:pt idx="27934">
                  <c:v>2.3409999999999998E-12</c:v>
                </c:pt>
                <c:pt idx="27935">
                  <c:v>2.3459999999999999E-12</c:v>
                </c:pt>
                <c:pt idx="27936">
                  <c:v>2.351E-12</c:v>
                </c:pt>
                <c:pt idx="27937">
                  <c:v>2.347E-12</c:v>
                </c:pt>
                <c:pt idx="27938">
                  <c:v>2.347E-12</c:v>
                </c:pt>
                <c:pt idx="27939">
                  <c:v>2.339E-12</c:v>
                </c:pt>
                <c:pt idx="27940">
                  <c:v>2.3579999999999998E-12</c:v>
                </c:pt>
                <c:pt idx="27941">
                  <c:v>2.3579999999999998E-12</c:v>
                </c:pt>
                <c:pt idx="27942">
                  <c:v>2.3520000000000001E-12</c:v>
                </c:pt>
                <c:pt idx="27943">
                  <c:v>2.343E-12</c:v>
                </c:pt>
                <c:pt idx="27944">
                  <c:v>2.3539999999999999E-12</c:v>
                </c:pt>
                <c:pt idx="27945">
                  <c:v>2.3539999999999999E-12</c:v>
                </c:pt>
                <c:pt idx="27946">
                  <c:v>2.3579999999999998E-12</c:v>
                </c:pt>
                <c:pt idx="27947">
                  <c:v>2.347E-12</c:v>
                </c:pt>
                <c:pt idx="27948">
                  <c:v>2.3570000000000002E-12</c:v>
                </c:pt>
                <c:pt idx="27949">
                  <c:v>2.3629999999999999E-12</c:v>
                </c:pt>
                <c:pt idx="27950">
                  <c:v>2.3669999999999999E-12</c:v>
                </c:pt>
                <c:pt idx="27951">
                  <c:v>2.3400000000000001E-12</c:v>
                </c:pt>
                <c:pt idx="27952">
                  <c:v>2.3700000000000002E-12</c:v>
                </c:pt>
                <c:pt idx="27953">
                  <c:v>2.3669999999999999E-12</c:v>
                </c:pt>
                <c:pt idx="27954">
                  <c:v>2.3659999999999998E-12</c:v>
                </c:pt>
                <c:pt idx="27955">
                  <c:v>2.372E-12</c:v>
                </c:pt>
                <c:pt idx="27956">
                  <c:v>2.3810000000000001E-12</c:v>
                </c:pt>
                <c:pt idx="27957">
                  <c:v>2.385E-12</c:v>
                </c:pt>
                <c:pt idx="27958">
                  <c:v>2.389E-12</c:v>
                </c:pt>
                <c:pt idx="27959">
                  <c:v>2.3959999999999999E-12</c:v>
                </c:pt>
                <c:pt idx="27960">
                  <c:v>2.389E-12</c:v>
                </c:pt>
                <c:pt idx="27961">
                  <c:v>2.3980000000000001E-12</c:v>
                </c:pt>
                <c:pt idx="27962">
                  <c:v>2.3980000000000001E-12</c:v>
                </c:pt>
                <c:pt idx="27963">
                  <c:v>2.4020000000000001E-12</c:v>
                </c:pt>
                <c:pt idx="27964">
                  <c:v>2.3990000000000002E-12</c:v>
                </c:pt>
                <c:pt idx="27965">
                  <c:v>2.4030000000000002E-12</c:v>
                </c:pt>
                <c:pt idx="27966">
                  <c:v>2.3940000000000001E-12</c:v>
                </c:pt>
                <c:pt idx="27967">
                  <c:v>2.3959999999999999E-12</c:v>
                </c:pt>
                <c:pt idx="27968">
                  <c:v>2.3839999999999999E-12</c:v>
                </c:pt>
                <c:pt idx="27969">
                  <c:v>2.385E-12</c:v>
                </c:pt>
                <c:pt idx="27970">
                  <c:v>2.3950000000000002E-12</c:v>
                </c:pt>
                <c:pt idx="27971">
                  <c:v>2.3940000000000001E-12</c:v>
                </c:pt>
                <c:pt idx="27972">
                  <c:v>2.3700000000000002E-12</c:v>
                </c:pt>
                <c:pt idx="27973">
                  <c:v>2.405E-12</c:v>
                </c:pt>
                <c:pt idx="27974">
                  <c:v>2.4159999999999998E-12</c:v>
                </c:pt>
                <c:pt idx="27975">
                  <c:v>2.4110000000000001E-12</c:v>
                </c:pt>
                <c:pt idx="27976">
                  <c:v>2.4159999999999998E-12</c:v>
                </c:pt>
                <c:pt idx="27977">
                  <c:v>2.4169999999999999E-12</c:v>
                </c:pt>
                <c:pt idx="27978">
                  <c:v>2.41E-12</c:v>
                </c:pt>
                <c:pt idx="27979">
                  <c:v>2.4150000000000001E-12</c:v>
                </c:pt>
                <c:pt idx="27980">
                  <c:v>2.422E-12</c:v>
                </c:pt>
                <c:pt idx="27981">
                  <c:v>2.4249999999999999E-12</c:v>
                </c:pt>
                <c:pt idx="27982">
                  <c:v>2.4270000000000001E-12</c:v>
                </c:pt>
                <c:pt idx="27983">
                  <c:v>2.4299999999999999E-12</c:v>
                </c:pt>
                <c:pt idx="27984">
                  <c:v>2.4339999999999999E-12</c:v>
                </c:pt>
                <c:pt idx="27985">
                  <c:v>2.4299999999999999E-12</c:v>
                </c:pt>
                <c:pt idx="27986">
                  <c:v>2.443E-12</c:v>
                </c:pt>
                <c:pt idx="27987">
                  <c:v>2.4450000000000002E-12</c:v>
                </c:pt>
                <c:pt idx="27988">
                  <c:v>2.435E-12</c:v>
                </c:pt>
                <c:pt idx="27989">
                  <c:v>2.4480000000000001E-12</c:v>
                </c:pt>
                <c:pt idx="27990">
                  <c:v>2.4499999999999999E-12</c:v>
                </c:pt>
                <c:pt idx="27991">
                  <c:v>2.4520000000000001E-12</c:v>
                </c:pt>
                <c:pt idx="27992">
                  <c:v>2.451E-12</c:v>
                </c:pt>
                <c:pt idx="27993">
                  <c:v>2.4570000000000001E-12</c:v>
                </c:pt>
                <c:pt idx="27994">
                  <c:v>2.472E-12</c:v>
                </c:pt>
                <c:pt idx="27995">
                  <c:v>2.476E-12</c:v>
                </c:pt>
                <c:pt idx="27996">
                  <c:v>2.4780000000000001E-12</c:v>
                </c:pt>
                <c:pt idx="27997">
                  <c:v>2.472E-12</c:v>
                </c:pt>
                <c:pt idx="27998">
                  <c:v>2.4820000000000001E-12</c:v>
                </c:pt>
                <c:pt idx="27999">
                  <c:v>2.497E-12</c:v>
                </c:pt>
                <c:pt idx="28000">
                  <c:v>2.4950000000000002E-12</c:v>
                </c:pt>
                <c:pt idx="28001">
                  <c:v>2.485E-12</c:v>
                </c:pt>
                <c:pt idx="28002">
                  <c:v>2.4990000000000002E-12</c:v>
                </c:pt>
                <c:pt idx="28003">
                  <c:v>2.5049999999999999E-12</c:v>
                </c:pt>
                <c:pt idx="28004">
                  <c:v>2.51E-12</c:v>
                </c:pt>
                <c:pt idx="28005">
                  <c:v>2.5049999999999999E-12</c:v>
                </c:pt>
                <c:pt idx="28006">
                  <c:v>2.506E-12</c:v>
                </c:pt>
                <c:pt idx="28007">
                  <c:v>2.5110000000000001E-12</c:v>
                </c:pt>
                <c:pt idx="28008">
                  <c:v>2.5169999999999999E-12</c:v>
                </c:pt>
                <c:pt idx="28009">
                  <c:v>2.5169999999999999E-12</c:v>
                </c:pt>
                <c:pt idx="28010">
                  <c:v>2.5230000000000001E-12</c:v>
                </c:pt>
                <c:pt idx="28011">
                  <c:v>2.5240000000000002E-12</c:v>
                </c:pt>
                <c:pt idx="28012">
                  <c:v>2.5360000000000001E-12</c:v>
                </c:pt>
                <c:pt idx="28013">
                  <c:v>2.535E-12</c:v>
                </c:pt>
                <c:pt idx="28014">
                  <c:v>2.5410000000000002E-12</c:v>
                </c:pt>
                <c:pt idx="28015">
                  <c:v>2.5360000000000001E-12</c:v>
                </c:pt>
                <c:pt idx="28016">
                  <c:v>2.539E-12</c:v>
                </c:pt>
                <c:pt idx="28017">
                  <c:v>2.5450000000000002E-12</c:v>
                </c:pt>
                <c:pt idx="28018">
                  <c:v>2.5440000000000001E-12</c:v>
                </c:pt>
                <c:pt idx="28019">
                  <c:v>2.5530000000000001E-12</c:v>
                </c:pt>
                <c:pt idx="28020">
                  <c:v>2.5579999999999998E-12</c:v>
                </c:pt>
                <c:pt idx="28021">
                  <c:v>2.5620000000000002E-12</c:v>
                </c:pt>
                <c:pt idx="28022">
                  <c:v>2.5820000000000001E-12</c:v>
                </c:pt>
                <c:pt idx="28023">
                  <c:v>2.5660000000000002E-12</c:v>
                </c:pt>
                <c:pt idx="28024">
                  <c:v>2.5749999999999998E-12</c:v>
                </c:pt>
                <c:pt idx="28025">
                  <c:v>2.5870000000000002E-12</c:v>
                </c:pt>
                <c:pt idx="28026">
                  <c:v>2.5759999999999999E-12</c:v>
                </c:pt>
                <c:pt idx="28027">
                  <c:v>2.5759999999999999E-12</c:v>
                </c:pt>
                <c:pt idx="28028">
                  <c:v>2.5799999999999999E-12</c:v>
                </c:pt>
                <c:pt idx="28029">
                  <c:v>2.5900000000000001E-12</c:v>
                </c:pt>
                <c:pt idx="28030">
                  <c:v>2.5900000000000001E-12</c:v>
                </c:pt>
                <c:pt idx="28031">
                  <c:v>2.598E-12</c:v>
                </c:pt>
                <c:pt idx="28032">
                  <c:v>2.5950000000000002E-12</c:v>
                </c:pt>
                <c:pt idx="28033">
                  <c:v>2.6169999999999999E-12</c:v>
                </c:pt>
                <c:pt idx="28034">
                  <c:v>2.618E-12</c:v>
                </c:pt>
                <c:pt idx="28035">
                  <c:v>2.6209999999999998E-12</c:v>
                </c:pt>
                <c:pt idx="28036">
                  <c:v>2.6219999999999999E-12</c:v>
                </c:pt>
                <c:pt idx="28037">
                  <c:v>2.6160000000000002E-12</c:v>
                </c:pt>
                <c:pt idx="28038">
                  <c:v>2.6259999999999999E-12</c:v>
                </c:pt>
                <c:pt idx="28039">
                  <c:v>2.6320000000000001E-12</c:v>
                </c:pt>
                <c:pt idx="28040">
                  <c:v>2.635E-12</c:v>
                </c:pt>
                <c:pt idx="28041">
                  <c:v>2.627E-12</c:v>
                </c:pt>
                <c:pt idx="28042">
                  <c:v>2.631E-12</c:v>
                </c:pt>
                <c:pt idx="28043">
                  <c:v>2.6330000000000002E-12</c:v>
                </c:pt>
                <c:pt idx="28044">
                  <c:v>2.6249999999999998E-12</c:v>
                </c:pt>
                <c:pt idx="28045">
                  <c:v>2.6360000000000001E-12</c:v>
                </c:pt>
                <c:pt idx="28046">
                  <c:v>2.6320000000000001E-12</c:v>
                </c:pt>
                <c:pt idx="28047">
                  <c:v>2.6620000000000002E-12</c:v>
                </c:pt>
                <c:pt idx="28048">
                  <c:v>2.6289999999999998E-12</c:v>
                </c:pt>
                <c:pt idx="28049">
                  <c:v>2.648E-12</c:v>
                </c:pt>
                <c:pt idx="28050">
                  <c:v>2.648E-12</c:v>
                </c:pt>
                <c:pt idx="28051">
                  <c:v>2.6509999999999999E-12</c:v>
                </c:pt>
                <c:pt idx="28052">
                  <c:v>2.652E-12</c:v>
                </c:pt>
                <c:pt idx="28053">
                  <c:v>2.6679999999999999E-12</c:v>
                </c:pt>
                <c:pt idx="28054">
                  <c:v>2.6749999999999998E-12</c:v>
                </c:pt>
                <c:pt idx="28055">
                  <c:v>2.681E-12</c:v>
                </c:pt>
                <c:pt idx="28056">
                  <c:v>2.6919999999999998E-12</c:v>
                </c:pt>
                <c:pt idx="28057">
                  <c:v>2.6990000000000001E-12</c:v>
                </c:pt>
                <c:pt idx="28058">
                  <c:v>2.7009999999999999E-12</c:v>
                </c:pt>
                <c:pt idx="28059">
                  <c:v>2.7070000000000001E-12</c:v>
                </c:pt>
                <c:pt idx="28060">
                  <c:v>2.698E-12</c:v>
                </c:pt>
                <c:pt idx="28061">
                  <c:v>2.7070000000000001E-12</c:v>
                </c:pt>
                <c:pt idx="28062">
                  <c:v>2.7129999999999998E-12</c:v>
                </c:pt>
                <c:pt idx="28063">
                  <c:v>2.7219999999999999E-12</c:v>
                </c:pt>
                <c:pt idx="28064">
                  <c:v>2.7290000000000002E-12</c:v>
                </c:pt>
                <c:pt idx="28065">
                  <c:v>2.7330000000000002E-12</c:v>
                </c:pt>
                <c:pt idx="28066">
                  <c:v>2.7389999999999999E-12</c:v>
                </c:pt>
                <c:pt idx="28067">
                  <c:v>2.7360000000000001E-12</c:v>
                </c:pt>
                <c:pt idx="28068">
                  <c:v>2.7459999999999998E-12</c:v>
                </c:pt>
                <c:pt idx="28069">
                  <c:v>2.7509999999999999E-12</c:v>
                </c:pt>
                <c:pt idx="28070">
                  <c:v>2.76E-12</c:v>
                </c:pt>
                <c:pt idx="28071">
                  <c:v>2.7549999999999999E-12</c:v>
                </c:pt>
                <c:pt idx="28072">
                  <c:v>2.7839999999999999E-12</c:v>
                </c:pt>
                <c:pt idx="28073">
                  <c:v>2.7540000000000002E-12</c:v>
                </c:pt>
                <c:pt idx="28074">
                  <c:v>2.7549999999999999E-12</c:v>
                </c:pt>
                <c:pt idx="28075">
                  <c:v>2.7540000000000002E-12</c:v>
                </c:pt>
                <c:pt idx="28076">
                  <c:v>2.7469999999999999E-12</c:v>
                </c:pt>
                <c:pt idx="28077">
                  <c:v>2.744E-12</c:v>
                </c:pt>
                <c:pt idx="28078">
                  <c:v>2.7530000000000001E-12</c:v>
                </c:pt>
                <c:pt idx="28079">
                  <c:v>2.761E-12</c:v>
                </c:pt>
                <c:pt idx="28080">
                  <c:v>2.773E-12</c:v>
                </c:pt>
                <c:pt idx="28081">
                  <c:v>2.7780000000000001E-12</c:v>
                </c:pt>
                <c:pt idx="28082">
                  <c:v>2.7780000000000001E-12</c:v>
                </c:pt>
                <c:pt idx="28083">
                  <c:v>2.7889999999999999E-12</c:v>
                </c:pt>
                <c:pt idx="28084">
                  <c:v>2.7950000000000001E-12</c:v>
                </c:pt>
                <c:pt idx="28085">
                  <c:v>2.7879999999999998E-12</c:v>
                </c:pt>
                <c:pt idx="28086">
                  <c:v>2.7889999999999999E-12</c:v>
                </c:pt>
                <c:pt idx="28087">
                  <c:v>2.7919999999999998E-12</c:v>
                </c:pt>
                <c:pt idx="28088">
                  <c:v>2.7950000000000001E-12</c:v>
                </c:pt>
                <c:pt idx="28089">
                  <c:v>2.8009999999999999E-12</c:v>
                </c:pt>
                <c:pt idx="28090">
                  <c:v>2.7950000000000001E-12</c:v>
                </c:pt>
                <c:pt idx="28091">
                  <c:v>2.7929999999999999E-12</c:v>
                </c:pt>
                <c:pt idx="28092">
                  <c:v>2.7969999999999999E-12</c:v>
                </c:pt>
                <c:pt idx="28093">
                  <c:v>2.8049999999999999E-12</c:v>
                </c:pt>
                <c:pt idx="28094">
                  <c:v>2.7959999999999998E-12</c:v>
                </c:pt>
                <c:pt idx="28095">
                  <c:v>2.8000000000000002E-12</c:v>
                </c:pt>
                <c:pt idx="28096">
                  <c:v>2.8049999999999999E-12</c:v>
                </c:pt>
                <c:pt idx="28097">
                  <c:v>2.811E-12</c:v>
                </c:pt>
                <c:pt idx="28098">
                  <c:v>2.8120000000000001E-12</c:v>
                </c:pt>
                <c:pt idx="28099">
                  <c:v>2.8129999999999998E-12</c:v>
                </c:pt>
                <c:pt idx="28100">
                  <c:v>2.815E-12</c:v>
                </c:pt>
                <c:pt idx="28101">
                  <c:v>2.8219999999999999E-12</c:v>
                </c:pt>
                <c:pt idx="28102">
                  <c:v>2.8089999999999998E-12</c:v>
                </c:pt>
                <c:pt idx="28103">
                  <c:v>2.8160000000000001E-12</c:v>
                </c:pt>
                <c:pt idx="28104">
                  <c:v>2.8070000000000001E-12</c:v>
                </c:pt>
                <c:pt idx="28105">
                  <c:v>2.811E-12</c:v>
                </c:pt>
                <c:pt idx="28106">
                  <c:v>2.811E-12</c:v>
                </c:pt>
                <c:pt idx="28107">
                  <c:v>2.823E-12</c:v>
                </c:pt>
                <c:pt idx="28108">
                  <c:v>2.8210000000000002E-12</c:v>
                </c:pt>
                <c:pt idx="28109">
                  <c:v>2.8290000000000002E-12</c:v>
                </c:pt>
                <c:pt idx="28110">
                  <c:v>2.8240000000000001E-12</c:v>
                </c:pt>
                <c:pt idx="28111">
                  <c:v>2.8280000000000001E-12</c:v>
                </c:pt>
                <c:pt idx="28112">
                  <c:v>2.8330000000000001E-12</c:v>
                </c:pt>
                <c:pt idx="28113">
                  <c:v>2.8290000000000002E-12</c:v>
                </c:pt>
                <c:pt idx="28114">
                  <c:v>2.819E-12</c:v>
                </c:pt>
                <c:pt idx="28115">
                  <c:v>2.823E-12</c:v>
                </c:pt>
                <c:pt idx="28116">
                  <c:v>2.827E-12</c:v>
                </c:pt>
                <c:pt idx="28117">
                  <c:v>2.8349999999999999E-12</c:v>
                </c:pt>
                <c:pt idx="28118">
                  <c:v>2.8259999999999999E-12</c:v>
                </c:pt>
                <c:pt idx="28119">
                  <c:v>2.84E-12</c:v>
                </c:pt>
                <c:pt idx="28120">
                  <c:v>2.8460000000000002E-12</c:v>
                </c:pt>
                <c:pt idx="28121">
                  <c:v>2.84E-12</c:v>
                </c:pt>
                <c:pt idx="28122">
                  <c:v>3.0620000000000001E-12</c:v>
                </c:pt>
                <c:pt idx="28123">
                  <c:v>2.8299999999999999E-12</c:v>
                </c:pt>
                <c:pt idx="28124">
                  <c:v>2.8299999999999999E-12</c:v>
                </c:pt>
                <c:pt idx="28125">
                  <c:v>2.84E-12</c:v>
                </c:pt>
                <c:pt idx="28126">
                  <c:v>2.8469999999999999E-12</c:v>
                </c:pt>
                <c:pt idx="28127">
                  <c:v>2.852E-12</c:v>
                </c:pt>
                <c:pt idx="28128">
                  <c:v>2.8460000000000002E-12</c:v>
                </c:pt>
                <c:pt idx="28129">
                  <c:v>2.848E-12</c:v>
                </c:pt>
                <c:pt idx="28130">
                  <c:v>2.852E-12</c:v>
                </c:pt>
                <c:pt idx="28131">
                  <c:v>2.8589999999999998E-12</c:v>
                </c:pt>
                <c:pt idx="28132">
                  <c:v>2.8549999999999999E-12</c:v>
                </c:pt>
                <c:pt idx="28133">
                  <c:v>2.8549999999999999E-12</c:v>
                </c:pt>
                <c:pt idx="28134">
                  <c:v>2.8580000000000001E-12</c:v>
                </c:pt>
                <c:pt idx="28135">
                  <c:v>2.857E-12</c:v>
                </c:pt>
                <c:pt idx="28136">
                  <c:v>2.865E-12</c:v>
                </c:pt>
                <c:pt idx="28137">
                  <c:v>2.8719999999999999E-12</c:v>
                </c:pt>
                <c:pt idx="28138">
                  <c:v>2.8750000000000002E-12</c:v>
                </c:pt>
                <c:pt idx="28139">
                  <c:v>2.8799999999999998E-12</c:v>
                </c:pt>
                <c:pt idx="28140">
                  <c:v>2.8809999999999999E-12</c:v>
                </c:pt>
                <c:pt idx="28141">
                  <c:v>2.89E-12</c:v>
                </c:pt>
                <c:pt idx="28142">
                  <c:v>2.894E-12</c:v>
                </c:pt>
                <c:pt idx="28143">
                  <c:v>2.8879999999999998E-12</c:v>
                </c:pt>
                <c:pt idx="28144">
                  <c:v>2.9009999999999999E-12</c:v>
                </c:pt>
                <c:pt idx="28145">
                  <c:v>2.9000000000000002E-12</c:v>
                </c:pt>
                <c:pt idx="28146">
                  <c:v>2.8879999999999998E-12</c:v>
                </c:pt>
                <c:pt idx="28147">
                  <c:v>2.8639999999999999E-12</c:v>
                </c:pt>
                <c:pt idx="28148">
                  <c:v>2.8920000000000002E-12</c:v>
                </c:pt>
                <c:pt idx="28149">
                  <c:v>2.907E-12</c:v>
                </c:pt>
                <c:pt idx="28150">
                  <c:v>2.9089999999999998E-12</c:v>
                </c:pt>
                <c:pt idx="28151">
                  <c:v>2.9099999999999999E-12</c:v>
                </c:pt>
                <c:pt idx="28152">
                  <c:v>2.915E-12</c:v>
                </c:pt>
                <c:pt idx="28153">
                  <c:v>2.907E-12</c:v>
                </c:pt>
                <c:pt idx="28154">
                  <c:v>2.9080000000000001E-12</c:v>
                </c:pt>
                <c:pt idx="28155">
                  <c:v>2.9089999999999998E-12</c:v>
                </c:pt>
                <c:pt idx="28156">
                  <c:v>2.8990000000000001E-12</c:v>
                </c:pt>
                <c:pt idx="28157">
                  <c:v>2.907E-12</c:v>
                </c:pt>
                <c:pt idx="28158">
                  <c:v>2.9099999999999999E-12</c:v>
                </c:pt>
                <c:pt idx="28159">
                  <c:v>2.9059999999999999E-12</c:v>
                </c:pt>
                <c:pt idx="28160">
                  <c:v>2.907E-12</c:v>
                </c:pt>
                <c:pt idx="28161">
                  <c:v>2.9099999999999999E-12</c:v>
                </c:pt>
                <c:pt idx="28162">
                  <c:v>2.9049999999999998E-12</c:v>
                </c:pt>
                <c:pt idx="28163">
                  <c:v>2.9040000000000001E-12</c:v>
                </c:pt>
                <c:pt idx="28164">
                  <c:v>2.8960000000000002E-12</c:v>
                </c:pt>
                <c:pt idx="28165">
                  <c:v>2.9129999999999998E-12</c:v>
                </c:pt>
                <c:pt idx="28166">
                  <c:v>2.9099999999999999E-12</c:v>
                </c:pt>
                <c:pt idx="28167">
                  <c:v>2.9129999999999998E-12</c:v>
                </c:pt>
                <c:pt idx="28168">
                  <c:v>2.894E-12</c:v>
                </c:pt>
                <c:pt idx="28169">
                  <c:v>2.9120000000000001E-12</c:v>
                </c:pt>
                <c:pt idx="28170">
                  <c:v>2.9080000000000001E-12</c:v>
                </c:pt>
                <c:pt idx="28171">
                  <c:v>2.9080000000000001E-12</c:v>
                </c:pt>
                <c:pt idx="28172">
                  <c:v>2.8950000000000001E-12</c:v>
                </c:pt>
                <c:pt idx="28173">
                  <c:v>2.9089999999999998E-12</c:v>
                </c:pt>
                <c:pt idx="28174">
                  <c:v>2.9080000000000001E-12</c:v>
                </c:pt>
                <c:pt idx="28175">
                  <c:v>2.9040000000000001E-12</c:v>
                </c:pt>
                <c:pt idx="28176">
                  <c:v>2.8969999999999999E-12</c:v>
                </c:pt>
                <c:pt idx="28177">
                  <c:v>2.8910000000000001E-12</c:v>
                </c:pt>
                <c:pt idx="28178">
                  <c:v>2.911E-12</c:v>
                </c:pt>
                <c:pt idx="28179">
                  <c:v>2.9139999999999999E-12</c:v>
                </c:pt>
                <c:pt idx="28180">
                  <c:v>2.898E-12</c:v>
                </c:pt>
                <c:pt idx="28181">
                  <c:v>2.89E-12</c:v>
                </c:pt>
                <c:pt idx="28182">
                  <c:v>2.8879999999999998E-12</c:v>
                </c:pt>
                <c:pt idx="28183">
                  <c:v>2.8849999999999999E-12</c:v>
                </c:pt>
                <c:pt idx="28184">
                  <c:v>2.882E-12</c:v>
                </c:pt>
                <c:pt idx="28185">
                  <c:v>2.8929999999999999E-12</c:v>
                </c:pt>
                <c:pt idx="28186">
                  <c:v>2.8990000000000001E-12</c:v>
                </c:pt>
                <c:pt idx="28187">
                  <c:v>2.8879999999999998E-12</c:v>
                </c:pt>
                <c:pt idx="28188">
                  <c:v>2.882E-12</c:v>
                </c:pt>
                <c:pt idx="28189">
                  <c:v>2.8719999999999999E-12</c:v>
                </c:pt>
                <c:pt idx="28190">
                  <c:v>2.8660000000000001E-12</c:v>
                </c:pt>
                <c:pt idx="28191">
                  <c:v>2.857E-12</c:v>
                </c:pt>
                <c:pt idx="28192">
                  <c:v>2.8540000000000002E-12</c:v>
                </c:pt>
                <c:pt idx="28193">
                  <c:v>2.8530000000000001E-12</c:v>
                </c:pt>
                <c:pt idx="28194">
                  <c:v>2.8620000000000001E-12</c:v>
                </c:pt>
                <c:pt idx="28195">
                  <c:v>2.8549999999999999E-12</c:v>
                </c:pt>
                <c:pt idx="28196">
                  <c:v>2.8549999999999999E-12</c:v>
                </c:pt>
                <c:pt idx="28197">
                  <c:v>2.827E-12</c:v>
                </c:pt>
                <c:pt idx="28198">
                  <c:v>2.8379999999999998E-12</c:v>
                </c:pt>
                <c:pt idx="28199">
                  <c:v>2.8410000000000001E-12</c:v>
                </c:pt>
                <c:pt idx="28200">
                  <c:v>2.832E-12</c:v>
                </c:pt>
                <c:pt idx="28201">
                  <c:v>2.8280000000000001E-12</c:v>
                </c:pt>
                <c:pt idx="28202">
                  <c:v>2.827E-12</c:v>
                </c:pt>
                <c:pt idx="28203">
                  <c:v>2.8379999999999998E-12</c:v>
                </c:pt>
                <c:pt idx="28204">
                  <c:v>2.8259999999999999E-12</c:v>
                </c:pt>
                <c:pt idx="28205">
                  <c:v>2.8210000000000002E-12</c:v>
                </c:pt>
                <c:pt idx="28206">
                  <c:v>2.8219999999999999E-12</c:v>
                </c:pt>
                <c:pt idx="28207">
                  <c:v>2.8089999999999998E-12</c:v>
                </c:pt>
                <c:pt idx="28208">
                  <c:v>2.806E-12</c:v>
                </c:pt>
                <c:pt idx="28209">
                  <c:v>2.8129999999999998E-12</c:v>
                </c:pt>
                <c:pt idx="28210">
                  <c:v>2.8000000000000002E-12</c:v>
                </c:pt>
                <c:pt idx="28211">
                  <c:v>2.794E-12</c:v>
                </c:pt>
                <c:pt idx="28212">
                  <c:v>2.786E-12</c:v>
                </c:pt>
                <c:pt idx="28213">
                  <c:v>2.7799999999999999E-12</c:v>
                </c:pt>
                <c:pt idx="28214">
                  <c:v>2.7709999999999998E-12</c:v>
                </c:pt>
                <c:pt idx="28215">
                  <c:v>2.7780000000000001E-12</c:v>
                </c:pt>
                <c:pt idx="28216">
                  <c:v>2.7750000000000002E-12</c:v>
                </c:pt>
                <c:pt idx="28217">
                  <c:v>2.7719999999999999E-12</c:v>
                </c:pt>
                <c:pt idx="28218">
                  <c:v>2.7660000000000001E-12</c:v>
                </c:pt>
                <c:pt idx="28219">
                  <c:v>2.7509999999999999E-12</c:v>
                </c:pt>
                <c:pt idx="28220">
                  <c:v>2.7469999999999999E-12</c:v>
                </c:pt>
                <c:pt idx="28221">
                  <c:v>2.7299999999999999E-12</c:v>
                </c:pt>
                <c:pt idx="28222">
                  <c:v>2.7389999999999999E-12</c:v>
                </c:pt>
                <c:pt idx="28223">
                  <c:v>2.723E-12</c:v>
                </c:pt>
                <c:pt idx="28224">
                  <c:v>2.7070000000000001E-12</c:v>
                </c:pt>
                <c:pt idx="28225">
                  <c:v>2.6990000000000001E-12</c:v>
                </c:pt>
                <c:pt idx="28226">
                  <c:v>2.6910000000000001E-12</c:v>
                </c:pt>
                <c:pt idx="28227">
                  <c:v>2.6860000000000001E-12</c:v>
                </c:pt>
                <c:pt idx="28228">
                  <c:v>2.6820000000000001E-12</c:v>
                </c:pt>
                <c:pt idx="28229">
                  <c:v>2.6870000000000002E-12</c:v>
                </c:pt>
                <c:pt idx="28230">
                  <c:v>2.685E-12</c:v>
                </c:pt>
                <c:pt idx="28231">
                  <c:v>2.6759999999999999E-12</c:v>
                </c:pt>
                <c:pt idx="28232">
                  <c:v>2.6700000000000001E-12</c:v>
                </c:pt>
                <c:pt idx="28233">
                  <c:v>2.6580000000000002E-12</c:v>
                </c:pt>
                <c:pt idx="28234">
                  <c:v>2.6539999999999998E-12</c:v>
                </c:pt>
                <c:pt idx="28235">
                  <c:v>2.639E-12</c:v>
                </c:pt>
                <c:pt idx="28236">
                  <c:v>2.6450000000000001E-12</c:v>
                </c:pt>
                <c:pt idx="28237">
                  <c:v>2.6280000000000001E-12</c:v>
                </c:pt>
                <c:pt idx="28238">
                  <c:v>2.6320000000000001E-12</c:v>
                </c:pt>
                <c:pt idx="28239">
                  <c:v>2.6299999999999999E-12</c:v>
                </c:pt>
                <c:pt idx="28240">
                  <c:v>2.6280000000000001E-12</c:v>
                </c:pt>
                <c:pt idx="28241">
                  <c:v>2.6259999999999999E-12</c:v>
                </c:pt>
                <c:pt idx="28242">
                  <c:v>2.6200000000000001E-12</c:v>
                </c:pt>
                <c:pt idx="28243">
                  <c:v>2.6289999999999998E-12</c:v>
                </c:pt>
                <c:pt idx="28244">
                  <c:v>2.6080000000000002E-12</c:v>
                </c:pt>
                <c:pt idx="28245">
                  <c:v>2.6080000000000002E-12</c:v>
                </c:pt>
                <c:pt idx="28246">
                  <c:v>2.6070000000000001E-12</c:v>
                </c:pt>
                <c:pt idx="28247">
                  <c:v>2.631E-12</c:v>
                </c:pt>
                <c:pt idx="28248">
                  <c:v>2.6110000000000001E-12</c:v>
                </c:pt>
                <c:pt idx="28249">
                  <c:v>2.6110000000000001E-12</c:v>
                </c:pt>
                <c:pt idx="28250">
                  <c:v>2.6039999999999998E-12</c:v>
                </c:pt>
                <c:pt idx="28251">
                  <c:v>2.606E-12</c:v>
                </c:pt>
                <c:pt idx="28252">
                  <c:v>2.6089999999999999E-12</c:v>
                </c:pt>
                <c:pt idx="28253">
                  <c:v>2.5959999999999998E-12</c:v>
                </c:pt>
                <c:pt idx="28254">
                  <c:v>2.589E-12</c:v>
                </c:pt>
                <c:pt idx="28255">
                  <c:v>2.581E-12</c:v>
                </c:pt>
                <c:pt idx="28256">
                  <c:v>2.577E-12</c:v>
                </c:pt>
                <c:pt idx="28257">
                  <c:v>2.5709999999999998E-12</c:v>
                </c:pt>
                <c:pt idx="28258">
                  <c:v>2.552E-12</c:v>
                </c:pt>
                <c:pt idx="28259">
                  <c:v>2.539E-12</c:v>
                </c:pt>
                <c:pt idx="28260">
                  <c:v>2.5419999999999999E-12</c:v>
                </c:pt>
                <c:pt idx="28261">
                  <c:v>2.5299999999999999E-12</c:v>
                </c:pt>
                <c:pt idx="28262">
                  <c:v>2.5289999999999998E-12</c:v>
                </c:pt>
                <c:pt idx="28263">
                  <c:v>2.527E-12</c:v>
                </c:pt>
                <c:pt idx="28264">
                  <c:v>2.5190000000000001E-12</c:v>
                </c:pt>
                <c:pt idx="28265">
                  <c:v>2.5110000000000001E-12</c:v>
                </c:pt>
                <c:pt idx="28266">
                  <c:v>2.4999999999999998E-12</c:v>
                </c:pt>
                <c:pt idx="28267">
                  <c:v>2.502E-12</c:v>
                </c:pt>
                <c:pt idx="28268">
                  <c:v>2.5579999999999998E-12</c:v>
                </c:pt>
                <c:pt idx="28269">
                  <c:v>2.5419999999999999E-12</c:v>
                </c:pt>
                <c:pt idx="28270">
                  <c:v>2.548E-12</c:v>
                </c:pt>
                <c:pt idx="28271">
                  <c:v>2.5360000000000001E-12</c:v>
                </c:pt>
                <c:pt idx="28272">
                  <c:v>2.539E-12</c:v>
                </c:pt>
                <c:pt idx="28273">
                  <c:v>2.522E-12</c:v>
                </c:pt>
                <c:pt idx="28274">
                  <c:v>2.5089999999999999E-12</c:v>
                </c:pt>
                <c:pt idx="28275">
                  <c:v>2.4990000000000002E-12</c:v>
                </c:pt>
                <c:pt idx="28276">
                  <c:v>2.4950000000000002E-12</c:v>
                </c:pt>
                <c:pt idx="28277">
                  <c:v>2.489E-12</c:v>
                </c:pt>
                <c:pt idx="28278">
                  <c:v>2.468E-12</c:v>
                </c:pt>
                <c:pt idx="28279">
                  <c:v>2.4669999999999999E-12</c:v>
                </c:pt>
                <c:pt idx="28280">
                  <c:v>2.4789999999999998E-12</c:v>
                </c:pt>
                <c:pt idx="28281">
                  <c:v>2.46E-12</c:v>
                </c:pt>
                <c:pt idx="28282">
                  <c:v>2.4520000000000001E-12</c:v>
                </c:pt>
                <c:pt idx="28283">
                  <c:v>2.451E-12</c:v>
                </c:pt>
                <c:pt idx="28284">
                  <c:v>2.4459999999999999E-12</c:v>
                </c:pt>
                <c:pt idx="28285">
                  <c:v>2.4459999999999999E-12</c:v>
                </c:pt>
                <c:pt idx="28286">
                  <c:v>2.4379999999999999E-12</c:v>
                </c:pt>
                <c:pt idx="28287">
                  <c:v>2.4360000000000001E-12</c:v>
                </c:pt>
                <c:pt idx="28288">
                  <c:v>2.4329999999999998E-12</c:v>
                </c:pt>
                <c:pt idx="28289">
                  <c:v>2.4299999999999999E-12</c:v>
                </c:pt>
                <c:pt idx="28290">
                  <c:v>2.4230000000000001E-12</c:v>
                </c:pt>
                <c:pt idx="28291">
                  <c:v>2.4209999999999999E-12</c:v>
                </c:pt>
                <c:pt idx="28292">
                  <c:v>2.41E-12</c:v>
                </c:pt>
                <c:pt idx="28293">
                  <c:v>2.4089999999999999E-12</c:v>
                </c:pt>
                <c:pt idx="28294">
                  <c:v>2.4070000000000001E-12</c:v>
                </c:pt>
                <c:pt idx="28295">
                  <c:v>2.4129999999999999E-12</c:v>
                </c:pt>
                <c:pt idx="28296">
                  <c:v>2.3959999999999999E-12</c:v>
                </c:pt>
                <c:pt idx="28297">
                  <c:v>2.3980000000000001E-12</c:v>
                </c:pt>
                <c:pt idx="28298">
                  <c:v>2.397E-12</c:v>
                </c:pt>
                <c:pt idx="28299">
                  <c:v>2.3980000000000001E-12</c:v>
                </c:pt>
                <c:pt idx="28300">
                  <c:v>2.3999999999999999E-12</c:v>
                </c:pt>
                <c:pt idx="28301">
                  <c:v>2.3909999999999998E-12</c:v>
                </c:pt>
                <c:pt idx="28302">
                  <c:v>2.38E-12</c:v>
                </c:pt>
                <c:pt idx="28303">
                  <c:v>2.3770000000000001E-12</c:v>
                </c:pt>
                <c:pt idx="28304">
                  <c:v>2.3770000000000001E-12</c:v>
                </c:pt>
                <c:pt idx="28305">
                  <c:v>2.3810000000000001E-12</c:v>
                </c:pt>
                <c:pt idx="28306">
                  <c:v>2.3749999999999999E-12</c:v>
                </c:pt>
                <c:pt idx="28307">
                  <c:v>2.3749999999999999E-12</c:v>
                </c:pt>
                <c:pt idx="28308">
                  <c:v>2.3789999999999999E-12</c:v>
                </c:pt>
                <c:pt idx="28309">
                  <c:v>2.3789999999999999E-12</c:v>
                </c:pt>
                <c:pt idx="28310">
                  <c:v>2.3810000000000001E-12</c:v>
                </c:pt>
                <c:pt idx="28311">
                  <c:v>2.3879999999999999E-12</c:v>
                </c:pt>
                <c:pt idx="28312">
                  <c:v>2.38E-12</c:v>
                </c:pt>
                <c:pt idx="28313">
                  <c:v>2.3770000000000001E-12</c:v>
                </c:pt>
                <c:pt idx="28314">
                  <c:v>2.38E-12</c:v>
                </c:pt>
                <c:pt idx="28315">
                  <c:v>2.3810000000000001E-12</c:v>
                </c:pt>
                <c:pt idx="28316">
                  <c:v>2.3780000000000002E-12</c:v>
                </c:pt>
                <c:pt idx="28317">
                  <c:v>2.38E-12</c:v>
                </c:pt>
                <c:pt idx="28318">
                  <c:v>2.3789999999999999E-12</c:v>
                </c:pt>
                <c:pt idx="28319">
                  <c:v>2.3730000000000001E-12</c:v>
                </c:pt>
                <c:pt idx="28320">
                  <c:v>2.3709999999999999E-12</c:v>
                </c:pt>
                <c:pt idx="28321">
                  <c:v>2.3690000000000001E-12</c:v>
                </c:pt>
                <c:pt idx="28322">
                  <c:v>2.372E-12</c:v>
                </c:pt>
                <c:pt idx="28323">
                  <c:v>2.368E-12</c:v>
                </c:pt>
                <c:pt idx="28324">
                  <c:v>2.36E-12</c:v>
                </c:pt>
                <c:pt idx="28325">
                  <c:v>2.3589999999999999E-12</c:v>
                </c:pt>
                <c:pt idx="28326">
                  <c:v>2.351E-12</c:v>
                </c:pt>
                <c:pt idx="28327">
                  <c:v>2.3579999999999998E-12</c:v>
                </c:pt>
                <c:pt idx="28328">
                  <c:v>2.3589999999999999E-12</c:v>
                </c:pt>
                <c:pt idx="28329">
                  <c:v>2.3539999999999999E-12</c:v>
                </c:pt>
                <c:pt idx="28330">
                  <c:v>2.351E-12</c:v>
                </c:pt>
                <c:pt idx="28331">
                  <c:v>2.3610000000000001E-12</c:v>
                </c:pt>
                <c:pt idx="28332">
                  <c:v>2.3490000000000002E-12</c:v>
                </c:pt>
                <c:pt idx="28333">
                  <c:v>2.3490000000000002E-12</c:v>
                </c:pt>
                <c:pt idx="28334">
                  <c:v>2.3560000000000001E-12</c:v>
                </c:pt>
                <c:pt idx="28335">
                  <c:v>2.3530000000000002E-12</c:v>
                </c:pt>
                <c:pt idx="28336">
                  <c:v>2.3520000000000001E-12</c:v>
                </c:pt>
                <c:pt idx="28337">
                  <c:v>2.355E-12</c:v>
                </c:pt>
                <c:pt idx="28338">
                  <c:v>2.3539999999999999E-12</c:v>
                </c:pt>
                <c:pt idx="28339">
                  <c:v>2.364E-12</c:v>
                </c:pt>
                <c:pt idx="28340">
                  <c:v>2.364E-12</c:v>
                </c:pt>
                <c:pt idx="28341">
                  <c:v>2.3610000000000001E-12</c:v>
                </c:pt>
                <c:pt idx="28342">
                  <c:v>2.3619999999999998E-12</c:v>
                </c:pt>
                <c:pt idx="28343">
                  <c:v>2.3520000000000001E-12</c:v>
                </c:pt>
                <c:pt idx="28344">
                  <c:v>2.36E-12</c:v>
                </c:pt>
                <c:pt idx="28345">
                  <c:v>2.3560000000000001E-12</c:v>
                </c:pt>
                <c:pt idx="28346">
                  <c:v>2.3570000000000002E-12</c:v>
                </c:pt>
                <c:pt idx="28347">
                  <c:v>2.376E-12</c:v>
                </c:pt>
                <c:pt idx="28348">
                  <c:v>2.3770000000000001E-12</c:v>
                </c:pt>
                <c:pt idx="28349">
                  <c:v>2.3780000000000002E-12</c:v>
                </c:pt>
                <c:pt idx="28350">
                  <c:v>2.3629999999999999E-12</c:v>
                </c:pt>
                <c:pt idx="28351">
                  <c:v>2.3629999999999999E-12</c:v>
                </c:pt>
                <c:pt idx="28352">
                  <c:v>2.3669999999999999E-12</c:v>
                </c:pt>
                <c:pt idx="28353">
                  <c:v>2.3730000000000001E-12</c:v>
                </c:pt>
                <c:pt idx="28354">
                  <c:v>2.3730000000000001E-12</c:v>
                </c:pt>
                <c:pt idx="28355">
                  <c:v>2.376E-12</c:v>
                </c:pt>
                <c:pt idx="28356">
                  <c:v>2.376E-12</c:v>
                </c:pt>
                <c:pt idx="28357">
                  <c:v>2.3749999999999999E-12</c:v>
                </c:pt>
                <c:pt idx="28358">
                  <c:v>2.376E-12</c:v>
                </c:pt>
                <c:pt idx="28359">
                  <c:v>2.3749999999999999E-12</c:v>
                </c:pt>
                <c:pt idx="28360">
                  <c:v>2.3700000000000002E-12</c:v>
                </c:pt>
                <c:pt idx="28361">
                  <c:v>2.364E-12</c:v>
                </c:pt>
                <c:pt idx="28362">
                  <c:v>2.376E-12</c:v>
                </c:pt>
                <c:pt idx="28363">
                  <c:v>2.3789999999999999E-12</c:v>
                </c:pt>
                <c:pt idx="28364">
                  <c:v>2.376E-12</c:v>
                </c:pt>
                <c:pt idx="28365">
                  <c:v>2.3879999999999999E-12</c:v>
                </c:pt>
                <c:pt idx="28366">
                  <c:v>2.3909999999999998E-12</c:v>
                </c:pt>
                <c:pt idx="28367">
                  <c:v>2.385E-12</c:v>
                </c:pt>
                <c:pt idx="28368">
                  <c:v>2.3579999999999998E-12</c:v>
                </c:pt>
                <c:pt idx="28369">
                  <c:v>2.3879999999999999E-12</c:v>
                </c:pt>
                <c:pt idx="28370">
                  <c:v>2.3940000000000001E-12</c:v>
                </c:pt>
                <c:pt idx="28371">
                  <c:v>2.397E-12</c:v>
                </c:pt>
                <c:pt idx="28372">
                  <c:v>2.393E-12</c:v>
                </c:pt>
                <c:pt idx="28373">
                  <c:v>2.397E-12</c:v>
                </c:pt>
                <c:pt idx="28374">
                  <c:v>2.401E-12</c:v>
                </c:pt>
                <c:pt idx="28375">
                  <c:v>2.406E-12</c:v>
                </c:pt>
                <c:pt idx="28376">
                  <c:v>2.3980000000000001E-12</c:v>
                </c:pt>
                <c:pt idx="28377">
                  <c:v>2.4079999999999998E-12</c:v>
                </c:pt>
                <c:pt idx="28378">
                  <c:v>2.4119999999999998E-12</c:v>
                </c:pt>
                <c:pt idx="28379">
                  <c:v>2.4329999999999998E-12</c:v>
                </c:pt>
                <c:pt idx="28380">
                  <c:v>2.4299999999999999E-12</c:v>
                </c:pt>
                <c:pt idx="28381">
                  <c:v>2.435E-12</c:v>
                </c:pt>
                <c:pt idx="28382">
                  <c:v>2.439E-12</c:v>
                </c:pt>
                <c:pt idx="28383">
                  <c:v>2.4329999999999998E-12</c:v>
                </c:pt>
                <c:pt idx="28384">
                  <c:v>2.4400000000000001E-12</c:v>
                </c:pt>
                <c:pt idx="28385">
                  <c:v>2.4379999999999999E-12</c:v>
                </c:pt>
                <c:pt idx="28386">
                  <c:v>2.4329999999999998E-12</c:v>
                </c:pt>
                <c:pt idx="28387">
                  <c:v>2.439E-12</c:v>
                </c:pt>
                <c:pt idx="28388">
                  <c:v>2.4329999999999998E-12</c:v>
                </c:pt>
                <c:pt idx="28389">
                  <c:v>2.418E-12</c:v>
                </c:pt>
                <c:pt idx="28390">
                  <c:v>2.4280000000000002E-12</c:v>
                </c:pt>
                <c:pt idx="28391">
                  <c:v>2.4360000000000001E-12</c:v>
                </c:pt>
                <c:pt idx="28392">
                  <c:v>2.4329999999999998E-12</c:v>
                </c:pt>
                <c:pt idx="28393">
                  <c:v>2.4129999999999999E-12</c:v>
                </c:pt>
                <c:pt idx="28394">
                  <c:v>2.4530000000000001E-12</c:v>
                </c:pt>
                <c:pt idx="28395">
                  <c:v>2.4530000000000001E-12</c:v>
                </c:pt>
                <c:pt idx="28396">
                  <c:v>2.4570000000000001E-12</c:v>
                </c:pt>
                <c:pt idx="28397">
                  <c:v>2.451E-12</c:v>
                </c:pt>
                <c:pt idx="28398">
                  <c:v>2.456E-12</c:v>
                </c:pt>
                <c:pt idx="28399">
                  <c:v>2.4539999999999998E-12</c:v>
                </c:pt>
                <c:pt idx="28400">
                  <c:v>2.4650000000000001E-12</c:v>
                </c:pt>
                <c:pt idx="28401">
                  <c:v>2.4619999999999998E-12</c:v>
                </c:pt>
                <c:pt idx="28402">
                  <c:v>2.4669999999999999E-12</c:v>
                </c:pt>
                <c:pt idx="28403">
                  <c:v>2.4789999999999998E-12</c:v>
                </c:pt>
                <c:pt idx="28404">
                  <c:v>2.4740000000000002E-12</c:v>
                </c:pt>
                <c:pt idx="28405">
                  <c:v>2.476E-12</c:v>
                </c:pt>
                <c:pt idx="28406">
                  <c:v>2.476E-12</c:v>
                </c:pt>
                <c:pt idx="28407">
                  <c:v>2.485E-12</c:v>
                </c:pt>
                <c:pt idx="28408">
                  <c:v>2.485E-12</c:v>
                </c:pt>
                <c:pt idx="28409">
                  <c:v>2.485E-12</c:v>
                </c:pt>
                <c:pt idx="28410">
                  <c:v>2.481E-12</c:v>
                </c:pt>
                <c:pt idx="28411">
                  <c:v>2.4910000000000002E-12</c:v>
                </c:pt>
                <c:pt idx="28412">
                  <c:v>2.4940000000000001E-12</c:v>
                </c:pt>
                <c:pt idx="28413">
                  <c:v>2.493E-12</c:v>
                </c:pt>
                <c:pt idx="28414">
                  <c:v>2.5150000000000001E-12</c:v>
                </c:pt>
                <c:pt idx="28415">
                  <c:v>2.5249999999999998E-12</c:v>
                </c:pt>
                <c:pt idx="28416">
                  <c:v>2.535E-12</c:v>
                </c:pt>
                <c:pt idx="28417">
                  <c:v>2.5400000000000001E-12</c:v>
                </c:pt>
                <c:pt idx="28418">
                  <c:v>2.531E-12</c:v>
                </c:pt>
                <c:pt idx="28419">
                  <c:v>2.5370000000000002E-12</c:v>
                </c:pt>
                <c:pt idx="28420">
                  <c:v>2.543E-12</c:v>
                </c:pt>
                <c:pt idx="28421">
                  <c:v>2.5459999999999999E-12</c:v>
                </c:pt>
                <c:pt idx="28422">
                  <c:v>2.5450000000000002E-12</c:v>
                </c:pt>
                <c:pt idx="28423">
                  <c:v>2.543E-12</c:v>
                </c:pt>
                <c:pt idx="28424">
                  <c:v>2.556E-12</c:v>
                </c:pt>
                <c:pt idx="28425">
                  <c:v>2.5499999999999998E-12</c:v>
                </c:pt>
                <c:pt idx="28426">
                  <c:v>2.5539999999999998E-12</c:v>
                </c:pt>
                <c:pt idx="28427">
                  <c:v>2.5660000000000002E-12</c:v>
                </c:pt>
                <c:pt idx="28428">
                  <c:v>2.5740000000000001E-12</c:v>
                </c:pt>
                <c:pt idx="28429">
                  <c:v>2.5700000000000002E-12</c:v>
                </c:pt>
                <c:pt idx="28430">
                  <c:v>2.581E-12</c:v>
                </c:pt>
                <c:pt idx="28431">
                  <c:v>2.5829999999999998E-12</c:v>
                </c:pt>
                <c:pt idx="28432">
                  <c:v>2.581E-12</c:v>
                </c:pt>
                <c:pt idx="28433">
                  <c:v>2.5839999999999999E-12</c:v>
                </c:pt>
                <c:pt idx="28434">
                  <c:v>2.5829999999999998E-12</c:v>
                </c:pt>
                <c:pt idx="28435">
                  <c:v>2.5839999999999999E-12</c:v>
                </c:pt>
                <c:pt idx="28436">
                  <c:v>2.5910000000000002E-12</c:v>
                </c:pt>
                <c:pt idx="28437">
                  <c:v>2.5990000000000001E-12</c:v>
                </c:pt>
                <c:pt idx="28438">
                  <c:v>2.602E-12</c:v>
                </c:pt>
                <c:pt idx="28439">
                  <c:v>2.619E-12</c:v>
                </c:pt>
                <c:pt idx="28440">
                  <c:v>2.6120000000000002E-12</c:v>
                </c:pt>
                <c:pt idx="28441">
                  <c:v>2.6200000000000001E-12</c:v>
                </c:pt>
                <c:pt idx="28442">
                  <c:v>2.6259999999999999E-12</c:v>
                </c:pt>
                <c:pt idx="28443">
                  <c:v>2.6339999999999999E-12</c:v>
                </c:pt>
                <c:pt idx="28444">
                  <c:v>2.6339999999999999E-12</c:v>
                </c:pt>
                <c:pt idx="28445">
                  <c:v>2.6379999999999999E-12</c:v>
                </c:pt>
                <c:pt idx="28446">
                  <c:v>2.6410000000000002E-12</c:v>
                </c:pt>
                <c:pt idx="28447">
                  <c:v>2.652E-12</c:v>
                </c:pt>
                <c:pt idx="28448">
                  <c:v>2.6490000000000001E-12</c:v>
                </c:pt>
                <c:pt idx="28449">
                  <c:v>2.664E-12</c:v>
                </c:pt>
                <c:pt idx="28450">
                  <c:v>2.6580000000000002E-12</c:v>
                </c:pt>
                <c:pt idx="28451">
                  <c:v>2.6650000000000001E-12</c:v>
                </c:pt>
                <c:pt idx="28452">
                  <c:v>2.6610000000000001E-12</c:v>
                </c:pt>
                <c:pt idx="28453">
                  <c:v>2.6660000000000002E-12</c:v>
                </c:pt>
                <c:pt idx="28454">
                  <c:v>2.66E-12</c:v>
                </c:pt>
                <c:pt idx="28455">
                  <c:v>2.6650000000000001E-12</c:v>
                </c:pt>
                <c:pt idx="28456">
                  <c:v>2.6629999999999999E-12</c:v>
                </c:pt>
                <c:pt idx="28457">
                  <c:v>2.6700000000000001E-12</c:v>
                </c:pt>
                <c:pt idx="28458">
                  <c:v>2.6749999999999998E-12</c:v>
                </c:pt>
                <c:pt idx="28459">
                  <c:v>2.677E-12</c:v>
                </c:pt>
                <c:pt idx="28460">
                  <c:v>2.6790000000000002E-12</c:v>
                </c:pt>
                <c:pt idx="28461">
                  <c:v>2.6990000000000001E-12</c:v>
                </c:pt>
                <c:pt idx="28462">
                  <c:v>2.702E-12</c:v>
                </c:pt>
                <c:pt idx="28463">
                  <c:v>2.7070000000000001E-12</c:v>
                </c:pt>
                <c:pt idx="28464">
                  <c:v>2.7200000000000001E-12</c:v>
                </c:pt>
                <c:pt idx="28465">
                  <c:v>2.7040000000000002E-12</c:v>
                </c:pt>
                <c:pt idx="28466">
                  <c:v>2.7089999999999999E-12</c:v>
                </c:pt>
                <c:pt idx="28467">
                  <c:v>2.7200000000000001E-12</c:v>
                </c:pt>
                <c:pt idx="28468">
                  <c:v>2.7219999999999999E-12</c:v>
                </c:pt>
                <c:pt idx="28469">
                  <c:v>2.7160000000000001E-12</c:v>
                </c:pt>
                <c:pt idx="28470">
                  <c:v>2.7209999999999998E-12</c:v>
                </c:pt>
                <c:pt idx="28471">
                  <c:v>2.7280000000000001E-12</c:v>
                </c:pt>
                <c:pt idx="28472">
                  <c:v>2.7259999999999999E-12</c:v>
                </c:pt>
                <c:pt idx="28473">
                  <c:v>2.7320000000000001E-12</c:v>
                </c:pt>
                <c:pt idx="28474">
                  <c:v>2.7299999999999999E-12</c:v>
                </c:pt>
                <c:pt idx="28475">
                  <c:v>2.7330000000000002E-12</c:v>
                </c:pt>
                <c:pt idx="28476">
                  <c:v>2.723E-12</c:v>
                </c:pt>
                <c:pt idx="28477">
                  <c:v>2.744E-12</c:v>
                </c:pt>
                <c:pt idx="28478">
                  <c:v>2.7410000000000001E-12</c:v>
                </c:pt>
                <c:pt idx="28479">
                  <c:v>2.7410000000000001E-12</c:v>
                </c:pt>
                <c:pt idx="28480">
                  <c:v>2.7450000000000001E-12</c:v>
                </c:pt>
                <c:pt idx="28481">
                  <c:v>2.7509999999999999E-12</c:v>
                </c:pt>
                <c:pt idx="28482">
                  <c:v>2.7450000000000001E-12</c:v>
                </c:pt>
                <c:pt idx="28483">
                  <c:v>2.7570000000000001E-12</c:v>
                </c:pt>
                <c:pt idx="28484">
                  <c:v>2.76E-12</c:v>
                </c:pt>
                <c:pt idx="28485">
                  <c:v>2.765E-12</c:v>
                </c:pt>
                <c:pt idx="28486">
                  <c:v>2.7669999999999998E-12</c:v>
                </c:pt>
                <c:pt idx="28487">
                  <c:v>2.7629999999999998E-12</c:v>
                </c:pt>
                <c:pt idx="28488">
                  <c:v>2.769E-12</c:v>
                </c:pt>
                <c:pt idx="28489">
                  <c:v>2.7740000000000001E-12</c:v>
                </c:pt>
                <c:pt idx="28490">
                  <c:v>2.773E-12</c:v>
                </c:pt>
                <c:pt idx="28491">
                  <c:v>2.7780000000000001E-12</c:v>
                </c:pt>
                <c:pt idx="28492">
                  <c:v>2.7780000000000001E-12</c:v>
                </c:pt>
                <c:pt idx="28493">
                  <c:v>2.786E-12</c:v>
                </c:pt>
                <c:pt idx="28494">
                  <c:v>2.7879999999999998E-12</c:v>
                </c:pt>
                <c:pt idx="28495">
                  <c:v>2.794E-12</c:v>
                </c:pt>
                <c:pt idx="28496">
                  <c:v>2.7870000000000001E-12</c:v>
                </c:pt>
                <c:pt idx="28497">
                  <c:v>2.7889999999999999E-12</c:v>
                </c:pt>
                <c:pt idx="28498">
                  <c:v>2.79E-12</c:v>
                </c:pt>
                <c:pt idx="28499">
                  <c:v>2.8030000000000001E-12</c:v>
                </c:pt>
                <c:pt idx="28500">
                  <c:v>2.8040000000000002E-12</c:v>
                </c:pt>
                <c:pt idx="28501">
                  <c:v>2.815E-12</c:v>
                </c:pt>
                <c:pt idx="28502">
                  <c:v>2.819E-12</c:v>
                </c:pt>
                <c:pt idx="28503">
                  <c:v>2.811E-12</c:v>
                </c:pt>
                <c:pt idx="28504">
                  <c:v>2.811E-12</c:v>
                </c:pt>
                <c:pt idx="28505">
                  <c:v>2.806E-12</c:v>
                </c:pt>
                <c:pt idx="28506">
                  <c:v>2.815E-12</c:v>
                </c:pt>
                <c:pt idx="28507">
                  <c:v>2.819E-12</c:v>
                </c:pt>
                <c:pt idx="28508">
                  <c:v>2.819E-12</c:v>
                </c:pt>
                <c:pt idx="28509">
                  <c:v>2.8219999999999999E-12</c:v>
                </c:pt>
                <c:pt idx="28510">
                  <c:v>2.831E-12</c:v>
                </c:pt>
                <c:pt idx="28511">
                  <c:v>2.832E-12</c:v>
                </c:pt>
                <c:pt idx="28512">
                  <c:v>2.8330000000000001E-12</c:v>
                </c:pt>
                <c:pt idx="28513">
                  <c:v>2.8349999999999999E-12</c:v>
                </c:pt>
                <c:pt idx="28514">
                  <c:v>2.8349999999999999E-12</c:v>
                </c:pt>
                <c:pt idx="28515">
                  <c:v>2.8349999999999999E-12</c:v>
                </c:pt>
                <c:pt idx="28516">
                  <c:v>2.8339999999999998E-12</c:v>
                </c:pt>
                <c:pt idx="28517">
                  <c:v>2.831E-12</c:v>
                </c:pt>
                <c:pt idx="28518">
                  <c:v>2.8349999999999999E-12</c:v>
                </c:pt>
                <c:pt idx="28519">
                  <c:v>2.8460000000000002E-12</c:v>
                </c:pt>
                <c:pt idx="28520">
                  <c:v>2.8509999999999999E-12</c:v>
                </c:pt>
                <c:pt idx="28521">
                  <c:v>2.8509999999999999E-12</c:v>
                </c:pt>
                <c:pt idx="28522">
                  <c:v>2.8469999999999999E-12</c:v>
                </c:pt>
                <c:pt idx="28523">
                  <c:v>2.8450000000000001E-12</c:v>
                </c:pt>
                <c:pt idx="28524">
                  <c:v>2.8559999999999999E-12</c:v>
                </c:pt>
                <c:pt idx="28525">
                  <c:v>2.8540000000000002E-12</c:v>
                </c:pt>
                <c:pt idx="28526">
                  <c:v>2.8620000000000001E-12</c:v>
                </c:pt>
                <c:pt idx="28527">
                  <c:v>2.8669999999999998E-12</c:v>
                </c:pt>
                <c:pt idx="28528">
                  <c:v>2.865E-12</c:v>
                </c:pt>
                <c:pt idx="28529">
                  <c:v>2.865E-12</c:v>
                </c:pt>
                <c:pt idx="28530">
                  <c:v>2.8549999999999999E-12</c:v>
                </c:pt>
                <c:pt idx="28531">
                  <c:v>2.857E-12</c:v>
                </c:pt>
                <c:pt idx="28532">
                  <c:v>2.8679999999999999E-12</c:v>
                </c:pt>
                <c:pt idx="28533">
                  <c:v>2.8759999999999999E-12</c:v>
                </c:pt>
                <c:pt idx="28534">
                  <c:v>2.8710000000000002E-12</c:v>
                </c:pt>
                <c:pt idx="28535">
                  <c:v>2.8580000000000001E-12</c:v>
                </c:pt>
                <c:pt idx="28536">
                  <c:v>2.8780000000000001E-12</c:v>
                </c:pt>
                <c:pt idx="28537">
                  <c:v>2.869E-12</c:v>
                </c:pt>
                <c:pt idx="28538">
                  <c:v>2.8759999999999999E-12</c:v>
                </c:pt>
                <c:pt idx="28539">
                  <c:v>3.0080000000000001E-12</c:v>
                </c:pt>
                <c:pt idx="28540">
                  <c:v>2.8629999999999998E-12</c:v>
                </c:pt>
                <c:pt idx="28541">
                  <c:v>2.861E-12</c:v>
                </c:pt>
                <c:pt idx="28542">
                  <c:v>2.869E-12</c:v>
                </c:pt>
                <c:pt idx="28543">
                  <c:v>2.8799999999999998E-12</c:v>
                </c:pt>
                <c:pt idx="28544">
                  <c:v>2.8830000000000001E-12</c:v>
                </c:pt>
                <c:pt idx="28545">
                  <c:v>2.9009999999999999E-12</c:v>
                </c:pt>
                <c:pt idx="28546">
                  <c:v>2.9089999999999998E-12</c:v>
                </c:pt>
                <c:pt idx="28547">
                  <c:v>2.9040000000000001E-12</c:v>
                </c:pt>
                <c:pt idx="28548">
                  <c:v>2.9009999999999999E-12</c:v>
                </c:pt>
                <c:pt idx="28549">
                  <c:v>2.9170000000000002E-12</c:v>
                </c:pt>
                <c:pt idx="28550">
                  <c:v>2.9139999999999999E-12</c:v>
                </c:pt>
                <c:pt idx="28551">
                  <c:v>2.9129999999999998E-12</c:v>
                </c:pt>
                <c:pt idx="28552">
                  <c:v>2.915E-12</c:v>
                </c:pt>
                <c:pt idx="28553">
                  <c:v>2.9170000000000002E-12</c:v>
                </c:pt>
                <c:pt idx="28554">
                  <c:v>2.915E-12</c:v>
                </c:pt>
                <c:pt idx="28555">
                  <c:v>2.9210000000000002E-12</c:v>
                </c:pt>
                <c:pt idx="28556">
                  <c:v>2.919E-12</c:v>
                </c:pt>
                <c:pt idx="28557">
                  <c:v>2.915E-12</c:v>
                </c:pt>
                <c:pt idx="28558">
                  <c:v>2.9309999999999999E-12</c:v>
                </c:pt>
                <c:pt idx="28559">
                  <c:v>2.9259999999999999E-12</c:v>
                </c:pt>
                <c:pt idx="28560">
                  <c:v>2.919E-12</c:v>
                </c:pt>
                <c:pt idx="28561">
                  <c:v>2.9219999999999999E-12</c:v>
                </c:pt>
                <c:pt idx="28562">
                  <c:v>2.9170000000000002E-12</c:v>
                </c:pt>
                <c:pt idx="28563">
                  <c:v>2.9139999999999999E-12</c:v>
                </c:pt>
                <c:pt idx="28564">
                  <c:v>2.8920000000000002E-12</c:v>
                </c:pt>
                <c:pt idx="28565">
                  <c:v>2.9299999999999998E-12</c:v>
                </c:pt>
                <c:pt idx="28566">
                  <c:v>2.932E-12</c:v>
                </c:pt>
                <c:pt idx="28567">
                  <c:v>2.932E-12</c:v>
                </c:pt>
                <c:pt idx="28568">
                  <c:v>2.919E-12</c:v>
                </c:pt>
                <c:pt idx="28569">
                  <c:v>2.9179999999999999E-12</c:v>
                </c:pt>
                <c:pt idx="28570">
                  <c:v>2.9250000000000002E-12</c:v>
                </c:pt>
                <c:pt idx="28571">
                  <c:v>2.9330000000000001E-12</c:v>
                </c:pt>
                <c:pt idx="28572">
                  <c:v>2.928E-12</c:v>
                </c:pt>
                <c:pt idx="28573">
                  <c:v>2.94E-12</c:v>
                </c:pt>
                <c:pt idx="28574">
                  <c:v>2.9269999999999999E-12</c:v>
                </c:pt>
                <c:pt idx="28575">
                  <c:v>2.9250000000000002E-12</c:v>
                </c:pt>
                <c:pt idx="28576">
                  <c:v>2.9269999999999999E-12</c:v>
                </c:pt>
                <c:pt idx="28577">
                  <c:v>2.9330000000000001E-12</c:v>
                </c:pt>
                <c:pt idx="28578">
                  <c:v>2.9330000000000001E-12</c:v>
                </c:pt>
                <c:pt idx="28579">
                  <c:v>2.9339999999999998E-12</c:v>
                </c:pt>
                <c:pt idx="28580">
                  <c:v>2.9309999999999999E-12</c:v>
                </c:pt>
                <c:pt idx="28581">
                  <c:v>2.9219999999999999E-12</c:v>
                </c:pt>
                <c:pt idx="28582">
                  <c:v>2.9219999999999999E-12</c:v>
                </c:pt>
                <c:pt idx="28583">
                  <c:v>2.9339999999999998E-12</c:v>
                </c:pt>
                <c:pt idx="28584">
                  <c:v>2.9290000000000001E-12</c:v>
                </c:pt>
                <c:pt idx="28585">
                  <c:v>2.9139999999999999E-12</c:v>
                </c:pt>
                <c:pt idx="28586">
                  <c:v>2.9210000000000002E-12</c:v>
                </c:pt>
                <c:pt idx="28587">
                  <c:v>2.9240000000000001E-12</c:v>
                </c:pt>
                <c:pt idx="28588">
                  <c:v>2.9250000000000002E-12</c:v>
                </c:pt>
                <c:pt idx="28589">
                  <c:v>2.8719999999999999E-12</c:v>
                </c:pt>
                <c:pt idx="28590">
                  <c:v>2.9089999999999998E-12</c:v>
                </c:pt>
                <c:pt idx="28591">
                  <c:v>2.9099999999999999E-12</c:v>
                </c:pt>
                <c:pt idx="28592">
                  <c:v>2.911E-12</c:v>
                </c:pt>
                <c:pt idx="28593">
                  <c:v>2.9129999999999998E-12</c:v>
                </c:pt>
                <c:pt idx="28594">
                  <c:v>2.911E-12</c:v>
                </c:pt>
                <c:pt idx="28595">
                  <c:v>2.9139999999999999E-12</c:v>
                </c:pt>
                <c:pt idx="28596">
                  <c:v>2.9129999999999998E-12</c:v>
                </c:pt>
                <c:pt idx="28597">
                  <c:v>2.9139999999999999E-12</c:v>
                </c:pt>
                <c:pt idx="28598">
                  <c:v>2.907E-12</c:v>
                </c:pt>
                <c:pt idx="28599">
                  <c:v>2.9160000000000001E-12</c:v>
                </c:pt>
                <c:pt idx="28600">
                  <c:v>2.9089999999999998E-12</c:v>
                </c:pt>
                <c:pt idx="28601">
                  <c:v>2.911E-12</c:v>
                </c:pt>
                <c:pt idx="28602">
                  <c:v>2.9080000000000001E-12</c:v>
                </c:pt>
                <c:pt idx="28603">
                  <c:v>2.9129999999999998E-12</c:v>
                </c:pt>
                <c:pt idx="28604">
                  <c:v>2.911E-12</c:v>
                </c:pt>
                <c:pt idx="28605">
                  <c:v>2.9170000000000002E-12</c:v>
                </c:pt>
                <c:pt idx="28606">
                  <c:v>2.9009999999999999E-12</c:v>
                </c:pt>
                <c:pt idx="28607">
                  <c:v>2.9129999999999998E-12</c:v>
                </c:pt>
                <c:pt idx="28608">
                  <c:v>2.915E-12</c:v>
                </c:pt>
                <c:pt idx="28609">
                  <c:v>2.907E-12</c:v>
                </c:pt>
                <c:pt idx="28610">
                  <c:v>2.8889999999999999E-12</c:v>
                </c:pt>
                <c:pt idx="28611">
                  <c:v>2.894E-12</c:v>
                </c:pt>
                <c:pt idx="28612">
                  <c:v>2.8950000000000001E-12</c:v>
                </c:pt>
                <c:pt idx="28613">
                  <c:v>2.882E-12</c:v>
                </c:pt>
                <c:pt idx="28614">
                  <c:v>2.8549999999999999E-12</c:v>
                </c:pt>
                <c:pt idx="28615">
                  <c:v>2.8700000000000001E-12</c:v>
                </c:pt>
                <c:pt idx="28616">
                  <c:v>2.8719999999999999E-12</c:v>
                </c:pt>
                <c:pt idx="28617">
                  <c:v>2.865E-12</c:v>
                </c:pt>
                <c:pt idx="28618">
                  <c:v>2.8660000000000001E-12</c:v>
                </c:pt>
                <c:pt idx="28619">
                  <c:v>2.8679999999999999E-12</c:v>
                </c:pt>
                <c:pt idx="28620">
                  <c:v>2.8620000000000001E-12</c:v>
                </c:pt>
                <c:pt idx="28621">
                  <c:v>2.8580000000000001E-12</c:v>
                </c:pt>
                <c:pt idx="28622">
                  <c:v>2.8540000000000002E-12</c:v>
                </c:pt>
                <c:pt idx="28623">
                  <c:v>2.844E-12</c:v>
                </c:pt>
                <c:pt idx="28624">
                  <c:v>2.844E-12</c:v>
                </c:pt>
                <c:pt idx="28625">
                  <c:v>2.8389999999999999E-12</c:v>
                </c:pt>
                <c:pt idx="28626">
                  <c:v>2.836E-12</c:v>
                </c:pt>
                <c:pt idx="28627">
                  <c:v>2.8379999999999998E-12</c:v>
                </c:pt>
                <c:pt idx="28628">
                  <c:v>2.8339999999999998E-12</c:v>
                </c:pt>
                <c:pt idx="28629">
                  <c:v>2.8259999999999999E-12</c:v>
                </c:pt>
                <c:pt idx="28630">
                  <c:v>2.8240000000000001E-12</c:v>
                </c:pt>
                <c:pt idx="28631">
                  <c:v>2.8089999999999998E-12</c:v>
                </c:pt>
                <c:pt idx="28632">
                  <c:v>2.811E-12</c:v>
                </c:pt>
                <c:pt idx="28633">
                  <c:v>2.7969999999999999E-12</c:v>
                </c:pt>
                <c:pt idx="28634">
                  <c:v>2.7879999999999998E-12</c:v>
                </c:pt>
                <c:pt idx="28635">
                  <c:v>2.8040000000000002E-12</c:v>
                </c:pt>
                <c:pt idx="28636">
                  <c:v>2.8030000000000001E-12</c:v>
                </c:pt>
                <c:pt idx="28637">
                  <c:v>2.806E-12</c:v>
                </c:pt>
                <c:pt idx="28638">
                  <c:v>2.798E-12</c:v>
                </c:pt>
                <c:pt idx="28639">
                  <c:v>2.802E-12</c:v>
                </c:pt>
                <c:pt idx="28640">
                  <c:v>2.7790000000000002E-12</c:v>
                </c:pt>
                <c:pt idx="28641">
                  <c:v>2.7759999999999999E-12</c:v>
                </c:pt>
                <c:pt idx="28642">
                  <c:v>2.7750000000000002E-12</c:v>
                </c:pt>
                <c:pt idx="28643">
                  <c:v>2.7660000000000001E-12</c:v>
                </c:pt>
                <c:pt idx="28644">
                  <c:v>2.7669999999999998E-12</c:v>
                </c:pt>
                <c:pt idx="28645">
                  <c:v>2.7759999999999999E-12</c:v>
                </c:pt>
                <c:pt idx="28646">
                  <c:v>2.765E-12</c:v>
                </c:pt>
                <c:pt idx="28647">
                  <c:v>2.7660000000000001E-12</c:v>
                </c:pt>
                <c:pt idx="28648">
                  <c:v>2.7410000000000001E-12</c:v>
                </c:pt>
                <c:pt idx="28649">
                  <c:v>2.735E-12</c:v>
                </c:pt>
                <c:pt idx="28650">
                  <c:v>2.7410000000000001E-12</c:v>
                </c:pt>
                <c:pt idx="28651">
                  <c:v>2.7320000000000001E-12</c:v>
                </c:pt>
                <c:pt idx="28652">
                  <c:v>2.7320000000000001E-12</c:v>
                </c:pt>
                <c:pt idx="28653">
                  <c:v>2.7240000000000001E-12</c:v>
                </c:pt>
                <c:pt idx="28654">
                  <c:v>2.7209999999999998E-12</c:v>
                </c:pt>
                <c:pt idx="28655">
                  <c:v>2.7049999999999999E-12</c:v>
                </c:pt>
                <c:pt idx="28656">
                  <c:v>2.7070000000000001E-12</c:v>
                </c:pt>
                <c:pt idx="28657">
                  <c:v>2.6950000000000001E-12</c:v>
                </c:pt>
                <c:pt idx="28658">
                  <c:v>2.6870000000000002E-12</c:v>
                </c:pt>
                <c:pt idx="28659">
                  <c:v>2.677E-12</c:v>
                </c:pt>
                <c:pt idx="28660">
                  <c:v>2.681E-12</c:v>
                </c:pt>
                <c:pt idx="28661">
                  <c:v>2.6669999999999998E-12</c:v>
                </c:pt>
                <c:pt idx="28662">
                  <c:v>2.6700000000000001E-12</c:v>
                </c:pt>
                <c:pt idx="28663">
                  <c:v>2.6669999999999998E-12</c:v>
                </c:pt>
                <c:pt idx="28664">
                  <c:v>2.677E-12</c:v>
                </c:pt>
                <c:pt idx="28665">
                  <c:v>2.6620000000000002E-12</c:v>
                </c:pt>
                <c:pt idx="28666">
                  <c:v>2.6509999999999999E-12</c:v>
                </c:pt>
                <c:pt idx="28667">
                  <c:v>2.6549999999999999E-12</c:v>
                </c:pt>
                <c:pt idx="28668">
                  <c:v>2.652E-12</c:v>
                </c:pt>
                <c:pt idx="28669">
                  <c:v>2.648E-12</c:v>
                </c:pt>
                <c:pt idx="28670">
                  <c:v>2.639E-12</c:v>
                </c:pt>
                <c:pt idx="28671">
                  <c:v>2.6379999999999999E-12</c:v>
                </c:pt>
                <c:pt idx="28672">
                  <c:v>2.631E-12</c:v>
                </c:pt>
                <c:pt idx="28673">
                  <c:v>2.6330000000000002E-12</c:v>
                </c:pt>
                <c:pt idx="28674">
                  <c:v>2.6330000000000002E-12</c:v>
                </c:pt>
                <c:pt idx="28675">
                  <c:v>2.6289999999999998E-12</c:v>
                </c:pt>
                <c:pt idx="28676">
                  <c:v>2.6200000000000001E-12</c:v>
                </c:pt>
                <c:pt idx="28677">
                  <c:v>2.6160000000000002E-12</c:v>
                </c:pt>
                <c:pt idx="28678">
                  <c:v>2.6049999999999999E-12</c:v>
                </c:pt>
                <c:pt idx="28679">
                  <c:v>2.6039999999999998E-12</c:v>
                </c:pt>
                <c:pt idx="28680">
                  <c:v>2.5959999999999998E-12</c:v>
                </c:pt>
                <c:pt idx="28681">
                  <c:v>2.5999999999999998E-12</c:v>
                </c:pt>
                <c:pt idx="28682">
                  <c:v>2.5950000000000002E-12</c:v>
                </c:pt>
                <c:pt idx="28683">
                  <c:v>2.5910000000000002E-12</c:v>
                </c:pt>
                <c:pt idx="28684">
                  <c:v>2.5900000000000001E-12</c:v>
                </c:pt>
                <c:pt idx="28685">
                  <c:v>2.5950000000000002E-12</c:v>
                </c:pt>
                <c:pt idx="28686">
                  <c:v>2.5860000000000001E-12</c:v>
                </c:pt>
                <c:pt idx="28687">
                  <c:v>2.5820000000000001E-12</c:v>
                </c:pt>
                <c:pt idx="28688">
                  <c:v>2.577E-12</c:v>
                </c:pt>
                <c:pt idx="28689">
                  <c:v>2.6070000000000001E-12</c:v>
                </c:pt>
                <c:pt idx="28690">
                  <c:v>2.5650000000000001E-12</c:v>
                </c:pt>
                <c:pt idx="28691">
                  <c:v>2.5589999999999999E-12</c:v>
                </c:pt>
                <c:pt idx="28692">
                  <c:v>2.548E-12</c:v>
                </c:pt>
                <c:pt idx="28693">
                  <c:v>2.5509999999999999E-12</c:v>
                </c:pt>
                <c:pt idx="28694">
                  <c:v>2.5419999999999999E-12</c:v>
                </c:pt>
                <c:pt idx="28695">
                  <c:v>2.5459999999999999E-12</c:v>
                </c:pt>
                <c:pt idx="28696">
                  <c:v>2.5370000000000002E-12</c:v>
                </c:pt>
                <c:pt idx="28697">
                  <c:v>2.543E-12</c:v>
                </c:pt>
                <c:pt idx="28698">
                  <c:v>2.5339999999999999E-12</c:v>
                </c:pt>
                <c:pt idx="28699">
                  <c:v>2.5329999999999998E-12</c:v>
                </c:pt>
                <c:pt idx="28700">
                  <c:v>2.531E-12</c:v>
                </c:pt>
                <c:pt idx="28701">
                  <c:v>2.5329999999999998E-12</c:v>
                </c:pt>
                <c:pt idx="28702">
                  <c:v>2.56E-12</c:v>
                </c:pt>
                <c:pt idx="28703">
                  <c:v>2.5620000000000002E-12</c:v>
                </c:pt>
                <c:pt idx="28704">
                  <c:v>2.5700000000000002E-12</c:v>
                </c:pt>
                <c:pt idx="28705">
                  <c:v>2.5589999999999999E-12</c:v>
                </c:pt>
                <c:pt idx="28706">
                  <c:v>2.5509999999999999E-12</c:v>
                </c:pt>
                <c:pt idx="28707">
                  <c:v>2.535E-12</c:v>
                </c:pt>
                <c:pt idx="28708">
                  <c:v>2.5299999999999999E-12</c:v>
                </c:pt>
                <c:pt idx="28709">
                  <c:v>2.5280000000000001E-12</c:v>
                </c:pt>
                <c:pt idx="28710">
                  <c:v>2.5230000000000001E-12</c:v>
                </c:pt>
                <c:pt idx="28711">
                  <c:v>2.51E-12</c:v>
                </c:pt>
                <c:pt idx="28712">
                  <c:v>2.5039999999999998E-12</c:v>
                </c:pt>
                <c:pt idx="28713">
                  <c:v>2.502E-12</c:v>
                </c:pt>
                <c:pt idx="28714">
                  <c:v>2.497E-12</c:v>
                </c:pt>
                <c:pt idx="28715">
                  <c:v>2.4900000000000001E-12</c:v>
                </c:pt>
                <c:pt idx="28716">
                  <c:v>2.4990000000000002E-12</c:v>
                </c:pt>
                <c:pt idx="28717">
                  <c:v>2.497E-12</c:v>
                </c:pt>
                <c:pt idx="28718">
                  <c:v>2.4990000000000002E-12</c:v>
                </c:pt>
                <c:pt idx="28719">
                  <c:v>2.4869999999999998E-12</c:v>
                </c:pt>
                <c:pt idx="28720">
                  <c:v>2.4799999999999999E-12</c:v>
                </c:pt>
                <c:pt idx="28721">
                  <c:v>2.4869999999999998E-12</c:v>
                </c:pt>
                <c:pt idx="28722">
                  <c:v>2.4789999999999998E-12</c:v>
                </c:pt>
                <c:pt idx="28723">
                  <c:v>2.481E-12</c:v>
                </c:pt>
                <c:pt idx="28724">
                  <c:v>2.4730000000000001E-12</c:v>
                </c:pt>
                <c:pt idx="28725">
                  <c:v>2.4749999999999999E-12</c:v>
                </c:pt>
                <c:pt idx="28726">
                  <c:v>2.4740000000000002E-12</c:v>
                </c:pt>
                <c:pt idx="28727">
                  <c:v>2.4789999999999998E-12</c:v>
                </c:pt>
                <c:pt idx="28728">
                  <c:v>2.472E-12</c:v>
                </c:pt>
                <c:pt idx="28729">
                  <c:v>2.4749999999999999E-12</c:v>
                </c:pt>
                <c:pt idx="28730">
                  <c:v>2.4629999999999999E-12</c:v>
                </c:pt>
                <c:pt idx="28731">
                  <c:v>2.4610000000000001E-12</c:v>
                </c:pt>
                <c:pt idx="28732">
                  <c:v>2.4549999999999999E-12</c:v>
                </c:pt>
                <c:pt idx="28733">
                  <c:v>2.4730000000000001E-12</c:v>
                </c:pt>
                <c:pt idx="28734">
                  <c:v>2.4749999999999999E-12</c:v>
                </c:pt>
                <c:pt idx="28735">
                  <c:v>2.472E-12</c:v>
                </c:pt>
                <c:pt idx="28736">
                  <c:v>2.4629999999999999E-12</c:v>
                </c:pt>
                <c:pt idx="28737">
                  <c:v>2.4619999999999998E-12</c:v>
                </c:pt>
                <c:pt idx="28738">
                  <c:v>2.4570000000000001E-12</c:v>
                </c:pt>
                <c:pt idx="28739">
                  <c:v>2.4499999999999999E-12</c:v>
                </c:pt>
                <c:pt idx="28740">
                  <c:v>2.4499999999999999E-12</c:v>
                </c:pt>
                <c:pt idx="28741">
                  <c:v>2.4660000000000002E-12</c:v>
                </c:pt>
                <c:pt idx="28742">
                  <c:v>2.464E-12</c:v>
                </c:pt>
                <c:pt idx="28743">
                  <c:v>2.447E-12</c:v>
                </c:pt>
                <c:pt idx="28744">
                  <c:v>2.4660000000000002E-12</c:v>
                </c:pt>
                <c:pt idx="28745">
                  <c:v>2.4570000000000001E-12</c:v>
                </c:pt>
                <c:pt idx="28746">
                  <c:v>2.4530000000000001E-12</c:v>
                </c:pt>
                <c:pt idx="28747">
                  <c:v>2.4589999999999999E-12</c:v>
                </c:pt>
                <c:pt idx="28748">
                  <c:v>2.4629999999999999E-12</c:v>
                </c:pt>
                <c:pt idx="28749">
                  <c:v>2.456E-12</c:v>
                </c:pt>
                <c:pt idx="28750">
                  <c:v>2.4530000000000001E-12</c:v>
                </c:pt>
                <c:pt idx="28751">
                  <c:v>2.4450000000000002E-12</c:v>
                </c:pt>
                <c:pt idx="28752">
                  <c:v>2.443E-12</c:v>
                </c:pt>
                <c:pt idx="28753">
                  <c:v>2.4369999999999998E-12</c:v>
                </c:pt>
                <c:pt idx="28754">
                  <c:v>2.4400000000000001E-12</c:v>
                </c:pt>
                <c:pt idx="28755">
                  <c:v>2.4329999999999998E-12</c:v>
                </c:pt>
                <c:pt idx="28756">
                  <c:v>2.431E-12</c:v>
                </c:pt>
                <c:pt idx="28757">
                  <c:v>2.431E-12</c:v>
                </c:pt>
                <c:pt idx="28758">
                  <c:v>2.4339999999999999E-12</c:v>
                </c:pt>
                <c:pt idx="28759">
                  <c:v>2.4379999999999999E-12</c:v>
                </c:pt>
                <c:pt idx="28760">
                  <c:v>2.4379999999999999E-12</c:v>
                </c:pt>
                <c:pt idx="28761">
                  <c:v>2.4440000000000001E-12</c:v>
                </c:pt>
                <c:pt idx="28762">
                  <c:v>2.4419999999999999E-12</c:v>
                </c:pt>
                <c:pt idx="28763">
                  <c:v>2.4539999999999998E-12</c:v>
                </c:pt>
                <c:pt idx="28764">
                  <c:v>2.46E-12</c:v>
                </c:pt>
                <c:pt idx="28765">
                  <c:v>2.464E-12</c:v>
                </c:pt>
                <c:pt idx="28766">
                  <c:v>2.4669999999999999E-12</c:v>
                </c:pt>
                <c:pt idx="28767">
                  <c:v>2.4690000000000001E-12</c:v>
                </c:pt>
                <c:pt idx="28768">
                  <c:v>2.4660000000000002E-12</c:v>
                </c:pt>
                <c:pt idx="28769">
                  <c:v>2.4629999999999999E-12</c:v>
                </c:pt>
                <c:pt idx="28770">
                  <c:v>2.4690000000000001E-12</c:v>
                </c:pt>
                <c:pt idx="28771">
                  <c:v>2.4669999999999999E-12</c:v>
                </c:pt>
                <c:pt idx="28772">
                  <c:v>2.477E-12</c:v>
                </c:pt>
                <c:pt idx="28773">
                  <c:v>2.4709999999999999E-12</c:v>
                </c:pt>
                <c:pt idx="28774">
                  <c:v>2.477E-12</c:v>
                </c:pt>
                <c:pt idx="28775">
                  <c:v>2.476E-12</c:v>
                </c:pt>
                <c:pt idx="28776">
                  <c:v>2.4749999999999999E-12</c:v>
                </c:pt>
                <c:pt idx="28777">
                  <c:v>2.4730000000000001E-12</c:v>
                </c:pt>
                <c:pt idx="28778">
                  <c:v>2.4730000000000001E-12</c:v>
                </c:pt>
                <c:pt idx="28779">
                  <c:v>2.4789999999999998E-12</c:v>
                </c:pt>
                <c:pt idx="28780">
                  <c:v>2.4749999999999999E-12</c:v>
                </c:pt>
                <c:pt idx="28781">
                  <c:v>2.4730000000000001E-12</c:v>
                </c:pt>
                <c:pt idx="28782">
                  <c:v>2.4749999999999999E-12</c:v>
                </c:pt>
                <c:pt idx="28783">
                  <c:v>2.4839999999999999E-12</c:v>
                </c:pt>
                <c:pt idx="28784">
                  <c:v>2.4820000000000001E-12</c:v>
                </c:pt>
                <c:pt idx="28785">
                  <c:v>2.4610000000000001E-12</c:v>
                </c:pt>
                <c:pt idx="28786">
                  <c:v>2.481E-12</c:v>
                </c:pt>
                <c:pt idx="28787">
                  <c:v>2.4780000000000001E-12</c:v>
                </c:pt>
                <c:pt idx="28788">
                  <c:v>2.476E-12</c:v>
                </c:pt>
                <c:pt idx="28789">
                  <c:v>2.4839999999999999E-12</c:v>
                </c:pt>
                <c:pt idx="28790">
                  <c:v>2.4820000000000001E-12</c:v>
                </c:pt>
                <c:pt idx="28791">
                  <c:v>2.4940000000000001E-12</c:v>
                </c:pt>
                <c:pt idx="28792">
                  <c:v>2.4950000000000002E-12</c:v>
                </c:pt>
                <c:pt idx="28793">
                  <c:v>2.4980000000000001E-12</c:v>
                </c:pt>
                <c:pt idx="28794">
                  <c:v>2.5089999999999999E-12</c:v>
                </c:pt>
                <c:pt idx="28795">
                  <c:v>2.5110000000000001E-12</c:v>
                </c:pt>
                <c:pt idx="28796">
                  <c:v>2.5150000000000001E-12</c:v>
                </c:pt>
                <c:pt idx="28797">
                  <c:v>2.5160000000000002E-12</c:v>
                </c:pt>
                <c:pt idx="28798">
                  <c:v>2.5129999999999999E-12</c:v>
                </c:pt>
                <c:pt idx="28799">
                  <c:v>2.5209999999999999E-12</c:v>
                </c:pt>
                <c:pt idx="28800">
                  <c:v>2.522E-12</c:v>
                </c:pt>
                <c:pt idx="28801">
                  <c:v>2.5299999999999999E-12</c:v>
                </c:pt>
                <c:pt idx="28802">
                  <c:v>2.522E-12</c:v>
                </c:pt>
                <c:pt idx="28803">
                  <c:v>2.5249999999999998E-12</c:v>
                </c:pt>
                <c:pt idx="28804">
                  <c:v>2.5280000000000001E-12</c:v>
                </c:pt>
                <c:pt idx="28805">
                  <c:v>2.5329999999999998E-12</c:v>
                </c:pt>
                <c:pt idx="28806">
                  <c:v>2.5160000000000002E-12</c:v>
                </c:pt>
                <c:pt idx="28807">
                  <c:v>2.5249999999999998E-12</c:v>
                </c:pt>
                <c:pt idx="28808">
                  <c:v>2.527E-12</c:v>
                </c:pt>
                <c:pt idx="28809">
                  <c:v>2.5360000000000001E-12</c:v>
                </c:pt>
                <c:pt idx="28810">
                  <c:v>2.4999999999999998E-12</c:v>
                </c:pt>
                <c:pt idx="28811">
                  <c:v>2.535E-12</c:v>
                </c:pt>
                <c:pt idx="28812">
                  <c:v>2.5360000000000001E-12</c:v>
                </c:pt>
                <c:pt idx="28813">
                  <c:v>2.5320000000000001E-12</c:v>
                </c:pt>
                <c:pt idx="28814">
                  <c:v>2.543E-12</c:v>
                </c:pt>
                <c:pt idx="28815">
                  <c:v>2.5370000000000002E-12</c:v>
                </c:pt>
                <c:pt idx="28816">
                  <c:v>2.539E-12</c:v>
                </c:pt>
                <c:pt idx="28817">
                  <c:v>2.5490000000000001E-12</c:v>
                </c:pt>
                <c:pt idx="28818">
                  <c:v>2.5499999999999998E-12</c:v>
                </c:pt>
                <c:pt idx="28819">
                  <c:v>2.5570000000000001E-12</c:v>
                </c:pt>
                <c:pt idx="28820">
                  <c:v>2.5610000000000001E-12</c:v>
                </c:pt>
                <c:pt idx="28821">
                  <c:v>2.5660000000000002E-12</c:v>
                </c:pt>
                <c:pt idx="28822">
                  <c:v>2.5690000000000001E-12</c:v>
                </c:pt>
                <c:pt idx="28823">
                  <c:v>2.573E-12</c:v>
                </c:pt>
                <c:pt idx="28824">
                  <c:v>2.5829999999999998E-12</c:v>
                </c:pt>
                <c:pt idx="28825">
                  <c:v>2.5799999999999999E-12</c:v>
                </c:pt>
                <c:pt idx="28826">
                  <c:v>2.5860000000000001E-12</c:v>
                </c:pt>
                <c:pt idx="28827">
                  <c:v>2.5839999999999999E-12</c:v>
                </c:pt>
                <c:pt idx="28828">
                  <c:v>2.5910000000000002E-12</c:v>
                </c:pt>
                <c:pt idx="28829">
                  <c:v>2.5919999999999999E-12</c:v>
                </c:pt>
                <c:pt idx="28830">
                  <c:v>2.5950000000000002E-12</c:v>
                </c:pt>
                <c:pt idx="28831">
                  <c:v>2.6049999999999999E-12</c:v>
                </c:pt>
                <c:pt idx="28832">
                  <c:v>2.6080000000000002E-12</c:v>
                </c:pt>
                <c:pt idx="28833">
                  <c:v>2.6209999999999998E-12</c:v>
                </c:pt>
                <c:pt idx="28834">
                  <c:v>2.6219999999999999E-12</c:v>
                </c:pt>
                <c:pt idx="28835">
                  <c:v>2.6249999999999998E-12</c:v>
                </c:pt>
                <c:pt idx="28836">
                  <c:v>2.635E-12</c:v>
                </c:pt>
                <c:pt idx="28837">
                  <c:v>2.6419999999999998E-12</c:v>
                </c:pt>
                <c:pt idx="28838">
                  <c:v>2.631E-12</c:v>
                </c:pt>
                <c:pt idx="28839">
                  <c:v>2.6400000000000001E-12</c:v>
                </c:pt>
                <c:pt idx="28840">
                  <c:v>2.6360000000000001E-12</c:v>
                </c:pt>
                <c:pt idx="28841">
                  <c:v>2.6259999999999999E-12</c:v>
                </c:pt>
                <c:pt idx="28842">
                  <c:v>2.635E-12</c:v>
                </c:pt>
                <c:pt idx="28843">
                  <c:v>2.6400000000000001E-12</c:v>
                </c:pt>
                <c:pt idx="28844">
                  <c:v>2.6509999999999999E-12</c:v>
                </c:pt>
                <c:pt idx="28845">
                  <c:v>2.6580000000000002E-12</c:v>
                </c:pt>
                <c:pt idx="28846">
                  <c:v>2.6660000000000002E-12</c:v>
                </c:pt>
                <c:pt idx="28847">
                  <c:v>2.6700000000000001E-12</c:v>
                </c:pt>
                <c:pt idx="28848">
                  <c:v>2.677E-12</c:v>
                </c:pt>
                <c:pt idx="28849">
                  <c:v>2.6839999999999999E-12</c:v>
                </c:pt>
                <c:pt idx="28850">
                  <c:v>2.6839999999999999E-12</c:v>
                </c:pt>
                <c:pt idx="28851">
                  <c:v>2.6879999999999999E-12</c:v>
                </c:pt>
                <c:pt idx="28852">
                  <c:v>2.6860000000000001E-12</c:v>
                </c:pt>
                <c:pt idx="28853">
                  <c:v>2.6879999999999999E-12</c:v>
                </c:pt>
                <c:pt idx="28854">
                  <c:v>2.6860000000000001E-12</c:v>
                </c:pt>
                <c:pt idx="28855">
                  <c:v>2.6919999999999998E-12</c:v>
                </c:pt>
                <c:pt idx="28856">
                  <c:v>2.6950000000000001E-12</c:v>
                </c:pt>
                <c:pt idx="28857">
                  <c:v>2.6959999999999998E-12</c:v>
                </c:pt>
                <c:pt idx="28858">
                  <c:v>2.7009999999999999E-12</c:v>
                </c:pt>
                <c:pt idx="28859">
                  <c:v>2.702E-12</c:v>
                </c:pt>
                <c:pt idx="28860">
                  <c:v>2.7200000000000001E-12</c:v>
                </c:pt>
                <c:pt idx="28861">
                  <c:v>2.6919999999999998E-12</c:v>
                </c:pt>
                <c:pt idx="28862">
                  <c:v>2.6950000000000001E-12</c:v>
                </c:pt>
                <c:pt idx="28863">
                  <c:v>2.698E-12</c:v>
                </c:pt>
                <c:pt idx="28864">
                  <c:v>2.702E-12</c:v>
                </c:pt>
                <c:pt idx="28865">
                  <c:v>2.6990000000000001E-12</c:v>
                </c:pt>
                <c:pt idx="28866">
                  <c:v>2.7049999999999999E-12</c:v>
                </c:pt>
                <c:pt idx="28867">
                  <c:v>2.7089999999999999E-12</c:v>
                </c:pt>
                <c:pt idx="28868">
                  <c:v>2.6959999999999998E-12</c:v>
                </c:pt>
                <c:pt idx="28869">
                  <c:v>2.702E-12</c:v>
                </c:pt>
                <c:pt idx="28870">
                  <c:v>2.7070000000000001E-12</c:v>
                </c:pt>
                <c:pt idx="28871">
                  <c:v>2.7129999999999998E-12</c:v>
                </c:pt>
                <c:pt idx="28872">
                  <c:v>2.7249999999999998E-12</c:v>
                </c:pt>
                <c:pt idx="28873">
                  <c:v>2.7370000000000002E-12</c:v>
                </c:pt>
                <c:pt idx="28874">
                  <c:v>2.7429999999999999E-12</c:v>
                </c:pt>
                <c:pt idx="28875">
                  <c:v>2.7570000000000001E-12</c:v>
                </c:pt>
                <c:pt idx="28876">
                  <c:v>2.744E-12</c:v>
                </c:pt>
                <c:pt idx="28877">
                  <c:v>2.7570000000000001E-12</c:v>
                </c:pt>
                <c:pt idx="28878">
                  <c:v>2.7589999999999999E-12</c:v>
                </c:pt>
                <c:pt idx="28879">
                  <c:v>2.76E-12</c:v>
                </c:pt>
                <c:pt idx="28880">
                  <c:v>2.7620000000000001E-12</c:v>
                </c:pt>
                <c:pt idx="28881">
                  <c:v>2.7750000000000002E-12</c:v>
                </c:pt>
                <c:pt idx="28882">
                  <c:v>2.765E-12</c:v>
                </c:pt>
                <c:pt idx="28883">
                  <c:v>2.781E-12</c:v>
                </c:pt>
                <c:pt idx="28884">
                  <c:v>2.7820000000000001E-12</c:v>
                </c:pt>
                <c:pt idx="28885">
                  <c:v>2.811E-12</c:v>
                </c:pt>
                <c:pt idx="28886">
                  <c:v>2.8009999999999999E-12</c:v>
                </c:pt>
                <c:pt idx="28887">
                  <c:v>2.8040000000000002E-12</c:v>
                </c:pt>
                <c:pt idx="28888">
                  <c:v>2.7959999999999998E-12</c:v>
                </c:pt>
                <c:pt idx="28889">
                  <c:v>2.7919999999999998E-12</c:v>
                </c:pt>
                <c:pt idx="28890">
                  <c:v>2.811E-12</c:v>
                </c:pt>
                <c:pt idx="28891">
                  <c:v>2.8160000000000001E-12</c:v>
                </c:pt>
                <c:pt idx="28892">
                  <c:v>2.8210000000000002E-12</c:v>
                </c:pt>
                <c:pt idx="28893">
                  <c:v>2.832E-12</c:v>
                </c:pt>
                <c:pt idx="28894">
                  <c:v>2.832E-12</c:v>
                </c:pt>
                <c:pt idx="28895">
                  <c:v>2.823E-12</c:v>
                </c:pt>
                <c:pt idx="28896">
                  <c:v>2.832E-12</c:v>
                </c:pt>
                <c:pt idx="28897">
                  <c:v>2.8299999999999999E-12</c:v>
                </c:pt>
                <c:pt idx="28898">
                  <c:v>2.8419999999999998E-12</c:v>
                </c:pt>
                <c:pt idx="28899">
                  <c:v>2.8500000000000002E-12</c:v>
                </c:pt>
                <c:pt idx="28900">
                  <c:v>2.848E-12</c:v>
                </c:pt>
                <c:pt idx="28901">
                  <c:v>2.8469999999999999E-12</c:v>
                </c:pt>
                <c:pt idx="28902">
                  <c:v>2.836E-12</c:v>
                </c:pt>
                <c:pt idx="28903">
                  <c:v>2.84E-12</c:v>
                </c:pt>
                <c:pt idx="28904">
                  <c:v>2.852E-12</c:v>
                </c:pt>
                <c:pt idx="28905">
                  <c:v>2.8540000000000002E-12</c:v>
                </c:pt>
                <c:pt idx="28906">
                  <c:v>2.8530000000000001E-12</c:v>
                </c:pt>
                <c:pt idx="28907">
                  <c:v>2.8500000000000002E-12</c:v>
                </c:pt>
                <c:pt idx="28908">
                  <c:v>2.8349999999999999E-12</c:v>
                </c:pt>
                <c:pt idx="28909">
                  <c:v>2.8410000000000001E-12</c:v>
                </c:pt>
                <c:pt idx="28910">
                  <c:v>2.8379999999999998E-12</c:v>
                </c:pt>
                <c:pt idx="28911">
                  <c:v>2.8450000000000001E-12</c:v>
                </c:pt>
                <c:pt idx="28912">
                  <c:v>2.8509999999999999E-12</c:v>
                </c:pt>
                <c:pt idx="28913">
                  <c:v>2.8639999999999999E-12</c:v>
                </c:pt>
                <c:pt idx="28914">
                  <c:v>2.8700000000000001E-12</c:v>
                </c:pt>
                <c:pt idx="28915">
                  <c:v>2.8759999999999999E-12</c:v>
                </c:pt>
                <c:pt idx="28916">
                  <c:v>2.894E-12</c:v>
                </c:pt>
                <c:pt idx="28917">
                  <c:v>2.873E-12</c:v>
                </c:pt>
                <c:pt idx="28918">
                  <c:v>2.8799999999999998E-12</c:v>
                </c:pt>
                <c:pt idx="28919">
                  <c:v>2.8910000000000001E-12</c:v>
                </c:pt>
                <c:pt idx="28920">
                  <c:v>2.8870000000000001E-12</c:v>
                </c:pt>
                <c:pt idx="28921">
                  <c:v>2.8849999999999999E-12</c:v>
                </c:pt>
                <c:pt idx="28922">
                  <c:v>2.8849999999999999E-12</c:v>
                </c:pt>
                <c:pt idx="28923">
                  <c:v>2.8889999999999999E-12</c:v>
                </c:pt>
                <c:pt idx="28924">
                  <c:v>2.886E-12</c:v>
                </c:pt>
                <c:pt idx="28925">
                  <c:v>2.8679999999999999E-12</c:v>
                </c:pt>
                <c:pt idx="28926">
                  <c:v>2.8790000000000002E-12</c:v>
                </c:pt>
                <c:pt idx="28927">
                  <c:v>2.8870000000000001E-12</c:v>
                </c:pt>
                <c:pt idx="28928">
                  <c:v>2.898E-12</c:v>
                </c:pt>
                <c:pt idx="28929">
                  <c:v>2.907E-12</c:v>
                </c:pt>
                <c:pt idx="28930">
                  <c:v>2.9080000000000001E-12</c:v>
                </c:pt>
                <c:pt idx="28931">
                  <c:v>2.9000000000000002E-12</c:v>
                </c:pt>
                <c:pt idx="28932">
                  <c:v>2.8960000000000002E-12</c:v>
                </c:pt>
                <c:pt idx="28933">
                  <c:v>2.9059999999999999E-12</c:v>
                </c:pt>
                <c:pt idx="28934">
                  <c:v>2.9040000000000001E-12</c:v>
                </c:pt>
                <c:pt idx="28935">
                  <c:v>2.907E-12</c:v>
                </c:pt>
                <c:pt idx="28936">
                  <c:v>2.915E-12</c:v>
                </c:pt>
                <c:pt idx="28937">
                  <c:v>2.919E-12</c:v>
                </c:pt>
                <c:pt idx="28938">
                  <c:v>2.9179999999999999E-12</c:v>
                </c:pt>
                <c:pt idx="28939">
                  <c:v>2.8969999999999999E-12</c:v>
                </c:pt>
                <c:pt idx="28940">
                  <c:v>2.9000000000000002E-12</c:v>
                </c:pt>
                <c:pt idx="28941">
                  <c:v>2.907E-12</c:v>
                </c:pt>
                <c:pt idx="28942">
                  <c:v>2.9129999999999998E-12</c:v>
                </c:pt>
                <c:pt idx="28943">
                  <c:v>2.9129999999999998E-12</c:v>
                </c:pt>
                <c:pt idx="28944">
                  <c:v>2.9170000000000002E-12</c:v>
                </c:pt>
                <c:pt idx="28945">
                  <c:v>2.9139999999999999E-12</c:v>
                </c:pt>
                <c:pt idx="28946">
                  <c:v>2.9089999999999998E-12</c:v>
                </c:pt>
                <c:pt idx="28947">
                  <c:v>2.9200000000000001E-12</c:v>
                </c:pt>
                <c:pt idx="28948">
                  <c:v>2.9219999999999999E-12</c:v>
                </c:pt>
                <c:pt idx="28949">
                  <c:v>2.9309999999999999E-12</c:v>
                </c:pt>
                <c:pt idx="28950">
                  <c:v>2.932E-12</c:v>
                </c:pt>
                <c:pt idx="28951">
                  <c:v>2.94E-12</c:v>
                </c:pt>
                <c:pt idx="28952">
                  <c:v>2.932E-12</c:v>
                </c:pt>
                <c:pt idx="28953">
                  <c:v>2.923E-12</c:v>
                </c:pt>
                <c:pt idx="28954">
                  <c:v>2.9259999999999999E-12</c:v>
                </c:pt>
                <c:pt idx="28955">
                  <c:v>2.9370000000000001E-12</c:v>
                </c:pt>
                <c:pt idx="28956">
                  <c:v>3.178E-12</c:v>
                </c:pt>
                <c:pt idx="28957">
                  <c:v>2.9469999999999999E-12</c:v>
                </c:pt>
                <c:pt idx="28958">
                  <c:v>2.9509999999999998E-12</c:v>
                </c:pt>
                <c:pt idx="28959">
                  <c:v>2.9519999999999999E-12</c:v>
                </c:pt>
                <c:pt idx="28960">
                  <c:v>2.9500000000000002E-12</c:v>
                </c:pt>
                <c:pt idx="28961">
                  <c:v>2.9599999999999999E-12</c:v>
                </c:pt>
                <c:pt idx="28962">
                  <c:v>2.9580000000000001E-12</c:v>
                </c:pt>
                <c:pt idx="28963">
                  <c:v>2.9700000000000001E-12</c:v>
                </c:pt>
                <c:pt idx="28964">
                  <c:v>2.9660000000000001E-12</c:v>
                </c:pt>
                <c:pt idx="28965">
                  <c:v>2.9460000000000002E-12</c:v>
                </c:pt>
                <c:pt idx="28966">
                  <c:v>2.9490000000000001E-12</c:v>
                </c:pt>
                <c:pt idx="28967">
                  <c:v>2.9559999999999999E-12</c:v>
                </c:pt>
                <c:pt idx="28968">
                  <c:v>2.969E-12</c:v>
                </c:pt>
                <c:pt idx="28969">
                  <c:v>2.9700000000000001E-12</c:v>
                </c:pt>
                <c:pt idx="28970">
                  <c:v>2.982E-12</c:v>
                </c:pt>
                <c:pt idx="28971">
                  <c:v>2.9889999999999999E-12</c:v>
                </c:pt>
                <c:pt idx="28972">
                  <c:v>2.9960000000000002E-12</c:v>
                </c:pt>
                <c:pt idx="28973">
                  <c:v>3.0000000000000001E-12</c:v>
                </c:pt>
                <c:pt idx="28974">
                  <c:v>3.0059999999999999E-12</c:v>
                </c:pt>
                <c:pt idx="28975">
                  <c:v>3.0099999999999999E-12</c:v>
                </c:pt>
                <c:pt idx="28976">
                  <c:v>3.0059999999999999E-12</c:v>
                </c:pt>
                <c:pt idx="28977">
                  <c:v>3.0049999999999998E-12</c:v>
                </c:pt>
                <c:pt idx="28978">
                  <c:v>3.0080000000000001E-12</c:v>
                </c:pt>
                <c:pt idx="28979">
                  <c:v>3.007E-12</c:v>
                </c:pt>
                <c:pt idx="28980">
                  <c:v>2.9929999999999999E-12</c:v>
                </c:pt>
                <c:pt idx="28981">
                  <c:v>2.982E-12</c:v>
                </c:pt>
                <c:pt idx="28982">
                  <c:v>2.9950000000000001E-12</c:v>
                </c:pt>
                <c:pt idx="28983">
                  <c:v>2.9839999999999998E-12</c:v>
                </c:pt>
                <c:pt idx="28984">
                  <c:v>2.9950000000000001E-12</c:v>
                </c:pt>
                <c:pt idx="28985">
                  <c:v>2.999E-12</c:v>
                </c:pt>
                <c:pt idx="28986">
                  <c:v>2.9979999999999999E-12</c:v>
                </c:pt>
                <c:pt idx="28987">
                  <c:v>3.0040000000000001E-12</c:v>
                </c:pt>
                <c:pt idx="28988">
                  <c:v>3.007E-12</c:v>
                </c:pt>
                <c:pt idx="28989">
                  <c:v>3.0120000000000001E-12</c:v>
                </c:pt>
                <c:pt idx="28990">
                  <c:v>3.0139999999999999E-12</c:v>
                </c:pt>
                <c:pt idx="28991">
                  <c:v>3.0179999999999999E-12</c:v>
                </c:pt>
                <c:pt idx="28992">
                  <c:v>3.015E-12</c:v>
                </c:pt>
                <c:pt idx="28993">
                  <c:v>3.028E-12</c:v>
                </c:pt>
                <c:pt idx="28994">
                  <c:v>3.0089999999999998E-12</c:v>
                </c:pt>
                <c:pt idx="28995">
                  <c:v>3.0160000000000001E-12</c:v>
                </c:pt>
                <c:pt idx="28996">
                  <c:v>3.0139999999999999E-12</c:v>
                </c:pt>
                <c:pt idx="28997">
                  <c:v>3.0099999999999999E-12</c:v>
                </c:pt>
                <c:pt idx="28998">
                  <c:v>3.0000000000000001E-12</c:v>
                </c:pt>
                <c:pt idx="28999">
                  <c:v>3.0130000000000002E-12</c:v>
                </c:pt>
                <c:pt idx="29000">
                  <c:v>3.003E-12</c:v>
                </c:pt>
                <c:pt idx="29001">
                  <c:v>3.011E-12</c:v>
                </c:pt>
                <c:pt idx="29002">
                  <c:v>2.9889999999999999E-12</c:v>
                </c:pt>
                <c:pt idx="29003">
                  <c:v>3.0160000000000001E-12</c:v>
                </c:pt>
                <c:pt idx="29004">
                  <c:v>3.0210000000000002E-12</c:v>
                </c:pt>
                <c:pt idx="29005">
                  <c:v>2.999E-12</c:v>
                </c:pt>
                <c:pt idx="29006">
                  <c:v>3.0019999999999999E-12</c:v>
                </c:pt>
                <c:pt idx="29007">
                  <c:v>2.999E-12</c:v>
                </c:pt>
                <c:pt idx="29008">
                  <c:v>2.9910000000000001E-12</c:v>
                </c:pt>
                <c:pt idx="29009">
                  <c:v>2.9969999999999999E-12</c:v>
                </c:pt>
                <c:pt idx="29010">
                  <c:v>3.0059999999999999E-12</c:v>
                </c:pt>
                <c:pt idx="29011">
                  <c:v>3.0080000000000001E-12</c:v>
                </c:pt>
                <c:pt idx="29012">
                  <c:v>3.0009999999999998E-12</c:v>
                </c:pt>
                <c:pt idx="29013">
                  <c:v>3.0019999999999999E-12</c:v>
                </c:pt>
                <c:pt idx="29014">
                  <c:v>2.994E-12</c:v>
                </c:pt>
                <c:pt idx="29015">
                  <c:v>2.9969999999999999E-12</c:v>
                </c:pt>
                <c:pt idx="29016">
                  <c:v>3.003E-12</c:v>
                </c:pt>
                <c:pt idx="29017">
                  <c:v>2.9979999999999999E-12</c:v>
                </c:pt>
                <c:pt idx="29018">
                  <c:v>3.003E-12</c:v>
                </c:pt>
                <c:pt idx="29019">
                  <c:v>2.9889999999999999E-12</c:v>
                </c:pt>
                <c:pt idx="29020">
                  <c:v>2.9950000000000001E-12</c:v>
                </c:pt>
                <c:pt idx="29021">
                  <c:v>2.9960000000000002E-12</c:v>
                </c:pt>
                <c:pt idx="29022">
                  <c:v>2.9880000000000002E-12</c:v>
                </c:pt>
                <c:pt idx="29023">
                  <c:v>2.9920000000000002E-12</c:v>
                </c:pt>
                <c:pt idx="29024">
                  <c:v>2.9889999999999999E-12</c:v>
                </c:pt>
                <c:pt idx="29025">
                  <c:v>2.9870000000000001E-12</c:v>
                </c:pt>
                <c:pt idx="29026">
                  <c:v>2.986E-12</c:v>
                </c:pt>
                <c:pt idx="29027">
                  <c:v>2.982E-12</c:v>
                </c:pt>
                <c:pt idx="29028">
                  <c:v>2.9910000000000001E-12</c:v>
                </c:pt>
                <c:pt idx="29029">
                  <c:v>2.99E-12</c:v>
                </c:pt>
                <c:pt idx="29030">
                  <c:v>2.99E-12</c:v>
                </c:pt>
                <c:pt idx="29031">
                  <c:v>2.9979999999999999E-12</c:v>
                </c:pt>
                <c:pt idx="29032">
                  <c:v>2.9880000000000002E-12</c:v>
                </c:pt>
                <c:pt idx="29033">
                  <c:v>2.9969999999999999E-12</c:v>
                </c:pt>
                <c:pt idx="29034">
                  <c:v>2.978E-12</c:v>
                </c:pt>
                <c:pt idx="29035">
                  <c:v>2.978E-12</c:v>
                </c:pt>
                <c:pt idx="29036">
                  <c:v>2.9679999999999999E-12</c:v>
                </c:pt>
                <c:pt idx="29037">
                  <c:v>2.9630000000000002E-12</c:v>
                </c:pt>
                <c:pt idx="29038">
                  <c:v>2.965E-12</c:v>
                </c:pt>
                <c:pt idx="29039">
                  <c:v>2.9540000000000001E-12</c:v>
                </c:pt>
                <c:pt idx="29040">
                  <c:v>2.948E-12</c:v>
                </c:pt>
                <c:pt idx="29041">
                  <c:v>2.9580000000000001E-12</c:v>
                </c:pt>
                <c:pt idx="29042">
                  <c:v>2.9450000000000001E-12</c:v>
                </c:pt>
                <c:pt idx="29043">
                  <c:v>2.9509999999999998E-12</c:v>
                </c:pt>
                <c:pt idx="29044">
                  <c:v>2.9389999999999999E-12</c:v>
                </c:pt>
                <c:pt idx="29045">
                  <c:v>2.9469999999999999E-12</c:v>
                </c:pt>
                <c:pt idx="29046">
                  <c:v>2.9290000000000001E-12</c:v>
                </c:pt>
                <c:pt idx="29047">
                  <c:v>2.9179999999999999E-12</c:v>
                </c:pt>
                <c:pt idx="29048">
                  <c:v>2.9059999999999999E-12</c:v>
                </c:pt>
                <c:pt idx="29049">
                  <c:v>2.9000000000000002E-12</c:v>
                </c:pt>
                <c:pt idx="29050">
                  <c:v>2.8920000000000002E-12</c:v>
                </c:pt>
                <c:pt idx="29051">
                  <c:v>2.8889999999999999E-12</c:v>
                </c:pt>
                <c:pt idx="29052">
                  <c:v>2.8679999999999999E-12</c:v>
                </c:pt>
                <c:pt idx="29053">
                  <c:v>2.8660000000000001E-12</c:v>
                </c:pt>
                <c:pt idx="29054">
                  <c:v>2.8660000000000001E-12</c:v>
                </c:pt>
                <c:pt idx="29055">
                  <c:v>2.8620000000000001E-12</c:v>
                </c:pt>
                <c:pt idx="29056">
                  <c:v>2.8490000000000001E-12</c:v>
                </c:pt>
                <c:pt idx="29057">
                  <c:v>2.852E-12</c:v>
                </c:pt>
                <c:pt idx="29058">
                  <c:v>2.8530000000000001E-12</c:v>
                </c:pt>
                <c:pt idx="29059">
                  <c:v>2.8469999999999999E-12</c:v>
                </c:pt>
                <c:pt idx="29060">
                  <c:v>2.844E-12</c:v>
                </c:pt>
                <c:pt idx="29061">
                  <c:v>2.8330000000000001E-12</c:v>
                </c:pt>
                <c:pt idx="29062">
                  <c:v>2.815E-12</c:v>
                </c:pt>
                <c:pt idx="29063">
                  <c:v>2.8160000000000001E-12</c:v>
                </c:pt>
                <c:pt idx="29064">
                  <c:v>2.8139999999999999E-12</c:v>
                </c:pt>
                <c:pt idx="29065">
                  <c:v>2.802E-12</c:v>
                </c:pt>
                <c:pt idx="29066">
                  <c:v>2.8030000000000001E-12</c:v>
                </c:pt>
                <c:pt idx="29067">
                  <c:v>2.794E-12</c:v>
                </c:pt>
                <c:pt idx="29068">
                  <c:v>2.7929999999999999E-12</c:v>
                </c:pt>
                <c:pt idx="29069">
                  <c:v>2.7849999999999999E-12</c:v>
                </c:pt>
                <c:pt idx="29070">
                  <c:v>2.7719999999999999E-12</c:v>
                </c:pt>
                <c:pt idx="29071">
                  <c:v>2.7750000000000002E-12</c:v>
                </c:pt>
                <c:pt idx="29072">
                  <c:v>2.7679999999999999E-12</c:v>
                </c:pt>
                <c:pt idx="29073">
                  <c:v>2.777E-12</c:v>
                </c:pt>
                <c:pt idx="29074">
                  <c:v>2.765E-12</c:v>
                </c:pt>
                <c:pt idx="29075">
                  <c:v>2.7639999999999999E-12</c:v>
                </c:pt>
                <c:pt idx="29076">
                  <c:v>2.748E-12</c:v>
                </c:pt>
                <c:pt idx="29077">
                  <c:v>2.7580000000000002E-12</c:v>
                </c:pt>
                <c:pt idx="29078">
                  <c:v>2.7540000000000002E-12</c:v>
                </c:pt>
                <c:pt idx="29079">
                  <c:v>2.7410000000000001E-12</c:v>
                </c:pt>
                <c:pt idx="29080">
                  <c:v>2.7330000000000002E-12</c:v>
                </c:pt>
                <c:pt idx="29081">
                  <c:v>2.7179999999999999E-12</c:v>
                </c:pt>
                <c:pt idx="29082">
                  <c:v>2.7240000000000001E-12</c:v>
                </c:pt>
                <c:pt idx="29083">
                  <c:v>2.7240000000000001E-12</c:v>
                </c:pt>
                <c:pt idx="29084">
                  <c:v>2.7080000000000002E-12</c:v>
                </c:pt>
                <c:pt idx="29085">
                  <c:v>2.6959999999999998E-12</c:v>
                </c:pt>
                <c:pt idx="29086">
                  <c:v>2.6959999999999998E-12</c:v>
                </c:pt>
                <c:pt idx="29087">
                  <c:v>2.6820000000000001E-12</c:v>
                </c:pt>
                <c:pt idx="29088">
                  <c:v>2.6820000000000001E-12</c:v>
                </c:pt>
                <c:pt idx="29089">
                  <c:v>2.702E-12</c:v>
                </c:pt>
                <c:pt idx="29090">
                  <c:v>2.6830000000000002E-12</c:v>
                </c:pt>
                <c:pt idx="29091">
                  <c:v>2.6700000000000001E-12</c:v>
                </c:pt>
                <c:pt idx="29092">
                  <c:v>2.6499999999999998E-12</c:v>
                </c:pt>
                <c:pt idx="29093">
                  <c:v>2.6620000000000002E-12</c:v>
                </c:pt>
                <c:pt idx="29094">
                  <c:v>2.6499999999999998E-12</c:v>
                </c:pt>
                <c:pt idx="29095">
                  <c:v>2.6410000000000002E-12</c:v>
                </c:pt>
                <c:pt idx="29096">
                  <c:v>2.635E-12</c:v>
                </c:pt>
                <c:pt idx="29097">
                  <c:v>2.6259999999999999E-12</c:v>
                </c:pt>
                <c:pt idx="29098">
                  <c:v>2.6530000000000001E-12</c:v>
                </c:pt>
                <c:pt idx="29099">
                  <c:v>2.6259999999999999E-12</c:v>
                </c:pt>
                <c:pt idx="29100">
                  <c:v>2.6240000000000001E-12</c:v>
                </c:pt>
                <c:pt idx="29101">
                  <c:v>2.6169999999999999E-12</c:v>
                </c:pt>
                <c:pt idx="29102">
                  <c:v>2.644E-12</c:v>
                </c:pt>
                <c:pt idx="29103">
                  <c:v>2.6110000000000001E-12</c:v>
                </c:pt>
                <c:pt idx="29104">
                  <c:v>2.61E-12</c:v>
                </c:pt>
                <c:pt idx="29105">
                  <c:v>2.6289999999999998E-12</c:v>
                </c:pt>
                <c:pt idx="29106">
                  <c:v>2.6169999999999999E-12</c:v>
                </c:pt>
                <c:pt idx="29107">
                  <c:v>2.6110000000000001E-12</c:v>
                </c:pt>
                <c:pt idx="29108">
                  <c:v>2.6070000000000001E-12</c:v>
                </c:pt>
                <c:pt idx="29109">
                  <c:v>2.5990000000000001E-12</c:v>
                </c:pt>
                <c:pt idx="29110">
                  <c:v>2.6049999999999999E-12</c:v>
                </c:pt>
                <c:pt idx="29111">
                  <c:v>2.5990000000000001E-12</c:v>
                </c:pt>
                <c:pt idx="29112">
                  <c:v>2.5940000000000001E-12</c:v>
                </c:pt>
                <c:pt idx="29113">
                  <c:v>2.585E-12</c:v>
                </c:pt>
                <c:pt idx="29114">
                  <c:v>2.5749999999999998E-12</c:v>
                </c:pt>
                <c:pt idx="29115">
                  <c:v>2.5660000000000002E-12</c:v>
                </c:pt>
                <c:pt idx="29116">
                  <c:v>2.589E-12</c:v>
                </c:pt>
                <c:pt idx="29117">
                  <c:v>2.598E-12</c:v>
                </c:pt>
                <c:pt idx="29118">
                  <c:v>2.598E-12</c:v>
                </c:pt>
                <c:pt idx="29119">
                  <c:v>2.6049999999999999E-12</c:v>
                </c:pt>
                <c:pt idx="29120">
                  <c:v>2.5789999999999998E-12</c:v>
                </c:pt>
                <c:pt idx="29121">
                  <c:v>2.5879999999999999E-12</c:v>
                </c:pt>
                <c:pt idx="29122">
                  <c:v>2.5829999999999998E-12</c:v>
                </c:pt>
                <c:pt idx="29123">
                  <c:v>2.5789999999999998E-12</c:v>
                </c:pt>
                <c:pt idx="29124">
                  <c:v>2.5690000000000001E-12</c:v>
                </c:pt>
                <c:pt idx="29125">
                  <c:v>2.5700000000000002E-12</c:v>
                </c:pt>
                <c:pt idx="29126">
                  <c:v>2.5700000000000002E-12</c:v>
                </c:pt>
                <c:pt idx="29127">
                  <c:v>2.5789999999999998E-12</c:v>
                </c:pt>
                <c:pt idx="29128">
                  <c:v>2.5400000000000001E-12</c:v>
                </c:pt>
                <c:pt idx="29129">
                  <c:v>2.5360000000000001E-12</c:v>
                </c:pt>
                <c:pt idx="29130">
                  <c:v>2.5360000000000001E-12</c:v>
                </c:pt>
                <c:pt idx="29131">
                  <c:v>2.5230000000000001E-12</c:v>
                </c:pt>
                <c:pt idx="29132">
                  <c:v>2.514E-12</c:v>
                </c:pt>
                <c:pt idx="29133">
                  <c:v>2.5089999999999999E-12</c:v>
                </c:pt>
                <c:pt idx="29134">
                  <c:v>2.5120000000000002E-12</c:v>
                </c:pt>
                <c:pt idx="29135">
                  <c:v>2.51E-12</c:v>
                </c:pt>
                <c:pt idx="29136">
                  <c:v>2.5150000000000001E-12</c:v>
                </c:pt>
                <c:pt idx="29137">
                  <c:v>2.5240000000000002E-12</c:v>
                </c:pt>
                <c:pt idx="29138">
                  <c:v>2.518E-12</c:v>
                </c:pt>
                <c:pt idx="29139">
                  <c:v>2.518E-12</c:v>
                </c:pt>
                <c:pt idx="29140">
                  <c:v>2.5120000000000002E-12</c:v>
                </c:pt>
                <c:pt idx="29141">
                  <c:v>2.497E-12</c:v>
                </c:pt>
                <c:pt idx="29142">
                  <c:v>2.5120000000000002E-12</c:v>
                </c:pt>
                <c:pt idx="29143">
                  <c:v>2.5169999999999999E-12</c:v>
                </c:pt>
                <c:pt idx="29144">
                  <c:v>2.506E-12</c:v>
                </c:pt>
                <c:pt idx="29145">
                  <c:v>2.5030000000000001E-12</c:v>
                </c:pt>
                <c:pt idx="29146">
                  <c:v>2.4940000000000001E-12</c:v>
                </c:pt>
                <c:pt idx="29147">
                  <c:v>2.4910000000000002E-12</c:v>
                </c:pt>
                <c:pt idx="29148">
                  <c:v>2.4910000000000002E-12</c:v>
                </c:pt>
                <c:pt idx="29149">
                  <c:v>2.4829999999999998E-12</c:v>
                </c:pt>
                <c:pt idx="29150">
                  <c:v>2.4749999999999999E-12</c:v>
                </c:pt>
                <c:pt idx="29151">
                  <c:v>2.4749999999999999E-12</c:v>
                </c:pt>
                <c:pt idx="29152">
                  <c:v>2.5030000000000001E-12</c:v>
                </c:pt>
                <c:pt idx="29153">
                  <c:v>2.4829999999999998E-12</c:v>
                </c:pt>
                <c:pt idx="29154">
                  <c:v>2.497E-12</c:v>
                </c:pt>
                <c:pt idx="29155">
                  <c:v>2.5009999999999999E-12</c:v>
                </c:pt>
                <c:pt idx="29156">
                  <c:v>2.497E-12</c:v>
                </c:pt>
                <c:pt idx="29157">
                  <c:v>2.5030000000000001E-12</c:v>
                </c:pt>
                <c:pt idx="29158">
                  <c:v>2.4999999999999998E-12</c:v>
                </c:pt>
                <c:pt idx="29159">
                  <c:v>2.493E-12</c:v>
                </c:pt>
                <c:pt idx="29160">
                  <c:v>2.4869999999999998E-12</c:v>
                </c:pt>
                <c:pt idx="29161">
                  <c:v>2.493E-12</c:v>
                </c:pt>
                <c:pt idx="29162">
                  <c:v>2.4919999999999999E-12</c:v>
                </c:pt>
                <c:pt idx="29163">
                  <c:v>2.4990000000000002E-12</c:v>
                </c:pt>
                <c:pt idx="29164">
                  <c:v>2.5039999999999998E-12</c:v>
                </c:pt>
                <c:pt idx="29165">
                  <c:v>2.5240000000000002E-12</c:v>
                </c:pt>
                <c:pt idx="29166">
                  <c:v>2.4900000000000001E-12</c:v>
                </c:pt>
                <c:pt idx="29167">
                  <c:v>2.4910000000000002E-12</c:v>
                </c:pt>
                <c:pt idx="29168">
                  <c:v>2.476E-12</c:v>
                </c:pt>
                <c:pt idx="29169">
                  <c:v>2.4780000000000001E-12</c:v>
                </c:pt>
                <c:pt idx="29170">
                  <c:v>2.4900000000000001E-12</c:v>
                </c:pt>
                <c:pt idx="29171">
                  <c:v>2.489E-12</c:v>
                </c:pt>
                <c:pt idx="29172">
                  <c:v>2.4879999999999999E-12</c:v>
                </c:pt>
                <c:pt idx="29173">
                  <c:v>2.493E-12</c:v>
                </c:pt>
                <c:pt idx="29174">
                  <c:v>2.4950000000000002E-12</c:v>
                </c:pt>
                <c:pt idx="29175">
                  <c:v>2.506E-12</c:v>
                </c:pt>
                <c:pt idx="29176">
                  <c:v>2.5079999999999998E-12</c:v>
                </c:pt>
                <c:pt idx="29177">
                  <c:v>2.5070000000000001E-12</c:v>
                </c:pt>
                <c:pt idx="29178">
                  <c:v>2.5049999999999999E-12</c:v>
                </c:pt>
                <c:pt idx="29179">
                  <c:v>2.5070000000000001E-12</c:v>
                </c:pt>
                <c:pt idx="29180">
                  <c:v>2.5049999999999999E-12</c:v>
                </c:pt>
                <c:pt idx="29181">
                  <c:v>2.5079999999999998E-12</c:v>
                </c:pt>
                <c:pt idx="29182">
                  <c:v>2.5030000000000001E-12</c:v>
                </c:pt>
                <c:pt idx="29183">
                  <c:v>2.4940000000000001E-12</c:v>
                </c:pt>
                <c:pt idx="29184">
                  <c:v>2.497E-12</c:v>
                </c:pt>
                <c:pt idx="29185">
                  <c:v>2.502E-12</c:v>
                </c:pt>
                <c:pt idx="29186">
                  <c:v>2.502E-12</c:v>
                </c:pt>
                <c:pt idx="29187">
                  <c:v>2.5110000000000001E-12</c:v>
                </c:pt>
                <c:pt idx="29188">
                  <c:v>2.5110000000000001E-12</c:v>
                </c:pt>
                <c:pt idx="29189">
                  <c:v>2.51E-12</c:v>
                </c:pt>
                <c:pt idx="29190">
                  <c:v>2.4999999999999998E-12</c:v>
                </c:pt>
                <c:pt idx="29191">
                  <c:v>2.5150000000000001E-12</c:v>
                </c:pt>
                <c:pt idx="29192">
                  <c:v>2.522E-12</c:v>
                </c:pt>
                <c:pt idx="29193">
                  <c:v>2.5240000000000002E-12</c:v>
                </c:pt>
                <c:pt idx="29194">
                  <c:v>2.5259999999999999E-12</c:v>
                </c:pt>
                <c:pt idx="29195">
                  <c:v>2.5240000000000002E-12</c:v>
                </c:pt>
                <c:pt idx="29196">
                  <c:v>2.5280000000000001E-12</c:v>
                </c:pt>
                <c:pt idx="29197">
                  <c:v>2.5240000000000002E-12</c:v>
                </c:pt>
                <c:pt idx="29198">
                  <c:v>2.5110000000000001E-12</c:v>
                </c:pt>
                <c:pt idx="29199">
                  <c:v>2.5320000000000001E-12</c:v>
                </c:pt>
                <c:pt idx="29200">
                  <c:v>2.5419999999999999E-12</c:v>
                </c:pt>
                <c:pt idx="29201">
                  <c:v>2.5289999999999998E-12</c:v>
                </c:pt>
                <c:pt idx="29202">
                  <c:v>2.5190000000000001E-12</c:v>
                </c:pt>
                <c:pt idx="29203">
                  <c:v>2.5169999999999999E-12</c:v>
                </c:pt>
                <c:pt idx="29204">
                  <c:v>2.5209999999999999E-12</c:v>
                </c:pt>
                <c:pt idx="29205">
                  <c:v>2.5259999999999999E-12</c:v>
                </c:pt>
                <c:pt idx="29206">
                  <c:v>2.5379999999999999E-12</c:v>
                </c:pt>
                <c:pt idx="29207">
                  <c:v>2.5320000000000001E-12</c:v>
                </c:pt>
                <c:pt idx="29208">
                  <c:v>2.5320000000000001E-12</c:v>
                </c:pt>
                <c:pt idx="29209">
                  <c:v>2.5280000000000001E-12</c:v>
                </c:pt>
                <c:pt idx="29210">
                  <c:v>2.5410000000000002E-12</c:v>
                </c:pt>
                <c:pt idx="29211">
                  <c:v>2.543E-12</c:v>
                </c:pt>
                <c:pt idx="29212">
                  <c:v>2.5539999999999998E-12</c:v>
                </c:pt>
                <c:pt idx="29213">
                  <c:v>2.5589999999999999E-12</c:v>
                </c:pt>
                <c:pt idx="29214">
                  <c:v>2.5620000000000002E-12</c:v>
                </c:pt>
                <c:pt idx="29215">
                  <c:v>2.5570000000000001E-12</c:v>
                </c:pt>
                <c:pt idx="29216">
                  <c:v>2.5620000000000002E-12</c:v>
                </c:pt>
                <c:pt idx="29217">
                  <c:v>2.5669999999999999E-12</c:v>
                </c:pt>
                <c:pt idx="29218">
                  <c:v>2.5589999999999999E-12</c:v>
                </c:pt>
                <c:pt idx="29219">
                  <c:v>2.5509999999999999E-12</c:v>
                </c:pt>
                <c:pt idx="29220">
                  <c:v>2.556E-12</c:v>
                </c:pt>
                <c:pt idx="29221">
                  <c:v>2.5660000000000002E-12</c:v>
                </c:pt>
                <c:pt idx="29222">
                  <c:v>2.5669999999999999E-12</c:v>
                </c:pt>
                <c:pt idx="29223">
                  <c:v>2.5209999999999999E-12</c:v>
                </c:pt>
                <c:pt idx="29224">
                  <c:v>2.573E-12</c:v>
                </c:pt>
                <c:pt idx="29225">
                  <c:v>2.577E-12</c:v>
                </c:pt>
                <c:pt idx="29226">
                  <c:v>2.5719999999999999E-12</c:v>
                </c:pt>
                <c:pt idx="29227">
                  <c:v>2.573E-12</c:v>
                </c:pt>
                <c:pt idx="29228">
                  <c:v>2.5839999999999999E-12</c:v>
                </c:pt>
                <c:pt idx="29229">
                  <c:v>2.585E-12</c:v>
                </c:pt>
                <c:pt idx="29230">
                  <c:v>2.5860000000000001E-12</c:v>
                </c:pt>
                <c:pt idx="29231">
                  <c:v>2.568E-12</c:v>
                </c:pt>
                <c:pt idx="29232">
                  <c:v>2.5749999999999998E-12</c:v>
                </c:pt>
                <c:pt idx="29233">
                  <c:v>2.5870000000000002E-12</c:v>
                </c:pt>
                <c:pt idx="29234">
                  <c:v>2.5900000000000001E-12</c:v>
                </c:pt>
                <c:pt idx="29235">
                  <c:v>2.5879999999999999E-12</c:v>
                </c:pt>
                <c:pt idx="29236">
                  <c:v>2.5990000000000001E-12</c:v>
                </c:pt>
                <c:pt idx="29237">
                  <c:v>2.606E-12</c:v>
                </c:pt>
                <c:pt idx="29238">
                  <c:v>2.606E-12</c:v>
                </c:pt>
                <c:pt idx="29239">
                  <c:v>2.618E-12</c:v>
                </c:pt>
                <c:pt idx="29240">
                  <c:v>2.6240000000000001E-12</c:v>
                </c:pt>
                <c:pt idx="29241">
                  <c:v>2.6089999999999999E-12</c:v>
                </c:pt>
                <c:pt idx="29242">
                  <c:v>2.6200000000000001E-12</c:v>
                </c:pt>
                <c:pt idx="29243">
                  <c:v>2.6240000000000001E-12</c:v>
                </c:pt>
                <c:pt idx="29244">
                  <c:v>2.6209999999999998E-12</c:v>
                </c:pt>
                <c:pt idx="29245">
                  <c:v>2.6450000000000001E-12</c:v>
                </c:pt>
                <c:pt idx="29246">
                  <c:v>2.6410000000000002E-12</c:v>
                </c:pt>
                <c:pt idx="29247">
                  <c:v>2.6410000000000002E-12</c:v>
                </c:pt>
                <c:pt idx="29248">
                  <c:v>2.6110000000000001E-12</c:v>
                </c:pt>
                <c:pt idx="29249">
                  <c:v>2.6410000000000002E-12</c:v>
                </c:pt>
                <c:pt idx="29250">
                  <c:v>2.6509999999999999E-12</c:v>
                </c:pt>
                <c:pt idx="29251">
                  <c:v>2.656E-12</c:v>
                </c:pt>
                <c:pt idx="29252">
                  <c:v>2.6589999999999999E-12</c:v>
                </c:pt>
                <c:pt idx="29253">
                  <c:v>2.664E-12</c:v>
                </c:pt>
                <c:pt idx="29254">
                  <c:v>2.669E-12</c:v>
                </c:pt>
                <c:pt idx="29255">
                  <c:v>2.6759999999999999E-12</c:v>
                </c:pt>
                <c:pt idx="29256">
                  <c:v>2.681E-12</c:v>
                </c:pt>
                <c:pt idx="29257">
                  <c:v>2.6790000000000002E-12</c:v>
                </c:pt>
                <c:pt idx="29258">
                  <c:v>2.6650000000000001E-12</c:v>
                </c:pt>
                <c:pt idx="29259">
                  <c:v>2.6620000000000002E-12</c:v>
                </c:pt>
                <c:pt idx="29260">
                  <c:v>2.6700000000000001E-12</c:v>
                </c:pt>
                <c:pt idx="29261">
                  <c:v>2.6820000000000001E-12</c:v>
                </c:pt>
                <c:pt idx="29262">
                  <c:v>2.6999999999999998E-12</c:v>
                </c:pt>
                <c:pt idx="29263">
                  <c:v>2.6799999999999999E-12</c:v>
                </c:pt>
                <c:pt idx="29264">
                  <c:v>2.6879999999999999E-12</c:v>
                </c:pt>
                <c:pt idx="29265">
                  <c:v>2.6860000000000001E-12</c:v>
                </c:pt>
                <c:pt idx="29266">
                  <c:v>2.6950000000000001E-12</c:v>
                </c:pt>
                <c:pt idx="29267">
                  <c:v>2.7049999999999999E-12</c:v>
                </c:pt>
                <c:pt idx="29268">
                  <c:v>2.7009999999999999E-12</c:v>
                </c:pt>
                <c:pt idx="29269">
                  <c:v>2.7179999999999999E-12</c:v>
                </c:pt>
                <c:pt idx="29270">
                  <c:v>2.7249999999999998E-12</c:v>
                </c:pt>
                <c:pt idx="29271">
                  <c:v>2.735E-12</c:v>
                </c:pt>
                <c:pt idx="29272">
                  <c:v>2.7500000000000002E-12</c:v>
                </c:pt>
                <c:pt idx="29273">
                  <c:v>2.7379999999999998E-12</c:v>
                </c:pt>
                <c:pt idx="29274">
                  <c:v>2.7219999999999999E-12</c:v>
                </c:pt>
                <c:pt idx="29275">
                  <c:v>2.7249999999999998E-12</c:v>
                </c:pt>
                <c:pt idx="29276">
                  <c:v>2.7330000000000002E-12</c:v>
                </c:pt>
                <c:pt idx="29277">
                  <c:v>2.7320000000000001E-12</c:v>
                </c:pt>
                <c:pt idx="29278">
                  <c:v>2.7360000000000001E-12</c:v>
                </c:pt>
                <c:pt idx="29279">
                  <c:v>2.7459999999999998E-12</c:v>
                </c:pt>
                <c:pt idx="29280">
                  <c:v>2.7580000000000002E-12</c:v>
                </c:pt>
                <c:pt idx="29281">
                  <c:v>2.7410000000000001E-12</c:v>
                </c:pt>
                <c:pt idx="29282">
                  <c:v>2.7530000000000001E-12</c:v>
                </c:pt>
                <c:pt idx="29283">
                  <c:v>2.7709999999999998E-12</c:v>
                </c:pt>
                <c:pt idx="29284">
                  <c:v>2.7500000000000002E-12</c:v>
                </c:pt>
                <c:pt idx="29285">
                  <c:v>2.7570000000000001E-12</c:v>
                </c:pt>
                <c:pt idx="29286">
                  <c:v>2.756E-12</c:v>
                </c:pt>
                <c:pt idx="29287">
                  <c:v>2.7589999999999999E-12</c:v>
                </c:pt>
                <c:pt idx="29288">
                  <c:v>2.769E-12</c:v>
                </c:pt>
                <c:pt idx="29289">
                  <c:v>2.7799999999999999E-12</c:v>
                </c:pt>
                <c:pt idx="29290">
                  <c:v>2.7889999999999999E-12</c:v>
                </c:pt>
                <c:pt idx="29291">
                  <c:v>2.802E-12</c:v>
                </c:pt>
                <c:pt idx="29292">
                  <c:v>2.8000000000000002E-12</c:v>
                </c:pt>
                <c:pt idx="29293">
                  <c:v>2.794E-12</c:v>
                </c:pt>
                <c:pt idx="29294">
                  <c:v>2.794E-12</c:v>
                </c:pt>
                <c:pt idx="29295">
                  <c:v>2.7759999999999999E-12</c:v>
                </c:pt>
                <c:pt idx="29296">
                  <c:v>2.765E-12</c:v>
                </c:pt>
                <c:pt idx="29297">
                  <c:v>2.781E-12</c:v>
                </c:pt>
                <c:pt idx="29298">
                  <c:v>2.8009999999999999E-12</c:v>
                </c:pt>
                <c:pt idx="29299">
                  <c:v>2.806E-12</c:v>
                </c:pt>
                <c:pt idx="29300">
                  <c:v>2.8089999999999998E-12</c:v>
                </c:pt>
                <c:pt idx="29301">
                  <c:v>2.815E-12</c:v>
                </c:pt>
                <c:pt idx="29302">
                  <c:v>2.8290000000000002E-12</c:v>
                </c:pt>
                <c:pt idx="29303">
                  <c:v>2.819E-12</c:v>
                </c:pt>
                <c:pt idx="29304">
                  <c:v>2.8099999999999999E-12</c:v>
                </c:pt>
                <c:pt idx="29305">
                  <c:v>2.8120000000000001E-12</c:v>
                </c:pt>
                <c:pt idx="29306">
                  <c:v>2.8200000000000001E-12</c:v>
                </c:pt>
                <c:pt idx="29307">
                  <c:v>2.8379999999999998E-12</c:v>
                </c:pt>
                <c:pt idx="29308">
                  <c:v>2.8299999999999999E-12</c:v>
                </c:pt>
                <c:pt idx="29309">
                  <c:v>2.8429999999999999E-12</c:v>
                </c:pt>
                <c:pt idx="29310">
                  <c:v>2.844E-12</c:v>
                </c:pt>
                <c:pt idx="29311">
                  <c:v>2.8530000000000001E-12</c:v>
                </c:pt>
                <c:pt idx="29312">
                  <c:v>2.857E-12</c:v>
                </c:pt>
                <c:pt idx="29313">
                  <c:v>2.873E-12</c:v>
                </c:pt>
                <c:pt idx="29314">
                  <c:v>2.8490000000000001E-12</c:v>
                </c:pt>
                <c:pt idx="29315">
                  <c:v>2.861E-12</c:v>
                </c:pt>
                <c:pt idx="29316">
                  <c:v>2.8559999999999999E-12</c:v>
                </c:pt>
                <c:pt idx="29317">
                  <c:v>2.8599999999999999E-12</c:v>
                </c:pt>
                <c:pt idx="29318">
                  <c:v>2.865E-12</c:v>
                </c:pt>
                <c:pt idx="29319">
                  <c:v>2.8750000000000002E-12</c:v>
                </c:pt>
                <c:pt idx="29320">
                  <c:v>2.8719999999999999E-12</c:v>
                </c:pt>
                <c:pt idx="29321">
                  <c:v>2.886E-12</c:v>
                </c:pt>
                <c:pt idx="29322">
                  <c:v>2.8799999999999998E-12</c:v>
                </c:pt>
                <c:pt idx="29323">
                  <c:v>2.902E-12</c:v>
                </c:pt>
                <c:pt idx="29324">
                  <c:v>2.89E-12</c:v>
                </c:pt>
                <c:pt idx="29325">
                  <c:v>2.865E-12</c:v>
                </c:pt>
                <c:pt idx="29326">
                  <c:v>2.8719999999999999E-12</c:v>
                </c:pt>
                <c:pt idx="29327">
                  <c:v>2.9059999999999999E-12</c:v>
                </c:pt>
                <c:pt idx="29328">
                  <c:v>2.9089999999999998E-12</c:v>
                </c:pt>
                <c:pt idx="29329">
                  <c:v>2.894E-12</c:v>
                </c:pt>
                <c:pt idx="29330">
                  <c:v>2.898E-12</c:v>
                </c:pt>
                <c:pt idx="29331">
                  <c:v>2.9030000000000001E-12</c:v>
                </c:pt>
                <c:pt idx="29332">
                  <c:v>2.9200000000000001E-12</c:v>
                </c:pt>
                <c:pt idx="29333">
                  <c:v>2.9299999999999998E-12</c:v>
                </c:pt>
                <c:pt idx="29334">
                  <c:v>2.9250000000000002E-12</c:v>
                </c:pt>
                <c:pt idx="29335">
                  <c:v>2.9250000000000002E-12</c:v>
                </c:pt>
                <c:pt idx="29336">
                  <c:v>2.9269999999999999E-12</c:v>
                </c:pt>
                <c:pt idx="29337">
                  <c:v>2.928E-12</c:v>
                </c:pt>
                <c:pt idx="29338">
                  <c:v>2.9269999999999999E-12</c:v>
                </c:pt>
                <c:pt idx="29339">
                  <c:v>2.9330000000000001E-12</c:v>
                </c:pt>
                <c:pt idx="29340">
                  <c:v>2.9330000000000001E-12</c:v>
                </c:pt>
                <c:pt idx="29341">
                  <c:v>2.9299999999999998E-12</c:v>
                </c:pt>
                <c:pt idx="29342">
                  <c:v>2.9389999999999999E-12</c:v>
                </c:pt>
                <c:pt idx="29343">
                  <c:v>2.9139999999999999E-12</c:v>
                </c:pt>
                <c:pt idx="29344">
                  <c:v>2.948E-12</c:v>
                </c:pt>
                <c:pt idx="29345">
                  <c:v>2.928E-12</c:v>
                </c:pt>
                <c:pt idx="29346">
                  <c:v>2.94E-12</c:v>
                </c:pt>
                <c:pt idx="29347">
                  <c:v>2.9469999999999999E-12</c:v>
                </c:pt>
                <c:pt idx="29348">
                  <c:v>2.961E-12</c:v>
                </c:pt>
                <c:pt idx="29349">
                  <c:v>2.9549999999999998E-12</c:v>
                </c:pt>
                <c:pt idx="29350">
                  <c:v>2.9549999999999998E-12</c:v>
                </c:pt>
                <c:pt idx="29351">
                  <c:v>2.9639999999999999E-12</c:v>
                </c:pt>
                <c:pt idx="29352">
                  <c:v>2.965E-12</c:v>
                </c:pt>
                <c:pt idx="29353">
                  <c:v>2.9740000000000001E-12</c:v>
                </c:pt>
                <c:pt idx="29354">
                  <c:v>2.9870000000000001E-12</c:v>
                </c:pt>
                <c:pt idx="29355">
                  <c:v>2.961E-12</c:v>
                </c:pt>
                <c:pt idx="29356">
                  <c:v>2.973E-12</c:v>
                </c:pt>
                <c:pt idx="29357">
                  <c:v>2.9679999999999999E-12</c:v>
                </c:pt>
                <c:pt idx="29358">
                  <c:v>2.9769999999999999E-12</c:v>
                </c:pt>
                <c:pt idx="29359">
                  <c:v>2.9849999999999999E-12</c:v>
                </c:pt>
                <c:pt idx="29360">
                  <c:v>2.9920000000000002E-12</c:v>
                </c:pt>
                <c:pt idx="29361">
                  <c:v>2.9920000000000002E-12</c:v>
                </c:pt>
                <c:pt idx="29362">
                  <c:v>2.986E-12</c:v>
                </c:pt>
                <c:pt idx="29363">
                  <c:v>2.994E-12</c:v>
                </c:pt>
                <c:pt idx="29364">
                  <c:v>2.999E-12</c:v>
                </c:pt>
                <c:pt idx="29365">
                  <c:v>2.9929999999999999E-12</c:v>
                </c:pt>
                <c:pt idx="29366">
                  <c:v>2.9740000000000001E-12</c:v>
                </c:pt>
                <c:pt idx="29367">
                  <c:v>2.9979999999999999E-12</c:v>
                </c:pt>
                <c:pt idx="29368">
                  <c:v>2.9969999999999999E-12</c:v>
                </c:pt>
                <c:pt idx="29369">
                  <c:v>2.986E-12</c:v>
                </c:pt>
                <c:pt idx="29370">
                  <c:v>2.9639999999999999E-12</c:v>
                </c:pt>
                <c:pt idx="29371">
                  <c:v>2.9769999999999999E-12</c:v>
                </c:pt>
                <c:pt idx="29372">
                  <c:v>2.9710000000000002E-12</c:v>
                </c:pt>
                <c:pt idx="29373">
                  <c:v>2.973E-12</c:v>
                </c:pt>
                <c:pt idx="29374">
                  <c:v>2.982E-12</c:v>
                </c:pt>
                <c:pt idx="29375">
                  <c:v>2.9889999999999999E-12</c:v>
                </c:pt>
                <c:pt idx="29376">
                  <c:v>2.9979999999999999E-12</c:v>
                </c:pt>
                <c:pt idx="29377">
                  <c:v>3.0089999999999998E-12</c:v>
                </c:pt>
                <c:pt idx="29378">
                  <c:v>3.0139999999999999E-12</c:v>
                </c:pt>
                <c:pt idx="29379">
                  <c:v>3.0160000000000001E-12</c:v>
                </c:pt>
                <c:pt idx="29380">
                  <c:v>3.0179999999999999E-12</c:v>
                </c:pt>
                <c:pt idx="29381">
                  <c:v>2.9960000000000002E-12</c:v>
                </c:pt>
                <c:pt idx="29382">
                  <c:v>3.0080000000000001E-12</c:v>
                </c:pt>
                <c:pt idx="29383">
                  <c:v>3.0179999999999999E-12</c:v>
                </c:pt>
                <c:pt idx="29384">
                  <c:v>3.0200000000000001E-12</c:v>
                </c:pt>
                <c:pt idx="29385">
                  <c:v>3.0210000000000002E-12</c:v>
                </c:pt>
                <c:pt idx="29386">
                  <c:v>3.0229999999999999E-12</c:v>
                </c:pt>
                <c:pt idx="29387">
                  <c:v>3.0290000000000001E-12</c:v>
                </c:pt>
                <c:pt idx="29388">
                  <c:v>3.0290000000000001E-12</c:v>
                </c:pt>
                <c:pt idx="29389">
                  <c:v>3.0380000000000002E-12</c:v>
                </c:pt>
                <c:pt idx="29390">
                  <c:v>3.0309999999999999E-12</c:v>
                </c:pt>
                <c:pt idx="29391">
                  <c:v>3.0389999999999999E-12</c:v>
                </c:pt>
                <c:pt idx="29392">
                  <c:v>3.0479999999999999E-12</c:v>
                </c:pt>
                <c:pt idx="29393">
                  <c:v>3.049E-12</c:v>
                </c:pt>
                <c:pt idx="29394">
                  <c:v>3.0429999999999999E-12</c:v>
                </c:pt>
                <c:pt idx="29395">
                  <c:v>3.061E-12</c:v>
                </c:pt>
                <c:pt idx="29396">
                  <c:v>3.0590000000000002E-12</c:v>
                </c:pt>
                <c:pt idx="29397">
                  <c:v>3.0549999999999998E-12</c:v>
                </c:pt>
                <c:pt idx="29398">
                  <c:v>3.0559999999999999E-12</c:v>
                </c:pt>
                <c:pt idx="29399">
                  <c:v>3.0620000000000001E-12</c:v>
                </c:pt>
                <c:pt idx="29400">
                  <c:v>3.0630000000000002E-12</c:v>
                </c:pt>
                <c:pt idx="29401">
                  <c:v>3.0639999999999999E-12</c:v>
                </c:pt>
                <c:pt idx="29402">
                  <c:v>3.0580000000000001E-12</c:v>
                </c:pt>
                <c:pt idx="29403">
                  <c:v>3.065E-12</c:v>
                </c:pt>
                <c:pt idx="29404">
                  <c:v>3.0670000000000002E-12</c:v>
                </c:pt>
                <c:pt idx="29405">
                  <c:v>3.0769999999999999E-12</c:v>
                </c:pt>
                <c:pt idx="29406">
                  <c:v>3.0719999999999998E-12</c:v>
                </c:pt>
                <c:pt idx="29407">
                  <c:v>3.0710000000000001E-12</c:v>
                </c:pt>
                <c:pt idx="29408">
                  <c:v>3.0630000000000002E-12</c:v>
                </c:pt>
                <c:pt idx="29409">
                  <c:v>3.078E-12</c:v>
                </c:pt>
                <c:pt idx="29410">
                  <c:v>3.0750000000000001E-12</c:v>
                </c:pt>
                <c:pt idx="29411">
                  <c:v>3.0729999999999999E-12</c:v>
                </c:pt>
                <c:pt idx="29412">
                  <c:v>3.074E-12</c:v>
                </c:pt>
                <c:pt idx="29413">
                  <c:v>3.086E-12</c:v>
                </c:pt>
                <c:pt idx="29414">
                  <c:v>3.07E-12</c:v>
                </c:pt>
                <c:pt idx="29415">
                  <c:v>3.0689999999999999E-12</c:v>
                </c:pt>
                <c:pt idx="29416">
                  <c:v>3.0799999999999998E-12</c:v>
                </c:pt>
                <c:pt idx="29417">
                  <c:v>3.082E-12</c:v>
                </c:pt>
                <c:pt idx="29418">
                  <c:v>3.0799999999999998E-12</c:v>
                </c:pt>
                <c:pt idx="29419">
                  <c:v>3.0370000000000001E-12</c:v>
                </c:pt>
                <c:pt idx="29420">
                  <c:v>3.0759999999999998E-12</c:v>
                </c:pt>
                <c:pt idx="29421">
                  <c:v>3.0969999999999998E-12</c:v>
                </c:pt>
                <c:pt idx="29422">
                  <c:v>3.0790000000000001E-12</c:v>
                </c:pt>
                <c:pt idx="29423">
                  <c:v>3.0809999999999999E-12</c:v>
                </c:pt>
                <c:pt idx="29424">
                  <c:v>3.0840000000000002E-12</c:v>
                </c:pt>
                <c:pt idx="29425">
                  <c:v>3.0809999999999999E-12</c:v>
                </c:pt>
                <c:pt idx="29426">
                  <c:v>3.086E-12</c:v>
                </c:pt>
                <c:pt idx="29427">
                  <c:v>3.086E-12</c:v>
                </c:pt>
                <c:pt idx="29428">
                  <c:v>3.0719999999999998E-12</c:v>
                </c:pt>
                <c:pt idx="29429">
                  <c:v>3.0849999999999999E-12</c:v>
                </c:pt>
                <c:pt idx="29430">
                  <c:v>3.0799999999999998E-12</c:v>
                </c:pt>
                <c:pt idx="29431">
                  <c:v>3.0809999999999999E-12</c:v>
                </c:pt>
                <c:pt idx="29432">
                  <c:v>3.07E-12</c:v>
                </c:pt>
                <c:pt idx="29433">
                  <c:v>3.0769999999999999E-12</c:v>
                </c:pt>
                <c:pt idx="29434">
                  <c:v>3.0689999999999999E-12</c:v>
                </c:pt>
                <c:pt idx="29435">
                  <c:v>3.07E-12</c:v>
                </c:pt>
                <c:pt idx="29436">
                  <c:v>3.0590000000000002E-12</c:v>
                </c:pt>
                <c:pt idx="29437">
                  <c:v>3.0759999999999998E-12</c:v>
                </c:pt>
                <c:pt idx="29438">
                  <c:v>3.0639999999999999E-12</c:v>
                </c:pt>
                <c:pt idx="29439">
                  <c:v>3.065E-12</c:v>
                </c:pt>
                <c:pt idx="29440">
                  <c:v>3.032E-12</c:v>
                </c:pt>
                <c:pt idx="29441">
                  <c:v>3.0519999999999999E-12</c:v>
                </c:pt>
                <c:pt idx="29442">
                  <c:v>3.036E-12</c:v>
                </c:pt>
                <c:pt idx="29443">
                  <c:v>3.044E-12</c:v>
                </c:pt>
                <c:pt idx="29444">
                  <c:v>3.0420000000000002E-12</c:v>
                </c:pt>
                <c:pt idx="29445">
                  <c:v>3.044E-12</c:v>
                </c:pt>
                <c:pt idx="29446">
                  <c:v>3.049E-12</c:v>
                </c:pt>
                <c:pt idx="29447">
                  <c:v>3.0410000000000001E-12</c:v>
                </c:pt>
                <c:pt idx="29448">
                  <c:v>3.032E-12</c:v>
                </c:pt>
                <c:pt idx="29449">
                  <c:v>3.0299999999999998E-12</c:v>
                </c:pt>
                <c:pt idx="29450">
                  <c:v>3.0370000000000001E-12</c:v>
                </c:pt>
                <c:pt idx="29451">
                  <c:v>3.0349999999999999E-12</c:v>
                </c:pt>
                <c:pt idx="29452">
                  <c:v>3.024E-12</c:v>
                </c:pt>
                <c:pt idx="29453">
                  <c:v>3.0139999999999999E-12</c:v>
                </c:pt>
                <c:pt idx="29454">
                  <c:v>3.0099999999999999E-12</c:v>
                </c:pt>
                <c:pt idx="29455">
                  <c:v>3.0059999999999999E-12</c:v>
                </c:pt>
                <c:pt idx="29456">
                  <c:v>3.0120000000000001E-12</c:v>
                </c:pt>
                <c:pt idx="29457">
                  <c:v>2.9889999999999999E-12</c:v>
                </c:pt>
                <c:pt idx="29458">
                  <c:v>2.9969999999999999E-12</c:v>
                </c:pt>
                <c:pt idx="29459">
                  <c:v>2.999E-12</c:v>
                </c:pt>
                <c:pt idx="29460">
                  <c:v>2.9910000000000001E-12</c:v>
                </c:pt>
                <c:pt idx="29461">
                  <c:v>2.9889999999999999E-12</c:v>
                </c:pt>
                <c:pt idx="29462">
                  <c:v>2.9910000000000001E-12</c:v>
                </c:pt>
                <c:pt idx="29463">
                  <c:v>2.9910000000000001E-12</c:v>
                </c:pt>
                <c:pt idx="29464">
                  <c:v>2.99E-12</c:v>
                </c:pt>
                <c:pt idx="29465">
                  <c:v>2.9410000000000001E-12</c:v>
                </c:pt>
                <c:pt idx="29466">
                  <c:v>2.9549999999999998E-12</c:v>
                </c:pt>
                <c:pt idx="29467">
                  <c:v>2.9580000000000001E-12</c:v>
                </c:pt>
                <c:pt idx="29468">
                  <c:v>2.9599999999999999E-12</c:v>
                </c:pt>
                <c:pt idx="29469">
                  <c:v>2.961E-12</c:v>
                </c:pt>
                <c:pt idx="29470">
                  <c:v>2.9620000000000001E-12</c:v>
                </c:pt>
                <c:pt idx="29471">
                  <c:v>2.9769999999999999E-12</c:v>
                </c:pt>
                <c:pt idx="29472">
                  <c:v>2.9599999999999999E-12</c:v>
                </c:pt>
                <c:pt idx="29473">
                  <c:v>2.9519999999999999E-12</c:v>
                </c:pt>
                <c:pt idx="29474">
                  <c:v>2.944E-12</c:v>
                </c:pt>
                <c:pt idx="29475">
                  <c:v>2.9250000000000002E-12</c:v>
                </c:pt>
                <c:pt idx="29476">
                  <c:v>2.9219999999999999E-12</c:v>
                </c:pt>
                <c:pt idx="29477">
                  <c:v>2.9210000000000002E-12</c:v>
                </c:pt>
                <c:pt idx="29478">
                  <c:v>2.9200000000000001E-12</c:v>
                </c:pt>
                <c:pt idx="29479">
                  <c:v>2.923E-12</c:v>
                </c:pt>
                <c:pt idx="29480">
                  <c:v>2.915E-12</c:v>
                </c:pt>
                <c:pt idx="29481">
                  <c:v>2.9000000000000002E-12</c:v>
                </c:pt>
                <c:pt idx="29482">
                  <c:v>2.8700000000000001E-12</c:v>
                </c:pt>
                <c:pt idx="29483">
                  <c:v>2.8790000000000002E-12</c:v>
                </c:pt>
                <c:pt idx="29484">
                  <c:v>2.8799999999999998E-12</c:v>
                </c:pt>
                <c:pt idx="29485">
                  <c:v>2.8669999999999998E-12</c:v>
                </c:pt>
                <c:pt idx="29486">
                  <c:v>2.8669999999999998E-12</c:v>
                </c:pt>
                <c:pt idx="29487">
                  <c:v>2.8580000000000001E-12</c:v>
                </c:pt>
                <c:pt idx="29488">
                  <c:v>2.8549999999999999E-12</c:v>
                </c:pt>
                <c:pt idx="29489">
                  <c:v>2.831E-12</c:v>
                </c:pt>
                <c:pt idx="29490">
                  <c:v>2.827E-12</c:v>
                </c:pt>
                <c:pt idx="29491">
                  <c:v>2.815E-12</c:v>
                </c:pt>
                <c:pt idx="29492">
                  <c:v>2.8139999999999999E-12</c:v>
                </c:pt>
                <c:pt idx="29493">
                  <c:v>2.8250000000000002E-12</c:v>
                </c:pt>
                <c:pt idx="29494">
                  <c:v>2.8080000000000002E-12</c:v>
                </c:pt>
                <c:pt idx="29495">
                  <c:v>2.8089999999999998E-12</c:v>
                </c:pt>
                <c:pt idx="29496">
                  <c:v>2.8049999999999999E-12</c:v>
                </c:pt>
                <c:pt idx="29497">
                  <c:v>2.8049999999999999E-12</c:v>
                </c:pt>
                <c:pt idx="29498">
                  <c:v>2.794E-12</c:v>
                </c:pt>
                <c:pt idx="29499">
                  <c:v>2.7879999999999998E-12</c:v>
                </c:pt>
                <c:pt idx="29500">
                  <c:v>2.7589999999999999E-12</c:v>
                </c:pt>
                <c:pt idx="29501">
                  <c:v>2.769E-12</c:v>
                </c:pt>
                <c:pt idx="29502">
                  <c:v>2.7709999999999998E-12</c:v>
                </c:pt>
                <c:pt idx="29503">
                  <c:v>2.7719999999999999E-12</c:v>
                </c:pt>
                <c:pt idx="29504">
                  <c:v>2.7629999999999998E-12</c:v>
                </c:pt>
                <c:pt idx="29505">
                  <c:v>2.7679999999999999E-12</c:v>
                </c:pt>
                <c:pt idx="29506">
                  <c:v>2.7379999999999998E-12</c:v>
                </c:pt>
                <c:pt idx="29507">
                  <c:v>2.7360000000000001E-12</c:v>
                </c:pt>
                <c:pt idx="29508">
                  <c:v>2.7160000000000001E-12</c:v>
                </c:pt>
                <c:pt idx="29509">
                  <c:v>2.7139999999999999E-12</c:v>
                </c:pt>
                <c:pt idx="29510">
                  <c:v>2.7200000000000001E-12</c:v>
                </c:pt>
                <c:pt idx="29511">
                  <c:v>2.7240000000000001E-12</c:v>
                </c:pt>
                <c:pt idx="29512">
                  <c:v>2.6879999999999999E-12</c:v>
                </c:pt>
                <c:pt idx="29513">
                  <c:v>2.7129999999999998E-12</c:v>
                </c:pt>
                <c:pt idx="29514">
                  <c:v>2.681E-12</c:v>
                </c:pt>
                <c:pt idx="29515">
                  <c:v>2.7179999999999999E-12</c:v>
                </c:pt>
                <c:pt idx="29516">
                  <c:v>2.6839999999999999E-12</c:v>
                </c:pt>
                <c:pt idx="29517">
                  <c:v>2.6839999999999999E-12</c:v>
                </c:pt>
                <c:pt idx="29518">
                  <c:v>2.69E-12</c:v>
                </c:pt>
                <c:pt idx="29519">
                  <c:v>2.681E-12</c:v>
                </c:pt>
                <c:pt idx="29520">
                  <c:v>2.6820000000000001E-12</c:v>
                </c:pt>
                <c:pt idx="29521">
                  <c:v>2.6830000000000002E-12</c:v>
                </c:pt>
                <c:pt idx="29522">
                  <c:v>2.6610000000000001E-12</c:v>
                </c:pt>
                <c:pt idx="29523">
                  <c:v>2.6549999999999999E-12</c:v>
                </c:pt>
                <c:pt idx="29524">
                  <c:v>2.648E-12</c:v>
                </c:pt>
                <c:pt idx="29525">
                  <c:v>2.639E-12</c:v>
                </c:pt>
                <c:pt idx="29526">
                  <c:v>2.6429999999999999E-12</c:v>
                </c:pt>
                <c:pt idx="29527">
                  <c:v>2.6280000000000001E-12</c:v>
                </c:pt>
                <c:pt idx="29528">
                  <c:v>2.6249999999999998E-12</c:v>
                </c:pt>
                <c:pt idx="29529">
                  <c:v>2.6400000000000001E-12</c:v>
                </c:pt>
                <c:pt idx="29530">
                  <c:v>2.639E-12</c:v>
                </c:pt>
                <c:pt idx="29531">
                  <c:v>2.6429999999999999E-12</c:v>
                </c:pt>
                <c:pt idx="29532">
                  <c:v>2.6419999999999998E-12</c:v>
                </c:pt>
                <c:pt idx="29533">
                  <c:v>2.6330000000000002E-12</c:v>
                </c:pt>
                <c:pt idx="29534">
                  <c:v>2.6360000000000001E-12</c:v>
                </c:pt>
                <c:pt idx="29535">
                  <c:v>2.635E-12</c:v>
                </c:pt>
                <c:pt idx="29536">
                  <c:v>2.6410000000000002E-12</c:v>
                </c:pt>
                <c:pt idx="29537">
                  <c:v>2.6249999999999998E-12</c:v>
                </c:pt>
                <c:pt idx="29538">
                  <c:v>2.619E-12</c:v>
                </c:pt>
                <c:pt idx="29539">
                  <c:v>2.6669999999999998E-12</c:v>
                </c:pt>
                <c:pt idx="29540">
                  <c:v>2.6719999999999999E-12</c:v>
                </c:pt>
                <c:pt idx="29541">
                  <c:v>2.6509999999999999E-12</c:v>
                </c:pt>
                <c:pt idx="29542">
                  <c:v>2.6490000000000001E-12</c:v>
                </c:pt>
                <c:pt idx="29543">
                  <c:v>2.644E-12</c:v>
                </c:pt>
                <c:pt idx="29544">
                  <c:v>2.6249999999999998E-12</c:v>
                </c:pt>
                <c:pt idx="29545">
                  <c:v>2.614E-12</c:v>
                </c:pt>
                <c:pt idx="29546">
                  <c:v>2.61E-12</c:v>
                </c:pt>
                <c:pt idx="29547">
                  <c:v>2.6030000000000001E-12</c:v>
                </c:pt>
                <c:pt idx="29548">
                  <c:v>2.5959999999999998E-12</c:v>
                </c:pt>
                <c:pt idx="29549">
                  <c:v>2.5940000000000001E-12</c:v>
                </c:pt>
                <c:pt idx="29550">
                  <c:v>2.5860000000000001E-12</c:v>
                </c:pt>
                <c:pt idx="29551">
                  <c:v>2.589E-12</c:v>
                </c:pt>
                <c:pt idx="29552">
                  <c:v>2.5969999999999999E-12</c:v>
                </c:pt>
                <c:pt idx="29553">
                  <c:v>2.5879999999999999E-12</c:v>
                </c:pt>
                <c:pt idx="29554">
                  <c:v>2.577E-12</c:v>
                </c:pt>
                <c:pt idx="29555">
                  <c:v>2.5860000000000001E-12</c:v>
                </c:pt>
                <c:pt idx="29556">
                  <c:v>2.5860000000000001E-12</c:v>
                </c:pt>
                <c:pt idx="29557">
                  <c:v>2.5919999999999999E-12</c:v>
                </c:pt>
                <c:pt idx="29558">
                  <c:v>2.5669999999999999E-12</c:v>
                </c:pt>
                <c:pt idx="29559">
                  <c:v>2.5940000000000001E-12</c:v>
                </c:pt>
                <c:pt idx="29560">
                  <c:v>2.56E-12</c:v>
                </c:pt>
                <c:pt idx="29561">
                  <c:v>2.5839999999999999E-12</c:v>
                </c:pt>
                <c:pt idx="29562">
                  <c:v>2.573E-12</c:v>
                </c:pt>
                <c:pt idx="29563">
                  <c:v>2.5749999999999998E-12</c:v>
                </c:pt>
                <c:pt idx="29564">
                  <c:v>2.5749999999999998E-12</c:v>
                </c:pt>
                <c:pt idx="29565">
                  <c:v>2.585E-12</c:v>
                </c:pt>
                <c:pt idx="29566">
                  <c:v>2.5749999999999998E-12</c:v>
                </c:pt>
                <c:pt idx="29567">
                  <c:v>2.573E-12</c:v>
                </c:pt>
                <c:pt idx="29568">
                  <c:v>2.5700000000000002E-12</c:v>
                </c:pt>
                <c:pt idx="29569">
                  <c:v>2.5669999999999999E-12</c:v>
                </c:pt>
                <c:pt idx="29570">
                  <c:v>2.5690000000000001E-12</c:v>
                </c:pt>
                <c:pt idx="29571">
                  <c:v>2.564E-12</c:v>
                </c:pt>
                <c:pt idx="29572">
                  <c:v>2.5610000000000001E-12</c:v>
                </c:pt>
                <c:pt idx="29573">
                  <c:v>2.5579999999999998E-12</c:v>
                </c:pt>
                <c:pt idx="29574">
                  <c:v>2.5530000000000001E-12</c:v>
                </c:pt>
                <c:pt idx="29575">
                  <c:v>2.5570000000000001E-12</c:v>
                </c:pt>
                <c:pt idx="29576">
                  <c:v>2.5539999999999998E-12</c:v>
                </c:pt>
                <c:pt idx="29577">
                  <c:v>2.5530000000000001E-12</c:v>
                </c:pt>
                <c:pt idx="29578">
                  <c:v>2.5490000000000001E-12</c:v>
                </c:pt>
                <c:pt idx="29579">
                  <c:v>2.5549999999999999E-12</c:v>
                </c:pt>
                <c:pt idx="29580">
                  <c:v>2.5490000000000001E-12</c:v>
                </c:pt>
                <c:pt idx="29581">
                  <c:v>2.5620000000000002E-12</c:v>
                </c:pt>
                <c:pt idx="29582">
                  <c:v>2.5879999999999999E-12</c:v>
                </c:pt>
                <c:pt idx="29583">
                  <c:v>2.5610000000000001E-12</c:v>
                </c:pt>
                <c:pt idx="29584">
                  <c:v>2.552E-12</c:v>
                </c:pt>
                <c:pt idx="29585">
                  <c:v>2.5539999999999998E-12</c:v>
                </c:pt>
                <c:pt idx="29586">
                  <c:v>2.5509999999999999E-12</c:v>
                </c:pt>
                <c:pt idx="29587">
                  <c:v>2.548E-12</c:v>
                </c:pt>
                <c:pt idx="29588">
                  <c:v>2.5539999999999998E-12</c:v>
                </c:pt>
                <c:pt idx="29589">
                  <c:v>2.5530000000000001E-12</c:v>
                </c:pt>
                <c:pt idx="29590">
                  <c:v>2.5549999999999999E-12</c:v>
                </c:pt>
                <c:pt idx="29591">
                  <c:v>2.5490000000000001E-12</c:v>
                </c:pt>
                <c:pt idx="29592">
                  <c:v>2.5490000000000001E-12</c:v>
                </c:pt>
                <c:pt idx="29593">
                  <c:v>2.5610000000000001E-12</c:v>
                </c:pt>
                <c:pt idx="29594">
                  <c:v>2.5589999999999999E-12</c:v>
                </c:pt>
                <c:pt idx="29595">
                  <c:v>2.547E-12</c:v>
                </c:pt>
                <c:pt idx="29596">
                  <c:v>2.5549999999999999E-12</c:v>
                </c:pt>
                <c:pt idx="29597">
                  <c:v>2.5539999999999998E-12</c:v>
                </c:pt>
                <c:pt idx="29598">
                  <c:v>2.5509999999999999E-12</c:v>
                </c:pt>
                <c:pt idx="29599">
                  <c:v>2.5570000000000001E-12</c:v>
                </c:pt>
                <c:pt idx="29600">
                  <c:v>2.5589999999999999E-12</c:v>
                </c:pt>
                <c:pt idx="29601">
                  <c:v>2.5440000000000001E-12</c:v>
                </c:pt>
                <c:pt idx="29602">
                  <c:v>2.5530000000000001E-12</c:v>
                </c:pt>
                <c:pt idx="29603">
                  <c:v>2.5570000000000001E-12</c:v>
                </c:pt>
                <c:pt idx="29604">
                  <c:v>2.556E-12</c:v>
                </c:pt>
                <c:pt idx="29605">
                  <c:v>2.5579999999999998E-12</c:v>
                </c:pt>
                <c:pt idx="29606">
                  <c:v>2.5530000000000001E-12</c:v>
                </c:pt>
                <c:pt idx="29607">
                  <c:v>2.5579999999999998E-12</c:v>
                </c:pt>
                <c:pt idx="29608">
                  <c:v>2.5660000000000002E-12</c:v>
                </c:pt>
                <c:pt idx="29609">
                  <c:v>2.5749999999999998E-12</c:v>
                </c:pt>
                <c:pt idx="29610">
                  <c:v>2.573E-12</c:v>
                </c:pt>
                <c:pt idx="29611">
                  <c:v>2.5530000000000001E-12</c:v>
                </c:pt>
                <c:pt idx="29612">
                  <c:v>2.5690000000000001E-12</c:v>
                </c:pt>
                <c:pt idx="29613">
                  <c:v>2.5799999999999999E-12</c:v>
                </c:pt>
                <c:pt idx="29614">
                  <c:v>2.5820000000000001E-12</c:v>
                </c:pt>
                <c:pt idx="29615">
                  <c:v>2.5870000000000002E-12</c:v>
                </c:pt>
                <c:pt idx="29616">
                  <c:v>2.585E-12</c:v>
                </c:pt>
                <c:pt idx="29617">
                  <c:v>2.5860000000000001E-12</c:v>
                </c:pt>
                <c:pt idx="29618">
                  <c:v>2.5660000000000002E-12</c:v>
                </c:pt>
                <c:pt idx="29619">
                  <c:v>2.5660000000000002E-12</c:v>
                </c:pt>
                <c:pt idx="29620">
                  <c:v>2.5709999999999998E-12</c:v>
                </c:pt>
                <c:pt idx="29621">
                  <c:v>2.585E-12</c:v>
                </c:pt>
                <c:pt idx="29622">
                  <c:v>2.5910000000000002E-12</c:v>
                </c:pt>
                <c:pt idx="29623">
                  <c:v>2.5969999999999999E-12</c:v>
                </c:pt>
                <c:pt idx="29624">
                  <c:v>2.5829999999999998E-12</c:v>
                </c:pt>
                <c:pt idx="29625">
                  <c:v>2.5990000000000001E-12</c:v>
                </c:pt>
                <c:pt idx="29626">
                  <c:v>2.6039999999999998E-12</c:v>
                </c:pt>
                <c:pt idx="29627">
                  <c:v>2.614E-12</c:v>
                </c:pt>
                <c:pt idx="29628">
                  <c:v>2.606E-12</c:v>
                </c:pt>
                <c:pt idx="29629">
                  <c:v>2.6030000000000001E-12</c:v>
                </c:pt>
                <c:pt idx="29630">
                  <c:v>2.6030000000000001E-12</c:v>
                </c:pt>
                <c:pt idx="29631">
                  <c:v>2.6070000000000001E-12</c:v>
                </c:pt>
                <c:pt idx="29632">
                  <c:v>2.5919999999999999E-12</c:v>
                </c:pt>
                <c:pt idx="29633">
                  <c:v>2.602E-12</c:v>
                </c:pt>
                <c:pt idx="29634">
                  <c:v>2.5940000000000001E-12</c:v>
                </c:pt>
                <c:pt idx="29635">
                  <c:v>2.6009999999999999E-12</c:v>
                </c:pt>
                <c:pt idx="29636">
                  <c:v>2.577E-12</c:v>
                </c:pt>
                <c:pt idx="29637">
                  <c:v>2.61E-12</c:v>
                </c:pt>
                <c:pt idx="29638">
                  <c:v>2.6160000000000002E-12</c:v>
                </c:pt>
                <c:pt idx="29639">
                  <c:v>2.6259999999999999E-12</c:v>
                </c:pt>
                <c:pt idx="29640">
                  <c:v>2.623E-12</c:v>
                </c:pt>
                <c:pt idx="29641">
                  <c:v>2.6339999999999999E-12</c:v>
                </c:pt>
                <c:pt idx="29642">
                  <c:v>2.6339999999999999E-12</c:v>
                </c:pt>
                <c:pt idx="29643">
                  <c:v>2.6129999999999999E-12</c:v>
                </c:pt>
                <c:pt idx="29644">
                  <c:v>2.619E-12</c:v>
                </c:pt>
                <c:pt idx="29645">
                  <c:v>2.6499999999999998E-12</c:v>
                </c:pt>
                <c:pt idx="29646">
                  <c:v>2.66E-12</c:v>
                </c:pt>
                <c:pt idx="29647">
                  <c:v>2.6570000000000001E-12</c:v>
                </c:pt>
                <c:pt idx="29648">
                  <c:v>2.6610000000000001E-12</c:v>
                </c:pt>
                <c:pt idx="29649">
                  <c:v>2.6459999999999998E-12</c:v>
                </c:pt>
                <c:pt idx="29650">
                  <c:v>2.6700000000000001E-12</c:v>
                </c:pt>
                <c:pt idx="29651">
                  <c:v>2.6499999999999998E-12</c:v>
                </c:pt>
                <c:pt idx="29652">
                  <c:v>2.644E-12</c:v>
                </c:pt>
                <c:pt idx="29653">
                  <c:v>2.6610000000000001E-12</c:v>
                </c:pt>
                <c:pt idx="29654">
                  <c:v>2.644E-12</c:v>
                </c:pt>
                <c:pt idx="29655">
                  <c:v>2.6650000000000001E-12</c:v>
                </c:pt>
                <c:pt idx="29656">
                  <c:v>2.6660000000000002E-12</c:v>
                </c:pt>
                <c:pt idx="29657">
                  <c:v>2.6379999999999999E-12</c:v>
                </c:pt>
                <c:pt idx="29658">
                  <c:v>2.6589999999999999E-12</c:v>
                </c:pt>
                <c:pt idx="29659">
                  <c:v>2.6580000000000002E-12</c:v>
                </c:pt>
                <c:pt idx="29660">
                  <c:v>2.6709999999999998E-12</c:v>
                </c:pt>
                <c:pt idx="29661">
                  <c:v>2.6679999999999999E-12</c:v>
                </c:pt>
                <c:pt idx="29662">
                  <c:v>2.6879999999999999E-12</c:v>
                </c:pt>
                <c:pt idx="29663">
                  <c:v>2.7030000000000001E-12</c:v>
                </c:pt>
                <c:pt idx="29664">
                  <c:v>2.706E-12</c:v>
                </c:pt>
                <c:pt idx="29665">
                  <c:v>2.7080000000000002E-12</c:v>
                </c:pt>
                <c:pt idx="29666">
                  <c:v>2.7139999999999999E-12</c:v>
                </c:pt>
                <c:pt idx="29667">
                  <c:v>2.719E-12</c:v>
                </c:pt>
                <c:pt idx="29668">
                  <c:v>2.71E-12</c:v>
                </c:pt>
                <c:pt idx="29669">
                  <c:v>2.7160000000000001E-12</c:v>
                </c:pt>
                <c:pt idx="29670">
                  <c:v>2.723E-12</c:v>
                </c:pt>
                <c:pt idx="29671">
                  <c:v>2.7280000000000001E-12</c:v>
                </c:pt>
                <c:pt idx="29672">
                  <c:v>2.7339999999999999E-12</c:v>
                </c:pt>
                <c:pt idx="29673">
                  <c:v>2.7290000000000002E-12</c:v>
                </c:pt>
                <c:pt idx="29674">
                  <c:v>2.74E-12</c:v>
                </c:pt>
                <c:pt idx="29675">
                  <c:v>2.748E-12</c:v>
                </c:pt>
                <c:pt idx="29676">
                  <c:v>2.7540000000000002E-12</c:v>
                </c:pt>
                <c:pt idx="29677">
                  <c:v>2.7679999999999999E-12</c:v>
                </c:pt>
                <c:pt idx="29678">
                  <c:v>2.756E-12</c:v>
                </c:pt>
                <c:pt idx="29679">
                  <c:v>2.7589999999999999E-12</c:v>
                </c:pt>
                <c:pt idx="29680">
                  <c:v>2.7530000000000001E-12</c:v>
                </c:pt>
                <c:pt idx="29681">
                  <c:v>2.7509999999999999E-12</c:v>
                </c:pt>
                <c:pt idx="29682">
                  <c:v>2.761E-12</c:v>
                </c:pt>
                <c:pt idx="29683">
                  <c:v>2.7719999999999999E-12</c:v>
                </c:pt>
                <c:pt idx="29684">
                  <c:v>2.7780000000000001E-12</c:v>
                </c:pt>
                <c:pt idx="29685">
                  <c:v>2.7929999999999999E-12</c:v>
                </c:pt>
                <c:pt idx="29686">
                  <c:v>2.8049999999999999E-12</c:v>
                </c:pt>
                <c:pt idx="29687">
                  <c:v>2.7950000000000001E-12</c:v>
                </c:pt>
                <c:pt idx="29688">
                  <c:v>2.8009999999999999E-12</c:v>
                </c:pt>
                <c:pt idx="29689">
                  <c:v>2.7910000000000001E-12</c:v>
                </c:pt>
                <c:pt idx="29690">
                  <c:v>2.798E-12</c:v>
                </c:pt>
                <c:pt idx="29691">
                  <c:v>2.8089999999999998E-12</c:v>
                </c:pt>
                <c:pt idx="29692">
                  <c:v>2.8049999999999999E-12</c:v>
                </c:pt>
                <c:pt idx="29693">
                  <c:v>2.8040000000000002E-12</c:v>
                </c:pt>
                <c:pt idx="29694">
                  <c:v>2.8129999999999998E-12</c:v>
                </c:pt>
                <c:pt idx="29695">
                  <c:v>2.7990000000000001E-12</c:v>
                </c:pt>
                <c:pt idx="29696">
                  <c:v>2.8070000000000001E-12</c:v>
                </c:pt>
                <c:pt idx="29697">
                  <c:v>2.8080000000000002E-12</c:v>
                </c:pt>
                <c:pt idx="29698">
                  <c:v>2.8129999999999998E-12</c:v>
                </c:pt>
                <c:pt idx="29699">
                  <c:v>2.8240000000000001E-12</c:v>
                </c:pt>
                <c:pt idx="29700">
                  <c:v>2.836E-12</c:v>
                </c:pt>
                <c:pt idx="29701">
                  <c:v>2.844E-12</c:v>
                </c:pt>
                <c:pt idx="29702">
                  <c:v>2.8410000000000001E-12</c:v>
                </c:pt>
                <c:pt idx="29703">
                  <c:v>2.8330000000000001E-12</c:v>
                </c:pt>
                <c:pt idx="29704">
                  <c:v>2.8219999999999999E-12</c:v>
                </c:pt>
                <c:pt idx="29705">
                  <c:v>2.8379999999999998E-12</c:v>
                </c:pt>
                <c:pt idx="29706">
                  <c:v>2.8429999999999999E-12</c:v>
                </c:pt>
                <c:pt idx="29707">
                  <c:v>2.8679999999999999E-12</c:v>
                </c:pt>
                <c:pt idx="29708">
                  <c:v>2.8580000000000001E-12</c:v>
                </c:pt>
                <c:pt idx="29709">
                  <c:v>2.869E-12</c:v>
                </c:pt>
                <c:pt idx="29710">
                  <c:v>2.8669999999999998E-12</c:v>
                </c:pt>
                <c:pt idx="29711">
                  <c:v>2.902E-12</c:v>
                </c:pt>
                <c:pt idx="29712">
                  <c:v>2.8740000000000001E-12</c:v>
                </c:pt>
                <c:pt idx="29713">
                  <c:v>2.8870000000000001E-12</c:v>
                </c:pt>
                <c:pt idx="29714">
                  <c:v>2.894E-12</c:v>
                </c:pt>
                <c:pt idx="29715">
                  <c:v>2.9049999999999998E-12</c:v>
                </c:pt>
                <c:pt idx="29716">
                  <c:v>2.8990000000000001E-12</c:v>
                </c:pt>
                <c:pt idx="29717">
                  <c:v>2.8960000000000002E-12</c:v>
                </c:pt>
                <c:pt idx="29718">
                  <c:v>2.898E-12</c:v>
                </c:pt>
                <c:pt idx="29719">
                  <c:v>2.8830000000000001E-12</c:v>
                </c:pt>
                <c:pt idx="29720">
                  <c:v>2.8830000000000001E-12</c:v>
                </c:pt>
                <c:pt idx="29721">
                  <c:v>2.8889999999999999E-12</c:v>
                </c:pt>
                <c:pt idx="29722">
                  <c:v>2.8889999999999999E-12</c:v>
                </c:pt>
                <c:pt idx="29723">
                  <c:v>2.89E-12</c:v>
                </c:pt>
                <c:pt idx="29724">
                  <c:v>2.907E-12</c:v>
                </c:pt>
                <c:pt idx="29725">
                  <c:v>2.9139999999999999E-12</c:v>
                </c:pt>
                <c:pt idx="29726">
                  <c:v>2.9219999999999999E-12</c:v>
                </c:pt>
                <c:pt idx="29727">
                  <c:v>2.9259999999999999E-12</c:v>
                </c:pt>
                <c:pt idx="29728">
                  <c:v>2.9290000000000001E-12</c:v>
                </c:pt>
                <c:pt idx="29729">
                  <c:v>2.9389999999999999E-12</c:v>
                </c:pt>
                <c:pt idx="29730">
                  <c:v>2.936E-12</c:v>
                </c:pt>
                <c:pt idx="29731">
                  <c:v>2.9410000000000001E-12</c:v>
                </c:pt>
                <c:pt idx="29732">
                  <c:v>2.9450000000000001E-12</c:v>
                </c:pt>
                <c:pt idx="29733">
                  <c:v>2.9330000000000001E-12</c:v>
                </c:pt>
                <c:pt idx="29734">
                  <c:v>2.9460000000000002E-12</c:v>
                </c:pt>
                <c:pt idx="29735">
                  <c:v>2.9559999999999999E-12</c:v>
                </c:pt>
                <c:pt idx="29736">
                  <c:v>2.9750000000000001E-12</c:v>
                </c:pt>
                <c:pt idx="29737">
                  <c:v>2.9500000000000002E-12</c:v>
                </c:pt>
                <c:pt idx="29738">
                  <c:v>2.9540000000000001E-12</c:v>
                </c:pt>
                <c:pt idx="29739">
                  <c:v>2.969E-12</c:v>
                </c:pt>
                <c:pt idx="29740">
                  <c:v>2.9490000000000001E-12</c:v>
                </c:pt>
                <c:pt idx="29741">
                  <c:v>2.9710000000000002E-12</c:v>
                </c:pt>
                <c:pt idx="29742">
                  <c:v>2.9700000000000001E-12</c:v>
                </c:pt>
                <c:pt idx="29743">
                  <c:v>2.982E-12</c:v>
                </c:pt>
                <c:pt idx="29744">
                  <c:v>2.982E-12</c:v>
                </c:pt>
                <c:pt idx="29745">
                  <c:v>2.957E-12</c:v>
                </c:pt>
                <c:pt idx="29746">
                  <c:v>2.9559999999999999E-12</c:v>
                </c:pt>
                <c:pt idx="29747">
                  <c:v>2.9740000000000001E-12</c:v>
                </c:pt>
                <c:pt idx="29748">
                  <c:v>2.9700000000000001E-12</c:v>
                </c:pt>
                <c:pt idx="29749">
                  <c:v>2.9849999999999999E-12</c:v>
                </c:pt>
                <c:pt idx="29750">
                  <c:v>2.999E-12</c:v>
                </c:pt>
                <c:pt idx="29751">
                  <c:v>3.007E-12</c:v>
                </c:pt>
                <c:pt idx="29752">
                  <c:v>2.9920000000000002E-12</c:v>
                </c:pt>
                <c:pt idx="29753">
                  <c:v>3.0000000000000001E-12</c:v>
                </c:pt>
                <c:pt idx="29754">
                  <c:v>3.0019999999999999E-12</c:v>
                </c:pt>
                <c:pt idx="29755">
                  <c:v>3.003E-12</c:v>
                </c:pt>
                <c:pt idx="29756">
                  <c:v>3.0120000000000001E-12</c:v>
                </c:pt>
                <c:pt idx="29757">
                  <c:v>3.024E-12</c:v>
                </c:pt>
                <c:pt idx="29758">
                  <c:v>3.0170000000000002E-12</c:v>
                </c:pt>
                <c:pt idx="29759">
                  <c:v>3.0290000000000001E-12</c:v>
                </c:pt>
                <c:pt idx="29760">
                  <c:v>3.0120000000000001E-12</c:v>
                </c:pt>
                <c:pt idx="29761">
                  <c:v>3.0450000000000001E-12</c:v>
                </c:pt>
                <c:pt idx="29762">
                  <c:v>3.036E-12</c:v>
                </c:pt>
                <c:pt idx="29763">
                  <c:v>3.036E-12</c:v>
                </c:pt>
                <c:pt idx="29764">
                  <c:v>3.0309999999999999E-12</c:v>
                </c:pt>
                <c:pt idx="29765">
                  <c:v>3.0370000000000001E-12</c:v>
                </c:pt>
                <c:pt idx="29766">
                  <c:v>3.0410000000000001E-12</c:v>
                </c:pt>
                <c:pt idx="29767">
                  <c:v>3.0389999999999999E-12</c:v>
                </c:pt>
                <c:pt idx="29768">
                  <c:v>3.0380000000000002E-12</c:v>
                </c:pt>
                <c:pt idx="29769">
                  <c:v>3.04E-12</c:v>
                </c:pt>
                <c:pt idx="29770">
                  <c:v>3.0330000000000001E-12</c:v>
                </c:pt>
                <c:pt idx="29771">
                  <c:v>3.036E-12</c:v>
                </c:pt>
                <c:pt idx="29772">
                  <c:v>3.0380000000000002E-12</c:v>
                </c:pt>
                <c:pt idx="29773">
                  <c:v>3.0450000000000001E-12</c:v>
                </c:pt>
                <c:pt idx="29774">
                  <c:v>3.0340000000000002E-12</c:v>
                </c:pt>
                <c:pt idx="29775">
                  <c:v>3.0450000000000001E-12</c:v>
                </c:pt>
                <c:pt idx="29776">
                  <c:v>3.0540000000000001E-12</c:v>
                </c:pt>
                <c:pt idx="29777">
                  <c:v>3.049E-12</c:v>
                </c:pt>
                <c:pt idx="29778">
                  <c:v>3.0500000000000001E-12</c:v>
                </c:pt>
                <c:pt idx="29779">
                  <c:v>3.0620000000000001E-12</c:v>
                </c:pt>
                <c:pt idx="29780">
                  <c:v>3.0540000000000001E-12</c:v>
                </c:pt>
                <c:pt idx="29781">
                  <c:v>3.0540000000000001E-12</c:v>
                </c:pt>
                <c:pt idx="29782">
                  <c:v>3.0460000000000001E-12</c:v>
                </c:pt>
                <c:pt idx="29783">
                  <c:v>3.057E-12</c:v>
                </c:pt>
                <c:pt idx="29784">
                  <c:v>3.0750000000000001E-12</c:v>
                </c:pt>
                <c:pt idx="29785">
                  <c:v>3.0809999999999999E-12</c:v>
                </c:pt>
                <c:pt idx="29786">
                  <c:v>3.0799999999999998E-12</c:v>
                </c:pt>
                <c:pt idx="29787">
                  <c:v>3.0679999999999999E-12</c:v>
                </c:pt>
                <c:pt idx="29788">
                  <c:v>3.0719999999999998E-12</c:v>
                </c:pt>
                <c:pt idx="29789">
                  <c:v>3.0830000000000001E-12</c:v>
                </c:pt>
                <c:pt idx="29790">
                  <c:v>3.0759999999999998E-12</c:v>
                </c:pt>
                <c:pt idx="29791">
                  <c:v>3.0759999999999998E-12</c:v>
                </c:pt>
                <c:pt idx="29792">
                  <c:v>3.0540000000000001E-12</c:v>
                </c:pt>
                <c:pt idx="29793">
                  <c:v>3.0620000000000001E-12</c:v>
                </c:pt>
                <c:pt idx="29794">
                  <c:v>3.0710000000000001E-12</c:v>
                </c:pt>
                <c:pt idx="29795">
                  <c:v>3.0809999999999999E-12</c:v>
                </c:pt>
                <c:pt idx="29796">
                  <c:v>3.0840000000000002E-12</c:v>
                </c:pt>
                <c:pt idx="29797">
                  <c:v>3.0870000000000001E-12</c:v>
                </c:pt>
                <c:pt idx="29798">
                  <c:v>3.0889999999999999E-12</c:v>
                </c:pt>
                <c:pt idx="29799">
                  <c:v>3.086E-12</c:v>
                </c:pt>
                <c:pt idx="29800">
                  <c:v>3.0840000000000002E-12</c:v>
                </c:pt>
                <c:pt idx="29801">
                  <c:v>3.0960000000000001E-12</c:v>
                </c:pt>
                <c:pt idx="29802">
                  <c:v>3.0929999999999998E-12</c:v>
                </c:pt>
                <c:pt idx="29803">
                  <c:v>3.0910000000000001E-12</c:v>
                </c:pt>
                <c:pt idx="29804">
                  <c:v>3.0889999999999999E-12</c:v>
                </c:pt>
                <c:pt idx="29805">
                  <c:v>3.0939999999999999E-12</c:v>
                </c:pt>
                <c:pt idx="29806">
                  <c:v>3.0939999999999999E-12</c:v>
                </c:pt>
                <c:pt idx="29807">
                  <c:v>3.061E-12</c:v>
                </c:pt>
                <c:pt idx="29808">
                  <c:v>3.0870000000000001E-12</c:v>
                </c:pt>
                <c:pt idx="29809">
                  <c:v>3.0969999999999998E-12</c:v>
                </c:pt>
                <c:pt idx="29810">
                  <c:v>3.0929999999999998E-12</c:v>
                </c:pt>
                <c:pt idx="29811">
                  <c:v>3.1040000000000001E-12</c:v>
                </c:pt>
                <c:pt idx="29812">
                  <c:v>3.111E-12</c:v>
                </c:pt>
                <c:pt idx="29813">
                  <c:v>3.1229999999999999E-12</c:v>
                </c:pt>
                <c:pt idx="29814">
                  <c:v>3.1300000000000002E-12</c:v>
                </c:pt>
                <c:pt idx="29815">
                  <c:v>3.1250000000000001E-12</c:v>
                </c:pt>
                <c:pt idx="29816">
                  <c:v>3.1330000000000001E-12</c:v>
                </c:pt>
                <c:pt idx="29817">
                  <c:v>3.1340000000000002E-12</c:v>
                </c:pt>
                <c:pt idx="29818">
                  <c:v>3.132E-12</c:v>
                </c:pt>
                <c:pt idx="29819">
                  <c:v>3.1269999999999999E-12</c:v>
                </c:pt>
                <c:pt idx="29820">
                  <c:v>3.1229999999999999E-12</c:v>
                </c:pt>
                <c:pt idx="29821">
                  <c:v>3.1399999999999999E-12</c:v>
                </c:pt>
                <c:pt idx="29822">
                  <c:v>3.1420000000000001E-12</c:v>
                </c:pt>
                <c:pt idx="29823">
                  <c:v>3.1399999999999999E-12</c:v>
                </c:pt>
                <c:pt idx="29824">
                  <c:v>3.141E-12</c:v>
                </c:pt>
                <c:pt idx="29825">
                  <c:v>3.1290000000000001E-12</c:v>
                </c:pt>
                <c:pt idx="29826">
                  <c:v>3.1229999999999999E-12</c:v>
                </c:pt>
                <c:pt idx="29827">
                  <c:v>3.1269999999999999E-12</c:v>
                </c:pt>
                <c:pt idx="29828">
                  <c:v>3.1019999999999999E-12</c:v>
                </c:pt>
                <c:pt idx="29829">
                  <c:v>3.1290000000000001E-12</c:v>
                </c:pt>
                <c:pt idx="29830">
                  <c:v>3.1130000000000002E-12</c:v>
                </c:pt>
                <c:pt idx="29831">
                  <c:v>3.1130000000000002E-12</c:v>
                </c:pt>
                <c:pt idx="29832">
                  <c:v>3.0759999999999998E-12</c:v>
                </c:pt>
                <c:pt idx="29833">
                  <c:v>3.1189999999999999E-12</c:v>
                </c:pt>
                <c:pt idx="29834">
                  <c:v>3.0969999999999998E-12</c:v>
                </c:pt>
                <c:pt idx="29835">
                  <c:v>3.1000000000000001E-12</c:v>
                </c:pt>
                <c:pt idx="29836">
                  <c:v>3.107E-12</c:v>
                </c:pt>
                <c:pt idx="29837">
                  <c:v>3.1170000000000001E-12</c:v>
                </c:pt>
                <c:pt idx="29838">
                  <c:v>3.1229999999999999E-12</c:v>
                </c:pt>
                <c:pt idx="29839">
                  <c:v>3.12E-12</c:v>
                </c:pt>
                <c:pt idx="29840">
                  <c:v>3.1139999999999999E-12</c:v>
                </c:pt>
                <c:pt idx="29841">
                  <c:v>3.1179999999999998E-12</c:v>
                </c:pt>
                <c:pt idx="29842">
                  <c:v>3.1000000000000001E-12</c:v>
                </c:pt>
                <c:pt idx="29843">
                  <c:v>3.1040000000000001E-12</c:v>
                </c:pt>
                <c:pt idx="29844">
                  <c:v>3.1000000000000001E-12</c:v>
                </c:pt>
                <c:pt idx="29845">
                  <c:v>3.1139999999999999E-12</c:v>
                </c:pt>
                <c:pt idx="29846">
                  <c:v>3.1160000000000001E-12</c:v>
                </c:pt>
                <c:pt idx="29847">
                  <c:v>3.1059999999999999E-12</c:v>
                </c:pt>
                <c:pt idx="29848">
                  <c:v>3.1009999999999998E-12</c:v>
                </c:pt>
                <c:pt idx="29849">
                  <c:v>3.1040000000000001E-12</c:v>
                </c:pt>
                <c:pt idx="29850">
                  <c:v>3.1269999999999999E-12</c:v>
                </c:pt>
                <c:pt idx="29851">
                  <c:v>3.1189999999999999E-12</c:v>
                </c:pt>
                <c:pt idx="29852">
                  <c:v>3.12E-12</c:v>
                </c:pt>
                <c:pt idx="29853">
                  <c:v>3.1019999999999999E-12</c:v>
                </c:pt>
                <c:pt idx="29854">
                  <c:v>3.1189999999999999E-12</c:v>
                </c:pt>
                <c:pt idx="29855">
                  <c:v>3.099E-12</c:v>
                </c:pt>
                <c:pt idx="29856">
                  <c:v>3.1000000000000001E-12</c:v>
                </c:pt>
                <c:pt idx="29857">
                  <c:v>3.0559999999999999E-12</c:v>
                </c:pt>
                <c:pt idx="29858">
                  <c:v>3.0849999999999999E-12</c:v>
                </c:pt>
                <c:pt idx="29859">
                  <c:v>3.0910000000000001E-12</c:v>
                </c:pt>
                <c:pt idx="29860">
                  <c:v>3.078E-12</c:v>
                </c:pt>
                <c:pt idx="29861">
                  <c:v>3.0809999999999999E-12</c:v>
                </c:pt>
                <c:pt idx="29862">
                  <c:v>3.0880000000000002E-12</c:v>
                </c:pt>
                <c:pt idx="29863">
                  <c:v>3.0759999999999998E-12</c:v>
                </c:pt>
                <c:pt idx="29864">
                  <c:v>3.0799999999999998E-12</c:v>
                </c:pt>
                <c:pt idx="29865">
                  <c:v>3.0960000000000001E-12</c:v>
                </c:pt>
                <c:pt idx="29866">
                  <c:v>3.0910000000000001E-12</c:v>
                </c:pt>
                <c:pt idx="29867">
                  <c:v>3.0870000000000001E-12</c:v>
                </c:pt>
                <c:pt idx="29868">
                  <c:v>3.07E-12</c:v>
                </c:pt>
                <c:pt idx="29869">
                  <c:v>3.0689999999999999E-12</c:v>
                </c:pt>
                <c:pt idx="29870">
                  <c:v>3.07E-12</c:v>
                </c:pt>
                <c:pt idx="29871">
                  <c:v>3.0559999999999999E-12</c:v>
                </c:pt>
                <c:pt idx="29872">
                  <c:v>3.0290000000000001E-12</c:v>
                </c:pt>
                <c:pt idx="29873">
                  <c:v>3.032E-12</c:v>
                </c:pt>
                <c:pt idx="29874">
                  <c:v>3.0389999999999999E-12</c:v>
                </c:pt>
                <c:pt idx="29875">
                  <c:v>3.049E-12</c:v>
                </c:pt>
                <c:pt idx="29876">
                  <c:v>3.044E-12</c:v>
                </c:pt>
                <c:pt idx="29877">
                  <c:v>3.0450000000000001E-12</c:v>
                </c:pt>
                <c:pt idx="29878">
                  <c:v>3.0290000000000001E-12</c:v>
                </c:pt>
                <c:pt idx="29879">
                  <c:v>3.04E-12</c:v>
                </c:pt>
                <c:pt idx="29880">
                  <c:v>3.0250000000000001E-12</c:v>
                </c:pt>
                <c:pt idx="29881">
                  <c:v>3.024E-12</c:v>
                </c:pt>
                <c:pt idx="29882">
                  <c:v>3.0000000000000001E-12</c:v>
                </c:pt>
                <c:pt idx="29883">
                  <c:v>3.0200000000000001E-12</c:v>
                </c:pt>
                <c:pt idx="29884">
                  <c:v>3.015E-12</c:v>
                </c:pt>
                <c:pt idx="29885">
                  <c:v>3.003E-12</c:v>
                </c:pt>
                <c:pt idx="29886">
                  <c:v>3.0000000000000001E-12</c:v>
                </c:pt>
                <c:pt idx="29887">
                  <c:v>2.9799999999999998E-12</c:v>
                </c:pt>
                <c:pt idx="29888">
                  <c:v>2.994E-12</c:v>
                </c:pt>
                <c:pt idx="29889">
                  <c:v>2.994E-12</c:v>
                </c:pt>
                <c:pt idx="29890">
                  <c:v>2.9830000000000001E-12</c:v>
                </c:pt>
                <c:pt idx="29891">
                  <c:v>2.9830000000000001E-12</c:v>
                </c:pt>
                <c:pt idx="29892">
                  <c:v>2.9799999999999998E-12</c:v>
                </c:pt>
                <c:pt idx="29893">
                  <c:v>2.9799999999999998E-12</c:v>
                </c:pt>
                <c:pt idx="29894">
                  <c:v>2.978E-12</c:v>
                </c:pt>
                <c:pt idx="29895">
                  <c:v>2.9490000000000001E-12</c:v>
                </c:pt>
                <c:pt idx="29896">
                  <c:v>2.948E-12</c:v>
                </c:pt>
                <c:pt idx="29897">
                  <c:v>2.9540000000000001E-12</c:v>
                </c:pt>
                <c:pt idx="29898">
                  <c:v>2.953E-12</c:v>
                </c:pt>
                <c:pt idx="29899">
                  <c:v>2.9469999999999999E-12</c:v>
                </c:pt>
                <c:pt idx="29900">
                  <c:v>2.9379999999999998E-12</c:v>
                </c:pt>
                <c:pt idx="29901">
                  <c:v>2.9370000000000001E-12</c:v>
                </c:pt>
                <c:pt idx="29902">
                  <c:v>2.9330000000000001E-12</c:v>
                </c:pt>
                <c:pt idx="29903">
                  <c:v>2.9160000000000001E-12</c:v>
                </c:pt>
                <c:pt idx="29904">
                  <c:v>2.9259999999999999E-12</c:v>
                </c:pt>
                <c:pt idx="29905">
                  <c:v>2.894E-12</c:v>
                </c:pt>
                <c:pt idx="29906">
                  <c:v>2.8960000000000002E-12</c:v>
                </c:pt>
                <c:pt idx="29907">
                  <c:v>2.8960000000000002E-12</c:v>
                </c:pt>
                <c:pt idx="29908">
                  <c:v>2.8839999999999998E-12</c:v>
                </c:pt>
                <c:pt idx="29909">
                  <c:v>2.8910000000000001E-12</c:v>
                </c:pt>
                <c:pt idx="29910">
                  <c:v>2.8849999999999999E-12</c:v>
                </c:pt>
                <c:pt idx="29911">
                  <c:v>2.8809999999999999E-12</c:v>
                </c:pt>
                <c:pt idx="29912">
                  <c:v>2.8679999999999999E-12</c:v>
                </c:pt>
                <c:pt idx="29913">
                  <c:v>2.865E-12</c:v>
                </c:pt>
                <c:pt idx="29914">
                  <c:v>2.8580000000000001E-12</c:v>
                </c:pt>
                <c:pt idx="29915">
                  <c:v>2.8299999999999999E-12</c:v>
                </c:pt>
                <c:pt idx="29916">
                  <c:v>2.827E-12</c:v>
                </c:pt>
                <c:pt idx="29917">
                  <c:v>2.8349999999999999E-12</c:v>
                </c:pt>
                <c:pt idx="29918">
                  <c:v>2.831E-12</c:v>
                </c:pt>
                <c:pt idx="29919">
                  <c:v>2.8210000000000002E-12</c:v>
                </c:pt>
                <c:pt idx="29920">
                  <c:v>2.8169999999999998E-12</c:v>
                </c:pt>
                <c:pt idx="29921">
                  <c:v>2.8129999999999998E-12</c:v>
                </c:pt>
                <c:pt idx="29922">
                  <c:v>2.8120000000000001E-12</c:v>
                </c:pt>
                <c:pt idx="29923">
                  <c:v>2.8089999999999998E-12</c:v>
                </c:pt>
                <c:pt idx="29924">
                  <c:v>2.8089999999999998E-12</c:v>
                </c:pt>
                <c:pt idx="29925">
                  <c:v>2.7950000000000001E-12</c:v>
                </c:pt>
                <c:pt idx="29926">
                  <c:v>2.7870000000000001E-12</c:v>
                </c:pt>
                <c:pt idx="29927">
                  <c:v>2.7969999999999999E-12</c:v>
                </c:pt>
                <c:pt idx="29928">
                  <c:v>2.7919999999999998E-12</c:v>
                </c:pt>
                <c:pt idx="29929">
                  <c:v>2.773E-12</c:v>
                </c:pt>
                <c:pt idx="29930">
                  <c:v>2.769E-12</c:v>
                </c:pt>
                <c:pt idx="29931">
                  <c:v>2.7709999999999998E-12</c:v>
                </c:pt>
                <c:pt idx="29932">
                  <c:v>2.7750000000000002E-12</c:v>
                </c:pt>
                <c:pt idx="29933">
                  <c:v>2.7679999999999999E-12</c:v>
                </c:pt>
                <c:pt idx="29934">
                  <c:v>2.761E-12</c:v>
                </c:pt>
                <c:pt idx="29935">
                  <c:v>2.7259999999999999E-12</c:v>
                </c:pt>
                <c:pt idx="29936">
                  <c:v>2.7290000000000002E-12</c:v>
                </c:pt>
                <c:pt idx="29937">
                  <c:v>2.7160000000000001E-12</c:v>
                </c:pt>
                <c:pt idx="29938">
                  <c:v>2.727E-12</c:v>
                </c:pt>
                <c:pt idx="29939">
                  <c:v>2.7280000000000001E-12</c:v>
                </c:pt>
                <c:pt idx="29940">
                  <c:v>2.731E-12</c:v>
                </c:pt>
                <c:pt idx="29941">
                  <c:v>2.7320000000000001E-12</c:v>
                </c:pt>
                <c:pt idx="29942">
                  <c:v>2.6950000000000001E-12</c:v>
                </c:pt>
                <c:pt idx="29943">
                  <c:v>2.7080000000000002E-12</c:v>
                </c:pt>
                <c:pt idx="29944">
                  <c:v>2.6799999999999999E-12</c:v>
                </c:pt>
                <c:pt idx="29945">
                  <c:v>2.689E-12</c:v>
                </c:pt>
                <c:pt idx="29946">
                  <c:v>2.6910000000000001E-12</c:v>
                </c:pt>
                <c:pt idx="29947">
                  <c:v>2.6959999999999998E-12</c:v>
                </c:pt>
                <c:pt idx="29948">
                  <c:v>2.698E-12</c:v>
                </c:pt>
                <c:pt idx="29949">
                  <c:v>2.7040000000000002E-12</c:v>
                </c:pt>
                <c:pt idx="29950">
                  <c:v>2.681E-12</c:v>
                </c:pt>
                <c:pt idx="29951">
                  <c:v>2.6830000000000002E-12</c:v>
                </c:pt>
                <c:pt idx="29952">
                  <c:v>2.669E-12</c:v>
                </c:pt>
                <c:pt idx="29953">
                  <c:v>2.6650000000000001E-12</c:v>
                </c:pt>
                <c:pt idx="29954">
                  <c:v>2.6419999999999998E-12</c:v>
                </c:pt>
                <c:pt idx="29955">
                  <c:v>2.644E-12</c:v>
                </c:pt>
                <c:pt idx="29956">
                  <c:v>2.6400000000000001E-12</c:v>
                </c:pt>
                <c:pt idx="29957">
                  <c:v>2.644E-12</c:v>
                </c:pt>
                <c:pt idx="29958">
                  <c:v>2.677E-12</c:v>
                </c:pt>
                <c:pt idx="29959">
                  <c:v>2.6860000000000001E-12</c:v>
                </c:pt>
                <c:pt idx="29960">
                  <c:v>2.6860000000000001E-12</c:v>
                </c:pt>
                <c:pt idx="29961">
                  <c:v>2.6910000000000001E-12</c:v>
                </c:pt>
                <c:pt idx="29962">
                  <c:v>2.6700000000000001E-12</c:v>
                </c:pt>
                <c:pt idx="29963">
                  <c:v>2.6660000000000002E-12</c:v>
                </c:pt>
                <c:pt idx="29964">
                  <c:v>2.664E-12</c:v>
                </c:pt>
                <c:pt idx="29965">
                  <c:v>2.6719999999999999E-12</c:v>
                </c:pt>
                <c:pt idx="29966">
                  <c:v>2.6660000000000002E-12</c:v>
                </c:pt>
                <c:pt idx="29967">
                  <c:v>2.6549999999999999E-12</c:v>
                </c:pt>
                <c:pt idx="29968">
                  <c:v>2.6499999999999998E-12</c:v>
                </c:pt>
                <c:pt idx="29969">
                  <c:v>2.6459999999999998E-12</c:v>
                </c:pt>
                <c:pt idx="29970">
                  <c:v>2.6379999999999999E-12</c:v>
                </c:pt>
                <c:pt idx="29971">
                  <c:v>2.631E-12</c:v>
                </c:pt>
                <c:pt idx="29972">
                  <c:v>2.6320000000000001E-12</c:v>
                </c:pt>
                <c:pt idx="29973">
                  <c:v>2.606E-12</c:v>
                </c:pt>
                <c:pt idx="29974">
                  <c:v>2.5990000000000001E-12</c:v>
                </c:pt>
                <c:pt idx="29975">
                  <c:v>2.602E-12</c:v>
                </c:pt>
                <c:pt idx="29976">
                  <c:v>2.602E-12</c:v>
                </c:pt>
                <c:pt idx="29977">
                  <c:v>2.61E-12</c:v>
                </c:pt>
                <c:pt idx="29978">
                  <c:v>2.618E-12</c:v>
                </c:pt>
                <c:pt idx="29979">
                  <c:v>2.6169999999999999E-12</c:v>
                </c:pt>
                <c:pt idx="29980">
                  <c:v>2.618E-12</c:v>
                </c:pt>
                <c:pt idx="29981">
                  <c:v>2.6249999999999998E-12</c:v>
                </c:pt>
                <c:pt idx="29982">
                  <c:v>2.6249999999999998E-12</c:v>
                </c:pt>
                <c:pt idx="29983">
                  <c:v>2.6289999999999998E-12</c:v>
                </c:pt>
                <c:pt idx="29984">
                  <c:v>2.619E-12</c:v>
                </c:pt>
                <c:pt idx="29985">
                  <c:v>2.5950000000000002E-12</c:v>
                </c:pt>
                <c:pt idx="29986">
                  <c:v>2.5950000000000002E-12</c:v>
                </c:pt>
                <c:pt idx="29987">
                  <c:v>2.598E-12</c:v>
                </c:pt>
                <c:pt idx="29988">
                  <c:v>2.5910000000000002E-12</c:v>
                </c:pt>
                <c:pt idx="29989">
                  <c:v>2.6009999999999999E-12</c:v>
                </c:pt>
                <c:pt idx="29990">
                  <c:v>2.5950000000000002E-12</c:v>
                </c:pt>
                <c:pt idx="29991">
                  <c:v>2.5900000000000001E-12</c:v>
                </c:pt>
                <c:pt idx="29992">
                  <c:v>2.6009999999999999E-12</c:v>
                </c:pt>
                <c:pt idx="29993">
                  <c:v>2.5860000000000001E-12</c:v>
                </c:pt>
                <c:pt idx="29994">
                  <c:v>2.5829999999999998E-12</c:v>
                </c:pt>
                <c:pt idx="29995">
                  <c:v>2.589E-12</c:v>
                </c:pt>
                <c:pt idx="29996">
                  <c:v>2.589E-12</c:v>
                </c:pt>
                <c:pt idx="29997">
                  <c:v>2.6039999999999998E-12</c:v>
                </c:pt>
                <c:pt idx="29998">
                  <c:v>2.5999999999999998E-12</c:v>
                </c:pt>
                <c:pt idx="29999">
                  <c:v>2.593E-12</c:v>
                </c:pt>
                <c:pt idx="30000">
                  <c:v>2.5910000000000002E-12</c:v>
                </c:pt>
                <c:pt idx="30001">
                  <c:v>2.6009999999999999E-12</c:v>
                </c:pt>
                <c:pt idx="30002">
                  <c:v>2.5959999999999998E-12</c:v>
                </c:pt>
                <c:pt idx="30003">
                  <c:v>2.756E-12</c:v>
                </c:pt>
                <c:pt idx="30004">
                  <c:v>2.5860000000000001E-12</c:v>
                </c:pt>
                <c:pt idx="30005">
                  <c:v>2.5919999999999999E-12</c:v>
                </c:pt>
                <c:pt idx="30006">
                  <c:v>2.568E-12</c:v>
                </c:pt>
                <c:pt idx="30007">
                  <c:v>2.5709999999999998E-12</c:v>
                </c:pt>
                <c:pt idx="30008">
                  <c:v>2.5749999999999998E-12</c:v>
                </c:pt>
                <c:pt idx="30009">
                  <c:v>2.5799999999999999E-12</c:v>
                </c:pt>
                <c:pt idx="30010">
                  <c:v>2.5870000000000002E-12</c:v>
                </c:pt>
                <c:pt idx="30011">
                  <c:v>2.5919999999999999E-12</c:v>
                </c:pt>
                <c:pt idx="30012">
                  <c:v>2.5650000000000001E-12</c:v>
                </c:pt>
                <c:pt idx="30013">
                  <c:v>2.5829999999999998E-12</c:v>
                </c:pt>
                <c:pt idx="30014">
                  <c:v>2.5789999999999998E-12</c:v>
                </c:pt>
                <c:pt idx="30015">
                  <c:v>2.585E-12</c:v>
                </c:pt>
                <c:pt idx="30016">
                  <c:v>2.5660000000000002E-12</c:v>
                </c:pt>
                <c:pt idx="30017">
                  <c:v>2.5740000000000001E-12</c:v>
                </c:pt>
                <c:pt idx="30018">
                  <c:v>2.581E-12</c:v>
                </c:pt>
                <c:pt idx="30019">
                  <c:v>2.5910000000000002E-12</c:v>
                </c:pt>
                <c:pt idx="30020">
                  <c:v>2.5919999999999999E-12</c:v>
                </c:pt>
                <c:pt idx="30021">
                  <c:v>2.5990000000000001E-12</c:v>
                </c:pt>
                <c:pt idx="30022">
                  <c:v>2.598E-12</c:v>
                </c:pt>
                <c:pt idx="30023">
                  <c:v>2.5940000000000001E-12</c:v>
                </c:pt>
                <c:pt idx="30024">
                  <c:v>2.5870000000000002E-12</c:v>
                </c:pt>
                <c:pt idx="30025">
                  <c:v>2.6039999999999998E-12</c:v>
                </c:pt>
                <c:pt idx="30026">
                  <c:v>2.5780000000000001E-12</c:v>
                </c:pt>
                <c:pt idx="30027">
                  <c:v>2.5860000000000001E-12</c:v>
                </c:pt>
                <c:pt idx="30028">
                  <c:v>2.5620000000000002E-12</c:v>
                </c:pt>
                <c:pt idx="30029">
                  <c:v>2.5829999999999998E-12</c:v>
                </c:pt>
                <c:pt idx="30030">
                  <c:v>2.5829999999999998E-12</c:v>
                </c:pt>
                <c:pt idx="30031">
                  <c:v>2.5839999999999999E-12</c:v>
                </c:pt>
                <c:pt idx="30032">
                  <c:v>2.5919999999999999E-12</c:v>
                </c:pt>
                <c:pt idx="30033">
                  <c:v>2.6039999999999998E-12</c:v>
                </c:pt>
                <c:pt idx="30034">
                  <c:v>2.602E-12</c:v>
                </c:pt>
                <c:pt idx="30035">
                  <c:v>2.5999999999999998E-12</c:v>
                </c:pt>
                <c:pt idx="30036">
                  <c:v>2.602E-12</c:v>
                </c:pt>
                <c:pt idx="30037">
                  <c:v>2.5950000000000002E-12</c:v>
                </c:pt>
                <c:pt idx="30038">
                  <c:v>2.606E-12</c:v>
                </c:pt>
                <c:pt idx="30039">
                  <c:v>2.6080000000000002E-12</c:v>
                </c:pt>
                <c:pt idx="30040">
                  <c:v>2.61E-12</c:v>
                </c:pt>
                <c:pt idx="30041">
                  <c:v>2.6129999999999999E-12</c:v>
                </c:pt>
                <c:pt idx="30042">
                  <c:v>2.631E-12</c:v>
                </c:pt>
                <c:pt idx="30043">
                  <c:v>2.6360000000000001E-12</c:v>
                </c:pt>
                <c:pt idx="30044">
                  <c:v>2.631E-12</c:v>
                </c:pt>
                <c:pt idx="30045">
                  <c:v>2.6419999999999998E-12</c:v>
                </c:pt>
                <c:pt idx="30046">
                  <c:v>2.6320000000000001E-12</c:v>
                </c:pt>
                <c:pt idx="30047">
                  <c:v>2.6419999999999998E-12</c:v>
                </c:pt>
                <c:pt idx="30048">
                  <c:v>2.639E-12</c:v>
                </c:pt>
                <c:pt idx="30049">
                  <c:v>2.6320000000000001E-12</c:v>
                </c:pt>
                <c:pt idx="30050">
                  <c:v>2.6400000000000001E-12</c:v>
                </c:pt>
                <c:pt idx="30051">
                  <c:v>2.6339999999999999E-12</c:v>
                </c:pt>
                <c:pt idx="30052">
                  <c:v>2.6469999999999999E-12</c:v>
                </c:pt>
                <c:pt idx="30053">
                  <c:v>2.602E-12</c:v>
                </c:pt>
                <c:pt idx="30054">
                  <c:v>2.6419999999999998E-12</c:v>
                </c:pt>
                <c:pt idx="30055">
                  <c:v>2.6469999999999999E-12</c:v>
                </c:pt>
                <c:pt idx="30056">
                  <c:v>2.6469999999999999E-12</c:v>
                </c:pt>
                <c:pt idx="30057">
                  <c:v>2.6469999999999999E-12</c:v>
                </c:pt>
                <c:pt idx="30058">
                  <c:v>2.6410000000000002E-12</c:v>
                </c:pt>
                <c:pt idx="30059">
                  <c:v>2.644E-12</c:v>
                </c:pt>
                <c:pt idx="30060">
                  <c:v>2.6339999999999999E-12</c:v>
                </c:pt>
                <c:pt idx="30061">
                  <c:v>2.6379999999999999E-12</c:v>
                </c:pt>
                <c:pt idx="30062">
                  <c:v>2.639E-12</c:v>
                </c:pt>
                <c:pt idx="30063">
                  <c:v>2.6629999999999999E-12</c:v>
                </c:pt>
                <c:pt idx="30064">
                  <c:v>2.6679999999999999E-12</c:v>
                </c:pt>
                <c:pt idx="30065">
                  <c:v>2.6620000000000002E-12</c:v>
                </c:pt>
                <c:pt idx="30066">
                  <c:v>2.673E-12</c:v>
                </c:pt>
                <c:pt idx="30067">
                  <c:v>2.6790000000000002E-12</c:v>
                </c:pt>
                <c:pt idx="30068">
                  <c:v>2.6759999999999999E-12</c:v>
                </c:pt>
                <c:pt idx="30069">
                  <c:v>2.677E-12</c:v>
                </c:pt>
                <c:pt idx="30070">
                  <c:v>2.6669999999999998E-12</c:v>
                </c:pt>
                <c:pt idx="30071">
                  <c:v>2.681E-12</c:v>
                </c:pt>
                <c:pt idx="30072">
                  <c:v>2.6740000000000001E-12</c:v>
                </c:pt>
                <c:pt idx="30073">
                  <c:v>2.689E-12</c:v>
                </c:pt>
                <c:pt idx="30074">
                  <c:v>2.685E-12</c:v>
                </c:pt>
                <c:pt idx="30075">
                  <c:v>2.69E-12</c:v>
                </c:pt>
                <c:pt idx="30076">
                  <c:v>2.7070000000000001E-12</c:v>
                </c:pt>
                <c:pt idx="30077">
                  <c:v>2.7200000000000001E-12</c:v>
                </c:pt>
                <c:pt idx="30078">
                  <c:v>2.698E-12</c:v>
                </c:pt>
                <c:pt idx="30079">
                  <c:v>2.7259999999999999E-12</c:v>
                </c:pt>
                <c:pt idx="30080">
                  <c:v>2.7169999999999998E-12</c:v>
                </c:pt>
                <c:pt idx="30081">
                  <c:v>2.715E-12</c:v>
                </c:pt>
                <c:pt idx="30082">
                  <c:v>2.7139999999999999E-12</c:v>
                </c:pt>
                <c:pt idx="30083">
                  <c:v>2.7299999999999999E-12</c:v>
                </c:pt>
                <c:pt idx="30084">
                  <c:v>2.723E-12</c:v>
                </c:pt>
                <c:pt idx="30085">
                  <c:v>2.731E-12</c:v>
                </c:pt>
                <c:pt idx="30086">
                  <c:v>2.7389999999999999E-12</c:v>
                </c:pt>
                <c:pt idx="30087">
                  <c:v>2.748E-12</c:v>
                </c:pt>
                <c:pt idx="30088">
                  <c:v>2.7500000000000002E-12</c:v>
                </c:pt>
                <c:pt idx="30089">
                  <c:v>2.7509999999999999E-12</c:v>
                </c:pt>
                <c:pt idx="30090">
                  <c:v>2.7500000000000002E-12</c:v>
                </c:pt>
                <c:pt idx="30091">
                  <c:v>2.7459999999999998E-12</c:v>
                </c:pt>
                <c:pt idx="30092">
                  <c:v>2.7490000000000001E-12</c:v>
                </c:pt>
                <c:pt idx="30093">
                  <c:v>2.756E-12</c:v>
                </c:pt>
                <c:pt idx="30094">
                  <c:v>2.7669999999999998E-12</c:v>
                </c:pt>
                <c:pt idx="30095">
                  <c:v>2.773E-12</c:v>
                </c:pt>
                <c:pt idx="30096">
                  <c:v>2.777E-12</c:v>
                </c:pt>
                <c:pt idx="30097">
                  <c:v>2.773E-12</c:v>
                </c:pt>
                <c:pt idx="30098">
                  <c:v>2.7709999999999998E-12</c:v>
                </c:pt>
                <c:pt idx="30099">
                  <c:v>2.7740000000000001E-12</c:v>
                </c:pt>
                <c:pt idx="30100">
                  <c:v>2.7849999999999999E-12</c:v>
                </c:pt>
                <c:pt idx="30101">
                  <c:v>2.7929999999999999E-12</c:v>
                </c:pt>
                <c:pt idx="30102">
                  <c:v>2.7919999999999998E-12</c:v>
                </c:pt>
                <c:pt idx="30103">
                  <c:v>2.8099999999999999E-12</c:v>
                </c:pt>
                <c:pt idx="30104">
                  <c:v>2.8030000000000001E-12</c:v>
                </c:pt>
                <c:pt idx="30105">
                  <c:v>2.7990000000000001E-12</c:v>
                </c:pt>
                <c:pt idx="30106">
                  <c:v>2.7990000000000001E-12</c:v>
                </c:pt>
                <c:pt idx="30107">
                  <c:v>2.8030000000000001E-12</c:v>
                </c:pt>
                <c:pt idx="30108">
                  <c:v>2.8009999999999999E-12</c:v>
                </c:pt>
                <c:pt idx="30109">
                  <c:v>2.8049999999999999E-12</c:v>
                </c:pt>
                <c:pt idx="30110">
                  <c:v>2.819E-12</c:v>
                </c:pt>
                <c:pt idx="30111">
                  <c:v>2.823E-12</c:v>
                </c:pt>
                <c:pt idx="30112">
                  <c:v>2.8379999999999998E-12</c:v>
                </c:pt>
                <c:pt idx="30113">
                  <c:v>2.8379999999999998E-12</c:v>
                </c:pt>
                <c:pt idx="30114">
                  <c:v>2.8490000000000001E-12</c:v>
                </c:pt>
                <c:pt idx="30115">
                  <c:v>2.8379999999999998E-12</c:v>
                </c:pt>
                <c:pt idx="30116">
                  <c:v>2.852E-12</c:v>
                </c:pt>
                <c:pt idx="30117">
                  <c:v>2.8500000000000002E-12</c:v>
                </c:pt>
                <c:pt idx="30118">
                  <c:v>2.848E-12</c:v>
                </c:pt>
                <c:pt idx="30119">
                  <c:v>2.8620000000000001E-12</c:v>
                </c:pt>
                <c:pt idx="30120">
                  <c:v>2.865E-12</c:v>
                </c:pt>
                <c:pt idx="30121">
                  <c:v>2.8719999999999999E-12</c:v>
                </c:pt>
                <c:pt idx="30122">
                  <c:v>2.8759999999999999E-12</c:v>
                </c:pt>
                <c:pt idx="30123">
                  <c:v>2.8669999999999998E-12</c:v>
                </c:pt>
                <c:pt idx="30124">
                  <c:v>2.894E-12</c:v>
                </c:pt>
                <c:pt idx="30125">
                  <c:v>2.8740000000000001E-12</c:v>
                </c:pt>
                <c:pt idx="30126">
                  <c:v>2.8780000000000001E-12</c:v>
                </c:pt>
                <c:pt idx="30127">
                  <c:v>2.8780000000000001E-12</c:v>
                </c:pt>
                <c:pt idx="30128">
                  <c:v>2.882E-12</c:v>
                </c:pt>
                <c:pt idx="30129">
                  <c:v>2.8929999999999999E-12</c:v>
                </c:pt>
                <c:pt idx="30130">
                  <c:v>2.894E-12</c:v>
                </c:pt>
                <c:pt idx="30131">
                  <c:v>2.9080000000000001E-12</c:v>
                </c:pt>
                <c:pt idx="30132">
                  <c:v>2.911E-12</c:v>
                </c:pt>
                <c:pt idx="30133">
                  <c:v>2.9089999999999998E-12</c:v>
                </c:pt>
                <c:pt idx="30134">
                  <c:v>2.9089999999999998E-12</c:v>
                </c:pt>
                <c:pt idx="30135">
                  <c:v>2.9200000000000001E-12</c:v>
                </c:pt>
                <c:pt idx="30136">
                  <c:v>2.9120000000000001E-12</c:v>
                </c:pt>
                <c:pt idx="30137">
                  <c:v>2.928E-12</c:v>
                </c:pt>
                <c:pt idx="30138">
                  <c:v>2.9290000000000001E-12</c:v>
                </c:pt>
                <c:pt idx="30139">
                  <c:v>2.9370000000000001E-12</c:v>
                </c:pt>
                <c:pt idx="30140">
                  <c:v>2.9429999999999999E-12</c:v>
                </c:pt>
                <c:pt idx="30141">
                  <c:v>2.9429999999999999E-12</c:v>
                </c:pt>
                <c:pt idx="30142">
                  <c:v>2.9389999999999999E-12</c:v>
                </c:pt>
                <c:pt idx="30143">
                  <c:v>2.9410000000000001E-12</c:v>
                </c:pt>
                <c:pt idx="30144">
                  <c:v>2.9389999999999999E-12</c:v>
                </c:pt>
                <c:pt idx="30145">
                  <c:v>2.944E-12</c:v>
                </c:pt>
                <c:pt idx="30146">
                  <c:v>2.9519999999999999E-12</c:v>
                </c:pt>
                <c:pt idx="30147">
                  <c:v>2.944E-12</c:v>
                </c:pt>
                <c:pt idx="30148">
                  <c:v>2.9719999999999999E-12</c:v>
                </c:pt>
                <c:pt idx="30149">
                  <c:v>2.9839999999999998E-12</c:v>
                </c:pt>
                <c:pt idx="30150">
                  <c:v>2.9630000000000002E-12</c:v>
                </c:pt>
                <c:pt idx="30151">
                  <c:v>2.9679999999999999E-12</c:v>
                </c:pt>
                <c:pt idx="30152">
                  <c:v>2.9740000000000001E-12</c:v>
                </c:pt>
                <c:pt idx="30153">
                  <c:v>2.9639999999999999E-12</c:v>
                </c:pt>
                <c:pt idx="30154">
                  <c:v>2.9639999999999999E-12</c:v>
                </c:pt>
                <c:pt idx="30155">
                  <c:v>2.965E-12</c:v>
                </c:pt>
                <c:pt idx="30156">
                  <c:v>2.9519999999999999E-12</c:v>
                </c:pt>
                <c:pt idx="30157">
                  <c:v>2.9620000000000001E-12</c:v>
                </c:pt>
                <c:pt idx="30158">
                  <c:v>2.9639999999999999E-12</c:v>
                </c:pt>
                <c:pt idx="30159">
                  <c:v>2.969E-12</c:v>
                </c:pt>
                <c:pt idx="30160">
                  <c:v>2.9799999999999998E-12</c:v>
                </c:pt>
                <c:pt idx="30161">
                  <c:v>2.9719999999999999E-12</c:v>
                </c:pt>
                <c:pt idx="30162">
                  <c:v>2.978E-12</c:v>
                </c:pt>
                <c:pt idx="30163">
                  <c:v>2.9969999999999999E-12</c:v>
                </c:pt>
                <c:pt idx="30164">
                  <c:v>3.0059999999999999E-12</c:v>
                </c:pt>
                <c:pt idx="30165">
                  <c:v>3.0179999999999999E-12</c:v>
                </c:pt>
                <c:pt idx="30166">
                  <c:v>3.024E-12</c:v>
                </c:pt>
                <c:pt idx="30167">
                  <c:v>3.0299999999999998E-12</c:v>
                </c:pt>
                <c:pt idx="30168">
                  <c:v>3.0219999999999998E-12</c:v>
                </c:pt>
                <c:pt idx="30169">
                  <c:v>3.024E-12</c:v>
                </c:pt>
                <c:pt idx="30170">
                  <c:v>3.0340000000000002E-12</c:v>
                </c:pt>
                <c:pt idx="30171">
                  <c:v>3.0460000000000001E-12</c:v>
                </c:pt>
                <c:pt idx="30172">
                  <c:v>3.057E-12</c:v>
                </c:pt>
                <c:pt idx="30173">
                  <c:v>3.049E-12</c:v>
                </c:pt>
                <c:pt idx="30174">
                  <c:v>3.061E-12</c:v>
                </c:pt>
                <c:pt idx="30175">
                  <c:v>3.0429999999999999E-12</c:v>
                </c:pt>
                <c:pt idx="30176">
                  <c:v>3.0450000000000001E-12</c:v>
                </c:pt>
                <c:pt idx="30177">
                  <c:v>3.0590000000000002E-12</c:v>
                </c:pt>
                <c:pt idx="30178">
                  <c:v>3.0679999999999999E-12</c:v>
                </c:pt>
                <c:pt idx="30179">
                  <c:v>3.0559999999999999E-12</c:v>
                </c:pt>
                <c:pt idx="30180">
                  <c:v>3.0540000000000001E-12</c:v>
                </c:pt>
                <c:pt idx="30181">
                  <c:v>3.0460000000000001E-12</c:v>
                </c:pt>
                <c:pt idx="30182">
                  <c:v>3.0450000000000001E-12</c:v>
                </c:pt>
                <c:pt idx="30183">
                  <c:v>3.057E-12</c:v>
                </c:pt>
                <c:pt idx="30184">
                  <c:v>3.057E-12</c:v>
                </c:pt>
                <c:pt idx="30185">
                  <c:v>3.0599999999999999E-12</c:v>
                </c:pt>
                <c:pt idx="30186">
                  <c:v>3.0679999999999999E-12</c:v>
                </c:pt>
                <c:pt idx="30187">
                  <c:v>3.065E-12</c:v>
                </c:pt>
                <c:pt idx="30188">
                  <c:v>3.0660000000000001E-12</c:v>
                </c:pt>
                <c:pt idx="30189">
                  <c:v>3.0719999999999998E-12</c:v>
                </c:pt>
                <c:pt idx="30190">
                  <c:v>3.0689999999999999E-12</c:v>
                </c:pt>
                <c:pt idx="30191">
                  <c:v>3.0849999999999999E-12</c:v>
                </c:pt>
                <c:pt idx="30192">
                  <c:v>3.0929999999999998E-12</c:v>
                </c:pt>
                <c:pt idx="30193">
                  <c:v>3.0960000000000001E-12</c:v>
                </c:pt>
                <c:pt idx="30194">
                  <c:v>3.0910000000000001E-12</c:v>
                </c:pt>
                <c:pt idx="30195">
                  <c:v>3.0750000000000001E-12</c:v>
                </c:pt>
                <c:pt idx="30196">
                  <c:v>3.095E-12</c:v>
                </c:pt>
                <c:pt idx="30197">
                  <c:v>3.0939999999999999E-12</c:v>
                </c:pt>
                <c:pt idx="30198">
                  <c:v>3.1090000000000002E-12</c:v>
                </c:pt>
                <c:pt idx="30199">
                  <c:v>3.0910000000000001E-12</c:v>
                </c:pt>
                <c:pt idx="30200">
                  <c:v>3.1179999999999998E-12</c:v>
                </c:pt>
                <c:pt idx="30201">
                  <c:v>3.1219999999999998E-12</c:v>
                </c:pt>
                <c:pt idx="30202">
                  <c:v>3.1139999999999999E-12</c:v>
                </c:pt>
                <c:pt idx="30203">
                  <c:v>3.1139999999999999E-12</c:v>
                </c:pt>
                <c:pt idx="30204">
                  <c:v>3.115E-12</c:v>
                </c:pt>
                <c:pt idx="30205">
                  <c:v>3.115E-12</c:v>
                </c:pt>
                <c:pt idx="30206">
                  <c:v>3.1080000000000001E-12</c:v>
                </c:pt>
                <c:pt idx="30207">
                  <c:v>3.1269999999999999E-12</c:v>
                </c:pt>
                <c:pt idx="30208">
                  <c:v>3.1130000000000002E-12</c:v>
                </c:pt>
                <c:pt idx="30209">
                  <c:v>3.1349999999999999E-12</c:v>
                </c:pt>
                <c:pt idx="30210">
                  <c:v>3.12E-12</c:v>
                </c:pt>
                <c:pt idx="30211">
                  <c:v>3.1399999999999999E-12</c:v>
                </c:pt>
                <c:pt idx="30212">
                  <c:v>3.1479999999999999E-12</c:v>
                </c:pt>
                <c:pt idx="30213">
                  <c:v>3.1300000000000002E-12</c:v>
                </c:pt>
                <c:pt idx="30214">
                  <c:v>3.1340000000000002E-12</c:v>
                </c:pt>
                <c:pt idx="30215">
                  <c:v>3.1389999999999999E-12</c:v>
                </c:pt>
                <c:pt idx="30216">
                  <c:v>3.1460000000000001E-12</c:v>
                </c:pt>
                <c:pt idx="30217">
                  <c:v>3.1540000000000001E-12</c:v>
                </c:pt>
                <c:pt idx="30218">
                  <c:v>3.1540000000000001E-12</c:v>
                </c:pt>
                <c:pt idx="30219">
                  <c:v>3.1599999999999999E-12</c:v>
                </c:pt>
                <c:pt idx="30220">
                  <c:v>3.153E-12</c:v>
                </c:pt>
                <c:pt idx="30221">
                  <c:v>3.1710000000000001E-12</c:v>
                </c:pt>
                <c:pt idx="30222">
                  <c:v>3.17E-12</c:v>
                </c:pt>
                <c:pt idx="30223">
                  <c:v>3.1750000000000001E-12</c:v>
                </c:pt>
                <c:pt idx="30224">
                  <c:v>3.1469999999999998E-12</c:v>
                </c:pt>
                <c:pt idx="30225">
                  <c:v>3.1760000000000002E-12</c:v>
                </c:pt>
                <c:pt idx="30226">
                  <c:v>3.178E-12</c:v>
                </c:pt>
                <c:pt idx="30227">
                  <c:v>3.182E-12</c:v>
                </c:pt>
                <c:pt idx="30228">
                  <c:v>3.1790000000000001E-12</c:v>
                </c:pt>
                <c:pt idx="30229">
                  <c:v>3.1830000000000001E-12</c:v>
                </c:pt>
                <c:pt idx="30230">
                  <c:v>3.186E-12</c:v>
                </c:pt>
                <c:pt idx="30231">
                  <c:v>3.1870000000000001E-12</c:v>
                </c:pt>
                <c:pt idx="30232">
                  <c:v>3.191E-12</c:v>
                </c:pt>
                <c:pt idx="30233">
                  <c:v>3.1920000000000001E-12</c:v>
                </c:pt>
                <c:pt idx="30234">
                  <c:v>3.1840000000000002E-12</c:v>
                </c:pt>
                <c:pt idx="30235">
                  <c:v>3.1830000000000001E-12</c:v>
                </c:pt>
                <c:pt idx="30236">
                  <c:v>3.1809999999999999E-12</c:v>
                </c:pt>
                <c:pt idx="30237">
                  <c:v>3.1750000000000001E-12</c:v>
                </c:pt>
                <c:pt idx="30238">
                  <c:v>3.1939999999999999E-12</c:v>
                </c:pt>
                <c:pt idx="30239">
                  <c:v>3.1960000000000001E-12</c:v>
                </c:pt>
                <c:pt idx="30240">
                  <c:v>3.1849999999999999E-12</c:v>
                </c:pt>
                <c:pt idx="30241">
                  <c:v>3.1729999999999999E-12</c:v>
                </c:pt>
                <c:pt idx="30242">
                  <c:v>3.17E-12</c:v>
                </c:pt>
                <c:pt idx="30243">
                  <c:v>3.1689999999999999E-12</c:v>
                </c:pt>
                <c:pt idx="30244">
                  <c:v>3.1679999999999998E-12</c:v>
                </c:pt>
                <c:pt idx="30245">
                  <c:v>3.1500000000000001E-12</c:v>
                </c:pt>
                <c:pt idx="30246">
                  <c:v>3.1689999999999999E-12</c:v>
                </c:pt>
                <c:pt idx="30247">
                  <c:v>3.1769999999999999E-12</c:v>
                </c:pt>
                <c:pt idx="30248">
                  <c:v>3.186E-12</c:v>
                </c:pt>
                <c:pt idx="30249">
                  <c:v>3.136E-12</c:v>
                </c:pt>
                <c:pt idx="30250">
                  <c:v>3.191E-12</c:v>
                </c:pt>
                <c:pt idx="30251">
                  <c:v>3.1929999999999998E-12</c:v>
                </c:pt>
                <c:pt idx="30252">
                  <c:v>3.1899999999999999E-12</c:v>
                </c:pt>
                <c:pt idx="30253">
                  <c:v>3.1840000000000002E-12</c:v>
                </c:pt>
                <c:pt idx="30254">
                  <c:v>3.1899999999999999E-12</c:v>
                </c:pt>
                <c:pt idx="30255">
                  <c:v>3.1800000000000002E-12</c:v>
                </c:pt>
                <c:pt idx="30256">
                  <c:v>3.1809999999999999E-12</c:v>
                </c:pt>
                <c:pt idx="30257">
                  <c:v>3.1880000000000001E-12</c:v>
                </c:pt>
                <c:pt idx="30258">
                  <c:v>3.1809999999999999E-12</c:v>
                </c:pt>
                <c:pt idx="30259">
                  <c:v>3.1769999999999999E-12</c:v>
                </c:pt>
                <c:pt idx="30260">
                  <c:v>3.1809999999999999E-12</c:v>
                </c:pt>
                <c:pt idx="30261">
                  <c:v>3.1870000000000001E-12</c:v>
                </c:pt>
                <c:pt idx="30262">
                  <c:v>3.1840000000000002E-12</c:v>
                </c:pt>
                <c:pt idx="30263">
                  <c:v>3.182E-12</c:v>
                </c:pt>
                <c:pt idx="30264">
                  <c:v>3.186E-12</c:v>
                </c:pt>
                <c:pt idx="30265">
                  <c:v>3.1830000000000001E-12</c:v>
                </c:pt>
                <c:pt idx="30266">
                  <c:v>3.1719999999999998E-12</c:v>
                </c:pt>
                <c:pt idx="30267">
                  <c:v>3.1719999999999998E-12</c:v>
                </c:pt>
                <c:pt idx="30268">
                  <c:v>3.1670000000000001E-12</c:v>
                </c:pt>
                <c:pt idx="30269">
                  <c:v>3.17E-12</c:v>
                </c:pt>
                <c:pt idx="30270">
                  <c:v>3.1399999999999999E-12</c:v>
                </c:pt>
                <c:pt idx="30271">
                  <c:v>3.1729999999999999E-12</c:v>
                </c:pt>
                <c:pt idx="30272">
                  <c:v>3.1710000000000001E-12</c:v>
                </c:pt>
                <c:pt idx="30273">
                  <c:v>3.1679999999999998E-12</c:v>
                </c:pt>
                <c:pt idx="30274">
                  <c:v>3.111E-12</c:v>
                </c:pt>
                <c:pt idx="30275">
                  <c:v>3.1670000000000001E-12</c:v>
                </c:pt>
                <c:pt idx="30276">
                  <c:v>3.1540000000000001E-12</c:v>
                </c:pt>
                <c:pt idx="30277">
                  <c:v>3.1580000000000001E-12</c:v>
                </c:pt>
                <c:pt idx="30278">
                  <c:v>3.1519999999999999E-12</c:v>
                </c:pt>
                <c:pt idx="30279">
                  <c:v>3.1460000000000001E-12</c:v>
                </c:pt>
                <c:pt idx="30280">
                  <c:v>3.1509999999999998E-12</c:v>
                </c:pt>
                <c:pt idx="30281">
                  <c:v>3.1519999999999999E-12</c:v>
                </c:pt>
                <c:pt idx="30282">
                  <c:v>3.1309999999999999E-12</c:v>
                </c:pt>
                <c:pt idx="30283">
                  <c:v>3.1349999999999999E-12</c:v>
                </c:pt>
                <c:pt idx="30284">
                  <c:v>3.1349999999999999E-12</c:v>
                </c:pt>
                <c:pt idx="30285">
                  <c:v>3.1259999999999998E-12</c:v>
                </c:pt>
                <c:pt idx="30286">
                  <c:v>3.1170000000000001E-12</c:v>
                </c:pt>
                <c:pt idx="30287">
                  <c:v>3.115E-12</c:v>
                </c:pt>
                <c:pt idx="30288">
                  <c:v>3.1080000000000001E-12</c:v>
                </c:pt>
                <c:pt idx="30289">
                  <c:v>3.1009999999999998E-12</c:v>
                </c:pt>
                <c:pt idx="30290">
                  <c:v>3.0939999999999999E-12</c:v>
                </c:pt>
                <c:pt idx="30291">
                  <c:v>3.0939999999999999E-12</c:v>
                </c:pt>
                <c:pt idx="30292">
                  <c:v>3.1019999999999999E-12</c:v>
                </c:pt>
                <c:pt idx="30293">
                  <c:v>3.0960000000000001E-12</c:v>
                </c:pt>
                <c:pt idx="30294">
                  <c:v>3.0889999999999999E-12</c:v>
                </c:pt>
                <c:pt idx="30295">
                  <c:v>3.074E-12</c:v>
                </c:pt>
                <c:pt idx="30296">
                  <c:v>3.0849999999999999E-12</c:v>
                </c:pt>
                <c:pt idx="30297">
                  <c:v>3.0840000000000002E-12</c:v>
                </c:pt>
                <c:pt idx="30298">
                  <c:v>3.082E-12</c:v>
                </c:pt>
                <c:pt idx="30299">
                  <c:v>3.057E-12</c:v>
                </c:pt>
                <c:pt idx="30300">
                  <c:v>3.0729999999999999E-12</c:v>
                </c:pt>
                <c:pt idx="30301">
                  <c:v>3.0689999999999999E-12</c:v>
                </c:pt>
                <c:pt idx="30302">
                  <c:v>3.0599999999999999E-12</c:v>
                </c:pt>
                <c:pt idx="30303">
                  <c:v>3.0620000000000001E-12</c:v>
                </c:pt>
                <c:pt idx="30304">
                  <c:v>3.0450000000000001E-12</c:v>
                </c:pt>
                <c:pt idx="30305">
                  <c:v>3.0509999999999998E-12</c:v>
                </c:pt>
                <c:pt idx="30306">
                  <c:v>3.0500000000000001E-12</c:v>
                </c:pt>
                <c:pt idx="30307">
                  <c:v>3.0469999999999998E-12</c:v>
                </c:pt>
                <c:pt idx="30308">
                  <c:v>3.0420000000000002E-12</c:v>
                </c:pt>
                <c:pt idx="30309">
                  <c:v>3.0330000000000001E-12</c:v>
                </c:pt>
                <c:pt idx="30310">
                  <c:v>3.024E-12</c:v>
                </c:pt>
                <c:pt idx="30311">
                  <c:v>3.0009999999999998E-12</c:v>
                </c:pt>
                <c:pt idx="30312">
                  <c:v>2.9849999999999999E-12</c:v>
                </c:pt>
                <c:pt idx="30313">
                  <c:v>2.973E-12</c:v>
                </c:pt>
                <c:pt idx="30314">
                  <c:v>2.9870000000000001E-12</c:v>
                </c:pt>
                <c:pt idx="30315">
                  <c:v>2.9710000000000002E-12</c:v>
                </c:pt>
                <c:pt idx="30316">
                  <c:v>2.9790000000000001E-12</c:v>
                </c:pt>
                <c:pt idx="30317">
                  <c:v>2.9660000000000001E-12</c:v>
                </c:pt>
                <c:pt idx="30318">
                  <c:v>2.965E-12</c:v>
                </c:pt>
                <c:pt idx="30319">
                  <c:v>2.9630000000000002E-12</c:v>
                </c:pt>
                <c:pt idx="30320">
                  <c:v>2.965E-12</c:v>
                </c:pt>
                <c:pt idx="30321">
                  <c:v>2.9580000000000001E-12</c:v>
                </c:pt>
                <c:pt idx="30322">
                  <c:v>2.9519999999999999E-12</c:v>
                </c:pt>
                <c:pt idx="30323">
                  <c:v>2.9519999999999999E-12</c:v>
                </c:pt>
                <c:pt idx="30324">
                  <c:v>2.9519999999999999E-12</c:v>
                </c:pt>
                <c:pt idx="30325">
                  <c:v>2.9420000000000002E-12</c:v>
                </c:pt>
                <c:pt idx="30326">
                  <c:v>2.9389999999999999E-12</c:v>
                </c:pt>
                <c:pt idx="30327">
                  <c:v>2.9379999999999998E-12</c:v>
                </c:pt>
                <c:pt idx="30328">
                  <c:v>2.9269999999999999E-12</c:v>
                </c:pt>
                <c:pt idx="30329">
                  <c:v>2.9179999999999999E-12</c:v>
                </c:pt>
                <c:pt idx="30330">
                  <c:v>2.9099999999999999E-12</c:v>
                </c:pt>
                <c:pt idx="30331">
                  <c:v>2.9030000000000001E-12</c:v>
                </c:pt>
                <c:pt idx="30332">
                  <c:v>2.9049999999999998E-12</c:v>
                </c:pt>
                <c:pt idx="30333">
                  <c:v>2.902E-12</c:v>
                </c:pt>
                <c:pt idx="30334">
                  <c:v>2.898E-12</c:v>
                </c:pt>
                <c:pt idx="30335">
                  <c:v>2.882E-12</c:v>
                </c:pt>
                <c:pt idx="30336">
                  <c:v>2.8889999999999999E-12</c:v>
                </c:pt>
                <c:pt idx="30337">
                  <c:v>2.8849999999999999E-12</c:v>
                </c:pt>
                <c:pt idx="30338">
                  <c:v>2.8639999999999999E-12</c:v>
                </c:pt>
                <c:pt idx="30339">
                  <c:v>2.8620000000000001E-12</c:v>
                </c:pt>
                <c:pt idx="30340">
                  <c:v>2.857E-12</c:v>
                </c:pt>
                <c:pt idx="30341">
                  <c:v>2.8509999999999999E-12</c:v>
                </c:pt>
                <c:pt idx="30342">
                  <c:v>2.832E-12</c:v>
                </c:pt>
                <c:pt idx="30343">
                  <c:v>2.8290000000000002E-12</c:v>
                </c:pt>
                <c:pt idx="30344">
                  <c:v>2.8299999999999999E-12</c:v>
                </c:pt>
                <c:pt idx="30345">
                  <c:v>2.8559999999999999E-12</c:v>
                </c:pt>
                <c:pt idx="30346">
                  <c:v>2.8299999999999999E-12</c:v>
                </c:pt>
                <c:pt idx="30347">
                  <c:v>2.8250000000000002E-12</c:v>
                </c:pt>
                <c:pt idx="30348">
                  <c:v>2.8219999999999999E-12</c:v>
                </c:pt>
                <c:pt idx="30349">
                  <c:v>2.8240000000000001E-12</c:v>
                </c:pt>
                <c:pt idx="30350">
                  <c:v>2.811E-12</c:v>
                </c:pt>
                <c:pt idx="30351">
                  <c:v>2.8049999999999999E-12</c:v>
                </c:pt>
                <c:pt idx="30352">
                  <c:v>2.798E-12</c:v>
                </c:pt>
                <c:pt idx="30353">
                  <c:v>2.786E-12</c:v>
                </c:pt>
                <c:pt idx="30354">
                  <c:v>2.7929999999999999E-12</c:v>
                </c:pt>
                <c:pt idx="30355">
                  <c:v>2.777E-12</c:v>
                </c:pt>
                <c:pt idx="30356">
                  <c:v>2.7709999999999998E-12</c:v>
                </c:pt>
                <c:pt idx="30357">
                  <c:v>2.777E-12</c:v>
                </c:pt>
                <c:pt idx="30358">
                  <c:v>2.777E-12</c:v>
                </c:pt>
                <c:pt idx="30359">
                  <c:v>2.7719999999999999E-12</c:v>
                </c:pt>
                <c:pt idx="30360">
                  <c:v>2.7740000000000001E-12</c:v>
                </c:pt>
                <c:pt idx="30361">
                  <c:v>2.761E-12</c:v>
                </c:pt>
                <c:pt idx="30362">
                  <c:v>2.765E-12</c:v>
                </c:pt>
                <c:pt idx="30363">
                  <c:v>2.7509999999999999E-12</c:v>
                </c:pt>
                <c:pt idx="30364">
                  <c:v>2.731E-12</c:v>
                </c:pt>
                <c:pt idx="30365">
                  <c:v>2.752E-12</c:v>
                </c:pt>
                <c:pt idx="30366">
                  <c:v>2.7469999999999999E-12</c:v>
                </c:pt>
                <c:pt idx="30367">
                  <c:v>2.7290000000000002E-12</c:v>
                </c:pt>
                <c:pt idx="30368">
                  <c:v>2.7419999999999998E-12</c:v>
                </c:pt>
                <c:pt idx="30369">
                  <c:v>2.761E-12</c:v>
                </c:pt>
                <c:pt idx="30370">
                  <c:v>2.7820000000000001E-12</c:v>
                </c:pt>
                <c:pt idx="30371">
                  <c:v>2.7450000000000001E-12</c:v>
                </c:pt>
                <c:pt idx="30372">
                  <c:v>2.7419999999999998E-12</c:v>
                </c:pt>
                <c:pt idx="30373">
                  <c:v>2.74E-12</c:v>
                </c:pt>
                <c:pt idx="30374">
                  <c:v>2.7370000000000002E-12</c:v>
                </c:pt>
                <c:pt idx="30375">
                  <c:v>2.74E-12</c:v>
                </c:pt>
                <c:pt idx="30376">
                  <c:v>2.7139999999999999E-12</c:v>
                </c:pt>
                <c:pt idx="30377">
                  <c:v>2.7209999999999998E-12</c:v>
                </c:pt>
                <c:pt idx="30378">
                  <c:v>2.706E-12</c:v>
                </c:pt>
                <c:pt idx="30379">
                  <c:v>2.69E-12</c:v>
                </c:pt>
                <c:pt idx="30380">
                  <c:v>2.685E-12</c:v>
                </c:pt>
                <c:pt idx="30381">
                  <c:v>2.7009999999999999E-12</c:v>
                </c:pt>
                <c:pt idx="30382">
                  <c:v>2.689E-12</c:v>
                </c:pt>
                <c:pt idx="30383">
                  <c:v>2.681E-12</c:v>
                </c:pt>
                <c:pt idx="30384">
                  <c:v>2.6610000000000001E-12</c:v>
                </c:pt>
                <c:pt idx="30385">
                  <c:v>2.6679999999999999E-12</c:v>
                </c:pt>
                <c:pt idx="30386">
                  <c:v>2.6620000000000002E-12</c:v>
                </c:pt>
                <c:pt idx="30387">
                  <c:v>2.6549999999999999E-12</c:v>
                </c:pt>
                <c:pt idx="30388">
                  <c:v>2.648E-12</c:v>
                </c:pt>
                <c:pt idx="30389">
                  <c:v>2.656E-12</c:v>
                </c:pt>
                <c:pt idx="30390">
                  <c:v>2.6610000000000001E-12</c:v>
                </c:pt>
                <c:pt idx="30391">
                  <c:v>2.6660000000000002E-12</c:v>
                </c:pt>
                <c:pt idx="30392">
                  <c:v>2.6570000000000001E-12</c:v>
                </c:pt>
                <c:pt idx="30393">
                  <c:v>2.6429999999999999E-12</c:v>
                </c:pt>
                <c:pt idx="30394">
                  <c:v>2.648E-12</c:v>
                </c:pt>
                <c:pt idx="30395">
                  <c:v>2.6650000000000001E-12</c:v>
                </c:pt>
                <c:pt idx="30396">
                  <c:v>2.6539999999999998E-12</c:v>
                </c:pt>
                <c:pt idx="30397">
                  <c:v>2.6459999999999998E-12</c:v>
                </c:pt>
                <c:pt idx="30398">
                  <c:v>2.6410000000000002E-12</c:v>
                </c:pt>
                <c:pt idx="30399">
                  <c:v>2.6410000000000002E-12</c:v>
                </c:pt>
                <c:pt idx="30400">
                  <c:v>2.6330000000000002E-12</c:v>
                </c:pt>
                <c:pt idx="30401">
                  <c:v>2.6400000000000001E-12</c:v>
                </c:pt>
                <c:pt idx="30402">
                  <c:v>2.6400000000000001E-12</c:v>
                </c:pt>
                <c:pt idx="30403">
                  <c:v>2.6379999999999999E-12</c:v>
                </c:pt>
                <c:pt idx="30404">
                  <c:v>2.631E-12</c:v>
                </c:pt>
                <c:pt idx="30405">
                  <c:v>2.6320000000000001E-12</c:v>
                </c:pt>
                <c:pt idx="30406">
                  <c:v>2.6330000000000002E-12</c:v>
                </c:pt>
                <c:pt idx="30407">
                  <c:v>2.6419999999999998E-12</c:v>
                </c:pt>
                <c:pt idx="30408">
                  <c:v>2.6339999999999999E-12</c:v>
                </c:pt>
                <c:pt idx="30409">
                  <c:v>2.6360000000000001E-12</c:v>
                </c:pt>
                <c:pt idx="30410">
                  <c:v>2.6209999999999998E-12</c:v>
                </c:pt>
                <c:pt idx="30411">
                  <c:v>2.6240000000000001E-12</c:v>
                </c:pt>
                <c:pt idx="30412">
                  <c:v>2.6339999999999999E-12</c:v>
                </c:pt>
                <c:pt idx="30413">
                  <c:v>2.6259999999999999E-12</c:v>
                </c:pt>
                <c:pt idx="30414">
                  <c:v>2.6200000000000001E-12</c:v>
                </c:pt>
                <c:pt idx="30415">
                  <c:v>2.6330000000000002E-12</c:v>
                </c:pt>
                <c:pt idx="30416">
                  <c:v>2.6330000000000002E-12</c:v>
                </c:pt>
                <c:pt idx="30417">
                  <c:v>2.639E-12</c:v>
                </c:pt>
                <c:pt idx="30418">
                  <c:v>2.6259999999999999E-12</c:v>
                </c:pt>
                <c:pt idx="30419">
                  <c:v>2.619E-12</c:v>
                </c:pt>
                <c:pt idx="30420">
                  <c:v>2.8540000000000002E-12</c:v>
                </c:pt>
                <c:pt idx="30421">
                  <c:v>2.618E-12</c:v>
                </c:pt>
                <c:pt idx="30422">
                  <c:v>2.6129999999999999E-12</c:v>
                </c:pt>
                <c:pt idx="30423">
                  <c:v>2.6209999999999998E-12</c:v>
                </c:pt>
                <c:pt idx="30424">
                  <c:v>2.6169999999999999E-12</c:v>
                </c:pt>
                <c:pt idx="30425">
                  <c:v>2.6150000000000001E-12</c:v>
                </c:pt>
                <c:pt idx="30426">
                  <c:v>2.6129999999999999E-12</c:v>
                </c:pt>
                <c:pt idx="30427">
                  <c:v>2.618E-12</c:v>
                </c:pt>
                <c:pt idx="30428">
                  <c:v>2.619E-12</c:v>
                </c:pt>
                <c:pt idx="30429">
                  <c:v>2.6200000000000001E-12</c:v>
                </c:pt>
                <c:pt idx="30430">
                  <c:v>2.61E-12</c:v>
                </c:pt>
                <c:pt idx="30431">
                  <c:v>2.6110000000000001E-12</c:v>
                </c:pt>
                <c:pt idx="30432">
                  <c:v>2.6070000000000001E-12</c:v>
                </c:pt>
                <c:pt idx="30433">
                  <c:v>2.6110000000000001E-12</c:v>
                </c:pt>
                <c:pt idx="30434">
                  <c:v>2.6209999999999998E-12</c:v>
                </c:pt>
                <c:pt idx="30435">
                  <c:v>2.618E-12</c:v>
                </c:pt>
                <c:pt idx="30436">
                  <c:v>2.619E-12</c:v>
                </c:pt>
                <c:pt idx="30437">
                  <c:v>2.6120000000000002E-12</c:v>
                </c:pt>
                <c:pt idx="30438">
                  <c:v>2.618E-12</c:v>
                </c:pt>
                <c:pt idx="30439">
                  <c:v>2.6249999999999998E-12</c:v>
                </c:pt>
                <c:pt idx="30440">
                  <c:v>2.618E-12</c:v>
                </c:pt>
                <c:pt idx="30441">
                  <c:v>2.6259999999999999E-12</c:v>
                </c:pt>
                <c:pt idx="30442">
                  <c:v>2.635E-12</c:v>
                </c:pt>
                <c:pt idx="30443">
                  <c:v>2.639E-12</c:v>
                </c:pt>
                <c:pt idx="30444">
                  <c:v>2.6320000000000001E-12</c:v>
                </c:pt>
                <c:pt idx="30445">
                  <c:v>2.6169999999999999E-12</c:v>
                </c:pt>
                <c:pt idx="30446">
                  <c:v>2.6330000000000002E-12</c:v>
                </c:pt>
                <c:pt idx="30447">
                  <c:v>2.6429999999999999E-12</c:v>
                </c:pt>
                <c:pt idx="30448">
                  <c:v>2.6370000000000002E-12</c:v>
                </c:pt>
                <c:pt idx="30449">
                  <c:v>2.6299999999999999E-12</c:v>
                </c:pt>
                <c:pt idx="30450">
                  <c:v>2.639E-12</c:v>
                </c:pt>
                <c:pt idx="30451">
                  <c:v>2.631E-12</c:v>
                </c:pt>
                <c:pt idx="30452">
                  <c:v>2.639E-12</c:v>
                </c:pt>
                <c:pt idx="30453">
                  <c:v>2.639E-12</c:v>
                </c:pt>
                <c:pt idx="30454">
                  <c:v>2.6459999999999998E-12</c:v>
                </c:pt>
                <c:pt idx="30455">
                  <c:v>2.6530000000000001E-12</c:v>
                </c:pt>
                <c:pt idx="30456">
                  <c:v>2.6570000000000001E-12</c:v>
                </c:pt>
                <c:pt idx="30457">
                  <c:v>2.6669999999999998E-12</c:v>
                </c:pt>
                <c:pt idx="30458">
                  <c:v>2.677E-12</c:v>
                </c:pt>
                <c:pt idx="30459">
                  <c:v>2.673E-12</c:v>
                </c:pt>
                <c:pt idx="30460">
                  <c:v>2.6669999999999998E-12</c:v>
                </c:pt>
                <c:pt idx="30461">
                  <c:v>2.6580000000000002E-12</c:v>
                </c:pt>
                <c:pt idx="30462">
                  <c:v>2.66E-12</c:v>
                </c:pt>
                <c:pt idx="30463">
                  <c:v>2.6679999999999999E-12</c:v>
                </c:pt>
                <c:pt idx="30464">
                  <c:v>2.6780000000000001E-12</c:v>
                </c:pt>
                <c:pt idx="30465">
                  <c:v>2.6919999999999998E-12</c:v>
                </c:pt>
                <c:pt idx="30466">
                  <c:v>2.6839999999999999E-12</c:v>
                </c:pt>
                <c:pt idx="30467">
                  <c:v>2.6910000000000001E-12</c:v>
                </c:pt>
                <c:pt idx="30468">
                  <c:v>2.6969999999999999E-12</c:v>
                </c:pt>
                <c:pt idx="30469">
                  <c:v>2.702E-12</c:v>
                </c:pt>
                <c:pt idx="30470">
                  <c:v>2.6759999999999999E-12</c:v>
                </c:pt>
                <c:pt idx="30471">
                  <c:v>2.6999999999999998E-12</c:v>
                </c:pt>
                <c:pt idx="30472">
                  <c:v>2.702E-12</c:v>
                </c:pt>
                <c:pt idx="30473">
                  <c:v>2.6910000000000001E-12</c:v>
                </c:pt>
                <c:pt idx="30474">
                  <c:v>2.6799999999999999E-12</c:v>
                </c:pt>
                <c:pt idx="30475">
                  <c:v>2.69E-12</c:v>
                </c:pt>
                <c:pt idx="30476">
                  <c:v>2.6879999999999999E-12</c:v>
                </c:pt>
                <c:pt idx="30477">
                  <c:v>2.6870000000000002E-12</c:v>
                </c:pt>
                <c:pt idx="30478">
                  <c:v>2.689E-12</c:v>
                </c:pt>
                <c:pt idx="30479">
                  <c:v>2.6919999999999998E-12</c:v>
                </c:pt>
                <c:pt idx="30480">
                  <c:v>2.7040000000000002E-12</c:v>
                </c:pt>
                <c:pt idx="30481">
                  <c:v>2.706E-12</c:v>
                </c:pt>
                <c:pt idx="30482">
                  <c:v>2.7089999999999999E-12</c:v>
                </c:pt>
                <c:pt idx="30483">
                  <c:v>2.7169999999999998E-12</c:v>
                </c:pt>
                <c:pt idx="30484">
                  <c:v>2.7179999999999999E-12</c:v>
                </c:pt>
                <c:pt idx="30485">
                  <c:v>2.7129999999999998E-12</c:v>
                </c:pt>
                <c:pt idx="30486">
                  <c:v>2.71E-12</c:v>
                </c:pt>
                <c:pt idx="30487">
                  <c:v>2.694E-12</c:v>
                </c:pt>
                <c:pt idx="30488">
                  <c:v>2.727E-12</c:v>
                </c:pt>
                <c:pt idx="30489">
                  <c:v>2.7379999999999998E-12</c:v>
                </c:pt>
                <c:pt idx="30490">
                  <c:v>2.7450000000000001E-12</c:v>
                </c:pt>
                <c:pt idx="30491">
                  <c:v>2.7280000000000001E-12</c:v>
                </c:pt>
                <c:pt idx="30492">
                  <c:v>2.7429999999999999E-12</c:v>
                </c:pt>
                <c:pt idx="30493">
                  <c:v>2.7469999999999999E-12</c:v>
                </c:pt>
                <c:pt idx="30494">
                  <c:v>2.7330000000000002E-12</c:v>
                </c:pt>
                <c:pt idx="30495">
                  <c:v>2.7379999999999998E-12</c:v>
                </c:pt>
                <c:pt idx="30496">
                  <c:v>2.7370000000000002E-12</c:v>
                </c:pt>
                <c:pt idx="30497">
                  <c:v>2.76E-12</c:v>
                </c:pt>
                <c:pt idx="30498">
                  <c:v>2.7709999999999998E-12</c:v>
                </c:pt>
                <c:pt idx="30499">
                  <c:v>2.7759999999999999E-12</c:v>
                </c:pt>
                <c:pt idx="30500">
                  <c:v>2.7879999999999998E-12</c:v>
                </c:pt>
                <c:pt idx="30501">
                  <c:v>2.7959999999999998E-12</c:v>
                </c:pt>
                <c:pt idx="30502">
                  <c:v>2.7950000000000001E-12</c:v>
                </c:pt>
                <c:pt idx="30503">
                  <c:v>2.786E-12</c:v>
                </c:pt>
                <c:pt idx="30504">
                  <c:v>2.7870000000000001E-12</c:v>
                </c:pt>
                <c:pt idx="30505">
                  <c:v>2.7929999999999999E-12</c:v>
                </c:pt>
                <c:pt idx="30506">
                  <c:v>2.7820000000000001E-12</c:v>
                </c:pt>
                <c:pt idx="30507">
                  <c:v>2.7889999999999999E-12</c:v>
                </c:pt>
                <c:pt idx="30508">
                  <c:v>2.7879999999999998E-12</c:v>
                </c:pt>
                <c:pt idx="30509">
                  <c:v>2.7959999999999998E-12</c:v>
                </c:pt>
                <c:pt idx="30510">
                  <c:v>2.7879999999999998E-12</c:v>
                </c:pt>
                <c:pt idx="30511">
                  <c:v>2.7919999999999998E-12</c:v>
                </c:pt>
                <c:pt idx="30512">
                  <c:v>2.7990000000000001E-12</c:v>
                </c:pt>
                <c:pt idx="30513">
                  <c:v>2.8139999999999999E-12</c:v>
                </c:pt>
                <c:pt idx="30514">
                  <c:v>2.8129999999999998E-12</c:v>
                </c:pt>
                <c:pt idx="30515">
                  <c:v>2.8049999999999999E-12</c:v>
                </c:pt>
                <c:pt idx="30516">
                  <c:v>2.823E-12</c:v>
                </c:pt>
                <c:pt idx="30517">
                  <c:v>2.8280000000000001E-12</c:v>
                </c:pt>
                <c:pt idx="30518">
                  <c:v>2.8379999999999998E-12</c:v>
                </c:pt>
                <c:pt idx="30519">
                  <c:v>2.8530000000000001E-12</c:v>
                </c:pt>
                <c:pt idx="30520">
                  <c:v>2.857E-12</c:v>
                </c:pt>
                <c:pt idx="30521">
                  <c:v>2.8469999999999999E-12</c:v>
                </c:pt>
                <c:pt idx="30522">
                  <c:v>2.8429999999999999E-12</c:v>
                </c:pt>
                <c:pt idx="30523">
                  <c:v>2.8629999999999998E-12</c:v>
                </c:pt>
                <c:pt idx="30524">
                  <c:v>2.8719999999999999E-12</c:v>
                </c:pt>
                <c:pt idx="30525">
                  <c:v>2.873E-12</c:v>
                </c:pt>
                <c:pt idx="30526">
                  <c:v>2.8809999999999999E-12</c:v>
                </c:pt>
                <c:pt idx="30527">
                  <c:v>2.8780000000000001E-12</c:v>
                </c:pt>
                <c:pt idx="30528">
                  <c:v>2.8719999999999999E-12</c:v>
                </c:pt>
                <c:pt idx="30529">
                  <c:v>2.8790000000000002E-12</c:v>
                </c:pt>
                <c:pt idx="30530">
                  <c:v>2.882E-12</c:v>
                </c:pt>
                <c:pt idx="30531">
                  <c:v>2.8809999999999999E-12</c:v>
                </c:pt>
                <c:pt idx="30532">
                  <c:v>2.8960000000000002E-12</c:v>
                </c:pt>
                <c:pt idx="30533">
                  <c:v>2.9139999999999999E-12</c:v>
                </c:pt>
                <c:pt idx="30534">
                  <c:v>2.915E-12</c:v>
                </c:pt>
                <c:pt idx="30535">
                  <c:v>2.915E-12</c:v>
                </c:pt>
                <c:pt idx="30536">
                  <c:v>2.9200000000000001E-12</c:v>
                </c:pt>
                <c:pt idx="30537">
                  <c:v>2.9290000000000001E-12</c:v>
                </c:pt>
                <c:pt idx="30538">
                  <c:v>2.911E-12</c:v>
                </c:pt>
                <c:pt idx="30539">
                  <c:v>2.9200000000000001E-12</c:v>
                </c:pt>
                <c:pt idx="30540">
                  <c:v>2.9210000000000002E-12</c:v>
                </c:pt>
                <c:pt idx="30541">
                  <c:v>2.9309999999999999E-12</c:v>
                </c:pt>
                <c:pt idx="30542">
                  <c:v>2.9339999999999998E-12</c:v>
                </c:pt>
                <c:pt idx="30543">
                  <c:v>2.9389999999999999E-12</c:v>
                </c:pt>
                <c:pt idx="30544">
                  <c:v>2.94E-12</c:v>
                </c:pt>
                <c:pt idx="30545">
                  <c:v>2.9259999999999999E-12</c:v>
                </c:pt>
                <c:pt idx="30546">
                  <c:v>2.923E-12</c:v>
                </c:pt>
                <c:pt idx="30547">
                  <c:v>2.9309999999999999E-12</c:v>
                </c:pt>
                <c:pt idx="30548">
                  <c:v>2.94E-12</c:v>
                </c:pt>
                <c:pt idx="30549">
                  <c:v>2.944E-12</c:v>
                </c:pt>
                <c:pt idx="30550">
                  <c:v>2.9559999999999999E-12</c:v>
                </c:pt>
                <c:pt idx="30551">
                  <c:v>2.9630000000000002E-12</c:v>
                </c:pt>
                <c:pt idx="30552">
                  <c:v>2.9710000000000002E-12</c:v>
                </c:pt>
                <c:pt idx="30553">
                  <c:v>2.978E-12</c:v>
                </c:pt>
                <c:pt idx="30554">
                  <c:v>2.9950000000000001E-12</c:v>
                </c:pt>
                <c:pt idx="30555">
                  <c:v>2.99E-12</c:v>
                </c:pt>
                <c:pt idx="30556">
                  <c:v>2.9790000000000001E-12</c:v>
                </c:pt>
                <c:pt idx="30557">
                  <c:v>2.9790000000000001E-12</c:v>
                </c:pt>
                <c:pt idx="30558">
                  <c:v>2.9979999999999999E-12</c:v>
                </c:pt>
                <c:pt idx="30559">
                  <c:v>2.9929999999999999E-12</c:v>
                </c:pt>
                <c:pt idx="30560">
                  <c:v>3.0000000000000001E-12</c:v>
                </c:pt>
                <c:pt idx="30561">
                  <c:v>3.0040000000000001E-12</c:v>
                </c:pt>
                <c:pt idx="30562">
                  <c:v>3.015E-12</c:v>
                </c:pt>
                <c:pt idx="30563">
                  <c:v>3.0170000000000002E-12</c:v>
                </c:pt>
                <c:pt idx="30564">
                  <c:v>3.0410000000000001E-12</c:v>
                </c:pt>
                <c:pt idx="30565">
                  <c:v>3.0330000000000001E-12</c:v>
                </c:pt>
                <c:pt idx="30566">
                  <c:v>3.0540000000000001E-12</c:v>
                </c:pt>
                <c:pt idx="30567">
                  <c:v>3.0340000000000002E-12</c:v>
                </c:pt>
                <c:pt idx="30568">
                  <c:v>3.0410000000000001E-12</c:v>
                </c:pt>
                <c:pt idx="30569">
                  <c:v>3.04E-12</c:v>
                </c:pt>
                <c:pt idx="30570">
                  <c:v>3.04E-12</c:v>
                </c:pt>
                <c:pt idx="30571">
                  <c:v>3.04E-12</c:v>
                </c:pt>
                <c:pt idx="30572">
                  <c:v>3.057E-12</c:v>
                </c:pt>
                <c:pt idx="30573">
                  <c:v>3.057E-12</c:v>
                </c:pt>
                <c:pt idx="30574">
                  <c:v>3.0679999999999999E-12</c:v>
                </c:pt>
                <c:pt idx="30575">
                  <c:v>3.082E-12</c:v>
                </c:pt>
                <c:pt idx="30576">
                  <c:v>3.07E-12</c:v>
                </c:pt>
                <c:pt idx="30577">
                  <c:v>3.0799999999999998E-12</c:v>
                </c:pt>
                <c:pt idx="30578">
                  <c:v>3.0660000000000001E-12</c:v>
                </c:pt>
                <c:pt idx="30579">
                  <c:v>3.065E-12</c:v>
                </c:pt>
                <c:pt idx="30580">
                  <c:v>3.0679999999999999E-12</c:v>
                </c:pt>
                <c:pt idx="30581">
                  <c:v>3.0559999999999999E-12</c:v>
                </c:pt>
                <c:pt idx="30582">
                  <c:v>3.0580000000000001E-12</c:v>
                </c:pt>
                <c:pt idx="30583">
                  <c:v>3.0679999999999999E-12</c:v>
                </c:pt>
                <c:pt idx="30584">
                  <c:v>3.078E-12</c:v>
                </c:pt>
                <c:pt idx="30585">
                  <c:v>3.0799999999999998E-12</c:v>
                </c:pt>
                <c:pt idx="30586">
                  <c:v>3.0880000000000002E-12</c:v>
                </c:pt>
                <c:pt idx="30587">
                  <c:v>3.0880000000000002E-12</c:v>
                </c:pt>
                <c:pt idx="30588">
                  <c:v>3.0840000000000002E-12</c:v>
                </c:pt>
                <c:pt idx="30589">
                  <c:v>3.0799999999999998E-12</c:v>
                </c:pt>
                <c:pt idx="30590">
                  <c:v>3.0809999999999999E-12</c:v>
                </c:pt>
                <c:pt idx="30591">
                  <c:v>3.082E-12</c:v>
                </c:pt>
                <c:pt idx="30592">
                  <c:v>3.095E-12</c:v>
                </c:pt>
                <c:pt idx="30593">
                  <c:v>3.1080000000000001E-12</c:v>
                </c:pt>
                <c:pt idx="30594">
                  <c:v>3.1099999999999999E-12</c:v>
                </c:pt>
                <c:pt idx="30595">
                  <c:v>3.1179999999999998E-12</c:v>
                </c:pt>
                <c:pt idx="30596">
                  <c:v>3.09E-12</c:v>
                </c:pt>
                <c:pt idx="30597">
                  <c:v>3.1000000000000001E-12</c:v>
                </c:pt>
                <c:pt idx="30598">
                  <c:v>3.1000000000000001E-12</c:v>
                </c:pt>
                <c:pt idx="30599">
                  <c:v>3.1059999999999999E-12</c:v>
                </c:pt>
                <c:pt idx="30600">
                  <c:v>3.1120000000000001E-12</c:v>
                </c:pt>
                <c:pt idx="30601">
                  <c:v>3.1229999999999999E-12</c:v>
                </c:pt>
                <c:pt idx="30602">
                  <c:v>3.1290000000000001E-12</c:v>
                </c:pt>
                <c:pt idx="30603">
                  <c:v>3.1160000000000001E-12</c:v>
                </c:pt>
                <c:pt idx="30604">
                  <c:v>3.1380000000000002E-12</c:v>
                </c:pt>
                <c:pt idx="30605">
                  <c:v>3.1370000000000001E-12</c:v>
                </c:pt>
                <c:pt idx="30606">
                  <c:v>3.1380000000000002E-12</c:v>
                </c:pt>
                <c:pt idx="30607">
                  <c:v>3.132E-12</c:v>
                </c:pt>
                <c:pt idx="30608">
                  <c:v>3.1269999999999999E-12</c:v>
                </c:pt>
                <c:pt idx="30609">
                  <c:v>3.132E-12</c:v>
                </c:pt>
                <c:pt idx="30610">
                  <c:v>3.1309999999999999E-12</c:v>
                </c:pt>
                <c:pt idx="30611">
                  <c:v>3.136E-12</c:v>
                </c:pt>
                <c:pt idx="30612">
                  <c:v>3.1519999999999999E-12</c:v>
                </c:pt>
                <c:pt idx="30613">
                  <c:v>3.161E-12</c:v>
                </c:pt>
                <c:pt idx="30614">
                  <c:v>3.1689999999999999E-12</c:v>
                </c:pt>
                <c:pt idx="30615">
                  <c:v>3.1830000000000001E-12</c:v>
                </c:pt>
                <c:pt idx="30616">
                  <c:v>3.1420000000000001E-12</c:v>
                </c:pt>
                <c:pt idx="30617">
                  <c:v>3.1710000000000001E-12</c:v>
                </c:pt>
                <c:pt idx="30618">
                  <c:v>3.1769999999999999E-12</c:v>
                </c:pt>
                <c:pt idx="30619">
                  <c:v>3.17E-12</c:v>
                </c:pt>
                <c:pt idx="30620">
                  <c:v>3.1639999999999998E-12</c:v>
                </c:pt>
                <c:pt idx="30621">
                  <c:v>3.1719999999999998E-12</c:v>
                </c:pt>
                <c:pt idx="30622">
                  <c:v>3.174E-12</c:v>
                </c:pt>
                <c:pt idx="30623">
                  <c:v>3.1689999999999999E-12</c:v>
                </c:pt>
                <c:pt idx="30624">
                  <c:v>3.1790000000000001E-12</c:v>
                </c:pt>
                <c:pt idx="30625">
                  <c:v>3.182E-12</c:v>
                </c:pt>
                <c:pt idx="30626">
                  <c:v>3.1870000000000001E-12</c:v>
                </c:pt>
                <c:pt idx="30627">
                  <c:v>3.1889999999999998E-12</c:v>
                </c:pt>
                <c:pt idx="30628">
                  <c:v>3.1849999999999999E-12</c:v>
                </c:pt>
                <c:pt idx="30629">
                  <c:v>3.2090000000000002E-12</c:v>
                </c:pt>
                <c:pt idx="30630">
                  <c:v>3.1939999999999999E-12</c:v>
                </c:pt>
                <c:pt idx="30631">
                  <c:v>3.1920000000000001E-12</c:v>
                </c:pt>
                <c:pt idx="30632">
                  <c:v>3.1939999999999999E-12</c:v>
                </c:pt>
                <c:pt idx="30633">
                  <c:v>3.1969999999999998E-12</c:v>
                </c:pt>
                <c:pt idx="30634">
                  <c:v>3.174E-12</c:v>
                </c:pt>
                <c:pt idx="30635">
                  <c:v>3.1929999999999998E-12</c:v>
                </c:pt>
                <c:pt idx="30636">
                  <c:v>3.2000000000000001E-12</c:v>
                </c:pt>
                <c:pt idx="30637">
                  <c:v>3.2019999999999999E-12</c:v>
                </c:pt>
                <c:pt idx="30638">
                  <c:v>3.2090000000000002E-12</c:v>
                </c:pt>
                <c:pt idx="30639">
                  <c:v>3.212E-12</c:v>
                </c:pt>
                <c:pt idx="30640">
                  <c:v>3.212E-12</c:v>
                </c:pt>
                <c:pt idx="30641">
                  <c:v>3.191E-12</c:v>
                </c:pt>
                <c:pt idx="30642">
                  <c:v>3.195E-12</c:v>
                </c:pt>
                <c:pt idx="30643">
                  <c:v>3.22E-12</c:v>
                </c:pt>
                <c:pt idx="30644">
                  <c:v>3.1960000000000001E-12</c:v>
                </c:pt>
                <c:pt idx="30645">
                  <c:v>3.2040000000000001E-12</c:v>
                </c:pt>
                <c:pt idx="30646">
                  <c:v>3.207E-12</c:v>
                </c:pt>
                <c:pt idx="30647">
                  <c:v>3.2109999999999999E-12</c:v>
                </c:pt>
                <c:pt idx="30648">
                  <c:v>3.2149999999999999E-12</c:v>
                </c:pt>
                <c:pt idx="30649">
                  <c:v>3.224E-12</c:v>
                </c:pt>
                <c:pt idx="30650">
                  <c:v>3.2229999999999999E-12</c:v>
                </c:pt>
                <c:pt idx="30651">
                  <c:v>3.232E-12</c:v>
                </c:pt>
                <c:pt idx="30652">
                  <c:v>3.2300000000000002E-12</c:v>
                </c:pt>
                <c:pt idx="30653">
                  <c:v>3.2250000000000001E-12</c:v>
                </c:pt>
                <c:pt idx="30654">
                  <c:v>3.2380000000000001E-12</c:v>
                </c:pt>
                <c:pt idx="30655">
                  <c:v>3.2330000000000001E-12</c:v>
                </c:pt>
                <c:pt idx="30656">
                  <c:v>3.2359999999999999E-12</c:v>
                </c:pt>
                <c:pt idx="30657">
                  <c:v>3.2399999999999999E-12</c:v>
                </c:pt>
                <c:pt idx="30658">
                  <c:v>3.2250000000000001E-12</c:v>
                </c:pt>
                <c:pt idx="30659">
                  <c:v>3.2399999999999999E-12</c:v>
                </c:pt>
                <c:pt idx="30660">
                  <c:v>3.2439999999999999E-12</c:v>
                </c:pt>
                <c:pt idx="30661">
                  <c:v>3.2149999999999999E-12</c:v>
                </c:pt>
                <c:pt idx="30662">
                  <c:v>3.178E-12</c:v>
                </c:pt>
                <c:pt idx="30663">
                  <c:v>3.216E-12</c:v>
                </c:pt>
                <c:pt idx="30664">
                  <c:v>3.2109999999999999E-12</c:v>
                </c:pt>
                <c:pt idx="30665">
                  <c:v>3.2130000000000001E-12</c:v>
                </c:pt>
                <c:pt idx="30666">
                  <c:v>3.22E-12</c:v>
                </c:pt>
                <c:pt idx="30667">
                  <c:v>3.2340000000000002E-12</c:v>
                </c:pt>
                <c:pt idx="30668">
                  <c:v>3.2309999999999999E-12</c:v>
                </c:pt>
                <c:pt idx="30669">
                  <c:v>3.237E-12</c:v>
                </c:pt>
                <c:pt idx="30670">
                  <c:v>3.2349999999999998E-12</c:v>
                </c:pt>
                <c:pt idx="30671">
                  <c:v>3.2470000000000002E-12</c:v>
                </c:pt>
                <c:pt idx="30672">
                  <c:v>3.2540000000000001E-12</c:v>
                </c:pt>
                <c:pt idx="30673">
                  <c:v>3.2550000000000002E-12</c:v>
                </c:pt>
                <c:pt idx="30674">
                  <c:v>3.2399999999999999E-12</c:v>
                </c:pt>
                <c:pt idx="30675">
                  <c:v>3.2429999999999998E-12</c:v>
                </c:pt>
                <c:pt idx="30676">
                  <c:v>3.2219999999999998E-12</c:v>
                </c:pt>
                <c:pt idx="30677">
                  <c:v>3.232E-12</c:v>
                </c:pt>
                <c:pt idx="30678">
                  <c:v>3.2389999999999998E-12</c:v>
                </c:pt>
                <c:pt idx="30679">
                  <c:v>3.2349999999999998E-12</c:v>
                </c:pt>
                <c:pt idx="30680">
                  <c:v>3.2349999999999998E-12</c:v>
                </c:pt>
                <c:pt idx="30681">
                  <c:v>3.2399999999999999E-12</c:v>
                </c:pt>
                <c:pt idx="30682">
                  <c:v>3.2349999999999998E-12</c:v>
                </c:pt>
                <c:pt idx="30683">
                  <c:v>3.2050000000000002E-12</c:v>
                </c:pt>
                <c:pt idx="30684">
                  <c:v>3.2090000000000002E-12</c:v>
                </c:pt>
                <c:pt idx="30685">
                  <c:v>3.2130000000000001E-12</c:v>
                </c:pt>
                <c:pt idx="30686">
                  <c:v>3.2189999999999999E-12</c:v>
                </c:pt>
                <c:pt idx="30687">
                  <c:v>3.2099999999999999E-12</c:v>
                </c:pt>
                <c:pt idx="30688">
                  <c:v>3.2309999999999999E-12</c:v>
                </c:pt>
                <c:pt idx="30689">
                  <c:v>3.2340000000000002E-12</c:v>
                </c:pt>
                <c:pt idx="30690">
                  <c:v>3.2260000000000002E-12</c:v>
                </c:pt>
                <c:pt idx="30691">
                  <c:v>3.2000000000000001E-12</c:v>
                </c:pt>
                <c:pt idx="30692">
                  <c:v>3.2040000000000001E-12</c:v>
                </c:pt>
                <c:pt idx="30693">
                  <c:v>3.2109999999999999E-12</c:v>
                </c:pt>
                <c:pt idx="30694">
                  <c:v>3.2080000000000001E-12</c:v>
                </c:pt>
                <c:pt idx="30695">
                  <c:v>3.2170000000000001E-12</c:v>
                </c:pt>
                <c:pt idx="30696">
                  <c:v>3.2090000000000002E-12</c:v>
                </c:pt>
                <c:pt idx="30697">
                  <c:v>3.2149999999999999E-12</c:v>
                </c:pt>
                <c:pt idx="30698">
                  <c:v>3.2109999999999999E-12</c:v>
                </c:pt>
                <c:pt idx="30699">
                  <c:v>3.2080000000000001E-12</c:v>
                </c:pt>
                <c:pt idx="30700">
                  <c:v>3.182E-12</c:v>
                </c:pt>
                <c:pt idx="30701">
                  <c:v>3.1880000000000001E-12</c:v>
                </c:pt>
                <c:pt idx="30702">
                  <c:v>3.1840000000000002E-12</c:v>
                </c:pt>
                <c:pt idx="30703">
                  <c:v>3.1840000000000002E-12</c:v>
                </c:pt>
                <c:pt idx="30704">
                  <c:v>3.178E-12</c:v>
                </c:pt>
                <c:pt idx="30705">
                  <c:v>3.1800000000000002E-12</c:v>
                </c:pt>
                <c:pt idx="30706">
                  <c:v>3.182E-12</c:v>
                </c:pt>
                <c:pt idx="30707">
                  <c:v>3.1790000000000001E-12</c:v>
                </c:pt>
                <c:pt idx="30708">
                  <c:v>3.1710000000000001E-12</c:v>
                </c:pt>
                <c:pt idx="30709">
                  <c:v>3.1729999999999999E-12</c:v>
                </c:pt>
                <c:pt idx="30710">
                  <c:v>3.1599999999999999E-12</c:v>
                </c:pt>
                <c:pt idx="30711">
                  <c:v>3.17E-12</c:v>
                </c:pt>
                <c:pt idx="30712">
                  <c:v>3.1460000000000001E-12</c:v>
                </c:pt>
                <c:pt idx="30713">
                  <c:v>3.1599999999999999E-12</c:v>
                </c:pt>
                <c:pt idx="30714">
                  <c:v>3.1550000000000002E-12</c:v>
                </c:pt>
                <c:pt idx="30715">
                  <c:v>3.1550000000000002E-12</c:v>
                </c:pt>
                <c:pt idx="30716">
                  <c:v>3.1429999999999998E-12</c:v>
                </c:pt>
                <c:pt idx="30717">
                  <c:v>3.1099999999999999E-12</c:v>
                </c:pt>
                <c:pt idx="30718">
                  <c:v>3.1130000000000002E-12</c:v>
                </c:pt>
                <c:pt idx="30719">
                  <c:v>3.1099999999999999E-12</c:v>
                </c:pt>
                <c:pt idx="30720">
                  <c:v>3.1050000000000002E-12</c:v>
                </c:pt>
                <c:pt idx="30721">
                  <c:v>3.103E-12</c:v>
                </c:pt>
                <c:pt idx="30722">
                  <c:v>3.099E-12</c:v>
                </c:pt>
                <c:pt idx="30723">
                  <c:v>3.1040000000000001E-12</c:v>
                </c:pt>
                <c:pt idx="30724">
                  <c:v>3.09E-12</c:v>
                </c:pt>
                <c:pt idx="30725">
                  <c:v>3.0769999999999999E-12</c:v>
                </c:pt>
                <c:pt idx="30726">
                  <c:v>3.065E-12</c:v>
                </c:pt>
                <c:pt idx="30727">
                  <c:v>3.0540000000000001E-12</c:v>
                </c:pt>
                <c:pt idx="30728">
                  <c:v>3.0460000000000001E-12</c:v>
                </c:pt>
                <c:pt idx="30729">
                  <c:v>3.0429999999999999E-12</c:v>
                </c:pt>
                <c:pt idx="30730">
                  <c:v>3.0330000000000001E-12</c:v>
                </c:pt>
                <c:pt idx="30731">
                  <c:v>3.0420000000000002E-12</c:v>
                </c:pt>
                <c:pt idx="30732">
                  <c:v>3.024E-12</c:v>
                </c:pt>
                <c:pt idx="30733">
                  <c:v>3.032E-12</c:v>
                </c:pt>
                <c:pt idx="30734">
                  <c:v>3.0299999999999998E-12</c:v>
                </c:pt>
                <c:pt idx="30735">
                  <c:v>3.0259999999999998E-12</c:v>
                </c:pt>
                <c:pt idx="30736">
                  <c:v>3.0290000000000001E-12</c:v>
                </c:pt>
                <c:pt idx="30737">
                  <c:v>3.0380000000000002E-12</c:v>
                </c:pt>
                <c:pt idx="30738">
                  <c:v>3.024E-12</c:v>
                </c:pt>
                <c:pt idx="30739">
                  <c:v>3.015E-12</c:v>
                </c:pt>
                <c:pt idx="30740">
                  <c:v>3.003E-12</c:v>
                </c:pt>
                <c:pt idx="30741">
                  <c:v>2.9969999999999999E-12</c:v>
                </c:pt>
                <c:pt idx="30742">
                  <c:v>2.978E-12</c:v>
                </c:pt>
                <c:pt idx="30743">
                  <c:v>2.9759999999999998E-12</c:v>
                </c:pt>
                <c:pt idx="30744">
                  <c:v>2.957E-12</c:v>
                </c:pt>
                <c:pt idx="30745">
                  <c:v>2.9519999999999999E-12</c:v>
                </c:pt>
                <c:pt idx="30746">
                  <c:v>2.944E-12</c:v>
                </c:pt>
                <c:pt idx="30747">
                  <c:v>2.9410000000000001E-12</c:v>
                </c:pt>
                <c:pt idx="30748">
                  <c:v>2.936E-12</c:v>
                </c:pt>
                <c:pt idx="30749">
                  <c:v>2.9299999999999998E-12</c:v>
                </c:pt>
                <c:pt idx="30750">
                  <c:v>2.9389999999999999E-12</c:v>
                </c:pt>
                <c:pt idx="30751">
                  <c:v>2.9299999999999998E-12</c:v>
                </c:pt>
                <c:pt idx="30752">
                  <c:v>2.9250000000000002E-12</c:v>
                </c:pt>
                <c:pt idx="30753">
                  <c:v>2.9009999999999999E-12</c:v>
                </c:pt>
                <c:pt idx="30754">
                  <c:v>2.8990000000000001E-12</c:v>
                </c:pt>
                <c:pt idx="30755">
                  <c:v>2.8920000000000002E-12</c:v>
                </c:pt>
                <c:pt idx="30756">
                  <c:v>2.8839999999999998E-12</c:v>
                </c:pt>
                <c:pt idx="30757">
                  <c:v>2.882E-12</c:v>
                </c:pt>
                <c:pt idx="30758">
                  <c:v>2.8799999999999998E-12</c:v>
                </c:pt>
                <c:pt idx="30759">
                  <c:v>2.8750000000000002E-12</c:v>
                </c:pt>
                <c:pt idx="30760">
                  <c:v>2.8799999999999998E-12</c:v>
                </c:pt>
                <c:pt idx="30761">
                  <c:v>2.8669999999999998E-12</c:v>
                </c:pt>
                <c:pt idx="30762">
                  <c:v>2.8790000000000002E-12</c:v>
                </c:pt>
                <c:pt idx="30763">
                  <c:v>2.8629999999999998E-12</c:v>
                </c:pt>
                <c:pt idx="30764">
                  <c:v>2.8559999999999999E-12</c:v>
                </c:pt>
                <c:pt idx="30765">
                  <c:v>2.8580000000000001E-12</c:v>
                </c:pt>
                <c:pt idx="30766">
                  <c:v>2.8450000000000001E-12</c:v>
                </c:pt>
                <c:pt idx="30767">
                  <c:v>2.8410000000000001E-12</c:v>
                </c:pt>
                <c:pt idx="30768">
                  <c:v>2.8280000000000001E-12</c:v>
                </c:pt>
                <c:pt idx="30769">
                  <c:v>2.8290000000000002E-12</c:v>
                </c:pt>
                <c:pt idx="30770">
                  <c:v>2.8210000000000002E-12</c:v>
                </c:pt>
                <c:pt idx="30771">
                  <c:v>2.8089999999999998E-12</c:v>
                </c:pt>
                <c:pt idx="30772">
                  <c:v>2.8080000000000002E-12</c:v>
                </c:pt>
                <c:pt idx="30773">
                  <c:v>2.806E-12</c:v>
                </c:pt>
                <c:pt idx="30774">
                  <c:v>2.802E-12</c:v>
                </c:pt>
                <c:pt idx="30775">
                  <c:v>2.7879999999999998E-12</c:v>
                </c:pt>
                <c:pt idx="30776">
                  <c:v>2.8049999999999999E-12</c:v>
                </c:pt>
                <c:pt idx="30777">
                  <c:v>2.7929999999999999E-12</c:v>
                </c:pt>
                <c:pt idx="30778">
                  <c:v>2.786E-12</c:v>
                </c:pt>
                <c:pt idx="30779">
                  <c:v>2.7879999999999998E-12</c:v>
                </c:pt>
                <c:pt idx="30780">
                  <c:v>2.7740000000000001E-12</c:v>
                </c:pt>
                <c:pt idx="30781">
                  <c:v>2.7750000000000002E-12</c:v>
                </c:pt>
                <c:pt idx="30782">
                  <c:v>2.8040000000000002E-12</c:v>
                </c:pt>
                <c:pt idx="30783">
                  <c:v>2.8070000000000001E-12</c:v>
                </c:pt>
                <c:pt idx="30784">
                  <c:v>2.794E-12</c:v>
                </c:pt>
                <c:pt idx="30785">
                  <c:v>2.7990000000000001E-12</c:v>
                </c:pt>
                <c:pt idx="30786">
                  <c:v>2.7759999999999999E-12</c:v>
                </c:pt>
                <c:pt idx="30787">
                  <c:v>2.7839999999999999E-12</c:v>
                </c:pt>
                <c:pt idx="30788">
                  <c:v>2.7580000000000002E-12</c:v>
                </c:pt>
                <c:pt idx="30789">
                  <c:v>2.748E-12</c:v>
                </c:pt>
                <c:pt idx="30790">
                  <c:v>2.7419999999999998E-12</c:v>
                </c:pt>
                <c:pt idx="30791">
                  <c:v>2.756E-12</c:v>
                </c:pt>
                <c:pt idx="30792">
                  <c:v>2.7410000000000001E-12</c:v>
                </c:pt>
                <c:pt idx="30793">
                  <c:v>2.744E-12</c:v>
                </c:pt>
                <c:pt idx="30794">
                  <c:v>2.735E-12</c:v>
                </c:pt>
                <c:pt idx="30795">
                  <c:v>2.7219999999999999E-12</c:v>
                </c:pt>
                <c:pt idx="30796">
                  <c:v>2.7200000000000001E-12</c:v>
                </c:pt>
                <c:pt idx="30797">
                  <c:v>2.7139999999999999E-12</c:v>
                </c:pt>
                <c:pt idx="30798">
                  <c:v>2.723E-12</c:v>
                </c:pt>
                <c:pt idx="30799">
                  <c:v>2.731E-12</c:v>
                </c:pt>
                <c:pt idx="30800">
                  <c:v>2.7330000000000002E-12</c:v>
                </c:pt>
                <c:pt idx="30801">
                  <c:v>2.7160000000000001E-12</c:v>
                </c:pt>
                <c:pt idx="30802">
                  <c:v>2.715E-12</c:v>
                </c:pt>
                <c:pt idx="30803">
                  <c:v>2.7049999999999999E-12</c:v>
                </c:pt>
                <c:pt idx="30804">
                  <c:v>2.7009999999999999E-12</c:v>
                </c:pt>
                <c:pt idx="30805">
                  <c:v>2.6959999999999998E-12</c:v>
                </c:pt>
                <c:pt idx="30806">
                  <c:v>2.6919999999999998E-12</c:v>
                </c:pt>
                <c:pt idx="30807">
                  <c:v>2.694E-12</c:v>
                </c:pt>
                <c:pt idx="30808">
                  <c:v>2.694E-12</c:v>
                </c:pt>
                <c:pt idx="30809">
                  <c:v>2.6799999999999999E-12</c:v>
                </c:pt>
                <c:pt idx="30810">
                  <c:v>2.6700000000000001E-12</c:v>
                </c:pt>
                <c:pt idx="30811">
                  <c:v>2.677E-12</c:v>
                </c:pt>
                <c:pt idx="30812">
                  <c:v>2.6860000000000001E-12</c:v>
                </c:pt>
                <c:pt idx="30813">
                  <c:v>2.6839999999999999E-12</c:v>
                </c:pt>
                <c:pt idx="30814">
                  <c:v>2.6740000000000001E-12</c:v>
                </c:pt>
                <c:pt idx="30815">
                  <c:v>2.6589999999999999E-12</c:v>
                </c:pt>
                <c:pt idx="30816">
                  <c:v>2.6539999999999998E-12</c:v>
                </c:pt>
                <c:pt idx="30817">
                  <c:v>2.6429999999999999E-12</c:v>
                </c:pt>
                <c:pt idx="30818">
                  <c:v>2.6429999999999999E-12</c:v>
                </c:pt>
                <c:pt idx="30819">
                  <c:v>2.6339999999999999E-12</c:v>
                </c:pt>
                <c:pt idx="30820">
                  <c:v>2.648E-12</c:v>
                </c:pt>
                <c:pt idx="30821">
                  <c:v>2.6530000000000001E-12</c:v>
                </c:pt>
                <c:pt idx="30822">
                  <c:v>2.6539999999999998E-12</c:v>
                </c:pt>
                <c:pt idx="30823">
                  <c:v>2.6570000000000001E-12</c:v>
                </c:pt>
                <c:pt idx="30824">
                  <c:v>2.6499999999999998E-12</c:v>
                </c:pt>
                <c:pt idx="30825">
                  <c:v>2.6570000000000001E-12</c:v>
                </c:pt>
                <c:pt idx="30826">
                  <c:v>2.652E-12</c:v>
                </c:pt>
                <c:pt idx="30827">
                  <c:v>2.6549999999999999E-12</c:v>
                </c:pt>
                <c:pt idx="30828">
                  <c:v>2.66E-12</c:v>
                </c:pt>
                <c:pt idx="30829">
                  <c:v>2.6660000000000002E-12</c:v>
                </c:pt>
                <c:pt idx="30830">
                  <c:v>2.6610000000000001E-12</c:v>
                </c:pt>
                <c:pt idx="30831">
                  <c:v>2.6539999999999998E-12</c:v>
                </c:pt>
                <c:pt idx="30832">
                  <c:v>2.648E-12</c:v>
                </c:pt>
                <c:pt idx="30833">
                  <c:v>2.6509999999999999E-12</c:v>
                </c:pt>
                <c:pt idx="30834">
                  <c:v>2.6549999999999999E-12</c:v>
                </c:pt>
                <c:pt idx="30835">
                  <c:v>2.644E-12</c:v>
                </c:pt>
                <c:pt idx="30836">
                  <c:v>2.6370000000000002E-12</c:v>
                </c:pt>
                <c:pt idx="30837">
                  <c:v>2.7660000000000001E-12</c:v>
                </c:pt>
                <c:pt idx="30838">
                  <c:v>2.639E-12</c:v>
                </c:pt>
                <c:pt idx="30839">
                  <c:v>2.6370000000000002E-12</c:v>
                </c:pt>
                <c:pt idx="30840">
                  <c:v>2.6370000000000002E-12</c:v>
                </c:pt>
                <c:pt idx="30841">
                  <c:v>2.6330000000000002E-12</c:v>
                </c:pt>
                <c:pt idx="30842">
                  <c:v>2.6320000000000001E-12</c:v>
                </c:pt>
                <c:pt idx="30843">
                  <c:v>2.6339999999999999E-12</c:v>
                </c:pt>
                <c:pt idx="30844">
                  <c:v>2.6289999999999998E-12</c:v>
                </c:pt>
                <c:pt idx="30845">
                  <c:v>2.627E-12</c:v>
                </c:pt>
                <c:pt idx="30846">
                  <c:v>2.639E-12</c:v>
                </c:pt>
                <c:pt idx="30847">
                  <c:v>2.6429999999999999E-12</c:v>
                </c:pt>
                <c:pt idx="30848">
                  <c:v>2.6410000000000002E-12</c:v>
                </c:pt>
                <c:pt idx="30849">
                  <c:v>2.6499999999999998E-12</c:v>
                </c:pt>
                <c:pt idx="30850">
                  <c:v>2.6530000000000001E-12</c:v>
                </c:pt>
                <c:pt idx="30851">
                  <c:v>2.6570000000000001E-12</c:v>
                </c:pt>
                <c:pt idx="30852">
                  <c:v>2.6530000000000001E-12</c:v>
                </c:pt>
                <c:pt idx="30853">
                  <c:v>2.6490000000000001E-12</c:v>
                </c:pt>
                <c:pt idx="30854">
                  <c:v>2.6459999999999998E-12</c:v>
                </c:pt>
                <c:pt idx="30855">
                  <c:v>2.644E-12</c:v>
                </c:pt>
                <c:pt idx="30856">
                  <c:v>2.639E-12</c:v>
                </c:pt>
                <c:pt idx="30857">
                  <c:v>2.6429999999999999E-12</c:v>
                </c:pt>
                <c:pt idx="30858">
                  <c:v>2.6339999999999999E-12</c:v>
                </c:pt>
                <c:pt idx="30859">
                  <c:v>2.6549999999999999E-12</c:v>
                </c:pt>
                <c:pt idx="30860">
                  <c:v>2.6629999999999999E-12</c:v>
                </c:pt>
                <c:pt idx="30861">
                  <c:v>2.6570000000000001E-12</c:v>
                </c:pt>
                <c:pt idx="30862">
                  <c:v>2.6620000000000002E-12</c:v>
                </c:pt>
                <c:pt idx="30863">
                  <c:v>2.669E-12</c:v>
                </c:pt>
                <c:pt idx="30864">
                  <c:v>2.6709999999999998E-12</c:v>
                </c:pt>
                <c:pt idx="30865">
                  <c:v>2.6820000000000001E-12</c:v>
                </c:pt>
                <c:pt idx="30866">
                  <c:v>2.6759999999999999E-12</c:v>
                </c:pt>
                <c:pt idx="30867">
                  <c:v>2.6799999999999999E-12</c:v>
                </c:pt>
                <c:pt idx="30868">
                  <c:v>2.6820000000000001E-12</c:v>
                </c:pt>
                <c:pt idx="30869">
                  <c:v>2.6759999999999999E-12</c:v>
                </c:pt>
                <c:pt idx="30870">
                  <c:v>2.6679999999999999E-12</c:v>
                </c:pt>
                <c:pt idx="30871">
                  <c:v>2.6749999999999998E-12</c:v>
                </c:pt>
                <c:pt idx="30872">
                  <c:v>2.6740000000000001E-12</c:v>
                </c:pt>
                <c:pt idx="30873">
                  <c:v>2.6799999999999999E-12</c:v>
                </c:pt>
                <c:pt idx="30874">
                  <c:v>2.6749999999999998E-12</c:v>
                </c:pt>
                <c:pt idx="30875">
                  <c:v>2.6879999999999999E-12</c:v>
                </c:pt>
                <c:pt idx="30876">
                  <c:v>2.6910000000000001E-12</c:v>
                </c:pt>
                <c:pt idx="30877">
                  <c:v>2.6929999999999999E-12</c:v>
                </c:pt>
                <c:pt idx="30878">
                  <c:v>2.6919999999999998E-12</c:v>
                </c:pt>
                <c:pt idx="30879">
                  <c:v>2.6910000000000001E-12</c:v>
                </c:pt>
                <c:pt idx="30880">
                  <c:v>2.6959999999999998E-12</c:v>
                </c:pt>
                <c:pt idx="30881">
                  <c:v>2.7009999999999999E-12</c:v>
                </c:pt>
                <c:pt idx="30882">
                  <c:v>2.7040000000000002E-12</c:v>
                </c:pt>
                <c:pt idx="30883">
                  <c:v>2.7009999999999999E-12</c:v>
                </c:pt>
                <c:pt idx="30884">
                  <c:v>2.71E-12</c:v>
                </c:pt>
                <c:pt idx="30885">
                  <c:v>2.706E-12</c:v>
                </c:pt>
                <c:pt idx="30886">
                  <c:v>2.6929999999999999E-12</c:v>
                </c:pt>
                <c:pt idx="30887">
                  <c:v>2.6740000000000001E-12</c:v>
                </c:pt>
                <c:pt idx="30888">
                  <c:v>2.7129999999999998E-12</c:v>
                </c:pt>
                <c:pt idx="30889">
                  <c:v>2.715E-12</c:v>
                </c:pt>
                <c:pt idx="30890">
                  <c:v>2.715E-12</c:v>
                </c:pt>
                <c:pt idx="30891">
                  <c:v>2.719E-12</c:v>
                </c:pt>
                <c:pt idx="30892">
                  <c:v>2.719E-12</c:v>
                </c:pt>
                <c:pt idx="30893">
                  <c:v>2.7129999999999998E-12</c:v>
                </c:pt>
                <c:pt idx="30894">
                  <c:v>2.7160000000000001E-12</c:v>
                </c:pt>
                <c:pt idx="30895">
                  <c:v>2.7370000000000002E-12</c:v>
                </c:pt>
                <c:pt idx="30896">
                  <c:v>2.7450000000000001E-12</c:v>
                </c:pt>
                <c:pt idx="30897">
                  <c:v>2.7450000000000001E-12</c:v>
                </c:pt>
                <c:pt idx="30898">
                  <c:v>2.7509999999999999E-12</c:v>
                </c:pt>
                <c:pt idx="30899">
                  <c:v>2.7620000000000001E-12</c:v>
                </c:pt>
                <c:pt idx="30900">
                  <c:v>2.7580000000000002E-12</c:v>
                </c:pt>
                <c:pt idx="30901">
                  <c:v>2.756E-12</c:v>
                </c:pt>
                <c:pt idx="30902">
                  <c:v>2.7639999999999999E-12</c:v>
                </c:pt>
                <c:pt idx="30903">
                  <c:v>2.7580000000000002E-12</c:v>
                </c:pt>
                <c:pt idx="30904">
                  <c:v>2.761E-12</c:v>
                </c:pt>
                <c:pt idx="30905">
                  <c:v>2.7709999999999998E-12</c:v>
                </c:pt>
                <c:pt idx="30906">
                  <c:v>2.7700000000000001E-12</c:v>
                </c:pt>
                <c:pt idx="30907">
                  <c:v>2.786E-12</c:v>
                </c:pt>
                <c:pt idx="30908">
                  <c:v>2.7830000000000002E-12</c:v>
                </c:pt>
                <c:pt idx="30909">
                  <c:v>2.8070000000000001E-12</c:v>
                </c:pt>
                <c:pt idx="30910">
                  <c:v>2.811E-12</c:v>
                </c:pt>
                <c:pt idx="30911">
                  <c:v>2.8009999999999999E-12</c:v>
                </c:pt>
                <c:pt idx="30912">
                  <c:v>2.7709999999999998E-12</c:v>
                </c:pt>
                <c:pt idx="30913">
                  <c:v>2.7950000000000001E-12</c:v>
                </c:pt>
                <c:pt idx="30914">
                  <c:v>2.7950000000000001E-12</c:v>
                </c:pt>
                <c:pt idx="30915">
                  <c:v>2.8129999999999998E-12</c:v>
                </c:pt>
                <c:pt idx="30916">
                  <c:v>2.8219999999999999E-12</c:v>
                </c:pt>
                <c:pt idx="30917">
                  <c:v>2.8370000000000001E-12</c:v>
                </c:pt>
                <c:pt idx="30918">
                  <c:v>2.8460000000000002E-12</c:v>
                </c:pt>
                <c:pt idx="30919">
                  <c:v>2.8530000000000001E-12</c:v>
                </c:pt>
                <c:pt idx="30920">
                  <c:v>2.8410000000000001E-12</c:v>
                </c:pt>
                <c:pt idx="30921">
                  <c:v>2.848E-12</c:v>
                </c:pt>
                <c:pt idx="30922">
                  <c:v>2.8460000000000002E-12</c:v>
                </c:pt>
                <c:pt idx="30923">
                  <c:v>2.8589999999999998E-12</c:v>
                </c:pt>
                <c:pt idx="30924">
                  <c:v>2.857E-12</c:v>
                </c:pt>
                <c:pt idx="30925">
                  <c:v>2.8639999999999999E-12</c:v>
                </c:pt>
                <c:pt idx="30926">
                  <c:v>2.8660000000000001E-12</c:v>
                </c:pt>
                <c:pt idx="30927">
                  <c:v>2.8660000000000001E-12</c:v>
                </c:pt>
                <c:pt idx="30928">
                  <c:v>2.8750000000000002E-12</c:v>
                </c:pt>
                <c:pt idx="30929">
                  <c:v>2.89E-12</c:v>
                </c:pt>
                <c:pt idx="30930">
                  <c:v>2.894E-12</c:v>
                </c:pt>
                <c:pt idx="30931">
                  <c:v>2.898E-12</c:v>
                </c:pt>
                <c:pt idx="30932">
                  <c:v>2.8969999999999999E-12</c:v>
                </c:pt>
                <c:pt idx="30933">
                  <c:v>2.9040000000000001E-12</c:v>
                </c:pt>
                <c:pt idx="30934">
                  <c:v>2.886E-12</c:v>
                </c:pt>
                <c:pt idx="30935">
                  <c:v>2.8879999999999998E-12</c:v>
                </c:pt>
                <c:pt idx="30936">
                  <c:v>2.8990000000000001E-12</c:v>
                </c:pt>
                <c:pt idx="30937">
                  <c:v>2.9009999999999999E-12</c:v>
                </c:pt>
                <c:pt idx="30938">
                  <c:v>2.9059999999999999E-12</c:v>
                </c:pt>
                <c:pt idx="30939">
                  <c:v>2.9139999999999999E-12</c:v>
                </c:pt>
                <c:pt idx="30940">
                  <c:v>2.9170000000000002E-12</c:v>
                </c:pt>
                <c:pt idx="30941">
                  <c:v>2.9299999999999998E-12</c:v>
                </c:pt>
                <c:pt idx="30942">
                  <c:v>2.9299999999999998E-12</c:v>
                </c:pt>
                <c:pt idx="30943">
                  <c:v>2.9389999999999999E-12</c:v>
                </c:pt>
                <c:pt idx="30944">
                  <c:v>2.9370000000000001E-12</c:v>
                </c:pt>
                <c:pt idx="30945">
                  <c:v>2.944E-12</c:v>
                </c:pt>
                <c:pt idx="30946">
                  <c:v>2.9540000000000001E-12</c:v>
                </c:pt>
                <c:pt idx="30947">
                  <c:v>2.9540000000000001E-12</c:v>
                </c:pt>
                <c:pt idx="30948">
                  <c:v>2.94E-12</c:v>
                </c:pt>
                <c:pt idx="30949">
                  <c:v>2.9469999999999999E-12</c:v>
                </c:pt>
                <c:pt idx="30950">
                  <c:v>2.936E-12</c:v>
                </c:pt>
                <c:pt idx="30951">
                  <c:v>2.9500000000000002E-12</c:v>
                </c:pt>
                <c:pt idx="30952">
                  <c:v>2.9519999999999999E-12</c:v>
                </c:pt>
                <c:pt idx="30953">
                  <c:v>2.9630000000000002E-12</c:v>
                </c:pt>
                <c:pt idx="30954">
                  <c:v>2.9710000000000002E-12</c:v>
                </c:pt>
                <c:pt idx="30955">
                  <c:v>2.9929999999999999E-12</c:v>
                </c:pt>
                <c:pt idx="30956">
                  <c:v>2.99E-12</c:v>
                </c:pt>
                <c:pt idx="30957">
                  <c:v>2.9910000000000001E-12</c:v>
                </c:pt>
                <c:pt idx="30958">
                  <c:v>2.986E-12</c:v>
                </c:pt>
                <c:pt idx="30959">
                  <c:v>2.9870000000000001E-12</c:v>
                </c:pt>
                <c:pt idx="30960">
                  <c:v>2.9870000000000001E-12</c:v>
                </c:pt>
                <c:pt idx="30961">
                  <c:v>2.999E-12</c:v>
                </c:pt>
                <c:pt idx="30962">
                  <c:v>3.0000000000000001E-12</c:v>
                </c:pt>
                <c:pt idx="30963">
                  <c:v>3.0089999999999998E-12</c:v>
                </c:pt>
                <c:pt idx="30964">
                  <c:v>3.0099999999999999E-12</c:v>
                </c:pt>
                <c:pt idx="30965">
                  <c:v>3.0019999999999999E-12</c:v>
                </c:pt>
                <c:pt idx="30966">
                  <c:v>3.007E-12</c:v>
                </c:pt>
                <c:pt idx="30967">
                  <c:v>3.0000000000000001E-12</c:v>
                </c:pt>
                <c:pt idx="30968">
                  <c:v>3.0200000000000001E-12</c:v>
                </c:pt>
                <c:pt idx="30969">
                  <c:v>3.0200000000000001E-12</c:v>
                </c:pt>
                <c:pt idx="30970">
                  <c:v>3.0309999999999999E-12</c:v>
                </c:pt>
                <c:pt idx="30971">
                  <c:v>3.0349999999999999E-12</c:v>
                </c:pt>
                <c:pt idx="30972">
                  <c:v>3.0309999999999999E-12</c:v>
                </c:pt>
                <c:pt idx="30973">
                  <c:v>3.0389999999999999E-12</c:v>
                </c:pt>
                <c:pt idx="30974">
                  <c:v>3.0370000000000001E-12</c:v>
                </c:pt>
                <c:pt idx="30975">
                  <c:v>3.04E-12</c:v>
                </c:pt>
                <c:pt idx="30976">
                  <c:v>3.0429999999999999E-12</c:v>
                </c:pt>
                <c:pt idx="30977">
                  <c:v>3.0460000000000001E-12</c:v>
                </c:pt>
                <c:pt idx="30978">
                  <c:v>3.0420000000000002E-12</c:v>
                </c:pt>
                <c:pt idx="30979">
                  <c:v>3.0540000000000001E-12</c:v>
                </c:pt>
                <c:pt idx="30980">
                  <c:v>3.0559999999999999E-12</c:v>
                </c:pt>
                <c:pt idx="30981">
                  <c:v>3.0460000000000001E-12</c:v>
                </c:pt>
                <c:pt idx="30982">
                  <c:v>3.0580000000000001E-12</c:v>
                </c:pt>
                <c:pt idx="30983">
                  <c:v>3.0729999999999999E-12</c:v>
                </c:pt>
                <c:pt idx="30984">
                  <c:v>3.074E-12</c:v>
                </c:pt>
                <c:pt idx="30985">
                  <c:v>3.0759999999999998E-12</c:v>
                </c:pt>
                <c:pt idx="30986">
                  <c:v>3.074E-12</c:v>
                </c:pt>
                <c:pt idx="30987">
                  <c:v>3.065E-12</c:v>
                </c:pt>
                <c:pt idx="30988">
                  <c:v>3.0620000000000001E-12</c:v>
                </c:pt>
                <c:pt idx="30989">
                  <c:v>3.074E-12</c:v>
                </c:pt>
                <c:pt idx="30990">
                  <c:v>3.074E-12</c:v>
                </c:pt>
                <c:pt idx="30991">
                  <c:v>3.082E-12</c:v>
                </c:pt>
                <c:pt idx="30992">
                  <c:v>3.0840000000000002E-12</c:v>
                </c:pt>
                <c:pt idx="30993">
                  <c:v>3.0910000000000001E-12</c:v>
                </c:pt>
                <c:pt idx="30994">
                  <c:v>3.0910000000000001E-12</c:v>
                </c:pt>
                <c:pt idx="30995">
                  <c:v>3.0889999999999999E-12</c:v>
                </c:pt>
                <c:pt idx="30996">
                  <c:v>3.0969999999999998E-12</c:v>
                </c:pt>
                <c:pt idx="30997">
                  <c:v>3.1000000000000001E-12</c:v>
                </c:pt>
                <c:pt idx="30998">
                  <c:v>3.1040000000000001E-12</c:v>
                </c:pt>
                <c:pt idx="30999">
                  <c:v>3.1120000000000001E-12</c:v>
                </c:pt>
                <c:pt idx="31000">
                  <c:v>3.1269999999999999E-12</c:v>
                </c:pt>
                <c:pt idx="31001">
                  <c:v>3.1219999999999998E-12</c:v>
                </c:pt>
                <c:pt idx="31002">
                  <c:v>3.1189999999999999E-12</c:v>
                </c:pt>
                <c:pt idx="31003">
                  <c:v>3.1309999999999999E-12</c:v>
                </c:pt>
                <c:pt idx="31004">
                  <c:v>3.136E-12</c:v>
                </c:pt>
                <c:pt idx="31005">
                  <c:v>3.1429999999999998E-12</c:v>
                </c:pt>
                <c:pt idx="31006">
                  <c:v>3.1370000000000001E-12</c:v>
                </c:pt>
                <c:pt idx="31007">
                  <c:v>3.1349999999999999E-12</c:v>
                </c:pt>
                <c:pt idx="31008">
                  <c:v>3.1370000000000001E-12</c:v>
                </c:pt>
                <c:pt idx="31009">
                  <c:v>3.1420000000000001E-12</c:v>
                </c:pt>
                <c:pt idx="31010">
                  <c:v>3.1420000000000001E-12</c:v>
                </c:pt>
                <c:pt idx="31011">
                  <c:v>3.1559999999999999E-12</c:v>
                </c:pt>
                <c:pt idx="31012">
                  <c:v>3.1580000000000001E-12</c:v>
                </c:pt>
                <c:pt idx="31013">
                  <c:v>3.161E-12</c:v>
                </c:pt>
                <c:pt idx="31014">
                  <c:v>3.166E-12</c:v>
                </c:pt>
                <c:pt idx="31015">
                  <c:v>3.1710000000000001E-12</c:v>
                </c:pt>
                <c:pt idx="31016">
                  <c:v>3.1790000000000001E-12</c:v>
                </c:pt>
                <c:pt idx="31017">
                  <c:v>3.1769999999999999E-12</c:v>
                </c:pt>
                <c:pt idx="31018">
                  <c:v>3.174E-12</c:v>
                </c:pt>
                <c:pt idx="31019">
                  <c:v>3.1870000000000001E-12</c:v>
                </c:pt>
                <c:pt idx="31020">
                  <c:v>3.1809999999999999E-12</c:v>
                </c:pt>
                <c:pt idx="31021">
                  <c:v>3.1719999999999998E-12</c:v>
                </c:pt>
                <c:pt idx="31022">
                  <c:v>3.17E-12</c:v>
                </c:pt>
                <c:pt idx="31023">
                  <c:v>3.1649999999999999E-12</c:v>
                </c:pt>
                <c:pt idx="31024">
                  <c:v>3.178E-12</c:v>
                </c:pt>
                <c:pt idx="31025">
                  <c:v>3.1790000000000001E-12</c:v>
                </c:pt>
                <c:pt idx="31026">
                  <c:v>3.1750000000000001E-12</c:v>
                </c:pt>
                <c:pt idx="31027">
                  <c:v>3.1760000000000002E-12</c:v>
                </c:pt>
                <c:pt idx="31028">
                  <c:v>3.1809999999999999E-12</c:v>
                </c:pt>
                <c:pt idx="31029">
                  <c:v>3.1760000000000002E-12</c:v>
                </c:pt>
                <c:pt idx="31030">
                  <c:v>3.182E-12</c:v>
                </c:pt>
                <c:pt idx="31031">
                  <c:v>3.1769999999999999E-12</c:v>
                </c:pt>
                <c:pt idx="31032">
                  <c:v>3.1719999999999998E-12</c:v>
                </c:pt>
                <c:pt idx="31033">
                  <c:v>3.174E-12</c:v>
                </c:pt>
                <c:pt idx="31034">
                  <c:v>3.1790000000000001E-12</c:v>
                </c:pt>
                <c:pt idx="31035">
                  <c:v>3.1899999999999999E-12</c:v>
                </c:pt>
                <c:pt idx="31036">
                  <c:v>3.1920000000000001E-12</c:v>
                </c:pt>
                <c:pt idx="31037">
                  <c:v>3.1979999999999999E-12</c:v>
                </c:pt>
                <c:pt idx="31038">
                  <c:v>3.2019999999999999E-12</c:v>
                </c:pt>
                <c:pt idx="31039">
                  <c:v>3.1960000000000001E-12</c:v>
                </c:pt>
                <c:pt idx="31040">
                  <c:v>3.1920000000000001E-12</c:v>
                </c:pt>
                <c:pt idx="31041">
                  <c:v>3.207E-12</c:v>
                </c:pt>
                <c:pt idx="31042">
                  <c:v>3.2170000000000001E-12</c:v>
                </c:pt>
                <c:pt idx="31043">
                  <c:v>3.2139999999999998E-12</c:v>
                </c:pt>
                <c:pt idx="31044">
                  <c:v>3.2189999999999999E-12</c:v>
                </c:pt>
                <c:pt idx="31045">
                  <c:v>3.2219999999999998E-12</c:v>
                </c:pt>
                <c:pt idx="31046">
                  <c:v>3.237E-12</c:v>
                </c:pt>
                <c:pt idx="31047">
                  <c:v>3.2219999999999998E-12</c:v>
                </c:pt>
                <c:pt idx="31048">
                  <c:v>3.2189999999999999E-12</c:v>
                </c:pt>
                <c:pt idx="31049">
                  <c:v>3.2130000000000001E-12</c:v>
                </c:pt>
                <c:pt idx="31050">
                  <c:v>3.224E-12</c:v>
                </c:pt>
                <c:pt idx="31051">
                  <c:v>3.224E-12</c:v>
                </c:pt>
                <c:pt idx="31052">
                  <c:v>3.2290000000000001E-12</c:v>
                </c:pt>
                <c:pt idx="31053">
                  <c:v>3.237E-12</c:v>
                </c:pt>
                <c:pt idx="31054">
                  <c:v>3.2380000000000001E-12</c:v>
                </c:pt>
                <c:pt idx="31055">
                  <c:v>3.2420000000000001E-12</c:v>
                </c:pt>
                <c:pt idx="31056">
                  <c:v>3.2500000000000001E-12</c:v>
                </c:pt>
                <c:pt idx="31057">
                  <c:v>3.2580000000000001E-12</c:v>
                </c:pt>
                <c:pt idx="31058">
                  <c:v>3.249E-12</c:v>
                </c:pt>
                <c:pt idx="31059">
                  <c:v>3.2580000000000001E-12</c:v>
                </c:pt>
                <c:pt idx="31060">
                  <c:v>3.2599999999999998E-12</c:v>
                </c:pt>
                <c:pt idx="31061">
                  <c:v>3.2590000000000001E-12</c:v>
                </c:pt>
                <c:pt idx="31062">
                  <c:v>3.2540000000000001E-12</c:v>
                </c:pt>
                <c:pt idx="31063">
                  <c:v>3.266E-12</c:v>
                </c:pt>
                <c:pt idx="31064">
                  <c:v>3.2639999999999998E-12</c:v>
                </c:pt>
                <c:pt idx="31065">
                  <c:v>3.2639999999999998E-12</c:v>
                </c:pt>
                <c:pt idx="31066">
                  <c:v>3.2599999999999998E-12</c:v>
                </c:pt>
                <c:pt idx="31067">
                  <c:v>3.2609999999999999E-12</c:v>
                </c:pt>
                <c:pt idx="31068">
                  <c:v>3.2679999999999998E-12</c:v>
                </c:pt>
                <c:pt idx="31069">
                  <c:v>3.2710000000000001E-12</c:v>
                </c:pt>
                <c:pt idx="31070">
                  <c:v>3.2670000000000001E-12</c:v>
                </c:pt>
                <c:pt idx="31071">
                  <c:v>3.2590000000000001E-12</c:v>
                </c:pt>
                <c:pt idx="31072">
                  <c:v>3.2630000000000001E-12</c:v>
                </c:pt>
                <c:pt idx="31073">
                  <c:v>3.2679999999999998E-12</c:v>
                </c:pt>
                <c:pt idx="31074">
                  <c:v>3.2649999999999999E-12</c:v>
                </c:pt>
                <c:pt idx="31075">
                  <c:v>3.253E-12</c:v>
                </c:pt>
                <c:pt idx="31076">
                  <c:v>3.2720000000000002E-12</c:v>
                </c:pt>
                <c:pt idx="31077">
                  <c:v>3.2729999999999999E-12</c:v>
                </c:pt>
                <c:pt idx="31078">
                  <c:v>3.2649999999999999E-12</c:v>
                </c:pt>
                <c:pt idx="31079">
                  <c:v>3.2550000000000002E-12</c:v>
                </c:pt>
                <c:pt idx="31080">
                  <c:v>3.2639999999999998E-12</c:v>
                </c:pt>
                <c:pt idx="31081">
                  <c:v>3.2769999999999999E-12</c:v>
                </c:pt>
                <c:pt idx="31082">
                  <c:v>3.2760000000000002E-12</c:v>
                </c:pt>
                <c:pt idx="31083">
                  <c:v>3.2630000000000001E-12</c:v>
                </c:pt>
                <c:pt idx="31084">
                  <c:v>3.2710000000000001E-12</c:v>
                </c:pt>
                <c:pt idx="31085">
                  <c:v>3.2920000000000001E-12</c:v>
                </c:pt>
                <c:pt idx="31086">
                  <c:v>3.2649999999999999E-12</c:v>
                </c:pt>
                <c:pt idx="31087">
                  <c:v>3.27E-12</c:v>
                </c:pt>
                <c:pt idx="31088">
                  <c:v>3.283E-12</c:v>
                </c:pt>
                <c:pt idx="31089">
                  <c:v>3.2679999999999998E-12</c:v>
                </c:pt>
                <c:pt idx="31090">
                  <c:v>3.2609999999999999E-12</c:v>
                </c:pt>
                <c:pt idx="31091">
                  <c:v>3.2790000000000001E-12</c:v>
                </c:pt>
                <c:pt idx="31092">
                  <c:v>3.2559999999999999E-12</c:v>
                </c:pt>
                <c:pt idx="31093">
                  <c:v>3.2609999999999999E-12</c:v>
                </c:pt>
                <c:pt idx="31094">
                  <c:v>3.262E-12</c:v>
                </c:pt>
                <c:pt idx="31095">
                  <c:v>3.2639999999999998E-12</c:v>
                </c:pt>
                <c:pt idx="31096">
                  <c:v>3.2510000000000002E-12</c:v>
                </c:pt>
                <c:pt idx="31097">
                  <c:v>3.2609999999999999E-12</c:v>
                </c:pt>
                <c:pt idx="31098">
                  <c:v>3.2590000000000001E-12</c:v>
                </c:pt>
                <c:pt idx="31099">
                  <c:v>3.2580000000000001E-12</c:v>
                </c:pt>
                <c:pt idx="31100">
                  <c:v>3.2439999999999999E-12</c:v>
                </c:pt>
                <c:pt idx="31101">
                  <c:v>3.262E-12</c:v>
                </c:pt>
                <c:pt idx="31102">
                  <c:v>3.2609999999999999E-12</c:v>
                </c:pt>
                <c:pt idx="31103">
                  <c:v>3.257E-12</c:v>
                </c:pt>
                <c:pt idx="31104">
                  <c:v>3.216E-12</c:v>
                </c:pt>
                <c:pt idx="31105">
                  <c:v>3.253E-12</c:v>
                </c:pt>
                <c:pt idx="31106">
                  <c:v>3.257E-12</c:v>
                </c:pt>
                <c:pt idx="31107">
                  <c:v>3.2609999999999999E-12</c:v>
                </c:pt>
                <c:pt idx="31108">
                  <c:v>3.2590000000000001E-12</c:v>
                </c:pt>
                <c:pt idx="31109">
                  <c:v>3.2519999999999999E-12</c:v>
                </c:pt>
                <c:pt idx="31110">
                  <c:v>3.2479999999999999E-12</c:v>
                </c:pt>
                <c:pt idx="31111">
                  <c:v>3.2510000000000002E-12</c:v>
                </c:pt>
                <c:pt idx="31112">
                  <c:v>3.2380000000000001E-12</c:v>
                </c:pt>
                <c:pt idx="31113">
                  <c:v>3.2399999999999999E-12</c:v>
                </c:pt>
                <c:pt idx="31114">
                  <c:v>3.2399999999999999E-12</c:v>
                </c:pt>
                <c:pt idx="31115">
                  <c:v>3.241E-12</c:v>
                </c:pt>
                <c:pt idx="31116">
                  <c:v>3.2479999999999999E-12</c:v>
                </c:pt>
                <c:pt idx="31117">
                  <c:v>3.245E-12</c:v>
                </c:pt>
                <c:pt idx="31118">
                  <c:v>3.2380000000000001E-12</c:v>
                </c:pt>
                <c:pt idx="31119">
                  <c:v>3.224E-12</c:v>
                </c:pt>
                <c:pt idx="31120">
                  <c:v>3.2250000000000001E-12</c:v>
                </c:pt>
                <c:pt idx="31121">
                  <c:v>3.216E-12</c:v>
                </c:pt>
                <c:pt idx="31122">
                  <c:v>3.2099999999999999E-12</c:v>
                </c:pt>
                <c:pt idx="31123">
                  <c:v>3.2040000000000001E-12</c:v>
                </c:pt>
                <c:pt idx="31124">
                  <c:v>3.199E-12</c:v>
                </c:pt>
                <c:pt idx="31125">
                  <c:v>3.1870000000000001E-12</c:v>
                </c:pt>
                <c:pt idx="31126">
                  <c:v>3.1969999999999998E-12</c:v>
                </c:pt>
                <c:pt idx="31127">
                  <c:v>3.2000000000000001E-12</c:v>
                </c:pt>
                <c:pt idx="31128">
                  <c:v>3.191E-12</c:v>
                </c:pt>
                <c:pt idx="31129">
                  <c:v>3.174E-12</c:v>
                </c:pt>
                <c:pt idx="31130">
                  <c:v>3.1899999999999999E-12</c:v>
                </c:pt>
                <c:pt idx="31131">
                  <c:v>3.199E-12</c:v>
                </c:pt>
                <c:pt idx="31132">
                  <c:v>3.1899999999999999E-12</c:v>
                </c:pt>
                <c:pt idx="31133">
                  <c:v>3.1790000000000001E-12</c:v>
                </c:pt>
                <c:pt idx="31134">
                  <c:v>3.1580000000000001E-12</c:v>
                </c:pt>
                <c:pt idx="31135">
                  <c:v>3.1519999999999999E-12</c:v>
                </c:pt>
                <c:pt idx="31136">
                  <c:v>3.1460000000000001E-12</c:v>
                </c:pt>
                <c:pt idx="31137">
                  <c:v>3.145E-12</c:v>
                </c:pt>
                <c:pt idx="31138">
                  <c:v>3.136E-12</c:v>
                </c:pt>
                <c:pt idx="31139">
                  <c:v>3.1420000000000001E-12</c:v>
                </c:pt>
                <c:pt idx="31140">
                  <c:v>3.141E-12</c:v>
                </c:pt>
                <c:pt idx="31141">
                  <c:v>3.1189999999999999E-12</c:v>
                </c:pt>
                <c:pt idx="31142">
                  <c:v>3.1040000000000001E-12</c:v>
                </c:pt>
                <c:pt idx="31143">
                  <c:v>3.1090000000000002E-12</c:v>
                </c:pt>
                <c:pt idx="31144">
                  <c:v>3.1059999999999999E-12</c:v>
                </c:pt>
                <c:pt idx="31145">
                  <c:v>3.1000000000000001E-12</c:v>
                </c:pt>
                <c:pt idx="31146">
                  <c:v>3.099E-12</c:v>
                </c:pt>
                <c:pt idx="31147">
                  <c:v>3.09E-12</c:v>
                </c:pt>
                <c:pt idx="31148">
                  <c:v>3.0889999999999999E-12</c:v>
                </c:pt>
                <c:pt idx="31149">
                  <c:v>3.0880000000000002E-12</c:v>
                </c:pt>
                <c:pt idx="31150">
                  <c:v>3.0840000000000002E-12</c:v>
                </c:pt>
                <c:pt idx="31151">
                  <c:v>3.0830000000000001E-12</c:v>
                </c:pt>
                <c:pt idx="31152">
                  <c:v>3.0790000000000001E-12</c:v>
                </c:pt>
                <c:pt idx="31153">
                  <c:v>3.0830000000000001E-12</c:v>
                </c:pt>
                <c:pt idx="31154">
                  <c:v>3.0599999999999999E-12</c:v>
                </c:pt>
                <c:pt idx="31155">
                  <c:v>3.0479999999999999E-12</c:v>
                </c:pt>
                <c:pt idx="31156">
                  <c:v>3.0370000000000001E-12</c:v>
                </c:pt>
                <c:pt idx="31157">
                  <c:v>3.0420000000000002E-12</c:v>
                </c:pt>
                <c:pt idx="31158">
                  <c:v>3.036E-12</c:v>
                </c:pt>
                <c:pt idx="31159">
                  <c:v>3.036E-12</c:v>
                </c:pt>
                <c:pt idx="31160">
                  <c:v>3.0219999999999998E-12</c:v>
                </c:pt>
                <c:pt idx="31161">
                  <c:v>3.0179999999999999E-12</c:v>
                </c:pt>
                <c:pt idx="31162">
                  <c:v>3.0120000000000001E-12</c:v>
                </c:pt>
                <c:pt idx="31163">
                  <c:v>3.0059999999999999E-12</c:v>
                </c:pt>
                <c:pt idx="31164">
                  <c:v>2.994E-12</c:v>
                </c:pt>
                <c:pt idx="31165">
                  <c:v>2.9870000000000001E-12</c:v>
                </c:pt>
                <c:pt idx="31166">
                  <c:v>2.9849999999999999E-12</c:v>
                </c:pt>
                <c:pt idx="31167">
                  <c:v>2.9799999999999998E-12</c:v>
                </c:pt>
                <c:pt idx="31168">
                  <c:v>2.9740000000000001E-12</c:v>
                </c:pt>
                <c:pt idx="31169">
                  <c:v>2.978E-12</c:v>
                </c:pt>
                <c:pt idx="31170">
                  <c:v>2.9799999999999998E-12</c:v>
                </c:pt>
                <c:pt idx="31171">
                  <c:v>2.9799999999999998E-12</c:v>
                </c:pt>
                <c:pt idx="31172">
                  <c:v>2.9740000000000001E-12</c:v>
                </c:pt>
                <c:pt idx="31173">
                  <c:v>2.9700000000000001E-12</c:v>
                </c:pt>
                <c:pt idx="31174">
                  <c:v>2.9490000000000001E-12</c:v>
                </c:pt>
                <c:pt idx="31175">
                  <c:v>2.9660000000000001E-12</c:v>
                </c:pt>
                <c:pt idx="31176">
                  <c:v>2.94E-12</c:v>
                </c:pt>
                <c:pt idx="31177">
                  <c:v>2.9219999999999999E-12</c:v>
                </c:pt>
                <c:pt idx="31178">
                  <c:v>2.9269999999999999E-12</c:v>
                </c:pt>
                <c:pt idx="31179">
                  <c:v>2.9309999999999999E-12</c:v>
                </c:pt>
                <c:pt idx="31180">
                  <c:v>2.9179999999999999E-12</c:v>
                </c:pt>
                <c:pt idx="31181">
                  <c:v>2.9089999999999998E-12</c:v>
                </c:pt>
                <c:pt idx="31182">
                  <c:v>2.907E-12</c:v>
                </c:pt>
                <c:pt idx="31183">
                  <c:v>2.8960000000000002E-12</c:v>
                </c:pt>
                <c:pt idx="31184">
                  <c:v>2.8929999999999999E-12</c:v>
                </c:pt>
                <c:pt idx="31185">
                  <c:v>2.8950000000000001E-12</c:v>
                </c:pt>
                <c:pt idx="31186">
                  <c:v>2.8790000000000002E-12</c:v>
                </c:pt>
                <c:pt idx="31187">
                  <c:v>2.8740000000000001E-12</c:v>
                </c:pt>
                <c:pt idx="31188">
                  <c:v>2.8849999999999999E-12</c:v>
                </c:pt>
                <c:pt idx="31189">
                  <c:v>2.882E-12</c:v>
                </c:pt>
                <c:pt idx="31190">
                  <c:v>2.8809999999999999E-12</c:v>
                </c:pt>
                <c:pt idx="31191">
                  <c:v>2.8679999999999999E-12</c:v>
                </c:pt>
                <c:pt idx="31192">
                  <c:v>2.8580000000000001E-12</c:v>
                </c:pt>
                <c:pt idx="31193">
                  <c:v>2.8490000000000001E-12</c:v>
                </c:pt>
                <c:pt idx="31194">
                  <c:v>2.8389999999999999E-12</c:v>
                </c:pt>
                <c:pt idx="31195">
                  <c:v>2.8530000000000001E-12</c:v>
                </c:pt>
                <c:pt idx="31196">
                  <c:v>2.8450000000000001E-12</c:v>
                </c:pt>
                <c:pt idx="31197">
                  <c:v>2.8490000000000001E-12</c:v>
                </c:pt>
                <c:pt idx="31198">
                  <c:v>2.8540000000000002E-12</c:v>
                </c:pt>
                <c:pt idx="31199">
                  <c:v>2.844E-12</c:v>
                </c:pt>
                <c:pt idx="31200">
                  <c:v>2.844E-12</c:v>
                </c:pt>
                <c:pt idx="31201">
                  <c:v>2.8219999999999999E-12</c:v>
                </c:pt>
                <c:pt idx="31202">
                  <c:v>2.8349999999999999E-12</c:v>
                </c:pt>
                <c:pt idx="31203">
                  <c:v>2.8500000000000002E-12</c:v>
                </c:pt>
                <c:pt idx="31204">
                  <c:v>2.8589999999999998E-12</c:v>
                </c:pt>
                <c:pt idx="31205">
                  <c:v>2.8349999999999999E-12</c:v>
                </c:pt>
                <c:pt idx="31206">
                  <c:v>2.8200000000000001E-12</c:v>
                </c:pt>
                <c:pt idx="31207">
                  <c:v>2.815E-12</c:v>
                </c:pt>
                <c:pt idx="31208">
                  <c:v>2.8160000000000001E-12</c:v>
                </c:pt>
                <c:pt idx="31209">
                  <c:v>2.8129999999999998E-12</c:v>
                </c:pt>
                <c:pt idx="31210">
                  <c:v>2.8139999999999999E-12</c:v>
                </c:pt>
                <c:pt idx="31211">
                  <c:v>2.8049999999999999E-12</c:v>
                </c:pt>
                <c:pt idx="31212">
                  <c:v>2.798E-12</c:v>
                </c:pt>
                <c:pt idx="31213">
                  <c:v>2.7839999999999999E-12</c:v>
                </c:pt>
                <c:pt idx="31214">
                  <c:v>2.7790000000000002E-12</c:v>
                </c:pt>
                <c:pt idx="31215">
                  <c:v>2.7759999999999999E-12</c:v>
                </c:pt>
                <c:pt idx="31216">
                  <c:v>2.7740000000000001E-12</c:v>
                </c:pt>
                <c:pt idx="31217">
                  <c:v>2.7580000000000002E-12</c:v>
                </c:pt>
                <c:pt idx="31218">
                  <c:v>2.7500000000000002E-12</c:v>
                </c:pt>
                <c:pt idx="31219">
                  <c:v>2.7389999999999999E-12</c:v>
                </c:pt>
                <c:pt idx="31220">
                  <c:v>2.7469999999999999E-12</c:v>
                </c:pt>
                <c:pt idx="31221">
                  <c:v>2.752E-12</c:v>
                </c:pt>
                <c:pt idx="31222">
                  <c:v>2.7490000000000001E-12</c:v>
                </c:pt>
                <c:pt idx="31223">
                  <c:v>2.7540000000000002E-12</c:v>
                </c:pt>
                <c:pt idx="31224">
                  <c:v>2.7509999999999999E-12</c:v>
                </c:pt>
                <c:pt idx="31225">
                  <c:v>2.744E-12</c:v>
                </c:pt>
                <c:pt idx="31226">
                  <c:v>2.7360000000000001E-12</c:v>
                </c:pt>
                <c:pt idx="31227">
                  <c:v>2.74E-12</c:v>
                </c:pt>
                <c:pt idx="31228">
                  <c:v>2.744E-12</c:v>
                </c:pt>
                <c:pt idx="31229">
                  <c:v>2.7490000000000001E-12</c:v>
                </c:pt>
                <c:pt idx="31230">
                  <c:v>2.7320000000000001E-12</c:v>
                </c:pt>
                <c:pt idx="31231">
                  <c:v>2.731E-12</c:v>
                </c:pt>
                <c:pt idx="31232">
                  <c:v>2.7249999999999998E-12</c:v>
                </c:pt>
                <c:pt idx="31233">
                  <c:v>2.723E-12</c:v>
                </c:pt>
                <c:pt idx="31234">
                  <c:v>2.7200000000000001E-12</c:v>
                </c:pt>
                <c:pt idx="31235">
                  <c:v>2.7219999999999999E-12</c:v>
                </c:pt>
                <c:pt idx="31236">
                  <c:v>2.71E-12</c:v>
                </c:pt>
                <c:pt idx="31237">
                  <c:v>2.7160000000000001E-12</c:v>
                </c:pt>
                <c:pt idx="31238">
                  <c:v>2.7070000000000001E-12</c:v>
                </c:pt>
                <c:pt idx="31239">
                  <c:v>2.71E-12</c:v>
                </c:pt>
                <c:pt idx="31240">
                  <c:v>2.7080000000000002E-12</c:v>
                </c:pt>
                <c:pt idx="31241">
                  <c:v>2.7080000000000002E-12</c:v>
                </c:pt>
                <c:pt idx="31242">
                  <c:v>2.7259999999999999E-12</c:v>
                </c:pt>
                <c:pt idx="31243">
                  <c:v>2.7139999999999999E-12</c:v>
                </c:pt>
                <c:pt idx="31244">
                  <c:v>2.7030000000000001E-12</c:v>
                </c:pt>
                <c:pt idx="31245">
                  <c:v>2.7030000000000001E-12</c:v>
                </c:pt>
                <c:pt idx="31246">
                  <c:v>2.6990000000000001E-12</c:v>
                </c:pt>
                <c:pt idx="31247">
                  <c:v>2.6990000000000001E-12</c:v>
                </c:pt>
                <c:pt idx="31248">
                  <c:v>2.7009999999999999E-12</c:v>
                </c:pt>
                <c:pt idx="31249">
                  <c:v>2.7080000000000002E-12</c:v>
                </c:pt>
                <c:pt idx="31250">
                  <c:v>2.719E-12</c:v>
                </c:pt>
                <c:pt idx="31251">
                  <c:v>2.723E-12</c:v>
                </c:pt>
                <c:pt idx="31252">
                  <c:v>2.7089999999999999E-12</c:v>
                </c:pt>
                <c:pt idx="31253">
                  <c:v>2.7030000000000001E-12</c:v>
                </c:pt>
                <c:pt idx="31254">
                  <c:v>2.6990000000000001E-12</c:v>
                </c:pt>
                <c:pt idx="31255">
                  <c:v>2.694E-12</c:v>
                </c:pt>
                <c:pt idx="31256">
                  <c:v>2.69E-12</c:v>
                </c:pt>
                <c:pt idx="31257">
                  <c:v>2.6950000000000001E-12</c:v>
                </c:pt>
                <c:pt idx="31258">
                  <c:v>2.6969999999999999E-12</c:v>
                </c:pt>
                <c:pt idx="31259">
                  <c:v>2.69E-12</c:v>
                </c:pt>
                <c:pt idx="31260">
                  <c:v>2.6860000000000001E-12</c:v>
                </c:pt>
                <c:pt idx="31261">
                  <c:v>2.6839999999999999E-12</c:v>
                </c:pt>
                <c:pt idx="31262">
                  <c:v>2.6820000000000001E-12</c:v>
                </c:pt>
                <c:pt idx="31263">
                  <c:v>2.6830000000000002E-12</c:v>
                </c:pt>
                <c:pt idx="31264">
                  <c:v>2.7070000000000001E-12</c:v>
                </c:pt>
                <c:pt idx="31265">
                  <c:v>2.7129999999999998E-12</c:v>
                </c:pt>
                <c:pt idx="31266">
                  <c:v>2.7120000000000002E-12</c:v>
                </c:pt>
                <c:pt idx="31267">
                  <c:v>2.7040000000000002E-12</c:v>
                </c:pt>
                <c:pt idx="31268">
                  <c:v>2.7009999999999999E-12</c:v>
                </c:pt>
                <c:pt idx="31269">
                  <c:v>2.7200000000000001E-12</c:v>
                </c:pt>
                <c:pt idx="31270">
                  <c:v>2.7089999999999999E-12</c:v>
                </c:pt>
                <c:pt idx="31271">
                  <c:v>2.7070000000000001E-12</c:v>
                </c:pt>
                <c:pt idx="31272">
                  <c:v>2.7030000000000001E-12</c:v>
                </c:pt>
                <c:pt idx="31273">
                  <c:v>2.71E-12</c:v>
                </c:pt>
                <c:pt idx="31274">
                  <c:v>2.702E-12</c:v>
                </c:pt>
                <c:pt idx="31275">
                  <c:v>2.689E-12</c:v>
                </c:pt>
                <c:pt idx="31276">
                  <c:v>2.7089999999999999E-12</c:v>
                </c:pt>
                <c:pt idx="31277">
                  <c:v>2.7030000000000001E-12</c:v>
                </c:pt>
                <c:pt idx="31278">
                  <c:v>2.7009999999999999E-12</c:v>
                </c:pt>
                <c:pt idx="31279">
                  <c:v>2.7080000000000002E-12</c:v>
                </c:pt>
                <c:pt idx="31280">
                  <c:v>2.719E-12</c:v>
                </c:pt>
                <c:pt idx="31281">
                  <c:v>2.719E-12</c:v>
                </c:pt>
                <c:pt idx="31282">
                  <c:v>2.715E-12</c:v>
                </c:pt>
                <c:pt idx="31283">
                  <c:v>2.71E-12</c:v>
                </c:pt>
                <c:pt idx="31284">
                  <c:v>2.7129999999999998E-12</c:v>
                </c:pt>
                <c:pt idx="31285">
                  <c:v>2.7339999999999999E-12</c:v>
                </c:pt>
                <c:pt idx="31286">
                  <c:v>2.731E-12</c:v>
                </c:pt>
                <c:pt idx="31287">
                  <c:v>2.7370000000000002E-12</c:v>
                </c:pt>
                <c:pt idx="31288">
                  <c:v>2.731E-12</c:v>
                </c:pt>
                <c:pt idx="31289">
                  <c:v>2.7429999999999999E-12</c:v>
                </c:pt>
                <c:pt idx="31290">
                  <c:v>2.7410000000000001E-12</c:v>
                </c:pt>
                <c:pt idx="31291">
                  <c:v>2.74E-12</c:v>
                </c:pt>
                <c:pt idx="31292">
                  <c:v>2.7419999999999998E-12</c:v>
                </c:pt>
                <c:pt idx="31293">
                  <c:v>2.7469999999999999E-12</c:v>
                </c:pt>
                <c:pt idx="31294">
                  <c:v>2.7410000000000001E-12</c:v>
                </c:pt>
                <c:pt idx="31295">
                  <c:v>2.7500000000000002E-12</c:v>
                </c:pt>
                <c:pt idx="31296">
                  <c:v>2.74E-12</c:v>
                </c:pt>
                <c:pt idx="31297">
                  <c:v>2.7570000000000001E-12</c:v>
                </c:pt>
                <c:pt idx="31298">
                  <c:v>2.748E-12</c:v>
                </c:pt>
                <c:pt idx="31299">
                  <c:v>2.7509999999999999E-12</c:v>
                </c:pt>
                <c:pt idx="31300">
                  <c:v>2.719E-12</c:v>
                </c:pt>
                <c:pt idx="31301">
                  <c:v>2.756E-12</c:v>
                </c:pt>
                <c:pt idx="31302">
                  <c:v>2.7759999999999999E-12</c:v>
                </c:pt>
                <c:pt idx="31303">
                  <c:v>2.781E-12</c:v>
                </c:pt>
                <c:pt idx="31304">
                  <c:v>2.773E-12</c:v>
                </c:pt>
                <c:pt idx="31305">
                  <c:v>2.769E-12</c:v>
                </c:pt>
                <c:pt idx="31306">
                  <c:v>2.7759999999999999E-12</c:v>
                </c:pt>
                <c:pt idx="31307">
                  <c:v>2.7780000000000001E-12</c:v>
                </c:pt>
                <c:pt idx="31308">
                  <c:v>2.7790000000000002E-12</c:v>
                </c:pt>
                <c:pt idx="31309">
                  <c:v>2.7910000000000001E-12</c:v>
                </c:pt>
                <c:pt idx="31310">
                  <c:v>2.7830000000000002E-12</c:v>
                </c:pt>
                <c:pt idx="31311">
                  <c:v>2.7889999999999999E-12</c:v>
                </c:pt>
                <c:pt idx="31312">
                  <c:v>2.7879999999999998E-12</c:v>
                </c:pt>
                <c:pt idx="31313">
                  <c:v>2.7870000000000001E-12</c:v>
                </c:pt>
                <c:pt idx="31314">
                  <c:v>2.8070000000000001E-12</c:v>
                </c:pt>
                <c:pt idx="31315">
                  <c:v>2.815E-12</c:v>
                </c:pt>
                <c:pt idx="31316">
                  <c:v>2.8070000000000001E-12</c:v>
                </c:pt>
                <c:pt idx="31317">
                  <c:v>2.8089999999999998E-12</c:v>
                </c:pt>
                <c:pt idx="31318">
                  <c:v>2.8259999999999999E-12</c:v>
                </c:pt>
                <c:pt idx="31319">
                  <c:v>2.8299999999999999E-12</c:v>
                </c:pt>
                <c:pt idx="31320">
                  <c:v>2.8290000000000002E-12</c:v>
                </c:pt>
                <c:pt idx="31321">
                  <c:v>2.8219999999999999E-12</c:v>
                </c:pt>
                <c:pt idx="31322">
                  <c:v>2.8290000000000002E-12</c:v>
                </c:pt>
                <c:pt idx="31323">
                  <c:v>2.823E-12</c:v>
                </c:pt>
                <c:pt idx="31324">
                  <c:v>2.8370000000000001E-12</c:v>
                </c:pt>
                <c:pt idx="31325">
                  <c:v>2.8280000000000001E-12</c:v>
                </c:pt>
                <c:pt idx="31326">
                  <c:v>2.8469999999999999E-12</c:v>
                </c:pt>
                <c:pt idx="31327">
                  <c:v>2.8509999999999999E-12</c:v>
                </c:pt>
                <c:pt idx="31328">
                  <c:v>2.8540000000000002E-12</c:v>
                </c:pt>
                <c:pt idx="31329">
                  <c:v>2.8660000000000001E-12</c:v>
                </c:pt>
                <c:pt idx="31330">
                  <c:v>2.8719999999999999E-12</c:v>
                </c:pt>
                <c:pt idx="31331">
                  <c:v>2.8740000000000001E-12</c:v>
                </c:pt>
                <c:pt idx="31332">
                  <c:v>2.869E-12</c:v>
                </c:pt>
                <c:pt idx="31333">
                  <c:v>2.8839999999999998E-12</c:v>
                </c:pt>
                <c:pt idx="31334">
                  <c:v>2.8839999999999998E-12</c:v>
                </c:pt>
                <c:pt idx="31335">
                  <c:v>2.8889999999999999E-12</c:v>
                </c:pt>
                <c:pt idx="31336">
                  <c:v>2.8910000000000001E-12</c:v>
                </c:pt>
                <c:pt idx="31337">
                  <c:v>2.8929999999999999E-12</c:v>
                </c:pt>
                <c:pt idx="31338">
                  <c:v>2.8889999999999999E-12</c:v>
                </c:pt>
                <c:pt idx="31339">
                  <c:v>2.8879999999999998E-12</c:v>
                </c:pt>
                <c:pt idx="31340">
                  <c:v>2.9030000000000001E-12</c:v>
                </c:pt>
                <c:pt idx="31341">
                  <c:v>2.9059999999999999E-12</c:v>
                </c:pt>
                <c:pt idx="31342">
                  <c:v>2.9139999999999999E-12</c:v>
                </c:pt>
                <c:pt idx="31343">
                  <c:v>2.9240000000000001E-12</c:v>
                </c:pt>
                <c:pt idx="31344">
                  <c:v>2.9219999999999999E-12</c:v>
                </c:pt>
                <c:pt idx="31345">
                  <c:v>2.9299999999999998E-12</c:v>
                </c:pt>
                <c:pt idx="31346">
                  <c:v>2.923E-12</c:v>
                </c:pt>
                <c:pt idx="31347">
                  <c:v>2.9330000000000001E-12</c:v>
                </c:pt>
                <c:pt idx="31348">
                  <c:v>2.932E-12</c:v>
                </c:pt>
                <c:pt idx="31349">
                  <c:v>2.9389999999999999E-12</c:v>
                </c:pt>
                <c:pt idx="31350">
                  <c:v>2.9500000000000002E-12</c:v>
                </c:pt>
                <c:pt idx="31351">
                  <c:v>2.9549999999999998E-12</c:v>
                </c:pt>
                <c:pt idx="31352">
                  <c:v>2.9509999999999998E-12</c:v>
                </c:pt>
                <c:pt idx="31353">
                  <c:v>2.9509999999999998E-12</c:v>
                </c:pt>
                <c:pt idx="31354">
                  <c:v>2.957E-12</c:v>
                </c:pt>
                <c:pt idx="31355">
                  <c:v>2.9559999999999999E-12</c:v>
                </c:pt>
                <c:pt idx="31356">
                  <c:v>2.9679999999999999E-12</c:v>
                </c:pt>
                <c:pt idx="31357">
                  <c:v>2.973E-12</c:v>
                </c:pt>
                <c:pt idx="31358">
                  <c:v>2.982E-12</c:v>
                </c:pt>
                <c:pt idx="31359">
                  <c:v>2.9839999999999998E-12</c:v>
                </c:pt>
                <c:pt idx="31360">
                  <c:v>2.9809999999999999E-12</c:v>
                </c:pt>
                <c:pt idx="31361">
                  <c:v>2.9920000000000002E-12</c:v>
                </c:pt>
                <c:pt idx="31362">
                  <c:v>2.9880000000000002E-12</c:v>
                </c:pt>
                <c:pt idx="31363">
                  <c:v>2.9950000000000001E-12</c:v>
                </c:pt>
                <c:pt idx="31364">
                  <c:v>2.9929999999999999E-12</c:v>
                </c:pt>
                <c:pt idx="31365">
                  <c:v>3.0019999999999999E-12</c:v>
                </c:pt>
                <c:pt idx="31366">
                  <c:v>3.0120000000000001E-12</c:v>
                </c:pt>
                <c:pt idx="31367">
                  <c:v>3.0120000000000001E-12</c:v>
                </c:pt>
                <c:pt idx="31368">
                  <c:v>3.0099999999999999E-12</c:v>
                </c:pt>
                <c:pt idx="31369">
                  <c:v>3.0299999999999998E-12</c:v>
                </c:pt>
                <c:pt idx="31370">
                  <c:v>3.0299999999999998E-12</c:v>
                </c:pt>
                <c:pt idx="31371">
                  <c:v>3.0389999999999999E-12</c:v>
                </c:pt>
                <c:pt idx="31372">
                  <c:v>3.0349999999999999E-12</c:v>
                </c:pt>
                <c:pt idx="31373">
                  <c:v>3.0309999999999999E-12</c:v>
                </c:pt>
                <c:pt idx="31374">
                  <c:v>3.0429999999999999E-12</c:v>
                </c:pt>
                <c:pt idx="31375">
                  <c:v>3.0719999999999998E-12</c:v>
                </c:pt>
                <c:pt idx="31376">
                  <c:v>3.0630000000000002E-12</c:v>
                </c:pt>
                <c:pt idx="31377">
                  <c:v>3.0769999999999999E-12</c:v>
                </c:pt>
                <c:pt idx="31378">
                  <c:v>3.0710000000000001E-12</c:v>
                </c:pt>
                <c:pt idx="31379">
                  <c:v>3.0670000000000002E-12</c:v>
                </c:pt>
                <c:pt idx="31380">
                  <c:v>3.0710000000000001E-12</c:v>
                </c:pt>
                <c:pt idx="31381">
                  <c:v>3.074E-12</c:v>
                </c:pt>
                <c:pt idx="31382">
                  <c:v>3.0689999999999999E-12</c:v>
                </c:pt>
                <c:pt idx="31383">
                  <c:v>3.0679999999999999E-12</c:v>
                </c:pt>
                <c:pt idx="31384">
                  <c:v>3.0729999999999999E-12</c:v>
                </c:pt>
                <c:pt idx="31385">
                  <c:v>3.078E-12</c:v>
                </c:pt>
                <c:pt idx="31386">
                  <c:v>3.0840000000000002E-12</c:v>
                </c:pt>
                <c:pt idx="31387">
                  <c:v>3.09E-12</c:v>
                </c:pt>
                <c:pt idx="31388">
                  <c:v>3.0870000000000001E-12</c:v>
                </c:pt>
                <c:pt idx="31389">
                  <c:v>3.0929999999999998E-12</c:v>
                </c:pt>
                <c:pt idx="31390">
                  <c:v>3.0939999999999999E-12</c:v>
                </c:pt>
                <c:pt idx="31391">
                  <c:v>3.1050000000000002E-12</c:v>
                </c:pt>
                <c:pt idx="31392">
                  <c:v>3.1179999999999998E-12</c:v>
                </c:pt>
                <c:pt idx="31393">
                  <c:v>3.1019999999999999E-12</c:v>
                </c:pt>
                <c:pt idx="31394">
                  <c:v>3.1059999999999999E-12</c:v>
                </c:pt>
                <c:pt idx="31395">
                  <c:v>3.1009999999999998E-12</c:v>
                </c:pt>
                <c:pt idx="31396">
                  <c:v>3.1130000000000002E-12</c:v>
                </c:pt>
                <c:pt idx="31397">
                  <c:v>3.103E-12</c:v>
                </c:pt>
                <c:pt idx="31398">
                  <c:v>3.1130000000000002E-12</c:v>
                </c:pt>
                <c:pt idx="31399">
                  <c:v>3.1229999999999999E-12</c:v>
                </c:pt>
                <c:pt idx="31400">
                  <c:v>3.1380000000000002E-12</c:v>
                </c:pt>
                <c:pt idx="31401">
                  <c:v>3.1340000000000002E-12</c:v>
                </c:pt>
                <c:pt idx="31402">
                  <c:v>3.145E-12</c:v>
                </c:pt>
                <c:pt idx="31403">
                  <c:v>3.1429999999999998E-12</c:v>
                </c:pt>
                <c:pt idx="31404">
                  <c:v>3.1420000000000001E-12</c:v>
                </c:pt>
                <c:pt idx="31405">
                  <c:v>3.1439999999999999E-12</c:v>
                </c:pt>
                <c:pt idx="31406">
                  <c:v>3.1330000000000001E-12</c:v>
                </c:pt>
                <c:pt idx="31407">
                  <c:v>3.1519999999999999E-12</c:v>
                </c:pt>
                <c:pt idx="31408">
                  <c:v>3.1559999999999999E-12</c:v>
                </c:pt>
                <c:pt idx="31409">
                  <c:v>3.1509999999999998E-12</c:v>
                </c:pt>
                <c:pt idx="31410">
                  <c:v>3.1500000000000001E-12</c:v>
                </c:pt>
                <c:pt idx="31411">
                  <c:v>3.1630000000000002E-12</c:v>
                </c:pt>
                <c:pt idx="31412">
                  <c:v>3.1590000000000002E-12</c:v>
                </c:pt>
                <c:pt idx="31413">
                  <c:v>3.1630000000000002E-12</c:v>
                </c:pt>
                <c:pt idx="31414">
                  <c:v>3.1630000000000002E-12</c:v>
                </c:pt>
                <c:pt idx="31415">
                  <c:v>3.1719999999999998E-12</c:v>
                </c:pt>
                <c:pt idx="31416">
                  <c:v>3.1729999999999999E-12</c:v>
                </c:pt>
                <c:pt idx="31417">
                  <c:v>3.1729999999999999E-12</c:v>
                </c:pt>
                <c:pt idx="31418">
                  <c:v>3.1880000000000001E-12</c:v>
                </c:pt>
                <c:pt idx="31419">
                  <c:v>3.1870000000000001E-12</c:v>
                </c:pt>
                <c:pt idx="31420">
                  <c:v>3.1920000000000001E-12</c:v>
                </c:pt>
                <c:pt idx="31421">
                  <c:v>3.2139999999999998E-12</c:v>
                </c:pt>
                <c:pt idx="31422">
                  <c:v>3.199E-12</c:v>
                </c:pt>
                <c:pt idx="31423">
                  <c:v>3.1929999999999998E-12</c:v>
                </c:pt>
                <c:pt idx="31424">
                  <c:v>3.2040000000000001E-12</c:v>
                </c:pt>
                <c:pt idx="31425">
                  <c:v>3.207E-12</c:v>
                </c:pt>
                <c:pt idx="31426">
                  <c:v>3.2059999999999999E-12</c:v>
                </c:pt>
                <c:pt idx="31427">
                  <c:v>3.2099999999999999E-12</c:v>
                </c:pt>
                <c:pt idx="31428">
                  <c:v>3.2090000000000002E-12</c:v>
                </c:pt>
                <c:pt idx="31429">
                  <c:v>3.22E-12</c:v>
                </c:pt>
                <c:pt idx="31430">
                  <c:v>3.2189999999999999E-12</c:v>
                </c:pt>
                <c:pt idx="31431">
                  <c:v>3.2130000000000001E-12</c:v>
                </c:pt>
                <c:pt idx="31432">
                  <c:v>3.228E-12</c:v>
                </c:pt>
                <c:pt idx="31433">
                  <c:v>3.2250000000000001E-12</c:v>
                </c:pt>
                <c:pt idx="31434">
                  <c:v>3.2179999999999998E-12</c:v>
                </c:pt>
                <c:pt idx="31435">
                  <c:v>3.2219999999999998E-12</c:v>
                </c:pt>
                <c:pt idx="31436">
                  <c:v>3.2269999999999999E-12</c:v>
                </c:pt>
                <c:pt idx="31437">
                  <c:v>3.2260000000000002E-12</c:v>
                </c:pt>
                <c:pt idx="31438">
                  <c:v>3.2349999999999998E-12</c:v>
                </c:pt>
                <c:pt idx="31439">
                  <c:v>3.245E-12</c:v>
                </c:pt>
                <c:pt idx="31440">
                  <c:v>3.2519999999999999E-12</c:v>
                </c:pt>
                <c:pt idx="31441">
                  <c:v>3.2500000000000001E-12</c:v>
                </c:pt>
                <c:pt idx="31442">
                  <c:v>3.2429999999999998E-12</c:v>
                </c:pt>
                <c:pt idx="31443">
                  <c:v>3.232E-12</c:v>
                </c:pt>
                <c:pt idx="31444">
                  <c:v>3.2309999999999999E-12</c:v>
                </c:pt>
                <c:pt idx="31445">
                  <c:v>3.2429999999999998E-12</c:v>
                </c:pt>
                <c:pt idx="31446">
                  <c:v>3.2340000000000002E-12</c:v>
                </c:pt>
                <c:pt idx="31447">
                  <c:v>3.253E-12</c:v>
                </c:pt>
                <c:pt idx="31448">
                  <c:v>3.2500000000000001E-12</c:v>
                </c:pt>
                <c:pt idx="31449">
                  <c:v>3.253E-12</c:v>
                </c:pt>
                <c:pt idx="31450">
                  <c:v>3.2460000000000001E-12</c:v>
                </c:pt>
                <c:pt idx="31451">
                  <c:v>3.2380000000000001E-12</c:v>
                </c:pt>
                <c:pt idx="31452">
                  <c:v>3.2399999999999999E-12</c:v>
                </c:pt>
                <c:pt idx="31453">
                  <c:v>3.2399999999999999E-12</c:v>
                </c:pt>
                <c:pt idx="31454">
                  <c:v>3.2439999999999999E-12</c:v>
                </c:pt>
                <c:pt idx="31455">
                  <c:v>3.2670000000000001E-12</c:v>
                </c:pt>
                <c:pt idx="31456">
                  <c:v>3.2710000000000001E-12</c:v>
                </c:pt>
                <c:pt idx="31457">
                  <c:v>3.2729999999999999E-12</c:v>
                </c:pt>
                <c:pt idx="31458">
                  <c:v>3.2769999999999999E-12</c:v>
                </c:pt>
                <c:pt idx="31459">
                  <c:v>3.2840000000000001E-12</c:v>
                </c:pt>
                <c:pt idx="31460">
                  <c:v>3.2840000000000001E-12</c:v>
                </c:pt>
                <c:pt idx="31461">
                  <c:v>3.283E-12</c:v>
                </c:pt>
                <c:pt idx="31462">
                  <c:v>3.2750000000000001E-12</c:v>
                </c:pt>
                <c:pt idx="31463">
                  <c:v>3.287E-12</c:v>
                </c:pt>
                <c:pt idx="31464">
                  <c:v>3.2649999999999999E-12</c:v>
                </c:pt>
                <c:pt idx="31465">
                  <c:v>3.274E-12</c:v>
                </c:pt>
                <c:pt idx="31466">
                  <c:v>3.2679999999999998E-12</c:v>
                </c:pt>
                <c:pt idx="31467">
                  <c:v>3.2760000000000002E-12</c:v>
                </c:pt>
                <c:pt idx="31468">
                  <c:v>3.2809999999999999E-12</c:v>
                </c:pt>
                <c:pt idx="31469">
                  <c:v>3.2880000000000001E-12</c:v>
                </c:pt>
                <c:pt idx="31470">
                  <c:v>3.2920000000000001E-12</c:v>
                </c:pt>
                <c:pt idx="31471">
                  <c:v>3.299E-12</c:v>
                </c:pt>
                <c:pt idx="31472">
                  <c:v>3.3090000000000001E-12</c:v>
                </c:pt>
                <c:pt idx="31473">
                  <c:v>3.3250000000000001E-12</c:v>
                </c:pt>
                <c:pt idx="31474">
                  <c:v>3.3210000000000001E-12</c:v>
                </c:pt>
                <c:pt idx="31475">
                  <c:v>3.3269999999999999E-12</c:v>
                </c:pt>
                <c:pt idx="31476">
                  <c:v>3.328E-12</c:v>
                </c:pt>
                <c:pt idx="31477">
                  <c:v>3.328E-12</c:v>
                </c:pt>
                <c:pt idx="31478">
                  <c:v>3.3349999999999998E-12</c:v>
                </c:pt>
                <c:pt idx="31479">
                  <c:v>3.328E-12</c:v>
                </c:pt>
                <c:pt idx="31480">
                  <c:v>3.3269999999999999E-12</c:v>
                </c:pt>
                <c:pt idx="31481">
                  <c:v>3.3319999999999999E-12</c:v>
                </c:pt>
                <c:pt idx="31482">
                  <c:v>3.3319999999999999E-12</c:v>
                </c:pt>
                <c:pt idx="31483">
                  <c:v>3.3460000000000001E-12</c:v>
                </c:pt>
                <c:pt idx="31484">
                  <c:v>3.3439999999999999E-12</c:v>
                </c:pt>
                <c:pt idx="31485">
                  <c:v>3.3500000000000001E-12</c:v>
                </c:pt>
                <c:pt idx="31486">
                  <c:v>3.3559999999999998E-12</c:v>
                </c:pt>
                <c:pt idx="31487">
                  <c:v>3.358E-12</c:v>
                </c:pt>
                <c:pt idx="31488">
                  <c:v>3.3260000000000002E-12</c:v>
                </c:pt>
                <c:pt idx="31489">
                  <c:v>3.333E-12</c:v>
                </c:pt>
                <c:pt idx="31490">
                  <c:v>3.3420000000000001E-12</c:v>
                </c:pt>
                <c:pt idx="31491">
                  <c:v>3.3609999999999999E-12</c:v>
                </c:pt>
                <c:pt idx="31492">
                  <c:v>3.3609999999999999E-12</c:v>
                </c:pt>
                <c:pt idx="31493">
                  <c:v>3.3680000000000002E-12</c:v>
                </c:pt>
                <c:pt idx="31494">
                  <c:v>3.3380000000000001E-12</c:v>
                </c:pt>
                <c:pt idx="31495">
                  <c:v>3.3420000000000001E-12</c:v>
                </c:pt>
                <c:pt idx="31496">
                  <c:v>3.3059999999999998E-12</c:v>
                </c:pt>
                <c:pt idx="31497">
                  <c:v>3.3349999999999998E-12</c:v>
                </c:pt>
                <c:pt idx="31498">
                  <c:v>3.3319999999999999E-12</c:v>
                </c:pt>
                <c:pt idx="31499">
                  <c:v>3.3359999999999999E-12</c:v>
                </c:pt>
                <c:pt idx="31500">
                  <c:v>3.3319999999999999E-12</c:v>
                </c:pt>
                <c:pt idx="31501">
                  <c:v>3.3349999999999998E-12</c:v>
                </c:pt>
                <c:pt idx="31502">
                  <c:v>3.3519999999999999E-12</c:v>
                </c:pt>
                <c:pt idx="31503">
                  <c:v>3.3609999999999999E-12</c:v>
                </c:pt>
                <c:pt idx="31504">
                  <c:v>3.3550000000000001E-12</c:v>
                </c:pt>
                <c:pt idx="31505">
                  <c:v>3.3569999999999999E-12</c:v>
                </c:pt>
                <c:pt idx="31506">
                  <c:v>3.3470000000000002E-12</c:v>
                </c:pt>
                <c:pt idx="31507">
                  <c:v>3.3470000000000002E-12</c:v>
                </c:pt>
                <c:pt idx="31508">
                  <c:v>3.3420000000000001E-12</c:v>
                </c:pt>
                <c:pt idx="31509">
                  <c:v>3.3359999999999999E-12</c:v>
                </c:pt>
                <c:pt idx="31510">
                  <c:v>3.354E-12</c:v>
                </c:pt>
                <c:pt idx="31511">
                  <c:v>3.353E-12</c:v>
                </c:pt>
                <c:pt idx="31512">
                  <c:v>3.333E-12</c:v>
                </c:pt>
                <c:pt idx="31513">
                  <c:v>3.316E-12</c:v>
                </c:pt>
                <c:pt idx="31514">
                  <c:v>3.3359999999999999E-12</c:v>
                </c:pt>
                <c:pt idx="31515">
                  <c:v>3.3309999999999998E-12</c:v>
                </c:pt>
                <c:pt idx="31516">
                  <c:v>3.3269999999999999E-12</c:v>
                </c:pt>
                <c:pt idx="31517">
                  <c:v>3.3050000000000002E-12</c:v>
                </c:pt>
                <c:pt idx="31518">
                  <c:v>3.3309999999999998E-12</c:v>
                </c:pt>
                <c:pt idx="31519">
                  <c:v>3.3269999999999999E-12</c:v>
                </c:pt>
                <c:pt idx="31520">
                  <c:v>3.3359999999999999E-12</c:v>
                </c:pt>
                <c:pt idx="31521">
                  <c:v>3.3229999999999999E-12</c:v>
                </c:pt>
                <c:pt idx="31522">
                  <c:v>3.328E-12</c:v>
                </c:pt>
                <c:pt idx="31523">
                  <c:v>3.3250000000000001E-12</c:v>
                </c:pt>
                <c:pt idx="31524">
                  <c:v>3.3359999999999999E-12</c:v>
                </c:pt>
                <c:pt idx="31525">
                  <c:v>3.341E-12</c:v>
                </c:pt>
                <c:pt idx="31526">
                  <c:v>3.3420000000000001E-12</c:v>
                </c:pt>
                <c:pt idx="31527">
                  <c:v>3.3349999999999998E-12</c:v>
                </c:pt>
                <c:pt idx="31528">
                  <c:v>3.3260000000000002E-12</c:v>
                </c:pt>
                <c:pt idx="31529">
                  <c:v>3.316E-12</c:v>
                </c:pt>
                <c:pt idx="31530">
                  <c:v>3.316E-12</c:v>
                </c:pt>
                <c:pt idx="31531">
                  <c:v>3.3109999999999999E-12</c:v>
                </c:pt>
                <c:pt idx="31532">
                  <c:v>3.3069999999999999E-12</c:v>
                </c:pt>
                <c:pt idx="31533">
                  <c:v>3.3269999999999999E-12</c:v>
                </c:pt>
                <c:pt idx="31534">
                  <c:v>3.32E-12</c:v>
                </c:pt>
                <c:pt idx="31535">
                  <c:v>3.3250000000000001E-12</c:v>
                </c:pt>
                <c:pt idx="31536">
                  <c:v>3.337E-12</c:v>
                </c:pt>
                <c:pt idx="31537">
                  <c:v>3.3189999999999999E-12</c:v>
                </c:pt>
                <c:pt idx="31538">
                  <c:v>3.3040000000000001E-12</c:v>
                </c:pt>
                <c:pt idx="31539">
                  <c:v>3.3090000000000001E-12</c:v>
                </c:pt>
                <c:pt idx="31540">
                  <c:v>3.3040000000000001E-12</c:v>
                </c:pt>
                <c:pt idx="31541">
                  <c:v>3.3019999999999999E-12</c:v>
                </c:pt>
                <c:pt idx="31542">
                  <c:v>3.2599999999999998E-12</c:v>
                </c:pt>
                <c:pt idx="31543">
                  <c:v>3.3019999999999999E-12</c:v>
                </c:pt>
                <c:pt idx="31544">
                  <c:v>3.2880000000000001E-12</c:v>
                </c:pt>
                <c:pt idx="31545">
                  <c:v>3.2720000000000002E-12</c:v>
                </c:pt>
                <c:pt idx="31546">
                  <c:v>3.2679999999999998E-12</c:v>
                </c:pt>
                <c:pt idx="31547">
                  <c:v>3.2670000000000001E-12</c:v>
                </c:pt>
                <c:pt idx="31548">
                  <c:v>3.2649999999999999E-12</c:v>
                </c:pt>
                <c:pt idx="31549">
                  <c:v>3.2540000000000001E-12</c:v>
                </c:pt>
                <c:pt idx="31550">
                  <c:v>3.2559999999999999E-12</c:v>
                </c:pt>
                <c:pt idx="31551">
                  <c:v>3.2470000000000002E-12</c:v>
                </c:pt>
                <c:pt idx="31552">
                  <c:v>3.2510000000000002E-12</c:v>
                </c:pt>
                <c:pt idx="31553">
                  <c:v>3.2439999999999999E-12</c:v>
                </c:pt>
                <c:pt idx="31554">
                  <c:v>3.2420000000000001E-12</c:v>
                </c:pt>
                <c:pt idx="31555">
                  <c:v>3.2250000000000001E-12</c:v>
                </c:pt>
                <c:pt idx="31556">
                  <c:v>3.2260000000000002E-12</c:v>
                </c:pt>
                <c:pt idx="31557">
                  <c:v>3.2290000000000001E-12</c:v>
                </c:pt>
                <c:pt idx="31558">
                  <c:v>3.207E-12</c:v>
                </c:pt>
                <c:pt idx="31559">
                  <c:v>3.1960000000000001E-12</c:v>
                </c:pt>
                <c:pt idx="31560">
                  <c:v>3.1790000000000001E-12</c:v>
                </c:pt>
                <c:pt idx="31561">
                  <c:v>3.1889999999999998E-12</c:v>
                </c:pt>
                <c:pt idx="31562">
                  <c:v>3.1960000000000001E-12</c:v>
                </c:pt>
                <c:pt idx="31563">
                  <c:v>3.1870000000000001E-12</c:v>
                </c:pt>
                <c:pt idx="31564">
                  <c:v>3.1830000000000001E-12</c:v>
                </c:pt>
                <c:pt idx="31565">
                  <c:v>3.1750000000000001E-12</c:v>
                </c:pt>
                <c:pt idx="31566">
                  <c:v>3.1719999999999998E-12</c:v>
                </c:pt>
                <c:pt idx="31567">
                  <c:v>3.1670000000000001E-12</c:v>
                </c:pt>
                <c:pt idx="31568">
                  <c:v>3.1630000000000002E-12</c:v>
                </c:pt>
                <c:pt idx="31569">
                  <c:v>3.1479999999999999E-12</c:v>
                </c:pt>
                <c:pt idx="31570">
                  <c:v>3.1429999999999998E-12</c:v>
                </c:pt>
                <c:pt idx="31571">
                  <c:v>3.1500000000000001E-12</c:v>
                </c:pt>
                <c:pt idx="31572">
                  <c:v>3.1309999999999999E-12</c:v>
                </c:pt>
                <c:pt idx="31573">
                  <c:v>3.1380000000000002E-12</c:v>
                </c:pt>
                <c:pt idx="31574">
                  <c:v>3.1269999999999999E-12</c:v>
                </c:pt>
                <c:pt idx="31575">
                  <c:v>3.1330000000000001E-12</c:v>
                </c:pt>
                <c:pt idx="31576">
                  <c:v>3.1309999999999999E-12</c:v>
                </c:pt>
                <c:pt idx="31577">
                  <c:v>3.1259999999999998E-12</c:v>
                </c:pt>
                <c:pt idx="31578">
                  <c:v>3.12E-12</c:v>
                </c:pt>
                <c:pt idx="31579">
                  <c:v>3.1139999999999999E-12</c:v>
                </c:pt>
                <c:pt idx="31580">
                  <c:v>3.1139999999999999E-12</c:v>
                </c:pt>
                <c:pt idx="31581">
                  <c:v>3.1009999999999998E-12</c:v>
                </c:pt>
                <c:pt idx="31582">
                  <c:v>3.0969999999999998E-12</c:v>
                </c:pt>
                <c:pt idx="31583">
                  <c:v>3.0830000000000001E-12</c:v>
                </c:pt>
                <c:pt idx="31584">
                  <c:v>3.078E-12</c:v>
                </c:pt>
                <c:pt idx="31585">
                  <c:v>3.0729999999999999E-12</c:v>
                </c:pt>
                <c:pt idx="31586">
                  <c:v>3.0719999999999998E-12</c:v>
                </c:pt>
                <c:pt idx="31587">
                  <c:v>3.07E-12</c:v>
                </c:pt>
                <c:pt idx="31588">
                  <c:v>3.0729999999999999E-12</c:v>
                </c:pt>
                <c:pt idx="31589">
                  <c:v>3.053E-12</c:v>
                </c:pt>
                <c:pt idx="31590">
                  <c:v>3.0210000000000002E-12</c:v>
                </c:pt>
                <c:pt idx="31591">
                  <c:v>3.0229999999999999E-12</c:v>
                </c:pt>
                <c:pt idx="31592">
                  <c:v>3.019E-12</c:v>
                </c:pt>
                <c:pt idx="31593">
                  <c:v>3.0120000000000001E-12</c:v>
                </c:pt>
                <c:pt idx="31594">
                  <c:v>3.0019999999999999E-12</c:v>
                </c:pt>
                <c:pt idx="31595">
                  <c:v>3.0000000000000001E-12</c:v>
                </c:pt>
                <c:pt idx="31596">
                  <c:v>2.9969999999999999E-12</c:v>
                </c:pt>
                <c:pt idx="31597">
                  <c:v>3.007E-12</c:v>
                </c:pt>
                <c:pt idx="31598">
                  <c:v>2.9920000000000002E-12</c:v>
                </c:pt>
                <c:pt idx="31599">
                  <c:v>2.9929999999999999E-12</c:v>
                </c:pt>
                <c:pt idx="31600">
                  <c:v>2.9969999999999999E-12</c:v>
                </c:pt>
                <c:pt idx="31601">
                  <c:v>2.9849999999999999E-12</c:v>
                </c:pt>
                <c:pt idx="31602">
                  <c:v>2.9620000000000001E-12</c:v>
                </c:pt>
                <c:pt idx="31603">
                  <c:v>2.9710000000000002E-12</c:v>
                </c:pt>
                <c:pt idx="31604">
                  <c:v>2.9549999999999998E-12</c:v>
                </c:pt>
                <c:pt idx="31605">
                  <c:v>2.9450000000000001E-12</c:v>
                </c:pt>
                <c:pt idx="31606">
                  <c:v>2.953E-12</c:v>
                </c:pt>
                <c:pt idx="31607">
                  <c:v>2.936E-12</c:v>
                </c:pt>
                <c:pt idx="31608">
                  <c:v>2.9349999999999999E-12</c:v>
                </c:pt>
                <c:pt idx="31609">
                  <c:v>2.9379999999999998E-12</c:v>
                </c:pt>
                <c:pt idx="31610">
                  <c:v>2.9309999999999999E-12</c:v>
                </c:pt>
                <c:pt idx="31611">
                  <c:v>2.9139999999999999E-12</c:v>
                </c:pt>
                <c:pt idx="31612">
                  <c:v>2.9179999999999999E-12</c:v>
                </c:pt>
                <c:pt idx="31613">
                  <c:v>2.928E-12</c:v>
                </c:pt>
                <c:pt idx="31614">
                  <c:v>2.8969999999999999E-12</c:v>
                </c:pt>
                <c:pt idx="31615">
                  <c:v>2.9089999999999998E-12</c:v>
                </c:pt>
                <c:pt idx="31616">
                  <c:v>2.9139999999999999E-12</c:v>
                </c:pt>
                <c:pt idx="31617">
                  <c:v>2.9049999999999998E-12</c:v>
                </c:pt>
                <c:pt idx="31618">
                  <c:v>2.9030000000000001E-12</c:v>
                </c:pt>
                <c:pt idx="31619">
                  <c:v>2.9000000000000002E-12</c:v>
                </c:pt>
                <c:pt idx="31620">
                  <c:v>2.8889999999999999E-12</c:v>
                </c:pt>
                <c:pt idx="31621">
                  <c:v>2.8969999999999999E-12</c:v>
                </c:pt>
                <c:pt idx="31622">
                  <c:v>2.9299999999999998E-12</c:v>
                </c:pt>
                <c:pt idx="31623">
                  <c:v>2.9250000000000002E-12</c:v>
                </c:pt>
                <c:pt idx="31624">
                  <c:v>2.9099999999999999E-12</c:v>
                </c:pt>
                <c:pt idx="31625">
                  <c:v>2.9049999999999998E-12</c:v>
                </c:pt>
                <c:pt idx="31626">
                  <c:v>2.9040000000000001E-12</c:v>
                </c:pt>
                <c:pt idx="31627">
                  <c:v>2.8960000000000002E-12</c:v>
                </c:pt>
                <c:pt idx="31628">
                  <c:v>2.8740000000000001E-12</c:v>
                </c:pt>
                <c:pt idx="31629">
                  <c:v>2.8660000000000001E-12</c:v>
                </c:pt>
                <c:pt idx="31630">
                  <c:v>2.8530000000000001E-12</c:v>
                </c:pt>
                <c:pt idx="31631">
                  <c:v>2.8410000000000001E-12</c:v>
                </c:pt>
                <c:pt idx="31632">
                  <c:v>2.827E-12</c:v>
                </c:pt>
                <c:pt idx="31633">
                  <c:v>2.8330000000000001E-12</c:v>
                </c:pt>
                <c:pt idx="31634">
                  <c:v>2.8210000000000002E-12</c:v>
                </c:pt>
                <c:pt idx="31635">
                  <c:v>2.811E-12</c:v>
                </c:pt>
                <c:pt idx="31636">
                  <c:v>2.8129999999999998E-12</c:v>
                </c:pt>
                <c:pt idx="31637">
                  <c:v>2.8160000000000001E-12</c:v>
                </c:pt>
                <c:pt idx="31638">
                  <c:v>2.8179999999999999E-12</c:v>
                </c:pt>
                <c:pt idx="31639">
                  <c:v>2.811E-12</c:v>
                </c:pt>
                <c:pt idx="31640">
                  <c:v>2.806E-12</c:v>
                </c:pt>
                <c:pt idx="31641">
                  <c:v>2.8179999999999999E-12</c:v>
                </c:pt>
                <c:pt idx="31642">
                  <c:v>2.8330000000000001E-12</c:v>
                </c:pt>
                <c:pt idx="31643">
                  <c:v>2.8099999999999999E-12</c:v>
                </c:pt>
                <c:pt idx="31644">
                  <c:v>2.8049999999999999E-12</c:v>
                </c:pt>
                <c:pt idx="31645">
                  <c:v>2.8000000000000002E-12</c:v>
                </c:pt>
                <c:pt idx="31646">
                  <c:v>2.7889999999999999E-12</c:v>
                </c:pt>
                <c:pt idx="31647">
                  <c:v>2.7889999999999999E-12</c:v>
                </c:pt>
                <c:pt idx="31648">
                  <c:v>2.7870000000000001E-12</c:v>
                </c:pt>
                <c:pt idx="31649">
                  <c:v>2.7740000000000001E-12</c:v>
                </c:pt>
                <c:pt idx="31650">
                  <c:v>2.7839999999999999E-12</c:v>
                </c:pt>
                <c:pt idx="31651">
                  <c:v>2.786E-12</c:v>
                </c:pt>
                <c:pt idx="31652">
                  <c:v>2.7839999999999999E-12</c:v>
                </c:pt>
                <c:pt idx="31653">
                  <c:v>2.7919999999999998E-12</c:v>
                </c:pt>
                <c:pt idx="31654">
                  <c:v>2.8030000000000001E-12</c:v>
                </c:pt>
                <c:pt idx="31655">
                  <c:v>2.7950000000000001E-12</c:v>
                </c:pt>
                <c:pt idx="31656">
                  <c:v>2.79E-12</c:v>
                </c:pt>
                <c:pt idx="31657">
                  <c:v>2.7879999999999998E-12</c:v>
                </c:pt>
                <c:pt idx="31658">
                  <c:v>2.7790000000000002E-12</c:v>
                </c:pt>
                <c:pt idx="31659">
                  <c:v>2.7799999999999999E-12</c:v>
                </c:pt>
                <c:pt idx="31660">
                  <c:v>2.7849999999999999E-12</c:v>
                </c:pt>
                <c:pt idx="31661">
                  <c:v>2.7870000000000001E-12</c:v>
                </c:pt>
                <c:pt idx="31662">
                  <c:v>2.8070000000000001E-12</c:v>
                </c:pt>
                <c:pt idx="31663">
                  <c:v>2.8210000000000002E-12</c:v>
                </c:pt>
                <c:pt idx="31664">
                  <c:v>2.815E-12</c:v>
                </c:pt>
                <c:pt idx="31665">
                  <c:v>2.806E-12</c:v>
                </c:pt>
                <c:pt idx="31666">
                  <c:v>2.7889999999999999E-12</c:v>
                </c:pt>
                <c:pt idx="31667">
                  <c:v>2.7950000000000001E-12</c:v>
                </c:pt>
                <c:pt idx="31668">
                  <c:v>2.7950000000000001E-12</c:v>
                </c:pt>
                <c:pt idx="31669">
                  <c:v>2.7830000000000002E-12</c:v>
                </c:pt>
                <c:pt idx="31670">
                  <c:v>2.7820000000000001E-12</c:v>
                </c:pt>
                <c:pt idx="31671">
                  <c:v>2.7679999999999999E-12</c:v>
                </c:pt>
                <c:pt idx="31672">
                  <c:v>2.7820000000000001E-12</c:v>
                </c:pt>
                <c:pt idx="31673">
                  <c:v>2.7870000000000001E-12</c:v>
                </c:pt>
                <c:pt idx="31674">
                  <c:v>2.7879999999999998E-12</c:v>
                </c:pt>
                <c:pt idx="31675">
                  <c:v>2.7799999999999999E-12</c:v>
                </c:pt>
                <c:pt idx="31676">
                  <c:v>2.7790000000000002E-12</c:v>
                </c:pt>
                <c:pt idx="31677">
                  <c:v>2.7740000000000001E-12</c:v>
                </c:pt>
                <c:pt idx="31678">
                  <c:v>2.7679999999999999E-12</c:v>
                </c:pt>
                <c:pt idx="31679">
                  <c:v>2.7669999999999998E-12</c:v>
                </c:pt>
                <c:pt idx="31680">
                  <c:v>2.773E-12</c:v>
                </c:pt>
                <c:pt idx="31681">
                  <c:v>2.7509999999999999E-12</c:v>
                </c:pt>
                <c:pt idx="31682">
                  <c:v>2.7450000000000001E-12</c:v>
                </c:pt>
                <c:pt idx="31683">
                  <c:v>2.761E-12</c:v>
                </c:pt>
                <c:pt idx="31684">
                  <c:v>2.7620000000000001E-12</c:v>
                </c:pt>
                <c:pt idx="31685">
                  <c:v>2.7830000000000002E-12</c:v>
                </c:pt>
                <c:pt idx="31686">
                  <c:v>2.79E-12</c:v>
                </c:pt>
                <c:pt idx="31687">
                  <c:v>2.7830000000000002E-12</c:v>
                </c:pt>
                <c:pt idx="31688">
                  <c:v>2.7820000000000001E-12</c:v>
                </c:pt>
                <c:pt idx="31689">
                  <c:v>2.7830000000000002E-12</c:v>
                </c:pt>
                <c:pt idx="31690">
                  <c:v>2.786E-12</c:v>
                </c:pt>
                <c:pt idx="31691">
                  <c:v>2.811E-12</c:v>
                </c:pt>
                <c:pt idx="31692">
                  <c:v>2.8120000000000001E-12</c:v>
                </c:pt>
                <c:pt idx="31693">
                  <c:v>2.8000000000000002E-12</c:v>
                </c:pt>
                <c:pt idx="31694">
                  <c:v>2.8040000000000002E-12</c:v>
                </c:pt>
                <c:pt idx="31695">
                  <c:v>2.8129999999999998E-12</c:v>
                </c:pt>
                <c:pt idx="31696">
                  <c:v>2.8129999999999998E-12</c:v>
                </c:pt>
                <c:pt idx="31697">
                  <c:v>2.8049999999999999E-12</c:v>
                </c:pt>
                <c:pt idx="31698">
                  <c:v>2.8179999999999999E-12</c:v>
                </c:pt>
                <c:pt idx="31699">
                  <c:v>2.7919999999999998E-12</c:v>
                </c:pt>
                <c:pt idx="31700">
                  <c:v>2.8099999999999999E-12</c:v>
                </c:pt>
                <c:pt idx="31701">
                  <c:v>2.819E-12</c:v>
                </c:pt>
                <c:pt idx="31702">
                  <c:v>2.8009999999999999E-12</c:v>
                </c:pt>
                <c:pt idx="31703">
                  <c:v>2.819E-12</c:v>
                </c:pt>
                <c:pt idx="31704">
                  <c:v>2.8120000000000001E-12</c:v>
                </c:pt>
                <c:pt idx="31705">
                  <c:v>2.8139999999999999E-12</c:v>
                </c:pt>
                <c:pt idx="31706">
                  <c:v>2.8299999999999999E-12</c:v>
                </c:pt>
                <c:pt idx="31707">
                  <c:v>2.823E-12</c:v>
                </c:pt>
                <c:pt idx="31708">
                  <c:v>2.8240000000000001E-12</c:v>
                </c:pt>
                <c:pt idx="31709">
                  <c:v>2.8000000000000002E-12</c:v>
                </c:pt>
                <c:pt idx="31710">
                  <c:v>2.8330000000000001E-12</c:v>
                </c:pt>
                <c:pt idx="31711">
                  <c:v>2.8290000000000002E-12</c:v>
                </c:pt>
                <c:pt idx="31712">
                  <c:v>2.8200000000000001E-12</c:v>
                </c:pt>
                <c:pt idx="31713">
                  <c:v>2.8200000000000001E-12</c:v>
                </c:pt>
                <c:pt idx="31714">
                  <c:v>2.8160000000000001E-12</c:v>
                </c:pt>
                <c:pt idx="31715">
                  <c:v>2.8259999999999999E-12</c:v>
                </c:pt>
                <c:pt idx="31716">
                  <c:v>2.8240000000000001E-12</c:v>
                </c:pt>
                <c:pt idx="31717">
                  <c:v>2.8339999999999998E-12</c:v>
                </c:pt>
                <c:pt idx="31718">
                  <c:v>2.836E-12</c:v>
                </c:pt>
                <c:pt idx="31719">
                  <c:v>2.8339999999999998E-12</c:v>
                </c:pt>
                <c:pt idx="31720">
                  <c:v>2.8160000000000001E-12</c:v>
                </c:pt>
                <c:pt idx="31721">
                  <c:v>2.8250000000000002E-12</c:v>
                </c:pt>
                <c:pt idx="31722">
                  <c:v>2.8219999999999999E-12</c:v>
                </c:pt>
                <c:pt idx="31723">
                  <c:v>2.8389999999999999E-12</c:v>
                </c:pt>
                <c:pt idx="31724">
                  <c:v>2.836E-12</c:v>
                </c:pt>
                <c:pt idx="31725">
                  <c:v>2.844E-12</c:v>
                </c:pt>
                <c:pt idx="31726">
                  <c:v>2.8469999999999999E-12</c:v>
                </c:pt>
                <c:pt idx="31727">
                  <c:v>2.861E-12</c:v>
                </c:pt>
                <c:pt idx="31728">
                  <c:v>2.8469999999999999E-12</c:v>
                </c:pt>
                <c:pt idx="31729">
                  <c:v>2.8679999999999999E-12</c:v>
                </c:pt>
                <c:pt idx="31730">
                  <c:v>2.852E-12</c:v>
                </c:pt>
                <c:pt idx="31731">
                  <c:v>2.8679999999999999E-12</c:v>
                </c:pt>
                <c:pt idx="31732">
                  <c:v>2.877E-12</c:v>
                </c:pt>
                <c:pt idx="31733">
                  <c:v>2.8580000000000001E-12</c:v>
                </c:pt>
                <c:pt idx="31734">
                  <c:v>2.8460000000000002E-12</c:v>
                </c:pt>
                <c:pt idx="31735">
                  <c:v>2.8759999999999999E-12</c:v>
                </c:pt>
                <c:pt idx="31736">
                  <c:v>2.8759999999999999E-12</c:v>
                </c:pt>
                <c:pt idx="31737">
                  <c:v>2.877E-12</c:v>
                </c:pt>
                <c:pt idx="31738">
                  <c:v>2.8889999999999999E-12</c:v>
                </c:pt>
                <c:pt idx="31739">
                  <c:v>2.8920000000000002E-12</c:v>
                </c:pt>
                <c:pt idx="31740">
                  <c:v>2.886E-12</c:v>
                </c:pt>
                <c:pt idx="31741">
                  <c:v>2.8910000000000001E-12</c:v>
                </c:pt>
                <c:pt idx="31742">
                  <c:v>2.9080000000000001E-12</c:v>
                </c:pt>
                <c:pt idx="31743">
                  <c:v>2.9059999999999999E-12</c:v>
                </c:pt>
                <c:pt idx="31744">
                  <c:v>2.902E-12</c:v>
                </c:pt>
                <c:pt idx="31745">
                  <c:v>2.9120000000000001E-12</c:v>
                </c:pt>
                <c:pt idx="31746">
                  <c:v>2.9080000000000001E-12</c:v>
                </c:pt>
                <c:pt idx="31747">
                  <c:v>2.9080000000000001E-12</c:v>
                </c:pt>
                <c:pt idx="31748">
                  <c:v>2.907E-12</c:v>
                </c:pt>
                <c:pt idx="31749">
                  <c:v>2.9080000000000001E-12</c:v>
                </c:pt>
                <c:pt idx="31750">
                  <c:v>2.9030000000000001E-12</c:v>
                </c:pt>
                <c:pt idx="31751">
                  <c:v>2.9219999999999999E-12</c:v>
                </c:pt>
                <c:pt idx="31752">
                  <c:v>2.9269999999999999E-12</c:v>
                </c:pt>
                <c:pt idx="31753">
                  <c:v>2.9179999999999999E-12</c:v>
                </c:pt>
                <c:pt idx="31754">
                  <c:v>2.9240000000000001E-12</c:v>
                </c:pt>
                <c:pt idx="31755">
                  <c:v>2.9170000000000002E-12</c:v>
                </c:pt>
                <c:pt idx="31756">
                  <c:v>2.919E-12</c:v>
                </c:pt>
                <c:pt idx="31757">
                  <c:v>2.932E-12</c:v>
                </c:pt>
                <c:pt idx="31758">
                  <c:v>2.9240000000000001E-12</c:v>
                </c:pt>
                <c:pt idx="31759">
                  <c:v>2.9240000000000001E-12</c:v>
                </c:pt>
                <c:pt idx="31760">
                  <c:v>2.9410000000000001E-12</c:v>
                </c:pt>
                <c:pt idx="31761">
                  <c:v>2.9240000000000001E-12</c:v>
                </c:pt>
                <c:pt idx="31762">
                  <c:v>2.9210000000000002E-12</c:v>
                </c:pt>
                <c:pt idx="31763">
                  <c:v>2.9179999999999999E-12</c:v>
                </c:pt>
                <c:pt idx="31764">
                  <c:v>2.9160000000000001E-12</c:v>
                </c:pt>
                <c:pt idx="31765">
                  <c:v>2.9549999999999998E-12</c:v>
                </c:pt>
                <c:pt idx="31766">
                  <c:v>2.9639999999999999E-12</c:v>
                </c:pt>
                <c:pt idx="31767">
                  <c:v>2.944E-12</c:v>
                </c:pt>
                <c:pt idx="31768">
                  <c:v>2.9740000000000001E-12</c:v>
                </c:pt>
                <c:pt idx="31769">
                  <c:v>2.9809999999999999E-12</c:v>
                </c:pt>
                <c:pt idx="31770">
                  <c:v>2.969E-12</c:v>
                </c:pt>
                <c:pt idx="31771">
                  <c:v>2.9759999999999998E-12</c:v>
                </c:pt>
                <c:pt idx="31772">
                  <c:v>2.973E-12</c:v>
                </c:pt>
                <c:pt idx="31773">
                  <c:v>2.9700000000000001E-12</c:v>
                </c:pt>
                <c:pt idx="31774">
                  <c:v>2.9509999999999998E-12</c:v>
                </c:pt>
                <c:pt idx="31775">
                  <c:v>2.9740000000000001E-12</c:v>
                </c:pt>
                <c:pt idx="31776">
                  <c:v>2.9670000000000002E-12</c:v>
                </c:pt>
                <c:pt idx="31777">
                  <c:v>2.978E-12</c:v>
                </c:pt>
                <c:pt idx="31778">
                  <c:v>2.9719999999999999E-12</c:v>
                </c:pt>
                <c:pt idx="31779">
                  <c:v>2.994E-12</c:v>
                </c:pt>
                <c:pt idx="31780">
                  <c:v>3.0040000000000001E-12</c:v>
                </c:pt>
                <c:pt idx="31781">
                  <c:v>2.999E-12</c:v>
                </c:pt>
                <c:pt idx="31782">
                  <c:v>2.9960000000000002E-12</c:v>
                </c:pt>
                <c:pt idx="31783">
                  <c:v>3.0120000000000001E-12</c:v>
                </c:pt>
                <c:pt idx="31784">
                  <c:v>3.0330000000000001E-12</c:v>
                </c:pt>
                <c:pt idx="31785">
                  <c:v>3.0269999999999999E-12</c:v>
                </c:pt>
                <c:pt idx="31786">
                  <c:v>3.0370000000000001E-12</c:v>
                </c:pt>
                <c:pt idx="31787">
                  <c:v>3.049E-12</c:v>
                </c:pt>
                <c:pt idx="31788">
                  <c:v>3.0599999999999999E-12</c:v>
                </c:pt>
                <c:pt idx="31789">
                  <c:v>3.0580000000000001E-12</c:v>
                </c:pt>
                <c:pt idx="31790">
                  <c:v>3.061E-12</c:v>
                </c:pt>
                <c:pt idx="31791">
                  <c:v>3.053E-12</c:v>
                </c:pt>
                <c:pt idx="31792">
                  <c:v>3.0729999999999999E-12</c:v>
                </c:pt>
                <c:pt idx="31793">
                  <c:v>3.0710000000000001E-12</c:v>
                </c:pt>
                <c:pt idx="31794">
                  <c:v>3.0729999999999999E-12</c:v>
                </c:pt>
                <c:pt idx="31795">
                  <c:v>3.0679999999999999E-12</c:v>
                </c:pt>
                <c:pt idx="31796">
                  <c:v>3.0679999999999999E-12</c:v>
                </c:pt>
                <c:pt idx="31797">
                  <c:v>3.0790000000000001E-12</c:v>
                </c:pt>
                <c:pt idx="31798">
                  <c:v>3.082E-12</c:v>
                </c:pt>
                <c:pt idx="31799">
                  <c:v>3.0889999999999999E-12</c:v>
                </c:pt>
                <c:pt idx="31800">
                  <c:v>3.0920000000000002E-12</c:v>
                </c:pt>
                <c:pt idx="31801">
                  <c:v>3.1120000000000001E-12</c:v>
                </c:pt>
                <c:pt idx="31802">
                  <c:v>3.0979999999999999E-12</c:v>
                </c:pt>
                <c:pt idx="31803">
                  <c:v>3.1059999999999999E-12</c:v>
                </c:pt>
                <c:pt idx="31804">
                  <c:v>3.1160000000000001E-12</c:v>
                </c:pt>
                <c:pt idx="31805">
                  <c:v>3.1290000000000001E-12</c:v>
                </c:pt>
                <c:pt idx="31806">
                  <c:v>3.1189999999999999E-12</c:v>
                </c:pt>
                <c:pt idx="31807">
                  <c:v>3.1269999999999999E-12</c:v>
                </c:pt>
                <c:pt idx="31808">
                  <c:v>3.1300000000000002E-12</c:v>
                </c:pt>
                <c:pt idx="31809">
                  <c:v>3.1809999999999999E-12</c:v>
                </c:pt>
                <c:pt idx="31810">
                  <c:v>3.1479999999999999E-12</c:v>
                </c:pt>
                <c:pt idx="31811">
                  <c:v>3.1500000000000001E-12</c:v>
                </c:pt>
                <c:pt idx="31812">
                  <c:v>3.1580000000000001E-12</c:v>
                </c:pt>
                <c:pt idx="31813">
                  <c:v>3.166E-12</c:v>
                </c:pt>
                <c:pt idx="31814">
                  <c:v>3.1620000000000001E-12</c:v>
                </c:pt>
                <c:pt idx="31815">
                  <c:v>3.17E-12</c:v>
                </c:pt>
                <c:pt idx="31816">
                  <c:v>3.1719999999999998E-12</c:v>
                </c:pt>
                <c:pt idx="31817">
                  <c:v>3.186E-12</c:v>
                </c:pt>
                <c:pt idx="31818">
                  <c:v>3.1920000000000001E-12</c:v>
                </c:pt>
                <c:pt idx="31819">
                  <c:v>3.1689999999999999E-12</c:v>
                </c:pt>
                <c:pt idx="31820">
                  <c:v>3.174E-12</c:v>
                </c:pt>
                <c:pt idx="31821">
                  <c:v>3.1679999999999998E-12</c:v>
                </c:pt>
                <c:pt idx="31822">
                  <c:v>3.1840000000000002E-12</c:v>
                </c:pt>
                <c:pt idx="31823">
                  <c:v>3.1760000000000002E-12</c:v>
                </c:pt>
                <c:pt idx="31824">
                  <c:v>3.1729999999999999E-12</c:v>
                </c:pt>
                <c:pt idx="31825">
                  <c:v>3.1689999999999999E-12</c:v>
                </c:pt>
                <c:pt idx="31826">
                  <c:v>3.1670000000000001E-12</c:v>
                </c:pt>
                <c:pt idx="31827">
                  <c:v>3.1800000000000002E-12</c:v>
                </c:pt>
                <c:pt idx="31828">
                  <c:v>3.1719999999999998E-12</c:v>
                </c:pt>
                <c:pt idx="31829">
                  <c:v>3.174E-12</c:v>
                </c:pt>
                <c:pt idx="31830">
                  <c:v>3.1889999999999998E-12</c:v>
                </c:pt>
                <c:pt idx="31831">
                  <c:v>3.1809999999999999E-12</c:v>
                </c:pt>
                <c:pt idx="31832">
                  <c:v>3.186E-12</c:v>
                </c:pt>
                <c:pt idx="31833">
                  <c:v>3.2050000000000002E-12</c:v>
                </c:pt>
                <c:pt idx="31834">
                  <c:v>3.2210000000000001E-12</c:v>
                </c:pt>
                <c:pt idx="31835">
                  <c:v>3.2149999999999999E-12</c:v>
                </c:pt>
                <c:pt idx="31836">
                  <c:v>3.2219999999999998E-12</c:v>
                </c:pt>
                <c:pt idx="31837">
                  <c:v>3.2260000000000002E-12</c:v>
                </c:pt>
                <c:pt idx="31838">
                  <c:v>3.2330000000000001E-12</c:v>
                </c:pt>
                <c:pt idx="31839">
                  <c:v>3.2219999999999998E-12</c:v>
                </c:pt>
                <c:pt idx="31840">
                  <c:v>3.228E-12</c:v>
                </c:pt>
                <c:pt idx="31841">
                  <c:v>3.2359999999999999E-12</c:v>
                </c:pt>
                <c:pt idx="31842">
                  <c:v>3.2250000000000001E-12</c:v>
                </c:pt>
                <c:pt idx="31843">
                  <c:v>3.2340000000000002E-12</c:v>
                </c:pt>
                <c:pt idx="31844">
                  <c:v>3.241E-12</c:v>
                </c:pt>
                <c:pt idx="31845">
                  <c:v>3.245E-12</c:v>
                </c:pt>
                <c:pt idx="31846">
                  <c:v>3.2429999999999998E-12</c:v>
                </c:pt>
                <c:pt idx="31847">
                  <c:v>3.27E-12</c:v>
                </c:pt>
                <c:pt idx="31848">
                  <c:v>3.2729999999999999E-12</c:v>
                </c:pt>
                <c:pt idx="31849">
                  <c:v>3.2750000000000001E-12</c:v>
                </c:pt>
                <c:pt idx="31850">
                  <c:v>3.2769999999999999E-12</c:v>
                </c:pt>
                <c:pt idx="31851">
                  <c:v>3.2760000000000002E-12</c:v>
                </c:pt>
                <c:pt idx="31852">
                  <c:v>3.2840000000000001E-12</c:v>
                </c:pt>
                <c:pt idx="31853">
                  <c:v>3.2760000000000002E-12</c:v>
                </c:pt>
                <c:pt idx="31854">
                  <c:v>3.2809999999999999E-12</c:v>
                </c:pt>
                <c:pt idx="31855">
                  <c:v>3.2960000000000001E-12</c:v>
                </c:pt>
                <c:pt idx="31856">
                  <c:v>3.2929999999999998E-12</c:v>
                </c:pt>
                <c:pt idx="31857">
                  <c:v>3.2960000000000001E-12</c:v>
                </c:pt>
                <c:pt idx="31858">
                  <c:v>3.287E-12</c:v>
                </c:pt>
                <c:pt idx="31859">
                  <c:v>3.2929999999999998E-12</c:v>
                </c:pt>
                <c:pt idx="31860">
                  <c:v>3.2970000000000002E-12</c:v>
                </c:pt>
                <c:pt idx="31861">
                  <c:v>3.299E-12</c:v>
                </c:pt>
                <c:pt idx="31862">
                  <c:v>3.303E-12</c:v>
                </c:pt>
                <c:pt idx="31863">
                  <c:v>3.3019999999999999E-12</c:v>
                </c:pt>
                <c:pt idx="31864">
                  <c:v>3.3130000000000001E-12</c:v>
                </c:pt>
                <c:pt idx="31865">
                  <c:v>3.3010000000000002E-12</c:v>
                </c:pt>
                <c:pt idx="31866">
                  <c:v>3.32E-12</c:v>
                </c:pt>
                <c:pt idx="31867">
                  <c:v>3.2920000000000001E-12</c:v>
                </c:pt>
                <c:pt idx="31868">
                  <c:v>3.2979999999999999E-12</c:v>
                </c:pt>
                <c:pt idx="31869">
                  <c:v>3.3149999999999999E-12</c:v>
                </c:pt>
                <c:pt idx="31870">
                  <c:v>3.3059999999999998E-12</c:v>
                </c:pt>
                <c:pt idx="31871">
                  <c:v>3.3019999999999999E-12</c:v>
                </c:pt>
                <c:pt idx="31872">
                  <c:v>3.3000000000000001E-12</c:v>
                </c:pt>
                <c:pt idx="31873">
                  <c:v>3.3099999999999998E-12</c:v>
                </c:pt>
                <c:pt idx="31874">
                  <c:v>3.3010000000000002E-12</c:v>
                </c:pt>
                <c:pt idx="31875">
                  <c:v>3.308E-12</c:v>
                </c:pt>
                <c:pt idx="31876">
                  <c:v>3.3319999999999999E-12</c:v>
                </c:pt>
                <c:pt idx="31877">
                  <c:v>3.3380000000000001E-12</c:v>
                </c:pt>
                <c:pt idx="31878">
                  <c:v>3.3420000000000001E-12</c:v>
                </c:pt>
                <c:pt idx="31879">
                  <c:v>3.3460000000000001E-12</c:v>
                </c:pt>
                <c:pt idx="31880">
                  <c:v>3.4519999999999998E-12</c:v>
                </c:pt>
                <c:pt idx="31881">
                  <c:v>3.3389999999999998E-12</c:v>
                </c:pt>
                <c:pt idx="31882">
                  <c:v>3.333E-12</c:v>
                </c:pt>
                <c:pt idx="31883">
                  <c:v>3.3220000000000002E-12</c:v>
                </c:pt>
                <c:pt idx="31884">
                  <c:v>3.3380000000000001E-12</c:v>
                </c:pt>
                <c:pt idx="31885">
                  <c:v>3.3430000000000002E-12</c:v>
                </c:pt>
                <c:pt idx="31886">
                  <c:v>3.3460000000000001E-12</c:v>
                </c:pt>
                <c:pt idx="31887">
                  <c:v>3.3500000000000001E-12</c:v>
                </c:pt>
                <c:pt idx="31888">
                  <c:v>3.3590000000000001E-12</c:v>
                </c:pt>
                <c:pt idx="31889">
                  <c:v>3.3680000000000002E-12</c:v>
                </c:pt>
                <c:pt idx="31890">
                  <c:v>3.3590000000000001E-12</c:v>
                </c:pt>
                <c:pt idx="31891">
                  <c:v>3.3689999999999999E-12</c:v>
                </c:pt>
                <c:pt idx="31892">
                  <c:v>3.3729999999999999E-12</c:v>
                </c:pt>
                <c:pt idx="31893">
                  <c:v>3.3729999999999999E-12</c:v>
                </c:pt>
                <c:pt idx="31894">
                  <c:v>3.3819999999999999E-12</c:v>
                </c:pt>
                <c:pt idx="31895">
                  <c:v>3.3769999999999998E-12</c:v>
                </c:pt>
                <c:pt idx="31896">
                  <c:v>3.3670000000000001E-12</c:v>
                </c:pt>
                <c:pt idx="31897">
                  <c:v>3.3609999999999999E-12</c:v>
                </c:pt>
                <c:pt idx="31898">
                  <c:v>3.3649999999999999E-12</c:v>
                </c:pt>
                <c:pt idx="31899">
                  <c:v>3.3630000000000001E-12</c:v>
                </c:pt>
                <c:pt idx="31900">
                  <c:v>3.3689999999999999E-12</c:v>
                </c:pt>
                <c:pt idx="31901">
                  <c:v>3.374E-12</c:v>
                </c:pt>
                <c:pt idx="31902">
                  <c:v>3.3840000000000001E-12</c:v>
                </c:pt>
                <c:pt idx="31903">
                  <c:v>3.3939999999999999E-12</c:v>
                </c:pt>
                <c:pt idx="31904">
                  <c:v>3.3899999999999999E-12</c:v>
                </c:pt>
                <c:pt idx="31905">
                  <c:v>3.3849999999999998E-12</c:v>
                </c:pt>
                <c:pt idx="31906">
                  <c:v>3.4140000000000002E-12</c:v>
                </c:pt>
                <c:pt idx="31907">
                  <c:v>3.4099999999999998E-12</c:v>
                </c:pt>
                <c:pt idx="31908">
                  <c:v>3.4180000000000002E-12</c:v>
                </c:pt>
                <c:pt idx="31909">
                  <c:v>3.416E-12</c:v>
                </c:pt>
                <c:pt idx="31910">
                  <c:v>3.4170000000000001E-12</c:v>
                </c:pt>
                <c:pt idx="31911">
                  <c:v>3.42E-12</c:v>
                </c:pt>
                <c:pt idx="31912">
                  <c:v>3.4050000000000001E-12</c:v>
                </c:pt>
                <c:pt idx="31913">
                  <c:v>3.412E-12</c:v>
                </c:pt>
                <c:pt idx="31914">
                  <c:v>3.4189999999999999E-12</c:v>
                </c:pt>
                <c:pt idx="31915">
                  <c:v>3.4140000000000002E-12</c:v>
                </c:pt>
                <c:pt idx="31916">
                  <c:v>3.4210000000000001E-12</c:v>
                </c:pt>
                <c:pt idx="31917">
                  <c:v>3.4140000000000002E-12</c:v>
                </c:pt>
                <c:pt idx="31918">
                  <c:v>3.4140000000000002E-12</c:v>
                </c:pt>
                <c:pt idx="31919">
                  <c:v>3.425E-12</c:v>
                </c:pt>
                <c:pt idx="31920">
                  <c:v>3.424E-12</c:v>
                </c:pt>
                <c:pt idx="31921">
                  <c:v>3.4210000000000001E-12</c:v>
                </c:pt>
                <c:pt idx="31922">
                  <c:v>3.4149999999999999E-12</c:v>
                </c:pt>
                <c:pt idx="31923">
                  <c:v>3.4279999999999999E-12</c:v>
                </c:pt>
                <c:pt idx="31924">
                  <c:v>3.4420000000000001E-12</c:v>
                </c:pt>
                <c:pt idx="31925">
                  <c:v>3.4279999999999999E-12</c:v>
                </c:pt>
                <c:pt idx="31926">
                  <c:v>3.4260000000000001E-12</c:v>
                </c:pt>
                <c:pt idx="31927">
                  <c:v>3.4359999999999999E-12</c:v>
                </c:pt>
                <c:pt idx="31928">
                  <c:v>3.4380000000000001E-12</c:v>
                </c:pt>
                <c:pt idx="31929">
                  <c:v>3.4380000000000001E-12</c:v>
                </c:pt>
                <c:pt idx="31930">
                  <c:v>3.3670000000000001E-12</c:v>
                </c:pt>
                <c:pt idx="31931">
                  <c:v>3.416E-12</c:v>
                </c:pt>
                <c:pt idx="31932">
                  <c:v>3.404E-12</c:v>
                </c:pt>
                <c:pt idx="31933">
                  <c:v>3.4029999999999999E-12</c:v>
                </c:pt>
                <c:pt idx="31934">
                  <c:v>3.3979999999999999E-12</c:v>
                </c:pt>
                <c:pt idx="31935">
                  <c:v>3.3880000000000001E-12</c:v>
                </c:pt>
                <c:pt idx="31936">
                  <c:v>3.3960000000000001E-12</c:v>
                </c:pt>
                <c:pt idx="31937">
                  <c:v>3.3939999999999999E-12</c:v>
                </c:pt>
                <c:pt idx="31938">
                  <c:v>3.3899999999999999E-12</c:v>
                </c:pt>
                <c:pt idx="31939">
                  <c:v>3.3899999999999999E-12</c:v>
                </c:pt>
                <c:pt idx="31940">
                  <c:v>3.3920000000000001E-12</c:v>
                </c:pt>
                <c:pt idx="31941">
                  <c:v>3.3899999999999999E-12</c:v>
                </c:pt>
                <c:pt idx="31942">
                  <c:v>3.3880000000000001E-12</c:v>
                </c:pt>
                <c:pt idx="31943">
                  <c:v>3.3939999999999999E-12</c:v>
                </c:pt>
                <c:pt idx="31944">
                  <c:v>3.3809999999999998E-12</c:v>
                </c:pt>
                <c:pt idx="31945">
                  <c:v>3.3809999999999998E-12</c:v>
                </c:pt>
                <c:pt idx="31946">
                  <c:v>3.3800000000000001E-12</c:v>
                </c:pt>
                <c:pt idx="31947">
                  <c:v>3.3750000000000001E-12</c:v>
                </c:pt>
                <c:pt idx="31948">
                  <c:v>3.4069999999999999E-12</c:v>
                </c:pt>
                <c:pt idx="31949">
                  <c:v>3.399E-12</c:v>
                </c:pt>
                <c:pt idx="31950">
                  <c:v>3.3970000000000002E-12</c:v>
                </c:pt>
                <c:pt idx="31951">
                  <c:v>3.374E-12</c:v>
                </c:pt>
                <c:pt idx="31952">
                  <c:v>3.3849999999999998E-12</c:v>
                </c:pt>
                <c:pt idx="31953">
                  <c:v>3.3800000000000001E-12</c:v>
                </c:pt>
                <c:pt idx="31954">
                  <c:v>3.3649999999999999E-12</c:v>
                </c:pt>
                <c:pt idx="31955">
                  <c:v>3.362E-12</c:v>
                </c:pt>
                <c:pt idx="31956">
                  <c:v>3.37E-12</c:v>
                </c:pt>
                <c:pt idx="31957">
                  <c:v>3.3720000000000002E-12</c:v>
                </c:pt>
                <c:pt idx="31958">
                  <c:v>3.362E-12</c:v>
                </c:pt>
                <c:pt idx="31959">
                  <c:v>3.3359999999999999E-12</c:v>
                </c:pt>
                <c:pt idx="31960">
                  <c:v>3.3359999999999999E-12</c:v>
                </c:pt>
                <c:pt idx="31961">
                  <c:v>3.3340000000000001E-12</c:v>
                </c:pt>
                <c:pt idx="31962">
                  <c:v>3.32E-12</c:v>
                </c:pt>
                <c:pt idx="31963">
                  <c:v>3.3189999999999999E-12</c:v>
                </c:pt>
                <c:pt idx="31964">
                  <c:v>3.3149999999999999E-12</c:v>
                </c:pt>
                <c:pt idx="31965">
                  <c:v>3.3130000000000001E-12</c:v>
                </c:pt>
                <c:pt idx="31966">
                  <c:v>3.3139999999999998E-12</c:v>
                </c:pt>
                <c:pt idx="31967">
                  <c:v>3.3099999999999998E-12</c:v>
                </c:pt>
                <c:pt idx="31968">
                  <c:v>3.3010000000000002E-12</c:v>
                </c:pt>
                <c:pt idx="31969">
                  <c:v>3.2979999999999999E-12</c:v>
                </c:pt>
                <c:pt idx="31970">
                  <c:v>3.2670000000000001E-12</c:v>
                </c:pt>
                <c:pt idx="31971">
                  <c:v>3.2609999999999999E-12</c:v>
                </c:pt>
                <c:pt idx="31972">
                  <c:v>3.2580000000000001E-12</c:v>
                </c:pt>
                <c:pt idx="31973">
                  <c:v>3.257E-12</c:v>
                </c:pt>
                <c:pt idx="31974">
                  <c:v>3.2429999999999998E-12</c:v>
                </c:pt>
                <c:pt idx="31975">
                  <c:v>3.2550000000000002E-12</c:v>
                </c:pt>
                <c:pt idx="31976">
                  <c:v>3.2500000000000001E-12</c:v>
                </c:pt>
                <c:pt idx="31977">
                  <c:v>3.2500000000000001E-12</c:v>
                </c:pt>
                <c:pt idx="31978">
                  <c:v>3.2429999999999998E-12</c:v>
                </c:pt>
                <c:pt idx="31979">
                  <c:v>3.2309999999999999E-12</c:v>
                </c:pt>
                <c:pt idx="31980">
                  <c:v>3.2420000000000001E-12</c:v>
                </c:pt>
                <c:pt idx="31981">
                  <c:v>3.2290000000000001E-12</c:v>
                </c:pt>
                <c:pt idx="31982">
                  <c:v>3.2269999999999999E-12</c:v>
                </c:pt>
                <c:pt idx="31983">
                  <c:v>3.216E-12</c:v>
                </c:pt>
                <c:pt idx="31984">
                  <c:v>3.2250000000000001E-12</c:v>
                </c:pt>
                <c:pt idx="31985">
                  <c:v>3.2109999999999999E-12</c:v>
                </c:pt>
                <c:pt idx="31986">
                  <c:v>3.2170000000000001E-12</c:v>
                </c:pt>
                <c:pt idx="31987">
                  <c:v>3.2130000000000001E-12</c:v>
                </c:pt>
                <c:pt idx="31988">
                  <c:v>3.207E-12</c:v>
                </c:pt>
                <c:pt idx="31989">
                  <c:v>3.1880000000000001E-12</c:v>
                </c:pt>
                <c:pt idx="31990">
                  <c:v>3.1920000000000001E-12</c:v>
                </c:pt>
                <c:pt idx="31991">
                  <c:v>3.1969999999999998E-12</c:v>
                </c:pt>
                <c:pt idx="31992">
                  <c:v>3.186E-12</c:v>
                </c:pt>
                <c:pt idx="31993">
                  <c:v>3.1729999999999999E-12</c:v>
                </c:pt>
                <c:pt idx="31994">
                  <c:v>3.1649999999999999E-12</c:v>
                </c:pt>
                <c:pt idx="31995">
                  <c:v>3.1580000000000001E-12</c:v>
                </c:pt>
                <c:pt idx="31996">
                  <c:v>3.1599999999999999E-12</c:v>
                </c:pt>
                <c:pt idx="31997">
                  <c:v>3.1269999999999999E-12</c:v>
                </c:pt>
                <c:pt idx="31998">
                  <c:v>3.1090000000000002E-12</c:v>
                </c:pt>
                <c:pt idx="31999">
                  <c:v>3.1099999999999999E-12</c:v>
                </c:pt>
                <c:pt idx="32000">
                  <c:v>3.1019999999999999E-12</c:v>
                </c:pt>
                <c:pt idx="32001">
                  <c:v>3.1170000000000001E-12</c:v>
                </c:pt>
                <c:pt idx="32002">
                  <c:v>3.0969999999999998E-12</c:v>
                </c:pt>
                <c:pt idx="32003">
                  <c:v>3.0849999999999999E-12</c:v>
                </c:pt>
                <c:pt idx="32004">
                  <c:v>3.0750000000000001E-12</c:v>
                </c:pt>
                <c:pt idx="32005">
                  <c:v>3.0889999999999999E-12</c:v>
                </c:pt>
                <c:pt idx="32006">
                  <c:v>3.0630000000000002E-12</c:v>
                </c:pt>
                <c:pt idx="32007">
                  <c:v>3.0599999999999999E-12</c:v>
                </c:pt>
                <c:pt idx="32008">
                  <c:v>3.049E-12</c:v>
                </c:pt>
                <c:pt idx="32009">
                  <c:v>3.0429999999999999E-12</c:v>
                </c:pt>
                <c:pt idx="32010">
                  <c:v>3.032E-12</c:v>
                </c:pt>
                <c:pt idx="32011">
                  <c:v>3.0309999999999999E-12</c:v>
                </c:pt>
                <c:pt idx="32012">
                  <c:v>3.0200000000000001E-12</c:v>
                </c:pt>
                <c:pt idx="32013">
                  <c:v>3.0540000000000001E-12</c:v>
                </c:pt>
                <c:pt idx="32014">
                  <c:v>3.0420000000000002E-12</c:v>
                </c:pt>
                <c:pt idx="32015">
                  <c:v>3.0370000000000001E-12</c:v>
                </c:pt>
                <c:pt idx="32016">
                  <c:v>3.0259999999999998E-12</c:v>
                </c:pt>
                <c:pt idx="32017">
                  <c:v>3.0309999999999999E-12</c:v>
                </c:pt>
                <c:pt idx="32018">
                  <c:v>3.0170000000000002E-12</c:v>
                </c:pt>
                <c:pt idx="32019">
                  <c:v>3.0210000000000002E-12</c:v>
                </c:pt>
                <c:pt idx="32020">
                  <c:v>3.0210000000000002E-12</c:v>
                </c:pt>
                <c:pt idx="32021">
                  <c:v>3.0179999999999999E-12</c:v>
                </c:pt>
                <c:pt idx="32022">
                  <c:v>3.0120000000000001E-12</c:v>
                </c:pt>
                <c:pt idx="32023">
                  <c:v>3.0009999999999998E-12</c:v>
                </c:pt>
                <c:pt idx="32024">
                  <c:v>2.9979999999999999E-12</c:v>
                </c:pt>
                <c:pt idx="32025">
                  <c:v>3.0250000000000001E-12</c:v>
                </c:pt>
                <c:pt idx="32026">
                  <c:v>3.0340000000000002E-12</c:v>
                </c:pt>
                <c:pt idx="32027">
                  <c:v>3.0000000000000001E-12</c:v>
                </c:pt>
                <c:pt idx="32028">
                  <c:v>2.9929999999999999E-12</c:v>
                </c:pt>
                <c:pt idx="32029">
                  <c:v>2.9929999999999999E-12</c:v>
                </c:pt>
                <c:pt idx="32030">
                  <c:v>3.0089999999999998E-12</c:v>
                </c:pt>
                <c:pt idx="32031">
                  <c:v>2.9719999999999999E-12</c:v>
                </c:pt>
                <c:pt idx="32032">
                  <c:v>2.9580000000000001E-12</c:v>
                </c:pt>
                <c:pt idx="32033">
                  <c:v>2.9490000000000001E-12</c:v>
                </c:pt>
                <c:pt idx="32034">
                  <c:v>2.9349999999999999E-12</c:v>
                </c:pt>
                <c:pt idx="32035">
                  <c:v>2.9269999999999999E-12</c:v>
                </c:pt>
                <c:pt idx="32036">
                  <c:v>2.9170000000000002E-12</c:v>
                </c:pt>
                <c:pt idx="32037">
                  <c:v>2.9410000000000001E-12</c:v>
                </c:pt>
                <c:pt idx="32038">
                  <c:v>2.9339999999999998E-12</c:v>
                </c:pt>
                <c:pt idx="32039">
                  <c:v>2.919E-12</c:v>
                </c:pt>
                <c:pt idx="32040">
                  <c:v>2.9030000000000001E-12</c:v>
                </c:pt>
                <c:pt idx="32041">
                  <c:v>2.8920000000000002E-12</c:v>
                </c:pt>
                <c:pt idx="32042">
                  <c:v>2.923E-12</c:v>
                </c:pt>
                <c:pt idx="32043">
                  <c:v>2.9170000000000002E-12</c:v>
                </c:pt>
                <c:pt idx="32044">
                  <c:v>2.9120000000000001E-12</c:v>
                </c:pt>
                <c:pt idx="32045">
                  <c:v>2.9059999999999999E-12</c:v>
                </c:pt>
                <c:pt idx="32046">
                  <c:v>2.9009999999999999E-12</c:v>
                </c:pt>
                <c:pt idx="32047">
                  <c:v>2.8960000000000002E-12</c:v>
                </c:pt>
                <c:pt idx="32048">
                  <c:v>2.8790000000000002E-12</c:v>
                </c:pt>
                <c:pt idx="32049">
                  <c:v>2.8490000000000001E-12</c:v>
                </c:pt>
                <c:pt idx="32050">
                  <c:v>2.8410000000000001E-12</c:v>
                </c:pt>
                <c:pt idx="32051">
                  <c:v>2.848E-12</c:v>
                </c:pt>
                <c:pt idx="32052">
                  <c:v>2.8339999999999998E-12</c:v>
                </c:pt>
                <c:pt idx="32053">
                  <c:v>2.8290000000000002E-12</c:v>
                </c:pt>
                <c:pt idx="32054">
                  <c:v>2.8290000000000002E-12</c:v>
                </c:pt>
                <c:pt idx="32055">
                  <c:v>2.852E-12</c:v>
                </c:pt>
                <c:pt idx="32056">
                  <c:v>2.827E-12</c:v>
                </c:pt>
                <c:pt idx="32057">
                  <c:v>2.823E-12</c:v>
                </c:pt>
                <c:pt idx="32058">
                  <c:v>2.8179999999999999E-12</c:v>
                </c:pt>
                <c:pt idx="32059">
                  <c:v>2.815E-12</c:v>
                </c:pt>
                <c:pt idx="32060">
                  <c:v>2.7959999999999998E-12</c:v>
                </c:pt>
                <c:pt idx="32061">
                  <c:v>2.802E-12</c:v>
                </c:pt>
                <c:pt idx="32062">
                  <c:v>2.8030000000000001E-12</c:v>
                </c:pt>
                <c:pt idx="32063">
                  <c:v>2.8049999999999999E-12</c:v>
                </c:pt>
                <c:pt idx="32064">
                  <c:v>2.8049999999999999E-12</c:v>
                </c:pt>
                <c:pt idx="32065">
                  <c:v>2.8049999999999999E-12</c:v>
                </c:pt>
                <c:pt idx="32066">
                  <c:v>2.8009999999999999E-12</c:v>
                </c:pt>
                <c:pt idx="32067">
                  <c:v>2.79E-12</c:v>
                </c:pt>
                <c:pt idx="32068">
                  <c:v>2.798E-12</c:v>
                </c:pt>
                <c:pt idx="32069">
                  <c:v>2.8070000000000001E-12</c:v>
                </c:pt>
                <c:pt idx="32070">
                  <c:v>2.8049999999999999E-12</c:v>
                </c:pt>
                <c:pt idx="32071">
                  <c:v>2.8179999999999999E-12</c:v>
                </c:pt>
                <c:pt idx="32072">
                  <c:v>2.8250000000000002E-12</c:v>
                </c:pt>
                <c:pt idx="32073">
                  <c:v>2.8240000000000001E-12</c:v>
                </c:pt>
                <c:pt idx="32074">
                  <c:v>2.8219999999999999E-12</c:v>
                </c:pt>
                <c:pt idx="32075">
                  <c:v>2.8370000000000001E-12</c:v>
                </c:pt>
                <c:pt idx="32076">
                  <c:v>2.8290000000000002E-12</c:v>
                </c:pt>
                <c:pt idx="32077">
                  <c:v>2.8219999999999999E-12</c:v>
                </c:pt>
                <c:pt idx="32078">
                  <c:v>2.8240000000000001E-12</c:v>
                </c:pt>
                <c:pt idx="32079">
                  <c:v>2.8210000000000002E-12</c:v>
                </c:pt>
                <c:pt idx="32080">
                  <c:v>2.8129999999999998E-12</c:v>
                </c:pt>
                <c:pt idx="32081">
                  <c:v>2.832E-12</c:v>
                </c:pt>
                <c:pt idx="32082">
                  <c:v>2.827E-12</c:v>
                </c:pt>
                <c:pt idx="32083">
                  <c:v>2.8299999999999999E-12</c:v>
                </c:pt>
                <c:pt idx="32084">
                  <c:v>2.8330000000000001E-12</c:v>
                </c:pt>
                <c:pt idx="32085">
                  <c:v>2.832E-12</c:v>
                </c:pt>
                <c:pt idx="32086">
                  <c:v>2.8250000000000002E-12</c:v>
                </c:pt>
                <c:pt idx="32087">
                  <c:v>2.8259999999999999E-12</c:v>
                </c:pt>
                <c:pt idx="32088">
                  <c:v>2.8040000000000002E-12</c:v>
                </c:pt>
                <c:pt idx="32089">
                  <c:v>2.806E-12</c:v>
                </c:pt>
                <c:pt idx="32090">
                  <c:v>2.773E-12</c:v>
                </c:pt>
                <c:pt idx="32091">
                  <c:v>2.7830000000000002E-12</c:v>
                </c:pt>
                <c:pt idx="32092">
                  <c:v>2.7870000000000001E-12</c:v>
                </c:pt>
                <c:pt idx="32093">
                  <c:v>2.8009999999999999E-12</c:v>
                </c:pt>
                <c:pt idx="32094">
                  <c:v>2.7700000000000001E-12</c:v>
                </c:pt>
                <c:pt idx="32095">
                  <c:v>2.7759999999999999E-12</c:v>
                </c:pt>
                <c:pt idx="32096">
                  <c:v>2.781E-12</c:v>
                </c:pt>
                <c:pt idx="32097">
                  <c:v>2.781E-12</c:v>
                </c:pt>
                <c:pt idx="32098">
                  <c:v>2.7820000000000001E-12</c:v>
                </c:pt>
                <c:pt idx="32099">
                  <c:v>2.7950000000000001E-12</c:v>
                </c:pt>
                <c:pt idx="32100">
                  <c:v>2.7959999999999998E-12</c:v>
                </c:pt>
                <c:pt idx="32101">
                  <c:v>2.811E-12</c:v>
                </c:pt>
                <c:pt idx="32102">
                  <c:v>2.8030000000000001E-12</c:v>
                </c:pt>
                <c:pt idx="32103">
                  <c:v>2.8080000000000002E-12</c:v>
                </c:pt>
                <c:pt idx="32104">
                  <c:v>2.8219999999999999E-12</c:v>
                </c:pt>
                <c:pt idx="32105">
                  <c:v>2.815E-12</c:v>
                </c:pt>
                <c:pt idx="32106">
                  <c:v>2.8250000000000002E-12</c:v>
                </c:pt>
                <c:pt idx="32107">
                  <c:v>2.8259999999999999E-12</c:v>
                </c:pt>
                <c:pt idx="32108">
                  <c:v>2.8280000000000001E-12</c:v>
                </c:pt>
                <c:pt idx="32109">
                  <c:v>2.832E-12</c:v>
                </c:pt>
                <c:pt idx="32110">
                  <c:v>2.8299999999999999E-12</c:v>
                </c:pt>
                <c:pt idx="32111">
                  <c:v>2.827E-12</c:v>
                </c:pt>
                <c:pt idx="32112">
                  <c:v>2.8370000000000001E-12</c:v>
                </c:pt>
                <c:pt idx="32113">
                  <c:v>2.8419999999999998E-12</c:v>
                </c:pt>
                <c:pt idx="32114">
                  <c:v>2.848E-12</c:v>
                </c:pt>
                <c:pt idx="32115">
                  <c:v>2.8500000000000002E-12</c:v>
                </c:pt>
                <c:pt idx="32116">
                  <c:v>2.8450000000000001E-12</c:v>
                </c:pt>
                <c:pt idx="32117">
                  <c:v>2.852E-12</c:v>
                </c:pt>
                <c:pt idx="32118">
                  <c:v>2.8450000000000001E-12</c:v>
                </c:pt>
                <c:pt idx="32119">
                  <c:v>2.8549999999999999E-12</c:v>
                </c:pt>
                <c:pt idx="32120">
                  <c:v>2.8589999999999998E-12</c:v>
                </c:pt>
                <c:pt idx="32121">
                  <c:v>2.8740000000000001E-12</c:v>
                </c:pt>
                <c:pt idx="32122">
                  <c:v>2.861E-12</c:v>
                </c:pt>
                <c:pt idx="32123">
                  <c:v>2.873E-12</c:v>
                </c:pt>
                <c:pt idx="32124">
                  <c:v>2.8660000000000001E-12</c:v>
                </c:pt>
                <c:pt idx="32125">
                  <c:v>2.8620000000000001E-12</c:v>
                </c:pt>
                <c:pt idx="32126">
                  <c:v>2.8549999999999999E-12</c:v>
                </c:pt>
                <c:pt idx="32127">
                  <c:v>2.8740000000000001E-12</c:v>
                </c:pt>
                <c:pt idx="32128">
                  <c:v>2.873E-12</c:v>
                </c:pt>
                <c:pt idx="32129">
                  <c:v>2.8759999999999999E-12</c:v>
                </c:pt>
                <c:pt idx="32130">
                  <c:v>2.844E-12</c:v>
                </c:pt>
                <c:pt idx="32131">
                  <c:v>2.873E-12</c:v>
                </c:pt>
                <c:pt idx="32132">
                  <c:v>2.8750000000000002E-12</c:v>
                </c:pt>
                <c:pt idx="32133">
                  <c:v>2.8599999999999999E-12</c:v>
                </c:pt>
                <c:pt idx="32134">
                  <c:v>2.852E-12</c:v>
                </c:pt>
                <c:pt idx="32135">
                  <c:v>2.8559999999999999E-12</c:v>
                </c:pt>
                <c:pt idx="32136">
                  <c:v>2.8639999999999999E-12</c:v>
                </c:pt>
                <c:pt idx="32137">
                  <c:v>2.8639999999999999E-12</c:v>
                </c:pt>
                <c:pt idx="32138">
                  <c:v>2.8629999999999998E-12</c:v>
                </c:pt>
                <c:pt idx="32139">
                  <c:v>2.869E-12</c:v>
                </c:pt>
                <c:pt idx="32140">
                  <c:v>2.8669999999999998E-12</c:v>
                </c:pt>
                <c:pt idx="32141">
                  <c:v>2.8599999999999999E-12</c:v>
                </c:pt>
                <c:pt idx="32142">
                  <c:v>2.8879999999999998E-12</c:v>
                </c:pt>
                <c:pt idx="32143">
                  <c:v>2.8790000000000002E-12</c:v>
                </c:pt>
                <c:pt idx="32144">
                  <c:v>2.8969999999999999E-12</c:v>
                </c:pt>
                <c:pt idx="32145">
                  <c:v>2.8990000000000001E-12</c:v>
                </c:pt>
                <c:pt idx="32146">
                  <c:v>2.9089999999999998E-12</c:v>
                </c:pt>
                <c:pt idx="32147">
                  <c:v>2.9000000000000002E-12</c:v>
                </c:pt>
                <c:pt idx="32148">
                  <c:v>2.9120000000000001E-12</c:v>
                </c:pt>
                <c:pt idx="32149">
                  <c:v>2.9290000000000001E-12</c:v>
                </c:pt>
                <c:pt idx="32150">
                  <c:v>2.9250000000000002E-12</c:v>
                </c:pt>
                <c:pt idx="32151">
                  <c:v>2.9160000000000001E-12</c:v>
                </c:pt>
                <c:pt idx="32152">
                  <c:v>2.9370000000000001E-12</c:v>
                </c:pt>
                <c:pt idx="32153">
                  <c:v>2.9370000000000001E-12</c:v>
                </c:pt>
                <c:pt idx="32154">
                  <c:v>2.9379999999999998E-12</c:v>
                </c:pt>
                <c:pt idx="32155">
                  <c:v>2.923E-12</c:v>
                </c:pt>
                <c:pt idx="32156">
                  <c:v>2.9500000000000002E-12</c:v>
                </c:pt>
                <c:pt idx="32157">
                  <c:v>2.953E-12</c:v>
                </c:pt>
                <c:pt idx="32158">
                  <c:v>2.9509999999999998E-12</c:v>
                </c:pt>
                <c:pt idx="32159">
                  <c:v>2.9599999999999999E-12</c:v>
                </c:pt>
                <c:pt idx="32160">
                  <c:v>2.957E-12</c:v>
                </c:pt>
                <c:pt idx="32161">
                  <c:v>2.9660000000000001E-12</c:v>
                </c:pt>
                <c:pt idx="32162">
                  <c:v>2.9460000000000002E-12</c:v>
                </c:pt>
                <c:pt idx="32163">
                  <c:v>2.9519999999999999E-12</c:v>
                </c:pt>
                <c:pt idx="32164">
                  <c:v>2.9639999999999999E-12</c:v>
                </c:pt>
                <c:pt idx="32165">
                  <c:v>2.965E-12</c:v>
                </c:pt>
                <c:pt idx="32166">
                  <c:v>2.9620000000000001E-12</c:v>
                </c:pt>
                <c:pt idx="32167">
                  <c:v>2.9639999999999999E-12</c:v>
                </c:pt>
                <c:pt idx="32168">
                  <c:v>2.9679999999999999E-12</c:v>
                </c:pt>
                <c:pt idx="32169">
                  <c:v>2.9880000000000002E-12</c:v>
                </c:pt>
                <c:pt idx="32170">
                  <c:v>2.9889999999999999E-12</c:v>
                </c:pt>
                <c:pt idx="32171">
                  <c:v>2.999E-12</c:v>
                </c:pt>
                <c:pt idx="32172">
                  <c:v>2.986E-12</c:v>
                </c:pt>
                <c:pt idx="32173">
                  <c:v>3.0000000000000001E-12</c:v>
                </c:pt>
                <c:pt idx="32174">
                  <c:v>2.994E-12</c:v>
                </c:pt>
                <c:pt idx="32175">
                  <c:v>3.0080000000000001E-12</c:v>
                </c:pt>
                <c:pt idx="32176">
                  <c:v>2.9950000000000001E-12</c:v>
                </c:pt>
                <c:pt idx="32177">
                  <c:v>3.0200000000000001E-12</c:v>
                </c:pt>
                <c:pt idx="32178">
                  <c:v>3.0229999999999999E-12</c:v>
                </c:pt>
                <c:pt idx="32179">
                  <c:v>3.0210000000000002E-12</c:v>
                </c:pt>
                <c:pt idx="32180">
                  <c:v>3.036E-12</c:v>
                </c:pt>
                <c:pt idx="32181">
                  <c:v>3.0450000000000001E-12</c:v>
                </c:pt>
                <c:pt idx="32182">
                  <c:v>3.0460000000000001E-12</c:v>
                </c:pt>
                <c:pt idx="32183">
                  <c:v>3.0450000000000001E-12</c:v>
                </c:pt>
                <c:pt idx="32184">
                  <c:v>3.0380000000000002E-12</c:v>
                </c:pt>
                <c:pt idx="32185">
                  <c:v>3.0429999999999999E-12</c:v>
                </c:pt>
                <c:pt idx="32186">
                  <c:v>3.0479999999999999E-12</c:v>
                </c:pt>
                <c:pt idx="32187">
                  <c:v>3.0549999999999998E-12</c:v>
                </c:pt>
                <c:pt idx="32188">
                  <c:v>3.0590000000000002E-12</c:v>
                </c:pt>
                <c:pt idx="32189">
                  <c:v>3.0639999999999999E-12</c:v>
                </c:pt>
                <c:pt idx="32190">
                  <c:v>3.053E-12</c:v>
                </c:pt>
                <c:pt idx="32191">
                  <c:v>3.0660000000000001E-12</c:v>
                </c:pt>
                <c:pt idx="32192">
                  <c:v>3.0799999999999998E-12</c:v>
                </c:pt>
                <c:pt idx="32193">
                  <c:v>3.095E-12</c:v>
                </c:pt>
                <c:pt idx="32194">
                  <c:v>3.09E-12</c:v>
                </c:pt>
                <c:pt idx="32195">
                  <c:v>3.0960000000000001E-12</c:v>
                </c:pt>
                <c:pt idx="32196">
                  <c:v>3.0979999999999999E-12</c:v>
                </c:pt>
                <c:pt idx="32197">
                  <c:v>3.095E-12</c:v>
                </c:pt>
                <c:pt idx="32198">
                  <c:v>3.0939999999999999E-12</c:v>
                </c:pt>
                <c:pt idx="32199">
                  <c:v>3.0929999999999998E-12</c:v>
                </c:pt>
                <c:pt idx="32200">
                  <c:v>3.086E-12</c:v>
                </c:pt>
                <c:pt idx="32201">
                  <c:v>3.1219999999999998E-12</c:v>
                </c:pt>
                <c:pt idx="32202">
                  <c:v>3.0969999999999998E-12</c:v>
                </c:pt>
                <c:pt idx="32203">
                  <c:v>3.1090000000000002E-12</c:v>
                </c:pt>
                <c:pt idx="32204">
                  <c:v>3.1120000000000001E-12</c:v>
                </c:pt>
                <c:pt idx="32205">
                  <c:v>3.1160000000000001E-12</c:v>
                </c:pt>
                <c:pt idx="32206">
                  <c:v>3.1189999999999999E-12</c:v>
                </c:pt>
                <c:pt idx="32207">
                  <c:v>3.141E-12</c:v>
                </c:pt>
                <c:pt idx="32208">
                  <c:v>3.132E-12</c:v>
                </c:pt>
                <c:pt idx="32209">
                  <c:v>3.1349999999999999E-12</c:v>
                </c:pt>
                <c:pt idx="32210">
                  <c:v>3.136E-12</c:v>
                </c:pt>
                <c:pt idx="32211">
                  <c:v>3.1460000000000001E-12</c:v>
                </c:pt>
                <c:pt idx="32212">
                  <c:v>3.1509999999999998E-12</c:v>
                </c:pt>
                <c:pt idx="32213">
                  <c:v>3.1550000000000002E-12</c:v>
                </c:pt>
                <c:pt idx="32214">
                  <c:v>3.157E-12</c:v>
                </c:pt>
                <c:pt idx="32215">
                  <c:v>3.1550000000000002E-12</c:v>
                </c:pt>
                <c:pt idx="32216">
                  <c:v>3.1559999999999999E-12</c:v>
                </c:pt>
                <c:pt idx="32217">
                  <c:v>3.1550000000000002E-12</c:v>
                </c:pt>
                <c:pt idx="32218">
                  <c:v>3.1880000000000001E-12</c:v>
                </c:pt>
                <c:pt idx="32219">
                  <c:v>3.1899999999999999E-12</c:v>
                </c:pt>
                <c:pt idx="32220">
                  <c:v>3.1880000000000001E-12</c:v>
                </c:pt>
                <c:pt idx="32221">
                  <c:v>3.195E-12</c:v>
                </c:pt>
                <c:pt idx="32222">
                  <c:v>3.2099999999999999E-12</c:v>
                </c:pt>
                <c:pt idx="32223">
                  <c:v>3.2059999999999999E-12</c:v>
                </c:pt>
                <c:pt idx="32224">
                  <c:v>3.2010000000000002E-12</c:v>
                </c:pt>
                <c:pt idx="32225">
                  <c:v>3.2099999999999999E-12</c:v>
                </c:pt>
                <c:pt idx="32226">
                  <c:v>3.232E-12</c:v>
                </c:pt>
                <c:pt idx="32227">
                  <c:v>3.1840000000000002E-12</c:v>
                </c:pt>
                <c:pt idx="32228">
                  <c:v>3.203E-12</c:v>
                </c:pt>
                <c:pt idx="32229">
                  <c:v>3.1899999999999999E-12</c:v>
                </c:pt>
                <c:pt idx="32230">
                  <c:v>3.1969999999999998E-12</c:v>
                </c:pt>
                <c:pt idx="32231">
                  <c:v>3.2040000000000001E-12</c:v>
                </c:pt>
                <c:pt idx="32232">
                  <c:v>3.2090000000000002E-12</c:v>
                </c:pt>
                <c:pt idx="32233">
                  <c:v>3.2149999999999999E-12</c:v>
                </c:pt>
                <c:pt idx="32234">
                  <c:v>3.2109999999999999E-12</c:v>
                </c:pt>
                <c:pt idx="32235">
                  <c:v>3.2149999999999999E-12</c:v>
                </c:pt>
                <c:pt idx="32236">
                  <c:v>3.2130000000000001E-12</c:v>
                </c:pt>
                <c:pt idx="32237">
                  <c:v>3.2330000000000001E-12</c:v>
                </c:pt>
                <c:pt idx="32238">
                  <c:v>3.2340000000000002E-12</c:v>
                </c:pt>
                <c:pt idx="32239">
                  <c:v>3.2340000000000002E-12</c:v>
                </c:pt>
                <c:pt idx="32240">
                  <c:v>3.237E-12</c:v>
                </c:pt>
                <c:pt idx="32241">
                  <c:v>3.2429999999999998E-12</c:v>
                </c:pt>
                <c:pt idx="32242">
                  <c:v>3.237E-12</c:v>
                </c:pt>
                <c:pt idx="32243">
                  <c:v>3.2540000000000001E-12</c:v>
                </c:pt>
                <c:pt idx="32244">
                  <c:v>3.2399999999999999E-12</c:v>
                </c:pt>
                <c:pt idx="32245">
                  <c:v>3.2630000000000001E-12</c:v>
                </c:pt>
                <c:pt idx="32246">
                  <c:v>3.2609999999999999E-12</c:v>
                </c:pt>
                <c:pt idx="32247">
                  <c:v>3.27E-12</c:v>
                </c:pt>
                <c:pt idx="32248">
                  <c:v>3.2710000000000001E-12</c:v>
                </c:pt>
                <c:pt idx="32249">
                  <c:v>3.2639999999999998E-12</c:v>
                </c:pt>
                <c:pt idx="32250">
                  <c:v>3.2729999999999999E-12</c:v>
                </c:pt>
                <c:pt idx="32251">
                  <c:v>3.2970000000000002E-12</c:v>
                </c:pt>
                <c:pt idx="32252">
                  <c:v>3.2670000000000001E-12</c:v>
                </c:pt>
                <c:pt idx="32253">
                  <c:v>3.2849999999999998E-12</c:v>
                </c:pt>
                <c:pt idx="32254">
                  <c:v>3.2800000000000002E-12</c:v>
                </c:pt>
                <c:pt idx="32255">
                  <c:v>3.2630000000000001E-12</c:v>
                </c:pt>
                <c:pt idx="32256">
                  <c:v>3.2670000000000001E-12</c:v>
                </c:pt>
                <c:pt idx="32257">
                  <c:v>3.2649999999999999E-12</c:v>
                </c:pt>
                <c:pt idx="32258">
                  <c:v>3.2849999999999998E-12</c:v>
                </c:pt>
                <c:pt idx="32259">
                  <c:v>3.283E-12</c:v>
                </c:pt>
                <c:pt idx="32260">
                  <c:v>3.295E-12</c:v>
                </c:pt>
                <c:pt idx="32261">
                  <c:v>3.2939999999999999E-12</c:v>
                </c:pt>
                <c:pt idx="32262">
                  <c:v>3.299E-12</c:v>
                </c:pt>
                <c:pt idx="32263">
                  <c:v>3.312E-12</c:v>
                </c:pt>
                <c:pt idx="32264">
                  <c:v>3.3109999999999999E-12</c:v>
                </c:pt>
                <c:pt idx="32265">
                  <c:v>3.308E-12</c:v>
                </c:pt>
                <c:pt idx="32266">
                  <c:v>3.3130000000000001E-12</c:v>
                </c:pt>
                <c:pt idx="32267">
                  <c:v>3.349E-12</c:v>
                </c:pt>
                <c:pt idx="32268">
                  <c:v>3.353E-12</c:v>
                </c:pt>
                <c:pt idx="32269">
                  <c:v>3.3519999999999999E-12</c:v>
                </c:pt>
                <c:pt idx="32270">
                  <c:v>3.345E-12</c:v>
                </c:pt>
                <c:pt idx="32271">
                  <c:v>3.3470000000000002E-12</c:v>
                </c:pt>
                <c:pt idx="32272">
                  <c:v>3.3309999999999998E-12</c:v>
                </c:pt>
                <c:pt idx="32273">
                  <c:v>3.353E-12</c:v>
                </c:pt>
                <c:pt idx="32274">
                  <c:v>3.345E-12</c:v>
                </c:pt>
                <c:pt idx="32275">
                  <c:v>3.3510000000000002E-12</c:v>
                </c:pt>
                <c:pt idx="32276">
                  <c:v>3.3389999999999998E-12</c:v>
                </c:pt>
                <c:pt idx="32277">
                  <c:v>3.3559999999999998E-12</c:v>
                </c:pt>
                <c:pt idx="32278">
                  <c:v>3.3500000000000001E-12</c:v>
                </c:pt>
                <c:pt idx="32279">
                  <c:v>3.345E-12</c:v>
                </c:pt>
                <c:pt idx="32280">
                  <c:v>3.3420000000000001E-12</c:v>
                </c:pt>
                <c:pt idx="32281">
                  <c:v>3.345E-12</c:v>
                </c:pt>
                <c:pt idx="32282">
                  <c:v>3.3510000000000002E-12</c:v>
                </c:pt>
                <c:pt idx="32283">
                  <c:v>3.337E-12</c:v>
                </c:pt>
                <c:pt idx="32284">
                  <c:v>3.345E-12</c:v>
                </c:pt>
                <c:pt idx="32285">
                  <c:v>3.3630000000000001E-12</c:v>
                </c:pt>
                <c:pt idx="32286">
                  <c:v>3.3649999999999999E-12</c:v>
                </c:pt>
                <c:pt idx="32287">
                  <c:v>3.37E-12</c:v>
                </c:pt>
                <c:pt idx="32288">
                  <c:v>3.3809999999999998E-12</c:v>
                </c:pt>
                <c:pt idx="32289">
                  <c:v>3.3760000000000002E-12</c:v>
                </c:pt>
                <c:pt idx="32290">
                  <c:v>3.3689999999999999E-12</c:v>
                </c:pt>
                <c:pt idx="32291">
                  <c:v>3.3729999999999999E-12</c:v>
                </c:pt>
                <c:pt idx="32292">
                  <c:v>3.3729999999999999E-12</c:v>
                </c:pt>
                <c:pt idx="32293">
                  <c:v>3.3750000000000001E-12</c:v>
                </c:pt>
                <c:pt idx="32294">
                  <c:v>3.383E-12</c:v>
                </c:pt>
                <c:pt idx="32295">
                  <c:v>3.3930000000000002E-12</c:v>
                </c:pt>
                <c:pt idx="32296">
                  <c:v>3.3960000000000001E-12</c:v>
                </c:pt>
                <c:pt idx="32297">
                  <c:v>3.3849999999999998E-12</c:v>
                </c:pt>
                <c:pt idx="32298">
                  <c:v>3.4000000000000001E-12</c:v>
                </c:pt>
                <c:pt idx="32299">
                  <c:v>3.3930000000000002E-12</c:v>
                </c:pt>
                <c:pt idx="32300">
                  <c:v>3.3899999999999999E-12</c:v>
                </c:pt>
                <c:pt idx="32301">
                  <c:v>3.508E-12</c:v>
                </c:pt>
                <c:pt idx="32302">
                  <c:v>3.3899999999999999E-12</c:v>
                </c:pt>
                <c:pt idx="32303">
                  <c:v>3.3890000000000002E-12</c:v>
                </c:pt>
                <c:pt idx="32304">
                  <c:v>3.395E-12</c:v>
                </c:pt>
                <c:pt idx="32305">
                  <c:v>3.399E-12</c:v>
                </c:pt>
                <c:pt idx="32306">
                  <c:v>3.395E-12</c:v>
                </c:pt>
                <c:pt idx="32307">
                  <c:v>3.4000000000000001E-12</c:v>
                </c:pt>
                <c:pt idx="32308">
                  <c:v>3.395E-12</c:v>
                </c:pt>
                <c:pt idx="32309">
                  <c:v>3.3899999999999999E-12</c:v>
                </c:pt>
                <c:pt idx="32310">
                  <c:v>3.395E-12</c:v>
                </c:pt>
                <c:pt idx="32311">
                  <c:v>3.395E-12</c:v>
                </c:pt>
                <c:pt idx="32312">
                  <c:v>3.3880000000000001E-12</c:v>
                </c:pt>
                <c:pt idx="32313">
                  <c:v>3.3890000000000002E-12</c:v>
                </c:pt>
                <c:pt idx="32314">
                  <c:v>3.391E-12</c:v>
                </c:pt>
                <c:pt idx="32315">
                  <c:v>3.3979999999999999E-12</c:v>
                </c:pt>
                <c:pt idx="32316">
                  <c:v>3.4050000000000001E-12</c:v>
                </c:pt>
                <c:pt idx="32317">
                  <c:v>3.4059999999999998E-12</c:v>
                </c:pt>
                <c:pt idx="32318">
                  <c:v>3.4069999999999999E-12</c:v>
                </c:pt>
                <c:pt idx="32319">
                  <c:v>3.4059999999999998E-12</c:v>
                </c:pt>
                <c:pt idx="32320">
                  <c:v>3.4149999999999999E-12</c:v>
                </c:pt>
                <c:pt idx="32321">
                  <c:v>3.4229999999999999E-12</c:v>
                </c:pt>
                <c:pt idx="32322">
                  <c:v>3.4010000000000001E-12</c:v>
                </c:pt>
                <c:pt idx="32323">
                  <c:v>3.4109999999999999E-12</c:v>
                </c:pt>
                <c:pt idx="32324">
                  <c:v>3.4130000000000001E-12</c:v>
                </c:pt>
                <c:pt idx="32325">
                  <c:v>3.4140000000000002E-12</c:v>
                </c:pt>
                <c:pt idx="32326">
                  <c:v>3.404E-12</c:v>
                </c:pt>
                <c:pt idx="32327">
                  <c:v>3.4260000000000001E-12</c:v>
                </c:pt>
                <c:pt idx="32328">
                  <c:v>3.4229999999999999E-12</c:v>
                </c:pt>
                <c:pt idx="32329">
                  <c:v>3.4519999999999998E-12</c:v>
                </c:pt>
                <c:pt idx="32330">
                  <c:v>3.441E-12</c:v>
                </c:pt>
                <c:pt idx="32331">
                  <c:v>3.445E-12</c:v>
                </c:pt>
                <c:pt idx="32332">
                  <c:v>3.4439999999999999E-12</c:v>
                </c:pt>
                <c:pt idx="32333">
                  <c:v>3.4489999999999999E-12</c:v>
                </c:pt>
                <c:pt idx="32334">
                  <c:v>3.4470000000000002E-12</c:v>
                </c:pt>
                <c:pt idx="32335">
                  <c:v>3.4439999999999999E-12</c:v>
                </c:pt>
                <c:pt idx="32336">
                  <c:v>3.4640000000000002E-12</c:v>
                </c:pt>
                <c:pt idx="32337">
                  <c:v>3.4600000000000002E-12</c:v>
                </c:pt>
                <c:pt idx="32338">
                  <c:v>3.4640000000000002E-12</c:v>
                </c:pt>
                <c:pt idx="32339">
                  <c:v>3.458E-12</c:v>
                </c:pt>
                <c:pt idx="32340">
                  <c:v>3.4590000000000001E-12</c:v>
                </c:pt>
                <c:pt idx="32341">
                  <c:v>3.4600000000000002E-12</c:v>
                </c:pt>
                <c:pt idx="32342">
                  <c:v>3.458E-12</c:v>
                </c:pt>
                <c:pt idx="32343">
                  <c:v>3.45E-12</c:v>
                </c:pt>
                <c:pt idx="32344">
                  <c:v>3.4550000000000001E-12</c:v>
                </c:pt>
                <c:pt idx="32345">
                  <c:v>3.458E-12</c:v>
                </c:pt>
                <c:pt idx="32346">
                  <c:v>3.4529999999999999E-12</c:v>
                </c:pt>
                <c:pt idx="32347">
                  <c:v>3.387E-12</c:v>
                </c:pt>
                <c:pt idx="32348">
                  <c:v>3.4550000000000001E-12</c:v>
                </c:pt>
                <c:pt idx="32349">
                  <c:v>3.4519999999999998E-12</c:v>
                </c:pt>
                <c:pt idx="32350">
                  <c:v>3.4380000000000001E-12</c:v>
                </c:pt>
                <c:pt idx="32351">
                  <c:v>3.4319999999999999E-12</c:v>
                </c:pt>
                <c:pt idx="32352">
                  <c:v>3.4380000000000001E-12</c:v>
                </c:pt>
                <c:pt idx="32353">
                  <c:v>3.4340000000000001E-12</c:v>
                </c:pt>
                <c:pt idx="32354">
                  <c:v>3.4260000000000001E-12</c:v>
                </c:pt>
                <c:pt idx="32355">
                  <c:v>3.4349999999999998E-12</c:v>
                </c:pt>
                <c:pt idx="32356">
                  <c:v>3.4390000000000002E-12</c:v>
                </c:pt>
                <c:pt idx="32357">
                  <c:v>3.441E-12</c:v>
                </c:pt>
                <c:pt idx="32358">
                  <c:v>3.4340000000000001E-12</c:v>
                </c:pt>
                <c:pt idx="32359">
                  <c:v>3.4309999999999998E-12</c:v>
                </c:pt>
                <c:pt idx="32360">
                  <c:v>3.4300000000000001E-12</c:v>
                </c:pt>
                <c:pt idx="32361">
                  <c:v>3.433E-12</c:v>
                </c:pt>
                <c:pt idx="32362">
                  <c:v>3.4309999999999998E-12</c:v>
                </c:pt>
                <c:pt idx="32363">
                  <c:v>3.429E-12</c:v>
                </c:pt>
                <c:pt idx="32364">
                  <c:v>3.425E-12</c:v>
                </c:pt>
                <c:pt idx="32365">
                  <c:v>3.4279999999999999E-12</c:v>
                </c:pt>
                <c:pt idx="32366">
                  <c:v>3.4149999999999999E-12</c:v>
                </c:pt>
                <c:pt idx="32367">
                  <c:v>3.4210000000000001E-12</c:v>
                </c:pt>
                <c:pt idx="32368">
                  <c:v>3.4010000000000001E-12</c:v>
                </c:pt>
                <c:pt idx="32369">
                  <c:v>3.42E-12</c:v>
                </c:pt>
                <c:pt idx="32370">
                  <c:v>3.4090000000000001E-12</c:v>
                </c:pt>
                <c:pt idx="32371">
                  <c:v>3.4010000000000001E-12</c:v>
                </c:pt>
                <c:pt idx="32372">
                  <c:v>3.3479999999999999E-12</c:v>
                </c:pt>
                <c:pt idx="32373">
                  <c:v>3.4140000000000002E-12</c:v>
                </c:pt>
                <c:pt idx="32374">
                  <c:v>3.4229999999999999E-12</c:v>
                </c:pt>
                <c:pt idx="32375">
                  <c:v>3.4220000000000002E-12</c:v>
                </c:pt>
                <c:pt idx="32376">
                  <c:v>3.425E-12</c:v>
                </c:pt>
                <c:pt idx="32377">
                  <c:v>3.4220000000000002E-12</c:v>
                </c:pt>
                <c:pt idx="32378">
                  <c:v>3.4319999999999999E-12</c:v>
                </c:pt>
                <c:pt idx="32379">
                  <c:v>3.4319999999999999E-12</c:v>
                </c:pt>
                <c:pt idx="32380">
                  <c:v>3.42E-12</c:v>
                </c:pt>
                <c:pt idx="32381">
                  <c:v>3.4109999999999999E-12</c:v>
                </c:pt>
                <c:pt idx="32382">
                  <c:v>3.4029999999999999E-12</c:v>
                </c:pt>
                <c:pt idx="32383">
                  <c:v>3.3939999999999999E-12</c:v>
                </c:pt>
                <c:pt idx="32384">
                  <c:v>3.3819999999999999E-12</c:v>
                </c:pt>
                <c:pt idx="32385">
                  <c:v>3.37E-12</c:v>
                </c:pt>
                <c:pt idx="32386">
                  <c:v>3.3760000000000002E-12</c:v>
                </c:pt>
                <c:pt idx="32387">
                  <c:v>3.3750000000000001E-12</c:v>
                </c:pt>
                <c:pt idx="32388">
                  <c:v>3.3599999999999998E-12</c:v>
                </c:pt>
                <c:pt idx="32389">
                  <c:v>3.3460000000000001E-12</c:v>
                </c:pt>
                <c:pt idx="32390">
                  <c:v>3.3420000000000001E-12</c:v>
                </c:pt>
                <c:pt idx="32391">
                  <c:v>3.341E-12</c:v>
                </c:pt>
                <c:pt idx="32392">
                  <c:v>3.337E-12</c:v>
                </c:pt>
                <c:pt idx="32393">
                  <c:v>3.3309999999999998E-12</c:v>
                </c:pt>
                <c:pt idx="32394">
                  <c:v>3.312E-12</c:v>
                </c:pt>
                <c:pt idx="32395">
                  <c:v>3.3130000000000001E-12</c:v>
                </c:pt>
                <c:pt idx="32396">
                  <c:v>3.3139999999999998E-12</c:v>
                </c:pt>
                <c:pt idx="32397">
                  <c:v>3.3099999999999998E-12</c:v>
                </c:pt>
                <c:pt idx="32398">
                  <c:v>3.3139999999999998E-12</c:v>
                </c:pt>
                <c:pt idx="32399">
                  <c:v>3.32E-12</c:v>
                </c:pt>
                <c:pt idx="32400">
                  <c:v>3.3130000000000001E-12</c:v>
                </c:pt>
                <c:pt idx="32401">
                  <c:v>3.3170000000000001E-12</c:v>
                </c:pt>
                <c:pt idx="32402">
                  <c:v>3.3010000000000002E-12</c:v>
                </c:pt>
                <c:pt idx="32403">
                  <c:v>3.2889999999999998E-12</c:v>
                </c:pt>
                <c:pt idx="32404">
                  <c:v>3.2769999999999999E-12</c:v>
                </c:pt>
                <c:pt idx="32405">
                  <c:v>3.2729999999999999E-12</c:v>
                </c:pt>
                <c:pt idx="32406">
                  <c:v>3.274E-12</c:v>
                </c:pt>
                <c:pt idx="32407">
                  <c:v>3.2639999999999998E-12</c:v>
                </c:pt>
                <c:pt idx="32408">
                  <c:v>3.2599999999999998E-12</c:v>
                </c:pt>
                <c:pt idx="32409">
                  <c:v>3.2500000000000001E-12</c:v>
                </c:pt>
                <c:pt idx="32410">
                  <c:v>3.245E-12</c:v>
                </c:pt>
                <c:pt idx="32411">
                  <c:v>3.2349999999999998E-12</c:v>
                </c:pt>
                <c:pt idx="32412">
                  <c:v>3.2349999999999998E-12</c:v>
                </c:pt>
                <c:pt idx="32413">
                  <c:v>3.2179999999999998E-12</c:v>
                </c:pt>
                <c:pt idx="32414">
                  <c:v>3.2179999999999998E-12</c:v>
                </c:pt>
                <c:pt idx="32415">
                  <c:v>3.2010000000000002E-12</c:v>
                </c:pt>
                <c:pt idx="32416">
                  <c:v>3.1939999999999999E-12</c:v>
                </c:pt>
                <c:pt idx="32417">
                  <c:v>3.1790000000000001E-12</c:v>
                </c:pt>
                <c:pt idx="32418">
                  <c:v>3.1649999999999999E-12</c:v>
                </c:pt>
                <c:pt idx="32419">
                  <c:v>3.1649999999999999E-12</c:v>
                </c:pt>
                <c:pt idx="32420">
                  <c:v>3.17E-12</c:v>
                </c:pt>
                <c:pt idx="32421">
                  <c:v>3.1620000000000001E-12</c:v>
                </c:pt>
                <c:pt idx="32422">
                  <c:v>3.178E-12</c:v>
                </c:pt>
                <c:pt idx="32423">
                  <c:v>3.1439999999999999E-12</c:v>
                </c:pt>
                <c:pt idx="32424">
                  <c:v>3.1420000000000001E-12</c:v>
                </c:pt>
                <c:pt idx="32425">
                  <c:v>3.1370000000000001E-12</c:v>
                </c:pt>
                <c:pt idx="32426">
                  <c:v>3.1330000000000001E-12</c:v>
                </c:pt>
                <c:pt idx="32427">
                  <c:v>3.1130000000000002E-12</c:v>
                </c:pt>
                <c:pt idx="32428">
                  <c:v>3.1229999999999999E-12</c:v>
                </c:pt>
                <c:pt idx="32429">
                  <c:v>3.1120000000000001E-12</c:v>
                </c:pt>
                <c:pt idx="32430">
                  <c:v>3.1019999999999999E-12</c:v>
                </c:pt>
                <c:pt idx="32431">
                  <c:v>3.0979999999999999E-12</c:v>
                </c:pt>
                <c:pt idx="32432">
                  <c:v>3.09E-12</c:v>
                </c:pt>
                <c:pt idx="32433">
                  <c:v>3.103E-12</c:v>
                </c:pt>
                <c:pt idx="32434">
                  <c:v>3.0979999999999999E-12</c:v>
                </c:pt>
                <c:pt idx="32435">
                  <c:v>3.0889999999999999E-12</c:v>
                </c:pt>
                <c:pt idx="32436">
                  <c:v>3.09E-12</c:v>
                </c:pt>
                <c:pt idx="32437">
                  <c:v>3.09E-12</c:v>
                </c:pt>
                <c:pt idx="32438">
                  <c:v>3.0710000000000001E-12</c:v>
                </c:pt>
                <c:pt idx="32439">
                  <c:v>3.0719999999999998E-12</c:v>
                </c:pt>
                <c:pt idx="32440">
                  <c:v>3.0559999999999999E-12</c:v>
                </c:pt>
                <c:pt idx="32441">
                  <c:v>3.04E-12</c:v>
                </c:pt>
                <c:pt idx="32442">
                  <c:v>3.0410000000000001E-12</c:v>
                </c:pt>
                <c:pt idx="32443">
                  <c:v>3.057E-12</c:v>
                </c:pt>
                <c:pt idx="32444">
                  <c:v>3.0330000000000001E-12</c:v>
                </c:pt>
                <c:pt idx="32445">
                  <c:v>3.0259999999999998E-12</c:v>
                </c:pt>
                <c:pt idx="32446">
                  <c:v>3.028E-12</c:v>
                </c:pt>
                <c:pt idx="32447">
                  <c:v>3.0599999999999999E-12</c:v>
                </c:pt>
                <c:pt idx="32448">
                  <c:v>3.065E-12</c:v>
                </c:pt>
                <c:pt idx="32449">
                  <c:v>3.0599999999999999E-12</c:v>
                </c:pt>
                <c:pt idx="32450">
                  <c:v>3.0450000000000001E-12</c:v>
                </c:pt>
                <c:pt idx="32451">
                  <c:v>3.0269999999999999E-12</c:v>
                </c:pt>
                <c:pt idx="32452">
                  <c:v>3.028E-12</c:v>
                </c:pt>
                <c:pt idx="32453">
                  <c:v>3.0179999999999999E-12</c:v>
                </c:pt>
                <c:pt idx="32454">
                  <c:v>2.999E-12</c:v>
                </c:pt>
                <c:pt idx="32455">
                  <c:v>2.99E-12</c:v>
                </c:pt>
                <c:pt idx="32456">
                  <c:v>2.9670000000000002E-12</c:v>
                </c:pt>
                <c:pt idx="32457">
                  <c:v>2.9589999999999998E-12</c:v>
                </c:pt>
                <c:pt idx="32458">
                  <c:v>2.9540000000000001E-12</c:v>
                </c:pt>
                <c:pt idx="32459">
                  <c:v>2.9460000000000002E-12</c:v>
                </c:pt>
                <c:pt idx="32460">
                  <c:v>2.9370000000000001E-12</c:v>
                </c:pt>
                <c:pt idx="32461">
                  <c:v>2.953E-12</c:v>
                </c:pt>
                <c:pt idx="32462">
                  <c:v>2.9420000000000002E-12</c:v>
                </c:pt>
                <c:pt idx="32463">
                  <c:v>2.9469999999999999E-12</c:v>
                </c:pt>
                <c:pt idx="32464">
                  <c:v>2.9509999999999998E-12</c:v>
                </c:pt>
                <c:pt idx="32465">
                  <c:v>2.9540000000000001E-12</c:v>
                </c:pt>
                <c:pt idx="32466">
                  <c:v>2.953E-12</c:v>
                </c:pt>
                <c:pt idx="32467">
                  <c:v>2.9500000000000002E-12</c:v>
                </c:pt>
                <c:pt idx="32468">
                  <c:v>2.9559999999999999E-12</c:v>
                </c:pt>
                <c:pt idx="32469">
                  <c:v>2.9290000000000001E-12</c:v>
                </c:pt>
                <c:pt idx="32470">
                  <c:v>2.9290000000000001E-12</c:v>
                </c:pt>
                <c:pt idx="32471">
                  <c:v>2.9200000000000001E-12</c:v>
                </c:pt>
                <c:pt idx="32472">
                  <c:v>2.9129999999999998E-12</c:v>
                </c:pt>
                <c:pt idx="32473">
                  <c:v>2.9170000000000002E-12</c:v>
                </c:pt>
                <c:pt idx="32474">
                  <c:v>2.919E-12</c:v>
                </c:pt>
                <c:pt idx="32475">
                  <c:v>2.919E-12</c:v>
                </c:pt>
                <c:pt idx="32476">
                  <c:v>2.898E-12</c:v>
                </c:pt>
                <c:pt idx="32477">
                  <c:v>2.907E-12</c:v>
                </c:pt>
                <c:pt idx="32478">
                  <c:v>2.9089999999999998E-12</c:v>
                </c:pt>
                <c:pt idx="32479">
                  <c:v>2.9089999999999998E-12</c:v>
                </c:pt>
                <c:pt idx="32480">
                  <c:v>2.8990000000000001E-12</c:v>
                </c:pt>
                <c:pt idx="32481">
                  <c:v>2.9040000000000001E-12</c:v>
                </c:pt>
                <c:pt idx="32482">
                  <c:v>2.9009999999999999E-12</c:v>
                </c:pt>
                <c:pt idx="32483">
                  <c:v>2.8759999999999999E-12</c:v>
                </c:pt>
                <c:pt idx="32484">
                  <c:v>2.8879999999999998E-12</c:v>
                </c:pt>
                <c:pt idx="32485">
                  <c:v>2.8839999999999998E-12</c:v>
                </c:pt>
                <c:pt idx="32486">
                  <c:v>2.873E-12</c:v>
                </c:pt>
                <c:pt idx="32487">
                  <c:v>2.8809999999999999E-12</c:v>
                </c:pt>
                <c:pt idx="32488">
                  <c:v>2.8780000000000001E-12</c:v>
                </c:pt>
                <c:pt idx="32489">
                  <c:v>2.8580000000000001E-12</c:v>
                </c:pt>
                <c:pt idx="32490">
                  <c:v>2.869E-12</c:v>
                </c:pt>
                <c:pt idx="32491">
                  <c:v>2.886E-12</c:v>
                </c:pt>
                <c:pt idx="32492">
                  <c:v>2.8750000000000002E-12</c:v>
                </c:pt>
                <c:pt idx="32493">
                  <c:v>2.886E-12</c:v>
                </c:pt>
                <c:pt idx="32494">
                  <c:v>2.8759999999999999E-12</c:v>
                </c:pt>
                <c:pt idx="32495">
                  <c:v>2.8669999999999998E-12</c:v>
                </c:pt>
                <c:pt idx="32496">
                  <c:v>2.8639999999999999E-12</c:v>
                </c:pt>
                <c:pt idx="32497">
                  <c:v>2.8589999999999998E-12</c:v>
                </c:pt>
                <c:pt idx="32498">
                  <c:v>2.857E-12</c:v>
                </c:pt>
                <c:pt idx="32499">
                  <c:v>2.8559999999999999E-12</c:v>
                </c:pt>
                <c:pt idx="32500">
                  <c:v>2.852E-12</c:v>
                </c:pt>
                <c:pt idx="32501">
                  <c:v>2.8389999999999999E-12</c:v>
                </c:pt>
                <c:pt idx="32502">
                  <c:v>2.8349999999999999E-12</c:v>
                </c:pt>
                <c:pt idx="32503">
                  <c:v>2.8339999999999998E-12</c:v>
                </c:pt>
                <c:pt idx="32504">
                  <c:v>2.8240000000000001E-12</c:v>
                </c:pt>
                <c:pt idx="32505">
                  <c:v>2.827E-12</c:v>
                </c:pt>
                <c:pt idx="32506">
                  <c:v>2.8349999999999999E-12</c:v>
                </c:pt>
                <c:pt idx="32507">
                  <c:v>2.8629999999999998E-12</c:v>
                </c:pt>
                <c:pt idx="32508">
                  <c:v>2.8620000000000001E-12</c:v>
                </c:pt>
                <c:pt idx="32509">
                  <c:v>2.8629999999999998E-12</c:v>
                </c:pt>
                <c:pt idx="32510">
                  <c:v>2.8839999999999998E-12</c:v>
                </c:pt>
                <c:pt idx="32511">
                  <c:v>2.8549999999999999E-12</c:v>
                </c:pt>
                <c:pt idx="32512">
                  <c:v>2.848E-12</c:v>
                </c:pt>
                <c:pt idx="32513">
                  <c:v>2.8509999999999999E-12</c:v>
                </c:pt>
                <c:pt idx="32514">
                  <c:v>2.852E-12</c:v>
                </c:pt>
                <c:pt idx="32515">
                  <c:v>2.857E-12</c:v>
                </c:pt>
                <c:pt idx="32516">
                  <c:v>2.8549999999999999E-12</c:v>
                </c:pt>
                <c:pt idx="32517">
                  <c:v>2.852E-12</c:v>
                </c:pt>
                <c:pt idx="32518">
                  <c:v>2.8469999999999999E-12</c:v>
                </c:pt>
                <c:pt idx="32519">
                  <c:v>2.8639999999999999E-12</c:v>
                </c:pt>
                <c:pt idx="32520">
                  <c:v>2.861E-12</c:v>
                </c:pt>
                <c:pt idx="32521">
                  <c:v>2.8669999999999998E-12</c:v>
                </c:pt>
                <c:pt idx="32522">
                  <c:v>2.865E-12</c:v>
                </c:pt>
                <c:pt idx="32523">
                  <c:v>2.8660000000000001E-12</c:v>
                </c:pt>
                <c:pt idx="32524">
                  <c:v>2.8620000000000001E-12</c:v>
                </c:pt>
                <c:pt idx="32525">
                  <c:v>2.8660000000000001E-12</c:v>
                </c:pt>
                <c:pt idx="32526">
                  <c:v>2.857E-12</c:v>
                </c:pt>
                <c:pt idx="32527">
                  <c:v>2.8599999999999999E-12</c:v>
                </c:pt>
                <c:pt idx="32528">
                  <c:v>2.8790000000000002E-12</c:v>
                </c:pt>
                <c:pt idx="32529">
                  <c:v>2.8839999999999998E-12</c:v>
                </c:pt>
                <c:pt idx="32530">
                  <c:v>2.877E-12</c:v>
                </c:pt>
                <c:pt idx="32531">
                  <c:v>2.8710000000000002E-12</c:v>
                </c:pt>
                <c:pt idx="32532">
                  <c:v>2.8719999999999999E-12</c:v>
                </c:pt>
                <c:pt idx="32533">
                  <c:v>2.8669999999999998E-12</c:v>
                </c:pt>
                <c:pt idx="32534">
                  <c:v>2.8629999999999998E-12</c:v>
                </c:pt>
                <c:pt idx="32535">
                  <c:v>2.8559999999999999E-12</c:v>
                </c:pt>
                <c:pt idx="32536">
                  <c:v>2.8669999999999998E-12</c:v>
                </c:pt>
                <c:pt idx="32537">
                  <c:v>2.8669999999999998E-12</c:v>
                </c:pt>
                <c:pt idx="32538">
                  <c:v>2.8660000000000001E-12</c:v>
                </c:pt>
                <c:pt idx="32539">
                  <c:v>2.8660000000000001E-12</c:v>
                </c:pt>
                <c:pt idx="32540">
                  <c:v>2.8799999999999998E-12</c:v>
                </c:pt>
                <c:pt idx="32541">
                  <c:v>2.873E-12</c:v>
                </c:pt>
                <c:pt idx="32542">
                  <c:v>2.8710000000000002E-12</c:v>
                </c:pt>
                <c:pt idx="32543">
                  <c:v>2.8469999999999999E-12</c:v>
                </c:pt>
                <c:pt idx="32544">
                  <c:v>2.8839999999999998E-12</c:v>
                </c:pt>
                <c:pt idx="32545">
                  <c:v>2.9129999999999998E-12</c:v>
                </c:pt>
                <c:pt idx="32546">
                  <c:v>2.9120000000000001E-12</c:v>
                </c:pt>
                <c:pt idx="32547">
                  <c:v>2.9170000000000002E-12</c:v>
                </c:pt>
                <c:pt idx="32548">
                  <c:v>2.915E-12</c:v>
                </c:pt>
                <c:pt idx="32549">
                  <c:v>2.915E-12</c:v>
                </c:pt>
                <c:pt idx="32550">
                  <c:v>2.9120000000000001E-12</c:v>
                </c:pt>
                <c:pt idx="32551">
                  <c:v>2.9219999999999999E-12</c:v>
                </c:pt>
                <c:pt idx="32552">
                  <c:v>2.9219999999999999E-12</c:v>
                </c:pt>
                <c:pt idx="32553">
                  <c:v>2.9240000000000001E-12</c:v>
                </c:pt>
                <c:pt idx="32554">
                  <c:v>2.9129999999999998E-12</c:v>
                </c:pt>
                <c:pt idx="32555">
                  <c:v>2.9200000000000001E-12</c:v>
                </c:pt>
                <c:pt idx="32556">
                  <c:v>2.9219999999999999E-12</c:v>
                </c:pt>
                <c:pt idx="32557">
                  <c:v>2.9089999999999998E-12</c:v>
                </c:pt>
                <c:pt idx="32558">
                  <c:v>2.911E-12</c:v>
                </c:pt>
                <c:pt idx="32559">
                  <c:v>2.9170000000000002E-12</c:v>
                </c:pt>
                <c:pt idx="32560">
                  <c:v>2.907E-12</c:v>
                </c:pt>
                <c:pt idx="32561">
                  <c:v>2.923E-12</c:v>
                </c:pt>
                <c:pt idx="32562">
                  <c:v>2.9219999999999999E-12</c:v>
                </c:pt>
                <c:pt idx="32563">
                  <c:v>2.9389999999999999E-12</c:v>
                </c:pt>
                <c:pt idx="32564">
                  <c:v>2.9349999999999999E-12</c:v>
                </c:pt>
                <c:pt idx="32565">
                  <c:v>2.9330000000000001E-12</c:v>
                </c:pt>
                <c:pt idx="32566">
                  <c:v>2.9349999999999999E-12</c:v>
                </c:pt>
                <c:pt idx="32567">
                  <c:v>2.9460000000000002E-12</c:v>
                </c:pt>
                <c:pt idx="32568">
                  <c:v>2.9080000000000001E-12</c:v>
                </c:pt>
                <c:pt idx="32569">
                  <c:v>2.9469999999999999E-12</c:v>
                </c:pt>
                <c:pt idx="32570">
                  <c:v>2.9519999999999999E-12</c:v>
                </c:pt>
                <c:pt idx="32571">
                  <c:v>2.9420000000000002E-12</c:v>
                </c:pt>
                <c:pt idx="32572">
                  <c:v>2.9580000000000001E-12</c:v>
                </c:pt>
                <c:pt idx="32573">
                  <c:v>2.9559999999999999E-12</c:v>
                </c:pt>
                <c:pt idx="32574">
                  <c:v>2.9679999999999999E-12</c:v>
                </c:pt>
                <c:pt idx="32575">
                  <c:v>2.9710000000000002E-12</c:v>
                </c:pt>
                <c:pt idx="32576">
                  <c:v>2.9700000000000001E-12</c:v>
                </c:pt>
                <c:pt idx="32577">
                  <c:v>2.9670000000000002E-12</c:v>
                </c:pt>
                <c:pt idx="32578">
                  <c:v>2.9750000000000001E-12</c:v>
                </c:pt>
                <c:pt idx="32579">
                  <c:v>2.9750000000000001E-12</c:v>
                </c:pt>
                <c:pt idx="32580">
                  <c:v>2.9719999999999999E-12</c:v>
                </c:pt>
                <c:pt idx="32581">
                  <c:v>2.9799999999999998E-12</c:v>
                </c:pt>
                <c:pt idx="32582">
                  <c:v>3.0040000000000001E-12</c:v>
                </c:pt>
                <c:pt idx="32583">
                  <c:v>2.9979999999999999E-12</c:v>
                </c:pt>
                <c:pt idx="32584">
                  <c:v>3.0049999999999998E-12</c:v>
                </c:pt>
                <c:pt idx="32585">
                  <c:v>3.0160000000000001E-12</c:v>
                </c:pt>
                <c:pt idx="32586">
                  <c:v>3.0290000000000001E-12</c:v>
                </c:pt>
                <c:pt idx="32587">
                  <c:v>3.0299999999999998E-12</c:v>
                </c:pt>
                <c:pt idx="32588">
                  <c:v>3.0210000000000002E-12</c:v>
                </c:pt>
                <c:pt idx="32589">
                  <c:v>2.999E-12</c:v>
                </c:pt>
                <c:pt idx="32590">
                  <c:v>3.0120000000000001E-12</c:v>
                </c:pt>
                <c:pt idx="32591">
                  <c:v>3.0330000000000001E-12</c:v>
                </c:pt>
                <c:pt idx="32592">
                  <c:v>3.0429999999999999E-12</c:v>
                </c:pt>
                <c:pt idx="32593">
                  <c:v>3.0450000000000001E-12</c:v>
                </c:pt>
                <c:pt idx="32594">
                  <c:v>3.0410000000000001E-12</c:v>
                </c:pt>
                <c:pt idx="32595">
                  <c:v>3.0429999999999999E-12</c:v>
                </c:pt>
                <c:pt idx="32596">
                  <c:v>3.0450000000000001E-12</c:v>
                </c:pt>
                <c:pt idx="32597">
                  <c:v>3.049E-12</c:v>
                </c:pt>
                <c:pt idx="32598">
                  <c:v>3.0549999999999998E-12</c:v>
                </c:pt>
                <c:pt idx="32599">
                  <c:v>3.0689999999999999E-12</c:v>
                </c:pt>
                <c:pt idx="32600">
                  <c:v>3.0679999999999999E-12</c:v>
                </c:pt>
                <c:pt idx="32601">
                  <c:v>3.0549999999999998E-12</c:v>
                </c:pt>
                <c:pt idx="32602">
                  <c:v>3.0729999999999999E-12</c:v>
                </c:pt>
                <c:pt idx="32603">
                  <c:v>3.074E-12</c:v>
                </c:pt>
                <c:pt idx="32604">
                  <c:v>3.0840000000000002E-12</c:v>
                </c:pt>
                <c:pt idx="32605">
                  <c:v>3.0910000000000001E-12</c:v>
                </c:pt>
                <c:pt idx="32606">
                  <c:v>3.103E-12</c:v>
                </c:pt>
                <c:pt idx="32607">
                  <c:v>3.115E-12</c:v>
                </c:pt>
                <c:pt idx="32608">
                  <c:v>3.1080000000000001E-12</c:v>
                </c:pt>
                <c:pt idx="32609">
                  <c:v>3.1059999999999999E-12</c:v>
                </c:pt>
                <c:pt idx="32610">
                  <c:v>3.1120000000000001E-12</c:v>
                </c:pt>
                <c:pt idx="32611">
                  <c:v>3.1179999999999998E-12</c:v>
                </c:pt>
                <c:pt idx="32612">
                  <c:v>3.1229999999999999E-12</c:v>
                </c:pt>
                <c:pt idx="32613">
                  <c:v>3.136E-12</c:v>
                </c:pt>
                <c:pt idx="32614">
                  <c:v>3.1130000000000002E-12</c:v>
                </c:pt>
                <c:pt idx="32615">
                  <c:v>3.1189999999999999E-12</c:v>
                </c:pt>
                <c:pt idx="32616">
                  <c:v>3.1290000000000001E-12</c:v>
                </c:pt>
                <c:pt idx="32617">
                  <c:v>3.1420000000000001E-12</c:v>
                </c:pt>
                <c:pt idx="32618">
                  <c:v>3.1290000000000001E-12</c:v>
                </c:pt>
                <c:pt idx="32619">
                  <c:v>3.1330000000000001E-12</c:v>
                </c:pt>
                <c:pt idx="32620">
                  <c:v>3.1269999999999999E-12</c:v>
                </c:pt>
                <c:pt idx="32621">
                  <c:v>3.128E-12</c:v>
                </c:pt>
                <c:pt idx="32622">
                  <c:v>3.1300000000000002E-12</c:v>
                </c:pt>
                <c:pt idx="32623">
                  <c:v>3.1330000000000001E-12</c:v>
                </c:pt>
                <c:pt idx="32624">
                  <c:v>3.1380000000000002E-12</c:v>
                </c:pt>
                <c:pt idx="32625">
                  <c:v>3.1580000000000001E-12</c:v>
                </c:pt>
                <c:pt idx="32626">
                  <c:v>3.1620000000000001E-12</c:v>
                </c:pt>
                <c:pt idx="32627">
                  <c:v>3.1719999999999998E-12</c:v>
                </c:pt>
                <c:pt idx="32628">
                  <c:v>3.186E-12</c:v>
                </c:pt>
                <c:pt idx="32629">
                  <c:v>3.1920000000000001E-12</c:v>
                </c:pt>
                <c:pt idx="32630">
                  <c:v>3.1840000000000002E-12</c:v>
                </c:pt>
                <c:pt idx="32631">
                  <c:v>3.1889999999999998E-12</c:v>
                </c:pt>
                <c:pt idx="32632">
                  <c:v>3.191E-12</c:v>
                </c:pt>
                <c:pt idx="32633">
                  <c:v>3.2250000000000001E-12</c:v>
                </c:pt>
                <c:pt idx="32634">
                  <c:v>3.2290000000000001E-12</c:v>
                </c:pt>
                <c:pt idx="32635">
                  <c:v>3.2460000000000001E-12</c:v>
                </c:pt>
                <c:pt idx="32636">
                  <c:v>3.2300000000000002E-12</c:v>
                </c:pt>
                <c:pt idx="32637">
                  <c:v>3.2389999999999998E-12</c:v>
                </c:pt>
                <c:pt idx="32638">
                  <c:v>3.2229999999999999E-12</c:v>
                </c:pt>
                <c:pt idx="32639">
                  <c:v>3.253E-12</c:v>
                </c:pt>
                <c:pt idx="32640">
                  <c:v>3.2300000000000002E-12</c:v>
                </c:pt>
                <c:pt idx="32641">
                  <c:v>3.2359999999999999E-12</c:v>
                </c:pt>
                <c:pt idx="32642">
                  <c:v>3.232E-12</c:v>
                </c:pt>
                <c:pt idx="32643">
                  <c:v>3.2470000000000002E-12</c:v>
                </c:pt>
                <c:pt idx="32644">
                  <c:v>3.2559999999999999E-12</c:v>
                </c:pt>
                <c:pt idx="32645">
                  <c:v>3.2670000000000001E-12</c:v>
                </c:pt>
                <c:pt idx="32646">
                  <c:v>3.2750000000000001E-12</c:v>
                </c:pt>
                <c:pt idx="32647">
                  <c:v>3.2840000000000001E-12</c:v>
                </c:pt>
                <c:pt idx="32648">
                  <c:v>3.2760000000000002E-12</c:v>
                </c:pt>
                <c:pt idx="32649">
                  <c:v>3.2599999999999998E-12</c:v>
                </c:pt>
                <c:pt idx="32650">
                  <c:v>3.2689999999999999E-12</c:v>
                </c:pt>
                <c:pt idx="32651">
                  <c:v>3.274E-12</c:v>
                </c:pt>
                <c:pt idx="32652">
                  <c:v>3.2729999999999999E-12</c:v>
                </c:pt>
                <c:pt idx="32653">
                  <c:v>3.2609999999999999E-12</c:v>
                </c:pt>
                <c:pt idx="32654">
                  <c:v>3.2679999999999998E-12</c:v>
                </c:pt>
                <c:pt idx="32655">
                  <c:v>3.2849999999999998E-12</c:v>
                </c:pt>
                <c:pt idx="32656">
                  <c:v>3.2889999999999998E-12</c:v>
                </c:pt>
                <c:pt idx="32657">
                  <c:v>3.2889999999999998E-12</c:v>
                </c:pt>
                <c:pt idx="32658">
                  <c:v>3.2889999999999998E-12</c:v>
                </c:pt>
                <c:pt idx="32659">
                  <c:v>3.291E-12</c:v>
                </c:pt>
                <c:pt idx="32660">
                  <c:v>3.295E-12</c:v>
                </c:pt>
                <c:pt idx="32661">
                  <c:v>3.2970000000000002E-12</c:v>
                </c:pt>
                <c:pt idx="32662">
                  <c:v>3.299E-12</c:v>
                </c:pt>
                <c:pt idx="32663">
                  <c:v>3.3069999999999999E-12</c:v>
                </c:pt>
                <c:pt idx="32664">
                  <c:v>3.3420000000000001E-12</c:v>
                </c:pt>
                <c:pt idx="32665">
                  <c:v>3.3170000000000001E-12</c:v>
                </c:pt>
                <c:pt idx="32666">
                  <c:v>3.3189999999999999E-12</c:v>
                </c:pt>
                <c:pt idx="32667">
                  <c:v>3.328E-12</c:v>
                </c:pt>
                <c:pt idx="32668">
                  <c:v>3.333E-12</c:v>
                </c:pt>
                <c:pt idx="32669">
                  <c:v>3.3510000000000002E-12</c:v>
                </c:pt>
                <c:pt idx="32670">
                  <c:v>3.3550000000000001E-12</c:v>
                </c:pt>
                <c:pt idx="32671">
                  <c:v>3.3519999999999999E-12</c:v>
                </c:pt>
                <c:pt idx="32672">
                  <c:v>3.3420000000000001E-12</c:v>
                </c:pt>
                <c:pt idx="32673">
                  <c:v>3.3460000000000001E-12</c:v>
                </c:pt>
                <c:pt idx="32674">
                  <c:v>3.3460000000000001E-12</c:v>
                </c:pt>
                <c:pt idx="32675">
                  <c:v>3.3569999999999999E-12</c:v>
                </c:pt>
                <c:pt idx="32676">
                  <c:v>3.3569999999999999E-12</c:v>
                </c:pt>
                <c:pt idx="32677">
                  <c:v>3.3630000000000001E-12</c:v>
                </c:pt>
                <c:pt idx="32678">
                  <c:v>3.3550000000000001E-12</c:v>
                </c:pt>
                <c:pt idx="32679">
                  <c:v>3.3670000000000001E-12</c:v>
                </c:pt>
                <c:pt idx="32680">
                  <c:v>3.3630000000000001E-12</c:v>
                </c:pt>
                <c:pt idx="32681">
                  <c:v>3.3680000000000002E-12</c:v>
                </c:pt>
                <c:pt idx="32682">
                  <c:v>3.3649999999999999E-12</c:v>
                </c:pt>
                <c:pt idx="32683">
                  <c:v>3.3729999999999999E-12</c:v>
                </c:pt>
                <c:pt idx="32684">
                  <c:v>3.3750000000000001E-12</c:v>
                </c:pt>
                <c:pt idx="32685">
                  <c:v>3.3800000000000001E-12</c:v>
                </c:pt>
                <c:pt idx="32686">
                  <c:v>3.362E-12</c:v>
                </c:pt>
                <c:pt idx="32687">
                  <c:v>3.3729999999999999E-12</c:v>
                </c:pt>
                <c:pt idx="32688">
                  <c:v>3.3750000000000001E-12</c:v>
                </c:pt>
                <c:pt idx="32689">
                  <c:v>3.3840000000000001E-12</c:v>
                </c:pt>
                <c:pt idx="32690">
                  <c:v>3.4050000000000001E-12</c:v>
                </c:pt>
                <c:pt idx="32691">
                  <c:v>3.4000000000000001E-12</c:v>
                </c:pt>
                <c:pt idx="32692">
                  <c:v>3.4019999999999998E-12</c:v>
                </c:pt>
                <c:pt idx="32693">
                  <c:v>3.4109999999999999E-12</c:v>
                </c:pt>
                <c:pt idx="32694">
                  <c:v>3.4099999999999998E-12</c:v>
                </c:pt>
                <c:pt idx="32695">
                  <c:v>3.4140000000000002E-12</c:v>
                </c:pt>
                <c:pt idx="32696">
                  <c:v>3.399E-12</c:v>
                </c:pt>
                <c:pt idx="32697">
                  <c:v>3.408E-12</c:v>
                </c:pt>
                <c:pt idx="32698">
                  <c:v>3.416E-12</c:v>
                </c:pt>
                <c:pt idx="32699">
                  <c:v>3.4269999999999998E-12</c:v>
                </c:pt>
                <c:pt idx="32700">
                  <c:v>3.424E-12</c:v>
                </c:pt>
                <c:pt idx="32701">
                  <c:v>3.4269999999999998E-12</c:v>
                </c:pt>
                <c:pt idx="32702">
                  <c:v>3.4260000000000001E-12</c:v>
                </c:pt>
                <c:pt idx="32703">
                  <c:v>3.437E-12</c:v>
                </c:pt>
                <c:pt idx="32704">
                  <c:v>3.437E-12</c:v>
                </c:pt>
                <c:pt idx="32705">
                  <c:v>3.437E-12</c:v>
                </c:pt>
                <c:pt idx="32706">
                  <c:v>3.454E-12</c:v>
                </c:pt>
                <c:pt idx="32707">
                  <c:v>3.4479999999999998E-12</c:v>
                </c:pt>
                <c:pt idx="32708">
                  <c:v>3.4590000000000001E-12</c:v>
                </c:pt>
                <c:pt idx="32709">
                  <c:v>3.458E-12</c:v>
                </c:pt>
                <c:pt idx="32710">
                  <c:v>3.433E-12</c:v>
                </c:pt>
                <c:pt idx="32711">
                  <c:v>3.4590000000000001E-12</c:v>
                </c:pt>
                <c:pt idx="32712">
                  <c:v>3.4670000000000001E-12</c:v>
                </c:pt>
                <c:pt idx="32713">
                  <c:v>3.47E-12</c:v>
                </c:pt>
                <c:pt idx="32714">
                  <c:v>3.4720000000000001E-12</c:v>
                </c:pt>
                <c:pt idx="32715">
                  <c:v>3.4729999999999998E-12</c:v>
                </c:pt>
                <c:pt idx="32716">
                  <c:v>3.479E-12</c:v>
                </c:pt>
                <c:pt idx="32717">
                  <c:v>3.479E-12</c:v>
                </c:pt>
                <c:pt idx="32718">
                  <c:v>3.4800000000000001E-12</c:v>
                </c:pt>
                <c:pt idx="32719">
                  <c:v>3.4680000000000002E-12</c:v>
                </c:pt>
                <c:pt idx="32720">
                  <c:v>3.4640000000000002E-12</c:v>
                </c:pt>
                <c:pt idx="32721">
                  <c:v>3.4680000000000002E-12</c:v>
                </c:pt>
                <c:pt idx="32722">
                  <c:v>3.4710000000000001E-12</c:v>
                </c:pt>
                <c:pt idx="32723">
                  <c:v>3.462E-12</c:v>
                </c:pt>
                <c:pt idx="32724">
                  <c:v>3.4670000000000001E-12</c:v>
                </c:pt>
                <c:pt idx="32725">
                  <c:v>3.4779999999999999E-12</c:v>
                </c:pt>
                <c:pt idx="32726">
                  <c:v>3.483E-12</c:v>
                </c:pt>
                <c:pt idx="32727">
                  <c:v>3.4800000000000001E-12</c:v>
                </c:pt>
                <c:pt idx="32728">
                  <c:v>3.475E-12</c:v>
                </c:pt>
                <c:pt idx="32729">
                  <c:v>3.491E-12</c:v>
                </c:pt>
                <c:pt idx="32730">
                  <c:v>3.4859999999999999E-12</c:v>
                </c:pt>
                <c:pt idx="32731">
                  <c:v>3.4769999999999998E-12</c:v>
                </c:pt>
                <c:pt idx="32732">
                  <c:v>3.4890000000000002E-12</c:v>
                </c:pt>
                <c:pt idx="32733">
                  <c:v>3.4930000000000002E-12</c:v>
                </c:pt>
                <c:pt idx="32734">
                  <c:v>3.495E-12</c:v>
                </c:pt>
                <c:pt idx="32735">
                  <c:v>3.4930000000000002E-12</c:v>
                </c:pt>
                <c:pt idx="32736">
                  <c:v>3.491E-12</c:v>
                </c:pt>
                <c:pt idx="32737">
                  <c:v>3.4939999999999999E-12</c:v>
                </c:pt>
                <c:pt idx="32738">
                  <c:v>3.5059999999999998E-12</c:v>
                </c:pt>
                <c:pt idx="32739">
                  <c:v>3.4970000000000001E-12</c:v>
                </c:pt>
                <c:pt idx="32740">
                  <c:v>3.495E-12</c:v>
                </c:pt>
                <c:pt idx="32741">
                  <c:v>3.5189999999999998E-12</c:v>
                </c:pt>
                <c:pt idx="32742">
                  <c:v>3.5199999999999999E-12</c:v>
                </c:pt>
                <c:pt idx="32743">
                  <c:v>3.5260000000000001E-12</c:v>
                </c:pt>
                <c:pt idx="32744">
                  <c:v>3.5239999999999999E-12</c:v>
                </c:pt>
                <c:pt idx="32745">
                  <c:v>3.5300000000000001E-12</c:v>
                </c:pt>
                <c:pt idx="32746">
                  <c:v>3.529E-12</c:v>
                </c:pt>
                <c:pt idx="32747">
                  <c:v>3.5380000000000001E-12</c:v>
                </c:pt>
                <c:pt idx="32748">
                  <c:v>3.5300000000000001E-12</c:v>
                </c:pt>
                <c:pt idx="32749">
                  <c:v>3.537E-12</c:v>
                </c:pt>
                <c:pt idx="32750">
                  <c:v>3.529E-12</c:v>
                </c:pt>
                <c:pt idx="32751">
                  <c:v>3.5350000000000002E-12</c:v>
                </c:pt>
                <c:pt idx="32752">
                  <c:v>3.525E-12</c:v>
                </c:pt>
                <c:pt idx="32753">
                  <c:v>3.5229999999999998E-12</c:v>
                </c:pt>
                <c:pt idx="32754">
                  <c:v>3.5340000000000001E-12</c:v>
                </c:pt>
                <c:pt idx="32755">
                  <c:v>3.529E-12</c:v>
                </c:pt>
                <c:pt idx="32756">
                  <c:v>3.5090000000000001E-12</c:v>
                </c:pt>
                <c:pt idx="32757">
                  <c:v>3.5170000000000001E-12</c:v>
                </c:pt>
                <c:pt idx="32758">
                  <c:v>3.5140000000000002E-12</c:v>
                </c:pt>
                <c:pt idx="32759">
                  <c:v>3.5140000000000002E-12</c:v>
                </c:pt>
                <c:pt idx="32760">
                  <c:v>3.4779999999999999E-12</c:v>
                </c:pt>
                <c:pt idx="32761">
                  <c:v>3.516E-12</c:v>
                </c:pt>
                <c:pt idx="32762">
                  <c:v>3.5180000000000002E-12</c:v>
                </c:pt>
                <c:pt idx="32763">
                  <c:v>3.5229999999999998E-12</c:v>
                </c:pt>
                <c:pt idx="32764">
                  <c:v>3.5269999999999998E-12</c:v>
                </c:pt>
                <c:pt idx="32765">
                  <c:v>3.5229999999999998E-12</c:v>
                </c:pt>
                <c:pt idx="32766">
                  <c:v>3.5300000000000001E-12</c:v>
                </c:pt>
                <c:pt idx="32767">
                  <c:v>3.5229999999999998E-12</c:v>
                </c:pt>
                <c:pt idx="32768">
                  <c:v>3.5239999999999999E-12</c:v>
                </c:pt>
                <c:pt idx="32769">
                  <c:v>3.525E-12</c:v>
                </c:pt>
                <c:pt idx="32770">
                  <c:v>3.521E-12</c:v>
                </c:pt>
                <c:pt idx="32771">
                  <c:v>3.5300000000000001E-12</c:v>
                </c:pt>
                <c:pt idx="32772">
                  <c:v>3.516E-12</c:v>
                </c:pt>
                <c:pt idx="32773">
                  <c:v>3.5199999999999999E-12</c:v>
                </c:pt>
                <c:pt idx="32774">
                  <c:v>3.521E-12</c:v>
                </c:pt>
                <c:pt idx="32775">
                  <c:v>3.5019999999999998E-12</c:v>
                </c:pt>
                <c:pt idx="32776">
                  <c:v>3.4970000000000001E-12</c:v>
                </c:pt>
                <c:pt idx="32777">
                  <c:v>3.4939999999999999E-12</c:v>
                </c:pt>
                <c:pt idx="32778">
                  <c:v>3.491E-12</c:v>
                </c:pt>
                <c:pt idx="32779">
                  <c:v>3.487E-12</c:v>
                </c:pt>
                <c:pt idx="32780">
                  <c:v>3.4809999999999998E-12</c:v>
                </c:pt>
                <c:pt idx="32781">
                  <c:v>3.4649999999999999E-12</c:v>
                </c:pt>
                <c:pt idx="32782">
                  <c:v>3.4729999999999998E-12</c:v>
                </c:pt>
                <c:pt idx="32783">
                  <c:v>3.4680000000000002E-12</c:v>
                </c:pt>
                <c:pt idx="32784">
                  <c:v>3.4569999999999999E-12</c:v>
                </c:pt>
                <c:pt idx="32785">
                  <c:v>3.4460000000000001E-12</c:v>
                </c:pt>
                <c:pt idx="32786">
                  <c:v>3.4840000000000001E-12</c:v>
                </c:pt>
                <c:pt idx="32787">
                  <c:v>3.483E-12</c:v>
                </c:pt>
                <c:pt idx="32788">
                  <c:v>3.4769999999999998E-12</c:v>
                </c:pt>
                <c:pt idx="32789">
                  <c:v>3.4640000000000002E-12</c:v>
                </c:pt>
                <c:pt idx="32790">
                  <c:v>3.4569999999999999E-12</c:v>
                </c:pt>
                <c:pt idx="32791">
                  <c:v>3.45E-12</c:v>
                </c:pt>
                <c:pt idx="32792">
                  <c:v>3.4550000000000001E-12</c:v>
                </c:pt>
                <c:pt idx="32793">
                  <c:v>3.4510000000000001E-12</c:v>
                </c:pt>
                <c:pt idx="32794">
                  <c:v>3.4479999999999998E-12</c:v>
                </c:pt>
                <c:pt idx="32795">
                  <c:v>3.4390000000000002E-12</c:v>
                </c:pt>
                <c:pt idx="32796">
                  <c:v>3.4420000000000001E-12</c:v>
                </c:pt>
                <c:pt idx="32797">
                  <c:v>3.4359999999999999E-12</c:v>
                </c:pt>
                <c:pt idx="32798">
                  <c:v>3.4380000000000001E-12</c:v>
                </c:pt>
                <c:pt idx="32799">
                  <c:v>3.4390000000000002E-12</c:v>
                </c:pt>
                <c:pt idx="32800">
                  <c:v>3.445E-12</c:v>
                </c:pt>
                <c:pt idx="32801">
                  <c:v>3.4460000000000001E-12</c:v>
                </c:pt>
                <c:pt idx="32802">
                  <c:v>3.4390000000000002E-12</c:v>
                </c:pt>
                <c:pt idx="32803">
                  <c:v>3.437E-12</c:v>
                </c:pt>
                <c:pt idx="32804">
                  <c:v>3.4260000000000001E-12</c:v>
                </c:pt>
                <c:pt idx="32805">
                  <c:v>3.42E-12</c:v>
                </c:pt>
                <c:pt idx="32806">
                  <c:v>3.4050000000000001E-12</c:v>
                </c:pt>
                <c:pt idx="32807">
                  <c:v>3.3960000000000001E-12</c:v>
                </c:pt>
                <c:pt idx="32808">
                  <c:v>3.4130000000000001E-12</c:v>
                </c:pt>
                <c:pt idx="32809">
                  <c:v>3.3760000000000002E-12</c:v>
                </c:pt>
                <c:pt idx="32810">
                  <c:v>3.37E-12</c:v>
                </c:pt>
                <c:pt idx="32811">
                  <c:v>3.3859999999999999E-12</c:v>
                </c:pt>
                <c:pt idx="32812">
                  <c:v>3.3840000000000001E-12</c:v>
                </c:pt>
                <c:pt idx="32813">
                  <c:v>3.3769999999999998E-12</c:v>
                </c:pt>
                <c:pt idx="32814">
                  <c:v>3.37E-12</c:v>
                </c:pt>
                <c:pt idx="32815">
                  <c:v>3.3609999999999999E-12</c:v>
                </c:pt>
                <c:pt idx="32816">
                  <c:v>3.3519999999999999E-12</c:v>
                </c:pt>
                <c:pt idx="32817">
                  <c:v>3.3460000000000001E-12</c:v>
                </c:pt>
                <c:pt idx="32818">
                  <c:v>3.3309999999999998E-12</c:v>
                </c:pt>
                <c:pt idx="32819">
                  <c:v>3.3260000000000002E-12</c:v>
                </c:pt>
                <c:pt idx="32820">
                  <c:v>3.3220000000000002E-12</c:v>
                </c:pt>
                <c:pt idx="32821">
                  <c:v>3.324E-12</c:v>
                </c:pt>
                <c:pt idx="32822">
                  <c:v>3.3210000000000001E-12</c:v>
                </c:pt>
                <c:pt idx="32823">
                  <c:v>3.3290000000000001E-12</c:v>
                </c:pt>
                <c:pt idx="32824">
                  <c:v>3.308E-12</c:v>
                </c:pt>
                <c:pt idx="32825">
                  <c:v>3.299E-12</c:v>
                </c:pt>
                <c:pt idx="32826">
                  <c:v>3.2889999999999998E-12</c:v>
                </c:pt>
                <c:pt idx="32827">
                  <c:v>3.2970000000000002E-12</c:v>
                </c:pt>
                <c:pt idx="32828">
                  <c:v>3.2939999999999999E-12</c:v>
                </c:pt>
                <c:pt idx="32829">
                  <c:v>3.2889999999999998E-12</c:v>
                </c:pt>
                <c:pt idx="32830">
                  <c:v>3.2649999999999999E-12</c:v>
                </c:pt>
                <c:pt idx="32831">
                  <c:v>3.2720000000000002E-12</c:v>
                </c:pt>
                <c:pt idx="32832">
                  <c:v>3.2689999999999999E-12</c:v>
                </c:pt>
                <c:pt idx="32833">
                  <c:v>3.2710000000000001E-12</c:v>
                </c:pt>
                <c:pt idx="32834">
                  <c:v>3.257E-12</c:v>
                </c:pt>
                <c:pt idx="32835">
                  <c:v>3.2769999999999999E-12</c:v>
                </c:pt>
                <c:pt idx="32836">
                  <c:v>3.2439999999999999E-12</c:v>
                </c:pt>
                <c:pt idx="32837">
                  <c:v>3.2389999999999998E-12</c:v>
                </c:pt>
                <c:pt idx="32838">
                  <c:v>3.2309999999999999E-12</c:v>
                </c:pt>
                <c:pt idx="32839">
                  <c:v>3.2309999999999999E-12</c:v>
                </c:pt>
                <c:pt idx="32840">
                  <c:v>3.2179999999999998E-12</c:v>
                </c:pt>
                <c:pt idx="32841">
                  <c:v>3.216E-12</c:v>
                </c:pt>
                <c:pt idx="32842">
                  <c:v>3.2179999999999998E-12</c:v>
                </c:pt>
                <c:pt idx="32843">
                  <c:v>3.207E-12</c:v>
                </c:pt>
                <c:pt idx="32844">
                  <c:v>3.2010000000000002E-12</c:v>
                </c:pt>
                <c:pt idx="32845">
                  <c:v>3.1939999999999999E-12</c:v>
                </c:pt>
                <c:pt idx="32846">
                  <c:v>3.1920000000000001E-12</c:v>
                </c:pt>
                <c:pt idx="32847">
                  <c:v>3.1929999999999998E-12</c:v>
                </c:pt>
                <c:pt idx="32848">
                  <c:v>3.1880000000000001E-12</c:v>
                </c:pt>
                <c:pt idx="32849">
                  <c:v>3.1790000000000001E-12</c:v>
                </c:pt>
                <c:pt idx="32850">
                  <c:v>3.1620000000000001E-12</c:v>
                </c:pt>
                <c:pt idx="32851">
                  <c:v>3.1639999999999998E-12</c:v>
                </c:pt>
                <c:pt idx="32852">
                  <c:v>3.1580000000000001E-12</c:v>
                </c:pt>
                <c:pt idx="32853">
                  <c:v>3.153E-12</c:v>
                </c:pt>
                <c:pt idx="32854">
                  <c:v>3.1479999999999999E-12</c:v>
                </c:pt>
                <c:pt idx="32855">
                  <c:v>3.1500000000000001E-12</c:v>
                </c:pt>
                <c:pt idx="32856">
                  <c:v>3.157E-12</c:v>
                </c:pt>
                <c:pt idx="32857">
                  <c:v>3.1429999999999998E-12</c:v>
                </c:pt>
                <c:pt idx="32858">
                  <c:v>3.1340000000000002E-12</c:v>
                </c:pt>
                <c:pt idx="32859">
                  <c:v>3.1229999999999999E-12</c:v>
                </c:pt>
                <c:pt idx="32860">
                  <c:v>3.1250000000000001E-12</c:v>
                </c:pt>
                <c:pt idx="32861">
                  <c:v>3.115E-12</c:v>
                </c:pt>
                <c:pt idx="32862">
                  <c:v>3.1120000000000001E-12</c:v>
                </c:pt>
                <c:pt idx="32863">
                  <c:v>3.0960000000000001E-12</c:v>
                </c:pt>
                <c:pt idx="32864">
                  <c:v>3.1009999999999998E-12</c:v>
                </c:pt>
                <c:pt idx="32865">
                  <c:v>3.0929999999999998E-12</c:v>
                </c:pt>
                <c:pt idx="32866">
                  <c:v>3.0960000000000001E-12</c:v>
                </c:pt>
                <c:pt idx="32867">
                  <c:v>3.0920000000000002E-12</c:v>
                </c:pt>
                <c:pt idx="32868">
                  <c:v>3.0920000000000002E-12</c:v>
                </c:pt>
                <c:pt idx="32869">
                  <c:v>3.0880000000000002E-12</c:v>
                </c:pt>
                <c:pt idx="32870">
                  <c:v>3.078E-12</c:v>
                </c:pt>
                <c:pt idx="32871">
                  <c:v>3.107E-12</c:v>
                </c:pt>
                <c:pt idx="32872">
                  <c:v>3.1009999999999998E-12</c:v>
                </c:pt>
                <c:pt idx="32873">
                  <c:v>3.0969999999999998E-12</c:v>
                </c:pt>
                <c:pt idx="32874">
                  <c:v>3.0920000000000002E-12</c:v>
                </c:pt>
                <c:pt idx="32875">
                  <c:v>3.074E-12</c:v>
                </c:pt>
                <c:pt idx="32876">
                  <c:v>3.0729999999999999E-12</c:v>
                </c:pt>
                <c:pt idx="32877">
                  <c:v>3.057E-12</c:v>
                </c:pt>
                <c:pt idx="32878">
                  <c:v>3.0559999999999999E-12</c:v>
                </c:pt>
                <c:pt idx="32879">
                  <c:v>3.0519999999999999E-12</c:v>
                </c:pt>
                <c:pt idx="32880">
                  <c:v>3.0469999999999998E-12</c:v>
                </c:pt>
                <c:pt idx="32881">
                  <c:v>3.0519999999999999E-12</c:v>
                </c:pt>
                <c:pt idx="32882">
                  <c:v>3.0389999999999999E-12</c:v>
                </c:pt>
                <c:pt idx="32883">
                  <c:v>3.0330000000000001E-12</c:v>
                </c:pt>
                <c:pt idx="32884">
                  <c:v>3.032E-12</c:v>
                </c:pt>
                <c:pt idx="32885">
                  <c:v>3.0330000000000001E-12</c:v>
                </c:pt>
                <c:pt idx="32886">
                  <c:v>3.0219999999999998E-12</c:v>
                </c:pt>
                <c:pt idx="32887">
                  <c:v>3.0040000000000001E-12</c:v>
                </c:pt>
                <c:pt idx="32888">
                  <c:v>3.003E-12</c:v>
                </c:pt>
                <c:pt idx="32889">
                  <c:v>2.9920000000000002E-12</c:v>
                </c:pt>
                <c:pt idx="32890">
                  <c:v>2.9920000000000002E-12</c:v>
                </c:pt>
                <c:pt idx="32891">
                  <c:v>2.9929999999999999E-12</c:v>
                </c:pt>
                <c:pt idx="32892">
                  <c:v>2.9910000000000001E-12</c:v>
                </c:pt>
                <c:pt idx="32893">
                  <c:v>2.9849999999999999E-12</c:v>
                </c:pt>
                <c:pt idx="32894">
                  <c:v>2.9790000000000001E-12</c:v>
                </c:pt>
                <c:pt idx="32895">
                  <c:v>2.978E-12</c:v>
                </c:pt>
                <c:pt idx="32896">
                  <c:v>2.978E-12</c:v>
                </c:pt>
                <c:pt idx="32897">
                  <c:v>2.965E-12</c:v>
                </c:pt>
                <c:pt idx="32898">
                  <c:v>2.9620000000000001E-12</c:v>
                </c:pt>
                <c:pt idx="32899">
                  <c:v>2.9700000000000001E-12</c:v>
                </c:pt>
                <c:pt idx="32900">
                  <c:v>2.9630000000000002E-12</c:v>
                </c:pt>
                <c:pt idx="32901">
                  <c:v>2.9670000000000002E-12</c:v>
                </c:pt>
                <c:pt idx="32902">
                  <c:v>2.9670000000000002E-12</c:v>
                </c:pt>
                <c:pt idx="32903">
                  <c:v>2.957E-12</c:v>
                </c:pt>
                <c:pt idx="32904">
                  <c:v>2.9429999999999999E-12</c:v>
                </c:pt>
                <c:pt idx="32905">
                  <c:v>2.944E-12</c:v>
                </c:pt>
                <c:pt idx="32906">
                  <c:v>2.9460000000000002E-12</c:v>
                </c:pt>
                <c:pt idx="32907">
                  <c:v>2.944E-12</c:v>
                </c:pt>
                <c:pt idx="32908">
                  <c:v>2.953E-12</c:v>
                </c:pt>
                <c:pt idx="32909">
                  <c:v>2.9420000000000002E-12</c:v>
                </c:pt>
                <c:pt idx="32910">
                  <c:v>2.957E-12</c:v>
                </c:pt>
                <c:pt idx="32911">
                  <c:v>2.957E-12</c:v>
                </c:pt>
                <c:pt idx="32912">
                  <c:v>2.957E-12</c:v>
                </c:pt>
                <c:pt idx="32913">
                  <c:v>2.957E-12</c:v>
                </c:pt>
                <c:pt idx="32914">
                  <c:v>2.9549999999999998E-12</c:v>
                </c:pt>
                <c:pt idx="32915">
                  <c:v>2.948E-12</c:v>
                </c:pt>
                <c:pt idx="32916">
                  <c:v>2.9429999999999999E-12</c:v>
                </c:pt>
                <c:pt idx="32917">
                  <c:v>2.9429999999999999E-12</c:v>
                </c:pt>
                <c:pt idx="32918">
                  <c:v>2.9370000000000001E-12</c:v>
                </c:pt>
                <c:pt idx="32919">
                  <c:v>2.9420000000000002E-12</c:v>
                </c:pt>
                <c:pt idx="32920">
                  <c:v>2.9490000000000001E-12</c:v>
                </c:pt>
                <c:pt idx="32921">
                  <c:v>2.9509999999999998E-12</c:v>
                </c:pt>
                <c:pt idx="32922">
                  <c:v>2.9580000000000001E-12</c:v>
                </c:pt>
                <c:pt idx="32923">
                  <c:v>2.9450000000000001E-12</c:v>
                </c:pt>
                <c:pt idx="32924">
                  <c:v>2.9339999999999998E-12</c:v>
                </c:pt>
                <c:pt idx="32925">
                  <c:v>2.9330000000000001E-12</c:v>
                </c:pt>
                <c:pt idx="32926">
                  <c:v>2.9290000000000001E-12</c:v>
                </c:pt>
                <c:pt idx="32927">
                  <c:v>2.9679999999999999E-12</c:v>
                </c:pt>
                <c:pt idx="32928">
                  <c:v>2.9099999999999999E-12</c:v>
                </c:pt>
                <c:pt idx="32929">
                  <c:v>2.9080000000000001E-12</c:v>
                </c:pt>
                <c:pt idx="32930">
                  <c:v>2.9080000000000001E-12</c:v>
                </c:pt>
                <c:pt idx="32931">
                  <c:v>2.9160000000000001E-12</c:v>
                </c:pt>
                <c:pt idx="32932">
                  <c:v>2.9170000000000002E-12</c:v>
                </c:pt>
                <c:pt idx="32933">
                  <c:v>2.9219999999999999E-12</c:v>
                </c:pt>
                <c:pt idx="32934">
                  <c:v>2.9089999999999998E-12</c:v>
                </c:pt>
                <c:pt idx="32935">
                  <c:v>2.9160000000000001E-12</c:v>
                </c:pt>
                <c:pt idx="32936">
                  <c:v>2.919E-12</c:v>
                </c:pt>
                <c:pt idx="32937">
                  <c:v>2.9170000000000002E-12</c:v>
                </c:pt>
                <c:pt idx="32938">
                  <c:v>2.9049999999999998E-12</c:v>
                </c:pt>
                <c:pt idx="32939">
                  <c:v>2.9099999999999999E-12</c:v>
                </c:pt>
                <c:pt idx="32940">
                  <c:v>2.9049999999999998E-12</c:v>
                </c:pt>
                <c:pt idx="32941">
                  <c:v>2.9160000000000001E-12</c:v>
                </c:pt>
                <c:pt idx="32942">
                  <c:v>2.911E-12</c:v>
                </c:pt>
                <c:pt idx="32943">
                  <c:v>2.9129999999999998E-12</c:v>
                </c:pt>
                <c:pt idx="32944">
                  <c:v>2.915E-12</c:v>
                </c:pt>
                <c:pt idx="32945">
                  <c:v>2.9200000000000001E-12</c:v>
                </c:pt>
                <c:pt idx="32946">
                  <c:v>2.9219999999999999E-12</c:v>
                </c:pt>
                <c:pt idx="32947">
                  <c:v>2.9240000000000001E-12</c:v>
                </c:pt>
                <c:pt idx="32948">
                  <c:v>2.9219999999999999E-12</c:v>
                </c:pt>
                <c:pt idx="32949">
                  <c:v>2.919E-12</c:v>
                </c:pt>
                <c:pt idx="32950">
                  <c:v>2.9250000000000002E-12</c:v>
                </c:pt>
                <c:pt idx="32951">
                  <c:v>2.9330000000000001E-12</c:v>
                </c:pt>
                <c:pt idx="32952">
                  <c:v>2.9309999999999999E-12</c:v>
                </c:pt>
                <c:pt idx="32953">
                  <c:v>2.9410000000000001E-12</c:v>
                </c:pt>
                <c:pt idx="32954">
                  <c:v>2.9420000000000002E-12</c:v>
                </c:pt>
                <c:pt idx="32955">
                  <c:v>2.932E-12</c:v>
                </c:pt>
                <c:pt idx="32956">
                  <c:v>2.9080000000000001E-12</c:v>
                </c:pt>
                <c:pt idx="32957">
                  <c:v>2.9469999999999999E-12</c:v>
                </c:pt>
                <c:pt idx="32958">
                  <c:v>2.9549999999999998E-12</c:v>
                </c:pt>
                <c:pt idx="32959">
                  <c:v>2.965E-12</c:v>
                </c:pt>
                <c:pt idx="32960">
                  <c:v>2.965E-12</c:v>
                </c:pt>
                <c:pt idx="32961">
                  <c:v>2.9559999999999999E-12</c:v>
                </c:pt>
                <c:pt idx="32962">
                  <c:v>2.9660000000000001E-12</c:v>
                </c:pt>
                <c:pt idx="32963">
                  <c:v>2.9639999999999999E-12</c:v>
                </c:pt>
                <c:pt idx="32964">
                  <c:v>2.969E-12</c:v>
                </c:pt>
                <c:pt idx="32965">
                  <c:v>2.9719999999999999E-12</c:v>
                </c:pt>
                <c:pt idx="32966">
                  <c:v>2.978E-12</c:v>
                </c:pt>
                <c:pt idx="32967">
                  <c:v>2.9769999999999999E-12</c:v>
                </c:pt>
                <c:pt idx="32968">
                  <c:v>2.9830000000000001E-12</c:v>
                </c:pt>
                <c:pt idx="32969">
                  <c:v>2.9880000000000002E-12</c:v>
                </c:pt>
                <c:pt idx="32970">
                  <c:v>2.9790000000000001E-12</c:v>
                </c:pt>
                <c:pt idx="32971">
                  <c:v>2.978E-12</c:v>
                </c:pt>
                <c:pt idx="32972">
                  <c:v>2.9799999999999998E-12</c:v>
                </c:pt>
                <c:pt idx="32973">
                  <c:v>2.973E-12</c:v>
                </c:pt>
                <c:pt idx="32974">
                  <c:v>2.9960000000000002E-12</c:v>
                </c:pt>
                <c:pt idx="32975">
                  <c:v>2.994E-12</c:v>
                </c:pt>
                <c:pt idx="32976">
                  <c:v>2.9979999999999999E-12</c:v>
                </c:pt>
                <c:pt idx="32977">
                  <c:v>2.9979999999999999E-12</c:v>
                </c:pt>
                <c:pt idx="32978">
                  <c:v>3.0009999999999998E-12</c:v>
                </c:pt>
                <c:pt idx="32979">
                  <c:v>3.015E-12</c:v>
                </c:pt>
                <c:pt idx="32980">
                  <c:v>3.0219999999999998E-12</c:v>
                </c:pt>
                <c:pt idx="32981">
                  <c:v>3.0089999999999998E-12</c:v>
                </c:pt>
                <c:pt idx="32982">
                  <c:v>3.0200000000000001E-12</c:v>
                </c:pt>
                <c:pt idx="32983">
                  <c:v>3.0219999999999998E-12</c:v>
                </c:pt>
                <c:pt idx="32984">
                  <c:v>3.0170000000000002E-12</c:v>
                </c:pt>
                <c:pt idx="32985">
                  <c:v>3.0179999999999999E-12</c:v>
                </c:pt>
                <c:pt idx="32986">
                  <c:v>3.032E-12</c:v>
                </c:pt>
                <c:pt idx="32987">
                  <c:v>3.0380000000000002E-12</c:v>
                </c:pt>
                <c:pt idx="32988">
                  <c:v>3.0290000000000001E-12</c:v>
                </c:pt>
                <c:pt idx="32989">
                  <c:v>3.0469999999999998E-12</c:v>
                </c:pt>
                <c:pt idx="32990">
                  <c:v>3.044E-12</c:v>
                </c:pt>
                <c:pt idx="32991">
                  <c:v>3.0460000000000001E-12</c:v>
                </c:pt>
                <c:pt idx="32992">
                  <c:v>3.0469999999999998E-12</c:v>
                </c:pt>
                <c:pt idx="32993">
                  <c:v>3.061E-12</c:v>
                </c:pt>
                <c:pt idx="32994">
                  <c:v>3.0679999999999999E-12</c:v>
                </c:pt>
                <c:pt idx="32995">
                  <c:v>3.065E-12</c:v>
                </c:pt>
                <c:pt idx="32996">
                  <c:v>3.0729999999999999E-12</c:v>
                </c:pt>
                <c:pt idx="32997">
                  <c:v>3.0689999999999999E-12</c:v>
                </c:pt>
                <c:pt idx="32998">
                  <c:v>3.0540000000000001E-12</c:v>
                </c:pt>
                <c:pt idx="32999">
                  <c:v>3.0689999999999999E-12</c:v>
                </c:pt>
                <c:pt idx="33000">
                  <c:v>3.0719999999999998E-12</c:v>
                </c:pt>
                <c:pt idx="33001">
                  <c:v>3.0840000000000002E-12</c:v>
                </c:pt>
                <c:pt idx="33002">
                  <c:v>3.082E-12</c:v>
                </c:pt>
                <c:pt idx="33003">
                  <c:v>3.0979999999999999E-12</c:v>
                </c:pt>
                <c:pt idx="33004">
                  <c:v>3.107E-12</c:v>
                </c:pt>
                <c:pt idx="33005">
                  <c:v>3.1170000000000001E-12</c:v>
                </c:pt>
                <c:pt idx="33006">
                  <c:v>3.095E-12</c:v>
                </c:pt>
                <c:pt idx="33007">
                  <c:v>3.1229999999999999E-12</c:v>
                </c:pt>
                <c:pt idx="33008">
                  <c:v>3.1259999999999998E-12</c:v>
                </c:pt>
                <c:pt idx="33009">
                  <c:v>3.136E-12</c:v>
                </c:pt>
                <c:pt idx="33010">
                  <c:v>3.128E-12</c:v>
                </c:pt>
                <c:pt idx="33011">
                  <c:v>3.1340000000000002E-12</c:v>
                </c:pt>
                <c:pt idx="33012">
                  <c:v>3.1259999999999998E-12</c:v>
                </c:pt>
                <c:pt idx="33013">
                  <c:v>3.1309999999999999E-12</c:v>
                </c:pt>
                <c:pt idx="33014">
                  <c:v>3.132E-12</c:v>
                </c:pt>
                <c:pt idx="33015">
                  <c:v>3.141E-12</c:v>
                </c:pt>
                <c:pt idx="33016">
                  <c:v>3.1429999999999998E-12</c:v>
                </c:pt>
                <c:pt idx="33017">
                  <c:v>3.1500000000000001E-12</c:v>
                </c:pt>
                <c:pt idx="33018">
                  <c:v>3.157E-12</c:v>
                </c:pt>
                <c:pt idx="33019">
                  <c:v>3.161E-12</c:v>
                </c:pt>
                <c:pt idx="33020">
                  <c:v>3.1649999999999999E-12</c:v>
                </c:pt>
                <c:pt idx="33021">
                  <c:v>3.1679999999999998E-12</c:v>
                </c:pt>
                <c:pt idx="33022">
                  <c:v>3.1710000000000001E-12</c:v>
                </c:pt>
                <c:pt idx="33023">
                  <c:v>3.1689999999999999E-12</c:v>
                </c:pt>
                <c:pt idx="33024">
                  <c:v>3.1719999999999998E-12</c:v>
                </c:pt>
                <c:pt idx="33025">
                  <c:v>3.1719999999999998E-12</c:v>
                </c:pt>
                <c:pt idx="33026">
                  <c:v>3.186E-12</c:v>
                </c:pt>
                <c:pt idx="33027">
                  <c:v>3.1929999999999998E-12</c:v>
                </c:pt>
                <c:pt idx="33028">
                  <c:v>3.207E-12</c:v>
                </c:pt>
                <c:pt idx="33029">
                  <c:v>3.195E-12</c:v>
                </c:pt>
                <c:pt idx="33030">
                  <c:v>3.203E-12</c:v>
                </c:pt>
                <c:pt idx="33031">
                  <c:v>3.2139999999999998E-12</c:v>
                </c:pt>
                <c:pt idx="33032">
                  <c:v>3.2109999999999999E-12</c:v>
                </c:pt>
                <c:pt idx="33033">
                  <c:v>3.2149999999999999E-12</c:v>
                </c:pt>
                <c:pt idx="33034">
                  <c:v>3.2179999999999998E-12</c:v>
                </c:pt>
                <c:pt idx="33035">
                  <c:v>3.2139999999999998E-12</c:v>
                </c:pt>
                <c:pt idx="33036">
                  <c:v>3.2099999999999999E-12</c:v>
                </c:pt>
                <c:pt idx="33037">
                  <c:v>3.2219999999999998E-12</c:v>
                </c:pt>
                <c:pt idx="33038">
                  <c:v>3.2189999999999999E-12</c:v>
                </c:pt>
                <c:pt idx="33039">
                  <c:v>3.2290000000000001E-12</c:v>
                </c:pt>
                <c:pt idx="33040">
                  <c:v>3.2389999999999998E-12</c:v>
                </c:pt>
                <c:pt idx="33041">
                  <c:v>3.2439999999999999E-12</c:v>
                </c:pt>
                <c:pt idx="33042">
                  <c:v>3.2510000000000002E-12</c:v>
                </c:pt>
                <c:pt idx="33043">
                  <c:v>3.2590000000000001E-12</c:v>
                </c:pt>
                <c:pt idx="33044">
                  <c:v>3.2599999999999998E-12</c:v>
                </c:pt>
                <c:pt idx="33045">
                  <c:v>3.2580000000000001E-12</c:v>
                </c:pt>
                <c:pt idx="33046">
                  <c:v>3.2630000000000001E-12</c:v>
                </c:pt>
                <c:pt idx="33047">
                  <c:v>3.2689999999999999E-12</c:v>
                </c:pt>
                <c:pt idx="33048">
                  <c:v>3.2630000000000001E-12</c:v>
                </c:pt>
                <c:pt idx="33049">
                  <c:v>3.266E-12</c:v>
                </c:pt>
                <c:pt idx="33050">
                  <c:v>3.2760000000000002E-12</c:v>
                </c:pt>
                <c:pt idx="33051">
                  <c:v>3.2819999999999999E-12</c:v>
                </c:pt>
                <c:pt idx="33052">
                  <c:v>3.2889999999999998E-12</c:v>
                </c:pt>
                <c:pt idx="33053">
                  <c:v>3.2819999999999999E-12</c:v>
                </c:pt>
                <c:pt idx="33054">
                  <c:v>3.274E-12</c:v>
                </c:pt>
                <c:pt idx="33055">
                  <c:v>3.2720000000000002E-12</c:v>
                </c:pt>
                <c:pt idx="33056">
                  <c:v>3.2840000000000001E-12</c:v>
                </c:pt>
                <c:pt idx="33057">
                  <c:v>3.2849999999999998E-12</c:v>
                </c:pt>
                <c:pt idx="33058">
                  <c:v>3.2849999999999998E-12</c:v>
                </c:pt>
                <c:pt idx="33059">
                  <c:v>3.3040000000000001E-12</c:v>
                </c:pt>
                <c:pt idx="33060">
                  <c:v>3.3040000000000001E-12</c:v>
                </c:pt>
                <c:pt idx="33061">
                  <c:v>3.3099999999999998E-12</c:v>
                </c:pt>
                <c:pt idx="33062">
                  <c:v>3.3149999999999999E-12</c:v>
                </c:pt>
                <c:pt idx="33063">
                  <c:v>3.3260000000000002E-12</c:v>
                </c:pt>
                <c:pt idx="33064">
                  <c:v>3.324E-12</c:v>
                </c:pt>
                <c:pt idx="33065">
                  <c:v>3.3290000000000001E-12</c:v>
                </c:pt>
                <c:pt idx="33066">
                  <c:v>3.3380000000000001E-12</c:v>
                </c:pt>
                <c:pt idx="33067">
                  <c:v>3.3460000000000001E-12</c:v>
                </c:pt>
                <c:pt idx="33068">
                  <c:v>3.3519999999999999E-12</c:v>
                </c:pt>
                <c:pt idx="33069">
                  <c:v>3.3590000000000001E-12</c:v>
                </c:pt>
                <c:pt idx="33070">
                  <c:v>3.3590000000000001E-12</c:v>
                </c:pt>
                <c:pt idx="33071">
                  <c:v>3.354E-12</c:v>
                </c:pt>
                <c:pt idx="33072">
                  <c:v>3.3599999999999998E-12</c:v>
                </c:pt>
                <c:pt idx="33073">
                  <c:v>3.3599999999999998E-12</c:v>
                </c:pt>
                <c:pt idx="33074">
                  <c:v>3.37E-12</c:v>
                </c:pt>
                <c:pt idx="33075">
                  <c:v>3.3760000000000002E-12</c:v>
                </c:pt>
                <c:pt idx="33076">
                  <c:v>3.3849999999999998E-12</c:v>
                </c:pt>
                <c:pt idx="33077">
                  <c:v>3.4069999999999999E-12</c:v>
                </c:pt>
                <c:pt idx="33078">
                  <c:v>3.3939999999999999E-12</c:v>
                </c:pt>
                <c:pt idx="33079">
                  <c:v>3.3970000000000002E-12</c:v>
                </c:pt>
                <c:pt idx="33080">
                  <c:v>3.3930000000000002E-12</c:v>
                </c:pt>
                <c:pt idx="33081">
                  <c:v>3.399E-12</c:v>
                </c:pt>
                <c:pt idx="33082">
                  <c:v>3.4050000000000001E-12</c:v>
                </c:pt>
                <c:pt idx="33083">
                  <c:v>3.4029999999999999E-12</c:v>
                </c:pt>
                <c:pt idx="33084">
                  <c:v>3.412E-12</c:v>
                </c:pt>
                <c:pt idx="33085">
                  <c:v>3.4109999999999999E-12</c:v>
                </c:pt>
                <c:pt idx="33086">
                  <c:v>3.4050000000000001E-12</c:v>
                </c:pt>
                <c:pt idx="33087">
                  <c:v>3.4130000000000001E-12</c:v>
                </c:pt>
                <c:pt idx="33088">
                  <c:v>3.4109999999999999E-12</c:v>
                </c:pt>
                <c:pt idx="33089">
                  <c:v>3.412E-12</c:v>
                </c:pt>
                <c:pt idx="33090">
                  <c:v>3.4059999999999998E-12</c:v>
                </c:pt>
                <c:pt idx="33091">
                  <c:v>3.42E-12</c:v>
                </c:pt>
                <c:pt idx="33092">
                  <c:v>3.4099999999999998E-12</c:v>
                </c:pt>
                <c:pt idx="33093">
                  <c:v>3.42E-12</c:v>
                </c:pt>
                <c:pt idx="33094">
                  <c:v>3.425E-12</c:v>
                </c:pt>
                <c:pt idx="33095">
                  <c:v>3.4319999999999999E-12</c:v>
                </c:pt>
                <c:pt idx="33096">
                  <c:v>3.437E-12</c:v>
                </c:pt>
                <c:pt idx="33097">
                  <c:v>3.4420000000000001E-12</c:v>
                </c:pt>
                <c:pt idx="33098">
                  <c:v>3.4390000000000002E-12</c:v>
                </c:pt>
                <c:pt idx="33099">
                  <c:v>3.4349999999999998E-12</c:v>
                </c:pt>
                <c:pt idx="33100">
                  <c:v>3.4430000000000002E-12</c:v>
                </c:pt>
                <c:pt idx="33101">
                  <c:v>3.4479999999999998E-12</c:v>
                </c:pt>
                <c:pt idx="33102">
                  <c:v>3.4519999999999998E-12</c:v>
                </c:pt>
                <c:pt idx="33103">
                  <c:v>3.4529999999999999E-12</c:v>
                </c:pt>
                <c:pt idx="33104">
                  <c:v>3.454E-12</c:v>
                </c:pt>
                <c:pt idx="33105">
                  <c:v>3.4590000000000001E-12</c:v>
                </c:pt>
                <c:pt idx="33106">
                  <c:v>3.4519999999999998E-12</c:v>
                </c:pt>
                <c:pt idx="33107">
                  <c:v>3.4529999999999999E-12</c:v>
                </c:pt>
                <c:pt idx="33108">
                  <c:v>3.4569999999999999E-12</c:v>
                </c:pt>
                <c:pt idx="33109">
                  <c:v>3.4569999999999999E-12</c:v>
                </c:pt>
                <c:pt idx="33110">
                  <c:v>3.4550000000000001E-12</c:v>
                </c:pt>
                <c:pt idx="33111">
                  <c:v>3.4590000000000001E-12</c:v>
                </c:pt>
                <c:pt idx="33112">
                  <c:v>3.4640000000000002E-12</c:v>
                </c:pt>
                <c:pt idx="33113">
                  <c:v>3.4809999999999998E-12</c:v>
                </c:pt>
                <c:pt idx="33114">
                  <c:v>3.4760000000000001E-12</c:v>
                </c:pt>
                <c:pt idx="33115">
                  <c:v>3.4819999999999999E-12</c:v>
                </c:pt>
                <c:pt idx="33116">
                  <c:v>3.4809999999999998E-12</c:v>
                </c:pt>
                <c:pt idx="33117">
                  <c:v>3.4800000000000001E-12</c:v>
                </c:pt>
                <c:pt idx="33118">
                  <c:v>3.4880000000000001E-12</c:v>
                </c:pt>
                <c:pt idx="33119">
                  <c:v>3.496E-12</c:v>
                </c:pt>
                <c:pt idx="33120">
                  <c:v>3.496E-12</c:v>
                </c:pt>
                <c:pt idx="33121">
                  <c:v>3.4930000000000002E-12</c:v>
                </c:pt>
                <c:pt idx="33122">
                  <c:v>3.4859999999999999E-12</c:v>
                </c:pt>
                <c:pt idx="33123">
                  <c:v>3.491E-12</c:v>
                </c:pt>
                <c:pt idx="33124">
                  <c:v>3.495E-12</c:v>
                </c:pt>
                <c:pt idx="33125">
                  <c:v>3.504E-12</c:v>
                </c:pt>
                <c:pt idx="33126">
                  <c:v>3.508E-12</c:v>
                </c:pt>
                <c:pt idx="33127">
                  <c:v>3.495E-12</c:v>
                </c:pt>
                <c:pt idx="33128">
                  <c:v>3.5029999999999999E-12</c:v>
                </c:pt>
                <c:pt idx="33129">
                  <c:v>3.5059999999999998E-12</c:v>
                </c:pt>
                <c:pt idx="33130">
                  <c:v>3.508E-12</c:v>
                </c:pt>
                <c:pt idx="33131">
                  <c:v>3.5059999999999998E-12</c:v>
                </c:pt>
                <c:pt idx="33132">
                  <c:v>3.5109999999999999E-12</c:v>
                </c:pt>
                <c:pt idx="33133">
                  <c:v>3.5140000000000002E-12</c:v>
                </c:pt>
                <c:pt idx="33134">
                  <c:v>3.5199999999999999E-12</c:v>
                </c:pt>
                <c:pt idx="33135">
                  <c:v>3.529E-12</c:v>
                </c:pt>
                <c:pt idx="33136">
                  <c:v>3.5170000000000001E-12</c:v>
                </c:pt>
                <c:pt idx="33137">
                  <c:v>3.5199999999999999E-12</c:v>
                </c:pt>
                <c:pt idx="33138">
                  <c:v>3.504E-12</c:v>
                </c:pt>
                <c:pt idx="33139">
                  <c:v>3.512E-12</c:v>
                </c:pt>
                <c:pt idx="33140">
                  <c:v>3.5059999999999998E-12</c:v>
                </c:pt>
                <c:pt idx="33141">
                  <c:v>3.5109999999999999E-12</c:v>
                </c:pt>
                <c:pt idx="33142">
                  <c:v>3.5199999999999999E-12</c:v>
                </c:pt>
                <c:pt idx="33143">
                  <c:v>3.5260000000000001E-12</c:v>
                </c:pt>
                <c:pt idx="33144">
                  <c:v>3.529E-12</c:v>
                </c:pt>
                <c:pt idx="33145">
                  <c:v>3.5279999999999999E-12</c:v>
                </c:pt>
                <c:pt idx="33146">
                  <c:v>3.5310000000000002E-12</c:v>
                </c:pt>
                <c:pt idx="33147">
                  <c:v>3.5359999999999999E-12</c:v>
                </c:pt>
                <c:pt idx="33148">
                  <c:v>3.5380000000000001E-12</c:v>
                </c:pt>
                <c:pt idx="33149">
                  <c:v>3.5390000000000002E-12</c:v>
                </c:pt>
                <c:pt idx="33150">
                  <c:v>3.5269999999999998E-12</c:v>
                </c:pt>
                <c:pt idx="33151">
                  <c:v>3.5359999999999999E-12</c:v>
                </c:pt>
                <c:pt idx="33152">
                  <c:v>3.5180000000000002E-12</c:v>
                </c:pt>
                <c:pt idx="33153">
                  <c:v>3.546E-12</c:v>
                </c:pt>
                <c:pt idx="33154">
                  <c:v>3.5489999999999999E-12</c:v>
                </c:pt>
                <c:pt idx="33155">
                  <c:v>3.5529999999999999E-12</c:v>
                </c:pt>
                <c:pt idx="33156">
                  <c:v>3.5510000000000001E-12</c:v>
                </c:pt>
                <c:pt idx="33157">
                  <c:v>3.5560000000000002E-12</c:v>
                </c:pt>
                <c:pt idx="33158">
                  <c:v>3.5550000000000001E-12</c:v>
                </c:pt>
                <c:pt idx="33159">
                  <c:v>3.5680000000000001E-12</c:v>
                </c:pt>
                <c:pt idx="33160">
                  <c:v>3.5550000000000001E-12</c:v>
                </c:pt>
                <c:pt idx="33161">
                  <c:v>3.5699999999999999E-12</c:v>
                </c:pt>
                <c:pt idx="33162">
                  <c:v>3.562E-12</c:v>
                </c:pt>
                <c:pt idx="33163">
                  <c:v>3.5649999999999999E-12</c:v>
                </c:pt>
                <c:pt idx="33164">
                  <c:v>3.567E-12</c:v>
                </c:pt>
                <c:pt idx="33165">
                  <c:v>3.5680000000000001E-12</c:v>
                </c:pt>
                <c:pt idx="33166">
                  <c:v>3.583E-12</c:v>
                </c:pt>
                <c:pt idx="33167">
                  <c:v>3.5779999999999999E-12</c:v>
                </c:pt>
                <c:pt idx="33168">
                  <c:v>3.5649999999999999E-12</c:v>
                </c:pt>
                <c:pt idx="33169">
                  <c:v>3.5640000000000002E-12</c:v>
                </c:pt>
                <c:pt idx="33170">
                  <c:v>3.5689999999999998E-12</c:v>
                </c:pt>
                <c:pt idx="33171">
                  <c:v>3.575E-12</c:v>
                </c:pt>
                <c:pt idx="33172">
                  <c:v>3.5739999999999999E-12</c:v>
                </c:pt>
                <c:pt idx="33173">
                  <c:v>3.5590000000000001E-12</c:v>
                </c:pt>
                <c:pt idx="33174">
                  <c:v>3.566E-12</c:v>
                </c:pt>
                <c:pt idx="33175">
                  <c:v>3.5600000000000002E-12</c:v>
                </c:pt>
                <c:pt idx="33176">
                  <c:v>3.562E-12</c:v>
                </c:pt>
                <c:pt idx="33177">
                  <c:v>3.5529999999999999E-12</c:v>
                </c:pt>
                <c:pt idx="33178">
                  <c:v>3.554E-12</c:v>
                </c:pt>
                <c:pt idx="33179">
                  <c:v>3.5600000000000002E-12</c:v>
                </c:pt>
                <c:pt idx="33180">
                  <c:v>3.5560000000000002E-12</c:v>
                </c:pt>
                <c:pt idx="33181">
                  <c:v>3.562E-12</c:v>
                </c:pt>
                <c:pt idx="33182">
                  <c:v>3.558E-12</c:v>
                </c:pt>
                <c:pt idx="33183">
                  <c:v>3.5590000000000001E-12</c:v>
                </c:pt>
                <c:pt idx="33184">
                  <c:v>3.5590000000000001E-12</c:v>
                </c:pt>
                <c:pt idx="33185">
                  <c:v>3.5390000000000002E-12</c:v>
                </c:pt>
                <c:pt idx="33186">
                  <c:v>3.546E-12</c:v>
                </c:pt>
                <c:pt idx="33187">
                  <c:v>3.5550000000000001E-12</c:v>
                </c:pt>
                <c:pt idx="33188">
                  <c:v>3.5529999999999999E-12</c:v>
                </c:pt>
                <c:pt idx="33189">
                  <c:v>3.554E-12</c:v>
                </c:pt>
                <c:pt idx="33190">
                  <c:v>3.5569999999999999E-12</c:v>
                </c:pt>
                <c:pt idx="33191">
                  <c:v>3.566E-12</c:v>
                </c:pt>
                <c:pt idx="33192">
                  <c:v>3.5519999999999998E-12</c:v>
                </c:pt>
                <c:pt idx="33193">
                  <c:v>3.55E-12</c:v>
                </c:pt>
                <c:pt idx="33194">
                  <c:v>3.541E-12</c:v>
                </c:pt>
                <c:pt idx="33195">
                  <c:v>3.5390000000000002E-12</c:v>
                </c:pt>
                <c:pt idx="33196">
                  <c:v>3.5279999999999999E-12</c:v>
                </c:pt>
                <c:pt idx="33197">
                  <c:v>3.5300000000000001E-12</c:v>
                </c:pt>
                <c:pt idx="33198">
                  <c:v>3.4920000000000001E-12</c:v>
                </c:pt>
                <c:pt idx="33199">
                  <c:v>3.5239999999999999E-12</c:v>
                </c:pt>
                <c:pt idx="33200">
                  <c:v>3.516E-12</c:v>
                </c:pt>
                <c:pt idx="33201">
                  <c:v>3.5170000000000001E-12</c:v>
                </c:pt>
                <c:pt idx="33202">
                  <c:v>3.5140000000000002E-12</c:v>
                </c:pt>
                <c:pt idx="33203">
                  <c:v>3.516E-12</c:v>
                </c:pt>
                <c:pt idx="33204">
                  <c:v>3.5180000000000002E-12</c:v>
                </c:pt>
                <c:pt idx="33205">
                  <c:v>3.5229999999999998E-12</c:v>
                </c:pt>
                <c:pt idx="33206">
                  <c:v>3.512E-12</c:v>
                </c:pt>
                <c:pt idx="33207">
                  <c:v>3.516E-12</c:v>
                </c:pt>
                <c:pt idx="33208">
                  <c:v>3.5100000000000002E-12</c:v>
                </c:pt>
                <c:pt idx="33209">
                  <c:v>3.5100000000000002E-12</c:v>
                </c:pt>
                <c:pt idx="33210">
                  <c:v>3.512E-12</c:v>
                </c:pt>
                <c:pt idx="33211">
                  <c:v>3.508E-12</c:v>
                </c:pt>
                <c:pt idx="33212">
                  <c:v>3.5E-12</c:v>
                </c:pt>
                <c:pt idx="33213">
                  <c:v>3.5050000000000001E-12</c:v>
                </c:pt>
                <c:pt idx="33214">
                  <c:v>3.496E-12</c:v>
                </c:pt>
                <c:pt idx="33215">
                  <c:v>3.4899999999999999E-12</c:v>
                </c:pt>
                <c:pt idx="33216">
                  <c:v>3.4930000000000002E-12</c:v>
                </c:pt>
                <c:pt idx="33217">
                  <c:v>3.4930000000000002E-12</c:v>
                </c:pt>
                <c:pt idx="33218">
                  <c:v>3.475E-12</c:v>
                </c:pt>
                <c:pt idx="33219">
                  <c:v>3.4809999999999998E-12</c:v>
                </c:pt>
                <c:pt idx="33220">
                  <c:v>3.4670000000000001E-12</c:v>
                </c:pt>
                <c:pt idx="33221">
                  <c:v>3.4680000000000002E-12</c:v>
                </c:pt>
                <c:pt idx="33222">
                  <c:v>3.4680000000000002E-12</c:v>
                </c:pt>
                <c:pt idx="33223">
                  <c:v>3.4519999999999998E-12</c:v>
                </c:pt>
                <c:pt idx="33224">
                  <c:v>3.4590000000000001E-12</c:v>
                </c:pt>
                <c:pt idx="33225">
                  <c:v>3.458E-12</c:v>
                </c:pt>
                <c:pt idx="33226">
                  <c:v>3.4529999999999999E-12</c:v>
                </c:pt>
                <c:pt idx="33227">
                  <c:v>3.441E-12</c:v>
                </c:pt>
                <c:pt idx="33228">
                  <c:v>3.4420000000000001E-12</c:v>
                </c:pt>
                <c:pt idx="33229">
                  <c:v>3.4460000000000001E-12</c:v>
                </c:pt>
                <c:pt idx="33230">
                  <c:v>3.4380000000000001E-12</c:v>
                </c:pt>
                <c:pt idx="33231">
                  <c:v>3.4340000000000001E-12</c:v>
                </c:pt>
                <c:pt idx="33232">
                  <c:v>3.4229999999999999E-12</c:v>
                </c:pt>
                <c:pt idx="33233">
                  <c:v>3.424E-12</c:v>
                </c:pt>
                <c:pt idx="33234">
                  <c:v>3.4210000000000001E-12</c:v>
                </c:pt>
                <c:pt idx="33235">
                  <c:v>3.4260000000000001E-12</c:v>
                </c:pt>
                <c:pt idx="33236">
                  <c:v>3.4140000000000002E-12</c:v>
                </c:pt>
                <c:pt idx="33237">
                  <c:v>3.4050000000000001E-12</c:v>
                </c:pt>
                <c:pt idx="33238">
                  <c:v>3.4059999999999998E-12</c:v>
                </c:pt>
                <c:pt idx="33239">
                  <c:v>3.3890000000000002E-12</c:v>
                </c:pt>
                <c:pt idx="33240">
                  <c:v>3.3979999999999999E-12</c:v>
                </c:pt>
                <c:pt idx="33241">
                  <c:v>3.3890000000000002E-12</c:v>
                </c:pt>
                <c:pt idx="33242">
                  <c:v>3.3840000000000001E-12</c:v>
                </c:pt>
                <c:pt idx="33243">
                  <c:v>3.3779999999999999E-12</c:v>
                </c:pt>
                <c:pt idx="33244">
                  <c:v>3.3720000000000002E-12</c:v>
                </c:pt>
                <c:pt idx="33245">
                  <c:v>3.3670000000000001E-12</c:v>
                </c:pt>
                <c:pt idx="33246">
                  <c:v>3.366E-12</c:v>
                </c:pt>
                <c:pt idx="33247">
                  <c:v>3.358E-12</c:v>
                </c:pt>
                <c:pt idx="33248">
                  <c:v>3.3609999999999999E-12</c:v>
                </c:pt>
                <c:pt idx="33249">
                  <c:v>3.3460000000000001E-12</c:v>
                </c:pt>
                <c:pt idx="33250">
                  <c:v>3.3420000000000001E-12</c:v>
                </c:pt>
                <c:pt idx="33251">
                  <c:v>3.333E-12</c:v>
                </c:pt>
                <c:pt idx="33252">
                  <c:v>3.3340000000000001E-12</c:v>
                </c:pt>
                <c:pt idx="33253">
                  <c:v>3.324E-12</c:v>
                </c:pt>
                <c:pt idx="33254">
                  <c:v>3.32E-12</c:v>
                </c:pt>
                <c:pt idx="33255">
                  <c:v>3.3149999999999999E-12</c:v>
                </c:pt>
                <c:pt idx="33256">
                  <c:v>3.3099999999999998E-12</c:v>
                </c:pt>
                <c:pt idx="33257">
                  <c:v>3.303E-12</c:v>
                </c:pt>
                <c:pt idx="33258">
                  <c:v>3.295E-12</c:v>
                </c:pt>
                <c:pt idx="33259">
                  <c:v>3.3059999999999998E-12</c:v>
                </c:pt>
                <c:pt idx="33260">
                  <c:v>3.2920000000000001E-12</c:v>
                </c:pt>
                <c:pt idx="33261">
                  <c:v>3.283E-12</c:v>
                </c:pt>
                <c:pt idx="33262">
                  <c:v>3.2729999999999999E-12</c:v>
                </c:pt>
                <c:pt idx="33263">
                  <c:v>3.2689999999999999E-12</c:v>
                </c:pt>
                <c:pt idx="33264">
                  <c:v>3.2550000000000002E-12</c:v>
                </c:pt>
                <c:pt idx="33265">
                  <c:v>3.2550000000000002E-12</c:v>
                </c:pt>
                <c:pt idx="33266">
                  <c:v>3.2429999999999998E-12</c:v>
                </c:pt>
                <c:pt idx="33267">
                  <c:v>3.2349999999999998E-12</c:v>
                </c:pt>
                <c:pt idx="33268">
                  <c:v>3.216E-12</c:v>
                </c:pt>
                <c:pt idx="33269">
                  <c:v>3.228E-12</c:v>
                </c:pt>
                <c:pt idx="33270">
                  <c:v>3.2189999999999999E-12</c:v>
                </c:pt>
                <c:pt idx="33271">
                  <c:v>3.216E-12</c:v>
                </c:pt>
                <c:pt idx="33272">
                  <c:v>3.2109999999999999E-12</c:v>
                </c:pt>
                <c:pt idx="33273">
                  <c:v>3.2229999999999999E-12</c:v>
                </c:pt>
                <c:pt idx="33274">
                  <c:v>3.2149999999999999E-12</c:v>
                </c:pt>
                <c:pt idx="33275">
                  <c:v>3.2000000000000001E-12</c:v>
                </c:pt>
                <c:pt idx="33276">
                  <c:v>3.2019999999999999E-12</c:v>
                </c:pt>
                <c:pt idx="33277">
                  <c:v>3.2010000000000002E-12</c:v>
                </c:pt>
                <c:pt idx="33278">
                  <c:v>3.1790000000000001E-12</c:v>
                </c:pt>
                <c:pt idx="33279">
                  <c:v>3.1729999999999999E-12</c:v>
                </c:pt>
                <c:pt idx="33280">
                  <c:v>3.1719999999999998E-12</c:v>
                </c:pt>
                <c:pt idx="33281">
                  <c:v>3.1679999999999998E-12</c:v>
                </c:pt>
                <c:pt idx="33282">
                  <c:v>3.1599999999999999E-12</c:v>
                </c:pt>
                <c:pt idx="33283">
                  <c:v>3.1519999999999999E-12</c:v>
                </c:pt>
                <c:pt idx="33284">
                  <c:v>3.1509999999999998E-12</c:v>
                </c:pt>
                <c:pt idx="33285">
                  <c:v>3.1469999999999998E-12</c:v>
                </c:pt>
                <c:pt idx="33286">
                  <c:v>3.141E-12</c:v>
                </c:pt>
                <c:pt idx="33287">
                  <c:v>3.1460000000000001E-12</c:v>
                </c:pt>
                <c:pt idx="33288">
                  <c:v>3.1340000000000002E-12</c:v>
                </c:pt>
                <c:pt idx="33289">
                  <c:v>3.1349999999999999E-12</c:v>
                </c:pt>
                <c:pt idx="33290">
                  <c:v>3.124E-12</c:v>
                </c:pt>
                <c:pt idx="33291">
                  <c:v>3.1170000000000001E-12</c:v>
                </c:pt>
                <c:pt idx="33292">
                  <c:v>3.1380000000000002E-12</c:v>
                </c:pt>
                <c:pt idx="33293">
                  <c:v>3.157E-12</c:v>
                </c:pt>
                <c:pt idx="33294">
                  <c:v>3.1580000000000001E-12</c:v>
                </c:pt>
                <c:pt idx="33295">
                  <c:v>3.1479999999999999E-12</c:v>
                </c:pt>
                <c:pt idx="33296">
                  <c:v>3.1460000000000001E-12</c:v>
                </c:pt>
                <c:pt idx="33297">
                  <c:v>3.1380000000000002E-12</c:v>
                </c:pt>
                <c:pt idx="33298">
                  <c:v>3.128E-12</c:v>
                </c:pt>
                <c:pt idx="33299">
                  <c:v>3.124E-12</c:v>
                </c:pt>
                <c:pt idx="33300">
                  <c:v>3.099E-12</c:v>
                </c:pt>
                <c:pt idx="33301">
                  <c:v>3.0960000000000001E-12</c:v>
                </c:pt>
                <c:pt idx="33302">
                  <c:v>3.0870000000000001E-12</c:v>
                </c:pt>
                <c:pt idx="33303">
                  <c:v>3.074E-12</c:v>
                </c:pt>
                <c:pt idx="33304">
                  <c:v>3.065E-12</c:v>
                </c:pt>
                <c:pt idx="33305">
                  <c:v>3.0670000000000002E-12</c:v>
                </c:pt>
                <c:pt idx="33306">
                  <c:v>3.061E-12</c:v>
                </c:pt>
                <c:pt idx="33307">
                  <c:v>3.0540000000000001E-12</c:v>
                </c:pt>
                <c:pt idx="33308">
                  <c:v>3.0469999999999998E-12</c:v>
                </c:pt>
                <c:pt idx="33309">
                  <c:v>3.0540000000000001E-12</c:v>
                </c:pt>
                <c:pt idx="33310">
                  <c:v>3.049E-12</c:v>
                </c:pt>
                <c:pt idx="33311">
                  <c:v>3.0509999999999998E-12</c:v>
                </c:pt>
                <c:pt idx="33312">
                  <c:v>3.0420000000000002E-12</c:v>
                </c:pt>
                <c:pt idx="33313">
                  <c:v>3.0389999999999999E-12</c:v>
                </c:pt>
                <c:pt idx="33314">
                  <c:v>3.0410000000000001E-12</c:v>
                </c:pt>
                <c:pt idx="33315">
                  <c:v>3.0380000000000002E-12</c:v>
                </c:pt>
                <c:pt idx="33316">
                  <c:v>3.0299999999999998E-12</c:v>
                </c:pt>
                <c:pt idx="33317">
                  <c:v>3.0309999999999999E-12</c:v>
                </c:pt>
                <c:pt idx="33318">
                  <c:v>3.0200000000000001E-12</c:v>
                </c:pt>
                <c:pt idx="33319">
                  <c:v>3.0330000000000001E-12</c:v>
                </c:pt>
                <c:pt idx="33320">
                  <c:v>3.0259999999999998E-12</c:v>
                </c:pt>
                <c:pt idx="33321">
                  <c:v>3.0269999999999999E-12</c:v>
                </c:pt>
                <c:pt idx="33322">
                  <c:v>3.0200000000000001E-12</c:v>
                </c:pt>
                <c:pt idx="33323">
                  <c:v>3.015E-12</c:v>
                </c:pt>
                <c:pt idx="33324">
                  <c:v>3.0210000000000002E-12</c:v>
                </c:pt>
                <c:pt idx="33325">
                  <c:v>3.0179999999999999E-12</c:v>
                </c:pt>
                <c:pt idx="33326">
                  <c:v>3.0099999999999999E-12</c:v>
                </c:pt>
                <c:pt idx="33327">
                  <c:v>3.007E-12</c:v>
                </c:pt>
                <c:pt idx="33328">
                  <c:v>3.0059999999999999E-12</c:v>
                </c:pt>
                <c:pt idx="33329">
                  <c:v>3.0120000000000001E-12</c:v>
                </c:pt>
                <c:pt idx="33330">
                  <c:v>3.0040000000000001E-12</c:v>
                </c:pt>
                <c:pt idx="33331">
                  <c:v>3.0000000000000001E-12</c:v>
                </c:pt>
                <c:pt idx="33332">
                  <c:v>3.0000000000000001E-12</c:v>
                </c:pt>
                <c:pt idx="33333">
                  <c:v>2.9979999999999999E-12</c:v>
                </c:pt>
                <c:pt idx="33334">
                  <c:v>2.9920000000000002E-12</c:v>
                </c:pt>
                <c:pt idx="33335">
                  <c:v>2.994E-12</c:v>
                </c:pt>
                <c:pt idx="33336">
                  <c:v>2.9969999999999999E-12</c:v>
                </c:pt>
                <c:pt idx="33337">
                  <c:v>2.999E-12</c:v>
                </c:pt>
                <c:pt idx="33338">
                  <c:v>2.9929999999999999E-12</c:v>
                </c:pt>
                <c:pt idx="33339">
                  <c:v>2.9950000000000001E-12</c:v>
                </c:pt>
                <c:pt idx="33340">
                  <c:v>2.9889999999999999E-12</c:v>
                </c:pt>
                <c:pt idx="33341">
                  <c:v>2.9979999999999999E-12</c:v>
                </c:pt>
                <c:pt idx="33342">
                  <c:v>2.9969999999999999E-12</c:v>
                </c:pt>
                <c:pt idx="33343">
                  <c:v>2.9960000000000002E-12</c:v>
                </c:pt>
                <c:pt idx="33344">
                  <c:v>3.2149999999999999E-12</c:v>
                </c:pt>
                <c:pt idx="33345">
                  <c:v>2.9910000000000001E-12</c:v>
                </c:pt>
                <c:pt idx="33346">
                  <c:v>2.9809999999999999E-12</c:v>
                </c:pt>
                <c:pt idx="33347">
                  <c:v>2.9830000000000001E-12</c:v>
                </c:pt>
                <c:pt idx="33348">
                  <c:v>2.9769999999999999E-12</c:v>
                </c:pt>
                <c:pt idx="33349">
                  <c:v>2.9769999999999999E-12</c:v>
                </c:pt>
                <c:pt idx="33350">
                  <c:v>2.978E-12</c:v>
                </c:pt>
                <c:pt idx="33351">
                  <c:v>2.9799999999999998E-12</c:v>
                </c:pt>
                <c:pt idx="33352">
                  <c:v>2.982E-12</c:v>
                </c:pt>
                <c:pt idx="33353">
                  <c:v>2.9839999999999998E-12</c:v>
                </c:pt>
                <c:pt idx="33354">
                  <c:v>2.9920000000000002E-12</c:v>
                </c:pt>
                <c:pt idx="33355">
                  <c:v>2.9929999999999999E-12</c:v>
                </c:pt>
                <c:pt idx="33356">
                  <c:v>2.994E-12</c:v>
                </c:pt>
                <c:pt idx="33357">
                  <c:v>2.994E-12</c:v>
                </c:pt>
                <c:pt idx="33358">
                  <c:v>2.999E-12</c:v>
                </c:pt>
                <c:pt idx="33359">
                  <c:v>2.9950000000000001E-12</c:v>
                </c:pt>
                <c:pt idx="33360">
                  <c:v>2.9950000000000001E-12</c:v>
                </c:pt>
                <c:pt idx="33361">
                  <c:v>3.0000000000000001E-12</c:v>
                </c:pt>
                <c:pt idx="33362">
                  <c:v>3.0080000000000001E-12</c:v>
                </c:pt>
                <c:pt idx="33363">
                  <c:v>3.0099999999999999E-12</c:v>
                </c:pt>
                <c:pt idx="33364">
                  <c:v>3.015E-12</c:v>
                </c:pt>
                <c:pt idx="33365">
                  <c:v>3.0099999999999999E-12</c:v>
                </c:pt>
                <c:pt idx="33366">
                  <c:v>3.0139999999999999E-12</c:v>
                </c:pt>
                <c:pt idx="33367">
                  <c:v>3.0160000000000001E-12</c:v>
                </c:pt>
                <c:pt idx="33368">
                  <c:v>3.015E-12</c:v>
                </c:pt>
                <c:pt idx="33369">
                  <c:v>3.0200000000000001E-12</c:v>
                </c:pt>
                <c:pt idx="33370">
                  <c:v>3.0250000000000001E-12</c:v>
                </c:pt>
                <c:pt idx="33371">
                  <c:v>3.024E-12</c:v>
                </c:pt>
                <c:pt idx="33372">
                  <c:v>3.0200000000000001E-12</c:v>
                </c:pt>
                <c:pt idx="33373">
                  <c:v>3.0160000000000001E-12</c:v>
                </c:pt>
                <c:pt idx="33374">
                  <c:v>3.015E-12</c:v>
                </c:pt>
                <c:pt idx="33375">
                  <c:v>3.0219999999999998E-12</c:v>
                </c:pt>
                <c:pt idx="33376">
                  <c:v>3.0179999999999999E-12</c:v>
                </c:pt>
                <c:pt idx="33377">
                  <c:v>3.0200000000000001E-12</c:v>
                </c:pt>
                <c:pt idx="33378">
                  <c:v>3.0179999999999999E-12</c:v>
                </c:pt>
                <c:pt idx="33379">
                  <c:v>3.0290000000000001E-12</c:v>
                </c:pt>
                <c:pt idx="33380">
                  <c:v>3.0330000000000001E-12</c:v>
                </c:pt>
                <c:pt idx="33381">
                  <c:v>3.0349999999999999E-12</c:v>
                </c:pt>
                <c:pt idx="33382">
                  <c:v>3.0330000000000001E-12</c:v>
                </c:pt>
                <c:pt idx="33383">
                  <c:v>3.0410000000000001E-12</c:v>
                </c:pt>
                <c:pt idx="33384">
                  <c:v>3.044E-12</c:v>
                </c:pt>
                <c:pt idx="33385">
                  <c:v>3.0420000000000002E-12</c:v>
                </c:pt>
                <c:pt idx="33386">
                  <c:v>3.0429999999999999E-12</c:v>
                </c:pt>
                <c:pt idx="33387">
                  <c:v>3.0469999999999998E-12</c:v>
                </c:pt>
                <c:pt idx="33388">
                  <c:v>3.0450000000000001E-12</c:v>
                </c:pt>
                <c:pt idx="33389">
                  <c:v>3.049E-12</c:v>
                </c:pt>
                <c:pt idx="33390">
                  <c:v>3.0290000000000001E-12</c:v>
                </c:pt>
                <c:pt idx="33391">
                  <c:v>3.0380000000000002E-12</c:v>
                </c:pt>
                <c:pt idx="33392">
                  <c:v>3.0429999999999999E-12</c:v>
                </c:pt>
                <c:pt idx="33393">
                  <c:v>3.04E-12</c:v>
                </c:pt>
                <c:pt idx="33394">
                  <c:v>3.0389999999999999E-12</c:v>
                </c:pt>
                <c:pt idx="33395">
                  <c:v>3.049E-12</c:v>
                </c:pt>
                <c:pt idx="33396">
                  <c:v>3.0580000000000001E-12</c:v>
                </c:pt>
                <c:pt idx="33397">
                  <c:v>3.0580000000000001E-12</c:v>
                </c:pt>
                <c:pt idx="33398">
                  <c:v>3.0660000000000001E-12</c:v>
                </c:pt>
                <c:pt idx="33399">
                  <c:v>3.065E-12</c:v>
                </c:pt>
                <c:pt idx="33400">
                  <c:v>3.0630000000000002E-12</c:v>
                </c:pt>
                <c:pt idx="33401">
                  <c:v>3.0719999999999998E-12</c:v>
                </c:pt>
                <c:pt idx="33402">
                  <c:v>3.074E-12</c:v>
                </c:pt>
                <c:pt idx="33403">
                  <c:v>3.0710000000000001E-12</c:v>
                </c:pt>
                <c:pt idx="33404">
                  <c:v>3.0809999999999999E-12</c:v>
                </c:pt>
                <c:pt idx="33405">
                  <c:v>3.082E-12</c:v>
                </c:pt>
                <c:pt idx="33406">
                  <c:v>3.082E-12</c:v>
                </c:pt>
                <c:pt idx="33407">
                  <c:v>3.0849999999999999E-12</c:v>
                </c:pt>
                <c:pt idx="33408">
                  <c:v>3.0929999999999998E-12</c:v>
                </c:pt>
                <c:pt idx="33409">
                  <c:v>3.0830000000000001E-12</c:v>
                </c:pt>
                <c:pt idx="33410">
                  <c:v>3.0809999999999999E-12</c:v>
                </c:pt>
                <c:pt idx="33411">
                  <c:v>3.0809999999999999E-12</c:v>
                </c:pt>
                <c:pt idx="33412">
                  <c:v>3.082E-12</c:v>
                </c:pt>
                <c:pt idx="33413">
                  <c:v>3.0889999999999999E-12</c:v>
                </c:pt>
                <c:pt idx="33414">
                  <c:v>3.09E-12</c:v>
                </c:pt>
                <c:pt idx="33415">
                  <c:v>3.1000000000000001E-12</c:v>
                </c:pt>
                <c:pt idx="33416">
                  <c:v>3.103E-12</c:v>
                </c:pt>
                <c:pt idx="33417">
                  <c:v>3.1050000000000002E-12</c:v>
                </c:pt>
                <c:pt idx="33418">
                  <c:v>3.107E-12</c:v>
                </c:pt>
                <c:pt idx="33419">
                  <c:v>3.12E-12</c:v>
                </c:pt>
                <c:pt idx="33420">
                  <c:v>3.124E-12</c:v>
                </c:pt>
                <c:pt idx="33421">
                  <c:v>3.1399999999999999E-12</c:v>
                </c:pt>
                <c:pt idx="33422">
                  <c:v>3.1389999999999999E-12</c:v>
                </c:pt>
                <c:pt idx="33423">
                  <c:v>3.145E-12</c:v>
                </c:pt>
                <c:pt idx="33424">
                  <c:v>3.149E-12</c:v>
                </c:pt>
                <c:pt idx="33425">
                  <c:v>3.1550000000000002E-12</c:v>
                </c:pt>
                <c:pt idx="33426">
                  <c:v>3.1550000000000002E-12</c:v>
                </c:pt>
                <c:pt idx="33427">
                  <c:v>3.1550000000000002E-12</c:v>
                </c:pt>
                <c:pt idx="33428">
                  <c:v>3.149E-12</c:v>
                </c:pt>
                <c:pt idx="33429">
                  <c:v>3.1509999999999998E-12</c:v>
                </c:pt>
                <c:pt idx="33430">
                  <c:v>3.1509999999999998E-12</c:v>
                </c:pt>
                <c:pt idx="33431">
                  <c:v>3.1509999999999998E-12</c:v>
                </c:pt>
                <c:pt idx="33432">
                  <c:v>3.1559999999999999E-12</c:v>
                </c:pt>
                <c:pt idx="33433">
                  <c:v>3.1599999999999999E-12</c:v>
                </c:pt>
                <c:pt idx="33434">
                  <c:v>3.1590000000000002E-12</c:v>
                </c:pt>
                <c:pt idx="33435">
                  <c:v>3.1719999999999998E-12</c:v>
                </c:pt>
                <c:pt idx="33436">
                  <c:v>3.1679999999999998E-12</c:v>
                </c:pt>
                <c:pt idx="33437">
                  <c:v>3.1760000000000002E-12</c:v>
                </c:pt>
                <c:pt idx="33438">
                  <c:v>3.1790000000000001E-12</c:v>
                </c:pt>
                <c:pt idx="33439">
                  <c:v>3.186E-12</c:v>
                </c:pt>
                <c:pt idx="33440">
                  <c:v>3.1809999999999999E-12</c:v>
                </c:pt>
                <c:pt idx="33441">
                  <c:v>3.1939999999999999E-12</c:v>
                </c:pt>
                <c:pt idx="33442">
                  <c:v>3.1880000000000001E-12</c:v>
                </c:pt>
                <c:pt idx="33443">
                  <c:v>3.1880000000000001E-12</c:v>
                </c:pt>
                <c:pt idx="33444">
                  <c:v>3.1939999999999999E-12</c:v>
                </c:pt>
                <c:pt idx="33445">
                  <c:v>3.2000000000000001E-12</c:v>
                </c:pt>
                <c:pt idx="33446">
                  <c:v>3.2010000000000002E-12</c:v>
                </c:pt>
                <c:pt idx="33447">
                  <c:v>3.2109999999999999E-12</c:v>
                </c:pt>
                <c:pt idx="33448">
                  <c:v>3.2130000000000001E-12</c:v>
                </c:pt>
                <c:pt idx="33449">
                  <c:v>3.2189999999999999E-12</c:v>
                </c:pt>
                <c:pt idx="33450">
                  <c:v>3.2229999999999999E-12</c:v>
                </c:pt>
                <c:pt idx="33451">
                  <c:v>3.228E-12</c:v>
                </c:pt>
                <c:pt idx="33452">
                  <c:v>3.228E-12</c:v>
                </c:pt>
                <c:pt idx="33453">
                  <c:v>3.237E-12</c:v>
                </c:pt>
                <c:pt idx="33454">
                  <c:v>3.2470000000000002E-12</c:v>
                </c:pt>
                <c:pt idx="33455">
                  <c:v>3.2470000000000002E-12</c:v>
                </c:pt>
                <c:pt idx="33456">
                  <c:v>3.253E-12</c:v>
                </c:pt>
                <c:pt idx="33457">
                  <c:v>3.262E-12</c:v>
                </c:pt>
                <c:pt idx="33458">
                  <c:v>3.262E-12</c:v>
                </c:pt>
                <c:pt idx="33459">
                  <c:v>3.2630000000000001E-12</c:v>
                </c:pt>
                <c:pt idx="33460">
                  <c:v>3.266E-12</c:v>
                </c:pt>
                <c:pt idx="33461">
                  <c:v>3.2689999999999999E-12</c:v>
                </c:pt>
                <c:pt idx="33462">
                  <c:v>3.2679999999999998E-12</c:v>
                </c:pt>
                <c:pt idx="33463">
                  <c:v>3.2790000000000001E-12</c:v>
                </c:pt>
                <c:pt idx="33464">
                  <c:v>3.2819999999999999E-12</c:v>
                </c:pt>
                <c:pt idx="33465">
                  <c:v>3.3069999999999999E-12</c:v>
                </c:pt>
                <c:pt idx="33466">
                  <c:v>3.2939999999999999E-12</c:v>
                </c:pt>
                <c:pt idx="33467">
                  <c:v>3.3010000000000002E-12</c:v>
                </c:pt>
                <c:pt idx="33468">
                  <c:v>3.3010000000000002E-12</c:v>
                </c:pt>
                <c:pt idx="33469">
                  <c:v>3.303E-12</c:v>
                </c:pt>
                <c:pt idx="33470">
                  <c:v>3.3010000000000002E-12</c:v>
                </c:pt>
                <c:pt idx="33471">
                  <c:v>3.3050000000000002E-12</c:v>
                </c:pt>
                <c:pt idx="33472">
                  <c:v>3.3010000000000002E-12</c:v>
                </c:pt>
                <c:pt idx="33473">
                  <c:v>3.3069999999999999E-12</c:v>
                </c:pt>
                <c:pt idx="33474">
                  <c:v>3.299E-12</c:v>
                </c:pt>
                <c:pt idx="33475">
                  <c:v>3.3010000000000002E-12</c:v>
                </c:pt>
                <c:pt idx="33476">
                  <c:v>3.3040000000000001E-12</c:v>
                </c:pt>
                <c:pt idx="33477">
                  <c:v>3.308E-12</c:v>
                </c:pt>
                <c:pt idx="33478">
                  <c:v>3.3170000000000001E-12</c:v>
                </c:pt>
                <c:pt idx="33479">
                  <c:v>3.3300000000000001E-12</c:v>
                </c:pt>
                <c:pt idx="33480">
                  <c:v>3.3309999999999998E-12</c:v>
                </c:pt>
                <c:pt idx="33481">
                  <c:v>3.3500000000000001E-12</c:v>
                </c:pt>
                <c:pt idx="33482">
                  <c:v>3.3470000000000002E-12</c:v>
                </c:pt>
                <c:pt idx="33483">
                  <c:v>3.353E-12</c:v>
                </c:pt>
                <c:pt idx="33484">
                  <c:v>3.3630000000000001E-12</c:v>
                </c:pt>
                <c:pt idx="33485">
                  <c:v>3.3599999999999998E-12</c:v>
                </c:pt>
                <c:pt idx="33486">
                  <c:v>3.3670000000000001E-12</c:v>
                </c:pt>
                <c:pt idx="33487">
                  <c:v>3.3689999999999999E-12</c:v>
                </c:pt>
                <c:pt idx="33488">
                  <c:v>3.3670000000000001E-12</c:v>
                </c:pt>
                <c:pt idx="33489">
                  <c:v>3.374E-12</c:v>
                </c:pt>
                <c:pt idx="33490">
                  <c:v>3.4059999999999998E-12</c:v>
                </c:pt>
                <c:pt idx="33491">
                  <c:v>3.3899999999999999E-12</c:v>
                </c:pt>
                <c:pt idx="33492">
                  <c:v>3.391E-12</c:v>
                </c:pt>
                <c:pt idx="33493">
                  <c:v>3.4010000000000001E-12</c:v>
                </c:pt>
                <c:pt idx="33494">
                  <c:v>3.408E-12</c:v>
                </c:pt>
                <c:pt idx="33495">
                  <c:v>3.4170000000000001E-12</c:v>
                </c:pt>
                <c:pt idx="33496">
                  <c:v>3.4180000000000002E-12</c:v>
                </c:pt>
                <c:pt idx="33497">
                  <c:v>3.4180000000000002E-12</c:v>
                </c:pt>
                <c:pt idx="33498">
                  <c:v>3.4279999999999999E-12</c:v>
                </c:pt>
                <c:pt idx="33499">
                  <c:v>3.437E-12</c:v>
                </c:pt>
                <c:pt idx="33500">
                  <c:v>3.4399999999999999E-12</c:v>
                </c:pt>
                <c:pt idx="33501">
                  <c:v>3.445E-12</c:v>
                </c:pt>
                <c:pt idx="33502">
                  <c:v>3.441E-12</c:v>
                </c:pt>
                <c:pt idx="33503">
                  <c:v>3.4399999999999999E-12</c:v>
                </c:pt>
                <c:pt idx="33504">
                  <c:v>3.445E-12</c:v>
                </c:pt>
                <c:pt idx="33505">
                  <c:v>3.4380000000000001E-12</c:v>
                </c:pt>
                <c:pt idx="33506">
                  <c:v>3.4349999999999998E-12</c:v>
                </c:pt>
                <c:pt idx="33507">
                  <c:v>3.4470000000000002E-12</c:v>
                </c:pt>
                <c:pt idx="33508">
                  <c:v>3.4470000000000002E-12</c:v>
                </c:pt>
                <c:pt idx="33509">
                  <c:v>3.445E-12</c:v>
                </c:pt>
                <c:pt idx="33510">
                  <c:v>3.4529999999999999E-12</c:v>
                </c:pt>
                <c:pt idx="33511">
                  <c:v>3.4559999999999998E-12</c:v>
                </c:pt>
                <c:pt idx="33512">
                  <c:v>3.4479999999999998E-12</c:v>
                </c:pt>
                <c:pt idx="33513">
                  <c:v>3.4559999999999998E-12</c:v>
                </c:pt>
                <c:pt idx="33514">
                  <c:v>3.458E-12</c:v>
                </c:pt>
                <c:pt idx="33515">
                  <c:v>3.47E-12</c:v>
                </c:pt>
                <c:pt idx="33516">
                  <c:v>3.4630000000000001E-12</c:v>
                </c:pt>
                <c:pt idx="33517">
                  <c:v>3.4760000000000001E-12</c:v>
                </c:pt>
                <c:pt idx="33518">
                  <c:v>3.483E-12</c:v>
                </c:pt>
                <c:pt idx="33519">
                  <c:v>3.483E-12</c:v>
                </c:pt>
                <c:pt idx="33520">
                  <c:v>3.491E-12</c:v>
                </c:pt>
                <c:pt idx="33521">
                  <c:v>3.5010000000000001E-12</c:v>
                </c:pt>
                <c:pt idx="33522">
                  <c:v>3.4979999999999998E-12</c:v>
                </c:pt>
                <c:pt idx="33523">
                  <c:v>3.4979999999999998E-12</c:v>
                </c:pt>
                <c:pt idx="33524">
                  <c:v>3.5029999999999999E-12</c:v>
                </c:pt>
                <c:pt idx="33525">
                  <c:v>3.5109999999999999E-12</c:v>
                </c:pt>
                <c:pt idx="33526">
                  <c:v>3.5E-12</c:v>
                </c:pt>
                <c:pt idx="33527">
                  <c:v>3.496E-12</c:v>
                </c:pt>
                <c:pt idx="33528">
                  <c:v>3.496E-12</c:v>
                </c:pt>
                <c:pt idx="33529">
                  <c:v>3.495E-12</c:v>
                </c:pt>
                <c:pt idx="33530">
                  <c:v>3.5019999999999998E-12</c:v>
                </c:pt>
                <c:pt idx="33531">
                  <c:v>3.5090000000000001E-12</c:v>
                </c:pt>
                <c:pt idx="33532">
                  <c:v>3.5109999999999999E-12</c:v>
                </c:pt>
                <c:pt idx="33533">
                  <c:v>3.5180000000000002E-12</c:v>
                </c:pt>
                <c:pt idx="33534">
                  <c:v>3.525E-12</c:v>
                </c:pt>
                <c:pt idx="33535">
                  <c:v>3.5340000000000001E-12</c:v>
                </c:pt>
                <c:pt idx="33536">
                  <c:v>3.5300000000000001E-12</c:v>
                </c:pt>
                <c:pt idx="33537">
                  <c:v>3.537E-12</c:v>
                </c:pt>
                <c:pt idx="33538">
                  <c:v>3.5380000000000001E-12</c:v>
                </c:pt>
                <c:pt idx="33539">
                  <c:v>3.5359999999999999E-12</c:v>
                </c:pt>
                <c:pt idx="33540">
                  <c:v>3.5310000000000002E-12</c:v>
                </c:pt>
                <c:pt idx="33541">
                  <c:v>3.5399999999999999E-12</c:v>
                </c:pt>
                <c:pt idx="33542">
                  <c:v>3.5399999999999999E-12</c:v>
                </c:pt>
                <c:pt idx="33543">
                  <c:v>3.546E-12</c:v>
                </c:pt>
                <c:pt idx="33544">
                  <c:v>3.5479999999999998E-12</c:v>
                </c:pt>
                <c:pt idx="33545">
                  <c:v>3.5420000000000001E-12</c:v>
                </c:pt>
                <c:pt idx="33546">
                  <c:v>3.5510000000000001E-12</c:v>
                </c:pt>
                <c:pt idx="33547">
                  <c:v>3.5569999999999999E-12</c:v>
                </c:pt>
                <c:pt idx="33548">
                  <c:v>3.5569999999999999E-12</c:v>
                </c:pt>
                <c:pt idx="33549">
                  <c:v>3.562E-12</c:v>
                </c:pt>
                <c:pt idx="33550">
                  <c:v>3.5609999999999999E-12</c:v>
                </c:pt>
                <c:pt idx="33551">
                  <c:v>3.5609999999999999E-12</c:v>
                </c:pt>
                <c:pt idx="33552">
                  <c:v>3.5569999999999999E-12</c:v>
                </c:pt>
                <c:pt idx="33553">
                  <c:v>3.558E-12</c:v>
                </c:pt>
                <c:pt idx="33554">
                  <c:v>3.5479999999999998E-12</c:v>
                </c:pt>
                <c:pt idx="33555">
                  <c:v>3.5489999999999999E-12</c:v>
                </c:pt>
                <c:pt idx="33556">
                  <c:v>3.5510000000000001E-12</c:v>
                </c:pt>
                <c:pt idx="33557">
                  <c:v>3.5600000000000002E-12</c:v>
                </c:pt>
                <c:pt idx="33558">
                  <c:v>3.554E-12</c:v>
                </c:pt>
                <c:pt idx="33559">
                  <c:v>3.5630000000000001E-12</c:v>
                </c:pt>
                <c:pt idx="33560">
                  <c:v>3.562E-12</c:v>
                </c:pt>
                <c:pt idx="33561">
                  <c:v>3.5609999999999999E-12</c:v>
                </c:pt>
                <c:pt idx="33562">
                  <c:v>3.5699999999999999E-12</c:v>
                </c:pt>
                <c:pt idx="33563">
                  <c:v>3.5739999999999999E-12</c:v>
                </c:pt>
                <c:pt idx="33564">
                  <c:v>3.5810000000000002E-12</c:v>
                </c:pt>
                <c:pt idx="33565">
                  <c:v>3.575E-12</c:v>
                </c:pt>
                <c:pt idx="33566">
                  <c:v>3.5930000000000001E-12</c:v>
                </c:pt>
                <c:pt idx="33567">
                  <c:v>3.6090000000000001E-12</c:v>
                </c:pt>
                <c:pt idx="33568">
                  <c:v>3.6010000000000001E-12</c:v>
                </c:pt>
                <c:pt idx="33569">
                  <c:v>3.6130000000000001E-12</c:v>
                </c:pt>
                <c:pt idx="33570">
                  <c:v>3.612E-12</c:v>
                </c:pt>
                <c:pt idx="33571">
                  <c:v>3.617E-12</c:v>
                </c:pt>
                <c:pt idx="33572">
                  <c:v>3.6140000000000002E-12</c:v>
                </c:pt>
                <c:pt idx="33573">
                  <c:v>3.6199999999999999E-12</c:v>
                </c:pt>
                <c:pt idx="33574">
                  <c:v>3.625E-12</c:v>
                </c:pt>
                <c:pt idx="33575">
                  <c:v>3.6270000000000002E-12</c:v>
                </c:pt>
                <c:pt idx="33576">
                  <c:v>3.6300000000000001E-12</c:v>
                </c:pt>
                <c:pt idx="33577">
                  <c:v>3.6300000000000001E-12</c:v>
                </c:pt>
                <c:pt idx="33578">
                  <c:v>3.6229999999999998E-12</c:v>
                </c:pt>
                <c:pt idx="33579">
                  <c:v>3.629E-12</c:v>
                </c:pt>
                <c:pt idx="33580">
                  <c:v>3.6229999999999998E-12</c:v>
                </c:pt>
                <c:pt idx="33581">
                  <c:v>3.6220000000000001E-12</c:v>
                </c:pt>
                <c:pt idx="33582">
                  <c:v>3.6229999999999998E-12</c:v>
                </c:pt>
                <c:pt idx="33583">
                  <c:v>3.629E-12</c:v>
                </c:pt>
                <c:pt idx="33584">
                  <c:v>3.6270000000000002E-12</c:v>
                </c:pt>
                <c:pt idx="33585">
                  <c:v>3.6319999999999999E-12</c:v>
                </c:pt>
                <c:pt idx="33586">
                  <c:v>3.6310000000000002E-12</c:v>
                </c:pt>
                <c:pt idx="33587">
                  <c:v>3.6459999999999996E-12</c:v>
                </c:pt>
                <c:pt idx="33588">
                  <c:v>3.6390000000000001E-12</c:v>
                </c:pt>
                <c:pt idx="33589">
                  <c:v>3.6479999999999998E-12</c:v>
                </c:pt>
                <c:pt idx="33590">
                  <c:v>3.6199999999999999E-12</c:v>
                </c:pt>
                <c:pt idx="33591">
                  <c:v>3.6399999999999998E-12</c:v>
                </c:pt>
                <c:pt idx="33592">
                  <c:v>3.6399999999999998E-12</c:v>
                </c:pt>
                <c:pt idx="33593">
                  <c:v>3.6410000000000003E-12</c:v>
                </c:pt>
                <c:pt idx="33594">
                  <c:v>3.642E-12</c:v>
                </c:pt>
                <c:pt idx="33595">
                  <c:v>3.6379999999999996E-12</c:v>
                </c:pt>
                <c:pt idx="33596">
                  <c:v>3.6310000000000002E-12</c:v>
                </c:pt>
                <c:pt idx="33597">
                  <c:v>3.6379999999999996E-12</c:v>
                </c:pt>
                <c:pt idx="33598">
                  <c:v>3.633E-12</c:v>
                </c:pt>
                <c:pt idx="33599">
                  <c:v>3.6319999999999999E-12</c:v>
                </c:pt>
                <c:pt idx="33600">
                  <c:v>3.629E-12</c:v>
                </c:pt>
                <c:pt idx="33601">
                  <c:v>3.637E-12</c:v>
                </c:pt>
                <c:pt idx="33602">
                  <c:v>3.6340000000000001E-12</c:v>
                </c:pt>
                <c:pt idx="33603">
                  <c:v>3.629E-12</c:v>
                </c:pt>
                <c:pt idx="33604">
                  <c:v>3.6279999999999999E-12</c:v>
                </c:pt>
                <c:pt idx="33605">
                  <c:v>3.6239999999999999E-12</c:v>
                </c:pt>
                <c:pt idx="33606">
                  <c:v>3.6260000000000001E-12</c:v>
                </c:pt>
                <c:pt idx="33607">
                  <c:v>3.6279999999999999E-12</c:v>
                </c:pt>
                <c:pt idx="33608">
                  <c:v>3.6279999999999999E-12</c:v>
                </c:pt>
                <c:pt idx="33609">
                  <c:v>3.6270000000000002E-12</c:v>
                </c:pt>
                <c:pt idx="33610">
                  <c:v>3.6239999999999999E-12</c:v>
                </c:pt>
                <c:pt idx="33611">
                  <c:v>3.617E-12</c:v>
                </c:pt>
                <c:pt idx="33612">
                  <c:v>3.6229999999999998E-12</c:v>
                </c:pt>
                <c:pt idx="33613">
                  <c:v>3.625E-12</c:v>
                </c:pt>
                <c:pt idx="33614">
                  <c:v>3.6239999999999999E-12</c:v>
                </c:pt>
                <c:pt idx="33615">
                  <c:v>3.6199999999999999E-12</c:v>
                </c:pt>
                <c:pt idx="33616">
                  <c:v>3.6229999999999998E-12</c:v>
                </c:pt>
                <c:pt idx="33617">
                  <c:v>3.6279999999999999E-12</c:v>
                </c:pt>
                <c:pt idx="33618">
                  <c:v>3.6229999999999998E-12</c:v>
                </c:pt>
                <c:pt idx="33619">
                  <c:v>3.625E-12</c:v>
                </c:pt>
                <c:pt idx="33620">
                  <c:v>3.6220000000000001E-12</c:v>
                </c:pt>
                <c:pt idx="33621">
                  <c:v>3.6159999999999999E-12</c:v>
                </c:pt>
                <c:pt idx="33622">
                  <c:v>3.608E-12</c:v>
                </c:pt>
                <c:pt idx="33623">
                  <c:v>3.6069999999999999E-12</c:v>
                </c:pt>
                <c:pt idx="33624">
                  <c:v>3.5989999999999999E-12</c:v>
                </c:pt>
                <c:pt idx="33625">
                  <c:v>3.596E-12</c:v>
                </c:pt>
                <c:pt idx="33626">
                  <c:v>3.5850000000000002E-12</c:v>
                </c:pt>
                <c:pt idx="33627">
                  <c:v>3.583E-12</c:v>
                </c:pt>
                <c:pt idx="33628">
                  <c:v>3.575E-12</c:v>
                </c:pt>
                <c:pt idx="33629">
                  <c:v>3.5810000000000002E-12</c:v>
                </c:pt>
                <c:pt idx="33630">
                  <c:v>3.5699999999999999E-12</c:v>
                </c:pt>
                <c:pt idx="33631">
                  <c:v>3.5590000000000001E-12</c:v>
                </c:pt>
                <c:pt idx="33632">
                  <c:v>3.5529999999999999E-12</c:v>
                </c:pt>
                <c:pt idx="33633">
                  <c:v>3.546E-12</c:v>
                </c:pt>
                <c:pt idx="33634">
                  <c:v>3.5430000000000002E-12</c:v>
                </c:pt>
                <c:pt idx="33635">
                  <c:v>3.5420000000000001E-12</c:v>
                </c:pt>
                <c:pt idx="33636">
                  <c:v>3.525E-12</c:v>
                </c:pt>
                <c:pt idx="33637">
                  <c:v>3.5269999999999998E-12</c:v>
                </c:pt>
                <c:pt idx="33638">
                  <c:v>3.5170000000000001E-12</c:v>
                </c:pt>
                <c:pt idx="33639">
                  <c:v>3.5199999999999999E-12</c:v>
                </c:pt>
                <c:pt idx="33640">
                  <c:v>3.5130000000000001E-12</c:v>
                </c:pt>
                <c:pt idx="33641">
                  <c:v>3.5130000000000001E-12</c:v>
                </c:pt>
                <c:pt idx="33642">
                  <c:v>3.5050000000000001E-12</c:v>
                </c:pt>
                <c:pt idx="33643">
                  <c:v>3.5059999999999998E-12</c:v>
                </c:pt>
                <c:pt idx="33644">
                  <c:v>3.4979999999999998E-12</c:v>
                </c:pt>
                <c:pt idx="33645">
                  <c:v>3.5050000000000001E-12</c:v>
                </c:pt>
                <c:pt idx="33646">
                  <c:v>3.4939999999999999E-12</c:v>
                </c:pt>
                <c:pt idx="33647">
                  <c:v>3.4890000000000002E-12</c:v>
                </c:pt>
                <c:pt idx="33648">
                  <c:v>3.4899999999999999E-12</c:v>
                </c:pt>
                <c:pt idx="33649">
                  <c:v>3.4850000000000002E-12</c:v>
                </c:pt>
                <c:pt idx="33650">
                  <c:v>3.4710000000000001E-12</c:v>
                </c:pt>
                <c:pt idx="33651">
                  <c:v>3.4609999999999999E-12</c:v>
                </c:pt>
                <c:pt idx="33652">
                  <c:v>3.4569999999999999E-12</c:v>
                </c:pt>
                <c:pt idx="33653">
                  <c:v>3.454E-12</c:v>
                </c:pt>
                <c:pt idx="33654">
                  <c:v>3.45E-12</c:v>
                </c:pt>
                <c:pt idx="33655">
                  <c:v>3.45E-12</c:v>
                </c:pt>
                <c:pt idx="33656">
                  <c:v>3.441E-12</c:v>
                </c:pt>
                <c:pt idx="33657">
                  <c:v>3.4349999999999998E-12</c:v>
                </c:pt>
                <c:pt idx="33658">
                  <c:v>3.4220000000000002E-12</c:v>
                </c:pt>
                <c:pt idx="33659">
                  <c:v>3.4269999999999998E-12</c:v>
                </c:pt>
                <c:pt idx="33660">
                  <c:v>3.4149999999999999E-12</c:v>
                </c:pt>
                <c:pt idx="33661">
                  <c:v>3.416E-12</c:v>
                </c:pt>
                <c:pt idx="33662">
                  <c:v>3.404E-12</c:v>
                </c:pt>
                <c:pt idx="33663">
                  <c:v>3.4099999999999998E-12</c:v>
                </c:pt>
                <c:pt idx="33664">
                  <c:v>3.4000000000000001E-12</c:v>
                </c:pt>
                <c:pt idx="33665">
                  <c:v>3.4000000000000001E-12</c:v>
                </c:pt>
                <c:pt idx="33666">
                  <c:v>3.391E-12</c:v>
                </c:pt>
                <c:pt idx="33667">
                  <c:v>3.3920000000000001E-12</c:v>
                </c:pt>
                <c:pt idx="33668">
                  <c:v>3.383E-12</c:v>
                </c:pt>
                <c:pt idx="33669">
                  <c:v>3.3849999999999998E-12</c:v>
                </c:pt>
                <c:pt idx="33670">
                  <c:v>3.3819999999999999E-12</c:v>
                </c:pt>
                <c:pt idx="33671">
                  <c:v>3.3760000000000002E-12</c:v>
                </c:pt>
                <c:pt idx="33672">
                  <c:v>3.3680000000000002E-12</c:v>
                </c:pt>
                <c:pt idx="33673">
                  <c:v>3.3639999999999998E-12</c:v>
                </c:pt>
                <c:pt idx="33674">
                  <c:v>3.362E-12</c:v>
                </c:pt>
                <c:pt idx="33675">
                  <c:v>3.3500000000000001E-12</c:v>
                </c:pt>
                <c:pt idx="33676">
                  <c:v>3.3389999999999998E-12</c:v>
                </c:pt>
                <c:pt idx="33677">
                  <c:v>3.3359999999999999E-12</c:v>
                </c:pt>
                <c:pt idx="33678">
                  <c:v>3.328E-12</c:v>
                </c:pt>
                <c:pt idx="33679">
                  <c:v>3.3189999999999999E-12</c:v>
                </c:pt>
                <c:pt idx="33680">
                  <c:v>3.3189999999999999E-12</c:v>
                </c:pt>
                <c:pt idx="33681">
                  <c:v>3.3099999999999998E-12</c:v>
                </c:pt>
                <c:pt idx="33682">
                  <c:v>3.3069999999999999E-12</c:v>
                </c:pt>
                <c:pt idx="33683">
                  <c:v>3.2960000000000001E-12</c:v>
                </c:pt>
                <c:pt idx="33684">
                  <c:v>3.2899999999999999E-12</c:v>
                </c:pt>
                <c:pt idx="33685">
                  <c:v>3.2849999999999998E-12</c:v>
                </c:pt>
                <c:pt idx="33686">
                  <c:v>3.2849999999999998E-12</c:v>
                </c:pt>
                <c:pt idx="33687">
                  <c:v>3.27E-12</c:v>
                </c:pt>
                <c:pt idx="33688">
                  <c:v>3.257E-12</c:v>
                </c:pt>
                <c:pt idx="33689">
                  <c:v>3.2519999999999999E-12</c:v>
                </c:pt>
                <c:pt idx="33690">
                  <c:v>3.2439999999999999E-12</c:v>
                </c:pt>
                <c:pt idx="33691">
                  <c:v>3.237E-12</c:v>
                </c:pt>
                <c:pt idx="33692">
                  <c:v>3.2439999999999999E-12</c:v>
                </c:pt>
                <c:pt idx="33693">
                  <c:v>3.2340000000000002E-12</c:v>
                </c:pt>
                <c:pt idx="33694">
                  <c:v>3.2300000000000002E-12</c:v>
                </c:pt>
                <c:pt idx="33695">
                  <c:v>3.2309999999999999E-12</c:v>
                </c:pt>
                <c:pt idx="33696">
                  <c:v>3.2290000000000001E-12</c:v>
                </c:pt>
                <c:pt idx="33697">
                  <c:v>3.2260000000000002E-12</c:v>
                </c:pt>
                <c:pt idx="33698">
                  <c:v>3.224E-12</c:v>
                </c:pt>
                <c:pt idx="33699">
                  <c:v>3.2179999999999998E-12</c:v>
                </c:pt>
                <c:pt idx="33700">
                  <c:v>3.2090000000000002E-12</c:v>
                </c:pt>
                <c:pt idx="33701">
                  <c:v>3.1979999999999999E-12</c:v>
                </c:pt>
                <c:pt idx="33702">
                  <c:v>3.1880000000000001E-12</c:v>
                </c:pt>
                <c:pt idx="33703">
                  <c:v>3.2179999999999998E-12</c:v>
                </c:pt>
                <c:pt idx="33704">
                  <c:v>3.216E-12</c:v>
                </c:pt>
                <c:pt idx="33705">
                  <c:v>3.2099999999999999E-12</c:v>
                </c:pt>
                <c:pt idx="33706">
                  <c:v>3.2080000000000001E-12</c:v>
                </c:pt>
                <c:pt idx="33707">
                  <c:v>3.2090000000000002E-12</c:v>
                </c:pt>
                <c:pt idx="33708">
                  <c:v>3.195E-12</c:v>
                </c:pt>
                <c:pt idx="33709">
                  <c:v>3.1830000000000001E-12</c:v>
                </c:pt>
                <c:pt idx="33710">
                  <c:v>3.1760000000000002E-12</c:v>
                </c:pt>
                <c:pt idx="33711">
                  <c:v>3.1849999999999999E-12</c:v>
                </c:pt>
                <c:pt idx="33712">
                  <c:v>3.1760000000000002E-12</c:v>
                </c:pt>
                <c:pt idx="33713">
                  <c:v>3.1679999999999998E-12</c:v>
                </c:pt>
                <c:pt idx="33714">
                  <c:v>3.1559999999999999E-12</c:v>
                </c:pt>
                <c:pt idx="33715">
                  <c:v>3.157E-12</c:v>
                </c:pt>
                <c:pt idx="33716">
                  <c:v>3.1500000000000001E-12</c:v>
                </c:pt>
                <c:pt idx="33717">
                  <c:v>3.1399999999999999E-12</c:v>
                </c:pt>
                <c:pt idx="33718">
                  <c:v>3.1399999999999999E-12</c:v>
                </c:pt>
                <c:pt idx="33719">
                  <c:v>3.1389999999999999E-12</c:v>
                </c:pt>
                <c:pt idx="33720">
                  <c:v>3.1290000000000001E-12</c:v>
                </c:pt>
                <c:pt idx="33721">
                  <c:v>3.1290000000000001E-12</c:v>
                </c:pt>
                <c:pt idx="33722">
                  <c:v>3.124E-12</c:v>
                </c:pt>
                <c:pt idx="33723">
                  <c:v>3.1130000000000002E-12</c:v>
                </c:pt>
                <c:pt idx="33724">
                  <c:v>3.1170000000000001E-12</c:v>
                </c:pt>
                <c:pt idx="33725">
                  <c:v>3.1170000000000001E-12</c:v>
                </c:pt>
                <c:pt idx="33726">
                  <c:v>3.1059999999999999E-12</c:v>
                </c:pt>
                <c:pt idx="33727">
                  <c:v>3.1059999999999999E-12</c:v>
                </c:pt>
                <c:pt idx="33728">
                  <c:v>3.1040000000000001E-12</c:v>
                </c:pt>
                <c:pt idx="33729">
                  <c:v>3.1000000000000001E-12</c:v>
                </c:pt>
                <c:pt idx="33730">
                  <c:v>3.0939999999999999E-12</c:v>
                </c:pt>
                <c:pt idx="33731">
                  <c:v>3.0910000000000001E-12</c:v>
                </c:pt>
                <c:pt idx="33732">
                  <c:v>3.0920000000000002E-12</c:v>
                </c:pt>
                <c:pt idx="33733">
                  <c:v>3.082E-12</c:v>
                </c:pt>
                <c:pt idx="33734">
                  <c:v>3.0840000000000002E-12</c:v>
                </c:pt>
                <c:pt idx="33735">
                  <c:v>3.086E-12</c:v>
                </c:pt>
                <c:pt idx="33736">
                  <c:v>3.0849999999999999E-12</c:v>
                </c:pt>
                <c:pt idx="33737">
                  <c:v>3.0769999999999999E-12</c:v>
                </c:pt>
                <c:pt idx="33738">
                  <c:v>3.0750000000000001E-12</c:v>
                </c:pt>
                <c:pt idx="33739">
                  <c:v>3.0729999999999999E-12</c:v>
                </c:pt>
                <c:pt idx="33740">
                  <c:v>3.061E-12</c:v>
                </c:pt>
                <c:pt idx="33741">
                  <c:v>3.0679999999999999E-12</c:v>
                </c:pt>
                <c:pt idx="33742">
                  <c:v>3.0670000000000002E-12</c:v>
                </c:pt>
                <c:pt idx="33743">
                  <c:v>3.0670000000000002E-12</c:v>
                </c:pt>
                <c:pt idx="33744">
                  <c:v>3.0620000000000001E-12</c:v>
                </c:pt>
                <c:pt idx="33745">
                  <c:v>3.0729999999999999E-12</c:v>
                </c:pt>
                <c:pt idx="33746">
                  <c:v>3.0620000000000001E-12</c:v>
                </c:pt>
                <c:pt idx="33747">
                  <c:v>3.057E-12</c:v>
                </c:pt>
                <c:pt idx="33748">
                  <c:v>3.0509999999999998E-12</c:v>
                </c:pt>
                <c:pt idx="33749">
                  <c:v>3.0580000000000001E-12</c:v>
                </c:pt>
                <c:pt idx="33750">
                  <c:v>3.0620000000000001E-12</c:v>
                </c:pt>
                <c:pt idx="33751">
                  <c:v>3.0590000000000002E-12</c:v>
                </c:pt>
                <c:pt idx="33752">
                  <c:v>3.0509999999999998E-12</c:v>
                </c:pt>
                <c:pt idx="33753">
                  <c:v>3.0479999999999999E-12</c:v>
                </c:pt>
                <c:pt idx="33754">
                  <c:v>3.0479999999999999E-12</c:v>
                </c:pt>
                <c:pt idx="33755">
                  <c:v>3.0469999999999998E-12</c:v>
                </c:pt>
                <c:pt idx="33756">
                  <c:v>3.0429999999999999E-12</c:v>
                </c:pt>
                <c:pt idx="33757">
                  <c:v>3.036E-12</c:v>
                </c:pt>
                <c:pt idx="33758">
                  <c:v>3.044E-12</c:v>
                </c:pt>
                <c:pt idx="33759">
                  <c:v>3.04E-12</c:v>
                </c:pt>
                <c:pt idx="33760">
                  <c:v>3.0380000000000002E-12</c:v>
                </c:pt>
                <c:pt idx="33761">
                  <c:v>3.1559999999999999E-12</c:v>
                </c:pt>
                <c:pt idx="33762">
                  <c:v>3.032E-12</c:v>
                </c:pt>
                <c:pt idx="33763">
                  <c:v>3.0340000000000002E-12</c:v>
                </c:pt>
                <c:pt idx="33764">
                  <c:v>3.0429999999999999E-12</c:v>
                </c:pt>
                <c:pt idx="33765">
                  <c:v>3.0420000000000002E-12</c:v>
                </c:pt>
                <c:pt idx="33766">
                  <c:v>3.0340000000000002E-12</c:v>
                </c:pt>
                <c:pt idx="33767">
                  <c:v>3.0420000000000002E-12</c:v>
                </c:pt>
                <c:pt idx="33768">
                  <c:v>3.0410000000000001E-12</c:v>
                </c:pt>
                <c:pt idx="33769">
                  <c:v>3.0410000000000001E-12</c:v>
                </c:pt>
                <c:pt idx="33770">
                  <c:v>3.04E-12</c:v>
                </c:pt>
                <c:pt idx="33771">
                  <c:v>3.0389999999999999E-12</c:v>
                </c:pt>
                <c:pt idx="33772">
                  <c:v>3.0460000000000001E-12</c:v>
                </c:pt>
                <c:pt idx="33773">
                  <c:v>3.0380000000000002E-12</c:v>
                </c:pt>
                <c:pt idx="33774">
                  <c:v>3.0429999999999999E-12</c:v>
                </c:pt>
                <c:pt idx="33775">
                  <c:v>3.0450000000000001E-12</c:v>
                </c:pt>
                <c:pt idx="33776">
                  <c:v>3.0219999999999998E-12</c:v>
                </c:pt>
                <c:pt idx="33777">
                  <c:v>3.0200000000000001E-12</c:v>
                </c:pt>
                <c:pt idx="33778">
                  <c:v>3.0179999999999999E-12</c:v>
                </c:pt>
                <c:pt idx="33779">
                  <c:v>3.028E-12</c:v>
                </c:pt>
                <c:pt idx="33780">
                  <c:v>3.0269999999999999E-12</c:v>
                </c:pt>
                <c:pt idx="33781">
                  <c:v>3.036E-12</c:v>
                </c:pt>
                <c:pt idx="33782">
                  <c:v>3.0389999999999999E-12</c:v>
                </c:pt>
                <c:pt idx="33783">
                  <c:v>3.0549999999999998E-12</c:v>
                </c:pt>
                <c:pt idx="33784">
                  <c:v>3.0580000000000001E-12</c:v>
                </c:pt>
                <c:pt idx="33785">
                  <c:v>3.0620000000000001E-12</c:v>
                </c:pt>
                <c:pt idx="33786">
                  <c:v>3.0559999999999999E-12</c:v>
                </c:pt>
                <c:pt idx="33787">
                  <c:v>3.0620000000000001E-12</c:v>
                </c:pt>
                <c:pt idx="33788">
                  <c:v>3.0710000000000001E-12</c:v>
                </c:pt>
                <c:pt idx="33789">
                  <c:v>3.0689999999999999E-12</c:v>
                </c:pt>
                <c:pt idx="33790">
                  <c:v>3.0759999999999998E-12</c:v>
                </c:pt>
                <c:pt idx="33791">
                  <c:v>3.082E-12</c:v>
                </c:pt>
                <c:pt idx="33792">
                  <c:v>3.0889999999999999E-12</c:v>
                </c:pt>
                <c:pt idx="33793">
                  <c:v>3.0910000000000001E-12</c:v>
                </c:pt>
                <c:pt idx="33794">
                  <c:v>3.0880000000000002E-12</c:v>
                </c:pt>
                <c:pt idx="33795">
                  <c:v>3.0849999999999999E-12</c:v>
                </c:pt>
                <c:pt idx="33796">
                  <c:v>3.082E-12</c:v>
                </c:pt>
                <c:pt idx="33797">
                  <c:v>3.0880000000000002E-12</c:v>
                </c:pt>
                <c:pt idx="33798">
                  <c:v>3.086E-12</c:v>
                </c:pt>
                <c:pt idx="33799">
                  <c:v>3.09E-12</c:v>
                </c:pt>
                <c:pt idx="33800">
                  <c:v>3.082E-12</c:v>
                </c:pt>
                <c:pt idx="33801">
                  <c:v>3.0880000000000002E-12</c:v>
                </c:pt>
                <c:pt idx="33802">
                  <c:v>3.0849999999999999E-12</c:v>
                </c:pt>
                <c:pt idx="33803">
                  <c:v>3.0840000000000002E-12</c:v>
                </c:pt>
                <c:pt idx="33804">
                  <c:v>3.0870000000000001E-12</c:v>
                </c:pt>
                <c:pt idx="33805">
                  <c:v>3.0880000000000002E-12</c:v>
                </c:pt>
                <c:pt idx="33806">
                  <c:v>3.0929999999999998E-12</c:v>
                </c:pt>
                <c:pt idx="33807">
                  <c:v>3.078E-12</c:v>
                </c:pt>
                <c:pt idx="33808">
                  <c:v>3.095E-12</c:v>
                </c:pt>
                <c:pt idx="33809">
                  <c:v>3.0969999999999998E-12</c:v>
                </c:pt>
                <c:pt idx="33810">
                  <c:v>3.1000000000000001E-12</c:v>
                </c:pt>
                <c:pt idx="33811">
                  <c:v>3.1050000000000002E-12</c:v>
                </c:pt>
                <c:pt idx="33812">
                  <c:v>3.0960000000000001E-12</c:v>
                </c:pt>
                <c:pt idx="33813">
                  <c:v>3.103E-12</c:v>
                </c:pt>
                <c:pt idx="33814">
                  <c:v>3.107E-12</c:v>
                </c:pt>
                <c:pt idx="33815">
                  <c:v>3.1130000000000002E-12</c:v>
                </c:pt>
                <c:pt idx="33816">
                  <c:v>3.1189999999999999E-12</c:v>
                </c:pt>
                <c:pt idx="33817">
                  <c:v>3.1300000000000002E-12</c:v>
                </c:pt>
                <c:pt idx="33818">
                  <c:v>3.1290000000000001E-12</c:v>
                </c:pt>
                <c:pt idx="33819">
                  <c:v>3.1349999999999999E-12</c:v>
                </c:pt>
                <c:pt idx="33820">
                  <c:v>3.1340000000000002E-12</c:v>
                </c:pt>
                <c:pt idx="33821">
                  <c:v>3.1389999999999999E-12</c:v>
                </c:pt>
                <c:pt idx="33822">
                  <c:v>3.1380000000000002E-12</c:v>
                </c:pt>
                <c:pt idx="33823">
                  <c:v>3.1330000000000001E-12</c:v>
                </c:pt>
                <c:pt idx="33824">
                  <c:v>3.1370000000000001E-12</c:v>
                </c:pt>
                <c:pt idx="33825">
                  <c:v>3.1500000000000001E-12</c:v>
                </c:pt>
                <c:pt idx="33826">
                  <c:v>3.1479999999999999E-12</c:v>
                </c:pt>
                <c:pt idx="33827">
                  <c:v>3.157E-12</c:v>
                </c:pt>
                <c:pt idx="33828">
                  <c:v>3.1580000000000001E-12</c:v>
                </c:pt>
                <c:pt idx="33829">
                  <c:v>3.1639999999999998E-12</c:v>
                </c:pt>
                <c:pt idx="33830">
                  <c:v>3.1710000000000001E-12</c:v>
                </c:pt>
                <c:pt idx="33831">
                  <c:v>3.1750000000000001E-12</c:v>
                </c:pt>
                <c:pt idx="33832">
                  <c:v>3.1460000000000001E-12</c:v>
                </c:pt>
                <c:pt idx="33833">
                  <c:v>3.1809999999999999E-12</c:v>
                </c:pt>
                <c:pt idx="33834">
                  <c:v>3.1870000000000001E-12</c:v>
                </c:pt>
                <c:pt idx="33835">
                  <c:v>3.1849999999999999E-12</c:v>
                </c:pt>
                <c:pt idx="33836">
                  <c:v>3.1929999999999998E-12</c:v>
                </c:pt>
                <c:pt idx="33837">
                  <c:v>3.1929999999999998E-12</c:v>
                </c:pt>
                <c:pt idx="33838">
                  <c:v>3.2040000000000001E-12</c:v>
                </c:pt>
                <c:pt idx="33839">
                  <c:v>3.2059999999999999E-12</c:v>
                </c:pt>
                <c:pt idx="33840">
                  <c:v>3.2040000000000001E-12</c:v>
                </c:pt>
                <c:pt idx="33841">
                  <c:v>3.207E-12</c:v>
                </c:pt>
                <c:pt idx="33842">
                  <c:v>3.216E-12</c:v>
                </c:pt>
                <c:pt idx="33843">
                  <c:v>3.216E-12</c:v>
                </c:pt>
                <c:pt idx="33844">
                  <c:v>3.22E-12</c:v>
                </c:pt>
                <c:pt idx="33845">
                  <c:v>3.22E-12</c:v>
                </c:pt>
                <c:pt idx="33846">
                  <c:v>3.2179999999999998E-12</c:v>
                </c:pt>
                <c:pt idx="33847">
                  <c:v>3.2189999999999999E-12</c:v>
                </c:pt>
                <c:pt idx="33848">
                  <c:v>3.2210000000000001E-12</c:v>
                </c:pt>
                <c:pt idx="33849">
                  <c:v>3.2260000000000002E-12</c:v>
                </c:pt>
                <c:pt idx="33850">
                  <c:v>3.2290000000000001E-12</c:v>
                </c:pt>
                <c:pt idx="33851">
                  <c:v>3.2349999999999998E-12</c:v>
                </c:pt>
                <c:pt idx="33852">
                  <c:v>3.241E-12</c:v>
                </c:pt>
                <c:pt idx="33853">
                  <c:v>3.2479999999999999E-12</c:v>
                </c:pt>
                <c:pt idx="33854">
                  <c:v>3.2580000000000001E-12</c:v>
                </c:pt>
                <c:pt idx="33855">
                  <c:v>3.2590000000000001E-12</c:v>
                </c:pt>
                <c:pt idx="33856">
                  <c:v>3.2599999999999998E-12</c:v>
                </c:pt>
                <c:pt idx="33857">
                  <c:v>3.2649999999999999E-12</c:v>
                </c:pt>
                <c:pt idx="33858">
                  <c:v>3.266E-12</c:v>
                </c:pt>
                <c:pt idx="33859">
                  <c:v>3.2720000000000002E-12</c:v>
                </c:pt>
                <c:pt idx="33860">
                  <c:v>3.2790000000000001E-12</c:v>
                </c:pt>
                <c:pt idx="33861">
                  <c:v>3.2899999999999999E-12</c:v>
                </c:pt>
                <c:pt idx="33862">
                  <c:v>3.3000000000000001E-12</c:v>
                </c:pt>
                <c:pt idx="33863">
                  <c:v>3.3040000000000001E-12</c:v>
                </c:pt>
                <c:pt idx="33864">
                  <c:v>3.308E-12</c:v>
                </c:pt>
                <c:pt idx="33865">
                  <c:v>3.3109999999999999E-12</c:v>
                </c:pt>
                <c:pt idx="33866">
                  <c:v>3.3130000000000001E-12</c:v>
                </c:pt>
                <c:pt idx="33867">
                  <c:v>3.3170000000000001E-12</c:v>
                </c:pt>
                <c:pt idx="33868">
                  <c:v>3.3180000000000002E-12</c:v>
                </c:pt>
                <c:pt idx="33869">
                  <c:v>3.3170000000000001E-12</c:v>
                </c:pt>
                <c:pt idx="33870">
                  <c:v>3.328E-12</c:v>
                </c:pt>
                <c:pt idx="33871">
                  <c:v>3.3269999999999999E-12</c:v>
                </c:pt>
                <c:pt idx="33872">
                  <c:v>3.328E-12</c:v>
                </c:pt>
                <c:pt idx="33873">
                  <c:v>3.3290000000000001E-12</c:v>
                </c:pt>
                <c:pt idx="33874">
                  <c:v>3.3349999999999998E-12</c:v>
                </c:pt>
                <c:pt idx="33875">
                  <c:v>3.3460000000000001E-12</c:v>
                </c:pt>
                <c:pt idx="33876">
                  <c:v>3.345E-12</c:v>
                </c:pt>
                <c:pt idx="33877">
                  <c:v>3.349E-12</c:v>
                </c:pt>
                <c:pt idx="33878">
                  <c:v>3.3609999999999999E-12</c:v>
                </c:pt>
                <c:pt idx="33879">
                  <c:v>3.3630000000000001E-12</c:v>
                </c:pt>
                <c:pt idx="33880">
                  <c:v>3.3750000000000001E-12</c:v>
                </c:pt>
                <c:pt idx="33881">
                  <c:v>3.379E-12</c:v>
                </c:pt>
                <c:pt idx="33882">
                  <c:v>3.3809999999999998E-12</c:v>
                </c:pt>
                <c:pt idx="33883">
                  <c:v>3.3809999999999998E-12</c:v>
                </c:pt>
                <c:pt idx="33884">
                  <c:v>3.3859999999999999E-12</c:v>
                </c:pt>
                <c:pt idx="33885">
                  <c:v>3.387E-12</c:v>
                </c:pt>
                <c:pt idx="33886">
                  <c:v>3.391E-12</c:v>
                </c:pt>
                <c:pt idx="33887">
                  <c:v>3.3939999999999999E-12</c:v>
                </c:pt>
                <c:pt idx="33888">
                  <c:v>3.3920000000000001E-12</c:v>
                </c:pt>
                <c:pt idx="33889">
                  <c:v>3.3939999999999999E-12</c:v>
                </c:pt>
                <c:pt idx="33890">
                  <c:v>3.4029999999999999E-12</c:v>
                </c:pt>
                <c:pt idx="33891">
                  <c:v>3.4019999999999998E-12</c:v>
                </c:pt>
                <c:pt idx="33892">
                  <c:v>3.412E-12</c:v>
                </c:pt>
                <c:pt idx="33893">
                  <c:v>3.4149999999999999E-12</c:v>
                </c:pt>
                <c:pt idx="33894">
                  <c:v>3.4220000000000002E-12</c:v>
                </c:pt>
                <c:pt idx="33895">
                  <c:v>3.425E-12</c:v>
                </c:pt>
                <c:pt idx="33896">
                  <c:v>3.4300000000000001E-12</c:v>
                </c:pt>
                <c:pt idx="33897">
                  <c:v>3.4269999999999998E-12</c:v>
                </c:pt>
                <c:pt idx="33898">
                  <c:v>3.433E-12</c:v>
                </c:pt>
                <c:pt idx="33899">
                  <c:v>3.4430000000000002E-12</c:v>
                </c:pt>
                <c:pt idx="33900">
                  <c:v>3.4390000000000002E-12</c:v>
                </c:pt>
                <c:pt idx="33901">
                  <c:v>3.437E-12</c:v>
                </c:pt>
                <c:pt idx="33902">
                  <c:v>3.4390000000000002E-12</c:v>
                </c:pt>
                <c:pt idx="33903">
                  <c:v>3.4460000000000001E-12</c:v>
                </c:pt>
                <c:pt idx="33904">
                  <c:v>3.4510000000000001E-12</c:v>
                </c:pt>
                <c:pt idx="33905">
                  <c:v>3.4609999999999999E-12</c:v>
                </c:pt>
                <c:pt idx="33906">
                  <c:v>3.4649999999999999E-12</c:v>
                </c:pt>
                <c:pt idx="33907">
                  <c:v>3.4809999999999998E-12</c:v>
                </c:pt>
                <c:pt idx="33908">
                  <c:v>3.4779999999999999E-12</c:v>
                </c:pt>
                <c:pt idx="33909">
                  <c:v>3.479E-12</c:v>
                </c:pt>
                <c:pt idx="33910">
                  <c:v>3.4800000000000001E-12</c:v>
                </c:pt>
                <c:pt idx="33911">
                  <c:v>3.487E-12</c:v>
                </c:pt>
                <c:pt idx="33912">
                  <c:v>3.4920000000000001E-12</c:v>
                </c:pt>
                <c:pt idx="33913">
                  <c:v>3.4979999999999998E-12</c:v>
                </c:pt>
                <c:pt idx="33914">
                  <c:v>3.4930000000000002E-12</c:v>
                </c:pt>
                <c:pt idx="33915">
                  <c:v>3.5010000000000001E-12</c:v>
                </c:pt>
                <c:pt idx="33916">
                  <c:v>3.5010000000000001E-12</c:v>
                </c:pt>
                <c:pt idx="33917">
                  <c:v>3.5090000000000001E-12</c:v>
                </c:pt>
                <c:pt idx="33918">
                  <c:v>3.5130000000000001E-12</c:v>
                </c:pt>
                <c:pt idx="33919">
                  <c:v>3.5239999999999999E-12</c:v>
                </c:pt>
                <c:pt idx="33920">
                  <c:v>3.5239999999999999E-12</c:v>
                </c:pt>
                <c:pt idx="33921">
                  <c:v>3.5340000000000001E-12</c:v>
                </c:pt>
                <c:pt idx="33922">
                  <c:v>3.5359999999999999E-12</c:v>
                </c:pt>
                <c:pt idx="33923">
                  <c:v>3.5479999999999998E-12</c:v>
                </c:pt>
                <c:pt idx="33924">
                  <c:v>3.5439999999999998E-12</c:v>
                </c:pt>
                <c:pt idx="33925">
                  <c:v>3.5560000000000002E-12</c:v>
                </c:pt>
                <c:pt idx="33926">
                  <c:v>3.55E-12</c:v>
                </c:pt>
                <c:pt idx="33927">
                  <c:v>3.55E-12</c:v>
                </c:pt>
                <c:pt idx="33928">
                  <c:v>3.5569999999999999E-12</c:v>
                </c:pt>
                <c:pt idx="33929">
                  <c:v>3.5449999999999999E-12</c:v>
                </c:pt>
                <c:pt idx="33930">
                  <c:v>3.5470000000000001E-12</c:v>
                </c:pt>
                <c:pt idx="33931">
                  <c:v>3.5519999999999998E-12</c:v>
                </c:pt>
                <c:pt idx="33932">
                  <c:v>3.5590000000000001E-12</c:v>
                </c:pt>
                <c:pt idx="33933">
                  <c:v>3.5519999999999998E-12</c:v>
                </c:pt>
                <c:pt idx="33934">
                  <c:v>3.5569999999999999E-12</c:v>
                </c:pt>
                <c:pt idx="33935">
                  <c:v>3.5630000000000001E-12</c:v>
                </c:pt>
                <c:pt idx="33936">
                  <c:v>3.5609999999999999E-12</c:v>
                </c:pt>
                <c:pt idx="33937">
                  <c:v>3.571E-12</c:v>
                </c:pt>
                <c:pt idx="33938">
                  <c:v>3.5699999999999999E-12</c:v>
                </c:pt>
                <c:pt idx="33939">
                  <c:v>3.5720000000000001E-12</c:v>
                </c:pt>
                <c:pt idx="33940">
                  <c:v>3.575E-12</c:v>
                </c:pt>
                <c:pt idx="33941">
                  <c:v>3.5739999999999999E-12</c:v>
                </c:pt>
                <c:pt idx="33942">
                  <c:v>3.5729999999999998E-12</c:v>
                </c:pt>
                <c:pt idx="33943">
                  <c:v>3.5689999999999998E-12</c:v>
                </c:pt>
                <c:pt idx="33944">
                  <c:v>3.5720000000000001E-12</c:v>
                </c:pt>
                <c:pt idx="33945">
                  <c:v>3.579E-12</c:v>
                </c:pt>
                <c:pt idx="33946">
                  <c:v>3.5859999999999999E-12</c:v>
                </c:pt>
                <c:pt idx="33947">
                  <c:v>3.5930000000000001E-12</c:v>
                </c:pt>
                <c:pt idx="33948">
                  <c:v>3.5949999999999999E-12</c:v>
                </c:pt>
                <c:pt idx="33949">
                  <c:v>3.6029999999999999E-12</c:v>
                </c:pt>
                <c:pt idx="33950">
                  <c:v>3.5989999999999999E-12</c:v>
                </c:pt>
                <c:pt idx="33951">
                  <c:v>3.6E-12</c:v>
                </c:pt>
                <c:pt idx="33952">
                  <c:v>3.6029999999999999E-12</c:v>
                </c:pt>
                <c:pt idx="33953">
                  <c:v>3.6130000000000001E-12</c:v>
                </c:pt>
                <c:pt idx="33954">
                  <c:v>3.6100000000000002E-12</c:v>
                </c:pt>
                <c:pt idx="33955">
                  <c:v>3.6189999999999998E-12</c:v>
                </c:pt>
                <c:pt idx="33956">
                  <c:v>3.6199999999999999E-12</c:v>
                </c:pt>
                <c:pt idx="33957">
                  <c:v>3.633E-12</c:v>
                </c:pt>
                <c:pt idx="33958">
                  <c:v>3.637E-12</c:v>
                </c:pt>
                <c:pt idx="33959">
                  <c:v>3.642E-12</c:v>
                </c:pt>
                <c:pt idx="33960">
                  <c:v>3.6390000000000001E-12</c:v>
                </c:pt>
                <c:pt idx="33961">
                  <c:v>3.6429999999999997E-12</c:v>
                </c:pt>
                <c:pt idx="33962">
                  <c:v>3.6429999999999997E-12</c:v>
                </c:pt>
                <c:pt idx="33963">
                  <c:v>3.663E-12</c:v>
                </c:pt>
                <c:pt idx="33964">
                  <c:v>3.6550000000000001E-12</c:v>
                </c:pt>
                <c:pt idx="33965">
                  <c:v>3.6609999999999998E-12</c:v>
                </c:pt>
                <c:pt idx="33966">
                  <c:v>3.6639999999999997E-12</c:v>
                </c:pt>
                <c:pt idx="33967">
                  <c:v>3.671E-12</c:v>
                </c:pt>
                <c:pt idx="33968">
                  <c:v>3.6730000000000002E-12</c:v>
                </c:pt>
                <c:pt idx="33969">
                  <c:v>3.6769999999999998E-12</c:v>
                </c:pt>
                <c:pt idx="33970">
                  <c:v>3.6849999999999997E-12</c:v>
                </c:pt>
                <c:pt idx="33971">
                  <c:v>3.6890000000000001E-12</c:v>
                </c:pt>
                <c:pt idx="33972">
                  <c:v>3.6869999999999999E-12</c:v>
                </c:pt>
                <c:pt idx="33973">
                  <c:v>3.6810000000000002E-12</c:v>
                </c:pt>
                <c:pt idx="33974">
                  <c:v>3.713E-12</c:v>
                </c:pt>
                <c:pt idx="33975">
                  <c:v>3.6830000000000004E-12</c:v>
                </c:pt>
                <c:pt idx="33976">
                  <c:v>3.6879999999999996E-12</c:v>
                </c:pt>
                <c:pt idx="33977">
                  <c:v>3.6929999999999997E-12</c:v>
                </c:pt>
                <c:pt idx="33978">
                  <c:v>3.6899999999999998E-12</c:v>
                </c:pt>
                <c:pt idx="33979">
                  <c:v>3.7120000000000003E-12</c:v>
                </c:pt>
                <c:pt idx="33980">
                  <c:v>3.7070000000000003E-12</c:v>
                </c:pt>
                <c:pt idx="33981">
                  <c:v>3.713E-12</c:v>
                </c:pt>
                <c:pt idx="33982">
                  <c:v>3.7089999999999996E-12</c:v>
                </c:pt>
                <c:pt idx="33983">
                  <c:v>3.7189999999999998E-12</c:v>
                </c:pt>
                <c:pt idx="33984">
                  <c:v>3.7180000000000001E-12</c:v>
                </c:pt>
                <c:pt idx="33985">
                  <c:v>3.7280000000000003E-12</c:v>
                </c:pt>
                <c:pt idx="33986">
                  <c:v>3.7260000000000001E-12</c:v>
                </c:pt>
                <c:pt idx="33987">
                  <c:v>3.7299999999999997E-12</c:v>
                </c:pt>
                <c:pt idx="33988">
                  <c:v>3.7260000000000001E-12</c:v>
                </c:pt>
                <c:pt idx="33989">
                  <c:v>3.7330000000000004E-12</c:v>
                </c:pt>
                <c:pt idx="33990">
                  <c:v>3.729E-12</c:v>
                </c:pt>
                <c:pt idx="33991">
                  <c:v>3.7299999999999997E-12</c:v>
                </c:pt>
                <c:pt idx="33992">
                  <c:v>3.7369999999999999E-12</c:v>
                </c:pt>
                <c:pt idx="33993">
                  <c:v>3.7440000000000002E-12</c:v>
                </c:pt>
                <c:pt idx="33994">
                  <c:v>3.742E-12</c:v>
                </c:pt>
                <c:pt idx="33995">
                  <c:v>3.7429999999999997E-12</c:v>
                </c:pt>
                <c:pt idx="33996">
                  <c:v>3.7490000000000003E-12</c:v>
                </c:pt>
                <c:pt idx="33997">
                  <c:v>3.7440000000000002E-12</c:v>
                </c:pt>
                <c:pt idx="33998">
                  <c:v>3.7449999999999999E-12</c:v>
                </c:pt>
                <c:pt idx="33999">
                  <c:v>3.7390000000000001E-12</c:v>
                </c:pt>
                <c:pt idx="34000">
                  <c:v>3.7410000000000003E-12</c:v>
                </c:pt>
                <c:pt idx="34001">
                  <c:v>3.742E-12</c:v>
                </c:pt>
                <c:pt idx="34002">
                  <c:v>3.7390000000000001E-12</c:v>
                </c:pt>
                <c:pt idx="34003">
                  <c:v>3.7250000000000004E-12</c:v>
                </c:pt>
                <c:pt idx="34004">
                  <c:v>3.7369999999999999E-12</c:v>
                </c:pt>
                <c:pt idx="34005">
                  <c:v>3.7479999999999998E-12</c:v>
                </c:pt>
                <c:pt idx="34006">
                  <c:v>3.75E-12</c:v>
                </c:pt>
                <c:pt idx="34007">
                  <c:v>3.7470000000000001E-12</c:v>
                </c:pt>
                <c:pt idx="34008">
                  <c:v>3.7390000000000001E-12</c:v>
                </c:pt>
                <c:pt idx="34009">
                  <c:v>3.7479999999999998E-12</c:v>
                </c:pt>
                <c:pt idx="34010">
                  <c:v>3.7429999999999997E-12</c:v>
                </c:pt>
                <c:pt idx="34011">
                  <c:v>3.7440000000000002E-12</c:v>
                </c:pt>
                <c:pt idx="34012">
                  <c:v>3.742E-12</c:v>
                </c:pt>
                <c:pt idx="34013">
                  <c:v>3.742E-12</c:v>
                </c:pt>
                <c:pt idx="34014">
                  <c:v>3.7349999999999997E-12</c:v>
                </c:pt>
                <c:pt idx="34015">
                  <c:v>3.7349999999999997E-12</c:v>
                </c:pt>
                <c:pt idx="34016">
                  <c:v>3.721E-12</c:v>
                </c:pt>
                <c:pt idx="34017">
                  <c:v>3.7269999999999998E-12</c:v>
                </c:pt>
                <c:pt idx="34018">
                  <c:v>3.7330000000000004E-12</c:v>
                </c:pt>
                <c:pt idx="34019">
                  <c:v>3.734E-12</c:v>
                </c:pt>
                <c:pt idx="34020">
                  <c:v>3.729E-12</c:v>
                </c:pt>
                <c:pt idx="34021">
                  <c:v>3.7429999999999997E-12</c:v>
                </c:pt>
                <c:pt idx="34022">
                  <c:v>3.7379999999999996E-12</c:v>
                </c:pt>
                <c:pt idx="34023">
                  <c:v>3.7369999999999999E-12</c:v>
                </c:pt>
                <c:pt idx="34024">
                  <c:v>3.7200000000000003E-12</c:v>
                </c:pt>
                <c:pt idx="34025">
                  <c:v>3.7360000000000002E-12</c:v>
                </c:pt>
                <c:pt idx="34026">
                  <c:v>3.7349999999999997E-12</c:v>
                </c:pt>
                <c:pt idx="34027">
                  <c:v>3.7330000000000004E-12</c:v>
                </c:pt>
                <c:pt idx="34028">
                  <c:v>3.7230000000000002E-12</c:v>
                </c:pt>
                <c:pt idx="34029">
                  <c:v>3.7230000000000002E-12</c:v>
                </c:pt>
                <c:pt idx="34030">
                  <c:v>3.7180000000000001E-12</c:v>
                </c:pt>
                <c:pt idx="34031">
                  <c:v>3.7139999999999997E-12</c:v>
                </c:pt>
                <c:pt idx="34032">
                  <c:v>3.7120000000000003E-12</c:v>
                </c:pt>
                <c:pt idx="34033">
                  <c:v>3.7219999999999997E-12</c:v>
                </c:pt>
                <c:pt idx="34034">
                  <c:v>3.7200000000000003E-12</c:v>
                </c:pt>
                <c:pt idx="34035">
                  <c:v>3.7180000000000001E-12</c:v>
                </c:pt>
                <c:pt idx="34036">
                  <c:v>3.7040000000000004E-12</c:v>
                </c:pt>
                <c:pt idx="34037">
                  <c:v>3.6990000000000003E-12</c:v>
                </c:pt>
                <c:pt idx="34038">
                  <c:v>3.6890000000000001E-12</c:v>
                </c:pt>
                <c:pt idx="34039">
                  <c:v>3.6949999999999999E-12</c:v>
                </c:pt>
                <c:pt idx="34040">
                  <c:v>3.6849999999999997E-12</c:v>
                </c:pt>
                <c:pt idx="34041">
                  <c:v>3.6819999999999999E-12</c:v>
                </c:pt>
                <c:pt idx="34042">
                  <c:v>3.6819999999999999E-12</c:v>
                </c:pt>
                <c:pt idx="34043">
                  <c:v>3.6860000000000002E-12</c:v>
                </c:pt>
                <c:pt idx="34044">
                  <c:v>3.6760000000000001E-12</c:v>
                </c:pt>
                <c:pt idx="34045">
                  <c:v>3.6780000000000003E-12</c:v>
                </c:pt>
                <c:pt idx="34046">
                  <c:v>3.679E-12</c:v>
                </c:pt>
                <c:pt idx="34047">
                  <c:v>3.6849999999999997E-12</c:v>
                </c:pt>
                <c:pt idx="34048">
                  <c:v>3.6799999999999997E-12</c:v>
                </c:pt>
                <c:pt idx="34049">
                  <c:v>3.6650000000000002E-12</c:v>
                </c:pt>
                <c:pt idx="34050">
                  <c:v>3.6730000000000002E-12</c:v>
                </c:pt>
                <c:pt idx="34051">
                  <c:v>3.6659999999999999E-12</c:v>
                </c:pt>
                <c:pt idx="34052">
                  <c:v>3.6589999999999997E-12</c:v>
                </c:pt>
                <c:pt idx="34053">
                  <c:v>3.6459999999999996E-12</c:v>
                </c:pt>
                <c:pt idx="34054">
                  <c:v>3.6379999999999996E-12</c:v>
                </c:pt>
                <c:pt idx="34055">
                  <c:v>3.6350000000000002E-12</c:v>
                </c:pt>
                <c:pt idx="34056">
                  <c:v>3.637E-12</c:v>
                </c:pt>
                <c:pt idx="34057">
                  <c:v>3.6310000000000002E-12</c:v>
                </c:pt>
                <c:pt idx="34058">
                  <c:v>3.629E-12</c:v>
                </c:pt>
                <c:pt idx="34059">
                  <c:v>3.621E-12</c:v>
                </c:pt>
                <c:pt idx="34060">
                  <c:v>3.6140000000000002E-12</c:v>
                </c:pt>
                <c:pt idx="34061">
                  <c:v>3.6100000000000002E-12</c:v>
                </c:pt>
                <c:pt idx="34062">
                  <c:v>3.6029999999999999E-12</c:v>
                </c:pt>
                <c:pt idx="34063">
                  <c:v>3.6020000000000002E-12</c:v>
                </c:pt>
                <c:pt idx="34064">
                  <c:v>3.5859999999999999E-12</c:v>
                </c:pt>
                <c:pt idx="34065">
                  <c:v>3.5769999999999998E-12</c:v>
                </c:pt>
                <c:pt idx="34066">
                  <c:v>3.5720000000000001E-12</c:v>
                </c:pt>
                <c:pt idx="34067">
                  <c:v>3.566E-12</c:v>
                </c:pt>
                <c:pt idx="34068">
                  <c:v>3.5600000000000002E-12</c:v>
                </c:pt>
                <c:pt idx="34069">
                  <c:v>3.554E-12</c:v>
                </c:pt>
                <c:pt idx="34070">
                  <c:v>3.5489999999999999E-12</c:v>
                </c:pt>
                <c:pt idx="34071">
                  <c:v>3.5470000000000001E-12</c:v>
                </c:pt>
                <c:pt idx="34072">
                  <c:v>3.537E-12</c:v>
                </c:pt>
                <c:pt idx="34073">
                  <c:v>3.533E-12</c:v>
                </c:pt>
                <c:pt idx="34074">
                  <c:v>3.5310000000000002E-12</c:v>
                </c:pt>
                <c:pt idx="34075">
                  <c:v>3.5199999999999999E-12</c:v>
                </c:pt>
                <c:pt idx="34076">
                  <c:v>3.5149999999999999E-12</c:v>
                </c:pt>
                <c:pt idx="34077">
                  <c:v>3.5149999999999999E-12</c:v>
                </c:pt>
                <c:pt idx="34078">
                  <c:v>3.508E-12</c:v>
                </c:pt>
                <c:pt idx="34079">
                  <c:v>3.4939999999999999E-12</c:v>
                </c:pt>
                <c:pt idx="34080">
                  <c:v>3.487E-12</c:v>
                </c:pt>
                <c:pt idx="34081">
                  <c:v>3.483E-12</c:v>
                </c:pt>
                <c:pt idx="34082">
                  <c:v>3.4840000000000001E-12</c:v>
                </c:pt>
                <c:pt idx="34083">
                  <c:v>3.4800000000000001E-12</c:v>
                </c:pt>
                <c:pt idx="34084">
                  <c:v>3.4720000000000001E-12</c:v>
                </c:pt>
                <c:pt idx="34085">
                  <c:v>3.466E-12</c:v>
                </c:pt>
                <c:pt idx="34086">
                  <c:v>3.4640000000000002E-12</c:v>
                </c:pt>
                <c:pt idx="34087">
                  <c:v>3.4590000000000001E-12</c:v>
                </c:pt>
                <c:pt idx="34088">
                  <c:v>3.4600000000000002E-12</c:v>
                </c:pt>
                <c:pt idx="34089">
                  <c:v>3.4550000000000001E-12</c:v>
                </c:pt>
                <c:pt idx="34090">
                  <c:v>3.445E-12</c:v>
                </c:pt>
                <c:pt idx="34091">
                  <c:v>3.4420000000000001E-12</c:v>
                </c:pt>
                <c:pt idx="34092">
                  <c:v>3.429E-12</c:v>
                </c:pt>
                <c:pt idx="34093">
                  <c:v>3.425E-12</c:v>
                </c:pt>
                <c:pt idx="34094">
                  <c:v>3.4220000000000002E-12</c:v>
                </c:pt>
                <c:pt idx="34095">
                  <c:v>3.4279999999999999E-12</c:v>
                </c:pt>
                <c:pt idx="34096">
                  <c:v>3.4210000000000001E-12</c:v>
                </c:pt>
                <c:pt idx="34097">
                  <c:v>3.4140000000000002E-12</c:v>
                </c:pt>
                <c:pt idx="34098">
                  <c:v>3.4069999999999999E-12</c:v>
                </c:pt>
                <c:pt idx="34099">
                  <c:v>3.4189999999999999E-12</c:v>
                </c:pt>
                <c:pt idx="34100">
                  <c:v>3.3819999999999999E-12</c:v>
                </c:pt>
                <c:pt idx="34101">
                  <c:v>3.3840000000000001E-12</c:v>
                </c:pt>
                <c:pt idx="34102">
                  <c:v>3.379E-12</c:v>
                </c:pt>
                <c:pt idx="34103">
                  <c:v>3.3720000000000002E-12</c:v>
                </c:pt>
                <c:pt idx="34104">
                  <c:v>3.3670000000000001E-12</c:v>
                </c:pt>
                <c:pt idx="34105">
                  <c:v>3.3649999999999999E-12</c:v>
                </c:pt>
                <c:pt idx="34106">
                  <c:v>3.354E-12</c:v>
                </c:pt>
                <c:pt idx="34107">
                  <c:v>3.349E-12</c:v>
                </c:pt>
                <c:pt idx="34108">
                  <c:v>3.353E-12</c:v>
                </c:pt>
                <c:pt idx="34109">
                  <c:v>3.3519999999999999E-12</c:v>
                </c:pt>
                <c:pt idx="34110">
                  <c:v>3.3439999999999999E-12</c:v>
                </c:pt>
                <c:pt idx="34111">
                  <c:v>3.3359999999999999E-12</c:v>
                </c:pt>
                <c:pt idx="34112">
                  <c:v>3.333E-12</c:v>
                </c:pt>
                <c:pt idx="34113">
                  <c:v>3.3300000000000001E-12</c:v>
                </c:pt>
                <c:pt idx="34114">
                  <c:v>3.3149999999999999E-12</c:v>
                </c:pt>
                <c:pt idx="34115">
                  <c:v>3.3090000000000001E-12</c:v>
                </c:pt>
                <c:pt idx="34116">
                  <c:v>3.3040000000000001E-12</c:v>
                </c:pt>
                <c:pt idx="34117">
                  <c:v>3.303E-12</c:v>
                </c:pt>
                <c:pt idx="34118">
                  <c:v>3.328E-12</c:v>
                </c:pt>
                <c:pt idx="34119">
                  <c:v>3.3250000000000001E-12</c:v>
                </c:pt>
                <c:pt idx="34120">
                  <c:v>3.32E-12</c:v>
                </c:pt>
                <c:pt idx="34121">
                  <c:v>3.3130000000000001E-12</c:v>
                </c:pt>
                <c:pt idx="34122">
                  <c:v>3.2939999999999999E-12</c:v>
                </c:pt>
                <c:pt idx="34123">
                  <c:v>3.2809999999999999E-12</c:v>
                </c:pt>
                <c:pt idx="34124">
                  <c:v>3.299E-12</c:v>
                </c:pt>
                <c:pt idx="34125">
                  <c:v>3.274E-12</c:v>
                </c:pt>
                <c:pt idx="34126">
                  <c:v>3.2679999999999998E-12</c:v>
                </c:pt>
                <c:pt idx="34127">
                  <c:v>3.2670000000000001E-12</c:v>
                </c:pt>
                <c:pt idx="34128">
                  <c:v>3.2599999999999998E-12</c:v>
                </c:pt>
                <c:pt idx="34129">
                  <c:v>3.2590000000000001E-12</c:v>
                </c:pt>
                <c:pt idx="34130">
                  <c:v>3.2590000000000001E-12</c:v>
                </c:pt>
                <c:pt idx="34131">
                  <c:v>3.253E-12</c:v>
                </c:pt>
                <c:pt idx="34132">
                  <c:v>3.2439999999999999E-12</c:v>
                </c:pt>
                <c:pt idx="34133">
                  <c:v>3.2359999999999999E-12</c:v>
                </c:pt>
                <c:pt idx="34134">
                  <c:v>3.2269999999999999E-12</c:v>
                </c:pt>
                <c:pt idx="34135">
                  <c:v>3.228E-12</c:v>
                </c:pt>
                <c:pt idx="34136">
                  <c:v>3.22E-12</c:v>
                </c:pt>
                <c:pt idx="34137">
                  <c:v>3.2189999999999999E-12</c:v>
                </c:pt>
                <c:pt idx="34138">
                  <c:v>3.2109999999999999E-12</c:v>
                </c:pt>
                <c:pt idx="34139">
                  <c:v>3.207E-12</c:v>
                </c:pt>
                <c:pt idx="34140">
                  <c:v>3.2000000000000001E-12</c:v>
                </c:pt>
                <c:pt idx="34141">
                  <c:v>3.1969999999999998E-12</c:v>
                </c:pt>
                <c:pt idx="34142">
                  <c:v>3.1939999999999999E-12</c:v>
                </c:pt>
                <c:pt idx="34143">
                  <c:v>3.1939999999999999E-12</c:v>
                </c:pt>
                <c:pt idx="34144">
                  <c:v>3.1929999999999998E-12</c:v>
                </c:pt>
                <c:pt idx="34145">
                  <c:v>3.1849999999999999E-12</c:v>
                </c:pt>
                <c:pt idx="34146">
                  <c:v>3.1800000000000002E-12</c:v>
                </c:pt>
                <c:pt idx="34147">
                  <c:v>3.1769999999999999E-12</c:v>
                </c:pt>
                <c:pt idx="34148">
                  <c:v>3.1719999999999998E-12</c:v>
                </c:pt>
                <c:pt idx="34149">
                  <c:v>3.1849999999999999E-12</c:v>
                </c:pt>
                <c:pt idx="34150">
                  <c:v>3.1790000000000001E-12</c:v>
                </c:pt>
                <c:pt idx="34151">
                  <c:v>3.1760000000000002E-12</c:v>
                </c:pt>
                <c:pt idx="34152">
                  <c:v>3.1679999999999998E-12</c:v>
                </c:pt>
                <c:pt idx="34153">
                  <c:v>3.1639999999999998E-12</c:v>
                </c:pt>
                <c:pt idx="34154">
                  <c:v>3.1670000000000001E-12</c:v>
                </c:pt>
                <c:pt idx="34155">
                  <c:v>3.1620000000000001E-12</c:v>
                </c:pt>
                <c:pt idx="34156">
                  <c:v>3.1550000000000002E-12</c:v>
                </c:pt>
                <c:pt idx="34157">
                  <c:v>3.161E-12</c:v>
                </c:pt>
                <c:pt idx="34158">
                  <c:v>3.1519999999999999E-12</c:v>
                </c:pt>
                <c:pt idx="34159">
                  <c:v>3.153E-12</c:v>
                </c:pt>
                <c:pt idx="34160">
                  <c:v>3.1460000000000001E-12</c:v>
                </c:pt>
                <c:pt idx="34161">
                  <c:v>3.1399999999999999E-12</c:v>
                </c:pt>
                <c:pt idx="34162">
                  <c:v>3.1380000000000002E-12</c:v>
                </c:pt>
                <c:pt idx="34163">
                  <c:v>3.1300000000000002E-12</c:v>
                </c:pt>
                <c:pt idx="34164">
                  <c:v>3.1269999999999999E-12</c:v>
                </c:pt>
                <c:pt idx="34165">
                  <c:v>3.1269999999999999E-12</c:v>
                </c:pt>
                <c:pt idx="34166">
                  <c:v>3.1250000000000001E-12</c:v>
                </c:pt>
                <c:pt idx="34167">
                  <c:v>3.1290000000000001E-12</c:v>
                </c:pt>
                <c:pt idx="34168">
                  <c:v>3.1269999999999999E-12</c:v>
                </c:pt>
                <c:pt idx="34169">
                  <c:v>3.1349999999999999E-12</c:v>
                </c:pt>
                <c:pt idx="34170">
                  <c:v>3.128E-12</c:v>
                </c:pt>
                <c:pt idx="34171">
                  <c:v>3.1330000000000001E-12</c:v>
                </c:pt>
                <c:pt idx="34172">
                  <c:v>3.132E-12</c:v>
                </c:pt>
                <c:pt idx="34173">
                  <c:v>3.136E-12</c:v>
                </c:pt>
                <c:pt idx="34174">
                  <c:v>3.1330000000000001E-12</c:v>
                </c:pt>
                <c:pt idx="34175">
                  <c:v>3.1309999999999999E-12</c:v>
                </c:pt>
                <c:pt idx="34176">
                  <c:v>3.124E-12</c:v>
                </c:pt>
                <c:pt idx="34177">
                  <c:v>3.1290000000000001E-12</c:v>
                </c:pt>
                <c:pt idx="34178">
                  <c:v>3.124E-12</c:v>
                </c:pt>
                <c:pt idx="34179">
                  <c:v>3.1229999999999999E-12</c:v>
                </c:pt>
                <c:pt idx="34180">
                  <c:v>3.1250000000000001E-12</c:v>
                </c:pt>
                <c:pt idx="34181">
                  <c:v>3.124E-12</c:v>
                </c:pt>
                <c:pt idx="34182">
                  <c:v>3.1219999999999998E-12</c:v>
                </c:pt>
                <c:pt idx="34183">
                  <c:v>3.1250000000000001E-12</c:v>
                </c:pt>
                <c:pt idx="34184">
                  <c:v>3.1210000000000001E-12</c:v>
                </c:pt>
                <c:pt idx="34185">
                  <c:v>3.1229999999999999E-12</c:v>
                </c:pt>
                <c:pt idx="34186">
                  <c:v>3.1259999999999998E-12</c:v>
                </c:pt>
                <c:pt idx="34187">
                  <c:v>3.1269999999999999E-12</c:v>
                </c:pt>
                <c:pt idx="34188">
                  <c:v>3.1290000000000001E-12</c:v>
                </c:pt>
                <c:pt idx="34189">
                  <c:v>3.132E-12</c:v>
                </c:pt>
                <c:pt idx="34190">
                  <c:v>3.1290000000000001E-12</c:v>
                </c:pt>
                <c:pt idx="34191">
                  <c:v>3.1309999999999999E-12</c:v>
                </c:pt>
                <c:pt idx="34192">
                  <c:v>3.1349999999999999E-12</c:v>
                </c:pt>
                <c:pt idx="34193">
                  <c:v>3.1399999999999999E-12</c:v>
                </c:pt>
                <c:pt idx="34194">
                  <c:v>3.1290000000000001E-12</c:v>
                </c:pt>
                <c:pt idx="34195">
                  <c:v>3.1340000000000002E-12</c:v>
                </c:pt>
                <c:pt idx="34196">
                  <c:v>3.128E-12</c:v>
                </c:pt>
                <c:pt idx="34197">
                  <c:v>3.1290000000000001E-12</c:v>
                </c:pt>
                <c:pt idx="34198">
                  <c:v>3.1330000000000001E-12</c:v>
                </c:pt>
                <c:pt idx="34199">
                  <c:v>3.141E-12</c:v>
                </c:pt>
                <c:pt idx="34200">
                  <c:v>3.1420000000000001E-12</c:v>
                </c:pt>
                <c:pt idx="34201">
                  <c:v>3.1469999999999998E-12</c:v>
                </c:pt>
                <c:pt idx="34202">
                  <c:v>3.1460000000000001E-12</c:v>
                </c:pt>
                <c:pt idx="34203">
                  <c:v>3.1469999999999998E-12</c:v>
                </c:pt>
                <c:pt idx="34204">
                  <c:v>3.1439999999999999E-12</c:v>
                </c:pt>
                <c:pt idx="34205">
                  <c:v>3.1500000000000001E-12</c:v>
                </c:pt>
                <c:pt idx="34206">
                  <c:v>3.1500000000000001E-12</c:v>
                </c:pt>
                <c:pt idx="34207">
                  <c:v>3.157E-12</c:v>
                </c:pt>
                <c:pt idx="34208">
                  <c:v>3.1479999999999999E-12</c:v>
                </c:pt>
                <c:pt idx="34209">
                  <c:v>3.1540000000000001E-12</c:v>
                </c:pt>
                <c:pt idx="34210">
                  <c:v>3.149E-12</c:v>
                </c:pt>
                <c:pt idx="34211">
                  <c:v>3.149E-12</c:v>
                </c:pt>
                <c:pt idx="34212">
                  <c:v>3.149E-12</c:v>
                </c:pt>
                <c:pt idx="34213">
                  <c:v>3.1630000000000002E-12</c:v>
                </c:pt>
                <c:pt idx="34214">
                  <c:v>3.1689999999999999E-12</c:v>
                </c:pt>
                <c:pt idx="34215">
                  <c:v>3.1679999999999998E-12</c:v>
                </c:pt>
                <c:pt idx="34216">
                  <c:v>3.1630000000000002E-12</c:v>
                </c:pt>
                <c:pt idx="34217">
                  <c:v>3.178E-12</c:v>
                </c:pt>
                <c:pt idx="34218">
                  <c:v>3.1760000000000002E-12</c:v>
                </c:pt>
                <c:pt idx="34219">
                  <c:v>3.182E-12</c:v>
                </c:pt>
                <c:pt idx="34220">
                  <c:v>3.17E-12</c:v>
                </c:pt>
                <c:pt idx="34221">
                  <c:v>3.1750000000000001E-12</c:v>
                </c:pt>
                <c:pt idx="34222">
                  <c:v>3.1790000000000001E-12</c:v>
                </c:pt>
                <c:pt idx="34223">
                  <c:v>3.1750000000000001E-12</c:v>
                </c:pt>
                <c:pt idx="34224">
                  <c:v>3.1719999999999998E-12</c:v>
                </c:pt>
                <c:pt idx="34225">
                  <c:v>3.1809999999999999E-12</c:v>
                </c:pt>
                <c:pt idx="34226">
                  <c:v>3.186E-12</c:v>
                </c:pt>
                <c:pt idx="34227">
                  <c:v>3.1960000000000001E-12</c:v>
                </c:pt>
                <c:pt idx="34228">
                  <c:v>3.1979999999999999E-12</c:v>
                </c:pt>
                <c:pt idx="34229">
                  <c:v>3.203E-12</c:v>
                </c:pt>
                <c:pt idx="34230">
                  <c:v>3.199E-12</c:v>
                </c:pt>
                <c:pt idx="34231">
                  <c:v>3.203E-12</c:v>
                </c:pt>
                <c:pt idx="34232">
                  <c:v>3.2050000000000002E-12</c:v>
                </c:pt>
                <c:pt idx="34233">
                  <c:v>3.2019999999999999E-12</c:v>
                </c:pt>
                <c:pt idx="34234">
                  <c:v>3.203E-12</c:v>
                </c:pt>
                <c:pt idx="34235">
                  <c:v>3.2090000000000002E-12</c:v>
                </c:pt>
                <c:pt idx="34236">
                  <c:v>3.2139999999999998E-12</c:v>
                </c:pt>
                <c:pt idx="34237">
                  <c:v>3.22E-12</c:v>
                </c:pt>
                <c:pt idx="34238">
                  <c:v>3.2139999999999998E-12</c:v>
                </c:pt>
                <c:pt idx="34239">
                  <c:v>3.22E-12</c:v>
                </c:pt>
                <c:pt idx="34240">
                  <c:v>3.2210000000000001E-12</c:v>
                </c:pt>
                <c:pt idx="34241">
                  <c:v>3.228E-12</c:v>
                </c:pt>
                <c:pt idx="34242">
                  <c:v>3.2290000000000001E-12</c:v>
                </c:pt>
                <c:pt idx="34243">
                  <c:v>3.2340000000000002E-12</c:v>
                </c:pt>
                <c:pt idx="34244">
                  <c:v>3.2399999999999999E-12</c:v>
                </c:pt>
                <c:pt idx="34245">
                  <c:v>3.2340000000000002E-12</c:v>
                </c:pt>
                <c:pt idx="34246">
                  <c:v>3.2559999999999999E-12</c:v>
                </c:pt>
                <c:pt idx="34247">
                  <c:v>3.27E-12</c:v>
                </c:pt>
                <c:pt idx="34248">
                  <c:v>3.262E-12</c:v>
                </c:pt>
                <c:pt idx="34249">
                  <c:v>3.2559999999999999E-12</c:v>
                </c:pt>
                <c:pt idx="34250">
                  <c:v>3.2639999999999998E-12</c:v>
                </c:pt>
                <c:pt idx="34251">
                  <c:v>3.2649999999999999E-12</c:v>
                </c:pt>
                <c:pt idx="34252">
                  <c:v>3.2689999999999999E-12</c:v>
                </c:pt>
                <c:pt idx="34253">
                  <c:v>3.2649999999999999E-12</c:v>
                </c:pt>
                <c:pt idx="34254">
                  <c:v>3.27E-12</c:v>
                </c:pt>
                <c:pt idx="34255">
                  <c:v>3.2790000000000001E-12</c:v>
                </c:pt>
                <c:pt idx="34256">
                  <c:v>3.2899999999999999E-12</c:v>
                </c:pt>
                <c:pt idx="34257">
                  <c:v>3.295E-12</c:v>
                </c:pt>
                <c:pt idx="34258">
                  <c:v>3.3000000000000001E-12</c:v>
                </c:pt>
                <c:pt idx="34259">
                  <c:v>3.3059999999999998E-12</c:v>
                </c:pt>
                <c:pt idx="34260">
                  <c:v>3.3010000000000002E-12</c:v>
                </c:pt>
                <c:pt idx="34261">
                  <c:v>3.3019999999999999E-12</c:v>
                </c:pt>
                <c:pt idx="34262">
                  <c:v>3.308E-12</c:v>
                </c:pt>
                <c:pt idx="34263">
                  <c:v>3.3130000000000001E-12</c:v>
                </c:pt>
                <c:pt idx="34264">
                  <c:v>3.3220000000000002E-12</c:v>
                </c:pt>
                <c:pt idx="34265">
                  <c:v>3.3319999999999999E-12</c:v>
                </c:pt>
                <c:pt idx="34266">
                  <c:v>3.3340000000000001E-12</c:v>
                </c:pt>
                <c:pt idx="34267">
                  <c:v>3.3399999999999999E-12</c:v>
                </c:pt>
                <c:pt idx="34268">
                  <c:v>3.3479999999999999E-12</c:v>
                </c:pt>
                <c:pt idx="34269">
                  <c:v>3.3569999999999999E-12</c:v>
                </c:pt>
                <c:pt idx="34270">
                  <c:v>3.3519999999999999E-12</c:v>
                </c:pt>
                <c:pt idx="34271">
                  <c:v>3.366E-12</c:v>
                </c:pt>
                <c:pt idx="34272">
                  <c:v>3.3639999999999998E-12</c:v>
                </c:pt>
                <c:pt idx="34273">
                  <c:v>3.37E-12</c:v>
                </c:pt>
                <c:pt idx="34274">
                  <c:v>3.374E-12</c:v>
                </c:pt>
                <c:pt idx="34275">
                  <c:v>3.3859999999999999E-12</c:v>
                </c:pt>
                <c:pt idx="34276">
                  <c:v>3.395E-12</c:v>
                </c:pt>
                <c:pt idx="34277">
                  <c:v>3.399E-12</c:v>
                </c:pt>
                <c:pt idx="34278">
                  <c:v>3.3960000000000001E-12</c:v>
                </c:pt>
                <c:pt idx="34279">
                  <c:v>3.4000000000000001E-12</c:v>
                </c:pt>
                <c:pt idx="34280">
                  <c:v>3.4019999999999998E-12</c:v>
                </c:pt>
                <c:pt idx="34281">
                  <c:v>3.408E-12</c:v>
                </c:pt>
                <c:pt idx="34282">
                  <c:v>3.412E-12</c:v>
                </c:pt>
                <c:pt idx="34283">
                  <c:v>3.4210000000000001E-12</c:v>
                </c:pt>
                <c:pt idx="34284">
                  <c:v>3.425E-12</c:v>
                </c:pt>
                <c:pt idx="34285">
                  <c:v>3.433E-12</c:v>
                </c:pt>
                <c:pt idx="34286">
                  <c:v>3.4390000000000002E-12</c:v>
                </c:pt>
                <c:pt idx="34287">
                  <c:v>3.4399999999999999E-12</c:v>
                </c:pt>
                <c:pt idx="34288">
                  <c:v>3.445E-12</c:v>
                </c:pt>
                <c:pt idx="34289">
                  <c:v>3.4559999999999998E-12</c:v>
                </c:pt>
                <c:pt idx="34290">
                  <c:v>3.4569999999999999E-12</c:v>
                </c:pt>
                <c:pt idx="34291">
                  <c:v>3.4630000000000001E-12</c:v>
                </c:pt>
                <c:pt idx="34292">
                  <c:v>3.4640000000000002E-12</c:v>
                </c:pt>
                <c:pt idx="34293">
                  <c:v>3.4609999999999999E-12</c:v>
                </c:pt>
                <c:pt idx="34294">
                  <c:v>3.4550000000000001E-12</c:v>
                </c:pt>
                <c:pt idx="34295">
                  <c:v>3.462E-12</c:v>
                </c:pt>
                <c:pt idx="34296">
                  <c:v>3.454E-12</c:v>
                </c:pt>
                <c:pt idx="34297">
                  <c:v>3.4710000000000001E-12</c:v>
                </c:pt>
                <c:pt idx="34298">
                  <c:v>3.4729999999999998E-12</c:v>
                </c:pt>
                <c:pt idx="34299">
                  <c:v>3.4819999999999999E-12</c:v>
                </c:pt>
                <c:pt idx="34300">
                  <c:v>3.487E-12</c:v>
                </c:pt>
                <c:pt idx="34301">
                  <c:v>3.491E-12</c:v>
                </c:pt>
                <c:pt idx="34302">
                  <c:v>3.4920000000000001E-12</c:v>
                </c:pt>
                <c:pt idx="34303">
                  <c:v>3.504E-12</c:v>
                </c:pt>
                <c:pt idx="34304">
                  <c:v>3.5050000000000001E-12</c:v>
                </c:pt>
                <c:pt idx="34305">
                  <c:v>3.5130000000000001E-12</c:v>
                </c:pt>
                <c:pt idx="34306">
                  <c:v>3.516E-12</c:v>
                </c:pt>
                <c:pt idx="34307">
                  <c:v>3.5149999999999999E-12</c:v>
                </c:pt>
                <c:pt idx="34308">
                  <c:v>3.516E-12</c:v>
                </c:pt>
                <c:pt idx="34309">
                  <c:v>3.5260000000000001E-12</c:v>
                </c:pt>
                <c:pt idx="34310">
                  <c:v>3.525E-12</c:v>
                </c:pt>
                <c:pt idx="34311">
                  <c:v>3.5279999999999999E-12</c:v>
                </c:pt>
                <c:pt idx="34312">
                  <c:v>3.533E-12</c:v>
                </c:pt>
                <c:pt idx="34313">
                  <c:v>3.525E-12</c:v>
                </c:pt>
                <c:pt idx="34314">
                  <c:v>3.5279999999999999E-12</c:v>
                </c:pt>
                <c:pt idx="34315">
                  <c:v>3.529E-12</c:v>
                </c:pt>
                <c:pt idx="34316">
                  <c:v>3.537E-12</c:v>
                </c:pt>
                <c:pt idx="34317">
                  <c:v>3.5350000000000002E-12</c:v>
                </c:pt>
                <c:pt idx="34318">
                  <c:v>3.5390000000000002E-12</c:v>
                </c:pt>
                <c:pt idx="34319">
                  <c:v>3.5430000000000002E-12</c:v>
                </c:pt>
                <c:pt idx="34320">
                  <c:v>3.55E-12</c:v>
                </c:pt>
                <c:pt idx="34321">
                  <c:v>3.5470000000000001E-12</c:v>
                </c:pt>
                <c:pt idx="34322">
                  <c:v>3.5479999999999998E-12</c:v>
                </c:pt>
                <c:pt idx="34323">
                  <c:v>3.562E-12</c:v>
                </c:pt>
                <c:pt idx="34324">
                  <c:v>3.566E-12</c:v>
                </c:pt>
                <c:pt idx="34325">
                  <c:v>3.5739999999999999E-12</c:v>
                </c:pt>
                <c:pt idx="34326">
                  <c:v>3.5810000000000002E-12</c:v>
                </c:pt>
                <c:pt idx="34327">
                  <c:v>3.5859999999999999E-12</c:v>
                </c:pt>
                <c:pt idx="34328">
                  <c:v>3.587E-12</c:v>
                </c:pt>
                <c:pt idx="34329">
                  <c:v>3.596E-12</c:v>
                </c:pt>
                <c:pt idx="34330">
                  <c:v>3.6060000000000002E-12</c:v>
                </c:pt>
                <c:pt idx="34331">
                  <c:v>3.612E-12</c:v>
                </c:pt>
                <c:pt idx="34332">
                  <c:v>3.6149999999999998E-12</c:v>
                </c:pt>
                <c:pt idx="34333">
                  <c:v>3.6140000000000002E-12</c:v>
                </c:pt>
                <c:pt idx="34334">
                  <c:v>3.6109999999999999E-12</c:v>
                </c:pt>
                <c:pt idx="34335">
                  <c:v>3.6239999999999999E-12</c:v>
                </c:pt>
                <c:pt idx="34336">
                  <c:v>3.6220000000000001E-12</c:v>
                </c:pt>
                <c:pt idx="34337">
                  <c:v>3.6260000000000001E-12</c:v>
                </c:pt>
                <c:pt idx="34338">
                  <c:v>3.6260000000000001E-12</c:v>
                </c:pt>
                <c:pt idx="34339">
                  <c:v>3.633E-12</c:v>
                </c:pt>
                <c:pt idx="34340">
                  <c:v>3.6340000000000001E-12</c:v>
                </c:pt>
                <c:pt idx="34341">
                  <c:v>3.6440000000000002E-12</c:v>
                </c:pt>
                <c:pt idx="34342">
                  <c:v>3.6490000000000003E-12</c:v>
                </c:pt>
                <c:pt idx="34343">
                  <c:v>3.65E-12</c:v>
                </c:pt>
                <c:pt idx="34344">
                  <c:v>3.6540000000000004E-12</c:v>
                </c:pt>
                <c:pt idx="34345">
                  <c:v>3.6589999999999997E-12</c:v>
                </c:pt>
                <c:pt idx="34346">
                  <c:v>3.6570000000000003E-12</c:v>
                </c:pt>
                <c:pt idx="34347">
                  <c:v>3.6620000000000004E-12</c:v>
                </c:pt>
                <c:pt idx="34348">
                  <c:v>3.6609999999999998E-12</c:v>
                </c:pt>
                <c:pt idx="34349">
                  <c:v>3.6689999999999998E-12</c:v>
                </c:pt>
                <c:pt idx="34350">
                  <c:v>3.6700000000000003E-12</c:v>
                </c:pt>
                <c:pt idx="34351">
                  <c:v>3.6769999999999998E-12</c:v>
                </c:pt>
                <c:pt idx="34352">
                  <c:v>3.6750000000000004E-12</c:v>
                </c:pt>
                <c:pt idx="34353">
                  <c:v>3.6689999999999998E-12</c:v>
                </c:pt>
                <c:pt idx="34354">
                  <c:v>3.6739999999999999E-12</c:v>
                </c:pt>
                <c:pt idx="34355">
                  <c:v>3.6810000000000002E-12</c:v>
                </c:pt>
                <c:pt idx="34356">
                  <c:v>3.6799999999999997E-12</c:v>
                </c:pt>
                <c:pt idx="34357">
                  <c:v>3.6899999999999998E-12</c:v>
                </c:pt>
                <c:pt idx="34358">
                  <c:v>3.6970000000000001E-12</c:v>
                </c:pt>
                <c:pt idx="34359">
                  <c:v>3.7029999999999999E-12</c:v>
                </c:pt>
                <c:pt idx="34360">
                  <c:v>3.7E-12</c:v>
                </c:pt>
                <c:pt idx="34361">
                  <c:v>3.7109999999999998E-12</c:v>
                </c:pt>
                <c:pt idx="34362">
                  <c:v>3.7100000000000001E-12</c:v>
                </c:pt>
                <c:pt idx="34363">
                  <c:v>3.713E-12</c:v>
                </c:pt>
                <c:pt idx="34364">
                  <c:v>3.7189999999999998E-12</c:v>
                </c:pt>
                <c:pt idx="34365">
                  <c:v>3.721E-12</c:v>
                </c:pt>
                <c:pt idx="34366">
                  <c:v>3.7200000000000003E-12</c:v>
                </c:pt>
                <c:pt idx="34367">
                  <c:v>3.7189999999999998E-12</c:v>
                </c:pt>
                <c:pt idx="34368">
                  <c:v>3.7200000000000003E-12</c:v>
                </c:pt>
                <c:pt idx="34369">
                  <c:v>3.729E-12</c:v>
                </c:pt>
                <c:pt idx="34370">
                  <c:v>3.7319999999999998E-12</c:v>
                </c:pt>
                <c:pt idx="34371">
                  <c:v>3.7399999999999998E-12</c:v>
                </c:pt>
                <c:pt idx="34372">
                  <c:v>3.7410000000000003E-12</c:v>
                </c:pt>
                <c:pt idx="34373">
                  <c:v>3.7429999999999997E-12</c:v>
                </c:pt>
                <c:pt idx="34374">
                  <c:v>3.7440000000000002E-12</c:v>
                </c:pt>
                <c:pt idx="34375">
                  <c:v>3.7440000000000002E-12</c:v>
                </c:pt>
                <c:pt idx="34376">
                  <c:v>3.7429999999999997E-12</c:v>
                </c:pt>
                <c:pt idx="34377">
                  <c:v>3.7460000000000004E-12</c:v>
                </c:pt>
                <c:pt idx="34378">
                  <c:v>3.7330000000000004E-12</c:v>
                </c:pt>
                <c:pt idx="34379">
                  <c:v>3.7349999999999997E-12</c:v>
                </c:pt>
                <c:pt idx="34380">
                  <c:v>3.7410000000000003E-12</c:v>
                </c:pt>
                <c:pt idx="34381">
                  <c:v>3.7460000000000004E-12</c:v>
                </c:pt>
                <c:pt idx="34382">
                  <c:v>3.7490000000000003E-12</c:v>
                </c:pt>
                <c:pt idx="34383">
                  <c:v>3.7520000000000002E-12</c:v>
                </c:pt>
                <c:pt idx="34384">
                  <c:v>3.7570000000000002E-12</c:v>
                </c:pt>
                <c:pt idx="34385">
                  <c:v>3.7570000000000002E-12</c:v>
                </c:pt>
                <c:pt idx="34386">
                  <c:v>3.7529999999999999E-12</c:v>
                </c:pt>
                <c:pt idx="34387">
                  <c:v>3.7579999999999999E-12</c:v>
                </c:pt>
                <c:pt idx="34388">
                  <c:v>3.7659999999999999E-12</c:v>
                </c:pt>
                <c:pt idx="34389">
                  <c:v>3.763E-12</c:v>
                </c:pt>
                <c:pt idx="34390">
                  <c:v>3.7620000000000003E-12</c:v>
                </c:pt>
                <c:pt idx="34391">
                  <c:v>3.8170000000000004E-12</c:v>
                </c:pt>
                <c:pt idx="34392">
                  <c:v>3.7650000000000002E-12</c:v>
                </c:pt>
                <c:pt idx="34393">
                  <c:v>3.771E-12</c:v>
                </c:pt>
                <c:pt idx="34394">
                  <c:v>3.7719999999999997E-12</c:v>
                </c:pt>
                <c:pt idx="34395">
                  <c:v>3.7739999999999999E-12</c:v>
                </c:pt>
                <c:pt idx="34396">
                  <c:v>3.7769999999999998E-12</c:v>
                </c:pt>
                <c:pt idx="34397">
                  <c:v>3.7769999999999998E-12</c:v>
                </c:pt>
                <c:pt idx="34398">
                  <c:v>3.7799999999999996E-12</c:v>
                </c:pt>
                <c:pt idx="34399">
                  <c:v>3.779E-12</c:v>
                </c:pt>
                <c:pt idx="34400">
                  <c:v>3.7799999999999996E-12</c:v>
                </c:pt>
                <c:pt idx="34401">
                  <c:v>3.7949999999999999E-12</c:v>
                </c:pt>
                <c:pt idx="34402">
                  <c:v>3.7929999999999997E-12</c:v>
                </c:pt>
                <c:pt idx="34403">
                  <c:v>3.7970000000000001E-12</c:v>
                </c:pt>
                <c:pt idx="34404">
                  <c:v>3.7949999999999999E-12</c:v>
                </c:pt>
                <c:pt idx="34405">
                  <c:v>3.7860000000000002E-12</c:v>
                </c:pt>
                <c:pt idx="34406">
                  <c:v>3.7899999999999998E-12</c:v>
                </c:pt>
                <c:pt idx="34407">
                  <c:v>3.7910000000000003E-12</c:v>
                </c:pt>
                <c:pt idx="34408">
                  <c:v>3.7879999999999996E-12</c:v>
                </c:pt>
                <c:pt idx="34409">
                  <c:v>3.7990000000000003E-12</c:v>
                </c:pt>
                <c:pt idx="34410">
                  <c:v>3.7990000000000003E-12</c:v>
                </c:pt>
                <c:pt idx="34411">
                  <c:v>3.8E-12</c:v>
                </c:pt>
                <c:pt idx="34412">
                  <c:v>3.7940000000000002E-12</c:v>
                </c:pt>
                <c:pt idx="34413">
                  <c:v>3.7899999999999998E-12</c:v>
                </c:pt>
                <c:pt idx="34414">
                  <c:v>3.7940000000000002E-12</c:v>
                </c:pt>
                <c:pt idx="34415">
                  <c:v>3.7990000000000003E-12</c:v>
                </c:pt>
                <c:pt idx="34416">
                  <c:v>3.7860000000000002E-12</c:v>
                </c:pt>
                <c:pt idx="34417">
                  <c:v>3.805E-12</c:v>
                </c:pt>
                <c:pt idx="34418">
                  <c:v>3.8040000000000004E-12</c:v>
                </c:pt>
                <c:pt idx="34419">
                  <c:v>3.8020000000000002E-12</c:v>
                </c:pt>
                <c:pt idx="34420">
                  <c:v>3.8E-12</c:v>
                </c:pt>
                <c:pt idx="34421">
                  <c:v>3.7990000000000003E-12</c:v>
                </c:pt>
                <c:pt idx="34422">
                  <c:v>3.7970000000000001E-12</c:v>
                </c:pt>
                <c:pt idx="34423">
                  <c:v>3.8040000000000004E-12</c:v>
                </c:pt>
                <c:pt idx="34424">
                  <c:v>3.8040000000000004E-12</c:v>
                </c:pt>
                <c:pt idx="34425">
                  <c:v>3.8059999999999997E-12</c:v>
                </c:pt>
                <c:pt idx="34426">
                  <c:v>3.805E-12</c:v>
                </c:pt>
                <c:pt idx="34427">
                  <c:v>3.813E-12</c:v>
                </c:pt>
                <c:pt idx="34428">
                  <c:v>3.8059999999999997E-12</c:v>
                </c:pt>
                <c:pt idx="34429">
                  <c:v>3.8139999999999997E-12</c:v>
                </c:pt>
                <c:pt idx="34430">
                  <c:v>3.8089999999999996E-12</c:v>
                </c:pt>
                <c:pt idx="34431">
                  <c:v>3.8020000000000002E-12</c:v>
                </c:pt>
                <c:pt idx="34432">
                  <c:v>3.8040000000000004E-12</c:v>
                </c:pt>
                <c:pt idx="34433">
                  <c:v>3.7979999999999998E-12</c:v>
                </c:pt>
                <c:pt idx="34434">
                  <c:v>3.8059999999999997E-12</c:v>
                </c:pt>
                <c:pt idx="34435">
                  <c:v>3.8070000000000002E-12</c:v>
                </c:pt>
                <c:pt idx="34436">
                  <c:v>3.7949999999999999E-12</c:v>
                </c:pt>
                <c:pt idx="34437">
                  <c:v>3.7910000000000003E-12</c:v>
                </c:pt>
                <c:pt idx="34438">
                  <c:v>3.7949999999999999E-12</c:v>
                </c:pt>
                <c:pt idx="34439">
                  <c:v>3.7970000000000001E-12</c:v>
                </c:pt>
                <c:pt idx="34440">
                  <c:v>3.7990000000000003E-12</c:v>
                </c:pt>
                <c:pt idx="34441">
                  <c:v>3.7810000000000001E-12</c:v>
                </c:pt>
                <c:pt idx="34442">
                  <c:v>3.8020000000000002E-12</c:v>
                </c:pt>
                <c:pt idx="34443">
                  <c:v>3.8040000000000004E-12</c:v>
                </c:pt>
                <c:pt idx="34444">
                  <c:v>3.8079999999999999E-12</c:v>
                </c:pt>
                <c:pt idx="34445">
                  <c:v>3.8040000000000004E-12</c:v>
                </c:pt>
                <c:pt idx="34446">
                  <c:v>3.7990000000000003E-12</c:v>
                </c:pt>
                <c:pt idx="34447">
                  <c:v>3.8009999999999997E-12</c:v>
                </c:pt>
                <c:pt idx="34448">
                  <c:v>3.7970000000000001E-12</c:v>
                </c:pt>
                <c:pt idx="34449">
                  <c:v>3.8020000000000002E-12</c:v>
                </c:pt>
                <c:pt idx="34450">
                  <c:v>3.8009999999999997E-12</c:v>
                </c:pt>
                <c:pt idx="34451">
                  <c:v>3.7979999999999998E-12</c:v>
                </c:pt>
                <c:pt idx="34452">
                  <c:v>3.7890000000000001E-12</c:v>
                </c:pt>
                <c:pt idx="34453">
                  <c:v>3.7869999999999999E-12</c:v>
                </c:pt>
                <c:pt idx="34454">
                  <c:v>3.7819999999999998E-12</c:v>
                </c:pt>
                <c:pt idx="34455">
                  <c:v>3.7849999999999997E-12</c:v>
                </c:pt>
                <c:pt idx="34456">
                  <c:v>3.7780000000000003E-12</c:v>
                </c:pt>
                <c:pt idx="34457">
                  <c:v>3.7849999999999997E-12</c:v>
                </c:pt>
                <c:pt idx="34458">
                  <c:v>3.7849999999999997E-12</c:v>
                </c:pt>
                <c:pt idx="34459">
                  <c:v>3.7849999999999997E-12</c:v>
                </c:pt>
                <c:pt idx="34460">
                  <c:v>3.779E-12</c:v>
                </c:pt>
                <c:pt idx="34461">
                  <c:v>3.7739999999999999E-12</c:v>
                </c:pt>
                <c:pt idx="34462">
                  <c:v>3.7639999999999997E-12</c:v>
                </c:pt>
                <c:pt idx="34463">
                  <c:v>3.7680000000000001E-12</c:v>
                </c:pt>
                <c:pt idx="34464">
                  <c:v>3.763E-12</c:v>
                </c:pt>
                <c:pt idx="34465">
                  <c:v>3.7540000000000004E-12</c:v>
                </c:pt>
                <c:pt idx="34466">
                  <c:v>3.7390000000000001E-12</c:v>
                </c:pt>
                <c:pt idx="34467">
                  <c:v>3.75E-12</c:v>
                </c:pt>
                <c:pt idx="34468">
                  <c:v>3.7470000000000001E-12</c:v>
                </c:pt>
                <c:pt idx="34469">
                  <c:v>3.7470000000000001E-12</c:v>
                </c:pt>
                <c:pt idx="34470">
                  <c:v>3.7349999999999997E-12</c:v>
                </c:pt>
                <c:pt idx="34471">
                  <c:v>3.7310000000000002E-12</c:v>
                </c:pt>
                <c:pt idx="34472">
                  <c:v>3.7269999999999998E-12</c:v>
                </c:pt>
                <c:pt idx="34473">
                  <c:v>3.7230000000000002E-12</c:v>
                </c:pt>
                <c:pt idx="34474">
                  <c:v>3.7120000000000003E-12</c:v>
                </c:pt>
                <c:pt idx="34475">
                  <c:v>3.7120000000000003E-12</c:v>
                </c:pt>
                <c:pt idx="34476">
                  <c:v>3.7089999999999996E-12</c:v>
                </c:pt>
                <c:pt idx="34477">
                  <c:v>3.7050000000000001E-12</c:v>
                </c:pt>
                <c:pt idx="34478">
                  <c:v>3.6959999999999996E-12</c:v>
                </c:pt>
                <c:pt idx="34479">
                  <c:v>3.6929999999999997E-12</c:v>
                </c:pt>
                <c:pt idx="34480">
                  <c:v>3.6879999999999996E-12</c:v>
                </c:pt>
                <c:pt idx="34481">
                  <c:v>3.679E-12</c:v>
                </c:pt>
                <c:pt idx="34482">
                  <c:v>3.6739999999999999E-12</c:v>
                </c:pt>
                <c:pt idx="34483">
                  <c:v>3.6719999999999997E-12</c:v>
                </c:pt>
                <c:pt idx="34484">
                  <c:v>3.663E-12</c:v>
                </c:pt>
                <c:pt idx="34485">
                  <c:v>3.6620000000000004E-12</c:v>
                </c:pt>
                <c:pt idx="34486">
                  <c:v>3.6570000000000003E-12</c:v>
                </c:pt>
                <c:pt idx="34487">
                  <c:v>3.6540000000000004E-12</c:v>
                </c:pt>
                <c:pt idx="34488">
                  <c:v>3.6490000000000003E-12</c:v>
                </c:pt>
                <c:pt idx="34489">
                  <c:v>3.6449999999999999E-12</c:v>
                </c:pt>
                <c:pt idx="34490">
                  <c:v>3.6300000000000001E-12</c:v>
                </c:pt>
                <c:pt idx="34491">
                  <c:v>3.629E-12</c:v>
                </c:pt>
                <c:pt idx="34492">
                  <c:v>3.6140000000000002E-12</c:v>
                </c:pt>
                <c:pt idx="34493">
                  <c:v>3.6189999999999998E-12</c:v>
                </c:pt>
                <c:pt idx="34494">
                  <c:v>3.6100000000000002E-12</c:v>
                </c:pt>
                <c:pt idx="34495">
                  <c:v>3.6020000000000002E-12</c:v>
                </c:pt>
                <c:pt idx="34496">
                  <c:v>3.6E-12</c:v>
                </c:pt>
                <c:pt idx="34497">
                  <c:v>3.5909999999999999E-12</c:v>
                </c:pt>
                <c:pt idx="34498">
                  <c:v>3.5800000000000001E-12</c:v>
                </c:pt>
                <c:pt idx="34499">
                  <c:v>3.5779999999999999E-12</c:v>
                </c:pt>
                <c:pt idx="34500">
                  <c:v>3.5680000000000001E-12</c:v>
                </c:pt>
                <c:pt idx="34501">
                  <c:v>3.567E-12</c:v>
                </c:pt>
                <c:pt idx="34502">
                  <c:v>3.566E-12</c:v>
                </c:pt>
                <c:pt idx="34503">
                  <c:v>3.5569999999999999E-12</c:v>
                </c:pt>
                <c:pt idx="34504">
                  <c:v>3.5519999999999998E-12</c:v>
                </c:pt>
                <c:pt idx="34505">
                  <c:v>3.546E-12</c:v>
                </c:pt>
                <c:pt idx="34506">
                  <c:v>3.5430000000000002E-12</c:v>
                </c:pt>
                <c:pt idx="34507">
                  <c:v>3.5350000000000002E-12</c:v>
                </c:pt>
                <c:pt idx="34508">
                  <c:v>3.529E-12</c:v>
                </c:pt>
                <c:pt idx="34509">
                  <c:v>3.5310000000000002E-12</c:v>
                </c:pt>
                <c:pt idx="34510">
                  <c:v>3.521E-12</c:v>
                </c:pt>
                <c:pt idx="34511">
                  <c:v>3.5149999999999999E-12</c:v>
                </c:pt>
                <c:pt idx="34512">
                  <c:v>3.5130000000000001E-12</c:v>
                </c:pt>
                <c:pt idx="34513">
                  <c:v>3.5E-12</c:v>
                </c:pt>
                <c:pt idx="34514">
                  <c:v>3.4890000000000002E-12</c:v>
                </c:pt>
                <c:pt idx="34515">
                  <c:v>3.4850000000000002E-12</c:v>
                </c:pt>
                <c:pt idx="34516">
                  <c:v>3.4809999999999998E-12</c:v>
                </c:pt>
                <c:pt idx="34517">
                  <c:v>3.4800000000000001E-12</c:v>
                </c:pt>
                <c:pt idx="34518">
                  <c:v>3.4720000000000001E-12</c:v>
                </c:pt>
                <c:pt idx="34519">
                  <c:v>3.4720000000000001E-12</c:v>
                </c:pt>
                <c:pt idx="34520">
                  <c:v>3.4729999999999998E-12</c:v>
                </c:pt>
                <c:pt idx="34521">
                  <c:v>3.4630000000000001E-12</c:v>
                </c:pt>
                <c:pt idx="34522">
                  <c:v>3.4529999999999999E-12</c:v>
                </c:pt>
                <c:pt idx="34523">
                  <c:v>3.445E-12</c:v>
                </c:pt>
                <c:pt idx="34524">
                  <c:v>3.4399999999999999E-12</c:v>
                </c:pt>
                <c:pt idx="34525">
                  <c:v>3.4460000000000001E-12</c:v>
                </c:pt>
                <c:pt idx="34526">
                  <c:v>3.4439999999999999E-12</c:v>
                </c:pt>
                <c:pt idx="34527">
                  <c:v>3.4380000000000001E-12</c:v>
                </c:pt>
                <c:pt idx="34528">
                  <c:v>3.4550000000000001E-12</c:v>
                </c:pt>
                <c:pt idx="34529">
                  <c:v>3.4550000000000001E-12</c:v>
                </c:pt>
                <c:pt idx="34530">
                  <c:v>3.4269999999999998E-12</c:v>
                </c:pt>
                <c:pt idx="34531">
                  <c:v>3.3939999999999999E-12</c:v>
                </c:pt>
                <c:pt idx="34532">
                  <c:v>3.3710000000000001E-12</c:v>
                </c:pt>
                <c:pt idx="34533">
                  <c:v>3.3710000000000001E-12</c:v>
                </c:pt>
                <c:pt idx="34534">
                  <c:v>3.3720000000000002E-12</c:v>
                </c:pt>
                <c:pt idx="34535">
                  <c:v>3.3689999999999999E-12</c:v>
                </c:pt>
                <c:pt idx="34536">
                  <c:v>3.37E-12</c:v>
                </c:pt>
                <c:pt idx="34537">
                  <c:v>3.3750000000000001E-12</c:v>
                </c:pt>
                <c:pt idx="34538">
                  <c:v>3.3890000000000002E-12</c:v>
                </c:pt>
                <c:pt idx="34539">
                  <c:v>3.3960000000000001E-12</c:v>
                </c:pt>
                <c:pt idx="34540">
                  <c:v>3.3979999999999999E-12</c:v>
                </c:pt>
                <c:pt idx="34541">
                  <c:v>3.3930000000000002E-12</c:v>
                </c:pt>
                <c:pt idx="34542">
                  <c:v>3.3800000000000001E-12</c:v>
                </c:pt>
                <c:pt idx="34543">
                  <c:v>3.3769999999999998E-12</c:v>
                </c:pt>
                <c:pt idx="34544">
                  <c:v>3.3760000000000002E-12</c:v>
                </c:pt>
                <c:pt idx="34545">
                  <c:v>3.3710000000000001E-12</c:v>
                </c:pt>
                <c:pt idx="34546">
                  <c:v>3.3599999999999998E-12</c:v>
                </c:pt>
                <c:pt idx="34547">
                  <c:v>3.3609999999999999E-12</c:v>
                </c:pt>
                <c:pt idx="34548">
                  <c:v>3.3470000000000002E-12</c:v>
                </c:pt>
                <c:pt idx="34549">
                  <c:v>3.3380000000000001E-12</c:v>
                </c:pt>
                <c:pt idx="34550">
                  <c:v>3.3250000000000001E-12</c:v>
                </c:pt>
                <c:pt idx="34551">
                  <c:v>3.3210000000000001E-12</c:v>
                </c:pt>
                <c:pt idx="34552">
                  <c:v>3.3099999999999998E-12</c:v>
                </c:pt>
                <c:pt idx="34553">
                  <c:v>3.3059999999999998E-12</c:v>
                </c:pt>
                <c:pt idx="34554">
                  <c:v>3.295E-12</c:v>
                </c:pt>
                <c:pt idx="34555">
                  <c:v>3.2889999999999998E-12</c:v>
                </c:pt>
                <c:pt idx="34556">
                  <c:v>3.283E-12</c:v>
                </c:pt>
                <c:pt idx="34557">
                  <c:v>3.278E-12</c:v>
                </c:pt>
                <c:pt idx="34558">
                  <c:v>3.2790000000000001E-12</c:v>
                </c:pt>
                <c:pt idx="34559">
                  <c:v>3.274E-12</c:v>
                </c:pt>
                <c:pt idx="34560">
                  <c:v>3.2670000000000001E-12</c:v>
                </c:pt>
                <c:pt idx="34561">
                  <c:v>3.2720000000000002E-12</c:v>
                </c:pt>
                <c:pt idx="34562">
                  <c:v>3.274E-12</c:v>
                </c:pt>
                <c:pt idx="34563">
                  <c:v>3.2689999999999999E-12</c:v>
                </c:pt>
                <c:pt idx="34564">
                  <c:v>3.2609999999999999E-12</c:v>
                </c:pt>
                <c:pt idx="34565">
                  <c:v>3.2630000000000001E-12</c:v>
                </c:pt>
                <c:pt idx="34566">
                  <c:v>3.2559999999999999E-12</c:v>
                </c:pt>
                <c:pt idx="34567">
                  <c:v>3.2609999999999999E-12</c:v>
                </c:pt>
                <c:pt idx="34568">
                  <c:v>3.257E-12</c:v>
                </c:pt>
                <c:pt idx="34569">
                  <c:v>3.2429999999999998E-12</c:v>
                </c:pt>
                <c:pt idx="34570">
                  <c:v>3.237E-12</c:v>
                </c:pt>
                <c:pt idx="34571">
                  <c:v>3.241E-12</c:v>
                </c:pt>
                <c:pt idx="34572">
                  <c:v>3.2309999999999999E-12</c:v>
                </c:pt>
                <c:pt idx="34573">
                  <c:v>3.2330000000000001E-12</c:v>
                </c:pt>
                <c:pt idx="34574">
                  <c:v>3.2189999999999999E-12</c:v>
                </c:pt>
                <c:pt idx="34575">
                  <c:v>3.2179999999999998E-12</c:v>
                </c:pt>
                <c:pt idx="34576">
                  <c:v>3.2139999999999998E-12</c:v>
                </c:pt>
                <c:pt idx="34577">
                  <c:v>3.2149999999999999E-12</c:v>
                </c:pt>
                <c:pt idx="34578">
                  <c:v>3.212E-12</c:v>
                </c:pt>
                <c:pt idx="34579">
                  <c:v>3.2059999999999999E-12</c:v>
                </c:pt>
                <c:pt idx="34580">
                  <c:v>3.2050000000000002E-12</c:v>
                </c:pt>
                <c:pt idx="34581">
                  <c:v>3.2050000000000002E-12</c:v>
                </c:pt>
                <c:pt idx="34582">
                  <c:v>3.203E-12</c:v>
                </c:pt>
                <c:pt idx="34583">
                  <c:v>3.1979999999999999E-12</c:v>
                </c:pt>
                <c:pt idx="34584">
                  <c:v>3.195E-12</c:v>
                </c:pt>
                <c:pt idx="34585">
                  <c:v>3.203E-12</c:v>
                </c:pt>
                <c:pt idx="34586">
                  <c:v>3.2010000000000002E-12</c:v>
                </c:pt>
                <c:pt idx="34587">
                  <c:v>3.207E-12</c:v>
                </c:pt>
                <c:pt idx="34588">
                  <c:v>3.2019999999999999E-12</c:v>
                </c:pt>
                <c:pt idx="34589">
                  <c:v>3.203E-12</c:v>
                </c:pt>
                <c:pt idx="34590">
                  <c:v>3.2010000000000002E-12</c:v>
                </c:pt>
                <c:pt idx="34591">
                  <c:v>3.1939999999999999E-12</c:v>
                </c:pt>
                <c:pt idx="34592">
                  <c:v>3.191E-12</c:v>
                </c:pt>
                <c:pt idx="34593">
                  <c:v>3.1880000000000001E-12</c:v>
                </c:pt>
                <c:pt idx="34594">
                  <c:v>3.186E-12</c:v>
                </c:pt>
                <c:pt idx="34595">
                  <c:v>3.1830000000000001E-12</c:v>
                </c:pt>
                <c:pt idx="34596">
                  <c:v>3.182E-12</c:v>
                </c:pt>
                <c:pt idx="34597">
                  <c:v>3.1750000000000001E-12</c:v>
                </c:pt>
                <c:pt idx="34598">
                  <c:v>3.1679999999999998E-12</c:v>
                </c:pt>
                <c:pt idx="34599">
                  <c:v>3.1689999999999999E-12</c:v>
                </c:pt>
                <c:pt idx="34600">
                  <c:v>3.1679999999999998E-12</c:v>
                </c:pt>
                <c:pt idx="34601">
                  <c:v>3.1620000000000001E-12</c:v>
                </c:pt>
                <c:pt idx="34602">
                  <c:v>3.1630000000000002E-12</c:v>
                </c:pt>
                <c:pt idx="34603">
                  <c:v>3.1519999999999999E-12</c:v>
                </c:pt>
                <c:pt idx="34604">
                  <c:v>3.157E-12</c:v>
                </c:pt>
                <c:pt idx="34605">
                  <c:v>3.1580000000000001E-12</c:v>
                </c:pt>
                <c:pt idx="34606">
                  <c:v>3.1590000000000002E-12</c:v>
                </c:pt>
                <c:pt idx="34607">
                  <c:v>3.1630000000000002E-12</c:v>
                </c:pt>
                <c:pt idx="34608">
                  <c:v>3.1580000000000001E-12</c:v>
                </c:pt>
                <c:pt idx="34609">
                  <c:v>3.1639999999999998E-12</c:v>
                </c:pt>
                <c:pt idx="34610">
                  <c:v>3.1670000000000001E-12</c:v>
                </c:pt>
                <c:pt idx="34611">
                  <c:v>3.1710000000000001E-12</c:v>
                </c:pt>
                <c:pt idx="34612">
                  <c:v>3.1840000000000002E-12</c:v>
                </c:pt>
                <c:pt idx="34613">
                  <c:v>3.1760000000000002E-12</c:v>
                </c:pt>
                <c:pt idx="34614">
                  <c:v>3.1710000000000001E-12</c:v>
                </c:pt>
                <c:pt idx="34615">
                  <c:v>3.1760000000000002E-12</c:v>
                </c:pt>
                <c:pt idx="34616">
                  <c:v>3.178E-12</c:v>
                </c:pt>
                <c:pt idx="34617">
                  <c:v>3.1679999999999998E-12</c:v>
                </c:pt>
                <c:pt idx="34618">
                  <c:v>3.1670000000000001E-12</c:v>
                </c:pt>
                <c:pt idx="34619">
                  <c:v>3.1800000000000002E-12</c:v>
                </c:pt>
                <c:pt idx="34620">
                  <c:v>3.182E-12</c:v>
                </c:pt>
                <c:pt idx="34621">
                  <c:v>3.1870000000000001E-12</c:v>
                </c:pt>
                <c:pt idx="34622">
                  <c:v>3.1870000000000001E-12</c:v>
                </c:pt>
                <c:pt idx="34623">
                  <c:v>3.1870000000000001E-12</c:v>
                </c:pt>
                <c:pt idx="34624">
                  <c:v>3.1800000000000002E-12</c:v>
                </c:pt>
                <c:pt idx="34625">
                  <c:v>3.1840000000000002E-12</c:v>
                </c:pt>
                <c:pt idx="34626">
                  <c:v>3.1809999999999999E-12</c:v>
                </c:pt>
                <c:pt idx="34627">
                  <c:v>3.1830000000000001E-12</c:v>
                </c:pt>
                <c:pt idx="34628">
                  <c:v>3.1880000000000001E-12</c:v>
                </c:pt>
                <c:pt idx="34629">
                  <c:v>3.1880000000000001E-12</c:v>
                </c:pt>
                <c:pt idx="34630">
                  <c:v>3.1960000000000001E-12</c:v>
                </c:pt>
                <c:pt idx="34631">
                  <c:v>3.199E-12</c:v>
                </c:pt>
                <c:pt idx="34632">
                  <c:v>3.2010000000000002E-12</c:v>
                </c:pt>
                <c:pt idx="34633">
                  <c:v>3.1929999999999998E-12</c:v>
                </c:pt>
                <c:pt idx="34634">
                  <c:v>3.2019999999999999E-12</c:v>
                </c:pt>
                <c:pt idx="34635">
                  <c:v>3.207E-12</c:v>
                </c:pt>
                <c:pt idx="34636">
                  <c:v>3.2019999999999999E-12</c:v>
                </c:pt>
                <c:pt idx="34637">
                  <c:v>3.207E-12</c:v>
                </c:pt>
                <c:pt idx="34638">
                  <c:v>3.2179999999999998E-12</c:v>
                </c:pt>
                <c:pt idx="34639">
                  <c:v>3.2189999999999999E-12</c:v>
                </c:pt>
                <c:pt idx="34640">
                  <c:v>3.2219999999999998E-12</c:v>
                </c:pt>
                <c:pt idx="34641">
                  <c:v>3.2229999999999999E-12</c:v>
                </c:pt>
                <c:pt idx="34642">
                  <c:v>3.2260000000000002E-12</c:v>
                </c:pt>
                <c:pt idx="34643">
                  <c:v>3.228E-12</c:v>
                </c:pt>
                <c:pt idx="34644">
                  <c:v>3.2300000000000002E-12</c:v>
                </c:pt>
                <c:pt idx="34645">
                  <c:v>3.2359999999999999E-12</c:v>
                </c:pt>
                <c:pt idx="34646">
                  <c:v>3.237E-12</c:v>
                </c:pt>
                <c:pt idx="34647">
                  <c:v>3.2380000000000001E-12</c:v>
                </c:pt>
                <c:pt idx="34648">
                  <c:v>3.237E-12</c:v>
                </c:pt>
                <c:pt idx="34649">
                  <c:v>3.2460000000000001E-12</c:v>
                </c:pt>
                <c:pt idx="34650">
                  <c:v>3.2399999999999999E-12</c:v>
                </c:pt>
                <c:pt idx="34651">
                  <c:v>3.2550000000000002E-12</c:v>
                </c:pt>
                <c:pt idx="34652">
                  <c:v>3.249E-12</c:v>
                </c:pt>
                <c:pt idx="34653">
                  <c:v>3.2510000000000002E-12</c:v>
                </c:pt>
                <c:pt idx="34654">
                  <c:v>3.2540000000000001E-12</c:v>
                </c:pt>
                <c:pt idx="34655">
                  <c:v>3.2559999999999999E-12</c:v>
                </c:pt>
                <c:pt idx="34656">
                  <c:v>3.2470000000000002E-12</c:v>
                </c:pt>
                <c:pt idx="34657">
                  <c:v>3.2519999999999999E-12</c:v>
                </c:pt>
                <c:pt idx="34658">
                  <c:v>3.2479999999999999E-12</c:v>
                </c:pt>
                <c:pt idx="34659">
                  <c:v>3.2599999999999998E-12</c:v>
                </c:pt>
                <c:pt idx="34660">
                  <c:v>3.2649999999999999E-12</c:v>
                </c:pt>
                <c:pt idx="34661">
                  <c:v>3.2720000000000002E-12</c:v>
                </c:pt>
                <c:pt idx="34662">
                  <c:v>3.2559999999999999E-12</c:v>
                </c:pt>
                <c:pt idx="34663">
                  <c:v>3.2760000000000002E-12</c:v>
                </c:pt>
                <c:pt idx="34664">
                  <c:v>3.2760000000000002E-12</c:v>
                </c:pt>
                <c:pt idx="34665">
                  <c:v>3.2809999999999999E-12</c:v>
                </c:pt>
                <c:pt idx="34666">
                  <c:v>3.287E-12</c:v>
                </c:pt>
                <c:pt idx="34667">
                  <c:v>3.2920000000000001E-12</c:v>
                </c:pt>
                <c:pt idx="34668">
                  <c:v>3.2979999999999999E-12</c:v>
                </c:pt>
                <c:pt idx="34669">
                  <c:v>3.303E-12</c:v>
                </c:pt>
                <c:pt idx="34670">
                  <c:v>3.3050000000000002E-12</c:v>
                </c:pt>
                <c:pt idx="34671">
                  <c:v>3.3099999999999998E-12</c:v>
                </c:pt>
                <c:pt idx="34672">
                  <c:v>3.324E-12</c:v>
                </c:pt>
                <c:pt idx="34673">
                  <c:v>3.333E-12</c:v>
                </c:pt>
                <c:pt idx="34674">
                  <c:v>3.333E-12</c:v>
                </c:pt>
                <c:pt idx="34675">
                  <c:v>3.3340000000000001E-12</c:v>
                </c:pt>
                <c:pt idx="34676">
                  <c:v>3.3430000000000002E-12</c:v>
                </c:pt>
                <c:pt idx="34677">
                  <c:v>3.3389999999999998E-12</c:v>
                </c:pt>
                <c:pt idx="34678">
                  <c:v>3.3300000000000001E-12</c:v>
                </c:pt>
                <c:pt idx="34679">
                  <c:v>3.3290000000000001E-12</c:v>
                </c:pt>
                <c:pt idx="34680">
                  <c:v>3.3340000000000001E-12</c:v>
                </c:pt>
                <c:pt idx="34681">
                  <c:v>3.3340000000000001E-12</c:v>
                </c:pt>
                <c:pt idx="34682">
                  <c:v>3.337E-12</c:v>
                </c:pt>
                <c:pt idx="34683">
                  <c:v>3.3420000000000001E-12</c:v>
                </c:pt>
                <c:pt idx="34684">
                  <c:v>3.3460000000000001E-12</c:v>
                </c:pt>
                <c:pt idx="34685">
                  <c:v>3.358E-12</c:v>
                </c:pt>
                <c:pt idx="34686">
                  <c:v>3.3649999999999999E-12</c:v>
                </c:pt>
                <c:pt idx="34687">
                  <c:v>3.3779999999999999E-12</c:v>
                </c:pt>
                <c:pt idx="34688">
                  <c:v>3.379E-12</c:v>
                </c:pt>
                <c:pt idx="34689">
                  <c:v>3.3920000000000001E-12</c:v>
                </c:pt>
                <c:pt idx="34690">
                  <c:v>3.3979999999999999E-12</c:v>
                </c:pt>
                <c:pt idx="34691">
                  <c:v>3.4000000000000001E-12</c:v>
                </c:pt>
                <c:pt idx="34692">
                  <c:v>3.4140000000000002E-12</c:v>
                </c:pt>
                <c:pt idx="34693">
                  <c:v>3.4130000000000001E-12</c:v>
                </c:pt>
                <c:pt idx="34694">
                  <c:v>3.4170000000000001E-12</c:v>
                </c:pt>
                <c:pt idx="34695">
                  <c:v>3.425E-12</c:v>
                </c:pt>
                <c:pt idx="34696">
                  <c:v>3.4210000000000001E-12</c:v>
                </c:pt>
                <c:pt idx="34697">
                  <c:v>3.429E-12</c:v>
                </c:pt>
                <c:pt idx="34698">
                  <c:v>3.4309999999999998E-12</c:v>
                </c:pt>
                <c:pt idx="34699">
                  <c:v>3.4340000000000001E-12</c:v>
                </c:pt>
                <c:pt idx="34700">
                  <c:v>3.4349999999999998E-12</c:v>
                </c:pt>
                <c:pt idx="34701">
                  <c:v>3.4430000000000002E-12</c:v>
                </c:pt>
                <c:pt idx="34702">
                  <c:v>3.4470000000000002E-12</c:v>
                </c:pt>
                <c:pt idx="34703">
                  <c:v>3.4550000000000001E-12</c:v>
                </c:pt>
                <c:pt idx="34704">
                  <c:v>3.4600000000000002E-12</c:v>
                </c:pt>
                <c:pt idx="34705">
                  <c:v>3.4670000000000001E-12</c:v>
                </c:pt>
                <c:pt idx="34706">
                  <c:v>3.4680000000000002E-12</c:v>
                </c:pt>
                <c:pt idx="34707">
                  <c:v>3.47E-12</c:v>
                </c:pt>
                <c:pt idx="34708">
                  <c:v>3.4739999999999999E-12</c:v>
                </c:pt>
                <c:pt idx="34709">
                  <c:v>3.4720000000000001E-12</c:v>
                </c:pt>
                <c:pt idx="34710">
                  <c:v>3.479E-12</c:v>
                </c:pt>
                <c:pt idx="34711">
                  <c:v>3.4800000000000001E-12</c:v>
                </c:pt>
                <c:pt idx="34712">
                  <c:v>3.4729999999999998E-12</c:v>
                </c:pt>
                <c:pt idx="34713">
                  <c:v>3.4840000000000001E-12</c:v>
                </c:pt>
                <c:pt idx="34714">
                  <c:v>3.5010000000000001E-12</c:v>
                </c:pt>
                <c:pt idx="34715">
                  <c:v>3.5E-12</c:v>
                </c:pt>
                <c:pt idx="34716">
                  <c:v>3.5019999999999998E-12</c:v>
                </c:pt>
                <c:pt idx="34717">
                  <c:v>3.5140000000000002E-12</c:v>
                </c:pt>
                <c:pt idx="34718">
                  <c:v>3.5229999999999998E-12</c:v>
                </c:pt>
                <c:pt idx="34719">
                  <c:v>3.5279999999999999E-12</c:v>
                </c:pt>
                <c:pt idx="34720">
                  <c:v>3.5260000000000001E-12</c:v>
                </c:pt>
                <c:pt idx="34721">
                  <c:v>3.529E-12</c:v>
                </c:pt>
                <c:pt idx="34722">
                  <c:v>3.5380000000000001E-12</c:v>
                </c:pt>
                <c:pt idx="34723">
                  <c:v>3.5529999999999999E-12</c:v>
                </c:pt>
                <c:pt idx="34724">
                  <c:v>3.5600000000000002E-12</c:v>
                </c:pt>
                <c:pt idx="34725">
                  <c:v>3.5630000000000001E-12</c:v>
                </c:pt>
                <c:pt idx="34726">
                  <c:v>3.558E-12</c:v>
                </c:pt>
                <c:pt idx="34727">
                  <c:v>3.5640000000000002E-12</c:v>
                </c:pt>
                <c:pt idx="34728">
                  <c:v>3.567E-12</c:v>
                </c:pt>
                <c:pt idx="34729">
                  <c:v>3.5689999999999998E-12</c:v>
                </c:pt>
                <c:pt idx="34730">
                  <c:v>3.579E-12</c:v>
                </c:pt>
                <c:pt idx="34731">
                  <c:v>3.5880000000000001E-12</c:v>
                </c:pt>
                <c:pt idx="34732">
                  <c:v>3.5989999999999999E-12</c:v>
                </c:pt>
                <c:pt idx="34733">
                  <c:v>3.6090000000000001E-12</c:v>
                </c:pt>
                <c:pt idx="34734">
                  <c:v>3.5909999999999999E-12</c:v>
                </c:pt>
                <c:pt idx="34735">
                  <c:v>3.5880000000000001E-12</c:v>
                </c:pt>
                <c:pt idx="34736">
                  <c:v>3.5930000000000001E-12</c:v>
                </c:pt>
                <c:pt idx="34737">
                  <c:v>3.6020000000000002E-12</c:v>
                </c:pt>
                <c:pt idx="34738">
                  <c:v>3.5970000000000001E-12</c:v>
                </c:pt>
                <c:pt idx="34739">
                  <c:v>3.6069999999999999E-12</c:v>
                </c:pt>
                <c:pt idx="34740">
                  <c:v>3.6029999999999999E-12</c:v>
                </c:pt>
                <c:pt idx="34741">
                  <c:v>3.608E-12</c:v>
                </c:pt>
                <c:pt idx="34742">
                  <c:v>3.6130000000000001E-12</c:v>
                </c:pt>
                <c:pt idx="34743">
                  <c:v>3.6180000000000001E-12</c:v>
                </c:pt>
                <c:pt idx="34744">
                  <c:v>3.6100000000000002E-12</c:v>
                </c:pt>
                <c:pt idx="34745">
                  <c:v>3.6220000000000001E-12</c:v>
                </c:pt>
                <c:pt idx="34746">
                  <c:v>3.6300000000000001E-12</c:v>
                </c:pt>
                <c:pt idx="34747">
                  <c:v>3.6350000000000002E-12</c:v>
                </c:pt>
                <c:pt idx="34748">
                  <c:v>3.637E-12</c:v>
                </c:pt>
                <c:pt idx="34749">
                  <c:v>3.6529999999999999E-12</c:v>
                </c:pt>
                <c:pt idx="34750">
                  <c:v>3.6559999999999998E-12</c:v>
                </c:pt>
                <c:pt idx="34751">
                  <c:v>3.6620000000000004E-12</c:v>
                </c:pt>
                <c:pt idx="34752">
                  <c:v>3.6609999999999998E-12</c:v>
                </c:pt>
                <c:pt idx="34753">
                  <c:v>3.6589999999999997E-12</c:v>
                </c:pt>
                <c:pt idx="34754">
                  <c:v>3.6559999999999998E-12</c:v>
                </c:pt>
                <c:pt idx="34755">
                  <c:v>3.6570000000000003E-12</c:v>
                </c:pt>
                <c:pt idx="34756">
                  <c:v>3.6650000000000002E-12</c:v>
                </c:pt>
                <c:pt idx="34757">
                  <c:v>3.6730000000000002E-12</c:v>
                </c:pt>
                <c:pt idx="34758">
                  <c:v>3.6849999999999997E-12</c:v>
                </c:pt>
                <c:pt idx="34759">
                  <c:v>3.6849999999999997E-12</c:v>
                </c:pt>
                <c:pt idx="34760">
                  <c:v>3.679E-12</c:v>
                </c:pt>
                <c:pt idx="34761">
                  <c:v>3.6810000000000002E-12</c:v>
                </c:pt>
                <c:pt idx="34762">
                  <c:v>3.6760000000000001E-12</c:v>
                </c:pt>
                <c:pt idx="34763">
                  <c:v>3.6819999999999999E-12</c:v>
                </c:pt>
                <c:pt idx="34764">
                  <c:v>3.6890000000000001E-12</c:v>
                </c:pt>
                <c:pt idx="34765">
                  <c:v>3.6860000000000002E-12</c:v>
                </c:pt>
                <c:pt idx="34766">
                  <c:v>3.6799999999999997E-12</c:v>
                </c:pt>
                <c:pt idx="34767">
                  <c:v>3.692E-12</c:v>
                </c:pt>
                <c:pt idx="34768">
                  <c:v>3.7050000000000001E-12</c:v>
                </c:pt>
                <c:pt idx="34769">
                  <c:v>3.7100000000000001E-12</c:v>
                </c:pt>
                <c:pt idx="34770">
                  <c:v>3.7109999999999998E-12</c:v>
                </c:pt>
                <c:pt idx="34771">
                  <c:v>3.7159999999999999E-12</c:v>
                </c:pt>
                <c:pt idx="34772">
                  <c:v>3.7310000000000002E-12</c:v>
                </c:pt>
                <c:pt idx="34773">
                  <c:v>3.7319999999999998E-12</c:v>
                </c:pt>
                <c:pt idx="34774">
                  <c:v>3.7310000000000002E-12</c:v>
                </c:pt>
                <c:pt idx="34775">
                  <c:v>3.7369999999999999E-12</c:v>
                </c:pt>
                <c:pt idx="34776">
                  <c:v>3.734E-12</c:v>
                </c:pt>
                <c:pt idx="34777">
                  <c:v>3.7429999999999997E-12</c:v>
                </c:pt>
                <c:pt idx="34778">
                  <c:v>3.7379999999999996E-12</c:v>
                </c:pt>
                <c:pt idx="34779">
                  <c:v>3.7460000000000004E-12</c:v>
                </c:pt>
                <c:pt idx="34780">
                  <c:v>3.742E-12</c:v>
                </c:pt>
                <c:pt idx="34781">
                  <c:v>3.7410000000000003E-12</c:v>
                </c:pt>
                <c:pt idx="34782">
                  <c:v>3.7379999999999996E-12</c:v>
                </c:pt>
                <c:pt idx="34783">
                  <c:v>3.7449999999999999E-12</c:v>
                </c:pt>
                <c:pt idx="34784">
                  <c:v>3.7490000000000003E-12</c:v>
                </c:pt>
                <c:pt idx="34785">
                  <c:v>3.7540000000000004E-12</c:v>
                </c:pt>
                <c:pt idx="34786">
                  <c:v>3.7540000000000004E-12</c:v>
                </c:pt>
                <c:pt idx="34787">
                  <c:v>3.7589999999999996E-12</c:v>
                </c:pt>
                <c:pt idx="34788">
                  <c:v>3.7540000000000004E-12</c:v>
                </c:pt>
                <c:pt idx="34789">
                  <c:v>3.7680000000000001E-12</c:v>
                </c:pt>
                <c:pt idx="34790">
                  <c:v>3.7669999999999996E-12</c:v>
                </c:pt>
                <c:pt idx="34791">
                  <c:v>3.7760000000000001E-12</c:v>
                </c:pt>
                <c:pt idx="34792">
                  <c:v>3.763E-12</c:v>
                </c:pt>
                <c:pt idx="34793">
                  <c:v>3.7689999999999998E-12</c:v>
                </c:pt>
                <c:pt idx="34794">
                  <c:v>3.7739999999999999E-12</c:v>
                </c:pt>
                <c:pt idx="34795">
                  <c:v>3.7769999999999998E-12</c:v>
                </c:pt>
                <c:pt idx="34796">
                  <c:v>3.771E-12</c:v>
                </c:pt>
                <c:pt idx="34797">
                  <c:v>3.7860000000000002E-12</c:v>
                </c:pt>
                <c:pt idx="34798">
                  <c:v>3.7890000000000001E-12</c:v>
                </c:pt>
                <c:pt idx="34799">
                  <c:v>3.7929999999999997E-12</c:v>
                </c:pt>
                <c:pt idx="34800">
                  <c:v>3.7799999999999996E-12</c:v>
                </c:pt>
                <c:pt idx="34801">
                  <c:v>3.7879999999999996E-12</c:v>
                </c:pt>
                <c:pt idx="34802">
                  <c:v>3.7879999999999996E-12</c:v>
                </c:pt>
                <c:pt idx="34803">
                  <c:v>3.7979999999999998E-12</c:v>
                </c:pt>
                <c:pt idx="34804">
                  <c:v>3.7949999999999999E-12</c:v>
                </c:pt>
                <c:pt idx="34805">
                  <c:v>3.7990000000000003E-12</c:v>
                </c:pt>
                <c:pt idx="34806">
                  <c:v>3.8020000000000002E-12</c:v>
                </c:pt>
                <c:pt idx="34807">
                  <c:v>3.8070000000000002E-12</c:v>
                </c:pt>
                <c:pt idx="34808">
                  <c:v>3.8120000000000003E-12</c:v>
                </c:pt>
                <c:pt idx="34809">
                  <c:v>3.8180000000000001E-12</c:v>
                </c:pt>
                <c:pt idx="34810">
                  <c:v>3.8230000000000002E-12</c:v>
                </c:pt>
                <c:pt idx="34811">
                  <c:v>3.8230000000000002E-12</c:v>
                </c:pt>
                <c:pt idx="34812">
                  <c:v>3.8170000000000004E-12</c:v>
                </c:pt>
                <c:pt idx="34813">
                  <c:v>3.8269999999999997E-12</c:v>
                </c:pt>
                <c:pt idx="34814">
                  <c:v>3.8310000000000001E-12</c:v>
                </c:pt>
                <c:pt idx="34815">
                  <c:v>3.8360000000000002E-12</c:v>
                </c:pt>
                <c:pt idx="34816">
                  <c:v>3.8330000000000003E-12</c:v>
                </c:pt>
                <c:pt idx="34817">
                  <c:v>3.8369999999999999E-12</c:v>
                </c:pt>
                <c:pt idx="34818">
                  <c:v>3.8369999999999999E-12</c:v>
                </c:pt>
                <c:pt idx="34819">
                  <c:v>3.8410000000000003E-12</c:v>
                </c:pt>
                <c:pt idx="34820">
                  <c:v>3.8440000000000002E-12</c:v>
                </c:pt>
                <c:pt idx="34821">
                  <c:v>3.85E-12</c:v>
                </c:pt>
                <c:pt idx="34822">
                  <c:v>3.8540000000000003E-12</c:v>
                </c:pt>
                <c:pt idx="34823">
                  <c:v>3.8559999999999997E-12</c:v>
                </c:pt>
                <c:pt idx="34824">
                  <c:v>3.8520000000000001E-12</c:v>
                </c:pt>
                <c:pt idx="34825">
                  <c:v>3.8620000000000003E-12</c:v>
                </c:pt>
                <c:pt idx="34826">
                  <c:v>3.8750000000000004E-12</c:v>
                </c:pt>
                <c:pt idx="34827">
                  <c:v>3.8700000000000003E-12</c:v>
                </c:pt>
                <c:pt idx="34828">
                  <c:v>3.8680000000000001E-12</c:v>
                </c:pt>
                <c:pt idx="34829">
                  <c:v>3.8579999999999999E-12</c:v>
                </c:pt>
                <c:pt idx="34830">
                  <c:v>3.8620000000000003E-12</c:v>
                </c:pt>
                <c:pt idx="34831">
                  <c:v>3.8670000000000004E-12</c:v>
                </c:pt>
                <c:pt idx="34832">
                  <c:v>3.8650000000000002E-12</c:v>
                </c:pt>
                <c:pt idx="34833">
                  <c:v>3.8739999999999999E-12</c:v>
                </c:pt>
                <c:pt idx="34834">
                  <c:v>3.8739999999999999E-12</c:v>
                </c:pt>
                <c:pt idx="34835">
                  <c:v>3.8769999999999997E-12</c:v>
                </c:pt>
                <c:pt idx="34836">
                  <c:v>3.8810000000000001E-12</c:v>
                </c:pt>
                <c:pt idx="34837">
                  <c:v>3.8799999999999996E-12</c:v>
                </c:pt>
                <c:pt idx="34838">
                  <c:v>3.8789999999999999E-12</c:v>
                </c:pt>
                <c:pt idx="34839">
                  <c:v>3.8940000000000002E-12</c:v>
                </c:pt>
                <c:pt idx="34840">
                  <c:v>3.8860000000000002E-12</c:v>
                </c:pt>
                <c:pt idx="34841">
                  <c:v>3.8730000000000002E-12</c:v>
                </c:pt>
                <c:pt idx="34842">
                  <c:v>3.8650000000000002E-12</c:v>
                </c:pt>
                <c:pt idx="34843">
                  <c:v>3.8639999999999997E-12</c:v>
                </c:pt>
                <c:pt idx="34844">
                  <c:v>3.8559999999999997E-12</c:v>
                </c:pt>
                <c:pt idx="34845">
                  <c:v>3.8680000000000001E-12</c:v>
                </c:pt>
                <c:pt idx="34846">
                  <c:v>3.863E-12</c:v>
                </c:pt>
                <c:pt idx="34847">
                  <c:v>3.8609999999999998E-12</c:v>
                </c:pt>
                <c:pt idx="34848">
                  <c:v>3.8620000000000003E-12</c:v>
                </c:pt>
                <c:pt idx="34849">
                  <c:v>3.8680000000000001E-12</c:v>
                </c:pt>
                <c:pt idx="34850">
                  <c:v>3.8609999999999998E-12</c:v>
                </c:pt>
                <c:pt idx="34851">
                  <c:v>3.8659999999999999E-12</c:v>
                </c:pt>
                <c:pt idx="34852">
                  <c:v>3.8689999999999998E-12</c:v>
                </c:pt>
                <c:pt idx="34853">
                  <c:v>3.871E-12</c:v>
                </c:pt>
                <c:pt idx="34854">
                  <c:v>3.8460000000000004E-12</c:v>
                </c:pt>
                <c:pt idx="34855">
                  <c:v>3.8719999999999997E-12</c:v>
                </c:pt>
                <c:pt idx="34856">
                  <c:v>3.8739999999999999E-12</c:v>
                </c:pt>
                <c:pt idx="34857">
                  <c:v>3.8689999999999998E-12</c:v>
                </c:pt>
                <c:pt idx="34858">
                  <c:v>3.8650000000000002E-12</c:v>
                </c:pt>
                <c:pt idx="34859">
                  <c:v>3.8639999999999997E-12</c:v>
                </c:pt>
                <c:pt idx="34860">
                  <c:v>3.8570000000000002E-12</c:v>
                </c:pt>
                <c:pt idx="34861">
                  <c:v>3.8620000000000003E-12</c:v>
                </c:pt>
                <c:pt idx="34862">
                  <c:v>3.8609999999999998E-12</c:v>
                </c:pt>
                <c:pt idx="34863">
                  <c:v>3.8639999999999997E-12</c:v>
                </c:pt>
                <c:pt idx="34864">
                  <c:v>3.8600000000000001E-12</c:v>
                </c:pt>
                <c:pt idx="34865">
                  <c:v>3.8570000000000002E-12</c:v>
                </c:pt>
                <c:pt idx="34866">
                  <c:v>3.85E-12</c:v>
                </c:pt>
                <c:pt idx="34867">
                  <c:v>3.8529999999999998E-12</c:v>
                </c:pt>
                <c:pt idx="34868">
                  <c:v>3.8609999999999998E-12</c:v>
                </c:pt>
                <c:pt idx="34869">
                  <c:v>3.8700000000000003E-12</c:v>
                </c:pt>
                <c:pt idx="34870">
                  <c:v>3.863E-12</c:v>
                </c:pt>
                <c:pt idx="34871">
                  <c:v>3.8680000000000001E-12</c:v>
                </c:pt>
                <c:pt idx="34872">
                  <c:v>3.8620000000000003E-12</c:v>
                </c:pt>
                <c:pt idx="34873">
                  <c:v>3.8520000000000001E-12</c:v>
                </c:pt>
                <c:pt idx="34874">
                  <c:v>3.8479999999999998E-12</c:v>
                </c:pt>
                <c:pt idx="34875">
                  <c:v>3.8410000000000003E-12</c:v>
                </c:pt>
                <c:pt idx="34876">
                  <c:v>3.85E-12</c:v>
                </c:pt>
                <c:pt idx="34877">
                  <c:v>3.8429999999999997E-12</c:v>
                </c:pt>
                <c:pt idx="34878">
                  <c:v>3.8349999999999997E-12</c:v>
                </c:pt>
                <c:pt idx="34879">
                  <c:v>3.7970000000000001E-12</c:v>
                </c:pt>
                <c:pt idx="34880">
                  <c:v>3.813E-12</c:v>
                </c:pt>
                <c:pt idx="34881">
                  <c:v>3.8159999999999999E-12</c:v>
                </c:pt>
                <c:pt idx="34882">
                  <c:v>3.8180000000000001E-12</c:v>
                </c:pt>
                <c:pt idx="34883">
                  <c:v>3.8109999999999998E-12</c:v>
                </c:pt>
                <c:pt idx="34884">
                  <c:v>3.8109999999999998E-12</c:v>
                </c:pt>
                <c:pt idx="34885">
                  <c:v>3.8059999999999997E-12</c:v>
                </c:pt>
                <c:pt idx="34886">
                  <c:v>3.7949999999999999E-12</c:v>
                </c:pt>
                <c:pt idx="34887">
                  <c:v>3.7899999999999998E-12</c:v>
                </c:pt>
                <c:pt idx="34888">
                  <c:v>3.7869999999999999E-12</c:v>
                </c:pt>
                <c:pt idx="34889">
                  <c:v>3.779E-12</c:v>
                </c:pt>
                <c:pt idx="34890">
                  <c:v>3.7830000000000003E-12</c:v>
                </c:pt>
                <c:pt idx="34891">
                  <c:v>3.779E-12</c:v>
                </c:pt>
                <c:pt idx="34892">
                  <c:v>3.7659999999999999E-12</c:v>
                </c:pt>
                <c:pt idx="34893">
                  <c:v>3.7700000000000003E-12</c:v>
                </c:pt>
                <c:pt idx="34894">
                  <c:v>3.7650000000000002E-12</c:v>
                </c:pt>
                <c:pt idx="34895">
                  <c:v>3.7760000000000001E-12</c:v>
                </c:pt>
                <c:pt idx="34896">
                  <c:v>3.7669999999999996E-12</c:v>
                </c:pt>
                <c:pt idx="34897">
                  <c:v>3.7600000000000001E-12</c:v>
                </c:pt>
                <c:pt idx="34898">
                  <c:v>3.7449999999999999E-12</c:v>
                </c:pt>
                <c:pt idx="34899">
                  <c:v>3.7490000000000003E-12</c:v>
                </c:pt>
                <c:pt idx="34900">
                  <c:v>3.7440000000000002E-12</c:v>
                </c:pt>
                <c:pt idx="34901">
                  <c:v>3.7390000000000001E-12</c:v>
                </c:pt>
                <c:pt idx="34902">
                  <c:v>3.7410000000000003E-12</c:v>
                </c:pt>
                <c:pt idx="34903">
                  <c:v>3.7310000000000002E-12</c:v>
                </c:pt>
                <c:pt idx="34904">
                  <c:v>3.7150000000000002E-12</c:v>
                </c:pt>
                <c:pt idx="34905">
                  <c:v>3.713E-12</c:v>
                </c:pt>
                <c:pt idx="34906">
                  <c:v>3.7E-12</c:v>
                </c:pt>
                <c:pt idx="34907">
                  <c:v>3.6979999999999998E-12</c:v>
                </c:pt>
                <c:pt idx="34908">
                  <c:v>3.7E-12</c:v>
                </c:pt>
                <c:pt idx="34909">
                  <c:v>3.6910000000000003E-12</c:v>
                </c:pt>
                <c:pt idx="34910">
                  <c:v>3.6730000000000002E-12</c:v>
                </c:pt>
                <c:pt idx="34911">
                  <c:v>3.6639999999999997E-12</c:v>
                </c:pt>
                <c:pt idx="34912">
                  <c:v>3.6520000000000002E-12</c:v>
                </c:pt>
                <c:pt idx="34913">
                  <c:v>3.6550000000000001E-12</c:v>
                </c:pt>
                <c:pt idx="34914">
                  <c:v>3.6559999999999998E-12</c:v>
                </c:pt>
                <c:pt idx="34915">
                  <c:v>3.663E-12</c:v>
                </c:pt>
                <c:pt idx="34916">
                  <c:v>3.6589999999999997E-12</c:v>
                </c:pt>
                <c:pt idx="34917">
                  <c:v>3.6459999999999996E-12</c:v>
                </c:pt>
                <c:pt idx="34918">
                  <c:v>3.6310000000000002E-12</c:v>
                </c:pt>
                <c:pt idx="34919">
                  <c:v>3.6300000000000001E-12</c:v>
                </c:pt>
                <c:pt idx="34920">
                  <c:v>3.629E-12</c:v>
                </c:pt>
                <c:pt idx="34921">
                  <c:v>3.6270000000000002E-12</c:v>
                </c:pt>
                <c:pt idx="34922">
                  <c:v>3.6229999999999998E-12</c:v>
                </c:pt>
                <c:pt idx="34923">
                  <c:v>3.6159999999999999E-12</c:v>
                </c:pt>
                <c:pt idx="34924">
                  <c:v>3.617E-12</c:v>
                </c:pt>
                <c:pt idx="34925">
                  <c:v>3.6100000000000002E-12</c:v>
                </c:pt>
                <c:pt idx="34926">
                  <c:v>3.6010000000000001E-12</c:v>
                </c:pt>
                <c:pt idx="34927">
                  <c:v>3.6109999999999999E-12</c:v>
                </c:pt>
                <c:pt idx="34928">
                  <c:v>3.6020000000000002E-12</c:v>
                </c:pt>
                <c:pt idx="34929">
                  <c:v>3.6050000000000001E-12</c:v>
                </c:pt>
                <c:pt idx="34930">
                  <c:v>3.5779999999999999E-12</c:v>
                </c:pt>
                <c:pt idx="34931">
                  <c:v>3.579E-12</c:v>
                </c:pt>
                <c:pt idx="34932">
                  <c:v>3.5689999999999998E-12</c:v>
                </c:pt>
                <c:pt idx="34933">
                  <c:v>3.5529999999999999E-12</c:v>
                </c:pt>
                <c:pt idx="34934">
                  <c:v>3.55E-12</c:v>
                </c:pt>
                <c:pt idx="34935">
                  <c:v>3.558E-12</c:v>
                </c:pt>
                <c:pt idx="34936">
                  <c:v>3.5470000000000001E-12</c:v>
                </c:pt>
                <c:pt idx="34937">
                  <c:v>3.5319999999999999E-12</c:v>
                </c:pt>
                <c:pt idx="34938">
                  <c:v>3.5170000000000001E-12</c:v>
                </c:pt>
                <c:pt idx="34939">
                  <c:v>3.5220000000000001E-12</c:v>
                </c:pt>
                <c:pt idx="34940">
                  <c:v>3.5130000000000001E-12</c:v>
                </c:pt>
                <c:pt idx="34941">
                  <c:v>3.5170000000000001E-12</c:v>
                </c:pt>
                <c:pt idx="34942">
                  <c:v>3.5059999999999998E-12</c:v>
                </c:pt>
                <c:pt idx="34943">
                  <c:v>3.5E-12</c:v>
                </c:pt>
                <c:pt idx="34944">
                  <c:v>3.4939999999999999E-12</c:v>
                </c:pt>
                <c:pt idx="34945">
                  <c:v>3.4890000000000002E-12</c:v>
                </c:pt>
                <c:pt idx="34946">
                  <c:v>3.4779999999999999E-12</c:v>
                </c:pt>
                <c:pt idx="34947">
                  <c:v>3.4689999999999999E-12</c:v>
                </c:pt>
                <c:pt idx="34948">
                  <c:v>3.4630000000000001E-12</c:v>
                </c:pt>
                <c:pt idx="34949">
                  <c:v>3.4640000000000002E-12</c:v>
                </c:pt>
                <c:pt idx="34950">
                  <c:v>3.4670000000000001E-12</c:v>
                </c:pt>
                <c:pt idx="34951">
                  <c:v>3.4569999999999999E-12</c:v>
                </c:pt>
                <c:pt idx="34952">
                  <c:v>3.4479999999999998E-12</c:v>
                </c:pt>
                <c:pt idx="34953">
                  <c:v>3.441E-12</c:v>
                </c:pt>
                <c:pt idx="34954">
                  <c:v>3.4380000000000001E-12</c:v>
                </c:pt>
                <c:pt idx="34955">
                  <c:v>3.433E-12</c:v>
                </c:pt>
                <c:pt idx="34956">
                  <c:v>3.433E-12</c:v>
                </c:pt>
                <c:pt idx="34957">
                  <c:v>3.4380000000000001E-12</c:v>
                </c:pt>
                <c:pt idx="34958">
                  <c:v>3.4510000000000001E-12</c:v>
                </c:pt>
                <c:pt idx="34959">
                  <c:v>3.4510000000000001E-12</c:v>
                </c:pt>
                <c:pt idx="34960">
                  <c:v>3.4460000000000001E-12</c:v>
                </c:pt>
                <c:pt idx="34961">
                  <c:v>3.4399999999999999E-12</c:v>
                </c:pt>
                <c:pt idx="34962">
                  <c:v>3.4269999999999998E-12</c:v>
                </c:pt>
                <c:pt idx="34963">
                  <c:v>3.4099999999999998E-12</c:v>
                </c:pt>
                <c:pt idx="34964">
                  <c:v>3.408E-12</c:v>
                </c:pt>
                <c:pt idx="34965">
                  <c:v>3.4019999999999998E-12</c:v>
                </c:pt>
                <c:pt idx="34966">
                  <c:v>3.3880000000000001E-12</c:v>
                </c:pt>
                <c:pt idx="34967">
                  <c:v>3.379E-12</c:v>
                </c:pt>
                <c:pt idx="34968">
                  <c:v>3.362E-12</c:v>
                </c:pt>
                <c:pt idx="34969">
                  <c:v>3.3680000000000002E-12</c:v>
                </c:pt>
                <c:pt idx="34970">
                  <c:v>3.3599999999999998E-12</c:v>
                </c:pt>
                <c:pt idx="34971">
                  <c:v>3.3550000000000001E-12</c:v>
                </c:pt>
                <c:pt idx="34972">
                  <c:v>3.3590000000000001E-12</c:v>
                </c:pt>
                <c:pt idx="34973">
                  <c:v>3.3460000000000001E-12</c:v>
                </c:pt>
                <c:pt idx="34974">
                  <c:v>3.333E-12</c:v>
                </c:pt>
                <c:pt idx="34975">
                  <c:v>3.3319999999999999E-12</c:v>
                </c:pt>
                <c:pt idx="34976">
                  <c:v>3.3210000000000001E-12</c:v>
                </c:pt>
                <c:pt idx="34977">
                  <c:v>3.32E-12</c:v>
                </c:pt>
                <c:pt idx="34978">
                  <c:v>3.32E-12</c:v>
                </c:pt>
                <c:pt idx="34979">
                  <c:v>3.32E-12</c:v>
                </c:pt>
                <c:pt idx="34980">
                  <c:v>3.312E-12</c:v>
                </c:pt>
                <c:pt idx="34981">
                  <c:v>3.3139999999999998E-12</c:v>
                </c:pt>
                <c:pt idx="34982">
                  <c:v>3.3149999999999999E-12</c:v>
                </c:pt>
                <c:pt idx="34983">
                  <c:v>3.3149999999999999E-12</c:v>
                </c:pt>
                <c:pt idx="34984">
                  <c:v>3.308E-12</c:v>
                </c:pt>
                <c:pt idx="34985">
                  <c:v>3.3000000000000001E-12</c:v>
                </c:pt>
                <c:pt idx="34986">
                  <c:v>3.2960000000000001E-12</c:v>
                </c:pt>
                <c:pt idx="34987">
                  <c:v>3.295E-12</c:v>
                </c:pt>
                <c:pt idx="34988">
                  <c:v>3.2979999999999999E-12</c:v>
                </c:pt>
                <c:pt idx="34989">
                  <c:v>3.2970000000000002E-12</c:v>
                </c:pt>
                <c:pt idx="34990">
                  <c:v>3.2899999999999999E-12</c:v>
                </c:pt>
                <c:pt idx="34991">
                  <c:v>3.2880000000000001E-12</c:v>
                </c:pt>
                <c:pt idx="34992">
                  <c:v>3.2750000000000001E-12</c:v>
                </c:pt>
                <c:pt idx="34993">
                  <c:v>3.27E-12</c:v>
                </c:pt>
                <c:pt idx="34994">
                  <c:v>3.2720000000000002E-12</c:v>
                </c:pt>
                <c:pt idx="34995">
                  <c:v>3.2760000000000002E-12</c:v>
                </c:pt>
                <c:pt idx="34996">
                  <c:v>3.2729999999999999E-12</c:v>
                </c:pt>
                <c:pt idx="34997">
                  <c:v>3.2750000000000001E-12</c:v>
                </c:pt>
                <c:pt idx="34998">
                  <c:v>3.2760000000000002E-12</c:v>
                </c:pt>
                <c:pt idx="34999">
                  <c:v>3.283E-12</c:v>
                </c:pt>
                <c:pt idx="35000">
                  <c:v>3.2819999999999999E-12</c:v>
                </c:pt>
                <c:pt idx="35001">
                  <c:v>3.2819999999999999E-12</c:v>
                </c:pt>
                <c:pt idx="35002">
                  <c:v>3.2670000000000001E-12</c:v>
                </c:pt>
                <c:pt idx="35003">
                  <c:v>3.2630000000000001E-12</c:v>
                </c:pt>
                <c:pt idx="35004">
                  <c:v>3.262E-12</c:v>
                </c:pt>
                <c:pt idx="35005">
                  <c:v>3.2609999999999999E-12</c:v>
                </c:pt>
                <c:pt idx="35006">
                  <c:v>3.2590000000000001E-12</c:v>
                </c:pt>
                <c:pt idx="35007">
                  <c:v>3.2559999999999999E-12</c:v>
                </c:pt>
                <c:pt idx="35008">
                  <c:v>3.2559999999999999E-12</c:v>
                </c:pt>
                <c:pt idx="35009">
                  <c:v>3.2540000000000001E-12</c:v>
                </c:pt>
                <c:pt idx="35010">
                  <c:v>3.2519999999999999E-12</c:v>
                </c:pt>
                <c:pt idx="35011">
                  <c:v>3.2519999999999999E-12</c:v>
                </c:pt>
                <c:pt idx="35012">
                  <c:v>3.2510000000000002E-12</c:v>
                </c:pt>
                <c:pt idx="35013">
                  <c:v>3.2420000000000001E-12</c:v>
                </c:pt>
                <c:pt idx="35014">
                  <c:v>3.2439999999999999E-12</c:v>
                </c:pt>
                <c:pt idx="35015">
                  <c:v>3.249E-12</c:v>
                </c:pt>
                <c:pt idx="35016">
                  <c:v>3.253E-12</c:v>
                </c:pt>
                <c:pt idx="35017">
                  <c:v>3.257E-12</c:v>
                </c:pt>
                <c:pt idx="35018">
                  <c:v>3.245E-12</c:v>
                </c:pt>
                <c:pt idx="35019">
                  <c:v>3.2420000000000001E-12</c:v>
                </c:pt>
                <c:pt idx="35020">
                  <c:v>3.2399999999999999E-12</c:v>
                </c:pt>
                <c:pt idx="35021">
                  <c:v>3.2510000000000002E-12</c:v>
                </c:pt>
                <c:pt idx="35022">
                  <c:v>3.245E-12</c:v>
                </c:pt>
                <c:pt idx="35023">
                  <c:v>3.2510000000000002E-12</c:v>
                </c:pt>
                <c:pt idx="35024">
                  <c:v>3.2429999999999998E-12</c:v>
                </c:pt>
                <c:pt idx="35025">
                  <c:v>3.2460000000000001E-12</c:v>
                </c:pt>
                <c:pt idx="35026">
                  <c:v>3.2540000000000001E-12</c:v>
                </c:pt>
                <c:pt idx="35027">
                  <c:v>3.2580000000000001E-12</c:v>
                </c:pt>
                <c:pt idx="35028">
                  <c:v>3.2559999999999999E-12</c:v>
                </c:pt>
                <c:pt idx="35029">
                  <c:v>3.2609999999999999E-12</c:v>
                </c:pt>
                <c:pt idx="35030">
                  <c:v>3.2639999999999998E-12</c:v>
                </c:pt>
                <c:pt idx="35031">
                  <c:v>3.2580000000000001E-12</c:v>
                </c:pt>
                <c:pt idx="35032">
                  <c:v>3.2540000000000001E-12</c:v>
                </c:pt>
                <c:pt idx="35033">
                  <c:v>3.2540000000000001E-12</c:v>
                </c:pt>
                <c:pt idx="35034">
                  <c:v>3.2429999999999998E-12</c:v>
                </c:pt>
                <c:pt idx="35035">
                  <c:v>3.249E-12</c:v>
                </c:pt>
                <c:pt idx="35036">
                  <c:v>3.2630000000000001E-12</c:v>
                </c:pt>
                <c:pt idx="35037">
                  <c:v>3.2559999999999999E-12</c:v>
                </c:pt>
                <c:pt idx="35038">
                  <c:v>3.2519999999999999E-12</c:v>
                </c:pt>
                <c:pt idx="35039">
                  <c:v>3.2519999999999999E-12</c:v>
                </c:pt>
                <c:pt idx="35040">
                  <c:v>3.2510000000000002E-12</c:v>
                </c:pt>
                <c:pt idx="35041">
                  <c:v>3.2559999999999999E-12</c:v>
                </c:pt>
                <c:pt idx="35042">
                  <c:v>3.2500000000000001E-12</c:v>
                </c:pt>
                <c:pt idx="35043">
                  <c:v>3.2550000000000002E-12</c:v>
                </c:pt>
                <c:pt idx="35044">
                  <c:v>3.2630000000000001E-12</c:v>
                </c:pt>
                <c:pt idx="35045">
                  <c:v>3.2649999999999999E-12</c:v>
                </c:pt>
                <c:pt idx="35046">
                  <c:v>3.2679999999999998E-12</c:v>
                </c:pt>
                <c:pt idx="35047">
                  <c:v>3.2819999999999999E-12</c:v>
                </c:pt>
                <c:pt idx="35048">
                  <c:v>3.287E-12</c:v>
                </c:pt>
                <c:pt idx="35049">
                  <c:v>3.295E-12</c:v>
                </c:pt>
                <c:pt idx="35050">
                  <c:v>3.2819999999999999E-12</c:v>
                </c:pt>
                <c:pt idx="35051">
                  <c:v>3.2819999999999999E-12</c:v>
                </c:pt>
                <c:pt idx="35052">
                  <c:v>3.2790000000000001E-12</c:v>
                </c:pt>
                <c:pt idx="35053">
                  <c:v>3.2840000000000001E-12</c:v>
                </c:pt>
                <c:pt idx="35054">
                  <c:v>3.274E-12</c:v>
                </c:pt>
                <c:pt idx="35055">
                  <c:v>3.2689999999999999E-12</c:v>
                </c:pt>
                <c:pt idx="35056">
                  <c:v>3.2769999999999999E-12</c:v>
                </c:pt>
                <c:pt idx="35057">
                  <c:v>3.283E-12</c:v>
                </c:pt>
                <c:pt idx="35058">
                  <c:v>3.278E-12</c:v>
                </c:pt>
                <c:pt idx="35059">
                  <c:v>3.2710000000000001E-12</c:v>
                </c:pt>
                <c:pt idx="35060">
                  <c:v>3.274E-12</c:v>
                </c:pt>
                <c:pt idx="35061">
                  <c:v>3.2769999999999999E-12</c:v>
                </c:pt>
                <c:pt idx="35062">
                  <c:v>3.2899999999999999E-12</c:v>
                </c:pt>
                <c:pt idx="35063">
                  <c:v>3.295E-12</c:v>
                </c:pt>
                <c:pt idx="35064">
                  <c:v>3.3040000000000001E-12</c:v>
                </c:pt>
                <c:pt idx="35065">
                  <c:v>3.3019999999999999E-12</c:v>
                </c:pt>
                <c:pt idx="35066">
                  <c:v>3.3050000000000002E-12</c:v>
                </c:pt>
                <c:pt idx="35067">
                  <c:v>3.3109999999999999E-12</c:v>
                </c:pt>
                <c:pt idx="35068">
                  <c:v>3.3109999999999999E-12</c:v>
                </c:pt>
                <c:pt idx="35069">
                  <c:v>3.316E-12</c:v>
                </c:pt>
                <c:pt idx="35070">
                  <c:v>3.3149999999999999E-12</c:v>
                </c:pt>
                <c:pt idx="35071">
                  <c:v>3.316E-12</c:v>
                </c:pt>
                <c:pt idx="35072">
                  <c:v>3.3220000000000002E-12</c:v>
                </c:pt>
                <c:pt idx="35073">
                  <c:v>3.32E-12</c:v>
                </c:pt>
                <c:pt idx="35074">
                  <c:v>3.3059999999999998E-12</c:v>
                </c:pt>
                <c:pt idx="35075">
                  <c:v>3.299E-12</c:v>
                </c:pt>
                <c:pt idx="35076">
                  <c:v>3.3180000000000002E-12</c:v>
                </c:pt>
                <c:pt idx="35077">
                  <c:v>3.3260000000000002E-12</c:v>
                </c:pt>
                <c:pt idx="35078">
                  <c:v>3.3300000000000001E-12</c:v>
                </c:pt>
                <c:pt idx="35079">
                  <c:v>3.337E-12</c:v>
                </c:pt>
                <c:pt idx="35080">
                  <c:v>3.328E-12</c:v>
                </c:pt>
                <c:pt idx="35081">
                  <c:v>3.337E-12</c:v>
                </c:pt>
                <c:pt idx="35082">
                  <c:v>3.3399999999999999E-12</c:v>
                </c:pt>
                <c:pt idx="35083">
                  <c:v>3.349E-12</c:v>
                </c:pt>
                <c:pt idx="35084">
                  <c:v>3.3460000000000001E-12</c:v>
                </c:pt>
                <c:pt idx="35085">
                  <c:v>3.3559999999999998E-12</c:v>
                </c:pt>
                <c:pt idx="35086">
                  <c:v>3.3569999999999999E-12</c:v>
                </c:pt>
                <c:pt idx="35087">
                  <c:v>3.37E-12</c:v>
                </c:pt>
                <c:pt idx="35088">
                  <c:v>3.3809999999999998E-12</c:v>
                </c:pt>
                <c:pt idx="35089">
                  <c:v>3.3859999999999999E-12</c:v>
                </c:pt>
                <c:pt idx="35090">
                  <c:v>3.3890000000000002E-12</c:v>
                </c:pt>
                <c:pt idx="35091">
                  <c:v>3.395E-12</c:v>
                </c:pt>
                <c:pt idx="35092">
                  <c:v>3.3979999999999999E-12</c:v>
                </c:pt>
                <c:pt idx="35093">
                  <c:v>3.391E-12</c:v>
                </c:pt>
                <c:pt idx="35094">
                  <c:v>3.3920000000000001E-12</c:v>
                </c:pt>
                <c:pt idx="35095">
                  <c:v>3.3930000000000002E-12</c:v>
                </c:pt>
                <c:pt idx="35096">
                  <c:v>3.3970000000000002E-12</c:v>
                </c:pt>
                <c:pt idx="35097">
                  <c:v>3.4109999999999999E-12</c:v>
                </c:pt>
                <c:pt idx="35098">
                  <c:v>3.4130000000000001E-12</c:v>
                </c:pt>
                <c:pt idx="35099">
                  <c:v>3.4149999999999999E-12</c:v>
                </c:pt>
                <c:pt idx="35100">
                  <c:v>3.404E-12</c:v>
                </c:pt>
                <c:pt idx="35101">
                  <c:v>3.4149999999999999E-12</c:v>
                </c:pt>
                <c:pt idx="35102">
                  <c:v>3.4099999999999998E-12</c:v>
                </c:pt>
                <c:pt idx="35103">
                  <c:v>3.425E-12</c:v>
                </c:pt>
                <c:pt idx="35104">
                  <c:v>3.4300000000000001E-12</c:v>
                </c:pt>
                <c:pt idx="35105">
                  <c:v>3.4359999999999999E-12</c:v>
                </c:pt>
                <c:pt idx="35106">
                  <c:v>3.445E-12</c:v>
                </c:pt>
                <c:pt idx="35107">
                  <c:v>3.4569999999999999E-12</c:v>
                </c:pt>
                <c:pt idx="35108">
                  <c:v>3.4569999999999999E-12</c:v>
                </c:pt>
                <c:pt idx="35109">
                  <c:v>3.4609999999999999E-12</c:v>
                </c:pt>
                <c:pt idx="35110">
                  <c:v>3.4609999999999999E-12</c:v>
                </c:pt>
                <c:pt idx="35111">
                  <c:v>3.462E-12</c:v>
                </c:pt>
                <c:pt idx="35112">
                  <c:v>3.4680000000000002E-12</c:v>
                </c:pt>
                <c:pt idx="35113">
                  <c:v>3.4769999999999998E-12</c:v>
                </c:pt>
                <c:pt idx="35114">
                  <c:v>3.4819999999999999E-12</c:v>
                </c:pt>
                <c:pt idx="35115">
                  <c:v>3.4880000000000001E-12</c:v>
                </c:pt>
                <c:pt idx="35116">
                  <c:v>3.487E-12</c:v>
                </c:pt>
                <c:pt idx="35117">
                  <c:v>3.4890000000000002E-12</c:v>
                </c:pt>
                <c:pt idx="35118">
                  <c:v>3.5029999999999999E-12</c:v>
                </c:pt>
                <c:pt idx="35119">
                  <c:v>3.5130000000000001E-12</c:v>
                </c:pt>
                <c:pt idx="35120">
                  <c:v>3.5180000000000002E-12</c:v>
                </c:pt>
                <c:pt idx="35121">
                  <c:v>3.5229999999999998E-12</c:v>
                </c:pt>
                <c:pt idx="35122">
                  <c:v>3.529E-12</c:v>
                </c:pt>
                <c:pt idx="35123">
                  <c:v>3.5399999999999999E-12</c:v>
                </c:pt>
                <c:pt idx="35124">
                  <c:v>3.5390000000000002E-12</c:v>
                </c:pt>
                <c:pt idx="35125">
                  <c:v>3.5489999999999999E-12</c:v>
                </c:pt>
                <c:pt idx="35126">
                  <c:v>3.5340000000000001E-12</c:v>
                </c:pt>
                <c:pt idx="35127">
                  <c:v>3.5439999999999998E-12</c:v>
                </c:pt>
                <c:pt idx="35128">
                  <c:v>3.5519999999999998E-12</c:v>
                </c:pt>
                <c:pt idx="35129">
                  <c:v>3.5489999999999999E-12</c:v>
                </c:pt>
                <c:pt idx="35130">
                  <c:v>3.5479999999999998E-12</c:v>
                </c:pt>
                <c:pt idx="35131">
                  <c:v>3.5779999999999999E-12</c:v>
                </c:pt>
                <c:pt idx="35132">
                  <c:v>3.5810000000000002E-12</c:v>
                </c:pt>
                <c:pt idx="35133">
                  <c:v>3.5779999999999999E-12</c:v>
                </c:pt>
                <c:pt idx="35134">
                  <c:v>3.5800000000000001E-12</c:v>
                </c:pt>
                <c:pt idx="35135">
                  <c:v>3.5800000000000001E-12</c:v>
                </c:pt>
                <c:pt idx="35136">
                  <c:v>3.5859999999999999E-12</c:v>
                </c:pt>
                <c:pt idx="35137">
                  <c:v>3.5949999999999999E-12</c:v>
                </c:pt>
                <c:pt idx="35138">
                  <c:v>3.5909999999999999E-12</c:v>
                </c:pt>
                <c:pt idx="35139">
                  <c:v>3.5930000000000001E-12</c:v>
                </c:pt>
                <c:pt idx="35140">
                  <c:v>3.592E-12</c:v>
                </c:pt>
                <c:pt idx="35141">
                  <c:v>3.5899999999999998E-12</c:v>
                </c:pt>
                <c:pt idx="35142">
                  <c:v>3.6010000000000001E-12</c:v>
                </c:pt>
                <c:pt idx="35143">
                  <c:v>3.6090000000000001E-12</c:v>
                </c:pt>
                <c:pt idx="35144">
                  <c:v>3.6149999999999998E-12</c:v>
                </c:pt>
                <c:pt idx="35145">
                  <c:v>3.6189999999999998E-12</c:v>
                </c:pt>
                <c:pt idx="35146">
                  <c:v>3.6189999999999998E-12</c:v>
                </c:pt>
                <c:pt idx="35147">
                  <c:v>3.6220000000000001E-12</c:v>
                </c:pt>
                <c:pt idx="35148">
                  <c:v>3.6260000000000001E-12</c:v>
                </c:pt>
                <c:pt idx="35149">
                  <c:v>3.637E-12</c:v>
                </c:pt>
                <c:pt idx="35150">
                  <c:v>3.6540000000000004E-12</c:v>
                </c:pt>
                <c:pt idx="35151">
                  <c:v>3.6490000000000003E-12</c:v>
                </c:pt>
                <c:pt idx="35152">
                  <c:v>3.6550000000000001E-12</c:v>
                </c:pt>
                <c:pt idx="35153">
                  <c:v>3.6550000000000001E-12</c:v>
                </c:pt>
                <c:pt idx="35154">
                  <c:v>3.6659999999999999E-12</c:v>
                </c:pt>
                <c:pt idx="35155">
                  <c:v>3.671E-12</c:v>
                </c:pt>
                <c:pt idx="35156">
                  <c:v>3.6730000000000002E-12</c:v>
                </c:pt>
                <c:pt idx="35157">
                  <c:v>3.6769999999999998E-12</c:v>
                </c:pt>
                <c:pt idx="35158">
                  <c:v>3.679E-12</c:v>
                </c:pt>
                <c:pt idx="35159">
                  <c:v>3.6830000000000004E-12</c:v>
                </c:pt>
                <c:pt idx="35160">
                  <c:v>3.6819999999999999E-12</c:v>
                </c:pt>
                <c:pt idx="35161">
                  <c:v>3.6910000000000003E-12</c:v>
                </c:pt>
                <c:pt idx="35162">
                  <c:v>3.6940000000000002E-12</c:v>
                </c:pt>
                <c:pt idx="35163">
                  <c:v>3.6990000000000003E-12</c:v>
                </c:pt>
                <c:pt idx="35164">
                  <c:v>3.7050000000000001E-12</c:v>
                </c:pt>
                <c:pt idx="35165">
                  <c:v>3.7040000000000004E-12</c:v>
                </c:pt>
                <c:pt idx="35166">
                  <c:v>3.7020000000000002E-12</c:v>
                </c:pt>
                <c:pt idx="35167">
                  <c:v>3.7100000000000001E-12</c:v>
                </c:pt>
                <c:pt idx="35168">
                  <c:v>3.7059999999999998E-12</c:v>
                </c:pt>
                <c:pt idx="35169">
                  <c:v>3.713E-12</c:v>
                </c:pt>
                <c:pt idx="35170">
                  <c:v>3.713E-12</c:v>
                </c:pt>
                <c:pt idx="35171">
                  <c:v>3.7230000000000002E-12</c:v>
                </c:pt>
                <c:pt idx="35172">
                  <c:v>3.7260000000000001E-12</c:v>
                </c:pt>
                <c:pt idx="35173">
                  <c:v>3.7410000000000003E-12</c:v>
                </c:pt>
                <c:pt idx="35174">
                  <c:v>3.7490000000000003E-12</c:v>
                </c:pt>
                <c:pt idx="35175">
                  <c:v>3.7639999999999997E-12</c:v>
                </c:pt>
                <c:pt idx="35176">
                  <c:v>3.7559999999999997E-12</c:v>
                </c:pt>
                <c:pt idx="35177">
                  <c:v>3.7600000000000001E-12</c:v>
                </c:pt>
                <c:pt idx="35178">
                  <c:v>3.7620000000000003E-12</c:v>
                </c:pt>
                <c:pt idx="35179">
                  <c:v>3.7689999999999998E-12</c:v>
                </c:pt>
                <c:pt idx="35180">
                  <c:v>3.7750000000000004E-12</c:v>
                </c:pt>
                <c:pt idx="35181">
                  <c:v>3.7819999999999998E-12</c:v>
                </c:pt>
                <c:pt idx="35182">
                  <c:v>3.7730000000000002E-12</c:v>
                </c:pt>
                <c:pt idx="35183">
                  <c:v>3.7739999999999999E-12</c:v>
                </c:pt>
                <c:pt idx="35184">
                  <c:v>3.7799999999999996E-12</c:v>
                </c:pt>
                <c:pt idx="35185">
                  <c:v>3.7810000000000001E-12</c:v>
                </c:pt>
                <c:pt idx="35186">
                  <c:v>3.7810000000000001E-12</c:v>
                </c:pt>
                <c:pt idx="35187">
                  <c:v>3.7860000000000002E-12</c:v>
                </c:pt>
                <c:pt idx="35188">
                  <c:v>3.7860000000000002E-12</c:v>
                </c:pt>
                <c:pt idx="35189">
                  <c:v>3.7810000000000001E-12</c:v>
                </c:pt>
                <c:pt idx="35190">
                  <c:v>3.7879999999999996E-12</c:v>
                </c:pt>
                <c:pt idx="35191">
                  <c:v>3.7860000000000002E-12</c:v>
                </c:pt>
                <c:pt idx="35192">
                  <c:v>3.7929999999999997E-12</c:v>
                </c:pt>
                <c:pt idx="35193">
                  <c:v>3.7979999999999998E-12</c:v>
                </c:pt>
                <c:pt idx="35194">
                  <c:v>3.805E-12</c:v>
                </c:pt>
                <c:pt idx="35195">
                  <c:v>3.813E-12</c:v>
                </c:pt>
                <c:pt idx="35196">
                  <c:v>3.8089999999999996E-12</c:v>
                </c:pt>
                <c:pt idx="35197">
                  <c:v>3.813E-12</c:v>
                </c:pt>
                <c:pt idx="35198">
                  <c:v>3.813E-12</c:v>
                </c:pt>
                <c:pt idx="35199">
                  <c:v>3.8150000000000002E-12</c:v>
                </c:pt>
                <c:pt idx="35200">
                  <c:v>3.821E-12</c:v>
                </c:pt>
                <c:pt idx="35201">
                  <c:v>3.8219999999999997E-12</c:v>
                </c:pt>
                <c:pt idx="35202">
                  <c:v>3.821E-12</c:v>
                </c:pt>
                <c:pt idx="35203">
                  <c:v>3.8280000000000002E-12</c:v>
                </c:pt>
                <c:pt idx="35204">
                  <c:v>3.8299999999999996E-12</c:v>
                </c:pt>
                <c:pt idx="35205">
                  <c:v>3.8390000000000001E-12</c:v>
                </c:pt>
                <c:pt idx="35206">
                  <c:v>3.8280000000000002E-12</c:v>
                </c:pt>
                <c:pt idx="35207">
                  <c:v>3.8360000000000002E-12</c:v>
                </c:pt>
                <c:pt idx="35208">
                  <c:v>3.8369999999999999E-12</c:v>
                </c:pt>
                <c:pt idx="35209">
                  <c:v>3.8230000000000002E-12</c:v>
                </c:pt>
                <c:pt idx="35210">
                  <c:v>3.821E-12</c:v>
                </c:pt>
                <c:pt idx="35211">
                  <c:v>3.8219999999999997E-12</c:v>
                </c:pt>
                <c:pt idx="35212">
                  <c:v>3.821E-12</c:v>
                </c:pt>
                <c:pt idx="35213">
                  <c:v>3.8349999999999997E-12</c:v>
                </c:pt>
                <c:pt idx="35214">
                  <c:v>3.8390000000000001E-12</c:v>
                </c:pt>
                <c:pt idx="35215">
                  <c:v>3.8520000000000001E-12</c:v>
                </c:pt>
                <c:pt idx="35216">
                  <c:v>3.855E-12</c:v>
                </c:pt>
                <c:pt idx="35217">
                  <c:v>3.8589999999999996E-12</c:v>
                </c:pt>
                <c:pt idx="35218">
                  <c:v>3.8700000000000003E-12</c:v>
                </c:pt>
                <c:pt idx="35219">
                  <c:v>3.876E-12</c:v>
                </c:pt>
                <c:pt idx="35220">
                  <c:v>3.8680000000000001E-12</c:v>
                </c:pt>
                <c:pt idx="35221">
                  <c:v>3.8680000000000001E-12</c:v>
                </c:pt>
                <c:pt idx="35222">
                  <c:v>3.8780000000000002E-12</c:v>
                </c:pt>
                <c:pt idx="35223">
                  <c:v>3.8789999999999999E-12</c:v>
                </c:pt>
                <c:pt idx="35224">
                  <c:v>3.8700000000000003E-12</c:v>
                </c:pt>
                <c:pt idx="35225">
                  <c:v>3.8659999999999999E-12</c:v>
                </c:pt>
                <c:pt idx="35226">
                  <c:v>3.876E-12</c:v>
                </c:pt>
                <c:pt idx="35227">
                  <c:v>3.8789999999999999E-12</c:v>
                </c:pt>
                <c:pt idx="35228">
                  <c:v>3.8849999999999997E-12</c:v>
                </c:pt>
                <c:pt idx="35229">
                  <c:v>3.8960000000000004E-12</c:v>
                </c:pt>
                <c:pt idx="35230">
                  <c:v>3.8960000000000004E-12</c:v>
                </c:pt>
                <c:pt idx="35231">
                  <c:v>3.8899999999999998E-12</c:v>
                </c:pt>
                <c:pt idx="35232">
                  <c:v>3.8890000000000001E-12</c:v>
                </c:pt>
                <c:pt idx="35233">
                  <c:v>3.8910000000000003E-12</c:v>
                </c:pt>
                <c:pt idx="35234">
                  <c:v>3.8940000000000002E-12</c:v>
                </c:pt>
                <c:pt idx="35235">
                  <c:v>3.9059999999999997E-12</c:v>
                </c:pt>
                <c:pt idx="35236">
                  <c:v>3.9059999999999997E-12</c:v>
                </c:pt>
                <c:pt idx="35237">
                  <c:v>3.9040000000000003E-12</c:v>
                </c:pt>
                <c:pt idx="35238">
                  <c:v>3.8929999999999997E-12</c:v>
                </c:pt>
                <c:pt idx="35239">
                  <c:v>3.9009999999999996E-12</c:v>
                </c:pt>
                <c:pt idx="35240">
                  <c:v>3.8999999999999999E-12</c:v>
                </c:pt>
                <c:pt idx="35241">
                  <c:v>3.9009999999999996E-12</c:v>
                </c:pt>
                <c:pt idx="35242">
                  <c:v>3.8990000000000002E-12</c:v>
                </c:pt>
                <c:pt idx="35243">
                  <c:v>3.8960000000000004E-12</c:v>
                </c:pt>
                <c:pt idx="35244">
                  <c:v>3.9020000000000001E-12</c:v>
                </c:pt>
                <c:pt idx="35245">
                  <c:v>3.9150000000000002E-12</c:v>
                </c:pt>
                <c:pt idx="35246">
                  <c:v>3.8960000000000004E-12</c:v>
                </c:pt>
                <c:pt idx="35247">
                  <c:v>3.913E-12</c:v>
                </c:pt>
                <c:pt idx="35248">
                  <c:v>3.9150000000000002E-12</c:v>
                </c:pt>
                <c:pt idx="35249">
                  <c:v>3.8999999999999999E-12</c:v>
                </c:pt>
                <c:pt idx="35250">
                  <c:v>3.9020000000000001E-12</c:v>
                </c:pt>
                <c:pt idx="35251">
                  <c:v>3.9139999999999997E-12</c:v>
                </c:pt>
                <c:pt idx="35252">
                  <c:v>3.921E-12</c:v>
                </c:pt>
                <c:pt idx="35253">
                  <c:v>3.9299999999999996E-12</c:v>
                </c:pt>
                <c:pt idx="35254">
                  <c:v>3.9200000000000003E-12</c:v>
                </c:pt>
                <c:pt idx="35255">
                  <c:v>3.9349999999999997E-12</c:v>
                </c:pt>
                <c:pt idx="35256">
                  <c:v>3.9449999999999999E-12</c:v>
                </c:pt>
                <c:pt idx="35257">
                  <c:v>3.9319999999999998E-12</c:v>
                </c:pt>
                <c:pt idx="35258">
                  <c:v>3.9289999999999999E-12</c:v>
                </c:pt>
                <c:pt idx="35259">
                  <c:v>3.9269999999999997E-12</c:v>
                </c:pt>
                <c:pt idx="35260">
                  <c:v>3.9139999999999997E-12</c:v>
                </c:pt>
                <c:pt idx="35261">
                  <c:v>3.9170000000000004E-12</c:v>
                </c:pt>
                <c:pt idx="35262">
                  <c:v>3.9070000000000002E-12</c:v>
                </c:pt>
                <c:pt idx="35263">
                  <c:v>3.9009999999999996E-12</c:v>
                </c:pt>
                <c:pt idx="35264">
                  <c:v>3.8910000000000003E-12</c:v>
                </c:pt>
                <c:pt idx="35265">
                  <c:v>3.892E-12</c:v>
                </c:pt>
                <c:pt idx="35266">
                  <c:v>3.9009999999999996E-12</c:v>
                </c:pt>
                <c:pt idx="35267">
                  <c:v>3.8940000000000002E-12</c:v>
                </c:pt>
                <c:pt idx="35268">
                  <c:v>3.9139999999999997E-12</c:v>
                </c:pt>
                <c:pt idx="35269">
                  <c:v>3.9150000000000002E-12</c:v>
                </c:pt>
                <c:pt idx="35270">
                  <c:v>3.9040000000000003E-12</c:v>
                </c:pt>
                <c:pt idx="35271">
                  <c:v>3.8849999999999997E-12</c:v>
                </c:pt>
                <c:pt idx="35272">
                  <c:v>3.8990000000000002E-12</c:v>
                </c:pt>
                <c:pt idx="35273">
                  <c:v>3.9029999999999998E-12</c:v>
                </c:pt>
                <c:pt idx="35274">
                  <c:v>3.9029999999999998E-12</c:v>
                </c:pt>
                <c:pt idx="35275">
                  <c:v>3.9170000000000004E-12</c:v>
                </c:pt>
                <c:pt idx="35276">
                  <c:v>3.8979999999999997E-12</c:v>
                </c:pt>
                <c:pt idx="35277">
                  <c:v>3.8990000000000002E-12</c:v>
                </c:pt>
                <c:pt idx="35278">
                  <c:v>3.905E-12</c:v>
                </c:pt>
                <c:pt idx="35279">
                  <c:v>3.8899999999999998E-12</c:v>
                </c:pt>
                <c:pt idx="35280">
                  <c:v>3.8860000000000002E-12</c:v>
                </c:pt>
                <c:pt idx="35281">
                  <c:v>3.8880000000000004E-12</c:v>
                </c:pt>
                <c:pt idx="35282">
                  <c:v>3.8890000000000001E-12</c:v>
                </c:pt>
                <c:pt idx="35283">
                  <c:v>3.8949999999999999E-12</c:v>
                </c:pt>
                <c:pt idx="35284">
                  <c:v>3.8849999999999997E-12</c:v>
                </c:pt>
                <c:pt idx="35285">
                  <c:v>3.8799999999999996E-12</c:v>
                </c:pt>
                <c:pt idx="35286">
                  <c:v>3.8869999999999999E-12</c:v>
                </c:pt>
                <c:pt idx="35287">
                  <c:v>3.892E-12</c:v>
                </c:pt>
                <c:pt idx="35288">
                  <c:v>3.8869999999999999E-12</c:v>
                </c:pt>
                <c:pt idx="35289">
                  <c:v>3.8929999999999997E-12</c:v>
                </c:pt>
                <c:pt idx="35290">
                  <c:v>3.8869999999999999E-12</c:v>
                </c:pt>
                <c:pt idx="35291">
                  <c:v>3.8940000000000002E-12</c:v>
                </c:pt>
                <c:pt idx="35292">
                  <c:v>3.8819999999999998E-12</c:v>
                </c:pt>
                <c:pt idx="35293">
                  <c:v>3.8899999999999998E-12</c:v>
                </c:pt>
                <c:pt idx="35294">
                  <c:v>3.8810000000000001E-12</c:v>
                </c:pt>
                <c:pt idx="35295">
                  <c:v>3.8739999999999999E-12</c:v>
                </c:pt>
                <c:pt idx="35296">
                  <c:v>3.8490000000000003E-12</c:v>
                </c:pt>
                <c:pt idx="35297">
                  <c:v>3.8689999999999998E-12</c:v>
                </c:pt>
                <c:pt idx="35298">
                  <c:v>3.871E-12</c:v>
                </c:pt>
                <c:pt idx="35299">
                  <c:v>3.8680000000000001E-12</c:v>
                </c:pt>
                <c:pt idx="35300">
                  <c:v>3.8570000000000002E-12</c:v>
                </c:pt>
                <c:pt idx="35301">
                  <c:v>3.863E-12</c:v>
                </c:pt>
                <c:pt idx="35302">
                  <c:v>3.8540000000000003E-12</c:v>
                </c:pt>
                <c:pt idx="35303">
                  <c:v>3.8529999999999998E-12</c:v>
                </c:pt>
                <c:pt idx="35304">
                  <c:v>3.8490000000000003E-12</c:v>
                </c:pt>
                <c:pt idx="35305">
                  <c:v>3.8449999999999999E-12</c:v>
                </c:pt>
                <c:pt idx="35306">
                  <c:v>3.8449999999999999E-12</c:v>
                </c:pt>
                <c:pt idx="35307">
                  <c:v>3.8449999999999999E-12</c:v>
                </c:pt>
                <c:pt idx="35308">
                  <c:v>3.8369999999999999E-12</c:v>
                </c:pt>
                <c:pt idx="35309">
                  <c:v>3.8379999999999996E-12</c:v>
                </c:pt>
                <c:pt idx="35310">
                  <c:v>3.8269999999999997E-12</c:v>
                </c:pt>
                <c:pt idx="35311">
                  <c:v>3.8289999999999999E-12</c:v>
                </c:pt>
                <c:pt idx="35312">
                  <c:v>3.8230000000000002E-12</c:v>
                </c:pt>
                <c:pt idx="35313">
                  <c:v>3.8020000000000002E-12</c:v>
                </c:pt>
                <c:pt idx="35314">
                  <c:v>3.7879999999999996E-12</c:v>
                </c:pt>
                <c:pt idx="35315">
                  <c:v>3.8E-12</c:v>
                </c:pt>
                <c:pt idx="35316">
                  <c:v>3.7899999999999998E-12</c:v>
                </c:pt>
                <c:pt idx="35317">
                  <c:v>3.7810000000000001E-12</c:v>
                </c:pt>
                <c:pt idx="35318">
                  <c:v>3.779E-12</c:v>
                </c:pt>
                <c:pt idx="35319">
                  <c:v>3.7780000000000003E-12</c:v>
                </c:pt>
                <c:pt idx="35320">
                  <c:v>3.7689999999999998E-12</c:v>
                </c:pt>
                <c:pt idx="35321">
                  <c:v>3.7689999999999998E-12</c:v>
                </c:pt>
                <c:pt idx="35322">
                  <c:v>3.7719999999999997E-12</c:v>
                </c:pt>
                <c:pt idx="35323">
                  <c:v>3.7680000000000001E-12</c:v>
                </c:pt>
                <c:pt idx="35324">
                  <c:v>3.7659999999999999E-12</c:v>
                </c:pt>
                <c:pt idx="35325">
                  <c:v>3.7579999999999999E-12</c:v>
                </c:pt>
                <c:pt idx="35326">
                  <c:v>3.7490000000000003E-12</c:v>
                </c:pt>
                <c:pt idx="35327">
                  <c:v>3.7349999999999997E-12</c:v>
                </c:pt>
                <c:pt idx="35328">
                  <c:v>3.734E-12</c:v>
                </c:pt>
                <c:pt idx="35329">
                  <c:v>3.7230000000000002E-12</c:v>
                </c:pt>
                <c:pt idx="35330">
                  <c:v>3.721E-12</c:v>
                </c:pt>
                <c:pt idx="35331">
                  <c:v>3.721E-12</c:v>
                </c:pt>
                <c:pt idx="35332">
                  <c:v>3.7120000000000003E-12</c:v>
                </c:pt>
                <c:pt idx="35333">
                  <c:v>3.7020000000000002E-12</c:v>
                </c:pt>
                <c:pt idx="35334">
                  <c:v>3.7050000000000001E-12</c:v>
                </c:pt>
                <c:pt idx="35335">
                  <c:v>3.6890000000000001E-12</c:v>
                </c:pt>
                <c:pt idx="35336">
                  <c:v>3.6810000000000002E-12</c:v>
                </c:pt>
                <c:pt idx="35337">
                  <c:v>3.6750000000000004E-12</c:v>
                </c:pt>
                <c:pt idx="35338">
                  <c:v>3.6700000000000003E-12</c:v>
                </c:pt>
                <c:pt idx="35339">
                  <c:v>3.6750000000000004E-12</c:v>
                </c:pt>
                <c:pt idx="35340">
                  <c:v>3.679E-12</c:v>
                </c:pt>
                <c:pt idx="35341">
                  <c:v>3.6719999999999997E-12</c:v>
                </c:pt>
                <c:pt idx="35342">
                  <c:v>3.6620000000000004E-12</c:v>
                </c:pt>
                <c:pt idx="35343">
                  <c:v>3.6440000000000002E-12</c:v>
                </c:pt>
                <c:pt idx="35344">
                  <c:v>3.6410000000000003E-12</c:v>
                </c:pt>
                <c:pt idx="35345">
                  <c:v>3.6410000000000003E-12</c:v>
                </c:pt>
                <c:pt idx="35346">
                  <c:v>3.6319999999999999E-12</c:v>
                </c:pt>
                <c:pt idx="35347">
                  <c:v>3.6239999999999999E-12</c:v>
                </c:pt>
                <c:pt idx="35348">
                  <c:v>3.6319999999999999E-12</c:v>
                </c:pt>
                <c:pt idx="35349">
                  <c:v>3.6300000000000001E-12</c:v>
                </c:pt>
                <c:pt idx="35350">
                  <c:v>3.612E-12</c:v>
                </c:pt>
                <c:pt idx="35351">
                  <c:v>3.6180000000000001E-12</c:v>
                </c:pt>
                <c:pt idx="35352">
                  <c:v>3.6020000000000002E-12</c:v>
                </c:pt>
                <c:pt idx="35353">
                  <c:v>3.587E-12</c:v>
                </c:pt>
                <c:pt idx="35354">
                  <c:v>3.5779999999999999E-12</c:v>
                </c:pt>
                <c:pt idx="35355">
                  <c:v>3.5729999999999998E-12</c:v>
                </c:pt>
                <c:pt idx="35356">
                  <c:v>3.5609999999999999E-12</c:v>
                </c:pt>
                <c:pt idx="35357">
                  <c:v>3.5560000000000002E-12</c:v>
                </c:pt>
                <c:pt idx="35358">
                  <c:v>3.55E-12</c:v>
                </c:pt>
                <c:pt idx="35359">
                  <c:v>3.5420000000000001E-12</c:v>
                </c:pt>
                <c:pt idx="35360">
                  <c:v>3.537E-12</c:v>
                </c:pt>
                <c:pt idx="35361">
                  <c:v>3.5350000000000002E-12</c:v>
                </c:pt>
                <c:pt idx="35362">
                  <c:v>3.541E-12</c:v>
                </c:pt>
                <c:pt idx="35363">
                  <c:v>3.5439999999999998E-12</c:v>
                </c:pt>
                <c:pt idx="35364">
                  <c:v>3.5420000000000001E-12</c:v>
                </c:pt>
                <c:pt idx="35365">
                  <c:v>3.537E-12</c:v>
                </c:pt>
                <c:pt idx="35366">
                  <c:v>3.525E-12</c:v>
                </c:pt>
                <c:pt idx="35367">
                  <c:v>3.5279999999999999E-12</c:v>
                </c:pt>
                <c:pt idx="35368">
                  <c:v>3.5010000000000001E-12</c:v>
                </c:pt>
                <c:pt idx="35369">
                  <c:v>3.4890000000000002E-12</c:v>
                </c:pt>
                <c:pt idx="35370">
                  <c:v>3.4859999999999999E-12</c:v>
                </c:pt>
                <c:pt idx="35371">
                  <c:v>3.4809999999999998E-12</c:v>
                </c:pt>
                <c:pt idx="35372">
                  <c:v>3.4769999999999998E-12</c:v>
                </c:pt>
                <c:pt idx="35373">
                  <c:v>3.479E-12</c:v>
                </c:pt>
                <c:pt idx="35374">
                  <c:v>3.4680000000000002E-12</c:v>
                </c:pt>
                <c:pt idx="35375">
                  <c:v>3.4689999999999999E-12</c:v>
                </c:pt>
                <c:pt idx="35376">
                  <c:v>3.4600000000000002E-12</c:v>
                </c:pt>
                <c:pt idx="35377">
                  <c:v>3.4550000000000001E-12</c:v>
                </c:pt>
                <c:pt idx="35378">
                  <c:v>3.4569999999999999E-12</c:v>
                </c:pt>
                <c:pt idx="35379">
                  <c:v>3.4760000000000001E-12</c:v>
                </c:pt>
                <c:pt idx="35380">
                  <c:v>3.4760000000000001E-12</c:v>
                </c:pt>
                <c:pt idx="35381">
                  <c:v>3.4769999999999998E-12</c:v>
                </c:pt>
                <c:pt idx="35382">
                  <c:v>3.4649999999999999E-12</c:v>
                </c:pt>
                <c:pt idx="35383">
                  <c:v>3.4600000000000002E-12</c:v>
                </c:pt>
                <c:pt idx="35384">
                  <c:v>3.4510000000000001E-12</c:v>
                </c:pt>
                <c:pt idx="35385">
                  <c:v>3.4460000000000001E-12</c:v>
                </c:pt>
                <c:pt idx="35386">
                  <c:v>3.4229999999999999E-12</c:v>
                </c:pt>
                <c:pt idx="35387">
                  <c:v>3.4220000000000002E-12</c:v>
                </c:pt>
                <c:pt idx="35388">
                  <c:v>3.416E-12</c:v>
                </c:pt>
                <c:pt idx="35389">
                  <c:v>3.4010000000000001E-12</c:v>
                </c:pt>
                <c:pt idx="35390">
                  <c:v>3.4019999999999998E-12</c:v>
                </c:pt>
                <c:pt idx="35391">
                  <c:v>3.399E-12</c:v>
                </c:pt>
                <c:pt idx="35392">
                  <c:v>3.4029999999999999E-12</c:v>
                </c:pt>
                <c:pt idx="35393">
                  <c:v>3.391E-12</c:v>
                </c:pt>
                <c:pt idx="35394">
                  <c:v>3.3720000000000002E-12</c:v>
                </c:pt>
                <c:pt idx="35395">
                  <c:v>3.3630000000000001E-12</c:v>
                </c:pt>
                <c:pt idx="35396">
                  <c:v>3.3559999999999998E-12</c:v>
                </c:pt>
                <c:pt idx="35397">
                  <c:v>3.3510000000000002E-12</c:v>
                </c:pt>
                <c:pt idx="35398">
                  <c:v>3.3430000000000002E-12</c:v>
                </c:pt>
                <c:pt idx="35399">
                  <c:v>3.3510000000000002E-12</c:v>
                </c:pt>
                <c:pt idx="35400">
                  <c:v>3.3439999999999999E-12</c:v>
                </c:pt>
                <c:pt idx="35401">
                  <c:v>3.3479999999999999E-12</c:v>
                </c:pt>
                <c:pt idx="35402">
                  <c:v>3.3380000000000001E-12</c:v>
                </c:pt>
                <c:pt idx="35403">
                  <c:v>3.3460000000000001E-12</c:v>
                </c:pt>
                <c:pt idx="35404">
                  <c:v>3.328E-12</c:v>
                </c:pt>
                <c:pt idx="35405">
                  <c:v>3.3250000000000001E-12</c:v>
                </c:pt>
                <c:pt idx="35406">
                  <c:v>3.3220000000000002E-12</c:v>
                </c:pt>
                <c:pt idx="35407">
                  <c:v>3.324E-12</c:v>
                </c:pt>
                <c:pt idx="35408">
                  <c:v>3.3170000000000001E-12</c:v>
                </c:pt>
                <c:pt idx="35409">
                  <c:v>3.3139999999999998E-12</c:v>
                </c:pt>
                <c:pt idx="35410">
                  <c:v>3.3189999999999999E-12</c:v>
                </c:pt>
                <c:pt idx="35411">
                  <c:v>3.3210000000000001E-12</c:v>
                </c:pt>
                <c:pt idx="35412">
                  <c:v>3.3109999999999999E-12</c:v>
                </c:pt>
                <c:pt idx="35413">
                  <c:v>3.3059999999999998E-12</c:v>
                </c:pt>
                <c:pt idx="35414">
                  <c:v>3.295E-12</c:v>
                </c:pt>
                <c:pt idx="35415">
                  <c:v>3.3019999999999999E-12</c:v>
                </c:pt>
                <c:pt idx="35416">
                  <c:v>3.3010000000000002E-12</c:v>
                </c:pt>
                <c:pt idx="35417">
                  <c:v>3.2970000000000002E-12</c:v>
                </c:pt>
                <c:pt idx="35418">
                  <c:v>3.2800000000000002E-12</c:v>
                </c:pt>
                <c:pt idx="35419">
                  <c:v>3.278E-12</c:v>
                </c:pt>
                <c:pt idx="35420">
                  <c:v>3.287E-12</c:v>
                </c:pt>
                <c:pt idx="35421">
                  <c:v>3.287E-12</c:v>
                </c:pt>
                <c:pt idx="35422">
                  <c:v>3.2849999999999998E-12</c:v>
                </c:pt>
                <c:pt idx="35423">
                  <c:v>3.2929999999999998E-12</c:v>
                </c:pt>
                <c:pt idx="35424">
                  <c:v>3.291E-12</c:v>
                </c:pt>
                <c:pt idx="35425">
                  <c:v>3.2929999999999998E-12</c:v>
                </c:pt>
                <c:pt idx="35426">
                  <c:v>3.2939999999999999E-12</c:v>
                </c:pt>
                <c:pt idx="35427">
                  <c:v>3.2970000000000002E-12</c:v>
                </c:pt>
                <c:pt idx="35428">
                  <c:v>3.291E-12</c:v>
                </c:pt>
                <c:pt idx="35429">
                  <c:v>3.2880000000000001E-12</c:v>
                </c:pt>
                <c:pt idx="35430">
                  <c:v>3.278E-12</c:v>
                </c:pt>
                <c:pt idx="35431">
                  <c:v>3.287E-12</c:v>
                </c:pt>
                <c:pt idx="35432">
                  <c:v>3.2760000000000002E-12</c:v>
                </c:pt>
                <c:pt idx="35433">
                  <c:v>3.2720000000000002E-12</c:v>
                </c:pt>
                <c:pt idx="35434">
                  <c:v>3.283E-12</c:v>
                </c:pt>
                <c:pt idx="35435">
                  <c:v>3.2800000000000002E-12</c:v>
                </c:pt>
                <c:pt idx="35436">
                  <c:v>3.2849999999999998E-12</c:v>
                </c:pt>
                <c:pt idx="35437">
                  <c:v>3.2840000000000001E-12</c:v>
                </c:pt>
                <c:pt idx="35438">
                  <c:v>3.2849999999999998E-12</c:v>
                </c:pt>
                <c:pt idx="35439">
                  <c:v>3.2880000000000001E-12</c:v>
                </c:pt>
                <c:pt idx="35440">
                  <c:v>3.2979999999999999E-12</c:v>
                </c:pt>
                <c:pt idx="35441">
                  <c:v>3.2970000000000002E-12</c:v>
                </c:pt>
                <c:pt idx="35442">
                  <c:v>3.291E-12</c:v>
                </c:pt>
                <c:pt idx="35443">
                  <c:v>3.2960000000000001E-12</c:v>
                </c:pt>
                <c:pt idx="35444">
                  <c:v>3.2929999999999998E-12</c:v>
                </c:pt>
                <c:pt idx="35445">
                  <c:v>3.303E-12</c:v>
                </c:pt>
                <c:pt idx="35446">
                  <c:v>3.2929999999999998E-12</c:v>
                </c:pt>
                <c:pt idx="35447">
                  <c:v>3.2979999999999999E-12</c:v>
                </c:pt>
                <c:pt idx="35448">
                  <c:v>3.2920000000000001E-12</c:v>
                </c:pt>
                <c:pt idx="35449">
                  <c:v>3.2939999999999999E-12</c:v>
                </c:pt>
                <c:pt idx="35450">
                  <c:v>3.2880000000000001E-12</c:v>
                </c:pt>
                <c:pt idx="35451">
                  <c:v>3.2800000000000002E-12</c:v>
                </c:pt>
                <c:pt idx="35452">
                  <c:v>3.2760000000000002E-12</c:v>
                </c:pt>
                <c:pt idx="35453">
                  <c:v>3.2819999999999999E-12</c:v>
                </c:pt>
                <c:pt idx="35454">
                  <c:v>3.2809999999999999E-12</c:v>
                </c:pt>
                <c:pt idx="35455">
                  <c:v>3.2899999999999999E-12</c:v>
                </c:pt>
                <c:pt idx="35456">
                  <c:v>3.2939999999999999E-12</c:v>
                </c:pt>
                <c:pt idx="35457">
                  <c:v>3.3010000000000002E-12</c:v>
                </c:pt>
                <c:pt idx="35458">
                  <c:v>3.3000000000000001E-12</c:v>
                </c:pt>
                <c:pt idx="35459">
                  <c:v>3.3010000000000002E-12</c:v>
                </c:pt>
                <c:pt idx="35460">
                  <c:v>3.312E-12</c:v>
                </c:pt>
                <c:pt idx="35461">
                  <c:v>3.312E-12</c:v>
                </c:pt>
                <c:pt idx="35462">
                  <c:v>3.3180000000000002E-12</c:v>
                </c:pt>
                <c:pt idx="35463">
                  <c:v>3.3349999999999998E-12</c:v>
                </c:pt>
                <c:pt idx="35464">
                  <c:v>3.3389999999999998E-12</c:v>
                </c:pt>
                <c:pt idx="35465">
                  <c:v>3.341E-12</c:v>
                </c:pt>
                <c:pt idx="35466">
                  <c:v>3.3309999999999998E-12</c:v>
                </c:pt>
                <c:pt idx="35467">
                  <c:v>3.3139999999999998E-12</c:v>
                </c:pt>
                <c:pt idx="35468">
                  <c:v>3.3349999999999998E-12</c:v>
                </c:pt>
                <c:pt idx="35469">
                  <c:v>3.337E-12</c:v>
                </c:pt>
                <c:pt idx="35470">
                  <c:v>3.3349999999999998E-12</c:v>
                </c:pt>
                <c:pt idx="35471">
                  <c:v>3.3439999999999999E-12</c:v>
                </c:pt>
                <c:pt idx="35472">
                  <c:v>3.3349999999999998E-12</c:v>
                </c:pt>
                <c:pt idx="35473">
                  <c:v>3.353E-12</c:v>
                </c:pt>
                <c:pt idx="35474">
                  <c:v>3.354E-12</c:v>
                </c:pt>
                <c:pt idx="35475">
                  <c:v>3.3550000000000001E-12</c:v>
                </c:pt>
                <c:pt idx="35476">
                  <c:v>3.3510000000000002E-12</c:v>
                </c:pt>
                <c:pt idx="35477">
                  <c:v>3.3609999999999999E-12</c:v>
                </c:pt>
                <c:pt idx="35478">
                  <c:v>3.3609999999999999E-12</c:v>
                </c:pt>
                <c:pt idx="35479">
                  <c:v>3.3599999999999998E-12</c:v>
                </c:pt>
                <c:pt idx="35480">
                  <c:v>3.3569999999999999E-12</c:v>
                </c:pt>
                <c:pt idx="35481">
                  <c:v>3.354E-12</c:v>
                </c:pt>
                <c:pt idx="35482">
                  <c:v>3.362E-12</c:v>
                </c:pt>
                <c:pt idx="35483">
                  <c:v>3.366E-12</c:v>
                </c:pt>
                <c:pt idx="35484">
                  <c:v>3.366E-12</c:v>
                </c:pt>
                <c:pt idx="35485">
                  <c:v>3.3750000000000001E-12</c:v>
                </c:pt>
                <c:pt idx="35486">
                  <c:v>3.3769999999999998E-12</c:v>
                </c:pt>
                <c:pt idx="35487">
                  <c:v>3.383E-12</c:v>
                </c:pt>
                <c:pt idx="35488">
                  <c:v>3.3750000000000001E-12</c:v>
                </c:pt>
                <c:pt idx="35489">
                  <c:v>3.3930000000000002E-12</c:v>
                </c:pt>
                <c:pt idx="35490">
                  <c:v>3.3939999999999999E-12</c:v>
                </c:pt>
                <c:pt idx="35491">
                  <c:v>3.3970000000000002E-12</c:v>
                </c:pt>
                <c:pt idx="35492">
                  <c:v>3.3899999999999999E-12</c:v>
                </c:pt>
                <c:pt idx="35493">
                  <c:v>3.3939999999999999E-12</c:v>
                </c:pt>
                <c:pt idx="35494">
                  <c:v>3.391E-12</c:v>
                </c:pt>
                <c:pt idx="35495">
                  <c:v>3.399E-12</c:v>
                </c:pt>
                <c:pt idx="35496">
                  <c:v>3.408E-12</c:v>
                </c:pt>
                <c:pt idx="35497">
                  <c:v>3.4180000000000002E-12</c:v>
                </c:pt>
                <c:pt idx="35498">
                  <c:v>3.4170000000000001E-12</c:v>
                </c:pt>
                <c:pt idx="35499">
                  <c:v>3.4109999999999999E-12</c:v>
                </c:pt>
                <c:pt idx="35500">
                  <c:v>3.4149999999999999E-12</c:v>
                </c:pt>
                <c:pt idx="35501">
                  <c:v>3.42E-12</c:v>
                </c:pt>
                <c:pt idx="35502">
                  <c:v>3.4260000000000001E-12</c:v>
                </c:pt>
                <c:pt idx="35503">
                  <c:v>3.4279999999999999E-12</c:v>
                </c:pt>
                <c:pt idx="35504">
                  <c:v>3.433E-12</c:v>
                </c:pt>
                <c:pt idx="35505">
                  <c:v>3.4430000000000002E-12</c:v>
                </c:pt>
                <c:pt idx="35506">
                  <c:v>3.4519999999999998E-12</c:v>
                </c:pt>
                <c:pt idx="35507">
                  <c:v>3.4559999999999998E-12</c:v>
                </c:pt>
                <c:pt idx="35508">
                  <c:v>3.4550000000000001E-12</c:v>
                </c:pt>
                <c:pt idx="35509">
                  <c:v>3.4590000000000001E-12</c:v>
                </c:pt>
                <c:pt idx="35510">
                  <c:v>3.458E-12</c:v>
                </c:pt>
                <c:pt idx="35511">
                  <c:v>3.4630000000000001E-12</c:v>
                </c:pt>
                <c:pt idx="35512">
                  <c:v>3.4649999999999999E-12</c:v>
                </c:pt>
                <c:pt idx="35513">
                  <c:v>3.4630000000000001E-12</c:v>
                </c:pt>
                <c:pt idx="35514">
                  <c:v>3.4670000000000001E-12</c:v>
                </c:pt>
                <c:pt idx="35515">
                  <c:v>3.4680000000000002E-12</c:v>
                </c:pt>
                <c:pt idx="35516">
                  <c:v>3.4760000000000001E-12</c:v>
                </c:pt>
                <c:pt idx="35517">
                  <c:v>3.479E-12</c:v>
                </c:pt>
                <c:pt idx="35518">
                  <c:v>3.4809999999999998E-12</c:v>
                </c:pt>
                <c:pt idx="35519">
                  <c:v>3.4880000000000001E-12</c:v>
                </c:pt>
                <c:pt idx="35520">
                  <c:v>3.496E-12</c:v>
                </c:pt>
                <c:pt idx="35521">
                  <c:v>3.5010000000000001E-12</c:v>
                </c:pt>
                <c:pt idx="35522">
                  <c:v>3.504E-12</c:v>
                </c:pt>
                <c:pt idx="35523">
                  <c:v>3.5130000000000001E-12</c:v>
                </c:pt>
                <c:pt idx="35524">
                  <c:v>3.5100000000000002E-12</c:v>
                </c:pt>
                <c:pt idx="35525">
                  <c:v>3.5199999999999999E-12</c:v>
                </c:pt>
                <c:pt idx="35526">
                  <c:v>3.5239999999999999E-12</c:v>
                </c:pt>
                <c:pt idx="35527">
                  <c:v>3.5239999999999999E-12</c:v>
                </c:pt>
                <c:pt idx="35528">
                  <c:v>3.5300000000000001E-12</c:v>
                </c:pt>
                <c:pt idx="35529">
                  <c:v>3.5340000000000001E-12</c:v>
                </c:pt>
                <c:pt idx="35530">
                  <c:v>3.5359999999999999E-12</c:v>
                </c:pt>
                <c:pt idx="35531">
                  <c:v>3.541E-12</c:v>
                </c:pt>
                <c:pt idx="35532">
                  <c:v>3.541E-12</c:v>
                </c:pt>
                <c:pt idx="35533">
                  <c:v>3.5470000000000001E-12</c:v>
                </c:pt>
                <c:pt idx="35534">
                  <c:v>3.5489999999999999E-12</c:v>
                </c:pt>
                <c:pt idx="35535">
                  <c:v>3.5609999999999999E-12</c:v>
                </c:pt>
                <c:pt idx="35536">
                  <c:v>3.562E-12</c:v>
                </c:pt>
                <c:pt idx="35537">
                  <c:v>3.5729999999999998E-12</c:v>
                </c:pt>
                <c:pt idx="35538">
                  <c:v>3.5769999999999998E-12</c:v>
                </c:pt>
                <c:pt idx="35539">
                  <c:v>3.5739999999999999E-12</c:v>
                </c:pt>
                <c:pt idx="35540">
                  <c:v>3.5769999999999998E-12</c:v>
                </c:pt>
                <c:pt idx="35541">
                  <c:v>3.5800000000000001E-12</c:v>
                </c:pt>
                <c:pt idx="35542">
                  <c:v>3.587E-12</c:v>
                </c:pt>
                <c:pt idx="35543">
                  <c:v>3.587E-12</c:v>
                </c:pt>
                <c:pt idx="35544">
                  <c:v>3.596E-12</c:v>
                </c:pt>
                <c:pt idx="35545">
                  <c:v>3.6E-12</c:v>
                </c:pt>
                <c:pt idx="35546">
                  <c:v>3.6090000000000001E-12</c:v>
                </c:pt>
                <c:pt idx="35547">
                  <c:v>3.6100000000000002E-12</c:v>
                </c:pt>
                <c:pt idx="35548">
                  <c:v>3.6220000000000001E-12</c:v>
                </c:pt>
                <c:pt idx="35549">
                  <c:v>3.6310000000000002E-12</c:v>
                </c:pt>
                <c:pt idx="35550">
                  <c:v>3.6340000000000001E-12</c:v>
                </c:pt>
                <c:pt idx="35551">
                  <c:v>3.6310000000000002E-12</c:v>
                </c:pt>
                <c:pt idx="35552">
                  <c:v>3.6379999999999996E-12</c:v>
                </c:pt>
                <c:pt idx="35553">
                  <c:v>3.6509999999999997E-12</c:v>
                </c:pt>
                <c:pt idx="35554">
                  <c:v>3.6470000000000001E-12</c:v>
                </c:pt>
                <c:pt idx="35555">
                  <c:v>3.6570000000000003E-12</c:v>
                </c:pt>
                <c:pt idx="35556">
                  <c:v>3.6509999999999997E-12</c:v>
                </c:pt>
                <c:pt idx="35557">
                  <c:v>3.6529999999999999E-12</c:v>
                </c:pt>
                <c:pt idx="35558">
                  <c:v>3.6609999999999998E-12</c:v>
                </c:pt>
                <c:pt idx="35559">
                  <c:v>3.6689999999999998E-12</c:v>
                </c:pt>
                <c:pt idx="35560">
                  <c:v>3.6769999999999998E-12</c:v>
                </c:pt>
                <c:pt idx="35561">
                  <c:v>3.6810000000000002E-12</c:v>
                </c:pt>
                <c:pt idx="35562">
                  <c:v>3.6799999999999997E-12</c:v>
                </c:pt>
                <c:pt idx="35563">
                  <c:v>3.6970000000000001E-12</c:v>
                </c:pt>
                <c:pt idx="35564">
                  <c:v>3.6849999999999997E-12</c:v>
                </c:pt>
                <c:pt idx="35565">
                  <c:v>3.6929999999999997E-12</c:v>
                </c:pt>
                <c:pt idx="35566">
                  <c:v>3.6940000000000002E-12</c:v>
                </c:pt>
                <c:pt idx="35567">
                  <c:v>3.7009999999999997E-12</c:v>
                </c:pt>
                <c:pt idx="35568">
                  <c:v>3.6959999999999996E-12</c:v>
                </c:pt>
                <c:pt idx="35569">
                  <c:v>3.7050000000000001E-12</c:v>
                </c:pt>
                <c:pt idx="35570">
                  <c:v>3.7089999999999996E-12</c:v>
                </c:pt>
                <c:pt idx="35571">
                  <c:v>3.713E-12</c:v>
                </c:pt>
                <c:pt idx="35572">
                  <c:v>3.7139999999999997E-12</c:v>
                </c:pt>
                <c:pt idx="35573">
                  <c:v>3.7180000000000001E-12</c:v>
                </c:pt>
                <c:pt idx="35574">
                  <c:v>3.7189999999999998E-12</c:v>
                </c:pt>
                <c:pt idx="35575">
                  <c:v>3.7269999999999998E-12</c:v>
                </c:pt>
                <c:pt idx="35576">
                  <c:v>3.7260000000000001E-12</c:v>
                </c:pt>
                <c:pt idx="35577">
                  <c:v>3.7330000000000004E-12</c:v>
                </c:pt>
                <c:pt idx="35578">
                  <c:v>3.7310000000000002E-12</c:v>
                </c:pt>
                <c:pt idx="35579">
                  <c:v>3.7379999999999996E-12</c:v>
                </c:pt>
                <c:pt idx="35580">
                  <c:v>3.7410000000000003E-12</c:v>
                </c:pt>
                <c:pt idx="35581">
                  <c:v>3.7460000000000004E-12</c:v>
                </c:pt>
                <c:pt idx="35582">
                  <c:v>3.7550000000000001E-12</c:v>
                </c:pt>
                <c:pt idx="35583">
                  <c:v>3.7609999999999998E-12</c:v>
                </c:pt>
                <c:pt idx="35584">
                  <c:v>3.7600000000000001E-12</c:v>
                </c:pt>
                <c:pt idx="35585">
                  <c:v>3.7570000000000002E-12</c:v>
                </c:pt>
                <c:pt idx="35586">
                  <c:v>3.7579999999999999E-12</c:v>
                </c:pt>
                <c:pt idx="35587">
                  <c:v>3.7700000000000003E-12</c:v>
                </c:pt>
                <c:pt idx="35588">
                  <c:v>3.7849999999999997E-12</c:v>
                </c:pt>
                <c:pt idx="35589">
                  <c:v>3.7730000000000002E-12</c:v>
                </c:pt>
                <c:pt idx="35590">
                  <c:v>3.7700000000000003E-12</c:v>
                </c:pt>
                <c:pt idx="35591">
                  <c:v>3.7810000000000001E-12</c:v>
                </c:pt>
                <c:pt idx="35592">
                  <c:v>3.7830000000000003E-12</c:v>
                </c:pt>
                <c:pt idx="35593">
                  <c:v>3.7810000000000001E-12</c:v>
                </c:pt>
                <c:pt idx="35594">
                  <c:v>3.7799999999999996E-12</c:v>
                </c:pt>
                <c:pt idx="35595">
                  <c:v>3.7849999999999997E-12</c:v>
                </c:pt>
                <c:pt idx="35596">
                  <c:v>3.792E-12</c:v>
                </c:pt>
                <c:pt idx="35597">
                  <c:v>3.7929999999999997E-12</c:v>
                </c:pt>
                <c:pt idx="35598">
                  <c:v>3.7949999999999999E-12</c:v>
                </c:pt>
                <c:pt idx="35599">
                  <c:v>3.7949999999999999E-12</c:v>
                </c:pt>
                <c:pt idx="35600">
                  <c:v>3.8059999999999997E-12</c:v>
                </c:pt>
                <c:pt idx="35601">
                  <c:v>3.813E-12</c:v>
                </c:pt>
                <c:pt idx="35602">
                  <c:v>3.8139999999999997E-12</c:v>
                </c:pt>
                <c:pt idx="35603">
                  <c:v>3.8150000000000002E-12</c:v>
                </c:pt>
                <c:pt idx="35604">
                  <c:v>3.8139999999999997E-12</c:v>
                </c:pt>
                <c:pt idx="35605">
                  <c:v>3.8299999999999996E-12</c:v>
                </c:pt>
                <c:pt idx="35606">
                  <c:v>3.8260000000000001E-12</c:v>
                </c:pt>
                <c:pt idx="35607">
                  <c:v>3.8289999999999999E-12</c:v>
                </c:pt>
                <c:pt idx="35608">
                  <c:v>3.8319999999999998E-12</c:v>
                </c:pt>
                <c:pt idx="35609">
                  <c:v>3.8319999999999998E-12</c:v>
                </c:pt>
                <c:pt idx="35610">
                  <c:v>3.8379999999999996E-12</c:v>
                </c:pt>
                <c:pt idx="35611">
                  <c:v>3.8559999999999997E-12</c:v>
                </c:pt>
                <c:pt idx="35612">
                  <c:v>3.8609999999999998E-12</c:v>
                </c:pt>
                <c:pt idx="35613">
                  <c:v>3.8650000000000002E-12</c:v>
                </c:pt>
                <c:pt idx="35614">
                  <c:v>3.8620000000000003E-12</c:v>
                </c:pt>
                <c:pt idx="35615">
                  <c:v>3.8650000000000002E-12</c:v>
                </c:pt>
                <c:pt idx="35616">
                  <c:v>3.8639999999999997E-12</c:v>
                </c:pt>
                <c:pt idx="35617">
                  <c:v>3.8670000000000004E-12</c:v>
                </c:pt>
                <c:pt idx="35618">
                  <c:v>3.8700000000000003E-12</c:v>
                </c:pt>
                <c:pt idx="35619">
                  <c:v>3.8799999999999996E-12</c:v>
                </c:pt>
                <c:pt idx="35620">
                  <c:v>3.8780000000000002E-12</c:v>
                </c:pt>
                <c:pt idx="35621">
                  <c:v>3.8830000000000003E-12</c:v>
                </c:pt>
                <c:pt idx="35622">
                  <c:v>3.884E-12</c:v>
                </c:pt>
                <c:pt idx="35623">
                  <c:v>3.892E-12</c:v>
                </c:pt>
                <c:pt idx="35624">
                  <c:v>3.8789999999999999E-12</c:v>
                </c:pt>
                <c:pt idx="35625">
                  <c:v>3.871E-12</c:v>
                </c:pt>
                <c:pt idx="35626">
                  <c:v>3.8700000000000003E-12</c:v>
                </c:pt>
                <c:pt idx="35627">
                  <c:v>3.8780000000000002E-12</c:v>
                </c:pt>
                <c:pt idx="35628">
                  <c:v>3.8780000000000002E-12</c:v>
                </c:pt>
                <c:pt idx="35629">
                  <c:v>3.8880000000000004E-12</c:v>
                </c:pt>
                <c:pt idx="35630">
                  <c:v>3.8860000000000002E-12</c:v>
                </c:pt>
                <c:pt idx="35631">
                  <c:v>3.8929999999999997E-12</c:v>
                </c:pt>
                <c:pt idx="35632">
                  <c:v>3.9100000000000001E-12</c:v>
                </c:pt>
                <c:pt idx="35633">
                  <c:v>3.9159999999999999E-12</c:v>
                </c:pt>
                <c:pt idx="35634">
                  <c:v>3.9029999999999998E-12</c:v>
                </c:pt>
                <c:pt idx="35635">
                  <c:v>3.9109999999999998E-12</c:v>
                </c:pt>
                <c:pt idx="35636">
                  <c:v>3.9120000000000003E-12</c:v>
                </c:pt>
                <c:pt idx="35637">
                  <c:v>3.9180000000000001E-12</c:v>
                </c:pt>
                <c:pt idx="35638">
                  <c:v>3.9120000000000003E-12</c:v>
                </c:pt>
                <c:pt idx="35639">
                  <c:v>3.9100000000000001E-12</c:v>
                </c:pt>
                <c:pt idx="35640">
                  <c:v>3.9070000000000002E-12</c:v>
                </c:pt>
                <c:pt idx="35641">
                  <c:v>3.9170000000000004E-12</c:v>
                </c:pt>
                <c:pt idx="35642">
                  <c:v>3.9219999999999996E-12</c:v>
                </c:pt>
                <c:pt idx="35643">
                  <c:v>3.9250000000000003E-12</c:v>
                </c:pt>
                <c:pt idx="35644">
                  <c:v>3.9250000000000003E-12</c:v>
                </c:pt>
                <c:pt idx="35645">
                  <c:v>3.9269999999999997E-12</c:v>
                </c:pt>
                <c:pt idx="35646">
                  <c:v>3.9289999999999999E-12</c:v>
                </c:pt>
                <c:pt idx="35647">
                  <c:v>3.934E-12</c:v>
                </c:pt>
                <c:pt idx="35648">
                  <c:v>3.9380000000000004E-12</c:v>
                </c:pt>
                <c:pt idx="35649">
                  <c:v>3.9410000000000003E-12</c:v>
                </c:pt>
                <c:pt idx="35650">
                  <c:v>3.9440000000000002E-12</c:v>
                </c:pt>
                <c:pt idx="35651">
                  <c:v>3.947E-12</c:v>
                </c:pt>
                <c:pt idx="35652">
                  <c:v>3.9490000000000002E-12</c:v>
                </c:pt>
                <c:pt idx="35653">
                  <c:v>3.9559999999999997E-12</c:v>
                </c:pt>
                <c:pt idx="35654">
                  <c:v>3.9579999999999999E-12</c:v>
                </c:pt>
                <c:pt idx="35655">
                  <c:v>3.9600000000000001E-12</c:v>
                </c:pt>
                <c:pt idx="35656">
                  <c:v>3.9639999999999997E-12</c:v>
                </c:pt>
                <c:pt idx="35657">
                  <c:v>3.9620000000000003E-12</c:v>
                </c:pt>
                <c:pt idx="35658">
                  <c:v>3.9650000000000002E-12</c:v>
                </c:pt>
                <c:pt idx="35659">
                  <c:v>3.9659999999999999E-12</c:v>
                </c:pt>
                <c:pt idx="35660">
                  <c:v>3.9689999999999997E-12</c:v>
                </c:pt>
                <c:pt idx="35661">
                  <c:v>3.9709999999999999E-12</c:v>
                </c:pt>
                <c:pt idx="35662">
                  <c:v>3.9739999999999998E-12</c:v>
                </c:pt>
                <c:pt idx="35663">
                  <c:v>3.9680000000000001E-12</c:v>
                </c:pt>
                <c:pt idx="35664">
                  <c:v>3.9780000000000002E-12</c:v>
                </c:pt>
                <c:pt idx="35665">
                  <c:v>3.9849999999999997E-12</c:v>
                </c:pt>
                <c:pt idx="35666">
                  <c:v>3.9799999999999996E-12</c:v>
                </c:pt>
                <c:pt idx="35667">
                  <c:v>3.9849999999999997E-12</c:v>
                </c:pt>
                <c:pt idx="35668">
                  <c:v>3.992E-12</c:v>
                </c:pt>
                <c:pt idx="35669">
                  <c:v>3.997E-12</c:v>
                </c:pt>
                <c:pt idx="35670">
                  <c:v>3.9960000000000003E-12</c:v>
                </c:pt>
                <c:pt idx="35671">
                  <c:v>4.005E-12</c:v>
                </c:pt>
                <c:pt idx="35672">
                  <c:v>4.0020000000000001E-12</c:v>
                </c:pt>
                <c:pt idx="35673">
                  <c:v>4.0100000000000001E-12</c:v>
                </c:pt>
                <c:pt idx="35674">
                  <c:v>4.0059999999999997E-12</c:v>
                </c:pt>
                <c:pt idx="35675">
                  <c:v>4.0170000000000004E-12</c:v>
                </c:pt>
                <c:pt idx="35676">
                  <c:v>4.0150000000000002E-12</c:v>
                </c:pt>
                <c:pt idx="35677">
                  <c:v>4.0230000000000001E-12</c:v>
                </c:pt>
                <c:pt idx="35678">
                  <c:v>4.0189999999999997E-12</c:v>
                </c:pt>
                <c:pt idx="35679">
                  <c:v>4.0250000000000003E-12</c:v>
                </c:pt>
                <c:pt idx="35680">
                  <c:v>4.0200000000000002E-12</c:v>
                </c:pt>
                <c:pt idx="35681">
                  <c:v>4.0200000000000002E-12</c:v>
                </c:pt>
                <c:pt idx="35682">
                  <c:v>4.0230000000000001E-12</c:v>
                </c:pt>
                <c:pt idx="35683">
                  <c:v>4.026E-12</c:v>
                </c:pt>
                <c:pt idx="35684">
                  <c:v>4.0189999999999997E-12</c:v>
                </c:pt>
                <c:pt idx="35685">
                  <c:v>4.0369999999999999E-12</c:v>
                </c:pt>
                <c:pt idx="35686">
                  <c:v>4.0349999999999997E-12</c:v>
                </c:pt>
                <c:pt idx="35687">
                  <c:v>4.034E-12</c:v>
                </c:pt>
                <c:pt idx="35688">
                  <c:v>4.0319999999999998E-12</c:v>
                </c:pt>
                <c:pt idx="35689">
                  <c:v>4.0300000000000004E-12</c:v>
                </c:pt>
                <c:pt idx="35690">
                  <c:v>4.0369999999999999E-12</c:v>
                </c:pt>
                <c:pt idx="35691">
                  <c:v>4.0380000000000004E-12</c:v>
                </c:pt>
                <c:pt idx="35692">
                  <c:v>4.0410000000000002E-12</c:v>
                </c:pt>
                <c:pt idx="35693">
                  <c:v>4.0460000000000003E-12</c:v>
                </c:pt>
                <c:pt idx="35694">
                  <c:v>4.047E-12</c:v>
                </c:pt>
                <c:pt idx="35695">
                  <c:v>4.0479999999999997E-12</c:v>
                </c:pt>
                <c:pt idx="35696">
                  <c:v>4.0440000000000001E-12</c:v>
                </c:pt>
                <c:pt idx="35697">
                  <c:v>4.0429999999999996E-12</c:v>
                </c:pt>
                <c:pt idx="35698">
                  <c:v>4.0460000000000003E-12</c:v>
                </c:pt>
                <c:pt idx="35699">
                  <c:v>4.0460000000000003E-12</c:v>
                </c:pt>
                <c:pt idx="35700">
                  <c:v>4.0390000000000001E-12</c:v>
                </c:pt>
                <c:pt idx="35701">
                  <c:v>4.0499999999999999E-12</c:v>
                </c:pt>
                <c:pt idx="35702">
                  <c:v>4.0449999999999998E-12</c:v>
                </c:pt>
                <c:pt idx="35703">
                  <c:v>4.0449999999999998E-12</c:v>
                </c:pt>
                <c:pt idx="35704">
                  <c:v>4.0310000000000001E-12</c:v>
                </c:pt>
                <c:pt idx="35705">
                  <c:v>4.0300000000000004E-12</c:v>
                </c:pt>
                <c:pt idx="35706">
                  <c:v>4.0300000000000004E-12</c:v>
                </c:pt>
                <c:pt idx="35707">
                  <c:v>4.034E-12</c:v>
                </c:pt>
                <c:pt idx="35708">
                  <c:v>4.0319999999999998E-12</c:v>
                </c:pt>
                <c:pt idx="35709">
                  <c:v>4.0150000000000002E-12</c:v>
                </c:pt>
                <c:pt idx="35710">
                  <c:v>4.0219999999999996E-12</c:v>
                </c:pt>
                <c:pt idx="35711">
                  <c:v>4.0230000000000001E-12</c:v>
                </c:pt>
                <c:pt idx="35712">
                  <c:v>4.0200000000000002E-12</c:v>
                </c:pt>
                <c:pt idx="35713">
                  <c:v>4.0159999999999999E-12</c:v>
                </c:pt>
                <c:pt idx="35714">
                  <c:v>4.0120000000000003E-12</c:v>
                </c:pt>
                <c:pt idx="35715">
                  <c:v>4.0150000000000002E-12</c:v>
                </c:pt>
                <c:pt idx="35716">
                  <c:v>4.0059999999999997E-12</c:v>
                </c:pt>
                <c:pt idx="35717">
                  <c:v>4.0150000000000002E-12</c:v>
                </c:pt>
                <c:pt idx="35718">
                  <c:v>4.0109999999999998E-12</c:v>
                </c:pt>
                <c:pt idx="35719">
                  <c:v>4.0070000000000002E-12</c:v>
                </c:pt>
                <c:pt idx="35720">
                  <c:v>3.9960000000000003E-12</c:v>
                </c:pt>
                <c:pt idx="35721">
                  <c:v>3.9940000000000001E-12</c:v>
                </c:pt>
                <c:pt idx="35722">
                  <c:v>3.9789999999999999E-12</c:v>
                </c:pt>
                <c:pt idx="35723">
                  <c:v>3.9730000000000001E-12</c:v>
                </c:pt>
                <c:pt idx="35724">
                  <c:v>3.9689999999999997E-12</c:v>
                </c:pt>
                <c:pt idx="35725">
                  <c:v>3.9700000000000002E-12</c:v>
                </c:pt>
                <c:pt idx="35726">
                  <c:v>3.963E-12</c:v>
                </c:pt>
                <c:pt idx="35727">
                  <c:v>3.9639999999999997E-12</c:v>
                </c:pt>
                <c:pt idx="35728">
                  <c:v>3.963E-12</c:v>
                </c:pt>
                <c:pt idx="35729">
                  <c:v>3.9559999999999997E-12</c:v>
                </c:pt>
                <c:pt idx="35730">
                  <c:v>3.9440000000000002E-12</c:v>
                </c:pt>
                <c:pt idx="35731">
                  <c:v>3.942E-12</c:v>
                </c:pt>
                <c:pt idx="35732">
                  <c:v>3.9349999999999997E-12</c:v>
                </c:pt>
                <c:pt idx="35733">
                  <c:v>3.934E-12</c:v>
                </c:pt>
                <c:pt idx="35734">
                  <c:v>3.9150000000000002E-12</c:v>
                </c:pt>
                <c:pt idx="35735">
                  <c:v>3.9059999999999997E-12</c:v>
                </c:pt>
                <c:pt idx="35736">
                  <c:v>3.8990000000000002E-12</c:v>
                </c:pt>
                <c:pt idx="35737">
                  <c:v>3.8949999999999999E-12</c:v>
                </c:pt>
                <c:pt idx="35738">
                  <c:v>3.8940000000000002E-12</c:v>
                </c:pt>
                <c:pt idx="35739">
                  <c:v>3.8940000000000002E-12</c:v>
                </c:pt>
                <c:pt idx="35740">
                  <c:v>3.8789999999999999E-12</c:v>
                </c:pt>
                <c:pt idx="35741">
                  <c:v>3.8700000000000003E-12</c:v>
                </c:pt>
                <c:pt idx="35742">
                  <c:v>3.8620000000000003E-12</c:v>
                </c:pt>
                <c:pt idx="35743">
                  <c:v>3.8559999999999997E-12</c:v>
                </c:pt>
                <c:pt idx="35744">
                  <c:v>3.8449999999999999E-12</c:v>
                </c:pt>
                <c:pt idx="35745">
                  <c:v>3.8390000000000001E-12</c:v>
                </c:pt>
                <c:pt idx="35746">
                  <c:v>3.8319999999999998E-12</c:v>
                </c:pt>
                <c:pt idx="35747">
                  <c:v>3.8230000000000002E-12</c:v>
                </c:pt>
                <c:pt idx="35748">
                  <c:v>3.8159999999999999E-12</c:v>
                </c:pt>
                <c:pt idx="35749">
                  <c:v>3.8139999999999997E-12</c:v>
                </c:pt>
                <c:pt idx="35750">
                  <c:v>3.7990000000000003E-12</c:v>
                </c:pt>
                <c:pt idx="35751">
                  <c:v>3.7940000000000002E-12</c:v>
                </c:pt>
                <c:pt idx="35752">
                  <c:v>3.792E-12</c:v>
                </c:pt>
                <c:pt idx="35753">
                  <c:v>3.784E-12</c:v>
                </c:pt>
                <c:pt idx="35754">
                  <c:v>3.779E-12</c:v>
                </c:pt>
                <c:pt idx="35755">
                  <c:v>3.7769999999999998E-12</c:v>
                </c:pt>
                <c:pt idx="35756">
                  <c:v>3.7600000000000001E-12</c:v>
                </c:pt>
                <c:pt idx="35757">
                  <c:v>3.7520000000000002E-12</c:v>
                </c:pt>
                <c:pt idx="35758">
                  <c:v>3.742E-12</c:v>
                </c:pt>
                <c:pt idx="35759">
                  <c:v>3.7310000000000002E-12</c:v>
                </c:pt>
                <c:pt idx="35760">
                  <c:v>3.7239999999999999E-12</c:v>
                </c:pt>
                <c:pt idx="35761">
                  <c:v>3.7200000000000003E-12</c:v>
                </c:pt>
                <c:pt idx="35762">
                  <c:v>3.7089999999999996E-12</c:v>
                </c:pt>
                <c:pt idx="35763">
                  <c:v>3.7089999999999996E-12</c:v>
                </c:pt>
                <c:pt idx="35764">
                  <c:v>3.6890000000000001E-12</c:v>
                </c:pt>
                <c:pt idx="35765">
                  <c:v>3.6830000000000004E-12</c:v>
                </c:pt>
                <c:pt idx="35766">
                  <c:v>3.6739999999999999E-12</c:v>
                </c:pt>
                <c:pt idx="35767">
                  <c:v>3.6589999999999997E-12</c:v>
                </c:pt>
                <c:pt idx="35768">
                  <c:v>3.6520000000000002E-12</c:v>
                </c:pt>
                <c:pt idx="35769">
                  <c:v>3.6429999999999997E-12</c:v>
                </c:pt>
                <c:pt idx="35770">
                  <c:v>3.637E-12</c:v>
                </c:pt>
                <c:pt idx="35771">
                  <c:v>3.6319999999999999E-12</c:v>
                </c:pt>
                <c:pt idx="35772">
                  <c:v>3.6149999999999998E-12</c:v>
                </c:pt>
                <c:pt idx="35773">
                  <c:v>3.612E-12</c:v>
                </c:pt>
                <c:pt idx="35774">
                  <c:v>3.6E-12</c:v>
                </c:pt>
                <c:pt idx="35775">
                  <c:v>3.604E-12</c:v>
                </c:pt>
                <c:pt idx="35776">
                  <c:v>3.5970000000000001E-12</c:v>
                </c:pt>
                <c:pt idx="35777">
                  <c:v>3.5890000000000002E-12</c:v>
                </c:pt>
                <c:pt idx="35778">
                  <c:v>3.5880000000000001E-12</c:v>
                </c:pt>
                <c:pt idx="35779">
                  <c:v>3.5819999999999999E-12</c:v>
                </c:pt>
                <c:pt idx="35780">
                  <c:v>3.5890000000000002E-12</c:v>
                </c:pt>
                <c:pt idx="35781">
                  <c:v>3.571E-12</c:v>
                </c:pt>
                <c:pt idx="35782">
                  <c:v>3.567E-12</c:v>
                </c:pt>
                <c:pt idx="35783">
                  <c:v>3.571E-12</c:v>
                </c:pt>
                <c:pt idx="35784">
                  <c:v>3.5630000000000001E-12</c:v>
                </c:pt>
                <c:pt idx="35785">
                  <c:v>3.5600000000000002E-12</c:v>
                </c:pt>
                <c:pt idx="35786">
                  <c:v>3.5479999999999998E-12</c:v>
                </c:pt>
                <c:pt idx="35787">
                  <c:v>3.5449999999999999E-12</c:v>
                </c:pt>
                <c:pt idx="35788">
                  <c:v>3.537E-12</c:v>
                </c:pt>
                <c:pt idx="35789">
                  <c:v>3.5359999999999999E-12</c:v>
                </c:pt>
                <c:pt idx="35790">
                  <c:v>3.5269999999999998E-12</c:v>
                </c:pt>
                <c:pt idx="35791">
                  <c:v>3.5180000000000002E-12</c:v>
                </c:pt>
                <c:pt idx="35792">
                  <c:v>3.5199999999999999E-12</c:v>
                </c:pt>
                <c:pt idx="35793">
                  <c:v>3.537E-12</c:v>
                </c:pt>
                <c:pt idx="35794">
                  <c:v>3.5310000000000002E-12</c:v>
                </c:pt>
                <c:pt idx="35795">
                  <c:v>3.5260000000000001E-12</c:v>
                </c:pt>
                <c:pt idx="35796">
                  <c:v>3.5220000000000001E-12</c:v>
                </c:pt>
                <c:pt idx="35797">
                  <c:v>3.5149999999999999E-12</c:v>
                </c:pt>
                <c:pt idx="35798">
                  <c:v>3.5050000000000001E-12</c:v>
                </c:pt>
                <c:pt idx="35799">
                  <c:v>3.5059999999999998E-12</c:v>
                </c:pt>
                <c:pt idx="35800">
                  <c:v>3.4930000000000002E-12</c:v>
                </c:pt>
                <c:pt idx="35801">
                  <c:v>3.4890000000000002E-12</c:v>
                </c:pt>
                <c:pt idx="35802">
                  <c:v>3.4760000000000001E-12</c:v>
                </c:pt>
                <c:pt idx="35803">
                  <c:v>3.4680000000000002E-12</c:v>
                </c:pt>
                <c:pt idx="35804">
                  <c:v>3.4550000000000001E-12</c:v>
                </c:pt>
                <c:pt idx="35805">
                  <c:v>3.483E-12</c:v>
                </c:pt>
                <c:pt idx="35806">
                  <c:v>3.4510000000000001E-12</c:v>
                </c:pt>
                <c:pt idx="35807">
                  <c:v>3.4420000000000001E-12</c:v>
                </c:pt>
                <c:pt idx="35808">
                  <c:v>3.4430000000000002E-12</c:v>
                </c:pt>
                <c:pt idx="35809">
                  <c:v>3.4470000000000002E-12</c:v>
                </c:pt>
                <c:pt idx="35810">
                  <c:v>3.4460000000000001E-12</c:v>
                </c:pt>
                <c:pt idx="35811">
                  <c:v>3.441E-12</c:v>
                </c:pt>
                <c:pt idx="35812">
                  <c:v>3.4380000000000001E-12</c:v>
                </c:pt>
                <c:pt idx="35813">
                  <c:v>3.4340000000000001E-12</c:v>
                </c:pt>
                <c:pt idx="35814">
                  <c:v>3.4309999999999998E-12</c:v>
                </c:pt>
                <c:pt idx="35815">
                  <c:v>3.433E-12</c:v>
                </c:pt>
                <c:pt idx="35816">
                  <c:v>3.4279999999999999E-12</c:v>
                </c:pt>
                <c:pt idx="35817">
                  <c:v>3.424E-12</c:v>
                </c:pt>
                <c:pt idx="35818">
                  <c:v>3.4170000000000001E-12</c:v>
                </c:pt>
                <c:pt idx="35819">
                  <c:v>3.4170000000000001E-12</c:v>
                </c:pt>
                <c:pt idx="35820">
                  <c:v>3.4140000000000002E-12</c:v>
                </c:pt>
                <c:pt idx="35821">
                  <c:v>3.4099999999999998E-12</c:v>
                </c:pt>
                <c:pt idx="35822">
                  <c:v>3.4019999999999998E-12</c:v>
                </c:pt>
                <c:pt idx="35823">
                  <c:v>3.395E-12</c:v>
                </c:pt>
                <c:pt idx="35824">
                  <c:v>3.3920000000000001E-12</c:v>
                </c:pt>
                <c:pt idx="35825">
                  <c:v>3.3939999999999999E-12</c:v>
                </c:pt>
                <c:pt idx="35826">
                  <c:v>3.3840000000000001E-12</c:v>
                </c:pt>
                <c:pt idx="35827">
                  <c:v>3.3819999999999999E-12</c:v>
                </c:pt>
                <c:pt idx="35828">
                  <c:v>3.3819999999999999E-12</c:v>
                </c:pt>
                <c:pt idx="35829">
                  <c:v>3.3819999999999999E-12</c:v>
                </c:pt>
                <c:pt idx="35830">
                  <c:v>3.3840000000000001E-12</c:v>
                </c:pt>
                <c:pt idx="35831">
                  <c:v>3.3769999999999998E-12</c:v>
                </c:pt>
                <c:pt idx="35832">
                  <c:v>3.3769999999999998E-12</c:v>
                </c:pt>
                <c:pt idx="35833">
                  <c:v>3.3760000000000002E-12</c:v>
                </c:pt>
                <c:pt idx="35834">
                  <c:v>3.3720000000000002E-12</c:v>
                </c:pt>
                <c:pt idx="35835">
                  <c:v>3.37E-12</c:v>
                </c:pt>
                <c:pt idx="35836">
                  <c:v>3.3710000000000001E-12</c:v>
                </c:pt>
                <c:pt idx="35837">
                  <c:v>3.3630000000000001E-12</c:v>
                </c:pt>
                <c:pt idx="35838">
                  <c:v>3.3609999999999999E-12</c:v>
                </c:pt>
                <c:pt idx="35839">
                  <c:v>3.3599999999999998E-12</c:v>
                </c:pt>
                <c:pt idx="35840">
                  <c:v>3.3630000000000001E-12</c:v>
                </c:pt>
                <c:pt idx="35841">
                  <c:v>3.358E-12</c:v>
                </c:pt>
                <c:pt idx="35842">
                  <c:v>3.3630000000000001E-12</c:v>
                </c:pt>
                <c:pt idx="35843">
                  <c:v>3.3609999999999999E-12</c:v>
                </c:pt>
                <c:pt idx="35844">
                  <c:v>3.3559999999999998E-12</c:v>
                </c:pt>
                <c:pt idx="35845">
                  <c:v>3.3569999999999999E-12</c:v>
                </c:pt>
                <c:pt idx="35846">
                  <c:v>3.3510000000000002E-12</c:v>
                </c:pt>
                <c:pt idx="35847">
                  <c:v>3.3519999999999999E-12</c:v>
                </c:pt>
                <c:pt idx="35848">
                  <c:v>3.3460000000000001E-12</c:v>
                </c:pt>
                <c:pt idx="35849">
                  <c:v>3.3460000000000001E-12</c:v>
                </c:pt>
                <c:pt idx="35850">
                  <c:v>3.3420000000000001E-12</c:v>
                </c:pt>
                <c:pt idx="35851">
                  <c:v>3.3680000000000002E-12</c:v>
                </c:pt>
                <c:pt idx="35852">
                  <c:v>3.3389999999999998E-12</c:v>
                </c:pt>
                <c:pt idx="35853">
                  <c:v>3.341E-12</c:v>
                </c:pt>
                <c:pt idx="35854">
                  <c:v>3.3359999999999999E-12</c:v>
                </c:pt>
                <c:pt idx="35855">
                  <c:v>3.3340000000000001E-12</c:v>
                </c:pt>
                <c:pt idx="35856">
                  <c:v>3.3319999999999999E-12</c:v>
                </c:pt>
                <c:pt idx="35857">
                  <c:v>3.3349999999999998E-12</c:v>
                </c:pt>
                <c:pt idx="35858">
                  <c:v>3.3380000000000001E-12</c:v>
                </c:pt>
                <c:pt idx="35859">
                  <c:v>3.341E-12</c:v>
                </c:pt>
                <c:pt idx="35860">
                  <c:v>3.3340000000000001E-12</c:v>
                </c:pt>
                <c:pt idx="35861">
                  <c:v>3.3359999999999999E-12</c:v>
                </c:pt>
                <c:pt idx="35862">
                  <c:v>3.3300000000000001E-12</c:v>
                </c:pt>
                <c:pt idx="35863">
                  <c:v>3.3349999999999998E-12</c:v>
                </c:pt>
                <c:pt idx="35864">
                  <c:v>3.3340000000000001E-12</c:v>
                </c:pt>
                <c:pt idx="35865">
                  <c:v>3.3389999999999998E-12</c:v>
                </c:pt>
                <c:pt idx="35866">
                  <c:v>3.3420000000000001E-12</c:v>
                </c:pt>
                <c:pt idx="35867">
                  <c:v>3.3460000000000001E-12</c:v>
                </c:pt>
                <c:pt idx="35868">
                  <c:v>3.345E-12</c:v>
                </c:pt>
                <c:pt idx="35869">
                  <c:v>3.349E-12</c:v>
                </c:pt>
                <c:pt idx="35870">
                  <c:v>3.3439999999999999E-12</c:v>
                </c:pt>
                <c:pt idx="35871">
                  <c:v>3.3500000000000001E-12</c:v>
                </c:pt>
                <c:pt idx="35872">
                  <c:v>3.3519999999999999E-12</c:v>
                </c:pt>
                <c:pt idx="35873">
                  <c:v>3.358E-12</c:v>
                </c:pt>
                <c:pt idx="35874">
                  <c:v>3.3569999999999999E-12</c:v>
                </c:pt>
                <c:pt idx="35875">
                  <c:v>3.3630000000000001E-12</c:v>
                </c:pt>
                <c:pt idx="35876">
                  <c:v>3.3569999999999999E-12</c:v>
                </c:pt>
                <c:pt idx="35877">
                  <c:v>3.3599999999999998E-12</c:v>
                </c:pt>
                <c:pt idx="35878">
                  <c:v>3.354E-12</c:v>
                </c:pt>
                <c:pt idx="35879">
                  <c:v>3.3599999999999998E-12</c:v>
                </c:pt>
                <c:pt idx="35880">
                  <c:v>3.354E-12</c:v>
                </c:pt>
                <c:pt idx="35881">
                  <c:v>3.3680000000000002E-12</c:v>
                </c:pt>
                <c:pt idx="35882">
                  <c:v>3.3649999999999999E-12</c:v>
                </c:pt>
                <c:pt idx="35883">
                  <c:v>3.37E-12</c:v>
                </c:pt>
                <c:pt idx="35884">
                  <c:v>3.37E-12</c:v>
                </c:pt>
                <c:pt idx="35885">
                  <c:v>3.3819999999999999E-12</c:v>
                </c:pt>
                <c:pt idx="35886">
                  <c:v>3.3840000000000001E-12</c:v>
                </c:pt>
                <c:pt idx="35887">
                  <c:v>3.3890000000000002E-12</c:v>
                </c:pt>
                <c:pt idx="35888">
                  <c:v>3.3849999999999998E-12</c:v>
                </c:pt>
                <c:pt idx="35889">
                  <c:v>3.3920000000000001E-12</c:v>
                </c:pt>
                <c:pt idx="35890">
                  <c:v>3.3819999999999999E-12</c:v>
                </c:pt>
                <c:pt idx="35891">
                  <c:v>3.3859999999999999E-12</c:v>
                </c:pt>
                <c:pt idx="35892">
                  <c:v>3.3779999999999999E-12</c:v>
                </c:pt>
                <c:pt idx="35893">
                  <c:v>3.3769999999999998E-12</c:v>
                </c:pt>
                <c:pt idx="35894">
                  <c:v>3.3890000000000002E-12</c:v>
                </c:pt>
                <c:pt idx="35895">
                  <c:v>3.3939999999999999E-12</c:v>
                </c:pt>
                <c:pt idx="35896">
                  <c:v>3.3970000000000002E-12</c:v>
                </c:pt>
                <c:pt idx="35897">
                  <c:v>3.4000000000000001E-12</c:v>
                </c:pt>
                <c:pt idx="35898">
                  <c:v>3.4069999999999999E-12</c:v>
                </c:pt>
                <c:pt idx="35899">
                  <c:v>3.4130000000000001E-12</c:v>
                </c:pt>
                <c:pt idx="35900">
                  <c:v>3.4149999999999999E-12</c:v>
                </c:pt>
                <c:pt idx="35901">
                  <c:v>3.4170000000000001E-12</c:v>
                </c:pt>
                <c:pt idx="35902">
                  <c:v>3.4220000000000002E-12</c:v>
                </c:pt>
                <c:pt idx="35903">
                  <c:v>3.4319999999999999E-12</c:v>
                </c:pt>
                <c:pt idx="35904">
                  <c:v>3.4359999999999999E-12</c:v>
                </c:pt>
                <c:pt idx="35905">
                  <c:v>3.4479999999999998E-12</c:v>
                </c:pt>
                <c:pt idx="35906">
                  <c:v>3.45E-12</c:v>
                </c:pt>
                <c:pt idx="35907">
                  <c:v>3.4430000000000002E-12</c:v>
                </c:pt>
                <c:pt idx="35908">
                  <c:v>3.441E-12</c:v>
                </c:pt>
                <c:pt idx="35909">
                  <c:v>3.4439999999999999E-12</c:v>
                </c:pt>
                <c:pt idx="35910">
                  <c:v>3.4510000000000001E-12</c:v>
                </c:pt>
                <c:pt idx="35911">
                  <c:v>3.458E-12</c:v>
                </c:pt>
                <c:pt idx="35912">
                  <c:v>3.4559999999999998E-12</c:v>
                </c:pt>
                <c:pt idx="35913">
                  <c:v>3.4640000000000002E-12</c:v>
                </c:pt>
                <c:pt idx="35914">
                  <c:v>3.462E-12</c:v>
                </c:pt>
                <c:pt idx="35915">
                  <c:v>3.4609999999999999E-12</c:v>
                </c:pt>
                <c:pt idx="35916">
                  <c:v>3.4630000000000001E-12</c:v>
                </c:pt>
                <c:pt idx="35917">
                  <c:v>3.4729999999999998E-12</c:v>
                </c:pt>
                <c:pt idx="35918">
                  <c:v>3.4710000000000001E-12</c:v>
                </c:pt>
                <c:pt idx="35919">
                  <c:v>3.4800000000000001E-12</c:v>
                </c:pt>
                <c:pt idx="35920">
                  <c:v>3.4769999999999998E-12</c:v>
                </c:pt>
                <c:pt idx="35921">
                  <c:v>3.4819999999999999E-12</c:v>
                </c:pt>
                <c:pt idx="35922">
                  <c:v>3.4850000000000002E-12</c:v>
                </c:pt>
                <c:pt idx="35923">
                  <c:v>3.4899999999999999E-12</c:v>
                </c:pt>
                <c:pt idx="35924">
                  <c:v>3.5010000000000001E-12</c:v>
                </c:pt>
                <c:pt idx="35925">
                  <c:v>3.5069999999999999E-12</c:v>
                </c:pt>
                <c:pt idx="35926">
                  <c:v>3.4979999999999998E-12</c:v>
                </c:pt>
                <c:pt idx="35927">
                  <c:v>3.508E-12</c:v>
                </c:pt>
                <c:pt idx="35928">
                  <c:v>3.5069999999999999E-12</c:v>
                </c:pt>
                <c:pt idx="35929">
                  <c:v>3.5229999999999998E-12</c:v>
                </c:pt>
                <c:pt idx="35930">
                  <c:v>3.5189999999999998E-12</c:v>
                </c:pt>
                <c:pt idx="35931">
                  <c:v>3.5220000000000001E-12</c:v>
                </c:pt>
                <c:pt idx="35932">
                  <c:v>3.516E-12</c:v>
                </c:pt>
                <c:pt idx="35933">
                  <c:v>3.5220000000000001E-12</c:v>
                </c:pt>
                <c:pt idx="35934">
                  <c:v>3.5189999999999998E-12</c:v>
                </c:pt>
                <c:pt idx="35935">
                  <c:v>3.5239999999999999E-12</c:v>
                </c:pt>
                <c:pt idx="35936">
                  <c:v>3.5380000000000001E-12</c:v>
                </c:pt>
                <c:pt idx="35937">
                  <c:v>3.5430000000000002E-12</c:v>
                </c:pt>
                <c:pt idx="35938">
                  <c:v>3.5430000000000002E-12</c:v>
                </c:pt>
                <c:pt idx="35939">
                  <c:v>3.5439999999999998E-12</c:v>
                </c:pt>
                <c:pt idx="35940">
                  <c:v>3.55E-12</c:v>
                </c:pt>
                <c:pt idx="35941">
                  <c:v>3.5590000000000001E-12</c:v>
                </c:pt>
                <c:pt idx="35942">
                  <c:v>3.5600000000000002E-12</c:v>
                </c:pt>
                <c:pt idx="35943">
                  <c:v>3.5689999999999998E-12</c:v>
                </c:pt>
                <c:pt idx="35944">
                  <c:v>3.567E-12</c:v>
                </c:pt>
                <c:pt idx="35945">
                  <c:v>3.5699999999999999E-12</c:v>
                </c:pt>
                <c:pt idx="35946">
                  <c:v>3.5680000000000001E-12</c:v>
                </c:pt>
                <c:pt idx="35947">
                  <c:v>3.5680000000000001E-12</c:v>
                </c:pt>
                <c:pt idx="35948">
                  <c:v>3.5769999999999998E-12</c:v>
                </c:pt>
                <c:pt idx="35949">
                  <c:v>3.583E-12</c:v>
                </c:pt>
                <c:pt idx="35950">
                  <c:v>3.5909999999999999E-12</c:v>
                </c:pt>
                <c:pt idx="35951">
                  <c:v>3.6140000000000002E-12</c:v>
                </c:pt>
                <c:pt idx="35952">
                  <c:v>3.5989999999999999E-12</c:v>
                </c:pt>
                <c:pt idx="35953">
                  <c:v>3.6029999999999999E-12</c:v>
                </c:pt>
                <c:pt idx="35954">
                  <c:v>3.612E-12</c:v>
                </c:pt>
                <c:pt idx="35955">
                  <c:v>3.6199999999999999E-12</c:v>
                </c:pt>
                <c:pt idx="35956">
                  <c:v>3.6199999999999999E-12</c:v>
                </c:pt>
                <c:pt idx="35957">
                  <c:v>3.6310000000000002E-12</c:v>
                </c:pt>
                <c:pt idx="35958">
                  <c:v>3.633E-12</c:v>
                </c:pt>
                <c:pt idx="35959">
                  <c:v>3.6449999999999999E-12</c:v>
                </c:pt>
                <c:pt idx="35960">
                  <c:v>3.642E-12</c:v>
                </c:pt>
                <c:pt idx="35961">
                  <c:v>3.6479999999999998E-12</c:v>
                </c:pt>
                <c:pt idx="35962">
                  <c:v>3.65E-12</c:v>
                </c:pt>
                <c:pt idx="35963">
                  <c:v>3.6470000000000001E-12</c:v>
                </c:pt>
                <c:pt idx="35964">
                  <c:v>3.6479999999999998E-12</c:v>
                </c:pt>
                <c:pt idx="35965">
                  <c:v>3.6609999999999998E-12</c:v>
                </c:pt>
                <c:pt idx="35966">
                  <c:v>3.671E-12</c:v>
                </c:pt>
                <c:pt idx="35967">
                  <c:v>3.6780000000000003E-12</c:v>
                </c:pt>
                <c:pt idx="35968">
                  <c:v>3.692E-12</c:v>
                </c:pt>
                <c:pt idx="35969">
                  <c:v>3.6869999999999999E-12</c:v>
                </c:pt>
                <c:pt idx="35970">
                  <c:v>3.692E-12</c:v>
                </c:pt>
                <c:pt idx="35971">
                  <c:v>3.6990000000000003E-12</c:v>
                </c:pt>
                <c:pt idx="35972">
                  <c:v>3.7040000000000004E-12</c:v>
                </c:pt>
                <c:pt idx="35973">
                  <c:v>3.6979999999999998E-12</c:v>
                </c:pt>
                <c:pt idx="35974">
                  <c:v>3.7020000000000002E-12</c:v>
                </c:pt>
                <c:pt idx="35975">
                  <c:v>3.7059999999999998E-12</c:v>
                </c:pt>
                <c:pt idx="35976">
                  <c:v>3.729E-12</c:v>
                </c:pt>
                <c:pt idx="35977">
                  <c:v>3.713E-12</c:v>
                </c:pt>
                <c:pt idx="35978">
                  <c:v>3.7219999999999997E-12</c:v>
                </c:pt>
                <c:pt idx="35979">
                  <c:v>3.7349999999999997E-12</c:v>
                </c:pt>
                <c:pt idx="35980">
                  <c:v>3.7349999999999997E-12</c:v>
                </c:pt>
                <c:pt idx="35981">
                  <c:v>3.7349999999999997E-12</c:v>
                </c:pt>
                <c:pt idx="35982">
                  <c:v>3.7399999999999998E-12</c:v>
                </c:pt>
                <c:pt idx="35983">
                  <c:v>3.7490000000000003E-12</c:v>
                </c:pt>
                <c:pt idx="35984">
                  <c:v>3.7509999999999997E-12</c:v>
                </c:pt>
                <c:pt idx="35985">
                  <c:v>3.7589999999999996E-12</c:v>
                </c:pt>
                <c:pt idx="35986">
                  <c:v>3.7639999999999997E-12</c:v>
                </c:pt>
                <c:pt idx="35987">
                  <c:v>3.7659999999999999E-12</c:v>
                </c:pt>
                <c:pt idx="35988">
                  <c:v>3.7739999999999999E-12</c:v>
                </c:pt>
                <c:pt idx="35989">
                  <c:v>3.7819999999999998E-12</c:v>
                </c:pt>
                <c:pt idx="35990">
                  <c:v>3.7780000000000003E-12</c:v>
                </c:pt>
                <c:pt idx="35991">
                  <c:v>3.7860000000000002E-12</c:v>
                </c:pt>
                <c:pt idx="35992">
                  <c:v>3.792E-12</c:v>
                </c:pt>
                <c:pt idx="35993">
                  <c:v>3.7970000000000001E-12</c:v>
                </c:pt>
                <c:pt idx="35994">
                  <c:v>3.792E-12</c:v>
                </c:pt>
                <c:pt idx="35995">
                  <c:v>3.7979999999999998E-12</c:v>
                </c:pt>
                <c:pt idx="35996">
                  <c:v>3.7960000000000004E-12</c:v>
                </c:pt>
                <c:pt idx="35997">
                  <c:v>3.8159999999999999E-12</c:v>
                </c:pt>
                <c:pt idx="35998">
                  <c:v>3.8180000000000001E-12</c:v>
                </c:pt>
                <c:pt idx="35999">
                  <c:v>3.8260000000000001E-12</c:v>
                </c:pt>
                <c:pt idx="36000">
                  <c:v>3.8189999999999998E-12</c:v>
                </c:pt>
                <c:pt idx="36001">
                  <c:v>3.8390000000000001E-12</c:v>
                </c:pt>
                <c:pt idx="36002">
                  <c:v>3.8330000000000003E-12</c:v>
                </c:pt>
                <c:pt idx="36003">
                  <c:v>3.8429999999999997E-12</c:v>
                </c:pt>
                <c:pt idx="36004">
                  <c:v>3.8479999999999998E-12</c:v>
                </c:pt>
                <c:pt idx="36005">
                  <c:v>3.8579999999999999E-12</c:v>
                </c:pt>
                <c:pt idx="36006">
                  <c:v>3.8529999999999998E-12</c:v>
                </c:pt>
                <c:pt idx="36007">
                  <c:v>3.863E-12</c:v>
                </c:pt>
                <c:pt idx="36008">
                  <c:v>3.8620000000000003E-12</c:v>
                </c:pt>
                <c:pt idx="36009">
                  <c:v>3.863E-12</c:v>
                </c:pt>
                <c:pt idx="36010">
                  <c:v>3.8600000000000001E-12</c:v>
                </c:pt>
                <c:pt idx="36011">
                  <c:v>3.8589999999999996E-12</c:v>
                </c:pt>
                <c:pt idx="36012">
                  <c:v>3.8570000000000002E-12</c:v>
                </c:pt>
                <c:pt idx="36013">
                  <c:v>3.8650000000000002E-12</c:v>
                </c:pt>
                <c:pt idx="36014">
                  <c:v>3.8670000000000004E-12</c:v>
                </c:pt>
                <c:pt idx="36015">
                  <c:v>3.871E-12</c:v>
                </c:pt>
                <c:pt idx="36016">
                  <c:v>3.8680000000000001E-12</c:v>
                </c:pt>
                <c:pt idx="36017">
                  <c:v>3.8769999999999997E-12</c:v>
                </c:pt>
                <c:pt idx="36018">
                  <c:v>3.8869999999999999E-12</c:v>
                </c:pt>
                <c:pt idx="36019">
                  <c:v>3.8890000000000001E-12</c:v>
                </c:pt>
                <c:pt idx="36020">
                  <c:v>3.8910000000000003E-12</c:v>
                </c:pt>
                <c:pt idx="36021">
                  <c:v>3.8999999999999999E-12</c:v>
                </c:pt>
                <c:pt idx="36022">
                  <c:v>3.9020000000000001E-12</c:v>
                </c:pt>
                <c:pt idx="36023">
                  <c:v>3.9139999999999997E-12</c:v>
                </c:pt>
                <c:pt idx="36024">
                  <c:v>3.9180000000000001E-12</c:v>
                </c:pt>
                <c:pt idx="36025">
                  <c:v>3.9280000000000002E-12</c:v>
                </c:pt>
                <c:pt idx="36026">
                  <c:v>3.9280000000000002E-12</c:v>
                </c:pt>
                <c:pt idx="36027">
                  <c:v>3.9310000000000001E-12</c:v>
                </c:pt>
                <c:pt idx="36028">
                  <c:v>3.934E-12</c:v>
                </c:pt>
                <c:pt idx="36029">
                  <c:v>3.9390000000000001E-12</c:v>
                </c:pt>
                <c:pt idx="36030">
                  <c:v>3.9540000000000003E-12</c:v>
                </c:pt>
                <c:pt idx="36031">
                  <c:v>3.9479999999999997E-12</c:v>
                </c:pt>
                <c:pt idx="36032">
                  <c:v>3.9529999999999998E-12</c:v>
                </c:pt>
                <c:pt idx="36033">
                  <c:v>3.9559999999999997E-12</c:v>
                </c:pt>
                <c:pt idx="36034">
                  <c:v>3.9509999999999996E-12</c:v>
                </c:pt>
                <c:pt idx="36035">
                  <c:v>3.9509999999999996E-12</c:v>
                </c:pt>
                <c:pt idx="36036">
                  <c:v>3.9490000000000002E-12</c:v>
                </c:pt>
                <c:pt idx="36037">
                  <c:v>3.955E-12</c:v>
                </c:pt>
                <c:pt idx="36038">
                  <c:v>3.955E-12</c:v>
                </c:pt>
                <c:pt idx="36039">
                  <c:v>3.9609999999999998E-12</c:v>
                </c:pt>
                <c:pt idx="36040">
                  <c:v>3.963E-12</c:v>
                </c:pt>
                <c:pt idx="36041">
                  <c:v>3.9670000000000004E-12</c:v>
                </c:pt>
                <c:pt idx="36042">
                  <c:v>3.9680000000000001E-12</c:v>
                </c:pt>
                <c:pt idx="36043">
                  <c:v>3.9750000000000003E-12</c:v>
                </c:pt>
                <c:pt idx="36044">
                  <c:v>3.9849999999999997E-12</c:v>
                </c:pt>
                <c:pt idx="36045">
                  <c:v>3.992E-12</c:v>
                </c:pt>
                <c:pt idx="36046">
                  <c:v>3.984E-12</c:v>
                </c:pt>
                <c:pt idx="36047">
                  <c:v>3.9709999999999999E-12</c:v>
                </c:pt>
                <c:pt idx="36048">
                  <c:v>3.9860000000000002E-12</c:v>
                </c:pt>
                <c:pt idx="36049">
                  <c:v>3.9910000000000003E-12</c:v>
                </c:pt>
                <c:pt idx="36050">
                  <c:v>3.9940000000000001E-12</c:v>
                </c:pt>
                <c:pt idx="36051">
                  <c:v>3.9940000000000001E-12</c:v>
                </c:pt>
                <c:pt idx="36052">
                  <c:v>3.9869999999999999E-12</c:v>
                </c:pt>
                <c:pt idx="36053">
                  <c:v>3.9960000000000003E-12</c:v>
                </c:pt>
                <c:pt idx="36054">
                  <c:v>3.9990000000000002E-12</c:v>
                </c:pt>
                <c:pt idx="36055">
                  <c:v>4.0040000000000003E-12</c:v>
                </c:pt>
                <c:pt idx="36056">
                  <c:v>4.005E-12</c:v>
                </c:pt>
                <c:pt idx="36057">
                  <c:v>4.0100000000000001E-12</c:v>
                </c:pt>
                <c:pt idx="36058">
                  <c:v>4.0150000000000002E-12</c:v>
                </c:pt>
                <c:pt idx="36059">
                  <c:v>4.0219999999999996E-12</c:v>
                </c:pt>
                <c:pt idx="36060">
                  <c:v>4.0209999999999999E-12</c:v>
                </c:pt>
                <c:pt idx="36061">
                  <c:v>4.0330000000000003E-12</c:v>
                </c:pt>
                <c:pt idx="36062">
                  <c:v>4.0319999999999998E-12</c:v>
                </c:pt>
                <c:pt idx="36063">
                  <c:v>4.0349999999999997E-12</c:v>
                </c:pt>
                <c:pt idx="36064">
                  <c:v>4.034E-12</c:v>
                </c:pt>
                <c:pt idx="36065">
                  <c:v>4.0280000000000002E-12</c:v>
                </c:pt>
                <c:pt idx="36066">
                  <c:v>4.026E-12</c:v>
                </c:pt>
                <c:pt idx="36067">
                  <c:v>4.0360000000000002E-12</c:v>
                </c:pt>
                <c:pt idx="36068">
                  <c:v>4.0349999999999997E-12</c:v>
                </c:pt>
                <c:pt idx="36069">
                  <c:v>4.0449999999999998E-12</c:v>
                </c:pt>
                <c:pt idx="36070">
                  <c:v>4.0360000000000002E-12</c:v>
                </c:pt>
                <c:pt idx="36071">
                  <c:v>4.0399999999999997E-12</c:v>
                </c:pt>
                <c:pt idx="36072">
                  <c:v>4.0300000000000004E-12</c:v>
                </c:pt>
                <c:pt idx="36073">
                  <c:v>4.0410000000000002E-12</c:v>
                </c:pt>
                <c:pt idx="36074">
                  <c:v>4.0440000000000001E-12</c:v>
                </c:pt>
                <c:pt idx="36075">
                  <c:v>4.047E-12</c:v>
                </c:pt>
                <c:pt idx="36076">
                  <c:v>4.0579999999999999E-12</c:v>
                </c:pt>
                <c:pt idx="36077">
                  <c:v>4.0540000000000003E-12</c:v>
                </c:pt>
                <c:pt idx="36078">
                  <c:v>4.0600000000000001E-12</c:v>
                </c:pt>
                <c:pt idx="36079">
                  <c:v>4.0650000000000001E-12</c:v>
                </c:pt>
                <c:pt idx="36080">
                  <c:v>4.0719999999999996E-12</c:v>
                </c:pt>
                <c:pt idx="36081">
                  <c:v>4.0769999999999997E-12</c:v>
                </c:pt>
                <c:pt idx="36082">
                  <c:v>4.0789999999999999E-12</c:v>
                </c:pt>
                <c:pt idx="36083">
                  <c:v>4.084E-12</c:v>
                </c:pt>
                <c:pt idx="36084">
                  <c:v>4.0860000000000002E-12</c:v>
                </c:pt>
                <c:pt idx="36085">
                  <c:v>4.089E-12</c:v>
                </c:pt>
                <c:pt idx="36086">
                  <c:v>4.0949999999999998E-12</c:v>
                </c:pt>
                <c:pt idx="36087">
                  <c:v>4.1040000000000003E-12</c:v>
                </c:pt>
                <c:pt idx="36088">
                  <c:v>4.1020000000000001E-12</c:v>
                </c:pt>
                <c:pt idx="36089">
                  <c:v>4.105E-12</c:v>
                </c:pt>
                <c:pt idx="36090">
                  <c:v>4.1090000000000004E-12</c:v>
                </c:pt>
                <c:pt idx="36091">
                  <c:v>4.1120000000000003E-12</c:v>
                </c:pt>
                <c:pt idx="36092">
                  <c:v>4.1059999999999997E-12</c:v>
                </c:pt>
                <c:pt idx="36093">
                  <c:v>4.1059999999999997E-12</c:v>
                </c:pt>
                <c:pt idx="36094">
                  <c:v>4.1059999999999997E-12</c:v>
                </c:pt>
                <c:pt idx="36095">
                  <c:v>4.105E-12</c:v>
                </c:pt>
                <c:pt idx="36096">
                  <c:v>4.1109999999999997E-12</c:v>
                </c:pt>
                <c:pt idx="36097">
                  <c:v>4.0819999999999998E-12</c:v>
                </c:pt>
                <c:pt idx="36098">
                  <c:v>4.0979999999999997E-12</c:v>
                </c:pt>
                <c:pt idx="36099">
                  <c:v>4.1020000000000001E-12</c:v>
                </c:pt>
                <c:pt idx="36100">
                  <c:v>4.1029999999999998E-12</c:v>
                </c:pt>
                <c:pt idx="36101">
                  <c:v>4.1029999999999998E-12</c:v>
                </c:pt>
                <c:pt idx="36102">
                  <c:v>4.0999999999999999E-12</c:v>
                </c:pt>
                <c:pt idx="36103">
                  <c:v>4.1010000000000004E-12</c:v>
                </c:pt>
                <c:pt idx="36104">
                  <c:v>4.0979999999999997E-12</c:v>
                </c:pt>
                <c:pt idx="36105">
                  <c:v>4.1029999999999998E-12</c:v>
                </c:pt>
                <c:pt idx="36106">
                  <c:v>4.1020000000000001E-12</c:v>
                </c:pt>
                <c:pt idx="36107">
                  <c:v>4.1010000000000004E-12</c:v>
                </c:pt>
                <c:pt idx="36108">
                  <c:v>4.0919999999999999E-12</c:v>
                </c:pt>
                <c:pt idx="36109">
                  <c:v>4.105E-12</c:v>
                </c:pt>
                <c:pt idx="36110">
                  <c:v>4.1029999999999998E-12</c:v>
                </c:pt>
                <c:pt idx="36111">
                  <c:v>4.1059999999999997E-12</c:v>
                </c:pt>
                <c:pt idx="36112">
                  <c:v>4.0999999999999999E-12</c:v>
                </c:pt>
                <c:pt idx="36113">
                  <c:v>4.1020000000000001E-12</c:v>
                </c:pt>
                <c:pt idx="36114">
                  <c:v>4.1010000000000004E-12</c:v>
                </c:pt>
                <c:pt idx="36115">
                  <c:v>4.1070000000000002E-12</c:v>
                </c:pt>
                <c:pt idx="36116">
                  <c:v>4.1090000000000004E-12</c:v>
                </c:pt>
                <c:pt idx="36117">
                  <c:v>4.105E-12</c:v>
                </c:pt>
                <c:pt idx="36118">
                  <c:v>4.097E-12</c:v>
                </c:pt>
                <c:pt idx="36119">
                  <c:v>4.0990000000000002E-12</c:v>
                </c:pt>
                <c:pt idx="36120">
                  <c:v>4.0990000000000002E-12</c:v>
                </c:pt>
                <c:pt idx="36121">
                  <c:v>4.0919999999999999E-12</c:v>
                </c:pt>
                <c:pt idx="36122">
                  <c:v>4.0849999999999997E-12</c:v>
                </c:pt>
                <c:pt idx="36123">
                  <c:v>4.1020000000000001E-12</c:v>
                </c:pt>
                <c:pt idx="36124">
                  <c:v>4.097E-12</c:v>
                </c:pt>
                <c:pt idx="36125">
                  <c:v>4.0869999999999999E-12</c:v>
                </c:pt>
                <c:pt idx="36126">
                  <c:v>4.0830000000000003E-12</c:v>
                </c:pt>
                <c:pt idx="36127">
                  <c:v>4.0789999999999999E-12</c:v>
                </c:pt>
                <c:pt idx="36128">
                  <c:v>4.0739999999999998E-12</c:v>
                </c:pt>
                <c:pt idx="36129">
                  <c:v>4.0810000000000001E-12</c:v>
                </c:pt>
                <c:pt idx="36130">
                  <c:v>4.0780000000000002E-12</c:v>
                </c:pt>
                <c:pt idx="36131">
                  <c:v>4.0730000000000001E-12</c:v>
                </c:pt>
                <c:pt idx="36132">
                  <c:v>4.076E-12</c:v>
                </c:pt>
                <c:pt idx="36133">
                  <c:v>4.0670000000000003E-12</c:v>
                </c:pt>
                <c:pt idx="36134">
                  <c:v>4.0579999999999999E-12</c:v>
                </c:pt>
                <c:pt idx="36135">
                  <c:v>4.0609999999999998E-12</c:v>
                </c:pt>
                <c:pt idx="36136">
                  <c:v>4.0609999999999998E-12</c:v>
                </c:pt>
                <c:pt idx="36137">
                  <c:v>4.0570000000000002E-12</c:v>
                </c:pt>
                <c:pt idx="36138">
                  <c:v>4.047E-12</c:v>
                </c:pt>
                <c:pt idx="36139">
                  <c:v>4.0330000000000003E-12</c:v>
                </c:pt>
                <c:pt idx="36140">
                  <c:v>4.0319999999999998E-12</c:v>
                </c:pt>
                <c:pt idx="36141">
                  <c:v>4.0289999999999999E-12</c:v>
                </c:pt>
                <c:pt idx="36142">
                  <c:v>4.034E-12</c:v>
                </c:pt>
                <c:pt idx="36143">
                  <c:v>4.0280000000000002E-12</c:v>
                </c:pt>
                <c:pt idx="36144">
                  <c:v>4.0159999999999999E-12</c:v>
                </c:pt>
                <c:pt idx="36145">
                  <c:v>4.0109999999999998E-12</c:v>
                </c:pt>
                <c:pt idx="36146">
                  <c:v>4.0090000000000004E-12</c:v>
                </c:pt>
                <c:pt idx="36147">
                  <c:v>4.0090000000000004E-12</c:v>
                </c:pt>
                <c:pt idx="36148">
                  <c:v>4.0009999999999996E-12</c:v>
                </c:pt>
                <c:pt idx="36149">
                  <c:v>3.9979999999999997E-12</c:v>
                </c:pt>
                <c:pt idx="36150">
                  <c:v>3.9880000000000004E-12</c:v>
                </c:pt>
                <c:pt idx="36151">
                  <c:v>3.9819999999999998E-12</c:v>
                </c:pt>
                <c:pt idx="36152">
                  <c:v>3.9730000000000001E-12</c:v>
                </c:pt>
                <c:pt idx="36153">
                  <c:v>3.9750000000000003E-12</c:v>
                </c:pt>
                <c:pt idx="36154">
                  <c:v>3.9650000000000002E-12</c:v>
                </c:pt>
                <c:pt idx="36155">
                  <c:v>3.9600000000000001E-12</c:v>
                </c:pt>
                <c:pt idx="36156">
                  <c:v>3.9620000000000003E-12</c:v>
                </c:pt>
                <c:pt idx="36157">
                  <c:v>3.9540000000000003E-12</c:v>
                </c:pt>
                <c:pt idx="36158">
                  <c:v>3.947E-12</c:v>
                </c:pt>
                <c:pt idx="36159">
                  <c:v>3.934E-12</c:v>
                </c:pt>
                <c:pt idx="36160">
                  <c:v>3.9369999999999999E-12</c:v>
                </c:pt>
                <c:pt idx="36161">
                  <c:v>3.9369999999999999E-12</c:v>
                </c:pt>
                <c:pt idx="36162">
                  <c:v>3.9269999999999997E-12</c:v>
                </c:pt>
                <c:pt idx="36163">
                  <c:v>3.9150000000000002E-12</c:v>
                </c:pt>
                <c:pt idx="36164">
                  <c:v>3.905E-12</c:v>
                </c:pt>
                <c:pt idx="36165">
                  <c:v>3.9020000000000001E-12</c:v>
                </c:pt>
                <c:pt idx="36166">
                  <c:v>3.8960000000000004E-12</c:v>
                </c:pt>
                <c:pt idx="36167">
                  <c:v>3.8880000000000004E-12</c:v>
                </c:pt>
                <c:pt idx="36168">
                  <c:v>3.8769999999999997E-12</c:v>
                </c:pt>
                <c:pt idx="36169">
                  <c:v>3.8659999999999999E-12</c:v>
                </c:pt>
                <c:pt idx="36170">
                  <c:v>3.855E-12</c:v>
                </c:pt>
                <c:pt idx="36171">
                  <c:v>3.8490000000000003E-12</c:v>
                </c:pt>
                <c:pt idx="36172">
                  <c:v>3.8540000000000003E-12</c:v>
                </c:pt>
                <c:pt idx="36173">
                  <c:v>3.8429999999999997E-12</c:v>
                </c:pt>
                <c:pt idx="36174">
                  <c:v>3.8369999999999999E-12</c:v>
                </c:pt>
                <c:pt idx="36175">
                  <c:v>3.8349999999999997E-12</c:v>
                </c:pt>
                <c:pt idx="36176">
                  <c:v>3.8250000000000004E-12</c:v>
                </c:pt>
                <c:pt idx="36177">
                  <c:v>3.8180000000000001E-12</c:v>
                </c:pt>
                <c:pt idx="36178">
                  <c:v>3.8089999999999996E-12</c:v>
                </c:pt>
                <c:pt idx="36179">
                  <c:v>3.8029999999999999E-12</c:v>
                </c:pt>
                <c:pt idx="36180">
                  <c:v>3.7899999999999998E-12</c:v>
                </c:pt>
                <c:pt idx="36181">
                  <c:v>3.7819999999999998E-12</c:v>
                </c:pt>
                <c:pt idx="36182">
                  <c:v>3.771E-12</c:v>
                </c:pt>
                <c:pt idx="36183">
                  <c:v>3.7540000000000004E-12</c:v>
                </c:pt>
                <c:pt idx="36184">
                  <c:v>3.7449999999999999E-12</c:v>
                </c:pt>
                <c:pt idx="36185">
                  <c:v>3.7390000000000001E-12</c:v>
                </c:pt>
                <c:pt idx="36186">
                  <c:v>3.7379999999999996E-12</c:v>
                </c:pt>
                <c:pt idx="36187">
                  <c:v>3.7369999999999999E-12</c:v>
                </c:pt>
                <c:pt idx="36188">
                  <c:v>3.7230000000000002E-12</c:v>
                </c:pt>
                <c:pt idx="36189">
                  <c:v>3.7139999999999997E-12</c:v>
                </c:pt>
                <c:pt idx="36190">
                  <c:v>3.7009999999999997E-12</c:v>
                </c:pt>
                <c:pt idx="36191">
                  <c:v>3.6929999999999997E-12</c:v>
                </c:pt>
                <c:pt idx="36192">
                  <c:v>3.6830000000000004E-12</c:v>
                </c:pt>
                <c:pt idx="36193">
                  <c:v>3.6819999999999999E-12</c:v>
                </c:pt>
                <c:pt idx="36194">
                  <c:v>3.6650000000000002E-12</c:v>
                </c:pt>
                <c:pt idx="36195">
                  <c:v>3.6589999999999997E-12</c:v>
                </c:pt>
                <c:pt idx="36196">
                  <c:v>3.6479999999999998E-12</c:v>
                </c:pt>
                <c:pt idx="36197">
                  <c:v>3.6490000000000003E-12</c:v>
                </c:pt>
                <c:pt idx="36198">
                  <c:v>3.6440000000000002E-12</c:v>
                </c:pt>
                <c:pt idx="36199">
                  <c:v>3.637E-12</c:v>
                </c:pt>
                <c:pt idx="36200">
                  <c:v>3.633E-12</c:v>
                </c:pt>
                <c:pt idx="36201">
                  <c:v>3.6270000000000002E-12</c:v>
                </c:pt>
                <c:pt idx="36202">
                  <c:v>3.6229999999999998E-12</c:v>
                </c:pt>
                <c:pt idx="36203">
                  <c:v>3.6189999999999998E-12</c:v>
                </c:pt>
                <c:pt idx="36204">
                  <c:v>3.608E-12</c:v>
                </c:pt>
                <c:pt idx="36205">
                  <c:v>3.6050000000000001E-12</c:v>
                </c:pt>
                <c:pt idx="36206">
                  <c:v>3.6020000000000002E-12</c:v>
                </c:pt>
                <c:pt idx="36207">
                  <c:v>3.5899999999999998E-12</c:v>
                </c:pt>
                <c:pt idx="36208">
                  <c:v>3.5769999999999998E-12</c:v>
                </c:pt>
                <c:pt idx="36209">
                  <c:v>3.5699999999999999E-12</c:v>
                </c:pt>
                <c:pt idx="36210">
                  <c:v>3.562E-12</c:v>
                </c:pt>
                <c:pt idx="36211">
                  <c:v>3.5560000000000002E-12</c:v>
                </c:pt>
                <c:pt idx="36212">
                  <c:v>3.5489999999999999E-12</c:v>
                </c:pt>
                <c:pt idx="36213">
                  <c:v>3.5489999999999999E-12</c:v>
                </c:pt>
                <c:pt idx="36214">
                  <c:v>3.5680000000000001E-12</c:v>
                </c:pt>
                <c:pt idx="36215">
                  <c:v>3.579E-12</c:v>
                </c:pt>
                <c:pt idx="36216">
                  <c:v>3.5739999999999999E-12</c:v>
                </c:pt>
                <c:pt idx="36217">
                  <c:v>3.5689999999999998E-12</c:v>
                </c:pt>
                <c:pt idx="36218">
                  <c:v>3.5729999999999998E-12</c:v>
                </c:pt>
                <c:pt idx="36219">
                  <c:v>3.554E-12</c:v>
                </c:pt>
                <c:pt idx="36220">
                  <c:v>3.5479999999999998E-12</c:v>
                </c:pt>
                <c:pt idx="36221">
                  <c:v>3.5420000000000001E-12</c:v>
                </c:pt>
                <c:pt idx="36222">
                  <c:v>3.5319999999999999E-12</c:v>
                </c:pt>
                <c:pt idx="36223">
                  <c:v>3.5170000000000001E-12</c:v>
                </c:pt>
                <c:pt idx="36224">
                  <c:v>3.5090000000000001E-12</c:v>
                </c:pt>
                <c:pt idx="36225">
                  <c:v>3.5059999999999998E-12</c:v>
                </c:pt>
                <c:pt idx="36226">
                  <c:v>3.4970000000000001E-12</c:v>
                </c:pt>
                <c:pt idx="36227">
                  <c:v>3.4819999999999999E-12</c:v>
                </c:pt>
                <c:pt idx="36228">
                  <c:v>3.479E-12</c:v>
                </c:pt>
                <c:pt idx="36229">
                  <c:v>3.4819999999999999E-12</c:v>
                </c:pt>
                <c:pt idx="36230">
                  <c:v>3.4769999999999998E-12</c:v>
                </c:pt>
                <c:pt idx="36231">
                  <c:v>3.4670000000000001E-12</c:v>
                </c:pt>
                <c:pt idx="36232">
                  <c:v>3.4640000000000002E-12</c:v>
                </c:pt>
                <c:pt idx="36233">
                  <c:v>3.4630000000000001E-12</c:v>
                </c:pt>
                <c:pt idx="36234">
                  <c:v>3.4609999999999999E-12</c:v>
                </c:pt>
                <c:pt idx="36235">
                  <c:v>3.4630000000000001E-12</c:v>
                </c:pt>
                <c:pt idx="36236">
                  <c:v>3.462E-12</c:v>
                </c:pt>
                <c:pt idx="36237">
                  <c:v>3.47E-12</c:v>
                </c:pt>
                <c:pt idx="36238">
                  <c:v>3.4670000000000001E-12</c:v>
                </c:pt>
                <c:pt idx="36239">
                  <c:v>3.4670000000000001E-12</c:v>
                </c:pt>
                <c:pt idx="36240">
                  <c:v>3.458E-12</c:v>
                </c:pt>
                <c:pt idx="36241">
                  <c:v>3.4550000000000001E-12</c:v>
                </c:pt>
                <c:pt idx="36242">
                  <c:v>3.4489999999999999E-12</c:v>
                </c:pt>
                <c:pt idx="36243">
                  <c:v>3.4640000000000002E-12</c:v>
                </c:pt>
                <c:pt idx="36244">
                  <c:v>3.4470000000000002E-12</c:v>
                </c:pt>
                <c:pt idx="36245">
                  <c:v>3.45E-12</c:v>
                </c:pt>
                <c:pt idx="36246">
                  <c:v>3.4510000000000001E-12</c:v>
                </c:pt>
                <c:pt idx="36247">
                  <c:v>3.4489999999999999E-12</c:v>
                </c:pt>
                <c:pt idx="36248">
                  <c:v>3.4510000000000001E-12</c:v>
                </c:pt>
                <c:pt idx="36249">
                  <c:v>3.45E-12</c:v>
                </c:pt>
                <c:pt idx="36250">
                  <c:v>3.4460000000000001E-12</c:v>
                </c:pt>
                <c:pt idx="36251">
                  <c:v>3.4420000000000001E-12</c:v>
                </c:pt>
                <c:pt idx="36252">
                  <c:v>3.4390000000000002E-12</c:v>
                </c:pt>
                <c:pt idx="36253">
                  <c:v>3.4359999999999999E-12</c:v>
                </c:pt>
                <c:pt idx="36254">
                  <c:v>3.4359999999999999E-12</c:v>
                </c:pt>
                <c:pt idx="36255">
                  <c:v>3.4420000000000001E-12</c:v>
                </c:pt>
                <c:pt idx="36256">
                  <c:v>3.4439999999999999E-12</c:v>
                </c:pt>
                <c:pt idx="36257">
                  <c:v>3.445E-12</c:v>
                </c:pt>
                <c:pt idx="36258">
                  <c:v>3.4420000000000001E-12</c:v>
                </c:pt>
                <c:pt idx="36259">
                  <c:v>3.441E-12</c:v>
                </c:pt>
                <c:pt idx="36260">
                  <c:v>3.4340000000000001E-12</c:v>
                </c:pt>
                <c:pt idx="36261">
                  <c:v>3.4340000000000001E-12</c:v>
                </c:pt>
                <c:pt idx="36262">
                  <c:v>3.4390000000000002E-12</c:v>
                </c:pt>
                <c:pt idx="36263">
                  <c:v>3.4359999999999999E-12</c:v>
                </c:pt>
                <c:pt idx="36264">
                  <c:v>3.4300000000000001E-12</c:v>
                </c:pt>
                <c:pt idx="36265">
                  <c:v>3.4300000000000001E-12</c:v>
                </c:pt>
                <c:pt idx="36266">
                  <c:v>3.4279999999999999E-12</c:v>
                </c:pt>
                <c:pt idx="36267">
                  <c:v>3.4319999999999999E-12</c:v>
                </c:pt>
                <c:pt idx="36268">
                  <c:v>3.424E-12</c:v>
                </c:pt>
                <c:pt idx="36269">
                  <c:v>3.4269999999999998E-12</c:v>
                </c:pt>
                <c:pt idx="36270">
                  <c:v>3.433E-12</c:v>
                </c:pt>
                <c:pt idx="36271">
                  <c:v>3.4340000000000001E-12</c:v>
                </c:pt>
                <c:pt idx="36272">
                  <c:v>3.4309999999999998E-12</c:v>
                </c:pt>
                <c:pt idx="36273">
                  <c:v>3.4359999999999999E-12</c:v>
                </c:pt>
                <c:pt idx="36274">
                  <c:v>3.4309999999999998E-12</c:v>
                </c:pt>
                <c:pt idx="36275">
                  <c:v>3.429E-12</c:v>
                </c:pt>
                <c:pt idx="36276">
                  <c:v>3.4300000000000001E-12</c:v>
                </c:pt>
                <c:pt idx="36277">
                  <c:v>3.433E-12</c:v>
                </c:pt>
                <c:pt idx="36278">
                  <c:v>3.4309999999999998E-12</c:v>
                </c:pt>
                <c:pt idx="36279">
                  <c:v>3.4399999999999999E-12</c:v>
                </c:pt>
                <c:pt idx="36280">
                  <c:v>3.4460000000000001E-12</c:v>
                </c:pt>
                <c:pt idx="36281">
                  <c:v>3.4460000000000001E-12</c:v>
                </c:pt>
                <c:pt idx="36282">
                  <c:v>3.4439999999999999E-12</c:v>
                </c:pt>
                <c:pt idx="36283">
                  <c:v>3.445E-12</c:v>
                </c:pt>
                <c:pt idx="36284">
                  <c:v>3.4399999999999999E-12</c:v>
                </c:pt>
                <c:pt idx="36285">
                  <c:v>3.4420000000000001E-12</c:v>
                </c:pt>
                <c:pt idx="36286">
                  <c:v>3.4460000000000001E-12</c:v>
                </c:pt>
                <c:pt idx="36287">
                  <c:v>3.4550000000000001E-12</c:v>
                </c:pt>
                <c:pt idx="36288">
                  <c:v>3.454E-12</c:v>
                </c:pt>
                <c:pt idx="36289">
                  <c:v>3.4519999999999998E-12</c:v>
                </c:pt>
                <c:pt idx="36290">
                  <c:v>3.4529999999999999E-12</c:v>
                </c:pt>
                <c:pt idx="36291">
                  <c:v>3.4630000000000001E-12</c:v>
                </c:pt>
                <c:pt idx="36292">
                  <c:v>3.4569999999999999E-12</c:v>
                </c:pt>
                <c:pt idx="36293">
                  <c:v>3.4609999999999999E-12</c:v>
                </c:pt>
                <c:pt idx="36294">
                  <c:v>3.4550000000000001E-12</c:v>
                </c:pt>
                <c:pt idx="36295">
                  <c:v>3.4630000000000001E-12</c:v>
                </c:pt>
                <c:pt idx="36296">
                  <c:v>3.4630000000000001E-12</c:v>
                </c:pt>
                <c:pt idx="36297">
                  <c:v>3.4689999999999999E-12</c:v>
                </c:pt>
                <c:pt idx="36298">
                  <c:v>3.4640000000000002E-12</c:v>
                </c:pt>
                <c:pt idx="36299">
                  <c:v>3.4710000000000001E-12</c:v>
                </c:pt>
                <c:pt idx="36300">
                  <c:v>3.4670000000000001E-12</c:v>
                </c:pt>
                <c:pt idx="36301">
                  <c:v>3.4779999999999999E-12</c:v>
                </c:pt>
                <c:pt idx="36302">
                  <c:v>3.4800000000000001E-12</c:v>
                </c:pt>
                <c:pt idx="36303">
                  <c:v>3.4819999999999999E-12</c:v>
                </c:pt>
                <c:pt idx="36304">
                  <c:v>3.4809999999999998E-12</c:v>
                </c:pt>
                <c:pt idx="36305">
                  <c:v>3.4840000000000001E-12</c:v>
                </c:pt>
                <c:pt idx="36306">
                  <c:v>3.4779999999999999E-12</c:v>
                </c:pt>
                <c:pt idx="36307">
                  <c:v>3.483E-12</c:v>
                </c:pt>
                <c:pt idx="36308">
                  <c:v>3.4769999999999998E-12</c:v>
                </c:pt>
                <c:pt idx="36309">
                  <c:v>3.479E-12</c:v>
                </c:pt>
                <c:pt idx="36310">
                  <c:v>3.4779999999999999E-12</c:v>
                </c:pt>
                <c:pt idx="36311">
                  <c:v>3.4880000000000001E-12</c:v>
                </c:pt>
                <c:pt idx="36312">
                  <c:v>3.496E-12</c:v>
                </c:pt>
                <c:pt idx="36313">
                  <c:v>3.4970000000000001E-12</c:v>
                </c:pt>
                <c:pt idx="36314">
                  <c:v>3.496E-12</c:v>
                </c:pt>
                <c:pt idx="36315">
                  <c:v>3.4930000000000002E-12</c:v>
                </c:pt>
                <c:pt idx="36316">
                  <c:v>3.4970000000000001E-12</c:v>
                </c:pt>
                <c:pt idx="36317">
                  <c:v>3.5019999999999998E-12</c:v>
                </c:pt>
                <c:pt idx="36318">
                  <c:v>3.5109999999999999E-12</c:v>
                </c:pt>
                <c:pt idx="36319">
                  <c:v>3.5149999999999999E-12</c:v>
                </c:pt>
                <c:pt idx="36320">
                  <c:v>3.516E-12</c:v>
                </c:pt>
                <c:pt idx="36321">
                  <c:v>3.5199999999999999E-12</c:v>
                </c:pt>
                <c:pt idx="36322">
                  <c:v>3.5239999999999999E-12</c:v>
                </c:pt>
                <c:pt idx="36323">
                  <c:v>3.5239999999999999E-12</c:v>
                </c:pt>
                <c:pt idx="36324">
                  <c:v>3.5220000000000001E-12</c:v>
                </c:pt>
                <c:pt idx="36325">
                  <c:v>3.5300000000000001E-12</c:v>
                </c:pt>
                <c:pt idx="36326">
                  <c:v>3.5310000000000002E-12</c:v>
                </c:pt>
                <c:pt idx="36327">
                  <c:v>3.5279999999999999E-12</c:v>
                </c:pt>
                <c:pt idx="36328">
                  <c:v>3.5390000000000002E-12</c:v>
                </c:pt>
                <c:pt idx="36329">
                  <c:v>3.5479999999999998E-12</c:v>
                </c:pt>
                <c:pt idx="36330">
                  <c:v>3.5569999999999999E-12</c:v>
                </c:pt>
                <c:pt idx="36331">
                  <c:v>3.5550000000000001E-12</c:v>
                </c:pt>
                <c:pt idx="36332">
                  <c:v>3.5569999999999999E-12</c:v>
                </c:pt>
                <c:pt idx="36333">
                  <c:v>3.5600000000000002E-12</c:v>
                </c:pt>
                <c:pt idx="36334">
                  <c:v>3.5680000000000001E-12</c:v>
                </c:pt>
                <c:pt idx="36335">
                  <c:v>3.571E-12</c:v>
                </c:pt>
                <c:pt idx="36336">
                  <c:v>3.571E-12</c:v>
                </c:pt>
                <c:pt idx="36337">
                  <c:v>3.5769999999999998E-12</c:v>
                </c:pt>
                <c:pt idx="36338">
                  <c:v>3.5779999999999999E-12</c:v>
                </c:pt>
                <c:pt idx="36339">
                  <c:v>3.5760000000000001E-12</c:v>
                </c:pt>
                <c:pt idx="36340">
                  <c:v>3.5840000000000001E-12</c:v>
                </c:pt>
                <c:pt idx="36341">
                  <c:v>3.587E-12</c:v>
                </c:pt>
                <c:pt idx="36342">
                  <c:v>3.5899999999999998E-12</c:v>
                </c:pt>
                <c:pt idx="36343">
                  <c:v>3.5939999999999998E-12</c:v>
                </c:pt>
                <c:pt idx="36344">
                  <c:v>3.6060000000000002E-12</c:v>
                </c:pt>
                <c:pt idx="36345">
                  <c:v>3.6010000000000001E-12</c:v>
                </c:pt>
                <c:pt idx="36346">
                  <c:v>3.604E-12</c:v>
                </c:pt>
                <c:pt idx="36347">
                  <c:v>3.6109999999999999E-12</c:v>
                </c:pt>
                <c:pt idx="36348">
                  <c:v>3.617E-12</c:v>
                </c:pt>
                <c:pt idx="36349">
                  <c:v>3.621E-12</c:v>
                </c:pt>
                <c:pt idx="36350">
                  <c:v>3.625E-12</c:v>
                </c:pt>
                <c:pt idx="36351">
                  <c:v>3.6359999999999999E-12</c:v>
                </c:pt>
                <c:pt idx="36352">
                  <c:v>3.6429999999999997E-12</c:v>
                </c:pt>
                <c:pt idx="36353">
                  <c:v>3.65E-12</c:v>
                </c:pt>
                <c:pt idx="36354">
                  <c:v>3.6529999999999999E-12</c:v>
                </c:pt>
                <c:pt idx="36355">
                  <c:v>3.6620000000000004E-12</c:v>
                </c:pt>
                <c:pt idx="36356">
                  <c:v>3.6669999999999996E-12</c:v>
                </c:pt>
                <c:pt idx="36357">
                  <c:v>3.6750000000000004E-12</c:v>
                </c:pt>
                <c:pt idx="36358">
                  <c:v>3.6819999999999999E-12</c:v>
                </c:pt>
                <c:pt idx="36359">
                  <c:v>3.6819999999999999E-12</c:v>
                </c:pt>
                <c:pt idx="36360">
                  <c:v>3.6810000000000002E-12</c:v>
                </c:pt>
                <c:pt idx="36361">
                  <c:v>3.6940000000000002E-12</c:v>
                </c:pt>
                <c:pt idx="36362">
                  <c:v>3.7120000000000003E-12</c:v>
                </c:pt>
                <c:pt idx="36363">
                  <c:v>3.7169999999999996E-12</c:v>
                </c:pt>
                <c:pt idx="36364">
                  <c:v>3.7050000000000001E-12</c:v>
                </c:pt>
                <c:pt idx="36365">
                  <c:v>3.7109999999999998E-12</c:v>
                </c:pt>
                <c:pt idx="36366">
                  <c:v>3.7139999999999997E-12</c:v>
                </c:pt>
                <c:pt idx="36367">
                  <c:v>3.7120000000000003E-12</c:v>
                </c:pt>
                <c:pt idx="36368">
                  <c:v>3.7200000000000003E-12</c:v>
                </c:pt>
                <c:pt idx="36369">
                  <c:v>3.7180000000000001E-12</c:v>
                </c:pt>
                <c:pt idx="36370">
                  <c:v>3.721E-12</c:v>
                </c:pt>
                <c:pt idx="36371">
                  <c:v>3.7250000000000004E-12</c:v>
                </c:pt>
                <c:pt idx="36372">
                  <c:v>3.7239999999999999E-12</c:v>
                </c:pt>
                <c:pt idx="36373">
                  <c:v>3.7299999999999997E-12</c:v>
                </c:pt>
                <c:pt idx="36374">
                  <c:v>3.7379999999999996E-12</c:v>
                </c:pt>
                <c:pt idx="36375">
                  <c:v>3.7449999999999999E-12</c:v>
                </c:pt>
                <c:pt idx="36376">
                  <c:v>3.7529999999999999E-12</c:v>
                </c:pt>
                <c:pt idx="36377">
                  <c:v>3.7609999999999998E-12</c:v>
                </c:pt>
                <c:pt idx="36378">
                  <c:v>3.7600000000000001E-12</c:v>
                </c:pt>
                <c:pt idx="36379">
                  <c:v>3.7650000000000002E-12</c:v>
                </c:pt>
                <c:pt idx="36380">
                  <c:v>3.7659999999999999E-12</c:v>
                </c:pt>
                <c:pt idx="36381">
                  <c:v>3.763E-12</c:v>
                </c:pt>
                <c:pt idx="36382">
                  <c:v>3.7750000000000004E-12</c:v>
                </c:pt>
                <c:pt idx="36383">
                  <c:v>3.7879999999999996E-12</c:v>
                </c:pt>
                <c:pt idx="36384">
                  <c:v>3.7940000000000002E-12</c:v>
                </c:pt>
                <c:pt idx="36385">
                  <c:v>3.8040000000000004E-12</c:v>
                </c:pt>
                <c:pt idx="36386">
                  <c:v>3.7990000000000003E-12</c:v>
                </c:pt>
                <c:pt idx="36387">
                  <c:v>3.8059999999999997E-12</c:v>
                </c:pt>
                <c:pt idx="36388">
                  <c:v>3.8070000000000002E-12</c:v>
                </c:pt>
                <c:pt idx="36389">
                  <c:v>3.813E-12</c:v>
                </c:pt>
                <c:pt idx="36390">
                  <c:v>3.8059999999999997E-12</c:v>
                </c:pt>
                <c:pt idx="36391">
                  <c:v>3.8170000000000004E-12</c:v>
                </c:pt>
                <c:pt idx="36392">
                  <c:v>3.8189999999999998E-12</c:v>
                </c:pt>
                <c:pt idx="36393">
                  <c:v>3.8239999999999999E-12</c:v>
                </c:pt>
                <c:pt idx="36394">
                  <c:v>3.8280000000000002E-12</c:v>
                </c:pt>
                <c:pt idx="36395">
                  <c:v>3.8310000000000001E-12</c:v>
                </c:pt>
                <c:pt idx="36396">
                  <c:v>3.8349999999999997E-12</c:v>
                </c:pt>
                <c:pt idx="36397">
                  <c:v>3.8330000000000003E-12</c:v>
                </c:pt>
                <c:pt idx="36398">
                  <c:v>3.8360000000000002E-12</c:v>
                </c:pt>
                <c:pt idx="36399">
                  <c:v>3.8399999999999998E-12</c:v>
                </c:pt>
                <c:pt idx="36400">
                  <c:v>3.8429999999999997E-12</c:v>
                </c:pt>
                <c:pt idx="36401">
                  <c:v>3.85E-12</c:v>
                </c:pt>
                <c:pt idx="36402">
                  <c:v>3.8570000000000002E-12</c:v>
                </c:pt>
                <c:pt idx="36403">
                  <c:v>3.8719999999999997E-12</c:v>
                </c:pt>
                <c:pt idx="36404">
                  <c:v>3.8739999999999999E-12</c:v>
                </c:pt>
                <c:pt idx="36405">
                  <c:v>3.876E-12</c:v>
                </c:pt>
                <c:pt idx="36406">
                  <c:v>3.8910000000000003E-12</c:v>
                </c:pt>
                <c:pt idx="36407">
                  <c:v>3.8819999999999998E-12</c:v>
                </c:pt>
                <c:pt idx="36408">
                  <c:v>3.8789999999999999E-12</c:v>
                </c:pt>
                <c:pt idx="36409">
                  <c:v>3.8730000000000002E-12</c:v>
                </c:pt>
                <c:pt idx="36410">
                  <c:v>3.8830000000000003E-12</c:v>
                </c:pt>
                <c:pt idx="36411">
                  <c:v>3.8899999999999998E-12</c:v>
                </c:pt>
                <c:pt idx="36412">
                  <c:v>3.8929999999999997E-12</c:v>
                </c:pt>
                <c:pt idx="36413">
                  <c:v>3.8960000000000004E-12</c:v>
                </c:pt>
                <c:pt idx="36414">
                  <c:v>3.9230000000000001E-12</c:v>
                </c:pt>
                <c:pt idx="36415">
                  <c:v>3.905E-12</c:v>
                </c:pt>
                <c:pt idx="36416">
                  <c:v>3.9170000000000004E-12</c:v>
                </c:pt>
                <c:pt idx="36417">
                  <c:v>3.9219999999999996E-12</c:v>
                </c:pt>
                <c:pt idx="36418">
                  <c:v>3.9280000000000002E-12</c:v>
                </c:pt>
                <c:pt idx="36419">
                  <c:v>3.942E-12</c:v>
                </c:pt>
                <c:pt idx="36420">
                  <c:v>3.947E-12</c:v>
                </c:pt>
                <c:pt idx="36421">
                  <c:v>3.9509999999999996E-12</c:v>
                </c:pt>
                <c:pt idx="36422">
                  <c:v>3.9540000000000003E-12</c:v>
                </c:pt>
                <c:pt idx="36423">
                  <c:v>3.9579999999999999E-12</c:v>
                </c:pt>
                <c:pt idx="36424">
                  <c:v>3.9650000000000002E-12</c:v>
                </c:pt>
                <c:pt idx="36425">
                  <c:v>3.9680000000000001E-12</c:v>
                </c:pt>
                <c:pt idx="36426">
                  <c:v>3.9579999999999999E-12</c:v>
                </c:pt>
                <c:pt idx="36427">
                  <c:v>3.9529999999999998E-12</c:v>
                </c:pt>
                <c:pt idx="36428">
                  <c:v>3.9590000000000004E-12</c:v>
                </c:pt>
                <c:pt idx="36429">
                  <c:v>3.963E-12</c:v>
                </c:pt>
                <c:pt idx="36430">
                  <c:v>3.9650000000000002E-12</c:v>
                </c:pt>
                <c:pt idx="36431">
                  <c:v>3.9689999999999997E-12</c:v>
                </c:pt>
                <c:pt idx="36432">
                  <c:v>3.9620000000000003E-12</c:v>
                </c:pt>
                <c:pt idx="36433">
                  <c:v>3.9670000000000004E-12</c:v>
                </c:pt>
                <c:pt idx="36434">
                  <c:v>3.9680000000000001E-12</c:v>
                </c:pt>
                <c:pt idx="36435">
                  <c:v>3.9789999999999999E-12</c:v>
                </c:pt>
                <c:pt idx="36436">
                  <c:v>3.9799999999999996E-12</c:v>
                </c:pt>
                <c:pt idx="36437">
                  <c:v>3.9910000000000003E-12</c:v>
                </c:pt>
                <c:pt idx="36438">
                  <c:v>3.9899999999999998E-12</c:v>
                </c:pt>
                <c:pt idx="36439">
                  <c:v>3.997E-12</c:v>
                </c:pt>
                <c:pt idx="36440">
                  <c:v>3.9940000000000001E-12</c:v>
                </c:pt>
                <c:pt idx="36441">
                  <c:v>4.0059999999999997E-12</c:v>
                </c:pt>
                <c:pt idx="36442">
                  <c:v>4.0059999999999997E-12</c:v>
                </c:pt>
                <c:pt idx="36443">
                  <c:v>4.0150000000000002E-12</c:v>
                </c:pt>
                <c:pt idx="36444">
                  <c:v>4.0170000000000004E-12</c:v>
                </c:pt>
                <c:pt idx="36445">
                  <c:v>4.0200000000000002E-12</c:v>
                </c:pt>
                <c:pt idx="36446">
                  <c:v>4.0200000000000002E-12</c:v>
                </c:pt>
                <c:pt idx="36447">
                  <c:v>4.026E-12</c:v>
                </c:pt>
                <c:pt idx="36448">
                  <c:v>4.0280000000000002E-12</c:v>
                </c:pt>
                <c:pt idx="36449">
                  <c:v>4.0369999999999999E-12</c:v>
                </c:pt>
                <c:pt idx="36450">
                  <c:v>4.0369999999999999E-12</c:v>
                </c:pt>
                <c:pt idx="36451">
                  <c:v>4.0319999999999998E-12</c:v>
                </c:pt>
                <c:pt idx="36452">
                  <c:v>4.0360000000000002E-12</c:v>
                </c:pt>
                <c:pt idx="36453">
                  <c:v>4.0360000000000002E-12</c:v>
                </c:pt>
                <c:pt idx="36454">
                  <c:v>4.0269999999999997E-12</c:v>
                </c:pt>
                <c:pt idx="36455">
                  <c:v>4.0349999999999997E-12</c:v>
                </c:pt>
                <c:pt idx="36456">
                  <c:v>4.0390000000000001E-12</c:v>
                </c:pt>
                <c:pt idx="36457">
                  <c:v>4.0429999999999996E-12</c:v>
                </c:pt>
                <c:pt idx="36458">
                  <c:v>4.0479999999999997E-12</c:v>
                </c:pt>
                <c:pt idx="36459">
                  <c:v>4.047E-12</c:v>
                </c:pt>
                <c:pt idx="36460">
                  <c:v>4.0399999999999997E-12</c:v>
                </c:pt>
                <c:pt idx="36461">
                  <c:v>4.0529999999999998E-12</c:v>
                </c:pt>
                <c:pt idx="36462">
                  <c:v>4.0449999999999998E-12</c:v>
                </c:pt>
                <c:pt idx="36463">
                  <c:v>4.0540000000000003E-12</c:v>
                </c:pt>
                <c:pt idx="36464">
                  <c:v>4.0529999999999998E-12</c:v>
                </c:pt>
                <c:pt idx="36465">
                  <c:v>4.0579999999999999E-12</c:v>
                </c:pt>
                <c:pt idx="36466">
                  <c:v>4.0670000000000003E-12</c:v>
                </c:pt>
                <c:pt idx="36467">
                  <c:v>4.0730000000000001E-12</c:v>
                </c:pt>
                <c:pt idx="36468">
                  <c:v>4.0789999999999999E-12</c:v>
                </c:pt>
                <c:pt idx="36469">
                  <c:v>4.0860000000000002E-12</c:v>
                </c:pt>
                <c:pt idx="36470">
                  <c:v>4.0880000000000004E-12</c:v>
                </c:pt>
                <c:pt idx="36471">
                  <c:v>4.0919999999999999E-12</c:v>
                </c:pt>
                <c:pt idx="36472">
                  <c:v>4.0849999999999997E-12</c:v>
                </c:pt>
                <c:pt idx="36473">
                  <c:v>4.0830000000000003E-12</c:v>
                </c:pt>
                <c:pt idx="36474">
                  <c:v>4.0869999999999999E-12</c:v>
                </c:pt>
                <c:pt idx="36475">
                  <c:v>4.0869999999999999E-12</c:v>
                </c:pt>
                <c:pt idx="36476">
                  <c:v>4.0960000000000003E-12</c:v>
                </c:pt>
                <c:pt idx="36477">
                  <c:v>4.1020000000000001E-12</c:v>
                </c:pt>
                <c:pt idx="36478">
                  <c:v>4.1070000000000002E-12</c:v>
                </c:pt>
                <c:pt idx="36479">
                  <c:v>4.1129999999999999E-12</c:v>
                </c:pt>
                <c:pt idx="36480">
                  <c:v>4.1150000000000001E-12</c:v>
                </c:pt>
                <c:pt idx="36481">
                  <c:v>4.1349999999999996E-12</c:v>
                </c:pt>
                <c:pt idx="36482">
                  <c:v>4.1200000000000002E-12</c:v>
                </c:pt>
                <c:pt idx="36483">
                  <c:v>4.1310000000000001E-12</c:v>
                </c:pt>
                <c:pt idx="36484">
                  <c:v>4.1330000000000003E-12</c:v>
                </c:pt>
                <c:pt idx="36485">
                  <c:v>4.1410000000000002E-12</c:v>
                </c:pt>
                <c:pt idx="36486">
                  <c:v>4.1440000000000001E-12</c:v>
                </c:pt>
                <c:pt idx="36487">
                  <c:v>4.1460000000000003E-12</c:v>
                </c:pt>
                <c:pt idx="36488">
                  <c:v>4.1429999999999996E-12</c:v>
                </c:pt>
                <c:pt idx="36489">
                  <c:v>4.1520000000000001E-12</c:v>
                </c:pt>
                <c:pt idx="36490">
                  <c:v>4.1490000000000002E-12</c:v>
                </c:pt>
                <c:pt idx="36491">
                  <c:v>4.1499999999999999E-12</c:v>
                </c:pt>
                <c:pt idx="36492">
                  <c:v>4.1559999999999997E-12</c:v>
                </c:pt>
                <c:pt idx="36493">
                  <c:v>4.1520000000000001E-12</c:v>
                </c:pt>
                <c:pt idx="36494">
                  <c:v>4.1570000000000002E-12</c:v>
                </c:pt>
                <c:pt idx="36495">
                  <c:v>4.16E-12</c:v>
                </c:pt>
                <c:pt idx="36496">
                  <c:v>4.168E-12</c:v>
                </c:pt>
                <c:pt idx="36497">
                  <c:v>4.1730000000000001E-12</c:v>
                </c:pt>
                <c:pt idx="36498">
                  <c:v>4.1769999999999997E-12</c:v>
                </c:pt>
                <c:pt idx="36499">
                  <c:v>4.1849999999999996E-12</c:v>
                </c:pt>
                <c:pt idx="36500">
                  <c:v>4.1849999999999996E-12</c:v>
                </c:pt>
                <c:pt idx="36501">
                  <c:v>4.1769999999999997E-12</c:v>
                </c:pt>
                <c:pt idx="36502">
                  <c:v>4.1769999999999997E-12</c:v>
                </c:pt>
                <c:pt idx="36503">
                  <c:v>4.1800000000000004E-12</c:v>
                </c:pt>
                <c:pt idx="36504">
                  <c:v>4.1789999999999999E-12</c:v>
                </c:pt>
                <c:pt idx="36505">
                  <c:v>4.1780000000000002E-12</c:v>
                </c:pt>
                <c:pt idx="36506">
                  <c:v>4.1780000000000002E-12</c:v>
                </c:pt>
                <c:pt idx="36507">
                  <c:v>4.1800000000000004E-12</c:v>
                </c:pt>
                <c:pt idx="36508">
                  <c:v>4.1780000000000002E-12</c:v>
                </c:pt>
                <c:pt idx="36509">
                  <c:v>4.1860000000000001E-12</c:v>
                </c:pt>
                <c:pt idx="36510">
                  <c:v>4.1789999999999999E-12</c:v>
                </c:pt>
                <c:pt idx="36511">
                  <c:v>4.1849999999999996E-12</c:v>
                </c:pt>
                <c:pt idx="36512">
                  <c:v>4.1860000000000001E-12</c:v>
                </c:pt>
                <c:pt idx="36513">
                  <c:v>4.1839999999999999E-12</c:v>
                </c:pt>
                <c:pt idx="36514">
                  <c:v>4.1689999999999997E-12</c:v>
                </c:pt>
                <c:pt idx="36515">
                  <c:v>4.1780000000000002E-12</c:v>
                </c:pt>
                <c:pt idx="36516">
                  <c:v>4.1709999999999999E-12</c:v>
                </c:pt>
                <c:pt idx="36517">
                  <c:v>4.1689999999999997E-12</c:v>
                </c:pt>
                <c:pt idx="36518">
                  <c:v>4.1689999999999997E-12</c:v>
                </c:pt>
                <c:pt idx="36519">
                  <c:v>4.1700000000000002E-12</c:v>
                </c:pt>
                <c:pt idx="36520">
                  <c:v>4.1700000000000002E-12</c:v>
                </c:pt>
                <c:pt idx="36521">
                  <c:v>4.1800000000000004E-12</c:v>
                </c:pt>
                <c:pt idx="36522">
                  <c:v>4.1750000000000003E-12</c:v>
                </c:pt>
                <c:pt idx="36523">
                  <c:v>4.1739999999999998E-12</c:v>
                </c:pt>
                <c:pt idx="36524">
                  <c:v>4.1739999999999998E-12</c:v>
                </c:pt>
                <c:pt idx="36525">
                  <c:v>4.1720000000000004E-12</c:v>
                </c:pt>
                <c:pt idx="36526">
                  <c:v>4.1739999999999998E-12</c:v>
                </c:pt>
                <c:pt idx="36527">
                  <c:v>4.1769999999999997E-12</c:v>
                </c:pt>
                <c:pt idx="36528">
                  <c:v>4.176E-12</c:v>
                </c:pt>
                <c:pt idx="36529">
                  <c:v>4.1739999999999998E-12</c:v>
                </c:pt>
                <c:pt idx="36530">
                  <c:v>4.168E-12</c:v>
                </c:pt>
                <c:pt idx="36531">
                  <c:v>4.1670000000000003E-12</c:v>
                </c:pt>
                <c:pt idx="36532">
                  <c:v>4.1709999999999999E-12</c:v>
                </c:pt>
                <c:pt idx="36533">
                  <c:v>4.168E-12</c:v>
                </c:pt>
                <c:pt idx="36534">
                  <c:v>4.1579999999999999E-12</c:v>
                </c:pt>
                <c:pt idx="36535">
                  <c:v>4.1460000000000003E-12</c:v>
                </c:pt>
                <c:pt idx="36536">
                  <c:v>4.1419999999999999E-12</c:v>
                </c:pt>
                <c:pt idx="36537">
                  <c:v>4.139E-12</c:v>
                </c:pt>
                <c:pt idx="36538">
                  <c:v>4.1369999999999998E-12</c:v>
                </c:pt>
                <c:pt idx="36539">
                  <c:v>4.1289999999999999E-12</c:v>
                </c:pt>
                <c:pt idx="36540">
                  <c:v>4.134E-12</c:v>
                </c:pt>
                <c:pt idx="36541">
                  <c:v>4.1360000000000001E-12</c:v>
                </c:pt>
                <c:pt idx="36542">
                  <c:v>4.134E-12</c:v>
                </c:pt>
                <c:pt idx="36543">
                  <c:v>4.1310000000000001E-12</c:v>
                </c:pt>
                <c:pt idx="36544">
                  <c:v>4.1269999999999997E-12</c:v>
                </c:pt>
                <c:pt idx="36545">
                  <c:v>4.1289999999999999E-12</c:v>
                </c:pt>
                <c:pt idx="36546">
                  <c:v>4.1319999999999998E-12</c:v>
                </c:pt>
                <c:pt idx="36547">
                  <c:v>4.1330000000000003E-12</c:v>
                </c:pt>
                <c:pt idx="36548">
                  <c:v>4.1250000000000003E-12</c:v>
                </c:pt>
                <c:pt idx="36549">
                  <c:v>4.1310000000000001E-12</c:v>
                </c:pt>
                <c:pt idx="36550">
                  <c:v>4.1250000000000003E-12</c:v>
                </c:pt>
                <c:pt idx="36551">
                  <c:v>4.1209999999999999E-12</c:v>
                </c:pt>
                <c:pt idx="36552">
                  <c:v>4.1159999999999998E-12</c:v>
                </c:pt>
                <c:pt idx="36553">
                  <c:v>4.1159999999999998E-12</c:v>
                </c:pt>
                <c:pt idx="36554">
                  <c:v>4.1029999999999998E-12</c:v>
                </c:pt>
                <c:pt idx="36555">
                  <c:v>4.105E-12</c:v>
                </c:pt>
                <c:pt idx="36556">
                  <c:v>4.0960000000000003E-12</c:v>
                </c:pt>
                <c:pt idx="36557">
                  <c:v>4.0960000000000003E-12</c:v>
                </c:pt>
                <c:pt idx="36558">
                  <c:v>4.0940000000000001E-12</c:v>
                </c:pt>
                <c:pt idx="36559">
                  <c:v>4.0929999999999996E-12</c:v>
                </c:pt>
                <c:pt idx="36560">
                  <c:v>4.0849999999999997E-12</c:v>
                </c:pt>
                <c:pt idx="36561">
                  <c:v>4.0979999999999997E-12</c:v>
                </c:pt>
                <c:pt idx="36562">
                  <c:v>4.0910000000000002E-12</c:v>
                </c:pt>
                <c:pt idx="36563">
                  <c:v>4.089E-12</c:v>
                </c:pt>
                <c:pt idx="36564">
                  <c:v>4.0769999999999997E-12</c:v>
                </c:pt>
                <c:pt idx="36565">
                  <c:v>4.0700000000000002E-12</c:v>
                </c:pt>
                <c:pt idx="36566">
                  <c:v>4.055E-12</c:v>
                </c:pt>
                <c:pt idx="36567">
                  <c:v>4.0600000000000001E-12</c:v>
                </c:pt>
                <c:pt idx="36568">
                  <c:v>4.055E-12</c:v>
                </c:pt>
                <c:pt idx="36569">
                  <c:v>4.0479999999999997E-12</c:v>
                </c:pt>
                <c:pt idx="36570">
                  <c:v>4.0310000000000001E-12</c:v>
                </c:pt>
                <c:pt idx="36571">
                  <c:v>4.0250000000000003E-12</c:v>
                </c:pt>
                <c:pt idx="36572">
                  <c:v>4.0189999999999997E-12</c:v>
                </c:pt>
                <c:pt idx="36573">
                  <c:v>4.013E-12</c:v>
                </c:pt>
                <c:pt idx="36574">
                  <c:v>4.0059999999999997E-12</c:v>
                </c:pt>
                <c:pt idx="36575">
                  <c:v>4.0120000000000003E-12</c:v>
                </c:pt>
                <c:pt idx="36576">
                  <c:v>4.0040000000000003E-12</c:v>
                </c:pt>
                <c:pt idx="36577">
                  <c:v>4.0100000000000001E-12</c:v>
                </c:pt>
                <c:pt idx="36578">
                  <c:v>3.9899999999999998E-12</c:v>
                </c:pt>
                <c:pt idx="36579">
                  <c:v>3.984E-12</c:v>
                </c:pt>
                <c:pt idx="36580">
                  <c:v>3.9789999999999999E-12</c:v>
                </c:pt>
                <c:pt idx="36581">
                  <c:v>3.9609999999999998E-12</c:v>
                </c:pt>
                <c:pt idx="36582">
                  <c:v>3.9579999999999999E-12</c:v>
                </c:pt>
                <c:pt idx="36583">
                  <c:v>3.9529999999999998E-12</c:v>
                </c:pt>
                <c:pt idx="36584">
                  <c:v>3.9460000000000004E-12</c:v>
                </c:pt>
                <c:pt idx="36585">
                  <c:v>3.9490000000000002E-12</c:v>
                </c:pt>
                <c:pt idx="36586">
                  <c:v>3.9410000000000003E-12</c:v>
                </c:pt>
                <c:pt idx="36587">
                  <c:v>3.9319999999999998E-12</c:v>
                </c:pt>
                <c:pt idx="36588">
                  <c:v>3.9219999999999996E-12</c:v>
                </c:pt>
                <c:pt idx="36589">
                  <c:v>3.9100000000000001E-12</c:v>
                </c:pt>
                <c:pt idx="36590">
                  <c:v>3.9029999999999998E-12</c:v>
                </c:pt>
                <c:pt idx="36591">
                  <c:v>3.9059999999999997E-12</c:v>
                </c:pt>
                <c:pt idx="36592">
                  <c:v>3.8830000000000003E-12</c:v>
                </c:pt>
                <c:pt idx="36593">
                  <c:v>3.8890000000000001E-12</c:v>
                </c:pt>
                <c:pt idx="36594">
                  <c:v>3.884E-12</c:v>
                </c:pt>
                <c:pt idx="36595">
                  <c:v>3.8780000000000002E-12</c:v>
                </c:pt>
                <c:pt idx="36596">
                  <c:v>3.8680000000000001E-12</c:v>
                </c:pt>
                <c:pt idx="36597">
                  <c:v>3.8600000000000001E-12</c:v>
                </c:pt>
                <c:pt idx="36598">
                  <c:v>3.8490000000000003E-12</c:v>
                </c:pt>
                <c:pt idx="36599">
                  <c:v>3.834E-12</c:v>
                </c:pt>
                <c:pt idx="36600">
                  <c:v>3.8219999999999997E-12</c:v>
                </c:pt>
                <c:pt idx="36601">
                  <c:v>3.8200000000000003E-12</c:v>
                </c:pt>
                <c:pt idx="36602">
                  <c:v>3.813E-12</c:v>
                </c:pt>
                <c:pt idx="36603">
                  <c:v>3.8109999999999998E-12</c:v>
                </c:pt>
                <c:pt idx="36604">
                  <c:v>3.8089999999999996E-12</c:v>
                </c:pt>
                <c:pt idx="36605">
                  <c:v>3.7990000000000003E-12</c:v>
                </c:pt>
                <c:pt idx="36606">
                  <c:v>3.7910000000000003E-12</c:v>
                </c:pt>
                <c:pt idx="36607">
                  <c:v>3.779E-12</c:v>
                </c:pt>
                <c:pt idx="36608">
                  <c:v>3.771E-12</c:v>
                </c:pt>
                <c:pt idx="36609">
                  <c:v>3.7719999999999997E-12</c:v>
                </c:pt>
                <c:pt idx="36610">
                  <c:v>3.7689999999999998E-12</c:v>
                </c:pt>
                <c:pt idx="36611">
                  <c:v>3.7559999999999997E-12</c:v>
                </c:pt>
                <c:pt idx="36612">
                  <c:v>3.7449999999999999E-12</c:v>
                </c:pt>
                <c:pt idx="36613">
                  <c:v>3.7460000000000004E-12</c:v>
                </c:pt>
                <c:pt idx="36614">
                  <c:v>3.7369999999999999E-12</c:v>
                </c:pt>
                <c:pt idx="36615">
                  <c:v>3.7269999999999998E-12</c:v>
                </c:pt>
                <c:pt idx="36616">
                  <c:v>3.7189999999999998E-12</c:v>
                </c:pt>
                <c:pt idx="36617">
                  <c:v>3.7139999999999997E-12</c:v>
                </c:pt>
                <c:pt idx="36618">
                  <c:v>3.6990000000000003E-12</c:v>
                </c:pt>
                <c:pt idx="36619">
                  <c:v>3.7029999999999999E-12</c:v>
                </c:pt>
                <c:pt idx="36620">
                  <c:v>3.6949999999999999E-12</c:v>
                </c:pt>
                <c:pt idx="36621">
                  <c:v>3.6890000000000001E-12</c:v>
                </c:pt>
                <c:pt idx="36622">
                  <c:v>3.6840000000000001E-12</c:v>
                </c:pt>
                <c:pt idx="36623">
                  <c:v>3.6899999999999998E-12</c:v>
                </c:pt>
                <c:pt idx="36624">
                  <c:v>3.6860000000000002E-12</c:v>
                </c:pt>
                <c:pt idx="36625">
                  <c:v>3.6810000000000002E-12</c:v>
                </c:pt>
                <c:pt idx="36626">
                  <c:v>3.6700000000000003E-12</c:v>
                </c:pt>
                <c:pt idx="36627">
                  <c:v>3.6669999999999996E-12</c:v>
                </c:pt>
                <c:pt idx="36628">
                  <c:v>3.6589999999999997E-12</c:v>
                </c:pt>
                <c:pt idx="36629">
                  <c:v>3.6410000000000003E-12</c:v>
                </c:pt>
                <c:pt idx="36630">
                  <c:v>3.637E-12</c:v>
                </c:pt>
                <c:pt idx="36631">
                  <c:v>3.629E-12</c:v>
                </c:pt>
                <c:pt idx="36632">
                  <c:v>3.6260000000000001E-12</c:v>
                </c:pt>
                <c:pt idx="36633">
                  <c:v>3.6270000000000002E-12</c:v>
                </c:pt>
                <c:pt idx="36634">
                  <c:v>3.617E-12</c:v>
                </c:pt>
                <c:pt idx="36635">
                  <c:v>3.6109999999999999E-12</c:v>
                </c:pt>
                <c:pt idx="36636">
                  <c:v>3.6069999999999999E-12</c:v>
                </c:pt>
                <c:pt idx="36637">
                  <c:v>3.5939999999999998E-12</c:v>
                </c:pt>
                <c:pt idx="36638">
                  <c:v>3.6E-12</c:v>
                </c:pt>
                <c:pt idx="36639">
                  <c:v>3.6149999999999998E-12</c:v>
                </c:pt>
                <c:pt idx="36640">
                  <c:v>3.6050000000000001E-12</c:v>
                </c:pt>
                <c:pt idx="36641">
                  <c:v>3.596E-12</c:v>
                </c:pt>
                <c:pt idx="36642">
                  <c:v>3.5880000000000001E-12</c:v>
                </c:pt>
                <c:pt idx="36643">
                  <c:v>3.579E-12</c:v>
                </c:pt>
                <c:pt idx="36644">
                  <c:v>3.5800000000000001E-12</c:v>
                </c:pt>
                <c:pt idx="36645">
                  <c:v>3.5739999999999999E-12</c:v>
                </c:pt>
                <c:pt idx="36646">
                  <c:v>3.558E-12</c:v>
                </c:pt>
                <c:pt idx="36647">
                  <c:v>3.5560000000000002E-12</c:v>
                </c:pt>
                <c:pt idx="36648">
                  <c:v>3.5569999999999999E-12</c:v>
                </c:pt>
                <c:pt idx="36649">
                  <c:v>3.5489999999999999E-12</c:v>
                </c:pt>
                <c:pt idx="36650">
                  <c:v>3.5489999999999999E-12</c:v>
                </c:pt>
                <c:pt idx="36651">
                  <c:v>3.5439999999999998E-12</c:v>
                </c:pt>
                <c:pt idx="36652">
                  <c:v>3.541E-12</c:v>
                </c:pt>
                <c:pt idx="36653">
                  <c:v>3.525E-12</c:v>
                </c:pt>
                <c:pt idx="36654">
                  <c:v>3.5189999999999998E-12</c:v>
                </c:pt>
                <c:pt idx="36655">
                  <c:v>3.5269999999999998E-12</c:v>
                </c:pt>
                <c:pt idx="36656">
                  <c:v>3.5239999999999999E-12</c:v>
                </c:pt>
                <c:pt idx="36657">
                  <c:v>3.525E-12</c:v>
                </c:pt>
                <c:pt idx="36658">
                  <c:v>3.5269999999999998E-12</c:v>
                </c:pt>
                <c:pt idx="36659">
                  <c:v>3.5229999999999998E-12</c:v>
                </c:pt>
                <c:pt idx="36660">
                  <c:v>3.5220000000000001E-12</c:v>
                </c:pt>
                <c:pt idx="36661">
                  <c:v>3.5E-12</c:v>
                </c:pt>
                <c:pt idx="36662">
                  <c:v>3.5019999999999998E-12</c:v>
                </c:pt>
                <c:pt idx="36663">
                  <c:v>3.4979999999999998E-12</c:v>
                </c:pt>
                <c:pt idx="36664">
                  <c:v>3.4890000000000002E-12</c:v>
                </c:pt>
                <c:pt idx="36665">
                  <c:v>3.4899999999999999E-12</c:v>
                </c:pt>
                <c:pt idx="36666">
                  <c:v>3.4930000000000002E-12</c:v>
                </c:pt>
                <c:pt idx="36667">
                  <c:v>3.4989999999999999E-12</c:v>
                </c:pt>
                <c:pt idx="36668">
                  <c:v>3.4920000000000001E-12</c:v>
                </c:pt>
                <c:pt idx="36669">
                  <c:v>3.4899999999999999E-12</c:v>
                </c:pt>
                <c:pt idx="36670">
                  <c:v>3.4989999999999999E-12</c:v>
                </c:pt>
                <c:pt idx="36671">
                  <c:v>3.5019999999999998E-12</c:v>
                </c:pt>
                <c:pt idx="36672">
                  <c:v>3.4899999999999999E-12</c:v>
                </c:pt>
                <c:pt idx="36673">
                  <c:v>3.495E-12</c:v>
                </c:pt>
                <c:pt idx="36674">
                  <c:v>3.4979999999999998E-12</c:v>
                </c:pt>
                <c:pt idx="36675">
                  <c:v>3.496E-12</c:v>
                </c:pt>
                <c:pt idx="36676">
                  <c:v>3.4920000000000001E-12</c:v>
                </c:pt>
                <c:pt idx="36677">
                  <c:v>3.487E-12</c:v>
                </c:pt>
                <c:pt idx="36678">
                  <c:v>3.4880000000000001E-12</c:v>
                </c:pt>
                <c:pt idx="36679">
                  <c:v>3.4899999999999999E-12</c:v>
                </c:pt>
                <c:pt idx="36680">
                  <c:v>3.4819999999999999E-12</c:v>
                </c:pt>
                <c:pt idx="36681">
                  <c:v>3.4880000000000001E-12</c:v>
                </c:pt>
                <c:pt idx="36682">
                  <c:v>3.4809999999999998E-12</c:v>
                </c:pt>
                <c:pt idx="36683">
                  <c:v>3.4819999999999999E-12</c:v>
                </c:pt>
                <c:pt idx="36684">
                  <c:v>3.4809999999999998E-12</c:v>
                </c:pt>
                <c:pt idx="36685">
                  <c:v>3.4809999999999998E-12</c:v>
                </c:pt>
                <c:pt idx="36686">
                  <c:v>3.4880000000000001E-12</c:v>
                </c:pt>
                <c:pt idx="36687">
                  <c:v>3.4899999999999999E-12</c:v>
                </c:pt>
                <c:pt idx="36688">
                  <c:v>3.4859999999999999E-12</c:v>
                </c:pt>
                <c:pt idx="36689">
                  <c:v>3.4880000000000001E-12</c:v>
                </c:pt>
                <c:pt idx="36690">
                  <c:v>3.4890000000000002E-12</c:v>
                </c:pt>
                <c:pt idx="36691">
                  <c:v>3.483E-12</c:v>
                </c:pt>
                <c:pt idx="36692">
                  <c:v>3.4779999999999999E-12</c:v>
                </c:pt>
                <c:pt idx="36693">
                  <c:v>3.4840000000000001E-12</c:v>
                </c:pt>
                <c:pt idx="36694">
                  <c:v>3.4779999999999999E-12</c:v>
                </c:pt>
                <c:pt idx="36695">
                  <c:v>3.4819999999999999E-12</c:v>
                </c:pt>
                <c:pt idx="36696">
                  <c:v>3.4689999999999999E-12</c:v>
                </c:pt>
                <c:pt idx="36697">
                  <c:v>3.47E-12</c:v>
                </c:pt>
                <c:pt idx="36698">
                  <c:v>3.458E-12</c:v>
                </c:pt>
                <c:pt idx="36699">
                  <c:v>3.4680000000000002E-12</c:v>
                </c:pt>
                <c:pt idx="36700">
                  <c:v>3.475E-12</c:v>
                </c:pt>
                <c:pt idx="36701">
                  <c:v>3.4859999999999999E-12</c:v>
                </c:pt>
                <c:pt idx="36702">
                  <c:v>3.4819999999999999E-12</c:v>
                </c:pt>
                <c:pt idx="36703">
                  <c:v>3.4930000000000002E-12</c:v>
                </c:pt>
                <c:pt idx="36704">
                  <c:v>3.4899999999999999E-12</c:v>
                </c:pt>
                <c:pt idx="36705">
                  <c:v>3.4890000000000002E-12</c:v>
                </c:pt>
                <c:pt idx="36706">
                  <c:v>3.4850000000000002E-12</c:v>
                </c:pt>
                <c:pt idx="36707">
                  <c:v>3.4840000000000001E-12</c:v>
                </c:pt>
                <c:pt idx="36708">
                  <c:v>3.4880000000000001E-12</c:v>
                </c:pt>
                <c:pt idx="36709">
                  <c:v>3.4899999999999999E-12</c:v>
                </c:pt>
                <c:pt idx="36710">
                  <c:v>3.4899999999999999E-12</c:v>
                </c:pt>
                <c:pt idx="36711">
                  <c:v>3.491E-12</c:v>
                </c:pt>
                <c:pt idx="36712">
                  <c:v>3.495E-12</c:v>
                </c:pt>
                <c:pt idx="36713">
                  <c:v>3.5059999999999998E-12</c:v>
                </c:pt>
                <c:pt idx="36714">
                  <c:v>3.4890000000000002E-12</c:v>
                </c:pt>
                <c:pt idx="36715">
                  <c:v>3.4989999999999999E-12</c:v>
                </c:pt>
                <c:pt idx="36716">
                  <c:v>3.4930000000000002E-12</c:v>
                </c:pt>
                <c:pt idx="36717">
                  <c:v>3.5E-12</c:v>
                </c:pt>
                <c:pt idx="36718">
                  <c:v>3.504E-12</c:v>
                </c:pt>
                <c:pt idx="36719">
                  <c:v>3.504E-12</c:v>
                </c:pt>
                <c:pt idx="36720">
                  <c:v>3.516E-12</c:v>
                </c:pt>
                <c:pt idx="36721">
                  <c:v>3.5069999999999999E-12</c:v>
                </c:pt>
                <c:pt idx="36722">
                  <c:v>3.5029999999999999E-12</c:v>
                </c:pt>
                <c:pt idx="36723">
                  <c:v>3.5130000000000001E-12</c:v>
                </c:pt>
                <c:pt idx="36724">
                  <c:v>3.5109999999999999E-12</c:v>
                </c:pt>
                <c:pt idx="36725">
                  <c:v>3.5199999999999999E-12</c:v>
                </c:pt>
                <c:pt idx="36726">
                  <c:v>3.5189999999999998E-12</c:v>
                </c:pt>
                <c:pt idx="36727">
                  <c:v>3.5130000000000001E-12</c:v>
                </c:pt>
                <c:pt idx="36728">
                  <c:v>3.5189999999999998E-12</c:v>
                </c:pt>
                <c:pt idx="36729">
                  <c:v>3.537E-12</c:v>
                </c:pt>
                <c:pt idx="36730">
                  <c:v>3.525E-12</c:v>
                </c:pt>
                <c:pt idx="36731">
                  <c:v>3.525E-12</c:v>
                </c:pt>
                <c:pt idx="36732">
                  <c:v>3.5350000000000002E-12</c:v>
                </c:pt>
                <c:pt idx="36733">
                  <c:v>3.5380000000000001E-12</c:v>
                </c:pt>
                <c:pt idx="36734">
                  <c:v>3.5380000000000001E-12</c:v>
                </c:pt>
                <c:pt idx="36735">
                  <c:v>3.5390000000000002E-12</c:v>
                </c:pt>
                <c:pt idx="36736">
                  <c:v>3.5359999999999999E-12</c:v>
                </c:pt>
                <c:pt idx="36737">
                  <c:v>3.5439999999999998E-12</c:v>
                </c:pt>
                <c:pt idx="36738">
                  <c:v>3.5529999999999999E-12</c:v>
                </c:pt>
                <c:pt idx="36739">
                  <c:v>3.5560000000000002E-12</c:v>
                </c:pt>
                <c:pt idx="36740">
                  <c:v>3.5600000000000002E-12</c:v>
                </c:pt>
                <c:pt idx="36741">
                  <c:v>3.5689999999999998E-12</c:v>
                </c:pt>
                <c:pt idx="36742">
                  <c:v>3.5680000000000001E-12</c:v>
                </c:pt>
                <c:pt idx="36743">
                  <c:v>3.5729999999999998E-12</c:v>
                </c:pt>
                <c:pt idx="36744">
                  <c:v>3.566E-12</c:v>
                </c:pt>
                <c:pt idx="36745">
                  <c:v>3.566E-12</c:v>
                </c:pt>
                <c:pt idx="36746">
                  <c:v>3.566E-12</c:v>
                </c:pt>
                <c:pt idx="36747">
                  <c:v>3.575E-12</c:v>
                </c:pt>
                <c:pt idx="36748">
                  <c:v>3.5859999999999999E-12</c:v>
                </c:pt>
                <c:pt idx="36749">
                  <c:v>3.5909999999999999E-12</c:v>
                </c:pt>
                <c:pt idx="36750">
                  <c:v>3.5899999999999998E-12</c:v>
                </c:pt>
                <c:pt idx="36751">
                  <c:v>3.5930000000000001E-12</c:v>
                </c:pt>
                <c:pt idx="36752">
                  <c:v>3.5989999999999999E-12</c:v>
                </c:pt>
                <c:pt idx="36753">
                  <c:v>3.6069999999999999E-12</c:v>
                </c:pt>
                <c:pt idx="36754">
                  <c:v>3.608E-12</c:v>
                </c:pt>
                <c:pt idx="36755">
                  <c:v>3.6149999999999998E-12</c:v>
                </c:pt>
                <c:pt idx="36756">
                  <c:v>3.6140000000000002E-12</c:v>
                </c:pt>
                <c:pt idx="36757">
                  <c:v>3.625E-12</c:v>
                </c:pt>
                <c:pt idx="36758">
                  <c:v>3.6340000000000001E-12</c:v>
                </c:pt>
                <c:pt idx="36759">
                  <c:v>3.6459999999999996E-12</c:v>
                </c:pt>
                <c:pt idx="36760">
                  <c:v>3.6509999999999997E-12</c:v>
                </c:pt>
                <c:pt idx="36761">
                  <c:v>3.6540000000000004E-12</c:v>
                </c:pt>
                <c:pt idx="36762">
                  <c:v>3.6509999999999997E-12</c:v>
                </c:pt>
                <c:pt idx="36763">
                  <c:v>3.6509999999999997E-12</c:v>
                </c:pt>
                <c:pt idx="36764">
                  <c:v>3.6589999999999997E-12</c:v>
                </c:pt>
                <c:pt idx="36765">
                  <c:v>3.6689999999999998E-12</c:v>
                </c:pt>
                <c:pt idx="36766">
                  <c:v>3.6700000000000003E-12</c:v>
                </c:pt>
                <c:pt idx="36767">
                  <c:v>3.6879999999999996E-12</c:v>
                </c:pt>
                <c:pt idx="36768">
                  <c:v>3.6879999999999996E-12</c:v>
                </c:pt>
                <c:pt idx="36769">
                  <c:v>3.6899999999999998E-12</c:v>
                </c:pt>
                <c:pt idx="36770">
                  <c:v>3.7029999999999999E-12</c:v>
                </c:pt>
                <c:pt idx="36771">
                  <c:v>3.7109999999999998E-12</c:v>
                </c:pt>
                <c:pt idx="36772">
                  <c:v>3.7139999999999997E-12</c:v>
                </c:pt>
                <c:pt idx="36773">
                  <c:v>3.7120000000000003E-12</c:v>
                </c:pt>
                <c:pt idx="36774">
                  <c:v>3.7180000000000001E-12</c:v>
                </c:pt>
                <c:pt idx="36775">
                  <c:v>3.7280000000000003E-12</c:v>
                </c:pt>
                <c:pt idx="36776">
                  <c:v>3.7319999999999998E-12</c:v>
                </c:pt>
                <c:pt idx="36777">
                  <c:v>3.729E-12</c:v>
                </c:pt>
                <c:pt idx="36778">
                  <c:v>3.7429999999999997E-12</c:v>
                </c:pt>
                <c:pt idx="36779">
                  <c:v>3.7490000000000003E-12</c:v>
                </c:pt>
                <c:pt idx="36780">
                  <c:v>3.75E-12</c:v>
                </c:pt>
                <c:pt idx="36781">
                  <c:v>3.7559999999999997E-12</c:v>
                </c:pt>
                <c:pt idx="36782">
                  <c:v>3.763E-12</c:v>
                </c:pt>
                <c:pt idx="36783">
                  <c:v>3.7700000000000003E-12</c:v>
                </c:pt>
                <c:pt idx="36784">
                  <c:v>3.7719999999999997E-12</c:v>
                </c:pt>
                <c:pt idx="36785">
                  <c:v>3.7799999999999996E-12</c:v>
                </c:pt>
                <c:pt idx="36786">
                  <c:v>3.7860000000000002E-12</c:v>
                </c:pt>
                <c:pt idx="36787">
                  <c:v>3.7890000000000001E-12</c:v>
                </c:pt>
                <c:pt idx="36788">
                  <c:v>3.7899999999999998E-12</c:v>
                </c:pt>
                <c:pt idx="36789">
                  <c:v>3.7879999999999996E-12</c:v>
                </c:pt>
                <c:pt idx="36790">
                  <c:v>3.7940000000000002E-12</c:v>
                </c:pt>
                <c:pt idx="36791">
                  <c:v>3.8009999999999997E-12</c:v>
                </c:pt>
                <c:pt idx="36792">
                  <c:v>3.8029999999999999E-12</c:v>
                </c:pt>
                <c:pt idx="36793">
                  <c:v>3.8180000000000001E-12</c:v>
                </c:pt>
                <c:pt idx="36794">
                  <c:v>3.8289999999999999E-12</c:v>
                </c:pt>
                <c:pt idx="36795">
                  <c:v>3.8260000000000001E-12</c:v>
                </c:pt>
                <c:pt idx="36796">
                  <c:v>3.8239999999999999E-12</c:v>
                </c:pt>
                <c:pt idx="36797">
                  <c:v>3.8269999999999997E-12</c:v>
                </c:pt>
                <c:pt idx="36798">
                  <c:v>3.8299999999999996E-12</c:v>
                </c:pt>
                <c:pt idx="36799">
                  <c:v>3.8369999999999999E-12</c:v>
                </c:pt>
                <c:pt idx="36800">
                  <c:v>3.842E-12</c:v>
                </c:pt>
                <c:pt idx="36801">
                  <c:v>3.8440000000000002E-12</c:v>
                </c:pt>
                <c:pt idx="36802">
                  <c:v>3.8429999999999997E-12</c:v>
                </c:pt>
                <c:pt idx="36803">
                  <c:v>3.855E-12</c:v>
                </c:pt>
                <c:pt idx="36804">
                  <c:v>3.8559999999999997E-12</c:v>
                </c:pt>
                <c:pt idx="36805">
                  <c:v>3.871E-12</c:v>
                </c:pt>
                <c:pt idx="36806">
                  <c:v>3.8780000000000002E-12</c:v>
                </c:pt>
                <c:pt idx="36807">
                  <c:v>3.8810000000000001E-12</c:v>
                </c:pt>
                <c:pt idx="36808">
                  <c:v>3.8819999999999998E-12</c:v>
                </c:pt>
                <c:pt idx="36809">
                  <c:v>3.8899999999999998E-12</c:v>
                </c:pt>
                <c:pt idx="36810">
                  <c:v>3.8789999999999999E-12</c:v>
                </c:pt>
                <c:pt idx="36811">
                  <c:v>3.8899999999999998E-12</c:v>
                </c:pt>
                <c:pt idx="36812">
                  <c:v>3.8940000000000002E-12</c:v>
                </c:pt>
                <c:pt idx="36813">
                  <c:v>3.8979999999999997E-12</c:v>
                </c:pt>
                <c:pt idx="36814">
                  <c:v>3.8990000000000002E-12</c:v>
                </c:pt>
                <c:pt idx="36815">
                  <c:v>3.9089999999999996E-12</c:v>
                </c:pt>
                <c:pt idx="36816">
                  <c:v>3.9109999999999998E-12</c:v>
                </c:pt>
                <c:pt idx="36817">
                  <c:v>3.9150000000000002E-12</c:v>
                </c:pt>
                <c:pt idx="36818">
                  <c:v>3.9159999999999999E-12</c:v>
                </c:pt>
                <c:pt idx="36819">
                  <c:v>3.9280000000000002E-12</c:v>
                </c:pt>
                <c:pt idx="36820">
                  <c:v>3.9319999999999998E-12</c:v>
                </c:pt>
                <c:pt idx="36821">
                  <c:v>3.9410000000000003E-12</c:v>
                </c:pt>
                <c:pt idx="36822">
                  <c:v>3.9410000000000003E-12</c:v>
                </c:pt>
                <c:pt idx="36823">
                  <c:v>3.942E-12</c:v>
                </c:pt>
                <c:pt idx="36824">
                  <c:v>3.947E-12</c:v>
                </c:pt>
                <c:pt idx="36825">
                  <c:v>3.9620000000000003E-12</c:v>
                </c:pt>
                <c:pt idx="36826">
                  <c:v>3.9609999999999998E-12</c:v>
                </c:pt>
                <c:pt idx="36827">
                  <c:v>3.9719999999999996E-12</c:v>
                </c:pt>
                <c:pt idx="36828">
                  <c:v>3.9670000000000004E-12</c:v>
                </c:pt>
                <c:pt idx="36829">
                  <c:v>3.9680000000000001E-12</c:v>
                </c:pt>
                <c:pt idx="36830">
                  <c:v>3.9739999999999998E-12</c:v>
                </c:pt>
                <c:pt idx="36831">
                  <c:v>3.9979999999999997E-12</c:v>
                </c:pt>
                <c:pt idx="36832">
                  <c:v>3.9849999999999997E-12</c:v>
                </c:pt>
                <c:pt idx="36833">
                  <c:v>3.9940000000000001E-12</c:v>
                </c:pt>
                <c:pt idx="36834">
                  <c:v>3.9940000000000001E-12</c:v>
                </c:pt>
                <c:pt idx="36835">
                  <c:v>3.9999999999999999E-12</c:v>
                </c:pt>
                <c:pt idx="36836">
                  <c:v>4.0040000000000003E-12</c:v>
                </c:pt>
                <c:pt idx="36837">
                  <c:v>4.005E-12</c:v>
                </c:pt>
                <c:pt idx="36838">
                  <c:v>4.0109999999999998E-12</c:v>
                </c:pt>
                <c:pt idx="36839">
                  <c:v>4.0250000000000003E-12</c:v>
                </c:pt>
                <c:pt idx="36840">
                  <c:v>4.0250000000000003E-12</c:v>
                </c:pt>
                <c:pt idx="36841">
                  <c:v>4.0360000000000002E-12</c:v>
                </c:pt>
                <c:pt idx="36842">
                  <c:v>4.0349999999999997E-12</c:v>
                </c:pt>
                <c:pt idx="36843">
                  <c:v>4.0330000000000003E-12</c:v>
                </c:pt>
                <c:pt idx="36844">
                  <c:v>4.0310000000000001E-12</c:v>
                </c:pt>
                <c:pt idx="36845">
                  <c:v>4.0460000000000003E-12</c:v>
                </c:pt>
                <c:pt idx="36846">
                  <c:v>4.0460000000000003E-12</c:v>
                </c:pt>
                <c:pt idx="36847">
                  <c:v>4.0600000000000001E-12</c:v>
                </c:pt>
                <c:pt idx="36848">
                  <c:v>4.0579999999999999E-12</c:v>
                </c:pt>
                <c:pt idx="36849">
                  <c:v>4.0579999999999999E-12</c:v>
                </c:pt>
                <c:pt idx="36850">
                  <c:v>4.0600000000000001E-12</c:v>
                </c:pt>
                <c:pt idx="36851">
                  <c:v>4.068E-12</c:v>
                </c:pt>
                <c:pt idx="36852">
                  <c:v>4.0689999999999997E-12</c:v>
                </c:pt>
                <c:pt idx="36853">
                  <c:v>4.0769999999999997E-12</c:v>
                </c:pt>
                <c:pt idx="36854">
                  <c:v>4.0709999999999999E-12</c:v>
                </c:pt>
                <c:pt idx="36855">
                  <c:v>4.0709999999999999E-12</c:v>
                </c:pt>
                <c:pt idx="36856">
                  <c:v>4.0739999999999998E-12</c:v>
                </c:pt>
                <c:pt idx="36857">
                  <c:v>4.0730000000000001E-12</c:v>
                </c:pt>
                <c:pt idx="36858">
                  <c:v>4.0719999999999996E-12</c:v>
                </c:pt>
                <c:pt idx="36859">
                  <c:v>4.0769999999999997E-12</c:v>
                </c:pt>
                <c:pt idx="36860">
                  <c:v>4.076E-12</c:v>
                </c:pt>
                <c:pt idx="36861">
                  <c:v>4.0789999999999999E-12</c:v>
                </c:pt>
                <c:pt idx="36862">
                  <c:v>4.0819999999999998E-12</c:v>
                </c:pt>
                <c:pt idx="36863">
                  <c:v>4.0810000000000001E-12</c:v>
                </c:pt>
                <c:pt idx="36864">
                  <c:v>4.084E-12</c:v>
                </c:pt>
                <c:pt idx="36865">
                  <c:v>4.0880000000000004E-12</c:v>
                </c:pt>
                <c:pt idx="36866">
                  <c:v>4.084E-12</c:v>
                </c:pt>
                <c:pt idx="36867">
                  <c:v>4.1020000000000001E-12</c:v>
                </c:pt>
                <c:pt idx="36868">
                  <c:v>4.0960000000000003E-12</c:v>
                </c:pt>
                <c:pt idx="36869">
                  <c:v>4.0979999999999997E-12</c:v>
                </c:pt>
                <c:pt idx="36870">
                  <c:v>4.1010000000000004E-12</c:v>
                </c:pt>
                <c:pt idx="36871">
                  <c:v>4.1079999999999999E-12</c:v>
                </c:pt>
                <c:pt idx="36872">
                  <c:v>4.1079999999999999E-12</c:v>
                </c:pt>
                <c:pt idx="36873">
                  <c:v>4.1120000000000003E-12</c:v>
                </c:pt>
                <c:pt idx="36874">
                  <c:v>4.1159999999999998E-12</c:v>
                </c:pt>
                <c:pt idx="36875">
                  <c:v>4.1280000000000002E-12</c:v>
                </c:pt>
                <c:pt idx="36876">
                  <c:v>4.1230000000000001E-12</c:v>
                </c:pt>
                <c:pt idx="36877">
                  <c:v>4.1230000000000001E-12</c:v>
                </c:pt>
                <c:pt idx="36878">
                  <c:v>4.1250000000000003E-12</c:v>
                </c:pt>
                <c:pt idx="36879">
                  <c:v>4.1300000000000004E-12</c:v>
                </c:pt>
                <c:pt idx="36880">
                  <c:v>4.134E-12</c:v>
                </c:pt>
                <c:pt idx="36881">
                  <c:v>4.1380000000000003E-12</c:v>
                </c:pt>
                <c:pt idx="36882">
                  <c:v>4.1460000000000003E-12</c:v>
                </c:pt>
                <c:pt idx="36883">
                  <c:v>4.1559999999999997E-12</c:v>
                </c:pt>
                <c:pt idx="36884">
                  <c:v>4.1620000000000002E-12</c:v>
                </c:pt>
                <c:pt idx="36885">
                  <c:v>4.1620000000000002E-12</c:v>
                </c:pt>
                <c:pt idx="36886">
                  <c:v>4.1650000000000001E-12</c:v>
                </c:pt>
                <c:pt idx="36887">
                  <c:v>4.1720000000000004E-12</c:v>
                </c:pt>
                <c:pt idx="36888">
                  <c:v>4.1769999999999997E-12</c:v>
                </c:pt>
                <c:pt idx="36889">
                  <c:v>4.1769999999999997E-12</c:v>
                </c:pt>
                <c:pt idx="36890">
                  <c:v>4.1720000000000004E-12</c:v>
                </c:pt>
                <c:pt idx="36891">
                  <c:v>4.189E-12</c:v>
                </c:pt>
                <c:pt idx="36892">
                  <c:v>4.2020000000000001E-12</c:v>
                </c:pt>
                <c:pt idx="36893">
                  <c:v>4.2090000000000003E-12</c:v>
                </c:pt>
                <c:pt idx="36894">
                  <c:v>4.2029999999999998E-12</c:v>
                </c:pt>
                <c:pt idx="36895">
                  <c:v>4.2159999999999998E-12</c:v>
                </c:pt>
                <c:pt idx="36896">
                  <c:v>4.2139999999999996E-12</c:v>
                </c:pt>
                <c:pt idx="36897">
                  <c:v>4.2250000000000003E-12</c:v>
                </c:pt>
                <c:pt idx="36898">
                  <c:v>4.2289999999999999E-12</c:v>
                </c:pt>
                <c:pt idx="36899">
                  <c:v>4.2289999999999999E-12</c:v>
                </c:pt>
                <c:pt idx="36900">
                  <c:v>4.2280000000000002E-12</c:v>
                </c:pt>
                <c:pt idx="36901">
                  <c:v>4.2369999999999998E-12</c:v>
                </c:pt>
                <c:pt idx="36902">
                  <c:v>4.2349999999999996E-12</c:v>
                </c:pt>
                <c:pt idx="36903">
                  <c:v>4.247E-12</c:v>
                </c:pt>
                <c:pt idx="36904">
                  <c:v>4.2620000000000002E-12</c:v>
                </c:pt>
                <c:pt idx="36905">
                  <c:v>4.2709999999999999E-12</c:v>
                </c:pt>
                <c:pt idx="36906">
                  <c:v>4.268E-12</c:v>
                </c:pt>
                <c:pt idx="36907">
                  <c:v>4.2780000000000001E-12</c:v>
                </c:pt>
                <c:pt idx="36908">
                  <c:v>4.2849999999999996E-12</c:v>
                </c:pt>
                <c:pt idx="36909">
                  <c:v>4.2819999999999997E-12</c:v>
                </c:pt>
                <c:pt idx="36910">
                  <c:v>4.2839999999999999E-12</c:v>
                </c:pt>
                <c:pt idx="36911">
                  <c:v>4.2930000000000004E-12</c:v>
                </c:pt>
                <c:pt idx="36912">
                  <c:v>4.297E-12</c:v>
                </c:pt>
                <c:pt idx="36913">
                  <c:v>4.2990000000000002E-12</c:v>
                </c:pt>
                <c:pt idx="36914">
                  <c:v>4.3040000000000002E-12</c:v>
                </c:pt>
                <c:pt idx="36915">
                  <c:v>4.2999999999999999E-12</c:v>
                </c:pt>
                <c:pt idx="36916">
                  <c:v>4.302E-12</c:v>
                </c:pt>
                <c:pt idx="36917">
                  <c:v>4.3029999999999997E-12</c:v>
                </c:pt>
                <c:pt idx="36918">
                  <c:v>4.2979999999999997E-12</c:v>
                </c:pt>
                <c:pt idx="36919">
                  <c:v>4.3010000000000004E-12</c:v>
                </c:pt>
                <c:pt idx="36920">
                  <c:v>4.2919999999999999E-12</c:v>
                </c:pt>
                <c:pt idx="36921">
                  <c:v>4.302E-12</c:v>
                </c:pt>
                <c:pt idx="36922">
                  <c:v>4.297E-12</c:v>
                </c:pt>
                <c:pt idx="36923">
                  <c:v>4.2990000000000002E-12</c:v>
                </c:pt>
                <c:pt idx="36924">
                  <c:v>4.3059999999999996E-12</c:v>
                </c:pt>
                <c:pt idx="36925">
                  <c:v>4.3129999999999999E-12</c:v>
                </c:pt>
                <c:pt idx="36926">
                  <c:v>4.3059999999999996E-12</c:v>
                </c:pt>
                <c:pt idx="36927">
                  <c:v>4.3070000000000001E-12</c:v>
                </c:pt>
                <c:pt idx="36928">
                  <c:v>4.3090000000000003E-12</c:v>
                </c:pt>
                <c:pt idx="36929">
                  <c:v>4.3140000000000004E-12</c:v>
                </c:pt>
                <c:pt idx="36930">
                  <c:v>4.3079999999999998E-12</c:v>
                </c:pt>
                <c:pt idx="36931">
                  <c:v>4.3049999999999999E-12</c:v>
                </c:pt>
                <c:pt idx="36932">
                  <c:v>4.3109999999999997E-12</c:v>
                </c:pt>
                <c:pt idx="36933">
                  <c:v>4.3129999999999999E-12</c:v>
                </c:pt>
                <c:pt idx="36934">
                  <c:v>4.3159999999999998E-12</c:v>
                </c:pt>
                <c:pt idx="36935">
                  <c:v>4.3120000000000002E-12</c:v>
                </c:pt>
                <c:pt idx="36936">
                  <c:v>4.3079999999999998E-12</c:v>
                </c:pt>
                <c:pt idx="36937">
                  <c:v>4.318E-12</c:v>
                </c:pt>
                <c:pt idx="36938">
                  <c:v>4.3049999999999999E-12</c:v>
                </c:pt>
                <c:pt idx="36939">
                  <c:v>4.3029999999999997E-12</c:v>
                </c:pt>
                <c:pt idx="36940">
                  <c:v>4.2910000000000002E-12</c:v>
                </c:pt>
                <c:pt idx="36941">
                  <c:v>4.2919999999999999E-12</c:v>
                </c:pt>
                <c:pt idx="36942">
                  <c:v>4.2860000000000001E-12</c:v>
                </c:pt>
                <c:pt idx="36943">
                  <c:v>4.2830000000000002E-12</c:v>
                </c:pt>
                <c:pt idx="36944">
                  <c:v>4.2769999999999996E-12</c:v>
                </c:pt>
                <c:pt idx="36945">
                  <c:v>4.2849999999999996E-12</c:v>
                </c:pt>
                <c:pt idx="36946">
                  <c:v>4.2849999999999996E-12</c:v>
                </c:pt>
                <c:pt idx="36947">
                  <c:v>4.2869999999999998E-12</c:v>
                </c:pt>
                <c:pt idx="36948">
                  <c:v>4.2769999999999996E-12</c:v>
                </c:pt>
                <c:pt idx="36949">
                  <c:v>4.2839999999999999E-12</c:v>
                </c:pt>
                <c:pt idx="36950">
                  <c:v>4.2709999999999999E-12</c:v>
                </c:pt>
                <c:pt idx="36951">
                  <c:v>4.276E-12</c:v>
                </c:pt>
                <c:pt idx="36952">
                  <c:v>4.2739999999999998E-12</c:v>
                </c:pt>
                <c:pt idx="36953">
                  <c:v>4.2689999999999997E-12</c:v>
                </c:pt>
                <c:pt idx="36954">
                  <c:v>4.2689999999999997E-12</c:v>
                </c:pt>
                <c:pt idx="36955">
                  <c:v>4.2659999999999998E-12</c:v>
                </c:pt>
                <c:pt idx="36956">
                  <c:v>4.2520000000000001E-12</c:v>
                </c:pt>
                <c:pt idx="36957">
                  <c:v>4.2739999999999998E-12</c:v>
                </c:pt>
                <c:pt idx="36958">
                  <c:v>4.2659999999999998E-12</c:v>
                </c:pt>
                <c:pt idx="36959">
                  <c:v>4.2650000000000001E-12</c:v>
                </c:pt>
                <c:pt idx="36960">
                  <c:v>4.2650000000000001E-12</c:v>
                </c:pt>
                <c:pt idx="36961">
                  <c:v>4.2689999999999997E-12</c:v>
                </c:pt>
                <c:pt idx="36962">
                  <c:v>4.2609999999999997E-12</c:v>
                </c:pt>
                <c:pt idx="36963">
                  <c:v>4.2609999999999997E-12</c:v>
                </c:pt>
                <c:pt idx="36964">
                  <c:v>4.2549999999999999E-12</c:v>
                </c:pt>
                <c:pt idx="36965">
                  <c:v>4.2579999999999998E-12</c:v>
                </c:pt>
                <c:pt idx="36966">
                  <c:v>4.2520000000000001E-12</c:v>
                </c:pt>
                <c:pt idx="36967">
                  <c:v>4.2399999999999997E-12</c:v>
                </c:pt>
                <c:pt idx="36968">
                  <c:v>4.2280000000000002E-12</c:v>
                </c:pt>
                <c:pt idx="36969">
                  <c:v>4.2189999999999997E-12</c:v>
                </c:pt>
                <c:pt idx="36970">
                  <c:v>4.218E-12</c:v>
                </c:pt>
                <c:pt idx="36971">
                  <c:v>4.2200000000000002E-12</c:v>
                </c:pt>
                <c:pt idx="36972">
                  <c:v>4.2070000000000001E-12</c:v>
                </c:pt>
                <c:pt idx="36973">
                  <c:v>4.2040000000000003E-12</c:v>
                </c:pt>
                <c:pt idx="36974">
                  <c:v>4.1919999999999999E-12</c:v>
                </c:pt>
                <c:pt idx="36975">
                  <c:v>4.1949999999999998E-12</c:v>
                </c:pt>
                <c:pt idx="36976">
                  <c:v>4.189E-12</c:v>
                </c:pt>
                <c:pt idx="36977">
                  <c:v>4.1810000000000001E-12</c:v>
                </c:pt>
                <c:pt idx="36978">
                  <c:v>4.1730000000000001E-12</c:v>
                </c:pt>
                <c:pt idx="36979">
                  <c:v>4.1720000000000004E-12</c:v>
                </c:pt>
                <c:pt idx="36980">
                  <c:v>4.1659999999999998E-12</c:v>
                </c:pt>
                <c:pt idx="36981">
                  <c:v>4.1620000000000002E-12</c:v>
                </c:pt>
                <c:pt idx="36982">
                  <c:v>4.1579999999999999E-12</c:v>
                </c:pt>
                <c:pt idx="36983">
                  <c:v>4.1639999999999996E-12</c:v>
                </c:pt>
                <c:pt idx="36984">
                  <c:v>4.1590000000000004E-12</c:v>
                </c:pt>
                <c:pt idx="36985">
                  <c:v>4.1559999999999997E-12</c:v>
                </c:pt>
                <c:pt idx="36986">
                  <c:v>4.1520000000000001E-12</c:v>
                </c:pt>
                <c:pt idx="36987">
                  <c:v>4.1479999999999997E-12</c:v>
                </c:pt>
                <c:pt idx="36988">
                  <c:v>4.1419999999999999E-12</c:v>
                </c:pt>
                <c:pt idx="36989">
                  <c:v>4.1269999999999997E-12</c:v>
                </c:pt>
                <c:pt idx="36990">
                  <c:v>4.1209999999999999E-12</c:v>
                </c:pt>
                <c:pt idx="36991">
                  <c:v>4.118E-12</c:v>
                </c:pt>
                <c:pt idx="36992">
                  <c:v>4.1079999999999999E-12</c:v>
                </c:pt>
                <c:pt idx="36993">
                  <c:v>4.1029999999999998E-12</c:v>
                </c:pt>
                <c:pt idx="36994">
                  <c:v>4.0919999999999999E-12</c:v>
                </c:pt>
                <c:pt idx="36995">
                  <c:v>4.0830000000000003E-12</c:v>
                </c:pt>
                <c:pt idx="36996">
                  <c:v>4.0730000000000001E-12</c:v>
                </c:pt>
                <c:pt idx="36997">
                  <c:v>4.0709999999999999E-12</c:v>
                </c:pt>
                <c:pt idx="36998">
                  <c:v>4.0670000000000003E-12</c:v>
                </c:pt>
                <c:pt idx="36999">
                  <c:v>4.0590000000000004E-12</c:v>
                </c:pt>
                <c:pt idx="37000">
                  <c:v>4.055E-12</c:v>
                </c:pt>
                <c:pt idx="37001">
                  <c:v>4.0509999999999996E-12</c:v>
                </c:pt>
                <c:pt idx="37002">
                  <c:v>4.0410000000000002E-12</c:v>
                </c:pt>
                <c:pt idx="37003">
                  <c:v>4.0349999999999997E-12</c:v>
                </c:pt>
                <c:pt idx="37004">
                  <c:v>4.0230000000000001E-12</c:v>
                </c:pt>
                <c:pt idx="37005">
                  <c:v>4.026E-12</c:v>
                </c:pt>
                <c:pt idx="37006">
                  <c:v>4.0170000000000004E-12</c:v>
                </c:pt>
                <c:pt idx="37007">
                  <c:v>4.0100000000000001E-12</c:v>
                </c:pt>
                <c:pt idx="37008">
                  <c:v>3.9940000000000001E-12</c:v>
                </c:pt>
                <c:pt idx="37009">
                  <c:v>3.9849999999999997E-12</c:v>
                </c:pt>
                <c:pt idx="37010">
                  <c:v>3.9750000000000003E-12</c:v>
                </c:pt>
                <c:pt idx="37011">
                  <c:v>3.9719999999999996E-12</c:v>
                </c:pt>
                <c:pt idx="37012">
                  <c:v>3.9659999999999999E-12</c:v>
                </c:pt>
                <c:pt idx="37013">
                  <c:v>3.9600000000000001E-12</c:v>
                </c:pt>
                <c:pt idx="37014">
                  <c:v>3.9529999999999998E-12</c:v>
                </c:pt>
                <c:pt idx="37015">
                  <c:v>3.9449999999999999E-12</c:v>
                </c:pt>
                <c:pt idx="37016">
                  <c:v>3.9410000000000003E-12</c:v>
                </c:pt>
                <c:pt idx="37017">
                  <c:v>3.9360000000000002E-12</c:v>
                </c:pt>
                <c:pt idx="37018">
                  <c:v>3.9289999999999999E-12</c:v>
                </c:pt>
                <c:pt idx="37019">
                  <c:v>3.9230000000000001E-12</c:v>
                </c:pt>
                <c:pt idx="37020">
                  <c:v>3.9139999999999997E-12</c:v>
                </c:pt>
                <c:pt idx="37021">
                  <c:v>3.9100000000000001E-12</c:v>
                </c:pt>
                <c:pt idx="37022">
                  <c:v>3.9020000000000001E-12</c:v>
                </c:pt>
                <c:pt idx="37023">
                  <c:v>3.8949999999999999E-12</c:v>
                </c:pt>
                <c:pt idx="37024">
                  <c:v>3.8880000000000004E-12</c:v>
                </c:pt>
                <c:pt idx="37025">
                  <c:v>3.884E-12</c:v>
                </c:pt>
                <c:pt idx="37026">
                  <c:v>3.876E-12</c:v>
                </c:pt>
                <c:pt idx="37027">
                  <c:v>3.8739999999999999E-12</c:v>
                </c:pt>
                <c:pt idx="37028">
                  <c:v>3.8659999999999999E-12</c:v>
                </c:pt>
                <c:pt idx="37029">
                  <c:v>3.8620000000000003E-12</c:v>
                </c:pt>
                <c:pt idx="37030">
                  <c:v>3.8449999999999999E-12</c:v>
                </c:pt>
                <c:pt idx="37031">
                  <c:v>3.8559999999999997E-12</c:v>
                </c:pt>
                <c:pt idx="37032">
                  <c:v>3.8310000000000001E-12</c:v>
                </c:pt>
                <c:pt idx="37033">
                  <c:v>3.8310000000000001E-12</c:v>
                </c:pt>
                <c:pt idx="37034">
                  <c:v>3.8180000000000001E-12</c:v>
                </c:pt>
                <c:pt idx="37035">
                  <c:v>3.8150000000000002E-12</c:v>
                </c:pt>
                <c:pt idx="37036">
                  <c:v>3.8070000000000002E-12</c:v>
                </c:pt>
                <c:pt idx="37037">
                  <c:v>3.8059999999999997E-12</c:v>
                </c:pt>
                <c:pt idx="37038">
                  <c:v>3.8029999999999999E-12</c:v>
                </c:pt>
                <c:pt idx="37039">
                  <c:v>3.7940000000000002E-12</c:v>
                </c:pt>
                <c:pt idx="37040">
                  <c:v>3.7780000000000003E-12</c:v>
                </c:pt>
                <c:pt idx="37041">
                  <c:v>3.7750000000000004E-12</c:v>
                </c:pt>
                <c:pt idx="37042">
                  <c:v>3.7669999999999996E-12</c:v>
                </c:pt>
                <c:pt idx="37043">
                  <c:v>3.7669999999999996E-12</c:v>
                </c:pt>
                <c:pt idx="37044">
                  <c:v>3.763E-12</c:v>
                </c:pt>
                <c:pt idx="37045">
                  <c:v>3.7559999999999997E-12</c:v>
                </c:pt>
                <c:pt idx="37046">
                  <c:v>3.7460000000000004E-12</c:v>
                </c:pt>
                <c:pt idx="37047">
                  <c:v>3.7479999999999998E-12</c:v>
                </c:pt>
                <c:pt idx="37048">
                  <c:v>3.7360000000000002E-12</c:v>
                </c:pt>
                <c:pt idx="37049">
                  <c:v>3.7379999999999996E-12</c:v>
                </c:pt>
                <c:pt idx="37050">
                  <c:v>3.7330000000000004E-12</c:v>
                </c:pt>
                <c:pt idx="37051">
                  <c:v>3.729E-12</c:v>
                </c:pt>
                <c:pt idx="37052">
                  <c:v>3.7109999999999998E-12</c:v>
                </c:pt>
                <c:pt idx="37053">
                  <c:v>3.7040000000000004E-12</c:v>
                </c:pt>
                <c:pt idx="37054">
                  <c:v>3.7040000000000004E-12</c:v>
                </c:pt>
                <c:pt idx="37055">
                  <c:v>3.708E-12</c:v>
                </c:pt>
                <c:pt idx="37056">
                  <c:v>3.7330000000000004E-12</c:v>
                </c:pt>
                <c:pt idx="37057">
                  <c:v>3.7109999999999998E-12</c:v>
                </c:pt>
                <c:pt idx="37058">
                  <c:v>3.6970000000000001E-12</c:v>
                </c:pt>
                <c:pt idx="37059">
                  <c:v>3.7009999999999997E-12</c:v>
                </c:pt>
                <c:pt idx="37060">
                  <c:v>3.6929999999999997E-12</c:v>
                </c:pt>
                <c:pt idx="37061">
                  <c:v>3.679E-12</c:v>
                </c:pt>
                <c:pt idx="37062">
                  <c:v>3.6780000000000003E-12</c:v>
                </c:pt>
                <c:pt idx="37063">
                  <c:v>3.6719999999999997E-12</c:v>
                </c:pt>
                <c:pt idx="37064">
                  <c:v>3.663E-12</c:v>
                </c:pt>
                <c:pt idx="37065">
                  <c:v>3.6570000000000003E-12</c:v>
                </c:pt>
                <c:pt idx="37066">
                  <c:v>3.6429999999999997E-12</c:v>
                </c:pt>
                <c:pt idx="37067">
                  <c:v>3.6350000000000002E-12</c:v>
                </c:pt>
                <c:pt idx="37068">
                  <c:v>3.6279999999999999E-12</c:v>
                </c:pt>
                <c:pt idx="37069">
                  <c:v>3.6300000000000001E-12</c:v>
                </c:pt>
                <c:pt idx="37070">
                  <c:v>3.6300000000000001E-12</c:v>
                </c:pt>
                <c:pt idx="37071">
                  <c:v>3.6340000000000001E-12</c:v>
                </c:pt>
                <c:pt idx="37072">
                  <c:v>3.6270000000000002E-12</c:v>
                </c:pt>
                <c:pt idx="37073">
                  <c:v>3.6229999999999998E-12</c:v>
                </c:pt>
                <c:pt idx="37074">
                  <c:v>3.6140000000000002E-12</c:v>
                </c:pt>
                <c:pt idx="37075">
                  <c:v>3.6069999999999999E-12</c:v>
                </c:pt>
                <c:pt idx="37076">
                  <c:v>3.604E-12</c:v>
                </c:pt>
                <c:pt idx="37077">
                  <c:v>3.6050000000000001E-12</c:v>
                </c:pt>
                <c:pt idx="37078">
                  <c:v>3.5979999999999998E-12</c:v>
                </c:pt>
                <c:pt idx="37079">
                  <c:v>3.5909999999999999E-12</c:v>
                </c:pt>
                <c:pt idx="37080">
                  <c:v>3.592E-12</c:v>
                </c:pt>
                <c:pt idx="37081">
                  <c:v>3.5939999999999998E-12</c:v>
                </c:pt>
                <c:pt idx="37082">
                  <c:v>3.5739999999999999E-12</c:v>
                </c:pt>
                <c:pt idx="37083">
                  <c:v>3.5800000000000001E-12</c:v>
                </c:pt>
                <c:pt idx="37084">
                  <c:v>3.575E-12</c:v>
                </c:pt>
                <c:pt idx="37085">
                  <c:v>3.5729999999999998E-12</c:v>
                </c:pt>
                <c:pt idx="37086">
                  <c:v>3.5739999999999999E-12</c:v>
                </c:pt>
                <c:pt idx="37087">
                  <c:v>3.5779999999999999E-12</c:v>
                </c:pt>
                <c:pt idx="37088">
                  <c:v>3.5739999999999999E-12</c:v>
                </c:pt>
                <c:pt idx="37089">
                  <c:v>3.583E-12</c:v>
                </c:pt>
                <c:pt idx="37090">
                  <c:v>3.5800000000000001E-12</c:v>
                </c:pt>
                <c:pt idx="37091">
                  <c:v>3.5850000000000002E-12</c:v>
                </c:pt>
                <c:pt idx="37092">
                  <c:v>3.5819999999999999E-12</c:v>
                </c:pt>
                <c:pt idx="37093">
                  <c:v>3.5810000000000002E-12</c:v>
                </c:pt>
                <c:pt idx="37094">
                  <c:v>3.575E-12</c:v>
                </c:pt>
                <c:pt idx="37095">
                  <c:v>3.5739999999999999E-12</c:v>
                </c:pt>
                <c:pt idx="37096">
                  <c:v>3.5680000000000001E-12</c:v>
                </c:pt>
                <c:pt idx="37097">
                  <c:v>3.5729999999999998E-12</c:v>
                </c:pt>
                <c:pt idx="37098">
                  <c:v>3.567E-12</c:v>
                </c:pt>
                <c:pt idx="37099">
                  <c:v>3.571E-12</c:v>
                </c:pt>
                <c:pt idx="37100">
                  <c:v>3.567E-12</c:v>
                </c:pt>
                <c:pt idx="37101">
                  <c:v>3.571E-12</c:v>
                </c:pt>
                <c:pt idx="37102">
                  <c:v>3.566E-12</c:v>
                </c:pt>
                <c:pt idx="37103">
                  <c:v>3.5630000000000001E-12</c:v>
                </c:pt>
                <c:pt idx="37104">
                  <c:v>3.562E-12</c:v>
                </c:pt>
                <c:pt idx="37105">
                  <c:v>3.5600000000000002E-12</c:v>
                </c:pt>
                <c:pt idx="37106">
                  <c:v>3.6509999999999997E-12</c:v>
                </c:pt>
                <c:pt idx="37107">
                  <c:v>3.5609999999999999E-12</c:v>
                </c:pt>
                <c:pt idx="37108">
                  <c:v>3.5560000000000002E-12</c:v>
                </c:pt>
                <c:pt idx="37109">
                  <c:v>3.5699999999999999E-12</c:v>
                </c:pt>
                <c:pt idx="37110">
                  <c:v>3.5689999999999998E-12</c:v>
                </c:pt>
                <c:pt idx="37111">
                  <c:v>3.5680000000000001E-12</c:v>
                </c:pt>
                <c:pt idx="37112">
                  <c:v>3.562E-12</c:v>
                </c:pt>
                <c:pt idx="37113">
                  <c:v>3.5699999999999999E-12</c:v>
                </c:pt>
                <c:pt idx="37114">
                  <c:v>3.5689999999999998E-12</c:v>
                </c:pt>
                <c:pt idx="37115">
                  <c:v>3.5640000000000002E-12</c:v>
                </c:pt>
                <c:pt idx="37116">
                  <c:v>3.5600000000000002E-12</c:v>
                </c:pt>
                <c:pt idx="37117">
                  <c:v>3.5569999999999999E-12</c:v>
                </c:pt>
                <c:pt idx="37118">
                  <c:v>3.562E-12</c:v>
                </c:pt>
                <c:pt idx="37119">
                  <c:v>3.5630000000000001E-12</c:v>
                </c:pt>
                <c:pt idx="37120">
                  <c:v>3.5680000000000001E-12</c:v>
                </c:pt>
                <c:pt idx="37121">
                  <c:v>3.5769999999999998E-12</c:v>
                </c:pt>
                <c:pt idx="37122">
                  <c:v>3.5810000000000002E-12</c:v>
                </c:pt>
                <c:pt idx="37123">
                  <c:v>3.575E-12</c:v>
                </c:pt>
                <c:pt idx="37124">
                  <c:v>3.579E-12</c:v>
                </c:pt>
                <c:pt idx="37125">
                  <c:v>3.5800000000000001E-12</c:v>
                </c:pt>
                <c:pt idx="37126">
                  <c:v>3.5810000000000002E-12</c:v>
                </c:pt>
                <c:pt idx="37127">
                  <c:v>3.5810000000000002E-12</c:v>
                </c:pt>
                <c:pt idx="37128">
                  <c:v>3.5769999999999998E-12</c:v>
                </c:pt>
                <c:pt idx="37129">
                  <c:v>3.5819999999999999E-12</c:v>
                </c:pt>
                <c:pt idx="37130">
                  <c:v>3.5800000000000001E-12</c:v>
                </c:pt>
                <c:pt idx="37131">
                  <c:v>3.5769999999999998E-12</c:v>
                </c:pt>
                <c:pt idx="37132">
                  <c:v>3.587E-12</c:v>
                </c:pt>
                <c:pt idx="37133">
                  <c:v>3.596E-12</c:v>
                </c:pt>
                <c:pt idx="37134">
                  <c:v>3.5979999999999998E-12</c:v>
                </c:pt>
                <c:pt idx="37135">
                  <c:v>3.5989999999999999E-12</c:v>
                </c:pt>
                <c:pt idx="37136">
                  <c:v>3.5989999999999999E-12</c:v>
                </c:pt>
                <c:pt idx="37137">
                  <c:v>3.5989999999999999E-12</c:v>
                </c:pt>
                <c:pt idx="37138">
                  <c:v>3.5970000000000001E-12</c:v>
                </c:pt>
                <c:pt idx="37139">
                  <c:v>3.6069999999999999E-12</c:v>
                </c:pt>
                <c:pt idx="37140">
                  <c:v>3.5989999999999999E-12</c:v>
                </c:pt>
                <c:pt idx="37141">
                  <c:v>3.5970000000000001E-12</c:v>
                </c:pt>
                <c:pt idx="37142">
                  <c:v>3.604E-12</c:v>
                </c:pt>
                <c:pt idx="37143">
                  <c:v>3.608E-12</c:v>
                </c:pt>
                <c:pt idx="37144">
                  <c:v>3.6140000000000002E-12</c:v>
                </c:pt>
                <c:pt idx="37145">
                  <c:v>3.6199999999999999E-12</c:v>
                </c:pt>
                <c:pt idx="37146">
                  <c:v>3.6220000000000001E-12</c:v>
                </c:pt>
                <c:pt idx="37147">
                  <c:v>3.629E-12</c:v>
                </c:pt>
                <c:pt idx="37148">
                  <c:v>3.625E-12</c:v>
                </c:pt>
                <c:pt idx="37149">
                  <c:v>3.633E-12</c:v>
                </c:pt>
                <c:pt idx="37150">
                  <c:v>3.6319999999999999E-12</c:v>
                </c:pt>
                <c:pt idx="37151">
                  <c:v>3.6300000000000001E-12</c:v>
                </c:pt>
                <c:pt idx="37152">
                  <c:v>3.6319999999999999E-12</c:v>
                </c:pt>
                <c:pt idx="37153">
                  <c:v>3.6520000000000002E-12</c:v>
                </c:pt>
                <c:pt idx="37154">
                  <c:v>3.6529999999999999E-12</c:v>
                </c:pt>
                <c:pt idx="37155">
                  <c:v>3.6479999999999998E-12</c:v>
                </c:pt>
                <c:pt idx="37156">
                  <c:v>3.6359999999999999E-12</c:v>
                </c:pt>
                <c:pt idx="37157">
                  <c:v>3.6390000000000001E-12</c:v>
                </c:pt>
                <c:pt idx="37158">
                  <c:v>3.6449999999999999E-12</c:v>
                </c:pt>
                <c:pt idx="37159">
                  <c:v>3.6479999999999998E-12</c:v>
                </c:pt>
                <c:pt idx="37160">
                  <c:v>3.65E-12</c:v>
                </c:pt>
                <c:pt idx="37161">
                  <c:v>3.658E-12</c:v>
                </c:pt>
                <c:pt idx="37162">
                  <c:v>3.6600000000000002E-12</c:v>
                </c:pt>
                <c:pt idx="37163">
                  <c:v>3.6659999999999999E-12</c:v>
                </c:pt>
                <c:pt idx="37164">
                  <c:v>3.6700000000000003E-12</c:v>
                </c:pt>
                <c:pt idx="37165">
                  <c:v>3.6689999999999998E-12</c:v>
                </c:pt>
                <c:pt idx="37166">
                  <c:v>3.6739999999999999E-12</c:v>
                </c:pt>
                <c:pt idx="37167">
                  <c:v>3.6769999999999998E-12</c:v>
                </c:pt>
                <c:pt idx="37168">
                  <c:v>3.6769999999999998E-12</c:v>
                </c:pt>
                <c:pt idx="37169">
                  <c:v>3.679E-12</c:v>
                </c:pt>
                <c:pt idx="37170">
                  <c:v>3.6830000000000004E-12</c:v>
                </c:pt>
                <c:pt idx="37171">
                  <c:v>3.6879999999999996E-12</c:v>
                </c:pt>
                <c:pt idx="37172">
                  <c:v>3.6819999999999999E-12</c:v>
                </c:pt>
                <c:pt idx="37173">
                  <c:v>3.692E-12</c:v>
                </c:pt>
                <c:pt idx="37174">
                  <c:v>3.692E-12</c:v>
                </c:pt>
                <c:pt idx="37175">
                  <c:v>3.7020000000000002E-12</c:v>
                </c:pt>
                <c:pt idx="37176">
                  <c:v>3.7050000000000001E-12</c:v>
                </c:pt>
                <c:pt idx="37177">
                  <c:v>3.7050000000000001E-12</c:v>
                </c:pt>
                <c:pt idx="37178">
                  <c:v>3.7059999999999998E-12</c:v>
                </c:pt>
                <c:pt idx="37179">
                  <c:v>3.7180000000000001E-12</c:v>
                </c:pt>
                <c:pt idx="37180">
                  <c:v>3.7180000000000001E-12</c:v>
                </c:pt>
                <c:pt idx="37181">
                  <c:v>3.7169999999999996E-12</c:v>
                </c:pt>
                <c:pt idx="37182">
                  <c:v>3.7150000000000002E-12</c:v>
                </c:pt>
                <c:pt idx="37183">
                  <c:v>3.7250000000000004E-12</c:v>
                </c:pt>
                <c:pt idx="37184">
                  <c:v>3.7250000000000004E-12</c:v>
                </c:pt>
                <c:pt idx="37185">
                  <c:v>3.7330000000000004E-12</c:v>
                </c:pt>
                <c:pt idx="37186">
                  <c:v>3.7360000000000002E-12</c:v>
                </c:pt>
                <c:pt idx="37187">
                  <c:v>3.7460000000000004E-12</c:v>
                </c:pt>
                <c:pt idx="37188">
                  <c:v>3.7490000000000003E-12</c:v>
                </c:pt>
                <c:pt idx="37189">
                  <c:v>3.7540000000000004E-12</c:v>
                </c:pt>
                <c:pt idx="37190">
                  <c:v>3.7550000000000001E-12</c:v>
                </c:pt>
                <c:pt idx="37191">
                  <c:v>3.7579999999999999E-12</c:v>
                </c:pt>
                <c:pt idx="37192">
                  <c:v>3.7579999999999999E-12</c:v>
                </c:pt>
                <c:pt idx="37193">
                  <c:v>3.7830000000000003E-12</c:v>
                </c:pt>
                <c:pt idx="37194">
                  <c:v>3.7730000000000002E-12</c:v>
                </c:pt>
                <c:pt idx="37195">
                  <c:v>3.7760000000000001E-12</c:v>
                </c:pt>
                <c:pt idx="37196">
                  <c:v>3.7719999999999997E-12</c:v>
                </c:pt>
                <c:pt idx="37197">
                  <c:v>3.7769999999999998E-12</c:v>
                </c:pt>
                <c:pt idx="37198">
                  <c:v>3.7799999999999996E-12</c:v>
                </c:pt>
                <c:pt idx="37199">
                  <c:v>3.7899999999999998E-12</c:v>
                </c:pt>
                <c:pt idx="37200">
                  <c:v>3.7890000000000001E-12</c:v>
                </c:pt>
                <c:pt idx="37201">
                  <c:v>3.8009999999999997E-12</c:v>
                </c:pt>
                <c:pt idx="37202">
                  <c:v>3.8079999999999999E-12</c:v>
                </c:pt>
                <c:pt idx="37203">
                  <c:v>3.821E-12</c:v>
                </c:pt>
                <c:pt idx="37204">
                  <c:v>3.8189999999999998E-12</c:v>
                </c:pt>
                <c:pt idx="37205">
                  <c:v>3.8180000000000001E-12</c:v>
                </c:pt>
                <c:pt idx="37206">
                  <c:v>3.8159999999999999E-12</c:v>
                </c:pt>
                <c:pt idx="37207">
                  <c:v>3.8250000000000004E-12</c:v>
                </c:pt>
                <c:pt idx="37208">
                  <c:v>3.8349999999999997E-12</c:v>
                </c:pt>
                <c:pt idx="37209">
                  <c:v>3.8399999999999998E-12</c:v>
                </c:pt>
                <c:pt idx="37210">
                  <c:v>3.8509999999999996E-12</c:v>
                </c:pt>
                <c:pt idx="37211">
                  <c:v>3.8520000000000001E-12</c:v>
                </c:pt>
                <c:pt idx="37212">
                  <c:v>3.8570000000000002E-12</c:v>
                </c:pt>
                <c:pt idx="37213">
                  <c:v>3.8689999999999998E-12</c:v>
                </c:pt>
                <c:pt idx="37214">
                  <c:v>3.876E-12</c:v>
                </c:pt>
                <c:pt idx="37215">
                  <c:v>3.8819999999999998E-12</c:v>
                </c:pt>
                <c:pt idx="37216">
                  <c:v>3.884E-12</c:v>
                </c:pt>
                <c:pt idx="37217">
                  <c:v>3.8880000000000004E-12</c:v>
                </c:pt>
                <c:pt idx="37218">
                  <c:v>3.8960000000000004E-12</c:v>
                </c:pt>
                <c:pt idx="37219">
                  <c:v>3.9029999999999998E-12</c:v>
                </c:pt>
                <c:pt idx="37220">
                  <c:v>3.905E-12</c:v>
                </c:pt>
                <c:pt idx="37221">
                  <c:v>3.9150000000000002E-12</c:v>
                </c:pt>
                <c:pt idx="37222">
                  <c:v>3.9170000000000004E-12</c:v>
                </c:pt>
                <c:pt idx="37223">
                  <c:v>3.9189999999999998E-12</c:v>
                </c:pt>
                <c:pt idx="37224">
                  <c:v>3.9159999999999999E-12</c:v>
                </c:pt>
                <c:pt idx="37225">
                  <c:v>3.9150000000000002E-12</c:v>
                </c:pt>
                <c:pt idx="37226">
                  <c:v>3.9230000000000001E-12</c:v>
                </c:pt>
                <c:pt idx="37227">
                  <c:v>3.9330000000000003E-12</c:v>
                </c:pt>
                <c:pt idx="37228">
                  <c:v>3.9280000000000002E-12</c:v>
                </c:pt>
                <c:pt idx="37229">
                  <c:v>3.9349999999999997E-12</c:v>
                </c:pt>
                <c:pt idx="37230">
                  <c:v>3.9490000000000002E-12</c:v>
                </c:pt>
                <c:pt idx="37231">
                  <c:v>3.9579999999999999E-12</c:v>
                </c:pt>
                <c:pt idx="37232">
                  <c:v>3.955E-12</c:v>
                </c:pt>
                <c:pt idx="37233">
                  <c:v>3.963E-12</c:v>
                </c:pt>
                <c:pt idx="37234">
                  <c:v>3.9670000000000004E-12</c:v>
                </c:pt>
                <c:pt idx="37235">
                  <c:v>3.9709999999999999E-12</c:v>
                </c:pt>
                <c:pt idx="37236">
                  <c:v>3.9659999999999999E-12</c:v>
                </c:pt>
                <c:pt idx="37237">
                  <c:v>3.9730000000000001E-12</c:v>
                </c:pt>
                <c:pt idx="37238">
                  <c:v>3.9799999999999996E-12</c:v>
                </c:pt>
                <c:pt idx="37239">
                  <c:v>3.9869999999999999E-12</c:v>
                </c:pt>
                <c:pt idx="37240">
                  <c:v>3.9929999999999996E-12</c:v>
                </c:pt>
                <c:pt idx="37241">
                  <c:v>3.9999999999999999E-12</c:v>
                </c:pt>
                <c:pt idx="37242">
                  <c:v>3.9999999999999999E-12</c:v>
                </c:pt>
                <c:pt idx="37243">
                  <c:v>4.0100000000000001E-12</c:v>
                </c:pt>
                <c:pt idx="37244">
                  <c:v>4.0029999999999998E-12</c:v>
                </c:pt>
                <c:pt idx="37245">
                  <c:v>4.0120000000000003E-12</c:v>
                </c:pt>
                <c:pt idx="37246">
                  <c:v>4.0209999999999999E-12</c:v>
                </c:pt>
                <c:pt idx="37247">
                  <c:v>4.0250000000000003E-12</c:v>
                </c:pt>
                <c:pt idx="37248">
                  <c:v>4.0319999999999998E-12</c:v>
                </c:pt>
                <c:pt idx="37249">
                  <c:v>4.0369999999999999E-12</c:v>
                </c:pt>
                <c:pt idx="37250">
                  <c:v>4.034E-12</c:v>
                </c:pt>
                <c:pt idx="37251">
                  <c:v>4.0349999999999997E-12</c:v>
                </c:pt>
                <c:pt idx="37252">
                  <c:v>4.0410000000000002E-12</c:v>
                </c:pt>
                <c:pt idx="37253">
                  <c:v>4.0509999999999996E-12</c:v>
                </c:pt>
                <c:pt idx="37254">
                  <c:v>4.0590000000000004E-12</c:v>
                </c:pt>
                <c:pt idx="37255">
                  <c:v>4.0600000000000001E-12</c:v>
                </c:pt>
                <c:pt idx="37256">
                  <c:v>4.0650000000000001E-12</c:v>
                </c:pt>
                <c:pt idx="37257">
                  <c:v>4.076E-12</c:v>
                </c:pt>
                <c:pt idx="37258">
                  <c:v>4.0800000000000004E-12</c:v>
                </c:pt>
                <c:pt idx="37259">
                  <c:v>4.0810000000000001E-12</c:v>
                </c:pt>
                <c:pt idx="37260">
                  <c:v>4.0810000000000001E-12</c:v>
                </c:pt>
                <c:pt idx="37261">
                  <c:v>4.0849999999999997E-12</c:v>
                </c:pt>
                <c:pt idx="37262">
                  <c:v>4.0860000000000002E-12</c:v>
                </c:pt>
                <c:pt idx="37263">
                  <c:v>4.0880000000000004E-12</c:v>
                </c:pt>
                <c:pt idx="37264">
                  <c:v>4.097E-12</c:v>
                </c:pt>
                <c:pt idx="37265">
                  <c:v>4.0979999999999997E-12</c:v>
                </c:pt>
                <c:pt idx="37266">
                  <c:v>4.0990000000000002E-12</c:v>
                </c:pt>
                <c:pt idx="37267">
                  <c:v>4.1120000000000003E-12</c:v>
                </c:pt>
                <c:pt idx="37268">
                  <c:v>4.1079999999999999E-12</c:v>
                </c:pt>
                <c:pt idx="37269">
                  <c:v>4.1219999999999996E-12</c:v>
                </c:pt>
                <c:pt idx="37270">
                  <c:v>4.1189999999999997E-12</c:v>
                </c:pt>
                <c:pt idx="37271">
                  <c:v>4.1219999999999996E-12</c:v>
                </c:pt>
                <c:pt idx="37272">
                  <c:v>4.1280000000000002E-12</c:v>
                </c:pt>
                <c:pt idx="37273">
                  <c:v>4.1449999999999998E-12</c:v>
                </c:pt>
                <c:pt idx="37274">
                  <c:v>4.1510000000000004E-12</c:v>
                </c:pt>
                <c:pt idx="37275">
                  <c:v>4.1510000000000004E-12</c:v>
                </c:pt>
                <c:pt idx="37276">
                  <c:v>4.1559999999999997E-12</c:v>
                </c:pt>
                <c:pt idx="37277">
                  <c:v>4.1629999999999999E-12</c:v>
                </c:pt>
                <c:pt idx="37278">
                  <c:v>4.1650000000000001E-12</c:v>
                </c:pt>
                <c:pt idx="37279">
                  <c:v>4.1769999999999997E-12</c:v>
                </c:pt>
                <c:pt idx="37280">
                  <c:v>4.1780000000000002E-12</c:v>
                </c:pt>
                <c:pt idx="37281">
                  <c:v>4.1769999999999997E-12</c:v>
                </c:pt>
                <c:pt idx="37282">
                  <c:v>4.1750000000000003E-12</c:v>
                </c:pt>
                <c:pt idx="37283">
                  <c:v>4.1810000000000001E-12</c:v>
                </c:pt>
                <c:pt idx="37284">
                  <c:v>4.1919999999999999E-12</c:v>
                </c:pt>
                <c:pt idx="37285">
                  <c:v>4.1869999999999998E-12</c:v>
                </c:pt>
                <c:pt idx="37286">
                  <c:v>4.1869999999999998E-12</c:v>
                </c:pt>
                <c:pt idx="37287">
                  <c:v>4.1960000000000003E-12</c:v>
                </c:pt>
                <c:pt idx="37288">
                  <c:v>4.197E-12</c:v>
                </c:pt>
                <c:pt idx="37289">
                  <c:v>4.205E-12</c:v>
                </c:pt>
                <c:pt idx="37290">
                  <c:v>4.2059999999999996E-12</c:v>
                </c:pt>
                <c:pt idx="37291">
                  <c:v>4.2109999999999997E-12</c:v>
                </c:pt>
                <c:pt idx="37292">
                  <c:v>4.2189999999999997E-12</c:v>
                </c:pt>
                <c:pt idx="37293">
                  <c:v>4.2239999999999998E-12</c:v>
                </c:pt>
                <c:pt idx="37294">
                  <c:v>4.231E-12</c:v>
                </c:pt>
                <c:pt idx="37295">
                  <c:v>4.2280000000000002E-12</c:v>
                </c:pt>
                <c:pt idx="37296">
                  <c:v>4.2280000000000002E-12</c:v>
                </c:pt>
                <c:pt idx="37297">
                  <c:v>4.2330000000000002E-12</c:v>
                </c:pt>
                <c:pt idx="37298">
                  <c:v>4.239E-12</c:v>
                </c:pt>
                <c:pt idx="37299">
                  <c:v>4.2460000000000003E-12</c:v>
                </c:pt>
                <c:pt idx="37300">
                  <c:v>4.2529999999999998E-12</c:v>
                </c:pt>
                <c:pt idx="37301">
                  <c:v>4.2590000000000003E-12</c:v>
                </c:pt>
                <c:pt idx="37302">
                  <c:v>4.2570000000000001E-12</c:v>
                </c:pt>
                <c:pt idx="37303">
                  <c:v>4.2590000000000003E-12</c:v>
                </c:pt>
                <c:pt idx="37304">
                  <c:v>4.2629999999999999E-12</c:v>
                </c:pt>
                <c:pt idx="37305">
                  <c:v>4.2700000000000002E-12</c:v>
                </c:pt>
                <c:pt idx="37306">
                  <c:v>4.2709999999999999E-12</c:v>
                </c:pt>
                <c:pt idx="37307">
                  <c:v>4.2730000000000001E-12</c:v>
                </c:pt>
                <c:pt idx="37308">
                  <c:v>4.2800000000000003E-12</c:v>
                </c:pt>
                <c:pt idx="37309">
                  <c:v>4.2839999999999999E-12</c:v>
                </c:pt>
                <c:pt idx="37310">
                  <c:v>4.2869999999999998E-12</c:v>
                </c:pt>
                <c:pt idx="37311">
                  <c:v>4.2880000000000003E-12</c:v>
                </c:pt>
                <c:pt idx="37312">
                  <c:v>4.2919999999999999E-12</c:v>
                </c:pt>
                <c:pt idx="37313">
                  <c:v>4.2999999999999999E-12</c:v>
                </c:pt>
                <c:pt idx="37314">
                  <c:v>4.2949999999999998E-12</c:v>
                </c:pt>
                <c:pt idx="37315">
                  <c:v>4.3049999999999999E-12</c:v>
                </c:pt>
                <c:pt idx="37316">
                  <c:v>4.3070000000000001E-12</c:v>
                </c:pt>
                <c:pt idx="37317">
                  <c:v>4.3090000000000003E-12</c:v>
                </c:pt>
                <c:pt idx="37318">
                  <c:v>4.3140000000000004E-12</c:v>
                </c:pt>
                <c:pt idx="37319">
                  <c:v>4.3090000000000003E-12</c:v>
                </c:pt>
                <c:pt idx="37320">
                  <c:v>4.3259999999999999E-12</c:v>
                </c:pt>
                <c:pt idx="37321">
                  <c:v>4.3289999999999998E-12</c:v>
                </c:pt>
                <c:pt idx="37322">
                  <c:v>4.3339999999999999E-12</c:v>
                </c:pt>
                <c:pt idx="37323">
                  <c:v>4.3399999999999997E-12</c:v>
                </c:pt>
                <c:pt idx="37324">
                  <c:v>4.3399999999999997E-12</c:v>
                </c:pt>
                <c:pt idx="37325">
                  <c:v>4.3380000000000003E-12</c:v>
                </c:pt>
                <c:pt idx="37326">
                  <c:v>4.3460000000000003E-12</c:v>
                </c:pt>
                <c:pt idx="37327">
                  <c:v>4.3490000000000001E-12</c:v>
                </c:pt>
                <c:pt idx="37328">
                  <c:v>4.3510000000000003E-12</c:v>
                </c:pt>
                <c:pt idx="37329">
                  <c:v>4.3559999999999996E-12</c:v>
                </c:pt>
                <c:pt idx="37330">
                  <c:v>4.3579999999999998E-12</c:v>
                </c:pt>
                <c:pt idx="37331">
                  <c:v>4.3490000000000001E-12</c:v>
                </c:pt>
                <c:pt idx="37332">
                  <c:v>4.3590000000000003E-12</c:v>
                </c:pt>
                <c:pt idx="37333">
                  <c:v>4.3590000000000003E-12</c:v>
                </c:pt>
                <c:pt idx="37334">
                  <c:v>4.3689999999999997E-12</c:v>
                </c:pt>
                <c:pt idx="37335">
                  <c:v>4.3659999999999998E-12</c:v>
                </c:pt>
                <c:pt idx="37336">
                  <c:v>4.3659999999999998E-12</c:v>
                </c:pt>
                <c:pt idx="37337">
                  <c:v>4.3689999999999997E-12</c:v>
                </c:pt>
                <c:pt idx="37338">
                  <c:v>4.3590000000000003E-12</c:v>
                </c:pt>
                <c:pt idx="37339">
                  <c:v>4.3590000000000003E-12</c:v>
                </c:pt>
                <c:pt idx="37340">
                  <c:v>4.3650000000000001E-12</c:v>
                </c:pt>
                <c:pt idx="37341">
                  <c:v>4.3650000000000001E-12</c:v>
                </c:pt>
                <c:pt idx="37342">
                  <c:v>4.36E-12</c:v>
                </c:pt>
                <c:pt idx="37343">
                  <c:v>4.3670000000000003E-12</c:v>
                </c:pt>
                <c:pt idx="37344">
                  <c:v>4.36E-12</c:v>
                </c:pt>
                <c:pt idx="37345">
                  <c:v>4.3590000000000003E-12</c:v>
                </c:pt>
                <c:pt idx="37346">
                  <c:v>4.3629999999999999E-12</c:v>
                </c:pt>
                <c:pt idx="37347">
                  <c:v>4.3650000000000001E-12</c:v>
                </c:pt>
                <c:pt idx="37348">
                  <c:v>4.352E-12</c:v>
                </c:pt>
                <c:pt idx="37349">
                  <c:v>4.3590000000000003E-12</c:v>
                </c:pt>
                <c:pt idx="37350">
                  <c:v>4.352E-12</c:v>
                </c:pt>
                <c:pt idx="37351">
                  <c:v>4.352E-12</c:v>
                </c:pt>
                <c:pt idx="37352">
                  <c:v>4.339E-12</c:v>
                </c:pt>
                <c:pt idx="37353">
                  <c:v>4.3549999999999999E-12</c:v>
                </c:pt>
                <c:pt idx="37354">
                  <c:v>4.3620000000000002E-12</c:v>
                </c:pt>
                <c:pt idx="37355">
                  <c:v>4.3689999999999997E-12</c:v>
                </c:pt>
                <c:pt idx="37356">
                  <c:v>4.3559999999999996E-12</c:v>
                </c:pt>
                <c:pt idx="37357">
                  <c:v>4.3689999999999997E-12</c:v>
                </c:pt>
                <c:pt idx="37358">
                  <c:v>4.3709999999999999E-12</c:v>
                </c:pt>
                <c:pt idx="37359">
                  <c:v>4.3620000000000002E-12</c:v>
                </c:pt>
                <c:pt idx="37360">
                  <c:v>4.3510000000000003E-12</c:v>
                </c:pt>
                <c:pt idx="37361">
                  <c:v>4.3499999999999998E-12</c:v>
                </c:pt>
                <c:pt idx="37362">
                  <c:v>4.3369999999999998E-12</c:v>
                </c:pt>
                <c:pt idx="37363">
                  <c:v>4.3410000000000002E-12</c:v>
                </c:pt>
                <c:pt idx="37364">
                  <c:v>4.3330000000000002E-12</c:v>
                </c:pt>
                <c:pt idx="37365">
                  <c:v>4.3339999999999999E-12</c:v>
                </c:pt>
                <c:pt idx="37366">
                  <c:v>4.3300000000000003E-12</c:v>
                </c:pt>
                <c:pt idx="37367">
                  <c:v>4.3239999999999998E-12</c:v>
                </c:pt>
                <c:pt idx="37368">
                  <c:v>4.3220000000000004E-12</c:v>
                </c:pt>
                <c:pt idx="37369">
                  <c:v>4.3129999999999999E-12</c:v>
                </c:pt>
                <c:pt idx="37370">
                  <c:v>4.3140000000000004E-12</c:v>
                </c:pt>
                <c:pt idx="37371">
                  <c:v>4.3140000000000004E-12</c:v>
                </c:pt>
                <c:pt idx="37372">
                  <c:v>4.3129999999999999E-12</c:v>
                </c:pt>
                <c:pt idx="37373">
                  <c:v>4.3079999999999998E-12</c:v>
                </c:pt>
                <c:pt idx="37374">
                  <c:v>4.3049999999999999E-12</c:v>
                </c:pt>
                <c:pt idx="37375">
                  <c:v>4.3140000000000004E-12</c:v>
                </c:pt>
                <c:pt idx="37376">
                  <c:v>4.3059999999999996E-12</c:v>
                </c:pt>
                <c:pt idx="37377">
                  <c:v>4.2949999999999998E-12</c:v>
                </c:pt>
                <c:pt idx="37378">
                  <c:v>4.3059999999999996E-12</c:v>
                </c:pt>
                <c:pt idx="37379">
                  <c:v>4.3090000000000003E-12</c:v>
                </c:pt>
                <c:pt idx="37380">
                  <c:v>4.3109999999999997E-12</c:v>
                </c:pt>
                <c:pt idx="37381">
                  <c:v>4.3040000000000002E-12</c:v>
                </c:pt>
                <c:pt idx="37382">
                  <c:v>4.3049999999999999E-12</c:v>
                </c:pt>
                <c:pt idx="37383">
                  <c:v>4.3059999999999996E-12</c:v>
                </c:pt>
                <c:pt idx="37384">
                  <c:v>4.2979999999999997E-12</c:v>
                </c:pt>
                <c:pt idx="37385">
                  <c:v>4.2930000000000004E-12</c:v>
                </c:pt>
                <c:pt idx="37386">
                  <c:v>4.2769999999999996E-12</c:v>
                </c:pt>
                <c:pt idx="37387">
                  <c:v>4.2730000000000001E-12</c:v>
                </c:pt>
                <c:pt idx="37388">
                  <c:v>4.2739999999999998E-12</c:v>
                </c:pt>
                <c:pt idx="37389">
                  <c:v>4.2670000000000003E-12</c:v>
                </c:pt>
                <c:pt idx="37390">
                  <c:v>4.2579999999999998E-12</c:v>
                </c:pt>
                <c:pt idx="37391">
                  <c:v>4.2529999999999998E-12</c:v>
                </c:pt>
                <c:pt idx="37392">
                  <c:v>4.2430000000000004E-12</c:v>
                </c:pt>
                <c:pt idx="37393">
                  <c:v>4.239E-12</c:v>
                </c:pt>
                <c:pt idx="37394">
                  <c:v>4.2289999999999999E-12</c:v>
                </c:pt>
                <c:pt idx="37395">
                  <c:v>4.226E-12</c:v>
                </c:pt>
                <c:pt idx="37396">
                  <c:v>4.2220000000000004E-12</c:v>
                </c:pt>
                <c:pt idx="37397">
                  <c:v>4.2139999999999996E-12</c:v>
                </c:pt>
                <c:pt idx="37398">
                  <c:v>4.2059999999999996E-12</c:v>
                </c:pt>
                <c:pt idx="37399">
                  <c:v>4.2029999999999998E-12</c:v>
                </c:pt>
                <c:pt idx="37400">
                  <c:v>4.189E-12</c:v>
                </c:pt>
                <c:pt idx="37401">
                  <c:v>4.1849999999999996E-12</c:v>
                </c:pt>
                <c:pt idx="37402">
                  <c:v>4.1750000000000003E-12</c:v>
                </c:pt>
                <c:pt idx="37403">
                  <c:v>4.176E-12</c:v>
                </c:pt>
                <c:pt idx="37404">
                  <c:v>4.1789999999999999E-12</c:v>
                </c:pt>
                <c:pt idx="37405">
                  <c:v>4.1780000000000002E-12</c:v>
                </c:pt>
                <c:pt idx="37406">
                  <c:v>4.1650000000000001E-12</c:v>
                </c:pt>
                <c:pt idx="37407">
                  <c:v>4.1579999999999999E-12</c:v>
                </c:pt>
                <c:pt idx="37408">
                  <c:v>4.1540000000000003E-12</c:v>
                </c:pt>
                <c:pt idx="37409">
                  <c:v>4.1460000000000003E-12</c:v>
                </c:pt>
                <c:pt idx="37410">
                  <c:v>4.1330000000000003E-12</c:v>
                </c:pt>
                <c:pt idx="37411">
                  <c:v>4.1250000000000003E-12</c:v>
                </c:pt>
                <c:pt idx="37412">
                  <c:v>4.1209999999999999E-12</c:v>
                </c:pt>
                <c:pt idx="37413">
                  <c:v>4.1150000000000001E-12</c:v>
                </c:pt>
                <c:pt idx="37414">
                  <c:v>4.1010000000000004E-12</c:v>
                </c:pt>
                <c:pt idx="37415">
                  <c:v>4.0960000000000003E-12</c:v>
                </c:pt>
                <c:pt idx="37416">
                  <c:v>4.0830000000000003E-12</c:v>
                </c:pt>
                <c:pt idx="37417">
                  <c:v>4.0830000000000003E-12</c:v>
                </c:pt>
                <c:pt idx="37418">
                  <c:v>4.076E-12</c:v>
                </c:pt>
                <c:pt idx="37419">
                  <c:v>4.084E-12</c:v>
                </c:pt>
                <c:pt idx="37420">
                  <c:v>4.0739999999999998E-12</c:v>
                </c:pt>
                <c:pt idx="37421">
                  <c:v>4.068E-12</c:v>
                </c:pt>
                <c:pt idx="37422">
                  <c:v>4.0670000000000003E-12</c:v>
                </c:pt>
                <c:pt idx="37423">
                  <c:v>4.0659999999999998E-12</c:v>
                </c:pt>
                <c:pt idx="37424">
                  <c:v>4.0540000000000003E-12</c:v>
                </c:pt>
                <c:pt idx="37425">
                  <c:v>4.0570000000000002E-12</c:v>
                </c:pt>
                <c:pt idx="37426">
                  <c:v>4.0479999999999997E-12</c:v>
                </c:pt>
                <c:pt idx="37427">
                  <c:v>4.0509999999999996E-12</c:v>
                </c:pt>
                <c:pt idx="37428">
                  <c:v>4.0269999999999997E-12</c:v>
                </c:pt>
                <c:pt idx="37429">
                  <c:v>4.0150000000000002E-12</c:v>
                </c:pt>
                <c:pt idx="37430">
                  <c:v>4.0040000000000003E-12</c:v>
                </c:pt>
                <c:pt idx="37431">
                  <c:v>4.0100000000000001E-12</c:v>
                </c:pt>
                <c:pt idx="37432">
                  <c:v>3.997E-12</c:v>
                </c:pt>
                <c:pt idx="37433">
                  <c:v>3.997E-12</c:v>
                </c:pt>
                <c:pt idx="37434">
                  <c:v>3.9849999999999997E-12</c:v>
                </c:pt>
                <c:pt idx="37435">
                  <c:v>3.9819999999999998E-12</c:v>
                </c:pt>
                <c:pt idx="37436">
                  <c:v>3.9750000000000003E-12</c:v>
                </c:pt>
                <c:pt idx="37437">
                  <c:v>3.9700000000000002E-12</c:v>
                </c:pt>
                <c:pt idx="37438">
                  <c:v>3.9639999999999997E-12</c:v>
                </c:pt>
                <c:pt idx="37439">
                  <c:v>3.955E-12</c:v>
                </c:pt>
                <c:pt idx="37440">
                  <c:v>3.9479999999999997E-12</c:v>
                </c:pt>
                <c:pt idx="37441">
                  <c:v>3.9399999999999998E-12</c:v>
                </c:pt>
                <c:pt idx="37442">
                  <c:v>3.9310000000000001E-12</c:v>
                </c:pt>
                <c:pt idx="37443">
                  <c:v>3.9289999999999999E-12</c:v>
                </c:pt>
                <c:pt idx="37444">
                  <c:v>3.9250000000000003E-12</c:v>
                </c:pt>
                <c:pt idx="37445">
                  <c:v>3.9189999999999998E-12</c:v>
                </c:pt>
                <c:pt idx="37446">
                  <c:v>3.9079999999999999E-12</c:v>
                </c:pt>
                <c:pt idx="37447">
                  <c:v>3.9089999999999996E-12</c:v>
                </c:pt>
                <c:pt idx="37448">
                  <c:v>3.9029999999999998E-12</c:v>
                </c:pt>
                <c:pt idx="37449">
                  <c:v>3.8860000000000002E-12</c:v>
                </c:pt>
                <c:pt idx="37450">
                  <c:v>3.876E-12</c:v>
                </c:pt>
                <c:pt idx="37451">
                  <c:v>3.8670000000000004E-12</c:v>
                </c:pt>
                <c:pt idx="37452">
                  <c:v>3.876E-12</c:v>
                </c:pt>
                <c:pt idx="37453">
                  <c:v>3.8520000000000001E-12</c:v>
                </c:pt>
                <c:pt idx="37454">
                  <c:v>3.8399999999999998E-12</c:v>
                </c:pt>
                <c:pt idx="37455">
                  <c:v>3.8369999999999999E-12</c:v>
                </c:pt>
                <c:pt idx="37456">
                  <c:v>3.8299999999999996E-12</c:v>
                </c:pt>
                <c:pt idx="37457">
                  <c:v>3.8250000000000004E-12</c:v>
                </c:pt>
                <c:pt idx="37458">
                  <c:v>3.8250000000000004E-12</c:v>
                </c:pt>
                <c:pt idx="37459">
                  <c:v>3.8200000000000003E-12</c:v>
                </c:pt>
                <c:pt idx="37460">
                  <c:v>3.8100000000000001E-12</c:v>
                </c:pt>
                <c:pt idx="37461">
                  <c:v>3.8109999999999998E-12</c:v>
                </c:pt>
                <c:pt idx="37462">
                  <c:v>3.8029999999999999E-12</c:v>
                </c:pt>
                <c:pt idx="37463">
                  <c:v>3.8009999999999997E-12</c:v>
                </c:pt>
                <c:pt idx="37464">
                  <c:v>3.7860000000000002E-12</c:v>
                </c:pt>
                <c:pt idx="37465">
                  <c:v>3.7879999999999996E-12</c:v>
                </c:pt>
                <c:pt idx="37466">
                  <c:v>3.7810000000000001E-12</c:v>
                </c:pt>
                <c:pt idx="37467">
                  <c:v>3.771E-12</c:v>
                </c:pt>
                <c:pt idx="37468">
                  <c:v>3.7600000000000001E-12</c:v>
                </c:pt>
                <c:pt idx="37469">
                  <c:v>3.7589999999999996E-12</c:v>
                </c:pt>
                <c:pt idx="37470">
                  <c:v>3.75E-12</c:v>
                </c:pt>
                <c:pt idx="37471">
                  <c:v>3.7650000000000002E-12</c:v>
                </c:pt>
                <c:pt idx="37472">
                  <c:v>3.7550000000000001E-12</c:v>
                </c:pt>
                <c:pt idx="37473">
                  <c:v>3.7509999999999997E-12</c:v>
                </c:pt>
                <c:pt idx="37474">
                  <c:v>3.7429999999999997E-12</c:v>
                </c:pt>
                <c:pt idx="37475">
                  <c:v>3.7390000000000001E-12</c:v>
                </c:pt>
                <c:pt idx="37476">
                  <c:v>3.7150000000000002E-12</c:v>
                </c:pt>
                <c:pt idx="37477">
                  <c:v>3.7299999999999997E-12</c:v>
                </c:pt>
                <c:pt idx="37478">
                  <c:v>3.7100000000000001E-12</c:v>
                </c:pt>
                <c:pt idx="37479">
                  <c:v>3.7100000000000001E-12</c:v>
                </c:pt>
                <c:pt idx="37480">
                  <c:v>3.6990000000000003E-12</c:v>
                </c:pt>
                <c:pt idx="37481">
                  <c:v>3.6990000000000003E-12</c:v>
                </c:pt>
                <c:pt idx="37482">
                  <c:v>3.6879999999999996E-12</c:v>
                </c:pt>
                <c:pt idx="37483">
                  <c:v>3.6750000000000004E-12</c:v>
                </c:pt>
                <c:pt idx="37484">
                  <c:v>3.6769999999999998E-12</c:v>
                </c:pt>
                <c:pt idx="37485">
                  <c:v>3.6700000000000003E-12</c:v>
                </c:pt>
                <c:pt idx="37486">
                  <c:v>3.6659999999999999E-12</c:v>
                </c:pt>
                <c:pt idx="37487">
                  <c:v>3.671E-12</c:v>
                </c:pt>
                <c:pt idx="37488">
                  <c:v>3.663E-12</c:v>
                </c:pt>
                <c:pt idx="37489">
                  <c:v>3.6589999999999997E-12</c:v>
                </c:pt>
                <c:pt idx="37490">
                  <c:v>3.6490000000000003E-12</c:v>
                </c:pt>
                <c:pt idx="37491">
                  <c:v>3.6470000000000001E-12</c:v>
                </c:pt>
                <c:pt idx="37492">
                  <c:v>3.6440000000000002E-12</c:v>
                </c:pt>
                <c:pt idx="37493">
                  <c:v>3.6399999999999998E-12</c:v>
                </c:pt>
                <c:pt idx="37494">
                  <c:v>3.6180000000000001E-12</c:v>
                </c:pt>
                <c:pt idx="37495">
                  <c:v>3.617E-12</c:v>
                </c:pt>
                <c:pt idx="37496">
                  <c:v>3.6239999999999999E-12</c:v>
                </c:pt>
                <c:pt idx="37497">
                  <c:v>3.6189999999999998E-12</c:v>
                </c:pt>
                <c:pt idx="37498">
                  <c:v>3.6199999999999999E-12</c:v>
                </c:pt>
                <c:pt idx="37499">
                  <c:v>3.6189999999999998E-12</c:v>
                </c:pt>
                <c:pt idx="37500">
                  <c:v>3.6220000000000001E-12</c:v>
                </c:pt>
                <c:pt idx="37501">
                  <c:v>3.6180000000000001E-12</c:v>
                </c:pt>
                <c:pt idx="37502">
                  <c:v>3.6100000000000002E-12</c:v>
                </c:pt>
                <c:pt idx="37503">
                  <c:v>3.612E-12</c:v>
                </c:pt>
                <c:pt idx="37504">
                  <c:v>3.6090000000000001E-12</c:v>
                </c:pt>
                <c:pt idx="37505">
                  <c:v>3.6109999999999999E-12</c:v>
                </c:pt>
                <c:pt idx="37506">
                  <c:v>3.6060000000000002E-12</c:v>
                </c:pt>
                <c:pt idx="37507">
                  <c:v>3.5989999999999999E-12</c:v>
                </c:pt>
                <c:pt idx="37508">
                  <c:v>3.5979999999999998E-12</c:v>
                </c:pt>
                <c:pt idx="37509">
                  <c:v>3.604E-12</c:v>
                </c:pt>
                <c:pt idx="37510">
                  <c:v>3.5949999999999999E-12</c:v>
                </c:pt>
                <c:pt idx="37511">
                  <c:v>3.5970000000000001E-12</c:v>
                </c:pt>
                <c:pt idx="37512">
                  <c:v>3.596E-12</c:v>
                </c:pt>
                <c:pt idx="37513">
                  <c:v>3.592E-12</c:v>
                </c:pt>
                <c:pt idx="37514">
                  <c:v>3.583E-12</c:v>
                </c:pt>
                <c:pt idx="37515">
                  <c:v>3.5819999999999999E-12</c:v>
                </c:pt>
                <c:pt idx="37516">
                  <c:v>3.5689999999999998E-12</c:v>
                </c:pt>
                <c:pt idx="37517">
                  <c:v>3.5689999999999998E-12</c:v>
                </c:pt>
                <c:pt idx="37518">
                  <c:v>3.5729999999999998E-12</c:v>
                </c:pt>
                <c:pt idx="37519">
                  <c:v>3.5699999999999999E-12</c:v>
                </c:pt>
                <c:pt idx="37520">
                  <c:v>3.567E-12</c:v>
                </c:pt>
                <c:pt idx="37521">
                  <c:v>3.571E-12</c:v>
                </c:pt>
                <c:pt idx="37522">
                  <c:v>3.5680000000000001E-12</c:v>
                </c:pt>
                <c:pt idx="37523">
                  <c:v>3.5779999999999999E-12</c:v>
                </c:pt>
                <c:pt idx="37524">
                  <c:v>3.5609999999999999E-12</c:v>
                </c:pt>
                <c:pt idx="37525">
                  <c:v>3.5649999999999999E-12</c:v>
                </c:pt>
                <c:pt idx="37526">
                  <c:v>3.562E-12</c:v>
                </c:pt>
                <c:pt idx="37527">
                  <c:v>3.5569999999999999E-12</c:v>
                </c:pt>
                <c:pt idx="37528">
                  <c:v>3.5689999999999998E-12</c:v>
                </c:pt>
                <c:pt idx="37529">
                  <c:v>3.5640000000000002E-12</c:v>
                </c:pt>
                <c:pt idx="37530">
                  <c:v>3.5680000000000001E-12</c:v>
                </c:pt>
                <c:pt idx="37531">
                  <c:v>3.5729999999999998E-12</c:v>
                </c:pt>
                <c:pt idx="37532">
                  <c:v>3.5729999999999998E-12</c:v>
                </c:pt>
                <c:pt idx="37533">
                  <c:v>3.579E-12</c:v>
                </c:pt>
                <c:pt idx="37534">
                  <c:v>3.5760000000000001E-12</c:v>
                </c:pt>
                <c:pt idx="37535">
                  <c:v>3.5760000000000001E-12</c:v>
                </c:pt>
                <c:pt idx="37536">
                  <c:v>3.575E-12</c:v>
                </c:pt>
                <c:pt idx="37537">
                  <c:v>3.567E-12</c:v>
                </c:pt>
                <c:pt idx="37538">
                  <c:v>3.566E-12</c:v>
                </c:pt>
                <c:pt idx="37539">
                  <c:v>3.5779999999999999E-12</c:v>
                </c:pt>
                <c:pt idx="37540">
                  <c:v>3.5810000000000002E-12</c:v>
                </c:pt>
                <c:pt idx="37541">
                  <c:v>3.587E-12</c:v>
                </c:pt>
                <c:pt idx="37542">
                  <c:v>3.5890000000000002E-12</c:v>
                </c:pt>
                <c:pt idx="37543">
                  <c:v>3.5939999999999998E-12</c:v>
                </c:pt>
                <c:pt idx="37544">
                  <c:v>3.596E-12</c:v>
                </c:pt>
                <c:pt idx="37545">
                  <c:v>3.6029999999999999E-12</c:v>
                </c:pt>
                <c:pt idx="37546">
                  <c:v>3.608E-12</c:v>
                </c:pt>
                <c:pt idx="37547">
                  <c:v>3.5979999999999998E-12</c:v>
                </c:pt>
                <c:pt idx="37548">
                  <c:v>3.5970000000000001E-12</c:v>
                </c:pt>
                <c:pt idx="37549">
                  <c:v>3.6060000000000002E-12</c:v>
                </c:pt>
                <c:pt idx="37550">
                  <c:v>3.6100000000000002E-12</c:v>
                </c:pt>
                <c:pt idx="37551">
                  <c:v>3.6130000000000001E-12</c:v>
                </c:pt>
                <c:pt idx="37552">
                  <c:v>3.5930000000000001E-12</c:v>
                </c:pt>
                <c:pt idx="37553">
                  <c:v>3.6199999999999999E-12</c:v>
                </c:pt>
                <c:pt idx="37554">
                  <c:v>3.621E-12</c:v>
                </c:pt>
                <c:pt idx="37555">
                  <c:v>3.629E-12</c:v>
                </c:pt>
                <c:pt idx="37556">
                  <c:v>3.6189999999999998E-12</c:v>
                </c:pt>
                <c:pt idx="37557">
                  <c:v>3.6239999999999999E-12</c:v>
                </c:pt>
                <c:pt idx="37558">
                  <c:v>3.6199999999999999E-12</c:v>
                </c:pt>
                <c:pt idx="37559">
                  <c:v>3.6229999999999998E-12</c:v>
                </c:pt>
                <c:pt idx="37560">
                  <c:v>3.6220000000000001E-12</c:v>
                </c:pt>
                <c:pt idx="37561">
                  <c:v>3.6310000000000002E-12</c:v>
                </c:pt>
                <c:pt idx="37562">
                  <c:v>3.6319999999999999E-12</c:v>
                </c:pt>
                <c:pt idx="37563">
                  <c:v>3.6390000000000001E-12</c:v>
                </c:pt>
                <c:pt idx="37564">
                  <c:v>3.6459999999999996E-12</c:v>
                </c:pt>
                <c:pt idx="37565">
                  <c:v>3.6429999999999997E-12</c:v>
                </c:pt>
                <c:pt idx="37566">
                  <c:v>3.6399999999999998E-12</c:v>
                </c:pt>
                <c:pt idx="37567">
                  <c:v>3.6429999999999997E-12</c:v>
                </c:pt>
                <c:pt idx="37568">
                  <c:v>3.6459999999999996E-12</c:v>
                </c:pt>
                <c:pt idx="37569">
                  <c:v>3.6509999999999997E-12</c:v>
                </c:pt>
                <c:pt idx="37570">
                  <c:v>3.658E-12</c:v>
                </c:pt>
                <c:pt idx="37571">
                  <c:v>3.6689999999999998E-12</c:v>
                </c:pt>
                <c:pt idx="37572">
                  <c:v>3.6650000000000002E-12</c:v>
                </c:pt>
                <c:pt idx="37573">
                  <c:v>3.6739999999999999E-12</c:v>
                </c:pt>
                <c:pt idx="37574">
                  <c:v>3.6719999999999997E-12</c:v>
                </c:pt>
                <c:pt idx="37575">
                  <c:v>3.6830000000000004E-12</c:v>
                </c:pt>
                <c:pt idx="37576">
                  <c:v>3.6830000000000004E-12</c:v>
                </c:pt>
                <c:pt idx="37577">
                  <c:v>3.6680000000000001E-12</c:v>
                </c:pt>
                <c:pt idx="37578">
                  <c:v>3.6979999999999998E-12</c:v>
                </c:pt>
                <c:pt idx="37579">
                  <c:v>3.6970000000000001E-12</c:v>
                </c:pt>
                <c:pt idx="37580">
                  <c:v>3.6940000000000002E-12</c:v>
                </c:pt>
                <c:pt idx="37581">
                  <c:v>3.6990000000000003E-12</c:v>
                </c:pt>
                <c:pt idx="37582">
                  <c:v>3.708E-12</c:v>
                </c:pt>
                <c:pt idx="37583">
                  <c:v>3.708E-12</c:v>
                </c:pt>
                <c:pt idx="37584">
                  <c:v>3.713E-12</c:v>
                </c:pt>
                <c:pt idx="37585">
                  <c:v>3.7169999999999996E-12</c:v>
                </c:pt>
                <c:pt idx="37586">
                  <c:v>3.7189999999999998E-12</c:v>
                </c:pt>
                <c:pt idx="37587">
                  <c:v>3.7169999999999996E-12</c:v>
                </c:pt>
                <c:pt idx="37588">
                  <c:v>3.7260000000000001E-12</c:v>
                </c:pt>
                <c:pt idx="37589">
                  <c:v>3.7299999999999997E-12</c:v>
                </c:pt>
                <c:pt idx="37590">
                  <c:v>3.7280000000000003E-12</c:v>
                </c:pt>
                <c:pt idx="37591">
                  <c:v>3.7360000000000002E-12</c:v>
                </c:pt>
                <c:pt idx="37592">
                  <c:v>3.7390000000000001E-12</c:v>
                </c:pt>
                <c:pt idx="37593">
                  <c:v>3.7490000000000003E-12</c:v>
                </c:pt>
                <c:pt idx="37594">
                  <c:v>3.7429999999999997E-12</c:v>
                </c:pt>
                <c:pt idx="37595">
                  <c:v>3.7470000000000001E-12</c:v>
                </c:pt>
                <c:pt idx="37596">
                  <c:v>3.75E-12</c:v>
                </c:pt>
                <c:pt idx="37597">
                  <c:v>3.7520000000000002E-12</c:v>
                </c:pt>
                <c:pt idx="37598">
                  <c:v>3.7479999999999998E-12</c:v>
                </c:pt>
                <c:pt idx="37599">
                  <c:v>3.7520000000000002E-12</c:v>
                </c:pt>
                <c:pt idx="37600">
                  <c:v>3.7509999999999997E-12</c:v>
                </c:pt>
                <c:pt idx="37601">
                  <c:v>3.7570000000000002E-12</c:v>
                </c:pt>
                <c:pt idx="37602">
                  <c:v>3.7509999999999997E-12</c:v>
                </c:pt>
                <c:pt idx="37603">
                  <c:v>3.7639999999999997E-12</c:v>
                </c:pt>
                <c:pt idx="37604">
                  <c:v>3.771E-12</c:v>
                </c:pt>
                <c:pt idx="37605">
                  <c:v>3.7730000000000002E-12</c:v>
                </c:pt>
                <c:pt idx="37606">
                  <c:v>3.7669999999999996E-12</c:v>
                </c:pt>
                <c:pt idx="37607">
                  <c:v>3.7810000000000001E-12</c:v>
                </c:pt>
                <c:pt idx="37608">
                  <c:v>3.7849999999999997E-12</c:v>
                </c:pt>
                <c:pt idx="37609">
                  <c:v>3.7949999999999999E-12</c:v>
                </c:pt>
                <c:pt idx="37610">
                  <c:v>3.7960000000000004E-12</c:v>
                </c:pt>
                <c:pt idx="37611">
                  <c:v>3.8120000000000003E-12</c:v>
                </c:pt>
                <c:pt idx="37612">
                  <c:v>3.821E-12</c:v>
                </c:pt>
                <c:pt idx="37613">
                  <c:v>3.813E-12</c:v>
                </c:pt>
                <c:pt idx="37614">
                  <c:v>3.8250000000000004E-12</c:v>
                </c:pt>
                <c:pt idx="37615">
                  <c:v>3.8399999999999998E-12</c:v>
                </c:pt>
                <c:pt idx="37616">
                  <c:v>3.842E-12</c:v>
                </c:pt>
                <c:pt idx="37617">
                  <c:v>3.85E-12</c:v>
                </c:pt>
                <c:pt idx="37618">
                  <c:v>3.8559999999999997E-12</c:v>
                </c:pt>
                <c:pt idx="37619">
                  <c:v>3.8670000000000004E-12</c:v>
                </c:pt>
                <c:pt idx="37620">
                  <c:v>3.8609999999999998E-12</c:v>
                </c:pt>
                <c:pt idx="37621">
                  <c:v>3.8579999999999999E-12</c:v>
                </c:pt>
                <c:pt idx="37622">
                  <c:v>3.8689999999999998E-12</c:v>
                </c:pt>
                <c:pt idx="37623">
                  <c:v>3.876E-12</c:v>
                </c:pt>
                <c:pt idx="37624">
                  <c:v>3.8799999999999996E-12</c:v>
                </c:pt>
                <c:pt idx="37625">
                  <c:v>3.8960000000000004E-12</c:v>
                </c:pt>
                <c:pt idx="37626">
                  <c:v>3.8910000000000003E-12</c:v>
                </c:pt>
                <c:pt idx="37627">
                  <c:v>3.8999999999999999E-12</c:v>
                </c:pt>
                <c:pt idx="37628">
                  <c:v>3.8830000000000003E-12</c:v>
                </c:pt>
                <c:pt idx="37629">
                  <c:v>3.8940000000000002E-12</c:v>
                </c:pt>
                <c:pt idx="37630">
                  <c:v>3.8929999999999997E-12</c:v>
                </c:pt>
                <c:pt idx="37631">
                  <c:v>3.9020000000000001E-12</c:v>
                </c:pt>
                <c:pt idx="37632">
                  <c:v>3.8999999999999999E-12</c:v>
                </c:pt>
                <c:pt idx="37633">
                  <c:v>3.9159999999999999E-12</c:v>
                </c:pt>
                <c:pt idx="37634">
                  <c:v>3.9230000000000001E-12</c:v>
                </c:pt>
                <c:pt idx="37635">
                  <c:v>3.9369999999999999E-12</c:v>
                </c:pt>
                <c:pt idx="37636">
                  <c:v>3.9349999999999997E-12</c:v>
                </c:pt>
                <c:pt idx="37637">
                  <c:v>3.9460000000000004E-12</c:v>
                </c:pt>
                <c:pt idx="37638">
                  <c:v>3.9479999999999997E-12</c:v>
                </c:pt>
                <c:pt idx="37639">
                  <c:v>3.9570000000000002E-12</c:v>
                </c:pt>
                <c:pt idx="37640">
                  <c:v>3.9540000000000003E-12</c:v>
                </c:pt>
                <c:pt idx="37641">
                  <c:v>3.9509999999999996E-12</c:v>
                </c:pt>
                <c:pt idx="37642">
                  <c:v>3.9499999999999999E-12</c:v>
                </c:pt>
                <c:pt idx="37643">
                  <c:v>3.9609999999999998E-12</c:v>
                </c:pt>
                <c:pt idx="37644">
                  <c:v>3.9689999999999997E-12</c:v>
                </c:pt>
                <c:pt idx="37645">
                  <c:v>3.9739999999999998E-12</c:v>
                </c:pt>
                <c:pt idx="37646">
                  <c:v>3.9819999999999998E-12</c:v>
                </c:pt>
                <c:pt idx="37647">
                  <c:v>3.9880000000000004E-12</c:v>
                </c:pt>
                <c:pt idx="37648">
                  <c:v>3.9929999999999996E-12</c:v>
                </c:pt>
                <c:pt idx="37649">
                  <c:v>3.997E-12</c:v>
                </c:pt>
                <c:pt idx="37650">
                  <c:v>4.0040000000000003E-12</c:v>
                </c:pt>
                <c:pt idx="37651">
                  <c:v>4.0109999999999998E-12</c:v>
                </c:pt>
                <c:pt idx="37652">
                  <c:v>4.0230000000000001E-12</c:v>
                </c:pt>
                <c:pt idx="37653">
                  <c:v>4.0219999999999996E-12</c:v>
                </c:pt>
                <c:pt idx="37654">
                  <c:v>4.0219999999999996E-12</c:v>
                </c:pt>
                <c:pt idx="37655">
                  <c:v>4.0209999999999999E-12</c:v>
                </c:pt>
                <c:pt idx="37656">
                  <c:v>4.0390000000000001E-12</c:v>
                </c:pt>
                <c:pt idx="37657">
                  <c:v>4.0360000000000002E-12</c:v>
                </c:pt>
                <c:pt idx="37658">
                  <c:v>4.0449999999999998E-12</c:v>
                </c:pt>
                <c:pt idx="37659">
                  <c:v>4.0479999999999997E-12</c:v>
                </c:pt>
                <c:pt idx="37660">
                  <c:v>4.0540000000000003E-12</c:v>
                </c:pt>
                <c:pt idx="37661">
                  <c:v>4.063E-12</c:v>
                </c:pt>
                <c:pt idx="37662">
                  <c:v>4.0670000000000003E-12</c:v>
                </c:pt>
                <c:pt idx="37663">
                  <c:v>4.076E-12</c:v>
                </c:pt>
                <c:pt idx="37664">
                  <c:v>4.0800000000000004E-12</c:v>
                </c:pt>
                <c:pt idx="37665">
                  <c:v>4.0869999999999999E-12</c:v>
                </c:pt>
                <c:pt idx="37666">
                  <c:v>4.1010000000000004E-12</c:v>
                </c:pt>
                <c:pt idx="37667">
                  <c:v>4.1070000000000002E-12</c:v>
                </c:pt>
                <c:pt idx="37668">
                  <c:v>4.1109999999999997E-12</c:v>
                </c:pt>
                <c:pt idx="37669">
                  <c:v>4.1189999999999997E-12</c:v>
                </c:pt>
                <c:pt idx="37670">
                  <c:v>4.118E-12</c:v>
                </c:pt>
                <c:pt idx="37671">
                  <c:v>4.1239999999999998E-12</c:v>
                </c:pt>
                <c:pt idx="37672">
                  <c:v>4.1209999999999999E-12</c:v>
                </c:pt>
                <c:pt idx="37673">
                  <c:v>4.1219999999999996E-12</c:v>
                </c:pt>
                <c:pt idx="37674">
                  <c:v>4.1209999999999999E-12</c:v>
                </c:pt>
                <c:pt idx="37675">
                  <c:v>4.1310000000000001E-12</c:v>
                </c:pt>
                <c:pt idx="37676">
                  <c:v>4.1360000000000001E-12</c:v>
                </c:pt>
                <c:pt idx="37677">
                  <c:v>4.139E-12</c:v>
                </c:pt>
                <c:pt idx="37678">
                  <c:v>4.1479999999999997E-12</c:v>
                </c:pt>
                <c:pt idx="37679">
                  <c:v>4.1529999999999998E-12</c:v>
                </c:pt>
                <c:pt idx="37680">
                  <c:v>4.1540000000000003E-12</c:v>
                </c:pt>
                <c:pt idx="37681">
                  <c:v>4.1559999999999997E-12</c:v>
                </c:pt>
                <c:pt idx="37682">
                  <c:v>4.1570000000000002E-12</c:v>
                </c:pt>
                <c:pt idx="37683">
                  <c:v>4.1609999999999997E-12</c:v>
                </c:pt>
                <c:pt idx="37684">
                  <c:v>4.1639999999999996E-12</c:v>
                </c:pt>
                <c:pt idx="37685">
                  <c:v>4.1739999999999998E-12</c:v>
                </c:pt>
                <c:pt idx="37686">
                  <c:v>4.1780000000000002E-12</c:v>
                </c:pt>
                <c:pt idx="37687">
                  <c:v>4.1999999999999999E-12</c:v>
                </c:pt>
                <c:pt idx="37688">
                  <c:v>4.2010000000000004E-12</c:v>
                </c:pt>
                <c:pt idx="37689">
                  <c:v>4.205E-12</c:v>
                </c:pt>
                <c:pt idx="37690">
                  <c:v>4.2010000000000004E-12</c:v>
                </c:pt>
                <c:pt idx="37691">
                  <c:v>4.2059999999999996E-12</c:v>
                </c:pt>
                <c:pt idx="37692">
                  <c:v>4.2010000000000004E-12</c:v>
                </c:pt>
                <c:pt idx="37693">
                  <c:v>4.2109999999999997E-12</c:v>
                </c:pt>
                <c:pt idx="37694">
                  <c:v>4.2120000000000002E-12</c:v>
                </c:pt>
                <c:pt idx="37695">
                  <c:v>4.2200000000000002E-12</c:v>
                </c:pt>
                <c:pt idx="37696">
                  <c:v>4.2230000000000001E-12</c:v>
                </c:pt>
                <c:pt idx="37697">
                  <c:v>4.2239999999999998E-12</c:v>
                </c:pt>
                <c:pt idx="37698">
                  <c:v>4.2239999999999998E-12</c:v>
                </c:pt>
                <c:pt idx="37699">
                  <c:v>4.2289999999999999E-12</c:v>
                </c:pt>
                <c:pt idx="37700">
                  <c:v>4.2319999999999997E-12</c:v>
                </c:pt>
                <c:pt idx="37701">
                  <c:v>4.2449999999999998E-12</c:v>
                </c:pt>
                <c:pt idx="37702">
                  <c:v>4.2570000000000001E-12</c:v>
                </c:pt>
                <c:pt idx="37703">
                  <c:v>4.2629999999999999E-12</c:v>
                </c:pt>
                <c:pt idx="37704">
                  <c:v>4.2720000000000004E-12</c:v>
                </c:pt>
                <c:pt idx="37705">
                  <c:v>4.2750000000000003E-12</c:v>
                </c:pt>
                <c:pt idx="37706">
                  <c:v>4.2780000000000001E-12</c:v>
                </c:pt>
                <c:pt idx="37707">
                  <c:v>4.2789999999999998E-12</c:v>
                </c:pt>
                <c:pt idx="37708">
                  <c:v>4.2769999999999996E-12</c:v>
                </c:pt>
                <c:pt idx="37709">
                  <c:v>4.2839999999999999E-12</c:v>
                </c:pt>
                <c:pt idx="37710">
                  <c:v>4.2769999999999996E-12</c:v>
                </c:pt>
                <c:pt idx="37711">
                  <c:v>4.2919999999999999E-12</c:v>
                </c:pt>
                <c:pt idx="37712">
                  <c:v>4.2940000000000001E-12</c:v>
                </c:pt>
                <c:pt idx="37713">
                  <c:v>4.3070000000000001E-12</c:v>
                </c:pt>
                <c:pt idx="37714">
                  <c:v>4.3040000000000002E-12</c:v>
                </c:pt>
                <c:pt idx="37715">
                  <c:v>4.3140000000000004E-12</c:v>
                </c:pt>
                <c:pt idx="37716">
                  <c:v>4.3170000000000003E-12</c:v>
                </c:pt>
                <c:pt idx="37717">
                  <c:v>4.3170000000000003E-12</c:v>
                </c:pt>
                <c:pt idx="37718">
                  <c:v>4.3200000000000002E-12</c:v>
                </c:pt>
                <c:pt idx="37719">
                  <c:v>4.3300000000000003E-12</c:v>
                </c:pt>
                <c:pt idx="37720">
                  <c:v>4.3330000000000002E-12</c:v>
                </c:pt>
                <c:pt idx="37721">
                  <c:v>4.3410000000000002E-12</c:v>
                </c:pt>
                <c:pt idx="37722">
                  <c:v>4.3460000000000003E-12</c:v>
                </c:pt>
                <c:pt idx="37723">
                  <c:v>4.3499999999999998E-12</c:v>
                </c:pt>
                <c:pt idx="37724">
                  <c:v>4.3579999999999998E-12</c:v>
                </c:pt>
                <c:pt idx="37725">
                  <c:v>4.3640000000000004E-12</c:v>
                </c:pt>
                <c:pt idx="37726">
                  <c:v>4.3590000000000003E-12</c:v>
                </c:pt>
                <c:pt idx="37727">
                  <c:v>4.3709999999999999E-12</c:v>
                </c:pt>
                <c:pt idx="37728">
                  <c:v>4.3709999999999999E-12</c:v>
                </c:pt>
                <c:pt idx="37729">
                  <c:v>4.3789999999999998E-12</c:v>
                </c:pt>
                <c:pt idx="37730">
                  <c:v>4.3759999999999999E-12</c:v>
                </c:pt>
                <c:pt idx="37731">
                  <c:v>4.3720000000000004E-12</c:v>
                </c:pt>
                <c:pt idx="37732">
                  <c:v>4.3590000000000003E-12</c:v>
                </c:pt>
                <c:pt idx="37733">
                  <c:v>4.3709999999999999E-12</c:v>
                </c:pt>
                <c:pt idx="37734">
                  <c:v>4.3700000000000002E-12</c:v>
                </c:pt>
                <c:pt idx="37735">
                  <c:v>4.3850000000000004E-12</c:v>
                </c:pt>
                <c:pt idx="37736">
                  <c:v>4.3839999999999999E-12</c:v>
                </c:pt>
                <c:pt idx="37737">
                  <c:v>4.3960000000000003E-12</c:v>
                </c:pt>
                <c:pt idx="37738">
                  <c:v>4.4029999999999997E-12</c:v>
                </c:pt>
                <c:pt idx="37739">
                  <c:v>4.4129999999999999E-12</c:v>
                </c:pt>
                <c:pt idx="37740">
                  <c:v>4.4090000000000003E-12</c:v>
                </c:pt>
                <c:pt idx="37741">
                  <c:v>4.4150000000000001E-12</c:v>
                </c:pt>
                <c:pt idx="37742">
                  <c:v>4.4189999999999996E-12</c:v>
                </c:pt>
                <c:pt idx="37743">
                  <c:v>4.4250000000000002E-12</c:v>
                </c:pt>
                <c:pt idx="37744">
                  <c:v>4.423E-12</c:v>
                </c:pt>
                <c:pt idx="37745">
                  <c:v>4.4189999999999996E-12</c:v>
                </c:pt>
                <c:pt idx="37746">
                  <c:v>4.4259999999999999E-12</c:v>
                </c:pt>
                <c:pt idx="37747">
                  <c:v>4.4250000000000002E-12</c:v>
                </c:pt>
                <c:pt idx="37748">
                  <c:v>4.423E-12</c:v>
                </c:pt>
                <c:pt idx="37749">
                  <c:v>4.4250000000000002E-12</c:v>
                </c:pt>
                <c:pt idx="37750">
                  <c:v>4.4170000000000003E-12</c:v>
                </c:pt>
                <c:pt idx="37751">
                  <c:v>4.4239999999999997E-12</c:v>
                </c:pt>
                <c:pt idx="37752">
                  <c:v>4.4150000000000001E-12</c:v>
                </c:pt>
                <c:pt idx="37753">
                  <c:v>4.4259999999999999E-12</c:v>
                </c:pt>
                <c:pt idx="37754">
                  <c:v>4.4269999999999996E-12</c:v>
                </c:pt>
                <c:pt idx="37755">
                  <c:v>4.4350000000000004E-12</c:v>
                </c:pt>
                <c:pt idx="37756">
                  <c:v>4.4339999999999999E-12</c:v>
                </c:pt>
                <c:pt idx="37757">
                  <c:v>4.4369999999999998E-12</c:v>
                </c:pt>
                <c:pt idx="37758">
                  <c:v>4.4380000000000003E-12</c:v>
                </c:pt>
                <c:pt idx="37759">
                  <c:v>4.444E-12</c:v>
                </c:pt>
                <c:pt idx="37760">
                  <c:v>4.4380000000000003E-12</c:v>
                </c:pt>
                <c:pt idx="37761">
                  <c:v>4.4360000000000001E-12</c:v>
                </c:pt>
                <c:pt idx="37762">
                  <c:v>4.431E-12</c:v>
                </c:pt>
                <c:pt idx="37763">
                  <c:v>4.4250000000000002E-12</c:v>
                </c:pt>
                <c:pt idx="37764">
                  <c:v>4.4259999999999999E-12</c:v>
                </c:pt>
                <c:pt idx="37765">
                  <c:v>4.4300000000000003E-12</c:v>
                </c:pt>
                <c:pt idx="37766">
                  <c:v>4.4300000000000003E-12</c:v>
                </c:pt>
                <c:pt idx="37767">
                  <c:v>4.439E-12</c:v>
                </c:pt>
                <c:pt idx="37768">
                  <c:v>4.4339999999999999E-12</c:v>
                </c:pt>
                <c:pt idx="37769">
                  <c:v>4.4319999999999997E-12</c:v>
                </c:pt>
                <c:pt idx="37770">
                  <c:v>4.4330000000000002E-12</c:v>
                </c:pt>
                <c:pt idx="37771">
                  <c:v>4.4380000000000003E-12</c:v>
                </c:pt>
                <c:pt idx="37772">
                  <c:v>4.431E-12</c:v>
                </c:pt>
                <c:pt idx="37773">
                  <c:v>4.423E-12</c:v>
                </c:pt>
                <c:pt idx="37774">
                  <c:v>4.4280000000000001E-12</c:v>
                </c:pt>
                <c:pt idx="37775">
                  <c:v>4.4410000000000002E-12</c:v>
                </c:pt>
                <c:pt idx="37776">
                  <c:v>4.4350000000000004E-12</c:v>
                </c:pt>
                <c:pt idx="37777">
                  <c:v>4.4360000000000001E-12</c:v>
                </c:pt>
                <c:pt idx="37778">
                  <c:v>4.4339999999999999E-12</c:v>
                </c:pt>
                <c:pt idx="37779">
                  <c:v>4.431E-12</c:v>
                </c:pt>
                <c:pt idx="37780">
                  <c:v>4.4330000000000002E-12</c:v>
                </c:pt>
                <c:pt idx="37781">
                  <c:v>4.4289999999999998E-12</c:v>
                </c:pt>
                <c:pt idx="37782">
                  <c:v>4.4289999999999998E-12</c:v>
                </c:pt>
                <c:pt idx="37783">
                  <c:v>4.431E-12</c:v>
                </c:pt>
                <c:pt idx="37784">
                  <c:v>4.4159999999999998E-12</c:v>
                </c:pt>
                <c:pt idx="37785">
                  <c:v>4.4269999999999996E-12</c:v>
                </c:pt>
                <c:pt idx="37786">
                  <c:v>4.4159999999999998E-12</c:v>
                </c:pt>
                <c:pt idx="37787">
                  <c:v>4.4079999999999998E-12</c:v>
                </c:pt>
                <c:pt idx="37788">
                  <c:v>4.4029999999999997E-12</c:v>
                </c:pt>
                <c:pt idx="37789">
                  <c:v>4.418E-12</c:v>
                </c:pt>
                <c:pt idx="37790">
                  <c:v>4.4079999999999998E-12</c:v>
                </c:pt>
                <c:pt idx="37791">
                  <c:v>4.4120000000000002E-12</c:v>
                </c:pt>
                <c:pt idx="37792">
                  <c:v>4.4059999999999996E-12</c:v>
                </c:pt>
                <c:pt idx="37793">
                  <c:v>4.4090000000000003E-12</c:v>
                </c:pt>
                <c:pt idx="37794">
                  <c:v>4.4010000000000003E-12</c:v>
                </c:pt>
                <c:pt idx="37795">
                  <c:v>4.3999999999999998E-12</c:v>
                </c:pt>
                <c:pt idx="37796">
                  <c:v>4.3930000000000004E-12</c:v>
                </c:pt>
                <c:pt idx="37797">
                  <c:v>4.3930000000000004E-12</c:v>
                </c:pt>
                <c:pt idx="37798">
                  <c:v>4.3839999999999999E-12</c:v>
                </c:pt>
                <c:pt idx="37799">
                  <c:v>4.3860000000000001E-12</c:v>
                </c:pt>
                <c:pt idx="37800">
                  <c:v>4.3739999999999997E-12</c:v>
                </c:pt>
                <c:pt idx="37801">
                  <c:v>4.3709999999999999E-12</c:v>
                </c:pt>
                <c:pt idx="37802">
                  <c:v>4.3579999999999998E-12</c:v>
                </c:pt>
                <c:pt idx="37803">
                  <c:v>4.3499999999999998E-12</c:v>
                </c:pt>
                <c:pt idx="37804">
                  <c:v>4.3440000000000001E-12</c:v>
                </c:pt>
                <c:pt idx="37805">
                  <c:v>4.3430000000000004E-12</c:v>
                </c:pt>
                <c:pt idx="37806">
                  <c:v>4.339E-12</c:v>
                </c:pt>
                <c:pt idx="37807">
                  <c:v>4.3430000000000004E-12</c:v>
                </c:pt>
                <c:pt idx="37808">
                  <c:v>4.3410000000000002E-12</c:v>
                </c:pt>
                <c:pt idx="37809">
                  <c:v>4.3360000000000001E-12</c:v>
                </c:pt>
                <c:pt idx="37810">
                  <c:v>4.3300000000000003E-12</c:v>
                </c:pt>
                <c:pt idx="37811">
                  <c:v>4.3259999999999999E-12</c:v>
                </c:pt>
                <c:pt idx="37812">
                  <c:v>4.3150000000000001E-12</c:v>
                </c:pt>
                <c:pt idx="37813">
                  <c:v>4.3150000000000001E-12</c:v>
                </c:pt>
                <c:pt idx="37814">
                  <c:v>4.3070000000000001E-12</c:v>
                </c:pt>
                <c:pt idx="37815">
                  <c:v>4.2979999999999997E-12</c:v>
                </c:pt>
                <c:pt idx="37816">
                  <c:v>4.2930000000000004E-12</c:v>
                </c:pt>
                <c:pt idx="37817">
                  <c:v>4.2869999999999998E-12</c:v>
                </c:pt>
                <c:pt idx="37818">
                  <c:v>4.276E-12</c:v>
                </c:pt>
                <c:pt idx="37819">
                  <c:v>4.2780000000000001E-12</c:v>
                </c:pt>
                <c:pt idx="37820">
                  <c:v>4.268E-12</c:v>
                </c:pt>
                <c:pt idx="37821">
                  <c:v>4.2670000000000003E-12</c:v>
                </c:pt>
                <c:pt idx="37822">
                  <c:v>4.2720000000000004E-12</c:v>
                </c:pt>
                <c:pt idx="37823">
                  <c:v>4.2549999999999999E-12</c:v>
                </c:pt>
                <c:pt idx="37824">
                  <c:v>4.2479999999999997E-12</c:v>
                </c:pt>
                <c:pt idx="37825">
                  <c:v>4.239E-12</c:v>
                </c:pt>
                <c:pt idx="37826">
                  <c:v>4.226E-12</c:v>
                </c:pt>
                <c:pt idx="37827">
                  <c:v>4.2230000000000001E-12</c:v>
                </c:pt>
                <c:pt idx="37828">
                  <c:v>4.218E-12</c:v>
                </c:pt>
                <c:pt idx="37829">
                  <c:v>4.2129999999999999E-12</c:v>
                </c:pt>
                <c:pt idx="37830">
                  <c:v>4.2029999999999998E-12</c:v>
                </c:pt>
                <c:pt idx="37831">
                  <c:v>4.1949999999999998E-12</c:v>
                </c:pt>
                <c:pt idx="37832">
                  <c:v>4.1860000000000001E-12</c:v>
                </c:pt>
                <c:pt idx="37833">
                  <c:v>4.1839999999999999E-12</c:v>
                </c:pt>
                <c:pt idx="37834">
                  <c:v>4.1720000000000004E-12</c:v>
                </c:pt>
                <c:pt idx="37835">
                  <c:v>4.1709999999999999E-12</c:v>
                </c:pt>
                <c:pt idx="37836">
                  <c:v>4.16E-12</c:v>
                </c:pt>
                <c:pt idx="37837">
                  <c:v>4.1520000000000001E-12</c:v>
                </c:pt>
                <c:pt idx="37838">
                  <c:v>4.1449999999999998E-12</c:v>
                </c:pt>
                <c:pt idx="37839">
                  <c:v>4.1399999999999997E-12</c:v>
                </c:pt>
                <c:pt idx="37840">
                  <c:v>4.1380000000000003E-12</c:v>
                </c:pt>
                <c:pt idx="37841">
                  <c:v>4.1349999999999996E-12</c:v>
                </c:pt>
                <c:pt idx="37842">
                  <c:v>4.1280000000000002E-12</c:v>
                </c:pt>
                <c:pt idx="37843">
                  <c:v>4.1269999999999997E-12</c:v>
                </c:pt>
                <c:pt idx="37844">
                  <c:v>4.1300000000000004E-12</c:v>
                </c:pt>
                <c:pt idx="37845">
                  <c:v>4.1170000000000003E-12</c:v>
                </c:pt>
                <c:pt idx="37846">
                  <c:v>4.1029999999999998E-12</c:v>
                </c:pt>
                <c:pt idx="37847">
                  <c:v>4.0979999999999997E-12</c:v>
                </c:pt>
                <c:pt idx="37848">
                  <c:v>4.0940000000000001E-12</c:v>
                </c:pt>
                <c:pt idx="37849">
                  <c:v>4.0780000000000002E-12</c:v>
                </c:pt>
                <c:pt idx="37850">
                  <c:v>4.068E-12</c:v>
                </c:pt>
                <c:pt idx="37851">
                  <c:v>4.0709999999999999E-12</c:v>
                </c:pt>
                <c:pt idx="37852">
                  <c:v>4.0600000000000001E-12</c:v>
                </c:pt>
                <c:pt idx="37853">
                  <c:v>4.0579999999999999E-12</c:v>
                </c:pt>
                <c:pt idx="37854">
                  <c:v>4.047E-12</c:v>
                </c:pt>
                <c:pt idx="37855">
                  <c:v>4.0490000000000002E-12</c:v>
                </c:pt>
                <c:pt idx="37856">
                  <c:v>4.0369999999999999E-12</c:v>
                </c:pt>
                <c:pt idx="37857">
                  <c:v>4.0300000000000004E-12</c:v>
                </c:pt>
                <c:pt idx="37858">
                  <c:v>4.0219999999999996E-12</c:v>
                </c:pt>
                <c:pt idx="37859">
                  <c:v>4.0139999999999997E-12</c:v>
                </c:pt>
                <c:pt idx="37860">
                  <c:v>4.0040000000000003E-12</c:v>
                </c:pt>
                <c:pt idx="37861">
                  <c:v>4.0020000000000001E-12</c:v>
                </c:pt>
                <c:pt idx="37862">
                  <c:v>4.0059999999999997E-12</c:v>
                </c:pt>
                <c:pt idx="37863">
                  <c:v>4.0079999999999999E-12</c:v>
                </c:pt>
                <c:pt idx="37864">
                  <c:v>4.0070000000000002E-12</c:v>
                </c:pt>
                <c:pt idx="37865">
                  <c:v>4.005E-12</c:v>
                </c:pt>
                <c:pt idx="37866">
                  <c:v>3.9960000000000003E-12</c:v>
                </c:pt>
                <c:pt idx="37867">
                  <c:v>3.9869999999999999E-12</c:v>
                </c:pt>
                <c:pt idx="37868">
                  <c:v>3.9739999999999998E-12</c:v>
                </c:pt>
                <c:pt idx="37869">
                  <c:v>3.9789999999999999E-12</c:v>
                </c:pt>
                <c:pt idx="37870">
                  <c:v>3.9590000000000004E-12</c:v>
                </c:pt>
                <c:pt idx="37871">
                  <c:v>3.9479999999999997E-12</c:v>
                </c:pt>
                <c:pt idx="37872">
                  <c:v>3.9440000000000002E-12</c:v>
                </c:pt>
                <c:pt idx="37873">
                  <c:v>3.9600000000000001E-12</c:v>
                </c:pt>
                <c:pt idx="37874">
                  <c:v>3.934E-12</c:v>
                </c:pt>
                <c:pt idx="37875">
                  <c:v>3.9330000000000003E-12</c:v>
                </c:pt>
                <c:pt idx="37876">
                  <c:v>3.9319999999999998E-12</c:v>
                </c:pt>
                <c:pt idx="37877">
                  <c:v>3.9299999999999996E-12</c:v>
                </c:pt>
                <c:pt idx="37878">
                  <c:v>3.921E-12</c:v>
                </c:pt>
                <c:pt idx="37879">
                  <c:v>3.9200000000000003E-12</c:v>
                </c:pt>
                <c:pt idx="37880">
                  <c:v>3.9079999999999999E-12</c:v>
                </c:pt>
                <c:pt idx="37881">
                  <c:v>3.9079999999999999E-12</c:v>
                </c:pt>
                <c:pt idx="37882">
                  <c:v>3.8990000000000002E-12</c:v>
                </c:pt>
                <c:pt idx="37883">
                  <c:v>3.9020000000000001E-12</c:v>
                </c:pt>
                <c:pt idx="37884">
                  <c:v>3.8960000000000004E-12</c:v>
                </c:pt>
                <c:pt idx="37885">
                  <c:v>3.8880000000000004E-12</c:v>
                </c:pt>
                <c:pt idx="37886">
                  <c:v>3.8769999999999997E-12</c:v>
                </c:pt>
                <c:pt idx="37887">
                  <c:v>3.8680000000000001E-12</c:v>
                </c:pt>
                <c:pt idx="37888">
                  <c:v>3.8600000000000001E-12</c:v>
                </c:pt>
                <c:pt idx="37889">
                  <c:v>3.8540000000000003E-12</c:v>
                </c:pt>
                <c:pt idx="37890">
                  <c:v>3.8449999999999999E-12</c:v>
                </c:pt>
                <c:pt idx="37891">
                  <c:v>3.8379999999999996E-12</c:v>
                </c:pt>
                <c:pt idx="37892">
                  <c:v>3.8379999999999996E-12</c:v>
                </c:pt>
                <c:pt idx="37893">
                  <c:v>3.8360000000000002E-12</c:v>
                </c:pt>
                <c:pt idx="37894">
                  <c:v>3.8289999999999999E-12</c:v>
                </c:pt>
                <c:pt idx="37895">
                  <c:v>3.8230000000000002E-12</c:v>
                </c:pt>
                <c:pt idx="37896">
                  <c:v>3.8219999999999997E-12</c:v>
                </c:pt>
                <c:pt idx="37897">
                  <c:v>3.8219999999999997E-12</c:v>
                </c:pt>
                <c:pt idx="37898">
                  <c:v>3.8159999999999999E-12</c:v>
                </c:pt>
                <c:pt idx="37899">
                  <c:v>3.8070000000000002E-12</c:v>
                </c:pt>
                <c:pt idx="37900">
                  <c:v>3.8029999999999999E-12</c:v>
                </c:pt>
                <c:pt idx="37901">
                  <c:v>3.7979999999999998E-12</c:v>
                </c:pt>
                <c:pt idx="37902">
                  <c:v>3.792E-12</c:v>
                </c:pt>
                <c:pt idx="37903">
                  <c:v>3.7970000000000001E-12</c:v>
                </c:pt>
                <c:pt idx="37904">
                  <c:v>3.8120000000000003E-12</c:v>
                </c:pt>
                <c:pt idx="37905">
                  <c:v>3.8E-12</c:v>
                </c:pt>
                <c:pt idx="37906">
                  <c:v>3.7929999999999997E-12</c:v>
                </c:pt>
                <c:pt idx="37907">
                  <c:v>3.7830000000000003E-12</c:v>
                </c:pt>
                <c:pt idx="37908">
                  <c:v>3.7769999999999998E-12</c:v>
                </c:pt>
                <c:pt idx="37909">
                  <c:v>3.7750000000000004E-12</c:v>
                </c:pt>
                <c:pt idx="37910">
                  <c:v>3.7669999999999996E-12</c:v>
                </c:pt>
                <c:pt idx="37911">
                  <c:v>3.7550000000000001E-12</c:v>
                </c:pt>
                <c:pt idx="37912">
                  <c:v>3.7490000000000003E-12</c:v>
                </c:pt>
                <c:pt idx="37913">
                  <c:v>3.742E-12</c:v>
                </c:pt>
                <c:pt idx="37914">
                  <c:v>3.7360000000000002E-12</c:v>
                </c:pt>
                <c:pt idx="37915">
                  <c:v>3.7330000000000004E-12</c:v>
                </c:pt>
                <c:pt idx="37916">
                  <c:v>3.7239999999999999E-12</c:v>
                </c:pt>
                <c:pt idx="37917">
                  <c:v>3.7150000000000002E-12</c:v>
                </c:pt>
                <c:pt idx="37918">
                  <c:v>3.7159999999999999E-12</c:v>
                </c:pt>
                <c:pt idx="37919">
                  <c:v>3.713E-12</c:v>
                </c:pt>
                <c:pt idx="37920">
                  <c:v>3.7050000000000001E-12</c:v>
                </c:pt>
                <c:pt idx="37921">
                  <c:v>3.7059999999999998E-12</c:v>
                </c:pt>
                <c:pt idx="37922">
                  <c:v>3.7070000000000003E-12</c:v>
                </c:pt>
                <c:pt idx="37923">
                  <c:v>3.7050000000000001E-12</c:v>
                </c:pt>
                <c:pt idx="37924">
                  <c:v>3.7150000000000002E-12</c:v>
                </c:pt>
                <c:pt idx="37925">
                  <c:v>3.7120000000000003E-12</c:v>
                </c:pt>
                <c:pt idx="37926">
                  <c:v>3.7120000000000003E-12</c:v>
                </c:pt>
                <c:pt idx="37927">
                  <c:v>3.7089999999999996E-12</c:v>
                </c:pt>
                <c:pt idx="37928">
                  <c:v>3.7120000000000003E-12</c:v>
                </c:pt>
                <c:pt idx="37929">
                  <c:v>3.7040000000000004E-12</c:v>
                </c:pt>
                <c:pt idx="37930">
                  <c:v>3.7020000000000002E-12</c:v>
                </c:pt>
                <c:pt idx="37931">
                  <c:v>3.7029999999999999E-12</c:v>
                </c:pt>
                <c:pt idx="37932">
                  <c:v>3.7009999999999997E-12</c:v>
                </c:pt>
                <c:pt idx="37933">
                  <c:v>3.7050000000000001E-12</c:v>
                </c:pt>
                <c:pt idx="37934">
                  <c:v>3.7E-12</c:v>
                </c:pt>
                <c:pt idx="37935">
                  <c:v>3.6959999999999996E-12</c:v>
                </c:pt>
                <c:pt idx="37936">
                  <c:v>3.6929999999999997E-12</c:v>
                </c:pt>
                <c:pt idx="37937">
                  <c:v>3.6899999999999998E-12</c:v>
                </c:pt>
                <c:pt idx="37938">
                  <c:v>3.6979999999999998E-12</c:v>
                </c:pt>
                <c:pt idx="37939">
                  <c:v>3.7040000000000004E-12</c:v>
                </c:pt>
                <c:pt idx="37940">
                  <c:v>3.6959999999999996E-12</c:v>
                </c:pt>
                <c:pt idx="37941">
                  <c:v>3.6970000000000001E-12</c:v>
                </c:pt>
                <c:pt idx="37942">
                  <c:v>3.6940000000000002E-12</c:v>
                </c:pt>
                <c:pt idx="37943">
                  <c:v>3.6899999999999998E-12</c:v>
                </c:pt>
                <c:pt idx="37944">
                  <c:v>3.7139999999999997E-12</c:v>
                </c:pt>
                <c:pt idx="37945">
                  <c:v>3.692E-12</c:v>
                </c:pt>
                <c:pt idx="37946">
                  <c:v>3.692E-12</c:v>
                </c:pt>
                <c:pt idx="37947">
                  <c:v>3.6860000000000002E-12</c:v>
                </c:pt>
                <c:pt idx="37948">
                  <c:v>3.6860000000000002E-12</c:v>
                </c:pt>
                <c:pt idx="37949">
                  <c:v>3.7029999999999999E-12</c:v>
                </c:pt>
                <c:pt idx="37950">
                  <c:v>3.6990000000000003E-12</c:v>
                </c:pt>
                <c:pt idx="37951">
                  <c:v>3.6970000000000001E-12</c:v>
                </c:pt>
                <c:pt idx="37952">
                  <c:v>3.6910000000000003E-12</c:v>
                </c:pt>
                <c:pt idx="37953">
                  <c:v>3.6869999999999999E-12</c:v>
                </c:pt>
                <c:pt idx="37954">
                  <c:v>3.6940000000000002E-12</c:v>
                </c:pt>
                <c:pt idx="37955">
                  <c:v>3.6869999999999999E-12</c:v>
                </c:pt>
                <c:pt idx="37956">
                  <c:v>3.6890000000000001E-12</c:v>
                </c:pt>
                <c:pt idx="37957">
                  <c:v>3.6959999999999996E-12</c:v>
                </c:pt>
                <c:pt idx="37958">
                  <c:v>3.6929999999999997E-12</c:v>
                </c:pt>
                <c:pt idx="37959">
                  <c:v>3.6979999999999998E-12</c:v>
                </c:pt>
                <c:pt idx="37960">
                  <c:v>3.6959999999999996E-12</c:v>
                </c:pt>
                <c:pt idx="37961">
                  <c:v>3.6979999999999998E-12</c:v>
                </c:pt>
                <c:pt idx="37962">
                  <c:v>3.6910000000000003E-12</c:v>
                </c:pt>
                <c:pt idx="37963">
                  <c:v>3.6879999999999996E-12</c:v>
                </c:pt>
                <c:pt idx="37964">
                  <c:v>3.6879999999999996E-12</c:v>
                </c:pt>
                <c:pt idx="37965">
                  <c:v>3.6949999999999999E-12</c:v>
                </c:pt>
                <c:pt idx="37966">
                  <c:v>3.6979999999999998E-12</c:v>
                </c:pt>
                <c:pt idx="37967">
                  <c:v>3.7059999999999998E-12</c:v>
                </c:pt>
                <c:pt idx="37968">
                  <c:v>3.7070000000000003E-12</c:v>
                </c:pt>
                <c:pt idx="37969">
                  <c:v>3.7100000000000001E-12</c:v>
                </c:pt>
                <c:pt idx="37970">
                  <c:v>3.7150000000000002E-12</c:v>
                </c:pt>
                <c:pt idx="37971">
                  <c:v>3.7169999999999996E-12</c:v>
                </c:pt>
                <c:pt idx="37972">
                  <c:v>3.713E-12</c:v>
                </c:pt>
                <c:pt idx="37973">
                  <c:v>3.7180000000000001E-12</c:v>
                </c:pt>
                <c:pt idx="37974">
                  <c:v>3.7120000000000003E-12</c:v>
                </c:pt>
                <c:pt idx="37975">
                  <c:v>3.7230000000000002E-12</c:v>
                </c:pt>
                <c:pt idx="37976">
                  <c:v>3.7180000000000001E-12</c:v>
                </c:pt>
                <c:pt idx="37977">
                  <c:v>3.734E-12</c:v>
                </c:pt>
                <c:pt idx="37978">
                  <c:v>3.734E-12</c:v>
                </c:pt>
                <c:pt idx="37979">
                  <c:v>3.7379999999999996E-12</c:v>
                </c:pt>
                <c:pt idx="37980">
                  <c:v>3.7349999999999997E-12</c:v>
                </c:pt>
                <c:pt idx="37981">
                  <c:v>3.7349999999999997E-12</c:v>
                </c:pt>
                <c:pt idx="37982">
                  <c:v>3.7429999999999997E-12</c:v>
                </c:pt>
                <c:pt idx="37983">
                  <c:v>3.7550000000000001E-12</c:v>
                </c:pt>
                <c:pt idx="37984">
                  <c:v>3.7440000000000002E-12</c:v>
                </c:pt>
                <c:pt idx="37985">
                  <c:v>3.7529999999999999E-12</c:v>
                </c:pt>
                <c:pt idx="37986">
                  <c:v>3.7520000000000002E-12</c:v>
                </c:pt>
                <c:pt idx="37987">
                  <c:v>3.7559999999999997E-12</c:v>
                </c:pt>
                <c:pt idx="37988">
                  <c:v>3.7540000000000004E-12</c:v>
                </c:pt>
                <c:pt idx="37989">
                  <c:v>3.7550000000000001E-12</c:v>
                </c:pt>
                <c:pt idx="37990">
                  <c:v>3.7529999999999999E-12</c:v>
                </c:pt>
                <c:pt idx="37991">
                  <c:v>3.7639999999999997E-12</c:v>
                </c:pt>
                <c:pt idx="37992">
                  <c:v>3.7659999999999999E-12</c:v>
                </c:pt>
                <c:pt idx="37993">
                  <c:v>3.7730000000000002E-12</c:v>
                </c:pt>
                <c:pt idx="37994">
                  <c:v>3.7669999999999996E-12</c:v>
                </c:pt>
                <c:pt idx="37995">
                  <c:v>3.779E-12</c:v>
                </c:pt>
                <c:pt idx="37996">
                  <c:v>3.7719999999999997E-12</c:v>
                </c:pt>
                <c:pt idx="37997">
                  <c:v>3.7830000000000003E-12</c:v>
                </c:pt>
                <c:pt idx="37998">
                  <c:v>3.7669999999999996E-12</c:v>
                </c:pt>
                <c:pt idx="37999">
                  <c:v>3.7940000000000002E-12</c:v>
                </c:pt>
                <c:pt idx="38000">
                  <c:v>3.7979999999999998E-12</c:v>
                </c:pt>
                <c:pt idx="38001">
                  <c:v>3.813E-12</c:v>
                </c:pt>
                <c:pt idx="38002">
                  <c:v>3.805E-12</c:v>
                </c:pt>
                <c:pt idx="38003">
                  <c:v>3.813E-12</c:v>
                </c:pt>
                <c:pt idx="38004">
                  <c:v>3.8150000000000002E-12</c:v>
                </c:pt>
                <c:pt idx="38005">
                  <c:v>3.8280000000000002E-12</c:v>
                </c:pt>
                <c:pt idx="38006">
                  <c:v>3.8299999999999996E-12</c:v>
                </c:pt>
                <c:pt idx="38007">
                  <c:v>3.8310000000000001E-12</c:v>
                </c:pt>
                <c:pt idx="38008">
                  <c:v>3.8349999999999997E-12</c:v>
                </c:pt>
                <c:pt idx="38009">
                  <c:v>3.8440000000000002E-12</c:v>
                </c:pt>
                <c:pt idx="38010">
                  <c:v>3.8369999999999999E-12</c:v>
                </c:pt>
                <c:pt idx="38011">
                  <c:v>3.8479999999999998E-12</c:v>
                </c:pt>
                <c:pt idx="38012">
                  <c:v>3.8490000000000003E-12</c:v>
                </c:pt>
                <c:pt idx="38013">
                  <c:v>3.8570000000000002E-12</c:v>
                </c:pt>
                <c:pt idx="38014">
                  <c:v>3.8520000000000001E-12</c:v>
                </c:pt>
                <c:pt idx="38015">
                  <c:v>3.8509999999999996E-12</c:v>
                </c:pt>
                <c:pt idx="38016">
                  <c:v>3.8589999999999996E-12</c:v>
                </c:pt>
                <c:pt idx="38017">
                  <c:v>3.8680000000000001E-12</c:v>
                </c:pt>
                <c:pt idx="38018">
                  <c:v>3.8730000000000002E-12</c:v>
                </c:pt>
                <c:pt idx="38019">
                  <c:v>3.876E-12</c:v>
                </c:pt>
                <c:pt idx="38020">
                  <c:v>3.8899999999999998E-12</c:v>
                </c:pt>
                <c:pt idx="38021">
                  <c:v>3.8979999999999997E-12</c:v>
                </c:pt>
                <c:pt idx="38022">
                  <c:v>3.9009999999999996E-12</c:v>
                </c:pt>
                <c:pt idx="38023">
                  <c:v>3.905E-12</c:v>
                </c:pt>
                <c:pt idx="38024">
                  <c:v>3.9059999999999997E-12</c:v>
                </c:pt>
                <c:pt idx="38025">
                  <c:v>3.9079999999999999E-12</c:v>
                </c:pt>
                <c:pt idx="38026">
                  <c:v>3.9109999999999998E-12</c:v>
                </c:pt>
                <c:pt idx="38027">
                  <c:v>3.9170000000000004E-12</c:v>
                </c:pt>
                <c:pt idx="38028">
                  <c:v>3.9109999999999998E-12</c:v>
                </c:pt>
                <c:pt idx="38029">
                  <c:v>3.9239999999999998E-12</c:v>
                </c:pt>
                <c:pt idx="38030">
                  <c:v>3.9269999999999997E-12</c:v>
                </c:pt>
                <c:pt idx="38031">
                  <c:v>3.9429999999999997E-12</c:v>
                </c:pt>
                <c:pt idx="38032">
                  <c:v>3.9490000000000002E-12</c:v>
                </c:pt>
                <c:pt idx="38033">
                  <c:v>3.9559999999999997E-12</c:v>
                </c:pt>
                <c:pt idx="38034">
                  <c:v>3.963E-12</c:v>
                </c:pt>
                <c:pt idx="38035">
                  <c:v>3.9620000000000003E-12</c:v>
                </c:pt>
                <c:pt idx="38036">
                  <c:v>3.9739999999999998E-12</c:v>
                </c:pt>
                <c:pt idx="38037">
                  <c:v>3.9769999999999997E-12</c:v>
                </c:pt>
                <c:pt idx="38038">
                  <c:v>3.9830000000000003E-12</c:v>
                </c:pt>
                <c:pt idx="38039">
                  <c:v>3.9960000000000003E-12</c:v>
                </c:pt>
                <c:pt idx="38040">
                  <c:v>3.997E-12</c:v>
                </c:pt>
                <c:pt idx="38041">
                  <c:v>4.0020000000000001E-12</c:v>
                </c:pt>
                <c:pt idx="38042">
                  <c:v>4.0079999999999999E-12</c:v>
                </c:pt>
                <c:pt idx="38043">
                  <c:v>4.013E-12</c:v>
                </c:pt>
                <c:pt idx="38044">
                  <c:v>4.0079999999999999E-12</c:v>
                </c:pt>
                <c:pt idx="38045">
                  <c:v>4.0150000000000002E-12</c:v>
                </c:pt>
                <c:pt idx="38046">
                  <c:v>4.0239999999999998E-12</c:v>
                </c:pt>
                <c:pt idx="38047">
                  <c:v>4.0300000000000004E-12</c:v>
                </c:pt>
                <c:pt idx="38048">
                  <c:v>4.0319999999999998E-12</c:v>
                </c:pt>
                <c:pt idx="38049">
                  <c:v>4.0399999999999997E-12</c:v>
                </c:pt>
                <c:pt idx="38050">
                  <c:v>4.0399999999999997E-12</c:v>
                </c:pt>
                <c:pt idx="38051">
                  <c:v>4.0529999999999998E-12</c:v>
                </c:pt>
                <c:pt idx="38052">
                  <c:v>4.0529999999999998E-12</c:v>
                </c:pt>
                <c:pt idx="38053">
                  <c:v>4.0590000000000004E-12</c:v>
                </c:pt>
                <c:pt idx="38054">
                  <c:v>4.068E-12</c:v>
                </c:pt>
                <c:pt idx="38055">
                  <c:v>4.0639999999999996E-12</c:v>
                </c:pt>
                <c:pt idx="38056">
                  <c:v>4.0709999999999999E-12</c:v>
                </c:pt>
                <c:pt idx="38057">
                  <c:v>4.0709999999999999E-12</c:v>
                </c:pt>
                <c:pt idx="38058">
                  <c:v>4.084E-12</c:v>
                </c:pt>
                <c:pt idx="38059">
                  <c:v>4.0869999999999999E-12</c:v>
                </c:pt>
                <c:pt idx="38060">
                  <c:v>4.0899999999999997E-12</c:v>
                </c:pt>
                <c:pt idx="38061">
                  <c:v>4.1010000000000004E-12</c:v>
                </c:pt>
                <c:pt idx="38062">
                  <c:v>4.1109999999999997E-12</c:v>
                </c:pt>
                <c:pt idx="38063">
                  <c:v>4.1200000000000002E-12</c:v>
                </c:pt>
                <c:pt idx="38064">
                  <c:v>4.1170000000000003E-12</c:v>
                </c:pt>
                <c:pt idx="38065">
                  <c:v>4.1330000000000003E-12</c:v>
                </c:pt>
                <c:pt idx="38066">
                  <c:v>4.1380000000000003E-12</c:v>
                </c:pt>
                <c:pt idx="38067">
                  <c:v>4.1399999999999997E-12</c:v>
                </c:pt>
                <c:pt idx="38068">
                  <c:v>4.1460000000000003E-12</c:v>
                </c:pt>
                <c:pt idx="38069">
                  <c:v>4.1510000000000004E-12</c:v>
                </c:pt>
                <c:pt idx="38070">
                  <c:v>4.1499999999999999E-12</c:v>
                </c:pt>
                <c:pt idx="38071">
                  <c:v>4.1629999999999999E-12</c:v>
                </c:pt>
                <c:pt idx="38072">
                  <c:v>4.16E-12</c:v>
                </c:pt>
                <c:pt idx="38073">
                  <c:v>4.1830000000000003E-12</c:v>
                </c:pt>
                <c:pt idx="38074">
                  <c:v>4.1800000000000004E-12</c:v>
                </c:pt>
                <c:pt idx="38075">
                  <c:v>4.1810000000000001E-12</c:v>
                </c:pt>
                <c:pt idx="38076">
                  <c:v>4.1860000000000001E-12</c:v>
                </c:pt>
                <c:pt idx="38077">
                  <c:v>4.1860000000000001E-12</c:v>
                </c:pt>
                <c:pt idx="38078">
                  <c:v>4.1830000000000003E-12</c:v>
                </c:pt>
                <c:pt idx="38079">
                  <c:v>4.189E-12</c:v>
                </c:pt>
                <c:pt idx="38080">
                  <c:v>4.1919999999999999E-12</c:v>
                </c:pt>
                <c:pt idx="38081">
                  <c:v>4.2059999999999996E-12</c:v>
                </c:pt>
                <c:pt idx="38082">
                  <c:v>4.2120000000000002E-12</c:v>
                </c:pt>
                <c:pt idx="38083">
                  <c:v>4.2209999999999999E-12</c:v>
                </c:pt>
                <c:pt idx="38084">
                  <c:v>4.226E-12</c:v>
                </c:pt>
                <c:pt idx="38085">
                  <c:v>4.2319999999999997E-12</c:v>
                </c:pt>
                <c:pt idx="38086">
                  <c:v>4.2330000000000002E-12</c:v>
                </c:pt>
                <c:pt idx="38087">
                  <c:v>4.2300000000000004E-12</c:v>
                </c:pt>
                <c:pt idx="38088">
                  <c:v>4.2369999999999998E-12</c:v>
                </c:pt>
                <c:pt idx="38089">
                  <c:v>4.2449999999999998E-12</c:v>
                </c:pt>
                <c:pt idx="38090">
                  <c:v>4.2449999999999998E-12</c:v>
                </c:pt>
                <c:pt idx="38091">
                  <c:v>4.2570000000000001E-12</c:v>
                </c:pt>
                <c:pt idx="38092">
                  <c:v>4.2479999999999997E-12</c:v>
                </c:pt>
                <c:pt idx="38093">
                  <c:v>4.2570000000000001E-12</c:v>
                </c:pt>
                <c:pt idx="38094">
                  <c:v>4.2670000000000003E-12</c:v>
                </c:pt>
                <c:pt idx="38095">
                  <c:v>4.2639999999999996E-12</c:v>
                </c:pt>
                <c:pt idx="38096">
                  <c:v>4.2700000000000002E-12</c:v>
                </c:pt>
                <c:pt idx="38097">
                  <c:v>4.2839999999999999E-12</c:v>
                </c:pt>
                <c:pt idx="38098">
                  <c:v>4.2910000000000002E-12</c:v>
                </c:pt>
                <c:pt idx="38099">
                  <c:v>4.2949999999999998E-12</c:v>
                </c:pt>
                <c:pt idx="38100">
                  <c:v>4.2990000000000002E-12</c:v>
                </c:pt>
                <c:pt idx="38101">
                  <c:v>4.3049999999999999E-12</c:v>
                </c:pt>
                <c:pt idx="38102">
                  <c:v>4.2990000000000002E-12</c:v>
                </c:pt>
                <c:pt idx="38103">
                  <c:v>4.3070000000000001E-12</c:v>
                </c:pt>
                <c:pt idx="38104">
                  <c:v>4.3090000000000003E-12</c:v>
                </c:pt>
                <c:pt idx="38105">
                  <c:v>4.318E-12</c:v>
                </c:pt>
                <c:pt idx="38106">
                  <c:v>4.3189999999999997E-12</c:v>
                </c:pt>
                <c:pt idx="38107">
                  <c:v>4.3300000000000003E-12</c:v>
                </c:pt>
                <c:pt idx="38108">
                  <c:v>4.331E-12</c:v>
                </c:pt>
                <c:pt idx="38109">
                  <c:v>4.339E-12</c:v>
                </c:pt>
                <c:pt idx="38110">
                  <c:v>4.3430000000000004E-12</c:v>
                </c:pt>
                <c:pt idx="38111">
                  <c:v>4.3499999999999998E-12</c:v>
                </c:pt>
                <c:pt idx="38112">
                  <c:v>4.3479999999999996E-12</c:v>
                </c:pt>
                <c:pt idx="38113">
                  <c:v>4.3549999999999999E-12</c:v>
                </c:pt>
                <c:pt idx="38114">
                  <c:v>4.3609999999999997E-12</c:v>
                </c:pt>
                <c:pt idx="38115">
                  <c:v>4.3700000000000002E-12</c:v>
                </c:pt>
                <c:pt idx="38116">
                  <c:v>4.3700000000000002E-12</c:v>
                </c:pt>
                <c:pt idx="38117">
                  <c:v>4.3839999999999999E-12</c:v>
                </c:pt>
                <c:pt idx="38118">
                  <c:v>4.381E-12</c:v>
                </c:pt>
                <c:pt idx="38119">
                  <c:v>4.3830000000000002E-12</c:v>
                </c:pt>
                <c:pt idx="38120">
                  <c:v>4.3819999999999997E-12</c:v>
                </c:pt>
                <c:pt idx="38121">
                  <c:v>4.3860000000000001E-12</c:v>
                </c:pt>
                <c:pt idx="38122">
                  <c:v>4.3919999999999999E-12</c:v>
                </c:pt>
                <c:pt idx="38123">
                  <c:v>4.3930000000000004E-12</c:v>
                </c:pt>
                <c:pt idx="38124">
                  <c:v>4.3990000000000001E-12</c:v>
                </c:pt>
                <c:pt idx="38125">
                  <c:v>4.4170000000000003E-12</c:v>
                </c:pt>
                <c:pt idx="38126">
                  <c:v>4.4200000000000001E-12</c:v>
                </c:pt>
                <c:pt idx="38127">
                  <c:v>4.4170000000000003E-12</c:v>
                </c:pt>
                <c:pt idx="38128">
                  <c:v>4.4120000000000002E-12</c:v>
                </c:pt>
                <c:pt idx="38129">
                  <c:v>4.418E-12</c:v>
                </c:pt>
                <c:pt idx="38130">
                  <c:v>4.4250000000000002E-12</c:v>
                </c:pt>
                <c:pt idx="38131">
                  <c:v>4.4280000000000001E-12</c:v>
                </c:pt>
                <c:pt idx="38132">
                  <c:v>4.423E-12</c:v>
                </c:pt>
                <c:pt idx="38133">
                  <c:v>4.4319999999999997E-12</c:v>
                </c:pt>
                <c:pt idx="38134">
                  <c:v>4.4360000000000001E-12</c:v>
                </c:pt>
                <c:pt idx="38135">
                  <c:v>4.4499999999999998E-12</c:v>
                </c:pt>
                <c:pt idx="38136">
                  <c:v>4.4430000000000004E-12</c:v>
                </c:pt>
                <c:pt idx="38137">
                  <c:v>4.444E-12</c:v>
                </c:pt>
                <c:pt idx="38138">
                  <c:v>4.4469999999999999E-12</c:v>
                </c:pt>
                <c:pt idx="38139">
                  <c:v>4.4510000000000003E-12</c:v>
                </c:pt>
                <c:pt idx="38140">
                  <c:v>4.4499999999999998E-12</c:v>
                </c:pt>
                <c:pt idx="38141">
                  <c:v>4.4590000000000003E-12</c:v>
                </c:pt>
                <c:pt idx="38142">
                  <c:v>4.4540000000000002E-12</c:v>
                </c:pt>
                <c:pt idx="38143">
                  <c:v>4.4560000000000004E-12</c:v>
                </c:pt>
                <c:pt idx="38144">
                  <c:v>4.4560000000000004E-12</c:v>
                </c:pt>
                <c:pt idx="38145">
                  <c:v>4.4620000000000002E-12</c:v>
                </c:pt>
                <c:pt idx="38146">
                  <c:v>4.4650000000000001E-12</c:v>
                </c:pt>
                <c:pt idx="38147">
                  <c:v>4.4659999999999998E-12</c:v>
                </c:pt>
                <c:pt idx="38148">
                  <c:v>4.4700000000000001E-12</c:v>
                </c:pt>
                <c:pt idx="38149">
                  <c:v>4.4720000000000003E-12</c:v>
                </c:pt>
                <c:pt idx="38150">
                  <c:v>4.4700000000000001E-12</c:v>
                </c:pt>
                <c:pt idx="38151">
                  <c:v>4.4789999999999998E-12</c:v>
                </c:pt>
                <c:pt idx="38152">
                  <c:v>4.4780000000000001E-12</c:v>
                </c:pt>
                <c:pt idx="38153">
                  <c:v>4.4850000000000004E-12</c:v>
                </c:pt>
                <c:pt idx="38154">
                  <c:v>4.4800000000000003E-12</c:v>
                </c:pt>
                <c:pt idx="38155">
                  <c:v>4.4830000000000002E-12</c:v>
                </c:pt>
                <c:pt idx="38156">
                  <c:v>4.4789999999999998E-12</c:v>
                </c:pt>
                <c:pt idx="38157">
                  <c:v>4.4869999999999998E-12</c:v>
                </c:pt>
                <c:pt idx="38158">
                  <c:v>4.4930000000000003E-12</c:v>
                </c:pt>
                <c:pt idx="38159">
                  <c:v>4.5079999999999998E-12</c:v>
                </c:pt>
                <c:pt idx="38160">
                  <c:v>4.5070000000000001E-12</c:v>
                </c:pt>
                <c:pt idx="38161">
                  <c:v>4.5060000000000004E-12</c:v>
                </c:pt>
                <c:pt idx="38162">
                  <c:v>4.4999999999999998E-12</c:v>
                </c:pt>
                <c:pt idx="38163">
                  <c:v>4.5049999999999999E-12</c:v>
                </c:pt>
                <c:pt idx="38164">
                  <c:v>4.4850000000000004E-12</c:v>
                </c:pt>
                <c:pt idx="38165">
                  <c:v>4.4949999999999997E-12</c:v>
                </c:pt>
                <c:pt idx="38166">
                  <c:v>4.4999999999999998E-12</c:v>
                </c:pt>
                <c:pt idx="38167">
                  <c:v>4.5109999999999997E-12</c:v>
                </c:pt>
                <c:pt idx="38168">
                  <c:v>4.51E-12</c:v>
                </c:pt>
                <c:pt idx="38169">
                  <c:v>4.5109999999999997E-12</c:v>
                </c:pt>
                <c:pt idx="38170">
                  <c:v>4.4979999999999996E-12</c:v>
                </c:pt>
                <c:pt idx="38171">
                  <c:v>4.4999999999999998E-12</c:v>
                </c:pt>
                <c:pt idx="38172">
                  <c:v>4.4990000000000001E-12</c:v>
                </c:pt>
                <c:pt idx="38173">
                  <c:v>4.502E-12</c:v>
                </c:pt>
                <c:pt idx="38174">
                  <c:v>4.5109999999999997E-12</c:v>
                </c:pt>
                <c:pt idx="38175">
                  <c:v>4.5140000000000004E-12</c:v>
                </c:pt>
                <c:pt idx="38176">
                  <c:v>4.5049999999999999E-12</c:v>
                </c:pt>
                <c:pt idx="38177">
                  <c:v>4.51E-12</c:v>
                </c:pt>
                <c:pt idx="38178">
                  <c:v>4.5070000000000001E-12</c:v>
                </c:pt>
                <c:pt idx="38179">
                  <c:v>4.5090000000000003E-12</c:v>
                </c:pt>
                <c:pt idx="38180">
                  <c:v>4.5129999999999999E-12</c:v>
                </c:pt>
                <c:pt idx="38181">
                  <c:v>4.5159999999999997E-12</c:v>
                </c:pt>
                <c:pt idx="38182">
                  <c:v>4.5120000000000002E-12</c:v>
                </c:pt>
                <c:pt idx="38183">
                  <c:v>4.515E-12</c:v>
                </c:pt>
                <c:pt idx="38184">
                  <c:v>4.515E-12</c:v>
                </c:pt>
                <c:pt idx="38185">
                  <c:v>4.5090000000000003E-12</c:v>
                </c:pt>
                <c:pt idx="38186">
                  <c:v>4.5060000000000004E-12</c:v>
                </c:pt>
                <c:pt idx="38187">
                  <c:v>4.5209999999999998E-12</c:v>
                </c:pt>
                <c:pt idx="38188">
                  <c:v>4.523E-12</c:v>
                </c:pt>
                <c:pt idx="38189">
                  <c:v>4.523E-12</c:v>
                </c:pt>
                <c:pt idx="38190">
                  <c:v>4.5189999999999996E-12</c:v>
                </c:pt>
                <c:pt idx="38191">
                  <c:v>4.5170000000000002E-12</c:v>
                </c:pt>
                <c:pt idx="38192">
                  <c:v>4.5120000000000002E-12</c:v>
                </c:pt>
                <c:pt idx="38193">
                  <c:v>4.5060000000000004E-12</c:v>
                </c:pt>
                <c:pt idx="38194">
                  <c:v>4.4830000000000002E-12</c:v>
                </c:pt>
                <c:pt idx="38195">
                  <c:v>4.4979999999999996E-12</c:v>
                </c:pt>
                <c:pt idx="38196">
                  <c:v>4.4949999999999997E-12</c:v>
                </c:pt>
                <c:pt idx="38197">
                  <c:v>4.4949999999999997E-12</c:v>
                </c:pt>
                <c:pt idx="38198">
                  <c:v>4.4949999999999997E-12</c:v>
                </c:pt>
                <c:pt idx="38199">
                  <c:v>4.4899999999999996E-12</c:v>
                </c:pt>
                <c:pt idx="38200">
                  <c:v>4.4860000000000001E-12</c:v>
                </c:pt>
                <c:pt idx="38201">
                  <c:v>4.4839999999999999E-12</c:v>
                </c:pt>
                <c:pt idx="38202">
                  <c:v>4.4769999999999996E-12</c:v>
                </c:pt>
                <c:pt idx="38203">
                  <c:v>4.4789999999999998E-12</c:v>
                </c:pt>
                <c:pt idx="38204">
                  <c:v>4.4759999999999999E-12</c:v>
                </c:pt>
                <c:pt idx="38205">
                  <c:v>4.4720000000000003E-12</c:v>
                </c:pt>
                <c:pt idx="38206">
                  <c:v>4.46E-12</c:v>
                </c:pt>
                <c:pt idx="38207">
                  <c:v>4.4650000000000001E-12</c:v>
                </c:pt>
                <c:pt idx="38208">
                  <c:v>4.4650000000000001E-12</c:v>
                </c:pt>
                <c:pt idx="38209">
                  <c:v>4.4659999999999998E-12</c:v>
                </c:pt>
                <c:pt idx="38210">
                  <c:v>4.4609999999999997E-12</c:v>
                </c:pt>
                <c:pt idx="38211">
                  <c:v>4.4510000000000003E-12</c:v>
                </c:pt>
                <c:pt idx="38212">
                  <c:v>4.4499999999999998E-12</c:v>
                </c:pt>
                <c:pt idx="38213">
                  <c:v>4.4549999999999999E-12</c:v>
                </c:pt>
                <c:pt idx="38214">
                  <c:v>4.4490000000000001E-12</c:v>
                </c:pt>
                <c:pt idx="38215">
                  <c:v>4.4369999999999998E-12</c:v>
                </c:pt>
                <c:pt idx="38216">
                  <c:v>4.4410000000000002E-12</c:v>
                </c:pt>
                <c:pt idx="38217">
                  <c:v>4.4449999999999997E-12</c:v>
                </c:pt>
                <c:pt idx="38218">
                  <c:v>4.4380000000000003E-12</c:v>
                </c:pt>
                <c:pt idx="38219">
                  <c:v>4.4159999999999998E-12</c:v>
                </c:pt>
                <c:pt idx="38220">
                  <c:v>4.4360000000000001E-12</c:v>
                </c:pt>
                <c:pt idx="38221">
                  <c:v>4.4399999999999997E-12</c:v>
                </c:pt>
                <c:pt idx="38222">
                  <c:v>4.4269999999999996E-12</c:v>
                </c:pt>
                <c:pt idx="38223">
                  <c:v>4.4319999999999997E-12</c:v>
                </c:pt>
                <c:pt idx="38224">
                  <c:v>4.4159999999999998E-12</c:v>
                </c:pt>
                <c:pt idx="38225">
                  <c:v>4.3990000000000001E-12</c:v>
                </c:pt>
                <c:pt idx="38226">
                  <c:v>4.3919999999999999E-12</c:v>
                </c:pt>
                <c:pt idx="38227">
                  <c:v>4.3830000000000002E-12</c:v>
                </c:pt>
                <c:pt idx="38228">
                  <c:v>4.3769999999999996E-12</c:v>
                </c:pt>
                <c:pt idx="38229">
                  <c:v>4.381E-12</c:v>
                </c:pt>
                <c:pt idx="38230">
                  <c:v>4.3800000000000003E-12</c:v>
                </c:pt>
                <c:pt idx="38231">
                  <c:v>4.3830000000000002E-12</c:v>
                </c:pt>
                <c:pt idx="38232">
                  <c:v>4.3800000000000003E-12</c:v>
                </c:pt>
                <c:pt idx="38233">
                  <c:v>4.3910000000000002E-12</c:v>
                </c:pt>
                <c:pt idx="38234">
                  <c:v>4.3800000000000003E-12</c:v>
                </c:pt>
                <c:pt idx="38235">
                  <c:v>4.3759999999999999E-12</c:v>
                </c:pt>
                <c:pt idx="38236">
                  <c:v>4.368E-12</c:v>
                </c:pt>
                <c:pt idx="38237">
                  <c:v>4.3650000000000001E-12</c:v>
                </c:pt>
                <c:pt idx="38238">
                  <c:v>4.352E-12</c:v>
                </c:pt>
                <c:pt idx="38239">
                  <c:v>4.3490000000000001E-12</c:v>
                </c:pt>
                <c:pt idx="38240">
                  <c:v>4.3460000000000003E-12</c:v>
                </c:pt>
                <c:pt idx="38241">
                  <c:v>4.3399999999999997E-12</c:v>
                </c:pt>
                <c:pt idx="38242">
                  <c:v>4.3269999999999996E-12</c:v>
                </c:pt>
                <c:pt idx="38243">
                  <c:v>4.3189999999999997E-12</c:v>
                </c:pt>
                <c:pt idx="38244">
                  <c:v>4.318E-12</c:v>
                </c:pt>
                <c:pt idx="38245">
                  <c:v>4.318E-12</c:v>
                </c:pt>
                <c:pt idx="38246">
                  <c:v>4.3159999999999998E-12</c:v>
                </c:pt>
                <c:pt idx="38247">
                  <c:v>4.3129999999999999E-12</c:v>
                </c:pt>
                <c:pt idx="38248">
                  <c:v>4.3109999999999997E-12</c:v>
                </c:pt>
                <c:pt idx="38249">
                  <c:v>4.3029999999999997E-12</c:v>
                </c:pt>
                <c:pt idx="38250">
                  <c:v>4.2979999999999997E-12</c:v>
                </c:pt>
                <c:pt idx="38251">
                  <c:v>4.2940000000000001E-12</c:v>
                </c:pt>
                <c:pt idx="38252">
                  <c:v>4.2839999999999999E-12</c:v>
                </c:pt>
                <c:pt idx="38253">
                  <c:v>4.276E-12</c:v>
                </c:pt>
                <c:pt idx="38254">
                  <c:v>4.2670000000000003E-12</c:v>
                </c:pt>
                <c:pt idx="38255">
                  <c:v>4.2629999999999999E-12</c:v>
                </c:pt>
                <c:pt idx="38256">
                  <c:v>4.2540000000000003E-12</c:v>
                </c:pt>
                <c:pt idx="38257">
                  <c:v>4.2570000000000001E-12</c:v>
                </c:pt>
                <c:pt idx="38258">
                  <c:v>4.2479999999999997E-12</c:v>
                </c:pt>
                <c:pt idx="38259">
                  <c:v>4.2430000000000004E-12</c:v>
                </c:pt>
                <c:pt idx="38260">
                  <c:v>4.2369999999999998E-12</c:v>
                </c:pt>
                <c:pt idx="38261">
                  <c:v>4.2250000000000003E-12</c:v>
                </c:pt>
                <c:pt idx="38262">
                  <c:v>4.2159999999999998E-12</c:v>
                </c:pt>
                <c:pt idx="38263">
                  <c:v>4.218E-12</c:v>
                </c:pt>
                <c:pt idx="38264">
                  <c:v>4.2090000000000003E-12</c:v>
                </c:pt>
                <c:pt idx="38265">
                  <c:v>4.1949999999999998E-12</c:v>
                </c:pt>
                <c:pt idx="38266">
                  <c:v>4.1919999999999999E-12</c:v>
                </c:pt>
                <c:pt idx="38267">
                  <c:v>4.1869999999999998E-12</c:v>
                </c:pt>
                <c:pt idx="38268">
                  <c:v>4.1830000000000003E-12</c:v>
                </c:pt>
                <c:pt idx="38269">
                  <c:v>4.1869999999999998E-12</c:v>
                </c:pt>
                <c:pt idx="38270">
                  <c:v>4.1720000000000004E-12</c:v>
                </c:pt>
                <c:pt idx="38271">
                  <c:v>4.168E-12</c:v>
                </c:pt>
                <c:pt idx="38272">
                  <c:v>4.1709999999999999E-12</c:v>
                </c:pt>
                <c:pt idx="38273">
                  <c:v>4.1650000000000001E-12</c:v>
                </c:pt>
                <c:pt idx="38274">
                  <c:v>4.1529999999999998E-12</c:v>
                </c:pt>
                <c:pt idx="38275">
                  <c:v>4.1449999999999998E-12</c:v>
                </c:pt>
                <c:pt idx="38276">
                  <c:v>4.1399999999999997E-12</c:v>
                </c:pt>
                <c:pt idx="38277">
                  <c:v>4.1360000000000001E-12</c:v>
                </c:pt>
                <c:pt idx="38278">
                  <c:v>4.1280000000000002E-12</c:v>
                </c:pt>
                <c:pt idx="38279">
                  <c:v>4.1330000000000003E-12</c:v>
                </c:pt>
                <c:pt idx="38280">
                  <c:v>4.118E-12</c:v>
                </c:pt>
                <c:pt idx="38281">
                  <c:v>4.1159999999999998E-12</c:v>
                </c:pt>
                <c:pt idx="38282">
                  <c:v>4.1100000000000001E-12</c:v>
                </c:pt>
                <c:pt idx="38283">
                  <c:v>4.1059999999999997E-12</c:v>
                </c:pt>
                <c:pt idx="38284">
                  <c:v>4.0919999999999999E-12</c:v>
                </c:pt>
                <c:pt idx="38285">
                  <c:v>4.0999999999999999E-12</c:v>
                </c:pt>
                <c:pt idx="38286">
                  <c:v>4.1020000000000001E-12</c:v>
                </c:pt>
                <c:pt idx="38287">
                  <c:v>4.084E-12</c:v>
                </c:pt>
                <c:pt idx="38288">
                  <c:v>4.0709999999999999E-12</c:v>
                </c:pt>
                <c:pt idx="38289">
                  <c:v>4.0709999999999999E-12</c:v>
                </c:pt>
                <c:pt idx="38290">
                  <c:v>4.0570000000000002E-12</c:v>
                </c:pt>
                <c:pt idx="38291">
                  <c:v>4.0590000000000004E-12</c:v>
                </c:pt>
                <c:pt idx="38292">
                  <c:v>4.0419999999999999E-12</c:v>
                </c:pt>
                <c:pt idx="38293">
                  <c:v>4.0380000000000004E-12</c:v>
                </c:pt>
                <c:pt idx="38294">
                  <c:v>4.0250000000000003E-12</c:v>
                </c:pt>
                <c:pt idx="38295">
                  <c:v>4.0170000000000004E-12</c:v>
                </c:pt>
                <c:pt idx="38296">
                  <c:v>4.0079999999999999E-12</c:v>
                </c:pt>
                <c:pt idx="38297">
                  <c:v>4.0109999999999998E-12</c:v>
                </c:pt>
                <c:pt idx="38298">
                  <c:v>4.013E-12</c:v>
                </c:pt>
                <c:pt idx="38299">
                  <c:v>4.0059999999999997E-12</c:v>
                </c:pt>
                <c:pt idx="38300">
                  <c:v>3.9990000000000002E-12</c:v>
                </c:pt>
                <c:pt idx="38301">
                  <c:v>3.9949999999999998E-12</c:v>
                </c:pt>
                <c:pt idx="38302">
                  <c:v>3.9929999999999996E-12</c:v>
                </c:pt>
                <c:pt idx="38303">
                  <c:v>3.9929999999999996E-12</c:v>
                </c:pt>
                <c:pt idx="38304">
                  <c:v>3.9869999999999999E-12</c:v>
                </c:pt>
                <c:pt idx="38305">
                  <c:v>3.9830000000000003E-12</c:v>
                </c:pt>
                <c:pt idx="38306">
                  <c:v>3.984E-12</c:v>
                </c:pt>
                <c:pt idx="38307">
                  <c:v>3.9810000000000001E-12</c:v>
                </c:pt>
                <c:pt idx="38308">
                  <c:v>3.9739999999999998E-12</c:v>
                </c:pt>
                <c:pt idx="38309">
                  <c:v>3.9810000000000001E-12</c:v>
                </c:pt>
                <c:pt idx="38310">
                  <c:v>3.9780000000000002E-12</c:v>
                </c:pt>
                <c:pt idx="38311">
                  <c:v>3.9750000000000003E-12</c:v>
                </c:pt>
                <c:pt idx="38312">
                  <c:v>3.9659999999999999E-12</c:v>
                </c:pt>
                <c:pt idx="38313">
                  <c:v>3.9680000000000001E-12</c:v>
                </c:pt>
                <c:pt idx="38314">
                  <c:v>3.9609999999999998E-12</c:v>
                </c:pt>
                <c:pt idx="38315">
                  <c:v>3.955E-12</c:v>
                </c:pt>
                <c:pt idx="38316">
                  <c:v>3.942E-12</c:v>
                </c:pt>
                <c:pt idx="38317">
                  <c:v>3.9410000000000003E-12</c:v>
                </c:pt>
                <c:pt idx="38318">
                  <c:v>3.934E-12</c:v>
                </c:pt>
                <c:pt idx="38319">
                  <c:v>3.934E-12</c:v>
                </c:pt>
                <c:pt idx="38320">
                  <c:v>3.9180000000000001E-12</c:v>
                </c:pt>
                <c:pt idx="38321">
                  <c:v>3.9269999999999997E-12</c:v>
                </c:pt>
                <c:pt idx="38322">
                  <c:v>3.913E-12</c:v>
                </c:pt>
                <c:pt idx="38323">
                  <c:v>3.9059999999999997E-12</c:v>
                </c:pt>
                <c:pt idx="38324">
                  <c:v>3.9009999999999996E-12</c:v>
                </c:pt>
                <c:pt idx="38325">
                  <c:v>3.8849999999999997E-12</c:v>
                </c:pt>
                <c:pt idx="38326">
                  <c:v>3.8750000000000004E-12</c:v>
                </c:pt>
                <c:pt idx="38327">
                  <c:v>3.8739999999999999E-12</c:v>
                </c:pt>
                <c:pt idx="38328">
                  <c:v>3.8680000000000001E-12</c:v>
                </c:pt>
                <c:pt idx="38329">
                  <c:v>3.8609999999999998E-12</c:v>
                </c:pt>
                <c:pt idx="38330">
                  <c:v>3.8540000000000003E-12</c:v>
                </c:pt>
                <c:pt idx="38331">
                  <c:v>3.8520000000000001E-12</c:v>
                </c:pt>
                <c:pt idx="38332">
                  <c:v>3.8460000000000004E-12</c:v>
                </c:pt>
                <c:pt idx="38333">
                  <c:v>3.842E-12</c:v>
                </c:pt>
                <c:pt idx="38334">
                  <c:v>3.8470000000000001E-12</c:v>
                </c:pt>
                <c:pt idx="38335">
                  <c:v>3.8470000000000001E-12</c:v>
                </c:pt>
                <c:pt idx="38336">
                  <c:v>3.8479999999999998E-12</c:v>
                </c:pt>
                <c:pt idx="38337">
                  <c:v>3.8700000000000003E-12</c:v>
                </c:pt>
                <c:pt idx="38338">
                  <c:v>3.8620000000000003E-12</c:v>
                </c:pt>
                <c:pt idx="38339">
                  <c:v>3.8449999999999999E-12</c:v>
                </c:pt>
                <c:pt idx="38340">
                  <c:v>3.8299999999999996E-12</c:v>
                </c:pt>
                <c:pt idx="38341">
                  <c:v>3.8289999999999999E-12</c:v>
                </c:pt>
                <c:pt idx="38342">
                  <c:v>3.8250000000000004E-12</c:v>
                </c:pt>
                <c:pt idx="38343">
                  <c:v>3.8289999999999999E-12</c:v>
                </c:pt>
                <c:pt idx="38344">
                  <c:v>3.8150000000000002E-12</c:v>
                </c:pt>
                <c:pt idx="38345">
                  <c:v>3.8159999999999999E-12</c:v>
                </c:pt>
                <c:pt idx="38346">
                  <c:v>3.8079999999999999E-12</c:v>
                </c:pt>
                <c:pt idx="38347">
                  <c:v>3.8109999999999998E-12</c:v>
                </c:pt>
                <c:pt idx="38348">
                  <c:v>3.805E-12</c:v>
                </c:pt>
                <c:pt idx="38349">
                  <c:v>3.7970000000000001E-12</c:v>
                </c:pt>
                <c:pt idx="38350">
                  <c:v>3.792E-12</c:v>
                </c:pt>
                <c:pt idx="38351">
                  <c:v>3.7780000000000003E-12</c:v>
                </c:pt>
                <c:pt idx="38352">
                  <c:v>3.7700000000000003E-12</c:v>
                </c:pt>
                <c:pt idx="38353">
                  <c:v>3.7700000000000003E-12</c:v>
                </c:pt>
                <c:pt idx="38354">
                  <c:v>3.7659999999999999E-12</c:v>
                </c:pt>
                <c:pt idx="38355">
                  <c:v>3.7700000000000003E-12</c:v>
                </c:pt>
                <c:pt idx="38356">
                  <c:v>3.7650000000000002E-12</c:v>
                </c:pt>
                <c:pt idx="38357">
                  <c:v>3.7669999999999996E-12</c:v>
                </c:pt>
                <c:pt idx="38358">
                  <c:v>3.7620000000000003E-12</c:v>
                </c:pt>
                <c:pt idx="38359">
                  <c:v>3.7589999999999996E-12</c:v>
                </c:pt>
                <c:pt idx="38360">
                  <c:v>3.7609999999999998E-12</c:v>
                </c:pt>
                <c:pt idx="38361">
                  <c:v>3.7680000000000001E-12</c:v>
                </c:pt>
                <c:pt idx="38362">
                  <c:v>3.7680000000000001E-12</c:v>
                </c:pt>
                <c:pt idx="38363">
                  <c:v>3.7750000000000004E-12</c:v>
                </c:pt>
                <c:pt idx="38364">
                  <c:v>3.7719999999999997E-12</c:v>
                </c:pt>
                <c:pt idx="38365">
                  <c:v>3.779E-12</c:v>
                </c:pt>
                <c:pt idx="38366">
                  <c:v>3.7719999999999997E-12</c:v>
                </c:pt>
                <c:pt idx="38367">
                  <c:v>3.7659999999999999E-12</c:v>
                </c:pt>
                <c:pt idx="38368">
                  <c:v>3.7659999999999999E-12</c:v>
                </c:pt>
                <c:pt idx="38369">
                  <c:v>3.7730000000000002E-12</c:v>
                </c:pt>
                <c:pt idx="38370">
                  <c:v>3.7659999999999999E-12</c:v>
                </c:pt>
                <c:pt idx="38371">
                  <c:v>3.771E-12</c:v>
                </c:pt>
                <c:pt idx="38372">
                  <c:v>3.7819999999999998E-12</c:v>
                </c:pt>
                <c:pt idx="38373">
                  <c:v>3.7849999999999997E-12</c:v>
                </c:pt>
                <c:pt idx="38374">
                  <c:v>3.7819999999999998E-12</c:v>
                </c:pt>
                <c:pt idx="38375">
                  <c:v>3.7830000000000003E-12</c:v>
                </c:pt>
                <c:pt idx="38376">
                  <c:v>3.7849999999999997E-12</c:v>
                </c:pt>
                <c:pt idx="38377">
                  <c:v>3.7910000000000003E-12</c:v>
                </c:pt>
                <c:pt idx="38378">
                  <c:v>3.7830000000000003E-12</c:v>
                </c:pt>
                <c:pt idx="38379">
                  <c:v>3.7860000000000002E-12</c:v>
                </c:pt>
                <c:pt idx="38380">
                  <c:v>3.7849999999999997E-12</c:v>
                </c:pt>
                <c:pt idx="38381">
                  <c:v>3.7849999999999997E-12</c:v>
                </c:pt>
                <c:pt idx="38382">
                  <c:v>3.7860000000000002E-12</c:v>
                </c:pt>
                <c:pt idx="38383">
                  <c:v>3.7960000000000004E-12</c:v>
                </c:pt>
                <c:pt idx="38384">
                  <c:v>3.7960000000000004E-12</c:v>
                </c:pt>
                <c:pt idx="38385">
                  <c:v>3.8029999999999999E-12</c:v>
                </c:pt>
                <c:pt idx="38386">
                  <c:v>3.7879999999999996E-12</c:v>
                </c:pt>
                <c:pt idx="38387">
                  <c:v>3.792E-12</c:v>
                </c:pt>
                <c:pt idx="38388">
                  <c:v>3.7910000000000003E-12</c:v>
                </c:pt>
                <c:pt idx="38389">
                  <c:v>3.7869999999999999E-12</c:v>
                </c:pt>
                <c:pt idx="38390">
                  <c:v>3.784E-12</c:v>
                </c:pt>
                <c:pt idx="38391">
                  <c:v>3.7949999999999999E-12</c:v>
                </c:pt>
                <c:pt idx="38392">
                  <c:v>3.7960000000000004E-12</c:v>
                </c:pt>
                <c:pt idx="38393">
                  <c:v>3.8E-12</c:v>
                </c:pt>
                <c:pt idx="38394">
                  <c:v>3.7970000000000001E-12</c:v>
                </c:pt>
                <c:pt idx="38395">
                  <c:v>3.8100000000000001E-12</c:v>
                </c:pt>
                <c:pt idx="38396">
                  <c:v>3.813E-12</c:v>
                </c:pt>
                <c:pt idx="38397">
                  <c:v>3.821E-12</c:v>
                </c:pt>
                <c:pt idx="38398">
                  <c:v>3.8289999999999999E-12</c:v>
                </c:pt>
                <c:pt idx="38399">
                  <c:v>3.8260000000000001E-12</c:v>
                </c:pt>
                <c:pt idx="38400">
                  <c:v>3.8200000000000003E-12</c:v>
                </c:pt>
                <c:pt idx="38401">
                  <c:v>3.8180000000000001E-12</c:v>
                </c:pt>
                <c:pt idx="38402">
                  <c:v>3.8239999999999999E-12</c:v>
                </c:pt>
                <c:pt idx="38403">
                  <c:v>3.8330000000000003E-12</c:v>
                </c:pt>
                <c:pt idx="38404">
                  <c:v>3.8410000000000003E-12</c:v>
                </c:pt>
                <c:pt idx="38405">
                  <c:v>3.8379999999999996E-12</c:v>
                </c:pt>
                <c:pt idx="38406">
                  <c:v>3.8319999999999998E-12</c:v>
                </c:pt>
                <c:pt idx="38407">
                  <c:v>3.8360000000000002E-12</c:v>
                </c:pt>
                <c:pt idx="38408">
                  <c:v>3.8410000000000003E-12</c:v>
                </c:pt>
                <c:pt idx="38409">
                  <c:v>3.8460000000000004E-12</c:v>
                </c:pt>
                <c:pt idx="38410">
                  <c:v>3.8570000000000002E-12</c:v>
                </c:pt>
                <c:pt idx="38411">
                  <c:v>3.8579999999999999E-12</c:v>
                </c:pt>
                <c:pt idx="38412">
                  <c:v>3.8579999999999999E-12</c:v>
                </c:pt>
                <c:pt idx="38413">
                  <c:v>3.8750000000000004E-12</c:v>
                </c:pt>
                <c:pt idx="38414">
                  <c:v>3.8730000000000002E-12</c:v>
                </c:pt>
                <c:pt idx="38415">
                  <c:v>3.8719999999999997E-12</c:v>
                </c:pt>
                <c:pt idx="38416">
                  <c:v>3.8780000000000002E-12</c:v>
                </c:pt>
                <c:pt idx="38417">
                  <c:v>3.8849999999999997E-12</c:v>
                </c:pt>
                <c:pt idx="38418">
                  <c:v>3.8799999999999996E-12</c:v>
                </c:pt>
                <c:pt idx="38419">
                  <c:v>3.8659999999999999E-12</c:v>
                </c:pt>
                <c:pt idx="38420">
                  <c:v>3.8750000000000004E-12</c:v>
                </c:pt>
                <c:pt idx="38421">
                  <c:v>3.8940000000000002E-12</c:v>
                </c:pt>
                <c:pt idx="38422">
                  <c:v>3.8949999999999999E-12</c:v>
                </c:pt>
                <c:pt idx="38423">
                  <c:v>3.9009999999999996E-12</c:v>
                </c:pt>
                <c:pt idx="38424">
                  <c:v>3.9020000000000001E-12</c:v>
                </c:pt>
                <c:pt idx="38425">
                  <c:v>3.9139999999999997E-12</c:v>
                </c:pt>
                <c:pt idx="38426">
                  <c:v>3.9159999999999999E-12</c:v>
                </c:pt>
                <c:pt idx="38427">
                  <c:v>3.9180000000000001E-12</c:v>
                </c:pt>
                <c:pt idx="38428">
                  <c:v>3.9230000000000001E-12</c:v>
                </c:pt>
                <c:pt idx="38429">
                  <c:v>3.9319999999999998E-12</c:v>
                </c:pt>
                <c:pt idx="38430">
                  <c:v>3.9390000000000001E-12</c:v>
                </c:pt>
                <c:pt idx="38431">
                  <c:v>3.9429999999999997E-12</c:v>
                </c:pt>
                <c:pt idx="38432">
                  <c:v>3.9369999999999999E-12</c:v>
                </c:pt>
                <c:pt idx="38433">
                  <c:v>3.9380000000000004E-12</c:v>
                </c:pt>
                <c:pt idx="38434">
                  <c:v>3.9369999999999999E-12</c:v>
                </c:pt>
                <c:pt idx="38435">
                  <c:v>3.942E-12</c:v>
                </c:pt>
                <c:pt idx="38436">
                  <c:v>3.9349999999999997E-12</c:v>
                </c:pt>
                <c:pt idx="38437">
                  <c:v>3.9479999999999997E-12</c:v>
                </c:pt>
                <c:pt idx="38438">
                  <c:v>3.9620000000000003E-12</c:v>
                </c:pt>
                <c:pt idx="38439">
                  <c:v>3.9590000000000004E-12</c:v>
                </c:pt>
                <c:pt idx="38440">
                  <c:v>3.9650000000000002E-12</c:v>
                </c:pt>
                <c:pt idx="38441">
                  <c:v>3.9709999999999999E-12</c:v>
                </c:pt>
                <c:pt idx="38442">
                  <c:v>3.9689999999999997E-12</c:v>
                </c:pt>
                <c:pt idx="38443">
                  <c:v>3.976E-12</c:v>
                </c:pt>
                <c:pt idx="38444">
                  <c:v>3.9670000000000004E-12</c:v>
                </c:pt>
                <c:pt idx="38445">
                  <c:v>3.9780000000000002E-12</c:v>
                </c:pt>
                <c:pt idx="38446">
                  <c:v>3.9799999999999996E-12</c:v>
                </c:pt>
                <c:pt idx="38447">
                  <c:v>3.9849999999999997E-12</c:v>
                </c:pt>
                <c:pt idx="38448">
                  <c:v>3.9849999999999997E-12</c:v>
                </c:pt>
                <c:pt idx="38449">
                  <c:v>3.9960000000000003E-12</c:v>
                </c:pt>
                <c:pt idx="38450">
                  <c:v>3.9990000000000002E-12</c:v>
                </c:pt>
                <c:pt idx="38451">
                  <c:v>4.005E-12</c:v>
                </c:pt>
                <c:pt idx="38452">
                  <c:v>4.005E-12</c:v>
                </c:pt>
                <c:pt idx="38453">
                  <c:v>4.0139999999999997E-12</c:v>
                </c:pt>
                <c:pt idx="38454">
                  <c:v>4.013E-12</c:v>
                </c:pt>
                <c:pt idx="38455">
                  <c:v>4.0280000000000002E-12</c:v>
                </c:pt>
                <c:pt idx="38456">
                  <c:v>4.0310000000000001E-12</c:v>
                </c:pt>
                <c:pt idx="38457">
                  <c:v>4.0440000000000001E-12</c:v>
                </c:pt>
                <c:pt idx="38458">
                  <c:v>4.0499999999999999E-12</c:v>
                </c:pt>
                <c:pt idx="38459">
                  <c:v>4.0579999999999999E-12</c:v>
                </c:pt>
                <c:pt idx="38460">
                  <c:v>4.0529999999999998E-12</c:v>
                </c:pt>
                <c:pt idx="38461">
                  <c:v>4.0590000000000004E-12</c:v>
                </c:pt>
                <c:pt idx="38462">
                  <c:v>4.0639999999999996E-12</c:v>
                </c:pt>
                <c:pt idx="38463">
                  <c:v>4.0639999999999996E-12</c:v>
                </c:pt>
                <c:pt idx="38464">
                  <c:v>4.0780000000000002E-12</c:v>
                </c:pt>
                <c:pt idx="38465">
                  <c:v>4.084E-12</c:v>
                </c:pt>
                <c:pt idx="38466">
                  <c:v>4.0899999999999997E-12</c:v>
                </c:pt>
                <c:pt idx="38467">
                  <c:v>4.1020000000000001E-12</c:v>
                </c:pt>
                <c:pt idx="38468">
                  <c:v>4.097E-12</c:v>
                </c:pt>
                <c:pt idx="38469">
                  <c:v>4.1040000000000003E-12</c:v>
                </c:pt>
                <c:pt idx="38470">
                  <c:v>4.1040000000000003E-12</c:v>
                </c:pt>
                <c:pt idx="38471">
                  <c:v>4.1090000000000004E-12</c:v>
                </c:pt>
                <c:pt idx="38472">
                  <c:v>4.1120000000000003E-12</c:v>
                </c:pt>
                <c:pt idx="38473">
                  <c:v>4.118E-12</c:v>
                </c:pt>
                <c:pt idx="38474">
                  <c:v>4.1170000000000003E-12</c:v>
                </c:pt>
                <c:pt idx="38475">
                  <c:v>4.1139999999999996E-12</c:v>
                </c:pt>
                <c:pt idx="38476">
                  <c:v>4.118E-12</c:v>
                </c:pt>
                <c:pt idx="38477">
                  <c:v>4.1219999999999996E-12</c:v>
                </c:pt>
                <c:pt idx="38478">
                  <c:v>4.1300000000000004E-12</c:v>
                </c:pt>
                <c:pt idx="38479">
                  <c:v>4.1399999999999997E-12</c:v>
                </c:pt>
                <c:pt idx="38480">
                  <c:v>4.1479999999999997E-12</c:v>
                </c:pt>
                <c:pt idx="38481">
                  <c:v>4.1559999999999997E-12</c:v>
                </c:pt>
                <c:pt idx="38482">
                  <c:v>4.1609999999999997E-12</c:v>
                </c:pt>
                <c:pt idx="38483">
                  <c:v>4.1689999999999997E-12</c:v>
                </c:pt>
                <c:pt idx="38484">
                  <c:v>4.1739999999999998E-12</c:v>
                </c:pt>
                <c:pt idx="38485">
                  <c:v>4.1800000000000004E-12</c:v>
                </c:pt>
                <c:pt idx="38486">
                  <c:v>4.1819999999999997E-12</c:v>
                </c:pt>
                <c:pt idx="38487">
                  <c:v>4.1880000000000003E-12</c:v>
                </c:pt>
                <c:pt idx="38488">
                  <c:v>4.1910000000000002E-12</c:v>
                </c:pt>
                <c:pt idx="38489">
                  <c:v>4.2010000000000004E-12</c:v>
                </c:pt>
                <c:pt idx="38490">
                  <c:v>4.2200000000000002E-12</c:v>
                </c:pt>
                <c:pt idx="38491">
                  <c:v>4.2150000000000001E-12</c:v>
                </c:pt>
                <c:pt idx="38492">
                  <c:v>4.2209999999999999E-12</c:v>
                </c:pt>
                <c:pt idx="38493">
                  <c:v>4.2300000000000004E-12</c:v>
                </c:pt>
                <c:pt idx="38494">
                  <c:v>4.231E-12</c:v>
                </c:pt>
                <c:pt idx="38495">
                  <c:v>4.2449999999999998E-12</c:v>
                </c:pt>
                <c:pt idx="38496">
                  <c:v>4.2430000000000004E-12</c:v>
                </c:pt>
                <c:pt idx="38497">
                  <c:v>4.2520000000000001E-12</c:v>
                </c:pt>
                <c:pt idx="38498">
                  <c:v>4.2479999999999997E-12</c:v>
                </c:pt>
                <c:pt idx="38499">
                  <c:v>4.2639999999999996E-12</c:v>
                </c:pt>
                <c:pt idx="38500">
                  <c:v>4.2609999999999997E-12</c:v>
                </c:pt>
                <c:pt idx="38501">
                  <c:v>4.2700000000000002E-12</c:v>
                </c:pt>
                <c:pt idx="38502">
                  <c:v>4.276E-12</c:v>
                </c:pt>
                <c:pt idx="38503">
                  <c:v>4.2769999999999996E-12</c:v>
                </c:pt>
                <c:pt idx="38504">
                  <c:v>4.2769999999999996E-12</c:v>
                </c:pt>
                <c:pt idx="38505">
                  <c:v>4.2839999999999999E-12</c:v>
                </c:pt>
                <c:pt idx="38506">
                  <c:v>4.2869999999999998E-12</c:v>
                </c:pt>
                <c:pt idx="38507">
                  <c:v>4.3090000000000003E-12</c:v>
                </c:pt>
                <c:pt idx="38508">
                  <c:v>4.3079999999999998E-12</c:v>
                </c:pt>
                <c:pt idx="38509">
                  <c:v>4.3170000000000003E-12</c:v>
                </c:pt>
                <c:pt idx="38510">
                  <c:v>4.3170000000000003E-12</c:v>
                </c:pt>
                <c:pt idx="38511">
                  <c:v>4.3250000000000003E-12</c:v>
                </c:pt>
                <c:pt idx="38512">
                  <c:v>4.331E-12</c:v>
                </c:pt>
                <c:pt idx="38513">
                  <c:v>4.339E-12</c:v>
                </c:pt>
                <c:pt idx="38514">
                  <c:v>4.3360000000000001E-12</c:v>
                </c:pt>
                <c:pt idx="38515">
                  <c:v>4.3670000000000003E-12</c:v>
                </c:pt>
                <c:pt idx="38516">
                  <c:v>4.3449999999999998E-12</c:v>
                </c:pt>
                <c:pt idx="38517">
                  <c:v>4.3499999999999998E-12</c:v>
                </c:pt>
                <c:pt idx="38518">
                  <c:v>4.352E-12</c:v>
                </c:pt>
                <c:pt idx="38519">
                  <c:v>4.3579999999999998E-12</c:v>
                </c:pt>
                <c:pt idx="38520">
                  <c:v>4.3629999999999999E-12</c:v>
                </c:pt>
                <c:pt idx="38521">
                  <c:v>4.3670000000000003E-12</c:v>
                </c:pt>
                <c:pt idx="38522">
                  <c:v>4.3720000000000004E-12</c:v>
                </c:pt>
                <c:pt idx="38523">
                  <c:v>4.3750000000000002E-12</c:v>
                </c:pt>
                <c:pt idx="38524">
                  <c:v>4.3780000000000001E-12</c:v>
                </c:pt>
                <c:pt idx="38525">
                  <c:v>4.3850000000000004E-12</c:v>
                </c:pt>
                <c:pt idx="38526">
                  <c:v>4.3800000000000003E-12</c:v>
                </c:pt>
                <c:pt idx="38527">
                  <c:v>4.3899999999999997E-12</c:v>
                </c:pt>
                <c:pt idx="38528">
                  <c:v>4.3910000000000002E-12</c:v>
                </c:pt>
                <c:pt idx="38529">
                  <c:v>4.4040000000000002E-12</c:v>
                </c:pt>
                <c:pt idx="38530">
                  <c:v>4.4090000000000003E-12</c:v>
                </c:pt>
                <c:pt idx="38531">
                  <c:v>4.4170000000000003E-12</c:v>
                </c:pt>
                <c:pt idx="38532">
                  <c:v>4.4140000000000004E-12</c:v>
                </c:pt>
                <c:pt idx="38533">
                  <c:v>4.4189999999999996E-12</c:v>
                </c:pt>
                <c:pt idx="38534">
                  <c:v>4.418E-12</c:v>
                </c:pt>
                <c:pt idx="38535">
                  <c:v>4.4239999999999997E-12</c:v>
                </c:pt>
                <c:pt idx="38536">
                  <c:v>4.4239999999999997E-12</c:v>
                </c:pt>
                <c:pt idx="38537">
                  <c:v>4.423E-12</c:v>
                </c:pt>
                <c:pt idx="38538">
                  <c:v>4.4259999999999999E-12</c:v>
                </c:pt>
                <c:pt idx="38539">
                  <c:v>4.4269999999999996E-12</c:v>
                </c:pt>
                <c:pt idx="38540">
                  <c:v>4.4380000000000003E-12</c:v>
                </c:pt>
                <c:pt idx="38541">
                  <c:v>4.4330000000000002E-12</c:v>
                </c:pt>
                <c:pt idx="38542">
                  <c:v>4.431E-12</c:v>
                </c:pt>
                <c:pt idx="38543">
                  <c:v>4.4369999999999998E-12</c:v>
                </c:pt>
                <c:pt idx="38544">
                  <c:v>4.4360000000000001E-12</c:v>
                </c:pt>
                <c:pt idx="38545">
                  <c:v>4.4469999999999999E-12</c:v>
                </c:pt>
                <c:pt idx="38546">
                  <c:v>4.4479999999999996E-12</c:v>
                </c:pt>
                <c:pt idx="38547">
                  <c:v>4.4570000000000001E-12</c:v>
                </c:pt>
                <c:pt idx="38548">
                  <c:v>4.4529999999999997E-12</c:v>
                </c:pt>
                <c:pt idx="38549">
                  <c:v>4.4659999999999998E-12</c:v>
                </c:pt>
                <c:pt idx="38550">
                  <c:v>4.4720000000000003E-12</c:v>
                </c:pt>
                <c:pt idx="38551">
                  <c:v>4.473E-12</c:v>
                </c:pt>
                <c:pt idx="38552">
                  <c:v>4.4709999999999998E-12</c:v>
                </c:pt>
                <c:pt idx="38553">
                  <c:v>4.4769999999999996E-12</c:v>
                </c:pt>
                <c:pt idx="38554">
                  <c:v>4.4720000000000003E-12</c:v>
                </c:pt>
                <c:pt idx="38555">
                  <c:v>4.4739999999999997E-12</c:v>
                </c:pt>
                <c:pt idx="38556">
                  <c:v>4.4780000000000001E-12</c:v>
                </c:pt>
                <c:pt idx="38557">
                  <c:v>4.4789999999999998E-12</c:v>
                </c:pt>
                <c:pt idx="38558">
                  <c:v>4.481E-12</c:v>
                </c:pt>
                <c:pt idx="38559">
                  <c:v>4.4869999999999998E-12</c:v>
                </c:pt>
                <c:pt idx="38560">
                  <c:v>4.4869999999999998E-12</c:v>
                </c:pt>
                <c:pt idx="38561">
                  <c:v>4.4780000000000001E-12</c:v>
                </c:pt>
                <c:pt idx="38562">
                  <c:v>4.4919999999999998E-12</c:v>
                </c:pt>
                <c:pt idx="38563">
                  <c:v>4.5070000000000001E-12</c:v>
                </c:pt>
                <c:pt idx="38564">
                  <c:v>4.5090000000000003E-12</c:v>
                </c:pt>
                <c:pt idx="38565">
                  <c:v>4.5070000000000001E-12</c:v>
                </c:pt>
                <c:pt idx="38566">
                  <c:v>4.5120000000000002E-12</c:v>
                </c:pt>
                <c:pt idx="38567">
                  <c:v>4.5170000000000002E-12</c:v>
                </c:pt>
                <c:pt idx="38568">
                  <c:v>4.5200000000000001E-12</c:v>
                </c:pt>
                <c:pt idx="38569">
                  <c:v>4.5239999999999997E-12</c:v>
                </c:pt>
                <c:pt idx="38570">
                  <c:v>4.5289999999999998E-12</c:v>
                </c:pt>
                <c:pt idx="38571">
                  <c:v>4.5339999999999999E-12</c:v>
                </c:pt>
                <c:pt idx="38572">
                  <c:v>4.5220000000000003E-12</c:v>
                </c:pt>
                <c:pt idx="38573">
                  <c:v>4.5270000000000004E-12</c:v>
                </c:pt>
                <c:pt idx="38574">
                  <c:v>4.5389999999999999E-12</c:v>
                </c:pt>
                <c:pt idx="38575">
                  <c:v>4.5410000000000001E-12</c:v>
                </c:pt>
                <c:pt idx="38576">
                  <c:v>4.5399999999999996E-12</c:v>
                </c:pt>
                <c:pt idx="38577">
                  <c:v>4.5510000000000003E-12</c:v>
                </c:pt>
                <c:pt idx="38578">
                  <c:v>4.5490000000000001E-12</c:v>
                </c:pt>
                <c:pt idx="38579">
                  <c:v>4.5549999999999999E-12</c:v>
                </c:pt>
                <c:pt idx="38580">
                  <c:v>4.5490000000000001E-12</c:v>
                </c:pt>
                <c:pt idx="38581">
                  <c:v>4.5510000000000003E-12</c:v>
                </c:pt>
                <c:pt idx="38582">
                  <c:v>4.5499999999999998E-12</c:v>
                </c:pt>
                <c:pt idx="38583">
                  <c:v>4.5560000000000004E-12</c:v>
                </c:pt>
                <c:pt idx="38584">
                  <c:v>4.5590000000000003E-12</c:v>
                </c:pt>
                <c:pt idx="38585">
                  <c:v>4.5640000000000003E-12</c:v>
                </c:pt>
                <c:pt idx="38586">
                  <c:v>4.5590000000000003E-12</c:v>
                </c:pt>
                <c:pt idx="38587">
                  <c:v>4.5689999999999996E-12</c:v>
                </c:pt>
                <c:pt idx="38588">
                  <c:v>4.5720000000000003E-12</c:v>
                </c:pt>
                <c:pt idx="38589">
                  <c:v>4.581E-12</c:v>
                </c:pt>
                <c:pt idx="38590">
                  <c:v>4.5679999999999999E-12</c:v>
                </c:pt>
                <c:pt idx="38591">
                  <c:v>4.5910000000000001E-12</c:v>
                </c:pt>
                <c:pt idx="38592">
                  <c:v>4.5899999999999996E-12</c:v>
                </c:pt>
                <c:pt idx="38593">
                  <c:v>4.5930000000000003E-12</c:v>
                </c:pt>
                <c:pt idx="38594">
                  <c:v>4.5880000000000002E-12</c:v>
                </c:pt>
                <c:pt idx="38595">
                  <c:v>4.5830000000000002E-12</c:v>
                </c:pt>
                <c:pt idx="38596">
                  <c:v>4.5869999999999997E-12</c:v>
                </c:pt>
                <c:pt idx="38597">
                  <c:v>4.5949999999999997E-12</c:v>
                </c:pt>
                <c:pt idx="38598">
                  <c:v>4.5910000000000001E-12</c:v>
                </c:pt>
                <c:pt idx="38599">
                  <c:v>4.5960000000000002E-12</c:v>
                </c:pt>
                <c:pt idx="38600">
                  <c:v>4.5930000000000003E-12</c:v>
                </c:pt>
                <c:pt idx="38601">
                  <c:v>4.594E-12</c:v>
                </c:pt>
                <c:pt idx="38602">
                  <c:v>4.5949999999999997E-12</c:v>
                </c:pt>
                <c:pt idx="38603">
                  <c:v>4.5990000000000001E-12</c:v>
                </c:pt>
                <c:pt idx="38604">
                  <c:v>4.6029999999999997E-12</c:v>
                </c:pt>
                <c:pt idx="38605">
                  <c:v>4.6079999999999998E-12</c:v>
                </c:pt>
                <c:pt idx="38606">
                  <c:v>4.6070000000000001E-12</c:v>
                </c:pt>
                <c:pt idx="38607">
                  <c:v>4.6040000000000002E-12</c:v>
                </c:pt>
                <c:pt idx="38608">
                  <c:v>4.6010000000000003E-12</c:v>
                </c:pt>
                <c:pt idx="38609">
                  <c:v>4.6049999999999999E-12</c:v>
                </c:pt>
                <c:pt idx="38610">
                  <c:v>4.6079999999999998E-12</c:v>
                </c:pt>
                <c:pt idx="38611">
                  <c:v>4.6099999999999999E-12</c:v>
                </c:pt>
                <c:pt idx="38612">
                  <c:v>4.6099999999999999E-12</c:v>
                </c:pt>
                <c:pt idx="38613">
                  <c:v>4.6120000000000001E-12</c:v>
                </c:pt>
                <c:pt idx="38614">
                  <c:v>4.5999999999999998E-12</c:v>
                </c:pt>
                <c:pt idx="38615">
                  <c:v>4.5969999999999999E-12</c:v>
                </c:pt>
                <c:pt idx="38616">
                  <c:v>4.5930000000000003E-12</c:v>
                </c:pt>
                <c:pt idx="38617">
                  <c:v>4.5999999999999998E-12</c:v>
                </c:pt>
                <c:pt idx="38618">
                  <c:v>4.5990000000000001E-12</c:v>
                </c:pt>
                <c:pt idx="38619">
                  <c:v>4.5910000000000001E-12</c:v>
                </c:pt>
                <c:pt idx="38620">
                  <c:v>4.594E-12</c:v>
                </c:pt>
                <c:pt idx="38621">
                  <c:v>4.5930000000000003E-12</c:v>
                </c:pt>
                <c:pt idx="38622">
                  <c:v>4.5899999999999996E-12</c:v>
                </c:pt>
                <c:pt idx="38623">
                  <c:v>4.5930000000000003E-12</c:v>
                </c:pt>
                <c:pt idx="38624">
                  <c:v>4.586E-12</c:v>
                </c:pt>
                <c:pt idx="38625">
                  <c:v>4.5869999999999997E-12</c:v>
                </c:pt>
                <c:pt idx="38626">
                  <c:v>4.5889999999999999E-12</c:v>
                </c:pt>
                <c:pt idx="38627">
                  <c:v>4.5880000000000002E-12</c:v>
                </c:pt>
                <c:pt idx="38628">
                  <c:v>4.5800000000000003E-12</c:v>
                </c:pt>
                <c:pt idx="38629">
                  <c:v>4.5800000000000003E-12</c:v>
                </c:pt>
                <c:pt idx="38630">
                  <c:v>4.5750000000000002E-12</c:v>
                </c:pt>
                <c:pt idx="38631">
                  <c:v>4.5720000000000003E-12</c:v>
                </c:pt>
                <c:pt idx="38632">
                  <c:v>4.56E-12</c:v>
                </c:pt>
                <c:pt idx="38633">
                  <c:v>4.5579999999999998E-12</c:v>
                </c:pt>
                <c:pt idx="38634">
                  <c:v>4.5659999999999997E-12</c:v>
                </c:pt>
                <c:pt idx="38635">
                  <c:v>4.5670000000000002E-12</c:v>
                </c:pt>
                <c:pt idx="38636">
                  <c:v>4.5490000000000001E-12</c:v>
                </c:pt>
                <c:pt idx="38637">
                  <c:v>4.5570000000000001E-12</c:v>
                </c:pt>
                <c:pt idx="38638">
                  <c:v>4.5460000000000002E-12</c:v>
                </c:pt>
                <c:pt idx="38639">
                  <c:v>4.5380000000000003E-12</c:v>
                </c:pt>
                <c:pt idx="38640">
                  <c:v>4.5339999999999999E-12</c:v>
                </c:pt>
                <c:pt idx="38641">
                  <c:v>4.5350000000000004E-12</c:v>
                </c:pt>
                <c:pt idx="38642">
                  <c:v>4.5319999999999997E-12</c:v>
                </c:pt>
                <c:pt idx="38643">
                  <c:v>4.5300000000000003E-12</c:v>
                </c:pt>
                <c:pt idx="38644">
                  <c:v>4.5209999999999998E-12</c:v>
                </c:pt>
                <c:pt idx="38645">
                  <c:v>4.515E-12</c:v>
                </c:pt>
                <c:pt idx="38646">
                  <c:v>4.515E-12</c:v>
                </c:pt>
                <c:pt idx="38647">
                  <c:v>4.5159999999999997E-12</c:v>
                </c:pt>
                <c:pt idx="38648">
                  <c:v>4.5070000000000001E-12</c:v>
                </c:pt>
                <c:pt idx="38649">
                  <c:v>4.51E-12</c:v>
                </c:pt>
                <c:pt idx="38650">
                  <c:v>4.5040000000000002E-12</c:v>
                </c:pt>
                <c:pt idx="38651">
                  <c:v>4.4999999999999998E-12</c:v>
                </c:pt>
                <c:pt idx="38652">
                  <c:v>4.4910000000000001E-12</c:v>
                </c:pt>
                <c:pt idx="38653">
                  <c:v>4.4919999999999998E-12</c:v>
                </c:pt>
                <c:pt idx="38654">
                  <c:v>4.4819999999999997E-12</c:v>
                </c:pt>
                <c:pt idx="38655">
                  <c:v>4.4709999999999998E-12</c:v>
                </c:pt>
                <c:pt idx="38656">
                  <c:v>4.4689999999999996E-12</c:v>
                </c:pt>
                <c:pt idx="38657">
                  <c:v>4.4620000000000002E-12</c:v>
                </c:pt>
                <c:pt idx="38658">
                  <c:v>4.4499999999999998E-12</c:v>
                </c:pt>
                <c:pt idx="38659">
                  <c:v>4.4490000000000001E-12</c:v>
                </c:pt>
                <c:pt idx="38660">
                  <c:v>4.444E-12</c:v>
                </c:pt>
                <c:pt idx="38661">
                  <c:v>4.439E-12</c:v>
                </c:pt>
                <c:pt idx="38662">
                  <c:v>4.4350000000000004E-12</c:v>
                </c:pt>
                <c:pt idx="38663">
                  <c:v>4.4239999999999997E-12</c:v>
                </c:pt>
                <c:pt idx="38664">
                  <c:v>4.4170000000000003E-12</c:v>
                </c:pt>
                <c:pt idx="38665">
                  <c:v>4.4090000000000003E-12</c:v>
                </c:pt>
                <c:pt idx="38666">
                  <c:v>4.4090000000000003E-12</c:v>
                </c:pt>
                <c:pt idx="38667">
                  <c:v>4.4070000000000001E-12</c:v>
                </c:pt>
                <c:pt idx="38668">
                  <c:v>4.3979999999999996E-12</c:v>
                </c:pt>
                <c:pt idx="38669">
                  <c:v>4.3949999999999998E-12</c:v>
                </c:pt>
                <c:pt idx="38670">
                  <c:v>4.3850000000000004E-12</c:v>
                </c:pt>
                <c:pt idx="38671">
                  <c:v>4.3839999999999999E-12</c:v>
                </c:pt>
                <c:pt idx="38672">
                  <c:v>4.3720000000000004E-12</c:v>
                </c:pt>
                <c:pt idx="38673">
                  <c:v>4.3659999999999998E-12</c:v>
                </c:pt>
                <c:pt idx="38674">
                  <c:v>4.3559999999999996E-12</c:v>
                </c:pt>
                <c:pt idx="38675">
                  <c:v>4.3609999999999997E-12</c:v>
                </c:pt>
                <c:pt idx="38676">
                  <c:v>4.339E-12</c:v>
                </c:pt>
                <c:pt idx="38677">
                  <c:v>4.3339999999999999E-12</c:v>
                </c:pt>
                <c:pt idx="38678">
                  <c:v>4.3189999999999997E-12</c:v>
                </c:pt>
                <c:pt idx="38679">
                  <c:v>4.3200000000000002E-12</c:v>
                </c:pt>
                <c:pt idx="38680">
                  <c:v>4.3079999999999998E-12</c:v>
                </c:pt>
                <c:pt idx="38681">
                  <c:v>4.2999999999999999E-12</c:v>
                </c:pt>
                <c:pt idx="38682">
                  <c:v>4.2919999999999999E-12</c:v>
                </c:pt>
                <c:pt idx="38683">
                  <c:v>4.2780000000000001E-12</c:v>
                </c:pt>
                <c:pt idx="38684">
                  <c:v>4.2720000000000004E-12</c:v>
                </c:pt>
                <c:pt idx="38685">
                  <c:v>4.2659999999999998E-12</c:v>
                </c:pt>
                <c:pt idx="38686">
                  <c:v>4.2570000000000001E-12</c:v>
                </c:pt>
                <c:pt idx="38687">
                  <c:v>4.2590000000000003E-12</c:v>
                </c:pt>
                <c:pt idx="38688">
                  <c:v>4.2590000000000003E-12</c:v>
                </c:pt>
                <c:pt idx="38689">
                  <c:v>4.247E-12</c:v>
                </c:pt>
                <c:pt idx="38690">
                  <c:v>4.231E-12</c:v>
                </c:pt>
                <c:pt idx="38691">
                  <c:v>4.2250000000000003E-12</c:v>
                </c:pt>
                <c:pt idx="38692">
                  <c:v>4.2200000000000002E-12</c:v>
                </c:pt>
                <c:pt idx="38693">
                  <c:v>4.2129999999999999E-12</c:v>
                </c:pt>
                <c:pt idx="38694">
                  <c:v>4.2070000000000001E-12</c:v>
                </c:pt>
                <c:pt idx="38695">
                  <c:v>4.21E-12</c:v>
                </c:pt>
                <c:pt idx="38696">
                  <c:v>4.2079999999999998E-12</c:v>
                </c:pt>
                <c:pt idx="38697">
                  <c:v>4.1949999999999998E-12</c:v>
                </c:pt>
                <c:pt idx="38698">
                  <c:v>4.1880000000000003E-12</c:v>
                </c:pt>
                <c:pt idx="38699">
                  <c:v>4.1810000000000001E-12</c:v>
                </c:pt>
                <c:pt idx="38700">
                  <c:v>4.1769999999999997E-12</c:v>
                </c:pt>
                <c:pt idx="38701">
                  <c:v>4.1709999999999999E-12</c:v>
                </c:pt>
                <c:pt idx="38702">
                  <c:v>4.1559999999999997E-12</c:v>
                </c:pt>
                <c:pt idx="38703">
                  <c:v>4.1529999999999998E-12</c:v>
                </c:pt>
                <c:pt idx="38704">
                  <c:v>4.1440000000000001E-12</c:v>
                </c:pt>
                <c:pt idx="38705">
                  <c:v>4.1429999999999996E-12</c:v>
                </c:pt>
                <c:pt idx="38706">
                  <c:v>4.1310000000000001E-12</c:v>
                </c:pt>
                <c:pt idx="38707">
                  <c:v>4.118E-12</c:v>
                </c:pt>
                <c:pt idx="38708">
                  <c:v>4.1059999999999997E-12</c:v>
                </c:pt>
                <c:pt idx="38709">
                  <c:v>4.1029999999999998E-12</c:v>
                </c:pt>
                <c:pt idx="38710">
                  <c:v>4.097E-12</c:v>
                </c:pt>
                <c:pt idx="38711">
                  <c:v>4.097E-12</c:v>
                </c:pt>
                <c:pt idx="38712">
                  <c:v>4.0899999999999997E-12</c:v>
                </c:pt>
                <c:pt idx="38713">
                  <c:v>4.089E-12</c:v>
                </c:pt>
                <c:pt idx="38714">
                  <c:v>4.0730000000000001E-12</c:v>
                </c:pt>
                <c:pt idx="38715">
                  <c:v>4.068E-12</c:v>
                </c:pt>
                <c:pt idx="38716">
                  <c:v>4.0600000000000001E-12</c:v>
                </c:pt>
                <c:pt idx="38717">
                  <c:v>4.0600000000000001E-12</c:v>
                </c:pt>
                <c:pt idx="38718">
                  <c:v>4.0570000000000002E-12</c:v>
                </c:pt>
                <c:pt idx="38719">
                  <c:v>4.055E-12</c:v>
                </c:pt>
                <c:pt idx="38720">
                  <c:v>4.0460000000000003E-12</c:v>
                </c:pt>
                <c:pt idx="38721">
                  <c:v>4.0429999999999996E-12</c:v>
                </c:pt>
                <c:pt idx="38722">
                  <c:v>4.034E-12</c:v>
                </c:pt>
                <c:pt idx="38723">
                  <c:v>4.0330000000000003E-12</c:v>
                </c:pt>
                <c:pt idx="38724">
                  <c:v>4.026E-12</c:v>
                </c:pt>
                <c:pt idx="38725">
                  <c:v>4.0189999999999997E-12</c:v>
                </c:pt>
                <c:pt idx="38726">
                  <c:v>4.0150000000000002E-12</c:v>
                </c:pt>
                <c:pt idx="38727">
                  <c:v>4.0120000000000003E-12</c:v>
                </c:pt>
                <c:pt idx="38728">
                  <c:v>3.9860000000000002E-12</c:v>
                </c:pt>
                <c:pt idx="38729">
                  <c:v>3.9880000000000004E-12</c:v>
                </c:pt>
                <c:pt idx="38730">
                  <c:v>3.9849999999999997E-12</c:v>
                </c:pt>
                <c:pt idx="38731">
                  <c:v>3.9819999999999998E-12</c:v>
                </c:pt>
                <c:pt idx="38732">
                  <c:v>3.9730000000000001E-12</c:v>
                </c:pt>
                <c:pt idx="38733">
                  <c:v>3.9709999999999999E-12</c:v>
                </c:pt>
                <c:pt idx="38734">
                  <c:v>3.963E-12</c:v>
                </c:pt>
                <c:pt idx="38735">
                  <c:v>3.9620000000000003E-12</c:v>
                </c:pt>
                <c:pt idx="38736">
                  <c:v>3.9700000000000002E-12</c:v>
                </c:pt>
                <c:pt idx="38737">
                  <c:v>3.9540000000000003E-12</c:v>
                </c:pt>
                <c:pt idx="38738">
                  <c:v>3.9490000000000002E-12</c:v>
                </c:pt>
                <c:pt idx="38739">
                  <c:v>3.9509999999999996E-12</c:v>
                </c:pt>
                <c:pt idx="38740">
                  <c:v>3.942E-12</c:v>
                </c:pt>
                <c:pt idx="38741">
                  <c:v>3.947E-12</c:v>
                </c:pt>
                <c:pt idx="38742">
                  <c:v>3.9360000000000002E-12</c:v>
                </c:pt>
                <c:pt idx="38743">
                  <c:v>3.9380000000000004E-12</c:v>
                </c:pt>
                <c:pt idx="38744">
                  <c:v>3.9269999999999997E-12</c:v>
                </c:pt>
                <c:pt idx="38745">
                  <c:v>3.9299999999999996E-12</c:v>
                </c:pt>
                <c:pt idx="38746">
                  <c:v>3.926E-12</c:v>
                </c:pt>
                <c:pt idx="38747">
                  <c:v>3.926E-12</c:v>
                </c:pt>
                <c:pt idx="38748">
                  <c:v>3.9200000000000003E-12</c:v>
                </c:pt>
                <c:pt idx="38749">
                  <c:v>3.9200000000000003E-12</c:v>
                </c:pt>
                <c:pt idx="38750">
                  <c:v>3.9070000000000002E-12</c:v>
                </c:pt>
                <c:pt idx="38751">
                  <c:v>3.9059999999999997E-12</c:v>
                </c:pt>
                <c:pt idx="38752">
                  <c:v>3.9020000000000001E-12</c:v>
                </c:pt>
                <c:pt idx="38753">
                  <c:v>3.9029999999999998E-12</c:v>
                </c:pt>
                <c:pt idx="38754">
                  <c:v>3.9020000000000001E-12</c:v>
                </c:pt>
                <c:pt idx="38755">
                  <c:v>3.8949999999999999E-12</c:v>
                </c:pt>
                <c:pt idx="38756">
                  <c:v>3.8890000000000001E-12</c:v>
                </c:pt>
                <c:pt idx="38757">
                  <c:v>3.8899999999999998E-12</c:v>
                </c:pt>
                <c:pt idx="38758">
                  <c:v>3.8890000000000001E-12</c:v>
                </c:pt>
                <c:pt idx="38759">
                  <c:v>3.9170000000000004E-12</c:v>
                </c:pt>
                <c:pt idx="38760">
                  <c:v>3.9109999999999998E-12</c:v>
                </c:pt>
                <c:pt idx="38761">
                  <c:v>3.9079999999999999E-12</c:v>
                </c:pt>
                <c:pt idx="38762">
                  <c:v>3.884E-12</c:v>
                </c:pt>
                <c:pt idx="38763">
                  <c:v>3.8860000000000002E-12</c:v>
                </c:pt>
                <c:pt idx="38764">
                  <c:v>3.8780000000000002E-12</c:v>
                </c:pt>
                <c:pt idx="38765">
                  <c:v>3.871E-12</c:v>
                </c:pt>
                <c:pt idx="38766">
                  <c:v>3.8700000000000003E-12</c:v>
                </c:pt>
                <c:pt idx="38767">
                  <c:v>3.8620000000000003E-12</c:v>
                </c:pt>
                <c:pt idx="38768">
                  <c:v>3.8509999999999996E-12</c:v>
                </c:pt>
                <c:pt idx="38769">
                  <c:v>3.8479999999999998E-12</c:v>
                </c:pt>
                <c:pt idx="38770">
                  <c:v>3.842E-12</c:v>
                </c:pt>
                <c:pt idx="38771">
                  <c:v>3.8470000000000001E-12</c:v>
                </c:pt>
                <c:pt idx="38772">
                  <c:v>3.8509999999999996E-12</c:v>
                </c:pt>
                <c:pt idx="38773">
                  <c:v>3.8399999999999998E-12</c:v>
                </c:pt>
                <c:pt idx="38774">
                  <c:v>3.8369999999999999E-12</c:v>
                </c:pt>
                <c:pt idx="38775">
                  <c:v>3.8360000000000002E-12</c:v>
                </c:pt>
                <c:pt idx="38776">
                  <c:v>3.8349999999999997E-12</c:v>
                </c:pt>
                <c:pt idx="38777">
                  <c:v>3.8390000000000001E-12</c:v>
                </c:pt>
                <c:pt idx="38778">
                  <c:v>3.8479999999999998E-12</c:v>
                </c:pt>
                <c:pt idx="38779">
                  <c:v>3.8379999999999996E-12</c:v>
                </c:pt>
                <c:pt idx="38780">
                  <c:v>3.8360000000000002E-12</c:v>
                </c:pt>
                <c:pt idx="38781">
                  <c:v>3.8369999999999999E-12</c:v>
                </c:pt>
                <c:pt idx="38782">
                  <c:v>3.834E-12</c:v>
                </c:pt>
                <c:pt idx="38783">
                  <c:v>3.8239999999999999E-12</c:v>
                </c:pt>
                <c:pt idx="38784">
                  <c:v>3.821E-12</c:v>
                </c:pt>
                <c:pt idx="38785">
                  <c:v>3.8020000000000002E-12</c:v>
                </c:pt>
                <c:pt idx="38786">
                  <c:v>3.8079999999999999E-12</c:v>
                </c:pt>
                <c:pt idx="38787">
                  <c:v>3.8180000000000001E-12</c:v>
                </c:pt>
                <c:pt idx="38788">
                  <c:v>3.8239999999999999E-12</c:v>
                </c:pt>
                <c:pt idx="38789">
                  <c:v>3.8250000000000004E-12</c:v>
                </c:pt>
                <c:pt idx="38790">
                  <c:v>3.8219999999999997E-12</c:v>
                </c:pt>
                <c:pt idx="38791">
                  <c:v>3.8109999999999998E-12</c:v>
                </c:pt>
                <c:pt idx="38792">
                  <c:v>3.813E-12</c:v>
                </c:pt>
                <c:pt idx="38793">
                  <c:v>3.8180000000000001E-12</c:v>
                </c:pt>
                <c:pt idx="38794">
                  <c:v>3.8089999999999996E-12</c:v>
                </c:pt>
                <c:pt idx="38795">
                  <c:v>3.813E-12</c:v>
                </c:pt>
                <c:pt idx="38796">
                  <c:v>3.8230000000000002E-12</c:v>
                </c:pt>
                <c:pt idx="38797">
                  <c:v>3.8230000000000002E-12</c:v>
                </c:pt>
                <c:pt idx="38798">
                  <c:v>3.8230000000000002E-12</c:v>
                </c:pt>
                <c:pt idx="38799">
                  <c:v>3.8219999999999997E-12</c:v>
                </c:pt>
                <c:pt idx="38800">
                  <c:v>3.8330000000000003E-12</c:v>
                </c:pt>
                <c:pt idx="38801">
                  <c:v>3.834E-12</c:v>
                </c:pt>
                <c:pt idx="38802">
                  <c:v>3.8299999999999996E-12</c:v>
                </c:pt>
                <c:pt idx="38803">
                  <c:v>3.8410000000000003E-12</c:v>
                </c:pt>
                <c:pt idx="38804">
                  <c:v>3.8369999999999999E-12</c:v>
                </c:pt>
                <c:pt idx="38805">
                  <c:v>3.8410000000000003E-12</c:v>
                </c:pt>
                <c:pt idx="38806">
                  <c:v>3.8429999999999997E-12</c:v>
                </c:pt>
                <c:pt idx="38807">
                  <c:v>3.842E-12</c:v>
                </c:pt>
                <c:pt idx="38808">
                  <c:v>3.8579999999999999E-12</c:v>
                </c:pt>
                <c:pt idx="38809">
                  <c:v>3.863E-12</c:v>
                </c:pt>
                <c:pt idx="38810">
                  <c:v>3.8639999999999997E-12</c:v>
                </c:pt>
                <c:pt idx="38811">
                  <c:v>3.8639999999999997E-12</c:v>
                </c:pt>
                <c:pt idx="38812">
                  <c:v>3.8750000000000004E-12</c:v>
                </c:pt>
                <c:pt idx="38813">
                  <c:v>3.8810000000000001E-12</c:v>
                </c:pt>
                <c:pt idx="38814">
                  <c:v>3.8810000000000001E-12</c:v>
                </c:pt>
                <c:pt idx="38815">
                  <c:v>3.8719999999999997E-12</c:v>
                </c:pt>
                <c:pt idx="38816">
                  <c:v>3.8620000000000003E-12</c:v>
                </c:pt>
                <c:pt idx="38817">
                  <c:v>3.8789999999999999E-12</c:v>
                </c:pt>
                <c:pt idx="38818">
                  <c:v>3.8719999999999997E-12</c:v>
                </c:pt>
                <c:pt idx="38819">
                  <c:v>3.884E-12</c:v>
                </c:pt>
                <c:pt idx="38820">
                  <c:v>3.8849999999999997E-12</c:v>
                </c:pt>
                <c:pt idx="38821">
                  <c:v>3.8869999999999999E-12</c:v>
                </c:pt>
                <c:pt idx="38822">
                  <c:v>3.8929999999999997E-12</c:v>
                </c:pt>
                <c:pt idx="38823">
                  <c:v>3.8860000000000002E-12</c:v>
                </c:pt>
                <c:pt idx="38824">
                  <c:v>3.8869999999999999E-12</c:v>
                </c:pt>
                <c:pt idx="38825">
                  <c:v>3.9020000000000001E-12</c:v>
                </c:pt>
                <c:pt idx="38826">
                  <c:v>3.8999999999999999E-12</c:v>
                </c:pt>
                <c:pt idx="38827">
                  <c:v>3.9059999999999997E-12</c:v>
                </c:pt>
                <c:pt idx="38828">
                  <c:v>3.9100000000000001E-12</c:v>
                </c:pt>
                <c:pt idx="38829">
                  <c:v>3.9280000000000002E-12</c:v>
                </c:pt>
                <c:pt idx="38830">
                  <c:v>3.9269999999999997E-12</c:v>
                </c:pt>
                <c:pt idx="38831">
                  <c:v>3.9239999999999998E-12</c:v>
                </c:pt>
                <c:pt idx="38832">
                  <c:v>3.9079999999999999E-12</c:v>
                </c:pt>
                <c:pt idx="38833">
                  <c:v>3.9319999999999998E-12</c:v>
                </c:pt>
                <c:pt idx="38834">
                  <c:v>3.9369999999999999E-12</c:v>
                </c:pt>
                <c:pt idx="38835">
                  <c:v>3.9360000000000002E-12</c:v>
                </c:pt>
                <c:pt idx="38836">
                  <c:v>3.9449999999999999E-12</c:v>
                </c:pt>
                <c:pt idx="38837">
                  <c:v>3.9559999999999997E-12</c:v>
                </c:pt>
                <c:pt idx="38838">
                  <c:v>3.963E-12</c:v>
                </c:pt>
                <c:pt idx="38839">
                  <c:v>3.9709999999999999E-12</c:v>
                </c:pt>
                <c:pt idx="38840">
                  <c:v>3.976E-12</c:v>
                </c:pt>
                <c:pt idx="38841">
                  <c:v>3.9830000000000003E-12</c:v>
                </c:pt>
                <c:pt idx="38842">
                  <c:v>3.9860000000000002E-12</c:v>
                </c:pt>
                <c:pt idx="38843">
                  <c:v>3.9830000000000003E-12</c:v>
                </c:pt>
                <c:pt idx="38844">
                  <c:v>3.9880000000000004E-12</c:v>
                </c:pt>
                <c:pt idx="38845">
                  <c:v>3.984E-12</c:v>
                </c:pt>
                <c:pt idx="38846">
                  <c:v>3.984E-12</c:v>
                </c:pt>
                <c:pt idx="38847">
                  <c:v>3.9929999999999996E-12</c:v>
                </c:pt>
                <c:pt idx="38848">
                  <c:v>3.992E-12</c:v>
                </c:pt>
                <c:pt idx="38849">
                  <c:v>3.9990000000000002E-12</c:v>
                </c:pt>
                <c:pt idx="38850">
                  <c:v>4.0020000000000001E-12</c:v>
                </c:pt>
                <c:pt idx="38851">
                  <c:v>4.0029999999999998E-12</c:v>
                </c:pt>
                <c:pt idx="38852">
                  <c:v>4.0040000000000003E-12</c:v>
                </c:pt>
                <c:pt idx="38853">
                  <c:v>4.0009999999999996E-12</c:v>
                </c:pt>
                <c:pt idx="38854">
                  <c:v>4.0040000000000003E-12</c:v>
                </c:pt>
                <c:pt idx="38855">
                  <c:v>4.0100000000000001E-12</c:v>
                </c:pt>
                <c:pt idx="38856">
                  <c:v>4.0150000000000002E-12</c:v>
                </c:pt>
                <c:pt idx="38857">
                  <c:v>4.0079999999999999E-12</c:v>
                </c:pt>
                <c:pt idx="38858">
                  <c:v>4.0310000000000001E-12</c:v>
                </c:pt>
                <c:pt idx="38859">
                  <c:v>4.0419999999999999E-12</c:v>
                </c:pt>
                <c:pt idx="38860">
                  <c:v>4.0509999999999996E-12</c:v>
                </c:pt>
                <c:pt idx="38861">
                  <c:v>4.0570000000000002E-12</c:v>
                </c:pt>
                <c:pt idx="38862">
                  <c:v>4.0559999999999997E-12</c:v>
                </c:pt>
                <c:pt idx="38863">
                  <c:v>4.0600000000000001E-12</c:v>
                </c:pt>
                <c:pt idx="38864">
                  <c:v>4.0689999999999997E-12</c:v>
                </c:pt>
                <c:pt idx="38865">
                  <c:v>4.0810000000000001E-12</c:v>
                </c:pt>
                <c:pt idx="38866">
                  <c:v>4.0819999999999998E-12</c:v>
                </c:pt>
                <c:pt idx="38867">
                  <c:v>4.0869999999999999E-12</c:v>
                </c:pt>
                <c:pt idx="38868">
                  <c:v>4.097E-12</c:v>
                </c:pt>
                <c:pt idx="38869">
                  <c:v>4.105E-12</c:v>
                </c:pt>
                <c:pt idx="38870">
                  <c:v>4.1079999999999999E-12</c:v>
                </c:pt>
                <c:pt idx="38871">
                  <c:v>4.1170000000000003E-12</c:v>
                </c:pt>
                <c:pt idx="38872">
                  <c:v>4.1109999999999997E-12</c:v>
                </c:pt>
                <c:pt idx="38873">
                  <c:v>4.1150000000000001E-12</c:v>
                </c:pt>
                <c:pt idx="38874">
                  <c:v>4.1209999999999999E-12</c:v>
                </c:pt>
                <c:pt idx="38875">
                  <c:v>4.1189999999999997E-12</c:v>
                </c:pt>
                <c:pt idx="38876">
                  <c:v>4.1289999999999999E-12</c:v>
                </c:pt>
                <c:pt idx="38877">
                  <c:v>4.134E-12</c:v>
                </c:pt>
                <c:pt idx="38878">
                  <c:v>4.1380000000000003E-12</c:v>
                </c:pt>
                <c:pt idx="38879">
                  <c:v>4.1440000000000001E-12</c:v>
                </c:pt>
                <c:pt idx="38880">
                  <c:v>4.1419999999999999E-12</c:v>
                </c:pt>
                <c:pt idx="38881">
                  <c:v>4.1479999999999997E-12</c:v>
                </c:pt>
                <c:pt idx="38882">
                  <c:v>4.1499999999999999E-12</c:v>
                </c:pt>
                <c:pt idx="38883">
                  <c:v>4.1490000000000002E-12</c:v>
                </c:pt>
                <c:pt idx="38884">
                  <c:v>4.1579999999999999E-12</c:v>
                </c:pt>
                <c:pt idx="38885">
                  <c:v>4.1659999999999998E-12</c:v>
                </c:pt>
                <c:pt idx="38886">
                  <c:v>4.1670000000000003E-12</c:v>
                </c:pt>
                <c:pt idx="38887">
                  <c:v>4.1769999999999997E-12</c:v>
                </c:pt>
                <c:pt idx="38888">
                  <c:v>4.1810000000000001E-12</c:v>
                </c:pt>
                <c:pt idx="38889">
                  <c:v>4.1919999999999999E-12</c:v>
                </c:pt>
                <c:pt idx="38890">
                  <c:v>4.1940000000000001E-12</c:v>
                </c:pt>
                <c:pt idx="38891">
                  <c:v>4.2029999999999998E-12</c:v>
                </c:pt>
                <c:pt idx="38892">
                  <c:v>4.2070000000000001E-12</c:v>
                </c:pt>
                <c:pt idx="38893">
                  <c:v>4.2209999999999999E-12</c:v>
                </c:pt>
                <c:pt idx="38894">
                  <c:v>4.2220000000000004E-12</c:v>
                </c:pt>
                <c:pt idx="38895">
                  <c:v>4.2239999999999998E-12</c:v>
                </c:pt>
                <c:pt idx="38896">
                  <c:v>4.2250000000000003E-12</c:v>
                </c:pt>
                <c:pt idx="38897">
                  <c:v>4.2339999999999999E-12</c:v>
                </c:pt>
                <c:pt idx="38898">
                  <c:v>4.2349999999999996E-12</c:v>
                </c:pt>
                <c:pt idx="38899">
                  <c:v>4.2419999999999999E-12</c:v>
                </c:pt>
                <c:pt idx="38900">
                  <c:v>4.2399999999999997E-12</c:v>
                </c:pt>
                <c:pt idx="38901">
                  <c:v>4.2499999999999999E-12</c:v>
                </c:pt>
                <c:pt idx="38902">
                  <c:v>4.2590000000000003E-12</c:v>
                </c:pt>
                <c:pt idx="38903">
                  <c:v>4.2540000000000003E-12</c:v>
                </c:pt>
                <c:pt idx="38904">
                  <c:v>4.2449999999999998E-12</c:v>
                </c:pt>
                <c:pt idx="38905">
                  <c:v>4.2579999999999998E-12</c:v>
                </c:pt>
                <c:pt idx="38906">
                  <c:v>4.2709999999999999E-12</c:v>
                </c:pt>
                <c:pt idx="38907">
                  <c:v>4.2830000000000002E-12</c:v>
                </c:pt>
                <c:pt idx="38908">
                  <c:v>4.2819999999999997E-12</c:v>
                </c:pt>
                <c:pt idx="38909">
                  <c:v>4.2960000000000003E-12</c:v>
                </c:pt>
                <c:pt idx="38910">
                  <c:v>4.302E-12</c:v>
                </c:pt>
                <c:pt idx="38911">
                  <c:v>4.3090000000000003E-12</c:v>
                </c:pt>
                <c:pt idx="38912">
                  <c:v>4.3140000000000004E-12</c:v>
                </c:pt>
                <c:pt idx="38913">
                  <c:v>4.3120000000000002E-12</c:v>
                </c:pt>
                <c:pt idx="38914">
                  <c:v>4.3200000000000002E-12</c:v>
                </c:pt>
                <c:pt idx="38915">
                  <c:v>4.3209999999999999E-12</c:v>
                </c:pt>
                <c:pt idx="38916">
                  <c:v>4.3209999999999999E-12</c:v>
                </c:pt>
                <c:pt idx="38917">
                  <c:v>4.3330000000000002E-12</c:v>
                </c:pt>
                <c:pt idx="38918">
                  <c:v>4.3510000000000003E-12</c:v>
                </c:pt>
                <c:pt idx="38919">
                  <c:v>4.3670000000000003E-12</c:v>
                </c:pt>
                <c:pt idx="38920">
                  <c:v>4.3640000000000004E-12</c:v>
                </c:pt>
                <c:pt idx="38921">
                  <c:v>4.3759999999999999E-12</c:v>
                </c:pt>
                <c:pt idx="38922">
                  <c:v>4.381E-12</c:v>
                </c:pt>
                <c:pt idx="38923">
                  <c:v>4.3830000000000002E-12</c:v>
                </c:pt>
                <c:pt idx="38924">
                  <c:v>4.3940000000000001E-12</c:v>
                </c:pt>
                <c:pt idx="38925">
                  <c:v>4.4079999999999998E-12</c:v>
                </c:pt>
                <c:pt idx="38926">
                  <c:v>4.3990000000000001E-12</c:v>
                </c:pt>
                <c:pt idx="38927">
                  <c:v>4.4109999999999997E-12</c:v>
                </c:pt>
                <c:pt idx="38928">
                  <c:v>4.4090000000000003E-12</c:v>
                </c:pt>
                <c:pt idx="38929">
                  <c:v>4.3990000000000001E-12</c:v>
                </c:pt>
                <c:pt idx="38930">
                  <c:v>4.3969999999999999E-12</c:v>
                </c:pt>
                <c:pt idx="38931">
                  <c:v>4.4120000000000002E-12</c:v>
                </c:pt>
                <c:pt idx="38932">
                  <c:v>4.4150000000000001E-12</c:v>
                </c:pt>
                <c:pt idx="38933">
                  <c:v>4.4170000000000003E-12</c:v>
                </c:pt>
                <c:pt idx="38934">
                  <c:v>4.4200000000000001E-12</c:v>
                </c:pt>
                <c:pt idx="38935">
                  <c:v>4.4369999999999998E-12</c:v>
                </c:pt>
                <c:pt idx="38936">
                  <c:v>4.4369999999999998E-12</c:v>
                </c:pt>
                <c:pt idx="38937">
                  <c:v>4.4469999999999999E-12</c:v>
                </c:pt>
                <c:pt idx="38938">
                  <c:v>4.452E-12</c:v>
                </c:pt>
                <c:pt idx="38939">
                  <c:v>4.4609999999999997E-12</c:v>
                </c:pt>
                <c:pt idx="38940">
                  <c:v>4.452E-12</c:v>
                </c:pt>
                <c:pt idx="38941">
                  <c:v>4.4590000000000003E-12</c:v>
                </c:pt>
                <c:pt idx="38942">
                  <c:v>4.4570000000000001E-12</c:v>
                </c:pt>
                <c:pt idx="38943">
                  <c:v>4.4570000000000001E-12</c:v>
                </c:pt>
                <c:pt idx="38944">
                  <c:v>4.4609999999999997E-12</c:v>
                </c:pt>
                <c:pt idx="38945">
                  <c:v>4.473E-12</c:v>
                </c:pt>
                <c:pt idx="38946">
                  <c:v>4.473E-12</c:v>
                </c:pt>
                <c:pt idx="38947">
                  <c:v>4.473E-12</c:v>
                </c:pt>
                <c:pt idx="38948">
                  <c:v>4.4780000000000001E-12</c:v>
                </c:pt>
                <c:pt idx="38949">
                  <c:v>4.502E-12</c:v>
                </c:pt>
                <c:pt idx="38950">
                  <c:v>4.4969999999999999E-12</c:v>
                </c:pt>
                <c:pt idx="38951">
                  <c:v>4.5049999999999999E-12</c:v>
                </c:pt>
                <c:pt idx="38952">
                  <c:v>4.5109999999999997E-12</c:v>
                </c:pt>
                <c:pt idx="38953">
                  <c:v>4.5120000000000002E-12</c:v>
                </c:pt>
                <c:pt idx="38954">
                  <c:v>4.5040000000000002E-12</c:v>
                </c:pt>
                <c:pt idx="38955">
                  <c:v>4.5109999999999997E-12</c:v>
                </c:pt>
                <c:pt idx="38956">
                  <c:v>4.5060000000000004E-12</c:v>
                </c:pt>
                <c:pt idx="38957">
                  <c:v>4.5179999999999999E-12</c:v>
                </c:pt>
                <c:pt idx="38958">
                  <c:v>4.523E-12</c:v>
                </c:pt>
                <c:pt idx="38959">
                  <c:v>4.5330000000000002E-12</c:v>
                </c:pt>
                <c:pt idx="38960">
                  <c:v>4.5339999999999999E-12</c:v>
                </c:pt>
                <c:pt idx="38961">
                  <c:v>4.5389999999999999E-12</c:v>
                </c:pt>
                <c:pt idx="38962">
                  <c:v>4.5300000000000003E-12</c:v>
                </c:pt>
                <c:pt idx="38963">
                  <c:v>4.5319999999999997E-12</c:v>
                </c:pt>
                <c:pt idx="38964">
                  <c:v>4.5319999999999997E-12</c:v>
                </c:pt>
                <c:pt idx="38965">
                  <c:v>4.5399999999999996E-12</c:v>
                </c:pt>
                <c:pt idx="38966">
                  <c:v>4.5399999999999996E-12</c:v>
                </c:pt>
                <c:pt idx="38967">
                  <c:v>4.5540000000000002E-12</c:v>
                </c:pt>
                <c:pt idx="38968">
                  <c:v>4.5590000000000003E-12</c:v>
                </c:pt>
                <c:pt idx="38969">
                  <c:v>4.5670000000000002E-12</c:v>
                </c:pt>
                <c:pt idx="38970">
                  <c:v>4.565E-12</c:v>
                </c:pt>
                <c:pt idx="38971">
                  <c:v>4.5629999999999998E-12</c:v>
                </c:pt>
                <c:pt idx="38972">
                  <c:v>4.5460000000000002E-12</c:v>
                </c:pt>
                <c:pt idx="38973">
                  <c:v>4.5560000000000004E-12</c:v>
                </c:pt>
                <c:pt idx="38974">
                  <c:v>4.5629999999999998E-12</c:v>
                </c:pt>
                <c:pt idx="38975">
                  <c:v>4.5679999999999999E-12</c:v>
                </c:pt>
                <c:pt idx="38976">
                  <c:v>4.5620000000000002E-12</c:v>
                </c:pt>
                <c:pt idx="38977">
                  <c:v>4.5659999999999997E-12</c:v>
                </c:pt>
                <c:pt idx="38978">
                  <c:v>4.56E-12</c:v>
                </c:pt>
                <c:pt idx="38979">
                  <c:v>4.5640000000000003E-12</c:v>
                </c:pt>
                <c:pt idx="38980">
                  <c:v>4.5720000000000003E-12</c:v>
                </c:pt>
                <c:pt idx="38981">
                  <c:v>4.5659999999999997E-12</c:v>
                </c:pt>
                <c:pt idx="38982">
                  <c:v>4.573E-12</c:v>
                </c:pt>
                <c:pt idx="38983">
                  <c:v>4.5800000000000003E-12</c:v>
                </c:pt>
                <c:pt idx="38984">
                  <c:v>4.5899999999999996E-12</c:v>
                </c:pt>
                <c:pt idx="38985">
                  <c:v>4.5949999999999997E-12</c:v>
                </c:pt>
                <c:pt idx="38986">
                  <c:v>4.5910000000000001E-12</c:v>
                </c:pt>
                <c:pt idx="38987">
                  <c:v>4.5999999999999998E-12</c:v>
                </c:pt>
                <c:pt idx="38988">
                  <c:v>4.6060000000000004E-12</c:v>
                </c:pt>
                <c:pt idx="38989">
                  <c:v>4.6129999999999998E-12</c:v>
                </c:pt>
                <c:pt idx="38990">
                  <c:v>4.615E-12</c:v>
                </c:pt>
                <c:pt idx="38991">
                  <c:v>4.6239999999999997E-12</c:v>
                </c:pt>
                <c:pt idx="38992">
                  <c:v>4.6289999999999998E-12</c:v>
                </c:pt>
                <c:pt idx="38993">
                  <c:v>4.6399999999999996E-12</c:v>
                </c:pt>
                <c:pt idx="38994">
                  <c:v>4.6369999999999997E-12</c:v>
                </c:pt>
                <c:pt idx="38995">
                  <c:v>4.644E-12</c:v>
                </c:pt>
                <c:pt idx="38996">
                  <c:v>4.6460000000000002E-12</c:v>
                </c:pt>
                <c:pt idx="38997">
                  <c:v>4.6469999999999999E-12</c:v>
                </c:pt>
                <c:pt idx="38998">
                  <c:v>4.6590000000000002E-12</c:v>
                </c:pt>
                <c:pt idx="38999">
                  <c:v>4.6659999999999997E-12</c:v>
                </c:pt>
                <c:pt idx="39000">
                  <c:v>4.6640000000000003E-12</c:v>
                </c:pt>
                <c:pt idx="39001">
                  <c:v>4.6800000000000003E-12</c:v>
                </c:pt>
                <c:pt idx="39002">
                  <c:v>4.6770000000000004E-12</c:v>
                </c:pt>
                <c:pt idx="39003">
                  <c:v>4.6750000000000002E-12</c:v>
                </c:pt>
                <c:pt idx="39004">
                  <c:v>4.6770000000000004E-12</c:v>
                </c:pt>
                <c:pt idx="39005">
                  <c:v>4.6880000000000002E-12</c:v>
                </c:pt>
                <c:pt idx="39006">
                  <c:v>4.6899999999999996E-12</c:v>
                </c:pt>
                <c:pt idx="39007">
                  <c:v>4.6880000000000002E-12</c:v>
                </c:pt>
                <c:pt idx="39008">
                  <c:v>4.6969999999999999E-12</c:v>
                </c:pt>
                <c:pt idx="39009">
                  <c:v>4.7049999999999998E-12</c:v>
                </c:pt>
                <c:pt idx="39010">
                  <c:v>4.6969999999999999E-12</c:v>
                </c:pt>
                <c:pt idx="39011">
                  <c:v>4.702E-12</c:v>
                </c:pt>
                <c:pt idx="39012">
                  <c:v>4.7060000000000003E-12</c:v>
                </c:pt>
                <c:pt idx="39013">
                  <c:v>4.707E-12</c:v>
                </c:pt>
                <c:pt idx="39014">
                  <c:v>4.715E-12</c:v>
                </c:pt>
                <c:pt idx="39015">
                  <c:v>4.715E-12</c:v>
                </c:pt>
                <c:pt idx="39016">
                  <c:v>4.6949999999999997E-12</c:v>
                </c:pt>
                <c:pt idx="39017">
                  <c:v>4.702E-12</c:v>
                </c:pt>
                <c:pt idx="39018">
                  <c:v>4.7040000000000002E-12</c:v>
                </c:pt>
                <c:pt idx="39019">
                  <c:v>4.7029999999999997E-12</c:v>
                </c:pt>
                <c:pt idx="39020">
                  <c:v>4.7029999999999997E-12</c:v>
                </c:pt>
                <c:pt idx="39021">
                  <c:v>4.7060000000000003E-12</c:v>
                </c:pt>
                <c:pt idx="39022">
                  <c:v>4.7109999999999996E-12</c:v>
                </c:pt>
                <c:pt idx="39023">
                  <c:v>4.6969999999999999E-12</c:v>
                </c:pt>
                <c:pt idx="39024">
                  <c:v>4.6949999999999997E-12</c:v>
                </c:pt>
                <c:pt idx="39025">
                  <c:v>4.7029999999999997E-12</c:v>
                </c:pt>
                <c:pt idx="39026">
                  <c:v>4.6990000000000001E-12</c:v>
                </c:pt>
                <c:pt idx="39027">
                  <c:v>4.7090000000000002E-12</c:v>
                </c:pt>
                <c:pt idx="39028">
                  <c:v>4.6899999999999996E-12</c:v>
                </c:pt>
                <c:pt idx="39029">
                  <c:v>4.707E-12</c:v>
                </c:pt>
                <c:pt idx="39030">
                  <c:v>4.7010000000000003E-12</c:v>
                </c:pt>
                <c:pt idx="39031">
                  <c:v>4.7029999999999997E-12</c:v>
                </c:pt>
                <c:pt idx="39032">
                  <c:v>4.7029999999999997E-12</c:v>
                </c:pt>
                <c:pt idx="39033">
                  <c:v>4.6990000000000001E-12</c:v>
                </c:pt>
                <c:pt idx="39034">
                  <c:v>4.6949999999999997E-12</c:v>
                </c:pt>
                <c:pt idx="39035">
                  <c:v>4.6990000000000001E-12</c:v>
                </c:pt>
                <c:pt idx="39036">
                  <c:v>4.7049999999999998E-12</c:v>
                </c:pt>
                <c:pt idx="39037">
                  <c:v>4.7049999999999998E-12</c:v>
                </c:pt>
                <c:pt idx="39038">
                  <c:v>4.7029999999999997E-12</c:v>
                </c:pt>
                <c:pt idx="39039">
                  <c:v>4.7010000000000003E-12</c:v>
                </c:pt>
                <c:pt idx="39040">
                  <c:v>4.694E-12</c:v>
                </c:pt>
                <c:pt idx="39041">
                  <c:v>4.7029999999999997E-12</c:v>
                </c:pt>
                <c:pt idx="39042">
                  <c:v>4.715E-12</c:v>
                </c:pt>
                <c:pt idx="39043">
                  <c:v>4.7129999999999998E-12</c:v>
                </c:pt>
                <c:pt idx="39044">
                  <c:v>4.7090000000000002E-12</c:v>
                </c:pt>
                <c:pt idx="39045">
                  <c:v>4.7029999999999997E-12</c:v>
                </c:pt>
                <c:pt idx="39046">
                  <c:v>4.7010000000000003E-12</c:v>
                </c:pt>
                <c:pt idx="39047">
                  <c:v>4.7049999999999998E-12</c:v>
                </c:pt>
                <c:pt idx="39048">
                  <c:v>4.6980000000000004E-12</c:v>
                </c:pt>
                <c:pt idx="39049">
                  <c:v>4.7010000000000003E-12</c:v>
                </c:pt>
                <c:pt idx="39050">
                  <c:v>4.7049999999999998E-12</c:v>
                </c:pt>
                <c:pt idx="39051">
                  <c:v>4.6999999999999998E-12</c:v>
                </c:pt>
                <c:pt idx="39052">
                  <c:v>4.6889999999999999E-12</c:v>
                </c:pt>
                <c:pt idx="39053">
                  <c:v>4.6659999999999997E-12</c:v>
                </c:pt>
                <c:pt idx="39054">
                  <c:v>4.665E-12</c:v>
                </c:pt>
                <c:pt idx="39055">
                  <c:v>4.665E-12</c:v>
                </c:pt>
                <c:pt idx="39056">
                  <c:v>4.6629999999999998E-12</c:v>
                </c:pt>
                <c:pt idx="39057">
                  <c:v>4.6609999999999996E-12</c:v>
                </c:pt>
                <c:pt idx="39058">
                  <c:v>4.6339999999999998E-12</c:v>
                </c:pt>
                <c:pt idx="39059">
                  <c:v>4.631E-12</c:v>
                </c:pt>
                <c:pt idx="39060">
                  <c:v>4.6410000000000001E-12</c:v>
                </c:pt>
                <c:pt idx="39061">
                  <c:v>4.6300000000000003E-12</c:v>
                </c:pt>
                <c:pt idx="39062">
                  <c:v>4.6319999999999996E-12</c:v>
                </c:pt>
                <c:pt idx="39063">
                  <c:v>4.6280000000000001E-12</c:v>
                </c:pt>
                <c:pt idx="39064">
                  <c:v>4.6280000000000001E-12</c:v>
                </c:pt>
                <c:pt idx="39065">
                  <c:v>4.6280000000000001E-12</c:v>
                </c:pt>
                <c:pt idx="39066">
                  <c:v>4.6209999999999998E-12</c:v>
                </c:pt>
                <c:pt idx="39067">
                  <c:v>4.6159999999999997E-12</c:v>
                </c:pt>
                <c:pt idx="39068">
                  <c:v>4.6099999999999999E-12</c:v>
                </c:pt>
                <c:pt idx="39069">
                  <c:v>4.6049999999999999E-12</c:v>
                </c:pt>
                <c:pt idx="39070">
                  <c:v>4.5880000000000002E-12</c:v>
                </c:pt>
                <c:pt idx="39071">
                  <c:v>4.581E-12</c:v>
                </c:pt>
                <c:pt idx="39072">
                  <c:v>4.573E-12</c:v>
                </c:pt>
                <c:pt idx="39073">
                  <c:v>4.5750000000000002E-12</c:v>
                </c:pt>
                <c:pt idx="39074">
                  <c:v>4.5629999999999998E-12</c:v>
                </c:pt>
                <c:pt idx="39075">
                  <c:v>4.5620000000000002E-12</c:v>
                </c:pt>
                <c:pt idx="39076">
                  <c:v>4.5529999999999997E-12</c:v>
                </c:pt>
                <c:pt idx="39077">
                  <c:v>4.5419999999999998E-12</c:v>
                </c:pt>
                <c:pt idx="39078">
                  <c:v>4.515E-12</c:v>
                </c:pt>
                <c:pt idx="39079">
                  <c:v>4.523E-12</c:v>
                </c:pt>
                <c:pt idx="39080">
                  <c:v>4.5090000000000003E-12</c:v>
                </c:pt>
                <c:pt idx="39081">
                  <c:v>4.515E-12</c:v>
                </c:pt>
                <c:pt idx="39082">
                  <c:v>4.5029999999999997E-12</c:v>
                </c:pt>
                <c:pt idx="39083">
                  <c:v>4.5010000000000003E-12</c:v>
                </c:pt>
                <c:pt idx="39084">
                  <c:v>4.4919999999999998E-12</c:v>
                </c:pt>
                <c:pt idx="39085">
                  <c:v>4.4949999999999997E-12</c:v>
                </c:pt>
                <c:pt idx="39086">
                  <c:v>4.481E-12</c:v>
                </c:pt>
                <c:pt idx="39087">
                  <c:v>4.4709999999999998E-12</c:v>
                </c:pt>
                <c:pt idx="39088">
                  <c:v>4.4670000000000003E-12</c:v>
                </c:pt>
                <c:pt idx="39089">
                  <c:v>4.4579999999999998E-12</c:v>
                </c:pt>
                <c:pt idx="39090">
                  <c:v>4.4510000000000003E-12</c:v>
                </c:pt>
                <c:pt idx="39091">
                  <c:v>4.4399999999999997E-12</c:v>
                </c:pt>
                <c:pt idx="39092">
                  <c:v>4.4479999999999996E-12</c:v>
                </c:pt>
                <c:pt idx="39093">
                  <c:v>4.4410000000000002E-12</c:v>
                </c:pt>
                <c:pt idx="39094">
                  <c:v>4.4300000000000003E-12</c:v>
                </c:pt>
                <c:pt idx="39095">
                  <c:v>4.4220000000000003E-12</c:v>
                </c:pt>
                <c:pt idx="39096">
                  <c:v>4.4059999999999996E-12</c:v>
                </c:pt>
                <c:pt idx="39097">
                  <c:v>4.4059999999999996E-12</c:v>
                </c:pt>
                <c:pt idx="39098">
                  <c:v>4.402E-12</c:v>
                </c:pt>
                <c:pt idx="39099">
                  <c:v>4.4059999999999996E-12</c:v>
                </c:pt>
                <c:pt idx="39100">
                  <c:v>4.3979999999999996E-12</c:v>
                </c:pt>
                <c:pt idx="39101">
                  <c:v>4.3919999999999999E-12</c:v>
                </c:pt>
                <c:pt idx="39102">
                  <c:v>4.381E-12</c:v>
                </c:pt>
                <c:pt idx="39103">
                  <c:v>4.4010000000000003E-12</c:v>
                </c:pt>
                <c:pt idx="39104">
                  <c:v>4.373E-12</c:v>
                </c:pt>
                <c:pt idx="39105">
                  <c:v>4.3650000000000001E-12</c:v>
                </c:pt>
                <c:pt idx="39106">
                  <c:v>4.352E-12</c:v>
                </c:pt>
                <c:pt idx="39107">
                  <c:v>4.3440000000000001E-12</c:v>
                </c:pt>
                <c:pt idx="39108">
                  <c:v>4.3319999999999997E-12</c:v>
                </c:pt>
                <c:pt idx="39109">
                  <c:v>4.3289999999999998E-12</c:v>
                </c:pt>
                <c:pt idx="39110">
                  <c:v>4.318E-12</c:v>
                </c:pt>
                <c:pt idx="39111">
                  <c:v>4.3120000000000002E-12</c:v>
                </c:pt>
                <c:pt idx="39112">
                  <c:v>4.302E-12</c:v>
                </c:pt>
                <c:pt idx="39113">
                  <c:v>4.2960000000000003E-12</c:v>
                </c:pt>
                <c:pt idx="39114">
                  <c:v>4.2860000000000001E-12</c:v>
                </c:pt>
                <c:pt idx="39115">
                  <c:v>4.2839999999999999E-12</c:v>
                </c:pt>
                <c:pt idx="39116">
                  <c:v>4.2800000000000003E-12</c:v>
                </c:pt>
                <c:pt idx="39117">
                  <c:v>4.2750000000000003E-12</c:v>
                </c:pt>
                <c:pt idx="39118">
                  <c:v>4.2800000000000003E-12</c:v>
                </c:pt>
                <c:pt idx="39119">
                  <c:v>4.2700000000000002E-12</c:v>
                </c:pt>
                <c:pt idx="39120">
                  <c:v>4.2650000000000001E-12</c:v>
                </c:pt>
                <c:pt idx="39121">
                  <c:v>4.2529999999999998E-12</c:v>
                </c:pt>
                <c:pt idx="39122">
                  <c:v>4.2380000000000003E-12</c:v>
                </c:pt>
                <c:pt idx="39123">
                  <c:v>4.2289999999999999E-12</c:v>
                </c:pt>
                <c:pt idx="39124">
                  <c:v>4.2239999999999998E-12</c:v>
                </c:pt>
                <c:pt idx="39125">
                  <c:v>4.2189999999999997E-12</c:v>
                </c:pt>
                <c:pt idx="39126">
                  <c:v>4.2170000000000003E-12</c:v>
                </c:pt>
                <c:pt idx="39127">
                  <c:v>4.2159999999999998E-12</c:v>
                </c:pt>
                <c:pt idx="39128">
                  <c:v>4.2300000000000004E-12</c:v>
                </c:pt>
                <c:pt idx="39129">
                  <c:v>4.2040000000000003E-12</c:v>
                </c:pt>
                <c:pt idx="39130">
                  <c:v>4.2020000000000001E-12</c:v>
                </c:pt>
                <c:pt idx="39131">
                  <c:v>4.197E-12</c:v>
                </c:pt>
                <c:pt idx="39132">
                  <c:v>4.1830000000000003E-12</c:v>
                </c:pt>
                <c:pt idx="39133">
                  <c:v>4.176E-12</c:v>
                </c:pt>
                <c:pt idx="39134">
                  <c:v>4.1670000000000003E-12</c:v>
                </c:pt>
                <c:pt idx="39135">
                  <c:v>4.1670000000000003E-12</c:v>
                </c:pt>
                <c:pt idx="39136">
                  <c:v>4.1579999999999999E-12</c:v>
                </c:pt>
                <c:pt idx="39137">
                  <c:v>4.134E-12</c:v>
                </c:pt>
                <c:pt idx="39138">
                  <c:v>4.1330000000000003E-12</c:v>
                </c:pt>
                <c:pt idx="39139">
                  <c:v>4.1269999999999997E-12</c:v>
                </c:pt>
                <c:pt idx="39140">
                  <c:v>4.1269999999999997E-12</c:v>
                </c:pt>
                <c:pt idx="39141">
                  <c:v>4.1209999999999999E-12</c:v>
                </c:pt>
                <c:pt idx="39142">
                  <c:v>4.118E-12</c:v>
                </c:pt>
                <c:pt idx="39143">
                  <c:v>4.1070000000000002E-12</c:v>
                </c:pt>
                <c:pt idx="39144">
                  <c:v>4.1010000000000004E-12</c:v>
                </c:pt>
                <c:pt idx="39145">
                  <c:v>4.1059999999999997E-12</c:v>
                </c:pt>
                <c:pt idx="39146">
                  <c:v>4.0929999999999996E-12</c:v>
                </c:pt>
                <c:pt idx="39147">
                  <c:v>4.0869999999999999E-12</c:v>
                </c:pt>
                <c:pt idx="39148">
                  <c:v>4.076E-12</c:v>
                </c:pt>
                <c:pt idx="39149">
                  <c:v>4.0929999999999996E-12</c:v>
                </c:pt>
                <c:pt idx="39150">
                  <c:v>4.076E-12</c:v>
                </c:pt>
                <c:pt idx="39151">
                  <c:v>4.0800000000000004E-12</c:v>
                </c:pt>
                <c:pt idx="39152">
                  <c:v>4.0719999999999996E-12</c:v>
                </c:pt>
                <c:pt idx="39153">
                  <c:v>4.0659999999999998E-12</c:v>
                </c:pt>
                <c:pt idx="39154">
                  <c:v>4.055E-12</c:v>
                </c:pt>
                <c:pt idx="39155">
                  <c:v>4.0559999999999997E-12</c:v>
                </c:pt>
                <c:pt idx="39156">
                  <c:v>4.0440000000000001E-12</c:v>
                </c:pt>
                <c:pt idx="39157">
                  <c:v>4.0390000000000001E-12</c:v>
                </c:pt>
                <c:pt idx="39158">
                  <c:v>4.0429999999999996E-12</c:v>
                </c:pt>
                <c:pt idx="39159">
                  <c:v>4.0429999999999996E-12</c:v>
                </c:pt>
                <c:pt idx="39160">
                  <c:v>4.0369999999999999E-12</c:v>
                </c:pt>
                <c:pt idx="39161">
                  <c:v>4.0269999999999997E-12</c:v>
                </c:pt>
                <c:pt idx="39162">
                  <c:v>4.018E-12</c:v>
                </c:pt>
                <c:pt idx="39163">
                  <c:v>4.0170000000000004E-12</c:v>
                </c:pt>
                <c:pt idx="39164">
                  <c:v>4.013E-12</c:v>
                </c:pt>
                <c:pt idx="39165">
                  <c:v>4.005E-12</c:v>
                </c:pt>
                <c:pt idx="39166">
                  <c:v>3.9999999999999999E-12</c:v>
                </c:pt>
                <c:pt idx="39167">
                  <c:v>4.0070000000000002E-12</c:v>
                </c:pt>
                <c:pt idx="39168">
                  <c:v>3.9990000000000002E-12</c:v>
                </c:pt>
                <c:pt idx="39169">
                  <c:v>4.0029999999999998E-12</c:v>
                </c:pt>
                <c:pt idx="39170">
                  <c:v>3.9880000000000004E-12</c:v>
                </c:pt>
                <c:pt idx="39171">
                  <c:v>3.9890000000000001E-12</c:v>
                </c:pt>
                <c:pt idx="39172">
                  <c:v>3.9869999999999999E-12</c:v>
                </c:pt>
                <c:pt idx="39173">
                  <c:v>3.984E-12</c:v>
                </c:pt>
                <c:pt idx="39174">
                  <c:v>3.9799999999999996E-12</c:v>
                </c:pt>
                <c:pt idx="39175">
                  <c:v>3.9890000000000001E-12</c:v>
                </c:pt>
                <c:pt idx="39176">
                  <c:v>3.984E-12</c:v>
                </c:pt>
                <c:pt idx="39177">
                  <c:v>3.9910000000000003E-12</c:v>
                </c:pt>
                <c:pt idx="39178">
                  <c:v>3.9860000000000002E-12</c:v>
                </c:pt>
                <c:pt idx="39179">
                  <c:v>3.9910000000000003E-12</c:v>
                </c:pt>
                <c:pt idx="39180">
                  <c:v>3.976E-12</c:v>
                </c:pt>
                <c:pt idx="39181">
                  <c:v>3.9739999999999998E-12</c:v>
                </c:pt>
                <c:pt idx="39182">
                  <c:v>3.9600000000000001E-12</c:v>
                </c:pt>
                <c:pt idx="39183">
                  <c:v>3.9570000000000002E-12</c:v>
                </c:pt>
                <c:pt idx="39184">
                  <c:v>3.9529999999999998E-12</c:v>
                </c:pt>
                <c:pt idx="39185">
                  <c:v>3.955E-12</c:v>
                </c:pt>
                <c:pt idx="39186">
                  <c:v>3.9529999999999998E-12</c:v>
                </c:pt>
                <c:pt idx="39187">
                  <c:v>3.9579999999999999E-12</c:v>
                </c:pt>
                <c:pt idx="39188">
                  <c:v>3.9639999999999997E-12</c:v>
                </c:pt>
                <c:pt idx="39189">
                  <c:v>3.9650000000000002E-12</c:v>
                </c:pt>
                <c:pt idx="39190">
                  <c:v>3.9789999999999999E-12</c:v>
                </c:pt>
                <c:pt idx="39191">
                  <c:v>3.9730000000000001E-12</c:v>
                </c:pt>
                <c:pt idx="39192">
                  <c:v>3.9689999999999997E-12</c:v>
                </c:pt>
                <c:pt idx="39193">
                  <c:v>3.9659999999999999E-12</c:v>
                </c:pt>
                <c:pt idx="39194">
                  <c:v>3.9570000000000002E-12</c:v>
                </c:pt>
                <c:pt idx="39195">
                  <c:v>3.9750000000000003E-12</c:v>
                </c:pt>
                <c:pt idx="39196">
                  <c:v>3.955E-12</c:v>
                </c:pt>
                <c:pt idx="39197">
                  <c:v>3.9490000000000002E-12</c:v>
                </c:pt>
                <c:pt idx="39198">
                  <c:v>3.9390000000000001E-12</c:v>
                </c:pt>
                <c:pt idx="39199">
                  <c:v>3.9399999999999998E-12</c:v>
                </c:pt>
                <c:pt idx="39200">
                  <c:v>3.9310000000000001E-12</c:v>
                </c:pt>
                <c:pt idx="39201">
                  <c:v>3.9390000000000001E-12</c:v>
                </c:pt>
                <c:pt idx="39202">
                  <c:v>3.9319999999999998E-12</c:v>
                </c:pt>
                <c:pt idx="39203">
                  <c:v>3.9410000000000003E-12</c:v>
                </c:pt>
                <c:pt idx="39204">
                  <c:v>3.9319999999999998E-12</c:v>
                </c:pt>
                <c:pt idx="39205">
                  <c:v>3.9369999999999999E-12</c:v>
                </c:pt>
                <c:pt idx="39206">
                  <c:v>3.9399999999999998E-12</c:v>
                </c:pt>
                <c:pt idx="39207">
                  <c:v>3.9369999999999999E-12</c:v>
                </c:pt>
                <c:pt idx="39208">
                  <c:v>3.9299999999999996E-12</c:v>
                </c:pt>
                <c:pt idx="39209">
                  <c:v>3.9319999999999998E-12</c:v>
                </c:pt>
                <c:pt idx="39210">
                  <c:v>3.9360000000000002E-12</c:v>
                </c:pt>
                <c:pt idx="39211">
                  <c:v>3.9310000000000001E-12</c:v>
                </c:pt>
                <c:pt idx="39212">
                  <c:v>3.9330000000000003E-12</c:v>
                </c:pt>
                <c:pt idx="39213">
                  <c:v>3.9390000000000001E-12</c:v>
                </c:pt>
                <c:pt idx="39214">
                  <c:v>3.9250000000000003E-12</c:v>
                </c:pt>
                <c:pt idx="39215">
                  <c:v>3.934E-12</c:v>
                </c:pt>
                <c:pt idx="39216">
                  <c:v>3.9269999999999997E-12</c:v>
                </c:pt>
                <c:pt idx="39217">
                  <c:v>3.9349999999999997E-12</c:v>
                </c:pt>
                <c:pt idx="39218">
                  <c:v>3.9380000000000004E-12</c:v>
                </c:pt>
                <c:pt idx="39219">
                  <c:v>3.9410000000000003E-12</c:v>
                </c:pt>
                <c:pt idx="39220">
                  <c:v>3.942E-12</c:v>
                </c:pt>
                <c:pt idx="39221">
                  <c:v>3.9460000000000004E-12</c:v>
                </c:pt>
                <c:pt idx="39222">
                  <c:v>3.947E-12</c:v>
                </c:pt>
                <c:pt idx="39223">
                  <c:v>3.9579999999999999E-12</c:v>
                </c:pt>
                <c:pt idx="39224">
                  <c:v>3.9490000000000002E-12</c:v>
                </c:pt>
                <c:pt idx="39225">
                  <c:v>3.9590000000000004E-12</c:v>
                </c:pt>
                <c:pt idx="39226">
                  <c:v>3.9479999999999997E-12</c:v>
                </c:pt>
                <c:pt idx="39227">
                  <c:v>3.947E-12</c:v>
                </c:pt>
                <c:pt idx="39228">
                  <c:v>3.9479999999999997E-12</c:v>
                </c:pt>
                <c:pt idx="39229">
                  <c:v>3.9529999999999998E-12</c:v>
                </c:pt>
                <c:pt idx="39230">
                  <c:v>3.9529999999999998E-12</c:v>
                </c:pt>
                <c:pt idx="39231">
                  <c:v>3.9609999999999998E-12</c:v>
                </c:pt>
                <c:pt idx="39232">
                  <c:v>3.963E-12</c:v>
                </c:pt>
                <c:pt idx="39233">
                  <c:v>3.9689999999999997E-12</c:v>
                </c:pt>
                <c:pt idx="39234">
                  <c:v>3.9689999999999997E-12</c:v>
                </c:pt>
                <c:pt idx="39235">
                  <c:v>3.9739999999999998E-12</c:v>
                </c:pt>
                <c:pt idx="39236">
                  <c:v>3.9680000000000001E-12</c:v>
                </c:pt>
                <c:pt idx="39237">
                  <c:v>3.9730000000000001E-12</c:v>
                </c:pt>
                <c:pt idx="39238">
                  <c:v>3.9780000000000002E-12</c:v>
                </c:pt>
                <c:pt idx="39239">
                  <c:v>3.9860000000000002E-12</c:v>
                </c:pt>
                <c:pt idx="39240">
                  <c:v>3.9869999999999999E-12</c:v>
                </c:pt>
                <c:pt idx="39241">
                  <c:v>3.9899999999999998E-12</c:v>
                </c:pt>
                <c:pt idx="39242">
                  <c:v>3.9890000000000001E-12</c:v>
                </c:pt>
                <c:pt idx="39243">
                  <c:v>3.9949999999999998E-12</c:v>
                </c:pt>
                <c:pt idx="39244">
                  <c:v>4.0029999999999998E-12</c:v>
                </c:pt>
                <c:pt idx="39245">
                  <c:v>3.9979999999999997E-12</c:v>
                </c:pt>
                <c:pt idx="39246">
                  <c:v>4.0029999999999998E-12</c:v>
                </c:pt>
                <c:pt idx="39247">
                  <c:v>4.0059999999999997E-12</c:v>
                </c:pt>
                <c:pt idx="39248">
                  <c:v>4.0070000000000002E-12</c:v>
                </c:pt>
                <c:pt idx="39249">
                  <c:v>4.0059999999999997E-12</c:v>
                </c:pt>
                <c:pt idx="39250">
                  <c:v>4.0120000000000003E-12</c:v>
                </c:pt>
                <c:pt idx="39251">
                  <c:v>4.0209999999999999E-12</c:v>
                </c:pt>
                <c:pt idx="39252">
                  <c:v>4.0230000000000001E-12</c:v>
                </c:pt>
                <c:pt idx="39253">
                  <c:v>4.0269999999999997E-12</c:v>
                </c:pt>
                <c:pt idx="39254">
                  <c:v>4.0289999999999999E-12</c:v>
                </c:pt>
                <c:pt idx="39255">
                  <c:v>4.034E-12</c:v>
                </c:pt>
                <c:pt idx="39256">
                  <c:v>4.0380000000000004E-12</c:v>
                </c:pt>
                <c:pt idx="39257">
                  <c:v>4.0360000000000002E-12</c:v>
                </c:pt>
                <c:pt idx="39258">
                  <c:v>4.0349999999999997E-12</c:v>
                </c:pt>
                <c:pt idx="39259">
                  <c:v>4.0529999999999998E-12</c:v>
                </c:pt>
                <c:pt idx="39260">
                  <c:v>4.055E-12</c:v>
                </c:pt>
                <c:pt idx="39261">
                  <c:v>4.0620000000000003E-12</c:v>
                </c:pt>
                <c:pt idx="39262">
                  <c:v>4.063E-12</c:v>
                </c:pt>
                <c:pt idx="39263">
                  <c:v>4.0739999999999998E-12</c:v>
                </c:pt>
                <c:pt idx="39264">
                  <c:v>4.0739999999999998E-12</c:v>
                </c:pt>
                <c:pt idx="39265">
                  <c:v>4.0830000000000003E-12</c:v>
                </c:pt>
                <c:pt idx="39266">
                  <c:v>4.0780000000000002E-12</c:v>
                </c:pt>
                <c:pt idx="39267">
                  <c:v>4.0849999999999997E-12</c:v>
                </c:pt>
                <c:pt idx="39268">
                  <c:v>4.076E-12</c:v>
                </c:pt>
                <c:pt idx="39269">
                  <c:v>4.0860000000000002E-12</c:v>
                </c:pt>
                <c:pt idx="39270">
                  <c:v>4.0929999999999996E-12</c:v>
                </c:pt>
                <c:pt idx="39271">
                  <c:v>4.1010000000000004E-12</c:v>
                </c:pt>
                <c:pt idx="39272">
                  <c:v>4.1109999999999997E-12</c:v>
                </c:pt>
                <c:pt idx="39273">
                  <c:v>4.1150000000000001E-12</c:v>
                </c:pt>
                <c:pt idx="39274">
                  <c:v>4.1200000000000002E-12</c:v>
                </c:pt>
                <c:pt idx="39275">
                  <c:v>4.1219999999999996E-12</c:v>
                </c:pt>
                <c:pt idx="39276">
                  <c:v>4.1319999999999998E-12</c:v>
                </c:pt>
                <c:pt idx="39277">
                  <c:v>4.1399999999999997E-12</c:v>
                </c:pt>
                <c:pt idx="39278">
                  <c:v>4.1419999999999999E-12</c:v>
                </c:pt>
                <c:pt idx="39279">
                  <c:v>4.147E-12</c:v>
                </c:pt>
                <c:pt idx="39280">
                  <c:v>4.1529999999999998E-12</c:v>
                </c:pt>
                <c:pt idx="39281">
                  <c:v>4.1579999999999999E-12</c:v>
                </c:pt>
                <c:pt idx="39282">
                  <c:v>4.1559999999999997E-12</c:v>
                </c:pt>
                <c:pt idx="39283">
                  <c:v>4.1639999999999996E-12</c:v>
                </c:pt>
                <c:pt idx="39284">
                  <c:v>4.1659999999999998E-12</c:v>
                </c:pt>
                <c:pt idx="39285">
                  <c:v>4.1750000000000003E-12</c:v>
                </c:pt>
                <c:pt idx="39286">
                  <c:v>4.1720000000000004E-12</c:v>
                </c:pt>
                <c:pt idx="39287">
                  <c:v>4.1899999999999997E-12</c:v>
                </c:pt>
                <c:pt idx="39288">
                  <c:v>4.1899999999999997E-12</c:v>
                </c:pt>
                <c:pt idx="39289">
                  <c:v>4.197E-12</c:v>
                </c:pt>
                <c:pt idx="39290">
                  <c:v>4.1960000000000003E-12</c:v>
                </c:pt>
                <c:pt idx="39291">
                  <c:v>4.2040000000000003E-12</c:v>
                </c:pt>
                <c:pt idx="39292">
                  <c:v>4.2029999999999998E-12</c:v>
                </c:pt>
                <c:pt idx="39293">
                  <c:v>4.2070000000000001E-12</c:v>
                </c:pt>
                <c:pt idx="39294">
                  <c:v>4.21E-12</c:v>
                </c:pt>
                <c:pt idx="39295">
                  <c:v>4.2209999999999999E-12</c:v>
                </c:pt>
                <c:pt idx="39296">
                  <c:v>4.2239999999999998E-12</c:v>
                </c:pt>
                <c:pt idx="39297">
                  <c:v>4.2269999999999997E-12</c:v>
                </c:pt>
                <c:pt idx="39298">
                  <c:v>4.2330000000000002E-12</c:v>
                </c:pt>
                <c:pt idx="39299">
                  <c:v>4.2579999999999998E-12</c:v>
                </c:pt>
                <c:pt idx="39300">
                  <c:v>4.2510000000000004E-12</c:v>
                </c:pt>
                <c:pt idx="39301">
                  <c:v>4.26E-12</c:v>
                </c:pt>
                <c:pt idx="39302">
                  <c:v>4.268E-12</c:v>
                </c:pt>
                <c:pt idx="39303">
                  <c:v>4.2659999999999998E-12</c:v>
                </c:pt>
                <c:pt idx="39304">
                  <c:v>4.2709999999999999E-12</c:v>
                </c:pt>
                <c:pt idx="39305">
                  <c:v>4.2769999999999996E-12</c:v>
                </c:pt>
                <c:pt idx="39306">
                  <c:v>4.2839999999999999E-12</c:v>
                </c:pt>
                <c:pt idx="39307">
                  <c:v>4.2979999999999997E-12</c:v>
                </c:pt>
                <c:pt idx="39308">
                  <c:v>4.2999999999999999E-12</c:v>
                </c:pt>
                <c:pt idx="39309">
                  <c:v>4.3120000000000002E-12</c:v>
                </c:pt>
                <c:pt idx="39310">
                  <c:v>4.3170000000000003E-12</c:v>
                </c:pt>
                <c:pt idx="39311">
                  <c:v>4.3189999999999997E-12</c:v>
                </c:pt>
                <c:pt idx="39312">
                  <c:v>4.3330000000000002E-12</c:v>
                </c:pt>
                <c:pt idx="39313">
                  <c:v>4.3399999999999997E-12</c:v>
                </c:pt>
                <c:pt idx="39314">
                  <c:v>4.3479999999999996E-12</c:v>
                </c:pt>
                <c:pt idx="39315">
                  <c:v>4.3570000000000001E-12</c:v>
                </c:pt>
                <c:pt idx="39316">
                  <c:v>4.3670000000000003E-12</c:v>
                </c:pt>
                <c:pt idx="39317">
                  <c:v>4.3689999999999997E-12</c:v>
                </c:pt>
                <c:pt idx="39318">
                  <c:v>4.373E-12</c:v>
                </c:pt>
                <c:pt idx="39319">
                  <c:v>4.3739999999999997E-12</c:v>
                </c:pt>
                <c:pt idx="39320">
                  <c:v>4.381E-12</c:v>
                </c:pt>
                <c:pt idx="39321">
                  <c:v>4.3819999999999997E-12</c:v>
                </c:pt>
                <c:pt idx="39322">
                  <c:v>4.381E-12</c:v>
                </c:pt>
                <c:pt idx="39323">
                  <c:v>4.381E-12</c:v>
                </c:pt>
                <c:pt idx="39324">
                  <c:v>4.3949999999999998E-12</c:v>
                </c:pt>
                <c:pt idx="39325">
                  <c:v>4.3949999999999998E-12</c:v>
                </c:pt>
                <c:pt idx="39326">
                  <c:v>4.4049999999999999E-12</c:v>
                </c:pt>
                <c:pt idx="39327">
                  <c:v>4.4170000000000003E-12</c:v>
                </c:pt>
                <c:pt idx="39328">
                  <c:v>4.4209999999999998E-12</c:v>
                </c:pt>
                <c:pt idx="39329">
                  <c:v>4.4280000000000001E-12</c:v>
                </c:pt>
                <c:pt idx="39330">
                  <c:v>4.4339999999999999E-12</c:v>
                </c:pt>
                <c:pt idx="39331">
                  <c:v>4.4410000000000002E-12</c:v>
                </c:pt>
                <c:pt idx="39332">
                  <c:v>4.431E-12</c:v>
                </c:pt>
                <c:pt idx="39333">
                  <c:v>4.439E-12</c:v>
                </c:pt>
                <c:pt idx="39334">
                  <c:v>4.4499999999999998E-12</c:v>
                </c:pt>
                <c:pt idx="39335">
                  <c:v>4.4590000000000003E-12</c:v>
                </c:pt>
                <c:pt idx="39336">
                  <c:v>4.46E-12</c:v>
                </c:pt>
                <c:pt idx="39337">
                  <c:v>4.4679999999999999E-12</c:v>
                </c:pt>
                <c:pt idx="39338">
                  <c:v>4.4670000000000003E-12</c:v>
                </c:pt>
                <c:pt idx="39339">
                  <c:v>4.481E-12</c:v>
                </c:pt>
                <c:pt idx="39340">
                  <c:v>4.4869999999999998E-12</c:v>
                </c:pt>
                <c:pt idx="39341">
                  <c:v>4.4880000000000003E-12</c:v>
                </c:pt>
                <c:pt idx="39342">
                  <c:v>4.4979999999999996E-12</c:v>
                </c:pt>
                <c:pt idx="39343">
                  <c:v>4.5029999999999997E-12</c:v>
                </c:pt>
                <c:pt idx="39344">
                  <c:v>4.5029999999999997E-12</c:v>
                </c:pt>
                <c:pt idx="39345">
                  <c:v>4.5049999999999999E-12</c:v>
                </c:pt>
                <c:pt idx="39346">
                  <c:v>4.502E-12</c:v>
                </c:pt>
                <c:pt idx="39347">
                  <c:v>4.51E-12</c:v>
                </c:pt>
                <c:pt idx="39348">
                  <c:v>4.5140000000000004E-12</c:v>
                </c:pt>
                <c:pt idx="39349">
                  <c:v>4.5140000000000004E-12</c:v>
                </c:pt>
                <c:pt idx="39350">
                  <c:v>4.5140000000000004E-12</c:v>
                </c:pt>
                <c:pt idx="39351">
                  <c:v>4.5189999999999996E-12</c:v>
                </c:pt>
                <c:pt idx="39352">
                  <c:v>4.5200000000000001E-12</c:v>
                </c:pt>
                <c:pt idx="39353">
                  <c:v>4.5220000000000003E-12</c:v>
                </c:pt>
                <c:pt idx="39354">
                  <c:v>4.523E-12</c:v>
                </c:pt>
                <c:pt idx="39355">
                  <c:v>4.5280000000000001E-12</c:v>
                </c:pt>
                <c:pt idx="39356">
                  <c:v>4.5300000000000003E-12</c:v>
                </c:pt>
                <c:pt idx="39357">
                  <c:v>4.5389999999999999E-12</c:v>
                </c:pt>
                <c:pt idx="39358">
                  <c:v>4.5449999999999997E-12</c:v>
                </c:pt>
                <c:pt idx="39359">
                  <c:v>4.5549999999999999E-12</c:v>
                </c:pt>
                <c:pt idx="39360">
                  <c:v>4.5609999999999996E-12</c:v>
                </c:pt>
                <c:pt idx="39361">
                  <c:v>4.565E-12</c:v>
                </c:pt>
                <c:pt idx="39362">
                  <c:v>4.5709999999999998E-12</c:v>
                </c:pt>
                <c:pt idx="39363">
                  <c:v>4.5739999999999997E-12</c:v>
                </c:pt>
                <c:pt idx="39364">
                  <c:v>4.5770000000000004E-12</c:v>
                </c:pt>
                <c:pt idx="39365">
                  <c:v>4.581E-12</c:v>
                </c:pt>
                <c:pt idx="39366">
                  <c:v>4.5839999999999999E-12</c:v>
                </c:pt>
                <c:pt idx="39367">
                  <c:v>4.5980000000000004E-12</c:v>
                </c:pt>
                <c:pt idx="39368">
                  <c:v>4.5990000000000001E-12</c:v>
                </c:pt>
                <c:pt idx="39369">
                  <c:v>4.6079999999999998E-12</c:v>
                </c:pt>
                <c:pt idx="39370">
                  <c:v>4.6120000000000001E-12</c:v>
                </c:pt>
                <c:pt idx="39371">
                  <c:v>4.6170000000000002E-12</c:v>
                </c:pt>
                <c:pt idx="39372">
                  <c:v>4.6250000000000002E-12</c:v>
                </c:pt>
                <c:pt idx="39373">
                  <c:v>4.623E-12</c:v>
                </c:pt>
                <c:pt idx="39374">
                  <c:v>4.6259999999999999E-12</c:v>
                </c:pt>
                <c:pt idx="39375">
                  <c:v>4.6430000000000003E-12</c:v>
                </c:pt>
                <c:pt idx="39376">
                  <c:v>4.6540000000000002E-12</c:v>
                </c:pt>
                <c:pt idx="39377">
                  <c:v>4.6659999999999997E-12</c:v>
                </c:pt>
                <c:pt idx="39378">
                  <c:v>4.6659999999999997E-12</c:v>
                </c:pt>
                <c:pt idx="39379">
                  <c:v>4.6640000000000003E-12</c:v>
                </c:pt>
                <c:pt idx="39380">
                  <c:v>4.6599999999999999E-12</c:v>
                </c:pt>
                <c:pt idx="39381">
                  <c:v>4.6590000000000002E-12</c:v>
                </c:pt>
                <c:pt idx="39382">
                  <c:v>4.6599999999999999E-12</c:v>
                </c:pt>
                <c:pt idx="39383">
                  <c:v>4.6659999999999997E-12</c:v>
                </c:pt>
                <c:pt idx="39384">
                  <c:v>4.6720000000000003E-12</c:v>
                </c:pt>
                <c:pt idx="39385">
                  <c:v>4.6759999999999999E-12</c:v>
                </c:pt>
                <c:pt idx="39386">
                  <c:v>4.6759999999999999E-12</c:v>
                </c:pt>
                <c:pt idx="39387">
                  <c:v>4.6750000000000002E-12</c:v>
                </c:pt>
                <c:pt idx="39388">
                  <c:v>4.6770000000000004E-12</c:v>
                </c:pt>
                <c:pt idx="39389">
                  <c:v>4.673E-12</c:v>
                </c:pt>
                <c:pt idx="39390">
                  <c:v>4.6739999999999997E-12</c:v>
                </c:pt>
                <c:pt idx="39391">
                  <c:v>4.673E-12</c:v>
                </c:pt>
                <c:pt idx="39392">
                  <c:v>4.6709999999999998E-12</c:v>
                </c:pt>
                <c:pt idx="39393">
                  <c:v>4.6770000000000004E-12</c:v>
                </c:pt>
                <c:pt idx="39394">
                  <c:v>4.6739999999999997E-12</c:v>
                </c:pt>
                <c:pt idx="39395">
                  <c:v>4.6809999999999999E-12</c:v>
                </c:pt>
                <c:pt idx="39396">
                  <c:v>4.6809999999999999E-12</c:v>
                </c:pt>
                <c:pt idx="39397">
                  <c:v>4.6910000000000001E-12</c:v>
                </c:pt>
                <c:pt idx="39398">
                  <c:v>4.6770000000000004E-12</c:v>
                </c:pt>
                <c:pt idx="39399">
                  <c:v>4.6809999999999999E-12</c:v>
                </c:pt>
                <c:pt idx="39400">
                  <c:v>4.6839999999999998E-12</c:v>
                </c:pt>
                <c:pt idx="39401">
                  <c:v>4.6899999999999996E-12</c:v>
                </c:pt>
                <c:pt idx="39402">
                  <c:v>4.6969999999999999E-12</c:v>
                </c:pt>
                <c:pt idx="39403">
                  <c:v>4.7060000000000003E-12</c:v>
                </c:pt>
                <c:pt idx="39404">
                  <c:v>4.6999999999999998E-12</c:v>
                </c:pt>
                <c:pt idx="39405">
                  <c:v>4.707E-12</c:v>
                </c:pt>
                <c:pt idx="39406">
                  <c:v>4.7120000000000001E-12</c:v>
                </c:pt>
                <c:pt idx="39407">
                  <c:v>4.7200000000000001E-12</c:v>
                </c:pt>
                <c:pt idx="39408">
                  <c:v>4.7170000000000002E-12</c:v>
                </c:pt>
                <c:pt idx="39409">
                  <c:v>4.7200000000000001E-12</c:v>
                </c:pt>
                <c:pt idx="39410">
                  <c:v>4.7239999999999997E-12</c:v>
                </c:pt>
                <c:pt idx="39411">
                  <c:v>4.728E-12</c:v>
                </c:pt>
                <c:pt idx="39412">
                  <c:v>4.7309999999999999E-12</c:v>
                </c:pt>
                <c:pt idx="39413">
                  <c:v>4.7410000000000001E-12</c:v>
                </c:pt>
                <c:pt idx="39414">
                  <c:v>4.7410000000000001E-12</c:v>
                </c:pt>
                <c:pt idx="39415">
                  <c:v>4.744E-12</c:v>
                </c:pt>
                <c:pt idx="39416">
                  <c:v>4.7380000000000002E-12</c:v>
                </c:pt>
                <c:pt idx="39417">
                  <c:v>4.736E-12</c:v>
                </c:pt>
                <c:pt idx="39418">
                  <c:v>4.7460000000000002E-12</c:v>
                </c:pt>
                <c:pt idx="39419">
                  <c:v>4.7460000000000002E-12</c:v>
                </c:pt>
                <c:pt idx="39420">
                  <c:v>4.7490000000000001E-12</c:v>
                </c:pt>
                <c:pt idx="39421">
                  <c:v>4.7599999999999999E-12</c:v>
                </c:pt>
                <c:pt idx="39422">
                  <c:v>4.7599999999999999E-12</c:v>
                </c:pt>
                <c:pt idx="39423">
                  <c:v>4.7770000000000003E-12</c:v>
                </c:pt>
                <c:pt idx="39424">
                  <c:v>4.778E-12</c:v>
                </c:pt>
                <c:pt idx="39425">
                  <c:v>4.7900000000000004E-12</c:v>
                </c:pt>
                <c:pt idx="39426">
                  <c:v>4.7819999999999996E-12</c:v>
                </c:pt>
                <c:pt idx="39427">
                  <c:v>4.7819999999999996E-12</c:v>
                </c:pt>
                <c:pt idx="39428">
                  <c:v>4.778E-12</c:v>
                </c:pt>
                <c:pt idx="39429">
                  <c:v>4.7889999999999999E-12</c:v>
                </c:pt>
                <c:pt idx="39430">
                  <c:v>4.7919999999999998E-12</c:v>
                </c:pt>
                <c:pt idx="39431">
                  <c:v>4.7889999999999999E-12</c:v>
                </c:pt>
                <c:pt idx="39432">
                  <c:v>4.786E-12</c:v>
                </c:pt>
                <c:pt idx="39433">
                  <c:v>4.7830000000000001E-12</c:v>
                </c:pt>
                <c:pt idx="39434">
                  <c:v>4.7789999999999997E-12</c:v>
                </c:pt>
                <c:pt idx="39435">
                  <c:v>4.7750000000000002E-12</c:v>
                </c:pt>
                <c:pt idx="39436">
                  <c:v>4.7770000000000003E-12</c:v>
                </c:pt>
                <c:pt idx="39437">
                  <c:v>4.7910000000000001E-12</c:v>
                </c:pt>
                <c:pt idx="39438">
                  <c:v>4.7770000000000003E-12</c:v>
                </c:pt>
                <c:pt idx="39439">
                  <c:v>4.7949999999999997E-12</c:v>
                </c:pt>
                <c:pt idx="39440">
                  <c:v>4.794E-12</c:v>
                </c:pt>
                <c:pt idx="39441">
                  <c:v>4.7869999999999997E-12</c:v>
                </c:pt>
                <c:pt idx="39442">
                  <c:v>4.7809999999999999E-12</c:v>
                </c:pt>
                <c:pt idx="39443">
                  <c:v>4.7819999999999996E-12</c:v>
                </c:pt>
                <c:pt idx="39444">
                  <c:v>4.7830000000000001E-12</c:v>
                </c:pt>
                <c:pt idx="39445">
                  <c:v>4.7599999999999999E-12</c:v>
                </c:pt>
                <c:pt idx="39446">
                  <c:v>4.7679999999999999E-12</c:v>
                </c:pt>
                <c:pt idx="39447">
                  <c:v>4.7700000000000001E-12</c:v>
                </c:pt>
                <c:pt idx="39448">
                  <c:v>4.7629999999999998E-12</c:v>
                </c:pt>
                <c:pt idx="39449">
                  <c:v>4.7670000000000002E-12</c:v>
                </c:pt>
                <c:pt idx="39450">
                  <c:v>4.7659999999999997E-12</c:v>
                </c:pt>
                <c:pt idx="39451">
                  <c:v>4.7670000000000002E-12</c:v>
                </c:pt>
                <c:pt idx="39452">
                  <c:v>4.7690000000000004E-12</c:v>
                </c:pt>
                <c:pt idx="39453">
                  <c:v>4.7720000000000003E-12</c:v>
                </c:pt>
                <c:pt idx="39454">
                  <c:v>4.7679999999999999E-12</c:v>
                </c:pt>
                <c:pt idx="39455">
                  <c:v>4.773E-12</c:v>
                </c:pt>
                <c:pt idx="39456">
                  <c:v>4.7679999999999999E-12</c:v>
                </c:pt>
                <c:pt idx="39457">
                  <c:v>4.765E-12</c:v>
                </c:pt>
                <c:pt idx="39458">
                  <c:v>4.757E-12</c:v>
                </c:pt>
                <c:pt idx="39459">
                  <c:v>4.7670000000000002E-12</c:v>
                </c:pt>
                <c:pt idx="39460">
                  <c:v>4.7609999999999996E-12</c:v>
                </c:pt>
                <c:pt idx="39461">
                  <c:v>4.7579999999999997E-12</c:v>
                </c:pt>
                <c:pt idx="39462">
                  <c:v>4.765E-12</c:v>
                </c:pt>
                <c:pt idx="39463">
                  <c:v>4.7670000000000002E-12</c:v>
                </c:pt>
                <c:pt idx="39464">
                  <c:v>4.7620000000000001E-12</c:v>
                </c:pt>
                <c:pt idx="39465">
                  <c:v>4.7549999999999998E-12</c:v>
                </c:pt>
                <c:pt idx="39466">
                  <c:v>4.7540000000000001E-12</c:v>
                </c:pt>
                <c:pt idx="39467">
                  <c:v>4.7549999999999998E-12</c:v>
                </c:pt>
                <c:pt idx="39468">
                  <c:v>4.7469999999999999E-12</c:v>
                </c:pt>
                <c:pt idx="39469">
                  <c:v>4.7430000000000003E-12</c:v>
                </c:pt>
                <c:pt idx="39470">
                  <c:v>4.7179999999999999E-12</c:v>
                </c:pt>
                <c:pt idx="39471">
                  <c:v>4.7289999999999997E-12</c:v>
                </c:pt>
                <c:pt idx="39472">
                  <c:v>4.7220000000000003E-12</c:v>
                </c:pt>
                <c:pt idx="39473">
                  <c:v>4.723E-12</c:v>
                </c:pt>
                <c:pt idx="39474">
                  <c:v>4.7129999999999998E-12</c:v>
                </c:pt>
                <c:pt idx="39475">
                  <c:v>4.7049999999999998E-12</c:v>
                </c:pt>
                <c:pt idx="39476">
                  <c:v>4.7179999999999999E-12</c:v>
                </c:pt>
                <c:pt idx="39477">
                  <c:v>4.7170000000000002E-12</c:v>
                </c:pt>
                <c:pt idx="39478">
                  <c:v>4.7120000000000001E-12</c:v>
                </c:pt>
                <c:pt idx="39479">
                  <c:v>4.707E-12</c:v>
                </c:pt>
                <c:pt idx="39480">
                  <c:v>4.694E-12</c:v>
                </c:pt>
                <c:pt idx="39481">
                  <c:v>4.6949999999999997E-12</c:v>
                </c:pt>
                <c:pt idx="39482">
                  <c:v>4.6830000000000001E-12</c:v>
                </c:pt>
                <c:pt idx="39483">
                  <c:v>4.6850000000000003E-12</c:v>
                </c:pt>
                <c:pt idx="39484">
                  <c:v>4.6720000000000003E-12</c:v>
                </c:pt>
                <c:pt idx="39485">
                  <c:v>4.6640000000000003E-12</c:v>
                </c:pt>
                <c:pt idx="39486">
                  <c:v>4.6560000000000004E-12</c:v>
                </c:pt>
                <c:pt idx="39487">
                  <c:v>4.6620000000000001E-12</c:v>
                </c:pt>
                <c:pt idx="39488">
                  <c:v>4.6579999999999997E-12</c:v>
                </c:pt>
                <c:pt idx="39489">
                  <c:v>4.6560000000000004E-12</c:v>
                </c:pt>
                <c:pt idx="39490">
                  <c:v>4.6369999999999997E-12</c:v>
                </c:pt>
                <c:pt idx="39491">
                  <c:v>4.6270000000000004E-12</c:v>
                </c:pt>
                <c:pt idx="39492">
                  <c:v>4.6159999999999997E-12</c:v>
                </c:pt>
                <c:pt idx="39493">
                  <c:v>4.6170000000000002E-12</c:v>
                </c:pt>
                <c:pt idx="39494">
                  <c:v>4.6079999999999998E-12</c:v>
                </c:pt>
                <c:pt idx="39495">
                  <c:v>4.5969999999999999E-12</c:v>
                </c:pt>
                <c:pt idx="39496">
                  <c:v>4.602E-12</c:v>
                </c:pt>
                <c:pt idx="39497">
                  <c:v>4.5960000000000002E-12</c:v>
                </c:pt>
                <c:pt idx="39498">
                  <c:v>4.5880000000000002E-12</c:v>
                </c:pt>
                <c:pt idx="39499">
                  <c:v>4.586E-12</c:v>
                </c:pt>
                <c:pt idx="39500">
                  <c:v>4.5770000000000004E-12</c:v>
                </c:pt>
                <c:pt idx="39501">
                  <c:v>4.5759999999999999E-12</c:v>
                </c:pt>
                <c:pt idx="39502">
                  <c:v>4.5620000000000002E-12</c:v>
                </c:pt>
                <c:pt idx="39503">
                  <c:v>4.56E-12</c:v>
                </c:pt>
                <c:pt idx="39504">
                  <c:v>4.544E-12</c:v>
                </c:pt>
                <c:pt idx="39505">
                  <c:v>4.5419999999999998E-12</c:v>
                </c:pt>
                <c:pt idx="39506">
                  <c:v>4.5339999999999999E-12</c:v>
                </c:pt>
                <c:pt idx="39507">
                  <c:v>4.5319999999999997E-12</c:v>
                </c:pt>
                <c:pt idx="39508">
                  <c:v>4.5270000000000004E-12</c:v>
                </c:pt>
                <c:pt idx="39509">
                  <c:v>4.5159999999999997E-12</c:v>
                </c:pt>
                <c:pt idx="39510">
                  <c:v>4.5060000000000004E-12</c:v>
                </c:pt>
                <c:pt idx="39511">
                  <c:v>4.5060000000000004E-12</c:v>
                </c:pt>
                <c:pt idx="39512">
                  <c:v>4.4969999999999999E-12</c:v>
                </c:pt>
                <c:pt idx="39513">
                  <c:v>4.4930000000000003E-12</c:v>
                </c:pt>
                <c:pt idx="39514">
                  <c:v>4.4830000000000002E-12</c:v>
                </c:pt>
                <c:pt idx="39515">
                  <c:v>4.473E-12</c:v>
                </c:pt>
                <c:pt idx="39516">
                  <c:v>4.4700000000000001E-12</c:v>
                </c:pt>
                <c:pt idx="39517">
                  <c:v>4.4640000000000004E-12</c:v>
                </c:pt>
                <c:pt idx="39518">
                  <c:v>4.4540000000000002E-12</c:v>
                </c:pt>
                <c:pt idx="39519">
                  <c:v>4.4549999999999999E-12</c:v>
                </c:pt>
                <c:pt idx="39520">
                  <c:v>4.4499999999999998E-12</c:v>
                </c:pt>
                <c:pt idx="39521">
                  <c:v>4.4410000000000002E-12</c:v>
                </c:pt>
                <c:pt idx="39522">
                  <c:v>4.4419999999999999E-12</c:v>
                </c:pt>
                <c:pt idx="39523">
                  <c:v>4.439E-12</c:v>
                </c:pt>
                <c:pt idx="39524">
                  <c:v>4.4319999999999997E-12</c:v>
                </c:pt>
                <c:pt idx="39525">
                  <c:v>4.4250000000000002E-12</c:v>
                </c:pt>
                <c:pt idx="39526">
                  <c:v>4.41E-12</c:v>
                </c:pt>
                <c:pt idx="39527">
                  <c:v>4.4049999999999999E-12</c:v>
                </c:pt>
                <c:pt idx="39528">
                  <c:v>4.3930000000000004E-12</c:v>
                </c:pt>
                <c:pt idx="39529">
                  <c:v>4.3819999999999997E-12</c:v>
                </c:pt>
                <c:pt idx="39530">
                  <c:v>4.3739999999999997E-12</c:v>
                </c:pt>
                <c:pt idx="39531">
                  <c:v>4.3759999999999999E-12</c:v>
                </c:pt>
                <c:pt idx="39532">
                  <c:v>4.3659999999999998E-12</c:v>
                </c:pt>
                <c:pt idx="39533">
                  <c:v>4.36E-12</c:v>
                </c:pt>
                <c:pt idx="39534">
                  <c:v>4.3479999999999996E-12</c:v>
                </c:pt>
                <c:pt idx="39535">
                  <c:v>4.3419999999999999E-12</c:v>
                </c:pt>
                <c:pt idx="39536">
                  <c:v>4.331E-12</c:v>
                </c:pt>
                <c:pt idx="39537">
                  <c:v>4.3330000000000002E-12</c:v>
                </c:pt>
                <c:pt idx="39538">
                  <c:v>4.3239999999999998E-12</c:v>
                </c:pt>
                <c:pt idx="39539">
                  <c:v>4.318E-12</c:v>
                </c:pt>
                <c:pt idx="39540">
                  <c:v>4.31E-12</c:v>
                </c:pt>
                <c:pt idx="39541">
                  <c:v>4.3129999999999999E-12</c:v>
                </c:pt>
                <c:pt idx="39542">
                  <c:v>4.3049999999999999E-12</c:v>
                </c:pt>
                <c:pt idx="39543">
                  <c:v>4.3079999999999998E-12</c:v>
                </c:pt>
                <c:pt idx="39544">
                  <c:v>4.3010000000000004E-12</c:v>
                </c:pt>
                <c:pt idx="39545">
                  <c:v>4.3090000000000003E-12</c:v>
                </c:pt>
                <c:pt idx="39546">
                  <c:v>4.2830000000000002E-12</c:v>
                </c:pt>
                <c:pt idx="39547">
                  <c:v>4.2819999999999997E-12</c:v>
                </c:pt>
                <c:pt idx="39548">
                  <c:v>4.281E-12</c:v>
                </c:pt>
                <c:pt idx="39549">
                  <c:v>4.2819999999999997E-12</c:v>
                </c:pt>
                <c:pt idx="39550">
                  <c:v>4.2720000000000004E-12</c:v>
                </c:pt>
                <c:pt idx="39551">
                  <c:v>4.2639999999999996E-12</c:v>
                </c:pt>
                <c:pt idx="39552">
                  <c:v>4.2659999999999998E-12</c:v>
                </c:pt>
                <c:pt idx="39553">
                  <c:v>4.26E-12</c:v>
                </c:pt>
                <c:pt idx="39554">
                  <c:v>4.2520000000000001E-12</c:v>
                </c:pt>
                <c:pt idx="39555">
                  <c:v>4.2479999999999997E-12</c:v>
                </c:pt>
                <c:pt idx="39556">
                  <c:v>4.239E-12</c:v>
                </c:pt>
                <c:pt idx="39557">
                  <c:v>4.2330000000000002E-12</c:v>
                </c:pt>
                <c:pt idx="39558">
                  <c:v>4.2209999999999999E-12</c:v>
                </c:pt>
                <c:pt idx="39559">
                  <c:v>4.218E-12</c:v>
                </c:pt>
                <c:pt idx="39560">
                  <c:v>4.2139999999999996E-12</c:v>
                </c:pt>
                <c:pt idx="39561">
                  <c:v>4.2059999999999996E-12</c:v>
                </c:pt>
                <c:pt idx="39562">
                  <c:v>4.1949999999999998E-12</c:v>
                </c:pt>
                <c:pt idx="39563">
                  <c:v>4.189E-12</c:v>
                </c:pt>
                <c:pt idx="39564">
                  <c:v>4.189E-12</c:v>
                </c:pt>
                <c:pt idx="39565">
                  <c:v>4.1979999999999997E-12</c:v>
                </c:pt>
                <c:pt idx="39566">
                  <c:v>4.1810000000000001E-12</c:v>
                </c:pt>
                <c:pt idx="39567">
                  <c:v>4.176E-12</c:v>
                </c:pt>
                <c:pt idx="39568">
                  <c:v>4.1689999999999997E-12</c:v>
                </c:pt>
                <c:pt idx="39569">
                  <c:v>4.1700000000000002E-12</c:v>
                </c:pt>
                <c:pt idx="39570">
                  <c:v>4.1670000000000003E-12</c:v>
                </c:pt>
                <c:pt idx="39571">
                  <c:v>4.1620000000000002E-12</c:v>
                </c:pt>
                <c:pt idx="39572">
                  <c:v>4.155E-12</c:v>
                </c:pt>
                <c:pt idx="39573">
                  <c:v>4.1460000000000003E-12</c:v>
                </c:pt>
                <c:pt idx="39574">
                  <c:v>4.1419999999999999E-12</c:v>
                </c:pt>
                <c:pt idx="39575">
                  <c:v>4.1349999999999996E-12</c:v>
                </c:pt>
                <c:pt idx="39576">
                  <c:v>4.126E-12</c:v>
                </c:pt>
                <c:pt idx="39577">
                  <c:v>4.1209999999999999E-12</c:v>
                </c:pt>
                <c:pt idx="39578">
                  <c:v>4.1280000000000002E-12</c:v>
                </c:pt>
                <c:pt idx="39579">
                  <c:v>4.1269999999999997E-12</c:v>
                </c:pt>
                <c:pt idx="39580">
                  <c:v>4.1219999999999996E-12</c:v>
                </c:pt>
                <c:pt idx="39581">
                  <c:v>4.1189999999999997E-12</c:v>
                </c:pt>
                <c:pt idx="39582">
                  <c:v>4.1120000000000003E-12</c:v>
                </c:pt>
                <c:pt idx="39583">
                  <c:v>4.1139999999999996E-12</c:v>
                </c:pt>
                <c:pt idx="39584">
                  <c:v>4.1040000000000003E-12</c:v>
                </c:pt>
                <c:pt idx="39585">
                  <c:v>4.1059999999999997E-12</c:v>
                </c:pt>
                <c:pt idx="39586">
                  <c:v>4.0990000000000002E-12</c:v>
                </c:pt>
                <c:pt idx="39587">
                  <c:v>4.097E-12</c:v>
                </c:pt>
                <c:pt idx="39588">
                  <c:v>4.097E-12</c:v>
                </c:pt>
                <c:pt idx="39589">
                  <c:v>4.1029999999999998E-12</c:v>
                </c:pt>
                <c:pt idx="39590">
                  <c:v>4.1010000000000004E-12</c:v>
                </c:pt>
                <c:pt idx="39591">
                  <c:v>4.0910000000000002E-12</c:v>
                </c:pt>
                <c:pt idx="39592">
                  <c:v>4.0800000000000004E-12</c:v>
                </c:pt>
                <c:pt idx="39593">
                  <c:v>4.084E-12</c:v>
                </c:pt>
                <c:pt idx="39594">
                  <c:v>4.076E-12</c:v>
                </c:pt>
                <c:pt idx="39595">
                  <c:v>4.0910000000000002E-12</c:v>
                </c:pt>
                <c:pt idx="39596">
                  <c:v>4.0880000000000004E-12</c:v>
                </c:pt>
                <c:pt idx="39597">
                  <c:v>4.0880000000000004E-12</c:v>
                </c:pt>
                <c:pt idx="39598">
                  <c:v>4.0800000000000004E-12</c:v>
                </c:pt>
                <c:pt idx="39599">
                  <c:v>4.0849999999999997E-12</c:v>
                </c:pt>
                <c:pt idx="39600">
                  <c:v>4.0750000000000003E-12</c:v>
                </c:pt>
                <c:pt idx="39601">
                  <c:v>4.0780000000000002E-12</c:v>
                </c:pt>
                <c:pt idx="39602">
                  <c:v>4.0750000000000003E-12</c:v>
                </c:pt>
                <c:pt idx="39603">
                  <c:v>4.0739999999999998E-12</c:v>
                </c:pt>
                <c:pt idx="39604">
                  <c:v>4.0670000000000003E-12</c:v>
                </c:pt>
                <c:pt idx="39605">
                  <c:v>4.0639999999999996E-12</c:v>
                </c:pt>
                <c:pt idx="39606">
                  <c:v>4.0700000000000002E-12</c:v>
                </c:pt>
                <c:pt idx="39607">
                  <c:v>4.068E-12</c:v>
                </c:pt>
                <c:pt idx="39608">
                  <c:v>4.0639999999999996E-12</c:v>
                </c:pt>
                <c:pt idx="39609">
                  <c:v>4.0750000000000003E-12</c:v>
                </c:pt>
                <c:pt idx="39610">
                  <c:v>4.0719999999999996E-12</c:v>
                </c:pt>
                <c:pt idx="39611">
                  <c:v>4.076E-12</c:v>
                </c:pt>
                <c:pt idx="39612">
                  <c:v>4.0700000000000002E-12</c:v>
                </c:pt>
                <c:pt idx="39613">
                  <c:v>4.0739999999999998E-12</c:v>
                </c:pt>
                <c:pt idx="39614">
                  <c:v>4.0650000000000001E-12</c:v>
                </c:pt>
                <c:pt idx="39615">
                  <c:v>4.055E-12</c:v>
                </c:pt>
                <c:pt idx="39616">
                  <c:v>4.1100000000000001E-12</c:v>
                </c:pt>
                <c:pt idx="39617">
                  <c:v>4.0700000000000002E-12</c:v>
                </c:pt>
                <c:pt idx="39618">
                  <c:v>4.0590000000000004E-12</c:v>
                </c:pt>
                <c:pt idx="39619">
                  <c:v>4.0739999999999998E-12</c:v>
                </c:pt>
                <c:pt idx="39620">
                  <c:v>4.0600000000000001E-12</c:v>
                </c:pt>
                <c:pt idx="39621">
                  <c:v>4.0620000000000003E-12</c:v>
                </c:pt>
                <c:pt idx="39622">
                  <c:v>4.068E-12</c:v>
                </c:pt>
                <c:pt idx="39623">
                  <c:v>4.0639999999999996E-12</c:v>
                </c:pt>
                <c:pt idx="39624">
                  <c:v>4.0700000000000002E-12</c:v>
                </c:pt>
                <c:pt idx="39625">
                  <c:v>4.055E-12</c:v>
                </c:pt>
                <c:pt idx="39626">
                  <c:v>4.0579999999999999E-12</c:v>
                </c:pt>
                <c:pt idx="39627">
                  <c:v>4.0570000000000002E-12</c:v>
                </c:pt>
                <c:pt idx="39628">
                  <c:v>4.0600000000000001E-12</c:v>
                </c:pt>
                <c:pt idx="39629">
                  <c:v>4.0579999999999999E-12</c:v>
                </c:pt>
                <c:pt idx="39630">
                  <c:v>4.0579999999999999E-12</c:v>
                </c:pt>
                <c:pt idx="39631">
                  <c:v>4.0520000000000001E-12</c:v>
                </c:pt>
                <c:pt idx="39632">
                  <c:v>4.0559999999999997E-12</c:v>
                </c:pt>
                <c:pt idx="39633">
                  <c:v>4.0559999999999997E-12</c:v>
                </c:pt>
                <c:pt idx="39634">
                  <c:v>4.0460000000000003E-12</c:v>
                </c:pt>
                <c:pt idx="39635">
                  <c:v>4.0579999999999999E-12</c:v>
                </c:pt>
                <c:pt idx="39636">
                  <c:v>4.0540000000000003E-12</c:v>
                </c:pt>
                <c:pt idx="39637">
                  <c:v>4.0499999999999999E-12</c:v>
                </c:pt>
                <c:pt idx="39638">
                  <c:v>4.0559999999999997E-12</c:v>
                </c:pt>
                <c:pt idx="39639">
                  <c:v>4.0579999999999999E-12</c:v>
                </c:pt>
                <c:pt idx="39640">
                  <c:v>4.0600000000000001E-12</c:v>
                </c:pt>
                <c:pt idx="39641">
                  <c:v>4.047E-12</c:v>
                </c:pt>
                <c:pt idx="39642">
                  <c:v>4.0520000000000001E-12</c:v>
                </c:pt>
                <c:pt idx="39643">
                  <c:v>4.0499999999999999E-12</c:v>
                </c:pt>
                <c:pt idx="39644">
                  <c:v>4.0529999999999998E-12</c:v>
                </c:pt>
                <c:pt idx="39645">
                  <c:v>4.0590000000000004E-12</c:v>
                </c:pt>
                <c:pt idx="39646">
                  <c:v>4.0570000000000002E-12</c:v>
                </c:pt>
                <c:pt idx="39647">
                  <c:v>4.0609999999999998E-12</c:v>
                </c:pt>
                <c:pt idx="39648">
                  <c:v>4.063E-12</c:v>
                </c:pt>
                <c:pt idx="39649">
                  <c:v>4.0689999999999997E-12</c:v>
                </c:pt>
                <c:pt idx="39650">
                  <c:v>4.0739999999999998E-12</c:v>
                </c:pt>
                <c:pt idx="39651">
                  <c:v>4.0789999999999999E-12</c:v>
                </c:pt>
                <c:pt idx="39652">
                  <c:v>4.0750000000000003E-12</c:v>
                </c:pt>
                <c:pt idx="39653">
                  <c:v>4.0810000000000001E-12</c:v>
                </c:pt>
                <c:pt idx="39654">
                  <c:v>4.0810000000000001E-12</c:v>
                </c:pt>
                <c:pt idx="39655">
                  <c:v>4.0849999999999997E-12</c:v>
                </c:pt>
                <c:pt idx="39656">
                  <c:v>4.0830000000000003E-12</c:v>
                </c:pt>
                <c:pt idx="39657">
                  <c:v>4.0880000000000004E-12</c:v>
                </c:pt>
                <c:pt idx="39658">
                  <c:v>4.0880000000000004E-12</c:v>
                </c:pt>
                <c:pt idx="39659">
                  <c:v>4.0929999999999996E-12</c:v>
                </c:pt>
                <c:pt idx="39660">
                  <c:v>4.0899999999999997E-12</c:v>
                </c:pt>
                <c:pt idx="39661">
                  <c:v>4.0940000000000001E-12</c:v>
                </c:pt>
                <c:pt idx="39662">
                  <c:v>4.0940000000000001E-12</c:v>
                </c:pt>
                <c:pt idx="39663">
                  <c:v>4.097E-12</c:v>
                </c:pt>
                <c:pt idx="39664">
                  <c:v>4.1029999999999998E-12</c:v>
                </c:pt>
                <c:pt idx="39665">
                  <c:v>4.1090000000000004E-12</c:v>
                </c:pt>
                <c:pt idx="39666">
                  <c:v>4.1070000000000002E-12</c:v>
                </c:pt>
                <c:pt idx="39667">
                  <c:v>4.1170000000000003E-12</c:v>
                </c:pt>
                <c:pt idx="39668">
                  <c:v>4.1150000000000001E-12</c:v>
                </c:pt>
                <c:pt idx="39669">
                  <c:v>4.1209999999999999E-12</c:v>
                </c:pt>
                <c:pt idx="39670">
                  <c:v>4.1189999999999997E-12</c:v>
                </c:pt>
                <c:pt idx="39671">
                  <c:v>4.1219999999999996E-12</c:v>
                </c:pt>
                <c:pt idx="39672">
                  <c:v>4.1209999999999999E-12</c:v>
                </c:pt>
                <c:pt idx="39673">
                  <c:v>4.1239999999999998E-12</c:v>
                </c:pt>
                <c:pt idx="39674">
                  <c:v>4.1219999999999996E-12</c:v>
                </c:pt>
                <c:pt idx="39675">
                  <c:v>4.1300000000000004E-12</c:v>
                </c:pt>
                <c:pt idx="39676">
                  <c:v>4.1360000000000001E-12</c:v>
                </c:pt>
                <c:pt idx="39677">
                  <c:v>4.1559999999999997E-12</c:v>
                </c:pt>
                <c:pt idx="39678">
                  <c:v>4.1559999999999997E-12</c:v>
                </c:pt>
                <c:pt idx="39679">
                  <c:v>4.1590000000000004E-12</c:v>
                </c:pt>
                <c:pt idx="39680">
                  <c:v>4.168E-12</c:v>
                </c:pt>
                <c:pt idx="39681">
                  <c:v>4.1810000000000001E-12</c:v>
                </c:pt>
                <c:pt idx="39682">
                  <c:v>4.1769999999999997E-12</c:v>
                </c:pt>
                <c:pt idx="39683">
                  <c:v>4.1769999999999997E-12</c:v>
                </c:pt>
                <c:pt idx="39684">
                  <c:v>4.1780000000000002E-12</c:v>
                </c:pt>
                <c:pt idx="39685">
                  <c:v>4.1849999999999996E-12</c:v>
                </c:pt>
                <c:pt idx="39686">
                  <c:v>4.1830000000000003E-12</c:v>
                </c:pt>
                <c:pt idx="39687">
                  <c:v>4.1899999999999997E-12</c:v>
                </c:pt>
                <c:pt idx="39688">
                  <c:v>4.2020000000000001E-12</c:v>
                </c:pt>
                <c:pt idx="39689">
                  <c:v>4.2139999999999996E-12</c:v>
                </c:pt>
                <c:pt idx="39690">
                  <c:v>4.2220000000000004E-12</c:v>
                </c:pt>
                <c:pt idx="39691">
                  <c:v>4.2280000000000002E-12</c:v>
                </c:pt>
                <c:pt idx="39692">
                  <c:v>4.2269999999999997E-12</c:v>
                </c:pt>
                <c:pt idx="39693">
                  <c:v>4.231E-12</c:v>
                </c:pt>
                <c:pt idx="39694">
                  <c:v>4.2330000000000002E-12</c:v>
                </c:pt>
                <c:pt idx="39695">
                  <c:v>4.2419999999999999E-12</c:v>
                </c:pt>
                <c:pt idx="39696">
                  <c:v>4.2490000000000002E-12</c:v>
                </c:pt>
                <c:pt idx="39697">
                  <c:v>4.2549999999999999E-12</c:v>
                </c:pt>
                <c:pt idx="39698">
                  <c:v>4.2609999999999997E-12</c:v>
                </c:pt>
                <c:pt idx="39699">
                  <c:v>4.2780000000000001E-12</c:v>
                </c:pt>
                <c:pt idx="39700">
                  <c:v>4.2869999999999998E-12</c:v>
                </c:pt>
                <c:pt idx="39701">
                  <c:v>4.2960000000000003E-12</c:v>
                </c:pt>
                <c:pt idx="39702">
                  <c:v>4.3010000000000004E-12</c:v>
                </c:pt>
                <c:pt idx="39703">
                  <c:v>4.3049999999999999E-12</c:v>
                </c:pt>
                <c:pt idx="39704">
                  <c:v>4.2999999999999999E-12</c:v>
                </c:pt>
                <c:pt idx="39705">
                  <c:v>4.3159999999999998E-12</c:v>
                </c:pt>
                <c:pt idx="39706">
                  <c:v>4.3209999999999999E-12</c:v>
                </c:pt>
                <c:pt idx="39707">
                  <c:v>4.3259999999999999E-12</c:v>
                </c:pt>
                <c:pt idx="39708">
                  <c:v>4.3269999999999996E-12</c:v>
                </c:pt>
                <c:pt idx="39709">
                  <c:v>4.331E-12</c:v>
                </c:pt>
                <c:pt idx="39710">
                  <c:v>4.3250000000000003E-12</c:v>
                </c:pt>
                <c:pt idx="39711">
                  <c:v>4.3339999999999999E-12</c:v>
                </c:pt>
                <c:pt idx="39712">
                  <c:v>4.3419999999999999E-12</c:v>
                </c:pt>
                <c:pt idx="39713">
                  <c:v>4.3430000000000004E-12</c:v>
                </c:pt>
                <c:pt idx="39714">
                  <c:v>4.3549999999999999E-12</c:v>
                </c:pt>
                <c:pt idx="39715">
                  <c:v>4.3670000000000003E-12</c:v>
                </c:pt>
                <c:pt idx="39716">
                  <c:v>4.3689999999999997E-12</c:v>
                </c:pt>
                <c:pt idx="39717">
                  <c:v>4.3800000000000003E-12</c:v>
                </c:pt>
                <c:pt idx="39718">
                  <c:v>4.3850000000000004E-12</c:v>
                </c:pt>
                <c:pt idx="39719">
                  <c:v>4.3869999999999998E-12</c:v>
                </c:pt>
                <c:pt idx="39720">
                  <c:v>4.3969999999999999E-12</c:v>
                </c:pt>
                <c:pt idx="39721">
                  <c:v>4.402E-12</c:v>
                </c:pt>
                <c:pt idx="39722">
                  <c:v>4.4090000000000003E-12</c:v>
                </c:pt>
                <c:pt idx="39723">
                  <c:v>4.4120000000000002E-12</c:v>
                </c:pt>
                <c:pt idx="39724">
                  <c:v>4.4159999999999998E-12</c:v>
                </c:pt>
                <c:pt idx="39725">
                  <c:v>4.4269999999999996E-12</c:v>
                </c:pt>
                <c:pt idx="39726">
                  <c:v>4.4319999999999997E-12</c:v>
                </c:pt>
                <c:pt idx="39727">
                  <c:v>4.4330000000000002E-12</c:v>
                </c:pt>
                <c:pt idx="39728">
                  <c:v>4.439E-12</c:v>
                </c:pt>
                <c:pt idx="39729">
                  <c:v>4.4460000000000002E-12</c:v>
                </c:pt>
                <c:pt idx="39730">
                  <c:v>4.4540000000000002E-12</c:v>
                </c:pt>
                <c:pt idx="39731">
                  <c:v>4.4590000000000003E-12</c:v>
                </c:pt>
                <c:pt idx="39732">
                  <c:v>4.4650000000000001E-12</c:v>
                </c:pt>
                <c:pt idx="39733">
                  <c:v>4.4670000000000003E-12</c:v>
                </c:pt>
                <c:pt idx="39734">
                  <c:v>4.4700000000000001E-12</c:v>
                </c:pt>
                <c:pt idx="39735">
                  <c:v>4.4750000000000002E-12</c:v>
                </c:pt>
                <c:pt idx="39736">
                  <c:v>4.4759999999999999E-12</c:v>
                </c:pt>
                <c:pt idx="39737">
                  <c:v>4.4819999999999997E-12</c:v>
                </c:pt>
                <c:pt idx="39738">
                  <c:v>4.481E-12</c:v>
                </c:pt>
                <c:pt idx="39739">
                  <c:v>4.4860000000000001E-12</c:v>
                </c:pt>
                <c:pt idx="39740">
                  <c:v>4.4860000000000001E-12</c:v>
                </c:pt>
                <c:pt idx="39741">
                  <c:v>4.4899999999999996E-12</c:v>
                </c:pt>
                <c:pt idx="39742">
                  <c:v>4.4930000000000003E-12</c:v>
                </c:pt>
                <c:pt idx="39743">
                  <c:v>4.4960000000000002E-12</c:v>
                </c:pt>
                <c:pt idx="39744">
                  <c:v>4.5029999999999997E-12</c:v>
                </c:pt>
                <c:pt idx="39745">
                  <c:v>4.5179999999999999E-12</c:v>
                </c:pt>
                <c:pt idx="39746">
                  <c:v>4.5179999999999999E-12</c:v>
                </c:pt>
                <c:pt idx="39747">
                  <c:v>4.5259999999999999E-12</c:v>
                </c:pt>
                <c:pt idx="39748">
                  <c:v>4.5270000000000004E-12</c:v>
                </c:pt>
                <c:pt idx="39749">
                  <c:v>4.5360000000000001E-12</c:v>
                </c:pt>
                <c:pt idx="39750">
                  <c:v>4.5389999999999999E-12</c:v>
                </c:pt>
                <c:pt idx="39751">
                  <c:v>4.5460000000000002E-12</c:v>
                </c:pt>
                <c:pt idx="39752">
                  <c:v>4.5479999999999996E-12</c:v>
                </c:pt>
                <c:pt idx="39753">
                  <c:v>4.5560000000000004E-12</c:v>
                </c:pt>
                <c:pt idx="39754">
                  <c:v>4.5479999999999996E-12</c:v>
                </c:pt>
                <c:pt idx="39755">
                  <c:v>4.5540000000000002E-12</c:v>
                </c:pt>
                <c:pt idx="39756">
                  <c:v>4.5590000000000003E-12</c:v>
                </c:pt>
                <c:pt idx="39757">
                  <c:v>4.565E-12</c:v>
                </c:pt>
                <c:pt idx="39758">
                  <c:v>4.5659999999999997E-12</c:v>
                </c:pt>
                <c:pt idx="39759">
                  <c:v>4.573E-12</c:v>
                </c:pt>
                <c:pt idx="39760">
                  <c:v>4.5770000000000004E-12</c:v>
                </c:pt>
                <c:pt idx="39761">
                  <c:v>4.5800000000000003E-12</c:v>
                </c:pt>
                <c:pt idx="39762">
                  <c:v>4.5910000000000001E-12</c:v>
                </c:pt>
                <c:pt idx="39763">
                  <c:v>4.5850000000000004E-12</c:v>
                </c:pt>
                <c:pt idx="39764">
                  <c:v>4.5780000000000001E-12</c:v>
                </c:pt>
                <c:pt idx="39765">
                  <c:v>4.5770000000000004E-12</c:v>
                </c:pt>
                <c:pt idx="39766">
                  <c:v>4.5839999999999999E-12</c:v>
                </c:pt>
                <c:pt idx="39767">
                  <c:v>4.5889999999999999E-12</c:v>
                </c:pt>
                <c:pt idx="39768">
                  <c:v>4.5969999999999999E-12</c:v>
                </c:pt>
                <c:pt idx="39769">
                  <c:v>4.6049999999999999E-12</c:v>
                </c:pt>
                <c:pt idx="39770">
                  <c:v>4.6070000000000001E-12</c:v>
                </c:pt>
                <c:pt idx="39771">
                  <c:v>4.615E-12</c:v>
                </c:pt>
                <c:pt idx="39772">
                  <c:v>4.6250000000000002E-12</c:v>
                </c:pt>
                <c:pt idx="39773">
                  <c:v>4.6330000000000002E-12</c:v>
                </c:pt>
                <c:pt idx="39774">
                  <c:v>4.6280000000000001E-12</c:v>
                </c:pt>
                <c:pt idx="39775">
                  <c:v>4.636E-12</c:v>
                </c:pt>
                <c:pt idx="39776">
                  <c:v>4.6389999999999999E-12</c:v>
                </c:pt>
                <c:pt idx="39777">
                  <c:v>4.6419999999999998E-12</c:v>
                </c:pt>
                <c:pt idx="39778">
                  <c:v>4.6469999999999999E-12</c:v>
                </c:pt>
                <c:pt idx="39779">
                  <c:v>4.6510000000000003E-12</c:v>
                </c:pt>
                <c:pt idx="39780">
                  <c:v>4.6499999999999998E-12</c:v>
                </c:pt>
                <c:pt idx="39781">
                  <c:v>4.6599999999999999E-12</c:v>
                </c:pt>
                <c:pt idx="39782">
                  <c:v>4.6629999999999998E-12</c:v>
                </c:pt>
                <c:pt idx="39783">
                  <c:v>4.6739999999999997E-12</c:v>
                </c:pt>
                <c:pt idx="39784">
                  <c:v>4.6839999999999998E-12</c:v>
                </c:pt>
                <c:pt idx="39785">
                  <c:v>4.6880000000000002E-12</c:v>
                </c:pt>
                <c:pt idx="39786">
                  <c:v>4.686E-12</c:v>
                </c:pt>
                <c:pt idx="39787">
                  <c:v>4.6899999999999996E-12</c:v>
                </c:pt>
                <c:pt idx="39788">
                  <c:v>4.6969999999999999E-12</c:v>
                </c:pt>
                <c:pt idx="39789">
                  <c:v>4.7040000000000002E-12</c:v>
                </c:pt>
                <c:pt idx="39790">
                  <c:v>4.707E-12</c:v>
                </c:pt>
                <c:pt idx="39791">
                  <c:v>4.6999999999999998E-12</c:v>
                </c:pt>
                <c:pt idx="39792">
                  <c:v>4.6949999999999997E-12</c:v>
                </c:pt>
                <c:pt idx="39793">
                  <c:v>4.702E-12</c:v>
                </c:pt>
                <c:pt idx="39794">
                  <c:v>4.702E-12</c:v>
                </c:pt>
                <c:pt idx="39795">
                  <c:v>4.707E-12</c:v>
                </c:pt>
                <c:pt idx="39796">
                  <c:v>4.7159999999999997E-12</c:v>
                </c:pt>
                <c:pt idx="39797">
                  <c:v>4.7200000000000001E-12</c:v>
                </c:pt>
                <c:pt idx="39798">
                  <c:v>4.7220000000000003E-12</c:v>
                </c:pt>
                <c:pt idx="39799">
                  <c:v>4.7259999999999999E-12</c:v>
                </c:pt>
                <c:pt idx="39800">
                  <c:v>4.7259999999999999E-12</c:v>
                </c:pt>
                <c:pt idx="39801">
                  <c:v>4.7350000000000003E-12</c:v>
                </c:pt>
                <c:pt idx="39802">
                  <c:v>4.7389999999999999E-12</c:v>
                </c:pt>
                <c:pt idx="39803">
                  <c:v>4.7449999999999997E-12</c:v>
                </c:pt>
                <c:pt idx="39804">
                  <c:v>4.7449999999999997E-12</c:v>
                </c:pt>
                <c:pt idx="39805">
                  <c:v>4.7499999999999998E-12</c:v>
                </c:pt>
                <c:pt idx="39806">
                  <c:v>4.7529999999999996E-12</c:v>
                </c:pt>
                <c:pt idx="39807">
                  <c:v>4.7590000000000002E-12</c:v>
                </c:pt>
                <c:pt idx="39808">
                  <c:v>4.7599999999999999E-12</c:v>
                </c:pt>
                <c:pt idx="39809">
                  <c:v>4.7579999999999997E-12</c:v>
                </c:pt>
                <c:pt idx="39810">
                  <c:v>4.7560000000000003E-12</c:v>
                </c:pt>
                <c:pt idx="39811">
                  <c:v>4.765E-12</c:v>
                </c:pt>
                <c:pt idx="39812">
                  <c:v>4.757E-12</c:v>
                </c:pt>
                <c:pt idx="39813">
                  <c:v>4.7690000000000004E-12</c:v>
                </c:pt>
                <c:pt idx="39814">
                  <c:v>4.7750000000000002E-12</c:v>
                </c:pt>
                <c:pt idx="39815">
                  <c:v>4.7759999999999998E-12</c:v>
                </c:pt>
                <c:pt idx="39816">
                  <c:v>4.7800000000000002E-12</c:v>
                </c:pt>
                <c:pt idx="39817">
                  <c:v>4.7919999999999998E-12</c:v>
                </c:pt>
                <c:pt idx="39818">
                  <c:v>4.7839999999999998E-12</c:v>
                </c:pt>
                <c:pt idx="39819">
                  <c:v>4.7869999999999997E-12</c:v>
                </c:pt>
                <c:pt idx="39820">
                  <c:v>4.7869999999999997E-12</c:v>
                </c:pt>
                <c:pt idx="39821">
                  <c:v>4.7969999999999999E-12</c:v>
                </c:pt>
                <c:pt idx="39822">
                  <c:v>4.8019999999999999E-12</c:v>
                </c:pt>
                <c:pt idx="39823">
                  <c:v>4.8019999999999999E-12</c:v>
                </c:pt>
                <c:pt idx="39824">
                  <c:v>4.8029999999999996E-12</c:v>
                </c:pt>
                <c:pt idx="39825">
                  <c:v>4.8090000000000002E-12</c:v>
                </c:pt>
                <c:pt idx="39826">
                  <c:v>4.8049999999999998E-12</c:v>
                </c:pt>
                <c:pt idx="39827">
                  <c:v>4.8049999999999998E-12</c:v>
                </c:pt>
                <c:pt idx="39828">
                  <c:v>4.8040000000000001E-12</c:v>
                </c:pt>
                <c:pt idx="39829">
                  <c:v>4.8010000000000002E-12</c:v>
                </c:pt>
                <c:pt idx="39830">
                  <c:v>4.8029999999999996E-12</c:v>
                </c:pt>
                <c:pt idx="39831">
                  <c:v>4.8110000000000004E-12</c:v>
                </c:pt>
                <c:pt idx="39832">
                  <c:v>4.8190000000000004E-12</c:v>
                </c:pt>
                <c:pt idx="39833">
                  <c:v>4.8170000000000002E-12</c:v>
                </c:pt>
                <c:pt idx="39834">
                  <c:v>4.8220000000000003E-12</c:v>
                </c:pt>
                <c:pt idx="39835">
                  <c:v>4.8339999999999998E-12</c:v>
                </c:pt>
                <c:pt idx="39836">
                  <c:v>4.8270000000000003E-12</c:v>
                </c:pt>
                <c:pt idx="39837">
                  <c:v>4.8309999999999999E-12</c:v>
                </c:pt>
                <c:pt idx="39838">
                  <c:v>4.8410000000000001E-12</c:v>
                </c:pt>
                <c:pt idx="39839">
                  <c:v>4.844E-12</c:v>
                </c:pt>
                <c:pt idx="39840">
                  <c:v>4.8339999999999998E-12</c:v>
                </c:pt>
                <c:pt idx="39841">
                  <c:v>4.8319999999999996E-12</c:v>
                </c:pt>
                <c:pt idx="39842">
                  <c:v>4.8250000000000001E-12</c:v>
                </c:pt>
                <c:pt idx="39843">
                  <c:v>4.8270000000000003E-12</c:v>
                </c:pt>
                <c:pt idx="39844">
                  <c:v>4.8239999999999996E-12</c:v>
                </c:pt>
                <c:pt idx="39845">
                  <c:v>4.8339999999999998E-12</c:v>
                </c:pt>
                <c:pt idx="39846">
                  <c:v>4.8339999999999998E-12</c:v>
                </c:pt>
                <c:pt idx="39847">
                  <c:v>4.8389999999999999E-12</c:v>
                </c:pt>
                <c:pt idx="39848">
                  <c:v>4.8389999999999999E-12</c:v>
                </c:pt>
                <c:pt idx="39849">
                  <c:v>4.844E-12</c:v>
                </c:pt>
                <c:pt idx="39850">
                  <c:v>4.8400000000000004E-12</c:v>
                </c:pt>
                <c:pt idx="39851">
                  <c:v>4.8389999999999999E-12</c:v>
                </c:pt>
                <c:pt idx="39852">
                  <c:v>4.844E-12</c:v>
                </c:pt>
                <c:pt idx="39853">
                  <c:v>4.8510000000000002E-12</c:v>
                </c:pt>
                <c:pt idx="39854">
                  <c:v>4.8419999999999998E-12</c:v>
                </c:pt>
                <c:pt idx="39855">
                  <c:v>4.8460000000000002E-12</c:v>
                </c:pt>
                <c:pt idx="39856">
                  <c:v>4.844E-12</c:v>
                </c:pt>
                <c:pt idx="39857">
                  <c:v>4.844E-12</c:v>
                </c:pt>
                <c:pt idx="39858">
                  <c:v>4.8389999999999999E-12</c:v>
                </c:pt>
                <c:pt idx="39859">
                  <c:v>4.8469999999999998E-12</c:v>
                </c:pt>
                <c:pt idx="39860">
                  <c:v>4.8480000000000003E-12</c:v>
                </c:pt>
                <c:pt idx="39861">
                  <c:v>4.849E-12</c:v>
                </c:pt>
                <c:pt idx="39862">
                  <c:v>4.8560000000000003E-12</c:v>
                </c:pt>
                <c:pt idx="39863">
                  <c:v>4.8549999999999998E-12</c:v>
                </c:pt>
                <c:pt idx="39864">
                  <c:v>4.8510000000000002E-12</c:v>
                </c:pt>
                <c:pt idx="39865">
                  <c:v>4.8529999999999996E-12</c:v>
                </c:pt>
                <c:pt idx="39866">
                  <c:v>4.8499999999999997E-12</c:v>
                </c:pt>
                <c:pt idx="39867">
                  <c:v>4.8499999999999997E-12</c:v>
                </c:pt>
                <c:pt idx="39868">
                  <c:v>4.8519999999999999E-12</c:v>
                </c:pt>
                <c:pt idx="39869">
                  <c:v>4.857E-12</c:v>
                </c:pt>
                <c:pt idx="39870">
                  <c:v>4.8579999999999997E-12</c:v>
                </c:pt>
                <c:pt idx="39871">
                  <c:v>4.8590000000000002E-12</c:v>
                </c:pt>
                <c:pt idx="39872">
                  <c:v>4.8579999999999997E-12</c:v>
                </c:pt>
                <c:pt idx="39873">
                  <c:v>4.8720000000000002E-12</c:v>
                </c:pt>
                <c:pt idx="39874">
                  <c:v>4.8659999999999997E-12</c:v>
                </c:pt>
                <c:pt idx="39875">
                  <c:v>4.8620000000000001E-12</c:v>
                </c:pt>
                <c:pt idx="39876">
                  <c:v>4.8549999999999998E-12</c:v>
                </c:pt>
                <c:pt idx="39877">
                  <c:v>4.8540000000000001E-12</c:v>
                </c:pt>
                <c:pt idx="39878">
                  <c:v>4.8529999999999996E-12</c:v>
                </c:pt>
                <c:pt idx="39879">
                  <c:v>4.8499999999999997E-12</c:v>
                </c:pt>
                <c:pt idx="39880">
                  <c:v>4.8410000000000001E-12</c:v>
                </c:pt>
                <c:pt idx="39881">
                  <c:v>4.8430000000000003E-12</c:v>
                </c:pt>
                <c:pt idx="39882">
                  <c:v>4.8350000000000003E-12</c:v>
                </c:pt>
                <c:pt idx="39883">
                  <c:v>4.8289999999999997E-12</c:v>
                </c:pt>
                <c:pt idx="39884">
                  <c:v>4.8309999999999999E-12</c:v>
                </c:pt>
                <c:pt idx="39885">
                  <c:v>4.8410000000000001E-12</c:v>
                </c:pt>
                <c:pt idx="39886">
                  <c:v>4.836E-12</c:v>
                </c:pt>
                <c:pt idx="39887">
                  <c:v>4.8350000000000003E-12</c:v>
                </c:pt>
                <c:pt idx="39888">
                  <c:v>4.8270000000000003E-12</c:v>
                </c:pt>
                <c:pt idx="39889">
                  <c:v>4.8250000000000001E-12</c:v>
                </c:pt>
                <c:pt idx="39890">
                  <c:v>4.8179999999999999E-12</c:v>
                </c:pt>
                <c:pt idx="39891">
                  <c:v>4.8129999999999998E-12</c:v>
                </c:pt>
                <c:pt idx="39892">
                  <c:v>4.807E-12</c:v>
                </c:pt>
                <c:pt idx="39893">
                  <c:v>4.8040000000000001E-12</c:v>
                </c:pt>
                <c:pt idx="39894">
                  <c:v>4.7930000000000003E-12</c:v>
                </c:pt>
                <c:pt idx="39895">
                  <c:v>4.8019999999999999E-12</c:v>
                </c:pt>
                <c:pt idx="39896">
                  <c:v>4.7980000000000004E-12</c:v>
                </c:pt>
                <c:pt idx="39897">
                  <c:v>4.7999999999999997E-12</c:v>
                </c:pt>
                <c:pt idx="39898">
                  <c:v>4.7949999999999997E-12</c:v>
                </c:pt>
                <c:pt idx="39899">
                  <c:v>4.7889999999999999E-12</c:v>
                </c:pt>
                <c:pt idx="39900">
                  <c:v>4.7850000000000003E-12</c:v>
                </c:pt>
                <c:pt idx="39901">
                  <c:v>4.7850000000000003E-12</c:v>
                </c:pt>
                <c:pt idx="39902">
                  <c:v>4.773E-12</c:v>
                </c:pt>
                <c:pt idx="39903">
                  <c:v>4.7750000000000002E-12</c:v>
                </c:pt>
                <c:pt idx="39904">
                  <c:v>4.7679999999999999E-12</c:v>
                </c:pt>
                <c:pt idx="39905">
                  <c:v>4.7679999999999999E-12</c:v>
                </c:pt>
                <c:pt idx="39906">
                  <c:v>4.7609999999999996E-12</c:v>
                </c:pt>
                <c:pt idx="39907">
                  <c:v>4.7640000000000003E-12</c:v>
                </c:pt>
                <c:pt idx="39908">
                  <c:v>4.7469999999999999E-12</c:v>
                </c:pt>
                <c:pt idx="39909">
                  <c:v>4.7519999999999999E-12</c:v>
                </c:pt>
                <c:pt idx="39910">
                  <c:v>4.7490000000000001E-12</c:v>
                </c:pt>
                <c:pt idx="39911">
                  <c:v>4.744E-12</c:v>
                </c:pt>
                <c:pt idx="39912">
                  <c:v>4.7380000000000002E-12</c:v>
                </c:pt>
                <c:pt idx="39913">
                  <c:v>4.7289999999999997E-12</c:v>
                </c:pt>
                <c:pt idx="39914">
                  <c:v>4.7259999999999999E-12</c:v>
                </c:pt>
                <c:pt idx="39915">
                  <c:v>4.7200000000000001E-12</c:v>
                </c:pt>
                <c:pt idx="39916">
                  <c:v>4.7099999999999999E-12</c:v>
                </c:pt>
                <c:pt idx="39917">
                  <c:v>4.7029999999999997E-12</c:v>
                </c:pt>
                <c:pt idx="39918">
                  <c:v>4.6969999999999999E-12</c:v>
                </c:pt>
                <c:pt idx="39919">
                  <c:v>4.6880000000000002E-12</c:v>
                </c:pt>
                <c:pt idx="39920">
                  <c:v>4.6809999999999999E-12</c:v>
                </c:pt>
                <c:pt idx="39921">
                  <c:v>4.6850000000000003E-12</c:v>
                </c:pt>
                <c:pt idx="39922">
                  <c:v>4.673E-12</c:v>
                </c:pt>
                <c:pt idx="39923">
                  <c:v>4.6679999999999999E-12</c:v>
                </c:pt>
                <c:pt idx="39924">
                  <c:v>4.652E-12</c:v>
                </c:pt>
                <c:pt idx="39925">
                  <c:v>4.6460000000000002E-12</c:v>
                </c:pt>
                <c:pt idx="39926">
                  <c:v>4.6410000000000001E-12</c:v>
                </c:pt>
                <c:pt idx="39927">
                  <c:v>4.6350000000000003E-12</c:v>
                </c:pt>
                <c:pt idx="39928">
                  <c:v>4.6209999999999998E-12</c:v>
                </c:pt>
                <c:pt idx="39929">
                  <c:v>4.615E-12</c:v>
                </c:pt>
                <c:pt idx="39930">
                  <c:v>4.6049999999999999E-12</c:v>
                </c:pt>
                <c:pt idx="39931">
                  <c:v>4.6010000000000003E-12</c:v>
                </c:pt>
                <c:pt idx="39932">
                  <c:v>4.5889999999999999E-12</c:v>
                </c:pt>
                <c:pt idx="39933">
                  <c:v>4.5919999999999998E-12</c:v>
                </c:pt>
                <c:pt idx="39934">
                  <c:v>4.5720000000000003E-12</c:v>
                </c:pt>
                <c:pt idx="39935">
                  <c:v>4.5720000000000003E-12</c:v>
                </c:pt>
                <c:pt idx="39936">
                  <c:v>4.5609999999999996E-12</c:v>
                </c:pt>
                <c:pt idx="39937">
                  <c:v>4.5549999999999999E-12</c:v>
                </c:pt>
                <c:pt idx="39938">
                  <c:v>4.5510000000000003E-12</c:v>
                </c:pt>
                <c:pt idx="39939">
                  <c:v>4.5399999999999996E-12</c:v>
                </c:pt>
                <c:pt idx="39940">
                  <c:v>4.5369999999999998E-12</c:v>
                </c:pt>
                <c:pt idx="39941">
                  <c:v>4.5319999999999997E-12</c:v>
                </c:pt>
                <c:pt idx="39942">
                  <c:v>4.5220000000000003E-12</c:v>
                </c:pt>
                <c:pt idx="39943">
                  <c:v>4.5189999999999996E-12</c:v>
                </c:pt>
                <c:pt idx="39944">
                  <c:v>4.5120000000000002E-12</c:v>
                </c:pt>
                <c:pt idx="39945">
                  <c:v>4.5109999999999997E-12</c:v>
                </c:pt>
                <c:pt idx="39946">
                  <c:v>4.4969999999999999E-12</c:v>
                </c:pt>
                <c:pt idx="39947">
                  <c:v>4.4899999999999996E-12</c:v>
                </c:pt>
                <c:pt idx="39948">
                  <c:v>4.4880000000000003E-12</c:v>
                </c:pt>
                <c:pt idx="39949">
                  <c:v>4.4800000000000003E-12</c:v>
                </c:pt>
                <c:pt idx="39950">
                  <c:v>4.4739999999999997E-12</c:v>
                </c:pt>
                <c:pt idx="39951">
                  <c:v>4.4720000000000003E-12</c:v>
                </c:pt>
                <c:pt idx="39952">
                  <c:v>4.4659999999999998E-12</c:v>
                </c:pt>
                <c:pt idx="39953">
                  <c:v>4.4590000000000003E-12</c:v>
                </c:pt>
                <c:pt idx="39954">
                  <c:v>4.452E-12</c:v>
                </c:pt>
                <c:pt idx="39955">
                  <c:v>4.444E-12</c:v>
                </c:pt>
                <c:pt idx="39956">
                  <c:v>4.431E-12</c:v>
                </c:pt>
                <c:pt idx="39957">
                  <c:v>4.4259999999999999E-12</c:v>
                </c:pt>
                <c:pt idx="39958">
                  <c:v>4.4220000000000003E-12</c:v>
                </c:pt>
                <c:pt idx="39959">
                  <c:v>4.41E-12</c:v>
                </c:pt>
                <c:pt idx="39960">
                  <c:v>4.4040000000000002E-12</c:v>
                </c:pt>
                <c:pt idx="39961">
                  <c:v>4.3919999999999999E-12</c:v>
                </c:pt>
                <c:pt idx="39962">
                  <c:v>4.3800000000000003E-12</c:v>
                </c:pt>
                <c:pt idx="39963">
                  <c:v>4.3780000000000001E-12</c:v>
                </c:pt>
                <c:pt idx="39964">
                  <c:v>4.3709999999999999E-12</c:v>
                </c:pt>
                <c:pt idx="39965">
                  <c:v>4.3700000000000002E-12</c:v>
                </c:pt>
                <c:pt idx="39966">
                  <c:v>4.3609999999999997E-12</c:v>
                </c:pt>
                <c:pt idx="39967">
                  <c:v>4.3490000000000001E-12</c:v>
                </c:pt>
                <c:pt idx="39968">
                  <c:v>4.3399999999999997E-12</c:v>
                </c:pt>
                <c:pt idx="39969">
                  <c:v>4.3369999999999998E-12</c:v>
                </c:pt>
                <c:pt idx="39970">
                  <c:v>4.3230000000000001E-12</c:v>
                </c:pt>
                <c:pt idx="39971">
                  <c:v>4.3189999999999997E-12</c:v>
                </c:pt>
                <c:pt idx="39972">
                  <c:v>4.3120000000000002E-12</c:v>
                </c:pt>
                <c:pt idx="39973">
                  <c:v>4.2990000000000002E-12</c:v>
                </c:pt>
                <c:pt idx="39974">
                  <c:v>4.2860000000000001E-12</c:v>
                </c:pt>
                <c:pt idx="39975">
                  <c:v>4.2819999999999997E-12</c:v>
                </c:pt>
                <c:pt idx="39976">
                  <c:v>4.2720000000000004E-12</c:v>
                </c:pt>
                <c:pt idx="39977">
                  <c:v>4.2709999999999999E-12</c:v>
                </c:pt>
                <c:pt idx="39978">
                  <c:v>4.2670000000000003E-12</c:v>
                </c:pt>
                <c:pt idx="39979">
                  <c:v>4.2650000000000001E-12</c:v>
                </c:pt>
                <c:pt idx="39980">
                  <c:v>4.2490000000000002E-12</c:v>
                </c:pt>
                <c:pt idx="39981">
                  <c:v>4.2499999999999999E-12</c:v>
                </c:pt>
                <c:pt idx="39982">
                  <c:v>4.2479999999999997E-12</c:v>
                </c:pt>
                <c:pt idx="39983">
                  <c:v>4.2510000000000004E-12</c:v>
                </c:pt>
                <c:pt idx="39984">
                  <c:v>4.2380000000000003E-12</c:v>
                </c:pt>
                <c:pt idx="39985">
                  <c:v>4.2369999999999998E-12</c:v>
                </c:pt>
                <c:pt idx="39986">
                  <c:v>4.226E-12</c:v>
                </c:pt>
                <c:pt idx="39987">
                  <c:v>4.2189999999999997E-12</c:v>
                </c:pt>
                <c:pt idx="39988">
                  <c:v>4.21E-12</c:v>
                </c:pt>
                <c:pt idx="39989">
                  <c:v>4.1999999999999999E-12</c:v>
                </c:pt>
                <c:pt idx="39990">
                  <c:v>4.189E-12</c:v>
                </c:pt>
                <c:pt idx="39991">
                  <c:v>4.1830000000000003E-12</c:v>
                </c:pt>
                <c:pt idx="39992">
                  <c:v>4.1670000000000003E-12</c:v>
                </c:pt>
                <c:pt idx="39993">
                  <c:v>4.1570000000000002E-12</c:v>
                </c:pt>
                <c:pt idx="39994">
                  <c:v>4.1499999999999999E-12</c:v>
                </c:pt>
                <c:pt idx="39995">
                  <c:v>4.1460000000000003E-12</c:v>
                </c:pt>
                <c:pt idx="39996">
                  <c:v>4.1449999999999998E-12</c:v>
                </c:pt>
                <c:pt idx="39997">
                  <c:v>4.1399999999999997E-12</c:v>
                </c:pt>
                <c:pt idx="39998">
                  <c:v>4.1399999999999997E-12</c:v>
                </c:pt>
                <c:pt idx="39999">
                  <c:v>4.1410000000000002E-12</c:v>
                </c:pt>
                <c:pt idx="40000">
                  <c:v>4.1300000000000004E-12</c:v>
                </c:pt>
                <c:pt idx="40001">
                  <c:v>4.1219999999999996E-12</c:v>
                </c:pt>
                <c:pt idx="40002">
                  <c:v>4.1269999999999997E-12</c:v>
                </c:pt>
                <c:pt idx="40003">
                  <c:v>4.1330000000000003E-12</c:v>
                </c:pt>
                <c:pt idx="40004">
                  <c:v>4.126E-12</c:v>
                </c:pt>
                <c:pt idx="40005">
                  <c:v>4.1189999999999997E-12</c:v>
                </c:pt>
                <c:pt idx="40006">
                  <c:v>4.1070000000000002E-12</c:v>
                </c:pt>
                <c:pt idx="40007">
                  <c:v>4.105E-12</c:v>
                </c:pt>
                <c:pt idx="40008">
                  <c:v>4.1109999999999997E-12</c:v>
                </c:pt>
                <c:pt idx="40009">
                  <c:v>4.0940000000000001E-12</c:v>
                </c:pt>
                <c:pt idx="40010">
                  <c:v>4.1010000000000004E-12</c:v>
                </c:pt>
                <c:pt idx="40011">
                  <c:v>4.0940000000000001E-12</c:v>
                </c:pt>
                <c:pt idx="40012">
                  <c:v>4.0979999999999997E-12</c:v>
                </c:pt>
                <c:pt idx="40013">
                  <c:v>4.0979999999999997E-12</c:v>
                </c:pt>
                <c:pt idx="40014">
                  <c:v>4.0860000000000002E-12</c:v>
                </c:pt>
                <c:pt idx="40015">
                  <c:v>4.089E-12</c:v>
                </c:pt>
                <c:pt idx="40016">
                  <c:v>4.089E-12</c:v>
                </c:pt>
                <c:pt idx="40017">
                  <c:v>4.084E-12</c:v>
                </c:pt>
                <c:pt idx="40018">
                  <c:v>4.0800000000000004E-12</c:v>
                </c:pt>
                <c:pt idx="40019">
                  <c:v>4.0819999999999998E-12</c:v>
                </c:pt>
                <c:pt idx="40020">
                  <c:v>4.0819999999999998E-12</c:v>
                </c:pt>
                <c:pt idx="40021">
                  <c:v>4.0789999999999999E-12</c:v>
                </c:pt>
                <c:pt idx="40022">
                  <c:v>4.0800000000000004E-12</c:v>
                </c:pt>
                <c:pt idx="40023">
                  <c:v>4.0849999999999997E-12</c:v>
                </c:pt>
                <c:pt idx="40024">
                  <c:v>4.0810000000000001E-12</c:v>
                </c:pt>
                <c:pt idx="40025">
                  <c:v>4.0869999999999999E-12</c:v>
                </c:pt>
                <c:pt idx="40026">
                  <c:v>4.0899999999999997E-12</c:v>
                </c:pt>
                <c:pt idx="40027">
                  <c:v>4.089E-12</c:v>
                </c:pt>
                <c:pt idx="40028">
                  <c:v>4.0819999999999998E-12</c:v>
                </c:pt>
                <c:pt idx="40029">
                  <c:v>4.0880000000000004E-12</c:v>
                </c:pt>
                <c:pt idx="40030">
                  <c:v>4.0880000000000004E-12</c:v>
                </c:pt>
                <c:pt idx="40031">
                  <c:v>4.089E-12</c:v>
                </c:pt>
                <c:pt idx="40032">
                  <c:v>4.0860000000000002E-12</c:v>
                </c:pt>
                <c:pt idx="40033">
                  <c:v>4.0919999999999999E-12</c:v>
                </c:pt>
                <c:pt idx="40034">
                  <c:v>4.0860000000000002E-12</c:v>
                </c:pt>
                <c:pt idx="40035">
                  <c:v>4.084E-12</c:v>
                </c:pt>
                <c:pt idx="40036">
                  <c:v>4.0819999999999998E-12</c:v>
                </c:pt>
                <c:pt idx="40037">
                  <c:v>4.084E-12</c:v>
                </c:pt>
                <c:pt idx="40038">
                  <c:v>4.0789999999999999E-12</c:v>
                </c:pt>
                <c:pt idx="40039">
                  <c:v>4.084E-12</c:v>
                </c:pt>
                <c:pt idx="40040">
                  <c:v>4.089E-12</c:v>
                </c:pt>
                <c:pt idx="40041">
                  <c:v>4.0960000000000003E-12</c:v>
                </c:pt>
                <c:pt idx="40042">
                  <c:v>4.0869999999999999E-12</c:v>
                </c:pt>
                <c:pt idx="40043">
                  <c:v>4.097E-12</c:v>
                </c:pt>
                <c:pt idx="40044">
                  <c:v>4.0940000000000001E-12</c:v>
                </c:pt>
                <c:pt idx="40045">
                  <c:v>4.0919999999999999E-12</c:v>
                </c:pt>
                <c:pt idx="40046">
                  <c:v>4.0899999999999997E-12</c:v>
                </c:pt>
                <c:pt idx="40047">
                  <c:v>4.0919999999999999E-12</c:v>
                </c:pt>
                <c:pt idx="40048">
                  <c:v>4.0960000000000003E-12</c:v>
                </c:pt>
                <c:pt idx="40049">
                  <c:v>4.0979999999999997E-12</c:v>
                </c:pt>
                <c:pt idx="40050">
                  <c:v>4.0979999999999997E-12</c:v>
                </c:pt>
                <c:pt idx="40051">
                  <c:v>4.097E-12</c:v>
                </c:pt>
                <c:pt idx="40052">
                  <c:v>4.1010000000000004E-12</c:v>
                </c:pt>
                <c:pt idx="40053">
                  <c:v>4.1059999999999997E-12</c:v>
                </c:pt>
                <c:pt idx="40054">
                  <c:v>4.0999999999999999E-12</c:v>
                </c:pt>
                <c:pt idx="40055">
                  <c:v>4.1010000000000004E-12</c:v>
                </c:pt>
                <c:pt idx="40056">
                  <c:v>4.1010000000000004E-12</c:v>
                </c:pt>
                <c:pt idx="40057">
                  <c:v>4.1059999999999997E-12</c:v>
                </c:pt>
                <c:pt idx="40058">
                  <c:v>4.1010000000000004E-12</c:v>
                </c:pt>
                <c:pt idx="40059">
                  <c:v>4.1079999999999999E-12</c:v>
                </c:pt>
                <c:pt idx="40060">
                  <c:v>4.1150000000000001E-12</c:v>
                </c:pt>
                <c:pt idx="40061">
                  <c:v>4.1139999999999996E-12</c:v>
                </c:pt>
                <c:pt idx="40062">
                  <c:v>4.1200000000000002E-12</c:v>
                </c:pt>
                <c:pt idx="40063">
                  <c:v>4.1319999999999998E-12</c:v>
                </c:pt>
                <c:pt idx="40064">
                  <c:v>4.1310000000000001E-12</c:v>
                </c:pt>
                <c:pt idx="40065">
                  <c:v>4.1449999999999998E-12</c:v>
                </c:pt>
                <c:pt idx="40066">
                  <c:v>4.1310000000000001E-12</c:v>
                </c:pt>
                <c:pt idx="40067">
                  <c:v>4.1330000000000003E-12</c:v>
                </c:pt>
                <c:pt idx="40068">
                  <c:v>4.126E-12</c:v>
                </c:pt>
                <c:pt idx="40069">
                  <c:v>4.139E-12</c:v>
                </c:pt>
                <c:pt idx="40070">
                  <c:v>4.1369999999999998E-12</c:v>
                </c:pt>
                <c:pt idx="40071">
                  <c:v>4.1449999999999998E-12</c:v>
                </c:pt>
                <c:pt idx="40072">
                  <c:v>4.1440000000000001E-12</c:v>
                </c:pt>
                <c:pt idx="40073">
                  <c:v>4.1499999999999999E-12</c:v>
                </c:pt>
                <c:pt idx="40074">
                  <c:v>4.1540000000000003E-12</c:v>
                </c:pt>
                <c:pt idx="40075">
                  <c:v>4.155E-12</c:v>
                </c:pt>
                <c:pt idx="40076">
                  <c:v>4.16E-12</c:v>
                </c:pt>
                <c:pt idx="40077">
                  <c:v>4.1700000000000002E-12</c:v>
                </c:pt>
                <c:pt idx="40078">
                  <c:v>4.1700000000000002E-12</c:v>
                </c:pt>
                <c:pt idx="40079">
                  <c:v>4.1529999999999998E-12</c:v>
                </c:pt>
                <c:pt idx="40080">
                  <c:v>4.176E-12</c:v>
                </c:pt>
                <c:pt idx="40081">
                  <c:v>4.1839999999999999E-12</c:v>
                </c:pt>
                <c:pt idx="40082">
                  <c:v>4.1830000000000003E-12</c:v>
                </c:pt>
                <c:pt idx="40083">
                  <c:v>4.1860000000000001E-12</c:v>
                </c:pt>
                <c:pt idx="40084">
                  <c:v>4.1819999999999997E-12</c:v>
                </c:pt>
                <c:pt idx="40085">
                  <c:v>4.1860000000000001E-12</c:v>
                </c:pt>
                <c:pt idx="40086">
                  <c:v>4.1839999999999999E-12</c:v>
                </c:pt>
                <c:pt idx="40087">
                  <c:v>4.1999999999999999E-12</c:v>
                </c:pt>
                <c:pt idx="40088">
                  <c:v>4.1979999999999997E-12</c:v>
                </c:pt>
                <c:pt idx="40089">
                  <c:v>4.205E-12</c:v>
                </c:pt>
                <c:pt idx="40090">
                  <c:v>4.21E-12</c:v>
                </c:pt>
                <c:pt idx="40091">
                  <c:v>4.2129999999999999E-12</c:v>
                </c:pt>
                <c:pt idx="40092">
                  <c:v>4.2170000000000003E-12</c:v>
                </c:pt>
                <c:pt idx="40093">
                  <c:v>4.2280000000000002E-12</c:v>
                </c:pt>
                <c:pt idx="40094">
                  <c:v>4.2360000000000001E-12</c:v>
                </c:pt>
                <c:pt idx="40095">
                  <c:v>4.2479999999999997E-12</c:v>
                </c:pt>
                <c:pt idx="40096">
                  <c:v>4.2490000000000002E-12</c:v>
                </c:pt>
                <c:pt idx="40097">
                  <c:v>4.2609999999999997E-12</c:v>
                </c:pt>
                <c:pt idx="40098">
                  <c:v>4.2629999999999999E-12</c:v>
                </c:pt>
                <c:pt idx="40099">
                  <c:v>4.2659999999999998E-12</c:v>
                </c:pt>
                <c:pt idx="40100">
                  <c:v>4.2659999999999998E-12</c:v>
                </c:pt>
                <c:pt idx="40101">
                  <c:v>4.2670000000000003E-12</c:v>
                </c:pt>
                <c:pt idx="40102">
                  <c:v>4.281E-12</c:v>
                </c:pt>
                <c:pt idx="40103">
                  <c:v>4.2880000000000003E-12</c:v>
                </c:pt>
                <c:pt idx="40104">
                  <c:v>4.2670000000000003E-12</c:v>
                </c:pt>
                <c:pt idx="40105">
                  <c:v>4.289E-12</c:v>
                </c:pt>
                <c:pt idx="40106">
                  <c:v>4.2899999999999997E-12</c:v>
                </c:pt>
                <c:pt idx="40107">
                  <c:v>4.2990000000000002E-12</c:v>
                </c:pt>
                <c:pt idx="40108">
                  <c:v>4.2990000000000002E-12</c:v>
                </c:pt>
                <c:pt idx="40109">
                  <c:v>4.3079999999999998E-12</c:v>
                </c:pt>
                <c:pt idx="40110">
                  <c:v>4.3090000000000003E-12</c:v>
                </c:pt>
                <c:pt idx="40111">
                  <c:v>4.3140000000000004E-12</c:v>
                </c:pt>
                <c:pt idx="40112">
                  <c:v>4.31E-12</c:v>
                </c:pt>
                <c:pt idx="40113">
                  <c:v>4.3189999999999997E-12</c:v>
                </c:pt>
                <c:pt idx="40114">
                  <c:v>4.3220000000000004E-12</c:v>
                </c:pt>
                <c:pt idx="40115">
                  <c:v>4.3300000000000003E-12</c:v>
                </c:pt>
                <c:pt idx="40116">
                  <c:v>4.3330000000000002E-12</c:v>
                </c:pt>
                <c:pt idx="40117">
                  <c:v>4.3360000000000001E-12</c:v>
                </c:pt>
                <c:pt idx="40118">
                  <c:v>4.3419999999999999E-12</c:v>
                </c:pt>
                <c:pt idx="40119">
                  <c:v>4.3510000000000003E-12</c:v>
                </c:pt>
                <c:pt idx="40120">
                  <c:v>4.3559999999999996E-12</c:v>
                </c:pt>
                <c:pt idx="40121">
                  <c:v>4.3640000000000004E-12</c:v>
                </c:pt>
                <c:pt idx="40122">
                  <c:v>4.3750000000000002E-12</c:v>
                </c:pt>
                <c:pt idx="40123">
                  <c:v>4.3819999999999997E-12</c:v>
                </c:pt>
                <c:pt idx="40124">
                  <c:v>4.389E-12</c:v>
                </c:pt>
                <c:pt idx="40125">
                  <c:v>4.3949999999999998E-12</c:v>
                </c:pt>
                <c:pt idx="40126">
                  <c:v>4.4090000000000003E-12</c:v>
                </c:pt>
                <c:pt idx="40127">
                  <c:v>4.4129999999999999E-12</c:v>
                </c:pt>
                <c:pt idx="40128">
                  <c:v>4.4239999999999997E-12</c:v>
                </c:pt>
                <c:pt idx="40129">
                  <c:v>4.4259999999999999E-12</c:v>
                </c:pt>
                <c:pt idx="40130">
                  <c:v>4.4300000000000003E-12</c:v>
                </c:pt>
                <c:pt idx="40131">
                  <c:v>4.4369999999999998E-12</c:v>
                </c:pt>
                <c:pt idx="40132">
                  <c:v>4.439E-12</c:v>
                </c:pt>
                <c:pt idx="40133">
                  <c:v>4.4380000000000003E-12</c:v>
                </c:pt>
                <c:pt idx="40134">
                  <c:v>4.4410000000000002E-12</c:v>
                </c:pt>
                <c:pt idx="40135">
                  <c:v>4.4590000000000003E-12</c:v>
                </c:pt>
                <c:pt idx="40136">
                  <c:v>4.4590000000000003E-12</c:v>
                </c:pt>
                <c:pt idx="40137">
                  <c:v>4.4709999999999998E-12</c:v>
                </c:pt>
                <c:pt idx="40138">
                  <c:v>4.4659999999999998E-12</c:v>
                </c:pt>
                <c:pt idx="40139">
                  <c:v>4.4700000000000001E-12</c:v>
                </c:pt>
                <c:pt idx="40140">
                  <c:v>4.473E-12</c:v>
                </c:pt>
                <c:pt idx="40141">
                  <c:v>4.4759999999999999E-12</c:v>
                </c:pt>
                <c:pt idx="40142">
                  <c:v>4.4769999999999996E-12</c:v>
                </c:pt>
                <c:pt idx="40143">
                  <c:v>4.4869999999999998E-12</c:v>
                </c:pt>
                <c:pt idx="40144">
                  <c:v>4.4999999999999998E-12</c:v>
                </c:pt>
                <c:pt idx="40145">
                  <c:v>4.5129999999999999E-12</c:v>
                </c:pt>
                <c:pt idx="40146">
                  <c:v>4.5159999999999997E-12</c:v>
                </c:pt>
                <c:pt idx="40147">
                  <c:v>4.5189999999999996E-12</c:v>
                </c:pt>
                <c:pt idx="40148">
                  <c:v>4.5170000000000002E-12</c:v>
                </c:pt>
                <c:pt idx="40149">
                  <c:v>4.5239999999999997E-12</c:v>
                </c:pt>
                <c:pt idx="40150">
                  <c:v>4.5339999999999999E-12</c:v>
                </c:pt>
                <c:pt idx="40151">
                  <c:v>4.5289999999999998E-12</c:v>
                </c:pt>
                <c:pt idx="40152">
                  <c:v>4.5330000000000002E-12</c:v>
                </c:pt>
                <c:pt idx="40153">
                  <c:v>4.5430000000000003E-12</c:v>
                </c:pt>
                <c:pt idx="40154">
                  <c:v>4.5570000000000001E-12</c:v>
                </c:pt>
                <c:pt idx="40155">
                  <c:v>4.5640000000000003E-12</c:v>
                </c:pt>
                <c:pt idx="40156">
                  <c:v>4.5709999999999998E-12</c:v>
                </c:pt>
                <c:pt idx="40157">
                  <c:v>4.5750000000000002E-12</c:v>
                </c:pt>
                <c:pt idx="40158">
                  <c:v>4.5770000000000004E-12</c:v>
                </c:pt>
                <c:pt idx="40159">
                  <c:v>4.5850000000000004E-12</c:v>
                </c:pt>
                <c:pt idx="40160">
                  <c:v>4.5889999999999999E-12</c:v>
                </c:pt>
                <c:pt idx="40161">
                  <c:v>4.5910000000000001E-12</c:v>
                </c:pt>
                <c:pt idx="40162">
                  <c:v>4.5960000000000002E-12</c:v>
                </c:pt>
                <c:pt idx="40163">
                  <c:v>4.6029999999999997E-12</c:v>
                </c:pt>
                <c:pt idx="40164">
                  <c:v>4.5999999999999998E-12</c:v>
                </c:pt>
                <c:pt idx="40165">
                  <c:v>4.6079999999999998E-12</c:v>
                </c:pt>
                <c:pt idx="40166">
                  <c:v>4.6109999999999996E-12</c:v>
                </c:pt>
                <c:pt idx="40167">
                  <c:v>4.6209999999999998E-12</c:v>
                </c:pt>
                <c:pt idx="40168">
                  <c:v>4.6170000000000002E-12</c:v>
                </c:pt>
                <c:pt idx="40169">
                  <c:v>4.6170000000000002E-12</c:v>
                </c:pt>
                <c:pt idx="40170">
                  <c:v>4.6170000000000002E-12</c:v>
                </c:pt>
                <c:pt idx="40171">
                  <c:v>4.6200000000000001E-12</c:v>
                </c:pt>
                <c:pt idx="40172">
                  <c:v>4.6200000000000001E-12</c:v>
                </c:pt>
                <c:pt idx="40173">
                  <c:v>4.6289999999999998E-12</c:v>
                </c:pt>
                <c:pt idx="40174">
                  <c:v>4.6330000000000002E-12</c:v>
                </c:pt>
                <c:pt idx="40175">
                  <c:v>4.6449999999999997E-12</c:v>
                </c:pt>
                <c:pt idx="40176">
                  <c:v>4.6460000000000002E-12</c:v>
                </c:pt>
                <c:pt idx="40177">
                  <c:v>4.657E-12</c:v>
                </c:pt>
                <c:pt idx="40178">
                  <c:v>4.6599999999999999E-12</c:v>
                </c:pt>
                <c:pt idx="40179">
                  <c:v>4.6640000000000003E-12</c:v>
                </c:pt>
                <c:pt idx="40180">
                  <c:v>4.665E-12</c:v>
                </c:pt>
                <c:pt idx="40181">
                  <c:v>4.6709999999999998E-12</c:v>
                </c:pt>
                <c:pt idx="40182">
                  <c:v>4.6720000000000003E-12</c:v>
                </c:pt>
                <c:pt idx="40183">
                  <c:v>4.6830000000000001E-12</c:v>
                </c:pt>
                <c:pt idx="40184">
                  <c:v>4.6759999999999999E-12</c:v>
                </c:pt>
                <c:pt idx="40185">
                  <c:v>4.6899999999999996E-12</c:v>
                </c:pt>
                <c:pt idx="40186">
                  <c:v>4.694E-12</c:v>
                </c:pt>
                <c:pt idx="40187">
                  <c:v>4.6990000000000001E-12</c:v>
                </c:pt>
                <c:pt idx="40188">
                  <c:v>4.7049999999999998E-12</c:v>
                </c:pt>
                <c:pt idx="40189">
                  <c:v>4.7159999999999997E-12</c:v>
                </c:pt>
                <c:pt idx="40190">
                  <c:v>4.7190000000000004E-12</c:v>
                </c:pt>
                <c:pt idx="40191">
                  <c:v>4.7319999999999996E-12</c:v>
                </c:pt>
                <c:pt idx="40192">
                  <c:v>4.723E-12</c:v>
                </c:pt>
                <c:pt idx="40193">
                  <c:v>4.7339999999999998E-12</c:v>
                </c:pt>
                <c:pt idx="40194">
                  <c:v>4.7270000000000004E-12</c:v>
                </c:pt>
                <c:pt idx="40195">
                  <c:v>4.7400000000000004E-12</c:v>
                </c:pt>
                <c:pt idx="40196">
                  <c:v>4.7369999999999997E-12</c:v>
                </c:pt>
                <c:pt idx="40197">
                  <c:v>4.7410000000000001E-12</c:v>
                </c:pt>
                <c:pt idx="40198">
                  <c:v>4.7499999999999998E-12</c:v>
                </c:pt>
                <c:pt idx="40199">
                  <c:v>4.7590000000000002E-12</c:v>
                </c:pt>
                <c:pt idx="40200">
                  <c:v>4.7700000000000001E-12</c:v>
                </c:pt>
                <c:pt idx="40201">
                  <c:v>4.7759999999999998E-12</c:v>
                </c:pt>
                <c:pt idx="40202">
                  <c:v>4.7720000000000003E-12</c:v>
                </c:pt>
                <c:pt idx="40203">
                  <c:v>4.7770000000000003E-12</c:v>
                </c:pt>
                <c:pt idx="40204">
                  <c:v>4.7789999999999997E-12</c:v>
                </c:pt>
                <c:pt idx="40205">
                  <c:v>4.7750000000000002E-12</c:v>
                </c:pt>
                <c:pt idx="40206">
                  <c:v>4.778E-12</c:v>
                </c:pt>
                <c:pt idx="40207">
                  <c:v>4.7830000000000001E-12</c:v>
                </c:pt>
                <c:pt idx="40208">
                  <c:v>4.7850000000000003E-12</c:v>
                </c:pt>
                <c:pt idx="40209">
                  <c:v>4.7969999999999999E-12</c:v>
                </c:pt>
                <c:pt idx="40210">
                  <c:v>4.8019999999999999E-12</c:v>
                </c:pt>
                <c:pt idx="40211">
                  <c:v>4.8129999999999998E-12</c:v>
                </c:pt>
                <c:pt idx="40212">
                  <c:v>4.815E-12</c:v>
                </c:pt>
                <c:pt idx="40213">
                  <c:v>4.8179999999999999E-12</c:v>
                </c:pt>
                <c:pt idx="40214">
                  <c:v>4.8170000000000002E-12</c:v>
                </c:pt>
                <c:pt idx="40215">
                  <c:v>4.8239999999999996E-12</c:v>
                </c:pt>
                <c:pt idx="40216">
                  <c:v>4.8209999999999998E-12</c:v>
                </c:pt>
                <c:pt idx="40217">
                  <c:v>4.828E-12</c:v>
                </c:pt>
                <c:pt idx="40218">
                  <c:v>4.8350000000000003E-12</c:v>
                </c:pt>
                <c:pt idx="40219">
                  <c:v>4.8389999999999999E-12</c:v>
                </c:pt>
                <c:pt idx="40220">
                  <c:v>4.836E-12</c:v>
                </c:pt>
                <c:pt idx="40221">
                  <c:v>4.8350000000000003E-12</c:v>
                </c:pt>
                <c:pt idx="40222">
                  <c:v>4.836E-12</c:v>
                </c:pt>
                <c:pt idx="40223">
                  <c:v>4.8449999999999997E-12</c:v>
                </c:pt>
                <c:pt idx="40224">
                  <c:v>4.8480000000000003E-12</c:v>
                </c:pt>
                <c:pt idx="40225">
                  <c:v>4.8510000000000002E-12</c:v>
                </c:pt>
                <c:pt idx="40226">
                  <c:v>4.8460000000000002E-12</c:v>
                </c:pt>
                <c:pt idx="40227">
                  <c:v>4.8540000000000001E-12</c:v>
                </c:pt>
                <c:pt idx="40228">
                  <c:v>4.8579999999999997E-12</c:v>
                </c:pt>
                <c:pt idx="40229">
                  <c:v>4.8620000000000001E-12</c:v>
                </c:pt>
                <c:pt idx="40230">
                  <c:v>4.8629999999999998E-12</c:v>
                </c:pt>
                <c:pt idx="40231">
                  <c:v>4.8640000000000003E-12</c:v>
                </c:pt>
                <c:pt idx="40232">
                  <c:v>4.87E-12</c:v>
                </c:pt>
                <c:pt idx="40233">
                  <c:v>4.8679999999999999E-12</c:v>
                </c:pt>
                <c:pt idx="40234">
                  <c:v>4.8690000000000004E-12</c:v>
                </c:pt>
                <c:pt idx="40235">
                  <c:v>4.8750000000000001E-12</c:v>
                </c:pt>
                <c:pt idx="40236">
                  <c:v>4.8800000000000002E-12</c:v>
                </c:pt>
                <c:pt idx="40237">
                  <c:v>4.8869999999999997E-12</c:v>
                </c:pt>
                <c:pt idx="40238">
                  <c:v>4.8949999999999996E-12</c:v>
                </c:pt>
                <c:pt idx="40239">
                  <c:v>4.9040000000000001E-12</c:v>
                </c:pt>
                <c:pt idx="40240">
                  <c:v>4.9079999999999997E-12</c:v>
                </c:pt>
                <c:pt idx="40241">
                  <c:v>4.9079999999999997E-12</c:v>
                </c:pt>
                <c:pt idx="40242">
                  <c:v>4.9120000000000001E-12</c:v>
                </c:pt>
                <c:pt idx="40243">
                  <c:v>4.9159999999999997E-12</c:v>
                </c:pt>
                <c:pt idx="40244">
                  <c:v>4.9220000000000002E-12</c:v>
                </c:pt>
                <c:pt idx="40245">
                  <c:v>4.9289999999999997E-12</c:v>
                </c:pt>
                <c:pt idx="40246">
                  <c:v>4.9330000000000001E-12</c:v>
                </c:pt>
                <c:pt idx="40247">
                  <c:v>4.9339999999999998E-12</c:v>
                </c:pt>
                <c:pt idx="40248">
                  <c:v>4.9400000000000004E-12</c:v>
                </c:pt>
                <c:pt idx="40249">
                  <c:v>4.9469999999999998E-12</c:v>
                </c:pt>
                <c:pt idx="40250">
                  <c:v>4.9540000000000001E-12</c:v>
                </c:pt>
                <c:pt idx="40251">
                  <c:v>4.9640000000000003E-12</c:v>
                </c:pt>
                <c:pt idx="40252">
                  <c:v>4.9679999999999998E-12</c:v>
                </c:pt>
                <c:pt idx="40253">
                  <c:v>4.9759999999999998E-12</c:v>
                </c:pt>
                <c:pt idx="40254">
                  <c:v>4.9739999999999996E-12</c:v>
                </c:pt>
                <c:pt idx="40255">
                  <c:v>4.9750000000000001E-12</c:v>
                </c:pt>
                <c:pt idx="40256">
                  <c:v>4.9729999999999999E-12</c:v>
                </c:pt>
                <c:pt idx="40257">
                  <c:v>4.9839999999999998E-12</c:v>
                </c:pt>
                <c:pt idx="40258">
                  <c:v>4.9839999999999998E-12</c:v>
                </c:pt>
                <c:pt idx="40259">
                  <c:v>4.9809999999999999E-12</c:v>
                </c:pt>
                <c:pt idx="40260">
                  <c:v>4.9839999999999998E-12</c:v>
                </c:pt>
                <c:pt idx="40261">
                  <c:v>4.9880000000000002E-12</c:v>
                </c:pt>
                <c:pt idx="40262">
                  <c:v>4.9889999999999998E-12</c:v>
                </c:pt>
                <c:pt idx="40263">
                  <c:v>4.9900000000000003E-12</c:v>
                </c:pt>
                <c:pt idx="40264">
                  <c:v>4.9939999999999999E-12</c:v>
                </c:pt>
                <c:pt idx="40265">
                  <c:v>4.991E-12</c:v>
                </c:pt>
                <c:pt idx="40266">
                  <c:v>4.9900000000000003E-12</c:v>
                </c:pt>
                <c:pt idx="40267">
                  <c:v>4.9889999999999998E-12</c:v>
                </c:pt>
                <c:pt idx="40268">
                  <c:v>4.9869999999999997E-12</c:v>
                </c:pt>
                <c:pt idx="40269">
                  <c:v>4.9969999999999998E-12</c:v>
                </c:pt>
                <c:pt idx="40270">
                  <c:v>4.9930000000000002E-12</c:v>
                </c:pt>
                <c:pt idx="40271">
                  <c:v>4.9939999999999999E-12</c:v>
                </c:pt>
                <c:pt idx="40272">
                  <c:v>5.0049999999999998E-12</c:v>
                </c:pt>
                <c:pt idx="40273">
                  <c:v>5.0049999999999998E-12</c:v>
                </c:pt>
                <c:pt idx="40274">
                  <c:v>5.0040000000000001E-12</c:v>
                </c:pt>
                <c:pt idx="40275">
                  <c:v>4.9980000000000003E-12</c:v>
                </c:pt>
                <c:pt idx="40276">
                  <c:v>5.0040000000000001E-12</c:v>
                </c:pt>
                <c:pt idx="40277">
                  <c:v>4.9980000000000003E-12</c:v>
                </c:pt>
                <c:pt idx="40278">
                  <c:v>4.9949999999999996E-12</c:v>
                </c:pt>
                <c:pt idx="40279">
                  <c:v>4.9980000000000003E-12</c:v>
                </c:pt>
                <c:pt idx="40280">
                  <c:v>4.9939999999999999E-12</c:v>
                </c:pt>
                <c:pt idx="40281">
                  <c:v>4.9969999999999998E-12</c:v>
                </c:pt>
                <c:pt idx="40282">
                  <c:v>4.9949999999999996E-12</c:v>
                </c:pt>
                <c:pt idx="40283">
                  <c:v>4.999E-12</c:v>
                </c:pt>
                <c:pt idx="40284">
                  <c:v>4.991E-12</c:v>
                </c:pt>
                <c:pt idx="40285">
                  <c:v>4.9980000000000003E-12</c:v>
                </c:pt>
                <c:pt idx="40286">
                  <c:v>4.9939999999999999E-12</c:v>
                </c:pt>
                <c:pt idx="40287">
                  <c:v>4.999E-12</c:v>
                </c:pt>
                <c:pt idx="40288">
                  <c:v>4.9880000000000002E-12</c:v>
                </c:pt>
                <c:pt idx="40289">
                  <c:v>4.9919999999999997E-12</c:v>
                </c:pt>
                <c:pt idx="40290">
                  <c:v>4.9889999999999998E-12</c:v>
                </c:pt>
                <c:pt idx="40291">
                  <c:v>4.9900000000000003E-12</c:v>
                </c:pt>
                <c:pt idx="40292">
                  <c:v>4.9739999999999996E-12</c:v>
                </c:pt>
                <c:pt idx="40293">
                  <c:v>4.9739999999999996E-12</c:v>
                </c:pt>
                <c:pt idx="40294">
                  <c:v>4.9729999999999999E-12</c:v>
                </c:pt>
                <c:pt idx="40295">
                  <c:v>4.9750000000000001E-12</c:v>
                </c:pt>
                <c:pt idx="40296">
                  <c:v>4.9720000000000002E-12</c:v>
                </c:pt>
                <c:pt idx="40297">
                  <c:v>4.978E-12</c:v>
                </c:pt>
                <c:pt idx="40298">
                  <c:v>4.9709999999999997E-12</c:v>
                </c:pt>
                <c:pt idx="40299">
                  <c:v>4.978E-12</c:v>
                </c:pt>
                <c:pt idx="40300">
                  <c:v>4.9659999999999996E-12</c:v>
                </c:pt>
                <c:pt idx="40301">
                  <c:v>4.9789999999999997E-12</c:v>
                </c:pt>
                <c:pt idx="40302">
                  <c:v>4.9739999999999996E-12</c:v>
                </c:pt>
                <c:pt idx="40303">
                  <c:v>4.9690000000000003E-12</c:v>
                </c:pt>
                <c:pt idx="40304">
                  <c:v>4.9640000000000003E-12</c:v>
                </c:pt>
                <c:pt idx="40305">
                  <c:v>4.9709999999999997E-12</c:v>
                </c:pt>
                <c:pt idx="40306">
                  <c:v>4.9599999999999999E-12</c:v>
                </c:pt>
                <c:pt idx="40307">
                  <c:v>4.9629999999999998E-12</c:v>
                </c:pt>
                <c:pt idx="40308">
                  <c:v>4.9610000000000004E-12</c:v>
                </c:pt>
                <c:pt idx="40309">
                  <c:v>4.9560000000000003E-12</c:v>
                </c:pt>
                <c:pt idx="40310">
                  <c:v>4.9549999999999998E-12</c:v>
                </c:pt>
                <c:pt idx="40311">
                  <c:v>4.9599999999999999E-12</c:v>
                </c:pt>
                <c:pt idx="40312">
                  <c:v>4.9510000000000002E-12</c:v>
                </c:pt>
                <c:pt idx="40313">
                  <c:v>4.9499999999999997E-12</c:v>
                </c:pt>
                <c:pt idx="40314">
                  <c:v>4.9389999999999999E-12</c:v>
                </c:pt>
                <c:pt idx="40315">
                  <c:v>4.941E-12</c:v>
                </c:pt>
                <c:pt idx="40316">
                  <c:v>4.9339999999999998E-12</c:v>
                </c:pt>
                <c:pt idx="40317">
                  <c:v>4.9159999999999997E-12</c:v>
                </c:pt>
                <c:pt idx="40318">
                  <c:v>4.9120000000000001E-12</c:v>
                </c:pt>
                <c:pt idx="40319">
                  <c:v>4.9029999999999996E-12</c:v>
                </c:pt>
                <c:pt idx="40320">
                  <c:v>4.8960000000000001E-12</c:v>
                </c:pt>
                <c:pt idx="40321">
                  <c:v>4.8850000000000003E-12</c:v>
                </c:pt>
                <c:pt idx="40322">
                  <c:v>4.8839999999999998E-12</c:v>
                </c:pt>
                <c:pt idx="40323">
                  <c:v>4.8889999999999999E-12</c:v>
                </c:pt>
                <c:pt idx="40324">
                  <c:v>4.8709999999999997E-12</c:v>
                </c:pt>
                <c:pt idx="40325">
                  <c:v>4.8560000000000003E-12</c:v>
                </c:pt>
                <c:pt idx="40326">
                  <c:v>4.8610000000000004E-12</c:v>
                </c:pt>
                <c:pt idx="40327">
                  <c:v>4.8579999999999997E-12</c:v>
                </c:pt>
                <c:pt idx="40328">
                  <c:v>4.8480000000000003E-12</c:v>
                </c:pt>
                <c:pt idx="40329">
                  <c:v>4.849E-12</c:v>
                </c:pt>
                <c:pt idx="40330">
                  <c:v>4.8400000000000004E-12</c:v>
                </c:pt>
                <c:pt idx="40331">
                  <c:v>4.8380000000000002E-12</c:v>
                </c:pt>
                <c:pt idx="40332">
                  <c:v>4.8289999999999997E-12</c:v>
                </c:pt>
                <c:pt idx="40333">
                  <c:v>4.8209999999999998E-12</c:v>
                </c:pt>
                <c:pt idx="40334">
                  <c:v>4.8190000000000004E-12</c:v>
                </c:pt>
                <c:pt idx="40335">
                  <c:v>4.8179999999999999E-12</c:v>
                </c:pt>
                <c:pt idx="40336">
                  <c:v>4.8060000000000003E-12</c:v>
                </c:pt>
                <c:pt idx="40337">
                  <c:v>4.7999999999999997E-12</c:v>
                </c:pt>
                <c:pt idx="40338">
                  <c:v>4.7960000000000002E-12</c:v>
                </c:pt>
                <c:pt idx="40339">
                  <c:v>4.7869999999999997E-12</c:v>
                </c:pt>
                <c:pt idx="40340">
                  <c:v>4.7770000000000003E-12</c:v>
                </c:pt>
                <c:pt idx="40341">
                  <c:v>4.7709999999999998E-12</c:v>
                </c:pt>
                <c:pt idx="40342">
                  <c:v>4.7609999999999996E-12</c:v>
                </c:pt>
                <c:pt idx="40343">
                  <c:v>4.7529999999999996E-12</c:v>
                </c:pt>
                <c:pt idx="40344">
                  <c:v>4.7510000000000003E-12</c:v>
                </c:pt>
                <c:pt idx="40345">
                  <c:v>4.736E-12</c:v>
                </c:pt>
                <c:pt idx="40346">
                  <c:v>4.728E-12</c:v>
                </c:pt>
                <c:pt idx="40347">
                  <c:v>4.723E-12</c:v>
                </c:pt>
                <c:pt idx="40348">
                  <c:v>4.7140000000000003E-12</c:v>
                </c:pt>
                <c:pt idx="40349">
                  <c:v>4.7120000000000001E-12</c:v>
                </c:pt>
                <c:pt idx="40350">
                  <c:v>4.7179999999999999E-12</c:v>
                </c:pt>
                <c:pt idx="40351">
                  <c:v>4.6999999999999998E-12</c:v>
                </c:pt>
                <c:pt idx="40352">
                  <c:v>4.6910000000000001E-12</c:v>
                </c:pt>
                <c:pt idx="40353">
                  <c:v>4.6910000000000001E-12</c:v>
                </c:pt>
                <c:pt idx="40354">
                  <c:v>4.6809999999999999E-12</c:v>
                </c:pt>
                <c:pt idx="40355">
                  <c:v>4.6739999999999997E-12</c:v>
                </c:pt>
                <c:pt idx="40356">
                  <c:v>4.6679999999999999E-12</c:v>
                </c:pt>
                <c:pt idx="40357">
                  <c:v>4.657E-12</c:v>
                </c:pt>
                <c:pt idx="40358">
                  <c:v>4.6449999999999997E-12</c:v>
                </c:pt>
                <c:pt idx="40359">
                  <c:v>4.636E-12</c:v>
                </c:pt>
                <c:pt idx="40360">
                  <c:v>4.6189999999999996E-12</c:v>
                </c:pt>
                <c:pt idx="40361">
                  <c:v>4.6179999999999999E-12</c:v>
                </c:pt>
                <c:pt idx="40362">
                  <c:v>4.6129999999999998E-12</c:v>
                </c:pt>
                <c:pt idx="40363">
                  <c:v>4.6079999999999998E-12</c:v>
                </c:pt>
                <c:pt idx="40364">
                  <c:v>4.6060000000000004E-12</c:v>
                </c:pt>
                <c:pt idx="40365">
                  <c:v>4.5949999999999997E-12</c:v>
                </c:pt>
                <c:pt idx="40366">
                  <c:v>4.5830000000000002E-12</c:v>
                </c:pt>
                <c:pt idx="40367">
                  <c:v>4.5800000000000003E-12</c:v>
                </c:pt>
                <c:pt idx="40368">
                  <c:v>4.5700000000000001E-12</c:v>
                </c:pt>
                <c:pt idx="40369">
                  <c:v>4.5679999999999999E-12</c:v>
                </c:pt>
                <c:pt idx="40370">
                  <c:v>4.5590000000000003E-12</c:v>
                </c:pt>
                <c:pt idx="40371">
                  <c:v>4.5570000000000001E-12</c:v>
                </c:pt>
                <c:pt idx="40372">
                  <c:v>4.5430000000000003E-12</c:v>
                </c:pt>
                <c:pt idx="40373">
                  <c:v>4.5330000000000002E-12</c:v>
                </c:pt>
                <c:pt idx="40374">
                  <c:v>4.5170000000000002E-12</c:v>
                </c:pt>
                <c:pt idx="40375">
                  <c:v>4.5300000000000003E-12</c:v>
                </c:pt>
                <c:pt idx="40376">
                  <c:v>4.5109999999999997E-12</c:v>
                </c:pt>
                <c:pt idx="40377">
                  <c:v>4.5040000000000002E-12</c:v>
                </c:pt>
                <c:pt idx="40378">
                  <c:v>4.4990000000000001E-12</c:v>
                </c:pt>
                <c:pt idx="40379">
                  <c:v>4.4990000000000001E-12</c:v>
                </c:pt>
                <c:pt idx="40380">
                  <c:v>4.4930000000000003E-12</c:v>
                </c:pt>
                <c:pt idx="40381">
                  <c:v>4.4880000000000003E-12</c:v>
                </c:pt>
                <c:pt idx="40382">
                  <c:v>4.4780000000000001E-12</c:v>
                </c:pt>
                <c:pt idx="40383">
                  <c:v>4.4720000000000003E-12</c:v>
                </c:pt>
                <c:pt idx="40384">
                  <c:v>4.46E-12</c:v>
                </c:pt>
                <c:pt idx="40385">
                  <c:v>4.4570000000000001E-12</c:v>
                </c:pt>
                <c:pt idx="40386">
                  <c:v>4.4399999999999997E-12</c:v>
                </c:pt>
                <c:pt idx="40387">
                  <c:v>4.439E-12</c:v>
                </c:pt>
                <c:pt idx="40388">
                  <c:v>4.4189999999999996E-12</c:v>
                </c:pt>
                <c:pt idx="40389">
                  <c:v>4.4170000000000003E-12</c:v>
                </c:pt>
                <c:pt idx="40390">
                  <c:v>4.4070000000000001E-12</c:v>
                </c:pt>
                <c:pt idx="40391">
                  <c:v>4.4079999999999998E-12</c:v>
                </c:pt>
                <c:pt idx="40392">
                  <c:v>4.3999999999999998E-12</c:v>
                </c:pt>
                <c:pt idx="40393">
                  <c:v>4.3899999999999997E-12</c:v>
                </c:pt>
                <c:pt idx="40394">
                  <c:v>4.3780000000000001E-12</c:v>
                </c:pt>
                <c:pt idx="40395">
                  <c:v>4.3739999999999997E-12</c:v>
                </c:pt>
                <c:pt idx="40396">
                  <c:v>4.3739999999999997E-12</c:v>
                </c:pt>
                <c:pt idx="40397">
                  <c:v>4.36E-12</c:v>
                </c:pt>
                <c:pt idx="40398">
                  <c:v>4.352E-12</c:v>
                </c:pt>
                <c:pt idx="40399">
                  <c:v>4.3479999999999996E-12</c:v>
                </c:pt>
                <c:pt idx="40400">
                  <c:v>4.3549999999999999E-12</c:v>
                </c:pt>
                <c:pt idx="40401">
                  <c:v>4.3369999999999998E-12</c:v>
                </c:pt>
                <c:pt idx="40402">
                  <c:v>4.3289999999999998E-12</c:v>
                </c:pt>
                <c:pt idx="40403">
                  <c:v>4.3230000000000001E-12</c:v>
                </c:pt>
                <c:pt idx="40404">
                  <c:v>4.318E-12</c:v>
                </c:pt>
                <c:pt idx="40405">
                  <c:v>4.3140000000000004E-12</c:v>
                </c:pt>
                <c:pt idx="40406">
                  <c:v>4.31E-12</c:v>
                </c:pt>
                <c:pt idx="40407">
                  <c:v>4.3010000000000004E-12</c:v>
                </c:pt>
                <c:pt idx="40408">
                  <c:v>4.2979999999999997E-12</c:v>
                </c:pt>
                <c:pt idx="40409">
                  <c:v>4.2910000000000002E-12</c:v>
                </c:pt>
                <c:pt idx="40410">
                  <c:v>4.281E-12</c:v>
                </c:pt>
                <c:pt idx="40411">
                  <c:v>4.2730000000000001E-12</c:v>
                </c:pt>
                <c:pt idx="40412">
                  <c:v>4.2689999999999997E-12</c:v>
                </c:pt>
                <c:pt idx="40413">
                  <c:v>4.2670000000000003E-12</c:v>
                </c:pt>
                <c:pt idx="40414">
                  <c:v>4.2700000000000002E-12</c:v>
                </c:pt>
                <c:pt idx="40415">
                  <c:v>4.2639999999999996E-12</c:v>
                </c:pt>
                <c:pt idx="40416">
                  <c:v>4.2549999999999999E-12</c:v>
                </c:pt>
                <c:pt idx="40417">
                  <c:v>4.2499999999999999E-12</c:v>
                </c:pt>
                <c:pt idx="40418">
                  <c:v>4.2399999999999997E-12</c:v>
                </c:pt>
                <c:pt idx="40419">
                  <c:v>4.2339999999999999E-12</c:v>
                </c:pt>
                <c:pt idx="40420">
                  <c:v>4.2209999999999999E-12</c:v>
                </c:pt>
                <c:pt idx="40421">
                  <c:v>4.2280000000000002E-12</c:v>
                </c:pt>
                <c:pt idx="40422">
                  <c:v>4.218E-12</c:v>
                </c:pt>
                <c:pt idx="40423">
                  <c:v>4.2269999999999997E-12</c:v>
                </c:pt>
                <c:pt idx="40424">
                  <c:v>4.2250000000000003E-12</c:v>
                </c:pt>
                <c:pt idx="40425">
                  <c:v>4.2170000000000003E-12</c:v>
                </c:pt>
                <c:pt idx="40426">
                  <c:v>4.2150000000000001E-12</c:v>
                </c:pt>
                <c:pt idx="40427">
                  <c:v>4.2239999999999998E-12</c:v>
                </c:pt>
                <c:pt idx="40428">
                  <c:v>4.2150000000000001E-12</c:v>
                </c:pt>
                <c:pt idx="40429">
                  <c:v>4.2139999999999996E-12</c:v>
                </c:pt>
                <c:pt idx="40430">
                  <c:v>4.2040000000000003E-12</c:v>
                </c:pt>
                <c:pt idx="40431">
                  <c:v>4.205E-12</c:v>
                </c:pt>
                <c:pt idx="40432">
                  <c:v>4.2059999999999996E-12</c:v>
                </c:pt>
                <c:pt idx="40433">
                  <c:v>4.205E-12</c:v>
                </c:pt>
                <c:pt idx="40434">
                  <c:v>4.2020000000000001E-12</c:v>
                </c:pt>
                <c:pt idx="40435">
                  <c:v>4.205E-12</c:v>
                </c:pt>
                <c:pt idx="40436">
                  <c:v>4.197E-12</c:v>
                </c:pt>
                <c:pt idx="40437">
                  <c:v>4.1979999999999997E-12</c:v>
                </c:pt>
                <c:pt idx="40438">
                  <c:v>4.1949999999999998E-12</c:v>
                </c:pt>
                <c:pt idx="40439">
                  <c:v>4.1910000000000002E-12</c:v>
                </c:pt>
                <c:pt idx="40440">
                  <c:v>4.1860000000000001E-12</c:v>
                </c:pt>
                <c:pt idx="40441">
                  <c:v>4.189E-12</c:v>
                </c:pt>
                <c:pt idx="40442">
                  <c:v>4.1839999999999999E-12</c:v>
                </c:pt>
                <c:pt idx="40443">
                  <c:v>4.1860000000000001E-12</c:v>
                </c:pt>
                <c:pt idx="40444">
                  <c:v>4.1849999999999996E-12</c:v>
                </c:pt>
                <c:pt idx="40445">
                  <c:v>4.1830000000000003E-12</c:v>
                </c:pt>
                <c:pt idx="40446">
                  <c:v>4.1830000000000003E-12</c:v>
                </c:pt>
                <c:pt idx="40447">
                  <c:v>4.1739999999999998E-12</c:v>
                </c:pt>
                <c:pt idx="40448">
                  <c:v>4.1810000000000001E-12</c:v>
                </c:pt>
                <c:pt idx="40449">
                  <c:v>4.1739999999999998E-12</c:v>
                </c:pt>
                <c:pt idx="40450">
                  <c:v>4.1629999999999999E-12</c:v>
                </c:pt>
                <c:pt idx="40451">
                  <c:v>4.1579999999999999E-12</c:v>
                </c:pt>
                <c:pt idx="40452">
                  <c:v>4.1570000000000002E-12</c:v>
                </c:pt>
                <c:pt idx="40453">
                  <c:v>4.1590000000000004E-12</c:v>
                </c:pt>
                <c:pt idx="40454">
                  <c:v>4.1529999999999998E-12</c:v>
                </c:pt>
                <c:pt idx="40455">
                  <c:v>4.1579999999999999E-12</c:v>
                </c:pt>
                <c:pt idx="40456">
                  <c:v>4.1609999999999997E-12</c:v>
                </c:pt>
                <c:pt idx="40457">
                  <c:v>4.1700000000000002E-12</c:v>
                </c:pt>
                <c:pt idx="40458">
                  <c:v>4.1639999999999996E-12</c:v>
                </c:pt>
                <c:pt idx="40459">
                  <c:v>4.1739999999999998E-12</c:v>
                </c:pt>
                <c:pt idx="40460">
                  <c:v>4.1739999999999998E-12</c:v>
                </c:pt>
                <c:pt idx="40461">
                  <c:v>4.1839999999999999E-12</c:v>
                </c:pt>
                <c:pt idx="40462">
                  <c:v>4.1780000000000002E-12</c:v>
                </c:pt>
                <c:pt idx="40463">
                  <c:v>4.1819999999999997E-12</c:v>
                </c:pt>
                <c:pt idx="40464">
                  <c:v>4.1780000000000002E-12</c:v>
                </c:pt>
                <c:pt idx="40465">
                  <c:v>4.1860000000000001E-12</c:v>
                </c:pt>
                <c:pt idx="40466">
                  <c:v>4.1839999999999999E-12</c:v>
                </c:pt>
                <c:pt idx="40467">
                  <c:v>4.1910000000000002E-12</c:v>
                </c:pt>
                <c:pt idx="40468">
                  <c:v>4.1929999999999996E-12</c:v>
                </c:pt>
                <c:pt idx="40469">
                  <c:v>4.1899999999999997E-12</c:v>
                </c:pt>
                <c:pt idx="40470">
                  <c:v>4.1830000000000003E-12</c:v>
                </c:pt>
                <c:pt idx="40471">
                  <c:v>4.1750000000000003E-12</c:v>
                </c:pt>
                <c:pt idx="40472">
                  <c:v>4.1819999999999997E-12</c:v>
                </c:pt>
                <c:pt idx="40473">
                  <c:v>4.1819999999999997E-12</c:v>
                </c:pt>
                <c:pt idx="40474">
                  <c:v>4.1800000000000004E-12</c:v>
                </c:pt>
                <c:pt idx="40475">
                  <c:v>4.1910000000000002E-12</c:v>
                </c:pt>
                <c:pt idx="40476">
                  <c:v>4.1819999999999997E-12</c:v>
                </c:pt>
                <c:pt idx="40477">
                  <c:v>4.1860000000000001E-12</c:v>
                </c:pt>
                <c:pt idx="40478">
                  <c:v>4.189E-12</c:v>
                </c:pt>
                <c:pt idx="40479">
                  <c:v>4.1960000000000003E-12</c:v>
                </c:pt>
                <c:pt idx="40480">
                  <c:v>4.197E-12</c:v>
                </c:pt>
                <c:pt idx="40481">
                  <c:v>4.1999999999999999E-12</c:v>
                </c:pt>
                <c:pt idx="40482">
                  <c:v>4.2029999999999998E-12</c:v>
                </c:pt>
                <c:pt idx="40483">
                  <c:v>4.2139999999999996E-12</c:v>
                </c:pt>
                <c:pt idx="40484">
                  <c:v>4.2159999999999998E-12</c:v>
                </c:pt>
                <c:pt idx="40485">
                  <c:v>4.2159999999999998E-12</c:v>
                </c:pt>
                <c:pt idx="40486">
                  <c:v>4.2209999999999999E-12</c:v>
                </c:pt>
                <c:pt idx="40487">
                  <c:v>4.2269999999999997E-12</c:v>
                </c:pt>
                <c:pt idx="40488">
                  <c:v>4.231E-12</c:v>
                </c:pt>
                <c:pt idx="40489">
                  <c:v>4.2330000000000002E-12</c:v>
                </c:pt>
                <c:pt idx="40490">
                  <c:v>4.2369999999999998E-12</c:v>
                </c:pt>
                <c:pt idx="40491">
                  <c:v>4.2410000000000002E-12</c:v>
                </c:pt>
                <c:pt idx="40492">
                  <c:v>4.2430000000000004E-12</c:v>
                </c:pt>
                <c:pt idx="40493">
                  <c:v>4.26E-12</c:v>
                </c:pt>
                <c:pt idx="40494">
                  <c:v>4.2529999999999998E-12</c:v>
                </c:pt>
                <c:pt idx="40495">
                  <c:v>4.2590000000000003E-12</c:v>
                </c:pt>
                <c:pt idx="40496">
                  <c:v>4.2330000000000002E-12</c:v>
                </c:pt>
                <c:pt idx="40497">
                  <c:v>4.2629999999999999E-12</c:v>
                </c:pt>
                <c:pt idx="40498">
                  <c:v>4.2559999999999996E-12</c:v>
                </c:pt>
                <c:pt idx="40499">
                  <c:v>4.2609999999999997E-12</c:v>
                </c:pt>
                <c:pt idx="40500">
                  <c:v>4.2650000000000001E-12</c:v>
                </c:pt>
                <c:pt idx="40501">
                  <c:v>4.2750000000000003E-12</c:v>
                </c:pt>
                <c:pt idx="40502">
                  <c:v>4.2780000000000001E-12</c:v>
                </c:pt>
                <c:pt idx="40503">
                  <c:v>4.2869999999999998E-12</c:v>
                </c:pt>
                <c:pt idx="40504">
                  <c:v>4.281E-12</c:v>
                </c:pt>
                <c:pt idx="40505">
                  <c:v>4.2860000000000001E-12</c:v>
                </c:pt>
                <c:pt idx="40506">
                  <c:v>4.2839999999999999E-12</c:v>
                </c:pt>
                <c:pt idx="40507">
                  <c:v>4.2830000000000002E-12</c:v>
                </c:pt>
                <c:pt idx="40508">
                  <c:v>4.2869999999999998E-12</c:v>
                </c:pt>
                <c:pt idx="40509">
                  <c:v>4.289E-12</c:v>
                </c:pt>
                <c:pt idx="40510">
                  <c:v>4.2979999999999997E-12</c:v>
                </c:pt>
                <c:pt idx="40511">
                  <c:v>4.3090000000000003E-12</c:v>
                </c:pt>
                <c:pt idx="40512">
                  <c:v>4.3109999999999997E-12</c:v>
                </c:pt>
                <c:pt idx="40513">
                  <c:v>4.318E-12</c:v>
                </c:pt>
                <c:pt idx="40514">
                  <c:v>4.3159999999999998E-12</c:v>
                </c:pt>
                <c:pt idx="40515">
                  <c:v>4.3239999999999998E-12</c:v>
                </c:pt>
                <c:pt idx="40516">
                  <c:v>4.3280000000000001E-12</c:v>
                </c:pt>
                <c:pt idx="40517">
                  <c:v>4.3269999999999996E-12</c:v>
                </c:pt>
                <c:pt idx="40518">
                  <c:v>4.3269999999999996E-12</c:v>
                </c:pt>
                <c:pt idx="40519">
                  <c:v>4.339E-12</c:v>
                </c:pt>
                <c:pt idx="40520">
                  <c:v>4.3479999999999996E-12</c:v>
                </c:pt>
                <c:pt idx="40521">
                  <c:v>4.3289999999999998E-12</c:v>
                </c:pt>
                <c:pt idx="40522">
                  <c:v>4.3540000000000002E-12</c:v>
                </c:pt>
                <c:pt idx="40523">
                  <c:v>4.3579999999999998E-12</c:v>
                </c:pt>
                <c:pt idx="40524">
                  <c:v>4.352E-12</c:v>
                </c:pt>
                <c:pt idx="40525">
                  <c:v>4.3540000000000002E-12</c:v>
                </c:pt>
                <c:pt idx="40526">
                  <c:v>4.3529999999999997E-12</c:v>
                </c:pt>
                <c:pt idx="40527">
                  <c:v>4.3579999999999998E-12</c:v>
                </c:pt>
                <c:pt idx="40528">
                  <c:v>4.3609999999999997E-12</c:v>
                </c:pt>
                <c:pt idx="40529">
                  <c:v>4.3720000000000004E-12</c:v>
                </c:pt>
                <c:pt idx="40530">
                  <c:v>4.3789999999999998E-12</c:v>
                </c:pt>
                <c:pt idx="40531">
                  <c:v>4.3899999999999997E-12</c:v>
                </c:pt>
                <c:pt idx="40532">
                  <c:v>4.3899999999999997E-12</c:v>
                </c:pt>
                <c:pt idx="40533">
                  <c:v>4.3969999999999999E-12</c:v>
                </c:pt>
                <c:pt idx="40534">
                  <c:v>4.4079999999999998E-12</c:v>
                </c:pt>
                <c:pt idx="40535">
                  <c:v>4.4170000000000003E-12</c:v>
                </c:pt>
                <c:pt idx="40536">
                  <c:v>4.4200000000000001E-12</c:v>
                </c:pt>
                <c:pt idx="40537">
                  <c:v>4.4289999999999998E-12</c:v>
                </c:pt>
                <c:pt idx="40538">
                  <c:v>4.4300000000000003E-12</c:v>
                </c:pt>
                <c:pt idx="40539">
                  <c:v>4.4469999999999999E-12</c:v>
                </c:pt>
                <c:pt idx="40540">
                  <c:v>4.4449999999999997E-12</c:v>
                </c:pt>
                <c:pt idx="40541">
                  <c:v>4.4579999999999998E-12</c:v>
                </c:pt>
                <c:pt idx="40542">
                  <c:v>4.4629999999999999E-12</c:v>
                </c:pt>
                <c:pt idx="40543">
                  <c:v>4.4640000000000004E-12</c:v>
                </c:pt>
                <c:pt idx="40544">
                  <c:v>4.4689999999999996E-12</c:v>
                </c:pt>
                <c:pt idx="40545">
                  <c:v>4.473E-12</c:v>
                </c:pt>
                <c:pt idx="40546">
                  <c:v>4.4679999999999999E-12</c:v>
                </c:pt>
                <c:pt idx="40547">
                  <c:v>4.4759999999999999E-12</c:v>
                </c:pt>
                <c:pt idx="40548">
                  <c:v>4.4739999999999997E-12</c:v>
                </c:pt>
                <c:pt idx="40549">
                  <c:v>4.481E-12</c:v>
                </c:pt>
                <c:pt idx="40550">
                  <c:v>4.4789999999999998E-12</c:v>
                </c:pt>
                <c:pt idx="40551">
                  <c:v>4.4880000000000003E-12</c:v>
                </c:pt>
                <c:pt idx="40552">
                  <c:v>4.4969999999999999E-12</c:v>
                </c:pt>
                <c:pt idx="40553">
                  <c:v>4.5040000000000002E-12</c:v>
                </c:pt>
                <c:pt idx="40554">
                  <c:v>4.51E-12</c:v>
                </c:pt>
                <c:pt idx="40555">
                  <c:v>4.5159999999999997E-12</c:v>
                </c:pt>
                <c:pt idx="40556">
                  <c:v>4.5220000000000003E-12</c:v>
                </c:pt>
                <c:pt idx="40557">
                  <c:v>4.5259999999999999E-12</c:v>
                </c:pt>
                <c:pt idx="40558">
                  <c:v>4.531E-12</c:v>
                </c:pt>
                <c:pt idx="40559">
                  <c:v>4.5350000000000004E-12</c:v>
                </c:pt>
                <c:pt idx="40560">
                  <c:v>4.5350000000000004E-12</c:v>
                </c:pt>
                <c:pt idx="40561">
                  <c:v>4.5419999999999998E-12</c:v>
                </c:pt>
                <c:pt idx="40562">
                  <c:v>4.5460000000000002E-12</c:v>
                </c:pt>
                <c:pt idx="40563">
                  <c:v>4.5490000000000001E-12</c:v>
                </c:pt>
                <c:pt idx="40564">
                  <c:v>4.5560000000000004E-12</c:v>
                </c:pt>
                <c:pt idx="40565">
                  <c:v>4.5609999999999996E-12</c:v>
                </c:pt>
                <c:pt idx="40566">
                  <c:v>4.5700000000000001E-12</c:v>
                </c:pt>
                <c:pt idx="40567">
                  <c:v>4.5750000000000002E-12</c:v>
                </c:pt>
                <c:pt idx="40568">
                  <c:v>4.573E-12</c:v>
                </c:pt>
                <c:pt idx="40569">
                  <c:v>4.581E-12</c:v>
                </c:pt>
                <c:pt idx="40570">
                  <c:v>4.5850000000000004E-12</c:v>
                </c:pt>
                <c:pt idx="40571">
                  <c:v>4.615E-12</c:v>
                </c:pt>
                <c:pt idx="40572">
                  <c:v>4.5999999999999998E-12</c:v>
                </c:pt>
                <c:pt idx="40573">
                  <c:v>4.6079999999999998E-12</c:v>
                </c:pt>
                <c:pt idx="40574">
                  <c:v>4.6079999999999998E-12</c:v>
                </c:pt>
                <c:pt idx="40575">
                  <c:v>4.6120000000000001E-12</c:v>
                </c:pt>
                <c:pt idx="40576">
                  <c:v>4.615E-12</c:v>
                </c:pt>
                <c:pt idx="40577">
                  <c:v>4.6220000000000003E-12</c:v>
                </c:pt>
                <c:pt idx="40578">
                  <c:v>4.6300000000000003E-12</c:v>
                </c:pt>
                <c:pt idx="40579">
                  <c:v>4.6350000000000003E-12</c:v>
                </c:pt>
                <c:pt idx="40580">
                  <c:v>4.6430000000000003E-12</c:v>
                </c:pt>
                <c:pt idx="40581">
                  <c:v>4.6510000000000003E-12</c:v>
                </c:pt>
                <c:pt idx="40582">
                  <c:v>4.652E-12</c:v>
                </c:pt>
                <c:pt idx="40583">
                  <c:v>4.6590000000000002E-12</c:v>
                </c:pt>
                <c:pt idx="40584">
                  <c:v>4.6690000000000004E-12</c:v>
                </c:pt>
                <c:pt idx="40585">
                  <c:v>4.673E-12</c:v>
                </c:pt>
                <c:pt idx="40586">
                  <c:v>4.6750000000000002E-12</c:v>
                </c:pt>
                <c:pt idx="40587">
                  <c:v>4.6809999999999999E-12</c:v>
                </c:pt>
                <c:pt idx="40588">
                  <c:v>4.6899999999999996E-12</c:v>
                </c:pt>
                <c:pt idx="40589">
                  <c:v>4.6919999999999998E-12</c:v>
                </c:pt>
                <c:pt idx="40590">
                  <c:v>4.6960000000000002E-12</c:v>
                </c:pt>
                <c:pt idx="40591">
                  <c:v>4.6930000000000003E-12</c:v>
                </c:pt>
                <c:pt idx="40592">
                  <c:v>4.6990000000000001E-12</c:v>
                </c:pt>
                <c:pt idx="40593">
                  <c:v>4.707E-12</c:v>
                </c:pt>
                <c:pt idx="40594">
                  <c:v>4.7099999999999999E-12</c:v>
                </c:pt>
                <c:pt idx="40595">
                  <c:v>4.7209999999999998E-12</c:v>
                </c:pt>
                <c:pt idx="40596">
                  <c:v>4.7380000000000002E-12</c:v>
                </c:pt>
                <c:pt idx="40597">
                  <c:v>4.7300000000000002E-12</c:v>
                </c:pt>
                <c:pt idx="40598">
                  <c:v>4.7330000000000001E-12</c:v>
                </c:pt>
                <c:pt idx="40599">
                  <c:v>4.7380000000000002E-12</c:v>
                </c:pt>
                <c:pt idx="40600">
                  <c:v>4.7380000000000002E-12</c:v>
                </c:pt>
                <c:pt idx="40601">
                  <c:v>4.7449999999999997E-12</c:v>
                </c:pt>
                <c:pt idx="40602">
                  <c:v>4.7540000000000001E-12</c:v>
                </c:pt>
                <c:pt idx="40603">
                  <c:v>4.765E-12</c:v>
                </c:pt>
                <c:pt idx="40604">
                  <c:v>4.7700000000000001E-12</c:v>
                </c:pt>
                <c:pt idx="40605">
                  <c:v>4.7770000000000003E-12</c:v>
                </c:pt>
                <c:pt idx="40606">
                  <c:v>4.7709999999999998E-12</c:v>
                </c:pt>
                <c:pt idx="40607">
                  <c:v>4.7800000000000002E-12</c:v>
                </c:pt>
                <c:pt idx="40608">
                  <c:v>4.7809999999999999E-12</c:v>
                </c:pt>
                <c:pt idx="40609">
                  <c:v>4.7850000000000003E-12</c:v>
                </c:pt>
                <c:pt idx="40610">
                  <c:v>4.7910000000000001E-12</c:v>
                </c:pt>
                <c:pt idx="40611">
                  <c:v>4.8019999999999999E-12</c:v>
                </c:pt>
                <c:pt idx="40612">
                  <c:v>4.8090000000000002E-12</c:v>
                </c:pt>
                <c:pt idx="40613">
                  <c:v>4.8170000000000002E-12</c:v>
                </c:pt>
                <c:pt idx="40614">
                  <c:v>4.8209999999999998E-12</c:v>
                </c:pt>
                <c:pt idx="40615">
                  <c:v>4.8309999999999999E-12</c:v>
                </c:pt>
                <c:pt idx="40616">
                  <c:v>4.8350000000000003E-12</c:v>
                </c:pt>
                <c:pt idx="40617">
                  <c:v>4.8400000000000004E-12</c:v>
                </c:pt>
                <c:pt idx="40618">
                  <c:v>4.8389999999999999E-12</c:v>
                </c:pt>
                <c:pt idx="40619">
                  <c:v>4.8480000000000003E-12</c:v>
                </c:pt>
                <c:pt idx="40620">
                  <c:v>4.8560000000000003E-12</c:v>
                </c:pt>
                <c:pt idx="40621">
                  <c:v>4.8620000000000001E-12</c:v>
                </c:pt>
                <c:pt idx="40622">
                  <c:v>4.8599999999999999E-12</c:v>
                </c:pt>
                <c:pt idx="40623">
                  <c:v>4.8679999999999999E-12</c:v>
                </c:pt>
                <c:pt idx="40624">
                  <c:v>4.8620000000000001E-12</c:v>
                </c:pt>
                <c:pt idx="40625">
                  <c:v>4.8659999999999997E-12</c:v>
                </c:pt>
                <c:pt idx="40626">
                  <c:v>4.8729999999999999E-12</c:v>
                </c:pt>
                <c:pt idx="40627">
                  <c:v>4.8789999999999997E-12</c:v>
                </c:pt>
                <c:pt idx="40628">
                  <c:v>4.8789999999999997E-12</c:v>
                </c:pt>
                <c:pt idx="40629">
                  <c:v>4.8889999999999999E-12</c:v>
                </c:pt>
                <c:pt idx="40630">
                  <c:v>4.8900000000000004E-12</c:v>
                </c:pt>
                <c:pt idx="40631">
                  <c:v>4.8939999999999999E-12</c:v>
                </c:pt>
                <c:pt idx="40632">
                  <c:v>4.8949999999999996E-12</c:v>
                </c:pt>
                <c:pt idx="40633">
                  <c:v>4.899E-12</c:v>
                </c:pt>
                <c:pt idx="40634">
                  <c:v>4.9049999999999998E-12</c:v>
                </c:pt>
                <c:pt idx="40635">
                  <c:v>4.9140000000000003E-12</c:v>
                </c:pt>
                <c:pt idx="40636">
                  <c:v>4.9159999999999997E-12</c:v>
                </c:pt>
                <c:pt idx="40637">
                  <c:v>4.92E-12</c:v>
                </c:pt>
                <c:pt idx="40638">
                  <c:v>4.9129999999999998E-12</c:v>
                </c:pt>
                <c:pt idx="40639">
                  <c:v>4.92E-12</c:v>
                </c:pt>
                <c:pt idx="40640">
                  <c:v>4.9270000000000003E-12</c:v>
                </c:pt>
                <c:pt idx="40641">
                  <c:v>4.9300000000000002E-12</c:v>
                </c:pt>
                <c:pt idx="40642">
                  <c:v>4.9270000000000003E-12</c:v>
                </c:pt>
                <c:pt idx="40643">
                  <c:v>4.9309999999999999E-12</c:v>
                </c:pt>
                <c:pt idx="40644">
                  <c:v>4.936E-12</c:v>
                </c:pt>
                <c:pt idx="40645">
                  <c:v>4.9460000000000001E-12</c:v>
                </c:pt>
                <c:pt idx="40646">
                  <c:v>4.9419999999999997E-12</c:v>
                </c:pt>
                <c:pt idx="40647">
                  <c:v>4.9469999999999998E-12</c:v>
                </c:pt>
                <c:pt idx="40648">
                  <c:v>4.949E-12</c:v>
                </c:pt>
                <c:pt idx="40649">
                  <c:v>4.9610000000000004E-12</c:v>
                </c:pt>
                <c:pt idx="40650">
                  <c:v>4.9579999999999997E-12</c:v>
                </c:pt>
                <c:pt idx="40651">
                  <c:v>4.9649999999999999E-12</c:v>
                </c:pt>
                <c:pt idx="40652">
                  <c:v>4.9649999999999999E-12</c:v>
                </c:pt>
                <c:pt idx="40653">
                  <c:v>4.978E-12</c:v>
                </c:pt>
                <c:pt idx="40654">
                  <c:v>4.978E-12</c:v>
                </c:pt>
                <c:pt idx="40655">
                  <c:v>4.9809999999999999E-12</c:v>
                </c:pt>
                <c:pt idx="40656">
                  <c:v>4.9969999999999998E-12</c:v>
                </c:pt>
                <c:pt idx="40657">
                  <c:v>4.9980000000000003E-12</c:v>
                </c:pt>
                <c:pt idx="40658">
                  <c:v>4.9980000000000003E-12</c:v>
                </c:pt>
                <c:pt idx="40659">
                  <c:v>5.0090000000000002E-12</c:v>
                </c:pt>
                <c:pt idx="40660">
                  <c:v>5.0019999999999999E-12</c:v>
                </c:pt>
                <c:pt idx="40661">
                  <c:v>5.0079999999999997E-12</c:v>
                </c:pt>
                <c:pt idx="40662">
                  <c:v>5.0079999999999997E-12</c:v>
                </c:pt>
                <c:pt idx="40663">
                  <c:v>5.0209999999999997E-12</c:v>
                </c:pt>
                <c:pt idx="40664">
                  <c:v>5.0220000000000002E-12</c:v>
                </c:pt>
                <c:pt idx="40665">
                  <c:v>5.0259999999999998E-12</c:v>
                </c:pt>
                <c:pt idx="40666">
                  <c:v>5.0309999999999999E-12</c:v>
                </c:pt>
                <c:pt idx="40667">
                  <c:v>5.0359999999999999E-12</c:v>
                </c:pt>
                <c:pt idx="40668">
                  <c:v>5.0330000000000001E-12</c:v>
                </c:pt>
                <c:pt idx="40669">
                  <c:v>5.041E-12</c:v>
                </c:pt>
                <c:pt idx="40670">
                  <c:v>5.0430000000000002E-12</c:v>
                </c:pt>
                <c:pt idx="40671">
                  <c:v>5.0519999999999999E-12</c:v>
                </c:pt>
                <c:pt idx="40672">
                  <c:v>5.0590000000000002E-12</c:v>
                </c:pt>
                <c:pt idx="40673">
                  <c:v>5.0579999999999997E-12</c:v>
                </c:pt>
                <c:pt idx="40674">
                  <c:v>5.0599999999999998E-12</c:v>
                </c:pt>
                <c:pt idx="40675">
                  <c:v>5.07E-12</c:v>
                </c:pt>
                <c:pt idx="40676">
                  <c:v>5.0750000000000001E-12</c:v>
                </c:pt>
                <c:pt idx="40677">
                  <c:v>5.0839999999999997E-12</c:v>
                </c:pt>
                <c:pt idx="40678">
                  <c:v>5.0880000000000001E-12</c:v>
                </c:pt>
                <c:pt idx="40679">
                  <c:v>5.0919999999999997E-12</c:v>
                </c:pt>
                <c:pt idx="40680">
                  <c:v>5.099E-12</c:v>
                </c:pt>
                <c:pt idx="40681">
                  <c:v>5.1040000000000001E-12</c:v>
                </c:pt>
                <c:pt idx="40682">
                  <c:v>5.1040000000000001E-12</c:v>
                </c:pt>
                <c:pt idx="40683">
                  <c:v>5.1030000000000004E-12</c:v>
                </c:pt>
                <c:pt idx="40684">
                  <c:v>5.0930000000000002E-12</c:v>
                </c:pt>
                <c:pt idx="40685">
                  <c:v>5.0969999999999998E-12</c:v>
                </c:pt>
                <c:pt idx="40686">
                  <c:v>5.0960000000000001E-12</c:v>
                </c:pt>
                <c:pt idx="40687">
                  <c:v>5.1090000000000001E-12</c:v>
                </c:pt>
                <c:pt idx="40688">
                  <c:v>5.1060000000000003E-12</c:v>
                </c:pt>
                <c:pt idx="40689">
                  <c:v>5.1099999999999998E-12</c:v>
                </c:pt>
                <c:pt idx="40690">
                  <c:v>5.1040000000000001E-12</c:v>
                </c:pt>
                <c:pt idx="40691">
                  <c:v>5.1019999999999999E-12</c:v>
                </c:pt>
                <c:pt idx="40692">
                  <c:v>5.0939999999999999E-12</c:v>
                </c:pt>
                <c:pt idx="40693">
                  <c:v>5.1079999999999996E-12</c:v>
                </c:pt>
                <c:pt idx="40694">
                  <c:v>5.0869999999999996E-12</c:v>
                </c:pt>
                <c:pt idx="40695">
                  <c:v>5.1010000000000002E-12</c:v>
                </c:pt>
                <c:pt idx="40696">
                  <c:v>5.0950000000000004E-12</c:v>
                </c:pt>
                <c:pt idx="40697">
                  <c:v>5.1060000000000003E-12</c:v>
                </c:pt>
                <c:pt idx="40698">
                  <c:v>5.1110000000000003E-12</c:v>
                </c:pt>
                <c:pt idx="40699">
                  <c:v>5.1110000000000003E-12</c:v>
                </c:pt>
                <c:pt idx="40700">
                  <c:v>5.0999999999999997E-12</c:v>
                </c:pt>
                <c:pt idx="40701">
                  <c:v>5.1110000000000003E-12</c:v>
                </c:pt>
                <c:pt idx="40702">
                  <c:v>5.1010000000000002E-12</c:v>
                </c:pt>
                <c:pt idx="40703">
                  <c:v>5.1129999999999997E-12</c:v>
                </c:pt>
                <c:pt idx="40704">
                  <c:v>5.1090000000000001E-12</c:v>
                </c:pt>
                <c:pt idx="40705">
                  <c:v>5.1129999999999997E-12</c:v>
                </c:pt>
                <c:pt idx="40706">
                  <c:v>5.1090000000000001E-12</c:v>
                </c:pt>
                <c:pt idx="40707">
                  <c:v>5.1079999999999996E-12</c:v>
                </c:pt>
                <c:pt idx="40708">
                  <c:v>5.1090000000000001E-12</c:v>
                </c:pt>
                <c:pt idx="40709">
                  <c:v>5.1190000000000003E-12</c:v>
                </c:pt>
                <c:pt idx="40710">
                  <c:v>5.1140000000000002E-12</c:v>
                </c:pt>
                <c:pt idx="40711">
                  <c:v>5.1159999999999996E-12</c:v>
                </c:pt>
                <c:pt idx="40712">
                  <c:v>5.1149999999999999E-12</c:v>
                </c:pt>
                <c:pt idx="40713">
                  <c:v>5.1159999999999996E-12</c:v>
                </c:pt>
                <c:pt idx="40714">
                  <c:v>5.1140000000000002E-12</c:v>
                </c:pt>
                <c:pt idx="40715">
                  <c:v>5.1110000000000003E-12</c:v>
                </c:pt>
                <c:pt idx="40716">
                  <c:v>5.0950000000000004E-12</c:v>
                </c:pt>
                <c:pt idx="40717">
                  <c:v>5.0850000000000002E-12</c:v>
                </c:pt>
                <c:pt idx="40718">
                  <c:v>5.0850000000000002E-12</c:v>
                </c:pt>
                <c:pt idx="40719">
                  <c:v>5.0850000000000002E-12</c:v>
                </c:pt>
                <c:pt idx="40720">
                  <c:v>5.0770000000000003E-12</c:v>
                </c:pt>
                <c:pt idx="40721">
                  <c:v>5.0729999999999999E-12</c:v>
                </c:pt>
                <c:pt idx="40722">
                  <c:v>5.0659999999999996E-12</c:v>
                </c:pt>
                <c:pt idx="40723">
                  <c:v>5.0709999999999997E-12</c:v>
                </c:pt>
                <c:pt idx="40724">
                  <c:v>5.0709999999999997E-12</c:v>
                </c:pt>
                <c:pt idx="40725">
                  <c:v>5.0750000000000001E-12</c:v>
                </c:pt>
                <c:pt idx="40726">
                  <c:v>5.0629999999999997E-12</c:v>
                </c:pt>
                <c:pt idx="40727">
                  <c:v>5.0599999999999998E-12</c:v>
                </c:pt>
                <c:pt idx="40728">
                  <c:v>5.0579999999999997E-12</c:v>
                </c:pt>
                <c:pt idx="40729">
                  <c:v>5.0629999999999997E-12</c:v>
                </c:pt>
                <c:pt idx="40730">
                  <c:v>5.0590000000000002E-12</c:v>
                </c:pt>
                <c:pt idx="40731">
                  <c:v>5.0519999999999999E-12</c:v>
                </c:pt>
                <c:pt idx="40732">
                  <c:v>5.0389999999999998E-12</c:v>
                </c:pt>
                <c:pt idx="40733">
                  <c:v>5.0320000000000004E-12</c:v>
                </c:pt>
                <c:pt idx="40734">
                  <c:v>5.0209999999999997E-12</c:v>
                </c:pt>
                <c:pt idx="40735">
                  <c:v>5.0270000000000003E-12</c:v>
                </c:pt>
                <c:pt idx="40736">
                  <c:v>5.0229999999999999E-12</c:v>
                </c:pt>
                <c:pt idx="40737">
                  <c:v>5.0240000000000004E-12</c:v>
                </c:pt>
                <c:pt idx="40738">
                  <c:v>5.0010000000000002E-12</c:v>
                </c:pt>
                <c:pt idx="40739">
                  <c:v>4.9939999999999999E-12</c:v>
                </c:pt>
                <c:pt idx="40740">
                  <c:v>4.991E-12</c:v>
                </c:pt>
                <c:pt idx="40741">
                  <c:v>4.9820000000000004E-12</c:v>
                </c:pt>
                <c:pt idx="40742">
                  <c:v>4.9679999999999998E-12</c:v>
                </c:pt>
                <c:pt idx="40743">
                  <c:v>4.9659999999999996E-12</c:v>
                </c:pt>
                <c:pt idx="40744">
                  <c:v>4.9670000000000001E-12</c:v>
                </c:pt>
                <c:pt idx="40745">
                  <c:v>4.9599999999999999E-12</c:v>
                </c:pt>
                <c:pt idx="40746">
                  <c:v>4.9519999999999999E-12</c:v>
                </c:pt>
                <c:pt idx="40747">
                  <c:v>4.9530000000000004E-12</c:v>
                </c:pt>
                <c:pt idx="40748">
                  <c:v>4.9449999999999996E-12</c:v>
                </c:pt>
                <c:pt idx="40749">
                  <c:v>4.9469999999999998E-12</c:v>
                </c:pt>
                <c:pt idx="40750">
                  <c:v>4.941E-12</c:v>
                </c:pt>
                <c:pt idx="40751">
                  <c:v>4.941E-12</c:v>
                </c:pt>
                <c:pt idx="40752">
                  <c:v>4.9239999999999996E-12</c:v>
                </c:pt>
                <c:pt idx="40753">
                  <c:v>4.9209999999999997E-12</c:v>
                </c:pt>
                <c:pt idx="40754">
                  <c:v>4.9140000000000003E-12</c:v>
                </c:pt>
                <c:pt idx="40755">
                  <c:v>4.9079999999999997E-12</c:v>
                </c:pt>
                <c:pt idx="40756">
                  <c:v>4.8919999999999998E-12</c:v>
                </c:pt>
                <c:pt idx="40757">
                  <c:v>4.8869999999999997E-12</c:v>
                </c:pt>
                <c:pt idx="40758">
                  <c:v>4.8670000000000002E-12</c:v>
                </c:pt>
                <c:pt idx="40759">
                  <c:v>4.8620000000000001E-12</c:v>
                </c:pt>
                <c:pt idx="40760">
                  <c:v>4.8529999999999996E-12</c:v>
                </c:pt>
                <c:pt idx="40761">
                  <c:v>4.8540000000000001E-12</c:v>
                </c:pt>
                <c:pt idx="40762">
                  <c:v>4.8419999999999998E-12</c:v>
                </c:pt>
                <c:pt idx="40763">
                  <c:v>4.844E-12</c:v>
                </c:pt>
                <c:pt idx="40764">
                  <c:v>4.8330000000000001E-12</c:v>
                </c:pt>
                <c:pt idx="40765">
                  <c:v>4.8339999999999998E-12</c:v>
                </c:pt>
                <c:pt idx="40766">
                  <c:v>4.8250000000000001E-12</c:v>
                </c:pt>
                <c:pt idx="40767">
                  <c:v>4.8140000000000003E-12</c:v>
                </c:pt>
                <c:pt idx="40768">
                  <c:v>4.8040000000000001E-12</c:v>
                </c:pt>
                <c:pt idx="40769">
                  <c:v>4.7980000000000004E-12</c:v>
                </c:pt>
                <c:pt idx="40770">
                  <c:v>4.794E-12</c:v>
                </c:pt>
                <c:pt idx="40771">
                  <c:v>4.794E-12</c:v>
                </c:pt>
                <c:pt idx="40772">
                  <c:v>4.786E-12</c:v>
                </c:pt>
                <c:pt idx="40773">
                  <c:v>4.7739999999999997E-12</c:v>
                </c:pt>
                <c:pt idx="40774">
                  <c:v>4.7690000000000004E-12</c:v>
                </c:pt>
                <c:pt idx="40775">
                  <c:v>4.7579999999999997E-12</c:v>
                </c:pt>
                <c:pt idx="40776">
                  <c:v>4.7400000000000004E-12</c:v>
                </c:pt>
                <c:pt idx="40777">
                  <c:v>4.7419999999999998E-12</c:v>
                </c:pt>
                <c:pt idx="40778">
                  <c:v>4.736E-12</c:v>
                </c:pt>
                <c:pt idx="40779">
                  <c:v>4.7309999999999999E-12</c:v>
                </c:pt>
                <c:pt idx="40780">
                  <c:v>4.7220000000000003E-12</c:v>
                </c:pt>
                <c:pt idx="40781">
                  <c:v>4.723E-12</c:v>
                </c:pt>
                <c:pt idx="40782">
                  <c:v>4.7140000000000003E-12</c:v>
                </c:pt>
                <c:pt idx="40783">
                  <c:v>4.7090000000000002E-12</c:v>
                </c:pt>
                <c:pt idx="40784">
                  <c:v>4.6969999999999999E-12</c:v>
                </c:pt>
                <c:pt idx="40785">
                  <c:v>4.6930000000000003E-12</c:v>
                </c:pt>
                <c:pt idx="40786">
                  <c:v>4.6880000000000002E-12</c:v>
                </c:pt>
                <c:pt idx="40787">
                  <c:v>4.6930000000000003E-12</c:v>
                </c:pt>
                <c:pt idx="40788">
                  <c:v>4.6800000000000003E-12</c:v>
                </c:pt>
                <c:pt idx="40789">
                  <c:v>4.6830000000000001E-12</c:v>
                </c:pt>
                <c:pt idx="40790">
                  <c:v>4.6770000000000004E-12</c:v>
                </c:pt>
                <c:pt idx="40791">
                  <c:v>4.6770000000000004E-12</c:v>
                </c:pt>
                <c:pt idx="40792">
                  <c:v>4.6590000000000002E-12</c:v>
                </c:pt>
                <c:pt idx="40793">
                  <c:v>4.6469999999999999E-12</c:v>
                </c:pt>
                <c:pt idx="40794">
                  <c:v>4.6339999999999998E-12</c:v>
                </c:pt>
                <c:pt idx="40795">
                  <c:v>4.6270000000000004E-12</c:v>
                </c:pt>
                <c:pt idx="40796">
                  <c:v>4.6189999999999996E-12</c:v>
                </c:pt>
                <c:pt idx="40797">
                  <c:v>4.6109999999999996E-12</c:v>
                </c:pt>
                <c:pt idx="40798">
                  <c:v>4.5990000000000001E-12</c:v>
                </c:pt>
                <c:pt idx="40799">
                  <c:v>4.5960000000000002E-12</c:v>
                </c:pt>
                <c:pt idx="40800">
                  <c:v>4.5880000000000002E-12</c:v>
                </c:pt>
                <c:pt idx="40801">
                  <c:v>4.581E-12</c:v>
                </c:pt>
                <c:pt idx="40802">
                  <c:v>4.5709999999999998E-12</c:v>
                </c:pt>
                <c:pt idx="40803">
                  <c:v>4.5620000000000002E-12</c:v>
                </c:pt>
                <c:pt idx="40804">
                  <c:v>4.5529999999999997E-12</c:v>
                </c:pt>
                <c:pt idx="40805">
                  <c:v>4.5510000000000003E-12</c:v>
                </c:pt>
                <c:pt idx="40806">
                  <c:v>4.5410000000000001E-12</c:v>
                </c:pt>
                <c:pt idx="40807">
                  <c:v>4.5259999999999999E-12</c:v>
                </c:pt>
                <c:pt idx="40808">
                  <c:v>4.5239999999999997E-12</c:v>
                </c:pt>
                <c:pt idx="40809">
                  <c:v>4.5250000000000002E-12</c:v>
                </c:pt>
                <c:pt idx="40810">
                  <c:v>4.5189999999999996E-12</c:v>
                </c:pt>
                <c:pt idx="40811">
                  <c:v>4.4999999999999998E-12</c:v>
                </c:pt>
                <c:pt idx="40812">
                  <c:v>4.4949999999999997E-12</c:v>
                </c:pt>
                <c:pt idx="40813">
                  <c:v>4.4850000000000004E-12</c:v>
                </c:pt>
                <c:pt idx="40814">
                  <c:v>4.4819999999999997E-12</c:v>
                </c:pt>
                <c:pt idx="40815">
                  <c:v>4.4830000000000002E-12</c:v>
                </c:pt>
                <c:pt idx="40816">
                  <c:v>4.481E-12</c:v>
                </c:pt>
                <c:pt idx="40817">
                  <c:v>4.4839999999999999E-12</c:v>
                </c:pt>
                <c:pt idx="40818">
                  <c:v>4.4679999999999999E-12</c:v>
                </c:pt>
                <c:pt idx="40819">
                  <c:v>4.4640000000000004E-12</c:v>
                </c:pt>
                <c:pt idx="40820">
                  <c:v>4.4540000000000002E-12</c:v>
                </c:pt>
                <c:pt idx="40821">
                  <c:v>4.4449999999999997E-12</c:v>
                </c:pt>
                <c:pt idx="40822">
                  <c:v>4.4410000000000002E-12</c:v>
                </c:pt>
                <c:pt idx="40823">
                  <c:v>4.4380000000000003E-12</c:v>
                </c:pt>
                <c:pt idx="40824">
                  <c:v>4.4189999999999996E-12</c:v>
                </c:pt>
                <c:pt idx="40825">
                  <c:v>4.4239999999999997E-12</c:v>
                </c:pt>
                <c:pt idx="40826">
                  <c:v>4.418E-12</c:v>
                </c:pt>
                <c:pt idx="40827">
                  <c:v>4.4200000000000001E-12</c:v>
                </c:pt>
                <c:pt idx="40828">
                  <c:v>4.4090000000000003E-12</c:v>
                </c:pt>
                <c:pt idx="40829">
                  <c:v>4.3999999999999998E-12</c:v>
                </c:pt>
                <c:pt idx="40830">
                  <c:v>4.3880000000000003E-12</c:v>
                </c:pt>
                <c:pt idx="40831">
                  <c:v>4.3860000000000001E-12</c:v>
                </c:pt>
                <c:pt idx="40832">
                  <c:v>4.3800000000000003E-12</c:v>
                </c:pt>
                <c:pt idx="40833">
                  <c:v>4.3869999999999998E-12</c:v>
                </c:pt>
                <c:pt idx="40834">
                  <c:v>4.3800000000000003E-12</c:v>
                </c:pt>
                <c:pt idx="40835">
                  <c:v>4.3839999999999999E-12</c:v>
                </c:pt>
                <c:pt idx="40836">
                  <c:v>4.373E-12</c:v>
                </c:pt>
                <c:pt idx="40837">
                  <c:v>4.3650000000000001E-12</c:v>
                </c:pt>
                <c:pt idx="40838">
                  <c:v>4.3559999999999996E-12</c:v>
                </c:pt>
                <c:pt idx="40839">
                  <c:v>4.3529999999999997E-12</c:v>
                </c:pt>
                <c:pt idx="40840">
                  <c:v>4.3529999999999997E-12</c:v>
                </c:pt>
                <c:pt idx="40841">
                  <c:v>4.3479999999999996E-12</c:v>
                </c:pt>
                <c:pt idx="40842">
                  <c:v>4.347E-12</c:v>
                </c:pt>
                <c:pt idx="40843">
                  <c:v>4.3430000000000004E-12</c:v>
                </c:pt>
                <c:pt idx="40844">
                  <c:v>4.3410000000000002E-12</c:v>
                </c:pt>
                <c:pt idx="40845">
                  <c:v>4.3419999999999999E-12</c:v>
                </c:pt>
                <c:pt idx="40846">
                  <c:v>4.3339999999999999E-12</c:v>
                </c:pt>
                <c:pt idx="40847">
                  <c:v>4.3250000000000003E-12</c:v>
                </c:pt>
                <c:pt idx="40848">
                  <c:v>4.3170000000000003E-12</c:v>
                </c:pt>
                <c:pt idx="40849">
                  <c:v>4.3209999999999999E-12</c:v>
                </c:pt>
                <c:pt idx="40850">
                  <c:v>4.3120000000000002E-12</c:v>
                </c:pt>
                <c:pt idx="40851">
                  <c:v>4.3120000000000002E-12</c:v>
                </c:pt>
                <c:pt idx="40852">
                  <c:v>4.3109999999999997E-12</c:v>
                </c:pt>
                <c:pt idx="40853">
                  <c:v>4.3109999999999997E-12</c:v>
                </c:pt>
                <c:pt idx="40854">
                  <c:v>4.3079999999999998E-12</c:v>
                </c:pt>
                <c:pt idx="40855">
                  <c:v>4.3079999999999998E-12</c:v>
                </c:pt>
                <c:pt idx="40856">
                  <c:v>4.3109999999999997E-12</c:v>
                </c:pt>
                <c:pt idx="40857">
                  <c:v>4.3079999999999998E-12</c:v>
                </c:pt>
                <c:pt idx="40858">
                  <c:v>4.302E-12</c:v>
                </c:pt>
                <c:pt idx="40859">
                  <c:v>4.302E-12</c:v>
                </c:pt>
                <c:pt idx="40860">
                  <c:v>4.3029999999999997E-12</c:v>
                </c:pt>
                <c:pt idx="40861">
                  <c:v>4.297E-12</c:v>
                </c:pt>
                <c:pt idx="40862">
                  <c:v>4.2960000000000003E-12</c:v>
                </c:pt>
                <c:pt idx="40863">
                  <c:v>4.2949999999999998E-12</c:v>
                </c:pt>
                <c:pt idx="40864">
                  <c:v>4.2910000000000002E-12</c:v>
                </c:pt>
                <c:pt idx="40865">
                  <c:v>4.2979999999999997E-12</c:v>
                </c:pt>
                <c:pt idx="40866">
                  <c:v>4.3010000000000004E-12</c:v>
                </c:pt>
                <c:pt idx="40867">
                  <c:v>4.4070000000000001E-12</c:v>
                </c:pt>
                <c:pt idx="40868">
                  <c:v>4.2930000000000004E-12</c:v>
                </c:pt>
                <c:pt idx="40869">
                  <c:v>4.2960000000000003E-12</c:v>
                </c:pt>
                <c:pt idx="40870">
                  <c:v>4.2949999999999998E-12</c:v>
                </c:pt>
                <c:pt idx="40871">
                  <c:v>4.2930000000000004E-12</c:v>
                </c:pt>
                <c:pt idx="40872">
                  <c:v>4.2930000000000004E-12</c:v>
                </c:pt>
                <c:pt idx="40873">
                  <c:v>4.2869999999999998E-12</c:v>
                </c:pt>
                <c:pt idx="40874">
                  <c:v>4.2899999999999997E-12</c:v>
                </c:pt>
                <c:pt idx="40875">
                  <c:v>4.289E-12</c:v>
                </c:pt>
                <c:pt idx="40876">
                  <c:v>4.2869999999999998E-12</c:v>
                </c:pt>
                <c:pt idx="40877">
                  <c:v>4.2910000000000002E-12</c:v>
                </c:pt>
                <c:pt idx="40878">
                  <c:v>4.2880000000000003E-12</c:v>
                </c:pt>
                <c:pt idx="40879">
                  <c:v>4.2910000000000002E-12</c:v>
                </c:pt>
                <c:pt idx="40880">
                  <c:v>4.2869999999999998E-12</c:v>
                </c:pt>
                <c:pt idx="40881">
                  <c:v>4.2869999999999998E-12</c:v>
                </c:pt>
                <c:pt idx="40882">
                  <c:v>4.2869999999999998E-12</c:v>
                </c:pt>
                <c:pt idx="40883">
                  <c:v>4.2960000000000003E-12</c:v>
                </c:pt>
                <c:pt idx="40884">
                  <c:v>4.289E-12</c:v>
                </c:pt>
                <c:pt idx="40885">
                  <c:v>4.2990000000000002E-12</c:v>
                </c:pt>
                <c:pt idx="40886">
                  <c:v>4.3109999999999997E-12</c:v>
                </c:pt>
                <c:pt idx="40887">
                  <c:v>4.3090000000000003E-12</c:v>
                </c:pt>
                <c:pt idx="40888">
                  <c:v>4.3070000000000001E-12</c:v>
                </c:pt>
                <c:pt idx="40889">
                  <c:v>4.318E-12</c:v>
                </c:pt>
                <c:pt idx="40890">
                  <c:v>4.3150000000000001E-12</c:v>
                </c:pt>
                <c:pt idx="40891">
                  <c:v>4.3140000000000004E-12</c:v>
                </c:pt>
                <c:pt idx="40892">
                  <c:v>4.3070000000000001E-12</c:v>
                </c:pt>
                <c:pt idx="40893">
                  <c:v>4.3109999999999997E-12</c:v>
                </c:pt>
                <c:pt idx="40894">
                  <c:v>4.3059999999999996E-12</c:v>
                </c:pt>
                <c:pt idx="40895">
                  <c:v>4.3109999999999997E-12</c:v>
                </c:pt>
                <c:pt idx="40896">
                  <c:v>4.3170000000000003E-12</c:v>
                </c:pt>
                <c:pt idx="40897">
                  <c:v>4.3280000000000001E-12</c:v>
                </c:pt>
                <c:pt idx="40898">
                  <c:v>4.3319999999999997E-12</c:v>
                </c:pt>
                <c:pt idx="40899">
                  <c:v>4.3440000000000001E-12</c:v>
                </c:pt>
                <c:pt idx="40900">
                  <c:v>4.3430000000000004E-12</c:v>
                </c:pt>
                <c:pt idx="40901">
                  <c:v>4.3440000000000001E-12</c:v>
                </c:pt>
                <c:pt idx="40902">
                  <c:v>4.347E-12</c:v>
                </c:pt>
                <c:pt idx="40903">
                  <c:v>4.3460000000000003E-12</c:v>
                </c:pt>
                <c:pt idx="40904">
                  <c:v>4.3490000000000001E-12</c:v>
                </c:pt>
                <c:pt idx="40905">
                  <c:v>4.3549999999999999E-12</c:v>
                </c:pt>
                <c:pt idx="40906">
                  <c:v>4.3579999999999998E-12</c:v>
                </c:pt>
                <c:pt idx="40907">
                  <c:v>4.3689999999999997E-12</c:v>
                </c:pt>
                <c:pt idx="40908">
                  <c:v>4.3709999999999999E-12</c:v>
                </c:pt>
                <c:pt idx="40909">
                  <c:v>4.368E-12</c:v>
                </c:pt>
                <c:pt idx="40910">
                  <c:v>4.3709999999999999E-12</c:v>
                </c:pt>
                <c:pt idx="40911">
                  <c:v>4.3769999999999996E-12</c:v>
                </c:pt>
                <c:pt idx="40912">
                  <c:v>4.3769999999999996E-12</c:v>
                </c:pt>
                <c:pt idx="40913">
                  <c:v>4.3789999999999998E-12</c:v>
                </c:pt>
                <c:pt idx="40914">
                  <c:v>4.3880000000000003E-12</c:v>
                </c:pt>
                <c:pt idx="40915">
                  <c:v>4.3940000000000001E-12</c:v>
                </c:pt>
                <c:pt idx="40916">
                  <c:v>4.3930000000000004E-12</c:v>
                </c:pt>
                <c:pt idx="40917">
                  <c:v>4.3910000000000002E-12</c:v>
                </c:pt>
                <c:pt idx="40918">
                  <c:v>4.3999999999999998E-12</c:v>
                </c:pt>
                <c:pt idx="40919">
                  <c:v>4.4059999999999996E-12</c:v>
                </c:pt>
                <c:pt idx="40920">
                  <c:v>4.4010000000000003E-12</c:v>
                </c:pt>
                <c:pt idx="40921">
                  <c:v>4.4049999999999999E-12</c:v>
                </c:pt>
                <c:pt idx="40922">
                  <c:v>4.41E-12</c:v>
                </c:pt>
                <c:pt idx="40923">
                  <c:v>4.4140000000000004E-12</c:v>
                </c:pt>
                <c:pt idx="40924">
                  <c:v>4.4200000000000001E-12</c:v>
                </c:pt>
                <c:pt idx="40925">
                  <c:v>4.4250000000000002E-12</c:v>
                </c:pt>
                <c:pt idx="40926">
                  <c:v>4.4259999999999999E-12</c:v>
                </c:pt>
                <c:pt idx="40927">
                  <c:v>4.4330000000000002E-12</c:v>
                </c:pt>
                <c:pt idx="40928">
                  <c:v>4.439E-12</c:v>
                </c:pt>
                <c:pt idx="40929">
                  <c:v>4.4369999999999998E-12</c:v>
                </c:pt>
                <c:pt idx="40930">
                  <c:v>4.4410000000000002E-12</c:v>
                </c:pt>
                <c:pt idx="40931">
                  <c:v>4.4369999999999998E-12</c:v>
                </c:pt>
                <c:pt idx="40932">
                  <c:v>4.444E-12</c:v>
                </c:pt>
                <c:pt idx="40933">
                  <c:v>4.4510000000000003E-12</c:v>
                </c:pt>
                <c:pt idx="40934">
                  <c:v>4.4549999999999999E-12</c:v>
                </c:pt>
                <c:pt idx="40935">
                  <c:v>4.4679999999999999E-12</c:v>
                </c:pt>
                <c:pt idx="40936">
                  <c:v>4.4670000000000003E-12</c:v>
                </c:pt>
                <c:pt idx="40937">
                  <c:v>4.4789999999999998E-12</c:v>
                </c:pt>
                <c:pt idx="40938">
                  <c:v>4.4769999999999996E-12</c:v>
                </c:pt>
                <c:pt idx="40939">
                  <c:v>4.4839999999999999E-12</c:v>
                </c:pt>
                <c:pt idx="40940">
                  <c:v>4.4819999999999997E-12</c:v>
                </c:pt>
                <c:pt idx="40941">
                  <c:v>4.4949999999999997E-12</c:v>
                </c:pt>
                <c:pt idx="40942">
                  <c:v>4.4990000000000001E-12</c:v>
                </c:pt>
                <c:pt idx="40943">
                  <c:v>4.4979999999999996E-12</c:v>
                </c:pt>
                <c:pt idx="40944">
                  <c:v>4.494E-12</c:v>
                </c:pt>
                <c:pt idx="40945">
                  <c:v>4.5109999999999997E-12</c:v>
                </c:pt>
                <c:pt idx="40946">
                  <c:v>4.5129999999999999E-12</c:v>
                </c:pt>
                <c:pt idx="40947">
                  <c:v>4.5179999999999999E-12</c:v>
                </c:pt>
                <c:pt idx="40948">
                  <c:v>4.5060000000000004E-12</c:v>
                </c:pt>
                <c:pt idx="40949">
                  <c:v>4.5159999999999997E-12</c:v>
                </c:pt>
                <c:pt idx="40950">
                  <c:v>4.5280000000000001E-12</c:v>
                </c:pt>
                <c:pt idx="40951">
                  <c:v>4.5300000000000003E-12</c:v>
                </c:pt>
                <c:pt idx="40952">
                  <c:v>4.523E-12</c:v>
                </c:pt>
                <c:pt idx="40953">
                  <c:v>4.5300000000000003E-12</c:v>
                </c:pt>
                <c:pt idx="40954">
                  <c:v>4.5330000000000002E-12</c:v>
                </c:pt>
                <c:pt idx="40955">
                  <c:v>4.5419999999999998E-12</c:v>
                </c:pt>
                <c:pt idx="40956">
                  <c:v>4.5449999999999997E-12</c:v>
                </c:pt>
                <c:pt idx="40957">
                  <c:v>4.5490000000000001E-12</c:v>
                </c:pt>
                <c:pt idx="40958">
                  <c:v>4.5529999999999997E-12</c:v>
                </c:pt>
                <c:pt idx="40959">
                  <c:v>4.5620000000000002E-12</c:v>
                </c:pt>
                <c:pt idx="40960">
                  <c:v>4.5689999999999996E-12</c:v>
                </c:pt>
                <c:pt idx="40961">
                  <c:v>4.581E-12</c:v>
                </c:pt>
                <c:pt idx="40962">
                  <c:v>4.5819999999999997E-12</c:v>
                </c:pt>
                <c:pt idx="40963">
                  <c:v>4.5919999999999998E-12</c:v>
                </c:pt>
                <c:pt idx="40964">
                  <c:v>4.5969999999999999E-12</c:v>
                </c:pt>
                <c:pt idx="40965">
                  <c:v>4.6029999999999997E-12</c:v>
                </c:pt>
                <c:pt idx="40966">
                  <c:v>4.6120000000000001E-12</c:v>
                </c:pt>
                <c:pt idx="40967">
                  <c:v>4.6049999999999999E-12</c:v>
                </c:pt>
                <c:pt idx="40968">
                  <c:v>4.6070000000000001E-12</c:v>
                </c:pt>
                <c:pt idx="40969">
                  <c:v>4.6159999999999997E-12</c:v>
                </c:pt>
                <c:pt idx="40970">
                  <c:v>4.6189999999999996E-12</c:v>
                </c:pt>
                <c:pt idx="40971">
                  <c:v>4.6300000000000003E-12</c:v>
                </c:pt>
                <c:pt idx="40972">
                  <c:v>4.6399999999999996E-12</c:v>
                </c:pt>
                <c:pt idx="40973">
                  <c:v>4.644E-12</c:v>
                </c:pt>
                <c:pt idx="40974">
                  <c:v>4.6430000000000003E-12</c:v>
                </c:pt>
                <c:pt idx="40975">
                  <c:v>4.6460000000000002E-12</c:v>
                </c:pt>
                <c:pt idx="40976">
                  <c:v>4.6490000000000001E-12</c:v>
                </c:pt>
                <c:pt idx="40977">
                  <c:v>4.6549999999999999E-12</c:v>
                </c:pt>
                <c:pt idx="40978">
                  <c:v>4.6609999999999996E-12</c:v>
                </c:pt>
                <c:pt idx="40979">
                  <c:v>4.6750000000000002E-12</c:v>
                </c:pt>
                <c:pt idx="40980">
                  <c:v>4.6739999999999997E-12</c:v>
                </c:pt>
                <c:pt idx="40981">
                  <c:v>4.6819999999999996E-12</c:v>
                </c:pt>
                <c:pt idx="40982">
                  <c:v>4.6830000000000001E-12</c:v>
                </c:pt>
                <c:pt idx="40983">
                  <c:v>4.6850000000000003E-12</c:v>
                </c:pt>
                <c:pt idx="40984">
                  <c:v>4.6930000000000003E-12</c:v>
                </c:pt>
                <c:pt idx="40985">
                  <c:v>4.6949999999999997E-12</c:v>
                </c:pt>
                <c:pt idx="40986">
                  <c:v>4.7079999999999997E-12</c:v>
                </c:pt>
                <c:pt idx="40987">
                  <c:v>4.7120000000000001E-12</c:v>
                </c:pt>
                <c:pt idx="40988">
                  <c:v>4.7220000000000003E-12</c:v>
                </c:pt>
                <c:pt idx="40989">
                  <c:v>4.728E-12</c:v>
                </c:pt>
                <c:pt idx="40990">
                  <c:v>4.7309999999999999E-12</c:v>
                </c:pt>
                <c:pt idx="40991">
                  <c:v>4.7389999999999999E-12</c:v>
                </c:pt>
                <c:pt idx="40992">
                  <c:v>4.7510000000000003E-12</c:v>
                </c:pt>
                <c:pt idx="40993">
                  <c:v>4.7460000000000002E-12</c:v>
                </c:pt>
                <c:pt idx="40994">
                  <c:v>4.7469999999999999E-12</c:v>
                </c:pt>
                <c:pt idx="40995">
                  <c:v>4.7579999999999997E-12</c:v>
                </c:pt>
                <c:pt idx="40996">
                  <c:v>4.765E-12</c:v>
                </c:pt>
                <c:pt idx="40997">
                  <c:v>4.7709999999999998E-12</c:v>
                </c:pt>
                <c:pt idx="40998">
                  <c:v>4.778E-12</c:v>
                </c:pt>
                <c:pt idx="40999">
                  <c:v>4.7819999999999996E-12</c:v>
                </c:pt>
                <c:pt idx="41000">
                  <c:v>4.7830000000000001E-12</c:v>
                </c:pt>
                <c:pt idx="41001">
                  <c:v>4.7900000000000004E-12</c:v>
                </c:pt>
                <c:pt idx="41002">
                  <c:v>4.7960000000000002E-12</c:v>
                </c:pt>
                <c:pt idx="41003">
                  <c:v>4.8019999999999999E-12</c:v>
                </c:pt>
                <c:pt idx="41004">
                  <c:v>4.8060000000000003E-12</c:v>
                </c:pt>
                <c:pt idx="41005">
                  <c:v>4.8129999999999998E-12</c:v>
                </c:pt>
                <c:pt idx="41006">
                  <c:v>4.8090000000000002E-12</c:v>
                </c:pt>
                <c:pt idx="41007">
                  <c:v>4.8120000000000001E-12</c:v>
                </c:pt>
                <c:pt idx="41008">
                  <c:v>4.8200000000000001E-12</c:v>
                </c:pt>
                <c:pt idx="41009">
                  <c:v>4.8229999999999999E-12</c:v>
                </c:pt>
                <c:pt idx="41010">
                  <c:v>4.8229999999999999E-12</c:v>
                </c:pt>
                <c:pt idx="41011">
                  <c:v>4.836E-12</c:v>
                </c:pt>
                <c:pt idx="41012">
                  <c:v>4.8309999999999999E-12</c:v>
                </c:pt>
                <c:pt idx="41013">
                  <c:v>4.8400000000000004E-12</c:v>
                </c:pt>
                <c:pt idx="41014">
                  <c:v>4.8510000000000002E-12</c:v>
                </c:pt>
                <c:pt idx="41015">
                  <c:v>4.857E-12</c:v>
                </c:pt>
                <c:pt idx="41016">
                  <c:v>4.8629999999999998E-12</c:v>
                </c:pt>
                <c:pt idx="41017">
                  <c:v>4.8659999999999997E-12</c:v>
                </c:pt>
                <c:pt idx="41018">
                  <c:v>4.87E-12</c:v>
                </c:pt>
                <c:pt idx="41019">
                  <c:v>4.8789999999999997E-12</c:v>
                </c:pt>
                <c:pt idx="41020">
                  <c:v>4.8830000000000001E-12</c:v>
                </c:pt>
                <c:pt idx="41021">
                  <c:v>4.8910000000000001E-12</c:v>
                </c:pt>
                <c:pt idx="41022">
                  <c:v>4.8980000000000003E-12</c:v>
                </c:pt>
                <c:pt idx="41023">
                  <c:v>4.9090000000000002E-12</c:v>
                </c:pt>
                <c:pt idx="41024">
                  <c:v>4.9090000000000002E-12</c:v>
                </c:pt>
                <c:pt idx="41025">
                  <c:v>4.9190000000000003E-12</c:v>
                </c:pt>
                <c:pt idx="41026">
                  <c:v>4.9179999999999998E-12</c:v>
                </c:pt>
                <c:pt idx="41027">
                  <c:v>4.9300000000000002E-12</c:v>
                </c:pt>
                <c:pt idx="41028">
                  <c:v>4.9330000000000001E-12</c:v>
                </c:pt>
                <c:pt idx="41029">
                  <c:v>4.9460000000000001E-12</c:v>
                </c:pt>
                <c:pt idx="41030">
                  <c:v>4.9579999999999997E-12</c:v>
                </c:pt>
                <c:pt idx="41031">
                  <c:v>4.9579999999999997E-12</c:v>
                </c:pt>
                <c:pt idx="41032">
                  <c:v>4.9579999999999997E-12</c:v>
                </c:pt>
                <c:pt idx="41033">
                  <c:v>4.9670000000000001E-12</c:v>
                </c:pt>
                <c:pt idx="41034">
                  <c:v>4.97E-12</c:v>
                </c:pt>
                <c:pt idx="41035">
                  <c:v>4.9800000000000002E-12</c:v>
                </c:pt>
                <c:pt idx="41036">
                  <c:v>4.9709999999999997E-12</c:v>
                </c:pt>
                <c:pt idx="41037">
                  <c:v>4.9789999999999997E-12</c:v>
                </c:pt>
                <c:pt idx="41038">
                  <c:v>4.9820000000000004E-12</c:v>
                </c:pt>
                <c:pt idx="41039">
                  <c:v>4.9939999999999999E-12</c:v>
                </c:pt>
                <c:pt idx="41040">
                  <c:v>4.991E-12</c:v>
                </c:pt>
                <c:pt idx="41041">
                  <c:v>5.0040000000000001E-12</c:v>
                </c:pt>
                <c:pt idx="41042">
                  <c:v>5.007E-12</c:v>
                </c:pt>
                <c:pt idx="41043">
                  <c:v>5.0049999999999998E-12</c:v>
                </c:pt>
                <c:pt idx="41044">
                  <c:v>5.0040000000000001E-12</c:v>
                </c:pt>
                <c:pt idx="41045">
                  <c:v>5.007E-12</c:v>
                </c:pt>
                <c:pt idx="41046">
                  <c:v>5.0099999999999999E-12</c:v>
                </c:pt>
                <c:pt idx="41047">
                  <c:v>5.0209999999999997E-12</c:v>
                </c:pt>
                <c:pt idx="41048">
                  <c:v>5.028E-12</c:v>
                </c:pt>
                <c:pt idx="41049">
                  <c:v>5.0270000000000003E-12</c:v>
                </c:pt>
                <c:pt idx="41050">
                  <c:v>5.0320000000000004E-12</c:v>
                </c:pt>
                <c:pt idx="41051">
                  <c:v>5.0309999999999999E-12</c:v>
                </c:pt>
                <c:pt idx="41052">
                  <c:v>5.0359999999999999E-12</c:v>
                </c:pt>
                <c:pt idx="41053">
                  <c:v>5.0369999999999996E-12</c:v>
                </c:pt>
                <c:pt idx="41054">
                  <c:v>5.0380000000000001E-12</c:v>
                </c:pt>
                <c:pt idx="41055">
                  <c:v>5.0469999999999998E-12</c:v>
                </c:pt>
                <c:pt idx="41056">
                  <c:v>5.0510000000000002E-12</c:v>
                </c:pt>
                <c:pt idx="41057">
                  <c:v>5.0590000000000002E-12</c:v>
                </c:pt>
                <c:pt idx="41058">
                  <c:v>5.0519999999999999E-12</c:v>
                </c:pt>
                <c:pt idx="41059">
                  <c:v>5.0579999999999997E-12</c:v>
                </c:pt>
                <c:pt idx="41060">
                  <c:v>5.0549999999999998E-12</c:v>
                </c:pt>
                <c:pt idx="41061">
                  <c:v>5.0560000000000003E-12</c:v>
                </c:pt>
                <c:pt idx="41062">
                  <c:v>5.0469999999999998E-12</c:v>
                </c:pt>
                <c:pt idx="41063">
                  <c:v>5.0439999999999999E-12</c:v>
                </c:pt>
                <c:pt idx="41064">
                  <c:v>5.0549999999999998E-12</c:v>
                </c:pt>
                <c:pt idx="41065">
                  <c:v>5.0659999999999996E-12</c:v>
                </c:pt>
                <c:pt idx="41066">
                  <c:v>5.07E-12</c:v>
                </c:pt>
                <c:pt idx="41067">
                  <c:v>5.0759999999999998E-12</c:v>
                </c:pt>
                <c:pt idx="41068">
                  <c:v>5.0809999999999999E-12</c:v>
                </c:pt>
                <c:pt idx="41069">
                  <c:v>5.0869999999999996E-12</c:v>
                </c:pt>
                <c:pt idx="41070">
                  <c:v>5.0919999999999997E-12</c:v>
                </c:pt>
                <c:pt idx="41071">
                  <c:v>5.1019999999999999E-12</c:v>
                </c:pt>
                <c:pt idx="41072">
                  <c:v>5.1010000000000002E-12</c:v>
                </c:pt>
                <c:pt idx="41073">
                  <c:v>5.1010000000000002E-12</c:v>
                </c:pt>
                <c:pt idx="41074">
                  <c:v>5.1099999999999998E-12</c:v>
                </c:pt>
                <c:pt idx="41075">
                  <c:v>5.1170000000000001E-12</c:v>
                </c:pt>
                <c:pt idx="41076">
                  <c:v>5.1159999999999996E-12</c:v>
                </c:pt>
                <c:pt idx="41077">
                  <c:v>5.1220000000000002E-12</c:v>
                </c:pt>
                <c:pt idx="41078">
                  <c:v>5.1220000000000002E-12</c:v>
                </c:pt>
                <c:pt idx="41079">
                  <c:v>5.1259999999999998E-12</c:v>
                </c:pt>
                <c:pt idx="41080">
                  <c:v>5.1250000000000001E-12</c:v>
                </c:pt>
                <c:pt idx="41081">
                  <c:v>5.1270000000000003E-12</c:v>
                </c:pt>
                <c:pt idx="41082">
                  <c:v>5.1229999999999999E-12</c:v>
                </c:pt>
                <c:pt idx="41083">
                  <c:v>5.1240000000000004E-12</c:v>
                </c:pt>
                <c:pt idx="41084">
                  <c:v>5.1309999999999998E-12</c:v>
                </c:pt>
                <c:pt idx="41085">
                  <c:v>5.1369999999999996E-12</c:v>
                </c:pt>
                <c:pt idx="41086">
                  <c:v>5.1369999999999996E-12</c:v>
                </c:pt>
                <c:pt idx="41087">
                  <c:v>5.1460000000000001E-12</c:v>
                </c:pt>
                <c:pt idx="41088">
                  <c:v>5.1339999999999997E-12</c:v>
                </c:pt>
                <c:pt idx="41089">
                  <c:v>5.1480000000000003E-12</c:v>
                </c:pt>
                <c:pt idx="41090">
                  <c:v>5.1419999999999997E-12</c:v>
                </c:pt>
                <c:pt idx="41091">
                  <c:v>5.1499999999999997E-12</c:v>
                </c:pt>
                <c:pt idx="41092">
                  <c:v>5.1560000000000002E-12</c:v>
                </c:pt>
                <c:pt idx="41093">
                  <c:v>5.1670000000000001E-12</c:v>
                </c:pt>
                <c:pt idx="41094">
                  <c:v>5.1740000000000004E-12</c:v>
                </c:pt>
                <c:pt idx="41095">
                  <c:v>5.1759999999999998E-12</c:v>
                </c:pt>
                <c:pt idx="41096">
                  <c:v>5.1750000000000001E-12</c:v>
                </c:pt>
                <c:pt idx="41097">
                  <c:v>5.1649999999999999E-12</c:v>
                </c:pt>
                <c:pt idx="41098">
                  <c:v>5.1740000000000004E-12</c:v>
                </c:pt>
                <c:pt idx="41099">
                  <c:v>5.1740000000000004E-12</c:v>
                </c:pt>
                <c:pt idx="41100">
                  <c:v>5.1720000000000002E-12</c:v>
                </c:pt>
                <c:pt idx="41101">
                  <c:v>5.1720000000000002E-12</c:v>
                </c:pt>
                <c:pt idx="41102">
                  <c:v>5.17E-12</c:v>
                </c:pt>
                <c:pt idx="41103">
                  <c:v>5.17E-12</c:v>
                </c:pt>
                <c:pt idx="41104">
                  <c:v>5.1690000000000003E-12</c:v>
                </c:pt>
                <c:pt idx="41105">
                  <c:v>5.1759999999999998E-12</c:v>
                </c:pt>
                <c:pt idx="41106">
                  <c:v>5.1770000000000003E-12</c:v>
                </c:pt>
                <c:pt idx="41107">
                  <c:v>5.1770000000000003E-12</c:v>
                </c:pt>
                <c:pt idx="41108">
                  <c:v>5.1930000000000002E-12</c:v>
                </c:pt>
                <c:pt idx="41109">
                  <c:v>5.1809999999999998E-12</c:v>
                </c:pt>
                <c:pt idx="41110">
                  <c:v>5.1750000000000001E-12</c:v>
                </c:pt>
                <c:pt idx="41111">
                  <c:v>5.1809999999999998E-12</c:v>
                </c:pt>
                <c:pt idx="41112">
                  <c:v>5.1839999999999997E-12</c:v>
                </c:pt>
                <c:pt idx="41113">
                  <c:v>5.1579999999999996E-12</c:v>
                </c:pt>
                <c:pt idx="41114">
                  <c:v>5.1980000000000003E-12</c:v>
                </c:pt>
                <c:pt idx="41115">
                  <c:v>5.2049999999999997E-12</c:v>
                </c:pt>
                <c:pt idx="41116">
                  <c:v>5.1999999999999997E-12</c:v>
                </c:pt>
                <c:pt idx="41117">
                  <c:v>5.1969999999999998E-12</c:v>
                </c:pt>
                <c:pt idx="41118">
                  <c:v>5.1950000000000004E-12</c:v>
                </c:pt>
                <c:pt idx="41119">
                  <c:v>5.1939999999999999E-12</c:v>
                </c:pt>
                <c:pt idx="41120">
                  <c:v>5.2099999999999998E-12</c:v>
                </c:pt>
                <c:pt idx="41121">
                  <c:v>5.2099999999999998E-12</c:v>
                </c:pt>
                <c:pt idx="41122">
                  <c:v>5.2090000000000001E-12</c:v>
                </c:pt>
                <c:pt idx="41123">
                  <c:v>5.2030000000000003E-12</c:v>
                </c:pt>
                <c:pt idx="41124">
                  <c:v>5.2030000000000003E-12</c:v>
                </c:pt>
                <c:pt idx="41125">
                  <c:v>5.2010000000000002E-12</c:v>
                </c:pt>
                <c:pt idx="41126">
                  <c:v>5.1999999999999997E-12</c:v>
                </c:pt>
                <c:pt idx="41127">
                  <c:v>5.191E-12</c:v>
                </c:pt>
                <c:pt idx="41128">
                  <c:v>5.183E-12</c:v>
                </c:pt>
                <c:pt idx="41129">
                  <c:v>5.1939999999999999E-12</c:v>
                </c:pt>
                <c:pt idx="41130">
                  <c:v>5.1960000000000001E-12</c:v>
                </c:pt>
                <c:pt idx="41131">
                  <c:v>5.1900000000000003E-12</c:v>
                </c:pt>
                <c:pt idx="41132">
                  <c:v>5.183E-12</c:v>
                </c:pt>
                <c:pt idx="41133">
                  <c:v>5.1839999999999997E-12</c:v>
                </c:pt>
                <c:pt idx="41134">
                  <c:v>5.1729999999999999E-12</c:v>
                </c:pt>
                <c:pt idx="41135">
                  <c:v>5.1779999999999999E-12</c:v>
                </c:pt>
                <c:pt idx="41136">
                  <c:v>5.1850000000000002E-12</c:v>
                </c:pt>
                <c:pt idx="41137">
                  <c:v>5.1789999999999996E-12</c:v>
                </c:pt>
                <c:pt idx="41138">
                  <c:v>5.1640000000000002E-12</c:v>
                </c:pt>
                <c:pt idx="41139">
                  <c:v>5.1670000000000001E-12</c:v>
                </c:pt>
                <c:pt idx="41140">
                  <c:v>5.162E-12</c:v>
                </c:pt>
                <c:pt idx="41141">
                  <c:v>5.1599999999999998E-12</c:v>
                </c:pt>
                <c:pt idx="41142">
                  <c:v>5.1510000000000002E-12</c:v>
                </c:pt>
                <c:pt idx="41143">
                  <c:v>5.1400000000000003E-12</c:v>
                </c:pt>
                <c:pt idx="41144">
                  <c:v>5.1289999999999997E-12</c:v>
                </c:pt>
                <c:pt idx="41145">
                  <c:v>5.1320000000000003E-12</c:v>
                </c:pt>
                <c:pt idx="41146">
                  <c:v>5.1309999999999998E-12</c:v>
                </c:pt>
                <c:pt idx="41147">
                  <c:v>5.1240000000000004E-12</c:v>
                </c:pt>
                <c:pt idx="41148">
                  <c:v>5.1149999999999999E-12</c:v>
                </c:pt>
                <c:pt idx="41149">
                  <c:v>5.1149999999999999E-12</c:v>
                </c:pt>
                <c:pt idx="41150">
                  <c:v>5.1079999999999996E-12</c:v>
                </c:pt>
                <c:pt idx="41151">
                  <c:v>5.1030000000000004E-12</c:v>
                </c:pt>
                <c:pt idx="41152">
                  <c:v>5.0930000000000002E-12</c:v>
                </c:pt>
                <c:pt idx="41153">
                  <c:v>5.0939999999999999E-12</c:v>
                </c:pt>
                <c:pt idx="41154">
                  <c:v>5.0859999999999999E-12</c:v>
                </c:pt>
                <c:pt idx="41155">
                  <c:v>5.0800000000000002E-12</c:v>
                </c:pt>
                <c:pt idx="41156">
                  <c:v>5.0770000000000003E-12</c:v>
                </c:pt>
                <c:pt idx="41157">
                  <c:v>5.0709999999999997E-12</c:v>
                </c:pt>
                <c:pt idx="41158">
                  <c:v>5.0649999999999999E-12</c:v>
                </c:pt>
                <c:pt idx="41159">
                  <c:v>5.0549999999999998E-12</c:v>
                </c:pt>
                <c:pt idx="41160">
                  <c:v>5.0579999999999997E-12</c:v>
                </c:pt>
                <c:pt idx="41161">
                  <c:v>5.049E-12</c:v>
                </c:pt>
                <c:pt idx="41162">
                  <c:v>5.0389999999999998E-12</c:v>
                </c:pt>
                <c:pt idx="41163">
                  <c:v>5.0259999999999998E-12</c:v>
                </c:pt>
                <c:pt idx="41164">
                  <c:v>5.028E-12</c:v>
                </c:pt>
                <c:pt idx="41165">
                  <c:v>5.0350000000000003E-12</c:v>
                </c:pt>
                <c:pt idx="41166">
                  <c:v>5.0250000000000001E-12</c:v>
                </c:pt>
                <c:pt idx="41167">
                  <c:v>5.0270000000000003E-12</c:v>
                </c:pt>
                <c:pt idx="41168">
                  <c:v>5.0149999999999999E-12</c:v>
                </c:pt>
                <c:pt idx="41169">
                  <c:v>5.0099999999999999E-12</c:v>
                </c:pt>
                <c:pt idx="41170">
                  <c:v>4.9999999999999997E-12</c:v>
                </c:pt>
                <c:pt idx="41171">
                  <c:v>4.986E-12</c:v>
                </c:pt>
                <c:pt idx="41172">
                  <c:v>4.9750000000000001E-12</c:v>
                </c:pt>
                <c:pt idx="41173">
                  <c:v>4.9729999999999999E-12</c:v>
                </c:pt>
                <c:pt idx="41174">
                  <c:v>4.97E-12</c:v>
                </c:pt>
                <c:pt idx="41175">
                  <c:v>4.9670000000000001E-12</c:v>
                </c:pt>
                <c:pt idx="41176">
                  <c:v>4.9579999999999997E-12</c:v>
                </c:pt>
                <c:pt idx="41177">
                  <c:v>4.9480000000000003E-12</c:v>
                </c:pt>
                <c:pt idx="41178">
                  <c:v>4.936E-12</c:v>
                </c:pt>
                <c:pt idx="41179">
                  <c:v>4.9259999999999998E-12</c:v>
                </c:pt>
                <c:pt idx="41180">
                  <c:v>4.9179999999999998E-12</c:v>
                </c:pt>
                <c:pt idx="41181">
                  <c:v>4.9140000000000003E-12</c:v>
                </c:pt>
                <c:pt idx="41182">
                  <c:v>4.8980000000000003E-12</c:v>
                </c:pt>
                <c:pt idx="41183">
                  <c:v>4.8960000000000001E-12</c:v>
                </c:pt>
                <c:pt idx="41184">
                  <c:v>4.886E-12</c:v>
                </c:pt>
                <c:pt idx="41185">
                  <c:v>4.8789999999999997E-12</c:v>
                </c:pt>
                <c:pt idx="41186">
                  <c:v>4.8750000000000001E-12</c:v>
                </c:pt>
                <c:pt idx="41187">
                  <c:v>4.8709999999999997E-12</c:v>
                </c:pt>
                <c:pt idx="41188">
                  <c:v>4.8670000000000002E-12</c:v>
                </c:pt>
                <c:pt idx="41189">
                  <c:v>4.8560000000000003E-12</c:v>
                </c:pt>
                <c:pt idx="41190">
                  <c:v>4.844E-12</c:v>
                </c:pt>
                <c:pt idx="41191">
                  <c:v>4.8369999999999997E-12</c:v>
                </c:pt>
                <c:pt idx="41192">
                  <c:v>4.8300000000000002E-12</c:v>
                </c:pt>
                <c:pt idx="41193">
                  <c:v>4.8229999999999999E-12</c:v>
                </c:pt>
                <c:pt idx="41194">
                  <c:v>4.8140000000000003E-12</c:v>
                </c:pt>
                <c:pt idx="41195">
                  <c:v>4.8120000000000001E-12</c:v>
                </c:pt>
                <c:pt idx="41196">
                  <c:v>4.7960000000000002E-12</c:v>
                </c:pt>
                <c:pt idx="41197">
                  <c:v>4.7949999999999997E-12</c:v>
                </c:pt>
                <c:pt idx="41198">
                  <c:v>4.7919999999999998E-12</c:v>
                </c:pt>
                <c:pt idx="41199">
                  <c:v>4.7819999999999996E-12</c:v>
                </c:pt>
                <c:pt idx="41200">
                  <c:v>4.7679999999999999E-12</c:v>
                </c:pt>
                <c:pt idx="41201">
                  <c:v>4.7679999999999999E-12</c:v>
                </c:pt>
                <c:pt idx="41202">
                  <c:v>4.7620000000000001E-12</c:v>
                </c:pt>
                <c:pt idx="41203">
                  <c:v>4.7490000000000001E-12</c:v>
                </c:pt>
                <c:pt idx="41204">
                  <c:v>4.7469999999999999E-12</c:v>
                </c:pt>
                <c:pt idx="41205">
                  <c:v>4.7350000000000003E-12</c:v>
                </c:pt>
                <c:pt idx="41206">
                  <c:v>4.728E-12</c:v>
                </c:pt>
                <c:pt idx="41207">
                  <c:v>4.7179999999999999E-12</c:v>
                </c:pt>
                <c:pt idx="41208">
                  <c:v>4.7120000000000001E-12</c:v>
                </c:pt>
                <c:pt idx="41209">
                  <c:v>4.7179999999999999E-12</c:v>
                </c:pt>
                <c:pt idx="41210">
                  <c:v>4.6980000000000004E-12</c:v>
                </c:pt>
                <c:pt idx="41211">
                  <c:v>4.6990000000000001E-12</c:v>
                </c:pt>
                <c:pt idx="41212">
                  <c:v>4.6960000000000002E-12</c:v>
                </c:pt>
                <c:pt idx="41213">
                  <c:v>4.6819999999999996E-12</c:v>
                </c:pt>
                <c:pt idx="41214">
                  <c:v>4.6720000000000003E-12</c:v>
                </c:pt>
                <c:pt idx="41215">
                  <c:v>4.6540000000000002E-12</c:v>
                </c:pt>
                <c:pt idx="41216">
                  <c:v>4.6469999999999999E-12</c:v>
                </c:pt>
                <c:pt idx="41217">
                  <c:v>4.6449999999999997E-12</c:v>
                </c:pt>
                <c:pt idx="41218">
                  <c:v>4.6449999999999997E-12</c:v>
                </c:pt>
                <c:pt idx="41219">
                  <c:v>4.6469999999999999E-12</c:v>
                </c:pt>
                <c:pt idx="41220">
                  <c:v>4.6460000000000002E-12</c:v>
                </c:pt>
                <c:pt idx="41221">
                  <c:v>4.6410000000000001E-12</c:v>
                </c:pt>
                <c:pt idx="41222">
                  <c:v>4.6270000000000004E-12</c:v>
                </c:pt>
                <c:pt idx="41223">
                  <c:v>4.6189999999999996E-12</c:v>
                </c:pt>
                <c:pt idx="41224">
                  <c:v>4.5969999999999999E-12</c:v>
                </c:pt>
                <c:pt idx="41225">
                  <c:v>4.5960000000000002E-12</c:v>
                </c:pt>
                <c:pt idx="41226">
                  <c:v>4.581E-12</c:v>
                </c:pt>
                <c:pt idx="41227">
                  <c:v>4.581E-12</c:v>
                </c:pt>
                <c:pt idx="41228">
                  <c:v>4.5709999999999998E-12</c:v>
                </c:pt>
                <c:pt idx="41229">
                  <c:v>4.573E-12</c:v>
                </c:pt>
                <c:pt idx="41230">
                  <c:v>4.5739999999999997E-12</c:v>
                </c:pt>
                <c:pt idx="41231">
                  <c:v>4.56E-12</c:v>
                </c:pt>
                <c:pt idx="41232">
                  <c:v>4.5570000000000001E-12</c:v>
                </c:pt>
                <c:pt idx="41233">
                  <c:v>4.5549999999999999E-12</c:v>
                </c:pt>
                <c:pt idx="41234">
                  <c:v>4.552E-12</c:v>
                </c:pt>
                <c:pt idx="41235">
                  <c:v>4.5369999999999998E-12</c:v>
                </c:pt>
                <c:pt idx="41236">
                  <c:v>4.5250000000000002E-12</c:v>
                </c:pt>
                <c:pt idx="41237">
                  <c:v>4.5209999999999998E-12</c:v>
                </c:pt>
                <c:pt idx="41238">
                  <c:v>4.5120000000000002E-12</c:v>
                </c:pt>
                <c:pt idx="41239">
                  <c:v>4.5129999999999999E-12</c:v>
                </c:pt>
                <c:pt idx="41240">
                  <c:v>4.51E-12</c:v>
                </c:pt>
                <c:pt idx="41241">
                  <c:v>4.5140000000000004E-12</c:v>
                </c:pt>
                <c:pt idx="41242">
                  <c:v>4.5049999999999999E-12</c:v>
                </c:pt>
                <c:pt idx="41243">
                  <c:v>4.5049999999999999E-12</c:v>
                </c:pt>
                <c:pt idx="41244">
                  <c:v>4.494E-12</c:v>
                </c:pt>
                <c:pt idx="41245">
                  <c:v>4.4930000000000003E-12</c:v>
                </c:pt>
                <c:pt idx="41246">
                  <c:v>4.4960000000000002E-12</c:v>
                </c:pt>
                <c:pt idx="41247">
                  <c:v>4.494E-12</c:v>
                </c:pt>
                <c:pt idx="41248">
                  <c:v>4.4949999999999997E-12</c:v>
                </c:pt>
                <c:pt idx="41249">
                  <c:v>4.4979999999999996E-12</c:v>
                </c:pt>
                <c:pt idx="41250">
                  <c:v>4.4919999999999998E-12</c:v>
                </c:pt>
                <c:pt idx="41251">
                  <c:v>4.4780000000000001E-12</c:v>
                </c:pt>
                <c:pt idx="41252">
                  <c:v>4.4679999999999999E-12</c:v>
                </c:pt>
                <c:pt idx="41253">
                  <c:v>4.4650000000000001E-12</c:v>
                </c:pt>
                <c:pt idx="41254">
                  <c:v>4.4579999999999998E-12</c:v>
                </c:pt>
                <c:pt idx="41255">
                  <c:v>4.4620000000000002E-12</c:v>
                </c:pt>
                <c:pt idx="41256">
                  <c:v>4.4540000000000002E-12</c:v>
                </c:pt>
                <c:pt idx="41257">
                  <c:v>4.4590000000000003E-12</c:v>
                </c:pt>
                <c:pt idx="41258">
                  <c:v>4.4499999999999998E-12</c:v>
                </c:pt>
                <c:pt idx="41259">
                  <c:v>4.4549999999999999E-12</c:v>
                </c:pt>
                <c:pt idx="41260">
                  <c:v>4.4460000000000002E-12</c:v>
                </c:pt>
                <c:pt idx="41261">
                  <c:v>4.452E-12</c:v>
                </c:pt>
                <c:pt idx="41262">
                  <c:v>4.4449999999999997E-12</c:v>
                </c:pt>
                <c:pt idx="41263">
                  <c:v>4.4490000000000001E-12</c:v>
                </c:pt>
                <c:pt idx="41264">
                  <c:v>4.4449999999999997E-12</c:v>
                </c:pt>
                <c:pt idx="41265">
                  <c:v>4.4460000000000002E-12</c:v>
                </c:pt>
                <c:pt idx="41266">
                  <c:v>4.4269999999999996E-12</c:v>
                </c:pt>
                <c:pt idx="41267">
                  <c:v>4.4300000000000003E-12</c:v>
                </c:pt>
                <c:pt idx="41268">
                  <c:v>4.4250000000000002E-12</c:v>
                </c:pt>
                <c:pt idx="41269">
                  <c:v>4.4269999999999996E-12</c:v>
                </c:pt>
                <c:pt idx="41270">
                  <c:v>4.4269999999999996E-12</c:v>
                </c:pt>
                <c:pt idx="41271">
                  <c:v>4.4250000000000002E-12</c:v>
                </c:pt>
                <c:pt idx="41272">
                  <c:v>4.4209999999999998E-12</c:v>
                </c:pt>
                <c:pt idx="41273">
                  <c:v>4.4220000000000003E-12</c:v>
                </c:pt>
                <c:pt idx="41274">
                  <c:v>4.4170000000000003E-12</c:v>
                </c:pt>
                <c:pt idx="41275">
                  <c:v>4.4170000000000003E-12</c:v>
                </c:pt>
                <c:pt idx="41276">
                  <c:v>4.41E-12</c:v>
                </c:pt>
                <c:pt idx="41277">
                  <c:v>4.4159999999999998E-12</c:v>
                </c:pt>
                <c:pt idx="41278">
                  <c:v>4.41E-12</c:v>
                </c:pt>
                <c:pt idx="41279">
                  <c:v>4.4150000000000001E-12</c:v>
                </c:pt>
                <c:pt idx="41280">
                  <c:v>4.4059999999999996E-12</c:v>
                </c:pt>
                <c:pt idx="41281">
                  <c:v>4.4159999999999998E-12</c:v>
                </c:pt>
                <c:pt idx="41282">
                  <c:v>4.4109999999999997E-12</c:v>
                </c:pt>
                <c:pt idx="41283">
                  <c:v>4.4129999999999999E-12</c:v>
                </c:pt>
                <c:pt idx="41284">
                  <c:v>4.531E-12</c:v>
                </c:pt>
                <c:pt idx="41285">
                  <c:v>4.41E-12</c:v>
                </c:pt>
                <c:pt idx="41286">
                  <c:v>4.4010000000000003E-12</c:v>
                </c:pt>
                <c:pt idx="41287">
                  <c:v>4.418E-12</c:v>
                </c:pt>
                <c:pt idx="41288">
                  <c:v>4.4070000000000001E-12</c:v>
                </c:pt>
                <c:pt idx="41289">
                  <c:v>4.3999999999999998E-12</c:v>
                </c:pt>
                <c:pt idx="41290">
                  <c:v>4.3979999999999996E-12</c:v>
                </c:pt>
                <c:pt idx="41291">
                  <c:v>4.3960000000000003E-12</c:v>
                </c:pt>
                <c:pt idx="41292">
                  <c:v>4.3969999999999999E-12</c:v>
                </c:pt>
                <c:pt idx="41293">
                  <c:v>4.41E-12</c:v>
                </c:pt>
                <c:pt idx="41294">
                  <c:v>4.4049999999999999E-12</c:v>
                </c:pt>
                <c:pt idx="41295">
                  <c:v>4.4120000000000002E-12</c:v>
                </c:pt>
                <c:pt idx="41296">
                  <c:v>4.4120000000000002E-12</c:v>
                </c:pt>
                <c:pt idx="41297">
                  <c:v>4.4090000000000003E-12</c:v>
                </c:pt>
                <c:pt idx="41298">
                  <c:v>4.4120000000000002E-12</c:v>
                </c:pt>
                <c:pt idx="41299">
                  <c:v>4.4070000000000001E-12</c:v>
                </c:pt>
                <c:pt idx="41300">
                  <c:v>4.4070000000000001E-12</c:v>
                </c:pt>
                <c:pt idx="41301">
                  <c:v>4.4090000000000003E-12</c:v>
                </c:pt>
                <c:pt idx="41302">
                  <c:v>4.4150000000000001E-12</c:v>
                </c:pt>
                <c:pt idx="41303">
                  <c:v>4.4209999999999998E-12</c:v>
                </c:pt>
                <c:pt idx="41304">
                  <c:v>4.4239999999999997E-12</c:v>
                </c:pt>
                <c:pt idx="41305">
                  <c:v>4.4300000000000003E-12</c:v>
                </c:pt>
                <c:pt idx="41306">
                  <c:v>4.4289999999999998E-12</c:v>
                </c:pt>
                <c:pt idx="41307">
                  <c:v>4.4300000000000003E-12</c:v>
                </c:pt>
                <c:pt idx="41308">
                  <c:v>4.4250000000000002E-12</c:v>
                </c:pt>
                <c:pt idx="41309">
                  <c:v>4.4250000000000002E-12</c:v>
                </c:pt>
                <c:pt idx="41310">
                  <c:v>4.4300000000000003E-12</c:v>
                </c:pt>
                <c:pt idx="41311">
                  <c:v>4.4319999999999997E-12</c:v>
                </c:pt>
                <c:pt idx="41312">
                  <c:v>4.4300000000000003E-12</c:v>
                </c:pt>
                <c:pt idx="41313">
                  <c:v>4.4360000000000001E-12</c:v>
                </c:pt>
                <c:pt idx="41314">
                  <c:v>4.4350000000000004E-12</c:v>
                </c:pt>
                <c:pt idx="41315">
                  <c:v>4.4430000000000004E-12</c:v>
                </c:pt>
                <c:pt idx="41316">
                  <c:v>4.4479999999999996E-12</c:v>
                </c:pt>
                <c:pt idx="41317">
                  <c:v>4.452E-12</c:v>
                </c:pt>
                <c:pt idx="41318">
                  <c:v>4.4510000000000003E-12</c:v>
                </c:pt>
                <c:pt idx="41319">
                  <c:v>4.4449999999999997E-12</c:v>
                </c:pt>
                <c:pt idx="41320">
                  <c:v>4.4479999999999996E-12</c:v>
                </c:pt>
                <c:pt idx="41321">
                  <c:v>4.4590000000000003E-12</c:v>
                </c:pt>
                <c:pt idx="41322">
                  <c:v>4.4540000000000002E-12</c:v>
                </c:pt>
                <c:pt idx="41323">
                  <c:v>4.4659999999999998E-12</c:v>
                </c:pt>
                <c:pt idx="41324">
                  <c:v>4.4620000000000002E-12</c:v>
                </c:pt>
                <c:pt idx="41325">
                  <c:v>4.4700000000000001E-12</c:v>
                </c:pt>
                <c:pt idx="41326">
                  <c:v>4.4700000000000001E-12</c:v>
                </c:pt>
                <c:pt idx="41327">
                  <c:v>4.4780000000000001E-12</c:v>
                </c:pt>
                <c:pt idx="41328">
                  <c:v>4.4800000000000003E-12</c:v>
                </c:pt>
                <c:pt idx="41329">
                  <c:v>4.4919999999999998E-12</c:v>
                </c:pt>
                <c:pt idx="41330">
                  <c:v>4.494E-12</c:v>
                </c:pt>
                <c:pt idx="41331">
                  <c:v>4.5049999999999999E-12</c:v>
                </c:pt>
                <c:pt idx="41332">
                  <c:v>4.4999999999999998E-12</c:v>
                </c:pt>
                <c:pt idx="41333">
                  <c:v>4.5109999999999997E-12</c:v>
                </c:pt>
                <c:pt idx="41334">
                  <c:v>4.5049999999999999E-12</c:v>
                </c:pt>
                <c:pt idx="41335">
                  <c:v>4.5209999999999998E-12</c:v>
                </c:pt>
                <c:pt idx="41336">
                  <c:v>4.5200000000000001E-12</c:v>
                </c:pt>
                <c:pt idx="41337">
                  <c:v>4.5189999999999996E-12</c:v>
                </c:pt>
                <c:pt idx="41338">
                  <c:v>4.5209999999999998E-12</c:v>
                </c:pt>
                <c:pt idx="41339">
                  <c:v>4.5289999999999998E-12</c:v>
                </c:pt>
                <c:pt idx="41340">
                  <c:v>4.5200000000000001E-12</c:v>
                </c:pt>
                <c:pt idx="41341">
                  <c:v>4.5280000000000001E-12</c:v>
                </c:pt>
                <c:pt idx="41342">
                  <c:v>4.5289999999999998E-12</c:v>
                </c:pt>
                <c:pt idx="41343">
                  <c:v>4.5399999999999996E-12</c:v>
                </c:pt>
                <c:pt idx="41344">
                  <c:v>4.5479999999999996E-12</c:v>
                </c:pt>
                <c:pt idx="41345">
                  <c:v>4.5510000000000003E-12</c:v>
                </c:pt>
                <c:pt idx="41346">
                  <c:v>4.5479999999999996E-12</c:v>
                </c:pt>
                <c:pt idx="41347">
                  <c:v>4.5540000000000002E-12</c:v>
                </c:pt>
                <c:pt idx="41348">
                  <c:v>4.5739999999999997E-12</c:v>
                </c:pt>
                <c:pt idx="41349">
                  <c:v>4.5780000000000001E-12</c:v>
                </c:pt>
                <c:pt idx="41350">
                  <c:v>4.5700000000000001E-12</c:v>
                </c:pt>
                <c:pt idx="41351">
                  <c:v>4.5570000000000001E-12</c:v>
                </c:pt>
                <c:pt idx="41352">
                  <c:v>4.5590000000000003E-12</c:v>
                </c:pt>
                <c:pt idx="41353">
                  <c:v>4.5640000000000003E-12</c:v>
                </c:pt>
                <c:pt idx="41354">
                  <c:v>4.573E-12</c:v>
                </c:pt>
                <c:pt idx="41355">
                  <c:v>4.5899999999999996E-12</c:v>
                </c:pt>
                <c:pt idx="41356">
                  <c:v>4.5980000000000004E-12</c:v>
                </c:pt>
                <c:pt idx="41357">
                  <c:v>4.6010000000000003E-12</c:v>
                </c:pt>
                <c:pt idx="41358">
                  <c:v>4.5949999999999997E-12</c:v>
                </c:pt>
                <c:pt idx="41359">
                  <c:v>4.6029999999999997E-12</c:v>
                </c:pt>
                <c:pt idx="41360">
                  <c:v>4.6029999999999997E-12</c:v>
                </c:pt>
                <c:pt idx="41361">
                  <c:v>4.6060000000000004E-12</c:v>
                </c:pt>
                <c:pt idx="41362">
                  <c:v>4.6029999999999997E-12</c:v>
                </c:pt>
                <c:pt idx="41363">
                  <c:v>4.6109999999999996E-12</c:v>
                </c:pt>
                <c:pt idx="41364">
                  <c:v>4.6209999999999998E-12</c:v>
                </c:pt>
                <c:pt idx="41365">
                  <c:v>4.6399999999999996E-12</c:v>
                </c:pt>
                <c:pt idx="41366">
                  <c:v>4.644E-12</c:v>
                </c:pt>
                <c:pt idx="41367">
                  <c:v>4.6369999999999997E-12</c:v>
                </c:pt>
                <c:pt idx="41368">
                  <c:v>4.6369999999999997E-12</c:v>
                </c:pt>
                <c:pt idx="41369">
                  <c:v>4.6410000000000001E-12</c:v>
                </c:pt>
                <c:pt idx="41370">
                  <c:v>4.652E-12</c:v>
                </c:pt>
                <c:pt idx="41371">
                  <c:v>4.6499999999999998E-12</c:v>
                </c:pt>
                <c:pt idx="41372">
                  <c:v>4.6499999999999998E-12</c:v>
                </c:pt>
                <c:pt idx="41373">
                  <c:v>4.665E-12</c:v>
                </c:pt>
                <c:pt idx="41374">
                  <c:v>4.6720000000000003E-12</c:v>
                </c:pt>
                <c:pt idx="41375">
                  <c:v>4.6949999999999997E-12</c:v>
                </c:pt>
                <c:pt idx="41376">
                  <c:v>4.6910000000000001E-12</c:v>
                </c:pt>
                <c:pt idx="41377">
                  <c:v>4.7060000000000003E-12</c:v>
                </c:pt>
                <c:pt idx="41378">
                  <c:v>4.715E-12</c:v>
                </c:pt>
                <c:pt idx="41379">
                  <c:v>4.7220000000000003E-12</c:v>
                </c:pt>
                <c:pt idx="41380">
                  <c:v>4.7250000000000002E-12</c:v>
                </c:pt>
                <c:pt idx="41381">
                  <c:v>4.7250000000000002E-12</c:v>
                </c:pt>
                <c:pt idx="41382">
                  <c:v>4.7220000000000003E-12</c:v>
                </c:pt>
                <c:pt idx="41383">
                  <c:v>4.7289999999999997E-12</c:v>
                </c:pt>
                <c:pt idx="41384">
                  <c:v>4.736E-12</c:v>
                </c:pt>
                <c:pt idx="41385">
                  <c:v>4.7449999999999997E-12</c:v>
                </c:pt>
                <c:pt idx="41386">
                  <c:v>4.7449999999999997E-12</c:v>
                </c:pt>
                <c:pt idx="41387">
                  <c:v>4.7529999999999996E-12</c:v>
                </c:pt>
                <c:pt idx="41388">
                  <c:v>4.7480000000000004E-12</c:v>
                </c:pt>
                <c:pt idx="41389">
                  <c:v>4.7709999999999998E-12</c:v>
                </c:pt>
                <c:pt idx="41390">
                  <c:v>4.7709999999999998E-12</c:v>
                </c:pt>
                <c:pt idx="41391">
                  <c:v>4.778E-12</c:v>
                </c:pt>
                <c:pt idx="41392">
                  <c:v>4.7839999999999998E-12</c:v>
                </c:pt>
                <c:pt idx="41393">
                  <c:v>4.7900000000000004E-12</c:v>
                </c:pt>
                <c:pt idx="41394">
                  <c:v>4.7839999999999998E-12</c:v>
                </c:pt>
                <c:pt idx="41395">
                  <c:v>4.786E-12</c:v>
                </c:pt>
                <c:pt idx="41396">
                  <c:v>4.7869999999999997E-12</c:v>
                </c:pt>
                <c:pt idx="41397">
                  <c:v>4.7880000000000002E-12</c:v>
                </c:pt>
                <c:pt idx="41398">
                  <c:v>4.799E-12</c:v>
                </c:pt>
                <c:pt idx="41399">
                  <c:v>4.8090000000000002E-12</c:v>
                </c:pt>
                <c:pt idx="41400">
                  <c:v>4.8120000000000001E-12</c:v>
                </c:pt>
                <c:pt idx="41401">
                  <c:v>4.8200000000000001E-12</c:v>
                </c:pt>
                <c:pt idx="41402">
                  <c:v>4.8179999999999999E-12</c:v>
                </c:pt>
                <c:pt idx="41403">
                  <c:v>4.8220000000000003E-12</c:v>
                </c:pt>
                <c:pt idx="41404">
                  <c:v>4.8270000000000003E-12</c:v>
                </c:pt>
                <c:pt idx="41405">
                  <c:v>4.8380000000000002E-12</c:v>
                </c:pt>
                <c:pt idx="41406">
                  <c:v>4.8400000000000004E-12</c:v>
                </c:pt>
                <c:pt idx="41407">
                  <c:v>4.8480000000000003E-12</c:v>
                </c:pt>
                <c:pt idx="41408">
                  <c:v>4.8510000000000002E-12</c:v>
                </c:pt>
                <c:pt idx="41409">
                  <c:v>4.8579999999999997E-12</c:v>
                </c:pt>
                <c:pt idx="41410">
                  <c:v>4.8629999999999998E-12</c:v>
                </c:pt>
                <c:pt idx="41411">
                  <c:v>4.8659999999999997E-12</c:v>
                </c:pt>
                <c:pt idx="41412">
                  <c:v>4.8659999999999997E-12</c:v>
                </c:pt>
                <c:pt idx="41413">
                  <c:v>4.8690000000000004E-12</c:v>
                </c:pt>
                <c:pt idx="41414">
                  <c:v>4.8750000000000001E-12</c:v>
                </c:pt>
                <c:pt idx="41415">
                  <c:v>4.8869999999999997E-12</c:v>
                </c:pt>
                <c:pt idx="41416">
                  <c:v>4.8969999999999998E-12</c:v>
                </c:pt>
                <c:pt idx="41417">
                  <c:v>4.9040000000000001E-12</c:v>
                </c:pt>
                <c:pt idx="41418">
                  <c:v>4.9110000000000004E-12</c:v>
                </c:pt>
                <c:pt idx="41419">
                  <c:v>4.9140000000000003E-12</c:v>
                </c:pt>
                <c:pt idx="41420">
                  <c:v>4.9140000000000003E-12</c:v>
                </c:pt>
                <c:pt idx="41421">
                  <c:v>4.9170000000000002E-12</c:v>
                </c:pt>
                <c:pt idx="41422">
                  <c:v>4.9159999999999997E-12</c:v>
                </c:pt>
                <c:pt idx="41423">
                  <c:v>4.9300000000000002E-12</c:v>
                </c:pt>
                <c:pt idx="41424">
                  <c:v>4.9400000000000004E-12</c:v>
                </c:pt>
                <c:pt idx="41425">
                  <c:v>4.949E-12</c:v>
                </c:pt>
                <c:pt idx="41426">
                  <c:v>4.9590000000000002E-12</c:v>
                </c:pt>
                <c:pt idx="41427">
                  <c:v>4.9560000000000003E-12</c:v>
                </c:pt>
                <c:pt idx="41428">
                  <c:v>4.9610000000000004E-12</c:v>
                </c:pt>
                <c:pt idx="41429">
                  <c:v>4.9709999999999997E-12</c:v>
                </c:pt>
                <c:pt idx="41430">
                  <c:v>4.9900000000000003E-12</c:v>
                </c:pt>
                <c:pt idx="41431">
                  <c:v>4.9809999999999999E-12</c:v>
                </c:pt>
                <c:pt idx="41432">
                  <c:v>4.9869999999999997E-12</c:v>
                </c:pt>
                <c:pt idx="41433">
                  <c:v>5.0010000000000002E-12</c:v>
                </c:pt>
                <c:pt idx="41434">
                  <c:v>5.0010000000000002E-12</c:v>
                </c:pt>
                <c:pt idx="41435">
                  <c:v>5.007E-12</c:v>
                </c:pt>
                <c:pt idx="41436">
                  <c:v>5.007E-12</c:v>
                </c:pt>
                <c:pt idx="41437">
                  <c:v>5.0079999999999997E-12</c:v>
                </c:pt>
                <c:pt idx="41438">
                  <c:v>5.0040000000000001E-12</c:v>
                </c:pt>
                <c:pt idx="41439">
                  <c:v>5.0040000000000001E-12</c:v>
                </c:pt>
                <c:pt idx="41440">
                  <c:v>5.0079999999999997E-12</c:v>
                </c:pt>
                <c:pt idx="41441">
                  <c:v>5.0179999999999998E-12</c:v>
                </c:pt>
                <c:pt idx="41442">
                  <c:v>5.0240000000000004E-12</c:v>
                </c:pt>
                <c:pt idx="41443">
                  <c:v>5.0380000000000001E-12</c:v>
                </c:pt>
                <c:pt idx="41444">
                  <c:v>5.041E-12</c:v>
                </c:pt>
                <c:pt idx="41445">
                  <c:v>5.041E-12</c:v>
                </c:pt>
                <c:pt idx="41446">
                  <c:v>5.0400000000000003E-12</c:v>
                </c:pt>
                <c:pt idx="41447">
                  <c:v>5.0510000000000002E-12</c:v>
                </c:pt>
                <c:pt idx="41448">
                  <c:v>5.057E-12</c:v>
                </c:pt>
                <c:pt idx="41449">
                  <c:v>5.0640000000000002E-12</c:v>
                </c:pt>
                <c:pt idx="41450">
                  <c:v>5.0579999999999997E-12</c:v>
                </c:pt>
                <c:pt idx="41451">
                  <c:v>5.0610000000000003E-12</c:v>
                </c:pt>
                <c:pt idx="41452">
                  <c:v>5.0610000000000003E-12</c:v>
                </c:pt>
                <c:pt idx="41453">
                  <c:v>5.0599999999999998E-12</c:v>
                </c:pt>
                <c:pt idx="41454">
                  <c:v>5.0709999999999997E-12</c:v>
                </c:pt>
                <c:pt idx="41455">
                  <c:v>5.0889999999999998E-12</c:v>
                </c:pt>
                <c:pt idx="41456">
                  <c:v>5.0880000000000001E-12</c:v>
                </c:pt>
                <c:pt idx="41457">
                  <c:v>5.1010000000000002E-12</c:v>
                </c:pt>
                <c:pt idx="41458">
                  <c:v>5.0930000000000002E-12</c:v>
                </c:pt>
                <c:pt idx="41459">
                  <c:v>5.0969999999999998E-12</c:v>
                </c:pt>
                <c:pt idx="41460">
                  <c:v>5.1030000000000004E-12</c:v>
                </c:pt>
                <c:pt idx="41461">
                  <c:v>5.1159999999999996E-12</c:v>
                </c:pt>
                <c:pt idx="41462">
                  <c:v>5.1140000000000002E-12</c:v>
                </c:pt>
                <c:pt idx="41463">
                  <c:v>5.1250000000000001E-12</c:v>
                </c:pt>
                <c:pt idx="41464">
                  <c:v>5.1220000000000002E-12</c:v>
                </c:pt>
                <c:pt idx="41465">
                  <c:v>5.1229999999999999E-12</c:v>
                </c:pt>
                <c:pt idx="41466">
                  <c:v>5.1309999999999998E-12</c:v>
                </c:pt>
                <c:pt idx="41467">
                  <c:v>5.133E-12</c:v>
                </c:pt>
                <c:pt idx="41468">
                  <c:v>5.1350000000000002E-12</c:v>
                </c:pt>
                <c:pt idx="41469">
                  <c:v>5.1480000000000003E-12</c:v>
                </c:pt>
                <c:pt idx="41470">
                  <c:v>5.1450000000000004E-12</c:v>
                </c:pt>
                <c:pt idx="41471">
                  <c:v>5.1549999999999997E-12</c:v>
                </c:pt>
                <c:pt idx="41472">
                  <c:v>5.1530000000000004E-12</c:v>
                </c:pt>
                <c:pt idx="41473">
                  <c:v>5.1590000000000001E-12</c:v>
                </c:pt>
                <c:pt idx="41474">
                  <c:v>5.1670000000000001E-12</c:v>
                </c:pt>
                <c:pt idx="41475">
                  <c:v>5.1510000000000002E-12</c:v>
                </c:pt>
                <c:pt idx="41476">
                  <c:v>5.1530000000000004E-12</c:v>
                </c:pt>
                <c:pt idx="41477">
                  <c:v>5.1649999999999999E-12</c:v>
                </c:pt>
                <c:pt idx="41478">
                  <c:v>5.1740000000000004E-12</c:v>
                </c:pt>
                <c:pt idx="41479">
                  <c:v>5.1789999999999996E-12</c:v>
                </c:pt>
                <c:pt idx="41480">
                  <c:v>5.1820000000000003E-12</c:v>
                </c:pt>
                <c:pt idx="41481">
                  <c:v>5.1889999999999998E-12</c:v>
                </c:pt>
                <c:pt idx="41482">
                  <c:v>5.1900000000000003E-12</c:v>
                </c:pt>
                <c:pt idx="41483">
                  <c:v>5.1980000000000003E-12</c:v>
                </c:pt>
                <c:pt idx="41484">
                  <c:v>5.2149999999999999E-12</c:v>
                </c:pt>
                <c:pt idx="41485">
                  <c:v>5.2170000000000001E-12</c:v>
                </c:pt>
                <c:pt idx="41486">
                  <c:v>5.2259999999999997E-12</c:v>
                </c:pt>
                <c:pt idx="41487">
                  <c:v>5.2359999999999999E-12</c:v>
                </c:pt>
                <c:pt idx="41488">
                  <c:v>5.2259999999999997E-12</c:v>
                </c:pt>
                <c:pt idx="41489">
                  <c:v>5.2320000000000003E-12</c:v>
                </c:pt>
                <c:pt idx="41490">
                  <c:v>5.2320000000000003E-12</c:v>
                </c:pt>
                <c:pt idx="41491">
                  <c:v>5.2339999999999997E-12</c:v>
                </c:pt>
                <c:pt idx="41492">
                  <c:v>5.2350000000000002E-12</c:v>
                </c:pt>
                <c:pt idx="41493">
                  <c:v>5.2430000000000002E-12</c:v>
                </c:pt>
                <c:pt idx="41494">
                  <c:v>5.2590000000000001E-12</c:v>
                </c:pt>
                <c:pt idx="41495">
                  <c:v>5.2690000000000003E-12</c:v>
                </c:pt>
                <c:pt idx="41496">
                  <c:v>5.2709999999999997E-12</c:v>
                </c:pt>
                <c:pt idx="41497">
                  <c:v>5.275E-12</c:v>
                </c:pt>
                <c:pt idx="41498">
                  <c:v>5.2610000000000003E-12</c:v>
                </c:pt>
                <c:pt idx="41499">
                  <c:v>5.2679999999999998E-12</c:v>
                </c:pt>
                <c:pt idx="41500">
                  <c:v>5.2670000000000001E-12</c:v>
                </c:pt>
                <c:pt idx="41501">
                  <c:v>5.2629999999999997E-12</c:v>
                </c:pt>
                <c:pt idx="41502">
                  <c:v>5.2690000000000003E-12</c:v>
                </c:pt>
                <c:pt idx="41503">
                  <c:v>5.275E-12</c:v>
                </c:pt>
                <c:pt idx="41504">
                  <c:v>5.2779999999999999E-12</c:v>
                </c:pt>
                <c:pt idx="41505">
                  <c:v>5.2789999999999996E-12</c:v>
                </c:pt>
                <c:pt idx="41506">
                  <c:v>5.2870000000000004E-12</c:v>
                </c:pt>
                <c:pt idx="41507">
                  <c:v>5.2989999999999999E-12</c:v>
                </c:pt>
                <c:pt idx="41508">
                  <c:v>5.2950000000000004E-12</c:v>
                </c:pt>
                <c:pt idx="41509">
                  <c:v>5.3049999999999997E-12</c:v>
                </c:pt>
                <c:pt idx="41510">
                  <c:v>5.3010000000000001E-12</c:v>
                </c:pt>
                <c:pt idx="41511">
                  <c:v>5.3090000000000001E-12</c:v>
                </c:pt>
                <c:pt idx="41512">
                  <c:v>5.3069999999999999E-12</c:v>
                </c:pt>
                <c:pt idx="41513">
                  <c:v>5.3110000000000003E-12</c:v>
                </c:pt>
                <c:pt idx="41514">
                  <c:v>5.3079999999999996E-12</c:v>
                </c:pt>
                <c:pt idx="41515">
                  <c:v>5.3289999999999996E-12</c:v>
                </c:pt>
                <c:pt idx="41516">
                  <c:v>5.3229999999999998E-12</c:v>
                </c:pt>
                <c:pt idx="41517">
                  <c:v>5.3229999999999998E-12</c:v>
                </c:pt>
                <c:pt idx="41518">
                  <c:v>5.3160000000000004E-12</c:v>
                </c:pt>
                <c:pt idx="41519">
                  <c:v>5.3179999999999998E-12</c:v>
                </c:pt>
                <c:pt idx="41520">
                  <c:v>5.3140000000000002E-12</c:v>
                </c:pt>
                <c:pt idx="41521">
                  <c:v>5.312E-12</c:v>
                </c:pt>
                <c:pt idx="41522">
                  <c:v>5.3060000000000002E-12</c:v>
                </c:pt>
                <c:pt idx="41523">
                  <c:v>5.3069999999999999E-12</c:v>
                </c:pt>
                <c:pt idx="41524">
                  <c:v>5.3069999999999999E-12</c:v>
                </c:pt>
                <c:pt idx="41525">
                  <c:v>5.3069999999999999E-12</c:v>
                </c:pt>
                <c:pt idx="41526">
                  <c:v>5.304E-12</c:v>
                </c:pt>
                <c:pt idx="41527">
                  <c:v>5.3149999999999999E-12</c:v>
                </c:pt>
                <c:pt idx="41528">
                  <c:v>5.3179999999999998E-12</c:v>
                </c:pt>
                <c:pt idx="41529">
                  <c:v>5.3279999999999999E-12</c:v>
                </c:pt>
                <c:pt idx="41530">
                  <c:v>5.3069999999999999E-12</c:v>
                </c:pt>
                <c:pt idx="41531">
                  <c:v>5.3199999999999999E-12</c:v>
                </c:pt>
                <c:pt idx="41532">
                  <c:v>5.3140000000000002E-12</c:v>
                </c:pt>
                <c:pt idx="41533">
                  <c:v>5.3190000000000003E-12</c:v>
                </c:pt>
                <c:pt idx="41534">
                  <c:v>5.3010000000000001E-12</c:v>
                </c:pt>
                <c:pt idx="41535">
                  <c:v>5.3049999999999997E-12</c:v>
                </c:pt>
                <c:pt idx="41536">
                  <c:v>5.3010000000000001E-12</c:v>
                </c:pt>
                <c:pt idx="41537">
                  <c:v>5.3010000000000001E-12</c:v>
                </c:pt>
                <c:pt idx="41538">
                  <c:v>5.2980000000000002E-12</c:v>
                </c:pt>
                <c:pt idx="41539">
                  <c:v>5.2960000000000001E-12</c:v>
                </c:pt>
                <c:pt idx="41540">
                  <c:v>5.2919999999999997E-12</c:v>
                </c:pt>
                <c:pt idx="41541">
                  <c:v>5.2980000000000002E-12</c:v>
                </c:pt>
                <c:pt idx="41542">
                  <c:v>5.2889999999999998E-12</c:v>
                </c:pt>
                <c:pt idx="41543">
                  <c:v>5.2939999999999999E-12</c:v>
                </c:pt>
                <c:pt idx="41544">
                  <c:v>5.2870000000000004E-12</c:v>
                </c:pt>
                <c:pt idx="41545">
                  <c:v>5.2889999999999998E-12</c:v>
                </c:pt>
                <c:pt idx="41546">
                  <c:v>5.2880000000000001E-12</c:v>
                </c:pt>
                <c:pt idx="41547">
                  <c:v>5.2740000000000003E-12</c:v>
                </c:pt>
                <c:pt idx="41548">
                  <c:v>5.2800000000000001E-12</c:v>
                </c:pt>
                <c:pt idx="41549">
                  <c:v>5.2800000000000001E-12</c:v>
                </c:pt>
                <c:pt idx="41550">
                  <c:v>5.2800000000000001E-12</c:v>
                </c:pt>
                <c:pt idx="41551">
                  <c:v>5.2789999999999996E-12</c:v>
                </c:pt>
                <c:pt idx="41552">
                  <c:v>5.2670000000000001E-12</c:v>
                </c:pt>
                <c:pt idx="41553">
                  <c:v>5.2640000000000002E-12</c:v>
                </c:pt>
                <c:pt idx="41554">
                  <c:v>5.2610000000000003E-12</c:v>
                </c:pt>
                <c:pt idx="41555">
                  <c:v>5.2499999999999996E-12</c:v>
                </c:pt>
                <c:pt idx="41556">
                  <c:v>5.2549999999999997E-12</c:v>
                </c:pt>
                <c:pt idx="41557">
                  <c:v>5.254E-12</c:v>
                </c:pt>
                <c:pt idx="41558">
                  <c:v>5.2549999999999997E-12</c:v>
                </c:pt>
                <c:pt idx="41559">
                  <c:v>5.2460000000000001E-12</c:v>
                </c:pt>
                <c:pt idx="41560">
                  <c:v>5.2419999999999997E-12</c:v>
                </c:pt>
                <c:pt idx="41561">
                  <c:v>5.2450000000000004E-12</c:v>
                </c:pt>
                <c:pt idx="41562">
                  <c:v>5.2519999999999998E-12</c:v>
                </c:pt>
                <c:pt idx="41563">
                  <c:v>5.2560000000000002E-12</c:v>
                </c:pt>
                <c:pt idx="41564">
                  <c:v>5.2489999999999999E-12</c:v>
                </c:pt>
                <c:pt idx="41565">
                  <c:v>5.2469999999999998E-12</c:v>
                </c:pt>
                <c:pt idx="41566">
                  <c:v>5.2439999999999999E-12</c:v>
                </c:pt>
                <c:pt idx="41567">
                  <c:v>5.2320000000000003E-12</c:v>
                </c:pt>
                <c:pt idx="41568">
                  <c:v>5.2270000000000002E-12</c:v>
                </c:pt>
                <c:pt idx="41569">
                  <c:v>5.2170000000000001E-12</c:v>
                </c:pt>
                <c:pt idx="41570">
                  <c:v>5.212E-12</c:v>
                </c:pt>
                <c:pt idx="41571">
                  <c:v>5.2069999999999999E-12</c:v>
                </c:pt>
                <c:pt idx="41572">
                  <c:v>5.199E-12</c:v>
                </c:pt>
                <c:pt idx="41573">
                  <c:v>5.1999999999999997E-12</c:v>
                </c:pt>
                <c:pt idx="41574">
                  <c:v>5.1999999999999997E-12</c:v>
                </c:pt>
                <c:pt idx="41575">
                  <c:v>5.1889999999999998E-12</c:v>
                </c:pt>
                <c:pt idx="41576">
                  <c:v>5.1729999999999999E-12</c:v>
                </c:pt>
                <c:pt idx="41577">
                  <c:v>5.1720000000000002E-12</c:v>
                </c:pt>
                <c:pt idx="41578">
                  <c:v>5.1679999999999998E-12</c:v>
                </c:pt>
                <c:pt idx="41579">
                  <c:v>5.1569999999999999E-12</c:v>
                </c:pt>
                <c:pt idx="41580">
                  <c:v>5.1389999999999998E-12</c:v>
                </c:pt>
                <c:pt idx="41581">
                  <c:v>5.1510000000000002E-12</c:v>
                </c:pt>
                <c:pt idx="41582">
                  <c:v>5.128E-12</c:v>
                </c:pt>
                <c:pt idx="41583">
                  <c:v>5.1300000000000002E-12</c:v>
                </c:pt>
                <c:pt idx="41584">
                  <c:v>5.1140000000000002E-12</c:v>
                </c:pt>
                <c:pt idx="41585">
                  <c:v>5.1049999999999998E-12</c:v>
                </c:pt>
                <c:pt idx="41586">
                  <c:v>5.099E-12</c:v>
                </c:pt>
                <c:pt idx="41587">
                  <c:v>5.0880000000000001E-12</c:v>
                </c:pt>
                <c:pt idx="41588">
                  <c:v>5.0880000000000001E-12</c:v>
                </c:pt>
                <c:pt idx="41589">
                  <c:v>5.0830000000000001E-12</c:v>
                </c:pt>
                <c:pt idx="41590">
                  <c:v>5.078E-12</c:v>
                </c:pt>
                <c:pt idx="41591">
                  <c:v>5.0740000000000004E-12</c:v>
                </c:pt>
                <c:pt idx="41592">
                  <c:v>5.062E-12</c:v>
                </c:pt>
                <c:pt idx="41593">
                  <c:v>5.0540000000000001E-12</c:v>
                </c:pt>
                <c:pt idx="41594">
                  <c:v>5.0499999999999997E-12</c:v>
                </c:pt>
                <c:pt idx="41595">
                  <c:v>5.0439999999999999E-12</c:v>
                </c:pt>
                <c:pt idx="41596">
                  <c:v>5.0330000000000001E-12</c:v>
                </c:pt>
                <c:pt idx="41597">
                  <c:v>5.0270000000000003E-12</c:v>
                </c:pt>
                <c:pt idx="41598">
                  <c:v>5.0129999999999997E-12</c:v>
                </c:pt>
                <c:pt idx="41599">
                  <c:v>5.0170000000000001E-12</c:v>
                </c:pt>
                <c:pt idx="41600">
                  <c:v>5.0019999999999999E-12</c:v>
                </c:pt>
                <c:pt idx="41601">
                  <c:v>4.9960000000000001E-12</c:v>
                </c:pt>
                <c:pt idx="41602">
                  <c:v>4.9789999999999997E-12</c:v>
                </c:pt>
                <c:pt idx="41603">
                  <c:v>4.9750000000000001E-12</c:v>
                </c:pt>
                <c:pt idx="41604">
                  <c:v>4.9629999999999998E-12</c:v>
                </c:pt>
                <c:pt idx="41605">
                  <c:v>4.9709999999999997E-12</c:v>
                </c:pt>
                <c:pt idx="41606">
                  <c:v>4.9560000000000003E-12</c:v>
                </c:pt>
                <c:pt idx="41607">
                  <c:v>4.9549999999999998E-12</c:v>
                </c:pt>
                <c:pt idx="41608">
                  <c:v>4.9449999999999996E-12</c:v>
                </c:pt>
                <c:pt idx="41609">
                  <c:v>4.9369999999999997E-12</c:v>
                </c:pt>
                <c:pt idx="41610">
                  <c:v>4.928E-12</c:v>
                </c:pt>
                <c:pt idx="41611">
                  <c:v>4.92E-12</c:v>
                </c:pt>
                <c:pt idx="41612">
                  <c:v>4.9079999999999997E-12</c:v>
                </c:pt>
                <c:pt idx="41613">
                  <c:v>4.9010000000000002E-12</c:v>
                </c:pt>
                <c:pt idx="41614">
                  <c:v>4.8930000000000003E-12</c:v>
                </c:pt>
                <c:pt idx="41615">
                  <c:v>4.8999999999999997E-12</c:v>
                </c:pt>
                <c:pt idx="41616">
                  <c:v>4.8869999999999997E-12</c:v>
                </c:pt>
                <c:pt idx="41617">
                  <c:v>4.8770000000000003E-12</c:v>
                </c:pt>
                <c:pt idx="41618">
                  <c:v>4.8770000000000003E-12</c:v>
                </c:pt>
                <c:pt idx="41619">
                  <c:v>4.87E-12</c:v>
                </c:pt>
                <c:pt idx="41620">
                  <c:v>4.8629999999999998E-12</c:v>
                </c:pt>
                <c:pt idx="41621">
                  <c:v>4.8610000000000004E-12</c:v>
                </c:pt>
                <c:pt idx="41622">
                  <c:v>4.8499999999999997E-12</c:v>
                </c:pt>
                <c:pt idx="41623">
                  <c:v>4.8419999999999998E-12</c:v>
                </c:pt>
                <c:pt idx="41624">
                  <c:v>4.8350000000000003E-12</c:v>
                </c:pt>
                <c:pt idx="41625">
                  <c:v>4.8229999999999999E-12</c:v>
                </c:pt>
                <c:pt idx="41626">
                  <c:v>4.8179999999999999E-12</c:v>
                </c:pt>
                <c:pt idx="41627">
                  <c:v>4.8079999999999997E-12</c:v>
                </c:pt>
                <c:pt idx="41628">
                  <c:v>4.7969999999999999E-12</c:v>
                </c:pt>
                <c:pt idx="41629">
                  <c:v>4.7900000000000004E-12</c:v>
                </c:pt>
                <c:pt idx="41630">
                  <c:v>4.794E-12</c:v>
                </c:pt>
                <c:pt idx="41631">
                  <c:v>4.7750000000000002E-12</c:v>
                </c:pt>
                <c:pt idx="41632">
                  <c:v>4.7599999999999999E-12</c:v>
                </c:pt>
                <c:pt idx="41633">
                  <c:v>4.7549999999999998E-12</c:v>
                </c:pt>
                <c:pt idx="41634">
                  <c:v>4.7590000000000002E-12</c:v>
                </c:pt>
                <c:pt idx="41635">
                  <c:v>4.7529999999999996E-12</c:v>
                </c:pt>
                <c:pt idx="41636">
                  <c:v>4.736E-12</c:v>
                </c:pt>
                <c:pt idx="41637">
                  <c:v>4.7330000000000001E-12</c:v>
                </c:pt>
                <c:pt idx="41638">
                  <c:v>4.7220000000000003E-12</c:v>
                </c:pt>
                <c:pt idx="41639">
                  <c:v>4.7170000000000002E-12</c:v>
                </c:pt>
                <c:pt idx="41640">
                  <c:v>4.707E-12</c:v>
                </c:pt>
                <c:pt idx="41641">
                  <c:v>4.7190000000000004E-12</c:v>
                </c:pt>
                <c:pt idx="41642">
                  <c:v>4.7170000000000002E-12</c:v>
                </c:pt>
                <c:pt idx="41643">
                  <c:v>4.7120000000000001E-12</c:v>
                </c:pt>
                <c:pt idx="41644">
                  <c:v>4.7029999999999997E-12</c:v>
                </c:pt>
                <c:pt idx="41645">
                  <c:v>4.7029999999999997E-12</c:v>
                </c:pt>
                <c:pt idx="41646">
                  <c:v>4.6850000000000003E-12</c:v>
                </c:pt>
                <c:pt idx="41647">
                  <c:v>4.6819999999999996E-12</c:v>
                </c:pt>
                <c:pt idx="41648">
                  <c:v>4.6709999999999998E-12</c:v>
                </c:pt>
                <c:pt idx="41649">
                  <c:v>4.6720000000000003E-12</c:v>
                </c:pt>
                <c:pt idx="41650">
                  <c:v>4.6560000000000004E-12</c:v>
                </c:pt>
                <c:pt idx="41651">
                  <c:v>4.6529999999999997E-12</c:v>
                </c:pt>
                <c:pt idx="41652">
                  <c:v>4.6380000000000002E-12</c:v>
                </c:pt>
                <c:pt idx="41653">
                  <c:v>4.6449999999999997E-12</c:v>
                </c:pt>
                <c:pt idx="41654">
                  <c:v>4.6410000000000001E-12</c:v>
                </c:pt>
                <c:pt idx="41655">
                  <c:v>4.6410000000000001E-12</c:v>
                </c:pt>
                <c:pt idx="41656">
                  <c:v>4.6330000000000002E-12</c:v>
                </c:pt>
                <c:pt idx="41657">
                  <c:v>4.6300000000000003E-12</c:v>
                </c:pt>
                <c:pt idx="41658">
                  <c:v>4.623E-12</c:v>
                </c:pt>
                <c:pt idx="41659">
                  <c:v>4.6140000000000003E-12</c:v>
                </c:pt>
                <c:pt idx="41660">
                  <c:v>4.5990000000000001E-12</c:v>
                </c:pt>
                <c:pt idx="41661">
                  <c:v>4.594E-12</c:v>
                </c:pt>
                <c:pt idx="41662">
                  <c:v>4.586E-12</c:v>
                </c:pt>
                <c:pt idx="41663">
                  <c:v>4.586E-12</c:v>
                </c:pt>
                <c:pt idx="41664">
                  <c:v>4.5830000000000002E-12</c:v>
                </c:pt>
                <c:pt idx="41665">
                  <c:v>4.581E-12</c:v>
                </c:pt>
                <c:pt idx="41666">
                  <c:v>4.573E-12</c:v>
                </c:pt>
                <c:pt idx="41667">
                  <c:v>4.5670000000000002E-12</c:v>
                </c:pt>
                <c:pt idx="41668">
                  <c:v>4.5629999999999998E-12</c:v>
                </c:pt>
                <c:pt idx="41669">
                  <c:v>4.5579999999999998E-12</c:v>
                </c:pt>
                <c:pt idx="41670">
                  <c:v>4.552E-12</c:v>
                </c:pt>
                <c:pt idx="41671">
                  <c:v>4.5449999999999997E-12</c:v>
                </c:pt>
                <c:pt idx="41672">
                  <c:v>4.5319999999999997E-12</c:v>
                </c:pt>
                <c:pt idx="41673">
                  <c:v>4.5369999999999998E-12</c:v>
                </c:pt>
                <c:pt idx="41674">
                  <c:v>4.5270000000000004E-12</c:v>
                </c:pt>
                <c:pt idx="41675">
                  <c:v>4.5330000000000002E-12</c:v>
                </c:pt>
                <c:pt idx="41676">
                  <c:v>4.5339999999999999E-12</c:v>
                </c:pt>
                <c:pt idx="41677">
                  <c:v>4.5220000000000003E-12</c:v>
                </c:pt>
                <c:pt idx="41678">
                  <c:v>4.5179999999999999E-12</c:v>
                </c:pt>
                <c:pt idx="41679">
                  <c:v>4.515E-12</c:v>
                </c:pt>
                <c:pt idx="41680">
                  <c:v>4.5049999999999999E-12</c:v>
                </c:pt>
                <c:pt idx="41681">
                  <c:v>4.5090000000000003E-12</c:v>
                </c:pt>
                <c:pt idx="41682">
                  <c:v>4.5109999999999997E-12</c:v>
                </c:pt>
                <c:pt idx="41683">
                  <c:v>4.51E-12</c:v>
                </c:pt>
                <c:pt idx="41684">
                  <c:v>4.502E-12</c:v>
                </c:pt>
                <c:pt idx="41685">
                  <c:v>4.502E-12</c:v>
                </c:pt>
                <c:pt idx="41686">
                  <c:v>4.5040000000000002E-12</c:v>
                </c:pt>
                <c:pt idx="41687">
                  <c:v>4.4990000000000001E-12</c:v>
                </c:pt>
                <c:pt idx="41688">
                  <c:v>4.494E-12</c:v>
                </c:pt>
                <c:pt idx="41689">
                  <c:v>4.4899999999999996E-12</c:v>
                </c:pt>
                <c:pt idx="41690">
                  <c:v>4.489E-12</c:v>
                </c:pt>
                <c:pt idx="41691">
                  <c:v>4.4930000000000003E-12</c:v>
                </c:pt>
                <c:pt idx="41692">
                  <c:v>4.494E-12</c:v>
                </c:pt>
                <c:pt idx="41693">
                  <c:v>4.502E-12</c:v>
                </c:pt>
                <c:pt idx="41694">
                  <c:v>4.4990000000000001E-12</c:v>
                </c:pt>
                <c:pt idx="41695">
                  <c:v>4.5040000000000002E-12</c:v>
                </c:pt>
                <c:pt idx="41696">
                  <c:v>4.5010000000000003E-12</c:v>
                </c:pt>
                <c:pt idx="41697">
                  <c:v>4.4880000000000003E-12</c:v>
                </c:pt>
                <c:pt idx="41698">
                  <c:v>4.4819999999999997E-12</c:v>
                </c:pt>
                <c:pt idx="41699">
                  <c:v>4.4839999999999999E-12</c:v>
                </c:pt>
                <c:pt idx="41700">
                  <c:v>4.473E-12</c:v>
                </c:pt>
                <c:pt idx="41701">
                  <c:v>4.4709999999999998E-12</c:v>
                </c:pt>
                <c:pt idx="41702">
                  <c:v>4.4679999999999999E-12</c:v>
                </c:pt>
                <c:pt idx="41703">
                  <c:v>4.4720000000000003E-12</c:v>
                </c:pt>
                <c:pt idx="41704">
                  <c:v>4.4720000000000003E-12</c:v>
                </c:pt>
                <c:pt idx="41705">
                  <c:v>4.473E-12</c:v>
                </c:pt>
                <c:pt idx="41706">
                  <c:v>4.4670000000000003E-12</c:v>
                </c:pt>
                <c:pt idx="41707">
                  <c:v>4.4709999999999998E-12</c:v>
                </c:pt>
                <c:pt idx="41708">
                  <c:v>4.4750000000000002E-12</c:v>
                </c:pt>
                <c:pt idx="41709">
                  <c:v>4.4739999999999997E-12</c:v>
                </c:pt>
                <c:pt idx="41710">
                  <c:v>4.4670000000000003E-12</c:v>
                </c:pt>
                <c:pt idx="41711">
                  <c:v>4.4670000000000003E-12</c:v>
                </c:pt>
                <c:pt idx="41712">
                  <c:v>4.4720000000000003E-12</c:v>
                </c:pt>
                <c:pt idx="41713">
                  <c:v>4.4850000000000004E-12</c:v>
                </c:pt>
                <c:pt idx="41714">
                  <c:v>4.4739999999999997E-12</c:v>
                </c:pt>
                <c:pt idx="41715">
                  <c:v>4.4720000000000003E-12</c:v>
                </c:pt>
                <c:pt idx="41716">
                  <c:v>4.4800000000000003E-12</c:v>
                </c:pt>
                <c:pt idx="41717">
                  <c:v>4.473E-12</c:v>
                </c:pt>
                <c:pt idx="41718">
                  <c:v>4.4769999999999996E-12</c:v>
                </c:pt>
                <c:pt idx="41719">
                  <c:v>4.4860000000000001E-12</c:v>
                </c:pt>
                <c:pt idx="41720">
                  <c:v>4.4819999999999997E-12</c:v>
                </c:pt>
                <c:pt idx="41721">
                  <c:v>4.4910000000000001E-12</c:v>
                </c:pt>
                <c:pt idx="41722">
                  <c:v>4.4899999999999996E-12</c:v>
                </c:pt>
                <c:pt idx="41723">
                  <c:v>4.481E-12</c:v>
                </c:pt>
                <c:pt idx="41724">
                  <c:v>4.473E-12</c:v>
                </c:pt>
                <c:pt idx="41725">
                  <c:v>4.4850000000000004E-12</c:v>
                </c:pt>
                <c:pt idx="41726">
                  <c:v>4.481E-12</c:v>
                </c:pt>
                <c:pt idx="41727">
                  <c:v>4.4969999999999999E-12</c:v>
                </c:pt>
                <c:pt idx="41728">
                  <c:v>4.4990000000000001E-12</c:v>
                </c:pt>
                <c:pt idx="41729">
                  <c:v>4.4930000000000003E-12</c:v>
                </c:pt>
                <c:pt idx="41730">
                  <c:v>4.4839999999999999E-12</c:v>
                </c:pt>
                <c:pt idx="41731">
                  <c:v>4.4979999999999996E-12</c:v>
                </c:pt>
                <c:pt idx="41732">
                  <c:v>4.5079999999999998E-12</c:v>
                </c:pt>
                <c:pt idx="41733">
                  <c:v>4.51E-12</c:v>
                </c:pt>
                <c:pt idx="41734">
                  <c:v>4.502E-12</c:v>
                </c:pt>
                <c:pt idx="41735">
                  <c:v>4.5010000000000003E-12</c:v>
                </c:pt>
                <c:pt idx="41736">
                  <c:v>4.5109999999999997E-12</c:v>
                </c:pt>
                <c:pt idx="41737">
                  <c:v>4.5079999999999998E-12</c:v>
                </c:pt>
                <c:pt idx="41738">
                  <c:v>4.5109999999999997E-12</c:v>
                </c:pt>
                <c:pt idx="41739">
                  <c:v>4.5129999999999999E-12</c:v>
                </c:pt>
                <c:pt idx="41740">
                  <c:v>4.5170000000000002E-12</c:v>
                </c:pt>
                <c:pt idx="41741">
                  <c:v>4.5090000000000003E-12</c:v>
                </c:pt>
                <c:pt idx="41742">
                  <c:v>4.5170000000000002E-12</c:v>
                </c:pt>
                <c:pt idx="41743">
                  <c:v>4.523E-12</c:v>
                </c:pt>
                <c:pt idx="41744">
                  <c:v>4.5209999999999998E-12</c:v>
                </c:pt>
                <c:pt idx="41745">
                  <c:v>4.5220000000000003E-12</c:v>
                </c:pt>
                <c:pt idx="41746">
                  <c:v>4.5270000000000004E-12</c:v>
                </c:pt>
                <c:pt idx="41747">
                  <c:v>4.5270000000000004E-12</c:v>
                </c:pt>
                <c:pt idx="41748">
                  <c:v>4.5289999999999998E-12</c:v>
                </c:pt>
                <c:pt idx="41749">
                  <c:v>4.5399999999999996E-12</c:v>
                </c:pt>
                <c:pt idx="41750">
                  <c:v>4.5430000000000003E-12</c:v>
                </c:pt>
                <c:pt idx="41751">
                  <c:v>4.5399999999999996E-12</c:v>
                </c:pt>
                <c:pt idx="41752">
                  <c:v>4.5560000000000004E-12</c:v>
                </c:pt>
                <c:pt idx="41753">
                  <c:v>4.5590000000000003E-12</c:v>
                </c:pt>
                <c:pt idx="41754">
                  <c:v>4.5579999999999998E-12</c:v>
                </c:pt>
                <c:pt idx="41755">
                  <c:v>4.5709999999999998E-12</c:v>
                </c:pt>
                <c:pt idx="41756">
                  <c:v>4.573E-12</c:v>
                </c:pt>
                <c:pt idx="41757">
                  <c:v>4.5689999999999996E-12</c:v>
                </c:pt>
                <c:pt idx="41758">
                  <c:v>4.5720000000000003E-12</c:v>
                </c:pt>
                <c:pt idx="41759">
                  <c:v>4.5780000000000001E-12</c:v>
                </c:pt>
                <c:pt idx="41760">
                  <c:v>4.581E-12</c:v>
                </c:pt>
                <c:pt idx="41761">
                  <c:v>4.5969999999999999E-12</c:v>
                </c:pt>
                <c:pt idx="41762">
                  <c:v>4.6070000000000001E-12</c:v>
                </c:pt>
                <c:pt idx="41763">
                  <c:v>4.6060000000000004E-12</c:v>
                </c:pt>
                <c:pt idx="41764">
                  <c:v>4.602E-12</c:v>
                </c:pt>
                <c:pt idx="41765">
                  <c:v>4.6109999999999996E-12</c:v>
                </c:pt>
                <c:pt idx="41766">
                  <c:v>4.6109999999999996E-12</c:v>
                </c:pt>
                <c:pt idx="41767">
                  <c:v>4.6250000000000002E-12</c:v>
                </c:pt>
                <c:pt idx="41768">
                  <c:v>4.631E-12</c:v>
                </c:pt>
                <c:pt idx="41769">
                  <c:v>4.6469999999999999E-12</c:v>
                </c:pt>
                <c:pt idx="41770">
                  <c:v>4.6399999999999996E-12</c:v>
                </c:pt>
                <c:pt idx="41771">
                  <c:v>4.6510000000000003E-12</c:v>
                </c:pt>
                <c:pt idx="41772">
                  <c:v>4.6469999999999999E-12</c:v>
                </c:pt>
                <c:pt idx="41773">
                  <c:v>4.6579999999999997E-12</c:v>
                </c:pt>
                <c:pt idx="41774">
                  <c:v>4.6510000000000003E-12</c:v>
                </c:pt>
                <c:pt idx="41775">
                  <c:v>4.657E-12</c:v>
                </c:pt>
                <c:pt idx="41776">
                  <c:v>4.6529999999999997E-12</c:v>
                </c:pt>
                <c:pt idx="41777">
                  <c:v>4.6750000000000002E-12</c:v>
                </c:pt>
                <c:pt idx="41778">
                  <c:v>4.6770000000000004E-12</c:v>
                </c:pt>
                <c:pt idx="41779">
                  <c:v>4.6869999999999997E-12</c:v>
                </c:pt>
                <c:pt idx="41780">
                  <c:v>4.6910000000000001E-12</c:v>
                </c:pt>
                <c:pt idx="41781">
                  <c:v>4.7049999999999998E-12</c:v>
                </c:pt>
                <c:pt idx="41782">
                  <c:v>4.7049999999999998E-12</c:v>
                </c:pt>
                <c:pt idx="41783">
                  <c:v>4.7090000000000002E-12</c:v>
                </c:pt>
                <c:pt idx="41784">
                  <c:v>4.7079999999999997E-12</c:v>
                </c:pt>
                <c:pt idx="41785">
                  <c:v>4.7190000000000004E-12</c:v>
                </c:pt>
                <c:pt idx="41786">
                  <c:v>4.7239999999999997E-12</c:v>
                </c:pt>
                <c:pt idx="41787">
                  <c:v>4.7300000000000002E-12</c:v>
                </c:pt>
                <c:pt idx="41788">
                  <c:v>4.7309999999999999E-12</c:v>
                </c:pt>
                <c:pt idx="41789">
                  <c:v>4.736E-12</c:v>
                </c:pt>
                <c:pt idx="41790">
                  <c:v>4.7499999999999998E-12</c:v>
                </c:pt>
                <c:pt idx="41791">
                  <c:v>4.7700000000000001E-12</c:v>
                </c:pt>
                <c:pt idx="41792">
                  <c:v>4.765E-12</c:v>
                </c:pt>
                <c:pt idx="41793">
                  <c:v>4.7709999999999998E-12</c:v>
                </c:pt>
                <c:pt idx="41794">
                  <c:v>4.7900000000000004E-12</c:v>
                </c:pt>
                <c:pt idx="41795">
                  <c:v>4.7930000000000003E-12</c:v>
                </c:pt>
                <c:pt idx="41796">
                  <c:v>4.7949999999999997E-12</c:v>
                </c:pt>
                <c:pt idx="41797">
                  <c:v>4.7930000000000003E-12</c:v>
                </c:pt>
                <c:pt idx="41798">
                  <c:v>4.7800000000000002E-12</c:v>
                </c:pt>
                <c:pt idx="41799">
                  <c:v>4.7999999999999997E-12</c:v>
                </c:pt>
                <c:pt idx="41800">
                  <c:v>4.8060000000000003E-12</c:v>
                </c:pt>
                <c:pt idx="41801">
                  <c:v>4.8229999999999999E-12</c:v>
                </c:pt>
                <c:pt idx="41802">
                  <c:v>4.8350000000000003E-12</c:v>
                </c:pt>
                <c:pt idx="41803">
                  <c:v>4.844E-12</c:v>
                </c:pt>
                <c:pt idx="41804">
                  <c:v>4.8309999999999999E-12</c:v>
                </c:pt>
                <c:pt idx="41805">
                  <c:v>4.8430000000000003E-12</c:v>
                </c:pt>
                <c:pt idx="41806">
                  <c:v>4.8529999999999996E-12</c:v>
                </c:pt>
                <c:pt idx="41807">
                  <c:v>4.8590000000000002E-12</c:v>
                </c:pt>
                <c:pt idx="41808">
                  <c:v>4.857E-12</c:v>
                </c:pt>
                <c:pt idx="41809">
                  <c:v>4.8599999999999999E-12</c:v>
                </c:pt>
                <c:pt idx="41810">
                  <c:v>4.8540000000000001E-12</c:v>
                </c:pt>
                <c:pt idx="41811">
                  <c:v>4.8599999999999999E-12</c:v>
                </c:pt>
                <c:pt idx="41812">
                  <c:v>4.8679999999999999E-12</c:v>
                </c:pt>
                <c:pt idx="41813">
                  <c:v>4.8709999999999997E-12</c:v>
                </c:pt>
                <c:pt idx="41814">
                  <c:v>4.8670000000000002E-12</c:v>
                </c:pt>
                <c:pt idx="41815">
                  <c:v>4.8830000000000001E-12</c:v>
                </c:pt>
                <c:pt idx="41816">
                  <c:v>4.8969999999999998E-12</c:v>
                </c:pt>
                <c:pt idx="41817">
                  <c:v>4.9019999999999999E-12</c:v>
                </c:pt>
                <c:pt idx="41818">
                  <c:v>4.9040000000000001E-12</c:v>
                </c:pt>
                <c:pt idx="41819">
                  <c:v>4.9110000000000004E-12</c:v>
                </c:pt>
                <c:pt idx="41820">
                  <c:v>4.915E-12</c:v>
                </c:pt>
                <c:pt idx="41821">
                  <c:v>4.9120000000000001E-12</c:v>
                </c:pt>
                <c:pt idx="41822">
                  <c:v>4.9190000000000003E-12</c:v>
                </c:pt>
                <c:pt idx="41823">
                  <c:v>4.9259999999999998E-12</c:v>
                </c:pt>
                <c:pt idx="41824">
                  <c:v>4.9350000000000003E-12</c:v>
                </c:pt>
                <c:pt idx="41825">
                  <c:v>4.9369999999999997E-12</c:v>
                </c:pt>
                <c:pt idx="41826">
                  <c:v>4.9430000000000002E-12</c:v>
                </c:pt>
                <c:pt idx="41827">
                  <c:v>4.9449999999999996E-12</c:v>
                </c:pt>
                <c:pt idx="41828">
                  <c:v>4.9389999999999999E-12</c:v>
                </c:pt>
                <c:pt idx="41829">
                  <c:v>4.9549999999999998E-12</c:v>
                </c:pt>
                <c:pt idx="41830">
                  <c:v>4.9540000000000001E-12</c:v>
                </c:pt>
                <c:pt idx="41831">
                  <c:v>4.9540000000000001E-12</c:v>
                </c:pt>
                <c:pt idx="41832">
                  <c:v>4.9649999999999999E-12</c:v>
                </c:pt>
                <c:pt idx="41833">
                  <c:v>4.9659999999999996E-12</c:v>
                </c:pt>
                <c:pt idx="41834">
                  <c:v>4.9620000000000001E-12</c:v>
                </c:pt>
                <c:pt idx="41835">
                  <c:v>4.9620000000000001E-12</c:v>
                </c:pt>
                <c:pt idx="41836">
                  <c:v>4.97E-12</c:v>
                </c:pt>
                <c:pt idx="41837">
                  <c:v>4.986E-12</c:v>
                </c:pt>
                <c:pt idx="41838">
                  <c:v>4.9930000000000002E-12</c:v>
                </c:pt>
                <c:pt idx="41839">
                  <c:v>5.0110000000000004E-12</c:v>
                </c:pt>
                <c:pt idx="41840">
                  <c:v>5.0170000000000001E-12</c:v>
                </c:pt>
                <c:pt idx="41841">
                  <c:v>5.0099999999999999E-12</c:v>
                </c:pt>
                <c:pt idx="41842">
                  <c:v>5.0140000000000002E-12</c:v>
                </c:pt>
                <c:pt idx="41843">
                  <c:v>5.0330000000000001E-12</c:v>
                </c:pt>
                <c:pt idx="41844">
                  <c:v>5.041E-12</c:v>
                </c:pt>
                <c:pt idx="41845">
                  <c:v>5.057E-12</c:v>
                </c:pt>
                <c:pt idx="41846">
                  <c:v>5.0599999999999998E-12</c:v>
                </c:pt>
                <c:pt idx="41847">
                  <c:v>5.0690000000000003E-12</c:v>
                </c:pt>
                <c:pt idx="41848">
                  <c:v>5.0679999999999998E-12</c:v>
                </c:pt>
                <c:pt idx="41849">
                  <c:v>5.0659999999999996E-12</c:v>
                </c:pt>
                <c:pt idx="41850">
                  <c:v>5.0759999999999998E-12</c:v>
                </c:pt>
                <c:pt idx="41851">
                  <c:v>5.099E-12</c:v>
                </c:pt>
                <c:pt idx="41852">
                  <c:v>5.0919999999999997E-12</c:v>
                </c:pt>
                <c:pt idx="41853">
                  <c:v>5.099E-12</c:v>
                </c:pt>
                <c:pt idx="41854">
                  <c:v>5.0839999999999997E-12</c:v>
                </c:pt>
                <c:pt idx="41855">
                  <c:v>5.0950000000000004E-12</c:v>
                </c:pt>
                <c:pt idx="41856">
                  <c:v>5.1040000000000001E-12</c:v>
                </c:pt>
                <c:pt idx="41857">
                  <c:v>5.1140000000000002E-12</c:v>
                </c:pt>
                <c:pt idx="41858">
                  <c:v>5.1229999999999999E-12</c:v>
                </c:pt>
                <c:pt idx="41859">
                  <c:v>5.1250000000000001E-12</c:v>
                </c:pt>
                <c:pt idx="41860">
                  <c:v>5.1270000000000003E-12</c:v>
                </c:pt>
                <c:pt idx="41861">
                  <c:v>5.128E-12</c:v>
                </c:pt>
                <c:pt idx="41862">
                  <c:v>5.128E-12</c:v>
                </c:pt>
                <c:pt idx="41863">
                  <c:v>5.1339999999999997E-12</c:v>
                </c:pt>
                <c:pt idx="41864">
                  <c:v>5.1300000000000002E-12</c:v>
                </c:pt>
                <c:pt idx="41865">
                  <c:v>5.1439999999999999E-12</c:v>
                </c:pt>
                <c:pt idx="41866">
                  <c:v>5.1540000000000001E-12</c:v>
                </c:pt>
                <c:pt idx="41867">
                  <c:v>5.1599999999999998E-12</c:v>
                </c:pt>
                <c:pt idx="41868">
                  <c:v>5.1439999999999999E-12</c:v>
                </c:pt>
                <c:pt idx="41869">
                  <c:v>5.1540000000000001E-12</c:v>
                </c:pt>
                <c:pt idx="41870">
                  <c:v>5.1659999999999996E-12</c:v>
                </c:pt>
                <c:pt idx="41871">
                  <c:v>5.1729999999999999E-12</c:v>
                </c:pt>
                <c:pt idx="41872">
                  <c:v>5.1789999999999996E-12</c:v>
                </c:pt>
                <c:pt idx="41873">
                  <c:v>5.1839999999999997E-12</c:v>
                </c:pt>
                <c:pt idx="41874">
                  <c:v>5.1839999999999997E-12</c:v>
                </c:pt>
                <c:pt idx="41875">
                  <c:v>5.1740000000000004E-12</c:v>
                </c:pt>
                <c:pt idx="41876">
                  <c:v>5.1759999999999998E-12</c:v>
                </c:pt>
                <c:pt idx="41877">
                  <c:v>5.2010000000000002E-12</c:v>
                </c:pt>
                <c:pt idx="41878">
                  <c:v>5.2099999999999998E-12</c:v>
                </c:pt>
                <c:pt idx="41879">
                  <c:v>5.2190000000000003E-12</c:v>
                </c:pt>
                <c:pt idx="41880">
                  <c:v>5.2229999999999999E-12</c:v>
                </c:pt>
                <c:pt idx="41881">
                  <c:v>5.2090000000000001E-12</c:v>
                </c:pt>
                <c:pt idx="41882">
                  <c:v>5.2060000000000002E-12</c:v>
                </c:pt>
                <c:pt idx="41883">
                  <c:v>5.2259999999999997E-12</c:v>
                </c:pt>
                <c:pt idx="41884">
                  <c:v>5.2259999999999997E-12</c:v>
                </c:pt>
                <c:pt idx="41885">
                  <c:v>5.2190000000000003E-12</c:v>
                </c:pt>
                <c:pt idx="41886">
                  <c:v>5.2240000000000004E-12</c:v>
                </c:pt>
                <c:pt idx="41887">
                  <c:v>5.2380000000000001E-12</c:v>
                </c:pt>
                <c:pt idx="41888">
                  <c:v>5.2400000000000003E-12</c:v>
                </c:pt>
                <c:pt idx="41889">
                  <c:v>5.2489999999999999E-12</c:v>
                </c:pt>
                <c:pt idx="41890">
                  <c:v>5.2229999999999999E-12</c:v>
                </c:pt>
                <c:pt idx="41891">
                  <c:v>5.2469999999999998E-12</c:v>
                </c:pt>
                <c:pt idx="41892">
                  <c:v>5.2510000000000001E-12</c:v>
                </c:pt>
                <c:pt idx="41893">
                  <c:v>5.2640000000000002E-12</c:v>
                </c:pt>
                <c:pt idx="41894">
                  <c:v>5.2779999999999999E-12</c:v>
                </c:pt>
                <c:pt idx="41895">
                  <c:v>5.2809999999999998E-12</c:v>
                </c:pt>
                <c:pt idx="41896">
                  <c:v>5.2640000000000002E-12</c:v>
                </c:pt>
                <c:pt idx="41897">
                  <c:v>5.2629999999999997E-12</c:v>
                </c:pt>
                <c:pt idx="41898">
                  <c:v>5.2670000000000001E-12</c:v>
                </c:pt>
                <c:pt idx="41899">
                  <c:v>5.2779999999999999E-12</c:v>
                </c:pt>
                <c:pt idx="41900">
                  <c:v>5.291E-12</c:v>
                </c:pt>
                <c:pt idx="41901">
                  <c:v>5.2960000000000001E-12</c:v>
                </c:pt>
                <c:pt idx="41902">
                  <c:v>5.2989999999999999E-12</c:v>
                </c:pt>
                <c:pt idx="41903">
                  <c:v>5.3099999999999998E-12</c:v>
                </c:pt>
                <c:pt idx="41904">
                  <c:v>5.3090000000000001E-12</c:v>
                </c:pt>
                <c:pt idx="41905">
                  <c:v>5.3220000000000001E-12</c:v>
                </c:pt>
                <c:pt idx="41906">
                  <c:v>5.3049999999999997E-12</c:v>
                </c:pt>
                <c:pt idx="41907">
                  <c:v>5.3160000000000004E-12</c:v>
                </c:pt>
                <c:pt idx="41908">
                  <c:v>5.3090000000000001E-12</c:v>
                </c:pt>
                <c:pt idx="41909">
                  <c:v>5.3209999999999996E-12</c:v>
                </c:pt>
                <c:pt idx="41910">
                  <c:v>5.3199999999999999E-12</c:v>
                </c:pt>
                <c:pt idx="41911">
                  <c:v>5.3359999999999999E-12</c:v>
                </c:pt>
                <c:pt idx="41912">
                  <c:v>5.3389999999999998E-12</c:v>
                </c:pt>
                <c:pt idx="41913">
                  <c:v>5.3400000000000003E-12</c:v>
                </c:pt>
                <c:pt idx="41914">
                  <c:v>5.3430000000000002E-12</c:v>
                </c:pt>
                <c:pt idx="41915">
                  <c:v>5.333E-12</c:v>
                </c:pt>
                <c:pt idx="41916">
                  <c:v>5.3370000000000004E-12</c:v>
                </c:pt>
                <c:pt idx="41917">
                  <c:v>5.3430000000000002E-12</c:v>
                </c:pt>
                <c:pt idx="41918">
                  <c:v>5.341E-12</c:v>
                </c:pt>
                <c:pt idx="41919">
                  <c:v>5.346E-12</c:v>
                </c:pt>
                <c:pt idx="41920">
                  <c:v>5.354E-12</c:v>
                </c:pt>
                <c:pt idx="41921">
                  <c:v>5.3590000000000001E-12</c:v>
                </c:pt>
                <c:pt idx="41922">
                  <c:v>5.3629999999999997E-12</c:v>
                </c:pt>
                <c:pt idx="41923">
                  <c:v>5.3629999999999997E-12</c:v>
                </c:pt>
                <c:pt idx="41924">
                  <c:v>5.3549999999999997E-12</c:v>
                </c:pt>
                <c:pt idx="41925">
                  <c:v>5.3569999999999999E-12</c:v>
                </c:pt>
                <c:pt idx="41926">
                  <c:v>5.3469999999999997E-12</c:v>
                </c:pt>
                <c:pt idx="41927">
                  <c:v>5.3720000000000001E-12</c:v>
                </c:pt>
                <c:pt idx="41928">
                  <c:v>5.375E-12</c:v>
                </c:pt>
                <c:pt idx="41929">
                  <c:v>5.3690000000000002E-12</c:v>
                </c:pt>
                <c:pt idx="41930">
                  <c:v>5.3629999999999997E-12</c:v>
                </c:pt>
                <c:pt idx="41931">
                  <c:v>5.3690000000000002E-12</c:v>
                </c:pt>
                <c:pt idx="41932">
                  <c:v>5.3740000000000003E-12</c:v>
                </c:pt>
                <c:pt idx="41933">
                  <c:v>5.3839999999999997E-12</c:v>
                </c:pt>
                <c:pt idx="41934">
                  <c:v>5.3820000000000003E-12</c:v>
                </c:pt>
                <c:pt idx="41935">
                  <c:v>5.3889999999999998E-12</c:v>
                </c:pt>
                <c:pt idx="41936">
                  <c:v>5.375E-12</c:v>
                </c:pt>
                <c:pt idx="41937">
                  <c:v>5.3770000000000002E-12</c:v>
                </c:pt>
                <c:pt idx="41938">
                  <c:v>5.3770000000000002E-12</c:v>
                </c:pt>
                <c:pt idx="41939">
                  <c:v>5.3900000000000003E-12</c:v>
                </c:pt>
                <c:pt idx="41940">
                  <c:v>5.3839999999999997E-12</c:v>
                </c:pt>
                <c:pt idx="41941">
                  <c:v>5.3859999999999999E-12</c:v>
                </c:pt>
                <c:pt idx="41942">
                  <c:v>5.3859999999999999E-12</c:v>
                </c:pt>
                <c:pt idx="41943">
                  <c:v>5.3839999999999997E-12</c:v>
                </c:pt>
                <c:pt idx="41944">
                  <c:v>5.3839999999999997E-12</c:v>
                </c:pt>
                <c:pt idx="41945">
                  <c:v>5.3880000000000001E-12</c:v>
                </c:pt>
                <c:pt idx="41946">
                  <c:v>5.3820000000000003E-12</c:v>
                </c:pt>
                <c:pt idx="41947">
                  <c:v>5.3779999999999999E-12</c:v>
                </c:pt>
                <c:pt idx="41948">
                  <c:v>5.3789999999999996E-12</c:v>
                </c:pt>
                <c:pt idx="41949">
                  <c:v>5.3989999999999999E-12</c:v>
                </c:pt>
                <c:pt idx="41950">
                  <c:v>5.3839999999999997E-12</c:v>
                </c:pt>
                <c:pt idx="41951">
                  <c:v>5.3839999999999997E-12</c:v>
                </c:pt>
                <c:pt idx="41952">
                  <c:v>5.383E-12</c:v>
                </c:pt>
                <c:pt idx="41953">
                  <c:v>5.383E-12</c:v>
                </c:pt>
                <c:pt idx="41954">
                  <c:v>5.3800000000000001E-12</c:v>
                </c:pt>
                <c:pt idx="41955">
                  <c:v>5.3839999999999997E-12</c:v>
                </c:pt>
                <c:pt idx="41956">
                  <c:v>5.3859999999999999E-12</c:v>
                </c:pt>
                <c:pt idx="41957">
                  <c:v>5.3839999999999997E-12</c:v>
                </c:pt>
                <c:pt idx="41958">
                  <c:v>5.3779999999999999E-12</c:v>
                </c:pt>
                <c:pt idx="41959">
                  <c:v>5.3939999999999998E-12</c:v>
                </c:pt>
                <c:pt idx="41960">
                  <c:v>5.3839999999999997E-12</c:v>
                </c:pt>
                <c:pt idx="41961">
                  <c:v>5.3880000000000001E-12</c:v>
                </c:pt>
                <c:pt idx="41962">
                  <c:v>5.3709999999999996E-12</c:v>
                </c:pt>
                <c:pt idx="41963">
                  <c:v>5.3599999999999998E-12</c:v>
                </c:pt>
                <c:pt idx="41964">
                  <c:v>5.3629999999999997E-12</c:v>
                </c:pt>
                <c:pt idx="41965">
                  <c:v>5.3709999999999996E-12</c:v>
                </c:pt>
                <c:pt idx="41966">
                  <c:v>5.3660000000000004E-12</c:v>
                </c:pt>
                <c:pt idx="41967">
                  <c:v>5.362E-12</c:v>
                </c:pt>
                <c:pt idx="41968">
                  <c:v>5.3580000000000004E-12</c:v>
                </c:pt>
                <c:pt idx="41969">
                  <c:v>5.3720000000000001E-12</c:v>
                </c:pt>
                <c:pt idx="41970">
                  <c:v>5.3679999999999997E-12</c:v>
                </c:pt>
                <c:pt idx="41971">
                  <c:v>5.375E-12</c:v>
                </c:pt>
                <c:pt idx="41972">
                  <c:v>5.3530000000000003E-12</c:v>
                </c:pt>
                <c:pt idx="41973">
                  <c:v>5.3569999999999999E-12</c:v>
                </c:pt>
                <c:pt idx="41974">
                  <c:v>5.3480000000000002E-12</c:v>
                </c:pt>
                <c:pt idx="41975">
                  <c:v>5.3489999999999999E-12</c:v>
                </c:pt>
                <c:pt idx="41976">
                  <c:v>5.3389999999999998E-12</c:v>
                </c:pt>
                <c:pt idx="41977">
                  <c:v>5.3430000000000002E-12</c:v>
                </c:pt>
                <c:pt idx="41978">
                  <c:v>5.3320000000000003E-12</c:v>
                </c:pt>
                <c:pt idx="41979">
                  <c:v>5.3229999999999998E-12</c:v>
                </c:pt>
                <c:pt idx="41980">
                  <c:v>5.3339999999999997E-12</c:v>
                </c:pt>
                <c:pt idx="41981">
                  <c:v>5.3359999999999999E-12</c:v>
                </c:pt>
                <c:pt idx="41982">
                  <c:v>5.3400000000000003E-12</c:v>
                </c:pt>
                <c:pt idx="41983">
                  <c:v>5.3489999999999999E-12</c:v>
                </c:pt>
                <c:pt idx="41984">
                  <c:v>5.3339999999999997E-12</c:v>
                </c:pt>
                <c:pt idx="41985">
                  <c:v>5.333E-12</c:v>
                </c:pt>
                <c:pt idx="41986">
                  <c:v>5.3220000000000001E-12</c:v>
                </c:pt>
                <c:pt idx="41987">
                  <c:v>5.3339999999999997E-12</c:v>
                </c:pt>
                <c:pt idx="41988">
                  <c:v>5.3279999999999999E-12</c:v>
                </c:pt>
                <c:pt idx="41989">
                  <c:v>5.3270000000000002E-12</c:v>
                </c:pt>
                <c:pt idx="41990">
                  <c:v>5.3179999999999998E-12</c:v>
                </c:pt>
                <c:pt idx="41991">
                  <c:v>5.3199999999999999E-12</c:v>
                </c:pt>
                <c:pt idx="41992">
                  <c:v>5.3129999999999997E-12</c:v>
                </c:pt>
                <c:pt idx="41993">
                  <c:v>5.3099999999999998E-12</c:v>
                </c:pt>
                <c:pt idx="41994">
                  <c:v>5.2969999999999997E-12</c:v>
                </c:pt>
                <c:pt idx="41995">
                  <c:v>5.2980000000000002E-12</c:v>
                </c:pt>
                <c:pt idx="41996">
                  <c:v>5.3010000000000001E-12</c:v>
                </c:pt>
                <c:pt idx="41997">
                  <c:v>5.2870000000000004E-12</c:v>
                </c:pt>
                <c:pt idx="41998">
                  <c:v>5.291E-12</c:v>
                </c:pt>
                <c:pt idx="41999">
                  <c:v>5.2809999999999998E-12</c:v>
                </c:pt>
                <c:pt idx="42000">
                  <c:v>5.2679999999999998E-12</c:v>
                </c:pt>
                <c:pt idx="42001">
                  <c:v>5.2569999999999999E-12</c:v>
                </c:pt>
                <c:pt idx="42002">
                  <c:v>5.2469999999999998E-12</c:v>
                </c:pt>
                <c:pt idx="42003">
                  <c:v>5.2510000000000001E-12</c:v>
                </c:pt>
                <c:pt idx="42004">
                  <c:v>5.2439999999999999E-12</c:v>
                </c:pt>
                <c:pt idx="42005">
                  <c:v>5.2400000000000003E-12</c:v>
                </c:pt>
                <c:pt idx="42006">
                  <c:v>5.2309999999999998E-12</c:v>
                </c:pt>
                <c:pt idx="42007">
                  <c:v>5.2190000000000003E-12</c:v>
                </c:pt>
                <c:pt idx="42008">
                  <c:v>5.2069999999999999E-12</c:v>
                </c:pt>
                <c:pt idx="42009">
                  <c:v>5.2019999999999998E-12</c:v>
                </c:pt>
                <c:pt idx="42010">
                  <c:v>5.2019999999999998E-12</c:v>
                </c:pt>
                <c:pt idx="42011">
                  <c:v>5.1960000000000001E-12</c:v>
                </c:pt>
                <c:pt idx="42012">
                  <c:v>5.183E-12</c:v>
                </c:pt>
                <c:pt idx="42013">
                  <c:v>5.1729999999999999E-12</c:v>
                </c:pt>
                <c:pt idx="42014">
                  <c:v>5.1560000000000002E-12</c:v>
                </c:pt>
                <c:pt idx="42015">
                  <c:v>5.1540000000000001E-12</c:v>
                </c:pt>
                <c:pt idx="42016">
                  <c:v>5.1460000000000001E-12</c:v>
                </c:pt>
                <c:pt idx="42017">
                  <c:v>5.1460000000000001E-12</c:v>
                </c:pt>
                <c:pt idx="42018">
                  <c:v>5.1270000000000003E-12</c:v>
                </c:pt>
                <c:pt idx="42019">
                  <c:v>5.1149999999999999E-12</c:v>
                </c:pt>
                <c:pt idx="42020">
                  <c:v>5.1069999999999999E-12</c:v>
                </c:pt>
                <c:pt idx="42021">
                  <c:v>5.0980000000000003E-12</c:v>
                </c:pt>
                <c:pt idx="42022">
                  <c:v>5.1010000000000002E-12</c:v>
                </c:pt>
                <c:pt idx="42023">
                  <c:v>5.0869999999999996E-12</c:v>
                </c:pt>
                <c:pt idx="42024">
                  <c:v>5.0850000000000002E-12</c:v>
                </c:pt>
                <c:pt idx="42025">
                  <c:v>5.0800000000000002E-12</c:v>
                </c:pt>
                <c:pt idx="42026">
                  <c:v>5.0740000000000004E-12</c:v>
                </c:pt>
                <c:pt idx="42027">
                  <c:v>5.062E-12</c:v>
                </c:pt>
                <c:pt idx="42028">
                  <c:v>5.0560000000000003E-12</c:v>
                </c:pt>
                <c:pt idx="42029">
                  <c:v>5.0560000000000003E-12</c:v>
                </c:pt>
                <c:pt idx="42030">
                  <c:v>5.0439999999999999E-12</c:v>
                </c:pt>
                <c:pt idx="42031">
                  <c:v>5.0300000000000002E-12</c:v>
                </c:pt>
                <c:pt idx="42032">
                  <c:v>5.0229999999999999E-12</c:v>
                </c:pt>
                <c:pt idx="42033">
                  <c:v>5.0220000000000002E-12</c:v>
                </c:pt>
                <c:pt idx="42034">
                  <c:v>5.0159999999999996E-12</c:v>
                </c:pt>
                <c:pt idx="42035">
                  <c:v>4.9999999999999997E-12</c:v>
                </c:pt>
                <c:pt idx="42036">
                  <c:v>4.9839999999999998E-12</c:v>
                </c:pt>
                <c:pt idx="42037">
                  <c:v>4.9800000000000002E-12</c:v>
                </c:pt>
                <c:pt idx="42038">
                  <c:v>4.9739999999999996E-12</c:v>
                </c:pt>
                <c:pt idx="42039">
                  <c:v>4.9759999999999998E-12</c:v>
                </c:pt>
                <c:pt idx="42040">
                  <c:v>4.9729999999999999E-12</c:v>
                </c:pt>
                <c:pt idx="42041">
                  <c:v>4.9579999999999997E-12</c:v>
                </c:pt>
                <c:pt idx="42042">
                  <c:v>4.9419999999999997E-12</c:v>
                </c:pt>
                <c:pt idx="42043">
                  <c:v>4.9439999999999999E-12</c:v>
                </c:pt>
                <c:pt idx="42044">
                  <c:v>4.9309999999999999E-12</c:v>
                </c:pt>
                <c:pt idx="42045">
                  <c:v>4.9330000000000001E-12</c:v>
                </c:pt>
                <c:pt idx="42046">
                  <c:v>4.9300000000000002E-12</c:v>
                </c:pt>
                <c:pt idx="42047">
                  <c:v>4.9350000000000003E-12</c:v>
                </c:pt>
                <c:pt idx="42048">
                  <c:v>4.8939999999999999E-12</c:v>
                </c:pt>
                <c:pt idx="42049">
                  <c:v>4.8930000000000003E-12</c:v>
                </c:pt>
                <c:pt idx="42050">
                  <c:v>4.8930000000000003E-12</c:v>
                </c:pt>
                <c:pt idx="42051">
                  <c:v>4.9010000000000002E-12</c:v>
                </c:pt>
                <c:pt idx="42052">
                  <c:v>4.8850000000000003E-12</c:v>
                </c:pt>
                <c:pt idx="42053">
                  <c:v>4.8820000000000004E-12</c:v>
                </c:pt>
                <c:pt idx="42054">
                  <c:v>4.8690000000000004E-12</c:v>
                </c:pt>
                <c:pt idx="42055">
                  <c:v>4.8720000000000002E-12</c:v>
                </c:pt>
                <c:pt idx="42056">
                  <c:v>4.8610000000000004E-12</c:v>
                </c:pt>
                <c:pt idx="42057">
                  <c:v>4.8640000000000003E-12</c:v>
                </c:pt>
                <c:pt idx="42058">
                  <c:v>4.8579999999999997E-12</c:v>
                </c:pt>
                <c:pt idx="42059">
                  <c:v>4.8480000000000003E-12</c:v>
                </c:pt>
                <c:pt idx="42060">
                  <c:v>4.8250000000000001E-12</c:v>
                </c:pt>
                <c:pt idx="42061">
                  <c:v>4.8229999999999999E-12</c:v>
                </c:pt>
                <c:pt idx="42062">
                  <c:v>4.8200000000000001E-12</c:v>
                </c:pt>
                <c:pt idx="42063">
                  <c:v>4.8220000000000003E-12</c:v>
                </c:pt>
                <c:pt idx="42064">
                  <c:v>4.7999999999999997E-12</c:v>
                </c:pt>
                <c:pt idx="42065">
                  <c:v>4.8029999999999996E-12</c:v>
                </c:pt>
                <c:pt idx="42066">
                  <c:v>4.8019999999999999E-12</c:v>
                </c:pt>
                <c:pt idx="42067">
                  <c:v>4.7969999999999999E-12</c:v>
                </c:pt>
                <c:pt idx="42068">
                  <c:v>4.8060000000000003E-12</c:v>
                </c:pt>
                <c:pt idx="42069">
                  <c:v>4.7949999999999997E-12</c:v>
                </c:pt>
                <c:pt idx="42070">
                  <c:v>4.7830000000000001E-12</c:v>
                </c:pt>
                <c:pt idx="42071">
                  <c:v>4.7770000000000003E-12</c:v>
                </c:pt>
                <c:pt idx="42072">
                  <c:v>4.7549999999999998E-12</c:v>
                </c:pt>
                <c:pt idx="42073">
                  <c:v>4.7670000000000002E-12</c:v>
                </c:pt>
                <c:pt idx="42074">
                  <c:v>4.7700000000000001E-12</c:v>
                </c:pt>
                <c:pt idx="42075">
                  <c:v>4.7609999999999996E-12</c:v>
                </c:pt>
                <c:pt idx="42076">
                  <c:v>4.7549999999999998E-12</c:v>
                </c:pt>
                <c:pt idx="42077">
                  <c:v>4.7510000000000003E-12</c:v>
                </c:pt>
                <c:pt idx="42078">
                  <c:v>4.7369999999999997E-12</c:v>
                </c:pt>
                <c:pt idx="42079">
                  <c:v>4.7350000000000003E-12</c:v>
                </c:pt>
                <c:pt idx="42080">
                  <c:v>4.7330000000000001E-12</c:v>
                </c:pt>
                <c:pt idx="42081">
                  <c:v>4.7369999999999997E-12</c:v>
                </c:pt>
                <c:pt idx="42082">
                  <c:v>4.736E-12</c:v>
                </c:pt>
                <c:pt idx="42083">
                  <c:v>4.7330000000000001E-12</c:v>
                </c:pt>
                <c:pt idx="42084">
                  <c:v>4.7200000000000001E-12</c:v>
                </c:pt>
                <c:pt idx="42085">
                  <c:v>4.7220000000000003E-12</c:v>
                </c:pt>
                <c:pt idx="42086">
                  <c:v>4.7209999999999998E-12</c:v>
                </c:pt>
                <c:pt idx="42087">
                  <c:v>4.723E-12</c:v>
                </c:pt>
                <c:pt idx="42088">
                  <c:v>4.715E-12</c:v>
                </c:pt>
                <c:pt idx="42089">
                  <c:v>4.7179999999999999E-12</c:v>
                </c:pt>
                <c:pt idx="42090">
                  <c:v>4.6899999999999996E-12</c:v>
                </c:pt>
                <c:pt idx="42091">
                  <c:v>4.6990000000000001E-12</c:v>
                </c:pt>
                <c:pt idx="42092">
                  <c:v>4.6999999999999998E-12</c:v>
                </c:pt>
                <c:pt idx="42093">
                  <c:v>4.7010000000000003E-12</c:v>
                </c:pt>
                <c:pt idx="42094">
                  <c:v>4.702E-12</c:v>
                </c:pt>
                <c:pt idx="42095">
                  <c:v>4.686E-12</c:v>
                </c:pt>
                <c:pt idx="42096">
                  <c:v>4.6889999999999999E-12</c:v>
                </c:pt>
                <c:pt idx="42097">
                  <c:v>4.6830000000000001E-12</c:v>
                </c:pt>
                <c:pt idx="42098">
                  <c:v>4.6739999999999997E-12</c:v>
                </c:pt>
                <c:pt idx="42099">
                  <c:v>4.6759999999999999E-12</c:v>
                </c:pt>
                <c:pt idx="42100">
                  <c:v>4.665E-12</c:v>
                </c:pt>
                <c:pt idx="42101">
                  <c:v>4.673E-12</c:v>
                </c:pt>
                <c:pt idx="42102">
                  <c:v>4.6620000000000001E-12</c:v>
                </c:pt>
                <c:pt idx="42103">
                  <c:v>4.6480000000000004E-12</c:v>
                </c:pt>
                <c:pt idx="42104">
                  <c:v>4.6449999999999997E-12</c:v>
                </c:pt>
                <c:pt idx="42105">
                  <c:v>4.636E-12</c:v>
                </c:pt>
                <c:pt idx="42106">
                  <c:v>4.6389999999999999E-12</c:v>
                </c:pt>
                <c:pt idx="42107">
                  <c:v>4.6389999999999999E-12</c:v>
                </c:pt>
                <c:pt idx="42108">
                  <c:v>4.6419999999999998E-12</c:v>
                </c:pt>
                <c:pt idx="42109">
                  <c:v>4.6369999999999997E-12</c:v>
                </c:pt>
                <c:pt idx="42110">
                  <c:v>4.6319999999999996E-12</c:v>
                </c:pt>
                <c:pt idx="42111">
                  <c:v>4.636E-12</c:v>
                </c:pt>
                <c:pt idx="42112">
                  <c:v>4.6319999999999996E-12</c:v>
                </c:pt>
                <c:pt idx="42113">
                  <c:v>4.631E-12</c:v>
                </c:pt>
                <c:pt idx="42114">
                  <c:v>4.6179999999999999E-12</c:v>
                </c:pt>
                <c:pt idx="42115">
                  <c:v>4.6280000000000001E-12</c:v>
                </c:pt>
                <c:pt idx="42116">
                  <c:v>4.623E-12</c:v>
                </c:pt>
                <c:pt idx="42117">
                  <c:v>4.6200000000000001E-12</c:v>
                </c:pt>
                <c:pt idx="42118">
                  <c:v>4.6099999999999999E-12</c:v>
                </c:pt>
                <c:pt idx="42119">
                  <c:v>4.6070000000000001E-12</c:v>
                </c:pt>
                <c:pt idx="42120">
                  <c:v>4.5999999999999998E-12</c:v>
                </c:pt>
                <c:pt idx="42121">
                  <c:v>4.594E-12</c:v>
                </c:pt>
                <c:pt idx="42122">
                  <c:v>4.602E-12</c:v>
                </c:pt>
                <c:pt idx="42123">
                  <c:v>4.5969999999999999E-12</c:v>
                </c:pt>
                <c:pt idx="42124">
                  <c:v>4.5930000000000003E-12</c:v>
                </c:pt>
                <c:pt idx="42125">
                  <c:v>4.5919999999999998E-12</c:v>
                </c:pt>
                <c:pt idx="42126">
                  <c:v>4.5839999999999999E-12</c:v>
                </c:pt>
                <c:pt idx="42127">
                  <c:v>4.5969999999999999E-12</c:v>
                </c:pt>
                <c:pt idx="42128">
                  <c:v>4.6099999999999999E-12</c:v>
                </c:pt>
                <c:pt idx="42129">
                  <c:v>4.6170000000000002E-12</c:v>
                </c:pt>
                <c:pt idx="42130">
                  <c:v>4.6179999999999999E-12</c:v>
                </c:pt>
                <c:pt idx="42131">
                  <c:v>4.6179999999999999E-12</c:v>
                </c:pt>
                <c:pt idx="42132">
                  <c:v>4.5969999999999999E-12</c:v>
                </c:pt>
                <c:pt idx="42133">
                  <c:v>4.5969999999999999E-12</c:v>
                </c:pt>
                <c:pt idx="42134">
                  <c:v>4.5930000000000003E-12</c:v>
                </c:pt>
                <c:pt idx="42135">
                  <c:v>4.5990000000000001E-12</c:v>
                </c:pt>
                <c:pt idx="42136">
                  <c:v>4.5990000000000001E-12</c:v>
                </c:pt>
                <c:pt idx="42137">
                  <c:v>4.6070000000000001E-12</c:v>
                </c:pt>
                <c:pt idx="42138">
                  <c:v>4.5919999999999998E-12</c:v>
                </c:pt>
                <c:pt idx="42139">
                  <c:v>4.6010000000000003E-12</c:v>
                </c:pt>
                <c:pt idx="42140">
                  <c:v>4.6049999999999999E-12</c:v>
                </c:pt>
                <c:pt idx="42141">
                  <c:v>4.6049999999999999E-12</c:v>
                </c:pt>
                <c:pt idx="42142">
                  <c:v>4.6040000000000002E-12</c:v>
                </c:pt>
                <c:pt idx="42143">
                  <c:v>4.586E-12</c:v>
                </c:pt>
                <c:pt idx="42144">
                  <c:v>4.594E-12</c:v>
                </c:pt>
                <c:pt idx="42145">
                  <c:v>4.6029999999999997E-12</c:v>
                </c:pt>
                <c:pt idx="42146">
                  <c:v>4.6049999999999999E-12</c:v>
                </c:pt>
                <c:pt idx="42147">
                  <c:v>4.6079999999999998E-12</c:v>
                </c:pt>
                <c:pt idx="42148">
                  <c:v>4.6159999999999997E-12</c:v>
                </c:pt>
                <c:pt idx="42149">
                  <c:v>4.623E-12</c:v>
                </c:pt>
                <c:pt idx="42150">
                  <c:v>4.623E-12</c:v>
                </c:pt>
                <c:pt idx="42151">
                  <c:v>4.6259999999999999E-12</c:v>
                </c:pt>
                <c:pt idx="42152">
                  <c:v>4.6259999999999999E-12</c:v>
                </c:pt>
                <c:pt idx="42153">
                  <c:v>4.6460000000000002E-12</c:v>
                </c:pt>
                <c:pt idx="42154">
                  <c:v>4.6419999999999998E-12</c:v>
                </c:pt>
                <c:pt idx="42155">
                  <c:v>4.644E-12</c:v>
                </c:pt>
                <c:pt idx="42156">
                  <c:v>4.6300000000000003E-12</c:v>
                </c:pt>
                <c:pt idx="42157">
                  <c:v>4.6430000000000003E-12</c:v>
                </c:pt>
                <c:pt idx="42158">
                  <c:v>4.6369999999999997E-12</c:v>
                </c:pt>
                <c:pt idx="42159">
                  <c:v>4.6289999999999998E-12</c:v>
                </c:pt>
                <c:pt idx="42160">
                  <c:v>4.6239999999999997E-12</c:v>
                </c:pt>
                <c:pt idx="42161">
                  <c:v>4.6419999999999998E-12</c:v>
                </c:pt>
                <c:pt idx="42162">
                  <c:v>4.6549999999999999E-12</c:v>
                </c:pt>
                <c:pt idx="42163">
                  <c:v>4.6659999999999997E-12</c:v>
                </c:pt>
                <c:pt idx="42164">
                  <c:v>4.6609999999999996E-12</c:v>
                </c:pt>
                <c:pt idx="42165">
                  <c:v>4.6620000000000001E-12</c:v>
                </c:pt>
                <c:pt idx="42166">
                  <c:v>4.6640000000000003E-12</c:v>
                </c:pt>
                <c:pt idx="42167">
                  <c:v>4.673E-12</c:v>
                </c:pt>
                <c:pt idx="42168">
                  <c:v>4.6590000000000002E-12</c:v>
                </c:pt>
                <c:pt idx="42169">
                  <c:v>4.6750000000000002E-12</c:v>
                </c:pt>
                <c:pt idx="42170">
                  <c:v>4.6750000000000002E-12</c:v>
                </c:pt>
                <c:pt idx="42171">
                  <c:v>4.673E-12</c:v>
                </c:pt>
                <c:pt idx="42172">
                  <c:v>4.6690000000000004E-12</c:v>
                </c:pt>
                <c:pt idx="42173">
                  <c:v>4.6739999999999997E-12</c:v>
                </c:pt>
                <c:pt idx="42174">
                  <c:v>4.6789999999999998E-12</c:v>
                </c:pt>
                <c:pt idx="42175">
                  <c:v>4.6949999999999997E-12</c:v>
                </c:pt>
                <c:pt idx="42176">
                  <c:v>4.694E-12</c:v>
                </c:pt>
                <c:pt idx="42177">
                  <c:v>4.7060000000000003E-12</c:v>
                </c:pt>
                <c:pt idx="42178">
                  <c:v>4.7090000000000002E-12</c:v>
                </c:pt>
                <c:pt idx="42179">
                  <c:v>4.7140000000000003E-12</c:v>
                </c:pt>
                <c:pt idx="42180">
                  <c:v>4.7179999999999999E-12</c:v>
                </c:pt>
                <c:pt idx="42181">
                  <c:v>4.7330000000000001E-12</c:v>
                </c:pt>
                <c:pt idx="42182">
                  <c:v>4.7400000000000004E-12</c:v>
                </c:pt>
                <c:pt idx="42183">
                  <c:v>4.7419999999999998E-12</c:v>
                </c:pt>
                <c:pt idx="42184">
                  <c:v>4.7319999999999996E-12</c:v>
                </c:pt>
                <c:pt idx="42185">
                  <c:v>4.7430000000000003E-12</c:v>
                </c:pt>
                <c:pt idx="42186">
                  <c:v>4.7410000000000001E-12</c:v>
                </c:pt>
                <c:pt idx="42187">
                  <c:v>4.7400000000000004E-12</c:v>
                </c:pt>
                <c:pt idx="42188">
                  <c:v>4.7410000000000001E-12</c:v>
                </c:pt>
                <c:pt idx="42189">
                  <c:v>4.7419999999999998E-12</c:v>
                </c:pt>
                <c:pt idx="42190">
                  <c:v>4.7560000000000003E-12</c:v>
                </c:pt>
                <c:pt idx="42191">
                  <c:v>4.7609999999999996E-12</c:v>
                </c:pt>
                <c:pt idx="42192">
                  <c:v>4.765E-12</c:v>
                </c:pt>
                <c:pt idx="42193">
                  <c:v>4.7640000000000003E-12</c:v>
                </c:pt>
                <c:pt idx="42194">
                  <c:v>4.773E-12</c:v>
                </c:pt>
                <c:pt idx="42195">
                  <c:v>4.7880000000000002E-12</c:v>
                </c:pt>
                <c:pt idx="42196">
                  <c:v>4.7850000000000003E-12</c:v>
                </c:pt>
                <c:pt idx="42197">
                  <c:v>4.7800000000000002E-12</c:v>
                </c:pt>
                <c:pt idx="42198">
                  <c:v>4.799E-12</c:v>
                </c:pt>
                <c:pt idx="42199">
                  <c:v>4.8019999999999999E-12</c:v>
                </c:pt>
                <c:pt idx="42200">
                  <c:v>4.7969999999999999E-12</c:v>
                </c:pt>
                <c:pt idx="42201">
                  <c:v>4.8060000000000003E-12</c:v>
                </c:pt>
                <c:pt idx="42202">
                  <c:v>4.815E-12</c:v>
                </c:pt>
                <c:pt idx="42203">
                  <c:v>4.8170000000000002E-12</c:v>
                </c:pt>
                <c:pt idx="42204">
                  <c:v>4.8250000000000001E-12</c:v>
                </c:pt>
                <c:pt idx="42205">
                  <c:v>4.8289999999999997E-12</c:v>
                </c:pt>
                <c:pt idx="42206">
                  <c:v>4.8270000000000003E-12</c:v>
                </c:pt>
                <c:pt idx="42207">
                  <c:v>4.8369999999999997E-12</c:v>
                </c:pt>
                <c:pt idx="42208">
                  <c:v>4.8350000000000003E-12</c:v>
                </c:pt>
                <c:pt idx="42209">
                  <c:v>4.857E-12</c:v>
                </c:pt>
                <c:pt idx="42210">
                  <c:v>4.8599999999999999E-12</c:v>
                </c:pt>
                <c:pt idx="42211">
                  <c:v>4.8709999999999997E-12</c:v>
                </c:pt>
                <c:pt idx="42212">
                  <c:v>4.878E-12</c:v>
                </c:pt>
                <c:pt idx="42213">
                  <c:v>4.8820000000000004E-12</c:v>
                </c:pt>
                <c:pt idx="42214">
                  <c:v>4.8900000000000004E-12</c:v>
                </c:pt>
                <c:pt idx="42215">
                  <c:v>4.8960000000000001E-12</c:v>
                </c:pt>
                <c:pt idx="42216">
                  <c:v>4.8869999999999997E-12</c:v>
                </c:pt>
                <c:pt idx="42217">
                  <c:v>4.907E-12</c:v>
                </c:pt>
                <c:pt idx="42218">
                  <c:v>4.9229999999999999E-12</c:v>
                </c:pt>
                <c:pt idx="42219">
                  <c:v>4.9220000000000002E-12</c:v>
                </c:pt>
                <c:pt idx="42220">
                  <c:v>4.9209999999999997E-12</c:v>
                </c:pt>
                <c:pt idx="42221">
                  <c:v>4.9289999999999997E-12</c:v>
                </c:pt>
                <c:pt idx="42222">
                  <c:v>4.9330000000000001E-12</c:v>
                </c:pt>
                <c:pt idx="42223">
                  <c:v>4.9350000000000003E-12</c:v>
                </c:pt>
                <c:pt idx="42224">
                  <c:v>4.9480000000000003E-12</c:v>
                </c:pt>
                <c:pt idx="42225">
                  <c:v>4.9530000000000004E-12</c:v>
                </c:pt>
                <c:pt idx="42226">
                  <c:v>4.957E-12</c:v>
                </c:pt>
                <c:pt idx="42227">
                  <c:v>4.9620000000000001E-12</c:v>
                </c:pt>
                <c:pt idx="42228">
                  <c:v>4.9590000000000002E-12</c:v>
                </c:pt>
                <c:pt idx="42229">
                  <c:v>4.97E-12</c:v>
                </c:pt>
                <c:pt idx="42230">
                  <c:v>4.9620000000000001E-12</c:v>
                </c:pt>
                <c:pt idx="42231">
                  <c:v>4.9670000000000001E-12</c:v>
                </c:pt>
                <c:pt idx="42232">
                  <c:v>4.9750000000000001E-12</c:v>
                </c:pt>
                <c:pt idx="42233">
                  <c:v>4.986E-12</c:v>
                </c:pt>
                <c:pt idx="42234">
                  <c:v>4.9939999999999999E-12</c:v>
                </c:pt>
                <c:pt idx="42235">
                  <c:v>5.0019999999999999E-12</c:v>
                </c:pt>
                <c:pt idx="42236">
                  <c:v>5.0049999999999998E-12</c:v>
                </c:pt>
                <c:pt idx="42237">
                  <c:v>5.0190000000000003E-12</c:v>
                </c:pt>
                <c:pt idx="42238">
                  <c:v>5.0320000000000004E-12</c:v>
                </c:pt>
                <c:pt idx="42239">
                  <c:v>5.0350000000000003E-12</c:v>
                </c:pt>
                <c:pt idx="42240">
                  <c:v>5.0380000000000001E-12</c:v>
                </c:pt>
                <c:pt idx="42241">
                  <c:v>5.0480000000000003E-12</c:v>
                </c:pt>
                <c:pt idx="42242">
                  <c:v>5.0499999999999997E-12</c:v>
                </c:pt>
                <c:pt idx="42243">
                  <c:v>5.0690000000000003E-12</c:v>
                </c:pt>
                <c:pt idx="42244">
                  <c:v>5.0499999999999997E-12</c:v>
                </c:pt>
                <c:pt idx="42245">
                  <c:v>5.0590000000000002E-12</c:v>
                </c:pt>
                <c:pt idx="42246">
                  <c:v>5.0659999999999996E-12</c:v>
                </c:pt>
                <c:pt idx="42247">
                  <c:v>5.0889999999999998E-12</c:v>
                </c:pt>
                <c:pt idx="42248">
                  <c:v>5.0880000000000001E-12</c:v>
                </c:pt>
                <c:pt idx="42249">
                  <c:v>5.0900000000000003E-12</c:v>
                </c:pt>
                <c:pt idx="42250">
                  <c:v>5.0939999999999999E-12</c:v>
                </c:pt>
                <c:pt idx="42251">
                  <c:v>5.1090000000000001E-12</c:v>
                </c:pt>
                <c:pt idx="42252">
                  <c:v>5.1049999999999998E-12</c:v>
                </c:pt>
                <c:pt idx="42253">
                  <c:v>5.1090000000000001E-12</c:v>
                </c:pt>
                <c:pt idx="42254">
                  <c:v>5.1170000000000001E-12</c:v>
                </c:pt>
                <c:pt idx="42255">
                  <c:v>5.1309999999999998E-12</c:v>
                </c:pt>
                <c:pt idx="42256">
                  <c:v>5.1430000000000002E-12</c:v>
                </c:pt>
                <c:pt idx="42257">
                  <c:v>5.1439999999999999E-12</c:v>
                </c:pt>
                <c:pt idx="42258">
                  <c:v>5.1430000000000002E-12</c:v>
                </c:pt>
                <c:pt idx="42259">
                  <c:v>5.1469999999999998E-12</c:v>
                </c:pt>
                <c:pt idx="42260">
                  <c:v>5.1540000000000001E-12</c:v>
                </c:pt>
                <c:pt idx="42261">
                  <c:v>5.1670000000000001E-12</c:v>
                </c:pt>
                <c:pt idx="42262">
                  <c:v>5.1770000000000003E-12</c:v>
                </c:pt>
                <c:pt idx="42263">
                  <c:v>5.1880000000000001E-12</c:v>
                </c:pt>
                <c:pt idx="42264">
                  <c:v>5.1759999999999998E-12</c:v>
                </c:pt>
                <c:pt idx="42265">
                  <c:v>5.1809999999999998E-12</c:v>
                </c:pt>
                <c:pt idx="42266">
                  <c:v>5.1850000000000002E-12</c:v>
                </c:pt>
                <c:pt idx="42267">
                  <c:v>5.1850000000000002E-12</c:v>
                </c:pt>
                <c:pt idx="42268">
                  <c:v>5.199E-12</c:v>
                </c:pt>
                <c:pt idx="42269">
                  <c:v>5.2069999999999999E-12</c:v>
                </c:pt>
                <c:pt idx="42270">
                  <c:v>5.2129999999999997E-12</c:v>
                </c:pt>
                <c:pt idx="42271">
                  <c:v>5.2140000000000002E-12</c:v>
                </c:pt>
                <c:pt idx="42272">
                  <c:v>5.2110000000000003E-12</c:v>
                </c:pt>
                <c:pt idx="42273">
                  <c:v>5.2140000000000002E-12</c:v>
                </c:pt>
                <c:pt idx="42274">
                  <c:v>5.2160000000000004E-12</c:v>
                </c:pt>
                <c:pt idx="42275">
                  <c:v>5.2250000000000001E-12</c:v>
                </c:pt>
                <c:pt idx="42276">
                  <c:v>5.2279999999999999E-12</c:v>
                </c:pt>
                <c:pt idx="42277">
                  <c:v>5.241E-12</c:v>
                </c:pt>
                <c:pt idx="42278">
                  <c:v>5.2469999999999998E-12</c:v>
                </c:pt>
                <c:pt idx="42279">
                  <c:v>5.2359999999999999E-12</c:v>
                </c:pt>
                <c:pt idx="42280">
                  <c:v>5.2469999999999998E-12</c:v>
                </c:pt>
                <c:pt idx="42281">
                  <c:v>5.2590000000000001E-12</c:v>
                </c:pt>
                <c:pt idx="42282">
                  <c:v>5.2690000000000003E-12</c:v>
                </c:pt>
                <c:pt idx="42283">
                  <c:v>5.262E-12</c:v>
                </c:pt>
                <c:pt idx="42284">
                  <c:v>5.2610000000000003E-12</c:v>
                </c:pt>
                <c:pt idx="42285">
                  <c:v>5.2770000000000002E-12</c:v>
                </c:pt>
                <c:pt idx="42286">
                  <c:v>5.2820000000000003E-12</c:v>
                </c:pt>
                <c:pt idx="42287">
                  <c:v>5.2960000000000001E-12</c:v>
                </c:pt>
                <c:pt idx="42288">
                  <c:v>5.2939999999999999E-12</c:v>
                </c:pt>
                <c:pt idx="42289">
                  <c:v>5.3030000000000003E-12</c:v>
                </c:pt>
                <c:pt idx="42290">
                  <c:v>5.3090000000000001E-12</c:v>
                </c:pt>
                <c:pt idx="42291">
                  <c:v>5.3229999999999998E-12</c:v>
                </c:pt>
                <c:pt idx="42292">
                  <c:v>5.3179999999999998E-12</c:v>
                </c:pt>
                <c:pt idx="42293">
                  <c:v>5.3289999999999996E-12</c:v>
                </c:pt>
                <c:pt idx="42294">
                  <c:v>5.3320000000000003E-12</c:v>
                </c:pt>
                <c:pt idx="42295">
                  <c:v>5.3389999999999998E-12</c:v>
                </c:pt>
                <c:pt idx="42296">
                  <c:v>5.3339999999999997E-12</c:v>
                </c:pt>
                <c:pt idx="42297">
                  <c:v>5.3300000000000001E-12</c:v>
                </c:pt>
                <c:pt idx="42298">
                  <c:v>5.3259999999999997E-12</c:v>
                </c:pt>
                <c:pt idx="42299">
                  <c:v>5.3350000000000002E-12</c:v>
                </c:pt>
                <c:pt idx="42300">
                  <c:v>5.3309999999999998E-12</c:v>
                </c:pt>
                <c:pt idx="42301">
                  <c:v>5.341E-12</c:v>
                </c:pt>
                <c:pt idx="42302">
                  <c:v>5.3469999999999997E-12</c:v>
                </c:pt>
                <c:pt idx="42303">
                  <c:v>5.3640000000000002E-12</c:v>
                </c:pt>
                <c:pt idx="42304">
                  <c:v>5.3649999999999999E-12</c:v>
                </c:pt>
                <c:pt idx="42305">
                  <c:v>5.3759999999999997E-12</c:v>
                </c:pt>
                <c:pt idx="42306">
                  <c:v>5.3759999999999997E-12</c:v>
                </c:pt>
                <c:pt idx="42307">
                  <c:v>5.3779999999999999E-12</c:v>
                </c:pt>
                <c:pt idx="42308">
                  <c:v>5.3770000000000002E-12</c:v>
                </c:pt>
                <c:pt idx="42309">
                  <c:v>5.3839999999999997E-12</c:v>
                </c:pt>
                <c:pt idx="42310">
                  <c:v>5.3919999999999996E-12</c:v>
                </c:pt>
                <c:pt idx="42311">
                  <c:v>5.3950000000000003E-12</c:v>
                </c:pt>
                <c:pt idx="42312">
                  <c:v>5.3969999999999997E-12</c:v>
                </c:pt>
                <c:pt idx="42313">
                  <c:v>5.3989999999999999E-12</c:v>
                </c:pt>
                <c:pt idx="42314">
                  <c:v>5.3999999999999996E-12</c:v>
                </c:pt>
                <c:pt idx="42315">
                  <c:v>5.4099999999999998E-12</c:v>
                </c:pt>
                <c:pt idx="42316">
                  <c:v>5.4080000000000004E-12</c:v>
                </c:pt>
                <c:pt idx="42317">
                  <c:v>5.4090000000000001E-12</c:v>
                </c:pt>
                <c:pt idx="42318">
                  <c:v>5.4140000000000002E-12</c:v>
                </c:pt>
                <c:pt idx="42319">
                  <c:v>5.4320000000000003E-12</c:v>
                </c:pt>
                <c:pt idx="42320">
                  <c:v>5.4240000000000003E-12</c:v>
                </c:pt>
                <c:pt idx="42321">
                  <c:v>5.4220000000000001E-12</c:v>
                </c:pt>
                <c:pt idx="42322">
                  <c:v>5.425E-12</c:v>
                </c:pt>
                <c:pt idx="42323">
                  <c:v>5.4350000000000002E-12</c:v>
                </c:pt>
                <c:pt idx="42324">
                  <c:v>5.4370000000000004E-12</c:v>
                </c:pt>
                <c:pt idx="42325">
                  <c:v>5.4469999999999997E-12</c:v>
                </c:pt>
                <c:pt idx="42326">
                  <c:v>5.446E-12</c:v>
                </c:pt>
                <c:pt idx="42327">
                  <c:v>5.4599999999999998E-12</c:v>
                </c:pt>
                <c:pt idx="42328">
                  <c:v>5.4690000000000002E-12</c:v>
                </c:pt>
                <c:pt idx="42329">
                  <c:v>5.4699999999999999E-12</c:v>
                </c:pt>
                <c:pt idx="42330">
                  <c:v>5.4779999999999999E-12</c:v>
                </c:pt>
                <c:pt idx="42331">
                  <c:v>5.4820000000000003E-12</c:v>
                </c:pt>
                <c:pt idx="42332">
                  <c:v>5.4800000000000001E-12</c:v>
                </c:pt>
                <c:pt idx="42333">
                  <c:v>5.4859999999999998E-12</c:v>
                </c:pt>
                <c:pt idx="42334">
                  <c:v>5.4740000000000003E-12</c:v>
                </c:pt>
                <c:pt idx="42335">
                  <c:v>5.4729999999999998E-12</c:v>
                </c:pt>
                <c:pt idx="42336">
                  <c:v>5.4809999999999998E-12</c:v>
                </c:pt>
                <c:pt idx="42337">
                  <c:v>5.4870000000000003E-12</c:v>
                </c:pt>
                <c:pt idx="42338">
                  <c:v>5.4809999999999998E-12</c:v>
                </c:pt>
                <c:pt idx="42339">
                  <c:v>5.4790000000000004E-12</c:v>
                </c:pt>
                <c:pt idx="42340">
                  <c:v>5.4850000000000002E-12</c:v>
                </c:pt>
                <c:pt idx="42341">
                  <c:v>5.5000000000000004E-12</c:v>
                </c:pt>
                <c:pt idx="42342">
                  <c:v>5.5069999999999999E-12</c:v>
                </c:pt>
                <c:pt idx="42343">
                  <c:v>5.504E-12</c:v>
                </c:pt>
                <c:pt idx="42344">
                  <c:v>5.5179999999999997E-12</c:v>
                </c:pt>
                <c:pt idx="42345">
                  <c:v>5.5279999999999999E-12</c:v>
                </c:pt>
                <c:pt idx="42346">
                  <c:v>5.5179999999999997E-12</c:v>
                </c:pt>
                <c:pt idx="42347">
                  <c:v>5.5309999999999998E-12</c:v>
                </c:pt>
                <c:pt idx="42348">
                  <c:v>5.538E-12</c:v>
                </c:pt>
                <c:pt idx="42349">
                  <c:v>5.5350000000000001E-12</c:v>
                </c:pt>
                <c:pt idx="42350">
                  <c:v>5.5309999999999998E-12</c:v>
                </c:pt>
                <c:pt idx="42351">
                  <c:v>5.5270000000000002E-12</c:v>
                </c:pt>
                <c:pt idx="42352">
                  <c:v>5.5259999999999997E-12</c:v>
                </c:pt>
                <c:pt idx="42353">
                  <c:v>5.5320000000000003E-12</c:v>
                </c:pt>
                <c:pt idx="42354">
                  <c:v>5.5199999999999999E-12</c:v>
                </c:pt>
                <c:pt idx="42355">
                  <c:v>5.5229999999999998E-12</c:v>
                </c:pt>
                <c:pt idx="42356">
                  <c:v>5.5270000000000002E-12</c:v>
                </c:pt>
                <c:pt idx="42357">
                  <c:v>5.5270000000000002E-12</c:v>
                </c:pt>
                <c:pt idx="42358">
                  <c:v>5.5320000000000003E-12</c:v>
                </c:pt>
                <c:pt idx="42359">
                  <c:v>5.546E-12</c:v>
                </c:pt>
                <c:pt idx="42360">
                  <c:v>5.533E-12</c:v>
                </c:pt>
                <c:pt idx="42361">
                  <c:v>5.5480000000000002E-12</c:v>
                </c:pt>
                <c:pt idx="42362">
                  <c:v>5.5510000000000001E-12</c:v>
                </c:pt>
                <c:pt idx="42363">
                  <c:v>5.5500000000000004E-12</c:v>
                </c:pt>
                <c:pt idx="42364">
                  <c:v>5.5450000000000003E-12</c:v>
                </c:pt>
                <c:pt idx="42365">
                  <c:v>5.5500000000000004E-12</c:v>
                </c:pt>
                <c:pt idx="42366">
                  <c:v>5.5519999999999998E-12</c:v>
                </c:pt>
                <c:pt idx="42367">
                  <c:v>5.5580000000000003E-12</c:v>
                </c:pt>
                <c:pt idx="42368">
                  <c:v>5.5480000000000002E-12</c:v>
                </c:pt>
                <c:pt idx="42369">
                  <c:v>5.5489999999999999E-12</c:v>
                </c:pt>
                <c:pt idx="42370">
                  <c:v>5.5389999999999997E-12</c:v>
                </c:pt>
                <c:pt idx="42371">
                  <c:v>5.5389999999999997E-12</c:v>
                </c:pt>
                <c:pt idx="42372">
                  <c:v>5.5500000000000004E-12</c:v>
                </c:pt>
                <c:pt idx="42373">
                  <c:v>5.5580000000000003E-12</c:v>
                </c:pt>
                <c:pt idx="42374">
                  <c:v>5.5560000000000002E-12</c:v>
                </c:pt>
                <c:pt idx="42375">
                  <c:v>5.5489999999999999E-12</c:v>
                </c:pt>
                <c:pt idx="42376">
                  <c:v>5.5469999999999997E-12</c:v>
                </c:pt>
                <c:pt idx="42377">
                  <c:v>5.546E-12</c:v>
                </c:pt>
                <c:pt idx="42378">
                  <c:v>5.5500000000000004E-12</c:v>
                </c:pt>
                <c:pt idx="42379">
                  <c:v>5.5500000000000004E-12</c:v>
                </c:pt>
                <c:pt idx="42380">
                  <c:v>5.5320000000000003E-12</c:v>
                </c:pt>
                <c:pt idx="42381">
                  <c:v>5.5409999999999999E-12</c:v>
                </c:pt>
                <c:pt idx="42382">
                  <c:v>5.5430000000000001E-12</c:v>
                </c:pt>
                <c:pt idx="42383">
                  <c:v>5.533E-12</c:v>
                </c:pt>
                <c:pt idx="42384">
                  <c:v>5.5270000000000002E-12</c:v>
                </c:pt>
                <c:pt idx="42385">
                  <c:v>5.5160000000000003E-12</c:v>
                </c:pt>
                <c:pt idx="42386">
                  <c:v>5.5149999999999998E-12</c:v>
                </c:pt>
                <c:pt idx="42387">
                  <c:v>5.5149999999999998E-12</c:v>
                </c:pt>
                <c:pt idx="42388">
                  <c:v>5.517E-12</c:v>
                </c:pt>
                <c:pt idx="42389">
                  <c:v>5.4930000000000001E-12</c:v>
                </c:pt>
                <c:pt idx="42390">
                  <c:v>5.496E-12</c:v>
                </c:pt>
                <c:pt idx="42391">
                  <c:v>5.4909999999999999E-12</c:v>
                </c:pt>
                <c:pt idx="42392">
                  <c:v>5.488E-12</c:v>
                </c:pt>
                <c:pt idx="42393">
                  <c:v>5.4909999999999999E-12</c:v>
                </c:pt>
                <c:pt idx="42394">
                  <c:v>5.4919999999999996E-12</c:v>
                </c:pt>
                <c:pt idx="42395">
                  <c:v>5.4870000000000003E-12</c:v>
                </c:pt>
                <c:pt idx="42396">
                  <c:v>5.4809999999999998E-12</c:v>
                </c:pt>
                <c:pt idx="42397">
                  <c:v>5.4809999999999998E-12</c:v>
                </c:pt>
                <c:pt idx="42398">
                  <c:v>5.4809999999999998E-12</c:v>
                </c:pt>
                <c:pt idx="42399">
                  <c:v>5.4809999999999998E-12</c:v>
                </c:pt>
                <c:pt idx="42400">
                  <c:v>5.4759999999999997E-12</c:v>
                </c:pt>
                <c:pt idx="42401">
                  <c:v>5.467E-12</c:v>
                </c:pt>
                <c:pt idx="42402">
                  <c:v>5.4699999999999999E-12</c:v>
                </c:pt>
                <c:pt idx="42403">
                  <c:v>5.4720000000000001E-12</c:v>
                </c:pt>
                <c:pt idx="42404">
                  <c:v>5.4629999999999996E-12</c:v>
                </c:pt>
                <c:pt idx="42405">
                  <c:v>5.4480000000000002E-12</c:v>
                </c:pt>
                <c:pt idx="42406">
                  <c:v>5.4370000000000004E-12</c:v>
                </c:pt>
                <c:pt idx="42407">
                  <c:v>5.4380000000000001E-12</c:v>
                </c:pt>
                <c:pt idx="42408">
                  <c:v>5.4209999999999996E-12</c:v>
                </c:pt>
                <c:pt idx="42409">
                  <c:v>5.4209999999999996E-12</c:v>
                </c:pt>
                <c:pt idx="42410">
                  <c:v>5.4149999999999998E-12</c:v>
                </c:pt>
                <c:pt idx="42411">
                  <c:v>5.412E-12</c:v>
                </c:pt>
                <c:pt idx="42412">
                  <c:v>5.4149999999999998E-12</c:v>
                </c:pt>
                <c:pt idx="42413">
                  <c:v>5.4160000000000003E-12</c:v>
                </c:pt>
                <c:pt idx="42414">
                  <c:v>5.3779999999999999E-12</c:v>
                </c:pt>
                <c:pt idx="42415">
                  <c:v>5.4019999999999998E-12</c:v>
                </c:pt>
                <c:pt idx="42416">
                  <c:v>5.3880000000000001E-12</c:v>
                </c:pt>
                <c:pt idx="42417">
                  <c:v>5.3909999999999999E-12</c:v>
                </c:pt>
                <c:pt idx="42418">
                  <c:v>5.383E-12</c:v>
                </c:pt>
                <c:pt idx="42419">
                  <c:v>5.3759999999999997E-12</c:v>
                </c:pt>
                <c:pt idx="42420">
                  <c:v>5.3670000000000001E-12</c:v>
                </c:pt>
                <c:pt idx="42421">
                  <c:v>5.3709999999999996E-12</c:v>
                </c:pt>
                <c:pt idx="42422">
                  <c:v>5.3469999999999997E-12</c:v>
                </c:pt>
                <c:pt idx="42423">
                  <c:v>5.3480000000000002E-12</c:v>
                </c:pt>
                <c:pt idx="42424">
                  <c:v>5.3499999999999996E-12</c:v>
                </c:pt>
                <c:pt idx="42425">
                  <c:v>5.3530000000000003E-12</c:v>
                </c:pt>
                <c:pt idx="42426">
                  <c:v>5.341E-12</c:v>
                </c:pt>
                <c:pt idx="42427">
                  <c:v>5.3359999999999999E-12</c:v>
                </c:pt>
                <c:pt idx="42428">
                  <c:v>5.333E-12</c:v>
                </c:pt>
                <c:pt idx="42429">
                  <c:v>5.3320000000000003E-12</c:v>
                </c:pt>
                <c:pt idx="42430">
                  <c:v>5.3209999999999996E-12</c:v>
                </c:pt>
                <c:pt idx="42431">
                  <c:v>5.3190000000000003E-12</c:v>
                </c:pt>
                <c:pt idx="42432">
                  <c:v>5.312E-12</c:v>
                </c:pt>
                <c:pt idx="42433">
                  <c:v>5.3110000000000003E-12</c:v>
                </c:pt>
                <c:pt idx="42434">
                  <c:v>5.2960000000000001E-12</c:v>
                </c:pt>
                <c:pt idx="42435">
                  <c:v>5.2850000000000002E-12</c:v>
                </c:pt>
                <c:pt idx="42436">
                  <c:v>5.2789999999999996E-12</c:v>
                </c:pt>
                <c:pt idx="42437">
                  <c:v>5.2729999999999998E-12</c:v>
                </c:pt>
                <c:pt idx="42438">
                  <c:v>5.2660000000000004E-12</c:v>
                </c:pt>
                <c:pt idx="42439">
                  <c:v>5.2549999999999997E-12</c:v>
                </c:pt>
                <c:pt idx="42440">
                  <c:v>5.2300000000000001E-12</c:v>
                </c:pt>
                <c:pt idx="42441">
                  <c:v>5.2450000000000004E-12</c:v>
                </c:pt>
                <c:pt idx="42442">
                  <c:v>5.2350000000000002E-12</c:v>
                </c:pt>
                <c:pt idx="42443">
                  <c:v>5.2270000000000002E-12</c:v>
                </c:pt>
                <c:pt idx="42444">
                  <c:v>5.1900000000000003E-12</c:v>
                </c:pt>
                <c:pt idx="42445">
                  <c:v>5.1880000000000001E-12</c:v>
                </c:pt>
                <c:pt idx="42446">
                  <c:v>5.1859999999999999E-12</c:v>
                </c:pt>
                <c:pt idx="42447">
                  <c:v>5.1859999999999999E-12</c:v>
                </c:pt>
                <c:pt idx="42448">
                  <c:v>5.1690000000000003E-12</c:v>
                </c:pt>
                <c:pt idx="42449">
                  <c:v>5.1670000000000001E-12</c:v>
                </c:pt>
                <c:pt idx="42450">
                  <c:v>5.1469999999999998E-12</c:v>
                </c:pt>
                <c:pt idx="42451">
                  <c:v>5.1380000000000001E-12</c:v>
                </c:pt>
                <c:pt idx="42452">
                  <c:v>5.1289999999999997E-12</c:v>
                </c:pt>
                <c:pt idx="42453">
                  <c:v>5.1250000000000001E-12</c:v>
                </c:pt>
                <c:pt idx="42454">
                  <c:v>5.1149999999999999E-12</c:v>
                </c:pt>
                <c:pt idx="42455">
                  <c:v>5.1019999999999999E-12</c:v>
                </c:pt>
                <c:pt idx="42456">
                  <c:v>5.0839999999999997E-12</c:v>
                </c:pt>
                <c:pt idx="42457">
                  <c:v>5.0709999999999997E-12</c:v>
                </c:pt>
                <c:pt idx="42458">
                  <c:v>5.0610000000000003E-12</c:v>
                </c:pt>
                <c:pt idx="42459">
                  <c:v>5.0469999999999998E-12</c:v>
                </c:pt>
                <c:pt idx="42460">
                  <c:v>5.0460000000000001E-12</c:v>
                </c:pt>
                <c:pt idx="42461">
                  <c:v>5.0359999999999999E-12</c:v>
                </c:pt>
                <c:pt idx="42462">
                  <c:v>5.0110000000000004E-12</c:v>
                </c:pt>
                <c:pt idx="42463">
                  <c:v>5.0079999999999997E-12</c:v>
                </c:pt>
                <c:pt idx="42464">
                  <c:v>5.0040000000000001E-12</c:v>
                </c:pt>
                <c:pt idx="42465">
                  <c:v>4.9889999999999998E-12</c:v>
                </c:pt>
                <c:pt idx="42466">
                  <c:v>4.9839999999999998E-12</c:v>
                </c:pt>
                <c:pt idx="42467">
                  <c:v>4.9649999999999999E-12</c:v>
                </c:pt>
                <c:pt idx="42468">
                  <c:v>4.9629999999999998E-12</c:v>
                </c:pt>
                <c:pt idx="42469">
                  <c:v>4.9579999999999997E-12</c:v>
                </c:pt>
                <c:pt idx="42470">
                  <c:v>4.9540000000000001E-12</c:v>
                </c:pt>
                <c:pt idx="42471">
                  <c:v>4.9560000000000003E-12</c:v>
                </c:pt>
                <c:pt idx="42472">
                  <c:v>4.9469999999999998E-12</c:v>
                </c:pt>
                <c:pt idx="42473">
                  <c:v>4.9309999999999999E-12</c:v>
                </c:pt>
                <c:pt idx="42474">
                  <c:v>4.9270000000000003E-12</c:v>
                </c:pt>
                <c:pt idx="42475">
                  <c:v>4.9270000000000003E-12</c:v>
                </c:pt>
                <c:pt idx="42476">
                  <c:v>4.9220000000000002E-12</c:v>
                </c:pt>
                <c:pt idx="42477">
                  <c:v>4.9099999999999999E-12</c:v>
                </c:pt>
                <c:pt idx="42478">
                  <c:v>4.8820000000000004E-12</c:v>
                </c:pt>
                <c:pt idx="42479">
                  <c:v>4.8809999999999999E-12</c:v>
                </c:pt>
                <c:pt idx="42480">
                  <c:v>4.8789999999999997E-12</c:v>
                </c:pt>
                <c:pt idx="42481">
                  <c:v>4.87E-12</c:v>
                </c:pt>
                <c:pt idx="42482">
                  <c:v>4.8510000000000002E-12</c:v>
                </c:pt>
                <c:pt idx="42483">
                  <c:v>4.8469999999999998E-12</c:v>
                </c:pt>
                <c:pt idx="42484">
                  <c:v>4.8499999999999997E-12</c:v>
                </c:pt>
                <c:pt idx="42485">
                  <c:v>4.849E-12</c:v>
                </c:pt>
                <c:pt idx="42486">
                  <c:v>4.8369999999999997E-12</c:v>
                </c:pt>
                <c:pt idx="42487">
                  <c:v>4.8330000000000001E-12</c:v>
                </c:pt>
                <c:pt idx="42488">
                  <c:v>4.8209999999999998E-12</c:v>
                </c:pt>
                <c:pt idx="42489">
                  <c:v>4.8049999999999998E-12</c:v>
                </c:pt>
                <c:pt idx="42490">
                  <c:v>4.7930000000000003E-12</c:v>
                </c:pt>
                <c:pt idx="42491">
                  <c:v>4.7919999999999998E-12</c:v>
                </c:pt>
                <c:pt idx="42492">
                  <c:v>4.7919999999999998E-12</c:v>
                </c:pt>
                <c:pt idx="42493">
                  <c:v>4.7980000000000004E-12</c:v>
                </c:pt>
                <c:pt idx="42494">
                  <c:v>4.794E-12</c:v>
                </c:pt>
                <c:pt idx="42495">
                  <c:v>4.7670000000000002E-12</c:v>
                </c:pt>
                <c:pt idx="42496">
                  <c:v>4.7590000000000002E-12</c:v>
                </c:pt>
                <c:pt idx="42497">
                  <c:v>4.7519999999999999E-12</c:v>
                </c:pt>
                <c:pt idx="42498">
                  <c:v>4.7549999999999998E-12</c:v>
                </c:pt>
                <c:pt idx="42499">
                  <c:v>4.7469999999999999E-12</c:v>
                </c:pt>
                <c:pt idx="42500">
                  <c:v>4.7480000000000004E-12</c:v>
                </c:pt>
                <c:pt idx="42501">
                  <c:v>4.7309999999999999E-12</c:v>
                </c:pt>
                <c:pt idx="42502">
                  <c:v>4.7389999999999999E-12</c:v>
                </c:pt>
                <c:pt idx="42503">
                  <c:v>4.7300000000000002E-12</c:v>
                </c:pt>
                <c:pt idx="42504">
                  <c:v>4.7129999999999998E-12</c:v>
                </c:pt>
                <c:pt idx="42505">
                  <c:v>4.7109999999999996E-12</c:v>
                </c:pt>
                <c:pt idx="42506">
                  <c:v>4.715E-12</c:v>
                </c:pt>
                <c:pt idx="42507">
                  <c:v>4.715E-12</c:v>
                </c:pt>
                <c:pt idx="42508">
                  <c:v>4.6880000000000002E-12</c:v>
                </c:pt>
                <c:pt idx="42509">
                  <c:v>4.6899999999999996E-12</c:v>
                </c:pt>
                <c:pt idx="42510">
                  <c:v>4.6960000000000002E-12</c:v>
                </c:pt>
                <c:pt idx="42511">
                  <c:v>4.702E-12</c:v>
                </c:pt>
                <c:pt idx="42512">
                  <c:v>4.6999999999999998E-12</c:v>
                </c:pt>
                <c:pt idx="42513">
                  <c:v>4.6880000000000002E-12</c:v>
                </c:pt>
                <c:pt idx="42514">
                  <c:v>4.6880000000000002E-12</c:v>
                </c:pt>
                <c:pt idx="42515">
                  <c:v>4.6819999999999996E-12</c:v>
                </c:pt>
                <c:pt idx="42516">
                  <c:v>4.6629999999999998E-12</c:v>
                </c:pt>
                <c:pt idx="42517">
                  <c:v>4.6739999999999997E-12</c:v>
                </c:pt>
                <c:pt idx="42518">
                  <c:v>4.657E-12</c:v>
                </c:pt>
                <c:pt idx="42519">
                  <c:v>4.6609999999999996E-12</c:v>
                </c:pt>
                <c:pt idx="42520">
                  <c:v>4.6430000000000003E-12</c:v>
                </c:pt>
                <c:pt idx="42521">
                  <c:v>4.6529999999999997E-12</c:v>
                </c:pt>
                <c:pt idx="42522">
                  <c:v>4.6449999999999997E-12</c:v>
                </c:pt>
                <c:pt idx="42523">
                  <c:v>4.6540000000000002E-12</c:v>
                </c:pt>
                <c:pt idx="42524">
                  <c:v>4.6560000000000004E-12</c:v>
                </c:pt>
                <c:pt idx="42525">
                  <c:v>4.6560000000000004E-12</c:v>
                </c:pt>
                <c:pt idx="42526">
                  <c:v>4.6590000000000002E-12</c:v>
                </c:pt>
                <c:pt idx="42527">
                  <c:v>4.6549999999999999E-12</c:v>
                </c:pt>
                <c:pt idx="42528">
                  <c:v>4.6369999999999997E-12</c:v>
                </c:pt>
                <c:pt idx="42529">
                  <c:v>4.636E-12</c:v>
                </c:pt>
                <c:pt idx="42530">
                  <c:v>4.6330000000000002E-12</c:v>
                </c:pt>
                <c:pt idx="42531">
                  <c:v>4.6380000000000002E-12</c:v>
                </c:pt>
                <c:pt idx="42532">
                  <c:v>4.636E-12</c:v>
                </c:pt>
                <c:pt idx="42533">
                  <c:v>4.636E-12</c:v>
                </c:pt>
                <c:pt idx="42534">
                  <c:v>4.631E-12</c:v>
                </c:pt>
                <c:pt idx="42535">
                  <c:v>4.6419999999999998E-12</c:v>
                </c:pt>
                <c:pt idx="42536">
                  <c:v>4.6410000000000001E-12</c:v>
                </c:pt>
                <c:pt idx="42537">
                  <c:v>4.6490000000000001E-12</c:v>
                </c:pt>
                <c:pt idx="42538">
                  <c:v>4.6449999999999997E-12</c:v>
                </c:pt>
                <c:pt idx="42539">
                  <c:v>4.6490000000000001E-12</c:v>
                </c:pt>
                <c:pt idx="42540">
                  <c:v>4.6460000000000002E-12</c:v>
                </c:pt>
                <c:pt idx="42541">
                  <c:v>4.6449999999999997E-12</c:v>
                </c:pt>
                <c:pt idx="42542">
                  <c:v>4.6339999999999998E-12</c:v>
                </c:pt>
                <c:pt idx="42543">
                  <c:v>4.6319999999999996E-12</c:v>
                </c:pt>
                <c:pt idx="42544">
                  <c:v>4.6339999999999998E-12</c:v>
                </c:pt>
                <c:pt idx="42545">
                  <c:v>4.6449999999999997E-12</c:v>
                </c:pt>
                <c:pt idx="42546">
                  <c:v>4.6549999999999999E-12</c:v>
                </c:pt>
                <c:pt idx="42547">
                  <c:v>4.6629999999999998E-12</c:v>
                </c:pt>
                <c:pt idx="42548">
                  <c:v>4.6679999999999999E-12</c:v>
                </c:pt>
                <c:pt idx="42549">
                  <c:v>4.673E-12</c:v>
                </c:pt>
                <c:pt idx="42550">
                  <c:v>4.6720000000000003E-12</c:v>
                </c:pt>
                <c:pt idx="42551">
                  <c:v>4.6670000000000002E-12</c:v>
                </c:pt>
                <c:pt idx="42552">
                  <c:v>4.6709999999999998E-12</c:v>
                </c:pt>
                <c:pt idx="42553">
                  <c:v>4.6700000000000001E-12</c:v>
                </c:pt>
                <c:pt idx="42554">
                  <c:v>4.665E-12</c:v>
                </c:pt>
                <c:pt idx="42555">
                  <c:v>4.6709999999999998E-12</c:v>
                </c:pt>
                <c:pt idx="42556">
                  <c:v>4.6770000000000004E-12</c:v>
                </c:pt>
                <c:pt idx="42557">
                  <c:v>4.6770000000000004E-12</c:v>
                </c:pt>
                <c:pt idx="42558">
                  <c:v>4.6850000000000003E-12</c:v>
                </c:pt>
                <c:pt idx="42559">
                  <c:v>4.6919999999999998E-12</c:v>
                </c:pt>
                <c:pt idx="42560">
                  <c:v>4.6789999999999998E-12</c:v>
                </c:pt>
                <c:pt idx="42561">
                  <c:v>4.6839999999999998E-12</c:v>
                </c:pt>
                <c:pt idx="42562">
                  <c:v>4.6839999999999998E-12</c:v>
                </c:pt>
                <c:pt idx="42563">
                  <c:v>4.6880000000000002E-12</c:v>
                </c:pt>
                <c:pt idx="42564">
                  <c:v>4.6800000000000003E-12</c:v>
                </c:pt>
                <c:pt idx="42565">
                  <c:v>4.6869999999999997E-12</c:v>
                </c:pt>
                <c:pt idx="42566">
                  <c:v>4.6880000000000002E-12</c:v>
                </c:pt>
                <c:pt idx="42567">
                  <c:v>4.6910000000000001E-12</c:v>
                </c:pt>
                <c:pt idx="42568">
                  <c:v>4.7049999999999998E-12</c:v>
                </c:pt>
                <c:pt idx="42569">
                  <c:v>4.702E-12</c:v>
                </c:pt>
                <c:pt idx="42570">
                  <c:v>4.6999999999999998E-12</c:v>
                </c:pt>
                <c:pt idx="42571">
                  <c:v>4.6999999999999998E-12</c:v>
                </c:pt>
                <c:pt idx="42572">
                  <c:v>4.6949999999999997E-12</c:v>
                </c:pt>
                <c:pt idx="42573">
                  <c:v>4.6980000000000004E-12</c:v>
                </c:pt>
                <c:pt idx="42574">
                  <c:v>4.6949999999999997E-12</c:v>
                </c:pt>
                <c:pt idx="42575">
                  <c:v>4.6969999999999999E-12</c:v>
                </c:pt>
                <c:pt idx="42576">
                  <c:v>4.7129999999999998E-12</c:v>
                </c:pt>
                <c:pt idx="42577">
                  <c:v>4.7209999999999998E-12</c:v>
                </c:pt>
                <c:pt idx="42578">
                  <c:v>4.7239999999999997E-12</c:v>
                </c:pt>
                <c:pt idx="42579">
                  <c:v>4.7339999999999998E-12</c:v>
                </c:pt>
                <c:pt idx="42580">
                  <c:v>4.723E-12</c:v>
                </c:pt>
                <c:pt idx="42581">
                  <c:v>4.7270000000000004E-12</c:v>
                </c:pt>
                <c:pt idx="42582">
                  <c:v>4.7339999999999998E-12</c:v>
                </c:pt>
                <c:pt idx="42583">
                  <c:v>4.7419999999999998E-12</c:v>
                </c:pt>
                <c:pt idx="42584">
                  <c:v>4.7369999999999997E-12</c:v>
                </c:pt>
                <c:pt idx="42585">
                  <c:v>4.7200000000000001E-12</c:v>
                </c:pt>
                <c:pt idx="42586">
                  <c:v>4.7319999999999996E-12</c:v>
                </c:pt>
                <c:pt idx="42587">
                  <c:v>4.7499999999999998E-12</c:v>
                </c:pt>
                <c:pt idx="42588">
                  <c:v>4.7499999999999998E-12</c:v>
                </c:pt>
                <c:pt idx="42589">
                  <c:v>4.7460000000000002E-12</c:v>
                </c:pt>
                <c:pt idx="42590">
                  <c:v>4.7449999999999997E-12</c:v>
                </c:pt>
                <c:pt idx="42591">
                  <c:v>4.7549999999999998E-12</c:v>
                </c:pt>
                <c:pt idx="42592">
                  <c:v>4.7629999999999998E-12</c:v>
                </c:pt>
                <c:pt idx="42593">
                  <c:v>4.7679999999999999E-12</c:v>
                </c:pt>
                <c:pt idx="42594">
                  <c:v>4.7739999999999997E-12</c:v>
                </c:pt>
                <c:pt idx="42595">
                  <c:v>4.7850000000000003E-12</c:v>
                </c:pt>
                <c:pt idx="42596">
                  <c:v>4.7850000000000003E-12</c:v>
                </c:pt>
                <c:pt idx="42597">
                  <c:v>4.7850000000000003E-12</c:v>
                </c:pt>
                <c:pt idx="42598">
                  <c:v>4.7889999999999999E-12</c:v>
                </c:pt>
                <c:pt idx="42599">
                  <c:v>4.7900000000000004E-12</c:v>
                </c:pt>
                <c:pt idx="42600">
                  <c:v>4.7819999999999996E-12</c:v>
                </c:pt>
                <c:pt idx="42601">
                  <c:v>4.7919999999999998E-12</c:v>
                </c:pt>
                <c:pt idx="42602">
                  <c:v>4.7930000000000003E-12</c:v>
                </c:pt>
                <c:pt idx="42603">
                  <c:v>4.8049999999999998E-12</c:v>
                </c:pt>
                <c:pt idx="42604">
                  <c:v>4.8120000000000001E-12</c:v>
                </c:pt>
                <c:pt idx="42605">
                  <c:v>4.8110000000000004E-12</c:v>
                </c:pt>
                <c:pt idx="42606">
                  <c:v>4.8040000000000001E-12</c:v>
                </c:pt>
                <c:pt idx="42607">
                  <c:v>4.807E-12</c:v>
                </c:pt>
                <c:pt idx="42608">
                  <c:v>4.8289999999999997E-12</c:v>
                </c:pt>
                <c:pt idx="42609">
                  <c:v>4.8400000000000004E-12</c:v>
                </c:pt>
                <c:pt idx="42610">
                  <c:v>4.8120000000000001E-12</c:v>
                </c:pt>
                <c:pt idx="42611">
                  <c:v>4.8330000000000001E-12</c:v>
                </c:pt>
                <c:pt idx="42612">
                  <c:v>4.8449999999999997E-12</c:v>
                </c:pt>
                <c:pt idx="42613">
                  <c:v>4.8800000000000002E-12</c:v>
                </c:pt>
                <c:pt idx="42614">
                  <c:v>4.8690000000000004E-12</c:v>
                </c:pt>
                <c:pt idx="42615">
                  <c:v>4.8800000000000002E-12</c:v>
                </c:pt>
                <c:pt idx="42616">
                  <c:v>4.8720000000000002E-12</c:v>
                </c:pt>
                <c:pt idx="42617">
                  <c:v>4.8770000000000003E-12</c:v>
                </c:pt>
                <c:pt idx="42618">
                  <c:v>4.8800000000000002E-12</c:v>
                </c:pt>
                <c:pt idx="42619">
                  <c:v>4.899E-12</c:v>
                </c:pt>
                <c:pt idx="42620">
                  <c:v>4.8939999999999999E-12</c:v>
                </c:pt>
                <c:pt idx="42621">
                  <c:v>4.8980000000000003E-12</c:v>
                </c:pt>
                <c:pt idx="42622">
                  <c:v>4.9040000000000001E-12</c:v>
                </c:pt>
                <c:pt idx="42623">
                  <c:v>4.9040000000000001E-12</c:v>
                </c:pt>
                <c:pt idx="42624">
                  <c:v>4.8969999999999998E-12</c:v>
                </c:pt>
                <c:pt idx="42625">
                  <c:v>4.9079999999999997E-12</c:v>
                </c:pt>
                <c:pt idx="42626">
                  <c:v>4.9220000000000002E-12</c:v>
                </c:pt>
                <c:pt idx="42627">
                  <c:v>4.9270000000000003E-12</c:v>
                </c:pt>
                <c:pt idx="42628">
                  <c:v>4.9259999999999998E-12</c:v>
                </c:pt>
                <c:pt idx="42629">
                  <c:v>4.9439999999999999E-12</c:v>
                </c:pt>
                <c:pt idx="42630">
                  <c:v>4.9389999999999999E-12</c:v>
                </c:pt>
                <c:pt idx="42631">
                  <c:v>4.9469999999999998E-12</c:v>
                </c:pt>
                <c:pt idx="42632">
                  <c:v>4.9460000000000001E-12</c:v>
                </c:pt>
                <c:pt idx="42633">
                  <c:v>4.9330000000000001E-12</c:v>
                </c:pt>
                <c:pt idx="42634">
                  <c:v>4.9389999999999999E-12</c:v>
                </c:pt>
                <c:pt idx="42635">
                  <c:v>4.9439999999999999E-12</c:v>
                </c:pt>
                <c:pt idx="42636">
                  <c:v>4.9540000000000001E-12</c:v>
                </c:pt>
                <c:pt idx="42637">
                  <c:v>4.9540000000000001E-12</c:v>
                </c:pt>
                <c:pt idx="42638">
                  <c:v>4.9499999999999997E-12</c:v>
                </c:pt>
                <c:pt idx="42639">
                  <c:v>4.9659999999999996E-12</c:v>
                </c:pt>
                <c:pt idx="42640">
                  <c:v>4.986E-12</c:v>
                </c:pt>
                <c:pt idx="42641">
                  <c:v>4.9949999999999996E-12</c:v>
                </c:pt>
                <c:pt idx="42642">
                  <c:v>5.0010000000000002E-12</c:v>
                </c:pt>
                <c:pt idx="42643">
                  <c:v>5.0019999999999999E-12</c:v>
                </c:pt>
                <c:pt idx="42644">
                  <c:v>5.0040000000000001E-12</c:v>
                </c:pt>
                <c:pt idx="42645">
                  <c:v>5.007E-12</c:v>
                </c:pt>
                <c:pt idx="42646">
                  <c:v>5.0190000000000003E-12</c:v>
                </c:pt>
                <c:pt idx="42647">
                  <c:v>5.0369999999999996E-12</c:v>
                </c:pt>
                <c:pt idx="42648">
                  <c:v>5.0320000000000004E-12</c:v>
                </c:pt>
                <c:pt idx="42649">
                  <c:v>5.0389999999999998E-12</c:v>
                </c:pt>
                <c:pt idx="42650">
                  <c:v>5.0330000000000001E-12</c:v>
                </c:pt>
                <c:pt idx="42651">
                  <c:v>5.0419999999999997E-12</c:v>
                </c:pt>
                <c:pt idx="42652">
                  <c:v>5.0460000000000001E-12</c:v>
                </c:pt>
                <c:pt idx="42653">
                  <c:v>5.0549999999999998E-12</c:v>
                </c:pt>
                <c:pt idx="42654">
                  <c:v>5.0800000000000002E-12</c:v>
                </c:pt>
                <c:pt idx="42655">
                  <c:v>5.0809999999999999E-12</c:v>
                </c:pt>
                <c:pt idx="42656">
                  <c:v>5.0839999999999997E-12</c:v>
                </c:pt>
                <c:pt idx="42657">
                  <c:v>5.0869999999999996E-12</c:v>
                </c:pt>
                <c:pt idx="42658">
                  <c:v>5.0980000000000003E-12</c:v>
                </c:pt>
                <c:pt idx="42659">
                  <c:v>5.0969999999999998E-12</c:v>
                </c:pt>
                <c:pt idx="42660">
                  <c:v>5.1040000000000001E-12</c:v>
                </c:pt>
                <c:pt idx="42661">
                  <c:v>5.1240000000000004E-12</c:v>
                </c:pt>
                <c:pt idx="42662">
                  <c:v>5.1209999999999997E-12</c:v>
                </c:pt>
                <c:pt idx="42663">
                  <c:v>5.1250000000000001E-12</c:v>
                </c:pt>
                <c:pt idx="42664">
                  <c:v>5.1220000000000002E-12</c:v>
                </c:pt>
                <c:pt idx="42665">
                  <c:v>5.128E-12</c:v>
                </c:pt>
                <c:pt idx="42666">
                  <c:v>5.141E-12</c:v>
                </c:pt>
                <c:pt idx="42667">
                  <c:v>5.1450000000000004E-12</c:v>
                </c:pt>
                <c:pt idx="42668">
                  <c:v>5.1640000000000002E-12</c:v>
                </c:pt>
                <c:pt idx="42669">
                  <c:v>5.1590000000000001E-12</c:v>
                </c:pt>
                <c:pt idx="42670">
                  <c:v>5.1690000000000003E-12</c:v>
                </c:pt>
                <c:pt idx="42671">
                  <c:v>5.1759999999999998E-12</c:v>
                </c:pt>
                <c:pt idx="42672">
                  <c:v>5.1800000000000001E-12</c:v>
                </c:pt>
                <c:pt idx="42673">
                  <c:v>5.191E-12</c:v>
                </c:pt>
                <c:pt idx="42674">
                  <c:v>5.2030000000000003E-12</c:v>
                </c:pt>
                <c:pt idx="42675">
                  <c:v>5.2140000000000002E-12</c:v>
                </c:pt>
                <c:pt idx="42676">
                  <c:v>5.2099999999999998E-12</c:v>
                </c:pt>
                <c:pt idx="42677">
                  <c:v>5.2190000000000003E-12</c:v>
                </c:pt>
                <c:pt idx="42678">
                  <c:v>5.2129999999999997E-12</c:v>
                </c:pt>
                <c:pt idx="42679">
                  <c:v>5.2270000000000002E-12</c:v>
                </c:pt>
                <c:pt idx="42680">
                  <c:v>5.2300000000000001E-12</c:v>
                </c:pt>
                <c:pt idx="42681">
                  <c:v>5.2489999999999999E-12</c:v>
                </c:pt>
                <c:pt idx="42682">
                  <c:v>5.2469999999999998E-12</c:v>
                </c:pt>
                <c:pt idx="42683">
                  <c:v>5.2499999999999996E-12</c:v>
                </c:pt>
                <c:pt idx="42684">
                  <c:v>5.254E-12</c:v>
                </c:pt>
                <c:pt idx="42685">
                  <c:v>5.2489999999999999E-12</c:v>
                </c:pt>
                <c:pt idx="42686">
                  <c:v>5.2560000000000002E-12</c:v>
                </c:pt>
                <c:pt idx="42687">
                  <c:v>5.2530000000000003E-12</c:v>
                </c:pt>
                <c:pt idx="42688">
                  <c:v>5.2590000000000001E-12</c:v>
                </c:pt>
                <c:pt idx="42689">
                  <c:v>5.2670000000000001E-12</c:v>
                </c:pt>
                <c:pt idx="42690">
                  <c:v>5.2800000000000001E-12</c:v>
                </c:pt>
                <c:pt idx="42691">
                  <c:v>5.2960000000000001E-12</c:v>
                </c:pt>
                <c:pt idx="42692">
                  <c:v>5.2969999999999997E-12</c:v>
                </c:pt>
                <c:pt idx="42693">
                  <c:v>5.3010000000000001E-12</c:v>
                </c:pt>
                <c:pt idx="42694">
                  <c:v>5.3049999999999997E-12</c:v>
                </c:pt>
                <c:pt idx="42695">
                  <c:v>5.3179999999999998E-12</c:v>
                </c:pt>
                <c:pt idx="42696">
                  <c:v>5.3259999999999997E-12</c:v>
                </c:pt>
                <c:pt idx="42697">
                  <c:v>5.3289999999999996E-12</c:v>
                </c:pt>
                <c:pt idx="42698">
                  <c:v>5.333E-12</c:v>
                </c:pt>
                <c:pt idx="42699">
                  <c:v>5.3339999999999997E-12</c:v>
                </c:pt>
                <c:pt idx="42700">
                  <c:v>5.3300000000000001E-12</c:v>
                </c:pt>
                <c:pt idx="42701">
                  <c:v>5.3419999999999997E-12</c:v>
                </c:pt>
                <c:pt idx="42702">
                  <c:v>5.3419999999999997E-12</c:v>
                </c:pt>
                <c:pt idx="42703">
                  <c:v>5.346E-12</c:v>
                </c:pt>
                <c:pt idx="42704">
                  <c:v>5.3569999999999999E-12</c:v>
                </c:pt>
                <c:pt idx="42705">
                  <c:v>5.3660000000000004E-12</c:v>
                </c:pt>
                <c:pt idx="42706">
                  <c:v>5.3759999999999997E-12</c:v>
                </c:pt>
                <c:pt idx="42707">
                  <c:v>5.3729999999999998E-12</c:v>
                </c:pt>
                <c:pt idx="42708">
                  <c:v>5.3779999999999999E-12</c:v>
                </c:pt>
                <c:pt idx="42709">
                  <c:v>5.3939999999999998E-12</c:v>
                </c:pt>
                <c:pt idx="42710">
                  <c:v>5.3900000000000003E-12</c:v>
                </c:pt>
                <c:pt idx="42711">
                  <c:v>5.3989999999999999E-12</c:v>
                </c:pt>
                <c:pt idx="42712">
                  <c:v>5.3989999999999999E-12</c:v>
                </c:pt>
                <c:pt idx="42713">
                  <c:v>5.412E-12</c:v>
                </c:pt>
                <c:pt idx="42714">
                  <c:v>5.404E-12</c:v>
                </c:pt>
                <c:pt idx="42715">
                  <c:v>5.4049999999999997E-12</c:v>
                </c:pt>
                <c:pt idx="42716">
                  <c:v>5.4110000000000003E-12</c:v>
                </c:pt>
                <c:pt idx="42717">
                  <c:v>5.4069999999999999E-12</c:v>
                </c:pt>
                <c:pt idx="42718">
                  <c:v>5.4179999999999997E-12</c:v>
                </c:pt>
                <c:pt idx="42719">
                  <c:v>5.433E-12</c:v>
                </c:pt>
                <c:pt idx="42720">
                  <c:v>5.4430000000000001E-12</c:v>
                </c:pt>
                <c:pt idx="42721">
                  <c:v>5.4519999999999998E-12</c:v>
                </c:pt>
                <c:pt idx="42722">
                  <c:v>5.4530000000000003E-12</c:v>
                </c:pt>
                <c:pt idx="42723">
                  <c:v>5.4569999999999999E-12</c:v>
                </c:pt>
                <c:pt idx="42724">
                  <c:v>5.4549999999999997E-12</c:v>
                </c:pt>
                <c:pt idx="42725">
                  <c:v>5.4699999999999999E-12</c:v>
                </c:pt>
                <c:pt idx="42726">
                  <c:v>5.4649999999999998E-12</c:v>
                </c:pt>
                <c:pt idx="42727">
                  <c:v>5.4729999999999998E-12</c:v>
                </c:pt>
                <c:pt idx="42728">
                  <c:v>5.475E-12</c:v>
                </c:pt>
                <c:pt idx="42729">
                  <c:v>5.4809999999999998E-12</c:v>
                </c:pt>
                <c:pt idx="42730">
                  <c:v>5.4850000000000002E-12</c:v>
                </c:pt>
                <c:pt idx="42731">
                  <c:v>5.483E-12</c:v>
                </c:pt>
                <c:pt idx="42732">
                  <c:v>5.488E-12</c:v>
                </c:pt>
                <c:pt idx="42733">
                  <c:v>5.496E-12</c:v>
                </c:pt>
                <c:pt idx="42734">
                  <c:v>5.4969999999999997E-12</c:v>
                </c:pt>
                <c:pt idx="42735">
                  <c:v>5.5069999999999999E-12</c:v>
                </c:pt>
                <c:pt idx="42736">
                  <c:v>5.5069999999999999E-12</c:v>
                </c:pt>
                <c:pt idx="42737">
                  <c:v>5.5190000000000002E-12</c:v>
                </c:pt>
                <c:pt idx="42738">
                  <c:v>5.5099999999999997E-12</c:v>
                </c:pt>
                <c:pt idx="42739">
                  <c:v>5.5129999999999996E-12</c:v>
                </c:pt>
                <c:pt idx="42740">
                  <c:v>5.504E-12</c:v>
                </c:pt>
                <c:pt idx="42741">
                  <c:v>5.5099999999999997E-12</c:v>
                </c:pt>
                <c:pt idx="42742">
                  <c:v>5.5129999999999996E-12</c:v>
                </c:pt>
                <c:pt idx="42743">
                  <c:v>5.5220000000000001E-12</c:v>
                </c:pt>
                <c:pt idx="42744">
                  <c:v>5.5339999999999996E-12</c:v>
                </c:pt>
                <c:pt idx="42745">
                  <c:v>5.533E-12</c:v>
                </c:pt>
                <c:pt idx="42746">
                  <c:v>5.5270000000000002E-12</c:v>
                </c:pt>
                <c:pt idx="42747">
                  <c:v>5.5389999999999997E-12</c:v>
                </c:pt>
                <c:pt idx="42748">
                  <c:v>5.5370000000000003E-12</c:v>
                </c:pt>
                <c:pt idx="42749">
                  <c:v>5.5400000000000002E-12</c:v>
                </c:pt>
                <c:pt idx="42750">
                  <c:v>5.5419999999999996E-12</c:v>
                </c:pt>
                <c:pt idx="42751">
                  <c:v>5.5439999999999998E-12</c:v>
                </c:pt>
                <c:pt idx="42752">
                  <c:v>5.5350000000000001E-12</c:v>
                </c:pt>
                <c:pt idx="42753">
                  <c:v>5.5450000000000003E-12</c:v>
                </c:pt>
                <c:pt idx="42754">
                  <c:v>5.5500000000000004E-12</c:v>
                </c:pt>
                <c:pt idx="42755">
                  <c:v>5.5530000000000003E-12</c:v>
                </c:pt>
                <c:pt idx="42756">
                  <c:v>5.5569999999999998E-12</c:v>
                </c:pt>
                <c:pt idx="42757">
                  <c:v>5.567E-12</c:v>
                </c:pt>
                <c:pt idx="42758">
                  <c:v>5.5660000000000003E-12</c:v>
                </c:pt>
                <c:pt idx="42759">
                  <c:v>5.5710000000000004E-12</c:v>
                </c:pt>
                <c:pt idx="42760">
                  <c:v>5.5699999999999999E-12</c:v>
                </c:pt>
                <c:pt idx="42761">
                  <c:v>5.5870000000000003E-12</c:v>
                </c:pt>
                <c:pt idx="42762">
                  <c:v>5.5859999999999998E-12</c:v>
                </c:pt>
                <c:pt idx="42763">
                  <c:v>5.5939999999999998E-12</c:v>
                </c:pt>
                <c:pt idx="42764">
                  <c:v>5.5889999999999997E-12</c:v>
                </c:pt>
                <c:pt idx="42765">
                  <c:v>5.5930000000000001E-12</c:v>
                </c:pt>
                <c:pt idx="42766">
                  <c:v>5.5900000000000002E-12</c:v>
                </c:pt>
                <c:pt idx="42767">
                  <c:v>5.596E-12</c:v>
                </c:pt>
                <c:pt idx="42768">
                  <c:v>5.5800000000000001E-12</c:v>
                </c:pt>
                <c:pt idx="42769">
                  <c:v>5.5829999999999999E-12</c:v>
                </c:pt>
                <c:pt idx="42770">
                  <c:v>5.5790000000000004E-12</c:v>
                </c:pt>
                <c:pt idx="42771">
                  <c:v>5.5889999999999997E-12</c:v>
                </c:pt>
                <c:pt idx="42772">
                  <c:v>5.5950000000000003E-12</c:v>
                </c:pt>
                <c:pt idx="42773">
                  <c:v>5.6019999999999998E-12</c:v>
                </c:pt>
                <c:pt idx="42774">
                  <c:v>5.6060000000000001E-12</c:v>
                </c:pt>
                <c:pt idx="42775">
                  <c:v>5.6069999999999998E-12</c:v>
                </c:pt>
                <c:pt idx="42776">
                  <c:v>5.6069999999999998E-12</c:v>
                </c:pt>
                <c:pt idx="42777">
                  <c:v>5.6049999999999996E-12</c:v>
                </c:pt>
                <c:pt idx="42778">
                  <c:v>5.6030000000000003E-12</c:v>
                </c:pt>
                <c:pt idx="42779">
                  <c:v>5.609E-12</c:v>
                </c:pt>
                <c:pt idx="42780">
                  <c:v>5.6019999999999998E-12</c:v>
                </c:pt>
                <c:pt idx="42781">
                  <c:v>5.567E-12</c:v>
                </c:pt>
                <c:pt idx="42782">
                  <c:v>5.596E-12</c:v>
                </c:pt>
                <c:pt idx="42783">
                  <c:v>5.5989999999999999E-12</c:v>
                </c:pt>
                <c:pt idx="42784">
                  <c:v>5.5989999999999999E-12</c:v>
                </c:pt>
                <c:pt idx="42785">
                  <c:v>5.6030000000000003E-12</c:v>
                </c:pt>
                <c:pt idx="42786">
                  <c:v>5.5939999999999998E-12</c:v>
                </c:pt>
                <c:pt idx="42787">
                  <c:v>5.5900000000000002E-12</c:v>
                </c:pt>
                <c:pt idx="42788">
                  <c:v>5.588E-12</c:v>
                </c:pt>
                <c:pt idx="42789">
                  <c:v>5.5900000000000002E-12</c:v>
                </c:pt>
                <c:pt idx="42790">
                  <c:v>5.5919999999999996E-12</c:v>
                </c:pt>
                <c:pt idx="42791">
                  <c:v>5.5870000000000003E-12</c:v>
                </c:pt>
                <c:pt idx="42792">
                  <c:v>5.5859999999999998E-12</c:v>
                </c:pt>
                <c:pt idx="42793">
                  <c:v>5.5850000000000001E-12</c:v>
                </c:pt>
                <c:pt idx="42794">
                  <c:v>5.5850000000000001E-12</c:v>
                </c:pt>
                <c:pt idx="42795">
                  <c:v>5.6010000000000001E-12</c:v>
                </c:pt>
                <c:pt idx="42796">
                  <c:v>5.5980000000000002E-12</c:v>
                </c:pt>
                <c:pt idx="42797">
                  <c:v>5.5919999999999996E-12</c:v>
                </c:pt>
                <c:pt idx="42798">
                  <c:v>5.5729999999999998E-12</c:v>
                </c:pt>
                <c:pt idx="42799">
                  <c:v>5.5740000000000003E-12</c:v>
                </c:pt>
                <c:pt idx="42800">
                  <c:v>5.5809999999999997E-12</c:v>
                </c:pt>
                <c:pt idx="42801">
                  <c:v>5.5759999999999997E-12</c:v>
                </c:pt>
                <c:pt idx="42802">
                  <c:v>5.567E-12</c:v>
                </c:pt>
                <c:pt idx="42803">
                  <c:v>5.5779999999999999E-12</c:v>
                </c:pt>
                <c:pt idx="42804">
                  <c:v>5.5720000000000001E-12</c:v>
                </c:pt>
                <c:pt idx="42805">
                  <c:v>5.5660000000000003E-12</c:v>
                </c:pt>
                <c:pt idx="42806">
                  <c:v>5.533E-12</c:v>
                </c:pt>
                <c:pt idx="42807">
                  <c:v>5.5640000000000001E-12</c:v>
                </c:pt>
                <c:pt idx="42808">
                  <c:v>5.5560000000000002E-12</c:v>
                </c:pt>
                <c:pt idx="42809">
                  <c:v>5.5549999999999997E-12</c:v>
                </c:pt>
                <c:pt idx="42810">
                  <c:v>5.5480000000000002E-12</c:v>
                </c:pt>
                <c:pt idx="42811">
                  <c:v>5.5450000000000003E-12</c:v>
                </c:pt>
                <c:pt idx="42812">
                  <c:v>5.5469999999999997E-12</c:v>
                </c:pt>
                <c:pt idx="42813">
                  <c:v>5.5419999999999996E-12</c:v>
                </c:pt>
                <c:pt idx="42814">
                  <c:v>5.5350000000000001E-12</c:v>
                </c:pt>
                <c:pt idx="42815">
                  <c:v>5.5279999999999999E-12</c:v>
                </c:pt>
                <c:pt idx="42816">
                  <c:v>5.5199999999999999E-12</c:v>
                </c:pt>
                <c:pt idx="42817">
                  <c:v>5.5229999999999998E-12</c:v>
                </c:pt>
                <c:pt idx="42818">
                  <c:v>5.5030000000000003E-12</c:v>
                </c:pt>
                <c:pt idx="42819">
                  <c:v>5.5149999999999998E-12</c:v>
                </c:pt>
                <c:pt idx="42820">
                  <c:v>5.5099999999999997E-12</c:v>
                </c:pt>
                <c:pt idx="42821">
                  <c:v>5.5010000000000001E-12</c:v>
                </c:pt>
                <c:pt idx="42822">
                  <c:v>5.496E-12</c:v>
                </c:pt>
                <c:pt idx="42823">
                  <c:v>5.5000000000000004E-12</c:v>
                </c:pt>
                <c:pt idx="42824">
                  <c:v>5.496E-12</c:v>
                </c:pt>
                <c:pt idx="42825">
                  <c:v>5.4969999999999997E-12</c:v>
                </c:pt>
                <c:pt idx="42826">
                  <c:v>5.4800000000000001E-12</c:v>
                </c:pt>
                <c:pt idx="42827">
                  <c:v>5.4759999999999997E-12</c:v>
                </c:pt>
                <c:pt idx="42828">
                  <c:v>5.467E-12</c:v>
                </c:pt>
                <c:pt idx="42829">
                  <c:v>5.4690000000000002E-12</c:v>
                </c:pt>
                <c:pt idx="42830">
                  <c:v>5.4679999999999997E-12</c:v>
                </c:pt>
                <c:pt idx="42831">
                  <c:v>5.4679999999999997E-12</c:v>
                </c:pt>
                <c:pt idx="42832">
                  <c:v>5.4729999999999998E-12</c:v>
                </c:pt>
                <c:pt idx="42833">
                  <c:v>5.4709999999999996E-12</c:v>
                </c:pt>
                <c:pt idx="42834">
                  <c:v>5.4610000000000003E-12</c:v>
                </c:pt>
                <c:pt idx="42835">
                  <c:v>5.4590000000000001E-12</c:v>
                </c:pt>
                <c:pt idx="42836">
                  <c:v>5.4480000000000002E-12</c:v>
                </c:pt>
                <c:pt idx="42837">
                  <c:v>5.4309999999999998E-12</c:v>
                </c:pt>
                <c:pt idx="42838">
                  <c:v>5.417E-12</c:v>
                </c:pt>
                <c:pt idx="42839">
                  <c:v>5.412E-12</c:v>
                </c:pt>
                <c:pt idx="42840">
                  <c:v>5.4099999999999998E-12</c:v>
                </c:pt>
                <c:pt idx="42841">
                  <c:v>5.4010000000000001E-12</c:v>
                </c:pt>
                <c:pt idx="42842">
                  <c:v>5.3859999999999999E-12</c:v>
                </c:pt>
                <c:pt idx="42843">
                  <c:v>5.383E-12</c:v>
                </c:pt>
                <c:pt idx="42844">
                  <c:v>5.3880000000000001E-12</c:v>
                </c:pt>
                <c:pt idx="42845">
                  <c:v>5.3820000000000003E-12</c:v>
                </c:pt>
                <c:pt idx="42846">
                  <c:v>5.3679999999999997E-12</c:v>
                </c:pt>
                <c:pt idx="42847">
                  <c:v>5.3560000000000002E-12</c:v>
                </c:pt>
                <c:pt idx="42848">
                  <c:v>5.354E-12</c:v>
                </c:pt>
                <c:pt idx="42849">
                  <c:v>5.3510000000000001E-12</c:v>
                </c:pt>
                <c:pt idx="42850">
                  <c:v>5.3359999999999999E-12</c:v>
                </c:pt>
                <c:pt idx="42851">
                  <c:v>5.333E-12</c:v>
                </c:pt>
                <c:pt idx="42852">
                  <c:v>5.3170000000000001E-12</c:v>
                </c:pt>
                <c:pt idx="42853">
                  <c:v>5.3160000000000004E-12</c:v>
                </c:pt>
                <c:pt idx="42854">
                  <c:v>5.3019999999999998E-12</c:v>
                </c:pt>
                <c:pt idx="42855">
                  <c:v>5.2999999999999996E-12</c:v>
                </c:pt>
                <c:pt idx="42856">
                  <c:v>5.2850000000000002E-12</c:v>
                </c:pt>
                <c:pt idx="42857">
                  <c:v>5.2729999999999998E-12</c:v>
                </c:pt>
                <c:pt idx="42858">
                  <c:v>5.2660000000000004E-12</c:v>
                </c:pt>
                <c:pt idx="42859">
                  <c:v>5.2679999999999998E-12</c:v>
                </c:pt>
                <c:pt idx="42860">
                  <c:v>5.2649999999999999E-12</c:v>
                </c:pt>
                <c:pt idx="42861">
                  <c:v>5.2560000000000002E-12</c:v>
                </c:pt>
                <c:pt idx="42862">
                  <c:v>5.2519999999999998E-12</c:v>
                </c:pt>
                <c:pt idx="42863">
                  <c:v>5.2480000000000003E-12</c:v>
                </c:pt>
                <c:pt idx="42864">
                  <c:v>5.2289999999999996E-12</c:v>
                </c:pt>
                <c:pt idx="42865">
                  <c:v>5.2289999999999996E-12</c:v>
                </c:pt>
                <c:pt idx="42866">
                  <c:v>5.2250000000000001E-12</c:v>
                </c:pt>
                <c:pt idx="42867">
                  <c:v>5.2179999999999998E-12</c:v>
                </c:pt>
                <c:pt idx="42868">
                  <c:v>5.204E-12</c:v>
                </c:pt>
                <c:pt idx="42869">
                  <c:v>5.1900000000000003E-12</c:v>
                </c:pt>
                <c:pt idx="42870">
                  <c:v>5.1679999999999998E-12</c:v>
                </c:pt>
                <c:pt idx="42871">
                  <c:v>5.1629999999999997E-12</c:v>
                </c:pt>
                <c:pt idx="42872">
                  <c:v>5.1510000000000002E-12</c:v>
                </c:pt>
                <c:pt idx="42873">
                  <c:v>5.1450000000000004E-12</c:v>
                </c:pt>
                <c:pt idx="42874">
                  <c:v>5.1339999999999997E-12</c:v>
                </c:pt>
                <c:pt idx="42875">
                  <c:v>5.1289999999999997E-12</c:v>
                </c:pt>
                <c:pt idx="42876">
                  <c:v>5.1240000000000004E-12</c:v>
                </c:pt>
                <c:pt idx="42877">
                  <c:v>5.1220000000000002E-12</c:v>
                </c:pt>
                <c:pt idx="42878">
                  <c:v>5.1099999999999998E-12</c:v>
                </c:pt>
                <c:pt idx="42879">
                  <c:v>5.0999999999999997E-12</c:v>
                </c:pt>
                <c:pt idx="42880">
                  <c:v>5.0930000000000002E-12</c:v>
                </c:pt>
                <c:pt idx="42881">
                  <c:v>5.0960000000000001E-12</c:v>
                </c:pt>
                <c:pt idx="42882">
                  <c:v>5.0789999999999997E-12</c:v>
                </c:pt>
                <c:pt idx="42883">
                  <c:v>5.0750000000000001E-12</c:v>
                </c:pt>
                <c:pt idx="42884">
                  <c:v>5.0540000000000001E-12</c:v>
                </c:pt>
                <c:pt idx="42885">
                  <c:v>5.0449999999999996E-12</c:v>
                </c:pt>
                <c:pt idx="42886">
                  <c:v>5.0359999999999999E-12</c:v>
                </c:pt>
                <c:pt idx="42887">
                  <c:v>5.0289999999999997E-12</c:v>
                </c:pt>
                <c:pt idx="42888">
                  <c:v>5.0320000000000004E-12</c:v>
                </c:pt>
                <c:pt idx="42889">
                  <c:v>5.0240000000000004E-12</c:v>
                </c:pt>
                <c:pt idx="42890">
                  <c:v>5.0099999999999999E-12</c:v>
                </c:pt>
                <c:pt idx="42891">
                  <c:v>5.007E-12</c:v>
                </c:pt>
                <c:pt idx="42892">
                  <c:v>4.9969999999999998E-12</c:v>
                </c:pt>
                <c:pt idx="42893">
                  <c:v>4.9809999999999999E-12</c:v>
                </c:pt>
                <c:pt idx="42894">
                  <c:v>4.9770000000000003E-12</c:v>
                </c:pt>
                <c:pt idx="42895">
                  <c:v>4.9659999999999996E-12</c:v>
                </c:pt>
                <c:pt idx="42896">
                  <c:v>4.9530000000000004E-12</c:v>
                </c:pt>
                <c:pt idx="42897">
                  <c:v>4.949E-12</c:v>
                </c:pt>
                <c:pt idx="42898">
                  <c:v>4.9439999999999999E-12</c:v>
                </c:pt>
                <c:pt idx="42899">
                  <c:v>4.9309999999999999E-12</c:v>
                </c:pt>
                <c:pt idx="42900">
                  <c:v>4.9300000000000002E-12</c:v>
                </c:pt>
                <c:pt idx="42901">
                  <c:v>4.9289999999999997E-12</c:v>
                </c:pt>
                <c:pt idx="42902">
                  <c:v>4.9389999999999999E-12</c:v>
                </c:pt>
                <c:pt idx="42903">
                  <c:v>4.9170000000000002E-12</c:v>
                </c:pt>
                <c:pt idx="42904">
                  <c:v>4.9049999999999998E-12</c:v>
                </c:pt>
                <c:pt idx="42905">
                  <c:v>4.9060000000000003E-12</c:v>
                </c:pt>
                <c:pt idx="42906">
                  <c:v>4.9010000000000002E-12</c:v>
                </c:pt>
                <c:pt idx="42907">
                  <c:v>4.8919999999999998E-12</c:v>
                </c:pt>
                <c:pt idx="42908">
                  <c:v>4.8889999999999999E-12</c:v>
                </c:pt>
                <c:pt idx="42909">
                  <c:v>4.8800000000000002E-12</c:v>
                </c:pt>
                <c:pt idx="42910">
                  <c:v>4.8640000000000003E-12</c:v>
                </c:pt>
                <c:pt idx="42911">
                  <c:v>4.8599999999999999E-12</c:v>
                </c:pt>
                <c:pt idx="42912">
                  <c:v>4.8590000000000002E-12</c:v>
                </c:pt>
                <c:pt idx="42913">
                  <c:v>4.8529999999999996E-12</c:v>
                </c:pt>
                <c:pt idx="42914">
                  <c:v>4.8449999999999997E-12</c:v>
                </c:pt>
                <c:pt idx="42915">
                  <c:v>4.849E-12</c:v>
                </c:pt>
                <c:pt idx="42916">
                  <c:v>4.8460000000000002E-12</c:v>
                </c:pt>
                <c:pt idx="42917">
                  <c:v>4.849E-12</c:v>
                </c:pt>
                <c:pt idx="42918">
                  <c:v>4.836E-12</c:v>
                </c:pt>
                <c:pt idx="42919">
                  <c:v>4.8229999999999999E-12</c:v>
                </c:pt>
                <c:pt idx="42920">
                  <c:v>4.8129999999999998E-12</c:v>
                </c:pt>
                <c:pt idx="42921">
                  <c:v>4.815E-12</c:v>
                </c:pt>
                <c:pt idx="42922">
                  <c:v>4.8170000000000002E-12</c:v>
                </c:pt>
                <c:pt idx="42923">
                  <c:v>4.8140000000000003E-12</c:v>
                </c:pt>
                <c:pt idx="42924">
                  <c:v>4.8010000000000002E-12</c:v>
                </c:pt>
                <c:pt idx="42925">
                  <c:v>4.7930000000000003E-12</c:v>
                </c:pt>
                <c:pt idx="42926">
                  <c:v>4.7900000000000004E-12</c:v>
                </c:pt>
                <c:pt idx="42927">
                  <c:v>4.7930000000000003E-12</c:v>
                </c:pt>
                <c:pt idx="42928">
                  <c:v>4.7830000000000001E-12</c:v>
                </c:pt>
                <c:pt idx="42929">
                  <c:v>4.786E-12</c:v>
                </c:pt>
                <c:pt idx="42930">
                  <c:v>4.773E-12</c:v>
                </c:pt>
                <c:pt idx="42931">
                  <c:v>4.7709999999999998E-12</c:v>
                </c:pt>
                <c:pt idx="42932">
                  <c:v>4.7670000000000002E-12</c:v>
                </c:pt>
                <c:pt idx="42933">
                  <c:v>4.7679999999999999E-12</c:v>
                </c:pt>
                <c:pt idx="42934">
                  <c:v>4.7700000000000001E-12</c:v>
                </c:pt>
                <c:pt idx="42935">
                  <c:v>4.765E-12</c:v>
                </c:pt>
                <c:pt idx="42936">
                  <c:v>4.757E-12</c:v>
                </c:pt>
                <c:pt idx="42937">
                  <c:v>4.7640000000000003E-12</c:v>
                </c:pt>
                <c:pt idx="42938">
                  <c:v>4.7620000000000001E-12</c:v>
                </c:pt>
                <c:pt idx="42939">
                  <c:v>4.7609999999999996E-12</c:v>
                </c:pt>
                <c:pt idx="42940">
                  <c:v>4.7640000000000003E-12</c:v>
                </c:pt>
                <c:pt idx="42941">
                  <c:v>4.7579999999999997E-12</c:v>
                </c:pt>
                <c:pt idx="42942">
                  <c:v>4.7549999999999998E-12</c:v>
                </c:pt>
                <c:pt idx="42943">
                  <c:v>4.7430000000000003E-12</c:v>
                </c:pt>
                <c:pt idx="42944">
                  <c:v>4.7400000000000004E-12</c:v>
                </c:pt>
                <c:pt idx="42945">
                  <c:v>4.7529999999999996E-12</c:v>
                </c:pt>
                <c:pt idx="42946">
                  <c:v>4.7549999999999998E-12</c:v>
                </c:pt>
                <c:pt idx="42947">
                  <c:v>4.7480000000000004E-12</c:v>
                </c:pt>
                <c:pt idx="42948">
                  <c:v>4.7449999999999997E-12</c:v>
                </c:pt>
                <c:pt idx="42949">
                  <c:v>4.7389999999999999E-12</c:v>
                </c:pt>
                <c:pt idx="42950">
                  <c:v>4.7369999999999997E-12</c:v>
                </c:pt>
                <c:pt idx="42951">
                  <c:v>4.7449999999999997E-12</c:v>
                </c:pt>
                <c:pt idx="42952">
                  <c:v>4.7460000000000002E-12</c:v>
                </c:pt>
                <c:pt idx="42953">
                  <c:v>4.7529999999999996E-12</c:v>
                </c:pt>
                <c:pt idx="42954">
                  <c:v>4.7519999999999999E-12</c:v>
                </c:pt>
                <c:pt idx="42955">
                  <c:v>4.7540000000000001E-12</c:v>
                </c:pt>
                <c:pt idx="42956">
                  <c:v>4.7519999999999999E-12</c:v>
                </c:pt>
                <c:pt idx="42957">
                  <c:v>4.7499999999999998E-12</c:v>
                </c:pt>
                <c:pt idx="42958">
                  <c:v>4.7469999999999999E-12</c:v>
                </c:pt>
                <c:pt idx="42959">
                  <c:v>4.7430000000000003E-12</c:v>
                </c:pt>
                <c:pt idx="42960">
                  <c:v>4.7300000000000002E-12</c:v>
                </c:pt>
                <c:pt idx="42961">
                  <c:v>4.736E-12</c:v>
                </c:pt>
                <c:pt idx="42962">
                  <c:v>4.7350000000000003E-12</c:v>
                </c:pt>
                <c:pt idx="42963">
                  <c:v>4.7410000000000001E-12</c:v>
                </c:pt>
                <c:pt idx="42964">
                  <c:v>4.7350000000000003E-12</c:v>
                </c:pt>
                <c:pt idx="42965">
                  <c:v>4.7380000000000002E-12</c:v>
                </c:pt>
                <c:pt idx="42966">
                  <c:v>4.736E-12</c:v>
                </c:pt>
                <c:pt idx="42967">
                  <c:v>4.7319999999999996E-12</c:v>
                </c:pt>
                <c:pt idx="42968">
                  <c:v>4.728E-12</c:v>
                </c:pt>
                <c:pt idx="42969">
                  <c:v>4.7380000000000002E-12</c:v>
                </c:pt>
                <c:pt idx="42970">
                  <c:v>4.7350000000000003E-12</c:v>
                </c:pt>
                <c:pt idx="42971">
                  <c:v>4.7419999999999998E-12</c:v>
                </c:pt>
                <c:pt idx="42972">
                  <c:v>4.7380000000000002E-12</c:v>
                </c:pt>
                <c:pt idx="42973">
                  <c:v>4.7400000000000004E-12</c:v>
                </c:pt>
                <c:pt idx="42974">
                  <c:v>4.7419999999999998E-12</c:v>
                </c:pt>
                <c:pt idx="42975">
                  <c:v>4.7410000000000001E-12</c:v>
                </c:pt>
                <c:pt idx="42976">
                  <c:v>4.7499999999999998E-12</c:v>
                </c:pt>
                <c:pt idx="42977">
                  <c:v>4.7400000000000004E-12</c:v>
                </c:pt>
                <c:pt idx="42978">
                  <c:v>4.7499999999999998E-12</c:v>
                </c:pt>
                <c:pt idx="42979">
                  <c:v>4.7460000000000002E-12</c:v>
                </c:pt>
                <c:pt idx="42980">
                  <c:v>4.7380000000000002E-12</c:v>
                </c:pt>
                <c:pt idx="42981">
                  <c:v>4.7469999999999999E-12</c:v>
                </c:pt>
                <c:pt idx="42982">
                  <c:v>4.7469999999999999E-12</c:v>
                </c:pt>
                <c:pt idx="42983">
                  <c:v>4.7549999999999998E-12</c:v>
                </c:pt>
                <c:pt idx="42984">
                  <c:v>4.7629999999999998E-12</c:v>
                </c:pt>
                <c:pt idx="42985">
                  <c:v>4.765E-12</c:v>
                </c:pt>
                <c:pt idx="42986">
                  <c:v>4.7659999999999997E-12</c:v>
                </c:pt>
                <c:pt idx="42987">
                  <c:v>4.765E-12</c:v>
                </c:pt>
                <c:pt idx="42988">
                  <c:v>4.765E-12</c:v>
                </c:pt>
                <c:pt idx="42989">
                  <c:v>4.7720000000000003E-12</c:v>
                </c:pt>
                <c:pt idx="42990">
                  <c:v>4.7690000000000004E-12</c:v>
                </c:pt>
                <c:pt idx="42991">
                  <c:v>4.7850000000000003E-12</c:v>
                </c:pt>
                <c:pt idx="42992">
                  <c:v>4.7830000000000001E-12</c:v>
                </c:pt>
                <c:pt idx="42993">
                  <c:v>4.7830000000000001E-12</c:v>
                </c:pt>
                <c:pt idx="42994">
                  <c:v>4.7739999999999997E-12</c:v>
                </c:pt>
                <c:pt idx="42995">
                  <c:v>4.7809999999999999E-12</c:v>
                </c:pt>
                <c:pt idx="42996">
                  <c:v>4.7910000000000001E-12</c:v>
                </c:pt>
                <c:pt idx="42997">
                  <c:v>4.7949999999999997E-12</c:v>
                </c:pt>
                <c:pt idx="42998">
                  <c:v>4.7980000000000004E-12</c:v>
                </c:pt>
                <c:pt idx="42999">
                  <c:v>4.807E-12</c:v>
                </c:pt>
                <c:pt idx="43000">
                  <c:v>4.8110000000000004E-12</c:v>
                </c:pt>
                <c:pt idx="43001">
                  <c:v>4.8229999999999999E-12</c:v>
                </c:pt>
                <c:pt idx="43002">
                  <c:v>4.8179999999999999E-12</c:v>
                </c:pt>
                <c:pt idx="43003">
                  <c:v>4.8300000000000002E-12</c:v>
                </c:pt>
                <c:pt idx="43004">
                  <c:v>4.8369999999999997E-12</c:v>
                </c:pt>
                <c:pt idx="43005">
                  <c:v>4.8460000000000002E-12</c:v>
                </c:pt>
                <c:pt idx="43006">
                  <c:v>4.8460000000000002E-12</c:v>
                </c:pt>
                <c:pt idx="43007">
                  <c:v>4.849E-12</c:v>
                </c:pt>
                <c:pt idx="43008">
                  <c:v>4.8419999999999998E-12</c:v>
                </c:pt>
                <c:pt idx="43009">
                  <c:v>4.8519999999999999E-12</c:v>
                </c:pt>
                <c:pt idx="43010">
                  <c:v>4.8529999999999996E-12</c:v>
                </c:pt>
                <c:pt idx="43011">
                  <c:v>4.8499999999999997E-12</c:v>
                </c:pt>
                <c:pt idx="43012">
                  <c:v>4.8469999999999998E-12</c:v>
                </c:pt>
                <c:pt idx="43013">
                  <c:v>4.8560000000000003E-12</c:v>
                </c:pt>
                <c:pt idx="43014">
                  <c:v>4.8579999999999997E-12</c:v>
                </c:pt>
                <c:pt idx="43015">
                  <c:v>4.8629999999999998E-12</c:v>
                </c:pt>
                <c:pt idx="43016">
                  <c:v>4.8670000000000002E-12</c:v>
                </c:pt>
                <c:pt idx="43017">
                  <c:v>4.8729999999999999E-12</c:v>
                </c:pt>
                <c:pt idx="43018">
                  <c:v>4.8709999999999997E-12</c:v>
                </c:pt>
                <c:pt idx="43019">
                  <c:v>4.8789999999999997E-12</c:v>
                </c:pt>
                <c:pt idx="43020">
                  <c:v>4.8809999999999999E-12</c:v>
                </c:pt>
                <c:pt idx="43021">
                  <c:v>4.8869999999999997E-12</c:v>
                </c:pt>
                <c:pt idx="43022">
                  <c:v>4.886E-12</c:v>
                </c:pt>
                <c:pt idx="43023">
                  <c:v>4.8930000000000003E-12</c:v>
                </c:pt>
                <c:pt idx="43024">
                  <c:v>4.899E-12</c:v>
                </c:pt>
                <c:pt idx="43025">
                  <c:v>4.9049999999999998E-12</c:v>
                </c:pt>
                <c:pt idx="43026">
                  <c:v>4.9040000000000001E-12</c:v>
                </c:pt>
                <c:pt idx="43027">
                  <c:v>4.9019999999999999E-12</c:v>
                </c:pt>
                <c:pt idx="43028">
                  <c:v>4.9129999999999998E-12</c:v>
                </c:pt>
                <c:pt idx="43029">
                  <c:v>4.9140000000000003E-12</c:v>
                </c:pt>
                <c:pt idx="43030">
                  <c:v>4.9190000000000003E-12</c:v>
                </c:pt>
                <c:pt idx="43031">
                  <c:v>4.9330000000000001E-12</c:v>
                </c:pt>
                <c:pt idx="43032">
                  <c:v>4.9330000000000001E-12</c:v>
                </c:pt>
                <c:pt idx="43033">
                  <c:v>4.9430000000000002E-12</c:v>
                </c:pt>
                <c:pt idx="43034">
                  <c:v>4.949E-12</c:v>
                </c:pt>
                <c:pt idx="43035">
                  <c:v>4.9499999999999997E-12</c:v>
                </c:pt>
                <c:pt idx="43036">
                  <c:v>4.9540000000000001E-12</c:v>
                </c:pt>
                <c:pt idx="43037">
                  <c:v>4.9670000000000001E-12</c:v>
                </c:pt>
                <c:pt idx="43038">
                  <c:v>4.9610000000000004E-12</c:v>
                </c:pt>
                <c:pt idx="43039">
                  <c:v>4.9750000000000001E-12</c:v>
                </c:pt>
                <c:pt idx="43040">
                  <c:v>4.9800000000000002E-12</c:v>
                </c:pt>
                <c:pt idx="43041">
                  <c:v>4.991E-12</c:v>
                </c:pt>
                <c:pt idx="43042">
                  <c:v>4.9939999999999999E-12</c:v>
                </c:pt>
                <c:pt idx="43043">
                  <c:v>4.9999999999999997E-12</c:v>
                </c:pt>
                <c:pt idx="43044">
                  <c:v>5.0010000000000002E-12</c:v>
                </c:pt>
                <c:pt idx="43045">
                  <c:v>5.0159999999999996E-12</c:v>
                </c:pt>
                <c:pt idx="43046">
                  <c:v>5.0190000000000003E-12</c:v>
                </c:pt>
                <c:pt idx="43047">
                  <c:v>5.0259999999999998E-12</c:v>
                </c:pt>
                <c:pt idx="43048">
                  <c:v>5.0270000000000003E-12</c:v>
                </c:pt>
                <c:pt idx="43049">
                  <c:v>5.0320000000000004E-12</c:v>
                </c:pt>
                <c:pt idx="43050">
                  <c:v>5.0350000000000003E-12</c:v>
                </c:pt>
                <c:pt idx="43051">
                  <c:v>5.0449999999999996E-12</c:v>
                </c:pt>
                <c:pt idx="43052">
                  <c:v>5.0649999999999999E-12</c:v>
                </c:pt>
                <c:pt idx="43053">
                  <c:v>5.0789999999999997E-12</c:v>
                </c:pt>
                <c:pt idx="43054">
                  <c:v>5.0859999999999999E-12</c:v>
                </c:pt>
                <c:pt idx="43055">
                  <c:v>5.0880000000000001E-12</c:v>
                </c:pt>
                <c:pt idx="43056">
                  <c:v>5.0830000000000001E-12</c:v>
                </c:pt>
                <c:pt idx="43057">
                  <c:v>5.0930000000000002E-12</c:v>
                </c:pt>
                <c:pt idx="43058">
                  <c:v>5.0950000000000004E-12</c:v>
                </c:pt>
                <c:pt idx="43059">
                  <c:v>5.1030000000000004E-12</c:v>
                </c:pt>
                <c:pt idx="43060">
                  <c:v>5.1040000000000001E-12</c:v>
                </c:pt>
                <c:pt idx="43061">
                  <c:v>5.1110000000000003E-12</c:v>
                </c:pt>
                <c:pt idx="43062">
                  <c:v>5.1170000000000001E-12</c:v>
                </c:pt>
                <c:pt idx="43063">
                  <c:v>5.1250000000000001E-12</c:v>
                </c:pt>
                <c:pt idx="43064">
                  <c:v>5.1339999999999997E-12</c:v>
                </c:pt>
                <c:pt idx="43065">
                  <c:v>5.1439999999999999E-12</c:v>
                </c:pt>
                <c:pt idx="43066">
                  <c:v>5.1430000000000002E-12</c:v>
                </c:pt>
                <c:pt idx="43067">
                  <c:v>5.1599999999999998E-12</c:v>
                </c:pt>
                <c:pt idx="43068">
                  <c:v>5.1540000000000001E-12</c:v>
                </c:pt>
                <c:pt idx="43069">
                  <c:v>5.1659999999999996E-12</c:v>
                </c:pt>
                <c:pt idx="43070">
                  <c:v>5.1759999999999998E-12</c:v>
                </c:pt>
                <c:pt idx="43071">
                  <c:v>5.1809999999999998E-12</c:v>
                </c:pt>
                <c:pt idx="43072">
                  <c:v>5.1960000000000001E-12</c:v>
                </c:pt>
                <c:pt idx="43073">
                  <c:v>5.204E-12</c:v>
                </c:pt>
                <c:pt idx="43074">
                  <c:v>5.2140000000000002E-12</c:v>
                </c:pt>
                <c:pt idx="43075">
                  <c:v>5.2170000000000001E-12</c:v>
                </c:pt>
                <c:pt idx="43076">
                  <c:v>5.2179999999999998E-12</c:v>
                </c:pt>
                <c:pt idx="43077">
                  <c:v>5.2309999999999998E-12</c:v>
                </c:pt>
                <c:pt idx="43078">
                  <c:v>5.2240000000000004E-12</c:v>
                </c:pt>
                <c:pt idx="43079">
                  <c:v>5.241E-12</c:v>
                </c:pt>
                <c:pt idx="43080">
                  <c:v>5.2380000000000001E-12</c:v>
                </c:pt>
                <c:pt idx="43081">
                  <c:v>5.2469999999999998E-12</c:v>
                </c:pt>
                <c:pt idx="43082">
                  <c:v>5.2519999999999998E-12</c:v>
                </c:pt>
                <c:pt idx="43083">
                  <c:v>5.2679999999999998E-12</c:v>
                </c:pt>
                <c:pt idx="43084">
                  <c:v>5.2720000000000002E-12</c:v>
                </c:pt>
                <c:pt idx="43085">
                  <c:v>5.2820000000000003E-12</c:v>
                </c:pt>
                <c:pt idx="43086">
                  <c:v>5.2880000000000001E-12</c:v>
                </c:pt>
                <c:pt idx="43087">
                  <c:v>5.2960000000000001E-12</c:v>
                </c:pt>
                <c:pt idx="43088">
                  <c:v>5.3110000000000003E-12</c:v>
                </c:pt>
                <c:pt idx="43089">
                  <c:v>5.3170000000000001E-12</c:v>
                </c:pt>
                <c:pt idx="43090">
                  <c:v>5.3300000000000001E-12</c:v>
                </c:pt>
                <c:pt idx="43091">
                  <c:v>5.3359999999999999E-12</c:v>
                </c:pt>
                <c:pt idx="43092">
                  <c:v>5.3439999999999998E-12</c:v>
                </c:pt>
                <c:pt idx="43093">
                  <c:v>5.341E-12</c:v>
                </c:pt>
                <c:pt idx="43094">
                  <c:v>5.3400000000000003E-12</c:v>
                </c:pt>
                <c:pt idx="43095">
                  <c:v>5.3400000000000003E-12</c:v>
                </c:pt>
                <c:pt idx="43096">
                  <c:v>5.3419999999999997E-12</c:v>
                </c:pt>
                <c:pt idx="43097">
                  <c:v>5.3419999999999997E-12</c:v>
                </c:pt>
                <c:pt idx="43098">
                  <c:v>5.354E-12</c:v>
                </c:pt>
                <c:pt idx="43099">
                  <c:v>5.3430000000000002E-12</c:v>
                </c:pt>
                <c:pt idx="43100">
                  <c:v>5.3530000000000003E-12</c:v>
                </c:pt>
                <c:pt idx="43101">
                  <c:v>5.3690000000000002E-12</c:v>
                </c:pt>
                <c:pt idx="43102">
                  <c:v>5.3800000000000001E-12</c:v>
                </c:pt>
                <c:pt idx="43103">
                  <c:v>5.3939999999999998E-12</c:v>
                </c:pt>
                <c:pt idx="43104">
                  <c:v>5.3939999999999998E-12</c:v>
                </c:pt>
                <c:pt idx="43105">
                  <c:v>5.3980000000000002E-12</c:v>
                </c:pt>
                <c:pt idx="43106">
                  <c:v>5.3969999999999997E-12</c:v>
                </c:pt>
                <c:pt idx="43107">
                  <c:v>5.4019999999999998E-12</c:v>
                </c:pt>
                <c:pt idx="43108">
                  <c:v>5.4010000000000001E-12</c:v>
                </c:pt>
                <c:pt idx="43109">
                  <c:v>5.4229999999999998E-12</c:v>
                </c:pt>
                <c:pt idx="43110">
                  <c:v>5.4320000000000003E-12</c:v>
                </c:pt>
                <c:pt idx="43111">
                  <c:v>5.4439999999999998E-12</c:v>
                </c:pt>
                <c:pt idx="43112">
                  <c:v>5.4489999999999999E-12</c:v>
                </c:pt>
                <c:pt idx="43113">
                  <c:v>5.4560000000000002E-12</c:v>
                </c:pt>
                <c:pt idx="43114">
                  <c:v>5.4610000000000003E-12</c:v>
                </c:pt>
                <c:pt idx="43115">
                  <c:v>5.475E-12</c:v>
                </c:pt>
                <c:pt idx="43116">
                  <c:v>5.4800000000000001E-12</c:v>
                </c:pt>
                <c:pt idx="43117">
                  <c:v>5.483E-12</c:v>
                </c:pt>
                <c:pt idx="43118">
                  <c:v>5.4820000000000003E-12</c:v>
                </c:pt>
                <c:pt idx="43119">
                  <c:v>5.4950000000000003E-12</c:v>
                </c:pt>
                <c:pt idx="43120">
                  <c:v>5.4900000000000002E-12</c:v>
                </c:pt>
                <c:pt idx="43121">
                  <c:v>5.5010000000000001E-12</c:v>
                </c:pt>
                <c:pt idx="43122">
                  <c:v>5.4980000000000002E-12</c:v>
                </c:pt>
                <c:pt idx="43123">
                  <c:v>5.4989999999999999E-12</c:v>
                </c:pt>
                <c:pt idx="43124">
                  <c:v>5.4939999999999998E-12</c:v>
                </c:pt>
                <c:pt idx="43125">
                  <c:v>5.5090000000000001E-12</c:v>
                </c:pt>
                <c:pt idx="43126">
                  <c:v>5.5030000000000003E-12</c:v>
                </c:pt>
                <c:pt idx="43127">
                  <c:v>5.5099999999999997E-12</c:v>
                </c:pt>
                <c:pt idx="43128">
                  <c:v>5.5149999999999998E-12</c:v>
                </c:pt>
                <c:pt idx="43129">
                  <c:v>5.5209999999999996E-12</c:v>
                </c:pt>
                <c:pt idx="43130">
                  <c:v>5.5240000000000003E-12</c:v>
                </c:pt>
                <c:pt idx="43131">
                  <c:v>5.5279999999999999E-12</c:v>
                </c:pt>
                <c:pt idx="43132">
                  <c:v>5.533E-12</c:v>
                </c:pt>
                <c:pt idx="43133">
                  <c:v>5.5359999999999998E-12</c:v>
                </c:pt>
                <c:pt idx="43134">
                  <c:v>5.533E-12</c:v>
                </c:pt>
                <c:pt idx="43135">
                  <c:v>5.5430000000000001E-12</c:v>
                </c:pt>
                <c:pt idx="43136">
                  <c:v>5.5370000000000003E-12</c:v>
                </c:pt>
                <c:pt idx="43137">
                  <c:v>5.5480000000000002E-12</c:v>
                </c:pt>
                <c:pt idx="43138">
                  <c:v>5.546E-12</c:v>
                </c:pt>
                <c:pt idx="43139">
                  <c:v>5.5530000000000003E-12</c:v>
                </c:pt>
                <c:pt idx="43140">
                  <c:v>5.559E-12</c:v>
                </c:pt>
                <c:pt idx="43141">
                  <c:v>5.559E-12</c:v>
                </c:pt>
                <c:pt idx="43142">
                  <c:v>5.5560000000000002E-12</c:v>
                </c:pt>
                <c:pt idx="43143">
                  <c:v>5.5619999999999999E-12</c:v>
                </c:pt>
                <c:pt idx="43144">
                  <c:v>5.5599999999999997E-12</c:v>
                </c:pt>
                <c:pt idx="43145">
                  <c:v>5.5619999999999999E-12</c:v>
                </c:pt>
                <c:pt idx="43146">
                  <c:v>5.5580000000000003E-12</c:v>
                </c:pt>
                <c:pt idx="43147">
                  <c:v>5.5660000000000003E-12</c:v>
                </c:pt>
                <c:pt idx="43148">
                  <c:v>5.5729999999999998E-12</c:v>
                </c:pt>
                <c:pt idx="43149">
                  <c:v>5.5800000000000001E-12</c:v>
                </c:pt>
                <c:pt idx="43150">
                  <c:v>5.5859999999999998E-12</c:v>
                </c:pt>
                <c:pt idx="43151">
                  <c:v>5.596E-12</c:v>
                </c:pt>
                <c:pt idx="43152">
                  <c:v>5.5909999999999999E-12</c:v>
                </c:pt>
                <c:pt idx="43153">
                  <c:v>5.5900000000000002E-12</c:v>
                </c:pt>
                <c:pt idx="43154">
                  <c:v>5.6000000000000004E-12</c:v>
                </c:pt>
                <c:pt idx="43155">
                  <c:v>5.609E-12</c:v>
                </c:pt>
                <c:pt idx="43156">
                  <c:v>5.617E-12</c:v>
                </c:pt>
                <c:pt idx="43157">
                  <c:v>5.6190000000000002E-12</c:v>
                </c:pt>
                <c:pt idx="43158">
                  <c:v>5.6149999999999998E-12</c:v>
                </c:pt>
                <c:pt idx="43159">
                  <c:v>5.6199999999999999E-12</c:v>
                </c:pt>
                <c:pt idx="43160">
                  <c:v>5.6240000000000003E-12</c:v>
                </c:pt>
                <c:pt idx="43161">
                  <c:v>5.6350000000000001E-12</c:v>
                </c:pt>
                <c:pt idx="43162">
                  <c:v>5.63E-12</c:v>
                </c:pt>
                <c:pt idx="43163">
                  <c:v>5.638E-12</c:v>
                </c:pt>
                <c:pt idx="43164">
                  <c:v>5.6480000000000002E-12</c:v>
                </c:pt>
                <c:pt idx="43165">
                  <c:v>5.659E-12</c:v>
                </c:pt>
                <c:pt idx="43166">
                  <c:v>5.6660000000000003E-12</c:v>
                </c:pt>
                <c:pt idx="43167">
                  <c:v>5.6699999999999999E-12</c:v>
                </c:pt>
                <c:pt idx="43168">
                  <c:v>5.6610000000000002E-12</c:v>
                </c:pt>
                <c:pt idx="43169">
                  <c:v>5.6770000000000001E-12</c:v>
                </c:pt>
                <c:pt idx="43170">
                  <c:v>5.6720000000000001E-12</c:v>
                </c:pt>
                <c:pt idx="43171">
                  <c:v>5.675E-12</c:v>
                </c:pt>
                <c:pt idx="43172">
                  <c:v>5.6839999999999996E-12</c:v>
                </c:pt>
                <c:pt idx="43173">
                  <c:v>5.696E-12</c:v>
                </c:pt>
                <c:pt idx="43174">
                  <c:v>5.6980000000000002E-12</c:v>
                </c:pt>
                <c:pt idx="43175">
                  <c:v>5.7039999999999999E-12</c:v>
                </c:pt>
                <c:pt idx="43176">
                  <c:v>5.701E-12</c:v>
                </c:pt>
                <c:pt idx="43177">
                  <c:v>5.7060000000000001E-12</c:v>
                </c:pt>
                <c:pt idx="43178">
                  <c:v>5.7149999999999998E-12</c:v>
                </c:pt>
                <c:pt idx="43179">
                  <c:v>5.7290000000000003E-12</c:v>
                </c:pt>
                <c:pt idx="43180">
                  <c:v>5.7140000000000001E-12</c:v>
                </c:pt>
                <c:pt idx="43181">
                  <c:v>5.7160000000000003E-12</c:v>
                </c:pt>
                <c:pt idx="43182">
                  <c:v>5.7210000000000004E-12</c:v>
                </c:pt>
                <c:pt idx="43183">
                  <c:v>5.7270000000000001E-12</c:v>
                </c:pt>
                <c:pt idx="43184">
                  <c:v>5.7320000000000002E-12</c:v>
                </c:pt>
                <c:pt idx="43185">
                  <c:v>5.7339999999999996E-12</c:v>
                </c:pt>
                <c:pt idx="43186">
                  <c:v>5.7329999999999999E-12</c:v>
                </c:pt>
                <c:pt idx="43187">
                  <c:v>5.7400000000000002E-12</c:v>
                </c:pt>
                <c:pt idx="43188">
                  <c:v>5.7420000000000004E-12</c:v>
                </c:pt>
                <c:pt idx="43189">
                  <c:v>5.7549999999999996E-12</c:v>
                </c:pt>
                <c:pt idx="43190">
                  <c:v>5.7420000000000004E-12</c:v>
                </c:pt>
                <c:pt idx="43191">
                  <c:v>5.7560000000000001E-12</c:v>
                </c:pt>
                <c:pt idx="43192">
                  <c:v>5.7549999999999996E-12</c:v>
                </c:pt>
                <c:pt idx="43193">
                  <c:v>5.7560000000000001E-12</c:v>
                </c:pt>
                <c:pt idx="43194">
                  <c:v>5.7519999999999997E-12</c:v>
                </c:pt>
                <c:pt idx="43195">
                  <c:v>5.7649999999999998E-12</c:v>
                </c:pt>
                <c:pt idx="43196">
                  <c:v>5.7549999999999996E-12</c:v>
                </c:pt>
                <c:pt idx="43197">
                  <c:v>5.7610000000000002E-12</c:v>
                </c:pt>
                <c:pt idx="43198">
                  <c:v>5.7469999999999996E-12</c:v>
                </c:pt>
                <c:pt idx="43199">
                  <c:v>5.7630000000000004E-12</c:v>
                </c:pt>
                <c:pt idx="43200">
                  <c:v>5.7660000000000003E-12</c:v>
                </c:pt>
                <c:pt idx="43201">
                  <c:v>5.7660000000000003E-12</c:v>
                </c:pt>
                <c:pt idx="43202">
                  <c:v>5.7619999999999999E-12</c:v>
                </c:pt>
                <c:pt idx="43203">
                  <c:v>5.7599999999999997E-12</c:v>
                </c:pt>
                <c:pt idx="43204">
                  <c:v>5.7489999999999998E-12</c:v>
                </c:pt>
                <c:pt idx="43205">
                  <c:v>5.7569999999999998E-12</c:v>
                </c:pt>
                <c:pt idx="43206">
                  <c:v>5.7469999999999996E-12</c:v>
                </c:pt>
                <c:pt idx="43207">
                  <c:v>5.746E-12</c:v>
                </c:pt>
                <c:pt idx="43208">
                  <c:v>5.7400000000000002E-12</c:v>
                </c:pt>
                <c:pt idx="43209">
                  <c:v>5.7370000000000003E-12</c:v>
                </c:pt>
                <c:pt idx="43210">
                  <c:v>5.738E-12</c:v>
                </c:pt>
                <c:pt idx="43211">
                  <c:v>5.7450000000000003E-12</c:v>
                </c:pt>
                <c:pt idx="43212">
                  <c:v>5.7420000000000004E-12</c:v>
                </c:pt>
                <c:pt idx="43213">
                  <c:v>5.7420000000000004E-12</c:v>
                </c:pt>
                <c:pt idx="43214">
                  <c:v>5.7400000000000002E-12</c:v>
                </c:pt>
                <c:pt idx="43215">
                  <c:v>5.738E-12</c:v>
                </c:pt>
                <c:pt idx="43216">
                  <c:v>5.7270000000000001E-12</c:v>
                </c:pt>
                <c:pt idx="43217">
                  <c:v>5.7359999999999998E-12</c:v>
                </c:pt>
                <c:pt idx="43218">
                  <c:v>5.73E-12</c:v>
                </c:pt>
                <c:pt idx="43219">
                  <c:v>5.7309999999999997E-12</c:v>
                </c:pt>
                <c:pt idx="43220">
                  <c:v>5.7199999999999999E-12</c:v>
                </c:pt>
                <c:pt idx="43221">
                  <c:v>5.7229999999999997E-12</c:v>
                </c:pt>
                <c:pt idx="43222">
                  <c:v>5.7190000000000002E-12</c:v>
                </c:pt>
                <c:pt idx="43223">
                  <c:v>5.696E-12</c:v>
                </c:pt>
                <c:pt idx="43224">
                  <c:v>5.7210000000000004E-12</c:v>
                </c:pt>
                <c:pt idx="43225">
                  <c:v>5.7190000000000002E-12</c:v>
                </c:pt>
                <c:pt idx="43226">
                  <c:v>5.709E-12</c:v>
                </c:pt>
                <c:pt idx="43227">
                  <c:v>5.7080000000000003E-12</c:v>
                </c:pt>
                <c:pt idx="43228">
                  <c:v>5.7099999999999997E-12</c:v>
                </c:pt>
                <c:pt idx="43229">
                  <c:v>5.7119999999999999E-12</c:v>
                </c:pt>
                <c:pt idx="43230">
                  <c:v>5.7049999999999996E-12</c:v>
                </c:pt>
                <c:pt idx="43231">
                  <c:v>5.7019999999999997E-12</c:v>
                </c:pt>
                <c:pt idx="43232">
                  <c:v>5.6920000000000004E-12</c:v>
                </c:pt>
                <c:pt idx="43233">
                  <c:v>5.6950000000000003E-12</c:v>
                </c:pt>
                <c:pt idx="43234">
                  <c:v>5.6939999999999998E-12</c:v>
                </c:pt>
                <c:pt idx="43235">
                  <c:v>5.6900000000000002E-12</c:v>
                </c:pt>
                <c:pt idx="43236">
                  <c:v>5.6770000000000001E-12</c:v>
                </c:pt>
                <c:pt idx="43237">
                  <c:v>5.6599999999999997E-12</c:v>
                </c:pt>
                <c:pt idx="43238">
                  <c:v>5.6539999999999999E-12</c:v>
                </c:pt>
                <c:pt idx="43239">
                  <c:v>5.646E-12</c:v>
                </c:pt>
                <c:pt idx="43240">
                  <c:v>5.6500000000000004E-12</c:v>
                </c:pt>
                <c:pt idx="43241">
                  <c:v>5.6489999999999999E-12</c:v>
                </c:pt>
                <c:pt idx="43242">
                  <c:v>5.6489999999999999E-12</c:v>
                </c:pt>
                <c:pt idx="43243">
                  <c:v>5.6549999999999996E-12</c:v>
                </c:pt>
                <c:pt idx="43244">
                  <c:v>5.6539999999999999E-12</c:v>
                </c:pt>
                <c:pt idx="43245">
                  <c:v>5.6580000000000003E-12</c:v>
                </c:pt>
                <c:pt idx="43246">
                  <c:v>5.6569999999999998E-12</c:v>
                </c:pt>
                <c:pt idx="43247">
                  <c:v>5.6569999999999998E-12</c:v>
                </c:pt>
                <c:pt idx="43248">
                  <c:v>5.6370000000000003E-12</c:v>
                </c:pt>
                <c:pt idx="43249">
                  <c:v>5.625E-12</c:v>
                </c:pt>
                <c:pt idx="43250">
                  <c:v>5.617E-12</c:v>
                </c:pt>
                <c:pt idx="43251">
                  <c:v>5.6129999999999996E-12</c:v>
                </c:pt>
                <c:pt idx="43252">
                  <c:v>5.6049999999999996E-12</c:v>
                </c:pt>
                <c:pt idx="43253">
                  <c:v>5.5989999999999999E-12</c:v>
                </c:pt>
                <c:pt idx="43254">
                  <c:v>5.5969999999999997E-12</c:v>
                </c:pt>
                <c:pt idx="43255">
                  <c:v>5.5919999999999996E-12</c:v>
                </c:pt>
                <c:pt idx="43256">
                  <c:v>5.5809999999999997E-12</c:v>
                </c:pt>
                <c:pt idx="43257">
                  <c:v>5.5790000000000004E-12</c:v>
                </c:pt>
                <c:pt idx="43258">
                  <c:v>5.5660000000000003E-12</c:v>
                </c:pt>
                <c:pt idx="43259">
                  <c:v>5.5599999999999997E-12</c:v>
                </c:pt>
                <c:pt idx="43260">
                  <c:v>5.5530000000000003E-12</c:v>
                </c:pt>
                <c:pt idx="43261">
                  <c:v>5.5439999999999998E-12</c:v>
                </c:pt>
                <c:pt idx="43262">
                  <c:v>5.5350000000000001E-12</c:v>
                </c:pt>
                <c:pt idx="43263">
                  <c:v>5.5229999999999998E-12</c:v>
                </c:pt>
                <c:pt idx="43264">
                  <c:v>5.5119999999999999E-12</c:v>
                </c:pt>
                <c:pt idx="43265">
                  <c:v>5.5069999999999999E-12</c:v>
                </c:pt>
                <c:pt idx="43266">
                  <c:v>5.4839999999999997E-12</c:v>
                </c:pt>
                <c:pt idx="43267">
                  <c:v>5.4850000000000002E-12</c:v>
                </c:pt>
                <c:pt idx="43268">
                  <c:v>5.4709999999999996E-12</c:v>
                </c:pt>
                <c:pt idx="43269">
                  <c:v>5.4569999999999999E-12</c:v>
                </c:pt>
                <c:pt idx="43270">
                  <c:v>5.4480000000000002E-12</c:v>
                </c:pt>
                <c:pt idx="43271">
                  <c:v>5.446E-12</c:v>
                </c:pt>
                <c:pt idx="43272">
                  <c:v>5.4339999999999997E-12</c:v>
                </c:pt>
                <c:pt idx="43273">
                  <c:v>5.4279999999999999E-12</c:v>
                </c:pt>
                <c:pt idx="43274">
                  <c:v>5.4190000000000002E-12</c:v>
                </c:pt>
                <c:pt idx="43275">
                  <c:v>5.4129999999999997E-12</c:v>
                </c:pt>
                <c:pt idx="43276">
                  <c:v>5.4030000000000003E-12</c:v>
                </c:pt>
                <c:pt idx="43277">
                  <c:v>5.4030000000000003E-12</c:v>
                </c:pt>
                <c:pt idx="43278">
                  <c:v>5.3859999999999999E-12</c:v>
                </c:pt>
                <c:pt idx="43279">
                  <c:v>5.3820000000000003E-12</c:v>
                </c:pt>
                <c:pt idx="43280">
                  <c:v>5.3670000000000001E-12</c:v>
                </c:pt>
                <c:pt idx="43281">
                  <c:v>5.3660000000000004E-12</c:v>
                </c:pt>
                <c:pt idx="43282">
                  <c:v>5.3569999999999999E-12</c:v>
                </c:pt>
                <c:pt idx="43283">
                  <c:v>5.3560000000000002E-12</c:v>
                </c:pt>
                <c:pt idx="43284">
                  <c:v>5.3450000000000003E-12</c:v>
                </c:pt>
                <c:pt idx="43285">
                  <c:v>5.3370000000000004E-12</c:v>
                </c:pt>
                <c:pt idx="43286">
                  <c:v>5.3229999999999998E-12</c:v>
                </c:pt>
                <c:pt idx="43287">
                  <c:v>5.3199999999999999E-12</c:v>
                </c:pt>
                <c:pt idx="43288">
                  <c:v>5.304E-12</c:v>
                </c:pt>
                <c:pt idx="43289">
                  <c:v>5.3019999999999998E-12</c:v>
                </c:pt>
                <c:pt idx="43290">
                  <c:v>5.2969999999999997E-12</c:v>
                </c:pt>
                <c:pt idx="43291">
                  <c:v>5.2930000000000002E-12</c:v>
                </c:pt>
                <c:pt idx="43292">
                  <c:v>5.2820000000000003E-12</c:v>
                </c:pt>
                <c:pt idx="43293">
                  <c:v>5.2809999999999998E-12</c:v>
                </c:pt>
                <c:pt idx="43294">
                  <c:v>5.2720000000000002E-12</c:v>
                </c:pt>
                <c:pt idx="43295">
                  <c:v>5.2549999999999997E-12</c:v>
                </c:pt>
                <c:pt idx="43296">
                  <c:v>5.241E-12</c:v>
                </c:pt>
                <c:pt idx="43297">
                  <c:v>5.2380000000000001E-12</c:v>
                </c:pt>
                <c:pt idx="43298">
                  <c:v>5.2400000000000003E-12</c:v>
                </c:pt>
                <c:pt idx="43299">
                  <c:v>5.2289999999999996E-12</c:v>
                </c:pt>
                <c:pt idx="43300">
                  <c:v>5.2170000000000001E-12</c:v>
                </c:pt>
                <c:pt idx="43301">
                  <c:v>5.2069999999999999E-12</c:v>
                </c:pt>
                <c:pt idx="43302">
                  <c:v>5.204E-12</c:v>
                </c:pt>
                <c:pt idx="43303">
                  <c:v>5.2010000000000002E-12</c:v>
                </c:pt>
                <c:pt idx="43304">
                  <c:v>5.1869999999999996E-12</c:v>
                </c:pt>
                <c:pt idx="43305">
                  <c:v>5.1820000000000003E-12</c:v>
                </c:pt>
                <c:pt idx="43306">
                  <c:v>5.1629999999999997E-12</c:v>
                </c:pt>
                <c:pt idx="43307">
                  <c:v>5.1579999999999996E-12</c:v>
                </c:pt>
                <c:pt idx="43308">
                  <c:v>5.1530000000000004E-12</c:v>
                </c:pt>
                <c:pt idx="43309">
                  <c:v>5.1439999999999999E-12</c:v>
                </c:pt>
                <c:pt idx="43310">
                  <c:v>5.1350000000000002E-12</c:v>
                </c:pt>
                <c:pt idx="43311">
                  <c:v>5.1259999999999998E-12</c:v>
                </c:pt>
                <c:pt idx="43312">
                  <c:v>5.1190000000000003E-12</c:v>
                </c:pt>
                <c:pt idx="43313">
                  <c:v>5.099E-12</c:v>
                </c:pt>
                <c:pt idx="43314">
                  <c:v>5.099E-12</c:v>
                </c:pt>
                <c:pt idx="43315">
                  <c:v>5.0880000000000001E-12</c:v>
                </c:pt>
                <c:pt idx="43316">
                  <c:v>5.078E-12</c:v>
                </c:pt>
                <c:pt idx="43317">
                  <c:v>5.0640000000000002E-12</c:v>
                </c:pt>
                <c:pt idx="43318">
                  <c:v>5.0599999999999998E-12</c:v>
                </c:pt>
                <c:pt idx="43319">
                  <c:v>5.062E-12</c:v>
                </c:pt>
                <c:pt idx="43320">
                  <c:v>5.049E-12</c:v>
                </c:pt>
                <c:pt idx="43321">
                  <c:v>5.0439999999999999E-12</c:v>
                </c:pt>
                <c:pt idx="43322">
                  <c:v>5.0320000000000004E-12</c:v>
                </c:pt>
                <c:pt idx="43323">
                  <c:v>5.0380000000000001E-12</c:v>
                </c:pt>
                <c:pt idx="43324">
                  <c:v>5.0240000000000004E-12</c:v>
                </c:pt>
                <c:pt idx="43325">
                  <c:v>5.0209999999999997E-12</c:v>
                </c:pt>
                <c:pt idx="43326">
                  <c:v>5.0090000000000002E-12</c:v>
                </c:pt>
                <c:pt idx="43327">
                  <c:v>5.0079999999999997E-12</c:v>
                </c:pt>
                <c:pt idx="43328">
                  <c:v>4.9939999999999999E-12</c:v>
                </c:pt>
                <c:pt idx="43329">
                  <c:v>4.9880000000000002E-12</c:v>
                </c:pt>
                <c:pt idx="43330">
                  <c:v>4.9869999999999997E-12</c:v>
                </c:pt>
                <c:pt idx="43331">
                  <c:v>4.9820000000000004E-12</c:v>
                </c:pt>
                <c:pt idx="43332">
                  <c:v>4.9690000000000003E-12</c:v>
                </c:pt>
                <c:pt idx="43333">
                  <c:v>4.9659999999999996E-12</c:v>
                </c:pt>
                <c:pt idx="43334">
                  <c:v>4.9540000000000001E-12</c:v>
                </c:pt>
                <c:pt idx="43335">
                  <c:v>4.949E-12</c:v>
                </c:pt>
                <c:pt idx="43336">
                  <c:v>4.941E-12</c:v>
                </c:pt>
                <c:pt idx="43337">
                  <c:v>4.9339999999999998E-12</c:v>
                </c:pt>
                <c:pt idx="43338">
                  <c:v>4.9270000000000003E-12</c:v>
                </c:pt>
                <c:pt idx="43339">
                  <c:v>4.928E-12</c:v>
                </c:pt>
                <c:pt idx="43340">
                  <c:v>4.9120000000000001E-12</c:v>
                </c:pt>
                <c:pt idx="43341">
                  <c:v>4.9090000000000002E-12</c:v>
                </c:pt>
                <c:pt idx="43342">
                  <c:v>4.907E-12</c:v>
                </c:pt>
                <c:pt idx="43343">
                  <c:v>4.899E-12</c:v>
                </c:pt>
                <c:pt idx="43344">
                  <c:v>4.9029999999999996E-12</c:v>
                </c:pt>
                <c:pt idx="43345">
                  <c:v>4.9010000000000002E-12</c:v>
                </c:pt>
                <c:pt idx="43346">
                  <c:v>4.899E-12</c:v>
                </c:pt>
                <c:pt idx="43347">
                  <c:v>4.9019999999999999E-12</c:v>
                </c:pt>
                <c:pt idx="43348">
                  <c:v>4.9040000000000001E-12</c:v>
                </c:pt>
                <c:pt idx="43349">
                  <c:v>4.9010000000000002E-12</c:v>
                </c:pt>
                <c:pt idx="43350">
                  <c:v>4.8930000000000003E-12</c:v>
                </c:pt>
                <c:pt idx="43351">
                  <c:v>4.9040000000000001E-12</c:v>
                </c:pt>
                <c:pt idx="43352">
                  <c:v>4.8960000000000001E-12</c:v>
                </c:pt>
                <c:pt idx="43353">
                  <c:v>4.8930000000000003E-12</c:v>
                </c:pt>
                <c:pt idx="43354">
                  <c:v>4.8869999999999997E-12</c:v>
                </c:pt>
                <c:pt idx="43355">
                  <c:v>4.886E-12</c:v>
                </c:pt>
                <c:pt idx="43356">
                  <c:v>4.8759999999999998E-12</c:v>
                </c:pt>
                <c:pt idx="43357">
                  <c:v>4.8830000000000001E-12</c:v>
                </c:pt>
                <c:pt idx="43358">
                  <c:v>4.8750000000000001E-12</c:v>
                </c:pt>
                <c:pt idx="43359">
                  <c:v>4.8770000000000003E-12</c:v>
                </c:pt>
                <c:pt idx="43360">
                  <c:v>4.8720000000000002E-12</c:v>
                </c:pt>
                <c:pt idx="43361">
                  <c:v>4.878E-12</c:v>
                </c:pt>
                <c:pt idx="43362">
                  <c:v>4.8729999999999999E-12</c:v>
                </c:pt>
                <c:pt idx="43363">
                  <c:v>4.8690000000000004E-12</c:v>
                </c:pt>
                <c:pt idx="43364">
                  <c:v>4.8670000000000002E-12</c:v>
                </c:pt>
                <c:pt idx="43365">
                  <c:v>4.8640000000000003E-12</c:v>
                </c:pt>
                <c:pt idx="43366">
                  <c:v>4.8659999999999997E-12</c:v>
                </c:pt>
                <c:pt idx="43367">
                  <c:v>4.8670000000000002E-12</c:v>
                </c:pt>
                <c:pt idx="43368">
                  <c:v>4.8599999999999999E-12</c:v>
                </c:pt>
                <c:pt idx="43369">
                  <c:v>4.8579999999999997E-12</c:v>
                </c:pt>
                <c:pt idx="43370">
                  <c:v>4.8579999999999997E-12</c:v>
                </c:pt>
                <c:pt idx="43371">
                  <c:v>4.8629999999999998E-12</c:v>
                </c:pt>
                <c:pt idx="43372">
                  <c:v>4.849E-12</c:v>
                </c:pt>
                <c:pt idx="43373">
                  <c:v>4.844E-12</c:v>
                </c:pt>
                <c:pt idx="43374">
                  <c:v>4.8419999999999998E-12</c:v>
                </c:pt>
                <c:pt idx="43375">
                  <c:v>4.8469999999999998E-12</c:v>
                </c:pt>
                <c:pt idx="43376">
                  <c:v>4.8480000000000003E-12</c:v>
                </c:pt>
                <c:pt idx="43377">
                  <c:v>4.8469999999999998E-12</c:v>
                </c:pt>
                <c:pt idx="43378">
                  <c:v>4.844E-12</c:v>
                </c:pt>
                <c:pt idx="43379">
                  <c:v>4.8540000000000001E-12</c:v>
                </c:pt>
                <c:pt idx="43380">
                  <c:v>4.8529999999999996E-12</c:v>
                </c:pt>
                <c:pt idx="43381">
                  <c:v>4.8549999999999998E-12</c:v>
                </c:pt>
                <c:pt idx="43382">
                  <c:v>4.8590000000000002E-12</c:v>
                </c:pt>
                <c:pt idx="43383">
                  <c:v>4.8590000000000002E-12</c:v>
                </c:pt>
                <c:pt idx="43384">
                  <c:v>4.8480000000000003E-12</c:v>
                </c:pt>
                <c:pt idx="43385">
                  <c:v>4.8480000000000003E-12</c:v>
                </c:pt>
                <c:pt idx="43386">
                  <c:v>4.8560000000000003E-12</c:v>
                </c:pt>
                <c:pt idx="43387">
                  <c:v>4.8579999999999997E-12</c:v>
                </c:pt>
                <c:pt idx="43388">
                  <c:v>4.8499999999999997E-12</c:v>
                </c:pt>
                <c:pt idx="43389">
                  <c:v>4.8540000000000001E-12</c:v>
                </c:pt>
                <c:pt idx="43390">
                  <c:v>4.8510000000000002E-12</c:v>
                </c:pt>
                <c:pt idx="43391">
                  <c:v>4.8549999999999998E-12</c:v>
                </c:pt>
                <c:pt idx="43392">
                  <c:v>4.8540000000000001E-12</c:v>
                </c:pt>
                <c:pt idx="43393">
                  <c:v>4.8590000000000002E-12</c:v>
                </c:pt>
                <c:pt idx="43394">
                  <c:v>4.849E-12</c:v>
                </c:pt>
                <c:pt idx="43395">
                  <c:v>4.8529999999999996E-12</c:v>
                </c:pt>
                <c:pt idx="43396">
                  <c:v>4.8560000000000003E-12</c:v>
                </c:pt>
                <c:pt idx="43397">
                  <c:v>4.8610000000000004E-12</c:v>
                </c:pt>
                <c:pt idx="43398">
                  <c:v>4.8579999999999997E-12</c:v>
                </c:pt>
                <c:pt idx="43399">
                  <c:v>4.8659999999999997E-12</c:v>
                </c:pt>
                <c:pt idx="43400">
                  <c:v>4.8679999999999999E-12</c:v>
                </c:pt>
                <c:pt idx="43401">
                  <c:v>4.8729999999999999E-12</c:v>
                </c:pt>
                <c:pt idx="43402">
                  <c:v>4.8770000000000003E-12</c:v>
                </c:pt>
                <c:pt idx="43403">
                  <c:v>4.8750000000000001E-12</c:v>
                </c:pt>
                <c:pt idx="43404">
                  <c:v>4.8800000000000002E-12</c:v>
                </c:pt>
                <c:pt idx="43405">
                  <c:v>4.8820000000000004E-12</c:v>
                </c:pt>
                <c:pt idx="43406">
                  <c:v>4.8900000000000004E-12</c:v>
                </c:pt>
                <c:pt idx="43407">
                  <c:v>4.8939999999999999E-12</c:v>
                </c:pt>
                <c:pt idx="43408">
                  <c:v>4.8960000000000001E-12</c:v>
                </c:pt>
                <c:pt idx="43409">
                  <c:v>4.9079999999999997E-12</c:v>
                </c:pt>
                <c:pt idx="43410">
                  <c:v>4.9060000000000003E-12</c:v>
                </c:pt>
                <c:pt idx="43411">
                  <c:v>4.9129999999999998E-12</c:v>
                </c:pt>
                <c:pt idx="43412">
                  <c:v>4.9179999999999998E-12</c:v>
                </c:pt>
                <c:pt idx="43413">
                  <c:v>4.915E-12</c:v>
                </c:pt>
                <c:pt idx="43414">
                  <c:v>4.915E-12</c:v>
                </c:pt>
                <c:pt idx="43415">
                  <c:v>4.9120000000000001E-12</c:v>
                </c:pt>
                <c:pt idx="43416">
                  <c:v>4.9099999999999999E-12</c:v>
                </c:pt>
                <c:pt idx="43417">
                  <c:v>4.9179999999999998E-12</c:v>
                </c:pt>
                <c:pt idx="43418">
                  <c:v>4.915E-12</c:v>
                </c:pt>
                <c:pt idx="43419">
                  <c:v>4.92E-12</c:v>
                </c:pt>
                <c:pt idx="43420">
                  <c:v>4.9239999999999996E-12</c:v>
                </c:pt>
                <c:pt idx="43421">
                  <c:v>4.9320000000000004E-12</c:v>
                </c:pt>
                <c:pt idx="43422">
                  <c:v>4.9300000000000002E-12</c:v>
                </c:pt>
                <c:pt idx="43423">
                  <c:v>4.9389999999999999E-12</c:v>
                </c:pt>
                <c:pt idx="43424">
                  <c:v>4.9449999999999996E-12</c:v>
                </c:pt>
                <c:pt idx="43425">
                  <c:v>4.9519999999999999E-12</c:v>
                </c:pt>
                <c:pt idx="43426">
                  <c:v>4.9590000000000002E-12</c:v>
                </c:pt>
                <c:pt idx="43427">
                  <c:v>4.9640000000000003E-12</c:v>
                </c:pt>
                <c:pt idx="43428">
                  <c:v>4.9610000000000004E-12</c:v>
                </c:pt>
                <c:pt idx="43429">
                  <c:v>4.9729999999999999E-12</c:v>
                </c:pt>
                <c:pt idx="43430">
                  <c:v>4.9649999999999999E-12</c:v>
                </c:pt>
                <c:pt idx="43431">
                  <c:v>4.9770000000000003E-12</c:v>
                </c:pt>
                <c:pt idx="43432">
                  <c:v>4.986E-12</c:v>
                </c:pt>
                <c:pt idx="43433">
                  <c:v>4.9930000000000002E-12</c:v>
                </c:pt>
                <c:pt idx="43434">
                  <c:v>4.9980000000000003E-12</c:v>
                </c:pt>
                <c:pt idx="43435">
                  <c:v>5.0049999999999998E-12</c:v>
                </c:pt>
                <c:pt idx="43436">
                  <c:v>5.0049999999999998E-12</c:v>
                </c:pt>
                <c:pt idx="43437">
                  <c:v>5.0110000000000004E-12</c:v>
                </c:pt>
                <c:pt idx="43438">
                  <c:v>5.0079999999999997E-12</c:v>
                </c:pt>
                <c:pt idx="43439">
                  <c:v>5.0179999999999998E-12</c:v>
                </c:pt>
                <c:pt idx="43440">
                  <c:v>5.0110000000000004E-12</c:v>
                </c:pt>
                <c:pt idx="43441">
                  <c:v>5.0190000000000003E-12</c:v>
                </c:pt>
                <c:pt idx="43442">
                  <c:v>5.0350000000000003E-12</c:v>
                </c:pt>
                <c:pt idx="43443">
                  <c:v>5.0430000000000002E-12</c:v>
                </c:pt>
                <c:pt idx="43444">
                  <c:v>5.041E-12</c:v>
                </c:pt>
                <c:pt idx="43445">
                  <c:v>5.0599999999999998E-12</c:v>
                </c:pt>
                <c:pt idx="43446">
                  <c:v>5.0579999999999997E-12</c:v>
                </c:pt>
                <c:pt idx="43447">
                  <c:v>5.0679999999999998E-12</c:v>
                </c:pt>
                <c:pt idx="43448">
                  <c:v>5.0590000000000002E-12</c:v>
                </c:pt>
                <c:pt idx="43449">
                  <c:v>5.0720000000000002E-12</c:v>
                </c:pt>
                <c:pt idx="43450">
                  <c:v>5.07E-12</c:v>
                </c:pt>
                <c:pt idx="43451">
                  <c:v>5.078E-12</c:v>
                </c:pt>
                <c:pt idx="43452">
                  <c:v>5.078E-12</c:v>
                </c:pt>
                <c:pt idx="43453">
                  <c:v>5.0830000000000001E-12</c:v>
                </c:pt>
                <c:pt idx="43454">
                  <c:v>5.0809999999999999E-12</c:v>
                </c:pt>
                <c:pt idx="43455">
                  <c:v>5.0950000000000004E-12</c:v>
                </c:pt>
                <c:pt idx="43456">
                  <c:v>5.0919999999999997E-12</c:v>
                </c:pt>
                <c:pt idx="43457">
                  <c:v>5.1060000000000003E-12</c:v>
                </c:pt>
                <c:pt idx="43458">
                  <c:v>5.1069999999999999E-12</c:v>
                </c:pt>
                <c:pt idx="43459">
                  <c:v>5.1099999999999998E-12</c:v>
                </c:pt>
                <c:pt idx="43460">
                  <c:v>5.1140000000000002E-12</c:v>
                </c:pt>
                <c:pt idx="43461">
                  <c:v>5.1259999999999998E-12</c:v>
                </c:pt>
                <c:pt idx="43462">
                  <c:v>5.1300000000000002E-12</c:v>
                </c:pt>
                <c:pt idx="43463">
                  <c:v>5.1400000000000003E-12</c:v>
                </c:pt>
                <c:pt idx="43464">
                  <c:v>5.1389999999999998E-12</c:v>
                </c:pt>
                <c:pt idx="43465">
                  <c:v>5.149E-12</c:v>
                </c:pt>
                <c:pt idx="43466">
                  <c:v>5.1499999999999997E-12</c:v>
                </c:pt>
                <c:pt idx="43467">
                  <c:v>5.1560000000000002E-12</c:v>
                </c:pt>
                <c:pt idx="43468">
                  <c:v>5.1590000000000001E-12</c:v>
                </c:pt>
                <c:pt idx="43469">
                  <c:v>5.1659999999999996E-12</c:v>
                </c:pt>
                <c:pt idx="43470">
                  <c:v>5.1750000000000001E-12</c:v>
                </c:pt>
                <c:pt idx="43471">
                  <c:v>5.1809999999999998E-12</c:v>
                </c:pt>
                <c:pt idx="43472">
                  <c:v>5.183E-12</c:v>
                </c:pt>
                <c:pt idx="43473">
                  <c:v>5.1889999999999998E-12</c:v>
                </c:pt>
                <c:pt idx="43474">
                  <c:v>5.1900000000000003E-12</c:v>
                </c:pt>
                <c:pt idx="43475">
                  <c:v>5.1960000000000001E-12</c:v>
                </c:pt>
                <c:pt idx="43476">
                  <c:v>5.204E-12</c:v>
                </c:pt>
                <c:pt idx="43477">
                  <c:v>5.2060000000000002E-12</c:v>
                </c:pt>
                <c:pt idx="43478">
                  <c:v>5.2190000000000003E-12</c:v>
                </c:pt>
                <c:pt idx="43479">
                  <c:v>5.2220000000000002E-12</c:v>
                </c:pt>
                <c:pt idx="43480">
                  <c:v>5.2300000000000001E-12</c:v>
                </c:pt>
                <c:pt idx="43481">
                  <c:v>5.2389999999999998E-12</c:v>
                </c:pt>
                <c:pt idx="43482">
                  <c:v>5.2460000000000001E-12</c:v>
                </c:pt>
                <c:pt idx="43483">
                  <c:v>5.2590000000000001E-12</c:v>
                </c:pt>
                <c:pt idx="43484">
                  <c:v>5.2670000000000001E-12</c:v>
                </c:pt>
                <c:pt idx="43485">
                  <c:v>5.2789999999999996E-12</c:v>
                </c:pt>
                <c:pt idx="43486">
                  <c:v>5.2809999999999998E-12</c:v>
                </c:pt>
                <c:pt idx="43487">
                  <c:v>5.2839999999999997E-12</c:v>
                </c:pt>
                <c:pt idx="43488">
                  <c:v>5.2880000000000001E-12</c:v>
                </c:pt>
                <c:pt idx="43489">
                  <c:v>5.2960000000000001E-12</c:v>
                </c:pt>
                <c:pt idx="43490">
                  <c:v>5.2969999999999997E-12</c:v>
                </c:pt>
                <c:pt idx="43491">
                  <c:v>5.3030000000000003E-12</c:v>
                </c:pt>
                <c:pt idx="43492">
                  <c:v>5.3060000000000002E-12</c:v>
                </c:pt>
                <c:pt idx="43493">
                  <c:v>5.3179999999999998E-12</c:v>
                </c:pt>
                <c:pt idx="43494">
                  <c:v>5.3199999999999999E-12</c:v>
                </c:pt>
                <c:pt idx="43495">
                  <c:v>5.3259999999999997E-12</c:v>
                </c:pt>
                <c:pt idx="43496">
                  <c:v>5.3309999999999998E-12</c:v>
                </c:pt>
                <c:pt idx="43497">
                  <c:v>5.3419999999999997E-12</c:v>
                </c:pt>
                <c:pt idx="43498">
                  <c:v>5.346E-12</c:v>
                </c:pt>
                <c:pt idx="43499">
                  <c:v>5.3519999999999998E-12</c:v>
                </c:pt>
                <c:pt idx="43500">
                  <c:v>5.362E-12</c:v>
                </c:pt>
                <c:pt idx="43501">
                  <c:v>5.3629999999999997E-12</c:v>
                </c:pt>
                <c:pt idx="43502">
                  <c:v>5.3709999999999996E-12</c:v>
                </c:pt>
                <c:pt idx="43503">
                  <c:v>5.3779999999999999E-12</c:v>
                </c:pt>
                <c:pt idx="43504">
                  <c:v>5.3809999999999998E-12</c:v>
                </c:pt>
                <c:pt idx="43505">
                  <c:v>5.3919999999999996E-12</c:v>
                </c:pt>
                <c:pt idx="43506">
                  <c:v>5.3930000000000001E-12</c:v>
                </c:pt>
                <c:pt idx="43507">
                  <c:v>5.4110000000000003E-12</c:v>
                </c:pt>
                <c:pt idx="43508">
                  <c:v>5.4110000000000003E-12</c:v>
                </c:pt>
                <c:pt idx="43509">
                  <c:v>5.412E-12</c:v>
                </c:pt>
                <c:pt idx="43510">
                  <c:v>5.4190000000000002E-12</c:v>
                </c:pt>
                <c:pt idx="43511">
                  <c:v>5.4339999999999997E-12</c:v>
                </c:pt>
                <c:pt idx="43512">
                  <c:v>5.4370000000000004E-12</c:v>
                </c:pt>
                <c:pt idx="43513">
                  <c:v>5.4370000000000004E-12</c:v>
                </c:pt>
                <c:pt idx="43514">
                  <c:v>5.4279999999999999E-12</c:v>
                </c:pt>
                <c:pt idx="43515">
                  <c:v>5.4409999999999999E-12</c:v>
                </c:pt>
                <c:pt idx="43516">
                  <c:v>5.4419999999999996E-12</c:v>
                </c:pt>
                <c:pt idx="43517">
                  <c:v>5.4499999999999996E-12</c:v>
                </c:pt>
                <c:pt idx="43518">
                  <c:v>5.4499999999999996E-12</c:v>
                </c:pt>
                <c:pt idx="43519">
                  <c:v>5.462E-12</c:v>
                </c:pt>
                <c:pt idx="43520">
                  <c:v>5.4599999999999998E-12</c:v>
                </c:pt>
                <c:pt idx="43521">
                  <c:v>5.4729999999999998E-12</c:v>
                </c:pt>
                <c:pt idx="43522">
                  <c:v>5.4800000000000001E-12</c:v>
                </c:pt>
                <c:pt idx="43523">
                  <c:v>5.4969999999999997E-12</c:v>
                </c:pt>
                <c:pt idx="43524">
                  <c:v>5.5019999999999998E-12</c:v>
                </c:pt>
                <c:pt idx="43525">
                  <c:v>5.5099999999999997E-12</c:v>
                </c:pt>
                <c:pt idx="43526">
                  <c:v>5.5209999999999996E-12</c:v>
                </c:pt>
                <c:pt idx="43527">
                  <c:v>5.5339999999999996E-12</c:v>
                </c:pt>
                <c:pt idx="43528">
                  <c:v>5.533E-12</c:v>
                </c:pt>
                <c:pt idx="43529">
                  <c:v>5.5409999999999999E-12</c:v>
                </c:pt>
                <c:pt idx="43530">
                  <c:v>5.5419999999999996E-12</c:v>
                </c:pt>
                <c:pt idx="43531">
                  <c:v>5.546E-12</c:v>
                </c:pt>
                <c:pt idx="43532">
                  <c:v>5.5519999999999998E-12</c:v>
                </c:pt>
                <c:pt idx="43533">
                  <c:v>5.559E-12</c:v>
                </c:pt>
                <c:pt idx="43534">
                  <c:v>5.5569999999999998E-12</c:v>
                </c:pt>
                <c:pt idx="43535">
                  <c:v>5.5699999999999999E-12</c:v>
                </c:pt>
                <c:pt idx="43536">
                  <c:v>5.5660000000000003E-12</c:v>
                </c:pt>
                <c:pt idx="43537">
                  <c:v>5.5809999999999997E-12</c:v>
                </c:pt>
                <c:pt idx="43538">
                  <c:v>5.5779999999999999E-12</c:v>
                </c:pt>
                <c:pt idx="43539">
                  <c:v>5.5839999999999996E-12</c:v>
                </c:pt>
                <c:pt idx="43540">
                  <c:v>5.5909999999999999E-12</c:v>
                </c:pt>
                <c:pt idx="43541">
                  <c:v>5.5989999999999999E-12</c:v>
                </c:pt>
                <c:pt idx="43542">
                  <c:v>5.6000000000000004E-12</c:v>
                </c:pt>
                <c:pt idx="43543">
                  <c:v>5.6080000000000003E-12</c:v>
                </c:pt>
                <c:pt idx="43544">
                  <c:v>5.6149999999999998E-12</c:v>
                </c:pt>
                <c:pt idx="43545">
                  <c:v>5.6190000000000002E-12</c:v>
                </c:pt>
                <c:pt idx="43546">
                  <c:v>5.6210000000000004E-12</c:v>
                </c:pt>
                <c:pt idx="43547">
                  <c:v>5.6270000000000002E-12</c:v>
                </c:pt>
                <c:pt idx="43548">
                  <c:v>5.6210000000000004E-12</c:v>
                </c:pt>
                <c:pt idx="43549">
                  <c:v>5.6279999999999998E-12</c:v>
                </c:pt>
                <c:pt idx="43550">
                  <c:v>5.6400000000000002E-12</c:v>
                </c:pt>
                <c:pt idx="43551">
                  <c:v>5.6400000000000002E-12</c:v>
                </c:pt>
                <c:pt idx="43552">
                  <c:v>5.6290000000000003E-12</c:v>
                </c:pt>
                <c:pt idx="43553">
                  <c:v>5.6350000000000001E-12</c:v>
                </c:pt>
                <c:pt idx="43554">
                  <c:v>5.6450000000000003E-12</c:v>
                </c:pt>
                <c:pt idx="43555">
                  <c:v>5.6469999999999997E-12</c:v>
                </c:pt>
                <c:pt idx="43556">
                  <c:v>5.646E-12</c:v>
                </c:pt>
                <c:pt idx="43557">
                  <c:v>5.6519999999999997E-12</c:v>
                </c:pt>
                <c:pt idx="43558">
                  <c:v>5.6480000000000002E-12</c:v>
                </c:pt>
                <c:pt idx="43559">
                  <c:v>5.6599999999999997E-12</c:v>
                </c:pt>
                <c:pt idx="43560">
                  <c:v>5.6530000000000002E-12</c:v>
                </c:pt>
                <c:pt idx="43561">
                  <c:v>5.6500000000000004E-12</c:v>
                </c:pt>
                <c:pt idx="43562">
                  <c:v>5.6549999999999996E-12</c:v>
                </c:pt>
                <c:pt idx="43563">
                  <c:v>5.6640000000000001E-12</c:v>
                </c:pt>
                <c:pt idx="43564">
                  <c:v>5.6679999999999997E-12</c:v>
                </c:pt>
                <c:pt idx="43565">
                  <c:v>5.6729999999999998E-12</c:v>
                </c:pt>
                <c:pt idx="43566">
                  <c:v>5.6770000000000001E-12</c:v>
                </c:pt>
                <c:pt idx="43567">
                  <c:v>5.6790000000000003E-12</c:v>
                </c:pt>
                <c:pt idx="43568">
                  <c:v>5.6779999999999998E-12</c:v>
                </c:pt>
                <c:pt idx="43569">
                  <c:v>5.6920000000000004E-12</c:v>
                </c:pt>
                <c:pt idx="43570">
                  <c:v>5.6920000000000004E-12</c:v>
                </c:pt>
                <c:pt idx="43571">
                  <c:v>5.6989999999999998E-12</c:v>
                </c:pt>
                <c:pt idx="43572">
                  <c:v>5.7019999999999997E-12</c:v>
                </c:pt>
                <c:pt idx="43573">
                  <c:v>5.6820000000000002E-12</c:v>
                </c:pt>
                <c:pt idx="43574">
                  <c:v>5.7030000000000002E-12</c:v>
                </c:pt>
                <c:pt idx="43575">
                  <c:v>5.7220000000000001E-12</c:v>
                </c:pt>
                <c:pt idx="43576">
                  <c:v>5.7229999999999997E-12</c:v>
                </c:pt>
                <c:pt idx="43577">
                  <c:v>5.7259999999999996E-12</c:v>
                </c:pt>
                <c:pt idx="43578">
                  <c:v>5.73E-12</c:v>
                </c:pt>
                <c:pt idx="43579">
                  <c:v>5.7450000000000003E-12</c:v>
                </c:pt>
                <c:pt idx="43580">
                  <c:v>5.7450000000000003E-12</c:v>
                </c:pt>
                <c:pt idx="43581">
                  <c:v>5.7519999999999997E-12</c:v>
                </c:pt>
                <c:pt idx="43582">
                  <c:v>5.759E-12</c:v>
                </c:pt>
                <c:pt idx="43583">
                  <c:v>5.7690000000000002E-12</c:v>
                </c:pt>
                <c:pt idx="43584">
                  <c:v>5.7649999999999998E-12</c:v>
                </c:pt>
                <c:pt idx="43585">
                  <c:v>5.7749999999999999E-12</c:v>
                </c:pt>
                <c:pt idx="43586">
                  <c:v>5.7649999999999998E-12</c:v>
                </c:pt>
                <c:pt idx="43587">
                  <c:v>5.7599999999999997E-12</c:v>
                </c:pt>
                <c:pt idx="43588">
                  <c:v>5.7729999999999997E-12</c:v>
                </c:pt>
                <c:pt idx="43589">
                  <c:v>5.7900000000000002E-12</c:v>
                </c:pt>
                <c:pt idx="43590">
                  <c:v>5.7850000000000001E-12</c:v>
                </c:pt>
                <c:pt idx="43591">
                  <c:v>5.7909999999999999E-12</c:v>
                </c:pt>
                <c:pt idx="43592">
                  <c:v>5.7850000000000001E-12</c:v>
                </c:pt>
                <c:pt idx="43593">
                  <c:v>5.7889999999999997E-12</c:v>
                </c:pt>
                <c:pt idx="43594">
                  <c:v>5.7939999999999997E-12</c:v>
                </c:pt>
                <c:pt idx="43595">
                  <c:v>5.8019999999999997E-12</c:v>
                </c:pt>
                <c:pt idx="43596">
                  <c:v>5.7920000000000004E-12</c:v>
                </c:pt>
                <c:pt idx="43597">
                  <c:v>5.7969999999999996E-12</c:v>
                </c:pt>
                <c:pt idx="43598">
                  <c:v>5.7859999999999998E-12</c:v>
                </c:pt>
                <c:pt idx="43599">
                  <c:v>5.7909999999999999E-12</c:v>
                </c:pt>
                <c:pt idx="43600">
                  <c:v>5.7959999999999999E-12</c:v>
                </c:pt>
                <c:pt idx="43601">
                  <c:v>5.8000000000000003E-12</c:v>
                </c:pt>
                <c:pt idx="43602">
                  <c:v>5.8000000000000003E-12</c:v>
                </c:pt>
                <c:pt idx="43603">
                  <c:v>5.8160000000000003E-12</c:v>
                </c:pt>
                <c:pt idx="43604">
                  <c:v>5.8149999999999998E-12</c:v>
                </c:pt>
                <c:pt idx="43605">
                  <c:v>5.8099999999999997E-12</c:v>
                </c:pt>
                <c:pt idx="43606">
                  <c:v>5.8099999999999997E-12</c:v>
                </c:pt>
                <c:pt idx="43607">
                  <c:v>5.822E-12</c:v>
                </c:pt>
                <c:pt idx="43608">
                  <c:v>5.8249999999999999E-12</c:v>
                </c:pt>
                <c:pt idx="43609">
                  <c:v>5.83E-12</c:v>
                </c:pt>
                <c:pt idx="43610">
                  <c:v>5.83E-12</c:v>
                </c:pt>
                <c:pt idx="43611">
                  <c:v>5.8340000000000004E-12</c:v>
                </c:pt>
                <c:pt idx="43612">
                  <c:v>5.83E-12</c:v>
                </c:pt>
                <c:pt idx="43613">
                  <c:v>5.8249999999999999E-12</c:v>
                </c:pt>
                <c:pt idx="43614">
                  <c:v>5.8210000000000003E-12</c:v>
                </c:pt>
                <c:pt idx="43615">
                  <c:v>5.8210000000000003E-12</c:v>
                </c:pt>
                <c:pt idx="43616">
                  <c:v>5.8160000000000003E-12</c:v>
                </c:pt>
                <c:pt idx="43617">
                  <c:v>5.8249999999999999E-12</c:v>
                </c:pt>
                <c:pt idx="43618">
                  <c:v>5.8290000000000003E-12</c:v>
                </c:pt>
                <c:pt idx="43619">
                  <c:v>5.817E-12</c:v>
                </c:pt>
                <c:pt idx="43620">
                  <c:v>5.8240000000000002E-12</c:v>
                </c:pt>
                <c:pt idx="43621">
                  <c:v>5.822E-12</c:v>
                </c:pt>
                <c:pt idx="43622">
                  <c:v>5.8279999999999998E-12</c:v>
                </c:pt>
                <c:pt idx="43623">
                  <c:v>5.8210000000000003E-12</c:v>
                </c:pt>
                <c:pt idx="43624">
                  <c:v>5.8259999999999996E-12</c:v>
                </c:pt>
                <c:pt idx="43625">
                  <c:v>5.8249999999999999E-12</c:v>
                </c:pt>
                <c:pt idx="43626">
                  <c:v>5.8119999999999999E-12</c:v>
                </c:pt>
                <c:pt idx="43627">
                  <c:v>5.8069999999999998E-12</c:v>
                </c:pt>
                <c:pt idx="43628">
                  <c:v>5.8069999999999998E-12</c:v>
                </c:pt>
                <c:pt idx="43629">
                  <c:v>5.8080000000000003E-12</c:v>
                </c:pt>
                <c:pt idx="43630">
                  <c:v>5.8019999999999997E-12</c:v>
                </c:pt>
                <c:pt idx="43631">
                  <c:v>5.7950000000000002E-12</c:v>
                </c:pt>
                <c:pt idx="43632">
                  <c:v>5.7989999999999998E-12</c:v>
                </c:pt>
                <c:pt idx="43633">
                  <c:v>5.809E-12</c:v>
                </c:pt>
                <c:pt idx="43634">
                  <c:v>5.7939999999999997E-12</c:v>
                </c:pt>
                <c:pt idx="43635">
                  <c:v>5.7950000000000002E-12</c:v>
                </c:pt>
                <c:pt idx="43636">
                  <c:v>5.7930000000000001E-12</c:v>
                </c:pt>
                <c:pt idx="43637">
                  <c:v>5.7989999999999998E-12</c:v>
                </c:pt>
                <c:pt idx="43638">
                  <c:v>5.8019999999999997E-12</c:v>
                </c:pt>
                <c:pt idx="43639">
                  <c:v>5.7950000000000002E-12</c:v>
                </c:pt>
                <c:pt idx="43640">
                  <c:v>5.7870000000000003E-12</c:v>
                </c:pt>
                <c:pt idx="43641">
                  <c:v>5.78E-12</c:v>
                </c:pt>
                <c:pt idx="43642">
                  <c:v>5.772E-12</c:v>
                </c:pt>
                <c:pt idx="43643">
                  <c:v>5.7779999999999998E-12</c:v>
                </c:pt>
                <c:pt idx="43644">
                  <c:v>5.7679999999999997E-12</c:v>
                </c:pt>
                <c:pt idx="43645">
                  <c:v>5.772E-12</c:v>
                </c:pt>
                <c:pt idx="43646">
                  <c:v>5.7630000000000004E-12</c:v>
                </c:pt>
                <c:pt idx="43647">
                  <c:v>5.7679999999999997E-12</c:v>
                </c:pt>
                <c:pt idx="43648">
                  <c:v>5.7660000000000003E-12</c:v>
                </c:pt>
                <c:pt idx="43649">
                  <c:v>5.7779999999999998E-12</c:v>
                </c:pt>
                <c:pt idx="43650">
                  <c:v>5.772E-12</c:v>
                </c:pt>
                <c:pt idx="43651">
                  <c:v>5.7699999999999998E-12</c:v>
                </c:pt>
                <c:pt idx="43652">
                  <c:v>5.7640000000000001E-12</c:v>
                </c:pt>
                <c:pt idx="43653">
                  <c:v>5.7699999999999998E-12</c:v>
                </c:pt>
                <c:pt idx="43654">
                  <c:v>5.751E-12</c:v>
                </c:pt>
                <c:pt idx="43655">
                  <c:v>5.751E-12</c:v>
                </c:pt>
                <c:pt idx="43656">
                  <c:v>5.7359999999999998E-12</c:v>
                </c:pt>
                <c:pt idx="43657">
                  <c:v>5.7320000000000002E-12</c:v>
                </c:pt>
                <c:pt idx="43658">
                  <c:v>5.73E-12</c:v>
                </c:pt>
                <c:pt idx="43659">
                  <c:v>5.73E-12</c:v>
                </c:pt>
                <c:pt idx="43660">
                  <c:v>5.7210000000000004E-12</c:v>
                </c:pt>
                <c:pt idx="43661">
                  <c:v>5.7190000000000002E-12</c:v>
                </c:pt>
                <c:pt idx="43662">
                  <c:v>5.7110000000000002E-12</c:v>
                </c:pt>
                <c:pt idx="43663">
                  <c:v>5.7069999999999998E-12</c:v>
                </c:pt>
                <c:pt idx="43664">
                  <c:v>5.6950000000000003E-12</c:v>
                </c:pt>
                <c:pt idx="43665">
                  <c:v>5.6839999999999996E-12</c:v>
                </c:pt>
                <c:pt idx="43666">
                  <c:v>5.6779999999999998E-12</c:v>
                </c:pt>
                <c:pt idx="43667">
                  <c:v>5.6720000000000001E-12</c:v>
                </c:pt>
                <c:pt idx="43668">
                  <c:v>5.6629999999999996E-12</c:v>
                </c:pt>
                <c:pt idx="43669">
                  <c:v>5.6569999999999998E-12</c:v>
                </c:pt>
                <c:pt idx="43670">
                  <c:v>5.6569999999999998E-12</c:v>
                </c:pt>
                <c:pt idx="43671">
                  <c:v>5.6599999999999997E-12</c:v>
                </c:pt>
                <c:pt idx="43672">
                  <c:v>5.6439999999999998E-12</c:v>
                </c:pt>
                <c:pt idx="43673">
                  <c:v>5.6450000000000003E-12</c:v>
                </c:pt>
                <c:pt idx="43674">
                  <c:v>5.646E-12</c:v>
                </c:pt>
                <c:pt idx="43675">
                  <c:v>5.6420000000000004E-12</c:v>
                </c:pt>
                <c:pt idx="43676">
                  <c:v>5.6229999999999998E-12</c:v>
                </c:pt>
                <c:pt idx="43677">
                  <c:v>5.6149999999999998E-12</c:v>
                </c:pt>
                <c:pt idx="43678">
                  <c:v>5.6110000000000002E-12</c:v>
                </c:pt>
                <c:pt idx="43679">
                  <c:v>5.6149999999999998E-12</c:v>
                </c:pt>
                <c:pt idx="43680">
                  <c:v>5.6010000000000001E-12</c:v>
                </c:pt>
                <c:pt idx="43681">
                  <c:v>5.5930000000000001E-12</c:v>
                </c:pt>
                <c:pt idx="43682">
                  <c:v>5.5809999999999997E-12</c:v>
                </c:pt>
                <c:pt idx="43683">
                  <c:v>5.5800000000000001E-12</c:v>
                </c:pt>
                <c:pt idx="43684">
                  <c:v>5.575E-12</c:v>
                </c:pt>
                <c:pt idx="43685">
                  <c:v>5.5679999999999997E-12</c:v>
                </c:pt>
                <c:pt idx="43686">
                  <c:v>5.5489999999999999E-12</c:v>
                </c:pt>
                <c:pt idx="43687">
                  <c:v>5.5439999999999998E-12</c:v>
                </c:pt>
                <c:pt idx="43688">
                  <c:v>5.5400000000000002E-12</c:v>
                </c:pt>
                <c:pt idx="43689">
                  <c:v>5.5179999999999997E-12</c:v>
                </c:pt>
                <c:pt idx="43690">
                  <c:v>5.5179999999999997E-12</c:v>
                </c:pt>
                <c:pt idx="43691">
                  <c:v>5.5119999999999999E-12</c:v>
                </c:pt>
                <c:pt idx="43692">
                  <c:v>5.5000000000000004E-12</c:v>
                </c:pt>
                <c:pt idx="43693">
                  <c:v>5.4939999999999998E-12</c:v>
                </c:pt>
                <c:pt idx="43694">
                  <c:v>5.4900000000000002E-12</c:v>
                </c:pt>
                <c:pt idx="43695">
                  <c:v>5.4870000000000003E-12</c:v>
                </c:pt>
                <c:pt idx="43696">
                  <c:v>5.4740000000000003E-12</c:v>
                </c:pt>
                <c:pt idx="43697">
                  <c:v>5.4649999999999998E-12</c:v>
                </c:pt>
                <c:pt idx="43698">
                  <c:v>5.4519999999999998E-12</c:v>
                </c:pt>
                <c:pt idx="43699">
                  <c:v>5.446E-12</c:v>
                </c:pt>
                <c:pt idx="43700">
                  <c:v>5.4380000000000001E-12</c:v>
                </c:pt>
                <c:pt idx="43701">
                  <c:v>5.425E-12</c:v>
                </c:pt>
                <c:pt idx="43702">
                  <c:v>5.4179999999999997E-12</c:v>
                </c:pt>
                <c:pt idx="43703">
                  <c:v>5.4220000000000001E-12</c:v>
                </c:pt>
                <c:pt idx="43704">
                  <c:v>5.4030000000000003E-12</c:v>
                </c:pt>
                <c:pt idx="43705">
                  <c:v>5.4010000000000001E-12</c:v>
                </c:pt>
                <c:pt idx="43706">
                  <c:v>5.3930000000000001E-12</c:v>
                </c:pt>
                <c:pt idx="43707">
                  <c:v>5.3850000000000002E-12</c:v>
                </c:pt>
                <c:pt idx="43708">
                  <c:v>5.375E-12</c:v>
                </c:pt>
                <c:pt idx="43709">
                  <c:v>5.3759999999999997E-12</c:v>
                </c:pt>
                <c:pt idx="43710">
                  <c:v>5.3690000000000002E-12</c:v>
                </c:pt>
                <c:pt idx="43711">
                  <c:v>5.3549999999999997E-12</c:v>
                </c:pt>
                <c:pt idx="43712">
                  <c:v>5.3469999999999997E-12</c:v>
                </c:pt>
                <c:pt idx="43713">
                  <c:v>5.3419999999999997E-12</c:v>
                </c:pt>
                <c:pt idx="43714">
                  <c:v>5.3359999999999999E-12</c:v>
                </c:pt>
                <c:pt idx="43715">
                  <c:v>5.3240000000000003E-12</c:v>
                </c:pt>
                <c:pt idx="43716">
                  <c:v>5.3049999999999997E-12</c:v>
                </c:pt>
                <c:pt idx="43717">
                  <c:v>5.291E-12</c:v>
                </c:pt>
                <c:pt idx="43718">
                  <c:v>5.2880000000000001E-12</c:v>
                </c:pt>
                <c:pt idx="43719">
                  <c:v>5.2930000000000002E-12</c:v>
                </c:pt>
                <c:pt idx="43720">
                  <c:v>5.2789999999999996E-12</c:v>
                </c:pt>
                <c:pt idx="43721">
                  <c:v>5.275E-12</c:v>
                </c:pt>
                <c:pt idx="43722">
                  <c:v>5.2599999999999998E-12</c:v>
                </c:pt>
                <c:pt idx="43723">
                  <c:v>5.2579999999999996E-12</c:v>
                </c:pt>
                <c:pt idx="43724">
                  <c:v>5.2389999999999998E-12</c:v>
                </c:pt>
                <c:pt idx="43725">
                  <c:v>5.2419999999999997E-12</c:v>
                </c:pt>
                <c:pt idx="43726">
                  <c:v>5.2320000000000003E-12</c:v>
                </c:pt>
                <c:pt idx="43727">
                  <c:v>5.2229999999999999E-12</c:v>
                </c:pt>
                <c:pt idx="43728">
                  <c:v>5.2049999999999997E-12</c:v>
                </c:pt>
                <c:pt idx="43729">
                  <c:v>5.1960000000000001E-12</c:v>
                </c:pt>
                <c:pt idx="43730">
                  <c:v>5.1889999999999998E-12</c:v>
                </c:pt>
                <c:pt idx="43731">
                  <c:v>5.1930000000000002E-12</c:v>
                </c:pt>
                <c:pt idx="43732">
                  <c:v>5.1729999999999999E-12</c:v>
                </c:pt>
                <c:pt idx="43733">
                  <c:v>5.1670000000000001E-12</c:v>
                </c:pt>
                <c:pt idx="43734">
                  <c:v>5.1610000000000003E-12</c:v>
                </c:pt>
                <c:pt idx="43735">
                  <c:v>5.1599999999999998E-12</c:v>
                </c:pt>
                <c:pt idx="43736">
                  <c:v>5.1579999999999996E-12</c:v>
                </c:pt>
                <c:pt idx="43737">
                  <c:v>5.1530000000000004E-12</c:v>
                </c:pt>
                <c:pt idx="43738">
                  <c:v>5.1439999999999999E-12</c:v>
                </c:pt>
                <c:pt idx="43739">
                  <c:v>5.1400000000000003E-12</c:v>
                </c:pt>
                <c:pt idx="43740">
                  <c:v>5.1229999999999999E-12</c:v>
                </c:pt>
                <c:pt idx="43741">
                  <c:v>5.1099999999999998E-12</c:v>
                </c:pt>
                <c:pt idx="43742">
                  <c:v>5.1140000000000002E-12</c:v>
                </c:pt>
                <c:pt idx="43743">
                  <c:v>5.1179999999999998E-12</c:v>
                </c:pt>
                <c:pt idx="43744">
                  <c:v>5.1149999999999999E-12</c:v>
                </c:pt>
                <c:pt idx="43745">
                  <c:v>5.1079999999999996E-12</c:v>
                </c:pt>
                <c:pt idx="43746">
                  <c:v>5.0939999999999999E-12</c:v>
                </c:pt>
                <c:pt idx="43747">
                  <c:v>5.0930000000000002E-12</c:v>
                </c:pt>
                <c:pt idx="43748">
                  <c:v>5.0740000000000004E-12</c:v>
                </c:pt>
                <c:pt idx="43749">
                  <c:v>5.0690000000000003E-12</c:v>
                </c:pt>
                <c:pt idx="43750">
                  <c:v>5.0690000000000003E-12</c:v>
                </c:pt>
                <c:pt idx="43751">
                  <c:v>5.0709999999999997E-12</c:v>
                </c:pt>
                <c:pt idx="43752">
                  <c:v>5.0640000000000002E-12</c:v>
                </c:pt>
                <c:pt idx="43753">
                  <c:v>5.0499999999999997E-12</c:v>
                </c:pt>
                <c:pt idx="43754">
                  <c:v>5.0400000000000003E-12</c:v>
                </c:pt>
                <c:pt idx="43755">
                  <c:v>5.0339999999999998E-12</c:v>
                </c:pt>
                <c:pt idx="43756">
                  <c:v>5.0289999999999997E-12</c:v>
                </c:pt>
                <c:pt idx="43757">
                  <c:v>5.0339999999999998E-12</c:v>
                </c:pt>
                <c:pt idx="43758">
                  <c:v>5.0250000000000001E-12</c:v>
                </c:pt>
                <c:pt idx="43759">
                  <c:v>5.0220000000000002E-12</c:v>
                </c:pt>
                <c:pt idx="43760">
                  <c:v>5.0190000000000003E-12</c:v>
                </c:pt>
                <c:pt idx="43761">
                  <c:v>5.0179999999999998E-12</c:v>
                </c:pt>
                <c:pt idx="43762">
                  <c:v>5.0110000000000004E-12</c:v>
                </c:pt>
                <c:pt idx="43763">
                  <c:v>5.0030000000000004E-12</c:v>
                </c:pt>
                <c:pt idx="43764">
                  <c:v>4.999E-12</c:v>
                </c:pt>
                <c:pt idx="43765">
                  <c:v>4.9930000000000002E-12</c:v>
                </c:pt>
                <c:pt idx="43766">
                  <c:v>4.9889999999999998E-12</c:v>
                </c:pt>
                <c:pt idx="43767">
                  <c:v>4.9900000000000003E-12</c:v>
                </c:pt>
                <c:pt idx="43768">
                  <c:v>4.9750000000000001E-12</c:v>
                </c:pt>
                <c:pt idx="43769">
                  <c:v>4.9690000000000003E-12</c:v>
                </c:pt>
                <c:pt idx="43770">
                  <c:v>4.9629999999999998E-12</c:v>
                </c:pt>
                <c:pt idx="43771">
                  <c:v>4.9649999999999999E-12</c:v>
                </c:pt>
                <c:pt idx="43772">
                  <c:v>4.9620000000000001E-12</c:v>
                </c:pt>
                <c:pt idx="43773">
                  <c:v>4.9720000000000002E-12</c:v>
                </c:pt>
                <c:pt idx="43774">
                  <c:v>4.9499999999999997E-12</c:v>
                </c:pt>
                <c:pt idx="43775">
                  <c:v>4.949E-12</c:v>
                </c:pt>
                <c:pt idx="43776">
                  <c:v>4.949E-12</c:v>
                </c:pt>
                <c:pt idx="43777">
                  <c:v>4.9549999999999998E-12</c:v>
                </c:pt>
                <c:pt idx="43778">
                  <c:v>4.9530000000000004E-12</c:v>
                </c:pt>
                <c:pt idx="43779">
                  <c:v>4.9620000000000001E-12</c:v>
                </c:pt>
                <c:pt idx="43780">
                  <c:v>4.9519999999999999E-12</c:v>
                </c:pt>
                <c:pt idx="43781">
                  <c:v>4.9510000000000002E-12</c:v>
                </c:pt>
                <c:pt idx="43782">
                  <c:v>4.9560000000000003E-12</c:v>
                </c:pt>
                <c:pt idx="43783">
                  <c:v>4.949E-12</c:v>
                </c:pt>
                <c:pt idx="43784">
                  <c:v>4.949E-12</c:v>
                </c:pt>
                <c:pt idx="43785">
                  <c:v>4.9460000000000001E-12</c:v>
                </c:pt>
                <c:pt idx="43786">
                  <c:v>4.9389999999999999E-12</c:v>
                </c:pt>
                <c:pt idx="43787">
                  <c:v>4.949E-12</c:v>
                </c:pt>
                <c:pt idx="43788">
                  <c:v>4.941E-12</c:v>
                </c:pt>
                <c:pt idx="43789">
                  <c:v>4.9530000000000004E-12</c:v>
                </c:pt>
                <c:pt idx="43790">
                  <c:v>4.949E-12</c:v>
                </c:pt>
                <c:pt idx="43791">
                  <c:v>4.9549999999999998E-12</c:v>
                </c:pt>
                <c:pt idx="43792">
                  <c:v>4.9480000000000003E-12</c:v>
                </c:pt>
                <c:pt idx="43793">
                  <c:v>4.9530000000000004E-12</c:v>
                </c:pt>
                <c:pt idx="43794">
                  <c:v>5.0060000000000003E-12</c:v>
                </c:pt>
                <c:pt idx="43795">
                  <c:v>4.949E-12</c:v>
                </c:pt>
                <c:pt idx="43796">
                  <c:v>4.9460000000000001E-12</c:v>
                </c:pt>
                <c:pt idx="43797">
                  <c:v>4.9460000000000001E-12</c:v>
                </c:pt>
                <c:pt idx="43798">
                  <c:v>4.9510000000000002E-12</c:v>
                </c:pt>
                <c:pt idx="43799">
                  <c:v>4.941E-12</c:v>
                </c:pt>
                <c:pt idx="43800">
                  <c:v>4.936E-12</c:v>
                </c:pt>
                <c:pt idx="43801">
                  <c:v>4.9430000000000002E-12</c:v>
                </c:pt>
                <c:pt idx="43802">
                  <c:v>4.9419999999999997E-12</c:v>
                </c:pt>
                <c:pt idx="43803">
                  <c:v>4.9549999999999998E-12</c:v>
                </c:pt>
                <c:pt idx="43804">
                  <c:v>4.957E-12</c:v>
                </c:pt>
                <c:pt idx="43805">
                  <c:v>4.9530000000000004E-12</c:v>
                </c:pt>
                <c:pt idx="43806">
                  <c:v>4.9499999999999997E-12</c:v>
                </c:pt>
                <c:pt idx="43807">
                  <c:v>4.9530000000000004E-12</c:v>
                </c:pt>
                <c:pt idx="43808">
                  <c:v>4.9530000000000004E-12</c:v>
                </c:pt>
                <c:pt idx="43809">
                  <c:v>4.9549999999999998E-12</c:v>
                </c:pt>
                <c:pt idx="43810">
                  <c:v>4.9579999999999997E-12</c:v>
                </c:pt>
                <c:pt idx="43811">
                  <c:v>4.9640000000000003E-12</c:v>
                </c:pt>
                <c:pt idx="43812">
                  <c:v>4.9590000000000002E-12</c:v>
                </c:pt>
                <c:pt idx="43813">
                  <c:v>4.9620000000000001E-12</c:v>
                </c:pt>
                <c:pt idx="43814">
                  <c:v>4.9620000000000001E-12</c:v>
                </c:pt>
                <c:pt idx="43815">
                  <c:v>4.9659999999999996E-12</c:v>
                </c:pt>
                <c:pt idx="43816">
                  <c:v>4.9729999999999999E-12</c:v>
                </c:pt>
                <c:pt idx="43817">
                  <c:v>4.9770000000000003E-12</c:v>
                </c:pt>
                <c:pt idx="43818">
                  <c:v>4.9770000000000003E-12</c:v>
                </c:pt>
                <c:pt idx="43819">
                  <c:v>4.9800000000000002E-12</c:v>
                </c:pt>
                <c:pt idx="43820">
                  <c:v>4.9919999999999997E-12</c:v>
                </c:pt>
                <c:pt idx="43821">
                  <c:v>4.9930000000000002E-12</c:v>
                </c:pt>
                <c:pt idx="43822">
                  <c:v>4.9980000000000003E-12</c:v>
                </c:pt>
                <c:pt idx="43823">
                  <c:v>4.9939999999999999E-12</c:v>
                </c:pt>
                <c:pt idx="43824">
                  <c:v>4.9820000000000004E-12</c:v>
                </c:pt>
                <c:pt idx="43825">
                  <c:v>4.9900000000000003E-12</c:v>
                </c:pt>
                <c:pt idx="43826">
                  <c:v>4.9869999999999997E-12</c:v>
                </c:pt>
                <c:pt idx="43827">
                  <c:v>4.9919999999999997E-12</c:v>
                </c:pt>
                <c:pt idx="43828">
                  <c:v>4.9949999999999996E-12</c:v>
                </c:pt>
                <c:pt idx="43829">
                  <c:v>4.9999999999999997E-12</c:v>
                </c:pt>
                <c:pt idx="43830">
                  <c:v>5.007E-12</c:v>
                </c:pt>
                <c:pt idx="43831">
                  <c:v>5.0179999999999998E-12</c:v>
                </c:pt>
                <c:pt idx="43832">
                  <c:v>5.0149999999999999E-12</c:v>
                </c:pt>
                <c:pt idx="43833">
                  <c:v>5.02E-12</c:v>
                </c:pt>
                <c:pt idx="43834">
                  <c:v>5.0209999999999997E-12</c:v>
                </c:pt>
                <c:pt idx="43835">
                  <c:v>5.0359999999999999E-12</c:v>
                </c:pt>
                <c:pt idx="43836">
                  <c:v>5.0309999999999999E-12</c:v>
                </c:pt>
                <c:pt idx="43837">
                  <c:v>5.0380000000000001E-12</c:v>
                </c:pt>
                <c:pt idx="43838">
                  <c:v>5.0389999999999998E-12</c:v>
                </c:pt>
                <c:pt idx="43839">
                  <c:v>5.0460000000000001E-12</c:v>
                </c:pt>
                <c:pt idx="43840">
                  <c:v>5.0389999999999998E-12</c:v>
                </c:pt>
                <c:pt idx="43841">
                  <c:v>5.0510000000000002E-12</c:v>
                </c:pt>
                <c:pt idx="43842">
                  <c:v>5.0499999999999997E-12</c:v>
                </c:pt>
                <c:pt idx="43843">
                  <c:v>5.0530000000000004E-12</c:v>
                </c:pt>
                <c:pt idx="43844">
                  <c:v>5.0240000000000004E-12</c:v>
                </c:pt>
                <c:pt idx="43845">
                  <c:v>5.0629999999999997E-12</c:v>
                </c:pt>
                <c:pt idx="43846">
                  <c:v>5.0659999999999996E-12</c:v>
                </c:pt>
                <c:pt idx="43847">
                  <c:v>5.0709999999999997E-12</c:v>
                </c:pt>
                <c:pt idx="43848">
                  <c:v>5.0690000000000003E-12</c:v>
                </c:pt>
                <c:pt idx="43849">
                  <c:v>5.078E-12</c:v>
                </c:pt>
                <c:pt idx="43850">
                  <c:v>5.0789999999999997E-12</c:v>
                </c:pt>
                <c:pt idx="43851">
                  <c:v>5.091E-12</c:v>
                </c:pt>
                <c:pt idx="43852">
                  <c:v>5.0900000000000003E-12</c:v>
                </c:pt>
                <c:pt idx="43853">
                  <c:v>5.1060000000000003E-12</c:v>
                </c:pt>
                <c:pt idx="43854">
                  <c:v>5.1110000000000003E-12</c:v>
                </c:pt>
                <c:pt idx="43855">
                  <c:v>5.112E-12</c:v>
                </c:pt>
                <c:pt idx="43856">
                  <c:v>5.1099999999999998E-12</c:v>
                </c:pt>
                <c:pt idx="43857">
                  <c:v>5.112E-12</c:v>
                </c:pt>
                <c:pt idx="43858">
                  <c:v>5.1190000000000003E-12</c:v>
                </c:pt>
                <c:pt idx="43859">
                  <c:v>5.1270000000000003E-12</c:v>
                </c:pt>
                <c:pt idx="43860">
                  <c:v>5.1419999999999997E-12</c:v>
                </c:pt>
                <c:pt idx="43861">
                  <c:v>5.1460000000000001E-12</c:v>
                </c:pt>
                <c:pt idx="43862">
                  <c:v>5.1499999999999997E-12</c:v>
                </c:pt>
                <c:pt idx="43863">
                  <c:v>5.1430000000000002E-12</c:v>
                </c:pt>
                <c:pt idx="43864">
                  <c:v>5.1560000000000002E-12</c:v>
                </c:pt>
                <c:pt idx="43865">
                  <c:v>5.1599999999999998E-12</c:v>
                </c:pt>
                <c:pt idx="43866">
                  <c:v>5.1720000000000002E-12</c:v>
                </c:pt>
                <c:pt idx="43867">
                  <c:v>5.183E-12</c:v>
                </c:pt>
                <c:pt idx="43868">
                  <c:v>5.1850000000000002E-12</c:v>
                </c:pt>
                <c:pt idx="43869">
                  <c:v>5.1859999999999999E-12</c:v>
                </c:pt>
                <c:pt idx="43870">
                  <c:v>5.1999999999999997E-12</c:v>
                </c:pt>
                <c:pt idx="43871">
                  <c:v>5.2069999999999999E-12</c:v>
                </c:pt>
                <c:pt idx="43872">
                  <c:v>5.2079999999999996E-12</c:v>
                </c:pt>
                <c:pt idx="43873">
                  <c:v>5.2170000000000001E-12</c:v>
                </c:pt>
                <c:pt idx="43874">
                  <c:v>5.2129999999999997E-12</c:v>
                </c:pt>
                <c:pt idx="43875">
                  <c:v>5.2209999999999997E-12</c:v>
                </c:pt>
                <c:pt idx="43876">
                  <c:v>5.2300000000000001E-12</c:v>
                </c:pt>
                <c:pt idx="43877">
                  <c:v>5.2400000000000003E-12</c:v>
                </c:pt>
                <c:pt idx="43878">
                  <c:v>5.2469999999999998E-12</c:v>
                </c:pt>
                <c:pt idx="43879">
                  <c:v>5.2610000000000003E-12</c:v>
                </c:pt>
                <c:pt idx="43880">
                  <c:v>5.2660000000000004E-12</c:v>
                </c:pt>
                <c:pt idx="43881">
                  <c:v>5.2709999999999997E-12</c:v>
                </c:pt>
                <c:pt idx="43882">
                  <c:v>5.2759999999999997E-12</c:v>
                </c:pt>
                <c:pt idx="43883">
                  <c:v>5.2880000000000001E-12</c:v>
                </c:pt>
                <c:pt idx="43884">
                  <c:v>5.2770000000000002E-12</c:v>
                </c:pt>
                <c:pt idx="43885">
                  <c:v>5.2919999999999997E-12</c:v>
                </c:pt>
                <c:pt idx="43886">
                  <c:v>5.3010000000000001E-12</c:v>
                </c:pt>
                <c:pt idx="43887">
                  <c:v>5.3160000000000004E-12</c:v>
                </c:pt>
                <c:pt idx="43888">
                  <c:v>5.3190000000000003E-12</c:v>
                </c:pt>
                <c:pt idx="43889">
                  <c:v>5.3199999999999999E-12</c:v>
                </c:pt>
                <c:pt idx="43890">
                  <c:v>5.3190000000000003E-12</c:v>
                </c:pt>
                <c:pt idx="43891">
                  <c:v>5.3350000000000002E-12</c:v>
                </c:pt>
                <c:pt idx="43892">
                  <c:v>5.3400000000000003E-12</c:v>
                </c:pt>
                <c:pt idx="43893">
                  <c:v>5.3549999999999997E-12</c:v>
                </c:pt>
                <c:pt idx="43894">
                  <c:v>5.3640000000000002E-12</c:v>
                </c:pt>
                <c:pt idx="43895">
                  <c:v>5.3759999999999997E-12</c:v>
                </c:pt>
                <c:pt idx="43896">
                  <c:v>5.3779999999999999E-12</c:v>
                </c:pt>
                <c:pt idx="43897">
                  <c:v>5.3909999999999999E-12</c:v>
                </c:pt>
                <c:pt idx="43898">
                  <c:v>5.3880000000000001E-12</c:v>
                </c:pt>
                <c:pt idx="43899">
                  <c:v>5.4069999999999999E-12</c:v>
                </c:pt>
                <c:pt idx="43900">
                  <c:v>5.4099999999999998E-12</c:v>
                </c:pt>
                <c:pt idx="43901">
                  <c:v>5.4199999999999999E-12</c:v>
                </c:pt>
                <c:pt idx="43902">
                  <c:v>5.4199999999999999E-12</c:v>
                </c:pt>
                <c:pt idx="43903">
                  <c:v>5.4270000000000002E-12</c:v>
                </c:pt>
                <c:pt idx="43904">
                  <c:v>5.433E-12</c:v>
                </c:pt>
                <c:pt idx="43905">
                  <c:v>5.4320000000000003E-12</c:v>
                </c:pt>
                <c:pt idx="43906">
                  <c:v>5.4430000000000001E-12</c:v>
                </c:pt>
                <c:pt idx="43907">
                  <c:v>5.4519999999999998E-12</c:v>
                </c:pt>
                <c:pt idx="43908">
                  <c:v>5.4640000000000001E-12</c:v>
                </c:pt>
                <c:pt idx="43909">
                  <c:v>5.4660000000000003E-12</c:v>
                </c:pt>
                <c:pt idx="43910">
                  <c:v>5.4640000000000001E-12</c:v>
                </c:pt>
                <c:pt idx="43911">
                  <c:v>5.4740000000000003E-12</c:v>
                </c:pt>
                <c:pt idx="43912">
                  <c:v>5.4720000000000001E-12</c:v>
                </c:pt>
                <c:pt idx="43913">
                  <c:v>5.4790000000000004E-12</c:v>
                </c:pt>
                <c:pt idx="43914">
                  <c:v>5.4770000000000002E-12</c:v>
                </c:pt>
                <c:pt idx="43915">
                  <c:v>5.4859999999999998E-12</c:v>
                </c:pt>
                <c:pt idx="43916">
                  <c:v>5.4930000000000001E-12</c:v>
                </c:pt>
                <c:pt idx="43917">
                  <c:v>5.4969999999999997E-12</c:v>
                </c:pt>
                <c:pt idx="43918">
                  <c:v>5.5049999999999997E-12</c:v>
                </c:pt>
                <c:pt idx="43919">
                  <c:v>5.5370000000000003E-12</c:v>
                </c:pt>
                <c:pt idx="43920">
                  <c:v>5.5179999999999997E-12</c:v>
                </c:pt>
                <c:pt idx="43921">
                  <c:v>5.5419999999999996E-12</c:v>
                </c:pt>
                <c:pt idx="43922">
                  <c:v>5.5480000000000002E-12</c:v>
                </c:pt>
                <c:pt idx="43923">
                  <c:v>5.5510000000000001E-12</c:v>
                </c:pt>
                <c:pt idx="43924">
                  <c:v>5.5560000000000002E-12</c:v>
                </c:pt>
                <c:pt idx="43925">
                  <c:v>5.5640000000000001E-12</c:v>
                </c:pt>
                <c:pt idx="43926">
                  <c:v>5.5640000000000001E-12</c:v>
                </c:pt>
                <c:pt idx="43927">
                  <c:v>5.5679999999999997E-12</c:v>
                </c:pt>
                <c:pt idx="43928">
                  <c:v>5.5729999999999998E-12</c:v>
                </c:pt>
                <c:pt idx="43929">
                  <c:v>5.5829999999999999E-12</c:v>
                </c:pt>
                <c:pt idx="43930">
                  <c:v>5.5809999999999997E-12</c:v>
                </c:pt>
                <c:pt idx="43931">
                  <c:v>5.5800000000000001E-12</c:v>
                </c:pt>
                <c:pt idx="43932">
                  <c:v>5.5779999999999999E-12</c:v>
                </c:pt>
                <c:pt idx="43933">
                  <c:v>5.6060000000000001E-12</c:v>
                </c:pt>
                <c:pt idx="43934">
                  <c:v>5.6030000000000003E-12</c:v>
                </c:pt>
                <c:pt idx="43935">
                  <c:v>5.604E-12</c:v>
                </c:pt>
                <c:pt idx="43936">
                  <c:v>5.604E-12</c:v>
                </c:pt>
                <c:pt idx="43937">
                  <c:v>5.6190000000000002E-12</c:v>
                </c:pt>
                <c:pt idx="43938">
                  <c:v>5.625E-12</c:v>
                </c:pt>
                <c:pt idx="43939">
                  <c:v>5.625E-12</c:v>
                </c:pt>
                <c:pt idx="43940">
                  <c:v>5.6259999999999997E-12</c:v>
                </c:pt>
                <c:pt idx="43941">
                  <c:v>5.625E-12</c:v>
                </c:pt>
                <c:pt idx="43942">
                  <c:v>5.6359999999999998E-12</c:v>
                </c:pt>
                <c:pt idx="43943">
                  <c:v>5.6400000000000002E-12</c:v>
                </c:pt>
                <c:pt idx="43944">
                  <c:v>5.6500000000000004E-12</c:v>
                </c:pt>
                <c:pt idx="43945">
                  <c:v>5.6640000000000001E-12</c:v>
                </c:pt>
                <c:pt idx="43946">
                  <c:v>5.6660000000000003E-12</c:v>
                </c:pt>
                <c:pt idx="43947">
                  <c:v>5.6770000000000001E-12</c:v>
                </c:pt>
                <c:pt idx="43948">
                  <c:v>5.6829999999999999E-12</c:v>
                </c:pt>
                <c:pt idx="43949">
                  <c:v>5.6900000000000002E-12</c:v>
                </c:pt>
                <c:pt idx="43950">
                  <c:v>5.6920000000000004E-12</c:v>
                </c:pt>
                <c:pt idx="43951">
                  <c:v>5.7000000000000003E-12</c:v>
                </c:pt>
                <c:pt idx="43952">
                  <c:v>5.7099999999999997E-12</c:v>
                </c:pt>
                <c:pt idx="43953">
                  <c:v>5.7160000000000003E-12</c:v>
                </c:pt>
                <c:pt idx="43954">
                  <c:v>5.7130000000000004E-12</c:v>
                </c:pt>
                <c:pt idx="43955">
                  <c:v>5.7220000000000001E-12</c:v>
                </c:pt>
                <c:pt idx="43956">
                  <c:v>5.7179999999999997E-12</c:v>
                </c:pt>
                <c:pt idx="43957">
                  <c:v>5.7220000000000001E-12</c:v>
                </c:pt>
                <c:pt idx="43958">
                  <c:v>5.7249999999999999E-12</c:v>
                </c:pt>
                <c:pt idx="43959">
                  <c:v>5.7240000000000002E-12</c:v>
                </c:pt>
                <c:pt idx="43960">
                  <c:v>5.7190000000000002E-12</c:v>
                </c:pt>
                <c:pt idx="43961">
                  <c:v>5.7259999999999996E-12</c:v>
                </c:pt>
                <c:pt idx="43962">
                  <c:v>5.7279999999999998E-12</c:v>
                </c:pt>
                <c:pt idx="43963">
                  <c:v>5.7409999999999999E-12</c:v>
                </c:pt>
                <c:pt idx="43964">
                  <c:v>5.7400000000000002E-12</c:v>
                </c:pt>
                <c:pt idx="43965">
                  <c:v>5.7400000000000002E-12</c:v>
                </c:pt>
                <c:pt idx="43966">
                  <c:v>5.7370000000000003E-12</c:v>
                </c:pt>
                <c:pt idx="43967">
                  <c:v>5.746E-12</c:v>
                </c:pt>
                <c:pt idx="43968">
                  <c:v>5.7439999999999998E-12</c:v>
                </c:pt>
                <c:pt idx="43969">
                  <c:v>5.7560000000000001E-12</c:v>
                </c:pt>
                <c:pt idx="43970">
                  <c:v>5.7569999999999998E-12</c:v>
                </c:pt>
                <c:pt idx="43971">
                  <c:v>5.7530000000000002E-12</c:v>
                </c:pt>
                <c:pt idx="43972">
                  <c:v>5.7640000000000001E-12</c:v>
                </c:pt>
                <c:pt idx="43973">
                  <c:v>5.7710000000000004E-12</c:v>
                </c:pt>
                <c:pt idx="43974">
                  <c:v>5.767E-12</c:v>
                </c:pt>
                <c:pt idx="43975">
                  <c:v>5.7660000000000003E-12</c:v>
                </c:pt>
                <c:pt idx="43976">
                  <c:v>5.7610000000000002E-12</c:v>
                </c:pt>
                <c:pt idx="43977">
                  <c:v>5.7690000000000002E-12</c:v>
                </c:pt>
                <c:pt idx="43978">
                  <c:v>5.7740000000000002E-12</c:v>
                </c:pt>
                <c:pt idx="43979">
                  <c:v>5.7790000000000003E-12</c:v>
                </c:pt>
                <c:pt idx="43980">
                  <c:v>5.7850000000000001E-12</c:v>
                </c:pt>
                <c:pt idx="43981">
                  <c:v>5.7930000000000001E-12</c:v>
                </c:pt>
                <c:pt idx="43982">
                  <c:v>5.7930000000000001E-12</c:v>
                </c:pt>
                <c:pt idx="43983">
                  <c:v>5.801E-12</c:v>
                </c:pt>
                <c:pt idx="43984">
                  <c:v>5.7969999999999996E-12</c:v>
                </c:pt>
                <c:pt idx="43985">
                  <c:v>5.8039999999999999E-12</c:v>
                </c:pt>
                <c:pt idx="43986">
                  <c:v>5.8060000000000001E-12</c:v>
                </c:pt>
                <c:pt idx="43987">
                  <c:v>5.8190000000000001E-12</c:v>
                </c:pt>
                <c:pt idx="43988">
                  <c:v>5.8160000000000003E-12</c:v>
                </c:pt>
                <c:pt idx="43989">
                  <c:v>5.8350000000000001E-12</c:v>
                </c:pt>
                <c:pt idx="43990">
                  <c:v>5.8279999999999998E-12</c:v>
                </c:pt>
                <c:pt idx="43991">
                  <c:v>5.8459999999999999E-12</c:v>
                </c:pt>
                <c:pt idx="43992">
                  <c:v>5.8519999999999997E-12</c:v>
                </c:pt>
                <c:pt idx="43993">
                  <c:v>5.8500000000000003E-12</c:v>
                </c:pt>
                <c:pt idx="43994">
                  <c:v>5.8489999999999998E-12</c:v>
                </c:pt>
                <c:pt idx="43995">
                  <c:v>5.8550000000000004E-12</c:v>
                </c:pt>
                <c:pt idx="43996">
                  <c:v>5.8519999999999997E-12</c:v>
                </c:pt>
                <c:pt idx="43997">
                  <c:v>5.8599999999999997E-12</c:v>
                </c:pt>
                <c:pt idx="43998">
                  <c:v>5.8560000000000001E-12</c:v>
                </c:pt>
                <c:pt idx="43999">
                  <c:v>5.8640000000000001E-12</c:v>
                </c:pt>
                <c:pt idx="44000">
                  <c:v>5.8749999999999999E-12</c:v>
                </c:pt>
                <c:pt idx="44001">
                  <c:v>5.8820000000000002E-12</c:v>
                </c:pt>
                <c:pt idx="44002">
                  <c:v>5.8779999999999998E-12</c:v>
                </c:pt>
                <c:pt idx="44003">
                  <c:v>5.8770000000000001E-12</c:v>
                </c:pt>
                <c:pt idx="44004">
                  <c:v>5.8749999999999999E-12</c:v>
                </c:pt>
                <c:pt idx="44005">
                  <c:v>5.8729999999999997E-12</c:v>
                </c:pt>
                <c:pt idx="44006">
                  <c:v>5.8729999999999997E-12</c:v>
                </c:pt>
                <c:pt idx="44007">
                  <c:v>5.893E-12</c:v>
                </c:pt>
                <c:pt idx="44008">
                  <c:v>5.8909999999999998E-12</c:v>
                </c:pt>
                <c:pt idx="44009">
                  <c:v>5.8950000000000002E-12</c:v>
                </c:pt>
                <c:pt idx="44010">
                  <c:v>5.9019999999999997E-12</c:v>
                </c:pt>
                <c:pt idx="44011">
                  <c:v>5.914E-12</c:v>
                </c:pt>
                <c:pt idx="44012">
                  <c:v>5.914E-12</c:v>
                </c:pt>
                <c:pt idx="44013">
                  <c:v>5.9149999999999997E-12</c:v>
                </c:pt>
                <c:pt idx="44014">
                  <c:v>5.9080000000000003E-12</c:v>
                </c:pt>
                <c:pt idx="44015">
                  <c:v>5.9130000000000004E-12</c:v>
                </c:pt>
                <c:pt idx="44016">
                  <c:v>5.9169999999999999E-12</c:v>
                </c:pt>
                <c:pt idx="44017">
                  <c:v>5.9260000000000004E-12</c:v>
                </c:pt>
                <c:pt idx="44018">
                  <c:v>5.9199999999999998E-12</c:v>
                </c:pt>
                <c:pt idx="44019">
                  <c:v>5.9179999999999996E-12</c:v>
                </c:pt>
                <c:pt idx="44020">
                  <c:v>5.922E-12</c:v>
                </c:pt>
                <c:pt idx="44021">
                  <c:v>5.93E-12</c:v>
                </c:pt>
                <c:pt idx="44022">
                  <c:v>5.9350000000000001E-12</c:v>
                </c:pt>
                <c:pt idx="44023">
                  <c:v>5.93E-12</c:v>
                </c:pt>
                <c:pt idx="44024">
                  <c:v>5.9409999999999998E-12</c:v>
                </c:pt>
                <c:pt idx="44025">
                  <c:v>5.9329999999999999E-12</c:v>
                </c:pt>
                <c:pt idx="44026">
                  <c:v>5.93E-12</c:v>
                </c:pt>
                <c:pt idx="44027">
                  <c:v>5.943E-12</c:v>
                </c:pt>
                <c:pt idx="44028">
                  <c:v>5.959E-12</c:v>
                </c:pt>
                <c:pt idx="44029">
                  <c:v>5.9569999999999998E-12</c:v>
                </c:pt>
                <c:pt idx="44030">
                  <c:v>5.9580000000000003E-12</c:v>
                </c:pt>
                <c:pt idx="44031">
                  <c:v>5.9550000000000004E-12</c:v>
                </c:pt>
                <c:pt idx="44032">
                  <c:v>5.9530000000000002E-12</c:v>
                </c:pt>
                <c:pt idx="44033">
                  <c:v>5.9580000000000003E-12</c:v>
                </c:pt>
                <c:pt idx="44034">
                  <c:v>5.9530000000000002E-12</c:v>
                </c:pt>
                <c:pt idx="44035">
                  <c:v>5.959E-12</c:v>
                </c:pt>
                <c:pt idx="44036">
                  <c:v>5.9519999999999997E-12</c:v>
                </c:pt>
                <c:pt idx="44037">
                  <c:v>5.9580000000000003E-12</c:v>
                </c:pt>
                <c:pt idx="44038">
                  <c:v>5.9599999999999996E-12</c:v>
                </c:pt>
                <c:pt idx="44039">
                  <c:v>5.959E-12</c:v>
                </c:pt>
                <c:pt idx="44040">
                  <c:v>5.9619999999999998E-12</c:v>
                </c:pt>
                <c:pt idx="44041">
                  <c:v>5.964E-12</c:v>
                </c:pt>
                <c:pt idx="44042">
                  <c:v>5.9580000000000003E-12</c:v>
                </c:pt>
                <c:pt idx="44043">
                  <c:v>5.9569999999999998E-12</c:v>
                </c:pt>
                <c:pt idx="44044">
                  <c:v>5.9379999999999999E-12</c:v>
                </c:pt>
                <c:pt idx="44045">
                  <c:v>5.9480000000000001E-12</c:v>
                </c:pt>
                <c:pt idx="44046">
                  <c:v>5.9439999999999997E-12</c:v>
                </c:pt>
                <c:pt idx="44047">
                  <c:v>5.9409999999999998E-12</c:v>
                </c:pt>
                <c:pt idx="44048">
                  <c:v>5.9439999999999997E-12</c:v>
                </c:pt>
                <c:pt idx="44049">
                  <c:v>5.951E-12</c:v>
                </c:pt>
                <c:pt idx="44050">
                  <c:v>5.9450000000000002E-12</c:v>
                </c:pt>
                <c:pt idx="44051">
                  <c:v>5.9469999999999996E-12</c:v>
                </c:pt>
                <c:pt idx="44052">
                  <c:v>5.9439999999999997E-12</c:v>
                </c:pt>
                <c:pt idx="44053">
                  <c:v>5.9400000000000001E-12</c:v>
                </c:pt>
                <c:pt idx="44054">
                  <c:v>5.93E-12</c:v>
                </c:pt>
                <c:pt idx="44055">
                  <c:v>5.9329999999999999E-12</c:v>
                </c:pt>
                <c:pt idx="44056">
                  <c:v>5.9279999999999998E-12</c:v>
                </c:pt>
                <c:pt idx="44057">
                  <c:v>5.9340000000000004E-12</c:v>
                </c:pt>
                <c:pt idx="44058">
                  <c:v>5.9409999999999998E-12</c:v>
                </c:pt>
                <c:pt idx="44059">
                  <c:v>5.9270000000000001E-12</c:v>
                </c:pt>
                <c:pt idx="44060">
                  <c:v>5.914E-12</c:v>
                </c:pt>
                <c:pt idx="44061">
                  <c:v>5.9160000000000002E-12</c:v>
                </c:pt>
                <c:pt idx="44062">
                  <c:v>5.9179999999999996E-12</c:v>
                </c:pt>
                <c:pt idx="44063">
                  <c:v>5.9160000000000002E-12</c:v>
                </c:pt>
                <c:pt idx="44064">
                  <c:v>5.901E-12</c:v>
                </c:pt>
                <c:pt idx="44065">
                  <c:v>5.9019999999999997E-12</c:v>
                </c:pt>
                <c:pt idx="44066">
                  <c:v>5.9080000000000003E-12</c:v>
                </c:pt>
                <c:pt idx="44067">
                  <c:v>5.909E-12</c:v>
                </c:pt>
                <c:pt idx="44068">
                  <c:v>5.8969999999999996E-12</c:v>
                </c:pt>
                <c:pt idx="44069">
                  <c:v>5.8889999999999996E-12</c:v>
                </c:pt>
                <c:pt idx="44070">
                  <c:v>5.8900000000000001E-12</c:v>
                </c:pt>
                <c:pt idx="44071">
                  <c:v>5.8909999999999998E-12</c:v>
                </c:pt>
                <c:pt idx="44072">
                  <c:v>5.8850000000000001E-12</c:v>
                </c:pt>
                <c:pt idx="44073">
                  <c:v>5.8779999999999998E-12</c:v>
                </c:pt>
                <c:pt idx="44074">
                  <c:v>5.8729999999999997E-12</c:v>
                </c:pt>
                <c:pt idx="44075">
                  <c:v>5.8790000000000003E-12</c:v>
                </c:pt>
                <c:pt idx="44076">
                  <c:v>5.8610000000000002E-12</c:v>
                </c:pt>
                <c:pt idx="44077">
                  <c:v>5.8669999999999999E-12</c:v>
                </c:pt>
                <c:pt idx="44078">
                  <c:v>5.8669999999999999E-12</c:v>
                </c:pt>
                <c:pt idx="44079">
                  <c:v>5.8569999999999998E-12</c:v>
                </c:pt>
                <c:pt idx="44080">
                  <c:v>5.8480000000000001E-12</c:v>
                </c:pt>
                <c:pt idx="44081">
                  <c:v>5.8439999999999997E-12</c:v>
                </c:pt>
                <c:pt idx="44082">
                  <c:v>5.8340000000000004E-12</c:v>
                </c:pt>
                <c:pt idx="44083">
                  <c:v>5.8329999999999999E-12</c:v>
                </c:pt>
                <c:pt idx="44084">
                  <c:v>5.8210000000000003E-12</c:v>
                </c:pt>
                <c:pt idx="44085">
                  <c:v>5.8229999999999997E-12</c:v>
                </c:pt>
                <c:pt idx="44086">
                  <c:v>5.809E-12</c:v>
                </c:pt>
                <c:pt idx="44087">
                  <c:v>5.8039999999999999E-12</c:v>
                </c:pt>
                <c:pt idx="44088">
                  <c:v>5.7930000000000001E-12</c:v>
                </c:pt>
                <c:pt idx="44089">
                  <c:v>5.7820000000000002E-12</c:v>
                </c:pt>
                <c:pt idx="44090">
                  <c:v>5.7610000000000002E-12</c:v>
                </c:pt>
                <c:pt idx="44091">
                  <c:v>5.7580000000000003E-12</c:v>
                </c:pt>
                <c:pt idx="44092">
                  <c:v>5.7389999999999997E-12</c:v>
                </c:pt>
                <c:pt idx="44093">
                  <c:v>5.7309999999999997E-12</c:v>
                </c:pt>
                <c:pt idx="44094">
                  <c:v>5.7140000000000001E-12</c:v>
                </c:pt>
                <c:pt idx="44095">
                  <c:v>5.7160000000000003E-12</c:v>
                </c:pt>
                <c:pt idx="44096">
                  <c:v>5.7080000000000003E-12</c:v>
                </c:pt>
                <c:pt idx="44097">
                  <c:v>5.6980000000000002E-12</c:v>
                </c:pt>
                <c:pt idx="44098">
                  <c:v>5.6859999999999998E-12</c:v>
                </c:pt>
                <c:pt idx="44099">
                  <c:v>5.6859999999999998E-12</c:v>
                </c:pt>
                <c:pt idx="44100">
                  <c:v>5.675E-12</c:v>
                </c:pt>
                <c:pt idx="44101">
                  <c:v>5.6729999999999998E-12</c:v>
                </c:pt>
                <c:pt idx="44102">
                  <c:v>5.6560000000000001E-12</c:v>
                </c:pt>
                <c:pt idx="44103">
                  <c:v>5.6530000000000002E-12</c:v>
                </c:pt>
                <c:pt idx="44104">
                  <c:v>5.6420000000000004E-12</c:v>
                </c:pt>
                <c:pt idx="44105">
                  <c:v>5.6290000000000003E-12</c:v>
                </c:pt>
                <c:pt idx="44106">
                  <c:v>5.6149999999999998E-12</c:v>
                </c:pt>
                <c:pt idx="44107">
                  <c:v>5.6110000000000002E-12</c:v>
                </c:pt>
                <c:pt idx="44108">
                  <c:v>5.6010000000000001E-12</c:v>
                </c:pt>
                <c:pt idx="44109">
                  <c:v>5.5900000000000002E-12</c:v>
                </c:pt>
                <c:pt idx="44110">
                  <c:v>5.5800000000000001E-12</c:v>
                </c:pt>
                <c:pt idx="44111">
                  <c:v>5.5800000000000001E-12</c:v>
                </c:pt>
                <c:pt idx="44112">
                  <c:v>5.5720000000000001E-12</c:v>
                </c:pt>
                <c:pt idx="44113">
                  <c:v>5.5690000000000002E-12</c:v>
                </c:pt>
                <c:pt idx="44114">
                  <c:v>5.5419999999999996E-12</c:v>
                </c:pt>
                <c:pt idx="44115">
                  <c:v>5.5400000000000002E-12</c:v>
                </c:pt>
                <c:pt idx="44116">
                  <c:v>5.5290000000000004E-12</c:v>
                </c:pt>
                <c:pt idx="44117">
                  <c:v>5.5209999999999996E-12</c:v>
                </c:pt>
                <c:pt idx="44118">
                  <c:v>5.5119999999999999E-12</c:v>
                </c:pt>
                <c:pt idx="44119">
                  <c:v>5.5099999999999997E-12</c:v>
                </c:pt>
                <c:pt idx="44120">
                  <c:v>5.496E-12</c:v>
                </c:pt>
                <c:pt idx="44121">
                  <c:v>5.4950000000000003E-12</c:v>
                </c:pt>
                <c:pt idx="44122">
                  <c:v>5.4790000000000004E-12</c:v>
                </c:pt>
                <c:pt idx="44123">
                  <c:v>5.4839999999999997E-12</c:v>
                </c:pt>
                <c:pt idx="44124">
                  <c:v>5.4729999999999998E-12</c:v>
                </c:pt>
                <c:pt idx="44125">
                  <c:v>5.4729999999999998E-12</c:v>
                </c:pt>
                <c:pt idx="44126">
                  <c:v>5.4580000000000004E-12</c:v>
                </c:pt>
                <c:pt idx="44127">
                  <c:v>5.4480000000000002E-12</c:v>
                </c:pt>
                <c:pt idx="44128">
                  <c:v>5.4370000000000004E-12</c:v>
                </c:pt>
                <c:pt idx="44129">
                  <c:v>5.4309999999999998E-12</c:v>
                </c:pt>
                <c:pt idx="44130">
                  <c:v>5.417E-12</c:v>
                </c:pt>
                <c:pt idx="44131">
                  <c:v>5.4060000000000002E-12</c:v>
                </c:pt>
                <c:pt idx="44132">
                  <c:v>5.4080000000000004E-12</c:v>
                </c:pt>
                <c:pt idx="44133">
                  <c:v>5.396E-12</c:v>
                </c:pt>
                <c:pt idx="44134">
                  <c:v>5.3839999999999997E-12</c:v>
                </c:pt>
                <c:pt idx="44135">
                  <c:v>5.3740000000000003E-12</c:v>
                </c:pt>
                <c:pt idx="44136">
                  <c:v>5.3729999999999998E-12</c:v>
                </c:pt>
                <c:pt idx="44137">
                  <c:v>5.3709999999999996E-12</c:v>
                </c:pt>
                <c:pt idx="44138">
                  <c:v>5.3549999999999997E-12</c:v>
                </c:pt>
                <c:pt idx="44139">
                  <c:v>5.3450000000000003E-12</c:v>
                </c:pt>
                <c:pt idx="44140">
                  <c:v>5.3400000000000003E-12</c:v>
                </c:pt>
                <c:pt idx="44141">
                  <c:v>5.3309999999999998E-12</c:v>
                </c:pt>
                <c:pt idx="44142">
                  <c:v>5.3359999999999999E-12</c:v>
                </c:pt>
                <c:pt idx="44143">
                  <c:v>5.3240000000000003E-12</c:v>
                </c:pt>
                <c:pt idx="44144">
                  <c:v>5.3229999999999998E-12</c:v>
                </c:pt>
                <c:pt idx="44145">
                  <c:v>5.2950000000000004E-12</c:v>
                </c:pt>
                <c:pt idx="44146">
                  <c:v>5.2870000000000004E-12</c:v>
                </c:pt>
                <c:pt idx="44147">
                  <c:v>5.2809999999999998E-12</c:v>
                </c:pt>
                <c:pt idx="44148">
                  <c:v>5.27E-12</c:v>
                </c:pt>
                <c:pt idx="44149">
                  <c:v>5.262E-12</c:v>
                </c:pt>
                <c:pt idx="44150">
                  <c:v>5.2480000000000003E-12</c:v>
                </c:pt>
                <c:pt idx="44151">
                  <c:v>5.2579999999999996E-12</c:v>
                </c:pt>
                <c:pt idx="44152">
                  <c:v>5.2450000000000004E-12</c:v>
                </c:pt>
                <c:pt idx="44153">
                  <c:v>5.2320000000000003E-12</c:v>
                </c:pt>
                <c:pt idx="44154">
                  <c:v>5.22E-12</c:v>
                </c:pt>
                <c:pt idx="44155">
                  <c:v>5.2190000000000003E-12</c:v>
                </c:pt>
                <c:pt idx="44156">
                  <c:v>5.2090000000000001E-12</c:v>
                </c:pt>
                <c:pt idx="44157">
                  <c:v>5.204E-12</c:v>
                </c:pt>
                <c:pt idx="44158">
                  <c:v>5.199E-12</c:v>
                </c:pt>
                <c:pt idx="44159">
                  <c:v>5.1999999999999997E-12</c:v>
                </c:pt>
                <c:pt idx="44160">
                  <c:v>5.1880000000000001E-12</c:v>
                </c:pt>
                <c:pt idx="44161">
                  <c:v>5.1859999999999999E-12</c:v>
                </c:pt>
                <c:pt idx="44162">
                  <c:v>5.1720000000000002E-12</c:v>
                </c:pt>
                <c:pt idx="44163">
                  <c:v>5.1690000000000003E-12</c:v>
                </c:pt>
                <c:pt idx="44164">
                  <c:v>5.162E-12</c:v>
                </c:pt>
                <c:pt idx="44165">
                  <c:v>5.162E-12</c:v>
                </c:pt>
                <c:pt idx="44166">
                  <c:v>5.1369999999999996E-12</c:v>
                </c:pt>
                <c:pt idx="44167">
                  <c:v>5.1400000000000003E-12</c:v>
                </c:pt>
                <c:pt idx="44168">
                  <c:v>5.1350000000000002E-12</c:v>
                </c:pt>
                <c:pt idx="44169">
                  <c:v>5.1419999999999997E-12</c:v>
                </c:pt>
                <c:pt idx="44170">
                  <c:v>5.112E-12</c:v>
                </c:pt>
                <c:pt idx="44171">
                  <c:v>5.112E-12</c:v>
                </c:pt>
                <c:pt idx="44172">
                  <c:v>5.1069999999999999E-12</c:v>
                </c:pt>
                <c:pt idx="44173">
                  <c:v>5.1030000000000004E-12</c:v>
                </c:pt>
                <c:pt idx="44174">
                  <c:v>5.0960000000000001E-12</c:v>
                </c:pt>
                <c:pt idx="44175">
                  <c:v>5.1019999999999999E-12</c:v>
                </c:pt>
                <c:pt idx="44176">
                  <c:v>5.0939999999999999E-12</c:v>
                </c:pt>
                <c:pt idx="44177">
                  <c:v>5.0980000000000003E-12</c:v>
                </c:pt>
                <c:pt idx="44178">
                  <c:v>5.0919999999999997E-12</c:v>
                </c:pt>
                <c:pt idx="44179">
                  <c:v>5.0889999999999998E-12</c:v>
                </c:pt>
                <c:pt idx="44180">
                  <c:v>5.0729999999999999E-12</c:v>
                </c:pt>
                <c:pt idx="44181">
                  <c:v>5.0640000000000002E-12</c:v>
                </c:pt>
                <c:pt idx="44182">
                  <c:v>5.0610000000000003E-12</c:v>
                </c:pt>
                <c:pt idx="44183">
                  <c:v>5.0540000000000001E-12</c:v>
                </c:pt>
                <c:pt idx="44184">
                  <c:v>5.0599999999999998E-12</c:v>
                </c:pt>
                <c:pt idx="44185">
                  <c:v>5.0629999999999997E-12</c:v>
                </c:pt>
                <c:pt idx="44186">
                  <c:v>5.0560000000000003E-12</c:v>
                </c:pt>
                <c:pt idx="44187">
                  <c:v>5.0540000000000001E-12</c:v>
                </c:pt>
                <c:pt idx="44188">
                  <c:v>5.0519999999999999E-12</c:v>
                </c:pt>
                <c:pt idx="44189">
                  <c:v>5.0449999999999996E-12</c:v>
                </c:pt>
                <c:pt idx="44190">
                  <c:v>5.0389999999999998E-12</c:v>
                </c:pt>
                <c:pt idx="44191">
                  <c:v>5.028E-12</c:v>
                </c:pt>
                <c:pt idx="44192">
                  <c:v>5.0229999999999999E-12</c:v>
                </c:pt>
                <c:pt idx="44193">
                  <c:v>5.028E-12</c:v>
                </c:pt>
                <c:pt idx="44194">
                  <c:v>5.0350000000000003E-12</c:v>
                </c:pt>
                <c:pt idx="44195">
                  <c:v>5.0320000000000004E-12</c:v>
                </c:pt>
                <c:pt idx="44196">
                  <c:v>5.0300000000000002E-12</c:v>
                </c:pt>
                <c:pt idx="44197">
                  <c:v>5.0259999999999998E-12</c:v>
                </c:pt>
                <c:pt idx="44198">
                  <c:v>5.0240000000000004E-12</c:v>
                </c:pt>
                <c:pt idx="44199">
                  <c:v>5.0250000000000001E-12</c:v>
                </c:pt>
                <c:pt idx="44200">
                  <c:v>5.0240000000000004E-12</c:v>
                </c:pt>
                <c:pt idx="44201">
                  <c:v>5.0190000000000003E-12</c:v>
                </c:pt>
                <c:pt idx="44202">
                  <c:v>5.02E-12</c:v>
                </c:pt>
                <c:pt idx="44203">
                  <c:v>5.0190000000000003E-12</c:v>
                </c:pt>
                <c:pt idx="44204">
                  <c:v>5.028E-12</c:v>
                </c:pt>
                <c:pt idx="44205">
                  <c:v>5.0400000000000003E-12</c:v>
                </c:pt>
                <c:pt idx="44206">
                  <c:v>5.0400000000000003E-12</c:v>
                </c:pt>
                <c:pt idx="44207">
                  <c:v>5.0350000000000003E-12</c:v>
                </c:pt>
                <c:pt idx="44208">
                  <c:v>5.0320000000000004E-12</c:v>
                </c:pt>
                <c:pt idx="44209">
                  <c:v>5.0330000000000001E-12</c:v>
                </c:pt>
                <c:pt idx="44210">
                  <c:v>5.0380000000000001E-12</c:v>
                </c:pt>
                <c:pt idx="44211">
                  <c:v>5.0439999999999999E-12</c:v>
                </c:pt>
                <c:pt idx="44212">
                  <c:v>5.0330000000000001E-12</c:v>
                </c:pt>
                <c:pt idx="44213">
                  <c:v>5.0439999999999999E-12</c:v>
                </c:pt>
                <c:pt idx="44214">
                  <c:v>5.0369999999999996E-12</c:v>
                </c:pt>
                <c:pt idx="44215">
                  <c:v>5.0350000000000003E-12</c:v>
                </c:pt>
                <c:pt idx="44216">
                  <c:v>5.0259999999999998E-12</c:v>
                </c:pt>
                <c:pt idx="44217">
                  <c:v>5.0309999999999999E-12</c:v>
                </c:pt>
                <c:pt idx="44218">
                  <c:v>5.0359999999999999E-12</c:v>
                </c:pt>
                <c:pt idx="44219">
                  <c:v>5.049E-12</c:v>
                </c:pt>
                <c:pt idx="44220">
                  <c:v>5.0540000000000001E-12</c:v>
                </c:pt>
                <c:pt idx="44221">
                  <c:v>5.0530000000000004E-12</c:v>
                </c:pt>
                <c:pt idx="44222">
                  <c:v>5.049E-12</c:v>
                </c:pt>
                <c:pt idx="44223">
                  <c:v>5.0430000000000002E-12</c:v>
                </c:pt>
                <c:pt idx="44224">
                  <c:v>5.0469999999999998E-12</c:v>
                </c:pt>
                <c:pt idx="44225">
                  <c:v>5.0480000000000003E-12</c:v>
                </c:pt>
                <c:pt idx="44226">
                  <c:v>5.0460000000000001E-12</c:v>
                </c:pt>
                <c:pt idx="44227">
                  <c:v>5.0499999999999997E-12</c:v>
                </c:pt>
                <c:pt idx="44228">
                  <c:v>5.041E-12</c:v>
                </c:pt>
                <c:pt idx="44229">
                  <c:v>5.049E-12</c:v>
                </c:pt>
                <c:pt idx="44230">
                  <c:v>5.0599999999999998E-12</c:v>
                </c:pt>
                <c:pt idx="44231">
                  <c:v>5.0629999999999997E-12</c:v>
                </c:pt>
                <c:pt idx="44232">
                  <c:v>5.0599999999999998E-12</c:v>
                </c:pt>
                <c:pt idx="44233">
                  <c:v>5.0640000000000002E-12</c:v>
                </c:pt>
                <c:pt idx="44234">
                  <c:v>5.0590000000000002E-12</c:v>
                </c:pt>
                <c:pt idx="44235">
                  <c:v>5.0610000000000003E-12</c:v>
                </c:pt>
                <c:pt idx="44236">
                  <c:v>5.0649999999999999E-12</c:v>
                </c:pt>
                <c:pt idx="44237">
                  <c:v>5.0729999999999999E-12</c:v>
                </c:pt>
                <c:pt idx="44238">
                  <c:v>5.0690000000000003E-12</c:v>
                </c:pt>
                <c:pt idx="44239">
                  <c:v>5.0830000000000001E-12</c:v>
                </c:pt>
                <c:pt idx="44240">
                  <c:v>5.0809999999999999E-12</c:v>
                </c:pt>
                <c:pt idx="44241">
                  <c:v>5.0919999999999997E-12</c:v>
                </c:pt>
                <c:pt idx="44242">
                  <c:v>5.0950000000000004E-12</c:v>
                </c:pt>
                <c:pt idx="44243">
                  <c:v>5.0980000000000003E-12</c:v>
                </c:pt>
                <c:pt idx="44244">
                  <c:v>5.0930000000000002E-12</c:v>
                </c:pt>
                <c:pt idx="44245">
                  <c:v>5.1060000000000003E-12</c:v>
                </c:pt>
                <c:pt idx="44246">
                  <c:v>5.112E-12</c:v>
                </c:pt>
                <c:pt idx="44247">
                  <c:v>5.1140000000000002E-12</c:v>
                </c:pt>
                <c:pt idx="44248">
                  <c:v>5.1159999999999996E-12</c:v>
                </c:pt>
                <c:pt idx="44249">
                  <c:v>5.1240000000000004E-12</c:v>
                </c:pt>
                <c:pt idx="44250">
                  <c:v>5.1240000000000004E-12</c:v>
                </c:pt>
                <c:pt idx="44251">
                  <c:v>5.1259999999999998E-12</c:v>
                </c:pt>
                <c:pt idx="44252">
                  <c:v>5.1259999999999998E-12</c:v>
                </c:pt>
                <c:pt idx="44253">
                  <c:v>5.1289999999999997E-12</c:v>
                </c:pt>
                <c:pt idx="44254">
                  <c:v>5.128E-12</c:v>
                </c:pt>
                <c:pt idx="44255">
                  <c:v>5.1369999999999996E-12</c:v>
                </c:pt>
                <c:pt idx="44256">
                  <c:v>5.1320000000000003E-12</c:v>
                </c:pt>
                <c:pt idx="44257">
                  <c:v>5.1439999999999999E-12</c:v>
                </c:pt>
                <c:pt idx="44258">
                  <c:v>5.1450000000000004E-12</c:v>
                </c:pt>
                <c:pt idx="44259">
                  <c:v>5.1519999999999999E-12</c:v>
                </c:pt>
                <c:pt idx="44260">
                  <c:v>5.1579999999999996E-12</c:v>
                </c:pt>
                <c:pt idx="44261">
                  <c:v>5.1690000000000003E-12</c:v>
                </c:pt>
                <c:pt idx="44262">
                  <c:v>5.1729999999999999E-12</c:v>
                </c:pt>
                <c:pt idx="44263">
                  <c:v>5.1839999999999997E-12</c:v>
                </c:pt>
                <c:pt idx="44264">
                  <c:v>5.1850000000000002E-12</c:v>
                </c:pt>
                <c:pt idx="44265">
                  <c:v>5.1919999999999997E-12</c:v>
                </c:pt>
                <c:pt idx="44266">
                  <c:v>5.1889999999999998E-12</c:v>
                </c:pt>
                <c:pt idx="44267">
                  <c:v>5.1939999999999999E-12</c:v>
                </c:pt>
                <c:pt idx="44268">
                  <c:v>5.2030000000000003E-12</c:v>
                </c:pt>
                <c:pt idx="44269">
                  <c:v>5.2019999999999998E-12</c:v>
                </c:pt>
                <c:pt idx="44270">
                  <c:v>5.2289999999999996E-12</c:v>
                </c:pt>
                <c:pt idx="44271">
                  <c:v>5.2309999999999998E-12</c:v>
                </c:pt>
                <c:pt idx="44272">
                  <c:v>5.2240000000000004E-12</c:v>
                </c:pt>
                <c:pt idx="44273">
                  <c:v>5.2320000000000003E-12</c:v>
                </c:pt>
                <c:pt idx="44274">
                  <c:v>5.2389999999999998E-12</c:v>
                </c:pt>
                <c:pt idx="44275">
                  <c:v>5.2430000000000002E-12</c:v>
                </c:pt>
                <c:pt idx="44276">
                  <c:v>5.2439999999999999E-12</c:v>
                </c:pt>
                <c:pt idx="44277">
                  <c:v>5.2519999999999998E-12</c:v>
                </c:pt>
                <c:pt idx="44278">
                  <c:v>5.2460000000000001E-12</c:v>
                </c:pt>
                <c:pt idx="44279">
                  <c:v>5.2579999999999996E-12</c:v>
                </c:pt>
                <c:pt idx="44280">
                  <c:v>5.2770000000000002E-12</c:v>
                </c:pt>
                <c:pt idx="44281">
                  <c:v>5.2939999999999999E-12</c:v>
                </c:pt>
                <c:pt idx="44282">
                  <c:v>5.2939999999999999E-12</c:v>
                </c:pt>
                <c:pt idx="44283">
                  <c:v>5.2969999999999997E-12</c:v>
                </c:pt>
                <c:pt idx="44284">
                  <c:v>5.2950000000000004E-12</c:v>
                </c:pt>
                <c:pt idx="44285">
                  <c:v>5.2939999999999999E-12</c:v>
                </c:pt>
                <c:pt idx="44286">
                  <c:v>5.2950000000000004E-12</c:v>
                </c:pt>
                <c:pt idx="44287">
                  <c:v>5.2939999999999999E-12</c:v>
                </c:pt>
                <c:pt idx="44288">
                  <c:v>5.2969999999999997E-12</c:v>
                </c:pt>
                <c:pt idx="44289">
                  <c:v>5.3069999999999999E-12</c:v>
                </c:pt>
                <c:pt idx="44290">
                  <c:v>5.3060000000000002E-12</c:v>
                </c:pt>
                <c:pt idx="44291">
                  <c:v>5.3209999999999996E-12</c:v>
                </c:pt>
                <c:pt idx="44292">
                  <c:v>5.3240000000000003E-12</c:v>
                </c:pt>
                <c:pt idx="44293">
                  <c:v>5.3300000000000001E-12</c:v>
                </c:pt>
                <c:pt idx="44294">
                  <c:v>5.3289999999999996E-12</c:v>
                </c:pt>
                <c:pt idx="44295">
                  <c:v>5.3389999999999998E-12</c:v>
                </c:pt>
                <c:pt idx="44296">
                  <c:v>5.3480000000000002E-12</c:v>
                </c:pt>
                <c:pt idx="44297">
                  <c:v>5.3569999999999999E-12</c:v>
                </c:pt>
                <c:pt idx="44298">
                  <c:v>5.3530000000000003E-12</c:v>
                </c:pt>
                <c:pt idx="44299">
                  <c:v>5.3690000000000002E-12</c:v>
                </c:pt>
                <c:pt idx="44300">
                  <c:v>5.3690000000000002E-12</c:v>
                </c:pt>
                <c:pt idx="44301">
                  <c:v>5.3670000000000001E-12</c:v>
                </c:pt>
                <c:pt idx="44302">
                  <c:v>5.3660000000000004E-12</c:v>
                </c:pt>
                <c:pt idx="44303">
                  <c:v>5.3809999999999998E-12</c:v>
                </c:pt>
                <c:pt idx="44304">
                  <c:v>5.3889999999999998E-12</c:v>
                </c:pt>
                <c:pt idx="44305">
                  <c:v>5.4049999999999997E-12</c:v>
                </c:pt>
                <c:pt idx="44306">
                  <c:v>5.4190000000000002E-12</c:v>
                </c:pt>
                <c:pt idx="44307">
                  <c:v>5.4359999999999999E-12</c:v>
                </c:pt>
                <c:pt idx="44308">
                  <c:v>5.4339999999999997E-12</c:v>
                </c:pt>
                <c:pt idx="44309">
                  <c:v>5.4389999999999997E-12</c:v>
                </c:pt>
                <c:pt idx="44310">
                  <c:v>5.4439999999999998E-12</c:v>
                </c:pt>
                <c:pt idx="44311">
                  <c:v>5.4530000000000003E-12</c:v>
                </c:pt>
                <c:pt idx="44312">
                  <c:v>5.4610000000000003E-12</c:v>
                </c:pt>
                <c:pt idx="44313">
                  <c:v>5.4699999999999999E-12</c:v>
                </c:pt>
                <c:pt idx="44314">
                  <c:v>5.4770000000000002E-12</c:v>
                </c:pt>
                <c:pt idx="44315">
                  <c:v>5.4820000000000003E-12</c:v>
                </c:pt>
                <c:pt idx="44316">
                  <c:v>5.4820000000000003E-12</c:v>
                </c:pt>
                <c:pt idx="44317">
                  <c:v>5.4919999999999996E-12</c:v>
                </c:pt>
                <c:pt idx="44318">
                  <c:v>5.496E-12</c:v>
                </c:pt>
                <c:pt idx="44319">
                  <c:v>5.5049999999999997E-12</c:v>
                </c:pt>
                <c:pt idx="44320">
                  <c:v>5.5030000000000003E-12</c:v>
                </c:pt>
                <c:pt idx="44321">
                  <c:v>5.5160000000000003E-12</c:v>
                </c:pt>
                <c:pt idx="44322">
                  <c:v>5.5199999999999999E-12</c:v>
                </c:pt>
                <c:pt idx="44323">
                  <c:v>5.5229999999999998E-12</c:v>
                </c:pt>
                <c:pt idx="44324">
                  <c:v>5.5279999999999999E-12</c:v>
                </c:pt>
                <c:pt idx="44325">
                  <c:v>5.5439999999999998E-12</c:v>
                </c:pt>
                <c:pt idx="44326">
                  <c:v>5.5439999999999998E-12</c:v>
                </c:pt>
                <c:pt idx="44327">
                  <c:v>5.5519999999999998E-12</c:v>
                </c:pt>
                <c:pt idx="44328">
                  <c:v>5.546E-12</c:v>
                </c:pt>
                <c:pt idx="44329">
                  <c:v>5.5549999999999997E-12</c:v>
                </c:pt>
                <c:pt idx="44330">
                  <c:v>5.5580000000000003E-12</c:v>
                </c:pt>
                <c:pt idx="44331">
                  <c:v>5.5660000000000003E-12</c:v>
                </c:pt>
                <c:pt idx="44332">
                  <c:v>5.5640000000000001E-12</c:v>
                </c:pt>
                <c:pt idx="44333">
                  <c:v>5.5740000000000003E-12</c:v>
                </c:pt>
                <c:pt idx="44334">
                  <c:v>5.5800000000000001E-12</c:v>
                </c:pt>
                <c:pt idx="44335">
                  <c:v>5.5919999999999996E-12</c:v>
                </c:pt>
                <c:pt idx="44336">
                  <c:v>5.5919999999999996E-12</c:v>
                </c:pt>
                <c:pt idx="44337">
                  <c:v>5.6140000000000001E-12</c:v>
                </c:pt>
                <c:pt idx="44338">
                  <c:v>5.6019999999999998E-12</c:v>
                </c:pt>
                <c:pt idx="44339">
                  <c:v>5.609E-12</c:v>
                </c:pt>
                <c:pt idx="44340">
                  <c:v>5.6220000000000001E-12</c:v>
                </c:pt>
                <c:pt idx="44341">
                  <c:v>5.6259999999999997E-12</c:v>
                </c:pt>
                <c:pt idx="44342">
                  <c:v>5.617E-12</c:v>
                </c:pt>
                <c:pt idx="44343">
                  <c:v>5.6290000000000003E-12</c:v>
                </c:pt>
                <c:pt idx="44344">
                  <c:v>5.6420000000000004E-12</c:v>
                </c:pt>
                <c:pt idx="44345">
                  <c:v>5.6409999999999999E-12</c:v>
                </c:pt>
                <c:pt idx="44346">
                  <c:v>5.6569999999999998E-12</c:v>
                </c:pt>
                <c:pt idx="44347">
                  <c:v>5.6710000000000004E-12</c:v>
                </c:pt>
                <c:pt idx="44348">
                  <c:v>5.68E-12</c:v>
                </c:pt>
                <c:pt idx="44349">
                  <c:v>5.6740000000000003E-12</c:v>
                </c:pt>
                <c:pt idx="44350">
                  <c:v>5.6850000000000001E-12</c:v>
                </c:pt>
                <c:pt idx="44351">
                  <c:v>5.6980000000000002E-12</c:v>
                </c:pt>
                <c:pt idx="44352">
                  <c:v>5.7069999999999998E-12</c:v>
                </c:pt>
                <c:pt idx="44353">
                  <c:v>5.7149999999999998E-12</c:v>
                </c:pt>
                <c:pt idx="44354">
                  <c:v>5.7179999999999997E-12</c:v>
                </c:pt>
                <c:pt idx="44355">
                  <c:v>5.7220000000000001E-12</c:v>
                </c:pt>
                <c:pt idx="44356">
                  <c:v>5.7179999999999997E-12</c:v>
                </c:pt>
                <c:pt idx="44357">
                  <c:v>5.7279999999999998E-12</c:v>
                </c:pt>
                <c:pt idx="44358">
                  <c:v>5.7309999999999997E-12</c:v>
                </c:pt>
                <c:pt idx="44359">
                  <c:v>5.7420000000000004E-12</c:v>
                </c:pt>
                <c:pt idx="44360">
                  <c:v>5.7480000000000001E-12</c:v>
                </c:pt>
                <c:pt idx="44361">
                  <c:v>5.7569999999999998E-12</c:v>
                </c:pt>
                <c:pt idx="44362">
                  <c:v>5.7649999999999998E-12</c:v>
                </c:pt>
                <c:pt idx="44363">
                  <c:v>5.7729999999999997E-12</c:v>
                </c:pt>
                <c:pt idx="44364">
                  <c:v>5.7779999999999998E-12</c:v>
                </c:pt>
                <c:pt idx="44365">
                  <c:v>5.7900000000000002E-12</c:v>
                </c:pt>
                <c:pt idx="44366">
                  <c:v>5.7840000000000004E-12</c:v>
                </c:pt>
                <c:pt idx="44367">
                  <c:v>5.788E-12</c:v>
                </c:pt>
                <c:pt idx="44368">
                  <c:v>5.7820000000000002E-12</c:v>
                </c:pt>
                <c:pt idx="44369">
                  <c:v>5.7969999999999996E-12</c:v>
                </c:pt>
                <c:pt idx="44370">
                  <c:v>5.8080000000000003E-12</c:v>
                </c:pt>
                <c:pt idx="44371">
                  <c:v>5.801E-12</c:v>
                </c:pt>
                <c:pt idx="44372">
                  <c:v>5.7930000000000001E-12</c:v>
                </c:pt>
                <c:pt idx="44373">
                  <c:v>5.8030000000000002E-12</c:v>
                </c:pt>
                <c:pt idx="44374">
                  <c:v>5.8119999999999999E-12</c:v>
                </c:pt>
                <c:pt idx="44375">
                  <c:v>5.8199999999999998E-12</c:v>
                </c:pt>
                <c:pt idx="44376">
                  <c:v>5.8190000000000001E-12</c:v>
                </c:pt>
                <c:pt idx="44377">
                  <c:v>5.8249999999999999E-12</c:v>
                </c:pt>
                <c:pt idx="44378">
                  <c:v>5.8340000000000004E-12</c:v>
                </c:pt>
                <c:pt idx="44379">
                  <c:v>5.8329999999999999E-12</c:v>
                </c:pt>
                <c:pt idx="44380">
                  <c:v>5.8309999999999997E-12</c:v>
                </c:pt>
                <c:pt idx="44381">
                  <c:v>5.8350000000000001E-12</c:v>
                </c:pt>
                <c:pt idx="44382">
                  <c:v>5.8389999999999997E-12</c:v>
                </c:pt>
                <c:pt idx="44383">
                  <c:v>5.8469999999999996E-12</c:v>
                </c:pt>
                <c:pt idx="44384">
                  <c:v>5.8439999999999997E-12</c:v>
                </c:pt>
                <c:pt idx="44385">
                  <c:v>5.8519999999999997E-12</c:v>
                </c:pt>
                <c:pt idx="44386">
                  <c:v>5.859E-12</c:v>
                </c:pt>
                <c:pt idx="44387">
                  <c:v>5.8669999999999999E-12</c:v>
                </c:pt>
                <c:pt idx="44388">
                  <c:v>5.8610000000000002E-12</c:v>
                </c:pt>
                <c:pt idx="44389">
                  <c:v>5.8679999999999996E-12</c:v>
                </c:pt>
                <c:pt idx="44390">
                  <c:v>5.8690000000000001E-12</c:v>
                </c:pt>
                <c:pt idx="44391">
                  <c:v>5.8699999999999998E-12</c:v>
                </c:pt>
                <c:pt idx="44392">
                  <c:v>5.872E-12</c:v>
                </c:pt>
                <c:pt idx="44393">
                  <c:v>5.8749999999999999E-12</c:v>
                </c:pt>
                <c:pt idx="44394">
                  <c:v>5.8820000000000002E-12</c:v>
                </c:pt>
                <c:pt idx="44395">
                  <c:v>5.8939999999999997E-12</c:v>
                </c:pt>
                <c:pt idx="44396">
                  <c:v>5.9069999999999998E-12</c:v>
                </c:pt>
                <c:pt idx="44397">
                  <c:v>5.9080000000000003E-12</c:v>
                </c:pt>
                <c:pt idx="44398">
                  <c:v>5.9119999999999999E-12</c:v>
                </c:pt>
                <c:pt idx="44399">
                  <c:v>5.9229999999999997E-12</c:v>
                </c:pt>
                <c:pt idx="44400">
                  <c:v>5.9279999999999998E-12</c:v>
                </c:pt>
                <c:pt idx="44401">
                  <c:v>5.9320000000000002E-12</c:v>
                </c:pt>
                <c:pt idx="44402">
                  <c:v>5.93E-12</c:v>
                </c:pt>
                <c:pt idx="44403">
                  <c:v>5.9370000000000002E-12</c:v>
                </c:pt>
                <c:pt idx="44404">
                  <c:v>5.9370000000000002E-12</c:v>
                </c:pt>
                <c:pt idx="44405">
                  <c:v>5.93E-12</c:v>
                </c:pt>
                <c:pt idx="44406">
                  <c:v>5.9270000000000001E-12</c:v>
                </c:pt>
                <c:pt idx="44407">
                  <c:v>5.9370000000000002E-12</c:v>
                </c:pt>
                <c:pt idx="44408">
                  <c:v>5.9279999999999998E-12</c:v>
                </c:pt>
                <c:pt idx="44409">
                  <c:v>5.9420000000000003E-12</c:v>
                </c:pt>
                <c:pt idx="44410">
                  <c:v>5.9359999999999997E-12</c:v>
                </c:pt>
                <c:pt idx="44411">
                  <c:v>5.9469999999999996E-12</c:v>
                </c:pt>
                <c:pt idx="44412">
                  <c:v>5.9459999999999999E-12</c:v>
                </c:pt>
                <c:pt idx="44413">
                  <c:v>5.9519999999999997E-12</c:v>
                </c:pt>
                <c:pt idx="44414">
                  <c:v>5.9550000000000004E-12</c:v>
                </c:pt>
                <c:pt idx="44415">
                  <c:v>5.9439999999999997E-12</c:v>
                </c:pt>
                <c:pt idx="44416">
                  <c:v>5.9649999999999997E-12</c:v>
                </c:pt>
                <c:pt idx="44417">
                  <c:v>5.972E-12</c:v>
                </c:pt>
                <c:pt idx="44418">
                  <c:v>5.9649999999999997E-12</c:v>
                </c:pt>
                <c:pt idx="44419">
                  <c:v>5.9729999999999997E-12</c:v>
                </c:pt>
                <c:pt idx="44420">
                  <c:v>5.9770000000000001E-12</c:v>
                </c:pt>
                <c:pt idx="44421">
                  <c:v>5.9809999999999997E-12</c:v>
                </c:pt>
                <c:pt idx="44422">
                  <c:v>5.9699999999999998E-12</c:v>
                </c:pt>
                <c:pt idx="44423">
                  <c:v>5.9760000000000004E-12</c:v>
                </c:pt>
                <c:pt idx="44424">
                  <c:v>5.9840000000000004E-12</c:v>
                </c:pt>
                <c:pt idx="44425">
                  <c:v>5.9939999999999997E-12</c:v>
                </c:pt>
                <c:pt idx="44426">
                  <c:v>5.9939999999999997E-12</c:v>
                </c:pt>
                <c:pt idx="44427">
                  <c:v>6.001E-12</c:v>
                </c:pt>
                <c:pt idx="44428">
                  <c:v>6.0130000000000003E-12</c:v>
                </c:pt>
                <c:pt idx="44429">
                  <c:v>6.0210000000000003E-12</c:v>
                </c:pt>
                <c:pt idx="44430">
                  <c:v>6.0110000000000001E-12</c:v>
                </c:pt>
                <c:pt idx="44431">
                  <c:v>6.0179999999999996E-12</c:v>
                </c:pt>
                <c:pt idx="44432">
                  <c:v>6.0169999999999999E-12</c:v>
                </c:pt>
                <c:pt idx="44433">
                  <c:v>6.0210000000000003E-12</c:v>
                </c:pt>
                <c:pt idx="44434">
                  <c:v>6.0190000000000001E-12</c:v>
                </c:pt>
                <c:pt idx="44435">
                  <c:v>6.0169999999999999E-12</c:v>
                </c:pt>
                <c:pt idx="44436">
                  <c:v>6.0119999999999998E-12</c:v>
                </c:pt>
                <c:pt idx="44437">
                  <c:v>6.0229999999999997E-12</c:v>
                </c:pt>
                <c:pt idx="44438">
                  <c:v>6.0309999999999996E-12</c:v>
                </c:pt>
                <c:pt idx="44439">
                  <c:v>6.0389999999999996E-12</c:v>
                </c:pt>
                <c:pt idx="44440">
                  <c:v>6.0290000000000003E-12</c:v>
                </c:pt>
                <c:pt idx="44441">
                  <c:v>6.0470000000000004E-12</c:v>
                </c:pt>
                <c:pt idx="44442">
                  <c:v>6.0480000000000001E-12</c:v>
                </c:pt>
                <c:pt idx="44443">
                  <c:v>6.0599999999999996E-12</c:v>
                </c:pt>
                <c:pt idx="44444">
                  <c:v>6.0569999999999997E-12</c:v>
                </c:pt>
                <c:pt idx="44445">
                  <c:v>6.0669999999999999E-12</c:v>
                </c:pt>
                <c:pt idx="44446">
                  <c:v>6.0580000000000002E-12</c:v>
                </c:pt>
                <c:pt idx="44447">
                  <c:v>6.064E-12</c:v>
                </c:pt>
                <c:pt idx="44448">
                  <c:v>6.064E-12</c:v>
                </c:pt>
                <c:pt idx="44449">
                  <c:v>6.0669999999999999E-12</c:v>
                </c:pt>
                <c:pt idx="44450">
                  <c:v>6.0550000000000004E-12</c:v>
                </c:pt>
                <c:pt idx="44451">
                  <c:v>6.056E-12</c:v>
                </c:pt>
                <c:pt idx="44452">
                  <c:v>6.0489999999999998E-12</c:v>
                </c:pt>
                <c:pt idx="44453">
                  <c:v>6.0519999999999997E-12</c:v>
                </c:pt>
                <c:pt idx="44454">
                  <c:v>6.0519999999999997E-12</c:v>
                </c:pt>
                <c:pt idx="44455">
                  <c:v>6.0530000000000002E-12</c:v>
                </c:pt>
                <c:pt idx="44456">
                  <c:v>6.0470000000000004E-12</c:v>
                </c:pt>
                <c:pt idx="44457">
                  <c:v>6.0439999999999997E-12</c:v>
                </c:pt>
                <c:pt idx="44458">
                  <c:v>6.0409999999999998E-12</c:v>
                </c:pt>
                <c:pt idx="44459">
                  <c:v>6.0470000000000004E-12</c:v>
                </c:pt>
                <c:pt idx="44460">
                  <c:v>6.051E-12</c:v>
                </c:pt>
                <c:pt idx="44461">
                  <c:v>6.0400000000000001E-12</c:v>
                </c:pt>
                <c:pt idx="44462">
                  <c:v>6.0420000000000003E-12</c:v>
                </c:pt>
                <c:pt idx="44463">
                  <c:v>6.0359999999999997E-12</c:v>
                </c:pt>
                <c:pt idx="44464">
                  <c:v>6.0270000000000001E-12</c:v>
                </c:pt>
                <c:pt idx="44465">
                  <c:v>6.014E-12</c:v>
                </c:pt>
                <c:pt idx="44466">
                  <c:v>6.0320000000000001E-12</c:v>
                </c:pt>
                <c:pt idx="44467">
                  <c:v>6.0290000000000003E-12</c:v>
                </c:pt>
                <c:pt idx="44468">
                  <c:v>6.0249999999999999E-12</c:v>
                </c:pt>
                <c:pt idx="44469">
                  <c:v>6.0270000000000001E-12</c:v>
                </c:pt>
                <c:pt idx="44470">
                  <c:v>6.0240000000000002E-12</c:v>
                </c:pt>
                <c:pt idx="44471">
                  <c:v>6.0240000000000002E-12</c:v>
                </c:pt>
                <c:pt idx="44472">
                  <c:v>6.0149999999999997E-12</c:v>
                </c:pt>
                <c:pt idx="44473">
                  <c:v>6.0179999999999996E-12</c:v>
                </c:pt>
                <c:pt idx="44474">
                  <c:v>6.0260000000000004E-12</c:v>
                </c:pt>
                <c:pt idx="44475">
                  <c:v>6.0249999999999999E-12</c:v>
                </c:pt>
                <c:pt idx="44476">
                  <c:v>6.0199999999999998E-12</c:v>
                </c:pt>
                <c:pt idx="44477">
                  <c:v>6.0080000000000002E-12</c:v>
                </c:pt>
                <c:pt idx="44478">
                  <c:v>6.0000000000000003E-12</c:v>
                </c:pt>
                <c:pt idx="44479">
                  <c:v>6.0099999999999996E-12</c:v>
                </c:pt>
                <c:pt idx="44480">
                  <c:v>6.0130000000000003E-12</c:v>
                </c:pt>
                <c:pt idx="44481">
                  <c:v>6.0119999999999998E-12</c:v>
                </c:pt>
                <c:pt idx="44482">
                  <c:v>6.0039999999999999E-12</c:v>
                </c:pt>
                <c:pt idx="44483">
                  <c:v>6.0099999999999996E-12</c:v>
                </c:pt>
                <c:pt idx="44484">
                  <c:v>6.0060000000000001E-12</c:v>
                </c:pt>
                <c:pt idx="44485">
                  <c:v>6.001E-12</c:v>
                </c:pt>
                <c:pt idx="44486">
                  <c:v>5.9879999999999999E-12</c:v>
                </c:pt>
                <c:pt idx="44487">
                  <c:v>5.9920000000000003E-12</c:v>
                </c:pt>
                <c:pt idx="44488">
                  <c:v>5.9809999999999997E-12</c:v>
                </c:pt>
                <c:pt idx="44489">
                  <c:v>5.9749999999999999E-12</c:v>
                </c:pt>
                <c:pt idx="44490">
                  <c:v>5.943E-12</c:v>
                </c:pt>
                <c:pt idx="44491">
                  <c:v>5.964E-12</c:v>
                </c:pt>
                <c:pt idx="44492">
                  <c:v>5.9610000000000001E-12</c:v>
                </c:pt>
                <c:pt idx="44493">
                  <c:v>5.9699999999999998E-12</c:v>
                </c:pt>
                <c:pt idx="44494">
                  <c:v>5.9599999999999996E-12</c:v>
                </c:pt>
                <c:pt idx="44495">
                  <c:v>5.9560000000000001E-12</c:v>
                </c:pt>
                <c:pt idx="44496">
                  <c:v>5.9530000000000002E-12</c:v>
                </c:pt>
                <c:pt idx="44497">
                  <c:v>5.943E-12</c:v>
                </c:pt>
                <c:pt idx="44498">
                  <c:v>5.9340000000000004E-12</c:v>
                </c:pt>
                <c:pt idx="44499">
                  <c:v>5.9260000000000004E-12</c:v>
                </c:pt>
                <c:pt idx="44500">
                  <c:v>5.9169999999999999E-12</c:v>
                </c:pt>
                <c:pt idx="44501">
                  <c:v>5.9190000000000001E-12</c:v>
                </c:pt>
                <c:pt idx="44502">
                  <c:v>5.9050000000000004E-12</c:v>
                </c:pt>
                <c:pt idx="44503">
                  <c:v>5.9050000000000004E-12</c:v>
                </c:pt>
                <c:pt idx="44504">
                  <c:v>5.9030000000000002E-12</c:v>
                </c:pt>
                <c:pt idx="44505">
                  <c:v>5.9050000000000004E-12</c:v>
                </c:pt>
                <c:pt idx="44506">
                  <c:v>5.888E-12</c:v>
                </c:pt>
                <c:pt idx="44507">
                  <c:v>5.8870000000000003E-12</c:v>
                </c:pt>
                <c:pt idx="44508">
                  <c:v>5.8859999999999998E-12</c:v>
                </c:pt>
                <c:pt idx="44509">
                  <c:v>5.8809999999999997E-12</c:v>
                </c:pt>
                <c:pt idx="44510">
                  <c:v>5.8729999999999997E-12</c:v>
                </c:pt>
                <c:pt idx="44511">
                  <c:v>5.8679999999999996E-12</c:v>
                </c:pt>
                <c:pt idx="44512">
                  <c:v>5.8630000000000004E-12</c:v>
                </c:pt>
                <c:pt idx="44513">
                  <c:v>5.8519999999999997E-12</c:v>
                </c:pt>
                <c:pt idx="44514">
                  <c:v>5.8389999999999997E-12</c:v>
                </c:pt>
                <c:pt idx="44515">
                  <c:v>5.8329999999999999E-12</c:v>
                </c:pt>
                <c:pt idx="44516">
                  <c:v>5.8140000000000001E-12</c:v>
                </c:pt>
                <c:pt idx="44517">
                  <c:v>5.809E-12</c:v>
                </c:pt>
                <c:pt idx="44518">
                  <c:v>5.7870000000000003E-12</c:v>
                </c:pt>
                <c:pt idx="44519">
                  <c:v>5.7909999999999999E-12</c:v>
                </c:pt>
                <c:pt idx="44520">
                  <c:v>5.7809999999999997E-12</c:v>
                </c:pt>
                <c:pt idx="44521">
                  <c:v>5.7710000000000004E-12</c:v>
                </c:pt>
                <c:pt idx="44522">
                  <c:v>5.7549999999999996E-12</c:v>
                </c:pt>
                <c:pt idx="44523">
                  <c:v>5.7389999999999997E-12</c:v>
                </c:pt>
                <c:pt idx="44524">
                  <c:v>5.7259999999999996E-12</c:v>
                </c:pt>
                <c:pt idx="44525">
                  <c:v>5.7190000000000002E-12</c:v>
                </c:pt>
                <c:pt idx="44526">
                  <c:v>5.7119999999999999E-12</c:v>
                </c:pt>
                <c:pt idx="44527">
                  <c:v>5.7190000000000002E-12</c:v>
                </c:pt>
                <c:pt idx="44528">
                  <c:v>5.7199999999999999E-12</c:v>
                </c:pt>
                <c:pt idx="44529">
                  <c:v>5.7119999999999999E-12</c:v>
                </c:pt>
                <c:pt idx="44530">
                  <c:v>5.7000000000000003E-12</c:v>
                </c:pt>
                <c:pt idx="44531">
                  <c:v>5.696E-12</c:v>
                </c:pt>
                <c:pt idx="44532">
                  <c:v>5.6900000000000002E-12</c:v>
                </c:pt>
                <c:pt idx="44533">
                  <c:v>5.6820000000000002E-12</c:v>
                </c:pt>
                <c:pt idx="44534">
                  <c:v>5.6560000000000001E-12</c:v>
                </c:pt>
                <c:pt idx="44535">
                  <c:v>5.6500000000000004E-12</c:v>
                </c:pt>
                <c:pt idx="44536">
                  <c:v>5.6430000000000001E-12</c:v>
                </c:pt>
                <c:pt idx="44537">
                  <c:v>5.6279999999999998E-12</c:v>
                </c:pt>
                <c:pt idx="44538">
                  <c:v>5.6220000000000001E-12</c:v>
                </c:pt>
                <c:pt idx="44539">
                  <c:v>5.6190000000000002E-12</c:v>
                </c:pt>
                <c:pt idx="44540">
                  <c:v>5.5980000000000002E-12</c:v>
                </c:pt>
                <c:pt idx="44541">
                  <c:v>5.5900000000000002E-12</c:v>
                </c:pt>
                <c:pt idx="44542">
                  <c:v>5.5800000000000001E-12</c:v>
                </c:pt>
                <c:pt idx="44543">
                  <c:v>5.5790000000000004E-12</c:v>
                </c:pt>
                <c:pt idx="44544">
                  <c:v>5.5740000000000003E-12</c:v>
                </c:pt>
                <c:pt idx="44545">
                  <c:v>5.559E-12</c:v>
                </c:pt>
                <c:pt idx="44546">
                  <c:v>5.5560000000000002E-12</c:v>
                </c:pt>
                <c:pt idx="44547">
                  <c:v>5.5519999999999998E-12</c:v>
                </c:pt>
                <c:pt idx="44548">
                  <c:v>5.533E-12</c:v>
                </c:pt>
                <c:pt idx="44549">
                  <c:v>5.5179999999999997E-12</c:v>
                </c:pt>
                <c:pt idx="44550">
                  <c:v>5.5049999999999997E-12</c:v>
                </c:pt>
                <c:pt idx="44551">
                  <c:v>5.5049999999999997E-12</c:v>
                </c:pt>
                <c:pt idx="44552">
                  <c:v>5.4889999999999997E-12</c:v>
                </c:pt>
                <c:pt idx="44553">
                  <c:v>5.4839999999999997E-12</c:v>
                </c:pt>
                <c:pt idx="44554">
                  <c:v>5.4649999999999998E-12</c:v>
                </c:pt>
                <c:pt idx="44555">
                  <c:v>5.462E-12</c:v>
                </c:pt>
                <c:pt idx="44556">
                  <c:v>5.4480000000000002E-12</c:v>
                </c:pt>
                <c:pt idx="44557">
                  <c:v>5.4359999999999999E-12</c:v>
                </c:pt>
                <c:pt idx="44558">
                  <c:v>5.4389999999999997E-12</c:v>
                </c:pt>
                <c:pt idx="44559">
                  <c:v>5.4400000000000002E-12</c:v>
                </c:pt>
                <c:pt idx="44560">
                  <c:v>5.4229999999999998E-12</c:v>
                </c:pt>
                <c:pt idx="44561">
                  <c:v>5.4350000000000002E-12</c:v>
                </c:pt>
                <c:pt idx="44562">
                  <c:v>5.412E-12</c:v>
                </c:pt>
                <c:pt idx="44563">
                  <c:v>5.404E-12</c:v>
                </c:pt>
                <c:pt idx="44564">
                  <c:v>5.3889999999999998E-12</c:v>
                </c:pt>
                <c:pt idx="44565">
                  <c:v>5.3880000000000001E-12</c:v>
                </c:pt>
                <c:pt idx="44566">
                  <c:v>5.3720000000000001E-12</c:v>
                </c:pt>
                <c:pt idx="44567">
                  <c:v>5.362E-12</c:v>
                </c:pt>
                <c:pt idx="44568">
                  <c:v>5.3499999999999996E-12</c:v>
                </c:pt>
                <c:pt idx="44569">
                  <c:v>5.3439999999999998E-12</c:v>
                </c:pt>
                <c:pt idx="44570">
                  <c:v>5.3309999999999998E-12</c:v>
                </c:pt>
                <c:pt idx="44571">
                  <c:v>5.3279999999999999E-12</c:v>
                </c:pt>
                <c:pt idx="44572">
                  <c:v>5.3149999999999999E-12</c:v>
                </c:pt>
                <c:pt idx="44573">
                  <c:v>5.3129999999999997E-12</c:v>
                </c:pt>
                <c:pt idx="44574">
                  <c:v>5.2999999999999996E-12</c:v>
                </c:pt>
                <c:pt idx="44575">
                  <c:v>5.3010000000000001E-12</c:v>
                </c:pt>
                <c:pt idx="44576">
                  <c:v>5.2870000000000004E-12</c:v>
                </c:pt>
                <c:pt idx="44577">
                  <c:v>5.2709999999999997E-12</c:v>
                </c:pt>
                <c:pt idx="44578">
                  <c:v>5.2599999999999998E-12</c:v>
                </c:pt>
                <c:pt idx="44579">
                  <c:v>5.2549999999999997E-12</c:v>
                </c:pt>
                <c:pt idx="44580">
                  <c:v>5.2430000000000002E-12</c:v>
                </c:pt>
                <c:pt idx="44581">
                  <c:v>5.2430000000000002E-12</c:v>
                </c:pt>
                <c:pt idx="44582">
                  <c:v>5.241E-12</c:v>
                </c:pt>
                <c:pt idx="44583">
                  <c:v>5.2339999999999997E-12</c:v>
                </c:pt>
                <c:pt idx="44584">
                  <c:v>5.2320000000000003E-12</c:v>
                </c:pt>
                <c:pt idx="44585">
                  <c:v>5.2320000000000003E-12</c:v>
                </c:pt>
                <c:pt idx="44586">
                  <c:v>5.2469999999999998E-12</c:v>
                </c:pt>
                <c:pt idx="44587">
                  <c:v>5.2220000000000002E-12</c:v>
                </c:pt>
                <c:pt idx="44588">
                  <c:v>5.212E-12</c:v>
                </c:pt>
                <c:pt idx="44589">
                  <c:v>5.204E-12</c:v>
                </c:pt>
                <c:pt idx="44590">
                  <c:v>5.1889999999999998E-12</c:v>
                </c:pt>
                <c:pt idx="44591">
                  <c:v>5.183E-12</c:v>
                </c:pt>
                <c:pt idx="44592">
                  <c:v>5.1779999999999999E-12</c:v>
                </c:pt>
                <c:pt idx="44593">
                  <c:v>5.1770000000000003E-12</c:v>
                </c:pt>
                <c:pt idx="44594">
                  <c:v>5.1729999999999999E-12</c:v>
                </c:pt>
                <c:pt idx="44595">
                  <c:v>5.1679999999999998E-12</c:v>
                </c:pt>
                <c:pt idx="44596">
                  <c:v>5.162E-12</c:v>
                </c:pt>
                <c:pt idx="44597">
                  <c:v>5.1659999999999996E-12</c:v>
                </c:pt>
                <c:pt idx="44598">
                  <c:v>5.1599999999999998E-12</c:v>
                </c:pt>
                <c:pt idx="44599">
                  <c:v>5.1560000000000002E-12</c:v>
                </c:pt>
                <c:pt idx="44600">
                  <c:v>5.1549999999999997E-12</c:v>
                </c:pt>
                <c:pt idx="44601">
                  <c:v>5.1519999999999999E-12</c:v>
                </c:pt>
                <c:pt idx="44602">
                  <c:v>5.141E-12</c:v>
                </c:pt>
                <c:pt idx="44603">
                  <c:v>5.1389999999999998E-12</c:v>
                </c:pt>
                <c:pt idx="44604">
                  <c:v>5.1350000000000002E-12</c:v>
                </c:pt>
                <c:pt idx="44605">
                  <c:v>5.1389999999999998E-12</c:v>
                </c:pt>
                <c:pt idx="44606">
                  <c:v>5.1380000000000001E-12</c:v>
                </c:pt>
                <c:pt idx="44607">
                  <c:v>5.1309999999999998E-12</c:v>
                </c:pt>
                <c:pt idx="44608">
                  <c:v>5.1229999999999999E-12</c:v>
                </c:pt>
                <c:pt idx="44609">
                  <c:v>5.128E-12</c:v>
                </c:pt>
                <c:pt idx="44610">
                  <c:v>5.1190000000000003E-12</c:v>
                </c:pt>
                <c:pt idx="44611">
                  <c:v>5.1179999999999998E-12</c:v>
                </c:pt>
                <c:pt idx="44612">
                  <c:v>5.1099999999999998E-12</c:v>
                </c:pt>
                <c:pt idx="44613">
                  <c:v>5.1129999999999997E-12</c:v>
                </c:pt>
                <c:pt idx="44614">
                  <c:v>5.1079999999999996E-12</c:v>
                </c:pt>
                <c:pt idx="44615">
                  <c:v>5.1069999999999999E-12</c:v>
                </c:pt>
                <c:pt idx="44616">
                  <c:v>5.1060000000000003E-12</c:v>
                </c:pt>
                <c:pt idx="44617">
                  <c:v>5.112E-12</c:v>
                </c:pt>
                <c:pt idx="44618">
                  <c:v>5.1019999999999999E-12</c:v>
                </c:pt>
                <c:pt idx="44619">
                  <c:v>5.1040000000000001E-12</c:v>
                </c:pt>
                <c:pt idx="44620">
                  <c:v>5.0999999999999997E-12</c:v>
                </c:pt>
                <c:pt idx="44621">
                  <c:v>5.1010000000000002E-12</c:v>
                </c:pt>
                <c:pt idx="44622">
                  <c:v>5.0980000000000003E-12</c:v>
                </c:pt>
                <c:pt idx="44623">
                  <c:v>5.0950000000000004E-12</c:v>
                </c:pt>
                <c:pt idx="44624">
                  <c:v>5.0960000000000001E-12</c:v>
                </c:pt>
                <c:pt idx="44625">
                  <c:v>5.099E-12</c:v>
                </c:pt>
                <c:pt idx="44626">
                  <c:v>5.0960000000000001E-12</c:v>
                </c:pt>
                <c:pt idx="44627">
                  <c:v>5.0930000000000002E-12</c:v>
                </c:pt>
                <c:pt idx="44628">
                  <c:v>5.0850000000000002E-12</c:v>
                </c:pt>
                <c:pt idx="44629">
                  <c:v>5.0839999999999997E-12</c:v>
                </c:pt>
                <c:pt idx="44630">
                  <c:v>5.0800000000000002E-12</c:v>
                </c:pt>
                <c:pt idx="44631">
                  <c:v>5.0759999999999998E-12</c:v>
                </c:pt>
                <c:pt idx="44632">
                  <c:v>5.0770000000000003E-12</c:v>
                </c:pt>
                <c:pt idx="44633">
                  <c:v>5.0850000000000002E-12</c:v>
                </c:pt>
                <c:pt idx="44634">
                  <c:v>5.0789999999999997E-12</c:v>
                </c:pt>
                <c:pt idx="44635">
                  <c:v>5.0859999999999999E-12</c:v>
                </c:pt>
                <c:pt idx="44636">
                  <c:v>5.0759999999999998E-12</c:v>
                </c:pt>
                <c:pt idx="44637">
                  <c:v>5.0900000000000003E-12</c:v>
                </c:pt>
                <c:pt idx="44638">
                  <c:v>5.0859999999999999E-12</c:v>
                </c:pt>
                <c:pt idx="44639">
                  <c:v>5.0930000000000002E-12</c:v>
                </c:pt>
                <c:pt idx="44640">
                  <c:v>5.0919999999999997E-12</c:v>
                </c:pt>
                <c:pt idx="44641">
                  <c:v>5.0869999999999996E-12</c:v>
                </c:pt>
                <c:pt idx="44642">
                  <c:v>5.0900000000000003E-12</c:v>
                </c:pt>
                <c:pt idx="44643">
                  <c:v>5.0980000000000003E-12</c:v>
                </c:pt>
                <c:pt idx="44644">
                  <c:v>5.0939999999999999E-12</c:v>
                </c:pt>
                <c:pt idx="44645">
                  <c:v>5.0950000000000004E-12</c:v>
                </c:pt>
                <c:pt idx="44646">
                  <c:v>5.099E-12</c:v>
                </c:pt>
                <c:pt idx="44647">
                  <c:v>5.1030000000000004E-12</c:v>
                </c:pt>
                <c:pt idx="44648">
                  <c:v>5.099E-12</c:v>
                </c:pt>
                <c:pt idx="44649">
                  <c:v>5.1040000000000001E-12</c:v>
                </c:pt>
                <c:pt idx="44650">
                  <c:v>5.1019999999999999E-12</c:v>
                </c:pt>
                <c:pt idx="44651">
                  <c:v>5.1140000000000002E-12</c:v>
                </c:pt>
                <c:pt idx="44652">
                  <c:v>5.1220000000000002E-12</c:v>
                </c:pt>
                <c:pt idx="44653">
                  <c:v>5.1270000000000003E-12</c:v>
                </c:pt>
                <c:pt idx="44654">
                  <c:v>5.1270000000000003E-12</c:v>
                </c:pt>
                <c:pt idx="44655">
                  <c:v>5.1380000000000001E-12</c:v>
                </c:pt>
                <c:pt idx="44656">
                  <c:v>5.1369999999999996E-12</c:v>
                </c:pt>
                <c:pt idx="44657">
                  <c:v>5.141E-12</c:v>
                </c:pt>
                <c:pt idx="44658">
                  <c:v>5.1460000000000001E-12</c:v>
                </c:pt>
                <c:pt idx="44659">
                  <c:v>5.1599999999999998E-12</c:v>
                </c:pt>
                <c:pt idx="44660">
                  <c:v>5.1579999999999996E-12</c:v>
                </c:pt>
                <c:pt idx="44661">
                  <c:v>5.1530000000000004E-12</c:v>
                </c:pt>
                <c:pt idx="44662">
                  <c:v>5.1540000000000001E-12</c:v>
                </c:pt>
                <c:pt idx="44663">
                  <c:v>5.17E-12</c:v>
                </c:pt>
                <c:pt idx="44664">
                  <c:v>5.1740000000000004E-12</c:v>
                </c:pt>
                <c:pt idx="44665">
                  <c:v>5.1839999999999997E-12</c:v>
                </c:pt>
                <c:pt idx="44666">
                  <c:v>5.1889999999999998E-12</c:v>
                </c:pt>
                <c:pt idx="44667">
                  <c:v>5.2010000000000002E-12</c:v>
                </c:pt>
                <c:pt idx="44668">
                  <c:v>5.1980000000000003E-12</c:v>
                </c:pt>
                <c:pt idx="44669">
                  <c:v>5.2030000000000003E-12</c:v>
                </c:pt>
                <c:pt idx="44670">
                  <c:v>5.2010000000000002E-12</c:v>
                </c:pt>
                <c:pt idx="44671">
                  <c:v>5.204E-12</c:v>
                </c:pt>
                <c:pt idx="44672">
                  <c:v>5.212E-12</c:v>
                </c:pt>
                <c:pt idx="44673">
                  <c:v>5.2160000000000004E-12</c:v>
                </c:pt>
                <c:pt idx="44674">
                  <c:v>5.2220000000000002E-12</c:v>
                </c:pt>
                <c:pt idx="44675">
                  <c:v>5.2320000000000003E-12</c:v>
                </c:pt>
                <c:pt idx="44676">
                  <c:v>5.233E-12</c:v>
                </c:pt>
                <c:pt idx="44677">
                  <c:v>5.2400000000000003E-12</c:v>
                </c:pt>
                <c:pt idx="44678">
                  <c:v>5.233E-12</c:v>
                </c:pt>
                <c:pt idx="44679">
                  <c:v>5.2560000000000002E-12</c:v>
                </c:pt>
                <c:pt idx="44680">
                  <c:v>5.2530000000000003E-12</c:v>
                </c:pt>
                <c:pt idx="44681">
                  <c:v>5.2549999999999997E-12</c:v>
                </c:pt>
                <c:pt idx="44682">
                  <c:v>5.2560000000000002E-12</c:v>
                </c:pt>
                <c:pt idx="44683">
                  <c:v>5.2670000000000001E-12</c:v>
                </c:pt>
                <c:pt idx="44684">
                  <c:v>5.2709999999999997E-12</c:v>
                </c:pt>
                <c:pt idx="44685">
                  <c:v>5.2789999999999996E-12</c:v>
                </c:pt>
                <c:pt idx="44686">
                  <c:v>5.2809999999999998E-12</c:v>
                </c:pt>
                <c:pt idx="44687">
                  <c:v>5.283E-12</c:v>
                </c:pt>
                <c:pt idx="44688">
                  <c:v>5.2800000000000001E-12</c:v>
                </c:pt>
                <c:pt idx="44689">
                  <c:v>5.2939999999999999E-12</c:v>
                </c:pt>
                <c:pt idx="44690">
                  <c:v>5.3010000000000001E-12</c:v>
                </c:pt>
                <c:pt idx="44691">
                  <c:v>5.3099999999999998E-12</c:v>
                </c:pt>
                <c:pt idx="44692">
                  <c:v>5.3110000000000003E-12</c:v>
                </c:pt>
                <c:pt idx="44693">
                  <c:v>5.3170000000000001E-12</c:v>
                </c:pt>
                <c:pt idx="44694">
                  <c:v>5.312E-12</c:v>
                </c:pt>
                <c:pt idx="44695">
                  <c:v>5.3259999999999997E-12</c:v>
                </c:pt>
                <c:pt idx="44696">
                  <c:v>5.3279999999999999E-12</c:v>
                </c:pt>
                <c:pt idx="44697">
                  <c:v>5.3309999999999998E-12</c:v>
                </c:pt>
                <c:pt idx="44698">
                  <c:v>5.3370000000000004E-12</c:v>
                </c:pt>
                <c:pt idx="44699">
                  <c:v>5.3419999999999997E-12</c:v>
                </c:pt>
                <c:pt idx="44700">
                  <c:v>5.3480000000000002E-12</c:v>
                </c:pt>
                <c:pt idx="44701">
                  <c:v>5.3510000000000001E-12</c:v>
                </c:pt>
                <c:pt idx="44702">
                  <c:v>5.3549999999999997E-12</c:v>
                </c:pt>
                <c:pt idx="44703">
                  <c:v>5.3549999999999997E-12</c:v>
                </c:pt>
                <c:pt idx="44704">
                  <c:v>5.3690000000000002E-12</c:v>
                </c:pt>
                <c:pt idx="44705">
                  <c:v>5.3839999999999997E-12</c:v>
                </c:pt>
                <c:pt idx="44706">
                  <c:v>5.3870000000000004E-12</c:v>
                </c:pt>
                <c:pt idx="44707">
                  <c:v>5.3900000000000003E-12</c:v>
                </c:pt>
                <c:pt idx="44708">
                  <c:v>5.3989999999999999E-12</c:v>
                </c:pt>
                <c:pt idx="44709">
                  <c:v>5.396E-12</c:v>
                </c:pt>
                <c:pt idx="44710">
                  <c:v>5.4030000000000003E-12</c:v>
                </c:pt>
                <c:pt idx="44711">
                  <c:v>5.3999999999999996E-12</c:v>
                </c:pt>
                <c:pt idx="44712">
                  <c:v>5.4060000000000002E-12</c:v>
                </c:pt>
                <c:pt idx="44713">
                  <c:v>5.417E-12</c:v>
                </c:pt>
                <c:pt idx="44714">
                  <c:v>5.4240000000000003E-12</c:v>
                </c:pt>
                <c:pt idx="44715">
                  <c:v>5.4290000000000004E-12</c:v>
                </c:pt>
                <c:pt idx="44716">
                  <c:v>5.4339999999999997E-12</c:v>
                </c:pt>
                <c:pt idx="44717">
                  <c:v>5.4430000000000001E-12</c:v>
                </c:pt>
                <c:pt idx="44718">
                  <c:v>5.4480000000000002E-12</c:v>
                </c:pt>
                <c:pt idx="44719">
                  <c:v>5.4590000000000001E-12</c:v>
                </c:pt>
                <c:pt idx="44720">
                  <c:v>5.4580000000000004E-12</c:v>
                </c:pt>
                <c:pt idx="44721">
                  <c:v>5.4649999999999998E-12</c:v>
                </c:pt>
                <c:pt idx="44722">
                  <c:v>5.4610000000000003E-12</c:v>
                </c:pt>
                <c:pt idx="44723">
                  <c:v>5.4809999999999998E-12</c:v>
                </c:pt>
                <c:pt idx="44724">
                  <c:v>5.483E-12</c:v>
                </c:pt>
                <c:pt idx="44725">
                  <c:v>5.4839999999999997E-12</c:v>
                </c:pt>
                <c:pt idx="44726">
                  <c:v>5.488E-12</c:v>
                </c:pt>
                <c:pt idx="44727">
                  <c:v>5.4989999999999999E-12</c:v>
                </c:pt>
                <c:pt idx="44728">
                  <c:v>5.5019999999999998E-12</c:v>
                </c:pt>
                <c:pt idx="44729">
                  <c:v>5.5090000000000001E-12</c:v>
                </c:pt>
                <c:pt idx="44730">
                  <c:v>5.5110000000000002E-12</c:v>
                </c:pt>
                <c:pt idx="44731">
                  <c:v>5.5270000000000002E-12</c:v>
                </c:pt>
                <c:pt idx="44732">
                  <c:v>5.5339999999999996E-12</c:v>
                </c:pt>
                <c:pt idx="44733">
                  <c:v>5.5309999999999998E-12</c:v>
                </c:pt>
                <c:pt idx="44734">
                  <c:v>5.5389999999999997E-12</c:v>
                </c:pt>
                <c:pt idx="44735">
                  <c:v>5.5430000000000001E-12</c:v>
                </c:pt>
                <c:pt idx="44736">
                  <c:v>5.5560000000000002E-12</c:v>
                </c:pt>
                <c:pt idx="44737">
                  <c:v>5.5660000000000003E-12</c:v>
                </c:pt>
                <c:pt idx="44738">
                  <c:v>5.5649999999999998E-12</c:v>
                </c:pt>
                <c:pt idx="44739">
                  <c:v>5.5829999999999999E-12</c:v>
                </c:pt>
                <c:pt idx="44740">
                  <c:v>5.5829999999999999E-12</c:v>
                </c:pt>
                <c:pt idx="44741">
                  <c:v>5.5870000000000003E-12</c:v>
                </c:pt>
                <c:pt idx="44742">
                  <c:v>5.5939999999999998E-12</c:v>
                </c:pt>
                <c:pt idx="44743">
                  <c:v>5.5930000000000001E-12</c:v>
                </c:pt>
                <c:pt idx="44744">
                  <c:v>5.5850000000000001E-12</c:v>
                </c:pt>
                <c:pt idx="44745">
                  <c:v>5.5989999999999999E-12</c:v>
                </c:pt>
                <c:pt idx="44746">
                  <c:v>5.604E-12</c:v>
                </c:pt>
                <c:pt idx="44747">
                  <c:v>5.6190000000000002E-12</c:v>
                </c:pt>
                <c:pt idx="44748">
                  <c:v>5.6220000000000001E-12</c:v>
                </c:pt>
                <c:pt idx="44749">
                  <c:v>5.6240000000000003E-12</c:v>
                </c:pt>
                <c:pt idx="44750">
                  <c:v>5.6439999999999998E-12</c:v>
                </c:pt>
                <c:pt idx="44751">
                  <c:v>5.6500000000000004E-12</c:v>
                </c:pt>
                <c:pt idx="44752">
                  <c:v>5.6539999999999999E-12</c:v>
                </c:pt>
                <c:pt idx="44753">
                  <c:v>5.6619999999999999E-12</c:v>
                </c:pt>
                <c:pt idx="44754">
                  <c:v>5.6660000000000003E-12</c:v>
                </c:pt>
                <c:pt idx="44755">
                  <c:v>5.6829999999999999E-12</c:v>
                </c:pt>
                <c:pt idx="44756">
                  <c:v>5.6809999999999997E-12</c:v>
                </c:pt>
                <c:pt idx="44757">
                  <c:v>5.6870000000000003E-12</c:v>
                </c:pt>
                <c:pt idx="44758">
                  <c:v>5.7000000000000003E-12</c:v>
                </c:pt>
                <c:pt idx="44759">
                  <c:v>5.701E-12</c:v>
                </c:pt>
                <c:pt idx="44760">
                  <c:v>5.701E-12</c:v>
                </c:pt>
                <c:pt idx="44761">
                  <c:v>5.7160000000000003E-12</c:v>
                </c:pt>
                <c:pt idx="44762">
                  <c:v>5.7179999999999997E-12</c:v>
                </c:pt>
                <c:pt idx="44763">
                  <c:v>5.73E-12</c:v>
                </c:pt>
                <c:pt idx="44764">
                  <c:v>5.7240000000000002E-12</c:v>
                </c:pt>
                <c:pt idx="44765">
                  <c:v>5.7190000000000002E-12</c:v>
                </c:pt>
                <c:pt idx="44766">
                  <c:v>5.7240000000000002E-12</c:v>
                </c:pt>
                <c:pt idx="44767">
                  <c:v>5.7489999999999998E-12</c:v>
                </c:pt>
                <c:pt idx="44768">
                  <c:v>5.7450000000000003E-12</c:v>
                </c:pt>
                <c:pt idx="44769">
                  <c:v>5.7500000000000003E-12</c:v>
                </c:pt>
                <c:pt idx="44770">
                  <c:v>5.7489999999999998E-12</c:v>
                </c:pt>
                <c:pt idx="44771">
                  <c:v>5.7530000000000002E-12</c:v>
                </c:pt>
                <c:pt idx="44772">
                  <c:v>5.7699999999999998E-12</c:v>
                </c:pt>
                <c:pt idx="44773">
                  <c:v>5.7770000000000001E-12</c:v>
                </c:pt>
                <c:pt idx="44774">
                  <c:v>5.7779999999999998E-12</c:v>
                </c:pt>
                <c:pt idx="44775">
                  <c:v>5.7889999999999997E-12</c:v>
                </c:pt>
                <c:pt idx="44776">
                  <c:v>5.788E-12</c:v>
                </c:pt>
                <c:pt idx="44777">
                  <c:v>5.8019999999999997E-12</c:v>
                </c:pt>
                <c:pt idx="44778">
                  <c:v>5.809E-12</c:v>
                </c:pt>
                <c:pt idx="44779">
                  <c:v>5.8149999999999998E-12</c:v>
                </c:pt>
                <c:pt idx="44780">
                  <c:v>5.8130000000000004E-12</c:v>
                </c:pt>
                <c:pt idx="44781">
                  <c:v>5.8140000000000001E-12</c:v>
                </c:pt>
                <c:pt idx="44782">
                  <c:v>5.8179999999999996E-12</c:v>
                </c:pt>
                <c:pt idx="44783">
                  <c:v>5.8190000000000001E-12</c:v>
                </c:pt>
                <c:pt idx="44784">
                  <c:v>5.817E-12</c:v>
                </c:pt>
                <c:pt idx="44785">
                  <c:v>5.83E-12</c:v>
                </c:pt>
                <c:pt idx="44786">
                  <c:v>5.8359999999999998E-12</c:v>
                </c:pt>
                <c:pt idx="44787">
                  <c:v>5.8290000000000003E-12</c:v>
                </c:pt>
                <c:pt idx="44788">
                  <c:v>5.8290000000000003E-12</c:v>
                </c:pt>
                <c:pt idx="44789">
                  <c:v>5.843E-12</c:v>
                </c:pt>
                <c:pt idx="44790">
                  <c:v>5.8530000000000002E-12</c:v>
                </c:pt>
                <c:pt idx="44791">
                  <c:v>5.8560000000000001E-12</c:v>
                </c:pt>
                <c:pt idx="44792">
                  <c:v>5.8530000000000002E-12</c:v>
                </c:pt>
                <c:pt idx="44793">
                  <c:v>5.8580000000000003E-12</c:v>
                </c:pt>
                <c:pt idx="44794">
                  <c:v>5.8619999999999999E-12</c:v>
                </c:pt>
                <c:pt idx="44795">
                  <c:v>5.8660000000000002E-12</c:v>
                </c:pt>
                <c:pt idx="44796">
                  <c:v>5.8660000000000002E-12</c:v>
                </c:pt>
                <c:pt idx="44797">
                  <c:v>5.8749999999999999E-12</c:v>
                </c:pt>
                <c:pt idx="44798">
                  <c:v>5.8770000000000001E-12</c:v>
                </c:pt>
                <c:pt idx="44799">
                  <c:v>5.893E-12</c:v>
                </c:pt>
                <c:pt idx="44800">
                  <c:v>5.8859999999999998E-12</c:v>
                </c:pt>
                <c:pt idx="44801">
                  <c:v>5.9000000000000003E-12</c:v>
                </c:pt>
                <c:pt idx="44802">
                  <c:v>5.9060000000000001E-12</c:v>
                </c:pt>
                <c:pt idx="44803">
                  <c:v>5.9190000000000001E-12</c:v>
                </c:pt>
                <c:pt idx="44804">
                  <c:v>5.9229999999999997E-12</c:v>
                </c:pt>
                <c:pt idx="44805">
                  <c:v>5.9229999999999997E-12</c:v>
                </c:pt>
                <c:pt idx="44806">
                  <c:v>5.9229999999999997E-12</c:v>
                </c:pt>
                <c:pt idx="44807">
                  <c:v>5.9379999999999999E-12</c:v>
                </c:pt>
                <c:pt idx="44808">
                  <c:v>5.9420000000000003E-12</c:v>
                </c:pt>
                <c:pt idx="44809">
                  <c:v>5.943E-12</c:v>
                </c:pt>
                <c:pt idx="44810">
                  <c:v>5.9469999999999996E-12</c:v>
                </c:pt>
                <c:pt idx="44811">
                  <c:v>5.959E-12</c:v>
                </c:pt>
                <c:pt idx="44812">
                  <c:v>5.9679999999999996E-12</c:v>
                </c:pt>
                <c:pt idx="44813">
                  <c:v>5.9729999999999997E-12</c:v>
                </c:pt>
                <c:pt idx="44814">
                  <c:v>5.9679999999999996E-12</c:v>
                </c:pt>
                <c:pt idx="44815">
                  <c:v>5.9729999999999997E-12</c:v>
                </c:pt>
                <c:pt idx="44816">
                  <c:v>5.9779999999999998E-12</c:v>
                </c:pt>
                <c:pt idx="44817">
                  <c:v>5.9809999999999997E-12</c:v>
                </c:pt>
                <c:pt idx="44818">
                  <c:v>5.9820000000000002E-12</c:v>
                </c:pt>
                <c:pt idx="44819">
                  <c:v>5.9820000000000002E-12</c:v>
                </c:pt>
                <c:pt idx="44820">
                  <c:v>5.9859999999999997E-12</c:v>
                </c:pt>
                <c:pt idx="44821">
                  <c:v>6.0039999999999999E-12</c:v>
                </c:pt>
                <c:pt idx="44822">
                  <c:v>6.0000000000000003E-12</c:v>
                </c:pt>
                <c:pt idx="44823">
                  <c:v>6.0080000000000002E-12</c:v>
                </c:pt>
                <c:pt idx="44824">
                  <c:v>6.0019999999999997E-12</c:v>
                </c:pt>
                <c:pt idx="44825">
                  <c:v>6.0030000000000002E-12</c:v>
                </c:pt>
                <c:pt idx="44826">
                  <c:v>6.0030000000000002E-12</c:v>
                </c:pt>
                <c:pt idx="44827">
                  <c:v>6.0130000000000003E-12</c:v>
                </c:pt>
                <c:pt idx="44828">
                  <c:v>6.0130000000000003E-12</c:v>
                </c:pt>
                <c:pt idx="44829">
                  <c:v>6.0199999999999998E-12</c:v>
                </c:pt>
                <c:pt idx="44830">
                  <c:v>6.0199999999999998E-12</c:v>
                </c:pt>
                <c:pt idx="44831">
                  <c:v>6.0279999999999998E-12</c:v>
                </c:pt>
                <c:pt idx="44832">
                  <c:v>6.0290000000000003E-12</c:v>
                </c:pt>
                <c:pt idx="44833">
                  <c:v>6.0359999999999997E-12</c:v>
                </c:pt>
                <c:pt idx="44834">
                  <c:v>6.0309999999999996E-12</c:v>
                </c:pt>
                <c:pt idx="44835">
                  <c:v>6.0409999999999998E-12</c:v>
                </c:pt>
                <c:pt idx="44836">
                  <c:v>6.0420000000000003E-12</c:v>
                </c:pt>
                <c:pt idx="44837">
                  <c:v>6.0400000000000001E-12</c:v>
                </c:pt>
                <c:pt idx="44838">
                  <c:v>6.0379999999999999E-12</c:v>
                </c:pt>
                <c:pt idx="44839">
                  <c:v>6.0370000000000002E-12</c:v>
                </c:pt>
                <c:pt idx="44840">
                  <c:v>6.043E-12</c:v>
                </c:pt>
                <c:pt idx="44841">
                  <c:v>6.0500000000000003E-12</c:v>
                </c:pt>
                <c:pt idx="44842">
                  <c:v>6.0630000000000003E-12</c:v>
                </c:pt>
                <c:pt idx="44843">
                  <c:v>6.0710000000000003E-12</c:v>
                </c:pt>
                <c:pt idx="44844">
                  <c:v>6.0649999999999997E-12</c:v>
                </c:pt>
                <c:pt idx="44845">
                  <c:v>6.0729999999999997E-12</c:v>
                </c:pt>
                <c:pt idx="44846">
                  <c:v>6.0619999999999998E-12</c:v>
                </c:pt>
                <c:pt idx="44847">
                  <c:v>6.0749999999999999E-12</c:v>
                </c:pt>
                <c:pt idx="44848">
                  <c:v>6.085E-12</c:v>
                </c:pt>
                <c:pt idx="44849">
                  <c:v>6.0920000000000003E-12</c:v>
                </c:pt>
                <c:pt idx="44850">
                  <c:v>6.0879999999999999E-12</c:v>
                </c:pt>
                <c:pt idx="44851">
                  <c:v>6.0959999999999999E-12</c:v>
                </c:pt>
                <c:pt idx="44852">
                  <c:v>6.0900000000000001E-12</c:v>
                </c:pt>
                <c:pt idx="44853">
                  <c:v>6.0870000000000002E-12</c:v>
                </c:pt>
                <c:pt idx="44854">
                  <c:v>6.0859999999999997E-12</c:v>
                </c:pt>
                <c:pt idx="44855">
                  <c:v>6.085E-12</c:v>
                </c:pt>
                <c:pt idx="44856">
                  <c:v>6.0870000000000002E-12</c:v>
                </c:pt>
                <c:pt idx="44857">
                  <c:v>6.0870000000000002E-12</c:v>
                </c:pt>
                <c:pt idx="44858">
                  <c:v>6.093E-12</c:v>
                </c:pt>
                <c:pt idx="44859">
                  <c:v>6.1019999999999996E-12</c:v>
                </c:pt>
                <c:pt idx="44860">
                  <c:v>6.1050000000000003E-12</c:v>
                </c:pt>
                <c:pt idx="44861">
                  <c:v>6.1149999999999997E-12</c:v>
                </c:pt>
                <c:pt idx="44862">
                  <c:v>6.1169999999999999E-12</c:v>
                </c:pt>
                <c:pt idx="44863">
                  <c:v>6.1329999999999998E-12</c:v>
                </c:pt>
                <c:pt idx="44864">
                  <c:v>6.1210000000000003E-12</c:v>
                </c:pt>
                <c:pt idx="44865">
                  <c:v>6.1190000000000001E-12</c:v>
                </c:pt>
                <c:pt idx="44866">
                  <c:v>6.1199999999999998E-12</c:v>
                </c:pt>
                <c:pt idx="44867">
                  <c:v>6.1210000000000003E-12</c:v>
                </c:pt>
                <c:pt idx="44868">
                  <c:v>6.1089999999999999E-12</c:v>
                </c:pt>
                <c:pt idx="44869">
                  <c:v>6.1069999999999997E-12</c:v>
                </c:pt>
                <c:pt idx="44870">
                  <c:v>6.1080000000000002E-12</c:v>
                </c:pt>
                <c:pt idx="44871">
                  <c:v>6.106E-12</c:v>
                </c:pt>
                <c:pt idx="44872">
                  <c:v>6.1039999999999998E-12</c:v>
                </c:pt>
                <c:pt idx="44873">
                  <c:v>6.1099999999999996E-12</c:v>
                </c:pt>
                <c:pt idx="44874">
                  <c:v>6.1190000000000001E-12</c:v>
                </c:pt>
                <c:pt idx="44875">
                  <c:v>6.1210000000000003E-12</c:v>
                </c:pt>
                <c:pt idx="44876">
                  <c:v>6.1169999999999999E-12</c:v>
                </c:pt>
                <c:pt idx="44877">
                  <c:v>6.1169999999999999E-12</c:v>
                </c:pt>
                <c:pt idx="44878">
                  <c:v>6.1050000000000003E-12</c:v>
                </c:pt>
                <c:pt idx="44879">
                  <c:v>6.1119999999999998E-12</c:v>
                </c:pt>
                <c:pt idx="44880">
                  <c:v>6.1110000000000001E-12</c:v>
                </c:pt>
                <c:pt idx="44881">
                  <c:v>6.106E-12</c:v>
                </c:pt>
                <c:pt idx="44882">
                  <c:v>6.0820000000000001E-12</c:v>
                </c:pt>
                <c:pt idx="44883">
                  <c:v>6.0989999999999998E-12</c:v>
                </c:pt>
                <c:pt idx="44884">
                  <c:v>6.0950000000000002E-12</c:v>
                </c:pt>
                <c:pt idx="44885">
                  <c:v>6.0920000000000003E-12</c:v>
                </c:pt>
                <c:pt idx="44886">
                  <c:v>6.0809999999999996E-12</c:v>
                </c:pt>
                <c:pt idx="44887">
                  <c:v>6.0879999999999999E-12</c:v>
                </c:pt>
                <c:pt idx="44888">
                  <c:v>6.0870000000000002E-12</c:v>
                </c:pt>
                <c:pt idx="44889">
                  <c:v>6.0809999999999996E-12</c:v>
                </c:pt>
                <c:pt idx="44890">
                  <c:v>6.072E-12</c:v>
                </c:pt>
                <c:pt idx="44891">
                  <c:v>6.0779999999999997E-12</c:v>
                </c:pt>
                <c:pt idx="44892">
                  <c:v>6.0760000000000004E-12</c:v>
                </c:pt>
                <c:pt idx="44893">
                  <c:v>6.0820000000000001E-12</c:v>
                </c:pt>
                <c:pt idx="44894">
                  <c:v>6.0740000000000002E-12</c:v>
                </c:pt>
                <c:pt idx="44895">
                  <c:v>6.0760000000000004E-12</c:v>
                </c:pt>
                <c:pt idx="44896">
                  <c:v>6.0690000000000001E-12</c:v>
                </c:pt>
                <c:pt idx="44897">
                  <c:v>6.0699999999999998E-12</c:v>
                </c:pt>
                <c:pt idx="44898">
                  <c:v>6.0630000000000003E-12</c:v>
                </c:pt>
                <c:pt idx="44899">
                  <c:v>6.0649999999999997E-12</c:v>
                </c:pt>
                <c:pt idx="44900">
                  <c:v>6.0539999999999999E-12</c:v>
                </c:pt>
                <c:pt idx="44901">
                  <c:v>6.0530000000000002E-12</c:v>
                </c:pt>
                <c:pt idx="44902">
                  <c:v>6.0409999999999998E-12</c:v>
                </c:pt>
                <c:pt idx="44903">
                  <c:v>6.0409999999999998E-12</c:v>
                </c:pt>
                <c:pt idx="44904">
                  <c:v>6.0370000000000002E-12</c:v>
                </c:pt>
                <c:pt idx="44905">
                  <c:v>6.0389999999999996E-12</c:v>
                </c:pt>
                <c:pt idx="44906">
                  <c:v>6.0279999999999998E-12</c:v>
                </c:pt>
                <c:pt idx="44907">
                  <c:v>6.0329999999999998E-12</c:v>
                </c:pt>
                <c:pt idx="44908">
                  <c:v>6.0359999999999997E-12</c:v>
                </c:pt>
                <c:pt idx="44909">
                  <c:v>6.0309999999999996E-12</c:v>
                </c:pt>
                <c:pt idx="44910">
                  <c:v>6.0270000000000001E-12</c:v>
                </c:pt>
                <c:pt idx="44911">
                  <c:v>6.03E-12</c:v>
                </c:pt>
                <c:pt idx="44912">
                  <c:v>6.0199999999999998E-12</c:v>
                </c:pt>
                <c:pt idx="44913">
                  <c:v>6.0210000000000003E-12</c:v>
                </c:pt>
                <c:pt idx="44914">
                  <c:v>6.0160000000000002E-12</c:v>
                </c:pt>
                <c:pt idx="44915">
                  <c:v>6.0169999999999999E-12</c:v>
                </c:pt>
                <c:pt idx="44916">
                  <c:v>6.0030000000000002E-12</c:v>
                </c:pt>
                <c:pt idx="44917">
                  <c:v>6.0039999999999999E-12</c:v>
                </c:pt>
                <c:pt idx="44918">
                  <c:v>5.9900000000000001E-12</c:v>
                </c:pt>
                <c:pt idx="44919">
                  <c:v>5.9900000000000001E-12</c:v>
                </c:pt>
                <c:pt idx="44920">
                  <c:v>5.9859999999999997E-12</c:v>
                </c:pt>
                <c:pt idx="44921">
                  <c:v>5.98E-12</c:v>
                </c:pt>
                <c:pt idx="44922">
                  <c:v>5.9660000000000002E-12</c:v>
                </c:pt>
                <c:pt idx="44923">
                  <c:v>5.9569999999999998E-12</c:v>
                </c:pt>
                <c:pt idx="44924">
                  <c:v>5.951E-12</c:v>
                </c:pt>
                <c:pt idx="44925">
                  <c:v>5.9489999999999998E-12</c:v>
                </c:pt>
                <c:pt idx="44926">
                  <c:v>5.93E-12</c:v>
                </c:pt>
                <c:pt idx="44927">
                  <c:v>5.9379999999999999E-12</c:v>
                </c:pt>
                <c:pt idx="44928">
                  <c:v>5.9260000000000004E-12</c:v>
                </c:pt>
                <c:pt idx="44929">
                  <c:v>5.9130000000000004E-12</c:v>
                </c:pt>
                <c:pt idx="44930">
                  <c:v>5.9069999999999998E-12</c:v>
                </c:pt>
                <c:pt idx="44931">
                  <c:v>5.8980000000000001E-12</c:v>
                </c:pt>
                <c:pt idx="44932">
                  <c:v>5.8820000000000002E-12</c:v>
                </c:pt>
                <c:pt idx="44933">
                  <c:v>5.8900000000000001E-12</c:v>
                </c:pt>
                <c:pt idx="44934">
                  <c:v>5.8820000000000002E-12</c:v>
                </c:pt>
                <c:pt idx="44935">
                  <c:v>5.8699999999999998E-12</c:v>
                </c:pt>
                <c:pt idx="44936">
                  <c:v>5.8580000000000003E-12</c:v>
                </c:pt>
                <c:pt idx="44937">
                  <c:v>5.851E-12</c:v>
                </c:pt>
                <c:pt idx="44938">
                  <c:v>5.8420000000000004E-12</c:v>
                </c:pt>
                <c:pt idx="44939">
                  <c:v>5.8370000000000003E-12</c:v>
                </c:pt>
                <c:pt idx="44940">
                  <c:v>5.8249999999999999E-12</c:v>
                </c:pt>
                <c:pt idx="44941">
                  <c:v>5.8229999999999997E-12</c:v>
                </c:pt>
                <c:pt idx="44942">
                  <c:v>5.8149999999999998E-12</c:v>
                </c:pt>
                <c:pt idx="44943">
                  <c:v>5.8119999999999999E-12</c:v>
                </c:pt>
                <c:pt idx="44944">
                  <c:v>5.8019999999999997E-12</c:v>
                </c:pt>
                <c:pt idx="44945">
                  <c:v>5.7939999999999997E-12</c:v>
                </c:pt>
                <c:pt idx="44946">
                  <c:v>5.7889999999999997E-12</c:v>
                </c:pt>
                <c:pt idx="44947">
                  <c:v>5.7599999999999997E-12</c:v>
                </c:pt>
                <c:pt idx="44948">
                  <c:v>5.7439999999999998E-12</c:v>
                </c:pt>
                <c:pt idx="44949">
                  <c:v>5.7329999999999999E-12</c:v>
                </c:pt>
                <c:pt idx="44950">
                  <c:v>5.7290000000000003E-12</c:v>
                </c:pt>
                <c:pt idx="44951">
                  <c:v>5.7190000000000002E-12</c:v>
                </c:pt>
                <c:pt idx="44952">
                  <c:v>5.7149999999999998E-12</c:v>
                </c:pt>
                <c:pt idx="44953">
                  <c:v>5.701E-12</c:v>
                </c:pt>
                <c:pt idx="44954">
                  <c:v>5.6900000000000002E-12</c:v>
                </c:pt>
                <c:pt idx="44955">
                  <c:v>5.688E-12</c:v>
                </c:pt>
                <c:pt idx="44956">
                  <c:v>5.6809999999999997E-12</c:v>
                </c:pt>
                <c:pt idx="44957">
                  <c:v>5.6920000000000004E-12</c:v>
                </c:pt>
                <c:pt idx="44958">
                  <c:v>5.6649999999999998E-12</c:v>
                </c:pt>
                <c:pt idx="44959">
                  <c:v>5.6580000000000003E-12</c:v>
                </c:pt>
                <c:pt idx="44960">
                  <c:v>5.6480000000000002E-12</c:v>
                </c:pt>
                <c:pt idx="44961">
                  <c:v>5.6370000000000003E-12</c:v>
                </c:pt>
                <c:pt idx="44962">
                  <c:v>5.6309999999999997E-12</c:v>
                </c:pt>
                <c:pt idx="44963">
                  <c:v>5.625E-12</c:v>
                </c:pt>
                <c:pt idx="44964">
                  <c:v>5.6099999999999997E-12</c:v>
                </c:pt>
                <c:pt idx="44965">
                  <c:v>5.6149999999999998E-12</c:v>
                </c:pt>
                <c:pt idx="44966">
                  <c:v>5.5980000000000002E-12</c:v>
                </c:pt>
                <c:pt idx="44967">
                  <c:v>5.588E-12</c:v>
                </c:pt>
                <c:pt idx="44968">
                  <c:v>5.5690000000000002E-12</c:v>
                </c:pt>
                <c:pt idx="44969">
                  <c:v>5.5629999999999996E-12</c:v>
                </c:pt>
                <c:pt idx="44970">
                  <c:v>5.5580000000000003E-12</c:v>
                </c:pt>
                <c:pt idx="44971">
                  <c:v>5.554E-12</c:v>
                </c:pt>
                <c:pt idx="44972">
                  <c:v>5.5500000000000004E-12</c:v>
                </c:pt>
                <c:pt idx="44973">
                  <c:v>5.5439999999999998E-12</c:v>
                </c:pt>
                <c:pt idx="44974">
                  <c:v>5.5290000000000004E-12</c:v>
                </c:pt>
                <c:pt idx="44975">
                  <c:v>5.525E-12</c:v>
                </c:pt>
                <c:pt idx="44976">
                  <c:v>5.5160000000000003E-12</c:v>
                </c:pt>
                <c:pt idx="44977">
                  <c:v>5.5110000000000002E-12</c:v>
                </c:pt>
                <c:pt idx="44978">
                  <c:v>5.5049999999999997E-12</c:v>
                </c:pt>
                <c:pt idx="44979">
                  <c:v>5.4969999999999997E-12</c:v>
                </c:pt>
                <c:pt idx="44980">
                  <c:v>5.4930000000000001E-12</c:v>
                </c:pt>
                <c:pt idx="44981">
                  <c:v>5.488E-12</c:v>
                </c:pt>
                <c:pt idx="44982">
                  <c:v>5.4939999999999998E-12</c:v>
                </c:pt>
                <c:pt idx="44983">
                  <c:v>5.4820000000000003E-12</c:v>
                </c:pt>
                <c:pt idx="44984">
                  <c:v>5.4740000000000003E-12</c:v>
                </c:pt>
                <c:pt idx="44985">
                  <c:v>5.4720000000000001E-12</c:v>
                </c:pt>
                <c:pt idx="44986">
                  <c:v>5.4580000000000004E-12</c:v>
                </c:pt>
                <c:pt idx="44987">
                  <c:v>5.4499999999999996E-12</c:v>
                </c:pt>
                <c:pt idx="44988">
                  <c:v>5.446E-12</c:v>
                </c:pt>
                <c:pt idx="44989">
                  <c:v>5.4400000000000002E-12</c:v>
                </c:pt>
                <c:pt idx="44990">
                  <c:v>5.4290000000000004E-12</c:v>
                </c:pt>
                <c:pt idx="44991">
                  <c:v>5.4309999999999998E-12</c:v>
                </c:pt>
                <c:pt idx="44992">
                  <c:v>5.4190000000000002E-12</c:v>
                </c:pt>
                <c:pt idx="44993">
                  <c:v>5.4149999999999998E-12</c:v>
                </c:pt>
                <c:pt idx="44994">
                  <c:v>5.4069999999999999E-12</c:v>
                </c:pt>
                <c:pt idx="44995">
                  <c:v>5.3980000000000002E-12</c:v>
                </c:pt>
                <c:pt idx="44996">
                  <c:v>5.4030000000000003E-12</c:v>
                </c:pt>
                <c:pt idx="44997">
                  <c:v>5.3980000000000002E-12</c:v>
                </c:pt>
                <c:pt idx="44998">
                  <c:v>5.3789999999999996E-12</c:v>
                </c:pt>
                <c:pt idx="44999">
                  <c:v>5.3660000000000004E-12</c:v>
                </c:pt>
                <c:pt idx="45000">
                  <c:v>5.3560000000000002E-12</c:v>
                </c:pt>
                <c:pt idx="45001">
                  <c:v>5.346E-12</c:v>
                </c:pt>
                <c:pt idx="45002">
                  <c:v>5.3320000000000003E-12</c:v>
                </c:pt>
                <c:pt idx="45003">
                  <c:v>5.3380000000000001E-12</c:v>
                </c:pt>
                <c:pt idx="45004">
                  <c:v>5.3309999999999998E-12</c:v>
                </c:pt>
                <c:pt idx="45005">
                  <c:v>5.3339999999999997E-12</c:v>
                </c:pt>
                <c:pt idx="45006">
                  <c:v>5.3289999999999996E-12</c:v>
                </c:pt>
                <c:pt idx="45007">
                  <c:v>5.3279999999999999E-12</c:v>
                </c:pt>
                <c:pt idx="45008">
                  <c:v>5.3209999999999996E-12</c:v>
                </c:pt>
                <c:pt idx="45009">
                  <c:v>5.3170000000000001E-12</c:v>
                </c:pt>
                <c:pt idx="45010">
                  <c:v>5.3099999999999998E-12</c:v>
                </c:pt>
                <c:pt idx="45011">
                  <c:v>5.3060000000000002E-12</c:v>
                </c:pt>
                <c:pt idx="45012">
                  <c:v>5.2969999999999997E-12</c:v>
                </c:pt>
                <c:pt idx="45013">
                  <c:v>5.2889999999999998E-12</c:v>
                </c:pt>
                <c:pt idx="45014">
                  <c:v>5.2759999999999997E-12</c:v>
                </c:pt>
                <c:pt idx="45015">
                  <c:v>5.2729999999999998E-12</c:v>
                </c:pt>
                <c:pt idx="45016">
                  <c:v>5.275E-12</c:v>
                </c:pt>
                <c:pt idx="45017">
                  <c:v>5.2679999999999998E-12</c:v>
                </c:pt>
                <c:pt idx="45018">
                  <c:v>5.2569999999999999E-12</c:v>
                </c:pt>
                <c:pt idx="45019">
                  <c:v>5.2510000000000001E-12</c:v>
                </c:pt>
                <c:pt idx="45020">
                  <c:v>5.2419999999999997E-12</c:v>
                </c:pt>
                <c:pt idx="45021">
                  <c:v>5.2430000000000002E-12</c:v>
                </c:pt>
                <c:pt idx="45022">
                  <c:v>5.2430000000000002E-12</c:v>
                </c:pt>
                <c:pt idx="45023">
                  <c:v>5.2400000000000003E-12</c:v>
                </c:pt>
                <c:pt idx="45024">
                  <c:v>5.2289999999999996E-12</c:v>
                </c:pt>
                <c:pt idx="45025">
                  <c:v>5.2270000000000002E-12</c:v>
                </c:pt>
                <c:pt idx="45026">
                  <c:v>5.2220000000000002E-12</c:v>
                </c:pt>
                <c:pt idx="45027">
                  <c:v>5.2179999999999998E-12</c:v>
                </c:pt>
                <c:pt idx="45028">
                  <c:v>5.212E-12</c:v>
                </c:pt>
                <c:pt idx="45029">
                  <c:v>5.2090000000000001E-12</c:v>
                </c:pt>
                <c:pt idx="45030">
                  <c:v>5.2140000000000002E-12</c:v>
                </c:pt>
                <c:pt idx="45031">
                  <c:v>5.2129999999999997E-12</c:v>
                </c:pt>
                <c:pt idx="45032">
                  <c:v>5.2030000000000003E-12</c:v>
                </c:pt>
                <c:pt idx="45033">
                  <c:v>5.2110000000000003E-12</c:v>
                </c:pt>
                <c:pt idx="45034">
                  <c:v>5.2049999999999997E-12</c:v>
                </c:pt>
                <c:pt idx="45035">
                  <c:v>5.199E-12</c:v>
                </c:pt>
                <c:pt idx="45036">
                  <c:v>5.1919999999999997E-12</c:v>
                </c:pt>
                <c:pt idx="45037">
                  <c:v>5.1820000000000003E-12</c:v>
                </c:pt>
                <c:pt idx="45038">
                  <c:v>5.1809999999999998E-12</c:v>
                </c:pt>
                <c:pt idx="45039">
                  <c:v>5.1720000000000002E-12</c:v>
                </c:pt>
                <c:pt idx="45040">
                  <c:v>5.1789999999999996E-12</c:v>
                </c:pt>
                <c:pt idx="45041">
                  <c:v>5.1919999999999997E-12</c:v>
                </c:pt>
                <c:pt idx="45042">
                  <c:v>5.191E-12</c:v>
                </c:pt>
                <c:pt idx="45043">
                  <c:v>5.1980000000000003E-12</c:v>
                </c:pt>
                <c:pt idx="45044">
                  <c:v>5.1869999999999996E-12</c:v>
                </c:pt>
                <c:pt idx="45045">
                  <c:v>5.191E-12</c:v>
                </c:pt>
                <c:pt idx="45046">
                  <c:v>5.1800000000000001E-12</c:v>
                </c:pt>
                <c:pt idx="45047">
                  <c:v>5.1859999999999999E-12</c:v>
                </c:pt>
                <c:pt idx="45048">
                  <c:v>5.1880000000000001E-12</c:v>
                </c:pt>
                <c:pt idx="45049">
                  <c:v>5.1969999999999998E-12</c:v>
                </c:pt>
                <c:pt idx="45050">
                  <c:v>5.1950000000000004E-12</c:v>
                </c:pt>
                <c:pt idx="45051">
                  <c:v>5.199E-12</c:v>
                </c:pt>
                <c:pt idx="45052">
                  <c:v>5.2030000000000003E-12</c:v>
                </c:pt>
                <c:pt idx="45053">
                  <c:v>5.1980000000000003E-12</c:v>
                </c:pt>
                <c:pt idx="45054">
                  <c:v>5.1869999999999996E-12</c:v>
                </c:pt>
                <c:pt idx="45055">
                  <c:v>5.1859999999999999E-12</c:v>
                </c:pt>
                <c:pt idx="45056">
                  <c:v>5.1750000000000001E-12</c:v>
                </c:pt>
                <c:pt idx="45057">
                  <c:v>5.1850000000000002E-12</c:v>
                </c:pt>
                <c:pt idx="45058">
                  <c:v>5.1930000000000002E-12</c:v>
                </c:pt>
                <c:pt idx="45059">
                  <c:v>5.1999999999999997E-12</c:v>
                </c:pt>
                <c:pt idx="45060">
                  <c:v>5.204E-12</c:v>
                </c:pt>
                <c:pt idx="45061">
                  <c:v>5.2099999999999998E-12</c:v>
                </c:pt>
                <c:pt idx="45062">
                  <c:v>5.2149999999999999E-12</c:v>
                </c:pt>
                <c:pt idx="45063">
                  <c:v>5.2149999999999999E-12</c:v>
                </c:pt>
                <c:pt idx="45064">
                  <c:v>5.2099999999999998E-12</c:v>
                </c:pt>
                <c:pt idx="45065">
                  <c:v>5.2110000000000003E-12</c:v>
                </c:pt>
                <c:pt idx="45066">
                  <c:v>5.212E-12</c:v>
                </c:pt>
                <c:pt idx="45067">
                  <c:v>5.2170000000000001E-12</c:v>
                </c:pt>
                <c:pt idx="45068">
                  <c:v>5.2220000000000002E-12</c:v>
                </c:pt>
                <c:pt idx="45069">
                  <c:v>5.2190000000000003E-12</c:v>
                </c:pt>
                <c:pt idx="45070">
                  <c:v>5.2250000000000001E-12</c:v>
                </c:pt>
                <c:pt idx="45071">
                  <c:v>5.2229999999999999E-12</c:v>
                </c:pt>
                <c:pt idx="45072">
                  <c:v>5.2240000000000004E-12</c:v>
                </c:pt>
                <c:pt idx="45073">
                  <c:v>5.2309999999999998E-12</c:v>
                </c:pt>
                <c:pt idx="45074">
                  <c:v>5.2149999999999999E-12</c:v>
                </c:pt>
                <c:pt idx="45075">
                  <c:v>5.2170000000000001E-12</c:v>
                </c:pt>
                <c:pt idx="45076">
                  <c:v>5.2190000000000003E-12</c:v>
                </c:pt>
                <c:pt idx="45077">
                  <c:v>5.2309999999999998E-12</c:v>
                </c:pt>
                <c:pt idx="45078">
                  <c:v>5.2380000000000001E-12</c:v>
                </c:pt>
                <c:pt idx="45079">
                  <c:v>5.241E-12</c:v>
                </c:pt>
                <c:pt idx="45080">
                  <c:v>5.241E-12</c:v>
                </c:pt>
                <c:pt idx="45081">
                  <c:v>5.2460000000000001E-12</c:v>
                </c:pt>
                <c:pt idx="45082">
                  <c:v>5.233E-12</c:v>
                </c:pt>
                <c:pt idx="45083">
                  <c:v>5.2610000000000003E-12</c:v>
                </c:pt>
                <c:pt idx="45084">
                  <c:v>5.2560000000000002E-12</c:v>
                </c:pt>
                <c:pt idx="45085">
                  <c:v>5.262E-12</c:v>
                </c:pt>
                <c:pt idx="45086">
                  <c:v>5.2610000000000003E-12</c:v>
                </c:pt>
                <c:pt idx="45087">
                  <c:v>5.2670000000000001E-12</c:v>
                </c:pt>
                <c:pt idx="45088">
                  <c:v>5.2709999999999997E-12</c:v>
                </c:pt>
                <c:pt idx="45089">
                  <c:v>5.2789999999999996E-12</c:v>
                </c:pt>
                <c:pt idx="45090">
                  <c:v>5.2889999999999998E-12</c:v>
                </c:pt>
                <c:pt idx="45091">
                  <c:v>5.2930000000000002E-12</c:v>
                </c:pt>
                <c:pt idx="45092">
                  <c:v>5.2960000000000001E-12</c:v>
                </c:pt>
                <c:pt idx="45093">
                  <c:v>5.3019999999999998E-12</c:v>
                </c:pt>
                <c:pt idx="45094">
                  <c:v>5.3030000000000003E-12</c:v>
                </c:pt>
                <c:pt idx="45095">
                  <c:v>5.3199999999999999E-12</c:v>
                </c:pt>
                <c:pt idx="45096">
                  <c:v>5.3240000000000003E-12</c:v>
                </c:pt>
                <c:pt idx="45097">
                  <c:v>5.3350000000000002E-12</c:v>
                </c:pt>
                <c:pt idx="45098">
                  <c:v>5.333E-12</c:v>
                </c:pt>
                <c:pt idx="45099">
                  <c:v>5.3400000000000003E-12</c:v>
                </c:pt>
                <c:pt idx="45100">
                  <c:v>5.3400000000000003E-12</c:v>
                </c:pt>
                <c:pt idx="45101">
                  <c:v>5.3530000000000003E-12</c:v>
                </c:pt>
                <c:pt idx="45102">
                  <c:v>5.3549999999999997E-12</c:v>
                </c:pt>
                <c:pt idx="45103">
                  <c:v>5.3599999999999998E-12</c:v>
                </c:pt>
                <c:pt idx="45104">
                  <c:v>5.3720000000000001E-12</c:v>
                </c:pt>
                <c:pt idx="45105">
                  <c:v>5.3699999999999999E-12</c:v>
                </c:pt>
                <c:pt idx="45106">
                  <c:v>5.3800000000000001E-12</c:v>
                </c:pt>
                <c:pt idx="45107">
                  <c:v>5.3809999999999998E-12</c:v>
                </c:pt>
                <c:pt idx="45108">
                  <c:v>5.3909999999999999E-12</c:v>
                </c:pt>
                <c:pt idx="45109">
                  <c:v>5.396E-12</c:v>
                </c:pt>
                <c:pt idx="45110">
                  <c:v>5.4010000000000001E-12</c:v>
                </c:pt>
                <c:pt idx="45111">
                  <c:v>5.404E-12</c:v>
                </c:pt>
                <c:pt idx="45112">
                  <c:v>5.4099999999999998E-12</c:v>
                </c:pt>
                <c:pt idx="45113">
                  <c:v>5.4190000000000002E-12</c:v>
                </c:pt>
                <c:pt idx="45114">
                  <c:v>5.425E-12</c:v>
                </c:pt>
                <c:pt idx="45115">
                  <c:v>5.433E-12</c:v>
                </c:pt>
                <c:pt idx="45116">
                  <c:v>5.4380000000000001E-12</c:v>
                </c:pt>
                <c:pt idx="45117">
                  <c:v>5.4499999999999996E-12</c:v>
                </c:pt>
                <c:pt idx="45118">
                  <c:v>5.4519999999999998E-12</c:v>
                </c:pt>
                <c:pt idx="45119">
                  <c:v>5.4690000000000002E-12</c:v>
                </c:pt>
                <c:pt idx="45120">
                  <c:v>5.4740000000000003E-12</c:v>
                </c:pt>
                <c:pt idx="45121">
                  <c:v>5.4889999999999997E-12</c:v>
                </c:pt>
                <c:pt idx="45122">
                  <c:v>5.5010000000000001E-12</c:v>
                </c:pt>
                <c:pt idx="45123">
                  <c:v>5.5019999999999998E-12</c:v>
                </c:pt>
                <c:pt idx="45124">
                  <c:v>5.5099999999999997E-12</c:v>
                </c:pt>
                <c:pt idx="45125">
                  <c:v>5.517E-12</c:v>
                </c:pt>
                <c:pt idx="45126">
                  <c:v>5.5179999999999997E-12</c:v>
                </c:pt>
                <c:pt idx="45127">
                  <c:v>5.5350000000000001E-12</c:v>
                </c:pt>
                <c:pt idx="45128">
                  <c:v>5.533E-12</c:v>
                </c:pt>
                <c:pt idx="45129">
                  <c:v>5.5480000000000002E-12</c:v>
                </c:pt>
                <c:pt idx="45130">
                  <c:v>5.559E-12</c:v>
                </c:pt>
                <c:pt idx="45131">
                  <c:v>5.5569999999999998E-12</c:v>
                </c:pt>
                <c:pt idx="45132">
                  <c:v>5.5489999999999999E-12</c:v>
                </c:pt>
                <c:pt idx="45133">
                  <c:v>5.559E-12</c:v>
                </c:pt>
                <c:pt idx="45134">
                  <c:v>5.5660000000000003E-12</c:v>
                </c:pt>
                <c:pt idx="45135">
                  <c:v>5.5619999999999999E-12</c:v>
                </c:pt>
                <c:pt idx="45136">
                  <c:v>5.575E-12</c:v>
                </c:pt>
                <c:pt idx="45137">
                  <c:v>5.5900000000000002E-12</c:v>
                </c:pt>
                <c:pt idx="45138">
                  <c:v>5.5950000000000003E-12</c:v>
                </c:pt>
                <c:pt idx="45139">
                  <c:v>5.6069999999999998E-12</c:v>
                </c:pt>
                <c:pt idx="45140">
                  <c:v>5.6119999999999999E-12</c:v>
                </c:pt>
                <c:pt idx="45141">
                  <c:v>5.6199999999999999E-12</c:v>
                </c:pt>
                <c:pt idx="45142">
                  <c:v>5.6110000000000002E-12</c:v>
                </c:pt>
                <c:pt idx="45143">
                  <c:v>5.6179999999999997E-12</c:v>
                </c:pt>
                <c:pt idx="45144">
                  <c:v>5.6199999999999999E-12</c:v>
                </c:pt>
                <c:pt idx="45145">
                  <c:v>5.6290000000000003E-12</c:v>
                </c:pt>
                <c:pt idx="45146">
                  <c:v>5.6409999999999999E-12</c:v>
                </c:pt>
                <c:pt idx="45147">
                  <c:v>5.6519999999999997E-12</c:v>
                </c:pt>
                <c:pt idx="45148">
                  <c:v>5.6569999999999998E-12</c:v>
                </c:pt>
                <c:pt idx="45149">
                  <c:v>5.6660000000000003E-12</c:v>
                </c:pt>
                <c:pt idx="45150">
                  <c:v>5.659E-12</c:v>
                </c:pt>
                <c:pt idx="45151">
                  <c:v>5.675E-12</c:v>
                </c:pt>
                <c:pt idx="45152">
                  <c:v>5.688E-12</c:v>
                </c:pt>
                <c:pt idx="45153">
                  <c:v>5.6909999999999999E-12</c:v>
                </c:pt>
                <c:pt idx="45154">
                  <c:v>5.6820000000000002E-12</c:v>
                </c:pt>
                <c:pt idx="45155">
                  <c:v>5.6939999999999998E-12</c:v>
                </c:pt>
                <c:pt idx="45156">
                  <c:v>5.6930000000000001E-12</c:v>
                </c:pt>
                <c:pt idx="45157">
                  <c:v>5.701E-12</c:v>
                </c:pt>
                <c:pt idx="45158">
                  <c:v>5.7060000000000001E-12</c:v>
                </c:pt>
                <c:pt idx="45159">
                  <c:v>5.7099999999999997E-12</c:v>
                </c:pt>
                <c:pt idx="45160">
                  <c:v>5.7039999999999999E-12</c:v>
                </c:pt>
                <c:pt idx="45161">
                  <c:v>5.7110000000000002E-12</c:v>
                </c:pt>
                <c:pt idx="45162">
                  <c:v>5.7099999999999997E-12</c:v>
                </c:pt>
                <c:pt idx="45163">
                  <c:v>5.7220000000000001E-12</c:v>
                </c:pt>
                <c:pt idx="45164">
                  <c:v>5.7279999999999998E-12</c:v>
                </c:pt>
                <c:pt idx="45165">
                  <c:v>5.7339999999999996E-12</c:v>
                </c:pt>
                <c:pt idx="45166">
                  <c:v>5.7400000000000002E-12</c:v>
                </c:pt>
                <c:pt idx="45167">
                  <c:v>5.7569999999999998E-12</c:v>
                </c:pt>
                <c:pt idx="45168">
                  <c:v>5.767E-12</c:v>
                </c:pt>
                <c:pt idx="45169">
                  <c:v>5.7820000000000002E-12</c:v>
                </c:pt>
                <c:pt idx="45170">
                  <c:v>5.7829999999999999E-12</c:v>
                </c:pt>
                <c:pt idx="45171">
                  <c:v>5.7950000000000002E-12</c:v>
                </c:pt>
                <c:pt idx="45172">
                  <c:v>5.7959999999999999E-12</c:v>
                </c:pt>
                <c:pt idx="45173">
                  <c:v>5.8000000000000003E-12</c:v>
                </c:pt>
                <c:pt idx="45174">
                  <c:v>5.801E-12</c:v>
                </c:pt>
                <c:pt idx="45175">
                  <c:v>5.8119999999999999E-12</c:v>
                </c:pt>
                <c:pt idx="45176">
                  <c:v>5.8160000000000003E-12</c:v>
                </c:pt>
                <c:pt idx="45177">
                  <c:v>5.8290000000000003E-12</c:v>
                </c:pt>
                <c:pt idx="45178">
                  <c:v>5.8329999999999999E-12</c:v>
                </c:pt>
                <c:pt idx="45179">
                  <c:v>5.8420000000000004E-12</c:v>
                </c:pt>
                <c:pt idx="45180">
                  <c:v>5.838E-12</c:v>
                </c:pt>
                <c:pt idx="45181">
                  <c:v>5.8400000000000002E-12</c:v>
                </c:pt>
                <c:pt idx="45182">
                  <c:v>5.851E-12</c:v>
                </c:pt>
                <c:pt idx="45183">
                  <c:v>5.8539999999999999E-12</c:v>
                </c:pt>
                <c:pt idx="45184">
                  <c:v>5.8580000000000003E-12</c:v>
                </c:pt>
                <c:pt idx="45185">
                  <c:v>5.8710000000000003E-12</c:v>
                </c:pt>
                <c:pt idx="45186">
                  <c:v>5.8729999999999997E-12</c:v>
                </c:pt>
                <c:pt idx="45187">
                  <c:v>5.8729999999999997E-12</c:v>
                </c:pt>
                <c:pt idx="45188">
                  <c:v>5.8729999999999997E-12</c:v>
                </c:pt>
                <c:pt idx="45189">
                  <c:v>5.8870000000000003E-12</c:v>
                </c:pt>
                <c:pt idx="45190">
                  <c:v>5.8889999999999996E-12</c:v>
                </c:pt>
                <c:pt idx="45191">
                  <c:v>5.8950000000000002E-12</c:v>
                </c:pt>
                <c:pt idx="45192">
                  <c:v>5.8920000000000003E-12</c:v>
                </c:pt>
                <c:pt idx="45193">
                  <c:v>5.9069999999999998E-12</c:v>
                </c:pt>
                <c:pt idx="45194">
                  <c:v>5.9169999999999999E-12</c:v>
                </c:pt>
                <c:pt idx="45195">
                  <c:v>5.9229999999999997E-12</c:v>
                </c:pt>
                <c:pt idx="45196">
                  <c:v>5.93E-12</c:v>
                </c:pt>
                <c:pt idx="45197">
                  <c:v>5.9500000000000003E-12</c:v>
                </c:pt>
                <c:pt idx="45198">
                  <c:v>5.9450000000000002E-12</c:v>
                </c:pt>
                <c:pt idx="45199">
                  <c:v>5.959E-12</c:v>
                </c:pt>
                <c:pt idx="45200">
                  <c:v>5.9580000000000003E-12</c:v>
                </c:pt>
                <c:pt idx="45201">
                  <c:v>5.9619999999999998E-12</c:v>
                </c:pt>
                <c:pt idx="45202">
                  <c:v>5.9630000000000003E-12</c:v>
                </c:pt>
                <c:pt idx="45203">
                  <c:v>5.972E-12</c:v>
                </c:pt>
                <c:pt idx="45204">
                  <c:v>5.972E-12</c:v>
                </c:pt>
                <c:pt idx="45205">
                  <c:v>5.9809999999999997E-12</c:v>
                </c:pt>
                <c:pt idx="45206">
                  <c:v>5.9829999999999999E-12</c:v>
                </c:pt>
                <c:pt idx="45207">
                  <c:v>6.001E-12</c:v>
                </c:pt>
                <c:pt idx="45208">
                  <c:v>5.9959999999999999E-12</c:v>
                </c:pt>
                <c:pt idx="45209">
                  <c:v>6.0039999999999999E-12</c:v>
                </c:pt>
                <c:pt idx="45210">
                  <c:v>6.0110000000000001E-12</c:v>
                </c:pt>
                <c:pt idx="45211">
                  <c:v>6.0130000000000003E-12</c:v>
                </c:pt>
                <c:pt idx="45212">
                  <c:v>6.0149999999999997E-12</c:v>
                </c:pt>
                <c:pt idx="45213">
                  <c:v>6.0260000000000004E-12</c:v>
                </c:pt>
                <c:pt idx="45214">
                  <c:v>6.0260000000000004E-12</c:v>
                </c:pt>
                <c:pt idx="45215">
                  <c:v>6.03E-12</c:v>
                </c:pt>
                <c:pt idx="45216">
                  <c:v>6.0320000000000001E-12</c:v>
                </c:pt>
                <c:pt idx="45217">
                  <c:v>6.0379999999999999E-12</c:v>
                </c:pt>
                <c:pt idx="45218">
                  <c:v>6.03E-12</c:v>
                </c:pt>
                <c:pt idx="45219">
                  <c:v>6.0329999999999998E-12</c:v>
                </c:pt>
                <c:pt idx="45220">
                  <c:v>6.0340000000000003E-12</c:v>
                </c:pt>
                <c:pt idx="45221">
                  <c:v>6.0400000000000001E-12</c:v>
                </c:pt>
                <c:pt idx="45222">
                  <c:v>6.0370000000000002E-12</c:v>
                </c:pt>
                <c:pt idx="45223">
                  <c:v>6.0439999999999997E-12</c:v>
                </c:pt>
                <c:pt idx="45224">
                  <c:v>6.0389999999999996E-12</c:v>
                </c:pt>
                <c:pt idx="45225">
                  <c:v>6.0459999999999999E-12</c:v>
                </c:pt>
                <c:pt idx="45226">
                  <c:v>6.051E-12</c:v>
                </c:pt>
                <c:pt idx="45227">
                  <c:v>6.0569999999999997E-12</c:v>
                </c:pt>
                <c:pt idx="45228">
                  <c:v>6.056E-12</c:v>
                </c:pt>
                <c:pt idx="45229">
                  <c:v>6.0680000000000004E-12</c:v>
                </c:pt>
                <c:pt idx="45230">
                  <c:v>6.0660000000000002E-12</c:v>
                </c:pt>
                <c:pt idx="45231">
                  <c:v>6.0740000000000002E-12</c:v>
                </c:pt>
                <c:pt idx="45232">
                  <c:v>6.0770000000000001E-12</c:v>
                </c:pt>
                <c:pt idx="45233">
                  <c:v>6.0809999999999996E-12</c:v>
                </c:pt>
                <c:pt idx="45234">
                  <c:v>6.0820000000000001E-12</c:v>
                </c:pt>
                <c:pt idx="45235">
                  <c:v>6.0870000000000002E-12</c:v>
                </c:pt>
                <c:pt idx="45236">
                  <c:v>6.0909999999999998E-12</c:v>
                </c:pt>
                <c:pt idx="45237">
                  <c:v>6.1080000000000002E-12</c:v>
                </c:pt>
                <c:pt idx="45238">
                  <c:v>6.1119999999999998E-12</c:v>
                </c:pt>
                <c:pt idx="45239">
                  <c:v>6.122E-12</c:v>
                </c:pt>
                <c:pt idx="45240">
                  <c:v>6.1320000000000001E-12</c:v>
                </c:pt>
                <c:pt idx="45241">
                  <c:v>6.1390000000000004E-12</c:v>
                </c:pt>
                <c:pt idx="45242">
                  <c:v>6.1400000000000001E-12</c:v>
                </c:pt>
                <c:pt idx="45243">
                  <c:v>6.1480000000000001E-12</c:v>
                </c:pt>
                <c:pt idx="45244">
                  <c:v>6.1509999999999999E-12</c:v>
                </c:pt>
                <c:pt idx="45245">
                  <c:v>6.1610000000000001E-12</c:v>
                </c:pt>
                <c:pt idx="45246">
                  <c:v>6.1589999999999999E-12</c:v>
                </c:pt>
                <c:pt idx="45247">
                  <c:v>6.1749999999999998E-12</c:v>
                </c:pt>
                <c:pt idx="45248">
                  <c:v>6.1729999999999996E-12</c:v>
                </c:pt>
                <c:pt idx="45249">
                  <c:v>6.1740000000000001E-12</c:v>
                </c:pt>
                <c:pt idx="45250">
                  <c:v>6.172E-12</c:v>
                </c:pt>
                <c:pt idx="45251">
                  <c:v>6.1740000000000001E-12</c:v>
                </c:pt>
                <c:pt idx="45252">
                  <c:v>6.1760000000000003E-12</c:v>
                </c:pt>
                <c:pt idx="45253">
                  <c:v>6.2119999999999998E-12</c:v>
                </c:pt>
                <c:pt idx="45254">
                  <c:v>6.1619999999999998E-12</c:v>
                </c:pt>
                <c:pt idx="45255">
                  <c:v>6.1699999999999998E-12</c:v>
                </c:pt>
                <c:pt idx="45256">
                  <c:v>6.1829999999999998E-12</c:v>
                </c:pt>
                <c:pt idx="45257">
                  <c:v>6.193E-12</c:v>
                </c:pt>
                <c:pt idx="45258">
                  <c:v>6.1939999999999997E-12</c:v>
                </c:pt>
                <c:pt idx="45259">
                  <c:v>6.1989999999999997E-12</c:v>
                </c:pt>
                <c:pt idx="45260">
                  <c:v>6.1989999999999997E-12</c:v>
                </c:pt>
                <c:pt idx="45261">
                  <c:v>6.2039999999999998E-12</c:v>
                </c:pt>
                <c:pt idx="45262">
                  <c:v>6.2009999999999999E-12</c:v>
                </c:pt>
                <c:pt idx="45263">
                  <c:v>6.2019999999999996E-12</c:v>
                </c:pt>
                <c:pt idx="45264">
                  <c:v>6.2119999999999998E-12</c:v>
                </c:pt>
                <c:pt idx="45265">
                  <c:v>6.2309999999999996E-12</c:v>
                </c:pt>
                <c:pt idx="45266">
                  <c:v>6.2210000000000003E-12</c:v>
                </c:pt>
                <c:pt idx="45267">
                  <c:v>6.2299999999999999E-12</c:v>
                </c:pt>
                <c:pt idx="45268">
                  <c:v>6.2210000000000003E-12</c:v>
                </c:pt>
                <c:pt idx="45269">
                  <c:v>6.2320000000000001E-12</c:v>
                </c:pt>
                <c:pt idx="45270">
                  <c:v>6.2249999999999998E-12</c:v>
                </c:pt>
                <c:pt idx="45271">
                  <c:v>6.2299999999999999E-12</c:v>
                </c:pt>
                <c:pt idx="45272">
                  <c:v>6.2249999999999998E-12</c:v>
                </c:pt>
                <c:pt idx="45273">
                  <c:v>6.2379999999999999E-12</c:v>
                </c:pt>
                <c:pt idx="45274">
                  <c:v>6.2390000000000004E-12</c:v>
                </c:pt>
                <c:pt idx="45275">
                  <c:v>6.235E-12</c:v>
                </c:pt>
                <c:pt idx="45276">
                  <c:v>6.2409999999999998E-12</c:v>
                </c:pt>
                <c:pt idx="45277">
                  <c:v>6.2379999999999999E-12</c:v>
                </c:pt>
                <c:pt idx="45278">
                  <c:v>6.2309999999999996E-12</c:v>
                </c:pt>
                <c:pt idx="45279">
                  <c:v>6.2439999999999996E-12</c:v>
                </c:pt>
                <c:pt idx="45280">
                  <c:v>6.2470000000000003E-12</c:v>
                </c:pt>
                <c:pt idx="45281">
                  <c:v>6.2450000000000001E-12</c:v>
                </c:pt>
                <c:pt idx="45282">
                  <c:v>6.2409999999999998E-12</c:v>
                </c:pt>
                <c:pt idx="45283">
                  <c:v>6.248E-12</c:v>
                </c:pt>
                <c:pt idx="45284">
                  <c:v>6.2450000000000001E-12</c:v>
                </c:pt>
                <c:pt idx="45285">
                  <c:v>6.2530000000000001E-12</c:v>
                </c:pt>
                <c:pt idx="45286">
                  <c:v>6.2450000000000001E-12</c:v>
                </c:pt>
                <c:pt idx="45287">
                  <c:v>6.2580000000000002E-12</c:v>
                </c:pt>
                <c:pt idx="45288">
                  <c:v>6.2509999999999999E-12</c:v>
                </c:pt>
                <c:pt idx="45289">
                  <c:v>6.2589999999999999E-12</c:v>
                </c:pt>
                <c:pt idx="45290">
                  <c:v>6.2500000000000002E-12</c:v>
                </c:pt>
                <c:pt idx="45291">
                  <c:v>6.2589999999999999E-12</c:v>
                </c:pt>
                <c:pt idx="45292">
                  <c:v>6.2539999999999998E-12</c:v>
                </c:pt>
                <c:pt idx="45293">
                  <c:v>6.2600000000000004E-12</c:v>
                </c:pt>
                <c:pt idx="45294">
                  <c:v>6.2550000000000003E-12</c:v>
                </c:pt>
                <c:pt idx="45295">
                  <c:v>6.2530000000000001E-12</c:v>
                </c:pt>
                <c:pt idx="45296">
                  <c:v>6.2489999999999997E-12</c:v>
                </c:pt>
                <c:pt idx="45297">
                  <c:v>6.2539999999999998E-12</c:v>
                </c:pt>
                <c:pt idx="45298">
                  <c:v>6.243E-12</c:v>
                </c:pt>
                <c:pt idx="45299">
                  <c:v>6.243E-12</c:v>
                </c:pt>
                <c:pt idx="45300">
                  <c:v>6.2290000000000002E-12</c:v>
                </c:pt>
                <c:pt idx="45301">
                  <c:v>6.227E-12</c:v>
                </c:pt>
                <c:pt idx="45302">
                  <c:v>6.2240000000000001E-12</c:v>
                </c:pt>
                <c:pt idx="45303">
                  <c:v>6.2110000000000001E-12</c:v>
                </c:pt>
                <c:pt idx="45304">
                  <c:v>6.2329999999999998E-12</c:v>
                </c:pt>
                <c:pt idx="45305">
                  <c:v>6.2379999999999999E-12</c:v>
                </c:pt>
                <c:pt idx="45306">
                  <c:v>6.2279999999999997E-12</c:v>
                </c:pt>
                <c:pt idx="45307">
                  <c:v>6.2320000000000001E-12</c:v>
                </c:pt>
                <c:pt idx="45308">
                  <c:v>6.227E-12</c:v>
                </c:pt>
                <c:pt idx="45309">
                  <c:v>6.2279999999999997E-12</c:v>
                </c:pt>
                <c:pt idx="45310">
                  <c:v>6.2229999999999996E-12</c:v>
                </c:pt>
                <c:pt idx="45311">
                  <c:v>6.2229999999999996E-12</c:v>
                </c:pt>
                <c:pt idx="45312">
                  <c:v>6.2190000000000001E-12</c:v>
                </c:pt>
                <c:pt idx="45313">
                  <c:v>6.2190000000000001E-12</c:v>
                </c:pt>
                <c:pt idx="45314">
                  <c:v>6.214E-12</c:v>
                </c:pt>
                <c:pt idx="45315">
                  <c:v>6.2149999999999997E-12</c:v>
                </c:pt>
                <c:pt idx="45316">
                  <c:v>6.206E-12</c:v>
                </c:pt>
                <c:pt idx="45317">
                  <c:v>6.2110000000000001E-12</c:v>
                </c:pt>
                <c:pt idx="45318">
                  <c:v>6.198E-12</c:v>
                </c:pt>
                <c:pt idx="45319">
                  <c:v>6.193E-12</c:v>
                </c:pt>
                <c:pt idx="45320">
                  <c:v>6.1879999999999999E-12</c:v>
                </c:pt>
                <c:pt idx="45321">
                  <c:v>6.1870000000000002E-12</c:v>
                </c:pt>
                <c:pt idx="45322">
                  <c:v>6.1820000000000001E-12</c:v>
                </c:pt>
                <c:pt idx="45323">
                  <c:v>6.1809999999999996E-12</c:v>
                </c:pt>
                <c:pt idx="45324">
                  <c:v>6.1680000000000004E-12</c:v>
                </c:pt>
                <c:pt idx="45325">
                  <c:v>6.1690000000000001E-12</c:v>
                </c:pt>
                <c:pt idx="45326">
                  <c:v>6.1599999999999996E-12</c:v>
                </c:pt>
                <c:pt idx="45327">
                  <c:v>6.1599999999999996E-12</c:v>
                </c:pt>
                <c:pt idx="45328">
                  <c:v>6.1439999999999997E-12</c:v>
                </c:pt>
                <c:pt idx="45329">
                  <c:v>6.1550000000000003E-12</c:v>
                </c:pt>
                <c:pt idx="45330">
                  <c:v>6.1589999999999999E-12</c:v>
                </c:pt>
                <c:pt idx="45331">
                  <c:v>6.1530000000000001E-12</c:v>
                </c:pt>
                <c:pt idx="45332">
                  <c:v>6.1400000000000001E-12</c:v>
                </c:pt>
                <c:pt idx="45333">
                  <c:v>6.1400000000000001E-12</c:v>
                </c:pt>
                <c:pt idx="45334">
                  <c:v>6.1329999999999998E-12</c:v>
                </c:pt>
                <c:pt idx="45335">
                  <c:v>6.1309999999999996E-12</c:v>
                </c:pt>
                <c:pt idx="45336">
                  <c:v>6.1210000000000003E-12</c:v>
                </c:pt>
                <c:pt idx="45337">
                  <c:v>6.1149999999999997E-12</c:v>
                </c:pt>
                <c:pt idx="45338">
                  <c:v>6.1019999999999996E-12</c:v>
                </c:pt>
                <c:pt idx="45339">
                  <c:v>6.0980000000000001E-12</c:v>
                </c:pt>
                <c:pt idx="45340">
                  <c:v>6.0859999999999997E-12</c:v>
                </c:pt>
                <c:pt idx="45341">
                  <c:v>6.0879999999999999E-12</c:v>
                </c:pt>
                <c:pt idx="45342">
                  <c:v>6.0690000000000001E-12</c:v>
                </c:pt>
                <c:pt idx="45343">
                  <c:v>6.0690000000000001E-12</c:v>
                </c:pt>
                <c:pt idx="45344">
                  <c:v>6.0680000000000004E-12</c:v>
                </c:pt>
                <c:pt idx="45345">
                  <c:v>6.0630000000000003E-12</c:v>
                </c:pt>
                <c:pt idx="45346">
                  <c:v>6.0550000000000004E-12</c:v>
                </c:pt>
                <c:pt idx="45347">
                  <c:v>6.0519999999999997E-12</c:v>
                </c:pt>
                <c:pt idx="45348">
                  <c:v>6.043E-12</c:v>
                </c:pt>
                <c:pt idx="45349">
                  <c:v>6.0400000000000001E-12</c:v>
                </c:pt>
                <c:pt idx="45350">
                  <c:v>6.0309999999999996E-12</c:v>
                </c:pt>
                <c:pt idx="45351">
                  <c:v>6.0329999999999998E-12</c:v>
                </c:pt>
                <c:pt idx="45352">
                  <c:v>6.0169999999999999E-12</c:v>
                </c:pt>
                <c:pt idx="45353">
                  <c:v>6.0149999999999997E-12</c:v>
                </c:pt>
                <c:pt idx="45354">
                  <c:v>6.0019999999999997E-12</c:v>
                </c:pt>
                <c:pt idx="45355">
                  <c:v>5.9959999999999999E-12</c:v>
                </c:pt>
                <c:pt idx="45356">
                  <c:v>5.9829999999999999E-12</c:v>
                </c:pt>
                <c:pt idx="45357">
                  <c:v>5.9809999999999997E-12</c:v>
                </c:pt>
                <c:pt idx="45358">
                  <c:v>5.9660000000000002E-12</c:v>
                </c:pt>
                <c:pt idx="45359">
                  <c:v>5.9729999999999997E-12</c:v>
                </c:pt>
                <c:pt idx="45360">
                  <c:v>5.9580000000000003E-12</c:v>
                </c:pt>
                <c:pt idx="45361">
                  <c:v>5.9530000000000002E-12</c:v>
                </c:pt>
                <c:pt idx="45362">
                  <c:v>5.9469999999999996E-12</c:v>
                </c:pt>
                <c:pt idx="45363">
                  <c:v>5.9459999999999999E-12</c:v>
                </c:pt>
                <c:pt idx="45364">
                  <c:v>5.9350000000000001E-12</c:v>
                </c:pt>
                <c:pt idx="45365">
                  <c:v>5.9309999999999997E-12</c:v>
                </c:pt>
                <c:pt idx="45366">
                  <c:v>5.9149999999999997E-12</c:v>
                </c:pt>
                <c:pt idx="45367">
                  <c:v>5.9110000000000002E-12</c:v>
                </c:pt>
                <c:pt idx="45368">
                  <c:v>5.8959999999999999E-12</c:v>
                </c:pt>
                <c:pt idx="45369">
                  <c:v>5.8950000000000002E-12</c:v>
                </c:pt>
                <c:pt idx="45370">
                  <c:v>5.8859999999999998E-12</c:v>
                </c:pt>
                <c:pt idx="45371">
                  <c:v>5.8710000000000003E-12</c:v>
                </c:pt>
                <c:pt idx="45372">
                  <c:v>5.8580000000000003E-12</c:v>
                </c:pt>
                <c:pt idx="45373">
                  <c:v>5.843E-12</c:v>
                </c:pt>
                <c:pt idx="45374">
                  <c:v>5.8370000000000003E-12</c:v>
                </c:pt>
                <c:pt idx="45375">
                  <c:v>5.8229999999999997E-12</c:v>
                </c:pt>
                <c:pt idx="45376">
                  <c:v>5.809E-12</c:v>
                </c:pt>
                <c:pt idx="45377">
                  <c:v>5.8049999999999996E-12</c:v>
                </c:pt>
                <c:pt idx="45378">
                  <c:v>5.8019999999999997E-12</c:v>
                </c:pt>
                <c:pt idx="45379">
                  <c:v>5.7969999999999996E-12</c:v>
                </c:pt>
                <c:pt idx="45380">
                  <c:v>5.7900000000000002E-12</c:v>
                </c:pt>
                <c:pt idx="45381">
                  <c:v>5.7660000000000003E-12</c:v>
                </c:pt>
                <c:pt idx="45382">
                  <c:v>5.7430000000000001E-12</c:v>
                </c:pt>
                <c:pt idx="45383">
                  <c:v>5.73E-12</c:v>
                </c:pt>
                <c:pt idx="45384">
                  <c:v>5.7339999999999996E-12</c:v>
                </c:pt>
                <c:pt idx="45385">
                  <c:v>5.717E-12</c:v>
                </c:pt>
                <c:pt idx="45386">
                  <c:v>5.717E-12</c:v>
                </c:pt>
                <c:pt idx="45387">
                  <c:v>5.7060000000000001E-12</c:v>
                </c:pt>
                <c:pt idx="45388">
                  <c:v>5.6950000000000003E-12</c:v>
                </c:pt>
                <c:pt idx="45389">
                  <c:v>5.6950000000000003E-12</c:v>
                </c:pt>
                <c:pt idx="45390">
                  <c:v>5.6870000000000003E-12</c:v>
                </c:pt>
                <c:pt idx="45391">
                  <c:v>5.6740000000000003E-12</c:v>
                </c:pt>
                <c:pt idx="45392">
                  <c:v>5.6640000000000001E-12</c:v>
                </c:pt>
                <c:pt idx="45393">
                  <c:v>5.6599999999999997E-12</c:v>
                </c:pt>
                <c:pt idx="45394">
                  <c:v>5.6569999999999998E-12</c:v>
                </c:pt>
                <c:pt idx="45395">
                  <c:v>5.6489999999999999E-12</c:v>
                </c:pt>
                <c:pt idx="45396">
                  <c:v>5.6339999999999996E-12</c:v>
                </c:pt>
                <c:pt idx="45397">
                  <c:v>5.6210000000000004E-12</c:v>
                </c:pt>
                <c:pt idx="45398">
                  <c:v>5.6060000000000001E-12</c:v>
                </c:pt>
                <c:pt idx="45399">
                  <c:v>5.6110000000000002E-12</c:v>
                </c:pt>
                <c:pt idx="45400">
                  <c:v>5.596E-12</c:v>
                </c:pt>
                <c:pt idx="45401">
                  <c:v>5.5950000000000003E-12</c:v>
                </c:pt>
                <c:pt idx="45402">
                  <c:v>5.5870000000000003E-12</c:v>
                </c:pt>
                <c:pt idx="45403">
                  <c:v>5.5800000000000001E-12</c:v>
                </c:pt>
                <c:pt idx="45404">
                  <c:v>5.5740000000000003E-12</c:v>
                </c:pt>
                <c:pt idx="45405">
                  <c:v>5.5720000000000001E-12</c:v>
                </c:pt>
                <c:pt idx="45406">
                  <c:v>5.5560000000000002E-12</c:v>
                </c:pt>
                <c:pt idx="45407">
                  <c:v>5.5519999999999998E-12</c:v>
                </c:pt>
                <c:pt idx="45408">
                  <c:v>5.5430000000000001E-12</c:v>
                </c:pt>
                <c:pt idx="45409">
                  <c:v>5.5320000000000003E-12</c:v>
                </c:pt>
                <c:pt idx="45410">
                  <c:v>5.5190000000000002E-12</c:v>
                </c:pt>
                <c:pt idx="45411">
                  <c:v>5.5140000000000001E-12</c:v>
                </c:pt>
                <c:pt idx="45412">
                  <c:v>5.4989999999999999E-12</c:v>
                </c:pt>
                <c:pt idx="45413">
                  <c:v>5.5010000000000001E-12</c:v>
                </c:pt>
                <c:pt idx="45414">
                  <c:v>5.4950000000000003E-12</c:v>
                </c:pt>
                <c:pt idx="45415">
                  <c:v>5.4930000000000001E-12</c:v>
                </c:pt>
                <c:pt idx="45416">
                  <c:v>5.483E-12</c:v>
                </c:pt>
                <c:pt idx="45417">
                  <c:v>5.4870000000000003E-12</c:v>
                </c:pt>
                <c:pt idx="45418">
                  <c:v>5.4800000000000001E-12</c:v>
                </c:pt>
                <c:pt idx="45419">
                  <c:v>5.4720000000000001E-12</c:v>
                </c:pt>
                <c:pt idx="45420">
                  <c:v>5.462E-12</c:v>
                </c:pt>
                <c:pt idx="45421">
                  <c:v>5.4649999999999998E-12</c:v>
                </c:pt>
                <c:pt idx="45422">
                  <c:v>5.4590000000000001E-12</c:v>
                </c:pt>
                <c:pt idx="45423">
                  <c:v>5.4560000000000002E-12</c:v>
                </c:pt>
                <c:pt idx="45424">
                  <c:v>5.4519999999999998E-12</c:v>
                </c:pt>
                <c:pt idx="45425">
                  <c:v>5.4290000000000004E-12</c:v>
                </c:pt>
                <c:pt idx="45426">
                  <c:v>5.4190000000000002E-12</c:v>
                </c:pt>
                <c:pt idx="45427">
                  <c:v>5.4179999999999997E-12</c:v>
                </c:pt>
                <c:pt idx="45428">
                  <c:v>5.4229999999999998E-12</c:v>
                </c:pt>
                <c:pt idx="45429">
                  <c:v>5.4140000000000002E-12</c:v>
                </c:pt>
                <c:pt idx="45430">
                  <c:v>5.3980000000000002E-12</c:v>
                </c:pt>
                <c:pt idx="45431">
                  <c:v>5.4030000000000003E-12</c:v>
                </c:pt>
                <c:pt idx="45432">
                  <c:v>5.396E-12</c:v>
                </c:pt>
                <c:pt idx="45433">
                  <c:v>5.3999999999999996E-12</c:v>
                </c:pt>
                <c:pt idx="45434">
                  <c:v>5.396E-12</c:v>
                </c:pt>
                <c:pt idx="45435">
                  <c:v>5.3919999999999996E-12</c:v>
                </c:pt>
                <c:pt idx="45436">
                  <c:v>5.3880000000000001E-12</c:v>
                </c:pt>
                <c:pt idx="45437">
                  <c:v>5.3809999999999998E-12</c:v>
                </c:pt>
                <c:pt idx="45438">
                  <c:v>5.383E-12</c:v>
                </c:pt>
                <c:pt idx="45439">
                  <c:v>5.375E-12</c:v>
                </c:pt>
                <c:pt idx="45440">
                  <c:v>5.3809999999999998E-12</c:v>
                </c:pt>
                <c:pt idx="45441">
                  <c:v>5.3770000000000002E-12</c:v>
                </c:pt>
                <c:pt idx="45442">
                  <c:v>5.3699999999999999E-12</c:v>
                </c:pt>
                <c:pt idx="45443">
                  <c:v>5.3729999999999998E-12</c:v>
                </c:pt>
                <c:pt idx="45444">
                  <c:v>5.3679999999999997E-12</c:v>
                </c:pt>
                <c:pt idx="45445">
                  <c:v>5.3649999999999999E-12</c:v>
                </c:pt>
                <c:pt idx="45446">
                  <c:v>5.3679999999999997E-12</c:v>
                </c:pt>
                <c:pt idx="45447">
                  <c:v>5.375E-12</c:v>
                </c:pt>
                <c:pt idx="45448">
                  <c:v>5.3789999999999996E-12</c:v>
                </c:pt>
                <c:pt idx="45449">
                  <c:v>5.3709999999999996E-12</c:v>
                </c:pt>
                <c:pt idx="45450">
                  <c:v>5.3629999999999997E-12</c:v>
                </c:pt>
                <c:pt idx="45451">
                  <c:v>5.3649999999999999E-12</c:v>
                </c:pt>
                <c:pt idx="45452">
                  <c:v>5.3580000000000004E-12</c:v>
                </c:pt>
                <c:pt idx="45453">
                  <c:v>5.3569999999999999E-12</c:v>
                </c:pt>
                <c:pt idx="45454">
                  <c:v>5.346E-12</c:v>
                </c:pt>
                <c:pt idx="45455">
                  <c:v>5.3480000000000002E-12</c:v>
                </c:pt>
                <c:pt idx="45456">
                  <c:v>5.3469999999999997E-12</c:v>
                </c:pt>
                <c:pt idx="45457">
                  <c:v>5.3450000000000003E-12</c:v>
                </c:pt>
                <c:pt idx="45458">
                  <c:v>5.3400000000000003E-12</c:v>
                </c:pt>
                <c:pt idx="45459">
                  <c:v>5.341E-12</c:v>
                </c:pt>
                <c:pt idx="45460">
                  <c:v>5.341E-12</c:v>
                </c:pt>
                <c:pt idx="45461">
                  <c:v>5.3350000000000002E-12</c:v>
                </c:pt>
                <c:pt idx="45462">
                  <c:v>5.3380000000000001E-12</c:v>
                </c:pt>
                <c:pt idx="45463">
                  <c:v>5.3380000000000001E-12</c:v>
                </c:pt>
                <c:pt idx="45464">
                  <c:v>5.3439999999999998E-12</c:v>
                </c:pt>
                <c:pt idx="45465">
                  <c:v>5.3419999999999997E-12</c:v>
                </c:pt>
                <c:pt idx="45466">
                  <c:v>5.3430000000000002E-12</c:v>
                </c:pt>
                <c:pt idx="45467">
                  <c:v>5.333E-12</c:v>
                </c:pt>
                <c:pt idx="45468">
                  <c:v>5.3270000000000002E-12</c:v>
                </c:pt>
                <c:pt idx="45469">
                  <c:v>5.3339999999999997E-12</c:v>
                </c:pt>
                <c:pt idx="45470">
                  <c:v>5.3320000000000003E-12</c:v>
                </c:pt>
                <c:pt idx="45471">
                  <c:v>5.3339999999999997E-12</c:v>
                </c:pt>
                <c:pt idx="45472">
                  <c:v>5.3279999999999999E-12</c:v>
                </c:pt>
                <c:pt idx="45473">
                  <c:v>5.3359999999999999E-12</c:v>
                </c:pt>
                <c:pt idx="45474">
                  <c:v>5.3380000000000001E-12</c:v>
                </c:pt>
                <c:pt idx="45475">
                  <c:v>5.3430000000000002E-12</c:v>
                </c:pt>
                <c:pt idx="45476">
                  <c:v>5.3450000000000003E-12</c:v>
                </c:pt>
                <c:pt idx="45477">
                  <c:v>5.3499999999999996E-12</c:v>
                </c:pt>
                <c:pt idx="45478">
                  <c:v>5.3480000000000002E-12</c:v>
                </c:pt>
                <c:pt idx="45479">
                  <c:v>5.354E-12</c:v>
                </c:pt>
                <c:pt idx="45480">
                  <c:v>5.3469999999999997E-12</c:v>
                </c:pt>
                <c:pt idx="45481">
                  <c:v>5.3469999999999997E-12</c:v>
                </c:pt>
                <c:pt idx="45482">
                  <c:v>5.3339999999999997E-12</c:v>
                </c:pt>
                <c:pt idx="45483">
                  <c:v>5.3309999999999998E-12</c:v>
                </c:pt>
                <c:pt idx="45484">
                  <c:v>5.3450000000000003E-12</c:v>
                </c:pt>
                <c:pt idx="45485">
                  <c:v>5.3519999999999998E-12</c:v>
                </c:pt>
                <c:pt idx="45486">
                  <c:v>5.3480000000000002E-12</c:v>
                </c:pt>
                <c:pt idx="45487">
                  <c:v>5.354E-12</c:v>
                </c:pt>
                <c:pt idx="45488">
                  <c:v>5.3610000000000003E-12</c:v>
                </c:pt>
                <c:pt idx="45489">
                  <c:v>5.3740000000000003E-12</c:v>
                </c:pt>
                <c:pt idx="45490">
                  <c:v>5.375E-12</c:v>
                </c:pt>
                <c:pt idx="45491">
                  <c:v>5.3699999999999999E-12</c:v>
                </c:pt>
                <c:pt idx="45492">
                  <c:v>5.3679999999999997E-12</c:v>
                </c:pt>
                <c:pt idx="45493">
                  <c:v>5.3660000000000004E-12</c:v>
                </c:pt>
                <c:pt idx="45494">
                  <c:v>5.3740000000000003E-12</c:v>
                </c:pt>
                <c:pt idx="45495">
                  <c:v>5.3779999999999999E-12</c:v>
                </c:pt>
                <c:pt idx="45496">
                  <c:v>5.3729999999999998E-12</c:v>
                </c:pt>
                <c:pt idx="45497">
                  <c:v>5.3809999999999998E-12</c:v>
                </c:pt>
                <c:pt idx="45498">
                  <c:v>5.3850000000000002E-12</c:v>
                </c:pt>
                <c:pt idx="45499">
                  <c:v>5.3779999999999999E-12</c:v>
                </c:pt>
                <c:pt idx="45500">
                  <c:v>5.3930000000000001E-12</c:v>
                </c:pt>
                <c:pt idx="45501">
                  <c:v>5.3969999999999997E-12</c:v>
                </c:pt>
                <c:pt idx="45502">
                  <c:v>5.4090000000000001E-12</c:v>
                </c:pt>
                <c:pt idx="45503">
                  <c:v>5.4090000000000001E-12</c:v>
                </c:pt>
                <c:pt idx="45504">
                  <c:v>5.4149999999999998E-12</c:v>
                </c:pt>
                <c:pt idx="45505">
                  <c:v>5.4209999999999996E-12</c:v>
                </c:pt>
                <c:pt idx="45506">
                  <c:v>5.4140000000000002E-12</c:v>
                </c:pt>
                <c:pt idx="45507">
                  <c:v>5.4179999999999997E-12</c:v>
                </c:pt>
                <c:pt idx="45508">
                  <c:v>5.4229999999999998E-12</c:v>
                </c:pt>
                <c:pt idx="45509">
                  <c:v>5.4209999999999996E-12</c:v>
                </c:pt>
                <c:pt idx="45510">
                  <c:v>5.4209999999999996E-12</c:v>
                </c:pt>
                <c:pt idx="45511">
                  <c:v>5.4199999999999999E-12</c:v>
                </c:pt>
                <c:pt idx="45512">
                  <c:v>5.4209999999999996E-12</c:v>
                </c:pt>
                <c:pt idx="45513">
                  <c:v>5.4359999999999999E-12</c:v>
                </c:pt>
                <c:pt idx="45514">
                  <c:v>5.4270000000000002E-12</c:v>
                </c:pt>
                <c:pt idx="45515">
                  <c:v>5.4350000000000002E-12</c:v>
                </c:pt>
                <c:pt idx="45516">
                  <c:v>5.4339999999999997E-12</c:v>
                </c:pt>
                <c:pt idx="45517">
                  <c:v>5.4450000000000003E-12</c:v>
                </c:pt>
                <c:pt idx="45518">
                  <c:v>5.4489999999999999E-12</c:v>
                </c:pt>
                <c:pt idx="45519">
                  <c:v>5.4560000000000002E-12</c:v>
                </c:pt>
                <c:pt idx="45520">
                  <c:v>5.4519999999999998E-12</c:v>
                </c:pt>
                <c:pt idx="45521">
                  <c:v>5.4649999999999998E-12</c:v>
                </c:pt>
                <c:pt idx="45522">
                  <c:v>5.4640000000000001E-12</c:v>
                </c:pt>
                <c:pt idx="45523">
                  <c:v>5.4740000000000003E-12</c:v>
                </c:pt>
                <c:pt idx="45524">
                  <c:v>5.4740000000000003E-12</c:v>
                </c:pt>
                <c:pt idx="45525">
                  <c:v>5.4900000000000002E-12</c:v>
                </c:pt>
                <c:pt idx="45526">
                  <c:v>5.496E-12</c:v>
                </c:pt>
                <c:pt idx="45527">
                  <c:v>5.5010000000000001E-12</c:v>
                </c:pt>
                <c:pt idx="45528">
                  <c:v>5.4919999999999996E-12</c:v>
                </c:pt>
                <c:pt idx="45529">
                  <c:v>5.4989999999999999E-12</c:v>
                </c:pt>
                <c:pt idx="45530">
                  <c:v>5.4909999999999999E-12</c:v>
                </c:pt>
                <c:pt idx="45531">
                  <c:v>5.504E-12</c:v>
                </c:pt>
                <c:pt idx="45532">
                  <c:v>5.5140000000000001E-12</c:v>
                </c:pt>
                <c:pt idx="45533">
                  <c:v>5.5209999999999996E-12</c:v>
                </c:pt>
                <c:pt idx="45534">
                  <c:v>5.5190000000000002E-12</c:v>
                </c:pt>
                <c:pt idx="45535">
                  <c:v>5.525E-12</c:v>
                </c:pt>
                <c:pt idx="45536">
                  <c:v>5.5290000000000004E-12</c:v>
                </c:pt>
                <c:pt idx="45537">
                  <c:v>5.5389999999999997E-12</c:v>
                </c:pt>
                <c:pt idx="45538">
                  <c:v>5.5419999999999996E-12</c:v>
                </c:pt>
                <c:pt idx="45539">
                  <c:v>5.554E-12</c:v>
                </c:pt>
                <c:pt idx="45540">
                  <c:v>5.559E-12</c:v>
                </c:pt>
                <c:pt idx="45541">
                  <c:v>5.5710000000000004E-12</c:v>
                </c:pt>
                <c:pt idx="45542">
                  <c:v>5.5770000000000002E-12</c:v>
                </c:pt>
                <c:pt idx="45543">
                  <c:v>5.5740000000000003E-12</c:v>
                </c:pt>
                <c:pt idx="45544">
                  <c:v>5.5900000000000002E-12</c:v>
                </c:pt>
                <c:pt idx="45545">
                  <c:v>5.5950000000000003E-12</c:v>
                </c:pt>
                <c:pt idx="45546">
                  <c:v>5.5980000000000002E-12</c:v>
                </c:pt>
                <c:pt idx="45547">
                  <c:v>5.6190000000000002E-12</c:v>
                </c:pt>
                <c:pt idx="45548">
                  <c:v>5.6080000000000003E-12</c:v>
                </c:pt>
                <c:pt idx="45549">
                  <c:v>5.6080000000000003E-12</c:v>
                </c:pt>
                <c:pt idx="45550">
                  <c:v>5.6210000000000004E-12</c:v>
                </c:pt>
                <c:pt idx="45551">
                  <c:v>5.625E-12</c:v>
                </c:pt>
                <c:pt idx="45552">
                  <c:v>5.6339999999999996E-12</c:v>
                </c:pt>
                <c:pt idx="45553">
                  <c:v>5.6480000000000002E-12</c:v>
                </c:pt>
                <c:pt idx="45554">
                  <c:v>5.6530000000000002E-12</c:v>
                </c:pt>
                <c:pt idx="45555">
                  <c:v>5.6610000000000002E-12</c:v>
                </c:pt>
                <c:pt idx="45556">
                  <c:v>5.6510000000000001E-12</c:v>
                </c:pt>
                <c:pt idx="45557">
                  <c:v>5.6480000000000002E-12</c:v>
                </c:pt>
                <c:pt idx="45558">
                  <c:v>5.6450000000000003E-12</c:v>
                </c:pt>
                <c:pt idx="45559">
                  <c:v>5.6569999999999998E-12</c:v>
                </c:pt>
                <c:pt idx="45560">
                  <c:v>5.6649999999999998E-12</c:v>
                </c:pt>
                <c:pt idx="45561">
                  <c:v>5.675E-12</c:v>
                </c:pt>
                <c:pt idx="45562">
                  <c:v>5.6779999999999998E-12</c:v>
                </c:pt>
                <c:pt idx="45563">
                  <c:v>5.675E-12</c:v>
                </c:pt>
                <c:pt idx="45564">
                  <c:v>5.6829999999999999E-12</c:v>
                </c:pt>
                <c:pt idx="45565">
                  <c:v>5.6930000000000001E-12</c:v>
                </c:pt>
                <c:pt idx="45566">
                  <c:v>5.696E-12</c:v>
                </c:pt>
                <c:pt idx="45567">
                  <c:v>5.7119999999999999E-12</c:v>
                </c:pt>
                <c:pt idx="45568">
                  <c:v>5.7149999999999998E-12</c:v>
                </c:pt>
                <c:pt idx="45569">
                  <c:v>5.7210000000000004E-12</c:v>
                </c:pt>
                <c:pt idx="45570">
                  <c:v>5.7039999999999999E-12</c:v>
                </c:pt>
                <c:pt idx="45571">
                  <c:v>5.7259999999999996E-12</c:v>
                </c:pt>
                <c:pt idx="45572">
                  <c:v>5.7320000000000002E-12</c:v>
                </c:pt>
                <c:pt idx="45573">
                  <c:v>5.738E-12</c:v>
                </c:pt>
                <c:pt idx="45574">
                  <c:v>5.7549999999999996E-12</c:v>
                </c:pt>
                <c:pt idx="45575">
                  <c:v>5.7439999999999998E-12</c:v>
                </c:pt>
                <c:pt idx="45576">
                  <c:v>5.7409999999999999E-12</c:v>
                </c:pt>
                <c:pt idx="45577">
                  <c:v>5.7569999999999998E-12</c:v>
                </c:pt>
                <c:pt idx="45578">
                  <c:v>5.7630000000000004E-12</c:v>
                </c:pt>
                <c:pt idx="45579">
                  <c:v>5.7759999999999996E-12</c:v>
                </c:pt>
                <c:pt idx="45580">
                  <c:v>5.7840000000000004E-12</c:v>
                </c:pt>
                <c:pt idx="45581">
                  <c:v>5.7859999999999998E-12</c:v>
                </c:pt>
                <c:pt idx="45582">
                  <c:v>5.7930000000000001E-12</c:v>
                </c:pt>
                <c:pt idx="45583">
                  <c:v>5.7989999999999998E-12</c:v>
                </c:pt>
                <c:pt idx="45584">
                  <c:v>5.8039999999999999E-12</c:v>
                </c:pt>
                <c:pt idx="45585">
                  <c:v>5.8249999999999999E-12</c:v>
                </c:pt>
                <c:pt idx="45586">
                  <c:v>5.8279999999999998E-12</c:v>
                </c:pt>
                <c:pt idx="45587">
                  <c:v>5.843E-12</c:v>
                </c:pt>
                <c:pt idx="45588">
                  <c:v>5.843E-12</c:v>
                </c:pt>
                <c:pt idx="45589">
                  <c:v>5.8459999999999999E-12</c:v>
                </c:pt>
                <c:pt idx="45590">
                  <c:v>5.8480000000000001E-12</c:v>
                </c:pt>
                <c:pt idx="45591">
                  <c:v>5.8560000000000001E-12</c:v>
                </c:pt>
                <c:pt idx="45592">
                  <c:v>5.8649999999999997E-12</c:v>
                </c:pt>
                <c:pt idx="45593">
                  <c:v>5.8699999999999998E-12</c:v>
                </c:pt>
                <c:pt idx="45594">
                  <c:v>5.8699999999999998E-12</c:v>
                </c:pt>
                <c:pt idx="45595">
                  <c:v>5.8809999999999997E-12</c:v>
                </c:pt>
                <c:pt idx="45596">
                  <c:v>5.8749999999999999E-12</c:v>
                </c:pt>
                <c:pt idx="45597">
                  <c:v>5.8809999999999997E-12</c:v>
                </c:pt>
                <c:pt idx="45598">
                  <c:v>5.8749999999999999E-12</c:v>
                </c:pt>
                <c:pt idx="45599">
                  <c:v>5.8969999999999996E-12</c:v>
                </c:pt>
                <c:pt idx="45600">
                  <c:v>5.8859999999999998E-12</c:v>
                </c:pt>
                <c:pt idx="45601">
                  <c:v>5.8920000000000003E-12</c:v>
                </c:pt>
                <c:pt idx="45602">
                  <c:v>5.8969999999999996E-12</c:v>
                </c:pt>
                <c:pt idx="45603">
                  <c:v>5.9160000000000002E-12</c:v>
                </c:pt>
                <c:pt idx="45604">
                  <c:v>5.9199999999999998E-12</c:v>
                </c:pt>
                <c:pt idx="45605">
                  <c:v>5.9279999999999998E-12</c:v>
                </c:pt>
                <c:pt idx="45606">
                  <c:v>5.93E-12</c:v>
                </c:pt>
                <c:pt idx="45607">
                  <c:v>5.9409999999999998E-12</c:v>
                </c:pt>
                <c:pt idx="45608">
                  <c:v>5.943E-12</c:v>
                </c:pt>
                <c:pt idx="45609">
                  <c:v>5.951E-12</c:v>
                </c:pt>
                <c:pt idx="45610">
                  <c:v>5.9530000000000002E-12</c:v>
                </c:pt>
                <c:pt idx="45611">
                  <c:v>5.9550000000000004E-12</c:v>
                </c:pt>
                <c:pt idx="45612">
                  <c:v>5.9580000000000003E-12</c:v>
                </c:pt>
                <c:pt idx="45613">
                  <c:v>5.9560000000000001E-12</c:v>
                </c:pt>
                <c:pt idx="45614">
                  <c:v>5.9630000000000003E-12</c:v>
                </c:pt>
                <c:pt idx="45615">
                  <c:v>5.9820000000000002E-12</c:v>
                </c:pt>
                <c:pt idx="45616">
                  <c:v>5.9840000000000004E-12</c:v>
                </c:pt>
                <c:pt idx="45617">
                  <c:v>5.9939999999999997E-12</c:v>
                </c:pt>
                <c:pt idx="45618">
                  <c:v>5.9859999999999997E-12</c:v>
                </c:pt>
                <c:pt idx="45619">
                  <c:v>5.9939999999999997E-12</c:v>
                </c:pt>
                <c:pt idx="45620">
                  <c:v>6.0089999999999999E-12</c:v>
                </c:pt>
                <c:pt idx="45621">
                  <c:v>6.0190000000000001E-12</c:v>
                </c:pt>
                <c:pt idx="45622">
                  <c:v>6.0149999999999997E-12</c:v>
                </c:pt>
                <c:pt idx="45623">
                  <c:v>6.03E-12</c:v>
                </c:pt>
                <c:pt idx="45624">
                  <c:v>6.0450000000000002E-12</c:v>
                </c:pt>
                <c:pt idx="45625">
                  <c:v>6.0450000000000002E-12</c:v>
                </c:pt>
                <c:pt idx="45626">
                  <c:v>6.0400000000000001E-12</c:v>
                </c:pt>
                <c:pt idx="45627">
                  <c:v>6.0550000000000004E-12</c:v>
                </c:pt>
                <c:pt idx="45628">
                  <c:v>6.0530000000000002E-12</c:v>
                </c:pt>
                <c:pt idx="45629">
                  <c:v>6.064E-12</c:v>
                </c:pt>
                <c:pt idx="45630">
                  <c:v>6.0660000000000002E-12</c:v>
                </c:pt>
                <c:pt idx="45631">
                  <c:v>6.0729999999999997E-12</c:v>
                </c:pt>
                <c:pt idx="45632">
                  <c:v>6.0729999999999997E-12</c:v>
                </c:pt>
                <c:pt idx="45633">
                  <c:v>6.085E-12</c:v>
                </c:pt>
                <c:pt idx="45634">
                  <c:v>6.0950000000000002E-12</c:v>
                </c:pt>
                <c:pt idx="45635">
                  <c:v>6.1050000000000003E-12</c:v>
                </c:pt>
                <c:pt idx="45636">
                  <c:v>6.1130000000000003E-12</c:v>
                </c:pt>
                <c:pt idx="45637">
                  <c:v>6.1240000000000002E-12</c:v>
                </c:pt>
                <c:pt idx="45638">
                  <c:v>6.1340000000000003E-12</c:v>
                </c:pt>
                <c:pt idx="45639">
                  <c:v>6.143E-12</c:v>
                </c:pt>
                <c:pt idx="45640">
                  <c:v>6.1379999999999999E-12</c:v>
                </c:pt>
                <c:pt idx="45641">
                  <c:v>6.1519999999999996E-12</c:v>
                </c:pt>
                <c:pt idx="45642">
                  <c:v>6.156E-12</c:v>
                </c:pt>
                <c:pt idx="45643">
                  <c:v>6.1690000000000001E-12</c:v>
                </c:pt>
                <c:pt idx="45644">
                  <c:v>6.172E-12</c:v>
                </c:pt>
                <c:pt idx="45645">
                  <c:v>6.177E-12</c:v>
                </c:pt>
                <c:pt idx="45646">
                  <c:v>6.1790000000000002E-12</c:v>
                </c:pt>
                <c:pt idx="45647">
                  <c:v>6.1879999999999999E-12</c:v>
                </c:pt>
                <c:pt idx="45648">
                  <c:v>6.1920000000000003E-12</c:v>
                </c:pt>
                <c:pt idx="45649">
                  <c:v>6.1939999999999997E-12</c:v>
                </c:pt>
                <c:pt idx="45650">
                  <c:v>6.1950000000000002E-12</c:v>
                </c:pt>
                <c:pt idx="45651">
                  <c:v>6.2030000000000001E-12</c:v>
                </c:pt>
                <c:pt idx="45652">
                  <c:v>6.206E-12</c:v>
                </c:pt>
                <c:pt idx="45653">
                  <c:v>6.2100000000000004E-12</c:v>
                </c:pt>
                <c:pt idx="45654">
                  <c:v>6.2100000000000004E-12</c:v>
                </c:pt>
                <c:pt idx="45655">
                  <c:v>6.2199999999999997E-12</c:v>
                </c:pt>
                <c:pt idx="45656">
                  <c:v>6.2190000000000001E-12</c:v>
                </c:pt>
                <c:pt idx="45657">
                  <c:v>6.2279999999999997E-12</c:v>
                </c:pt>
                <c:pt idx="45658">
                  <c:v>6.2190000000000001E-12</c:v>
                </c:pt>
                <c:pt idx="45659">
                  <c:v>6.2249999999999998E-12</c:v>
                </c:pt>
                <c:pt idx="45660">
                  <c:v>6.2219999999999999E-12</c:v>
                </c:pt>
                <c:pt idx="45661">
                  <c:v>6.2309999999999996E-12</c:v>
                </c:pt>
                <c:pt idx="45662">
                  <c:v>6.235E-12</c:v>
                </c:pt>
                <c:pt idx="45663">
                  <c:v>6.2390000000000004E-12</c:v>
                </c:pt>
                <c:pt idx="45664">
                  <c:v>6.2409999999999998E-12</c:v>
                </c:pt>
                <c:pt idx="45665">
                  <c:v>6.2530000000000001E-12</c:v>
                </c:pt>
                <c:pt idx="45666">
                  <c:v>6.2530000000000001E-12</c:v>
                </c:pt>
                <c:pt idx="45667">
                  <c:v>6.2619999999999998E-12</c:v>
                </c:pt>
                <c:pt idx="45668">
                  <c:v>6.2619999999999998E-12</c:v>
                </c:pt>
                <c:pt idx="45669">
                  <c:v>6.2550000000000003E-12</c:v>
                </c:pt>
                <c:pt idx="45670">
                  <c:v>6.2630000000000003E-12</c:v>
                </c:pt>
                <c:pt idx="45671">
                  <c:v>6.2740000000000001E-12</c:v>
                </c:pt>
                <c:pt idx="45672">
                  <c:v>6.2760000000000003E-12</c:v>
                </c:pt>
                <c:pt idx="45673">
                  <c:v>6.2820000000000001E-12</c:v>
                </c:pt>
                <c:pt idx="45674">
                  <c:v>6.2810000000000004E-12</c:v>
                </c:pt>
                <c:pt idx="45675">
                  <c:v>6.2890000000000004E-12</c:v>
                </c:pt>
                <c:pt idx="45676">
                  <c:v>6.2909999999999998E-12</c:v>
                </c:pt>
                <c:pt idx="45677">
                  <c:v>6.3069999999999997E-12</c:v>
                </c:pt>
                <c:pt idx="45678">
                  <c:v>6.3149999999999996E-12</c:v>
                </c:pt>
                <c:pt idx="45679">
                  <c:v>6.3199999999999997E-12</c:v>
                </c:pt>
                <c:pt idx="45680">
                  <c:v>6.319E-12</c:v>
                </c:pt>
                <c:pt idx="45681">
                  <c:v>6.3199999999999997E-12</c:v>
                </c:pt>
                <c:pt idx="45682">
                  <c:v>6.3279999999999997E-12</c:v>
                </c:pt>
                <c:pt idx="45683">
                  <c:v>6.3370000000000002E-12</c:v>
                </c:pt>
                <c:pt idx="45684">
                  <c:v>6.3409999999999997E-12</c:v>
                </c:pt>
                <c:pt idx="45685">
                  <c:v>6.3390000000000004E-12</c:v>
                </c:pt>
                <c:pt idx="45686">
                  <c:v>6.3390000000000004E-12</c:v>
                </c:pt>
                <c:pt idx="45687">
                  <c:v>6.3429999999999999E-12</c:v>
                </c:pt>
                <c:pt idx="45688">
                  <c:v>6.3409999999999997E-12</c:v>
                </c:pt>
                <c:pt idx="45689">
                  <c:v>6.3450000000000001E-12</c:v>
                </c:pt>
                <c:pt idx="45690">
                  <c:v>6.3530000000000001E-12</c:v>
                </c:pt>
                <c:pt idx="45691">
                  <c:v>6.3600000000000004E-12</c:v>
                </c:pt>
                <c:pt idx="45692">
                  <c:v>6.3619999999999998E-12</c:v>
                </c:pt>
                <c:pt idx="45693">
                  <c:v>6.3669999999999998E-12</c:v>
                </c:pt>
                <c:pt idx="45694">
                  <c:v>6.3580000000000002E-12</c:v>
                </c:pt>
                <c:pt idx="45695">
                  <c:v>6.348E-12</c:v>
                </c:pt>
                <c:pt idx="45696">
                  <c:v>6.356E-12</c:v>
                </c:pt>
                <c:pt idx="45697">
                  <c:v>6.3610000000000001E-12</c:v>
                </c:pt>
                <c:pt idx="45698">
                  <c:v>6.3600000000000004E-12</c:v>
                </c:pt>
                <c:pt idx="45699">
                  <c:v>6.3589999999999999E-12</c:v>
                </c:pt>
                <c:pt idx="45700">
                  <c:v>6.3539999999999998E-12</c:v>
                </c:pt>
                <c:pt idx="45701">
                  <c:v>6.3520000000000004E-12</c:v>
                </c:pt>
                <c:pt idx="45702">
                  <c:v>6.3500000000000002E-12</c:v>
                </c:pt>
                <c:pt idx="45703">
                  <c:v>6.3569999999999997E-12</c:v>
                </c:pt>
                <c:pt idx="45704">
                  <c:v>6.3600000000000004E-12</c:v>
                </c:pt>
                <c:pt idx="45705">
                  <c:v>6.3600000000000004E-12</c:v>
                </c:pt>
                <c:pt idx="45706">
                  <c:v>6.3580000000000002E-12</c:v>
                </c:pt>
                <c:pt idx="45707">
                  <c:v>6.3680000000000003E-12</c:v>
                </c:pt>
                <c:pt idx="45708">
                  <c:v>6.3569999999999997E-12</c:v>
                </c:pt>
                <c:pt idx="45709">
                  <c:v>6.369E-12</c:v>
                </c:pt>
                <c:pt idx="45710">
                  <c:v>6.3649999999999996E-12</c:v>
                </c:pt>
                <c:pt idx="45711">
                  <c:v>6.3669999999999998E-12</c:v>
                </c:pt>
                <c:pt idx="45712">
                  <c:v>6.3619999999999998E-12</c:v>
                </c:pt>
                <c:pt idx="45713">
                  <c:v>6.3630000000000003E-12</c:v>
                </c:pt>
                <c:pt idx="45714">
                  <c:v>6.3569999999999997E-12</c:v>
                </c:pt>
                <c:pt idx="45715">
                  <c:v>6.3530000000000001E-12</c:v>
                </c:pt>
                <c:pt idx="45716">
                  <c:v>6.3450000000000001E-12</c:v>
                </c:pt>
                <c:pt idx="45717">
                  <c:v>6.3409999999999997E-12</c:v>
                </c:pt>
                <c:pt idx="45718">
                  <c:v>6.34E-12</c:v>
                </c:pt>
                <c:pt idx="45719">
                  <c:v>6.3390000000000004E-12</c:v>
                </c:pt>
                <c:pt idx="45720">
                  <c:v>6.3080000000000002E-12</c:v>
                </c:pt>
                <c:pt idx="45721">
                  <c:v>6.348E-12</c:v>
                </c:pt>
                <c:pt idx="45722">
                  <c:v>6.3379999999999999E-12</c:v>
                </c:pt>
                <c:pt idx="45723">
                  <c:v>6.3370000000000002E-12</c:v>
                </c:pt>
                <c:pt idx="45724">
                  <c:v>6.3249999999999998E-12</c:v>
                </c:pt>
                <c:pt idx="45725">
                  <c:v>6.3290000000000002E-12</c:v>
                </c:pt>
                <c:pt idx="45726">
                  <c:v>6.3249999999999998E-12</c:v>
                </c:pt>
                <c:pt idx="45727">
                  <c:v>6.3219999999999999E-12</c:v>
                </c:pt>
                <c:pt idx="45728">
                  <c:v>6.3219999999999999E-12</c:v>
                </c:pt>
                <c:pt idx="45729">
                  <c:v>6.3219999999999999E-12</c:v>
                </c:pt>
                <c:pt idx="45730">
                  <c:v>6.3180000000000003E-12</c:v>
                </c:pt>
                <c:pt idx="45731">
                  <c:v>6.3279999999999997E-12</c:v>
                </c:pt>
                <c:pt idx="45732">
                  <c:v>6.3279999999999997E-12</c:v>
                </c:pt>
                <c:pt idx="45733">
                  <c:v>6.3310000000000004E-12</c:v>
                </c:pt>
                <c:pt idx="45734">
                  <c:v>6.3299999999999999E-12</c:v>
                </c:pt>
                <c:pt idx="45735">
                  <c:v>6.3340000000000003E-12</c:v>
                </c:pt>
                <c:pt idx="45736">
                  <c:v>6.3279999999999997E-12</c:v>
                </c:pt>
                <c:pt idx="45737">
                  <c:v>6.3310000000000004E-12</c:v>
                </c:pt>
                <c:pt idx="45738">
                  <c:v>6.3290000000000002E-12</c:v>
                </c:pt>
                <c:pt idx="45739">
                  <c:v>6.3299999999999999E-12</c:v>
                </c:pt>
                <c:pt idx="45740">
                  <c:v>6.3229999999999996E-12</c:v>
                </c:pt>
                <c:pt idx="45741">
                  <c:v>6.3089999999999999E-12</c:v>
                </c:pt>
                <c:pt idx="45742">
                  <c:v>6.3050000000000003E-12</c:v>
                </c:pt>
                <c:pt idx="45743">
                  <c:v>6.3019999999999996E-12</c:v>
                </c:pt>
                <c:pt idx="45744">
                  <c:v>6.2909999999999998E-12</c:v>
                </c:pt>
                <c:pt idx="45745">
                  <c:v>6.2749999999999998E-12</c:v>
                </c:pt>
                <c:pt idx="45746">
                  <c:v>6.277E-12</c:v>
                </c:pt>
                <c:pt idx="45747">
                  <c:v>6.2680000000000004E-12</c:v>
                </c:pt>
                <c:pt idx="45748">
                  <c:v>6.2550000000000003E-12</c:v>
                </c:pt>
                <c:pt idx="45749">
                  <c:v>6.2569999999999997E-12</c:v>
                </c:pt>
                <c:pt idx="45750">
                  <c:v>6.2530000000000001E-12</c:v>
                </c:pt>
                <c:pt idx="45751">
                  <c:v>6.248E-12</c:v>
                </c:pt>
                <c:pt idx="45752">
                  <c:v>6.2450000000000001E-12</c:v>
                </c:pt>
                <c:pt idx="45753">
                  <c:v>6.243E-12</c:v>
                </c:pt>
                <c:pt idx="45754">
                  <c:v>6.2390000000000004E-12</c:v>
                </c:pt>
                <c:pt idx="45755">
                  <c:v>6.2340000000000003E-12</c:v>
                </c:pt>
                <c:pt idx="45756">
                  <c:v>6.2219999999999999E-12</c:v>
                </c:pt>
                <c:pt idx="45757">
                  <c:v>6.2149999999999997E-12</c:v>
                </c:pt>
                <c:pt idx="45758">
                  <c:v>6.2009999999999999E-12</c:v>
                </c:pt>
                <c:pt idx="45759">
                  <c:v>6.1959999999999999E-12</c:v>
                </c:pt>
                <c:pt idx="45760">
                  <c:v>6.1900000000000001E-12</c:v>
                </c:pt>
                <c:pt idx="45761">
                  <c:v>6.1820000000000001E-12</c:v>
                </c:pt>
                <c:pt idx="45762">
                  <c:v>6.1710000000000003E-12</c:v>
                </c:pt>
                <c:pt idx="45763">
                  <c:v>6.177E-12</c:v>
                </c:pt>
                <c:pt idx="45764">
                  <c:v>6.1740000000000001E-12</c:v>
                </c:pt>
                <c:pt idx="45765">
                  <c:v>6.1699999999999998E-12</c:v>
                </c:pt>
                <c:pt idx="45766">
                  <c:v>6.1509999999999999E-12</c:v>
                </c:pt>
                <c:pt idx="45767">
                  <c:v>6.1539999999999998E-12</c:v>
                </c:pt>
                <c:pt idx="45768">
                  <c:v>6.1489999999999997E-12</c:v>
                </c:pt>
                <c:pt idx="45769">
                  <c:v>6.1409999999999998E-12</c:v>
                </c:pt>
                <c:pt idx="45770">
                  <c:v>6.1249999999999999E-12</c:v>
                </c:pt>
                <c:pt idx="45771">
                  <c:v>6.1190000000000001E-12</c:v>
                </c:pt>
                <c:pt idx="45772">
                  <c:v>6.1069999999999997E-12</c:v>
                </c:pt>
                <c:pt idx="45773">
                  <c:v>6.0959999999999999E-12</c:v>
                </c:pt>
                <c:pt idx="45774">
                  <c:v>6.0950000000000002E-12</c:v>
                </c:pt>
                <c:pt idx="45775">
                  <c:v>6.0920000000000003E-12</c:v>
                </c:pt>
                <c:pt idx="45776">
                  <c:v>6.0859999999999997E-12</c:v>
                </c:pt>
                <c:pt idx="45777">
                  <c:v>6.0829999999999998E-12</c:v>
                </c:pt>
                <c:pt idx="45778">
                  <c:v>6.072E-12</c:v>
                </c:pt>
                <c:pt idx="45779">
                  <c:v>6.0699999999999998E-12</c:v>
                </c:pt>
                <c:pt idx="45780">
                  <c:v>6.0519999999999997E-12</c:v>
                </c:pt>
                <c:pt idx="45781">
                  <c:v>6.0539999999999999E-12</c:v>
                </c:pt>
                <c:pt idx="45782">
                  <c:v>6.0400000000000001E-12</c:v>
                </c:pt>
                <c:pt idx="45783">
                  <c:v>6.03E-12</c:v>
                </c:pt>
                <c:pt idx="45784">
                  <c:v>6.0290000000000003E-12</c:v>
                </c:pt>
                <c:pt idx="45785">
                  <c:v>6.0060000000000001E-12</c:v>
                </c:pt>
                <c:pt idx="45786">
                  <c:v>5.9970000000000004E-12</c:v>
                </c:pt>
                <c:pt idx="45787">
                  <c:v>5.9840000000000004E-12</c:v>
                </c:pt>
                <c:pt idx="45788">
                  <c:v>5.964E-12</c:v>
                </c:pt>
                <c:pt idx="45789">
                  <c:v>5.9550000000000004E-12</c:v>
                </c:pt>
                <c:pt idx="45790">
                  <c:v>5.9370000000000002E-12</c:v>
                </c:pt>
                <c:pt idx="45791">
                  <c:v>5.9340000000000004E-12</c:v>
                </c:pt>
                <c:pt idx="45792">
                  <c:v>5.9210000000000003E-12</c:v>
                </c:pt>
                <c:pt idx="45793">
                  <c:v>5.9080000000000003E-12</c:v>
                </c:pt>
                <c:pt idx="45794">
                  <c:v>5.901E-12</c:v>
                </c:pt>
                <c:pt idx="45795">
                  <c:v>5.9099999999999997E-12</c:v>
                </c:pt>
                <c:pt idx="45796">
                  <c:v>5.88E-12</c:v>
                </c:pt>
                <c:pt idx="45797">
                  <c:v>5.8770000000000001E-12</c:v>
                </c:pt>
                <c:pt idx="45798">
                  <c:v>5.872E-12</c:v>
                </c:pt>
                <c:pt idx="45799">
                  <c:v>5.8779999999999998E-12</c:v>
                </c:pt>
                <c:pt idx="45800">
                  <c:v>5.8690000000000001E-12</c:v>
                </c:pt>
                <c:pt idx="45801">
                  <c:v>5.8599999999999997E-12</c:v>
                </c:pt>
                <c:pt idx="45802">
                  <c:v>5.8450000000000002E-12</c:v>
                </c:pt>
                <c:pt idx="45803">
                  <c:v>5.838E-12</c:v>
                </c:pt>
                <c:pt idx="45804">
                  <c:v>5.83E-12</c:v>
                </c:pt>
                <c:pt idx="45805">
                  <c:v>5.8160000000000003E-12</c:v>
                </c:pt>
                <c:pt idx="45806">
                  <c:v>5.7950000000000002E-12</c:v>
                </c:pt>
                <c:pt idx="45807">
                  <c:v>5.7749999999999999E-12</c:v>
                </c:pt>
                <c:pt idx="45808">
                  <c:v>5.7630000000000004E-12</c:v>
                </c:pt>
                <c:pt idx="45809">
                  <c:v>5.7430000000000001E-12</c:v>
                </c:pt>
                <c:pt idx="45810">
                  <c:v>5.7229999999999997E-12</c:v>
                </c:pt>
                <c:pt idx="45811">
                  <c:v>5.7190000000000002E-12</c:v>
                </c:pt>
                <c:pt idx="45812">
                  <c:v>5.7099999999999997E-12</c:v>
                </c:pt>
                <c:pt idx="45813">
                  <c:v>5.701E-12</c:v>
                </c:pt>
                <c:pt idx="45814">
                  <c:v>5.6939999999999998E-12</c:v>
                </c:pt>
                <c:pt idx="45815">
                  <c:v>5.6870000000000003E-12</c:v>
                </c:pt>
                <c:pt idx="45816">
                  <c:v>5.6809999999999997E-12</c:v>
                </c:pt>
                <c:pt idx="45817">
                  <c:v>5.6809999999999997E-12</c:v>
                </c:pt>
                <c:pt idx="45818">
                  <c:v>5.6720000000000001E-12</c:v>
                </c:pt>
                <c:pt idx="45819">
                  <c:v>5.6759999999999996E-12</c:v>
                </c:pt>
                <c:pt idx="45820">
                  <c:v>5.6710000000000004E-12</c:v>
                </c:pt>
                <c:pt idx="45821">
                  <c:v>5.6549999999999996E-12</c:v>
                </c:pt>
                <c:pt idx="45822">
                  <c:v>5.6480000000000002E-12</c:v>
                </c:pt>
                <c:pt idx="45823">
                  <c:v>5.6359999999999998E-12</c:v>
                </c:pt>
                <c:pt idx="45824">
                  <c:v>5.6309999999999997E-12</c:v>
                </c:pt>
                <c:pt idx="45825">
                  <c:v>5.63E-12</c:v>
                </c:pt>
                <c:pt idx="45826">
                  <c:v>5.6149999999999998E-12</c:v>
                </c:pt>
                <c:pt idx="45827">
                  <c:v>5.6030000000000003E-12</c:v>
                </c:pt>
                <c:pt idx="45828">
                  <c:v>5.5889999999999997E-12</c:v>
                </c:pt>
                <c:pt idx="45829">
                  <c:v>5.5909999999999999E-12</c:v>
                </c:pt>
                <c:pt idx="45830">
                  <c:v>5.5800000000000001E-12</c:v>
                </c:pt>
                <c:pt idx="45831">
                  <c:v>5.5720000000000001E-12</c:v>
                </c:pt>
                <c:pt idx="45832">
                  <c:v>5.5720000000000001E-12</c:v>
                </c:pt>
                <c:pt idx="45833">
                  <c:v>5.5629999999999996E-12</c:v>
                </c:pt>
                <c:pt idx="45834">
                  <c:v>5.5489999999999999E-12</c:v>
                </c:pt>
                <c:pt idx="45835">
                  <c:v>5.5419999999999996E-12</c:v>
                </c:pt>
                <c:pt idx="45836">
                  <c:v>5.5409999999999999E-12</c:v>
                </c:pt>
                <c:pt idx="45837">
                  <c:v>5.5430000000000001E-12</c:v>
                </c:pt>
                <c:pt idx="45838">
                  <c:v>5.5370000000000003E-12</c:v>
                </c:pt>
                <c:pt idx="45839">
                  <c:v>5.5220000000000001E-12</c:v>
                </c:pt>
                <c:pt idx="45840">
                  <c:v>5.5140000000000001E-12</c:v>
                </c:pt>
                <c:pt idx="45841">
                  <c:v>5.5160000000000003E-12</c:v>
                </c:pt>
                <c:pt idx="45842">
                  <c:v>5.504E-12</c:v>
                </c:pt>
                <c:pt idx="45843">
                  <c:v>5.5019999999999998E-12</c:v>
                </c:pt>
                <c:pt idx="45844">
                  <c:v>5.4930000000000001E-12</c:v>
                </c:pt>
                <c:pt idx="45845">
                  <c:v>5.5090000000000001E-12</c:v>
                </c:pt>
                <c:pt idx="45846">
                  <c:v>5.4900000000000002E-12</c:v>
                </c:pt>
                <c:pt idx="45847">
                  <c:v>5.4930000000000001E-12</c:v>
                </c:pt>
                <c:pt idx="45848">
                  <c:v>5.4820000000000003E-12</c:v>
                </c:pt>
                <c:pt idx="45849">
                  <c:v>5.4820000000000003E-12</c:v>
                </c:pt>
                <c:pt idx="45850">
                  <c:v>5.4850000000000002E-12</c:v>
                </c:pt>
                <c:pt idx="45851">
                  <c:v>5.4740000000000003E-12</c:v>
                </c:pt>
                <c:pt idx="45852">
                  <c:v>5.4660000000000003E-12</c:v>
                </c:pt>
                <c:pt idx="45853">
                  <c:v>5.4629999999999996E-12</c:v>
                </c:pt>
                <c:pt idx="45854">
                  <c:v>5.4549999999999997E-12</c:v>
                </c:pt>
                <c:pt idx="45855">
                  <c:v>5.4599999999999998E-12</c:v>
                </c:pt>
                <c:pt idx="45856">
                  <c:v>5.4519999999999998E-12</c:v>
                </c:pt>
                <c:pt idx="45857">
                  <c:v>5.4519999999999998E-12</c:v>
                </c:pt>
                <c:pt idx="45858">
                  <c:v>5.4430000000000001E-12</c:v>
                </c:pt>
                <c:pt idx="45859">
                  <c:v>5.4350000000000002E-12</c:v>
                </c:pt>
                <c:pt idx="45860">
                  <c:v>5.4350000000000002E-12</c:v>
                </c:pt>
                <c:pt idx="45861">
                  <c:v>5.4370000000000004E-12</c:v>
                </c:pt>
                <c:pt idx="45862">
                  <c:v>5.4279999999999999E-12</c:v>
                </c:pt>
                <c:pt idx="45863">
                  <c:v>5.4300000000000001E-12</c:v>
                </c:pt>
                <c:pt idx="45864">
                  <c:v>5.4270000000000002E-12</c:v>
                </c:pt>
                <c:pt idx="45865">
                  <c:v>5.425E-12</c:v>
                </c:pt>
                <c:pt idx="45866">
                  <c:v>5.4220000000000001E-12</c:v>
                </c:pt>
                <c:pt idx="45867">
                  <c:v>5.425E-12</c:v>
                </c:pt>
                <c:pt idx="45868">
                  <c:v>5.4240000000000003E-12</c:v>
                </c:pt>
                <c:pt idx="45869">
                  <c:v>5.4229999999999998E-12</c:v>
                </c:pt>
                <c:pt idx="45870">
                  <c:v>5.4149999999999998E-12</c:v>
                </c:pt>
                <c:pt idx="45871">
                  <c:v>5.4160000000000003E-12</c:v>
                </c:pt>
                <c:pt idx="45872">
                  <c:v>5.412E-12</c:v>
                </c:pt>
                <c:pt idx="45873">
                  <c:v>5.4179999999999997E-12</c:v>
                </c:pt>
                <c:pt idx="45874">
                  <c:v>5.4160000000000003E-12</c:v>
                </c:pt>
                <c:pt idx="45875">
                  <c:v>5.4140000000000002E-12</c:v>
                </c:pt>
                <c:pt idx="45876">
                  <c:v>5.4110000000000003E-12</c:v>
                </c:pt>
                <c:pt idx="45877">
                  <c:v>5.4129999999999997E-12</c:v>
                </c:pt>
                <c:pt idx="45878">
                  <c:v>5.4209999999999996E-12</c:v>
                </c:pt>
                <c:pt idx="45879">
                  <c:v>5.4179999999999997E-12</c:v>
                </c:pt>
                <c:pt idx="45880">
                  <c:v>5.4140000000000002E-12</c:v>
                </c:pt>
                <c:pt idx="45881">
                  <c:v>5.4099999999999998E-12</c:v>
                </c:pt>
                <c:pt idx="45882">
                  <c:v>5.4069999999999999E-12</c:v>
                </c:pt>
                <c:pt idx="45883">
                  <c:v>5.425E-12</c:v>
                </c:pt>
                <c:pt idx="45884">
                  <c:v>5.4279999999999999E-12</c:v>
                </c:pt>
                <c:pt idx="45885">
                  <c:v>5.4370000000000004E-12</c:v>
                </c:pt>
                <c:pt idx="45886">
                  <c:v>5.4370000000000004E-12</c:v>
                </c:pt>
                <c:pt idx="45887">
                  <c:v>5.446E-12</c:v>
                </c:pt>
                <c:pt idx="45888">
                  <c:v>5.4350000000000002E-12</c:v>
                </c:pt>
                <c:pt idx="45889">
                  <c:v>5.4400000000000002E-12</c:v>
                </c:pt>
                <c:pt idx="45890">
                  <c:v>5.4300000000000001E-12</c:v>
                </c:pt>
                <c:pt idx="45891">
                  <c:v>5.4430000000000001E-12</c:v>
                </c:pt>
                <c:pt idx="45892">
                  <c:v>5.4359999999999999E-12</c:v>
                </c:pt>
                <c:pt idx="45893">
                  <c:v>5.4350000000000002E-12</c:v>
                </c:pt>
                <c:pt idx="45894">
                  <c:v>5.4229999999999998E-12</c:v>
                </c:pt>
                <c:pt idx="45895">
                  <c:v>5.4190000000000002E-12</c:v>
                </c:pt>
                <c:pt idx="45896">
                  <c:v>5.4199999999999999E-12</c:v>
                </c:pt>
                <c:pt idx="45897">
                  <c:v>5.425E-12</c:v>
                </c:pt>
                <c:pt idx="45898">
                  <c:v>5.4290000000000004E-12</c:v>
                </c:pt>
                <c:pt idx="45899">
                  <c:v>5.4259999999999997E-12</c:v>
                </c:pt>
                <c:pt idx="45900">
                  <c:v>5.4279999999999999E-12</c:v>
                </c:pt>
                <c:pt idx="45901">
                  <c:v>5.4359999999999999E-12</c:v>
                </c:pt>
                <c:pt idx="45902">
                  <c:v>5.4389999999999997E-12</c:v>
                </c:pt>
                <c:pt idx="45903">
                  <c:v>5.4370000000000004E-12</c:v>
                </c:pt>
                <c:pt idx="45904">
                  <c:v>5.4350000000000002E-12</c:v>
                </c:pt>
                <c:pt idx="45905">
                  <c:v>5.4389999999999997E-12</c:v>
                </c:pt>
                <c:pt idx="45906">
                  <c:v>5.4290000000000004E-12</c:v>
                </c:pt>
                <c:pt idx="45907">
                  <c:v>5.4290000000000004E-12</c:v>
                </c:pt>
                <c:pt idx="45908">
                  <c:v>5.4320000000000003E-12</c:v>
                </c:pt>
                <c:pt idx="45909">
                  <c:v>5.4430000000000001E-12</c:v>
                </c:pt>
                <c:pt idx="45910">
                  <c:v>5.4419999999999996E-12</c:v>
                </c:pt>
                <c:pt idx="45911">
                  <c:v>5.4439999999999998E-12</c:v>
                </c:pt>
                <c:pt idx="45912">
                  <c:v>5.4469999999999997E-12</c:v>
                </c:pt>
                <c:pt idx="45913">
                  <c:v>5.4649999999999998E-12</c:v>
                </c:pt>
                <c:pt idx="45914">
                  <c:v>5.467E-12</c:v>
                </c:pt>
                <c:pt idx="45915">
                  <c:v>5.4679999999999997E-12</c:v>
                </c:pt>
                <c:pt idx="45916">
                  <c:v>5.4660000000000003E-12</c:v>
                </c:pt>
                <c:pt idx="45917">
                  <c:v>5.475E-12</c:v>
                </c:pt>
                <c:pt idx="45918">
                  <c:v>5.4690000000000002E-12</c:v>
                </c:pt>
                <c:pt idx="45919">
                  <c:v>5.4640000000000001E-12</c:v>
                </c:pt>
                <c:pt idx="45920">
                  <c:v>5.462E-12</c:v>
                </c:pt>
                <c:pt idx="45921">
                  <c:v>5.4690000000000002E-12</c:v>
                </c:pt>
                <c:pt idx="45922">
                  <c:v>5.4690000000000002E-12</c:v>
                </c:pt>
                <c:pt idx="45923">
                  <c:v>5.4720000000000001E-12</c:v>
                </c:pt>
                <c:pt idx="45924">
                  <c:v>5.4779999999999999E-12</c:v>
                </c:pt>
                <c:pt idx="45925">
                  <c:v>5.4820000000000003E-12</c:v>
                </c:pt>
                <c:pt idx="45926">
                  <c:v>5.4820000000000003E-12</c:v>
                </c:pt>
                <c:pt idx="45927">
                  <c:v>5.4939999999999998E-12</c:v>
                </c:pt>
                <c:pt idx="45928">
                  <c:v>5.5019999999999998E-12</c:v>
                </c:pt>
                <c:pt idx="45929">
                  <c:v>5.5119999999999999E-12</c:v>
                </c:pt>
                <c:pt idx="45930">
                  <c:v>5.517E-12</c:v>
                </c:pt>
                <c:pt idx="45931">
                  <c:v>5.5160000000000003E-12</c:v>
                </c:pt>
                <c:pt idx="45932">
                  <c:v>5.5129999999999996E-12</c:v>
                </c:pt>
                <c:pt idx="45933">
                  <c:v>5.5179999999999997E-12</c:v>
                </c:pt>
                <c:pt idx="45934">
                  <c:v>5.517E-12</c:v>
                </c:pt>
                <c:pt idx="45935">
                  <c:v>5.5229999999999998E-12</c:v>
                </c:pt>
                <c:pt idx="45936">
                  <c:v>5.5119999999999999E-12</c:v>
                </c:pt>
                <c:pt idx="45937">
                  <c:v>5.517E-12</c:v>
                </c:pt>
                <c:pt idx="45938">
                  <c:v>5.5160000000000003E-12</c:v>
                </c:pt>
                <c:pt idx="45939">
                  <c:v>5.5259999999999997E-12</c:v>
                </c:pt>
                <c:pt idx="45940">
                  <c:v>5.5320000000000003E-12</c:v>
                </c:pt>
                <c:pt idx="45941">
                  <c:v>5.5350000000000001E-12</c:v>
                </c:pt>
                <c:pt idx="45942">
                  <c:v>5.5419999999999996E-12</c:v>
                </c:pt>
                <c:pt idx="45943">
                  <c:v>5.5560000000000002E-12</c:v>
                </c:pt>
                <c:pt idx="45944">
                  <c:v>5.5629999999999996E-12</c:v>
                </c:pt>
                <c:pt idx="45945">
                  <c:v>5.5660000000000003E-12</c:v>
                </c:pt>
                <c:pt idx="45946">
                  <c:v>5.5710000000000004E-12</c:v>
                </c:pt>
                <c:pt idx="45947">
                  <c:v>5.5839999999999996E-12</c:v>
                </c:pt>
                <c:pt idx="45948">
                  <c:v>5.5859999999999998E-12</c:v>
                </c:pt>
                <c:pt idx="45949">
                  <c:v>5.5919999999999996E-12</c:v>
                </c:pt>
                <c:pt idx="45950">
                  <c:v>5.5939999999999998E-12</c:v>
                </c:pt>
                <c:pt idx="45951">
                  <c:v>5.5939999999999998E-12</c:v>
                </c:pt>
                <c:pt idx="45952">
                  <c:v>5.5939999999999998E-12</c:v>
                </c:pt>
                <c:pt idx="45953">
                  <c:v>5.6030000000000003E-12</c:v>
                </c:pt>
                <c:pt idx="45954">
                  <c:v>5.604E-12</c:v>
                </c:pt>
                <c:pt idx="45955">
                  <c:v>5.6190000000000002E-12</c:v>
                </c:pt>
                <c:pt idx="45956">
                  <c:v>5.625E-12</c:v>
                </c:pt>
                <c:pt idx="45957">
                  <c:v>5.6229999999999998E-12</c:v>
                </c:pt>
                <c:pt idx="45958">
                  <c:v>5.63E-12</c:v>
                </c:pt>
                <c:pt idx="45959">
                  <c:v>5.6389999999999997E-12</c:v>
                </c:pt>
                <c:pt idx="45960">
                  <c:v>5.6469999999999997E-12</c:v>
                </c:pt>
                <c:pt idx="45961">
                  <c:v>5.6549999999999996E-12</c:v>
                </c:pt>
                <c:pt idx="45962">
                  <c:v>5.6500000000000004E-12</c:v>
                </c:pt>
                <c:pt idx="45963">
                  <c:v>5.6610000000000002E-12</c:v>
                </c:pt>
                <c:pt idx="45964">
                  <c:v>5.6699999999999999E-12</c:v>
                </c:pt>
                <c:pt idx="45965">
                  <c:v>5.6809999999999997E-12</c:v>
                </c:pt>
                <c:pt idx="45966">
                  <c:v>5.6699999999999999E-12</c:v>
                </c:pt>
                <c:pt idx="45967">
                  <c:v>5.68E-12</c:v>
                </c:pt>
                <c:pt idx="45968">
                  <c:v>5.6850000000000001E-12</c:v>
                </c:pt>
                <c:pt idx="45969">
                  <c:v>5.6950000000000003E-12</c:v>
                </c:pt>
                <c:pt idx="45970">
                  <c:v>5.7030000000000002E-12</c:v>
                </c:pt>
                <c:pt idx="45971">
                  <c:v>5.7119999999999999E-12</c:v>
                </c:pt>
                <c:pt idx="45972">
                  <c:v>5.717E-12</c:v>
                </c:pt>
                <c:pt idx="45973">
                  <c:v>5.7279999999999998E-12</c:v>
                </c:pt>
                <c:pt idx="45974">
                  <c:v>5.7199999999999999E-12</c:v>
                </c:pt>
                <c:pt idx="45975">
                  <c:v>5.7329999999999999E-12</c:v>
                </c:pt>
                <c:pt idx="45976">
                  <c:v>5.7400000000000002E-12</c:v>
                </c:pt>
                <c:pt idx="45977">
                  <c:v>5.7430000000000001E-12</c:v>
                </c:pt>
                <c:pt idx="45978">
                  <c:v>5.7469999999999996E-12</c:v>
                </c:pt>
                <c:pt idx="45979">
                  <c:v>5.7640000000000001E-12</c:v>
                </c:pt>
                <c:pt idx="45980">
                  <c:v>5.7699999999999998E-12</c:v>
                </c:pt>
                <c:pt idx="45981">
                  <c:v>5.7740000000000002E-12</c:v>
                </c:pt>
                <c:pt idx="45982">
                  <c:v>5.7729999999999997E-12</c:v>
                </c:pt>
                <c:pt idx="45983">
                  <c:v>5.7829999999999999E-12</c:v>
                </c:pt>
                <c:pt idx="45984">
                  <c:v>5.7859999999999998E-12</c:v>
                </c:pt>
                <c:pt idx="45985">
                  <c:v>5.8019999999999997E-12</c:v>
                </c:pt>
                <c:pt idx="45986">
                  <c:v>5.8000000000000003E-12</c:v>
                </c:pt>
                <c:pt idx="45987">
                  <c:v>5.8140000000000001E-12</c:v>
                </c:pt>
                <c:pt idx="45988">
                  <c:v>5.8179999999999996E-12</c:v>
                </c:pt>
                <c:pt idx="45989">
                  <c:v>5.8259999999999996E-12</c:v>
                </c:pt>
                <c:pt idx="45990">
                  <c:v>5.8329999999999999E-12</c:v>
                </c:pt>
                <c:pt idx="45991">
                  <c:v>5.859E-12</c:v>
                </c:pt>
                <c:pt idx="45992">
                  <c:v>5.8550000000000004E-12</c:v>
                </c:pt>
                <c:pt idx="45993">
                  <c:v>5.8630000000000004E-12</c:v>
                </c:pt>
                <c:pt idx="45994">
                  <c:v>5.8710000000000003E-12</c:v>
                </c:pt>
                <c:pt idx="45995">
                  <c:v>5.8809999999999997E-12</c:v>
                </c:pt>
                <c:pt idx="45996">
                  <c:v>5.8829999999999999E-12</c:v>
                </c:pt>
                <c:pt idx="45997">
                  <c:v>5.8820000000000002E-12</c:v>
                </c:pt>
                <c:pt idx="45998">
                  <c:v>5.8900000000000001E-12</c:v>
                </c:pt>
                <c:pt idx="45999">
                  <c:v>5.8989999999999998E-12</c:v>
                </c:pt>
                <c:pt idx="46000">
                  <c:v>5.9039999999999999E-12</c:v>
                </c:pt>
                <c:pt idx="46001">
                  <c:v>5.901E-12</c:v>
                </c:pt>
                <c:pt idx="46002">
                  <c:v>5.9149999999999997E-12</c:v>
                </c:pt>
                <c:pt idx="46003">
                  <c:v>5.9210000000000003E-12</c:v>
                </c:pt>
                <c:pt idx="46004">
                  <c:v>5.9240000000000002E-12</c:v>
                </c:pt>
                <c:pt idx="46005">
                  <c:v>5.9350000000000001E-12</c:v>
                </c:pt>
                <c:pt idx="46006">
                  <c:v>5.943E-12</c:v>
                </c:pt>
                <c:pt idx="46007">
                  <c:v>5.9569999999999998E-12</c:v>
                </c:pt>
                <c:pt idx="46008">
                  <c:v>5.9560000000000001E-12</c:v>
                </c:pt>
                <c:pt idx="46009">
                  <c:v>5.9690000000000001E-12</c:v>
                </c:pt>
                <c:pt idx="46010">
                  <c:v>5.9710000000000003E-12</c:v>
                </c:pt>
                <c:pt idx="46011">
                  <c:v>5.9649999999999997E-12</c:v>
                </c:pt>
                <c:pt idx="46012">
                  <c:v>5.9760000000000004E-12</c:v>
                </c:pt>
                <c:pt idx="46013">
                  <c:v>5.9920000000000003E-12</c:v>
                </c:pt>
                <c:pt idx="46014">
                  <c:v>6.001E-12</c:v>
                </c:pt>
                <c:pt idx="46015">
                  <c:v>6.0050000000000004E-12</c:v>
                </c:pt>
                <c:pt idx="46016">
                  <c:v>6.0160000000000002E-12</c:v>
                </c:pt>
                <c:pt idx="46017">
                  <c:v>6.0190000000000001E-12</c:v>
                </c:pt>
                <c:pt idx="46018">
                  <c:v>6.0160000000000002E-12</c:v>
                </c:pt>
                <c:pt idx="46019">
                  <c:v>6.0160000000000002E-12</c:v>
                </c:pt>
                <c:pt idx="46020">
                  <c:v>6.0279999999999998E-12</c:v>
                </c:pt>
                <c:pt idx="46021">
                  <c:v>6.0320000000000001E-12</c:v>
                </c:pt>
                <c:pt idx="46022">
                  <c:v>6.035E-12</c:v>
                </c:pt>
                <c:pt idx="46023">
                  <c:v>6.0480000000000001E-12</c:v>
                </c:pt>
                <c:pt idx="46024">
                  <c:v>6.0389999999999996E-12</c:v>
                </c:pt>
                <c:pt idx="46025">
                  <c:v>6.0500000000000003E-12</c:v>
                </c:pt>
                <c:pt idx="46026">
                  <c:v>6.0500000000000003E-12</c:v>
                </c:pt>
                <c:pt idx="46027">
                  <c:v>6.0589999999999999E-12</c:v>
                </c:pt>
                <c:pt idx="46028">
                  <c:v>6.0680000000000004E-12</c:v>
                </c:pt>
                <c:pt idx="46029">
                  <c:v>6.0749999999999999E-12</c:v>
                </c:pt>
                <c:pt idx="46030">
                  <c:v>6.085E-12</c:v>
                </c:pt>
                <c:pt idx="46031">
                  <c:v>6.0989999999999998E-12</c:v>
                </c:pt>
                <c:pt idx="46032">
                  <c:v>6.1050000000000003E-12</c:v>
                </c:pt>
                <c:pt idx="46033">
                  <c:v>6.0980000000000001E-12</c:v>
                </c:pt>
                <c:pt idx="46034">
                  <c:v>6.1019999999999996E-12</c:v>
                </c:pt>
                <c:pt idx="46035">
                  <c:v>6.1030000000000001E-12</c:v>
                </c:pt>
                <c:pt idx="46036">
                  <c:v>6.1080000000000002E-12</c:v>
                </c:pt>
                <c:pt idx="46037">
                  <c:v>6.1160000000000002E-12</c:v>
                </c:pt>
                <c:pt idx="46038">
                  <c:v>6.1260000000000004E-12</c:v>
                </c:pt>
                <c:pt idx="46039">
                  <c:v>6.135E-12</c:v>
                </c:pt>
                <c:pt idx="46040">
                  <c:v>6.1359999999999997E-12</c:v>
                </c:pt>
                <c:pt idx="46041">
                  <c:v>6.1480000000000001E-12</c:v>
                </c:pt>
                <c:pt idx="46042">
                  <c:v>6.135E-12</c:v>
                </c:pt>
                <c:pt idx="46043">
                  <c:v>6.143E-12</c:v>
                </c:pt>
                <c:pt idx="46044">
                  <c:v>6.1489999999999997E-12</c:v>
                </c:pt>
                <c:pt idx="46045">
                  <c:v>6.1619999999999998E-12</c:v>
                </c:pt>
                <c:pt idx="46046">
                  <c:v>6.1630000000000003E-12</c:v>
                </c:pt>
                <c:pt idx="46047">
                  <c:v>6.1809999999999996E-12</c:v>
                </c:pt>
                <c:pt idx="46048">
                  <c:v>6.1870000000000002E-12</c:v>
                </c:pt>
                <c:pt idx="46049">
                  <c:v>6.1989999999999997E-12</c:v>
                </c:pt>
                <c:pt idx="46050">
                  <c:v>6.2030000000000001E-12</c:v>
                </c:pt>
                <c:pt idx="46051">
                  <c:v>6.2050000000000003E-12</c:v>
                </c:pt>
                <c:pt idx="46052">
                  <c:v>6.2089999999999999E-12</c:v>
                </c:pt>
                <c:pt idx="46053">
                  <c:v>6.2199999999999997E-12</c:v>
                </c:pt>
                <c:pt idx="46054">
                  <c:v>6.2249999999999998E-12</c:v>
                </c:pt>
                <c:pt idx="46055">
                  <c:v>6.227E-12</c:v>
                </c:pt>
                <c:pt idx="46056">
                  <c:v>6.2260000000000003E-12</c:v>
                </c:pt>
                <c:pt idx="46057">
                  <c:v>6.2409999999999998E-12</c:v>
                </c:pt>
                <c:pt idx="46058">
                  <c:v>6.2439999999999996E-12</c:v>
                </c:pt>
                <c:pt idx="46059">
                  <c:v>6.2550000000000003E-12</c:v>
                </c:pt>
                <c:pt idx="46060">
                  <c:v>6.2580000000000002E-12</c:v>
                </c:pt>
                <c:pt idx="46061">
                  <c:v>6.2699999999999997E-12</c:v>
                </c:pt>
                <c:pt idx="46062">
                  <c:v>6.2660000000000002E-12</c:v>
                </c:pt>
                <c:pt idx="46063">
                  <c:v>6.2799999999999999E-12</c:v>
                </c:pt>
                <c:pt idx="46064">
                  <c:v>6.2719999999999999E-12</c:v>
                </c:pt>
                <c:pt idx="46065">
                  <c:v>6.2790000000000002E-12</c:v>
                </c:pt>
                <c:pt idx="46066">
                  <c:v>6.2829999999999998E-12</c:v>
                </c:pt>
                <c:pt idx="46067">
                  <c:v>6.2959999999999998E-12</c:v>
                </c:pt>
                <c:pt idx="46068">
                  <c:v>6.306E-12</c:v>
                </c:pt>
                <c:pt idx="46069">
                  <c:v>6.3089999999999999E-12</c:v>
                </c:pt>
                <c:pt idx="46070">
                  <c:v>6.3000000000000002E-12</c:v>
                </c:pt>
                <c:pt idx="46071">
                  <c:v>6.3080000000000002E-12</c:v>
                </c:pt>
                <c:pt idx="46072">
                  <c:v>6.3149999999999996E-12</c:v>
                </c:pt>
                <c:pt idx="46073">
                  <c:v>6.3199999999999997E-12</c:v>
                </c:pt>
                <c:pt idx="46074">
                  <c:v>6.3260000000000003E-12</c:v>
                </c:pt>
                <c:pt idx="46075">
                  <c:v>6.3320000000000001E-12</c:v>
                </c:pt>
                <c:pt idx="46076">
                  <c:v>6.335E-12</c:v>
                </c:pt>
                <c:pt idx="46077">
                  <c:v>6.3450000000000001E-12</c:v>
                </c:pt>
                <c:pt idx="46078">
                  <c:v>6.3439999999999996E-12</c:v>
                </c:pt>
                <c:pt idx="46079">
                  <c:v>6.3409999999999997E-12</c:v>
                </c:pt>
                <c:pt idx="46080">
                  <c:v>6.3420000000000002E-12</c:v>
                </c:pt>
                <c:pt idx="46081">
                  <c:v>6.3580000000000002E-12</c:v>
                </c:pt>
                <c:pt idx="46082">
                  <c:v>6.3569999999999997E-12</c:v>
                </c:pt>
                <c:pt idx="46083">
                  <c:v>6.3580000000000002E-12</c:v>
                </c:pt>
                <c:pt idx="46084">
                  <c:v>6.3550000000000003E-12</c:v>
                </c:pt>
                <c:pt idx="46085">
                  <c:v>6.3589999999999999E-12</c:v>
                </c:pt>
                <c:pt idx="46086">
                  <c:v>6.3600000000000004E-12</c:v>
                </c:pt>
                <c:pt idx="46087">
                  <c:v>6.385E-12</c:v>
                </c:pt>
                <c:pt idx="46088">
                  <c:v>6.3810000000000004E-12</c:v>
                </c:pt>
                <c:pt idx="46089">
                  <c:v>6.3870000000000001E-12</c:v>
                </c:pt>
                <c:pt idx="46090">
                  <c:v>6.3840000000000003E-12</c:v>
                </c:pt>
                <c:pt idx="46091">
                  <c:v>6.4249999999999998E-12</c:v>
                </c:pt>
                <c:pt idx="46092">
                  <c:v>6.3959999999999998E-12</c:v>
                </c:pt>
                <c:pt idx="46093">
                  <c:v>6.4000000000000002E-12</c:v>
                </c:pt>
                <c:pt idx="46094">
                  <c:v>6.406E-12</c:v>
                </c:pt>
                <c:pt idx="46095">
                  <c:v>6.4080000000000002E-12</c:v>
                </c:pt>
                <c:pt idx="46096">
                  <c:v>6.4160000000000001E-12</c:v>
                </c:pt>
                <c:pt idx="46097">
                  <c:v>6.4169999999999998E-12</c:v>
                </c:pt>
                <c:pt idx="46098">
                  <c:v>6.4160000000000001E-12</c:v>
                </c:pt>
                <c:pt idx="46099">
                  <c:v>6.4329999999999998E-12</c:v>
                </c:pt>
                <c:pt idx="46100">
                  <c:v>6.4260000000000003E-12</c:v>
                </c:pt>
                <c:pt idx="46101">
                  <c:v>6.4320000000000001E-12</c:v>
                </c:pt>
                <c:pt idx="46102">
                  <c:v>6.4310000000000004E-12</c:v>
                </c:pt>
                <c:pt idx="46103">
                  <c:v>6.448E-12</c:v>
                </c:pt>
                <c:pt idx="46104">
                  <c:v>6.456E-12</c:v>
                </c:pt>
                <c:pt idx="46105">
                  <c:v>6.4569999999999996E-12</c:v>
                </c:pt>
                <c:pt idx="46106">
                  <c:v>6.4470000000000003E-12</c:v>
                </c:pt>
                <c:pt idx="46107">
                  <c:v>6.4520000000000004E-12</c:v>
                </c:pt>
                <c:pt idx="46108">
                  <c:v>6.4580000000000001E-12</c:v>
                </c:pt>
                <c:pt idx="46109">
                  <c:v>6.4749999999999998E-12</c:v>
                </c:pt>
                <c:pt idx="46110">
                  <c:v>6.477E-12</c:v>
                </c:pt>
                <c:pt idx="46111">
                  <c:v>6.4779999999999997E-12</c:v>
                </c:pt>
                <c:pt idx="46112">
                  <c:v>6.469E-12</c:v>
                </c:pt>
                <c:pt idx="46113">
                  <c:v>6.4879999999999998E-12</c:v>
                </c:pt>
                <c:pt idx="46114">
                  <c:v>6.4870000000000001E-12</c:v>
                </c:pt>
                <c:pt idx="46115">
                  <c:v>6.4909999999999997E-12</c:v>
                </c:pt>
                <c:pt idx="46116">
                  <c:v>6.4879999999999998E-12</c:v>
                </c:pt>
                <c:pt idx="46117">
                  <c:v>6.4959999999999998E-12</c:v>
                </c:pt>
                <c:pt idx="46118">
                  <c:v>6.4870000000000001E-12</c:v>
                </c:pt>
                <c:pt idx="46119">
                  <c:v>6.4849999999999999E-12</c:v>
                </c:pt>
                <c:pt idx="46120">
                  <c:v>6.469E-12</c:v>
                </c:pt>
                <c:pt idx="46121">
                  <c:v>6.477E-12</c:v>
                </c:pt>
                <c:pt idx="46122">
                  <c:v>6.4699999999999997E-12</c:v>
                </c:pt>
                <c:pt idx="46123">
                  <c:v>6.4740000000000001E-12</c:v>
                </c:pt>
                <c:pt idx="46124">
                  <c:v>6.4799999999999999E-12</c:v>
                </c:pt>
                <c:pt idx="46125">
                  <c:v>6.4829999999999997E-12</c:v>
                </c:pt>
                <c:pt idx="46126">
                  <c:v>6.4870000000000001E-12</c:v>
                </c:pt>
                <c:pt idx="46127">
                  <c:v>6.4929999999999999E-12</c:v>
                </c:pt>
                <c:pt idx="46128">
                  <c:v>6.4989999999999997E-12</c:v>
                </c:pt>
                <c:pt idx="46129">
                  <c:v>6.5059999999999999E-12</c:v>
                </c:pt>
                <c:pt idx="46130">
                  <c:v>6.5039999999999998E-12</c:v>
                </c:pt>
                <c:pt idx="46131">
                  <c:v>6.5080000000000001E-12</c:v>
                </c:pt>
                <c:pt idx="46132">
                  <c:v>6.5030000000000001E-12</c:v>
                </c:pt>
                <c:pt idx="46133">
                  <c:v>6.5030000000000001E-12</c:v>
                </c:pt>
                <c:pt idx="46134">
                  <c:v>6.5050000000000003E-12</c:v>
                </c:pt>
                <c:pt idx="46135">
                  <c:v>6.5089999999999998E-12</c:v>
                </c:pt>
                <c:pt idx="46136">
                  <c:v>6.4840000000000002E-12</c:v>
                </c:pt>
                <c:pt idx="46137">
                  <c:v>6.4950000000000001E-12</c:v>
                </c:pt>
                <c:pt idx="46138">
                  <c:v>6.4950000000000001E-12</c:v>
                </c:pt>
                <c:pt idx="46139">
                  <c:v>6.5030000000000001E-12</c:v>
                </c:pt>
                <c:pt idx="46140">
                  <c:v>6.5020000000000004E-12</c:v>
                </c:pt>
                <c:pt idx="46141">
                  <c:v>6.5069999999999996E-12</c:v>
                </c:pt>
                <c:pt idx="46142">
                  <c:v>6.5000000000000002E-12</c:v>
                </c:pt>
                <c:pt idx="46143">
                  <c:v>6.5020000000000004E-12</c:v>
                </c:pt>
                <c:pt idx="46144">
                  <c:v>6.4970000000000003E-12</c:v>
                </c:pt>
                <c:pt idx="46145">
                  <c:v>6.4779999999999997E-12</c:v>
                </c:pt>
                <c:pt idx="46146">
                  <c:v>6.4879999999999998E-12</c:v>
                </c:pt>
                <c:pt idx="46147">
                  <c:v>6.4840000000000002E-12</c:v>
                </c:pt>
                <c:pt idx="46148">
                  <c:v>6.4749999999999998E-12</c:v>
                </c:pt>
                <c:pt idx="46149">
                  <c:v>6.4790000000000002E-12</c:v>
                </c:pt>
                <c:pt idx="46150">
                  <c:v>6.4669999999999998E-12</c:v>
                </c:pt>
                <c:pt idx="46151">
                  <c:v>6.4730000000000004E-12</c:v>
                </c:pt>
                <c:pt idx="46152">
                  <c:v>6.4749999999999998E-12</c:v>
                </c:pt>
                <c:pt idx="46153">
                  <c:v>6.4799999999999999E-12</c:v>
                </c:pt>
                <c:pt idx="46154">
                  <c:v>6.4660000000000001E-12</c:v>
                </c:pt>
                <c:pt idx="46155">
                  <c:v>6.4719999999999999E-12</c:v>
                </c:pt>
                <c:pt idx="46156">
                  <c:v>6.4639999999999999E-12</c:v>
                </c:pt>
                <c:pt idx="46157">
                  <c:v>6.4530000000000001E-12</c:v>
                </c:pt>
                <c:pt idx="46158">
                  <c:v>6.4530000000000001E-12</c:v>
                </c:pt>
                <c:pt idx="46159">
                  <c:v>6.4619999999999997E-12</c:v>
                </c:pt>
                <c:pt idx="46160">
                  <c:v>6.4450000000000001E-12</c:v>
                </c:pt>
                <c:pt idx="46161">
                  <c:v>6.4349999999999999E-12</c:v>
                </c:pt>
                <c:pt idx="46162">
                  <c:v>6.4310000000000004E-12</c:v>
                </c:pt>
                <c:pt idx="46163">
                  <c:v>6.4149999999999996E-12</c:v>
                </c:pt>
                <c:pt idx="46164">
                  <c:v>6.4039999999999998E-12</c:v>
                </c:pt>
                <c:pt idx="46165">
                  <c:v>6.4069999999999997E-12</c:v>
                </c:pt>
                <c:pt idx="46166">
                  <c:v>6.3970000000000003E-12</c:v>
                </c:pt>
                <c:pt idx="46167">
                  <c:v>6.398E-12</c:v>
                </c:pt>
                <c:pt idx="46168">
                  <c:v>6.3890000000000003E-12</c:v>
                </c:pt>
                <c:pt idx="46169">
                  <c:v>6.3879999999999998E-12</c:v>
                </c:pt>
                <c:pt idx="46170">
                  <c:v>6.3699999999999997E-12</c:v>
                </c:pt>
                <c:pt idx="46171">
                  <c:v>6.3619999999999998E-12</c:v>
                </c:pt>
                <c:pt idx="46172">
                  <c:v>6.3600000000000004E-12</c:v>
                </c:pt>
                <c:pt idx="46173">
                  <c:v>6.3580000000000002E-12</c:v>
                </c:pt>
                <c:pt idx="46174">
                  <c:v>6.3470000000000003E-12</c:v>
                </c:pt>
                <c:pt idx="46175">
                  <c:v>6.3439999999999996E-12</c:v>
                </c:pt>
                <c:pt idx="46176">
                  <c:v>6.3340000000000003E-12</c:v>
                </c:pt>
                <c:pt idx="46177">
                  <c:v>6.3370000000000002E-12</c:v>
                </c:pt>
                <c:pt idx="46178">
                  <c:v>6.3240000000000001E-12</c:v>
                </c:pt>
                <c:pt idx="46179">
                  <c:v>6.3260000000000003E-12</c:v>
                </c:pt>
                <c:pt idx="46180">
                  <c:v>6.3130000000000003E-12</c:v>
                </c:pt>
                <c:pt idx="46181">
                  <c:v>6.3050000000000003E-12</c:v>
                </c:pt>
                <c:pt idx="46182">
                  <c:v>6.298E-12</c:v>
                </c:pt>
                <c:pt idx="46183">
                  <c:v>6.2950000000000001E-12</c:v>
                </c:pt>
                <c:pt idx="46184">
                  <c:v>6.2820000000000001E-12</c:v>
                </c:pt>
                <c:pt idx="46185">
                  <c:v>6.2829999999999998E-12</c:v>
                </c:pt>
                <c:pt idx="46186">
                  <c:v>6.2680000000000004E-12</c:v>
                </c:pt>
                <c:pt idx="46187">
                  <c:v>6.264E-12</c:v>
                </c:pt>
                <c:pt idx="46188">
                  <c:v>6.2550000000000003E-12</c:v>
                </c:pt>
                <c:pt idx="46189">
                  <c:v>6.2550000000000003E-12</c:v>
                </c:pt>
                <c:pt idx="46190">
                  <c:v>6.2459999999999998E-12</c:v>
                </c:pt>
                <c:pt idx="46191">
                  <c:v>6.2459999999999998E-12</c:v>
                </c:pt>
                <c:pt idx="46192">
                  <c:v>6.2329999999999998E-12</c:v>
                </c:pt>
                <c:pt idx="46193">
                  <c:v>6.227E-12</c:v>
                </c:pt>
                <c:pt idx="46194">
                  <c:v>6.2180000000000004E-12</c:v>
                </c:pt>
                <c:pt idx="46195">
                  <c:v>6.2169999999999999E-12</c:v>
                </c:pt>
                <c:pt idx="46196">
                  <c:v>6.2030000000000001E-12</c:v>
                </c:pt>
                <c:pt idx="46197">
                  <c:v>6.1939999999999997E-12</c:v>
                </c:pt>
                <c:pt idx="46198">
                  <c:v>6.1749999999999998E-12</c:v>
                </c:pt>
                <c:pt idx="46199">
                  <c:v>6.1649999999999997E-12</c:v>
                </c:pt>
                <c:pt idx="46200">
                  <c:v>6.156E-12</c:v>
                </c:pt>
                <c:pt idx="46201">
                  <c:v>6.1470000000000004E-12</c:v>
                </c:pt>
                <c:pt idx="46202">
                  <c:v>6.1320000000000001E-12</c:v>
                </c:pt>
                <c:pt idx="46203">
                  <c:v>6.1169999999999999E-12</c:v>
                </c:pt>
                <c:pt idx="46204">
                  <c:v>6.1089999999999999E-12</c:v>
                </c:pt>
                <c:pt idx="46205">
                  <c:v>6.1000000000000003E-12</c:v>
                </c:pt>
                <c:pt idx="46206">
                  <c:v>6.0879999999999999E-12</c:v>
                </c:pt>
                <c:pt idx="46207">
                  <c:v>6.0859999999999997E-12</c:v>
                </c:pt>
                <c:pt idx="46208">
                  <c:v>6.0749999999999999E-12</c:v>
                </c:pt>
                <c:pt idx="46209">
                  <c:v>6.0760000000000004E-12</c:v>
                </c:pt>
                <c:pt idx="46210">
                  <c:v>6.0630000000000003E-12</c:v>
                </c:pt>
                <c:pt idx="46211">
                  <c:v>6.0569999999999997E-12</c:v>
                </c:pt>
                <c:pt idx="46212">
                  <c:v>6.0409999999999998E-12</c:v>
                </c:pt>
                <c:pt idx="46213">
                  <c:v>6.0290000000000003E-12</c:v>
                </c:pt>
                <c:pt idx="46214">
                  <c:v>6.0130000000000003E-12</c:v>
                </c:pt>
                <c:pt idx="46215">
                  <c:v>6.014E-12</c:v>
                </c:pt>
                <c:pt idx="46216">
                  <c:v>6.0000000000000003E-12</c:v>
                </c:pt>
                <c:pt idx="46217">
                  <c:v>5.985E-12</c:v>
                </c:pt>
                <c:pt idx="46218">
                  <c:v>5.9749999999999999E-12</c:v>
                </c:pt>
                <c:pt idx="46219">
                  <c:v>5.9690000000000001E-12</c:v>
                </c:pt>
                <c:pt idx="46220">
                  <c:v>5.9669999999999999E-12</c:v>
                </c:pt>
                <c:pt idx="46221">
                  <c:v>5.9599999999999996E-12</c:v>
                </c:pt>
                <c:pt idx="46222">
                  <c:v>5.9469999999999996E-12</c:v>
                </c:pt>
                <c:pt idx="46223">
                  <c:v>5.9340000000000004E-12</c:v>
                </c:pt>
                <c:pt idx="46224">
                  <c:v>5.9229999999999997E-12</c:v>
                </c:pt>
                <c:pt idx="46225">
                  <c:v>5.9030000000000002E-12</c:v>
                </c:pt>
                <c:pt idx="46226">
                  <c:v>5.8889999999999996E-12</c:v>
                </c:pt>
                <c:pt idx="46227">
                  <c:v>5.872E-12</c:v>
                </c:pt>
                <c:pt idx="46228">
                  <c:v>5.851E-12</c:v>
                </c:pt>
                <c:pt idx="46229">
                  <c:v>5.838E-12</c:v>
                </c:pt>
                <c:pt idx="46230">
                  <c:v>5.817E-12</c:v>
                </c:pt>
                <c:pt idx="46231">
                  <c:v>5.8140000000000001E-12</c:v>
                </c:pt>
                <c:pt idx="46232">
                  <c:v>5.8060000000000001E-12</c:v>
                </c:pt>
                <c:pt idx="46233">
                  <c:v>5.7900000000000002E-12</c:v>
                </c:pt>
                <c:pt idx="46234">
                  <c:v>5.7829999999999999E-12</c:v>
                </c:pt>
                <c:pt idx="46235">
                  <c:v>5.772E-12</c:v>
                </c:pt>
                <c:pt idx="46236">
                  <c:v>5.7630000000000004E-12</c:v>
                </c:pt>
                <c:pt idx="46237">
                  <c:v>5.7699999999999998E-12</c:v>
                </c:pt>
                <c:pt idx="46238">
                  <c:v>5.7660000000000003E-12</c:v>
                </c:pt>
                <c:pt idx="46239">
                  <c:v>5.7599999999999997E-12</c:v>
                </c:pt>
                <c:pt idx="46240">
                  <c:v>5.7519999999999997E-12</c:v>
                </c:pt>
                <c:pt idx="46241">
                  <c:v>5.7599999999999997E-12</c:v>
                </c:pt>
                <c:pt idx="46242">
                  <c:v>5.7469999999999996E-12</c:v>
                </c:pt>
                <c:pt idx="46243">
                  <c:v>5.7389999999999997E-12</c:v>
                </c:pt>
                <c:pt idx="46244">
                  <c:v>5.7350000000000001E-12</c:v>
                </c:pt>
                <c:pt idx="46245">
                  <c:v>5.7320000000000002E-12</c:v>
                </c:pt>
                <c:pt idx="46246">
                  <c:v>5.7259999999999996E-12</c:v>
                </c:pt>
                <c:pt idx="46247">
                  <c:v>5.7220000000000001E-12</c:v>
                </c:pt>
                <c:pt idx="46248">
                  <c:v>5.7030000000000002E-12</c:v>
                </c:pt>
                <c:pt idx="46249">
                  <c:v>5.6989999999999998E-12</c:v>
                </c:pt>
                <c:pt idx="46250">
                  <c:v>5.696E-12</c:v>
                </c:pt>
                <c:pt idx="46251">
                  <c:v>5.6920000000000004E-12</c:v>
                </c:pt>
                <c:pt idx="46252">
                  <c:v>5.6779999999999998E-12</c:v>
                </c:pt>
                <c:pt idx="46253">
                  <c:v>5.675E-12</c:v>
                </c:pt>
                <c:pt idx="46254">
                  <c:v>5.6720000000000001E-12</c:v>
                </c:pt>
                <c:pt idx="46255">
                  <c:v>5.68E-12</c:v>
                </c:pt>
                <c:pt idx="46256">
                  <c:v>5.6619999999999999E-12</c:v>
                </c:pt>
                <c:pt idx="46257">
                  <c:v>5.6519999999999997E-12</c:v>
                </c:pt>
                <c:pt idx="46258">
                  <c:v>5.6389999999999997E-12</c:v>
                </c:pt>
                <c:pt idx="46259">
                  <c:v>5.6409999999999999E-12</c:v>
                </c:pt>
                <c:pt idx="46260">
                  <c:v>5.6370000000000003E-12</c:v>
                </c:pt>
                <c:pt idx="46261">
                  <c:v>5.6409999999999999E-12</c:v>
                </c:pt>
                <c:pt idx="46262">
                  <c:v>5.63E-12</c:v>
                </c:pt>
                <c:pt idx="46263">
                  <c:v>5.6270000000000002E-12</c:v>
                </c:pt>
                <c:pt idx="46264">
                  <c:v>5.625E-12</c:v>
                </c:pt>
                <c:pt idx="46265">
                  <c:v>5.6129999999999996E-12</c:v>
                </c:pt>
                <c:pt idx="46266">
                  <c:v>5.6129999999999996E-12</c:v>
                </c:pt>
                <c:pt idx="46267">
                  <c:v>5.5989999999999999E-12</c:v>
                </c:pt>
                <c:pt idx="46268">
                  <c:v>5.5980000000000002E-12</c:v>
                </c:pt>
                <c:pt idx="46269">
                  <c:v>5.5909999999999999E-12</c:v>
                </c:pt>
                <c:pt idx="46270">
                  <c:v>5.5770000000000002E-12</c:v>
                </c:pt>
                <c:pt idx="46271">
                  <c:v>5.5829999999999999E-12</c:v>
                </c:pt>
                <c:pt idx="46272">
                  <c:v>5.5839999999999996E-12</c:v>
                </c:pt>
                <c:pt idx="46273">
                  <c:v>5.5839999999999996E-12</c:v>
                </c:pt>
                <c:pt idx="46274">
                  <c:v>5.5809999999999997E-12</c:v>
                </c:pt>
                <c:pt idx="46275">
                  <c:v>5.5710000000000004E-12</c:v>
                </c:pt>
                <c:pt idx="46276">
                  <c:v>5.5690000000000002E-12</c:v>
                </c:pt>
                <c:pt idx="46277">
                  <c:v>5.5759999999999997E-12</c:v>
                </c:pt>
                <c:pt idx="46278">
                  <c:v>5.5610000000000002E-12</c:v>
                </c:pt>
                <c:pt idx="46279">
                  <c:v>5.5580000000000003E-12</c:v>
                </c:pt>
                <c:pt idx="46280">
                  <c:v>5.5480000000000002E-12</c:v>
                </c:pt>
                <c:pt idx="46281">
                  <c:v>5.5480000000000002E-12</c:v>
                </c:pt>
                <c:pt idx="46282">
                  <c:v>5.5409999999999999E-12</c:v>
                </c:pt>
                <c:pt idx="46283">
                  <c:v>5.5370000000000003E-12</c:v>
                </c:pt>
                <c:pt idx="46284">
                  <c:v>5.5320000000000003E-12</c:v>
                </c:pt>
                <c:pt idx="46285">
                  <c:v>5.533E-12</c:v>
                </c:pt>
                <c:pt idx="46286">
                  <c:v>5.5279999999999999E-12</c:v>
                </c:pt>
                <c:pt idx="46287">
                  <c:v>5.5320000000000003E-12</c:v>
                </c:pt>
                <c:pt idx="46288">
                  <c:v>5.5359999999999998E-12</c:v>
                </c:pt>
                <c:pt idx="46289">
                  <c:v>5.5430000000000001E-12</c:v>
                </c:pt>
                <c:pt idx="46290">
                  <c:v>5.5359999999999998E-12</c:v>
                </c:pt>
                <c:pt idx="46291">
                  <c:v>5.5300000000000001E-12</c:v>
                </c:pt>
                <c:pt idx="46292">
                  <c:v>5.5350000000000001E-12</c:v>
                </c:pt>
                <c:pt idx="46293">
                  <c:v>5.5389999999999997E-12</c:v>
                </c:pt>
                <c:pt idx="46294">
                  <c:v>5.5320000000000003E-12</c:v>
                </c:pt>
                <c:pt idx="46295">
                  <c:v>5.5309999999999998E-12</c:v>
                </c:pt>
                <c:pt idx="46296">
                  <c:v>5.533E-12</c:v>
                </c:pt>
                <c:pt idx="46297">
                  <c:v>5.5320000000000003E-12</c:v>
                </c:pt>
                <c:pt idx="46298">
                  <c:v>5.5350000000000001E-12</c:v>
                </c:pt>
                <c:pt idx="46299">
                  <c:v>5.5240000000000003E-12</c:v>
                </c:pt>
                <c:pt idx="46300">
                  <c:v>5.5220000000000001E-12</c:v>
                </c:pt>
                <c:pt idx="46301">
                  <c:v>5.5209999999999996E-12</c:v>
                </c:pt>
                <c:pt idx="46302">
                  <c:v>5.5240000000000003E-12</c:v>
                </c:pt>
                <c:pt idx="46303">
                  <c:v>5.5270000000000002E-12</c:v>
                </c:pt>
                <c:pt idx="46304">
                  <c:v>5.538E-12</c:v>
                </c:pt>
                <c:pt idx="46305">
                  <c:v>5.5389999999999997E-12</c:v>
                </c:pt>
                <c:pt idx="46306">
                  <c:v>5.533E-12</c:v>
                </c:pt>
                <c:pt idx="46307">
                  <c:v>5.5290000000000004E-12</c:v>
                </c:pt>
                <c:pt idx="46308">
                  <c:v>5.533E-12</c:v>
                </c:pt>
                <c:pt idx="46309">
                  <c:v>5.5359999999999998E-12</c:v>
                </c:pt>
                <c:pt idx="46310">
                  <c:v>5.533E-12</c:v>
                </c:pt>
                <c:pt idx="46311">
                  <c:v>5.5290000000000004E-12</c:v>
                </c:pt>
                <c:pt idx="46312">
                  <c:v>5.5240000000000003E-12</c:v>
                </c:pt>
                <c:pt idx="46313">
                  <c:v>5.5300000000000001E-12</c:v>
                </c:pt>
                <c:pt idx="46314">
                  <c:v>5.5279999999999999E-12</c:v>
                </c:pt>
                <c:pt idx="46315">
                  <c:v>5.533E-12</c:v>
                </c:pt>
                <c:pt idx="46316">
                  <c:v>5.5359999999999998E-12</c:v>
                </c:pt>
                <c:pt idx="46317">
                  <c:v>5.5480000000000002E-12</c:v>
                </c:pt>
                <c:pt idx="46318">
                  <c:v>5.5389999999999997E-12</c:v>
                </c:pt>
                <c:pt idx="46319">
                  <c:v>5.546E-12</c:v>
                </c:pt>
                <c:pt idx="46320">
                  <c:v>5.5439999999999998E-12</c:v>
                </c:pt>
                <c:pt idx="46321">
                  <c:v>5.5439999999999998E-12</c:v>
                </c:pt>
                <c:pt idx="46322">
                  <c:v>5.5450000000000003E-12</c:v>
                </c:pt>
                <c:pt idx="46323">
                  <c:v>5.5510000000000001E-12</c:v>
                </c:pt>
                <c:pt idx="46324">
                  <c:v>5.5510000000000001E-12</c:v>
                </c:pt>
                <c:pt idx="46325">
                  <c:v>5.5510000000000001E-12</c:v>
                </c:pt>
                <c:pt idx="46326">
                  <c:v>5.5510000000000001E-12</c:v>
                </c:pt>
                <c:pt idx="46327">
                  <c:v>5.5480000000000002E-12</c:v>
                </c:pt>
                <c:pt idx="46328">
                  <c:v>5.5500000000000004E-12</c:v>
                </c:pt>
                <c:pt idx="46329">
                  <c:v>5.5569999999999998E-12</c:v>
                </c:pt>
                <c:pt idx="46330">
                  <c:v>5.5599999999999997E-12</c:v>
                </c:pt>
                <c:pt idx="46331">
                  <c:v>5.5740000000000003E-12</c:v>
                </c:pt>
                <c:pt idx="46332">
                  <c:v>5.5740000000000003E-12</c:v>
                </c:pt>
                <c:pt idx="46333">
                  <c:v>5.588E-12</c:v>
                </c:pt>
                <c:pt idx="46334">
                  <c:v>5.5919999999999996E-12</c:v>
                </c:pt>
                <c:pt idx="46335">
                  <c:v>5.5889999999999997E-12</c:v>
                </c:pt>
                <c:pt idx="46336">
                  <c:v>5.5870000000000003E-12</c:v>
                </c:pt>
                <c:pt idx="46337">
                  <c:v>5.5909999999999999E-12</c:v>
                </c:pt>
                <c:pt idx="46338">
                  <c:v>5.5859999999999998E-12</c:v>
                </c:pt>
                <c:pt idx="46339">
                  <c:v>5.588E-12</c:v>
                </c:pt>
                <c:pt idx="46340">
                  <c:v>5.5829999999999999E-12</c:v>
                </c:pt>
                <c:pt idx="46341">
                  <c:v>5.575E-12</c:v>
                </c:pt>
                <c:pt idx="46342">
                  <c:v>5.5930000000000001E-12</c:v>
                </c:pt>
                <c:pt idx="46343">
                  <c:v>5.5980000000000002E-12</c:v>
                </c:pt>
                <c:pt idx="46344">
                  <c:v>5.6000000000000004E-12</c:v>
                </c:pt>
                <c:pt idx="46345">
                  <c:v>5.6049999999999996E-12</c:v>
                </c:pt>
                <c:pt idx="46346">
                  <c:v>5.6049999999999996E-12</c:v>
                </c:pt>
                <c:pt idx="46347">
                  <c:v>5.6080000000000003E-12</c:v>
                </c:pt>
                <c:pt idx="46348">
                  <c:v>5.6129999999999996E-12</c:v>
                </c:pt>
                <c:pt idx="46349">
                  <c:v>5.6210000000000004E-12</c:v>
                </c:pt>
                <c:pt idx="46350">
                  <c:v>5.6179999999999997E-12</c:v>
                </c:pt>
                <c:pt idx="46351">
                  <c:v>5.6309999999999997E-12</c:v>
                </c:pt>
                <c:pt idx="46352">
                  <c:v>5.6320000000000002E-12</c:v>
                </c:pt>
                <c:pt idx="46353">
                  <c:v>5.6350000000000001E-12</c:v>
                </c:pt>
                <c:pt idx="46354">
                  <c:v>5.6359999999999998E-12</c:v>
                </c:pt>
                <c:pt idx="46355">
                  <c:v>5.6500000000000004E-12</c:v>
                </c:pt>
                <c:pt idx="46356">
                  <c:v>5.6539999999999999E-12</c:v>
                </c:pt>
                <c:pt idx="46357">
                  <c:v>5.6649999999999998E-12</c:v>
                </c:pt>
                <c:pt idx="46358">
                  <c:v>5.6679999999999997E-12</c:v>
                </c:pt>
                <c:pt idx="46359">
                  <c:v>5.6779999999999998E-12</c:v>
                </c:pt>
                <c:pt idx="46360">
                  <c:v>5.6909999999999999E-12</c:v>
                </c:pt>
                <c:pt idx="46361">
                  <c:v>5.6889999999999997E-12</c:v>
                </c:pt>
                <c:pt idx="46362">
                  <c:v>5.6870000000000003E-12</c:v>
                </c:pt>
                <c:pt idx="46363">
                  <c:v>5.6930000000000001E-12</c:v>
                </c:pt>
                <c:pt idx="46364">
                  <c:v>5.6950000000000003E-12</c:v>
                </c:pt>
                <c:pt idx="46365">
                  <c:v>5.7039999999999999E-12</c:v>
                </c:pt>
                <c:pt idx="46366">
                  <c:v>5.688E-12</c:v>
                </c:pt>
                <c:pt idx="46367">
                  <c:v>5.7259999999999996E-12</c:v>
                </c:pt>
                <c:pt idx="46368">
                  <c:v>5.7279999999999998E-12</c:v>
                </c:pt>
                <c:pt idx="46369">
                  <c:v>5.7329999999999999E-12</c:v>
                </c:pt>
                <c:pt idx="46370">
                  <c:v>5.7359999999999998E-12</c:v>
                </c:pt>
                <c:pt idx="46371">
                  <c:v>5.746E-12</c:v>
                </c:pt>
                <c:pt idx="46372">
                  <c:v>5.746E-12</c:v>
                </c:pt>
                <c:pt idx="46373">
                  <c:v>5.7630000000000004E-12</c:v>
                </c:pt>
                <c:pt idx="46374">
                  <c:v>5.7660000000000003E-12</c:v>
                </c:pt>
                <c:pt idx="46375">
                  <c:v>5.7790000000000003E-12</c:v>
                </c:pt>
                <c:pt idx="46376">
                  <c:v>5.7770000000000001E-12</c:v>
                </c:pt>
                <c:pt idx="46377">
                  <c:v>5.7920000000000004E-12</c:v>
                </c:pt>
                <c:pt idx="46378">
                  <c:v>5.7939999999999997E-12</c:v>
                </c:pt>
                <c:pt idx="46379">
                  <c:v>5.7980000000000001E-12</c:v>
                </c:pt>
                <c:pt idx="46380">
                  <c:v>5.8060000000000001E-12</c:v>
                </c:pt>
                <c:pt idx="46381">
                  <c:v>5.8099999999999997E-12</c:v>
                </c:pt>
                <c:pt idx="46382">
                  <c:v>5.8149999999999998E-12</c:v>
                </c:pt>
                <c:pt idx="46383">
                  <c:v>5.822E-12</c:v>
                </c:pt>
                <c:pt idx="46384">
                  <c:v>5.8259999999999996E-12</c:v>
                </c:pt>
                <c:pt idx="46385">
                  <c:v>5.8409999999999999E-12</c:v>
                </c:pt>
                <c:pt idx="46386">
                  <c:v>5.843E-12</c:v>
                </c:pt>
                <c:pt idx="46387">
                  <c:v>5.843E-12</c:v>
                </c:pt>
                <c:pt idx="46388">
                  <c:v>5.8500000000000003E-12</c:v>
                </c:pt>
                <c:pt idx="46389">
                  <c:v>5.8560000000000001E-12</c:v>
                </c:pt>
                <c:pt idx="46390">
                  <c:v>5.8660000000000002E-12</c:v>
                </c:pt>
                <c:pt idx="46391">
                  <c:v>5.8679999999999996E-12</c:v>
                </c:pt>
                <c:pt idx="46392">
                  <c:v>5.8649999999999997E-12</c:v>
                </c:pt>
                <c:pt idx="46393">
                  <c:v>5.8770000000000001E-12</c:v>
                </c:pt>
                <c:pt idx="46394">
                  <c:v>5.8829999999999999E-12</c:v>
                </c:pt>
                <c:pt idx="46395">
                  <c:v>5.9069999999999998E-12</c:v>
                </c:pt>
                <c:pt idx="46396">
                  <c:v>5.9039999999999999E-12</c:v>
                </c:pt>
                <c:pt idx="46397">
                  <c:v>5.9069999999999998E-12</c:v>
                </c:pt>
                <c:pt idx="46398">
                  <c:v>5.9169999999999999E-12</c:v>
                </c:pt>
                <c:pt idx="46399">
                  <c:v>5.9210000000000003E-12</c:v>
                </c:pt>
                <c:pt idx="46400">
                  <c:v>5.9199999999999998E-12</c:v>
                </c:pt>
                <c:pt idx="46401">
                  <c:v>5.9370000000000002E-12</c:v>
                </c:pt>
                <c:pt idx="46402">
                  <c:v>5.9389999999999996E-12</c:v>
                </c:pt>
                <c:pt idx="46403">
                  <c:v>5.9450000000000002E-12</c:v>
                </c:pt>
                <c:pt idx="46404">
                  <c:v>5.9630000000000003E-12</c:v>
                </c:pt>
                <c:pt idx="46405">
                  <c:v>5.972E-12</c:v>
                </c:pt>
                <c:pt idx="46406">
                  <c:v>5.9610000000000001E-12</c:v>
                </c:pt>
                <c:pt idx="46407">
                  <c:v>5.9669999999999999E-12</c:v>
                </c:pt>
                <c:pt idx="46408">
                  <c:v>5.9770000000000001E-12</c:v>
                </c:pt>
                <c:pt idx="46409">
                  <c:v>5.972E-12</c:v>
                </c:pt>
                <c:pt idx="46410">
                  <c:v>5.9669999999999999E-12</c:v>
                </c:pt>
                <c:pt idx="46411">
                  <c:v>5.9909999999999998E-12</c:v>
                </c:pt>
                <c:pt idx="46412">
                  <c:v>5.9950000000000002E-12</c:v>
                </c:pt>
                <c:pt idx="46413">
                  <c:v>6.0019999999999997E-12</c:v>
                </c:pt>
                <c:pt idx="46414">
                  <c:v>6.0099999999999996E-12</c:v>
                </c:pt>
                <c:pt idx="46415">
                  <c:v>6.0229999999999997E-12</c:v>
                </c:pt>
                <c:pt idx="46416">
                  <c:v>6.0279999999999998E-12</c:v>
                </c:pt>
                <c:pt idx="46417">
                  <c:v>6.0329999999999998E-12</c:v>
                </c:pt>
                <c:pt idx="46418">
                  <c:v>6.03E-12</c:v>
                </c:pt>
                <c:pt idx="46419">
                  <c:v>6.0379999999999999E-12</c:v>
                </c:pt>
                <c:pt idx="46420">
                  <c:v>6.0619999999999998E-12</c:v>
                </c:pt>
                <c:pt idx="46421">
                  <c:v>6.0649999999999997E-12</c:v>
                </c:pt>
                <c:pt idx="46422">
                  <c:v>6.0690000000000001E-12</c:v>
                </c:pt>
                <c:pt idx="46423">
                  <c:v>6.072E-12</c:v>
                </c:pt>
                <c:pt idx="46424">
                  <c:v>6.0879999999999999E-12</c:v>
                </c:pt>
                <c:pt idx="46425">
                  <c:v>6.1050000000000003E-12</c:v>
                </c:pt>
                <c:pt idx="46426">
                  <c:v>6.1099999999999996E-12</c:v>
                </c:pt>
                <c:pt idx="46427">
                  <c:v>6.1240000000000002E-12</c:v>
                </c:pt>
                <c:pt idx="46428">
                  <c:v>6.1299999999999999E-12</c:v>
                </c:pt>
                <c:pt idx="46429">
                  <c:v>6.1190000000000001E-12</c:v>
                </c:pt>
                <c:pt idx="46430">
                  <c:v>6.1309999999999996E-12</c:v>
                </c:pt>
                <c:pt idx="46431">
                  <c:v>6.1390000000000004E-12</c:v>
                </c:pt>
                <c:pt idx="46432">
                  <c:v>6.1359999999999997E-12</c:v>
                </c:pt>
                <c:pt idx="46433">
                  <c:v>6.135E-12</c:v>
                </c:pt>
                <c:pt idx="46434">
                  <c:v>6.1340000000000003E-12</c:v>
                </c:pt>
                <c:pt idx="46435">
                  <c:v>6.1409999999999998E-12</c:v>
                </c:pt>
                <c:pt idx="46436">
                  <c:v>6.1420000000000003E-12</c:v>
                </c:pt>
                <c:pt idx="46437">
                  <c:v>6.1699999999999998E-12</c:v>
                </c:pt>
                <c:pt idx="46438">
                  <c:v>6.1539999999999998E-12</c:v>
                </c:pt>
                <c:pt idx="46439">
                  <c:v>6.1569999999999997E-12</c:v>
                </c:pt>
                <c:pt idx="46440">
                  <c:v>6.1580000000000002E-12</c:v>
                </c:pt>
                <c:pt idx="46441">
                  <c:v>6.1749999999999998E-12</c:v>
                </c:pt>
                <c:pt idx="46442">
                  <c:v>6.1829999999999998E-12</c:v>
                </c:pt>
                <c:pt idx="46443">
                  <c:v>6.1909999999999998E-12</c:v>
                </c:pt>
                <c:pt idx="46444">
                  <c:v>6.2119999999999998E-12</c:v>
                </c:pt>
                <c:pt idx="46445">
                  <c:v>6.2110000000000001E-12</c:v>
                </c:pt>
                <c:pt idx="46446">
                  <c:v>6.2039999999999998E-12</c:v>
                </c:pt>
                <c:pt idx="46447">
                  <c:v>6.206E-12</c:v>
                </c:pt>
                <c:pt idx="46448">
                  <c:v>6.2110000000000001E-12</c:v>
                </c:pt>
                <c:pt idx="46449">
                  <c:v>6.2329999999999998E-12</c:v>
                </c:pt>
                <c:pt idx="46450">
                  <c:v>6.2320000000000001E-12</c:v>
                </c:pt>
                <c:pt idx="46451">
                  <c:v>6.2459999999999998E-12</c:v>
                </c:pt>
                <c:pt idx="46452">
                  <c:v>6.2309999999999996E-12</c:v>
                </c:pt>
                <c:pt idx="46453">
                  <c:v>6.2489999999999997E-12</c:v>
                </c:pt>
                <c:pt idx="46454">
                  <c:v>6.256E-12</c:v>
                </c:pt>
                <c:pt idx="46455">
                  <c:v>6.2660000000000002E-12</c:v>
                </c:pt>
                <c:pt idx="46456">
                  <c:v>6.2909999999999998E-12</c:v>
                </c:pt>
                <c:pt idx="46457">
                  <c:v>6.306E-12</c:v>
                </c:pt>
                <c:pt idx="46458">
                  <c:v>6.2989999999999997E-12</c:v>
                </c:pt>
                <c:pt idx="46459">
                  <c:v>6.3000000000000002E-12</c:v>
                </c:pt>
                <c:pt idx="46460">
                  <c:v>6.314E-12</c:v>
                </c:pt>
                <c:pt idx="46461">
                  <c:v>6.3149999999999996E-12</c:v>
                </c:pt>
                <c:pt idx="46462">
                  <c:v>6.3390000000000004E-12</c:v>
                </c:pt>
                <c:pt idx="46463">
                  <c:v>6.3370000000000002E-12</c:v>
                </c:pt>
                <c:pt idx="46464">
                  <c:v>6.3320000000000001E-12</c:v>
                </c:pt>
                <c:pt idx="46465">
                  <c:v>6.3249999999999998E-12</c:v>
                </c:pt>
                <c:pt idx="46466">
                  <c:v>6.3279999999999997E-12</c:v>
                </c:pt>
                <c:pt idx="46467">
                  <c:v>6.3359999999999997E-12</c:v>
                </c:pt>
                <c:pt idx="46468">
                  <c:v>6.3439999999999996E-12</c:v>
                </c:pt>
                <c:pt idx="46469">
                  <c:v>6.3520000000000004E-12</c:v>
                </c:pt>
                <c:pt idx="46470">
                  <c:v>6.3539999999999998E-12</c:v>
                </c:pt>
                <c:pt idx="46471">
                  <c:v>6.3589999999999999E-12</c:v>
                </c:pt>
                <c:pt idx="46472">
                  <c:v>6.3619999999999998E-12</c:v>
                </c:pt>
                <c:pt idx="46473">
                  <c:v>6.3760000000000003E-12</c:v>
                </c:pt>
                <c:pt idx="46474">
                  <c:v>6.3550000000000003E-12</c:v>
                </c:pt>
                <c:pt idx="46475">
                  <c:v>6.3699999999999997E-12</c:v>
                </c:pt>
                <c:pt idx="46476">
                  <c:v>6.3580000000000002E-12</c:v>
                </c:pt>
                <c:pt idx="46477">
                  <c:v>6.3639999999999999E-12</c:v>
                </c:pt>
                <c:pt idx="46478">
                  <c:v>6.3649999999999996E-12</c:v>
                </c:pt>
                <c:pt idx="46479">
                  <c:v>6.3790000000000002E-12</c:v>
                </c:pt>
                <c:pt idx="46480">
                  <c:v>6.3909999999999997E-12</c:v>
                </c:pt>
                <c:pt idx="46481">
                  <c:v>6.3829999999999998E-12</c:v>
                </c:pt>
                <c:pt idx="46482">
                  <c:v>6.3879999999999998E-12</c:v>
                </c:pt>
                <c:pt idx="46483">
                  <c:v>6.3920000000000002E-12</c:v>
                </c:pt>
                <c:pt idx="46484">
                  <c:v>6.3879999999999998E-12</c:v>
                </c:pt>
                <c:pt idx="46485">
                  <c:v>6.4329999999999998E-12</c:v>
                </c:pt>
                <c:pt idx="46486">
                  <c:v>6.427E-12</c:v>
                </c:pt>
                <c:pt idx="46487">
                  <c:v>6.4139999999999999E-12</c:v>
                </c:pt>
                <c:pt idx="46488">
                  <c:v>6.4169999999999998E-12</c:v>
                </c:pt>
                <c:pt idx="46489">
                  <c:v>6.4169999999999998E-12</c:v>
                </c:pt>
                <c:pt idx="46490">
                  <c:v>6.406E-12</c:v>
                </c:pt>
                <c:pt idx="46491">
                  <c:v>6.4160000000000001E-12</c:v>
                </c:pt>
                <c:pt idx="46492">
                  <c:v>6.4520000000000004E-12</c:v>
                </c:pt>
                <c:pt idx="46493">
                  <c:v>6.4520000000000004E-12</c:v>
                </c:pt>
                <c:pt idx="46494">
                  <c:v>6.4439999999999996E-12</c:v>
                </c:pt>
                <c:pt idx="46495">
                  <c:v>6.4539999999999998E-12</c:v>
                </c:pt>
                <c:pt idx="46496">
                  <c:v>6.4580000000000001E-12</c:v>
                </c:pt>
                <c:pt idx="46497">
                  <c:v>6.4710000000000002E-12</c:v>
                </c:pt>
                <c:pt idx="46498">
                  <c:v>6.4639999999999999E-12</c:v>
                </c:pt>
                <c:pt idx="46499">
                  <c:v>6.4639999999999999E-12</c:v>
                </c:pt>
                <c:pt idx="46500">
                  <c:v>6.4550000000000003E-12</c:v>
                </c:pt>
                <c:pt idx="46501">
                  <c:v>6.4680000000000003E-12</c:v>
                </c:pt>
                <c:pt idx="46502">
                  <c:v>6.4829999999999997E-12</c:v>
                </c:pt>
                <c:pt idx="46503">
                  <c:v>6.4799999999999999E-12</c:v>
                </c:pt>
                <c:pt idx="46504">
                  <c:v>6.49E-12</c:v>
                </c:pt>
                <c:pt idx="46505">
                  <c:v>6.4940000000000004E-12</c:v>
                </c:pt>
                <c:pt idx="46506">
                  <c:v>6.5149999999999996E-12</c:v>
                </c:pt>
                <c:pt idx="46507">
                  <c:v>6.5160000000000001E-12</c:v>
                </c:pt>
                <c:pt idx="46508">
                  <c:v>6.5359999999999996E-12</c:v>
                </c:pt>
                <c:pt idx="46509">
                  <c:v>6.511E-12</c:v>
                </c:pt>
                <c:pt idx="46510">
                  <c:v>6.5130000000000002E-12</c:v>
                </c:pt>
                <c:pt idx="46511">
                  <c:v>6.5279999999999996E-12</c:v>
                </c:pt>
                <c:pt idx="46512">
                  <c:v>6.532E-12</c:v>
                </c:pt>
                <c:pt idx="46513">
                  <c:v>6.5440000000000004E-12</c:v>
                </c:pt>
                <c:pt idx="46514">
                  <c:v>6.569E-12</c:v>
                </c:pt>
                <c:pt idx="46515">
                  <c:v>6.5520000000000004E-12</c:v>
                </c:pt>
                <c:pt idx="46516">
                  <c:v>6.5470000000000003E-12</c:v>
                </c:pt>
                <c:pt idx="46517">
                  <c:v>6.5650000000000004E-12</c:v>
                </c:pt>
                <c:pt idx="46518">
                  <c:v>6.5650000000000004E-12</c:v>
                </c:pt>
                <c:pt idx="46519">
                  <c:v>6.5840000000000002E-12</c:v>
                </c:pt>
                <c:pt idx="46520">
                  <c:v>6.5740000000000001E-12</c:v>
                </c:pt>
                <c:pt idx="46521">
                  <c:v>6.5870000000000001E-12</c:v>
                </c:pt>
                <c:pt idx="46522">
                  <c:v>6.5760000000000003E-12</c:v>
                </c:pt>
                <c:pt idx="46523">
                  <c:v>6.5790000000000001E-12</c:v>
                </c:pt>
                <c:pt idx="46524">
                  <c:v>6.5859999999999996E-12</c:v>
                </c:pt>
                <c:pt idx="46525">
                  <c:v>6.5810000000000003E-12</c:v>
                </c:pt>
                <c:pt idx="46526">
                  <c:v>6.582E-12</c:v>
                </c:pt>
                <c:pt idx="46527">
                  <c:v>6.5870000000000001E-12</c:v>
                </c:pt>
                <c:pt idx="46528">
                  <c:v>6.5849999999999999E-12</c:v>
                </c:pt>
                <c:pt idx="46529">
                  <c:v>6.5970000000000003E-12</c:v>
                </c:pt>
                <c:pt idx="46530">
                  <c:v>6.5769999999999999E-12</c:v>
                </c:pt>
                <c:pt idx="46531">
                  <c:v>6.5879999999999998E-12</c:v>
                </c:pt>
                <c:pt idx="46532">
                  <c:v>6.6069999999999996E-12</c:v>
                </c:pt>
                <c:pt idx="46533">
                  <c:v>6.6249999999999997E-12</c:v>
                </c:pt>
                <c:pt idx="46534">
                  <c:v>6.6370000000000001E-12</c:v>
                </c:pt>
                <c:pt idx="46535">
                  <c:v>6.6390000000000003E-12</c:v>
                </c:pt>
                <c:pt idx="46536">
                  <c:v>6.6409999999999997E-12</c:v>
                </c:pt>
                <c:pt idx="46537">
                  <c:v>6.64E-12</c:v>
                </c:pt>
                <c:pt idx="46538">
                  <c:v>6.6390000000000003E-12</c:v>
                </c:pt>
                <c:pt idx="46539">
                  <c:v>6.6420000000000002E-12</c:v>
                </c:pt>
                <c:pt idx="46540">
                  <c:v>6.6360000000000004E-12</c:v>
                </c:pt>
                <c:pt idx="46541">
                  <c:v>6.6360000000000004E-12</c:v>
                </c:pt>
                <c:pt idx="46542">
                  <c:v>6.6390000000000003E-12</c:v>
                </c:pt>
                <c:pt idx="46543">
                  <c:v>6.6360000000000004E-12</c:v>
                </c:pt>
                <c:pt idx="46544">
                  <c:v>6.6050000000000002E-12</c:v>
                </c:pt>
                <c:pt idx="46545">
                  <c:v>6.6039999999999997E-12</c:v>
                </c:pt>
                <c:pt idx="46546">
                  <c:v>6.624E-12</c:v>
                </c:pt>
                <c:pt idx="46547">
                  <c:v>6.6349999999999999E-12</c:v>
                </c:pt>
                <c:pt idx="46548">
                  <c:v>6.6210000000000002E-12</c:v>
                </c:pt>
                <c:pt idx="46549">
                  <c:v>6.6260000000000002E-12</c:v>
                </c:pt>
                <c:pt idx="46550">
                  <c:v>6.6130000000000002E-12</c:v>
                </c:pt>
                <c:pt idx="46551">
                  <c:v>6.6119999999999997E-12</c:v>
                </c:pt>
                <c:pt idx="46552">
                  <c:v>6.598E-12</c:v>
                </c:pt>
                <c:pt idx="46553">
                  <c:v>6.5940000000000004E-12</c:v>
                </c:pt>
                <c:pt idx="46554">
                  <c:v>6.5970000000000003E-12</c:v>
                </c:pt>
                <c:pt idx="46555">
                  <c:v>6.6080000000000001E-12</c:v>
                </c:pt>
                <c:pt idx="46556">
                  <c:v>6.6160000000000001E-12</c:v>
                </c:pt>
                <c:pt idx="46557">
                  <c:v>6.611E-12</c:v>
                </c:pt>
                <c:pt idx="46558">
                  <c:v>6.5870000000000001E-12</c:v>
                </c:pt>
                <c:pt idx="46559">
                  <c:v>6.6089999999999998E-12</c:v>
                </c:pt>
                <c:pt idx="46560">
                  <c:v>6.5879999999999998E-12</c:v>
                </c:pt>
                <c:pt idx="46561">
                  <c:v>6.5879999999999998E-12</c:v>
                </c:pt>
                <c:pt idx="46562">
                  <c:v>6.5719999999999999E-12</c:v>
                </c:pt>
                <c:pt idx="46563">
                  <c:v>6.5730000000000004E-12</c:v>
                </c:pt>
                <c:pt idx="46564">
                  <c:v>6.5719999999999999E-12</c:v>
                </c:pt>
                <c:pt idx="46565">
                  <c:v>6.5870000000000001E-12</c:v>
                </c:pt>
                <c:pt idx="46566">
                  <c:v>6.5870000000000001E-12</c:v>
                </c:pt>
                <c:pt idx="46567">
                  <c:v>6.5859999999999996E-12</c:v>
                </c:pt>
                <c:pt idx="46568">
                  <c:v>6.5849999999999999E-12</c:v>
                </c:pt>
                <c:pt idx="46569">
                  <c:v>6.5929999999999999E-12</c:v>
                </c:pt>
                <c:pt idx="46570">
                  <c:v>6.5790000000000001E-12</c:v>
                </c:pt>
                <c:pt idx="46571">
                  <c:v>6.5859999999999996E-12</c:v>
                </c:pt>
                <c:pt idx="46572">
                  <c:v>6.5870000000000001E-12</c:v>
                </c:pt>
                <c:pt idx="46573">
                  <c:v>6.5870000000000001E-12</c:v>
                </c:pt>
                <c:pt idx="46574">
                  <c:v>6.5859999999999996E-12</c:v>
                </c:pt>
                <c:pt idx="46575">
                  <c:v>6.5829999999999997E-12</c:v>
                </c:pt>
                <c:pt idx="46576">
                  <c:v>6.5870000000000001E-12</c:v>
                </c:pt>
                <c:pt idx="46577">
                  <c:v>6.5829999999999997E-12</c:v>
                </c:pt>
                <c:pt idx="46578">
                  <c:v>6.5760000000000003E-12</c:v>
                </c:pt>
                <c:pt idx="46579">
                  <c:v>6.5790000000000001E-12</c:v>
                </c:pt>
                <c:pt idx="46580">
                  <c:v>6.569E-12</c:v>
                </c:pt>
                <c:pt idx="46581">
                  <c:v>6.5390000000000003E-12</c:v>
                </c:pt>
                <c:pt idx="46582">
                  <c:v>6.5290000000000001E-12</c:v>
                </c:pt>
                <c:pt idx="46583">
                  <c:v>6.5119999999999997E-12</c:v>
                </c:pt>
                <c:pt idx="46584">
                  <c:v>6.5169999999999998E-12</c:v>
                </c:pt>
                <c:pt idx="46585">
                  <c:v>6.5069999999999996E-12</c:v>
                </c:pt>
                <c:pt idx="46586">
                  <c:v>6.5020000000000004E-12</c:v>
                </c:pt>
                <c:pt idx="46587">
                  <c:v>6.5030000000000001E-12</c:v>
                </c:pt>
                <c:pt idx="46588">
                  <c:v>6.4920000000000002E-12</c:v>
                </c:pt>
                <c:pt idx="46589">
                  <c:v>6.4929999999999999E-12</c:v>
                </c:pt>
                <c:pt idx="46590">
                  <c:v>6.4810000000000004E-12</c:v>
                </c:pt>
                <c:pt idx="46591">
                  <c:v>6.4970000000000003E-12</c:v>
                </c:pt>
                <c:pt idx="46592">
                  <c:v>6.4859999999999996E-12</c:v>
                </c:pt>
                <c:pt idx="46593">
                  <c:v>6.477E-12</c:v>
                </c:pt>
                <c:pt idx="46594">
                  <c:v>6.477E-12</c:v>
                </c:pt>
                <c:pt idx="46595">
                  <c:v>6.4580000000000001E-12</c:v>
                </c:pt>
                <c:pt idx="46596">
                  <c:v>6.4580000000000001E-12</c:v>
                </c:pt>
                <c:pt idx="46597">
                  <c:v>6.4699999999999997E-12</c:v>
                </c:pt>
                <c:pt idx="46598">
                  <c:v>6.4569999999999996E-12</c:v>
                </c:pt>
                <c:pt idx="46599">
                  <c:v>6.4530000000000001E-12</c:v>
                </c:pt>
                <c:pt idx="46600">
                  <c:v>6.4340000000000003E-12</c:v>
                </c:pt>
                <c:pt idx="46601">
                  <c:v>6.4240000000000001E-12</c:v>
                </c:pt>
                <c:pt idx="46602">
                  <c:v>6.4100000000000004E-12</c:v>
                </c:pt>
                <c:pt idx="46603">
                  <c:v>6.398E-12</c:v>
                </c:pt>
                <c:pt idx="46604">
                  <c:v>6.4080000000000002E-12</c:v>
                </c:pt>
                <c:pt idx="46605">
                  <c:v>6.4080000000000002E-12</c:v>
                </c:pt>
                <c:pt idx="46606">
                  <c:v>6.3920000000000002E-12</c:v>
                </c:pt>
                <c:pt idx="46607">
                  <c:v>6.3660000000000001E-12</c:v>
                </c:pt>
                <c:pt idx="46608">
                  <c:v>6.3610000000000001E-12</c:v>
                </c:pt>
                <c:pt idx="46609">
                  <c:v>6.3580000000000002E-12</c:v>
                </c:pt>
                <c:pt idx="46610">
                  <c:v>6.3340000000000003E-12</c:v>
                </c:pt>
                <c:pt idx="46611">
                  <c:v>6.335E-12</c:v>
                </c:pt>
                <c:pt idx="46612">
                  <c:v>6.3299999999999999E-12</c:v>
                </c:pt>
                <c:pt idx="46613">
                  <c:v>6.3290000000000002E-12</c:v>
                </c:pt>
                <c:pt idx="46614">
                  <c:v>6.2950000000000001E-12</c:v>
                </c:pt>
                <c:pt idx="46615">
                  <c:v>6.2820000000000001E-12</c:v>
                </c:pt>
                <c:pt idx="46616">
                  <c:v>6.277E-12</c:v>
                </c:pt>
                <c:pt idx="46617">
                  <c:v>6.2760000000000003E-12</c:v>
                </c:pt>
                <c:pt idx="46618">
                  <c:v>6.2589999999999999E-12</c:v>
                </c:pt>
                <c:pt idx="46619">
                  <c:v>6.2630000000000003E-12</c:v>
                </c:pt>
                <c:pt idx="46620">
                  <c:v>6.2379999999999999E-12</c:v>
                </c:pt>
                <c:pt idx="46621">
                  <c:v>6.2329999999999998E-12</c:v>
                </c:pt>
                <c:pt idx="46622">
                  <c:v>6.2199999999999997E-12</c:v>
                </c:pt>
                <c:pt idx="46623">
                  <c:v>6.2069999999999997E-12</c:v>
                </c:pt>
                <c:pt idx="46624">
                  <c:v>6.227E-12</c:v>
                </c:pt>
                <c:pt idx="46625">
                  <c:v>6.2039999999999998E-12</c:v>
                </c:pt>
                <c:pt idx="46626">
                  <c:v>6.1829999999999998E-12</c:v>
                </c:pt>
                <c:pt idx="46627">
                  <c:v>6.1799999999999999E-12</c:v>
                </c:pt>
                <c:pt idx="46628">
                  <c:v>6.1599999999999996E-12</c:v>
                </c:pt>
                <c:pt idx="46629">
                  <c:v>6.1519999999999996E-12</c:v>
                </c:pt>
                <c:pt idx="46630">
                  <c:v>6.1320000000000001E-12</c:v>
                </c:pt>
                <c:pt idx="46631">
                  <c:v>6.1240000000000002E-12</c:v>
                </c:pt>
                <c:pt idx="46632">
                  <c:v>6.1290000000000002E-12</c:v>
                </c:pt>
                <c:pt idx="46633">
                  <c:v>6.1320000000000001E-12</c:v>
                </c:pt>
                <c:pt idx="46634">
                  <c:v>6.114E-12</c:v>
                </c:pt>
                <c:pt idx="46635">
                  <c:v>6.0989999999999998E-12</c:v>
                </c:pt>
                <c:pt idx="46636">
                  <c:v>6.0950000000000002E-12</c:v>
                </c:pt>
                <c:pt idx="46637">
                  <c:v>6.0920000000000003E-12</c:v>
                </c:pt>
                <c:pt idx="46638">
                  <c:v>6.0760000000000004E-12</c:v>
                </c:pt>
                <c:pt idx="46639">
                  <c:v>6.0669999999999999E-12</c:v>
                </c:pt>
                <c:pt idx="46640">
                  <c:v>6.0470000000000004E-12</c:v>
                </c:pt>
                <c:pt idx="46641">
                  <c:v>6.043E-12</c:v>
                </c:pt>
                <c:pt idx="46642">
                  <c:v>6.0249999999999999E-12</c:v>
                </c:pt>
                <c:pt idx="46643">
                  <c:v>6.0190000000000001E-12</c:v>
                </c:pt>
                <c:pt idx="46644">
                  <c:v>6.0179999999999996E-12</c:v>
                </c:pt>
                <c:pt idx="46645">
                  <c:v>6.0149999999999997E-12</c:v>
                </c:pt>
                <c:pt idx="46646">
                  <c:v>6.001E-12</c:v>
                </c:pt>
                <c:pt idx="46647">
                  <c:v>5.9989999999999998E-12</c:v>
                </c:pt>
                <c:pt idx="46648">
                  <c:v>5.9889999999999996E-12</c:v>
                </c:pt>
                <c:pt idx="46649">
                  <c:v>5.972E-12</c:v>
                </c:pt>
                <c:pt idx="46650">
                  <c:v>5.951E-12</c:v>
                </c:pt>
                <c:pt idx="46651">
                  <c:v>5.9489999999999998E-12</c:v>
                </c:pt>
                <c:pt idx="46652">
                  <c:v>5.9420000000000003E-12</c:v>
                </c:pt>
                <c:pt idx="46653">
                  <c:v>5.9199999999999998E-12</c:v>
                </c:pt>
                <c:pt idx="46654">
                  <c:v>5.9060000000000001E-12</c:v>
                </c:pt>
                <c:pt idx="46655">
                  <c:v>5.9000000000000003E-12</c:v>
                </c:pt>
                <c:pt idx="46656">
                  <c:v>5.8840000000000004E-12</c:v>
                </c:pt>
                <c:pt idx="46657">
                  <c:v>5.8790000000000003E-12</c:v>
                </c:pt>
                <c:pt idx="46658">
                  <c:v>5.8759999999999996E-12</c:v>
                </c:pt>
                <c:pt idx="46659">
                  <c:v>5.8610000000000002E-12</c:v>
                </c:pt>
                <c:pt idx="46660">
                  <c:v>5.8539999999999999E-12</c:v>
                </c:pt>
                <c:pt idx="46661">
                  <c:v>5.8740000000000002E-12</c:v>
                </c:pt>
                <c:pt idx="46662">
                  <c:v>5.859E-12</c:v>
                </c:pt>
                <c:pt idx="46663">
                  <c:v>5.8439999999999997E-12</c:v>
                </c:pt>
                <c:pt idx="46664">
                  <c:v>5.8320000000000002E-12</c:v>
                </c:pt>
                <c:pt idx="46665">
                  <c:v>5.8249999999999999E-12</c:v>
                </c:pt>
                <c:pt idx="46666">
                  <c:v>5.8279999999999998E-12</c:v>
                </c:pt>
                <c:pt idx="46667">
                  <c:v>5.8240000000000002E-12</c:v>
                </c:pt>
                <c:pt idx="46668">
                  <c:v>5.8320000000000002E-12</c:v>
                </c:pt>
                <c:pt idx="46669">
                  <c:v>5.8389999999999997E-12</c:v>
                </c:pt>
                <c:pt idx="46670">
                  <c:v>5.8190000000000001E-12</c:v>
                </c:pt>
                <c:pt idx="46671">
                  <c:v>5.801E-12</c:v>
                </c:pt>
                <c:pt idx="46672">
                  <c:v>5.7920000000000004E-12</c:v>
                </c:pt>
                <c:pt idx="46673">
                  <c:v>5.7980000000000001E-12</c:v>
                </c:pt>
                <c:pt idx="46674">
                  <c:v>5.8019999999999997E-12</c:v>
                </c:pt>
                <c:pt idx="46675">
                  <c:v>5.7950000000000002E-12</c:v>
                </c:pt>
                <c:pt idx="46676">
                  <c:v>5.7850000000000001E-12</c:v>
                </c:pt>
                <c:pt idx="46677">
                  <c:v>5.7690000000000002E-12</c:v>
                </c:pt>
                <c:pt idx="46678">
                  <c:v>5.7640000000000001E-12</c:v>
                </c:pt>
                <c:pt idx="46679">
                  <c:v>5.7759999999999996E-12</c:v>
                </c:pt>
                <c:pt idx="46680">
                  <c:v>5.7740000000000002E-12</c:v>
                </c:pt>
                <c:pt idx="46681">
                  <c:v>5.7729999999999997E-12</c:v>
                </c:pt>
                <c:pt idx="46682">
                  <c:v>5.7420000000000004E-12</c:v>
                </c:pt>
                <c:pt idx="46683">
                  <c:v>5.7420000000000004E-12</c:v>
                </c:pt>
                <c:pt idx="46684">
                  <c:v>5.738E-12</c:v>
                </c:pt>
                <c:pt idx="46685">
                  <c:v>5.7270000000000001E-12</c:v>
                </c:pt>
                <c:pt idx="46686">
                  <c:v>5.7190000000000002E-12</c:v>
                </c:pt>
                <c:pt idx="46687">
                  <c:v>5.696E-12</c:v>
                </c:pt>
                <c:pt idx="46688">
                  <c:v>5.6839999999999996E-12</c:v>
                </c:pt>
                <c:pt idx="46689">
                  <c:v>5.6969999999999997E-12</c:v>
                </c:pt>
                <c:pt idx="46690">
                  <c:v>5.6829999999999999E-12</c:v>
                </c:pt>
                <c:pt idx="46691">
                  <c:v>5.6939999999999998E-12</c:v>
                </c:pt>
                <c:pt idx="46692">
                  <c:v>5.6889999999999997E-12</c:v>
                </c:pt>
                <c:pt idx="46693">
                  <c:v>5.6790000000000003E-12</c:v>
                </c:pt>
                <c:pt idx="46694">
                  <c:v>5.6829999999999999E-12</c:v>
                </c:pt>
                <c:pt idx="46695">
                  <c:v>5.6720000000000001E-12</c:v>
                </c:pt>
                <c:pt idx="46696">
                  <c:v>5.6690000000000002E-12</c:v>
                </c:pt>
                <c:pt idx="46697">
                  <c:v>5.6649999999999998E-12</c:v>
                </c:pt>
                <c:pt idx="46698">
                  <c:v>5.6679999999999997E-12</c:v>
                </c:pt>
                <c:pt idx="46699">
                  <c:v>5.6710000000000004E-12</c:v>
                </c:pt>
                <c:pt idx="46700">
                  <c:v>5.6489999999999999E-12</c:v>
                </c:pt>
                <c:pt idx="46701">
                  <c:v>5.6539999999999999E-12</c:v>
                </c:pt>
                <c:pt idx="46702">
                  <c:v>5.6519999999999997E-12</c:v>
                </c:pt>
                <c:pt idx="46703">
                  <c:v>5.6519999999999997E-12</c:v>
                </c:pt>
                <c:pt idx="46704">
                  <c:v>5.6539999999999999E-12</c:v>
                </c:pt>
                <c:pt idx="46705">
                  <c:v>5.6699999999999999E-12</c:v>
                </c:pt>
                <c:pt idx="46706">
                  <c:v>5.6660000000000003E-12</c:v>
                </c:pt>
                <c:pt idx="46707">
                  <c:v>5.6560000000000001E-12</c:v>
                </c:pt>
                <c:pt idx="46708">
                  <c:v>5.6539999999999999E-12</c:v>
                </c:pt>
                <c:pt idx="46709">
                  <c:v>5.6469999999999997E-12</c:v>
                </c:pt>
                <c:pt idx="46710">
                  <c:v>5.6409999999999999E-12</c:v>
                </c:pt>
                <c:pt idx="46711">
                  <c:v>5.6420000000000004E-12</c:v>
                </c:pt>
                <c:pt idx="46712">
                  <c:v>5.646E-12</c:v>
                </c:pt>
                <c:pt idx="46713">
                  <c:v>5.646E-12</c:v>
                </c:pt>
                <c:pt idx="46714">
                  <c:v>5.6489999999999999E-12</c:v>
                </c:pt>
                <c:pt idx="46715">
                  <c:v>5.6500000000000004E-12</c:v>
                </c:pt>
                <c:pt idx="46716">
                  <c:v>5.6530000000000002E-12</c:v>
                </c:pt>
                <c:pt idx="46717">
                  <c:v>5.6549999999999996E-12</c:v>
                </c:pt>
                <c:pt idx="46718">
                  <c:v>5.6420000000000004E-12</c:v>
                </c:pt>
                <c:pt idx="46719">
                  <c:v>5.6450000000000003E-12</c:v>
                </c:pt>
                <c:pt idx="46720">
                  <c:v>5.6420000000000004E-12</c:v>
                </c:pt>
                <c:pt idx="46721">
                  <c:v>5.6279999999999998E-12</c:v>
                </c:pt>
                <c:pt idx="46722">
                  <c:v>5.63E-12</c:v>
                </c:pt>
                <c:pt idx="46723">
                  <c:v>5.6309999999999997E-12</c:v>
                </c:pt>
                <c:pt idx="46724">
                  <c:v>5.6430000000000001E-12</c:v>
                </c:pt>
                <c:pt idx="46725">
                  <c:v>5.6210000000000004E-12</c:v>
                </c:pt>
                <c:pt idx="46726">
                  <c:v>5.6320000000000002E-12</c:v>
                </c:pt>
                <c:pt idx="46727">
                  <c:v>5.6320000000000002E-12</c:v>
                </c:pt>
                <c:pt idx="46728">
                  <c:v>5.6320000000000002E-12</c:v>
                </c:pt>
                <c:pt idx="46729">
                  <c:v>5.6290000000000003E-12</c:v>
                </c:pt>
                <c:pt idx="46730">
                  <c:v>5.6259999999999997E-12</c:v>
                </c:pt>
                <c:pt idx="46731">
                  <c:v>5.6240000000000003E-12</c:v>
                </c:pt>
                <c:pt idx="46732">
                  <c:v>5.6259999999999997E-12</c:v>
                </c:pt>
                <c:pt idx="46733">
                  <c:v>5.6450000000000003E-12</c:v>
                </c:pt>
                <c:pt idx="46734">
                  <c:v>5.6519999999999997E-12</c:v>
                </c:pt>
                <c:pt idx="46735">
                  <c:v>5.6539999999999999E-12</c:v>
                </c:pt>
                <c:pt idx="46736">
                  <c:v>5.659E-12</c:v>
                </c:pt>
                <c:pt idx="46737">
                  <c:v>5.6629999999999996E-12</c:v>
                </c:pt>
                <c:pt idx="46738">
                  <c:v>5.6530000000000002E-12</c:v>
                </c:pt>
                <c:pt idx="46739">
                  <c:v>5.6599999999999997E-12</c:v>
                </c:pt>
                <c:pt idx="46740">
                  <c:v>5.6660000000000003E-12</c:v>
                </c:pt>
                <c:pt idx="46741">
                  <c:v>5.6710000000000004E-12</c:v>
                </c:pt>
                <c:pt idx="46742">
                  <c:v>5.6839999999999996E-12</c:v>
                </c:pt>
                <c:pt idx="46743">
                  <c:v>5.6779999999999998E-12</c:v>
                </c:pt>
                <c:pt idx="46744">
                  <c:v>5.6889999999999997E-12</c:v>
                </c:pt>
                <c:pt idx="46745">
                  <c:v>5.6930000000000001E-12</c:v>
                </c:pt>
                <c:pt idx="46746">
                  <c:v>5.6950000000000003E-12</c:v>
                </c:pt>
                <c:pt idx="46747">
                  <c:v>5.696E-12</c:v>
                </c:pt>
                <c:pt idx="46748">
                  <c:v>5.6859999999999998E-12</c:v>
                </c:pt>
                <c:pt idx="46749">
                  <c:v>5.6729999999999998E-12</c:v>
                </c:pt>
                <c:pt idx="46750">
                  <c:v>5.6829999999999999E-12</c:v>
                </c:pt>
                <c:pt idx="46751">
                  <c:v>5.6989999999999998E-12</c:v>
                </c:pt>
                <c:pt idx="46752">
                  <c:v>5.6950000000000003E-12</c:v>
                </c:pt>
                <c:pt idx="46753">
                  <c:v>5.6820000000000002E-12</c:v>
                </c:pt>
                <c:pt idx="46754">
                  <c:v>5.6980000000000002E-12</c:v>
                </c:pt>
                <c:pt idx="46755">
                  <c:v>5.7060000000000001E-12</c:v>
                </c:pt>
                <c:pt idx="46756">
                  <c:v>5.6969999999999997E-12</c:v>
                </c:pt>
                <c:pt idx="46757">
                  <c:v>5.7049999999999996E-12</c:v>
                </c:pt>
                <c:pt idx="46758">
                  <c:v>5.6969999999999997E-12</c:v>
                </c:pt>
                <c:pt idx="46759">
                  <c:v>5.7149999999999998E-12</c:v>
                </c:pt>
                <c:pt idx="46760">
                  <c:v>5.7149999999999998E-12</c:v>
                </c:pt>
                <c:pt idx="46761">
                  <c:v>5.7339999999999996E-12</c:v>
                </c:pt>
                <c:pt idx="46762">
                  <c:v>5.7370000000000003E-12</c:v>
                </c:pt>
                <c:pt idx="46763">
                  <c:v>5.7329999999999999E-12</c:v>
                </c:pt>
                <c:pt idx="46764">
                  <c:v>5.7359999999999998E-12</c:v>
                </c:pt>
                <c:pt idx="46765">
                  <c:v>5.738E-12</c:v>
                </c:pt>
                <c:pt idx="46766">
                  <c:v>5.7439999999999998E-12</c:v>
                </c:pt>
                <c:pt idx="46767">
                  <c:v>5.7530000000000002E-12</c:v>
                </c:pt>
                <c:pt idx="46768">
                  <c:v>5.772E-12</c:v>
                </c:pt>
                <c:pt idx="46769">
                  <c:v>5.7710000000000004E-12</c:v>
                </c:pt>
                <c:pt idx="46770">
                  <c:v>5.7569999999999998E-12</c:v>
                </c:pt>
                <c:pt idx="46771">
                  <c:v>5.7580000000000003E-12</c:v>
                </c:pt>
                <c:pt idx="46772">
                  <c:v>5.7699999999999998E-12</c:v>
                </c:pt>
                <c:pt idx="46773">
                  <c:v>5.7889999999999997E-12</c:v>
                </c:pt>
                <c:pt idx="46774">
                  <c:v>5.7850000000000001E-12</c:v>
                </c:pt>
                <c:pt idx="46775">
                  <c:v>5.7900000000000002E-12</c:v>
                </c:pt>
                <c:pt idx="46776">
                  <c:v>5.7939999999999997E-12</c:v>
                </c:pt>
                <c:pt idx="46777">
                  <c:v>5.8060000000000001E-12</c:v>
                </c:pt>
                <c:pt idx="46778">
                  <c:v>5.817E-12</c:v>
                </c:pt>
                <c:pt idx="46779">
                  <c:v>5.8229999999999997E-12</c:v>
                </c:pt>
                <c:pt idx="46780">
                  <c:v>5.8320000000000002E-12</c:v>
                </c:pt>
                <c:pt idx="46781">
                  <c:v>5.83E-12</c:v>
                </c:pt>
                <c:pt idx="46782">
                  <c:v>5.8329999999999999E-12</c:v>
                </c:pt>
                <c:pt idx="46783">
                  <c:v>5.8309999999999997E-12</c:v>
                </c:pt>
                <c:pt idx="46784">
                  <c:v>5.838E-12</c:v>
                </c:pt>
                <c:pt idx="46785">
                  <c:v>5.8500000000000003E-12</c:v>
                </c:pt>
                <c:pt idx="46786">
                  <c:v>5.8270000000000001E-12</c:v>
                </c:pt>
                <c:pt idx="46787">
                  <c:v>5.8350000000000001E-12</c:v>
                </c:pt>
                <c:pt idx="46788">
                  <c:v>5.859E-12</c:v>
                </c:pt>
                <c:pt idx="46789">
                  <c:v>5.8710000000000003E-12</c:v>
                </c:pt>
                <c:pt idx="46790">
                  <c:v>5.8439999999999997E-12</c:v>
                </c:pt>
                <c:pt idx="46791">
                  <c:v>5.8519999999999997E-12</c:v>
                </c:pt>
                <c:pt idx="46792">
                  <c:v>5.859E-12</c:v>
                </c:pt>
                <c:pt idx="46793">
                  <c:v>5.88E-12</c:v>
                </c:pt>
                <c:pt idx="46794">
                  <c:v>5.88E-12</c:v>
                </c:pt>
                <c:pt idx="46795">
                  <c:v>5.8790000000000003E-12</c:v>
                </c:pt>
                <c:pt idx="46796">
                  <c:v>5.872E-12</c:v>
                </c:pt>
                <c:pt idx="46797">
                  <c:v>5.888E-12</c:v>
                </c:pt>
                <c:pt idx="46798">
                  <c:v>5.8840000000000004E-12</c:v>
                </c:pt>
                <c:pt idx="46799">
                  <c:v>5.8920000000000003E-12</c:v>
                </c:pt>
                <c:pt idx="46800">
                  <c:v>5.9080000000000003E-12</c:v>
                </c:pt>
                <c:pt idx="46801">
                  <c:v>5.901E-12</c:v>
                </c:pt>
                <c:pt idx="46802">
                  <c:v>5.901E-12</c:v>
                </c:pt>
                <c:pt idx="46803">
                  <c:v>5.9309999999999997E-12</c:v>
                </c:pt>
                <c:pt idx="46804">
                  <c:v>5.9309999999999997E-12</c:v>
                </c:pt>
                <c:pt idx="46805">
                  <c:v>5.9260000000000004E-12</c:v>
                </c:pt>
                <c:pt idx="46806">
                  <c:v>5.9199999999999998E-12</c:v>
                </c:pt>
                <c:pt idx="46807">
                  <c:v>5.9370000000000002E-12</c:v>
                </c:pt>
                <c:pt idx="46808">
                  <c:v>5.9459999999999999E-12</c:v>
                </c:pt>
                <c:pt idx="46809">
                  <c:v>5.9630000000000003E-12</c:v>
                </c:pt>
                <c:pt idx="46810">
                  <c:v>5.972E-12</c:v>
                </c:pt>
                <c:pt idx="46811">
                  <c:v>5.9599999999999996E-12</c:v>
                </c:pt>
                <c:pt idx="46812">
                  <c:v>5.9630000000000003E-12</c:v>
                </c:pt>
                <c:pt idx="46813">
                  <c:v>5.9889999999999996E-12</c:v>
                </c:pt>
                <c:pt idx="46814">
                  <c:v>5.9879999999999999E-12</c:v>
                </c:pt>
                <c:pt idx="46815">
                  <c:v>5.9740000000000002E-12</c:v>
                </c:pt>
                <c:pt idx="46816">
                  <c:v>6.0000000000000003E-12</c:v>
                </c:pt>
                <c:pt idx="46817">
                  <c:v>6.0110000000000001E-12</c:v>
                </c:pt>
                <c:pt idx="46818">
                  <c:v>5.98E-12</c:v>
                </c:pt>
                <c:pt idx="46819">
                  <c:v>5.9970000000000004E-12</c:v>
                </c:pt>
                <c:pt idx="46820">
                  <c:v>6.0110000000000001E-12</c:v>
                </c:pt>
                <c:pt idx="46821">
                  <c:v>6.0089999999999999E-12</c:v>
                </c:pt>
                <c:pt idx="46822">
                  <c:v>6.0080000000000002E-12</c:v>
                </c:pt>
                <c:pt idx="46823">
                  <c:v>6.0149999999999997E-12</c:v>
                </c:pt>
                <c:pt idx="46824">
                  <c:v>6.0249999999999999E-12</c:v>
                </c:pt>
                <c:pt idx="46825">
                  <c:v>6.0359999999999997E-12</c:v>
                </c:pt>
                <c:pt idx="46826">
                  <c:v>6.0470000000000004E-12</c:v>
                </c:pt>
                <c:pt idx="46827">
                  <c:v>6.0480000000000001E-12</c:v>
                </c:pt>
                <c:pt idx="46828">
                  <c:v>6.0649999999999997E-12</c:v>
                </c:pt>
                <c:pt idx="46829">
                  <c:v>6.0760000000000004E-12</c:v>
                </c:pt>
                <c:pt idx="46830">
                  <c:v>6.0820000000000001E-12</c:v>
                </c:pt>
                <c:pt idx="46831">
                  <c:v>6.0840000000000003E-12</c:v>
                </c:pt>
                <c:pt idx="46832">
                  <c:v>6.0970000000000004E-12</c:v>
                </c:pt>
                <c:pt idx="46833">
                  <c:v>6.0980000000000001E-12</c:v>
                </c:pt>
                <c:pt idx="46834">
                  <c:v>6.1229999999999997E-12</c:v>
                </c:pt>
                <c:pt idx="46835">
                  <c:v>6.1099999999999996E-12</c:v>
                </c:pt>
                <c:pt idx="46836">
                  <c:v>6.1110000000000001E-12</c:v>
                </c:pt>
                <c:pt idx="46837">
                  <c:v>6.1509999999999999E-12</c:v>
                </c:pt>
                <c:pt idx="46838">
                  <c:v>6.1420000000000003E-12</c:v>
                </c:pt>
                <c:pt idx="46839">
                  <c:v>6.1630000000000003E-12</c:v>
                </c:pt>
                <c:pt idx="46840">
                  <c:v>6.1710000000000003E-12</c:v>
                </c:pt>
                <c:pt idx="46841">
                  <c:v>6.164E-12</c:v>
                </c:pt>
                <c:pt idx="46842">
                  <c:v>6.172E-12</c:v>
                </c:pt>
                <c:pt idx="46843">
                  <c:v>6.1820000000000001E-12</c:v>
                </c:pt>
                <c:pt idx="46844">
                  <c:v>6.1829999999999998E-12</c:v>
                </c:pt>
                <c:pt idx="46845">
                  <c:v>6.198E-12</c:v>
                </c:pt>
                <c:pt idx="46846">
                  <c:v>6.1970000000000004E-12</c:v>
                </c:pt>
                <c:pt idx="46847">
                  <c:v>6.2229999999999996E-12</c:v>
                </c:pt>
                <c:pt idx="46848">
                  <c:v>6.2219999999999999E-12</c:v>
                </c:pt>
                <c:pt idx="46849">
                  <c:v>6.2249999999999998E-12</c:v>
                </c:pt>
                <c:pt idx="46850">
                  <c:v>6.2309999999999996E-12</c:v>
                </c:pt>
                <c:pt idx="46851">
                  <c:v>6.2320000000000001E-12</c:v>
                </c:pt>
                <c:pt idx="46852">
                  <c:v>6.2420000000000003E-12</c:v>
                </c:pt>
                <c:pt idx="46853">
                  <c:v>6.2600000000000004E-12</c:v>
                </c:pt>
                <c:pt idx="46854">
                  <c:v>6.2519999999999996E-12</c:v>
                </c:pt>
                <c:pt idx="46855">
                  <c:v>6.256E-12</c:v>
                </c:pt>
                <c:pt idx="46856">
                  <c:v>6.2669999999999999E-12</c:v>
                </c:pt>
                <c:pt idx="46857">
                  <c:v>6.2810000000000004E-12</c:v>
                </c:pt>
                <c:pt idx="46858">
                  <c:v>6.2959999999999998E-12</c:v>
                </c:pt>
                <c:pt idx="46859">
                  <c:v>6.2890000000000004E-12</c:v>
                </c:pt>
                <c:pt idx="46860">
                  <c:v>6.3000000000000002E-12</c:v>
                </c:pt>
                <c:pt idx="46861">
                  <c:v>6.3110000000000001E-12</c:v>
                </c:pt>
                <c:pt idx="46862">
                  <c:v>6.3169999999999998E-12</c:v>
                </c:pt>
                <c:pt idx="46863">
                  <c:v>6.3500000000000002E-12</c:v>
                </c:pt>
                <c:pt idx="46864">
                  <c:v>6.34E-12</c:v>
                </c:pt>
                <c:pt idx="46865">
                  <c:v>6.3429999999999999E-12</c:v>
                </c:pt>
                <c:pt idx="46866">
                  <c:v>6.335E-12</c:v>
                </c:pt>
                <c:pt idx="46867">
                  <c:v>6.3500000000000002E-12</c:v>
                </c:pt>
                <c:pt idx="46868">
                  <c:v>6.3600000000000004E-12</c:v>
                </c:pt>
                <c:pt idx="46869">
                  <c:v>6.3710000000000002E-12</c:v>
                </c:pt>
                <c:pt idx="46870">
                  <c:v>6.3669999999999998E-12</c:v>
                </c:pt>
                <c:pt idx="46871">
                  <c:v>6.3660000000000001E-12</c:v>
                </c:pt>
                <c:pt idx="46872">
                  <c:v>6.3710000000000002E-12</c:v>
                </c:pt>
                <c:pt idx="46873">
                  <c:v>6.3799999999999999E-12</c:v>
                </c:pt>
                <c:pt idx="46874">
                  <c:v>6.3859999999999996E-12</c:v>
                </c:pt>
                <c:pt idx="46875">
                  <c:v>6.4149999999999996E-12</c:v>
                </c:pt>
                <c:pt idx="46876">
                  <c:v>6.3970000000000003E-12</c:v>
                </c:pt>
                <c:pt idx="46877">
                  <c:v>6.4020000000000004E-12</c:v>
                </c:pt>
                <c:pt idx="46878">
                  <c:v>6.3920000000000002E-12</c:v>
                </c:pt>
                <c:pt idx="46879">
                  <c:v>6.4130000000000002E-12</c:v>
                </c:pt>
                <c:pt idx="46880">
                  <c:v>6.4359999999999996E-12</c:v>
                </c:pt>
                <c:pt idx="46881">
                  <c:v>6.4370000000000001E-12</c:v>
                </c:pt>
                <c:pt idx="46882">
                  <c:v>6.4340000000000003E-12</c:v>
                </c:pt>
                <c:pt idx="46883">
                  <c:v>6.4390000000000003E-12</c:v>
                </c:pt>
                <c:pt idx="46884">
                  <c:v>6.4349999999999999E-12</c:v>
                </c:pt>
                <c:pt idx="46885">
                  <c:v>6.4630000000000002E-12</c:v>
                </c:pt>
                <c:pt idx="46886">
                  <c:v>6.4550000000000003E-12</c:v>
                </c:pt>
                <c:pt idx="46887">
                  <c:v>6.4660000000000001E-12</c:v>
                </c:pt>
                <c:pt idx="46888">
                  <c:v>6.4550000000000003E-12</c:v>
                </c:pt>
                <c:pt idx="46889">
                  <c:v>6.4550000000000003E-12</c:v>
                </c:pt>
                <c:pt idx="46890">
                  <c:v>6.4569999999999996E-12</c:v>
                </c:pt>
                <c:pt idx="46891">
                  <c:v>6.4569999999999996E-12</c:v>
                </c:pt>
                <c:pt idx="46892">
                  <c:v>6.4649999999999996E-12</c:v>
                </c:pt>
                <c:pt idx="46893">
                  <c:v>6.4740000000000001E-12</c:v>
                </c:pt>
                <c:pt idx="46894">
                  <c:v>6.4829999999999997E-12</c:v>
                </c:pt>
                <c:pt idx="46895">
                  <c:v>6.5009999999999999E-12</c:v>
                </c:pt>
                <c:pt idx="46896">
                  <c:v>6.4840000000000002E-12</c:v>
                </c:pt>
                <c:pt idx="46897">
                  <c:v>6.4909999999999997E-12</c:v>
                </c:pt>
                <c:pt idx="46898">
                  <c:v>6.4859999999999996E-12</c:v>
                </c:pt>
                <c:pt idx="46899">
                  <c:v>6.4929999999999999E-12</c:v>
                </c:pt>
                <c:pt idx="46900">
                  <c:v>6.5009999999999999E-12</c:v>
                </c:pt>
                <c:pt idx="46901">
                  <c:v>6.5130000000000002E-12</c:v>
                </c:pt>
                <c:pt idx="46902">
                  <c:v>6.5279999999999996E-12</c:v>
                </c:pt>
                <c:pt idx="46903">
                  <c:v>6.5359999999999996E-12</c:v>
                </c:pt>
                <c:pt idx="46904">
                  <c:v>6.5500000000000002E-12</c:v>
                </c:pt>
                <c:pt idx="46905">
                  <c:v>6.5589999999999998E-12</c:v>
                </c:pt>
                <c:pt idx="46906">
                  <c:v>6.5459999999999998E-12</c:v>
                </c:pt>
                <c:pt idx="46907">
                  <c:v>6.5660000000000001E-12</c:v>
                </c:pt>
                <c:pt idx="46908">
                  <c:v>6.5580000000000001E-12</c:v>
                </c:pt>
                <c:pt idx="46909">
                  <c:v>6.5749999999999998E-12</c:v>
                </c:pt>
                <c:pt idx="46910">
                  <c:v>6.5849999999999999E-12</c:v>
                </c:pt>
                <c:pt idx="46911">
                  <c:v>6.5879999999999998E-12</c:v>
                </c:pt>
                <c:pt idx="46912">
                  <c:v>6.603E-12</c:v>
                </c:pt>
                <c:pt idx="46913">
                  <c:v>6.6260000000000002E-12</c:v>
                </c:pt>
                <c:pt idx="46914">
                  <c:v>6.6219999999999999E-12</c:v>
                </c:pt>
                <c:pt idx="46915">
                  <c:v>6.632E-12</c:v>
                </c:pt>
                <c:pt idx="46916">
                  <c:v>6.6210000000000002E-12</c:v>
                </c:pt>
                <c:pt idx="46917">
                  <c:v>6.6329999999999997E-12</c:v>
                </c:pt>
                <c:pt idx="46918">
                  <c:v>6.6249999999999997E-12</c:v>
                </c:pt>
                <c:pt idx="46919">
                  <c:v>6.6379999999999998E-12</c:v>
                </c:pt>
                <c:pt idx="46920">
                  <c:v>6.6420000000000002E-12</c:v>
                </c:pt>
                <c:pt idx="46921">
                  <c:v>6.6489999999999996E-12</c:v>
                </c:pt>
                <c:pt idx="46922">
                  <c:v>6.6440000000000004E-12</c:v>
                </c:pt>
                <c:pt idx="46923">
                  <c:v>6.6409999999999997E-12</c:v>
                </c:pt>
                <c:pt idx="46924">
                  <c:v>6.6500000000000001E-12</c:v>
                </c:pt>
                <c:pt idx="46925">
                  <c:v>6.6580000000000001E-12</c:v>
                </c:pt>
                <c:pt idx="46926">
                  <c:v>6.6500000000000001E-12</c:v>
                </c:pt>
                <c:pt idx="46927">
                  <c:v>6.6680000000000003E-12</c:v>
                </c:pt>
                <c:pt idx="46928">
                  <c:v>6.6730000000000003E-12</c:v>
                </c:pt>
                <c:pt idx="46929">
                  <c:v>6.6810000000000003E-12</c:v>
                </c:pt>
                <c:pt idx="46930">
                  <c:v>6.6779999999999996E-12</c:v>
                </c:pt>
                <c:pt idx="46931">
                  <c:v>6.6719999999999998E-12</c:v>
                </c:pt>
                <c:pt idx="46932">
                  <c:v>6.669E-12</c:v>
                </c:pt>
                <c:pt idx="46933">
                  <c:v>6.6680000000000003E-12</c:v>
                </c:pt>
                <c:pt idx="46934">
                  <c:v>6.6779999999999996E-12</c:v>
                </c:pt>
                <c:pt idx="46935">
                  <c:v>6.695E-12</c:v>
                </c:pt>
                <c:pt idx="46936">
                  <c:v>6.6879999999999998E-12</c:v>
                </c:pt>
                <c:pt idx="46937">
                  <c:v>6.6840000000000002E-12</c:v>
                </c:pt>
                <c:pt idx="46938">
                  <c:v>6.6779999999999996E-12</c:v>
                </c:pt>
                <c:pt idx="46939">
                  <c:v>6.6870000000000001E-12</c:v>
                </c:pt>
                <c:pt idx="46940">
                  <c:v>6.7000000000000001E-12</c:v>
                </c:pt>
                <c:pt idx="46941">
                  <c:v>6.7070000000000004E-12</c:v>
                </c:pt>
                <c:pt idx="46942">
                  <c:v>6.703E-12</c:v>
                </c:pt>
                <c:pt idx="46943">
                  <c:v>6.6890000000000003E-12</c:v>
                </c:pt>
                <c:pt idx="46944">
                  <c:v>6.6890000000000003E-12</c:v>
                </c:pt>
                <c:pt idx="46945">
                  <c:v>6.695E-12</c:v>
                </c:pt>
                <c:pt idx="46946">
                  <c:v>6.6940000000000004E-12</c:v>
                </c:pt>
                <c:pt idx="46947">
                  <c:v>6.7000000000000001E-12</c:v>
                </c:pt>
                <c:pt idx="46948">
                  <c:v>6.6920000000000002E-12</c:v>
                </c:pt>
                <c:pt idx="46949">
                  <c:v>6.7160000000000001E-12</c:v>
                </c:pt>
                <c:pt idx="46950">
                  <c:v>6.7150000000000004E-12</c:v>
                </c:pt>
                <c:pt idx="46951">
                  <c:v>6.7130000000000002E-12</c:v>
                </c:pt>
                <c:pt idx="46952">
                  <c:v>6.7039999999999997E-12</c:v>
                </c:pt>
                <c:pt idx="46953">
                  <c:v>6.7230000000000003E-12</c:v>
                </c:pt>
                <c:pt idx="46954">
                  <c:v>6.7169999999999998E-12</c:v>
                </c:pt>
                <c:pt idx="46955">
                  <c:v>6.7230000000000003E-12</c:v>
                </c:pt>
                <c:pt idx="46956">
                  <c:v>6.7230000000000003E-12</c:v>
                </c:pt>
                <c:pt idx="46957">
                  <c:v>6.7379999999999998E-12</c:v>
                </c:pt>
                <c:pt idx="46958">
                  <c:v>6.7050000000000002E-12</c:v>
                </c:pt>
                <c:pt idx="46959">
                  <c:v>6.7299999999999998E-12</c:v>
                </c:pt>
                <c:pt idx="46960">
                  <c:v>6.7310000000000003E-12</c:v>
                </c:pt>
                <c:pt idx="46961">
                  <c:v>6.732E-12</c:v>
                </c:pt>
                <c:pt idx="46962">
                  <c:v>6.7210000000000001E-12</c:v>
                </c:pt>
                <c:pt idx="46963">
                  <c:v>6.7139999999999999E-12</c:v>
                </c:pt>
                <c:pt idx="46964">
                  <c:v>6.7119999999999997E-12</c:v>
                </c:pt>
                <c:pt idx="46965">
                  <c:v>6.7219999999999998E-12</c:v>
                </c:pt>
                <c:pt idx="46966">
                  <c:v>6.6970000000000002E-12</c:v>
                </c:pt>
                <c:pt idx="46967">
                  <c:v>6.7139999999999999E-12</c:v>
                </c:pt>
                <c:pt idx="46968">
                  <c:v>6.703E-12</c:v>
                </c:pt>
                <c:pt idx="46969">
                  <c:v>6.7150000000000004E-12</c:v>
                </c:pt>
                <c:pt idx="46970">
                  <c:v>6.7160000000000001E-12</c:v>
                </c:pt>
                <c:pt idx="46971">
                  <c:v>6.7249999999999997E-12</c:v>
                </c:pt>
                <c:pt idx="46972">
                  <c:v>6.7119999999999997E-12</c:v>
                </c:pt>
                <c:pt idx="46973">
                  <c:v>6.7150000000000004E-12</c:v>
                </c:pt>
                <c:pt idx="46974">
                  <c:v>6.7160000000000001E-12</c:v>
                </c:pt>
                <c:pt idx="46975">
                  <c:v>6.7230000000000003E-12</c:v>
                </c:pt>
                <c:pt idx="46976">
                  <c:v>6.7230000000000003E-12</c:v>
                </c:pt>
                <c:pt idx="46977">
                  <c:v>6.703E-12</c:v>
                </c:pt>
                <c:pt idx="46978">
                  <c:v>6.6909999999999997E-12</c:v>
                </c:pt>
                <c:pt idx="46979">
                  <c:v>6.6959999999999997E-12</c:v>
                </c:pt>
                <c:pt idx="46980">
                  <c:v>6.7130000000000002E-12</c:v>
                </c:pt>
                <c:pt idx="46981">
                  <c:v>6.7070000000000004E-12</c:v>
                </c:pt>
                <c:pt idx="46982">
                  <c:v>6.6909999999999997E-12</c:v>
                </c:pt>
                <c:pt idx="46983">
                  <c:v>6.6459999999999998E-12</c:v>
                </c:pt>
                <c:pt idx="46984">
                  <c:v>6.6719999999999998E-12</c:v>
                </c:pt>
                <c:pt idx="46985">
                  <c:v>6.6799999999999998E-12</c:v>
                </c:pt>
                <c:pt idx="46986">
                  <c:v>6.6669999999999998E-12</c:v>
                </c:pt>
                <c:pt idx="46987">
                  <c:v>6.682E-12</c:v>
                </c:pt>
                <c:pt idx="46988">
                  <c:v>6.6699999999999996E-12</c:v>
                </c:pt>
                <c:pt idx="46989">
                  <c:v>6.6699999999999996E-12</c:v>
                </c:pt>
                <c:pt idx="46990">
                  <c:v>6.6589999999999998E-12</c:v>
                </c:pt>
                <c:pt idx="46991">
                  <c:v>6.6509999999999998E-12</c:v>
                </c:pt>
                <c:pt idx="46992">
                  <c:v>6.6650000000000004E-12</c:v>
                </c:pt>
                <c:pt idx="46993">
                  <c:v>6.6719999999999998E-12</c:v>
                </c:pt>
                <c:pt idx="46994">
                  <c:v>6.6650000000000004E-12</c:v>
                </c:pt>
                <c:pt idx="46995">
                  <c:v>6.6650000000000004E-12</c:v>
                </c:pt>
                <c:pt idx="46996">
                  <c:v>6.6479999999999999E-12</c:v>
                </c:pt>
                <c:pt idx="46997">
                  <c:v>6.6360000000000004E-12</c:v>
                </c:pt>
                <c:pt idx="46998">
                  <c:v>6.6219999999999999E-12</c:v>
                </c:pt>
                <c:pt idx="46999">
                  <c:v>6.6249999999999997E-12</c:v>
                </c:pt>
                <c:pt idx="47000">
                  <c:v>6.6160000000000001E-12</c:v>
                </c:pt>
                <c:pt idx="47001">
                  <c:v>6.6169999999999998E-12</c:v>
                </c:pt>
                <c:pt idx="47002">
                  <c:v>6.6199999999999997E-12</c:v>
                </c:pt>
                <c:pt idx="47003">
                  <c:v>6.6020000000000003E-12</c:v>
                </c:pt>
                <c:pt idx="47004">
                  <c:v>6.5840000000000002E-12</c:v>
                </c:pt>
                <c:pt idx="47005">
                  <c:v>6.5859999999999996E-12</c:v>
                </c:pt>
                <c:pt idx="47006">
                  <c:v>6.5699999999999997E-12</c:v>
                </c:pt>
                <c:pt idx="47007">
                  <c:v>6.5669999999999998E-12</c:v>
                </c:pt>
                <c:pt idx="47008">
                  <c:v>6.5550000000000002E-12</c:v>
                </c:pt>
                <c:pt idx="47009">
                  <c:v>6.5660000000000001E-12</c:v>
                </c:pt>
                <c:pt idx="47010">
                  <c:v>6.5539999999999997E-12</c:v>
                </c:pt>
                <c:pt idx="47011">
                  <c:v>6.548E-12</c:v>
                </c:pt>
                <c:pt idx="47012">
                  <c:v>6.5219999999999999E-12</c:v>
                </c:pt>
                <c:pt idx="47013">
                  <c:v>6.5119999999999997E-12</c:v>
                </c:pt>
                <c:pt idx="47014">
                  <c:v>6.5160000000000001E-12</c:v>
                </c:pt>
                <c:pt idx="47015">
                  <c:v>6.5290000000000001E-12</c:v>
                </c:pt>
                <c:pt idx="47016">
                  <c:v>6.5089999999999998E-12</c:v>
                </c:pt>
                <c:pt idx="47017">
                  <c:v>6.4970000000000003E-12</c:v>
                </c:pt>
                <c:pt idx="47018">
                  <c:v>6.4859999999999996E-12</c:v>
                </c:pt>
                <c:pt idx="47019">
                  <c:v>6.482E-12</c:v>
                </c:pt>
                <c:pt idx="47020">
                  <c:v>6.4749999999999998E-12</c:v>
                </c:pt>
                <c:pt idx="47021">
                  <c:v>6.4600000000000003E-12</c:v>
                </c:pt>
                <c:pt idx="47022">
                  <c:v>6.4509999999999999E-12</c:v>
                </c:pt>
                <c:pt idx="47023">
                  <c:v>6.4370000000000001E-12</c:v>
                </c:pt>
                <c:pt idx="47024">
                  <c:v>6.4199999999999997E-12</c:v>
                </c:pt>
                <c:pt idx="47025">
                  <c:v>6.4169999999999998E-12</c:v>
                </c:pt>
                <c:pt idx="47026">
                  <c:v>6.4089999999999999E-12</c:v>
                </c:pt>
                <c:pt idx="47027">
                  <c:v>6.4199999999999997E-12</c:v>
                </c:pt>
                <c:pt idx="47028">
                  <c:v>6.4130000000000002E-12</c:v>
                </c:pt>
                <c:pt idx="47029">
                  <c:v>6.4089999999999999E-12</c:v>
                </c:pt>
                <c:pt idx="47030">
                  <c:v>6.4000000000000002E-12</c:v>
                </c:pt>
                <c:pt idx="47031">
                  <c:v>6.385E-12</c:v>
                </c:pt>
                <c:pt idx="47032">
                  <c:v>6.3649999999999996E-12</c:v>
                </c:pt>
                <c:pt idx="47033">
                  <c:v>6.3710000000000002E-12</c:v>
                </c:pt>
                <c:pt idx="47034">
                  <c:v>6.3550000000000003E-12</c:v>
                </c:pt>
                <c:pt idx="47035">
                  <c:v>6.34E-12</c:v>
                </c:pt>
                <c:pt idx="47036">
                  <c:v>6.3050000000000003E-12</c:v>
                </c:pt>
                <c:pt idx="47037">
                  <c:v>6.3370000000000002E-12</c:v>
                </c:pt>
                <c:pt idx="47038">
                  <c:v>6.3219999999999999E-12</c:v>
                </c:pt>
                <c:pt idx="47039">
                  <c:v>6.3089999999999999E-12</c:v>
                </c:pt>
                <c:pt idx="47040">
                  <c:v>6.285E-12</c:v>
                </c:pt>
                <c:pt idx="47041">
                  <c:v>6.2870000000000002E-12</c:v>
                </c:pt>
                <c:pt idx="47042">
                  <c:v>6.2810000000000004E-12</c:v>
                </c:pt>
                <c:pt idx="47043">
                  <c:v>6.2669999999999999E-12</c:v>
                </c:pt>
                <c:pt idx="47044">
                  <c:v>6.2610000000000001E-12</c:v>
                </c:pt>
                <c:pt idx="47045">
                  <c:v>6.2669999999999999E-12</c:v>
                </c:pt>
                <c:pt idx="47046">
                  <c:v>6.2450000000000001E-12</c:v>
                </c:pt>
                <c:pt idx="47047">
                  <c:v>6.2359999999999997E-12</c:v>
                </c:pt>
                <c:pt idx="47048">
                  <c:v>6.2279999999999997E-12</c:v>
                </c:pt>
                <c:pt idx="47049">
                  <c:v>6.2309999999999996E-12</c:v>
                </c:pt>
                <c:pt idx="47050">
                  <c:v>6.2190000000000001E-12</c:v>
                </c:pt>
                <c:pt idx="47051">
                  <c:v>6.2409999999999998E-12</c:v>
                </c:pt>
                <c:pt idx="47052">
                  <c:v>6.2799999999999999E-12</c:v>
                </c:pt>
                <c:pt idx="47053">
                  <c:v>6.2719999999999999E-12</c:v>
                </c:pt>
                <c:pt idx="47054">
                  <c:v>6.2619999999999998E-12</c:v>
                </c:pt>
                <c:pt idx="47055">
                  <c:v>6.235E-12</c:v>
                </c:pt>
                <c:pt idx="47056">
                  <c:v>6.2080000000000002E-12</c:v>
                </c:pt>
                <c:pt idx="47057">
                  <c:v>6.2069999999999997E-12</c:v>
                </c:pt>
                <c:pt idx="47058">
                  <c:v>6.185E-12</c:v>
                </c:pt>
                <c:pt idx="47059">
                  <c:v>6.1749999999999998E-12</c:v>
                </c:pt>
                <c:pt idx="47060">
                  <c:v>6.1589999999999999E-12</c:v>
                </c:pt>
                <c:pt idx="47061">
                  <c:v>6.1210000000000003E-12</c:v>
                </c:pt>
                <c:pt idx="47062">
                  <c:v>6.122E-12</c:v>
                </c:pt>
                <c:pt idx="47063">
                  <c:v>6.1119999999999998E-12</c:v>
                </c:pt>
                <c:pt idx="47064">
                  <c:v>6.1039999999999998E-12</c:v>
                </c:pt>
                <c:pt idx="47065">
                  <c:v>6.106E-12</c:v>
                </c:pt>
                <c:pt idx="47066">
                  <c:v>6.0939999999999997E-12</c:v>
                </c:pt>
                <c:pt idx="47067">
                  <c:v>6.0799999999999999E-12</c:v>
                </c:pt>
                <c:pt idx="47068">
                  <c:v>6.0550000000000004E-12</c:v>
                </c:pt>
                <c:pt idx="47069">
                  <c:v>6.0439999999999997E-12</c:v>
                </c:pt>
                <c:pt idx="47070">
                  <c:v>6.035E-12</c:v>
                </c:pt>
                <c:pt idx="47071">
                  <c:v>6.0519999999999997E-12</c:v>
                </c:pt>
                <c:pt idx="47072">
                  <c:v>6.0340000000000003E-12</c:v>
                </c:pt>
                <c:pt idx="47073">
                  <c:v>6.0329999999999998E-12</c:v>
                </c:pt>
                <c:pt idx="47074">
                  <c:v>6.0229999999999997E-12</c:v>
                </c:pt>
                <c:pt idx="47075">
                  <c:v>6.0179999999999996E-12</c:v>
                </c:pt>
                <c:pt idx="47076">
                  <c:v>6.0160000000000002E-12</c:v>
                </c:pt>
                <c:pt idx="47077">
                  <c:v>6.014E-12</c:v>
                </c:pt>
                <c:pt idx="47078">
                  <c:v>6.0019999999999997E-12</c:v>
                </c:pt>
                <c:pt idx="47079">
                  <c:v>6.0089999999999999E-12</c:v>
                </c:pt>
                <c:pt idx="47080">
                  <c:v>5.9760000000000004E-12</c:v>
                </c:pt>
                <c:pt idx="47081">
                  <c:v>5.9660000000000002E-12</c:v>
                </c:pt>
                <c:pt idx="47082">
                  <c:v>5.9500000000000003E-12</c:v>
                </c:pt>
                <c:pt idx="47083">
                  <c:v>5.93E-12</c:v>
                </c:pt>
                <c:pt idx="47084">
                  <c:v>5.9119999999999999E-12</c:v>
                </c:pt>
                <c:pt idx="47085">
                  <c:v>5.914E-12</c:v>
                </c:pt>
                <c:pt idx="47086">
                  <c:v>5.9069999999999998E-12</c:v>
                </c:pt>
                <c:pt idx="47087">
                  <c:v>5.9160000000000002E-12</c:v>
                </c:pt>
                <c:pt idx="47088">
                  <c:v>5.9179999999999996E-12</c:v>
                </c:pt>
                <c:pt idx="47089">
                  <c:v>5.9149999999999997E-12</c:v>
                </c:pt>
                <c:pt idx="47090">
                  <c:v>5.901E-12</c:v>
                </c:pt>
                <c:pt idx="47091">
                  <c:v>5.8729999999999997E-12</c:v>
                </c:pt>
                <c:pt idx="47092">
                  <c:v>5.8699999999999998E-12</c:v>
                </c:pt>
                <c:pt idx="47093">
                  <c:v>5.88E-12</c:v>
                </c:pt>
                <c:pt idx="47094">
                  <c:v>5.8779999999999998E-12</c:v>
                </c:pt>
                <c:pt idx="47095">
                  <c:v>5.8790000000000003E-12</c:v>
                </c:pt>
                <c:pt idx="47096">
                  <c:v>5.8820000000000002E-12</c:v>
                </c:pt>
                <c:pt idx="47097">
                  <c:v>5.8859999999999998E-12</c:v>
                </c:pt>
                <c:pt idx="47098">
                  <c:v>5.8560000000000001E-12</c:v>
                </c:pt>
                <c:pt idx="47099">
                  <c:v>5.8569999999999998E-12</c:v>
                </c:pt>
                <c:pt idx="47100">
                  <c:v>5.8759999999999996E-12</c:v>
                </c:pt>
                <c:pt idx="47101">
                  <c:v>5.8779999999999998E-12</c:v>
                </c:pt>
                <c:pt idx="47102">
                  <c:v>5.8790000000000003E-12</c:v>
                </c:pt>
                <c:pt idx="47103">
                  <c:v>5.8599999999999997E-12</c:v>
                </c:pt>
                <c:pt idx="47104">
                  <c:v>5.843E-12</c:v>
                </c:pt>
                <c:pt idx="47105">
                  <c:v>5.8279999999999998E-12</c:v>
                </c:pt>
                <c:pt idx="47106">
                  <c:v>5.8290000000000003E-12</c:v>
                </c:pt>
                <c:pt idx="47107">
                  <c:v>5.8259999999999996E-12</c:v>
                </c:pt>
                <c:pt idx="47108">
                  <c:v>5.8270000000000001E-12</c:v>
                </c:pt>
                <c:pt idx="47109">
                  <c:v>5.8350000000000001E-12</c:v>
                </c:pt>
                <c:pt idx="47110">
                  <c:v>5.8370000000000003E-12</c:v>
                </c:pt>
                <c:pt idx="47111">
                  <c:v>5.83E-12</c:v>
                </c:pt>
                <c:pt idx="47112">
                  <c:v>5.8370000000000003E-12</c:v>
                </c:pt>
                <c:pt idx="47113">
                  <c:v>5.8389999999999997E-12</c:v>
                </c:pt>
                <c:pt idx="47114">
                  <c:v>5.817E-12</c:v>
                </c:pt>
                <c:pt idx="47115">
                  <c:v>5.8030000000000002E-12</c:v>
                </c:pt>
                <c:pt idx="47116">
                  <c:v>5.8259999999999996E-12</c:v>
                </c:pt>
                <c:pt idx="47117">
                  <c:v>5.8210000000000003E-12</c:v>
                </c:pt>
                <c:pt idx="47118">
                  <c:v>5.8160000000000003E-12</c:v>
                </c:pt>
                <c:pt idx="47119">
                  <c:v>5.8160000000000003E-12</c:v>
                </c:pt>
                <c:pt idx="47120">
                  <c:v>5.8049999999999996E-12</c:v>
                </c:pt>
                <c:pt idx="47121">
                  <c:v>5.7950000000000002E-12</c:v>
                </c:pt>
                <c:pt idx="47122">
                  <c:v>5.7909999999999999E-12</c:v>
                </c:pt>
                <c:pt idx="47123">
                  <c:v>5.7959999999999999E-12</c:v>
                </c:pt>
                <c:pt idx="47124">
                  <c:v>5.7920000000000004E-12</c:v>
                </c:pt>
                <c:pt idx="47125">
                  <c:v>5.7909999999999999E-12</c:v>
                </c:pt>
                <c:pt idx="47126">
                  <c:v>5.7859999999999998E-12</c:v>
                </c:pt>
                <c:pt idx="47127">
                  <c:v>5.7840000000000004E-12</c:v>
                </c:pt>
                <c:pt idx="47128">
                  <c:v>5.7920000000000004E-12</c:v>
                </c:pt>
                <c:pt idx="47129">
                  <c:v>5.7850000000000001E-12</c:v>
                </c:pt>
                <c:pt idx="47130">
                  <c:v>5.7829999999999999E-12</c:v>
                </c:pt>
                <c:pt idx="47131">
                  <c:v>5.7909999999999999E-12</c:v>
                </c:pt>
                <c:pt idx="47132">
                  <c:v>5.7829999999999999E-12</c:v>
                </c:pt>
                <c:pt idx="47133">
                  <c:v>5.7779999999999998E-12</c:v>
                </c:pt>
                <c:pt idx="47134">
                  <c:v>5.7840000000000004E-12</c:v>
                </c:pt>
                <c:pt idx="47135">
                  <c:v>5.7699999999999998E-12</c:v>
                </c:pt>
                <c:pt idx="47136">
                  <c:v>5.7500000000000003E-12</c:v>
                </c:pt>
                <c:pt idx="47137">
                  <c:v>5.7489999999999998E-12</c:v>
                </c:pt>
                <c:pt idx="47138">
                  <c:v>5.759E-12</c:v>
                </c:pt>
                <c:pt idx="47139">
                  <c:v>5.7710000000000004E-12</c:v>
                </c:pt>
                <c:pt idx="47140">
                  <c:v>5.7699999999999998E-12</c:v>
                </c:pt>
                <c:pt idx="47141">
                  <c:v>5.7560000000000001E-12</c:v>
                </c:pt>
                <c:pt idx="47142">
                  <c:v>5.751E-12</c:v>
                </c:pt>
                <c:pt idx="47143">
                  <c:v>5.7539999999999999E-12</c:v>
                </c:pt>
                <c:pt idx="47144">
                  <c:v>5.7430000000000001E-12</c:v>
                </c:pt>
                <c:pt idx="47145">
                  <c:v>5.7610000000000002E-12</c:v>
                </c:pt>
                <c:pt idx="47146">
                  <c:v>5.7400000000000002E-12</c:v>
                </c:pt>
                <c:pt idx="47147">
                  <c:v>5.7619999999999999E-12</c:v>
                </c:pt>
                <c:pt idx="47148">
                  <c:v>5.7710000000000004E-12</c:v>
                </c:pt>
                <c:pt idx="47149">
                  <c:v>5.7690000000000002E-12</c:v>
                </c:pt>
                <c:pt idx="47150">
                  <c:v>5.7549999999999996E-12</c:v>
                </c:pt>
                <c:pt idx="47151">
                  <c:v>5.7649999999999998E-12</c:v>
                </c:pt>
                <c:pt idx="47152">
                  <c:v>5.7660000000000003E-12</c:v>
                </c:pt>
                <c:pt idx="47153">
                  <c:v>5.7660000000000003E-12</c:v>
                </c:pt>
                <c:pt idx="47154">
                  <c:v>5.7309999999999997E-12</c:v>
                </c:pt>
                <c:pt idx="47155">
                  <c:v>5.7560000000000001E-12</c:v>
                </c:pt>
                <c:pt idx="47156">
                  <c:v>5.772E-12</c:v>
                </c:pt>
                <c:pt idx="47157">
                  <c:v>5.7699999999999998E-12</c:v>
                </c:pt>
                <c:pt idx="47158">
                  <c:v>5.7699999999999998E-12</c:v>
                </c:pt>
                <c:pt idx="47159">
                  <c:v>5.7699999999999998E-12</c:v>
                </c:pt>
                <c:pt idx="47160">
                  <c:v>5.7619999999999999E-12</c:v>
                </c:pt>
                <c:pt idx="47161">
                  <c:v>5.7690000000000002E-12</c:v>
                </c:pt>
                <c:pt idx="47162">
                  <c:v>5.7809999999999997E-12</c:v>
                </c:pt>
                <c:pt idx="47163">
                  <c:v>5.7809999999999997E-12</c:v>
                </c:pt>
                <c:pt idx="47164">
                  <c:v>5.7859999999999998E-12</c:v>
                </c:pt>
                <c:pt idx="47165">
                  <c:v>5.7920000000000004E-12</c:v>
                </c:pt>
                <c:pt idx="47166">
                  <c:v>5.7790000000000003E-12</c:v>
                </c:pt>
                <c:pt idx="47167">
                  <c:v>5.7829999999999999E-12</c:v>
                </c:pt>
                <c:pt idx="47168">
                  <c:v>5.7740000000000002E-12</c:v>
                </c:pt>
                <c:pt idx="47169">
                  <c:v>5.7889999999999997E-12</c:v>
                </c:pt>
                <c:pt idx="47170">
                  <c:v>5.7809999999999997E-12</c:v>
                </c:pt>
                <c:pt idx="47171">
                  <c:v>5.7820000000000002E-12</c:v>
                </c:pt>
                <c:pt idx="47172">
                  <c:v>5.7859999999999998E-12</c:v>
                </c:pt>
                <c:pt idx="47173">
                  <c:v>5.8039999999999999E-12</c:v>
                </c:pt>
                <c:pt idx="47174">
                  <c:v>5.8110000000000002E-12</c:v>
                </c:pt>
                <c:pt idx="47175">
                  <c:v>5.8030000000000002E-12</c:v>
                </c:pt>
                <c:pt idx="47176">
                  <c:v>5.8110000000000002E-12</c:v>
                </c:pt>
                <c:pt idx="47177">
                  <c:v>5.8210000000000003E-12</c:v>
                </c:pt>
                <c:pt idx="47178">
                  <c:v>5.822E-12</c:v>
                </c:pt>
                <c:pt idx="47179">
                  <c:v>5.817E-12</c:v>
                </c:pt>
                <c:pt idx="47180">
                  <c:v>5.8400000000000002E-12</c:v>
                </c:pt>
                <c:pt idx="47181">
                  <c:v>5.8450000000000002E-12</c:v>
                </c:pt>
                <c:pt idx="47182">
                  <c:v>5.8450000000000002E-12</c:v>
                </c:pt>
                <c:pt idx="47183">
                  <c:v>5.8320000000000002E-12</c:v>
                </c:pt>
                <c:pt idx="47184">
                  <c:v>5.8370000000000003E-12</c:v>
                </c:pt>
                <c:pt idx="47185">
                  <c:v>5.8550000000000004E-12</c:v>
                </c:pt>
                <c:pt idx="47186">
                  <c:v>5.8610000000000002E-12</c:v>
                </c:pt>
                <c:pt idx="47187">
                  <c:v>5.8679999999999996E-12</c:v>
                </c:pt>
                <c:pt idx="47188">
                  <c:v>5.8740000000000002E-12</c:v>
                </c:pt>
                <c:pt idx="47189">
                  <c:v>5.8809999999999997E-12</c:v>
                </c:pt>
                <c:pt idx="47190">
                  <c:v>5.8669999999999999E-12</c:v>
                </c:pt>
                <c:pt idx="47191">
                  <c:v>5.8660000000000002E-12</c:v>
                </c:pt>
                <c:pt idx="47192">
                  <c:v>5.8729999999999997E-12</c:v>
                </c:pt>
                <c:pt idx="47193">
                  <c:v>5.8829999999999999E-12</c:v>
                </c:pt>
                <c:pt idx="47194">
                  <c:v>5.8889999999999996E-12</c:v>
                </c:pt>
                <c:pt idx="47195">
                  <c:v>5.8950000000000002E-12</c:v>
                </c:pt>
                <c:pt idx="47196">
                  <c:v>5.8939999999999997E-12</c:v>
                </c:pt>
                <c:pt idx="47197">
                  <c:v>5.9050000000000004E-12</c:v>
                </c:pt>
                <c:pt idx="47198">
                  <c:v>5.9210000000000003E-12</c:v>
                </c:pt>
                <c:pt idx="47199">
                  <c:v>5.943E-12</c:v>
                </c:pt>
                <c:pt idx="47200">
                  <c:v>5.9370000000000002E-12</c:v>
                </c:pt>
                <c:pt idx="47201">
                  <c:v>5.9389999999999996E-12</c:v>
                </c:pt>
                <c:pt idx="47202">
                  <c:v>5.9290000000000003E-12</c:v>
                </c:pt>
                <c:pt idx="47203">
                  <c:v>5.9630000000000003E-12</c:v>
                </c:pt>
                <c:pt idx="47204">
                  <c:v>5.9660000000000002E-12</c:v>
                </c:pt>
                <c:pt idx="47205">
                  <c:v>5.9679999999999996E-12</c:v>
                </c:pt>
                <c:pt idx="47206">
                  <c:v>5.9690000000000001E-12</c:v>
                </c:pt>
                <c:pt idx="47207">
                  <c:v>5.972E-12</c:v>
                </c:pt>
                <c:pt idx="47208">
                  <c:v>5.98E-12</c:v>
                </c:pt>
                <c:pt idx="47209">
                  <c:v>5.9959999999999999E-12</c:v>
                </c:pt>
                <c:pt idx="47210">
                  <c:v>5.9889999999999996E-12</c:v>
                </c:pt>
                <c:pt idx="47211">
                  <c:v>5.9909999999999998E-12</c:v>
                </c:pt>
                <c:pt idx="47212">
                  <c:v>5.9970000000000004E-12</c:v>
                </c:pt>
                <c:pt idx="47213">
                  <c:v>6.0080000000000002E-12</c:v>
                </c:pt>
                <c:pt idx="47214">
                  <c:v>6.0119999999999998E-12</c:v>
                </c:pt>
                <c:pt idx="47215">
                  <c:v>6.0160000000000002E-12</c:v>
                </c:pt>
                <c:pt idx="47216">
                  <c:v>6.0199999999999998E-12</c:v>
                </c:pt>
                <c:pt idx="47217">
                  <c:v>6.0290000000000003E-12</c:v>
                </c:pt>
                <c:pt idx="47218">
                  <c:v>6.0229999999999997E-12</c:v>
                </c:pt>
                <c:pt idx="47219">
                  <c:v>6.03E-12</c:v>
                </c:pt>
                <c:pt idx="47220">
                  <c:v>6.0420000000000003E-12</c:v>
                </c:pt>
                <c:pt idx="47221">
                  <c:v>6.0459999999999999E-12</c:v>
                </c:pt>
                <c:pt idx="47222">
                  <c:v>6.0610000000000001E-12</c:v>
                </c:pt>
                <c:pt idx="47223">
                  <c:v>6.0760000000000004E-12</c:v>
                </c:pt>
                <c:pt idx="47224">
                  <c:v>6.0489999999999998E-12</c:v>
                </c:pt>
                <c:pt idx="47225">
                  <c:v>6.0589999999999999E-12</c:v>
                </c:pt>
                <c:pt idx="47226">
                  <c:v>6.0619999999999998E-12</c:v>
                </c:pt>
                <c:pt idx="47227">
                  <c:v>6.0690000000000001E-12</c:v>
                </c:pt>
                <c:pt idx="47228">
                  <c:v>6.0829999999999998E-12</c:v>
                </c:pt>
                <c:pt idx="47229">
                  <c:v>6.093E-12</c:v>
                </c:pt>
                <c:pt idx="47230">
                  <c:v>6.093E-12</c:v>
                </c:pt>
                <c:pt idx="47231">
                  <c:v>6.1119999999999998E-12</c:v>
                </c:pt>
                <c:pt idx="47232">
                  <c:v>6.1160000000000002E-12</c:v>
                </c:pt>
                <c:pt idx="47233">
                  <c:v>6.1119999999999998E-12</c:v>
                </c:pt>
                <c:pt idx="47234">
                  <c:v>6.1130000000000003E-12</c:v>
                </c:pt>
                <c:pt idx="47235">
                  <c:v>6.1130000000000003E-12</c:v>
                </c:pt>
                <c:pt idx="47236">
                  <c:v>6.1229999999999997E-12</c:v>
                </c:pt>
                <c:pt idx="47237">
                  <c:v>6.1409999999999998E-12</c:v>
                </c:pt>
                <c:pt idx="47238">
                  <c:v>6.1439999999999997E-12</c:v>
                </c:pt>
                <c:pt idx="47239">
                  <c:v>6.1509999999999999E-12</c:v>
                </c:pt>
                <c:pt idx="47240">
                  <c:v>6.1610000000000001E-12</c:v>
                </c:pt>
                <c:pt idx="47241">
                  <c:v>6.185E-12</c:v>
                </c:pt>
                <c:pt idx="47242">
                  <c:v>6.1879999999999999E-12</c:v>
                </c:pt>
                <c:pt idx="47243">
                  <c:v>6.1939999999999997E-12</c:v>
                </c:pt>
                <c:pt idx="47244">
                  <c:v>6.1890000000000004E-12</c:v>
                </c:pt>
                <c:pt idx="47245">
                  <c:v>6.2019999999999996E-12</c:v>
                </c:pt>
                <c:pt idx="47246">
                  <c:v>6.2000000000000002E-12</c:v>
                </c:pt>
                <c:pt idx="47247">
                  <c:v>6.2069999999999997E-12</c:v>
                </c:pt>
                <c:pt idx="47248">
                  <c:v>6.1989999999999997E-12</c:v>
                </c:pt>
                <c:pt idx="47249">
                  <c:v>6.2240000000000001E-12</c:v>
                </c:pt>
                <c:pt idx="47250">
                  <c:v>6.235E-12</c:v>
                </c:pt>
                <c:pt idx="47251">
                  <c:v>6.2359999999999997E-12</c:v>
                </c:pt>
                <c:pt idx="47252">
                  <c:v>6.2320000000000001E-12</c:v>
                </c:pt>
                <c:pt idx="47253">
                  <c:v>6.2500000000000002E-12</c:v>
                </c:pt>
                <c:pt idx="47254">
                  <c:v>6.2509999999999999E-12</c:v>
                </c:pt>
                <c:pt idx="47255">
                  <c:v>6.2539999999999998E-12</c:v>
                </c:pt>
                <c:pt idx="47256">
                  <c:v>6.269E-12</c:v>
                </c:pt>
                <c:pt idx="47257">
                  <c:v>6.277E-12</c:v>
                </c:pt>
                <c:pt idx="47258">
                  <c:v>6.2790000000000002E-12</c:v>
                </c:pt>
                <c:pt idx="47259">
                  <c:v>6.2909999999999998E-12</c:v>
                </c:pt>
                <c:pt idx="47260">
                  <c:v>6.3009999999999999E-12</c:v>
                </c:pt>
                <c:pt idx="47261">
                  <c:v>6.2909999999999998E-12</c:v>
                </c:pt>
                <c:pt idx="47262">
                  <c:v>6.2959999999999998E-12</c:v>
                </c:pt>
                <c:pt idx="47263">
                  <c:v>6.3169999999999998E-12</c:v>
                </c:pt>
                <c:pt idx="47264">
                  <c:v>6.3199999999999997E-12</c:v>
                </c:pt>
                <c:pt idx="47265">
                  <c:v>6.3279999999999997E-12</c:v>
                </c:pt>
                <c:pt idx="47266">
                  <c:v>6.3390000000000004E-12</c:v>
                </c:pt>
                <c:pt idx="47267">
                  <c:v>6.3539999999999998E-12</c:v>
                </c:pt>
                <c:pt idx="47268">
                  <c:v>6.3459999999999998E-12</c:v>
                </c:pt>
                <c:pt idx="47269">
                  <c:v>6.3530000000000001E-12</c:v>
                </c:pt>
                <c:pt idx="47270">
                  <c:v>6.3390000000000004E-12</c:v>
                </c:pt>
                <c:pt idx="47271">
                  <c:v>6.3439999999999996E-12</c:v>
                </c:pt>
                <c:pt idx="47272">
                  <c:v>6.3639999999999999E-12</c:v>
                </c:pt>
                <c:pt idx="47273">
                  <c:v>6.3729999999999996E-12</c:v>
                </c:pt>
                <c:pt idx="47274">
                  <c:v>6.3840000000000003E-12</c:v>
                </c:pt>
                <c:pt idx="47275">
                  <c:v>6.4100000000000004E-12</c:v>
                </c:pt>
                <c:pt idx="47276">
                  <c:v>6.4100000000000004E-12</c:v>
                </c:pt>
                <c:pt idx="47277">
                  <c:v>6.4100000000000004E-12</c:v>
                </c:pt>
                <c:pt idx="47278">
                  <c:v>6.4219999999999999E-12</c:v>
                </c:pt>
                <c:pt idx="47279">
                  <c:v>6.4429999999999999E-12</c:v>
                </c:pt>
                <c:pt idx="47280">
                  <c:v>6.4530000000000001E-12</c:v>
                </c:pt>
                <c:pt idx="47281">
                  <c:v>6.469E-12</c:v>
                </c:pt>
                <c:pt idx="47282">
                  <c:v>6.4660000000000001E-12</c:v>
                </c:pt>
                <c:pt idx="47283">
                  <c:v>6.4719999999999999E-12</c:v>
                </c:pt>
                <c:pt idx="47284">
                  <c:v>6.4849999999999999E-12</c:v>
                </c:pt>
                <c:pt idx="47285">
                  <c:v>6.5080000000000001E-12</c:v>
                </c:pt>
                <c:pt idx="47286">
                  <c:v>6.5160000000000001E-12</c:v>
                </c:pt>
                <c:pt idx="47287">
                  <c:v>6.5249999999999998E-12</c:v>
                </c:pt>
                <c:pt idx="47288">
                  <c:v>6.5130000000000002E-12</c:v>
                </c:pt>
                <c:pt idx="47289">
                  <c:v>6.5370000000000001E-12</c:v>
                </c:pt>
                <c:pt idx="47290">
                  <c:v>6.5440000000000004E-12</c:v>
                </c:pt>
                <c:pt idx="47291">
                  <c:v>6.5559999999999999E-12</c:v>
                </c:pt>
                <c:pt idx="47292">
                  <c:v>6.5459999999999998E-12</c:v>
                </c:pt>
                <c:pt idx="47293">
                  <c:v>6.5550000000000002E-12</c:v>
                </c:pt>
                <c:pt idx="47294">
                  <c:v>6.5619999999999997E-12</c:v>
                </c:pt>
                <c:pt idx="47295">
                  <c:v>6.5699999999999997E-12</c:v>
                </c:pt>
                <c:pt idx="47296">
                  <c:v>6.5749999999999998E-12</c:v>
                </c:pt>
                <c:pt idx="47297">
                  <c:v>6.5790000000000001E-12</c:v>
                </c:pt>
                <c:pt idx="47298">
                  <c:v>6.5799999999999998E-12</c:v>
                </c:pt>
                <c:pt idx="47299">
                  <c:v>6.5870000000000001E-12</c:v>
                </c:pt>
                <c:pt idx="47300">
                  <c:v>6.5760000000000003E-12</c:v>
                </c:pt>
                <c:pt idx="47301">
                  <c:v>6.59E-12</c:v>
                </c:pt>
                <c:pt idx="47302">
                  <c:v>6.5959999999999998E-12</c:v>
                </c:pt>
                <c:pt idx="47303">
                  <c:v>6.6069999999999996E-12</c:v>
                </c:pt>
                <c:pt idx="47304">
                  <c:v>6.6020000000000003E-12</c:v>
                </c:pt>
                <c:pt idx="47305">
                  <c:v>6.5950000000000001E-12</c:v>
                </c:pt>
                <c:pt idx="47306">
                  <c:v>6.6000000000000001E-12</c:v>
                </c:pt>
                <c:pt idx="47307">
                  <c:v>6.6089999999999998E-12</c:v>
                </c:pt>
                <c:pt idx="47308">
                  <c:v>6.6180000000000003E-12</c:v>
                </c:pt>
                <c:pt idx="47309">
                  <c:v>6.632E-12</c:v>
                </c:pt>
                <c:pt idx="47310">
                  <c:v>6.6260000000000002E-12</c:v>
                </c:pt>
                <c:pt idx="47311">
                  <c:v>6.6249999999999997E-12</c:v>
                </c:pt>
                <c:pt idx="47312">
                  <c:v>6.6150000000000004E-12</c:v>
                </c:pt>
                <c:pt idx="47313">
                  <c:v>6.6180000000000003E-12</c:v>
                </c:pt>
                <c:pt idx="47314">
                  <c:v>6.6260000000000002E-12</c:v>
                </c:pt>
                <c:pt idx="47315">
                  <c:v>6.6329999999999997E-12</c:v>
                </c:pt>
                <c:pt idx="47316">
                  <c:v>6.6440000000000004E-12</c:v>
                </c:pt>
                <c:pt idx="47317">
                  <c:v>6.6489999999999996E-12</c:v>
                </c:pt>
                <c:pt idx="47318">
                  <c:v>6.6479999999999999E-12</c:v>
                </c:pt>
                <c:pt idx="47319">
                  <c:v>6.6680000000000003E-12</c:v>
                </c:pt>
                <c:pt idx="47320">
                  <c:v>6.6650000000000004E-12</c:v>
                </c:pt>
                <c:pt idx="47321">
                  <c:v>6.6669999999999998E-12</c:v>
                </c:pt>
                <c:pt idx="47322">
                  <c:v>6.6749999999999997E-12</c:v>
                </c:pt>
                <c:pt idx="47323">
                  <c:v>6.6870000000000001E-12</c:v>
                </c:pt>
                <c:pt idx="47324">
                  <c:v>6.6920000000000002E-12</c:v>
                </c:pt>
                <c:pt idx="47325">
                  <c:v>6.7050000000000002E-12</c:v>
                </c:pt>
                <c:pt idx="47326">
                  <c:v>6.7290000000000001E-12</c:v>
                </c:pt>
                <c:pt idx="47327">
                  <c:v>6.7249999999999997E-12</c:v>
                </c:pt>
                <c:pt idx="47328">
                  <c:v>6.7210000000000001E-12</c:v>
                </c:pt>
                <c:pt idx="47329">
                  <c:v>6.7479999999999999E-12</c:v>
                </c:pt>
                <c:pt idx="47330">
                  <c:v>6.7429999999999998E-12</c:v>
                </c:pt>
                <c:pt idx="47331">
                  <c:v>6.7489999999999996E-12</c:v>
                </c:pt>
                <c:pt idx="47332">
                  <c:v>6.7630000000000002E-12</c:v>
                </c:pt>
                <c:pt idx="47333">
                  <c:v>6.7600000000000003E-12</c:v>
                </c:pt>
                <c:pt idx="47334">
                  <c:v>6.761E-12</c:v>
                </c:pt>
                <c:pt idx="47335">
                  <c:v>6.7570000000000004E-12</c:v>
                </c:pt>
                <c:pt idx="47336">
                  <c:v>6.7600000000000003E-12</c:v>
                </c:pt>
                <c:pt idx="47337">
                  <c:v>6.766E-12</c:v>
                </c:pt>
                <c:pt idx="47338">
                  <c:v>6.766E-12</c:v>
                </c:pt>
                <c:pt idx="47339">
                  <c:v>6.7829999999999997E-12</c:v>
                </c:pt>
                <c:pt idx="47340">
                  <c:v>6.7860000000000004E-12</c:v>
                </c:pt>
                <c:pt idx="47341">
                  <c:v>6.7940000000000003E-12</c:v>
                </c:pt>
                <c:pt idx="47342">
                  <c:v>6.7979999999999999E-12</c:v>
                </c:pt>
                <c:pt idx="47343">
                  <c:v>6.803E-12</c:v>
                </c:pt>
                <c:pt idx="47344">
                  <c:v>6.7970000000000002E-12</c:v>
                </c:pt>
                <c:pt idx="47345">
                  <c:v>6.8100000000000003E-12</c:v>
                </c:pt>
                <c:pt idx="47346">
                  <c:v>6.8150000000000003E-12</c:v>
                </c:pt>
                <c:pt idx="47347">
                  <c:v>6.8100000000000003E-12</c:v>
                </c:pt>
                <c:pt idx="47348">
                  <c:v>6.8180000000000002E-12</c:v>
                </c:pt>
                <c:pt idx="47349">
                  <c:v>6.832E-12</c:v>
                </c:pt>
                <c:pt idx="47350">
                  <c:v>6.8470000000000002E-12</c:v>
                </c:pt>
                <c:pt idx="47351">
                  <c:v>6.8589999999999998E-12</c:v>
                </c:pt>
                <c:pt idx="47352">
                  <c:v>6.8329999999999997E-12</c:v>
                </c:pt>
                <c:pt idx="47353">
                  <c:v>6.8429999999999998E-12</c:v>
                </c:pt>
                <c:pt idx="47354">
                  <c:v>6.8420000000000001E-12</c:v>
                </c:pt>
                <c:pt idx="47355">
                  <c:v>6.8539999999999997E-12</c:v>
                </c:pt>
                <c:pt idx="47356">
                  <c:v>6.8639999999999998E-12</c:v>
                </c:pt>
                <c:pt idx="47357">
                  <c:v>6.8580000000000001E-12</c:v>
                </c:pt>
                <c:pt idx="47358">
                  <c:v>6.8570000000000004E-12</c:v>
                </c:pt>
                <c:pt idx="47359">
                  <c:v>6.866E-12</c:v>
                </c:pt>
                <c:pt idx="47360">
                  <c:v>6.8600000000000003E-12</c:v>
                </c:pt>
                <c:pt idx="47361">
                  <c:v>6.8840000000000002E-12</c:v>
                </c:pt>
                <c:pt idx="47362">
                  <c:v>6.8979999999999999E-12</c:v>
                </c:pt>
                <c:pt idx="47363">
                  <c:v>6.8890000000000002E-12</c:v>
                </c:pt>
                <c:pt idx="47364">
                  <c:v>6.8829999999999997E-12</c:v>
                </c:pt>
                <c:pt idx="47365">
                  <c:v>6.8890000000000002E-12</c:v>
                </c:pt>
                <c:pt idx="47366">
                  <c:v>6.8899999999999999E-12</c:v>
                </c:pt>
                <c:pt idx="47367">
                  <c:v>6.8909999999999996E-12</c:v>
                </c:pt>
                <c:pt idx="47368">
                  <c:v>6.8810000000000003E-12</c:v>
                </c:pt>
                <c:pt idx="47369">
                  <c:v>6.8810000000000003E-12</c:v>
                </c:pt>
                <c:pt idx="47370">
                  <c:v>6.8909999999999996E-12</c:v>
                </c:pt>
                <c:pt idx="47371">
                  <c:v>6.887E-12</c:v>
                </c:pt>
                <c:pt idx="47372">
                  <c:v>6.8760000000000002E-12</c:v>
                </c:pt>
                <c:pt idx="47373">
                  <c:v>6.882E-12</c:v>
                </c:pt>
                <c:pt idx="47374">
                  <c:v>6.8799999999999998E-12</c:v>
                </c:pt>
                <c:pt idx="47375">
                  <c:v>6.8899999999999999E-12</c:v>
                </c:pt>
                <c:pt idx="47376">
                  <c:v>6.9020000000000003E-12</c:v>
                </c:pt>
                <c:pt idx="47377">
                  <c:v>6.8899999999999999E-12</c:v>
                </c:pt>
                <c:pt idx="47378">
                  <c:v>6.8840000000000002E-12</c:v>
                </c:pt>
                <c:pt idx="47379">
                  <c:v>6.8829999999999997E-12</c:v>
                </c:pt>
                <c:pt idx="47380">
                  <c:v>6.8669999999999997E-12</c:v>
                </c:pt>
                <c:pt idx="47381">
                  <c:v>6.8749999999999997E-12</c:v>
                </c:pt>
                <c:pt idx="47382">
                  <c:v>6.8799999999999998E-12</c:v>
                </c:pt>
                <c:pt idx="47383">
                  <c:v>6.8860000000000003E-12</c:v>
                </c:pt>
                <c:pt idx="47384">
                  <c:v>6.8849999999999998E-12</c:v>
                </c:pt>
                <c:pt idx="47385">
                  <c:v>6.8639999999999998E-12</c:v>
                </c:pt>
                <c:pt idx="47386">
                  <c:v>6.8699999999999996E-12</c:v>
                </c:pt>
                <c:pt idx="47387">
                  <c:v>6.8810000000000003E-12</c:v>
                </c:pt>
                <c:pt idx="47388">
                  <c:v>6.8799999999999998E-12</c:v>
                </c:pt>
                <c:pt idx="47389">
                  <c:v>6.8719999999999998E-12</c:v>
                </c:pt>
                <c:pt idx="47390">
                  <c:v>6.8650000000000003E-12</c:v>
                </c:pt>
                <c:pt idx="47391">
                  <c:v>6.874E-12</c:v>
                </c:pt>
                <c:pt idx="47392">
                  <c:v>6.8550000000000002E-12</c:v>
                </c:pt>
                <c:pt idx="47393">
                  <c:v>6.8580000000000001E-12</c:v>
                </c:pt>
                <c:pt idx="47394">
                  <c:v>6.8399999999999999E-12</c:v>
                </c:pt>
                <c:pt idx="47395">
                  <c:v>6.832E-12</c:v>
                </c:pt>
                <c:pt idx="47396">
                  <c:v>6.8199999999999996E-12</c:v>
                </c:pt>
                <c:pt idx="47397">
                  <c:v>6.8269999999999999E-12</c:v>
                </c:pt>
                <c:pt idx="47398">
                  <c:v>6.8119999999999997E-12</c:v>
                </c:pt>
                <c:pt idx="47399">
                  <c:v>6.8169999999999997E-12</c:v>
                </c:pt>
                <c:pt idx="47400">
                  <c:v>6.8020000000000003E-12</c:v>
                </c:pt>
                <c:pt idx="47401">
                  <c:v>6.8050000000000002E-12</c:v>
                </c:pt>
                <c:pt idx="47402">
                  <c:v>6.8039999999999997E-12</c:v>
                </c:pt>
                <c:pt idx="47403">
                  <c:v>6.811E-12</c:v>
                </c:pt>
                <c:pt idx="47404">
                  <c:v>6.8059999999999999E-12</c:v>
                </c:pt>
                <c:pt idx="47405">
                  <c:v>6.8050000000000002E-12</c:v>
                </c:pt>
                <c:pt idx="47406">
                  <c:v>6.8009999999999998E-12</c:v>
                </c:pt>
                <c:pt idx="47407">
                  <c:v>6.7989999999999996E-12</c:v>
                </c:pt>
                <c:pt idx="47408">
                  <c:v>6.7909999999999996E-12</c:v>
                </c:pt>
                <c:pt idx="47409">
                  <c:v>6.782E-12</c:v>
                </c:pt>
                <c:pt idx="47410">
                  <c:v>6.7989999999999996E-12</c:v>
                </c:pt>
                <c:pt idx="47411">
                  <c:v>6.8009999999999998E-12</c:v>
                </c:pt>
                <c:pt idx="47412">
                  <c:v>6.7870000000000001E-12</c:v>
                </c:pt>
                <c:pt idx="47413">
                  <c:v>6.7689999999999999E-12</c:v>
                </c:pt>
                <c:pt idx="47414">
                  <c:v>6.7639999999999999E-12</c:v>
                </c:pt>
                <c:pt idx="47415">
                  <c:v>6.7719999999999998E-12</c:v>
                </c:pt>
                <c:pt idx="47416">
                  <c:v>6.7710000000000001E-12</c:v>
                </c:pt>
                <c:pt idx="47417">
                  <c:v>6.7730000000000003E-12</c:v>
                </c:pt>
                <c:pt idx="47418">
                  <c:v>6.7769999999999999E-12</c:v>
                </c:pt>
                <c:pt idx="47419">
                  <c:v>6.7749999999999997E-12</c:v>
                </c:pt>
                <c:pt idx="47420">
                  <c:v>6.7630000000000002E-12</c:v>
                </c:pt>
                <c:pt idx="47421">
                  <c:v>6.7390000000000003E-12</c:v>
                </c:pt>
                <c:pt idx="47422">
                  <c:v>6.7340000000000002E-12</c:v>
                </c:pt>
                <c:pt idx="47423">
                  <c:v>6.7509999999999998E-12</c:v>
                </c:pt>
                <c:pt idx="47424">
                  <c:v>6.7370000000000001E-12</c:v>
                </c:pt>
                <c:pt idx="47425">
                  <c:v>6.7260000000000002E-12</c:v>
                </c:pt>
                <c:pt idx="47426">
                  <c:v>6.7130000000000002E-12</c:v>
                </c:pt>
                <c:pt idx="47427">
                  <c:v>6.7039999999999997E-12</c:v>
                </c:pt>
                <c:pt idx="47428">
                  <c:v>6.6879999999999998E-12</c:v>
                </c:pt>
                <c:pt idx="47429">
                  <c:v>6.6870000000000001E-12</c:v>
                </c:pt>
                <c:pt idx="47430">
                  <c:v>6.674E-12</c:v>
                </c:pt>
                <c:pt idx="47431">
                  <c:v>6.6680000000000003E-12</c:v>
                </c:pt>
                <c:pt idx="47432">
                  <c:v>6.6539999999999997E-12</c:v>
                </c:pt>
                <c:pt idx="47433">
                  <c:v>6.6459999999999998E-12</c:v>
                </c:pt>
                <c:pt idx="47434">
                  <c:v>6.6310000000000003E-12</c:v>
                </c:pt>
                <c:pt idx="47435">
                  <c:v>6.6279999999999996E-12</c:v>
                </c:pt>
                <c:pt idx="47436">
                  <c:v>6.6269999999999999E-12</c:v>
                </c:pt>
                <c:pt idx="47437">
                  <c:v>6.619E-12</c:v>
                </c:pt>
                <c:pt idx="47438">
                  <c:v>6.6119999999999997E-12</c:v>
                </c:pt>
                <c:pt idx="47439">
                  <c:v>6.6100000000000003E-12</c:v>
                </c:pt>
                <c:pt idx="47440">
                  <c:v>6.5970000000000003E-12</c:v>
                </c:pt>
                <c:pt idx="47441">
                  <c:v>6.6039999999999997E-12</c:v>
                </c:pt>
                <c:pt idx="47442">
                  <c:v>6.5829999999999997E-12</c:v>
                </c:pt>
                <c:pt idx="47443">
                  <c:v>6.5680000000000003E-12</c:v>
                </c:pt>
                <c:pt idx="47444">
                  <c:v>6.5550000000000002E-12</c:v>
                </c:pt>
                <c:pt idx="47445">
                  <c:v>6.548E-12</c:v>
                </c:pt>
                <c:pt idx="47446">
                  <c:v>6.5500000000000002E-12</c:v>
                </c:pt>
                <c:pt idx="47447">
                  <c:v>6.5539999999999997E-12</c:v>
                </c:pt>
                <c:pt idx="47448">
                  <c:v>6.5580000000000001E-12</c:v>
                </c:pt>
                <c:pt idx="47449">
                  <c:v>6.5539999999999997E-12</c:v>
                </c:pt>
                <c:pt idx="47450">
                  <c:v>6.5299999999999998E-12</c:v>
                </c:pt>
                <c:pt idx="47451">
                  <c:v>6.5240000000000001E-12</c:v>
                </c:pt>
                <c:pt idx="47452">
                  <c:v>6.5009999999999999E-12</c:v>
                </c:pt>
                <c:pt idx="47453">
                  <c:v>6.498E-12</c:v>
                </c:pt>
                <c:pt idx="47454">
                  <c:v>6.4840000000000002E-12</c:v>
                </c:pt>
                <c:pt idx="47455">
                  <c:v>6.482E-12</c:v>
                </c:pt>
                <c:pt idx="47456">
                  <c:v>6.4630000000000002E-12</c:v>
                </c:pt>
                <c:pt idx="47457">
                  <c:v>6.4489999999999997E-12</c:v>
                </c:pt>
                <c:pt idx="47458">
                  <c:v>6.4370000000000001E-12</c:v>
                </c:pt>
                <c:pt idx="47459">
                  <c:v>6.4219999999999999E-12</c:v>
                </c:pt>
                <c:pt idx="47460">
                  <c:v>6.4119999999999997E-12</c:v>
                </c:pt>
                <c:pt idx="47461">
                  <c:v>6.4100000000000004E-12</c:v>
                </c:pt>
                <c:pt idx="47462">
                  <c:v>6.4069999999999997E-12</c:v>
                </c:pt>
                <c:pt idx="47463">
                  <c:v>6.411E-12</c:v>
                </c:pt>
                <c:pt idx="47464">
                  <c:v>6.3970000000000003E-12</c:v>
                </c:pt>
                <c:pt idx="47465">
                  <c:v>6.3959999999999998E-12</c:v>
                </c:pt>
                <c:pt idx="47466">
                  <c:v>6.3879999999999998E-12</c:v>
                </c:pt>
                <c:pt idx="47467">
                  <c:v>6.3890000000000003E-12</c:v>
                </c:pt>
                <c:pt idx="47468">
                  <c:v>6.3589999999999999E-12</c:v>
                </c:pt>
                <c:pt idx="47469">
                  <c:v>6.356E-12</c:v>
                </c:pt>
                <c:pt idx="47470">
                  <c:v>6.3470000000000003E-12</c:v>
                </c:pt>
                <c:pt idx="47471">
                  <c:v>6.3470000000000003E-12</c:v>
                </c:pt>
                <c:pt idx="47472">
                  <c:v>6.3379999999999999E-12</c:v>
                </c:pt>
                <c:pt idx="47473">
                  <c:v>6.3370000000000002E-12</c:v>
                </c:pt>
                <c:pt idx="47474">
                  <c:v>6.3180000000000003E-12</c:v>
                </c:pt>
                <c:pt idx="47475">
                  <c:v>6.3119999999999998E-12</c:v>
                </c:pt>
                <c:pt idx="47476">
                  <c:v>6.2870000000000002E-12</c:v>
                </c:pt>
                <c:pt idx="47477">
                  <c:v>6.264E-12</c:v>
                </c:pt>
                <c:pt idx="47478">
                  <c:v>6.2459999999999998E-12</c:v>
                </c:pt>
                <c:pt idx="47479">
                  <c:v>6.2420000000000003E-12</c:v>
                </c:pt>
                <c:pt idx="47480">
                  <c:v>6.2260000000000003E-12</c:v>
                </c:pt>
                <c:pt idx="47481">
                  <c:v>6.2149999999999997E-12</c:v>
                </c:pt>
                <c:pt idx="47482">
                  <c:v>6.1989999999999997E-12</c:v>
                </c:pt>
                <c:pt idx="47483">
                  <c:v>6.193E-12</c:v>
                </c:pt>
                <c:pt idx="47484">
                  <c:v>6.1840000000000003E-12</c:v>
                </c:pt>
                <c:pt idx="47485">
                  <c:v>6.1809999999999996E-12</c:v>
                </c:pt>
                <c:pt idx="47486">
                  <c:v>6.172E-12</c:v>
                </c:pt>
                <c:pt idx="47487">
                  <c:v>6.164E-12</c:v>
                </c:pt>
                <c:pt idx="47488">
                  <c:v>6.1589999999999999E-12</c:v>
                </c:pt>
                <c:pt idx="47489">
                  <c:v>6.1690000000000001E-12</c:v>
                </c:pt>
                <c:pt idx="47490">
                  <c:v>6.1599999999999996E-12</c:v>
                </c:pt>
                <c:pt idx="47491">
                  <c:v>6.1539999999999998E-12</c:v>
                </c:pt>
                <c:pt idx="47492">
                  <c:v>6.1459999999999999E-12</c:v>
                </c:pt>
                <c:pt idx="47493">
                  <c:v>6.1420000000000003E-12</c:v>
                </c:pt>
                <c:pt idx="47494">
                  <c:v>6.143E-12</c:v>
                </c:pt>
                <c:pt idx="47495">
                  <c:v>6.135E-12</c:v>
                </c:pt>
                <c:pt idx="47496">
                  <c:v>6.1260000000000004E-12</c:v>
                </c:pt>
                <c:pt idx="47497">
                  <c:v>6.1160000000000002E-12</c:v>
                </c:pt>
                <c:pt idx="47498">
                  <c:v>6.0989999999999998E-12</c:v>
                </c:pt>
                <c:pt idx="47499">
                  <c:v>6.0920000000000003E-12</c:v>
                </c:pt>
                <c:pt idx="47500">
                  <c:v>6.0690000000000001E-12</c:v>
                </c:pt>
                <c:pt idx="47501">
                  <c:v>6.0550000000000004E-12</c:v>
                </c:pt>
                <c:pt idx="47502">
                  <c:v>6.0420000000000003E-12</c:v>
                </c:pt>
                <c:pt idx="47503">
                  <c:v>6.085E-12</c:v>
                </c:pt>
                <c:pt idx="47504">
                  <c:v>6.0799999999999999E-12</c:v>
                </c:pt>
                <c:pt idx="47505">
                  <c:v>6.0799999999999999E-12</c:v>
                </c:pt>
                <c:pt idx="47506">
                  <c:v>6.0710000000000003E-12</c:v>
                </c:pt>
                <c:pt idx="47507">
                  <c:v>6.0539999999999999E-12</c:v>
                </c:pt>
                <c:pt idx="47508">
                  <c:v>6.0500000000000003E-12</c:v>
                </c:pt>
                <c:pt idx="47509">
                  <c:v>6.03E-12</c:v>
                </c:pt>
                <c:pt idx="47510">
                  <c:v>6.0160000000000002E-12</c:v>
                </c:pt>
                <c:pt idx="47511">
                  <c:v>6.0179999999999996E-12</c:v>
                </c:pt>
                <c:pt idx="47512">
                  <c:v>5.9970000000000004E-12</c:v>
                </c:pt>
                <c:pt idx="47513">
                  <c:v>5.9980000000000001E-12</c:v>
                </c:pt>
                <c:pt idx="47514">
                  <c:v>5.9870000000000002E-12</c:v>
                </c:pt>
                <c:pt idx="47515">
                  <c:v>5.9760000000000004E-12</c:v>
                </c:pt>
                <c:pt idx="47516">
                  <c:v>5.959E-12</c:v>
                </c:pt>
                <c:pt idx="47517">
                  <c:v>5.9500000000000003E-12</c:v>
                </c:pt>
                <c:pt idx="47518">
                  <c:v>5.9320000000000002E-12</c:v>
                </c:pt>
                <c:pt idx="47519">
                  <c:v>5.9379999999999999E-12</c:v>
                </c:pt>
                <c:pt idx="47520">
                  <c:v>5.9359999999999997E-12</c:v>
                </c:pt>
                <c:pt idx="47521">
                  <c:v>5.9290000000000003E-12</c:v>
                </c:pt>
                <c:pt idx="47522">
                  <c:v>5.9169999999999999E-12</c:v>
                </c:pt>
                <c:pt idx="47523">
                  <c:v>5.9110000000000002E-12</c:v>
                </c:pt>
                <c:pt idx="47524">
                  <c:v>5.9190000000000001E-12</c:v>
                </c:pt>
                <c:pt idx="47525">
                  <c:v>5.9099999999999997E-12</c:v>
                </c:pt>
                <c:pt idx="47526">
                  <c:v>5.8959999999999999E-12</c:v>
                </c:pt>
                <c:pt idx="47527">
                  <c:v>5.893E-12</c:v>
                </c:pt>
                <c:pt idx="47528">
                  <c:v>5.8859999999999998E-12</c:v>
                </c:pt>
                <c:pt idx="47529">
                  <c:v>5.893E-12</c:v>
                </c:pt>
                <c:pt idx="47530">
                  <c:v>5.8679999999999996E-12</c:v>
                </c:pt>
                <c:pt idx="47531">
                  <c:v>5.8699999999999998E-12</c:v>
                </c:pt>
                <c:pt idx="47532">
                  <c:v>5.8580000000000003E-12</c:v>
                </c:pt>
                <c:pt idx="47533">
                  <c:v>5.8530000000000002E-12</c:v>
                </c:pt>
                <c:pt idx="47534">
                  <c:v>5.851E-12</c:v>
                </c:pt>
                <c:pt idx="47535">
                  <c:v>5.851E-12</c:v>
                </c:pt>
                <c:pt idx="47536">
                  <c:v>5.843E-12</c:v>
                </c:pt>
                <c:pt idx="47537">
                  <c:v>5.8389999999999997E-12</c:v>
                </c:pt>
                <c:pt idx="47538">
                  <c:v>5.8350000000000001E-12</c:v>
                </c:pt>
                <c:pt idx="47539">
                  <c:v>5.8409999999999999E-12</c:v>
                </c:pt>
                <c:pt idx="47540">
                  <c:v>5.8389999999999997E-12</c:v>
                </c:pt>
                <c:pt idx="47541">
                  <c:v>5.8420000000000004E-12</c:v>
                </c:pt>
                <c:pt idx="47542">
                  <c:v>5.8359999999999998E-12</c:v>
                </c:pt>
                <c:pt idx="47543">
                  <c:v>5.8320000000000002E-12</c:v>
                </c:pt>
                <c:pt idx="47544">
                  <c:v>5.8110000000000002E-12</c:v>
                </c:pt>
                <c:pt idx="47545">
                  <c:v>5.822E-12</c:v>
                </c:pt>
                <c:pt idx="47546">
                  <c:v>5.8160000000000003E-12</c:v>
                </c:pt>
                <c:pt idx="47547">
                  <c:v>5.8249999999999999E-12</c:v>
                </c:pt>
                <c:pt idx="47548">
                  <c:v>5.817E-12</c:v>
                </c:pt>
                <c:pt idx="47549">
                  <c:v>5.8210000000000003E-12</c:v>
                </c:pt>
                <c:pt idx="47550">
                  <c:v>5.8080000000000003E-12</c:v>
                </c:pt>
                <c:pt idx="47551">
                  <c:v>5.8130000000000004E-12</c:v>
                </c:pt>
                <c:pt idx="47552">
                  <c:v>5.8140000000000001E-12</c:v>
                </c:pt>
                <c:pt idx="47553">
                  <c:v>5.8240000000000002E-12</c:v>
                </c:pt>
                <c:pt idx="47554">
                  <c:v>5.851E-12</c:v>
                </c:pt>
                <c:pt idx="47555">
                  <c:v>5.7920000000000004E-12</c:v>
                </c:pt>
                <c:pt idx="47556">
                  <c:v>5.7870000000000003E-12</c:v>
                </c:pt>
                <c:pt idx="47557">
                  <c:v>5.7920000000000004E-12</c:v>
                </c:pt>
                <c:pt idx="47558">
                  <c:v>5.7889999999999997E-12</c:v>
                </c:pt>
                <c:pt idx="47559">
                  <c:v>5.7930000000000001E-12</c:v>
                </c:pt>
                <c:pt idx="47560">
                  <c:v>5.7870000000000003E-12</c:v>
                </c:pt>
                <c:pt idx="47561">
                  <c:v>5.7959999999999999E-12</c:v>
                </c:pt>
                <c:pt idx="47562">
                  <c:v>5.788E-12</c:v>
                </c:pt>
                <c:pt idx="47563">
                  <c:v>5.7889999999999997E-12</c:v>
                </c:pt>
                <c:pt idx="47564">
                  <c:v>5.7889999999999997E-12</c:v>
                </c:pt>
                <c:pt idx="47565">
                  <c:v>5.8069999999999998E-12</c:v>
                </c:pt>
                <c:pt idx="47566">
                  <c:v>5.801E-12</c:v>
                </c:pt>
                <c:pt idx="47567">
                  <c:v>5.8069999999999998E-12</c:v>
                </c:pt>
                <c:pt idx="47568">
                  <c:v>5.8110000000000002E-12</c:v>
                </c:pt>
                <c:pt idx="47569">
                  <c:v>5.83E-12</c:v>
                </c:pt>
                <c:pt idx="47570">
                  <c:v>5.8249999999999999E-12</c:v>
                </c:pt>
                <c:pt idx="47571">
                  <c:v>5.8190000000000001E-12</c:v>
                </c:pt>
                <c:pt idx="47572">
                  <c:v>5.8140000000000001E-12</c:v>
                </c:pt>
                <c:pt idx="47573">
                  <c:v>5.8249999999999999E-12</c:v>
                </c:pt>
                <c:pt idx="47574">
                  <c:v>5.83E-12</c:v>
                </c:pt>
                <c:pt idx="47575">
                  <c:v>5.8259999999999996E-12</c:v>
                </c:pt>
                <c:pt idx="47576">
                  <c:v>5.822E-12</c:v>
                </c:pt>
                <c:pt idx="47577">
                  <c:v>5.8290000000000003E-12</c:v>
                </c:pt>
                <c:pt idx="47578">
                  <c:v>5.83E-12</c:v>
                </c:pt>
                <c:pt idx="47579">
                  <c:v>5.8400000000000002E-12</c:v>
                </c:pt>
                <c:pt idx="47580">
                  <c:v>5.8350000000000001E-12</c:v>
                </c:pt>
                <c:pt idx="47581">
                  <c:v>5.8320000000000002E-12</c:v>
                </c:pt>
                <c:pt idx="47582">
                  <c:v>5.8290000000000003E-12</c:v>
                </c:pt>
                <c:pt idx="47583">
                  <c:v>5.8439999999999997E-12</c:v>
                </c:pt>
                <c:pt idx="47584">
                  <c:v>5.8459999999999999E-12</c:v>
                </c:pt>
                <c:pt idx="47585">
                  <c:v>5.8550000000000004E-12</c:v>
                </c:pt>
                <c:pt idx="47586">
                  <c:v>5.8530000000000002E-12</c:v>
                </c:pt>
                <c:pt idx="47587">
                  <c:v>5.8630000000000004E-12</c:v>
                </c:pt>
                <c:pt idx="47588">
                  <c:v>5.8669999999999999E-12</c:v>
                </c:pt>
                <c:pt idx="47589">
                  <c:v>5.8770000000000001E-12</c:v>
                </c:pt>
                <c:pt idx="47590">
                  <c:v>5.8829999999999999E-12</c:v>
                </c:pt>
                <c:pt idx="47591">
                  <c:v>5.8809999999999997E-12</c:v>
                </c:pt>
                <c:pt idx="47592">
                  <c:v>5.8759999999999996E-12</c:v>
                </c:pt>
                <c:pt idx="47593">
                  <c:v>5.8859999999999998E-12</c:v>
                </c:pt>
                <c:pt idx="47594">
                  <c:v>5.888E-12</c:v>
                </c:pt>
                <c:pt idx="47595">
                  <c:v>5.9050000000000004E-12</c:v>
                </c:pt>
                <c:pt idx="47596">
                  <c:v>5.8950000000000002E-12</c:v>
                </c:pt>
                <c:pt idx="47597">
                  <c:v>5.901E-12</c:v>
                </c:pt>
                <c:pt idx="47598">
                  <c:v>5.9119999999999999E-12</c:v>
                </c:pt>
                <c:pt idx="47599">
                  <c:v>5.9210000000000003E-12</c:v>
                </c:pt>
                <c:pt idx="47600">
                  <c:v>5.9210000000000003E-12</c:v>
                </c:pt>
                <c:pt idx="47601">
                  <c:v>5.9229999999999997E-12</c:v>
                </c:pt>
                <c:pt idx="47602">
                  <c:v>5.9270000000000001E-12</c:v>
                </c:pt>
                <c:pt idx="47603">
                  <c:v>5.943E-12</c:v>
                </c:pt>
                <c:pt idx="47604">
                  <c:v>5.9370000000000002E-12</c:v>
                </c:pt>
                <c:pt idx="47605">
                  <c:v>5.9309999999999997E-12</c:v>
                </c:pt>
                <c:pt idx="47606">
                  <c:v>5.9340000000000004E-12</c:v>
                </c:pt>
                <c:pt idx="47607">
                  <c:v>5.9489999999999998E-12</c:v>
                </c:pt>
                <c:pt idx="47608">
                  <c:v>5.9580000000000003E-12</c:v>
                </c:pt>
                <c:pt idx="47609">
                  <c:v>5.9610000000000001E-12</c:v>
                </c:pt>
                <c:pt idx="47610">
                  <c:v>5.964E-12</c:v>
                </c:pt>
                <c:pt idx="47611">
                  <c:v>5.9779999999999998E-12</c:v>
                </c:pt>
                <c:pt idx="47612">
                  <c:v>5.9809999999999997E-12</c:v>
                </c:pt>
                <c:pt idx="47613">
                  <c:v>5.9829999999999999E-12</c:v>
                </c:pt>
                <c:pt idx="47614">
                  <c:v>5.9870000000000002E-12</c:v>
                </c:pt>
                <c:pt idx="47615">
                  <c:v>6.0000000000000003E-12</c:v>
                </c:pt>
                <c:pt idx="47616">
                  <c:v>6.0019999999999997E-12</c:v>
                </c:pt>
                <c:pt idx="47617">
                  <c:v>6.0160000000000002E-12</c:v>
                </c:pt>
                <c:pt idx="47618">
                  <c:v>6.0149999999999997E-12</c:v>
                </c:pt>
                <c:pt idx="47619">
                  <c:v>6.0119999999999998E-12</c:v>
                </c:pt>
                <c:pt idx="47620">
                  <c:v>6.0229999999999997E-12</c:v>
                </c:pt>
                <c:pt idx="47621">
                  <c:v>6.0190000000000001E-12</c:v>
                </c:pt>
                <c:pt idx="47622">
                  <c:v>6.0080000000000002E-12</c:v>
                </c:pt>
                <c:pt idx="47623">
                  <c:v>6.0190000000000001E-12</c:v>
                </c:pt>
                <c:pt idx="47624">
                  <c:v>6.0199999999999998E-12</c:v>
                </c:pt>
                <c:pt idx="47625">
                  <c:v>6.0240000000000002E-12</c:v>
                </c:pt>
                <c:pt idx="47626">
                  <c:v>6.0450000000000002E-12</c:v>
                </c:pt>
                <c:pt idx="47627">
                  <c:v>6.0569999999999997E-12</c:v>
                </c:pt>
                <c:pt idx="47628">
                  <c:v>6.0589999999999999E-12</c:v>
                </c:pt>
                <c:pt idx="47629">
                  <c:v>6.0660000000000002E-12</c:v>
                </c:pt>
                <c:pt idx="47630">
                  <c:v>6.0619999999999998E-12</c:v>
                </c:pt>
                <c:pt idx="47631">
                  <c:v>6.085E-12</c:v>
                </c:pt>
                <c:pt idx="47632">
                  <c:v>6.0799999999999999E-12</c:v>
                </c:pt>
                <c:pt idx="47633">
                  <c:v>6.0770000000000001E-12</c:v>
                </c:pt>
                <c:pt idx="47634">
                  <c:v>6.0859999999999997E-12</c:v>
                </c:pt>
                <c:pt idx="47635">
                  <c:v>6.1000000000000003E-12</c:v>
                </c:pt>
                <c:pt idx="47636">
                  <c:v>6.1130000000000003E-12</c:v>
                </c:pt>
                <c:pt idx="47637">
                  <c:v>6.127E-12</c:v>
                </c:pt>
                <c:pt idx="47638">
                  <c:v>6.122E-12</c:v>
                </c:pt>
                <c:pt idx="47639">
                  <c:v>6.1340000000000003E-12</c:v>
                </c:pt>
                <c:pt idx="47640">
                  <c:v>6.1409999999999998E-12</c:v>
                </c:pt>
                <c:pt idx="47641">
                  <c:v>6.1530000000000001E-12</c:v>
                </c:pt>
                <c:pt idx="47642">
                  <c:v>6.1530000000000001E-12</c:v>
                </c:pt>
                <c:pt idx="47643">
                  <c:v>6.172E-12</c:v>
                </c:pt>
                <c:pt idx="47644">
                  <c:v>6.1829999999999998E-12</c:v>
                </c:pt>
                <c:pt idx="47645">
                  <c:v>6.1790000000000002E-12</c:v>
                </c:pt>
                <c:pt idx="47646">
                  <c:v>6.1779999999999997E-12</c:v>
                </c:pt>
                <c:pt idx="47647">
                  <c:v>6.1760000000000003E-12</c:v>
                </c:pt>
                <c:pt idx="47648">
                  <c:v>6.1809999999999996E-12</c:v>
                </c:pt>
                <c:pt idx="47649">
                  <c:v>6.185E-12</c:v>
                </c:pt>
                <c:pt idx="47650">
                  <c:v>6.1840000000000003E-12</c:v>
                </c:pt>
                <c:pt idx="47651">
                  <c:v>6.185E-12</c:v>
                </c:pt>
                <c:pt idx="47652">
                  <c:v>6.1909999999999998E-12</c:v>
                </c:pt>
                <c:pt idx="47653">
                  <c:v>6.2080000000000002E-12</c:v>
                </c:pt>
                <c:pt idx="47654">
                  <c:v>6.2119999999999998E-12</c:v>
                </c:pt>
                <c:pt idx="47655">
                  <c:v>6.2320000000000001E-12</c:v>
                </c:pt>
                <c:pt idx="47656">
                  <c:v>6.2359999999999997E-12</c:v>
                </c:pt>
                <c:pt idx="47657">
                  <c:v>6.248E-12</c:v>
                </c:pt>
                <c:pt idx="47658">
                  <c:v>6.2459999999999998E-12</c:v>
                </c:pt>
                <c:pt idx="47659">
                  <c:v>6.2649999999999997E-12</c:v>
                </c:pt>
                <c:pt idx="47660">
                  <c:v>6.2649999999999997E-12</c:v>
                </c:pt>
                <c:pt idx="47661">
                  <c:v>6.2580000000000002E-12</c:v>
                </c:pt>
                <c:pt idx="47662">
                  <c:v>6.2699999999999997E-12</c:v>
                </c:pt>
                <c:pt idx="47663">
                  <c:v>6.2890000000000004E-12</c:v>
                </c:pt>
                <c:pt idx="47664">
                  <c:v>6.2920000000000003E-12</c:v>
                </c:pt>
                <c:pt idx="47665">
                  <c:v>6.306E-12</c:v>
                </c:pt>
                <c:pt idx="47666">
                  <c:v>6.3199999999999997E-12</c:v>
                </c:pt>
                <c:pt idx="47667">
                  <c:v>6.335E-12</c:v>
                </c:pt>
                <c:pt idx="47668">
                  <c:v>6.335E-12</c:v>
                </c:pt>
                <c:pt idx="47669">
                  <c:v>6.3450000000000001E-12</c:v>
                </c:pt>
                <c:pt idx="47670">
                  <c:v>6.3409999999999997E-12</c:v>
                </c:pt>
                <c:pt idx="47671">
                  <c:v>6.348E-12</c:v>
                </c:pt>
                <c:pt idx="47672">
                  <c:v>6.3530000000000001E-12</c:v>
                </c:pt>
                <c:pt idx="47673">
                  <c:v>6.3680000000000003E-12</c:v>
                </c:pt>
                <c:pt idx="47674">
                  <c:v>6.3820000000000001E-12</c:v>
                </c:pt>
                <c:pt idx="47675">
                  <c:v>6.3909999999999997E-12</c:v>
                </c:pt>
                <c:pt idx="47676">
                  <c:v>6.3970000000000003E-12</c:v>
                </c:pt>
                <c:pt idx="47677">
                  <c:v>6.411E-12</c:v>
                </c:pt>
                <c:pt idx="47678">
                  <c:v>6.4199999999999997E-12</c:v>
                </c:pt>
                <c:pt idx="47679">
                  <c:v>6.4279999999999997E-12</c:v>
                </c:pt>
                <c:pt idx="47680">
                  <c:v>6.4249999999999998E-12</c:v>
                </c:pt>
                <c:pt idx="47681">
                  <c:v>6.448E-12</c:v>
                </c:pt>
                <c:pt idx="47682">
                  <c:v>6.4530000000000001E-12</c:v>
                </c:pt>
                <c:pt idx="47683">
                  <c:v>6.461E-12</c:v>
                </c:pt>
                <c:pt idx="47684">
                  <c:v>6.4740000000000001E-12</c:v>
                </c:pt>
                <c:pt idx="47685">
                  <c:v>6.4779999999999997E-12</c:v>
                </c:pt>
                <c:pt idx="47686">
                  <c:v>6.4879999999999998E-12</c:v>
                </c:pt>
                <c:pt idx="47687">
                  <c:v>6.4840000000000002E-12</c:v>
                </c:pt>
                <c:pt idx="47688">
                  <c:v>6.477E-12</c:v>
                </c:pt>
                <c:pt idx="47689">
                  <c:v>6.498E-12</c:v>
                </c:pt>
                <c:pt idx="47690">
                  <c:v>6.5089999999999998E-12</c:v>
                </c:pt>
                <c:pt idx="47691">
                  <c:v>6.5020000000000004E-12</c:v>
                </c:pt>
                <c:pt idx="47692">
                  <c:v>6.5030000000000001E-12</c:v>
                </c:pt>
                <c:pt idx="47693">
                  <c:v>6.5139999999999999E-12</c:v>
                </c:pt>
                <c:pt idx="47694">
                  <c:v>6.5359999999999996E-12</c:v>
                </c:pt>
                <c:pt idx="47695">
                  <c:v>6.54E-12</c:v>
                </c:pt>
                <c:pt idx="47696">
                  <c:v>6.5509999999999999E-12</c:v>
                </c:pt>
                <c:pt idx="47697">
                  <c:v>6.553E-12</c:v>
                </c:pt>
                <c:pt idx="47698">
                  <c:v>6.5450000000000001E-12</c:v>
                </c:pt>
                <c:pt idx="47699">
                  <c:v>6.5539999999999997E-12</c:v>
                </c:pt>
                <c:pt idx="47700">
                  <c:v>6.5660000000000001E-12</c:v>
                </c:pt>
                <c:pt idx="47701">
                  <c:v>6.5859999999999996E-12</c:v>
                </c:pt>
                <c:pt idx="47702">
                  <c:v>6.5929999999999999E-12</c:v>
                </c:pt>
                <c:pt idx="47703">
                  <c:v>6.6039999999999997E-12</c:v>
                </c:pt>
                <c:pt idx="47704">
                  <c:v>6.6069999999999996E-12</c:v>
                </c:pt>
                <c:pt idx="47705">
                  <c:v>6.6119999999999997E-12</c:v>
                </c:pt>
                <c:pt idx="47706">
                  <c:v>6.6210000000000002E-12</c:v>
                </c:pt>
                <c:pt idx="47707">
                  <c:v>6.6290000000000001E-12</c:v>
                </c:pt>
                <c:pt idx="47708">
                  <c:v>6.6340000000000002E-12</c:v>
                </c:pt>
                <c:pt idx="47709">
                  <c:v>6.6360000000000004E-12</c:v>
                </c:pt>
                <c:pt idx="47710">
                  <c:v>6.6390000000000003E-12</c:v>
                </c:pt>
                <c:pt idx="47711">
                  <c:v>6.6479999999999999E-12</c:v>
                </c:pt>
                <c:pt idx="47712">
                  <c:v>6.653E-12</c:v>
                </c:pt>
                <c:pt idx="47713">
                  <c:v>6.6559999999999999E-12</c:v>
                </c:pt>
                <c:pt idx="47714">
                  <c:v>6.6660000000000001E-12</c:v>
                </c:pt>
                <c:pt idx="47715">
                  <c:v>6.6779999999999996E-12</c:v>
                </c:pt>
                <c:pt idx="47716">
                  <c:v>6.682E-12</c:v>
                </c:pt>
                <c:pt idx="47717">
                  <c:v>6.6890000000000003E-12</c:v>
                </c:pt>
                <c:pt idx="47718">
                  <c:v>6.69E-12</c:v>
                </c:pt>
                <c:pt idx="47719">
                  <c:v>6.6989999999999996E-12</c:v>
                </c:pt>
                <c:pt idx="47720">
                  <c:v>6.711E-12</c:v>
                </c:pt>
                <c:pt idx="47721">
                  <c:v>6.7210000000000001E-12</c:v>
                </c:pt>
                <c:pt idx="47722">
                  <c:v>6.7210000000000001E-12</c:v>
                </c:pt>
                <c:pt idx="47723">
                  <c:v>6.7329999999999997E-12</c:v>
                </c:pt>
                <c:pt idx="47724">
                  <c:v>6.7370000000000001E-12</c:v>
                </c:pt>
                <c:pt idx="47725">
                  <c:v>6.7440000000000003E-12</c:v>
                </c:pt>
                <c:pt idx="47726">
                  <c:v>6.7470000000000002E-12</c:v>
                </c:pt>
                <c:pt idx="47727">
                  <c:v>6.7470000000000002E-12</c:v>
                </c:pt>
                <c:pt idx="47728">
                  <c:v>6.7459999999999997E-12</c:v>
                </c:pt>
                <c:pt idx="47729">
                  <c:v>6.7489999999999996E-12</c:v>
                </c:pt>
                <c:pt idx="47730">
                  <c:v>6.7470000000000002E-12</c:v>
                </c:pt>
                <c:pt idx="47731">
                  <c:v>6.7539999999999997E-12</c:v>
                </c:pt>
                <c:pt idx="47732">
                  <c:v>6.7619999999999997E-12</c:v>
                </c:pt>
                <c:pt idx="47733">
                  <c:v>6.7680000000000002E-12</c:v>
                </c:pt>
                <c:pt idx="47734">
                  <c:v>6.774E-12</c:v>
                </c:pt>
                <c:pt idx="47735">
                  <c:v>6.782E-12</c:v>
                </c:pt>
                <c:pt idx="47736">
                  <c:v>6.7840000000000002E-12</c:v>
                </c:pt>
                <c:pt idx="47737">
                  <c:v>6.7870000000000001E-12</c:v>
                </c:pt>
                <c:pt idx="47738">
                  <c:v>6.8020000000000003E-12</c:v>
                </c:pt>
                <c:pt idx="47739">
                  <c:v>6.8100000000000003E-12</c:v>
                </c:pt>
                <c:pt idx="47740">
                  <c:v>6.8050000000000002E-12</c:v>
                </c:pt>
                <c:pt idx="47741">
                  <c:v>6.8139999999999998E-12</c:v>
                </c:pt>
                <c:pt idx="47742">
                  <c:v>6.8210000000000001E-12</c:v>
                </c:pt>
                <c:pt idx="47743">
                  <c:v>6.8269999999999999E-12</c:v>
                </c:pt>
                <c:pt idx="47744">
                  <c:v>6.8299999999999998E-12</c:v>
                </c:pt>
                <c:pt idx="47745">
                  <c:v>6.8379999999999997E-12</c:v>
                </c:pt>
                <c:pt idx="47746">
                  <c:v>6.8290000000000001E-12</c:v>
                </c:pt>
                <c:pt idx="47747">
                  <c:v>6.8429999999999998E-12</c:v>
                </c:pt>
                <c:pt idx="47748">
                  <c:v>6.8520000000000003E-12</c:v>
                </c:pt>
                <c:pt idx="47749">
                  <c:v>6.8500000000000001E-12</c:v>
                </c:pt>
                <c:pt idx="47750">
                  <c:v>6.8630000000000001E-12</c:v>
                </c:pt>
                <c:pt idx="47751">
                  <c:v>6.8650000000000003E-12</c:v>
                </c:pt>
                <c:pt idx="47752">
                  <c:v>6.8719999999999998E-12</c:v>
                </c:pt>
                <c:pt idx="47753">
                  <c:v>6.8710000000000001E-12</c:v>
                </c:pt>
                <c:pt idx="47754">
                  <c:v>6.874E-12</c:v>
                </c:pt>
                <c:pt idx="47755">
                  <c:v>6.8799999999999998E-12</c:v>
                </c:pt>
                <c:pt idx="47756">
                  <c:v>6.8840000000000002E-12</c:v>
                </c:pt>
                <c:pt idx="47757">
                  <c:v>6.8929999999999998E-12</c:v>
                </c:pt>
                <c:pt idx="47758">
                  <c:v>6.8929999999999998E-12</c:v>
                </c:pt>
                <c:pt idx="47759">
                  <c:v>6.8990000000000004E-12</c:v>
                </c:pt>
                <c:pt idx="47760">
                  <c:v>6.9119999999999996E-12</c:v>
                </c:pt>
                <c:pt idx="47761">
                  <c:v>6.9169999999999997E-12</c:v>
                </c:pt>
                <c:pt idx="47762">
                  <c:v>6.9169999999999997E-12</c:v>
                </c:pt>
                <c:pt idx="47763">
                  <c:v>6.9219999999999998E-12</c:v>
                </c:pt>
                <c:pt idx="47764">
                  <c:v>6.9189999999999999E-12</c:v>
                </c:pt>
                <c:pt idx="47765">
                  <c:v>6.9200000000000004E-12</c:v>
                </c:pt>
                <c:pt idx="47766">
                  <c:v>6.9230000000000003E-12</c:v>
                </c:pt>
                <c:pt idx="47767">
                  <c:v>6.9399999999999999E-12</c:v>
                </c:pt>
                <c:pt idx="47768">
                  <c:v>6.9379999999999997E-12</c:v>
                </c:pt>
                <c:pt idx="47769">
                  <c:v>6.9479999999999999E-12</c:v>
                </c:pt>
                <c:pt idx="47770">
                  <c:v>6.9399999999999999E-12</c:v>
                </c:pt>
                <c:pt idx="47771">
                  <c:v>6.9429999999999998E-12</c:v>
                </c:pt>
                <c:pt idx="47772">
                  <c:v>6.9490000000000004E-12</c:v>
                </c:pt>
                <c:pt idx="47773">
                  <c:v>6.9509999999999998E-12</c:v>
                </c:pt>
                <c:pt idx="47774">
                  <c:v>6.9609999999999999E-12</c:v>
                </c:pt>
                <c:pt idx="47775">
                  <c:v>6.9650000000000003E-12</c:v>
                </c:pt>
                <c:pt idx="47776">
                  <c:v>6.9630000000000001E-12</c:v>
                </c:pt>
                <c:pt idx="47777">
                  <c:v>6.9680000000000002E-12</c:v>
                </c:pt>
                <c:pt idx="47778">
                  <c:v>6.9840000000000001E-12</c:v>
                </c:pt>
                <c:pt idx="47779">
                  <c:v>6.9860000000000003E-12</c:v>
                </c:pt>
                <c:pt idx="47780">
                  <c:v>6.9819999999999999E-12</c:v>
                </c:pt>
                <c:pt idx="47781">
                  <c:v>7.0020000000000003E-12</c:v>
                </c:pt>
                <c:pt idx="47782">
                  <c:v>6.9979999999999999E-12</c:v>
                </c:pt>
                <c:pt idx="47783">
                  <c:v>7.0109999999999999E-12</c:v>
                </c:pt>
                <c:pt idx="47784">
                  <c:v>7.0180000000000002E-12</c:v>
                </c:pt>
                <c:pt idx="47785">
                  <c:v>7.029E-12</c:v>
                </c:pt>
                <c:pt idx="47786">
                  <c:v>7.0189999999999999E-12</c:v>
                </c:pt>
                <c:pt idx="47787">
                  <c:v>7.0189999999999999E-12</c:v>
                </c:pt>
                <c:pt idx="47788">
                  <c:v>7.0139999999999998E-12</c:v>
                </c:pt>
                <c:pt idx="47789">
                  <c:v>7.029E-12</c:v>
                </c:pt>
                <c:pt idx="47790">
                  <c:v>7.0180000000000002E-12</c:v>
                </c:pt>
                <c:pt idx="47791">
                  <c:v>7.0219999999999998E-12</c:v>
                </c:pt>
                <c:pt idx="47792">
                  <c:v>7.0180000000000002E-12</c:v>
                </c:pt>
                <c:pt idx="47793">
                  <c:v>7.0310000000000002E-12</c:v>
                </c:pt>
                <c:pt idx="47794">
                  <c:v>7.0319999999999999E-12</c:v>
                </c:pt>
                <c:pt idx="47795">
                  <c:v>7.0379999999999997E-12</c:v>
                </c:pt>
                <c:pt idx="47796">
                  <c:v>7.0349999999999998E-12</c:v>
                </c:pt>
                <c:pt idx="47797">
                  <c:v>7.0399999999999999E-12</c:v>
                </c:pt>
                <c:pt idx="47798">
                  <c:v>7.0319999999999999E-12</c:v>
                </c:pt>
                <c:pt idx="47799">
                  <c:v>7.029E-12</c:v>
                </c:pt>
                <c:pt idx="47800">
                  <c:v>7.0070000000000003E-12</c:v>
                </c:pt>
                <c:pt idx="47801">
                  <c:v>7.0210000000000001E-12</c:v>
                </c:pt>
                <c:pt idx="47802">
                  <c:v>7.016E-12</c:v>
                </c:pt>
                <c:pt idx="47803">
                  <c:v>7.0109999999999999E-12</c:v>
                </c:pt>
                <c:pt idx="47804">
                  <c:v>7.0100000000000002E-12</c:v>
                </c:pt>
                <c:pt idx="47805">
                  <c:v>7.0169999999999997E-12</c:v>
                </c:pt>
                <c:pt idx="47806">
                  <c:v>7.0219999999999998E-12</c:v>
                </c:pt>
                <c:pt idx="47807">
                  <c:v>7.0280000000000003E-12</c:v>
                </c:pt>
                <c:pt idx="47808">
                  <c:v>7.029E-12</c:v>
                </c:pt>
                <c:pt idx="47809">
                  <c:v>7.0280000000000003E-12</c:v>
                </c:pt>
                <c:pt idx="47810">
                  <c:v>7.0210000000000001E-12</c:v>
                </c:pt>
                <c:pt idx="47811">
                  <c:v>7.016E-12</c:v>
                </c:pt>
                <c:pt idx="47812">
                  <c:v>7.0139999999999998E-12</c:v>
                </c:pt>
                <c:pt idx="47813">
                  <c:v>7.0089999999999997E-12</c:v>
                </c:pt>
                <c:pt idx="47814">
                  <c:v>7.0029999999999999E-12</c:v>
                </c:pt>
                <c:pt idx="47815">
                  <c:v>7.0020000000000003E-12</c:v>
                </c:pt>
                <c:pt idx="47816">
                  <c:v>7.0029999999999999E-12</c:v>
                </c:pt>
                <c:pt idx="47817">
                  <c:v>6.9990000000000004E-12</c:v>
                </c:pt>
                <c:pt idx="47818">
                  <c:v>6.9879999999999997E-12</c:v>
                </c:pt>
                <c:pt idx="47819">
                  <c:v>6.987E-12</c:v>
                </c:pt>
                <c:pt idx="47820">
                  <c:v>6.9899999999999999E-12</c:v>
                </c:pt>
                <c:pt idx="47821">
                  <c:v>6.9829999999999996E-12</c:v>
                </c:pt>
                <c:pt idx="47822">
                  <c:v>6.9840000000000001E-12</c:v>
                </c:pt>
                <c:pt idx="47823">
                  <c:v>6.9819999999999999E-12</c:v>
                </c:pt>
                <c:pt idx="47824">
                  <c:v>6.9799999999999997E-12</c:v>
                </c:pt>
                <c:pt idx="47825">
                  <c:v>6.9589999999999997E-12</c:v>
                </c:pt>
                <c:pt idx="47826">
                  <c:v>6.9749999999999997E-12</c:v>
                </c:pt>
                <c:pt idx="47827">
                  <c:v>6.974E-12</c:v>
                </c:pt>
                <c:pt idx="47828">
                  <c:v>6.9719999999999998E-12</c:v>
                </c:pt>
                <c:pt idx="47829">
                  <c:v>6.9700000000000004E-12</c:v>
                </c:pt>
                <c:pt idx="47830">
                  <c:v>6.9520000000000003E-12</c:v>
                </c:pt>
                <c:pt idx="47831">
                  <c:v>6.9570000000000003E-12</c:v>
                </c:pt>
                <c:pt idx="47832">
                  <c:v>6.9589999999999997E-12</c:v>
                </c:pt>
                <c:pt idx="47833">
                  <c:v>6.9570000000000003E-12</c:v>
                </c:pt>
                <c:pt idx="47834">
                  <c:v>6.958E-12</c:v>
                </c:pt>
                <c:pt idx="47835">
                  <c:v>6.9559999999999998E-12</c:v>
                </c:pt>
                <c:pt idx="47836">
                  <c:v>6.9490000000000004E-12</c:v>
                </c:pt>
                <c:pt idx="47837">
                  <c:v>6.9470000000000002E-12</c:v>
                </c:pt>
                <c:pt idx="47838">
                  <c:v>6.9390000000000002E-12</c:v>
                </c:pt>
                <c:pt idx="47839">
                  <c:v>6.9390000000000002E-12</c:v>
                </c:pt>
                <c:pt idx="47840">
                  <c:v>6.9340000000000001E-12</c:v>
                </c:pt>
                <c:pt idx="47841">
                  <c:v>6.9310000000000003E-12</c:v>
                </c:pt>
                <c:pt idx="47842">
                  <c:v>6.9139999999999998E-12</c:v>
                </c:pt>
                <c:pt idx="47843">
                  <c:v>6.9070000000000004E-12</c:v>
                </c:pt>
                <c:pt idx="47844">
                  <c:v>6.9039999999999997E-12</c:v>
                </c:pt>
                <c:pt idx="47845">
                  <c:v>6.8940000000000003E-12</c:v>
                </c:pt>
                <c:pt idx="47846">
                  <c:v>6.887E-12</c:v>
                </c:pt>
                <c:pt idx="47847">
                  <c:v>6.9000000000000001E-12</c:v>
                </c:pt>
                <c:pt idx="47848">
                  <c:v>6.8940000000000003E-12</c:v>
                </c:pt>
                <c:pt idx="47849">
                  <c:v>6.887E-12</c:v>
                </c:pt>
                <c:pt idx="47850">
                  <c:v>6.8799999999999998E-12</c:v>
                </c:pt>
                <c:pt idx="47851">
                  <c:v>6.8810000000000003E-12</c:v>
                </c:pt>
                <c:pt idx="47852">
                  <c:v>6.8760000000000002E-12</c:v>
                </c:pt>
                <c:pt idx="47853">
                  <c:v>6.8710000000000001E-12</c:v>
                </c:pt>
                <c:pt idx="47854">
                  <c:v>6.8589999999999998E-12</c:v>
                </c:pt>
                <c:pt idx="47855">
                  <c:v>6.8550000000000002E-12</c:v>
                </c:pt>
                <c:pt idx="47856">
                  <c:v>6.8379999999999997E-12</c:v>
                </c:pt>
                <c:pt idx="47857">
                  <c:v>6.8310000000000003E-12</c:v>
                </c:pt>
                <c:pt idx="47858">
                  <c:v>6.8130000000000002E-12</c:v>
                </c:pt>
                <c:pt idx="47859">
                  <c:v>6.8089999999999998E-12</c:v>
                </c:pt>
                <c:pt idx="47860">
                  <c:v>6.7979999999999999E-12</c:v>
                </c:pt>
                <c:pt idx="47861">
                  <c:v>6.7909999999999996E-12</c:v>
                </c:pt>
                <c:pt idx="47862">
                  <c:v>6.7829999999999997E-12</c:v>
                </c:pt>
                <c:pt idx="47863">
                  <c:v>6.7680000000000002E-12</c:v>
                </c:pt>
                <c:pt idx="47864">
                  <c:v>6.761E-12</c:v>
                </c:pt>
                <c:pt idx="47865">
                  <c:v>6.7479999999999999E-12</c:v>
                </c:pt>
                <c:pt idx="47866">
                  <c:v>6.732E-12</c:v>
                </c:pt>
                <c:pt idx="47867">
                  <c:v>6.7260000000000002E-12</c:v>
                </c:pt>
                <c:pt idx="47868">
                  <c:v>6.7169999999999998E-12</c:v>
                </c:pt>
                <c:pt idx="47869">
                  <c:v>6.7089999999999998E-12</c:v>
                </c:pt>
                <c:pt idx="47870">
                  <c:v>6.6940000000000004E-12</c:v>
                </c:pt>
                <c:pt idx="47871">
                  <c:v>6.69E-12</c:v>
                </c:pt>
                <c:pt idx="47872">
                  <c:v>6.6790000000000001E-12</c:v>
                </c:pt>
                <c:pt idx="47873">
                  <c:v>6.6710000000000002E-12</c:v>
                </c:pt>
                <c:pt idx="47874">
                  <c:v>6.6580000000000001E-12</c:v>
                </c:pt>
                <c:pt idx="47875">
                  <c:v>6.653E-12</c:v>
                </c:pt>
                <c:pt idx="47876">
                  <c:v>6.6470000000000003E-12</c:v>
                </c:pt>
                <c:pt idx="47877">
                  <c:v>6.6340000000000002E-12</c:v>
                </c:pt>
                <c:pt idx="47878">
                  <c:v>6.6180000000000003E-12</c:v>
                </c:pt>
                <c:pt idx="47879">
                  <c:v>6.6059999999999999E-12</c:v>
                </c:pt>
                <c:pt idx="47880">
                  <c:v>6.5829999999999997E-12</c:v>
                </c:pt>
                <c:pt idx="47881">
                  <c:v>6.5730000000000004E-12</c:v>
                </c:pt>
                <c:pt idx="47882">
                  <c:v>6.553E-12</c:v>
                </c:pt>
                <c:pt idx="47883">
                  <c:v>6.548E-12</c:v>
                </c:pt>
                <c:pt idx="47884">
                  <c:v>6.532E-12</c:v>
                </c:pt>
                <c:pt idx="47885">
                  <c:v>6.5310000000000003E-12</c:v>
                </c:pt>
                <c:pt idx="47886">
                  <c:v>6.5290000000000001E-12</c:v>
                </c:pt>
                <c:pt idx="47887">
                  <c:v>6.5260000000000003E-12</c:v>
                </c:pt>
                <c:pt idx="47888">
                  <c:v>6.511E-12</c:v>
                </c:pt>
                <c:pt idx="47889">
                  <c:v>6.498E-12</c:v>
                </c:pt>
                <c:pt idx="47890">
                  <c:v>6.4909999999999997E-12</c:v>
                </c:pt>
                <c:pt idx="47891">
                  <c:v>6.4810000000000004E-12</c:v>
                </c:pt>
                <c:pt idx="47892">
                  <c:v>6.4740000000000001E-12</c:v>
                </c:pt>
                <c:pt idx="47893">
                  <c:v>6.4569999999999996E-12</c:v>
                </c:pt>
                <c:pt idx="47894">
                  <c:v>6.4470000000000003E-12</c:v>
                </c:pt>
                <c:pt idx="47895">
                  <c:v>6.4370000000000001E-12</c:v>
                </c:pt>
                <c:pt idx="47896">
                  <c:v>6.4320000000000001E-12</c:v>
                </c:pt>
                <c:pt idx="47897">
                  <c:v>6.4130000000000002E-12</c:v>
                </c:pt>
                <c:pt idx="47898">
                  <c:v>6.3970000000000003E-12</c:v>
                </c:pt>
                <c:pt idx="47899">
                  <c:v>6.3920000000000002E-12</c:v>
                </c:pt>
                <c:pt idx="47900">
                  <c:v>6.3790000000000002E-12</c:v>
                </c:pt>
                <c:pt idx="47901">
                  <c:v>6.3749999999999998E-12</c:v>
                </c:pt>
                <c:pt idx="47902">
                  <c:v>6.3530000000000001E-12</c:v>
                </c:pt>
                <c:pt idx="47903">
                  <c:v>6.3589999999999999E-12</c:v>
                </c:pt>
                <c:pt idx="47904">
                  <c:v>6.3550000000000003E-12</c:v>
                </c:pt>
                <c:pt idx="47905">
                  <c:v>6.3450000000000001E-12</c:v>
                </c:pt>
                <c:pt idx="47906">
                  <c:v>6.3320000000000001E-12</c:v>
                </c:pt>
                <c:pt idx="47907">
                  <c:v>6.3299999999999999E-12</c:v>
                </c:pt>
                <c:pt idx="47908">
                  <c:v>6.327E-12</c:v>
                </c:pt>
                <c:pt idx="47909">
                  <c:v>6.3219999999999999E-12</c:v>
                </c:pt>
                <c:pt idx="47910">
                  <c:v>6.2950000000000001E-12</c:v>
                </c:pt>
                <c:pt idx="47911">
                  <c:v>6.3149999999999996E-12</c:v>
                </c:pt>
                <c:pt idx="47912">
                  <c:v>6.2950000000000001E-12</c:v>
                </c:pt>
                <c:pt idx="47913">
                  <c:v>6.2829999999999998E-12</c:v>
                </c:pt>
                <c:pt idx="47914">
                  <c:v>6.2589999999999999E-12</c:v>
                </c:pt>
                <c:pt idx="47915">
                  <c:v>6.2530000000000001E-12</c:v>
                </c:pt>
                <c:pt idx="47916">
                  <c:v>6.2509999999999999E-12</c:v>
                </c:pt>
                <c:pt idx="47917">
                  <c:v>6.2500000000000002E-12</c:v>
                </c:pt>
                <c:pt idx="47918">
                  <c:v>6.2359999999999997E-12</c:v>
                </c:pt>
                <c:pt idx="47919">
                  <c:v>6.2329999999999998E-12</c:v>
                </c:pt>
                <c:pt idx="47920">
                  <c:v>6.2130000000000003E-12</c:v>
                </c:pt>
                <c:pt idx="47921">
                  <c:v>6.2180000000000004E-12</c:v>
                </c:pt>
                <c:pt idx="47922">
                  <c:v>6.1920000000000003E-12</c:v>
                </c:pt>
                <c:pt idx="47923">
                  <c:v>6.1900000000000001E-12</c:v>
                </c:pt>
                <c:pt idx="47924">
                  <c:v>6.177E-12</c:v>
                </c:pt>
                <c:pt idx="47925">
                  <c:v>6.1710000000000003E-12</c:v>
                </c:pt>
                <c:pt idx="47926">
                  <c:v>6.164E-12</c:v>
                </c:pt>
                <c:pt idx="47927">
                  <c:v>6.1680000000000004E-12</c:v>
                </c:pt>
                <c:pt idx="47928">
                  <c:v>6.1599999999999996E-12</c:v>
                </c:pt>
                <c:pt idx="47929">
                  <c:v>6.1530000000000001E-12</c:v>
                </c:pt>
                <c:pt idx="47930">
                  <c:v>6.156E-12</c:v>
                </c:pt>
                <c:pt idx="47931">
                  <c:v>6.1649999999999997E-12</c:v>
                </c:pt>
                <c:pt idx="47932">
                  <c:v>6.1580000000000002E-12</c:v>
                </c:pt>
                <c:pt idx="47933">
                  <c:v>6.1379999999999999E-12</c:v>
                </c:pt>
                <c:pt idx="47934">
                  <c:v>6.1119999999999998E-12</c:v>
                </c:pt>
                <c:pt idx="47935">
                  <c:v>6.0970000000000004E-12</c:v>
                </c:pt>
                <c:pt idx="47936">
                  <c:v>6.0799999999999999E-12</c:v>
                </c:pt>
                <c:pt idx="47937">
                  <c:v>6.0729999999999997E-12</c:v>
                </c:pt>
                <c:pt idx="47938">
                  <c:v>6.0580000000000002E-12</c:v>
                </c:pt>
                <c:pt idx="47939">
                  <c:v>6.056E-12</c:v>
                </c:pt>
                <c:pt idx="47940">
                  <c:v>6.0519999999999997E-12</c:v>
                </c:pt>
                <c:pt idx="47941">
                  <c:v>6.0519999999999997E-12</c:v>
                </c:pt>
                <c:pt idx="47942">
                  <c:v>6.051E-12</c:v>
                </c:pt>
                <c:pt idx="47943">
                  <c:v>6.0370000000000002E-12</c:v>
                </c:pt>
                <c:pt idx="47944">
                  <c:v>6.0420000000000003E-12</c:v>
                </c:pt>
                <c:pt idx="47945">
                  <c:v>6.0379999999999999E-12</c:v>
                </c:pt>
                <c:pt idx="47946">
                  <c:v>6.0229999999999997E-12</c:v>
                </c:pt>
                <c:pt idx="47947">
                  <c:v>6.0190000000000001E-12</c:v>
                </c:pt>
                <c:pt idx="47948">
                  <c:v>6.0089999999999999E-12</c:v>
                </c:pt>
                <c:pt idx="47949">
                  <c:v>6.0030000000000002E-12</c:v>
                </c:pt>
                <c:pt idx="47950">
                  <c:v>6.0080000000000002E-12</c:v>
                </c:pt>
                <c:pt idx="47951">
                  <c:v>6.0160000000000002E-12</c:v>
                </c:pt>
                <c:pt idx="47952">
                  <c:v>6.022E-12</c:v>
                </c:pt>
                <c:pt idx="47953">
                  <c:v>6.0240000000000002E-12</c:v>
                </c:pt>
                <c:pt idx="47954">
                  <c:v>6.0240000000000002E-12</c:v>
                </c:pt>
                <c:pt idx="47955">
                  <c:v>6.0130000000000003E-12</c:v>
                </c:pt>
                <c:pt idx="47956">
                  <c:v>6.001E-12</c:v>
                </c:pt>
                <c:pt idx="47957">
                  <c:v>5.9939999999999997E-12</c:v>
                </c:pt>
                <c:pt idx="47958">
                  <c:v>5.9870000000000002E-12</c:v>
                </c:pt>
                <c:pt idx="47959">
                  <c:v>5.9970000000000004E-12</c:v>
                </c:pt>
                <c:pt idx="47960">
                  <c:v>5.9889999999999996E-12</c:v>
                </c:pt>
                <c:pt idx="47961">
                  <c:v>5.9790000000000003E-12</c:v>
                </c:pt>
                <c:pt idx="47962">
                  <c:v>5.9690000000000001E-12</c:v>
                </c:pt>
                <c:pt idx="47963">
                  <c:v>5.9660000000000002E-12</c:v>
                </c:pt>
                <c:pt idx="47964">
                  <c:v>5.9630000000000003E-12</c:v>
                </c:pt>
                <c:pt idx="47965">
                  <c:v>5.9710000000000003E-12</c:v>
                </c:pt>
                <c:pt idx="47966">
                  <c:v>5.9669999999999999E-12</c:v>
                </c:pt>
                <c:pt idx="47967">
                  <c:v>5.9729999999999997E-12</c:v>
                </c:pt>
                <c:pt idx="47968">
                  <c:v>5.9760000000000004E-12</c:v>
                </c:pt>
                <c:pt idx="47969">
                  <c:v>5.9729999999999997E-12</c:v>
                </c:pt>
                <c:pt idx="47970">
                  <c:v>5.9740000000000002E-12</c:v>
                </c:pt>
                <c:pt idx="47971">
                  <c:v>6.0840000000000003E-12</c:v>
                </c:pt>
                <c:pt idx="47972">
                  <c:v>5.9770000000000001E-12</c:v>
                </c:pt>
                <c:pt idx="47973">
                  <c:v>5.9760000000000004E-12</c:v>
                </c:pt>
                <c:pt idx="47974">
                  <c:v>5.9790000000000003E-12</c:v>
                </c:pt>
                <c:pt idx="47975">
                  <c:v>5.972E-12</c:v>
                </c:pt>
                <c:pt idx="47976">
                  <c:v>5.9649999999999997E-12</c:v>
                </c:pt>
                <c:pt idx="47977">
                  <c:v>5.9599999999999996E-12</c:v>
                </c:pt>
                <c:pt idx="47978">
                  <c:v>5.9699999999999998E-12</c:v>
                </c:pt>
                <c:pt idx="47979">
                  <c:v>5.9669999999999999E-12</c:v>
                </c:pt>
                <c:pt idx="47980">
                  <c:v>5.9610000000000001E-12</c:v>
                </c:pt>
                <c:pt idx="47981">
                  <c:v>5.9660000000000002E-12</c:v>
                </c:pt>
                <c:pt idx="47982">
                  <c:v>5.9530000000000002E-12</c:v>
                </c:pt>
                <c:pt idx="47983">
                  <c:v>5.9389999999999996E-12</c:v>
                </c:pt>
                <c:pt idx="47984">
                  <c:v>5.9409999999999998E-12</c:v>
                </c:pt>
                <c:pt idx="47985">
                  <c:v>5.9489999999999998E-12</c:v>
                </c:pt>
                <c:pt idx="47986">
                  <c:v>5.951E-12</c:v>
                </c:pt>
                <c:pt idx="47987">
                  <c:v>5.9710000000000003E-12</c:v>
                </c:pt>
                <c:pt idx="47988">
                  <c:v>5.9619999999999998E-12</c:v>
                </c:pt>
                <c:pt idx="47989">
                  <c:v>5.9749999999999999E-12</c:v>
                </c:pt>
                <c:pt idx="47990">
                  <c:v>5.9749999999999999E-12</c:v>
                </c:pt>
                <c:pt idx="47991">
                  <c:v>5.985E-12</c:v>
                </c:pt>
                <c:pt idx="47992">
                  <c:v>5.993E-12</c:v>
                </c:pt>
                <c:pt idx="47993">
                  <c:v>5.9909999999999998E-12</c:v>
                </c:pt>
                <c:pt idx="47994">
                  <c:v>5.985E-12</c:v>
                </c:pt>
                <c:pt idx="47995">
                  <c:v>5.993E-12</c:v>
                </c:pt>
                <c:pt idx="47996">
                  <c:v>5.9989999999999998E-12</c:v>
                </c:pt>
                <c:pt idx="47997">
                  <c:v>5.9989999999999998E-12</c:v>
                </c:pt>
                <c:pt idx="47998">
                  <c:v>5.9970000000000004E-12</c:v>
                </c:pt>
                <c:pt idx="47999">
                  <c:v>6.0110000000000001E-12</c:v>
                </c:pt>
                <c:pt idx="48000">
                  <c:v>5.9939999999999997E-12</c:v>
                </c:pt>
                <c:pt idx="48001">
                  <c:v>6.0000000000000003E-12</c:v>
                </c:pt>
                <c:pt idx="48002">
                  <c:v>6.0050000000000004E-12</c:v>
                </c:pt>
                <c:pt idx="48003">
                  <c:v>6.0089999999999999E-12</c:v>
                </c:pt>
                <c:pt idx="48004">
                  <c:v>6.0149999999999997E-12</c:v>
                </c:pt>
                <c:pt idx="48005">
                  <c:v>6.035E-12</c:v>
                </c:pt>
                <c:pt idx="48006">
                  <c:v>6.0439999999999997E-12</c:v>
                </c:pt>
                <c:pt idx="48007">
                  <c:v>6.0530000000000002E-12</c:v>
                </c:pt>
                <c:pt idx="48008">
                  <c:v>6.0519999999999997E-12</c:v>
                </c:pt>
                <c:pt idx="48009">
                  <c:v>6.051E-12</c:v>
                </c:pt>
                <c:pt idx="48010">
                  <c:v>6.0610000000000001E-12</c:v>
                </c:pt>
                <c:pt idx="48011">
                  <c:v>6.0669999999999999E-12</c:v>
                </c:pt>
                <c:pt idx="48012">
                  <c:v>6.0809999999999996E-12</c:v>
                </c:pt>
                <c:pt idx="48013">
                  <c:v>6.0770000000000001E-12</c:v>
                </c:pt>
                <c:pt idx="48014">
                  <c:v>6.0779999999999997E-12</c:v>
                </c:pt>
                <c:pt idx="48015">
                  <c:v>6.0790000000000002E-12</c:v>
                </c:pt>
                <c:pt idx="48016">
                  <c:v>6.085E-12</c:v>
                </c:pt>
                <c:pt idx="48017">
                  <c:v>6.0889999999999996E-12</c:v>
                </c:pt>
                <c:pt idx="48018">
                  <c:v>6.0920000000000003E-12</c:v>
                </c:pt>
                <c:pt idx="48019">
                  <c:v>6.0989999999999998E-12</c:v>
                </c:pt>
                <c:pt idx="48020">
                  <c:v>6.101E-12</c:v>
                </c:pt>
                <c:pt idx="48021">
                  <c:v>6.101E-12</c:v>
                </c:pt>
                <c:pt idx="48022">
                  <c:v>6.1119999999999998E-12</c:v>
                </c:pt>
                <c:pt idx="48023">
                  <c:v>6.1169999999999999E-12</c:v>
                </c:pt>
                <c:pt idx="48024">
                  <c:v>6.1149999999999997E-12</c:v>
                </c:pt>
                <c:pt idx="48025">
                  <c:v>6.1180000000000004E-12</c:v>
                </c:pt>
                <c:pt idx="48026">
                  <c:v>6.1309999999999996E-12</c:v>
                </c:pt>
                <c:pt idx="48027">
                  <c:v>6.1400000000000001E-12</c:v>
                </c:pt>
                <c:pt idx="48028">
                  <c:v>6.1390000000000004E-12</c:v>
                </c:pt>
                <c:pt idx="48029">
                  <c:v>6.1580000000000002E-12</c:v>
                </c:pt>
                <c:pt idx="48030">
                  <c:v>6.1500000000000002E-12</c:v>
                </c:pt>
                <c:pt idx="48031">
                  <c:v>6.1569999999999997E-12</c:v>
                </c:pt>
                <c:pt idx="48032">
                  <c:v>6.1589999999999999E-12</c:v>
                </c:pt>
                <c:pt idx="48033">
                  <c:v>6.1669999999999999E-12</c:v>
                </c:pt>
                <c:pt idx="48034">
                  <c:v>6.1530000000000001E-12</c:v>
                </c:pt>
                <c:pt idx="48035">
                  <c:v>6.1669999999999999E-12</c:v>
                </c:pt>
                <c:pt idx="48036">
                  <c:v>6.1619999999999998E-12</c:v>
                </c:pt>
                <c:pt idx="48037">
                  <c:v>6.1799999999999999E-12</c:v>
                </c:pt>
                <c:pt idx="48038">
                  <c:v>6.185E-12</c:v>
                </c:pt>
                <c:pt idx="48039">
                  <c:v>6.1939999999999997E-12</c:v>
                </c:pt>
                <c:pt idx="48040">
                  <c:v>6.198E-12</c:v>
                </c:pt>
                <c:pt idx="48041">
                  <c:v>6.2050000000000003E-12</c:v>
                </c:pt>
                <c:pt idx="48042">
                  <c:v>6.1959999999999999E-12</c:v>
                </c:pt>
                <c:pt idx="48043">
                  <c:v>6.2149999999999997E-12</c:v>
                </c:pt>
                <c:pt idx="48044">
                  <c:v>6.2119999999999998E-12</c:v>
                </c:pt>
                <c:pt idx="48045">
                  <c:v>6.2279999999999997E-12</c:v>
                </c:pt>
                <c:pt idx="48046">
                  <c:v>6.2279999999999997E-12</c:v>
                </c:pt>
                <c:pt idx="48047">
                  <c:v>6.235E-12</c:v>
                </c:pt>
                <c:pt idx="48048">
                  <c:v>6.2379999999999999E-12</c:v>
                </c:pt>
                <c:pt idx="48049">
                  <c:v>6.2530000000000001E-12</c:v>
                </c:pt>
                <c:pt idx="48050">
                  <c:v>6.2589999999999999E-12</c:v>
                </c:pt>
                <c:pt idx="48051">
                  <c:v>6.2710000000000002E-12</c:v>
                </c:pt>
                <c:pt idx="48052">
                  <c:v>6.2719999999999999E-12</c:v>
                </c:pt>
                <c:pt idx="48053">
                  <c:v>6.2840000000000003E-12</c:v>
                </c:pt>
                <c:pt idx="48054">
                  <c:v>6.2890000000000004E-12</c:v>
                </c:pt>
                <c:pt idx="48055">
                  <c:v>6.3050000000000003E-12</c:v>
                </c:pt>
                <c:pt idx="48056">
                  <c:v>6.3119999999999998E-12</c:v>
                </c:pt>
                <c:pt idx="48057">
                  <c:v>6.3329999999999998E-12</c:v>
                </c:pt>
                <c:pt idx="48058">
                  <c:v>6.3379999999999999E-12</c:v>
                </c:pt>
                <c:pt idx="48059">
                  <c:v>6.3409999999999997E-12</c:v>
                </c:pt>
                <c:pt idx="48060">
                  <c:v>6.3370000000000002E-12</c:v>
                </c:pt>
                <c:pt idx="48061">
                  <c:v>6.3520000000000004E-12</c:v>
                </c:pt>
                <c:pt idx="48062">
                  <c:v>6.3600000000000004E-12</c:v>
                </c:pt>
                <c:pt idx="48063">
                  <c:v>6.3580000000000002E-12</c:v>
                </c:pt>
                <c:pt idx="48064">
                  <c:v>6.3639999999999999E-12</c:v>
                </c:pt>
                <c:pt idx="48065">
                  <c:v>6.3619999999999998E-12</c:v>
                </c:pt>
                <c:pt idx="48066">
                  <c:v>6.3699999999999997E-12</c:v>
                </c:pt>
                <c:pt idx="48067">
                  <c:v>6.3729999999999996E-12</c:v>
                </c:pt>
                <c:pt idx="48068">
                  <c:v>6.3790000000000002E-12</c:v>
                </c:pt>
                <c:pt idx="48069">
                  <c:v>6.3989999999999997E-12</c:v>
                </c:pt>
                <c:pt idx="48070">
                  <c:v>6.4030000000000001E-12</c:v>
                </c:pt>
                <c:pt idx="48071">
                  <c:v>6.4180000000000003E-12</c:v>
                </c:pt>
                <c:pt idx="48072">
                  <c:v>6.4160000000000001E-12</c:v>
                </c:pt>
                <c:pt idx="48073">
                  <c:v>6.4320000000000001E-12</c:v>
                </c:pt>
                <c:pt idx="48074">
                  <c:v>6.4379999999999998E-12</c:v>
                </c:pt>
                <c:pt idx="48075">
                  <c:v>6.448E-12</c:v>
                </c:pt>
                <c:pt idx="48076">
                  <c:v>6.4550000000000003E-12</c:v>
                </c:pt>
                <c:pt idx="48077">
                  <c:v>6.4600000000000003E-12</c:v>
                </c:pt>
                <c:pt idx="48078">
                  <c:v>6.4630000000000002E-12</c:v>
                </c:pt>
                <c:pt idx="48079">
                  <c:v>6.4779999999999997E-12</c:v>
                </c:pt>
                <c:pt idx="48080">
                  <c:v>6.482E-12</c:v>
                </c:pt>
                <c:pt idx="48081">
                  <c:v>6.49E-12</c:v>
                </c:pt>
                <c:pt idx="48082">
                  <c:v>6.4840000000000002E-12</c:v>
                </c:pt>
                <c:pt idx="48083">
                  <c:v>6.4920000000000002E-12</c:v>
                </c:pt>
                <c:pt idx="48084">
                  <c:v>6.5030000000000001E-12</c:v>
                </c:pt>
                <c:pt idx="48085">
                  <c:v>6.5089999999999998E-12</c:v>
                </c:pt>
                <c:pt idx="48086">
                  <c:v>6.5020000000000004E-12</c:v>
                </c:pt>
                <c:pt idx="48087">
                  <c:v>6.5000000000000002E-12</c:v>
                </c:pt>
                <c:pt idx="48088">
                  <c:v>6.4950000000000001E-12</c:v>
                </c:pt>
                <c:pt idx="48089">
                  <c:v>6.5180000000000003E-12</c:v>
                </c:pt>
                <c:pt idx="48090">
                  <c:v>6.5249999999999998E-12</c:v>
                </c:pt>
                <c:pt idx="48091">
                  <c:v>6.5359999999999996E-12</c:v>
                </c:pt>
                <c:pt idx="48092">
                  <c:v>6.5539999999999997E-12</c:v>
                </c:pt>
                <c:pt idx="48093">
                  <c:v>6.5559999999999999E-12</c:v>
                </c:pt>
                <c:pt idx="48094">
                  <c:v>6.5639999999999999E-12</c:v>
                </c:pt>
                <c:pt idx="48095">
                  <c:v>6.5760000000000003E-12</c:v>
                </c:pt>
                <c:pt idx="48096">
                  <c:v>6.5909999999999997E-12</c:v>
                </c:pt>
                <c:pt idx="48097">
                  <c:v>6.5929999999999999E-12</c:v>
                </c:pt>
                <c:pt idx="48098">
                  <c:v>6.6020000000000003E-12</c:v>
                </c:pt>
                <c:pt idx="48099">
                  <c:v>6.6069999999999996E-12</c:v>
                </c:pt>
                <c:pt idx="48100">
                  <c:v>6.6100000000000003E-12</c:v>
                </c:pt>
                <c:pt idx="48101">
                  <c:v>6.6279999999999996E-12</c:v>
                </c:pt>
                <c:pt idx="48102">
                  <c:v>6.6269999999999999E-12</c:v>
                </c:pt>
                <c:pt idx="48103">
                  <c:v>6.64E-12</c:v>
                </c:pt>
                <c:pt idx="48104">
                  <c:v>6.6409999999999997E-12</c:v>
                </c:pt>
                <c:pt idx="48105">
                  <c:v>6.6479999999999999E-12</c:v>
                </c:pt>
                <c:pt idx="48106">
                  <c:v>6.6569999999999996E-12</c:v>
                </c:pt>
                <c:pt idx="48107">
                  <c:v>6.6760000000000002E-12</c:v>
                </c:pt>
                <c:pt idx="48108">
                  <c:v>6.6840000000000002E-12</c:v>
                </c:pt>
                <c:pt idx="48109">
                  <c:v>6.6979999999999999E-12</c:v>
                </c:pt>
                <c:pt idx="48110">
                  <c:v>6.7080000000000001E-12</c:v>
                </c:pt>
                <c:pt idx="48111">
                  <c:v>6.7189999999999999E-12</c:v>
                </c:pt>
                <c:pt idx="48112">
                  <c:v>6.7150000000000004E-12</c:v>
                </c:pt>
                <c:pt idx="48113">
                  <c:v>6.7279999999999996E-12</c:v>
                </c:pt>
                <c:pt idx="48114">
                  <c:v>6.7249999999999997E-12</c:v>
                </c:pt>
                <c:pt idx="48115">
                  <c:v>6.7290000000000001E-12</c:v>
                </c:pt>
                <c:pt idx="48116">
                  <c:v>6.7409999999999997E-12</c:v>
                </c:pt>
                <c:pt idx="48117">
                  <c:v>6.753E-12</c:v>
                </c:pt>
                <c:pt idx="48118">
                  <c:v>6.7509999999999998E-12</c:v>
                </c:pt>
                <c:pt idx="48119">
                  <c:v>6.7650000000000004E-12</c:v>
                </c:pt>
                <c:pt idx="48120">
                  <c:v>6.7780000000000004E-12</c:v>
                </c:pt>
                <c:pt idx="48121">
                  <c:v>6.7989999999999996E-12</c:v>
                </c:pt>
                <c:pt idx="48122">
                  <c:v>6.7829999999999997E-12</c:v>
                </c:pt>
                <c:pt idx="48123">
                  <c:v>6.7870000000000001E-12</c:v>
                </c:pt>
                <c:pt idx="48124">
                  <c:v>6.782E-12</c:v>
                </c:pt>
                <c:pt idx="48125">
                  <c:v>6.7979999999999999E-12</c:v>
                </c:pt>
                <c:pt idx="48126">
                  <c:v>6.7979999999999999E-12</c:v>
                </c:pt>
                <c:pt idx="48127">
                  <c:v>6.8169999999999997E-12</c:v>
                </c:pt>
                <c:pt idx="48128">
                  <c:v>6.8230000000000003E-12</c:v>
                </c:pt>
                <c:pt idx="48129">
                  <c:v>6.8290000000000001E-12</c:v>
                </c:pt>
                <c:pt idx="48130">
                  <c:v>6.8340000000000002E-12</c:v>
                </c:pt>
                <c:pt idx="48131">
                  <c:v>6.8470000000000002E-12</c:v>
                </c:pt>
                <c:pt idx="48132">
                  <c:v>6.8509999999999998E-12</c:v>
                </c:pt>
                <c:pt idx="48133">
                  <c:v>6.8570000000000004E-12</c:v>
                </c:pt>
                <c:pt idx="48134">
                  <c:v>6.8559999999999999E-12</c:v>
                </c:pt>
                <c:pt idx="48135">
                  <c:v>6.866E-12</c:v>
                </c:pt>
                <c:pt idx="48136">
                  <c:v>6.8680000000000002E-12</c:v>
                </c:pt>
                <c:pt idx="48137">
                  <c:v>6.8810000000000003E-12</c:v>
                </c:pt>
                <c:pt idx="48138">
                  <c:v>6.8799999999999998E-12</c:v>
                </c:pt>
                <c:pt idx="48139">
                  <c:v>6.8860000000000003E-12</c:v>
                </c:pt>
                <c:pt idx="48140">
                  <c:v>6.8899999999999999E-12</c:v>
                </c:pt>
                <c:pt idx="48141">
                  <c:v>6.9050000000000002E-12</c:v>
                </c:pt>
                <c:pt idx="48142">
                  <c:v>6.9059999999999999E-12</c:v>
                </c:pt>
                <c:pt idx="48143">
                  <c:v>6.9189999999999999E-12</c:v>
                </c:pt>
                <c:pt idx="48144">
                  <c:v>6.9230000000000003E-12</c:v>
                </c:pt>
                <c:pt idx="48145">
                  <c:v>6.9210000000000001E-12</c:v>
                </c:pt>
                <c:pt idx="48146">
                  <c:v>6.916E-12</c:v>
                </c:pt>
                <c:pt idx="48147">
                  <c:v>6.9219999999999998E-12</c:v>
                </c:pt>
                <c:pt idx="48148">
                  <c:v>6.9269999999999999E-12</c:v>
                </c:pt>
                <c:pt idx="48149">
                  <c:v>6.9360000000000003E-12</c:v>
                </c:pt>
                <c:pt idx="48150">
                  <c:v>6.937E-12</c:v>
                </c:pt>
                <c:pt idx="48151">
                  <c:v>6.9349999999999998E-12</c:v>
                </c:pt>
                <c:pt idx="48152">
                  <c:v>6.9429999999999998E-12</c:v>
                </c:pt>
                <c:pt idx="48153">
                  <c:v>6.9550000000000002E-12</c:v>
                </c:pt>
                <c:pt idx="48154">
                  <c:v>6.9639999999999998E-12</c:v>
                </c:pt>
                <c:pt idx="48155">
                  <c:v>6.9689999999999999E-12</c:v>
                </c:pt>
                <c:pt idx="48156">
                  <c:v>6.9639999999999998E-12</c:v>
                </c:pt>
                <c:pt idx="48157">
                  <c:v>6.9760000000000002E-12</c:v>
                </c:pt>
                <c:pt idx="48158">
                  <c:v>6.9829999999999996E-12</c:v>
                </c:pt>
                <c:pt idx="48159">
                  <c:v>6.9899999999999999E-12</c:v>
                </c:pt>
                <c:pt idx="48160">
                  <c:v>6.9970000000000002E-12</c:v>
                </c:pt>
                <c:pt idx="48161">
                  <c:v>7.0070000000000003E-12</c:v>
                </c:pt>
                <c:pt idx="48162">
                  <c:v>7.008E-12</c:v>
                </c:pt>
                <c:pt idx="48163">
                  <c:v>7.016E-12</c:v>
                </c:pt>
                <c:pt idx="48164">
                  <c:v>7.0189999999999999E-12</c:v>
                </c:pt>
                <c:pt idx="48165">
                  <c:v>7.0280000000000003E-12</c:v>
                </c:pt>
                <c:pt idx="48166">
                  <c:v>7.0379999999999997E-12</c:v>
                </c:pt>
                <c:pt idx="48167">
                  <c:v>7.0440000000000003E-12</c:v>
                </c:pt>
                <c:pt idx="48168">
                  <c:v>7.0470000000000002E-12</c:v>
                </c:pt>
                <c:pt idx="48169">
                  <c:v>7.0490000000000004E-12</c:v>
                </c:pt>
                <c:pt idx="48170">
                  <c:v>7.0550000000000001E-12</c:v>
                </c:pt>
                <c:pt idx="48171">
                  <c:v>7.0529999999999999E-12</c:v>
                </c:pt>
                <c:pt idx="48172">
                  <c:v>7.0500000000000001E-12</c:v>
                </c:pt>
                <c:pt idx="48173">
                  <c:v>7.0609999999999999E-12</c:v>
                </c:pt>
                <c:pt idx="48174">
                  <c:v>7.066E-12</c:v>
                </c:pt>
                <c:pt idx="48175">
                  <c:v>7.0700000000000004E-12</c:v>
                </c:pt>
                <c:pt idx="48176">
                  <c:v>7.0780000000000003E-12</c:v>
                </c:pt>
                <c:pt idx="48177">
                  <c:v>7.0879999999999997E-12</c:v>
                </c:pt>
                <c:pt idx="48178">
                  <c:v>7.0860000000000003E-12</c:v>
                </c:pt>
                <c:pt idx="48179">
                  <c:v>7.087E-12</c:v>
                </c:pt>
                <c:pt idx="48180">
                  <c:v>7.095E-12</c:v>
                </c:pt>
                <c:pt idx="48181">
                  <c:v>7.1050000000000001E-12</c:v>
                </c:pt>
                <c:pt idx="48182">
                  <c:v>7.1050000000000001E-12</c:v>
                </c:pt>
                <c:pt idx="48183">
                  <c:v>7.1139999999999998E-12</c:v>
                </c:pt>
                <c:pt idx="48184">
                  <c:v>7.1169999999999997E-12</c:v>
                </c:pt>
                <c:pt idx="48185">
                  <c:v>7.1230000000000002E-12</c:v>
                </c:pt>
                <c:pt idx="48186">
                  <c:v>7.1210000000000001E-12</c:v>
                </c:pt>
                <c:pt idx="48187">
                  <c:v>7.1239999999999999E-12</c:v>
                </c:pt>
                <c:pt idx="48188">
                  <c:v>7.1249999999999996E-12</c:v>
                </c:pt>
                <c:pt idx="48189">
                  <c:v>7.129E-12</c:v>
                </c:pt>
                <c:pt idx="48190">
                  <c:v>7.1319999999999999E-12</c:v>
                </c:pt>
                <c:pt idx="48191">
                  <c:v>7.1360000000000003E-12</c:v>
                </c:pt>
                <c:pt idx="48192">
                  <c:v>7.1299999999999997E-12</c:v>
                </c:pt>
                <c:pt idx="48193">
                  <c:v>7.1429999999999998E-12</c:v>
                </c:pt>
                <c:pt idx="48194">
                  <c:v>7.15E-12</c:v>
                </c:pt>
                <c:pt idx="48195">
                  <c:v>7.1589999999999997E-12</c:v>
                </c:pt>
                <c:pt idx="48196">
                  <c:v>7.1559999999999998E-12</c:v>
                </c:pt>
                <c:pt idx="48197">
                  <c:v>7.1650000000000003E-12</c:v>
                </c:pt>
                <c:pt idx="48198">
                  <c:v>7.158E-12</c:v>
                </c:pt>
                <c:pt idx="48199">
                  <c:v>7.1669999999999997E-12</c:v>
                </c:pt>
                <c:pt idx="48200">
                  <c:v>7.1719999999999997E-12</c:v>
                </c:pt>
                <c:pt idx="48201">
                  <c:v>7.171E-12</c:v>
                </c:pt>
                <c:pt idx="48202">
                  <c:v>7.171E-12</c:v>
                </c:pt>
                <c:pt idx="48203">
                  <c:v>7.1669999999999997E-12</c:v>
                </c:pt>
                <c:pt idx="48204">
                  <c:v>7.166E-12</c:v>
                </c:pt>
                <c:pt idx="48205">
                  <c:v>7.1700000000000003E-12</c:v>
                </c:pt>
                <c:pt idx="48206">
                  <c:v>7.1700000000000003E-12</c:v>
                </c:pt>
                <c:pt idx="48207">
                  <c:v>7.1769999999999998E-12</c:v>
                </c:pt>
                <c:pt idx="48208">
                  <c:v>7.1669999999999997E-12</c:v>
                </c:pt>
                <c:pt idx="48209">
                  <c:v>7.1799999999999997E-12</c:v>
                </c:pt>
                <c:pt idx="48210">
                  <c:v>7.1849999999999998E-12</c:v>
                </c:pt>
                <c:pt idx="48211">
                  <c:v>7.1879999999999997E-12</c:v>
                </c:pt>
                <c:pt idx="48212">
                  <c:v>7.1840000000000001E-12</c:v>
                </c:pt>
                <c:pt idx="48213">
                  <c:v>7.1739999999999999E-12</c:v>
                </c:pt>
                <c:pt idx="48214">
                  <c:v>7.1730000000000002E-12</c:v>
                </c:pt>
                <c:pt idx="48215">
                  <c:v>7.1860000000000003E-12</c:v>
                </c:pt>
                <c:pt idx="48216">
                  <c:v>7.1879999999999997E-12</c:v>
                </c:pt>
                <c:pt idx="48217">
                  <c:v>7.1760000000000001E-12</c:v>
                </c:pt>
                <c:pt idx="48218">
                  <c:v>7.1780000000000003E-12</c:v>
                </c:pt>
                <c:pt idx="48219">
                  <c:v>7.1769999999999998E-12</c:v>
                </c:pt>
                <c:pt idx="48220">
                  <c:v>7.1639999999999998E-12</c:v>
                </c:pt>
                <c:pt idx="48221">
                  <c:v>7.1799999999999997E-12</c:v>
                </c:pt>
                <c:pt idx="48222">
                  <c:v>7.1860000000000003E-12</c:v>
                </c:pt>
                <c:pt idx="48223">
                  <c:v>7.1840000000000001E-12</c:v>
                </c:pt>
                <c:pt idx="48224">
                  <c:v>7.166E-12</c:v>
                </c:pt>
                <c:pt idx="48225">
                  <c:v>7.1620000000000004E-12</c:v>
                </c:pt>
                <c:pt idx="48226">
                  <c:v>7.1639999999999998E-12</c:v>
                </c:pt>
                <c:pt idx="48227">
                  <c:v>7.1730000000000002E-12</c:v>
                </c:pt>
                <c:pt idx="48228">
                  <c:v>7.1570000000000003E-12</c:v>
                </c:pt>
                <c:pt idx="48229">
                  <c:v>7.1529999999999999E-12</c:v>
                </c:pt>
                <c:pt idx="48230">
                  <c:v>7.1490000000000003E-12</c:v>
                </c:pt>
                <c:pt idx="48231">
                  <c:v>7.1429999999999998E-12</c:v>
                </c:pt>
                <c:pt idx="48232">
                  <c:v>7.137E-12</c:v>
                </c:pt>
                <c:pt idx="48233">
                  <c:v>7.1349999999999998E-12</c:v>
                </c:pt>
                <c:pt idx="48234">
                  <c:v>7.1239999999999999E-12</c:v>
                </c:pt>
                <c:pt idx="48235">
                  <c:v>7.1299999999999997E-12</c:v>
                </c:pt>
                <c:pt idx="48236">
                  <c:v>7.129E-12</c:v>
                </c:pt>
                <c:pt idx="48237">
                  <c:v>7.1299999999999997E-12</c:v>
                </c:pt>
                <c:pt idx="48238">
                  <c:v>7.1189999999999999E-12</c:v>
                </c:pt>
                <c:pt idx="48239">
                  <c:v>7.1239999999999999E-12</c:v>
                </c:pt>
                <c:pt idx="48240">
                  <c:v>7.1230000000000002E-12</c:v>
                </c:pt>
                <c:pt idx="48241">
                  <c:v>7.129E-12</c:v>
                </c:pt>
                <c:pt idx="48242">
                  <c:v>7.1070000000000003E-12</c:v>
                </c:pt>
                <c:pt idx="48243">
                  <c:v>7.1180000000000002E-12</c:v>
                </c:pt>
                <c:pt idx="48244">
                  <c:v>7.1029999999999999E-12</c:v>
                </c:pt>
                <c:pt idx="48245">
                  <c:v>7.0990000000000003E-12</c:v>
                </c:pt>
                <c:pt idx="48246">
                  <c:v>7.0929999999999998E-12</c:v>
                </c:pt>
                <c:pt idx="48247">
                  <c:v>7.0849999999999998E-12</c:v>
                </c:pt>
                <c:pt idx="48248">
                  <c:v>7.0689999999999999E-12</c:v>
                </c:pt>
                <c:pt idx="48249">
                  <c:v>7.066E-12</c:v>
                </c:pt>
                <c:pt idx="48250">
                  <c:v>7.0609999999999999E-12</c:v>
                </c:pt>
                <c:pt idx="48251">
                  <c:v>7.0620000000000004E-12</c:v>
                </c:pt>
                <c:pt idx="48252">
                  <c:v>7.0600000000000002E-12</c:v>
                </c:pt>
                <c:pt idx="48253">
                  <c:v>7.0600000000000002E-12</c:v>
                </c:pt>
                <c:pt idx="48254">
                  <c:v>7.058E-12</c:v>
                </c:pt>
                <c:pt idx="48255">
                  <c:v>7.0589999999999997E-12</c:v>
                </c:pt>
                <c:pt idx="48256">
                  <c:v>7.0440000000000003E-12</c:v>
                </c:pt>
                <c:pt idx="48257">
                  <c:v>7.0459999999999997E-12</c:v>
                </c:pt>
                <c:pt idx="48258">
                  <c:v>7.0310000000000002E-12</c:v>
                </c:pt>
                <c:pt idx="48259">
                  <c:v>7.0269999999999998E-12</c:v>
                </c:pt>
                <c:pt idx="48260">
                  <c:v>7.0100000000000002E-12</c:v>
                </c:pt>
                <c:pt idx="48261">
                  <c:v>7.0150000000000003E-12</c:v>
                </c:pt>
                <c:pt idx="48262">
                  <c:v>7.0050000000000001E-12</c:v>
                </c:pt>
                <c:pt idx="48263">
                  <c:v>7.0039999999999996E-12</c:v>
                </c:pt>
                <c:pt idx="48264">
                  <c:v>6.9979999999999999E-12</c:v>
                </c:pt>
                <c:pt idx="48265">
                  <c:v>6.9920000000000001E-12</c:v>
                </c:pt>
                <c:pt idx="48266">
                  <c:v>6.979E-12</c:v>
                </c:pt>
                <c:pt idx="48267">
                  <c:v>6.9700000000000004E-12</c:v>
                </c:pt>
                <c:pt idx="48268">
                  <c:v>6.9650000000000003E-12</c:v>
                </c:pt>
                <c:pt idx="48269">
                  <c:v>6.958E-12</c:v>
                </c:pt>
                <c:pt idx="48270">
                  <c:v>6.9479999999999999E-12</c:v>
                </c:pt>
                <c:pt idx="48271">
                  <c:v>6.9409999999999996E-12</c:v>
                </c:pt>
                <c:pt idx="48272">
                  <c:v>6.9340000000000001E-12</c:v>
                </c:pt>
                <c:pt idx="48273">
                  <c:v>6.9280000000000004E-12</c:v>
                </c:pt>
                <c:pt idx="48274">
                  <c:v>6.908E-12</c:v>
                </c:pt>
                <c:pt idx="48275">
                  <c:v>6.9050000000000002E-12</c:v>
                </c:pt>
                <c:pt idx="48276">
                  <c:v>6.8959999999999997E-12</c:v>
                </c:pt>
                <c:pt idx="48277">
                  <c:v>6.8929999999999998E-12</c:v>
                </c:pt>
                <c:pt idx="48278">
                  <c:v>6.8840000000000002E-12</c:v>
                </c:pt>
                <c:pt idx="48279">
                  <c:v>6.8780000000000004E-12</c:v>
                </c:pt>
                <c:pt idx="48280">
                  <c:v>6.8609999999999999E-12</c:v>
                </c:pt>
                <c:pt idx="48281">
                  <c:v>6.8399999999999999E-12</c:v>
                </c:pt>
                <c:pt idx="48282">
                  <c:v>6.8269999999999999E-12</c:v>
                </c:pt>
                <c:pt idx="48283">
                  <c:v>6.8230000000000003E-12</c:v>
                </c:pt>
                <c:pt idx="48284">
                  <c:v>6.8139999999999998E-12</c:v>
                </c:pt>
                <c:pt idx="48285">
                  <c:v>6.8139999999999998E-12</c:v>
                </c:pt>
                <c:pt idx="48286">
                  <c:v>6.803E-12</c:v>
                </c:pt>
                <c:pt idx="48287">
                  <c:v>6.7920000000000001E-12</c:v>
                </c:pt>
                <c:pt idx="48288">
                  <c:v>6.7870000000000001E-12</c:v>
                </c:pt>
                <c:pt idx="48289">
                  <c:v>6.7769999999999999E-12</c:v>
                </c:pt>
                <c:pt idx="48290">
                  <c:v>6.761E-12</c:v>
                </c:pt>
                <c:pt idx="48291">
                  <c:v>6.7509999999999998E-12</c:v>
                </c:pt>
                <c:pt idx="48292">
                  <c:v>6.7459999999999997E-12</c:v>
                </c:pt>
                <c:pt idx="48293">
                  <c:v>6.7160000000000001E-12</c:v>
                </c:pt>
                <c:pt idx="48294">
                  <c:v>6.7000000000000001E-12</c:v>
                </c:pt>
                <c:pt idx="48295">
                  <c:v>6.6970000000000002E-12</c:v>
                </c:pt>
                <c:pt idx="48296">
                  <c:v>6.6849999999999999E-12</c:v>
                </c:pt>
                <c:pt idx="48297">
                  <c:v>6.6680000000000003E-12</c:v>
                </c:pt>
                <c:pt idx="48298">
                  <c:v>6.6569999999999996E-12</c:v>
                </c:pt>
                <c:pt idx="48299">
                  <c:v>6.6569999999999996E-12</c:v>
                </c:pt>
                <c:pt idx="48300">
                  <c:v>6.6429999999999999E-12</c:v>
                </c:pt>
                <c:pt idx="48301">
                  <c:v>6.6420000000000002E-12</c:v>
                </c:pt>
                <c:pt idx="48302">
                  <c:v>6.6310000000000003E-12</c:v>
                </c:pt>
                <c:pt idx="48303">
                  <c:v>6.6340000000000002E-12</c:v>
                </c:pt>
                <c:pt idx="48304">
                  <c:v>6.6249999999999997E-12</c:v>
                </c:pt>
                <c:pt idx="48305">
                  <c:v>6.6210000000000002E-12</c:v>
                </c:pt>
                <c:pt idx="48306">
                  <c:v>6.6059999999999999E-12</c:v>
                </c:pt>
                <c:pt idx="48307">
                  <c:v>6.5989999999999996E-12</c:v>
                </c:pt>
                <c:pt idx="48308">
                  <c:v>6.6000000000000001E-12</c:v>
                </c:pt>
                <c:pt idx="48309">
                  <c:v>6.5909999999999997E-12</c:v>
                </c:pt>
                <c:pt idx="48310">
                  <c:v>6.5749999999999998E-12</c:v>
                </c:pt>
                <c:pt idx="48311">
                  <c:v>6.5699999999999997E-12</c:v>
                </c:pt>
                <c:pt idx="48312">
                  <c:v>6.5559999999999999E-12</c:v>
                </c:pt>
                <c:pt idx="48313">
                  <c:v>6.5550000000000002E-12</c:v>
                </c:pt>
                <c:pt idx="48314">
                  <c:v>6.5420000000000002E-12</c:v>
                </c:pt>
                <c:pt idx="48315">
                  <c:v>6.5359999999999996E-12</c:v>
                </c:pt>
                <c:pt idx="48316">
                  <c:v>6.5370000000000001E-12</c:v>
                </c:pt>
                <c:pt idx="48317">
                  <c:v>6.5450000000000001E-12</c:v>
                </c:pt>
                <c:pt idx="48318">
                  <c:v>6.5139999999999999E-12</c:v>
                </c:pt>
                <c:pt idx="48319">
                  <c:v>6.5119999999999997E-12</c:v>
                </c:pt>
                <c:pt idx="48320">
                  <c:v>6.5030000000000001E-12</c:v>
                </c:pt>
                <c:pt idx="48321">
                  <c:v>6.4970000000000003E-12</c:v>
                </c:pt>
                <c:pt idx="48322">
                  <c:v>6.4840000000000002E-12</c:v>
                </c:pt>
                <c:pt idx="48323">
                  <c:v>6.4710000000000002E-12</c:v>
                </c:pt>
                <c:pt idx="48324">
                  <c:v>6.4550000000000003E-12</c:v>
                </c:pt>
                <c:pt idx="48325">
                  <c:v>6.4500000000000002E-12</c:v>
                </c:pt>
                <c:pt idx="48326">
                  <c:v>6.4429999999999999E-12</c:v>
                </c:pt>
                <c:pt idx="48327">
                  <c:v>6.44E-12</c:v>
                </c:pt>
                <c:pt idx="48328">
                  <c:v>6.4340000000000003E-12</c:v>
                </c:pt>
                <c:pt idx="48329">
                  <c:v>6.4299999999999999E-12</c:v>
                </c:pt>
                <c:pt idx="48330">
                  <c:v>6.4149999999999996E-12</c:v>
                </c:pt>
                <c:pt idx="48331">
                  <c:v>6.4089999999999999E-12</c:v>
                </c:pt>
                <c:pt idx="48332">
                  <c:v>6.3920000000000002E-12</c:v>
                </c:pt>
                <c:pt idx="48333">
                  <c:v>6.3779999999999997E-12</c:v>
                </c:pt>
                <c:pt idx="48334">
                  <c:v>6.3749999999999998E-12</c:v>
                </c:pt>
                <c:pt idx="48335">
                  <c:v>6.3749999999999998E-12</c:v>
                </c:pt>
                <c:pt idx="48336">
                  <c:v>6.3600000000000004E-12</c:v>
                </c:pt>
                <c:pt idx="48337">
                  <c:v>6.3630000000000003E-12</c:v>
                </c:pt>
                <c:pt idx="48338">
                  <c:v>6.3539999999999998E-12</c:v>
                </c:pt>
                <c:pt idx="48339">
                  <c:v>6.348E-12</c:v>
                </c:pt>
                <c:pt idx="48340">
                  <c:v>6.3379999999999999E-12</c:v>
                </c:pt>
                <c:pt idx="48341">
                  <c:v>6.3320000000000001E-12</c:v>
                </c:pt>
                <c:pt idx="48342">
                  <c:v>6.3279999999999997E-12</c:v>
                </c:pt>
                <c:pt idx="48343">
                  <c:v>6.319E-12</c:v>
                </c:pt>
                <c:pt idx="48344">
                  <c:v>6.3130000000000003E-12</c:v>
                </c:pt>
                <c:pt idx="48345">
                  <c:v>6.3149999999999996E-12</c:v>
                </c:pt>
                <c:pt idx="48346">
                  <c:v>6.3039999999999998E-12</c:v>
                </c:pt>
                <c:pt idx="48347">
                  <c:v>6.3089999999999999E-12</c:v>
                </c:pt>
                <c:pt idx="48348">
                  <c:v>6.3080000000000002E-12</c:v>
                </c:pt>
                <c:pt idx="48349">
                  <c:v>6.3039999999999998E-12</c:v>
                </c:pt>
                <c:pt idx="48350">
                  <c:v>6.298E-12</c:v>
                </c:pt>
                <c:pt idx="48351">
                  <c:v>6.2859999999999997E-12</c:v>
                </c:pt>
                <c:pt idx="48352">
                  <c:v>6.2740000000000001E-12</c:v>
                </c:pt>
                <c:pt idx="48353">
                  <c:v>6.269E-12</c:v>
                </c:pt>
                <c:pt idx="48354">
                  <c:v>6.2610000000000001E-12</c:v>
                </c:pt>
                <c:pt idx="48355">
                  <c:v>6.2519999999999996E-12</c:v>
                </c:pt>
                <c:pt idx="48356">
                  <c:v>6.2459999999999998E-12</c:v>
                </c:pt>
                <c:pt idx="48357">
                  <c:v>6.2400000000000001E-12</c:v>
                </c:pt>
                <c:pt idx="48358">
                  <c:v>6.2329999999999998E-12</c:v>
                </c:pt>
                <c:pt idx="48359">
                  <c:v>6.235E-12</c:v>
                </c:pt>
                <c:pt idx="48360">
                  <c:v>6.2240000000000001E-12</c:v>
                </c:pt>
                <c:pt idx="48361">
                  <c:v>6.2210000000000003E-12</c:v>
                </c:pt>
                <c:pt idx="48362">
                  <c:v>6.2089999999999999E-12</c:v>
                </c:pt>
                <c:pt idx="48363">
                  <c:v>6.2110000000000001E-12</c:v>
                </c:pt>
                <c:pt idx="48364">
                  <c:v>6.1989999999999997E-12</c:v>
                </c:pt>
                <c:pt idx="48365">
                  <c:v>6.1900000000000001E-12</c:v>
                </c:pt>
                <c:pt idx="48366">
                  <c:v>6.1829999999999998E-12</c:v>
                </c:pt>
                <c:pt idx="48367">
                  <c:v>6.1699999999999998E-12</c:v>
                </c:pt>
                <c:pt idx="48368">
                  <c:v>6.172E-12</c:v>
                </c:pt>
                <c:pt idx="48369">
                  <c:v>6.172E-12</c:v>
                </c:pt>
                <c:pt idx="48370">
                  <c:v>6.1680000000000004E-12</c:v>
                </c:pt>
                <c:pt idx="48371">
                  <c:v>6.1740000000000001E-12</c:v>
                </c:pt>
                <c:pt idx="48372">
                  <c:v>6.1710000000000003E-12</c:v>
                </c:pt>
                <c:pt idx="48373">
                  <c:v>6.1690000000000001E-12</c:v>
                </c:pt>
                <c:pt idx="48374">
                  <c:v>6.1610000000000001E-12</c:v>
                </c:pt>
                <c:pt idx="48375">
                  <c:v>6.1500000000000002E-12</c:v>
                </c:pt>
                <c:pt idx="48376">
                  <c:v>6.1500000000000002E-12</c:v>
                </c:pt>
                <c:pt idx="48377">
                  <c:v>6.1459999999999999E-12</c:v>
                </c:pt>
                <c:pt idx="48378">
                  <c:v>6.1450000000000002E-12</c:v>
                </c:pt>
                <c:pt idx="48379">
                  <c:v>6.1480000000000001E-12</c:v>
                </c:pt>
                <c:pt idx="48380">
                  <c:v>6.1400000000000001E-12</c:v>
                </c:pt>
                <c:pt idx="48381">
                  <c:v>6.1400000000000001E-12</c:v>
                </c:pt>
                <c:pt idx="48382">
                  <c:v>6.1400000000000001E-12</c:v>
                </c:pt>
                <c:pt idx="48383">
                  <c:v>6.1400000000000001E-12</c:v>
                </c:pt>
                <c:pt idx="48384">
                  <c:v>6.1320000000000001E-12</c:v>
                </c:pt>
                <c:pt idx="48385">
                  <c:v>6.1279999999999997E-12</c:v>
                </c:pt>
                <c:pt idx="48386">
                  <c:v>6.122E-12</c:v>
                </c:pt>
                <c:pt idx="48387">
                  <c:v>6.1240000000000002E-12</c:v>
                </c:pt>
                <c:pt idx="48388">
                  <c:v>6.1420000000000003E-12</c:v>
                </c:pt>
                <c:pt idx="48389">
                  <c:v>6.1199999999999998E-12</c:v>
                </c:pt>
                <c:pt idx="48390">
                  <c:v>6.1169999999999999E-12</c:v>
                </c:pt>
                <c:pt idx="48391">
                  <c:v>6.1160000000000002E-12</c:v>
                </c:pt>
                <c:pt idx="48392">
                  <c:v>6.106E-12</c:v>
                </c:pt>
                <c:pt idx="48393">
                  <c:v>6.1190000000000001E-12</c:v>
                </c:pt>
                <c:pt idx="48394">
                  <c:v>6.1240000000000002E-12</c:v>
                </c:pt>
                <c:pt idx="48395">
                  <c:v>6.1279999999999997E-12</c:v>
                </c:pt>
                <c:pt idx="48396">
                  <c:v>6.1229999999999997E-12</c:v>
                </c:pt>
                <c:pt idx="48397">
                  <c:v>6.1169999999999999E-12</c:v>
                </c:pt>
                <c:pt idx="48398">
                  <c:v>6.1089999999999999E-12</c:v>
                </c:pt>
                <c:pt idx="48399">
                  <c:v>6.1119999999999998E-12</c:v>
                </c:pt>
                <c:pt idx="48400">
                  <c:v>6.1069999999999997E-12</c:v>
                </c:pt>
                <c:pt idx="48401">
                  <c:v>6.1119999999999998E-12</c:v>
                </c:pt>
                <c:pt idx="48402">
                  <c:v>6.1110000000000001E-12</c:v>
                </c:pt>
                <c:pt idx="48403">
                  <c:v>6.1080000000000002E-12</c:v>
                </c:pt>
                <c:pt idx="48404">
                  <c:v>6.114E-12</c:v>
                </c:pt>
                <c:pt idx="48405">
                  <c:v>6.1229999999999997E-12</c:v>
                </c:pt>
                <c:pt idx="48406">
                  <c:v>6.1249999999999999E-12</c:v>
                </c:pt>
                <c:pt idx="48407">
                  <c:v>6.1299999999999999E-12</c:v>
                </c:pt>
                <c:pt idx="48408">
                  <c:v>6.127E-12</c:v>
                </c:pt>
                <c:pt idx="48409">
                  <c:v>6.1409999999999998E-12</c:v>
                </c:pt>
                <c:pt idx="48410">
                  <c:v>6.1480000000000001E-12</c:v>
                </c:pt>
                <c:pt idx="48411">
                  <c:v>6.1519999999999996E-12</c:v>
                </c:pt>
                <c:pt idx="48412">
                  <c:v>6.1539999999999998E-12</c:v>
                </c:pt>
                <c:pt idx="48413">
                  <c:v>6.1470000000000004E-12</c:v>
                </c:pt>
                <c:pt idx="48414">
                  <c:v>6.1470000000000004E-12</c:v>
                </c:pt>
                <c:pt idx="48415">
                  <c:v>6.1489999999999997E-12</c:v>
                </c:pt>
                <c:pt idx="48416">
                  <c:v>6.1480000000000001E-12</c:v>
                </c:pt>
                <c:pt idx="48417">
                  <c:v>6.156E-12</c:v>
                </c:pt>
                <c:pt idx="48418">
                  <c:v>6.1569999999999997E-12</c:v>
                </c:pt>
                <c:pt idx="48419">
                  <c:v>6.1589999999999999E-12</c:v>
                </c:pt>
                <c:pt idx="48420">
                  <c:v>6.1580000000000002E-12</c:v>
                </c:pt>
                <c:pt idx="48421">
                  <c:v>6.1470000000000004E-12</c:v>
                </c:pt>
                <c:pt idx="48422">
                  <c:v>6.1619999999999998E-12</c:v>
                </c:pt>
                <c:pt idx="48423">
                  <c:v>6.177E-12</c:v>
                </c:pt>
                <c:pt idx="48424">
                  <c:v>6.177E-12</c:v>
                </c:pt>
                <c:pt idx="48425">
                  <c:v>6.1820000000000001E-12</c:v>
                </c:pt>
                <c:pt idx="48426">
                  <c:v>6.1790000000000002E-12</c:v>
                </c:pt>
                <c:pt idx="48427">
                  <c:v>6.1840000000000003E-12</c:v>
                </c:pt>
                <c:pt idx="48428">
                  <c:v>6.1840000000000003E-12</c:v>
                </c:pt>
                <c:pt idx="48429">
                  <c:v>6.1820000000000001E-12</c:v>
                </c:pt>
                <c:pt idx="48430">
                  <c:v>6.1870000000000002E-12</c:v>
                </c:pt>
                <c:pt idx="48431">
                  <c:v>6.1989999999999997E-12</c:v>
                </c:pt>
                <c:pt idx="48432">
                  <c:v>6.2019999999999996E-12</c:v>
                </c:pt>
                <c:pt idx="48433">
                  <c:v>6.2039999999999998E-12</c:v>
                </c:pt>
                <c:pt idx="48434">
                  <c:v>6.2119999999999998E-12</c:v>
                </c:pt>
                <c:pt idx="48435">
                  <c:v>6.2240000000000001E-12</c:v>
                </c:pt>
                <c:pt idx="48436">
                  <c:v>6.2240000000000001E-12</c:v>
                </c:pt>
                <c:pt idx="48437">
                  <c:v>6.2299999999999999E-12</c:v>
                </c:pt>
                <c:pt idx="48438">
                  <c:v>6.2160000000000002E-12</c:v>
                </c:pt>
                <c:pt idx="48439">
                  <c:v>6.2219999999999999E-12</c:v>
                </c:pt>
                <c:pt idx="48440">
                  <c:v>6.2180000000000004E-12</c:v>
                </c:pt>
                <c:pt idx="48441">
                  <c:v>6.2229999999999996E-12</c:v>
                </c:pt>
                <c:pt idx="48442">
                  <c:v>6.2169999999999999E-12</c:v>
                </c:pt>
                <c:pt idx="48443">
                  <c:v>6.2180000000000004E-12</c:v>
                </c:pt>
                <c:pt idx="48444">
                  <c:v>6.214E-12</c:v>
                </c:pt>
                <c:pt idx="48445">
                  <c:v>6.2169999999999999E-12</c:v>
                </c:pt>
                <c:pt idx="48446">
                  <c:v>6.2169999999999999E-12</c:v>
                </c:pt>
                <c:pt idx="48447">
                  <c:v>6.2260000000000003E-12</c:v>
                </c:pt>
                <c:pt idx="48448">
                  <c:v>6.2420000000000003E-12</c:v>
                </c:pt>
                <c:pt idx="48449">
                  <c:v>6.2589999999999999E-12</c:v>
                </c:pt>
                <c:pt idx="48450">
                  <c:v>6.2589999999999999E-12</c:v>
                </c:pt>
                <c:pt idx="48451">
                  <c:v>6.277E-12</c:v>
                </c:pt>
                <c:pt idx="48452">
                  <c:v>6.2820000000000001E-12</c:v>
                </c:pt>
                <c:pt idx="48453">
                  <c:v>6.2840000000000003E-12</c:v>
                </c:pt>
                <c:pt idx="48454">
                  <c:v>6.2829999999999998E-12</c:v>
                </c:pt>
                <c:pt idx="48455">
                  <c:v>6.2840000000000003E-12</c:v>
                </c:pt>
                <c:pt idx="48456">
                  <c:v>6.2939999999999996E-12</c:v>
                </c:pt>
                <c:pt idx="48457">
                  <c:v>6.3039999999999998E-12</c:v>
                </c:pt>
                <c:pt idx="48458">
                  <c:v>6.3160000000000001E-12</c:v>
                </c:pt>
                <c:pt idx="48459">
                  <c:v>6.3169999999999998E-12</c:v>
                </c:pt>
                <c:pt idx="48460">
                  <c:v>6.3229999999999996E-12</c:v>
                </c:pt>
                <c:pt idx="48461">
                  <c:v>6.3279999999999997E-12</c:v>
                </c:pt>
                <c:pt idx="48462">
                  <c:v>6.3329999999999998E-12</c:v>
                </c:pt>
                <c:pt idx="48463">
                  <c:v>6.3439999999999996E-12</c:v>
                </c:pt>
                <c:pt idx="48464">
                  <c:v>6.3489999999999997E-12</c:v>
                </c:pt>
                <c:pt idx="48465">
                  <c:v>6.3639999999999999E-12</c:v>
                </c:pt>
                <c:pt idx="48466">
                  <c:v>6.369E-12</c:v>
                </c:pt>
                <c:pt idx="48467">
                  <c:v>6.3790000000000002E-12</c:v>
                </c:pt>
                <c:pt idx="48468">
                  <c:v>6.3879999999999998E-12</c:v>
                </c:pt>
                <c:pt idx="48469">
                  <c:v>6.3989999999999997E-12</c:v>
                </c:pt>
                <c:pt idx="48470">
                  <c:v>6.4169999999999998E-12</c:v>
                </c:pt>
                <c:pt idx="48471">
                  <c:v>6.4080000000000002E-12</c:v>
                </c:pt>
                <c:pt idx="48472">
                  <c:v>6.419E-12</c:v>
                </c:pt>
                <c:pt idx="48473">
                  <c:v>6.4359999999999996E-12</c:v>
                </c:pt>
                <c:pt idx="48474">
                  <c:v>6.4359999999999996E-12</c:v>
                </c:pt>
                <c:pt idx="48475">
                  <c:v>6.4489999999999997E-12</c:v>
                </c:pt>
                <c:pt idx="48476">
                  <c:v>6.4429999999999999E-12</c:v>
                </c:pt>
                <c:pt idx="48477">
                  <c:v>6.4520000000000004E-12</c:v>
                </c:pt>
                <c:pt idx="48478">
                  <c:v>6.4509999999999999E-12</c:v>
                </c:pt>
                <c:pt idx="48479">
                  <c:v>6.461E-12</c:v>
                </c:pt>
                <c:pt idx="48480">
                  <c:v>6.461E-12</c:v>
                </c:pt>
                <c:pt idx="48481">
                  <c:v>6.4719999999999999E-12</c:v>
                </c:pt>
                <c:pt idx="48482">
                  <c:v>6.477E-12</c:v>
                </c:pt>
                <c:pt idx="48483">
                  <c:v>6.4920000000000002E-12</c:v>
                </c:pt>
                <c:pt idx="48484">
                  <c:v>6.498E-12</c:v>
                </c:pt>
                <c:pt idx="48485">
                  <c:v>6.5089999999999998E-12</c:v>
                </c:pt>
                <c:pt idx="48486">
                  <c:v>6.5160000000000001E-12</c:v>
                </c:pt>
                <c:pt idx="48487">
                  <c:v>6.5169999999999998E-12</c:v>
                </c:pt>
                <c:pt idx="48488">
                  <c:v>6.5299999999999998E-12</c:v>
                </c:pt>
                <c:pt idx="48489">
                  <c:v>6.5450000000000001E-12</c:v>
                </c:pt>
                <c:pt idx="48490">
                  <c:v>6.5390000000000003E-12</c:v>
                </c:pt>
                <c:pt idx="48491">
                  <c:v>6.5470000000000003E-12</c:v>
                </c:pt>
                <c:pt idx="48492">
                  <c:v>6.5520000000000004E-12</c:v>
                </c:pt>
                <c:pt idx="48493">
                  <c:v>6.5550000000000002E-12</c:v>
                </c:pt>
                <c:pt idx="48494">
                  <c:v>6.5559999999999999E-12</c:v>
                </c:pt>
                <c:pt idx="48495">
                  <c:v>6.5719999999999999E-12</c:v>
                </c:pt>
                <c:pt idx="48496">
                  <c:v>6.5810000000000003E-12</c:v>
                </c:pt>
                <c:pt idx="48497">
                  <c:v>6.598E-12</c:v>
                </c:pt>
                <c:pt idx="48498">
                  <c:v>6.6050000000000002E-12</c:v>
                </c:pt>
                <c:pt idx="48499">
                  <c:v>6.6199999999999997E-12</c:v>
                </c:pt>
                <c:pt idx="48500">
                  <c:v>6.619E-12</c:v>
                </c:pt>
                <c:pt idx="48501">
                  <c:v>6.6279999999999996E-12</c:v>
                </c:pt>
                <c:pt idx="48502">
                  <c:v>6.6370000000000001E-12</c:v>
                </c:pt>
                <c:pt idx="48503">
                  <c:v>6.6379999999999998E-12</c:v>
                </c:pt>
                <c:pt idx="48504">
                  <c:v>6.6479999999999999E-12</c:v>
                </c:pt>
                <c:pt idx="48505">
                  <c:v>6.6650000000000004E-12</c:v>
                </c:pt>
                <c:pt idx="48506">
                  <c:v>6.6650000000000004E-12</c:v>
                </c:pt>
                <c:pt idx="48507">
                  <c:v>6.6779999999999996E-12</c:v>
                </c:pt>
                <c:pt idx="48508">
                  <c:v>6.6829999999999997E-12</c:v>
                </c:pt>
                <c:pt idx="48509">
                  <c:v>6.6920000000000002E-12</c:v>
                </c:pt>
                <c:pt idx="48510">
                  <c:v>6.7009999999999998E-12</c:v>
                </c:pt>
                <c:pt idx="48511">
                  <c:v>6.7160000000000001E-12</c:v>
                </c:pt>
                <c:pt idx="48512">
                  <c:v>6.7189999999999999E-12</c:v>
                </c:pt>
                <c:pt idx="48513">
                  <c:v>6.7290000000000001E-12</c:v>
                </c:pt>
                <c:pt idx="48514">
                  <c:v>6.7379999999999998E-12</c:v>
                </c:pt>
                <c:pt idx="48515">
                  <c:v>6.7470000000000002E-12</c:v>
                </c:pt>
                <c:pt idx="48516">
                  <c:v>6.7500000000000001E-12</c:v>
                </c:pt>
                <c:pt idx="48517">
                  <c:v>6.7639999999999999E-12</c:v>
                </c:pt>
                <c:pt idx="48518">
                  <c:v>6.7669999999999997E-12</c:v>
                </c:pt>
                <c:pt idx="48519">
                  <c:v>6.782E-12</c:v>
                </c:pt>
                <c:pt idx="48520">
                  <c:v>6.7870000000000001E-12</c:v>
                </c:pt>
                <c:pt idx="48521">
                  <c:v>6.8100000000000003E-12</c:v>
                </c:pt>
                <c:pt idx="48522">
                  <c:v>6.7920000000000001E-12</c:v>
                </c:pt>
                <c:pt idx="48523">
                  <c:v>6.8080000000000001E-12</c:v>
                </c:pt>
                <c:pt idx="48524">
                  <c:v>6.8150000000000003E-12</c:v>
                </c:pt>
                <c:pt idx="48525">
                  <c:v>6.8290000000000001E-12</c:v>
                </c:pt>
                <c:pt idx="48526">
                  <c:v>6.8329999999999997E-12</c:v>
                </c:pt>
                <c:pt idx="48527">
                  <c:v>6.8479999999999999E-12</c:v>
                </c:pt>
                <c:pt idx="48528">
                  <c:v>6.853E-12</c:v>
                </c:pt>
                <c:pt idx="48529">
                  <c:v>6.8580000000000001E-12</c:v>
                </c:pt>
                <c:pt idx="48530">
                  <c:v>6.866E-12</c:v>
                </c:pt>
                <c:pt idx="48531">
                  <c:v>6.8760000000000002E-12</c:v>
                </c:pt>
                <c:pt idx="48532">
                  <c:v>6.8799999999999998E-12</c:v>
                </c:pt>
                <c:pt idx="48533">
                  <c:v>6.8929999999999998E-12</c:v>
                </c:pt>
                <c:pt idx="48534">
                  <c:v>6.8940000000000003E-12</c:v>
                </c:pt>
                <c:pt idx="48535">
                  <c:v>6.9119999999999996E-12</c:v>
                </c:pt>
                <c:pt idx="48536">
                  <c:v>6.9230000000000003E-12</c:v>
                </c:pt>
                <c:pt idx="48537">
                  <c:v>6.9329999999999996E-12</c:v>
                </c:pt>
                <c:pt idx="48538">
                  <c:v>6.9340000000000001E-12</c:v>
                </c:pt>
                <c:pt idx="48539">
                  <c:v>6.9399999999999999E-12</c:v>
                </c:pt>
                <c:pt idx="48540">
                  <c:v>6.9470000000000002E-12</c:v>
                </c:pt>
                <c:pt idx="48541">
                  <c:v>6.9600000000000002E-12</c:v>
                </c:pt>
                <c:pt idx="48542">
                  <c:v>6.9700000000000004E-12</c:v>
                </c:pt>
                <c:pt idx="48543">
                  <c:v>6.9799999999999997E-12</c:v>
                </c:pt>
                <c:pt idx="48544">
                  <c:v>6.987E-12</c:v>
                </c:pt>
                <c:pt idx="48545">
                  <c:v>7.0000000000000001E-12</c:v>
                </c:pt>
                <c:pt idx="48546">
                  <c:v>7.0009999999999998E-12</c:v>
                </c:pt>
                <c:pt idx="48547">
                  <c:v>7.0009999999999998E-12</c:v>
                </c:pt>
                <c:pt idx="48548">
                  <c:v>7.0130000000000001E-12</c:v>
                </c:pt>
                <c:pt idx="48549">
                  <c:v>7.024E-12</c:v>
                </c:pt>
                <c:pt idx="48550">
                  <c:v>7.0269999999999998E-12</c:v>
                </c:pt>
                <c:pt idx="48551">
                  <c:v>7.0399999999999999E-12</c:v>
                </c:pt>
                <c:pt idx="48552">
                  <c:v>7.0479999999999999E-12</c:v>
                </c:pt>
                <c:pt idx="48553">
                  <c:v>7.058E-12</c:v>
                </c:pt>
                <c:pt idx="48554">
                  <c:v>7.066E-12</c:v>
                </c:pt>
                <c:pt idx="48555">
                  <c:v>7.0730000000000003E-12</c:v>
                </c:pt>
                <c:pt idx="48556">
                  <c:v>7.0849999999999998E-12</c:v>
                </c:pt>
                <c:pt idx="48557">
                  <c:v>7.1009999999999997E-12</c:v>
                </c:pt>
                <c:pt idx="48558">
                  <c:v>7.1100000000000002E-12</c:v>
                </c:pt>
                <c:pt idx="48559">
                  <c:v>7.1210000000000001E-12</c:v>
                </c:pt>
                <c:pt idx="48560">
                  <c:v>7.1200000000000004E-12</c:v>
                </c:pt>
                <c:pt idx="48561">
                  <c:v>7.116E-12</c:v>
                </c:pt>
                <c:pt idx="48562">
                  <c:v>7.1139999999999998E-12</c:v>
                </c:pt>
                <c:pt idx="48563">
                  <c:v>7.1150000000000003E-12</c:v>
                </c:pt>
                <c:pt idx="48564">
                  <c:v>7.1189999999999999E-12</c:v>
                </c:pt>
                <c:pt idx="48565">
                  <c:v>7.1169999999999997E-12</c:v>
                </c:pt>
                <c:pt idx="48566">
                  <c:v>7.1200000000000004E-12</c:v>
                </c:pt>
                <c:pt idx="48567">
                  <c:v>7.129E-12</c:v>
                </c:pt>
                <c:pt idx="48568">
                  <c:v>7.1280000000000003E-12</c:v>
                </c:pt>
                <c:pt idx="48569">
                  <c:v>7.1459999999999996E-12</c:v>
                </c:pt>
                <c:pt idx="48570">
                  <c:v>7.1520000000000002E-12</c:v>
                </c:pt>
                <c:pt idx="48571">
                  <c:v>7.166E-12</c:v>
                </c:pt>
                <c:pt idx="48572">
                  <c:v>7.171E-12</c:v>
                </c:pt>
                <c:pt idx="48573">
                  <c:v>7.179E-12</c:v>
                </c:pt>
                <c:pt idx="48574">
                  <c:v>7.187E-12</c:v>
                </c:pt>
                <c:pt idx="48575">
                  <c:v>7.1970000000000001E-12</c:v>
                </c:pt>
                <c:pt idx="48576">
                  <c:v>7.1899999999999999E-12</c:v>
                </c:pt>
                <c:pt idx="48577">
                  <c:v>7.2009999999999997E-12</c:v>
                </c:pt>
                <c:pt idx="48578">
                  <c:v>7.2020000000000002E-12</c:v>
                </c:pt>
                <c:pt idx="48579">
                  <c:v>7.208E-12</c:v>
                </c:pt>
                <c:pt idx="48580">
                  <c:v>7.2180000000000001E-12</c:v>
                </c:pt>
                <c:pt idx="48581">
                  <c:v>7.2189999999999998E-12</c:v>
                </c:pt>
                <c:pt idx="48582">
                  <c:v>7.2169999999999996E-12</c:v>
                </c:pt>
                <c:pt idx="48583">
                  <c:v>7.2249999999999996E-12</c:v>
                </c:pt>
                <c:pt idx="48584">
                  <c:v>7.2269999999999998E-12</c:v>
                </c:pt>
                <c:pt idx="48585">
                  <c:v>7.2390000000000002E-12</c:v>
                </c:pt>
                <c:pt idx="48586">
                  <c:v>7.2379999999999997E-12</c:v>
                </c:pt>
                <c:pt idx="48587">
                  <c:v>7.2459999999999996E-12</c:v>
                </c:pt>
                <c:pt idx="48588">
                  <c:v>7.2449999999999999E-12</c:v>
                </c:pt>
                <c:pt idx="48589">
                  <c:v>7.2529999999999999E-12</c:v>
                </c:pt>
                <c:pt idx="48590">
                  <c:v>7.2600000000000002E-12</c:v>
                </c:pt>
                <c:pt idx="48591">
                  <c:v>7.2730000000000002E-12</c:v>
                </c:pt>
                <c:pt idx="48592">
                  <c:v>7.2750000000000004E-12</c:v>
                </c:pt>
                <c:pt idx="48593">
                  <c:v>7.2889999999999993E-12</c:v>
                </c:pt>
                <c:pt idx="48594">
                  <c:v>7.2889999999999993E-12</c:v>
                </c:pt>
                <c:pt idx="48595">
                  <c:v>7.2950000000000007E-12</c:v>
                </c:pt>
                <c:pt idx="48596">
                  <c:v>7.2970000000000001E-12</c:v>
                </c:pt>
                <c:pt idx="48597">
                  <c:v>7.3029999999999999E-12</c:v>
                </c:pt>
                <c:pt idx="48598">
                  <c:v>7.3040000000000004E-12</c:v>
                </c:pt>
                <c:pt idx="48599">
                  <c:v>7.3100000000000002E-12</c:v>
                </c:pt>
                <c:pt idx="48600">
                  <c:v>7.3140000000000005E-12</c:v>
                </c:pt>
                <c:pt idx="48601">
                  <c:v>7.3209999999999992E-12</c:v>
                </c:pt>
                <c:pt idx="48602">
                  <c:v>7.3230000000000002E-12</c:v>
                </c:pt>
                <c:pt idx="48603">
                  <c:v>7.3300000000000005E-12</c:v>
                </c:pt>
                <c:pt idx="48604">
                  <c:v>7.3260000000000001E-12</c:v>
                </c:pt>
                <c:pt idx="48605">
                  <c:v>7.3230000000000002E-12</c:v>
                </c:pt>
                <c:pt idx="48606">
                  <c:v>7.3140000000000005E-12</c:v>
                </c:pt>
                <c:pt idx="48607">
                  <c:v>7.3200000000000003E-12</c:v>
                </c:pt>
                <c:pt idx="48608">
                  <c:v>7.3200000000000003E-12</c:v>
                </c:pt>
                <c:pt idx="48609">
                  <c:v>7.3219999999999997E-12</c:v>
                </c:pt>
                <c:pt idx="48610">
                  <c:v>7.3240000000000007E-12</c:v>
                </c:pt>
                <c:pt idx="48611">
                  <c:v>7.3390000000000001E-12</c:v>
                </c:pt>
                <c:pt idx="48612">
                  <c:v>7.3400000000000006E-12</c:v>
                </c:pt>
                <c:pt idx="48613">
                  <c:v>7.3409999999999995E-12</c:v>
                </c:pt>
                <c:pt idx="48614">
                  <c:v>7.3390000000000001E-12</c:v>
                </c:pt>
                <c:pt idx="48615">
                  <c:v>7.3479999999999998E-12</c:v>
                </c:pt>
                <c:pt idx="48616">
                  <c:v>7.3460000000000004E-12</c:v>
                </c:pt>
                <c:pt idx="48617">
                  <c:v>7.3379999999999996E-12</c:v>
                </c:pt>
                <c:pt idx="48618">
                  <c:v>7.3409999999999995E-12</c:v>
                </c:pt>
                <c:pt idx="48619">
                  <c:v>7.3449999999999999E-12</c:v>
                </c:pt>
                <c:pt idx="48620">
                  <c:v>7.342E-12</c:v>
                </c:pt>
                <c:pt idx="48621">
                  <c:v>7.3500000000000008E-12</c:v>
                </c:pt>
                <c:pt idx="48622">
                  <c:v>7.3530000000000007E-12</c:v>
                </c:pt>
                <c:pt idx="48623">
                  <c:v>7.3560000000000006E-12</c:v>
                </c:pt>
                <c:pt idx="48624">
                  <c:v>7.3509999999999997E-12</c:v>
                </c:pt>
                <c:pt idx="48625">
                  <c:v>7.3560000000000006E-12</c:v>
                </c:pt>
                <c:pt idx="48626">
                  <c:v>7.3530000000000007E-12</c:v>
                </c:pt>
                <c:pt idx="48627">
                  <c:v>7.3500000000000008E-12</c:v>
                </c:pt>
                <c:pt idx="48628">
                  <c:v>7.3500000000000008E-12</c:v>
                </c:pt>
                <c:pt idx="48629">
                  <c:v>7.3479999999999998E-12</c:v>
                </c:pt>
                <c:pt idx="48630">
                  <c:v>7.3530000000000007E-12</c:v>
                </c:pt>
                <c:pt idx="48631">
                  <c:v>7.3490000000000003E-12</c:v>
                </c:pt>
                <c:pt idx="48632">
                  <c:v>7.3430000000000005E-12</c:v>
                </c:pt>
                <c:pt idx="48633">
                  <c:v>7.3430000000000005E-12</c:v>
                </c:pt>
                <c:pt idx="48634">
                  <c:v>7.3349999999999997E-12</c:v>
                </c:pt>
                <c:pt idx="48635">
                  <c:v>7.3339999999999992E-12</c:v>
                </c:pt>
                <c:pt idx="48636">
                  <c:v>7.3339999999999992E-12</c:v>
                </c:pt>
                <c:pt idx="48637">
                  <c:v>7.3339999999999992E-12</c:v>
                </c:pt>
                <c:pt idx="48638">
                  <c:v>7.3309999999999994E-12</c:v>
                </c:pt>
                <c:pt idx="48639">
                  <c:v>7.3360000000000002E-12</c:v>
                </c:pt>
                <c:pt idx="48640">
                  <c:v>7.3260000000000001E-12</c:v>
                </c:pt>
                <c:pt idx="48641">
                  <c:v>7.3270000000000006E-12</c:v>
                </c:pt>
                <c:pt idx="48642">
                  <c:v>7.3059999999999998E-12</c:v>
                </c:pt>
                <c:pt idx="48643">
                  <c:v>7.3170000000000004E-12</c:v>
                </c:pt>
                <c:pt idx="48644">
                  <c:v>7.3100000000000002E-12</c:v>
                </c:pt>
                <c:pt idx="48645">
                  <c:v>7.3049999999999993E-12</c:v>
                </c:pt>
                <c:pt idx="48646">
                  <c:v>7.3029999999999999E-12</c:v>
                </c:pt>
                <c:pt idx="48647">
                  <c:v>7.2950000000000007E-12</c:v>
                </c:pt>
                <c:pt idx="48648">
                  <c:v>7.2869999999999999E-12</c:v>
                </c:pt>
                <c:pt idx="48649">
                  <c:v>7.2850000000000006E-12</c:v>
                </c:pt>
                <c:pt idx="48650">
                  <c:v>7.2759999999999993E-12</c:v>
                </c:pt>
                <c:pt idx="48651">
                  <c:v>7.2810000000000002E-12</c:v>
                </c:pt>
                <c:pt idx="48652">
                  <c:v>7.2759999999999993E-12</c:v>
                </c:pt>
                <c:pt idx="48653">
                  <c:v>7.2780000000000003E-12</c:v>
                </c:pt>
                <c:pt idx="48654">
                  <c:v>7.2689999999999998E-12</c:v>
                </c:pt>
                <c:pt idx="48655">
                  <c:v>7.2680000000000001E-12</c:v>
                </c:pt>
                <c:pt idx="48656">
                  <c:v>7.258E-12</c:v>
                </c:pt>
                <c:pt idx="48657">
                  <c:v>7.2609999999999999E-12</c:v>
                </c:pt>
                <c:pt idx="48658">
                  <c:v>7.2529999999999999E-12</c:v>
                </c:pt>
                <c:pt idx="48659">
                  <c:v>7.2559999999999998E-12</c:v>
                </c:pt>
                <c:pt idx="48660">
                  <c:v>7.2550000000000001E-12</c:v>
                </c:pt>
                <c:pt idx="48661">
                  <c:v>7.2529999999999999E-12</c:v>
                </c:pt>
                <c:pt idx="48662">
                  <c:v>7.2410000000000003E-12</c:v>
                </c:pt>
                <c:pt idx="48663">
                  <c:v>7.2410000000000003E-12</c:v>
                </c:pt>
                <c:pt idx="48664">
                  <c:v>7.2340000000000001E-12</c:v>
                </c:pt>
                <c:pt idx="48665">
                  <c:v>7.2379999999999997E-12</c:v>
                </c:pt>
                <c:pt idx="48666">
                  <c:v>7.2260000000000001E-12</c:v>
                </c:pt>
                <c:pt idx="48667">
                  <c:v>7.2180000000000001E-12</c:v>
                </c:pt>
                <c:pt idx="48668">
                  <c:v>7.2180000000000001E-12</c:v>
                </c:pt>
                <c:pt idx="48669">
                  <c:v>7.2200000000000003E-12</c:v>
                </c:pt>
                <c:pt idx="48670">
                  <c:v>7.2180000000000001E-12</c:v>
                </c:pt>
                <c:pt idx="48671">
                  <c:v>7.2100000000000002E-12</c:v>
                </c:pt>
                <c:pt idx="48672">
                  <c:v>7.2009999999999997E-12</c:v>
                </c:pt>
                <c:pt idx="48673">
                  <c:v>7.2050000000000001E-12</c:v>
                </c:pt>
                <c:pt idx="48674">
                  <c:v>7.1979999999999998E-12</c:v>
                </c:pt>
                <c:pt idx="48675">
                  <c:v>7.1929999999999997E-12</c:v>
                </c:pt>
                <c:pt idx="48676">
                  <c:v>7.1819999999999999E-12</c:v>
                </c:pt>
                <c:pt idx="48677">
                  <c:v>7.1799999999999997E-12</c:v>
                </c:pt>
                <c:pt idx="48678">
                  <c:v>7.1719999999999997E-12</c:v>
                </c:pt>
                <c:pt idx="48679">
                  <c:v>7.171E-12</c:v>
                </c:pt>
                <c:pt idx="48680">
                  <c:v>7.158E-12</c:v>
                </c:pt>
                <c:pt idx="48681">
                  <c:v>7.15E-12</c:v>
                </c:pt>
                <c:pt idx="48682">
                  <c:v>7.1360000000000003E-12</c:v>
                </c:pt>
                <c:pt idx="48683">
                  <c:v>7.1379999999999997E-12</c:v>
                </c:pt>
                <c:pt idx="48684">
                  <c:v>7.1319999999999999E-12</c:v>
                </c:pt>
                <c:pt idx="48685">
                  <c:v>7.1269999999999998E-12</c:v>
                </c:pt>
                <c:pt idx="48686">
                  <c:v>7.1089999999999997E-12</c:v>
                </c:pt>
                <c:pt idx="48687">
                  <c:v>7.0959999999999997E-12</c:v>
                </c:pt>
                <c:pt idx="48688">
                  <c:v>7.0819999999999999E-12</c:v>
                </c:pt>
                <c:pt idx="48689">
                  <c:v>7.079E-12</c:v>
                </c:pt>
                <c:pt idx="48690">
                  <c:v>7.0680000000000002E-12</c:v>
                </c:pt>
                <c:pt idx="48691">
                  <c:v>7.0630000000000001E-12</c:v>
                </c:pt>
                <c:pt idx="48692">
                  <c:v>7.045E-12</c:v>
                </c:pt>
                <c:pt idx="48693">
                  <c:v>7.0429999999999998E-12</c:v>
                </c:pt>
                <c:pt idx="48694">
                  <c:v>7.0319999999999999E-12</c:v>
                </c:pt>
                <c:pt idx="48695">
                  <c:v>7.0299999999999997E-12</c:v>
                </c:pt>
                <c:pt idx="48696">
                  <c:v>7.0230000000000003E-12</c:v>
                </c:pt>
                <c:pt idx="48697">
                  <c:v>7.0119999999999996E-12</c:v>
                </c:pt>
                <c:pt idx="48698">
                  <c:v>7.0009999999999998E-12</c:v>
                </c:pt>
                <c:pt idx="48699">
                  <c:v>7.0029999999999999E-12</c:v>
                </c:pt>
                <c:pt idx="48700">
                  <c:v>6.9879999999999997E-12</c:v>
                </c:pt>
                <c:pt idx="48701">
                  <c:v>6.9749999999999997E-12</c:v>
                </c:pt>
                <c:pt idx="48702">
                  <c:v>6.9630000000000001E-12</c:v>
                </c:pt>
                <c:pt idx="48703">
                  <c:v>6.9550000000000002E-12</c:v>
                </c:pt>
                <c:pt idx="48704">
                  <c:v>6.9509999999999998E-12</c:v>
                </c:pt>
                <c:pt idx="48705">
                  <c:v>6.9479999999999999E-12</c:v>
                </c:pt>
                <c:pt idx="48706">
                  <c:v>6.9349999999999998E-12</c:v>
                </c:pt>
                <c:pt idx="48707">
                  <c:v>6.9360000000000003E-12</c:v>
                </c:pt>
                <c:pt idx="48708">
                  <c:v>6.9249999999999997E-12</c:v>
                </c:pt>
                <c:pt idx="48709">
                  <c:v>6.9200000000000004E-12</c:v>
                </c:pt>
                <c:pt idx="48710">
                  <c:v>6.903E-12</c:v>
                </c:pt>
                <c:pt idx="48711">
                  <c:v>6.8970000000000002E-12</c:v>
                </c:pt>
                <c:pt idx="48712">
                  <c:v>6.8860000000000003E-12</c:v>
                </c:pt>
                <c:pt idx="48713">
                  <c:v>6.8749999999999997E-12</c:v>
                </c:pt>
                <c:pt idx="48714">
                  <c:v>6.8559999999999999E-12</c:v>
                </c:pt>
                <c:pt idx="48715">
                  <c:v>6.853E-12</c:v>
                </c:pt>
                <c:pt idx="48716">
                  <c:v>6.8409999999999996E-12</c:v>
                </c:pt>
                <c:pt idx="48717">
                  <c:v>6.8550000000000002E-12</c:v>
                </c:pt>
                <c:pt idx="48718">
                  <c:v>6.8189999999999999E-12</c:v>
                </c:pt>
                <c:pt idx="48719">
                  <c:v>6.8219999999999998E-12</c:v>
                </c:pt>
                <c:pt idx="48720">
                  <c:v>6.811E-12</c:v>
                </c:pt>
                <c:pt idx="48721">
                  <c:v>6.8039999999999997E-12</c:v>
                </c:pt>
                <c:pt idx="48722">
                  <c:v>6.7829999999999997E-12</c:v>
                </c:pt>
                <c:pt idx="48723">
                  <c:v>6.7849999999999999E-12</c:v>
                </c:pt>
                <c:pt idx="48724">
                  <c:v>6.774E-12</c:v>
                </c:pt>
                <c:pt idx="48725">
                  <c:v>6.7680000000000002E-12</c:v>
                </c:pt>
                <c:pt idx="48726">
                  <c:v>6.7509999999999998E-12</c:v>
                </c:pt>
                <c:pt idx="48727">
                  <c:v>6.7379999999999998E-12</c:v>
                </c:pt>
                <c:pt idx="48728">
                  <c:v>6.7249999999999997E-12</c:v>
                </c:pt>
                <c:pt idx="48729">
                  <c:v>6.7160000000000001E-12</c:v>
                </c:pt>
                <c:pt idx="48730">
                  <c:v>6.703E-12</c:v>
                </c:pt>
                <c:pt idx="48731">
                  <c:v>6.6970000000000002E-12</c:v>
                </c:pt>
                <c:pt idx="48732">
                  <c:v>6.6760000000000002E-12</c:v>
                </c:pt>
                <c:pt idx="48733">
                  <c:v>6.6749999999999997E-12</c:v>
                </c:pt>
                <c:pt idx="48734">
                  <c:v>6.6669999999999998E-12</c:v>
                </c:pt>
                <c:pt idx="48735">
                  <c:v>6.6580000000000001E-12</c:v>
                </c:pt>
                <c:pt idx="48736">
                  <c:v>6.6500000000000001E-12</c:v>
                </c:pt>
                <c:pt idx="48737">
                  <c:v>6.6429999999999999E-12</c:v>
                </c:pt>
                <c:pt idx="48738">
                  <c:v>6.6420000000000002E-12</c:v>
                </c:pt>
                <c:pt idx="48739">
                  <c:v>6.6349999999999999E-12</c:v>
                </c:pt>
                <c:pt idx="48740">
                  <c:v>6.6269999999999999E-12</c:v>
                </c:pt>
                <c:pt idx="48741">
                  <c:v>6.6199999999999997E-12</c:v>
                </c:pt>
                <c:pt idx="48742">
                  <c:v>6.6169999999999998E-12</c:v>
                </c:pt>
                <c:pt idx="48743">
                  <c:v>6.5959999999999998E-12</c:v>
                </c:pt>
                <c:pt idx="48744">
                  <c:v>6.5929999999999999E-12</c:v>
                </c:pt>
                <c:pt idx="48745">
                  <c:v>6.5890000000000003E-12</c:v>
                </c:pt>
                <c:pt idx="48746">
                  <c:v>6.5769999999999999E-12</c:v>
                </c:pt>
                <c:pt idx="48747">
                  <c:v>6.5849999999999999E-12</c:v>
                </c:pt>
                <c:pt idx="48748">
                  <c:v>6.5730000000000004E-12</c:v>
                </c:pt>
                <c:pt idx="48749">
                  <c:v>6.5650000000000004E-12</c:v>
                </c:pt>
                <c:pt idx="48750">
                  <c:v>6.5520000000000004E-12</c:v>
                </c:pt>
                <c:pt idx="48751">
                  <c:v>6.5539999999999997E-12</c:v>
                </c:pt>
                <c:pt idx="48752">
                  <c:v>6.5489999999999997E-12</c:v>
                </c:pt>
                <c:pt idx="48753">
                  <c:v>6.5489999999999997E-12</c:v>
                </c:pt>
                <c:pt idx="48754">
                  <c:v>6.5349999999999999E-12</c:v>
                </c:pt>
                <c:pt idx="48755">
                  <c:v>6.5299999999999998E-12</c:v>
                </c:pt>
                <c:pt idx="48756">
                  <c:v>6.519E-12</c:v>
                </c:pt>
                <c:pt idx="48757">
                  <c:v>6.5169999999999998E-12</c:v>
                </c:pt>
                <c:pt idx="48758">
                  <c:v>6.5069999999999996E-12</c:v>
                </c:pt>
                <c:pt idx="48759">
                  <c:v>6.5119999999999997E-12</c:v>
                </c:pt>
                <c:pt idx="48760">
                  <c:v>6.4970000000000003E-12</c:v>
                </c:pt>
                <c:pt idx="48761">
                  <c:v>6.4989999999999997E-12</c:v>
                </c:pt>
                <c:pt idx="48762">
                  <c:v>6.482E-12</c:v>
                </c:pt>
                <c:pt idx="48763">
                  <c:v>6.4870000000000001E-12</c:v>
                </c:pt>
                <c:pt idx="48764">
                  <c:v>6.4719999999999999E-12</c:v>
                </c:pt>
                <c:pt idx="48765">
                  <c:v>6.477E-12</c:v>
                </c:pt>
                <c:pt idx="48766">
                  <c:v>6.4660000000000001E-12</c:v>
                </c:pt>
                <c:pt idx="48767">
                  <c:v>6.4619999999999997E-12</c:v>
                </c:pt>
                <c:pt idx="48768">
                  <c:v>6.456E-12</c:v>
                </c:pt>
                <c:pt idx="48769">
                  <c:v>6.4509999999999999E-12</c:v>
                </c:pt>
                <c:pt idx="48770">
                  <c:v>6.4359999999999996E-12</c:v>
                </c:pt>
                <c:pt idx="48771">
                  <c:v>6.4299999999999999E-12</c:v>
                </c:pt>
                <c:pt idx="48772">
                  <c:v>6.4130000000000002E-12</c:v>
                </c:pt>
                <c:pt idx="48773">
                  <c:v>6.411E-12</c:v>
                </c:pt>
                <c:pt idx="48774">
                  <c:v>6.4100000000000004E-12</c:v>
                </c:pt>
                <c:pt idx="48775">
                  <c:v>6.4009999999999999E-12</c:v>
                </c:pt>
                <c:pt idx="48776">
                  <c:v>6.3909999999999997E-12</c:v>
                </c:pt>
                <c:pt idx="48777">
                  <c:v>6.3909999999999997E-12</c:v>
                </c:pt>
                <c:pt idx="48778">
                  <c:v>6.3820000000000001E-12</c:v>
                </c:pt>
                <c:pt idx="48779">
                  <c:v>6.3729999999999996E-12</c:v>
                </c:pt>
                <c:pt idx="48780">
                  <c:v>6.3610000000000001E-12</c:v>
                </c:pt>
                <c:pt idx="48781">
                  <c:v>6.3649999999999996E-12</c:v>
                </c:pt>
                <c:pt idx="48782">
                  <c:v>6.3630000000000003E-12</c:v>
                </c:pt>
                <c:pt idx="48783">
                  <c:v>6.3610000000000001E-12</c:v>
                </c:pt>
                <c:pt idx="48784">
                  <c:v>6.348E-12</c:v>
                </c:pt>
                <c:pt idx="48785">
                  <c:v>6.3500000000000002E-12</c:v>
                </c:pt>
                <c:pt idx="48786">
                  <c:v>6.3420000000000002E-12</c:v>
                </c:pt>
                <c:pt idx="48787">
                  <c:v>6.3320000000000001E-12</c:v>
                </c:pt>
                <c:pt idx="48788">
                  <c:v>6.3260000000000003E-12</c:v>
                </c:pt>
                <c:pt idx="48789">
                  <c:v>6.3310000000000004E-12</c:v>
                </c:pt>
                <c:pt idx="48790">
                  <c:v>6.3249999999999998E-12</c:v>
                </c:pt>
                <c:pt idx="48791">
                  <c:v>6.3329999999999998E-12</c:v>
                </c:pt>
                <c:pt idx="48792">
                  <c:v>6.3299999999999999E-12</c:v>
                </c:pt>
                <c:pt idx="48793">
                  <c:v>6.3260000000000003E-12</c:v>
                </c:pt>
                <c:pt idx="48794">
                  <c:v>6.3110000000000001E-12</c:v>
                </c:pt>
                <c:pt idx="48795">
                  <c:v>6.3050000000000003E-12</c:v>
                </c:pt>
                <c:pt idx="48796">
                  <c:v>6.2909999999999998E-12</c:v>
                </c:pt>
                <c:pt idx="48797">
                  <c:v>6.2859999999999997E-12</c:v>
                </c:pt>
                <c:pt idx="48798">
                  <c:v>6.2760000000000003E-12</c:v>
                </c:pt>
                <c:pt idx="48799">
                  <c:v>6.2829999999999998E-12</c:v>
                </c:pt>
                <c:pt idx="48800">
                  <c:v>6.277E-12</c:v>
                </c:pt>
                <c:pt idx="48801">
                  <c:v>6.2840000000000003E-12</c:v>
                </c:pt>
                <c:pt idx="48802">
                  <c:v>6.2790000000000002E-12</c:v>
                </c:pt>
                <c:pt idx="48803">
                  <c:v>6.2870000000000002E-12</c:v>
                </c:pt>
                <c:pt idx="48804">
                  <c:v>6.2829999999999998E-12</c:v>
                </c:pt>
                <c:pt idx="48805">
                  <c:v>6.2840000000000003E-12</c:v>
                </c:pt>
                <c:pt idx="48806">
                  <c:v>6.2829999999999998E-12</c:v>
                </c:pt>
                <c:pt idx="48807">
                  <c:v>6.2870000000000002E-12</c:v>
                </c:pt>
                <c:pt idx="48808">
                  <c:v>6.2810000000000004E-12</c:v>
                </c:pt>
                <c:pt idx="48809">
                  <c:v>6.2890000000000004E-12</c:v>
                </c:pt>
                <c:pt idx="48810">
                  <c:v>6.2890000000000004E-12</c:v>
                </c:pt>
                <c:pt idx="48811">
                  <c:v>6.2950000000000001E-12</c:v>
                </c:pt>
                <c:pt idx="48812">
                  <c:v>6.2900000000000001E-12</c:v>
                </c:pt>
                <c:pt idx="48813">
                  <c:v>6.2959999999999998E-12</c:v>
                </c:pt>
                <c:pt idx="48814">
                  <c:v>6.3000000000000002E-12</c:v>
                </c:pt>
                <c:pt idx="48815">
                  <c:v>6.3039999999999998E-12</c:v>
                </c:pt>
                <c:pt idx="48816">
                  <c:v>6.2920000000000003E-12</c:v>
                </c:pt>
                <c:pt idx="48817">
                  <c:v>6.3009999999999999E-12</c:v>
                </c:pt>
                <c:pt idx="48818">
                  <c:v>6.2920000000000003E-12</c:v>
                </c:pt>
                <c:pt idx="48819">
                  <c:v>6.2959999999999998E-12</c:v>
                </c:pt>
                <c:pt idx="48820">
                  <c:v>6.2900000000000001E-12</c:v>
                </c:pt>
                <c:pt idx="48821">
                  <c:v>6.2890000000000004E-12</c:v>
                </c:pt>
                <c:pt idx="48822">
                  <c:v>6.2810000000000004E-12</c:v>
                </c:pt>
                <c:pt idx="48823">
                  <c:v>6.2870000000000002E-12</c:v>
                </c:pt>
                <c:pt idx="48824">
                  <c:v>6.2879999999999999E-12</c:v>
                </c:pt>
                <c:pt idx="48825">
                  <c:v>6.2970000000000003E-12</c:v>
                </c:pt>
                <c:pt idx="48826">
                  <c:v>6.2959999999999998E-12</c:v>
                </c:pt>
                <c:pt idx="48827">
                  <c:v>6.2989999999999997E-12</c:v>
                </c:pt>
                <c:pt idx="48828">
                  <c:v>6.2929999999999999E-12</c:v>
                </c:pt>
                <c:pt idx="48829">
                  <c:v>6.3009999999999999E-12</c:v>
                </c:pt>
                <c:pt idx="48830">
                  <c:v>6.3050000000000003E-12</c:v>
                </c:pt>
                <c:pt idx="48831">
                  <c:v>6.3119999999999998E-12</c:v>
                </c:pt>
                <c:pt idx="48832">
                  <c:v>6.3130000000000003E-12</c:v>
                </c:pt>
                <c:pt idx="48833">
                  <c:v>6.3180000000000003E-12</c:v>
                </c:pt>
                <c:pt idx="48834">
                  <c:v>6.3180000000000003E-12</c:v>
                </c:pt>
                <c:pt idx="48835">
                  <c:v>6.3219999999999999E-12</c:v>
                </c:pt>
                <c:pt idx="48836">
                  <c:v>6.327E-12</c:v>
                </c:pt>
                <c:pt idx="48837">
                  <c:v>6.335E-12</c:v>
                </c:pt>
                <c:pt idx="48838">
                  <c:v>6.3299999999999999E-12</c:v>
                </c:pt>
                <c:pt idx="48839">
                  <c:v>6.3359999999999997E-12</c:v>
                </c:pt>
                <c:pt idx="48840">
                  <c:v>6.3310000000000004E-12</c:v>
                </c:pt>
                <c:pt idx="48841">
                  <c:v>6.3370000000000002E-12</c:v>
                </c:pt>
                <c:pt idx="48842">
                  <c:v>6.3290000000000002E-12</c:v>
                </c:pt>
                <c:pt idx="48843">
                  <c:v>6.3580000000000002E-12</c:v>
                </c:pt>
                <c:pt idx="48844">
                  <c:v>6.3660000000000001E-12</c:v>
                </c:pt>
                <c:pt idx="48845">
                  <c:v>6.3649999999999996E-12</c:v>
                </c:pt>
                <c:pt idx="48846">
                  <c:v>6.3630000000000003E-12</c:v>
                </c:pt>
                <c:pt idx="48847">
                  <c:v>6.3699999999999997E-12</c:v>
                </c:pt>
                <c:pt idx="48848">
                  <c:v>6.3719999999999999E-12</c:v>
                </c:pt>
                <c:pt idx="48849">
                  <c:v>6.3729999999999996E-12</c:v>
                </c:pt>
                <c:pt idx="48850">
                  <c:v>6.3749999999999998E-12</c:v>
                </c:pt>
                <c:pt idx="48851">
                  <c:v>6.3810000000000004E-12</c:v>
                </c:pt>
                <c:pt idx="48852">
                  <c:v>6.3829999999999998E-12</c:v>
                </c:pt>
                <c:pt idx="48853">
                  <c:v>6.39E-12</c:v>
                </c:pt>
                <c:pt idx="48854">
                  <c:v>6.3909999999999997E-12</c:v>
                </c:pt>
                <c:pt idx="48855">
                  <c:v>6.4000000000000002E-12</c:v>
                </c:pt>
                <c:pt idx="48856">
                  <c:v>6.4030000000000001E-12</c:v>
                </c:pt>
                <c:pt idx="48857">
                  <c:v>6.4119999999999997E-12</c:v>
                </c:pt>
                <c:pt idx="48858">
                  <c:v>6.411E-12</c:v>
                </c:pt>
                <c:pt idx="48859">
                  <c:v>6.4119999999999997E-12</c:v>
                </c:pt>
                <c:pt idx="48860">
                  <c:v>6.4119999999999997E-12</c:v>
                </c:pt>
                <c:pt idx="48861">
                  <c:v>6.4230000000000004E-12</c:v>
                </c:pt>
                <c:pt idx="48862">
                  <c:v>6.4260000000000003E-12</c:v>
                </c:pt>
                <c:pt idx="48863">
                  <c:v>6.4230000000000004E-12</c:v>
                </c:pt>
                <c:pt idx="48864">
                  <c:v>6.4340000000000003E-12</c:v>
                </c:pt>
                <c:pt idx="48865">
                  <c:v>6.4390000000000003E-12</c:v>
                </c:pt>
                <c:pt idx="48866">
                  <c:v>6.4459999999999998E-12</c:v>
                </c:pt>
                <c:pt idx="48867">
                  <c:v>6.4420000000000002E-12</c:v>
                </c:pt>
                <c:pt idx="48868">
                  <c:v>6.4589999999999998E-12</c:v>
                </c:pt>
                <c:pt idx="48869">
                  <c:v>6.4719999999999999E-12</c:v>
                </c:pt>
                <c:pt idx="48870">
                  <c:v>6.469E-12</c:v>
                </c:pt>
                <c:pt idx="48871">
                  <c:v>6.4730000000000004E-12</c:v>
                </c:pt>
                <c:pt idx="48872">
                  <c:v>6.4790000000000002E-12</c:v>
                </c:pt>
                <c:pt idx="48873">
                  <c:v>6.4849999999999999E-12</c:v>
                </c:pt>
                <c:pt idx="48874">
                  <c:v>6.4810000000000004E-12</c:v>
                </c:pt>
                <c:pt idx="48875">
                  <c:v>6.49E-12</c:v>
                </c:pt>
                <c:pt idx="48876">
                  <c:v>6.4989999999999997E-12</c:v>
                </c:pt>
                <c:pt idx="48877">
                  <c:v>6.5089999999999998E-12</c:v>
                </c:pt>
                <c:pt idx="48878">
                  <c:v>6.5119999999999997E-12</c:v>
                </c:pt>
                <c:pt idx="48879">
                  <c:v>6.5199999999999997E-12</c:v>
                </c:pt>
                <c:pt idx="48880">
                  <c:v>6.5249999999999998E-12</c:v>
                </c:pt>
                <c:pt idx="48881">
                  <c:v>6.5329999999999997E-12</c:v>
                </c:pt>
                <c:pt idx="48882">
                  <c:v>6.532E-12</c:v>
                </c:pt>
                <c:pt idx="48883">
                  <c:v>6.5409999999999997E-12</c:v>
                </c:pt>
                <c:pt idx="48884">
                  <c:v>6.5440000000000004E-12</c:v>
                </c:pt>
                <c:pt idx="48885">
                  <c:v>6.5539999999999997E-12</c:v>
                </c:pt>
                <c:pt idx="48886">
                  <c:v>6.5569999999999996E-12</c:v>
                </c:pt>
                <c:pt idx="48887">
                  <c:v>6.5740000000000001E-12</c:v>
                </c:pt>
                <c:pt idx="48888">
                  <c:v>6.5799999999999998E-12</c:v>
                </c:pt>
                <c:pt idx="48889">
                  <c:v>6.5849999999999999E-12</c:v>
                </c:pt>
                <c:pt idx="48890">
                  <c:v>6.5929999999999999E-12</c:v>
                </c:pt>
                <c:pt idx="48891">
                  <c:v>6.6080000000000001E-12</c:v>
                </c:pt>
                <c:pt idx="48892">
                  <c:v>6.6080000000000001E-12</c:v>
                </c:pt>
                <c:pt idx="48893">
                  <c:v>6.6180000000000003E-12</c:v>
                </c:pt>
                <c:pt idx="48894">
                  <c:v>6.6150000000000004E-12</c:v>
                </c:pt>
                <c:pt idx="48895">
                  <c:v>6.6249999999999997E-12</c:v>
                </c:pt>
                <c:pt idx="48896">
                  <c:v>6.632E-12</c:v>
                </c:pt>
                <c:pt idx="48897">
                  <c:v>6.6409999999999997E-12</c:v>
                </c:pt>
                <c:pt idx="48898">
                  <c:v>6.6459999999999998E-12</c:v>
                </c:pt>
                <c:pt idx="48899">
                  <c:v>6.6550000000000002E-12</c:v>
                </c:pt>
                <c:pt idx="48900">
                  <c:v>6.6600000000000003E-12</c:v>
                </c:pt>
                <c:pt idx="48901">
                  <c:v>6.6719999999999998E-12</c:v>
                </c:pt>
                <c:pt idx="48902">
                  <c:v>6.6769999999999999E-12</c:v>
                </c:pt>
                <c:pt idx="48903">
                  <c:v>6.6840000000000002E-12</c:v>
                </c:pt>
                <c:pt idx="48904">
                  <c:v>6.6920000000000002E-12</c:v>
                </c:pt>
                <c:pt idx="48905">
                  <c:v>6.6970000000000002E-12</c:v>
                </c:pt>
                <c:pt idx="48906">
                  <c:v>6.7009999999999998E-12</c:v>
                </c:pt>
                <c:pt idx="48907">
                  <c:v>6.7180000000000003E-12</c:v>
                </c:pt>
                <c:pt idx="48908">
                  <c:v>6.7290000000000001E-12</c:v>
                </c:pt>
                <c:pt idx="48909">
                  <c:v>6.745E-12</c:v>
                </c:pt>
                <c:pt idx="48910">
                  <c:v>6.7479999999999999E-12</c:v>
                </c:pt>
                <c:pt idx="48911">
                  <c:v>6.7619999999999997E-12</c:v>
                </c:pt>
                <c:pt idx="48912">
                  <c:v>6.7719999999999998E-12</c:v>
                </c:pt>
                <c:pt idx="48913">
                  <c:v>6.7929999999999998E-12</c:v>
                </c:pt>
                <c:pt idx="48914">
                  <c:v>6.8000000000000001E-12</c:v>
                </c:pt>
                <c:pt idx="48915">
                  <c:v>6.8059999999999999E-12</c:v>
                </c:pt>
                <c:pt idx="48916">
                  <c:v>6.8169999999999997E-12</c:v>
                </c:pt>
                <c:pt idx="48917">
                  <c:v>6.8340000000000002E-12</c:v>
                </c:pt>
                <c:pt idx="48918">
                  <c:v>6.8349999999999999E-12</c:v>
                </c:pt>
                <c:pt idx="48919">
                  <c:v>6.8459999999999997E-12</c:v>
                </c:pt>
                <c:pt idx="48920">
                  <c:v>6.8539999999999997E-12</c:v>
                </c:pt>
                <c:pt idx="48921">
                  <c:v>6.8669999999999997E-12</c:v>
                </c:pt>
                <c:pt idx="48922">
                  <c:v>6.8710000000000001E-12</c:v>
                </c:pt>
                <c:pt idx="48923">
                  <c:v>6.8719999999999998E-12</c:v>
                </c:pt>
                <c:pt idx="48924">
                  <c:v>6.8849999999999998E-12</c:v>
                </c:pt>
                <c:pt idx="48925">
                  <c:v>6.8920000000000001E-12</c:v>
                </c:pt>
                <c:pt idx="48926">
                  <c:v>6.9000000000000001E-12</c:v>
                </c:pt>
                <c:pt idx="48927">
                  <c:v>6.9169999999999997E-12</c:v>
                </c:pt>
                <c:pt idx="48928">
                  <c:v>6.9210000000000001E-12</c:v>
                </c:pt>
                <c:pt idx="48929">
                  <c:v>6.9249999999999997E-12</c:v>
                </c:pt>
                <c:pt idx="48930">
                  <c:v>6.9409999999999996E-12</c:v>
                </c:pt>
                <c:pt idx="48931">
                  <c:v>6.9600000000000002E-12</c:v>
                </c:pt>
                <c:pt idx="48932">
                  <c:v>6.9650000000000003E-12</c:v>
                </c:pt>
                <c:pt idx="48933">
                  <c:v>6.974E-12</c:v>
                </c:pt>
                <c:pt idx="48934">
                  <c:v>6.9810000000000002E-12</c:v>
                </c:pt>
                <c:pt idx="48935">
                  <c:v>6.9899999999999999E-12</c:v>
                </c:pt>
                <c:pt idx="48936">
                  <c:v>6.9890000000000002E-12</c:v>
                </c:pt>
                <c:pt idx="48937">
                  <c:v>6.9970000000000002E-12</c:v>
                </c:pt>
                <c:pt idx="48938">
                  <c:v>7.0109999999999999E-12</c:v>
                </c:pt>
                <c:pt idx="48939">
                  <c:v>7.0150000000000003E-12</c:v>
                </c:pt>
                <c:pt idx="48940">
                  <c:v>7.0200000000000004E-12</c:v>
                </c:pt>
                <c:pt idx="48941">
                  <c:v>7.0340000000000001E-12</c:v>
                </c:pt>
                <c:pt idx="48942">
                  <c:v>7.045E-12</c:v>
                </c:pt>
                <c:pt idx="48943">
                  <c:v>7.0399999999999999E-12</c:v>
                </c:pt>
                <c:pt idx="48944">
                  <c:v>7.0399999999999999E-12</c:v>
                </c:pt>
                <c:pt idx="48945">
                  <c:v>7.0479999999999999E-12</c:v>
                </c:pt>
                <c:pt idx="48946">
                  <c:v>7.0570000000000003E-12</c:v>
                </c:pt>
                <c:pt idx="48947">
                  <c:v>7.0700000000000004E-12</c:v>
                </c:pt>
                <c:pt idx="48948">
                  <c:v>7.079E-12</c:v>
                </c:pt>
                <c:pt idx="48949">
                  <c:v>7.0929999999999998E-12</c:v>
                </c:pt>
                <c:pt idx="48950">
                  <c:v>7.0899999999999999E-12</c:v>
                </c:pt>
                <c:pt idx="48951">
                  <c:v>7.1E-12</c:v>
                </c:pt>
                <c:pt idx="48952">
                  <c:v>7.1009999999999997E-12</c:v>
                </c:pt>
                <c:pt idx="48953">
                  <c:v>7.116E-12</c:v>
                </c:pt>
                <c:pt idx="48954">
                  <c:v>7.1210000000000001E-12</c:v>
                </c:pt>
                <c:pt idx="48955">
                  <c:v>7.1239999999999999E-12</c:v>
                </c:pt>
                <c:pt idx="48956">
                  <c:v>7.1269999999999998E-12</c:v>
                </c:pt>
                <c:pt idx="48957">
                  <c:v>7.1269999999999998E-12</c:v>
                </c:pt>
                <c:pt idx="48958">
                  <c:v>7.1269999999999998E-12</c:v>
                </c:pt>
                <c:pt idx="48959">
                  <c:v>7.1440000000000003E-12</c:v>
                </c:pt>
                <c:pt idx="48960">
                  <c:v>7.1399999999999999E-12</c:v>
                </c:pt>
                <c:pt idx="48961">
                  <c:v>7.1479999999999998E-12</c:v>
                </c:pt>
                <c:pt idx="48962">
                  <c:v>7.1440000000000003E-12</c:v>
                </c:pt>
                <c:pt idx="48963">
                  <c:v>7.1529999999999999E-12</c:v>
                </c:pt>
                <c:pt idx="48964">
                  <c:v>7.158E-12</c:v>
                </c:pt>
                <c:pt idx="48965">
                  <c:v>7.171E-12</c:v>
                </c:pt>
                <c:pt idx="48966">
                  <c:v>7.1799999999999997E-12</c:v>
                </c:pt>
                <c:pt idx="48967">
                  <c:v>7.1899999999999999E-12</c:v>
                </c:pt>
                <c:pt idx="48968">
                  <c:v>7.1929999999999997E-12</c:v>
                </c:pt>
                <c:pt idx="48969">
                  <c:v>7.2009999999999997E-12</c:v>
                </c:pt>
                <c:pt idx="48970">
                  <c:v>7.2040000000000004E-12</c:v>
                </c:pt>
                <c:pt idx="48971">
                  <c:v>7.2139999999999998E-12</c:v>
                </c:pt>
                <c:pt idx="48972">
                  <c:v>7.2180000000000001E-12</c:v>
                </c:pt>
                <c:pt idx="48973">
                  <c:v>7.2349999999999998E-12</c:v>
                </c:pt>
                <c:pt idx="48974">
                  <c:v>7.2440000000000002E-12</c:v>
                </c:pt>
                <c:pt idx="48975">
                  <c:v>7.258E-12</c:v>
                </c:pt>
                <c:pt idx="48976">
                  <c:v>7.2659999999999999E-12</c:v>
                </c:pt>
                <c:pt idx="48977">
                  <c:v>7.2730000000000002E-12</c:v>
                </c:pt>
                <c:pt idx="48978">
                  <c:v>7.2689999999999998E-12</c:v>
                </c:pt>
                <c:pt idx="48979">
                  <c:v>7.2739999999999999E-12</c:v>
                </c:pt>
                <c:pt idx="48980">
                  <c:v>7.2719999999999997E-12</c:v>
                </c:pt>
                <c:pt idx="48981">
                  <c:v>7.2820000000000007E-12</c:v>
                </c:pt>
                <c:pt idx="48982">
                  <c:v>7.2840000000000001E-12</c:v>
                </c:pt>
                <c:pt idx="48983">
                  <c:v>7.2940000000000002E-12</c:v>
                </c:pt>
                <c:pt idx="48984">
                  <c:v>7.3019999999999994E-12</c:v>
                </c:pt>
                <c:pt idx="48985">
                  <c:v>7.3219999999999997E-12</c:v>
                </c:pt>
                <c:pt idx="48986">
                  <c:v>7.3179999999999993E-12</c:v>
                </c:pt>
                <c:pt idx="48987">
                  <c:v>7.3170000000000004E-12</c:v>
                </c:pt>
                <c:pt idx="48988">
                  <c:v>7.3110000000000007E-12</c:v>
                </c:pt>
                <c:pt idx="48989">
                  <c:v>7.3209999999999992E-12</c:v>
                </c:pt>
                <c:pt idx="48990">
                  <c:v>7.3270000000000006E-12</c:v>
                </c:pt>
                <c:pt idx="48991">
                  <c:v>7.3349999999999997E-12</c:v>
                </c:pt>
                <c:pt idx="48992">
                  <c:v>7.3430000000000005E-12</c:v>
                </c:pt>
                <c:pt idx="48993">
                  <c:v>7.3520000000000002E-12</c:v>
                </c:pt>
                <c:pt idx="48994">
                  <c:v>7.3560000000000006E-12</c:v>
                </c:pt>
                <c:pt idx="48995">
                  <c:v>7.3530000000000007E-12</c:v>
                </c:pt>
                <c:pt idx="48996">
                  <c:v>7.3599999999999993E-12</c:v>
                </c:pt>
                <c:pt idx="48997">
                  <c:v>7.3599999999999993E-12</c:v>
                </c:pt>
                <c:pt idx="48998">
                  <c:v>7.3650000000000002E-12</c:v>
                </c:pt>
                <c:pt idx="48999">
                  <c:v>7.3729999999999994E-12</c:v>
                </c:pt>
                <c:pt idx="49000">
                  <c:v>7.3720000000000005E-12</c:v>
                </c:pt>
                <c:pt idx="49001">
                  <c:v>7.384E-12</c:v>
                </c:pt>
                <c:pt idx="49002">
                  <c:v>7.3799999999999997E-12</c:v>
                </c:pt>
                <c:pt idx="49003">
                  <c:v>7.3989999999999995E-12</c:v>
                </c:pt>
                <c:pt idx="49004">
                  <c:v>7.4049999999999992E-12</c:v>
                </c:pt>
                <c:pt idx="49005">
                  <c:v>7.4059999999999997E-12</c:v>
                </c:pt>
                <c:pt idx="49006">
                  <c:v>7.4119999999999995E-12</c:v>
                </c:pt>
                <c:pt idx="49007">
                  <c:v>7.4170000000000004E-12</c:v>
                </c:pt>
                <c:pt idx="49008">
                  <c:v>7.4170000000000004E-12</c:v>
                </c:pt>
                <c:pt idx="49009">
                  <c:v>7.4179999999999993E-12</c:v>
                </c:pt>
                <c:pt idx="49010">
                  <c:v>7.4270000000000006E-12</c:v>
                </c:pt>
                <c:pt idx="49011">
                  <c:v>7.4339999999999992E-12</c:v>
                </c:pt>
                <c:pt idx="49012">
                  <c:v>7.442E-12</c:v>
                </c:pt>
                <c:pt idx="49013">
                  <c:v>7.4820000000000006E-12</c:v>
                </c:pt>
                <c:pt idx="49014">
                  <c:v>7.4590000000000004E-12</c:v>
                </c:pt>
                <c:pt idx="49015">
                  <c:v>7.4699999999999995E-12</c:v>
                </c:pt>
                <c:pt idx="49016">
                  <c:v>7.4729999999999994E-12</c:v>
                </c:pt>
                <c:pt idx="49017">
                  <c:v>7.4820000000000006E-12</c:v>
                </c:pt>
                <c:pt idx="49018">
                  <c:v>7.4880000000000004E-12</c:v>
                </c:pt>
                <c:pt idx="49019">
                  <c:v>7.4959999999999996E-12</c:v>
                </c:pt>
                <c:pt idx="49020">
                  <c:v>7.5179999999999993E-12</c:v>
                </c:pt>
                <c:pt idx="49021">
                  <c:v>7.5289999999999999E-12</c:v>
                </c:pt>
                <c:pt idx="49022">
                  <c:v>7.5339999999999992E-12</c:v>
                </c:pt>
                <c:pt idx="49023">
                  <c:v>7.5490000000000002E-12</c:v>
                </c:pt>
                <c:pt idx="49024">
                  <c:v>7.5579999999999999E-12</c:v>
                </c:pt>
                <c:pt idx="49025">
                  <c:v>7.5630000000000008E-12</c:v>
                </c:pt>
                <c:pt idx="49026">
                  <c:v>7.5609999999999998E-12</c:v>
                </c:pt>
                <c:pt idx="49027">
                  <c:v>7.5660000000000007E-12</c:v>
                </c:pt>
                <c:pt idx="49028">
                  <c:v>7.5650000000000002E-12</c:v>
                </c:pt>
                <c:pt idx="49029">
                  <c:v>7.5639999999999997E-12</c:v>
                </c:pt>
                <c:pt idx="49030">
                  <c:v>7.5579999999999999E-12</c:v>
                </c:pt>
                <c:pt idx="49031">
                  <c:v>7.5690000000000006E-12</c:v>
                </c:pt>
                <c:pt idx="49032">
                  <c:v>7.5660000000000007E-12</c:v>
                </c:pt>
                <c:pt idx="49033">
                  <c:v>7.5690000000000006E-12</c:v>
                </c:pt>
                <c:pt idx="49034">
                  <c:v>7.5759999999999992E-12</c:v>
                </c:pt>
                <c:pt idx="49035">
                  <c:v>7.5850000000000005E-12</c:v>
                </c:pt>
                <c:pt idx="49036">
                  <c:v>7.5929999999999997E-12</c:v>
                </c:pt>
                <c:pt idx="49037">
                  <c:v>7.5980000000000005E-12</c:v>
                </c:pt>
                <c:pt idx="49038">
                  <c:v>7.5799999999999996E-12</c:v>
                </c:pt>
                <c:pt idx="49039">
                  <c:v>7.5999999999999999E-12</c:v>
                </c:pt>
                <c:pt idx="49040">
                  <c:v>7.5959999999999995E-12</c:v>
                </c:pt>
                <c:pt idx="49041">
                  <c:v>7.5999999999999999E-12</c:v>
                </c:pt>
                <c:pt idx="49042">
                  <c:v>7.5959999999999995E-12</c:v>
                </c:pt>
                <c:pt idx="49043">
                  <c:v>7.6010000000000004E-12</c:v>
                </c:pt>
                <c:pt idx="49044">
                  <c:v>7.5950000000000007E-12</c:v>
                </c:pt>
                <c:pt idx="49045">
                  <c:v>7.6049999999999992E-12</c:v>
                </c:pt>
                <c:pt idx="49046">
                  <c:v>7.5929999999999997E-12</c:v>
                </c:pt>
                <c:pt idx="49047">
                  <c:v>7.597E-12</c:v>
                </c:pt>
                <c:pt idx="49048">
                  <c:v>7.5959999999999995E-12</c:v>
                </c:pt>
                <c:pt idx="49049">
                  <c:v>7.5929999999999997E-12</c:v>
                </c:pt>
                <c:pt idx="49050">
                  <c:v>7.5859999999999994E-12</c:v>
                </c:pt>
                <c:pt idx="49051">
                  <c:v>7.5899999999999998E-12</c:v>
                </c:pt>
                <c:pt idx="49052">
                  <c:v>7.5829999999999995E-12</c:v>
                </c:pt>
                <c:pt idx="49053">
                  <c:v>7.5829999999999995E-12</c:v>
                </c:pt>
                <c:pt idx="49054">
                  <c:v>7.5739999999999998E-12</c:v>
                </c:pt>
                <c:pt idx="49055">
                  <c:v>7.5759999999999992E-12</c:v>
                </c:pt>
                <c:pt idx="49056">
                  <c:v>7.5799999999999996E-12</c:v>
                </c:pt>
                <c:pt idx="49057">
                  <c:v>7.584E-12</c:v>
                </c:pt>
                <c:pt idx="49058">
                  <c:v>7.5799999999999996E-12</c:v>
                </c:pt>
                <c:pt idx="49059">
                  <c:v>7.571E-12</c:v>
                </c:pt>
                <c:pt idx="49060">
                  <c:v>7.5780000000000002E-12</c:v>
                </c:pt>
                <c:pt idx="49061">
                  <c:v>7.5750000000000003E-12</c:v>
                </c:pt>
                <c:pt idx="49062">
                  <c:v>7.5590000000000004E-12</c:v>
                </c:pt>
                <c:pt idx="49063">
                  <c:v>7.5449999999999999E-12</c:v>
                </c:pt>
                <c:pt idx="49064">
                  <c:v>7.5630000000000008E-12</c:v>
                </c:pt>
                <c:pt idx="49065">
                  <c:v>7.5609999999999998E-12</c:v>
                </c:pt>
                <c:pt idx="49066">
                  <c:v>7.5530000000000006E-12</c:v>
                </c:pt>
                <c:pt idx="49067">
                  <c:v>7.5590000000000004E-12</c:v>
                </c:pt>
                <c:pt idx="49068">
                  <c:v>7.5620000000000003E-12</c:v>
                </c:pt>
                <c:pt idx="49069">
                  <c:v>7.5599999999999993E-12</c:v>
                </c:pt>
                <c:pt idx="49070">
                  <c:v>7.5599999999999993E-12</c:v>
                </c:pt>
                <c:pt idx="49071">
                  <c:v>7.5569999999999994E-12</c:v>
                </c:pt>
                <c:pt idx="49072">
                  <c:v>7.5349999999999997E-12</c:v>
                </c:pt>
                <c:pt idx="49073">
                  <c:v>7.5430000000000005E-12</c:v>
                </c:pt>
                <c:pt idx="49074">
                  <c:v>7.5390000000000001E-12</c:v>
                </c:pt>
                <c:pt idx="49075">
                  <c:v>7.5449999999999999E-12</c:v>
                </c:pt>
                <c:pt idx="49076">
                  <c:v>7.5409999999999995E-12</c:v>
                </c:pt>
                <c:pt idx="49077">
                  <c:v>7.5479999999999997E-12</c:v>
                </c:pt>
                <c:pt idx="49078">
                  <c:v>7.542E-12</c:v>
                </c:pt>
                <c:pt idx="49079">
                  <c:v>7.5270000000000005E-12</c:v>
                </c:pt>
                <c:pt idx="49080">
                  <c:v>7.5189999999999998E-12</c:v>
                </c:pt>
                <c:pt idx="49081">
                  <c:v>7.5059999999999997E-12</c:v>
                </c:pt>
                <c:pt idx="49082">
                  <c:v>7.3950000000000007E-12</c:v>
                </c:pt>
                <c:pt idx="49083">
                  <c:v>7.3439999999999994E-12</c:v>
                </c:pt>
                <c:pt idx="49084">
                  <c:v>7.3140000000000005E-12</c:v>
                </c:pt>
                <c:pt idx="49085">
                  <c:v>7.3089999999999997E-12</c:v>
                </c:pt>
                <c:pt idx="49086">
                  <c:v>7.3049999999999993E-12</c:v>
                </c:pt>
                <c:pt idx="49087">
                  <c:v>7.3200000000000003E-12</c:v>
                </c:pt>
                <c:pt idx="49088">
                  <c:v>7.3170000000000004E-12</c:v>
                </c:pt>
                <c:pt idx="49089">
                  <c:v>7.3379999999999996E-12</c:v>
                </c:pt>
                <c:pt idx="49090">
                  <c:v>7.3430000000000005E-12</c:v>
                </c:pt>
                <c:pt idx="49091">
                  <c:v>7.3539999999999996E-12</c:v>
                </c:pt>
                <c:pt idx="49092">
                  <c:v>7.3579999999999999E-12</c:v>
                </c:pt>
                <c:pt idx="49093">
                  <c:v>7.3629999999999992E-12</c:v>
                </c:pt>
                <c:pt idx="49094">
                  <c:v>7.3579999999999999E-12</c:v>
                </c:pt>
                <c:pt idx="49095">
                  <c:v>7.3590000000000004E-12</c:v>
                </c:pt>
                <c:pt idx="49096">
                  <c:v>7.3539999999999996E-12</c:v>
                </c:pt>
                <c:pt idx="49097">
                  <c:v>7.3550000000000001E-12</c:v>
                </c:pt>
                <c:pt idx="49098">
                  <c:v>7.3530000000000007E-12</c:v>
                </c:pt>
                <c:pt idx="49099">
                  <c:v>7.3520000000000002E-12</c:v>
                </c:pt>
                <c:pt idx="49100">
                  <c:v>7.3379999999999996E-12</c:v>
                </c:pt>
                <c:pt idx="49101">
                  <c:v>7.3240000000000007E-12</c:v>
                </c:pt>
                <c:pt idx="49102">
                  <c:v>7.3140000000000005E-12</c:v>
                </c:pt>
                <c:pt idx="49103">
                  <c:v>7.3049999999999993E-12</c:v>
                </c:pt>
                <c:pt idx="49104">
                  <c:v>7.2869999999999999E-12</c:v>
                </c:pt>
                <c:pt idx="49105">
                  <c:v>7.2780000000000003E-12</c:v>
                </c:pt>
                <c:pt idx="49106">
                  <c:v>7.2719999999999997E-12</c:v>
                </c:pt>
                <c:pt idx="49107">
                  <c:v>7.2669999999999996E-12</c:v>
                </c:pt>
                <c:pt idx="49108">
                  <c:v>7.2609999999999999E-12</c:v>
                </c:pt>
                <c:pt idx="49109">
                  <c:v>7.2609999999999999E-12</c:v>
                </c:pt>
                <c:pt idx="49110">
                  <c:v>7.2470000000000001E-12</c:v>
                </c:pt>
                <c:pt idx="49111">
                  <c:v>7.2459999999999996E-12</c:v>
                </c:pt>
                <c:pt idx="49112">
                  <c:v>7.2379999999999997E-12</c:v>
                </c:pt>
                <c:pt idx="49113">
                  <c:v>7.229E-12</c:v>
                </c:pt>
                <c:pt idx="49114">
                  <c:v>7.2169999999999996E-12</c:v>
                </c:pt>
                <c:pt idx="49115">
                  <c:v>7.2050000000000001E-12</c:v>
                </c:pt>
                <c:pt idx="49116">
                  <c:v>7.1990000000000003E-12</c:v>
                </c:pt>
                <c:pt idx="49117">
                  <c:v>7.1929999999999997E-12</c:v>
                </c:pt>
                <c:pt idx="49118">
                  <c:v>7.1860000000000003E-12</c:v>
                </c:pt>
                <c:pt idx="49119">
                  <c:v>7.179E-12</c:v>
                </c:pt>
                <c:pt idx="49120">
                  <c:v>7.1680000000000002E-12</c:v>
                </c:pt>
                <c:pt idx="49121">
                  <c:v>7.1630000000000001E-12</c:v>
                </c:pt>
                <c:pt idx="49122">
                  <c:v>7.1509999999999997E-12</c:v>
                </c:pt>
                <c:pt idx="49123">
                  <c:v>7.1390000000000002E-12</c:v>
                </c:pt>
                <c:pt idx="49124">
                  <c:v>7.1169999999999997E-12</c:v>
                </c:pt>
                <c:pt idx="49125">
                  <c:v>7.1239999999999999E-12</c:v>
                </c:pt>
                <c:pt idx="49126">
                  <c:v>7.1100000000000002E-12</c:v>
                </c:pt>
                <c:pt idx="49127">
                  <c:v>7.1150000000000003E-12</c:v>
                </c:pt>
                <c:pt idx="49128">
                  <c:v>7.0920000000000001E-12</c:v>
                </c:pt>
                <c:pt idx="49129">
                  <c:v>7.0780000000000003E-12</c:v>
                </c:pt>
                <c:pt idx="49130">
                  <c:v>7.0739999999999999E-12</c:v>
                </c:pt>
                <c:pt idx="49131">
                  <c:v>7.0589999999999997E-12</c:v>
                </c:pt>
                <c:pt idx="49132">
                  <c:v>7.0479999999999999E-12</c:v>
                </c:pt>
                <c:pt idx="49133">
                  <c:v>7.0349999999999998E-12</c:v>
                </c:pt>
                <c:pt idx="49134">
                  <c:v>7.0130000000000001E-12</c:v>
                </c:pt>
                <c:pt idx="49135">
                  <c:v>7.0059999999999998E-12</c:v>
                </c:pt>
                <c:pt idx="49136">
                  <c:v>6.987E-12</c:v>
                </c:pt>
                <c:pt idx="49137">
                  <c:v>6.9819999999999999E-12</c:v>
                </c:pt>
                <c:pt idx="49138">
                  <c:v>6.987E-12</c:v>
                </c:pt>
                <c:pt idx="49139">
                  <c:v>6.9760000000000002E-12</c:v>
                </c:pt>
                <c:pt idx="49140">
                  <c:v>6.9669999999999997E-12</c:v>
                </c:pt>
                <c:pt idx="49141">
                  <c:v>6.9509999999999998E-12</c:v>
                </c:pt>
                <c:pt idx="49142">
                  <c:v>6.9459999999999997E-12</c:v>
                </c:pt>
                <c:pt idx="49143">
                  <c:v>6.937E-12</c:v>
                </c:pt>
                <c:pt idx="49144">
                  <c:v>6.9319999999999999E-12</c:v>
                </c:pt>
                <c:pt idx="49145">
                  <c:v>6.9100000000000002E-12</c:v>
                </c:pt>
                <c:pt idx="49146">
                  <c:v>6.9039999999999997E-12</c:v>
                </c:pt>
                <c:pt idx="49147">
                  <c:v>6.8959999999999997E-12</c:v>
                </c:pt>
                <c:pt idx="49148">
                  <c:v>6.8780000000000004E-12</c:v>
                </c:pt>
                <c:pt idx="49149">
                  <c:v>6.8780000000000004E-12</c:v>
                </c:pt>
                <c:pt idx="49150">
                  <c:v>6.8639999999999998E-12</c:v>
                </c:pt>
                <c:pt idx="49151">
                  <c:v>6.8490000000000004E-12</c:v>
                </c:pt>
                <c:pt idx="49152">
                  <c:v>6.8349999999999999E-12</c:v>
                </c:pt>
                <c:pt idx="49153">
                  <c:v>6.8340000000000002E-12</c:v>
                </c:pt>
                <c:pt idx="49154">
                  <c:v>6.8100000000000003E-12</c:v>
                </c:pt>
                <c:pt idx="49155">
                  <c:v>6.8139999999999998E-12</c:v>
                </c:pt>
                <c:pt idx="49156">
                  <c:v>6.803E-12</c:v>
                </c:pt>
                <c:pt idx="49157">
                  <c:v>6.803E-12</c:v>
                </c:pt>
                <c:pt idx="49158">
                  <c:v>6.8000000000000001E-12</c:v>
                </c:pt>
                <c:pt idx="49159">
                  <c:v>6.8039999999999997E-12</c:v>
                </c:pt>
                <c:pt idx="49160">
                  <c:v>6.7849999999999999E-12</c:v>
                </c:pt>
                <c:pt idx="49161">
                  <c:v>6.7669999999999997E-12</c:v>
                </c:pt>
                <c:pt idx="49162">
                  <c:v>6.753E-12</c:v>
                </c:pt>
                <c:pt idx="49163">
                  <c:v>6.7680000000000002E-12</c:v>
                </c:pt>
                <c:pt idx="49164">
                  <c:v>6.7379999999999998E-12</c:v>
                </c:pt>
                <c:pt idx="49165">
                  <c:v>6.7390000000000003E-12</c:v>
                </c:pt>
                <c:pt idx="49166">
                  <c:v>6.7310000000000003E-12</c:v>
                </c:pt>
                <c:pt idx="49167">
                  <c:v>6.7219999999999998E-12</c:v>
                </c:pt>
                <c:pt idx="49168">
                  <c:v>6.7210000000000001E-12</c:v>
                </c:pt>
                <c:pt idx="49169">
                  <c:v>6.7160000000000001E-12</c:v>
                </c:pt>
                <c:pt idx="49170">
                  <c:v>6.7150000000000004E-12</c:v>
                </c:pt>
                <c:pt idx="49171">
                  <c:v>6.7070000000000004E-12</c:v>
                </c:pt>
                <c:pt idx="49172">
                  <c:v>6.6979999999999999E-12</c:v>
                </c:pt>
                <c:pt idx="49173">
                  <c:v>6.6959999999999997E-12</c:v>
                </c:pt>
                <c:pt idx="49174">
                  <c:v>6.6779999999999996E-12</c:v>
                </c:pt>
                <c:pt idx="49175">
                  <c:v>6.6749999999999997E-12</c:v>
                </c:pt>
                <c:pt idx="49176">
                  <c:v>6.6660000000000001E-12</c:v>
                </c:pt>
                <c:pt idx="49177">
                  <c:v>6.6589999999999998E-12</c:v>
                </c:pt>
                <c:pt idx="49178">
                  <c:v>6.6550000000000002E-12</c:v>
                </c:pt>
                <c:pt idx="49179">
                  <c:v>6.6520000000000003E-12</c:v>
                </c:pt>
                <c:pt idx="49180">
                  <c:v>6.6440000000000004E-12</c:v>
                </c:pt>
                <c:pt idx="49181">
                  <c:v>6.6459999999999998E-12</c:v>
                </c:pt>
                <c:pt idx="49182">
                  <c:v>6.6329999999999997E-12</c:v>
                </c:pt>
                <c:pt idx="49183">
                  <c:v>6.6290000000000001E-12</c:v>
                </c:pt>
                <c:pt idx="49184">
                  <c:v>6.6180000000000003E-12</c:v>
                </c:pt>
                <c:pt idx="49185">
                  <c:v>6.6230000000000004E-12</c:v>
                </c:pt>
                <c:pt idx="49186">
                  <c:v>6.6160000000000001E-12</c:v>
                </c:pt>
                <c:pt idx="49187">
                  <c:v>6.6119999999999997E-12</c:v>
                </c:pt>
                <c:pt idx="49188">
                  <c:v>6.6069999999999996E-12</c:v>
                </c:pt>
                <c:pt idx="49189">
                  <c:v>6.6009999999999998E-12</c:v>
                </c:pt>
                <c:pt idx="49190">
                  <c:v>6.59E-12</c:v>
                </c:pt>
                <c:pt idx="49191">
                  <c:v>6.5849999999999999E-12</c:v>
                </c:pt>
                <c:pt idx="49192">
                  <c:v>6.5790000000000001E-12</c:v>
                </c:pt>
                <c:pt idx="49193">
                  <c:v>6.5859999999999996E-12</c:v>
                </c:pt>
                <c:pt idx="49194">
                  <c:v>6.5760000000000003E-12</c:v>
                </c:pt>
                <c:pt idx="49195">
                  <c:v>6.5799999999999998E-12</c:v>
                </c:pt>
                <c:pt idx="49196">
                  <c:v>6.5680000000000003E-12</c:v>
                </c:pt>
                <c:pt idx="49197">
                  <c:v>6.5669999999999998E-12</c:v>
                </c:pt>
                <c:pt idx="49198">
                  <c:v>6.5650000000000004E-12</c:v>
                </c:pt>
                <c:pt idx="49199">
                  <c:v>6.5639999999999999E-12</c:v>
                </c:pt>
                <c:pt idx="49200">
                  <c:v>6.561E-12</c:v>
                </c:pt>
                <c:pt idx="49201">
                  <c:v>6.5539999999999997E-12</c:v>
                </c:pt>
                <c:pt idx="49202">
                  <c:v>6.5440000000000004E-12</c:v>
                </c:pt>
                <c:pt idx="49203">
                  <c:v>6.5409999999999997E-12</c:v>
                </c:pt>
                <c:pt idx="49204">
                  <c:v>6.5240000000000001E-12</c:v>
                </c:pt>
                <c:pt idx="49205">
                  <c:v>6.5240000000000001E-12</c:v>
                </c:pt>
                <c:pt idx="49206">
                  <c:v>6.5139999999999999E-12</c:v>
                </c:pt>
                <c:pt idx="49207">
                  <c:v>6.5199999999999997E-12</c:v>
                </c:pt>
                <c:pt idx="49208">
                  <c:v>6.5139999999999999E-12</c:v>
                </c:pt>
                <c:pt idx="49209">
                  <c:v>6.5139999999999999E-12</c:v>
                </c:pt>
                <c:pt idx="49210">
                  <c:v>6.5069999999999996E-12</c:v>
                </c:pt>
                <c:pt idx="49211">
                  <c:v>6.5119999999999997E-12</c:v>
                </c:pt>
                <c:pt idx="49212">
                  <c:v>6.498E-12</c:v>
                </c:pt>
                <c:pt idx="49213">
                  <c:v>6.5050000000000003E-12</c:v>
                </c:pt>
                <c:pt idx="49214">
                  <c:v>6.5020000000000004E-12</c:v>
                </c:pt>
                <c:pt idx="49215">
                  <c:v>6.4989999999999997E-12</c:v>
                </c:pt>
                <c:pt idx="49216">
                  <c:v>6.4870000000000001E-12</c:v>
                </c:pt>
                <c:pt idx="49217">
                  <c:v>6.4950000000000001E-12</c:v>
                </c:pt>
                <c:pt idx="49218">
                  <c:v>6.4879999999999998E-12</c:v>
                </c:pt>
                <c:pt idx="49219">
                  <c:v>6.498E-12</c:v>
                </c:pt>
                <c:pt idx="49220">
                  <c:v>6.498E-12</c:v>
                </c:pt>
                <c:pt idx="49221">
                  <c:v>6.5020000000000004E-12</c:v>
                </c:pt>
                <c:pt idx="49222">
                  <c:v>6.498E-12</c:v>
                </c:pt>
                <c:pt idx="49223">
                  <c:v>6.4950000000000001E-12</c:v>
                </c:pt>
                <c:pt idx="49224">
                  <c:v>6.4929999999999999E-12</c:v>
                </c:pt>
                <c:pt idx="49225">
                  <c:v>6.49E-12</c:v>
                </c:pt>
                <c:pt idx="49226">
                  <c:v>6.477E-12</c:v>
                </c:pt>
                <c:pt idx="49227">
                  <c:v>6.4790000000000002E-12</c:v>
                </c:pt>
                <c:pt idx="49228">
                  <c:v>6.4740000000000001E-12</c:v>
                </c:pt>
                <c:pt idx="49229">
                  <c:v>6.482E-12</c:v>
                </c:pt>
                <c:pt idx="49230">
                  <c:v>6.4660000000000001E-12</c:v>
                </c:pt>
                <c:pt idx="49231">
                  <c:v>6.4680000000000003E-12</c:v>
                </c:pt>
                <c:pt idx="49232">
                  <c:v>6.469E-12</c:v>
                </c:pt>
                <c:pt idx="49233">
                  <c:v>6.4730000000000004E-12</c:v>
                </c:pt>
                <c:pt idx="49234">
                  <c:v>6.4810000000000004E-12</c:v>
                </c:pt>
                <c:pt idx="49235">
                  <c:v>6.4799999999999999E-12</c:v>
                </c:pt>
                <c:pt idx="49236">
                  <c:v>6.482E-12</c:v>
                </c:pt>
                <c:pt idx="49237">
                  <c:v>6.4929999999999999E-12</c:v>
                </c:pt>
                <c:pt idx="49238">
                  <c:v>6.4840000000000002E-12</c:v>
                </c:pt>
                <c:pt idx="49239">
                  <c:v>6.498E-12</c:v>
                </c:pt>
                <c:pt idx="49240">
                  <c:v>6.4940000000000004E-12</c:v>
                </c:pt>
                <c:pt idx="49241">
                  <c:v>6.5050000000000003E-12</c:v>
                </c:pt>
                <c:pt idx="49242">
                  <c:v>6.4959999999999998E-12</c:v>
                </c:pt>
                <c:pt idx="49243">
                  <c:v>6.5020000000000004E-12</c:v>
                </c:pt>
                <c:pt idx="49244">
                  <c:v>6.5039999999999998E-12</c:v>
                </c:pt>
                <c:pt idx="49245">
                  <c:v>6.5119999999999997E-12</c:v>
                </c:pt>
                <c:pt idx="49246">
                  <c:v>6.5039999999999998E-12</c:v>
                </c:pt>
                <c:pt idx="49247">
                  <c:v>6.5059999999999999E-12</c:v>
                </c:pt>
                <c:pt idx="49248">
                  <c:v>6.5130000000000002E-12</c:v>
                </c:pt>
                <c:pt idx="49249">
                  <c:v>6.5180000000000003E-12</c:v>
                </c:pt>
                <c:pt idx="49250">
                  <c:v>6.519E-12</c:v>
                </c:pt>
                <c:pt idx="49251">
                  <c:v>6.5180000000000003E-12</c:v>
                </c:pt>
                <c:pt idx="49252">
                  <c:v>6.5249999999999998E-12</c:v>
                </c:pt>
                <c:pt idx="49253">
                  <c:v>6.532E-12</c:v>
                </c:pt>
                <c:pt idx="49254">
                  <c:v>6.5249999999999998E-12</c:v>
                </c:pt>
                <c:pt idx="49255">
                  <c:v>6.5340000000000002E-12</c:v>
                </c:pt>
                <c:pt idx="49256">
                  <c:v>6.5409999999999997E-12</c:v>
                </c:pt>
                <c:pt idx="49257">
                  <c:v>6.5429999999999999E-12</c:v>
                </c:pt>
                <c:pt idx="49258">
                  <c:v>6.5639999999999999E-12</c:v>
                </c:pt>
                <c:pt idx="49259">
                  <c:v>6.5509999999999999E-12</c:v>
                </c:pt>
                <c:pt idx="49260">
                  <c:v>6.5550000000000002E-12</c:v>
                </c:pt>
                <c:pt idx="49261">
                  <c:v>6.561E-12</c:v>
                </c:pt>
                <c:pt idx="49262">
                  <c:v>6.5630000000000002E-12</c:v>
                </c:pt>
                <c:pt idx="49263">
                  <c:v>6.5710000000000002E-12</c:v>
                </c:pt>
                <c:pt idx="49264">
                  <c:v>6.5699999999999997E-12</c:v>
                </c:pt>
                <c:pt idx="49265">
                  <c:v>6.5740000000000001E-12</c:v>
                </c:pt>
                <c:pt idx="49266">
                  <c:v>6.5749999999999998E-12</c:v>
                </c:pt>
                <c:pt idx="49267">
                  <c:v>6.5829999999999997E-12</c:v>
                </c:pt>
                <c:pt idx="49268">
                  <c:v>6.5849999999999999E-12</c:v>
                </c:pt>
                <c:pt idx="49269">
                  <c:v>6.59E-12</c:v>
                </c:pt>
                <c:pt idx="49270">
                  <c:v>6.5909999999999997E-12</c:v>
                </c:pt>
                <c:pt idx="49271">
                  <c:v>6.6039999999999997E-12</c:v>
                </c:pt>
                <c:pt idx="49272">
                  <c:v>6.5989999999999996E-12</c:v>
                </c:pt>
                <c:pt idx="49273">
                  <c:v>6.6089999999999998E-12</c:v>
                </c:pt>
                <c:pt idx="49274">
                  <c:v>6.6100000000000003E-12</c:v>
                </c:pt>
                <c:pt idx="49275">
                  <c:v>6.624E-12</c:v>
                </c:pt>
                <c:pt idx="49276">
                  <c:v>6.624E-12</c:v>
                </c:pt>
                <c:pt idx="49277">
                  <c:v>6.6290000000000001E-12</c:v>
                </c:pt>
                <c:pt idx="49278">
                  <c:v>6.6379999999999998E-12</c:v>
                </c:pt>
                <c:pt idx="49279">
                  <c:v>6.6450000000000001E-12</c:v>
                </c:pt>
                <c:pt idx="49280">
                  <c:v>6.6409999999999997E-12</c:v>
                </c:pt>
                <c:pt idx="49281">
                  <c:v>6.6489999999999996E-12</c:v>
                </c:pt>
                <c:pt idx="49282">
                  <c:v>6.6539999999999997E-12</c:v>
                </c:pt>
                <c:pt idx="49283">
                  <c:v>6.6580000000000001E-12</c:v>
                </c:pt>
                <c:pt idx="49284">
                  <c:v>6.6459999999999998E-12</c:v>
                </c:pt>
                <c:pt idx="49285">
                  <c:v>6.6760000000000002E-12</c:v>
                </c:pt>
                <c:pt idx="49286">
                  <c:v>6.6790000000000001E-12</c:v>
                </c:pt>
                <c:pt idx="49287">
                  <c:v>6.6840000000000002E-12</c:v>
                </c:pt>
                <c:pt idx="49288">
                  <c:v>6.682E-12</c:v>
                </c:pt>
                <c:pt idx="49289">
                  <c:v>6.6920000000000002E-12</c:v>
                </c:pt>
                <c:pt idx="49290">
                  <c:v>6.7000000000000001E-12</c:v>
                </c:pt>
                <c:pt idx="49291">
                  <c:v>6.6989999999999996E-12</c:v>
                </c:pt>
                <c:pt idx="49292">
                  <c:v>6.7009999999999998E-12</c:v>
                </c:pt>
                <c:pt idx="49293">
                  <c:v>6.7130000000000002E-12</c:v>
                </c:pt>
                <c:pt idx="49294">
                  <c:v>6.7180000000000003E-12</c:v>
                </c:pt>
                <c:pt idx="49295">
                  <c:v>6.7340000000000002E-12</c:v>
                </c:pt>
                <c:pt idx="49296">
                  <c:v>6.7290000000000001E-12</c:v>
                </c:pt>
                <c:pt idx="49297">
                  <c:v>6.7390000000000003E-12</c:v>
                </c:pt>
                <c:pt idx="49298">
                  <c:v>6.7379999999999998E-12</c:v>
                </c:pt>
                <c:pt idx="49299">
                  <c:v>6.7479999999999999E-12</c:v>
                </c:pt>
                <c:pt idx="49300">
                  <c:v>6.753E-12</c:v>
                </c:pt>
                <c:pt idx="49301">
                  <c:v>6.7630000000000002E-12</c:v>
                </c:pt>
                <c:pt idx="49302">
                  <c:v>6.7710000000000001E-12</c:v>
                </c:pt>
                <c:pt idx="49303">
                  <c:v>6.7780000000000004E-12</c:v>
                </c:pt>
                <c:pt idx="49304">
                  <c:v>6.7870000000000001E-12</c:v>
                </c:pt>
                <c:pt idx="49305">
                  <c:v>6.7890000000000003E-12</c:v>
                </c:pt>
                <c:pt idx="49306">
                  <c:v>6.7989999999999996E-12</c:v>
                </c:pt>
                <c:pt idx="49307">
                  <c:v>6.8100000000000003E-12</c:v>
                </c:pt>
                <c:pt idx="49308">
                  <c:v>6.8020000000000003E-12</c:v>
                </c:pt>
                <c:pt idx="49309">
                  <c:v>6.8130000000000002E-12</c:v>
                </c:pt>
                <c:pt idx="49310">
                  <c:v>6.824E-12</c:v>
                </c:pt>
                <c:pt idx="49311">
                  <c:v>6.8329999999999997E-12</c:v>
                </c:pt>
                <c:pt idx="49312">
                  <c:v>6.8210000000000001E-12</c:v>
                </c:pt>
                <c:pt idx="49313">
                  <c:v>6.8219999999999998E-12</c:v>
                </c:pt>
                <c:pt idx="49314">
                  <c:v>6.8150000000000003E-12</c:v>
                </c:pt>
                <c:pt idx="49315">
                  <c:v>6.8230000000000003E-12</c:v>
                </c:pt>
                <c:pt idx="49316">
                  <c:v>6.8329999999999997E-12</c:v>
                </c:pt>
                <c:pt idx="49317">
                  <c:v>6.8490000000000004E-12</c:v>
                </c:pt>
                <c:pt idx="49318">
                  <c:v>6.8420000000000001E-12</c:v>
                </c:pt>
                <c:pt idx="49319">
                  <c:v>6.8509999999999998E-12</c:v>
                </c:pt>
                <c:pt idx="49320">
                  <c:v>6.866E-12</c:v>
                </c:pt>
                <c:pt idx="49321">
                  <c:v>6.8799999999999998E-12</c:v>
                </c:pt>
                <c:pt idx="49322">
                  <c:v>6.8890000000000002E-12</c:v>
                </c:pt>
                <c:pt idx="49323">
                  <c:v>6.8990000000000004E-12</c:v>
                </c:pt>
                <c:pt idx="49324">
                  <c:v>6.9070000000000004E-12</c:v>
                </c:pt>
                <c:pt idx="49325">
                  <c:v>6.9180000000000002E-12</c:v>
                </c:pt>
                <c:pt idx="49326">
                  <c:v>6.9219999999999998E-12</c:v>
                </c:pt>
                <c:pt idx="49327">
                  <c:v>6.9329999999999996E-12</c:v>
                </c:pt>
                <c:pt idx="49328">
                  <c:v>6.9360000000000003E-12</c:v>
                </c:pt>
                <c:pt idx="49329">
                  <c:v>6.945E-12</c:v>
                </c:pt>
                <c:pt idx="49330">
                  <c:v>6.9440000000000003E-12</c:v>
                </c:pt>
                <c:pt idx="49331">
                  <c:v>6.9639999999999998E-12</c:v>
                </c:pt>
                <c:pt idx="49332">
                  <c:v>6.9669999999999997E-12</c:v>
                </c:pt>
                <c:pt idx="49333">
                  <c:v>6.9749999999999997E-12</c:v>
                </c:pt>
                <c:pt idx="49334">
                  <c:v>6.9860000000000003E-12</c:v>
                </c:pt>
                <c:pt idx="49335">
                  <c:v>6.9879999999999997E-12</c:v>
                </c:pt>
                <c:pt idx="49336">
                  <c:v>6.9910000000000004E-12</c:v>
                </c:pt>
                <c:pt idx="49337">
                  <c:v>7.0059999999999998E-12</c:v>
                </c:pt>
                <c:pt idx="49338">
                  <c:v>7.0070000000000003E-12</c:v>
                </c:pt>
                <c:pt idx="49339">
                  <c:v>7.0280000000000003E-12</c:v>
                </c:pt>
                <c:pt idx="49340">
                  <c:v>7.0319999999999999E-12</c:v>
                </c:pt>
                <c:pt idx="49341">
                  <c:v>7.045E-12</c:v>
                </c:pt>
                <c:pt idx="49342">
                  <c:v>7.058E-12</c:v>
                </c:pt>
                <c:pt idx="49343">
                  <c:v>7.0680000000000002E-12</c:v>
                </c:pt>
                <c:pt idx="49344">
                  <c:v>7.0609999999999999E-12</c:v>
                </c:pt>
                <c:pt idx="49345">
                  <c:v>7.0760000000000001E-12</c:v>
                </c:pt>
                <c:pt idx="49346">
                  <c:v>7.0829999999999996E-12</c:v>
                </c:pt>
                <c:pt idx="49347">
                  <c:v>7.0860000000000003E-12</c:v>
                </c:pt>
                <c:pt idx="49348">
                  <c:v>7.0990000000000003E-12</c:v>
                </c:pt>
                <c:pt idx="49349">
                  <c:v>7.1100000000000002E-12</c:v>
                </c:pt>
                <c:pt idx="49350">
                  <c:v>7.1180000000000002E-12</c:v>
                </c:pt>
                <c:pt idx="49351">
                  <c:v>7.1219999999999997E-12</c:v>
                </c:pt>
                <c:pt idx="49352">
                  <c:v>7.1399999999999999E-12</c:v>
                </c:pt>
                <c:pt idx="49353">
                  <c:v>7.1459999999999996E-12</c:v>
                </c:pt>
                <c:pt idx="49354">
                  <c:v>7.1420000000000001E-12</c:v>
                </c:pt>
                <c:pt idx="49355">
                  <c:v>7.1570000000000003E-12</c:v>
                </c:pt>
                <c:pt idx="49356">
                  <c:v>7.1550000000000001E-12</c:v>
                </c:pt>
                <c:pt idx="49357">
                  <c:v>7.1669999999999997E-12</c:v>
                </c:pt>
                <c:pt idx="49358">
                  <c:v>7.1600000000000002E-12</c:v>
                </c:pt>
                <c:pt idx="49359">
                  <c:v>7.1749999999999996E-12</c:v>
                </c:pt>
                <c:pt idx="49360">
                  <c:v>7.1769999999999998E-12</c:v>
                </c:pt>
                <c:pt idx="49361">
                  <c:v>7.1940000000000002E-12</c:v>
                </c:pt>
                <c:pt idx="49362">
                  <c:v>7.1849999999999998E-12</c:v>
                </c:pt>
                <c:pt idx="49363">
                  <c:v>7.2040000000000004E-12</c:v>
                </c:pt>
                <c:pt idx="49364">
                  <c:v>7.2139999999999998E-12</c:v>
                </c:pt>
                <c:pt idx="49365">
                  <c:v>7.2139999999999998E-12</c:v>
                </c:pt>
                <c:pt idx="49366">
                  <c:v>7.2200000000000003E-12</c:v>
                </c:pt>
                <c:pt idx="49367">
                  <c:v>7.2340000000000001E-12</c:v>
                </c:pt>
                <c:pt idx="49368">
                  <c:v>7.2280000000000003E-12</c:v>
                </c:pt>
                <c:pt idx="49369">
                  <c:v>7.2410000000000003E-12</c:v>
                </c:pt>
                <c:pt idx="49370">
                  <c:v>7.2490000000000003E-12</c:v>
                </c:pt>
                <c:pt idx="49371">
                  <c:v>7.2639999999999997E-12</c:v>
                </c:pt>
                <c:pt idx="49372">
                  <c:v>7.2700000000000003E-12</c:v>
                </c:pt>
                <c:pt idx="49373">
                  <c:v>7.2759999999999993E-12</c:v>
                </c:pt>
                <c:pt idx="49374">
                  <c:v>7.2910000000000003E-12</c:v>
                </c:pt>
                <c:pt idx="49375">
                  <c:v>7.3049999999999993E-12</c:v>
                </c:pt>
                <c:pt idx="49376">
                  <c:v>7.3140000000000005E-12</c:v>
                </c:pt>
                <c:pt idx="49377">
                  <c:v>7.3219999999999997E-12</c:v>
                </c:pt>
                <c:pt idx="49378">
                  <c:v>7.3260000000000001E-12</c:v>
                </c:pt>
                <c:pt idx="49379">
                  <c:v>7.3370000000000007E-12</c:v>
                </c:pt>
                <c:pt idx="49380">
                  <c:v>7.3439999999999994E-12</c:v>
                </c:pt>
                <c:pt idx="49381">
                  <c:v>7.3520000000000002E-12</c:v>
                </c:pt>
                <c:pt idx="49382">
                  <c:v>7.3550000000000001E-12</c:v>
                </c:pt>
                <c:pt idx="49383">
                  <c:v>7.3639999999999997E-12</c:v>
                </c:pt>
                <c:pt idx="49384">
                  <c:v>7.371E-12</c:v>
                </c:pt>
                <c:pt idx="49385">
                  <c:v>7.3609999999999998E-12</c:v>
                </c:pt>
                <c:pt idx="49386">
                  <c:v>7.3769999999999998E-12</c:v>
                </c:pt>
                <c:pt idx="49387">
                  <c:v>7.3959999999999996E-12</c:v>
                </c:pt>
                <c:pt idx="49388">
                  <c:v>7.4010000000000005E-12</c:v>
                </c:pt>
                <c:pt idx="49389">
                  <c:v>7.4089999999999996E-12</c:v>
                </c:pt>
                <c:pt idx="49390">
                  <c:v>7.4249999999999996E-12</c:v>
                </c:pt>
                <c:pt idx="49391">
                  <c:v>7.4409999999999995E-12</c:v>
                </c:pt>
                <c:pt idx="49392">
                  <c:v>7.4509999999999997E-12</c:v>
                </c:pt>
                <c:pt idx="49393">
                  <c:v>7.4590000000000004E-12</c:v>
                </c:pt>
                <c:pt idx="49394">
                  <c:v>7.4560000000000005E-12</c:v>
                </c:pt>
                <c:pt idx="49395">
                  <c:v>7.4660000000000007E-12</c:v>
                </c:pt>
                <c:pt idx="49396">
                  <c:v>7.4680000000000001E-12</c:v>
                </c:pt>
                <c:pt idx="49397">
                  <c:v>7.471E-12</c:v>
                </c:pt>
                <c:pt idx="49398">
                  <c:v>7.4790000000000007E-12</c:v>
                </c:pt>
                <c:pt idx="49399">
                  <c:v>7.4869999999999999E-12</c:v>
                </c:pt>
                <c:pt idx="49400">
                  <c:v>7.4940000000000002E-12</c:v>
                </c:pt>
                <c:pt idx="49401">
                  <c:v>7.4950000000000007E-12</c:v>
                </c:pt>
                <c:pt idx="49402">
                  <c:v>7.4959999999999996E-12</c:v>
                </c:pt>
                <c:pt idx="49403">
                  <c:v>7.5089999999999996E-12</c:v>
                </c:pt>
                <c:pt idx="49404">
                  <c:v>7.5200000000000003E-12</c:v>
                </c:pt>
                <c:pt idx="49405">
                  <c:v>7.5309999999999993E-12</c:v>
                </c:pt>
                <c:pt idx="49406">
                  <c:v>7.5330000000000003E-12</c:v>
                </c:pt>
                <c:pt idx="49407">
                  <c:v>7.5469999999999992E-12</c:v>
                </c:pt>
                <c:pt idx="49408">
                  <c:v>7.5479999999999997E-12</c:v>
                </c:pt>
                <c:pt idx="49409">
                  <c:v>7.5599999999999993E-12</c:v>
                </c:pt>
                <c:pt idx="49410">
                  <c:v>7.584E-12</c:v>
                </c:pt>
                <c:pt idx="49411">
                  <c:v>7.6010000000000004E-12</c:v>
                </c:pt>
                <c:pt idx="49412">
                  <c:v>7.6070000000000002E-12</c:v>
                </c:pt>
                <c:pt idx="49413">
                  <c:v>7.6119999999999995E-12</c:v>
                </c:pt>
                <c:pt idx="49414">
                  <c:v>7.613E-12</c:v>
                </c:pt>
                <c:pt idx="49415">
                  <c:v>7.6179999999999992E-12</c:v>
                </c:pt>
                <c:pt idx="49416">
                  <c:v>7.6170000000000004E-12</c:v>
                </c:pt>
                <c:pt idx="49417">
                  <c:v>7.6179999999999992E-12</c:v>
                </c:pt>
                <c:pt idx="49418">
                  <c:v>7.6200000000000002E-12</c:v>
                </c:pt>
                <c:pt idx="49419">
                  <c:v>7.6219999999999996E-12</c:v>
                </c:pt>
                <c:pt idx="49420">
                  <c:v>7.6219999999999996E-12</c:v>
                </c:pt>
                <c:pt idx="49421">
                  <c:v>7.626E-12</c:v>
                </c:pt>
                <c:pt idx="49422">
                  <c:v>7.6219999999999996E-12</c:v>
                </c:pt>
                <c:pt idx="49423">
                  <c:v>7.6230000000000001E-12</c:v>
                </c:pt>
                <c:pt idx="49424">
                  <c:v>7.6289999999999999E-12</c:v>
                </c:pt>
                <c:pt idx="49425">
                  <c:v>7.6289999999999999E-12</c:v>
                </c:pt>
                <c:pt idx="49426">
                  <c:v>7.6319999999999998E-12</c:v>
                </c:pt>
                <c:pt idx="49427">
                  <c:v>7.6430000000000005E-12</c:v>
                </c:pt>
                <c:pt idx="49428">
                  <c:v>7.6560000000000005E-12</c:v>
                </c:pt>
                <c:pt idx="49429">
                  <c:v>7.6630000000000008E-12</c:v>
                </c:pt>
                <c:pt idx="49430">
                  <c:v>7.6539999999999995E-12</c:v>
                </c:pt>
                <c:pt idx="49431">
                  <c:v>7.6750000000000003E-12</c:v>
                </c:pt>
                <c:pt idx="49432">
                  <c:v>7.6699999999999994E-12</c:v>
                </c:pt>
                <c:pt idx="49433">
                  <c:v>7.6699999999999994E-12</c:v>
                </c:pt>
                <c:pt idx="49434">
                  <c:v>7.7760000000000008E-12</c:v>
                </c:pt>
                <c:pt idx="49435">
                  <c:v>7.6820000000000006E-12</c:v>
                </c:pt>
                <c:pt idx="49436">
                  <c:v>7.6889999999999992E-12</c:v>
                </c:pt>
                <c:pt idx="49437">
                  <c:v>7.7029999999999998E-12</c:v>
                </c:pt>
                <c:pt idx="49438">
                  <c:v>7.6889999999999992E-12</c:v>
                </c:pt>
                <c:pt idx="49439">
                  <c:v>7.7019999999999993E-12</c:v>
                </c:pt>
                <c:pt idx="49440">
                  <c:v>7.7080000000000007E-12</c:v>
                </c:pt>
                <c:pt idx="49441">
                  <c:v>7.7080000000000007E-12</c:v>
                </c:pt>
                <c:pt idx="49442">
                  <c:v>7.7089999999999996E-12</c:v>
                </c:pt>
                <c:pt idx="49443">
                  <c:v>7.7200000000000002E-12</c:v>
                </c:pt>
                <c:pt idx="49444">
                  <c:v>7.7059999999999997E-12</c:v>
                </c:pt>
                <c:pt idx="49445">
                  <c:v>7.7249999999999995E-12</c:v>
                </c:pt>
                <c:pt idx="49446">
                  <c:v>7.7159999999999998E-12</c:v>
                </c:pt>
                <c:pt idx="49447">
                  <c:v>7.7230000000000001E-12</c:v>
                </c:pt>
                <c:pt idx="49448">
                  <c:v>7.7170000000000003E-12</c:v>
                </c:pt>
                <c:pt idx="49449">
                  <c:v>7.7230000000000001E-12</c:v>
                </c:pt>
                <c:pt idx="49450">
                  <c:v>7.7179999999999992E-12</c:v>
                </c:pt>
                <c:pt idx="49451">
                  <c:v>7.726E-12</c:v>
                </c:pt>
                <c:pt idx="49452">
                  <c:v>7.7319999999999998E-12</c:v>
                </c:pt>
                <c:pt idx="49453">
                  <c:v>7.7270000000000005E-12</c:v>
                </c:pt>
                <c:pt idx="49454">
                  <c:v>7.7309999999999993E-12</c:v>
                </c:pt>
                <c:pt idx="49455">
                  <c:v>7.7340000000000008E-12</c:v>
                </c:pt>
                <c:pt idx="49456">
                  <c:v>7.7460000000000003E-12</c:v>
                </c:pt>
                <c:pt idx="49457">
                  <c:v>7.7490000000000002E-12</c:v>
                </c:pt>
                <c:pt idx="49458">
                  <c:v>7.7469999999999992E-12</c:v>
                </c:pt>
                <c:pt idx="49459">
                  <c:v>7.7319999999999998E-12</c:v>
                </c:pt>
                <c:pt idx="49460">
                  <c:v>7.7449999999999998E-12</c:v>
                </c:pt>
                <c:pt idx="49461">
                  <c:v>7.7419999999999999E-12</c:v>
                </c:pt>
                <c:pt idx="49462">
                  <c:v>7.739E-12</c:v>
                </c:pt>
                <c:pt idx="49463">
                  <c:v>7.7490000000000002E-12</c:v>
                </c:pt>
                <c:pt idx="49464">
                  <c:v>7.739E-12</c:v>
                </c:pt>
                <c:pt idx="49465">
                  <c:v>7.7400000000000005E-12</c:v>
                </c:pt>
                <c:pt idx="49466">
                  <c:v>7.7439999999999993E-12</c:v>
                </c:pt>
                <c:pt idx="49467">
                  <c:v>7.7449999999999998E-12</c:v>
                </c:pt>
                <c:pt idx="49468">
                  <c:v>7.7500000000000007E-12</c:v>
                </c:pt>
                <c:pt idx="49469">
                  <c:v>7.7469999999999992E-12</c:v>
                </c:pt>
                <c:pt idx="49470">
                  <c:v>7.7520000000000001E-12</c:v>
                </c:pt>
                <c:pt idx="49471">
                  <c:v>7.7490000000000002E-12</c:v>
                </c:pt>
                <c:pt idx="49472">
                  <c:v>7.7379999999999995E-12</c:v>
                </c:pt>
                <c:pt idx="49473">
                  <c:v>7.7490000000000002E-12</c:v>
                </c:pt>
                <c:pt idx="49474">
                  <c:v>7.7330000000000003E-12</c:v>
                </c:pt>
                <c:pt idx="49475">
                  <c:v>7.7279999999999994E-12</c:v>
                </c:pt>
                <c:pt idx="49476">
                  <c:v>7.7240000000000006E-12</c:v>
                </c:pt>
                <c:pt idx="49477">
                  <c:v>7.7309999999999993E-12</c:v>
                </c:pt>
                <c:pt idx="49478">
                  <c:v>7.7240000000000006E-12</c:v>
                </c:pt>
                <c:pt idx="49479">
                  <c:v>7.7360000000000002E-12</c:v>
                </c:pt>
                <c:pt idx="49480">
                  <c:v>7.7059999999999997E-12</c:v>
                </c:pt>
                <c:pt idx="49481">
                  <c:v>7.7110000000000006E-12</c:v>
                </c:pt>
                <c:pt idx="49482">
                  <c:v>7.6989999999999994E-12</c:v>
                </c:pt>
                <c:pt idx="49483">
                  <c:v>7.7019999999999993E-12</c:v>
                </c:pt>
                <c:pt idx="49484">
                  <c:v>7.6769999999999997E-12</c:v>
                </c:pt>
                <c:pt idx="49485">
                  <c:v>7.6950000000000006E-12</c:v>
                </c:pt>
                <c:pt idx="49486">
                  <c:v>7.6889999999999992E-12</c:v>
                </c:pt>
                <c:pt idx="49487">
                  <c:v>7.7029999999999998E-12</c:v>
                </c:pt>
                <c:pt idx="49488">
                  <c:v>7.6929999999999996E-12</c:v>
                </c:pt>
                <c:pt idx="49489">
                  <c:v>7.6899999999999997E-12</c:v>
                </c:pt>
                <c:pt idx="49490">
                  <c:v>7.6759999999999992E-12</c:v>
                </c:pt>
                <c:pt idx="49491">
                  <c:v>7.6820000000000006E-12</c:v>
                </c:pt>
                <c:pt idx="49492">
                  <c:v>7.6729999999999993E-12</c:v>
                </c:pt>
                <c:pt idx="49493">
                  <c:v>7.6650000000000002E-12</c:v>
                </c:pt>
                <c:pt idx="49494">
                  <c:v>7.6560000000000005E-12</c:v>
                </c:pt>
                <c:pt idx="49495">
                  <c:v>7.6590000000000004E-12</c:v>
                </c:pt>
                <c:pt idx="49496">
                  <c:v>7.6539999999999995E-12</c:v>
                </c:pt>
                <c:pt idx="49497">
                  <c:v>7.6530000000000006E-12</c:v>
                </c:pt>
                <c:pt idx="49498">
                  <c:v>7.6479999999999997E-12</c:v>
                </c:pt>
                <c:pt idx="49499">
                  <c:v>7.6469999999999992E-12</c:v>
                </c:pt>
                <c:pt idx="49500">
                  <c:v>7.6400000000000006E-12</c:v>
                </c:pt>
                <c:pt idx="49501">
                  <c:v>7.6390000000000001E-12</c:v>
                </c:pt>
                <c:pt idx="49502">
                  <c:v>7.6210000000000007E-12</c:v>
                </c:pt>
                <c:pt idx="49503">
                  <c:v>7.6179999999999992E-12</c:v>
                </c:pt>
                <c:pt idx="49504">
                  <c:v>7.6029999999999998E-12</c:v>
                </c:pt>
                <c:pt idx="49505">
                  <c:v>7.6040000000000003E-12</c:v>
                </c:pt>
                <c:pt idx="49506">
                  <c:v>7.5920000000000008E-12</c:v>
                </c:pt>
                <c:pt idx="49507">
                  <c:v>7.5899999999999998E-12</c:v>
                </c:pt>
                <c:pt idx="49508">
                  <c:v>7.5850000000000005E-12</c:v>
                </c:pt>
                <c:pt idx="49509">
                  <c:v>7.5729999999999993E-12</c:v>
                </c:pt>
                <c:pt idx="49510">
                  <c:v>7.5699999999999994E-12</c:v>
                </c:pt>
                <c:pt idx="49511">
                  <c:v>7.5720000000000005E-12</c:v>
                </c:pt>
                <c:pt idx="49512">
                  <c:v>7.5639999999999997E-12</c:v>
                </c:pt>
                <c:pt idx="49513">
                  <c:v>7.5609999999999998E-12</c:v>
                </c:pt>
                <c:pt idx="49514">
                  <c:v>7.4360000000000002E-12</c:v>
                </c:pt>
                <c:pt idx="49515">
                  <c:v>7.3520000000000002E-12</c:v>
                </c:pt>
                <c:pt idx="49516">
                  <c:v>7.3089999999999997E-12</c:v>
                </c:pt>
                <c:pt idx="49517">
                  <c:v>7.2919999999999992E-12</c:v>
                </c:pt>
                <c:pt idx="49518">
                  <c:v>7.2919999999999992E-12</c:v>
                </c:pt>
                <c:pt idx="49519">
                  <c:v>7.2980000000000006E-12</c:v>
                </c:pt>
                <c:pt idx="49520">
                  <c:v>7.3040000000000004E-12</c:v>
                </c:pt>
                <c:pt idx="49521">
                  <c:v>7.3170000000000004E-12</c:v>
                </c:pt>
                <c:pt idx="49522">
                  <c:v>7.3209999999999992E-12</c:v>
                </c:pt>
                <c:pt idx="49523">
                  <c:v>7.3179999999999993E-12</c:v>
                </c:pt>
                <c:pt idx="49524">
                  <c:v>7.3219999999999997E-12</c:v>
                </c:pt>
                <c:pt idx="49525">
                  <c:v>7.329E-12</c:v>
                </c:pt>
                <c:pt idx="49526">
                  <c:v>7.3240000000000007E-12</c:v>
                </c:pt>
                <c:pt idx="49527">
                  <c:v>7.3300000000000005E-12</c:v>
                </c:pt>
                <c:pt idx="49528">
                  <c:v>7.3330000000000004E-12</c:v>
                </c:pt>
                <c:pt idx="49529">
                  <c:v>7.3309999999999994E-12</c:v>
                </c:pt>
                <c:pt idx="49530">
                  <c:v>7.3240000000000007E-12</c:v>
                </c:pt>
                <c:pt idx="49531">
                  <c:v>7.3170000000000004E-12</c:v>
                </c:pt>
                <c:pt idx="49532">
                  <c:v>7.3059999999999998E-12</c:v>
                </c:pt>
                <c:pt idx="49533">
                  <c:v>7.3040000000000004E-12</c:v>
                </c:pt>
                <c:pt idx="49534">
                  <c:v>7.3070000000000003E-12</c:v>
                </c:pt>
                <c:pt idx="49535">
                  <c:v>7.2859999999999994E-12</c:v>
                </c:pt>
                <c:pt idx="49536">
                  <c:v>7.2680000000000001E-12</c:v>
                </c:pt>
                <c:pt idx="49537">
                  <c:v>7.2609999999999999E-12</c:v>
                </c:pt>
                <c:pt idx="49538">
                  <c:v>7.2449999999999999E-12</c:v>
                </c:pt>
                <c:pt idx="49539">
                  <c:v>7.2340000000000001E-12</c:v>
                </c:pt>
                <c:pt idx="49540">
                  <c:v>7.221E-12</c:v>
                </c:pt>
                <c:pt idx="49541">
                  <c:v>7.2139999999999998E-12</c:v>
                </c:pt>
                <c:pt idx="49542">
                  <c:v>7.2E-12</c:v>
                </c:pt>
                <c:pt idx="49543">
                  <c:v>7.1979999999999998E-12</c:v>
                </c:pt>
                <c:pt idx="49544">
                  <c:v>7.1920000000000001E-12</c:v>
                </c:pt>
                <c:pt idx="49545">
                  <c:v>7.1780000000000003E-12</c:v>
                </c:pt>
                <c:pt idx="49546">
                  <c:v>7.1600000000000002E-12</c:v>
                </c:pt>
                <c:pt idx="49547">
                  <c:v>7.1650000000000003E-12</c:v>
                </c:pt>
                <c:pt idx="49548">
                  <c:v>7.1470000000000001E-12</c:v>
                </c:pt>
                <c:pt idx="49549">
                  <c:v>7.1410000000000004E-12</c:v>
                </c:pt>
                <c:pt idx="49550">
                  <c:v>7.129E-12</c:v>
                </c:pt>
                <c:pt idx="49551">
                  <c:v>7.1219999999999997E-12</c:v>
                </c:pt>
                <c:pt idx="49552">
                  <c:v>7.108E-12</c:v>
                </c:pt>
                <c:pt idx="49553">
                  <c:v>7.0970000000000002E-12</c:v>
                </c:pt>
                <c:pt idx="49554">
                  <c:v>7.0910000000000004E-12</c:v>
                </c:pt>
                <c:pt idx="49555">
                  <c:v>7.0929999999999998E-12</c:v>
                </c:pt>
                <c:pt idx="49556">
                  <c:v>7.0840000000000001E-12</c:v>
                </c:pt>
                <c:pt idx="49557">
                  <c:v>7.0760000000000001E-12</c:v>
                </c:pt>
                <c:pt idx="49558">
                  <c:v>7.066E-12</c:v>
                </c:pt>
                <c:pt idx="49559">
                  <c:v>7.0829999999999996E-12</c:v>
                </c:pt>
                <c:pt idx="49560">
                  <c:v>7.045E-12</c:v>
                </c:pt>
                <c:pt idx="49561">
                  <c:v>7.0440000000000003E-12</c:v>
                </c:pt>
                <c:pt idx="49562">
                  <c:v>7.0310000000000002E-12</c:v>
                </c:pt>
                <c:pt idx="49563">
                  <c:v>7.0319999999999999E-12</c:v>
                </c:pt>
                <c:pt idx="49564">
                  <c:v>7.0169999999999997E-12</c:v>
                </c:pt>
                <c:pt idx="49565">
                  <c:v>7.0059999999999998E-12</c:v>
                </c:pt>
                <c:pt idx="49566">
                  <c:v>6.9929999999999998E-12</c:v>
                </c:pt>
                <c:pt idx="49567">
                  <c:v>6.9840000000000001E-12</c:v>
                </c:pt>
                <c:pt idx="49568">
                  <c:v>6.9689999999999999E-12</c:v>
                </c:pt>
                <c:pt idx="49569">
                  <c:v>6.9639999999999998E-12</c:v>
                </c:pt>
                <c:pt idx="49570">
                  <c:v>6.9550000000000002E-12</c:v>
                </c:pt>
                <c:pt idx="49571">
                  <c:v>6.9459999999999997E-12</c:v>
                </c:pt>
                <c:pt idx="49572">
                  <c:v>6.9329999999999996E-12</c:v>
                </c:pt>
                <c:pt idx="49573">
                  <c:v>6.9349999999999998E-12</c:v>
                </c:pt>
                <c:pt idx="49574">
                  <c:v>6.9260000000000002E-12</c:v>
                </c:pt>
                <c:pt idx="49575">
                  <c:v>6.9260000000000002E-12</c:v>
                </c:pt>
                <c:pt idx="49576">
                  <c:v>6.9109999999999999E-12</c:v>
                </c:pt>
                <c:pt idx="49577">
                  <c:v>6.903E-12</c:v>
                </c:pt>
                <c:pt idx="49578">
                  <c:v>6.8899999999999999E-12</c:v>
                </c:pt>
                <c:pt idx="49579">
                  <c:v>6.895E-12</c:v>
                </c:pt>
                <c:pt idx="49580">
                  <c:v>6.874E-12</c:v>
                </c:pt>
                <c:pt idx="49581">
                  <c:v>6.8669999999999997E-12</c:v>
                </c:pt>
                <c:pt idx="49582">
                  <c:v>6.8550000000000002E-12</c:v>
                </c:pt>
                <c:pt idx="49583">
                  <c:v>6.8340000000000002E-12</c:v>
                </c:pt>
                <c:pt idx="49584">
                  <c:v>6.8199999999999996E-12</c:v>
                </c:pt>
                <c:pt idx="49585">
                  <c:v>6.811E-12</c:v>
                </c:pt>
                <c:pt idx="49586">
                  <c:v>6.7890000000000003E-12</c:v>
                </c:pt>
                <c:pt idx="49587">
                  <c:v>6.782E-12</c:v>
                </c:pt>
                <c:pt idx="49588">
                  <c:v>6.7760000000000002E-12</c:v>
                </c:pt>
                <c:pt idx="49589">
                  <c:v>6.7749999999999997E-12</c:v>
                </c:pt>
                <c:pt idx="49590">
                  <c:v>6.761E-12</c:v>
                </c:pt>
                <c:pt idx="49591">
                  <c:v>6.7650000000000004E-12</c:v>
                </c:pt>
                <c:pt idx="49592">
                  <c:v>6.7550000000000002E-12</c:v>
                </c:pt>
                <c:pt idx="49593">
                  <c:v>6.7520000000000003E-12</c:v>
                </c:pt>
                <c:pt idx="49594">
                  <c:v>6.745E-12</c:v>
                </c:pt>
                <c:pt idx="49595">
                  <c:v>6.7409999999999997E-12</c:v>
                </c:pt>
                <c:pt idx="49596">
                  <c:v>6.7360000000000004E-12</c:v>
                </c:pt>
                <c:pt idx="49597">
                  <c:v>6.732E-12</c:v>
                </c:pt>
                <c:pt idx="49598">
                  <c:v>6.7340000000000002E-12</c:v>
                </c:pt>
                <c:pt idx="49599">
                  <c:v>6.732E-12</c:v>
                </c:pt>
                <c:pt idx="49600">
                  <c:v>6.7189999999999999E-12</c:v>
                </c:pt>
                <c:pt idx="49601">
                  <c:v>6.7139999999999999E-12</c:v>
                </c:pt>
                <c:pt idx="49602">
                  <c:v>6.7150000000000004E-12</c:v>
                </c:pt>
                <c:pt idx="49603">
                  <c:v>6.7089999999999998E-12</c:v>
                </c:pt>
                <c:pt idx="49604">
                  <c:v>6.6909999999999997E-12</c:v>
                </c:pt>
                <c:pt idx="49605">
                  <c:v>6.6829999999999997E-12</c:v>
                </c:pt>
                <c:pt idx="49606">
                  <c:v>6.6699999999999996E-12</c:v>
                </c:pt>
                <c:pt idx="49607">
                  <c:v>6.6619999999999997E-12</c:v>
                </c:pt>
                <c:pt idx="49608">
                  <c:v>6.6559999999999999E-12</c:v>
                </c:pt>
                <c:pt idx="49609">
                  <c:v>6.6479999999999999E-12</c:v>
                </c:pt>
                <c:pt idx="49610">
                  <c:v>6.64E-12</c:v>
                </c:pt>
                <c:pt idx="49611">
                  <c:v>6.64E-12</c:v>
                </c:pt>
                <c:pt idx="49612">
                  <c:v>6.6329999999999997E-12</c:v>
                </c:pt>
                <c:pt idx="49613">
                  <c:v>6.6299999999999998E-12</c:v>
                </c:pt>
                <c:pt idx="49614">
                  <c:v>6.6199999999999997E-12</c:v>
                </c:pt>
                <c:pt idx="49615">
                  <c:v>6.6199999999999997E-12</c:v>
                </c:pt>
                <c:pt idx="49616">
                  <c:v>6.619E-12</c:v>
                </c:pt>
                <c:pt idx="49617">
                  <c:v>6.6150000000000004E-12</c:v>
                </c:pt>
                <c:pt idx="49618">
                  <c:v>6.6169999999999998E-12</c:v>
                </c:pt>
                <c:pt idx="49619">
                  <c:v>6.6119999999999997E-12</c:v>
                </c:pt>
                <c:pt idx="49620">
                  <c:v>6.611E-12</c:v>
                </c:pt>
                <c:pt idx="49621">
                  <c:v>6.5989999999999996E-12</c:v>
                </c:pt>
                <c:pt idx="49622">
                  <c:v>6.5859999999999996E-12</c:v>
                </c:pt>
                <c:pt idx="49623">
                  <c:v>6.5890000000000003E-12</c:v>
                </c:pt>
                <c:pt idx="49624">
                  <c:v>6.5810000000000003E-12</c:v>
                </c:pt>
                <c:pt idx="49625">
                  <c:v>6.5699999999999997E-12</c:v>
                </c:pt>
                <c:pt idx="49626">
                  <c:v>6.5559999999999999E-12</c:v>
                </c:pt>
                <c:pt idx="49627">
                  <c:v>6.5509999999999999E-12</c:v>
                </c:pt>
                <c:pt idx="49628">
                  <c:v>6.5539999999999997E-12</c:v>
                </c:pt>
                <c:pt idx="49629">
                  <c:v>6.5509999999999999E-12</c:v>
                </c:pt>
                <c:pt idx="49630">
                  <c:v>6.5429999999999999E-12</c:v>
                </c:pt>
                <c:pt idx="49631">
                  <c:v>6.5500000000000002E-12</c:v>
                </c:pt>
                <c:pt idx="49632">
                  <c:v>6.5520000000000004E-12</c:v>
                </c:pt>
                <c:pt idx="49633">
                  <c:v>6.5420000000000002E-12</c:v>
                </c:pt>
                <c:pt idx="49634">
                  <c:v>6.5429999999999999E-12</c:v>
                </c:pt>
                <c:pt idx="49635">
                  <c:v>6.5349999999999999E-12</c:v>
                </c:pt>
                <c:pt idx="49636">
                  <c:v>6.532E-12</c:v>
                </c:pt>
                <c:pt idx="49637">
                  <c:v>6.5390000000000003E-12</c:v>
                </c:pt>
                <c:pt idx="49638">
                  <c:v>6.5349999999999999E-12</c:v>
                </c:pt>
                <c:pt idx="49639">
                  <c:v>6.5450000000000001E-12</c:v>
                </c:pt>
                <c:pt idx="49640">
                  <c:v>6.5370000000000001E-12</c:v>
                </c:pt>
                <c:pt idx="49641">
                  <c:v>6.532E-12</c:v>
                </c:pt>
                <c:pt idx="49642">
                  <c:v>6.5210000000000002E-12</c:v>
                </c:pt>
                <c:pt idx="49643">
                  <c:v>6.5180000000000003E-12</c:v>
                </c:pt>
                <c:pt idx="49644">
                  <c:v>6.5160000000000001E-12</c:v>
                </c:pt>
                <c:pt idx="49645">
                  <c:v>6.5240000000000001E-12</c:v>
                </c:pt>
                <c:pt idx="49646">
                  <c:v>6.5219999999999999E-12</c:v>
                </c:pt>
                <c:pt idx="49647">
                  <c:v>6.5169999999999998E-12</c:v>
                </c:pt>
                <c:pt idx="49648">
                  <c:v>6.5219999999999999E-12</c:v>
                </c:pt>
                <c:pt idx="49649">
                  <c:v>6.5230000000000004E-12</c:v>
                </c:pt>
                <c:pt idx="49650">
                  <c:v>6.5210000000000002E-12</c:v>
                </c:pt>
                <c:pt idx="49651">
                  <c:v>6.519E-12</c:v>
                </c:pt>
                <c:pt idx="49652">
                  <c:v>6.5210000000000002E-12</c:v>
                </c:pt>
                <c:pt idx="49653">
                  <c:v>6.5290000000000001E-12</c:v>
                </c:pt>
                <c:pt idx="49654">
                  <c:v>6.5299999999999998E-12</c:v>
                </c:pt>
                <c:pt idx="49655">
                  <c:v>6.532E-12</c:v>
                </c:pt>
                <c:pt idx="49656">
                  <c:v>6.5290000000000001E-12</c:v>
                </c:pt>
                <c:pt idx="49657">
                  <c:v>6.5329999999999997E-12</c:v>
                </c:pt>
                <c:pt idx="49658">
                  <c:v>6.5260000000000003E-12</c:v>
                </c:pt>
                <c:pt idx="49659">
                  <c:v>6.5290000000000001E-12</c:v>
                </c:pt>
                <c:pt idx="49660">
                  <c:v>6.527E-12</c:v>
                </c:pt>
                <c:pt idx="49661">
                  <c:v>6.5349999999999999E-12</c:v>
                </c:pt>
                <c:pt idx="49662">
                  <c:v>6.5240000000000001E-12</c:v>
                </c:pt>
                <c:pt idx="49663">
                  <c:v>6.532E-12</c:v>
                </c:pt>
                <c:pt idx="49664">
                  <c:v>6.5240000000000001E-12</c:v>
                </c:pt>
                <c:pt idx="49665">
                  <c:v>6.5310000000000003E-12</c:v>
                </c:pt>
                <c:pt idx="49666">
                  <c:v>6.5299999999999998E-12</c:v>
                </c:pt>
                <c:pt idx="49667">
                  <c:v>6.5299999999999998E-12</c:v>
                </c:pt>
                <c:pt idx="49668">
                  <c:v>6.5230000000000004E-12</c:v>
                </c:pt>
                <c:pt idx="49669">
                  <c:v>6.527E-12</c:v>
                </c:pt>
                <c:pt idx="49670">
                  <c:v>6.5249999999999998E-12</c:v>
                </c:pt>
                <c:pt idx="49671">
                  <c:v>6.5299999999999998E-12</c:v>
                </c:pt>
                <c:pt idx="49672">
                  <c:v>6.5279999999999996E-12</c:v>
                </c:pt>
                <c:pt idx="49673">
                  <c:v>6.5290000000000001E-12</c:v>
                </c:pt>
                <c:pt idx="49674">
                  <c:v>6.5299999999999998E-12</c:v>
                </c:pt>
                <c:pt idx="49675">
                  <c:v>6.5450000000000001E-12</c:v>
                </c:pt>
                <c:pt idx="49676">
                  <c:v>6.5429999999999999E-12</c:v>
                </c:pt>
                <c:pt idx="49677">
                  <c:v>6.5509999999999999E-12</c:v>
                </c:pt>
                <c:pt idx="49678">
                  <c:v>6.5650000000000004E-12</c:v>
                </c:pt>
                <c:pt idx="49679">
                  <c:v>6.5719999999999999E-12</c:v>
                </c:pt>
                <c:pt idx="49680">
                  <c:v>6.5650000000000004E-12</c:v>
                </c:pt>
                <c:pt idx="49681">
                  <c:v>6.5699999999999997E-12</c:v>
                </c:pt>
                <c:pt idx="49682">
                  <c:v>6.5710000000000002E-12</c:v>
                </c:pt>
                <c:pt idx="49683">
                  <c:v>6.5849999999999999E-12</c:v>
                </c:pt>
                <c:pt idx="49684">
                  <c:v>6.5840000000000002E-12</c:v>
                </c:pt>
                <c:pt idx="49685">
                  <c:v>6.59E-12</c:v>
                </c:pt>
                <c:pt idx="49686">
                  <c:v>6.5950000000000001E-12</c:v>
                </c:pt>
                <c:pt idx="49687">
                  <c:v>6.6069999999999996E-12</c:v>
                </c:pt>
                <c:pt idx="49688">
                  <c:v>6.59E-12</c:v>
                </c:pt>
                <c:pt idx="49689">
                  <c:v>6.598E-12</c:v>
                </c:pt>
                <c:pt idx="49690">
                  <c:v>6.6039999999999997E-12</c:v>
                </c:pt>
                <c:pt idx="49691">
                  <c:v>6.6169999999999998E-12</c:v>
                </c:pt>
                <c:pt idx="49692">
                  <c:v>6.6130000000000002E-12</c:v>
                </c:pt>
                <c:pt idx="49693">
                  <c:v>6.6249999999999997E-12</c:v>
                </c:pt>
                <c:pt idx="49694">
                  <c:v>6.6299999999999998E-12</c:v>
                </c:pt>
                <c:pt idx="49695">
                  <c:v>6.6390000000000003E-12</c:v>
                </c:pt>
                <c:pt idx="49696">
                  <c:v>6.6429999999999999E-12</c:v>
                </c:pt>
                <c:pt idx="49697">
                  <c:v>6.6450000000000001E-12</c:v>
                </c:pt>
                <c:pt idx="49698">
                  <c:v>6.6489999999999996E-12</c:v>
                </c:pt>
                <c:pt idx="49699">
                  <c:v>6.6580000000000001E-12</c:v>
                </c:pt>
                <c:pt idx="49700">
                  <c:v>6.661E-12</c:v>
                </c:pt>
                <c:pt idx="49701">
                  <c:v>6.6619999999999997E-12</c:v>
                </c:pt>
                <c:pt idx="49702">
                  <c:v>6.6660000000000001E-12</c:v>
                </c:pt>
                <c:pt idx="49703">
                  <c:v>6.6860000000000004E-12</c:v>
                </c:pt>
                <c:pt idx="49704">
                  <c:v>6.6870000000000001E-12</c:v>
                </c:pt>
                <c:pt idx="49705">
                  <c:v>6.6929999999999999E-12</c:v>
                </c:pt>
                <c:pt idx="49706">
                  <c:v>6.695E-12</c:v>
                </c:pt>
                <c:pt idx="49707">
                  <c:v>6.7089999999999998E-12</c:v>
                </c:pt>
                <c:pt idx="49708">
                  <c:v>6.711E-12</c:v>
                </c:pt>
                <c:pt idx="49709">
                  <c:v>6.7180000000000003E-12</c:v>
                </c:pt>
                <c:pt idx="49710">
                  <c:v>6.7189999999999999E-12</c:v>
                </c:pt>
                <c:pt idx="49711">
                  <c:v>6.7290000000000001E-12</c:v>
                </c:pt>
                <c:pt idx="49712">
                  <c:v>6.7370000000000001E-12</c:v>
                </c:pt>
                <c:pt idx="49713">
                  <c:v>6.7470000000000002E-12</c:v>
                </c:pt>
                <c:pt idx="49714">
                  <c:v>6.7630000000000002E-12</c:v>
                </c:pt>
                <c:pt idx="49715">
                  <c:v>6.7699999999999996E-12</c:v>
                </c:pt>
                <c:pt idx="49716">
                  <c:v>6.7619999999999997E-12</c:v>
                </c:pt>
                <c:pt idx="49717">
                  <c:v>6.7790000000000001E-12</c:v>
                </c:pt>
                <c:pt idx="49718">
                  <c:v>6.7920000000000001E-12</c:v>
                </c:pt>
                <c:pt idx="49719">
                  <c:v>6.7929999999999998E-12</c:v>
                </c:pt>
                <c:pt idx="49720">
                  <c:v>6.8020000000000003E-12</c:v>
                </c:pt>
                <c:pt idx="49721">
                  <c:v>6.8080000000000001E-12</c:v>
                </c:pt>
                <c:pt idx="49722">
                  <c:v>6.8130000000000002E-12</c:v>
                </c:pt>
                <c:pt idx="49723">
                  <c:v>6.824E-12</c:v>
                </c:pt>
                <c:pt idx="49724">
                  <c:v>6.816E-12</c:v>
                </c:pt>
                <c:pt idx="49725">
                  <c:v>6.8329999999999997E-12</c:v>
                </c:pt>
                <c:pt idx="49726">
                  <c:v>6.8360000000000004E-12</c:v>
                </c:pt>
                <c:pt idx="49727">
                  <c:v>6.8509999999999998E-12</c:v>
                </c:pt>
                <c:pt idx="49728">
                  <c:v>6.8559999999999999E-12</c:v>
                </c:pt>
                <c:pt idx="49729">
                  <c:v>6.8719999999999998E-12</c:v>
                </c:pt>
                <c:pt idx="49730">
                  <c:v>6.8769999999999999E-12</c:v>
                </c:pt>
                <c:pt idx="49731">
                  <c:v>6.8829999999999997E-12</c:v>
                </c:pt>
                <c:pt idx="49732">
                  <c:v>6.9059999999999999E-12</c:v>
                </c:pt>
                <c:pt idx="49733">
                  <c:v>6.9269999999999999E-12</c:v>
                </c:pt>
                <c:pt idx="49734">
                  <c:v>6.937E-12</c:v>
                </c:pt>
                <c:pt idx="49735">
                  <c:v>6.953E-12</c:v>
                </c:pt>
                <c:pt idx="49736">
                  <c:v>6.9630000000000001E-12</c:v>
                </c:pt>
                <c:pt idx="49737">
                  <c:v>6.9819999999999999E-12</c:v>
                </c:pt>
                <c:pt idx="49738">
                  <c:v>6.979E-12</c:v>
                </c:pt>
                <c:pt idx="49739">
                  <c:v>6.9890000000000002E-12</c:v>
                </c:pt>
                <c:pt idx="49740">
                  <c:v>6.987E-12</c:v>
                </c:pt>
                <c:pt idx="49741">
                  <c:v>7.0020000000000003E-12</c:v>
                </c:pt>
                <c:pt idx="49742">
                  <c:v>7.0200000000000004E-12</c:v>
                </c:pt>
                <c:pt idx="49743">
                  <c:v>7.0269999999999998E-12</c:v>
                </c:pt>
                <c:pt idx="49744">
                  <c:v>7.0390000000000002E-12</c:v>
                </c:pt>
                <c:pt idx="49745">
                  <c:v>7.058E-12</c:v>
                </c:pt>
                <c:pt idx="49746">
                  <c:v>7.0600000000000002E-12</c:v>
                </c:pt>
                <c:pt idx="49747">
                  <c:v>7.079E-12</c:v>
                </c:pt>
                <c:pt idx="49748">
                  <c:v>7.0970000000000002E-12</c:v>
                </c:pt>
                <c:pt idx="49749">
                  <c:v>7.1089999999999997E-12</c:v>
                </c:pt>
                <c:pt idx="49750">
                  <c:v>7.1120000000000004E-12</c:v>
                </c:pt>
                <c:pt idx="49751">
                  <c:v>7.1200000000000004E-12</c:v>
                </c:pt>
                <c:pt idx="49752">
                  <c:v>7.1260000000000001E-12</c:v>
                </c:pt>
                <c:pt idx="49753">
                  <c:v>7.1379999999999997E-12</c:v>
                </c:pt>
                <c:pt idx="49754">
                  <c:v>7.1459999999999996E-12</c:v>
                </c:pt>
                <c:pt idx="49755">
                  <c:v>7.1600000000000002E-12</c:v>
                </c:pt>
                <c:pt idx="49756">
                  <c:v>7.1639999999999998E-12</c:v>
                </c:pt>
                <c:pt idx="49757">
                  <c:v>7.1819999999999999E-12</c:v>
                </c:pt>
                <c:pt idx="49758">
                  <c:v>7.1860000000000003E-12</c:v>
                </c:pt>
                <c:pt idx="49759">
                  <c:v>7.187E-12</c:v>
                </c:pt>
                <c:pt idx="49760">
                  <c:v>7.1940000000000002E-12</c:v>
                </c:pt>
                <c:pt idx="49761">
                  <c:v>7.2040000000000004E-12</c:v>
                </c:pt>
                <c:pt idx="49762">
                  <c:v>7.2120000000000004E-12</c:v>
                </c:pt>
                <c:pt idx="49763">
                  <c:v>7.2299999999999997E-12</c:v>
                </c:pt>
                <c:pt idx="49764">
                  <c:v>7.2330000000000004E-12</c:v>
                </c:pt>
                <c:pt idx="49765">
                  <c:v>7.237E-12</c:v>
                </c:pt>
                <c:pt idx="49766">
                  <c:v>7.2429999999999997E-12</c:v>
                </c:pt>
                <c:pt idx="49767">
                  <c:v>7.2700000000000003E-12</c:v>
                </c:pt>
                <c:pt idx="49768">
                  <c:v>7.2659999999999999E-12</c:v>
                </c:pt>
                <c:pt idx="49769">
                  <c:v>7.2820000000000007E-12</c:v>
                </c:pt>
                <c:pt idx="49770">
                  <c:v>7.2850000000000006E-12</c:v>
                </c:pt>
                <c:pt idx="49771">
                  <c:v>7.2970000000000001E-12</c:v>
                </c:pt>
                <c:pt idx="49772">
                  <c:v>7.3029999999999999E-12</c:v>
                </c:pt>
                <c:pt idx="49773">
                  <c:v>7.3170000000000004E-12</c:v>
                </c:pt>
                <c:pt idx="49774">
                  <c:v>7.3209999999999992E-12</c:v>
                </c:pt>
                <c:pt idx="49775">
                  <c:v>7.3370000000000007E-12</c:v>
                </c:pt>
                <c:pt idx="49776">
                  <c:v>7.3370000000000007E-12</c:v>
                </c:pt>
                <c:pt idx="49777">
                  <c:v>7.3490000000000003E-12</c:v>
                </c:pt>
                <c:pt idx="49778">
                  <c:v>7.3680000000000001E-12</c:v>
                </c:pt>
                <c:pt idx="49779">
                  <c:v>7.3780000000000003E-12</c:v>
                </c:pt>
                <c:pt idx="49780">
                  <c:v>7.3829999999999995E-12</c:v>
                </c:pt>
                <c:pt idx="49781">
                  <c:v>7.3959999999999996E-12</c:v>
                </c:pt>
                <c:pt idx="49782">
                  <c:v>7.3889999999999993E-12</c:v>
                </c:pt>
                <c:pt idx="49783">
                  <c:v>7.4029999999999999E-12</c:v>
                </c:pt>
                <c:pt idx="49784">
                  <c:v>7.413E-12</c:v>
                </c:pt>
                <c:pt idx="49785">
                  <c:v>7.4249999999999996E-12</c:v>
                </c:pt>
                <c:pt idx="49786">
                  <c:v>7.4270000000000006E-12</c:v>
                </c:pt>
                <c:pt idx="49787">
                  <c:v>7.4349999999999997E-12</c:v>
                </c:pt>
                <c:pt idx="49788">
                  <c:v>7.4430000000000005E-12</c:v>
                </c:pt>
                <c:pt idx="49789">
                  <c:v>7.4469999999999993E-12</c:v>
                </c:pt>
                <c:pt idx="49790">
                  <c:v>7.4509999999999997E-12</c:v>
                </c:pt>
                <c:pt idx="49791">
                  <c:v>7.4590000000000004E-12</c:v>
                </c:pt>
                <c:pt idx="49792">
                  <c:v>7.5E-12</c:v>
                </c:pt>
                <c:pt idx="49793">
                  <c:v>7.484E-12</c:v>
                </c:pt>
                <c:pt idx="49794">
                  <c:v>7.4950000000000007E-12</c:v>
                </c:pt>
                <c:pt idx="49795">
                  <c:v>7.5110000000000006E-12</c:v>
                </c:pt>
                <c:pt idx="49796">
                  <c:v>7.5140000000000005E-12</c:v>
                </c:pt>
                <c:pt idx="49797">
                  <c:v>7.526E-12</c:v>
                </c:pt>
                <c:pt idx="49798">
                  <c:v>7.5289999999999999E-12</c:v>
                </c:pt>
                <c:pt idx="49799">
                  <c:v>7.5390000000000001E-12</c:v>
                </c:pt>
                <c:pt idx="49800">
                  <c:v>7.5569999999999994E-12</c:v>
                </c:pt>
                <c:pt idx="49801">
                  <c:v>7.5669999999999996E-12</c:v>
                </c:pt>
                <c:pt idx="49802">
                  <c:v>7.5810000000000001E-12</c:v>
                </c:pt>
                <c:pt idx="49803">
                  <c:v>7.5989999999999994E-12</c:v>
                </c:pt>
                <c:pt idx="49804">
                  <c:v>7.6070000000000002E-12</c:v>
                </c:pt>
                <c:pt idx="49805">
                  <c:v>7.6140000000000005E-12</c:v>
                </c:pt>
                <c:pt idx="49806">
                  <c:v>7.6430000000000005E-12</c:v>
                </c:pt>
                <c:pt idx="49807">
                  <c:v>7.6560000000000005E-12</c:v>
                </c:pt>
                <c:pt idx="49808">
                  <c:v>7.6630000000000008E-12</c:v>
                </c:pt>
                <c:pt idx="49809">
                  <c:v>7.6599999999999993E-12</c:v>
                </c:pt>
                <c:pt idx="49810">
                  <c:v>7.6599999999999993E-12</c:v>
                </c:pt>
                <c:pt idx="49811">
                  <c:v>7.6630000000000008E-12</c:v>
                </c:pt>
                <c:pt idx="49812">
                  <c:v>7.6579999999999999E-12</c:v>
                </c:pt>
                <c:pt idx="49813">
                  <c:v>7.6539999999999995E-12</c:v>
                </c:pt>
                <c:pt idx="49814">
                  <c:v>7.6539999999999995E-12</c:v>
                </c:pt>
                <c:pt idx="49815">
                  <c:v>7.6599999999999993E-12</c:v>
                </c:pt>
                <c:pt idx="49816">
                  <c:v>7.6590000000000004E-12</c:v>
                </c:pt>
                <c:pt idx="49817">
                  <c:v>7.6639999999999997E-12</c:v>
                </c:pt>
                <c:pt idx="49818">
                  <c:v>7.6690000000000005E-12</c:v>
                </c:pt>
                <c:pt idx="49819">
                  <c:v>7.6759999999999992E-12</c:v>
                </c:pt>
                <c:pt idx="49820">
                  <c:v>7.684E-12</c:v>
                </c:pt>
                <c:pt idx="49821">
                  <c:v>7.6929999999999996E-12</c:v>
                </c:pt>
                <c:pt idx="49822">
                  <c:v>7.6929999999999996E-12</c:v>
                </c:pt>
                <c:pt idx="49823">
                  <c:v>7.6999999999999999E-12</c:v>
                </c:pt>
                <c:pt idx="49824">
                  <c:v>7.6999999999999999E-12</c:v>
                </c:pt>
                <c:pt idx="49825">
                  <c:v>7.7019999999999993E-12</c:v>
                </c:pt>
                <c:pt idx="49826">
                  <c:v>7.7040000000000003E-12</c:v>
                </c:pt>
                <c:pt idx="49827">
                  <c:v>7.7059999999999997E-12</c:v>
                </c:pt>
                <c:pt idx="49828">
                  <c:v>7.6999999999999999E-12</c:v>
                </c:pt>
                <c:pt idx="49829">
                  <c:v>7.7040000000000003E-12</c:v>
                </c:pt>
                <c:pt idx="49830">
                  <c:v>7.7100000000000001E-12</c:v>
                </c:pt>
                <c:pt idx="49831">
                  <c:v>7.7200000000000002E-12</c:v>
                </c:pt>
                <c:pt idx="49832">
                  <c:v>7.7230000000000001E-12</c:v>
                </c:pt>
                <c:pt idx="49833">
                  <c:v>7.7309999999999993E-12</c:v>
                </c:pt>
                <c:pt idx="49834">
                  <c:v>7.7349999999999997E-12</c:v>
                </c:pt>
                <c:pt idx="49835">
                  <c:v>7.7509999999999996E-12</c:v>
                </c:pt>
                <c:pt idx="49836">
                  <c:v>7.7539999999999995E-12</c:v>
                </c:pt>
                <c:pt idx="49837">
                  <c:v>7.7650000000000001E-12</c:v>
                </c:pt>
                <c:pt idx="49838">
                  <c:v>7.7690000000000005E-12</c:v>
                </c:pt>
                <c:pt idx="49839">
                  <c:v>7.7880000000000003E-12</c:v>
                </c:pt>
                <c:pt idx="49840">
                  <c:v>7.7920000000000007E-12</c:v>
                </c:pt>
                <c:pt idx="49841">
                  <c:v>7.7959999999999995E-12</c:v>
                </c:pt>
                <c:pt idx="49842">
                  <c:v>7.7920000000000007E-12</c:v>
                </c:pt>
                <c:pt idx="49843">
                  <c:v>7.8010000000000004E-12</c:v>
                </c:pt>
                <c:pt idx="49844">
                  <c:v>7.7929999999999996E-12</c:v>
                </c:pt>
                <c:pt idx="49845">
                  <c:v>7.7980000000000005E-12</c:v>
                </c:pt>
                <c:pt idx="49846">
                  <c:v>7.7850000000000005E-12</c:v>
                </c:pt>
                <c:pt idx="49847">
                  <c:v>7.7910000000000002E-12</c:v>
                </c:pt>
                <c:pt idx="49848">
                  <c:v>7.7899999999999997E-12</c:v>
                </c:pt>
                <c:pt idx="49849">
                  <c:v>7.7989999999999994E-12</c:v>
                </c:pt>
                <c:pt idx="49850">
                  <c:v>7.7980000000000005E-12</c:v>
                </c:pt>
                <c:pt idx="49851">
                  <c:v>7.8050000000000008E-12</c:v>
                </c:pt>
                <c:pt idx="49852">
                  <c:v>7.7999999999999999E-12</c:v>
                </c:pt>
                <c:pt idx="49853">
                  <c:v>7.81E-12</c:v>
                </c:pt>
                <c:pt idx="49854">
                  <c:v>7.8179999999999992E-12</c:v>
                </c:pt>
                <c:pt idx="49855">
                  <c:v>7.8289999999999999E-12</c:v>
                </c:pt>
                <c:pt idx="49856">
                  <c:v>7.8309999999999992E-12</c:v>
                </c:pt>
                <c:pt idx="49857">
                  <c:v>7.8360000000000001E-12</c:v>
                </c:pt>
                <c:pt idx="49858">
                  <c:v>7.8430000000000004E-12</c:v>
                </c:pt>
                <c:pt idx="49859">
                  <c:v>7.8460000000000003E-12</c:v>
                </c:pt>
                <c:pt idx="49860">
                  <c:v>7.8470000000000008E-12</c:v>
                </c:pt>
                <c:pt idx="49861">
                  <c:v>7.8590000000000003E-12</c:v>
                </c:pt>
                <c:pt idx="49862">
                  <c:v>7.8579999999999998E-12</c:v>
                </c:pt>
                <c:pt idx="49863">
                  <c:v>7.8669999999999995E-12</c:v>
                </c:pt>
                <c:pt idx="49864">
                  <c:v>7.8660000000000006E-12</c:v>
                </c:pt>
                <c:pt idx="49865">
                  <c:v>7.8709999999999999E-12</c:v>
                </c:pt>
                <c:pt idx="49866">
                  <c:v>7.8729999999999993E-12</c:v>
                </c:pt>
                <c:pt idx="49867">
                  <c:v>7.8769999999999997E-12</c:v>
                </c:pt>
                <c:pt idx="49868">
                  <c:v>7.8729999999999993E-12</c:v>
                </c:pt>
                <c:pt idx="49869">
                  <c:v>7.8780000000000002E-12</c:v>
                </c:pt>
                <c:pt idx="49870">
                  <c:v>7.8780000000000002E-12</c:v>
                </c:pt>
                <c:pt idx="49871">
                  <c:v>7.881E-12</c:v>
                </c:pt>
                <c:pt idx="49872">
                  <c:v>7.8869999999999998E-12</c:v>
                </c:pt>
                <c:pt idx="49873">
                  <c:v>7.8880000000000003E-12</c:v>
                </c:pt>
                <c:pt idx="49874">
                  <c:v>7.8920000000000007E-12</c:v>
                </c:pt>
                <c:pt idx="49875">
                  <c:v>7.8989999999999994E-12</c:v>
                </c:pt>
                <c:pt idx="49876">
                  <c:v>7.8940000000000001E-12</c:v>
                </c:pt>
                <c:pt idx="49877">
                  <c:v>7.8920000000000007E-12</c:v>
                </c:pt>
                <c:pt idx="49878">
                  <c:v>7.8950000000000006E-12</c:v>
                </c:pt>
                <c:pt idx="49879">
                  <c:v>7.897E-12</c:v>
                </c:pt>
                <c:pt idx="49880">
                  <c:v>7.8910000000000002E-12</c:v>
                </c:pt>
                <c:pt idx="49881">
                  <c:v>7.8920000000000007E-12</c:v>
                </c:pt>
                <c:pt idx="49882">
                  <c:v>7.8989999999999994E-12</c:v>
                </c:pt>
                <c:pt idx="49883">
                  <c:v>7.9019999999999992E-12</c:v>
                </c:pt>
                <c:pt idx="49884">
                  <c:v>7.8799999999999995E-12</c:v>
                </c:pt>
                <c:pt idx="49885">
                  <c:v>7.8790000000000007E-12</c:v>
                </c:pt>
                <c:pt idx="49886">
                  <c:v>7.8780000000000002E-12</c:v>
                </c:pt>
                <c:pt idx="49887">
                  <c:v>7.8839999999999999E-12</c:v>
                </c:pt>
                <c:pt idx="49888">
                  <c:v>7.8799999999999995E-12</c:v>
                </c:pt>
                <c:pt idx="49889">
                  <c:v>7.8769999999999997E-12</c:v>
                </c:pt>
                <c:pt idx="49890">
                  <c:v>7.8790000000000007E-12</c:v>
                </c:pt>
                <c:pt idx="49891">
                  <c:v>7.8829999999999994E-12</c:v>
                </c:pt>
                <c:pt idx="49892">
                  <c:v>7.8769999999999997E-12</c:v>
                </c:pt>
                <c:pt idx="49893">
                  <c:v>7.8790000000000007E-12</c:v>
                </c:pt>
                <c:pt idx="49894">
                  <c:v>7.8720000000000004E-12</c:v>
                </c:pt>
                <c:pt idx="49895">
                  <c:v>7.881E-12</c:v>
                </c:pt>
                <c:pt idx="49896">
                  <c:v>7.8709999999999999E-12</c:v>
                </c:pt>
                <c:pt idx="49897">
                  <c:v>7.8690000000000005E-12</c:v>
                </c:pt>
                <c:pt idx="49898">
                  <c:v>7.8609999999999997E-12</c:v>
                </c:pt>
                <c:pt idx="49899">
                  <c:v>7.8620000000000002E-12</c:v>
                </c:pt>
                <c:pt idx="49900">
                  <c:v>7.8509999999999996E-12</c:v>
                </c:pt>
                <c:pt idx="49901">
                  <c:v>7.8560000000000005E-12</c:v>
                </c:pt>
                <c:pt idx="49902">
                  <c:v>7.8479999999999997E-12</c:v>
                </c:pt>
                <c:pt idx="49903">
                  <c:v>7.8449999999999998E-12</c:v>
                </c:pt>
                <c:pt idx="49904">
                  <c:v>7.8460000000000003E-12</c:v>
                </c:pt>
                <c:pt idx="49905">
                  <c:v>7.8509999999999996E-12</c:v>
                </c:pt>
                <c:pt idx="49906">
                  <c:v>7.8419999999999999E-12</c:v>
                </c:pt>
                <c:pt idx="49907">
                  <c:v>7.8449999999999998E-12</c:v>
                </c:pt>
                <c:pt idx="49908">
                  <c:v>7.8419999999999999E-12</c:v>
                </c:pt>
                <c:pt idx="49909">
                  <c:v>7.8349999999999996E-12</c:v>
                </c:pt>
                <c:pt idx="49910">
                  <c:v>7.8360000000000001E-12</c:v>
                </c:pt>
                <c:pt idx="49911">
                  <c:v>7.8319999999999997E-12</c:v>
                </c:pt>
                <c:pt idx="49912">
                  <c:v>7.8309999999999992E-12</c:v>
                </c:pt>
                <c:pt idx="49913">
                  <c:v>7.8289999999999999E-12</c:v>
                </c:pt>
                <c:pt idx="49914">
                  <c:v>7.8249999999999995E-12</c:v>
                </c:pt>
                <c:pt idx="49915">
                  <c:v>7.8240000000000006E-12</c:v>
                </c:pt>
                <c:pt idx="49916">
                  <c:v>7.8140000000000004E-12</c:v>
                </c:pt>
                <c:pt idx="49917">
                  <c:v>7.8059999999999997E-12</c:v>
                </c:pt>
                <c:pt idx="49918">
                  <c:v>7.8059999999999997E-12</c:v>
                </c:pt>
                <c:pt idx="49919">
                  <c:v>7.7980000000000005E-12</c:v>
                </c:pt>
                <c:pt idx="49920">
                  <c:v>7.7850000000000005E-12</c:v>
                </c:pt>
                <c:pt idx="49921">
                  <c:v>7.7660000000000006E-12</c:v>
                </c:pt>
                <c:pt idx="49922">
                  <c:v>7.7709999999999999E-12</c:v>
                </c:pt>
                <c:pt idx="49923">
                  <c:v>7.7729999999999993E-12</c:v>
                </c:pt>
                <c:pt idx="49924">
                  <c:v>7.7560000000000005E-12</c:v>
                </c:pt>
                <c:pt idx="49925">
                  <c:v>7.7500000000000007E-12</c:v>
                </c:pt>
                <c:pt idx="49926">
                  <c:v>7.7490000000000002E-12</c:v>
                </c:pt>
                <c:pt idx="49927">
                  <c:v>7.7520000000000001E-12</c:v>
                </c:pt>
                <c:pt idx="49928">
                  <c:v>7.7500000000000007E-12</c:v>
                </c:pt>
                <c:pt idx="49929">
                  <c:v>7.7439999999999993E-12</c:v>
                </c:pt>
                <c:pt idx="49930">
                  <c:v>7.7319999999999998E-12</c:v>
                </c:pt>
                <c:pt idx="49931">
                  <c:v>7.7349999999999997E-12</c:v>
                </c:pt>
                <c:pt idx="49932">
                  <c:v>7.7240000000000006E-12</c:v>
                </c:pt>
                <c:pt idx="49933">
                  <c:v>7.7149999999999993E-12</c:v>
                </c:pt>
                <c:pt idx="49934">
                  <c:v>7.7070000000000002E-12</c:v>
                </c:pt>
                <c:pt idx="49935">
                  <c:v>7.7100000000000001E-12</c:v>
                </c:pt>
                <c:pt idx="49936">
                  <c:v>7.7050000000000008E-12</c:v>
                </c:pt>
                <c:pt idx="49937">
                  <c:v>7.7019999999999993E-12</c:v>
                </c:pt>
                <c:pt idx="49938">
                  <c:v>7.6880000000000004E-12</c:v>
                </c:pt>
                <c:pt idx="49939">
                  <c:v>7.6780000000000002E-12</c:v>
                </c:pt>
                <c:pt idx="49940">
                  <c:v>7.668E-12</c:v>
                </c:pt>
                <c:pt idx="49941">
                  <c:v>7.6560000000000005E-12</c:v>
                </c:pt>
                <c:pt idx="49942">
                  <c:v>7.6569999999999994E-12</c:v>
                </c:pt>
                <c:pt idx="49943">
                  <c:v>7.6509999999999996E-12</c:v>
                </c:pt>
                <c:pt idx="49944">
                  <c:v>7.6309999999999993E-12</c:v>
                </c:pt>
                <c:pt idx="49945">
                  <c:v>7.6270000000000005E-12</c:v>
                </c:pt>
                <c:pt idx="49946">
                  <c:v>7.6100000000000001E-12</c:v>
                </c:pt>
                <c:pt idx="49947">
                  <c:v>7.6089999999999996E-12</c:v>
                </c:pt>
                <c:pt idx="49948">
                  <c:v>7.6010000000000004E-12</c:v>
                </c:pt>
                <c:pt idx="49949">
                  <c:v>7.5869999999999999E-12</c:v>
                </c:pt>
                <c:pt idx="49950">
                  <c:v>7.4140000000000005E-12</c:v>
                </c:pt>
                <c:pt idx="49951">
                  <c:v>7.3469999999999993E-12</c:v>
                </c:pt>
                <c:pt idx="49952">
                  <c:v>7.3140000000000005E-12</c:v>
                </c:pt>
                <c:pt idx="49953">
                  <c:v>7.3149999999999994E-12</c:v>
                </c:pt>
                <c:pt idx="49954">
                  <c:v>7.3179999999999993E-12</c:v>
                </c:pt>
                <c:pt idx="49955">
                  <c:v>7.329E-12</c:v>
                </c:pt>
                <c:pt idx="49956">
                  <c:v>7.3379999999999996E-12</c:v>
                </c:pt>
                <c:pt idx="49957">
                  <c:v>7.3509999999999997E-12</c:v>
                </c:pt>
                <c:pt idx="49958">
                  <c:v>7.3569999999999994E-12</c:v>
                </c:pt>
                <c:pt idx="49959">
                  <c:v>7.3699999999999995E-12</c:v>
                </c:pt>
                <c:pt idx="49960">
                  <c:v>7.3690000000000006E-12</c:v>
                </c:pt>
                <c:pt idx="49961">
                  <c:v>7.371E-12</c:v>
                </c:pt>
                <c:pt idx="49962">
                  <c:v>7.3669999999999996E-12</c:v>
                </c:pt>
                <c:pt idx="49963">
                  <c:v>7.3759999999999993E-12</c:v>
                </c:pt>
                <c:pt idx="49964">
                  <c:v>7.3690000000000006E-12</c:v>
                </c:pt>
                <c:pt idx="49965">
                  <c:v>7.3720000000000005E-12</c:v>
                </c:pt>
                <c:pt idx="49966">
                  <c:v>7.3590000000000004E-12</c:v>
                </c:pt>
                <c:pt idx="49967">
                  <c:v>7.3560000000000006E-12</c:v>
                </c:pt>
                <c:pt idx="49968">
                  <c:v>7.3439999999999994E-12</c:v>
                </c:pt>
                <c:pt idx="49969">
                  <c:v>7.3319999999999999E-12</c:v>
                </c:pt>
                <c:pt idx="49970">
                  <c:v>7.3140000000000005E-12</c:v>
                </c:pt>
                <c:pt idx="49971">
                  <c:v>7.3049999999999993E-12</c:v>
                </c:pt>
                <c:pt idx="49972">
                  <c:v>7.2950000000000007E-12</c:v>
                </c:pt>
                <c:pt idx="49973">
                  <c:v>7.2829999999999996E-12</c:v>
                </c:pt>
                <c:pt idx="49974">
                  <c:v>7.2669999999999996E-12</c:v>
                </c:pt>
                <c:pt idx="49975">
                  <c:v>7.2639999999999997E-12</c:v>
                </c:pt>
                <c:pt idx="49976">
                  <c:v>7.2490000000000003E-12</c:v>
                </c:pt>
                <c:pt idx="49977">
                  <c:v>7.2490000000000003E-12</c:v>
                </c:pt>
                <c:pt idx="49978">
                  <c:v>7.242E-12</c:v>
                </c:pt>
                <c:pt idx="49979">
                  <c:v>7.2340000000000001E-12</c:v>
                </c:pt>
                <c:pt idx="49980">
                  <c:v>7.2200000000000003E-12</c:v>
                </c:pt>
                <c:pt idx="49981">
                  <c:v>7.2189999999999998E-12</c:v>
                </c:pt>
                <c:pt idx="49982">
                  <c:v>7.2050000000000001E-12</c:v>
                </c:pt>
                <c:pt idx="49983">
                  <c:v>7.2E-12</c:v>
                </c:pt>
                <c:pt idx="49984">
                  <c:v>7.1879999999999997E-12</c:v>
                </c:pt>
                <c:pt idx="49985">
                  <c:v>7.1810000000000002E-12</c:v>
                </c:pt>
                <c:pt idx="49986">
                  <c:v>7.1620000000000004E-12</c:v>
                </c:pt>
                <c:pt idx="49987">
                  <c:v>7.1609999999999999E-12</c:v>
                </c:pt>
                <c:pt idx="49988">
                  <c:v>7.1420000000000001E-12</c:v>
                </c:pt>
                <c:pt idx="49989">
                  <c:v>7.129E-12</c:v>
                </c:pt>
                <c:pt idx="49990">
                  <c:v>7.1169999999999997E-12</c:v>
                </c:pt>
                <c:pt idx="49991">
                  <c:v>7.1100000000000002E-12</c:v>
                </c:pt>
                <c:pt idx="49992">
                  <c:v>7.1059999999999998E-12</c:v>
                </c:pt>
                <c:pt idx="49993">
                  <c:v>7.0959999999999997E-12</c:v>
                </c:pt>
                <c:pt idx="49994">
                  <c:v>7.0879999999999997E-12</c:v>
                </c:pt>
                <c:pt idx="49995">
                  <c:v>7.0810000000000002E-12</c:v>
                </c:pt>
                <c:pt idx="49996">
                  <c:v>7.0589999999999997E-12</c:v>
                </c:pt>
                <c:pt idx="49997">
                  <c:v>7.0500000000000001E-12</c:v>
                </c:pt>
                <c:pt idx="49998">
                  <c:v>7.0390000000000002E-12</c:v>
                </c:pt>
                <c:pt idx="49999">
                  <c:v>7.0299999999999997E-12</c:v>
                </c:pt>
                <c:pt idx="50000">
                  <c:v>7.0200000000000004E-12</c:v>
                </c:pt>
                <c:pt idx="50001">
                  <c:v>7.0100000000000002E-12</c:v>
                </c:pt>
                <c:pt idx="50002">
                  <c:v>7.0029999999999999E-12</c:v>
                </c:pt>
                <c:pt idx="50003">
                  <c:v>6.9979999999999999E-12</c:v>
                </c:pt>
                <c:pt idx="50004">
                  <c:v>6.9910000000000004E-12</c:v>
                </c:pt>
                <c:pt idx="50005">
                  <c:v>6.9840000000000001E-12</c:v>
                </c:pt>
                <c:pt idx="50006">
                  <c:v>6.9749999999999997E-12</c:v>
                </c:pt>
                <c:pt idx="50007">
                  <c:v>6.9669999999999997E-12</c:v>
                </c:pt>
                <c:pt idx="50008">
                  <c:v>6.9550000000000002E-12</c:v>
                </c:pt>
                <c:pt idx="50009">
                  <c:v>6.9550000000000002E-12</c:v>
                </c:pt>
                <c:pt idx="50010">
                  <c:v>6.9429999999999998E-12</c:v>
                </c:pt>
                <c:pt idx="50011">
                  <c:v>6.9360000000000003E-12</c:v>
                </c:pt>
                <c:pt idx="50012">
                  <c:v>6.924E-12</c:v>
                </c:pt>
                <c:pt idx="50013">
                  <c:v>6.9200000000000004E-12</c:v>
                </c:pt>
                <c:pt idx="50014">
                  <c:v>6.9130000000000001E-12</c:v>
                </c:pt>
                <c:pt idx="50015">
                  <c:v>6.9059999999999999E-12</c:v>
                </c:pt>
                <c:pt idx="50016">
                  <c:v>6.895E-12</c:v>
                </c:pt>
                <c:pt idx="50017">
                  <c:v>6.8909999999999996E-12</c:v>
                </c:pt>
                <c:pt idx="50018">
                  <c:v>6.8710000000000001E-12</c:v>
                </c:pt>
                <c:pt idx="50019">
                  <c:v>6.8710000000000001E-12</c:v>
                </c:pt>
                <c:pt idx="50020">
                  <c:v>6.8680000000000002E-12</c:v>
                </c:pt>
                <c:pt idx="50021">
                  <c:v>6.8650000000000003E-12</c:v>
                </c:pt>
                <c:pt idx="50022">
                  <c:v>6.8490000000000004E-12</c:v>
                </c:pt>
                <c:pt idx="50023">
                  <c:v>6.845E-12</c:v>
                </c:pt>
                <c:pt idx="50024">
                  <c:v>6.8379999999999997E-12</c:v>
                </c:pt>
                <c:pt idx="50025">
                  <c:v>6.8349999999999999E-12</c:v>
                </c:pt>
                <c:pt idx="50026">
                  <c:v>6.832E-12</c:v>
                </c:pt>
                <c:pt idx="50027">
                  <c:v>6.8230000000000003E-12</c:v>
                </c:pt>
                <c:pt idx="50028">
                  <c:v>6.8180000000000002E-12</c:v>
                </c:pt>
                <c:pt idx="50029">
                  <c:v>6.8139999999999998E-12</c:v>
                </c:pt>
                <c:pt idx="50030">
                  <c:v>6.8059999999999999E-12</c:v>
                </c:pt>
                <c:pt idx="50031">
                  <c:v>6.803E-12</c:v>
                </c:pt>
                <c:pt idx="50032">
                  <c:v>6.795E-12</c:v>
                </c:pt>
                <c:pt idx="50033">
                  <c:v>6.7940000000000003E-12</c:v>
                </c:pt>
                <c:pt idx="50034">
                  <c:v>6.7890000000000003E-12</c:v>
                </c:pt>
                <c:pt idx="50035">
                  <c:v>6.7899999999999999E-12</c:v>
                </c:pt>
                <c:pt idx="50036">
                  <c:v>6.7810000000000003E-12</c:v>
                </c:pt>
                <c:pt idx="50037">
                  <c:v>6.7790000000000001E-12</c:v>
                </c:pt>
                <c:pt idx="50038">
                  <c:v>6.7689999999999999E-12</c:v>
                </c:pt>
                <c:pt idx="50039">
                  <c:v>6.7669999999999997E-12</c:v>
                </c:pt>
                <c:pt idx="50040">
                  <c:v>6.7669999999999997E-12</c:v>
                </c:pt>
                <c:pt idx="50041">
                  <c:v>6.7650000000000004E-12</c:v>
                </c:pt>
                <c:pt idx="50042">
                  <c:v>6.7589999999999998E-12</c:v>
                </c:pt>
                <c:pt idx="50043">
                  <c:v>6.7619999999999997E-12</c:v>
                </c:pt>
                <c:pt idx="50044">
                  <c:v>6.7650000000000004E-12</c:v>
                </c:pt>
                <c:pt idx="50045">
                  <c:v>6.7630000000000002E-12</c:v>
                </c:pt>
                <c:pt idx="50046">
                  <c:v>6.753E-12</c:v>
                </c:pt>
                <c:pt idx="50047">
                  <c:v>6.7489999999999996E-12</c:v>
                </c:pt>
                <c:pt idx="50048">
                  <c:v>6.732E-12</c:v>
                </c:pt>
                <c:pt idx="50049">
                  <c:v>6.732E-12</c:v>
                </c:pt>
                <c:pt idx="50050">
                  <c:v>6.7290000000000001E-12</c:v>
                </c:pt>
                <c:pt idx="50051">
                  <c:v>6.7290000000000001E-12</c:v>
                </c:pt>
                <c:pt idx="50052">
                  <c:v>6.7219999999999998E-12</c:v>
                </c:pt>
                <c:pt idx="50053">
                  <c:v>6.7260000000000002E-12</c:v>
                </c:pt>
                <c:pt idx="50054">
                  <c:v>6.724E-12</c:v>
                </c:pt>
                <c:pt idx="50055">
                  <c:v>6.7290000000000001E-12</c:v>
                </c:pt>
                <c:pt idx="50056">
                  <c:v>6.7189999999999999E-12</c:v>
                </c:pt>
                <c:pt idx="50057">
                  <c:v>6.7260000000000002E-12</c:v>
                </c:pt>
                <c:pt idx="50058">
                  <c:v>6.7260000000000002E-12</c:v>
                </c:pt>
                <c:pt idx="50059">
                  <c:v>6.7310000000000003E-12</c:v>
                </c:pt>
                <c:pt idx="50060">
                  <c:v>6.7219999999999998E-12</c:v>
                </c:pt>
                <c:pt idx="50061">
                  <c:v>6.7290000000000001E-12</c:v>
                </c:pt>
                <c:pt idx="50062">
                  <c:v>6.7299999999999998E-12</c:v>
                </c:pt>
                <c:pt idx="50063">
                  <c:v>6.724E-12</c:v>
                </c:pt>
                <c:pt idx="50064">
                  <c:v>6.7230000000000003E-12</c:v>
                </c:pt>
                <c:pt idx="50065">
                  <c:v>6.7169999999999998E-12</c:v>
                </c:pt>
                <c:pt idx="50066">
                  <c:v>6.7210000000000001E-12</c:v>
                </c:pt>
                <c:pt idx="50067">
                  <c:v>6.7290000000000001E-12</c:v>
                </c:pt>
                <c:pt idx="50068">
                  <c:v>6.7269999999999999E-12</c:v>
                </c:pt>
                <c:pt idx="50069">
                  <c:v>6.7340000000000002E-12</c:v>
                </c:pt>
                <c:pt idx="50070">
                  <c:v>6.7390000000000003E-12</c:v>
                </c:pt>
                <c:pt idx="50071">
                  <c:v>6.7520000000000003E-12</c:v>
                </c:pt>
                <c:pt idx="50072">
                  <c:v>6.7390000000000003E-12</c:v>
                </c:pt>
                <c:pt idx="50073">
                  <c:v>6.7360000000000004E-12</c:v>
                </c:pt>
                <c:pt idx="50074">
                  <c:v>6.745E-12</c:v>
                </c:pt>
                <c:pt idx="50075">
                  <c:v>6.7440000000000003E-12</c:v>
                </c:pt>
                <c:pt idx="50076">
                  <c:v>6.7360000000000004E-12</c:v>
                </c:pt>
                <c:pt idx="50077">
                  <c:v>6.7390000000000003E-12</c:v>
                </c:pt>
                <c:pt idx="50078">
                  <c:v>6.7459999999999997E-12</c:v>
                </c:pt>
                <c:pt idx="50079">
                  <c:v>6.7420000000000002E-12</c:v>
                </c:pt>
                <c:pt idx="50080">
                  <c:v>6.7340000000000002E-12</c:v>
                </c:pt>
                <c:pt idx="50081">
                  <c:v>6.7340000000000002E-12</c:v>
                </c:pt>
                <c:pt idx="50082">
                  <c:v>6.7500000000000001E-12</c:v>
                </c:pt>
                <c:pt idx="50083">
                  <c:v>6.7459999999999997E-12</c:v>
                </c:pt>
                <c:pt idx="50084">
                  <c:v>6.7349999999999999E-12</c:v>
                </c:pt>
                <c:pt idx="50085">
                  <c:v>6.745E-12</c:v>
                </c:pt>
                <c:pt idx="50086">
                  <c:v>6.7329999999999997E-12</c:v>
                </c:pt>
                <c:pt idx="50087">
                  <c:v>6.7440000000000003E-12</c:v>
                </c:pt>
                <c:pt idx="50088">
                  <c:v>6.7520000000000003E-12</c:v>
                </c:pt>
                <c:pt idx="50089">
                  <c:v>6.7570000000000004E-12</c:v>
                </c:pt>
                <c:pt idx="50090">
                  <c:v>6.7459999999999997E-12</c:v>
                </c:pt>
                <c:pt idx="50091">
                  <c:v>6.7509999999999998E-12</c:v>
                </c:pt>
                <c:pt idx="50092">
                  <c:v>6.7360000000000004E-12</c:v>
                </c:pt>
                <c:pt idx="50093">
                  <c:v>6.761E-12</c:v>
                </c:pt>
                <c:pt idx="50094">
                  <c:v>6.7600000000000003E-12</c:v>
                </c:pt>
                <c:pt idx="50095">
                  <c:v>6.7639999999999999E-12</c:v>
                </c:pt>
                <c:pt idx="50096">
                  <c:v>6.761E-12</c:v>
                </c:pt>
                <c:pt idx="50097">
                  <c:v>6.7810000000000003E-12</c:v>
                </c:pt>
                <c:pt idx="50098">
                  <c:v>6.7860000000000004E-12</c:v>
                </c:pt>
                <c:pt idx="50099">
                  <c:v>6.7840000000000002E-12</c:v>
                </c:pt>
                <c:pt idx="50100">
                  <c:v>6.774E-12</c:v>
                </c:pt>
                <c:pt idx="50101">
                  <c:v>6.7870000000000001E-12</c:v>
                </c:pt>
                <c:pt idx="50102">
                  <c:v>6.7899999999999999E-12</c:v>
                </c:pt>
                <c:pt idx="50103">
                  <c:v>6.7940000000000003E-12</c:v>
                </c:pt>
                <c:pt idx="50104">
                  <c:v>6.7829999999999997E-12</c:v>
                </c:pt>
                <c:pt idx="50105">
                  <c:v>6.782E-12</c:v>
                </c:pt>
                <c:pt idx="50106">
                  <c:v>6.7829999999999997E-12</c:v>
                </c:pt>
                <c:pt idx="50107">
                  <c:v>6.7920000000000001E-12</c:v>
                </c:pt>
                <c:pt idx="50108">
                  <c:v>6.7899999999999999E-12</c:v>
                </c:pt>
                <c:pt idx="50109">
                  <c:v>6.8050000000000002E-12</c:v>
                </c:pt>
                <c:pt idx="50110">
                  <c:v>6.8050000000000002E-12</c:v>
                </c:pt>
                <c:pt idx="50111">
                  <c:v>6.8150000000000003E-12</c:v>
                </c:pt>
                <c:pt idx="50112">
                  <c:v>6.8199999999999996E-12</c:v>
                </c:pt>
                <c:pt idx="50113">
                  <c:v>6.8269999999999999E-12</c:v>
                </c:pt>
                <c:pt idx="50114">
                  <c:v>6.824E-12</c:v>
                </c:pt>
                <c:pt idx="50115">
                  <c:v>6.8280000000000004E-12</c:v>
                </c:pt>
                <c:pt idx="50116">
                  <c:v>6.8349999999999999E-12</c:v>
                </c:pt>
                <c:pt idx="50117">
                  <c:v>6.8409999999999996E-12</c:v>
                </c:pt>
                <c:pt idx="50118">
                  <c:v>6.8490000000000004E-12</c:v>
                </c:pt>
                <c:pt idx="50119">
                  <c:v>6.8669999999999997E-12</c:v>
                </c:pt>
                <c:pt idx="50120">
                  <c:v>6.8710000000000001E-12</c:v>
                </c:pt>
                <c:pt idx="50121">
                  <c:v>6.8840000000000002E-12</c:v>
                </c:pt>
                <c:pt idx="50122">
                  <c:v>6.8909999999999996E-12</c:v>
                </c:pt>
                <c:pt idx="50123">
                  <c:v>6.9189999999999999E-12</c:v>
                </c:pt>
                <c:pt idx="50124">
                  <c:v>6.9249999999999997E-12</c:v>
                </c:pt>
                <c:pt idx="50125">
                  <c:v>6.9219999999999998E-12</c:v>
                </c:pt>
                <c:pt idx="50126">
                  <c:v>6.9479999999999999E-12</c:v>
                </c:pt>
                <c:pt idx="50127">
                  <c:v>6.958E-12</c:v>
                </c:pt>
                <c:pt idx="50128">
                  <c:v>6.9680000000000002E-12</c:v>
                </c:pt>
                <c:pt idx="50129">
                  <c:v>6.979E-12</c:v>
                </c:pt>
                <c:pt idx="50130">
                  <c:v>6.9769999999999999E-12</c:v>
                </c:pt>
                <c:pt idx="50131">
                  <c:v>6.9920000000000001E-12</c:v>
                </c:pt>
                <c:pt idx="50132">
                  <c:v>7.0039999999999996E-12</c:v>
                </c:pt>
                <c:pt idx="50133">
                  <c:v>7.0109999999999999E-12</c:v>
                </c:pt>
                <c:pt idx="50134">
                  <c:v>7.0100000000000002E-12</c:v>
                </c:pt>
                <c:pt idx="50135">
                  <c:v>7.0150000000000003E-12</c:v>
                </c:pt>
                <c:pt idx="50136">
                  <c:v>7.0210000000000001E-12</c:v>
                </c:pt>
                <c:pt idx="50137">
                  <c:v>7.0399999999999999E-12</c:v>
                </c:pt>
                <c:pt idx="50138">
                  <c:v>7.045E-12</c:v>
                </c:pt>
                <c:pt idx="50139">
                  <c:v>7.0529999999999999E-12</c:v>
                </c:pt>
                <c:pt idx="50140">
                  <c:v>7.0539999999999996E-12</c:v>
                </c:pt>
                <c:pt idx="50141">
                  <c:v>7.058E-12</c:v>
                </c:pt>
                <c:pt idx="50142">
                  <c:v>7.0639999999999998E-12</c:v>
                </c:pt>
                <c:pt idx="50143">
                  <c:v>7.079E-12</c:v>
                </c:pt>
                <c:pt idx="50144">
                  <c:v>7.0929999999999998E-12</c:v>
                </c:pt>
                <c:pt idx="50145">
                  <c:v>7.1020000000000002E-12</c:v>
                </c:pt>
                <c:pt idx="50146">
                  <c:v>7.0959999999999997E-12</c:v>
                </c:pt>
                <c:pt idx="50147">
                  <c:v>7.108E-12</c:v>
                </c:pt>
                <c:pt idx="50148">
                  <c:v>7.1139999999999998E-12</c:v>
                </c:pt>
                <c:pt idx="50149">
                  <c:v>7.1230000000000002E-12</c:v>
                </c:pt>
                <c:pt idx="50150">
                  <c:v>7.1230000000000002E-12</c:v>
                </c:pt>
                <c:pt idx="50151">
                  <c:v>7.1470000000000001E-12</c:v>
                </c:pt>
                <c:pt idx="50152">
                  <c:v>7.15E-12</c:v>
                </c:pt>
                <c:pt idx="50153">
                  <c:v>7.1589999999999997E-12</c:v>
                </c:pt>
                <c:pt idx="50154">
                  <c:v>7.1620000000000004E-12</c:v>
                </c:pt>
                <c:pt idx="50155">
                  <c:v>7.1669999999999997E-12</c:v>
                </c:pt>
                <c:pt idx="50156">
                  <c:v>7.1739999999999999E-12</c:v>
                </c:pt>
                <c:pt idx="50157">
                  <c:v>7.1940000000000002E-12</c:v>
                </c:pt>
                <c:pt idx="50158">
                  <c:v>7.1929999999999997E-12</c:v>
                </c:pt>
                <c:pt idx="50159">
                  <c:v>7.2070000000000003E-12</c:v>
                </c:pt>
                <c:pt idx="50160">
                  <c:v>7.2120000000000004E-12</c:v>
                </c:pt>
                <c:pt idx="50161">
                  <c:v>7.2280000000000003E-12</c:v>
                </c:pt>
                <c:pt idx="50162">
                  <c:v>7.2249999999999996E-12</c:v>
                </c:pt>
                <c:pt idx="50163">
                  <c:v>7.2459999999999996E-12</c:v>
                </c:pt>
                <c:pt idx="50164">
                  <c:v>7.2490000000000003E-12</c:v>
                </c:pt>
                <c:pt idx="50165">
                  <c:v>7.2550000000000001E-12</c:v>
                </c:pt>
                <c:pt idx="50166">
                  <c:v>7.2559999999999998E-12</c:v>
                </c:pt>
                <c:pt idx="50167">
                  <c:v>7.2759999999999993E-12</c:v>
                </c:pt>
                <c:pt idx="50168">
                  <c:v>7.2840000000000001E-12</c:v>
                </c:pt>
                <c:pt idx="50169">
                  <c:v>7.2910000000000003E-12</c:v>
                </c:pt>
                <c:pt idx="50170">
                  <c:v>7.2970000000000001E-12</c:v>
                </c:pt>
                <c:pt idx="50171">
                  <c:v>7.3100000000000002E-12</c:v>
                </c:pt>
                <c:pt idx="50172">
                  <c:v>7.3110000000000007E-12</c:v>
                </c:pt>
                <c:pt idx="50173">
                  <c:v>7.3270000000000006E-12</c:v>
                </c:pt>
                <c:pt idx="50174">
                  <c:v>7.3319999999999999E-12</c:v>
                </c:pt>
                <c:pt idx="50175">
                  <c:v>7.3460000000000004E-12</c:v>
                </c:pt>
                <c:pt idx="50176">
                  <c:v>7.3479999999999998E-12</c:v>
                </c:pt>
                <c:pt idx="50177">
                  <c:v>7.3560000000000006E-12</c:v>
                </c:pt>
                <c:pt idx="50178">
                  <c:v>7.3699999999999995E-12</c:v>
                </c:pt>
                <c:pt idx="50179">
                  <c:v>7.3820000000000007E-12</c:v>
                </c:pt>
                <c:pt idx="50180">
                  <c:v>7.3940000000000002E-12</c:v>
                </c:pt>
                <c:pt idx="50181">
                  <c:v>7.4010000000000005E-12</c:v>
                </c:pt>
                <c:pt idx="50182">
                  <c:v>7.4119999999999995E-12</c:v>
                </c:pt>
                <c:pt idx="50183">
                  <c:v>7.4230000000000002E-12</c:v>
                </c:pt>
                <c:pt idx="50184">
                  <c:v>7.4339999999999992E-12</c:v>
                </c:pt>
                <c:pt idx="50185">
                  <c:v>7.4409999999999995E-12</c:v>
                </c:pt>
                <c:pt idx="50186">
                  <c:v>7.4520000000000002E-12</c:v>
                </c:pt>
                <c:pt idx="50187">
                  <c:v>7.4590000000000004E-12</c:v>
                </c:pt>
                <c:pt idx="50188">
                  <c:v>7.4590000000000004E-12</c:v>
                </c:pt>
                <c:pt idx="50189">
                  <c:v>7.4629999999999992E-12</c:v>
                </c:pt>
                <c:pt idx="50190">
                  <c:v>7.4759999999999992E-12</c:v>
                </c:pt>
                <c:pt idx="50191">
                  <c:v>7.4829999999999995E-12</c:v>
                </c:pt>
                <c:pt idx="50192">
                  <c:v>7.4929999999999997E-12</c:v>
                </c:pt>
                <c:pt idx="50193">
                  <c:v>7.5110000000000006E-12</c:v>
                </c:pt>
                <c:pt idx="50194">
                  <c:v>7.5200000000000003E-12</c:v>
                </c:pt>
                <c:pt idx="50195">
                  <c:v>7.5349999999999997E-12</c:v>
                </c:pt>
                <c:pt idx="50196">
                  <c:v>7.5360000000000002E-12</c:v>
                </c:pt>
                <c:pt idx="50197">
                  <c:v>7.5500000000000007E-12</c:v>
                </c:pt>
                <c:pt idx="50198">
                  <c:v>7.5609999999999998E-12</c:v>
                </c:pt>
                <c:pt idx="50199">
                  <c:v>7.5780000000000002E-12</c:v>
                </c:pt>
                <c:pt idx="50200">
                  <c:v>7.5910000000000003E-12</c:v>
                </c:pt>
                <c:pt idx="50201">
                  <c:v>7.5889999999999993E-12</c:v>
                </c:pt>
                <c:pt idx="50202">
                  <c:v>7.5929999999999997E-12</c:v>
                </c:pt>
                <c:pt idx="50203">
                  <c:v>7.6019999999999993E-12</c:v>
                </c:pt>
                <c:pt idx="50204">
                  <c:v>7.613E-12</c:v>
                </c:pt>
                <c:pt idx="50205">
                  <c:v>7.6330000000000003E-12</c:v>
                </c:pt>
                <c:pt idx="50206">
                  <c:v>7.6469999999999992E-12</c:v>
                </c:pt>
                <c:pt idx="50207">
                  <c:v>7.6579999999999999E-12</c:v>
                </c:pt>
                <c:pt idx="50208">
                  <c:v>7.668E-12</c:v>
                </c:pt>
                <c:pt idx="50209">
                  <c:v>7.6929999999999996E-12</c:v>
                </c:pt>
                <c:pt idx="50210">
                  <c:v>7.7010000000000004E-12</c:v>
                </c:pt>
                <c:pt idx="50211">
                  <c:v>7.7370000000000007E-12</c:v>
                </c:pt>
                <c:pt idx="50212">
                  <c:v>7.7520000000000001E-12</c:v>
                </c:pt>
                <c:pt idx="50213">
                  <c:v>7.7639999999999996E-12</c:v>
                </c:pt>
                <c:pt idx="50214">
                  <c:v>7.7590000000000004E-12</c:v>
                </c:pt>
                <c:pt idx="50215">
                  <c:v>7.7660000000000006E-12</c:v>
                </c:pt>
                <c:pt idx="50216">
                  <c:v>7.7650000000000001E-12</c:v>
                </c:pt>
                <c:pt idx="50217">
                  <c:v>7.7739999999999998E-12</c:v>
                </c:pt>
                <c:pt idx="50218">
                  <c:v>7.7709999999999999E-12</c:v>
                </c:pt>
                <c:pt idx="50219">
                  <c:v>7.7760000000000008E-12</c:v>
                </c:pt>
                <c:pt idx="50220">
                  <c:v>7.7739999999999998E-12</c:v>
                </c:pt>
                <c:pt idx="50221">
                  <c:v>7.7720000000000004E-12</c:v>
                </c:pt>
                <c:pt idx="50222">
                  <c:v>7.7699999999999994E-12</c:v>
                </c:pt>
                <c:pt idx="50223">
                  <c:v>7.7799999999999996E-12</c:v>
                </c:pt>
                <c:pt idx="50224">
                  <c:v>7.7820000000000006E-12</c:v>
                </c:pt>
                <c:pt idx="50225">
                  <c:v>7.797E-12</c:v>
                </c:pt>
                <c:pt idx="50226">
                  <c:v>7.7940000000000001E-12</c:v>
                </c:pt>
                <c:pt idx="50227">
                  <c:v>7.8019999999999993E-12</c:v>
                </c:pt>
                <c:pt idx="50228">
                  <c:v>7.8080000000000007E-12</c:v>
                </c:pt>
                <c:pt idx="50229">
                  <c:v>7.8140000000000004E-12</c:v>
                </c:pt>
                <c:pt idx="50230">
                  <c:v>7.8050000000000008E-12</c:v>
                </c:pt>
                <c:pt idx="50231">
                  <c:v>7.8249999999999995E-12</c:v>
                </c:pt>
                <c:pt idx="50232">
                  <c:v>7.8240000000000006E-12</c:v>
                </c:pt>
                <c:pt idx="50233">
                  <c:v>7.8300000000000004E-12</c:v>
                </c:pt>
                <c:pt idx="50234">
                  <c:v>7.8309999999999992E-12</c:v>
                </c:pt>
                <c:pt idx="50235">
                  <c:v>7.8409999999999994E-12</c:v>
                </c:pt>
                <c:pt idx="50236">
                  <c:v>7.8470000000000008E-12</c:v>
                </c:pt>
                <c:pt idx="50237">
                  <c:v>7.8560000000000005E-12</c:v>
                </c:pt>
                <c:pt idx="50238">
                  <c:v>7.8609999999999997E-12</c:v>
                </c:pt>
                <c:pt idx="50239">
                  <c:v>7.8739999999999998E-12</c:v>
                </c:pt>
                <c:pt idx="50240">
                  <c:v>7.8750000000000003E-12</c:v>
                </c:pt>
                <c:pt idx="50241">
                  <c:v>7.8769999999999997E-12</c:v>
                </c:pt>
                <c:pt idx="50242">
                  <c:v>7.8790000000000007E-12</c:v>
                </c:pt>
                <c:pt idx="50243">
                  <c:v>7.8910000000000002E-12</c:v>
                </c:pt>
                <c:pt idx="50244">
                  <c:v>7.8739999999999998E-12</c:v>
                </c:pt>
                <c:pt idx="50245">
                  <c:v>7.8920000000000007E-12</c:v>
                </c:pt>
                <c:pt idx="50246">
                  <c:v>7.8959999999999995E-12</c:v>
                </c:pt>
                <c:pt idx="50247">
                  <c:v>7.8910000000000002E-12</c:v>
                </c:pt>
                <c:pt idx="50248">
                  <c:v>7.9019999999999992E-12</c:v>
                </c:pt>
                <c:pt idx="50249">
                  <c:v>7.9170000000000003E-12</c:v>
                </c:pt>
                <c:pt idx="50250">
                  <c:v>7.9249999999999995E-12</c:v>
                </c:pt>
                <c:pt idx="50251">
                  <c:v>7.9210000000000007E-12</c:v>
                </c:pt>
                <c:pt idx="50252">
                  <c:v>7.9230000000000001E-12</c:v>
                </c:pt>
                <c:pt idx="50253">
                  <c:v>7.9300000000000003E-12</c:v>
                </c:pt>
                <c:pt idx="50254">
                  <c:v>7.9360000000000001E-12</c:v>
                </c:pt>
                <c:pt idx="50255">
                  <c:v>7.9490000000000002E-12</c:v>
                </c:pt>
                <c:pt idx="50256">
                  <c:v>7.9539999999999994E-12</c:v>
                </c:pt>
                <c:pt idx="50257">
                  <c:v>7.9509999999999995E-12</c:v>
                </c:pt>
                <c:pt idx="50258">
                  <c:v>7.952E-12</c:v>
                </c:pt>
                <c:pt idx="50259">
                  <c:v>7.9609999999999997E-12</c:v>
                </c:pt>
                <c:pt idx="50260">
                  <c:v>7.9620000000000002E-12</c:v>
                </c:pt>
                <c:pt idx="50261">
                  <c:v>7.9760000000000007E-12</c:v>
                </c:pt>
                <c:pt idx="50262">
                  <c:v>7.9850000000000004E-12</c:v>
                </c:pt>
                <c:pt idx="50263">
                  <c:v>7.9950000000000006E-12</c:v>
                </c:pt>
                <c:pt idx="50264">
                  <c:v>8.0040000000000002E-12</c:v>
                </c:pt>
                <c:pt idx="50265">
                  <c:v>8.0180000000000008E-12</c:v>
                </c:pt>
                <c:pt idx="50266">
                  <c:v>8.0270000000000004E-12</c:v>
                </c:pt>
                <c:pt idx="50267">
                  <c:v>8.0319999999999997E-12</c:v>
                </c:pt>
                <c:pt idx="50268">
                  <c:v>8.0400000000000005E-12</c:v>
                </c:pt>
                <c:pt idx="50269">
                  <c:v>8.0509999999999995E-12</c:v>
                </c:pt>
                <c:pt idx="50270">
                  <c:v>8.0569999999999993E-12</c:v>
                </c:pt>
                <c:pt idx="50271">
                  <c:v>8.0479999999999996E-12</c:v>
                </c:pt>
                <c:pt idx="50272">
                  <c:v>8.0479999999999996E-12</c:v>
                </c:pt>
                <c:pt idx="50273">
                  <c:v>8.0579999999999998E-12</c:v>
                </c:pt>
                <c:pt idx="50274">
                  <c:v>8.0600000000000008E-12</c:v>
                </c:pt>
                <c:pt idx="50275">
                  <c:v>8.0560000000000004E-12</c:v>
                </c:pt>
                <c:pt idx="50276">
                  <c:v>8.0729999999999992E-12</c:v>
                </c:pt>
                <c:pt idx="50277">
                  <c:v>8.081E-12</c:v>
                </c:pt>
                <c:pt idx="50278">
                  <c:v>8.094E-12</c:v>
                </c:pt>
                <c:pt idx="50279">
                  <c:v>8.0859999999999993E-12</c:v>
                </c:pt>
                <c:pt idx="50280">
                  <c:v>8.0899999999999997E-12</c:v>
                </c:pt>
                <c:pt idx="50281">
                  <c:v>8.094E-12</c:v>
                </c:pt>
                <c:pt idx="50282">
                  <c:v>8.1070000000000001E-12</c:v>
                </c:pt>
                <c:pt idx="50283">
                  <c:v>8.1110000000000005E-12</c:v>
                </c:pt>
                <c:pt idx="50284">
                  <c:v>8.1089999999999995E-12</c:v>
                </c:pt>
                <c:pt idx="50285">
                  <c:v>8.1219999999999995E-12</c:v>
                </c:pt>
                <c:pt idx="50286">
                  <c:v>8.1219999999999995E-12</c:v>
                </c:pt>
                <c:pt idx="50287">
                  <c:v>8.1249999999999994E-12</c:v>
                </c:pt>
                <c:pt idx="50288">
                  <c:v>8.1240000000000005E-12</c:v>
                </c:pt>
                <c:pt idx="50289">
                  <c:v>8.1310000000000008E-12</c:v>
                </c:pt>
                <c:pt idx="50290">
                  <c:v>8.1270000000000004E-12</c:v>
                </c:pt>
                <c:pt idx="50291">
                  <c:v>8.1240000000000005E-12</c:v>
                </c:pt>
                <c:pt idx="50292">
                  <c:v>8.1219999999999995E-12</c:v>
                </c:pt>
                <c:pt idx="50293">
                  <c:v>8.1319999999999997E-12</c:v>
                </c:pt>
                <c:pt idx="50294">
                  <c:v>8.1330000000000002E-12</c:v>
                </c:pt>
                <c:pt idx="50295">
                  <c:v>8.1360000000000001E-12</c:v>
                </c:pt>
                <c:pt idx="50296">
                  <c:v>8.1249999999999994E-12</c:v>
                </c:pt>
                <c:pt idx="50297">
                  <c:v>8.1270000000000004E-12</c:v>
                </c:pt>
                <c:pt idx="50298">
                  <c:v>8.123E-12</c:v>
                </c:pt>
                <c:pt idx="50299">
                  <c:v>8.1219999999999995E-12</c:v>
                </c:pt>
                <c:pt idx="50300">
                  <c:v>8.1070000000000001E-12</c:v>
                </c:pt>
                <c:pt idx="50301">
                  <c:v>8.1219999999999995E-12</c:v>
                </c:pt>
                <c:pt idx="50302">
                  <c:v>8.1180000000000007E-12</c:v>
                </c:pt>
                <c:pt idx="50303">
                  <c:v>8.1110000000000005E-12</c:v>
                </c:pt>
                <c:pt idx="50304">
                  <c:v>8.11E-12</c:v>
                </c:pt>
                <c:pt idx="50305">
                  <c:v>8.1200000000000001E-12</c:v>
                </c:pt>
                <c:pt idx="50306">
                  <c:v>8.1119999999999994E-12</c:v>
                </c:pt>
                <c:pt idx="50307">
                  <c:v>8.1140000000000004E-12</c:v>
                </c:pt>
                <c:pt idx="50308">
                  <c:v>8.1029999999999997E-12</c:v>
                </c:pt>
                <c:pt idx="50309">
                  <c:v>8.1070000000000001E-12</c:v>
                </c:pt>
                <c:pt idx="50310">
                  <c:v>8.11E-12</c:v>
                </c:pt>
                <c:pt idx="50311">
                  <c:v>8.1040000000000002E-12</c:v>
                </c:pt>
                <c:pt idx="50312">
                  <c:v>8.1119999999999994E-12</c:v>
                </c:pt>
                <c:pt idx="50313">
                  <c:v>8.11E-12</c:v>
                </c:pt>
                <c:pt idx="50314">
                  <c:v>8.1119999999999994E-12</c:v>
                </c:pt>
                <c:pt idx="50315">
                  <c:v>8.1089999999999995E-12</c:v>
                </c:pt>
                <c:pt idx="50316">
                  <c:v>8.0980000000000004E-12</c:v>
                </c:pt>
                <c:pt idx="50317">
                  <c:v>8.0969999999999999E-12</c:v>
                </c:pt>
                <c:pt idx="50318">
                  <c:v>8.0890000000000008E-12</c:v>
                </c:pt>
                <c:pt idx="50319">
                  <c:v>8.0899999999999997E-12</c:v>
                </c:pt>
                <c:pt idx="50320">
                  <c:v>8.081E-12</c:v>
                </c:pt>
                <c:pt idx="50321">
                  <c:v>8.081E-12</c:v>
                </c:pt>
                <c:pt idx="50322">
                  <c:v>8.0750000000000002E-12</c:v>
                </c:pt>
                <c:pt idx="50323">
                  <c:v>8.0660000000000006E-12</c:v>
                </c:pt>
                <c:pt idx="50324">
                  <c:v>8.0590000000000003E-12</c:v>
                </c:pt>
                <c:pt idx="50325">
                  <c:v>8.0600000000000008E-12</c:v>
                </c:pt>
                <c:pt idx="50326">
                  <c:v>8.0560000000000004E-12</c:v>
                </c:pt>
                <c:pt idx="50327">
                  <c:v>8.0650000000000001E-12</c:v>
                </c:pt>
                <c:pt idx="50328">
                  <c:v>8.0490000000000001E-12</c:v>
                </c:pt>
                <c:pt idx="50329">
                  <c:v>8.0549999999999999E-12</c:v>
                </c:pt>
                <c:pt idx="50330">
                  <c:v>8.0400000000000005E-12</c:v>
                </c:pt>
                <c:pt idx="50331">
                  <c:v>8.0439999999999992E-12</c:v>
                </c:pt>
                <c:pt idx="50332">
                  <c:v>8.0340000000000007E-12</c:v>
                </c:pt>
                <c:pt idx="50333">
                  <c:v>8.0319999999999997E-12</c:v>
                </c:pt>
                <c:pt idx="50334">
                  <c:v>8.023E-12</c:v>
                </c:pt>
                <c:pt idx="50335">
                  <c:v>8.0300000000000003E-12</c:v>
                </c:pt>
                <c:pt idx="50336">
                  <c:v>8.0189999999999997E-12</c:v>
                </c:pt>
                <c:pt idx="50337">
                  <c:v>8.0180000000000008E-12</c:v>
                </c:pt>
                <c:pt idx="50338">
                  <c:v>8.0080000000000006E-12</c:v>
                </c:pt>
                <c:pt idx="50339">
                  <c:v>8.0070000000000001E-12</c:v>
                </c:pt>
                <c:pt idx="50340">
                  <c:v>8.0149999999999993E-12</c:v>
                </c:pt>
                <c:pt idx="50341">
                  <c:v>8.0159999999999998E-12</c:v>
                </c:pt>
                <c:pt idx="50342">
                  <c:v>8.0089999999999995E-12</c:v>
                </c:pt>
                <c:pt idx="50343">
                  <c:v>8.0070000000000001E-12</c:v>
                </c:pt>
                <c:pt idx="50344">
                  <c:v>7.9980000000000005E-12</c:v>
                </c:pt>
                <c:pt idx="50345">
                  <c:v>7.9899999999999997E-12</c:v>
                </c:pt>
                <c:pt idx="50346">
                  <c:v>7.9920000000000007E-12</c:v>
                </c:pt>
                <c:pt idx="50347">
                  <c:v>7.9920000000000007E-12</c:v>
                </c:pt>
                <c:pt idx="50348">
                  <c:v>7.9790000000000006E-12</c:v>
                </c:pt>
                <c:pt idx="50349">
                  <c:v>7.9720000000000004E-12</c:v>
                </c:pt>
                <c:pt idx="50350">
                  <c:v>7.9530000000000005E-12</c:v>
                </c:pt>
                <c:pt idx="50351">
                  <c:v>7.9599999999999992E-12</c:v>
                </c:pt>
                <c:pt idx="50352">
                  <c:v>7.9409999999999994E-12</c:v>
                </c:pt>
                <c:pt idx="50353">
                  <c:v>7.9370000000000006E-12</c:v>
                </c:pt>
                <c:pt idx="50354">
                  <c:v>7.9230000000000001E-12</c:v>
                </c:pt>
                <c:pt idx="50355">
                  <c:v>7.9159999999999998E-12</c:v>
                </c:pt>
                <c:pt idx="50356">
                  <c:v>7.9110000000000005E-12</c:v>
                </c:pt>
                <c:pt idx="50357">
                  <c:v>7.9010000000000004E-12</c:v>
                </c:pt>
                <c:pt idx="50358">
                  <c:v>7.8820000000000005E-12</c:v>
                </c:pt>
                <c:pt idx="50359">
                  <c:v>7.8769999999999997E-12</c:v>
                </c:pt>
                <c:pt idx="50360">
                  <c:v>7.8650000000000001E-12</c:v>
                </c:pt>
                <c:pt idx="50361">
                  <c:v>7.8620000000000002E-12</c:v>
                </c:pt>
                <c:pt idx="50362">
                  <c:v>7.8479999999999997E-12</c:v>
                </c:pt>
                <c:pt idx="50363">
                  <c:v>7.8240000000000006E-12</c:v>
                </c:pt>
                <c:pt idx="50364">
                  <c:v>7.8080000000000007E-12</c:v>
                </c:pt>
                <c:pt idx="50365">
                  <c:v>7.8059999999999997E-12</c:v>
                </c:pt>
                <c:pt idx="50366">
                  <c:v>7.7790000000000007E-12</c:v>
                </c:pt>
                <c:pt idx="50367">
                  <c:v>7.7729999999999993E-12</c:v>
                </c:pt>
                <c:pt idx="50368">
                  <c:v>7.7569999999999994E-12</c:v>
                </c:pt>
                <c:pt idx="50369">
                  <c:v>7.7560000000000005E-12</c:v>
                </c:pt>
                <c:pt idx="50370">
                  <c:v>7.755E-12</c:v>
                </c:pt>
                <c:pt idx="50371">
                  <c:v>7.7469999999999992E-12</c:v>
                </c:pt>
                <c:pt idx="50372">
                  <c:v>7.7279999999999994E-12</c:v>
                </c:pt>
                <c:pt idx="50373">
                  <c:v>7.7210000000000007E-12</c:v>
                </c:pt>
                <c:pt idx="50374">
                  <c:v>7.7070000000000002E-12</c:v>
                </c:pt>
                <c:pt idx="50375">
                  <c:v>7.7029999999999998E-12</c:v>
                </c:pt>
                <c:pt idx="50376">
                  <c:v>7.6899999999999997E-12</c:v>
                </c:pt>
                <c:pt idx="50377">
                  <c:v>7.5189999999999998E-12</c:v>
                </c:pt>
                <c:pt idx="50378">
                  <c:v>7.4170000000000004E-12</c:v>
                </c:pt>
                <c:pt idx="50379">
                  <c:v>7.384E-12</c:v>
                </c:pt>
                <c:pt idx="50380">
                  <c:v>7.3759999999999993E-12</c:v>
                </c:pt>
                <c:pt idx="50381">
                  <c:v>7.3820000000000007E-12</c:v>
                </c:pt>
                <c:pt idx="50382">
                  <c:v>7.3950000000000007E-12</c:v>
                </c:pt>
                <c:pt idx="50383">
                  <c:v>7.4110000000000006E-12</c:v>
                </c:pt>
                <c:pt idx="50384">
                  <c:v>7.4179999999999993E-12</c:v>
                </c:pt>
                <c:pt idx="50385">
                  <c:v>7.4319999999999998E-12</c:v>
                </c:pt>
                <c:pt idx="50386">
                  <c:v>7.4319999999999998E-12</c:v>
                </c:pt>
                <c:pt idx="50387">
                  <c:v>7.4449999999999999E-12</c:v>
                </c:pt>
                <c:pt idx="50388">
                  <c:v>7.4530000000000007E-12</c:v>
                </c:pt>
                <c:pt idx="50389">
                  <c:v>7.4509999999999997E-12</c:v>
                </c:pt>
                <c:pt idx="50390">
                  <c:v>7.4430000000000005E-12</c:v>
                </c:pt>
                <c:pt idx="50391">
                  <c:v>7.4390000000000001E-12</c:v>
                </c:pt>
                <c:pt idx="50392">
                  <c:v>7.4289999999999999E-12</c:v>
                </c:pt>
                <c:pt idx="50393">
                  <c:v>7.4279999999999994E-12</c:v>
                </c:pt>
                <c:pt idx="50394">
                  <c:v>7.4149999999999994E-12</c:v>
                </c:pt>
                <c:pt idx="50395">
                  <c:v>7.4089999999999996E-12</c:v>
                </c:pt>
                <c:pt idx="50396">
                  <c:v>7.3940000000000002E-12</c:v>
                </c:pt>
                <c:pt idx="50397">
                  <c:v>7.3780000000000003E-12</c:v>
                </c:pt>
                <c:pt idx="50398">
                  <c:v>7.3660000000000007E-12</c:v>
                </c:pt>
                <c:pt idx="50399">
                  <c:v>7.3579999999999999E-12</c:v>
                </c:pt>
                <c:pt idx="50400">
                  <c:v>7.3439999999999994E-12</c:v>
                </c:pt>
                <c:pt idx="50401">
                  <c:v>7.3469999999999993E-12</c:v>
                </c:pt>
                <c:pt idx="50402">
                  <c:v>7.3400000000000006E-12</c:v>
                </c:pt>
                <c:pt idx="50403">
                  <c:v>7.3370000000000007E-12</c:v>
                </c:pt>
                <c:pt idx="50404">
                  <c:v>7.3240000000000007E-12</c:v>
                </c:pt>
                <c:pt idx="50405">
                  <c:v>7.3110000000000007E-12</c:v>
                </c:pt>
                <c:pt idx="50406">
                  <c:v>7.3080000000000008E-12</c:v>
                </c:pt>
                <c:pt idx="50407">
                  <c:v>7.3040000000000004E-12</c:v>
                </c:pt>
                <c:pt idx="50408">
                  <c:v>7.3049999999999993E-12</c:v>
                </c:pt>
                <c:pt idx="50409">
                  <c:v>7.3019999999999994E-12</c:v>
                </c:pt>
                <c:pt idx="50410">
                  <c:v>7.2929999999999997E-12</c:v>
                </c:pt>
                <c:pt idx="50411">
                  <c:v>7.2799999999999997E-12</c:v>
                </c:pt>
                <c:pt idx="50412">
                  <c:v>7.2659999999999999E-12</c:v>
                </c:pt>
                <c:pt idx="50413">
                  <c:v>7.258E-12</c:v>
                </c:pt>
                <c:pt idx="50414">
                  <c:v>7.2490000000000003E-12</c:v>
                </c:pt>
                <c:pt idx="50415">
                  <c:v>7.2449999999999999E-12</c:v>
                </c:pt>
                <c:pt idx="50416">
                  <c:v>7.2319999999999999E-12</c:v>
                </c:pt>
                <c:pt idx="50417">
                  <c:v>7.2310000000000002E-12</c:v>
                </c:pt>
                <c:pt idx="50418">
                  <c:v>7.221E-12</c:v>
                </c:pt>
                <c:pt idx="50419">
                  <c:v>7.2130000000000001E-12</c:v>
                </c:pt>
                <c:pt idx="50420">
                  <c:v>7.1979999999999998E-12</c:v>
                </c:pt>
                <c:pt idx="50421">
                  <c:v>7.1959999999999996E-12</c:v>
                </c:pt>
                <c:pt idx="50422">
                  <c:v>7.1849999999999998E-12</c:v>
                </c:pt>
                <c:pt idx="50423">
                  <c:v>7.1830000000000004E-12</c:v>
                </c:pt>
                <c:pt idx="50424">
                  <c:v>7.1689999999999998E-12</c:v>
                </c:pt>
                <c:pt idx="50425">
                  <c:v>7.1669999999999997E-12</c:v>
                </c:pt>
                <c:pt idx="50426">
                  <c:v>7.1609999999999999E-12</c:v>
                </c:pt>
                <c:pt idx="50427">
                  <c:v>7.1470000000000001E-12</c:v>
                </c:pt>
                <c:pt idx="50428">
                  <c:v>7.1269999999999998E-12</c:v>
                </c:pt>
                <c:pt idx="50429">
                  <c:v>7.1219999999999997E-12</c:v>
                </c:pt>
                <c:pt idx="50430">
                  <c:v>7.1180000000000002E-12</c:v>
                </c:pt>
                <c:pt idx="50431">
                  <c:v>7.1210000000000001E-12</c:v>
                </c:pt>
                <c:pt idx="50432">
                  <c:v>7.1070000000000003E-12</c:v>
                </c:pt>
                <c:pt idx="50433">
                  <c:v>7.1029999999999999E-12</c:v>
                </c:pt>
                <c:pt idx="50434">
                  <c:v>7.0959999999999997E-12</c:v>
                </c:pt>
                <c:pt idx="50435">
                  <c:v>7.1009999999999997E-12</c:v>
                </c:pt>
                <c:pt idx="50436">
                  <c:v>7.0920000000000001E-12</c:v>
                </c:pt>
                <c:pt idx="50437">
                  <c:v>7.0840000000000001E-12</c:v>
                </c:pt>
                <c:pt idx="50438">
                  <c:v>7.0710000000000001E-12</c:v>
                </c:pt>
                <c:pt idx="50439">
                  <c:v>7.0700000000000004E-12</c:v>
                </c:pt>
                <c:pt idx="50440">
                  <c:v>7.0609999999999999E-12</c:v>
                </c:pt>
                <c:pt idx="50441">
                  <c:v>7.058E-12</c:v>
                </c:pt>
                <c:pt idx="50442">
                  <c:v>7.0429999999999998E-12</c:v>
                </c:pt>
                <c:pt idx="50443">
                  <c:v>7.0390000000000002E-12</c:v>
                </c:pt>
                <c:pt idx="50444">
                  <c:v>7.0399999999999999E-12</c:v>
                </c:pt>
                <c:pt idx="50445">
                  <c:v>7.0280000000000003E-12</c:v>
                </c:pt>
                <c:pt idx="50446">
                  <c:v>7.0249999999999997E-12</c:v>
                </c:pt>
                <c:pt idx="50447">
                  <c:v>7.0150000000000003E-12</c:v>
                </c:pt>
                <c:pt idx="50448">
                  <c:v>7.0119999999999996E-12</c:v>
                </c:pt>
                <c:pt idx="50449">
                  <c:v>7.0000000000000001E-12</c:v>
                </c:pt>
                <c:pt idx="50450">
                  <c:v>6.9959999999999997E-12</c:v>
                </c:pt>
                <c:pt idx="50451">
                  <c:v>6.9899999999999999E-12</c:v>
                </c:pt>
                <c:pt idx="50452">
                  <c:v>6.9749999999999997E-12</c:v>
                </c:pt>
                <c:pt idx="50453">
                  <c:v>6.9829999999999996E-12</c:v>
                </c:pt>
                <c:pt idx="50454">
                  <c:v>6.9689999999999999E-12</c:v>
                </c:pt>
                <c:pt idx="50455">
                  <c:v>6.9600000000000002E-12</c:v>
                </c:pt>
                <c:pt idx="50456">
                  <c:v>6.9500000000000001E-12</c:v>
                </c:pt>
                <c:pt idx="50457">
                  <c:v>6.945E-12</c:v>
                </c:pt>
                <c:pt idx="50458">
                  <c:v>6.9399999999999999E-12</c:v>
                </c:pt>
                <c:pt idx="50459">
                  <c:v>6.945E-12</c:v>
                </c:pt>
                <c:pt idx="50460">
                  <c:v>6.945E-12</c:v>
                </c:pt>
                <c:pt idx="50461">
                  <c:v>6.9429999999999998E-12</c:v>
                </c:pt>
                <c:pt idx="50462">
                  <c:v>6.9409999999999996E-12</c:v>
                </c:pt>
                <c:pt idx="50463">
                  <c:v>6.9379999999999997E-12</c:v>
                </c:pt>
                <c:pt idx="50464">
                  <c:v>6.9329999999999996E-12</c:v>
                </c:pt>
                <c:pt idx="50465">
                  <c:v>6.9399999999999999E-12</c:v>
                </c:pt>
                <c:pt idx="50466">
                  <c:v>6.9249999999999997E-12</c:v>
                </c:pt>
                <c:pt idx="50467">
                  <c:v>6.9219999999999998E-12</c:v>
                </c:pt>
                <c:pt idx="50468">
                  <c:v>6.9230000000000003E-12</c:v>
                </c:pt>
                <c:pt idx="50469">
                  <c:v>6.9169999999999997E-12</c:v>
                </c:pt>
                <c:pt idx="50470">
                  <c:v>6.908E-12</c:v>
                </c:pt>
                <c:pt idx="50471">
                  <c:v>6.9089999999999997E-12</c:v>
                </c:pt>
                <c:pt idx="50472">
                  <c:v>6.9100000000000002E-12</c:v>
                </c:pt>
                <c:pt idx="50473">
                  <c:v>6.908E-12</c:v>
                </c:pt>
                <c:pt idx="50474">
                  <c:v>6.9089999999999997E-12</c:v>
                </c:pt>
                <c:pt idx="50475">
                  <c:v>6.9059999999999999E-12</c:v>
                </c:pt>
                <c:pt idx="50476">
                  <c:v>6.8970000000000002E-12</c:v>
                </c:pt>
                <c:pt idx="50477">
                  <c:v>6.8990000000000004E-12</c:v>
                </c:pt>
                <c:pt idx="50478">
                  <c:v>6.895E-12</c:v>
                </c:pt>
                <c:pt idx="50479">
                  <c:v>6.9009999999999998E-12</c:v>
                </c:pt>
                <c:pt idx="50480">
                  <c:v>6.8849999999999998E-12</c:v>
                </c:pt>
                <c:pt idx="50481">
                  <c:v>6.8849999999999998E-12</c:v>
                </c:pt>
                <c:pt idx="50482">
                  <c:v>6.8769999999999999E-12</c:v>
                </c:pt>
                <c:pt idx="50483">
                  <c:v>6.8780000000000004E-12</c:v>
                </c:pt>
                <c:pt idx="50484">
                  <c:v>6.8730000000000003E-12</c:v>
                </c:pt>
                <c:pt idx="50485">
                  <c:v>6.8680000000000002E-12</c:v>
                </c:pt>
                <c:pt idx="50486">
                  <c:v>6.8710000000000001E-12</c:v>
                </c:pt>
                <c:pt idx="50487">
                  <c:v>6.8730000000000003E-12</c:v>
                </c:pt>
                <c:pt idx="50488">
                  <c:v>6.8600000000000003E-12</c:v>
                </c:pt>
                <c:pt idx="50489">
                  <c:v>6.8589999999999998E-12</c:v>
                </c:pt>
                <c:pt idx="50490">
                  <c:v>6.8559999999999999E-12</c:v>
                </c:pt>
                <c:pt idx="50491">
                  <c:v>6.8580000000000001E-12</c:v>
                </c:pt>
                <c:pt idx="50492">
                  <c:v>6.8490000000000004E-12</c:v>
                </c:pt>
                <c:pt idx="50493">
                  <c:v>6.8609999999999999E-12</c:v>
                </c:pt>
                <c:pt idx="50494">
                  <c:v>6.8570000000000004E-12</c:v>
                </c:pt>
                <c:pt idx="50495">
                  <c:v>6.8630000000000001E-12</c:v>
                </c:pt>
                <c:pt idx="50496">
                  <c:v>6.8589999999999998E-12</c:v>
                </c:pt>
                <c:pt idx="50497">
                  <c:v>6.8589999999999998E-12</c:v>
                </c:pt>
                <c:pt idx="50498">
                  <c:v>6.8559999999999999E-12</c:v>
                </c:pt>
                <c:pt idx="50499">
                  <c:v>6.8580000000000001E-12</c:v>
                </c:pt>
                <c:pt idx="50500">
                  <c:v>6.8680000000000002E-12</c:v>
                </c:pt>
                <c:pt idx="50501">
                  <c:v>6.8719999999999998E-12</c:v>
                </c:pt>
                <c:pt idx="50502">
                  <c:v>6.8680000000000002E-12</c:v>
                </c:pt>
                <c:pt idx="50503">
                  <c:v>6.8769999999999999E-12</c:v>
                </c:pt>
                <c:pt idx="50504">
                  <c:v>6.887E-12</c:v>
                </c:pt>
                <c:pt idx="50505">
                  <c:v>6.8849999999999998E-12</c:v>
                </c:pt>
                <c:pt idx="50506">
                  <c:v>6.887E-12</c:v>
                </c:pt>
                <c:pt idx="50507">
                  <c:v>6.8899999999999999E-12</c:v>
                </c:pt>
                <c:pt idx="50508">
                  <c:v>6.8940000000000003E-12</c:v>
                </c:pt>
                <c:pt idx="50509">
                  <c:v>6.8979999999999999E-12</c:v>
                </c:pt>
                <c:pt idx="50510">
                  <c:v>6.8890000000000002E-12</c:v>
                </c:pt>
                <c:pt idx="50511">
                  <c:v>6.8970000000000002E-12</c:v>
                </c:pt>
                <c:pt idx="50512">
                  <c:v>6.895E-12</c:v>
                </c:pt>
                <c:pt idx="50513">
                  <c:v>6.9050000000000002E-12</c:v>
                </c:pt>
                <c:pt idx="50514">
                  <c:v>6.903E-12</c:v>
                </c:pt>
                <c:pt idx="50515">
                  <c:v>6.9039999999999997E-12</c:v>
                </c:pt>
                <c:pt idx="50516">
                  <c:v>6.9009999999999998E-12</c:v>
                </c:pt>
                <c:pt idx="50517">
                  <c:v>6.9119999999999996E-12</c:v>
                </c:pt>
                <c:pt idx="50518">
                  <c:v>6.9050000000000002E-12</c:v>
                </c:pt>
                <c:pt idx="50519">
                  <c:v>6.9180000000000002E-12</c:v>
                </c:pt>
                <c:pt idx="50520">
                  <c:v>6.9230000000000003E-12</c:v>
                </c:pt>
                <c:pt idx="50521">
                  <c:v>6.9249999999999997E-12</c:v>
                </c:pt>
                <c:pt idx="50522">
                  <c:v>6.9299999999999998E-12</c:v>
                </c:pt>
                <c:pt idx="50523">
                  <c:v>6.9409999999999996E-12</c:v>
                </c:pt>
                <c:pt idx="50524">
                  <c:v>6.9470000000000002E-12</c:v>
                </c:pt>
                <c:pt idx="50525">
                  <c:v>6.9520000000000003E-12</c:v>
                </c:pt>
                <c:pt idx="50526">
                  <c:v>6.953E-12</c:v>
                </c:pt>
                <c:pt idx="50527">
                  <c:v>6.958E-12</c:v>
                </c:pt>
                <c:pt idx="50528">
                  <c:v>6.966E-12</c:v>
                </c:pt>
                <c:pt idx="50529">
                  <c:v>6.9680000000000002E-12</c:v>
                </c:pt>
                <c:pt idx="50530">
                  <c:v>6.9689999999999999E-12</c:v>
                </c:pt>
                <c:pt idx="50531">
                  <c:v>6.9719999999999998E-12</c:v>
                </c:pt>
                <c:pt idx="50532">
                  <c:v>6.9749999999999997E-12</c:v>
                </c:pt>
                <c:pt idx="50533">
                  <c:v>6.9769999999999999E-12</c:v>
                </c:pt>
                <c:pt idx="50534">
                  <c:v>6.979E-12</c:v>
                </c:pt>
                <c:pt idx="50535">
                  <c:v>6.9929999999999998E-12</c:v>
                </c:pt>
                <c:pt idx="50536">
                  <c:v>6.9959999999999997E-12</c:v>
                </c:pt>
                <c:pt idx="50537">
                  <c:v>7.0070000000000003E-12</c:v>
                </c:pt>
                <c:pt idx="50538">
                  <c:v>7.0189999999999999E-12</c:v>
                </c:pt>
                <c:pt idx="50539">
                  <c:v>7.0219999999999998E-12</c:v>
                </c:pt>
                <c:pt idx="50540">
                  <c:v>7.0219999999999998E-12</c:v>
                </c:pt>
                <c:pt idx="50541">
                  <c:v>7.0329999999999996E-12</c:v>
                </c:pt>
                <c:pt idx="50542">
                  <c:v>7.0360000000000003E-12</c:v>
                </c:pt>
                <c:pt idx="50543">
                  <c:v>7.0479999999999999E-12</c:v>
                </c:pt>
                <c:pt idx="50544">
                  <c:v>7.0509999999999997E-12</c:v>
                </c:pt>
                <c:pt idx="50545">
                  <c:v>7.0609999999999999E-12</c:v>
                </c:pt>
                <c:pt idx="50546">
                  <c:v>7.0749999999999996E-12</c:v>
                </c:pt>
                <c:pt idx="50547">
                  <c:v>7.0739999999999999E-12</c:v>
                </c:pt>
                <c:pt idx="50548">
                  <c:v>7.0840000000000001E-12</c:v>
                </c:pt>
                <c:pt idx="50549">
                  <c:v>7.0899999999999999E-12</c:v>
                </c:pt>
                <c:pt idx="50550">
                  <c:v>7.1E-12</c:v>
                </c:pt>
                <c:pt idx="50551">
                  <c:v>7.1169999999999997E-12</c:v>
                </c:pt>
                <c:pt idx="50552">
                  <c:v>7.1200000000000004E-12</c:v>
                </c:pt>
                <c:pt idx="50553">
                  <c:v>7.1330000000000004E-12</c:v>
                </c:pt>
                <c:pt idx="50554">
                  <c:v>7.1379999999999997E-12</c:v>
                </c:pt>
                <c:pt idx="50555">
                  <c:v>7.1479999999999998E-12</c:v>
                </c:pt>
                <c:pt idx="50556">
                  <c:v>7.15E-12</c:v>
                </c:pt>
                <c:pt idx="50557">
                  <c:v>7.1620000000000004E-12</c:v>
                </c:pt>
                <c:pt idx="50558">
                  <c:v>7.1680000000000002E-12</c:v>
                </c:pt>
                <c:pt idx="50559">
                  <c:v>7.1830000000000004E-12</c:v>
                </c:pt>
                <c:pt idx="50560">
                  <c:v>7.1890000000000002E-12</c:v>
                </c:pt>
                <c:pt idx="50561">
                  <c:v>7.2070000000000003E-12</c:v>
                </c:pt>
                <c:pt idx="50562">
                  <c:v>7.208E-12</c:v>
                </c:pt>
                <c:pt idx="50563">
                  <c:v>7.221E-12</c:v>
                </c:pt>
                <c:pt idx="50564">
                  <c:v>7.2249999999999996E-12</c:v>
                </c:pt>
                <c:pt idx="50565">
                  <c:v>7.2459999999999996E-12</c:v>
                </c:pt>
                <c:pt idx="50566">
                  <c:v>7.258E-12</c:v>
                </c:pt>
                <c:pt idx="50567">
                  <c:v>7.2659999999999999E-12</c:v>
                </c:pt>
                <c:pt idx="50568">
                  <c:v>7.2719999999999997E-12</c:v>
                </c:pt>
                <c:pt idx="50569">
                  <c:v>7.2840000000000001E-12</c:v>
                </c:pt>
                <c:pt idx="50570">
                  <c:v>7.2859999999999994E-12</c:v>
                </c:pt>
                <c:pt idx="50571">
                  <c:v>7.2980000000000006E-12</c:v>
                </c:pt>
                <c:pt idx="50572">
                  <c:v>7.3E-12</c:v>
                </c:pt>
                <c:pt idx="50573">
                  <c:v>7.3089999999999997E-12</c:v>
                </c:pt>
                <c:pt idx="50574">
                  <c:v>7.3140000000000005E-12</c:v>
                </c:pt>
                <c:pt idx="50575">
                  <c:v>7.3339999999999992E-12</c:v>
                </c:pt>
                <c:pt idx="50576">
                  <c:v>7.342E-12</c:v>
                </c:pt>
                <c:pt idx="50577">
                  <c:v>7.3530000000000007E-12</c:v>
                </c:pt>
                <c:pt idx="50578">
                  <c:v>7.3639999999999997E-12</c:v>
                </c:pt>
                <c:pt idx="50579">
                  <c:v>7.3790000000000008E-12</c:v>
                </c:pt>
                <c:pt idx="50580">
                  <c:v>7.3780000000000003E-12</c:v>
                </c:pt>
                <c:pt idx="50581">
                  <c:v>7.4010000000000005E-12</c:v>
                </c:pt>
                <c:pt idx="50582">
                  <c:v>7.4089999999999996E-12</c:v>
                </c:pt>
                <c:pt idx="50583">
                  <c:v>7.4179999999999993E-12</c:v>
                </c:pt>
                <c:pt idx="50584">
                  <c:v>7.4230000000000002E-12</c:v>
                </c:pt>
                <c:pt idx="50585">
                  <c:v>7.442E-12</c:v>
                </c:pt>
                <c:pt idx="50586">
                  <c:v>7.4460000000000004E-12</c:v>
                </c:pt>
                <c:pt idx="50587">
                  <c:v>7.4650000000000002E-12</c:v>
                </c:pt>
                <c:pt idx="50588">
                  <c:v>7.471E-12</c:v>
                </c:pt>
                <c:pt idx="50589">
                  <c:v>7.4799999999999996E-12</c:v>
                </c:pt>
                <c:pt idx="50590">
                  <c:v>7.4959999999999996E-12</c:v>
                </c:pt>
                <c:pt idx="50591">
                  <c:v>7.5059999999999997E-12</c:v>
                </c:pt>
                <c:pt idx="50592">
                  <c:v>7.5170000000000004E-12</c:v>
                </c:pt>
                <c:pt idx="50593">
                  <c:v>7.5270000000000005E-12</c:v>
                </c:pt>
                <c:pt idx="50594">
                  <c:v>7.5349999999999997E-12</c:v>
                </c:pt>
                <c:pt idx="50595">
                  <c:v>7.5509999999999996E-12</c:v>
                </c:pt>
                <c:pt idx="50596">
                  <c:v>7.5650000000000002E-12</c:v>
                </c:pt>
                <c:pt idx="50597">
                  <c:v>7.5780000000000002E-12</c:v>
                </c:pt>
                <c:pt idx="50598">
                  <c:v>7.5850000000000005E-12</c:v>
                </c:pt>
                <c:pt idx="50599">
                  <c:v>7.5920000000000008E-12</c:v>
                </c:pt>
                <c:pt idx="50600">
                  <c:v>7.597E-12</c:v>
                </c:pt>
                <c:pt idx="50601">
                  <c:v>7.6119999999999995E-12</c:v>
                </c:pt>
                <c:pt idx="50602">
                  <c:v>7.6200000000000002E-12</c:v>
                </c:pt>
                <c:pt idx="50603">
                  <c:v>7.6340000000000008E-12</c:v>
                </c:pt>
                <c:pt idx="50604">
                  <c:v>7.6430000000000005E-12</c:v>
                </c:pt>
                <c:pt idx="50605">
                  <c:v>7.6509999999999996E-12</c:v>
                </c:pt>
                <c:pt idx="50606">
                  <c:v>7.6599999999999993E-12</c:v>
                </c:pt>
                <c:pt idx="50607">
                  <c:v>7.6690000000000005E-12</c:v>
                </c:pt>
                <c:pt idx="50608">
                  <c:v>7.6759999999999992E-12</c:v>
                </c:pt>
                <c:pt idx="50609">
                  <c:v>7.6810000000000001E-12</c:v>
                </c:pt>
                <c:pt idx="50610">
                  <c:v>7.6959999999999995E-12</c:v>
                </c:pt>
                <c:pt idx="50611">
                  <c:v>7.7189999999999997E-12</c:v>
                </c:pt>
                <c:pt idx="50612">
                  <c:v>7.7289999999999999E-12</c:v>
                </c:pt>
                <c:pt idx="50613">
                  <c:v>7.7419999999999999E-12</c:v>
                </c:pt>
                <c:pt idx="50614">
                  <c:v>7.755E-12</c:v>
                </c:pt>
                <c:pt idx="50615">
                  <c:v>7.7720000000000004E-12</c:v>
                </c:pt>
                <c:pt idx="50616">
                  <c:v>7.7750000000000003E-12</c:v>
                </c:pt>
                <c:pt idx="50617">
                  <c:v>7.7959999999999995E-12</c:v>
                </c:pt>
                <c:pt idx="50618">
                  <c:v>7.8189999999999997E-12</c:v>
                </c:pt>
                <c:pt idx="50619">
                  <c:v>7.8470000000000008E-12</c:v>
                </c:pt>
                <c:pt idx="50620">
                  <c:v>7.8639999999999996E-12</c:v>
                </c:pt>
                <c:pt idx="50621">
                  <c:v>7.8799999999999995E-12</c:v>
                </c:pt>
                <c:pt idx="50622">
                  <c:v>7.8880000000000003E-12</c:v>
                </c:pt>
                <c:pt idx="50623">
                  <c:v>7.8899999999999997E-12</c:v>
                </c:pt>
                <c:pt idx="50624">
                  <c:v>7.8889999999999992E-12</c:v>
                </c:pt>
                <c:pt idx="50625">
                  <c:v>7.8899999999999997E-12</c:v>
                </c:pt>
                <c:pt idx="50626">
                  <c:v>7.8920000000000007E-12</c:v>
                </c:pt>
                <c:pt idx="50627">
                  <c:v>7.9010000000000004E-12</c:v>
                </c:pt>
                <c:pt idx="50628">
                  <c:v>7.8989999999999994E-12</c:v>
                </c:pt>
                <c:pt idx="50629">
                  <c:v>7.8989999999999994E-12</c:v>
                </c:pt>
                <c:pt idx="50630">
                  <c:v>7.9080000000000006E-12</c:v>
                </c:pt>
                <c:pt idx="50631">
                  <c:v>7.9080000000000006E-12</c:v>
                </c:pt>
                <c:pt idx="50632">
                  <c:v>7.9180000000000008E-12</c:v>
                </c:pt>
                <c:pt idx="50633">
                  <c:v>7.9210000000000007E-12</c:v>
                </c:pt>
                <c:pt idx="50634">
                  <c:v>7.9230000000000001E-12</c:v>
                </c:pt>
                <c:pt idx="50635">
                  <c:v>7.9340000000000007E-12</c:v>
                </c:pt>
                <c:pt idx="50636">
                  <c:v>7.9430000000000004E-12</c:v>
                </c:pt>
                <c:pt idx="50637">
                  <c:v>7.9579999999999998E-12</c:v>
                </c:pt>
                <c:pt idx="50638">
                  <c:v>7.9630000000000007E-12</c:v>
                </c:pt>
                <c:pt idx="50639">
                  <c:v>7.9669999999999995E-12</c:v>
                </c:pt>
                <c:pt idx="50640">
                  <c:v>7.9739999999999997E-12</c:v>
                </c:pt>
                <c:pt idx="50641">
                  <c:v>7.9839999999999999E-12</c:v>
                </c:pt>
                <c:pt idx="50642">
                  <c:v>7.9799999999999995E-12</c:v>
                </c:pt>
                <c:pt idx="50643">
                  <c:v>7.9920000000000007E-12</c:v>
                </c:pt>
                <c:pt idx="50644">
                  <c:v>7.997E-12</c:v>
                </c:pt>
                <c:pt idx="50645">
                  <c:v>8.0180000000000008E-12</c:v>
                </c:pt>
                <c:pt idx="50646">
                  <c:v>8.0170000000000003E-12</c:v>
                </c:pt>
                <c:pt idx="50647">
                  <c:v>8.0309999999999992E-12</c:v>
                </c:pt>
                <c:pt idx="50648">
                  <c:v>8.0419999999999999E-12</c:v>
                </c:pt>
                <c:pt idx="50649">
                  <c:v>8.0739999999999997E-12</c:v>
                </c:pt>
                <c:pt idx="50650">
                  <c:v>8.0620000000000002E-12</c:v>
                </c:pt>
                <c:pt idx="50651">
                  <c:v>8.0620000000000002E-12</c:v>
                </c:pt>
                <c:pt idx="50652">
                  <c:v>8.0720000000000003E-12</c:v>
                </c:pt>
                <c:pt idx="50653">
                  <c:v>8.0769999999999996E-12</c:v>
                </c:pt>
                <c:pt idx="50654">
                  <c:v>8.0820000000000005E-12</c:v>
                </c:pt>
                <c:pt idx="50655">
                  <c:v>8.0899999999999997E-12</c:v>
                </c:pt>
                <c:pt idx="50656">
                  <c:v>8.0920000000000007E-12</c:v>
                </c:pt>
                <c:pt idx="50657">
                  <c:v>8.1059999999999996E-12</c:v>
                </c:pt>
                <c:pt idx="50658">
                  <c:v>8.11E-12</c:v>
                </c:pt>
                <c:pt idx="50659">
                  <c:v>8.1319999999999997E-12</c:v>
                </c:pt>
                <c:pt idx="50660">
                  <c:v>8.1379999999999995E-12</c:v>
                </c:pt>
                <c:pt idx="50661">
                  <c:v>8.1449999999999997E-12</c:v>
                </c:pt>
                <c:pt idx="50662">
                  <c:v>8.1509999999999995E-12</c:v>
                </c:pt>
                <c:pt idx="50663">
                  <c:v>8.1639999999999995E-12</c:v>
                </c:pt>
                <c:pt idx="50664">
                  <c:v>8.1620000000000002E-12</c:v>
                </c:pt>
                <c:pt idx="50665">
                  <c:v>8.1660000000000005E-12</c:v>
                </c:pt>
                <c:pt idx="50666">
                  <c:v>8.1729999999999992E-12</c:v>
                </c:pt>
                <c:pt idx="50667">
                  <c:v>8.1769999999999996E-12</c:v>
                </c:pt>
                <c:pt idx="50668">
                  <c:v>8.1859999999999992E-12</c:v>
                </c:pt>
                <c:pt idx="50669">
                  <c:v>8.1999999999999998E-12</c:v>
                </c:pt>
                <c:pt idx="50670">
                  <c:v>8.1980000000000004E-12</c:v>
                </c:pt>
                <c:pt idx="50671">
                  <c:v>8.2110000000000005E-12</c:v>
                </c:pt>
                <c:pt idx="50672">
                  <c:v>8.2119999999999993E-12</c:v>
                </c:pt>
                <c:pt idx="50673">
                  <c:v>8.223E-12</c:v>
                </c:pt>
                <c:pt idx="50674">
                  <c:v>8.2240000000000005E-12</c:v>
                </c:pt>
                <c:pt idx="50675">
                  <c:v>8.2419999999999998E-12</c:v>
                </c:pt>
                <c:pt idx="50676">
                  <c:v>8.2409999999999993E-12</c:v>
                </c:pt>
                <c:pt idx="50677">
                  <c:v>8.2430000000000003E-12</c:v>
                </c:pt>
                <c:pt idx="50678">
                  <c:v>8.2430000000000003E-12</c:v>
                </c:pt>
                <c:pt idx="50679">
                  <c:v>8.2419999999999998E-12</c:v>
                </c:pt>
                <c:pt idx="50680">
                  <c:v>8.2470000000000007E-12</c:v>
                </c:pt>
                <c:pt idx="50681">
                  <c:v>8.2530000000000005E-12</c:v>
                </c:pt>
                <c:pt idx="50682">
                  <c:v>8.252E-12</c:v>
                </c:pt>
                <c:pt idx="50683">
                  <c:v>8.2630000000000006E-12</c:v>
                </c:pt>
                <c:pt idx="50684">
                  <c:v>8.2639999999999995E-12</c:v>
                </c:pt>
                <c:pt idx="50685">
                  <c:v>8.2720000000000003E-12</c:v>
                </c:pt>
                <c:pt idx="50686">
                  <c:v>8.2769999999999996E-12</c:v>
                </c:pt>
                <c:pt idx="50687">
                  <c:v>8.2980000000000004E-12</c:v>
                </c:pt>
                <c:pt idx="50688">
                  <c:v>8.2920000000000006E-12</c:v>
                </c:pt>
                <c:pt idx="50689">
                  <c:v>8.2910000000000001E-12</c:v>
                </c:pt>
                <c:pt idx="50690">
                  <c:v>8.2880000000000002E-12</c:v>
                </c:pt>
                <c:pt idx="50691">
                  <c:v>8.2959999999999994E-12</c:v>
                </c:pt>
                <c:pt idx="50692">
                  <c:v>8.2969999999999999E-12</c:v>
                </c:pt>
                <c:pt idx="50693">
                  <c:v>8.3059999999999995E-12</c:v>
                </c:pt>
                <c:pt idx="50694">
                  <c:v>8.3059999999999995E-12</c:v>
                </c:pt>
                <c:pt idx="50695">
                  <c:v>8.3099999999999999E-12</c:v>
                </c:pt>
                <c:pt idx="50696">
                  <c:v>8.3059999999999995E-12</c:v>
                </c:pt>
                <c:pt idx="50697">
                  <c:v>8.3099999999999999E-12</c:v>
                </c:pt>
                <c:pt idx="50698">
                  <c:v>8.3059999999999995E-12</c:v>
                </c:pt>
                <c:pt idx="50699">
                  <c:v>8.3089999999999994E-12</c:v>
                </c:pt>
                <c:pt idx="50700">
                  <c:v>8.307E-12</c:v>
                </c:pt>
                <c:pt idx="50701">
                  <c:v>8.3170000000000002E-12</c:v>
                </c:pt>
                <c:pt idx="50702">
                  <c:v>8.3210000000000006E-12</c:v>
                </c:pt>
                <c:pt idx="50703">
                  <c:v>8.3409999999999993E-12</c:v>
                </c:pt>
                <c:pt idx="50704">
                  <c:v>8.3460000000000002E-12</c:v>
                </c:pt>
                <c:pt idx="50705">
                  <c:v>8.3430000000000003E-12</c:v>
                </c:pt>
                <c:pt idx="50706">
                  <c:v>8.3370000000000005E-12</c:v>
                </c:pt>
                <c:pt idx="50707">
                  <c:v>8.3389999999999999E-12</c:v>
                </c:pt>
                <c:pt idx="50708">
                  <c:v>8.3379999999999994E-12</c:v>
                </c:pt>
                <c:pt idx="50709">
                  <c:v>8.3370000000000005E-12</c:v>
                </c:pt>
                <c:pt idx="50710">
                  <c:v>8.3549999999999998E-12</c:v>
                </c:pt>
                <c:pt idx="50711">
                  <c:v>8.3600000000000007E-12</c:v>
                </c:pt>
                <c:pt idx="50712">
                  <c:v>8.3460000000000002E-12</c:v>
                </c:pt>
                <c:pt idx="50713">
                  <c:v>8.3479999999999996E-12</c:v>
                </c:pt>
                <c:pt idx="50714">
                  <c:v>8.3470000000000007E-12</c:v>
                </c:pt>
                <c:pt idx="50715">
                  <c:v>8.3430000000000003E-12</c:v>
                </c:pt>
                <c:pt idx="50716">
                  <c:v>8.3400000000000004E-12</c:v>
                </c:pt>
                <c:pt idx="50717">
                  <c:v>8.3379999999999994E-12</c:v>
                </c:pt>
                <c:pt idx="50718">
                  <c:v>8.336E-12</c:v>
                </c:pt>
                <c:pt idx="50719">
                  <c:v>8.3349999999999995E-12</c:v>
                </c:pt>
                <c:pt idx="50720">
                  <c:v>8.3289999999999997E-12</c:v>
                </c:pt>
                <c:pt idx="50721">
                  <c:v>8.3300000000000003E-12</c:v>
                </c:pt>
                <c:pt idx="50722">
                  <c:v>8.3259999999999999E-12</c:v>
                </c:pt>
                <c:pt idx="50723">
                  <c:v>8.3310000000000008E-12</c:v>
                </c:pt>
                <c:pt idx="50724">
                  <c:v>8.3219999999999995E-12</c:v>
                </c:pt>
                <c:pt idx="50725">
                  <c:v>8.3219999999999995E-12</c:v>
                </c:pt>
                <c:pt idx="50726">
                  <c:v>8.3110000000000004E-12</c:v>
                </c:pt>
                <c:pt idx="50727">
                  <c:v>8.3089999999999994E-12</c:v>
                </c:pt>
                <c:pt idx="50728">
                  <c:v>8.3249999999999994E-12</c:v>
                </c:pt>
                <c:pt idx="50729">
                  <c:v>8.3189999999999996E-12</c:v>
                </c:pt>
                <c:pt idx="50730">
                  <c:v>8.3080000000000005E-12</c:v>
                </c:pt>
                <c:pt idx="50731">
                  <c:v>8.3059999999999995E-12</c:v>
                </c:pt>
                <c:pt idx="50732">
                  <c:v>8.2929999999999995E-12</c:v>
                </c:pt>
                <c:pt idx="50733">
                  <c:v>8.2899999999999996E-12</c:v>
                </c:pt>
                <c:pt idx="50734">
                  <c:v>8.2769999999999996E-12</c:v>
                </c:pt>
                <c:pt idx="50735">
                  <c:v>8.2720000000000003E-12</c:v>
                </c:pt>
                <c:pt idx="50736">
                  <c:v>8.2699999999999993E-12</c:v>
                </c:pt>
                <c:pt idx="50737">
                  <c:v>8.2790000000000006E-12</c:v>
                </c:pt>
                <c:pt idx="50738">
                  <c:v>8.2739999999999997E-12</c:v>
                </c:pt>
                <c:pt idx="50739">
                  <c:v>8.2679999999999999E-12</c:v>
                </c:pt>
                <c:pt idx="50740">
                  <c:v>8.2630000000000006E-12</c:v>
                </c:pt>
                <c:pt idx="50741">
                  <c:v>8.2569999999999992E-12</c:v>
                </c:pt>
                <c:pt idx="50742">
                  <c:v>8.2460000000000002E-12</c:v>
                </c:pt>
                <c:pt idx="50743">
                  <c:v>8.2409999999999993E-12</c:v>
                </c:pt>
                <c:pt idx="50744">
                  <c:v>8.2340000000000007E-12</c:v>
                </c:pt>
                <c:pt idx="50745">
                  <c:v>8.2370000000000005E-12</c:v>
                </c:pt>
                <c:pt idx="50746">
                  <c:v>8.2310000000000008E-12</c:v>
                </c:pt>
                <c:pt idx="50747">
                  <c:v>8.2330000000000002E-12</c:v>
                </c:pt>
                <c:pt idx="50748">
                  <c:v>8.2240000000000005E-12</c:v>
                </c:pt>
                <c:pt idx="50749">
                  <c:v>8.2249999999999994E-12</c:v>
                </c:pt>
                <c:pt idx="50750">
                  <c:v>8.2189999999999996E-12</c:v>
                </c:pt>
                <c:pt idx="50751">
                  <c:v>8.2240000000000005E-12</c:v>
                </c:pt>
                <c:pt idx="50752">
                  <c:v>8.21E-12</c:v>
                </c:pt>
                <c:pt idx="50753">
                  <c:v>8.2180000000000007E-12</c:v>
                </c:pt>
                <c:pt idx="50754">
                  <c:v>8.2050000000000007E-12</c:v>
                </c:pt>
                <c:pt idx="50755">
                  <c:v>8.2140000000000003E-12</c:v>
                </c:pt>
                <c:pt idx="50756">
                  <c:v>8.2040000000000002E-12</c:v>
                </c:pt>
                <c:pt idx="50757">
                  <c:v>8.1969999999999999E-12</c:v>
                </c:pt>
                <c:pt idx="50758">
                  <c:v>8.1769999999999996E-12</c:v>
                </c:pt>
                <c:pt idx="50759">
                  <c:v>8.1630000000000007E-12</c:v>
                </c:pt>
                <c:pt idx="50760">
                  <c:v>8.1560000000000004E-12</c:v>
                </c:pt>
                <c:pt idx="50761">
                  <c:v>8.1569999999999993E-12</c:v>
                </c:pt>
                <c:pt idx="50762">
                  <c:v>8.1539999999999994E-12</c:v>
                </c:pt>
                <c:pt idx="50763">
                  <c:v>8.1590000000000003E-12</c:v>
                </c:pt>
                <c:pt idx="50764">
                  <c:v>8.1560000000000004E-12</c:v>
                </c:pt>
                <c:pt idx="50765">
                  <c:v>8.1780000000000001E-12</c:v>
                </c:pt>
                <c:pt idx="50766">
                  <c:v>8.1750000000000002E-12</c:v>
                </c:pt>
                <c:pt idx="50767">
                  <c:v>8.1630000000000007E-12</c:v>
                </c:pt>
                <c:pt idx="50768">
                  <c:v>8.1409999999999993E-12</c:v>
                </c:pt>
                <c:pt idx="50769">
                  <c:v>8.1360000000000001E-12</c:v>
                </c:pt>
                <c:pt idx="50770">
                  <c:v>8.1240000000000005E-12</c:v>
                </c:pt>
                <c:pt idx="50771">
                  <c:v>8.1189999999999996E-12</c:v>
                </c:pt>
                <c:pt idx="50772">
                  <c:v>8.11E-12</c:v>
                </c:pt>
                <c:pt idx="50773">
                  <c:v>8.0969999999999999E-12</c:v>
                </c:pt>
                <c:pt idx="50774">
                  <c:v>8.0799999999999995E-12</c:v>
                </c:pt>
                <c:pt idx="50775">
                  <c:v>8.0720000000000003E-12</c:v>
                </c:pt>
                <c:pt idx="50776">
                  <c:v>8.0539999999999994E-12</c:v>
                </c:pt>
                <c:pt idx="50777">
                  <c:v>8.0479999999999996E-12</c:v>
                </c:pt>
                <c:pt idx="50778">
                  <c:v>8.0340000000000007E-12</c:v>
                </c:pt>
                <c:pt idx="50779">
                  <c:v>8.0270000000000004E-12</c:v>
                </c:pt>
                <c:pt idx="50780">
                  <c:v>8.0149999999999993E-12</c:v>
                </c:pt>
                <c:pt idx="50781">
                  <c:v>8.0129999999999999E-12</c:v>
                </c:pt>
                <c:pt idx="50782">
                  <c:v>8.0050000000000007E-12</c:v>
                </c:pt>
                <c:pt idx="50783">
                  <c:v>8.0040000000000002E-12</c:v>
                </c:pt>
                <c:pt idx="50784">
                  <c:v>7.9890000000000008E-12</c:v>
                </c:pt>
                <c:pt idx="50785">
                  <c:v>7.9820000000000005E-12</c:v>
                </c:pt>
                <c:pt idx="50786">
                  <c:v>7.9760000000000007E-12</c:v>
                </c:pt>
                <c:pt idx="50787">
                  <c:v>7.9769999999999996E-12</c:v>
                </c:pt>
                <c:pt idx="50788">
                  <c:v>7.9699999999999994E-12</c:v>
                </c:pt>
                <c:pt idx="50789">
                  <c:v>7.9639999999999996E-12</c:v>
                </c:pt>
                <c:pt idx="50790">
                  <c:v>7.952E-12</c:v>
                </c:pt>
                <c:pt idx="50791">
                  <c:v>7.939E-12</c:v>
                </c:pt>
                <c:pt idx="50792">
                  <c:v>7.9289999999999998E-12</c:v>
                </c:pt>
                <c:pt idx="50793">
                  <c:v>7.9110000000000005E-12</c:v>
                </c:pt>
                <c:pt idx="50794">
                  <c:v>7.8940000000000001E-12</c:v>
                </c:pt>
                <c:pt idx="50795">
                  <c:v>7.8910000000000002E-12</c:v>
                </c:pt>
                <c:pt idx="50796">
                  <c:v>7.8790000000000007E-12</c:v>
                </c:pt>
                <c:pt idx="50797">
                  <c:v>7.8709999999999999E-12</c:v>
                </c:pt>
                <c:pt idx="50798">
                  <c:v>7.8699999999999994E-12</c:v>
                </c:pt>
                <c:pt idx="50799">
                  <c:v>7.8699999999999994E-12</c:v>
                </c:pt>
                <c:pt idx="50800">
                  <c:v>7.855E-12</c:v>
                </c:pt>
                <c:pt idx="50801">
                  <c:v>7.8530000000000006E-12</c:v>
                </c:pt>
                <c:pt idx="50802">
                  <c:v>7.8379999999999995E-12</c:v>
                </c:pt>
                <c:pt idx="50803">
                  <c:v>7.8300000000000004E-12</c:v>
                </c:pt>
                <c:pt idx="50804">
                  <c:v>7.8200000000000002E-12</c:v>
                </c:pt>
                <c:pt idx="50805">
                  <c:v>7.8189999999999997E-12</c:v>
                </c:pt>
                <c:pt idx="50806">
                  <c:v>7.8080000000000007E-12</c:v>
                </c:pt>
                <c:pt idx="50807">
                  <c:v>7.7999999999999999E-12</c:v>
                </c:pt>
                <c:pt idx="50808">
                  <c:v>7.7910000000000002E-12</c:v>
                </c:pt>
                <c:pt idx="50809">
                  <c:v>7.7760000000000008E-12</c:v>
                </c:pt>
                <c:pt idx="50810">
                  <c:v>7.7560000000000005E-12</c:v>
                </c:pt>
                <c:pt idx="50811">
                  <c:v>7.5690000000000006E-12</c:v>
                </c:pt>
                <c:pt idx="50812">
                  <c:v>7.4720000000000005E-12</c:v>
                </c:pt>
                <c:pt idx="50813">
                  <c:v>7.4379999999999996E-12</c:v>
                </c:pt>
                <c:pt idx="50814">
                  <c:v>7.4370000000000007E-12</c:v>
                </c:pt>
                <c:pt idx="50815">
                  <c:v>7.4479999999999998E-12</c:v>
                </c:pt>
                <c:pt idx="50816">
                  <c:v>7.4609999999999998E-12</c:v>
                </c:pt>
                <c:pt idx="50817">
                  <c:v>7.4780000000000002E-12</c:v>
                </c:pt>
                <c:pt idx="50818">
                  <c:v>7.4910000000000003E-12</c:v>
                </c:pt>
                <c:pt idx="50819">
                  <c:v>7.5019999999999993E-12</c:v>
                </c:pt>
                <c:pt idx="50820">
                  <c:v>7.5080000000000007E-12</c:v>
                </c:pt>
                <c:pt idx="50821">
                  <c:v>7.5210000000000008E-12</c:v>
                </c:pt>
                <c:pt idx="50822">
                  <c:v>7.5249999999999995E-12</c:v>
                </c:pt>
                <c:pt idx="50823">
                  <c:v>7.526E-12</c:v>
                </c:pt>
                <c:pt idx="50824">
                  <c:v>7.5300000000000004E-12</c:v>
                </c:pt>
                <c:pt idx="50825">
                  <c:v>7.542E-12</c:v>
                </c:pt>
                <c:pt idx="50826">
                  <c:v>7.5370000000000007E-12</c:v>
                </c:pt>
                <c:pt idx="50827">
                  <c:v>7.526E-12</c:v>
                </c:pt>
                <c:pt idx="50828">
                  <c:v>7.5189999999999998E-12</c:v>
                </c:pt>
                <c:pt idx="50829">
                  <c:v>7.5049999999999992E-12</c:v>
                </c:pt>
                <c:pt idx="50830">
                  <c:v>7.4869999999999999E-12</c:v>
                </c:pt>
                <c:pt idx="50831">
                  <c:v>7.4729999999999994E-12</c:v>
                </c:pt>
                <c:pt idx="50832">
                  <c:v>7.4620000000000003E-12</c:v>
                </c:pt>
                <c:pt idx="50833">
                  <c:v>7.4590000000000004E-12</c:v>
                </c:pt>
                <c:pt idx="50834">
                  <c:v>7.4609999999999998E-12</c:v>
                </c:pt>
                <c:pt idx="50835">
                  <c:v>7.4669999999999996E-12</c:v>
                </c:pt>
                <c:pt idx="50836">
                  <c:v>7.4530000000000007E-12</c:v>
                </c:pt>
                <c:pt idx="50837">
                  <c:v>7.4469999999999993E-12</c:v>
                </c:pt>
                <c:pt idx="50838">
                  <c:v>7.4240000000000007E-12</c:v>
                </c:pt>
                <c:pt idx="50839">
                  <c:v>7.4119999999999995E-12</c:v>
                </c:pt>
                <c:pt idx="50840">
                  <c:v>7.3899999999999998E-12</c:v>
                </c:pt>
                <c:pt idx="50841">
                  <c:v>7.3750000000000004E-12</c:v>
                </c:pt>
                <c:pt idx="50842">
                  <c:v>7.3539999999999996E-12</c:v>
                </c:pt>
                <c:pt idx="50843">
                  <c:v>7.3400000000000006E-12</c:v>
                </c:pt>
                <c:pt idx="50844">
                  <c:v>7.3270000000000006E-12</c:v>
                </c:pt>
                <c:pt idx="50845">
                  <c:v>7.3219999999999997E-12</c:v>
                </c:pt>
                <c:pt idx="50846">
                  <c:v>7.3119999999999995E-12</c:v>
                </c:pt>
                <c:pt idx="50847">
                  <c:v>7.3080000000000008E-12</c:v>
                </c:pt>
                <c:pt idx="50848">
                  <c:v>7.2940000000000002E-12</c:v>
                </c:pt>
                <c:pt idx="50849">
                  <c:v>7.2820000000000007E-12</c:v>
                </c:pt>
                <c:pt idx="50850">
                  <c:v>7.2680000000000001E-12</c:v>
                </c:pt>
                <c:pt idx="50851">
                  <c:v>7.2620000000000004E-12</c:v>
                </c:pt>
                <c:pt idx="50852">
                  <c:v>7.2520000000000002E-12</c:v>
                </c:pt>
                <c:pt idx="50853">
                  <c:v>7.2520000000000002E-12</c:v>
                </c:pt>
                <c:pt idx="50854">
                  <c:v>7.2470000000000001E-12</c:v>
                </c:pt>
                <c:pt idx="50855">
                  <c:v>7.242E-12</c:v>
                </c:pt>
                <c:pt idx="50856">
                  <c:v>7.2330000000000004E-12</c:v>
                </c:pt>
                <c:pt idx="50857">
                  <c:v>7.2360000000000003E-12</c:v>
                </c:pt>
                <c:pt idx="50858">
                  <c:v>7.2319999999999999E-12</c:v>
                </c:pt>
                <c:pt idx="50859">
                  <c:v>7.229E-12</c:v>
                </c:pt>
                <c:pt idx="50860">
                  <c:v>7.2180000000000001E-12</c:v>
                </c:pt>
                <c:pt idx="50861">
                  <c:v>7.2180000000000001E-12</c:v>
                </c:pt>
                <c:pt idx="50862">
                  <c:v>7.2009999999999997E-12</c:v>
                </c:pt>
                <c:pt idx="50863">
                  <c:v>7.2109999999999999E-12</c:v>
                </c:pt>
                <c:pt idx="50864">
                  <c:v>7.1949999999999999E-12</c:v>
                </c:pt>
                <c:pt idx="50865">
                  <c:v>7.187E-12</c:v>
                </c:pt>
                <c:pt idx="50866">
                  <c:v>7.1890000000000002E-12</c:v>
                </c:pt>
                <c:pt idx="50867">
                  <c:v>7.1879999999999997E-12</c:v>
                </c:pt>
                <c:pt idx="50868">
                  <c:v>7.1799999999999997E-12</c:v>
                </c:pt>
                <c:pt idx="50869">
                  <c:v>7.1780000000000003E-12</c:v>
                </c:pt>
                <c:pt idx="50870">
                  <c:v>7.1680000000000002E-12</c:v>
                </c:pt>
                <c:pt idx="50871">
                  <c:v>7.158E-12</c:v>
                </c:pt>
                <c:pt idx="50872">
                  <c:v>7.1449999999999999E-12</c:v>
                </c:pt>
                <c:pt idx="50873">
                  <c:v>7.1479999999999998E-12</c:v>
                </c:pt>
                <c:pt idx="50874">
                  <c:v>7.1349999999999998E-12</c:v>
                </c:pt>
                <c:pt idx="50875">
                  <c:v>7.1360000000000003E-12</c:v>
                </c:pt>
                <c:pt idx="50876">
                  <c:v>7.1299999999999997E-12</c:v>
                </c:pt>
                <c:pt idx="50877">
                  <c:v>7.1330000000000004E-12</c:v>
                </c:pt>
                <c:pt idx="50878">
                  <c:v>7.1210000000000001E-12</c:v>
                </c:pt>
                <c:pt idx="50879">
                  <c:v>7.1249999999999996E-12</c:v>
                </c:pt>
                <c:pt idx="50880">
                  <c:v>7.1070000000000003E-12</c:v>
                </c:pt>
                <c:pt idx="50881">
                  <c:v>7.1150000000000003E-12</c:v>
                </c:pt>
                <c:pt idx="50882">
                  <c:v>7.108E-12</c:v>
                </c:pt>
                <c:pt idx="50883">
                  <c:v>7.0139999999999998E-12</c:v>
                </c:pt>
                <c:pt idx="50884">
                  <c:v>6.9630000000000001E-12</c:v>
                </c:pt>
                <c:pt idx="50885">
                  <c:v>6.9730000000000003E-12</c:v>
                </c:pt>
                <c:pt idx="50886">
                  <c:v>6.987E-12</c:v>
                </c:pt>
                <c:pt idx="50887">
                  <c:v>7.0210000000000001E-12</c:v>
                </c:pt>
                <c:pt idx="50888">
                  <c:v>7.0310000000000002E-12</c:v>
                </c:pt>
                <c:pt idx="50889">
                  <c:v>7.0429999999999998E-12</c:v>
                </c:pt>
                <c:pt idx="50890">
                  <c:v>7.0520000000000002E-12</c:v>
                </c:pt>
                <c:pt idx="50891">
                  <c:v>7.0600000000000002E-12</c:v>
                </c:pt>
                <c:pt idx="50892">
                  <c:v>7.0539999999999996E-12</c:v>
                </c:pt>
                <c:pt idx="50893">
                  <c:v>7.0749999999999996E-12</c:v>
                </c:pt>
                <c:pt idx="50894">
                  <c:v>7.0760000000000001E-12</c:v>
                </c:pt>
                <c:pt idx="50895">
                  <c:v>7.0769999999999998E-12</c:v>
                </c:pt>
                <c:pt idx="50896">
                  <c:v>7.0700000000000004E-12</c:v>
                </c:pt>
                <c:pt idx="50897">
                  <c:v>7.0749999999999996E-12</c:v>
                </c:pt>
                <c:pt idx="50898">
                  <c:v>7.0700000000000004E-12</c:v>
                </c:pt>
                <c:pt idx="50899">
                  <c:v>7.0799999999999997E-12</c:v>
                </c:pt>
                <c:pt idx="50900">
                  <c:v>7.0639999999999998E-12</c:v>
                </c:pt>
                <c:pt idx="50901">
                  <c:v>7.0620000000000004E-12</c:v>
                </c:pt>
                <c:pt idx="50902">
                  <c:v>7.0650000000000003E-12</c:v>
                </c:pt>
                <c:pt idx="50903">
                  <c:v>7.0630000000000001E-12</c:v>
                </c:pt>
                <c:pt idx="50904">
                  <c:v>7.058E-12</c:v>
                </c:pt>
                <c:pt idx="50905">
                  <c:v>7.0570000000000003E-12</c:v>
                </c:pt>
                <c:pt idx="50906">
                  <c:v>7.0399999999999999E-12</c:v>
                </c:pt>
                <c:pt idx="50907">
                  <c:v>7.0349999999999998E-12</c:v>
                </c:pt>
                <c:pt idx="50908">
                  <c:v>7.0329999999999996E-12</c:v>
                </c:pt>
                <c:pt idx="50909">
                  <c:v>7.0269999999999998E-12</c:v>
                </c:pt>
                <c:pt idx="50910">
                  <c:v>7.029E-12</c:v>
                </c:pt>
                <c:pt idx="50911">
                  <c:v>7.0349999999999998E-12</c:v>
                </c:pt>
                <c:pt idx="50912">
                  <c:v>7.0340000000000001E-12</c:v>
                </c:pt>
                <c:pt idx="50913">
                  <c:v>7.0479999999999999E-12</c:v>
                </c:pt>
                <c:pt idx="50914">
                  <c:v>7.0410000000000004E-12</c:v>
                </c:pt>
                <c:pt idx="50915">
                  <c:v>7.0459999999999997E-12</c:v>
                </c:pt>
                <c:pt idx="50916">
                  <c:v>7.045E-12</c:v>
                </c:pt>
                <c:pt idx="50917">
                  <c:v>7.0479999999999999E-12</c:v>
                </c:pt>
                <c:pt idx="50918">
                  <c:v>7.0410000000000004E-12</c:v>
                </c:pt>
                <c:pt idx="50919">
                  <c:v>7.0539999999999996E-12</c:v>
                </c:pt>
                <c:pt idx="50920">
                  <c:v>7.0509999999999997E-12</c:v>
                </c:pt>
                <c:pt idx="50921">
                  <c:v>7.0500000000000001E-12</c:v>
                </c:pt>
                <c:pt idx="50922">
                  <c:v>7.0479999999999999E-12</c:v>
                </c:pt>
                <c:pt idx="50923">
                  <c:v>7.0509999999999997E-12</c:v>
                </c:pt>
                <c:pt idx="50924">
                  <c:v>7.0420000000000001E-12</c:v>
                </c:pt>
                <c:pt idx="50925">
                  <c:v>7.0479999999999999E-12</c:v>
                </c:pt>
                <c:pt idx="50926">
                  <c:v>7.045E-12</c:v>
                </c:pt>
                <c:pt idx="50927">
                  <c:v>7.0570000000000003E-12</c:v>
                </c:pt>
                <c:pt idx="50928">
                  <c:v>7.0570000000000003E-12</c:v>
                </c:pt>
                <c:pt idx="50929">
                  <c:v>7.0639999999999998E-12</c:v>
                </c:pt>
                <c:pt idx="50930">
                  <c:v>7.0669999999999997E-12</c:v>
                </c:pt>
                <c:pt idx="50931">
                  <c:v>7.0749999999999996E-12</c:v>
                </c:pt>
                <c:pt idx="50932">
                  <c:v>7.0719999999999998E-12</c:v>
                </c:pt>
                <c:pt idx="50933">
                  <c:v>7.0819999999999999E-12</c:v>
                </c:pt>
                <c:pt idx="50934">
                  <c:v>7.0819999999999999E-12</c:v>
                </c:pt>
                <c:pt idx="50935">
                  <c:v>7.0860000000000003E-12</c:v>
                </c:pt>
                <c:pt idx="50936">
                  <c:v>7.0829999999999996E-12</c:v>
                </c:pt>
                <c:pt idx="50937">
                  <c:v>7.095E-12</c:v>
                </c:pt>
                <c:pt idx="50938">
                  <c:v>7.1009999999999997E-12</c:v>
                </c:pt>
                <c:pt idx="50939">
                  <c:v>7.1E-12</c:v>
                </c:pt>
                <c:pt idx="50940">
                  <c:v>7.1059999999999998E-12</c:v>
                </c:pt>
                <c:pt idx="50941">
                  <c:v>7.1249999999999996E-12</c:v>
                </c:pt>
                <c:pt idx="50942">
                  <c:v>7.1260000000000001E-12</c:v>
                </c:pt>
                <c:pt idx="50943">
                  <c:v>7.1330000000000004E-12</c:v>
                </c:pt>
                <c:pt idx="50944">
                  <c:v>7.1449999999999999E-12</c:v>
                </c:pt>
                <c:pt idx="50945">
                  <c:v>7.1509999999999997E-12</c:v>
                </c:pt>
                <c:pt idx="50946">
                  <c:v>7.1470000000000001E-12</c:v>
                </c:pt>
                <c:pt idx="50947">
                  <c:v>7.1609999999999999E-12</c:v>
                </c:pt>
                <c:pt idx="50948">
                  <c:v>7.1650000000000003E-12</c:v>
                </c:pt>
                <c:pt idx="50949">
                  <c:v>7.171E-12</c:v>
                </c:pt>
                <c:pt idx="50950">
                  <c:v>7.179E-12</c:v>
                </c:pt>
                <c:pt idx="50951">
                  <c:v>7.1849999999999998E-12</c:v>
                </c:pt>
                <c:pt idx="50952">
                  <c:v>7.1940000000000002E-12</c:v>
                </c:pt>
                <c:pt idx="50953">
                  <c:v>7.2020000000000002E-12</c:v>
                </c:pt>
                <c:pt idx="50954">
                  <c:v>7.2070000000000003E-12</c:v>
                </c:pt>
                <c:pt idx="50955">
                  <c:v>7.2180000000000001E-12</c:v>
                </c:pt>
                <c:pt idx="50956">
                  <c:v>7.2189999999999998E-12</c:v>
                </c:pt>
                <c:pt idx="50957">
                  <c:v>7.2390000000000002E-12</c:v>
                </c:pt>
                <c:pt idx="50958">
                  <c:v>7.25E-12</c:v>
                </c:pt>
                <c:pt idx="50959">
                  <c:v>7.2559999999999998E-12</c:v>
                </c:pt>
                <c:pt idx="50960">
                  <c:v>7.2570000000000003E-12</c:v>
                </c:pt>
                <c:pt idx="50961">
                  <c:v>7.2700000000000003E-12</c:v>
                </c:pt>
                <c:pt idx="50962">
                  <c:v>7.2730000000000002E-12</c:v>
                </c:pt>
                <c:pt idx="50963">
                  <c:v>7.2750000000000004E-12</c:v>
                </c:pt>
                <c:pt idx="50964">
                  <c:v>7.2739999999999999E-12</c:v>
                </c:pt>
                <c:pt idx="50965">
                  <c:v>7.2880000000000004E-12</c:v>
                </c:pt>
                <c:pt idx="50966">
                  <c:v>7.3019999999999994E-12</c:v>
                </c:pt>
                <c:pt idx="50967">
                  <c:v>7.3159999999999999E-12</c:v>
                </c:pt>
                <c:pt idx="50968">
                  <c:v>7.3189999999999998E-12</c:v>
                </c:pt>
                <c:pt idx="50969">
                  <c:v>7.3260000000000001E-12</c:v>
                </c:pt>
                <c:pt idx="50970">
                  <c:v>7.3330000000000004E-12</c:v>
                </c:pt>
                <c:pt idx="50971">
                  <c:v>7.3449999999999999E-12</c:v>
                </c:pt>
                <c:pt idx="50972">
                  <c:v>7.3569999999999994E-12</c:v>
                </c:pt>
                <c:pt idx="50973">
                  <c:v>7.3620000000000003E-12</c:v>
                </c:pt>
                <c:pt idx="50974">
                  <c:v>7.3729999999999994E-12</c:v>
                </c:pt>
                <c:pt idx="50975">
                  <c:v>7.3820000000000007E-12</c:v>
                </c:pt>
                <c:pt idx="50976">
                  <c:v>7.3940000000000002E-12</c:v>
                </c:pt>
                <c:pt idx="50977">
                  <c:v>7.4059999999999997E-12</c:v>
                </c:pt>
                <c:pt idx="50978">
                  <c:v>7.4210000000000008E-12</c:v>
                </c:pt>
                <c:pt idx="50979">
                  <c:v>7.4260000000000001E-12</c:v>
                </c:pt>
                <c:pt idx="50980">
                  <c:v>7.4300000000000005E-12</c:v>
                </c:pt>
                <c:pt idx="50981">
                  <c:v>7.4430000000000005E-12</c:v>
                </c:pt>
                <c:pt idx="50982">
                  <c:v>7.4509999999999997E-12</c:v>
                </c:pt>
                <c:pt idx="50983">
                  <c:v>7.4620000000000003E-12</c:v>
                </c:pt>
                <c:pt idx="50984">
                  <c:v>7.4759999999999992E-12</c:v>
                </c:pt>
                <c:pt idx="50985">
                  <c:v>7.4899999999999998E-12</c:v>
                </c:pt>
                <c:pt idx="50986">
                  <c:v>7.5010000000000005E-12</c:v>
                </c:pt>
                <c:pt idx="50987">
                  <c:v>7.5240000000000007E-12</c:v>
                </c:pt>
                <c:pt idx="50988">
                  <c:v>7.5240000000000007E-12</c:v>
                </c:pt>
                <c:pt idx="50989">
                  <c:v>7.5439999999999994E-12</c:v>
                </c:pt>
                <c:pt idx="50990">
                  <c:v>7.5500000000000007E-12</c:v>
                </c:pt>
                <c:pt idx="50991">
                  <c:v>7.555E-12</c:v>
                </c:pt>
                <c:pt idx="50992">
                  <c:v>7.5660000000000007E-12</c:v>
                </c:pt>
                <c:pt idx="50993">
                  <c:v>7.5880000000000004E-12</c:v>
                </c:pt>
                <c:pt idx="50994">
                  <c:v>7.597E-12</c:v>
                </c:pt>
                <c:pt idx="50995">
                  <c:v>7.6080000000000007E-12</c:v>
                </c:pt>
                <c:pt idx="50996">
                  <c:v>7.613E-12</c:v>
                </c:pt>
                <c:pt idx="50997">
                  <c:v>7.6270000000000005E-12</c:v>
                </c:pt>
                <c:pt idx="50998">
                  <c:v>7.6340000000000008E-12</c:v>
                </c:pt>
                <c:pt idx="50999">
                  <c:v>7.6500000000000007E-12</c:v>
                </c:pt>
                <c:pt idx="51000">
                  <c:v>7.6569999999999994E-12</c:v>
                </c:pt>
                <c:pt idx="51001">
                  <c:v>7.6729999999999993E-12</c:v>
                </c:pt>
                <c:pt idx="51002">
                  <c:v>7.6759999999999992E-12</c:v>
                </c:pt>
                <c:pt idx="51003">
                  <c:v>7.6869999999999999E-12</c:v>
                </c:pt>
                <c:pt idx="51004">
                  <c:v>7.6899999999999997E-12</c:v>
                </c:pt>
                <c:pt idx="51005">
                  <c:v>7.7100000000000001E-12</c:v>
                </c:pt>
                <c:pt idx="51006">
                  <c:v>7.7170000000000003E-12</c:v>
                </c:pt>
                <c:pt idx="51007">
                  <c:v>7.7409999999999994E-12</c:v>
                </c:pt>
                <c:pt idx="51008">
                  <c:v>7.7409999999999994E-12</c:v>
                </c:pt>
                <c:pt idx="51009">
                  <c:v>7.7419999999999999E-12</c:v>
                </c:pt>
                <c:pt idx="51010">
                  <c:v>7.7490000000000002E-12</c:v>
                </c:pt>
                <c:pt idx="51011">
                  <c:v>7.7609999999999997E-12</c:v>
                </c:pt>
                <c:pt idx="51012">
                  <c:v>7.7760000000000008E-12</c:v>
                </c:pt>
                <c:pt idx="51013">
                  <c:v>7.7920000000000007E-12</c:v>
                </c:pt>
                <c:pt idx="51014">
                  <c:v>7.8029999999999998E-12</c:v>
                </c:pt>
                <c:pt idx="51015">
                  <c:v>7.8179999999999992E-12</c:v>
                </c:pt>
                <c:pt idx="51016">
                  <c:v>7.8219999999999996E-12</c:v>
                </c:pt>
                <c:pt idx="51017">
                  <c:v>7.8460000000000003E-12</c:v>
                </c:pt>
                <c:pt idx="51018">
                  <c:v>7.8560000000000005E-12</c:v>
                </c:pt>
                <c:pt idx="51019">
                  <c:v>7.8769999999999997E-12</c:v>
                </c:pt>
                <c:pt idx="51020">
                  <c:v>7.8959999999999995E-12</c:v>
                </c:pt>
                <c:pt idx="51021">
                  <c:v>7.9119999999999994E-12</c:v>
                </c:pt>
                <c:pt idx="51022">
                  <c:v>7.9240000000000006E-12</c:v>
                </c:pt>
                <c:pt idx="51023">
                  <c:v>7.9449999999999998E-12</c:v>
                </c:pt>
                <c:pt idx="51024">
                  <c:v>7.9699999999999994E-12</c:v>
                </c:pt>
                <c:pt idx="51025">
                  <c:v>7.9850000000000004E-12</c:v>
                </c:pt>
                <c:pt idx="51026">
                  <c:v>7.9929999999999996E-12</c:v>
                </c:pt>
                <c:pt idx="51027">
                  <c:v>8.0050000000000007E-12</c:v>
                </c:pt>
                <c:pt idx="51028">
                  <c:v>8.01E-12</c:v>
                </c:pt>
                <c:pt idx="51029">
                  <c:v>8.0149999999999993E-12</c:v>
                </c:pt>
                <c:pt idx="51030">
                  <c:v>8.0129999999999999E-12</c:v>
                </c:pt>
                <c:pt idx="51031">
                  <c:v>8.0279999999999993E-12</c:v>
                </c:pt>
                <c:pt idx="51032">
                  <c:v>8.0330000000000002E-12</c:v>
                </c:pt>
                <c:pt idx="51033">
                  <c:v>8.0439999999999992E-12</c:v>
                </c:pt>
                <c:pt idx="51034">
                  <c:v>8.0419999999999999E-12</c:v>
                </c:pt>
                <c:pt idx="51035">
                  <c:v>8.0539999999999994E-12</c:v>
                </c:pt>
                <c:pt idx="51036">
                  <c:v>8.0600000000000008E-12</c:v>
                </c:pt>
                <c:pt idx="51037">
                  <c:v>8.0720000000000003E-12</c:v>
                </c:pt>
                <c:pt idx="51038">
                  <c:v>8.0729999999999992E-12</c:v>
                </c:pt>
                <c:pt idx="51039">
                  <c:v>8.0769999999999996E-12</c:v>
                </c:pt>
                <c:pt idx="51040">
                  <c:v>8.0690000000000005E-12</c:v>
                </c:pt>
                <c:pt idx="51041">
                  <c:v>8.0760000000000007E-12</c:v>
                </c:pt>
                <c:pt idx="51042">
                  <c:v>8.0799999999999995E-12</c:v>
                </c:pt>
                <c:pt idx="51043">
                  <c:v>8.0859999999999993E-12</c:v>
                </c:pt>
                <c:pt idx="51044">
                  <c:v>8.0910000000000002E-12</c:v>
                </c:pt>
                <c:pt idx="51045">
                  <c:v>8.1070000000000001E-12</c:v>
                </c:pt>
                <c:pt idx="51046">
                  <c:v>8.1149999999999992E-12</c:v>
                </c:pt>
                <c:pt idx="51047">
                  <c:v>8.1240000000000005E-12</c:v>
                </c:pt>
                <c:pt idx="51048">
                  <c:v>8.1310000000000008E-12</c:v>
                </c:pt>
                <c:pt idx="51049">
                  <c:v>8.1479999999999996E-12</c:v>
                </c:pt>
                <c:pt idx="51050">
                  <c:v>8.1509999999999995E-12</c:v>
                </c:pt>
                <c:pt idx="51051">
                  <c:v>8.1590000000000003E-12</c:v>
                </c:pt>
                <c:pt idx="51052">
                  <c:v>8.1579999999999998E-12</c:v>
                </c:pt>
                <c:pt idx="51053">
                  <c:v>8.1729999999999992E-12</c:v>
                </c:pt>
                <c:pt idx="51054">
                  <c:v>8.1829999999999994E-12</c:v>
                </c:pt>
                <c:pt idx="51055">
                  <c:v>8.194E-12</c:v>
                </c:pt>
                <c:pt idx="51056">
                  <c:v>8.1999999999999998E-12</c:v>
                </c:pt>
                <c:pt idx="51057">
                  <c:v>8.2070000000000001E-12</c:v>
                </c:pt>
                <c:pt idx="51058">
                  <c:v>8.2149999999999992E-12</c:v>
                </c:pt>
                <c:pt idx="51059">
                  <c:v>8.2310000000000008E-12</c:v>
                </c:pt>
                <c:pt idx="51060">
                  <c:v>8.236E-12</c:v>
                </c:pt>
                <c:pt idx="51061">
                  <c:v>8.2409999999999993E-12</c:v>
                </c:pt>
                <c:pt idx="51062">
                  <c:v>8.2479999999999996E-12</c:v>
                </c:pt>
                <c:pt idx="51063">
                  <c:v>8.2560000000000004E-12</c:v>
                </c:pt>
                <c:pt idx="51064">
                  <c:v>8.2669999999999994E-12</c:v>
                </c:pt>
                <c:pt idx="51065">
                  <c:v>8.2699999999999993E-12</c:v>
                </c:pt>
                <c:pt idx="51066">
                  <c:v>8.2790000000000006E-12</c:v>
                </c:pt>
                <c:pt idx="51067">
                  <c:v>8.2950000000000005E-12</c:v>
                </c:pt>
                <c:pt idx="51068">
                  <c:v>8.2959999999999994E-12</c:v>
                </c:pt>
                <c:pt idx="51069">
                  <c:v>8.3050000000000007E-12</c:v>
                </c:pt>
                <c:pt idx="51070">
                  <c:v>8.2950000000000005E-12</c:v>
                </c:pt>
                <c:pt idx="51071">
                  <c:v>8.3020000000000008E-12</c:v>
                </c:pt>
                <c:pt idx="51072">
                  <c:v>8.3050000000000007E-12</c:v>
                </c:pt>
                <c:pt idx="51073">
                  <c:v>8.2999999999999998E-12</c:v>
                </c:pt>
                <c:pt idx="51074">
                  <c:v>8.3040000000000002E-12</c:v>
                </c:pt>
                <c:pt idx="51075">
                  <c:v>8.3119999999999993E-12</c:v>
                </c:pt>
                <c:pt idx="51076">
                  <c:v>8.3110000000000004E-12</c:v>
                </c:pt>
                <c:pt idx="51077">
                  <c:v>8.3149999999999992E-12</c:v>
                </c:pt>
                <c:pt idx="51078">
                  <c:v>8.3159999999999997E-12</c:v>
                </c:pt>
                <c:pt idx="51079">
                  <c:v>8.3240000000000005E-12</c:v>
                </c:pt>
                <c:pt idx="51080">
                  <c:v>8.3270000000000004E-12</c:v>
                </c:pt>
                <c:pt idx="51081">
                  <c:v>8.3330000000000001E-12</c:v>
                </c:pt>
                <c:pt idx="51082">
                  <c:v>8.3379999999999994E-12</c:v>
                </c:pt>
                <c:pt idx="51083">
                  <c:v>8.3539999999999993E-12</c:v>
                </c:pt>
                <c:pt idx="51084">
                  <c:v>8.3560000000000003E-12</c:v>
                </c:pt>
                <c:pt idx="51085">
                  <c:v>8.3669999999999994E-12</c:v>
                </c:pt>
                <c:pt idx="51086">
                  <c:v>8.3630000000000006E-12</c:v>
                </c:pt>
                <c:pt idx="51087">
                  <c:v>8.3739999999999997E-12</c:v>
                </c:pt>
                <c:pt idx="51088">
                  <c:v>8.3769999999999995E-12</c:v>
                </c:pt>
                <c:pt idx="51089">
                  <c:v>8.3839999999999998E-12</c:v>
                </c:pt>
                <c:pt idx="51090">
                  <c:v>8.3929999999999995E-12</c:v>
                </c:pt>
                <c:pt idx="51091">
                  <c:v>8.3999999999999998E-12</c:v>
                </c:pt>
                <c:pt idx="51092">
                  <c:v>8.3839999999999998E-12</c:v>
                </c:pt>
                <c:pt idx="51093">
                  <c:v>8.3859999999999992E-12</c:v>
                </c:pt>
                <c:pt idx="51094">
                  <c:v>8.3920000000000006E-12</c:v>
                </c:pt>
                <c:pt idx="51095">
                  <c:v>8.4040000000000001E-12</c:v>
                </c:pt>
                <c:pt idx="51096">
                  <c:v>8.4020000000000008E-12</c:v>
                </c:pt>
                <c:pt idx="51097">
                  <c:v>8.4040000000000001E-12</c:v>
                </c:pt>
                <c:pt idx="51098">
                  <c:v>8.3969999999999999E-12</c:v>
                </c:pt>
                <c:pt idx="51099">
                  <c:v>8.4050000000000006E-12</c:v>
                </c:pt>
                <c:pt idx="51100">
                  <c:v>8.407E-12</c:v>
                </c:pt>
                <c:pt idx="51101">
                  <c:v>8.4170000000000002E-12</c:v>
                </c:pt>
                <c:pt idx="51102">
                  <c:v>8.4150000000000008E-12</c:v>
                </c:pt>
                <c:pt idx="51103">
                  <c:v>8.4249999999999993E-12</c:v>
                </c:pt>
                <c:pt idx="51104">
                  <c:v>8.4279999999999992E-12</c:v>
                </c:pt>
                <c:pt idx="51105">
                  <c:v>8.4310000000000007E-12</c:v>
                </c:pt>
                <c:pt idx="51106">
                  <c:v>8.436E-12</c:v>
                </c:pt>
                <c:pt idx="51107">
                  <c:v>8.4319999999999996E-12</c:v>
                </c:pt>
                <c:pt idx="51108">
                  <c:v>8.4370000000000005E-12</c:v>
                </c:pt>
                <c:pt idx="51109">
                  <c:v>8.4449999999999997E-12</c:v>
                </c:pt>
                <c:pt idx="51110">
                  <c:v>8.4379999999999994E-12</c:v>
                </c:pt>
                <c:pt idx="51111">
                  <c:v>8.4530000000000004E-12</c:v>
                </c:pt>
                <c:pt idx="51112">
                  <c:v>8.4509999999999994E-12</c:v>
                </c:pt>
                <c:pt idx="51113">
                  <c:v>8.4549999999999998E-12</c:v>
                </c:pt>
                <c:pt idx="51114">
                  <c:v>8.4519999999999999E-12</c:v>
                </c:pt>
                <c:pt idx="51115">
                  <c:v>8.4560000000000003E-12</c:v>
                </c:pt>
                <c:pt idx="51116">
                  <c:v>8.4600000000000007E-12</c:v>
                </c:pt>
                <c:pt idx="51117">
                  <c:v>8.4660000000000005E-12</c:v>
                </c:pt>
                <c:pt idx="51118">
                  <c:v>8.4660000000000005E-12</c:v>
                </c:pt>
                <c:pt idx="51119">
                  <c:v>8.4690000000000004E-12</c:v>
                </c:pt>
                <c:pt idx="51120">
                  <c:v>8.4709999999999998E-12</c:v>
                </c:pt>
                <c:pt idx="51121">
                  <c:v>8.478E-12</c:v>
                </c:pt>
                <c:pt idx="51122">
                  <c:v>8.4760000000000006E-12</c:v>
                </c:pt>
                <c:pt idx="51123">
                  <c:v>8.4820000000000004E-12</c:v>
                </c:pt>
                <c:pt idx="51124">
                  <c:v>8.4750000000000001E-12</c:v>
                </c:pt>
                <c:pt idx="51125">
                  <c:v>8.4820000000000004E-12</c:v>
                </c:pt>
                <c:pt idx="51126">
                  <c:v>8.478E-12</c:v>
                </c:pt>
                <c:pt idx="51127">
                  <c:v>8.4839999999999998E-12</c:v>
                </c:pt>
                <c:pt idx="51128">
                  <c:v>8.4839999999999998E-12</c:v>
                </c:pt>
                <c:pt idx="51129">
                  <c:v>8.4890000000000007E-12</c:v>
                </c:pt>
                <c:pt idx="51130">
                  <c:v>8.4920000000000006E-12</c:v>
                </c:pt>
                <c:pt idx="51131">
                  <c:v>8.4929999999999995E-12</c:v>
                </c:pt>
                <c:pt idx="51132">
                  <c:v>8.4920000000000006E-12</c:v>
                </c:pt>
                <c:pt idx="51133">
                  <c:v>8.4950000000000005E-12</c:v>
                </c:pt>
                <c:pt idx="51134">
                  <c:v>8.494E-12</c:v>
                </c:pt>
                <c:pt idx="51135">
                  <c:v>8.4929999999999995E-12</c:v>
                </c:pt>
                <c:pt idx="51136">
                  <c:v>8.4890000000000007E-12</c:v>
                </c:pt>
                <c:pt idx="51137">
                  <c:v>8.494E-12</c:v>
                </c:pt>
                <c:pt idx="51138">
                  <c:v>8.4989999999999992E-12</c:v>
                </c:pt>
                <c:pt idx="51139">
                  <c:v>8.5010000000000002E-12</c:v>
                </c:pt>
                <c:pt idx="51140">
                  <c:v>8.4929999999999995E-12</c:v>
                </c:pt>
                <c:pt idx="51141">
                  <c:v>8.494E-12</c:v>
                </c:pt>
                <c:pt idx="51142">
                  <c:v>8.4880000000000002E-12</c:v>
                </c:pt>
                <c:pt idx="51143">
                  <c:v>8.4920000000000006E-12</c:v>
                </c:pt>
                <c:pt idx="51144">
                  <c:v>8.4899999999999996E-12</c:v>
                </c:pt>
                <c:pt idx="51145">
                  <c:v>8.4850000000000003E-12</c:v>
                </c:pt>
                <c:pt idx="51146">
                  <c:v>8.4850000000000003E-12</c:v>
                </c:pt>
                <c:pt idx="51147">
                  <c:v>8.4910000000000001E-12</c:v>
                </c:pt>
                <c:pt idx="51148">
                  <c:v>8.4890000000000007E-12</c:v>
                </c:pt>
                <c:pt idx="51149">
                  <c:v>8.4950000000000005E-12</c:v>
                </c:pt>
                <c:pt idx="51150">
                  <c:v>8.4829999999999993E-12</c:v>
                </c:pt>
                <c:pt idx="51151">
                  <c:v>8.4820000000000004E-12</c:v>
                </c:pt>
                <c:pt idx="51152">
                  <c:v>8.4850000000000003E-12</c:v>
                </c:pt>
                <c:pt idx="51153">
                  <c:v>8.4920000000000006E-12</c:v>
                </c:pt>
                <c:pt idx="51154">
                  <c:v>8.4820000000000004E-12</c:v>
                </c:pt>
                <c:pt idx="51155">
                  <c:v>8.4860000000000008E-12</c:v>
                </c:pt>
                <c:pt idx="51156">
                  <c:v>8.4730000000000008E-12</c:v>
                </c:pt>
                <c:pt idx="51157">
                  <c:v>8.478E-12</c:v>
                </c:pt>
                <c:pt idx="51158">
                  <c:v>8.4690000000000004E-12</c:v>
                </c:pt>
                <c:pt idx="51159">
                  <c:v>8.4699999999999993E-12</c:v>
                </c:pt>
                <c:pt idx="51160">
                  <c:v>8.465E-12</c:v>
                </c:pt>
                <c:pt idx="51161">
                  <c:v>8.4639999999999995E-12</c:v>
                </c:pt>
                <c:pt idx="51162">
                  <c:v>8.4549999999999998E-12</c:v>
                </c:pt>
                <c:pt idx="51163">
                  <c:v>8.4539999999999993E-12</c:v>
                </c:pt>
                <c:pt idx="51164">
                  <c:v>8.4509999999999994E-12</c:v>
                </c:pt>
                <c:pt idx="51165">
                  <c:v>8.4600000000000007E-12</c:v>
                </c:pt>
                <c:pt idx="51166">
                  <c:v>8.449E-12</c:v>
                </c:pt>
                <c:pt idx="51167">
                  <c:v>8.4530000000000004E-12</c:v>
                </c:pt>
                <c:pt idx="51168">
                  <c:v>8.4449999999999997E-12</c:v>
                </c:pt>
                <c:pt idx="51169">
                  <c:v>8.4419999999999998E-12</c:v>
                </c:pt>
                <c:pt idx="51170">
                  <c:v>8.4370000000000005E-12</c:v>
                </c:pt>
                <c:pt idx="51171">
                  <c:v>8.4300000000000002E-12</c:v>
                </c:pt>
                <c:pt idx="51172">
                  <c:v>8.4430000000000003E-12</c:v>
                </c:pt>
                <c:pt idx="51173">
                  <c:v>8.4419999999999998E-12</c:v>
                </c:pt>
                <c:pt idx="51174">
                  <c:v>8.4349999999999995E-12</c:v>
                </c:pt>
                <c:pt idx="51175">
                  <c:v>8.4310000000000007E-12</c:v>
                </c:pt>
                <c:pt idx="51176">
                  <c:v>8.4289999999999997E-12</c:v>
                </c:pt>
                <c:pt idx="51177">
                  <c:v>8.4210000000000006E-12</c:v>
                </c:pt>
                <c:pt idx="51178">
                  <c:v>8.4310000000000007E-12</c:v>
                </c:pt>
                <c:pt idx="51179">
                  <c:v>8.4219999999999995E-12</c:v>
                </c:pt>
                <c:pt idx="51180">
                  <c:v>8.4119999999999993E-12</c:v>
                </c:pt>
                <c:pt idx="51181">
                  <c:v>8.4080000000000005E-12</c:v>
                </c:pt>
                <c:pt idx="51182">
                  <c:v>8.3969999999999999E-12</c:v>
                </c:pt>
                <c:pt idx="51183">
                  <c:v>8.3980000000000004E-12</c:v>
                </c:pt>
                <c:pt idx="51184">
                  <c:v>8.3899999999999996E-12</c:v>
                </c:pt>
                <c:pt idx="51185">
                  <c:v>8.3910000000000001E-12</c:v>
                </c:pt>
                <c:pt idx="51186">
                  <c:v>8.3799999999999994E-12</c:v>
                </c:pt>
                <c:pt idx="51187">
                  <c:v>8.365E-12</c:v>
                </c:pt>
                <c:pt idx="51188">
                  <c:v>8.3600000000000007E-12</c:v>
                </c:pt>
                <c:pt idx="51189">
                  <c:v>8.3549999999999998E-12</c:v>
                </c:pt>
                <c:pt idx="51190">
                  <c:v>8.3530000000000005E-12</c:v>
                </c:pt>
                <c:pt idx="51191">
                  <c:v>8.3419999999999998E-12</c:v>
                </c:pt>
                <c:pt idx="51192">
                  <c:v>8.3330000000000001E-12</c:v>
                </c:pt>
                <c:pt idx="51193">
                  <c:v>8.3259999999999999E-12</c:v>
                </c:pt>
                <c:pt idx="51194">
                  <c:v>8.3180000000000007E-12</c:v>
                </c:pt>
                <c:pt idx="51195">
                  <c:v>8.3080000000000005E-12</c:v>
                </c:pt>
                <c:pt idx="51196">
                  <c:v>8.2989999999999993E-12</c:v>
                </c:pt>
                <c:pt idx="51197">
                  <c:v>8.2920000000000006E-12</c:v>
                </c:pt>
                <c:pt idx="51198">
                  <c:v>8.2780000000000001E-12</c:v>
                </c:pt>
                <c:pt idx="51199">
                  <c:v>8.2760000000000007E-12</c:v>
                </c:pt>
                <c:pt idx="51200">
                  <c:v>8.2750000000000002E-12</c:v>
                </c:pt>
                <c:pt idx="51201">
                  <c:v>8.2669999999999994E-12</c:v>
                </c:pt>
                <c:pt idx="51202">
                  <c:v>8.2479999999999996E-12</c:v>
                </c:pt>
                <c:pt idx="51203">
                  <c:v>8.2379999999999994E-12</c:v>
                </c:pt>
                <c:pt idx="51204">
                  <c:v>8.2159999999999997E-12</c:v>
                </c:pt>
                <c:pt idx="51205">
                  <c:v>8.2070000000000001E-12</c:v>
                </c:pt>
                <c:pt idx="51206">
                  <c:v>8.1950000000000005E-12</c:v>
                </c:pt>
                <c:pt idx="51207">
                  <c:v>8.1859999999999992E-12</c:v>
                </c:pt>
                <c:pt idx="51208">
                  <c:v>8.1639999999999995E-12</c:v>
                </c:pt>
                <c:pt idx="51209">
                  <c:v>8.1690000000000004E-12</c:v>
                </c:pt>
                <c:pt idx="51210">
                  <c:v>8.1549999999999999E-12</c:v>
                </c:pt>
                <c:pt idx="51211">
                  <c:v>8.1549999999999999E-12</c:v>
                </c:pt>
                <c:pt idx="51212">
                  <c:v>8.1340000000000007E-12</c:v>
                </c:pt>
                <c:pt idx="51213">
                  <c:v>8.1219999999999995E-12</c:v>
                </c:pt>
                <c:pt idx="51214">
                  <c:v>8.1089999999999995E-12</c:v>
                </c:pt>
                <c:pt idx="51215">
                  <c:v>8.1050000000000007E-12</c:v>
                </c:pt>
                <c:pt idx="51216">
                  <c:v>8.0910000000000002E-12</c:v>
                </c:pt>
                <c:pt idx="51217">
                  <c:v>8.0790000000000006E-12</c:v>
                </c:pt>
                <c:pt idx="51218">
                  <c:v>8.0650000000000001E-12</c:v>
                </c:pt>
                <c:pt idx="51219">
                  <c:v>8.0579999999999998E-12</c:v>
                </c:pt>
                <c:pt idx="51220">
                  <c:v>8.0449999999999997E-12</c:v>
                </c:pt>
                <c:pt idx="51221">
                  <c:v>8.0340000000000007E-12</c:v>
                </c:pt>
                <c:pt idx="51222">
                  <c:v>8.0189999999999997E-12</c:v>
                </c:pt>
                <c:pt idx="51223">
                  <c:v>8.0180000000000008E-12</c:v>
                </c:pt>
                <c:pt idx="51224">
                  <c:v>7.9999999999999998E-12</c:v>
                </c:pt>
                <c:pt idx="51225">
                  <c:v>7.9890000000000008E-12</c:v>
                </c:pt>
                <c:pt idx="51226">
                  <c:v>7.9769999999999996E-12</c:v>
                </c:pt>
                <c:pt idx="51227">
                  <c:v>7.9750000000000002E-12</c:v>
                </c:pt>
                <c:pt idx="51228">
                  <c:v>7.9599999999999992E-12</c:v>
                </c:pt>
                <c:pt idx="51229">
                  <c:v>7.9490000000000002E-12</c:v>
                </c:pt>
                <c:pt idx="51230">
                  <c:v>7.9249999999999995E-12</c:v>
                </c:pt>
                <c:pt idx="51231">
                  <c:v>7.9119999999999994E-12</c:v>
                </c:pt>
                <c:pt idx="51232">
                  <c:v>7.9040000000000002E-12</c:v>
                </c:pt>
                <c:pt idx="51233">
                  <c:v>7.8940000000000001E-12</c:v>
                </c:pt>
                <c:pt idx="51234">
                  <c:v>7.8799999999999995E-12</c:v>
                </c:pt>
                <c:pt idx="51235">
                  <c:v>7.8760000000000008E-12</c:v>
                </c:pt>
                <c:pt idx="51236">
                  <c:v>7.8750000000000003E-12</c:v>
                </c:pt>
                <c:pt idx="51237">
                  <c:v>7.8599999999999992E-12</c:v>
                </c:pt>
                <c:pt idx="51238">
                  <c:v>7.8479999999999997E-12</c:v>
                </c:pt>
                <c:pt idx="51239">
                  <c:v>7.8500000000000007E-12</c:v>
                </c:pt>
                <c:pt idx="51240">
                  <c:v>7.8319999999999997E-12</c:v>
                </c:pt>
                <c:pt idx="51241">
                  <c:v>7.6289999999999999E-12</c:v>
                </c:pt>
                <c:pt idx="51242">
                  <c:v>7.5439999999999994E-12</c:v>
                </c:pt>
                <c:pt idx="51243">
                  <c:v>7.5189999999999998E-12</c:v>
                </c:pt>
                <c:pt idx="51244">
                  <c:v>7.5189999999999998E-12</c:v>
                </c:pt>
                <c:pt idx="51245">
                  <c:v>7.5279999999999994E-12</c:v>
                </c:pt>
                <c:pt idx="51246">
                  <c:v>7.5430000000000005E-12</c:v>
                </c:pt>
                <c:pt idx="51247">
                  <c:v>7.5680000000000001E-12</c:v>
                </c:pt>
                <c:pt idx="51248">
                  <c:v>7.5829999999999995E-12</c:v>
                </c:pt>
                <c:pt idx="51249">
                  <c:v>7.5920000000000008E-12</c:v>
                </c:pt>
                <c:pt idx="51250">
                  <c:v>7.6040000000000003E-12</c:v>
                </c:pt>
                <c:pt idx="51251">
                  <c:v>7.6159999999999999E-12</c:v>
                </c:pt>
                <c:pt idx="51252">
                  <c:v>7.6119999999999995E-12</c:v>
                </c:pt>
                <c:pt idx="51253">
                  <c:v>7.6240000000000006E-12</c:v>
                </c:pt>
                <c:pt idx="51254">
                  <c:v>7.6149999999999994E-12</c:v>
                </c:pt>
                <c:pt idx="51255">
                  <c:v>7.6029999999999998E-12</c:v>
                </c:pt>
                <c:pt idx="51256">
                  <c:v>7.5910000000000003E-12</c:v>
                </c:pt>
                <c:pt idx="51257">
                  <c:v>7.5899999999999998E-12</c:v>
                </c:pt>
                <c:pt idx="51258">
                  <c:v>7.5780000000000002E-12</c:v>
                </c:pt>
                <c:pt idx="51259">
                  <c:v>7.5650000000000002E-12</c:v>
                </c:pt>
                <c:pt idx="51260">
                  <c:v>7.5539999999999995E-12</c:v>
                </c:pt>
                <c:pt idx="51261">
                  <c:v>7.5479999999999997E-12</c:v>
                </c:pt>
                <c:pt idx="51262">
                  <c:v>7.542E-12</c:v>
                </c:pt>
                <c:pt idx="51263">
                  <c:v>7.5449999999999999E-12</c:v>
                </c:pt>
                <c:pt idx="51264">
                  <c:v>7.5270000000000005E-12</c:v>
                </c:pt>
                <c:pt idx="51265">
                  <c:v>7.5200000000000003E-12</c:v>
                </c:pt>
                <c:pt idx="51266">
                  <c:v>7.5100000000000001E-12</c:v>
                </c:pt>
                <c:pt idx="51267">
                  <c:v>7.5E-12</c:v>
                </c:pt>
                <c:pt idx="51268">
                  <c:v>7.4929999999999997E-12</c:v>
                </c:pt>
                <c:pt idx="51269">
                  <c:v>7.4910000000000003E-12</c:v>
                </c:pt>
                <c:pt idx="51270">
                  <c:v>7.4859999999999994E-12</c:v>
                </c:pt>
                <c:pt idx="51271">
                  <c:v>7.4759999999999992E-12</c:v>
                </c:pt>
                <c:pt idx="51272">
                  <c:v>7.4680000000000001E-12</c:v>
                </c:pt>
                <c:pt idx="51273">
                  <c:v>7.4650000000000002E-12</c:v>
                </c:pt>
                <c:pt idx="51274">
                  <c:v>7.4530000000000007E-12</c:v>
                </c:pt>
                <c:pt idx="51275">
                  <c:v>7.4569999999999994E-12</c:v>
                </c:pt>
                <c:pt idx="51276">
                  <c:v>7.4490000000000003E-12</c:v>
                </c:pt>
                <c:pt idx="51277">
                  <c:v>7.442E-12</c:v>
                </c:pt>
                <c:pt idx="51278">
                  <c:v>7.442E-12</c:v>
                </c:pt>
                <c:pt idx="51279">
                  <c:v>7.4370000000000007E-12</c:v>
                </c:pt>
                <c:pt idx="51280">
                  <c:v>7.4260000000000001E-12</c:v>
                </c:pt>
                <c:pt idx="51281">
                  <c:v>7.4179999999999993E-12</c:v>
                </c:pt>
                <c:pt idx="51282">
                  <c:v>7.4080000000000007E-12</c:v>
                </c:pt>
                <c:pt idx="51283">
                  <c:v>7.4010000000000005E-12</c:v>
                </c:pt>
                <c:pt idx="51284">
                  <c:v>7.3859999999999994E-12</c:v>
                </c:pt>
                <c:pt idx="51285">
                  <c:v>7.3889999999999993E-12</c:v>
                </c:pt>
                <c:pt idx="51286">
                  <c:v>7.3780000000000003E-12</c:v>
                </c:pt>
                <c:pt idx="51287">
                  <c:v>7.3750000000000004E-12</c:v>
                </c:pt>
                <c:pt idx="51288">
                  <c:v>7.3650000000000002E-12</c:v>
                </c:pt>
                <c:pt idx="51289">
                  <c:v>7.3599999999999993E-12</c:v>
                </c:pt>
                <c:pt idx="51290">
                  <c:v>7.3509999999999997E-12</c:v>
                </c:pt>
                <c:pt idx="51291">
                  <c:v>7.3469999999999993E-12</c:v>
                </c:pt>
                <c:pt idx="51292">
                  <c:v>7.3479999999999998E-12</c:v>
                </c:pt>
                <c:pt idx="51293">
                  <c:v>7.3449999999999999E-12</c:v>
                </c:pt>
                <c:pt idx="51294">
                  <c:v>7.3409999999999995E-12</c:v>
                </c:pt>
                <c:pt idx="51295">
                  <c:v>7.3449999999999999E-12</c:v>
                </c:pt>
                <c:pt idx="51296">
                  <c:v>7.3349999999999997E-12</c:v>
                </c:pt>
                <c:pt idx="51297">
                  <c:v>7.3409999999999995E-12</c:v>
                </c:pt>
                <c:pt idx="51298">
                  <c:v>7.3240000000000007E-12</c:v>
                </c:pt>
                <c:pt idx="51299">
                  <c:v>7.3240000000000007E-12</c:v>
                </c:pt>
                <c:pt idx="51300">
                  <c:v>7.2989999999999995E-12</c:v>
                </c:pt>
                <c:pt idx="51301">
                  <c:v>7.2989999999999995E-12</c:v>
                </c:pt>
                <c:pt idx="51302">
                  <c:v>7.2940000000000002E-12</c:v>
                </c:pt>
                <c:pt idx="51303">
                  <c:v>7.2850000000000006E-12</c:v>
                </c:pt>
                <c:pt idx="51304">
                  <c:v>7.2820000000000007E-12</c:v>
                </c:pt>
                <c:pt idx="51305">
                  <c:v>7.2859999999999994E-12</c:v>
                </c:pt>
                <c:pt idx="51306">
                  <c:v>7.2759999999999993E-12</c:v>
                </c:pt>
                <c:pt idx="51307">
                  <c:v>7.2769999999999998E-12</c:v>
                </c:pt>
                <c:pt idx="51308">
                  <c:v>7.2659999999999999E-12</c:v>
                </c:pt>
                <c:pt idx="51309">
                  <c:v>7.2689999999999998E-12</c:v>
                </c:pt>
                <c:pt idx="51310">
                  <c:v>7.2630000000000001E-12</c:v>
                </c:pt>
                <c:pt idx="51311">
                  <c:v>7.2609999999999999E-12</c:v>
                </c:pt>
                <c:pt idx="51312">
                  <c:v>7.2509999999999997E-12</c:v>
                </c:pt>
                <c:pt idx="51313">
                  <c:v>7.2509999999999997E-12</c:v>
                </c:pt>
                <c:pt idx="51314">
                  <c:v>7.2570000000000003E-12</c:v>
                </c:pt>
                <c:pt idx="51315">
                  <c:v>7.2550000000000001E-12</c:v>
                </c:pt>
                <c:pt idx="51316">
                  <c:v>7.2470000000000001E-12</c:v>
                </c:pt>
                <c:pt idx="51317">
                  <c:v>7.2559999999999998E-12</c:v>
                </c:pt>
                <c:pt idx="51318">
                  <c:v>7.2429999999999997E-12</c:v>
                </c:pt>
                <c:pt idx="51319">
                  <c:v>7.2449999999999999E-12</c:v>
                </c:pt>
                <c:pt idx="51320">
                  <c:v>7.2399999999999998E-12</c:v>
                </c:pt>
                <c:pt idx="51321">
                  <c:v>7.2379999999999997E-12</c:v>
                </c:pt>
                <c:pt idx="51322">
                  <c:v>7.2310000000000002E-12</c:v>
                </c:pt>
                <c:pt idx="51323">
                  <c:v>7.2349999999999998E-12</c:v>
                </c:pt>
                <c:pt idx="51324">
                  <c:v>7.2269999999999998E-12</c:v>
                </c:pt>
                <c:pt idx="51325">
                  <c:v>7.2449999999999999E-12</c:v>
                </c:pt>
                <c:pt idx="51326">
                  <c:v>7.2399999999999998E-12</c:v>
                </c:pt>
                <c:pt idx="51327">
                  <c:v>7.2449999999999999E-12</c:v>
                </c:pt>
                <c:pt idx="51328">
                  <c:v>7.2390000000000002E-12</c:v>
                </c:pt>
                <c:pt idx="51329">
                  <c:v>7.2410000000000003E-12</c:v>
                </c:pt>
                <c:pt idx="51330">
                  <c:v>7.2379999999999997E-12</c:v>
                </c:pt>
                <c:pt idx="51331">
                  <c:v>7.2399999999999998E-12</c:v>
                </c:pt>
                <c:pt idx="51332">
                  <c:v>7.2390000000000002E-12</c:v>
                </c:pt>
                <c:pt idx="51333">
                  <c:v>7.2390000000000002E-12</c:v>
                </c:pt>
                <c:pt idx="51334">
                  <c:v>7.2319999999999999E-12</c:v>
                </c:pt>
                <c:pt idx="51335">
                  <c:v>7.2399999999999998E-12</c:v>
                </c:pt>
                <c:pt idx="51336">
                  <c:v>7.2379999999999997E-12</c:v>
                </c:pt>
                <c:pt idx="51337">
                  <c:v>7.25E-12</c:v>
                </c:pt>
                <c:pt idx="51338">
                  <c:v>7.2490000000000003E-12</c:v>
                </c:pt>
                <c:pt idx="51339">
                  <c:v>7.2520000000000002E-12</c:v>
                </c:pt>
                <c:pt idx="51340">
                  <c:v>7.2630000000000001E-12</c:v>
                </c:pt>
                <c:pt idx="51341">
                  <c:v>7.271E-12</c:v>
                </c:pt>
                <c:pt idx="51342">
                  <c:v>7.2669999999999996E-12</c:v>
                </c:pt>
                <c:pt idx="51343">
                  <c:v>7.2769999999999998E-12</c:v>
                </c:pt>
                <c:pt idx="51344">
                  <c:v>7.2759999999999993E-12</c:v>
                </c:pt>
                <c:pt idx="51345">
                  <c:v>7.2880000000000004E-12</c:v>
                </c:pt>
                <c:pt idx="51346">
                  <c:v>7.2869999999999999E-12</c:v>
                </c:pt>
                <c:pt idx="51347">
                  <c:v>7.3E-12</c:v>
                </c:pt>
                <c:pt idx="51348">
                  <c:v>7.3019999999999994E-12</c:v>
                </c:pt>
                <c:pt idx="51349">
                  <c:v>7.3159999999999999E-12</c:v>
                </c:pt>
                <c:pt idx="51350">
                  <c:v>7.3209999999999992E-12</c:v>
                </c:pt>
                <c:pt idx="51351">
                  <c:v>7.3309999999999994E-12</c:v>
                </c:pt>
                <c:pt idx="51352">
                  <c:v>7.3279999999999995E-12</c:v>
                </c:pt>
                <c:pt idx="51353">
                  <c:v>7.3539999999999996E-12</c:v>
                </c:pt>
                <c:pt idx="51354">
                  <c:v>7.3479999999999998E-12</c:v>
                </c:pt>
                <c:pt idx="51355">
                  <c:v>7.3520000000000002E-12</c:v>
                </c:pt>
                <c:pt idx="51356">
                  <c:v>7.3509999999999997E-12</c:v>
                </c:pt>
                <c:pt idx="51357">
                  <c:v>7.3560000000000006E-12</c:v>
                </c:pt>
                <c:pt idx="51358">
                  <c:v>7.3590000000000004E-12</c:v>
                </c:pt>
                <c:pt idx="51359">
                  <c:v>7.3599999999999993E-12</c:v>
                </c:pt>
                <c:pt idx="51360">
                  <c:v>7.3590000000000004E-12</c:v>
                </c:pt>
                <c:pt idx="51361">
                  <c:v>7.3750000000000004E-12</c:v>
                </c:pt>
                <c:pt idx="51362">
                  <c:v>7.3750000000000004E-12</c:v>
                </c:pt>
                <c:pt idx="51363">
                  <c:v>7.384E-12</c:v>
                </c:pt>
                <c:pt idx="51364">
                  <c:v>7.3799999999999997E-12</c:v>
                </c:pt>
                <c:pt idx="51365">
                  <c:v>7.3889999999999993E-12</c:v>
                </c:pt>
                <c:pt idx="51366">
                  <c:v>7.3929999999999997E-12</c:v>
                </c:pt>
                <c:pt idx="51367">
                  <c:v>7.4E-12</c:v>
                </c:pt>
                <c:pt idx="51368">
                  <c:v>7.4110000000000006E-12</c:v>
                </c:pt>
                <c:pt idx="51369">
                  <c:v>7.4110000000000006E-12</c:v>
                </c:pt>
                <c:pt idx="51370">
                  <c:v>7.4140000000000005E-12</c:v>
                </c:pt>
                <c:pt idx="51371">
                  <c:v>7.4189999999999998E-12</c:v>
                </c:pt>
                <c:pt idx="51372">
                  <c:v>7.4249999999999996E-12</c:v>
                </c:pt>
                <c:pt idx="51373">
                  <c:v>7.4400000000000006E-12</c:v>
                </c:pt>
                <c:pt idx="51374">
                  <c:v>7.4430000000000005E-12</c:v>
                </c:pt>
                <c:pt idx="51375">
                  <c:v>7.4539999999999995E-12</c:v>
                </c:pt>
                <c:pt idx="51376">
                  <c:v>7.4560000000000005E-12</c:v>
                </c:pt>
                <c:pt idx="51377">
                  <c:v>7.4660000000000007E-12</c:v>
                </c:pt>
                <c:pt idx="51378">
                  <c:v>7.4729999999999994E-12</c:v>
                </c:pt>
                <c:pt idx="51379">
                  <c:v>7.4790000000000007E-12</c:v>
                </c:pt>
                <c:pt idx="51380">
                  <c:v>7.4859999999999994E-12</c:v>
                </c:pt>
                <c:pt idx="51381">
                  <c:v>7.4989999999999994E-12</c:v>
                </c:pt>
                <c:pt idx="51382">
                  <c:v>7.5089999999999996E-12</c:v>
                </c:pt>
                <c:pt idx="51383">
                  <c:v>7.5219999999999997E-12</c:v>
                </c:pt>
                <c:pt idx="51384">
                  <c:v>7.5309999999999993E-12</c:v>
                </c:pt>
                <c:pt idx="51385">
                  <c:v>7.5449999999999999E-12</c:v>
                </c:pt>
                <c:pt idx="51386">
                  <c:v>7.5530000000000006E-12</c:v>
                </c:pt>
                <c:pt idx="51387">
                  <c:v>7.5599999999999993E-12</c:v>
                </c:pt>
                <c:pt idx="51388">
                  <c:v>7.5669999999999996E-12</c:v>
                </c:pt>
                <c:pt idx="51389">
                  <c:v>7.584E-12</c:v>
                </c:pt>
                <c:pt idx="51390">
                  <c:v>7.5869999999999999E-12</c:v>
                </c:pt>
                <c:pt idx="51391">
                  <c:v>7.6040000000000003E-12</c:v>
                </c:pt>
                <c:pt idx="51392">
                  <c:v>7.5999999999999999E-12</c:v>
                </c:pt>
                <c:pt idx="51393">
                  <c:v>7.6119999999999995E-12</c:v>
                </c:pt>
                <c:pt idx="51394">
                  <c:v>7.6159999999999999E-12</c:v>
                </c:pt>
                <c:pt idx="51395">
                  <c:v>7.6279999999999994E-12</c:v>
                </c:pt>
                <c:pt idx="51396">
                  <c:v>7.6289999999999999E-12</c:v>
                </c:pt>
                <c:pt idx="51397">
                  <c:v>7.6370000000000007E-12</c:v>
                </c:pt>
                <c:pt idx="51398">
                  <c:v>7.6520000000000001E-12</c:v>
                </c:pt>
                <c:pt idx="51399">
                  <c:v>7.6690000000000005E-12</c:v>
                </c:pt>
                <c:pt idx="51400">
                  <c:v>7.668E-12</c:v>
                </c:pt>
                <c:pt idx="51401">
                  <c:v>7.684E-12</c:v>
                </c:pt>
                <c:pt idx="51402">
                  <c:v>7.6929999999999996E-12</c:v>
                </c:pt>
                <c:pt idx="51403">
                  <c:v>7.7070000000000002E-12</c:v>
                </c:pt>
                <c:pt idx="51404">
                  <c:v>7.7140000000000005E-12</c:v>
                </c:pt>
                <c:pt idx="51405">
                  <c:v>7.7200000000000002E-12</c:v>
                </c:pt>
                <c:pt idx="51406">
                  <c:v>7.7300000000000004E-12</c:v>
                </c:pt>
                <c:pt idx="51407">
                  <c:v>7.7539999999999995E-12</c:v>
                </c:pt>
                <c:pt idx="51408">
                  <c:v>7.7579999999999999E-12</c:v>
                </c:pt>
                <c:pt idx="51409">
                  <c:v>7.7739999999999998E-12</c:v>
                </c:pt>
                <c:pt idx="51410">
                  <c:v>7.7769999999999997E-12</c:v>
                </c:pt>
                <c:pt idx="51411">
                  <c:v>7.7910000000000002E-12</c:v>
                </c:pt>
                <c:pt idx="51412">
                  <c:v>7.7850000000000005E-12</c:v>
                </c:pt>
                <c:pt idx="51413">
                  <c:v>7.8019999999999993E-12</c:v>
                </c:pt>
                <c:pt idx="51414">
                  <c:v>7.8070000000000002E-12</c:v>
                </c:pt>
                <c:pt idx="51415">
                  <c:v>7.8140000000000004E-12</c:v>
                </c:pt>
                <c:pt idx="51416">
                  <c:v>7.8210000000000007E-12</c:v>
                </c:pt>
                <c:pt idx="51417">
                  <c:v>7.8330000000000002E-12</c:v>
                </c:pt>
                <c:pt idx="51418">
                  <c:v>7.8439999999999993E-12</c:v>
                </c:pt>
                <c:pt idx="51419">
                  <c:v>7.8539999999999995E-12</c:v>
                </c:pt>
                <c:pt idx="51420">
                  <c:v>7.8709999999999999E-12</c:v>
                </c:pt>
                <c:pt idx="51421">
                  <c:v>7.8820000000000005E-12</c:v>
                </c:pt>
                <c:pt idx="51422">
                  <c:v>7.8899999999999997E-12</c:v>
                </c:pt>
                <c:pt idx="51423">
                  <c:v>7.9080000000000006E-12</c:v>
                </c:pt>
                <c:pt idx="51424">
                  <c:v>7.9110000000000005E-12</c:v>
                </c:pt>
                <c:pt idx="51425">
                  <c:v>7.9289999999999998E-12</c:v>
                </c:pt>
                <c:pt idx="51426">
                  <c:v>7.9449999999999998E-12</c:v>
                </c:pt>
                <c:pt idx="51427">
                  <c:v>7.968E-12</c:v>
                </c:pt>
                <c:pt idx="51428">
                  <c:v>7.9869999999999998E-12</c:v>
                </c:pt>
                <c:pt idx="51429">
                  <c:v>8.0140000000000004E-12</c:v>
                </c:pt>
                <c:pt idx="51430">
                  <c:v>8.0289999999999998E-12</c:v>
                </c:pt>
                <c:pt idx="51431">
                  <c:v>8.0639999999999996E-12</c:v>
                </c:pt>
                <c:pt idx="51432">
                  <c:v>8.0969999999999999E-12</c:v>
                </c:pt>
                <c:pt idx="51433">
                  <c:v>8.1129999999999999E-12</c:v>
                </c:pt>
                <c:pt idx="51434">
                  <c:v>8.1119999999999994E-12</c:v>
                </c:pt>
                <c:pt idx="51435">
                  <c:v>8.1119999999999994E-12</c:v>
                </c:pt>
                <c:pt idx="51436">
                  <c:v>8.1010000000000003E-12</c:v>
                </c:pt>
                <c:pt idx="51437">
                  <c:v>8.1070000000000001E-12</c:v>
                </c:pt>
                <c:pt idx="51438">
                  <c:v>8.1070000000000001E-12</c:v>
                </c:pt>
                <c:pt idx="51439">
                  <c:v>8.1159999999999997E-12</c:v>
                </c:pt>
                <c:pt idx="51440">
                  <c:v>8.1110000000000005E-12</c:v>
                </c:pt>
                <c:pt idx="51441">
                  <c:v>8.1040000000000002E-12</c:v>
                </c:pt>
                <c:pt idx="51442">
                  <c:v>8.1029999999999997E-12</c:v>
                </c:pt>
                <c:pt idx="51443">
                  <c:v>8.1050000000000007E-12</c:v>
                </c:pt>
                <c:pt idx="51444">
                  <c:v>8.1140000000000004E-12</c:v>
                </c:pt>
                <c:pt idx="51445">
                  <c:v>8.1189999999999996E-12</c:v>
                </c:pt>
                <c:pt idx="51446">
                  <c:v>8.1129999999999999E-12</c:v>
                </c:pt>
                <c:pt idx="51447">
                  <c:v>8.1400000000000005E-12</c:v>
                </c:pt>
                <c:pt idx="51448">
                  <c:v>8.1300000000000003E-12</c:v>
                </c:pt>
                <c:pt idx="51449">
                  <c:v>8.1560000000000004E-12</c:v>
                </c:pt>
                <c:pt idx="51450">
                  <c:v>8.1699999999999993E-12</c:v>
                </c:pt>
                <c:pt idx="51451">
                  <c:v>8.1769999999999996E-12</c:v>
                </c:pt>
                <c:pt idx="51452">
                  <c:v>8.181E-12</c:v>
                </c:pt>
                <c:pt idx="51453">
                  <c:v>8.1969999999999999E-12</c:v>
                </c:pt>
                <c:pt idx="51454">
                  <c:v>8.2010000000000003E-12</c:v>
                </c:pt>
                <c:pt idx="51455">
                  <c:v>8.2170000000000002E-12</c:v>
                </c:pt>
                <c:pt idx="51456">
                  <c:v>8.2259999999999999E-12</c:v>
                </c:pt>
                <c:pt idx="51457">
                  <c:v>8.2409999999999993E-12</c:v>
                </c:pt>
                <c:pt idx="51458">
                  <c:v>8.2539999999999994E-12</c:v>
                </c:pt>
                <c:pt idx="51459">
                  <c:v>8.2579999999999997E-12</c:v>
                </c:pt>
                <c:pt idx="51460">
                  <c:v>8.2630000000000006E-12</c:v>
                </c:pt>
                <c:pt idx="51461">
                  <c:v>8.2720000000000003E-12</c:v>
                </c:pt>
                <c:pt idx="51462">
                  <c:v>8.2799999999999995E-12</c:v>
                </c:pt>
                <c:pt idx="51463">
                  <c:v>8.294E-12</c:v>
                </c:pt>
                <c:pt idx="51464">
                  <c:v>8.2989999999999993E-12</c:v>
                </c:pt>
                <c:pt idx="51465">
                  <c:v>8.3170000000000002E-12</c:v>
                </c:pt>
                <c:pt idx="51466">
                  <c:v>8.3219999999999995E-12</c:v>
                </c:pt>
                <c:pt idx="51467">
                  <c:v>8.3240000000000005E-12</c:v>
                </c:pt>
                <c:pt idx="51468">
                  <c:v>8.3340000000000006E-12</c:v>
                </c:pt>
                <c:pt idx="51469">
                  <c:v>8.3400000000000004E-12</c:v>
                </c:pt>
                <c:pt idx="51470">
                  <c:v>8.3449999999999997E-12</c:v>
                </c:pt>
                <c:pt idx="51471">
                  <c:v>8.3560000000000003E-12</c:v>
                </c:pt>
                <c:pt idx="51472">
                  <c:v>8.3639999999999995E-12</c:v>
                </c:pt>
                <c:pt idx="51473">
                  <c:v>8.3720000000000003E-12</c:v>
                </c:pt>
                <c:pt idx="51474">
                  <c:v>8.3760000000000007E-12</c:v>
                </c:pt>
                <c:pt idx="51475">
                  <c:v>8.3829999999999993E-12</c:v>
                </c:pt>
                <c:pt idx="51476">
                  <c:v>8.3829999999999993E-12</c:v>
                </c:pt>
                <c:pt idx="51477">
                  <c:v>8.4029999999999996E-12</c:v>
                </c:pt>
                <c:pt idx="51478">
                  <c:v>8.3980000000000004E-12</c:v>
                </c:pt>
                <c:pt idx="51479">
                  <c:v>8.3989999999999992E-12</c:v>
                </c:pt>
                <c:pt idx="51480">
                  <c:v>8.4010000000000003E-12</c:v>
                </c:pt>
                <c:pt idx="51481">
                  <c:v>8.407E-12</c:v>
                </c:pt>
                <c:pt idx="51482">
                  <c:v>8.4110000000000004E-12</c:v>
                </c:pt>
                <c:pt idx="51483">
                  <c:v>8.423E-12</c:v>
                </c:pt>
                <c:pt idx="51484">
                  <c:v>8.4310000000000007E-12</c:v>
                </c:pt>
                <c:pt idx="51485">
                  <c:v>8.4460000000000002E-12</c:v>
                </c:pt>
                <c:pt idx="51486">
                  <c:v>8.4479999999999995E-12</c:v>
                </c:pt>
                <c:pt idx="51487">
                  <c:v>8.4519999999999999E-12</c:v>
                </c:pt>
                <c:pt idx="51488">
                  <c:v>8.4630000000000006E-12</c:v>
                </c:pt>
                <c:pt idx="51489">
                  <c:v>8.4760000000000006E-12</c:v>
                </c:pt>
                <c:pt idx="51490">
                  <c:v>8.4739999999999996E-12</c:v>
                </c:pt>
                <c:pt idx="51491">
                  <c:v>8.4790000000000005E-12</c:v>
                </c:pt>
                <c:pt idx="51492">
                  <c:v>8.4809999999999999E-12</c:v>
                </c:pt>
                <c:pt idx="51493">
                  <c:v>8.4969999999999998E-12</c:v>
                </c:pt>
                <c:pt idx="51494">
                  <c:v>8.4899999999999996E-12</c:v>
                </c:pt>
                <c:pt idx="51495">
                  <c:v>8.5020000000000007E-12</c:v>
                </c:pt>
                <c:pt idx="51496">
                  <c:v>8.5029999999999996E-12</c:v>
                </c:pt>
                <c:pt idx="51497">
                  <c:v>8.5140000000000003E-12</c:v>
                </c:pt>
                <c:pt idx="51498">
                  <c:v>8.5170000000000002E-12</c:v>
                </c:pt>
                <c:pt idx="51499">
                  <c:v>8.5219999999999994E-12</c:v>
                </c:pt>
                <c:pt idx="51500">
                  <c:v>8.5259999999999998E-12</c:v>
                </c:pt>
                <c:pt idx="51501">
                  <c:v>8.5419999999999998E-12</c:v>
                </c:pt>
                <c:pt idx="51502">
                  <c:v>8.5539999999999993E-12</c:v>
                </c:pt>
                <c:pt idx="51503">
                  <c:v>8.5630000000000006E-12</c:v>
                </c:pt>
                <c:pt idx="51504">
                  <c:v>8.5590000000000002E-12</c:v>
                </c:pt>
                <c:pt idx="51505">
                  <c:v>8.5609999999999996E-12</c:v>
                </c:pt>
                <c:pt idx="51506">
                  <c:v>8.565E-12</c:v>
                </c:pt>
                <c:pt idx="51507">
                  <c:v>8.578E-12</c:v>
                </c:pt>
                <c:pt idx="51508">
                  <c:v>8.5760000000000006E-12</c:v>
                </c:pt>
                <c:pt idx="51509">
                  <c:v>8.5850000000000003E-12</c:v>
                </c:pt>
                <c:pt idx="51510">
                  <c:v>8.5829999999999993E-12</c:v>
                </c:pt>
                <c:pt idx="51511">
                  <c:v>8.5980000000000003E-12</c:v>
                </c:pt>
                <c:pt idx="51512">
                  <c:v>8.5869999999999997E-12</c:v>
                </c:pt>
                <c:pt idx="51513">
                  <c:v>8.5969999999999998E-12</c:v>
                </c:pt>
                <c:pt idx="51514">
                  <c:v>8.5980000000000003E-12</c:v>
                </c:pt>
                <c:pt idx="51515">
                  <c:v>8.6010000000000002E-12</c:v>
                </c:pt>
                <c:pt idx="51516">
                  <c:v>8.5980000000000003E-12</c:v>
                </c:pt>
                <c:pt idx="51517">
                  <c:v>8.5980000000000003E-12</c:v>
                </c:pt>
                <c:pt idx="51518">
                  <c:v>8.5999999999999997E-12</c:v>
                </c:pt>
                <c:pt idx="51519">
                  <c:v>8.6159999999999996E-12</c:v>
                </c:pt>
                <c:pt idx="51520">
                  <c:v>8.6170000000000001E-12</c:v>
                </c:pt>
                <c:pt idx="51521">
                  <c:v>8.6219999999999994E-12</c:v>
                </c:pt>
                <c:pt idx="51522">
                  <c:v>8.6180000000000006E-12</c:v>
                </c:pt>
                <c:pt idx="51523">
                  <c:v>8.6229999999999999E-12</c:v>
                </c:pt>
                <c:pt idx="51524">
                  <c:v>8.6170000000000001E-12</c:v>
                </c:pt>
                <c:pt idx="51525">
                  <c:v>8.6229999999999999E-12</c:v>
                </c:pt>
                <c:pt idx="51526">
                  <c:v>8.6270000000000003E-12</c:v>
                </c:pt>
                <c:pt idx="51527">
                  <c:v>8.6370000000000005E-12</c:v>
                </c:pt>
                <c:pt idx="51528">
                  <c:v>8.6570000000000008E-12</c:v>
                </c:pt>
                <c:pt idx="51529">
                  <c:v>8.6500000000000005E-12</c:v>
                </c:pt>
                <c:pt idx="51530">
                  <c:v>8.6340000000000006E-12</c:v>
                </c:pt>
                <c:pt idx="51531">
                  <c:v>8.6419999999999997E-12</c:v>
                </c:pt>
                <c:pt idx="51532">
                  <c:v>8.6440000000000007E-12</c:v>
                </c:pt>
                <c:pt idx="51533">
                  <c:v>8.6519999999999999E-12</c:v>
                </c:pt>
                <c:pt idx="51534">
                  <c:v>8.6370000000000005E-12</c:v>
                </c:pt>
                <c:pt idx="51535">
                  <c:v>8.6370000000000005E-12</c:v>
                </c:pt>
                <c:pt idx="51536">
                  <c:v>8.6389999999999998E-12</c:v>
                </c:pt>
                <c:pt idx="51537">
                  <c:v>8.6449999999999996E-12</c:v>
                </c:pt>
                <c:pt idx="51538">
                  <c:v>8.6270000000000003E-12</c:v>
                </c:pt>
                <c:pt idx="51539">
                  <c:v>8.6310000000000007E-12</c:v>
                </c:pt>
                <c:pt idx="51540">
                  <c:v>8.6419999999999997E-12</c:v>
                </c:pt>
                <c:pt idx="51541">
                  <c:v>8.6379999999999993E-12</c:v>
                </c:pt>
                <c:pt idx="51542">
                  <c:v>8.6389999999999998E-12</c:v>
                </c:pt>
                <c:pt idx="51543">
                  <c:v>8.6519999999999999E-12</c:v>
                </c:pt>
                <c:pt idx="51544">
                  <c:v>8.6539999999999993E-12</c:v>
                </c:pt>
                <c:pt idx="51545">
                  <c:v>8.6579999999999997E-12</c:v>
                </c:pt>
                <c:pt idx="51546">
                  <c:v>8.6549999999999998E-12</c:v>
                </c:pt>
                <c:pt idx="51547">
                  <c:v>8.6590000000000002E-12</c:v>
                </c:pt>
                <c:pt idx="51548">
                  <c:v>8.6500000000000005E-12</c:v>
                </c:pt>
                <c:pt idx="51549">
                  <c:v>8.6479999999999995E-12</c:v>
                </c:pt>
                <c:pt idx="51550">
                  <c:v>8.6349999999999995E-12</c:v>
                </c:pt>
                <c:pt idx="51551">
                  <c:v>8.6570000000000008E-12</c:v>
                </c:pt>
                <c:pt idx="51552">
                  <c:v>8.6519999999999999E-12</c:v>
                </c:pt>
                <c:pt idx="51553">
                  <c:v>8.6590000000000002E-12</c:v>
                </c:pt>
                <c:pt idx="51554">
                  <c:v>8.6549999999999998E-12</c:v>
                </c:pt>
                <c:pt idx="51555">
                  <c:v>8.6570000000000008E-12</c:v>
                </c:pt>
                <c:pt idx="51556">
                  <c:v>8.6530000000000004E-12</c:v>
                </c:pt>
                <c:pt idx="51557">
                  <c:v>8.6600000000000007E-12</c:v>
                </c:pt>
                <c:pt idx="51558">
                  <c:v>8.6509999999999994E-12</c:v>
                </c:pt>
                <c:pt idx="51559">
                  <c:v>8.6600000000000007E-12</c:v>
                </c:pt>
                <c:pt idx="51560">
                  <c:v>8.6530000000000004E-12</c:v>
                </c:pt>
                <c:pt idx="51561">
                  <c:v>8.6560000000000003E-12</c:v>
                </c:pt>
                <c:pt idx="51562">
                  <c:v>8.6440000000000007E-12</c:v>
                </c:pt>
                <c:pt idx="51563">
                  <c:v>8.6460000000000001E-12</c:v>
                </c:pt>
                <c:pt idx="51564">
                  <c:v>8.6400000000000003E-12</c:v>
                </c:pt>
                <c:pt idx="51565">
                  <c:v>8.6310000000000007E-12</c:v>
                </c:pt>
                <c:pt idx="51566">
                  <c:v>8.6340000000000006E-12</c:v>
                </c:pt>
                <c:pt idx="51567">
                  <c:v>8.6370000000000005E-12</c:v>
                </c:pt>
                <c:pt idx="51568">
                  <c:v>8.636E-12</c:v>
                </c:pt>
                <c:pt idx="51569">
                  <c:v>8.6430000000000002E-12</c:v>
                </c:pt>
                <c:pt idx="51570">
                  <c:v>8.6289999999999997E-12</c:v>
                </c:pt>
                <c:pt idx="51571">
                  <c:v>8.6219999999999994E-12</c:v>
                </c:pt>
                <c:pt idx="51572">
                  <c:v>8.6080000000000005E-12</c:v>
                </c:pt>
                <c:pt idx="51573">
                  <c:v>8.6129999999999998E-12</c:v>
                </c:pt>
                <c:pt idx="51574">
                  <c:v>8.6010000000000002E-12</c:v>
                </c:pt>
                <c:pt idx="51575">
                  <c:v>8.5989999999999992E-12</c:v>
                </c:pt>
                <c:pt idx="51576">
                  <c:v>8.5989999999999992E-12</c:v>
                </c:pt>
                <c:pt idx="51577">
                  <c:v>8.5989999999999992E-12</c:v>
                </c:pt>
                <c:pt idx="51578">
                  <c:v>8.5980000000000003E-12</c:v>
                </c:pt>
                <c:pt idx="51579">
                  <c:v>8.5999999999999997E-12</c:v>
                </c:pt>
                <c:pt idx="51580">
                  <c:v>8.5920000000000005E-12</c:v>
                </c:pt>
                <c:pt idx="51581">
                  <c:v>8.5799999999999994E-12</c:v>
                </c:pt>
                <c:pt idx="51582">
                  <c:v>8.5720000000000002E-12</c:v>
                </c:pt>
                <c:pt idx="51583">
                  <c:v>8.5660000000000005E-12</c:v>
                </c:pt>
                <c:pt idx="51584">
                  <c:v>8.5600000000000007E-12</c:v>
                </c:pt>
                <c:pt idx="51585">
                  <c:v>8.5479999999999995E-12</c:v>
                </c:pt>
                <c:pt idx="51586">
                  <c:v>8.5609999999999996E-12</c:v>
                </c:pt>
                <c:pt idx="51587">
                  <c:v>8.5630000000000006E-12</c:v>
                </c:pt>
                <c:pt idx="51588">
                  <c:v>8.5590000000000002E-12</c:v>
                </c:pt>
                <c:pt idx="51589">
                  <c:v>8.5509999999999994E-12</c:v>
                </c:pt>
                <c:pt idx="51590">
                  <c:v>8.5389999999999999E-12</c:v>
                </c:pt>
                <c:pt idx="51591">
                  <c:v>8.5330000000000001E-12</c:v>
                </c:pt>
                <c:pt idx="51592">
                  <c:v>8.5340000000000006E-12</c:v>
                </c:pt>
                <c:pt idx="51593">
                  <c:v>8.5310000000000007E-12</c:v>
                </c:pt>
                <c:pt idx="51594">
                  <c:v>8.5159999999999997E-12</c:v>
                </c:pt>
                <c:pt idx="51595">
                  <c:v>8.5189999999999995E-12</c:v>
                </c:pt>
                <c:pt idx="51596">
                  <c:v>8.507E-12</c:v>
                </c:pt>
                <c:pt idx="51597">
                  <c:v>8.5089999999999994E-12</c:v>
                </c:pt>
                <c:pt idx="51598">
                  <c:v>8.4860000000000008E-12</c:v>
                </c:pt>
                <c:pt idx="51599">
                  <c:v>8.494E-12</c:v>
                </c:pt>
                <c:pt idx="51600">
                  <c:v>8.4690000000000004E-12</c:v>
                </c:pt>
                <c:pt idx="51601">
                  <c:v>8.4679999999999999E-12</c:v>
                </c:pt>
                <c:pt idx="51602">
                  <c:v>8.4590000000000002E-12</c:v>
                </c:pt>
                <c:pt idx="51603">
                  <c:v>8.4639999999999995E-12</c:v>
                </c:pt>
                <c:pt idx="51604">
                  <c:v>8.4569999999999992E-12</c:v>
                </c:pt>
                <c:pt idx="51605">
                  <c:v>8.4470000000000007E-12</c:v>
                </c:pt>
                <c:pt idx="51606">
                  <c:v>8.4300000000000002E-12</c:v>
                </c:pt>
                <c:pt idx="51607">
                  <c:v>8.4289999999999997E-12</c:v>
                </c:pt>
                <c:pt idx="51608">
                  <c:v>8.4200000000000001E-12</c:v>
                </c:pt>
                <c:pt idx="51609">
                  <c:v>8.4159999999999997E-12</c:v>
                </c:pt>
                <c:pt idx="51610">
                  <c:v>8.4110000000000004E-12</c:v>
                </c:pt>
                <c:pt idx="51611">
                  <c:v>8.4099999999999999E-12</c:v>
                </c:pt>
                <c:pt idx="51612">
                  <c:v>8.3959999999999994E-12</c:v>
                </c:pt>
                <c:pt idx="51613">
                  <c:v>8.3899999999999996E-12</c:v>
                </c:pt>
                <c:pt idx="51614">
                  <c:v>8.3769999999999995E-12</c:v>
                </c:pt>
                <c:pt idx="51615">
                  <c:v>8.3769999999999995E-12</c:v>
                </c:pt>
                <c:pt idx="51616">
                  <c:v>8.3690000000000004E-12</c:v>
                </c:pt>
                <c:pt idx="51617">
                  <c:v>8.3530000000000005E-12</c:v>
                </c:pt>
                <c:pt idx="51618">
                  <c:v>8.3419999999999998E-12</c:v>
                </c:pt>
                <c:pt idx="51619">
                  <c:v>8.3389999999999999E-12</c:v>
                </c:pt>
                <c:pt idx="51620">
                  <c:v>8.3279999999999992E-12</c:v>
                </c:pt>
                <c:pt idx="51621">
                  <c:v>8.3259999999999999E-12</c:v>
                </c:pt>
                <c:pt idx="51622">
                  <c:v>8.3189999999999996E-12</c:v>
                </c:pt>
                <c:pt idx="51623">
                  <c:v>8.3200000000000001E-12</c:v>
                </c:pt>
                <c:pt idx="51624">
                  <c:v>8.3059999999999995E-12</c:v>
                </c:pt>
                <c:pt idx="51625">
                  <c:v>8.3119999999999993E-12</c:v>
                </c:pt>
                <c:pt idx="51626">
                  <c:v>8.2929999999999995E-12</c:v>
                </c:pt>
                <c:pt idx="51627">
                  <c:v>8.2890000000000007E-12</c:v>
                </c:pt>
                <c:pt idx="51628">
                  <c:v>8.2730000000000008E-12</c:v>
                </c:pt>
                <c:pt idx="51629">
                  <c:v>8.2630000000000006E-12</c:v>
                </c:pt>
                <c:pt idx="51630">
                  <c:v>8.2569999999999992E-12</c:v>
                </c:pt>
                <c:pt idx="51631">
                  <c:v>8.2549999999999999E-12</c:v>
                </c:pt>
                <c:pt idx="51632">
                  <c:v>8.2409999999999993E-12</c:v>
                </c:pt>
                <c:pt idx="51633">
                  <c:v>8.2310000000000008E-12</c:v>
                </c:pt>
                <c:pt idx="51634">
                  <c:v>8.2189999999999996E-12</c:v>
                </c:pt>
                <c:pt idx="51635">
                  <c:v>8.2289999999999998E-12</c:v>
                </c:pt>
                <c:pt idx="51636">
                  <c:v>8.2170000000000002E-12</c:v>
                </c:pt>
                <c:pt idx="51637">
                  <c:v>8.2089999999999995E-12</c:v>
                </c:pt>
                <c:pt idx="51638">
                  <c:v>8.2050000000000007E-12</c:v>
                </c:pt>
                <c:pt idx="51639">
                  <c:v>8.2070000000000001E-12</c:v>
                </c:pt>
                <c:pt idx="51640">
                  <c:v>8.1989999999999993E-12</c:v>
                </c:pt>
                <c:pt idx="51641">
                  <c:v>8.1890000000000008E-12</c:v>
                </c:pt>
                <c:pt idx="51642">
                  <c:v>8.1639999999999995E-12</c:v>
                </c:pt>
                <c:pt idx="51643">
                  <c:v>8.1569999999999993E-12</c:v>
                </c:pt>
                <c:pt idx="51644">
                  <c:v>8.1449999999999997E-12</c:v>
                </c:pt>
                <c:pt idx="51645">
                  <c:v>8.1360000000000001E-12</c:v>
                </c:pt>
                <c:pt idx="51646">
                  <c:v>8.1170000000000002E-12</c:v>
                </c:pt>
                <c:pt idx="51647">
                  <c:v>8.1010000000000003E-12</c:v>
                </c:pt>
                <c:pt idx="51648">
                  <c:v>8.0969999999999999E-12</c:v>
                </c:pt>
                <c:pt idx="51649">
                  <c:v>8.0899999999999997E-12</c:v>
                </c:pt>
                <c:pt idx="51650">
                  <c:v>8.0709999999999998E-12</c:v>
                </c:pt>
                <c:pt idx="51651">
                  <c:v>8.0760000000000007E-12</c:v>
                </c:pt>
                <c:pt idx="51652">
                  <c:v>8.0630000000000007E-12</c:v>
                </c:pt>
                <c:pt idx="51653">
                  <c:v>8.0439999999999992E-12</c:v>
                </c:pt>
                <c:pt idx="51654">
                  <c:v>8.0340000000000007E-12</c:v>
                </c:pt>
                <c:pt idx="51655">
                  <c:v>8.0340000000000007E-12</c:v>
                </c:pt>
                <c:pt idx="51656">
                  <c:v>8.0189999999999997E-12</c:v>
                </c:pt>
                <c:pt idx="51657">
                  <c:v>8.0149999999999993E-12</c:v>
                </c:pt>
                <c:pt idx="51658">
                  <c:v>8.0010000000000003E-12</c:v>
                </c:pt>
                <c:pt idx="51659">
                  <c:v>7.9890000000000008E-12</c:v>
                </c:pt>
                <c:pt idx="51660">
                  <c:v>7.9820000000000005E-12</c:v>
                </c:pt>
                <c:pt idx="51661">
                  <c:v>7.9750000000000002E-12</c:v>
                </c:pt>
                <c:pt idx="51662">
                  <c:v>7.9620000000000002E-12</c:v>
                </c:pt>
                <c:pt idx="51663">
                  <c:v>7.9419999999999999E-12</c:v>
                </c:pt>
                <c:pt idx="51664">
                  <c:v>7.9240000000000006E-12</c:v>
                </c:pt>
                <c:pt idx="51665">
                  <c:v>7.9219999999999996E-12</c:v>
                </c:pt>
                <c:pt idx="51666">
                  <c:v>7.9119999999999994E-12</c:v>
                </c:pt>
                <c:pt idx="51667">
                  <c:v>7.9059999999999996E-12</c:v>
                </c:pt>
                <c:pt idx="51668">
                  <c:v>7.8980000000000005E-12</c:v>
                </c:pt>
                <c:pt idx="51669">
                  <c:v>7.9010000000000004E-12</c:v>
                </c:pt>
                <c:pt idx="51670">
                  <c:v>7.7630000000000007E-12</c:v>
                </c:pt>
                <c:pt idx="51671">
                  <c:v>7.613E-12</c:v>
                </c:pt>
                <c:pt idx="51672">
                  <c:v>7.5490000000000002E-12</c:v>
                </c:pt>
                <c:pt idx="51673">
                  <c:v>7.5469999999999992E-12</c:v>
                </c:pt>
                <c:pt idx="51674">
                  <c:v>7.5530000000000006E-12</c:v>
                </c:pt>
                <c:pt idx="51675">
                  <c:v>7.5750000000000003E-12</c:v>
                </c:pt>
                <c:pt idx="51676">
                  <c:v>7.5899999999999998E-12</c:v>
                </c:pt>
                <c:pt idx="51677">
                  <c:v>7.6080000000000007E-12</c:v>
                </c:pt>
                <c:pt idx="51678">
                  <c:v>7.6270000000000005E-12</c:v>
                </c:pt>
                <c:pt idx="51679">
                  <c:v>7.6449999999999998E-12</c:v>
                </c:pt>
                <c:pt idx="51680">
                  <c:v>7.6560000000000005E-12</c:v>
                </c:pt>
                <c:pt idx="51681">
                  <c:v>7.6720000000000004E-12</c:v>
                </c:pt>
                <c:pt idx="51682">
                  <c:v>7.668E-12</c:v>
                </c:pt>
                <c:pt idx="51683">
                  <c:v>7.668E-12</c:v>
                </c:pt>
                <c:pt idx="51684">
                  <c:v>7.6639999999999997E-12</c:v>
                </c:pt>
                <c:pt idx="51685">
                  <c:v>7.6650000000000002E-12</c:v>
                </c:pt>
                <c:pt idx="51686">
                  <c:v>7.6620000000000003E-12</c:v>
                </c:pt>
                <c:pt idx="51687">
                  <c:v>7.6530000000000006E-12</c:v>
                </c:pt>
                <c:pt idx="51688">
                  <c:v>7.6349999999999997E-12</c:v>
                </c:pt>
                <c:pt idx="51689">
                  <c:v>7.6349999999999997E-12</c:v>
                </c:pt>
                <c:pt idx="51690">
                  <c:v>7.6309999999999993E-12</c:v>
                </c:pt>
                <c:pt idx="51691">
                  <c:v>7.6119999999999995E-12</c:v>
                </c:pt>
                <c:pt idx="51692">
                  <c:v>7.6070000000000002E-12</c:v>
                </c:pt>
                <c:pt idx="51693">
                  <c:v>7.6059999999999997E-12</c:v>
                </c:pt>
                <c:pt idx="51694">
                  <c:v>7.5980000000000005E-12</c:v>
                </c:pt>
                <c:pt idx="51695">
                  <c:v>7.5999999999999999E-12</c:v>
                </c:pt>
                <c:pt idx="51696">
                  <c:v>7.5929999999999997E-12</c:v>
                </c:pt>
                <c:pt idx="51697">
                  <c:v>7.5889999999999993E-12</c:v>
                </c:pt>
                <c:pt idx="51698">
                  <c:v>7.5829999999999995E-12</c:v>
                </c:pt>
                <c:pt idx="51699">
                  <c:v>7.5729999999999993E-12</c:v>
                </c:pt>
                <c:pt idx="51700">
                  <c:v>7.5699999999999994E-12</c:v>
                </c:pt>
                <c:pt idx="51701">
                  <c:v>7.5680000000000001E-12</c:v>
                </c:pt>
                <c:pt idx="51702">
                  <c:v>7.5560000000000005E-12</c:v>
                </c:pt>
                <c:pt idx="51703">
                  <c:v>7.5630000000000008E-12</c:v>
                </c:pt>
                <c:pt idx="51704">
                  <c:v>7.5360000000000002E-12</c:v>
                </c:pt>
                <c:pt idx="51705">
                  <c:v>7.5349999999999997E-12</c:v>
                </c:pt>
                <c:pt idx="51706">
                  <c:v>7.5330000000000003E-12</c:v>
                </c:pt>
                <c:pt idx="51707">
                  <c:v>7.5270000000000005E-12</c:v>
                </c:pt>
                <c:pt idx="51708">
                  <c:v>7.5300000000000004E-12</c:v>
                </c:pt>
                <c:pt idx="51709">
                  <c:v>7.5270000000000005E-12</c:v>
                </c:pt>
                <c:pt idx="51710">
                  <c:v>7.5240000000000007E-12</c:v>
                </c:pt>
                <c:pt idx="51711">
                  <c:v>7.5219999999999997E-12</c:v>
                </c:pt>
                <c:pt idx="51712">
                  <c:v>7.5159999999999999E-12</c:v>
                </c:pt>
                <c:pt idx="51713">
                  <c:v>7.5059999999999997E-12</c:v>
                </c:pt>
                <c:pt idx="51714">
                  <c:v>7.4970000000000001E-12</c:v>
                </c:pt>
                <c:pt idx="51715">
                  <c:v>7.4910000000000003E-12</c:v>
                </c:pt>
                <c:pt idx="51716">
                  <c:v>7.484E-12</c:v>
                </c:pt>
                <c:pt idx="51717">
                  <c:v>7.4910000000000003E-12</c:v>
                </c:pt>
                <c:pt idx="51718">
                  <c:v>7.4850000000000005E-12</c:v>
                </c:pt>
                <c:pt idx="51719">
                  <c:v>7.4820000000000006E-12</c:v>
                </c:pt>
                <c:pt idx="51720">
                  <c:v>7.471E-12</c:v>
                </c:pt>
                <c:pt idx="51721">
                  <c:v>7.4720000000000005E-12</c:v>
                </c:pt>
                <c:pt idx="51722">
                  <c:v>7.4739999999999999E-12</c:v>
                </c:pt>
                <c:pt idx="51723">
                  <c:v>7.4759999999999992E-12</c:v>
                </c:pt>
                <c:pt idx="51724">
                  <c:v>7.4680000000000001E-12</c:v>
                </c:pt>
                <c:pt idx="51725">
                  <c:v>7.4660000000000007E-12</c:v>
                </c:pt>
                <c:pt idx="51726">
                  <c:v>7.4590000000000004E-12</c:v>
                </c:pt>
                <c:pt idx="51727">
                  <c:v>7.4590000000000004E-12</c:v>
                </c:pt>
                <c:pt idx="51728">
                  <c:v>7.4490000000000003E-12</c:v>
                </c:pt>
                <c:pt idx="51729">
                  <c:v>7.4460000000000004E-12</c:v>
                </c:pt>
                <c:pt idx="51730">
                  <c:v>7.4360000000000002E-12</c:v>
                </c:pt>
                <c:pt idx="51731">
                  <c:v>7.4360000000000002E-12</c:v>
                </c:pt>
                <c:pt idx="51732">
                  <c:v>7.4279999999999994E-12</c:v>
                </c:pt>
                <c:pt idx="51733">
                  <c:v>7.4349999999999997E-12</c:v>
                </c:pt>
                <c:pt idx="51734">
                  <c:v>7.4309999999999993E-12</c:v>
                </c:pt>
                <c:pt idx="51735">
                  <c:v>7.4270000000000006E-12</c:v>
                </c:pt>
                <c:pt idx="51736">
                  <c:v>7.4210000000000008E-12</c:v>
                </c:pt>
                <c:pt idx="51737">
                  <c:v>7.4189999999999998E-12</c:v>
                </c:pt>
                <c:pt idx="51738">
                  <c:v>7.4070000000000002E-12</c:v>
                </c:pt>
                <c:pt idx="51739">
                  <c:v>7.4040000000000004E-12</c:v>
                </c:pt>
                <c:pt idx="51740">
                  <c:v>7.3929999999999997E-12</c:v>
                </c:pt>
                <c:pt idx="51741">
                  <c:v>7.3959999999999996E-12</c:v>
                </c:pt>
                <c:pt idx="51742">
                  <c:v>7.3940000000000002E-12</c:v>
                </c:pt>
                <c:pt idx="51743">
                  <c:v>7.4010000000000005E-12</c:v>
                </c:pt>
                <c:pt idx="51744">
                  <c:v>7.3959999999999996E-12</c:v>
                </c:pt>
                <c:pt idx="51745">
                  <c:v>7.4E-12</c:v>
                </c:pt>
                <c:pt idx="51746">
                  <c:v>7.4040000000000004E-12</c:v>
                </c:pt>
                <c:pt idx="51747">
                  <c:v>7.413E-12</c:v>
                </c:pt>
                <c:pt idx="51748">
                  <c:v>7.4170000000000004E-12</c:v>
                </c:pt>
                <c:pt idx="51749">
                  <c:v>7.4230000000000002E-12</c:v>
                </c:pt>
                <c:pt idx="51750">
                  <c:v>7.4260000000000001E-12</c:v>
                </c:pt>
                <c:pt idx="51751">
                  <c:v>7.4309999999999993E-12</c:v>
                </c:pt>
                <c:pt idx="51752">
                  <c:v>7.4330000000000003E-12</c:v>
                </c:pt>
                <c:pt idx="51753">
                  <c:v>7.4390000000000001E-12</c:v>
                </c:pt>
                <c:pt idx="51754">
                  <c:v>7.4349999999999997E-12</c:v>
                </c:pt>
                <c:pt idx="51755">
                  <c:v>7.4390000000000001E-12</c:v>
                </c:pt>
                <c:pt idx="51756">
                  <c:v>7.4370000000000007E-12</c:v>
                </c:pt>
                <c:pt idx="51757">
                  <c:v>7.4409999999999995E-12</c:v>
                </c:pt>
                <c:pt idx="51758">
                  <c:v>7.4370000000000007E-12</c:v>
                </c:pt>
                <c:pt idx="51759">
                  <c:v>7.4469999999999993E-12</c:v>
                </c:pt>
                <c:pt idx="51760">
                  <c:v>7.4509999999999997E-12</c:v>
                </c:pt>
                <c:pt idx="51761">
                  <c:v>7.4500000000000008E-12</c:v>
                </c:pt>
                <c:pt idx="51762">
                  <c:v>7.442E-12</c:v>
                </c:pt>
                <c:pt idx="51763">
                  <c:v>7.4590000000000004E-12</c:v>
                </c:pt>
                <c:pt idx="51764">
                  <c:v>7.4579999999999999E-12</c:v>
                </c:pt>
                <c:pt idx="51765">
                  <c:v>7.4620000000000003E-12</c:v>
                </c:pt>
                <c:pt idx="51766">
                  <c:v>7.4609999999999998E-12</c:v>
                </c:pt>
                <c:pt idx="51767">
                  <c:v>7.4690000000000006E-12</c:v>
                </c:pt>
                <c:pt idx="51768">
                  <c:v>7.4780000000000002E-12</c:v>
                </c:pt>
                <c:pt idx="51769">
                  <c:v>7.4799999999999996E-12</c:v>
                </c:pt>
                <c:pt idx="51770">
                  <c:v>7.4859999999999994E-12</c:v>
                </c:pt>
                <c:pt idx="51771">
                  <c:v>7.484E-12</c:v>
                </c:pt>
                <c:pt idx="51772">
                  <c:v>7.5E-12</c:v>
                </c:pt>
                <c:pt idx="51773">
                  <c:v>7.5049999999999992E-12</c:v>
                </c:pt>
                <c:pt idx="51774">
                  <c:v>7.5059999999999997E-12</c:v>
                </c:pt>
                <c:pt idx="51775">
                  <c:v>7.5070000000000002E-12</c:v>
                </c:pt>
                <c:pt idx="51776">
                  <c:v>7.5010000000000005E-12</c:v>
                </c:pt>
                <c:pt idx="51777">
                  <c:v>7.5019999999999993E-12</c:v>
                </c:pt>
                <c:pt idx="51778">
                  <c:v>7.5070000000000002E-12</c:v>
                </c:pt>
                <c:pt idx="51779">
                  <c:v>7.5070000000000002E-12</c:v>
                </c:pt>
                <c:pt idx="51780">
                  <c:v>7.5110000000000006E-12</c:v>
                </c:pt>
                <c:pt idx="51781">
                  <c:v>7.5200000000000003E-12</c:v>
                </c:pt>
                <c:pt idx="51782">
                  <c:v>7.5200000000000003E-12</c:v>
                </c:pt>
                <c:pt idx="51783">
                  <c:v>7.5289999999999999E-12</c:v>
                </c:pt>
                <c:pt idx="51784">
                  <c:v>7.5279999999999994E-12</c:v>
                </c:pt>
                <c:pt idx="51785">
                  <c:v>7.5370000000000007E-12</c:v>
                </c:pt>
                <c:pt idx="51786">
                  <c:v>7.542E-12</c:v>
                </c:pt>
                <c:pt idx="51787">
                  <c:v>7.555E-12</c:v>
                </c:pt>
                <c:pt idx="51788">
                  <c:v>7.5530000000000006E-12</c:v>
                </c:pt>
                <c:pt idx="51789">
                  <c:v>7.5650000000000002E-12</c:v>
                </c:pt>
                <c:pt idx="51790">
                  <c:v>7.5699999999999994E-12</c:v>
                </c:pt>
                <c:pt idx="51791">
                  <c:v>7.5790000000000007E-12</c:v>
                </c:pt>
                <c:pt idx="51792">
                  <c:v>7.5829999999999995E-12</c:v>
                </c:pt>
                <c:pt idx="51793">
                  <c:v>7.5910000000000003E-12</c:v>
                </c:pt>
                <c:pt idx="51794">
                  <c:v>7.5940000000000002E-12</c:v>
                </c:pt>
                <c:pt idx="51795">
                  <c:v>7.6040000000000003E-12</c:v>
                </c:pt>
                <c:pt idx="51796">
                  <c:v>7.6059999999999997E-12</c:v>
                </c:pt>
                <c:pt idx="51797">
                  <c:v>7.613E-12</c:v>
                </c:pt>
                <c:pt idx="51798">
                  <c:v>7.6219999999999996E-12</c:v>
                </c:pt>
                <c:pt idx="51799">
                  <c:v>7.6400000000000006E-12</c:v>
                </c:pt>
                <c:pt idx="51800">
                  <c:v>7.6460000000000003E-12</c:v>
                </c:pt>
                <c:pt idx="51801">
                  <c:v>7.6620000000000003E-12</c:v>
                </c:pt>
                <c:pt idx="51802">
                  <c:v>7.6660000000000007E-12</c:v>
                </c:pt>
                <c:pt idx="51803">
                  <c:v>7.6739999999999998E-12</c:v>
                </c:pt>
                <c:pt idx="51804">
                  <c:v>7.6850000000000005E-12</c:v>
                </c:pt>
                <c:pt idx="51805">
                  <c:v>7.6999999999999999E-12</c:v>
                </c:pt>
                <c:pt idx="51806">
                  <c:v>7.7050000000000008E-12</c:v>
                </c:pt>
                <c:pt idx="51807">
                  <c:v>7.7159999999999998E-12</c:v>
                </c:pt>
                <c:pt idx="51808">
                  <c:v>7.7170000000000003E-12</c:v>
                </c:pt>
                <c:pt idx="51809">
                  <c:v>7.7289999999999999E-12</c:v>
                </c:pt>
                <c:pt idx="51810">
                  <c:v>7.7289999999999999E-12</c:v>
                </c:pt>
                <c:pt idx="51811">
                  <c:v>7.7379999999999995E-12</c:v>
                </c:pt>
                <c:pt idx="51812">
                  <c:v>7.7409999999999994E-12</c:v>
                </c:pt>
                <c:pt idx="51813">
                  <c:v>7.7379999999999995E-12</c:v>
                </c:pt>
                <c:pt idx="51814">
                  <c:v>7.7500000000000007E-12</c:v>
                </c:pt>
                <c:pt idx="51815">
                  <c:v>7.7709999999999999E-12</c:v>
                </c:pt>
                <c:pt idx="51816">
                  <c:v>7.7760000000000008E-12</c:v>
                </c:pt>
                <c:pt idx="51817">
                  <c:v>7.7950000000000006E-12</c:v>
                </c:pt>
                <c:pt idx="51818">
                  <c:v>7.7950000000000006E-12</c:v>
                </c:pt>
                <c:pt idx="51819">
                  <c:v>7.81E-12</c:v>
                </c:pt>
                <c:pt idx="51820">
                  <c:v>7.8149999999999993E-12</c:v>
                </c:pt>
                <c:pt idx="51821">
                  <c:v>7.8370000000000006E-12</c:v>
                </c:pt>
                <c:pt idx="51822">
                  <c:v>7.8460000000000003E-12</c:v>
                </c:pt>
                <c:pt idx="51823">
                  <c:v>7.8490000000000002E-12</c:v>
                </c:pt>
                <c:pt idx="51824">
                  <c:v>7.8599999999999992E-12</c:v>
                </c:pt>
                <c:pt idx="51825">
                  <c:v>7.8780000000000002E-12</c:v>
                </c:pt>
                <c:pt idx="51826">
                  <c:v>7.8929999999999996E-12</c:v>
                </c:pt>
                <c:pt idx="51827">
                  <c:v>7.897E-12</c:v>
                </c:pt>
                <c:pt idx="51828">
                  <c:v>7.9159999999999998E-12</c:v>
                </c:pt>
                <c:pt idx="51829">
                  <c:v>7.926E-12</c:v>
                </c:pt>
                <c:pt idx="51830">
                  <c:v>7.9370000000000006E-12</c:v>
                </c:pt>
                <c:pt idx="51831">
                  <c:v>7.9620000000000002E-12</c:v>
                </c:pt>
                <c:pt idx="51832">
                  <c:v>7.9699999999999994E-12</c:v>
                </c:pt>
                <c:pt idx="51833">
                  <c:v>7.9850000000000004E-12</c:v>
                </c:pt>
                <c:pt idx="51834">
                  <c:v>7.9940000000000001E-12</c:v>
                </c:pt>
                <c:pt idx="51835">
                  <c:v>8.01E-12</c:v>
                </c:pt>
                <c:pt idx="51836">
                  <c:v>8.0300000000000003E-12</c:v>
                </c:pt>
                <c:pt idx="51837">
                  <c:v>8.0479999999999996E-12</c:v>
                </c:pt>
                <c:pt idx="51838">
                  <c:v>8.0530000000000005E-12</c:v>
                </c:pt>
                <c:pt idx="51839">
                  <c:v>8.0769999999999996E-12</c:v>
                </c:pt>
                <c:pt idx="51840">
                  <c:v>8.094E-12</c:v>
                </c:pt>
                <c:pt idx="51841">
                  <c:v>8.0999999999999998E-12</c:v>
                </c:pt>
                <c:pt idx="51842">
                  <c:v>8.1240000000000005E-12</c:v>
                </c:pt>
                <c:pt idx="51843">
                  <c:v>8.1549999999999999E-12</c:v>
                </c:pt>
                <c:pt idx="51844">
                  <c:v>8.1850000000000004E-12</c:v>
                </c:pt>
                <c:pt idx="51845">
                  <c:v>8.1969999999999999E-12</c:v>
                </c:pt>
                <c:pt idx="51846">
                  <c:v>8.1959999999999994E-12</c:v>
                </c:pt>
                <c:pt idx="51847">
                  <c:v>8.2010000000000003E-12</c:v>
                </c:pt>
                <c:pt idx="51848">
                  <c:v>8.1989999999999993E-12</c:v>
                </c:pt>
                <c:pt idx="51849">
                  <c:v>8.2020000000000008E-12</c:v>
                </c:pt>
                <c:pt idx="51850">
                  <c:v>8.2050000000000007E-12</c:v>
                </c:pt>
                <c:pt idx="51851">
                  <c:v>8.2180000000000007E-12</c:v>
                </c:pt>
                <c:pt idx="51852">
                  <c:v>8.2140000000000003E-12</c:v>
                </c:pt>
                <c:pt idx="51853">
                  <c:v>8.2279999999999993E-12</c:v>
                </c:pt>
                <c:pt idx="51854">
                  <c:v>8.2200000000000001E-12</c:v>
                </c:pt>
                <c:pt idx="51855">
                  <c:v>8.2279999999999993E-12</c:v>
                </c:pt>
                <c:pt idx="51856">
                  <c:v>8.2349999999999995E-12</c:v>
                </c:pt>
                <c:pt idx="51857">
                  <c:v>8.2579999999999997E-12</c:v>
                </c:pt>
                <c:pt idx="51858">
                  <c:v>8.2679999999999999E-12</c:v>
                </c:pt>
                <c:pt idx="51859">
                  <c:v>8.2850000000000003E-12</c:v>
                </c:pt>
                <c:pt idx="51860">
                  <c:v>8.2850000000000003E-12</c:v>
                </c:pt>
                <c:pt idx="51861">
                  <c:v>8.294E-12</c:v>
                </c:pt>
                <c:pt idx="51862">
                  <c:v>8.3059999999999995E-12</c:v>
                </c:pt>
                <c:pt idx="51863">
                  <c:v>8.3119999999999993E-12</c:v>
                </c:pt>
                <c:pt idx="51864">
                  <c:v>8.3119999999999993E-12</c:v>
                </c:pt>
                <c:pt idx="51865">
                  <c:v>8.3310000000000008E-12</c:v>
                </c:pt>
                <c:pt idx="51866">
                  <c:v>8.3370000000000005E-12</c:v>
                </c:pt>
                <c:pt idx="51867">
                  <c:v>8.3500000000000006E-12</c:v>
                </c:pt>
                <c:pt idx="51868">
                  <c:v>8.3560000000000003E-12</c:v>
                </c:pt>
                <c:pt idx="51869">
                  <c:v>8.3669999999999994E-12</c:v>
                </c:pt>
                <c:pt idx="51870">
                  <c:v>8.3760000000000007E-12</c:v>
                </c:pt>
                <c:pt idx="51871">
                  <c:v>8.3910000000000001E-12</c:v>
                </c:pt>
                <c:pt idx="51872">
                  <c:v>8.4010000000000003E-12</c:v>
                </c:pt>
                <c:pt idx="51873">
                  <c:v>8.4150000000000008E-12</c:v>
                </c:pt>
                <c:pt idx="51874">
                  <c:v>8.4150000000000008E-12</c:v>
                </c:pt>
                <c:pt idx="51875">
                  <c:v>8.4289999999999997E-12</c:v>
                </c:pt>
                <c:pt idx="51876">
                  <c:v>8.4440000000000008E-12</c:v>
                </c:pt>
                <c:pt idx="51877">
                  <c:v>8.4590000000000002E-12</c:v>
                </c:pt>
                <c:pt idx="51878">
                  <c:v>8.4630000000000006E-12</c:v>
                </c:pt>
                <c:pt idx="51879">
                  <c:v>8.4709999999999998E-12</c:v>
                </c:pt>
                <c:pt idx="51880">
                  <c:v>8.4739999999999996E-12</c:v>
                </c:pt>
                <c:pt idx="51881">
                  <c:v>8.4820000000000004E-12</c:v>
                </c:pt>
                <c:pt idx="51882">
                  <c:v>8.4890000000000007E-12</c:v>
                </c:pt>
                <c:pt idx="51883">
                  <c:v>8.4920000000000006E-12</c:v>
                </c:pt>
                <c:pt idx="51884">
                  <c:v>8.5020000000000007E-12</c:v>
                </c:pt>
                <c:pt idx="51885">
                  <c:v>8.5089999999999994E-12</c:v>
                </c:pt>
                <c:pt idx="51886">
                  <c:v>8.5099999999999999E-12</c:v>
                </c:pt>
                <c:pt idx="51887">
                  <c:v>8.5189999999999995E-12</c:v>
                </c:pt>
                <c:pt idx="51888">
                  <c:v>8.5340000000000006E-12</c:v>
                </c:pt>
                <c:pt idx="51889">
                  <c:v>8.549E-12</c:v>
                </c:pt>
                <c:pt idx="51890">
                  <c:v>8.5430000000000003E-12</c:v>
                </c:pt>
                <c:pt idx="51891">
                  <c:v>8.5519999999999999E-12</c:v>
                </c:pt>
                <c:pt idx="51892">
                  <c:v>8.5549999999999998E-12</c:v>
                </c:pt>
                <c:pt idx="51893">
                  <c:v>8.5679999999999998E-12</c:v>
                </c:pt>
                <c:pt idx="51894">
                  <c:v>8.5690000000000003E-12</c:v>
                </c:pt>
                <c:pt idx="51895">
                  <c:v>8.5769999999999995E-12</c:v>
                </c:pt>
                <c:pt idx="51896">
                  <c:v>8.5820000000000004E-12</c:v>
                </c:pt>
                <c:pt idx="51897">
                  <c:v>8.5989999999999992E-12</c:v>
                </c:pt>
                <c:pt idx="51898">
                  <c:v>8.6140000000000003E-12</c:v>
                </c:pt>
                <c:pt idx="51899">
                  <c:v>8.6210000000000005E-12</c:v>
                </c:pt>
                <c:pt idx="51900">
                  <c:v>8.6249999999999993E-12</c:v>
                </c:pt>
                <c:pt idx="51901">
                  <c:v>8.6370000000000005E-12</c:v>
                </c:pt>
                <c:pt idx="51902">
                  <c:v>8.649E-12</c:v>
                </c:pt>
                <c:pt idx="51903">
                  <c:v>8.6630000000000005E-12</c:v>
                </c:pt>
                <c:pt idx="51904">
                  <c:v>8.6699999999999992E-12</c:v>
                </c:pt>
                <c:pt idx="51905">
                  <c:v>8.6760000000000006E-12</c:v>
                </c:pt>
                <c:pt idx="51906">
                  <c:v>8.6769999999999995E-12</c:v>
                </c:pt>
                <c:pt idx="51907">
                  <c:v>8.678E-12</c:v>
                </c:pt>
                <c:pt idx="51908">
                  <c:v>8.6790000000000005E-12</c:v>
                </c:pt>
                <c:pt idx="51909">
                  <c:v>8.6939999999999999E-12</c:v>
                </c:pt>
                <c:pt idx="51910">
                  <c:v>8.6980000000000003E-12</c:v>
                </c:pt>
                <c:pt idx="51911">
                  <c:v>8.7159999999999996E-12</c:v>
                </c:pt>
                <c:pt idx="51912">
                  <c:v>8.7180000000000006E-12</c:v>
                </c:pt>
                <c:pt idx="51913">
                  <c:v>8.7219999999999994E-12</c:v>
                </c:pt>
                <c:pt idx="51914">
                  <c:v>8.7180000000000006E-12</c:v>
                </c:pt>
                <c:pt idx="51915">
                  <c:v>8.7240000000000004E-12</c:v>
                </c:pt>
                <c:pt idx="51916">
                  <c:v>8.7249999999999993E-12</c:v>
                </c:pt>
                <c:pt idx="51917">
                  <c:v>8.733E-12</c:v>
                </c:pt>
                <c:pt idx="51918">
                  <c:v>8.7319999999999995E-12</c:v>
                </c:pt>
                <c:pt idx="51919">
                  <c:v>8.7430000000000002E-12</c:v>
                </c:pt>
                <c:pt idx="51920">
                  <c:v>8.7460000000000001E-12</c:v>
                </c:pt>
                <c:pt idx="51921">
                  <c:v>8.7539999999999993E-12</c:v>
                </c:pt>
                <c:pt idx="51922">
                  <c:v>8.7669999999999993E-12</c:v>
                </c:pt>
                <c:pt idx="51923">
                  <c:v>8.7700000000000008E-12</c:v>
                </c:pt>
                <c:pt idx="51924">
                  <c:v>8.7690000000000003E-12</c:v>
                </c:pt>
                <c:pt idx="51925">
                  <c:v>8.7750000000000001E-12</c:v>
                </c:pt>
                <c:pt idx="51926">
                  <c:v>8.7769999999999995E-12</c:v>
                </c:pt>
                <c:pt idx="51927">
                  <c:v>8.7860000000000007E-12</c:v>
                </c:pt>
                <c:pt idx="51928">
                  <c:v>8.7820000000000003E-12</c:v>
                </c:pt>
                <c:pt idx="51929">
                  <c:v>8.791E-12</c:v>
                </c:pt>
                <c:pt idx="51930">
                  <c:v>8.7990000000000008E-12</c:v>
                </c:pt>
                <c:pt idx="51931">
                  <c:v>8.8069999999999999E-12</c:v>
                </c:pt>
                <c:pt idx="51932">
                  <c:v>8.8099999999999998E-12</c:v>
                </c:pt>
                <c:pt idx="51933">
                  <c:v>8.8089999999999993E-12</c:v>
                </c:pt>
                <c:pt idx="51934">
                  <c:v>8.8059999999999994E-12</c:v>
                </c:pt>
                <c:pt idx="51935">
                  <c:v>8.8189999999999995E-12</c:v>
                </c:pt>
                <c:pt idx="51936">
                  <c:v>8.8210000000000005E-12</c:v>
                </c:pt>
                <c:pt idx="51937">
                  <c:v>8.8379999999999993E-12</c:v>
                </c:pt>
                <c:pt idx="51938">
                  <c:v>8.8400000000000003E-12</c:v>
                </c:pt>
                <c:pt idx="51939">
                  <c:v>8.8560000000000002E-12</c:v>
                </c:pt>
                <c:pt idx="51940">
                  <c:v>8.8530000000000003E-12</c:v>
                </c:pt>
                <c:pt idx="51941">
                  <c:v>8.862E-12</c:v>
                </c:pt>
                <c:pt idx="51942">
                  <c:v>8.8730000000000007E-12</c:v>
                </c:pt>
                <c:pt idx="51943">
                  <c:v>8.875E-12</c:v>
                </c:pt>
                <c:pt idx="51944">
                  <c:v>8.8820000000000003E-12</c:v>
                </c:pt>
                <c:pt idx="51945">
                  <c:v>8.8779999999999999E-12</c:v>
                </c:pt>
                <c:pt idx="51946">
                  <c:v>8.8809999999999998E-12</c:v>
                </c:pt>
                <c:pt idx="51947">
                  <c:v>8.8880000000000001E-12</c:v>
                </c:pt>
                <c:pt idx="51948">
                  <c:v>8.8829999999999992E-12</c:v>
                </c:pt>
                <c:pt idx="51949">
                  <c:v>8.8790000000000004E-12</c:v>
                </c:pt>
                <c:pt idx="51950">
                  <c:v>8.8790000000000004E-12</c:v>
                </c:pt>
                <c:pt idx="51951">
                  <c:v>8.8899999999999995E-12</c:v>
                </c:pt>
                <c:pt idx="51952">
                  <c:v>8.8980000000000003E-12</c:v>
                </c:pt>
                <c:pt idx="51953">
                  <c:v>8.904E-12</c:v>
                </c:pt>
                <c:pt idx="51954">
                  <c:v>8.8950000000000004E-12</c:v>
                </c:pt>
                <c:pt idx="51955">
                  <c:v>8.9150000000000007E-12</c:v>
                </c:pt>
                <c:pt idx="51956">
                  <c:v>8.9150000000000007E-12</c:v>
                </c:pt>
                <c:pt idx="51957">
                  <c:v>8.9170000000000001E-12</c:v>
                </c:pt>
                <c:pt idx="51958">
                  <c:v>8.9150000000000007E-12</c:v>
                </c:pt>
                <c:pt idx="51959">
                  <c:v>8.9110000000000003E-12</c:v>
                </c:pt>
                <c:pt idx="51960">
                  <c:v>8.904E-12</c:v>
                </c:pt>
                <c:pt idx="51961">
                  <c:v>8.9140000000000002E-12</c:v>
                </c:pt>
                <c:pt idx="51962">
                  <c:v>8.9110000000000003E-12</c:v>
                </c:pt>
                <c:pt idx="51963">
                  <c:v>8.9150000000000007E-12</c:v>
                </c:pt>
                <c:pt idx="51964">
                  <c:v>8.9080000000000004E-12</c:v>
                </c:pt>
                <c:pt idx="51965">
                  <c:v>8.9050000000000005E-12</c:v>
                </c:pt>
                <c:pt idx="51966">
                  <c:v>8.8950000000000004E-12</c:v>
                </c:pt>
                <c:pt idx="51967">
                  <c:v>8.8999999999999996E-12</c:v>
                </c:pt>
                <c:pt idx="51968">
                  <c:v>8.8990000000000008E-12</c:v>
                </c:pt>
                <c:pt idx="51969">
                  <c:v>8.9089999999999993E-12</c:v>
                </c:pt>
                <c:pt idx="51970">
                  <c:v>8.9029999999999995E-12</c:v>
                </c:pt>
                <c:pt idx="51971">
                  <c:v>8.9080000000000004E-12</c:v>
                </c:pt>
                <c:pt idx="51972">
                  <c:v>8.9029999999999995E-12</c:v>
                </c:pt>
                <c:pt idx="51973">
                  <c:v>8.9140000000000002E-12</c:v>
                </c:pt>
                <c:pt idx="51974">
                  <c:v>8.9089999999999993E-12</c:v>
                </c:pt>
                <c:pt idx="51975">
                  <c:v>8.9120000000000008E-12</c:v>
                </c:pt>
                <c:pt idx="51976">
                  <c:v>8.8820000000000003E-12</c:v>
                </c:pt>
                <c:pt idx="51977">
                  <c:v>8.8969999999999998E-12</c:v>
                </c:pt>
                <c:pt idx="51978">
                  <c:v>8.8869999999999996E-12</c:v>
                </c:pt>
                <c:pt idx="51979">
                  <c:v>8.8799999999999993E-12</c:v>
                </c:pt>
                <c:pt idx="51980">
                  <c:v>8.8769999999999994E-12</c:v>
                </c:pt>
                <c:pt idx="51981">
                  <c:v>8.8730000000000007E-12</c:v>
                </c:pt>
                <c:pt idx="51982">
                  <c:v>8.849E-12</c:v>
                </c:pt>
                <c:pt idx="51983">
                  <c:v>8.8509999999999993E-12</c:v>
                </c:pt>
                <c:pt idx="51984">
                  <c:v>8.8539999999999992E-12</c:v>
                </c:pt>
                <c:pt idx="51985">
                  <c:v>8.8560000000000002E-12</c:v>
                </c:pt>
                <c:pt idx="51986">
                  <c:v>8.8460000000000001E-12</c:v>
                </c:pt>
                <c:pt idx="51987">
                  <c:v>8.8359999999999999E-12</c:v>
                </c:pt>
                <c:pt idx="51988">
                  <c:v>8.8300000000000001E-12</c:v>
                </c:pt>
                <c:pt idx="51989">
                  <c:v>8.8379999999999993E-12</c:v>
                </c:pt>
                <c:pt idx="51990">
                  <c:v>8.8310000000000006E-12</c:v>
                </c:pt>
                <c:pt idx="51991">
                  <c:v>8.8389999999999998E-12</c:v>
                </c:pt>
                <c:pt idx="51992">
                  <c:v>8.8319999999999995E-12</c:v>
                </c:pt>
                <c:pt idx="51993">
                  <c:v>8.8370000000000004E-12</c:v>
                </c:pt>
                <c:pt idx="51994">
                  <c:v>8.8300000000000001E-12</c:v>
                </c:pt>
                <c:pt idx="51995">
                  <c:v>8.8319999999999995E-12</c:v>
                </c:pt>
                <c:pt idx="51996">
                  <c:v>8.8170000000000001E-12</c:v>
                </c:pt>
                <c:pt idx="51997">
                  <c:v>8.8080000000000004E-12</c:v>
                </c:pt>
                <c:pt idx="51998">
                  <c:v>8.8099999999999998E-12</c:v>
                </c:pt>
                <c:pt idx="51999">
                  <c:v>8.8129999999999997E-12</c:v>
                </c:pt>
                <c:pt idx="52000">
                  <c:v>8.7939999999999999E-12</c:v>
                </c:pt>
                <c:pt idx="52001">
                  <c:v>8.7769999999999995E-12</c:v>
                </c:pt>
                <c:pt idx="52002">
                  <c:v>8.7799999999999993E-12</c:v>
                </c:pt>
                <c:pt idx="52003">
                  <c:v>8.7700000000000008E-12</c:v>
                </c:pt>
                <c:pt idx="52004">
                  <c:v>8.7590000000000001E-12</c:v>
                </c:pt>
                <c:pt idx="52005">
                  <c:v>8.7539999999999993E-12</c:v>
                </c:pt>
                <c:pt idx="52006">
                  <c:v>8.7389999999999998E-12</c:v>
                </c:pt>
                <c:pt idx="52007">
                  <c:v>8.7370000000000004E-12</c:v>
                </c:pt>
                <c:pt idx="52008">
                  <c:v>8.7289999999999997E-12</c:v>
                </c:pt>
                <c:pt idx="52009">
                  <c:v>8.7270000000000003E-12</c:v>
                </c:pt>
                <c:pt idx="52010">
                  <c:v>8.7280000000000008E-12</c:v>
                </c:pt>
                <c:pt idx="52011">
                  <c:v>8.7110000000000003E-12</c:v>
                </c:pt>
                <c:pt idx="52012">
                  <c:v>8.7059999999999995E-12</c:v>
                </c:pt>
                <c:pt idx="52013">
                  <c:v>8.7210000000000005E-12</c:v>
                </c:pt>
                <c:pt idx="52014">
                  <c:v>8.7099999999999998E-12</c:v>
                </c:pt>
                <c:pt idx="52015">
                  <c:v>8.7110000000000003E-12</c:v>
                </c:pt>
                <c:pt idx="52016">
                  <c:v>8.7059999999999995E-12</c:v>
                </c:pt>
                <c:pt idx="52017">
                  <c:v>8.6969999999999998E-12</c:v>
                </c:pt>
                <c:pt idx="52018">
                  <c:v>8.6899999999999995E-12</c:v>
                </c:pt>
                <c:pt idx="52019">
                  <c:v>8.6869999999999996E-12</c:v>
                </c:pt>
                <c:pt idx="52020">
                  <c:v>8.6739999999999996E-12</c:v>
                </c:pt>
                <c:pt idx="52021">
                  <c:v>8.6679999999999998E-12</c:v>
                </c:pt>
                <c:pt idx="52022">
                  <c:v>8.6590000000000002E-12</c:v>
                </c:pt>
                <c:pt idx="52023">
                  <c:v>8.6519999999999999E-12</c:v>
                </c:pt>
                <c:pt idx="52024">
                  <c:v>8.6389999999999998E-12</c:v>
                </c:pt>
                <c:pt idx="52025">
                  <c:v>8.6330000000000001E-12</c:v>
                </c:pt>
                <c:pt idx="52026">
                  <c:v>8.6140000000000003E-12</c:v>
                </c:pt>
                <c:pt idx="52027">
                  <c:v>8.6020000000000007E-12</c:v>
                </c:pt>
                <c:pt idx="52028">
                  <c:v>8.6029999999999996E-12</c:v>
                </c:pt>
                <c:pt idx="52029">
                  <c:v>8.5920000000000005E-12</c:v>
                </c:pt>
                <c:pt idx="52030">
                  <c:v>8.5769999999999995E-12</c:v>
                </c:pt>
                <c:pt idx="52031">
                  <c:v>8.5679999999999998E-12</c:v>
                </c:pt>
                <c:pt idx="52032">
                  <c:v>8.5560000000000003E-12</c:v>
                </c:pt>
                <c:pt idx="52033">
                  <c:v>8.5539999999999993E-12</c:v>
                </c:pt>
                <c:pt idx="52034">
                  <c:v>8.5330000000000001E-12</c:v>
                </c:pt>
                <c:pt idx="52035">
                  <c:v>8.5370000000000005E-12</c:v>
                </c:pt>
                <c:pt idx="52036">
                  <c:v>8.5210000000000005E-12</c:v>
                </c:pt>
                <c:pt idx="52037">
                  <c:v>8.5140000000000003E-12</c:v>
                </c:pt>
                <c:pt idx="52038">
                  <c:v>8.5210000000000005E-12</c:v>
                </c:pt>
                <c:pt idx="52039">
                  <c:v>8.5140000000000003E-12</c:v>
                </c:pt>
                <c:pt idx="52040">
                  <c:v>8.4920000000000006E-12</c:v>
                </c:pt>
                <c:pt idx="52041">
                  <c:v>8.4869999999999997E-12</c:v>
                </c:pt>
                <c:pt idx="52042">
                  <c:v>8.4690000000000004E-12</c:v>
                </c:pt>
                <c:pt idx="52043">
                  <c:v>8.4600000000000007E-12</c:v>
                </c:pt>
                <c:pt idx="52044">
                  <c:v>8.4579999999999997E-12</c:v>
                </c:pt>
                <c:pt idx="52045">
                  <c:v>8.4560000000000003E-12</c:v>
                </c:pt>
                <c:pt idx="52046">
                  <c:v>8.436E-12</c:v>
                </c:pt>
                <c:pt idx="52047">
                  <c:v>8.4319999999999996E-12</c:v>
                </c:pt>
                <c:pt idx="52048">
                  <c:v>8.4180000000000007E-12</c:v>
                </c:pt>
                <c:pt idx="52049">
                  <c:v>8.4189999999999996E-12</c:v>
                </c:pt>
                <c:pt idx="52050">
                  <c:v>8.3980000000000004E-12</c:v>
                </c:pt>
                <c:pt idx="52051">
                  <c:v>8.3820000000000004E-12</c:v>
                </c:pt>
                <c:pt idx="52052">
                  <c:v>8.3709999999999998E-12</c:v>
                </c:pt>
                <c:pt idx="52053">
                  <c:v>8.3660000000000005E-12</c:v>
                </c:pt>
                <c:pt idx="52054">
                  <c:v>8.3490000000000001E-12</c:v>
                </c:pt>
                <c:pt idx="52055">
                  <c:v>8.3440000000000008E-12</c:v>
                </c:pt>
                <c:pt idx="52056">
                  <c:v>8.3349999999999995E-12</c:v>
                </c:pt>
                <c:pt idx="52057">
                  <c:v>8.3289999999999997E-12</c:v>
                </c:pt>
                <c:pt idx="52058">
                  <c:v>8.3259999999999999E-12</c:v>
                </c:pt>
                <c:pt idx="52059">
                  <c:v>8.3210000000000006E-12</c:v>
                </c:pt>
                <c:pt idx="52060">
                  <c:v>8.3110000000000004E-12</c:v>
                </c:pt>
                <c:pt idx="52061">
                  <c:v>8.3059999999999995E-12</c:v>
                </c:pt>
                <c:pt idx="52062">
                  <c:v>8.2799999999999995E-12</c:v>
                </c:pt>
                <c:pt idx="52063">
                  <c:v>8.2690000000000004E-12</c:v>
                </c:pt>
                <c:pt idx="52064">
                  <c:v>8.2579999999999997E-12</c:v>
                </c:pt>
                <c:pt idx="52065">
                  <c:v>8.2579999999999997E-12</c:v>
                </c:pt>
                <c:pt idx="52066">
                  <c:v>8.2370000000000005E-12</c:v>
                </c:pt>
                <c:pt idx="52067">
                  <c:v>8.2400000000000004E-12</c:v>
                </c:pt>
                <c:pt idx="52068">
                  <c:v>8.2310000000000008E-12</c:v>
                </c:pt>
                <c:pt idx="52069">
                  <c:v>8.2279999999999993E-12</c:v>
                </c:pt>
                <c:pt idx="52070">
                  <c:v>8.2059999999999996E-12</c:v>
                </c:pt>
                <c:pt idx="52071">
                  <c:v>8.2059999999999996E-12</c:v>
                </c:pt>
                <c:pt idx="52072">
                  <c:v>8.194E-12</c:v>
                </c:pt>
                <c:pt idx="52073">
                  <c:v>8.1890000000000008E-12</c:v>
                </c:pt>
                <c:pt idx="52074">
                  <c:v>8.1739999999999997E-12</c:v>
                </c:pt>
                <c:pt idx="52075">
                  <c:v>8.1739999999999997E-12</c:v>
                </c:pt>
                <c:pt idx="52076">
                  <c:v>8.1609999999999997E-12</c:v>
                </c:pt>
                <c:pt idx="52077">
                  <c:v>8.1509999999999995E-12</c:v>
                </c:pt>
                <c:pt idx="52078">
                  <c:v>8.1340000000000007E-12</c:v>
                </c:pt>
                <c:pt idx="52079">
                  <c:v>8.1249999999999994E-12</c:v>
                </c:pt>
                <c:pt idx="52080">
                  <c:v>8.1219999999999995E-12</c:v>
                </c:pt>
                <c:pt idx="52081">
                  <c:v>8.1200000000000001E-12</c:v>
                </c:pt>
                <c:pt idx="52082">
                  <c:v>8.1010000000000003E-12</c:v>
                </c:pt>
                <c:pt idx="52083">
                  <c:v>8.0899999999999997E-12</c:v>
                </c:pt>
                <c:pt idx="52084">
                  <c:v>8.0760000000000007E-12</c:v>
                </c:pt>
                <c:pt idx="52085">
                  <c:v>8.0590000000000003E-12</c:v>
                </c:pt>
                <c:pt idx="52086">
                  <c:v>8.0430000000000004E-12</c:v>
                </c:pt>
                <c:pt idx="52087">
                  <c:v>8.0279999999999993E-12</c:v>
                </c:pt>
                <c:pt idx="52088">
                  <c:v>8.0110000000000005E-12</c:v>
                </c:pt>
                <c:pt idx="52089">
                  <c:v>7.9989999999999993E-12</c:v>
                </c:pt>
                <c:pt idx="52090">
                  <c:v>7.9839999999999999E-12</c:v>
                </c:pt>
                <c:pt idx="52091">
                  <c:v>7.9760000000000007E-12</c:v>
                </c:pt>
                <c:pt idx="52092">
                  <c:v>7.9660000000000006E-12</c:v>
                </c:pt>
                <c:pt idx="52093">
                  <c:v>7.7460000000000003E-12</c:v>
                </c:pt>
                <c:pt idx="52094">
                  <c:v>7.6319999999999998E-12</c:v>
                </c:pt>
                <c:pt idx="52095">
                  <c:v>7.6100000000000001E-12</c:v>
                </c:pt>
                <c:pt idx="52096">
                  <c:v>7.6149999999999994E-12</c:v>
                </c:pt>
                <c:pt idx="52097">
                  <c:v>7.6460000000000003E-12</c:v>
                </c:pt>
                <c:pt idx="52098">
                  <c:v>7.6739999999999998E-12</c:v>
                </c:pt>
                <c:pt idx="52099">
                  <c:v>7.6889999999999992E-12</c:v>
                </c:pt>
                <c:pt idx="52100">
                  <c:v>7.7089999999999996E-12</c:v>
                </c:pt>
                <c:pt idx="52101">
                  <c:v>7.7309999999999993E-12</c:v>
                </c:pt>
                <c:pt idx="52102">
                  <c:v>7.7400000000000005E-12</c:v>
                </c:pt>
                <c:pt idx="52103">
                  <c:v>7.7419999999999999E-12</c:v>
                </c:pt>
                <c:pt idx="52104">
                  <c:v>7.7419999999999999E-12</c:v>
                </c:pt>
                <c:pt idx="52105">
                  <c:v>7.7370000000000007E-12</c:v>
                </c:pt>
                <c:pt idx="52106">
                  <c:v>7.7360000000000002E-12</c:v>
                </c:pt>
                <c:pt idx="52107">
                  <c:v>7.7379999999999995E-12</c:v>
                </c:pt>
                <c:pt idx="52108">
                  <c:v>7.7330000000000003E-12</c:v>
                </c:pt>
                <c:pt idx="52109">
                  <c:v>7.7230000000000001E-12</c:v>
                </c:pt>
                <c:pt idx="52110">
                  <c:v>7.7170000000000003E-12</c:v>
                </c:pt>
                <c:pt idx="52111">
                  <c:v>7.7200000000000002E-12</c:v>
                </c:pt>
                <c:pt idx="52112">
                  <c:v>7.7100000000000001E-12</c:v>
                </c:pt>
                <c:pt idx="52113">
                  <c:v>7.7070000000000002E-12</c:v>
                </c:pt>
                <c:pt idx="52114">
                  <c:v>7.6989999999999994E-12</c:v>
                </c:pt>
                <c:pt idx="52115">
                  <c:v>7.6950000000000006E-12</c:v>
                </c:pt>
                <c:pt idx="52116">
                  <c:v>7.6880000000000004E-12</c:v>
                </c:pt>
                <c:pt idx="52117">
                  <c:v>7.6850000000000005E-12</c:v>
                </c:pt>
                <c:pt idx="52118">
                  <c:v>7.6750000000000003E-12</c:v>
                </c:pt>
                <c:pt idx="52119">
                  <c:v>7.6639999999999997E-12</c:v>
                </c:pt>
                <c:pt idx="52120">
                  <c:v>7.6630000000000008E-12</c:v>
                </c:pt>
                <c:pt idx="52121">
                  <c:v>7.6660000000000007E-12</c:v>
                </c:pt>
                <c:pt idx="52122">
                  <c:v>7.6669999999999995E-12</c:v>
                </c:pt>
                <c:pt idx="52123">
                  <c:v>7.668E-12</c:v>
                </c:pt>
                <c:pt idx="52124">
                  <c:v>7.6590000000000004E-12</c:v>
                </c:pt>
                <c:pt idx="52125">
                  <c:v>7.6609999999999998E-12</c:v>
                </c:pt>
                <c:pt idx="52126">
                  <c:v>7.6530000000000006E-12</c:v>
                </c:pt>
                <c:pt idx="52127">
                  <c:v>7.6430000000000005E-12</c:v>
                </c:pt>
                <c:pt idx="52128">
                  <c:v>7.6379999999999996E-12</c:v>
                </c:pt>
                <c:pt idx="52129">
                  <c:v>7.6279999999999994E-12</c:v>
                </c:pt>
                <c:pt idx="52130">
                  <c:v>7.6149999999999994E-12</c:v>
                </c:pt>
                <c:pt idx="52131">
                  <c:v>7.613E-12</c:v>
                </c:pt>
                <c:pt idx="52132">
                  <c:v>7.6029999999999998E-12</c:v>
                </c:pt>
                <c:pt idx="52133">
                  <c:v>7.5959999999999995E-12</c:v>
                </c:pt>
                <c:pt idx="52134">
                  <c:v>7.5880000000000004E-12</c:v>
                </c:pt>
                <c:pt idx="52135">
                  <c:v>7.5810000000000001E-12</c:v>
                </c:pt>
                <c:pt idx="52136">
                  <c:v>7.584E-12</c:v>
                </c:pt>
                <c:pt idx="52137">
                  <c:v>7.5739999999999998E-12</c:v>
                </c:pt>
                <c:pt idx="52138">
                  <c:v>7.5690000000000006E-12</c:v>
                </c:pt>
                <c:pt idx="52139">
                  <c:v>7.5690000000000006E-12</c:v>
                </c:pt>
                <c:pt idx="52140">
                  <c:v>7.5609999999999998E-12</c:v>
                </c:pt>
                <c:pt idx="52141">
                  <c:v>7.5599999999999993E-12</c:v>
                </c:pt>
                <c:pt idx="52142">
                  <c:v>7.5509999999999996E-12</c:v>
                </c:pt>
                <c:pt idx="52143">
                  <c:v>7.5479999999999997E-12</c:v>
                </c:pt>
                <c:pt idx="52144">
                  <c:v>7.5349999999999997E-12</c:v>
                </c:pt>
                <c:pt idx="52145">
                  <c:v>7.5349999999999997E-12</c:v>
                </c:pt>
                <c:pt idx="52146">
                  <c:v>7.5200000000000003E-12</c:v>
                </c:pt>
                <c:pt idx="52147">
                  <c:v>7.5230000000000002E-12</c:v>
                </c:pt>
                <c:pt idx="52148">
                  <c:v>7.5219999999999997E-12</c:v>
                </c:pt>
                <c:pt idx="52149">
                  <c:v>7.513E-12</c:v>
                </c:pt>
                <c:pt idx="52150">
                  <c:v>7.513E-12</c:v>
                </c:pt>
                <c:pt idx="52151">
                  <c:v>7.5100000000000001E-12</c:v>
                </c:pt>
                <c:pt idx="52152">
                  <c:v>7.5089999999999996E-12</c:v>
                </c:pt>
                <c:pt idx="52153">
                  <c:v>7.5100000000000001E-12</c:v>
                </c:pt>
                <c:pt idx="52154">
                  <c:v>7.5049999999999992E-12</c:v>
                </c:pt>
                <c:pt idx="52155">
                  <c:v>7.5110000000000006E-12</c:v>
                </c:pt>
                <c:pt idx="52156">
                  <c:v>7.5049999999999992E-12</c:v>
                </c:pt>
                <c:pt idx="52157">
                  <c:v>7.5029999999999998E-12</c:v>
                </c:pt>
                <c:pt idx="52158">
                  <c:v>7.5010000000000005E-12</c:v>
                </c:pt>
                <c:pt idx="52159">
                  <c:v>7.5E-12</c:v>
                </c:pt>
                <c:pt idx="52160">
                  <c:v>7.5010000000000005E-12</c:v>
                </c:pt>
                <c:pt idx="52161">
                  <c:v>7.5010000000000005E-12</c:v>
                </c:pt>
                <c:pt idx="52162">
                  <c:v>7.4899999999999998E-12</c:v>
                </c:pt>
                <c:pt idx="52163">
                  <c:v>7.4970000000000001E-12</c:v>
                </c:pt>
                <c:pt idx="52164">
                  <c:v>7.4970000000000001E-12</c:v>
                </c:pt>
                <c:pt idx="52165">
                  <c:v>7.4970000000000001E-12</c:v>
                </c:pt>
                <c:pt idx="52166">
                  <c:v>7.4880000000000004E-12</c:v>
                </c:pt>
                <c:pt idx="52167">
                  <c:v>7.4929999999999997E-12</c:v>
                </c:pt>
                <c:pt idx="52168">
                  <c:v>7.4950000000000007E-12</c:v>
                </c:pt>
                <c:pt idx="52169">
                  <c:v>7.5070000000000002E-12</c:v>
                </c:pt>
                <c:pt idx="52170">
                  <c:v>7.5059999999999997E-12</c:v>
                </c:pt>
                <c:pt idx="52171">
                  <c:v>7.5040000000000003E-12</c:v>
                </c:pt>
                <c:pt idx="52172">
                  <c:v>7.4980000000000006E-12</c:v>
                </c:pt>
                <c:pt idx="52173">
                  <c:v>7.513E-12</c:v>
                </c:pt>
                <c:pt idx="52174">
                  <c:v>7.5110000000000006E-12</c:v>
                </c:pt>
                <c:pt idx="52175">
                  <c:v>7.5289999999999999E-12</c:v>
                </c:pt>
                <c:pt idx="52176">
                  <c:v>7.5140000000000005E-12</c:v>
                </c:pt>
                <c:pt idx="52177">
                  <c:v>7.5279999999999994E-12</c:v>
                </c:pt>
                <c:pt idx="52178">
                  <c:v>7.5339999999999992E-12</c:v>
                </c:pt>
                <c:pt idx="52179">
                  <c:v>7.5449999999999999E-12</c:v>
                </c:pt>
                <c:pt idx="52180">
                  <c:v>7.5469999999999992E-12</c:v>
                </c:pt>
                <c:pt idx="52181">
                  <c:v>7.5479999999999997E-12</c:v>
                </c:pt>
                <c:pt idx="52182">
                  <c:v>7.5500000000000007E-12</c:v>
                </c:pt>
                <c:pt idx="52183">
                  <c:v>7.5530000000000006E-12</c:v>
                </c:pt>
                <c:pt idx="52184">
                  <c:v>7.5590000000000004E-12</c:v>
                </c:pt>
                <c:pt idx="52185">
                  <c:v>7.5680000000000001E-12</c:v>
                </c:pt>
                <c:pt idx="52186">
                  <c:v>7.5690000000000006E-12</c:v>
                </c:pt>
                <c:pt idx="52187">
                  <c:v>7.5650000000000002E-12</c:v>
                </c:pt>
                <c:pt idx="52188">
                  <c:v>7.5680000000000001E-12</c:v>
                </c:pt>
                <c:pt idx="52189">
                  <c:v>7.5769999999999997E-12</c:v>
                </c:pt>
                <c:pt idx="52190">
                  <c:v>7.5769999999999997E-12</c:v>
                </c:pt>
                <c:pt idx="52191">
                  <c:v>7.5799999999999996E-12</c:v>
                </c:pt>
                <c:pt idx="52192">
                  <c:v>7.5780000000000002E-12</c:v>
                </c:pt>
                <c:pt idx="52193">
                  <c:v>7.5899999999999998E-12</c:v>
                </c:pt>
                <c:pt idx="52194">
                  <c:v>7.5940000000000002E-12</c:v>
                </c:pt>
                <c:pt idx="52195">
                  <c:v>7.6049999999999992E-12</c:v>
                </c:pt>
                <c:pt idx="52196">
                  <c:v>7.613E-12</c:v>
                </c:pt>
                <c:pt idx="52197">
                  <c:v>7.6189999999999997E-12</c:v>
                </c:pt>
                <c:pt idx="52198">
                  <c:v>7.6179999999999992E-12</c:v>
                </c:pt>
                <c:pt idx="52199">
                  <c:v>7.6309999999999993E-12</c:v>
                </c:pt>
                <c:pt idx="52200">
                  <c:v>7.6469999999999992E-12</c:v>
                </c:pt>
                <c:pt idx="52201">
                  <c:v>7.6509999999999996E-12</c:v>
                </c:pt>
                <c:pt idx="52202">
                  <c:v>7.6509999999999996E-12</c:v>
                </c:pt>
                <c:pt idx="52203">
                  <c:v>7.6590000000000004E-12</c:v>
                </c:pt>
                <c:pt idx="52204">
                  <c:v>7.6469999999999992E-12</c:v>
                </c:pt>
                <c:pt idx="52205">
                  <c:v>7.6569999999999994E-12</c:v>
                </c:pt>
                <c:pt idx="52206">
                  <c:v>7.6660000000000007E-12</c:v>
                </c:pt>
                <c:pt idx="52207">
                  <c:v>7.6810000000000001E-12</c:v>
                </c:pt>
                <c:pt idx="52208">
                  <c:v>7.6880000000000004E-12</c:v>
                </c:pt>
                <c:pt idx="52209">
                  <c:v>7.6959999999999995E-12</c:v>
                </c:pt>
                <c:pt idx="52210">
                  <c:v>7.6999999999999999E-12</c:v>
                </c:pt>
                <c:pt idx="52211">
                  <c:v>7.7119999999999995E-12</c:v>
                </c:pt>
                <c:pt idx="52212">
                  <c:v>7.7189999999999997E-12</c:v>
                </c:pt>
                <c:pt idx="52213">
                  <c:v>7.7360000000000002E-12</c:v>
                </c:pt>
                <c:pt idx="52214">
                  <c:v>7.7340000000000008E-12</c:v>
                </c:pt>
                <c:pt idx="52215">
                  <c:v>7.7509999999999996E-12</c:v>
                </c:pt>
                <c:pt idx="52216">
                  <c:v>7.7609999999999997E-12</c:v>
                </c:pt>
                <c:pt idx="52217">
                  <c:v>7.7780000000000002E-12</c:v>
                </c:pt>
                <c:pt idx="52218">
                  <c:v>7.7799999999999996E-12</c:v>
                </c:pt>
                <c:pt idx="52219">
                  <c:v>7.7910000000000002E-12</c:v>
                </c:pt>
                <c:pt idx="52220">
                  <c:v>7.7950000000000006E-12</c:v>
                </c:pt>
                <c:pt idx="52221">
                  <c:v>7.81E-12</c:v>
                </c:pt>
                <c:pt idx="52222">
                  <c:v>7.8149999999999993E-12</c:v>
                </c:pt>
                <c:pt idx="52223">
                  <c:v>7.8219999999999996E-12</c:v>
                </c:pt>
                <c:pt idx="52224">
                  <c:v>7.8200000000000002E-12</c:v>
                </c:pt>
                <c:pt idx="52225">
                  <c:v>7.8330000000000002E-12</c:v>
                </c:pt>
                <c:pt idx="52226">
                  <c:v>7.8370000000000006E-12</c:v>
                </c:pt>
                <c:pt idx="52227">
                  <c:v>7.8520000000000001E-12</c:v>
                </c:pt>
                <c:pt idx="52228">
                  <c:v>7.8479999999999997E-12</c:v>
                </c:pt>
                <c:pt idx="52229">
                  <c:v>7.8609999999999997E-12</c:v>
                </c:pt>
                <c:pt idx="52230">
                  <c:v>7.8709999999999999E-12</c:v>
                </c:pt>
                <c:pt idx="52231">
                  <c:v>7.8880000000000003E-12</c:v>
                </c:pt>
                <c:pt idx="52232">
                  <c:v>7.8959999999999995E-12</c:v>
                </c:pt>
                <c:pt idx="52233">
                  <c:v>7.9159999999999998E-12</c:v>
                </c:pt>
                <c:pt idx="52234">
                  <c:v>7.9289999999999998E-12</c:v>
                </c:pt>
                <c:pt idx="52235">
                  <c:v>7.9479999999999997E-12</c:v>
                </c:pt>
                <c:pt idx="52236">
                  <c:v>7.9650000000000001E-12</c:v>
                </c:pt>
                <c:pt idx="52237">
                  <c:v>7.9760000000000007E-12</c:v>
                </c:pt>
                <c:pt idx="52238">
                  <c:v>7.9850000000000004E-12</c:v>
                </c:pt>
                <c:pt idx="52239">
                  <c:v>8.0080000000000006E-12</c:v>
                </c:pt>
                <c:pt idx="52240">
                  <c:v>8.0140000000000004E-12</c:v>
                </c:pt>
                <c:pt idx="52241">
                  <c:v>8.0409999999999994E-12</c:v>
                </c:pt>
                <c:pt idx="52242">
                  <c:v>8.052E-12</c:v>
                </c:pt>
                <c:pt idx="52243">
                  <c:v>8.0669999999999995E-12</c:v>
                </c:pt>
                <c:pt idx="52244">
                  <c:v>8.0820000000000005E-12</c:v>
                </c:pt>
                <c:pt idx="52245">
                  <c:v>8.1050000000000007E-12</c:v>
                </c:pt>
                <c:pt idx="52246">
                  <c:v>8.1119999999999994E-12</c:v>
                </c:pt>
                <c:pt idx="52247">
                  <c:v>8.1310000000000008E-12</c:v>
                </c:pt>
                <c:pt idx="52248">
                  <c:v>8.1439999999999992E-12</c:v>
                </c:pt>
                <c:pt idx="52249">
                  <c:v>8.1639999999999995E-12</c:v>
                </c:pt>
                <c:pt idx="52250">
                  <c:v>8.1750000000000002E-12</c:v>
                </c:pt>
                <c:pt idx="52251">
                  <c:v>8.1999999999999998E-12</c:v>
                </c:pt>
                <c:pt idx="52252">
                  <c:v>8.2170000000000002E-12</c:v>
                </c:pt>
                <c:pt idx="52253">
                  <c:v>8.2609999999999996E-12</c:v>
                </c:pt>
                <c:pt idx="52254">
                  <c:v>8.2859999999999992E-12</c:v>
                </c:pt>
                <c:pt idx="52255">
                  <c:v>8.3020000000000008E-12</c:v>
                </c:pt>
                <c:pt idx="52256">
                  <c:v>8.3020000000000008E-12</c:v>
                </c:pt>
                <c:pt idx="52257">
                  <c:v>8.3110000000000004E-12</c:v>
                </c:pt>
                <c:pt idx="52258">
                  <c:v>8.3149999999999992E-12</c:v>
                </c:pt>
                <c:pt idx="52259">
                  <c:v>8.323E-12</c:v>
                </c:pt>
                <c:pt idx="52260">
                  <c:v>8.3310000000000008E-12</c:v>
                </c:pt>
                <c:pt idx="52261">
                  <c:v>8.3389999999999999E-12</c:v>
                </c:pt>
                <c:pt idx="52262">
                  <c:v>8.3419999999999998E-12</c:v>
                </c:pt>
                <c:pt idx="52263">
                  <c:v>8.3609999999999996E-12</c:v>
                </c:pt>
                <c:pt idx="52264">
                  <c:v>8.3569999999999992E-12</c:v>
                </c:pt>
                <c:pt idx="52265">
                  <c:v>8.3679999999999999E-12</c:v>
                </c:pt>
                <c:pt idx="52266">
                  <c:v>8.3790000000000005E-12</c:v>
                </c:pt>
                <c:pt idx="52267">
                  <c:v>8.3910000000000001E-12</c:v>
                </c:pt>
                <c:pt idx="52268">
                  <c:v>8.394E-12</c:v>
                </c:pt>
                <c:pt idx="52269">
                  <c:v>8.4119999999999993E-12</c:v>
                </c:pt>
                <c:pt idx="52270">
                  <c:v>8.4200000000000001E-12</c:v>
                </c:pt>
                <c:pt idx="52271">
                  <c:v>8.4349999999999995E-12</c:v>
                </c:pt>
                <c:pt idx="52272">
                  <c:v>8.4470000000000007E-12</c:v>
                </c:pt>
                <c:pt idx="52273">
                  <c:v>8.4660000000000005E-12</c:v>
                </c:pt>
                <c:pt idx="52274">
                  <c:v>8.465E-12</c:v>
                </c:pt>
                <c:pt idx="52275">
                  <c:v>8.4820000000000004E-12</c:v>
                </c:pt>
                <c:pt idx="52276">
                  <c:v>8.4910000000000001E-12</c:v>
                </c:pt>
                <c:pt idx="52277">
                  <c:v>8.507E-12</c:v>
                </c:pt>
                <c:pt idx="52278">
                  <c:v>8.5170000000000002E-12</c:v>
                </c:pt>
                <c:pt idx="52279">
                  <c:v>8.5279999999999992E-12</c:v>
                </c:pt>
                <c:pt idx="52280">
                  <c:v>8.5319999999999996E-12</c:v>
                </c:pt>
                <c:pt idx="52281">
                  <c:v>8.549E-12</c:v>
                </c:pt>
                <c:pt idx="52282">
                  <c:v>8.5750000000000001E-12</c:v>
                </c:pt>
                <c:pt idx="52283">
                  <c:v>8.5899999999999995E-12</c:v>
                </c:pt>
                <c:pt idx="52284">
                  <c:v>8.5969999999999998E-12</c:v>
                </c:pt>
                <c:pt idx="52285">
                  <c:v>8.6029999999999996E-12</c:v>
                </c:pt>
                <c:pt idx="52286">
                  <c:v>8.6040000000000001E-12</c:v>
                </c:pt>
                <c:pt idx="52287">
                  <c:v>8.6159999999999996E-12</c:v>
                </c:pt>
                <c:pt idx="52288">
                  <c:v>8.6180000000000006E-12</c:v>
                </c:pt>
                <c:pt idx="52289">
                  <c:v>8.6270000000000003E-12</c:v>
                </c:pt>
                <c:pt idx="52290">
                  <c:v>8.6319999999999996E-12</c:v>
                </c:pt>
                <c:pt idx="52291">
                  <c:v>8.6530000000000004E-12</c:v>
                </c:pt>
                <c:pt idx="52292">
                  <c:v>8.6530000000000004E-12</c:v>
                </c:pt>
                <c:pt idx="52293">
                  <c:v>8.6699999999999992E-12</c:v>
                </c:pt>
                <c:pt idx="52294">
                  <c:v>8.6660000000000004E-12</c:v>
                </c:pt>
                <c:pt idx="52295">
                  <c:v>8.6809999999999999E-12</c:v>
                </c:pt>
                <c:pt idx="52296">
                  <c:v>8.6769999999999995E-12</c:v>
                </c:pt>
                <c:pt idx="52297">
                  <c:v>8.6869999999999996E-12</c:v>
                </c:pt>
                <c:pt idx="52298">
                  <c:v>8.6890000000000006E-12</c:v>
                </c:pt>
                <c:pt idx="52299">
                  <c:v>8.7059999999999995E-12</c:v>
                </c:pt>
                <c:pt idx="52300">
                  <c:v>8.7020000000000007E-12</c:v>
                </c:pt>
                <c:pt idx="52301">
                  <c:v>8.7129999999999997E-12</c:v>
                </c:pt>
                <c:pt idx="52302">
                  <c:v>8.7119999999999992E-12</c:v>
                </c:pt>
                <c:pt idx="52303">
                  <c:v>8.7280000000000008E-12</c:v>
                </c:pt>
                <c:pt idx="52304">
                  <c:v>8.7259999999999998E-12</c:v>
                </c:pt>
                <c:pt idx="52305">
                  <c:v>8.7409999999999992E-12</c:v>
                </c:pt>
                <c:pt idx="52306">
                  <c:v>8.7479999999999995E-12</c:v>
                </c:pt>
                <c:pt idx="52307">
                  <c:v>8.7639999999999994E-12</c:v>
                </c:pt>
                <c:pt idx="52308">
                  <c:v>8.7720000000000002E-12</c:v>
                </c:pt>
                <c:pt idx="52309">
                  <c:v>8.7869999999999996E-12</c:v>
                </c:pt>
                <c:pt idx="52310">
                  <c:v>8.7920000000000005E-12</c:v>
                </c:pt>
                <c:pt idx="52311">
                  <c:v>8.7980000000000003E-12</c:v>
                </c:pt>
                <c:pt idx="52312">
                  <c:v>8.8020000000000007E-12</c:v>
                </c:pt>
                <c:pt idx="52313">
                  <c:v>8.8069999999999999E-12</c:v>
                </c:pt>
                <c:pt idx="52314">
                  <c:v>8.8089999999999993E-12</c:v>
                </c:pt>
                <c:pt idx="52315">
                  <c:v>8.8229999999999999E-12</c:v>
                </c:pt>
                <c:pt idx="52316">
                  <c:v>8.8270000000000003E-12</c:v>
                </c:pt>
                <c:pt idx="52317">
                  <c:v>8.8379999999999993E-12</c:v>
                </c:pt>
                <c:pt idx="52318">
                  <c:v>8.8259999999999998E-12</c:v>
                </c:pt>
                <c:pt idx="52319">
                  <c:v>8.8410000000000008E-12</c:v>
                </c:pt>
                <c:pt idx="52320">
                  <c:v>8.8379999999999993E-12</c:v>
                </c:pt>
                <c:pt idx="52321">
                  <c:v>8.8400000000000003E-12</c:v>
                </c:pt>
                <c:pt idx="52322">
                  <c:v>8.8539999999999992E-12</c:v>
                </c:pt>
                <c:pt idx="52323">
                  <c:v>8.8600000000000006E-12</c:v>
                </c:pt>
                <c:pt idx="52324">
                  <c:v>8.8630000000000005E-12</c:v>
                </c:pt>
                <c:pt idx="52325">
                  <c:v>8.875E-12</c:v>
                </c:pt>
                <c:pt idx="52326">
                  <c:v>8.8839999999999997E-12</c:v>
                </c:pt>
                <c:pt idx="52327">
                  <c:v>8.8959999999999993E-12</c:v>
                </c:pt>
                <c:pt idx="52328">
                  <c:v>8.891E-12</c:v>
                </c:pt>
                <c:pt idx="52329">
                  <c:v>8.8990000000000008E-12</c:v>
                </c:pt>
                <c:pt idx="52330">
                  <c:v>8.8929999999999994E-12</c:v>
                </c:pt>
                <c:pt idx="52331">
                  <c:v>8.9140000000000002E-12</c:v>
                </c:pt>
                <c:pt idx="52332">
                  <c:v>8.9189999999999995E-12</c:v>
                </c:pt>
                <c:pt idx="52333">
                  <c:v>8.9240000000000003E-12</c:v>
                </c:pt>
                <c:pt idx="52334">
                  <c:v>8.9259999999999997E-12</c:v>
                </c:pt>
                <c:pt idx="52335">
                  <c:v>8.9310000000000006E-12</c:v>
                </c:pt>
                <c:pt idx="52336">
                  <c:v>8.9349999999999994E-12</c:v>
                </c:pt>
                <c:pt idx="52337">
                  <c:v>8.9440000000000007E-12</c:v>
                </c:pt>
                <c:pt idx="52338">
                  <c:v>8.9419999999999997E-12</c:v>
                </c:pt>
                <c:pt idx="52339">
                  <c:v>8.9370000000000004E-12</c:v>
                </c:pt>
                <c:pt idx="52340">
                  <c:v>8.9370000000000004E-12</c:v>
                </c:pt>
                <c:pt idx="52341">
                  <c:v>8.9449999999999995E-12</c:v>
                </c:pt>
                <c:pt idx="52342">
                  <c:v>8.9430000000000002E-12</c:v>
                </c:pt>
                <c:pt idx="52343">
                  <c:v>8.9389999999999998E-12</c:v>
                </c:pt>
                <c:pt idx="52344">
                  <c:v>8.9400000000000003E-12</c:v>
                </c:pt>
                <c:pt idx="52345">
                  <c:v>8.9579999999999996E-12</c:v>
                </c:pt>
                <c:pt idx="52346">
                  <c:v>8.9549999999999997E-12</c:v>
                </c:pt>
                <c:pt idx="52347">
                  <c:v>8.9709999999999996E-12</c:v>
                </c:pt>
                <c:pt idx="52348">
                  <c:v>8.9739999999999995E-12</c:v>
                </c:pt>
                <c:pt idx="52349">
                  <c:v>8.9799999999999993E-12</c:v>
                </c:pt>
                <c:pt idx="52350">
                  <c:v>8.9860000000000007E-12</c:v>
                </c:pt>
                <c:pt idx="52351">
                  <c:v>8.9869999999999996E-12</c:v>
                </c:pt>
                <c:pt idx="52352">
                  <c:v>8.9999999999999996E-12</c:v>
                </c:pt>
                <c:pt idx="52353">
                  <c:v>9.0080000000000004E-12</c:v>
                </c:pt>
                <c:pt idx="52354">
                  <c:v>8.9980000000000002E-12</c:v>
                </c:pt>
                <c:pt idx="52355">
                  <c:v>8.9969999999999997E-12</c:v>
                </c:pt>
                <c:pt idx="52356">
                  <c:v>8.9890000000000006E-12</c:v>
                </c:pt>
                <c:pt idx="52357">
                  <c:v>8.9920000000000005E-12</c:v>
                </c:pt>
                <c:pt idx="52358">
                  <c:v>8.9920000000000005E-12</c:v>
                </c:pt>
                <c:pt idx="52359">
                  <c:v>8.9899999999999995E-12</c:v>
                </c:pt>
                <c:pt idx="52360">
                  <c:v>8.9739999999999995E-12</c:v>
                </c:pt>
                <c:pt idx="52361">
                  <c:v>8.9890000000000006E-12</c:v>
                </c:pt>
                <c:pt idx="52362">
                  <c:v>8.9899999999999995E-12</c:v>
                </c:pt>
                <c:pt idx="52363">
                  <c:v>8.9869999999999996E-12</c:v>
                </c:pt>
                <c:pt idx="52364">
                  <c:v>8.9830000000000008E-12</c:v>
                </c:pt>
                <c:pt idx="52365">
                  <c:v>8.9869999999999996E-12</c:v>
                </c:pt>
                <c:pt idx="52366">
                  <c:v>8.9830000000000008E-12</c:v>
                </c:pt>
                <c:pt idx="52367">
                  <c:v>8.991E-12</c:v>
                </c:pt>
                <c:pt idx="52368">
                  <c:v>8.9890000000000006E-12</c:v>
                </c:pt>
                <c:pt idx="52369">
                  <c:v>8.9929999999999993E-12</c:v>
                </c:pt>
                <c:pt idx="52370">
                  <c:v>8.9920000000000005E-12</c:v>
                </c:pt>
                <c:pt idx="52371">
                  <c:v>9.0010000000000001E-12</c:v>
                </c:pt>
                <c:pt idx="52372">
                  <c:v>9.0050000000000005E-12</c:v>
                </c:pt>
                <c:pt idx="52373">
                  <c:v>9.0110000000000003E-12</c:v>
                </c:pt>
                <c:pt idx="52374">
                  <c:v>9.0150000000000007E-12</c:v>
                </c:pt>
                <c:pt idx="52375">
                  <c:v>9.017E-12</c:v>
                </c:pt>
                <c:pt idx="52376">
                  <c:v>9.0159999999999995E-12</c:v>
                </c:pt>
                <c:pt idx="52377">
                  <c:v>9.0210000000000004E-12</c:v>
                </c:pt>
                <c:pt idx="52378">
                  <c:v>9.017E-12</c:v>
                </c:pt>
                <c:pt idx="52379">
                  <c:v>9.0189999999999994E-12</c:v>
                </c:pt>
                <c:pt idx="52380">
                  <c:v>9.0110000000000003E-12</c:v>
                </c:pt>
                <c:pt idx="52381">
                  <c:v>9.0120000000000008E-12</c:v>
                </c:pt>
                <c:pt idx="52382">
                  <c:v>9.0099999999999998E-12</c:v>
                </c:pt>
                <c:pt idx="52383">
                  <c:v>9.0110000000000003E-12</c:v>
                </c:pt>
                <c:pt idx="52384">
                  <c:v>9.0080000000000004E-12</c:v>
                </c:pt>
                <c:pt idx="52385">
                  <c:v>9.0050000000000005E-12</c:v>
                </c:pt>
                <c:pt idx="52386">
                  <c:v>9.0050000000000005E-12</c:v>
                </c:pt>
                <c:pt idx="52387">
                  <c:v>9.0059999999999994E-12</c:v>
                </c:pt>
                <c:pt idx="52388">
                  <c:v>9.0020000000000006E-12</c:v>
                </c:pt>
                <c:pt idx="52389">
                  <c:v>9.004E-12</c:v>
                </c:pt>
                <c:pt idx="52390">
                  <c:v>8.9990000000000007E-12</c:v>
                </c:pt>
                <c:pt idx="52391">
                  <c:v>9.004E-12</c:v>
                </c:pt>
                <c:pt idx="52392">
                  <c:v>8.9939999999999998E-12</c:v>
                </c:pt>
                <c:pt idx="52393">
                  <c:v>8.9809999999999998E-12</c:v>
                </c:pt>
                <c:pt idx="52394">
                  <c:v>8.9820000000000003E-12</c:v>
                </c:pt>
                <c:pt idx="52395">
                  <c:v>8.9799999999999993E-12</c:v>
                </c:pt>
                <c:pt idx="52396">
                  <c:v>8.9880000000000001E-12</c:v>
                </c:pt>
                <c:pt idx="52397">
                  <c:v>8.9920000000000005E-12</c:v>
                </c:pt>
                <c:pt idx="52398">
                  <c:v>8.9869999999999996E-12</c:v>
                </c:pt>
                <c:pt idx="52399">
                  <c:v>8.9820000000000003E-12</c:v>
                </c:pt>
                <c:pt idx="52400">
                  <c:v>8.9760000000000005E-12</c:v>
                </c:pt>
                <c:pt idx="52401">
                  <c:v>8.9760000000000005E-12</c:v>
                </c:pt>
                <c:pt idx="52402">
                  <c:v>8.975E-12</c:v>
                </c:pt>
                <c:pt idx="52403">
                  <c:v>8.9679999999999998E-12</c:v>
                </c:pt>
                <c:pt idx="52404">
                  <c:v>8.9570000000000007E-12</c:v>
                </c:pt>
                <c:pt idx="52405">
                  <c:v>8.9630000000000005E-12</c:v>
                </c:pt>
                <c:pt idx="52406">
                  <c:v>8.9579999999999996E-12</c:v>
                </c:pt>
                <c:pt idx="52407">
                  <c:v>8.9630000000000005E-12</c:v>
                </c:pt>
                <c:pt idx="52408">
                  <c:v>8.962E-12</c:v>
                </c:pt>
                <c:pt idx="52409">
                  <c:v>8.9579999999999996E-12</c:v>
                </c:pt>
                <c:pt idx="52410">
                  <c:v>8.9579999999999996E-12</c:v>
                </c:pt>
                <c:pt idx="52411">
                  <c:v>8.9579999999999996E-12</c:v>
                </c:pt>
                <c:pt idx="52412">
                  <c:v>8.9519999999999998E-12</c:v>
                </c:pt>
                <c:pt idx="52413">
                  <c:v>8.9379999999999993E-12</c:v>
                </c:pt>
                <c:pt idx="52414">
                  <c:v>8.9219999999999993E-12</c:v>
                </c:pt>
                <c:pt idx="52415">
                  <c:v>8.9270000000000002E-12</c:v>
                </c:pt>
                <c:pt idx="52416">
                  <c:v>8.9270000000000002E-12</c:v>
                </c:pt>
                <c:pt idx="52417">
                  <c:v>8.9280000000000007E-12</c:v>
                </c:pt>
                <c:pt idx="52418">
                  <c:v>8.9099999999999998E-12</c:v>
                </c:pt>
                <c:pt idx="52419">
                  <c:v>8.8999999999999996E-12</c:v>
                </c:pt>
                <c:pt idx="52420">
                  <c:v>8.8980000000000003E-12</c:v>
                </c:pt>
                <c:pt idx="52421">
                  <c:v>8.8929999999999994E-12</c:v>
                </c:pt>
                <c:pt idx="52422">
                  <c:v>8.8809999999999998E-12</c:v>
                </c:pt>
                <c:pt idx="52423">
                  <c:v>8.8850000000000002E-12</c:v>
                </c:pt>
                <c:pt idx="52424">
                  <c:v>8.8630000000000005E-12</c:v>
                </c:pt>
                <c:pt idx="52425">
                  <c:v>8.8560000000000002E-12</c:v>
                </c:pt>
                <c:pt idx="52426">
                  <c:v>8.8470000000000006E-12</c:v>
                </c:pt>
                <c:pt idx="52427">
                  <c:v>8.8470000000000006E-12</c:v>
                </c:pt>
                <c:pt idx="52428">
                  <c:v>8.8400000000000003E-12</c:v>
                </c:pt>
                <c:pt idx="52429">
                  <c:v>8.8389999999999998E-12</c:v>
                </c:pt>
                <c:pt idx="52430">
                  <c:v>8.8379999999999993E-12</c:v>
                </c:pt>
                <c:pt idx="52431">
                  <c:v>8.8370000000000004E-12</c:v>
                </c:pt>
                <c:pt idx="52432">
                  <c:v>8.82E-12</c:v>
                </c:pt>
                <c:pt idx="52433">
                  <c:v>8.8159999999999996E-12</c:v>
                </c:pt>
                <c:pt idx="52434">
                  <c:v>8.7999999999999997E-12</c:v>
                </c:pt>
                <c:pt idx="52435">
                  <c:v>8.804E-12</c:v>
                </c:pt>
                <c:pt idx="52436">
                  <c:v>8.7959999999999993E-12</c:v>
                </c:pt>
                <c:pt idx="52437">
                  <c:v>8.7929999999999994E-12</c:v>
                </c:pt>
                <c:pt idx="52438">
                  <c:v>8.7760000000000006E-12</c:v>
                </c:pt>
                <c:pt idx="52439">
                  <c:v>8.7739999999999996E-12</c:v>
                </c:pt>
                <c:pt idx="52440">
                  <c:v>8.778E-12</c:v>
                </c:pt>
                <c:pt idx="52441">
                  <c:v>8.7669999999999993E-12</c:v>
                </c:pt>
                <c:pt idx="52442">
                  <c:v>8.7570000000000008E-12</c:v>
                </c:pt>
                <c:pt idx="52443">
                  <c:v>8.7630000000000005E-12</c:v>
                </c:pt>
                <c:pt idx="52444">
                  <c:v>8.7539999999999993E-12</c:v>
                </c:pt>
                <c:pt idx="52445">
                  <c:v>8.7479999999999995E-12</c:v>
                </c:pt>
                <c:pt idx="52446">
                  <c:v>8.7289999999999997E-12</c:v>
                </c:pt>
                <c:pt idx="52447">
                  <c:v>8.7300000000000002E-12</c:v>
                </c:pt>
                <c:pt idx="52448">
                  <c:v>8.7189999999999995E-12</c:v>
                </c:pt>
                <c:pt idx="52449">
                  <c:v>8.7180000000000006E-12</c:v>
                </c:pt>
                <c:pt idx="52450">
                  <c:v>8.7050000000000006E-12</c:v>
                </c:pt>
                <c:pt idx="52451">
                  <c:v>8.7029999999999996E-12</c:v>
                </c:pt>
                <c:pt idx="52452">
                  <c:v>8.6899999999999995E-12</c:v>
                </c:pt>
                <c:pt idx="52453">
                  <c:v>8.6760000000000006E-12</c:v>
                </c:pt>
                <c:pt idx="52454">
                  <c:v>8.6600000000000007E-12</c:v>
                </c:pt>
                <c:pt idx="52455">
                  <c:v>8.6609999999999995E-12</c:v>
                </c:pt>
                <c:pt idx="52456">
                  <c:v>8.6519999999999999E-12</c:v>
                </c:pt>
                <c:pt idx="52457">
                  <c:v>8.6400000000000003E-12</c:v>
                </c:pt>
                <c:pt idx="52458">
                  <c:v>8.6240000000000004E-12</c:v>
                </c:pt>
                <c:pt idx="52459">
                  <c:v>8.6210000000000005E-12</c:v>
                </c:pt>
                <c:pt idx="52460">
                  <c:v>8.6059999999999995E-12</c:v>
                </c:pt>
                <c:pt idx="52461">
                  <c:v>8.6050000000000006E-12</c:v>
                </c:pt>
                <c:pt idx="52462">
                  <c:v>8.5890000000000007E-12</c:v>
                </c:pt>
                <c:pt idx="52463">
                  <c:v>8.5809999999999999E-12</c:v>
                </c:pt>
                <c:pt idx="52464">
                  <c:v>8.5660000000000005E-12</c:v>
                </c:pt>
                <c:pt idx="52465">
                  <c:v>8.5620000000000001E-12</c:v>
                </c:pt>
                <c:pt idx="52466">
                  <c:v>8.5519999999999999E-12</c:v>
                </c:pt>
                <c:pt idx="52467">
                  <c:v>8.5479999999999995E-12</c:v>
                </c:pt>
                <c:pt idx="52468">
                  <c:v>8.5349999999999995E-12</c:v>
                </c:pt>
                <c:pt idx="52469">
                  <c:v>8.5259999999999998E-12</c:v>
                </c:pt>
                <c:pt idx="52470">
                  <c:v>8.5189999999999995E-12</c:v>
                </c:pt>
                <c:pt idx="52471">
                  <c:v>8.4999999999999997E-12</c:v>
                </c:pt>
                <c:pt idx="52472">
                  <c:v>8.507E-12</c:v>
                </c:pt>
                <c:pt idx="52473">
                  <c:v>8.5010000000000002E-12</c:v>
                </c:pt>
                <c:pt idx="52474">
                  <c:v>8.494E-12</c:v>
                </c:pt>
                <c:pt idx="52475">
                  <c:v>8.4850000000000003E-12</c:v>
                </c:pt>
                <c:pt idx="52476">
                  <c:v>8.4739999999999996E-12</c:v>
                </c:pt>
                <c:pt idx="52477">
                  <c:v>8.4679999999999999E-12</c:v>
                </c:pt>
                <c:pt idx="52478">
                  <c:v>8.4419999999999998E-12</c:v>
                </c:pt>
                <c:pt idx="52479">
                  <c:v>8.4330000000000001E-12</c:v>
                </c:pt>
                <c:pt idx="52480">
                  <c:v>8.4249999999999993E-12</c:v>
                </c:pt>
                <c:pt idx="52481">
                  <c:v>8.4240000000000005E-12</c:v>
                </c:pt>
                <c:pt idx="52482">
                  <c:v>8.4059999999999995E-12</c:v>
                </c:pt>
                <c:pt idx="52483">
                  <c:v>8.4059999999999995E-12</c:v>
                </c:pt>
                <c:pt idx="52484">
                  <c:v>8.3910000000000001E-12</c:v>
                </c:pt>
                <c:pt idx="52485">
                  <c:v>8.3820000000000004E-12</c:v>
                </c:pt>
                <c:pt idx="52486">
                  <c:v>8.3730000000000008E-12</c:v>
                </c:pt>
                <c:pt idx="52487">
                  <c:v>8.3739999999999997E-12</c:v>
                </c:pt>
                <c:pt idx="52488">
                  <c:v>8.3569999999999992E-12</c:v>
                </c:pt>
                <c:pt idx="52489">
                  <c:v>8.3560000000000003E-12</c:v>
                </c:pt>
                <c:pt idx="52490">
                  <c:v>8.3470000000000007E-12</c:v>
                </c:pt>
                <c:pt idx="52491">
                  <c:v>8.3330000000000001E-12</c:v>
                </c:pt>
                <c:pt idx="52492">
                  <c:v>8.3200000000000001E-12</c:v>
                </c:pt>
                <c:pt idx="52493">
                  <c:v>8.3099999999999999E-12</c:v>
                </c:pt>
                <c:pt idx="52494">
                  <c:v>8.2989999999999993E-12</c:v>
                </c:pt>
                <c:pt idx="52495">
                  <c:v>8.2959999999999994E-12</c:v>
                </c:pt>
                <c:pt idx="52496">
                  <c:v>8.2769999999999996E-12</c:v>
                </c:pt>
                <c:pt idx="52497">
                  <c:v>8.265E-12</c:v>
                </c:pt>
                <c:pt idx="52498">
                  <c:v>8.2549999999999999E-12</c:v>
                </c:pt>
                <c:pt idx="52499">
                  <c:v>8.2330000000000002E-12</c:v>
                </c:pt>
                <c:pt idx="52500">
                  <c:v>8.2270000000000004E-12</c:v>
                </c:pt>
                <c:pt idx="52501">
                  <c:v>8.2310000000000008E-12</c:v>
                </c:pt>
                <c:pt idx="52502">
                  <c:v>8.2170000000000002E-12</c:v>
                </c:pt>
                <c:pt idx="52503">
                  <c:v>8.2119999999999993E-12</c:v>
                </c:pt>
                <c:pt idx="52504">
                  <c:v>8.2070000000000001E-12</c:v>
                </c:pt>
                <c:pt idx="52505">
                  <c:v>8.1980000000000004E-12</c:v>
                </c:pt>
                <c:pt idx="52506">
                  <c:v>8.1829999999999994E-12</c:v>
                </c:pt>
                <c:pt idx="52507">
                  <c:v>8.1769999999999996E-12</c:v>
                </c:pt>
                <c:pt idx="52508">
                  <c:v>8.1630000000000007E-12</c:v>
                </c:pt>
                <c:pt idx="52509">
                  <c:v>8.1400000000000005E-12</c:v>
                </c:pt>
                <c:pt idx="52510">
                  <c:v>8.1330000000000002E-12</c:v>
                </c:pt>
                <c:pt idx="52511">
                  <c:v>8.1300000000000003E-12</c:v>
                </c:pt>
                <c:pt idx="52512">
                  <c:v>8.1170000000000002E-12</c:v>
                </c:pt>
                <c:pt idx="52513">
                  <c:v>8.1200000000000001E-12</c:v>
                </c:pt>
                <c:pt idx="52514">
                  <c:v>8.1070000000000001E-12</c:v>
                </c:pt>
                <c:pt idx="52515">
                  <c:v>8.1059999999999996E-12</c:v>
                </c:pt>
                <c:pt idx="52516">
                  <c:v>8.0799999999999995E-12</c:v>
                </c:pt>
                <c:pt idx="52517">
                  <c:v>8.081E-12</c:v>
                </c:pt>
                <c:pt idx="52518">
                  <c:v>8.0690000000000005E-12</c:v>
                </c:pt>
                <c:pt idx="52519">
                  <c:v>8.0660000000000006E-12</c:v>
                </c:pt>
                <c:pt idx="52520">
                  <c:v>8.0449999999999997E-12</c:v>
                </c:pt>
                <c:pt idx="52521">
                  <c:v>8.0360000000000001E-12</c:v>
                </c:pt>
                <c:pt idx="52522">
                  <c:v>8.0240000000000005E-12</c:v>
                </c:pt>
                <c:pt idx="52523">
                  <c:v>8.0149999999999993E-12</c:v>
                </c:pt>
                <c:pt idx="52524">
                  <c:v>7.8349999999999996E-12</c:v>
                </c:pt>
                <c:pt idx="52525">
                  <c:v>7.7040000000000003E-12</c:v>
                </c:pt>
                <c:pt idx="52526">
                  <c:v>7.6530000000000006E-12</c:v>
                </c:pt>
                <c:pt idx="52527">
                  <c:v>7.6709999999999999E-12</c:v>
                </c:pt>
                <c:pt idx="52528">
                  <c:v>7.6980000000000005E-12</c:v>
                </c:pt>
                <c:pt idx="52529">
                  <c:v>7.7279999999999994E-12</c:v>
                </c:pt>
                <c:pt idx="52530">
                  <c:v>7.7479999999999997E-12</c:v>
                </c:pt>
                <c:pt idx="52531">
                  <c:v>7.7590000000000004E-12</c:v>
                </c:pt>
                <c:pt idx="52532">
                  <c:v>7.7790000000000007E-12</c:v>
                </c:pt>
                <c:pt idx="52533">
                  <c:v>7.7959999999999995E-12</c:v>
                </c:pt>
                <c:pt idx="52534">
                  <c:v>7.8070000000000002E-12</c:v>
                </c:pt>
                <c:pt idx="52535">
                  <c:v>7.8219999999999996E-12</c:v>
                </c:pt>
                <c:pt idx="52536">
                  <c:v>7.8230000000000001E-12</c:v>
                </c:pt>
                <c:pt idx="52537">
                  <c:v>7.8230000000000001E-12</c:v>
                </c:pt>
                <c:pt idx="52538">
                  <c:v>7.8080000000000007E-12</c:v>
                </c:pt>
                <c:pt idx="52539">
                  <c:v>7.8040000000000003E-12</c:v>
                </c:pt>
                <c:pt idx="52540">
                  <c:v>7.8059999999999997E-12</c:v>
                </c:pt>
                <c:pt idx="52541">
                  <c:v>7.8080000000000007E-12</c:v>
                </c:pt>
                <c:pt idx="52542">
                  <c:v>7.7920000000000007E-12</c:v>
                </c:pt>
                <c:pt idx="52543">
                  <c:v>7.7940000000000001E-12</c:v>
                </c:pt>
                <c:pt idx="52544">
                  <c:v>7.7959999999999995E-12</c:v>
                </c:pt>
                <c:pt idx="52545">
                  <c:v>7.7850000000000005E-12</c:v>
                </c:pt>
                <c:pt idx="52546">
                  <c:v>7.7799999999999996E-12</c:v>
                </c:pt>
                <c:pt idx="52547">
                  <c:v>7.7920000000000007E-12</c:v>
                </c:pt>
                <c:pt idx="52548">
                  <c:v>7.7880000000000003E-12</c:v>
                </c:pt>
                <c:pt idx="52549">
                  <c:v>7.7769999999999997E-12</c:v>
                </c:pt>
                <c:pt idx="52550">
                  <c:v>7.7620000000000002E-12</c:v>
                </c:pt>
                <c:pt idx="52551">
                  <c:v>7.7579999999999999E-12</c:v>
                </c:pt>
                <c:pt idx="52552">
                  <c:v>7.7560000000000005E-12</c:v>
                </c:pt>
                <c:pt idx="52553">
                  <c:v>7.7430000000000004E-12</c:v>
                </c:pt>
                <c:pt idx="52554">
                  <c:v>7.7349999999999997E-12</c:v>
                </c:pt>
                <c:pt idx="52555">
                  <c:v>7.7379999999999995E-12</c:v>
                </c:pt>
                <c:pt idx="52556">
                  <c:v>7.7449999999999998E-12</c:v>
                </c:pt>
                <c:pt idx="52557">
                  <c:v>7.7409999999999994E-12</c:v>
                </c:pt>
                <c:pt idx="52558">
                  <c:v>7.7309999999999993E-12</c:v>
                </c:pt>
                <c:pt idx="52559">
                  <c:v>7.7270000000000005E-12</c:v>
                </c:pt>
                <c:pt idx="52560">
                  <c:v>7.7200000000000002E-12</c:v>
                </c:pt>
                <c:pt idx="52561">
                  <c:v>7.7349999999999997E-12</c:v>
                </c:pt>
                <c:pt idx="52562">
                  <c:v>7.7300000000000004E-12</c:v>
                </c:pt>
                <c:pt idx="52563">
                  <c:v>7.7319999999999998E-12</c:v>
                </c:pt>
                <c:pt idx="52564">
                  <c:v>7.7219999999999996E-12</c:v>
                </c:pt>
                <c:pt idx="52565">
                  <c:v>7.7179999999999992E-12</c:v>
                </c:pt>
                <c:pt idx="52566">
                  <c:v>7.7059999999999997E-12</c:v>
                </c:pt>
                <c:pt idx="52567">
                  <c:v>7.7179999999999992E-12</c:v>
                </c:pt>
                <c:pt idx="52568">
                  <c:v>7.6980000000000005E-12</c:v>
                </c:pt>
                <c:pt idx="52569">
                  <c:v>7.6950000000000006E-12</c:v>
                </c:pt>
                <c:pt idx="52570">
                  <c:v>7.6859999999999994E-12</c:v>
                </c:pt>
                <c:pt idx="52571">
                  <c:v>7.697E-12</c:v>
                </c:pt>
                <c:pt idx="52572">
                  <c:v>7.6869999999999999E-12</c:v>
                </c:pt>
                <c:pt idx="52573">
                  <c:v>7.7059999999999997E-12</c:v>
                </c:pt>
                <c:pt idx="52574">
                  <c:v>7.6999999999999999E-12</c:v>
                </c:pt>
                <c:pt idx="52575">
                  <c:v>7.6959999999999995E-12</c:v>
                </c:pt>
                <c:pt idx="52576">
                  <c:v>7.6999999999999999E-12</c:v>
                </c:pt>
                <c:pt idx="52577">
                  <c:v>7.6989999999999994E-12</c:v>
                </c:pt>
                <c:pt idx="52578">
                  <c:v>7.697E-12</c:v>
                </c:pt>
                <c:pt idx="52579">
                  <c:v>7.713E-12</c:v>
                </c:pt>
                <c:pt idx="52580">
                  <c:v>7.7080000000000007E-12</c:v>
                </c:pt>
                <c:pt idx="52581">
                  <c:v>7.7089999999999996E-12</c:v>
                </c:pt>
                <c:pt idx="52582">
                  <c:v>7.7089999999999996E-12</c:v>
                </c:pt>
                <c:pt idx="52583">
                  <c:v>7.7189999999999997E-12</c:v>
                </c:pt>
                <c:pt idx="52584">
                  <c:v>7.7210000000000007E-12</c:v>
                </c:pt>
                <c:pt idx="52585">
                  <c:v>7.7230000000000001E-12</c:v>
                </c:pt>
                <c:pt idx="52586">
                  <c:v>7.7309999999999993E-12</c:v>
                </c:pt>
                <c:pt idx="52587">
                  <c:v>7.7370000000000007E-12</c:v>
                </c:pt>
                <c:pt idx="52588">
                  <c:v>7.7319999999999998E-12</c:v>
                </c:pt>
                <c:pt idx="52589">
                  <c:v>7.7490000000000002E-12</c:v>
                </c:pt>
                <c:pt idx="52590">
                  <c:v>7.7430000000000004E-12</c:v>
                </c:pt>
                <c:pt idx="52591">
                  <c:v>7.7379999999999995E-12</c:v>
                </c:pt>
                <c:pt idx="52592">
                  <c:v>7.7340000000000008E-12</c:v>
                </c:pt>
                <c:pt idx="52593">
                  <c:v>7.7500000000000007E-12</c:v>
                </c:pt>
                <c:pt idx="52594">
                  <c:v>7.7439999999999993E-12</c:v>
                </c:pt>
                <c:pt idx="52595">
                  <c:v>7.7379999999999995E-12</c:v>
                </c:pt>
                <c:pt idx="52596">
                  <c:v>7.7439999999999993E-12</c:v>
                </c:pt>
                <c:pt idx="52597">
                  <c:v>7.7620000000000002E-12</c:v>
                </c:pt>
                <c:pt idx="52598">
                  <c:v>7.7569999999999994E-12</c:v>
                </c:pt>
                <c:pt idx="52599">
                  <c:v>7.7530000000000006E-12</c:v>
                </c:pt>
                <c:pt idx="52600">
                  <c:v>7.7439999999999993E-12</c:v>
                </c:pt>
                <c:pt idx="52601">
                  <c:v>7.7609999999999997E-12</c:v>
                </c:pt>
                <c:pt idx="52602">
                  <c:v>7.7599999999999992E-12</c:v>
                </c:pt>
                <c:pt idx="52603">
                  <c:v>7.7590000000000004E-12</c:v>
                </c:pt>
                <c:pt idx="52604">
                  <c:v>7.7530000000000006E-12</c:v>
                </c:pt>
                <c:pt idx="52605">
                  <c:v>7.7579999999999999E-12</c:v>
                </c:pt>
                <c:pt idx="52606">
                  <c:v>7.7690000000000005E-12</c:v>
                </c:pt>
                <c:pt idx="52607">
                  <c:v>7.7739999999999998E-12</c:v>
                </c:pt>
                <c:pt idx="52608">
                  <c:v>7.7729999999999993E-12</c:v>
                </c:pt>
                <c:pt idx="52609">
                  <c:v>7.7739999999999998E-12</c:v>
                </c:pt>
                <c:pt idx="52610">
                  <c:v>7.7729999999999993E-12</c:v>
                </c:pt>
                <c:pt idx="52611">
                  <c:v>7.7940000000000001E-12</c:v>
                </c:pt>
                <c:pt idx="52612">
                  <c:v>7.7920000000000007E-12</c:v>
                </c:pt>
                <c:pt idx="52613">
                  <c:v>7.8019999999999993E-12</c:v>
                </c:pt>
                <c:pt idx="52614">
                  <c:v>7.797E-12</c:v>
                </c:pt>
                <c:pt idx="52615">
                  <c:v>7.8080000000000007E-12</c:v>
                </c:pt>
                <c:pt idx="52616">
                  <c:v>7.8129999999999999E-12</c:v>
                </c:pt>
                <c:pt idx="52617">
                  <c:v>7.8270000000000005E-12</c:v>
                </c:pt>
                <c:pt idx="52618">
                  <c:v>7.8330000000000002E-12</c:v>
                </c:pt>
                <c:pt idx="52619">
                  <c:v>7.8330000000000002E-12</c:v>
                </c:pt>
                <c:pt idx="52620">
                  <c:v>7.8419999999999999E-12</c:v>
                </c:pt>
                <c:pt idx="52621">
                  <c:v>7.8609999999999997E-12</c:v>
                </c:pt>
                <c:pt idx="52622">
                  <c:v>7.8620000000000002E-12</c:v>
                </c:pt>
                <c:pt idx="52623">
                  <c:v>7.8790000000000007E-12</c:v>
                </c:pt>
                <c:pt idx="52624">
                  <c:v>7.8829999999999994E-12</c:v>
                </c:pt>
                <c:pt idx="52625">
                  <c:v>7.8829999999999994E-12</c:v>
                </c:pt>
                <c:pt idx="52626">
                  <c:v>7.8950000000000006E-12</c:v>
                </c:pt>
                <c:pt idx="52627">
                  <c:v>7.9089999999999995E-12</c:v>
                </c:pt>
                <c:pt idx="52628">
                  <c:v>7.9050000000000007E-12</c:v>
                </c:pt>
                <c:pt idx="52629">
                  <c:v>7.9170000000000003E-12</c:v>
                </c:pt>
                <c:pt idx="52630">
                  <c:v>7.9149999999999993E-12</c:v>
                </c:pt>
                <c:pt idx="52631">
                  <c:v>7.9219999999999996E-12</c:v>
                </c:pt>
                <c:pt idx="52632">
                  <c:v>7.9249999999999995E-12</c:v>
                </c:pt>
                <c:pt idx="52633">
                  <c:v>7.9400000000000005E-12</c:v>
                </c:pt>
                <c:pt idx="52634">
                  <c:v>7.9449999999999998E-12</c:v>
                </c:pt>
                <c:pt idx="52635">
                  <c:v>7.9549999999999999E-12</c:v>
                </c:pt>
                <c:pt idx="52636">
                  <c:v>7.9569999999999993E-12</c:v>
                </c:pt>
                <c:pt idx="52637">
                  <c:v>7.9720000000000004E-12</c:v>
                </c:pt>
                <c:pt idx="52638">
                  <c:v>7.9940000000000001E-12</c:v>
                </c:pt>
                <c:pt idx="52639">
                  <c:v>8.0040000000000002E-12</c:v>
                </c:pt>
                <c:pt idx="52640">
                  <c:v>8.0089999999999995E-12</c:v>
                </c:pt>
                <c:pt idx="52641">
                  <c:v>8.0180000000000008E-12</c:v>
                </c:pt>
                <c:pt idx="52642">
                  <c:v>8.0309999999999992E-12</c:v>
                </c:pt>
                <c:pt idx="52643">
                  <c:v>8.0400000000000005E-12</c:v>
                </c:pt>
                <c:pt idx="52644">
                  <c:v>8.0409999999999994E-12</c:v>
                </c:pt>
                <c:pt idx="52645">
                  <c:v>8.0660000000000006E-12</c:v>
                </c:pt>
                <c:pt idx="52646">
                  <c:v>8.0669999999999995E-12</c:v>
                </c:pt>
                <c:pt idx="52647">
                  <c:v>8.081E-12</c:v>
                </c:pt>
                <c:pt idx="52648">
                  <c:v>8.0869999999999998E-12</c:v>
                </c:pt>
                <c:pt idx="52649">
                  <c:v>8.1089999999999995E-12</c:v>
                </c:pt>
                <c:pt idx="52650">
                  <c:v>8.123E-12</c:v>
                </c:pt>
                <c:pt idx="52651">
                  <c:v>8.1470000000000007E-12</c:v>
                </c:pt>
                <c:pt idx="52652">
                  <c:v>8.1560000000000004E-12</c:v>
                </c:pt>
                <c:pt idx="52653">
                  <c:v>8.1709999999999998E-12</c:v>
                </c:pt>
                <c:pt idx="52654">
                  <c:v>8.1799999999999995E-12</c:v>
                </c:pt>
                <c:pt idx="52655">
                  <c:v>8.2029999999999997E-12</c:v>
                </c:pt>
                <c:pt idx="52656">
                  <c:v>8.2149999999999992E-12</c:v>
                </c:pt>
                <c:pt idx="52657">
                  <c:v>8.2270000000000004E-12</c:v>
                </c:pt>
                <c:pt idx="52658">
                  <c:v>8.2349999999999995E-12</c:v>
                </c:pt>
                <c:pt idx="52659">
                  <c:v>8.2389999999999999E-12</c:v>
                </c:pt>
                <c:pt idx="52660">
                  <c:v>8.2409999999999993E-12</c:v>
                </c:pt>
                <c:pt idx="52661">
                  <c:v>8.265E-12</c:v>
                </c:pt>
                <c:pt idx="52662">
                  <c:v>8.2739999999999997E-12</c:v>
                </c:pt>
                <c:pt idx="52663">
                  <c:v>8.2980000000000004E-12</c:v>
                </c:pt>
                <c:pt idx="52664">
                  <c:v>8.3240000000000005E-12</c:v>
                </c:pt>
                <c:pt idx="52665">
                  <c:v>8.3639999999999995E-12</c:v>
                </c:pt>
                <c:pt idx="52666">
                  <c:v>8.3660000000000005E-12</c:v>
                </c:pt>
                <c:pt idx="52667">
                  <c:v>8.3859999999999992E-12</c:v>
                </c:pt>
                <c:pt idx="52668">
                  <c:v>8.3899999999999996E-12</c:v>
                </c:pt>
                <c:pt idx="52669">
                  <c:v>8.4010000000000003E-12</c:v>
                </c:pt>
                <c:pt idx="52670">
                  <c:v>8.4099999999999999E-12</c:v>
                </c:pt>
                <c:pt idx="52671">
                  <c:v>8.4110000000000004E-12</c:v>
                </c:pt>
                <c:pt idx="52672">
                  <c:v>8.4159999999999997E-12</c:v>
                </c:pt>
                <c:pt idx="52673">
                  <c:v>8.4259999999999998E-12</c:v>
                </c:pt>
                <c:pt idx="52674">
                  <c:v>8.436E-12</c:v>
                </c:pt>
                <c:pt idx="52675">
                  <c:v>8.4460000000000002E-12</c:v>
                </c:pt>
                <c:pt idx="52676">
                  <c:v>8.4560000000000003E-12</c:v>
                </c:pt>
                <c:pt idx="52677">
                  <c:v>8.4549999999999998E-12</c:v>
                </c:pt>
                <c:pt idx="52678">
                  <c:v>8.4720000000000003E-12</c:v>
                </c:pt>
                <c:pt idx="52679">
                  <c:v>8.4839999999999998E-12</c:v>
                </c:pt>
                <c:pt idx="52680">
                  <c:v>8.5050000000000006E-12</c:v>
                </c:pt>
                <c:pt idx="52681">
                  <c:v>8.5340000000000006E-12</c:v>
                </c:pt>
                <c:pt idx="52682">
                  <c:v>8.5370000000000005E-12</c:v>
                </c:pt>
                <c:pt idx="52683">
                  <c:v>8.5549999999999998E-12</c:v>
                </c:pt>
                <c:pt idx="52684">
                  <c:v>8.5690000000000003E-12</c:v>
                </c:pt>
                <c:pt idx="52685">
                  <c:v>8.5730000000000007E-12</c:v>
                </c:pt>
                <c:pt idx="52686">
                  <c:v>8.578E-12</c:v>
                </c:pt>
                <c:pt idx="52687">
                  <c:v>8.5720000000000002E-12</c:v>
                </c:pt>
                <c:pt idx="52688">
                  <c:v>8.5820000000000004E-12</c:v>
                </c:pt>
                <c:pt idx="52689">
                  <c:v>8.5999999999999997E-12</c:v>
                </c:pt>
                <c:pt idx="52690">
                  <c:v>8.6170000000000001E-12</c:v>
                </c:pt>
                <c:pt idx="52691">
                  <c:v>8.636E-12</c:v>
                </c:pt>
                <c:pt idx="52692">
                  <c:v>8.6460000000000001E-12</c:v>
                </c:pt>
                <c:pt idx="52693">
                  <c:v>8.662E-12</c:v>
                </c:pt>
                <c:pt idx="52694">
                  <c:v>8.6639999999999994E-12</c:v>
                </c:pt>
                <c:pt idx="52695">
                  <c:v>8.6570000000000008E-12</c:v>
                </c:pt>
                <c:pt idx="52696">
                  <c:v>8.6660000000000004E-12</c:v>
                </c:pt>
                <c:pt idx="52697">
                  <c:v>8.6920000000000005E-12</c:v>
                </c:pt>
                <c:pt idx="52698">
                  <c:v>8.6890000000000006E-12</c:v>
                </c:pt>
                <c:pt idx="52699">
                  <c:v>8.6939999999999999E-12</c:v>
                </c:pt>
                <c:pt idx="52700">
                  <c:v>8.6980000000000003E-12</c:v>
                </c:pt>
                <c:pt idx="52701">
                  <c:v>8.7150000000000007E-12</c:v>
                </c:pt>
                <c:pt idx="52702">
                  <c:v>8.72E-12</c:v>
                </c:pt>
                <c:pt idx="52703">
                  <c:v>8.7359999999999999E-12</c:v>
                </c:pt>
                <c:pt idx="52704">
                  <c:v>8.7229999999999999E-12</c:v>
                </c:pt>
                <c:pt idx="52705">
                  <c:v>8.7340000000000005E-12</c:v>
                </c:pt>
                <c:pt idx="52706">
                  <c:v>8.7449999999999996E-12</c:v>
                </c:pt>
                <c:pt idx="52707">
                  <c:v>8.7579999999999996E-12</c:v>
                </c:pt>
                <c:pt idx="52708">
                  <c:v>8.7649999999999999E-12</c:v>
                </c:pt>
                <c:pt idx="52709">
                  <c:v>8.7590000000000001E-12</c:v>
                </c:pt>
                <c:pt idx="52710">
                  <c:v>8.7679999999999998E-12</c:v>
                </c:pt>
                <c:pt idx="52711">
                  <c:v>8.791E-12</c:v>
                </c:pt>
                <c:pt idx="52712">
                  <c:v>8.7999999999999997E-12</c:v>
                </c:pt>
                <c:pt idx="52713">
                  <c:v>8.7999999999999997E-12</c:v>
                </c:pt>
                <c:pt idx="52714">
                  <c:v>8.7990000000000008E-12</c:v>
                </c:pt>
                <c:pt idx="52715">
                  <c:v>8.8129999999999997E-12</c:v>
                </c:pt>
                <c:pt idx="52716">
                  <c:v>8.8259999999999998E-12</c:v>
                </c:pt>
                <c:pt idx="52717">
                  <c:v>8.8419999999999997E-12</c:v>
                </c:pt>
                <c:pt idx="52718">
                  <c:v>8.8430000000000002E-12</c:v>
                </c:pt>
                <c:pt idx="52719">
                  <c:v>8.8609999999999995E-12</c:v>
                </c:pt>
                <c:pt idx="52720">
                  <c:v>8.8570000000000007E-12</c:v>
                </c:pt>
                <c:pt idx="52721">
                  <c:v>8.8639999999999994E-12</c:v>
                </c:pt>
                <c:pt idx="52722">
                  <c:v>8.8790000000000004E-12</c:v>
                </c:pt>
                <c:pt idx="52723">
                  <c:v>8.8990000000000008E-12</c:v>
                </c:pt>
                <c:pt idx="52724">
                  <c:v>8.8950000000000004E-12</c:v>
                </c:pt>
                <c:pt idx="52725">
                  <c:v>8.9089999999999993E-12</c:v>
                </c:pt>
                <c:pt idx="52726">
                  <c:v>8.9180000000000006E-12</c:v>
                </c:pt>
                <c:pt idx="52727">
                  <c:v>8.9280000000000007E-12</c:v>
                </c:pt>
                <c:pt idx="52728">
                  <c:v>8.9389999999999998E-12</c:v>
                </c:pt>
                <c:pt idx="52729">
                  <c:v>8.9229999999999998E-12</c:v>
                </c:pt>
                <c:pt idx="52730">
                  <c:v>8.9280000000000007E-12</c:v>
                </c:pt>
                <c:pt idx="52731">
                  <c:v>8.9489999999999999E-12</c:v>
                </c:pt>
                <c:pt idx="52732">
                  <c:v>8.9609999999999995E-12</c:v>
                </c:pt>
                <c:pt idx="52733">
                  <c:v>8.9739999999999995E-12</c:v>
                </c:pt>
                <c:pt idx="52734">
                  <c:v>8.9769999999999994E-12</c:v>
                </c:pt>
                <c:pt idx="52735">
                  <c:v>8.9769999999999994E-12</c:v>
                </c:pt>
                <c:pt idx="52736">
                  <c:v>8.9779999999999999E-12</c:v>
                </c:pt>
                <c:pt idx="52737">
                  <c:v>8.9869999999999996E-12</c:v>
                </c:pt>
                <c:pt idx="52738">
                  <c:v>8.9869999999999996E-12</c:v>
                </c:pt>
                <c:pt idx="52739">
                  <c:v>8.9990000000000007E-12</c:v>
                </c:pt>
                <c:pt idx="52740">
                  <c:v>9.0050000000000005E-12</c:v>
                </c:pt>
                <c:pt idx="52741">
                  <c:v>9.0050000000000005E-12</c:v>
                </c:pt>
                <c:pt idx="52742">
                  <c:v>9.0099999999999998E-12</c:v>
                </c:pt>
                <c:pt idx="52743">
                  <c:v>9.0219999999999993E-12</c:v>
                </c:pt>
                <c:pt idx="52744">
                  <c:v>9.0199999999999999E-12</c:v>
                </c:pt>
                <c:pt idx="52745">
                  <c:v>9.0379999999999993E-12</c:v>
                </c:pt>
                <c:pt idx="52746">
                  <c:v>9.033E-12</c:v>
                </c:pt>
                <c:pt idx="52747">
                  <c:v>9.0370000000000004E-12</c:v>
                </c:pt>
                <c:pt idx="52748">
                  <c:v>9.0440000000000006E-12</c:v>
                </c:pt>
                <c:pt idx="52749">
                  <c:v>9.0519999999999998E-12</c:v>
                </c:pt>
                <c:pt idx="52750">
                  <c:v>9.0579999999999996E-12</c:v>
                </c:pt>
                <c:pt idx="52751">
                  <c:v>9.0669999999999992E-12</c:v>
                </c:pt>
                <c:pt idx="52752">
                  <c:v>9.0739999999999995E-12</c:v>
                </c:pt>
                <c:pt idx="52753">
                  <c:v>9.0660000000000003E-12</c:v>
                </c:pt>
                <c:pt idx="52754">
                  <c:v>9.0700000000000007E-12</c:v>
                </c:pt>
                <c:pt idx="52755">
                  <c:v>9.0899999999999994E-12</c:v>
                </c:pt>
                <c:pt idx="52756">
                  <c:v>9.0890000000000006E-12</c:v>
                </c:pt>
                <c:pt idx="52757">
                  <c:v>9.0950000000000003E-12</c:v>
                </c:pt>
                <c:pt idx="52758">
                  <c:v>9.0950000000000003E-12</c:v>
                </c:pt>
                <c:pt idx="52759">
                  <c:v>9.0990000000000007E-12</c:v>
                </c:pt>
                <c:pt idx="52760">
                  <c:v>9.1110000000000003E-12</c:v>
                </c:pt>
                <c:pt idx="52761">
                  <c:v>9.1089999999999993E-12</c:v>
                </c:pt>
                <c:pt idx="52762">
                  <c:v>9.1050000000000005E-12</c:v>
                </c:pt>
                <c:pt idx="52763">
                  <c:v>9.1240000000000003E-12</c:v>
                </c:pt>
                <c:pt idx="52764">
                  <c:v>9.1400000000000002E-12</c:v>
                </c:pt>
                <c:pt idx="52765">
                  <c:v>9.1349999999999993E-12</c:v>
                </c:pt>
                <c:pt idx="52766">
                  <c:v>9.133E-12</c:v>
                </c:pt>
                <c:pt idx="52767">
                  <c:v>9.133E-12</c:v>
                </c:pt>
                <c:pt idx="52768">
                  <c:v>9.1489999999999999E-12</c:v>
                </c:pt>
                <c:pt idx="52769">
                  <c:v>9.1579999999999995E-12</c:v>
                </c:pt>
                <c:pt idx="52770">
                  <c:v>9.1579999999999995E-12</c:v>
                </c:pt>
                <c:pt idx="52771">
                  <c:v>9.1519999999999998E-12</c:v>
                </c:pt>
                <c:pt idx="52772">
                  <c:v>9.1560000000000002E-12</c:v>
                </c:pt>
                <c:pt idx="52773">
                  <c:v>9.1690000000000002E-12</c:v>
                </c:pt>
                <c:pt idx="52774">
                  <c:v>9.1860000000000006E-12</c:v>
                </c:pt>
                <c:pt idx="52775">
                  <c:v>9.1939999999999998E-12</c:v>
                </c:pt>
                <c:pt idx="52776">
                  <c:v>9.1790000000000004E-12</c:v>
                </c:pt>
                <c:pt idx="52777">
                  <c:v>9.1899999999999994E-12</c:v>
                </c:pt>
                <c:pt idx="52778">
                  <c:v>9.1860000000000006E-12</c:v>
                </c:pt>
                <c:pt idx="52779">
                  <c:v>9.2059999999999993E-12</c:v>
                </c:pt>
                <c:pt idx="52780">
                  <c:v>9.2010000000000001E-12</c:v>
                </c:pt>
                <c:pt idx="52781">
                  <c:v>9.1960000000000008E-12</c:v>
                </c:pt>
                <c:pt idx="52782">
                  <c:v>9.1999999999999996E-12</c:v>
                </c:pt>
                <c:pt idx="52783">
                  <c:v>9.2099999999999997E-12</c:v>
                </c:pt>
                <c:pt idx="52784">
                  <c:v>9.2150000000000006E-12</c:v>
                </c:pt>
                <c:pt idx="52785">
                  <c:v>9.2159999999999995E-12</c:v>
                </c:pt>
                <c:pt idx="52786">
                  <c:v>9.2089999999999992E-12</c:v>
                </c:pt>
                <c:pt idx="52787">
                  <c:v>9.2110000000000002E-12</c:v>
                </c:pt>
                <c:pt idx="52788">
                  <c:v>9.2229999999999998E-12</c:v>
                </c:pt>
                <c:pt idx="52789">
                  <c:v>9.2219999999999993E-12</c:v>
                </c:pt>
                <c:pt idx="52790">
                  <c:v>9.2099999999999997E-12</c:v>
                </c:pt>
                <c:pt idx="52791">
                  <c:v>9.2159999999999995E-12</c:v>
                </c:pt>
                <c:pt idx="52792">
                  <c:v>9.2289999999999996E-12</c:v>
                </c:pt>
                <c:pt idx="52793">
                  <c:v>9.2340000000000004E-12</c:v>
                </c:pt>
                <c:pt idx="52794">
                  <c:v>9.2379999999999992E-12</c:v>
                </c:pt>
                <c:pt idx="52795">
                  <c:v>9.2419999999999996E-12</c:v>
                </c:pt>
                <c:pt idx="52796">
                  <c:v>9.2419999999999996E-12</c:v>
                </c:pt>
                <c:pt idx="52797">
                  <c:v>9.2470000000000005E-12</c:v>
                </c:pt>
                <c:pt idx="52798">
                  <c:v>9.2419999999999996E-12</c:v>
                </c:pt>
                <c:pt idx="52799">
                  <c:v>9.2419999999999996E-12</c:v>
                </c:pt>
                <c:pt idx="52800">
                  <c:v>9.2319999999999994E-12</c:v>
                </c:pt>
                <c:pt idx="52801">
                  <c:v>9.2419999999999996E-12</c:v>
                </c:pt>
                <c:pt idx="52802">
                  <c:v>9.2410000000000007E-12</c:v>
                </c:pt>
                <c:pt idx="52803">
                  <c:v>9.2479999999999994E-12</c:v>
                </c:pt>
                <c:pt idx="52804">
                  <c:v>9.2440000000000006E-12</c:v>
                </c:pt>
                <c:pt idx="52805">
                  <c:v>9.2700000000000007E-12</c:v>
                </c:pt>
                <c:pt idx="52806">
                  <c:v>9.2679999999999997E-12</c:v>
                </c:pt>
                <c:pt idx="52807">
                  <c:v>9.2739999999999995E-12</c:v>
                </c:pt>
                <c:pt idx="52808">
                  <c:v>9.2700000000000007E-12</c:v>
                </c:pt>
                <c:pt idx="52809">
                  <c:v>9.2660000000000003E-12</c:v>
                </c:pt>
                <c:pt idx="52810">
                  <c:v>9.2619999999999999E-12</c:v>
                </c:pt>
                <c:pt idx="52811">
                  <c:v>9.2619999999999999E-12</c:v>
                </c:pt>
                <c:pt idx="52812">
                  <c:v>9.2639999999999993E-12</c:v>
                </c:pt>
                <c:pt idx="52813">
                  <c:v>9.2639999999999993E-12</c:v>
                </c:pt>
                <c:pt idx="52814">
                  <c:v>9.2570000000000006E-12</c:v>
                </c:pt>
                <c:pt idx="52815">
                  <c:v>9.2619999999999999E-12</c:v>
                </c:pt>
                <c:pt idx="52816">
                  <c:v>9.2679999999999997E-12</c:v>
                </c:pt>
                <c:pt idx="52817">
                  <c:v>9.2790000000000003E-12</c:v>
                </c:pt>
                <c:pt idx="52818">
                  <c:v>9.2739999999999995E-12</c:v>
                </c:pt>
                <c:pt idx="52819">
                  <c:v>9.2730000000000006E-12</c:v>
                </c:pt>
                <c:pt idx="52820">
                  <c:v>9.2679999999999997E-12</c:v>
                </c:pt>
                <c:pt idx="52821">
                  <c:v>9.2660000000000003E-12</c:v>
                </c:pt>
                <c:pt idx="52822">
                  <c:v>9.2660000000000003E-12</c:v>
                </c:pt>
                <c:pt idx="52823">
                  <c:v>9.2519999999999998E-12</c:v>
                </c:pt>
                <c:pt idx="52824">
                  <c:v>9.2470000000000005E-12</c:v>
                </c:pt>
                <c:pt idx="52825">
                  <c:v>9.2540000000000008E-12</c:v>
                </c:pt>
                <c:pt idx="52826">
                  <c:v>9.2570000000000006E-12</c:v>
                </c:pt>
                <c:pt idx="52827">
                  <c:v>9.2619999999999999E-12</c:v>
                </c:pt>
                <c:pt idx="52828">
                  <c:v>9.2410000000000007E-12</c:v>
                </c:pt>
                <c:pt idx="52829">
                  <c:v>9.2419999999999996E-12</c:v>
                </c:pt>
                <c:pt idx="52830">
                  <c:v>9.2389999999999997E-12</c:v>
                </c:pt>
                <c:pt idx="52831">
                  <c:v>9.246E-12</c:v>
                </c:pt>
                <c:pt idx="52832">
                  <c:v>9.2349999999999993E-12</c:v>
                </c:pt>
                <c:pt idx="52833">
                  <c:v>9.2240000000000003E-12</c:v>
                </c:pt>
                <c:pt idx="52834">
                  <c:v>9.2199999999999999E-12</c:v>
                </c:pt>
                <c:pt idx="52835">
                  <c:v>9.2129999999999996E-12</c:v>
                </c:pt>
                <c:pt idx="52836">
                  <c:v>9.2140000000000001E-12</c:v>
                </c:pt>
                <c:pt idx="52837">
                  <c:v>9.2180000000000005E-12</c:v>
                </c:pt>
                <c:pt idx="52838">
                  <c:v>9.2159999999999995E-12</c:v>
                </c:pt>
                <c:pt idx="52839">
                  <c:v>9.2229999999999998E-12</c:v>
                </c:pt>
                <c:pt idx="52840">
                  <c:v>9.2150000000000006E-12</c:v>
                </c:pt>
                <c:pt idx="52841">
                  <c:v>9.2329999999999999E-12</c:v>
                </c:pt>
                <c:pt idx="52842">
                  <c:v>9.2210000000000004E-12</c:v>
                </c:pt>
                <c:pt idx="52843">
                  <c:v>9.2229999999999998E-12</c:v>
                </c:pt>
                <c:pt idx="52844">
                  <c:v>9.2059999999999993E-12</c:v>
                </c:pt>
                <c:pt idx="52845">
                  <c:v>9.204E-12</c:v>
                </c:pt>
                <c:pt idx="52846">
                  <c:v>9.1999999999999996E-12</c:v>
                </c:pt>
                <c:pt idx="52847">
                  <c:v>9.1950000000000003E-12</c:v>
                </c:pt>
                <c:pt idx="52848">
                  <c:v>9.1909999999999999E-12</c:v>
                </c:pt>
                <c:pt idx="52849">
                  <c:v>9.1730000000000006E-12</c:v>
                </c:pt>
                <c:pt idx="52850">
                  <c:v>9.1560000000000002E-12</c:v>
                </c:pt>
                <c:pt idx="52851">
                  <c:v>9.1540000000000008E-12</c:v>
                </c:pt>
                <c:pt idx="52852">
                  <c:v>9.1389999999999997E-12</c:v>
                </c:pt>
                <c:pt idx="52853">
                  <c:v>9.1370000000000003E-12</c:v>
                </c:pt>
                <c:pt idx="52854">
                  <c:v>9.1270000000000002E-12</c:v>
                </c:pt>
                <c:pt idx="52855">
                  <c:v>9.1259999999999997E-12</c:v>
                </c:pt>
                <c:pt idx="52856">
                  <c:v>9.1120000000000008E-12</c:v>
                </c:pt>
                <c:pt idx="52857">
                  <c:v>9.0990000000000007E-12</c:v>
                </c:pt>
                <c:pt idx="52858">
                  <c:v>9.0830000000000008E-12</c:v>
                </c:pt>
                <c:pt idx="52859">
                  <c:v>9.0730000000000006E-12</c:v>
                </c:pt>
                <c:pt idx="52860">
                  <c:v>9.0700000000000007E-12</c:v>
                </c:pt>
                <c:pt idx="52861">
                  <c:v>9.062E-12</c:v>
                </c:pt>
                <c:pt idx="52862">
                  <c:v>9.0519999999999998E-12</c:v>
                </c:pt>
                <c:pt idx="52863">
                  <c:v>9.0530000000000003E-12</c:v>
                </c:pt>
                <c:pt idx="52864">
                  <c:v>9.0379999999999993E-12</c:v>
                </c:pt>
                <c:pt idx="52865">
                  <c:v>9.0289999999999996E-12</c:v>
                </c:pt>
                <c:pt idx="52866">
                  <c:v>9.0129999999999997E-12</c:v>
                </c:pt>
                <c:pt idx="52867">
                  <c:v>9.004E-12</c:v>
                </c:pt>
                <c:pt idx="52868">
                  <c:v>8.9869999999999996E-12</c:v>
                </c:pt>
                <c:pt idx="52869">
                  <c:v>8.9860000000000007E-12</c:v>
                </c:pt>
                <c:pt idx="52870">
                  <c:v>8.975E-12</c:v>
                </c:pt>
                <c:pt idx="52871">
                  <c:v>8.9669999999999993E-12</c:v>
                </c:pt>
                <c:pt idx="52872">
                  <c:v>8.9530000000000003E-12</c:v>
                </c:pt>
                <c:pt idx="52873">
                  <c:v>8.9389999999999998E-12</c:v>
                </c:pt>
                <c:pt idx="52874">
                  <c:v>8.9280000000000007E-12</c:v>
                </c:pt>
                <c:pt idx="52875">
                  <c:v>8.92E-12</c:v>
                </c:pt>
                <c:pt idx="52876">
                  <c:v>8.9059999999999994E-12</c:v>
                </c:pt>
                <c:pt idx="52877">
                  <c:v>8.8890000000000006E-12</c:v>
                </c:pt>
                <c:pt idx="52878">
                  <c:v>8.8779999999999999E-12</c:v>
                </c:pt>
                <c:pt idx="52879">
                  <c:v>8.8730000000000007E-12</c:v>
                </c:pt>
                <c:pt idx="52880">
                  <c:v>8.8639999999999994E-12</c:v>
                </c:pt>
                <c:pt idx="52881">
                  <c:v>8.8590000000000001E-12</c:v>
                </c:pt>
                <c:pt idx="52882">
                  <c:v>8.8430000000000002E-12</c:v>
                </c:pt>
                <c:pt idx="52883">
                  <c:v>8.8189999999999995E-12</c:v>
                </c:pt>
                <c:pt idx="52884">
                  <c:v>8.8140000000000002E-12</c:v>
                </c:pt>
                <c:pt idx="52885">
                  <c:v>8.8129999999999997E-12</c:v>
                </c:pt>
                <c:pt idx="52886">
                  <c:v>8.7950000000000004E-12</c:v>
                </c:pt>
                <c:pt idx="52887">
                  <c:v>8.7920000000000005E-12</c:v>
                </c:pt>
                <c:pt idx="52888">
                  <c:v>8.7669999999999993E-12</c:v>
                </c:pt>
                <c:pt idx="52889">
                  <c:v>8.7769999999999995E-12</c:v>
                </c:pt>
                <c:pt idx="52890">
                  <c:v>8.7660000000000004E-12</c:v>
                </c:pt>
                <c:pt idx="52891">
                  <c:v>8.7560000000000003E-12</c:v>
                </c:pt>
                <c:pt idx="52892">
                  <c:v>8.7430000000000002E-12</c:v>
                </c:pt>
                <c:pt idx="52893">
                  <c:v>8.7280000000000008E-12</c:v>
                </c:pt>
                <c:pt idx="52894">
                  <c:v>8.7140000000000002E-12</c:v>
                </c:pt>
                <c:pt idx="52895">
                  <c:v>8.7059999999999995E-12</c:v>
                </c:pt>
                <c:pt idx="52896">
                  <c:v>8.6990000000000008E-12</c:v>
                </c:pt>
                <c:pt idx="52897">
                  <c:v>8.6920000000000005E-12</c:v>
                </c:pt>
                <c:pt idx="52898">
                  <c:v>8.6820000000000004E-12</c:v>
                </c:pt>
                <c:pt idx="52899">
                  <c:v>8.6769999999999995E-12</c:v>
                </c:pt>
                <c:pt idx="52900">
                  <c:v>8.6479999999999995E-12</c:v>
                </c:pt>
                <c:pt idx="52901">
                  <c:v>8.6509999999999994E-12</c:v>
                </c:pt>
                <c:pt idx="52902">
                  <c:v>8.6370000000000005E-12</c:v>
                </c:pt>
                <c:pt idx="52903">
                  <c:v>8.6280000000000008E-12</c:v>
                </c:pt>
                <c:pt idx="52904">
                  <c:v>8.6110000000000004E-12</c:v>
                </c:pt>
                <c:pt idx="52905">
                  <c:v>8.5929999999999994E-12</c:v>
                </c:pt>
                <c:pt idx="52906">
                  <c:v>8.5799999999999994E-12</c:v>
                </c:pt>
                <c:pt idx="52907">
                  <c:v>8.5579999999999997E-12</c:v>
                </c:pt>
                <c:pt idx="52908">
                  <c:v>8.5460000000000001E-12</c:v>
                </c:pt>
                <c:pt idx="52909">
                  <c:v>8.5500000000000005E-12</c:v>
                </c:pt>
                <c:pt idx="52910">
                  <c:v>8.5370000000000005E-12</c:v>
                </c:pt>
                <c:pt idx="52911">
                  <c:v>8.5170000000000002E-12</c:v>
                </c:pt>
                <c:pt idx="52912">
                  <c:v>8.5010000000000002E-12</c:v>
                </c:pt>
                <c:pt idx="52913">
                  <c:v>8.5089999999999994E-12</c:v>
                </c:pt>
                <c:pt idx="52914">
                  <c:v>8.5029999999999996E-12</c:v>
                </c:pt>
                <c:pt idx="52915">
                  <c:v>8.4950000000000005E-12</c:v>
                </c:pt>
                <c:pt idx="52916">
                  <c:v>8.4690000000000004E-12</c:v>
                </c:pt>
                <c:pt idx="52917">
                  <c:v>8.4660000000000005E-12</c:v>
                </c:pt>
                <c:pt idx="52918">
                  <c:v>8.465E-12</c:v>
                </c:pt>
                <c:pt idx="52919">
                  <c:v>8.4590000000000002E-12</c:v>
                </c:pt>
                <c:pt idx="52920">
                  <c:v>8.449E-12</c:v>
                </c:pt>
                <c:pt idx="52921">
                  <c:v>8.4419999999999998E-12</c:v>
                </c:pt>
                <c:pt idx="52922">
                  <c:v>8.4140000000000003E-12</c:v>
                </c:pt>
                <c:pt idx="52923">
                  <c:v>8.4029999999999996E-12</c:v>
                </c:pt>
                <c:pt idx="52924">
                  <c:v>8.3910000000000001E-12</c:v>
                </c:pt>
                <c:pt idx="52925">
                  <c:v>8.3820000000000004E-12</c:v>
                </c:pt>
                <c:pt idx="52926">
                  <c:v>8.3709999999999998E-12</c:v>
                </c:pt>
                <c:pt idx="52927">
                  <c:v>8.3609999999999996E-12</c:v>
                </c:pt>
                <c:pt idx="52928">
                  <c:v>8.3539999999999993E-12</c:v>
                </c:pt>
                <c:pt idx="52929">
                  <c:v>8.3330000000000001E-12</c:v>
                </c:pt>
                <c:pt idx="52930">
                  <c:v>8.3189999999999996E-12</c:v>
                </c:pt>
                <c:pt idx="52931">
                  <c:v>8.3189999999999996E-12</c:v>
                </c:pt>
                <c:pt idx="52932">
                  <c:v>8.307E-12</c:v>
                </c:pt>
                <c:pt idx="52933">
                  <c:v>8.3059999999999995E-12</c:v>
                </c:pt>
                <c:pt idx="52934">
                  <c:v>8.2869999999999997E-12</c:v>
                </c:pt>
                <c:pt idx="52935">
                  <c:v>8.2739999999999997E-12</c:v>
                </c:pt>
                <c:pt idx="52936">
                  <c:v>8.2549999999999999E-12</c:v>
                </c:pt>
                <c:pt idx="52937">
                  <c:v>8.2509999999999995E-12</c:v>
                </c:pt>
                <c:pt idx="52938">
                  <c:v>8.2400000000000004E-12</c:v>
                </c:pt>
                <c:pt idx="52939">
                  <c:v>8.2409999999999993E-12</c:v>
                </c:pt>
                <c:pt idx="52940">
                  <c:v>8.2300000000000003E-12</c:v>
                </c:pt>
                <c:pt idx="52941">
                  <c:v>8.2249999999999994E-12</c:v>
                </c:pt>
                <c:pt idx="52942">
                  <c:v>8.2200000000000001E-12</c:v>
                </c:pt>
                <c:pt idx="52943">
                  <c:v>8.1969999999999999E-12</c:v>
                </c:pt>
                <c:pt idx="52944">
                  <c:v>8.1850000000000004E-12</c:v>
                </c:pt>
                <c:pt idx="52945">
                  <c:v>8.1780000000000001E-12</c:v>
                </c:pt>
                <c:pt idx="52946">
                  <c:v>8.165E-12</c:v>
                </c:pt>
                <c:pt idx="52947">
                  <c:v>8.1639999999999995E-12</c:v>
                </c:pt>
                <c:pt idx="52948">
                  <c:v>8.1579999999999998E-12</c:v>
                </c:pt>
                <c:pt idx="52949">
                  <c:v>8.152E-12</c:v>
                </c:pt>
                <c:pt idx="52950">
                  <c:v>8.1439999999999992E-12</c:v>
                </c:pt>
                <c:pt idx="52951">
                  <c:v>8.1439999999999992E-12</c:v>
                </c:pt>
                <c:pt idx="52952">
                  <c:v>8.1360000000000001E-12</c:v>
                </c:pt>
                <c:pt idx="52953">
                  <c:v>8.1249999999999994E-12</c:v>
                </c:pt>
                <c:pt idx="52954">
                  <c:v>8.1159999999999997E-12</c:v>
                </c:pt>
                <c:pt idx="52955">
                  <c:v>8.1210000000000006E-12</c:v>
                </c:pt>
                <c:pt idx="52956">
                  <c:v>8.1129999999999999E-12</c:v>
                </c:pt>
                <c:pt idx="52957">
                  <c:v>7.9360000000000001E-12</c:v>
                </c:pt>
                <c:pt idx="52958">
                  <c:v>7.7790000000000007E-12</c:v>
                </c:pt>
                <c:pt idx="52959">
                  <c:v>7.755E-12</c:v>
                </c:pt>
                <c:pt idx="52960">
                  <c:v>7.7620000000000002E-12</c:v>
                </c:pt>
                <c:pt idx="52961">
                  <c:v>7.7899999999999997E-12</c:v>
                </c:pt>
                <c:pt idx="52962">
                  <c:v>7.8059999999999997E-12</c:v>
                </c:pt>
                <c:pt idx="52963">
                  <c:v>7.8430000000000004E-12</c:v>
                </c:pt>
                <c:pt idx="52964">
                  <c:v>7.8639999999999996E-12</c:v>
                </c:pt>
                <c:pt idx="52965">
                  <c:v>7.8959999999999995E-12</c:v>
                </c:pt>
                <c:pt idx="52966">
                  <c:v>7.9110000000000005E-12</c:v>
                </c:pt>
                <c:pt idx="52967">
                  <c:v>7.9249999999999995E-12</c:v>
                </c:pt>
                <c:pt idx="52968">
                  <c:v>7.9360000000000001E-12</c:v>
                </c:pt>
                <c:pt idx="52969">
                  <c:v>7.9349999999999996E-12</c:v>
                </c:pt>
                <c:pt idx="52970">
                  <c:v>7.9379999999999995E-12</c:v>
                </c:pt>
                <c:pt idx="52971">
                  <c:v>7.9419999999999999E-12</c:v>
                </c:pt>
                <c:pt idx="52972">
                  <c:v>7.9360000000000001E-12</c:v>
                </c:pt>
                <c:pt idx="52973">
                  <c:v>7.9370000000000006E-12</c:v>
                </c:pt>
                <c:pt idx="52974">
                  <c:v>7.9249999999999995E-12</c:v>
                </c:pt>
                <c:pt idx="52975">
                  <c:v>7.9370000000000006E-12</c:v>
                </c:pt>
                <c:pt idx="52976">
                  <c:v>7.9289999999999998E-12</c:v>
                </c:pt>
                <c:pt idx="52977">
                  <c:v>7.9370000000000006E-12</c:v>
                </c:pt>
                <c:pt idx="52978">
                  <c:v>7.926E-12</c:v>
                </c:pt>
                <c:pt idx="52979">
                  <c:v>7.9289999999999998E-12</c:v>
                </c:pt>
                <c:pt idx="52980">
                  <c:v>7.9270000000000005E-12</c:v>
                </c:pt>
                <c:pt idx="52981">
                  <c:v>7.926E-12</c:v>
                </c:pt>
                <c:pt idx="52982">
                  <c:v>7.9200000000000002E-12</c:v>
                </c:pt>
                <c:pt idx="52983">
                  <c:v>7.9230000000000001E-12</c:v>
                </c:pt>
                <c:pt idx="52984">
                  <c:v>7.9319999999999997E-12</c:v>
                </c:pt>
                <c:pt idx="52985">
                  <c:v>7.9349999999999996E-12</c:v>
                </c:pt>
                <c:pt idx="52986">
                  <c:v>7.9309999999999992E-12</c:v>
                </c:pt>
                <c:pt idx="52987">
                  <c:v>7.9330000000000002E-12</c:v>
                </c:pt>
                <c:pt idx="52988">
                  <c:v>7.9419999999999999E-12</c:v>
                </c:pt>
                <c:pt idx="52989">
                  <c:v>7.9409999999999994E-12</c:v>
                </c:pt>
                <c:pt idx="52990">
                  <c:v>7.9409999999999994E-12</c:v>
                </c:pt>
                <c:pt idx="52991">
                  <c:v>7.939E-12</c:v>
                </c:pt>
                <c:pt idx="52992">
                  <c:v>7.9309999999999992E-12</c:v>
                </c:pt>
                <c:pt idx="52993">
                  <c:v>7.9409999999999994E-12</c:v>
                </c:pt>
                <c:pt idx="52994">
                  <c:v>7.9430000000000004E-12</c:v>
                </c:pt>
                <c:pt idx="52995">
                  <c:v>7.9319999999999997E-12</c:v>
                </c:pt>
                <c:pt idx="52996">
                  <c:v>7.9340000000000007E-12</c:v>
                </c:pt>
                <c:pt idx="52997">
                  <c:v>7.9249999999999995E-12</c:v>
                </c:pt>
                <c:pt idx="52998">
                  <c:v>7.91E-12</c:v>
                </c:pt>
                <c:pt idx="52999">
                  <c:v>7.9080000000000006E-12</c:v>
                </c:pt>
                <c:pt idx="53000">
                  <c:v>7.8989999999999994E-12</c:v>
                </c:pt>
                <c:pt idx="53001">
                  <c:v>7.9050000000000007E-12</c:v>
                </c:pt>
                <c:pt idx="53002">
                  <c:v>7.9029999999999997E-12</c:v>
                </c:pt>
                <c:pt idx="53003">
                  <c:v>7.9110000000000005E-12</c:v>
                </c:pt>
                <c:pt idx="53004">
                  <c:v>7.9200000000000002E-12</c:v>
                </c:pt>
                <c:pt idx="53005">
                  <c:v>7.9070000000000001E-12</c:v>
                </c:pt>
                <c:pt idx="53006">
                  <c:v>7.9080000000000006E-12</c:v>
                </c:pt>
                <c:pt idx="53007">
                  <c:v>7.9170000000000003E-12</c:v>
                </c:pt>
                <c:pt idx="53008">
                  <c:v>7.9110000000000005E-12</c:v>
                </c:pt>
                <c:pt idx="53009">
                  <c:v>7.9149999999999993E-12</c:v>
                </c:pt>
                <c:pt idx="53010">
                  <c:v>7.9249999999999995E-12</c:v>
                </c:pt>
                <c:pt idx="53011">
                  <c:v>7.9270000000000005E-12</c:v>
                </c:pt>
                <c:pt idx="53012">
                  <c:v>7.9200000000000002E-12</c:v>
                </c:pt>
                <c:pt idx="53013">
                  <c:v>7.9279999999999993E-12</c:v>
                </c:pt>
                <c:pt idx="53014">
                  <c:v>7.9360000000000001E-12</c:v>
                </c:pt>
                <c:pt idx="53015">
                  <c:v>7.9449999999999998E-12</c:v>
                </c:pt>
                <c:pt idx="53016">
                  <c:v>7.9379999999999995E-12</c:v>
                </c:pt>
                <c:pt idx="53017">
                  <c:v>7.9360000000000001E-12</c:v>
                </c:pt>
                <c:pt idx="53018">
                  <c:v>7.9340000000000007E-12</c:v>
                </c:pt>
                <c:pt idx="53019">
                  <c:v>7.9419999999999999E-12</c:v>
                </c:pt>
                <c:pt idx="53020">
                  <c:v>7.9379999999999995E-12</c:v>
                </c:pt>
                <c:pt idx="53021">
                  <c:v>7.9449999999999998E-12</c:v>
                </c:pt>
                <c:pt idx="53022">
                  <c:v>7.9449999999999998E-12</c:v>
                </c:pt>
                <c:pt idx="53023">
                  <c:v>7.9460000000000003E-12</c:v>
                </c:pt>
                <c:pt idx="53024">
                  <c:v>7.9470000000000008E-12</c:v>
                </c:pt>
                <c:pt idx="53025">
                  <c:v>7.9630000000000007E-12</c:v>
                </c:pt>
                <c:pt idx="53026">
                  <c:v>7.9630000000000007E-12</c:v>
                </c:pt>
                <c:pt idx="53027">
                  <c:v>7.968E-12</c:v>
                </c:pt>
                <c:pt idx="53028">
                  <c:v>7.9839999999999999E-12</c:v>
                </c:pt>
                <c:pt idx="53029">
                  <c:v>7.9820000000000005E-12</c:v>
                </c:pt>
                <c:pt idx="53030">
                  <c:v>7.9780000000000001E-12</c:v>
                </c:pt>
                <c:pt idx="53031">
                  <c:v>7.9869999999999998E-12</c:v>
                </c:pt>
                <c:pt idx="53032">
                  <c:v>7.9950000000000006E-12</c:v>
                </c:pt>
                <c:pt idx="53033">
                  <c:v>8.0119999999999994E-12</c:v>
                </c:pt>
                <c:pt idx="53034">
                  <c:v>8.0080000000000006E-12</c:v>
                </c:pt>
                <c:pt idx="53035">
                  <c:v>8.01E-12</c:v>
                </c:pt>
                <c:pt idx="53036">
                  <c:v>8.0119999999999994E-12</c:v>
                </c:pt>
                <c:pt idx="53037">
                  <c:v>8.0200000000000002E-12</c:v>
                </c:pt>
                <c:pt idx="53038">
                  <c:v>8.0279999999999993E-12</c:v>
                </c:pt>
                <c:pt idx="53039">
                  <c:v>8.039E-12</c:v>
                </c:pt>
                <c:pt idx="53040">
                  <c:v>8.039E-12</c:v>
                </c:pt>
                <c:pt idx="53041">
                  <c:v>8.0490000000000001E-12</c:v>
                </c:pt>
                <c:pt idx="53042">
                  <c:v>8.0530000000000005E-12</c:v>
                </c:pt>
                <c:pt idx="53043">
                  <c:v>8.0639999999999996E-12</c:v>
                </c:pt>
                <c:pt idx="53044">
                  <c:v>8.0660000000000006E-12</c:v>
                </c:pt>
                <c:pt idx="53045">
                  <c:v>8.0639999999999996E-12</c:v>
                </c:pt>
                <c:pt idx="53046">
                  <c:v>8.0739999999999997E-12</c:v>
                </c:pt>
                <c:pt idx="53047">
                  <c:v>8.0869999999999998E-12</c:v>
                </c:pt>
                <c:pt idx="53048">
                  <c:v>8.0929999999999995E-12</c:v>
                </c:pt>
                <c:pt idx="53049">
                  <c:v>8.1029999999999997E-12</c:v>
                </c:pt>
                <c:pt idx="53050">
                  <c:v>8.1129999999999999E-12</c:v>
                </c:pt>
                <c:pt idx="53051">
                  <c:v>8.1089999999999995E-12</c:v>
                </c:pt>
                <c:pt idx="53052">
                  <c:v>8.1210000000000006E-12</c:v>
                </c:pt>
                <c:pt idx="53053">
                  <c:v>8.1370000000000006E-12</c:v>
                </c:pt>
                <c:pt idx="53054">
                  <c:v>8.1530000000000005E-12</c:v>
                </c:pt>
                <c:pt idx="53055">
                  <c:v>8.165E-12</c:v>
                </c:pt>
                <c:pt idx="53056">
                  <c:v>8.1699999999999993E-12</c:v>
                </c:pt>
                <c:pt idx="53057">
                  <c:v>8.1690000000000004E-12</c:v>
                </c:pt>
                <c:pt idx="53058">
                  <c:v>8.1690000000000004E-12</c:v>
                </c:pt>
                <c:pt idx="53059">
                  <c:v>8.181E-12</c:v>
                </c:pt>
                <c:pt idx="53060">
                  <c:v>8.1910000000000001E-12</c:v>
                </c:pt>
                <c:pt idx="53061">
                  <c:v>8.2050000000000007E-12</c:v>
                </c:pt>
                <c:pt idx="53062">
                  <c:v>8.2149999999999992E-12</c:v>
                </c:pt>
                <c:pt idx="53063">
                  <c:v>8.2300000000000003E-12</c:v>
                </c:pt>
                <c:pt idx="53064">
                  <c:v>8.2219999999999995E-12</c:v>
                </c:pt>
                <c:pt idx="53065">
                  <c:v>8.2379999999999994E-12</c:v>
                </c:pt>
                <c:pt idx="53066">
                  <c:v>8.2500000000000006E-12</c:v>
                </c:pt>
                <c:pt idx="53067">
                  <c:v>8.2669999999999994E-12</c:v>
                </c:pt>
                <c:pt idx="53068">
                  <c:v>8.2869999999999997E-12</c:v>
                </c:pt>
                <c:pt idx="53069">
                  <c:v>8.2829999999999993E-12</c:v>
                </c:pt>
                <c:pt idx="53070">
                  <c:v>8.3040000000000002E-12</c:v>
                </c:pt>
                <c:pt idx="53071">
                  <c:v>8.3180000000000007E-12</c:v>
                </c:pt>
                <c:pt idx="53072">
                  <c:v>8.3370000000000005E-12</c:v>
                </c:pt>
                <c:pt idx="53073">
                  <c:v>8.3539999999999993E-12</c:v>
                </c:pt>
                <c:pt idx="53074">
                  <c:v>8.3679999999999999E-12</c:v>
                </c:pt>
                <c:pt idx="53075">
                  <c:v>8.3799999999999994E-12</c:v>
                </c:pt>
                <c:pt idx="53076">
                  <c:v>8.3869999999999997E-12</c:v>
                </c:pt>
                <c:pt idx="53077">
                  <c:v>8.4089999999999994E-12</c:v>
                </c:pt>
                <c:pt idx="53078">
                  <c:v>8.4170000000000002E-12</c:v>
                </c:pt>
                <c:pt idx="53079">
                  <c:v>8.4449999999999997E-12</c:v>
                </c:pt>
                <c:pt idx="53080">
                  <c:v>8.4709999999999998E-12</c:v>
                </c:pt>
                <c:pt idx="53081">
                  <c:v>8.4999999999999997E-12</c:v>
                </c:pt>
                <c:pt idx="53082">
                  <c:v>8.5089999999999994E-12</c:v>
                </c:pt>
                <c:pt idx="53083">
                  <c:v>8.5180000000000007E-12</c:v>
                </c:pt>
                <c:pt idx="53084">
                  <c:v>8.5189999999999995E-12</c:v>
                </c:pt>
                <c:pt idx="53085">
                  <c:v>8.5379999999999994E-12</c:v>
                </c:pt>
                <c:pt idx="53086">
                  <c:v>8.5419999999999998E-12</c:v>
                </c:pt>
                <c:pt idx="53087">
                  <c:v>8.5530000000000004E-12</c:v>
                </c:pt>
                <c:pt idx="53088">
                  <c:v>8.5549999999999998E-12</c:v>
                </c:pt>
                <c:pt idx="53089">
                  <c:v>8.5730000000000007E-12</c:v>
                </c:pt>
                <c:pt idx="53090">
                  <c:v>8.5839999999999998E-12</c:v>
                </c:pt>
                <c:pt idx="53091">
                  <c:v>8.5959999999999993E-12</c:v>
                </c:pt>
                <c:pt idx="53092">
                  <c:v>8.6050000000000006E-12</c:v>
                </c:pt>
                <c:pt idx="53093">
                  <c:v>8.6189999999999995E-12</c:v>
                </c:pt>
                <c:pt idx="53094">
                  <c:v>8.6300000000000002E-12</c:v>
                </c:pt>
                <c:pt idx="53095">
                  <c:v>8.6430000000000002E-12</c:v>
                </c:pt>
                <c:pt idx="53096">
                  <c:v>8.6530000000000004E-12</c:v>
                </c:pt>
                <c:pt idx="53097">
                  <c:v>8.6660000000000004E-12</c:v>
                </c:pt>
                <c:pt idx="53098">
                  <c:v>8.6790000000000005E-12</c:v>
                </c:pt>
                <c:pt idx="53099">
                  <c:v>8.6890000000000006E-12</c:v>
                </c:pt>
                <c:pt idx="53100">
                  <c:v>8.6999999999999997E-12</c:v>
                </c:pt>
                <c:pt idx="53101">
                  <c:v>8.7119999999999992E-12</c:v>
                </c:pt>
                <c:pt idx="53102">
                  <c:v>8.7110000000000003E-12</c:v>
                </c:pt>
                <c:pt idx="53103">
                  <c:v>8.7379999999999993E-12</c:v>
                </c:pt>
                <c:pt idx="53104">
                  <c:v>8.7470000000000006E-12</c:v>
                </c:pt>
                <c:pt idx="53105">
                  <c:v>8.7630000000000005E-12</c:v>
                </c:pt>
                <c:pt idx="53106">
                  <c:v>8.7860000000000007E-12</c:v>
                </c:pt>
                <c:pt idx="53107">
                  <c:v>8.8029999999999995E-12</c:v>
                </c:pt>
                <c:pt idx="53108">
                  <c:v>8.8099999999999998E-12</c:v>
                </c:pt>
                <c:pt idx="53109">
                  <c:v>8.8219999999999994E-12</c:v>
                </c:pt>
                <c:pt idx="53110">
                  <c:v>8.833E-12</c:v>
                </c:pt>
                <c:pt idx="53111">
                  <c:v>8.8500000000000005E-12</c:v>
                </c:pt>
                <c:pt idx="53112">
                  <c:v>8.8560000000000002E-12</c:v>
                </c:pt>
                <c:pt idx="53113">
                  <c:v>8.8679999999999998E-12</c:v>
                </c:pt>
                <c:pt idx="53114">
                  <c:v>8.8709999999999997E-12</c:v>
                </c:pt>
                <c:pt idx="53115">
                  <c:v>8.8839999999999997E-12</c:v>
                </c:pt>
                <c:pt idx="53116">
                  <c:v>8.9010000000000001E-12</c:v>
                </c:pt>
                <c:pt idx="53117">
                  <c:v>8.9069999999999999E-12</c:v>
                </c:pt>
                <c:pt idx="53118">
                  <c:v>8.9170000000000001E-12</c:v>
                </c:pt>
                <c:pt idx="53119">
                  <c:v>8.9310000000000006E-12</c:v>
                </c:pt>
                <c:pt idx="53120">
                  <c:v>8.9389999999999998E-12</c:v>
                </c:pt>
                <c:pt idx="53121">
                  <c:v>8.9609999999999995E-12</c:v>
                </c:pt>
                <c:pt idx="53122">
                  <c:v>8.9730000000000006E-12</c:v>
                </c:pt>
                <c:pt idx="53123">
                  <c:v>8.9929999999999993E-12</c:v>
                </c:pt>
                <c:pt idx="53124">
                  <c:v>8.9929999999999993E-12</c:v>
                </c:pt>
                <c:pt idx="53125">
                  <c:v>9.0059999999999994E-12</c:v>
                </c:pt>
                <c:pt idx="53126">
                  <c:v>9.0110000000000003E-12</c:v>
                </c:pt>
                <c:pt idx="53127">
                  <c:v>9.0189999999999994E-12</c:v>
                </c:pt>
                <c:pt idx="53128">
                  <c:v>9.0300000000000001E-12</c:v>
                </c:pt>
                <c:pt idx="53129">
                  <c:v>9.0410000000000008E-12</c:v>
                </c:pt>
                <c:pt idx="53130">
                  <c:v>9.0430000000000001E-12</c:v>
                </c:pt>
                <c:pt idx="53131">
                  <c:v>9.0400000000000003E-12</c:v>
                </c:pt>
                <c:pt idx="53132">
                  <c:v>9.0609999999999995E-12</c:v>
                </c:pt>
                <c:pt idx="53133">
                  <c:v>9.0779999999999999E-12</c:v>
                </c:pt>
                <c:pt idx="53134">
                  <c:v>9.0869999999999995E-12</c:v>
                </c:pt>
                <c:pt idx="53135">
                  <c:v>9.0950000000000003E-12</c:v>
                </c:pt>
                <c:pt idx="53136">
                  <c:v>9.0980000000000002E-12</c:v>
                </c:pt>
                <c:pt idx="53137">
                  <c:v>9.1080000000000004E-12</c:v>
                </c:pt>
                <c:pt idx="53138">
                  <c:v>9.1199999999999999E-12</c:v>
                </c:pt>
                <c:pt idx="53139">
                  <c:v>9.1470000000000005E-12</c:v>
                </c:pt>
                <c:pt idx="53140">
                  <c:v>9.1649999999999998E-12</c:v>
                </c:pt>
                <c:pt idx="53141">
                  <c:v>9.1779999999999999E-12</c:v>
                </c:pt>
                <c:pt idx="53142">
                  <c:v>9.1769999999999994E-12</c:v>
                </c:pt>
                <c:pt idx="53143">
                  <c:v>9.1830000000000008E-12</c:v>
                </c:pt>
                <c:pt idx="53144">
                  <c:v>9.1950000000000003E-12</c:v>
                </c:pt>
                <c:pt idx="53145">
                  <c:v>9.1969999999999997E-12</c:v>
                </c:pt>
                <c:pt idx="53146">
                  <c:v>9.204E-12</c:v>
                </c:pt>
                <c:pt idx="53147">
                  <c:v>9.2140000000000001E-12</c:v>
                </c:pt>
                <c:pt idx="53148">
                  <c:v>9.2180000000000005E-12</c:v>
                </c:pt>
                <c:pt idx="53149">
                  <c:v>9.2300000000000001E-12</c:v>
                </c:pt>
                <c:pt idx="53150">
                  <c:v>9.2359999999999998E-12</c:v>
                </c:pt>
                <c:pt idx="53151">
                  <c:v>9.2410000000000007E-12</c:v>
                </c:pt>
                <c:pt idx="53152">
                  <c:v>9.2400000000000002E-12</c:v>
                </c:pt>
                <c:pt idx="53153">
                  <c:v>9.2639999999999993E-12</c:v>
                </c:pt>
                <c:pt idx="53154">
                  <c:v>9.2619999999999999E-12</c:v>
                </c:pt>
                <c:pt idx="53155">
                  <c:v>9.2649999999999998E-12</c:v>
                </c:pt>
                <c:pt idx="53156">
                  <c:v>9.2649999999999998E-12</c:v>
                </c:pt>
                <c:pt idx="53157">
                  <c:v>9.2839999999999996E-12</c:v>
                </c:pt>
                <c:pt idx="53158">
                  <c:v>9.2779999999999998E-12</c:v>
                </c:pt>
                <c:pt idx="53159">
                  <c:v>9.2869999999999995E-12</c:v>
                </c:pt>
                <c:pt idx="53160">
                  <c:v>9.2839999999999996E-12</c:v>
                </c:pt>
                <c:pt idx="53161">
                  <c:v>9.2809999999999997E-12</c:v>
                </c:pt>
                <c:pt idx="53162">
                  <c:v>9.2839999999999996E-12</c:v>
                </c:pt>
                <c:pt idx="53163">
                  <c:v>9.2899999999999994E-12</c:v>
                </c:pt>
                <c:pt idx="53164">
                  <c:v>9.3029999999999994E-12</c:v>
                </c:pt>
                <c:pt idx="53165">
                  <c:v>9.3150000000000006E-12</c:v>
                </c:pt>
                <c:pt idx="53166">
                  <c:v>9.3099999999999997E-12</c:v>
                </c:pt>
                <c:pt idx="53167">
                  <c:v>9.3250000000000008E-12</c:v>
                </c:pt>
                <c:pt idx="53168">
                  <c:v>9.3270000000000001E-12</c:v>
                </c:pt>
                <c:pt idx="53169">
                  <c:v>9.3359999999999998E-12</c:v>
                </c:pt>
                <c:pt idx="53170">
                  <c:v>9.3400000000000002E-12</c:v>
                </c:pt>
                <c:pt idx="53171">
                  <c:v>9.3340000000000004E-12</c:v>
                </c:pt>
                <c:pt idx="53172">
                  <c:v>9.3389999999999997E-12</c:v>
                </c:pt>
                <c:pt idx="53173">
                  <c:v>9.3530000000000002E-12</c:v>
                </c:pt>
                <c:pt idx="53174">
                  <c:v>9.3560000000000001E-12</c:v>
                </c:pt>
                <c:pt idx="53175">
                  <c:v>9.3670000000000008E-12</c:v>
                </c:pt>
                <c:pt idx="53176">
                  <c:v>9.3630000000000004E-12</c:v>
                </c:pt>
                <c:pt idx="53177">
                  <c:v>9.3670000000000008E-12</c:v>
                </c:pt>
                <c:pt idx="53178">
                  <c:v>9.3700000000000007E-12</c:v>
                </c:pt>
                <c:pt idx="53179">
                  <c:v>9.3720000000000001E-12</c:v>
                </c:pt>
                <c:pt idx="53180">
                  <c:v>9.359E-12</c:v>
                </c:pt>
                <c:pt idx="53181">
                  <c:v>9.3639999999999993E-12</c:v>
                </c:pt>
                <c:pt idx="53182">
                  <c:v>9.3649999999999998E-12</c:v>
                </c:pt>
                <c:pt idx="53183">
                  <c:v>9.3749999999999999E-12</c:v>
                </c:pt>
                <c:pt idx="53184">
                  <c:v>9.3749999999999999E-12</c:v>
                </c:pt>
                <c:pt idx="53185">
                  <c:v>9.3899999999999994E-12</c:v>
                </c:pt>
                <c:pt idx="53186">
                  <c:v>9.3950000000000003E-12</c:v>
                </c:pt>
                <c:pt idx="53187">
                  <c:v>9.3999999999999995E-12</c:v>
                </c:pt>
                <c:pt idx="53188">
                  <c:v>9.4050000000000004E-12</c:v>
                </c:pt>
                <c:pt idx="53189">
                  <c:v>9.4150000000000006E-12</c:v>
                </c:pt>
                <c:pt idx="53190">
                  <c:v>9.3990000000000006E-12</c:v>
                </c:pt>
                <c:pt idx="53191">
                  <c:v>9.4099999999999997E-12</c:v>
                </c:pt>
                <c:pt idx="53192">
                  <c:v>9.4219999999999992E-12</c:v>
                </c:pt>
                <c:pt idx="53193">
                  <c:v>9.4329999999999999E-12</c:v>
                </c:pt>
                <c:pt idx="53194">
                  <c:v>9.4359999999999998E-12</c:v>
                </c:pt>
                <c:pt idx="53195">
                  <c:v>9.4570000000000006E-12</c:v>
                </c:pt>
                <c:pt idx="53196">
                  <c:v>9.4500000000000003E-12</c:v>
                </c:pt>
                <c:pt idx="53197">
                  <c:v>9.4530000000000002E-12</c:v>
                </c:pt>
                <c:pt idx="53198">
                  <c:v>9.4579999999999995E-12</c:v>
                </c:pt>
                <c:pt idx="53199">
                  <c:v>9.4670000000000008E-12</c:v>
                </c:pt>
                <c:pt idx="53200">
                  <c:v>9.4739999999999994E-12</c:v>
                </c:pt>
                <c:pt idx="53201">
                  <c:v>9.4800000000000008E-12</c:v>
                </c:pt>
                <c:pt idx="53202">
                  <c:v>9.4730000000000005E-12</c:v>
                </c:pt>
                <c:pt idx="53203">
                  <c:v>9.4850000000000001E-12</c:v>
                </c:pt>
                <c:pt idx="53204">
                  <c:v>9.4869999999999995E-12</c:v>
                </c:pt>
                <c:pt idx="53205">
                  <c:v>9.4760000000000004E-12</c:v>
                </c:pt>
                <c:pt idx="53206">
                  <c:v>9.4850000000000001E-12</c:v>
                </c:pt>
                <c:pt idx="53207">
                  <c:v>9.4920000000000003E-12</c:v>
                </c:pt>
                <c:pt idx="53208">
                  <c:v>9.4999999999999995E-12</c:v>
                </c:pt>
                <c:pt idx="53209">
                  <c:v>9.4980000000000001E-12</c:v>
                </c:pt>
                <c:pt idx="53210">
                  <c:v>9.501E-12</c:v>
                </c:pt>
                <c:pt idx="53211">
                  <c:v>9.501E-12</c:v>
                </c:pt>
                <c:pt idx="53212">
                  <c:v>9.5029999999999994E-12</c:v>
                </c:pt>
                <c:pt idx="53213">
                  <c:v>9.5099999999999997E-12</c:v>
                </c:pt>
                <c:pt idx="53214">
                  <c:v>9.501E-12</c:v>
                </c:pt>
                <c:pt idx="53215">
                  <c:v>9.5039999999999999E-12</c:v>
                </c:pt>
                <c:pt idx="53216">
                  <c:v>9.5020000000000005E-12</c:v>
                </c:pt>
                <c:pt idx="53217">
                  <c:v>9.5059999999999993E-12</c:v>
                </c:pt>
                <c:pt idx="53218">
                  <c:v>9.5029999999999994E-12</c:v>
                </c:pt>
                <c:pt idx="53219">
                  <c:v>9.5090000000000008E-12</c:v>
                </c:pt>
                <c:pt idx="53220">
                  <c:v>9.5080000000000003E-12</c:v>
                </c:pt>
                <c:pt idx="53221">
                  <c:v>9.5120000000000007E-12</c:v>
                </c:pt>
                <c:pt idx="53222">
                  <c:v>9.5029999999999994E-12</c:v>
                </c:pt>
                <c:pt idx="53223">
                  <c:v>9.5099999999999997E-12</c:v>
                </c:pt>
                <c:pt idx="53224">
                  <c:v>9.4969999999999996E-12</c:v>
                </c:pt>
                <c:pt idx="53225">
                  <c:v>9.4960000000000007E-12</c:v>
                </c:pt>
                <c:pt idx="53226">
                  <c:v>9.4899999999999993E-12</c:v>
                </c:pt>
                <c:pt idx="53227">
                  <c:v>9.4920000000000003E-12</c:v>
                </c:pt>
                <c:pt idx="53228">
                  <c:v>9.4869999999999995E-12</c:v>
                </c:pt>
                <c:pt idx="53229">
                  <c:v>9.4830000000000007E-12</c:v>
                </c:pt>
                <c:pt idx="53230">
                  <c:v>9.4670000000000008E-12</c:v>
                </c:pt>
                <c:pt idx="53231">
                  <c:v>9.4790000000000003E-12</c:v>
                </c:pt>
                <c:pt idx="53232">
                  <c:v>9.4739999999999994E-12</c:v>
                </c:pt>
                <c:pt idx="53233">
                  <c:v>9.472E-12</c:v>
                </c:pt>
                <c:pt idx="53234">
                  <c:v>9.4600000000000005E-12</c:v>
                </c:pt>
                <c:pt idx="53235">
                  <c:v>9.4700000000000006E-12</c:v>
                </c:pt>
                <c:pt idx="53236">
                  <c:v>9.4690000000000001E-12</c:v>
                </c:pt>
                <c:pt idx="53237">
                  <c:v>9.4700000000000006E-12</c:v>
                </c:pt>
                <c:pt idx="53238">
                  <c:v>9.4609999999999994E-12</c:v>
                </c:pt>
                <c:pt idx="53239">
                  <c:v>9.4560000000000001E-12</c:v>
                </c:pt>
                <c:pt idx="53240">
                  <c:v>9.4519999999999997E-12</c:v>
                </c:pt>
                <c:pt idx="53241">
                  <c:v>9.4419999999999996E-12</c:v>
                </c:pt>
                <c:pt idx="53242">
                  <c:v>9.4430000000000001E-12</c:v>
                </c:pt>
                <c:pt idx="53243">
                  <c:v>9.4410000000000007E-12</c:v>
                </c:pt>
                <c:pt idx="53244">
                  <c:v>9.4319999999999994E-12</c:v>
                </c:pt>
                <c:pt idx="53245">
                  <c:v>9.4289999999999995E-12</c:v>
                </c:pt>
                <c:pt idx="53246">
                  <c:v>9.4250000000000007E-12</c:v>
                </c:pt>
                <c:pt idx="53247">
                  <c:v>9.4289999999999995E-12</c:v>
                </c:pt>
                <c:pt idx="53248">
                  <c:v>9.4140000000000001E-12</c:v>
                </c:pt>
                <c:pt idx="53249">
                  <c:v>9.4150000000000006E-12</c:v>
                </c:pt>
                <c:pt idx="53250">
                  <c:v>9.401E-12</c:v>
                </c:pt>
                <c:pt idx="53251">
                  <c:v>9.4020000000000005E-12</c:v>
                </c:pt>
                <c:pt idx="53252">
                  <c:v>9.3990000000000006E-12</c:v>
                </c:pt>
                <c:pt idx="53253">
                  <c:v>9.388E-12</c:v>
                </c:pt>
                <c:pt idx="53254">
                  <c:v>9.3920000000000004E-12</c:v>
                </c:pt>
                <c:pt idx="53255">
                  <c:v>9.4020000000000005E-12</c:v>
                </c:pt>
                <c:pt idx="53256">
                  <c:v>9.3939999999999998E-12</c:v>
                </c:pt>
                <c:pt idx="53257">
                  <c:v>9.3799999999999992E-12</c:v>
                </c:pt>
                <c:pt idx="53258">
                  <c:v>9.3850000000000001E-12</c:v>
                </c:pt>
                <c:pt idx="53259">
                  <c:v>9.3790000000000003E-12</c:v>
                </c:pt>
                <c:pt idx="53260">
                  <c:v>9.3720000000000001E-12</c:v>
                </c:pt>
                <c:pt idx="53261">
                  <c:v>9.3630000000000004E-12</c:v>
                </c:pt>
                <c:pt idx="53262">
                  <c:v>9.3519999999999997E-12</c:v>
                </c:pt>
                <c:pt idx="53263">
                  <c:v>9.3479999999999993E-12</c:v>
                </c:pt>
                <c:pt idx="53264">
                  <c:v>9.3430000000000001E-12</c:v>
                </c:pt>
                <c:pt idx="53265">
                  <c:v>9.3540000000000007E-12</c:v>
                </c:pt>
                <c:pt idx="53266">
                  <c:v>9.3349999999999993E-12</c:v>
                </c:pt>
                <c:pt idx="53267">
                  <c:v>9.3210000000000004E-12</c:v>
                </c:pt>
                <c:pt idx="53268">
                  <c:v>9.3050000000000004E-12</c:v>
                </c:pt>
                <c:pt idx="53269">
                  <c:v>9.3069999999999998E-12</c:v>
                </c:pt>
                <c:pt idx="53270">
                  <c:v>9.3029999999999994E-12</c:v>
                </c:pt>
                <c:pt idx="53271">
                  <c:v>9.288E-12</c:v>
                </c:pt>
                <c:pt idx="53272">
                  <c:v>9.2839999999999996E-12</c:v>
                </c:pt>
                <c:pt idx="53273">
                  <c:v>9.2850000000000001E-12</c:v>
                </c:pt>
                <c:pt idx="53274">
                  <c:v>9.2779999999999998E-12</c:v>
                </c:pt>
                <c:pt idx="53275">
                  <c:v>9.2739999999999995E-12</c:v>
                </c:pt>
                <c:pt idx="53276">
                  <c:v>9.2560000000000001E-12</c:v>
                </c:pt>
                <c:pt idx="53277">
                  <c:v>9.2570000000000006E-12</c:v>
                </c:pt>
                <c:pt idx="53278">
                  <c:v>9.259E-12</c:v>
                </c:pt>
                <c:pt idx="53279">
                  <c:v>9.2549999999999996E-12</c:v>
                </c:pt>
                <c:pt idx="53280">
                  <c:v>9.2440000000000006E-12</c:v>
                </c:pt>
                <c:pt idx="53281">
                  <c:v>9.2419999999999996E-12</c:v>
                </c:pt>
                <c:pt idx="53282">
                  <c:v>9.2359999999999998E-12</c:v>
                </c:pt>
                <c:pt idx="53283">
                  <c:v>9.2310000000000006E-12</c:v>
                </c:pt>
                <c:pt idx="53284">
                  <c:v>9.2189999999999994E-12</c:v>
                </c:pt>
                <c:pt idx="53285">
                  <c:v>9.2240000000000003E-12</c:v>
                </c:pt>
                <c:pt idx="53286">
                  <c:v>9.2110000000000002E-12</c:v>
                </c:pt>
                <c:pt idx="53287">
                  <c:v>9.2020000000000006E-12</c:v>
                </c:pt>
                <c:pt idx="53288">
                  <c:v>9.1839999999999996E-12</c:v>
                </c:pt>
                <c:pt idx="53289">
                  <c:v>9.1779999999999999E-12</c:v>
                </c:pt>
                <c:pt idx="53290">
                  <c:v>9.1619999999999999E-12</c:v>
                </c:pt>
                <c:pt idx="53291">
                  <c:v>9.1489999999999999E-12</c:v>
                </c:pt>
                <c:pt idx="53292">
                  <c:v>9.1449999999999995E-12</c:v>
                </c:pt>
                <c:pt idx="53293">
                  <c:v>9.1370000000000003E-12</c:v>
                </c:pt>
                <c:pt idx="53294">
                  <c:v>9.1180000000000005E-12</c:v>
                </c:pt>
                <c:pt idx="53295">
                  <c:v>9.1059999999999994E-12</c:v>
                </c:pt>
                <c:pt idx="53296">
                  <c:v>9.1059999999999994E-12</c:v>
                </c:pt>
                <c:pt idx="53297">
                  <c:v>9.0969999999999997E-12</c:v>
                </c:pt>
                <c:pt idx="53298">
                  <c:v>9.0850000000000002E-12</c:v>
                </c:pt>
                <c:pt idx="53299">
                  <c:v>9.0679999999999997E-12</c:v>
                </c:pt>
                <c:pt idx="53300">
                  <c:v>9.0470000000000005E-12</c:v>
                </c:pt>
                <c:pt idx="53301">
                  <c:v>9.0319999999999995E-12</c:v>
                </c:pt>
                <c:pt idx="53302">
                  <c:v>9.0069999999999999E-12</c:v>
                </c:pt>
                <c:pt idx="53303">
                  <c:v>8.9939999999999998E-12</c:v>
                </c:pt>
                <c:pt idx="53304">
                  <c:v>8.9939999999999998E-12</c:v>
                </c:pt>
                <c:pt idx="53305">
                  <c:v>8.9779999999999999E-12</c:v>
                </c:pt>
                <c:pt idx="53306">
                  <c:v>8.9709999999999996E-12</c:v>
                </c:pt>
                <c:pt idx="53307">
                  <c:v>8.9609999999999995E-12</c:v>
                </c:pt>
                <c:pt idx="53308">
                  <c:v>8.9530000000000003E-12</c:v>
                </c:pt>
                <c:pt idx="53309">
                  <c:v>8.9560000000000002E-12</c:v>
                </c:pt>
                <c:pt idx="53310">
                  <c:v>8.9440000000000007E-12</c:v>
                </c:pt>
                <c:pt idx="53311">
                  <c:v>8.9349999999999994E-12</c:v>
                </c:pt>
                <c:pt idx="53312">
                  <c:v>8.9210000000000005E-12</c:v>
                </c:pt>
                <c:pt idx="53313">
                  <c:v>8.9170000000000001E-12</c:v>
                </c:pt>
                <c:pt idx="53314">
                  <c:v>8.9010000000000001E-12</c:v>
                </c:pt>
                <c:pt idx="53315">
                  <c:v>8.8950000000000004E-12</c:v>
                </c:pt>
                <c:pt idx="53316">
                  <c:v>8.8860000000000007E-12</c:v>
                </c:pt>
                <c:pt idx="53317">
                  <c:v>8.8779999999999999E-12</c:v>
                </c:pt>
                <c:pt idx="53318">
                  <c:v>8.862E-12</c:v>
                </c:pt>
                <c:pt idx="53319">
                  <c:v>8.8509999999999993E-12</c:v>
                </c:pt>
                <c:pt idx="53320">
                  <c:v>8.8370000000000004E-12</c:v>
                </c:pt>
                <c:pt idx="53321">
                  <c:v>8.8310000000000006E-12</c:v>
                </c:pt>
                <c:pt idx="53322">
                  <c:v>8.8129999999999997E-12</c:v>
                </c:pt>
                <c:pt idx="53323">
                  <c:v>8.8110000000000003E-12</c:v>
                </c:pt>
                <c:pt idx="53324">
                  <c:v>8.7869999999999996E-12</c:v>
                </c:pt>
                <c:pt idx="53325">
                  <c:v>8.778E-12</c:v>
                </c:pt>
                <c:pt idx="53326">
                  <c:v>8.7700000000000008E-12</c:v>
                </c:pt>
                <c:pt idx="53327">
                  <c:v>8.7660000000000004E-12</c:v>
                </c:pt>
                <c:pt idx="53328">
                  <c:v>8.7479999999999995E-12</c:v>
                </c:pt>
                <c:pt idx="53329">
                  <c:v>8.7379999999999993E-12</c:v>
                </c:pt>
                <c:pt idx="53330">
                  <c:v>8.7170000000000001E-12</c:v>
                </c:pt>
                <c:pt idx="53331">
                  <c:v>8.7029999999999996E-12</c:v>
                </c:pt>
                <c:pt idx="53332">
                  <c:v>8.6809999999999999E-12</c:v>
                </c:pt>
                <c:pt idx="53333">
                  <c:v>8.6790000000000005E-12</c:v>
                </c:pt>
                <c:pt idx="53334">
                  <c:v>8.6669999999999993E-12</c:v>
                </c:pt>
                <c:pt idx="53335">
                  <c:v>8.6570000000000008E-12</c:v>
                </c:pt>
                <c:pt idx="53336">
                  <c:v>8.6449999999999996E-12</c:v>
                </c:pt>
                <c:pt idx="53337">
                  <c:v>8.6379999999999993E-12</c:v>
                </c:pt>
                <c:pt idx="53338">
                  <c:v>8.6189999999999995E-12</c:v>
                </c:pt>
                <c:pt idx="53339">
                  <c:v>8.6159999999999996E-12</c:v>
                </c:pt>
                <c:pt idx="53340">
                  <c:v>8.6010000000000002E-12</c:v>
                </c:pt>
                <c:pt idx="53341">
                  <c:v>8.5969999999999998E-12</c:v>
                </c:pt>
                <c:pt idx="53342">
                  <c:v>8.5839999999999998E-12</c:v>
                </c:pt>
                <c:pt idx="53343">
                  <c:v>8.5790000000000005E-12</c:v>
                </c:pt>
                <c:pt idx="53344">
                  <c:v>8.5679999999999998E-12</c:v>
                </c:pt>
                <c:pt idx="53345">
                  <c:v>8.5600000000000007E-12</c:v>
                </c:pt>
                <c:pt idx="53346">
                  <c:v>8.5460000000000001E-12</c:v>
                </c:pt>
                <c:pt idx="53347">
                  <c:v>8.5389999999999999E-12</c:v>
                </c:pt>
                <c:pt idx="53348">
                  <c:v>8.5219999999999994E-12</c:v>
                </c:pt>
                <c:pt idx="53349">
                  <c:v>8.5080000000000005E-12</c:v>
                </c:pt>
                <c:pt idx="53350">
                  <c:v>8.5040000000000001E-12</c:v>
                </c:pt>
                <c:pt idx="53351">
                  <c:v>8.4989999999999992E-12</c:v>
                </c:pt>
                <c:pt idx="53352">
                  <c:v>8.4850000000000003E-12</c:v>
                </c:pt>
                <c:pt idx="53353">
                  <c:v>8.4799999999999994E-12</c:v>
                </c:pt>
                <c:pt idx="53354">
                  <c:v>8.4579999999999997E-12</c:v>
                </c:pt>
                <c:pt idx="53355">
                  <c:v>8.4370000000000005E-12</c:v>
                </c:pt>
                <c:pt idx="53356">
                  <c:v>8.4289999999999997E-12</c:v>
                </c:pt>
                <c:pt idx="53357">
                  <c:v>8.4319999999999996E-12</c:v>
                </c:pt>
                <c:pt idx="53358">
                  <c:v>8.4180000000000007E-12</c:v>
                </c:pt>
                <c:pt idx="53359">
                  <c:v>8.423E-12</c:v>
                </c:pt>
                <c:pt idx="53360">
                  <c:v>8.3959999999999994E-12</c:v>
                </c:pt>
                <c:pt idx="53361">
                  <c:v>8.3980000000000004E-12</c:v>
                </c:pt>
                <c:pt idx="53362">
                  <c:v>8.3969999999999999E-12</c:v>
                </c:pt>
                <c:pt idx="53363">
                  <c:v>8.3950000000000005E-12</c:v>
                </c:pt>
                <c:pt idx="53364">
                  <c:v>8.3880000000000002E-12</c:v>
                </c:pt>
                <c:pt idx="53365">
                  <c:v>8.3899999999999996E-12</c:v>
                </c:pt>
                <c:pt idx="53366">
                  <c:v>8.3769999999999995E-12</c:v>
                </c:pt>
                <c:pt idx="53367">
                  <c:v>8.3790000000000005E-12</c:v>
                </c:pt>
                <c:pt idx="53368">
                  <c:v>8.3699999999999993E-12</c:v>
                </c:pt>
                <c:pt idx="53369">
                  <c:v>8.3579999999999997E-12</c:v>
                </c:pt>
                <c:pt idx="53370">
                  <c:v>8.3470000000000007E-12</c:v>
                </c:pt>
                <c:pt idx="53371">
                  <c:v>8.3349999999999995E-12</c:v>
                </c:pt>
                <c:pt idx="53372">
                  <c:v>8.3279999999999992E-12</c:v>
                </c:pt>
                <c:pt idx="53373">
                  <c:v>8.3210000000000006E-12</c:v>
                </c:pt>
                <c:pt idx="53374">
                  <c:v>8.3080000000000005E-12</c:v>
                </c:pt>
                <c:pt idx="53375">
                  <c:v>8.3089999999999994E-12</c:v>
                </c:pt>
                <c:pt idx="53376">
                  <c:v>8.2950000000000005E-12</c:v>
                </c:pt>
                <c:pt idx="53377">
                  <c:v>8.2890000000000007E-12</c:v>
                </c:pt>
                <c:pt idx="53378">
                  <c:v>8.2829999999999993E-12</c:v>
                </c:pt>
                <c:pt idx="53379">
                  <c:v>8.2859999999999992E-12</c:v>
                </c:pt>
                <c:pt idx="53380">
                  <c:v>8.2950000000000005E-12</c:v>
                </c:pt>
                <c:pt idx="53381">
                  <c:v>8.2799999999999995E-12</c:v>
                </c:pt>
                <c:pt idx="53382">
                  <c:v>8.2690000000000004E-12</c:v>
                </c:pt>
                <c:pt idx="53383">
                  <c:v>8.2590000000000003E-12</c:v>
                </c:pt>
                <c:pt idx="53384">
                  <c:v>8.2479999999999996E-12</c:v>
                </c:pt>
                <c:pt idx="53385">
                  <c:v>8.2479999999999996E-12</c:v>
                </c:pt>
                <c:pt idx="53386">
                  <c:v>8.2430000000000003E-12</c:v>
                </c:pt>
                <c:pt idx="53387">
                  <c:v>8.2490000000000001E-12</c:v>
                </c:pt>
                <c:pt idx="53388">
                  <c:v>8.2249999999999994E-12</c:v>
                </c:pt>
                <c:pt idx="53389">
                  <c:v>8.2249999999999994E-12</c:v>
                </c:pt>
                <c:pt idx="53390">
                  <c:v>8.2140000000000003E-12</c:v>
                </c:pt>
                <c:pt idx="53391">
                  <c:v>8.2040000000000002E-12</c:v>
                </c:pt>
                <c:pt idx="53392">
                  <c:v>8.1899999999999996E-12</c:v>
                </c:pt>
                <c:pt idx="53393">
                  <c:v>7.9549999999999999E-12</c:v>
                </c:pt>
                <c:pt idx="53394">
                  <c:v>7.8419999999999999E-12</c:v>
                </c:pt>
                <c:pt idx="53395">
                  <c:v>7.8330000000000002E-12</c:v>
                </c:pt>
                <c:pt idx="53396">
                  <c:v>7.8379999999999995E-12</c:v>
                </c:pt>
                <c:pt idx="53397">
                  <c:v>7.8780000000000002E-12</c:v>
                </c:pt>
                <c:pt idx="53398">
                  <c:v>7.9249999999999995E-12</c:v>
                </c:pt>
                <c:pt idx="53399">
                  <c:v>7.9630000000000007E-12</c:v>
                </c:pt>
                <c:pt idx="53400">
                  <c:v>7.9799999999999995E-12</c:v>
                </c:pt>
                <c:pt idx="53401">
                  <c:v>8.0080000000000006E-12</c:v>
                </c:pt>
                <c:pt idx="53402">
                  <c:v>8.023E-12</c:v>
                </c:pt>
                <c:pt idx="53403">
                  <c:v>8.0560000000000004E-12</c:v>
                </c:pt>
                <c:pt idx="53404">
                  <c:v>8.068E-12</c:v>
                </c:pt>
                <c:pt idx="53405">
                  <c:v>8.0799999999999995E-12</c:v>
                </c:pt>
                <c:pt idx="53406">
                  <c:v>8.0780000000000001E-12</c:v>
                </c:pt>
                <c:pt idx="53407">
                  <c:v>8.0910000000000002E-12</c:v>
                </c:pt>
                <c:pt idx="53408">
                  <c:v>8.0880000000000003E-12</c:v>
                </c:pt>
                <c:pt idx="53409">
                  <c:v>8.0980000000000004E-12</c:v>
                </c:pt>
                <c:pt idx="53410">
                  <c:v>8.1010000000000003E-12</c:v>
                </c:pt>
                <c:pt idx="53411">
                  <c:v>8.1110000000000005E-12</c:v>
                </c:pt>
                <c:pt idx="53412">
                  <c:v>8.1040000000000002E-12</c:v>
                </c:pt>
                <c:pt idx="53413">
                  <c:v>8.0989999999999993E-12</c:v>
                </c:pt>
                <c:pt idx="53414">
                  <c:v>8.0959999999999994E-12</c:v>
                </c:pt>
                <c:pt idx="53415">
                  <c:v>8.1019999999999992E-12</c:v>
                </c:pt>
                <c:pt idx="53416">
                  <c:v>8.0980000000000004E-12</c:v>
                </c:pt>
                <c:pt idx="53417">
                  <c:v>8.1089999999999995E-12</c:v>
                </c:pt>
                <c:pt idx="53418">
                  <c:v>8.11E-12</c:v>
                </c:pt>
                <c:pt idx="53419">
                  <c:v>8.1110000000000005E-12</c:v>
                </c:pt>
                <c:pt idx="53420">
                  <c:v>8.1050000000000007E-12</c:v>
                </c:pt>
                <c:pt idx="53421">
                  <c:v>8.11E-12</c:v>
                </c:pt>
                <c:pt idx="53422">
                  <c:v>8.1149999999999992E-12</c:v>
                </c:pt>
                <c:pt idx="53423">
                  <c:v>8.1300000000000003E-12</c:v>
                </c:pt>
                <c:pt idx="53424">
                  <c:v>8.1240000000000005E-12</c:v>
                </c:pt>
                <c:pt idx="53425">
                  <c:v>8.1270000000000004E-12</c:v>
                </c:pt>
                <c:pt idx="53426">
                  <c:v>8.1289999999999998E-12</c:v>
                </c:pt>
                <c:pt idx="53427">
                  <c:v>8.1270000000000004E-12</c:v>
                </c:pt>
                <c:pt idx="53428">
                  <c:v>8.1240000000000005E-12</c:v>
                </c:pt>
                <c:pt idx="53429">
                  <c:v>8.1279999999999993E-12</c:v>
                </c:pt>
                <c:pt idx="53430">
                  <c:v>8.1319999999999997E-12</c:v>
                </c:pt>
                <c:pt idx="53431">
                  <c:v>8.1319999999999997E-12</c:v>
                </c:pt>
                <c:pt idx="53432">
                  <c:v>8.1240000000000005E-12</c:v>
                </c:pt>
                <c:pt idx="53433">
                  <c:v>8.1279999999999993E-12</c:v>
                </c:pt>
                <c:pt idx="53434">
                  <c:v>8.1360000000000001E-12</c:v>
                </c:pt>
                <c:pt idx="53435">
                  <c:v>8.1360000000000001E-12</c:v>
                </c:pt>
                <c:pt idx="53436">
                  <c:v>8.1319999999999997E-12</c:v>
                </c:pt>
                <c:pt idx="53437">
                  <c:v>8.1310000000000008E-12</c:v>
                </c:pt>
                <c:pt idx="53438">
                  <c:v>8.1349999999999996E-12</c:v>
                </c:pt>
                <c:pt idx="53439">
                  <c:v>8.1379999999999995E-12</c:v>
                </c:pt>
                <c:pt idx="53440">
                  <c:v>8.1340000000000007E-12</c:v>
                </c:pt>
                <c:pt idx="53441">
                  <c:v>8.1609999999999997E-12</c:v>
                </c:pt>
                <c:pt idx="53442">
                  <c:v>8.1549999999999999E-12</c:v>
                </c:pt>
                <c:pt idx="53443">
                  <c:v>8.1579999999999998E-12</c:v>
                </c:pt>
                <c:pt idx="53444">
                  <c:v>8.1579999999999998E-12</c:v>
                </c:pt>
                <c:pt idx="53445">
                  <c:v>8.1630000000000007E-12</c:v>
                </c:pt>
                <c:pt idx="53446">
                  <c:v>8.1669999999999994E-12</c:v>
                </c:pt>
                <c:pt idx="53447">
                  <c:v>8.1820000000000005E-12</c:v>
                </c:pt>
                <c:pt idx="53448">
                  <c:v>8.1890000000000008E-12</c:v>
                </c:pt>
                <c:pt idx="53449">
                  <c:v>8.1989999999999993E-12</c:v>
                </c:pt>
                <c:pt idx="53450">
                  <c:v>8.2010000000000003E-12</c:v>
                </c:pt>
                <c:pt idx="53451">
                  <c:v>8.2059999999999996E-12</c:v>
                </c:pt>
                <c:pt idx="53452">
                  <c:v>8.2189999999999996E-12</c:v>
                </c:pt>
                <c:pt idx="53453">
                  <c:v>8.2270000000000004E-12</c:v>
                </c:pt>
                <c:pt idx="53454">
                  <c:v>8.2189999999999996E-12</c:v>
                </c:pt>
                <c:pt idx="53455">
                  <c:v>8.2340000000000007E-12</c:v>
                </c:pt>
                <c:pt idx="53456">
                  <c:v>8.2409999999999993E-12</c:v>
                </c:pt>
                <c:pt idx="53457">
                  <c:v>8.252E-12</c:v>
                </c:pt>
                <c:pt idx="53458">
                  <c:v>8.2490000000000001E-12</c:v>
                </c:pt>
                <c:pt idx="53459">
                  <c:v>8.2699999999999993E-12</c:v>
                </c:pt>
                <c:pt idx="53460">
                  <c:v>8.2690000000000004E-12</c:v>
                </c:pt>
                <c:pt idx="53461">
                  <c:v>8.2699999999999993E-12</c:v>
                </c:pt>
                <c:pt idx="53462">
                  <c:v>8.2790000000000006E-12</c:v>
                </c:pt>
                <c:pt idx="53463">
                  <c:v>8.2820000000000005E-12</c:v>
                </c:pt>
                <c:pt idx="53464">
                  <c:v>8.2850000000000003E-12</c:v>
                </c:pt>
                <c:pt idx="53465">
                  <c:v>8.3020000000000008E-12</c:v>
                </c:pt>
                <c:pt idx="53466">
                  <c:v>8.3059999999999995E-12</c:v>
                </c:pt>
                <c:pt idx="53467">
                  <c:v>8.3140000000000003E-12</c:v>
                </c:pt>
                <c:pt idx="53468">
                  <c:v>8.3210000000000006E-12</c:v>
                </c:pt>
                <c:pt idx="53469">
                  <c:v>8.3289999999999997E-12</c:v>
                </c:pt>
                <c:pt idx="53470">
                  <c:v>8.3440000000000008E-12</c:v>
                </c:pt>
                <c:pt idx="53471">
                  <c:v>8.3579999999999997E-12</c:v>
                </c:pt>
                <c:pt idx="53472">
                  <c:v>8.3720000000000003E-12</c:v>
                </c:pt>
                <c:pt idx="53473">
                  <c:v>8.3869999999999997E-12</c:v>
                </c:pt>
                <c:pt idx="53474">
                  <c:v>8.3969999999999999E-12</c:v>
                </c:pt>
                <c:pt idx="53475">
                  <c:v>8.3929999999999995E-12</c:v>
                </c:pt>
                <c:pt idx="53476">
                  <c:v>8.3980000000000004E-12</c:v>
                </c:pt>
                <c:pt idx="53477">
                  <c:v>8.4089999999999994E-12</c:v>
                </c:pt>
                <c:pt idx="53478">
                  <c:v>8.4180000000000007E-12</c:v>
                </c:pt>
                <c:pt idx="53479">
                  <c:v>8.4370000000000005E-12</c:v>
                </c:pt>
                <c:pt idx="53480">
                  <c:v>8.4419999999999998E-12</c:v>
                </c:pt>
                <c:pt idx="53481">
                  <c:v>8.4530000000000004E-12</c:v>
                </c:pt>
                <c:pt idx="53482">
                  <c:v>8.4539999999999993E-12</c:v>
                </c:pt>
                <c:pt idx="53483">
                  <c:v>8.4739999999999996E-12</c:v>
                </c:pt>
                <c:pt idx="53484">
                  <c:v>8.4869999999999997E-12</c:v>
                </c:pt>
                <c:pt idx="53485">
                  <c:v>8.5080000000000005E-12</c:v>
                </c:pt>
                <c:pt idx="53486">
                  <c:v>8.5240000000000004E-12</c:v>
                </c:pt>
                <c:pt idx="53487">
                  <c:v>8.5500000000000005E-12</c:v>
                </c:pt>
                <c:pt idx="53488">
                  <c:v>8.5500000000000005E-12</c:v>
                </c:pt>
                <c:pt idx="53489">
                  <c:v>8.5820000000000004E-12</c:v>
                </c:pt>
                <c:pt idx="53490">
                  <c:v>8.6219999999999994E-12</c:v>
                </c:pt>
                <c:pt idx="53491">
                  <c:v>8.6419999999999997E-12</c:v>
                </c:pt>
                <c:pt idx="53492">
                  <c:v>8.6630000000000005E-12</c:v>
                </c:pt>
                <c:pt idx="53493">
                  <c:v>8.6750000000000001E-12</c:v>
                </c:pt>
                <c:pt idx="53494">
                  <c:v>8.6699999999999992E-12</c:v>
                </c:pt>
                <c:pt idx="53495">
                  <c:v>8.6860000000000008E-12</c:v>
                </c:pt>
                <c:pt idx="53496">
                  <c:v>8.6969999999999998E-12</c:v>
                </c:pt>
                <c:pt idx="53497">
                  <c:v>8.7110000000000003E-12</c:v>
                </c:pt>
                <c:pt idx="53498">
                  <c:v>8.7259999999999998E-12</c:v>
                </c:pt>
                <c:pt idx="53499">
                  <c:v>8.7210000000000005E-12</c:v>
                </c:pt>
                <c:pt idx="53500">
                  <c:v>8.733E-12</c:v>
                </c:pt>
                <c:pt idx="53501">
                  <c:v>8.749E-12</c:v>
                </c:pt>
                <c:pt idx="53502">
                  <c:v>8.7479999999999995E-12</c:v>
                </c:pt>
                <c:pt idx="53503">
                  <c:v>8.7649999999999999E-12</c:v>
                </c:pt>
                <c:pt idx="53504">
                  <c:v>8.7720000000000002E-12</c:v>
                </c:pt>
                <c:pt idx="53505">
                  <c:v>8.7950000000000004E-12</c:v>
                </c:pt>
                <c:pt idx="53506">
                  <c:v>8.7939999999999999E-12</c:v>
                </c:pt>
                <c:pt idx="53507">
                  <c:v>8.8080000000000004E-12</c:v>
                </c:pt>
                <c:pt idx="53508">
                  <c:v>8.8249999999999993E-12</c:v>
                </c:pt>
                <c:pt idx="53509">
                  <c:v>8.8419999999999997E-12</c:v>
                </c:pt>
                <c:pt idx="53510">
                  <c:v>8.8560000000000002E-12</c:v>
                </c:pt>
                <c:pt idx="53511">
                  <c:v>8.875E-12</c:v>
                </c:pt>
                <c:pt idx="53512">
                  <c:v>8.8820000000000003E-12</c:v>
                </c:pt>
                <c:pt idx="53513">
                  <c:v>8.8980000000000003E-12</c:v>
                </c:pt>
                <c:pt idx="53514">
                  <c:v>8.8969999999999998E-12</c:v>
                </c:pt>
                <c:pt idx="53515">
                  <c:v>8.904E-12</c:v>
                </c:pt>
                <c:pt idx="53516">
                  <c:v>8.9129999999999997E-12</c:v>
                </c:pt>
                <c:pt idx="53517">
                  <c:v>8.9110000000000003E-12</c:v>
                </c:pt>
                <c:pt idx="53518">
                  <c:v>8.92E-12</c:v>
                </c:pt>
                <c:pt idx="53519">
                  <c:v>8.9359999999999999E-12</c:v>
                </c:pt>
                <c:pt idx="53520">
                  <c:v>8.9389999999999998E-12</c:v>
                </c:pt>
                <c:pt idx="53521">
                  <c:v>8.9560000000000002E-12</c:v>
                </c:pt>
                <c:pt idx="53522">
                  <c:v>8.9690000000000003E-12</c:v>
                </c:pt>
                <c:pt idx="53523">
                  <c:v>8.9769999999999994E-12</c:v>
                </c:pt>
                <c:pt idx="53524">
                  <c:v>8.9880000000000001E-12</c:v>
                </c:pt>
                <c:pt idx="53525">
                  <c:v>9.0069999999999999E-12</c:v>
                </c:pt>
                <c:pt idx="53526">
                  <c:v>9.0189999999999994E-12</c:v>
                </c:pt>
                <c:pt idx="53527">
                  <c:v>9.0400000000000003E-12</c:v>
                </c:pt>
                <c:pt idx="53528">
                  <c:v>9.0509999999999993E-12</c:v>
                </c:pt>
                <c:pt idx="53529">
                  <c:v>9.0639999999999993E-12</c:v>
                </c:pt>
                <c:pt idx="53530">
                  <c:v>9.0649999999999998E-12</c:v>
                </c:pt>
                <c:pt idx="53531">
                  <c:v>9.075E-12</c:v>
                </c:pt>
                <c:pt idx="53532">
                  <c:v>9.0860000000000007E-12</c:v>
                </c:pt>
                <c:pt idx="53533">
                  <c:v>9.1020000000000006E-12</c:v>
                </c:pt>
                <c:pt idx="53534">
                  <c:v>9.1080000000000004E-12</c:v>
                </c:pt>
                <c:pt idx="53535">
                  <c:v>9.1229999999999998E-12</c:v>
                </c:pt>
                <c:pt idx="53536">
                  <c:v>9.1289999999999996E-12</c:v>
                </c:pt>
                <c:pt idx="53537">
                  <c:v>9.1500000000000004E-12</c:v>
                </c:pt>
                <c:pt idx="53538">
                  <c:v>9.1549999999999997E-12</c:v>
                </c:pt>
                <c:pt idx="53539">
                  <c:v>9.1609999999999994E-12</c:v>
                </c:pt>
                <c:pt idx="53540">
                  <c:v>9.1739999999999995E-12</c:v>
                </c:pt>
                <c:pt idx="53541">
                  <c:v>9.1890000000000005E-12</c:v>
                </c:pt>
                <c:pt idx="53542">
                  <c:v>9.1950000000000003E-12</c:v>
                </c:pt>
                <c:pt idx="53543">
                  <c:v>9.1960000000000008E-12</c:v>
                </c:pt>
                <c:pt idx="53544">
                  <c:v>9.1999999999999996E-12</c:v>
                </c:pt>
                <c:pt idx="53545">
                  <c:v>9.2110000000000002E-12</c:v>
                </c:pt>
                <c:pt idx="53546">
                  <c:v>9.2229999999999998E-12</c:v>
                </c:pt>
                <c:pt idx="53547">
                  <c:v>9.2410000000000007E-12</c:v>
                </c:pt>
                <c:pt idx="53548">
                  <c:v>9.2449999999999995E-12</c:v>
                </c:pt>
                <c:pt idx="53549">
                  <c:v>9.2479999999999994E-12</c:v>
                </c:pt>
                <c:pt idx="53550">
                  <c:v>9.2540000000000008E-12</c:v>
                </c:pt>
                <c:pt idx="53551">
                  <c:v>9.2619999999999999E-12</c:v>
                </c:pt>
                <c:pt idx="53552">
                  <c:v>9.2760000000000005E-12</c:v>
                </c:pt>
                <c:pt idx="53553">
                  <c:v>9.2839999999999996E-12</c:v>
                </c:pt>
                <c:pt idx="53554">
                  <c:v>9.2929999999999993E-12</c:v>
                </c:pt>
                <c:pt idx="53555">
                  <c:v>9.2939999999999998E-12</c:v>
                </c:pt>
                <c:pt idx="53556">
                  <c:v>9.3150000000000006E-12</c:v>
                </c:pt>
                <c:pt idx="53557">
                  <c:v>9.3219999999999993E-12</c:v>
                </c:pt>
                <c:pt idx="53558">
                  <c:v>9.3259999999999996E-12</c:v>
                </c:pt>
                <c:pt idx="53559">
                  <c:v>9.3280000000000006E-12</c:v>
                </c:pt>
                <c:pt idx="53560">
                  <c:v>9.3310000000000005E-12</c:v>
                </c:pt>
                <c:pt idx="53561">
                  <c:v>9.3389999999999997E-12</c:v>
                </c:pt>
                <c:pt idx="53562">
                  <c:v>9.3370000000000003E-12</c:v>
                </c:pt>
                <c:pt idx="53563">
                  <c:v>9.3549999999999996E-12</c:v>
                </c:pt>
                <c:pt idx="53564">
                  <c:v>9.3649999999999998E-12</c:v>
                </c:pt>
                <c:pt idx="53565">
                  <c:v>9.3809999999999997E-12</c:v>
                </c:pt>
                <c:pt idx="53566">
                  <c:v>9.3920000000000004E-12</c:v>
                </c:pt>
                <c:pt idx="53567">
                  <c:v>9.3999999999999995E-12</c:v>
                </c:pt>
                <c:pt idx="53568">
                  <c:v>9.4099999999999997E-12</c:v>
                </c:pt>
                <c:pt idx="53569">
                  <c:v>9.4240000000000002E-12</c:v>
                </c:pt>
                <c:pt idx="53570">
                  <c:v>9.4340000000000004E-12</c:v>
                </c:pt>
                <c:pt idx="53571">
                  <c:v>9.4400000000000002E-12</c:v>
                </c:pt>
                <c:pt idx="53572">
                  <c:v>9.4419999999999996E-12</c:v>
                </c:pt>
                <c:pt idx="53573">
                  <c:v>9.4609999999999994E-12</c:v>
                </c:pt>
                <c:pt idx="53574">
                  <c:v>9.4609999999999994E-12</c:v>
                </c:pt>
                <c:pt idx="53575">
                  <c:v>9.4779999999999998E-12</c:v>
                </c:pt>
                <c:pt idx="53576">
                  <c:v>9.4709999999999995E-12</c:v>
                </c:pt>
                <c:pt idx="53577">
                  <c:v>9.4820000000000002E-12</c:v>
                </c:pt>
                <c:pt idx="53578">
                  <c:v>9.4920000000000003E-12</c:v>
                </c:pt>
                <c:pt idx="53579">
                  <c:v>9.4920000000000003E-12</c:v>
                </c:pt>
                <c:pt idx="53580">
                  <c:v>9.4969999999999996E-12</c:v>
                </c:pt>
                <c:pt idx="53581">
                  <c:v>9.5080000000000003E-12</c:v>
                </c:pt>
                <c:pt idx="53582">
                  <c:v>9.5140000000000001E-12</c:v>
                </c:pt>
                <c:pt idx="53583">
                  <c:v>9.5229999999999997E-12</c:v>
                </c:pt>
                <c:pt idx="53584">
                  <c:v>9.5229999999999997E-12</c:v>
                </c:pt>
                <c:pt idx="53585">
                  <c:v>9.5199999999999998E-12</c:v>
                </c:pt>
                <c:pt idx="53586">
                  <c:v>9.5349999999999993E-12</c:v>
                </c:pt>
                <c:pt idx="53587">
                  <c:v>9.5489999999999998E-12</c:v>
                </c:pt>
                <c:pt idx="53588">
                  <c:v>9.5510000000000008E-12</c:v>
                </c:pt>
                <c:pt idx="53589">
                  <c:v>9.5670000000000007E-12</c:v>
                </c:pt>
                <c:pt idx="53590">
                  <c:v>9.5649999999999997E-12</c:v>
                </c:pt>
                <c:pt idx="53591">
                  <c:v>9.5820000000000002E-12</c:v>
                </c:pt>
                <c:pt idx="53592">
                  <c:v>9.5769999999999993E-12</c:v>
                </c:pt>
                <c:pt idx="53593">
                  <c:v>9.5739999999999994E-12</c:v>
                </c:pt>
                <c:pt idx="53594">
                  <c:v>9.5850000000000001E-12</c:v>
                </c:pt>
                <c:pt idx="53595">
                  <c:v>9.5969999999999996E-12</c:v>
                </c:pt>
                <c:pt idx="53596">
                  <c:v>9.5980000000000001E-12</c:v>
                </c:pt>
                <c:pt idx="53597">
                  <c:v>9.6150000000000005E-12</c:v>
                </c:pt>
                <c:pt idx="53598">
                  <c:v>9.614E-12</c:v>
                </c:pt>
                <c:pt idx="53599">
                  <c:v>9.6059999999999993E-12</c:v>
                </c:pt>
                <c:pt idx="53600">
                  <c:v>9.6189999999999993E-12</c:v>
                </c:pt>
                <c:pt idx="53601">
                  <c:v>9.6240000000000002E-12</c:v>
                </c:pt>
                <c:pt idx="53602">
                  <c:v>9.6340000000000003E-12</c:v>
                </c:pt>
                <c:pt idx="53603">
                  <c:v>9.6389999999999996E-12</c:v>
                </c:pt>
                <c:pt idx="53604">
                  <c:v>9.6250000000000007E-12</c:v>
                </c:pt>
                <c:pt idx="53605">
                  <c:v>9.6370000000000002E-12</c:v>
                </c:pt>
                <c:pt idx="53606">
                  <c:v>9.6410000000000006E-12</c:v>
                </c:pt>
                <c:pt idx="53607">
                  <c:v>9.6560000000000001E-12</c:v>
                </c:pt>
                <c:pt idx="53608">
                  <c:v>9.6600000000000004E-12</c:v>
                </c:pt>
                <c:pt idx="53609">
                  <c:v>9.6730000000000005E-12</c:v>
                </c:pt>
                <c:pt idx="53610">
                  <c:v>9.6649999999999997E-12</c:v>
                </c:pt>
                <c:pt idx="53611">
                  <c:v>9.6639999999999992E-12</c:v>
                </c:pt>
                <c:pt idx="53612">
                  <c:v>9.6690000000000001E-12</c:v>
                </c:pt>
                <c:pt idx="53613">
                  <c:v>9.6779999999999998E-12</c:v>
                </c:pt>
                <c:pt idx="53614">
                  <c:v>9.6709999999999995E-12</c:v>
                </c:pt>
                <c:pt idx="53615">
                  <c:v>9.6779999999999998E-12</c:v>
                </c:pt>
                <c:pt idx="53616">
                  <c:v>9.6790000000000003E-12</c:v>
                </c:pt>
                <c:pt idx="53617">
                  <c:v>9.6920000000000003E-12</c:v>
                </c:pt>
                <c:pt idx="53618">
                  <c:v>9.6779999999999998E-12</c:v>
                </c:pt>
                <c:pt idx="53619">
                  <c:v>9.6909999999999998E-12</c:v>
                </c:pt>
                <c:pt idx="53620">
                  <c:v>9.6920000000000003E-12</c:v>
                </c:pt>
                <c:pt idx="53621">
                  <c:v>9.701E-12</c:v>
                </c:pt>
                <c:pt idx="53622">
                  <c:v>9.6999999999999995E-12</c:v>
                </c:pt>
                <c:pt idx="53623">
                  <c:v>9.7129999999999995E-12</c:v>
                </c:pt>
                <c:pt idx="53624">
                  <c:v>9.7110000000000001E-12</c:v>
                </c:pt>
                <c:pt idx="53625">
                  <c:v>9.7020000000000005E-12</c:v>
                </c:pt>
                <c:pt idx="53626">
                  <c:v>9.7080000000000002E-12</c:v>
                </c:pt>
                <c:pt idx="53627">
                  <c:v>9.7229999999999997E-12</c:v>
                </c:pt>
                <c:pt idx="53628">
                  <c:v>9.7199999999999998E-12</c:v>
                </c:pt>
                <c:pt idx="53629">
                  <c:v>9.7240000000000002E-12</c:v>
                </c:pt>
                <c:pt idx="53630">
                  <c:v>9.7169999999999999E-12</c:v>
                </c:pt>
                <c:pt idx="53631">
                  <c:v>9.7210000000000003E-12</c:v>
                </c:pt>
                <c:pt idx="53632">
                  <c:v>9.7289999999999994E-12</c:v>
                </c:pt>
                <c:pt idx="53633">
                  <c:v>9.7389999999999996E-12</c:v>
                </c:pt>
                <c:pt idx="53634">
                  <c:v>9.7319999999999993E-12</c:v>
                </c:pt>
                <c:pt idx="53635">
                  <c:v>9.7400000000000001E-12</c:v>
                </c:pt>
                <c:pt idx="53636">
                  <c:v>9.7349999999999992E-12</c:v>
                </c:pt>
                <c:pt idx="53637">
                  <c:v>9.7449999999999994E-12</c:v>
                </c:pt>
                <c:pt idx="53638">
                  <c:v>9.7349999999999992E-12</c:v>
                </c:pt>
                <c:pt idx="53639">
                  <c:v>9.7470000000000004E-12</c:v>
                </c:pt>
                <c:pt idx="53640">
                  <c:v>9.7479999999999993E-12</c:v>
                </c:pt>
                <c:pt idx="53641">
                  <c:v>9.7470000000000004E-12</c:v>
                </c:pt>
                <c:pt idx="53642">
                  <c:v>9.7289999999999994E-12</c:v>
                </c:pt>
                <c:pt idx="53643">
                  <c:v>9.7280000000000006E-12</c:v>
                </c:pt>
                <c:pt idx="53644">
                  <c:v>9.7299999999999999E-12</c:v>
                </c:pt>
                <c:pt idx="53645">
                  <c:v>9.7440000000000005E-12</c:v>
                </c:pt>
                <c:pt idx="53646">
                  <c:v>9.7240000000000002E-12</c:v>
                </c:pt>
                <c:pt idx="53647">
                  <c:v>9.7289999999999994E-12</c:v>
                </c:pt>
                <c:pt idx="53648">
                  <c:v>9.7380000000000007E-12</c:v>
                </c:pt>
                <c:pt idx="53649">
                  <c:v>9.7410000000000006E-12</c:v>
                </c:pt>
                <c:pt idx="53650">
                  <c:v>9.7340000000000003E-12</c:v>
                </c:pt>
                <c:pt idx="53651">
                  <c:v>9.7270000000000001E-12</c:v>
                </c:pt>
                <c:pt idx="53652">
                  <c:v>9.7169999999999999E-12</c:v>
                </c:pt>
                <c:pt idx="53653">
                  <c:v>9.7169999999999999E-12</c:v>
                </c:pt>
                <c:pt idx="53654">
                  <c:v>9.7129999999999995E-12</c:v>
                </c:pt>
                <c:pt idx="53655">
                  <c:v>9.6980000000000001E-12</c:v>
                </c:pt>
                <c:pt idx="53656">
                  <c:v>9.7029999999999993E-12</c:v>
                </c:pt>
                <c:pt idx="53657">
                  <c:v>9.6999999999999995E-12</c:v>
                </c:pt>
                <c:pt idx="53658">
                  <c:v>9.6839999999999995E-12</c:v>
                </c:pt>
                <c:pt idx="53659">
                  <c:v>9.6809999999999996E-12</c:v>
                </c:pt>
                <c:pt idx="53660">
                  <c:v>9.6760000000000004E-12</c:v>
                </c:pt>
                <c:pt idx="53661">
                  <c:v>9.6779999999999998E-12</c:v>
                </c:pt>
                <c:pt idx="53662">
                  <c:v>9.6670000000000007E-12</c:v>
                </c:pt>
                <c:pt idx="53663">
                  <c:v>9.6609999999999993E-12</c:v>
                </c:pt>
                <c:pt idx="53664">
                  <c:v>9.6660000000000002E-12</c:v>
                </c:pt>
                <c:pt idx="53665">
                  <c:v>9.6690000000000001E-12</c:v>
                </c:pt>
                <c:pt idx="53666">
                  <c:v>9.6560000000000001E-12</c:v>
                </c:pt>
                <c:pt idx="53667">
                  <c:v>9.6519999999999997E-12</c:v>
                </c:pt>
                <c:pt idx="53668">
                  <c:v>9.643E-12</c:v>
                </c:pt>
                <c:pt idx="53669">
                  <c:v>9.6359999999999997E-12</c:v>
                </c:pt>
                <c:pt idx="53670">
                  <c:v>9.6270000000000001E-12</c:v>
                </c:pt>
                <c:pt idx="53671">
                  <c:v>9.6250000000000007E-12</c:v>
                </c:pt>
                <c:pt idx="53672">
                  <c:v>9.6150000000000005E-12</c:v>
                </c:pt>
                <c:pt idx="53673">
                  <c:v>9.6280000000000006E-12</c:v>
                </c:pt>
                <c:pt idx="53674">
                  <c:v>9.614E-12</c:v>
                </c:pt>
                <c:pt idx="53675">
                  <c:v>9.6090000000000008E-12</c:v>
                </c:pt>
                <c:pt idx="53676">
                  <c:v>9.5990000000000006E-12</c:v>
                </c:pt>
                <c:pt idx="53677">
                  <c:v>9.6020000000000005E-12</c:v>
                </c:pt>
                <c:pt idx="53678">
                  <c:v>9.6020000000000005E-12</c:v>
                </c:pt>
                <c:pt idx="53679">
                  <c:v>9.5869999999999994E-12</c:v>
                </c:pt>
                <c:pt idx="53680">
                  <c:v>9.5779999999999998E-12</c:v>
                </c:pt>
                <c:pt idx="53681">
                  <c:v>9.5790000000000003E-12</c:v>
                </c:pt>
                <c:pt idx="53682">
                  <c:v>9.5639999999999992E-12</c:v>
                </c:pt>
                <c:pt idx="53683">
                  <c:v>9.5570000000000006E-12</c:v>
                </c:pt>
                <c:pt idx="53684">
                  <c:v>9.5400000000000001E-12</c:v>
                </c:pt>
                <c:pt idx="53685">
                  <c:v>9.5359999999999998E-12</c:v>
                </c:pt>
                <c:pt idx="53686">
                  <c:v>9.5289999999999995E-12</c:v>
                </c:pt>
                <c:pt idx="53687">
                  <c:v>9.5250000000000007E-12</c:v>
                </c:pt>
                <c:pt idx="53688">
                  <c:v>9.5199999999999998E-12</c:v>
                </c:pt>
                <c:pt idx="53689">
                  <c:v>9.5289999999999995E-12</c:v>
                </c:pt>
                <c:pt idx="53690">
                  <c:v>9.5169999999999999E-12</c:v>
                </c:pt>
                <c:pt idx="53691">
                  <c:v>9.5069999999999998E-12</c:v>
                </c:pt>
                <c:pt idx="53692">
                  <c:v>9.4939999999999997E-12</c:v>
                </c:pt>
                <c:pt idx="53693">
                  <c:v>9.488E-12</c:v>
                </c:pt>
                <c:pt idx="53694">
                  <c:v>9.4899999999999993E-12</c:v>
                </c:pt>
                <c:pt idx="53695">
                  <c:v>9.4850000000000001E-12</c:v>
                </c:pt>
                <c:pt idx="53696">
                  <c:v>9.4769999999999993E-12</c:v>
                </c:pt>
                <c:pt idx="53697">
                  <c:v>9.4649999999999998E-12</c:v>
                </c:pt>
                <c:pt idx="53698">
                  <c:v>9.4519999999999997E-12</c:v>
                </c:pt>
                <c:pt idx="53699">
                  <c:v>9.4449999999999994E-12</c:v>
                </c:pt>
                <c:pt idx="53700">
                  <c:v>9.4340000000000004E-12</c:v>
                </c:pt>
                <c:pt idx="53701">
                  <c:v>9.4349999999999993E-12</c:v>
                </c:pt>
                <c:pt idx="53702">
                  <c:v>9.4410000000000007E-12</c:v>
                </c:pt>
                <c:pt idx="53703">
                  <c:v>9.4400000000000002E-12</c:v>
                </c:pt>
                <c:pt idx="53704">
                  <c:v>9.4159999999999995E-12</c:v>
                </c:pt>
                <c:pt idx="53705">
                  <c:v>9.4099999999999997E-12</c:v>
                </c:pt>
                <c:pt idx="53706">
                  <c:v>9.3950000000000003E-12</c:v>
                </c:pt>
                <c:pt idx="53707">
                  <c:v>9.3969999999999996E-12</c:v>
                </c:pt>
                <c:pt idx="53708">
                  <c:v>9.3929999999999993E-12</c:v>
                </c:pt>
                <c:pt idx="53709">
                  <c:v>9.3799999999999992E-12</c:v>
                </c:pt>
                <c:pt idx="53710">
                  <c:v>9.3549999999999996E-12</c:v>
                </c:pt>
                <c:pt idx="53711">
                  <c:v>9.3489999999999998E-12</c:v>
                </c:pt>
                <c:pt idx="53712">
                  <c:v>9.3340000000000004E-12</c:v>
                </c:pt>
                <c:pt idx="53713">
                  <c:v>9.3410000000000007E-12</c:v>
                </c:pt>
                <c:pt idx="53714">
                  <c:v>9.3159999999999995E-12</c:v>
                </c:pt>
                <c:pt idx="53715">
                  <c:v>9.3050000000000004E-12</c:v>
                </c:pt>
                <c:pt idx="53716">
                  <c:v>9.2850000000000001E-12</c:v>
                </c:pt>
                <c:pt idx="53717">
                  <c:v>9.275E-12</c:v>
                </c:pt>
                <c:pt idx="53718">
                  <c:v>9.2660000000000003E-12</c:v>
                </c:pt>
                <c:pt idx="53719">
                  <c:v>9.2639999999999993E-12</c:v>
                </c:pt>
                <c:pt idx="53720">
                  <c:v>9.2649999999999998E-12</c:v>
                </c:pt>
                <c:pt idx="53721">
                  <c:v>9.2519999999999998E-12</c:v>
                </c:pt>
                <c:pt idx="53722">
                  <c:v>9.2370000000000003E-12</c:v>
                </c:pt>
                <c:pt idx="53723">
                  <c:v>9.2440000000000006E-12</c:v>
                </c:pt>
                <c:pt idx="53724">
                  <c:v>9.2259999999999997E-12</c:v>
                </c:pt>
                <c:pt idx="53725">
                  <c:v>9.2120000000000007E-12</c:v>
                </c:pt>
                <c:pt idx="53726">
                  <c:v>9.1869999999999995E-12</c:v>
                </c:pt>
                <c:pt idx="53727">
                  <c:v>9.1790000000000004E-12</c:v>
                </c:pt>
                <c:pt idx="53728">
                  <c:v>9.1579999999999995E-12</c:v>
                </c:pt>
                <c:pt idx="53729">
                  <c:v>9.1449999999999995E-12</c:v>
                </c:pt>
                <c:pt idx="53730">
                  <c:v>9.1340000000000005E-12</c:v>
                </c:pt>
                <c:pt idx="53731">
                  <c:v>9.1430000000000001E-12</c:v>
                </c:pt>
                <c:pt idx="53732">
                  <c:v>9.1270000000000002E-12</c:v>
                </c:pt>
                <c:pt idx="53733">
                  <c:v>9.1059999999999994E-12</c:v>
                </c:pt>
                <c:pt idx="53734">
                  <c:v>9.088E-12</c:v>
                </c:pt>
                <c:pt idx="53735">
                  <c:v>9.0830000000000008E-12</c:v>
                </c:pt>
                <c:pt idx="53736">
                  <c:v>9.0760000000000005E-12</c:v>
                </c:pt>
                <c:pt idx="53737">
                  <c:v>9.0690000000000002E-12</c:v>
                </c:pt>
                <c:pt idx="53738">
                  <c:v>9.0600000000000006E-12</c:v>
                </c:pt>
                <c:pt idx="53739">
                  <c:v>9.0449999999999995E-12</c:v>
                </c:pt>
                <c:pt idx="53740">
                  <c:v>9.0270000000000002E-12</c:v>
                </c:pt>
                <c:pt idx="53741">
                  <c:v>9.0229999999999998E-12</c:v>
                </c:pt>
                <c:pt idx="53742">
                  <c:v>9.004E-12</c:v>
                </c:pt>
                <c:pt idx="53743">
                  <c:v>8.9980000000000002E-12</c:v>
                </c:pt>
                <c:pt idx="53744">
                  <c:v>9.0010000000000001E-12</c:v>
                </c:pt>
                <c:pt idx="53745">
                  <c:v>8.9959999999999992E-12</c:v>
                </c:pt>
                <c:pt idx="53746">
                  <c:v>8.9869999999999996E-12</c:v>
                </c:pt>
                <c:pt idx="53747">
                  <c:v>8.9790000000000004E-12</c:v>
                </c:pt>
                <c:pt idx="53748">
                  <c:v>8.9869999999999996E-12</c:v>
                </c:pt>
                <c:pt idx="53749">
                  <c:v>8.9839999999999997E-12</c:v>
                </c:pt>
                <c:pt idx="53750">
                  <c:v>8.9609999999999995E-12</c:v>
                </c:pt>
                <c:pt idx="53751">
                  <c:v>8.9449999999999995E-12</c:v>
                </c:pt>
                <c:pt idx="53752">
                  <c:v>8.9419999999999997E-12</c:v>
                </c:pt>
                <c:pt idx="53753">
                  <c:v>8.9259999999999997E-12</c:v>
                </c:pt>
                <c:pt idx="53754">
                  <c:v>8.8959999999999993E-12</c:v>
                </c:pt>
                <c:pt idx="53755">
                  <c:v>8.8829999999999992E-12</c:v>
                </c:pt>
                <c:pt idx="53756">
                  <c:v>8.8660000000000004E-12</c:v>
                </c:pt>
                <c:pt idx="53757">
                  <c:v>8.8779999999999999E-12</c:v>
                </c:pt>
                <c:pt idx="53758">
                  <c:v>8.8590000000000001E-12</c:v>
                </c:pt>
                <c:pt idx="53759">
                  <c:v>8.8310000000000006E-12</c:v>
                </c:pt>
                <c:pt idx="53760">
                  <c:v>8.8189999999999995E-12</c:v>
                </c:pt>
                <c:pt idx="53761">
                  <c:v>8.8300000000000001E-12</c:v>
                </c:pt>
                <c:pt idx="53762">
                  <c:v>8.8150000000000007E-12</c:v>
                </c:pt>
                <c:pt idx="53763">
                  <c:v>8.8050000000000005E-12</c:v>
                </c:pt>
                <c:pt idx="53764">
                  <c:v>8.7809999999999998E-12</c:v>
                </c:pt>
                <c:pt idx="53765">
                  <c:v>8.778E-12</c:v>
                </c:pt>
                <c:pt idx="53766">
                  <c:v>8.7750000000000001E-12</c:v>
                </c:pt>
                <c:pt idx="53767">
                  <c:v>8.762E-12</c:v>
                </c:pt>
                <c:pt idx="53768">
                  <c:v>8.7400000000000003E-12</c:v>
                </c:pt>
                <c:pt idx="53769">
                  <c:v>8.7259999999999998E-12</c:v>
                </c:pt>
                <c:pt idx="53770">
                  <c:v>8.6999999999999997E-12</c:v>
                </c:pt>
                <c:pt idx="53771">
                  <c:v>8.6880000000000001E-12</c:v>
                </c:pt>
                <c:pt idx="53772">
                  <c:v>8.6839999999999998E-12</c:v>
                </c:pt>
                <c:pt idx="53773">
                  <c:v>8.6799999999999994E-12</c:v>
                </c:pt>
                <c:pt idx="53774">
                  <c:v>8.6630000000000005E-12</c:v>
                </c:pt>
                <c:pt idx="53775">
                  <c:v>8.6440000000000007E-12</c:v>
                </c:pt>
                <c:pt idx="53776">
                  <c:v>8.6370000000000005E-12</c:v>
                </c:pt>
                <c:pt idx="53777">
                  <c:v>8.6270000000000003E-12</c:v>
                </c:pt>
                <c:pt idx="53778">
                  <c:v>8.6150000000000008E-12</c:v>
                </c:pt>
                <c:pt idx="53779">
                  <c:v>8.6040000000000001E-12</c:v>
                </c:pt>
                <c:pt idx="53780">
                  <c:v>8.5860000000000008E-12</c:v>
                </c:pt>
                <c:pt idx="53781">
                  <c:v>8.5820000000000004E-12</c:v>
                </c:pt>
                <c:pt idx="53782">
                  <c:v>8.5609999999999996E-12</c:v>
                </c:pt>
                <c:pt idx="53783">
                  <c:v>8.5579999999999997E-12</c:v>
                </c:pt>
                <c:pt idx="53784">
                  <c:v>8.5440000000000008E-12</c:v>
                </c:pt>
                <c:pt idx="53785">
                  <c:v>8.5470000000000006E-12</c:v>
                </c:pt>
                <c:pt idx="53786">
                  <c:v>8.5449999999999996E-12</c:v>
                </c:pt>
                <c:pt idx="53787">
                  <c:v>8.5379999999999994E-12</c:v>
                </c:pt>
                <c:pt idx="53788">
                  <c:v>8.5289999999999997E-12</c:v>
                </c:pt>
                <c:pt idx="53789">
                  <c:v>8.5370000000000005E-12</c:v>
                </c:pt>
                <c:pt idx="53790">
                  <c:v>8.5219999999999994E-12</c:v>
                </c:pt>
                <c:pt idx="53791">
                  <c:v>8.52E-12</c:v>
                </c:pt>
                <c:pt idx="53792">
                  <c:v>8.5159999999999997E-12</c:v>
                </c:pt>
                <c:pt idx="53793">
                  <c:v>8.5140000000000003E-12</c:v>
                </c:pt>
                <c:pt idx="53794">
                  <c:v>8.5020000000000007E-12</c:v>
                </c:pt>
                <c:pt idx="53795">
                  <c:v>8.4969999999999998E-12</c:v>
                </c:pt>
                <c:pt idx="53796">
                  <c:v>8.4980000000000003E-12</c:v>
                </c:pt>
                <c:pt idx="53797">
                  <c:v>8.4989999999999992E-12</c:v>
                </c:pt>
                <c:pt idx="53798">
                  <c:v>8.4790000000000005E-12</c:v>
                </c:pt>
                <c:pt idx="53799">
                  <c:v>8.4839999999999998E-12</c:v>
                </c:pt>
                <c:pt idx="53800">
                  <c:v>8.4750000000000001E-12</c:v>
                </c:pt>
                <c:pt idx="53801">
                  <c:v>8.4639999999999995E-12</c:v>
                </c:pt>
                <c:pt idx="53802">
                  <c:v>8.4409999999999993E-12</c:v>
                </c:pt>
                <c:pt idx="53803">
                  <c:v>8.4379999999999994E-12</c:v>
                </c:pt>
                <c:pt idx="53804">
                  <c:v>8.4259999999999998E-12</c:v>
                </c:pt>
                <c:pt idx="53805">
                  <c:v>8.4389999999999999E-12</c:v>
                </c:pt>
                <c:pt idx="53806">
                  <c:v>8.4310000000000007E-12</c:v>
                </c:pt>
                <c:pt idx="53807">
                  <c:v>8.4409999999999993E-12</c:v>
                </c:pt>
                <c:pt idx="53808">
                  <c:v>8.4330000000000001E-12</c:v>
                </c:pt>
                <c:pt idx="53809">
                  <c:v>8.4330000000000001E-12</c:v>
                </c:pt>
                <c:pt idx="53810">
                  <c:v>8.4259999999999998E-12</c:v>
                </c:pt>
                <c:pt idx="53811">
                  <c:v>8.4180000000000007E-12</c:v>
                </c:pt>
                <c:pt idx="53812">
                  <c:v>8.4089999999999994E-12</c:v>
                </c:pt>
                <c:pt idx="53813">
                  <c:v>8.4099999999999999E-12</c:v>
                </c:pt>
                <c:pt idx="53814">
                  <c:v>8.3989999999999992E-12</c:v>
                </c:pt>
                <c:pt idx="53815">
                  <c:v>8.3929999999999995E-12</c:v>
                </c:pt>
                <c:pt idx="53816">
                  <c:v>8.3899999999999996E-12</c:v>
                </c:pt>
                <c:pt idx="53817">
                  <c:v>8.3989999999999992E-12</c:v>
                </c:pt>
                <c:pt idx="53818">
                  <c:v>8.3859999999999992E-12</c:v>
                </c:pt>
                <c:pt idx="53819">
                  <c:v>8.3929999999999995E-12</c:v>
                </c:pt>
                <c:pt idx="53820">
                  <c:v>8.394E-12</c:v>
                </c:pt>
                <c:pt idx="53821">
                  <c:v>8.3969999999999999E-12</c:v>
                </c:pt>
                <c:pt idx="53822">
                  <c:v>8.3950000000000005E-12</c:v>
                </c:pt>
                <c:pt idx="53823">
                  <c:v>8.3899999999999996E-12</c:v>
                </c:pt>
                <c:pt idx="53824">
                  <c:v>8.3929999999999995E-12</c:v>
                </c:pt>
                <c:pt idx="53825">
                  <c:v>8.3890000000000007E-12</c:v>
                </c:pt>
                <c:pt idx="53826">
                  <c:v>8.3910000000000001E-12</c:v>
                </c:pt>
                <c:pt idx="53827">
                  <c:v>8.3999999999999998E-12</c:v>
                </c:pt>
                <c:pt idx="53828">
                  <c:v>8.3950000000000005E-12</c:v>
                </c:pt>
                <c:pt idx="53829">
                  <c:v>8.3989999999999992E-12</c:v>
                </c:pt>
                <c:pt idx="53830">
                  <c:v>8.3929999999999995E-12</c:v>
                </c:pt>
                <c:pt idx="53831">
                  <c:v>8.3959999999999994E-12</c:v>
                </c:pt>
                <c:pt idx="53832">
                  <c:v>8.3980000000000004E-12</c:v>
                </c:pt>
                <c:pt idx="53833">
                  <c:v>8.4029999999999996E-12</c:v>
                </c:pt>
                <c:pt idx="53834">
                  <c:v>8.4020000000000008E-12</c:v>
                </c:pt>
                <c:pt idx="53835">
                  <c:v>8.4010000000000003E-12</c:v>
                </c:pt>
                <c:pt idx="53836">
                  <c:v>8.3980000000000004E-12</c:v>
                </c:pt>
                <c:pt idx="53837">
                  <c:v>8.3999999999999998E-12</c:v>
                </c:pt>
                <c:pt idx="53838">
                  <c:v>8.3989999999999992E-12</c:v>
                </c:pt>
                <c:pt idx="53839">
                  <c:v>8.4129999999999998E-12</c:v>
                </c:pt>
                <c:pt idx="53840">
                  <c:v>8.4189999999999996E-12</c:v>
                </c:pt>
                <c:pt idx="53841">
                  <c:v>8.4270000000000003E-12</c:v>
                </c:pt>
                <c:pt idx="53842">
                  <c:v>8.4119999999999993E-12</c:v>
                </c:pt>
                <c:pt idx="53843">
                  <c:v>8.4259999999999998E-12</c:v>
                </c:pt>
                <c:pt idx="53844">
                  <c:v>8.4289999999999997E-12</c:v>
                </c:pt>
                <c:pt idx="53845">
                  <c:v>8.4370000000000005E-12</c:v>
                </c:pt>
                <c:pt idx="53846">
                  <c:v>8.4460000000000002E-12</c:v>
                </c:pt>
                <c:pt idx="53847">
                  <c:v>8.4539999999999993E-12</c:v>
                </c:pt>
                <c:pt idx="53848">
                  <c:v>8.4509999999999994E-12</c:v>
                </c:pt>
                <c:pt idx="53849">
                  <c:v>8.4660000000000005E-12</c:v>
                </c:pt>
                <c:pt idx="53850">
                  <c:v>8.4660000000000005E-12</c:v>
                </c:pt>
                <c:pt idx="53851">
                  <c:v>8.4730000000000008E-12</c:v>
                </c:pt>
                <c:pt idx="53852">
                  <c:v>8.4739999999999996E-12</c:v>
                </c:pt>
                <c:pt idx="53853">
                  <c:v>8.4809999999999999E-12</c:v>
                </c:pt>
                <c:pt idx="53854">
                  <c:v>8.4820000000000004E-12</c:v>
                </c:pt>
                <c:pt idx="53855">
                  <c:v>8.4969999999999998E-12</c:v>
                </c:pt>
                <c:pt idx="53856">
                  <c:v>8.4980000000000003E-12</c:v>
                </c:pt>
                <c:pt idx="53857">
                  <c:v>8.5040000000000001E-12</c:v>
                </c:pt>
                <c:pt idx="53858">
                  <c:v>8.5150000000000008E-12</c:v>
                </c:pt>
                <c:pt idx="53859">
                  <c:v>8.5330000000000001E-12</c:v>
                </c:pt>
                <c:pt idx="53860">
                  <c:v>8.5400000000000004E-12</c:v>
                </c:pt>
                <c:pt idx="53861">
                  <c:v>8.5409999999999993E-12</c:v>
                </c:pt>
                <c:pt idx="53862">
                  <c:v>8.5430000000000003E-12</c:v>
                </c:pt>
                <c:pt idx="53863">
                  <c:v>8.5639999999999995E-12</c:v>
                </c:pt>
                <c:pt idx="53864">
                  <c:v>8.578E-12</c:v>
                </c:pt>
                <c:pt idx="53865">
                  <c:v>8.5839999999999998E-12</c:v>
                </c:pt>
                <c:pt idx="53866">
                  <c:v>8.578E-12</c:v>
                </c:pt>
                <c:pt idx="53867">
                  <c:v>8.5860000000000008E-12</c:v>
                </c:pt>
                <c:pt idx="53868">
                  <c:v>8.591E-12</c:v>
                </c:pt>
                <c:pt idx="53869">
                  <c:v>8.6110000000000004E-12</c:v>
                </c:pt>
                <c:pt idx="53870">
                  <c:v>8.6050000000000006E-12</c:v>
                </c:pt>
                <c:pt idx="53871">
                  <c:v>8.6180000000000006E-12</c:v>
                </c:pt>
                <c:pt idx="53872">
                  <c:v>8.6280000000000008E-12</c:v>
                </c:pt>
                <c:pt idx="53873">
                  <c:v>8.6389999999999998E-12</c:v>
                </c:pt>
                <c:pt idx="53874">
                  <c:v>8.6409999999999992E-12</c:v>
                </c:pt>
                <c:pt idx="53875">
                  <c:v>8.6440000000000007E-12</c:v>
                </c:pt>
                <c:pt idx="53876">
                  <c:v>8.6549999999999998E-12</c:v>
                </c:pt>
                <c:pt idx="53877">
                  <c:v>8.6609999999999995E-12</c:v>
                </c:pt>
                <c:pt idx="53878">
                  <c:v>8.6590000000000002E-12</c:v>
                </c:pt>
                <c:pt idx="53879">
                  <c:v>8.6699999999999992E-12</c:v>
                </c:pt>
                <c:pt idx="53880">
                  <c:v>8.6720000000000002E-12</c:v>
                </c:pt>
                <c:pt idx="53881">
                  <c:v>8.6660000000000004E-12</c:v>
                </c:pt>
                <c:pt idx="53882">
                  <c:v>8.6730000000000007E-12</c:v>
                </c:pt>
                <c:pt idx="53883">
                  <c:v>8.6799999999999994E-12</c:v>
                </c:pt>
                <c:pt idx="53884">
                  <c:v>8.6939999999999999E-12</c:v>
                </c:pt>
                <c:pt idx="53885">
                  <c:v>8.6899999999999995E-12</c:v>
                </c:pt>
                <c:pt idx="53886">
                  <c:v>8.6959999999999993E-12</c:v>
                </c:pt>
                <c:pt idx="53887">
                  <c:v>8.7050000000000006E-12</c:v>
                </c:pt>
                <c:pt idx="53888">
                  <c:v>8.7159999999999996E-12</c:v>
                </c:pt>
                <c:pt idx="53889">
                  <c:v>8.7340000000000005E-12</c:v>
                </c:pt>
                <c:pt idx="53890">
                  <c:v>8.7389999999999998E-12</c:v>
                </c:pt>
                <c:pt idx="53891">
                  <c:v>8.7539999999999993E-12</c:v>
                </c:pt>
                <c:pt idx="53892">
                  <c:v>8.7630000000000005E-12</c:v>
                </c:pt>
                <c:pt idx="53893">
                  <c:v>8.762E-12</c:v>
                </c:pt>
                <c:pt idx="53894">
                  <c:v>8.7750000000000001E-12</c:v>
                </c:pt>
                <c:pt idx="53895">
                  <c:v>8.7869999999999996E-12</c:v>
                </c:pt>
                <c:pt idx="53896">
                  <c:v>8.7850000000000002E-12</c:v>
                </c:pt>
                <c:pt idx="53897">
                  <c:v>8.7880000000000001E-12</c:v>
                </c:pt>
                <c:pt idx="53898">
                  <c:v>8.7890000000000006E-12</c:v>
                </c:pt>
                <c:pt idx="53899">
                  <c:v>8.82E-12</c:v>
                </c:pt>
                <c:pt idx="53900">
                  <c:v>8.8319999999999995E-12</c:v>
                </c:pt>
                <c:pt idx="53901">
                  <c:v>8.8519999999999998E-12</c:v>
                </c:pt>
                <c:pt idx="53902">
                  <c:v>8.8500000000000005E-12</c:v>
                </c:pt>
                <c:pt idx="53903">
                  <c:v>8.8539999999999992E-12</c:v>
                </c:pt>
                <c:pt idx="53904">
                  <c:v>8.8690000000000003E-12</c:v>
                </c:pt>
                <c:pt idx="53905">
                  <c:v>8.8769999999999994E-12</c:v>
                </c:pt>
                <c:pt idx="53906">
                  <c:v>8.8839999999999997E-12</c:v>
                </c:pt>
                <c:pt idx="53907">
                  <c:v>8.8990000000000008E-12</c:v>
                </c:pt>
                <c:pt idx="53908">
                  <c:v>8.8890000000000006E-12</c:v>
                </c:pt>
                <c:pt idx="53909">
                  <c:v>8.9080000000000004E-12</c:v>
                </c:pt>
                <c:pt idx="53910">
                  <c:v>8.9189999999999995E-12</c:v>
                </c:pt>
                <c:pt idx="53911">
                  <c:v>8.9359999999999999E-12</c:v>
                </c:pt>
                <c:pt idx="53912">
                  <c:v>8.9270000000000002E-12</c:v>
                </c:pt>
                <c:pt idx="53913">
                  <c:v>8.9530000000000003E-12</c:v>
                </c:pt>
                <c:pt idx="53914">
                  <c:v>8.9669999999999993E-12</c:v>
                </c:pt>
                <c:pt idx="53915">
                  <c:v>8.9790000000000004E-12</c:v>
                </c:pt>
                <c:pt idx="53916">
                  <c:v>8.9929999999999993E-12</c:v>
                </c:pt>
                <c:pt idx="53917">
                  <c:v>8.9920000000000005E-12</c:v>
                </c:pt>
                <c:pt idx="53918">
                  <c:v>9.0080000000000004E-12</c:v>
                </c:pt>
                <c:pt idx="53919">
                  <c:v>9.017E-12</c:v>
                </c:pt>
                <c:pt idx="53920">
                  <c:v>9.0359999999999999E-12</c:v>
                </c:pt>
                <c:pt idx="53921">
                  <c:v>9.0570000000000007E-12</c:v>
                </c:pt>
                <c:pt idx="53922">
                  <c:v>9.0579999999999996E-12</c:v>
                </c:pt>
                <c:pt idx="53923">
                  <c:v>9.0649999999999998E-12</c:v>
                </c:pt>
                <c:pt idx="53924">
                  <c:v>9.0660000000000003E-12</c:v>
                </c:pt>
                <c:pt idx="53925">
                  <c:v>9.075E-12</c:v>
                </c:pt>
                <c:pt idx="53926">
                  <c:v>9.0669999999999992E-12</c:v>
                </c:pt>
                <c:pt idx="53927">
                  <c:v>9.0809999999999998E-12</c:v>
                </c:pt>
                <c:pt idx="53928">
                  <c:v>9.0909999999999999E-12</c:v>
                </c:pt>
                <c:pt idx="53929">
                  <c:v>9.1120000000000008E-12</c:v>
                </c:pt>
                <c:pt idx="53930">
                  <c:v>9.1379999999999992E-12</c:v>
                </c:pt>
                <c:pt idx="53931">
                  <c:v>9.1479999999999994E-12</c:v>
                </c:pt>
                <c:pt idx="53932">
                  <c:v>9.1410000000000007E-12</c:v>
                </c:pt>
                <c:pt idx="53933">
                  <c:v>9.1639999999999993E-12</c:v>
                </c:pt>
                <c:pt idx="53934">
                  <c:v>9.1739999999999995E-12</c:v>
                </c:pt>
                <c:pt idx="53935">
                  <c:v>9.1969999999999997E-12</c:v>
                </c:pt>
                <c:pt idx="53936">
                  <c:v>9.2099999999999997E-12</c:v>
                </c:pt>
                <c:pt idx="53937">
                  <c:v>9.2240000000000003E-12</c:v>
                </c:pt>
                <c:pt idx="53938">
                  <c:v>9.2300000000000001E-12</c:v>
                </c:pt>
                <c:pt idx="53939">
                  <c:v>9.2310000000000006E-12</c:v>
                </c:pt>
                <c:pt idx="53940">
                  <c:v>9.2400000000000002E-12</c:v>
                </c:pt>
                <c:pt idx="53941">
                  <c:v>9.2489999999999999E-12</c:v>
                </c:pt>
                <c:pt idx="53942">
                  <c:v>9.259E-12</c:v>
                </c:pt>
                <c:pt idx="53943">
                  <c:v>9.2799999999999992E-12</c:v>
                </c:pt>
                <c:pt idx="53944">
                  <c:v>9.2790000000000003E-12</c:v>
                </c:pt>
                <c:pt idx="53945">
                  <c:v>9.2990000000000007E-12</c:v>
                </c:pt>
                <c:pt idx="53946">
                  <c:v>9.3020000000000006E-12</c:v>
                </c:pt>
                <c:pt idx="53947">
                  <c:v>9.3150000000000006E-12</c:v>
                </c:pt>
                <c:pt idx="53948">
                  <c:v>9.3250000000000008E-12</c:v>
                </c:pt>
                <c:pt idx="53949">
                  <c:v>9.3329999999999999E-12</c:v>
                </c:pt>
                <c:pt idx="53950">
                  <c:v>9.3440000000000006E-12</c:v>
                </c:pt>
                <c:pt idx="53951">
                  <c:v>9.3549999999999996E-12</c:v>
                </c:pt>
                <c:pt idx="53952">
                  <c:v>9.3720000000000001E-12</c:v>
                </c:pt>
                <c:pt idx="53953">
                  <c:v>9.3890000000000005E-12</c:v>
                </c:pt>
                <c:pt idx="53954">
                  <c:v>9.3929999999999993E-12</c:v>
                </c:pt>
                <c:pt idx="53955">
                  <c:v>9.4069999999999998E-12</c:v>
                </c:pt>
                <c:pt idx="53956">
                  <c:v>9.4150000000000006E-12</c:v>
                </c:pt>
                <c:pt idx="53957">
                  <c:v>9.4289999999999995E-12</c:v>
                </c:pt>
                <c:pt idx="53958">
                  <c:v>9.4359999999999998E-12</c:v>
                </c:pt>
                <c:pt idx="53959">
                  <c:v>9.4459999999999999E-12</c:v>
                </c:pt>
                <c:pt idx="53960">
                  <c:v>9.4530000000000002E-12</c:v>
                </c:pt>
                <c:pt idx="53961">
                  <c:v>9.4619999999999999E-12</c:v>
                </c:pt>
                <c:pt idx="53962">
                  <c:v>9.4679999999999996E-12</c:v>
                </c:pt>
                <c:pt idx="53963">
                  <c:v>9.4790000000000003E-12</c:v>
                </c:pt>
                <c:pt idx="53964">
                  <c:v>9.4830000000000007E-12</c:v>
                </c:pt>
                <c:pt idx="53965">
                  <c:v>9.4990000000000006E-12</c:v>
                </c:pt>
                <c:pt idx="53966">
                  <c:v>9.5069999999999998E-12</c:v>
                </c:pt>
                <c:pt idx="53967">
                  <c:v>9.5199999999999998E-12</c:v>
                </c:pt>
                <c:pt idx="53968">
                  <c:v>9.5229999999999997E-12</c:v>
                </c:pt>
                <c:pt idx="53969">
                  <c:v>9.5359999999999998E-12</c:v>
                </c:pt>
                <c:pt idx="53970">
                  <c:v>9.5440000000000005E-12</c:v>
                </c:pt>
                <c:pt idx="53971">
                  <c:v>9.5609999999999993E-12</c:v>
                </c:pt>
                <c:pt idx="53972">
                  <c:v>9.5709999999999995E-12</c:v>
                </c:pt>
                <c:pt idx="53973">
                  <c:v>9.5860000000000006E-12</c:v>
                </c:pt>
                <c:pt idx="53974">
                  <c:v>9.5879999999999999E-12</c:v>
                </c:pt>
                <c:pt idx="53975">
                  <c:v>9.5999999999999995E-12</c:v>
                </c:pt>
                <c:pt idx="53976">
                  <c:v>9.6069999999999998E-12</c:v>
                </c:pt>
                <c:pt idx="53977">
                  <c:v>9.6180000000000004E-12</c:v>
                </c:pt>
                <c:pt idx="53978">
                  <c:v>9.6199999999999998E-12</c:v>
                </c:pt>
                <c:pt idx="53979">
                  <c:v>9.6310000000000005E-12</c:v>
                </c:pt>
                <c:pt idx="53980">
                  <c:v>9.6459999999999999E-12</c:v>
                </c:pt>
                <c:pt idx="53981">
                  <c:v>9.6619999999999998E-12</c:v>
                </c:pt>
                <c:pt idx="53982">
                  <c:v>9.6609999999999993E-12</c:v>
                </c:pt>
                <c:pt idx="53983">
                  <c:v>9.6790000000000003E-12</c:v>
                </c:pt>
                <c:pt idx="53984">
                  <c:v>9.6860000000000005E-12</c:v>
                </c:pt>
                <c:pt idx="53985">
                  <c:v>9.6990000000000006E-12</c:v>
                </c:pt>
                <c:pt idx="53986">
                  <c:v>9.7090000000000007E-12</c:v>
                </c:pt>
                <c:pt idx="53987">
                  <c:v>9.7120000000000006E-12</c:v>
                </c:pt>
                <c:pt idx="53988">
                  <c:v>9.7189999999999993E-12</c:v>
                </c:pt>
                <c:pt idx="53989">
                  <c:v>9.7259999999999996E-12</c:v>
                </c:pt>
                <c:pt idx="53990">
                  <c:v>9.7359999999999997E-12</c:v>
                </c:pt>
                <c:pt idx="53991">
                  <c:v>9.7470000000000004E-12</c:v>
                </c:pt>
                <c:pt idx="53992">
                  <c:v>9.7500000000000003E-12</c:v>
                </c:pt>
                <c:pt idx="53993">
                  <c:v>9.7660000000000002E-12</c:v>
                </c:pt>
                <c:pt idx="53994">
                  <c:v>9.7649999999999997E-12</c:v>
                </c:pt>
                <c:pt idx="53995">
                  <c:v>9.7769999999999992E-12</c:v>
                </c:pt>
                <c:pt idx="53996">
                  <c:v>9.7760000000000003E-12</c:v>
                </c:pt>
                <c:pt idx="53997">
                  <c:v>9.7860000000000005E-12</c:v>
                </c:pt>
                <c:pt idx="53998">
                  <c:v>9.7960000000000007E-12</c:v>
                </c:pt>
                <c:pt idx="53999">
                  <c:v>9.8029999999999993E-12</c:v>
                </c:pt>
                <c:pt idx="54000">
                  <c:v>9.8099999999999996E-12</c:v>
                </c:pt>
                <c:pt idx="54001">
                  <c:v>9.814E-12</c:v>
                </c:pt>
                <c:pt idx="54002">
                  <c:v>9.8129999999999995E-12</c:v>
                </c:pt>
                <c:pt idx="54003">
                  <c:v>9.8289999999999994E-12</c:v>
                </c:pt>
                <c:pt idx="54004">
                  <c:v>9.8289999999999994E-12</c:v>
                </c:pt>
                <c:pt idx="54005">
                  <c:v>9.8350000000000008E-12</c:v>
                </c:pt>
                <c:pt idx="54006">
                  <c:v>9.8470000000000003E-12</c:v>
                </c:pt>
                <c:pt idx="54007">
                  <c:v>9.8679999999999996E-12</c:v>
                </c:pt>
                <c:pt idx="54008">
                  <c:v>9.8769999999999992E-12</c:v>
                </c:pt>
                <c:pt idx="54009">
                  <c:v>9.8730000000000004E-12</c:v>
                </c:pt>
                <c:pt idx="54010">
                  <c:v>9.8749999999999998E-12</c:v>
                </c:pt>
                <c:pt idx="54011">
                  <c:v>9.885E-12</c:v>
                </c:pt>
                <c:pt idx="54012">
                  <c:v>9.8960000000000006E-12</c:v>
                </c:pt>
                <c:pt idx="54013">
                  <c:v>9.9099999999999996E-12</c:v>
                </c:pt>
                <c:pt idx="54014">
                  <c:v>9.9169999999999998E-12</c:v>
                </c:pt>
                <c:pt idx="54015">
                  <c:v>9.9340000000000003E-12</c:v>
                </c:pt>
                <c:pt idx="54016">
                  <c:v>9.9259999999999995E-12</c:v>
                </c:pt>
                <c:pt idx="54017">
                  <c:v>9.9359999999999997E-12</c:v>
                </c:pt>
                <c:pt idx="54018">
                  <c:v>9.9340000000000003E-12</c:v>
                </c:pt>
                <c:pt idx="54019">
                  <c:v>9.9419999999999994E-12</c:v>
                </c:pt>
                <c:pt idx="54020">
                  <c:v>9.9440000000000004E-12</c:v>
                </c:pt>
                <c:pt idx="54021">
                  <c:v>9.9479999999999992E-12</c:v>
                </c:pt>
                <c:pt idx="54022">
                  <c:v>9.9459999999999998E-12</c:v>
                </c:pt>
                <c:pt idx="54023">
                  <c:v>9.9619999999999998E-12</c:v>
                </c:pt>
                <c:pt idx="54024">
                  <c:v>9.9660000000000001E-12</c:v>
                </c:pt>
                <c:pt idx="54025">
                  <c:v>9.9779999999999997E-12</c:v>
                </c:pt>
                <c:pt idx="54026">
                  <c:v>9.985E-12</c:v>
                </c:pt>
                <c:pt idx="54027">
                  <c:v>9.9939999999999996E-12</c:v>
                </c:pt>
                <c:pt idx="54028">
                  <c:v>1.0005E-11</c:v>
                </c:pt>
                <c:pt idx="54029">
                  <c:v>1.0021E-11</c:v>
                </c:pt>
                <c:pt idx="54030">
                  <c:v>1.0018E-11</c:v>
                </c:pt>
                <c:pt idx="54031">
                  <c:v>1.0025000000000001E-11</c:v>
                </c:pt>
                <c:pt idx="54032">
                  <c:v>1.0015E-11</c:v>
                </c:pt>
                <c:pt idx="54033">
                  <c:v>1.0015999999999999E-11</c:v>
                </c:pt>
                <c:pt idx="54034">
                  <c:v>1.0015999999999999E-11</c:v>
                </c:pt>
                <c:pt idx="54035">
                  <c:v>1.0018E-11</c:v>
                </c:pt>
                <c:pt idx="54036">
                  <c:v>1.0018E-11</c:v>
                </c:pt>
                <c:pt idx="54037">
                  <c:v>1.0022000000000001E-11</c:v>
                </c:pt>
                <c:pt idx="54038">
                  <c:v>1.0015E-11</c:v>
                </c:pt>
                <c:pt idx="54039">
                  <c:v>1.0017E-11</c:v>
                </c:pt>
                <c:pt idx="54040">
                  <c:v>1.0025000000000001E-11</c:v>
                </c:pt>
                <c:pt idx="54041">
                  <c:v>1.0034E-11</c:v>
                </c:pt>
                <c:pt idx="54042">
                  <c:v>1.004E-11</c:v>
                </c:pt>
                <c:pt idx="54043">
                  <c:v>1.0044999999999999E-11</c:v>
                </c:pt>
                <c:pt idx="54044">
                  <c:v>1.0057E-11</c:v>
                </c:pt>
                <c:pt idx="54045">
                  <c:v>1.0064000000000001E-11</c:v>
                </c:pt>
                <c:pt idx="54046">
                  <c:v>1.0073999999999999E-11</c:v>
                </c:pt>
                <c:pt idx="54047">
                  <c:v>1.0079E-11</c:v>
                </c:pt>
                <c:pt idx="54048">
                  <c:v>1.0078E-11</c:v>
                </c:pt>
                <c:pt idx="54049">
                  <c:v>1.0089E-11</c:v>
                </c:pt>
                <c:pt idx="54050">
                  <c:v>1.0094E-11</c:v>
                </c:pt>
                <c:pt idx="54051">
                  <c:v>1.0102999999999999E-11</c:v>
                </c:pt>
                <c:pt idx="54052">
                  <c:v>1.0096999999999999E-11</c:v>
                </c:pt>
                <c:pt idx="54053">
                  <c:v>1.0092E-11</c:v>
                </c:pt>
                <c:pt idx="54054">
                  <c:v>1.0093000000000001E-11</c:v>
                </c:pt>
                <c:pt idx="54055">
                  <c:v>1.0099E-11</c:v>
                </c:pt>
                <c:pt idx="54056">
                  <c:v>1.0093000000000001E-11</c:v>
                </c:pt>
                <c:pt idx="54057">
                  <c:v>1.0102999999999999E-11</c:v>
                </c:pt>
                <c:pt idx="54058">
                  <c:v>1.0092E-11</c:v>
                </c:pt>
                <c:pt idx="54059">
                  <c:v>1.0091E-11</c:v>
                </c:pt>
                <c:pt idx="54060">
                  <c:v>1.0089999999999999E-11</c:v>
                </c:pt>
                <c:pt idx="54061">
                  <c:v>1.0089E-11</c:v>
                </c:pt>
                <c:pt idx="54062">
                  <c:v>1.0082E-11</c:v>
                </c:pt>
                <c:pt idx="54063">
                  <c:v>1.0086999999999999E-11</c:v>
                </c:pt>
                <c:pt idx="54064">
                  <c:v>1.0081E-11</c:v>
                </c:pt>
                <c:pt idx="54065">
                  <c:v>1.0086999999999999E-11</c:v>
                </c:pt>
                <c:pt idx="54066">
                  <c:v>1.0086E-11</c:v>
                </c:pt>
                <c:pt idx="54067">
                  <c:v>1.0072E-11</c:v>
                </c:pt>
                <c:pt idx="54068">
                  <c:v>1.0069E-11</c:v>
                </c:pt>
                <c:pt idx="54069">
                  <c:v>1.0064000000000001E-11</c:v>
                </c:pt>
                <c:pt idx="54070">
                  <c:v>1.0063E-11</c:v>
                </c:pt>
                <c:pt idx="54071">
                  <c:v>1.0069E-11</c:v>
                </c:pt>
                <c:pt idx="54072">
                  <c:v>1.0059E-11</c:v>
                </c:pt>
                <c:pt idx="54073">
                  <c:v>1.0056E-11</c:v>
                </c:pt>
                <c:pt idx="54074">
                  <c:v>1.0047E-11</c:v>
                </c:pt>
                <c:pt idx="54075">
                  <c:v>1.0046E-11</c:v>
                </c:pt>
                <c:pt idx="54076">
                  <c:v>1.0044999999999999E-11</c:v>
                </c:pt>
                <c:pt idx="54077">
                  <c:v>1.0041999999999999E-11</c:v>
                </c:pt>
                <c:pt idx="54078">
                  <c:v>1.004E-11</c:v>
                </c:pt>
                <c:pt idx="54079">
                  <c:v>1.0037E-11</c:v>
                </c:pt>
                <c:pt idx="54080">
                  <c:v>1.0028999999999999E-11</c:v>
                </c:pt>
                <c:pt idx="54081">
                  <c:v>1.0025000000000001E-11</c:v>
                </c:pt>
                <c:pt idx="54082">
                  <c:v>1.0015999999999999E-11</c:v>
                </c:pt>
                <c:pt idx="54083">
                  <c:v>1.0015E-11</c:v>
                </c:pt>
                <c:pt idx="54084">
                  <c:v>1.0001E-11</c:v>
                </c:pt>
                <c:pt idx="54085">
                  <c:v>1.0004E-11</c:v>
                </c:pt>
                <c:pt idx="54086">
                  <c:v>9.9939999999999996E-12</c:v>
                </c:pt>
                <c:pt idx="54087">
                  <c:v>9.9960000000000006E-12</c:v>
                </c:pt>
                <c:pt idx="54088">
                  <c:v>9.9869999999999993E-12</c:v>
                </c:pt>
                <c:pt idx="54089">
                  <c:v>9.9779999999999997E-12</c:v>
                </c:pt>
                <c:pt idx="54090">
                  <c:v>9.969E-12</c:v>
                </c:pt>
                <c:pt idx="54091">
                  <c:v>9.9709999999999994E-12</c:v>
                </c:pt>
                <c:pt idx="54092">
                  <c:v>9.9630000000000003E-12</c:v>
                </c:pt>
                <c:pt idx="54093">
                  <c:v>9.9519999999999996E-12</c:v>
                </c:pt>
                <c:pt idx="54094">
                  <c:v>9.9519999999999996E-12</c:v>
                </c:pt>
                <c:pt idx="54095">
                  <c:v>9.9549999999999995E-12</c:v>
                </c:pt>
                <c:pt idx="54096">
                  <c:v>9.9489999999999997E-12</c:v>
                </c:pt>
                <c:pt idx="54097">
                  <c:v>9.9479999999999992E-12</c:v>
                </c:pt>
                <c:pt idx="54098">
                  <c:v>9.9400000000000001E-12</c:v>
                </c:pt>
                <c:pt idx="54099">
                  <c:v>9.9380000000000007E-12</c:v>
                </c:pt>
                <c:pt idx="54100">
                  <c:v>9.9250000000000006E-12</c:v>
                </c:pt>
                <c:pt idx="54101">
                  <c:v>9.9259999999999995E-12</c:v>
                </c:pt>
                <c:pt idx="54102">
                  <c:v>9.9129999999999995E-12</c:v>
                </c:pt>
                <c:pt idx="54103">
                  <c:v>9.9050000000000003E-12</c:v>
                </c:pt>
                <c:pt idx="54104">
                  <c:v>9.8839999999999995E-12</c:v>
                </c:pt>
                <c:pt idx="54105">
                  <c:v>9.8779999999999997E-12</c:v>
                </c:pt>
                <c:pt idx="54106">
                  <c:v>9.8679999999999996E-12</c:v>
                </c:pt>
                <c:pt idx="54107">
                  <c:v>9.8619999999999998E-12</c:v>
                </c:pt>
                <c:pt idx="54108">
                  <c:v>9.8400000000000001E-12</c:v>
                </c:pt>
                <c:pt idx="54109">
                  <c:v>9.8400000000000001E-12</c:v>
                </c:pt>
                <c:pt idx="54110">
                  <c:v>9.8210000000000003E-12</c:v>
                </c:pt>
                <c:pt idx="54111">
                  <c:v>9.8120000000000006E-12</c:v>
                </c:pt>
                <c:pt idx="54112">
                  <c:v>9.7969999999999996E-12</c:v>
                </c:pt>
                <c:pt idx="54113">
                  <c:v>9.7950000000000002E-12</c:v>
                </c:pt>
                <c:pt idx="54114">
                  <c:v>9.7730000000000005E-12</c:v>
                </c:pt>
                <c:pt idx="54115">
                  <c:v>9.7640000000000008E-12</c:v>
                </c:pt>
                <c:pt idx="54116">
                  <c:v>9.7540000000000006E-12</c:v>
                </c:pt>
                <c:pt idx="54117">
                  <c:v>9.7380000000000007E-12</c:v>
                </c:pt>
                <c:pt idx="54118">
                  <c:v>9.7259999999999996E-12</c:v>
                </c:pt>
                <c:pt idx="54119">
                  <c:v>9.7220000000000008E-12</c:v>
                </c:pt>
                <c:pt idx="54120">
                  <c:v>9.7150000000000005E-12</c:v>
                </c:pt>
                <c:pt idx="54121">
                  <c:v>9.7059999999999992E-12</c:v>
                </c:pt>
                <c:pt idx="54122">
                  <c:v>9.7039999999999998E-12</c:v>
                </c:pt>
                <c:pt idx="54123">
                  <c:v>9.7020000000000005E-12</c:v>
                </c:pt>
                <c:pt idx="54124">
                  <c:v>9.6879999999999999E-12</c:v>
                </c:pt>
                <c:pt idx="54125">
                  <c:v>9.6899999999999993E-12</c:v>
                </c:pt>
                <c:pt idx="54126">
                  <c:v>9.6779999999999998E-12</c:v>
                </c:pt>
                <c:pt idx="54127">
                  <c:v>9.6660000000000002E-12</c:v>
                </c:pt>
                <c:pt idx="54128">
                  <c:v>9.6549999999999996E-12</c:v>
                </c:pt>
                <c:pt idx="54129">
                  <c:v>9.6419999999999995E-12</c:v>
                </c:pt>
                <c:pt idx="54130">
                  <c:v>9.6229999999999997E-12</c:v>
                </c:pt>
                <c:pt idx="54131">
                  <c:v>9.6129999999999995E-12</c:v>
                </c:pt>
                <c:pt idx="54132">
                  <c:v>9.6069999999999998E-12</c:v>
                </c:pt>
                <c:pt idx="54133">
                  <c:v>9.5980000000000001E-12</c:v>
                </c:pt>
                <c:pt idx="54134">
                  <c:v>9.5869999999999994E-12</c:v>
                </c:pt>
                <c:pt idx="54135">
                  <c:v>9.5820000000000002E-12</c:v>
                </c:pt>
                <c:pt idx="54136">
                  <c:v>9.5670000000000007E-12</c:v>
                </c:pt>
                <c:pt idx="54137">
                  <c:v>9.5540000000000007E-12</c:v>
                </c:pt>
                <c:pt idx="54138">
                  <c:v>9.5400000000000001E-12</c:v>
                </c:pt>
                <c:pt idx="54139">
                  <c:v>9.5340000000000004E-12</c:v>
                </c:pt>
                <c:pt idx="54140">
                  <c:v>9.5210000000000003E-12</c:v>
                </c:pt>
                <c:pt idx="54141">
                  <c:v>9.5039999999999999E-12</c:v>
                </c:pt>
                <c:pt idx="54142">
                  <c:v>9.488E-12</c:v>
                </c:pt>
                <c:pt idx="54143">
                  <c:v>9.4649999999999998E-12</c:v>
                </c:pt>
                <c:pt idx="54144">
                  <c:v>9.4560000000000001E-12</c:v>
                </c:pt>
                <c:pt idx="54145">
                  <c:v>9.4500000000000003E-12</c:v>
                </c:pt>
                <c:pt idx="54146">
                  <c:v>9.4289999999999995E-12</c:v>
                </c:pt>
                <c:pt idx="54147">
                  <c:v>9.4270000000000001E-12</c:v>
                </c:pt>
                <c:pt idx="54148">
                  <c:v>9.4120000000000007E-12</c:v>
                </c:pt>
                <c:pt idx="54149">
                  <c:v>9.4080000000000003E-12</c:v>
                </c:pt>
                <c:pt idx="54150">
                  <c:v>9.401E-12</c:v>
                </c:pt>
                <c:pt idx="54151">
                  <c:v>9.3920000000000004E-12</c:v>
                </c:pt>
                <c:pt idx="54152">
                  <c:v>9.3769999999999993E-12</c:v>
                </c:pt>
                <c:pt idx="54153">
                  <c:v>9.3700000000000007E-12</c:v>
                </c:pt>
                <c:pt idx="54154">
                  <c:v>9.3530000000000002E-12</c:v>
                </c:pt>
                <c:pt idx="54155">
                  <c:v>9.3400000000000002E-12</c:v>
                </c:pt>
                <c:pt idx="54156">
                  <c:v>9.3240000000000003E-12</c:v>
                </c:pt>
                <c:pt idx="54157">
                  <c:v>9.3219999999999993E-12</c:v>
                </c:pt>
                <c:pt idx="54158">
                  <c:v>9.3050000000000004E-12</c:v>
                </c:pt>
                <c:pt idx="54159">
                  <c:v>9.2929999999999993E-12</c:v>
                </c:pt>
                <c:pt idx="54160">
                  <c:v>9.2799999999999992E-12</c:v>
                </c:pt>
                <c:pt idx="54161">
                  <c:v>9.2739999999999995E-12</c:v>
                </c:pt>
                <c:pt idx="54162">
                  <c:v>9.2560000000000001E-12</c:v>
                </c:pt>
                <c:pt idx="54163">
                  <c:v>9.2489999999999999E-12</c:v>
                </c:pt>
                <c:pt idx="54164">
                  <c:v>9.2400000000000002E-12</c:v>
                </c:pt>
                <c:pt idx="54165">
                  <c:v>9.2280000000000007E-12</c:v>
                </c:pt>
                <c:pt idx="54166">
                  <c:v>9.2219999999999993E-12</c:v>
                </c:pt>
                <c:pt idx="54167">
                  <c:v>9.2059999999999993E-12</c:v>
                </c:pt>
                <c:pt idx="54168">
                  <c:v>9.2010000000000001E-12</c:v>
                </c:pt>
                <c:pt idx="54169">
                  <c:v>9.1980000000000002E-12</c:v>
                </c:pt>
                <c:pt idx="54170">
                  <c:v>9.1909999999999999E-12</c:v>
                </c:pt>
                <c:pt idx="54171">
                  <c:v>9.175E-12</c:v>
                </c:pt>
                <c:pt idx="54172">
                  <c:v>9.1609999999999994E-12</c:v>
                </c:pt>
                <c:pt idx="54173">
                  <c:v>9.1519999999999998E-12</c:v>
                </c:pt>
                <c:pt idx="54174">
                  <c:v>9.1370000000000003E-12</c:v>
                </c:pt>
                <c:pt idx="54175">
                  <c:v>9.1349999999999993E-12</c:v>
                </c:pt>
                <c:pt idx="54176">
                  <c:v>9.1229999999999998E-12</c:v>
                </c:pt>
                <c:pt idx="54177">
                  <c:v>9.117E-12</c:v>
                </c:pt>
                <c:pt idx="54178">
                  <c:v>9.104E-12</c:v>
                </c:pt>
                <c:pt idx="54179">
                  <c:v>9.0980000000000002E-12</c:v>
                </c:pt>
                <c:pt idx="54180">
                  <c:v>9.0839999999999997E-12</c:v>
                </c:pt>
                <c:pt idx="54181">
                  <c:v>9.0790000000000004E-12</c:v>
                </c:pt>
                <c:pt idx="54182">
                  <c:v>9.0639999999999993E-12</c:v>
                </c:pt>
                <c:pt idx="54183">
                  <c:v>9.0570000000000007E-12</c:v>
                </c:pt>
                <c:pt idx="54184">
                  <c:v>9.0419999999999996E-12</c:v>
                </c:pt>
                <c:pt idx="54185">
                  <c:v>9.0319999999999995E-12</c:v>
                </c:pt>
                <c:pt idx="54186">
                  <c:v>9.0140000000000002E-12</c:v>
                </c:pt>
                <c:pt idx="54187">
                  <c:v>9.0059999999999994E-12</c:v>
                </c:pt>
                <c:pt idx="54188">
                  <c:v>8.991E-12</c:v>
                </c:pt>
                <c:pt idx="54189">
                  <c:v>8.9850000000000002E-12</c:v>
                </c:pt>
                <c:pt idx="54190">
                  <c:v>8.9679999999999998E-12</c:v>
                </c:pt>
                <c:pt idx="54191">
                  <c:v>8.9630000000000005E-12</c:v>
                </c:pt>
                <c:pt idx="54192">
                  <c:v>8.9410000000000008E-12</c:v>
                </c:pt>
                <c:pt idx="54193">
                  <c:v>8.9430000000000002E-12</c:v>
                </c:pt>
                <c:pt idx="54194">
                  <c:v>8.9410000000000008E-12</c:v>
                </c:pt>
                <c:pt idx="54195">
                  <c:v>8.9410000000000008E-12</c:v>
                </c:pt>
                <c:pt idx="54196">
                  <c:v>8.9249999999999992E-12</c:v>
                </c:pt>
                <c:pt idx="54197">
                  <c:v>8.9159999999999996E-12</c:v>
                </c:pt>
                <c:pt idx="54198">
                  <c:v>8.9059999999999994E-12</c:v>
                </c:pt>
                <c:pt idx="54199">
                  <c:v>8.8980000000000003E-12</c:v>
                </c:pt>
                <c:pt idx="54200">
                  <c:v>8.8869999999999996E-12</c:v>
                </c:pt>
                <c:pt idx="54201">
                  <c:v>8.8839999999999997E-12</c:v>
                </c:pt>
                <c:pt idx="54202">
                  <c:v>8.8709999999999997E-12</c:v>
                </c:pt>
                <c:pt idx="54203">
                  <c:v>8.8669999999999993E-12</c:v>
                </c:pt>
                <c:pt idx="54204">
                  <c:v>8.849E-12</c:v>
                </c:pt>
                <c:pt idx="54205">
                  <c:v>8.8410000000000008E-12</c:v>
                </c:pt>
                <c:pt idx="54206">
                  <c:v>8.8310000000000006E-12</c:v>
                </c:pt>
                <c:pt idx="54207">
                  <c:v>8.8229999999999999E-12</c:v>
                </c:pt>
                <c:pt idx="54208">
                  <c:v>8.8180000000000006E-12</c:v>
                </c:pt>
                <c:pt idx="54209">
                  <c:v>8.8159999999999996E-12</c:v>
                </c:pt>
                <c:pt idx="54210">
                  <c:v>8.8059999999999994E-12</c:v>
                </c:pt>
                <c:pt idx="54211">
                  <c:v>8.8050000000000005E-12</c:v>
                </c:pt>
                <c:pt idx="54212">
                  <c:v>8.7980000000000003E-12</c:v>
                </c:pt>
                <c:pt idx="54213">
                  <c:v>8.7950000000000004E-12</c:v>
                </c:pt>
                <c:pt idx="54214">
                  <c:v>8.7929999999999994E-12</c:v>
                </c:pt>
                <c:pt idx="54215">
                  <c:v>8.8010000000000002E-12</c:v>
                </c:pt>
                <c:pt idx="54216">
                  <c:v>8.7860000000000007E-12</c:v>
                </c:pt>
                <c:pt idx="54217">
                  <c:v>8.7890000000000006E-12</c:v>
                </c:pt>
                <c:pt idx="54218">
                  <c:v>8.7760000000000006E-12</c:v>
                </c:pt>
                <c:pt idx="54219">
                  <c:v>8.7690000000000003E-12</c:v>
                </c:pt>
                <c:pt idx="54220">
                  <c:v>8.7579999999999996E-12</c:v>
                </c:pt>
                <c:pt idx="54221">
                  <c:v>8.7590000000000001E-12</c:v>
                </c:pt>
                <c:pt idx="54222">
                  <c:v>8.7530000000000004E-12</c:v>
                </c:pt>
                <c:pt idx="54223">
                  <c:v>8.7539999999999993E-12</c:v>
                </c:pt>
                <c:pt idx="54224">
                  <c:v>8.7449999999999996E-12</c:v>
                </c:pt>
                <c:pt idx="54225">
                  <c:v>8.7419999999999997E-12</c:v>
                </c:pt>
                <c:pt idx="54226">
                  <c:v>8.733E-12</c:v>
                </c:pt>
                <c:pt idx="54227">
                  <c:v>8.733E-12</c:v>
                </c:pt>
                <c:pt idx="54228">
                  <c:v>8.7389999999999998E-12</c:v>
                </c:pt>
                <c:pt idx="54229">
                  <c:v>8.7310000000000007E-12</c:v>
                </c:pt>
                <c:pt idx="54230">
                  <c:v>8.7229999999999999E-12</c:v>
                </c:pt>
                <c:pt idx="54231">
                  <c:v>8.7229999999999999E-12</c:v>
                </c:pt>
                <c:pt idx="54232">
                  <c:v>8.7189999999999995E-12</c:v>
                </c:pt>
                <c:pt idx="54233">
                  <c:v>8.7080000000000005E-12</c:v>
                </c:pt>
                <c:pt idx="54234">
                  <c:v>8.7080000000000005E-12</c:v>
                </c:pt>
                <c:pt idx="54235">
                  <c:v>8.7080000000000005E-12</c:v>
                </c:pt>
                <c:pt idx="54236">
                  <c:v>8.7050000000000006E-12</c:v>
                </c:pt>
                <c:pt idx="54237">
                  <c:v>8.7110000000000003E-12</c:v>
                </c:pt>
                <c:pt idx="54238">
                  <c:v>8.6999999999999997E-12</c:v>
                </c:pt>
                <c:pt idx="54239">
                  <c:v>8.6990000000000008E-12</c:v>
                </c:pt>
                <c:pt idx="54240">
                  <c:v>8.6890000000000006E-12</c:v>
                </c:pt>
                <c:pt idx="54241">
                  <c:v>8.6929999999999994E-12</c:v>
                </c:pt>
                <c:pt idx="54242">
                  <c:v>8.6809999999999999E-12</c:v>
                </c:pt>
                <c:pt idx="54243">
                  <c:v>8.6869999999999996E-12</c:v>
                </c:pt>
                <c:pt idx="54244">
                  <c:v>8.6860000000000008E-12</c:v>
                </c:pt>
                <c:pt idx="54245">
                  <c:v>8.6850000000000003E-12</c:v>
                </c:pt>
                <c:pt idx="54246">
                  <c:v>8.6799999999999994E-12</c:v>
                </c:pt>
                <c:pt idx="54247">
                  <c:v>8.6899999999999995E-12</c:v>
                </c:pt>
                <c:pt idx="54248">
                  <c:v>8.6920000000000005E-12</c:v>
                </c:pt>
                <c:pt idx="54249">
                  <c:v>8.6920000000000005E-12</c:v>
                </c:pt>
                <c:pt idx="54250">
                  <c:v>8.6920000000000005E-12</c:v>
                </c:pt>
                <c:pt idx="54251">
                  <c:v>8.6959999999999993E-12</c:v>
                </c:pt>
                <c:pt idx="54252">
                  <c:v>8.6939999999999999E-12</c:v>
                </c:pt>
                <c:pt idx="54253">
                  <c:v>8.6939999999999999E-12</c:v>
                </c:pt>
                <c:pt idx="54254">
                  <c:v>8.6920000000000005E-12</c:v>
                </c:pt>
                <c:pt idx="54255">
                  <c:v>8.6920000000000005E-12</c:v>
                </c:pt>
                <c:pt idx="54256">
                  <c:v>8.6929999999999994E-12</c:v>
                </c:pt>
                <c:pt idx="54257">
                  <c:v>8.6999999999999997E-12</c:v>
                </c:pt>
                <c:pt idx="54258">
                  <c:v>8.7029999999999996E-12</c:v>
                </c:pt>
                <c:pt idx="54259">
                  <c:v>8.7059999999999995E-12</c:v>
                </c:pt>
                <c:pt idx="54260">
                  <c:v>8.7040000000000001E-12</c:v>
                </c:pt>
                <c:pt idx="54261">
                  <c:v>8.7119999999999992E-12</c:v>
                </c:pt>
                <c:pt idx="54262">
                  <c:v>8.7089999999999993E-12</c:v>
                </c:pt>
                <c:pt idx="54263">
                  <c:v>8.7180000000000006E-12</c:v>
                </c:pt>
                <c:pt idx="54264">
                  <c:v>8.7150000000000007E-12</c:v>
                </c:pt>
                <c:pt idx="54265">
                  <c:v>8.7229999999999999E-12</c:v>
                </c:pt>
                <c:pt idx="54266">
                  <c:v>8.7270000000000003E-12</c:v>
                </c:pt>
                <c:pt idx="54267">
                  <c:v>8.7289999999999997E-12</c:v>
                </c:pt>
                <c:pt idx="54268">
                  <c:v>8.7289999999999997E-12</c:v>
                </c:pt>
                <c:pt idx="54269">
                  <c:v>8.7280000000000008E-12</c:v>
                </c:pt>
                <c:pt idx="54270">
                  <c:v>8.7300000000000002E-12</c:v>
                </c:pt>
                <c:pt idx="54271">
                  <c:v>8.7310000000000007E-12</c:v>
                </c:pt>
                <c:pt idx="54272">
                  <c:v>8.7289999999999997E-12</c:v>
                </c:pt>
                <c:pt idx="54273">
                  <c:v>8.7300000000000002E-12</c:v>
                </c:pt>
                <c:pt idx="54274">
                  <c:v>8.7370000000000004E-12</c:v>
                </c:pt>
                <c:pt idx="54275">
                  <c:v>8.7470000000000006E-12</c:v>
                </c:pt>
                <c:pt idx="54276">
                  <c:v>8.7539999999999993E-12</c:v>
                </c:pt>
                <c:pt idx="54277">
                  <c:v>8.7649999999999999E-12</c:v>
                </c:pt>
                <c:pt idx="54278">
                  <c:v>8.7679999999999998E-12</c:v>
                </c:pt>
                <c:pt idx="54279">
                  <c:v>8.7809999999999998E-12</c:v>
                </c:pt>
                <c:pt idx="54280">
                  <c:v>8.7829999999999992E-12</c:v>
                </c:pt>
                <c:pt idx="54281">
                  <c:v>8.7880000000000001E-12</c:v>
                </c:pt>
                <c:pt idx="54282">
                  <c:v>8.7890000000000006E-12</c:v>
                </c:pt>
                <c:pt idx="54283">
                  <c:v>8.7899999999999995E-12</c:v>
                </c:pt>
                <c:pt idx="54284">
                  <c:v>8.7850000000000002E-12</c:v>
                </c:pt>
                <c:pt idx="54285">
                  <c:v>8.7920000000000005E-12</c:v>
                </c:pt>
                <c:pt idx="54286">
                  <c:v>8.7920000000000005E-12</c:v>
                </c:pt>
                <c:pt idx="54287">
                  <c:v>8.7969999999999998E-12</c:v>
                </c:pt>
                <c:pt idx="54288">
                  <c:v>8.7990000000000008E-12</c:v>
                </c:pt>
                <c:pt idx="54289">
                  <c:v>8.8050000000000005E-12</c:v>
                </c:pt>
                <c:pt idx="54290">
                  <c:v>8.8110000000000003E-12</c:v>
                </c:pt>
                <c:pt idx="54291">
                  <c:v>8.8229999999999999E-12</c:v>
                </c:pt>
                <c:pt idx="54292">
                  <c:v>8.8319999999999995E-12</c:v>
                </c:pt>
                <c:pt idx="54293">
                  <c:v>8.8449999999999996E-12</c:v>
                </c:pt>
                <c:pt idx="54294">
                  <c:v>8.8519999999999998E-12</c:v>
                </c:pt>
                <c:pt idx="54295">
                  <c:v>8.8649999999999999E-12</c:v>
                </c:pt>
                <c:pt idx="54296">
                  <c:v>8.8690000000000003E-12</c:v>
                </c:pt>
                <c:pt idx="54297">
                  <c:v>8.8950000000000004E-12</c:v>
                </c:pt>
                <c:pt idx="54298">
                  <c:v>8.8860000000000007E-12</c:v>
                </c:pt>
                <c:pt idx="54299">
                  <c:v>8.9020000000000006E-12</c:v>
                </c:pt>
                <c:pt idx="54300">
                  <c:v>8.9020000000000006E-12</c:v>
                </c:pt>
                <c:pt idx="54301">
                  <c:v>8.9180000000000006E-12</c:v>
                </c:pt>
                <c:pt idx="54302">
                  <c:v>8.9219999999999993E-12</c:v>
                </c:pt>
                <c:pt idx="54303">
                  <c:v>8.9340000000000005E-12</c:v>
                </c:pt>
                <c:pt idx="54304">
                  <c:v>8.9370000000000004E-12</c:v>
                </c:pt>
                <c:pt idx="54305">
                  <c:v>8.9530000000000003E-12</c:v>
                </c:pt>
                <c:pt idx="54306">
                  <c:v>8.9660000000000004E-12</c:v>
                </c:pt>
                <c:pt idx="54307">
                  <c:v>8.9739999999999995E-12</c:v>
                </c:pt>
                <c:pt idx="54308">
                  <c:v>8.9769999999999994E-12</c:v>
                </c:pt>
                <c:pt idx="54309">
                  <c:v>8.9869999999999996E-12</c:v>
                </c:pt>
                <c:pt idx="54310">
                  <c:v>8.9990000000000007E-12</c:v>
                </c:pt>
                <c:pt idx="54311">
                  <c:v>9.0099999999999998E-12</c:v>
                </c:pt>
                <c:pt idx="54312">
                  <c:v>9.0180000000000006E-12</c:v>
                </c:pt>
                <c:pt idx="54313">
                  <c:v>9.0219999999999993E-12</c:v>
                </c:pt>
                <c:pt idx="54314">
                  <c:v>9.0289999999999996E-12</c:v>
                </c:pt>
                <c:pt idx="54315">
                  <c:v>9.0419999999999996E-12</c:v>
                </c:pt>
                <c:pt idx="54316">
                  <c:v>9.0470000000000005E-12</c:v>
                </c:pt>
                <c:pt idx="54317">
                  <c:v>9.0630000000000005E-12</c:v>
                </c:pt>
                <c:pt idx="54318">
                  <c:v>9.0639999999999993E-12</c:v>
                </c:pt>
                <c:pt idx="54319">
                  <c:v>9.075E-12</c:v>
                </c:pt>
                <c:pt idx="54320">
                  <c:v>9.0869999999999995E-12</c:v>
                </c:pt>
                <c:pt idx="54321">
                  <c:v>9.1050000000000005E-12</c:v>
                </c:pt>
                <c:pt idx="54322">
                  <c:v>9.1029999999999995E-12</c:v>
                </c:pt>
                <c:pt idx="54323">
                  <c:v>9.1140000000000001E-12</c:v>
                </c:pt>
                <c:pt idx="54324">
                  <c:v>9.1250000000000008E-12</c:v>
                </c:pt>
                <c:pt idx="54325">
                  <c:v>9.1310000000000006E-12</c:v>
                </c:pt>
                <c:pt idx="54326">
                  <c:v>9.1509999999999993E-12</c:v>
                </c:pt>
                <c:pt idx="54327">
                  <c:v>9.1709999999999996E-12</c:v>
                </c:pt>
                <c:pt idx="54328">
                  <c:v>9.1790000000000004E-12</c:v>
                </c:pt>
                <c:pt idx="54329">
                  <c:v>9.1950000000000003E-12</c:v>
                </c:pt>
                <c:pt idx="54330">
                  <c:v>9.1969999999999997E-12</c:v>
                </c:pt>
                <c:pt idx="54331">
                  <c:v>9.2110000000000002E-12</c:v>
                </c:pt>
                <c:pt idx="54332">
                  <c:v>9.2259999999999997E-12</c:v>
                </c:pt>
                <c:pt idx="54333">
                  <c:v>9.2400000000000002E-12</c:v>
                </c:pt>
                <c:pt idx="54334">
                  <c:v>9.246E-12</c:v>
                </c:pt>
                <c:pt idx="54335">
                  <c:v>9.2690000000000002E-12</c:v>
                </c:pt>
                <c:pt idx="54336">
                  <c:v>9.2619999999999999E-12</c:v>
                </c:pt>
                <c:pt idx="54337">
                  <c:v>9.2769999999999993E-12</c:v>
                </c:pt>
                <c:pt idx="54338">
                  <c:v>9.2809999999999997E-12</c:v>
                </c:pt>
                <c:pt idx="54339">
                  <c:v>9.2950000000000003E-12</c:v>
                </c:pt>
                <c:pt idx="54340">
                  <c:v>9.3039999999999999E-12</c:v>
                </c:pt>
                <c:pt idx="54341">
                  <c:v>9.3210000000000004E-12</c:v>
                </c:pt>
                <c:pt idx="54342">
                  <c:v>9.3340000000000004E-12</c:v>
                </c:pt>
                <c:pt idx="54343">
                  <c:v>9.3500000000000003E-12</c:v>
                </c:pt>
                <c:pt idx="54344">
                  <c:v>9.3619999999999999E-12</c:v>
                </c:pt>
                <c:pt idx="54345">
                  <c:v>9.3779999999999998E-12</c:v>
                </c:pt>
                <c:pt idx="54346">
                  <c:v>9.3890000000000005E-12</c:v>
                </c:pt>
                <c:pt idx="54347">
                  <c:v>9.4090000000000008E-12</c:v>
                </c:pt>
                <c:pt idx="54348">
                  <c:v>9.4150000000000006E-12</c:v>
                </c:pt>
                <c:pt idx="54349">
                  <c:v>9.4319999999999994E-12</c:v>
                </c:pt>
                <c:pt idx="54350">
                  <c:v>9.4389999999999997E-12</c:v>
                </c:pt>
                <c:pt idx="54351">
                  <c:v>9.4600000000000005E-12</c:v>
                </c:pt>
                <c:pt idx="54352">
                  <c:v>9.4679999999999996E-12</c:v>
                </c:pt>
                <c:pt idx="54353">
                  <c:v>9.4839999999999996E-12</c:v>
                </c:pt>
                <c:pt idx="54354">
                  <c:v>9.4850000000000001E-12</c:v>
                </c:pt>
                <c:pt idx="54355">
                  <c:v>9.5039999999999999E-12</c:v>
                </c:pt>
                <c:pt idx="54356">
                  <c:v>9.5159999999999994E-12</c:v>
                </c:pt>
                <c:pt idx="54357">
                  <c:v>9.5289999999999995E-12</c:v>
                </c:pt>
                <c:pt idx="54358">
                  <c:v>9.5380000000000008E-12</c:v>
                </c:pt>
                <c:pt idx="54359">
                  <c:v>9.5519999999999997E-12</c:v>
                </c:pt>
                <c:pt idx="54360">
                  <c:v>9.5660000000000002E-12</c:v>
                </c:pt>
                <c:pt idx="54361">
                  <c:v>9.5839999999999996E-12</c:v>
                </c:pt>
                <c:pt idx="54362">
                  <c:v>9.5890000000000004E-12</c:v>
                </c:pt>
                <c:pt idx="54363">
                  <c:v>9.6039999999999999E-12</c:v>
                </c:pt>
                <c:pt idx="54364">
                  <c:v>9.6129999999999995E-12</c:v>
                </c:pt>
                <c:pt idx="54365">
                  <c:v>9.6229999999999997E-12</c:v>
                </c:pt>
                <c:pt idx="54366">
                  <c:v>9.6340000000000003E-12</c:v>
                </c:pt>
                <c:pt idx="54367">
                  <c:v>9.6560000000000001E-12</c:v>
                </c:pt>
                <c:pt idx="54368">
                  <c:v>9.6609999999999993E-12</c:v>
                </c:pt>
                <c:pt idx="54369">
                  <c:v>9.6730000000000005E-12</c:v>
                </c:pt>
                <c:pt idx="54370">
                  <c:v>9.6790000000000003E-12</c:v>
                </c:pt>
                <c:pt idx="54371">
                  <c:v>9.6930000000000008E-12</c:v>
                </c:pt>
                <c:pt idx="54372">
                  <c:v>9.6950000000000002E-12</c:v>
                </c:pt>
                <c:pt idx="54373">
                  <c:v>9.7159999999999994E-12</c:v>
                </c:pt>
                <c:pt idx="54374">
                  <c:v>9.7280000000000006E-12</c:v>
                </c:pt>
                <c:pt idx="54375">
                  <c:v>9.743E-12</c:v>
                </c:pt>
                <c:pt idx="54376">
                  <c:v>9.7489999999999998E-12</c:v>
                </c:pt>
                <c:pt idx="54377">
                  <c:v>9.7619999999999998E-12</c:v>
                </c:pt>
                <c:pt idx="54378">
                  <c:v>9.7690000000000001E-12</c:v>
                </c:pt>
                <c:pt idx="54379">
                  <c:v>9.7800000000000007E-12</c:v>
                </c:pt>
                <c:pt idx="54380">
                  <c:v>9.7939999999999997E-12</c:v>
                </c:pt>
                <c:pt idx="54381">
                  <c:v>9.8129999999999995E-12</c:v>
                </c:pt>
                <c:pt idx="54382">
                  <c:v>9.8210000000000003E-12</c:v>
                </c:pt>
                <c:pt idx="54383">
                  <c:v>9.843E-12</c:v>
                </c:pt>
                <c:pt idx="54384">
                  <c:v>9.8530000000000001E-12</c:v>
                </c:pt>
                <c:pt idx="54385">
                  <c:v>9.8579999999999994E-12</c:v>
                </c:pt>
                <c:pt idx="54386">
                  <c:v>9.8619999999999998E-12</c:v>
                </c:pt>
                <c:pt idx="54387">
                  <c:v>9.8760000000000003E-12</c:v>
                </c:pt>
                <c:pt idx="54388">
                  <c:v>9.8800000000000007E-12</c:v>
                </c:pt>
                <c:pt idx="54389">
                  <c:v>9.8939999999999996E-12</c:v>
                </c:pt>
                <c:pt idx="54390">
                  <c:v>9.8939999999999996E-12</c:v>
                </c:pt>
                <c:pt idx="54391">
                  <c:v>9.9180000000000004E-12</c:v>
                </c:pt>
                <c:pt idx="54392">
                  <c:v>9.9210000000000002E-12</c:v>
                </c:pt>
                <c:pt idx="54393">
                  <c:v>9.9280000000000005E-12</c:v>
                </c:pt>
                <c:pt idx="54394">
                  <c:v>9.9299999999999999E-12</c:v>
                </c:pt>
                <c:pt idx="54395">
                  <c:v>9.9459999999999998E-12</c:v>
                </c:pt>
                <c:pt idx="54396">
                  <c:v>9.956E-12</c:v>
                </c:pt>
                <c:pt idx="54397">
                  <c:v>9.9749999999999998E-12</c:v>
                </c:pt>
                <c:pt idx="54398">
                  <c:v>9.9790000000000002E-12</c:v>
                </c:pt>
                <c:pt idx="54399">
                  <c:v>9.9909999999999997E-12</c:v>
                </c:pt>
                <c:pt idx="54400">
                  <c:v>9.9960000000000006E-12</c:v>
                </c:pt>
                <c:pt idx="54401">
                  <c:v>1.0007E-11</c:v>
                </c:pt>
                <c:pt idx="54402">
                  <c:v>1.0018E-11</c:v>
                </c:pt>
                <c:pt idx="54403">
                  <c:v>1.0033E-11</c:v>
                </c:pt>
                <c:pt idx="54404">
                  <c:v>1.0043E-11</c:v>
                </c:pt>
                <c:pt idx="54405">
                  <c:v>1.0051000000000001E-11</c:v>
                </c:pt>
                <c:pt idx="54406">
                  <c:v>1.0054000000000001E-11</c:v>
                </c:pt>
                <c:pt idx="54407">
                  <c:v>1.0064000000000001E-11</c:v>
                </c:pt>
                <c:pt idx="54408">
                  <c:v>1.0065E-11</c:v>
                </c:pt>
                <c:pt idx="54409">
                  <c:v>1.0081E-11</c:v>
                </c:pt>
                <c:pt idx="54410">
                  <c:v>1.0076E-11</c:v>
                </c:pt>
                <c:pt idx="54411">
                  <c:v>1.0095E-11</c:v>
                </c:pt>
                <c:pt idx="54412">
                  <c:v>1.0098E-11</c:v>
                </c:pt>
                <c:pt idx="54413">
                  <c:v>1.0101E-11</c:v>
                </c:pt>
                <c:pt idx="54414">
                  <c:v>1.011E-11</c:v>
                </c:pt>
                <c:pt idx="54415">
                  <c:v>1.0125999999999999E-11</c:v>
                </c:pt>
                <c:pt idx="54416">
                  <c:v>1.013E-11</c:v>
                </c:pt>
                <c:pt idx="54417">
                  <c:v>1.0148000000000001E-11</c:v>
                </c:pt>
                <c:pt idx="54418">
                  <c:v>1.0146E-11</c:v>
                </c:pt>
                <c:pt idx="54419">
                  <c:v>1.0163E-11</c:v>
                </c:pt>
                <c:pt idx="54420">
                  <c:v>1.0163E-11</c:v>
                </c:pt>
                <c:pt idx="54421">
                  <c:v>1.0169E-11</c:v>
                </c:pt>
                <c:pt idx="54422">
                  <c:v>1.0167000000000001E-11</c:v>
                </c:pt>
                <c:pt idx="54423">
                  <c:v>1.0172E-11</c:v>
                </c:pt>
                <c:pt idx="54424">
                  <c:v>1.0170999999999999E-11</c:v>
                </c:pt>
                <c:pt idx="54425">
                  <c:v>1.0179E-11</c:v>
                </c:pt>
                <c:pt idx="54426">
                  <c:v>1.0177000000000001E-11</c:v>
                </c:pt>
                <c:pt idx="54427">
                  <c:v>1.0186999999999999E-11</c:v>
                </c:pt>
                <c:pt idx="54428">
                  <c:v>1.0190000000000001E-11</c:v>
                </c:pt>
                <c:pt idx="54429">
                  <c:v>1.0199E-11</c:v>
                </c:pt>
                <c:pt idx="54430">
                  <c:v>1.0198E-11</c:v>
                </c:pt>
                <c:pt idx="54431">
                  <c:v>1.0202999999999999E-11</c:v>
                </c:pt>
                <c:pt idx="54432">
                  <c:v>1.0208E-11</c:v>
                </c:pt>
                <c:pt idx="54433">
                  <c:v>1.0217E-11</c:v>
                </c:pt>
                <c:pt idx="54434">
                  <c:v>1.0227E-11</c:v>
                </c:pt>
                <c:pt idx="54435">
                  <c:v>1.0224E-11</c:v>
                </c:pt>
                <c:pt idx="54436">
                  <c:v>1.0228E-11</c:v>
                </c:pt>
                <c:pt idx="54437">
                  <c:v>1.0241E-11</c:v>
                </c:pt>
                <c:pt idx="54438">
                  <c:v>1.0238999999999999E-11</c:v>
                </c:pt>
                <c:pt idx="54439">
                  <c:v>1.0246E-11</c:v>
                </c:pt>
                <c:pt idx="54440">
                  <c:v>1.0247E-11</c:v>
                </c:pt>
                <c:pt idx="54441">
                  <c:v>1.0263E-11</c:v>
                </c:pt>
                <c:pt idx="54442">
                  <c:v>1.0253E-11</c:v>
                </c:pt>
                <c:pt idx="54443">
                  <c:v>1.0264000000000001E-11</c:v>
                </c:pt>
                <c:pt idx="54444">
                  <c:v>1.0269E-11</c:v>
                </c:pt>
                <c:pt idx="54445">
                  <c:v>1.0267000000000001E-11</c:v>
                </c:pt>
                <c:pt idx="54446">
                  <c:v>1.0273999999999999E-11</c:v>
                </c:pt>
                <c:pt idx="54447">
                  <c:v>1.0277000000000001E-11</c:v>
                </c:pt>
                <c:pt idx="54448">
                  <c:v>1.0275E-11</c:v>
                </c:pt>
                <c:pt idx="54449">
                  <c:v>1.0283000000000001E-11</c:v>
                </c:pt>
                <c:pt idx="54450">
                  <c:v>1.0286999999999999E-11</c:v>
                </c:pt>
                <c:pt idx="54451">
                  <c:v>1.0299999999999999E-11</c:v>
                </c:pt>
                <c:pt idx="54452">
                  <c:v>1.0306000000000001E-11</c:v>
                </c:pt>
                <c:pt idx="54453">
                  <c:v>1.0311E-11</c:v>
                </c:pt>
                <c:pt idx="54454">
                  <c:v>1.0302E-11</c:v>
                </c:pt>
                <c:pt idx="54455">
                  <c:v>1.0307E-11</c:v>
                </c:pt>
                <c:pt idx="54456">
                  <c:v>1.0308E-11</c:v>
                </c:pt>
                <c:pt idx="54457">
                  <c:v>1.0309000000000001E-11</c:v>
                </c:pt>
                <c:pt idx="54458">
                  <c:v>1.0309999999999999E-11</c:v>
                </c:pt>
                <c:pt idx="54459">
                  <c:v>1.032E-11</c:v>
                </c:pt>
                <c:pt idx="54460">
                  <c:v>1.0315999999999999E-11</c:v>
                </c:pt>
                <c:pt idx="54461">
                  <c:v>1.0338999999999999E-11</c:v>
                </c:pt>
                <c:pt idx="54462">
                  <c:v>1.0334E-11</c:v>
                </c:pt>
                <c:pt idx="54463">
                  <c:v>1.0348000000000001E-11</c:v>
                </c:pt>
                <c:pt idx="54464">
                  <c:v>1.0344E-11</c:v>
                </c:pt>
                <c:pt idx="54465">
                  <c:v>1.0344999999999999E-11</c:v>
                </c:pt>
                <c:pt idx="54466">
                  <c:v>1.0343E-11</c:v>
                </c:pt>
                <c:pt idx="54467">
                  <c:v>1.0344999999999999E-11</c:v>
                </c:pt>
                <c:pt idx="54468">
                  <c:v>1.0341999999999999E-11</c:v>
                </c:pt>
                <c:pt idx="54469">
                  <c:v>1.0343E-11</c:v>
                </c:pt>
                <c:pt idx="54470">
                  <c:v>1.0337E-11</c:v>
                </c:pt>
                <c:pt idx="54471">
                  <c:v>1.0335000000000001E-11</c:v>
                </c:pt>
                <c:pt idx="54472">
                  <c:v>1.0336E-11</c:v>
                </c:pt>
                <c:pt idx="54473">
                  <c:v>1.0338000000000001E-11</c:v>
                </c:pt>
                <c:pt idx="54474">
                  <c:v>1.0328999999999999E-11</c:v>
                </c:pt>
                <c:pt idx="54475">
                  <c:v>1.0334E-11</c:v>
                </c:pt>
                <c:pt idx="54476">
                  <c:v>1.033E-11</c:v>
                </c:pt>
                <c:pt idx="54477">
                  <c:v>1.0334E-11</c:v>
                </c:pt>
                <c:pt idx="54478">
                  <c:v>1.0327E-11</c:v>
                </c:pt>
                <c:pt idx="54479">
                  <c:v>1.0331999999999999E-11</c:v>
                </c:pt>
                <c:pt idx="54480">
                  <c:v>1.0327E-11</c:v>
                </c:pt>
                <c:pt idx="54481">
                  <c:v>1.033E-11</c:v>
                </c:pt>
                <c:pt idx="54482">
                  <c:v>1.033E-11</c:v>
                </c:pt>
                <c:pt idx="54483">
                  <c:v>1.0331E-11</c:v>
                </c:pt>
                <c:pt idx="54484">
                  <c:v>1.0324E-11</c:v>
                </c:pt>
                <c:pt idx="54485">
                  <c:v>1.0334E-11</c:v>
                </c:pt>
                <c:pt idx="54486">
                  <c:v>1.0324E-11</c:v>
                </c:pt>
                <c:pt idx="54487">
                  <c:v>1.0337E-11</c:v>
                </c:pt>
                <c:pt idx="54488">
                  <c:v>1.0336E-11</c:v>
                </c:pt>
                <c:pt idx="54489">
                  <c:v>1.0331999999999999E-11</c:v>
                </c:pt>
                <c:pt idx="54490">
                  <c:v>1.0323E-11</c:v>
                </c:pt>
                <c:pt idx="54491">
                  <c:v>1.0328999999999999E-11</c:v>
                </c:pt>
                <c:pt idx="54492">
                  <c:v>1.032E-11</c:v>
                </c:pt>
                <c:pt idx="54493">
                  <c:v>1.0318E-11</c:v>
                </c:pt>
                <c:pt idx="54494">
                  <c:v>1.0306000000000001E-11</c:v>
                </c:pt>
                <c:pt idx="54495">
                  <c:v>1.0306000000000001E-11</c:v>
                </c:pt>
                <c:pt idx="54496">
                  <c:v>1.0296999999999999E-11</c:v>
                </c:pt>
                <c:pt idx="54497">
                  <c:v>1.0302999999999999E-11</c:v>
                </c:pt>
                <c:pt idx="54498">
                  <c:v>1.0302E-11</c:v>
                </c:pt>
                <c:pt idx="54499">
                  <c:v>1.0296000000000001E-11</c:v>
                </c:pt>
                <c:pt idx="54500">
                  <c:v>1.0294E-11</c:v>
                </c:pt>
                <c:pt idx="54501">
                  <c:v>1.0289E-11</c:v>
                </c:pt>
                <c:pt idx="54502">
                  <c:v>1.0282E-11</c:v>
                </c:pt>
                <c:pt idx="54503">
                  <c:v>1.0290000000000001E-11</c:v>
                </c:pt>
                <c:pt idx="54504">
                  <c:v>1.0283000000000001E-11</c:v>
                </c:pt>
                <c:pt idx="54505">
                  <c:v>1.0279E-11</c:v>
                </c:pt>
                <c:pt idx="54506">
                  <c:v>1.0265E-11</c:v>
                </c:pt>
                <c:pt idx="54507">
                  <c:v>1.0265E-11</c:v>
                </c:pt>
                <c:pt idx="54508">
                  <c:v>1.0253E-11</c:v>
                </c:pt>
                <c:pt idx="54509">
                  <c:v>1.0252E-11</c:v>
                </c:pt>
                <c:pt idx="54510">
                  <c:v>1.0231E-11</c:v>
                </c:pt>
                <c:pt idx="54511">
                  <c:v>1.0231E-11</c:v>
                </c:pt>
                <c:pt idx="54512">
                  <c:v>1.0228999999999999E-11</c:v>
                </c:pt>
                <c:pt idx="54513">
                  <c:v>1.0228E-11</c:v>
                </c:pt>
                <c:pt idx="54514">
                  <c:v>1.0227E-11</c:v>
                </c:pt>
                <c:pt idx="54515">
                  <c:v>1.0219000000000001E-11</c:v>
                </c:pt>
                <c:pt idx="54516">
                  <c:v>1.0214E-11</c:v>
                </c:pt>
                <c:pt idx="54517">
                  <c:v>1.0208E-11</c:v>
                </c:pt>
                <c:pt idx="54518">
                  <c:v>1.0194E-11</c:v>
                </c:pt>
                <c:pt idx="54519">
                  <c:v>1.0194E-11</c:v>
                </c:pt>
                <c:pt idx="54520">
                  <c:v>1.0176E-11</c:v>
                </c:pt>
                <c:pt idx="54521">
                  <c:v>1.0181E-11</c:v>
                </c:pt>
                <c:pt idx="54522">
                  <c:v>1.016E-11</c:v>
                </c:pt>
                <c:pt idx="54523">
                  <c:v>1.0163E-11</c:v>
                </c:pt>
                <c:pt idx="54524">
                  <c:v>1.0149E-11</c:v>
                </c:pt>
                <c:pt idx="54525">
                  <c:v>1.0146E-11</c:v>
                </c:pt>
                <c:pt idx="54526">
                  <c:v>1.0135000000000001E-11</c:v>
                </c:pt>
                <c:pt idx="54527">
                  <c:v>1.0131999999999999E-11</c:v>
                </c:pt>
                <c:pt idx="54528">
                  <c:v>1.0117E-11</c:v>
                </c:pt>
                <c:pt idx="54529">
                  <c:v>1.0119000000000001E-11</c:v>
                </c:pt>
                <c:pt idx="54530">
                  <c:v>1.0111E-11</c:v>
                </c:pt>
                <c:pt idx="54531">
                  <c:v>1.0102999999999999E-11</c:v>
                </c:pt>
                <c:pt idx="54532">
                  <c:v>1.0092E-11</c:v>
                </c:pt>
                <c:pt idx="54533">
                  <c:v>1.0092E-11</c:v>
                </c:pt>
                <c:pt idx="54534">
                  <c:v>1.0068E-11</c:v>
                </c:pt>
                <c:pt idx="54535">
                  <c:v>1.0068E-11</c:v>
                </c:pt>
                <c:pt idx="54536">
                  <c:v>1.0051000000000001E-11</c:v>
                </c:pt>
                <c:pt idx="54537">
                  <c:v>1.0051000000000001E-11</c:v>
                </c:pt>
                <c:pt idx="54538">
                  <c:v>1.0039E-11</c:v>
                </c:pt>
                <c:pt idx="54539">
                  <c:v>1.0038000000000001E-11</c:v>
                </c:pt>
                <c:pt idx="54540">
                  <c:v>1.0015999999999999E-11</c:v>
                </c:pt>
                <c:pt idx="54541">
                  <c:v>1.0009000000000001E-11</c:v>
                </c:pt>
                <c:pt idx="54542">
                  <c:v>9.9879999999999998E-12</c:v>
                </c:pt>
                <c:pt idx="54543">
                  <c:v>9.9820000000000001E-12</c:v>
                </c:pt>
                <c:pt idx="54544">
                  <c:v>9.9640000000000008E-12</c:v>
                </c:pt>
                <c:pt idx="54545">
                  <c:v>9.9540000000000006E-12</c:v>
                </c:pt>
                <c:pt idx="54546">
                  <c:v>9.9380000000000007E-12</c:v>
                </c:pt>
                <c:pt idx="54547">
                  <c:v>9.9259999999999995E-12</c:v>
                </c:pt>
                <c:pt idx="54548">
                  <c:v>9.9099999999999996E-12</c:v>
                </c:pt>
                <c:pt idx="54549">
                  <c:v>9.9159999999999993E-12</c:v>
                </c:pt>
                <c:pt idx="54550">
                  <c:v>9.9039999999999998E-12</c:v>
                </c:pt>
                <c:pt idx="54551">
                  <c:v>9.8909999999999998E-12</c:v>
                </c:pt>
                <c:pt idx="54552">
                  <c:v>9.8719999999999999E-12</c:v>
                </c:pt>
                <c:pt idx="54553">
                  <c:v>9.8719999999999999E-12</c:v>
                </c:pt>
                <c:pt idx="54554">
                  <c:v>9.8489999999999997E-12</c:v>
                </c:pt>
                <c:pt idx="54555">
                  <c:v>9.8470000000000003E-12</c:v>
                </c:pt>
                <c:pt idx="54556">
                  <c:v>9.8340000000000003E-12</c:v>
                </c:pt>
                <c:pt idx="54557">
                  <c:v>9.8380000000000007E-12</c:v>
                </c:pt>
                <c:pt idx="54558">
                  <c:v>9.8250000000000006E-12</c:v>
                </c:pt>
                <c:pt idx="54559">
                  <c:v>9.8220000000000008E-12</c:v>
                </c:pt>
                <c:pt idx="54560">
                  <c:v>9.8059999999999992E-12</c:v>
                </c:pt>
                <c:pt idx="54561">
                  <c:v>9.8009999999999999E-12</c:v>
                </c:pt>
                <c:pt idx="54562">
                  <c:v>9.7879999999999999E-12</c:v>
                </c:pt>
                <c:pt idx="54563">
                  <c:v>9.7730000000000005E-12</c:v>
                </c:pt>
                <c:pt idx="54564">
                  <c:v>9.756E-12</c:v>
                </c:pt>
                <c:pt idx="54565">
                  <c:v>9.7489999999999998E-12</c:v>
                </c:pt>
                <c:pt idx="54566">
                  <c:v>9.7280000000000006E-12</c:v>
                </c:pt>
                <c:pt idx="54567">
                  <c:v>9.7189999999999993E-12</c:v>
                </c:pt>
                <c:pt idx="54568">
                  <c:v>9.7069999999999997E-12</c:v>
                </c:pt>
                <c:pt idx="54569">
                  <c:v>9.6990000000000006E-12</c:v>
                </c:pt>
                <c:pt idx="54570">
                  <c:v>9.685E-12</c:v>
                </c:pt>
                <c:pt idx="54571">
                  <c:v>9.6830000000000006E-12</c:v>
                </c:pt>
                <c:pt idx="54572">
                  <c:v>9.6589999999999999E-12</c:v>
                </c:pt>
                <c:pt idx="54573">
                  <c:v>9.6510000000000008E-12</c:v>
                </c:pt>
                <c:pt idx="54574">
                  <c:v>9.6340000000000003E-12</c:v>
                </c:pt>
                <c:pt idx="54575">
                  <c:v>9.6270000000000001E-12</c:v>
                </c:pt>
                <c:pt idx="54576">
                  <c:v>9.6080000000000003E-12</c:v>
                </c:pt>
                <c:pt idx="54577">
                  <c:v>9.5969999999999996E-12</c:v>
                </c:pt>
                <c:pt idx="54578">
                  <c:v>9.5929999999999992E-12</c:v>
                </c:pt>
                <c:pt idx="54579">
                  <c:v>9.5899999999999993E-12</c:v>
                </c:pt>
                <c:pt idx="54580">
                  <c:v>9.5660000000000002E-12</c:v>
                </c:pt>
                <c:pt idx="54581">
                  <c:v>9.5549999999999996E-12</c:v>
                </c:pt>
                <c:pt idx="54582">
                  <c:v>9.5400000000000001E-12</c:v>
                </c:pt>
                <c:pt idx="54583">
                  <c:v>9.5340000000000004E-12</c:v>
                </c:pt>
                <c:pt idx="54584">
                  <c:v>9.5189999999999993E-12</c:v>
                </c:pt>
                <c:pt idx="54585">
                  <c:v>9.5159999999999994E-12</c:v>
                </c:pt>
                <c:pt idx="54586">
                  <c:v>9.5029999999999994E-12</c:v>
                </c:pt>
                <c:pt idx="54587">
                  <c:v>9.4939999999999997E-12</c:v>
                </c:pt>
                <c:pt idx="54588">
                  <c:v>9.4830000000000007E-12</c:v>
                </c:pt>
                <c:pt idx="54589">
                  <c:v>9.4730000000000005E-12</c:v>
                </c:pt>
                <c:pt idx="54590">
                  <c:v>9.4619999999999999E-12</c:v>
                </c:pt>
                <c:pt idx="54591">
                  <c:v>9.4579999999999995E-12</c:v>
                </c:pt>
                <c:pt idx="54592">
                  <c:v>9.4479999999999993E-12</c:v>
                </c:pt>
                <c:pt idx="54593">
                  <c:v>9.4349999999999993E-12</c:v>
                </c:pt>
                <c:pt idx="54594">
                  <c:v>9.4150000000000006E-12</c:v>
                </c:pt>
                <c:pt idx="54595">
                  <c:v>9.4120000000000007E-12</c:v>
                </c:pt>
                <c:pt idx="54596">
                  <c:v>9.3929999999999993E-12</c:v>
                </c:pt>
                <c:pt idx="54597">
                  <c:v>9.3860000000000006E-12</c:v>
                </c:pt>
                <c:pt idx="54598">
                  <c:v>9.3809999999999997E-12</c:v>
                </c:pt>
                <c:pt idx="54599">
                  <c:v>9.3600000000000005E-12</c:v>
                </c:pt>
                <c:pt idx="54600">
                  <c:v>9.346E-12</c:v>
                </c:pt>
                <c:pt idx="54601">
                  <c:v>9.3430000000000001E-12</c:v>
                </c:pt>
                <c:pt idx="54602">
                  <c:v>9.3219999999999993E-12</c:v>
                </c:pt>
                <c:pt idx="54603">
                  <c:v>9.3150000000000006E-12</c:v>
                </c:pt>
                <c:pt idx="54604">
                  <c:v>9.2999999999999996E-12</c:v>
                </c:pt>
                <c:pt idx="54605">
                  <c:v>9.2909999999999999E-12</c:v>
                </c:pt>
                <c:pt idx="54606">
                  <c:v>9.2799999999999992E-12</c:v>
                </c:pt>
                <c:pt idx="54607">
                  <c:v>9.2720000000000001E-12</c:v>
                </c:pt>
                <c:pt idx="54608">
                  <c:v>9.2579999999999995E-12</c:v>
                </c:pt>
                <c:pt idx="54609">
                  <c:v>9.2600000000000005E-12</c:v>
                </c:pt>
                <c:pt idx="54610">
                  <c:v>9.2449999999999995E-12</c:v>
                </c:pt>
                <c:pt idx="54611">
                  <c:v>9.2430000000000001E-12</c:v>
                </c:pt>
                <c:pt idx="54612">
                  <c:v>9.2270000000000002E-12</c:v>
                </c:pt>
                <c:pt idx="54613">
                  <c:v>9.2289999999999996E-12</c:v>
                </c:pt>
                <c:pt idx="54614">
                  <c:v>9.2080000000000003E-12</c:v>
                </c:pt>
                <c:pt idx="54615">
                  <c:v>9.2089999999999992E-12</c:v>
                </c:pt>
                <c:pt idx="54616">
                  <c:v>9.1939999999999998E-12</c:v>
                </c:pt>
                <c:pt idx="54617">
                  <c:v>9.1860000000000006E-12</c:v>
                </c:pt>
                <c:pt idx="54618">
                  <c:v>9.1760000000000005E-12</c:v>
                </c:pt>
                <c:pt idx="54619">
                  <c:v>9.175E-12</c:v>
                </c:pt>
                <c:pt idx="54620">
                  <c:v>9.1669999999999992E-12</c:v>
                </c:pt>
                <c:pt idx="54621">
                  <c:v>9.1639999999999993E-12</c:v>
                </c:pt>
                <c:pt idx="54622">
                  <c:v>9.1470000000000005E-12</c:v>
                </c:pt>
                <c:pt idx="54623">
                  <c:v>9.1419999999999996E-12</c:v>
                </c:pt>
                <c:pt idx="54624">
                  <c:v>9.1280000000000007E-12</c:v>
                </c:pt>
                <c:pt idx="54625">
                  <c:v>9.1180000000000005E-12</c:v>
                </c:pt>
                <c:pt idx="54626">
                  <c:v>9.1069999999999999E-12</c:v>
                </c:pt>
                <c:pt idx="54627">
                  <c:v>9.0999999999999996E-12</c:v>
                </c:pt>
                <c:pt idx="54628">
                  <c:v>9.0890000000000006E-12</c:v>
                </c:pt>
                <c:pt idx="54629">
                  <c:v>9.088E-12</c:v>
                </c:pt>
                <c:pt idx="54630">
                  <c:v>9.0690000000000002E-12</c:v>
                </c:pt>
                <c:pt idx="54631">
                  <c:v>9.0649999999999998E-12</c:v>
                </c:pt>
                <c:pt idx="54632">
                  <c:v>9.0660000000000003E-12</c:v>
                </c:pt>
                <c:pt idx="54633">
                  <c:v>9.0590000000000001E-12</c:v>
                </c:pt>
                <c:pt idx="54634">
                  <c:v>9.0419999999999996E-12</c:v>
                </c:pt>
                <c:pt idx="54635">
                  <c:v>9.0489999999999999E-12</c:v>
                </c:pt>
                <c:pt idx="54636">
                  <c:v>9.0270000000000002E-12</c:v>
                </c:pt>
                <c:pt idx="54637">
                  <c:v>9.0300000000000001E-12</c:v>
                </c:pt>
                <c:pt idx="54638">
                  <c:v>9.0300000000000001E-12</c:v>
                </c:pt>
                <c:pt idx="54639">
                  <c:v>9.0300000000000001E-12</c:v>
                </c:pt>
                <c:pt idx="54640">
                  <c:v>9.0180000000000006E-12</c:v>
                </c:pt>
                <c:pt idx="54641">
                  <c:v>9.0199999999999999E-12</c:v>
                </c:pt>
                <c:pt idx="54642">
                  <c:v>9.0059999999999994E-12</c:v>
                </c:pt>
                <c:pt idx="54643">
                  <c:v>9.0080000000000004E-12</c:v>
                </c:pt>
                <c:pt idx="54644">
                  <c:v>8.9899999999999995E-12</c:v>
                </c:pt>
                <c:pt idx="54645">
                  <c:v>8.9999999999999996E-12</c:v>
                </c:pt>
                <c:pt idx="54646">
                  <c:v>8.9899999999999995E-12</c:v>
                </c:pt>
                <c:pt idx="54647">
                  <c:v>8.9890000000000006E-12</c:v>
                </c:pt>
                <c:pt idx="54648">
                  <c:v>8.9779999999999999E-12</c:v>
                </c:pt>
                <c:pt idx="54649">
                  <c:v>8.9839999999999997E-12</c:v>
                </c:pt>
                <c:pt idx="54650">
                  <c:v>8.9850000000000002E-12</c:v>
                </c:pt>
                <c:pt idx="54651">
                  <c:v>8.9799999999999993E-12</c:v>
                </c:pt>
                <c:pt idx="54652">
                  <c:v>8.9799999999999993E-12</c:v>
                </c:pt>
                <c:pt idx="54653">
                  <c:v>8.9779999999999999E-12</c:v>
                </c:pt>
                <c:pt idx="54654">
                  <c:v>8.9790000000000004E-12</c:v>
                </c:pt>
                <c:pt idx="54655">
                  <c:v>8.9669999999999993E-12</c:v>
                </c:pt>
                <c:pt idx="54656">
                  <c:v>8.9639999999999994E-12</c:v>
                </c:pt>
                <c:pt idx="54657">
                  <c:v>8.9649999999999999E-12</c:v>
                </c:pt>
                <c:pt idx="54658">
                  <c:v>8.9649999999999999E-12</c:v>
                </c:pt>
                <c:pt idx="54659">
                  <c:v>8.9590000000000001E-12</c:v>
                </c:pt>
                <c:pt idx="54660">
                  <c:v>8.9590000000000001E-12</c:v>
                </c:pt>
                <c:pt idx="54661">
                  <c:v>8.9609999999999995E-12</c:v>
                </c:pt>
                <c:pt idx="54662">
                  <c:v>8.9570000000000007E-12</c:v>
                </c:pt>
                <c:pt idx="54663">
                  <c:v>8.9630000000000005E-12</c:v>
                </c:pt>
                <c:pt idx="54664">
                  <c:v>8.9590000000000001E-12</c:v>
                </c:pt>
                <c:pt idx="54665">
                  <c:v>8.962E-12</c:v>
                </c:pt>
                <c:pt idx="54666">
                  <c:v>8.9609999999999995E-12</c:v>
                </c:pt>
                <c:pt idx="54667">
                  <c:v>8.962E-12</c:v>
                </c:pt>
                <c:pt idx="54668">
                  <c:v>8.9560000000000002E-12</c:v>
                </c:pt>
                <c:pt idx="54669">
                  <c:v>8.9560000000000002E-12</c:v>
                </c:pt>
                <c:pt idx="54670">
                  <c:v>8.9590000000000001E-12</c:v>
                </c:pt>
                <c:pt idx="54671">
                  <c:v>8.9630000000000005E-12</c:v>
                </c:pt>
                <c:pt idx="54672">
                  <c:v>8.9630000000000005E-12</c:v>
                </c:pt>
                <c:pt idx="54673">
                  <c:v>8.962E-12</c:v>
                </c:pt>
                <c:pt idx="54674">
                  <c:v>8.962E-12</c:v>
                </c:pt>
                <c:pt idx="54675">
                  <c:v>8.9709999999999996E-12</c:v>
                </c:pt>
                <c:pt idx="54676">
                  <c:v>8.975E-12</c:v>
                </c:pt>
                <c:pt idx="54677">
                  <c:v>8.9760000000000005E-12</c:v>
                </c:pt>
                <c:pt idx="54678">
                  <c:v>8.9830000000000008E-12</c:v>
                </c:pt>
                <c:pt idx="54679">
                  <c:v>8.9890000000000006E-12</c:v>
                </c:pt>
                <c:pt idx="54680">
                  <c:v>8.9959999999999992E-12</c:v>
                </c:pt>
                <c:pt idx="54681">
                  <c:v>9.0050000000000005E-12</c:v>
                </c:pt>
                <c:pt idx="54682">
                  <c:v>8.9959999999999992E-12</c:v>
                </c:pt>
                <c:pt idx="54683">
                  <c:v>8.9950000000000003E-12</c:v>
                </c:pt>
                <c:pt idx="54684">
                  <c:v>9.0010000000000001E-12</c:v>
                </c:pt>
                <c:pt idx="54685">
                  <c:v>9.0129999999999997E-12</c:v>
                </c:pt>
                <c:pt idx="54686">
                  <c:v>9.017E-12</c:v>
                </c:pt>
                <c:pt idx="54687">
                  <c:v>9.0310000000000006E-12</c:v>
                </c:pt>
                <c:pt idx="54688">
                  <c:v>9.0259999999999997E-12</c:v>
                </c:pt>
                <c:pt idx="54689">
                  <c:v>9.0259999999999997E-12</c:v>
                </c:pt>
                <c:pt idx="54690">
                  <c:v>9.0400000000000003E-12</c:v>
                </c:pt>
                <c:pt idx="54691">
                  <c:v>9.0449999999999995E-12</c:v>
                </c:pt>
                <c:pt idx="54692">
                  <c:v>9.0500000000000004E-12</c:v>
                </c:pt>
                <c:pt idx="54693">
                  <c:v>9.0590000000000001E-12</c:v>
                </c:pt>
                <c:pt idx="54694">
                  <c:v>9.0579999999999996E-12</c:v>
                </c:pt>
                <c:pt idx="54695">
                  <c:v>9.0649999999999998E-12</c:v>
                </c:pt>
                <c:pt idx="54696">
                  <c:v>9.0709999999999996E-12</c:v>
                </c:pt>
                <c:pt idx="54697">
                  <c:v>9.0799999999999993E-12</c:v>
                </c:pt>
                <c:pt idx="54698">
                  <c:v>9.0799999999999993E-12</c:v>
                </c:pt>
                <c:pt idx="54699">
                  <c:v>9.0899999999999994E-12</c:v>
                </c:pt>
                <c:pt idx="54700">
                  <c:v>9.0999999999999996E-12</c:v>
                </c:pt>
                <c:pt idx="54701">
                  <c:v>9.1029999999999995E-12</c:v>
                </c:pt>
                <c:pt idx="54702">
                  <c:v>9.1080000000000004E-12</c:v>
                </c:pt>
                <c:pt idx="54703">
                  <c:v>9.1250000000000008E-12</c:v>
                </c:pt>
                <c:pt idx="54704">
                  <c:v>9.1110000000000003E-12</c:v>
                </c:pt>
                <c:pt idx="54705">
                  <c:v>9.1270000000000002E-12</c:v>
                </c:pt>
                <c:pt idx="54706">
                  <c:v>9.1379999999999992E-12</c:v>
                </c:pt>
                <c:pt idx="54707">
                  <c:v>9.1479999999999994E-12</c:v>
                </c:pt>
                <c:pt idx="54708">
                  <c:v>9.1549999999999997E-12</c:v>
                </c:pt>
                <c:pt idx="54709">
                  <c:v>9.1709999999999996E-12</c:v>
                </c:pt>
                <c:pt idx="54710">
                  <c:v>9.1730000000000006E-12</c:v>
                </c:pt>
                <c:pt idx="54711">
                  <c:v>9.1730000000000006E-12</c:v>
                </c:pt>
                <c:pt idx="54712">
                  <c:v>9.1820000000000003E-12</c:v>
                </c:pt>
                <c:pt idx="54713">
                  <c:v>9.1909999999999999E-12</c:v>
                </c:pt>
                <c:pt idx="54714">
                  <c:v>9.1980000000000002E-12</c:v>
                </c:pt>
                <c:pt idx="54715">
                  <c:v>9.2120000000000007E-12</c:v>
                </c:pt>
                <c:pt idx="54716">
                  <c:v>9.2120000000000007E-12</c:v>
                </c:pt>
                <c:pt idx="54717">
                  <c:v>9.2199999999999999E-12</c:v>
                </c:pt>
                <c:pt idx="54718">
                  <c:v>9.2229999999999998E-12</c:v>
                </c:pt>
                <c:pt idx="54719">
                  <c:v>9.2359999999999998E-12</c:v>
                </c:pt>
                <c:pt idx="54720">
                  <c:v>9.2349999999999993E-12</c:v>
                </c:pt>
                <c:pt idx="54721">
                  <c:v>9.2419999999999996E-12</c:v>
                </c:pt>
                <c:pt idx="54722">
                  <c:v>9.2509999999999993E-12</c:v>
                </c:pt>
                <c:pt idx="54723">
                  <c:v>9.2630000000000004E-12</c:v>
                </c:pt>
                <c:pt idx="54724">
                  <c:v>9.2560000000000001E-12</c:v>
                </c:pt>
                <c:pt idx="54725">
                  <c:v>9.2670000000000008E-12</c:v>
                </c:pt>
                <c:pt idx="54726">
                  <c:v>9.2700000000000007E-12</c:v>
                </c:pt>
                <c:pt idx="54727">
                  <c:v>9.288E-12</c:v>
                </c:pt>
                <c:pt idx="54728">
                  <c:v>9.2969999999999997E-12</c:v>
                </c:pt>
                <c:pt idx="54729">
                  <c:v>9.3140000000000001E-12</c:v>
                </c:pt>
                <c:pt idx="54730">
                  <c:v>9.3039999999999999E-12</c:v>
                </c:pt>
                <c:pt idx="54731">
                  <c:v>9.3159999999999995E-12</c:v>
                </c:pt>
                <c:pt idx="54732">
                  <c:v>9.3319999999999994E-12</c:v>
                </c:pt>
                <c:pt idx="54733">
                  <c:v>9.3440000000000006E-12</c:v>
                </c:pt>
                <c:pt idx="54734">
                  <c:v>9.3530000000000002E-12</c:v>
                </c:pt>
                <c:pt idx="54735">
                  <c:v>9.3690000000000002E-12</c:v>
                </c:pt>
                <c:pt idx="54736">
                  <c:v>9.3799999999999992E-12</c:v>
                </c:pt>
                <c:pt idx="54737">
                  <c:v>9.3909999999999999E-12</c:v>
                </c:pt>
                <c:pt idx="54738">
                  <c:v>9.4080000000000003E-12</c:v>
                </c:pt>
                <c:pt idx="54739">
                  <c:v>9.4159999999999995E-12</c:v>
                </c:pt>
                <c:pt idx="54740">
                  <c:v>9.43E-12</c:v>
                </c:pt>
                <c:pt idx="54741">
                  <c:v>9.4449999999999994E-12</c:v>
                </c:pt>
                <c:pt idx="54742">
                  <c:v>9.4549999999999996E-12</c:v>
                </c:pt>
                <c:pt idx="54743">
                  <c:v>9.4649999999999998E-12</c:v>
                </c:pt>
                <c:pt idx="54744">
                  <c:v>9.4700000000000006E-12</c:v>
                </c:pt>
                <c:pt idx="54745">
                  <c:v>9.4839999999999996E-12</c:v>
                </c:pt>
                <c:pt idx="54746">
                  <c:v>9.4890000000000005E-12</c:v>
                </c:pt>
                <c:pt idx="54747">
                  <c:v>9.5080000000000003E-12</c:v>
                </c:pt>
                <c:pt idx="54748">
                  <c:v>9.5219999999999992E-12</c:v>
                </c:pt>
                <c:pt idx="54749">
                  <c:v>9.5340000000000004E-12</c:v>
                </c:pt>
                <c:pt idx="54750">
                  <c:v>9.5419999999999995E-12</c:v>
                </c:pt>
                <c:pt idx="54751">
                  <c:v>9.5530000000000002E-12</c:v>
                </c:pt>
                <c:pt idx="54752">
                  <c:v>9.5679999999999996E-12</c:v>
                </c:pt>
                <c:pt idx="54753">
                  <c:v>9.5769999999999993E-12</c:v>
                </c:pt>
                <c:pt idx="54754">
                  <c:v>9.5879999999999999E-12</c:v>
                </c:pt>
                <c:pt idx="54755">
                  <c:v>9.5929999999999992E-12</c:v>
                </c:pt>
                <c:pt idx="54756">
                  <c:v>9.5990000000000006E-12</c:v>
                </c:pt>
                <c:pt idx="54757">
                  <c:v>9.6080000000000003E-12</c:v>
                </c:pt>
                <c:pt idx="54758">
                  <c:v>9.614E-12</c:v>
                </c:pt>
                <c:pt idx="54759">
                  <c:v>9.6440000000000005E-12</c:v>
                </c:pt>
                <c:pt idx="54760">
                  <c:v>9.6479999999999993E-12</c:v>
                </c:pt>
                <c:pt idx="54761">
                  <c:v>9.672E-12</c:v>
                </c:pt>
                <c:pt idx="54762">
                  <c:v>9.6760000000000004E-12</c:v>
                </c:pt>
                <c:pt idx="54763">
                  <c:v>9.7039999999999998E-12</c:v>
                </c:pt>
                <c:pt idx="54764">
                  <c:v>9.7069999999999997E-12</c:v>
                </c:pt>
                <c:pt idx="54765">
                  <c:v>9.7150000000000005E-12</c:v>
                </c:pt>
                <c:pt idx="54766">
                  <c:v>9.7169999999999999E-12</c:v>
                </c:pt>
                <c:pt idx="54767">
                  <c:v>9.7329999999999998E-12</c:v>
                </c:pt>
                <c:pt idx="54768">
                  <c:v>9.7329999999999998E-12</c:v>
                </c:pt>
                <c:pt idx="54769">
                  <c:v>9.7380000000000007E-12</c:v>
                </c:pt>
                <c:pt idx="54770">
                  <c:v>9.7340000000000003E-12</c:v>
                </c:pt>
                <c:pt idx="54771">
                  <c:v>9.7470000000000004E-12</c:v>
                </c:pt>
                <c:pt idx="54772">
                  <c:v>9.7690000000000001E-12</c:v>
                </c:pt>
                <c:pt idx="54773">
                  <c:v>9.7930000000000008E-12</c:v>
                </c:pt>
                <c:pt idx="54774">
                  <c:v>9.7990000000000006E-12</c:v>
                </c:pt>
                <c:pt idx="54775">
                  <c:v>9.8150000000000005E-12</c:v>
                </c:pt>
                <c:pt idx="54776">
                  <c:v>9.8259999999999995E-12</c:v>
                </c:pt>
                <c:pt idx="54777">
                  <c:v>9.8470000000000003E-12</c:v>
                </c:pt>
                <c:pt idx="54778">
                  <c:v>9.8510000000000007E-12</c:v>
                </c:pt>
                <c:pt idx="54779">
                  <c:v>9.8690000000000001E-12</c:v>
                </c:pt>
                <c:pt idx="54780">
                  <c:v>9.8730000000000004E-12</c:v>
                </c:pt>
                <c:pt idx="54781">
                  <c:v>9.8909999999999998E-12</c:v>
                </c:pt>
                <c:pt idx="54782">
                  <c:v>9.8969999999999995E-12</c:v>
                </c:pt>
                <c:pt idx="54783">
                  <c:v>9.9220000000000007E-12</c:v>
                </c:pt>
                <c:pt idx="54784">
                  <c:v>9.9280000000000005E-12</c:v>
                </c:pt>
                <c:pt idx="54785">
                  <c:v>9.9459999999999998E-12</c:v>
                </c:pt>
                <c:pt idx="54786">
                  <c:v>9.9600000000000004E-12</c:v>
                </c:pt>
                <c:pt idx="54787">
                  <c:v>9.9700000000000005E-12</c:v>
                </c:pt>
                <c:pt idx="54788">
                  <c:v>9.9749999999999998E-12</c:v>
                </c:pt>
                <c:pt idx="54789">
                  <c:v>9.9879999999999998E-12</c:v>
                </c:pt>
                <c:pt idx="54790">
                  <c:v>9.9999999999999994E-12</c:v>
                </c:pt>
                <c:pt idx="54791">
                  <c:v>1.002E-11</c:v>
                </c:pt>
                <c:pt idx="54792">
                  <c:v>1.0028E-11</c:v>
                </c:pt>
                <c:pt idx="54793">
                  <c:v>1.0049E-11</c:v>
                </c:pt>
                <c:pt idx="54794">
                  <c:v>1.0054999999999999E-11</c:v>
                </c:pt>
                <c:pt idx="54795">
                  <c:v>1.0073E-11</c:v>
                </c:pt>
                <c:pt idx="54796">
                  <c:v>1.0083000000000001E-11</c:v>
                </c:pt>
                <c:pt idx="54797">
                  <c:v>1.0096999999999999E-11</c:v>
                </c:pt>
                <c:pt idx="54798">
                  <c:v>1.0102E-11</c:v>
                </c:pt>
                <c:pt idx="54799">
                  <c:v>1.0111E-11</c:v>
                </c:pt>
                <c:pt idx="54800">
                  <c:v>1.0123E-11</c:v>
                </c:pt>
                <c:pt idx="54801">
                  <c:v>1.0133E-11</c:v>
                </c:pt>
                <c:pt idx="54802">
                  <c:v>1.0139E-11</c:v>
                </c:pt>
                <c:pt idx="54803">
                  <c:v>1.0151000000000001E-11</c:v>
                </c:pt>
                <c:pt idx="54804">
                  <c:v>1.0157E-11</c:v>
                </c:pt>
                <c:pt idx="54805">
                  <c:v>1.0163E-11</c:v>
                </c:pt>
                <c:pt idx="54806">
                  <c:v>1.0177000000000001E-11</c:v>
                </c:pt>
                <c:pt idx="54807">
                  <c:v>1.0189E-11</c:v>
                </c:pt>
                <c:pt idx="54808">
                  <c:v>1.0195E-11</c:v>
                </c:pt>
                <c:pt idx="54809">
                  <c:v>1.0205E-11</c:v>
                </c:pt>
                <c:pt idx="54810">
                  <c:v>1.0218E-11</c:v>
                </c:pt>
                <c:pt idx="54811">
                  <c:v>1.0238000000000001E-11</c:v>
                </c:pt>
                <c:pt idx="54812">
                  <c:v>1.0243E-11</c:v>
                </c:pt>
                <c:pt idx="54813">
                  <c:v>1.0261000000000001E-11</c:v>
                </c:pt>
                <c:pt idx="54814">
                  <c:v>1.0266E-11</c:v>
                </c:pt>
                <c:pt idx="54815">
                  <c:v>1.0273E-11</c:v>
                </c:pt>
                <c:pt idx="54816">
                  <c:v>1.0276E-11</c:v>
                </c:pt>
                <c:pt idx="54817">
                  <c:v>1.0282E-11</c:v>
                </c:pt>
                <c:pt idx="54818">
                  <c:v>1.0283000000000001E-11</c:v>
                </c:pt>
                <c:pt idx="54819">
                  <c:v>1.0278E-11</c:v>
                </c:pt>
                <c:pt idx="54820">
                  <c:v>1.0293000000000001E-11</c:v>
                </c:pt>
                <c:pt idx="54821">
                  <c:v>1.0314E-11</c:v>
                </c:pt>
                <c:pt idx="54822">
                  <c:v>1.0323E-11</c:v>
                </c:pt>
                <c:pt idx="54823">
                  <c:v>1.0327E-11</c:v>
                </c:pt>
                <c:pt idx="54824">
                  <c:v>1.0331999999999999E-11</c:v>
                </c:pt>
                <c:pt idx="54825">
                  <c:v>1.0344E-11</c:v>
                </c:pt>
                <c:pt idx="54826">
                  <c:v>1.0362E-11</c:v>
                </c:pt>
                <c:pt idx="54827">
                  <c:v>1.0375E-11</c:v>
                </c:pt>
                <c:pt idx="54828">
                  <c:v>1.0379E-11</c:v>
                </c:pt>
                <c:pt idx="54829">
                  <c:v>1.0399999999999999E-11</c:v>
                </c:pt>
                <c:pt idx="54830">
                  <c:v>1.0405E-11</c:v>
                </c:pt>
                <c:pt idx="54831">
                  <c:v>1.0401E-11</c:v>
                </c:pt>
                <c:pt idx="54832">
                  <c:v>1.0404E-11</c:v>
                </c:pt>
                <c:pt idx="54833">
                  <c:v>1.0414E-11</c:v>
                </c:pt>
                <c:pt idx="54834">
                  <c:v>1.0421E-11</c:v>
                </c:pt>
                <c:pt idx="54835">
                  <c:v>1.0427E-11</c:v>
                </c:pt>
                <c:pt idx="54836">
                  <c:v>1.0432000000000001E-11</c:v>
                </c:pt>
                <c:pt idx="54837">
                  <c:v>1.0441E-11</c:v>
                </c:pt>
                <c:pt idx="54838">
                  <c:v>1.0446E-11</c:v>
                </c:pt>
                <c:pt idx="54839">
                  <c:v>1.0449E-11</c:v>
                </c:pt>
                <c:pt idx="54840">
                  <c:v>1.0461000000000001E-11</c:v>
                </c:pt>
                <c:pt idx="54841">
                  <c:v>1.0464000000000001E-11</c:v>
                </c:pt>
                <c:pt idx="54842">
                  <c:v>1.0469E-11</c:v>
                </c:pt>
                <c:pt idx="54843">
                  <c:v>1.0478E-11</c:v>
                </c:pt>
                <c:pt idx="54844">
                  <c:v>1.0475E-11</c:v>
                </c:pt>
                <c:pt idx="54845">
                  <c:v>1.0486999999999999E-11</c:v>
                </c:pt>
                <c:pt idx="54846">
                  <c:v>1.0490000000000001E-11</c:v>
                </c:pt>
                <c:pt idx="54847">
                  <c:v>1.0498E-11</c:v>
                </c:pt>
                <c:pt idx="54848">
                  <c:v>1.0496999999999999E-11</c:v>
                </c:pt>
                <c:pt idx="54849">
                  <c:v>1.0506000000000001E-11</c:v>
                </c:pt>
                <c:pt idx="54850">
                  <c:v>1.0507E-11</c:v>
                </c:pt>
                <c:pt idx="54851">
                  <c:v>1.0519000000000001E-11</c:v>
                </c:pt>
                <c:pt idx="54852">
                  <c:v>1.0515999999999999E-11</c:v>
                </c:pt>
                <c:pt idx="54853">
                  <c:v>1.0517E-11</c:v>
                </c:pt>
                <c:pt idx="54854">
                  <c:v>1.0517E-11</c:v>
                </c:pt>
                <c:pt idx="54855">
                  <c:v>1.0531E-11</c:v>
                </c:pt>
                <c:pt idx="54856">
                  <c:v>1.0535000000000001E-11</c:v>
                </c:pt>
                <c:pt idx="54857">
                  <c:v>1.0547E-11</c:v>
                </c:pt>
                <c:pt idx="54858">
                  <c:v>1.0549E-11</c:v>
                </c:pt>
                <c:pt idx="54859">
                  <c:v>1.0564000000000001E-11</c:v>
                </c:pt>
                <c:pt idx="54860">
                  <c:v>1.0573E-11</c:v>
                </c:pt>
                <c:pt idx="54861">
                  <c:v>1.0580000000000001E-11</c:v>
                </c:pt>
                <c:pt idx="54862">
                  <c:v>1.0582E-11</c:v>
                </c:pt>
                <c:pt idx="54863">
                  <c:v>1.0583999999999999E-11</c:v>
                </c:pt>
                <c:pt idx="54864">
                  <c:v>1.0580000000000001E-11</c:v>
                </c:pt>
                <c:pt idx="54865">
                  <c:v>1.0590000000000001E-11</c:v>
                </c:pt>
                <c:pt idx="54866">
                  <c:v>1.0598E-11</c:v>
                </c:pt>
                <c:pt idx="54867">
                  <c:v>1.0605E-11</c:v>
                </c:pt>
                <c:pt idx="54868">
                  <c:v>1.0609999999999999E-11</c:v>
                </c:pt>
                <c:pt idx="54869">
                  <c:v>1.0615E-11</c:v>
                </c:pt>
                <c:pt idx="54870">
                  <c:v>1.0622999999999999E-11</c:v>
                </c:pt>
                <c:pt idx="54871">
                  <c:v>1.0631E-11</c:v>
                </c:pt>
                <c:pt idx="54872">
                  <c:v>1.0625999999999999E-11</c:v>
                </c:pt>
                <c:pt idx="54873">
                  <c:v>1.0637E-11</c:v>
                </c:pt>
                <c:pt idx="54874">
                  <c:v>1.0631E-11</c:v>
                </c:pt>
                <c:pt idx="54875">
                  <c:v>1.0641E-11</c:v>
                </c:pt>
                <c:pt idx="54876">
                  <c:v>1.0633E-11</c:v>
                </c:pt>
                <c:pt idx="54877">
                  <c:v>1.064E-11</c:v>
                </c:pt>
                <c:pt idx="54878">
                  <c:v>1.0646E-11</c:v>
                </c:pt>
                <c:pt idx="54879">
                  <c:v>1.0653E-11</c:v>
                </c:pt>
                <c:pt idx="54880">
                  <c:v>1.0651999999999999E-11</c:v>
                </c:pt>
                <c:pt idx="54881">
                  <c:v>1.066E-11</c:v>
                </c:pt>
                <c:pt idx="54882">
                  <c:v>1.0646E-11</c:v>
                </c:pt>
                <c:pt idx="54883">
                  <c:v>1.0657999999999999E-11</c:v>
                </c:pt>
                <c:pt idx="54884">
                  <c:v>1.0657E-11</c:v>
                </c:pt>
                <c:pt idx="54885">
                  <c:v>1.0657999999999999E-11</c:v>
                </c:pt>
                <c:pt idx="54886">
                  <c:v>1.0653E-11</c:v>
                </c:pt>
                <c:pt idx="54887">
                  <c:v>1.0654E-11</c:v>
                </c:pt>
                <c:pt idx="54888">
                  <c:v>1.0651999999999999E-11</c:v>
                </c:pt>
                <c:pt idx="54889">
                  <c:v>1.0654E-11</c:v>
                </c:pt>
                <c:pt idx="54890">
                  <c:v>1.0654E-11</c:v>
                </c:pt>
                <c:pt idx="54891">
                  <c:v>1.0654E-11</c:v>
                </c:pt>
                <c:pt idx="54892">
                  <c:v>1.0653E-11</c:v>
                </c:pt>
                <c:pt idx="54893">
                  <c:v>1.0656E-11</c:v>
                </c:pt>
                <c:pt idx="54894">
                  <c:v>1.0649E-11</c:v>
                </c:pt>
                <c:pt idx="54895">
                  <c:v>1.0641999999999999E-11</c:v>
                </c:pt>
                <c:pt idx="54896">
                  <c:v>1.064E-11</c:v>
                </c:pt>
                <c:pt idx="54897">
                  <c:v>1.0634E-11</c:v>
                </c:pt>
                <c:pt idx="54898">
                  <c:v>1.063E-11</c:v>
                </c:pt>
                <c:pt idx="54899">
                  <c:v>1.0625999999999999E-11</c:v>
                </c:pt>
                <c:pt idx="54900">
                  <c:v>1.0619000000000001E-11</c:v>
                </c:pt>
                <c:pt idx="54901">
                  <c:v>1.0621E-11</c:v>
                </c:pt>
                <c:pt idx="54902">
                  <c:v>1.0615999999999999E-11</c:v>
                </c:pt>
                <c:pt idx="54903">
                  <c:v>1.0618E-11</c:v>
                </c:pt>
                <c:pt idx="54904">
                  <c:v>1.0612999999999999E-11</c:v>
                </c:pt>
                <c:pt idx="54905">
                  <c:v>1.0615E-11</c:v>
                </c:pt>
                <c:pt idx="54906">
                  <c:v>1.0593999999999999E-11</c:v>
                </c:pt>
                <c:pt idx="54907">
                  <c:v>1.062E-11</c:v>
                </c:pt>
                <c:pt idx="54908">
                  <c:v>1.0611E-11</c:v>
                </c:pt>
                <c:pt idx="54909">
                  <c:v>1.0607E-11</c:v>
                </c:pt>
                <c:pt idx="54910">
                  <c:v>1.0603000000000001E-11</c:v>
                </c:pt>
                <c:pt idx="54911">
                  <c:v>1.0608E-11</c:v>
                </c:pt>
                <c:pt idx="54912">
                  <c:v>1.0601E-11</c:v>
                </c:pt>
                <c:pt idx="54913">
                  <c:v>1.0604E-11</c:v>
                </c:pt>
                <c:pt idx="54914">
                  <c:v>1.0599E-11</c:v>
                </c:pt>
                <c:pt idx="54915">
                  <c:v>1.0599999999999999E-11</c:v>
                </c:pt>
                <c:pt idx="54916">
                  <c:v>1.0590000000000001E-11</c:v>
                </c:pt>
                <c:pt idx="54917">
                  <c:v>1.0586999999999999E-11</c:v>
                </c:pt>
                <c:pt idx="54918">
                  <c:v>1.0577000000000001E-11</c:v>
                </c:pt>
                <c:pt idx="54919">
                  <c:v>1.0577000000000001E-11</c:v>
                </c:pt>
                <c:pt idx="54920">
                  <c:v>1.0575E-11</c:v>
                </c:pt>
                <c:pt idx="54921">
                  <c:v>1.0569E-11</c:v>
                </c:pt>
                <c:pt idx="54922">
                  <c:v>1.0566E-11</c:v>
                </c:pt>
                <c:pt idx="54923">
                  <c:v>1.0563E-11</c:v>
                </c:pt>
                <c:pt idx="54924">
                  <c:v>1.0546E-11</c:v>
                </c:pt>
                <c:pt idx="54925">
                  <c:v>1.0546E-11</c:v>
                </c:pt>
                <c:pt idx="54926">
                  <c:v>1.0541E-11</c:v>
                </c:pt>
                <c:pt idx="54927">
                  <c:v>1.054E-11</c:v>
                </c:pt>
                <c:pt idx="54928">
                  <c:v>1.0528999999999999E-11</c:v>
                </c:pt>
                <c:pt idx="54929">
                  <c:v>1.0528999999999999E-11</c:v>
                </c:pt>
                <c:pt idx="54930">
                  <c:v>1.0517E-11</c:v>
                </c:pt>
                <c:pt idx="54931">
                  <c:v>1.0509999999999999E-11</c:v>
                </c:pt>
                <c:pt idx="54932">
                  <c:v>1.0496999999999999E-11</c:v>
                </c:pt>
                <c:pt idx="54933">
                  <c:v>1.0496000000000001E-11</c:v>
                </c:pt>
                <c:pt idx="54934">
                  <c:v>1.0483E-11</c:v>
                </c:pt>
                <c:pt idx="54935">
                  <c:v>1.0485E-11</c:v>
                </c:pt>
                <c:pt idx="54936">
                  <c:v>1.0476E-11</c:v>
                </c:pt>
                <c:pt idx="54937">
                  <c:v>1.0472E-11</c:v>
                </c:pt>
                <c:pt idx="54938">
                  <c:v>1.0463E-11</c:v>
                </c:pt>
                <c:pt idx="54939">
                  <c:v>1.046E-11</c:v>
                </c:pt>
                <c:pt idx="54940">
                  <c:v>1.0443E-11</c:v>
                </c:pt>
                <c:pt idx="54941">
                  <c:v>1.0444E-11</c:v>
                </c:pt>
                <c:pt idx="54942">
                  <c:v>1.0432000000000001E-11</c:v>
                </c:pt>
                <c:pt idx="54943">
                  <c:v>1.0424E-11</c:v>
                </c:pt>
                <c:pt idx="54944">
                  <c:v>1.0409999999999999E-11</c:v>
                </c:pt>
                <c:pt idx="54945">
                  <c:v>1.0404E-11</c:v>
                </c:pt>
                <c:pt idx="54946">
                  <c:v>1.0406000000000001E-11</c:v>
                </c:pt>
                <c:pt idx="54947">
                  <c:v>1.0390000000000001E-11</c:v>
                </c:pt>
                <c:pt idx="54948">
                  <c:v>1.0376E-11</c:v>
                </c:pt>
                <c:pt idx="54949">
                  <c:v>1.036E-11</c:v>
                </c:pt>
                <c:pt idx="54950">
                  <c:v>1.0352E-11</c:v>
                </c:pt>
                <c:pt idx="54951">
                  <c:v>1.034E-11</c:v>
                </c:pt>
                <c:pt idx="54952">
                  <c:v>1.0328999999999999E-11</c:v>
                </c:pt>
                <c:pt idx="54953">
                  <c:v>1.0327E-11</c:v>
                </c:pt>
                <c:pt idx="54954">
                  <c:v>1.0325000000000001E-11</c:v>
                </c:pt>
                <c:pt idx="54955">
                  <c:v>1.032E-11</c:v>
                </c:pt>
                <c:pt idx="54956">
                  <c:v>1.0302999999999999E-11</c:v>
                </c:pt>
                <c:pt idx="54957">
                  <c:v>1.0296999999999999E-11</c:v>
                </c:pt>
                <c:pt idx="54958">
                  <c:v>1.0285E-11</c:v>
                </c:pt>
                <c:pt idx="54959">
                  <c:v>1.0282E-11</c:v>
                </c:pt>
                <c:pt idx="54960">
                  <c:v>1.0261000000000001E-11</c:v>
                </c:pt>
                <c:pt idx="54961">
                  <c:v>1.0254000000000001E-11</c:v>
                </c:pt>
                <c:pt idx="54962">
                  <c:v>1.0241E-11</c:v>
                </c:pt>
                <c:pt idx="54963">
                  <c:v>1.023E-11</c:v>
                </c:pt>
                <c:pt idx="54964">
                  <c:v>1.0217E-11</c:v>
                </c:pt>
                <c:pt idx="54965">
                  <c:v>1.0214E-11</c:v>
                </c:pt>
                <c:pt idx="54966">
                  <c:v>1.0201E-11</c:v>
                </c:pt>
                <c:pt idx="54967">
                  <c:v>1.0198E-11</c:v>
                </c:pt>
                <c:pt idx="54968">
                  <c:v>1.0176E-11</c:v>
                </c:pt>
                <c:pt idx="54969">
                  <c:v>1.0175E-11</c:v>
                </c:pt>
                <c:pt idx="54970">
                  <c:v>1.0157999999999999E-11</c:v>
                </c:pt>
                <c:pt idx="54971">
                  <c:v>1.0148000000000001E-11</c:v>
                </c:pt>
                <c:pt idx="54972">
                  <c:v>1.0141000000000001E-11</c:v>
                </c:pt>
                <c:pt idx="54973">
                  <c:v>1.0137E-11</c:v>
                </c:pt>
                <c:pt idx="54974">
                  <c:v>1.0124E-11</c:v>
                </c:pt>
                <c:pt idx="54975">
                  <c:v>1.0119000000000001E-11</c:v>
                </c:pt>
                <c:pt idx="54976">
                  <c:v>1.0102E-11</c:v>
                </c:pt>
                <c:pt idx="54977">
                  <c:v>1.0098E-11</c:v>
                </c:pt>
                <c:pt idx="54978">
                  <c:v>1.0079E-11</c:v>
                </c:pt>
                <c:pt idx="54979">
                  <c:v>1.0072E-11</c:v>
                </c:pt>
                <c:pt idx="54980">
                  <c:v>1.0054000000000001E-11</c:v>
                </c:pt>
                <c:pt idx="54981">
                  <c:v>1.0033E-11</c:v>
                </c:pt>
                <c:pt idx="54982">
                  <c:v>1.0011E-11</c:v>
                </c:pt>
                <c:pt idx="54983">
                  <c:v>1.0002E-11</c:v>
                </c:pt>
                <c:pt idx="54984">
                  <c:v>9.9800000000000007E-12</c:v>
                </c:pt>
                <c:pt idx="54985">
                  <c:v>9.9730000000000004E-12</c:v>
                </c:pt>
                <c:pt idx="54986">
                  <c:v>9.956E-12</c:v>
                </c:pt>
                <c:pt idx="54987">
                  <c:v>9.9489999999999997E-12</c:v>
                </c:pt>
                <c:pt idx="54988">
                  <c:v>9.9380000000000007E-12</c:v>
                </c:pt>
                <c:pt idx="54989">
                  <c:v>9.9329999999999998E-12</c:v>
                </c:pt>
                <c:pt idx="54990">
                  <c:v>9.9250000000000006E-12</c:v>
                </c:pt>
                <c:pt idx="54991">
                  <c:v>9.9169999999999998E-12</c:v>
                </c:pt>
                <c:pt idx="54992">
                  <c:v>9.9060000000000008E-12</c:v>
                </c:pt>
                <c:pt idx="54993">
                  <c:v>9.9029999999999993E-12</c:v>
                </c:pt>
                <c:pt idx="54994">
                  <c:v>9.885E-12</c:v>
                </c:pt>
                <c:pt idx="54995">
                  <c:v>9.8820000000000001E-12</c:v>
                </c:pt>
                <c:pt idx="54996">
                  <c:v>9.8749999999999998E-12</c:v>
                </c:pt>
                <c:pt idx="54997">
                  <c:v>9.8700000000000006E-12</c:v>
                </c:pt>
                <c:pt idx="54998">
                  <c:v>9.8579999999999994E-12</c:v>
                </c:pt>
                <c:pt idx="54999">
                  <c:v>9.8530000000000001E-12</c:v>
                </c:pt>
                <c:pt idx="55000">
                  <c:v>9.8380000000000007E-12</c:v>
                </c:pt>
                <c:pt idx="55001">
                  <c:v>9.8340000000000003E-12</c:v>
                </c:pt>
                <c:pt idx="55002">
                  <c:v>9.8229999999999996E-12</c:v>
                </c:pt>
                <c:pt idx="55003">
                  <c:v>9.814E-12</c:v>
                </c:pt>
                <c:pt idx="55004">
                  <c:v>9.7969999999999996E-12</c:v>
                </c:pt>
                <c:pt idx="55005">
                  <c:v>9.7950000000000002E-12</c:v>
                </c:pt>
                <c:pt idx="55006">
                  <c:v>9.7739999999999993E-12</c:v>
                </c:pt>
                <c:pt idx="55007">
                  <c:v>9.7739999999999993E-12</c:v>
                </c:pt>
                <c:pt idx="55008">
                  <c:v>9.7589999999999999E-12</c:v>
                </c:pt>
                <c:pt idx="55009">
                  <c:v>9.7570000000000005E-12</c:v>
                </c:pt>
                <c:pt idx="55010">
                  <c:v>9.7519999999999996E-12</c:v>
                </c:pt>
                <c:pt idx="55011">
                  <c:v>9.7400000000000001E-12</c:v>
                </c:pt>
                <c:pt idx="55012">
                  <c:v>9.7169999999999999E-12</c:v>
                </c:pt>
                <c:pt idx="55013">
                  <c:v>9.7159999999999994E-12</c:v>
                </c:pt>
                <c:pt idx="55014">
                  <c:v>9.7110000000000001E-12</c:v>
                </c:pt>
                <c:pt idx="55015">
                  <c:v>9.7020000000000005E-12</c:v>
                </c:pt>
                <c:pt idx="55016">
                  <c:v>9.7020000000000005E-12</c:v>
                </c:pt>
                <c:pt idx="55017">
                  <c:v>9.7029999999999993E-12</c:v>
                </c:pt>
                <c:pt idx="55018">
                  <c:v>9.6809999999999996E-12</c:v>
                </c:pt>
                <c:pt idx="55019">
                  <c:v>9.6700000000000006E-12</c:v>
                </c:pt>
                <c:pt idx="55020">
                  <c:v>9.6570000000000006E-12</c:v>
                </c:pt>
                <c:pt idx="55021">
                  <c:v>9.6510000000000008E-12</c:v>
                </c:pt>
                <c:pt idx="55022">
                  <c:v>9.6410000000000006E-12</c:v>
                </c:pt>
                <c:pt idx="55023">
                  <c:v>9.6329999999999998E-12</c:v>
                </c:pt>
                <c:pt idx="55024">
                  <c:v>9.6220000000000008E-12</c:v>
                </c:pt>
                <c:pt idx="55025">
                  <c:v>9.6180000000000004E-12</c:v>
                </c:pt>
                <c:pt idx="55026">
                  <c:v>9.6090000000000008E-12</c:v>
                </c:pt>
                <c:pt idx="55027">
                  <c:v>9.6020000000000005E-12</c:v>
                </c:pt>
                <c:pt idx="55028">
                  <c:v>9.5890000000000004E-12</c:v>
                </c:pt>
                <c:pt idx="55029">
                  <c:v>9.5839999999999996E-12</c:v>
                </c:pt>
                <c:pt idx="55030">
                  <c:v>9.5739999999999994E-12</c:v>
                </c:pt>
                <c:pt idx="55031">
                  <c:v>9.5609999999999993E-12</c:v>
                </c:pt>
                <c:pt idx="55032">
                  <c:v>9.5419999999999995E-12</c:v>
                </c:pt>
                <c:pt idx="55033">
                  <c:v>9.5479999999999993E-12</c:v>
                </c:pt>
                <c:pt idx="55034">
                  <c:v>9.5280000000000006E-12</c:v>
                </c:pt>
                <c:pt idx="55035">
                  <c:v>9.5150000000000006E-12</c:v>
                </c:pt>
                <c:pt idx="55036">
                  <c:v>9.5050000000000004E-12</c:v>
                </c:pt>
                <c:pt idx="55037">
                  <c:v>9.4980000000000001E-12</c:v>
                </c:pt>
                <c:pt idx="55038">
                  <c:v>9.4760000000000004E-12</c:v>
                </c:pt>
                <c:pt idx="55039">
                  <c:v>9.4730000000000005E-12</c:v>
                </c:pt>
                <c:pt idx="55040">
                  <c:v>9.4660000000000003E-12</c:v>
                </c:pt>
                <c:pt idx="55041">
                  <c:v>9.4639999999999993E-12</c:v>
                </c:pt>
                <c:pt idx="55042">
                  <c:v>9.4509999999999992E-12</c:v>
                </c:pt>
                <c:pt idx="55043">
                  <c:v>9.4470000000000004E-12</c:v>
                </c:pt>
                <c:pt idx="55044">
                  <c:v>9.4380000000000008E-12</c:v>
                </c:pt>
                <c:pt idx="55045">
                  <c:v>9.4310000000000005E-12</c:v>
                </c:pt>
                <c:pt idx="55046">
                  <c:v>9.4219999999999992E-12</c:v>
                </c:pt>
                <c:pt idx="55047">
                  <c:v>9.4080000000000003E-12</c:v>
                </c:pt>
                <c:pt idx="55048">
                  <c:v>9.3869999999999995E-12</c:v>
                </c:pt>
                <c:pt idx="55049">
                  <c:v>9.3830000000000007E-12</c:v>
                </c:pt>
                <c:pt idx="55050">
                  <c:v>9.3739999999999994E-12</c:v>
                </c:pt>
                <c:pt idx="55051">
                  <c:v>9.3799999999999992E-12</c:v>
                </c:pt>
                <c:pt idx="55052">
                  <c:v>9.3720000000000001E-12</c:v>
                </c:pt>
                <c:pt idx="55053">
                  <c:v>9.3690000000000002E-12</c:v>
                </c:pt>
                <c:pt idx="55054">
                  <c:v>9.3690000000000002E-12</c:v>
                </c:pt>
                <c:pt idx="55055">
                  <c:v>9.3630000000000004E-12</c:v>
                </c:pt>
                <c:pt idx="55056">
                  <c:v>9.3540000000000007E-12</c:v>
                </c:pt>
                <c:pt idx="55057">
                  <c:v>9.3489999999999998E-12</c:v>
                </c:pt>
                <c:pt idx="55058">
                  <c:v>9.3359999999999998E-12</c:v>
                </c:pt>
                <c:pt idx="55059">
                  <c:v>9.3359999999999998E-12</c:v>
                </c:pt>
                <c:pt idx="55060">
                  <c:v>9.3310000000000005E-12</c:v>
                </c:pt>
                <c:pt idx="55061">
                  <c:v>9.3349999999999993E-12</c:v>
                </c:pt>
                <c:pt idx="55062">
                  <c:v>9.3240000000000003E-12</c:v>
                </c:pt>
                <c:pt idx="55063">
                  <c:v>9.3189999999999994E-12</c:v>
                </c:pt>
                <c:pt idx="55064">
                  <c:v>9.3069999999999998E-12</c:v>
                </c:pt>
                <c:pt idx="55065">
                  <c:v>9.3080000000000003E-12</c:v>
                </c:pt>
                <c:pt idx="55066">
                  <c:v>9.3029999999999994E-12</c:v>
                </c:pt>
                <c:pt idx="55067">
                  <c:v>9.3020000000000006E-12</c:v>
                </c:pt>
                <c:pt idx="55068">
                  <c:v>9.2969999999999997E-12</c:v>
                </c:pt>
                <c:pt idx="55069">
                  <c:v>9.2969999999999997E-12</c:v>
                </c:pt>
                <c:pt idx="55070">
                  <c:v>9.2990000000000007E-12</c:v>
                </c:pt>
                <c:pt idx="55071">
                  <c:v>9.3029999999999994E-12</c:v>
                </c:pt>
                <c:pt idx="55072">
                  <c:v>9.2969999999999997E-12</c:v>
                </c:pt>
                <c:pt idx="55073">
                  <c:v>9.3020000000000006E-12</c:v>
                </c:pt>
                <c:pt idx="55074">
                  <c:v>9.2960000000000008E-12</c:v>
                </c:pt>
                <c:pt idx="55075">
                  <c:v>9.2960000000000008E-12</c:v>
                </c:pt>
                <c:pt idx="55076">
                  <c:v>9.2869999999999995E-12</c:v>
                </c:pt>
                <c:pt idx="55077">
                  <c:v>9.2860000000000006E-12</c:v>
                </c:pt>
                <c:pt idx="55078">
                  <c:v>9.2799999999999992E-12</c:v>
                </c:pt>
                <c:pt idx="55079">
                  <c:v>9.2820000000000002E-12</c:v>
                </c:pt>
                <c:pt idx="55080">
                  <c:v>9.2709999999999996E-12</c:v>
                </c:pt>
                <c:pt idx="55081">
                  <c:v>9.2739999999999995E-12</c:v>
                </c:pt>
                <c:pt idx="55082">
                  <c:v>9.2760000000000005E-12</c:v>
                </c:pt>
                <c:pt idx="55083">
                  <c:v>9.2799999999999992E-12</c:v>
                </c:pt>
                <c:pt idx="55084">
                  <c:v>9.2779999999999998E-12</c:v>
                </c:pt>
                <c:pt idx="55085">
                  <c:v>9.2799999999999992E-12</c:v>
                </c:pt>
                <c:pt idx="55086">
                  <c:v>9.2769999999999993E-12</c:v>
                </c:pt>
                <c:pt idx="55087">
                  <c:v>9.2799999999999992E-12</c:v>
                </c:pt>
                <c:pt idx="55088">
                  <c:v>9.275E-12</c:v>
                </c:pt>
                <c:pt idx="55089">
                  <c:v>9.275E-12</c:v>
                </c:pt>
                <c:pt idx="55090">
                  <c:v>9.2799999999999992E-12</c:v>
                </c:pt>
                <c:pt idx="55091">
                  <c:v>9.2820000000000002E-12</c:v>
                </c:pt>
                <c:pt idx="55092">
                  <c:v>9.2820000000000002E-12</c:v>
                </c:pt>
                <c:pt idx="55093">
                  <c:v>9.2809999999999997E-12</c:v>
                </c:pt>
                <c:pt idx="55094">
                  <c:v>9.275E-12</c:v>
                </c:pt>
                <c:pt idx="55095">
                  <c:v>9.2839999999999996E-12</c:v>
                </c:pt>
                <c:pt idx="55096">
                  <c:v>9.2830000000000007E-12</c:v>
                </c:pt>
                <c:pt idx="55097">
                  <c:v>9.2929999999999993E-12</c:v>
                </c:pt>
                <c:pt idx="55098">
                  <c:v>9.2929999999999993E-12</c:v>
                </c:pt>
                <c:pt idx="55099">
                  <c:v>9.2939999999999998E-12</c:v>
                </c:pt>
                <c:pt idx="55100">
                  <c:v>9.2850000000000001E-12</c:v>
                </c:pt>
                <c:pt idx="55101">
                  <c:v>9.2960000000000008E-12</c:v>
                </c:pt>
                <c:pt idx="55102">
                  <c:v>9.288E-12</c:v>
                </c:pt>
                <c:pt idx="55103">
                  <c:v>9.2990000000000007E-12</c:v>
                </c:pt>
                <c:pt idx="55104">
                  <c:v>9.2960000000000008E-12</c:v>
                </c:pt>
                <c:pt idx="55105">
                  <c:v>9.2980000000000002E-12</c:v>
                </c:pt>
                <c:pt idx="55106">
                  <c:v>9.2980000000000002E-12</c:v>
                </c:pt>
                <c:pt idx="55107">
                  <c:v>9.3069999999999998E-12</c:v>
                </c:pt>
                <c:pt idx="55108">
                  <c:v>9.3159999999999995E-12</c:v>
                </c:pt>
                <c:pt idx="55109">
                  <c:v>9.3210000000000004E-12</c:v>
                </c:pt>
                <c:pt idx="55110">
                  <c:v>9.3180000000000005E-12</c:v>
                </c:pt>
                <c:pt idx="55111">
                  <c:v>9.3289999999999995E-12</c:v>
                </c:pt>
                <c:pt idx="55112">
                  <c:v>9.33E-12</c:v>
                </c:pt>
                <c:pt idx="55113">
                  <c:v>9.3380000000000008E-12</c:v>
                </c:pt>
                <c:pt idx="55114">
                  <c:v>9.3310000000000005E-12</c:v>
                </c:pt>
                <c:pt idx="55115">
                  <c:v>9.3440000000000006E-12</c:v>
                </c:pt>
                <c:pt idx="55116">
                  <c:v>9.346E-12</c:v>
                </c:pt>
                <c:pt idx="55117">
                  <c:v>9.3519999999999997E-12</c:v>
                </c:pt>
                <c:pt idx="55118">
                  <c:v>9.3530000000000002E-12</c:v>
                </c:pt>
                <c:pt idx="55119">
                  <c:v>9.3600000000000005E-12</c:v>
                </c:pt>
                <c:pt idx="55120">
                  <c:v>9.3670000000000008E-12</c:v>
                </c:pt>
                <c:pt idx="55121">
                  <c:v>9.3720000000000001E-12</c:v>
                </c:pt>
                <c:pt idx="55122">
                  <c:v>9.3739999999999994E-12</c:v>
                </c:pt>
                <c:pt idx="55123">
                  <c:v>9.3890000000000005E-12</c:v>
                </c:pt>
                <c:pt idx="55124">
                  <c:v>9.3860000000000006E-12</c:v>
                </c:pt>
                <c:pt idx="55125">
                  <c:v>9.3929999999999993E-12</c:v>
                </c:pt>
                <c:pt idx="55126">
                  <c:v>9.3909999999999999E-12</c:v>
                </c:pt>
                <c:pt idx="55127">
                  <c:v>9.4099999999999997E-12</c:v>
                </c:pt>
                <c:pt idx="55128">
                  <c:v>9.4099999999999997E-12</c:v>
                </c:pt>
                <c:pt idx="55129">
                  <c:v>9.4270000000000001E-12</c:v>
                </c:pt>
                <c:pt idx="55130">
                  <c:v>9.4340000000000004E-12</c:v>
                </c:pt>
                <c:pt idx="55131">
                  <c:v>9.4419999999999996E-12</c:v>
                </c:pt>
                <c:pt idx="55132">
                  <c:v>9.4340000000000004E-12</c:v>
                </c:pt>
                <c:pt idx="55133">
                  <c:v>9.4519999999999997E-12</c:v>
                </c:pt>
                <c:pt idx="55134">
                  <c:v>9.4679999999999996E-12</c:v>
                </c:pt>
                <c:pt idx="55135">
                  <c:v>9.4820000000000002E-12</c:v>
                </c:pt>
                <c:pt idx="55136">
                  <c:v>9.4800000000000008E-12</c:v>
                </c:pt>
                <c:pt idx="55137">
                  <c:v>9.5039999999999999E-12</c:v>
                </c:pt>
                <c:pt idx="55138">
                  <c:v>9.5090000000000008E-12</c:v>
                </c:pt>
                <c:pt idx="55139">
                  <c:v>9.5250000000000007E-12</c:v>
                </c:pt>
                <c:pt idx="55140">
                  <c:v>9.5250000000000007E-12</c:v>
                </c:pt>
                <c:pt idx="55141">
                  <c:v>9.5500000000000003E-12</c:v>
                </c:pt>
                <c:pt idx="55142">
                  <c:v>9.5679999999999996E-12</c:v>
                </c:pt>
                <c:pt idx="55143">
                  <c:v>9.5600000000000005E-12</c:v>
                </c:pt>
                <c:pt idx="55144">
                  <c:v>9.5730000000000005E-12</c:v>
                </c:pt>
                <c:pt idx="55145">
                  <c:v>9.5809999999999997E-12</c:v>
                </c:pt>
                <c:pt idx="55146">
                  <c:v>9.5869999999999994E-12</c:v>
                </c:pt>
                <c:pt idx="55147">
                  <c:v>9.5960000000000007E-12</c:v>
                </c:pt>
                <c:pt idx="55148">
                  <c:v>9.6059999999999993E-12</c:v>
                </c:pt>
                <c:pt idx="55149">
                  <c:v>9.6280000000000006E-12</c:v>
                </c:pt>
                <c:pt idx="55150">
                  <c:v>9.6319999999999993E-12</c:v>
                </c:pt>
                <c:pt idx="55151">
                  <c:v>9.6310000000000005E-12</c:v>
                </c:pt>
                <c:pt idx="55152">
                  <c:v>9.6500000000000003E-12</c:v>
                </c:pt>
                <c:pt idx="55153">
                  <c:v>9.6570000000000006E-12</c:v>
                </c:pt>
                <c:pt idx="55154">
                  <c:v>9.6730000000000005E-12</c:v>
                </c:pt>
                <c:pt idx="55155">
                  <c:v>9.6690000000000001E-12</c:v>
                </c:pt>
                <c:pt idx="55156">
                  <c:v>9.6800000000000008E-12</c:v>
                </c:pt>
                <c:pt idx="55157">
                  <c:v>9.6899999999999993E-12</c:v>
                </c:pt>
                <c:pt idx="55158">
                  <c:v>9.701E-12</c:v>
                </c:pt>
                <c:pt idx="55159">
                  <c:v>9.7159999999999994E-12</c:v>
                </c:pt>
                <c:pt idx="55160">
                  <c:v>9.7259999999999996E-12</c:v>
                </c:pt>
                <c:pt idx="55161">
                  <c:v>9.7329999999999998E-12</c:v>
                </c:pt>
                <c:pt idx="55162">
                  <c:v>9.7449999999999994E-12</c:v>
                </c:pt>
                <c:pt idx="55163">
                  <c:v>9.7619999999999998E-12</c:v>
                </c:pt>
                <c:pt idx="55164">
                  <c:v>9.772E-12</c:v>
                </c:pt>
                <c:pt idx="55165">
                  <c:v>9.7830000000000006E-12</c:v>
                </c:pt>
                <c:pt idx="55166">
                  <c:v>9.7950000000000002E-12</c:v>
                </c:pt>
                <c:pt idx="55167">
                  <c:v>9.8090000000000007E-12</c:v>
                </c:pt>
                <c:pt idx="55168">
                  <c:v>9.8220000000000008E-12</c:v>
                </c:pt>
                <c:pt idx="55169">
                  <c:v>9.8389999999999996E-12</c:v>
                </c:pt>
                <c:pt idx="55170">
                  <c:v>9.8479999999999992E-12</c:v>
                </c:pt>
                <c:pt idx="55171">
                  <c:v>9.8679999999999996E-12</c:v>
                </c:pt>
                <c:pt idx="55172">
                  <c:v>9.8760000000000003E-12</c:v>
                </c:pt>
                <c:pt idx="55173">
                  <c:v>9.8960000000000006E-12</c:v>
                </c:pt>
                <c:pt idx="55174">
                  <c:v>9.9069999999999997E-12</c:v>
                </c:pt>
                <c:pt idx="55175">
                  <c:v>9.9159999999999993E-12</c:v>
                </c:pt>
                <c:pt idx="55176">
                  <c:v>9.9299999999999999E-12</c:v>
                </c:pt>
                <c:pt idx="55177">
                  <c:v>9.9419999999999994E-12</c:v>
                </c:pt>
                <c:pt idx="55178">
                  <c:v>9.9519999999999996E-12</c:v>
                </c:pt>
                <c:pt idx="55179">
                  <c:v>9.9619999999999998E-12</c:v>
                </c:pt>
                <c:pt idx="55180">
                  <c:v>9.9749999999999998E-12</c:v>
                </c:pt>
                <c:pt idx="55181">
                  <c:v>1.0001E-11</c:v>
                </c:pt>
                <c:pt idx="55182">
                  <c:v>1.0014E-11</c:v>
                </c:pt>
                <c:pt idx="55183">
                  <c:v>1.0025999999999999E-11</c:v>
                </c:pt>
                <c:pt idx="55184">
                  <c:v>1.0023E-11</c:v>
                </c:pt>
                <c:pt idx="55185">
                  <c:v>1.0033E-11</c:v>
                </c:pt>
                <c:pt idx="55186">
                  <c:v>1.0043E-11</c:v>
                </c:pt>
                <c:pt idx="55187">
                  <c:v>1.0065E-11</c:v>
                </c:pt>
                <c:pt idx="55188">
                  <c:v>1.0079E-11</c:v>
                </c:pt>
                <c:pt idx="55189">
                  <c:v>1.0096000000000001E-11</c:v>
                </c:pt>
                <c:pt idx="55190">
                  <c:v>1.0114E-11</c:v>
                </c:pt>
                <c:pt idx="55191">
                  <c:v>1.0131E-11</c:v>
                </c:pt>
                <c:pt idx="55192">
                  <c:v>1.015E-11</c:v>
                </c:pt>
                <c:pt idx="55193">
                  <c:v>1.0164000000000001E-11</c:v>
                </c:pt>
                <c:pt idx="55194">
                  <c:v>1.0179E-11</c:v>
                </c:pt>
                <c:pt idx="55195">
                  <c:v>1.0192E-11</c:v>
                </c:pt>
                <c:pt idx="55196">
                  <c:v>1.0206000000000001E-11</c:v>
                </c:pt>
                <c:pt idx="55197">
                  <c:v>1.0233E-11</c:v>
                </c:pt>
                <c:pt idx="55198">
                  <c:v>1.0237E-11</c:v>
                </c:pt>
                <c:pt idx="55199">
                  <c:v>1.025E-11</c:v>
                </c:pt>
                <c:pt idx="55200">
                  <c:v>1.0257E-11</c:v>
                </c:pt>
                <c:pt idx="55201">
                  <c:v>1.0273999999999999E-11</c:v>
                </c:pt>
                <c:pt idx="55202">
                  <c:v>1.0282E-11</c:v>
                </c:pt>
                <c:pt idx="55203">
                  <c:v>1.0292E-11</c:v>
                </c:pt>
                <c:pt idx="55204">
                  <c:v>1.0312999999999999E-11</c:v>
                </c:pt>
                <c:pt idx="55205">
                  <c:v>1.0331999999999999E-11</c:v>
                </c:pt>
                <c:pt idx="55206">
                  <c:v>1.0348000000000001E-11</c:v>
                </c:pt>
                <c:pt idx="55207">
                  <c:v>1.0364000000000001E-11</c:v>
                </c:pt>
                <c:pt idx="55208">
                  <c:v>1.0378E-11</c:v>
                </c:pt>
                <c:pt idx="55209">
                  <c:v>1.0392E-11</c:v>
                </c:pt>
                <c:pt idx="55210">
                  <c:v>1.0401E-11</c:v>
                </c:pt>
                <c:pt idx="55211">
                  <c:v>1.0424E-11</c:v>
                </c:pt>
                <c:pt idx="55212">
                  <c:v>1.0434E-11</c:v>
                </c:pt>
                <c:pt idx="55213">
                  <c:v>1.045E-11</c:v>
                </c:pt>
                <c:pt idx="55214">
                  <c:v>1.0454999999999999E-11</c:v>
                </c:pt>
                <c:pt idx="55215">
                  <c:v>1.0473E-11</c:v>
                </c:pt>
                <c:pt idx="55216">
                  <c:v>1.0485E-11</c:v>
                </c:pt>
                <c:pt idx="55217">
                  <c:v>1.0501E-11</c:v>
                </c:pt>
                <c:pt idx="55218">
                  <c:v>1.0499999999999999E-11</c:v>
                </c:pt>
                <c:pt idx="55219">
                  <c:v>1.0512E-11</c:v>
                </c:pt>
                <c:pt idx="55220">
                  <c:v>1.0518E-11</c:v>
                </c:pt>
                <c:pt idx="55221">
                  <c:v>1.054E-11</c:v>
                </c:pt>
                <c:pt idx="55222">
                  <c:v>1.0556E-11</c:v>
                </c:pt>
                <c:pt idx="55223">
                  <c:v>1.0561000000000001E-11</c:v>
                </c:pt>
                <c:pt idx="55224">
                  <c:v>1.0573E-11</c:v>
                </c:pt>
                <c:pt idx="55225">
                  <c:v>1.0588E-11</c:v>
                </c:pt>
                <c:pt idx="55226">
                  <c:v>1.0593000000000001E-11</c:v>
                </c:pt>
                <c:pt idx="55227">
                  <c:v>1.0602E-11</c:v>
                </c:pt>
                <c:pt idx="55228">
                  <c:v>1.0609999999999999E-11</c:v>
                </c:pt>
                <c:pt idx="55229">
                  <c:v>1.0624E-11</c:v>
                </c:pt>
                <c:pt idx="55230">
                  <c:v>1.0627E-11</c:v>
                </c:pt>
                <c:pt idx="55231">
                  <c:v>1.0632000000000001E-11</c:v>
                </c:pt>
                <c:pt idx="55232">
                  <c:v>1.0637E-11</c:v>
                </c:pt>
                <c:pt idx="55233">
                  <c:v>1.0657E-11</c:v>
                </c:pt>
                <c:pt idx="55234">
                  <c:v>1.0666E-11</c:v>
                </c:pt>
                <c:pt idx="55235">
                  <c:v>1.0657E-11</c:v>
                </c:pt>
                <c:pt idx="55236">
                  <c:v>1.0657E-11</c:v>
                </c:pt>
                <c:pt idx="55237">
                  <c:v>1.0669E-11</c:v>
                </c:pt>
                <c:pt idx="55238">
                  <c:v>1.0661000000000001E-11</c:v>
                </c:pt>
                <c:pt idx="55239">
                  <c:v>1.0666E-11</c:v>
                </c:pt>
                <c:pt idx="55240">
                  <c:v>1.0663E-11</c:v>
                </c:pt>
                <c:pt idx="55241">
                  <c:v>1.0680000000000001E-11</c:v>
                </c:pt>
                <c:pt idx="55242">
                  <c:v>1.0685E-11</c:v>
                </c:pt>
                <c:pt idx="55243">
                  <c:v>1.0696E-11</c:v>
                </c:pt>
                <c:pt idx="55244">
                  <c:v>1.0703000000000001E-11</c:v>
                </c:pt>
                <c:pt idx="55245">
                  <c:v>1.072E-11</c:v>
                </c:pt>
                <c:pt idx="55246">
                  <c:v>1.0725E-11</c:v>
                </c:pt>
                <c:pt idx="55247">
                  <c:v>1.0738E-11</c:v>
                </c:pt>
                <c:pt idx="55248">
                  <c:v>1.0749E-11</c:v>
                </c:pt>
                <c:pt idx="55249">
                  <c:v>1.0757999999999999E-11</c:v>
                </c:pt>
                <c:pt idx="55250">
                  <c:v>1.0773E-11</c:v>
                </c:pt>
                <c:pt idx="55251">
                  <c:v>1.0787000000000001E-11</c:v>
                </c:pt>
                <c:pt idx="55252">
                  <c:v>1.0780000000000001E-11</c:v>
                </c:pt>
                <c:pt idx="55253">
                  <c:v>1.0793999999999999E-11</c:v>
                </c:pt>
                <c:pt idx="55254">
                  <c:v>1.0803000000000001E-11</c:v>
                </c:pt>
                <c:pt idx="55255">
                  <c:v>1.0817E-11</c:v>
                </c:pt>
                <c:pt idx="55256">
                  <c:v>1.0808E-11</c:v>
                </c:pt>
                <c:pt idx="55257">
                  <c:v>1.0825E-11</c:v>
                </c:pt>
                <c:pt idx="55258">
                  <c:v>1.0824E-11</c:v>
                </c:pt>
                <c:pt idx="55259">
                  <c:v>1.0832000000000001E-11</c:v>
                </c:pt>
                <c:pt idx="55260">
                  <c:v>1.0838999999999999E-11</c:v>
                </c:pt>
                <c:pt idx="55261">
                  <c:v>1.0851999999999999E-11</c:v>
                </c:pt>
                <c:pt idx="55262">
                  <c:v>1.0837E-11</c:v>
                </c:pt>
                <c:pt idx="55263">
                  <c:v>1.0853E-11</c:v>
                </c:pt>
                <c:pt idx="55264">
                  <c:v>1.0861000000000001E-11</c:v>
                </c:pt>
                <c:pt idx="55265">
                  <c:v>1.0874000000000001E-11</c:v>
                </c:pt>
                <c:pt idx="55266">
                  <c:v>1.0876E-11</c:v>
                </c:pt>
                <c:pt idx="55267">
                  <c:v>1.0886E-11</c:v>
                </c:pt>
                <c:pt idx="55268">
                  <c:v>1.0883E-11</c:v>
                </c:pt>
                <c:pt idx="55269">
                  <c:v>1.0896E-11</c:v>
                </c:pt>
                <c:pt idx="55270">
                  <c:v>1.0898E-11</c:v>
                </c:pt>
                <c:pt idx="55271">
                  <c:v>1.0904E-11</c:v>
                </c:pt>
                <c:pt idx="55272">
                  <c:v>1.0906000000000001E-11</c:v>
                </c:pt>
                <c:pt idx="55273">
                  <c:v>1.0917E-11</c:v>
                </c:pt>
                <c:pt idx="55274">
                  <c:v>1.0921E-11</c:v>
                </c:pt>
                <c:pt idx="55275">
                  <c:v>1.0931E-11</c:v>
                </c:pt>
                <c:pt idx="55276">
                  <c:v>1.0941E-11</c:v>
                </c:pt>
                <c:pt idx="55277">
                  <c:v>1.094E-11</c:v>
                </c:pt>
                <c:pt idx="55278">
                  <c:v>1.0946E-11</c:v>
                </c:pt>
                <c:pt idx="55279">
                  <c:v>1.0948999999999999E-11</c:v>
                </c:pt>
                <c:pt idx="55280">
                  <c:v>1.095E-11</c:v>
                </c:pt>
                <c:pt idx="55281">
                  <c:v>1.0948999999999999E-11</c:v>
                </c:pt>
                <c:pt idx="55282">
                  <c:v>1.0954999999999999E-11</c:v>
                </c:pt>
                <c:pt idx="55283">
                  <c:v>1.0951999999999999E-11</c:v>
                </c:pt>
                <c:pt idx="55284">
                  <c:v>1.0954999999999999E-11</c:v>
                </c:pt>
                <c:pt idx="55285">
                  <c:v>1.0969E-11</c:v>
                </c:pt>
                <c:pt idx="55286">
                  <c:v>1.0973E-11</c:v>
                </c:pt>
                <c:pt idx="55287">
                  <c:v>1.0977999999999999E-11</c:v>
                </c:pt>
                <c:pt idx="55288">
                  <c:v>1.0970999999999999E-11</c:v>
                </c:pt>
                <c:pt idx="55289">
                  <c:v>1.0976E-11</c:v>
                </c:pt>
                <c:pt idx="55290">
                  <c:v>1.0976E-11</c:v>
                </c:pt>
                <c:pt idx="55291">
                  <c:v>1.0973E-11</c:v>
                </c:pt>
                <c:pt idx="55292">
                  <c:v>1.0975E-11</c:v>
                </c:pt>
                <c:pt idx="55293">
                  <c:v>1.098E-11</c:v>
                </c:pt>
                <c:pt idx="55294">
                  <c:v>1.0973E-11</c:v>
                </c:pt>
                <c:pt idx="55295">
                  <c:v>1.098E-11</c:v>
                </c:pt>
                <c:pt idx="55296">
                  <c:v>1.0974000000000001E-11</c:v>
                </c:pt>
                <c:pt idx="55297">
                  <c:v>1.0967E-11</c:v>
                </c:pt>
                <c:pt idx="55298">
                  <c:v>1.0962E-11</c:v>
                </c:pt>
                <c:pt idx="55299">
                  <c:v>1.0962E-11</c:v>
                </c:pt>
                <c:pt idx="55300">
                  <c:v>1.0963E-11</c:v>
                </c:pt>
                <c:pt idx="55301">
                  <c:v>1.0964000000000001E-11</c:v>
                </c:pt>
                <c:pt idx="55302">
                  <c:v>1.0969E-11</c:v>
                </c:pt>
                <c:pt idx="55303">
                  <c:v>1.0972E-11</c:v>
                </c:pt>
                <c:pt idx="55304">
                  <c:v>1.0969E-11</c:v>
                </c:pt>
                <c:pt idx="55305">
                  <c:v>1.0977000000000001E-11</c:v>
                </c:pt>
                <c:pt idx="55306">
                  <c:v>1.097E-11</c:v>
                </c:pt>
                <c:pt idx="55307">
                  <c:v>1.0974000000000001E-11</c:v>
                </c:pt>
                <c:pt idx="55308">
                  <c:v>1.0964999999999999E-11</c:v>
                </c:pt>
                <c:pt idx="55309">
                  <c:v>1.0974000000000001E-11</c:v>
                </c:pt>
                <c:pt idx="55310">
                  <c:v>1.0964999999999999E-11</c:v>
                </c:pt>
                <c:pt idx="55311">
                  <c:v>1.0976E-11</c:v>
                </c:pt>
                <c:pt idx="55312">
                  <c:v>1.0967999999999999E-11</c:v>
                </c:pt>
                <c:pt idx="55313">
                  <c:v>1.097E-11</c:v>
                </c:pt>
                <c:pt idx="55314">
                  <c:v>1.0967E-11</c:v>
                </c:pt>
                <c:pt idx="55315">
                  <c:v>1.0974000000000001E-11</c:v>
                </c:pt>
                <c:pt idx="55316">
                  <c:v>1.0967999999999999E-11</c:v>
                </c:pt>
                <c:pt idx="55317">
                  <c:v>1.097E-11</c:v>
                </c:pt>
                <c:pt idx="55318">
                  <c:v>1.0967E-11</c:v>
                </c:pt>
                <c:pt idx="55319">
                  <c:v>1.0979E-11</c:v>
                </c:pt>
                <c:pt idx="55320">
                  <c:v>1.0967E-11</c:v>
                </c:pt>
                <c:pt idx="55321">
                  <c:v>1.0963E-11</c:v>
                </c:pt>
                <c:pt idx="55322">
                  <c:v>1.0966E-11</c:v>
                </c:pt>
                <c:pt idx="55323">
                  <c:v>1.0975E-11</c:v>
                </c:pt>
                <c:pt idx="55324">
                  <c:v>1.0967999999999999E-11</c:v>
                </c:pt>
                <c:pt idx="55325">
                  <c:v>1.0961000000000001E-11</c:v>
                </c:pt>
                <c:pt idx="55326">
                  <c:v>1.0957E-11</c:v>
                </c:pt>
                <c:pt idx="55327">
                  <c:v>1.0962E-11</c:v>
                </c:pt>
                <c:pt idx="55328">
                  <c:v>1.097E-11</c:v>
                </c:pt>
                <c:pt idx="55329">
                  <c:v>1.0976E-11</c:v>
                </c:pt>
                <c:pt idx="55330">
                  <c:v>1.0961000000000001E-11</c:v>
                </c:pt>
                <c:pt idx="55331">
                  <c:v>1.0961000000000001E-11</c:v>
                </c:pt>
                <c:pt idx="55332">
                  <c:v>1.0957E-11</c:v>
                </c:pt>
                <c:pt idx="55333">
                  <c:v>1.0956E-11</c:v>
                </c:pt>
                <c:pt idx="55334">
                  <c:v>1.0947E-11</c:v>
                </c:pt>
                <c:pt idx="55335">
                  <c:v>1.094E-11</c:v>
                </c:pt>
                <c:pt idx="55336">
                  <c:v>1.0941999999999999E-11</c:v>
                </c:pt>
                <c:pt idx="55337">
                  <c:v>1.0934E-11</c:v>
                </c:pt>
                <c:pt idx="55338">
                  <c:v>1.0931E-11</c:v>
                </c:pt>
                <c:pt idx="55339">
                  <c:v>1.0937E-11</c:v>
                </c:pt>
                <c:pt idx="55340">
                  <c:v>1.0933E-11</c:v>
                </c:pt>
                <c:pt idx="55341">
                  <c:v>1.0931E-11</c:v>
                </c:pt>
                <c:pt idx="55342">
                  <c:v>1.0922000000000001E-11</c:v>
                </c:pt>
                <c:pt idx="55343">
                  <c:v>1.0916000000000001E-11</c:v>
                </c:pt>
                <c:pt idx="55344">
                  <c:v>1.0902E-11</c:v>
                </c:pt>
                <c:pt idx="55345">
                  <c:v>1.0899999999999999E-11</c:v>
                </c:pt>
                <c:pt idx="55346">
                  <c:v>1.0892E-11</c:v>
                </c:pt>
                <c:pt idx="55347">
                  <c:v>1.0890000000000001E-11</c:v>
                </c:pt>
                <c:pt idx="55348">
                  <c:v>1.0883999999999999E-11</c:v>
                </c:pt>
                <c:pt idx="55349">
                  <c:v>1.0891E-11</c:v>
                </c:pt>
                <c:pt idx="55350">
                  <c:v>1.0882E-11</c:v>
                </c:pt>
                <c:pt idx="55351">
                  <c:v>1.0874000000000001E-11</c:v>
                </c:pt>
                <c:pt idx="55352">
                  <c:v>1.0862E-11</c:v>
                </c:pt>
                <c:pt idx="55353">
                  <c:v>1.0851999999999999E-11</c:v>
                </c:pt>
                <c:pt idx="55354">
                  <c:v>1.0847E-11</c:v>
                </c:pt>
                <c:pt idx="55355">
                  <c:v>1.0851000000000001E-11</c:v>
                </c:pt>
                <c:pt idx="55356">
                  <c:v>1.0833E-11</c:v>
                </c:pt>
                <c:pt idx="55357">
                  <c:v>1.0825999999999999E-11</c:v>
                </c:pt>
                <c:pt idx="55358">
                  <c:v>1.0815E-11</c:v>
                </c:pt>
                <c:pt idx="55359">
                  <c:v>1.0804E-11</c:v>
                </c:pt>
                <c:pt idx="55360">
                  <c:v>1.0778E-11</c:v>
                </c:pt>
                <c:pt idx="55361">
                  <c:v>1.077E-11</c:v>
                </c:pt>
                <c:pt idx="55362">
                  <c:v>1.0759E-11</c:v>
                </c:pt>
                <c:pt idx="55363">
                  <c:v>1.0753E-11</c:v>
                </c:pt>
                <c:pt idx="55364">
                  <c:v>1.0725E-11</c:v>
                </c:pt>
                <c:pt idx="55365">
                  <c:v>1.0718E-11</c:v>
                </c:pt>
                <c:pt idx="55366">
                  <c:v>1.0709999999999999E-11</c:v>
                </c:pt>
                <c:pt idx="55367">
                  <c:v>1.0696E-11</c:v>
                </c:pt>
                <c:pt idx="55368">
                  <c:v>1.0693000000000001E-11</c:v>
                </c:pt>
                <c:pt idx="55369">
                  <c:v>1.0683999999999999E-11</c:v>
                </c:pt>
                <c:pt idx="55370">
                  <c:v>1.0672E-11</c:v>
                </c:pt>
                <c:pt idx="55371">
                  <c:v>1.0670999999999999E-11</c:v>
                </c:pt>
                <c:pt idx="55372">
                  <c:v>1.0654E-11</c:v>
                </c:pt>
                <c:pt idx="55373">
                  <c:v>1.0654E-11</c:v>
                </c:pt>
                <c:pt idx="55374">
                  <c:v>1.0646E-11</c:v>
                </c:pt>
                <c:pt idx="55375">
                  <c:v>1.0641999999999999E-11</c:v>
                </c:pt>
                <c:pt idx="55376">
                  <c:v>1.0632000000000001E-11</c:v>
                </c:pt>
                <c:pt idx="55377">
                  <c:v>1.063E-11</c:v>
                </c:pt>
                <c:pt idx="55378">
                  <c:v>1.0622999999999999E-11</c:v>
                </c:pt>
                <c:pt idx="55379">
                  <c:v>1.0622000000000001E-11</c:v>
                </c:pt>
                <c:pt idx="55380">
                  <c:v>1.0607E-11</c:v>
                </c:pt>
                <c:pt idx="55381">
                  <c:v>1.0596999999999999E-11</c:v>
                </c:pt>
                <c:pt idx="55382">
                  <c:v>1.0589E-11</c:v>
                </c:pt>
                <c:pt idx="55383">
                  <c:v>1.0582E-11</c:v>
                </c:pt>
                <c:pt idx="55384">
                  <c:v>1.0563E-11</c:v>
                </c:pt>
                <c:pt idx="55385">
                  <c:v>1.0563E-11</c:v>
                </c:pt>
                <c:pt idx="55386">
                  <c:v>1.0546E-11</c:v>
                </c:pt>
                <c:pt idx="55387">
                  <c:v>1.0541E-11</c:v>
                </c:pt>
                <c:pt idx="55388">
                  <c:v>1.0524E-11</c:v>
                </c:pt>
                <c:pt idx="55389">
                  <c:v>1.0509000000000001E-11</c:v>
                </c:pt>
                <c:pt idx="55390">
                  <c:v>1.0488E-11</c:v>
                </c:pt>
                <c:pt idx="55391">
                  <c:v>1.0485E-11</c:v>
                </c:pt>
                <c:pt idx="55392">
                  <c:v>1.0472E-11</c:v>
                </c:pt>
                <c:pt idx="55393">
                  <c:v>1.0470999999999999E-11</c:v>
                </c:pt>
                <c:pt idx="55394">
                  <c:v>1.0454999999999999E-11</c:v>
                </c:pt>
                <c:pt idx="55395">
                  <c:v>1.045E-11</c:v>
                </c:pt>
                <c:pt idx="55396">
                  <c:v>1.0433E-11</c:v>
                </c:pt>
                <c:pt idx="55397">
                  <c:v>1.0422000000000001E-11</c:v>
                </c:pt>
                <c:pt idx="55398">
                  <c:v>1.0411E-11</c:v>
                </c:pt>
                <c:pt idx="55399">
                  <c:v>1.0402E-11</c:v>
                </c:pt>
                <c:pt idx="55400">
                  <c:v>1.0399E-11</c:v>
                </c:pt>
                <c:pt idx="55401">
                  <c:v>1.0395E-11</c:v>
                </c:pt>
                <c:pt idx="55402">
                  <c:v>1.0380000000000001E-11</c:v>
                </c:pt>
                <c:pt idx="55403">
                  <c:v>1.0376E-11</c:v>
                </c:pt>
                <c:pt idx="55404">
                  <c:v>1.0357999999999999E-11</c:v>
                </c:pt>
                <c:pt idx="55405">
                  <c:v>1.0356E-11</c:v>
                </c:pt>
                <c:pt idx="55406">
                  <c:v>1.0333E-11</c:v>
                </c:pt>
                <c:pt idx="55407">
                  <c:v>1.0327E-11</c:v>
                </c:pt>
                <c:pt idx="55408">
                  <c:v>1.0309999999999999E-11</c:v>
                </c:pt>
                <c:pt idx="55409">
                  <c:v>1.0306000000000001E-11</c:v>
                </c:pt>
                <c:pt idx="55410">
                  <c:v>1.0286999999999999E-11</c:v>
                </c:pt>
                <c:pt idx="55411">
                  <c:v>1.0282E-11</c:v>
                </c:pt>
                <c:pt idx="55412">
                  <c:v>1.0273999999999999E-11</c:v>
                </c:pt>
                <c:pt idx="55413">
                  <c:v>1.0261000000000001E-11</c:v>
                </c:pt>
                <c:pt idx="55414">
                  <c:v>1.0251000000000001E-11</c:v>
                </c:pt>
                <c:pt idx="55415">
                  <c:v>1.0243E-11</c:v>
                </c:pt>
                <c:pt idx="55416">
                  <c:v>1.0224E-11</c:v>
                </c:pt>
                <c:pt idx="55417">
                  <c:v>1.0206000000000001E-11</c:v>
                </c:pt>
                <c:pt idx="55418">
                  <c:v>1.0181E-11</c:v>
                </c:pt>
                <c:pt idx="55419">
                  <c:v>1.0170999999999999E-11</c:v>
                </c:pt>
                <c:pt idx="55420">
                  <c:v>1.0151000000000001E-11</c:v>
                </c:pt>
                <c:pt idx="55421">
                  <c:v>1.0137E-11</c:v>
                </c:pt>
                <c:pt idx="55422">
                  <c:v>1.0128E-11</c:v>
                </c:pt>
                <c:pt idx="55423">
                  <c:v>1.0115999999999999E-11</c:v>
                </c:pt>
                <c:pt idx="55424">
                  <c:v>1.0091E-11</c:v>
                </c:pt>
                <c:pt idx="55425">
                  <c:v>1.0085E-11</c:v>
                </c:pt>
                <c:pt idx="55426">
                  <c:v>1.0080000000000001E-11</c:v>
                </c:pt>
                <c:pt idx="55427">
                  <c:v>1.0070999999999999E-11</c:v>
                </c:pt>
                <c:pt idx="55428">
                  <c:v>1.0059E-11</c:v>
                </c:pt>
                <c:pt idx="55429">
                  <c:v>1.0047E-11</c:v>
                </c:pt>
                <c:pt idx="55430">
                  <c:v>1.004E-11</c:v>
                </c:pt>
                <c:pt idx="55431">
                  <c:v>1.004E-11</c:v>
                </c:pt>
                <c:pt idx="55432">
                  <c:v>1.0028E-11</c:v>
                </c:pt>
                <c:pt idx="55433">
                  <c:v>1.0014E-11</c:v>
                </c:pt>
                <c:pt idx="55434">
                  <c:v>1.0001E-11</c:v>
                </c:pt>
                <c:pt idx="55435">
                  <c:v>9.9939999999999996E-12</c:v>
                </c:pt>
                <c:pt idx="55436">
                  <c:v>9.9790000000000002E-12</c:v>
                </c:pt>
                <c:pt idx="55437">
                  <c:v>9.9719999999999999E-12</c:v>
                </c:pt>
                <c:pt idx="55438">
                  <c:v>9.9549999999999995E-12</c:v>
                </c:pt>
                <c:pt idx="55439">
                  <c:v>9.9459999999999998E-12</c:v>
                </c:pt>
                <c:pt idx="55440">
                  <c:v>9.927E-12</c:v>
                </c:pt>
                <c:pt idx="55441">
                  <c:v>9.9199999999999997E-12</c:v>
                </c:pt>
                <c:pt idx="55442">
                  <c:v>9.9090000000000007E-12</c:v>
                </c:pt>
                <c:pt idx="55443">
                  <c:v>9.9050000000000003E-12</c:v>
                </c:pt>
                <c:pt idx="55444">
                  <c:v>9.8990000000000005E-12</c:v>
                </c:pt>
                <c:pt idx="55445">
                  <c:v>9.8930000000000008E-12</c:v>
                </c:pt>
                <c:pt idx="55446">
                  <c:v>9.8839999999999995E-12</c:v>
                </c:pt>
                <c:pt idx="55447">
                  <c:v>9.8869999999999994E-12</c:v>
                </c:pt>
                <c:pt idx="55448">
                  <c:v>9.8690000000000001E-12</c:v>
                </c:pt>
                <c:pt idx="55449">
                  <c:v>9.8679999999999996E-12</c:v>
                </c:pt>
                <c:pt idx="55450">
                  <c:v>9.8700000000000006E-12</c:v>
                </c:pt>
                <c:pt idx="55451">
                  <c:v>9.8619999999999998E-12</c:v>
                </c:pt>
                <c:pt idx="55452">
                  <c:v>9.8340000000000003E-12</c:v>
                </c:pt>
                <c:pt idx="55453">
                  <c:v>9.8240000000000001E-12</c:v>
                </c:pt>
                <c:pt idx="55454">
                  <c:v>9.8189999999999993E-12</c:v>
                </c:pt>
                <c:pt idx="55455">
                  <c:v>9.814E-12</c:v>
                </c:pt>
                <c:pt idx="55456">
                  <c:v>9.7950000000000002E-12</c:v>
                </c:pt>
                <c:pt idx="55457">
                  <c:v>9.7830000000000006E-12</c:v>
                </c:pt>
                <c:pt idx="55458">
                  <c:v>9.7960000000000007E-12</c:v>
                </c:pt>
                <c:pt idx="55459">
                  <c:v>9.8029999999999993E-12</c:v>
                </c:pt>
                <c:pt idx="55460">
                  <c:v>9.7930000000000008E-12</c:v>
                </c:pt>
                <c:pt idx="55461">
                  <c:v>9.785E-12</c:v>
                </c:pt>
                <c:pt idx="55462">
                  <c:v>9.7589999999999999E-12</c:v>
                </c:pt>
                <c:pt idx="55463">
                  <c:v>9.7600000000000004E-12</c:v>
                </c:pt>
                <c:pt idx="55464">
                  <c:v>9.7400000000000001E-12</c:v>
                </c:pt>
                <c:pt idx="55465">
                  <c:v>9.7370000000000002E-12</c:v>
                </c:pt>
                <c:pt idx="55466">
                  <c:v>9.7340000000000003E-12</c:v>
                </c:pt>
                <c:pt idx="55467">
                  <c:v>9.7259999999999996E-12</c:v>
                </c:pt>
                <c:pt idx="55468">
                  <c:v>9.7229999999999997E-12</c:v>
                </c:pt>
                <c:pt idx="55469">
                  <c:v>9.7220000000000008E-12</c:v>
                </c:pt>
                <c:pt idx="55470">
                  <c:v>9.7090000000000007E-12</c:v>
                </c:pt>
                <c:pt idx="55471">
                  <c:v>9.7169999999999999E-12</c:v>
                </c:pt>
                <c:pt idx="55472">
                  <c:v>9.7090000000000007E-12</c:v>
                </c:pt>
                <c:pt idx="55473">
                  <c:v>9.701E-12</c:v>
                </c:pt>
                <c:pt idx="55474">
                  <c:v>9.6930000000000008E-12</c:v>
                </c:pt>
                <c:pt idx="55475">
                  <c:v>9.6879999999999999E-12</c:v>
                </c:pt>
                <c:pt idx="55476">
                  <c:v>9.6869999999999994E-12</c:v>
                </c:pt>
                <c:pt idx="55477">
                  <c:v>9.6790000000000003E-12</c:v>
                </c:pt>
                <c:pt idx="55478">
                  <c:v>9.6589999999999999E-12</c:v>
                </c:pt>
                <c:pt idx="55479">
                  <c:v>9.6540000000000007E-12</c:v>
                </c:pt>
                <c:pt idx="55480">
                  <c:v>9.6419999999999995E-12</c:v>
                </c:pt>
                <c:pt idx="55481">
                  <c:v>9.6440000000000005E-12</c:v>
                </c:pt>
                <c:pt idx="55482">
                  <c:v>9.6259999999999996E-12</c:v>
                </c:pt>
                <c:pt idx="55483">
                  <c:v>9.6289999999999995E-12</c:v>
                </c:pt>
                <c:pt idx="55484">
                  <c:v>9.6240000000000002E-12</c:v>
                </c:pt>
                <c:pt idx="55485">
                  <c:v>9.6349999999999992E-12</c:v>
                </c:pt>
                <c:pt idx="55486">
                  <c:v>9.6220000000000008E-12</c:v>
                </c:pt>
                <c:pt idx="55487">
                  <c:v>9.6349999999999992E-12</c:v>
                </c:pt>
                <c:pt idx="55488">
                  <c:v>9.6250000000000007E-12</c:v>
                </c:pt>
                <c:pt idx="55489">
                  <c:v>9.6220000000000008E-12</c:v>
                </c:pt>
                <c:pt idx="55490">
                  <c:v>9.6120000000000006E-12</c:v>
                </c:pt>
                <c:pt idx="55491">
                  <c:v>9.6159999999999994E-12</c:v>
                </c:pt>
                <c:pt idx="55492">
                  <c:v>9.6110000000000001E-12</c:v>
                </c:pt>
                <c:pt idx="55493">
                  <c:v>9.6099999999999996E-12</c:v>
                </c:pt>
                <c:pt idx="55494">
                  <c:v>9.6069999999999998E-12</c:v>
                </c:pt>
                <c:pt idx="55495">
                  <c:v>9.614E-12</c:v>
                </c:pt>
                <c:pt idx="55496">
                  <c:v>9.6099999999999996E-12</c:v>
                </c:pt>
                <c:pt idx="55497">
                  <c:v>9.6099999999999996E-12</c:v>
                </c:pt>
                <c:pt idx="55498">
                  <c:v>9.6029999999999994E-12</c:v>
                </c:pt>
                <c:pt idx="55499">
                  <c:v>9.6080000000000003E-12</c:v>
                </c:pt>
                <c:pt idx="55500">
                  <c:v>9.6029999999999994E-12</c:v>
                </c:pt>
                <c:pt idx="55501">
                  <c:v>9.6059999999999993E-12</c:v>
                </c:pt>
                <c:pt idx="55502">
                  <c:v>9.6020000000000005E-12</c:v>
                </c:pt>
                <c:pt idx="55503">
                  <c:v>9.6020000000000005E-12</c:v>
                </c:pt>
                <c:pt idx="55504">
                  <c:v>9.5960000000000007E-12</c:v>
                </c:pt>
                <c:pt idx="55505">
                  <c:v>9.5969999999999996E-12</c:v>
                </c:pt>
                <c:pt idx="55506">
                  <c:v>9.6020000000000005E-12</c:v>
                </c:pt>
                <c:pt idx="55507">
                  <c:v>9.5909999999999998E-12</c:v>
                </c:pt>
                <c:pt idx="55508">
                  <c:v>9.5860000000000006E-12</c:v>
                </c:pt>
                <c:pt idx="55509">
                  <c:v>9.5990000000000006E-12</c:v>
                </c:pt>
                <c:pt idx="55510">
                  <c:v>9.6110000000000001E-12</c:v>
                </c:pt>
                <c:pt idx="55511">
                  <c:v>9.6159999999999994E-12</c:v>
                </c:pt>
                <c:pt idx="55512">
                  <c:v>9.6189999999999993E-12</c:v>
                </c:pt>
                <c:pt idx="55513">
                  <c:v>9.6270000000000001E-12</c:v>
                </c:pt>
                <c:pt idx="55514">
                  <c:v>9.6220000000000008E-12</c:v>
                </c:pt>
                <c:pt idx="55515">
                  <c:v>9.6270000000000001E-12</c:v>
                </c:pt>
                <c:pt idx="55516">
                  <c:v>9.6319999999999993E-12</c:v>
                </c:pt>
                <c:pt idx="55517">
                  <c:v>9.6319999999999993E-12</c:v>
                </c:pt>
                <c:pt idx="55518">
                  <c:v>9.6289999999999995E-12</c:v>
                </c:pt>
                <c:pt idx="55519">
                  <c:v>9.6410000000000006E-12</c:v>
                </c:pt>
                <c:pt idx="55520">
                  <c:v>9.6419999999999995E-12</c:v>
                </c:pt>
                <c:pt idx="55521">
                  <c:v>9.643E-12</c:v>
                </c:pt>
                <c:pt idx="55522">
                  <c:v>9.6440000000000005E-12</c:v>
                </c:pt>
                <c:pt idx="55523">
                  <c:v>9.643E-12</c:v>
                </c:pt>
                <c:pt idx="55524">
                  <c:v>9.643E-12</c:v>
                </c:pt>
                <c:pt idx="55525">
                  <c:v>9.6380000000000007E-12</c:v>
                </c:pt>
                <c:pt idx="55526">
                  <c:v>9.6459999999999999E-12</c:v>
                </c:pt>
                <c:pt idx="55527">
                  <c:v>9.6519999999999997E-12</c:v>
                </c:pt>
                <c:pt idx="55528">
                  <c:v>9.6600000000000004E-12</c:v>
                </c:pt>
                <c:pt idx="55529">
                  <c:v>9.6649999999999997E-12</c:v>
                </c:pt>
                <c:pt idx="55530">
                  <c:v>9.6709999999999995E-12</c:v>
                </c:pt>
                <c:pt idx="55531">
                  <c:v>9.6779999999999998E-12</c:v>
                </c:pt>
                <c:pt idx="55532">
                  <c:v>9.6730000000000005E-12</c:v>
                </c:pt>
                <c:pt idx="55533">
                  <c:v>9.6779999999999998E-12</c:v>
                </c:pt>
                <c:pt idx="55534">
                  <c:v>9.6800000000000008E-12</c:v>
                </c:pt>
                <c:pt idx="55535">
                  <c:v>9.6890000000000004E-12</c:v>
                </c:pt>
                <c:pt idx="55536">
                  <c:v>9.6960000000000007E-12</c:v>
                </c:pt>
                <c:pt idx="55537">
                  <c:v>9.7059999999999992E-12</c:v>
                </c:pt>
                <c:pt idx="55538">
                  <c:v>9.7110000000000001E-12</c:v>
                </c:pt>
                <c:pt idx="55539">
                  <c:v>9.7189999999999993E-12</c:v>
                </c:pt>
                <c:pt idx="55540">
                  <c:v>9.7270000000000001E-12</c:v>
                </c:pt>
                <c:pt idx="55541">
                  <c:v>9.7380000000000007E-12</c:v>
                </c:pt>
                <c:pt idx="55542">
                  <c:v>9.7410000000000006E-12</c:v>
                </c:pt>
                <c:pt idx="55543">
                  <c:v>9.7479999999999993E-12</c:v>
                </c:pt>
                <c:pt idx="55544">
                  <c:v>9.7449999999999994E-12</c:v>
                </c:pt>
                <c:pt idx="55545">
                  <c:v>9.7579999999999994E-12</c:v>
                </c:pt>
                <c:pt idx="55546">
                  <c:v>9.7540000000000006E-12</c:v>
                </c:pt>
                <c:pt idx="55547">
                  <c:v>9.7700000000000006E-12</c:v>
                </c:pt>
                <c:pt idx="55548">
                  <c:v>9.7739999999999993E-12</c:v>
                </c:pt>
                <c:pt idx="55549">
                  <c:v>9.7890000000000004E-12</c:v>
                </c:pt>
                <c:pt idx="55550">
                  <c:v>9.7980000000000001E-12</c:v>
                </c:pt>
                <c:pt idx="55551">
                  <c:v>9.8099999999999996E-12</c:v>
                </c:pt>
                <c:pt idx="55552">
                  <c:v>9.8210000000000003E-12</c:v>
                </c:pt>
                <c:pt idx="55553">
                  <c:v>9.8319999999999993E-12</c:v>
                </c:pt>
                <c:pt idx="55554">
                  <c:v>9.8459999999999998E-12</c:v>
                </c:pt>
                <c:pt idx="55555">
                  <c:v>9.8579999999999994E-12</c:v>
                </c:pt>
                <c:pt idx="55556">
                  <c:v>9.8679999999999996E-12</c:v>
                </c:pt>
                <c:pt idx="55557">
                  <c:v>9.8779999999999997E-12</c:v>
                </c:pt>
                <c:pt idx="55558">
                  <c:v>9.8760000000000003E-12</c:v>
                </c:pt>
                <c:pt idx="55559">
                  <c:v>9.8790000000000002E-12</c:v>
                </c:pt>
                <c:pt idx="55560">
                  <c:v>9.8809999999999996E-12</c:v>
                </c:pt>
                <c:pt idx="55561">
                  <c:v>9.9050000000000003E-12</c:v>
                </c:pt>
                <c:pt idx="55562">
                  <c:v>9.9210000000000002E-12</c:v>
                </c:pt>
                <c:pt idx="55563">
                  <c:v>9.9229999999999996E-12</c:v>
                </c:pt>
                <c:pt idx="55564">
                  <c:v>9.9229999999999996E-12</c:v>
                </c:pt>
                <c:pt idx="55565">
                  <c:v>9.9410000000000006E-12</c:v>
                </c:pt>
                <c:pt idx="55566">
                  <c:v>9.9479999999999992E-12</c:v>
                </c:pt>
                <c:pt idx="55567">
                  <c:v>9.9589999999999999E-12</c:v>
                </c:pt>
                <c:pt idx="55568">
                  <c:v>9.9609999999999993E-12</c:v>
                </c:pt>
                <c:pt idx="55569">
                  <c:v>9.9679999999999995E-12</c:v>
                </c:pt>
                <c:pt idx="55570">
                  <c:v>9.9879999999999998E-12</c:v>
                </c:pt>
                <c:pt idx="55571">
                  <c:v>1.0004E-11</c:v>
                </c:pt>
                <c:pt idx="55572">
                  <c:v>1.0004E-11</c:v>
                </c:pt>
                <c:pt idx="55573">
                  <c:v>1.0025000000000001E-11</c:v>
                </c:pt>
                <c:pt idx="55574">
                  <c:v>1.0025999999999999E-11</c:v>
                </c:pt>
                <c:pt idx="55575">
                  <c:v>1.005E-11</c:v>
                </c:pt>
                <c:pt idx="55576">
                  <c:v>1.0062E-11</c:v>
                </c:pt>
                <c:pt idx="55577">
                  <c:v>1.0078E-11</c:v>
                </c:pt>
                <c:pt idx="55578">
                  <c:v>1.0080000000000001E-11</c:v>
                </c:pt>
                <c:pt idx="55579">
                  <c:v>1.0099E-11</c:v>
                </c:pt>
                <c:pt idx="55580">
                  <c:v>1.0109000000000001E-11</c:v>
                </c:pt>
                <c:pt idx="55581">
                  <c:v>1.0128E-11</c:v>
                </c:pt>
                <c:pt idx="55582">
                  <c:v>1.0136E-11</c:v>
                </c:pt>
                <c:pt idx="55583">
                  <c:v>1.0144999999999999E-11</c:v>
                </c:pt>
                <c:pt idx="55584">
                  <c:v>1.0164000000000001E-11</c:v>
                </c:pt>
                <c:pt idx="55585">
                  <c:v>1.0186999999999999E-11</c:v>
                </c:pt>
                <c:pt idx="55586">
                  <c:v>1.0186999999999999E-11</c:v>
                </c:pt>
                <c:pt idx="55587">
                  <c:v>1.0212000000000001E-11</c:v>
                </c:pt>
                <c:pt idx="55588">
                  <c:v>1.0223E-11</c:v>
                </c:pt>
                <c:pt idx="55589">
                  <c:v>1.0238000000000001E-11</c:v>
                </c:pt>
                <c:pt idx="55590">
                  <c:v>1.0238000000000001E-11</c:v>
                </c:pt>
                <c:pt idx="55591">
                  <c:v>1.0251000000000001E-11</c:v>
                </c:pt>
                <c:pt idx="55592">
                  <c:v>1.0261000000000001E-11</c:v>
                </c:pt>
                <c:pt idx="55593">
                  <c:v>1.0280000000000001E-11</c:v>
                </c:pt>
                <c:pt idx="55594">
                  <c:v>1.0291E-11</c:v>
                </c:pt>
                <c:pt idx="55595">
                  <c:v>1.0302999999999999E-11</c:v>
                </c:pt>
                <c:pt idx="55596">
                  <c:v>1.0315999999999999E-11</c:v>
                </c:pt>
                <c:pt idx="55597">
                  <c:v>1.0335000000000001E-11</c:v>
                </c:pt>
                <c:pt idx="55598">
                  <c:v>1.0337E-11</c:v>
                </c:pt>
                <c:pt idx="55599">
                  <c:v>1.0351000000000001E-11</c:v>
                </c:pt>
                <c:pt idx="55600">
                  <c:v>1.0353E-11</c:v>
                </c:pt>
                <c:pt idx="55601">
                  <c:v>1.0378E-11</c:v>
                </c:pt>
                <c:pt idx="55602">
                  <c:v>1.0390000000000001E-11</c:v>
                </c:pt>
                <c:pt idx="55603">
                  <c:v>1.0409000000000001E-11</c:v>
                </c:pt>
                <c:pt idx="55604">
                  <c:v>1.0421E-11</c:v>
                </c:pt>
                <c:pt idx="55605">
                  <c:v>1.0433E-11</c:v>
                </c:pt>
                <c:pt idx="55606">
                  <c:v>1.0456E-11</c:v>
                </c:pt>
                <c:pt idx="55607">
                  <c:v>1.0476E-11</c:v>
                </c:pt>
                <c:pt idx="55608">
                  <c:v>1.0496000000000001E-11</c:v>
                </c:pt>
                <c:pt idx="55609">
                  <c:v>1.0509000000000001E-11</c:v>
                </c:pt>
                <c:pt idx="55610">
                  <c:v>1.0525999999999999E-11</c:v>
                </c:pt>
                <c:pt idx="55611">
                  <c:v>1.054E-11</c:v>
                </c:pt>
                <c:pt idx="55612">
                  <c:v>1.0551999999999999E-11</c:v>
                </c:pt>
                <c:pt idx="55613">
                  <c:v>1.0572E-11</c:v>
                </c:pt>
                <c:pt idx="55614">
                  <c:v>1.0579E-11</c:v>
                </c:pt>
                <c:pt idx="55615">
                  <c:v>1.0595E-11</c:v>
                </c:pt>
                <c:pt idx="55616">
                  <c:v>1.0595E-11</c:v>
                </c:pt>
                <c:pt idx="55617">
                  <c:v>1.0614E-11</c:v>
                </c:pt>
                <c:pt idx="55618">
                  <c:v>1.0627E-11</c:v>
                </c:pt>
                <c:pt idx="55619">
                  <c:v>1.0643E-11</c:v>
                </c:pt>
                <c:pt idx="55620">
                  <c:v>1.0651999999999999E-11</c:v>
                </c:pt>
                <c:pt idx="55621">
                  <c:v>1.0679E-11</c:v>
                </c:pt>
                <c:pt idx="55622">
                  <c:v>1.0688E-11</c:v>
                </c:pt>
                <c:pt idx="55623">
                  <c:v>1.0704E-11</c:v>
                </c:pt>
                <c:pt idx="55624">
                  <c:v>1.0714E-11</c:v>
                </c:pt>
                <c:pt idx="55625">
                  <c:v>1.0733E-11</c:v>
                </c:pt>
                <c:pt idx="55626">
                  <c:v>1.0751000000000001E-11</c:v>
                </c:pt>
                <c:pt idx="55627">
                  <c:v>1.0764999999999999E-11</c:v>
                </c:pt>
                <c:pt idx="55628">
                  <c:v>1.0778E-11</c:v>
                </c:pt>
                <c:pt idx="55629">
                  <c:v>1.0806000000000001E-11</c:v>
                </c:pt>
                <c:pt idx="55630">
                  <c:v>1.0816000000000001E-11</c:v>
                </c:pt>
                <c:pt idx="55631">
                  <c:v>1.0828E-11</c:v>
                </c:pt>
                <c:pt idx="55632">
                  <c:v>1.0828999999999999E-11</c:v>
                </c:pt>
                <c:pt idx="55633">
                  <c:v>1.085E-11</c:v>
                </c:pt>
                <c:pt idx="55634">
                  <c:v>1.0848000000000001E-11</c:v>
                </c:pt>
                <c:pt idx="55635">
                  <c:v>1.0867999999999999E-11</c:v>
                </c:pt>
                <c:pt idx="55636">
                  <c:v>1.0876E-11</c:v>
                </c:pt>
                <c:pt idx="55637">
                  <c:v>1.0885E-11</c:v>
                </c:pt>
                <c:pt idx="55638">
                  <c:v>1.0879E-11</c:v>
                </c:pt>
                <c:pt idx="55639">
                  <c:v>1.0906999999999999E-11</c:v>
                </c:pt>
                <c:pt idx="55640">
                  <c:v>1.0911E-11</c:v>
                </c:pt>
                <c:pt idx="55641">
                  <c:v>1.0938999999999999E-11</c:v>
                </c:pt>
                <c:pt idx="55642">
                  <c:v>1.0941E-11</c:v>
                </c:pt>
                <c:pt idx="55643">
                  <c:v>1.0957E-11</c:v>
                </c:pt>
                <c:pt idx="55644">
                  <c:v>1.0969E-11</c:v>
                </c:pt>
                <c:pt idx="55645">
                  <c:v>1.0977000000000001E-11</c:v>
                </c:pt>
                <c:pt idx="55646">
                  <c:v>1.0972E-11</c:v>
                </c:pt>
                <c:pt idx="55647">
                  <c:v>1.0989E-11</c:v>
                </c:pt>
                <c:pt idx="55648">
                  <c:v>1.0995E-11</c:v>
                </c:pt>
                <c:pt idx="55649">
                  <c:v>1.1012E-11</c:v>
                </c:pt>
                <c:pt idx="55650">
                  <c:v>1.1006999999999999E-11</c:v>
                </c:pt>
                <c:pt idx="55651">
                  <c:v>1.1017E-11</c:v>
                </c:pt>
                <c:pt idx="55652">
                  <c:v>1.1016000000000001E-11</c:v>
                </c:pt>
                <c:pt idx="55653">
                  <c:v>1.103E-11</c:v>
                </c:pt>
                <c:pt idx="55654">
                  <c:v>1.1027E-11</c:v>
                </c:pt>
                <c:pt idx="55655">
                  <c:v>1.105E-11</c:v>
                </c:pt>
                <c:pt idx="55656">
                  <c:v>1.1051E-11</c:v>
                </c:pt>
                <c:pt idx="55657">
                  <c:v>1.1076E-11</c:v>
                </c:pt>
                <c:pt idx="55658">
                  <c:v>1.1079E-11</c:v>
                </c:pt>
                <c:pt idx="55659">
                  <c:v>1.108E-11</c:v>
                </c:pt>
                <c:pt idx="55660">
                  <c:v>1.1085E-11</c:v>
                </c:pt>
                <c:pt idx="55661">
                  <c:v>1.1082E-11</c:v>
                </c:pt>
                <c:pt idx="55662">
                  <c:v>1.1088E-11</c:v>
                </c:pt>
                <c:pt idx="55663">
                  <c:v>1.1090000000000001E-11</c:v>
                </c:pt>
                <c:pt idx="55664">
                  <c:v>1.1093999999999999E-11</c:v>
                </c:pt>
                <c:pt idx="55665">
                  <c:v>1.1112E-11</c:v>
                </c:pt>
                <c:pt idx="55666">
                  <c:v>1.1118E-11</c:v>
                </c:pt>
                <c:pt idx="55667">
                  <c:v>1.1131E-11</c:v>
                </c:pt>
                <c:pt idx="55668">
                  <c:v>1.1138E-11</c:v>
                </c:pt>
                <c:pt idx="55669">
                  <c:v>1.1154999999999999E-11</c:v>
                </c:pt>
                <c:pt idx="55670">
                  <c:v>1.1164E-11</c:v>
                </c:pt>
                <c:pt idx="55671">
                  <c:v>1.1167999999999999E-11</c:v>
                </c:pt>
                <c:pt idx="55672">
                  <c:v>1.1175E-11</c:v>
                </c:pt>
                <c:pt idx="55673">
                  <c:v>1.1185E-11</c:v>
                </c:pt>
                <c:pt idx="55674">
                  <c:v>1.1180999999999999E-11</c:v>
                </c:pt>
                <c:pt idx="55675">
                  <c:v>1.1198E-11</c:v>
                </c:pt>
                <c:pt idx="55676">
                  <c:v>1.1201E-11</c:v>
                </c:pt>
                <c:pt idx="55677">
                  <c:v>1.1215E-11</c:v>
                </c:pt>
                <c:pt idx="55678">
                  <c:v>1.1211E-11</c:v>
                </c:pt>
                <c:pt idx="55679">
                  <c:v>1.1219999999999999E-11</c:v>
                </c:pt>
                <c:pt idx="55680">
                  <c:v>1.1225999999999999E-11</c:v>
                </c:pt>
                <c:pt idx="55681">
                  <c:v>1.1234E-11</c:v>
                </c:pt>
                <c:pt idx="55682">
                  <c:v>1.1241E-11</c:v>
                </c:pt>
                <c:pt idx="55683">
                  <c:v>1.1247E-11</c:v>
                </c:pt>
                <c:pt idx="55684">
                  <c:v>1.1248000000000001E-11</c:v>
                </c:pt>
                <c:pt idx="55685">
                  <c:v>1.1258000000000001E-11</c:v>
                </c:pt>
                <c:pt idx="55686">
                  <c:v>1.1259E-11</c:v>
                </c:pt>
                <c:pt idx="55687">
                  <c:v>1.126E-11</c:v>
                </c:pt>
                <c:pt idx="55688">
                  <c:v>1.1251999999999999E-11</c:v>
                </c:pt>
                <c:pt idx="55689">
                  <c:v>1.1267999999999999E-11</c:v>
                </c:pt>
                <c:pt idx="55690">
                  <c:v>1.1276E-11</c:v>
                </c:pt>
                <c:pt idx="55691">
                  <c:v>1.1289E-11</c:v>
                </c:pt>
                <c:pt idx="55692">
                  <c:v>1.1284000000000001E-11</c:v>
                </c:pt>
                <c:pt idx="55693">
                  <c:v>1.1292E-11</c:v>
                </c:pt>
                <c:pt idx="55694">
                  <c:v>1.1295E-11</c:v>
                </c:pt>
                <c:pt idx="55695">
                  <c:v>1.1306999999999999E-11</c:v>
                </c:pt>
                <c:pt idx="55696">
                  <c:v>1.1306999999999999E-11</c:v>
                </c:pt>
                <c:pt idx="55697">
                  <c:v>1.1299E-11</c:v>
                </c:pt>
                <c:pt idx="55698">
                  <c:v>1.1302E-11</c:v>
                </c:pt>
                <c:pt idx="55699">
                  <c:v>1.1309999999999999E-11</c:v>
                </c:pt>
                <c:pt idx="55700">
                  <c:v>1.1313000000000001E-11</c:v>
                </c:pt>
                <c:pt idx="55701">
                  <c:v>1.1325999999999999E-11</c:v>
                </c:pt>
                <c:pt idx="55702">
                  <c:v>1.1327E-11</c:v>
                </c:pt>
                <c:pt idx="55703">
                  <c:v>1.1322E-11</c:v>
                </c:pt>
                <c:pt idx="55704">
                  <c:v>1.1328E-11</c:v>
                </c:pt>
                <c:pt idx="55705">
                  <c:v>1.1324E-11</c:v>
                </c:pt>
                <c:pt idx="55706">
                  <c:v>1.1311E-11</c:v>
                </c:pt>
                <c:pt idx="55707">
                  <c:v>1.1314E-11</c:v>
                </c:pt>
                <c:pt idx="55708">
                  <c:v>1.1322E-11</c:v>
                </c:pt>
                <c:pt idx="55709">
                  <c:v>1.1325999999999999E-11</c:v>
                </c:pt>
                <c:pt idx="55710">
                  <c:v>1.1351E-11</c:v>
                </c:pt>
                <c:pt idx="55711">
                  <c:v>1.1348999999999999E-11</c:v>
                </c:pt>
                <c:pt idx="55712">
                  <c:v>1.1341E-11</c:v>
                </c:pt>
                <c:pt idx="55713">
                  <c:v>1.1347E-11</c:v>
                </c:pt>
                <c:pt idx="55714">
                  <c:v>1.1348999999999999E-11</c:v>
                </c:pt>
                <c:pt idx="55715">
                  <c:v>1.1359E-11</c:v>
                </c:pt>
                <c:pt idx="55716">
                  <c:v>1.1359E-11</c:v>
                </c:pt>
                <c:pt idx="55717">
                  <c:v>1.1356E-11</c:v>
                </c:pt>
                <c:pt idx="55718">
                  <c:v>1.1358000000000001E-11</c:v>
                </c:pt>
                <c:pt idx="55719">
                  <c:v>1.1357E-11</c:v>
                </c:pt>
                <c:pt idx="55720">
                  <c:v>1.1351E-11</c:v>
                </c:pt>
                <c:pt idx="55721">
                  <c:v>1.1359E-11</c:v>
                </c:pt>
                <c:pt idx="55722">
                  <c:v>1.1369E-11</c:v>
                </c:pt>
                <c:pt idx="55723">
                  <c:v>1.1359E-11</c:v>
                </c:pt>
                <c:pt idx="55724">
                  <c:v>1.1355000000000001E-11</c:v>
                </c:pt>
                <c:pt idx="55725">
                  <c:v>1.136E-11</c:v>
                </c:pt>
                <c:pt idx="55726">
                  <c:v>1.1357E-11</c:v>
                </c:pt>
                <c:pt idx="55727">
                  <c:v>1.1366E-11</c:v>
                </c:pt>
                <c:pt idx="55728">
                  <c:v>1.1366E-11</c:v>
                </c:pt>
                <c:pt idx="55729">
                  <c:v>1.1358000000000001E-11</c:v>
                </c:pt>
                <c:pt idx="55730">
                  <c:v>1.1354E-11</c:v>
                </c:pt>
                <c:pt idx="55731">
                  <c:v>1.1357E-11</c:v>
                </c:pt>
                <c:pt idx="55732">
                  <c:v>1.1358000000000001E-11</c:v>
                </c:pt>
                <c:pt idx="55733">
                  <c:v>1.1361999999999999E-11</c:v>
                </c:pt>
                <c:pt idx="55734">
                  <c:v>1.1354E-11</c:v>
                </c:pt>
                <c:pt idx="55735">
                  <c:v>1.1358000000000001E-11</c:v>
                </c:pt>
                <c:pt idx="55736">
                  <c:v>1.135E-11</c:v>
                </c:pt>
                <c:pt idx="55737">
                  <c:v>1.136E-11</c:v>
                </c:pt>
                <c:pt idx="55738">
                  <c:v>1.1354E-11</c:v>
                </c:pt>
                <c:pt idx="55739">
                  <c:v>1.1361999999999999E-11</c:v>
                </c:pt>
                <c:pt idx="55740">
                  <c:v>1.1363E-11</c:v>
                </c:pt>
                <c:pt idx="55741">
                  <c:v>1.1366E-11</c:v>
                </c:pt>
                <c:pt idx="55742">
                  <c:v>1.1367E-11</c:v>
                </c:pt>
                <c:pt idx="55743">
                  <c:v>1.1361000000000001E-11</c:v>
                </c:pt>
                <c:pt idx="55744">
                  <c:v>1.1358000000000001E-11</c:v>
                </c:pt>
                <c:pt idx="55745">
                  <c:v>1.1361000000000001E-11</c:v>
                </c:pt>
                <c:pt idx="55746">
                  <c:v>1.1357E-11</c:v>
                </c:pt>
                <c:pt idx="55747">
                  <c:v>1.1355000000000001E-11</c:v>
                </c:pt>
                <c:pt idx="55748">
                  <c:v>1.1363E-11</c:v>
                </c:pt>
                <c:pt idx="55749">
                  <c:v>1.1355000000000001E-11</c:v>
                </c:pt>
                <c:pt idx="55750">
                  <c:v>1.1338999999999999E-11</c:v>
                </c:pt>
                <c:pt idx="55751">
                  <c:v>1.133E-11</c:v>
                </c:pt>
                <c:pt idx="55752">
                  <c:v>1.1322999999999999E-11</c:v>
                </c:pt>
                <c:pt idx="55753">
                  <c:v>1.1332999999999999E-11</c:v>
                </c:pt>
                <c:pt idx="55754">
                  <c:v>1.1328E-11</c:v>
                </c:pt>
                <c:pt idx="55755">
                  <c:v>1.1335E-11</c:v>
                </c:pt>
                <c:pt idx="55756">
                  <c:v>1.1314E-11</c:v>
                </c:pt>
                <c:pt idx="55757">
                  <c:v>1.1318E-11</c:v>
                </c:pt>
                <c:pt idx="55758">
                  <c:v>1.1312E-11</c:v>
                </c:pt>
                <c:pt idx="55759">
                  <c:v>1.1314E-11</c:v>
                </c:pt>
                <c:pt idx="55760">
                  <c:v>1.1306E-11</c:v>
                </c:pt>
                <c:pt idx="55761">
                  <c:v>1.1305E-11</c:v>
                </c:pt>
                <c:pt idx="55762">
                  <c:v>1.1286E-11</c:v>
                </c:pt>
                <c:pt idx="55763">
                  <c:v>1.128E-11</c:v>
                </c:pt>
                <c:pt idx="55764">
                  <c:v>1.1269E-11</c:v>
                </c:pt>
                <c:pt idx="55765">
                  <c:v>1.1264999999999999E-11</c:v>
                </c:pt>
                <c:pt idx="55766">
                  <c:v>1.1254E-11</c:v>
                </c:pt>
                <c:pt idx="55767">
                  <c:v>1.1261000000000001E-11</c:v>
                </c:pt>
                <c:pt idx="55768">
                  <c:v>1.1251E-11</c:v>
                </c:pt>
                <c:pt idx="55769">
                  <c:v>1.124E-11</c:v>
                </c:pt>
                <c:pt idx="55770">
                  <c:v>1.1217E-11</c:v>
                </c:pt>
                <c:pt idx="55771">
                  <c:v>1.1211E-11</c:v>
                </c:pt>
                <c:pt idx="55772">
                  <c:v>1.1195E-11</c:v>
                </c:pt>
                <c:pt idx="55773">
                  <c:v>1.1199E-11</c:v>
                </c:pt>
                <c:pt idx="55774">
                  <c:v>1.1193999999999999E-11</c:v>
                </c:pt>
                <c:pt idx="55775">
                  <c:v>1.1185E-11</c:v>
                </c:pt>
                <c:pt idx="55776">
                  <c:v>1.1177999999999999E-11</c:v>
                </c:pt>
                <c:pt idx="55777">
                  <c:v>1.1175E-11</c:v>
                </c:pt>
                <c:pt idx="55778">
                  <c:v>1.117E-11</c:v>
                </c:pt>
                <c:pt idx="55779">
                  <c:v>1.1173E-11</c:v>
                </c:pt>
                <c:pt idx="55780">
                  <c:v>1.1161999999999999E-11</c:v>
                </c:pt>
                <c:pt idx="55781">
                  <c:v>1.1154E-11</c:v>
                </c:pt>
                <c:pt idx="55782">
                  <c:v>1.1134E-11</c:v>
                </c:pt>
                <c:pt idx="55783">
                  <c:v>1.1125999999999999E-11</c:v>
                </c:pt>
                <c:pt idx="55784">
                  <c:v>1.1106999999999999E-11</c:v>
                </c:pt>
                <c:pt idx="55785">
                  <c:v>1.1102E-11</c:v>
                </c:pt>
                <c:pt idx="55786">
                  <c:v>1.1093999999999999E-11</c:v>
                </c:pt>
                <c:pt idx="55787">
                  <c:v>1.108E-11</c:v>
                </c:pt>
                <c:pt idx="55788">
                  <c:v>1.1080999999999999E-11</c:v>
                </c:pt>
                <c:pt idx="55789">
                  <c:v>1.1063E-11</c:v>
                </c:pt>
                <c:pt idx="55790">
                  <c:v>1.1046E-11</c:v>
                </c:pt>
                <c:pt idx="55791">
                  <c:v>1.105E-11</c:v>
                </c:pt>
                <c:pt idx="55792">
                  <c:v>1.1032000000000001E-11</c:v>
                </c:pt>
                <c:pt idx="55793">
                  <c:v>1.1032000000000001E-11</c:v>
                </c:pt>
                <c:pt idx="55794">
                  <c:v>1.1016000000000001E-11</c:v>
                </c:pt>
                <c:pt idx="55795">
                  <c:v>1.1004E-11</c:v>
                </c:pt>
                <c:pt idx="55796">
                  <c:v>1.0989E-11</c:v>
                </c:pt>
                <c:pt idx="55797">
                  <c:v>1.0983999999999999E-11</c:v>
                </c:pt>
                <c:pt idx="55798">
                  <c:v>1.0967999999999999E-11</c:v>
                </c:pt>
                <c:pt idx="55799">
                  <c:v>1.095E-11</c:v>
                </c:pt>
                <c:pt idx="55800">
                  <c:v>1.0943E-11</c:v>
                </c:pt>
                <c:pt idx="55801">
                  <c:v>1.0934E-11</c:v>
                </c:pt>
                <c:pt idx="55802">
                  <c:v>1.0921E-11</c:v>
                </c:pt>
                <c:pt idx="55803">
                  <c:v>1.0914E-11</c:v>
                </c:pt>
                <c:pt idx="55804">
                  <c:v>1.0896999999999999E-11</c:v>
                </c:pt>
                <c:pt idx="55805">
                  <c:v>1.0898E-11</c:v>
                </c:pt>
                <c:pt idx="55806">
                  <c:v>1.0888E-11</c:v>
                </c:pt>
                <c:pt idx="55807">
                  <c:v>1.0876E-11</c:v>
                </c:pt>
                <c:pt idx="55808">
                  <c:v>1.0862E-11</c:v>
                </c:pt>
                <c:pt idx="55809">
                  <c:v>1.0845000000000001E-11</c:v>
                </c:pt>
                <c:pt idx="55810">
                  <c:v>1.0834E-11</c:v>
                </c:pt>
                <c:pt idx="55811">
                  <c:v>1.0825999999999999E-11</c:v>
                </c:pt>
                <c:pt idx="55812">
                  <c:v>1.0812999999999999E-11</c:v>
                </c:pt>
                <c:pt idx="55813">
                  <c:v>1.0793999999999999E-11</c:v>
                </c:pt>
                <c:pt idx="55814">
                  <c:v>1.0785E-11</c:v>
                </c:pt>
                <c:pt idx="55815">
                  <c:v>1.0780999999999999E-11</c:v>
                </c:pt>
                <c:pt idx="55816">
                  <c:v>1.0764000000000001E-11</c:v>
                </c:pt>
                <c:pt idx="55817">
                  <c:v>1.0757E-11</c:v>
                </c:pt>
                <c:pt idx="55818">
                  <c:v>1.074E-11</c:v>
                </c:pt>
                <c:pt idx="55819">
                  <c:v>1.0738999999999999E-11</c:v>
                </c:pt>
                <c:pt idx="55820">
                  <c:v>1.0725E-11</c:v>
                </c:pt>
                <c:pt idx="55821">
                  <c:v>1.072E-11</c:v>
                </c:pt>
                <c:pt idx="55822">
                  <c:v>1.0701E-11</c:v>
                </c:pt>
                <c:pt idx="55823">
                  <c:v>1.0704E-11</c:v>
                </c:pt>
                <c:pt idx="55824">
                  <c:v>1.0691E-11</c:v>
                </c:pt>
                <c:pt idx="55825">
                  <c:v>1.0685E-11</c:v>
                </c:pt>
                <c:pt idx="55826">
                  <c:v>1.0657999999999999E-11</c:v>
                </c:pt>
                <c:pt idx="55827">
                  <c:v>1.065E-11</c:v>
                </c:pt>
                <c:pt idx="55828">
                  <c:v>1.0628E-11</c:v>
                </c:pt>
                <c:pt idx="55829">
                  <c:v>1.0625E-11</c:v>
                </c:pt>
                <c:pt idx="55830">
                  <c:v>1.0612E-11</c:v>
                </c:pt>
                <c:pt idx="55831">
                  <c:v>1.0604E-11</c:v>
                </c:pt>
                <c:pt idx="55832">
                  <c:v>1.0586E-11</c:v>
                </c:pt>
                <c:pt idx="55833">
                  <c:v>1.0567999999999999E-11</c:v>
                </c:pt>
                <c:pt idx="55834">
                  <c:v>1.0549E-11</c:v>
                </c:pt>
                <c:pt idx="55835">
                  <c:v>1.0531E-11</c:v>
                </c:pt>
                <c:pt idx="55836">
                  <c:v>1.0524E-11</c:v>
                </c:pt>
                <c:pt idx="55837">
                  <c:v>1.0514E-11</c:v>
                </c:pt>
                <c:pt idx="55838">
                  <c:v>1.0492E-11</c:v>
                </c:pt>
                <c:pt idx="55839">
                  <c:v>1.0482E-11</c:v>
                </c:pt>
                <c:pt idx="55840">
                  <c:v>1.0467999999999999E-11</c:v>
                </c:pt>
                <c:pt idx="55841">
                  <c:v>1.0459E-11</c:v>
                </c:pt>
                <c:pt idx="55842">
                  <c:v>1.0437E-11</c:v>
                </c:pt>
                <c:pt idx="55843">
                  <c:v>1.0428999999999999E-11</c:v>
                </c:pt>
                <c:pt idx="55844">
                  <c:v>1.0412999999999999E-11</c:v>
                </c:pt>
                <c:pt idx="55845">
                  <c:v>1.0412E-11</c:v>
                </c:pt>
                <c:pt idx="55846">
                  <c:v>1.0405E-11</c:v>
                </c:pt>
                <c:pt idx="55847">
                  <c:v>1.0393000000000001E-11</c:v>
                </c:pt>
                <c:pt idx="55848">
                  <c:v>1.0379E-11</c:v>
                </c:pt>
                <c:pt idx="55849">
                  <c:v>1.0369E-11</c:v>
                </c:pt>
                <c:pt idx="55850">
                  <c:v>1.0344999999999999E-11</c:v>
                </c:pt>
                <c:pt idx="55851">
                  <c:v>1.0336E-11</c:v>
                </c:pt>
                <c:pt idx="55852">
                  <c:v>1.0322000000000001E-11</c:v>
                </c:pt>
                <c:pt idx="55853">
                  <c:v>1.0327E-11</c:v>
                </c:pt>
                <c:pt idx="55854">
                  <c:v>1.0312999999999999E-11</c:v>
                </c:pt>
                <c:pt idx="55855">
                  <c:v>1.0299E-11</c:v>
                </c:pt>
                <c:pt idx="55856">
                  <c:v>1.0288E-11</c:v>
                </c:pt>
                <c:pt idx="55857">
                  <c:v>1.0278E-11</c:v>
                </c:pt>
                <c:pt idx="55858">
                  <c:v>1.0265E-11</c:v>
                </c:pt>
                <c:pt idx="55859">
                  <c:v>1.0275E-11</c:v>
                </c:pt>
                <c:pt idx="55860">
                  <c:v>1.026E-11</c:v>
                </c:pt>
                <c:pt idx="55861">
                  <c:v>1.0241E-11</c:v>
                </c:pt>
                <c:pt idx="55862">
                  <c:v>1.0243E-11</c:v>
                </c:pt>
                <c:pt idx="55863">
                  <c:v>1.0231999999999999E-11</c:v>
                </c:pt>
                <c:pt idx="55864">
                  <c:v>1.0205E-11</c:v>
                </c:pt>
                <c:pt idx="55865">
                  <c:v>1.0195E-11</c:v>
                </c:pt>
                <c:pt idx="55866">
                  <c:v>1.0180000000000001E-11</c:v>
                </c:pt>
                <c:pt idx="55867">
                  <c:v>1.0179E-11</c:v>
                </c:pt>
                <c:pt idx="55868">
                  <c:v>1.0160999999999999E-11</c:v>
                </c:pt>
                <c:pt idx="55869">
                  <c:v>1.0144E-11</c:v>
                </c:pt>
                <c:pt idx="55870">
                  <c:v>1.0148000000000001E-11</c:v>
                </c:pt>
                <c:pt idx="55871">
                  <c:v>1.0146E-11</c:v>
                </c:pt>
                <c:pt idx="55872">
                  <c:v>1.0128E-11</c:v>
                </c:pt>
                <c:pt idx="55873">
                  <c:v>1.0133E-11</c:v>
                </c:pt>
                <c:pt idx="55874">
                  <c:v>1.0118E-11</c:v>
                </c:pt>
                <c:pt idx="55875">
                  <c:v>1.0125999999999999E-11</c:v>
                </c:pt>
                <c:pt idx="55876">
                  <c:v>1.0108E-11</c:v>
                </c:pt>
                <c:pt idx="55877">
                  <c:v>1.0114E-11</c:v>
                </c:pt>
                <c:pt idx="55878">
                  <c:v>1.0104E-11</c:v>
                </c:pt>
                <c:pt idx="55879">
                  <c:v>1.0106000000000001E-11</c:v>
                </c:pt>
                <c:pt idx="55880">
                  <c:v>1.0093000000000001E-11</c:v>
                </c:pt>
                <c:pt idx="55881">
                  <c:v>1.0073999999999999E-11</c:v>
                </c:pt>
                <c:pt idx="55882">
                  <c:v>1.0059E-11</c:v>
                </c:pt>
                <c:pt idx="55883">
                  <c:v>1.0068E-11</c:v>
                </c:pt>
                <c:pt idx="55884">
                  <c:v>1.0057999999999999E-11</c:v>
                </c:pt>
                <c:pt idx="55885">
                  <c:v>1.0051000000000001E-11</c:v>
                </c:pt>
                <c:pt idx="55886">
                  <c:v>1.0046E-11</c:v>
                </c:pt>
                <c:pt idx="55887">
                  <c:v>1.0054000000000001E-11</c:v>
                </c:pt>
                <c:pt idx="55888">
                  <c:v>1.0039E-11</c:v>
                </c:pt>
                <c:pt idx="55889">
                  <c:v>1.0028E-11</c:v>
                </c:pt>
                <c:pt idx="55890">
                  <c:v>1.0018E-11</c:v>
                </c:pt>
                <c:pt idx="55891">
                  <c:v>1.002E-11</c:v>
                </c:pt>
                <c:pt idx="55892">
                  <c:v>1.0009000000000001E-11</c:v>
                </c:pt>
                <c:pt idx="55893">
                  <c:v>1.0012999999999999E-11</c:v>
                </c:pt>
                <c:pt idx="55894">
                  <c:v>9.9899999999999992E-12</c:v>
                </c:pt>
                <c:pt idx="55895">
                  <c:v>9.9909999999999997E-12</c:v>
                </c:pt>
                <c:pt idx="55896">
                  <c:v>9.9779999999999997E-12</c:v>
                </c:pt>
                <c:pt idx="55897">
                  <c:v>9.9879999999999998E-12</c:v>
                </c:pt>
                <c:pt idx="55898">
                  <c:v>9.9739999999999993E-12</c:v>
                </c:pt>
                <c:pt idx="55899">
                  <c:v>9.9670000000000006E-12</c:v>
                </c:pt>
                <c:pt idx="55900">
                  <c:v>9.9600000000000004E-12</c:v>
                </c:pt>
                <c:pt idx="55901">
                  <c:v>9.9700000000000005E-12</c:v>
                </c:pt>
                <c:pt idx="55902">
                  <c:v>9.9570000000000005E-12</c:v>
                </c:pt>
                <c:pt idx="55903">
                  <c:v>9.9589999999999999E-12</c:v>
                </c:pt>
                <c:pt idx="55904">
                  <c:v>9.9400000000000001E-12</c:v>
                </c:pt>
                <c:pt idx="55905">
                  <c:v>9.9630000000000003E-12</c:v>
                </c:pt>
                <c:pt idx="55906">
                  <c:v>9.9609999999999993E-12</c:v>
                </c:pt>
                <c:pt idx="55907">
                  <c:v>9.9760000000000003E-12</c:v>
                </c:pt>
                <c:pt idx="55908">
                  <c:v>9.969E-12</c:v>
                </c:pt>
                <c:pt idx="55909">
                  <c:v>9.9679999999999995E-12</c:v>
                </c:pt>
                <c:pt idx="55910">
                  <c:v>9.9540000000000006E-12</c:v>
                </c:pt>
                <c:pt idx="55911">
                  <c:v>9.9600000000000004E-12</c:v>
                </c:pt>
                <c:pt idx="55912">
                  <c:v>9.9470000000000003E-12</c:v>
                </c:pt>
                <c:pt idx="55913">
                  <c:v>9.9530000000000001E-12</c:v>
                </c:pt>
                <c:pt idx="55914">
                  <c:v>9.9400000000000001E-12</c:v>
                </c:pt>
                <c:pt idx="55915">
                  <c:v>9.9389999999999996E-12</c:v>
                </c:pt>
                <c:pt idx="55916">
                  <c:v>9.9340000000000003E-12</c:v>
                </c:pt>
                <c:pt idx="55917">
                  <c:v>9.9340000000000003E-12</c:v>
                </c:pt>
                <c:pt idx="55918">
                  <c:v>9.9359999999999997E-12</c:v>
                </c:pt>
                <c:pt idx="55919">
                  <c:v>9.9400000000000001E-12</c:v>
                </c:pt>
                <c:pt idx="55920">
                  <c:v>9.9400000000000001E-12</c:v>
                </c:pt>
                <c:pt idx="55921">
                  <c:v>9.9449999999999993E-12</c:v>
                </c:pt>
                <c:pt idx="55922">
                  <c:v>9.9310000000000004E-12</c:v>
                </c:pt>
                <c:pt idx="55923">
                  <c:v>9.9380000000000007E-12</c:v>
                </c:pt>
                <c:pt idx="55924">
                  <c:v>9.9400000000000001E-12</c:v>
                </c:pt>
                <c:pt idx="55925">
                  <c:v>9.9479999999999992E-12</c:v>
                </c:pt>
                <c:pt idx="55926">
                  <c:v>9.9449999999999993E-12</c:v>
                </c:pt>
                <c:pt idx="55927">
                  <c:v>9.9459999999999998E-12</c:v>
                </c:pt>
                <c:pt idx="55928">
                  <c:v>9.9389999999999996E-12</c:v>
                </c:pt>
                <c:pt idx="55929">
                  <c:v>9.9329999999999998E-12</c:v>
                </c:pt>
                <c:pt idx="55930">
                  <c:v>9.9350000000000008E-12</c:v>
                </c:pt>
                <c:pt idx="55931">
                  <c:v>9.9489999999999997E-12</c:v>
                </c:pt>
                <c:pt idx="55932">
                  <c:v>9.956E-12</c:v>
                </c:pt>
                <c:pt idx="55933">
                  <c:v>9.9510000000000007E-12</c:v>
                </c:pt>
                <c:pt idx="55934">
                  <c:v>9.9479999999999992E-12</c:v>
                </c:pt>
                <c:pt idx="55935">
                  <c:v>9.956E-12</c:v>
                </c:pt>
                <c:pt idx="55936">
                  <c:v>9.9510000000000007E-12</c:v>
                </c:pt>
                <c:pt idx="55937">
                  <c:v>9.9640000000000008E-12</c:v>
                </c:pt>
                <c:pt idx="55938">
                  <c:v>9.9709999999999994E-12</c:v>
                </c:pt>
                <c:pt idx="55939">
                  <c:v>9.9770000000000008E-12</c:v>
                </c:pt>
                <c:pt idx="55940">
                  <c:v>9.9820000000000001E-12</c:v>
                </c:pt>
                <c:pt idx="55941">
                  <c:v>9.9820000000000001E-12</c:v>
                </c:pt>
                <c:pt idx="55942">
                  <c:v>9.9739999999999993E-12</c:v>
                </c:pt>
                <c:pt idx="55943">
                  <c:v>9.9760000000000003E-12</c:v>
                </c:pt>
                <c:pt idx="55944">
                  <c:v>9.9790000000000002E-12</c:v>
                </c:pt>
                <c:pt idx="55945">
                  <c:v>9.9790000000000002E-12</c:v>
                </c:pt>
                <c:pt idx="55946">
                  <c:v>9.9920000000000002E-12</c:v>
                </c:pt>
                <c:pt idx="55947">
                  <c:v>9.9950000000000001E-12</c:v>
                </c:pt>
                <c:pt idx="55948">
                  <c:v>9.9899999999999992E-12</c:v>
                </c:pt>
                <c:pt idx="55949">
                  <c:v>1.0002E-11</c:v>
                </c:pt>
                <c:pt idx="55950">
                  <c:v>9.9909999999999997E-12</c:v>
                </c:pt>
                <c:pt idx="55951">
                  <c:v>9.9869999999999993E-12</c:v>
                </c:pt>
                <c:pt idx="55952">
                  <c:v>1.0009000000000001E-11</c:v>
                </c:pt>
                <c:pt idx="55953">
                  <c:v>1.0015999999999999E-11</c:v>
                </c:pt>
                <c:pt idx="55954">
                  <c:v>1.002E-11</c:v>
                </c:pt>
                <c:pt idx="55955">
                  <c:v>1.0034E-11</c:v>
                </c:pt>
                <c:pt idx="55956">
                  <c:v>1.0041999999999999E-11</c:v>
                </c:pt>
                <c:pt idx="55957">
                  <c:v>1.0041999999999999E-11</c:v>
                </c:pt>
                <c:pt idx="55958">
                  <c:v>1.0044999999999999E-11</c:v>
                </c:pt>
                <c:pt idx="55959">
                  <c:v>1.0056E-11</c:v>
                </c:pt>
                <c:pt idx="55960">
                  <c:v>1.0056E-11</c:v>
                </c:pt>
                <c:pt idx="55961">
                  <c:v>1.0077000000000001E-11</c:v>
                </c:pt>
                <c:pt idx="55962">
                  <c:v>1.0080000000000001E-11</c:v>
                </c:pt>
                <c:pt idx="55963">
                  <c:v>1.0092E-11</c:v>
                </c:pt>
                <c:pt idx="55964">
                  <c:v>1.0092E-11</c:v>
                </c:pt>
                <c:pt idx="55965">
                  <c:v>1.011E-11</c:v>
                </c:pt>
                <c:pt idx="55966">
                  <c:v>1.0106000000000001E-11</c:v>
                </c:pt>
                <c:pt idx="55967">
                  <c:v>1.0125000000000001E-11</c:v>
                </c:pt>
                <c:pt idx="55968">
                  <c:v>1.014E-11</c:v>
                </c:pt>
                <c:pt idx="55969">
                  <c:v>1.0141999999999999E-11</c:v>
                </c:pt>
                <c:pt idx="55970">
                  <c:v>1.0144999999999999E-11</c:v>
                </c:pt>
                <c:pt idx="55971">
                  <c:v>1.0153E-11</c:v>
                </c:pt>
                <c:pt idx="55972">
                  <c:v>1.0176E-11</c:v>
                </c:pt>
                <c:pt idx="55973">
                  <c:v>1.0199999999999999E-11</c:v>
                </c:pt>
                <c:pt idx="55974">
                  <c:v>1.0202E-11</c:v>
                </c:pt>
                <c:pt idx="55975">
                  <c:v>1.0214E-11</c:v>
                </c:pt>
                <c:pt idx="55976">
                  <c:v>1.0225999999999999E-11</c:v>
                </c:pt>
                <c:pt idx="55977">
                  <c:v>1.0243E-11</c:v>
                </c:pt>
                <c:pt idx="55978">
                  <c:v>1.026E-11</c:v>
                </c:pt>
                <c:pt idx="55979">
                  <c:v>1.0276E-11</c:v>
                </c:pt>
                <c:pt idx="55980">
                  <c:v>1.0283000000000001E-11</c:v>
                </c:pt>
                <c:pt idx="55981">
                  <c:v>1.0290000000000001E-11</c:v>
                </c:pt>
                <c:pt idx="55982">
                  <c:v>1.0301E-11</c:v>
                </c:pt>
                <c:pt idx="55983">
                  <c:v>1.0319000000000001E-11</c:v>
                </c:pt>
                <c:pt idx="55984">
                  <c:v>1.0328999999999999E-11</c:v>
                </c:pt>
                <c:pt idx="55985">
                  <c:v>1.0344999999999999E-11</c:v>
                </c:pt>
                <c:pt idx="55986">
                  <c:v>1.035E-11</c:v>
                </c:pt>
                <c:pt idx="55987">
                  <c:v>1.0364000000000001E-11</c:v>
                </c:pt>
                <c:pt idx="55988">
                  <c:v>1.0375E-11</c:v>
                </c:pt>
                <c:pt idx="55989">
                  <c:v>1.0386999999999999E-11</c:v>
                </c:pt>
                <c:pt idx="55990">
                  <c:v>1.0396000000000001E-11</c:v>
                </c:pt>
                <c:pt idx="55991">
                  <c:v>1.0406000000000001E-11</c:v>
                </c:pt>
                <c:pt idx="55992">
                  <c:v>1.0415999999999999E-11</c:v>
                </c:pt>
                <c:pt idx="55993">
                  <c:v>1.043E-11</c:v>
                </c:pt>
                <c:pt idx="55994">
                  <c:v>1.045E-11</c:v>
                </c:pt>
                <c:pt idx="55995">
                  <c:v>1.0473E-11</c:v>
                </c:pt>
                <c:pt idx="55996">
                  <c:v>1.0486999999999999E-11</c:v>
                </c:pt>
                <c:pt idx="55997">
                  <c:v>1.0499999999999999E-11</c:v>
                </c:pt>
                <c:pt idx="55998">
                  <c:v>1.0511E-11</c:v>
                </c:pt>
                <c:pt idx="55999">
                  <c:v>1.0525999999999999E-11</c:v>
                </c:pt>
                <c:pt idx="56000">
                  <c:v>1.0543E-11</c:v>
                </c:pt>
                <c:pt idx="56001">
                  <c:v>1.0562E-11</c:v>
                </c:pt>
                <c:pt idx="56002">
                  <c:v>1.0563E-11</c:v>
                </c:pt>
                <c:pt idx="56003">
                  <c:v>1.0579E-11</c:v>
                </c:pt>
                <c:pt idx="56004">
                  <c:v>1.0589E-11</c:v>
                </c:pt>
                <c:pt idx="56005">
                  <c:v>1.0614E-11</c:v>
                </c:pt>
                <c:pt idx="56006">
                  <c:v>1.0628E-11</c:v>
                </c:pt>
                <c:pt idx="56007">
                  <c:v>1.0649E-11</c:v>
                </c:pt>
                <c:pt idx="56008">
                  <c:v>1.0664999999999999E-11</c:v>
                </c:pt>
                <c:pt idx="56009">
                  <c:v>1.0682E-11</c:v>
                </c:pt>
                <c:pt idx="56010">
                  <c:v>1.0685E-11</c:v>
                </c:pt>
                <c:pt idx="56011">
                  <c:v>1.0705E-11</c:v>
                </c:pt>
                <c:pt idx="56012">
                  <c:v>1.0714E-11</c:v>
                </c:pt>
                <c:pt idx="56013">
                  <c:v>1.0735000000000001E-11</c:v>
                </c:pt>
                <c:pt idx="56014">
                  <c:v>1.075E-11</c:v>
                </c:pt>
                <c:pt idx="56015">
                  <c:v>1.0764000000000001E-11</c:v>
                </c:pt>
                <c:pt idx="56016">
                  <c:v>1.0777000000000001E-11</c:v>
                </c:pt>
                <c:pt idx="56017">
                  <c:v>1.0799E-11</c:v>
                </c:pt>
                <c:pt idx="56018">
                  <c:v>1.0801E-11</c:v>
                </c:pt>
                <c:pt idx="56019">
                  <c:v>1.0811E-11</c:v>
                </c:pt>
                <c:pt idx="56020">
                  <c:v>1.0818E-11</c:v>
                </c:pt>
                <c:pt idx="56021">
                  <c:v>1.0818E-11</c:v>
                </c:pt>
                <c:pt idx="56022">
                  <c:v>1.0832000000000001E-11</c:v>
                </c:pt>
                <c:pt idx="56023">
                  <c:v>1.0854E-11</c:v>
                </c:pt>
                <c:pt idx="56024">
                  <c:v>1.0867E-11</c:v>
                </c:pt>
                <c:pt idx="56025">
                  <c:v>1.0891E-11</c:v>
                </c:pt>
                <c:pt idx="56026">
                  <c:v>1.0902E-11</c:v>
                </c:pt>
                <c:pt idx="56027">
                  <c:v>1.0902E-11</c:v>
                </c:pt>
                <c:pt idx="56028">
                  <c:v>1.0925999999999999E-11</c:v>
                </c:pt>
                <c:pt idx="56029">
                  <c:v>1.0951E-11</c:v>
                </c:pt>
                <c:pt idx="56030">
                  <c:v>1.0964999999999999E-11</c:v>
                </c:pt>
                <c:pt idx="56031">
                  <c:v>1.0980999999999999E-11</c:v>
                </c:pt>
                <c:pt idx="56032">
                  <c:v>1.1000000000000001E-11</c:v>
                </c:pt>
                <c:pt idx="56033">
                  <c:v>1.1018E-11</c:v>
                </c:pt>
                <c:pt idx="56034">
                  <c:v>1.1027E-11</c:v>
                </c:pt>
                <c:pt idx="56035">
                  <c:v>1.1035000000000001E-11</c:v>
                </c:pt>
                <c:pt idx="56036">
                  <c:v>1.1056E-11</c:v>
                </c:pt>
                <c:pt idx="56037">
                  <c:v>1.1076E-11</c:v>
                </c:pt>
                <c:pt idx="56038">
                  <c:v>1.1093999999999999E-11</c:v>
                </c:pt>
                <c:pt idx="56039">
                  <c:v>1.1109999999999999E-11</c:v>
                </c:pt>
                <c:pt idx="56040">
                  <c:v>1.1109999999999999E-11</c:v>
                </c:pt>
                <c:pt idx="56041">
                  <c:v>1.1122999999999999E-11</c:v>
                </c:pt>
                <c:pt idx="56042">
                  <c:v>1.1125999999999999E-11</c:v>
                </c:pt>
                <c:pt idx="56043">
                  <c:v>1.1148000000000001E-11</c:v>
                </c:pt>
                <c:pt idx="56044">
                  <c:v>1.116E-11</c:v>
                </c:pt>
                <c:pt idx="56045">
                  <c:v>1.1164999999999999E-11</c:v>
                </c:pt>
                <c:pt idx="56046">
                  <c:v>1.1173E-11</c:v>
                </c:pt>
                <c:pt idx="56047">
                  <c:v>1.1183E-11</c:v>
                </c:pt>
                <c:pt idx="56048">
                  <c:v>1.1190000000000001E-11</c:v>
                </c:pt>
                <c:pt idx="56049">
                  <c:v>1.1205E-11</c:v>
                </c:pt>
                <c:pt idx="56050">
                  <c:v>1.1209E-11</c:v>
                </c:pt>
                <c:pt idx="56051">
                  <c:v>1.1221E-11</c:v>
                </c:pt>
                <c:pt idx="56052">
                  <c:v>1.1227E-11</c:v>
                </c:pt>
                <c:pt idx="56053">
                  <c:v>1.1244E-11</c:v>
                </c:pt>
                <c:pt idx="56054">
                  <c:v>1.1254E-11</c:v>
                </c:pt>
                <c:pt idx="56055">
                  <c:v>1.1273E-11</c:v>
                </c:pt>
                <c:pt idx="56056">
                  <c:v>1.1286E-11</c:v>
                </c:pt>
                <c:pt idx="56057">
                  <c:v>1.1300000000000001E-11</c:v>
                </c:pt>
                <c:pt idx="56058">
                  <c:v>1.1309E-11</c:v>
                </c:pt>
                <c:pt idx="56059">
                  <c:v>1.1324E-11</c:v>
                </c:pt>
                <c:pt idx="56060">
                  <c:v>1.1337E-11</c:v>
                </c:pt>
                <c:pt idx="56061">
                  <c:v>1.1348000000000001E-11</c:v>
                </c:pt>
                <c:pt idx="56062">
                  <c:v>1.1357E-11</c:v>
                </c:pt>
                <c:pt idx="56063">
                  <c:v>1.1369E-11</c:v>
                </c:pt>
                <c:pt idx="56064">
                  <c:v>1.1377999999999999E-11</c:v>
                </c:pt>
                <c:pt idx="56065">
                  <c:v>1.1385E-11</c:v>
                </c:pt>
                <c:pt idx="56066">
                  <c:v>1.1396999999999999E-11</c:v>
                </c:pt>
                <c:pt idx="56067">
                  <c:v>1.1403000000000001E-11</c:v>
                </c:pt>
                <c:pt idx="56068">
                  <c:v>1.1414E-11</c:v>
                </c:pt>
                <c:pt idx="56069">
                  <c:v>1.1431E-11</c:v>
                </c:pt>
                <c:pt idx="56070">
                  <c:v>1.1437E-11</c:v>
                </c:pt>
                <c:pt idx="56071">
                  <c:v>1.1451999999999999E-11</c:v>
                </c:pt>
                <c:pt idx="56072">
                  <c:v>1.1453E-11</c:v>
                </c:pt>
                <c:pt idx="56073">
                  <c:v>1.1464E-11</c:v>
                </c:pt>
                <c:pt idx="56074">
                  <c:v>1.1469E-11</c:v>
                </c:pt>
                <c:pt idx="56075">
                  <c:v>1.1483E-11</c:v>
                </c:pt>
                <c:pt idx="56076">
                  <c:v>1.1488E-11</c:v>
                </c:pt>
                <c:pt idx="56077">
                  <c:v>1.1498E-11</c:v>
                </c:pt>
                <c:pt idx="56078">
                  <c:v>1.1498E-11</c:v>
                </c:pt>
                <c:pt idx="56079">
                  <c:v>1.1512E-11</c:v>
                </c:pt>
                <c:pt idx="56080">
                  <c:v>1.1514E-11</c:v>
                </c:pt>
                <c:pt idx="56081">
                  <c:v>1.1509999999999999E-11</c:v>
                </c:pt>
                <c:pt idx="56082">
                  <c:v>1.1493999999999999E-11</c:v>
                </c:pt>
                <c:pt idx="56083">
                  <c:v>1.1506999999999999E-11</c:v>
                </c:pt>
                <c:pt idx="56084">
                  <c:v>1.1518E-11</c:v>
                </c:pt>
                <c:pt idx="56085">
                  <c:v>1.1527E-11</c:v>
                </c:pt>
                <c:pt idx="56086">
                  <c:v>1.1545000000000001E-11</c:v>
                </c:pt>
                <c:pt idx="56087">
                  <c:v>1.1557E-11</c:v>
                </c:pt>
                <c:pt idx="56088">
                  <c:v>1.1577999999999999E-11</c:v>
                </c:pt>
                <c:pt idx="56089">
                  <c:v>1.1580999999999999E-11</c:v>
                </c:pt>
                <c:pt idx="56090">
                  <c:v>1.1582E-11</c:v>
                </c:pt>
                <c:pt idx="56091">
                  <c:v>1.1608E-11</c:v>
                </c:pt>
                <c:pt idx="56092">
                  <c:v>1.1619999999999999E-11</c:v>
                </c:pt>
                <c:pt idx="56093">
                  <c:v>1.1628E-11</c:v>
                </c:pt>
                <c:pt idx="56094">
                  <c:v>1.163E-11</c:v>
                </c:pt>
                <c:pt idx="56095">
                  <c:v>1.1643E-11</c:v>
                </c:pt>
                <c:pt idx="56096">
                  <c:v>1.1641E-11</c:v>
                </c:pt>
                <c:pt idx="56097">
                  <c:v>1.1651E-11</c:v>
                </c:pt>
                <c:pt idx="56098">
                  <c:v>1.1654E-11</c:v>
                </c:pt>
                <c:pt idx="56099">
                  <c:v>1.1663E-11</c:v>
                </c:pt>
                <c:pt idx="56100">
                  <c:v>1.1667E-11</c:v>
                </c:pt>
                <c:pt idx="56101">
                  <c:v>1.1674000000000001E-11</c:v>
                </c:pt>
                <c:pt idx="56102">
                  <c:v>1.1673E-11</c:v>
                </c:pt>
                <c:pt idx="56103">
                  <c:v>1.1684000000000001E-11</c:v>
                </c:pt>
                <c:pt idx="56104">
                  <c:v>1.1682E-11</c:v>
                </c:pt>
                <c:pt idx="56105">
                  <c:v>1.1689E-11</c:v>
                </c:pt>
                <c:pt idx="56106">
                  <c:v>1.1695E-11</c:v>
                </c:pt>
                <c:pt idx="56107">
                  <c:v>1.1710000000000001E-11</c:v>
                </c:pt>
                <c:pt idx="56108">
                  <c:v>1.1716999999999999E-11</c:v>
                </c:pt>
                <c:pt idx="56109">
                  <c:v>1.1724E-11</c:v>
                </c:pt>
                <c:pt idx="56110">
                  <c:v>1.1734E-11</c:v>
                </c:pt>
                <c:pt idx="56111">
                  <c:v>1.1734E-11</c:v>
                </c:pt>
                <c:pt idx="56112">
                  <c:v>1.1745999999999999E-11</c:v>
                </c:pt>
                <c:pt idx="56113">
                  <c:v>1.1745000000000001E-11</c:v>
                </c:pt>
                <c:pt idx="56114">
                  <c:v>1.1748E-11</c:v>
                </c:pt>
                <c:pt idx="56115">
                  <c:v>1.1758000000000001E-11</c:v>
                </c:pt>
                <c:pt idx="56116">
                  <c:v>1.175E-11</c:v>
                </c:pt>
                <c:pt idx="56117">
                  <c:v>1.1756E-11</c:v>
                </c:pt>
                <c:pt idx="56118">
                  <c:v>1.175E-11</c:v>
                </c:pt>
                <c:pt idx="56119">
                  <c:v>1.1767E-11</c:v>
                </c:pt>
                <c:pt idx="56120">
                  <c:v>1.176E-11</c:v>
                </c:pt>
                <c:pt idx="56121">
                  <c:v>1.1767E-11</c:v>
                </c:pt>
                <c:pt idx="56122">
                  <c:v>1.1756E-11</c:v>
                </c:pt>
                <c:pt idx="56123">
                  <c:v>1.1761E-11</c:v>
                </c:pt>
                <c:pt idx="56124">
                  <c:v>1.176E-11</c:v>
                </c:pt>
                <c:pt idx="56125">
                  <c:v>1.1769E-11</c:v>
                </c:pt>
                <c:pt idx="56126">
                  <c:v>1.1771000000000001E-11</c:v>
                </c:pt>
                <c:pt idx="56127">
                  <c:v>1.1777E-11</c:v>
                </c:pt>
                <c:pt idx="56128">
                  <c:v>1.178E-11</c:v>
                </c:pt>
                <c:pt idx="56129">
                  <c:v>1.1790999999999999E-11</c:v>
                </c:pt>
                <c:pt idx="56130">
                  <c:v>1.1784000000000001E-11</c:v>
                </c:pt>
                <c:pt idx="56131">
                  <c:v>1.1793E-11</c:v>
                </c:pt>
                <c:pt idx="56132">
                  <c:v>1.1789E-11</c:v>
                </c:pt>
                <c:pt idx="56133">
                  <c:v>1.1789E-11</c:v>
                </c:pt>
                <c:pt idx="56134">
                  <c:v>1.1787000000000001E-11</c:v>
                </c:pt>
                <c:pt idx="56135">
                  <c:v>1.1786E-11</c:v>
                </c:pt>
                <c:pt idx="56136">
                  <c:v>1.1779E-11</c:v>
                </c:pt>
                <c:pt idx="56137">
                  <c:v>1.1779E-11</c:v>
                </c:pt>
                <c:pt idx="56138">
                  <c:v>1.1771000000000001E-11</c:v>
                </c:pt>
                <c:pt idx="56139">
                  <c:v>1.1777E-11</c:v>
                </c:pt>
                <c:pt idx="56140">
                  <c:v>1.1787999999999999E-11</c:v>
                </c:pt>
                <c:pt idx="56141">
                  <c:v>1.1795E-11</c:v>
                </c:pt>
                <c:pt idx="56142">
                  <c:v>1.1787999999999999E-11</c:v>
                </c:pt>
                <c:pt idx="56143">
                  <c:v>1.1790999999999999E-11</c:v>
                </c:pt>
                <c:pt idx="56144">
                  <c:v>1.1777999999999999E-11</c:v>
                </c:pt>
                <c:pt idx="56145">
                  <c:v>1.178E-11</c:v>
                </c:pt>
                <c:pt idx="56146">
                  <c:v>1.178E-11</c:v>
                </c:pt>
                <c:pt idx="56147">
                  <c:v>1.179E-11</c:v>
                </c:pt>
                <c:pt idx="56148">
                  <c:v>1.1790999999999999E-11</c:v>
                </c:pt>
                <c:pt idx="56149">
                  <c:v>1.1796E-11</c:v>
                </c:pt>
                <c:pt idx="56150">
                  <c:v>1.1799E-11</c:v>
                </c:pt>
                <c:pt idx="56151">
                  <c:v>1.1800000000000001E-11</c:v>
                </c:pt>
                <c:pt idx="56152">
                  <c:v>1.1800999999999999E-11</c:v>
                </c:pt>
                <c:pt idx="56153">
                  <c:v>1.1802E-11</c:v>
                </c:pt>
                <c:pt idx="56154">
                  <c:v>1.1796E-11</c:v>
                </c:pt>
                <c:pt idx="56155">
                  <c:v>1.1799E-11</c:v>
                </c:pt>
                <c:pt idx="56156">
                  <c:v>1.1798E-11</c:v>
                </c:pt>
                <c:pt idx="56157">
                  <c:v>1.1798E-11</c:v>
                </c:pt>
                <c:pt idx="56158">
                  <c:v>1.1790999999999999E-11</c:v>
                </c:pt>
                <c:pt idx="56159">
                  <c:v>1.1787000000000001E-11</c:v>
                </c:pt>
                <c:pt idx="56160">
                  <c:v>1.1783E-11</c:v>
                </c:pt>
                <c:pt idx="56161">
                  <c:v>1.1790999999999999E-11</c:v>
                </c:pt>
                <c:pt idx="56162">
                  <c:v>1.1784000000000001E-11</c:v>
                </c:pt>
                <c:pt idx="56163">
                  <c:v>1.1785E-11</c:v>
                </c:pt>
                <c:pt idx="56164">
                  <c:v>1.1771000000000001E-11</c:v>
                </c:pt>
                <c:pt idx="56165">
                  <c:v>1.1771000000000001E-11</c:v>
                </c:pt>
                <c:pt idx="56166">
                  <c:v>1.1767E-11</c:v>
                </c:pt>
                <c:pt idx="56167">
                  <c:v>1.1777999999999999E-11</c:v>
                </c:pt>
                <c:pt idx="56168">
                  <c:v>1.1774999999999999E-11</c:v>
                </c:pt>
                <c:pt idx="56169">
                  <c:v>1.1773E-11</c:v>
                </c:pt>
                <c:pt idx="56170">
                  <c:v>1.1754E-11</c:v>
                </c:pt>
                <c:pt idx="56171">
                  <c:v>1.1745000000000001E-11</c:v>
                </c:pt>
                <c:pt idx="56172">
                  <c:v>1.1738E-11</c:v>
                </c:pt>
                <c:pt idx="56173">
                  <c:v>1.1735E-11</c:v>
                </c:pt>
                <c:pt idx="56174">
                  <c:v>1.1737E-11</c:v>
                </c:pt>
                <c:pt idx="56175">
                  <c:v>1.1735E-11</c:v>
                </c:pt>
                <c:pt idx="56176">
                  <c:v>1.1729000000000001E-11</c:v>
                </c:pt>
                <c:pt idx="56177">
                  <c:v>1.1727E-11</c:v>
                </c:pt>
                <c:pt idx="56178">
                  <c:v>1.1718E-11</c:v>
                </c:pt>
                <c:pt idx="56179">
                  <c:v>1.1716999999999999E-11</c:v>
                </c:pt>
                <c:pt idx="56180">
                  <c:v>1.1709E-11</c:v>
                </c:pt>
                <c:pt idx="56181">
                  <c:v>1.1718E-11</c:v>
                </c:pt>
                <c:pt idx="56182">
                  <c:v>1.1702E-11</c:v>
                </c:pt>
                <c:pt idx="56183">
                  <c:v>1.1705E-11</c:v>
                </c:pt>
                <c:pt idx="56184">
                  <c:v>1.1685E-11</c:v>
                </c:pt>
                <c:pt idx="56185">
                  <c:v>1.1680999999999999E-11</c:v>
                </c:pt>
                <c:pt idx="56186">
                  <c:v>1.1674999999999999E-11</c:v>
                </c:pt>
                <c:pt idx="56187">
                  <c:v>1.167E-11</c:v>
                </c:pt>
                <c:pt idx="56188">
                  <c:v>1.1672E-11</c:v>
                </c:pt>
                <c:pt idx="56189">
                  <c:v>1.1664E-11</c:v>
                </c:pt>
                <c:pt idx="56190">
                  <c:v>1.1653E-11</c:v>
                </c:pt>
                <c:pt idx="56191">
                  <c:v>1.1642000000000001E-11</c:v>
                </c:pt>
                <c:pt idx="56192">
                  <c:v>1.1624E-11</c:v>
                </c:pt>
                <c:pt idx="56193">
                  <c:v>1.1625E-11</c:v>
                </c:pt>
                <c:pt idx="56194">
                  <c:v>1.1618E-11</c:v>
                </c:pt>
                <c:pt idx="56195">
                  <c:v>1.1615E-11</c:v>
                </c:pt>
                <c:pt idx="56196">
                  <c:v>1.1609E-11</c:v>
                </c:pt>
                <c:pt idx="56197">
                  <c:v>1.1597000000000001E-11</c:v>
                </c:pt>
                <c:pt idx="56198">
                  <c:v>1.1586E-11</c:v>
                </c:pt>
                <c:pt idx="56199">
                  <c:v>1.1587999999999999E-11</c:v>
                </c:pt>
                <c:pt idx="56200">
                  <c:v>1.1571000000000001E-11</c:v>
                </c:pt>
                <c:pt idx="56201">
                  <c:v>1.1571000000000001E-11</c:v>
                </c:pt>
                <c:pt idx="56202">
                  <c:v>1.1556E-11</c:v>
                </c:pt>
                <c:pt idx="56203">
                  <c:v>1.1545999999999999E-11</c:v>
                </c:pt>
                <c:pt idx="56204">
                  <c:v>1.1541E-11</c:v>
                </c:pt>
                <c:pt idx="56205">
                  <c:v>1.154E-11</c:v>
                </c:pt>
                <c:pt idx="56206">
                  <c:v>1.1522999999999999E-11</c:v>
                </c:pt>
                <c:pt idx="56207">
                  <c:v>1.1527E-11</c:v>
                </c:pt>
                <c:pt idx="56208">
                  <c:v>1.1514E-11</c:v>
                </c:pt>
                <c:pt idx="56209">
                  <c:v>1.1506E-11</c:v>
                </c:pt>
                <c:pt idx="56210">
                  <c:v>1.1487000000000001E-11</c:v>
                </c:pt>
                <c:pt idx="56211">
                  <c:v>1.1477999999999999E-11</c:v>
                </c:pt>
                <c:pt idx="56212">
                  <c:v>1.145E-11</c:v>
                </c:pt>
                <c:pt idx="56213">
                  <c:v>1.144E-11</c:v>
                </c:pt>
                <c:pt idx="56214">
                  <c:v>1.1422999999999999E-11</c:v>
                </c:pt>
                <c:pt idx="56215">
                  <c:v>1.1412E-11</c:v>
                </c:pt>
                <c:pt idx="56216">
                  <c:v>1.1398E-11</c:v>
                </c:pt>
                <c:pt idx="56217">
                  <c:v>1.1388E-11</c:v>
                </c:pt>
                <c:pt idx="56218">
                  <c:v>1.1364E-11</c:v>
                </c:pt>
                <c:pt idx="56219">
                  <c:v>1.1353E-11</c:v>
                </c:pt>
                <c:pt idx="56220">
                  <c:v>1.133E-11</c:v>
                </c:pt>
                <c:pt idx="56221">
                  <c:v>1.1321E-11</c:v>
                </c:pt>
                <c:pt idx="56222">
                  <c:v>1.1315E-11</c:v>
                </c:pt>
                <c:pt idx="56223">
                  <c:v>1.1314E-11</c:v>
                </c:pt>
                <c:pt idx="56224">
                  <c:v>1.1306999999999999E-11</c:v>
                </c:pt>
                <c:pt idx="56225">
                  <c:v>1.1288E-11</c:v>
                </c:pt>
                <c:pt idx="56226">
                  <c:v>1.1285E-11</c:v>
                </c:pt>
                <c:pt idx="56227">
                  <c:v>1.126E-11</c:v>
                </c:pt>
                <c:pt idx="56228">
                  <c:v>1.124E-11</c:v>
                </c:pt>
                <c:pt idx="56229">
                  <c:v>1.1235E-11</c:v>
                </c:pt>
                <c:pt idx="56230">
                  <c:v>1.1215E-11</c:v>
                </c:pt>
                <c:pt idx="56231">
                  <c:v>1.1215E-11</c:v>
                </c:pt>
                <c:pt idx="56232">
                  <c:v>1.1200000000000001E-11</c:v>
                </c:pt>
                <c:pt idx="56233">
                  <c:v>1.1190000000000001E-11</c:v>
                </c:pt>
                <c:pt idx="56234">
                  <c:v>1.1174000000000001E-11</c:v>
                </c:pt>
                <c:pt idx="56235">
                  <c:v>1.117E-11</c:v>
                </c:pt>
                <c:pt idx="56236">
                  <c:v>1.1161000000000001E-11</c:v>
                </c:pt>
                <c:pt idx="56237">
                  <c:v>1.1148000000000001E-11</c:v>
                </c:pt>
                <c:pt idx="56238">
                  <c:v>1.1135000000000001E-11</c:v>
                </c:pt>
                <c:pt idx="56239">
                  <c:v>1.1135000000000001E-11</c:v>
                </c:pt>
                <c:pt idx="56240">
                  <c:v>1.1111E-11</c:v>
                </c:pt>
                <c:pt idx="56241">
                  <c:v>1.1100000000000001E-11</c:v>
                </c:pt>
                <c:pt idx="56242">
                  <c:v>1.1075E-11</c:v>
                </c:pt>
                <c:pt idx="56243">
                  <c:v>1.1067E-11</c:v>
                </c:pt>
                <c:pt idx="56244">
                  <c:v>1.1048000000000001E-11</c:v>
                </c:pt>
                <c:pt idx="56245">
                  <c:v>1.1037E-11</c:v>
                </c:pt>
                <c:pt idx="56246">
                  <c:v>1.1035000000000001E-11</c:v>
                </c:pt>
                <c:pt idx="56247">
                  <c:v>1.1029000000000001E-11</c:v>
                </c:pt>
                <c:pt idx="56248">
                  <c:v>1.1019999999999999E-11</c:v>
                </c:pt>
                <c:pt idx="56249">
                  <c:v>1.1004E-11</c:v>
                </c:pt>
                <c:pt idx="56250">
                  <c:v>1.1005E-11</c:v>
                </c:pt>
                <c:pt idx="56251">
                  <c:v>1.0996E-11</c:v>
                </c:pt>
                <c:pt idx="56252">
                  <c:v>1.0987000000000001E-11</c:v>
                </c:pt>
                <c:pt idx="56253">
                  <c:v>1.0976E-11</c:v>
                </c:pt>
                <c:pt idx="56254">
                  <c:v>1.0966E-11</c:v>
                </c:pt>
                <c:pt idx="56255">
                  <c:v>1.0954E-11</c:v>
                </c:pt>
                <c:pt idx="56256">
                  <c:v>1.0934E-11</c:v>
                </c:pt>
                <c:pt idx="56257">
                  <c:v>1.0929000000000001E-11</c:v>
                </c:pt>
                <c:pt idx="56258">
                  <c:v>1.0917E-11</c:v>
                </c:pt>
                <c:pt idx="56259">
                  <c:v>1.0916000000000001E-11</c:v>
                </c:pt>
                <c:pt idx="56260">
                  <c:v>1.0899999999999999E-11</c:v>
                </c:pt>
                <c:pt idx="56261">
                  <c:v>1.0887000000000001E-11</c:v>
                </c:pt>
                <c:pt idx="56262">
                  <c:v>1.0863E-11</c:v>
                </c:pt>
                <c:pt idx="56263">
                  <c:v>1.0856E-11</c:v>
                </c:pt>
                <c:pt idx="56264">
                  <c:v>1.0838E-11</c:v>
                </c:pt>
                <c:pt idx="56265">
                  <c:v>1.0835999999999999E-11</c:v>
                </c:pt>
                <c:pt idx="56266">
                  <c:v>1.0825E-11</c:v>
                </c:pt>
                <c:pt idx="56267">
                  <c:v>1.083E-11</c:v>
                </c:pt>
                <c:pt idx="56268">
                  <c:v>1.0824E-11</c:v>
                </c:pt>
                <c:pt idx="56269">
                  <c:v>1.0817E-11</c:v>
                </c:pt>
                <c:pt idx="56270">
                  <c:v>1.0793000000000001E-11</c:v>
                </c:pt>
                <c:pt idx="56271">
                  <c:v>1.0780000000000001E-11</c:v>
                </c:pt>
                <c:pt idx="56272">
                  <c:v>1.0763E-11</c:v>
                </c:pt>
                <c:pt idx="56273">
                  <c:v>1.0754E-11</c:v>
                </c:pt>
                <c:pt idx="56274">
                  <c:v>1.0737E-11</c:v>
                </c:pt>
                <c:pt idx="56275">
                  <c:v>1.0719000000000001E-11</c:v>
                </c:pt>
                <c:pt idx="56276">
                  <c:v>1.072E-11</c:v>
                </c:pt>
                <c:pt idx="56277">
                  <c:v>1.0703000000000001E-11</c:v>
                </c:pt>
                <c:pt idx="56278">
                  <c:v>1.0696999999999999E-11</c:v>
                </c:pt>
                <c:pt idx="56279">
                  <c:v>1.0690000000000001E-11</c:v>
                </c:pt>
                <c:pt idx="56280">
                  <c:v>1.0670999999999999E-11</c:v>
                </c:pt>
                <c:pt idx="56281">
                  <c:v>1.0653E-11</c:v>
                </c:pt>
                <c:pt idx="56282">
                  <c:v>1.063E-11</c:v>
                </c:pt>
                <c:pt idx="56283">
                  <c:v>1.0621E-11</c:v>
                </c:pt>
                <c:pt idx="56284">
                  <c:v>1.0607E-11</c:v>
                </c:pt>
                <c:pt idx="56285">
                  <c:v>1.0596E-11</c:v>
                </c:pt>
                <c:pt idx="56286">
                  <c:v>1.0589E-11</c:v>
                </c:pt>
                <c:pt idx="56287">
                  <c:v>1.0588E-11</c:v>
                </c:pt>
                <c:pt idx="56288">
                  <c:v>1.0578E-11</c:v>
                </c:pt>
                <c:pt idx="56289">
                  <c:v>1.0583E-11</c:v>
                </c:pt>
                <c:pt idx="56290">
                  <c:v>1.0573E-11</c:v>
                </c:pt>
                <c:pt idx="56291">
                  <c:v>1.0556E-11</c:v>
                </c:pt>
                <c:pt idx="56292">
                  <c:v>1.0544999999999999E-11</c:v>
                </c:pt>
                <c:pt idx="56293">
                  <c:v>1.0544E-11</c:v>
                </c:pt>
                <c:pt idx="56294">
                  <c:v>1.0525999999999999E-11</c:v>
                </c:pt>
                <c:pt idx="56295">
                  <c:v>1.053E-11</c:v>
                </c:pt>
                <c:pt idx="56296">
                  <c:v>1.0515999999999999E-11</c:v>
                </c:pt>
                <c:pt idx="56297">
                  <c:v>1.0509000000000001E-11</c:v>
                </c:pt>
                <c:pt idx="56298">
                  <c:v>1.0496999999999999E-11</c:v>
                </c:pt>
                <c:pt idx="56299">
                  <c:v>1.0492E-11</c:v>
                </c:pt>
                <c:pt idx="56300">
                  <c:v>1.0489E-11</c:v>
                </c:pt>
                <c:pt idx="56301">
                  <c:v>1.0493000000000001E-11</c:v>
                </c:pt>
                <c:pt idx="56302">
                  <c:v>1.0478E-11</c:v>
                </c:pt>
                <c:pt idx="56303">
                  <c:v>1.0479E-11</c:v>
                </c:pt>
                <c:pt idx="56304">
                  <c:v>1.0462E-11</c:v>
                </c:pt>
                <c:pt idx="56305">
                  <c:v>1.047E-11</c:v>
                </c:pt>
                <c:pt idx="56306">
                  <c:v>1.0466E-11</c:v>
                </c:pt>
                <c:pt idx="56307">
                  <c:v>1.0457E-11</c:v>
                </c:pt>
                <c:pt idx="56308">
                  <c:v>1.0444999999999999E-11</c:v>
                </c:pt>
                <c:pt idx="56309">
                  <c:v>1.0446E-11</c:v>
                </c:pt>
                <c:pt idx="56310">
                  <c:v>1.0428999999999999E-11</c:v>
                </c:pt>
                <c:pt idx="56311">
                  <c:v>1.0436E-11</c:v>
                </c:pt>
                <c:pt idx="56312">
                  <c:v>1.0418E-11</c:v>
                </c:pt>
                <c:pt idx="56313">
                  <c:v>1.0418E-11</c:v>
                </c:pt>
                <c:pt idx="56314">
                  <c:v>1.0406000000000001E-11</c:v>
                </c:pt>
                <c:pt idx="56315">
                  <c:v>1.0409000000000001E-11</c:v>
                </c:pt>
                <c:pt idx="56316">
                  <c:v>1.0399999999999999E-11</c:v>
                </c:pt>
                <c:pt idx="56317">
                  <c:v>1.0399999999999999E-11</c:v>
                </c:pt>
                <c:pt idx="56318">
                  <c:v>1.0399E-11</c:v>
                </c:pt>
                <c:pt idx="56319">
                  <c:v>1.0402E-11</c:v>
                </c:pt>
                <c:pt idx="56320">
                  <c:v>1.0399E-11</c:v>
                </c:pt>
                <c:pt idx="56321">
                  <c:v>1.0401E-11</c:v>
                </c:pt>
                <c:pt idx="56322">
                  <c:v>1.0391E-11</c:v>
                </c:pt>
                <c:pt idx="56323">
                  <c:v>1.0393000000000001E-11</c:v>
                </c:pt>
                <c:pt idx="56324">
                  <c:v>1.0388E-11</c:v>
                </c:pt>
                <c:pt idx="56325">
                  <c:v>1.0380999999999999E-11</c:v>
                </c:pt>
                <c:pt idx="56326">
                  <c:v>1.0378E-11</c:v>
                </c:pt>
                <c:pt idx="56327">
                  <c:v>1.0380000000000001E-11</c:v>
                </c:pt>
                <c:pt idx="56328">
                  <c:v>1.0377000000000001E-11</c:v>
                </c:pt>
                <c:pt idx="56329">
                  <c:v>1.0383999999999999E-11</c:v>
                </c:pt>
                <c:pt idx="56330">
                  <c:v>1.0376E-11</c:v>
                </c:pt>
                <c:pt idx="56331">
                  <c:v>1.0370999999999999E-11</c:v>
                </c:pt>
                <c:pt idx="56332">
                  <c:v>1.0366E-11</c:v>
                </c:pt>
                <c:pt idx="56333">
                  <c:v>1.0376E-11</c:v>
                </c:pt>
                <c:pt idx="56334">
                  <c:v>1.0379E-11</c:v>
                </c:pt>
                <c:pt idx="56335">
                  <c:v>1.0379E-11</c:v>
                </c:pt>
                <c:pt idx="56336">
                  <c:v>1.0376E-11</c:v>
                </c:pt>
                <c:pt idx="56337">
                  <c:v>1.0386999999999999E-11</c:v>
                </c:pt>
                <c:pt idx="56338">
                  <c:v>1.0393000000000001E-11</c:v>
                </c:pt>
                <c:pt idx="56339">
                  <c:v>1.0396000000000001E-11</c:v>
                </c:pt>
                <c:pt idx="56340">
                  <c:v>1.0396000000000001E-11</c:v>
                </c:pt>
                <c:pt idx="56341">
                  <c:v>1.0395E-11</c:v>
                </c:pt>
                <c:pt idx="56342">
                  <c:v>1.0396000000000001E-11</c:v>
                </c:pt>
                <c:pt idx="56343">
                  <c:v>1.0396000000000001E-11</c:v>
                </c:pt>
                <c:pt idx="56344">
                  <c:v>1.0389E-11</c:v>
                </c:pt>
                <c:pt idx="56345">
                  <c:v>1.0401E-11</c:v>
                </c:pt>
                <c:pt idx="56346">
                  <c:v>1.0396000000000001E-11</c:v>
                </c:pt>
                <c:pt idx="56347">
                  <c:v>1.0405E-11</c:v>
                </c:pt>
                <c:pt idx="56348">
                  <c:v>1.0399999999999999E-11</c:v>
                </c:pt>
                <c:pt idx="56349">
                  <c:v>1.0407E-11</c:v>
                </c:pt>
                <c:pt idx="56350">
                  <c:v>1.0398E-11</c:v>
                </c:pt>
                <c:pt idx="56351">
                  <c:v>1.0405E-11</c:v>
                </c:pt>
                <c:pt idx="56352">
                  <c:v>1.0405E-11</c:v>
                </c:pt>
                <c:pt idx="56353">
                  <c:v>1.0417E-11</c:v>
                </c:pt>
                <c:pt idx="56354">
                  <c:v>1.042E-11</c:v>
                </c:pt>
                <c:pt idx="56355">
                  <c:v>1.0435000000000001E-11</c:v>
                </c:pt>
                <c:pt idx="56356">
                  <c:v>1.0444999999999999E-11</c:v>
                </c:pt>
                <c:pt idx="56357">
                  <c:v>1.0441999999999999E-11</c:v>
                </c:pt>
                <c:pt idx="56358">
                  <c:v>1.0436E-11</c:v>
                </c:pt>
                <c:pt idx="56359">
                  <c:v>1.0437E-11</c:v>
                </c:pt>
                <c:pt idx="56360">
                  <c:v>1.0438000000000001E-11</c:v>
                </c:pt>
                <c:pt idx="56361">
                  <c:v>1.0447E-11</c:v>
                </c:pt>
                <c:pt idx="56362">
                  <c:v>1.0459E-11</c:v>
                </c:pt>
                <c:pt idx="56363">
                  <c:v>1.0461000000000001E-11</c:v>
                </c:pt>
                <c:pt idx="56364">
                  <c:v>1.0459E-11</c:v>
                </c:pt>
                <c:pt idx="56365">
                  <c:v>1.0467000000000001E-11</c:v>
                </c:pt>
                <c:pt idx="56366">
                  <c:v>1.0467999999999999E-11</c:v>
                </c:pt>
                <c:pt idx="56367">
                  <c:v>1.0482E-11</c:v>
                </c:pt>
                <c:pt idx="56368">
                  <c:v>1.0485E-11</c:v>
                </c:pt>
                <c:pt idx="56369">
                  <c:v>1.0490000000000001E-11</c:v>
                </c:pt>
                <c:pt idx="56370">
                  <c:v>1.0495E-11</c:v>
                </c:pt>
                <c:pt idx="56371">
                  <c:v>1.0504E-11</c:v>
                </c:pt>
                <c:pt idx="56372">
                  <c:v>1.0495E-11</c:v>
                </c:pt>
                <c:pt idx="56373">
                  <c:v>1.0512999999999999E-11</c:v>
                </c:pt>
                <c:pt idx="56374">
                  <c:v>1.0514E-11</c:v>
                </c:pt>
                <c:pt idx="56375">
                  <c:v>1.052E-11</c:v>
                </c:pt>
                <c:pt idx="56376">
                  <c:v>1.0528999999999999E-11</c:v>
                </c:pt>
                <c:pt idx="56377">
                  <c:v>1.0554E-11</c:v>
                </c:pt>
                <c:pt idx="56378">
                  <c:v>1.0547E-11</c:v>
                </c:pt>
                <c:pt idx="56379">
                  <c:v>1.056E-11</c:v>
                </c:pt>
                <c:pt idx="56380">
                  <c:v>1.0563E-11</c:v>
                </c:pt>
                <c:pt idx="56381">
                  <c:v>1.0576E-11</c:v>
                </c:pt>
                <c:pt idx="56382">
                  <c:v>1.0580999999999999E-11</c:v>
                </c:pt>
                <c:pt idx="56383">
                  <c:v>1.0579E-11</c:v>
                </c:pt>
                <c:pt idx="56384">
                  <c:v>1.0580000000000001E-11</c:v>
                </c:pt>
                <c:pt idx="56385">
                  <c:v>1.0589E-11</c:v>
                </c:pt>
                <c:pt idx="56386">
                  <c:v>1.0599999999999999E-11</c:v>
                </c:pt>
                <c:pt idx="56387">
                  <c:v>1.0615E-11</c:v>
                </c:pt>
                <c:pt idx="56388">
                  <c:v>1.0625999999999999E-11</c:v>
                </c:pt>
                <c:pt idx="56389">
                  <c:v>1.0638000000000001E-11</c:v>
                </c:pt>
                <c:pt idx="56390">
                  <c:v>1.0645000000000001E-11</c:v>
                </c:pt>
                <c:pt idx="56391">
                  <c:v>1.0653E-11</c:v>
                </c:pt>
                <c:pt idx="56392">
                  <c:v>1.0663E-11</c:v>
                </c:pt>
                <c:pt idx="56393">
                  <c:v>1.0669E-11</c:v>
                </c:pt>
                <c:pt idx="56394">
                  <c:v>1.0667E-11</c:v>
                </c:pt>
                <c:pt idx="56395">
                  <c:v>1.0683999999999999E-11</c:v>
                </c:pt>
                <c:pt idx="56396">
                  <c:v>1.0682E-11</c:v>
                </c:pt>
                <c:pt idx="56397">
                  <c:v>1.0689E-11</c:v>
                </c:pt>
                <c:pt idx="56398">
                  <c:v>1.0693000000000001E-11</c:v>
                </c:pt>
                <c:pt idx="56399">
                  <c:v>1.0716000000000001E-11</c:v>
                </c:pt>
                <c:pt idx="56400">
                  <c:v>1.0714E-11</c:v>
                </c:pt>
                <c:pt idx="56401">
                  <c:v>1.0728999999999999E-11</c:v>
                </c:pt>
                <c:pt idx="56402">
                  <c:v>1.0737E-11</c:v>
                </c:pt>
                <c:pt idx="56403">
                  <c:v>1.0759E-11</c:v>
                </c:pt>
                <c:pt idx="56404">
                  <c:v>1.0779E-11</c:v>
                </c:pt>
                <c:pt idx="56405">
                  <c:v>1.0776E-11</c:v>
                </c:pt>
                <c:pt idx="56406">
                  <c:v>1.0790000000000001E-11</c:v>
                </c:pt>
                <c:pt idx="56407">
                  <c:v>1.0815E-11</c:v>
                </c:pt>
                <c:pt idx="56408">
                  <c:v>1.0812999999999999E-11</c:v>
                </c:pt>
                <c:pt idx="56409">
                  <c:v>1.0822999999999999E-11</c:v>
                </c:pt>
                <c:pt idx="56410">
                  <c:v>1.0832000000000001E-11</c:v>
                </c:pt>
                <c:pt idx="56411">
                  <c:v>1.0846E-11</c:v>
                </c:pt>
                <c:pt idx="56412">
                  <c:v>1.0863E-11</c:v>
                </c:pt>
                <c:pt idx="56413">
                  <c:v>1.0883E-11</c:v>
                </c:pt>
                <c:pt idx="56414">
                  <c:v>1.0887000000000001E-11</c:v>
                </c:pt>
                <c:pt idx="56415">
                  <c:v>1.0899E-11</c:v>
                </c:pt>
                <c:pt idx="56416">
                  <c:v>1.0911E-11</c:v>
                </c:pt>
                <c:pt idx="56417">
                  <c:v>1.0932000000000001E-11</c:v>
                </c:pt>
                <c:pt idx="56418">
                  <c:v>1.0945000000000001E-11</c:v>
                </c:pt>
                <c:pt idx="56419">
                  <c:v>1.0959E-11</c:v>
                </c:pt>
                <c:pt idx="56420">
                  <c:v>1.0963E-11</c:v>
                </c:pt>
                <c:pt idx="56421">
                  <c:v>1.0986E-11</c:v>
                </c:pt>
                <c:pt idx="56422">
                  <c:v>1.0990000000000001E-11</c:v>
                </c:pt>
                <c:pt idx="56423">
                  <c:v>1.1004E-11</c:v>
                </c:pt>
                <c:pt idx="56424">
                  <c:v>1.1005E-11</c:v>
                </c:pt>
                <c:pt idx="56425">
                  <c:v>1.1031E-11</c:v>
                </c:pt>
                <c:pt idx="56426">
                  <c:v>1.1045000000000001E-11</c:v>
                </c:pt>
                <c:pt idx="56427">
                  <c:v>1.1058000000000001E-11</c:v>
                </c:pt>
                <c:pt idx="56428">
                  <c:v>1.1069E-11</c:v>
                </c:pt>
                <c:pt idx="56429">
                  <c:v>1.1083E-11</c:v>
                </c:pt>
                <c:pt idx="56430">
                  <c:v>1.1090999999999999E-11</c:v>
                </c:pt>
                <c:pt idx="56431">
                  <c:v>1.1104E-11</c:v>
                </c:pt>
                <c:pt idx="56432">
                  <c:v>1.1108E-11</c:v>
                </c:pt>
                <c:pt idx="56433">
                  <c:v>1.1131E-11</c:v>
                </c:pt>
                <c:pt idx="56434">
                  <c:v>1.1137E-11</c:v>
                </c:pt>
                <c:pt idx="56435">
                  <c:v>1.1164999999999999E-11</c:v>
                </c:pt>
                <c:pt idx="56436">
                  <c:v>1.1186E-11</c:v>
                </c:pt>
                <c:pt idx="56437">
                  <c:v>1.1196999999999999E-11</c:v>
                </c:pt>
                <c:pt idx="56438">
                  <c:v>1.1211E-11</c:v>
                </c:pt>
                <c:pt idx="56439">
                  <c:v>1.1229000000000001E-11</c:v>
                </c:pt>
                <c:pt idx="56440">
                  <c:v>1.1243E-11</c:v>
                </c:pt>
                <c:pt idx="56441">
                  <c:v>1.1256E-11</c:v>
                </c:pt>
                <c:pt idx="56442">
                  <c:v>1.1271000000000001E-11</c:v>
                </c:pt>
                <c:pt idx="56443">
                  <c:v>1.1284000000000001E-11</c:v>
                </c:pt>
                <c:pt idx="56444">
                  <c:v>1.1305E-11</c:v>
                </c:pt>
                <c:pt idx="56445">
                  <c:v>1.1338E-11</c:v>
                </c:pt>
                <c:pt idx="56446">
                  <c:v>1.1351999999999999E-11</c:v>
                </c:pt>
                <c:pt idx="56447">
                  <c:v>1.1374999999999999E-11</c:v>
                </c:pt>
                <c:pt idx="56448">
                  <c:v>1.1380999999999999E-11</c:v>
                </c:pt>
                <c:pt idx="56449">
                  <c:v>1.1400000000000001E-11</c:v>
                </c:pt>
                <c:pt idx="56450">
                  <c:v>1.1403000000000001E-11</c:v>
                </c:pt>
                <c:pt idx="56451">
                  <c:v>1.1422E-11</c:v>
                </c:pt>
                <c:pt idx="56452">
                  <c:v>1.1431E-11</c:v>
                </c:pt>
                <c:pt idx="56453">
                  <c:v>1.1467E-11</c:v>
                </c:pt>
                <c:pt idx="56454">
                  <c:v>1.1477E-11</c:v>
                </c:pt>
                <c:pt idx="56455">
                  <c:v>1.1497000000000001E-11</c:v>
                </c:pt>
                <c:pt idx="56456">
                  <c:v>1.1509E-11</c:v>
                </c:pt>
                <c:pt idx="56457">
                  <c:v>1.1532000000000001E-11</c:v>
                </c:pt>
                <c:pt idx="56458">
                  <c:v>1.154E-11</c:v>
                </c:pt>
                <c:pt idx="56459">
                  <c:v>1.1543E-11</c:v>
                </c:pt>
                <c:pt idx="56460">
                  <c:v>1.1548999999999999E-11</c:v>
                </c:pt>
                <c:pt idx="56461">
                  <c:v>1.1564999999999999E-11</c:v>
                </c:pt>
                <c:pt idx="56462">
                  <c:v>1.1580999999999999E-11</c:v>
                </c:pt>
                <c:pt idx="56463">
                  <c:v>1.1602E-11</c:v>
                </c:pt>
                <c:pt idx="56464">
                  <c:v>1.1612E-11</c:v>
                </c:pt>
                <c:pt idx="56465">
                  <c:v>1.1632999999999999E-11</c:v>
                </c:pt>
                <c:pt idx="56466">
                  <c:v>1.1648999999999999E-11</c:v>
                </c:pt>
                <c:pt idx="56467">
                  <c:v>1.1647E-11</c:v>
                </c:pt>
                <c:pt idx="56468">
                  <c:v>1.1658000000000001E-11</c:v>
                </c:pt>
                <c:pt idx="56469">
                  <c:v>1.1669E-11</c:v>
                </c:pt>
                <c:pt idx="56470">
                  <c:v>1.1676E-11</c:v>
                </c:pt>
                <c:pt idx="56471">
                  <c:v>1.1697000000000001E-11</c:v>
                </c:pt>
                <c:pt idx="56472">
                  <c:v>1.1705E-11</c:v>
                </c:pt>
                <c:pt idx="56473">
                  <c:v>1.1718E-11</c:v>
                </c:pt>
                <c:pt idx="56474">
                  <c:v>1.1734E-11</c:v>
                </c:pt>
                <c:pt idx="56475">
                  <c:v>1.1753E-11</c:v>
                </c:pt>
                <c:pt idx="56476">
                  <c:v>1.1761999999999999E-11</c:v>
                </c:pt>
                <c:pt idx="56477">
                  <c:v>1.1768000000000001E-11</c:v>
                </c:pt>
                <c:pt idx="56478">
                  <c:v>1.1767E-11</c:v>
                </c:pt>
                <c:pt idx="56479">
                  <c:v>1.179E-11</c:v>
                </c:pt>
                <c:pt idx="56480">
                  <c:v>1.1793999999999999E-11</c:v>
                </c:pt>
                <c:pt idx="56481">
                  <c:v>1.1811E-11</c:v>
                </c:pt>
                <c:pt idx="56482">
                  <c:v>1.1816999999999999E-11</c:v>
                </c:pt>
                <c:pt idx="56483">
                  <c:v>1.1827E-11</c:v>
                </c:pt>
                <c:pt idx="56484">
                  <c:v>1.1841E-11</c:v>
                </c:pt>
                <c:pt idx="56485">
                  <c:v>1.186E-11</c:v>
                </c:pt>
                <c:pt idx="56486">
                  <c:v>1.1867E-11</c:v>
                </c:pt>
                <c:pt idx="56487">
                  <c:v>1.1881000000000001E-11</c:v>
                </c:pt>
                <c:pt idx="56488">
                  <c:v>1.1896E-11</c:v>
                </c:pt>
                <c:pt idx="56489">
                  <c:v>1.1915E-11</c:v>
                </c:pt>
                <c:pt idx="56490">
                  <c:v>1.1927E-11</c:v>
                </c:pt>
                <c:pt idx="56491">
                  <c:v>1.1931E-11</c:v>
                </c:pt>
                <c:pt idx="56492">
                  <c:v>1.1941E-11</c:v>
                </c:pt>
                <c:pt idx="56493">
                  <c:v>1.1964E-11</c:v>
                </c:pt>
                <c:pt idx="56494">
                  <c:v>1.197E-11</c:v>
                </c:pt>
                <c:pt idx="56495">
                  <c:v>1.1992E-11</c:v>
                </c:pt>
                <c:pt idx="56496">
                  <c:v>1.2006E-11</c:v>
                </c:pt>
                <c:pt idx="56497">
                  <c:v>1.2019999999999999E-11</c:v>
                </c:pt>
                <c:pt idx="56498">
                  <c:v>1.2027E-11</c:v>
                </c:pt>
                <c:pt idx="56499">
                  <c:v>1.2042999999999999E-11</c:v>
                </c:pt>
                <c:pt idx="56500">
                  <c:v>1.2055000000000001E-11</c:v>
                </c:pt>
                <c:pt idx="56501">
                  <c:v>1.2045999999999999E-11</c:v>
                </c:pt>
                <c:pt idx="56502">
                  <c:v>1.2067E-11</c:v>
                </c:pt>
                <c:pt idx="56503">
                  <c:v>1.2077E-11</c:v>
                </c:pt>
                <c:pt idx="56504">
                  <c:v>1.2083E-11</c:v>
                </c:pt>
                <c:pt idx="56505">
                  <c:v>1.2092E-11</c:v>
                </c:pt>
                <c:pt idx="56506">
                  <c:v>1.2100999999999999E-11</c:v>
                </c:pt>
                <c:pt idx="56507">
                  <c:v>1.2110000000000001E-11</c:v>
                </c:pt>
                <c:pt idx="56508">
                  <c:v>1.2115E-11</c:v>
                </c:pt>
                <c:pt idx="56509">
                  <c:v>1.2121E-11</c:v>
                </c:pt>
                <c:pt idx="56510">
                  <c:v>1.2125E-11</c:v>
                </c:pt>
                <c:pt idx="56511">
                  <c:v>1.2135E-11</c:v>
                </c:pt>
                <c:pt idx="56512">
                  <c:v>1.2135E-11</c:v>
                </c:pt>
                <c:pt idx="56513">
                  <c:v>1.2142000000000001E-11</c:v>
                </c:pt>
                <c:pt idx="56514">
                  <c:v>1.2142000000000001E-11</c:v>
                </c:pt>
                <c:pt idx="56515">
                  <c:v>1.2154E-11</c:v>
                </c:pt>
                <c:pt idx="56516">
                  <c:v>1.2157E-11</c:v>
                </c:pt>
                <c:pt idx="56517">
                  <c:v>1.2166E-11</c:v>
                </c:pt>
                <c:pt idx="56518">
                  <c:v>1.2165000000000001E-11</c:v>
                </c:pt>
                <c:pt idx="56519">
                  <c:v>1.2169E-11</c:v>
                </c:pt>
                <c:pt idx="56520">
                  <c:v>1.2151E-11</c:v>
                </c:pt>
                <c:pt idx="56521">
                  <c:v>1.2148E-11</c:v>
                </c:pt>
                <c:pt idx="56522">
                  <c:v>1.2144E-11</c:v>
                </c:pt>
                <c:pt idx="56523">
                  <c:v>1.2155999999999999E-11</c:v>
                </c:pt>
                <c:pt idx="56524">
                  <c:v>1.2155999999999999E-11</c:v>
                </c:pt>
                <c:pt idx="56525">
                  <c:v>1.2171000000000001E-11</c:v>
                </c:pt>
                <c:pt idx="56526">
                  <c:v>1.2176E-11</c:v>
                </c:pt>
                <c:pt idx="56527">
                  <c:v>1.2179E-11</c:v>
                </c:pt>
                <c:pt idx="56528">
                  <c:v>1.219E-11</c:v>
                </c:pt>
                <c:pt idx="56529">
                  <c:v>1.2208E-11</c:v>
                </c:pt>
                <c:pt idx="56530">
                  <c:v>1.2210000000000001E-11</c:v>
                </c:pt>
                <c:pt idx="56531">
                  <c:v>1.2205E-11</c:v>
                </c:pt>
                <c:pt idx="56532">
                  <c:v>1.2208E-11</c:v>
                </c:pt>
                <c:pt idx="56533">
                  <c:v>1.2212E-11</c:v>
                </c:pt>
                <c:pt idx="56534">
                  <c:v>1.2206E-11</c:v>
                </c:pt>
                <c:pt idx="56535">
                  <c:v>1.2221E-11</c:v>
                </c:pt>
                <c:pt idx="56536">
                  <c:v>1.2222E-11</c:v>
                </c:pt>
                <c:pt idx="56537">
                  <c:v>1.2232E-11</c:v>
                </c:pt>
                <c:pt idx="56538">
                  <c:v>1.2232E-11</c:v>
                </c:pt>
                <c:pt idx="56539">
                  <c:v>1.2253E-11</c:v>
                </c:pt>
                <c:pt idx="56540">
                  <c:v>1.2248E-11</c:v>
                </c:pt>
                <c:pt idx="56541">
                  <c:v>1.2255000000000001E-11</c:v>
                </c:pt>
                <c:pt idx="56542">
                  <c:v>1.2252000000000001E-11</c:v>
                </c:pt>
                <c:pt idx="56543">
                  <c:v>1.2276E-11</c:v>
                </c:pt>
                <c:pt idx="56544">
                  <c:v>1.2268000000000001E-11</c:v>
                </c:pt>
                <c:pt idx="56545">
                  <c:v>1.2273E-11</c:v>
                </c:pt>
                <c:pt idx="56546">
                  <c:v>1.2274E-11</c:v>
                </c:pt>
                <c:pt idx="56547">
                  <c:v>1.2274999999999999E-11</c:v>
                </c:pt>
                <c:pt idx="56548">
                  <c:v>1.2267E-11</c:v>
                </c:pt>
                <c:pt idx="56549">
                  <c:v>1.2276E-11</c:v>
                </c:pt>
                <c:pt idx="56550">
                  <c:v>1.2282E-11</c:v>
                </c:pt>
                <c:pt idx="56551">
                  <c:v>1.2286E-11</c:v>
                </c:pt>
                <c:pt idx="56552">
                  <c:v>1.2297000000000001E-11</c:v>
                </c:pt>
                <c:pt idx="56553">
                  <c:v>1.2303999999999999E-11</c:v>
                </c:pt>
                <c:pt idx="56554">
                  <c:v>1.23E-11</c:v>
                </c:pt>
                <c:pt idx="56555">
                  <c:v>1.2313999999999999E-11</c:v>
                </c:pt>
                <c:pt idx="56556">
                  <c:v>1.2293E-11</c:v>
                </c:pt>
                <c:pt idx="56557">
                  <c:v>1.2295E-11</c:v>
                </c:pt>
                <c:pt idx="56558">
                  <c:v>1.2300999999999999E-11</c:v>
                </c:pt>
                <c:pt idx="56559">
                  <c:v>1.2287999999999999E-11</c:v>
                </c:pt>
                <c:pt idx="56560">
                  <c:v>1.2284000000000001E-11</c:v>
                </c:pt>
                <c:pt idx="56561">
                  <c:v>1.2303E-11</c:v>
                </c:pt>
                <c:pt idx="56562">
                  <c:v>1.2284000000000001E-11</c:v>
                </c:pt>
                <c:pt idx="56563">
                  <c:v>1.2295E-11</c:v>
                </c:pt>
                <c:pt idx="56564">
                  <c:v>1.2292E-11</c:v>
                </c:pt>
                <c:pt idx="56565">
                  <c:v>1.2310000000000001E-11</c:v>
                </c:pt>
                <c:pt idx="56566">
                  <c:v>1.2305E-11</c:v>
                </c:pt>
                <c:pt idx="56567">
                  <c:v>1.2313999999999999E-11</c:v>
                </c:pt>
                <c:pt idx="56568">
                  <c:v>1.2303999999999999E-11</c:v>
                </c:pt>
                <c:pt idx="56569">
                  <c:v>1.2302E-11</c:v>
                </c:pt>
                <c:pt idx="56570">
                  <c:v>1.2310000000000001E-11</c:v>
                </c:pt>
                <c:pt idx="56571">
                  <c:v>1.2316E-11</c:v>
                </c:pt>
                <c:pt idx="56572">
                  <c:v>1.2297000000000001E-11</c:v>
                </c:pt>
                <c:pt idx="56573">
                  <c:v>1.2306E-11</c:v>
                </c:pt>
                <c:pt idx="56574">
                  <c:v>1.2279E-11</c:v>
                </c:pt>
                <c:pt idx="56575">
                  <c:v>1.2295E-11</c:v>
                </c:pt>
                <c:pt idx="56576">
                  <c:v>1.2297999999999999E-11</c:v>
                </c:pt>
                <c:pt idx="56577">
                  <c:v>1.2297000000000001E-11</c:v>
                </c:pt>
                <c:pt idx="56578">
                  <c:v>1.2283E-11</c:v>
                </c:pt>
                <c:pt idx="56579">
                  <c:v>1.2287E-11</c:v>
                </c:pt>
                <c:pt idx="56580">
                  <c:v>1.2278000000000001E-11</c:v>
                </c:pt>
                <c:pt idx="56581">
                  <c:v>1.2269E-11</c:v>
                </c:pt>
                <c:pt idx="56582">
                  <c:v>1.2263E-11</c:v>
                </c:pt>
                <c:pt idx="56583">
                  <c:v>1.2286E-11</c:v>
                </c:pt>
                <c:pt idx="56584">
                  <c:v>1.2282E-11</c:v>
                </c:pt>
                <c:pt idx="56585">
                  <c:v>1.2284999999999999E-11</c:v>
                </c:pt>
                <c:pt idx="56586">
                  <c:v>1.2274E-11</c:v>
                </c:pt>
                <c:pt idx="56587">
                  <c:v>1.2279E-11</c:v>
                </c:pt>
                <c:pt idx="56588">
                  <c:v>1.2268000000000001E-11</c:v>
                </c:pt>
                <c:pt idx="56589">
                  <c:v>1.2269E-11</c:v>
                </c:pt>
                <c:pt idx="56590">
                  <c:v>1.226E-11</c:v>
                </c:pt>
                <c:pt idx="56591">
                  <c:v>1.2255999999999999E-11</c:v>
                </c:pt>
                <c:pt idx="56592">
                  <c:v>1.2247E-11</c:v>
                </c:pt>
                <c:pt idx="56593">
                  <c:v>1.2248999999999999E-11</c:v>
                </c:pt>
                <c:pt idx="56594">
                  <c:v>1.2242999999999999E-11</c:v>
                </c:pt>
                <c:pt idx="56595">
                  <c:v>1.2242000000000001E-11</c:v>
                </c:pt>
                <c:pt idx="56596">
                  <c:v>1.2234E-11</c:v>
                </c:pt>
                <c:pt idx="56597">
                  <c:v>1.2226000000000001E-11</c:v>
                </c:pt>
                <c:pt idx="56598">
                  <c:v>1.2226000000000001E-11</c:v>
                </c:pt>
                <c:pt idx="56599">
                  <c:v>1.2229E-11</c:v>
                </c:pt>
                <c:pt idx="56600">
                  <c:v>1.2232E-11</c:v>
                </c:pt>
                <c:pt idx="56601">
                  <c:v>1.2231E-11</c:v>
                </c:pt>
                <c:pt idx="56602">
                  <c:v>1.2219999999999999E-11</c:v>
                </c:pt>
                <c:pt idx="56603">
                  <c:v>1.2213000000000001E-11</c:v>
                </c:pt>
                <c:pt idx="56604">
                  <c:v>1.2203E-11</c:v>
                </c:pt>
                <c:pt idx="56605">
                  <c:v>1.2187999999999999E-11</c:v>
                </c:pt>
                <c:pt idx="56606">
                  <c:v>1.2174E-11</c:v>
                </c:pt>
                <c:pt idx="56607">
                  <c:v>1.2177E-11</c:v>
                </c:pt>
                <c:pt idx="56608">
                  <c:v>1.2169E-11</c:v>
                </c:pt>
                <c:pt idx="56609">
                  <c:v>1.2166E-11</c:v>
                </c:pt>
                <c:pt idx="56610">
                  <c:v>1.2157E-11</c:v>
                </c:pt>
                <c:pt idx="56611">
                  <c:v>1.2151E-11</c:v>
                </c:pt>
                <c:pt idx="56612">
                  <c:v>1.2145E-11</c:v>
                </c:pt>
                <c:pt idx="56613">
                  <c:v>1.2129000000000001E-11</c:v>
                </c:pt>
                <c:pt idx="56614">
                  <c:v>1.2113000000000001E-11</c:v>
                </c:pt>
                <c:pt idx="56615">
                  <c:v>1.2108E-11</c:v>
                </c:pt>
                <c:pt idx="56616">
                  <c:v>1.2093E-11</c:v>
                </c:pt>
                <c:pt idx="56617">
                  <c:v>1.2079E-11</c:v>
                </c:pt>
                <c:pt idx="56618">
                  <c:v>1.2073E-11</c:v>
                </c:pt>
                <c:pt idx="56619">
                  <c:v>1.2074E-11</c:v>
                </c:pt>
                <c:pt idx="56620">
                  <c:v>1.2061999999999999E-11</c:v>
                </c:pt>
                <c:pt idx="56621">
                  <c:v>1.2055000000000001E-11</c:v>
                </c:pt>
                <c:pt idx="56622">
                  <c:v>1.2041E-11</c:v>
                </c:pt>
                <c:pt idx="56623">
                  <c:v>1.2035999999999999E-11</c:v>
                </c:pt>
                <c:pt idx="56624">
                  <c:v>1.2016999999999999E-11</c:v>
                </c:pt>
                <c:pt idx="56625">
                  <c:v>1.2011E-11</c:v>
                </c:pt>
                <c:pt idx="56626">
                  <c:v>1.1997000000000001E-11</c:v>
                </c:pt>
                <c:pt idx="56627">
                  <c:v>1.1985E-11</c:v>
                </c:pt>
                <c:pt idx="56628">
                  <c:v>1.1968000000000001E-11</c:v>
                </c:pt>
                <c:pt idx="56629">
                  <c:v>1.1971000000000001E-11</c:v>
                </c:pt>
                <c:pt idx="56630">
                  <c:v>1.1948999999999999E-11</c:v>
                </c:pt>
                <c:pt idx="56631">
                  <c:v>1.1942000000000001E-11</c:v>
                </c:pt>
                <c:pt idx="56632">
                  <c:v>1.1929999999999999E-11</c:v>
                </c:pt>
                <c:pt idx="56633">
                  <c:v>1.1916999999999999E-11</c:v>
                </c:pt>
                <c:pt idx="56634">
                  <c:v>1.1897000000000001E-11</c:v>
                </c:pt>
                <c:pt idx="56635">
                  <c:v>1.1890999999999999E-11</c:v>
                </c:pt>
                <c:pt idx="56636">
                  <c:v>1.1871000000000001E-11</c:v>
                </c:pt>
                <c:pt idx="56637">
                  <c:v>1.1861999999999999E-11</c:v>
                </c:pt>
                <c:pt idx="56638">
                  <c:v>1.1848E-11</c:v>
                </c:pt>
                <c:pt idx="56639">
                  <c:v>1.1835E-11</c:v>
                </c:pt>
                <c:pt idx="56640">
                  <c:v>1.1822E-11</c:v>
                </c:pt>
                <c:pt idx="56641">
                  <c:v>1.1824E-11</c:v>
                </c:pt>
                <c:pt idx="56642">
                  <c:v>1.1805E-11</c:v>
                </c:pt>
                <c:pt idx="56643">
                  <c:v>1.1796E-11</c:v>
                </c:pt>
                <c:pt idx="56644">
                  <c:v>1.178E-11</c:v>
                </c:pt>
                <c:pt idx="56645">
                  <c:v>1.1763E-11</c:v>
                </c:pt>
                <c:pt idx="56646">
                  <c:v>1.176E-11</c:v>
                </c:pt>
                <c:pt idx="56647">
                  <c:v>1.1748999999999999E-11</c:v>
                </c:pt>
                <c:pt idx="56648">
                  <c:v>1.1737E-11</c:v>
                </c:pt>
                <c:pt idx="56649">
                  <c:v>1.1714E-11</c:v>
                </c:pt>
                <c:pt idx="56650">
                  <c:v>1.1698E-11</c:v>
                </c:pt>
                <c:pt idx="56651">
                  <c:v>1.1689E-11</c:v>
                </c:pt>
                <c:pt idx="56652">
                  <c:v>1.1664E-11</c:v>
                </c:pt>
                <c:pt idx="56653">
                  <c:v>1.1651999999999999E-11</c:v>
                </c:pt>
                <c:pt idx="56654">
                  <c:v>1.1639000000000001E-11</c:v>
                </c:pt>
                <c:pt idx="56655">
                  <c:v>1.1635999999999999E-11</c:v>
                </c:pt>
                <c:pt idx="56656">
                  <c:v>1.1619999999999999E-11</c:v>
                </c:pt>
                <c:pt idx="56657">
                  <c:v>1.1609E-11</c:v>
                </c:pt>
                <c:pt idx="56658">
                  <c:v>1.1590999999999999E-11</c:v>
                </c:pt>
                <c:pt idx="56659">
                  <c:v>1.1584000000000001E-11</c:v>
                </c:pt>
                <c:pt idx="56660">
                  <c:v>1.1566E-11</c:v>
                </c:pt>
                <c:pt idx="56661">
                  <c:v>1.155E-11</c:v>
                </c:pt>
                <c:pt idx="56662">
                  <c:v>1.1542000000000001E-11</c:v>
                </c:pt>
                <c:pt idx="56663">
                  <c:v>1.1524E-11</c:v>
                </c:pt>
                <c:pt idx="56664">
                  <c:v>1.1511E-11</c:v>
                </c:pt>
                <c:pt idx="56665">
                  <c:v>1.1503000000000001E-11</c:v>
                </c:pt>
                <c:pt idx="56666">
                  <c:v>1.1484000000000001E-11</c:v>
                </c:pt>
                <c:pt idx="56667">
                  <c:v>1.1466E-11</c:v>
                </c:pt>
                <c:pt idx="56668">
                  <c:v>1.1451999999999999E-11</c:v>
                </c:pt>
                <c:pt idx="56669">
                  <c:v>1.1448E-11</c:v>
                </c:pt>
                <c:pt idx="56670">
                  <c:v>1.1438E-11</c:v>
                </c:pt>
                <c:pt idx="56671">
                  <c:v>1.1432999999999999E-11</c:v>
                </c:pt>
                <c:pt idx="56672">
                  <c:v>1.1419000000000001E-11</c:v>
                </c:pt>
                <c:pt idx="56673">
                  <c:v>1.1403000000000001E-11</c:v>
                </c:pt>
                <c:pt idx="56674">
                  <c:v>1.1398E-11</c:v>
                </c:pt>
                <c:pt idx="56675">
                  <c:v>1.1387000000000001E-11</c:v>
                </c:pt>
                <c:pt idx="56676">
                  <c:v>1.1371000000000001E-11</c:v>
                </c:pt>
                <c:pt idx="56677">
                  <c:v>1.1364E-11</c:v>
                </c:pt>
                <c:pt idx="56678">
                  <c:v>1.1332000000000001E-11</c:v>
                </c:pt>
                <c:pt idx="56679">
                  <c:v>1.1315E-11</c:v>
                </c:pt>
                <c:pt idx="56680">
                  <c:v>1.1306999999999999E-11</c:v>
                </c:pt>
                <c:pt idx="56681">
                  <c:v>1.1296999999999999E-11</c:v>
                </c:pt>
                <c:pt idx="56682">
                  <c:v>1.1283E-11</c:v>
                </c:pt>
                <c:pt idx="56683">
                  <c:v>1.1275E-11</c:v>
                </c:pt>
                <c:pt idx="56684">
                  <c:v>1.1258000000000001E-11</c:v>
                </c:pt>
                <c:pt idx="56685">
                  <c:v>1.1256E-11</c:v>
                </c:pt>
                <c:pt idx="56686">
                  <c:v>1.1246E-11</c:v>
                </c:pt>
                <c:pt idx="56687">
                  <c:v>1.1238999999999999E-11</c:v>
                </c:pt>
                <c:pt idx="56688">
                  <c:v>1.1224E-11</c:v>
                </c:pt>
                <c:pt idx="56689">
                  <c:v>1.1222E-11</c:v>
                </c:pt>
                <c:pt idx="56690">
                  <c:v>1.1206999999999999E-11</c:v>
                </c:pt>
                <c:pt idx="56691">
                  <c:v>1.1201E-11</c:v>
                </c:pt>
                <c:pt idx="56692">
                  <c:v>1.1185E-11</c:v>
                </c:pt>
                <c:pt idx="56693">
                  <c:v>1.1193E-11</c:v>
                </c:pt>
                <c:pt idx="56694">
                  <c:v>1.1177999999999999E-11</c:v>
                </c:pt>
                <c:pt idx="56695">
                  <c:v>1.1161999999999999E-11</c:v>
                </c:pt>
                <c:pt idx="56696">
                  <c:v>1.1146E-11</c:v>
                </c:pt>
                <c:pt idx="56697">
                  <c:v>1.1131E-11</c:v>
                </c:pt>
                <c:pt idx="56698">
                  <c:v>1.1122E-11</c:v>
                </c:pt>
                <c:pt idx="56699">
                  <c:v>1.1119000000000001E-11</c:v>
                </c:pt>
                <c:pt idx="56700">
                  <c:v>1.1101E-11</c:v>
                </c:pt>
                <c:pt idx="56701">
                  <c:v>1.1102E-11</c:v>
                </c:pt>
                <c:pt idx="56702">
                  <c:v>1.1090999999999999E-11</c:v>
                </c:pt>
                <c:pt idx="56703">
                  <c:v>1.1077000000000001E-11</c:v>
                </c:pt>
                <c:pt idx="56704">
                  <c:v>1.1053E-11</c:v>
                </c:pt>
                <c:pt idx="56705">
                  <c:v>1.1041999999999999E-11</c:v>
                </c:pt>
                <c:pt idx="56706">
                  <c:v>1.1031E-11</c:v>
                </c:pt>
                <c:pt idx="56707">
                  <c:v>1.1014E-11</c:v>
                </c:pt>
                <c:pt idx="56708">
                  <c:v>1.1008E-11</c:v>
                </c:pt>
                <c:pt idx="56709">
                  <c:v>1.0991E-11</c:v>
                </c:pt>
                <c:pt idx="56710">
                  <c:v>1.0986E-11</c:v>
                </c:pt>
                <c:pt idx="56711">
                  <c:v>1.0983E-11</c:v>
                </c:pt>
                <c:pt idx="56712">
                  <c:v>1.0973E-11</c:v>
                </c:pt>
                <c:pt idx="56713">
                  <c:v>1.0958000000000001E-11</c:v>
                </c:pt>
                <c:pt idx="56714">
                  <c:v>1.0946E-11</c:v>
                </c:pt>
                <c:pt idx="56715">
                  <c:v>1.0943E-11</c:v>
                </c:pt>
                <c:pt idx="56716">
                  <c:v>1.0922000000000001E-11</c:v>
                </c:pt>
                <c:pt idx="56717">
                  <c:v>1.0922000000000001E-11</c:v>
                </c:pt>
                <c:pt idx="56718">
                  <c:v>1.0912999999999999E-11</c:v>
                </c:pt>
                <c:pt idx="56719">
                  <c:v>1.0911E-11</c:v>
                </c:pt>
                <c:pt idx="56720">
                  <c:v>1.0903000000000001E-11</c:v>
                </c:pt>
                <c:pt idx="56721">
                  <c:v>1.0890000000000001E-11</c:v>
                </c:pt>
                <c:pt idx="56722">
                  <c:v>1.0883E-11</c:v>
                </c:pt>
                <c:pt idx="56723">
                  <c:v>1.0896999999999999E-11</c:v>
                </c:pt>
                <c:pt idx="56724">
                  <c:v>1.0890000000000001E-11</c:v>
                </c:pt>
                <c:pt idx="56725">
                  <c:v>1.0890000000000001E-11</c:v>
                </c:pt>
                <c:pt idx="56726">
                  <c:v>1.0870999999999999E-11</c:v>
                </c:pt>
                <c:pt idx="56727">
                  <c:v>1.0859E-11</c:v>
                </c:pt>
                <c:pt idx="56728">
                  <c:v>1.0848000000000001E-11</c:v>
                </c:pt>
                <c:pt idx="56729">
                  <c:v>1.0847E-11</c:v>
                </c:pt>
                <c:pt idx="56730">
                  <c:v>1.084E-11</c:v>
                </c:pt>
                <c:pt idx="56731">
                  <c:v>1.083E-11</c:v>
                </c:pt>
                <c:pt idx="56732">
                  <c:v>1.0825E-11</c:v>
                </c:pt>
                <c:pt idx="56733">
                  <c:v>1.082E-11</c:v>
                </c:pt>
                <c:pt idx="56734">
                  <c:v>1.0811E-11</c:v>
                </c:pt>
                <c:pt idx="56735">
                  <c:v>1.0812E-11</c:v>
                </c:pt>
                <c:pt idx="56736">
                  <c:v>1.0808E-11</c:v>
                </c:pt>
                <c:pt idx="56737">
                  <c:v>1.0819000000000001E-11</c:v>
                </c:pt>
                <c:pt idx="56738">
                  <c:v>1.0809E-11</c:v>
                </c:pt>
                <c:pt idx="56739">
                  <c:v>1.0809E-11</c:v>
                </c:pt>
                <c:pt idx="56740">
                  <c:v>1.0805E-11</c:v>
                </c:pt>
                <c:pt idx="56741">
                  <c:v>1.0804E-11</c:v>
                </c:pt>
                <c:pt idx="56742">
                  <c:v>1.0803000000000001E-11</c:v>
                </c:pt>
                <c:pt idx="56743">
                  <c:v>1.0799999999999999E-11</c:v>
                </c:pt>
                <c:pt idx="56744">
                  <c:v>1.0793000000000001E-11</c:v>
                </c:pt>
                <c:pt idx="56745">
                  <c:v>1.0798E-11</c:v>
                </c:pt>
                <c:pt idx="56746">
                  <c:v>1.0788E-11</c:v>
                </c:pt>
                <c:pt idx="56747">
                  <c:v>1.0793000000000001E-11</c:v>
                </c:pt>
                <c:pt idx="56748">
                  <c:v>1.0783E-11</c:v>
                </c:pt>
                <c:pt idx="56749">
                  <c:v>1.0780999999999999E-11</c:v>
                </c:pt>
                <c:pt idx="56750">
                  <c:v>1.0766E-11</c:v>
                </c:pt>
                <c:pt idx="56751">
                  <c:v>1.0762E-11</c:v>
                </c:pt>
                <c:pt idx="56752">
                  <c:v>1.0763E-11</c:v>
                </c:pt>
                <c:pt idx="56753">
                  <c:v>1.0783999999999999E-11</c:v>
                </c:pt>
                <c:pt idx="56754">
                  <c:v>1.0770999999999999E-11</c:v>
                </c:pt>
                <c:pt idx="56755">
                  <c:v>1.0754999999999999E-11</c:v>
                </c:pt>
                <c:pt idx="56756">
                  <c:v>1.0757999999999999E-11</c:v>
                </c:pt>
                <c:pt idx="56757">
                  <c:v>1.0767999999999999E-11</c:v>
                </c:pt>
                <c:pt idx="56758">
                  <c:v>1.0757999999999999E-11</c:v>
                </c:pt>
                <c:pt idx="56759">
                  <c:v>1.0753E-11</c:v>
                </c:pt>
                <c:pt idx="56760">
                  <c:v>1.0756E-11</c:v>
                </c:pt>
                <c:pt idx="56761">
                  <c:v>1.0757999999999999E-11</c:v>
                </c:pt>
                <c:pt idx="56762">
                  <c:v>1.0754999999999999E-11</c:v>
                </c:pt>
                <c:pt idx="56763">
                  <c:v>1.0776E-11</c:v>
                </c:pt>
                <c:pt idx="56764">
                  <c:v>1.0770999999999999E-11</c:v>
                </c:pt>
                <c:pt idx="56765">
                  <c:v>1.0773E-11</c:v>
                </c:pt>
                <c:pt idx="56766">
                  <c:v>1.0780000000000001E-11</c:v>
                </c:pt>
                <c:pt idx="56767">
                  <c:v>1.0790000000000001E-11</c:v>
                </c:pt>
                <c:pt idx="56768">
                  <c:v>1.0799E-11</c:v>
                </c:pt>
                <c:pt idx="56769">
                  <c:v>1.0795E-11</c:v>
                </c:pt>
                <c:pt idx="56770">
                  <c:v>1.0785E-11</c:v>
                </c:pt>
                <c:pt idx="56771">
                  <c:v>1.0783E-11</c:v>
                </c:pt>
                <c:pt idx="56772">
                  <c:v>1.0792E-11</c:v>
                </c:pt>
                <c:pt idx="56773">
                  <c:v>1.0798E-11</c:v>
                </c:pt>
                <c:pt idx="56774">
                  <c:v>1.0795E-11</c:v>
                </c:pt>
                <c:pt idx="56775">
                  <c:v>1.0815E-11</c:v>
                </c:pt>
                <c:pt idx="56776">
                  <c:v>1.0818E-11</c:v>
                </c:pt>
                <c:pt idx="56777">
                  <c:v>1.0838E-11</c:v>
                </c:pt>
                <c:pt idx="56778">
                  <c:v>1.0835000000000001E-11</c:v>
                </c:pt>
                <c:pt idx="56779">
                  <c:v>1.084E-11</c:v>
                </c:pt>
                <c:pt idx="56780">
                  <c:v>1.0835999999999999E-11</c:v>
                </c:pt>
                <c:pt idx="56781">
                  <c:v>1.0845000000000001E-11</c:v>
                </c:pt>
                <c:pt idx="56782">
                  <c:v>1.085E-11</c:v>
                </c:pt>
                <c:pt idx="56783">
                  <c:v>1.0845000000000001E-11</c:v>
                </c:pt>
                <c:pt idx="56784">
                  <c:v>1.0851999999999999E-11</c:v>
                </c:pt>
                <c:pt idx="56785">
                  <c:v>1.0862E-11</c:v>
                </c:pt>
                <c:pt idx="56786">
                  <c:v>1.0870999999999999E-11</c:v>
                </c:pt>
                <c:pt idx="56787">
                  <c:v>1.0866E-11</c:v>
                </c:pt>
                <c:pt idx="56788">
                  <c:v>1.0870999999999999E-11</c:v>
                </c:pt>
                <c:pt idx="56789">
                  <c:v>1.0892E-11</c:v>
                </c:pt>
                <c:pt idx="56790">
                  <c:v>1.0893000000000001E-11</c:v>
                </c:pt>
                <c:pt idx="56791">
                  <c:v>1.0896999999999999E-11</c:v>
                </c:pt>
                <c:pt idx="56792">
                  <c:v>1.0905E-11</c:v>
                </c:pt>
                <c:pt idx="56793">
                  <c:v>1.0912E-11</c:v>
                </c:pt>
                <c:pt idx="56794">
                  <c:v>1.0919000000000001E-11</c:v>
                </c:pt>
                <c:pt idx="56795">
                  <c:v>1.0924E-11</c:v>
                </c:pt>
                <c:pt idx="56796">
                  <c:v>1.0919000000000001E-11</c:v>
                </c:pt>
                <c:pt idx="56797">
                  <c:v>1.0944E-11</c:v>
                </c:pt>
                <c:pt idx="56798">
                  <c:v>1.0954999999999999E-11</c:v>
                </c:pt>
                <c:pt idx="56799">
                  <c:v>1.0957E-11</c:v>
                </c:pt>
                <c:pt idx="56800">
                  <c:v>1.0967999999999999E-11</c:v>
                </c:pt>
                <c:pt idx="56801">
                  <c:v>1.0982E-11</c:v>
                </c:pt>
                <c:pt idx="56802">
                  <c:v>1.0992E-11</c:v>
                </c:pt>
                <c:pt idx="56803">
                  <c:v>1.1000000000000001E-11</c:v>
                </c:pt>
                <c:pt idx="56804">
                  <c:v>1.1006999999999999E-11</c:v>
                </c:pt>
                <c:pt idx="56805">
                  <c:v>1.1025999999999999E-11</c:v>
                </c:pt>
                <c:pt idx="56806">
                  <c:v>1.1027E-11</c:v>
                </c:pt>
                <c:pt idx="56807">
                  <c:v>1.1041999999999999E-11</c:v>
                </c:pt>
                <c:pt idx="56808">
                  <c:v>1.1054999999999999E-11</c:v>
                </c:pt>
                <c:pt idx="56809">
                  <c:v>1.1083999999999999E-11</c:v>
                </c:pt>
                <c:pt idx="56810">
                  <c:v>1.1093E-11</c:v>
                </c:pt>
                <c:pt idx="56811">
                  <c:v>1.1116000000000001E-11</c:v>
                </c:pt>
                <c:pt idx="56812">
                  <c:v>1.1119999999999999E-11</c:v>
                </c:pt>
                <c:pt idx="56813">
                  <c:v>1.1135000000000001E-11</c:v>
                </c:pt>
                <c:pt idx="56814">
                  <c:v>1.1132000000000001E-11</c:v>
                </c:pt>
                <c:pt idx="56815">
                  <c:v>1.1143E-11</c:v>
                </c:pt>
                <c:pt idx="56816">
                  <c:v>1.115E-11</c:v>
                </c:pt>
                <c:pt idx="56817">
                  <c:v>1.1176E-11</c:v>
                </c:pt>
                <c:pt idx="56818">
                  <c:v>1.1176E-11</c:v>
                </c:pt>
                <c:pt idx="56819">
                  <c:v>1.1185E-11</c:v>
                </c:pt>
                <c:pt idx="56820">
                  <c:v>1.1198E-11</c:v>
                </c:pt>
                <c:pt idx="56821">
                  <c:v>1.1193E-11</c:v>
                </c:pt>
                <c:pt idx="56822">
                  <c:v>1.1209E-11</c:v>
                </c:pt>
                <c:pt idx="56823">
                  <c:v>1.1232000000000001E-11</c:v>
                </c:pt>
                <c:pt idx="56824">
                  <c:v>1.1237E-11</c:v>
                </c:pt>
                <c:pt idx="56825">
                  <c:v>1.1251E-11</c:v>
                </c:pt>
                <c:pt idx="56826">
                  <c:v>1.1261000000000001E-11</c:v>
                </c:pt>
                <c:pt idx="56827">
                  <c:v>1.1285E-11</c:v>
                </c:pt>
                <c:pt idx="56828">
                  <c:v>1.1293999999999999E-11</c:v>
                </c:pt>
                <c:pt idx="56829">
                  <c:v>1.1315E-11</c:v>
                </c:pt>
                <c:pt idx="56830">
                  <c:v>1.1327E-11</c:v>
                </c:pt>
                <c:pt idx="56831">
                  <c:v>1.1335E-11</c:v>
                </c:pt>
                <c:pt idx="56832">
                  <c:v>1.1338E-11</c:v>
                </c:pt>
                <c:pt idx="56833">
                  <c:v>1.1347E-11</c:v>
                </c:pt>
                <c:pt idx="56834">
                  <c:v>1.136E-11</c:v>
                </c:pt>
                <c:pt idx="56835">
                  <c:v>1.1377999999999999E-11</c:v>
                </c:pt>
                <c:pt idx="56836">
                  <c:v>1.1390000000000001E-11</c:v>
                </c:pt>
                <c:pt idx="56837">
                  <c:v>1.1406E-11</c:v>
                </c:pt>
                <c:pt idx="56838">
                  <c:v>1.1418E-11</c:v>
                </c:pt>
                <c:pt idx="56839">
                  <c:v>1.1441E-11</c:v>
                </c:pt>
                <c:pt idx="56840">
                  <c:v>1.1448E-11</c:v>
                </c:pt>
                <c:pt idx="56841">
                  <c:v>1.1456E-11</c:v>
                </c:pt>
                <c:pt idx="56842">
                  <c:v>1.1472E-11</c:v>
                </c:pt>
                <c:pt idx="56843">
                  <c:v>1.1483E-11</c:v>
                </c:pt>
                <c:pt idx="56844">
                  <c:v>1.1493999999999999E-11</c:v>
                </c:pt>
                <c:pt idx="56845">
                  <c:v>1.1512E-11</c:v>
                </c:pt>
                <c:pt idx="56846">
                  <c:v>1.1524E-11</c:v>
                </c:pt>
                <c:pt idx="56847">
                  <c:v>1.154E-11</c:v>
                </c:pt>
                <c:pt idx="56848">
                  <c:v>1.1543E-11</c:v>
                </c:pt>
                <c:pt idx="56849">
                  <c:v>1.1569E-11</c:v>
                </c:pt>
                <c:pt idx="56850">
                  <c:v>1.1584000000000001E-11</c:v>
                </c:pt>
                <c:pt idx="56851">
                  <c:v>1.1606E-11</c:v>
                </c:pt>
                <c:pt idx="56852">
                  <c:v>1.1616999999999999E-11</c:v>
                </c:pt>
                <c:pt idx="56853">
                  <c:v>1.1632000000000001E-11</c:v>
                </c:pt>
                <c:pt idx="56854">
                  <c:v>1.1653E-11</c:v>
                </c:pt>
                <c:pt idx="56855">
                  <c:v>1.168E-11</c:v>
                </c:pt>
                <c:pt idx="56856">
                  <c:v>1.1682E-11</c:v>
                </c:pt>
                <c:pt idx="56857">
                  <c:v>1.1693999999999999E-11</c:v>
                </c:pt>
                <c:pt idx="56858">
                  <c:v>1.1706E-11</c:v>
                </c:pt>
                <c:pt idx="56859">
                  <c:v>1.1728E-11</c:v>
                </c:pt>
                <c:pt idx="56860">
                  <c:v>1.1747E-11</c:v>
                </c:pt>
                <c:pt idx="56861">
                  <c:v>1.1757E-11</c:v>
                </c:pt>
                <c:pt idx="56862">
                  <c:v>1.1769E-11</c:v>
                </c:pt>
                <c:pt idx="56863">
                  <c:v>1.179E-11</c:v>
                </c:pt>
                <c:pt idx="56864">
                  <c:v>1.1811E-11</c:v>
                </c:pt>
                <c:pt idx="56865">
                  <c:v>1.1828E-11</c:v>
                </c:pt>
                <c:pt idx="56866">
                  <c:v>1.1835E-11</c:v>
                </c:pt>
                <c:pt idx="56867">
                  <c:v>1.1857E-11</c:v>
                </c:pt>
                <c:pt idx="56868">
                  <c:v>1.1874999999999999E-11</c:v>
                </c:pt>
                <c:pt idx="56869">
                  <c:v>1.189E-11</c:v>
                </c:pt>
                <c:pt idx="56870">
                  <c:v>1.1890999999999999E-11</c:v>
                </c:pt>
                <c:pt idx="56871">
                  <c:v>1.1905E-11</c:v>
                </c:pt>
                <c:pt idx="56872">
                  <c:v>1.1903999999999999E-11</c:v>
                </c:pt>
                <c:pt idx="56873">
                  <c:v>1.1935E-11</c:v>
                </c:pt>
                <c:pt idx="56874">
                  <c:v>1.1951E-11</c:v>
                </c:pt>
                <c:pt idx="56875">
                  <c:v>1.1958999999999999E-11</c:v>
                </c:pt>
                <c:pt idx="56876">
                  <c:v>1.1971000000000001E-11</c:v>
                </c:pt>
                <c:pt idx="56877">
                  <c:v>1.1995E-11</c:v>
                </c:pt>
                <c:pt idx="56878">
                  <c:v>1.2000999999999999E-11</c:v>
                </c:pt>
                <c:pt idx="56879">
                  <c:v>1.2019999999999999E-11</c:v>
                </c:pt>
                <c:pt idx="56880">
                  <c:v>1.2035999999999999E-11</c:v>
                </c:pt>
                <c:pt idx="56881">
                  <c:v>1.2047E-11</c:v>
                </c:pt>
                <c:pt idx="56882">
                  <c:v>1.2058000000000001E-11</c:v>
                </c:pt>
                <c:pt idx="56883">
                  <c:v>1.2081000000000001E-11</c:v>
                </c:pt>
                <c:pt idx="56884">
                  <c:v>1.2083E-11</c:v>
                </c:pt>
                <c:pt idx="56885">
                  <c:v>1.2100999999999999E-11</c:v>
                </c:pt>
                <c:pt idx="56886">
                  <c:v>1.2113000000000001E-11</c:v>
                </c:pt>
                <c:pt idx="56887">
                  <c:v>1.2134E-11</c:v>
                </c:pt>
                <c:pt idx="56888">
                  <c:v>1.214E-11</c:v>
                </c:pt>
                <c:pt idx="56889">
                  <c:v>1.2166E-11</c:v>
                </c:pt>
                <c:pt idx="56890">
                  <c:v>1.2171999999999999E-11</c:v>
                </c:pt>
                <c:pt idx="56891">
                  <c:v>1.219E-11</c:v>
                </c:pt>
                <c:pt idx="56892">
                  <c:v>1.2210000000000001E-11</c:v>
                </c:pt>
                <c:pt idx="56893">
                  <c:v>1.2223000000000001E-11</c:v>
                </c:pt>
                <c:pt idx="56894">
                  <c:v>1.2226999999999999E-11</c:v>
                </c:pt>
                <c:pt idx="56895">
                  <c:v>1.225E-11</c:v>
                </c:pt>
                <c:pt idx="56896">
                  <c:v>1.2263E-11</c:v>
                </c:pt>
                <c:pt idx="56897">
                  <c:v>1.2278000000000001E-11</c:v>
                </c:pt>
                <c:pt idx="56898">
                  <c:v>1.2290999999999999E-11</c:v>
                </c:pt>
                <c:pt idx="56899">
                  <c:v>1.2308E-11</c:v>
                </c:pt>
                <c:pt idx="56900">
                  <c:v>1.2315E-11</c:v>
                </c:pt>
                <c:pt idx="56901">
                  <c:v>1.2332E-11</c:v>
                </c:pt>
                <c:pt idx="56902">
                  <c:v>1.2344E-11</c:v>
                </c:pt>
                <c:pt idx="56903">
                  <c:v>1.2355000000000001E-11</c:v>
                </c:pt>
                <c:pt idx="56904">
                  <c:v>1.2358999999999999E-11</c:v>
                </c:pt>
                <c:pt idx="56905">
                  <c:v>1.2374999999999999E-11</c:v>
                </c:pt>
                <c:pt idx="56906">
                  <c:v>1.2387E-11</c:v>
                </c:pt>
                <c:pt idx="56907">
                  <c:v>1.2402E-11</c:v>
                </c:pt>
                <c:pt idx="56908">
                  <c:v>1.2423000000000001E-11</c:v>
                </c:pt>
                <c:pt idx="56909">
                  <c:v>1.2435E-11</c:v>
                </c:pt>
                <c:pt idx="56910">
                  <c:v>1.2451E-11</c:v>
                </c:pt>
                <c:pt idx="56911">
                  <c:v>1.2466E-11</c:v>
                </c:pt>
                <c:pt idx="56912">
                  <c:v>1.2474999999999999E-11</c:v>
                </c:pt>
                <c:pt idx="56913">
                  <c:v>1.2479E-11</c:v>
                </c:pt>
                <c:pt idx="56914">
                  <c:v>1.2481000000000001E-11</c:v>
                </c:pt>
                <c:pt idx="56915">
                  <c:v>1.2507000000000001E-11</c:v>
                </c:pt>
                <c:pt idx="56916">
                  <c:v>1.2500999999999999E-11</c:v>
                </c:pt>
                <c:pt idx="56917">
                  <c:v>1.2516999999999999E-11</c:v>
                </c:pt>
                <c:pt idx="56918">
                  <c:v>1.2529999999999999E-11</c:v>
                </c:pt>
                <c:pt idx="56919">
                  <c:v>1.2551E-11</c:v>
                </c:pt>
                <c:pt idx="56920">
                  <c:v>1.255E-11</c:v>
                </c:pt>
                <c:pt idx="56921">
                  <c:v>1.2562000000000001E-11</c:v>
                </c:pt>
                <c:pt idx="56922">
                  <c:v>1.2571999999999999E-11</c:v>
                </c:pt>
                <c:pt idx="56923">
                  <c:v>1.2576E-11</c:v>
                </c:pt>
                <c:pt idx="56924">
                  <c:v>1.2589E-11</c:v>
                </c:pt>
                <c:pt idx="56925">
                  <c:v>1.2607000000000001E-11</c:v>
                </c:pt>
                <c:pt idx="56926">
                  <c:v>1.2620000000000001E-11</c:v>
                </c:pt>
                <c:pt idx="56927">
                  <c:v>1.2639000000000001E-11</c:v>
                </c:pt>
                <c:pt idx="56928">
                  <c:v>1.2635E-11</c:v>
                </c:pt>
                <c:pt idx="56929">
                  <c:v>1.2657E-11</c:v>
                </c:pt>
                <c:pt idx="56930">
                  <c:v>1.2661E-11</c:v>
                </c:pt>
                <c:pt idx="56931">
                  <c:v>1.2679E-11</c:v>
                </c:pt>
                <c:pt idx="56932">
                  <c:v>1.2674999999999999E-11</c:v>
                </c:pt>
                <c:pt idx="56933">
                  <c:v>1.2679E-11</c:v>
                </c:pt>
                <c:pt idx="56934">
                  <c:v>1.2692E-11</c:v>
                </c:pt>
                <c:pt idx="56935">
                  <c:v>1.2699E-11</c:v>
                </c:pt>
                <c:pt idx="56936">
                  <c:v>1.2710999999999999E-11</c:v>
                </c:pt>
                <c:pt idx="56937">
                  <c:v>1.2729999999999999E-11</c:v>
                </c:pt>
                <c:pt idx="56938">
                  <c:v>1.2720000000000001E-11</c:v>
                </c:pt>
                <c:pt idx="56939">
                  <c:v>1.2739000000000001E-11</c:v>
                </c:pt>
                <c:pt idx="56940">
                  <c:v>1.2751E-11</c:v>
                </c:pt>
                <c:pt idx="56941">
                  <c:v>1.2768000000000001E-11</c:v>
                </c:pt>
                <c:pt idx="56942">
                  <c:v>1.2775000000000001E-11</c:v>
                </c:pt>
                <c:pt idx="56943">
                  <c:v>1.2781999999999999E-11</c:v>
                </c:pt>
                <c:pt idx="56944">
                  <c:v>1.2787E-11</c:v>
                </c:pt>
                <c:pt idx="56945">
                  <c:v>1.2806E-11</c:v>
                </c:pt>
                <c:pt idx="56946">
                  <c:v>1.2806E-11</c:v>
                </c:pt>
                <c:pt idx="56947">
                  <c:v>1.2820000000000001E-11</c:v>
                </c:pt>
                <c:pt idx="56948">
                  <c:v>1.2816999999999999E-11</c:v>
                </c:pt>
                <c:pt idx="56949">
                  <c:v>1.2820000000000001E-11</c:v>
                </c:pt>
                <c:pt idx="56950">
                  <c:v>1.2820000000000001E-11</c:v>
                </c:pt>
                <c:pt idx="56951">
                  <c:v>1.2829E-11</c:v>
                </c:pt>
                <c:pt idx="56952">
                  <c:v>1.2823999999999999E-11</c:v>
                </c:pt>
                <c:pt idx="56953">
                  <c:v>1.2839000000000001E-11</c:v>
                </c:pt>
                <c:pt idx="56954">
                  <c:v>1.285E-11</c:v>
                </c:pt>
                <c:pt idx="56955">
                  <c:v>1.2858E-11</c:v>
                </c:pt>
                <c:pt idx="56956">
                  <c:v>1.2852999999999999E-11</c:v>
                </c:pt>
                <c:pt idx="56957">
                  <c:v>1.2865000000000001E-11</c:v>
                </c:pt>
                <c:pt idx="56958">
                  <c:v>1.2862000000000001E-11</c:v>
                </c:pt>
                <c:pt idx="56959">
                  <c:v>1.2879E-11</c:v>
                </c:pt>
                <c:pt idx="56960">
                  <c:v>1.2884E-11</c:v>
                </c:pt>
                <c:pt idx="56961">
                  <c:v>1.289E-11</c:v>
                </c:pt>
                <c:pt idx="56962">
                  <c:v>1.2892E-11</c:v>
                </c:pt>
                <c:pt idx="56963">
                  <c:v>1.2893E-11</c:v>
                </c:pt>
                <c:pt idx="56964">
                  <c:v>1.2906E-11</c:v>
                </c:pt>
                <c:pt idx="56965">
                  <c:v>1.2910999999999999E-11</c:v>
                </c:pt>
                <c:pt idx="56966">
                  <c:v>1.2904000000000001E-11</c:v>
                </c:pt>
                <c:pt idx="56967">
                  <c:v>1.2920000000000001E-11</c:v>
                </c:pt>
                <c:pt idx="56968">
                  <c:v>1.2910999999999999E-11</c:v>
                </c:pt>
                <c:pt idx="56969">
                  <c:v>1.2913E-11</c:v>
                </c:pt>
                <c:pt idx="56970">
                  <c:v>1.2922E-11</c:v>
                </c:pt>
                <c:pt idx="56971">
                  <c:v>1.2926999999999999E-11</c:v>
                </c:pt>
                <c:pt idx="56972">
                  <c:v>1.2939999999999999E-11</c:v>
                </c:pt>
                <c:pt idx="56973">
                  <c:v>1.2945E-11</c:v>
                </c:pt>
                <c:pt idx="56974">
                  <c:v>1.2939000000000001E-11</c:v>
                </c:pt>
                <c:pt idx="56975">
                  <c:v>1.2945E-11</c:v>
                </c:pt>
                <c:pt idx="56976">
                  <c:v>1.2949000000000001E-11</c:v>
                </c:pt>
                <c:pt idx="56977">
                  <c:v>1.2958999999999999E-11</c:v>
                </c:pt>
                <c:pt idx="56978">
                  <c:v>1.2952000000000001E-11</c:v>
                </c:pt>
                <c:pt idx="56979">
                  <c:v>1.2955999999999999E-11</c:v>
                </c:pt>
                <c:pt idx="56980">
                  <c:v>1.2958E-11</c:v>
                </c:pt>
                <c:pt idx="56981">
                  <c:v>1.296E-11</c:v>
                </c:pt>
                <c:pt idx="56982">
                  <c:v>1.2951E-11</c:v>
                </c:pt>
                <c:pt idx="56983">
                  <c:v>1.2955999999999999E-11</c:v>
                </c:pt>
                <c:pt idx="56984">
                  <c:v>1.2949000000000001E-11</c:v>
                </c:pt>
                <c:pt idx="56985">
                  <c:v>1.2958E-11</c:v>
                </c:pt>
                <c:pt idx="56986">
                  <c:v>1.2955999999999999E-11</c:v>
                </c:pt>
                <c:pt idx="56987">
                  <c:v>1.2958E-11</c:v>
                </c:pt>
                <c:pt idx="56988">
                  <c:v>1.2949000000000001E-11</c:v>
                </c:pt>
                <c:pt idx="56989">
                  <c:v>1.2948E-11</c:v>
                </c:pt>
                <c:pt idx="56990">
                  <c:v>1.2939000000000001E-11</c:v>
                </c:pt>
                <c:pt idx="56991">
                  <c:v>1.2936000000000001E-11</c:v>
                </c:pt>
                <c:pt idx="56992">
                  <c:v>1.2921E-11</c:v>
                </c:pt>
                <c:pt idx="56993">
                  <c:v>1.2931E-11</c:v>
                </c:pt>
                <c:pt idx="56994">
                  <c:v>1.2932E-11</c:v>
                </c:pt>
                <c:pt idx="56995">
                  <c:v>1.2929999999999999E-11</c:v>
                </c:pt>
                <c:pt idx="56996">
                  <c:v>1.2910000000000001E-11</c:v>
                </c:pt>
                <c:pt idx="56997">
                  <c:v>1.2917000000000001E-11</c:v>
                </c:pt>
                <c:pt idx="56998">
                  <c:v>1.2923000000000001E-11</c:v>
                </c:pt>
                <c:pt idx="56999">
                  <c:v>1.2921E-11</c:v>
                </c:pt>
                <c:pt idx="57000">
                  <c:v>1.2897999999999999E-11</c:v>
                </c:pt>
                <c:pt idx="57001">
                  <c:v>1.2891000000000001E-11</c:v>
                </c:pt>
                <c:pt idx="57002">
                  <c:v>1.2894999999999999E-11</c:v>
                </c:pt>
                <c:pt idx="57003">
                  <c:v>1.29E-11</c:v>
                </c:pt>
                <c:pt idx="57004">
                  <c:v>1.2889E-11</c:v>
                </c:pt>
                <c:pt idx="57005">
                  <c:v>1.2881999999999999E-11</c:v>
                </c:pt>
                <c:pt idx="57006">
                  <c:v>1.2881000000000001E-11</c:v>
                </c:pt>
                <c:pt idx="57007">
                  <c:v>1.2883E-11</c:v>
                </c:pt>
                <c:pt idx="57008">
                  <c:v>1.2871E-11</c:v>
                </c:pt>
                <c:pt idx="57009">
                  <c:v>1.2879E-11</c:v>
                </c:pt>
                <c:pt idx="57010">
                  <c:v>1.2867E-11</c:v>
                </c:pt>
                <c:pt idx="57011">
                  <c:v>1.2863E-11</c:v>
                </c:pt>
                <c:pt idx="57012">
                  <c:v>1.2861E-11</c:v>
                </c:pt>
                <c:pt idx="57013">
                  <c:v>1.2842999999999999E-11</c:v>
                </c:pt>
                <c:pt idx="57014">
                  <c:v>1.2844E-11</c:v>
                </c:pt>
                <c:pt idx="57015">
                  <c:v>1.2842E-11</c:v>
                </c:pt>
                <c:pt idx="57016">
                  <c:v>1.2838E-11</c:v>
                </c:pt>
                <c:pt idx="57017">
                  <c:v>1.2826E-11</c:v>
                </c:pt>
                <c:pt idx="57018">
                  <c:v>1.2808E-11</c:v>
                </c:pt>
                <c:pt idx="57019">
                  <c:v>1.2797999999999999E-11</c:v>
                </c:pt>
                <c:pt idx="57020">
                  <c:v>1.2793E-11</c:v>
                </c:pt>
                <c:pt idx="57021">
                  <c:v>1.2787E-11</c:v>
                </c:pt>
                <c:pt idx="57022">
                  <c:v>1.2781999999999999E-11</c:v>
                </c:pt>
                <c:pt idx="57023">
                  <c:v>1.2781999999999999E-11</c:v>
                </c:pt>
                <c:pt idx="57024">
                  <c:v>1.2767E-11</c:v>
                </c:pt>
                <c:pt idx="57025">
                  <c:v>1.275E-11</c:v>
                </c:pt>
                <c:pt idx="57026">
                  <c:v>1.2739000000000001E-11</c:v>
                </c:pt>
                <c:pt idx="57027">
                  <c:v>1.2738E-11</c:v>
                </c:pt>
                <c:pt idx="57028">
                  <c:v>1.2729999999999999E-11</c:v>
                </c:pt>
                <c:pt idx="57029">
                  <c:v>1.2729E-11</c:v>
                </c:pt>
                <c:pt idx="57030">
                  <c:v>1.2723000000000001E-11</c:v>
                </c:pt>
                <c:pt idx="57031">
                  <c:v>1.2713999999999999E-11</c:v>
                </c:pt>
                <c:pt idx="57032">
                  <c:v>1.2704000000000001E-11</c:v>
                </c:pt>
                <c:pt idx="57033">
                  <c:v>1.2696E-11</c:v>
                </c:pt>
                <c:pt idx="57034">
                  <c:v>1.269E-11</c:v>
                </c:pt>
                <c:pt idx="57035">
                  <c:v>1.268E-11</c:v>
                </c:pt>
                <c:pt idx="57036">
                  <c:v>1.2664E-11</c:v>
                </c:pt>
                <c:pt idx="57037">
                  <c:v>1.2657E-11</c:v>
                </c:pt>
                <c:pt idx="57038">
                  <c:v>1.2655999999999999E-11</c:v>
                </c:pt>
                <c:pt idx="57039">
                  <c:v>1.2641E-11</c:v>
                </c:pt>
                <c:pt idx="57040">
                  <c:v>1.2624E-11</c:v>
                </c:pt>
                <c:pt idx="57041">
                  <c:v>1.2613999999999999E-11</c:v>
                </c:pt>
                <c:pt idx="57042">
                  <c:v>1.2596E-11</c:v>
                </c:pt>
                <c:pt idx="57043">
                  <c:v>1.2568000000000001E-11</c:v>
                </c:pt>
                <c:pt idx="57044">
                  <c:v>1.2544E-11</c:v>
                </c:pt>
                <c:pt idx="57045">
                  <c:v>1.2536000000000001E-11</c:v>
                </c:pt>
                <c:pt idx="57046">
                  <c:v>1.2521E-11</c:v>
                </c:pt>
                <c:pt idx="57047">
                  <c:v>1.2518E-11</c:v>
                </c:pt>
                <c:pt idx="57048">
                  <c:v>1.2503999999999999E-11</c:v>
                </c:pt>
                <c:pt idx="57049">
                  <c:v>1.2497000000000001E-11</c:v>
                </c:pt>
                <c:pt idx="57050">
                  <c:v>1.2481000000000001E-11</c:v>
                </c:pt>
                <c:pt idx="57051">
                  <c:v>1.2474E-11</c:v>
                </c:pt>
                <c:pt idx="57052">
                  <c:v>1.2447E-11</c:v>
                </c:pt>
                <c:pt idx="57053">
                  <c:v>1.2444E-11</c:v>
                </c:pt>
                <c:pt idx="57054">
                  <c:v>1.2434E-11</c:v>
                </c:pt>
                <c:pt idx="57055">
                  <c:v>1.2429E-11</c:v>
                </c:pt>
                <c:pt idx="57056">
                  <c:v>1.2395E-11</c:v>
                </c:pt>
                <c:pt idx="57057">
                  <c:v>1.2381000000000001E-11</c:v>
                </c:pt>
                <c:pt idx="57058">
                  <c:v>1.2365000000000001E-11</c:v>
                </c:pt>
                <c:pt idx="57059">
                  <c:v>1.2355999999999999E-11</c:v>
                </c:pt>
                <c:pt idx="57060">
                  <c:v>1.2334E-11</c:v>
                </c:pt>
                <c:pt idx="57061">
                  <c:v>1.2321E-11</c:v>
                </c:pt>
                <c:pt idx="57062">
                  <c:v>1.2296E-11</c:v>
                </c:pt>
                <c:pt idx="57063">
                  <c:v>1.2290999999999999E-11</c:v>
                </c:pt>
                <c:pt idx="57064">
                  <c:v>1.2269E-11</c:v>
                </c:pt>
                <c:pt idx="57065">
                  <c:v>1.2252000000000001E-11</c:v>
                </c:pt>
                <c:pt idx="57066">
                  <c:v>1.2239000000000001E-11</c:v>
                </c:pt>
                <c:pt idx="57067">
                  <c:v>1.2225E-11</c:v>
                </c:pt>
                <c:pt idx="57068">
                  <c:v>1.2208E-11</c:v>
                </c:pt>
                <c:pt idx="57069">
                  <c:v>1.2200000000000001E-11</c:v>
                </c:pt>
                <c:pt idx="57070">
                  <c:v>1.218E-11</c:v>
                </c:pt>
                <c:pt idx="57071">
                  <c:v>1.2174E-11</c:v>
                </c:pt>
                <c:pt idx="57072">
                  <c:v>1.2152000000000001E-11</c:v>
                </c:pt>
                <c:pt idx="57073">
                  <c:v>1.2145E-11</c:v>
                </c:pt>
                <c:pt idx="57074">
                  <c:v>1.2134E-11</c:v>
                </c:pt>
                <c:pt idx="57075">
                  <c:v>1.2126000000000001E-11</c:v>
                </c:pt>
                <c:pt idx="57076">
                  <c:v>1.2109E-11</c:v>
                </c:pt>
                <c:pt idx="57077">
                  <c:v>1.2102E-11</c:v>
                </c:pt>
                <c:pt idx="57078">
                  <c:v>1.2068000000000001E-11</c:v>
                </c:pt>
                <c:pt idx="57079">
                  <c:v>1.2056E-11</c:v>
                </c:pt>
                <c:pt idx="57080">
                  <c:v>1.2032999999999999E-11</c:v>
                </c:pt>
                <c:pt idx="57081">
                  <c:v>1.2032999999999999E-11</c:v>
                </c:pt>
                <c:pt idx="57082">
                  <c:v>1.2006E-11</c:v>
                </c:pt>
                <c:pt idx="57083">
                  <c:v>1.1996E-11</c:v>
                </c:pt>
                <c:pt idx="57084">
                  <c:v>1.1974999999999999E-11</c:v>
                </c:pt>
                <c:pt idx="57085">
                  <c:v>1.1957E-11</c:v>
                </c:pt>
                <c:pt idx="57086">
                  <c:v>1.1947E-11</c:v>
                </c:pt>
                <c:pt idx="57087">
                  <c:v>1.1929999999999999E-11</c:v>
                </c:pt>
                <c:pt idx="57088">
                  <c:v>1.1903999999999999E-11</c:v>
                </c:pt>
                <c:pt idx="57089">
                  <c:v>1.1893999999999999E-11</c:v>
                </c:pt>
                <c:pt idx="57090">
                  <c:v>1.1884000000000001E-11</c:v>
                </c:pt>
                <c:pt idx="57091">
                  <c:v>1.188E-11</c:v>
                </c:pt>
                <c:pt idx="57092">
                  <c:v>1.1855000000000001E-11</c:v>
                </c:pt>
                <c:pt idx="57093">
                  <c:v>1.1837E-11</c:v>
                </c:pt>
                <c:pt idx="57094">
                  <c:v>1.1819E-11</c:v>
                </c:pt>
                <c:pt idx="57095">
                  <c:v>1.1825E-11</c:v>
                </c:pt>
                <c:pt idx="57096">
                  <c:v>1.1802E-11</c:v>
                </c:pt>
                <c:pt idx="57097">
                  <c:v>1.1789E-11</c:v>
                </c:pt>
                <c:pt idx="57098">
                  <c:v>1.1772E-11</c:v>
                </c:pt>
                <c:pt idx="57099">
                  <c:v>1.1763E-11</c:v>
                </c:pt>
                <c:pt idx="57100">
                  <c:v>1.1745000000000001E-11</c:v>
                </c:pt>
                <c:pt idx="57101">
                  <c:v>1.1732999999999999E-11</c:v>
                </c:pt>
                <c:pt idx="57102">
                  <c:v>1.1706999999999999E-11</c:v>
                </c:pt>
                <c:pt idx="57103">
                  <c:v>1.1699E-11</c:v>
                </c:pt>
                <c:pt idx="57104">
                  <c:v>1.1683E-11</c:v>
                </c:pt>
                <c:pt idx="57105">
                  <c:v>1.168E-11</c:v>
                </c:pt>
                <c:pt idx="57106">
                  <c:v>1.1663E-11</c:v>
                </c:pt>
                <c:pt idx="57107">
                  <c:v>1.1657E-11</c:v>
                </c:pt>
                <c:pt idx="57108">
                  <c:v>1.1648999999999999E-11</c:v>
                </c:pt>
                <c:pt idx="57109">
                  <c:v>1.1638E-11</c:v>
                </c:pt>
                <c:pt idx="57110">
                  <c:v>1.1626000000000001E-11</c:v>
                </c:pt>
                <c:pt idx="57111">
                  <c:v>1.1616000000000001E-11</c:v>
                </c:pt>
                <c:pt idx="57112">
                  <c:v>1.1593999999999999E-11</c:v>
                </c:pt>
                <c:pt idx="57113">
                  <c:v>1.1589E-11</c:v>
                </c:pt>
                <c:pt idx="57114">
                  <c:v>1.1574000000000001E-11</c:v>
                </c:pt>
                <c:pt idx="57115">
                  <c:v>1.1585E-11</c:v>
                </c:pt>
                <c:pt idx="57116">
                  <c:v>1.1573E-11</c:v>
                </c:pt>
                <c:pt idx="57117">
                  <c:v>1.1548E-11</c:v>
                </c:pt>
                <c:pt idx="57118">
                  <c:v>1.1532000000000001E-11</c:v>
                </c:pt>
                <c:pt idx="57119">
                  <c:v>1.1521E-11</c:v>
                </c:pt>
                <c:pt idx="57120">
                  <c:v>1.1496E-11</c:v>
                </c:pt>
                <c:pt idx="57121">
                  <c:v>1.1500000000000001E-11</c:v>
                </c:pt>
                <c:pt idx="57122">
                  <c:v>1.1488E-11</c:v>
                </c:pt>
                <c:pt idx="57123">
                  <c:v>1.148E-11</c:v>
                </c:pt>
                <c:pt idx="57124">
                  <c:v>1.1459E-11</c:v>
                </c:pt>
                <c:pt idx="57125">
                  <c:v>1.1451999999999999E-11</c:v>
                </c:pt>
                <c:pt idx="57126">
                  <c:v>1.1451999999999999E-11</c:v>
                </c:pt>
                <c:pt idx="57127">
                  <c:v>1.1444E-11</c:v>
                </c:pt>
                <c:pt idx="57128">
                  <c:v>1.1425E-11</c:v>
                </c:pt>
                <c:pt idx="57129">
                  <c:v>1.1413000000000001E-11</c:v>
                </c:pt>
                <c:pt idx="57130">
                  <c:v>1.1405E-11</c:v>
                </c:pt>
                <c:pt idx="57131">
                  <c:v>1.1396999999999999E-11</c:v>
                </c:pt>
                <c:pt idx="57132">
                  <c:v>1.1384000000000001E-11</c:v>
                </c:pt>
                <c:pt idx="57133">
                  <c:v>1.1361999999999999E-11</c:v>
                </c:pt>
                <c:pt idx="57134">
                  <c:v>1.1348999999999999E-11</c:v>
                </c:pt>
                <c:pt idx="57135">
                  <c:v>1.1344E-11</c:v>
                </c:pt>
                <c:pt idx="57136">
                  <c:v>1.133E-11</c:v>
                </c:pt>
                <c:pt idx="57137">
                  <c:v>1.1332000000000001E-11</c:v>
                </c:pt>
                <c:pt idx="57138">
                  <c:v>1.1321E-11</c:v>
                </c:pt>
                <c:pt idx="57139">
                  <c:v>1.1317E-11</c:v>
                </c:pt>
                <c:pt idx="57140">
                  <c:v>1.1306999999999999E-11</c:v>
                </c:pt>
                <c:pt idx="57141">
                  <c:v>1.1295E-11</c:v>
                </c:pt>
                <c:pt idx="57142">
                  <c:v>1.1288E-11</c:v>
                </c:pt>
                <c:pt idx="57143">
                  <c:v>1.1284000000000001E-11</c:v>
                </c:pt>
                <c:pt idx="57144">
                  <c:v>1.1267E-11</c:v>
                </c:pt>
                <c:pt idx="57145">
                  <c:v>1.1266E-11</c:v>
                </c:pt>
                <c:pt idx="57146">
                  <c:v>1.1253E-11</c:v>
                </c:pt>
                <c:pt idx="57147">
                  <c:v>1.1242000000000001E-11</c:v>
                </c:pt>
                <c:pt idx="57148">
                  <c:v>1.1206999999999999E-11</c:v>
                </c:pt>
                <c:pt idx="57149">
                  <c:v>1.1187000000000001E-11</c:v>
                </c:pt>
                <c:pt idx="57150">
                  <c:v>1.1175E-11</c:v>
                </c:pt>
                <c:pt idx="57151">
                  <c:v>1.1182E-11</c:v>
                </c:pt>
                <c:pt idx="57152">
                  <c:v>1.1182E-11</c:v>
                </c:pt>
                <c:pt idx="57153">
                  <c:v>1.1192E-11</c:v>
                </c:pt>
                <c:pt idx="57154">
                  <c:v>1.1192E-11</c:v>
                </c:pt>
                <c:pt idx="57155">
                  <c:v>1.1193999999999999E-11</c:v>
                </c:pt>
                <c:pt idx="57156">
                  <c:v>1.1185E-11</c:v>
                </c:pt>
                <c:pt idx="57157">
                  <c:v>1.1182E-11</c:v>
                </c:pt>
                <c:pt idx="57158">
                  <c:v>1.1179E-11</c:v>
                </c:pt>
                <c:pt idx="57159">
                  <c:v>1.1182E-11</c:v>
                </c:pt>
                <c:pt idx="57160">
                  <c:v>1.1185E-11</c:v>
                </c:pt>
                <c:pt idx="57161">
                  <c:v>1.1179E-11</c:v>
                </c:pt>
                <c:pt idx="57162">
                  <c:v>1.1177999999999999E-11</c:v>
                </c:pt>
                <c:pt idx="57163">
                  <c:v>1.1183E-11</c:v>
                </c:pt>
                <c:pt idx="57164">
                  <c:v>1.1186E-11</c:v>
                </c:pt>
                <c:pt idx="57165">
                  <c:v>1.1202E-11</c:v>
                </c:pt>
                <c:pt idx="57166">
                  <c:v>1.1201E-11</c:v>
                </c:pt>
                <c:pt idx="57167">
                  <c:v>1.1206000000000001E-11</c:v>
                </c:pt>
                <c:pt idx="57168">
                  <c:v>1.1209E-11</c:v>
                </c:pt>
                <c:pt idx="57169">
                  <c:v>1.1214E-11</c:v>
                </c:pt>
                <c:pt idx="57170">
                  <c:v>1.1218E-11</c:v>
                </c:pt>
                <c:pt idx="57171">
                  <c:v>1.1213000000000001E-11</c:v>
                </c:pt>
                <c:pt idx="57172">
                  <c:v>1.1217E-11</c:v>
                </c:pt>
                <c:pt idx="57173">
                  <c:v>1.1227E-11</c:v>
                </c:pt>
                <c:pt idx="57174">
                  <c:v>1.1222999999999999E-11</c:v>
                </c:pt>
                <c:pt idx="57175">
                  <c:v>1.1225999999999999E-11</c:v>
                </c:pt>
                <c:pt idx="57176">
                  <c:v>1.1217E-11</c:v>
                </c:pt>
                <c:pt idx="57177">
                  <c:v>1.1222E-11</c:v>
                </c:pt>
                <c:pt idx="57178">
                  <c:v>1.123E-11</c:v>
                </c:pt>
                <c:pt idx="57179">
                  <c:v>1.1222999999999999E-11</c:v>
                </c:pt>
                <c:pt idx="57180">
                  <c:v>1.1225E-11</c:v>
                </c:pt>
                <c:pt idx="57181">
                  <c:v>1.1231E-11</c:v>
                </c:pt>
                <c:pt idx="57182">
                  <c:v>1.1227E-11</c:v>
                </c:pt>
                <c:pt idx="57183">
                  <c:v>1.123E-11</c:v>
                </c:pt>
                <c:pt idx="57184">
                  <c:v>1.1222999999999999E-11</c:v>
                </c:pt>
                <c:pt idx="57185">
                  <c:v>1.1225E-11</c:v>
                </c:pt>
                <c:pt idx="57186">
                  <c:v>1.1224E-11</c:v>
                </c:pt>
                <c:pt idx="57187">
                  <c:v>1.1224E-11</c:v>
                </c:pt>
                <c:pt idx="57188">
                  <c:v>1.1222999999999999E-11</c:v>
                </c:pt>
                <c:pt idx="57189">
                  <c:v>1.1248000000000001E-11</c:v>
                </c:pt>
                <c:pt idx="57190">
                  <c:v>1.1248000000000001E-11</c:v>
                </c:pt>
                <c:pt idx="57191">
                  <c:v>1.1256E-11</c:v>
                </c:pt>
                <c:pt idx="57192">
                  <c:v>1.1257E-11</c:v>
                </c:pt>
                <c:pt idx="57193">
                  <c:v>1.1273E-11</c:v>
                </c:pt>
                <c:pt idx="57194">
                  <c:v>1.1271000000000001E-11</c:v>
                </c:pt>
                <c:pt idx="57195">
                  <c:v>1.1290000000000001E-11</c:v>
                </c:pt>
                <c:pt idx="57196">
                  <c:v>1.1289E-11</c:v>
                </c:pt>
                <c:pt idx="57197">
                  <c:v>1.1301E-11</c:v>
                </c:pt>
                <c:pt idx="57198">
                  <c:v>1.1309E-11</c:v>
                </c:pt>
                <c:pt idx="57199">
                  <c:v>1.1325999999999999E-11</c:v>
                </c:pt>
                <c:pt idx="57200">
                  <c:v>1.1338E-11</c:v>
                </c:pt>
                <c:pt idx="57201">
                  <c:v>1.1332000000000001E-11</c:v>
                </c:pt>
                <c:pt idx="57202">
                  <c:v>1.1334E-11</c:v>
                </c:pt>
                <c:pt idx="57203">
                  <c:v>1.1348999999999999E-11</c:v>
                </c:pt>
                <c:pt idx="57204">
                  <c:v>1.1351E-11</c:v>
                </c:pt>
                <c:pt idx="57205">
                  <c:v>1.1359E-11</c:v>
                </c:pt>
                <c:pt idx="57206">
                  <c:v>1.137E-11</c:v>
                </c:pt>
                <c:pt idx="57207">
                  <c:v>1.1377999999999999E-11</c:v>
                </c:pt>
                <c:pt idx="57208">
                  <c:v>1.1384000000000001E-11</c:v>
                </c:pt>
                <c:pt idx="57209">
                  <c:v>1.1411E-11</c:v>
                </c:pt>
                <c:pt idx="57210">
                  <c:v>1.1426000000000001E-11</c:v>
                </c:pt>
                <c:pt idx="57211">
                  <c:v>1.1435E-11</c:v>
                </c:pt>
                <c:pt idx="57212">
                  <c:v>1.1432999999999999E-11</c:v>
                </c:pt>
                <c:pt idx="57213">
                  <c:v>1.1441E-11</c:v>
                </c:pt>
                <c:pt idx="57214">
                  <c:v>1.1455000000000001E-11</c:v>
                </c:pt>
                <c:pt idx="57215">
                  <c:v>1.1471000000000001E-11</c:v>
                </c:pt>
                <c:pt idx="57216">
                  <c:v>1.1467999999999999E-11</c:v>
                </c:pt>
                <c:pt idx="57217">
                  <c:v>1.148E-11</c:v>
                </c:pt>
                <c:pt idx="57218">
                  <c:v>1.1486E-11</c:v>
                </c:pt>
                <c:pt idx="57219">
                  <c:v>1.1500000000000001E-11</c:v>
                </c:pt>
                <c:pt idx="57220">
                  <c:v>1.1513000000000001E-11</c:v>
                </c:pt>
                <c:pt idx="57221">
                  <c:v>1.1527E-11</c:v>
                </c:pt>
                <c:pt idx="57222">
                  <c:v>1.1527E-11</c:v>
                </c:pt>
                <c:pt idx="57223">
                  <c:v>1.154E-11</c:v>
                </c:pt>
                <c:pt idx="57224">
                  <c:v>1.1555000000000001E-11</c:v>
                </c:pt>
                <c:pt idx="57225">
                  <c:v>1.1574000000000001E-11</c:v>
                </c:pt>
                <c:pt idx="57226">
                  <c:v>1.1592E-11</c:v>
                </c:pt>
                <c:pt idx="57227">
                  <c:v>1.1608E-11</c:v>
                </c:pt>
                <c:pt idx="57228">
                  <c:v>1.1612E-11</c:v>
                </c:pt>
                <c:pt idx="57229">
                  <c:v>1.1618E-11</c:v>
                </c:pt>
                <c:pt idx="57230">
                  <c:v>1.1616999999999999E-11</c:v>
                </c:pt>
                <c:pt idx="57231">
                  <c:v>1.1619999999999999E-11</c:v>
                </c:pt>
                <c:pt idx="57232">
                  <c:v>1.1627E-11</c:v>
                </c:pt>
                <c:pt idx="57233">
                  <c:v>1.1635999999999999E-11</c:v>
                </c:pt>
                <c:pt idx="57234">
                  <c:v>1.1651E-11</c:v>
                </c:pt>
                <c:pt idx="57235">
                  <c:v>1.1674000000000001E-11</c:v>
                </c:pt>
                <c:pt idx="57236">
                  <c:v>1.1685E-11</c:v>
                </c:pt>
                <c:pt idx="57237">
                  <c:v>1.1695E-11</c:v>
                </c:pt>
                <c:pt idx="57238">
                  <c:v>1.1709E-11</c:v>
                </c:pt>
                <c:pt idx="57239">
                  <c:v>1.1731E-11</c:v>
                </c:pt>
                <c:pt idx="57240">
                  <c:v>1.1735999999999999E-11</c:v>
                </c:pt>
                <c:pt idx="57241">
                  <c:v>1.1755000000000001E-11</c:v>
                </c:pt>
                <c:pt idx="57242">
                  <c:v>1.177E-11</c:v>
                </c:pt>
                <c:pt idx="57243">
                  <c:v>1.1781000000000001E-11</c:v>
                </c:pt>
                <c:pt idx="57244">
                  <c:v>1.1796E-11</c:v>
                </c:pt>
                <c:pt idx="57245">
                  <c:v>1.1818E-11</c:v>
                </c:pt>
                <c:pt idx="57246">
                  <c:v>1.1827E-11</c:v>
                </c:pt>
                <c:pt idx="57247">
                  <c:v>1.1837E-11</c:v>
                </c:pt>
                <c:pt idx="57248">
                  <c:v>1.1855000000000001E-11</c:v>
                </c:pt>
                <c:pt idx="57249">
                  <c:v>1.1871000000000001E-11</c:v>
                </c:pt>
                <c:pt idx="57250">
                  <c:v>1.189E-11</c:v>
                </c:pt>
                <c:pt idx="57251">
                  <c:v>1.1899E-11</c:v>
                </c:pt>
                <c:pt idx="57252">
                  <c:v>1.1908E-11</c:v>
                </c:pt>
                <c:pt idx="57253">
                  <c:v>1.1916999999999999E-11</c:v>
                </c:pt>
                <c:pt idx="57254">
                  <c:v>1.1942000000000001E-11</c:v>
                </c:pt>
                <c:pt idx="57255">
                  <c:v>1.1952000000000001E-11</c:v>
                </c:pt>
                <c:pt idx="57256">
                  <c:v>1.1963E-11</c:v>
                </c:pt>
                <c:pt idx="57257">
                  <c:v>1.1987999999999999E-11</c:v>
                </c:pt>
                <c:pt idx="57258">
                  <c:v>1.1990999999999999E-11</c:v>
                </c:pt>
                <c:pt idx="57259">
                  <c:v>1.2000999999999999E-11</c:v>
                </c:pt>
                <c:pt idx="57260">
                  <c:v>1.2016999999999999E-11</c:v>
                </c:pt>
                <c:pt idx="57261">
                  <c:v>1.2042999999999999E-11</c:v>
                </c:pt>
                <c:pt idx="57262">
                  <c:v>1.2061E-11</c:v>
                </c:pt>
                <c:pt idx="57263">
                  <c:v>1.207E-11</c:v>
                </c:pt>
                <c:pt idx="57264">
                  <c:v>1.2083E-11</c:v>
                </c:pt>
                <c:pt idx="57265">
                  <c:v>1.2109E-11</c:v>
                </c:pt>
                <c:pt idx="57266">
                  <c:v>1.2122E-11</c:v>
                </c:pt>
                <c:pt idx="57267">
                  <c:v>1.2141E-11</c:v>
                </c:pt>
                <c:pt idx="57268">
                  <c:v>1.2151E-11</c:v>
                </c:pt>
                <c:pt idx="57269">
                  <c:v>1.2163E-11</c:v>
                </c:pt>
                <c:pt idx="57270">
                  <c:v>1.2186E-11</c:v>
                </c:pt>
                <c:pt idx="57271">
                  <c:v>1.2212E-11</c:v>
                </c:pt>
                <c:pt idx="57272">
                  <c:v>1.2225E-11</c:v>
                </c:pt>
                <c:pt idx="57273">
                  <c:v>1.2232999999999999E-11</c:v>
                </c:pt>
                <c:pt idx="57274">
                  <c:v>1.2258E-11</c:v>
                </c:pt>
                <c:pt idx="57275">
                  <c:v>1.2289E-11</c:v>
                </c:pt>
                <c:pt idx="57276">
                  <c:v>1.2306E-11</c:v>
                </c:pt>
                <c:pt idx="57277">
                  <c:v>1.2325E-11</c:v>
                </c:pt>
                <c:pt idx="57278">
                  <c:v>1.2328E-11</c:v>
                </c:pt>
                <c:pt idx="57279">
                  <c:v>1.2353E-11</c:v>
                </c:pt>
                <c:pt idx="57280">
                  <c:v>1.2381000000000001E-11</c:v>
                </c:pt>
                <c:pt idx="57281">
                  <c:v>1.2405E-11</c:v>
                </c:pt>
                <c:pt idx="57282">
                  <c:v>1.2415E-11</c:v>
                </c:pt>
                <c:pt idx="57283">
                  <c:v>1.2437E-11</c:v>
                </c:pt>
                <c:pt idx="57284">
                  <c:v>1.2452000000000001E-11</c:v>
                </c:pt>
                <c:pt idx="57285">
                  <c:v>1.2474999999999999E-11</c:v>
                </c:pt>
                <c:pt idx="57286">
                  <c:v>1.2496E-11</c:v>
                </c:pt>
                <c:pt idx="57287">
                  <c:v>1.2526000000000001E-11</c:v>
                </c:pt>
                <c:pt idx="57288">
                  <c:v>1.2548E-11</c:v>
                </c:pt>
                <c:pt idx="57289">
                  <c:v>1.2551E-11</c:v>
                </c:pt>
                <c:pt idx="57290">
                  <c:v>1.256E-11</c:v>
                </c:pt>
                <c:pt idx="57291">
                  <c:v>1.2577E-11</c:v>
                </c:pt>
                <c:pt idx="57292">
                  <c:v>1.26E-11</c:v>
                </c:pt>
                <c:pt idx="57293">
                  <c:v>1.2610999999999999E-11</c:v>
                </c:pt>
                <c:pt idx="57294">
                  <c:v>1.2612E-11</c:v>
                </c:pt>
                <c:pt idx="57295">
                  <c:v>1.2625E-11</c:v>
                </c:pt>
                <c:pt idx="57296">
                  <c:v>1.2641E-11</c:v>
                </c:pt>
                <c:pt idx="57297">
                  <c:v>1.2657E-11</c:v>
                </c:pt>
                <c:pt idx="57298">
                  <c:v>1.2673E-11</c:v>
                </c:pt>
                <c:pt idx="57299">
                  <c:v>1.2693E-11</c:v>
                </c:pt>
                <c:pt idx="57300">
                  <c:v>1.27E-11</c:v>
                </c:pt>
                <c:pt idx="57301">
                  <c:v>1.2712E-11</c:v>
                </c:pt>
                <c:pt idx="57302">
                  <c:v>1.2739999999999999E-11</c:v>
                </c:pt>
                <c:pt idx="57303">
                  <c:v>1.2768999999999999E-11</c:v>
                </c:pt>
                <c:pt idx="57304">
                  <c:v>1.2762000000000001E-11</c:v>
                </c:pt>
                <c:pt idx="57305">
                  <c:v>1.2779E-11</c:v>
                </c:pt>
                <c:pt idx="57306">
                  <c:v>1.2793E-11</c:v>
                </c:pt>
                <c:pt idx="57307">
                  <c:v>1.2820000000000001E-11</c:v>
                </c:pt>
                <c:pt idx="57308">
                  <c:v>1.2838E-11</c:v>
                </c:pt>
                <c:pt idx="57309">
                  <c:v>1.2855E-11</c:v>
                </c:pt>
                <c:pt idx="57310">
                  <c:v>1.2861E-11</c:v>
                </c:pt>
                <c:pt idx="57311">
                  <c:v>1.2873E-11</c:v>
                </c:pt>
                <c:pt idx="57312">
                  <c:v>1.2891000000000001E-11</c:v>
                </c:pt>
                <c:pt idx="57313">
                  <c:v>1.2926E-11</c:v>
                </c:pt>
                <c:pt idx="57314">
                  <c:v>1.2934E-11</c:v>
                </c:pt>
                <c:pt idx="57315">
                  <c:v>1.2954E-11</c:v>
                </c:pt>
                <c:pt idx="57316">
                  <c:v>1.2963E-11</c:v>
                </c:pt>
                <c:pt idx="57317">
                  <c:v>1.2977E-11</c:v>
                </c:pt>
                <c:pt idx="57318">
                  <c:v>1.2981000000000001E-11</c:v>
                </c:pt>
                <c:pt idx="57319">
                  <c:v>1.2994999999999999E-11</c:v>
                </c:pt>
                <c:pt idx="57320">
                  <c:v>1.3003E-11</c:v>
                </c:pt>
                <c:pt idx="57321">
                  <c:v>1.3025E-11</c:v>
                </c:pt>
                <c:pt idx="57322">
                  <c:v>1.3041E-11</c:v>
                </c:pt>
                <c:pt idx="57323">
                  <c:v>1.305E-11</c:v>
                </c:pt>
                <c:pt idx="57324">
                  <c:v>1.307E-11</c:v>
                </c:pt>
                <c:pt idx="57325">
                  <c:v>1.3084999999999999E-11</c:v>
                </c:pt>
                <c:pt idx="57326">
                  <c:v>1.3097999999999999E-11</c:v>
                </c:pt>
                <c:pt idx="57327">
                  <c:v>1.3107999999999999E-11</c:v>
                </c:pt>
                <c:pt idx="57328">
                  <c:v>1.3123999999999999E-11</c:v>
                </c:pt>
                <c:pt idx="57329">
                  <c:v>1.3142E-11</c:v>
                </c:pt>
                <c:pt idx="57330">
                  <c:v>1.3142999999999999E-11</c:v>
                </c:pt>
                <c:pt idx="57331">
                  <c:v>1.317E-11</c:v>
                </c:pt>
                <c:pt idx="57332">
                  <c:v>1.3175000000000001E-11</c:v>
                </c:pt>
                <c:pt idx="57333">
                  <c:v>1.3196E-11</c:v>
                </c:pt>
                <c:pt idx="57334">
                  <c:v>1.321E-11</c:v>
                </c:pt>
                <c:pt idx="57335">
                  <c:v>1.3230000000000001E-11</c:v>
                </c:pt>
                <c:pt idx="57336">
                  <c:v>1.3239999999999999E-11</c:v>
                </c:pt>
                <c:pt idx="57337">
                  <c:v>1.3242E-11</c:v>
                </c:pt>
                <c:pt idx="57338">
                  <c:v>1.3241E-11</c:v>
                </c:pt>
                <c:pt idx="57339">
                  <c:v>1.3257E-11</c:v>
                </c:pt>
                <c:pt idx="57340">
                  <c:v>1.3261E-11</c:v>
                </c:pt>
                <c:pt idx="57341">
                  <c:v>1.3284E-11</c:v>
                </c:pt>
                <c:pt idx="57342">
                  <c:v>1.3296E-11</c:v>
                </c:pt>
                <c:pt idx="57343">
                  <c:v>1.3310999999999999E-11</c:v>
                </c:pt>
                <c:pt idx="57344">
                  <c:v>1.3316E-11</c:v>
                </c:pt>
                <c:pt idx="57345">
                  <c:v>1.3334E-11</c:v>
                </c:pt>
                <c:pt idx="57346">
                  <c:v>1.3338E-11</c:v>
                </c:pt>
                <c:pt idx="57347">
                  <c:v>1.3363E-11</c:v>
                </c:pt>
                <c:pt idx="57348">
                  <c:v>1.3365999999999999E-11</c:v>
                </c:pt>
                <c:pt idx="57349">
                  <c:v>1.3372000000000001E-11</c:v>
                </c:pt>
                <c:pt idx="57350">
                  <c:v>1.3387E-11</c:v>
                </c:pt>
                <c:pt idx="57351">
                  <c:v>1.3391000000000001E-11</c:v>
                </c:pt>
                <c:pt idx="57352">
                  <c:v>1.3391999999999999E-11</c:v>
                </c:pt>
                <c:pt idx="57353">
                  <c:v>1.3407000000000001E-11</c:v>
                </c:pt>
                <c:pt idx="57354">
                  <c:v>1.341E-11</c:v>
                </c:pt>
                <c:pt idx="57355">
                  <c:v>1.3406E-11</c:v>
                </c:pt>
                <c:pt idx="57356">
                  <c:v>1.3417000000000001E-11</c:v>
                </c:pt>
                <c:pt idx="57357">
                  <c:v>1.3429E-11</c:v>
                </c:pt>
                <c:pt idx="57358">
                  <c:v>1.3420999999999999E-11</c:v>
                </c:pt>
                <c:pt idx="57359">
                  <c:v>1.3430000000000001E-11</c:v>
                </c:pt>
                <c:pt idx="57360">
                  <c:v>1.3434E-11</c:v>
                </c:pt>
                <c:pt idx="57361">
                  <c:v>1.3442E-11</c:v>
                </c:pt>
                <c:pt idx="57362">
                  <c:v>1.3452E-11</c:v>
                </c:pt>
                <c:pt idx="57363">
                  <c:v>1.3458E-11</c:v>
                </c:pt>
                <c:pt idx="57364">
                  <c:v>1.346E-11</c:v>
                </c:pt>
                <c:pt idx="57365">
                  <c:v>1.346E-11</c:v>
                </c:pt>
                <c:pt idx="57366">
                  <c:v>1.3465999999999999E-11</c:v>
                </c:pt>
                <c:pt idx="57367">
                  <c:v>1.3483E-11</c:v>
                </c:pt>
                <c:pt idx="57368">
                  <c:v>1.3485000000000001E-11</c:v>
                </c:pt>
                <c:pt idx="57369">
                  <c:v>1.3491999999999999E-11</c:v>
                </c:pt>
                <c:pt idx="57370">
                  <c:v>1.3502E-11</c:v>
                </c:pt>
                <c:pt idx="57371">
                  <c:v>1.3510999999999999E-11</c:v>
                </c:pt>
                <c:pt idx="57372">
                  <c:v>1.3509E-11</c:v>
                </c:pt>
                <c:pt idx="57373">
                  <c:v>1.3520000000000001E-11</c:v>
                </c:pt>
                <c:pt idx="57374">
                  <c:v>1.3526E-11</c:v>
                </c:pt>
                <c:pt idx="57375">
                  <c:v>1.3533000000000001E-11</c:v>
                </c:pt>
                <c:pt idx="57376">
                  <c:v>1.3539999999999999E-11</c:v>
                </c:pt>
                <c:pt idx="57377">
                  <c:v>1.3551E-11</c:v>
                </c:pt>
                <c:pt idx="57378">
                  <c:v>1.3554E-11</c:v>
                </c:pt>
                <c:pt idx="57379">
                  <c:v>1.3562999999999999E-11</c:v>
                </c:pt>
                <c:pt idx="57380">
                  <c:v>1.3565E-11</c:v>
                </c:pt>
                <c:pt idx="57381">
                  <c:v>1.3573E-11</c:v>
                </c:pt>
                <c:pt idx="57382">
                  <c:v>1.3573E-11</c:v>
                </c:pt>
                <c:pt idx="57383">
                  <c:v>1.357E-11</c:v>
                </c:pt>
                <c:pt idx="57384">
                  <c:v>1.3571E-11</c:v>
                </c:pt>
                <c:pt idx="57385">
                  <c:v>1.3584E-11</c:v>
                </c:pt>
                <c:pt idx="57386">
                  <c:v>1.3586E-11</c:v>
                </c:pt>
                <c:pt idx="57387">
                  <c:v>1.3593E-11</c:v>
                </c:pt>
                <c:pt idx="57388">
                  <c:v>1.3578999999999999E-11</c:v>
                </c:pt>
                <c:pt idx="57389">
                  <c:v>1.3581E-11</c:v>
                </c:pt>
                <c:pt idx="57390">
                  <c:v>1.3584E-11</c:v>
                </c:pt>
                <c:pt idx="57391">
                  <c:v>1.359E-11</c:v>
                </c:pt>
                <c:pt idx="57392">
                  <c:v>1.3588000000000001E-11</c:v>
                </c:pt>
                <c:pt idx="57393">
                  <c:v>1.3587E-11</c:v>
                </c:pt>
                <c:pt idx="57394">
                  <c:v>1.3584E-11</c:v>
                </c:pt>
                <c:pt idx="57395">
                  <c:v>1.3576E-11</c:v>
                </c:pt>
                <c:pt idx="57396">
                  <c:v>1.3581E-11</c:v>
                </c:pt>
                <c:pt idx="57397">
                  <c:v>1.3585000000000001E-11</c:v>
                </c:pt>
                <c:pt idx="57398">
                  <c:v>1.3594E-11</c:v>
                </c:pt>
                <c:pt idx="57399">
                  <c:v>1.3603E-11</c:v>
                </c:pt>
                <c:pt idx="57400">
                  <c:v>1.3612E-11</c:v>
                </c:pt>
                <c:pt idx="57401">
                  <c:v>1.3616E-11</c:v>
                </c:pt>
                <c:pt idx="57402">
                  <c:v>1.3610999999999999E-11</c:v>
                </c:pt>
                <c:pt idx="57403">
                  <c:v>1.3620000000000001E-11</c:v>
                </c:pt>
                <c:pt idx="57404">
                  <c:v>1.3628E-11</c:v>
                </c:pt>
                <c:pt idx="57405">
                  <c:v>1.3628E-11</c:v>
                </c:pt>
                <c:pt idx="57406">
                  <c:v>1.3623999999999999E-11</c:v>
                </c:pt>
                <c:pt idx="57407">
                  <c:v>1.3631E-11</c:v>
                </c:pt>
                <c:pt idx="57408">
                  <c:v>1.3622E-11</c:v>
                </c:pt>
                <c:pt idx="57409">
                  <c:v>1.3635E-11</c:v>
                </c:pt>
                <c:pt idx="57410">
                  <c:v>1.3618E-11</c:v>
                </c:pt>
                <c:pt idx="57411">
                  <c:v>1.3619E-11</c:v>
                </c:pt>
                <c:pt idx="57412">
                  <c:v>1.3620000000000001E-11</c:v>
                </c:pt>
                <c:pt idx="57413">
                  <c:v>1.3626E-11</c:v>
                </c:pt>
                <c:pt idx="57414">
                  <c:v>1.3623999999999999E-11</c:v>
                </c:pt>
                <c:pt idx="57415">
                  <c:v>1.3610999999999999E-11</c:v>
                </c:pt>
                <c:pt idx="57416">
                  <c:v>1.3612E-11</c:v>
                </c:pt>
                <c:pt idx="57417">
                  <c:v>1.3627000000000001E-11</c:v>
                </c:pt>
                <c:pt idx="57418">
                  <c:v>1.3625E-11</c:v>
                </c:pt>
                <c:pt idx="57419">
                  <c:v>1.3620000000000001E-11</c:v>
                </c:pt>
                <c:pt idx="57420">
                  <c:v>1.3604999999999999E-11</c:v>
                </c:pt>
                <c:pt idx="57421">
                  <c:v>1.36E-11</c:v>
                </c:pt>
                <c:pt idx="57422">
                  <c:v>1.3599E-11</c:v>
                </c:pt>
                <c:pt idx="57423">
                  <c:v>1.3603E-11</c:v>
                </c:pt>
                <c:pt idx="57424">
                  <c:v>1.3597E-11</c:v>
                </c:pt>
                <c:pt idx="57425">
                  <c:v>1.3597999999999999E-11</c:v>
                </c:pt>
                <c:pt idx="57426">
                  <c:v>1.3594E-11</c:v>
                </c:pt>
                <c:pt idx="57427">
                  <c:v>1.3581999999999999E-11</c:v>
                </c:pt>
                <c:pt idx="57428">
                  <c:v>1.3584E-11</c:v>
                </c:pt>
                <c:pt idx="57429">
                  <c:v>1.3593E-11</c:v>
                </c:pt>
                <c:pt idx="57430">
                  <c:v>1.357E-11</c:v>
                </c:pt>
                <c:pt idx="57431">
                  <c:v>1.3568E-11</c:v>
                </c:pt>
                <c:pt idx="57432">
                  <c:v>1.3554E-11</c:v>
                </c:pt>
                <c:pt idx="57433">
                  <c:v>1.3552999999999999E-11</c:v>
                </c:pt>
                <c:pt idx="57434">
                  <c:v>1.3549999999999999E-11</c:v>
                </c:pt>
                <c:pt idx="57435">
                  <c:v>1.3533999999999999E-11</c:v>
                </c:pt>
                <c:pt idx="57436">
                  <c:v>1.3519E-11</c:v>
                </c:pt>
                <c:pt idx="57437">
                  <c:v>1.3518E-11</c:v>
                </c:pt>
                <c:pt idx="57438">
                  <c:v>1.3505E-11</c:v>
                </c:pt>
                <c:pt idx="57439">
                  <c:v>1.349E-11</c:v>
                </c:pt>
                <c:pt idx="57440">
                  <c:v>1.3481999999999999E-11</c:v>
                </c:pt>
                <c:pt idx="57441">
                  <c:v>1.3478000000000001E-11</c:v>
                </c:pt>
                <c:pt idx="57442">
                  <c:v>1.3476E-11</c:v>
                </c:pt>
                <c:pt idx="57443">
                  <c:v>1.3477E-11</c:v>
                </c:pt>
                <c:pt idx="57444">
                  <c:v>1.3462000000000001E-11</c:v>
                </c:pt>
                <c:pt idx="57445">
                  <c:v>1.3462000000000001E-11</c:v>
                </c:pt>
                <c:pt idx="57446">
                  <c:v>1.3447E-11</c:v>
                </c:pt>
                <c:pt idx="57447">
                  <c:v>1.3439999999999999E-11</c:v>
                </c:pt>
                <c:pt idx="57448">
                  <c:v>1.3412E-11</c:v>
                </c:pt>
                <c:pt idx="57449">
                  <c:v>1.3407000000000001E-11</c:v>
                </c:pt>
                <c:pt idx="57450">
                  <c:v>1.3388000000000001E-11</c:v>
                </c:pt>
                <c:pt idx="57451">
                  <c:v>1.3376E-11</c:v>
                </c:pt>
                <c:pt idx="57452">
                  <c:v>1.3349999999999999E-11</c:v>
                </c:pt>
                <c:pt idx="57453">
                  <c:v>1.3349000000000001E-11</c:v>
                </c:pt>
                <c:pt idx="57454">
                  <c:v>1.3336999999999999E-11</c:v>
                </c:pt>
                <c:pt idx="57455">
                  <c:v>1.3326999999999999E-11</c:v>
                </c:pt>
                <c:pt idx="57456">
                  <c:v>1.3318E-11</c:v>
                </c:pt>
                <c:pt idx="57457">
                  <c:v>1.3316E-11</c:v>
                </c:pt>
                <c:pt idx="57458">
                  <c:v>1.3309E-11</c:v>
                </c:pt>
                <c:pt idx="57459">
                  <c:v>1.3296E-11</c:v>
                </c:pt>
                <c:pt idx="57460">
                  <c:v>1.3275000000000001E-11</c:v>
                </c:pt>
                <c:pt idx="57461">
                  <c:v>1.3265999999999999E-11</c:v>
                </c:pt>
                <c:pt idx="57462">
                  <c:v>1.3244E-11</c:v>
                </c:pt>
                <c:pt idx="57463">
                  <c:v>1.3229E-11</c:v>
                </c:pt>
                <c:pt idx="57464">
                  <c:v>1.3219E-11</c:v>
                </c:pt>
                <c:pt idx="57465">
                  <c:v>1.3213999999999999E-11</c:v>
                </c:pt>
                <c:pt idx="57466">
                  <c:v>1.3196E-11</c:v>
                </c:pt>
                <c:pt idx="57467">
                  <c:v>1.3194999999999999E-11</c:v>
                </c:pt>
                <c:pt idx="57468">
                  <c:v>1.3184E-11</c:v>
                </c:pt>
                <c:pt idx="57469">
                  <c:v>1.3184999999999999E-11</c:v>
                </c:pt>
                <c:pt idx="57470">
                  <c:v>1.3162000000000001E-11</c:v>
                </c:pt>
                <c:pt idx="57471">
                  <c:v>1.3157E-11</c:v>
                </c:pt>
                <c:pt idx="57472">
                  <c:v>1.3144E-11</c:v>
                </c:pt>
                <c:pt idx="57473">
                  <c:v>1.3138E-11</c:v>
                </c:pt>
                <c:pt idx="57474">
                  <c:v>1.3113E-11</c:v>
                </c:pt>
                <c:pt idx="57475">
                  <c:v>1.3102E-11</c:v>
                </c:pt>
                <c:pt idx="57476">
                  <c:v>1.3077E-11</c:v>
                </c:pt>
                <c:pt idx="57477">
                  <c:v>1.3064E-11</c:v>
                </c:pt>
                <c:pt idx="57478">
                  <c:v>1.3042E-11</c:v>
                </c:pt>
                <c:pt idx="57479">
                  <c:v>1.3019E-11</c:v>
                </c:pt>
                <c:pt idx="57480">
                  <c:v>1.2997E-11</c:v>
                </c:pt>
                <c:pt idx="57481">
                  <c:v>1.2983E-11</c:v>
                </c:pt>
                <c:pt idx="57482">
                  <c:v>1.2964E-11</c:v>
                </c:pt>
                <c:pt idx="57483">
                  <c:v>1.2961E-11</c:v>
                </c:pt>
                <c:pt idx="57484">
                  <c:v>1.2952999999999999E-11</c:v>
                </c:pt>
                <c:pt idx="57485">
                  <c:v>1.2932E-11</c:v>
                </c:pt>
                <c:pt idx="57486">
                  <c:v>1.2913E-11</c:v>
                </c:pt>
                <c:pt idx="57487">
                  <c:v>1.2910000000000001E-11</c:v>
                </c:pt>
                <c:pt idx="57488">
                  <c:v>1.2892E-11</c:v>
                </c:pt>
                <c:pt idx="57489">
                  <c:v>1.288E-11</c:v>
                </c:pt>
                <c:pt idx="57490">
                  <c:v>1.2858999999999999E-11</c:v>
                </c:pt>
                <c:pt idx="57491">
                  <c:v>1.2855999999999999E-11</c:v>
                </c:pt>
                <c:pt idx="57492">
                  <c:v>1.2838E-11</c:v>
                </c:pt>
                <c:pt idx="57493">
                  <c:v>1.2821E-11</c:v>
                </c:pt>
                <c:pt idx="57494">
                  <c:v>1.2806E-11</c:v>
                </c:pt>
                <c:pt idx="57495">
                  <c:v>1.2793E-11</c:v>
                </c:pt>
                <c:pt idx="57496">
                  <c:v>1.2783E-11</c:v>
                </c:pt>
                <c:pt idx="57497">
                  <c:v>1.2768000000000001E-11</c:v>
                </c:pt>
                <c:pt idx="57498">
                  <c:v>1.2749000000000001E-11</c:v>
                </c:pt>
                <c:pt idx="57499">
                  <c:v>1.2745E-11</c:v>
                </c:pt>
                <c:pt idx="57500">
                  <c:v>1.2725E-11</c:v>
                </c:pt>
                <c:pt idx="57501">
                  <c:v>1.2712E-11</c:v>
                </c:pt>
                <c:pt idx="57502">
                  <c:v>1.2681999999999999E-11</c:v>
                </c:pt>
                <c:pt idx="57503">
                  <c:v>1.2681999999999999E-11</c:v>
                </c:pt>
                <c:pt idx="57504">
                  <c:v>1.2687999999999999E-11</c:v>
                </c:pt>
                <c:pt idx="57505">
                  <c:v>1.2666E-11</c:v>
                </c:pt>
                <c:pt idx="57506">
                  <c:v>1.2644E-11</c:v>
                </c:pt>
                <c:pt idx="57507">
                  <c:v>1.2618E-11</c:v>
                </c:pt>
                <c:pt idx="57508">
                  <c:v>1.2610999999999999E-11</c:v>
                </c:pt>
                <c:pt idx="57509">
                  <c:v>1.2609E-11</c:v>
                </c:pt>
                <c:pt idx="57510">
                  <c:v>1.2586E-11</c:v>
                </c:pt>
                <c:pt idx="57511">
                  <c:v>1.2574999999999999E-11</c:v>
                </c:pt>
                <c:pt idx="57512">
                  <c:v>1.2561E-11</c:v>
                </c:pt>
                <c:pt idx="57513">
                  <c:v>1.2542E-11</c:v>
                </c:pt>
                <c:pt idx="57514">
                  <c:v>1.2532E-11</c:v>
                </c:pt>
                <c:pt idx="57515">
                  <c:v>1.2513999999999999E-11</c:v>
                </c:pt>
                <c:pt idx="57516">
                  <c:v>1.2495E-11</c:v>
                </c:pt>
                <c:pt idx="57517">
                  <c:v>1.248E-11</c:v>
                </c:pt>
                <c:pt idx="57518">
                  <c:v>1.2465000000000001E-11</c:v>
                </c:pt>
                <c:pt idx="57519">
                  <c:v>1.2451E-11</c:v>
                </c:pt>
                <c:pt idx="57520">
                  <c:v>1.2437E-11</c:v>
                </c:pt>
                <c:pt idx="57521">
                  <c:v>1.2439000000000001E-11</c:v>
                </c:pt>
                <c:pt idx="57522">
                  <c:v>1.2415E-11</c:v>
                </c:pt>
                <c:pt idx="57523">
                  <c:v>1.2397000000000001E-11</c:v>
                </c:pt>
                <c:pt idx="57524">
                  <c:v>1.2371999999999999E-11</c:v>
                </c:pt>
                <c:pt idx="57525">
                  <c:v>1.2358E-11</c:v>
                </c:pt>
                <c:pt idx="57526">
                  <c:v>1.235E-11</c:v>
                </c:pt>
                <c:pt idx="57527">
                  <c:v>1.2342999999999999E-11</c:v>
                </c:pt>
                <c:pt idx="57528">
                  <c:v>1.2335E-11</c:v>
                </c:pt>
                <c:pt idx="57529">
                  <c:v>1.2319E-11</c:v>
                </c:pt>
                <c:pt idx="57530">
                  <c:v>1.2300999999999999E-11</c:v>
                </c:pt>
                <c:pt idx="57531">
                  <c:v>1.2289E-11</c:v>
                </c:pt>
                <c:pt idx="57532">
                  <c:v>1.2271999999999999E-11</c:v>
                </c:pt>
                <c:pt idx="57533">
                  <c:v>1.2257E-11</c:v>
                </c:pt>
                <c:pt idx="57534">
                  <c:v>1.2236000000000001E-11</c:v>
                </c:pt>
                <c:pt idx="57535">
                  <c:v>1.2213000000000001E-11</c:v>
                </c:pt>
                <c:pt idx="57536">
                  <c:v>1.2189E-11</c:v>
                </c:pt>
                <c:pt idx="57537">
                  <c:v>1.2184000000000001E-11</c:v>
                </c:pt>
                <c:pt idx="57538">
                  <c:v>1.2171999999999999E-11</c:v>
                </c:pt>
                <c:pt idx="57539">
                  <c:v>1.2165000000000001E-11</c:v>
                </c:pt>
                <c:pt idx="57540">
                  <c:v>1.2158E-11</c:v>
                </c:pt>
                <c:pt idx="57541">
                  <c:v>1.2155999999999999E-11</c:v>
                </c:pt>
                <c:pt idx="57542">
                  <c:v>1.214E-11</c:v>
                </c:pt>
                <c:pt idx="57543">
                  <c:v>1.2135E-11</c:v>
                </c:pt>
                <c:pt idx="57544">
                  <c:v>1.2111E-11</c:v>
                </c:pt>
                <c:pt idx="57545">
                  <c:v>1.2110000000000001E-11</c:v>
                </c:pt>
                <c:pt idx="57546">
                  <c:v>1.2106999999999999E-11</c:v>
                </c:pt>
                <c:pt idx="57547">
                  <c:v>1.2098E-11</c:v>
                </c:pt>
                <c:pt idx="57548">
                  <c:v>1.2082E-11</c:v>
                </c:pt>
                <c:pt idx="57549">
                  <c:v>1.208E-11</c:v>
                </c:pt>
                <c:pt idx="57550">
                  <c:v>1.2053E-11</c:v>
                </c:pt>
                <c:pt idx="57551">
                  <c:v>1.2055000000000001E-11</c:v>
                </c:pt>
                <c:pt idx="57552">
                  <c:v>1.2047E-11</c:v>
                </c:pt>
                <c:pt idx="57553">
                  <c:v>1.205E-11</c:v>
                </c:pt>
                <c:pt idx="57554">
                  <c:v>1.204E-11</c:v>
                </c:pt>
                <c:pt idx="57555">
                  <c:v>1.2035E-11</c:v>
                </c:pt>
                <c:pt idx="57556">
                  <c:v>1.2022E-11</c:v>
                </c:pt>
                <c:pt idx="57557">
                  <c:v>1.2029000000000001E-11</c:v>
                </c:pt>
                <c:pt idx="57558">
                  <c:v>1.2010000000000001E-11</c:v>
                </c:pt>
                <c:pt idx="57559">
                  <c:v>1.2010000000000001E-11</c:v>
                </c:pt>
                <c:pt idx="57560">
                  <c:v>1.1987999999999999E-11</c:v>
                </c:pt>
                <c:pt idx="57561">
                  <c:v>1.1983E-11</c:v>
                </c:pt>
                <c:pt idx="57562">
                  <c:v>1.1974999999999999E-11</c:v>
                </c:pt>
                <c:pt idx="57563">
                  <c:v>1.1971000000000001E-11</c:v>
                </c:pt>
                <c:pt idx="57564">
                  <c:v>1.1967E-11</c:v>
                </c:pt>
                <c:pt idx="57565">
                  <c:v>1.1958999999999999E-11</c:v>
                </c:pt>
                <c:pt idx="57566">
                  <c:v>1.1958000000000001E-11</c:v>
                </c:pt>
                <c:pt idx="57567">
                  <c:v>1.1951E-11</c:v>
                </c:pt>
                <c:pt idx="57568">
                  <c:v>1.1938E-11</c:v>
                </c:pt>
                <c:pt idx="57569">
                  <c:v>1.1942999999999999E-11</c:v>
                </c:pt>
                <c:pt idx="57570">
                  <c:v>1.1935999999999999E-11</c:v>
                </c:pt>
                <c:pt idx="57571">
                  <c:v>1.1927E-11</c:v>
                </c:pt>
                <c:pt idx="57572">
                  <c:v>1.1919999999999999E-11</c:v>
                </c:pt>
                <c:pt idx="57573">
                  <c:v>1.1914E-11</c:v>
                </c:pt>
                <c:pt idx="57574">
                  <c:v>1.1906999999999999E-11</c:v>
                </c:pt>
                <c:pt idx="57575">
                  <c:v>1.1908E-11</c:v>
                </c:pt>
                <c:pt idx="57576">
                  <c:v>1.1911E-11</c:v>
                </c:pt>
                <c:pt idx="57577">
                  <c:v>1.1895E-11</c:v>
                </c:pt>
                <c:pt idx="57578">
                  <c:v>1.1899E-11</c:v>
                </c:pt>
                <c:pt idx="57579">
                  <c:v>1.1903E-11</c:v>
                </c:pt>
                <c:pt idx="57580">
                  <c:v>1.1887000000000001E-11</c:v>
                </c:pt>
                <c:pt idx="57581">
                  <c:v>1.1877E-11</c:v>
                </c:pt>
                <c:pt idx="57582">
                  <c:v>1.1871000000000001E-11</c:v>
                </c:pt>
                <c:pt idx="57583">
                  <c:v>1.1885E-11</c:v>
                </c:pt>
                <c:pt idx="57584">
                  <c:v>1.1874999999999999E-11</c:v>
                </c:pt>
                <c:pt idx="57585">
                  <c:v>1.1871000000000001E-11</c:v>
                </c:pt>
                <c:pt idx="57586">
                  <c:v>1.1868000000000001E-11</c:v>
                </c:pt>
                <c:pt idx="57587">
                  <c:v>1.1874E-11</c:v>
                </c:pt>
                <c:pt idx="57588">
                  <c:v>1.1874999999999999E-11</c:v>
                </c:pt>
                <c:pt idx="57589">
                  <c:v>1.1871999999999999E-11</c:v>
                </c:pt>
                <c:pt idx="57590">
                  <c:v>1.1877999999999999E-11</c:v>
                </c:pt>
                <c:pt idx="57591">
                  <c:v>1.1889E-11</c:v>
                </c:pt>
                <c:pt idx="57592">
                  <c:v>1.1887999999999999E-11</c:v>
                </c:pt>
                <c:pt idx="57593">
                  <c:v>1.1879E-11</c:v>
                </c:pt>
                <c:pt idx="57594">
                  <c:v>1.1877999999999999E-11</c:v>
                </c:pt>
                <c:pt idx="57595">
                  <c:v>1.188E-11</c:v>
                </c:pt>
                <c:pt idx="57596">
                  <c:v>1.1881000000000001E-11</c:v>
                </c:pt>
                <c:pt idx="57597">
                  <c:v>1.1887999999999999E-11</c:v>
                </c:pt>
                <c:pt idx="57598">
                  <c:v>1.1884000000000001E-11</c:v>
                </c:pt>
                <c:pt idx="57599">
                  <c:v>1.1886E-11</c:v>
                </c:pt>
                <c:pt idx="57600">
                  <c:v>1.1896E-11</c:v>
                </c:pt>
                <c:pt idx="57601">
                  <c:v>1.1916000000000001E-11</c:v>
                </c:pt>
                <c:pt idx="57602">
                  <c:v>1.1916000000000001E-11</c:v>
                </c:pt>
                <c:pt idx="57603">
                  <c:v>1.1922E-11</c:v>
                </c:pt>
                <c:pt idx="57604">
                  <c:v>1.1921E-11</c:v>
                </c:pt>
                <c:pt idx="57605">
                  <c:v>1.1924E-11</c:v>
                </c:pt>
                <c:pt idx="57606">
                  <c:v>1.1919999999999999E-11</c:v>
                </c:pt>
                <c:pt idx="57607">
                  <c:v>1.1916999999999999E-11</c:v>
                </c:pt>
                <c:pt idx="57608">
                  <c:v>1.1919999999999999E-11</c:v>
                </c:pt>
                <c:pt idx="57609">
                  <c:v>1.1925E-11</c:v>
                </c:pt>
                <c:pt idx="57610">
                  <c:v>1.1929999999999999E-11</c:v>
                </c:pt>
                <c:pt idx="57611">
                  <c:v>1.1948E-11</c:v>
                </c:pt>
                <c:pt idx="57612">
                  <c:v>1.1944E-11</c:v>
                </c:pt>
                <c:pt idx="57613">
                  <c:v>1.1948E-11</c:v>
                </c:pt>
                <c:pt idx="57614">
                  <c:v>1.1944E-11</c:v>
                </c:pt>
                <c:pt idx="57615">
                  <c:v>1.1951E-11</c:v>
                </c:pt>
                <c:pt idx="57616">
                  <c:v>1.1953E-11</c:v>
                </c:pt>
                <c:pt idx="57617">
                  <c:v>1.1967E-11</c:v>
                </c:pt>
                <c:pt idx="57618">
                  <c:v>1.1984000000000001E-11</c:v>
                </c:pt>
                <c:pt idx="57619">
                  <c:v>1.199E-11</c:v>
                </c:pt>
                <c:pt idx="57620">
                  <c:v>1.1992E-11</c:v>
                </c:pt>
                <c:pt idx="57621">
                  <c:v>1.2016E-11</c:v>
                </c:pt>
                <c:pt idx="57622">
                  <c:v>1.2023000000000001E-11</c:v>
                </c:pt>
                <c:pt idx="57623">
                  <c:v>1.204E-11</c:v>
                </c:pt>
                <c:pt idx="57624">
                  <c:v>1.2044E-11</c:v>
                </c:pt>
                <c:pt idx="57625">
                  <c:v>1.2061999999999999E-11</c:v>
                </c:pt>
                <c:pt idx="57626">
                  <c:v>1.2074E-11</c:v>
                </c:pt>
                <c:pt idx="57627">
                  <c:v>1.2092E-11</c:v>
                </c:pt>
                <c:pt idx="57628">
                  <c:v>1.2093E-11</c:v>
                </c:pt>
                <c:pt idx="57629">
                  <c:v>1.2098E-11</c:v>
                </c:pt>
                <c:pt idx="57630">
                  <c:v>1.2100000000000001E-11</c:v>
                </c:pt>
                <c:pt idx="57631">
                  <c:v>1.2127E-11</c:v>
                </c:pt>
                <c:pt idx="57632">
                  <c:v>1.2134E-11</c:v>
                </c:pt>
                <c:pt idx="57633">
                  <c:v>1.2139000000000001E-11</c:v>
                </c:pt>
                <c:pt idx="57634">
                  <c:v>1.2142999999999999E-11</c:v>
                </c:pt>
                <c:pt idx="57635">
                  <c:v>1.2142999999999999E-11</c:v>
                </c:pt>
                <c:pt idx="57636">
                  <c:v>1.2166E-11</c:v>
                </c:pt>
                <c:pt idx="57637">
                  <c:v>1.2174999999999999E-11</c:v>
                </c:pt>
                <c:pt idx="57638">
                  <c:v>1.2183E-11</c:v>
                </c:pt>
                <c:pt idx="57639">
                  <c:v>1.2200000000000001E-11</c:v>
                </c:pt>
                <c:pt idx="57640">
                  <c:v>1.2209E-11</c:v>
                </c:pt>
                <c:pt idx="57641">
                  <c:v>1.2213000000000001E-11</c:v>
                </c:pt>
                <c:pt idx="57642">
                  <c:v>1.2232E-11</c:v>
                </c:pt>
                <c:pt idx="57643">
                  <c:v>1.224E-11</c:v>
                </c:pt>
                <c:pt idx="57644">
                  <c:v>1.2247E-11</c:v>
                </c:pt>
                <c:pt idx="57645">
                  <c:v>1.2269E-11</c:v>
                </c:pt>
                <c:pt idx="57646">
                  <c:v>1.2283E-11</c:v>
                </c:pt>
                <c:pt idx="57647">
                  <c:v>1.2300999999999999E-11</c:v>
                </c:pt>
                <c:pt idx="57648">
                  <c:v>1.2306E-11</c:v>
                </c:pt>
                <c:pt idx="57649">
                  <c:v>1.2323000000000001E-11</c:v>
                </c:pt>
                <c:pt idx="57650">
                  <c:v>1.2331E-11</c:v>
                </c:pt>
                <c:pt idx="57651">
                  <c:v>1.2341E-11</c:v>
                </c:pt>
                <c:pt idx="57652">
                  <c:v>1.236E-11</c:v>
                </c:pt>
                <c:pt idx="57653">
                  <c:v>1.238E-11</c:v>
                </c:pt>
                <c:pt idx="57654">
                  <c:v>1.2387E-11</c:v>
                </c:pt>
                <c:pt idx="57655">
                  <c:v>1.2413000000000001E-11</c:v>
                </c:pt>
                <c:pt idx="57656">
                  <c:v>1.2420000000000001E-11</c:v>
                </c:pt>
                <c:pt idx="57657">
                  <c:v>1.2444E-11</c:v>
                </c:pt>
                <c:pt idx="57658">
                  <c:v>1.2442999999999999E-11</c:v>
                </c:pt>
                <c:pt idx="57659">
                  <c:v>1.2464E-11</c:v>
                </c:pt>
                <c:pt idx="57660">
                  <c:v>1.2471E-11</c:v>
                </c:pt>
                <c:pt idx="57661">
                  <c:v>1.2467E-11</c:v>
                </c:pt>
                <c:pt idx="57662">
                  <c:v>1.2489E-11</c:v>
                </c:pt>
                <c:pt idx="57663">
                  <c:v>1.2516999999999999E-11</c:v>
                </c:pt>
                <c:pt idx="57664">
                  <c:v>1.2521E-11</c:v>
                </c:pt>
                <c:pt idx="57665">
                  <c:v>1.2539999999999999E-11</c:v>
                </c:pt>
                <c:pt idx="57666">
                  <c:v>1.2551E-11</c:v>
                </c:pt>
                <c:pt idx="57667">
                  <c:v>1.2571999999999999E-11</c:v>
                </c:pt>
                <c:pt idx="57668">
                  <c:v>1.2568000000000001E-11</c:v>
                </c:pt>
                <c:pt idx="57669">
                  <c:v>1.2595E-11</c:v>
                </c:pt>
                <c:pt idx="57670">
                  <c:v>1.2616999999999999E-11</c:v>
                </c:pt>
                <c:pt idx="57671">
                  <c:v>1.2642E-11</c:v>
                </c:pt>
                <c:pt idx="57672">
                  <c:v>1.2639000000000001E-11</c:v>
                </c:pt>
                <c:pt idx="57673">
                  <c:v>1.2662000000000001E-11</c:v>
                </c:pt>
                <c:pt idx="57674">
                  <c:v>1.2667E-11</c:v>
                </c:pt>
                <c:pt idx="57675">
                  <c:v>1.2684999999999999E-11</c:v>
                </c:pt>
                <c:pt idx="57676">
                  <c:v>1.2700999999999999E-11</c:v>
                </c:pt>
                <c:pt idx="57677">
                  <c:v>1.2726999999999999E-11</c:v>
                </c:pt>
                <c:pt idx="57678">
                  <c:v>1.2745999999999999E-11</c:v>
                </c:pt>
                <c:pt idx="57679">
                  <c:v>1.2771E-11</c:v>
                </c:pt>
                <c:pt idx="57680">
                  <c:v>1.2775000000000001E-11</c:v>
                </c:pt>
                <c:pt idx="57681">
                  <c:v>1.2803E-11</c:v>
                </c:pt>
                <c:pt idx="57682">
                  <c:v>1.2813999999999999E-11</c:v>
                </c:pt>
                <c:pt idx="57683">
                  <c:v>1.2826999999999999E-11</c:v>
                </c:pt>
                <c:pt idx="57684">
                  <c:v>1.2836000000000001E-11</c:v>
                </c:pt>
                <c:pt idx="57685">
                  <c:v>1.2849000000000001E-11</c:v>
                </c:pt>
                <c:pt idx="57686">
                  <c:v>1.2855E-11</c:v>
                </c:pt>
                <c:pt idx="57687">
                  <c:v>1.2865000000000001E-11</c:v>
                </c:pt>
                <c:pt idx="57688">
                  <c:v>1.2884999999999999E-11</c:v>
                </c:pt>
                <c:pt idx="57689">
                  <c:v>1.2910000000000001E-11</c:v>
                </c:pt>
                <c:pt idx="57690">
                  <c:v>1.2925E-11</c:v>
                </c:pt>
                <c:pt idx="57691">
                  <c:v>1.2945E-11</c:v>
                </c:pt>
                <c:pt idx="57692">
                  <c:v>1.2963E-11</c:v>
                </c:pt>
                <c:pt idx="57693">
                  <c:v>1.2978000000000001E-11</c:v>
                </c:pt>
                <c:pt idx="57694">
                  <c:v>1.2999E-11</c:v>
                </c:pt>
                <c:pt idx="57695">
                  <c:v>1.3010000000000001E-11</c:v>
                </c:pt>
                <c:pt idx="57696">
                  <c:v>1.3023000000000001E-11</c:v>
                </c:pt>
                <c:pt idx="57697">
                  <c:v>1.3041E-11</c:v>
                </c:pt>
                <c:pt idx="57698">
                  <c:v>1.306E-11</c:v>
                </c:pt>
                <c:pt idx="57699">
                  <c:v>1.3086E-11</c:v>
                </c:pt>
                <c:pt idx="57700">
                  <c:v>1.3094000000000001E-11</c:v>
                </c:pt>
                <c:pt idx="57701">
                  <c:v>1.3097E-11</c:v>
                </c:pt>
                <c:pt idx="57702">
                  <c:v>1.3126999999999999E-11</c:v>
                </c:pt>
                <c:pt idx="57703">
                  <c:v>1.3151E-11</c:v>
                </c:pt>
                <c:pt idx="57704">
                  <c:v>1.3167E-11</c:v>
                </c:pt>
                <c:pt idx="57705">
                  <c:v>1.3202E-11</c:v>
                </c:pt>
                <c:pt idx="57706">
                  <c:v>1.3213E-11</c:v>
                </c:pt>
                <c:pt idx="57707">
                  <c:v>1.3236000000000001E-11</c:v>
                </c:pt>
                <c:pt idx="57708">
                  <c:v>1.3252E-11</c:v>
                </c:pt>
                <c:pt idx="57709">
                  <c:v>1.3273E-11</c:v>
                </c:pt>
                <c:pt idx="57710">
                  <c:v>1.3293E-11</c:v>
                </c:pt>
                <c:pt idx="57711">
                  <c:v>1.3325E-11</c:v>
                </c:pt>
                <c:pt idx="57712">
                  <c:v>1.3336000000000001E-11</c:v>
                </c:pt>
                <c:pt idx="57713">
                  <c:v>1.3359000000000001E-11</c:v>
                </c:pt>
                <c:pt idx="57714">
                  <c:v>1.3378000000000001E-11</c:v>
                </c:pt>
                <c:pt idx="57715">
                  <c:v>1.3397E-11</c:v>
                </c:pt>
                <c:pt idx="57716">
                  <c:v>1.3405E-11</c:v>
                </c:pt>
                <c:pt idx="57717">
                  <c:v>1.3423999999999999E-11</c:v>
                </c:pt>
                <c:pt idx="57718">
                  <c:v>1.3436000000000001E-11</c:v>
                </c:pt>
                <c:pt idx="57719">
                  <c:v>1.3461E-11</c:v>
                </c:pt>
                <c:pt idx="57720">
                  <c:v>1.3473E-11</c:v>
                </c:pt>
                <c:pt idx="57721">
                  <c:v>1.3491999999999999E-11</c:v>
                </c:pt>
                <c:pt idx="57722">
                  <c:v>1.3506E-11</c:v>
                </c:pt>
                <c:pt idx="57723">
                  <c:v>1.3528E-11</c:v>
                </c:pt>
                <c:pt idx="57724">
                  <c:v>1.3530000000000001E-11</c:v>
                </c:pt>
                <c:pt idx="57725">
                  <c:v>1.3558E-11</c:v>
                </c:pt>
                <c:pt idx="57726">
                  <c:v>1.3562999999999999E-11</c:v>
                </c:pt>
                <c:pt idx="57727">
                  <c:v>1.358E-11</c:v>
                </c:pt>
                <c:pt idx="57728">
                  <c:v>1.3586E-11</c:v>
                </c:pt>
                <c:pt idx="57729">
                  <c:v>1.3607999999999999E-11</c:v>
                </c:pt>
                <c:pt idx="57730">
                  <c:v>1.3626E-11</c:v>
                </c:pt>
                <c:pt idx="57731">
                  <c:v>1.3641E-11</c:v>
                </c:pt>
                <c:pt idx="57732">
                  <c:v>1.3656000000000001E-11</c:v>
                </c:pt>
                <c:pt idx="57733">
                  <c:v>1.3674E-11</c:v>
                </c:pt>
                <c:pt idx="57734">
                  <c:v>1.3686E-11</c:v>
                </c:pt>
                <c:pt idx="57735">
                  <c:v>1.3704999999999999E-11</c:v>
                </c:pt>
                <c:pt idx="57736">
                  <c:v>1.3707999999999999E-11</c:v>
                </c:pt>
                <c:pt idx="57737">
                  <c:v>1.3729E-11</c:v>
                </c:pt>
                <c:pt idx="57738">
                  <c:v>1.3733999999999999E-11</c:v>
                </c:pt>
                <c:pt idx="57739">
                  <c:v>1.3742E-11</c:v>
                </c:pt>
                <c:pt idx="57740">
                  <c:v>1.3743000000000001E-11</c:v>
                </c:pt>
                <c:pt idx="57741">
                  <c:v>1.3759000000000001E-11</c:v>
                </c:pt>
                <c:pt idx="57742">
                  <c:v>1.3767E-11</c:v>
                </c:pt>
                <c:pt idx="57743">
                  <c:v>1.3783E-11</c:v>
                </c:pt>
                <c:pt idx="57744">
                  <c:v>1.3781999999999999E-11</c:v>
                </c:pt>
                <c:pt idx="57745">
                  <c:v>1.3806E-11</c:v>
                </c:pt>
                <c:pt idx="57746">
                  <c:v>1.3817999999999999E-11</c:v>
                </c:pt>
                <c:pt idx="57747">
                  <c:v>1.3835E-11</c:v>
                </c:pt>
                <c:pt idx="57748">
                  <c:v>1.3845E-11</c:v>
                </c:pt>
                <c:pt idx="57749">
                  <c:v>1.3864E-11</c:v>
                </c:pt>
                <c:pt idx="57750">
                  <c:v>1.3878E-11</c:v>
                </c:pt>
                <c:pt idx="57751">
                  <c:v>1.3888999999999999E-11</c:v>
                </c:pt>
                <c:pt idx="57752">
                  <c:v>1.3897E-11</c:v>
                </c:pt>
                <c:pt idx="57753">
                  <c:v>1.3909E-11</c:v>
                </c:pt>
                <c:pt idx="57754">
                  <c:v>1.3917999999999999E-11</c:v>
                </c:pt>
                <c:pt idx="57755">
                  <c:v>1.3939E-11</c:v>
                </c:pt>
                <c:pt idx="57756">
                  <c:v>1.3942E-11</c:v>
                </c:pt>
                <c:pt idx="57757">
                  <c:v>1.3965999999999999E-11</c:v>
                </c:pt>
                <c:pt idx="57758">
                  <c:v>1.3975000000000001E-11</c:v>
                </c:pt>
                <c:pt idx="57759">
                  <c:v>1.3983E-11</c:v>
                </c:pt>
                <c:pt idx="57760">
                  <c:v>1.3983E-11</c:v>
                </c:pt>
                <c:pt idx="57761">
                  <c:v>1.3999E-11</c:v>
                </c:pt>
                <c:pt idx="57762">
                  <c:v>1.4007999999999999E-11</c:v>
                </c:pt>
                <c:pt idx="57763">
                  <c:v>1.4007999999999999E-11</c:v>
                </c:pt>
                <c:pt idx="57764">
                  <c:v>1.4022E-11</c:v>
                </c:pt>
                <c:pt idx="57765">
                  <c:v>1.4046000000000001E-11</c:v>
                </c:pt>
                <c:pt idx="57766">
                  <c:v>1.4052E-11</c:v>
                </c:pt>
                <c:pt idx="57767">
                  <c:v>1.4062999999999999E-11</c:v>
                </c:pt>
                <c:pt idx="57768">
                  <c:v>1.4065E-11</c:v>
                </c:pt>
                <c:pt idx="57769">
                  <c:v>1.4071E-11</c:v>
                </c:pt>
                <c:pt idx="57770">
                  <c:v>1.4078999999999999E-11</c:v>
                </c:pt>
                <c:pt idx="57771">
                  <c:v>1.4087E-11</c:v>
                </c:pt>
                <c:pt idx="57772">
                  <c:v>1.4093E-11</c:v>
                </c:pt>
                <c:pt idx="57773">
                  <c:v>1.4111000000000001E-11</c:v>
                </c:pt>
                <c:pt idx="57774">
                  <c:v>1.4125E-11</c:v>
                </c:pt>
                <c:pt idx="57775">
                  <c:v>1.4142E-11</c:v>
                </c:pt>
                <c:pt idx="57776">
                  <c:v>1.4145E-11</c:v>
                </c:pt>
                <c:pt idx="57777">
                  <c:v>1.4155E-11</c:v>
                </c:pt>
                <c:pt idx="57778">
                  <c:v>1.4153000000000001E-11</c:v>
                </c:pt>
                <c:pt idx="57779">
                  <c:v>1.4165999999999999E-11</c:v>
                </c:pt>
                <c:pt idx="57780">
                  <c:v>1.417E-11</c:v>
                </c:pt>
                <c:pt idx="57781">
                  <c:v>1.4193E-11</c:v>
                </c:pt>
                <c:pt idx="57782">
                  <c:v>1.4195000000000001E-11</c:v>
                </c:pt>
                <c:pt idx="57783">
                  <c:v>1.4217000000000001E-11</c:v>
                </c:pt>
                <c:pt idx="57784">
                  <c:v>1.4212E-11</c:v>
                </c:pt>
                <c:pt idx="57785">
                  <c:v>1.4212E-11</c:v>
                </c:pt>
                <c:pt idx="57786">
                  <c:v>1.4217000000000001E-11</c:v>
                </c:pt>
                <c:pt idx="57787">
                  <c:v>1.4224000000000001E-11</c:v>
                </c:pt>
                <c:pt idx="57788">
                  <c:v>1.4224000000000001E-11</c:v>
                </c:pt>
                <c:pt idx="57789">
                  <c:v>1.4230000000000001E-11</c:v>
                </c:pt>
                <c:pt idx="57790">
                  <c:v>1.4232E-11</c:v>
                </c:pt>
                <c:pt idx="57791">
                  <c:v>1.4226E-11</c:v>
                </c:pt>
                <c:pt idx="57792">
                  <c:v>1.4246999999999999E-11</c:v>
                </c:pt>
                <c:pt idx="57793">
                  <c:v>1.4243000000000001E-11</c:v>
                </c:pt>
                <c:pt idx="57794">
                  <c:v>1.4246E-11</c:v>
                </c:pt>
                <c:pt idx="57795">
                  <c:v>1.4246999999999999E-11</c:v>
                </c:pt>
                <c:pt idx="57796">
                  <c:v>1.4248E-11</c:v>
                </c:pt>
                <c:pt idx="57797">
                  <c:v>1.4252E-11</c:v>
                </c:pt>
                <c:pt idx="57798">
                  <c:v>1.4269000000000001E-11</c:v>
                </c:pt>
                <c:pt idx="57799">
                  <c:v>1.4278E-11</c:v>
                </c:pt>
                <c:pt idx="57800">
                  <c:v>1.4266000000000001E-11</c:v>
                </c:pt>
                <c:pt idx="57801">
                  <c:v>1.4282000000000001E-11</c:v>
                </c:pt>
                <c:pt idx="57802">
                  <c:v>1.4281E-11</c:v>
                </c:pt>
                <c:pt idx="57803">
                  <c:v>1.4282000000000001E-11</c:v>
                </c:pt>
                <c:pt idx="57804">
                  <c:v>1.4282000000000001E-11</c:v>
                </c:pt>
                <c:pt idx="57805">
                  <c:v>1.4284E-11</c:v>
                </c:pt>
                <c:pt idx="57806">
                  <c:v>1.4288999999999999E-11</c:v>
                </c:pt>
                <c:pt idx="57807">
                  <c:v>1.4306E-11</c:v>
                </c:pt>
                <c:pt idx="57808">
                  <c:v>1.4286E-11</c:v>
                </c:pt>
                <c:pt idx="57809">
                  <c:v>1.4295000000000001E-11</c:v>
                </c:pt>
                <c:pt idx="57810">
                  <c:v>1.4287E-11</c:v>
                </c:pt>
                <c:pt idx="57811">
                  <c:v>1.4295000000000001E-11</c:v>
                </c:pt>
                <c:pt idx="57812">
                  <c:v>1.4294E-11</c:v>
                </c:pt>
                <c:pt idx="57813">
                  <c:v>1.4307E-11</c:v>
                </c:pt>
                <c:pt idx="57814">
                  <c:v>1.4307E-11</c:v>
                </c:pt>
                <c:pt idx="57815">
                  <c:v>1.4299E-11</c:v>
                </c:pt>
                <c:pt idx="57816">
                  <c:v>1.4288000000000001E-11</c:v>
                </c:pt>
                <c:pt idx="57817">
                  <c:v>1.4307999999999999E-11</c:v>
                </c:pt>
                <c:pt idx="57818">
                  <c:v>1.4306E-11</c:v>
                </c:pt>
                <c:pt idx="57819">
                  <c:v>1.4316E-11</c:v>
                </c:pt>
                <c:pt idx="57820">
                  <c:v>1.431E-11</c:v>
                </c:pt>
                <c:pt idx="57821">
                  <c:v>1.431E-11</c:v>
                </c:pt>
                <c:pt idx="57822">
                  <c:v>1.4307999999999999E-11</c:v>
                </c:pt>
                <c:pt idx="57823">
                  <c:v>1.4323E-11</c:v>
                </c:pt>
                <c:pt idx="57824">
                  <c:v>1.4325E-11</c:v>
                </c:pt>
                <c:pt idx="57825">
                  <c:v>1.4332E-11</c:v>
                </c:pt>
                <c:pt idx="57826">
                  <c:v>1.4322E-11</c:v>
                </c:pt>
                <c:pt idx="57827">
                  <c:v>1.4324000000000001E-11</c:v>
                </c:pt>
                <c:pt idx="57828">
                  <c:v>1.4325E-11</c:v>
                </c:pt>
                <c:pt idx="57829">
                  <c:v>1.432E-11</c:v>
                </c:pt>
                <c:pt idx="57830">
                  <c:v>1.4312E-11</c:v>
                </c:pt>
                <c:pt idx="57831">
                  <c:v>1.4312E-11</c:v>
                </c:pt>
                <c:pt idx="57832">
                  <c:v>1.43E-11</c:v>
                </c:pt>
                <c:pt idx="57833">
                  <c:v>1.43E-11</c:v>
                </c:pt>
                <c:pt idx="57834">
                  <c:v>1.4295000000000001E-11</c:v>
                </c:pt>
                <c:pt idx="57835">
                  <c:v>1.4282000000000001E-11</c:v>
                </c:pt>
                <c:pt idx="57836">
                  <c:v>1.4272000000000001E-11</c:v>
                </c:pt>
                <c:pt idx="57837">
                  <c:v>1.4275E-11</c:v>
                </c:pt>
                <c:pt idx="57838">
                  <c:v>1.4265E-11</c:v>
                </c:pt>
                <c:pt idx="57839">
                  <c:v>1.427E-11</c:v>
                </c:pt>
                <c:pt idx="57840">
                  <c:v>1.4264E-11</c:v>
                </c:pt>
                <c:pt idx="57841">
                  <c:v>1.4256000000000001E-11</c:v>
                </c:pt>
                <c:pt idx="57842">
                  <c:v>1.4243999999999999E-11</c:v>
                </c:pt>
                <c:pt idx="57843">
                  <c:v>1.4249999999999999E-11</c:v>
                </c:pt>
                <c:pt idx="57844">
                  <c:v>1.4249999999999999E-11</c:v>
                </c:pt>
                <c:pt idx="57845">
                  <c:v>1.4256000000000001E-11</c:v>
                </c:pt>
                <c:pt idx="57846">
                  <c:v>1.4235E-11</c:v>
                </c:pt>
                <c:pt idx="57847">
                  <c:v>1.4230999999999999E-11</c:v>
                </c:pt>
                <c:pt idx="57848">
                  <c:v>1.4211000000000001E-11</c:v>
                </c:pt>
                <c:pt idx="57849">
                  <c:v>1.4224000000000001E-11</c:v>
                </c:pt>
                <c:pt idx="57850">
                  <c:v>1.4207999999999999E-11</c:v>
                </c:pt>
                <c:pt idx="57851">
                  <c:v>1.4204E-11</c:v>
                </c:pt>
                <c:pt idx="57852">
                  <c:v>1.4187E-11</c:v>
                </c:pt>
                <c:pt idx="57853">
                  <c:v>1.418E-11</c:v>
                </c:pt>
                <c:pt idx="57854">
                  <c:v>1.4165E-11</c:v>
                </c:pt>
                <c:pt idx="57855">
                  <c:v>1.4159000000000001E-11</c:v>
                </c:pt>
                <c:pt idx="57856">
                  <c:v>1.4146000000000001E-11</c:v>
                </c:pt>
                <c:pt idx="57857">
                  <c:v>1.4146999999999999E-11</c:v>
                </c:pt>
                <c:pt idx="57858">
                  <c:v>1.4140000000000001E-11</c:v>
                </c:pt>
                <c:pt idx="57859">
                  <c:v>1.4125E-11</c:v>
                </c:pt>
                <c:pt idx="57860">
                  <c:v>1.4106E-11</c:v>
                </c:pt>
                <c:pt idx="57861">
                  <c:v>1.4104999999999999E-11</c:v>
                </c:pt>
                <c:pt idx="57862">
                  <c:v>1.4086E-11</c:v>
                </c:pt>
                <c:pt idx="57863">
                  <c:v>1.4075999999999999E-11</c:v>
                </c:pt>
                <c:pt idx="57864">
                  <c:v>1.4065E-11</c:v>
                </c:pt>
                <c:pt idx="57865">
                  <c:v>1.4055E-11</c:v>
                </c:pt>
                <c:pt idx="57866">
                  <c:v>1.4040000000000001E-11</c:v>
                </c:pt>
                <c:pt idx="57867">
                  <c:v>1.4030999999999999E-11</c:v>
                </c:pt>
                <c:pt idx="57868">
                  <c:v>1.4015E-11</c:v>
                </c:pt>
                <c:pt idx="57869">
                  <c:v>1.4017999999999999E-11</c:v>
                </c:pt>
                <c:pt idx="57870">
                  <c:v>1.401E-11</c:v>
                </c:pt>
                <c:pt idx="57871">
                  <c:v>1.3997E-11</c:v>
                </c:pt>
                <c:pt idx="57872">
                  <c:v>1.3985000000000001E-11</c:v>
                </c:pt>
                <c:pt idx="57873">
                  <c:v>1.3972000000000001E-11</c:v>
                </c:pt>
                <c:pt idx="57874">
                  <c:v>1.3946000000000001E-11</c:v>
                </c:pt>
                <c:pt idx="57875">
                  <c:v>1.3936E-11</c:v>
                </c:pt>
                <c:pt idx="57876">
                  <c:v>1.3919E-11</c:v>
                </c:pt>
                <c:pt idx="57877">
                  <c:v>1.3904999999999999E-11</c:v>
                </c:pt>
                <c:pt idx="57878">
                  <c:v>1.389E-11</c:v>
                </c:pt>
                <c:pt idx="57879">
                  <c:v>1.3877E-11</c:v>
                </c:pt>
                <c:pt idx="57880">
                  <c:v>1.3862000000000001E-11</c:v>
                </c:pt>
                <c:pt idx="57881">
                  <c:v>1.3852E-11</c:v>
                </c:pt>
                <c:pt idx="57882">
                  <c:v>1.3841E-11</c:v>
                </c:pt>
                <c:pt idx="57883">
                  <c:v>1.3826E-11</c:v>
                </c:pt>
                <c:pt idx="57884">
                  <c:v>1.3816E-11</c:v>
                </c:pt>
                <c:pt idx="57885">
                  <c:v>1.3807999999999999E-11</c:v>
                </c:pt>
                <c:pt idx="57886">
                  <c:v>1.3801000000000001E-11</c:v>
                </c:pt>
                <c:pt idx="57887">
                  <c:v>1.379E-11</c:v>
                </c:pt>
                <c:pt idx="57888">
                  <c:v>1.3774E-11</c:v>
                </c:pt>
                <c:pt idx="57889">
                  <c:v>1.3758E-11</c:v>
                </c:pt>
                <c:pt idx="57890">
                  <c:v>1.3739E-11</c:v>
                </c:pt>
                <c:pt idx="57891">
                  <c:v>1.3729E-11</c:v>
                </c:pt>
                <c:pt idx="57892">
                  <c:v>1.3704999999999999E-11</c:v>
                </c:pt>
                <c:pt idx="57893">
                  <c:v>1.3678999999999999E-11</c:v>
                </c:pt>
                <c:pt idx="57894">
                  <c:v>1.3665E-11</c:v>
                </c:pt>
                <c:pt idx="57895">
                  <c:v>1.3652999999999999E-11</c:v>
                </c:pt>
                <c:pt idx="57896">
                  <c:v>1.3643000000000001E-11</c:v>
                </c:pt>
                <c:pt idx="57897">
                  <c:v>1.3627000000000001E-11</c:v>
                </c:pt>
                <c:pt idx="57898">
                  <c:v>1.3612E-11</c:v>
                </c:pt>
                <c:pt idx="57899">
                  <c:v>1.3602E-11</c:v>
                </c:pt>
                <c:pt idx="57900">
                  <c:v>1.3584E-11</c:v>
                </c:pt>
                <c:pt idx="57901">
                  <c:v>1.3574E-11</c:v>
                </c:pt>
                <c:pt idx="57902">
                  <c:v>1.356E-11</c:v>
                </c:pt>
                <c:pt idx="57903">
                  <c:v>1.3551E-11</c:v>
                </c:pt>
                <c:pt idx="57904">
                  <c:v>1.3536999999999999E-11</c:v>
                </c:pt>
                <c:pt idx="57905">
                  <c:v>1.3533000000000001E-11</c:v>
                </c:pt>
                <c:pt idx="57906">
                  <c:v>1.3515E-11</c:v>
                </c:pt>
                <c:pt idx="57907">
                  <c:v>1.3517000000000001E-11</c:v>
                </c:pt>
                <c:pt idx="57908">
                  <c:v>1.3497999999999999E-11</c:v>
                </c:pt>
                <c:pt idx="57909">
                  <c:v>1.348E-11</c:v>
                </c:pt>
                <c:pt idx="57910">
                  <c:v>1.3447E-11</c:v>
                </c:pt>
                <c:pt idx="57911">
                  <c:v>1.3410999999999999E-11</c:v>
                </c:pt>
                <c:pt idx="57912">
                  <c:v>1.3386E-11</c:v>
                </c:pt>
                <c:pt idx="57913">
                  <c:v>1.337E-11</c:v>
                </c:pt>
                <c:pt idx="57914">
                  <c:v>1.3358E-11</c:v>
                </c:pt>
                <c:pt idx="57915">
                  <c:v>1.3348E-11</c:v>
                </c:pt>
                <c:pt idx="57916">
                  <c:v>1.3328E-11</c:v>
                </c:pt>
                <c:pt idx="57917">
                  <c:v>1.3323999999999999E-11</c:v>
                </c:pt>
                <c:pt idx="57918">
                  <c:v>1.3302E-11</c:v>
                </c:pt>
                <c:pt idx="57919">
                  <c:v>1.3287E-11</c:v>
                </c:pt>
                <c:pt idx="57920">
                  <c:v>1.3275000000000001E-11</c:v>
                </c:pt>
                <c:pt idx="57921">
                  <c:v>1.327E-11</c:v>
                </c:pt>
                <c:pt idx="57922">
                  <c:v>1.326E-11</c:v>
                </c:pt>
                <c:pt idx="57923">
                  <c:v>1.3252E-11</c:v>
                </c:pt>
                <c:pt idx="57924">
                  <c:v>1.3217000000000001E-11</c:v>
                </c:pt>
                <c:pt idx="57925">
                  <c:v>1.3204000000000001E-11</c:v>
                </c:pt>
                <c:pt idx="57926">
                  <c:v>1.3188000000000001E-11</c:v>
                </c:pt>
                <c:pt idx="57927">
                  <c:v>1.3181999999999999E-11</c:v>
                </c:pt>
                <c:pt idx="57928">
                  <c:v>1.3175000000000001E-11</c:v>
                </c:pt>
                <c:pt idx="57929">
                  <c:v>1.3168E-11</c:v>
                </c:pt>
                <c:pt idx="57930">
                  <c:v>1.315E-11</c:v>
                </c:pt>
                <c:pt idx="57931">
                  <c:v>1.3134E-11</c:v>
                </c:pt>
                <c:pt idx="57932">
                  <c:v>1.3110999999999999E-11</c:v>
                </c:pt>
                <c:pt idx="57933">
                  <c:v>1.3103E-11</c:v>
                </c:pt>
                <c:pt idx="57934">
                  <c:v>1.3086E-11</c:v>
                </c:pt>
                <c:pt idx="57935">
                  <c:v>1.3075000000000001E-11</c:v>
                </c:pt>
                <c:pt idx="57936">
                  <c:v>1.3067E-11</c:v>
                </c:pt>
                <c:pt idx="57937">
                  <c:v>1.3049000000000001E-11</c:v>
                </c:pt>
                <c:pt idx="57938">
                  <c:v>1.3036000000000001E-11</c:v>
                </c:pt>
                <c:pt idx="57939">
                  <c:v>1.3020000000000001E-11</c:v>
                </c:pt>
                <c:pt idx="57940">
                  <c:v>1.3008E-11</c:v>
                </c:pt>
                <c:pt idx="57941">
                  <c:v>1.2994000000000001E-11</c:v>
                </c:pt>
                <c:pt idx="57942">
                  <c:v>1.2971E-11</c:v>
                </c:pt>
                <c:pt idx="57943">
                  <c:v>1.2968999999999999E-11</c:v>
                </c:pt>
                <c:pt idx="57944">
                  <c:v>1.2965000000000001E-11</c:v>
                </c:pt>
                <c:pt idx="57945">
                  <c:v>1.2951E-11</c:v>
                </c:pt>
                <c:pt idx="57946">
                  <c:v>1.2931E-11</c:v>
                </c:pt>
                <c:pt idx="57947">
                  <c:v>1.2922E-11</c:v>
                </c:pt>
                <c:pt idx="57948">
                  <c:v>1.2907000000000001E-11</c:v>
                </c:pt>
                <c:pt idx="57949">
                  <c:v>1.2903E-11</c:v>
                </c:pt>
                <c:pt idx="57950">
                  <c:v>1.2881000000000001E-11</c:v>
                </c:pt>
                <c:pt idx="57951">
                  <c:v>1.2877E-11</c:v>
                </c:pt>
                <c:pt idx="57952">
                  <c:v>1.2861E-11</c:v>
                </c:pt>
                <c:pt idx="57953">
                  <c:v>1.2848E-11</c:v>
                </c:pt>
                <c:pt idx="57954">
                  <c:v>1.2813999999999999E-11</c:v>
                </c:pt>
                <c:pt idx="57955">
                  <c:v>1.2806E-11</c:v>
                </c:pt>
                <c:pt idx="57956">
                  <c:v>1.2799E-11</c:v>
                </c:pt>
                <c:pt idx="57957">
                  <c:v>1.2796E-11</c:v>
                </c:pt>
                <c:pt idx="57958">
                  <c:v>1.2795E-11</c:v>
                </c:pt>
                <c:pt idx="57959">
                  <c:v>1.2776E-11</c:v>
                </c:pt>
                <c:pt idx="57960">
                  <c:v>1.2765000000000001E-11</c:v>
                </c:pt>
                <c:pt idx="57961">
                  <c:v>1.2758999999999999E-11</c:v>
                </c:pt>
                <c:pt idx="57962">
                  <c:v>1.2752000000000001E-11</c:v>
                </c:pt>
                <c:pt idx="57963">
                  <c:v>1.275E-11</c:v>
                </c:pt>
                <c:pt idx="57964">
                  <c:v>1.2731E-11</c:v>
                </c:pt>
                <c:pt idx="57965">
                  <c:v>1.2732E-11</c:v>
                </c:pt>
                <c:pt idx="57966">
                  <c:v>1.2722E-11</c:v>
                </c:pt>
                <c:pt idx="57967">
                  <c:v>1.2710000000000001E-11</c:v>
                </c:pt>
                <c:pt idx="57968">
                  <c:v>1.2700999999999999E-11</c:v>
                </c:pt>
                <c:pt idx="57969">
                  <c:v>1.2703E-11</c:v>
                </c:pt>
                <c:pt idx="57970">
                  <c:v>1.269E-11</c:v>
                </c:pt>
                <c:pt idx="57971">
                  <c:v>1.2684E-11</c:v>
                </c:pt>
                <c:pt idx="57972">
                  <c:v>1.2666E-11</c:v>
                </c:pt>
                <c:pt idx="57973">
                  <c:v>1.2658E-11</c:v>
                </c:pt>
                <c:pt idx="57974">
                  <c:v>1.265E-11</c:v>
                </c:pt>
                <c:pt idx="57975">
                  <c:v>1.265E-11</c:v>
                </c:pt>
                <c:pt idx="57976">
                  <c:v>1.2632E-11</c:v>
                </c:pt>
                <c:pt idx="57977">
                  <c:v>1.2628E-11</c:v>
                </c:pt>
                <c:pt idx="57978">
                  <c:v>1.2616E-11</c:v>
                </c:pt>
                <c:pt idx="57979">
                  <c:v>1.2618E-11</c:v>
                </c:pt>
                <c:pt idx="57980">
                  <c:v>1.2609E-11</c:v>
                </c:pt>
                <c:pt idx="57981">
                  <c:v>1.2605E-11</c:v>
                </c:pt>
                <c:pt idx="57982">
                  <c:v>1.2584999999999999E-11</c:v>
                </c:pt>
                <c:pt idx="57983">
                  <c:v>1.259E-11</c:v>
                </c:pt>
                <c:pt idx="57984">
                  <c:v>1.2582E-11</c:v>
                </c:pt>
                <c:pt idx="57985">
                  <c:v>1.2579E-11</c:v>
                </c:pt>
                <c:pt idx="57986">
                  <c:v>1.2562000000000001E-11</c:v>
                </c:pt>
                <c:pt idx="57987">
                  <c:v>1.2565000000000001E-11</c:v>
                </c:pt>
                <c:pt idx="57988">
                  <c:v>1.2553E-11</c:v>
                </c:pt>
                <c:pt idx="57989">
                  <c:v>1.2545E-11</c:v>
                </c:pt>
                <c:pt idx="57990">
                  <c:v>1.2532999999999999E-11</c:v>
                </c:pt>
                <c:pt idx="57991">
                  <c:v>1.2532E-11</c:v>
                </c:pt>
                <c:pt idx="57992">
                  <c:v>1.2526000000000001E-11</c:v>
                </c:pt>
                <c:pt idx="57993">
                  <c:v>1.2529E-11</c:v>
                </c:pt>
                <c:pt idx="57994">
                  <c:v>1.2513000000000001E-11</c:v>
                </c:pt>
                <c:pt idx="57995">
                  <c:v>1.2516E-11</c:v>
                </c:pt>
                <c:pt idx="57996">
                  <c:v>1.2510000000000001E-11</c:v>
                </c:pt>
                <c:pt idx="57997">
                  <c:v>1.2507000000000001E-11</c:v>
                </c:pt>
                <c:pt idx="57998">
                  <c:v>1.2493E-11</c:v>
                </c:pt>
                <c:pt idx="57999">
                  <c:v>1.2502E-11</c:v>
                </c:pt>
                <c:pt idx="58000">
                  <c:v>1.249E-11</c:v>
                </c:pt>
                <c:pt idx="58001">
                  <c:v>1.2487999999999999E-11</c:v>
                </c:pt>
                <c:pt idx="58002">
                  <c:v>1.2484999999999999E-11</c:v>
                </c:pt>
                <c:pt idx="58003">
                  <c:v>1.2486E-11</c:v>
                </c:pt>
                <c:pt idx="58004">
                  <c:v>1.2487999999999999E-11</c:v>
                </c:pt>
                <c:pt idx="58005">
                  <c:v>1.2484000000000001E-11</c:v>
                </c:pt>
                <c:pt idx="58006">
                  <c:v>1.2474E-11</c:v>
                </c:pt>
                <c:pt idx="58007">
                  <c:v>1.2483E-11</c:v>
                </c:pt>
                <c:pt idx="58008">
                  <c:v>1.2484000000000001E-11</c:v>
                </c:pt>
                <c:pt idx="58009">
                  <c:v>1.2491000000000001E-11</c:v>
                </c:pt>
                <c:pt idx="58010">
                  <c:v>1.249E-11</c:v>
                </c:pt>
                <c:pt idx="58011">
                  <c:v>1.2497999999999999E-11</c:v>
                </c:pt>
                <c:pt idx="58012">
                  <c:v>1.2505E-11</c:v>
                </c:pt>
                <c:pt idx="58013">
                  <c:v>1.2510000000000001E-11</c:v>
                </c:pt>
                <c:pt idx="58014">
                  <c:v>1.2500999999999999E-11</c:v>
                </c:pt>
                <c:pt idx="58015">
                  <c:v>1.2513000000000001E-11</c:v>
                </c:pt>
                <c:pt idx="58016">
                  <c:v>1.2503999999999999E-11</c:v>
                </c:pt>
                <c:pt idx="58017">
                  <c:v>1.2513999999999999E-11</c:v>
                </c:pt>
                <c:pt idx="58018">
                  <c:v>1.2516999999999999E-11</c:v>
                </c:pt>
                <c:pt idx="58019">
                  <c:v>1.2518E-11</c:v>
                </c:pt>
                <c:pt idx="58020">
                  <c:v>1.2519E-11</c:v>
                </c:pt>
                <c:pt idx="58021">
                  <c:v>1.2519E-11</c:v>
                </c:pt>
                <c:pt idx="58022">
                  <c:v>1.2526999999999999E-11</c:v>
                </c:pt>
                <c:pt idx="58023">
                  <c:v>1.2536000000000001E-11</c:v>
                </c:pt>
                <c:pt idx="58024">
                  <c:v>1.2547E-11</c:v>
                </c:pt>
                <c:pt idx="58025">
                  <c:v>1.2554E-11</c:v>
                </c:pt>
                <c:pt idx="58026">
                  <c:v>1.2557E-11</c:v>
                </c:pt>
                <c:pt idx="58027">
                  <c:v>1.2561E-11</c:v>
                </c:pt>
                <c:pt idx="58028">
                  <c:v>1.2567E-11</c:v>
                </c:pt>
                <c:pt idx="58029">
                  <c:v>1.2574999999999999E-11</c:v>
                </c:pt>
                <c:pt idx="58030">
                  <c:v>1.259E-11</c:v>
                </c:pt>
                <c:pt idx="58031">
                  <c:v>1.2581000000000001E-11</c:v>
                </c:pt>
                <c:pt idx="58032">
                  <c:v>1.2581000000000001E-11</c:v>
                </c:pt>
                <c:pt idx="58033">
                  <c:v>1.2586E-11</c:v>
                </c:pt>
                <c:pt idx="58034">
                  <c:v>1.2593E-11</c:v>
                </c:pt>
                <c:pt idx="58035">
                  <c:v>1.2616E-11</c:v>
                </c:pt>
                <c:pt idx="58036">
                  <c:v>1.2634E-11</c:v>
                </c:pt>
                <c:pt idx="58037">
                  <c:v>1.2637E-11</c:v>
                </c:pt>
                <c:pt idx="58038">
                  <c:v>1.2631E-11</c:v>
                </c:pt>
                <c:pt idx="58039">
                  <c:v>1.2638E-11</c:v>
                </c:pt>
                <c:pt idx="58040">
                  <c:v>1.2636000000000001E-11</c:v>
                </c:pt>
                <c:pt idx="58041">
                  <c:v>1.2648E-11</c:v>
                </c:pt>
                <c:pt idx="58042">
                  <c:v>1.2651E-11</c:v>
                </c:pt>
                <c:pt idx="58043">
                  <c:v>1.2667E-11</c:v>
                </c:pt>
                <c:pt idx="58044">
                  <c:v>1.2673E-11</c:v>
                </c:pt>
                <c:pt idx="58045">
                  <c:v>1.2684999999999999E-11</c:v>
                </c:pt>
                <c:pt idx="58046">
                  <c:v>1.2692E-11</c:v>
                </c:pt>
                <c:pt idx="58047">
                  <c:v>1.2710999999999999E-11</c:v>
                </c:pt>
                <c:pt idx="58048">
                  <c:v>1.2726000000000001E-11</c:v>
                </c:pt>
                <c:pt idx="58049">
                  <c:v>1.2732E-11</c:v>
                </c:pt>
                <c:pt idx="58050">
                  <c:v>1.2741E-11</c:v>
                </c:pt>
                <c:pt idx="58051">
                  <c:v>1.2754E-11</c:v>
                </c:pt>
                <c:pt idx="58052">
                  <c:v>1.2764E-11</c:v>
                </c:pt>
                <c:pt idx="58053">
                  <c:v>1.2775000000000001E-11</c:v>
                </c:pt>
                <c:pt idx="58054">
                  <c:v>1.2786E-11</c:v>
                </c:pt>
                <c:pt idx="58055">
                  <c:v>1.2808E-11</c:v>
                </c:pt>
                <c:pt idx="58056">
                  <c:v>1.2806E-11</c:v>
                </c:pt>
                <c:pt idx="58057">
                  <c:v>1.2833000000000001E-11</c:v>
                </c:pt>
                <c:pt idx="58058">
                  <c:v>1.2838E-11</c:v>
                </c:pt>
                <c:pt idx="58059">
                  <c:v>1.2854E-11</c:v>
                </c:pt>
                <c:pt idx="58060">
                  <c:v>1.2855E-11</c:v>
                </c:pt>
                <c:pt idx="58061">
                  <c:v>1.2873E-11</c:v>
                </c:pt>
                <c:pt idx="58062">
                  <c:v>1.2887999999999999E-11</c:v>
                </c:pt>
                <c:pt idx="58063">
                  <c:v>1.2910999999999999E-11</c:v>
                </c:pt>
                <c:pt idx="58064">
                  <c:v>1.2918E-11</c:v>
                </c:pt>
                <c:pt idx="58065">
                  <c:v>1.2929E-11</c:v>
                </c:pt>
                <c:pt idx="58066">
                  <c:v>1.2946000000000001E-11</c:v>
                </c:pt>
                <c:pt idx="58067">
                  <c:v>1.2965999999999999E-11</c:v>
                </c:pt>
                <c:pt idx="58068">
                  <c:v>1.2983E-11</c:v>
                </c:pt>
                <c:pt idx="58069">
                  <c:v>1.3003E-11</c:v>
                </c:pt>
                <c:pt idx="58070">
                  <c:v>1.3029999999999999E-11</c:v>
                </c:pt>
                <c:pt idx="58071">
                  <c:v>1.3041E-11</c:v>
                </c:pt>
                <c:pt idx="58072">
                  <c:v>1.3058E-11</c:v>
                </c:pt>
                <c:pt idx="58073">
                  <c:v>1.3075000000000001E-11</c:v>
                </c:pt>
                <c:pt idx="58074">
                  <c:v>1.3103E-11</c:v>
                </c:pt>
                <c:pt idx="58075">
                  <c:v>1.3123000000000001E-11</c:v>
                </c:pt>
                <c:pt idx="58076">
                  <c:v>1.3135E-11</c:v>
                </c:pt>
                <c:pt idx="58077">
                  <c:v>1.3163E-11</c:v>
                </c:pt>
                <c:pt idx="58078">
                  <c:v>1.3178999999999999E-11</c:v>
                </c:pt>
                <c:pt idx="58079">
                  <c:v>1.3197E-11</c:v>
                </c:pt>
                <c:pt idx="58080">
                  <c:v>1.3213E-11</c:v>
                </c:pt>
                <c:pt idx="58081">
                  <c:v>1.3234E-11</c:v>
                </c:pt>
                <c:pt idx="58082">
                  <c:v>1.3247E-11</c:v>
                </c:pt>
                <c:pt idx="58083">
                  <c:v>1.3267E-11</c:v>
                </c:pt>
                <c:pt idx="58084">
                  <c:v>1.3276E-11</c:v>
                </c:pt>
                <c:pt idx="58085">
                  <c:v>1.33E-11</c:v>
                </c:pt>
                <c:pt idx="58086">
                  <c:v>1.3316E-11</c:v>
                </c:pt>
                <c:pt idx="58087">
                  <c:v>1.3331E-11</c:v>
                </c:pt>
                <c:pt idx="58088">
                  <c:v>1.3354E-11</c:v>
                </c:pt>
                <c:pt idx="58089">
                  <c:v>1.3378000000000001E-11</c:v>
                </c:pt>
                <c:pt idx="58090">
                  <c:v>1.3394999999999999E-11</c:v>
                </c:pt>
                <c:pt idx="58091">
                  <c:v>1.3419E-11</c:v>
                </c:pt>
                <c:pt idx="58092">
                  <c:v>1.3439E-11</c:v>
                </c:pt>
                <c:pt idx="58093">
                  <c:v>1.3467E-11</c:v>
                </c:pt>
                <c:pt idx="58094">
                  <c:v>1.3494999999999999E-11</c:v>
                </c:pt>
                <c:pt idx="58095">
                  <c:v>1.3531E-11</c:v>
                </c:pt>
                <c:pt idx="58096">
                  <c:v>1.3536999999999999E-11</c:v>
                </c:pt>
                <c:pt idx="58097">
                  <c:v>1.3549000000000001E-11</c:v>
                </c:pt>
                <c:pt idx="58098">
                  <c:v>1.3561E-11</c:v>
                </c:pt>
                <c:pt idx="58099">
                  <c:v>1.3586E-11</c:v>
                </c:pt>
                <c:pt idx="58100">
                  <c:v>1.36E-11</c:v>
                </c:pt>
                <c:pt idx="58101">
                  <c:v>1.3618E-11</c:v>
                </c:pt>
                <c:pt idx="58102">
                  <c:v>1.3626E-11</c:v>
                </c:pt>
                <c:pt idx="58103">
                  <c:v>1.3656000000000001E-11</c:v>
                </c:pt>
                <c:pt idx="58104">
                  <c:v>1.367E-11</c:v>
                </c:pt>
                <c:pt idx="58105">
                  <c:v>1.3696E-11</c:v>
                </c:pt>
                <c:pt idx="58106">
                  <c:v>1.3707E-11</c:v>
                </c:pt>
                <c:pt idx="58107">
                  <c:v>1.3735E-11</c:v>
                </c:pt>
                <c:pt idx="58108">
                  <c:v>1.3749E-11</c:v>
                </c:pt>
                <c:pt idx="58109">
                  <c:v>1.3777E-11</c:v>
                </c:pt>
                <c:pt idx="58110">
                  <c:v>1.3791999999999999E-11</c:v>
                </c:pt>
                <c:pt idx="58111">
                  <c:v>1.382E-11</c:v>
                </c:pt>
                <c:pt idx="58112">
                  <c:v>1.3836999999999999E-11</c:v>
                </c:pt>
                <c:pt idx="58113">
                  <c:v>1.3859000000000001E-11</c:v>
                </c:pt>
                <c:pt idx="58114">
                  <c:v>1.3861E-11</c:v>
                </c:pt>
                <c:pt idx="58115">
                  <c:v>1.3886E-11</c:v>
                </c:pt>
                <c:pt idx="58116">
                  <c:v>1.391E-11</c:v>
                </c:pt>
                <c:pt idx="58117">
                  <c:v>1.3931E-11</c:v>
                </c:pt>
                <c:pt idx="58118">
                  <c:v>1.3949999999999999E-11</c:v>
                </c:pt>
                <c:pt idx="58119">
                  <c:v>1.3964E-11</c:v>
                </c:pt>
                <c:pt idx="58120">
                  <c:v>1.3982000000000001E-11</c:v>
                </c:pt>
                <c:pt idx="58121">
                  <c:v>1.4003E-11</c:v>
                </c:pt>
                <c:pt idx="58122">
                  <c:v>1.4020999999999999E-11</c:v>
                </c:pt>
                <c:pt idx="58123">
                  <c:v>1.4039E-11</c:v>
                </c:pt>
                <c:pt idx="58124">
                  <c:v>1.4057E-11</c:v>
                </c:pt>
                <c:pt idx="58125">
                  <c:v>1.4078999999999999E-11</c:v>
                </c:pt>
                <c:pt idx="58126">
                  <c:v>1.4101000000000001E-11</c:v>
                </c:pt>
                <c:pt idx="58127">
                  <c:v>1.4117000000000001E-11</c:v>
                </c:pt>
                <c:pt idx="58128">
                  <c:v>1.4129E-11</c:v>
                </c:pt>
                <c:pt idx="58129">
                  <c:v>1.4154E-11</c:v>
                </c:pt>
                <c:pt idx="58130">
                  <c:v>1.4168E-11</c:v>
                </c:pt>
                <c:pt idx="58131">
                  <c:v>1.4191999999999999E-11</c:v>
                </c:pt>
                <c:pt idx="58132">
                  <c:v>1.4216E-11</c:v>
                </c:pt>
                <c:pt idx="58133">
                  <c:v>1.4233999999999999E-11</c:v>
                </c:pt>
                <c:pt idx="58134">
                  <c:v>1.4248E-11</c:v>
                </c:pt>
                <c:pt idx="58135">
                  <c:v>1.4271E-11</c:v>
                </c:pt>
                <c:pt idx="58136">
                  <c:v>1.429E-11</c:v>
                </c:pt>
                <c:pt idx="58137">
                  <c:v>1.431E-11</c:v>
                </c:pt>
                <c:pt idx="58138">
                  <c:v>1.4327000000000001E-11</c:v>
                </c:pt>
                <c:pt idx="58139">
                  <c:v>1.4338E-11</c:v>
                </c:pt>
                <c:pt idx="58140">
                  <c:v>1.4348E-11</c:v>
                </c:pt>
                <c:pt idx="58141">
                  <c:v>1.4374E-11</c:v>
                </c:pt>
                <c:pt idx="58142">
                  <c:v>1.4381E-11</c:v>
                </c:pt>
                <c:pt idx="58143">
                  <c:v>1.4388999999999999E-11</c:v>
                </c:pt>
                <c:pt idx="58144">
                  <c:v>1.4398000000000001E-11</c:v>
                </c:pt>
                <c:pt idx="58145">
                  <c:v>1.4420999999999999E-11</c:v>
                </c:pt>
                <c:pt idx="58146">
                  <c:v>1.4441E-11</c:v>
                </c:pt>
                <c:pt idx="58147">
                  <c:v>1.4454E-11</c:v>
                </c:pt>
                <c:pt idx="58148">
                  <c:v>1.4465E-11</c:v>
                </c:pt>
                <c:pt idx="58149">
                  <c:v>1.449E-11</c:v>
                </c:pt>
                <c:pt idx="58150">
                  <c:v>1.4498000000000001E-11</c:v>
                </c:pt>
                <c:pt idx="58151">
                  <c:v>1.4522E-11</c:v>
                </c:pt>
                <c:pt idx="58152">
                  <c:v>1.4537000000000001E-11</c:v>
                </c:pt>
                <c:pt idx="58153">
                  <c:v>1.4558000000000002E-11</c:v>
                </c:pt>
                <c:pt idx="58154">
                  <c:v>1.4577E-11</c:v>
                </c:pt>
                <c:pt idx="58155">
                  <c:v>1.4591E-11</c:v>
                </c:pt>
                <c:pt idx="58156">
                  <c:v>1.4603999999999999E-11</c:v>
                </c:pt>
                <c:pt idx="58157">
                  <c:v>1.4617999999999999E-11</c:v>
                </c:pt>
                <c:pt idx="58158">
                  <c:v>1.4622000000000001E-11</c:v>
                </c:pt>
                <c:pt idx="58159">
                  <c:v>1.4640000000000001E-11</c:v>
                </c:pt>
                <c:pt idx="58160">
                  <c:v>1.4652999999999999E-11</c:v>
                </c:pt>
                <c:pt idx="58161">
                  <c:v>1.4667E-11</c:v>
                </c:pt>
                <c:pt idx="58162">
                  <c:v>1.4678999999999999E-11</c:v>
                </c:pt>
                <c:pt idx="58163">
                  <c:v>1.4689000000000001E-11</c:v>
                </c:pt>
                <c:pt idx="58164">
                  <c:v>1.4701999999999999E-11</c:v>
                </c:pt>
                <c:pt idx="58165">
                  <c:v>1.4719999999999999E-11</c:v>
                </c:pt>
                <c:pt idx="58166">
                  <c:v>1.4724000000000001E-11</c:v>
                </c:pt>
                <c:pt idx="58167">
                  <c:v>1.4742999999999999E-11</c:v>
                </c:pt>
                <c:pt idx="58168">
                  <c:v>1.4751E-11</c:v>
                </c:pt>
                <c:pt idx="58169">
                  <c:v>1.4767000000000001E-11</c:v>
                </c:pt>
                <c:pt idx="58170">
                  <c:v>1.4756999999999999E-11</c:v>
                </c:pt>
                <c:pt idx="58171">
                  <c:v>1.4785999999999999E-11</c:v>
                </c:pt>
                <c:pt idx="58172">
                  <c:v>1.4793000000000001E-11</c:v>
                </c:pt>
                <c:pt idx="58173">
                  <c:v>1.4802000000000001E-11</c:v>
                </c:pt>
                <c:pt idx="58174">
                  <c:v>1.4805000000000001E-11</c:v>
                </c:pt>
                <c:pt idx="58175">
                  <c:v>1.482E-11</c:v>
                </c:pt>
                <c:pt idx="58176">
                  <c:v>1.4831000000000001E-11</c:v>
                </c:pt>
                <c:pt idx="58177">
                  <c:v>1.4840999999999999E-11</c:v>
                </c:pt>
                <c:pt idx="58178">
                  <c:v>1.4855E-11</c:v>
                </c:pt>
                <c:pt idx="58179">
                  <c:v>1.4867999999999998E-11</c:v>
                </c:pt>
                <c:pt idx="58180">
                  <c:v>1.4883000000000001E-11</c:v>
                </c:pt>
                <c:pt idx="58181">
                  <c:v>1.4898999999999999E-11</c:v>
                </c:pt>
                <c:pt idx="58182">
                  <c:v>1.4916E-11</c:v>
                </c:pt>
                <c:pt idx="58183">
                  <c:v>1.4929000000000002E-11</c:v>
                </c:pt>
                <c:pt idx="58184">
                  <c:v>1.4939E-11</c:v>
                </c:pt>
                <c:pt idx="58185">
                  <c:v>1.4944000000000001E-11</c:v>
                </c:pt>
                <c:pt idx="58186">
                  <c:v>1.4953999999999999E-11</c:v>
                </c:pt>
                <c:pt idx="58187">
                  <c:v>1.4964000000000001E-11</c:v>
                </c:pt>
                <c:pt idx="58188">
                  <c:v>1.4965999999999999E-11</c:v>
                </c:pt>
                <c:pt idx="58189">
                  <c:v>1.498E-11</c:v>
                </c:pt>
                <c:pt idx="58190">
                  <c:v>1.4991E-11</c:v>
                </c:pt>
                <c:pt idx="58191">
                  <c:v>1.5008000000000001E-11</c:v>
                </c:pt>
                <c:pt idx="58192">
                  <c:v>1.5011999999999999E-11</c:v>
                </c:pt>
                <c:pt idx="58193">
                  <c:v>1.5026E-11</c:v>
                </c:pt>
                <c:pt idx="58194">
                  <c:v>1.5032999999999999E-11</c:v>
                </c:pt>
                <c:pt idx="58195">
                  <c:v>1.5048000000000001E-11</c:v>
                </c:pt>
                <c:pt idx="58196">
                  <c:v>1.5055999999999999E-11</c:v>
                </c:pt>
                <c:pt idx="58197">
                  <c:v>1.5072999999999999E-11</c:v>
                </c:pt>
                <c:pt idx="58198">
                  <c:v>1.5074000000000001E-11</c:v>
                </c:pt>
                <c:pt idx="58199">
                  <c:v>1.5089000000000001E-11</c:v>
                </c:pt>
                <c:pt idx="58200">
                  <c:v>1.511E-11</c:v>
                </c:pt>
                <c:pt idx="58201">
                  <c:v>1.5115000000000001E-11</c:v>
                </c:pt>
                <c:pt idx="58202">
                  <c:v>1.5116999999999999E-11</c:v>
                </c:pt>
                <c:pt idx="58203">
                  <c:v>1.5138000000000001E-11</c:v>
                </c:pt>
                <c:pt idx="58204">
                  <c:v>1.5127E-11</c:v>
                </c:pt>
                <c:pt idx="58205">
                  <c:v>1.5130999999999999E-11</c:v>
                </c:pt>
                <c:pt idx="58206">
                  <c:v>1.5141000000000001E-11</c:v>
                </c:pt>
                <c:pt idx="58207">
                  <c:v>1.5145999999999999E-11</c:v>
                </c:pt>
                <c:pt idx="58208">
                  <c:v>1.5156999999999999E-11</c:v>
                </c:pt>
                <c:pt idx="58209">
                  <c:v>1.5158000000000001E-11</c:v>
                </c:pt>
                <c:pt idx="58210">
                  <c:v>1.5156E-11</c:v>
                </c:pt>
                <c:pt idx="58211">
                  <c:v>1.5168E-11</c:v>
                </c:pt>
                <c:pt idx="58212">
                  <c:v>1.5180999999999998E-11</c:v>
                </c:pt>
                <c:pt idx="58213">
                  <c:v>1.5187000000000001E-11</c:v>
                </c:pt>
                <c:pt idx="58214">
                  <c:v>1.5197999999999999E-11</c:v>
                </c:pt>
                <c:pt idx="58215">
                  <c:v>1.5211999999999999E-11</c:v>
                </c:pt>
                <c:pt idx="58216">
                  <c:v>1.5205000000000001E-11</c:v>
                </c:pt>
                <c:pt idx="58217">
                  <c:v>1.5209999999999998E-11</c:v>
                </c:pt>
                <c:pt idx="58218">
                  <c:v>1.5217E-11</c:v>
                </c:pt>
                <c:pt idx="58219">
                  <c:v>1.5226999999999999E-11</c:v>
                </c:pt>
                <c:pt idx="58220">
                  <c:v>1.5229999999999999E-11</c:v>
                </c:pt>
                <c:pt idx="58221">
                  <c:v>1.5234000000000001E-11</c:v>
                </c:pt>
                <c:pt idx="58222">
                  <c:v>1.5232E-11</c:v>
                </c:pt>
                <c:pt idx="58223">
                  <c:v>1.5240999999999999E-11</c:v>
                </c:pt>
                <c:pt idx="58224">
                  <c:v>1.5243999999999999E-11</c:v>
                </c:pt>
                <c:pt idx="58225">
                  <c:v>1.5246E-11</c:v>
                </c:pt>
                <c:pt idx="58226">
                  <c:v>1.5255E-11</c:v>
                </c:pt>
                <c:pt idx="58227">
                  <c:v>1.5255999999999999E-11</c:v>
                </c:pt>
                <c:pt idx="58228">
                  <c:v>1.5252999999999999E-11</c:v>
                </c:pt>
                <c:pt idx="58229">
                  <c:v>1.5264999999999998E-11</c:v>
                </c:pt>
                <c:pt idx="58230">
                  <c:v>1.5266999999999999E-11</c:v>
                </c:pt>
                <c:pt idx="58231">
                  <c:v>1.5274000000000001E-11</c:v>
                </c:pt>
                <c:pt idx="58232">
                  <c:v>1.5266000000000001E-11</c:v>
                </c:pt>
                <c:pt idx="58233">
                  <c:v>1.5275E-11</c:v>
                </c:pt>
                <c:pt idx="58234">
                  <c:v>1.5281E-11</c:v>
                </c:pt>
                <c:pt idx="58235">
                  <c:v>1.5284E-11</c:v>
                </c:pt>
                <c:pt idx="58236">
                  <c:v>1.5277000000000001E-11</c:v>
                </c:pt>
                <c:pt idx="58237">
                  <c:v>1.5286000000000001E-11</c:v>
                </c:pt>
                <c:pt idx="58238">
                  <c:v>1.5283000000000001E-11</c:v>
                </c:pt>
                <c:pt idx="58239">
                  <c:v>1.5290999999999999E-11</c:v>
                </c:pt>
                <c:pt idx="58240">
                  <c:v>1.5287999999999999E-11</c:v>
                </c:pt>
                <c:pt idx="58241">
                  <c:v>1.5298999999999999E-11</c:v>
                </c:pt>
                <c:pt idx="58242">
                  <c:v>1.5295999999999999E-11</c:v>
                </c:pt>
                <c:pt idx="58243">
                  <c:v>1.5307E-11</c:v>
                </c:pt>
                <c:pt idx="58244">
                  <c:v>1.5307E-11</c:v>
                </c:pt>
                <c:pt idx="58245">
                  <c:v>1.5312000000000001E-11</c:v>
                </c:pt>
                <c:pt idx="58246">
                  <c:v>1.5315000000000001E-11</c:v>
                </c:pt>
                <c:pt idx="58247">
                  <c:v>1.5322E-11</c:v>
                </c:pt>
                <c:pt idx="58248">
                  <c:v>1.5316999999999999E-11</c:v>
                </c:pt>
                <c:pt idx="58249">
                  <c:v>1.5319999999999999E-11</c:v>
                </c:pt>
                <c:pt idx="58250">
                  <c:v>1.5313999999999999E-11</c:v>
                </c:pt>
                <c:pt idx="58251">
                  <c:v>1.5310999999999999E-11</c:v>
                </c:pt>
                <c:pt idx="58252">
                  <c:v>1.5316E-11</c:v>
                </c:pt>
                <c:pt idx="58253">
                  <c:v>1.5310999999999999E-11</c:v>
                </c:pt>
                <c:pt idx="58254">
                  <c:v>1.5316999999999999E-11</c:v>
                </c:pt>
                <c:pt idx="58255">
                  <c:v>1.5321000000000001E-11</c:v>
                </c:pt>
                <c:pt idx="58256">
                  <c:v>1.5303000000000001E-11</c:v>
                </c:pt>
                <c:pt idx="58257">
                  <c:v>1.5318000000000001E-11</c:v>
                </c:pt>
                <c:pt idx="58258">
                  <c:v>1.5301999999999999E-11</c:v>
                </c:pt>
                <c:pt idx="58259">
                  <c:v>1.5303000000000001E-11</c:v>
                </c:pt>
                <c:pt idx="58260">
                  <c:v>1.5293E-11</c:v>
                </c:pt>
                <c:pt idx="58261">
                  <c:v>1.5313E-11</c:v>
                </c:pt>
                <c:pt idx="58262">
                  <c:v>1.5309000000000001E-11</c:v>
                </c:pt>
                <c:pt idx="58263">
                  <c:v>1.5303000000000001E-11</c:v>
                </c:pt>
                <c:pt idx="58264">
                  <c:v>1.529E-11</c:v>
                </c:pt>
                <c:pt idx="58265">
                  <c:v>1.529E-11</c:v>
                </c:pt>
                <c:pt idx="58266">
                  <c:v>1.5278999999999999E-11</c:v>
                </c:pt>
                <c:pt idx="58267">
                  <c:v>1.5264999999999998E-11</c:v>
                </c:pt>
                <c:pt idx="58268">
                  <c:v>1.5249E-11</c:v>
                </c:pt>
                <c:pt idx="58269">
                  <c:v>1.5245000000000001E-11</c:v>
                </c:pt>
                <c:pt idx="58270">
                  <c:v>1.5235999999999998E-11</c:v>
                </c:pt>
                <c:pt idx="58271">
                  <c:v>1.5229999999999999E-11</c:v>
                </c:pt>
                <c:pt idx="58272">
                  <c:v>1.522E-11</c:v>
                </c:pt>
                <c:pt idx="58273">
                  <c:v>1.5214999999999999E-11</c:v>
                </c:pt>
                <c:pt idx="58274">
                  <c:v>1.5213000000000002E-11</c:v>
                </c:pt>
                <c:pt idx="58275">
                  <c:v>1.5206999999999999E-11</c:v>
                </c:pt>
                <c:pt idx="58276">
                  <c:v>1.5203E-11</c:v>
                </c:pt>
                <c:pt idx="58277">
                  <c:v>1.5197E-11</c:v>
                </c:pt>
                <c:pt idx="58278">
                  <c:v>1.5179000000000001E-11</c:v>
                </c:pt>
                <c:pt idx="58279">
                  <c:v>1.5171E-11</c:v>
                </c:pt>
                <c:pt idx="58280">
                  <c:v>1.5162999999999999E-11</c:v>
                </c:pt>
                <c:pt idx="58281">
                  <c:v>1.5164000000000001E-11</c:v>
                </c:pt>
                <c:pt idx="58282">
                  <c:v>1.5145999999999999E-11</c:v>
                </c:pt>
                <c:pt idx="58283">
                  <c:v>1.5138000000000001E-11</c:v>
                </c:pt>
                <c:pt idx="58284">
                  <c:v>1.5129000000000001E-11</c:v>
                </c:pt>
                <c:pt idx="58285">
                  <c:v>1.5118000000000001E-11</c:v>
                </c:pt>
                <c:pt idx="58286">
                  <c:v>1.5106000000000001E-11</c:v>
                </c:pt>
                <c:pt idx="58287">
                  <c:v>1.5095000000000001E-11</c:v>
                </c:pt>
                <c:pt idx="58288">
                  <c:v>1.5072E-11</c:v>
                </c:pt>
                <c:pt idx="58289">
                  <c:v>1.5069999999999999E-11</c:v>
                </c:pt>
                <c:pt idx="58290">
                  <c:v>1.5064999999999999E-11</c:v>
                </c:pt>
                <c:pt idx="58291">
                  <c:v>1.5061999999999999E-11</c:v>
                </c:pt>
                <c:pt idx="58292">
                  <c:v>1.5032E-11</c:v>
                </c:pt>
                <c:pt idx="58293">
                  <c:v>1.5019000000000001E-11</c:v>
                </c:pt>
                <c:pt idx="58294">
                  <c:v>1.5005000000000001E-11</c:v>
                </c:pt>
                <c:pt idx="58295">
                  <c:v>1.5005000000000001E-11</c:v>
                </c:pt>
                <c:pt idx="58296">
                  <c:v>1.4982000000000001E-11</c:v>
                </c:pt>
                <c:pt idx="58297">
                  <c:v>1.4968999999999999E-11</c:v>
                </c:pt>
                <c:pt idx="58298">
                  <c:v>1.4961000000000001E-11</c:v>
                </c:pt>
                <c:pt idx="58299">
                  <c:v>1.4944000000000001E-11</c:v>
                </c:pt>
                <c:pt idx="58300">
                  <c:v>1.4936E-11</c:v>
                </c:pt>
                <c:pt idx="58301">
                  <c:v>1.4922999999999999E-11</c:v>
                </c:pt>
                <c:pt idx="58302">
                  <c:v>1.4884999999999999E-11</c:v>
                </c:pt>
                <c:pt idx="58303">
                  <c:v>1.4864E-11</c:v>
                </c:pt>
                <c:pt idx="58304">
                  <c:v>1.4829999999999999E-11</c:v>
                </c:pt>
                <c:pt idx="58305">
                  <c:v>1.4825000000000001E-11</c:v>
                </c:pt>
                <c:pt idx="58306">
                  <c:v>1.4808000000000001E-11</c:v>
                </c:pt>
                <c:pt idx="58307">
                  <c:v>1.4802000000000001E-11</c:v>
                </c:pt>
                <c:pt idx="58308">
                  <c:v>1.4776000000000001E-11</c:v>
                </c:pt>
                <c:pt idx="58309">
                  <c:v>1.4754E-11</c:v>
                </c:pt>
                <c:pt idx="58310">
                  <c:v>1.473E-11</c:v>
                </c:pt>
                <c:pt idx="58311">
                  <c:v>1.4727000000000001E-11</c:v>
                </c:pt>
                <c:pt idx="58312">
                  <c:v>1.4722999999999999E-11</c:v>
                </c:pt>
                <c:pt idx="58313">
                  <c:v>1.4712000000000001E-11</c:v>
                </c:pt>
                <c:pt idx="58314">
                  <c:v>1.4698999999999999E-11</c:v>
                </c:pt>
                <c:pt idx="58315">
                  <c:v>1.4689000000000001E-11</c:v>
                </c:pt>
                <c:pt idx="58316">
                  <c:v>1.4661999999999999E-11</c:v>
                </c:pt>
                <c:pt idx="58317">
                  <c:v>1.4652999999999999E-11</c:v>
                </c:pt>
                <c:pt idx="58318">
                  <c:v>1.4643999999999999E-11</c:v>
                </c:pt>
                <c:pt idx="58319">
                  <c:v>1.4632E-11</c:v>
                </c:pt>
                <c:pt idx="58320">
                  <c:v>1.46E-11</c:v>
                </c:pt>
                <c:pt idx="58321">
                  <c:v>1.4593000000000001E-11</c:v>
                </c:pt>
                <c:pt idx="58322">
                  <c:v>1.458E-11</c:v>
                </c:pt>
                <c:pt idx="58323">
                  <c:v>1.4562E-11</c:v>
                </c:pt>
                <c:pt idx="58324">
                  <c:v>1.4556000000000001E-11</c:v>
                </c:pt>
                <c:pt idx="58325">
                  <c:v>1.4533E-11</c:v>
                </c:pt>
                <c:pt idx="58326">
                  <c:v>1.4509E-11</c:v>
                </c:pt>
                <c:pt idx="58327">
                  <c:v>1.4503E-11</c:v>
                </c:pt>
                <c:pt idx="58328">
                  <c:v>1.4485000000000001E-11</c:v>
                </c:pt>
                <c:pt idx="58329">
                  <c:v>1.4462E-11</c:v>
                </c:pt>
                <c:pt idx="58330">
                  <c:v>1.4448E-11</c:v>
                </c:pt>
                <c:pt idx="58331">
                  <c:v>1.4439E-11</c:v>
                </c:pt>
                <c:pt idx="58332">
                  <c:v>1.4422E-11</c:v>
                </c:pt>
                <c:pt idx="58333">
                  <c:v>1.4414000000000001E-11</c:v>
                </c:pt>
                <c:pt idx="58334">
                  <c:v>1.4399E-11</c:v>
                </c:pt>
                <c:pt idx="58335">
                  <c:v>1.4377E-11</c:v>
                </c:pt>
                <c:pt idx="58336">
                  <c:v>1.4362999999999999E-11</c:v>
                </c:pt>
                <c:pt idx="58337">
                  <c:v>1.4355E-11</c:v>
                </c:pt>
                <c:pt idx="58338">
                  <c:v>1.4337000000000001E-11</c:v>
                </c:pt>
                <c:pt idx="58339">
                  <c:v>1.4319E-11</c:v>
                </c:pt>
                <c:pt idx="58340">
                  <c:v>1.4291E-11</c:v>
                </c:pt>
                <c:pt idx="58341">
                  <c:v>1.427E-11</c:v>
                </c:pt>
                <c:pt idx="58342">
                  <c:v>1.4259999999999999E-11</c:v>
                </c:pt>
                <c:pt idx="58343">
                  <c:v>1.4252E-11</c:v>
                </c:pt>
                <c:pt idx="58344">
                  <c:v>1.4230999999999999E-11</c:v>
                </c:pt>
                <c:pt idx="58345">
                  <c:v>1.4230000000000001E-11</c:v>
                </c:pt>
                <c:pt idx="58346">
                  <c:v>1.4201999999999999E-11</c:v>
                </c:pt>
                <c:pt idx="58347">
                  <c:v>1.4198000000000001E-11</c:v>
                </c:pt>
                <c:pt idx="58348">
                  <c:v>1.4171E-11</c:v>
                </c:pt>
                <c:pt idx="58349">
                  <c:v>1.4159000000000001E-11</c:v>
                </c:pt>
                <c:pt idx="58350">
                  <c:v>1.4136999999999999E-11</c:v>
                </c:pt>
                <c:pt idx="58351">
                  <c:v>1.412E-11</c:v>
                </c:pt>
                <c:pt idx="58352">
                  <c:v>1.4104999999999999E-11</c:v>
                </c:pt>
                <c:pt idx="58353">
                  <c:v>1.4078999999999999E-11</c:v>
                </c:pt>
                <c:pt idx="58354">
                  <c:v>1.4059999999999999E-11</c:v>
                </c:pt>
                <c:pt idx="58355">
                  <c:v>1.4048E-11</c:v>
                </c:pt>
                <c:pt idx="58356">
                  <c:v>1.4029E-11</c:v>
                </c:pt>
                <c:pt idx="58357">
                  <c:v>1.4022E-11</c:v>
                </c:pt>
                <c:pt idx="58358">
                  <c:v>1.4004000000000001E-11</c:v>
                </c:pt>
                <c:pt idx="58359">
                  <c:v>1.3984E-11</c:v>
                </c:pt>
                <c:pt idx="58360">
                  <c:v>1.3971E-11</c:v>
                </c:pt>
                <c:pt idx="58361">
                  <c:v>1.3956000000000001E-11</c:v>
                </c:pt>
                <c:pt idx="58362">
                  <c:v>1.3941E-11</c:v>
                </c:pt>
                <c:pt idx="58363">
                  <c:v>1.3939E-11</c:v>
                </c:pt>
                <c:pt idx="58364">
                  <c:v>1.3911000000000001E-11</c:v>
                </c:pt>
                <c:pt idx="58365">
                  <c:v>1.3911000000000001E-11</c:v>
                </c:pt>
                <c:pt idx="58366">
                  <c:v>1.389E-11</c:v>
                </c:pt>
                <c:pt idx="58367">
                  <c:v>1.3881E-11</c:v>
                </c:pt>
                <c:pt idx="58368">
                  <c:v>1.3877E-11</c:v>
                </c:pt>
                <c:pt idx="58369">
                  <c:v>1.3859000000000001E-11</c:v>
                </c:pt>
                <c:pt idx="58370">
                  <c:v>1.3844E-11</c:v>
                </c:pt>
                <c:pt idx="58371">
                  <c:v>1.3840000000000001E-11</c:v>
                </c:pt>
                <c:pt idx="58372">
                  <c:v>1.3825E-11</c:v>
                </c:pt>
                <c:pt idx="58373">
                  <c:v>1.3813E-11</c:v>
                </c:pt>
                <c:pt idx="58374">
                  <c:v>1.3797E-11</c:v>
                </c:pt>
                <c:pt idx="58375">
                  <c:v>1.379E-11</c:v>
                </c:pt>
                <c:pt idx="58376">
                  <c:v>1.3775999999999999E-11</c:v>
                </c:pt>
                <c:pt idx="58377">
                  <c:v>1.3761E-11</c:v>
                </c:pt>
                <c:pt idx="58378">
                  <c:v>1.3752E-11</c:v>
                </c:pt>
                <c:pt idx="58379">
                  <c:v>1.3749999999999999E-11</c:v>
                </c:pt>
                <c:pt idx="58380">
                  <c:v>1.3733999999999999E-11</c:v>
                </c:pt>
                <c:pt idx="58381">
                  <c:v>1.3736999999999999E-11</c:v>
                </c:pt>
                <c:pt idx="58382">
                  <c:v>1.3704000000000001E-11</c:v>
                </c:pt>
                <c:pt idx="58383">
                  <c:v>1.3709E-11</c:v>
                </c:pt>
                <c:pt idx="58384">
                  <c:v>1.3707E-11</c:v>
                </c:pt>
                <c:pt idx="58385">
                  <c:v>1.3718E-11</c:v>
                </c:pt>
                <c:pt idx="58386">
                  <c:v>1.3697E-11</c:v>
                </c:pt>
                <c:pt idx="58387">
                  <c:v>1.3696E-11</c:v>
                </c:pt>
                <c:pt idx="58388">
                  <c:v>1.3673E-11</c:v>
                </c:pt>
                <c:pt idx="58389">
                  <c:v>1.3668999999999999E-11</c:v>
                </c:pt>
                <c:pt idx="58390">
                  <c:v>1.3636999999999999E-11</c:v>
                </c:pt>
                <c:pt idx="58391">
                  <c:v>1.3635E-11</c:v>
                </c:pt>
                <c:pt idx="58392">
                  <c:v>1.3619E-11</c:v>
                </c:pt>
                <c:pt idx="58393">
                  <c:v>1.3617000000000001E-11</c:v>
                </c:pt>
                <c:pt idx="58394">
                  <c:v>1.361E-11</c:v>
                </c:pt>
                <c:pt idx="58395">
                  <c:v>1.361E-11</c:v>
                </c:pt>
                <c:pt idx="58396">
                  <c:v>1.3583E-11</c:v>
                </c:pt>
                <c:pt idx="58397">
                  <c:v>1.3567E-11</c:v>
                </c:pt>
                <c:pt idx="58398">
                  <c:v>1.3559000000000001E-11</c:v>
                </c:pt>
                <c:pt idx="58399">
                  <c:v>1.3568999999999999E-11</c:v>
                </c:pt>
                <c:pt idx="58400">
                  <c:v>1.3559000000000001E-11</c:v>
                </c:pt>
                <c:pt idx="58401">
                  <c:v>1.3551E-11</c:v>
                </c:pt>
                <c:pt idx="58402">
                  <c:v>1.3546000000000001E-11</c:v>
                </c:pt>
                <c:pt idx="58403">
                  <c:v>1.3545E-11</c:v>
                </c:pt>
                <c:pt idx="58404">
                  <c:v>1.3541E-11</c:v>
                </c:pt>
                <c:pt idx="58405">
                  <c:v>1.3531E-11</c:v>
                </c:pt>
                <c:pt idx="58406">
                  <c:v>1.3530000000000001E-11</c:v>
                </c:pt>
                <c:pt idx="58407">
                  <c:v>1.3533000000000001E-11</c:v>
                </c:pt>
                <c:pt idx="58408">
                  <c:v>1.3520999999999999E-11</c:v>
                </c:pt>
                <c:pt idx="58409">
                  <c:v>1.3526E-11</c:v>
                </c:pt>
                <c:pt idx="58410">
                  <c:v>1.3520999999999999E-11</c:v>
                </c:pt>
                <c:pt idx="58411">
                  <c:v>1.3513E-11</c:v>
                </c:pt>
                <c:pt idx="58412">
                  <c:v>1.3502E-11</c:v>
                </c:pt>
                <c:pt idx="58413">
                  <c:v>1.3491000000000001E-11</c:v>
                </c:pt>
                <c:pt idx="58414">
                  <c:v>1.3491000000000001E-11</c:v>
                </c:pt>
                <c:pt idx="58415">
                  <c:v>1.3497E-11</c:v>
                </c:pt>
                <c:pt idx="58416">
                  <c:v>1.3494E-11</c:v>
                </c:pt>
                <c:pt idx="58417">
                  <c:v>1.3486E-11</c:v>
                </c:pt>
                <c:pt idx="58418">
                  <c:v>1.3491000000000001E-11</c:v>
                </c:pt>
                <c:pt idx="58419">
                  <c:v>1.3493E-11</c:v>
                </c:pt>
                <c:pt idx="58420">
                  <c:v>1.3489E-11</c:v>
                </c:pt>
                <c:pt idx="58421">
                  <c:v>1.3465E-11</c:v>
                </c:pt>
                <c:pt idx="58422">
                  <c:v>1.3462999999999999E-11</c:v>
                </c:pt>
                <c:pt idx="58423">
                  <c:v>1.3464E-11</c:v>
                </c:pt>
                <c:pt idx="58424">
                  <c:v>1.3457E-11</c:v>
                </c:pt>
                <c:pt idx="58425">
                  <c:v>1.3462000000000001E-11</c:v>
                </c:pt>
                <c:pt idx="58426">
                  <c:v>1.3449000000000001E-11</c:v>
                </c:pt>
                <c:pt idx="58427">
                  <c:v>1.3446000000000001E-11</c:v>
                </c:pt>
                <c:pt idx="58428">
                  <c:v>1.3444E-11</c:v>
                </c:pt>
                <c:pt idx="58429">
                  <c:v>1.3442E-11</c:v>
                </c:pt>
                <c:pt idx="58430">
                  <c:v>1.3445E-11</c:v>
                </c:pt>
                <c:pt idx="58431">
                  <c:v>1.3449999999999999E-11</c:v>
                </c:pt>
                <c:pt idx="58432">
                  <c:v>1.3445E-11</c:v>
                </c:pt>
                <c:pt idx="58433">
                  <c:v>1.3447E-11</c:v>
                </c:pt>
                <c:pt idx="58434">
                  <c:v>1.3446000000000001E-11</c:v>
                </c:pt>
                <c:pt idx="58435">
                  <c:v>1.3449000000000001E-11</c:v>
                </c:pt>
                <c:pt idx="58436">
                  <c:v>1.3452999999999999E-11</c:v>
                </c:pt>
                <c:pt idx="58437">
                  <c:v>1.3454E-11</c:v>
                </c:pt>
                <c:pt idx="58438">
                  <c:v>1.3448E-11</c:v>
                </c:pt>
                <c:pt idx="58439">
                  <c:v>1.3449999999999999E-11</c:v>
                </c:pt>
                <c:pt idx="58440">
                  <c:v>1.3444E-11</c:v>
                </c:pt>
                <c:pt idx="58441">
                  <c:v>1.3451E-11</c:v>
                </c:pt>
                <c:pt idx="58442">
                  <c:v>1.3468E-11</c:v>
                </c:pt>
                <c:pt idx="58443">
                  <c:v>1.3481999999999999E-11</c:v>
                </c:pt>
                <c:pt idx="58444">
                  <c:v>1.3481E-11</c:v>
                </c:pt>
                <c:pt idx="58445">
                  <c:v>1.3487E-11</c:v>
                </c:pt>
                <c:pt idx="58446">
                  <c:v>1.3484E-11</c:v>
                </c:pt>
                <c:pt idx="58447">
                  <c:v>1.3493E-11</c:v>
                </c:pt>
                <c:pt idx="58448">
                  <c:v>1.3504000000000001E-11</c:v>
                </c:pt>
                <c:pt idx="58449">
                  <c:v>1.3503E-11</c:v>
                </c:pt>
                <c:pt idx="58450">
                  <c:v>1.3506E-11</c:v>
                </c:pt>
                <c:pt idx="58451">
                  <c:v>1.3503E-11</c:v>
                </c:pt>
                <c:pt idx="58452">
                  <c:v>1.3520999999999999E-11</c:v>
                </c:pt>
                <c:pt idx="58453">
                  <c:v>1.3535E-11</c:v>
                </c:pt>
                <c:pt idx="58454">
                  <c:v>1.3532E-11</c:v>
                </c:pt>
                <c:pt idx="58455">
                  <c:v>1.3547E-11</c:v>
                </c:pt>
                <c:pt idx="58456">
                  <c:v>1.3547E-11</c:v>
                </c:pt>
                <c:pt idx="58457">
                  <c:v>1.3561E-11</c:v>
                </c:pt>
                <c:pt idx="58458">
                  <c:v>1.3562000000000001E-11</c:v>
                </c:pt>
                <c:pt idx="58459">
                  <c:v>1.3581999999999999E-11</c:v>
                </c:pt>
                <c:pt idx="58460">
                  <c:v>1.3591999999999999E-11</c:v>
                </c:pt>
                <c:pt idx="58461">
                  <c:v>1.3596E-11</c:v>
                </c:pt>
                <c:pt idx="58462">
                  <c:v>1.3601000000000001E-11</c:v>
                </c:pt>
                <c:pt idx="58463">
                  <c:v>1.3614000000000001E-11</c:v>
                </c:pt>
                <c:pt idx="58464">
                  <c:v>1.3629E-11</c:v>
                </c:pt>
                <c:pt idx="58465">
                  <c:v>1.3645E-11</c:v>
                </c:pt>
                <c:pt idx="58466">
                  <c:v>1.3656000000000001E-11</c:v>
                </c:pt>
                <c:pt idx="58467">
                  <c:v>1.3664E-11</c:v>
                </c:pt>
                <c:pt idx="58468">
                  <c:v>1.3664E-11</c:v>
                </c:pt>
                <c:pt idx="58469">
                  <c:v>1.3674E-11</c:v>
                </c:pt>
                <c:pt idx="58470">
                  <c:v>1.369E-11</c:v>
                </c:pt>
                <c:pt idx="58471">
                  <c:v>1.3707999999999999E-11</c:v>
                </c:pt>
                <c:pt idx="58472">
                  <c:v>1.3716E-11</c:v>
                </c:pt>
                <c:pt idx="58473">
                  <c:v>1.3722E-11</c:v>
                </c:pt>
                <c:pt idx="58474">
                  <c:v>1.3719E-11</c:v>
                </c:pt>
                <c:pt idx="58475">
                  <c:v>1.3742E-11</c:v>
                </c:pt>
                <c:pt idx="58476">
                  <c:v>1.3749999999999999E-11</c:v>
                </c:pt>
                <c:pt idx="58477">
                  <c:v>1.3754E-11</c:v>
                </c:pt>
                <c:pt idx="58478">
                  <c:v>1.3768E-11</c:v>
                </c:pt>
                <c:pt idx="58479">
                  <c:v>1.3786E-11</c:v>
                </c:pt>
                <c:pt idx="58480">
                  <c:v>1.3789E-11</c:v>
                </c:pt>
                <c:pt idx="58481">
                  <c:v>1.3806E-11</c:v>
                </c:pt>
                <c:pt idx="58482">
                  <c:v>1.3822E-11</c:v>
                </c:pt>
                <c:pt idx="58483">
                  <c:v>1.3844E-11</c:v>
                </c:pt>
                <c:pt idx="58484">
                  <c:v>1.3856000000000001E-11</c:v>
                </c:pt>
                <c:pt idx="58485">
                  <c:v>1.3868E-11</c:v>
                </c:pt>
                <c:pt idx="58486">
                  <c:v>1.3881E-11</c:v>
                </c:pt>
                <c:pt idx="58487">
                  <c:v>1.3911000000000001E-11</c:v>
                </c:pt>
                <c:pt idx="58488">
                  <c:v>1.3917000000000001E-11</c:v>
                </c:pt>
                <c:pt idx="58489">
                  <c:v>1.3951E-11</c:v>
                </c:pt>
                <c:pt idx="58490">
                  <c:v>1.3962E-11</c:v>
                </c:pt>
                <c:pt idx="58491">
                  <c:v>1.3975999999999999E-11</c:v>
                </c:pt>
                <c:pt idx="58492">
                  <c:v>1.4002E-11</c:v>
                </c:pt>
                <c:pt idx="58493">
                  <c:v>1.4012E-11</c:v>
                </c:pt>
                <c:pt idx="58494">
                  <c:v>1.4025E-11</c:v>
                </c:pt>
                <c:pt idx="58495">
                  <c:v>1.4036999999999999E-11</c:v>
                </c:pt>
                <c:pt idx="58496">
                  <c:v>1.4046000000000001E-11</c:v>
                </c:pt>
                <c:pt idx="58497">
                  <c:v>1.4051E-11</c:v>
                </c:pt>
                <c:pt idx="58498">
                  <c:v>1.4059999999999999E-11</c:v>
                </c:pt>
                <c:pt idx="58499">
                  <c:v>1.4082000000000001E-11</c:v>
                </c:pt>
                <c:pt idx="58500">
                  <c:v>1.4099E-11</c:v>
                </c:pt>
                <c:pt idx="58501">
                  <c:v>1.4119E-11</c:v>
                </c:pt>
                <c:pt idx="58502">
                  <c:v>1.4128E-11</c:v>
                </c:pt>
                <c:pt idx="58503">
                  <c:v>1.4146000000000001E-11</c:v>
                </c:pt>
                <c:pt idx="58504">
                  <c:v>1.4165E-11</c:v>
                </c:pt>
                <c:pt idx="58505">
                  <c:v>1.4183E-11</c:v>
                </c:pt>
                <c:pt idx="58506">
                  <c:v>1.42E-11</c:v>
                </c:pt>
                <c:pt idx="58507">
                  <c:v>1.4217999999999999E-11</c:v>
                </c:pt>
                <c:pt idx="58508">
                  <c:v>1.4233E-11</c:v>
                </c:pt>
                <c:pt idx="58509">
                  <c:v>1.4248E-11</c:v>
                </c:pt>
                <c:pt idx="58510">
                  <c:v>1.4269000000000001E-11</c:v>
                </c:pt>
                <c:pt idx="58511">
                  <c:v>1.4295000000000001E-11</c:v>
                </c:pt>
                <c:pt idx="58512">
                  <c:v>1.4306E-11</c:v>
                </c:pt>
                <c:pt idx="58513">
                  <c:v>1.4340000000000001E-11</c:v>
                </c:pt>
                <c:pt idx="58514">
                  <c:v>1.4368E-11</c:v>
                </c:pt>
                <c:pt idx="58515">
                  <c:v>1.4394E-11</c:v>
                </c:pt>
                <c:pt idx="58516">
                  <c:v>1.44E-11</c:v>
                </c:pt>
                <c:pt idx="58517">
                  <c:v>1.4417999999999999E-11</c:v>
                </c:pt>
                <c:pt idx="58518">
                  <c:v>1.4442E-11</c:v>
                </c:pt>
                <c:pt idx="58519">
                  <c:v>1.4464E-11</c:v>
                </c:pt>
                <c:pt idx="58520">
                  <c:v>1.4458E-11</c:v>
                </c:pt>
                <c:pt idx="58521">
                  <c:v>1.448E-11</c:v>
                </c:pt>
                <c:pt idx="58522">
                  <c:v>1.4495000000000001E-11</c:v>
                </c:pt>
                <c:pt idx="58523">
                  <c:v>1.4516E-11</c:v>
                </c:pt>
                <c:pt idx="58524">
                  <c:v>1.4540000000000001E-11</c:v>
                </c:pt>
                <c:pt idx="58525">
                  <c:v>1.4554E-11</c:v>
                </c:pt>
                <c:pt idx="58526">
                  <c:v>1.4583999999999998E-11</c:v>
                </c:pt>
                <c:pt idx="58527">
                  <c:v>1.4603E-11</c:v>
                </c:pt>
                <c:pt idx="58528">
                  <c:v>1.4625000000000001E-11</c:v>
                </c:pt>
                <c:pt idx="58529">
                  <c:v>1.4646999999999999E-11</c:v>
                </c:pt>
                <c:pt idx="58530">
                  <c:v>1.4658999999999999E-11</c:v>
                </c:pt>
                <c:pt idx="58531">
                  <c:v>1.4687999999999999E-11</c:v>
                </c:pt>
                <c:pt idx="58532">
                  <c:v>1.4704999999999999E-11</c:v>
                </c:pt>
                <c:pt idx="58533">
                  <c:v>1.4733E-11</c:v>
                </c:pt>
                <c:pt idx="58534">
                  <c:v>1.4759E-11</c:v>
                </c:pt>
                <c:pt idx="58535">
                  <c:v>1.4776000000000001E-11</c:v>
                </c:pt>
                <c:pt idx="58536">
                  <c:v>1.4790000000000001E-11</c:v>
                </c:pt>
                <c:pt idx="58537">
                  <c:v>1.4819000000000001E-11</c:v>
                </c:pt>
                <c:pt idx="58538">
                  <c:v>1.4837000000000001E-11</c:v>
                </c:pt>
                <c:pt idx="58539">
                  <c:v>1.4863000000000001E-11</c:v>
                </c:pt>
                <c:pt idx="58540">
                  <c:v>1.4869000000000001E-11</c:v>
                </c:pt>
                <c:pt idx="58541">
                  <c:v>1.4898000000000001E-11</c:v>
                </c:pt>
                <c:pt idx="58542">
                  <c:v>1.4925E-11</c:v>
                </c:pt>
                <c:pt idx="58543">
                  <c:v>1.4945E-11</c:v>
                </c:pt>
                <c:pt idx="58544">
                  <c:v>1.4967000000000001E-11</c:v>
                </c:pt>
                <c:pt idx="58545">
                  <c:v>1.4994999999999999E-11</c:v>
                </c:pt>
                <c:pt idx="58546">
                  <c:v>1.5003999999999999E-11</c:v>
                </c:pt>
                <c:pt idx="58547">
                  <c:v>1.5029E-11</c:v>
                </c:pt>
                <c:pt idx="58548">
                  <c:v>1.5043999999999999E-11</c:v>
                </c:pt>
                <c:pt idx="58549">
                  <c:v>1.5067E-11</c:v>
                </c:pt>
                <c:pt idx="58550">
                  <c:v>1.5086000000000001E-11</c:v>
                </c:pt>
                <c:pt idx="58551">
                  <c:v>1.5104E-11</c:v>
                </c:pt>
                <c:pt idx="58552">
                  <c:v>1.5122E-11</c:v>
                </c:pt>
                <c:pt idx="58553">
                  <c:v>1.5151999999999998E-11</c:v>
                </c:pt>
                <c:pt idx="58554">
                  <c:v>1.5173000000000001E-11</c:v>
                </c:pt>
                <c:pt idx="58555">
                  <c:v>1.5196000000000001E-11</c:v>
                </c:pt>
                <c:pt idx="58556">
                  <c:v>1.5206999999999999E-11</c:v>
                </c:pt>
                <c:pt idx="58557">
                  <c:v>1.5234000000000001E-11</c:v>
                </c:pt>
                <c:pt idx="58558">
                  <c:v>1.5240999999999999E-11</c:v>
                </c:pt>
                <c:pt idx="58559">
                  <c:v>1.5263000000000001E-11</c:v>
                </c:pt>
                <c:pt idx="58560">
                  <c:v>1.5284999999999999E-11</c:v>
                </c:pt>
                <c:pt idx="58561">
                  <c:v>1.5307999999999999E-11</c:v>
                </c:pt>
                <c:pt idx="58562">
                  <c:v>1.5316E-11</c:v>
                </c:pt>
                <c:pt idx="58563">
                  <c:v>1.5327E-11</c:v>
                </c:pt>
                <c:pt idx="58564">
                  <c:v>1.5348999999999999E-11</c:v>
                </c:pt>
                <c:pt idx="58565">
                  <c:v>1.5373000000000001E-11</c:v>
                </c:pt>
                <c:pt idx="58566">
                  <c:v>1.5388999999999999E-11</c:v>
                </c:pt>
                <c:pt idx="58567">
                  <c:v>1.5403999999999999E-11</c:v>
                </c:pt>
                <c:pt idx="58568">
                  <c:v>1.5426999999999999E-11</c:v>
                </c:pt>
                <c:pt idx="58569">
                  <c:v>1.5449999999999999E-11</c:v>
                </c:pt>
                <c:pt idx="58570">
                  <c:v>1.5429999999999999E-11</c:v>
                </c:pt>
                <c:pt idx="58571">
                  <c:v>1.5469999999999999E-11</c:v>
                </c:pt>
                <c:pt idx="58572">
                  <c:v>1.5487999999999999E-11</c:v>
                </c:pt>
                <c:pt idx="58573">
                  <c:v>1.5513999999999999E-11</c:v>
                </c:pt>
                <c:pt idx="58574">
                  <c:v>1.5523000000000002E-11</c:v>
                </c:pt>
                <c:pt idx="58575">
                  <c:v>1.5550999999999999E-11</c:v>
                </c:pt>
                <c:pt idx="58576">
                  <c:v>1.5565E-11</c:v>
                </c:pt>
                <c:pt idx="58577">
                  <c:v>1.5593000000000001E-11</c:v>
                </c:pt>
                <c:pt idx="58578">
                  <c:v>1.5608999999999999E-11</c:v>
                </c:pt>
                <c:pt idx="58579">
                  <c:v>1.5629999999999999E-11</c:v>
                </c:pt>
                <c:pt idx="58580">
                  <c:v>1.5645000000000001E-11</c:v>
                </c:pt>
                <c:pt idx="58581">
                  <c:v>1.5658999999999999E-11</c:v>
                </c:pt>
                <c:pt idx="58582">
                  <c:v>1.5675999999999999E-11</c:v>
                </c:pt>
                <c:pt idx="58583">
                  <c:v>1.5695999999999999E-11</c:v>
                </c:pt>
                <c:pt idx="58584">
                  <c:v>1.5713E-11</c:v>
                </c:pt>
                <c:pt idx="58585">
                  <c:v>1.5729000000000001E-11</c:v>
                </c:pt>
                <c:pt idx="58586">
                  <c:v>1.5738000000000001E-11</c:v>
                </c:pt>
                <c:pt idx="58587">
                  <c:v>1.5762E-11</c:v>
                </c:pt>
                <c:pt idx="58588">
                  <c:v>1.5773000000000001E-11</c:v>
                </c:pt>
                <c:pt idx="58589">
                  <c:v>1.5787000000000001E-11</c:v>
                </c:pt>
                <c:pt idx="58590">
                  <c:v>1.5791999999999999E-11</c:v>
                </c:pt>
                <c:pt idx="58591">
                  <c:v>1.5800999999999999E-11</c:v>
                </c:pt>
                <c:pt idx="58592">
                  <c:v>1.5805999999999999E-11</c:v>
                </c:pt>
                <c:pt idx="58593">
                  <c:v>1.5832E-11</c:v>
                </c:pt>
                <c:pt idx="58594">
                  <c:v>1.5843999999999999E-11</c:v>
                </c:pt>
                <c:pt idx="58595">
                  <c:v>1.5866E-11</c:v>
                </c:pt>
                <c:pt idx="58596">
                  <c:v>1.5872999999999999E-11</c:v>
                </c:pt>
                <c:pt idx="58597">
                  <c:v>1.5898E-11</c:v>
                </c:pt>
                <c:pt idx="58598">
                  <c:v>1.5909000000000001E-11</c:v>
                </c:pt>
                <c:pt idx="58599">
                  <c:v>1.5915000000000001E-11</c:v>
                </c:pt>
                <c:pt idx="58600">
                  <c:v>1.593E-11</c:v>
                </c:pt>
                <c:pt idx="58601">
                  <c:v>1.5955000000000001E-11</c:v>
                </c:pt>
                <c:pt idx="58602">
                  <c:v>1.595E-11</c:v>
                </c:pt>
                <c:pt idx="58603">
                  <c:v>1.5962E-11</c:v>
                </c:pt>
                <c:pt idx="58604">
                  <c:v>1.5971999999999999E-11</c:v>
                </c:pt>
                <c:pt idx="58605">
                  <c:v>1.5976000000000001E-11</c:v>
                </c:pt>
                <c:pt idx="58606">
                  <c:v>1.5982E-11</c:v>
                </c:pt>
                <c:pt idx="58607">
                  <c:v>1.5997999999999999E-11</c:v>
                </c:pt>
                <c:pt idx="58608">
                  <c:v>1.6E-11</c:v>
                </c:pt>
                <c:pt idx="58609">
                  <c:v>1.6010000000000001E-11</c:v>
                </c:pt>
                <c:pt idx="58610">
                  <c:v>1.6008999999999999E-11</c:v>
                </c:pt>
                <c:pt idx="58611">
                  <c:v>1.6025000000000001E-11</c:v>
                </c:pt>
                <c:pt idx="58612">
                  <c:v>1.6039000000000001E-11</c:v>
                </c:pt>
                <c:pt idx="58613">
                  <c:v>1.6054000000000001E-11</c:v>
                </c:pt>
                <c:pt idx="58614">
                  <c:v>1.6066E-11</c:v>
                </c:pt>
                <c:pt idx="58615">
                  <c:v>1.6069999999999999E-11</c:v>
                </c:pt>
                <c:pt idx="58616">
                  <c:v>1.6074000000000001E-11</c:v>
                </c:pt>
                <c:pt idx="58617">
                  <c:v>1.6092999999999999E-11</c:v>
                </c:pt>
                <c:pt idx="58618">
                  <c:v>1.6097000000000001E-11</c:v>
                </c:pt>
                <c:pt idx="58619">
                  <c:v>1.6103000000000001E-11</c:v>
                </c:pt>
                <c:pt idx="58620">
                  <c:v>1.6104999999999999E-11</c:v>
                </c:pt>
                <c:pt idx="58621">
                  <c:v>1.6118999999999999E-11</c:v>
                </c:pt>
                <c:pt idx="58622">
                  <c:v>1.6127E-11</c:v>
                </c:pt>
                <c:pt idx="58623">
                  <c:v>1.6138000000000001E-11</c:v>
                </c:pt>
                <c:pt idx="58624">
                  <c:v>1.6139999999999999E-11</c:v>
                </c:pt>
                <c:pt idx="58625">
                  <c:v>1.6159E-11</c:v>
                </c:pt>
                <c:pt idx="58626">
                  <c:v>1.6162E-11</c:v>
                </c:pt>
                <c:pt idx="58627">
                  <c:v>1.6176000000000001E-11</c:v>
                </c:pt>
                <c:pt idx="58628">
                  <c:v>1.6179999999999999E-11</c:v>
                </c:pt>
                <c:pt idx="58629">
                  <c:v>1.6184000000000001E-11</c:v>
                </c:pt>
                <c:pt idx="58630">
                  <c:v>1.6197E-11</c:v>
                </c:pt>
                <c:pt idx="58631">
                  <c:v>1.6216000000000001E-11</c:v>
                </c:pt>
                <c:pt idx="58632">
                  <c:v>1.6223999999999999E-11</c:v>
                </c:pt>
                <c:pt idx="58633">
                  <c:v>1.6233000000000002E-11</c:v>
                </c:pt>
                <c:pt idx="58634">
                  <c:v>1.6231000000000001E-11</c:v>
                </c:pt>
                <c:pt idx="58635">
                  <c:v>1.6248000000000001E-11</c:v>
                </c:pt>
                <c:pt idx="58636">
                  <c:v>1.6251000000000001E-11</c:v>
                </c:pt>
                <c:pt idx="58637">
                  <c:v>1.6260999999999999E-11</c:v>
                </c:pt>
                <c:pt idx="58638">
                  <c:v>1.6271000000000001E-11</c:v>
                </c:pt>
                <c:pt idx="58639">
                  <c:v>1.6272999999999999E-11</c:v>
                </c:pt>
                <c:pt idx="58640">
                  <c:v>1.6284E-11</c:v>
                </c:pt>
                <c:pt idx="58641">
                  <c:v>1.6306000000000001E-11</c:v>
                </c:pt>
                <c:pt idx="58642">
                  <c:v>1.6298E-11</c:v>
                </c:pt>
                <c:pt idx="58643">
                  <c:v>1.6298E-11</c:v>
                </c:pt>
                <c:pt idx="58644">
                  <c:v>1.6301999999999999E-11</c:v>
                </c:pt>
                <c:pt idx="58645">
                  <c:v>1.6304E-11</c:v>
                </c:pt>
                <c:pt idx="58646">
                  <c:v>1.6292999999999999E-11</c:v>
                </c:pt>
                <c:pt idx="58647">
                  <c:v>1.6301E-11</c:v>
                </c:pt>
                <c:pt idx="58648">
                  <c:v>1.6307E-11</c:v>
                </c:pt>
                <c:pt idx="58649">
                  <c:v>1.6312000000000001E-11</c:v>
                </c:pt>
                <c:pt idx="58650">
                  <c:v>1.6312000000000001E-11</c:v>
                </c:pt>
                <c:pt idx="58651">
                  <c:v>1.6310999999999999E-11</c:v>
                </c:pt>
                <c:pt idx="58652">
                  <c:v>1.6298999999999999E-11</c:v>
                </c:pt>
                <c:pt idx="58653">
                  <c:v>1.6303000000000001E-11</c:v>
                </c:pt>
                <c:pt idx="58654">
                  <c:v>1.6310999999999999E-11</c:v>
                </c:pt>
                <c:pt idx="58655">
                  <c:v>1.6313999999999999E-11</c:v>
                </c:pt>
                <c:pt idx="58656">
                  <c:v>1.6318000000000001E-11</c:v>
                </c:pt>
                <c:pt idx="58657">
                  <c:v>1.6315000000000001E-11</c:v>
                </c:pt>
                <c:pt idx="58658">
                  <c:v>1.6318000000000001E-11</c:v>
                </c:pt>
                <c:pt idx="58659">
                  <c:v>1.6338000000000001E-11</c:v>
                </c:pt>
                <c:pt idx="58660">
                  <c:v>1.6332000000000001E-11</c:v>
                </c:pt>
                <c:pt idx="58661">
                  <c:v>1.6336E-11</c:v>
                </c:pt>
                <c:pt idx="58662">
                  <c:v>1.6324E-11</c:v>
                </c:pt>
                <c:pt idx="58663">
                  <c:v>1.6336999999999999E-11</c:v>
                </c:pt>
                <c:pt idx="58664">
                  <c:v>1.6338000000000001E-11</c:v>
                </c:pt>
                <c:pt idx="58665">
                  <c:v>1.6342E-11</c:v>
                </c:pt>
                <c:pt idx="58666">
                  <c:v>1.6336E-11</c:v>
                </c:pt>
                <c:pt idx="58667">
                  <c:v>1.6338000000000001E-11</c:v>
                </c:pt>
                <c:pt idx="58668">
                  <c:v>1.6335000000000001E-11</c:v>
                </c:pt>
                <c:pt idx="58669">
                  <c:v>1.6333E-11</c:v>
                </c:pt>
                <c:pt idx="58670">
                  <c:v>1.6335000000000001E-11</c:v>
                </c:pt>
                <c:pt idx="58671">
                  <c:v>1.6353E-11</c:v>
                </c:pt>
                <c:pt idx="58672">
                  <c:v>1.6356E-11</c:v>
                </c:pt>
                <c:pt idx="58673">
                  <c:v>1.635E-11</c:v>
                </c:pt>
                <c:pt idx="58674">
                  <c:v>1.6332000000000001E-11</c:v>
                </c:pt>
                <c:pt idx="58675">
                  <c:v>1.6347999999999999E-11</c:v>
                </c:pt>
                <c:pt idx="58676">
                  <c:v>1.6347000000000001E-11</c:v>
                </c:pt>
                <c:pt idx="58677">
                  <c:v>1.6339999999999999E-11</c:v>
                </c:pt>
                <c:pt idx="58678">
                  <c:v>1.6345E-11</c:v>
                </c:pt>
                <c:pt idx="58679">
                  <c:v>1.6352000000000001E-11</c:v>
                </c:pt>
                <c:pt idx="58680">
                  <c:v>1.6327E-11</c:v>
                </c:pt>
                <c:pt idx="58681">
                  <c:v>1.6333999999999999E-11</c:v>
                </c:pt>
                <c:pt idx="58682">
                  <c:v>1.6326000000000001E-11</c:v>
                </c:pt>
                <c:pt idx="58683">
                  <c:v>1.6312000000000001E-11</c:v>
                </c:pt>
                <c:pt idx="58684">
                  <c:v>1.6294000000000001E-11</c:v>
                </c:pt>
                <c:pt idx="58685">
                  <c:v>1.6289000000000001E-11</c:v>
                </c:pt>
                <c:pt idx="58686">
                  <c:v>1.6286000000000001E-11</c:v>
                </c:pt>
                <c:pt idx="58687">
                  <c:v>1.6257000000000001E-11</c:v>
                </c:pt>
                <c:pt idx="58688">
                  <c:v>1.6234E-11</c:v>
                </c:pt>
                <c:pt idx="58689">
                  <c:v>1.6231000000000001E-11</c:v>
                </c:pt>
                <c:pt idx="58690">
                  <c:v>1.622E-11</c:v>
                </c:pt>
                <c:pt idx="58691">
                  <c:v>1.6208E-11</c:v>
                </c:pt>
                <c:pt idx="58692">
                  <c:v>1.6197999999999999E-11</c:v>
                </c:pt>
                <c:pt idx="58693">
                  <c:v>1.6199000000000001E-11</c:v>
                </c:pt>
                <c:pt idx="58694">
                  <c:v>1.6185999999999999E-11</c:v>
                </c:pt>
                <c:pt idx="58695">
                  <c:v>1.6168999999999999E-11</c:v>
                </c:pt>
                <c:pt idx="58696">
                  <c:v>1.6153E-11</c:v>
                </c:pt>
                <c:pt idx="58697">
                  <c:v>1.6139E-11</c:v>
                </c:pt>
                <c:pt idx="58698">
                  <c:v>1.6113999999999999E-11</c:v>
                </c:pt>
                <c:pt idx="58699">
                  <c:v>1.6106000000000001E-11</c:v>
                </c:pt>
                <c:pt idx="58700">
                  <c:v>1.6089999999999999E-11</c:v>
                </c:pt>
                <c:pt idx="58701">
                  <c:v>1.6104E-11</c:v>
                </c:pt>
                <c:pt idx="58702">
                  <c:v>1.6078999999999999E-11</c:v>
                </c:pt>
                <c:pt idx="58703">
                  <c:v>1.6074000000000001E-11</c:v>
                </c:pt>
                <c:pt idx="58704">
                  <c:v>1.6061E-11</c:v>
                </c:pt>
                <c:pt idx="58705">
                  <c:v>1.6061E-11</c:v>
                </c:pt>
                <c:pt idx="58706">
                  <c:v>1.6039000000000001E-11</c:v>
                </c:pt>
                <c:pt idx="58707">
                  <c:v>1.6034999999999999E-11</c:v>
                </c:pt>
                <c:pt idx="58708">
                  <c:v>1.6025000000000001E-11</c:v>
                </c:pt>
                <c:pt idx="58709">
                  <c:v>1.6011999999999999E-11</c:v>
                </c:pt>
                <c:pt idx="58710">
                  <c:v>1.5993000000000001E-11</c:v>
                </c:pt>
                <c:pt idx="58711">
                  <c:v>1.5982E-11</c:v>
                </c:pt>
                <c:pt idx="58712">
                  <c:v>1.5962E-11</c:v>
                </c:pt>
                <c:pt idx="58713">
                  <c:v>1.5953E-11</c:v>
                </c:pt>
                <c:pt idx="58714">
                  <c:v>1.5945E-11</c:v>
                </c:pt>
                <c:pt idx="58715">
                  <c:v>1.5941000000000001E-11</c:v>
                </c:pt>
                <c:pt idx="58716">
                  <c:v>1.5923000000000002E-11</c:v>
                </c:pt>
                <c:pt idx="58717">
                  <c:v>1.5913E-11</c:v>
                </c:pt>
                <c:pt idx="58718">
                  <c:v>1.5894000000000002E-11</c:v>
                </c:pt>
                <c:pt idx="58719">
                  <c:v>1.5892000000000001E-11</c:v>
                </c:pt>
                <c:pt idx="58720">
                  <c:v>1.5874000000000001E-11</c:v>
                </c:pt>
                <c:pt idx="58721">
                  <c:v>1.5858E-11</c:v>
                </c:pt>
                <c:pt idx="58722">
                  <c:v>1.5843E-11</c:v>
                </c:pt>
                <c:pt idx="58723">
                  <c:v>1.5837999999999999E-11</c:v>
                </c:pt>
                <c:pt idx="58724">
                  <c:v>1.5814999999999999E-11</c:v>
                </c:pt>
                <c:pt idx="58725">
                  <c:v>1.5797E-11</c:v>
                </c:pt>
                <c:pt idx="58726">
                  <c:v>1.5777999999999998E-11</c:v>
                </c:pt>
                <c:pt idx="58727">
                  <c:v>1.5762999999999999E-11</c:v>
                </c:pt>
                <c:pt idx="58728">
                  <c:v>1.5745E-11</c:v>
                </c:pt>
                <c:pt idx="58729">
                  <c:v>1.5715000000000001E-11</c:v>
                </c:pt>
                <c:pt idx="58730">
                  <c:v>1.5698E-11</c:v>
                </c:pt>
                <c:pt idx="58731">
                  <c:v>1.5689000000000001E-11</c:v>
                </c:pt>
                <c:pt idx="58732">
                  <c:v>1.5675E-11</c:v>
                </c:pt>
                <c:pt idx="58733">
                  <c:v>1.5666999999999999E-11</c:v>
                </c:pt>
                <c:pt idx="58734">
                  <c:v>1.5651000000000001E-11</c:v>
                </c:pt>
                <c:pt idx="58735">
                  <c:v>1.5639000000000002E-11</c:v>
                </c:pt>
                <c:pt idx="58736">
                  <c:v>1.5602000000000001E-11</c:v>
                </c:pt>
                <c:pt idx="58737">
                  <c:v>1.5587000000000001E-11</c:v>
                </c:pt>
                <c:pt idx="58738">
                  <c:v>1.5571999999999999E-11</c:v>
                </c:pt>
                <c:pt idx="58739">
                  <c:v>1.5559E-11</c:v>
                </c:pt>
                <c:pt idx="58740">
                  <c:v>1.5536E-11</c:v>
                </c:pt>
                <c:pt idx="58741">
                  <c:v>1.5539E-11</c:v>
                </c:pt>
                <c:pt idx="58742">
                  <c:v>1.5524E-11</c:v>
                </c:pt>
                <c:pt idx="58743">
                  <c:v>1.5507E-11</c:v>
                </c:pt>
                <c:pt idx="58744">
                  <c:v>1.5492000000000001E-11</c:v>
                </c:pt>
                <c:pt idx="58745">
                  <c:v>1.5487999999999999E-11</c:v>
                </c:pt>
                <c:pt idx="58746">
                  <c:v>1.5452999999999999E-11</c:v>
                </c:pt>
                <c:pt idx="58747">
                  <c:v>1.5435E-11</c:v>
                </c:pt>
                <c:pt idx="58748">
                  <c:v>1.542E-11</c:v>
                </c:pt>
                <c:pt idx="58749">
                  <c:v>1.5416000000000001E-11</c:v>
                </c:pt>
                <c:pt idx="58750">
                  <c:v>1.5391E-11</c:v>
                </c:pt>
                <c:pt idx="58751">
                  <c:v>1.5381000000000002E-11</c:v>
                </c:pt>
                <c:pt idx="58752">
                  <c:v>1.5347000000000001E-11</c:v>
                </c:pt>
                <c:pt idx="58753">
                  <c:v>1.5324999999999999E-11</c:v>
                </c:pt>
                <c:pt idx="58754">
                  <c:v>1.5307E-11</c:v>
                </c:pt>
                <c:pt idx="58755">
                  <c:v>1.5293999999999998E-11</c:v>
                </c:pt>
                <c:pt idx="58756">
                  <c:v>1.5264999999999998E-11</c:v>
                </c:pt>
                <c:pt idx="58757">
                  <c:v>1.5249999999999999E-11</c:v>
                </c:pt>
                <c:pt idx="58758">
                  <c:v>1.5235999999999998E-11</c:v>
                </c:pt>
                <c:pt idx="58759">
                  <c:v>1.5223E-11</c:v>
                </c:pt>
                <c:pt idx="58760">
                  <c:v>1.5205000000000001E-11</c:v>
                </c:pt>
                <c:pt idx="58761">
                  <c:v>1.5194999999999999E-11</c:v>
                </c:pt>
                <c:pt idx="58762">
                  <c:v>1.5159E-11</c:v>
                </c:pt>
                <c:pt idx="58763">
                  <c:v>1.5151999999999998E-11</c:v>
                </c:pt>
                <c:pt idx="58764">
                  <c:v>1.5127999999999999E-11</c:v>
                </c:pt>
                <c:pt idx="58765">
                  <c:v>1.5116999999999999E-11</c:v>
                </c:pt>
                <c:pt idx="58766">
                  <c:v>1.5087999999999999E-11</c:v>
                </c:pt>
                <c:pt idx="58767">
                  <c:v>1.5069000000000001E-11</c:v>
                </c:pt>
                <c:pt idx="58768">
                  <c:v>1.5032999999999999E-11</c:v>
                </c:pt>
                <c:pt idx="58769">
                  <c:v>1.5003999999999999E-11</c:v>
                </c:pt>
                <c:pt idx="58770">
                  <c:v>1.4980999999999998E-11</c:v>
                </c:pt>
                <c:pt idx="58771">
                  <c:v>1.4962999999999999E-11</c:v>
                </c:pt>
                <c:pt idx="58772">
                  <c:v>1.4941000000000001E-11</c:v>
                </c:pt>
                <c:pt idx="58773">
                  <c:v>1.4938000000000001E-11</c:v>
                </c:pt>
                <c:pt idx="58774">
                  <c:v>1.4921000000000001E-11</c:v>
                </c:pt>
                <c:pt idx="58775">
                  <c:v>1.4910999999999999E-11</c:v>
                </c:pt>
                <c:pt idx="58776">
                  <c:v>1.4881999999999999E-11</c:v>
                </c:pt>
                <c:pt idx="58777">
                  <c:v>1.4871000000000002E-11</c:v>
                </c:pt>
                <c:pt idx="58778">
                  <c:v>1.4845000000000001E-11</c:v>
                </c:pt>
                <c:pt idx="58779">
                  <c:v>1.482E-11</c:v>
                </c:pt>
                <c:pt idx="58780">
                  <c:v>1.4803999999999999E-11</c:v>
                </c:pt>
                <c:pt idx="58781">
                  <c:v>1.4790000000000001E-11</c:v>
                </c:pt>
                <c:pt idx="58782">
                  <c:v>1.4771E-11</c:v>
                </c:pt>
                <c:pt idx="58783">
                  <c:v>1.4776000000000001E-11</c:v>
                </c:pt>
                <c:pt idx="58784">
                  <c:v>1.4759999999999999E-11</c:v>
                </c:pt>
                <c:pt idx="58785">
                  <c:v>1.4742E-11</c:v>
                </c:pt>
                <c:pt idx="58786">
                  <c:v>1.4716E-11</c:v>
                </c:pt>
                <c:pt idx="58787">
                  <c:v>1.4707E-11</c:v>
                </c:pt>
                <c:pt idx="58788">
                  <c:v>1.4687E-11</c:v>
                </c:pt>
                <c:pt idx="58789">
                  <c:v>1.4683000000000001E-11</c:v>
                </c:pt>
                <c:pt idx="58790">
                  <c:v>1.4655999999999999E-11</c:v>
                </c:pt>
                <c:pt idx="58791">
                  <c:v>1.4652999999999999E-11</c:v>
                </c:pt>
                <c:pt idx="58792">
                  <c:v>1.4629999999999999E-11</c:v>
                </c:pt>
                <c:pt idx="58793">
                  <c:v>1.4617E-11</c:v>
                </c:pt>
                <c:pt idx="58794">
                  <c:v>1.4603999999999999E-11</c:v>
                </c:pt>
                <c:pt idx="58795">
                  <c:v>1.46E-11</c:v>
                </c:pt>
                <c:pt idx="58796">
                  <c:v>1.4577999999999999E-11</c:v>
                </c:pt>
                <c:pt idx="58797">
                  <c:v>1.4568E-11</c:v>
                </c:pt>
                <c:pt idx="58798">
                  <c:v>1.4556000000000001E-11</c:v>
                </c:pt>
                <c:pt idx="58799">
                  <c:v>1.4543000000000001E-11</c:v>
                </c:pt>
                <c:pt idx="58800">
                  <c:v>1.4509E-11</c:v>
                </c:pt>
                <c:pt idx="58801">
                  <c:v>1.4509E-11</c:v>
                </c:pt>
                <c:pt idx="58802">
                  <c:v>1.4504E-11</c:v>
                </c:pt>
                <c:pt idx="58803">
                  <c:v>1.4494E-11</c:v>
                </c:pt>
                <c:pt idx="58804">
                  <c:v>1.4494E-11</c:v>
                </c:pt>
                <c:pt idx="58805">
                  <c:v>1.4475E-11</c:v>
                </c:pt>
                <c:pt idx="58806">
                  <c:v>1.4445E-11</c:v>
                </c:pt>
                <c:pt idx="58807">
                  <c:v>1.4435E-11</c:v>
                </c:pt>
                <c:pt idx="58808">
                  <c:v>1.442E-11</c:v>
                </c:pt>
                <c:pt idx="58809">
                  <c:v>1.4394E-11</c:v>
                </c:pt>
                <c:pt idx="58810">
                  <c:v>1.4385999999999999E-11</c:v>
                </c:pt>
                <c:pt idx="58811">
                  <c:v>1.4393E-11</c:v>
                </c:pt>
                <c:pt idx="58812">
                  <c:v>1.4385000000000001E-11</c:v>
                </c:pt>
                <c:pt idx="58813">
                  <c:v>1.4365E-11</c:v>
                </c:pt>
                <c:pt idx="58814">
                  <c:v>1.4358E-11</c:v>
                </c:pt>
                <c:pt idx="58815">
                  <c:v>1.4348E-11</c:v>
                </c:pt>
                <c:pt idx="58816">
                  <c:v>1.4330999999999999E-11</c:v>
                </c:pt>
                <c:pt idx="58817">
                  <c:v>1.4320999999999999E-11</c:v>
                </c:pt>
                <c:pt idx="58818">
                  <c:v>1.4311000000000001E-11</c:v>
                </c:pt>
                <c:pt idx="58819">
                  <c:v>1.4301000000000001E-11</c:v>
                </c:pt>
                <c:pt idx="58820">
                  <c:v>1.4294E-11</c:v>
                </c:pt>
                <c:pt idx="58821">
                  <c:v>1.4278999999999999E-11</c:v>
                </c:pt>
                <c:pt idx="58822">
                  <c:v>1.4275999999999999E-11</c:v>
                </c:pt>
                <c:pt idx="58823">
                  <c:v>1.4284E-11</c:v>
                </c:pt>
                <c:pt idx="58824">
                  <c:v>1.4274E-11</c:v>
                </c:pt>
                <c:pt idx="58825">
                  <c:v>1.4287E-11</c:v>
                </c:pt>
                <c:pt idx="58826">
                  <c:v>1.4282000000000001E-11</c:v>
                </c:pt>
                <c:pt idx="58827">
                  <c:v>1.4288999999999999E-11</c:v>
                </c:pt>
                <c:pt idx="58828">
                  <c:v>1.4275E-11</c:v>
                </c:pt>
                <c:pt idx="58829">
                  <c:v>1.4275E-11</c:v>
                </c:pt>
                <c:pt idx="58830">
                  <c:v>1.4262E-11</c:v>
                </c:pt>
                <c:pt idx="58831">
                  <c:v>1.4262999999999999E-11</c:v>
                </c:pt>
                <c:pt idx="58832">
                  <c:v>1.4269000000000001E-11</c:v>
                </c:pt>
                <c:pt idx="58833">
                  <c:v>1.4255E-11</c:v>
                </c:pt>
                <c:pt idx="58834">
                  <c:v>1.4245E-11</c:v>
                </c:pt>
                <c:pt idx="58835">
                  <c:v>1.4259000000000001E-11</c:v>
                </c:pt>
                <c:pt idx="58836">
                  <c:v>1.4246E-11</c:v>
                </c:pt>
                <c:pt idx="58837">
                  <c:v>1.4246E-11</c:v>
                </c:pt>
                <c:pt idx="58838">
                  <c:v>1.4235E-11</c:v>
                </c:pt>
                <c:pt idx="58839">
                  <c:v>1.4241E-11</c:v>
                </c:pt>
                <c:pt idx="58840">
                  <c:v>1.4235E-11</c:v>
                </c:pt>
                <c:pt idx="58841">
                  <c:v>1.4243000000000001E-11</c:v>
                </c:pt>
                <c:pt idx="58842">
                  <c:v>1.422E-11</c:v>
                </c:pt>
                <c:pt idx="58843">
                  <c:v>1.4230000000000001E-11</c:v>
                </c:pt>
                <c:pt idx="58844">
                  <c:v>1.4236999999999999E-11</c:v>
                </c:pt>
                <c:pt idx="58845">
                  <c:v>1.4243999999999999E-11</c:v>
                </c:pt>
                <c:pt idx="58846">
                  <c:v>1.4230000000000001E-11</c:v>
                </c:pt>
                <c:pt idx="58847">
                  <c:v>1.4215E-11</c:v>
                </c:pt>
                <c:pt idx="58848">
                  <c:v>1.4215E-11</c:v>
                </c:pt>
                <c:pt idx="58849">
                  <c:v>1.4225E-11</c:v>
                </c:pt>
                <c:pt idx="58850">
                  <c:v>1.4223E-11</c:v>
                </c:pt>
                <c:pt idx="58851">
                  <c:v>1.4230999999999999E-11</c:v>
                </c:pt>
                <c:pt idx="58852">
                  <c:v>1.4228E-11</c:v>
                </c:pt>
                <c:pt idx="58853">
                  <c:v>1.4240000000000001E-11</c:v>
                </c:pt>
                <c:pt idx="58854">
                  <c:v>1.4249999999999999E-11</c:v>
                </c:pt>
                <c:pt idx="58855">
                  <c:v>1.4262999999999999E-11</c:v>
                </c:pt>
                <c:pt idx="58856">
                  <c:v>1.4272000000000001E-11</c:v>
                </c:pt>
                <c:pt idx="58857">
                  <c:v>1.4283E-11</c:v>
                </c:pt>
                <c:pt idx="58858">
                  <c:v>1.427E-11</c:v>
                </c:pt>
                <c:pt idx="58859">
                  <c:v>1.4271E-11</c:v>
                </c:pt>
                <c:pt idx="58860">
                  <c:v>1.4264E-11</c:v>
                </c:pt>
                <c:pt idx="58861">
                  <c:v>1.4272000000000001E-11</c:v>
                </c:pt>
                <c:pt idx="58862">
                  <c:v>1.4288999999999999E-11</c:v>
                </c:pt>
                <c:pt idx="58863">
                  <c:v>1.431E-11</c:v>
                </c:pt>
                <c:pt idx="58864">
                  <c:v>1.431E-11</c:v>
                </c:pt>
                <c:pt idx="58865">
                  <c:v>1.4328E-11</c:v>
                </c:pt>
                <c:pt idx="58866">
                  <c:v>1.4330999999999999E-11</c:v>
                </c:pt>
                <c:pt idx="58867">
                  <c:v>1.4340000000000001E-11</c:v>
                </c:pt>
                <c:pt idx="58868">
                  <c:v>1.4338E-11</c:v>
                </c:pt>
                <c:pt idx="58869">
                  <c:v>1.4354E-11</c:v>
                </c:pt>
                <c:pt idx="58870">
                  <c:v>1.4358E-11</c:v>
                </c:pt>
                <c:pt idx="58871">
                  <c:v>1.4377E-11</c:v>
                </c:pt>
                <c:pt idx="58872">
                  <c:v>1.438E-11</c:v>
                </c:pt>
                <c:pt idx="58873">
                  <c:v>1.4394E-11</c:v>
                </c:pt>
                <c:pt idx="58874">
                  <c:v>1.4401999999999999E-11</c:v>
                </c:pt>
                <c:pt idx="58875">
                  <c:v>1.4422E-11</c:v>
                </c:pt>
                <c:pt idx="58876">
                  <c:v>1.4420999999999999E-11</c:v>
                </c:pt>
                <c:pt idx="58877">
                  <c:v>1.4430000000000001E-11</c:v>
                </c:pt>
                <c:pt idx="58878">
                  <c:v>1.4435E-11</c:v>
                </c:pt>
                <c:pt idx="58879">
                  <c:v>1.4448E-11</c:v>
                </c:pt>
                <c:pt idx="58880">
                  <c:v>1.4454E-11</c:v>
                </c:pt>
                <c:pt idx="58881">
                  <c:v>1.447E-11</c:v>
                </c:pt>
                <c:pt idx="58882">
                  <c:v>1.448E-11</c:v>
                </c:pt>
                <c:pt idx="58883">
                  <c:v>1.4485999999999999E-11</c:v>
                </c:pt>
                <c:pt idx="58884">
                  <c:v>1.4488999999999999E-11</c:v>
                </c:pt>
                <c:pt idx="58885">
                  <c:v>1.4504999999999999E-11</c:v>
                </c:pt>
                <c:pt idx="58886">
                  <c:v>1.4514000000000001E-11</c:v>
                </c:pt>
                <c:pt idx="58887">
                  <c:v>1.4533999999999999E-11</c:v>
                </c:pt>
                <c:pt idx="58888">
                  <c:v>1.4551E-11</c:v>
                </c:pt>
                <c:pt idx="58889">
                  <c:v>1.4561000000000001E-11</c:v>
                </c:pt>
                <c:pt idx="58890">
                  <c:v>1.4565999999999999E-11</c:v>
                </c:pt>
                <c:pt idx="58891">
                  <c:v>1.4588E-11</c:v>
                </c:pt>
                <c:pt idx="58892">
                  <c:v>1.4585000000000001E-11</c:v>
                </c:pt>
                <c:pt idx="58893">
                  <c:v>1.4608000000000001E-11</c:v>
                </c:pt>
                <c:pt idx="58894">
                  <c:v>1.4612E-11</c:v>
                </c:pt>
                <c:pt idx="58895">
                  <c:v>1.4631000000000001E-11</c:v>
                </c:pt>
                <c:pt idx="58896">
                  <c:v>1.4646E-11</c:v>
                </c:pt>
                <c:pt idx="58897">
                  <c:v>1.4660000000000001E-11</c:v>
                </c:pt>
                <c:pt idx="58898">
                  <c:v>1.4664999999999999E-11</c:v>
                </c:pt>
                <c:pt idx="58899">
                  <c:v>1.4686000000000001E-11</c:v>
                </c:pt>
                <c:pt idx="58900">
                  <c:v>1.4704999999999999E-11</c:v>
                </c:pt>
                <c:pt idx="58901">
                  <c:v>1.4719999999999999E-11</c:v>
                </c:pt>
                <c:pt idx="58902">
                  <c:v>1.4729000000000002E-11</c:v>
                </c:pt>
                <c:pt idx="58903">
                  <c:v>1.4759999999999999E-11</c:v>
                </c:pt>
                <c:pt idx="58904">
                  <c:v>1.4759999999999999E-11</c:v>
                </c:pt>
                <c:pt idx="58905">
                  <c:v>1.4790000000000001E-11</c:v>
                </c:pt>
                <c:pt idx="58906">
                  <c:v>1.4800999999999999E-11</c:v>
                </c:pt>
                <c:pt idx="58907">
                  <c:v>1.4813000000000002E-11</c:v>
                </c:pt>
                <c:pt idx="58908">
                  <c:v>1.4829E-11</c:v>
                </c:pt>
                <c:pt idx="58909">
                  <c:v>1.4851000000000001E-11</c:v>
                </c:pt>
                <c:pt idx="58910">
                  <c:v>1.4864E-11</c:v>
                </c:pt>
                <c:pt idx="58911">
                  <c:v>1.4881E-11</c:v>
                </c:pt>
                <c:pt idx="58912">
                  <c:v>1.4893999999999999E-11</c:v>
                </c:pt>
                <c:pt idx="58913">
                  <c:v>1.4912000000000001E-11</c:v>
                </c:pt>
                <c:pt idx="58914">
                  <c:v>1.4941000000000001E-11</c:v>
                </c:pt>
                <c:pt idx="58915">
                  <c:v>1.4951E-11</c:v>
                </c:pt>
                <c:pt idx="58916">
                  <c:v>1.4962E-11</c:v>
                </c:pt>
                <c:pt idx="58917">
                  <c:v>1.4982000000000001E-11</c:v>
                </c:pt>
                <c:pt idx="58918">
                  <c:v>1.4994999999999999E-11</c:v>
                </c:pt>
                <c:pt idx="58919">
                  <c:v>1.5000999999999999E-11</c:v>
                </c:pt>
                <c:pt idx="58920">
                  <c:v>1.5020999999999999E-11</c:v>
                </c:pt>
                <c:pt idx="58921">
                  <c:v>1.5038999999999998E-11</c:v>
                </c:pt>
                <c:pt idx="58922">
                  <c:v>1.5058E-11</c:v>
                </c:pt>
                <c:pt idx="58923">
                  <c:v>1.5084E-11</c:v>
                </c:pt>
                <c:pt idx="58924">
                  <c:v>1.5104E-11</c:v>
                </c:pt>
                <c:pt idx="58925">
                  <c:v>1.5127999999999999E-11</c:v>
                </c:pt>
                <c:pt idx="58926">
                  <c:v>1.5159E-11</c:v>
                </c:pt>
                <c:pt idx="58927">
                  <c:v>1.5214999999999999E-11</c:v>
                </c:pt>
                <c:pt idx="58928">
                  <c:v>1.5243E-11</c:v>
                </c:pt>
                <c:pt idx="58929">
                  <c:v>1.5269E-11</c:v>
                </c:pt>
                <c:pt idx="58930">
                  <c:v>1.5293999999999998E-11</c:v>
                </c:pt>
                <c:pt idx="58931">
                  <c:v>1.5316999999999999E-11</c:v>
                </c:pt>
                <c:pt idx="58932">
                  <c:v>1.5322999999999998E-11</c:v>
                </c:pt>
                <c:pt idx="58933">
                  <c:v>1.5339E-11</c:v>
                </c:pt>
                <c:pt idx="58934">
                  <c:v>1.5355000000000002E-11</c:v>
                </c:pt>
                <c:pt idx="58935">
                  <c:v>1.5374E-11</c:v>
                </c:pt>
                <c:pt idx="58936">
                  <c:v>1.5385E-11</c:v>
                </c:pt>
                <c:pt idx="58937">
                  <c:v>1.5411E-11</c:v>
                </c:pt>
                <c:pt idx="58938">
                  <c:v>1.5414999999999999E-11</c:v>
                </c:pt>
                <c:pt idx="58939">
                  <c:v>1.5431000000000001E-11</c:v>
                </c:pt>
                <c:pt idx="58940">
                  <c:v>1.5449999999999999E-11</c:v>
                </c:pt>
                <c:pt idx="58941">
                  <c:v>1.5480000000000001E-11</c:v>
                </c:pt>
                <c:pt idx="58942">
                  <c:v>1.5500000000000001E-11</c:v>
                </c:pt>
                <c:pt idx="58943">
                  <c:v>1.5521000000000001E-11</c:v>
                </c:pt>
                <c:pt idx="58944">
                  <c:v>1.5542999999999999E-11</c:v>
                </c:pt>
                <c:pt idx="58945">
                  <c:v>1.5564000000000001E-11</c:v>
                </c:pt>
                <c:pt idx="58946">
                  <c:v>1.5579999999999999E-11</c:v>
                </c:pt>
                <c:pt idx="58947">
                  <c:v>1.5597999999999999E-11</c:v>
                </c:pt>
                <c:pt idx="58948">
                  <c:v>1.5626999999999999E-11</c:v>
                </c:pt>
                <c:pt idx="58949">
                  <c:v>1.5658999999999999E-11</c:v>
                </c:pt>
                <c:pt idx="58950">
                  <c:v>1.5678999999999999E-11</c:v>
                </c:pt>
                <c:pt idx="58951">
                  <c:v>1.5718000000000001E-11</c:v>
                </c:pt>
                <c:pt idx="58952">
                  <c:v>1.5732000000000001E-11</c:v>
                </c:pt>
                <c:pt idx="58953">
                  <c:v>1.5753E-11</c:v>
                </c:pt>
                <c:pt idx="58954">
                  <c:v>1.5782E-11</c:v>
                </c:pt>
                <c:pt idx="58955">
                  <c:v>1.5811E-11</c:v>
                </c:pt>
                <c:pt idx="58956">
                  <c:v>1.5836000000000002E-11</c:v>
                </c:pt>
                <c:pt idx="58957">
                  <c:v>1.5863000000000001E-11</c:v>
                </c:pt>
                <c:pt idx="58958">
                  <c:v>1.5881E-11</c:v>
                </c:pt>
                <c:pt idx="58959">
                  <c:v>1.5895999999999999E-11</c:v>
                </c:pt>
                <c:pt idx="58960">
                  <c:v>1.5921999999999999E-11</c:v>
                </c:pt>
                <c:pt idx="58961">
                  <c:v>1.5953E-11</c:v>
                </c:pt>
                <c:pt idx="58962">
                  <c:v>1.5974999999999998E-11</c:v>
                </c:pt>
                <c:pt idx="58963">
                  <c:v>1.5999000000000001E-11</c:v>
                </c:pt>
                <c:pt idx="58964">
                  <c:v>1.6017999999999999E-11</c:v>
                </c:pt>
                <c:pt idx="58965">
                  <c:v>1.6049999999999999E-11</c:v>
                </c:pt>
                <c:pt idx="58966">
                  <c:v>1.6072E-11</c:v>
                </c:pt>
                <c:pt idx="58967">
                  <c:v>1.6095E-11</c:v>
                </c:pt>
                <c:pt idx="58968">
                  <c:v>1.6121E-11</c:v>
                </c:pt>
                <c:pt idx="58969">
                  <c:v>1.6159E-11</c:v>
                </c:pt>
                <c:pt idx="58970">
                  <c:v>1.6174999999999998E-11</c:v>
                </c:pt>
                <c:pt idx="58971">
                  <c:v>1.6194E-11</c:v>
                </c:pt>
                <c:pt idx="58972">
                  <c:v>1.6223999999999999E-11</c:v>
                </c:pt>
                <c:pt idx="58973">
                  <c:v>1.6246999999999999E-11</c:v>
                </c:pt>
                <c:pt idx="58974">
                  <c:v>1.6263E-11</c:v>
                </c:pt>
                <c:pt idx="58975">
                  <c:v>1.6289999999999999E-11</c:v>
                </c:pt>
                <c:pt idx="58976">
                  <c:v>1.6298999999999999E-11</c:v>
                </c:pt>
                <c:pt idx="58977">
                  <c:v>1.6324999999999999E-11</c:v>
                </c:pt>
                <c:pt idx="58978">
                  <c:v>1.6329000000000001E-11</c:v>
                </c:pt>
                <c:pt idx="58979">
                  <c:v>1.6361000000000001E-11</c:v>
                </c:pt>
                <c:pt idx="58980">
                  <c:v>1.6368999999999999E-11</c:v>
                </c:pt>
                <c:pt idx="58981">
                  <c:v>1.6399000000000001E-11</c:v>
                </c:pt>
                <c:pt idx="58982">
                  <c:v>1.6423999999999999E-11</c:v>
                </c:pt>
                <c:pt idx="58983">
                  <c:v>1.6449999999999999E-11</c:v>
                </c:pt>
                <c:pt idx="58984">
                  <c:v>1.6465000000000001E-11</c:v>
                </c:pt>
                <c:pt idx="58985">
                  <c:v>1.6492999999999999E-11</c:v>
                </c:pt>
                <c:pt idx="58986">
                  <c:v>1.6513999999999998E-11</c:v>
                </c:pt>
                <c:pt idx="58987">
                  <c:v>1.6535000000000001E-11</c:v>
                </c:pt>
                <c:pt idx="58988">
                  <c:v>1.6539999999999999E-11</c:v>
                </c:pt>
                <c:pt idx="58989">
                  <c:v>1.6568999999999999E-11</c:v>
                </c:pt>
                <c:pt idx="58990">
                  <c:v>1.6579999999999999E-11</c:v>
                </c:pt>
                <c:pt idx="58991">
                  <c:v>1.6599000000000001E-11</c:v>
                </c:pt>
                <c:pt idx="58992">
                  <c:v>1.6611E-11</c:v>
                </c:pt>
                <c:pt idx="58993">
                  <c:v>1.6633000000000002E-11</c:v>
                </c:pt>
                <c:pt idx="58994">
                  <c:v>1.6655E-11</c:v>
                </c:pt>
                <c:pt idx="58995">
                  <c:v>1.6665000000000001E-11</c:v>
                </c:pt>
                <c:pt idx="58996">
                  <c:v>1.6683000000000001E-11</c:v>
                </c:pt>
                <c:pt idx="58997">
                  <c:v>1.6710999999999999E-11</c:v>
                </c:pt>
                <c:pt idx="58998">
                  <c:v>1.6718E-11</c:v>
                </c:pt>
                <c:pt idx="58999">
                  <c:v>1.6723000000000001E-11</c:v>
                </c:pt>
                <c:pt idx="59000">
                  <c:v>1.6753999999999999E-11</c:v>
                </c:pt>
                <c:pt idx="59001">
                  <c:v>1.6771E-11</c:v>
                </c:pt>
                <c:pt idx="59002">
                  <c:v>1.6788E-11</c:v>
                </c:pt>
                <c:pt idx="59003">
                  <c:v>1.6785999999999999E-11</c:v>
                </c:pt>
                <c:pt idx="59004">
                  <c:v>1.6810000000000001E-11</c:v>
                </c:pt>
                <c:pt idx="59005">
                  <c:v>1.684E-11</c:v>
                </c:pt>
                <c:pt idx="59006">
                  <c:v>1.686E-11</c:v>
                </c:pt>
                <c:pt idx="59007">
                  <c:v>1.6863E-11</c:v>
                </c:pt>
                <c:pt idx="59008">
                  <c:v>1.6878999999999999E-11</c:v>
                </c:pt>
                <c:pt idx="59009">
                  <c:v>1.6901999999999999E-11</c:v>
                </c:pt>
                <c:pt idx="59010">
                  <c:v>1.6926000000000001E-11</c:v>
                </c:pt>
                <c:pt idx="59011">
                  <c:v>1.6944000000000001E-11</c:v>
                </c:pt>
                <c:pt idx="59012">
                  <c:v>1.6941000000000001E-11</c:v>
                </c:pt>
                <c:pt idx="59013">
                  <c:v>1.6962999999999999E-11</c:v>
                </c:pt>
                <c:pt idx="59014">
                  <c:v>1.6965E-11</c:v>
                </c:pt>
                <c:pt idx="59015">
                  <c:v>1.6979E-11</c:v>
                </c:pt>
                <c:pt idx="59016">
                  <c:v>1.6987000000000001E-11</c:v>
                </c:pt>
                <c:pt idx="59017">
                  <c:v>1.6991999999999999E-11</c:v>
                </c:pt>
                <c:pt idx="59018">
                  <c:v>1.7007000000000001E-11</c:v>
                </c:pt>
                <c:pt idx="59019">
                  <c:v>1.7026E-11</c:v>
                </c:pt>
                <c:pt idx="59020">
                  <c:v>1.7031E-11</c:v>
                </c:pt>
                <c:pt idx="59021">
                  <c:v>1.7048000000000001E-11</c:v>
                </c:pt>
                <c:pt idx="59022">
                  <c:v>1.7063999999999999E-11</c:v>
                </c:pt>
                <c:pt idx="59023">
                  <c:v>1.7089999999999999E-11</c:v>
                </c:pt>
                <c:pt idx="59024">
                  <c:v>1.7098999999999999E-11</c:v>
                </c:pt>
                <c:pt idx="59025">
                  <c:v>1.7126000000000001E-11</c:v>
                </c:pt>
                <c:pt idx="59026">
                  <c:v>1.7143000000000002E-11</c:v>
                </c:pt>
                <c:pt idx="59027">
                  <c:v>1.7162999999999999E-11</c:v>
                </c:pt>
                <c:pt idx="59028">
                  <c:v>1.7156E-11</c:v>
                </c:pt>
                <c:pt idx="59029">
                  <c:v>1.7168999999999998E-11</c:v>
                </c:pt>
                <c:pt idx="59030">
                  <c:v>1.7190000000000001E-11</c:v>
                </c:pt>
                <c:pt idx="59031">
                  <c:v>1.7197999999999998E-11</c:v>
                </c:pt>
                <c:pt idx="59032">
                  <c:v>1.7193000000000001E-11</c:v>
                </c:pt>
                <c:pt idx="59033">
                  <c:v>1.7205999999999999E-11</c:v>
                </c:pt>
                <c:pt idx="59034">
                  <c:v>1.7213000000000001E-11</c:v>
                </c:pt>
                <c:pt idx="59035">
                  <c:v>1.7226999999999998E-11</c:v>
                </c:pt>
                <c:pt idx="59036">
                  <c:v>1.7228999999999999E-11</c:v>
                </c:pt>
                <c:pt idx="59037">
                  <c:v>1.7249E-11</c:v>
                </c:pt>
                <c:pt idx="59038">
                  <c:v>1.7257E-11</c:v>
                </c:pt>
                <c:pt idx="59039">
                  <c:v>1.7275E-11</c:v>
                </c:pt>
                <c:pt idx="59040">
                  <c:v>1.7283999999999999E-11</c:v>
                </c:pt>
                <c:pt idx="59041">
                  <c:v>1.7304999999999999E-11</c:v>
                </c:pt>
                <c:pt idx="59042">
                  <c:v>1.7306000000000001E-11</c:v>
                </c:pt>
                <c:pt idx="59043">
                  <c:v>1.7315E-11</c:v>
                </c:pt>
                <c:pt idx="59044">
                  <c:v>1.7315999999999999E-11</c:v>
                </c:pt>
                <c:pt idx="59045">
                  <c:v>1.7332000000000001E-11</c:v>
                </c:pt>
                <c:pt idx="59046">
                  <c:v>1.7336E-11</c:v>
                </c:pt>
                <c:pt idx="59047">
                  <c:v>1.735E-11</c:v>
                </c:pt>
                <c:pt idx="59048">
                  <c:v>1.7368E-11</c:v>
                </c:pt>
                <c:pt idx="59049">
                  <c:v>1.7379999999999999E-11</c:v>
                </c:pt>
                <c:pt idx="59050">
                  <c:v>1.7379999999999999E-11</c:v>
                </c:pt>
                <c:pt idx="59051">
                  <c:v>1.7394E-11</c:v>
                </c:pt>
                <c:pt idx="59052">
                  <c:v>1.7405E-11</c:v>
                </c:pt>
                <c:pt idx="59053">
                  <c:v>1.7414E-11</c:v>
                </c:pt>
                <c:pt idx="59054">
                  <c:v>1.7413000000000001E-11</c:v>
                </c:pt>
                <c:pt idx="59055">
                  <c:v>1.7416000000000001E-11</c:v>
                </c:pt>
                <c:pt idx="59056">
                  <c:v>1.7419000000000001E-11</c:v>
                </c:pt>
                <c:pt idx="59057">
                  <c:v>1.7427000000000002E-11</c:v>
                </c:pt>
                <c:pt idx="59058">
                  <c:v>1.7425999999999999E-11</c:v>
                </c:pt>
                <c:pt idx="59059">
                  <c:v>1.7430000000000001E-11</c:v>
                </c:pt>
                <c:pt idx="59060">
                  <c:v>1.7443999999999999E-11</c:v>
                </c:pt>
                <c:pt idx="59061">
                  <c:v>1.7463E-11</c:v>
                </c:pt>
                <c:pt idx="59062">
                  <c:v>1.7452999999999998E-11</c:v>
                </c:pt>
                <c:pt idx="59063">
                  <c:v>1.7454999999999999E-11</c:v>
                </c:pt>
                <c:pt idx="59064">
                  <c:v>1.7460999999999999E-11</c:v>
                </c:pt>
                <c:pt idx="59065">
                  <c:v>1.7475E-11</c:v>
                </c:pt>
                <c:pt idx="59066">
                  <c:v>1.7481E-11</c:v>
                </c:pt>
                <c:pt idx="59067">
                  <c:v>1.7494000000000001E-11</c:v>
                </c:pt>
                <c:pt idx="59068">
                  <c:v>1.7495E-11</c:v>
                </c:pt>
                <c:pt idx="59069">
                  <c:v>1.7504E-11</c:v>
                </c:pt>
                <c:pt idx="59070">
                  <c:v>1.7504999999999999E-11</c:v>
                </c:pt>
                <c:pt idx="59071">
                  <c:v>1.7515E-11</c:v>
                </c:pt>
                <c:pt idx="59072">
                  <c:v>1.7520000000000001E-11</c:v>
                </c:pt>
                <c:pt idx="59073">
                  <c:v>1.7526000000000001E-11</c:v>
                </c:pt>
                <c:pt idx="59074">
                  <c:v>1.7521E-11</c:v>
                </c:pt>
                <c:pt idx="59075">
                  <c:v>1.7527E-11</c:v>
                </c:pt>
                <c:pt idx="59076">
                  <c:v>1.7547E-11</c:v>
                </c:pt>
                <c:pt idx="59077">
                  <c:v>1.7549000000000001E-11</c:v>
                </c:pt>
                <c:pt idx="59078">
                  <c:v>1.7544E-11</c:v>
                </c:pt>
                <c:pt idx="59079">
                  <c:v>1.7535000000000001E-11</c:v>
                </c:pt>
                <c:pt idx="59080">
                  <c:v>1.7518999999999999E-11</c:v>
                </c:pt>
                <c:pt idx="59081">
                  <c:v>1.7527999999999999E-11</c:v>
                </c:pt>
                <c:pt idx="59082">
                  <c:v>1.7529000000000001E-11</c:v>
                </c:pt>
                <c:pt idx="59083">
                  <c:v>1.7535000000000001E-11</c:v>
                </c:pt>
                <c:pt idx="59084">
                  <c:v>1.7527999999999999E-11</c:v>
                </c:pt>
                <c:pt idx="59085">
                  <c:v>1.7524E-11</c:v>
                </c:pt>
                <c:pt idx="59086">
                  <c:v>1.7521999999999999E-11</c:v>
                </c:pt>
                <c:pt idx="59087">
                  <c:v>1.7527E-11</c:v>
                </c:pt>
                <c:pt idx="59088">
                  <c:v>1.7515E-11</c:v>
                </c:pt>
                <c:pt idx="59089">
                  <c:v>1.7521E-11</c:v>
                </c:pt>
                <c:pt idx="59090">
                  <c:v>1.7515999999999999E-11</c:v>
                </c:pt>
                <c:pt idx="59091">
                  <c:v>1.7517000000000001E-11</c:v>
                </c:pt>
                <c:pt idx="59092">
                  <c:v>1.7510999999999998E-11</c:v>
                </c:pt>
                <c:pt idx="59093">
                  <c:v>1.7512000000000001E-11</c:v>
                </c:pt>
                <c:pt idx="59094">
                  <c:v>1.7504E-11</c:v>
                </c:pt>
                <c:pt idx="59095">
                  <c:v>1.7507999999999999E-11</c:v>
                </c:pt>
                <c:pt idx="59096">
                  <c:v>1.7489999999999999E-11</c:v>
                </c:pt>
                <c:pt idx="59097">
                  <c:v>1.7492E-11</c:v>
                </c:pt>
                <c:pt idx="59098">
                  <c:v>1.7483999999999999E-11</c:v>
                </c:pt>
                <c:pt idx="59099">
                  <c:v>1.7485000000000002E-11</c:v>
                </c:pt>
                <c:pt idx="59100">
                  <c:v>1.7472E-11</c:v>
                </c:pt>
                <c:pt idx="59101">
                  <c:v>1.746E-11</c:v>
                </c:pt>
                <c:pt idx="59102">
                  <c:v>1.7456000000000002E-11</c:v>
                </c:pt>
                <c:pt idx="59103">
                  <c:v>1.7449E-11</c:v>
                </c:pt>
                <c:pt idx="59104">
                  <c:v>1.7436000000000001E-11</c:v>
                </c:pt>
                <c:pt idx="59105">
                  <c:v>1.7422000000000001E-11</c:v>
                </c:pt>
                <c:pt idx="59106">
                  <c:v>1.7408999999999999E-11</c:v>
                </c:pt>
                <c:pt idx="59107">
                  <c:v>1.7399999999999999E-11</c:v>
                </c:pt>
                <c:pt idx="59108">
                  <c:v>1.7394E-11</c:v>
                </c:pt>
                <c:pt idx="59109">
                  <c:v>1.7381000000000001E-11</c:v>
                </c:pt>
                <c:pt idx="59110">
                  <c:v>1.7370000000000001E-11</c:v>
                </c:pt>
                <c:pt idx="59111">
                  <c:v>1.7364000000000001E-11</c:v>
                </c:pt>
                <c:pt idx="59112">
                  <c:v>1.7353999999999999E-11</c:v>
                </c:pt>
                <c:pt idx="59113">
                  <c:v>1.7344999999999999E-11</c:v>
                </c:pt>
                <c:pt idx="59114">
                  <c:v>1.7318E-11</c:v>
                </c:pt>
                <c:pt idx="59115">
                  <c:v>1.7315999999999999E-11</c:v>
                </c:pt>
                <c:pt idx="59116">
                  <c:v>1.7289E-11</c:v>
                </c:pt>
                <c:pt idx="59117">
                  <c:v>1.7275999999999999E-11</c:v>
                </c:pt>
                <c:pt idx="59118">
                  <c:v>1.7260999999999999E-11</c:v>
                </c:pt>
                <c:pt idx="59119">
                  <c:v>1.7246999999999999E-11</c:v>
                </c:pt>
                <c:pt idx="59120">
                  <c:v>1.7222000000000001E-11</c:v>
                </c:pt>
                <c:pt idx="59121">
                  <c:v>1.7208E-11</c:v>
                </c:pt>
                <c:pt idx="59122">
                  <c:v>1.7188E-11</c:v>
                </c:pt>
                <c:pt idx="59123">
                  <c:v>1.7173999999999999E-11</c:v>
                </c:pt>
                <c:pt idx="59124">
                  <c:v>1.7153E-11</c:v>
                </c:pt>
                <c:pt idx="59125">
                  <c:v>1.715E-11</c:v>
                </c:pt>
                <c:pt idx="59126">
                  <c:v>1.7129000000000001E-11</c:v>
                </c:pt>
                <c:pt idx="59127">
                  <c:v>1.7118E-11</c:v>
                </c:pt>
                <c:pt idx="59128">
                  <c:v>1.7097000000000001E-11</c:v>
                </c:pt>
                <c:pt idx="59129">
                  <c:v>1.7078E-11</c:v>
                </c:pt>
                <c:pt idx="59130">
                  <c:v>1.7066999999999999E-11</c:v>
                </c:pt>
                <c:pt idx="59131">
                  <c:v>1.7046E-11</c:v>
                </c:pt>
                <c:pt idx="59132">
                  <c:v>1.7026999999999998E-11</c:v>
                </c:pt>
                <c:pt idx="59133">
                  <c:v>1.7017E-11</c:v>
                </c:pt>
                <c:pt idx="59134">
                  <c:v>1.6994999999999999E-11</c:v>
                </c:pt>
                <c:pt idx="59135">
                  <c:v>1.6996000000000001E-11</c:v>
                </c:pt>
                <c:pt idx="59136">
                  <c:v>1.6976E-11</c:v>
                </c:pt>
                <c:pt idx="59137">
                  <c:v>1.6956999999999999E-11</c:v>
                </c:pt>
                <c:pt idx="59138">
                  <c:v>1.6933999999999999E-11</c:v>
                </c:pt>
                <c:pt idx="59139">
                  <c:v>1.6926000000000001E-11</c:v>
                </c:pt>
                <c:pt idx="59140">
                  <c:v>1.6898E-11</c:v>
                </c:pt>
                <c:pt idx="59141">
                  <c:v>1.6877000000000001E-11</c:v>
                </c:pt>
                <c:pt idx="59142">
                  <c:v>1.6855999999999998E-11</c:v>
                </c:pt>
                <c:pt idx="59143">
                  <c:v>1.6840999999999999E-11</c:v>
                </c:pt>
                <c:pt idx="59144">
                  <c:v>1.6819000000000001E-11</c:v>
                </c:pt>
                <c:pt idx="59145">
                  <c:v>1.6808E-11</c:v>
                </c:pt>
                <c:pt idx="59146">
                  <c:v>1.6784000000000001E-11</c:v>
                </c:pt>
                <c:pt idx="59147">
                  <c:v>1.6771E-11</c:v>
                </c:pt>
                <c:pt idx="59148">
                  <c:v>1.6750999999999999E-11</c:v>
                </c:pt>
                <c:pt idx="59149">
                  <c:v>1.6742E-11</c:v>
                </c:pt>
                <c:pt idx="59150">
                  <c:v>1.6718E-11</c:v>
                </c:pt>
                <c:pt idx="59151">
                  <c:v>1.6707999999999999E-11</c:v>
                </c:pt>
                <c:pt idx="59152">
                  <c:v>1.6681E-11</c:v>
                </c:pt>
                <c:pt idx="59153">
                  <c:v>1.6666E-11</c:v>
                </c:pt>
                <c:pt idx="59154">
                  <c:v>1.6643999999999999E-11</c:v>
                </c:pt>
                <c:pt idx="59155">
                  <c:v>1.6629E-11</c:v>
                </c:pt>
                <c:pt idx="59156">
                  <c:v>1.6607000000000001E-11</c:v>
                </c:pt>
                <c:pt idx="59157">
                  <c:v>1.6590000000000001E-11</c:v>
                </c:pt>
                <c:pt idx="59158">
                  <c:v>1.6568999999999999E-11</c:v>
                </c:pt>
                <c:pt idx="59159">
                  <c:v>1.6552000000000001E-11</c:v>
                </c:pt>
                <c:pt idx="59160">
                  <c:v>1.6535000000000001E-11</c:v>
                </c:pt>
                <c:pt idx="59161">
                  <c:v>1.6509000000000001E-11</c:v>
                </c:pt>
                <c:pt idx="59162">
                  <c:v>1.6489000000000001E-11</c:v>
                </c:pt>
                <c:pt idx="59163">
                  <c:v>1.6478E-11</c:v>
                </c:pt>
                <c:pt idx="59164">
                  <c:v>1.6462000000000002E-11</c:v>
                </c:pt>
                <c:pt idx="59165">
                  <c:v>1.6440999999999999E-11</c:v>
                </c:pt>
                <c:pt idx="59166">
                  <c:v>1.6413000000000001E-11</c:v>
                </c:pt>
                <c:pt idx="59167">
                  <c:v>1.6397999999999999E-11</c:v>
                </c:pt>
                <c:pt idx="59168">
                  <c:v>1.6368E-11</c:v>
                </c:pt>
                <c:pt idx="59169">
                  <c:v>1.635E-11</c:v>
                </c:pt>
                <c:pt idx="59170">
                  <c:v>1.6333E-11</c:v>
                </c:pt>
                <c:pt idx="59171">
                  <c:v>1.6313E-11</c:v>
                </c:pt>
                <c:pt idx="59172">
                  <c:v>1.6297000000000001E-11</c:v>
                </c:pt>
                <c:pt idx="59173">
                  <c:v>1.6277000000000001E-11</c:v>
                </c:pt>
                <c:pt idx="59174">
                  <c:v>1.6271000000000001E-11</c:v>
                </c:pt>
                <c:pt idx="59175">
                  <c:v>1.6239000000000001E-11</c:v>
                </c:pt>
                <c:pt idx="59176">
                  <c:v>1.6213000000000001E-11</c:v>
                </c:pt>
                <c:pt idx="59177">
                  <c:v>1.6200999999999999E-11</c:v>
                </c:pt>
                <c:pt idx="59178">
                  <c:v>1.6181000000000001E-11</c:v>
                </c:pt>
                <c:pt idx="59179">
                  <c:v>1.6162E-11</c:v>
                </c:pt>
                <c:pt idx="59180">
                  <c:v>1.6139E-11</c:v>
                </c:pt>
                <c:pt idx="59181">
                  <c:v>1.6129000000000001E-11</c:v>
                </c:pt>
                <c:pt idx="59182">
                  <c:v>1.6107E-11</c:v>
                </c:pt>
                <c:pt idx="59183">
                  <c:v>1.6094000000000001E-11</c:v>
                </c:pt>
                <c:pt idx="59184">
                  <c:v>1.6069999999999999E-11</c:v>
                </c:pt>
                <c:pt idx="59185">
                  <c:v>1.6065000000000002E-11</c:v>
                </c:pt>
                <c:pt idx="59186">
                  <c:v>1.6048000000000001E-11</c:v>
                </c:pt>
                <c:pt idx="59187">
                  <c:v>1.6026E-11</c:v>
                </c:pt>
                <c:pt idx="59188">
                  <c:v>1.6002000000000001E-11</c:v>
                </c:pt>
                <c:pt idx="59189">
                  <c:v>1.5984000000000001E-11</c:v>
                </c:pt>
                <c:pt idx="59190">
                  <c:v>1.5965999999999999E-11</c:v>
                </c:pt>
                <c:pt idx="59191">
                  <c:v>1.5956E-11</c:v>
                </c:pt>
                <c:pt idx="59192">
                  <c:v>1.5935000000000001E-11</c:v>
                </c:pt>
                <c:pt idx="59193">
                  <c:v>1.5924999999999999E-11</c:v>
                </c:pt>
                <c:pt idx="59194">
                  <c:v>1.5904999999999999E-11</c:v>
                </c:pt>
                <c:pt idx="59195">
                  <c:v>1.5892000000000001E-11</c:v>
                </c:pt>
                <c:pt idx="59196">
                  <c:v>1.5875999999999999E-11</c:v>
                </c:pt>
                <c:pt idx="59197">
                  <c:v>1.5868000000000001E-11</c:v>
                </c:pt>
                <c:pt idx="59198">
                  <c:v>1.5840999999999999E-11</c:v>
                </c:pt>
                <c:pt idx="59199">
                  <c:v>1.5829999999999999E-11</c:v>
                </c:pt>
                <c:pt idx="59200">
                  <c:v>1.5814999999999999E-11</c:v>
                </c:pt>
                <c:pt idx="59201">
                  <c:v>1.5807000000000002E-11</c:v>
                </c:pt>
                <c:pt idx="59202">
                  <c:v>1.5790000000000001E-11</c:v>
                </c:pt>
                <c:pt idx="59203">
                  <c:v>1.5779999999999999E-11</c:v>
                </c:pt>
                <c:pt idx="59204">
                  <c:v>1.5761000000000001E-11</c:v>
                </c:pt>
                <c:pt idx="59205">
                  <c:v>1.5747000000000001E-11</c:v>
                </c:pt>
                <c:pt idx="59206">
                  <c:v>1.5729000000000001E-11</c:v>
                </c:pt>
                <c:pt idx="59207">
                  <c:v>1.5716999999999999E-11</c:v>
                </c:pt>
                <c:pt idx="59208">
                  <c:v>1.5706000000000001E-11</c:v>
                </c:pt>
                <c:pt idx="59209">
                  <c:v>1.5697000000000001E-11</c:v>
                </c:pt>
                <c:pt idx="59210">
                  <c:v>1.5672999999999999E-11</c:v>
                </c:pt>
                <c:pt idx="59211">
                  <c:v>1.5666E-11</c:v>
                </c:pt>
                <c:pt idx="59212">
                  <c:v>1.5649999999999999E-11</c:v>
                </c:pt>
                <c:pt idx="59213">
                  <c:v>1.5648000000000001E-11</c:v>
                </c:pt>
                <c:pt idx="59214">
                  <c:v>1.5628000000000001E-11</c:v>
                </c:pt>
                <c:pt idx="59215">
                  <c:v>1.5617999999999999E-11</c:v>
                </c:pt>
                <c:pt idx="59216">
                  <c:v>1.5603999999999999E-11</c:v>
                </c:pt>
                <c:pt idx="59217">
                  <c:v>1.5603999999999999E-11</c:v>
                </c:pt>
                <c:pt idx="59218">
                  <c:v>1.5594E-11</c:v>
                </c:pt>
                <c:pt idx="59219">
                  <c:v>1.5590000000000001E-11</c:v>
                </c:pt>
                <c:pt idx="59220">
                  <c:v>1.5577E-11</c:v>
                </c:pt>
                <c:pt idx="59221">
                  <c:v>1.5571E-11</c:v>
                </c:pt>
                <c:pt idx="59222">
                  <c:v>1.5556999999999999E-11</c:v>
                </c:pt>
                <c:pt idx="59223">
                  <c:v>1.5550000000000001E-11</c:v>
                </c:pt>
                <c:pt idx="59224">
                  <c:v>1.5532000000000001E-11</c:v>
                </c:pt>
                <c:pt idx="59225">
                  <c:v>1.5527999999999999E-11</c:v>
                </c:pt>
                <c:pt idx="59226">
                  <c:v>1.5513E-11</c:v>
                </c:pt>
                <c:pt idx="59227">
                  <c:v>1.5487999999999999E-11</c:v>
                </c:pt>
                <c:pt idx="59228">
                  <c:v>1.5468000000000002E-11</c:v>
                </c:pt>
                <c:pt idx="59229">
                  <c:v>1.5463000000000001E-11</c:v>
                </c:pt>
                <c:pt idx="59230">
                  <c:v>1.544E-11</c:v>
                </c:pt>
                <c:pt idx="59231">
                  <c:v>1.5443999999999999E-11</c:v>
                </c:pt>
                <c:pt idx="59232">
                  <c:v>1.5428000000000001E-11</c:v>
                </c:pt>
                <c:pt idx="59233">
                  <c:v>1.5417999999999999E-11</c:v>
                </c:pt>
                <c:pt idx="59234">
                  <c:v>1.5414E-11</c:v>
                </c:pt>
                <c:pt idx="59235">
                  <c:v>1.5426E-11</c:v>
                </c:pt>
                <c:pt idx="59236">
                  <c:v>1.5408000000000001E-11</c:v>
                </c:pt>
                <c:pt idx="59237">
                  <c:v>1.5400999999999999E-11</c:v>
                </c:pt>
                <c:pt idx="59238">
                  <c:v>1.5377E-11</c:v>
                </c:pt>
                <c:pt idx="59239">
                  <c:v>1.5371999999999999E-11</c:v>
                </c:pt>
                <c:pt idx="59240">
                  <c:v>1.5362E-11</c:v>
                </c:pt>
                <c:pt idx="59241">
                  <c:v>1.5361000000000001E-11</c:v>
                </c:pt>
                <c:pt idx="59242">
                  <c:v>1.5344000000000001E-11</c:v>
                </c:pt>
                <c:pt idx="59243">
                  <c:v>1.5342E-11</c:v>
                </c:pt>
                <c:pt idx="59244">
                  <c:v>1.5333999999999999E-11</c:v>
                </c:pt>
                <c:pt idx="59245">
                  <c:v>1.533E-11</c:v>
                </c:pt>
                <c:pt idx="59246">
                  <c:v>1.5329000000000001E-11</c:v>
                </c:pt>
                <c:pt idx="59247">
                  <c:v>1.5318000000000001E-11</c:v>
                </c:pt>
                <c:pt idx="59248">
                  <c:v>1.5300000000000001E-11</c:v>
                </c:pt>
                <c:pt idx="59249">
                  <c:v>1.5301E-11</c:v>
                </c:pt>
                <c:pt idx="59250">
                  <c:v>1.5300000000000001E-11</c:v>
                </c:pt>
                <c:pt idx="59251">
                  <c:v>1.5290999999999999E-11</c:v>
                </c:pt>
                <c:pt idx="59252">
                  <c:v>1.5274000000000001E-11</c:v>
                </c:pt>
                <c:pt idx="59253">
                  <c:v>1.5283000000000001E-11</c:v>
                </c:pt>
                <c:pt idx="59254">
                  <c:v>1.5284E-11</c:v>
                </c:pt>
                <c:pt idx="59255">
                  <c:v>1.5275E-11</c:v>
                </c:pt>
                <c:pt idx="59256">
                  <c:v>1.5266000000000001E-11</c:v>
                </c:pt>
                <c:pt idx="59257">
                  <c:v>1.5266999999999999E-11</c:v>
                </c:pt>
                <c:pt idx="59258">
                  <c:v>1.5252999999999999E-11</c:v>
                </c:pt>
                <c:pt idx="59259">
                  <c:v>1.5258E-11</c:v>
                </c:pt>
                <c:pt idx="59260">
                  <c:v>1.5258E-11</c:v>
                </c:pt>
                <c:pt idx="59261">
                  <c:v>1.5263000000000001E-11</c:v>
                </c:pt>
                <c:pt idx="59262">
                  <c:v>1.5255999999999999E-11</c:v>
                </c:pt>
                <c:pt idx="59263">
                  <c:v>1.5254000000000001E-11</c:v>
                </c:pt>
                <c:pt idx="59264">
                  <c:v>1.5254000000000001E-11</c:v>
                </c:pt>
                <c:pt idx="59265">
                  <c:v>1.5252999999999999E-11</c:v>
                </c:pt>
                <c:pt idx="59266">
                  <c:v>1.5258999999999999E-11</c:v>
                </c:pt>
                <c:pt idx="59267">
                  <c:v>1.5248000000000001E-11</c:v>
                </c:pt>
                <c:pt idx="59268">
                  <c:v>1.5246999999999999E-11</c:v>
                </c:pt>
                <c:pt idx="59269">
                  <c:v>1.5261999999999999E-11</c:v>
                </c:pt>
                <c:pt idx="59270">
                  <c:v>1.5255E-11</c:v>
                </c:pt>
                <c:pt idx="59271">
                  <c:v>1.5258999999999999E-11</c:v>
                </c:pt>
                <c:pt idx="59272">
                  <c:v>1.5252E-11</c:v>
                </c:pt>
                <c:pt idx="59273">
                  <c:v>1.5258999999999999E-11</c:v>
                </c:pt>
                <c:pt idx="59274">
                  <c:v>1.5264E-11</c:v>
                </c:pt>
                <c:pt idx="59275">
                  <c:v>1.5261E-11</c:v>
                </c:pt>
                <c:pt idx="59276">
                  <c:v>1.5260000000000001E-11</c:v>
                </c:pt>
                <c:pt idx="59277">
                  <c:v>1.5268000000000002E-11</c:v>
                </c:pt>
                <c:pt idx="59278">
                  <c:v>1.5271000000000001E-11</c:v>
                </c:pt>
                <c:pt idx="59279">
                  <c:v>1.5272999999999999E-11</c:v>
                </c:pt>
                <c:pt idx="59280">
                  <c:v>1.5284E-11</c:v>
                </c:pt>
                <c:pt idx="59281">
                  <c:v>1.5304999999999999E-11</c:v>
                </c:pt>
                <c:pt idx="59282">
                  <c:v>1.5304E-11</c:v>
                </c:pt>
                <c:pt idx="59283">
                  <c:v>1.5312000000000001E-11</c:v>
                </c:pt>
                <c:pt idx="59284">
                  <c:v>1.5319999999999999E-11</c:v>
                </c:pt>
                <c:pt idx="59285">
                  <c:v>1.5324999999999999E-11</c:v>
                </c:pt>
                <c:pt idx="59286">
                  <c:v>1.5329000000000001E-11</c:v>
                </c:pt>
                <c:pt idx="59287">
                  <c:v>1.5338000000000001E-11</c:v>
                </c:pt>
                <c:pt idx="59288">
                  <c:v>1.5347000000000001E-11</c:v>
                </c:pt>
                <c:pt idx="59289">
                  <c:v>1.5359999999999999E-11</c:v>
                </c:pt>
                <c:pt idx="59290">
                  <c:v>1.5365E-11</c:v>
                </c:pt>
                <c:pt idx="59291">
                  <c:v>1.5379999999999999E-11</c:v>
                </c:pt>
                <c:pt idx="59292">
                  <c:v>1.5390000000000001E-11</c:v>
                </c:pt>
                <c:pt idx="59293">
                  <c:v>1.5399000000000001E-11</c:v>
                </c:pt>
                <c:pt idx="59294">
                  <c:v>1.54E-11</c:v>
                </c:pt>
                <c:pt idx="59295">
                  <c:v>1.5413000000000001E-11</c:v>
                </c:pt>
                <c:pt idx="59296">
                  <c:v>1.542E-11</c:v>
                </c:pt>
                <c:pt idx="59297">
                  <c:v>1.5432E-11</c:v>
                </c:pt>
                <c:pt idx="59298">
                  <c:v>1.5437999999999999E-11</c:v>
                </c:pt>
                <c:pt idx="59299">
                  <c:v>1.5449E-11</c:v>
                </c:pt>
                <c:pt idx="59300">
                  <c:v>1.5461E-11</c:v>
                </c:pt>
                <c:pt idx="59301">
                  <c:v>1.5478E-11</c:v>
                </c:pt>
                <c:pt idx="59302">
                  <c:v>1.5481999999999999E-11</c:v>
                </c:pt>
                <c:pt idx="59303">
                  <c:v>1.5507E-11</c:v>
                </c:pt>
                <c:pt idx="59304">
                  <c:v>1.5513999999999999E-11</c:v>
                </c:pt>
                <c:pt idx="59305">
                  <c:v>1.5538000000000001E-11</c:v>
                </c:pt>
                <c:pt idx="59306">
                  <c:v>1.5539E-11</c:v>
                </c:pt>
                <c:pt idx="59307">
                  <c:v>1.5561000000000001E-11</c:v>
                </c:pt>
                <c:pt idx="59308">
                  <c:v>1.5579999999999999E-11</c:v>
                </c:pt>
                <c:pt idx="59309">
                  <c:v>1.5597E-11</c:v>
                </c:pt>
                <c:pt idx="59310">
                  <c:v>1.5611E-11</c:v>
                </c:pt>
                <c:pt idx="59311">
                  <c:v>1.5619000000000001E-11</c:v>
                </c:pt>
                <c:pt idx="59312">
                  <c:v>1.5639000000000002E-11</c:v>
                </c:pt>
                <c:pt idx="59313">
                  <c:v>1.5669999999999999E-11</c:v>
                </c:pt>
                <c:pt idx="59314">
                  <c:v>1.5680000000000001E-11</c:v>
                </c:pt>
                <c:pt idx="59315">
                  <c:v>1.5706000000000001E-11</c:v>
                </c:pt>
                <c:pt idx="59316">
                  <c:v>1.5704E-11</c:v>
                </c:pt>
                <c:pt idx="59317">
                  <c:v>1.5716E-11</c:v>
                </c:pt>
                <c:pt idx="59318">
                  <c:v>1.5724999999999999E-11</c:v>
                </c:pt>
                <c:pt idx="59319">
                  <c:v>1.5738000000000001E-11</c:v>
                </c:pt>
                <c:pt idx="59320">
                  <c:v>1.5750999999999999E-11</c:v>
                </c:pt>
                <c:pt idx="59321">
                  <c:v>1.5776000000000001E-11</c:v>
                </c:pt>
                <c:pt idx="59322">
                  <c:v>1.5800999999999999E-11</c:v>
                </c:pt>
                <c:pt idx="59323">
                  <c:v>1.582E-11</c:v>
                </c:pt>
                <c:pt idx="59324">
                  <c:v>1.5834999999999999E-11</c:v>
                </c:pt>
                <c:pt idx="59325">
                  <c:v>1.5868000000000001E-11</c:v>
                </c:pt>
                <c:pt idx="59326">
                  <c:v>1.5874000000000001E-11</c:v>
                </c:pt>
                <c:pt idx="59327">
                  <c:v>1.5890999999999998E-11</c:v>
                </c:pt>
                <c:pt idx="59328">
                  <c:v>1.5897000000000001E-11</c:v>
                </c:pt>
                <c:pt idx="59329">
                  <c:v>1.5916E-11</c:v>
                </c:pt>
                <c:pt idx="59330">
                  <c:v>1.5932000000000001E-11</c:v>
                </c:pt>
                <c:pt idx="59331">
                  <c:v>1.5947000000000001E-11</c:v>
                </c:pt>
                <c:pt idx="59332">
                  <c:v>1.5953999999999999E-11</c:v>
                </c:pt>
                <c:pt idx="59333">
                  <c:v>1.5982E-11</c:v>
                </c:pt>
                <c:pt idx="59334">
                  <c:v>1.5997999999999999E-11</c:v>
                </c:pt>
                <c:pt idx="59335">
                  <c:v>1.602E-11</c:v>
                </c:pt>
                <c:pt idx="59336">
                  <c:v>1.6042000000000001E-11</c:v>
                </c:pt>
                <c:pt idx="59337">
                  <c:v>1.6049E-11</c:v>
                </c:pt>
                <c:pt idx="59338">
                  <c:v>1.6060000000000001E-11</c:v>
                </c:pt>
                <c:pt idx="59339">
                  <c:v>1.6080000000000001E-11</c:v>
                </c:pt>
                <c:pt idx="59340">
                  <c:v>1.6098E-11</c:v>
                </c:pt>
                <c:pt idx="59341">
                  <c:v>1.6121999999999999E-11</c:v>
                </c:pt>
                <c:pt idx="59342">
                  <c:v>1.6139999999999999E-11</c:v>
                </c:pt>
                <c:pt idx="59343">
                  <c:v>1.6165999999999999E-11</c:v>
                </c:pt>
                <c:pt idx="59344">
                  <c:v>1.6184000000000001E-11</c:v>
                </c:pt>
                <c:pt idx="59345">
                  <c:v>1.6211E-11</c:v>
                </c:pt>
                <c:pt idx="59346">
                  <c:v>1.6223E-11</c:v>
                </c:pt>
                <c:pt idx="59347">
                  <c:v>1.6252999999999999E-11</c:v>
                </c:pt>
                <c:pt idx="59348">
                  <c:v>1.6272999999999999E-11</c:v>
                </c:pt>
                <c:pt idx="59349">
                  <c:v>1.6295E-11</c:v>
                </c:pt>
                <c:pt idx="59350">
                  <c:v>1.6307999999999999E-11</c:v>
                </c:pt>
                <c:pt idx="59351">
                  <c:v>1.6341000000000001E-11</c:v>
                </c:pt>
                <c:pt idx="59352">
                  <c:v>1.6358000000000001E-11</c:v>
                </c:pt>
                <c:pt idx="59353">
                  <c:v>1.6388E-11</c:v>
                </c:pt>
                <c:pt idx="59354">
                  <c:v>1.6402999999999999E-11</c:v>
                </c:pt>
                <c:pt idx="59355">
                  <c:v>1.6428000000000001E-11</c:v>
                </c:pt>
                <c:pt idx="59356">
                  <c:v>1.6426E-11</c:v>
                </c:pt>
                <c:pt idx="59357">
                  <c:v>1.6455999999999999E-11</c:v>
                </c:pt>
                <c:pt idx="59358">
                  <c:v>1.6472999999999999E-11</c:v>
                </c:pt>
                <c:pt idx="59359">
                  <c:v>1.6487999999999998E-11</c:v>
                </c:pt>
                <c:pt idx="59360">
                  <c:v>1.6494000000000001E-11</c:v>
                </c:pt>
                <c:pt idx="59361">
                  <c:v>1.6526000000000001E-11</c:v>
                </c:pt>
                <c:pt idx="59362">
                  <c:v>1.6546000000000002E-11</c:v>
                </c:pt>
                <c:pt idx="59363">
                  <c:v>1.6571999999999998E-11</c:v>
                </c:pt>
                <c:pt idx="59364">
                  <c:v>1.6596000000000001E-11</c:v>
                </c:pt>
                <c:pt idx="59365">
                  <c:v>1.6631999999999999E-11</c:v>
                </c:pt>
                <c:pt idx="59366">
                  <c:v>1.6662000000000002E-11</c:v>
                </c:pt>
                <c:pt idx="59367">
                  <c:v>1.6692999999999999E-11</c:v>
                </c:pt>
                <c:pt idx="59368">
                  <c:v>1.6718999999999999E-11</c:v>
                </c:pt>
                <c:pt idx="59369">
                  <c:v>1.6749000000000001E-11</c:v>
                </c:pt>
                <c:pt idx="59370">
                  <c:v>1.6767000000000001E-11</c:v>
                </c:pt>
                <c:pt idx="59371">
                  <c:v>1.6797E-11</c:v>
                </c:pt>
                <c:pt idx="59372">
                  <c:v>1.6823E-11</c:v>
                </c:pt>
                <c:pt idx="59373">
                  <c:v>1.6846999999999999E-11</c:v>
                </c:pt>
                <c:pt idx="59374">
                  <c:v>1.686E-11</c:v>
                </c:pt>
                <c:pt idx="59375">
                  <c:v>1.6883000000000001E-11</c:v>
                </c:pt>
                <c:pt idx="59376">
                  <c:v>1.6901999999999999E-11</c:v>
                </c:pt>
                <c:pt idx="59377">
                  <c:v>1.6932000000000001E-11</c:v>
                </c:pt>
                <c:pt idx="59378">
                  <c:v>1.6953E-11</c:v>
                </c:pt>
                <c:pt idx="59379">
                  <c:v>1.6982999999999999E-11</c:v>
                </c:pt>
                <c:pt idx="59380">
                  <c:v>1.7008E-11</c:v>
                </c:pt>
                <c:pt idx="59381">
                  <c:v>1.7030000000000002E-11</c:v>
                </c:pt>
                <c:pt idx="59382">
                  <c:v>1.7054000000000001E-11</c:v>
                </c:pt>
                <c:pt idx="59383">
                  <c:v>1.7078E-11</c:v>
                </c:pt>
                <c:pt idx="59384">
                  <c:v>1.7103000000000001E-11</c:v>
                </c:pt>
                <c:pt idx="59385">
                  <c:v>1.7135000000000001E-11</c:v>
                </c:pt>
                <c:pt idx="59386">
                  <c:v>1.7153E-11</c:v>
                </c:pt>
                <c:pt idx="59387">
                  <c:v>1.7185E-11</c:v>
                </c:pt>
                <c:pt idx="59388">
                  <c:v>1.7205999999999999E-11</c:v>
                </c:pt>
                <c:pt idx="59389">
                  <c:v>1.7243E-11</c:v>
                </c:pt>
                <c:pt idx="59390">
                  <c:v>1.7257E-11</c:v>
                </c:pt>
                <c:pt idx="59391">
                  <c:v>1.7272999999999999E-11</c:v>
                </c:pt>
                <c:pt idx="59392">
                  <c:v>1.7297000000000001E-11</c:v>
                </c:pt>
                <c:pt idx="59393">
                  <c:v>1.7324E-11</c:v>
                </c:pt>
                <c:pt idx="59394">
                  <c:v>1.7341000000000001E-11</c:v>
                </c:pt>
                <c:pt idx="59395">
                  <c:v>1.7359999999999999E-11</c:v>
                </c:pt>
                <c:pt idx="59396">
                  <c:v>1.7375000000000001E-11</c:v>
                </c:pt>
                <c:pt idx="59397">
                  <c:v>1.7399999999999999E-11</c:v>
                </c:pt>
                <c:pt idx="59398">
                  <c:v>1.742E-11</c:v>
                </c:pt>
                <c:pt idx="59399">
                  <c:v>1.7446999999999999E-11</c:v>
                </c:pt>
                <c:pt idx="59400">
                  <c:v>1.746E-11</c:v>
                </c:pt>
                <c:pt idx="59401">
                  <c:v>1.7488000000000001E-11</c:v>
                </c:pt>
                <c:pt idx="59402">
                  <c:v>1.7515E-11</c:v>
                </c:pt>
                <c:pt idx="59403">
                  <c:v>1.7533E-11</c:v>
                </c:pt>
                <c:pt idx="59404">
                  <c:v>1.7550999999999999E-11</c:v>
                </c:pt>
                <c:pt idx="59405">
                  <c:v>1.7576E-11</c:v>
                </c:pt>
                <c:pt idx="59406">
                  <c:v>1.7594E-11</c:v>
                </c:pt>
                <c:pt idx="59407">
                  <c:v>1.7601000000000001E-11</c:v>
                </c:pt>
                <c:pt idx="59408">
                  <c:v>1.7611999999999999E-11</c:v>
                </c:pt>
                <c:pt idx="59409">
                  <c:v>1.7636000000000001E-11</c:v>
                </c:pt>
                <c:pt idx="59410">
                  <c:v>1.7646999999999999E-11</c:v>
                </c:pt>
                <c:pt idx="59411">
                  <c:v>1.7672999999999999E-11</c:v>
                </c:pt>
                <c:pt idx="59412">
                  <c:v>1.7678E-11</c:v>
                </c:pt>
                <c:pt idx="59413">
                  <c:v>1.7694000000000001E-11</c:v>
                </c:pt>
                <c:pt idx="59414">
                  <c:v>1.7718999999999999E-11</c:v>
                </c:pt>
                <c:pt idx="59415">
                  <c:v>1.7749000000000001E-11</c:v>
                </c:pt>
                <c:pt idx="59416">
                  <c:v>1.7765E-11</c:v>
                </c:pt>
                <c:pt idx="59417">
                  <c:v>1.7793000000000001E-11</c:v>
                </c:pt>
                <c:pt idx="59418">
                  <c:v>1.7817E-11</c:v>
                </c:pt>
                <c:pt idx="59419">
                  <c:v>1.7846E-11</c:v>
                </c:pt>
                <c:pt idx="59420">
                  <c:v>1.7860999999999999E-11</c:v>
                </c:pt>
                <c:pt idx="59421">
                  <c:v>1.7889E-11</c:v>
                </c:pt>
                <c:pt idx="59422">
                  <c:v>1.7900000000000001E-11</c:v>
                </c:pt>
                <c:pt idx="59423">
                  <c:v>1.7923000000000001E-11</c:v>
                </c:pt>
                <c:pt idx="59424">
                  <c:v>1.7924999999999999E-11</c:v>
                </c:pt>
                <c:pt idx="59425">
                  <c:v>1.7953E-11</c:v>
                </c:pt>
                <c:pt idx="59426">
                  <c:v>1.7970999999999999E-11</c:v>
                </c:pt>
                <c:pt idx="59427">
                  <c:v>1.7996E-11</c:v>
                </c:pt>
                <c:pt idx="59428">
                  <c:v>1.8002999999999999E-11</c:v>
                </c:pt>
                <c:pt idx="59429">
                  <c:v>1.8017E-11</c:v>
                </c:pt>
                <c:pt idx="59430">
                  <c:v>1.8017999999999999E-11</c:v>
                </c:pt>
                <c:pt idx="59431">
                  <c:v>1.8039000000000001E-11</c:v>
                </c:pt>
                <c:pt idx="59432">
                  <c:v>1.8046999999999999E-11</c:v>
                </c:pt>
                <c:pt idx="59433">
                  <c:v>1.8060999999999999E-11</c:v>
                </c:pt>
                <c:pt idx="59434">
                  <c:v>1.8071000000000001E-11</c:v>
                </c:pt>
                <c:pt idx="59435">
                  <c:v>1.8085000000000001E-11</c:v>
                </c:pt>
                <c:pt idx="59436">
                  <c:v>1.8089999999999999E-11</c:v>
                </c:pt>
                <c:pt idx="59437">
                  <c:v>1.8115999999999999E-11</c:v>
                </c:pt>
                <c:pt idx="59438">
                  <c:v>1.8127E-11</c:v>
                </c:pt>
                <c:pt idx="59439">
                  <c:v>1.8156999999999999E-11</c:v>
                </c:pt>
                <c:pt idx="59440">
                  <c:v>1.8167E-11</c:v>
                </c:pt>
                <c:pt idx="59441">
                  <c:v>1.8179999999999999E-11</c:v>
                </c:pt>
                <c:pt idx="59442">
                  <c:v>1.8199E-11</c:v>
                </c:pt>
                <c:pt idx="59443">
                  <c:v>1.8216000000000001E-11</c:v>
                </c:pt>
                <c:pt idx="59444">
                  <c:v>1.824E-11</c:v>
                </c:pt>
                <c:pt idx="59445">
                  <c:v>1.8254E-11</c:v>
                </c:pt>
                <c:pt idx="59446">
                  <c:v>1.8266999999999999E-11</c:v>
                </c:pt>
                <c:pt idx="59447">
                  <c:v>1.8291000000000001E-11</c:v>
                </c:pt>
                <c:pt idx="59448">
                  <c:v>1.8297000000000001E-11</c:v>
                </c:pt>
                <c:pt idx="59449">
                  <c:v>1.8309E-11</c:v>
                </c:pt>
                <c:pt idx="59450">
                  <c:v>1.8324999999999999E-11</c:v>
                </c:pt>
                <c:pt idx="59451">
                  <c:v>1.8335000000000001E-11</c:v>
                </c:pt>
                <c:pt idx="59452">
                  <c:v>1.8337000000000002E-11</c:v>
                </c:pt>
                <c:pt idx="59453">
                  <c:v>1.8359E-11</c:v>
                </c:pt>
                <c:pt idx="59454">
                  <c:v>1.8359E-11</c:v>
                </c:pt>
                <c:pt idx="59455">
                  <c:v>1.8376999999999999E-11</c:v>
                </c:pt>
                <c:pt idx="59456">
                  <c:v>1.8384000000000001E-11</c:v>
                </c:pt>
                <c:pt idx="59457">
                  <c:v>1.8401000000000001E-11</c:v>
                </c:pt>
                <c:pt idx="59458">
                  <c:v>1.8404000000000001E-11</c:v>
                </c:pt>
                <c:pt idx="59459">
                  <c:v>1.8425E-11</c:v>
                </c:pt>
                <c:pt idx="59460">
                  <c:v>1.8445000000000001E-11</c:v>
                </c:pt>
                <c:pt idx="59461">
                  <c:v>1.8450000000000002E-11</c:v>
                </c:pt>
                <c:pt idx="59462">
                  <c:v>1.8468000000000001E-11</c:v>
                </c:pt>
                <c:pt idx="59463">
                  <c:v>1.8489999999999999E-11</c:v>
                </c:pt>
                <c:pt idx="59464">
                  <c:v>1.8498999999999999E-11</c:v>
                </c:pt>
                <c:pt idx="59465">
                  <c:v>1.8501999999999999E-11</c:v>
                </c:pt>
                <c:pt idx="59466">
                  <c:v>1.8501999999999999E-11</c:v>
                </c:pt>
                <c:pt idx="59467">
                  <c:v>1.8518E-11</c:v>
                </c:pt>
                <c:pt idx="59468">
                  <c:v>1.8526000000000001E-11</c:v>
                </c:pt>
                <c:pt idx="59469">
                  <c:v>1.8538E-11</c:v>
                </c:pt>
                <c:pt idx="59470">
                  <c:v>1.8530999999999998E-11</c:v>
                </c:pt>
                <c:pt idx="59471">
                  <c:v>1.8541999999999999E-11</c:v>
                </c:pt>
                <c:pt idx="59472">
                  <c:v>1.8556999999999999E-11</c:v>
                </c:pt>
                <c:pt idx="59473">
                  <c:v>1.8559999999999998E-11</c:v>
                </c:pt>
                <c:pt idx="59474">
                  <c:v>1.857E-11</c:v>
                </c:pt>
                <c:pt idx="59475">
                  <c:v>1.8569000000000001E-11</c:v>
                </c:pt>
                <c:pt idx="59476">
                  <c:v>1.8561999999999999E-11</c:v>
                </c:pt>
                <c:pt idx="59477">
                  <c:v>1.8579E-11</c:v>
                </c:pt>
                <c:pt idx="59478">
                  <c:v>1.8576E-11</c:v>
                </c:pt>
                <c:pt idx="59479">
                  <c:v>1.8578000000000001E-11</c:v>
                </c:pt>
                <c:pt idx="59480">
                  <c:v>1.8579999999999999E-11</c:v>
                </c:pt>
                <c:pt idx="59481">
                  <c:v>1.8590000000000001E-11</c:v>
                </c:pt>
                <c:pt idx="59482">
                  <c:v>1.8582999999999999E-11</c:v>
                </c:pt>
                <c:pt idx="59483">
                  <c:v>1.8593E-11</c:v>
                </c:pt>
                <c:pt idx="59484">
                  <c:v>1.8588999999999998E-11</c:v>
                </c:pt>
                <c:pt idx="59485">
                  <c:v>1.8602999999999999E-11</c:v>
                </c:pt>
                <c:pt idx="59486">
                  <c:v>1.8593999999999999E-11</c:v>
                </c:pt>
                <c:pt idx="59487">
                  <c:v>1.8593999999999999E-11</c:v>
                </c:pt>
                <c:pt idx="59488">
                  <c:v>1.8587000000000001E-11</c:v>
                </c:pt>
                <c:pt idx="59489">
                  <c:v>1.8587000000000001E-11</c:v>
                </c:pt>
                <c:pt idx="59490">
                  <c:v>1.8584000000000001E-11</c:v>
                </c:pt>
                <c:pt idx="59491">
                  <c:v>1.8582999999999999E-11</c:v>
                </c:pt>
                <c:pt idx="59492">
                  <c:v>1.8585E-11</c:v>
                </c:pt>
                <c:pt idx="59493">
                  <c:v>1.8587000000000001E-11</c:v>
                </c:pt>
                <c:pt idx="59494">
                  <c:v>1.8575000000000001E-11</c:v>
                </c:pt>
                <c:pt idx="59495">
                  <c:v>1.8576999999999999E-11</c:v>
                </c:pt>
                <c:pt idx="59496">
                  <c:v>1.8573999999999999E-11</c:v>
                </c:pt>
                <c:pt idx="59497">
                  <c:v>1.857E-11</c:v>
                </c:pt>
                <c:pt idx="59498">
                  <c:v>1.8559999999999998E-11</c:v>
                </c:pt>
                <c:pt idx="59499">
                  <c:v>1.8561999999999999E-11</c:v>
                </c:pt>
                <c:pt idx="59500">
                  <c:v>1.8537000000000001E-11</c:v>
                </c:pt>
                <c:pt idx="59501">
                  <c:v>1.8540000000000001E-11</c:v>
                </c:pt>
                <c:pt idx="59502">
                  <c:v>1.8529000000000001E-11</c:v>
                </c:pt>
                <c:pt idx="59503">
                  <c:v>1.8532999999999999E-11</c:v>
                </c:pt>
                <c:pt idx="59504">
                  <c:v>1.8526000000000001E-11</c:v>
                </c:pt>
                <c:pt idx="59505">
                  <c:v>1.8532000000000001E-11</c:v>
                </c:pt>
                <c:pt idx="59506">
                  <c:v>1.8527E-11</c:v>
                </c:pt>
                <c:pt idx="59507">
                  <c:v>1.8514000000000001E-11</c:v>
                </c:pt>
                <c:pt idx="59508">
                  <c:v>1.8498999999999999E-11</c:v>
                </c:pt>
                <c:pt idx="59509">
                  <c:v>1.8501999999999999E-11</c:v>
                </c:pt>
                <c:pt idx="59510">
                  <c:v>1.8495E-11</c:v>
                </c:pt>
                <c:pt idx="59511">
                  <c:v>1.8489E-11</c:v>
                </c:pt>
                <c:pt idx="59512">
                  <c:v>1.8472999999999999E-11</c:v>
                </c:pt>
                <c:pt idx="59513">
                  <c:v>1.8477000000000001E-11</c:v>
                </c:pt>
                <c:pt idx="59514">
                  <c:v>1.8460999999999999E-11</c:v>
                </c:pt>
                <c:pt idx="59515">
                  <c:v>1.8456000000000001E-11</c:v>
                </c:pt>
                <c:pt idx="59516">
                  <c:v>1.8442000000000001E-11</c:v>
                </c:pt>
                <c:pt idx="59517">
                  <c:v>1.8440999999999999E-11</c:v>
                </c:pt>
                <c:pt idx="59518">
                  <c:v>1.8416000000000001E-11</c:v>
                </c:pt>
                <c:pt idx="59519">
                  <c:v>1.8399E-11</c:v>
                </c:pt>
                <c:pt idx="59520">
                  <c:v>1.8382999999999999E-11</c:v>
                </c:pt>
                <c:pt idx="59521">
                  <c:v>1.8384000000000001E-11</c:v>
                </c:pt>
                <c:pt idx="59522">
                  <c:v>1.8367999999999999E-11</c:v>
                </c:pt>
                <c:pt idx="59523">
                  <c:v>1.8367999999999999E-11</c:v>
                </c:pt>
                <c:pt idx="59524">
                  <c:v>1.8355000000000001E-11</c:v>
                </c:pt>
                <c:pt idx="59525">
                  <c:v>1.8355000000000001E-11</c:v>
                </c:pt>
                <c:pt idx="59526">
                  <c:v>1.8340000000000001E-11</c:v>
                </c:pt>
                <c:pt idx="59527">
                  <c:v>1.833E-11</c:v>
                </c:pt>
                <c:pt idx="59528">
                  <c:v>1.8309E-11</c:v>
                </c:pt>
                <c:pt idx="59529">
                  <c:v>1.8301E-11</c:v>
                </c:pt>
                <c:pt idx="59530">
                  <c:v>1.8288000000000001E-11</c:v>
                </c:pt>
                <c:pt idx="59531">
                  <c:v>1.8286E-11</c:v>
                </c:pt>
                <c:pt idx="59532">
                  <c:v>1.8271000000000001E-11</c:v>
                </c:pt>
                <c:pt idx="59533">
                  <c:v>1.8256000000000001E-11</c:v>
                </c:pt>
                <c:pt idx="59534">
                  <c:v>1.8233000000000001E-11</c:v>
                </c:pt>
                <c:pt idx="59535">
                  <c:v>1.8225999999999999E-11</c:v>
                </c:pt>
                <c:pt idx="59536">
                  <c:v>1.8199E-11</c:v>
                </c:pt>
                <c:pt idx="59537">
                  <c:v>1.8185999999999999E-11</c:v>
                </c:pt>
                <c:pt idx="59538">
                  <c:v>1.817E-11</c:v>
                </c:pt>
                <c:pt idx="59539">
                  <c:v>1.8150999999999999E-11</c:v>
                </c:pt>
                <c:pt idx="59540">
                  <c:v>1.8138E-11</c:v>
                </c:pt>
                <c:pt idx="59541">
                  <c:v>1.8127E-11</c:v>
                </c:pt>
                <c:pt idx="59542">
                  <c:v>1.8104E-11</c:v>
                </c:pt>
                <c:pt idx="59543">
                  <c:v>1.8094000000000001E-11</c:v>
                </c:pt>
                <c:pt idx="59544">
                  <c:v>1.8078E-11</c:v>
                </c:pt>
                <c:pt idx="59545">
                  <c:v>1.8066E-11</c:v>
                </c:pt>
                <c:pt idx="59546">
                  <c:v>1.8054E-11</c:v>
                </c:pt>
                <c:pt idx="59547">
                  <c:v>1.8046E-11</c:v>
                </c:pt>
                <c:pt idx="59548">
                  <c:v>1.8030000000000001E-11</c:v>
                </c:pt>
                <c:pt idx="59549">
                  <c:v>1.8013000000000001E-11</c:v>
                </c:pt>
                <c:pt idx="59550">
                  <c:v>1.7993999999999999E-11</c:v>
                </c:pt>
                <c:pt idx="59551">
                  <c:v>1.7975000000000001E-11</c:v>
                </c:pt>
                <c:pt idx="59552">
                  <c:v>1.7966000000000002E-11</c:v>
                </c:pt>
                <c:pt idx="59553">
                  <c:v>1.7959E-11</c:v>
                </c:pt>
                <c:pt idx="59554">
                  <c:v>1.7938000000000001E-11</c:v>
                </c:pt>
                <c:pt idx="59555">
                  <c:v>1.7915E-11</c:v>
                </c:pt>
                <c:pt idx="59556">
                  <c:v>1.7901E-11</c:v>
                </c:pt>
                <c:pt idx="59557">
                  <c:v>1.7891000000000001E-11</c:v>
                </c:pt>
                <c:pt idx="59558">
                  <c:v>1.7871000000000001E-11</c:v>
                </c:pt>
                <c:pt idx="59559">
                  <c:v>1.7849E-11</c:v>
                </c:pt>
                <c:pt idx="59560">
                  <c:v>1.7834999999999999E-11</c:v>
                </c:pt>
                <c:pt idx="59561">
                  <c:v>1.7822999999999999E-11</c:v>
                </c:pt>
                <c:pt idx="59562">
                  <c:v>1.7798000000000002E-11</c:v>
                </c:pt>
                <c:pt idx="59563">
                  <c:v>1.7785E-11</c:v>
                </c:pt>
                <c:pt idx="59564">
                  <c:v>1.7769000000000002E-11</c:v>
                </c:pt>
                <c:pt idx="59565">
                  <c:v>1.7764000000000001E-11</c:v>
                </c:pt>
                <c:pt idx="59566">
                  <c:v>1.7733999999999999E-11</c:v>
                </c:pt>
                <c:pt idx="59567">
                  <c:v>1.7730999999999999E-11</c:v>
                </c:pt>
                <c:pt idx="59568">
                  <c:v>1.7720000000000001E-11</c:v>
                </c:pt>
                <c:pt idx="59569">
                  <c:v>1.7704E-11</c:v>
                </c:pt>
                <c:pt idx="59570">
                  <c:v>1.7692E-11</c:v>
                </c:pt>
                <c:pt idx="59571">
                  <c:v>1.7682000000000002E-11</c:v>
                </c:pt>
                <c:pt idx="59572">
                  <c:v>1.7659000000000001E-11</c:v>
                </c:pt>
                <c:pt idx="59573">
                  <c:v>1.7643999999999999E-11</c:v>
                </c:pt>
                <c:pt idx="59574">
                  <c:v>1.7627000000000002E-11</c:v>
                </c:pt>
                <c:pt idx="59575">
                  <c:v>1.7611E-11</c:v>
                </c:pt>
                <c:pt idx="59576">
                  <c:v>1.7581000000000001E-11</c:v>
                </c:pt>
                <c:pt idx="59577">
                  <c:v>1.7572000000000001E-11</c:v>
                </c:pt>
                <c:pt idx="59578">
                  <c:v>1.7547999999999999E-11</c:v>
                </c:pt>
                <c:pt idx="59579">
                  <c:v>1.7530999999999999E-11</c:v>
                </c:pt>
                <c:pt idx="59580">
                  <c:v>1.7507999999999999E-11</c:v>
                </c:pt>
                <c:pt idx="59581">
                  <c:v>1.7494000000000001E-11</c:v>
                </c:pt>
                <c:pt idx="59582">
                  <c:v>1.7472999999999999E-11</c:v>
                </c:pt>
                <c:pt idx="59583">
                  <c:v>1.7454999999999999E-11</c:v>
                </c:pt>
                <c:pt idx="59584">
                  <c:v>1.7413000000000001E-11</c:v>
                </c:pt>
                <c:pt idx="59585">
                  <c:v>1.7391E-11</c:v>
                </c:pt>
                <c:pt idx="59586">
                  <c:v>1.7370999999999999E-11</c:v>
                </c:pt>
                <c:pt idx="59587">
                  <c:v>1.7355000000000001E-11</c:v>
                </c:pt>
                <c:pt idx="59588">
                  <c:v>1.7339E-11</c:v>
                </c:pt>
                <c:pt idx="59589">
                  <c:v>1.7310999999999998E-11</c:v>
                </c:pt>
                <c:pt idx="59590">
                  <c:v>1.7286E-11</c:v>
                </c:pt>
                <c:pt idx="59591">
                  <c:v>1.7275999999999999E-11</c:v>
                </c:pt>
                <c:pt idx="59592">
                  <c:v>1.7259000000000001E-11</c:v>
                </c:pt>
                <c:pt idx="59593">
                  <c:v>1.7237999999999999E-11</c:v>
                </c:pt>
                <c:pt idx="59594">
                  <c:v>1.7220999999999999E-11</c:v>
                </c:pt>
                <c:pt idx="59595">
                  <c:v>1.7211E-11</c:v>
                </c:pt>
                <c:pt idx="59596">
                  <c:v>1.7182999999999999E-11</c:v>
                </c:pt>
                <c:pt idx="59597">
                  <c:v>1.7162999999999999E-11</c:v>
                </c:pt>
                <c:pt idx="59598">
                  <c:v>1.7127E-11</c:v>
                </c:pt>
                <c:pt idx="59599">
                  <c:v>1.7107999999999999E-11</c:v>
                </c:pt>
                <c:pt idx="59600">
                  <c:v>1.7081999999999999E-11</c:v>
                </c:pt>
                <c:pt idx="59601">
                  <c:v>1.7052999999999999E-11</c:v>
                </c:pt>
                <c:pt idx="59602">
                  <c:v>1.7033000000000001E-11</c:v>
                </c:pt>
                <c:pt idx="59603">
                  <c:v>1.7023999999999999E-11</c:v>
                </c:pt>
                <c:pt idx="59604">
                  <c:v>1.6984000000000001E-11</c:v>
                </c:pt>
                <c:pt idx="59605">
                  <c:v>1.695E-11</c:v>
                </c:pt>
                <c:pt idx="59606">
                  <c:v>1.6936999999999999E-11</c:v>
                </c:pt>
                <c:pt idx="59607">
                  <c:v>1.6915000000000001E-11</c:v>
                </c:pt>
                <c:pt idx="59608">
                  <c:v>1.6891000000000001E-11</c:v>
                </c:pt>
                <c:pt idx="59609">
                  <c:v>1.6889E-11</c:v>
                </c:pt>
                <c:pt idx="59610">
                  <c:v>1.6866999999999999E-11</c:v>
                </c:pt>
                <c:pt idx="59611">
                  <c:v>1.684E-11</c:v>
                </c:pt>
                <c:pt idx="59612">
                  <c:v>1.6817999999999999E-11</c:v>
                </c:pt>
                <c:pt idx="59613">
                  <c:v>1.6796000000000001E-11</c:v>
                </c:pt>
                <c:pt idx="59614">
                  <c:v>1.6768999999999999E-11</c:v>
                </c:pt>
                <c:pt idx="59615">
                  <c:v>1.6767000000000001E-11</c:v>
                </c:pt>
                <c:pt idx="59616">
                  <c:v>1.6727E-11</c:v>
                </c:pt>
                <c:pt idx="59617">
                  <c:v>1.6698E-11</c:v>
                </c:pt>
                <c:pt idx="59618">
                  <c:v>1.6683000000000001E-11</c:v>
                </c:pt>
                <c:pt idx="59619">
                  <c:v>1.6655999999999998E-11</c:v>
                </c:pt>
                <c:pt idx="59620">
                  <c:v>1.6633000000000002E-11</c:v>
                </c:pt>
                <c:pt idx="59621">
                  <c:v>1.6625000000000001E-11</c:v>
                </c:pt>
                <c:pt idx="59622">
                  <c:v>1.6602999999999999E-11</c:v>
                </c:pt>
                <c:pt idx="59623">
                  <c:v>1.6582999999999999E-11</c:v>
                </c:pt>
                <c:pt idx="59624">
                  <c:v>1.6562999999999999E-11</c:v>
                </c:pt>
                <c:pt idx="59625">
                  <c:v>1.6552000000000001E-11</c:v>
                </c:pt>
                <c:pt idx="59626">
                  <c:v>1.6539999999999999E-11</c:v>
                </c:pt>
                <c:pt idx="59627">
                  <c:v>1.6524E-11</c:v>
                </c:pt>
                <c:pt idx="59628">
                  <c:v>1.6501999999999999E-11</c:v>
                </c:pt>
                <c:pt idx="59629">
                  <c:v>1.6498999999999999E-11</c:v>
                </c:pt>
                <c:pt idx="59630">
                  <c:v>1.6469E-11</c:v>
                </c:pt>
                <c:pt idx="59631">
                  <c:v>1.6457000000000001E-11</c:v>
                </c:pt>
                <c:pt idx="59632">
                  <c:v>1.6442000000000001E-11</c:v>
                </c:pt>
                <c:pt idx="59633">
                  <c:v>1.6428000000000001E-11</c:v>
                </c:pt>
                <c:pt idx="59634">
                  <c:v>1.6404000000000002E-11</c:v>
                </c:pt>
                <c:pt idx="59635">
                  <c:v>1.6391999999999999E-11</c:v>
                </c:pt>
                <c:pt idx="59636">
                  <c:v>1.6362999999999999E-11</c:v>
                </c:pt>
                <c:pt idx="59637">
                  <c:v>1.6350999999999999E-11</c:v>
                </c:pt>
                <c:pt idx="59638">
                  <c:v>1.6332000000000001E-11</c:v>
                </c:pt>
                <c:pt idx="59639">
                  <c:v>1.6318999999999999E-11</c:v>
                </c:pt>
                <c:pt idx="59640">
                  <c:v>1.6306000000000001E-11</c:v>
                </c:pt>
                <c:pt idx="59641">
                  <c:v>1.6298999999999999E-11</c:v>
                </c:pt>
                <c:pt idx="59642">
                  <c:v>1.6266999999999999E-11</c:v>
                </c:pt>
                <c:pt idx="59643">
                  <c:v>1.6255E-11</c:v>
                </c:pt>
                <c:pt idx="59644">
                  <c:v>1.6243E-11</c:v>
                </c:pt>
                <c:pt idx="59645">
                  <c:v>1.6234E-11</c:v>
                </c:pt>
                <c:pt idx="59646">
                  <c:v>1.6199000000000001E-11</c:v>
                </c:pt>
                <c:pt idx="59647">
                  <c:v>1.6196000000000001E-11</c:v>
                </c:pt>
                <c:pt idx="59648">
                  <c:v>1.6188999999999999E-11</c:v>
                </c:pt>
                <c:pt idx="59649">
                  <c:v>1.6165E-11</c:v>
                </c:pt>
                <c:pt idx="59650">
                  <c:v>1.6152000000000001E-11</c:v>
                </c:pt>
                <c:pt idx="59651">
                  <c:v>1.6153E-11</c:v>
                </c:pt>
                <c:pt idx="59652">
                  <c:v>1.6142E-11</c:v>
                </c:pt>
                <c:pt idx="59653">
                  <c:v>1.6124E-11</c:v>
                </c:pt>
                <c:pt idx="59654">
                  <c:v>1.6100000000000001E-11</c:v>
                </c:pt>
                <c:pt idx="59655">
                  <c:v>1.6089999999999999E-11</c:v>
                </c:pt>
                <c:pt idx="59656">
                  <c:v>1.6083000000000001E-11</c:v>
                </c:pt>
                <c:pt idx="59657">
                  <c:v>1.6080000000000001E-11</c:v>
                </c:pt>
                <c:pt idx="59658">
                  <c:v>1.6072E-11</c:v>
                </c:pt>
                <c:pt idx="59659">
                  <c:v>1.6063000000000001E-11</c:v>
                </c:pt>
                <c:pt idx="59660">
                  <c:v>1.6048000000000001E-11</c:v>
                </c:pt>
                <c:pt idx="59661">
                  <c:v>1.6049E-11</c:v>
                </c:pt>
                <c:pt idx="59662">
                  <c:v>1.6032999999999998E-11</c:v>
                </c:pt>
                <c:pt idx="59663">
                  <c:v>1.604E-11</c:v>
                </c:pt>
                <c:pt idx="59664">
                  <c:v>1.6029999999999999E-11</c:v>
                </c:pt>
                <c:pt idx="59665">
                  <c:v>1.6029999999999999E-11</c:v>
                </c:pt>
                <c:pt idx="59666">
                  <c:v>1.6028000000000001E-11</c:v>
                </c:pt>
                <c:pt idx="59667">
                  <c:v>1.6026999999999999E-11</c:v>
                </c:pt>
                <c:pt idx="59668">
                  <c:v>1.6020999999999999E-11</c:v>
                </c:pt>
                <c:pt idx="59669">
                  <c:v>1.6020999999999999E-11</c:v>
                </c:pt>
                <c:pt idx="59670">
                  <c:v>1.6014E-11</c:v>
                </c:pt>
                <c:pt idx="59671">
                  <c:v>1.6013000000000001E-11</c:v>
                </c:pt>
                <c:pt idx="59672">
                  <c:v>1.6008999999999999E-11</c:v>
                </c:pt>
                <c:pt idx="59673">
                  <c:v>1.6007000000000002E-11</c:v>
                </c:pt>
                <c:pt idx="59674">
                  <c:v>1.5991999999999999E-11</c:v>
                </c:pt>
                <c:pt idx="59675">
                  <c:v>1.6002000000000001E-11</c:v>
                </c:pt>
                <c:pt idx="59676">
                  <c:v>1.5991E-11</c:v>
                </c:pt>
                <c:pt idx="59677">
                  <c:v>1.5997E-11</c:v>
                </c:pt>
                <c:pt idx="59678">
                  <c:v>1.5988E-11</c:v>
                </c:pt>
                <c:pt idx="59679">
                  <c:v>1.5981000000000001E-11</c:v>
                </c:pt>
                <c:pt idx="59680">
                  <c:v>1.5979E-11</c:v>
                </c:pt>
                <c:pt idx="59681">
                  <c:v>1.5984000000000001E-11</c:v>
                </c:pt>
                <c:pt idx="59682">
                  <c:v>1.5976999999999999E-11</c:v>
                </c:pt>
                <c:pt idx="59683">
                  <c:v>1.5974999999999998E-11</c:v>
                </c:pt>
                <c:pt idx="59684">
                  <c:v>1.5981000000000001E-11</c:v>
                </c:pt>
                <c:pt idx="59685">
                  <c:v>1.5981000000000001E-11</c:v>
                </c:pt>
                <c:pt idx="59686">
                  <c:v>1.5981000000000001E-11</c:v>
                </c:pt>
                <c:pt idx="59687">
                  <c:v>1.5988999999999999E-11</c:v>
                </c:pt>
                <c:pt idx="59688">
                  <c:v>1.5990000000000001E-11</c:v>
                </c:pt>
                <c:pt idx="59689">
                  <c:v>1.6E-11</c:v>
                </c:pt>
                <c:pt idx="59690">
                  <c:v>1.5996000000000001E-11</c:v>
                </c:pt>
                <c:pt idx="59691">
                  <c:v>1.5997E-11</c:v>
                </c:pt>
                <c:pt idx="59692">
                  <c:v>1.6002000000000001E-11</c:v>
                </c:pt>
                <c:pt idx="59693">
                  <c:v>1.602E-11</c:v>
                </c:pt>
                <c:pt idx="59694">
                  <c:v>1.6013000000000001E-11</c:v>
                </c:pt>
                <c:pt idx="59695">
                  <c:v>1.6019000000000001E-11</c:v>
                </c:pt>
                <c:pt idx="59696">
                  <c:v>1.6026999999999999E-11</c:v>
                </c:pt>
                <c:pt idx="59697">
                  <c:v>1.6036000000000002E-11</c:v>
                </c:pt>
                <c:pt idx="59698">
                  <c:v>1.6040999999999999E-11</c:v>
                </c:pt>
                <c:pt idx="59699">
                  <c:v>1.6048000000000001E-11</c:v>
                </c:pt>
                <c:pt idx="59700">
                  <c:v>1.6055999999999999E-11</c:v>
                </c:pt>
                <c:pt idx="59701">
                  <c:v>1.6078999999999999E-11</c:v>
                </c:pt>
                <c:pt idx="59702">
                  <c:v>1.6089999999999999E-11</c:v>
                </c:pt>
                <c:pt idx="59703">
                  <c:v>1.6101999999999999E-11</c:v>
                </c:pt>
                <c:pt idx="59704">
                  <c:v>1.6103000000000001E-11</c:v>
                </c:pt>
                <c:pt idx="59705">
                  <c:v>1.6112000000000001E-11</c:v>
                </c:pt>
                <c:pt idx="59706">
                  <c:v>1.6126000000000001E-11</c:v>
                </c:pt>
                <c:pt idx="59707">
                  <c:v>1.6136E-11</c:v>
                </c:pt>
                <c:pt idx="59708">
                  <c:v>1.6139E-11</c:v>
                </c:pt>
                <c:pt idx="59709">
                  <c:v>1.6147000000000001E-11</c:v>
                </c:pt>
                <c:pt idx="59710">
                  <c:v>1.6155000000000001E-11</c:v>
                </c:pt>
                <c:pt idx="59711">
                  <c:v>1.6161000000000001E-11</c:v>
                </c:pt>
                <c:pt idx="59712">
                  <c:v>1.6164000000000001E-11</c:v>
                </c:pt>
                <c:pt idx="59713">
                  <c:v>1.6179E-11</c:v>
                </c:pt>
                <c:pt idx="59714">
                  <c:v>1.6188999999999999E-11</c:v>
                </c:pt>
                <c:pt idx="59715">
                  <c:v>1.6210000000000001E-11</c:v>
                </c:pt>
                <c:pt idx="59716">
                  <c:v>1.6219000000000001E-11</c:v>
                </c:pt>
                <c:pt idx="59717">
                  <c:v>1.6234999999999999E-11</c:v>
                </c:pt>
                <c:pt idx="59718">
                  <c:v>1.6257000000000001E-11</c:v>
                </c:pt>
                <c:pt idx="59719">
                  <c:v>1.6278E-11</c:v>
                </c:pt>
                <c:pt idx="59720">
                  <c:v>1.6298999999999999E-11</c:v>
                </c:pt>
                <c:pt idx="59721">
                  <c:v>1.6324999999999999E-11</c:v>
                </c:pt>
                <c:pt idx="59722">
                  <c:v>1.6333999999999999E-11</c:v>
                </c:pt>
                <c:pt idx="59723">
                  <c:v>1.6355000000000001E-11</c:v>
                </c:pt>
                <c:pt idx="59724">
                  <c:v>1.6373999999999999E-11</c:v>
                </c:pt>
                <c:pt idx="59725">
                  <c:v>1.6390000000000001E-11</c:v>
                </c:pt>
                <c:pt idx="59726">
                  <c:v>1.6404000000000002E-11</c:v>
                </c:pt>
                <c:pt idx="59727">
                  <c:v>1.6422000000000001E-11</c:v>
                </c:pt>
                <c:pt idx="59728">
                  <c:v>1.6437999999999999E-11</c:v>
                </c:pt>
                <c:pt idx="59729">
                  <c:v>1.6465000000000001E-11</c:v>
                </c:pt>
                <c:pt idx="59730">
                  <c:v>1.6474000000000001E-11</c:v>
                </c:pt>
                <c:pt idx="59731">
                  <c:v>1.6501E-11</c:v>
                </c:pt>
                <c:pt idx="59732">
                  <c:v>1.6523000000000001E-11</c:v>
                </c:pt>
                <c:pt idx="59733">
                  <c:v>1.6539999999999999E-11</c:v>
                </c:pt>
                <c:pt idx="59734">
                  <c:v>1.6559E-11</c:v>
                </c:pt>
                <c:pt idx="59735">
                  <c:v>1.6591E-11</c:v>
                </c:pt>
                <c:pt idx="59736">
                  <c:v>1.6591999999999999E-11</c:v>
                </c:pt>
                <c:pt idx="59737">
                  <c:v>1.662E-11</c:v>
                </c:pt>
                <c:pt idx="59738">
                  <c:v>1.6633000000000002E-11</c:v>
                </c:pt>
                <c:pt idx="59739">
                  <c:v>1.6649999999999999E-11</c:v>
                </c:pt>
                <c:pt idx="59740">
                  <c:v>1.6672999999999999E-11</c:v>
                </c:pt>
                <c:pt idx="59741">
                  <c:v>1.6689999999999999E-11</c:v>
                </c:pt>
                <c:pt idx="59742">
                  <c:v>1.671E-11</c:v>
                </c:pt>
                <c:pt idx="59743">
                  <c:v>1.6732000000000001E-11</c:v>
                </c:pt>
                <c:pt idx="59744">
                  <c:v>1.6732000000000001E-11</c:v>
                </c:pt>
                <c:pt idx="59745">
                  <c:v>1.6767000000000001E-11</c:v>
                </c:pt>
                <c:pt idx="59746">
                  <c:v>1.6785E-11</c:v>
                </c:pt>
                <c:pt idx="59747">
                  <c:v>1.6822000000000001E-11</c:v>
                </c:pt>
                <c:pt idx="59748">
                  <c:v>1.6839000000000001E-11</c:v>
                </c:pt>
                <c:pt idx="59749">
                  <c:v>1.6865000000000001E-11</c:v>
                </c:pt>
                <c:pt idx="59750">
                  <c:v>1.6884999999999998E-11</c:v>
                </c:pt>
                <c:pt idx="59751">
                  <c:v>1.6907999999999999E-11</c:v>
                </c:pt>
                <c:pt idx="59752">
                  <c:v>1.6921999999999999E-11</c:v>
                </c:pt>
                <c:pt idx="59753">
                  <c:v>1.695E-11</c:v>
                </c:pt>
                <c:pt idx="59754">
                  <c:v>1.6970000000000001E-11</c:v>
                </c:pt>
                <c:pt idx="59755">
                  <c:v>1.6993000000000001E-11</c:v>
                </c:pt>
                <c:pt idx="59756">
                  <c:v>1.7008999999999999E-11</c:v>
                </c:pt>
                <c:pt idx="59757">
                  <c:v>1.7040999999999999E-11</c:v>
                </c:pt>
                <c:pt idx="59758">
                  <c:v>1.7071000000000001E-11</c:v>
                </c:pt>
                <c:pt idx="59759">
                  <c:v>1.7088000000000002E-11</c:v>
                </c:pt>
                <c:pt idx="59760">
                  <c:v>1.7112999999999999E-11</c:v>
                </c:pt>
                <c:pt idx="59761">
                  <c:v>1.7135000000000001E-11</c:v>
                </c:pt>
                <c:pt idx="59762">
                  <c:v>1.7155000000000001E-11</c:v>
                </c:pt>
                <c:pt idx="59763">
                  <c:v>1.7182E-11</c:v>
                </c:pt>
                <c:pt idx="59764">
                  <c:v>1.7204000000000001E-11</c:v>
                </c:pt>
                <c:pt idx="59765">
                  <c:v>1.7226E-11</c:v>
                </c:pt>
                <c:pt idx="59766">
                  <c:v>1.7249999999999999E-11</c:v>
                </c:pt>
                <c:pt idx="59767">
                  <c:v>1.7265000000000001E-11</c:v>
                </c:pt>
                <c:pt idx="59768">
                  <c:v>1.7278999999999999E-11</c:v>
                </c:pt>
                <c:pt idx="59769">
                  <c:v>1.7298999999999999E-11</c:v>
                </c:pt>
                <c:pt idx="59770">
                  <c:v>1.733E-11</c:v>
                </c:pt>
                <c:pt idx="59771">
                  <c:v>1.7333999999999999E-11</c:v>
                </c:pt>
                <c:pt idx="59772">
                  <c:v>1.7362999999999999E-11</c:v>
                </c:pt>
                <c:pt idx="59773">
                  <c:v>1.7388999999999999E-11</c:v>
                </c:pt>
                <c:pt idx="59774">
                  <c:v>1.7410000000000001E-11</c:v>
                </c:pt>
                <c:pt idx="59775">
                  <c:v>1.7437999999999999E-11</c:v>
                </c:pt>
                <c:pt idx="59776">
                  <c:v>1.7457999999999999E-11</c:v>
                </c:pt>
                <c:pt idx="59777">
                  <c:v>1.7478E-11</c:v>
                </c:pt>
                <c:pt idx="59778">
                  <c:v>1.7500000000000001E-11</c:v>
                </c:pt>
                <c:pt idx="59779">
                  <c:v>1.7536999999999998E-11</c:v>
                </c:pt>
                <c:pt idx="59780">
                  <c:v>1.7561000000000001E-11</c:v>
                </c:pt>
                <c:pt idx="59781">
                  <c:v>1.7591999999999999E-11</c:v>
                </c:pt>
                <c:pt idx="59782">
                  <c:v>1.7613000000000001E-11</c:v>
                </c:pt>
                <c:pt idx="59783">
                  <c:v>1.7639000000000001E-11</c:v>
                </c:pt>
                <c:pt idx="59784">
                  <c:v>1.7660999999999999E-11</c:v>
                </c:pt>
                <c:pt idx="59785">
                  <c:v>1.7692999999999999E-11</c:v>
                </c:pt>
                <c:pt idx="59786">
                  <c:v>1.7707E-11</c:v>
                </c:pt>
                <c:pt idx="59787">
                  <c:v>1.7741E-11</c:v>
                </c:pt>
                <c:pt idx="59788">
                  <c:v>1.7765999999999998E-11</c:v>
                </c:pt>
                <c:pt idx="59789">
                  <c:v>1.7788E-11</c:v>
                </c:pt>
                <c:pt idx="59790">
                  <c:v>1.7810000000000001E-11</c:v>
                </c:pt>
                <c:pt idx="59791">
                  <c:v>1.7840999999999999E-11</c:v>
                </c:pt>
                <c:pt idx="59792">
                  <c:v>1.7872E-11</c:v>
                </c:pt>
                <c:pt idx="59793">
                  <c:v>1.7901999999999999E-11</c:v>
                </c:pt>
                <c:pt idx="59794">
                  <c:v>1.7917000000000001E-11</c:v>
                </c:pt>
                <c:pt idx="59795">
                  <c:v>1.7944999999999999E-11</c:v>
                </c:pt>
                <c:pt idx="59796">
                  <c:v>1.7982E-11</c:v>
                </c:pt>
                <c:pt idx="59797">
                  <c:v>1.8008999999999999E-11</c:v>
                </c:pt>
                <c:pt idx="59798">
                  <c:v>1.8025999999999999E-11</c:v>
                </c:pt>
                <c:pt idx="59799">
                  <c:v>1.8056000000000001E-11</c:v>
                </c:pt>
                <c:pt idx="59800">
                  <c:v>1.8078999999999998E-11</c:v>
                </c:pt>
                <c:pt idx="59801">
                  <c:v>1.8112E-11</c:v>
                </c:pt>
                <c:pt idx="59802">
                  <c:v>1.8138E-11</c:v>
                </c:pt>
                <c:pt idx="59803">
                  <c:v>1.8170999999999999E-11</c:v>
                </c:pt>
                <c:pt idx="59804">
                  <c:v>1.8191999999999998E-11</c:v>
                </c:pt>
                <c:pt idx="59805">
                  <c:v>1.8222000000000001E-11</c:v>
                </c:pt>
                <c:pt idx="59806">
                  <c:v>1.8233000000000001E-11</c:v>
                </c:pt>
                <c:pt idx="59807">
                  <c:v>1.8262000000000001E-11</c:v>
                </c:pt>
                <c:pt idx="59808">
                  <c:v>1.8286E-11</c:v>
                </c:pt>
                <c:pt idx="59809">
                  <c:v>1.8309999999999999E-11</c:v>
                </c:pt>
                <c:pt idx="59810">
                  <c:v>1.833E-11</c:v>
                </c:pt>
                <c:pt idx="59811">
                  <c:v>1.8356E-11</c:v>
                </c:pt>
                <c:pt idx="59812">
                  <c:v>1.8382999999999999E-11</c:v>
                </c:pt>
                <c:pt idx="59813">
                  <c:v>1.8402E-11</c:v>
                </c:pt>
                <c:pt idx="59814">
                  <c:v>1.8427000000000001E-11</c:v>
                </c:pt>
                <c:pt idx="59815">
                  <c:v>1.8457999999999999E-11</c:v>
                </c:pt>
                <c:pt idx="59816">
                  <c:v>1.8469E-11</c:v>
                </c:pt>
                <c:pt idx="59817">
                  <c:v>1.8492E-11</c:v>
                </c:pt>
                <c:pt idx="59818">
                  <c:v>1.8521999999999999E-11</c:v>
                </c:pt>
                <c:pt idx="59819">
                  <c:v>1.8547E-11</c:v>
                </c:pt>
                <c:pt idx="59820">
                  <c:v>1.8567999999999999E-11</c:v>
                </c:pt>
                <c:pt idx="59821">
                  <c:v>1.8593E-11</c:v>
                </c:pt>
                <c:pt idx="59822">
                  <c:v>1.8598000000000001E-11</c:v>
                </c:pt>
                <c:pt idx="59823">
                  <c:v>1.8624000000000001E-11</c:v>
                </c:pt>
                <c:pt idx="59824">
                  <c:v>1.8643E-11</c:v>
                </c:pt>
                <c:pt idx="59825">
                  <c:v>1.8674000000000001E-11</c:v>
                </c:pt>
                <c:pt idx="59826">
                  <c:v>1.8695E-11</c:v>
                </c:pt>
                <c:pt idx="59827">
                  <c:v>1.8730999999999998E-11</c:v>
                </c:pt>
                <c:pt idx="59828">
                  <c:v>1.8749000000000001E-11</c:v>
                </c:pt>
                <c:pt idx="59829">
                  <c:v>1.8759E-11</c:v>
                </c:pt>
                <c:pt idx="59830">
                  <c:v>1.8796999999999999E-11</c:v>
                </c:pt>
                <c:pt idx="59831">
                  <c:v>1.8825E-11</c:v>
                </c:pt>
                <c:pt idx="59832">
                  <c:v>1.8847000000000002E-11</c:v>
                </c:pt>
                <c:pt idx="59833">
                  <c:v>1.8866999999999999E-11</c:v>
                </c:pt>
                <c:pt idx="59834">
                  <c:v>1.8885000000000001E-11</c:v>
                </c:pt>
                <c:pt idx="59835">
                  <c:v>1.8912999999999999E-11</c:v>
                </c:pt>
                <c:pt idx="59836">
                  <c:v>1.8927999999999999E-11</c:v>
                </c:pt>
                <c:pt idx="59837">
                  <c:v>1.8941999999999999E-11</c:v>
                </c:pt>
                <c:pt idx="59838">
                  <c:v>1.8958999999999999E-11</c:v>
                </c:pt>
                <c:pt idx="59839">
                  <c:v>1.8979E-11</c:v>
                </c:pt>
                <c:pt idx="59840">
                  <c:v>1.8995000000000001E-11</c:v>
                </c:pt>
                <c:pt idx="59841">
                  <c:v>1.9011E-11</c:v>
                </c:pt>
                <c:pt idx="59842">
                  <c:v>1.9021000000000001E-11</c:v>
                </c:pt>
                <c:pt idx="59843">
                  <c:v>1.9048E-11</c:v>
                </c:pt>
                <c:pt idx="59844">
                  <c:v>1.9066E-11</c:v>
                </c:pt>
                <c:pt idx="59845">
                  <c:v>1.9077E-11</c:v>
                </c:pt>
                <c:pt idx="59846">
                  <c:v>1.9095E-11</c:v>
                </c:pt>
                <c:pt idx="59847">
                  <c:v>1.9112E-11</c:v>
                </c:pt>
                <c:pt idx="59848">
                  <c:v>1.9124999999999999E-11</c:v>
                </c:pt>
                <c:pt idx="59849">
                  <c:v>1.9141999999999999E-11</c:v>
                </c:pt>
                <c:pt idx="59850">
                  <c:v>1.9153999999999999E-11</c:v>
                </c:pt>
                <c:pt idx="59851">
                  <c:v>1.9167E-11</c:v>
                </c:pt>
                <c:pt idx="59852">
                  <c:v>1.9184000000000001E-11</c:v>
                </c:pt>
                <c:pt idx="59853">
                  <c:v>1.9211E-11</c:v>
                </c:pt>
                <c:pt idx="59854">
                  <c:v>1.9219999999999999E-11</c:v>
                </c:pt>
                <c:pt idx="59855">
                  <c:v>1.9237999999999999E-11</c:v>
                </c:pt>
                <c:pt idx="59856">
                  <c:v>1.9259000000000001E-11</c:v>
                </c:pt>
                <c:pt idx="59857">
                  <c:v>1.9280999999999999E-11</c:v>
                </c:pt>
                <c:pt idx="59858">
                  <c:v>1.9292999999999999E-11</c:v>
                </c:pt>
                <c:pt idx="59859">
                  <c:v>1.9306E-11</c:v>
                </c:pt>
                <c:pt idx="59860">
                  <c:v>1.9321E-11</c:v>
                </c:pt>
                <c:pt idx="59861">
                  <c:v>1.9344E-11</c:v>
                </c:pt>
                <c:pt idx="59862">
                  <c:v>1.9360000000000002E-11</c:v>
                </c:pt>
                <c:pt idx="59863">
                  <c:v>1.9379E-11</c:v>
                </c:pt>
                <c:pt idx="59864">
                  <c:v>1.9384999999999999E-11</c:v>
                </c:pt>
                <c:pt idx="59865">
                  <c:v>1.9393E-11</c:v>
                </c:pt>
                <c:pt idx="59866">
                  <c:v>1.9401000000000001E-11</c:v>
                </c:pt>
                <c:pt idx="59867">
                  <c:v>1.9425E-11</c:v>
                </c:pt>
                <c:pt idx="59868">
                  <c:v>1.9427000000000001E-11</c:v>
                </c:pt>
                <c:pt idx="59869">
                  <c:v>1.9445E-11</c:v>
                </c:pt>
                <c:pt idx="59870">
                  <c:v>1.9451E-11</c:v>
                </c:pt>
                <c:pt idx="59871">
                  <c:v>1.9466999999999999E-11</c:v>
                </c:pt>
                <c:pt idx="59872">
                  <c:v>1.9476000000000001E-11</c:v>
                </c:pt>
                <c:pt idx="59873">
                  <c:v>1.9491000000000001E-11</c:v>
                </c:pt>
                <c:pt idx="59874">
                  <c:v>1.9494000000000001E-11</c:v>
                </c:pt>
                <c:pt idx="59875">
                  <c:v>1.9521999999999999E-11</c:v>
                </c:pt>
                <c:pt idx="59876">
                  <c:v>1.9531000000000001E-11</c:v>
                </c:pt>
                <c:pt idx="59877">
                  <c:v>1.9544999999999999E-11</c:v>
                </c:pt>
                <c:pt idx="59878">
                  <c:v>1.9549000000000001E-11</c:v>
                </c:pt>
                <c:pt idx="59879">
                  <c:v>1.9553999999999998E-11</c:v>
                </c:pt>
                <c:pt idx="59880">
                  <c:v>1.9557000000000002E-11</c:v>
                </c:pt>
                <c:pt idx="59881">
                  <c:v>1.9557000000000002E-11</c:v>
                </c:pt>
                <c:pt idx="59882">
                  <c:v>1.9567E-11</c:v>
                </c:pt>
                <c:pt idx="59883">
                  <c:v>1.9576E-11</c:v>
                </c:pt>
                <c:pt idx="59884">
                  <c:v>1.9582E-11</c:v>
                </c:pt>
                <c:pt idx="59885">
                  <c:v>1.9599E-11</c:v>
                </c:pt>
                <c:pt idx="59886">
                  <c:v>1.9599999999999999E-11</c:v>
                </c:pt>
                <c:pt idx="59887">
                  <c:v>1.9608E-11</c:v>
                </c:pt>
                <c:pt idx="59888">
                  <c:v>1.9621000000000001E-11</c:v>
                </c:pt>
                <c:pt idx="59889">
                  <c:v>1.9640999999999998E-11</c:v>
                </c:pt>
                <c:pt idx="59890">
                  <c:v>1.9637999999999999E-11</c:v>
                </c:pt>
                <c:pt idx="59891">
                  <c:v>1.9645999999999999E-11</c:v>
                </c:pt>
                <c:pt idx="59892">
                  <c:v>1.9640999999999998E-11</c:v>
                </c:pt>
                <c:pt idx="59893">
                  <c:v>1.9651999999999999E-11</c:v>
                </c:pt>
                <c:pt idx="59894">
                  <c:v>1.9650000000000001E-11</c:v>
                </c:pt>
                <c:pt idx="59895">
                  <c:v>1.9656000000000001E-11</c:v>
                </c:pt>
                <c:pt idx="59896">
                  <c:v>1.966E-11</c:v>
                </c:pt>
                <c:pt idx="59897">
                  <c:v>1.9677E-11</c:v>
                </c:pt>
                <c:pt idx="59898">
                  <c:v>1.9680999999999999E-11</c:v>
                </c:pt>
                <c:pt idx="59899">
                  <c:v>1.9674999999999999E-11</c:v>
                </c:pt>
                <c:pt idx="59900">
                  <c:v>1.9677E-11</c:v>
                </c:pt>
                <c:pt idx="59901">
                  <c:v>1.9683999999999999E-11</c:v>
                </c:pt>
                <c:pt idx="59902">
                  <c:v>1.9682000000000001E-11</c:v>
                </c:pt>
                <c:pt idx="59903">
                  <c:v>1.9689999999999999E-11</c:v>
                </c:pt>
                <c:pt idx="59904">
                  <c:v>1.9692E-11</c:v>
                </c:pt>
                <c:pt idx="59905">
                  <c:v>1.9689999999999999E-11</c:v>
                </c:pt>
                <c:pt idx="59906">
                  <c:v>1.9691000000000001E-11</c:v>
                </c:pt>
                <c:pt idx="59907">
                  <c:v>1.9694000000000001E-11</c:v>
                </c:pt>
                <c:pt idx="59908">
                  <c:v>1.9685000000000001E-11</c:v>
                </c:pt>
                <c:pt idx="59909">
                  <c:v>1.9692E-11</c:v>
                </c:pt>
                <c:pt idx="59910">
                  <c:v>1.9683999999999999E-11</c:v>
                </c:pt>
                <c:pt idx="59911">
                  <c:v>1.9685000000000001E-11</c:v>
                </c:pt>
                <c:pt idx="59912">
                  <c:v>1.9683999999999999E-11</c:v>
                </c:pt>
                <c:pt idx="59913">
                  <c:v>1.9694000000000001E-11</c:v>
                </c:pt>
                <c:pt idx="59914">
                  <c:v>1.9683999999999999E-11</c:v>
                </c:pt>
                <c:pt idx="59915">
                  <c:v>1.9688000000000001E-11</c:v>
                </c:pt>
                <c:pt idx="59916">
                  <c:v>1.9665000000000001E-11</c:v>
                </c:pt>
                <c:pt idx="59917">
                  <c:v>1.9680999999999999E-11</c:v>
                </c:pt>
                <c:pt idx="59918">
                  <c:v>1.9671999999999999E-11</c:v>
                </c:pt>
                <c:pt idx="59919">
                  <c:v>1.9671999999999999E-11</c:v>
                </c:pt>
                <c:pt idx="59920">
                  <c:v>1.9668999999999999E-11</c:v>
                </c:pt>
                <c:pt idx="59921">
                  <c:v>1.9670000000000002E-11</c:v>
                </c:pt>
                <c:pt idx="59922">
                  <c:v>1.9670000000000002E-11</c:v>
                </c:pt>
                <c:pt idx="59923">
                  <c:v>1.9662000000000001E-11</c:v>
                </c:pt>
                <c:pt idx="59924">
                  <c:v>1.9650000000000001E-11</c:v>
                </c:pt>
                <c:pt idx="59925">
                  <c:v>1.9642999999999999E-11</c:v>
                </c:pt>
                <c:pt idx="59926">
                  <c:v>1.9644000000000002E-11</c:v>
                </c:pt>
                <c:pt idx="59927">
                  <c:v>1.9639000000000001E-11</c:v>
                </c:pt>
                <c:pt idx="59928">
                  <c:v>1.9637E-11</c:v>
                </c:pt>
                <c:pt idx="59929">
                  <c:v>1.9628999999999999E-11</c:v>
                </c:pt>
                <c:pt idx="59930">
                  <c:v>1.9618000000000001E-11</c:v>
                </c:pt>
                <c:pt idx="59931">
                  <c:v>1.9619999999999999E-11</c:v>
                </c:pt>
                <c:pt idx="59932">
                  <c:v>1.9608999999999999E-11</c:v>
                </c:pt>
                <c:pt idx="59933">
                  <c:v>1.9605E-11</c:v>
                </c:pt>
                <c:pt idx="59934">
                  <c:v>1.9599E-11</c:v>
                </c:pt>
                <c:pt idx="59935">
                  <c:v>1.9587E-11</c:v>
                </c:pt>
                <c:pt idx="59936">
                  <c:v>1.9572000000000001E-11</c:v>
                </c:pt>
                <c:pt idx="59937">
                  <c:v>1.9564999999999999E-11</c:v>
                </c:pt>
                <c:pt idx="59938">
                  <c:v>1.9555000000000001E-11</c:v>
                </c:pt>
                <c:pt idx="59939">
                  <c:v>1.9544E-11</c:v>
                </c:pt>
                <c:pt idx="59940">
                  <c:v>1.9526000000000001E-11</c:v>
                </c:pt>
                <c:pt idx="59941">
                  <c:v>1.9518999999999999E-11</c:v>
                </c:pt>
                <c:pt idx="59942">
                  <c:v>1.9508000000000001E-11</c:v>
                </c:pt>
                <c:pt idx="59943">
                  <c:v>1.9498999999999998E-11</c:v>
                </c:pt>
                <c:pt idx="59944">
                  <c:v>1.948E-11</c:v>
                </c:pt>
                <c:pt idx="59945">
                  <c:v>1.9457E-11</c:v>
                </c:pt>
                <c:pt idx="59946">
                  <c:v>1.9459000000000001E-11</c:v>
                </c:pt>
                <c:pt idx="59947">
                  <c:v>1.944E-11</c:v>
                </c:pt>
                <c:pt idx="59948">
                  <c:v>1.9422E-11</c:v>
                </c:pt>
                <c:pt idx="59949">
                  <c:v>1.9415000000000002E-11</c:v>
                </c:pt>
                <c:pt idx="59950">
                  <c:v>1.9384999999999999E-11</c:v>
                </c:pt>
                <c:pt idx="59951">
                  <c:v>1.9361999999999999E-11</c:v>
                </c:pt>
                <c:pt idx="59952">
                  <c:v>1.9353E-11</c:v>
                </c:pt>
                <c:pt idx="59953">
                  <c:v>1.9335999999999999E-11</c:v>
                </c:pt>
                <c:pt idx="59954">
                  <c:v>1.9318E-11</c:v>
                </c:pt>
                <c:pt idx="59955">
                  <c:v>1.9306999999999999E-11</c:v>
                </c:pt>
                <c:pt idx="59956">
                  <c:v>1.9285000000000001E-11</c:v>
                </c:pt>
                <c:pt idx="59957">
                  <c:v>1.9271000000000001E-11</c:v>
                </c:pt>
                <c:pt idx="59958">
                  <c:v>1.9263E-11</c:v>
                </c:pt>
                <c:pt idx="59959">
                  <c:v>1.9245999999999999E-11</c:v>
                </c:pt>
                <c:pt idx="59960">
                  <c:v>1.9231E-11</c:v>
                </c:pt>
                <c:pt idx="59961">
                  <c:v>1.9202999999999999E-11</c:v>
                </c:pt>
                <c:pt idx="59962">
                  <c:v>1.919E-11</c:v>
                </c:pt>
                <c:pt idx="59963">
                  <c:v>1.9182999999999999E-11</c:v>
                </c:pt>
                <c:pt idx="59964">
                  <c:v>1.9152000000000001E-11</c:v>
                </c:pt>
                <c:pt idx="59965">
                  <c:v>1.9141E-11</c:v>
                </c:pt>
                <c:pt idx="59966">
                  <c:v>1.9124E-11</c:v>
                </c:pt>
                <c:pt idx="59967">
                  <c:v>1.9103999999999999E-11</c:v>
                </c:pt>
                <c:pt idx="59968">
                  <c:v>1.9086E-11</c:v>
                </c:pt>
                <c:pt idx="59969">
                  <c:v>1.9066999999999999E-11</c:v>
                </c:pt>
                <c:pt idx="59970">
                  <c:v>1.9048999999999999E-11</c:v>
                </c:pt>
                <c:pt idx="59971">
                  <c:v>1.9043E-11</c:v>
                </c:pt>
                <c:pt idx="59972">
                  <c:v>1.9021000000000001E-11</c:v>
                </c:pt>
                <c:pt idx="59973">
                  <c:v>1.8998000000000001E-11</c:v>
                </c:pt>
                <c:pt idx="59974">
                  <c:v>1.8973999999999999E-11</c:v>
                </c:pt>
                <c:pt idx="59975">
                  <c:v>1.8953999999999999E-11</c:v>
                </c:pt>
                <c:pt idx="59976">
                  <c:v>1.8927999999999999E-11</c:v>
                </c:pt>
                <c:pt idx="59977">
                  <c:v>1.8915E-11</c:v>
                </c:pt>
                <c:pt idx="59978">
                  <c:v>1.8886E-11</c:v>
                </c:pt>
                <c:pt idx="59979">
                  <c:v>1.8866E-11</c:v>
                </c:pt>
                <c:pt idx="59980">
                  <c:v>1.8850000000000001E-11</c:v>
                </c:pt>
                <c:pt idx="59981">
                  <c:v>1.8831E-11</c:v>
                </c:pt>
                <c:pt idx="59982">
                  <c:v>1.8810000000000001E-11</c:v>
                </c:pt>
                <c:pt idx="59983">
                  <c:v>1.8787000000000001E-11</c:v>
                </c:pt>
                <c:pt idx="59984">
                  <c:v>1.8773E-11</c:v>
                </c:pt>
                <c:pt idx="59985">
                  <c:v>1.8773E-11</c:v>
                </c:pt>
                <c:pt idx="59986">
                  <c:v>1.8744999999999999E-11</c:v>
                </c:pt>
                <c:pt idx="59987">
                  <c:v>1.8741E-11</c:v>
                </c:pt>
                <c:pt idx="59988">
                  <c:v>1.8721E-11</c:v>
                </c:pt>
                <c:pt idx="59989">
                  <c:v>1.8705000000000002E-11</c:v>
                </c:pt>
                <c:pt idx="59990">
                  <c:v>1.8685000000000001E-11</c:v>
                </c:pt>
                <c:pt idx="59991">
                  <c:v>1.8666999999999999E-11</c:v>
                </c:pt>
                <c:pt idx="59992">
                  <c:v>1.864E-11</c:v>
                </c:pt>
                <c:pt idx="59993">
                  <c:v>1.8621000000000002E-11</c:v>
                </c:pt>
                <c:pt idx="59994">
                  <c:v>1.8598000000000001E-11</c:v>
                </c:pt>
                <c:pt idx="59995">
                  <c:v>1.8576E-11</c:v>
                </c:pt>
                <c:pt idx="59996">
                  <c:v>1.8540000000000001E-11</c:v>
                </c:pt>
                <c:pt idx="59997">
                  <c:v>1.8532000000000001E-11</c:v>
                </c:pt>
                <c:pt idx="59998">
                  <c:v>1.8497000000000001E-11</c:v>
                </c:pt>
                <c:pt idx="59999">
                  <c:v>1.8475999999999998E-11</c:v>
                </c:pt>
                <c:pt idx="60000">
                  <c:v>1.8451E-11</c:v>
                </c:pt>
                <c:pt idx="60001">
                  <c:v>1.8424000000000001E-11</c:v>
                </c:pt>
                <c:pt idx="60002">
                  <c:v>1.8399999999999999E-11</c:v>
                </c:pt>
                <c:pt idx="60003">
                  <c:v>1.8385999999999999E-11</c:v>
                </c:pt>
                <c:pt idx="60004">
                  <c:v>1.8358000000000001E-11</c:v>
                </c:pt>
                <c:pt idx="60005">
                  <c:v>1.8338999999999999E-11</c:v>
                </c:pt>
                <c:pt idx="60006">
                  <c:v>1.8311000000000001E-11</c:v>
                </c:pt>
                <c:pt idx="60007">
                  <c:v>1.8285000000000001E-11</c:v>
                </c:pt>
                <c:pt idx="60008">
                  <c:v>1.8254999999999999E-11</c:v>
                </c:pt>
                <c:pt idx="60009">
                  <c:v>1.8245000000000001E-11</c:v>
                </c:pt>
                <c:pt idx="60010">
                  <c:v>1.8214999999999999E-11</c:v>
                </c:pt>
                <c:pt idx="60011">
                  <c:v>1.8193000000000001E-11</c:v>
                </c:pt>
                <c:pt idx="60012">
                  <c:v>1.8167E-11</c:v>
                </c:pt>
                <c:pt idx="60013">
                  <c:v>1.8156999999999999E-11</c:v>
                </c:pt>
                <c:pt idx="60014">
                  <c:v>1.8127999999999999E-11</c:v>
                </c:pt>
                <c:pt idx="60015">
                  <c:v>1.8127E-11</c:v>
                </c:pt>
                <c:pt idx="60016">
                  <c:v>1.8098999999999999E-11</c:v>
                </c:pt>
                <c:pt idx="60017">
                  <c:v>1.8072999999999999E-11</c:v>
                </c:pt>
                <c:pt idx="60018">
                  <c:v>1.8053000000000002E-11</c:v>
                </c:pt>
                <c:pt idx="60019">
                  <c:v>1.8043E-11</c:v>
                </c:pt>
                <c:pt idx="60020">
                  <c:v>1.8011999999999999E-11</c:v>
                </c:pt>
                <c:pt idx="60021">
                  <c:v>1.7996E-11</c:v>
                </c:pt>
                <c:pt idx="60022">
                  <c:v>1.7975000000000001E-11</c:v>
                </c:pt>
                <c:pt idx="60023">
                  <c:v>1.7953E-11</c:v>
                </c:pt>
                <c:pt idx="60024">
                  <c:v>1.7927999999999999E-11</c:v>
                </c:pt>
                <c:pt idx="60025">
                  <c:v>1.7900000000000001E-11</c:v>
                </c:pt>
                <c:pt idx="60026">
                  <c:v>1.7869999999999999E-11</c:v>
                </c:pt>
                <c:pt idx="60027">
                  <c:v>1.7853000000000002E-11</c:v>
                </c:pt>
                <c:pt idx="60028">
                  <c:v>1.7824000000000002E-11</c:v>
                </c:pt>
                <c:pt idx="60029">
                  <c:v>1.7791E-11</c:v>
                </c:pt>
                <c:pt idx="60030">
                  <c:v>1.7765E-11</c:v>
                </c:pt>
                <c:pt idx="60031">
                  <c:v>1.7755000000000001E-11</c:v>
                </c:pt>
                <c:pt idx="60032">
                  <c:v>1.7727999999999999E-11</c:v>
                </c:pt>
                <c:pt idx="60033">
                  <c:v>1.7707999999999998E-11</c:v>
                </c:pt>
                <c:pt idx="60034">
                  <c:v>1.7686999999999999E-11</c:v>
                </c:pt>
                <c:pt idx="60035">
                  <c:v>1.7666E-11</c:v>
                </c:pt>
                <c:pt idx="60036">
                  <c:v>1.7639000000000001E-11</c:v>
                </c:pt>
                <c:pt idx="60037">
                  <c:v>1.7616000000000001E-11</c:v>
                </c:pt>
                <c:pt idx="60038">
                  <c:v>1.7590000000000001E-11</c:v>
                </c:pt>
                <c:pt idx="60039">
                  <c:v>1.7576999999999999E-11</c:v>
                </c:pt>
                <c:pt idx="60040">
                  <c:v>1.7549000000000001E-11</c:v>
                </c:pt>
                <c:pt idx="60041">
                  <c:v>1.7527E-11</c:v>
                </c:pt>
                <c:pt idx="60042">
                  <c:v>1.7512000000000001E-11</c:v>
                </c:pt>
                <c:pt idx="60043">
                  <c:v>1.7501E-11</c:v>
                </c:pt>
                <c:pt idx="60044">
                  <c:v>1.7478999999999999E-11</c:v>
                </c:pt>
                <c:pt idx="60045">
                  <c:v>1.7460999999999999E-11</c:v>
                </c:pt>
                <c:pt idx="60046">
                  <c:v>1.7443E-11</c:v>
                </c:pt>
                <c:pt idx="60047">
                  <c:v>1.7425000000000001E-11</c:v>
                </c:pt>
                <c:pt idx="60048">
                  <c:v>1.7396000000000001E-11</c:v>
                </c:pt>
                <c:pt idx="60049">
                  <c:v>1.7388E-11</c:v>
                </c:pt>
                <c:pt idx="60050">
                  <c:v>1.7356999999999999E-11</c:v>
                </c:pt>
                <c:pt idx="60051">
                  <c:v>1.735E-11</c:v>
                </c:pt>
                <c:pt idx="60052">
                  <c:v>1.7333999999999999E-11</c:v>
                </c:pt>
                <c:pt idx="60053">
                  <c:v>1.733E-11</c:v>
                </c:pt>
                <c:pt idx="60054">
                  <c:v>1.7295E-11</c:v>
                </c:pt>
                <c:pt idx="60055">
                  <c:v>1.7281E-11</c:v>
                </c:pt>
                <c:pt idx="60056">
                  <c:v>1.7268000000000001E-11</c:v>
                </c:pt>
                <c:pt idx="60057">
                  <c:v>1.7240999999999999E-11</c:v>
                </c:pt>
                <c:pt idx="60058">
                  <c:v>1.7234E-11</c:v>
                </c:pt>
                <c:pt idx="60059">
                  <c:v>1.7207000000000001E-11</c:v>
                </c:pt>
                <c:pt idx="60060">
                  <c:v>1.7191E-11</c:v>
                </c:pt>
                <c:pt idx="60061">
                  <c:v>1.7178000000000001E-11</c:v>
                </c:pt>
                <c:pt idx="60062">
                  <c:v>1.7165999999999999E-11</c:v>
                </c:pt>
                <c:pt idx="60063">
                  <c:v>1.7149000000000001E-11</c:v>
                </c:pt>
                <c:pt idx="60064">
                  <c:v>1.7141999999999999E-11</c:v>
                </c:pt>
                <c:pt idx="60065">
                  <c:v>1.7139E-11</c:v>
                </c:pt>
                <c:pt idx="60066">
                  <c:v>1.7118999999999999E-11</c:v>
                </c:pt>
                <c:pt idx="60067">
                  <c:v>1.7101E-11</c:v>
                </c:pt>
                <c:pt idx="60068">
                  <c:v>1.7095999999999999E-11</c:v>
                </c:pt>
                <c:pt idx="60069">
                  <c:v>1.7095999999999999E-11</c:v>
                </c:pt>
                <c:pt idx="60070">
                  <c:v>1.7069999999999999E-11</c:v>
                </c:pt>
                <c:pt idx="60071">
                  <c:v>1.7075E-11</c:v>
                </c:pt>
                <c:pt idx="60072">
                  <c:v>1.7055999999999998E-11</c:v>
                </c:pt>
                <c:pt idx="60073">
                  <c:v>1.7052E-11</c:v>
                </c:pt>
                <c:pt idx="60074">
                  <c:v>1.7054000000000001E-11</c:v>
                </c:pt>
                <c:pt idx="60075">
                  <c:v>1.7046999999999999E-11</c:v>
                </c:pt>
                <c:pt idx="60076">
                  <c:v>1.7028000000000001E-11</c:v>
                </c:pt>
                <c:pt idx="60077">
                  <c:v>1.7023999999999999E-11</c:v>
                </c:pt>
                <c:pt idx="60078">
                  <c:v>1.7031E-11</c:v>
                </c:pt>
                <c:pt idx="60079">
                  <c:v>1.7025000000000001E-11</c:v>
                </c:pt>
                <c:pt idx="60080">
                  <c:v>1.6994E-11</c:v>
                </c:pt>
                <c:pt idx="60081">
                  <c:v>1.6988999999999999E-11</c:v>
                </c:pt>
                <c:pt idx="60082">
                  <c:v>1.6985E-11</c:v>
                </c:pt>
                <c:pt idx="60083">
                  <c:v>1.6976999999999999E-11</c:v>
                </c:pt>
                <c:pt idx="60084">
                  <c:v>1.6970000000000001E-11</c:v>
                </c:pt>
                <c:pt idx="60085">
                  <c:v>1.6976E-11</c:v>
                </c:pt>
                <c:pt idx="60086">
                  <c:v>1.6958000000000001E-11</c:v>
                </c:pt>
                <c:pt idx="60087">
                  <c:v>1.6958000000000001E-11</c:v>
                </c:pt>
                <c:pt idx="60088">
                  <c:v>1.6952000000000001E-11</c:v>
                </c:pt>
                <c:pt idx="60089">
                  <c:v>1.6944999999999999E-11</c:v>
                </c:pt>
                <c:pt idx="60090">
                  <c:v>1.6939E-11</c:v>
                </c:pt>
                <c:pt idx="60091">
                  <c:v>1.6946000000000002E-11</c:v>
                </c:pt>
                <c:pt idx="60092">
                  <c:v>1.6947E-11</c:v>
                </c:pt>
                <c:pt idx="60093">
                  <c:v>1.6959E-11</c:v>
                </c:pt>
                <c:pt idx="60094">
                  <c:v>1.6962999999999999E-11</c:v>
                </c:pt>
                <c:pt idx="60095">
                  <c:v>1.6964000000000001E-11</c:v>
                </c:pt>
                <c:pt idx="60096">
                  <c:v>1.6964000000000001E-11</c:v>
                </c:pt>
                <c:pt idx="60097">
                  <c:v>1.6968E-11</c:v>
                </c:pt>
                <c:pt idx="60098">
                  <c:v>1.6962999999999999E-11</c:v>
                </c:pt>
                <c:pt idx="60099">
                  <c:v>1.6967000000000001E-11</c:v>
                </c:pt>
                <c:pt idx="60100">
                  <c:v>1.6961000000000001E-11</c:v>
                </c:pt>
                <c:pt idx="60101">
                  <c:v>1.6964000000000001E-11</c:v>
                </c:pt>
                <c:pt idx="60102">
                  <c:v>1.6955000000000001E-11</c:v>
                </c:pt>
                <c:pt idx="60103">
                  <c:v>1.6959E-11</c:v>
                </c:pt>
                <c:pt idx="60104">
                  <c:v>1.6958000000000001E-11</c:v>
                </c:pt>
                <c:pt idx="60105">
                  <c:v>1.6962999999999999E-11</c:v>
                </c:pt>
                <c:pt idx="60106">
                  <c:v>1.6970000000000001E-11</c:v>
                </c:pt>
                <c:pt idx="60107">
                  <c:v>1.6975000000000001E-11</c:v>
                </c:pt>
                <c:pt idx="60108">
                  <c:v>1.6967000000000001E-11</c:v>
                </c:pt>
                <c:pt idx="60109">
                  <c:v>1.6978000000000001E-11</c:v>
                </c:pt>
                <c:pt idx="60110">
                  <c:v>1.6965999999999999E-11</c:v>
                </c:pt>
                <c:pt idx="60111">
                  <c:v>1.6964000000000001E-11</c:v>
                </c:pt>
                <c:pt idx="60112">
                  <c:v>1.6967000000000001E-11</c:v>
                </c:pt>
                <c:pt idx="60113">
                  <c:v>1.6979E-11</c:v>
                </c:pt>
                <c:pt idx="60114">
                  <c:v>1.6979E-11</c:v>
                </c:pt>
                <c:pt idx="60115">
                  <c:v>1.6991999999999999E-11</c:v>
                </c:pt>
                <c:pt idx="60116">
                  <c:v>1.6988E-11</c:v>
                </c:pt>
                <c:pt idx="60117">
                  <c:v>1.6994E-11</c:v>
                </c:pt>
                <c:pt idx="60118">
                  <c:v>1.6997E-11</c:v>
                </c:pt>
                <c:pt idx="60119">
                  <c:v>1.7002999999999999E-11</c:v>
                </c:pt>
                <c:pt idx="60120">
                  <c:v>1.7001000000000002E-11</c:v>
                </c:pt>
                <c:pt idx="60121">
                  <c:v>1.7017E-11</c:v>
                </c:pt>
                <c:pt idx="60122">
                  <c:v>1.7019000000000001E-11</c:v>
                </c:pt>
                <c:pt idx="60123">
                  <c:v>1.7040999999999999E-11</c:v>
                </c:pt>
                <c:pt idx="60124">
                  <c:v>1.7046999999999999E-11</c:v>
                </c:pt>
                <c:pt idx="60125">
                  <c:v>1.7060999999999999E-11</c:v>
                </c:pt>
                <c:pt idx="60126">
                  <c:v>1.7075E-11</c:v>
                </c:pt>
                <c:pt idx="60127">
                  <c:v>1.7084E-11</c:v>
                </c:pt>
                <c:pt idx="60128">
                  <c:v>1.7107999999999999E-11</c:v>
                </c:pt>
                <c:pt idx="60129">
                  <c:v>1.7107999999999999E-11</c:v>
                </c:pt>
                <c:pt idx="60130">
                  <c:v>1.7120000000000001E-11</c:v>
                </c:pt>
                <c:pt idx="60131">
                  <c:v>1.7139999999999998E-11</c:v>
                </c:pt>
                <c:pt idx="60132">
                  <c:v>1.7158000000000001E-11</c:v>
                </c:pt>
                <c:pt idx="60133">
                  <c:v>1.7168999999999998E-11</c:v>
                </c:pt>
                <c:pt idx="60134">
                  <c:v>1.7181000000000001E-11</c:v>
                </c:pt>
                <c:pt idx="60135">
                  <c:v>1.7188999999999999E-11</c:v>
                </c:pt>
                <c:pt idx="60136">
                  <c:v>1.7199000000000001E-11</c:v>
                </c:pt>
                <c:pt idx="60137">
                  <c:v>1.7205E-11</c:v>
                </c:pt>
                <c:pt idx="60138">
                  <c:v>1.7214E-11</c:v>
                </c:pt>
                <c:pt idx="60139">
                  <c:v>1.7237E-11</c:v>
                </c:pt>
                <c:pt idx="60140">
                  <c:v>1.7262000000000001E-11</c:v>
                </c:pt>
                <c:pt idx="60141">
                  <c:v>1.7286E-11</c:v>
                </c:pt>
                <c:pt idx="60142">
                  <c:v>1.7292E-11</c:v>
                </c:pt>
                <c:pt idx="60143">
                  <c:v>1.7326000000000001E-11</c:v>
                </c:pt>
                <c:pt idx="60144">
                  <c:v>1.7341000000000001E-11</c:v>
                </c:pt>
                <c:pt idx="60145">
                  <c:v>1.7353999999999999E-11</c:v>
                </c:pt>
                <c:pt idx="60146">
                  <c:v>1.7376999999999999E-11</c:v>
                </c:pt>
                <c:pt idx="60147">
                  <c:v>1.7390000000000001E-11</c:v>
                </c:pt>
                <c:pt idx="60148">
                  <c:v>1.7398000000000002E-11</c:v>
                </c:pt>
                <c:pt idx="60149">
                  <c:v>1.7416000000000001E-11</c:v>
                </c:pt>
                <c:pt idx="60150">
                  <c:v>1.7442000000000001E-11</c:v>
                </c:pt>
                <c:pt idx="60151">
                  <c:v>1.7460999999999999E-11</c:v>
                </c:pt>
                <c:pt idx="60152">
                  <c:v>1.7486999999999999E-11</c:v>
                </c:pt>
                <c:pt idx="60153">
                  <c:v>1.7514000000000002E-11</c:v>
                </c:pt>
                <c:pt idx="60154">
                  <c:v>1.7521999999999999E-11</c:v>
                </c:pt>
                <c:pt idx="60155">
                  <c:v>1.7547E-11</c:v>
                </c:pt>
                <c:pt idx="60156">
                  <c:v>1.7556999999999999E-11</c:v>
                </c:pt>
                <c:pt idx="60157">
                  <c:v>1.7579E-11</c:v>
                </c:pt>
                <c:pt idx="60158">
                  <c:v>1.7596000000000001E-11</c:v>
                </c:pt>
                <c:pt idx="60159">
                  <c:v>1.7617E-11</c:v>
                </c:pt>
                <c:pt idx="60160">
                  <c:v>1.7628999999999999E-11</c:v>
                </c:pt>
                <c:pt idx="60161">
                  <c:v>1.7662000000000001E-11</c:v>
                </c:pt>
                <c:pt idx="60162">
                  <c:v>1.7668000000000001E-11</c:v>
                </c:pt>
                <c:pt idx="60163">
                  <c:v>1.7691000000000001E-11</c:v>
                </c:pt>
                <c:pt idx="60164">
                  <c:v>1.7698E-11</c:v>
                </c:pt>
                <c:pt idx="60165">
                  <c:v>1.7718999999999999E-11</c:v>
                </c:pt>
                <c:pt idx="60166">
                  <c:v>1.7740000000000002E-11</c:v>
                </c:pt>
                <c:pt idx="60167">
                  <c:v>1.7767000000000001E-11</c:v>
                </c:pt>
                <c:pt idx="60168">
                  <c:v>1.7782999999999999E-11</c:v>
                </c:pt>
                <c:pt idx="60169">
                  <c:v>1.7799999999999999E-11</c:v>
                </c:pt>
                <c:pt idx="60170">
                  <c:v>1.7816000000000001E-11</c:v>
                </c:pt>
                <c:pt idx="60171">
                  <c:v>1.7846E-11</c:v>
                </c:pt>
                <c:pt idx="60172">
                  <c:v>1.7866999999999999E-11</c:v>
                </c:pt>
                <c:pt idx="60173">
                  <c:v>1.7877000000000001E-11</c:v>
                </c:pt>
                <c:pt idx="60174">
                  <c:v>1.7904E-11</c:v>
                </c:pt>
                <c:pt idx="60175">
                  <c:v>1.7926000000000001E-11</c:v>
                </c:pt>
                <c:pt idx="60176">
                  <c:v>1.7940000000000002E-11</c:v>
                </c:pt>
                <c:pt idx="60177">
                  <c:v>1.7970999999999999E-11</c:v>
                </c:pt>
                <c:pt idx="60178">
                  <c:v>1.7990000000000001E-11</c:v>
                </c:pt>
                <c:pt idx="60179">
                  <c:v>1.8013000000000001E-11</c:v>
                </c:pt>
                <c:pt idx="60180">
                  <c:v>1.8028E-11</c:v>
                </c:pt>
                <c:pt idx="60181">
                  <c:v>1.8057E-11</c:v>
                </c:pt>
                <c:pt idx="60182">
                  <c:v>1.8072999999999999E-11</c:v>
                </c:pt>
                <c:pt idx="60183">
                  <c:v>1.8100000000000001E-11</c:v>
                </c:pt>
                <c:pt idx="60184">
                  <c:v>1.8120000000000001E-11</c:v>
                </c:pt>
                <c:pt idx="60185">
                  <c:v>1.8133E-11</c:v>
                </c:pt>
                <c:pt idx="60186">
                  <c:v>1.817E-11</c:v>
                </c:pt>
                <c:pt idx="60187">
                  <c:v>1.8188999999999999E-11</c:v>
                </c:pt>
                <c:pt idx="60188">
                  <c:v>1.8196E-11</c:v>
                </c:pt>
                <c:pt idx="60189">
                  <c:v>1.8225E-11</c:v>
                </c:pt>
                <c:pt idx="60190">
                  <c:v>1.8240999999999999E-11</c:v>
                </c:pt>
                <c:pt idx="60191">
                  <c:v>1.8272E-11</c:v>
                </c:pt>
                <c:pt idx="60192">
                  <c:v>1.8291000000000001E-11</c:v>
                </c:pt>
                <c:pt idx="60193">
                  <c:v>1.8320000000000001E-11</c:v>
                </c:pt>
                <c:pt idx="60194">
                  <c:v>1.8335999999999999E-11</c:v>
                </c:pt>
                <c:pt idx="60195">
                  <c:v>1.8373E-11</c:v>
                </c:pt>
                <c:pt idx="60196">
                  <c:v>1.8393E-11</c:v>
                </c:pt>
                <c:pt idx="60197">
                  <c:v>1.8408999999999999E-11</c:v>
                </c:pt>
                <c:pt idx="60198">
                  <c:v>1.844E-11</c:v>
                </c:pt>
                <c:pt idx="60199">
                  <c:v>1.8456000000000001E-11</c:v>
                </c:pt>
                <c:pt idx="60200">
                  <c:v>1.848E-11</c:v>
                </c:pt>
                <c:pt idx="60201">
                  <c:v>1.8508000000000002E-11</c:v>
                </c:pt>
                <c:pt idx="60202">
                  <c:v>1.8515E-11</c:v>
                </c:pt>
                <c:pt idx="60203">
                  <c:v>1.855E-11</c:v>
                </c:pt>
                <c:pt idx="60204">
                  <c:v>1.8573E-11</c:v>
                </c:pt>
                <c:pt idx="60205">
                  <c:v>1.8607000000000001E-11</c:v>
                </c:pt>
                <c:pt idx="60206">
                  <c:v>1.8619000000000001E-11</c:v>
                </c:pt>
                <c:pt idx="60207">
                  <c:v>1.8653000000000001E-11</c:v>
                </c:pt>
                <c:pt idx="60208">
                  <c:v>1.8672999999999998E-11</c:v>
                </c:pt>
                <c:pt idx="60209">
                  <c:v>1.8686999999999999E-11</c:v>
                </c:pt>
                <c:pt idx="60210">
                  <c:v>1.8715999999999999E-11</c:v>
                </c:pt>
                <c:pt idx="60211">
                  <c:v>1.875E-11</c:v>
                </c:pt>
                <c:pt idx="60212">
                  <c:v>1.8758000000000001E-11</c:v>
                </c:pt>
                <c:pt idx="60213">
                  <c:v>1.8793999999999999E-11</c:v>
                </c:pt>
                <c:pt idx="60214">
                  <c:v>1.8831999999999999E-11</c:v>
                </c:pt>
                <c:pt idx="60215">
                  <c:v>1.8856000000000001E-11</c:v>
                </c:pt>
                <c:pt idx="60216">
                  <c:v>1.8889E-11</c:v>
                </c:pt>
                <c:pt idx="60217">
                  <c:v>1.8924E-11</c:v>
                </c:pt>
                <c:pt idx="60218">
                  <c:v>1.8952000000000001E-11</c:v>
                </c:pt>
                <c:pt idx="60219">
                  <c:v>1.8970999999999999E-11</c:v>
                </c:pt>
                <c:pt idx="60220">
                  <c:v>1.8995000000000001E-11</c:v>
                </c:pt>
                <c:pt idx="60221">
                  <c:v>1.9022999999999999E-11</c:v>
                </c:pt>
                <c:pt idx="60222">
                  <c:v>1.9036000000000001E-11</c:v>
                </c:pt>
                <c:pt idx="60223">
                  <c:v>1.9066E-11</c:v>
                </c:pt>
                <c:pt idx="60224">
                  <c:v>1.9108000000000001E-11</c:v>
                </c:pt>
                <c:pt idx="60225">
                  <c:v>1.9124E-11</c:v>
                </c:pt>
                <c:pt idx="60226">
                  <c:v>1.915E-11</c:v>
                </c:pt>
                <c:pt idx="60227">
                  <c:v>1.9173999999999999E-11</c:v>
                </c:pt>
                <c:pt idx="60228">
                  <c:v>1.9202E-11</c:v>
                </c:pt>
                <c:pt idx="60229">
                  <c:v>1.9221000000000001E-11</c:v>
                </c:pt>
                <c:pt idx="60230">
                  <c:v>1.9239000000000001E-11</c:v>
                </c:pt>
                <c:pt idx="60231">
                  <c:v>1.9266E-11</c:v>
                </c:pt>
                <c:pt idx="60232">
                  <c:v>1.9298E-11</c:v>
                </c:pt>
                <c:pt idx="60233">
                  <c:v>1.9320000000000001E-11</c:v>
                </c:pt>
                <c:pt idx="60234">
                  <c:v>1.9340000000000001E-11</c:v>
                </c:pt>
                <c:pt idx="60235">
                  <c:v>1.9376E-11</c:v>
                </c:pt>
                <c:pt idx="60236">
                  <c:v>1.9398000000000001E-11</c:v>
                </c:pt>
                <c:pt idx="60237">
                  <c:v>1.9416999999999999E-11</c:v>
                </c:pt>
                <c:pt idx="60238">
                  <c:v>1.944E-11</c:v>
                </c:pt>
                <c:pt idx="60239">
                  <c:v>1.9466999999999999E-11</c:v>
                </c:pt>
                <c:pt idx="60240">
                  <c:v>1.9500000000000001E-11</c:v>
                </c:pt>
                <c:pt idx="60241">
                  <c:v>1.9534000000000001E-11</c:v>
                </c:pt>
                <c:pt idx="60242">
                  <c:v>1.9558999999999999E-11</c:v>
                </c:pt>
                <c:pt idx="60243">
                  <c:v>1.9584999999999999E-11</c:v>
                </c:pt>
                <c:pt idx="60244">
                  <c:v>1.9622E-11</c:v>
                </c:pt>
                <c:pt idx="60245">
                  <c:v>1.9645999999999999E-11</c:v>
                </c:pt>
                <c:pt idx="60246">
                  <c:v>1.9657999999999999E-11</c:v>
                </c:pt>
                <c:pt idx="60247">
                  <c:v>1.9692999999999999E-11</c:v>
                </c:pt>
                <c:pt idx="60248">
                  <c:v>1.9717000000000001E-11</c:v>
                </c:pt>
                <c:pt idx="60249">
                  <c:v>1.9741999999999999E-11</c:v>
                </c:pt>
                <c:pt idx="60250">
                  <c:v>1.9761999999999999E-11</c:v>
                </c:pt>
                <c:pt idx="60251">
                  <c:v>1.979E-11</c:v>
                </c:pt>
                <c:pt idx="60252">
                  <c:v>1.9821000000000001E-11</c:v>
                </c:pt>
                <c:pt idx="60253">
                  <c:v>1.9851E-11</c:v>
                </c:pt>
                <c:pt idx="60254">
                  <c:v>1.9870000000000002E-11</c:v>
                </c:pt>
                <c:pt idx="60255">
                  <c:v>1.9894000000000001E-11</c:v>
                </c:pt>
                <c:pt idx="60256">
                  <c:v>1.9912999999999999E-11</c:v>
                </c:pt>
                <c:pt idx="60257">
                  <c:v>1.9928000000000002E-11</c:v>
                </c:pt>
                <c:pt idx="60258">
                  <c:v>1.9944E-11</c:v>
                </c:pt>
                <c:pt idx="60259">
                  <c:v>1.9969000000000001E-11</c:v>
                </c:pt>
                <c:pt idx="60260">
                  <c:v>1.9987E-11</c:v>
                </c:pt>
                <c:pt idx="60261">
                  <c:v>2.0002E-11</c:v>
                </c:pt>
                <c:pt idx="60262">
                  <c:v>2.0013999999999999E-11</c:v>
                </c:pt>
                <c:pt idx="60263">
                  <c:v>2.0034999999999999E-11</c:v>
                </c:pt>
                <c:pt idx="60264">
                  <c:v>2.0048E-11</c:v>
                </c:pt>
                <c:pt idx="60265">
                  <c:v>2.0071999999999999E-11</c:v>
                </c:pt>
                <c:pt idx="60266">
                  <c:v>2.0086E-11</c:v>
                </c:pt>
                <c:pt idx="60267">
                  <c:v>2.0109999999999999E-11</c:v>
                </c:pt>
                <c:pt idx="60268">
                  <c:v>2.0125000000000002E-11</c:v>
                </c:pt>
                <c:pt idx="60269">
                  <c:v>2.0141999999999999E-11</c:v>
                </c:pt>
                <c:pt idx="60270">
                  <c:v>2.0158999999999999E-11</c:v>
                </c:pt>
                <c:pt idx="60271">
                  <c:v>2.0175000000000001E-11</c:v>
                </c:pt>
                <c:pt idx="60272">
                  <c:v>2.0193E-11</c:v>
                </c:pt>
                <c:pt idx="60273">
                  <c:v>2.0205999999999999E-11</c:v>
                </c:pt>
                <c:pt idx="60274">
                  <c:v>2.0215000000000001E-11</c:v>
                </c:pt>
                <c:pt idx="60275">
                  <c:v>2.0239E-11</c:v>
                </c:pt>
                <c:pt idx="60276">
                  <c:v>2.0248E-11</c:v>
                </c:pt>
                <c:pt idx="60277">
                  <c:v>2.0263E-11</c:v>
                </c:pt>
                <c:pt idx="60278">
                  <c:v>2.0282000000000001E-11</c:v>
                </c:pt>
                <c:pt idx="60279">
                  <c:v>2.0291000000000001E-11</c:v>
                </c:pt>
                <c:pt idx="60280">
                  <c:v>2.0289999999999999E-11</c:v>
                </c:pt>
                <c:pt idx="60281">
                  <c:v>2.0302000000000001E-11</c:v>
                </c:pt>
                <c:pt idx="60282">
                  <c:v>2.0315999999999999E-11</c:v>
                </c:pt>
                <c:pt idx="60283">
                  <c:v>2.0337000000000001E-11</c:v>
                </c:pt>
                <c:pt idx="60284">
                  <c:v>2.0347E-11</c:v>
                </c:pt>
                <c:pt idx="60285">
                  <c:v>2.0361999999999999E-11</c:v>
                </c:pt>
                <c:pt idx="60286">
                  <c:v>2.0381E-11</c:v>
                </c:pt>
                <c:pt idx="60287">
                  <c:v>2.0398000000000001E-11</c:v>
                </c:pt>
                <c:pt idx="60288">
                  <c:v>2.0404000000000001E-11</c:v>
                </c:pt>
                <c:pt idx="60289">
                  <c:v>2.0425E-11</c:v>
                </c:pt>
                <c:pt idx="60290">
                  <c:v>2.0431999999999999E-11</c:v>
                </c:pt>
                <c:pt idx="60291">
                  <c:v>2.0448E-11</c:v>
                </c:pt>
                <c:pt idx="60292">
                  <c:v>2.0465000000000001E-11</c:v>
                </c:pt>
                <c:pt idx="60293">
                  <c:v>2.0470000000000001E-11</c:v>
                </c:pt>
                <c:pt idx="60294">
                  <c:v>2.0468999999999999E-11</c:v>
                </c:pt>
                <c:pt idx="60295">
                  <c:v>2.0483999999999999E-11</c:v>
                </c:pt>
                <c:pt idx="60296">
                  <c:v>2.0497E-11</c:v>
                </c:pt>
                <c:pt idx="60297">
                  <c:v>2.0499000000000001E-11</c:v>
                </c:pt>
                <c:pt idx="60298">
                  <c:v>2.0497999999999999E-11</c:v>
                </c:pt>
                <c:pt idx="60299">
                  <c:v>2.0506999999999999E-11</c:v>
                </c:pt>
                <c:pt idx="60300">
                  <c:v>2.0511000000000001E-11</c:v>
                </c:pt>
                <c:pt idx="60301">
                  <c:v>2.0509999999999999E-11</c:v>
                </c:pt>
                <c:pt idx="60302">
                  <c:v>2.0526999999999999E-11</c:v>
                </c:pt>
                <c:pt idx="60303">
                  <c:v>2.0526E-11</c:v>
                </c:pt>
                <c:pt idx="60304">
                  <c:v>2.0525000000000002E-11</c:v>
                </c:pt>
                <c:pt idx="60305">
                  <c:v>2.0543000000000001E-11</c:v>
                </c:pt>
                <c:pt idx="60306">
                  <c:v>2.0537000000000001E-11</c:v>
                </c:pt>
                <c:pt idx="60307">
                  <c:v>2.0529999999999999E-11</c:v>
                </c:pt>
                <c:pt idx="60308">
                  <c:v>2.0584999999999999E-11</c:v>
                </c:pt>
                <c:pt idx="60309">
                  <c:v>2.0575000000000001E-11</c:v>
                </c:pt>
                <c:pt idx="60310">
                  <c:v>2.0561999999999999E-11</c:v>
                </c:pt>
                <c:pt idx="60311">
                  <c:v>2.0561999999999999E-11</c:v>
                </c:pt>
                <c:pt idx="60312">
                  <c:v>2.0573E-11</c:v>
                </c:pt>
                <c:pt idx="60313">
                  <c:v>2.0576E-11</c:v>
                </c:pt>
                <c:pt idx="60314">
                  <c:v>2.0578000000000001E-11</c:v>
                </c:pt>
                <c:pt idx="60315">
                  <c:v>2.0596999999999999E-11</c:v>
                </c:pt>
                <c:pt idx="60316">
                  <c:v>2.0596E-11</c:v>
                </c:pt>
                <c:pt idx="60317">
                  <c:v>2.0601000000000001E-11</c:v>
                </c:pt>
                <c:pt idx="60318">
                  <c:v>2.0596E-11</c:v>
                </c:pt>
                <c:pt idx="60319">
                  <c:v>2.0605E-11</c:v>
                </c:pt>
                <c:pt idx="60320">
                  <c:v>2.0601000000000001E-11</c:v>
                </c:pt>
                <c:pt idx="60321">
                  <c:v>2.0593999999999999E-11</c:v>
                </c:pt>
                <c:pt idx="60322">
                  <c:v>2.0599999999999999E-11</c:v>
                </c:pt>
                <c:pt idx="60323">
                  <c:v>2.0613E-11</c:v>
                </c:pt>
                <c:pt idx="60324">
                  <c:v>2.0605999999999998E-11</c:v>
                </c:pt>
                <c:pt idx="60325">
                  <c:v>2.0613E-11</c:v>
                </c:pt>
                <c:pt idx="60326">
                  <c:v>2.0605E-11</c:v>
                </c:pt>
                <c:pt idx="60327">
                  <c:v>2.0604000000000001E-11</c:v>
                </c:pt>
                <c:pt idx="60328">
                  <c:v>2.061E-11</c:v>
                </c:pt>
                <c:pt idx="60329">
                  <c:v>2.0609000000000002E-11</c:v>
                </c:pt>
                <c:pt idx="60330">
                  <c:v>2.0587E-11</c:v>
                </c:pt>
                <c:pt idx="60331">
                  <c:v>2.0587E-11</c:v>
                </c:pt>
                <c:pt idx="60332">
                  <c:v>2.0576999999999998E-11</c:v>
                </c:pt>
                <c:pt idx="60333">
                  <c:v>2.0583000000000001E-11</c:v>
                </c:pt>
                <c:pt idx="60334">
                  <c:v>2.0578999999999999E-11</c:v>
                </c:pt>
                <c:pt idx="60335">
                  <c:v>2.0578000000000001E-11</c:v>
                </c:pt>
                <c:pt idx="60336">
                  <c:v>2.0563000000000001E-11</c:v>
                </c:pt>
                <c:pt idx="60337">
                  <c:v>2.0569000000000001E-11</c:v>
                </c:pt>
                <c:pt idx="60338">
                  <c:v>2.0551000000000002E-11</c:v>
                </c:pt>
                <c:pt idx="60339">
                  <c:v>2.0558999999999999E-11</c:v>
                </c:pt>
                <c:pt idx="60340">
                  <c:v>2.0544E-11</c:v>
                </c:pt>
                <c:pt idx="60341">
                  <c:v>2.0551000000000002E-11</c:v>
                </c:pt>
                <c:pt idx="60342">
                  <c:v>2.0535E-11</c:v>
                </c:pt>
                <c:pt idx="60343">
                  <c:v>2.0531000000000001E-11</c:v>
                </c:pt>
                <c:pt idx="60344">
                  <c:v>2.0518E-11</c:v>
                </c:pt>
                <c:pt idx="60345">
                  <c:v>2.0518E-11</c:v>
                </c:pt>
                <c:pt idx="60346">
                  <c:v>2.0502000000000001E-11</c:v>
                </c:pt>
                <c:pt idx="60347">
                  <c:v>2.0494000000000001E-11</c:v>
                </c:pt>
                <c:pt idx="60348">
                  <c:v>2.048E-11</c:v>
                </c:pt>
                <c:pt idx="60349">
                  <c:v>2.048E-11</c:v>
                </c:pt>
                <c:pt idx="60350">
                  <c:v>2.0467000000000002E-11</c:v>
                </c:pt>
                <c:pt idx="60351">
                  <c:v>2.0456000000000001E-11</c:v>
                </c:pt>
                <c:pt idx="60352">
                  <c:v>2.0444000000000001E-11</c:v>
                </c:pt>
                <c:pt idx="60353">
                  <c:v>2.0445E-11</c:v>
                </c:pt>
                <c:pt idx="60354">
                  <c:v>2.0431E-11</c:v>
                </c:pt>
                <c:pt idx="60355">
                  <c:v>2.0419999999999999E-11</c:v>
                </c:pt>
                <c:pt idx="60356">
                  <c:v>2.0407000000000001E-11</c:v>
                </c:pt>
                <c:pt idx="60357">
                  <c:v>2.0381E-11</c:v>
                </c:pt>
                <c:pt idx="60358">
                  <c:v>2.0355999999999999E-11</c:v>
                </c:pt>
                <c:pt idx="60359">
                  <c:v>2.0347999999999999E-11</c:v>
                </c:pt>
                <c:pt idx="60360">
                  <c:v>2.0323000000000001E-11</c:v>
                </c:pt>
                <c:pt idx="60361">
                  <c:v>2.0314000000000001E-11</c:v>
                </c:pt>
                <c:pt idx="60362">
                  <c:v>2.0291000000000001E-11</c:v>
                </c:pt>
                <c:pt idx="60363">
                  <c:v>2.0283E-11</c:v>
                </c:pt>
                <c:pt idx="60364">
                  <c:v>2.0262000000000001E-11</c:v>
                </c:pt>
                <c:pt idx="60365">
                  <c:v>2.0234E-11</c:v>
                </c:pt>
                <c:pt idx="60366">
                  <c:v>2.0208999999999998E-11</c:v>
                </c:pt>
                <c:pt idx="60367">
                  <c:v>2.0199999999999999E-11</c:v>
                </c:pt>
                <c:pt idx="60368">
                  <c:v>2.0178000000000001E-11</c:v>
                </c:pt>
                <c:pt idx="60369">
                  <c:v>2.0164999999999999E-11</c:v>
                </c:pt>
                <c:pt idx="60370">
                  <c:v>2.0141999999999999E-11</c:v>
                </c:pt>
                <c:pt idx="60371">
                  <c:v>2.0129E-11</c:v>
                </c:pt>
                <c:pt idx="60372">
                  <c:v>2.0096000000000002E-11</c:v>
                </c:pt>
                <c:pt idx="60373">
                  <c:v>2.0089E-11</c:v>
                </c:pt>
                <c:pt idx="60374">
                  <c:v>2.0071999999999999E-11</c:v>
                </c:pt>
                <c:pt idx="60375">
                  <c:v>2.0050000000000001E-11</c:v>
                </c:pt>
                <c:pt idx="60376">
                  <c:v>2.0024000000000001E-11</c:v>
                </c:pt>
                <c:pt idx="60377">
                  <c:v>2.0008999999999998E-11</c:v>
                </c:pt>
                <c:pt idx="60378">
                  <c:v>1.9981999999999999E-11</c:v>
                </c:pt>
                <c:pt idx="60379">
                  <c:v>1.9963000000000001E-11</c:v>
                </c:pt>
                <c:pt idx="60380">
                  <c:v>1.995E-11</c:v>
                </c:pt>
                <c:pt idx="60381">
                  <c:v>1.9935E-11</c:v>
                </c:pt>
                <c:pt idx="60382">
                  <c:v>1.9909E-11</c:v>
                </c:pt>
                <c:pt idx="60383">
                  <c:v>1.9900999999999999E-11</c:v>
                </c:pt>
                <c:pt idx="60384">
                  <c:v>1.9879000000000001E-11</c:v>
                </c:pt>
                <c:pt idx="60385">
                  <c:v>1.9863999999999999E-11</c:v>
                </c:pt>
                <c:pt idx="60386">
                  <c:v>1.9830000000000001E-11</c:v>
                </c:pt>
                <c:pt idx="60387">
                  <c:v>1.9822E-11</c:v>
                </c:pt>
                <c:pt idx="60388">
                  <c:v>1.9802E-11</c:v>
                </c:pt>
                <c:pt idx="60389">
                  <c:v>1.9779E-11</c:v>
                </c:pt>
                <c:pt idx="60390">
                  <c:v>1.9744999999999999E-11</c:v>
                </c:pt>
                <c:pt idx="60391">
                  <c:v>1.9723000000000001E-11</c:v>
                </c:pt>
                <c:pt idx="60392">
                  <c:v>1.9688000000000001E-11</c:v>
                </c:pt>
                <c:pt idx="60393">
                  <c:v>1.9673000000000001E-11</c:v>
                </c:pt>
                <c:pt idx="60394">
                  <c:v>1.9648999999999999E-11</c:v>
                </c:pt>
                <c:pt idx="60395">
                  <c:v>1.9618000000000001E-11</c:v>
                </c:pt>
                <c:pt idx="60396">
                  <c:v>1.9593E-11</c:v>
                </c:pt>
                <c:pt idx="60397">
                  <c:v>1.9578000000000001E-11</c:v>
                </c:pt>
                <c:pt idx="60398">
                  <c:v>1.9547999999999999E-11</c:v>
                </c:pt>
                <c:pt idx="60399">
                  <c:v>1.9537000000000001E-11</c:v>
                </c:pt>
                <c:pt idx="60400">
                  <c:v>1.9505000000000001E-11</c:v>
                </c:pt>
                <c:pt idx="60401">
                  <c:v>1.9492999999999999E-11</c:v>
                </c:pt>
                <c:pt idx="60402">
                  <c:v>1.9462000000000001E-11</c:v>
                </c:pt>
                <c:pt idx="60403">
                  <c:v>1.944E-11</c:v>
                </c:pt>
                <c:pt idx="60404">
                  <c:v>1.9399999999999999E-11</c:v>
                </c:pt>
                <c:pt idx="60405">
                  <c:v>1.9393999999999999E-11</c:v>
                </c:pt>
                <c:pt idx="60406">
                  <c:v>1.9361E-11</c:v>
                </c:pt>
                <c:pt idx="60407">
                  <c:v>1.9338999999999999E-11</c:v>
                </c:pt>
                <c:pt idx="60408">
                  <c:v>1.9309E-11</c:v>
                </c:pt>
                <c:pt idx="60409">
                  <c:v>1.9292999999999999E-11</c:v>
                </c:pt>
                <c:pt idx="60410">
                  <c:v>1.9271999999999999E-11</c:v>
                </c:pt>
                <c:pt idx="60411">
                  <c:v>1.9251999999999999E-11</c:v>
                </c:pt>
                <c:pt idx="60412">
                  <c:v>1.9225E-11</c:v>
                </c:pt>
                <c:pt idx="60413">
                  <c:v>1.9190999999999999E-11</c:v>
                </c:pt>
                <c:pt idx="60414">
                  <c:v>1.9172000000000001E-11</c:v>
                </c:pt>
                <c:pt idx="60415">
                  <c:v>1.9149000000000001E-11</c:v>
                </c:pt>
                <c:pt idx="60416">
                  <c:v>1.9129999999999999E-11</c:v>
                </c:pt>
                <c:pt idx="60417">
                  <c:v>1.9106E-11</c:v>
                </c:pt>
                <c:pt idx="60418">
                  <c:v>1.9089999999999999E-11</c:v>
                </c:pt>
                <c:pt idx="60419">
                  <c:v>1.9072999999999998E-11</c:v>
                </c:pt>
                <c:pt idx="60420">
                  <c:v>1.9034999999999999E-11</c:v>
                </c:pt>
                <c:pt idx="60421">
                  <c:v>1.9019999999999999E-11</c:v>
                </c:pt>
                <c:pt idx="60422">
                  <c:v>1.9002999999999999E-11</c:v>
                </c:pt>
                <c:pt idx="60423">
                  <c:v>1.8981000000000001E-11</c:v>
                </c:pt>
                <c:pt idx="60424">
                  <c:v>1.8958999999999999E-11</c:v>
                </c:pt>
                <c:pt idx="60425">
                  <c:v>1.8944E-11</c:v>
                </c:pt>
                <c:pt idx="60426">
                  <c:v>1.8917000000000001E-11</c:v>
                </c:pt>
                <c:pt idx="60427">
                  <c:v>1.8895999999999999E-11</c:v>
                </c:pt>
                <c:pt idx="60428">
                  <c:v>1.8877E-11</c:v>
                </c:pt>
                <c:pt idx="60429">
                  <c:v>1.8865000000000001E-11</c:v>
                </c:pt>
                <c:pt idx="60430">
                  <c:v>1.8834999999999999E-11</c:v>
                </c:pt>
                <c:pt idx="60431">
                  <c:v>1.8822E-11</c:v>
                </c:pt>
                <c:pt idx="60432">
                  <c:v>1.8799999999999999E-11</c:v>
                </c:pt>
                <c:pt idx="60433">
                  <c:v>1.8767999999999999E-11</c:v>
                </c:pt>
                <c:pt idx="60434">
                  <c:v>1.8744E-11</c:v>
                </c:pt>
                <c:pt idx="60435">
                  <c:v>1.8718E-11</c:v>
                </c:pt>
                <c:pt idx="60436">
                  <c:v>1.8701999999999998E-11</c:v>
                </c:pt>
                <c:pt idx="60437">
                  <c:v>1.8669999999999999E-11</c:v>
                </c:pt>
                <c:pt idx="60438">
                  <c:v>1.8643E-11</c:v>
                </c:pt>
                <c:pt idx="60439">
                  <c:v>1.8627000000000001E-11</c:v>
                </c:pt>
                <c:pt idx="60440">
                  <c:v>1.8592000000000002E-11</c:v>
                </c:pt>
                <c:pt idx="60441">
                  <c:v>1.8573E-11</c:v>
                </c:pt>
                <c:pt idx="60442">
                  <c:v>1.8546000000000001E-11</c:v>
                </c:pt>
                <c:pt idx="60443">
                  <c:v>1.8532999999999999E-11</c:v>
                </c:pt>
                <c:pt idx="60444">
                  <c:v>1.8498999999999999E-11</c:v>
                </c:pt>
                <c:pt idx="60445">
                  <c:v>1.8474000000000001E-11</c:v>
                </c:pt>
                <c:pt idx="60446">
                  <c:v>1.8450000000000002E-11</c:v>
                </c:pt>
                <c:pt idx="60447">
                  <c:v>1.8428E-11</c:v>
                </c:pt>
                <c:pt idx="60448">
                  <c:v>1.8399999999999999E-11</c:v>
                </c:pt>
                <c:pt idx="60449">
                  <c:v>1.8385999999999999E-11</c:v>
                </c:pt>
                <c:pt idx="60450">
                  <c:v>1.8372000000000001E-11</c:v>
                </c:pt>
                <c:pt idx="60451">
                  <c:v>1.8356999999999999E-11</c:v>
                </c:pt>
                <c:pt idx="60452">
                  <c:v>1.8341999999999999E-11</c:v>
                </c:pt>
                <c:pt idx="60453">
                  <c:v>1.8323000000000001E-11</c:v>
                </c:pt>
                <c:pt idx="60454">
                  <c:v>1.8295E-11</c:v>
                </c:pt>
                <c:pt idx="60455">
                  <c:v>1.8283E-11</c:v>
                </c:pt>
                <c:pt idx="60456">
                  <c:v>1.8254999999999999E-11</c:v>
                </c:pt>
                <c:pt idx="60457">
                  <c:v>1.8231999999999999E-11</c:v>
                </c:pt>
                <c:pt idx="60458">
                  <c:v>1.8199999999999999E-11</c:v>
                </c:pt>
                <c:pt idx="60459">
                  <c:v>1.8181000000000001E-11</c:v>
                </c:pt>
                <c:pt idx="60460">
                  <c:v>1.8156E-11</c:v>
                </c:pt>
                <c:pt idx="60461">
                  <c:v>1.8141999999999999E-11</c:v>
                </c:pt>
                <c:pt idx="60462">
                  <c:v>1.8121E-11</c:v>
                </c:pt>
                <c:pt idx="60463">
                  <c:v>1.8114000000000001E-11</c:v>
                </c:pt>
                <c:pt idx="60464">
                  <c:v>1.8118E-11</c:v>
                </c:pt>
                <c:pt idx="60465">
                  <c:v>1.8111000000000001E-11</c:v>
                </c:pt>
                <c:pt idx="60466">
                  <c:v>1.8106000000000001E-11</c:v>
                </c:pt>
                <c:pt idx="60467">
                  <c:v>1.8112999999999999E-11</c:v>
                </c:pt>
                <c:pt idx="60468">
                  <c:v>1.8106999999999999E-11</c:v>
                </c:pt>
                <c:pt idx="60469">
                  <c:v>1.8098E-11</c:v>
                </c:pt>
                <c:pt idx="60470">
                  <c:v>1.8088000000000001E-11</c:v>
                </c:pt>
                <c:pt idx="60471">
                  <c:v>1.8075E-11</c:v>
                </c:pt>
                <c:pt idx="60472">
                  <c:v>1.8063999999999999E-11</c:v>
                </c:pt>
                <c:pt idx="60473">
                  <c:v>1.8054E-11</c:v>
                </c:pt>
                <c:pt idx="60474">
                  <c:v>1.804E-11</c:v>
                </c:pt>
                <c:pt idx="60475">
                  <c:v>1.8033000000000001E-11</c:v>
                </c:pt>
                <c:pt idx="60476">
                  <c:v>1.8016000000000001E-11</c:v>
                </c:pt>
                <c:pt idx="60477">
                  <c:v>1.8013000000000001E-11</c:v>
                </c:pt>
                <c:pt idx="60478">
                  <c:v>1.7999999999999999E-11</c:v>
                </c:pt>
                <c:pt idx="60479">
                  <c:v>1.7995000000000002E-11</c:v>
                </c:pt>
                <c:pt idx="60480">
                  <c:v>1.7979999999999999E-11</c:v>
                </c:pt>
                <c:pt idx="60481">
                  <c:v>1.7970999999999999E-11</c:v>
                </c:pt>
                <c:pt idx="60482">
                  <c:v>1.7952000000000001E-11</c:v>
                </c:pt>
                <c:pt idx="60483">
                  <c:v>1.7946000000000001E-11</c:v>
                </c:pt>
                <c:pt idx="60484">
                  <c:v>1.7933E-11</c:v>
                </c:pt>
                <c:pt idx="60485">
                  <c:v>1.7936999999999998E-11</c:v>
                </c:pt>
                <c:pt idx="60486">
                  <c:v>1.7920000000000001E-11</c:v>
                </c:pt>
                <c:pt idx="60487">
                  <c:v>1.7906000000000001E-11</c:v>
                </c:pt>
                <c:pt idx="60488">
                  <c:v>1.7878E-11</c:v>
                </c:pt>
                <c:pt idx="60489">
                  <c:v>1.7889E-11</c:v>
                </c:pt>
                <c:pt idx="60490">
                  <c:v>1.7875999999999999E-11</c:v>
                </c:pt>
                <c:pt idx="60491">
                  <c:v>1.7865000000000001E-11</c:v>
                </c:pt>
                <c:pt idx="60492">
                  <c:v>1.7854E-11</c:v>
                </c:pt>
                <c:pt idx="60493">
                  <c:v>1.7851000000000001E-11</c:v>
                </c:pt>
                <c:pt idx="60494">
                  <c:v>1.7843E-11</c:v>
                </c:pt>
                <c:pt idx="60495">
                  <c:v>1.7839000000000001E-11</c:v>
                </c:pt>
                <c:pt idx="60496">
                  <c:v>1.7830000000000001E-11</c:v>
                </c:pt>
                <c:pt idx="60497">
                  <c:v>1.7822999999999999E-11</c:v>
                </c:pt>
                <c:pt idx="60498">
                  <c:v>1.7808E-11</c:v>
                </c:pt>
                <c:pt idx="60499">
                  <c:v>1.7796999999999999E-11</c:v>
                </c:pt>
                <c:pt idx="60500">
                  <c:v>1.7791E-11</c:v>
                </c:pt>
                <c:pt idx="60501">
                  <c:v>1.7787000000000001E-11</c:v>
                </c:pt>
                <c:pt idx="60502">
                  <c:v>1.7767999999999999E-11</c:v>
                </c:pt>
                <c:pt idx="60503">
                  <c:v>1.7765E-11</c:v>
                </c:pt>
                <c:pt idx="60504">
                  <c:v>1.7762E-11</c:v>
                </c:pt>
                <c:pt idx="60505">
                  <c:v>1.7764000000000001E-11</c:v>
                </c:pt>
                <c:pt idx="60506">
                  <c:v>1.7755000000000001E-11</c:v>
                </c:pt>
                <c:pt idx="60507">
                  <c:v>1.7740000000000002E-11</c:v>
                </c:pt>
                <c:pt idx="60508">
                  <c:v>1.7738999999999999E-11</c:v>
                </c:pt>
                <c:pt idx="60509">
                  <c:v>1.7741E-11</c:v>
                </c:pt>
                <c:pt idx="60510">
                  <c:v>1.7746000000000001E-11</c:v>
                </c:pt>
                <c:pt idx="60511">
                  <c:v>1.7743000000000001E-11</c:v>
                </c:pt>
                <c:pt idx="60512">
                  <c:v>1.7744E-11</c:v>
                </c:pt>
                <c:pt idx="60513">
                  <c:v>1.7741999999999999E-11</c:v>
                </c:pt>
                <c:pt idx="60514">
                  <c:v>1.7727E-11</c:v>
                </c:pt>
                <c:pt idx="60515">
                  <c:v>1.7727999999999999E-11</c:v>
                </c:pt>
                <c:pt idx="60516">
                  <c:v>1.7707999999999998E-11</c:v>
                </c:pt>
                <c:pt idx="60517">
                  <c:v>1.7704E-11</c:v>
                </c:pt>
                <c:pt idx="60518">
                  <c:v>1.7706000000000001E-11</c:v>
                </c:pt>
                <c:pt idx="60519">
                  <c:v>1.7703000000000001E-11</c:v>
                </c:pt>
                <c:pt idx="60520">
                  <c:v>1.7695E-11</c:v>
                </c:pt>
                <c:pt idx="60521">
                  <c:v>1.7707999999999998E-11</c:v>
                </c:pt>
                <c:pt idx="60522">
                  <c:v>1.7707999999999998E-11</c:v>
                </c:pt>
                <c:pt idx="60523">
                  <c:v>1.7721E-11</c:v>
                </c:pt>
                <c:pt idx="60524">
                  <c:v>1.7715999999999999E-11</c:v>
                </c:pt>
                <c:pt idx="60525">
                  <c:v>1.7723000000000001E-11</c:v>
                </c:pt>
                <c:pt idx="60526">
                  <c:v>1.7727E-11</c:v>
                </c:pt>
                <c:pt idx="60527">
                  <c:v>1.7733E-11</c:v>
                </c:pt>
                <c:pt idx="60528">
                  <c:v>1.7727E-11</c:v>
                </c:pt>
                <c:pt idx="60529">
                  <c:v>1.7747999999999999E-11</c:v>
                </c:pt>
                <c:pt idx="60530">
                  <c:v>1.7755000000000001E-11</c:v>
                </c:pt>
                <c:pt idx="60531">
                  <c:v>1.7761000000000001E-11</c:v>
                </c:pt>
                <c:pt idx="60532">
                  <c:v>1.7765999999999998E-11</c:v>
                </c:pt>
                <c:pt idx="60533">
                  <c:v>1.7779E-11</c:v>
                </c:pt>
                <c:pt idx="60534">
                  <c:v>1.7776999999999999E-11</c:v>
                </c:pt>
                <c:pt idx="60535">
                  <c:v>1.7799E-11</c:v>
                </c:pt>
                <c:pt idx="60536">
                  <c:v>1.7814E-11</c:v>
                </c:pt>
                <c:pt idx="60537">
                  <c:v>1.7817E-11</c:v>
                </c:pt>
                <c:pt idx="60538">
                  <c:v>1.7816000000000001E-11</c:v>
                </c:pt>
                <c:pt idx="60539">
                  <c:v>1.7831E-11</c:v>
                </c:pt>
                <c:pt idx="60540">
                  <c:v>1.7834E-11</c:v>
                </c:pt>
                <c:pt idx="60541">
                  <c:v>1.7849E-11</c:v>
                </c:pt>
                <c:pt idx="60542">
                  <c:v>1.7853000000000002E-11</c:v>
                </c:pt>
                <c:pt idx="60543">
                  <c:v>1.7874000000000001E-11</c:v>
                </c:pt>
                <c:pt idx="60544">
                  <c:v>1.7875999999999999E-11</c:v>
                </c:pt>
                <c:pt idx="60545">
                  <c:v>1.7892999999999999E-11</c:v>
                </c:pt>
                <c:pt idx="60546">
                  <c:v>1.7912E-11</c:v>
                </c:pt>
                <c:pt idx="60547">
                  <c:v>1.7923000000000001E-11</c:v>
                </c:pt>
                <c:pt idx="60548">
                  <c:v>1.7923000000000001E-11</c:v>
                </c:pt>
                <c:pt idx="60549">
                  <c:v>1.7944999999999999E-11</c:v>
                </c:pt>
                <c:pt idx="60550">
                  <c:v>1.7962999999999998E-11</c:v>
                </c:pt>
                <c:pt idx="60551">
                  <c:v>1.7976E-11</c:v>
                </c:pt>
                <c:pt idx="60552">
                  <c:v>1.7985E-11</c:v>
                </c:pt>
                <c:pt idx="60553">
                  <c:v>1.7999999999999999E-11</c:v>
                </c:pt>
                <c:pt idx="60554">
                  <c:v>1.8004000000000001E-11</c:v>
                </c:pt>
                <c:pt idx="60555">
                  <c:v>1.8027000000000001E-11</c:v>
                </c:pt>
                <c:pt idx="60556">
                  <c:v>1.8037999999999999E-11</c:v>
                </c:pt>
                <c:pt idx="60557">
                  <c:v>1.8056000000000001E-11</c:v>
                </c:pt>
                <c:pt idx="60558">
                  <c:v>1.8068000000000001E-11</c:v>
                </c:pt>
                <c:pt idx="60559">
                  <c:v>1.8091000000000001E-11</c:v>
                </c:pt>
                <c:pt idx="60560">
                  <c:v>1.8101E-11</c:v>
                </c:pt>
                <c:pt idx="60561">
                  <c:v>1.8130999999999999E-11</c:v>
                </c:pt>
                <c:pt idx="60562">
                  <c:v>1.8144E-11</c:v>
                </c:pt>
                <c:pt idx="60563">
                  <c:v>1.8169000000000001E-11</c:v>
                </c:pt>
                <c:pt idx="60564">
                  <c:v>1.8173E-11</c:v>
                </c:pt>
                <c:pt idx="60565">
                  <c:v>1.8191999999999998E-11</c:v>
                </c:pt>
                <c:pt idx="60566">
                  <c:v>1.8208999999999999E-11</c:v>
                </c:pt>
                <c:pt idx="60567">
                  <c:v>1.8234E-11</c:v>
                </c:pt>
                <c:pt idx="60568">
                  <c:v>1.8239000000000001E-11</c:v>
                </c:pt>
                <c:pt idx="60569">
                  <c:v>1.8263E-11</c:v>
                </c:pt>
                <c:pt idx="60570">
                  <c:v>1.828E-11</c:v>
                </c:pt>
                <c:pt idx="60571">
                  <c:v>1.8292E-11</c:v>
                </c:pt>
                <c:pt idx="60572">
                  <c:v>1.8318E-11</c:v>
                </c:pt>
                <c:pt idx="60573">
                  <c:v>1.8353E-11</c:v>
                </c:pt>
                <c:pt idx="60574">
                  <c:v>1.8344999999999999E-11</c:v>
                </c:pt>
                <c:pt idx="60575">
                  <c:v>1.8378000000000001E-11</c:v>
                </c:pt>
                <c:pt idx="60576">
                  <c:v>1.8413000000000001E-11</c:v>
                </c:pt>
                <c:pt idx="60577">
                  <c:v>1.8445000000000001E-11</c:v>
                </c:pt>
                <c:pt idx="60578">
                  <c:v>1.8450000000000002E-11</c:v>
                </c:pt>
                <c:pt idx="60579">
                  <c:v>1.8475999999999998E-11</c:v>
                </c:pt>
                <c:pt idx="60580">
                  <c:v>1.8489E-11</c:v>
                </c:pt>
                <c:pt idx="60581">
                  <c:v>1.8504999999999998E-11</c:v>
                </c:pt>
                <c:pt idx="60582">
                  <c:v>1.8523000000000001E-11</c:v>
                </c:pt>
                <c:pt idx="60583">
                  <c:v>1.8552000000000001E-11</c:v>
                </c:pt>
                <c:pt idx="60584">
                  <c:v>1.8573E-11</c:v>
                </c:pt>
                <c:pt idx="60585">
                  <c:v>1.8590000000000001E-11</c:v>
                </c:pt>
                <c:pt idx="60586">
                  <c:v>1.8617E-11</c:v>
                </c:pt>
                <c:pt idx="60587">
                  <c:v>1.8643E-11</c:v>
                </c:pt>
                <c:pt idx="60588">
                  <c:v>1.8663E-11</c:v>
                </c:pt>
                <c:pt idx="60589">
                  <c:v>1.8679000000000001E-11</c:v>
                </c:pt>
                <c:pt idx="60590">
                  <c:v>1.8700000000000001E-11</c:v>
                </c:pt>
                <c:pt idx="60591">
                  <c:v>1.8723000000000001E-11</c:v>
                </c:pt>
                <c:pt idx="60592">
                  <c:v>1.8747E-11</c:v>
                </c:pt>
                <c:pt idx="60593">
                  <c:v>1.8778000000000001E-11</c:v>
                </c:pt>
                <c:pt idx="60594">
                  <c:v>1.8799E-11</c:v>
                </c:pt>
                <c:pt idx="60595">
                  <c:v>1.8827000000000001E-11</c:v>
                </c:pt>
                <c:pt idx="60596">
                  <c:v>1.8837999999999999E-11</c:v>
                </c:pt>
                <c:pt idx="60597">
                  <c:v>1.8872999999999998E-11</c:v>
                </c:pt>
                <c:pt idx="60598">
                  <c:v>1.8889999999999999E-11</c:v>
                </c:pt>
                <c:pt idx="60599">
                  <c:v>1.8909E-11</c:v>
                </c:pt>
                <c:pt idx="60600">
                  <c:v>1.8944E-11</c:v>
                </c:pt>
                <c:pt idx="60601">
                  <c:v>1.897E-11</c:v>
                </c:pt>
                <c:pt idx="60602">
                  <c:v>1.8999999999999999E-11</c:v>
                </c:pt>
                <c:pt idx="60603">
                  <c:v>1.9027000000000001E-11</c:v>
                </c:pt>
                <c:pt idx="60604">
                  <c:v>1.9042000000000001E-11</c:v>
                </c:pt>
                <c:pt idx="60605">
                  <c:v>1.9074999999999999E-11</c:v>
                </c:pt>
                <c:pt idx="60606">
                  <c:v>1.9098999999999998E-11</c:v>
                </c:pt>
                <c:pt idx="60607">
                  <c:v>1.9132E-11</c:v>
                </c:pt>
                <c:pt idx="60608">
                  <c:v>1.9147E-11</c:v>
                </c:pt>
                <c:pt idx="60609">
                  <c:v>1.9185E-11</c:v>
                </c:pt>
                <c:pt idx="60610">
                  <c:v>1.9199E-11</c:v>
                </c:pt>
                <c:pt idx="60611">
                  <c:v>1.9225999999999999E-11</c:v>
                </c:pt>
                <c:pt idx="60612">
                  <c:v>1.9248999999999999E-11</c:v>
                </c:pt>
                <c:pt idx="60613">
                  <c:v>1.9276000000000001E-11</c:v>
                </c:pt>
                <c:pt idx="60614">
                  <c:v>1.9303999999999999E-11</c:v>
                </c:pt>
                <c:pt idx="60615">
                  <c:v>1.9329000000000001E-11</c:v>
                </c:pt>
                <c:pt idx="60616">
                  <c:v>1.9356E-11</c:v>
                </c:pt>
                <c:pt idx="60617">
                  <c:v>1.9390999999999999E-11</c:v>
                </c:pt>
                <c:pt idx="60618">
                  <c:v>1.9398000000000001E-11</c:v>
                </c:pt>
                <c:pt idx="60619">
                  <c:v>1.9437E-11</c:v>
                </c:pt>
                <c:pt idx="60620">
                  <c:v>1.9459000000000001E-11</c:v>
                </c:pt>
                <c:pt idx="60621">
                  <c:v>1.9473000000000002E-11</c:v>
                </c:pt>
                <c:pt idx="60622">
                  <c:v>1.9506999999999999E-11</c:v>
                </c:pt>
                <c:pt idx="60623">
                  <c:v>1.9531000000000001E-11</c:v>
                </c:pt>
                <c:pt idx="60624">
                  <c:v>1.9549000000000001E-11</c:v>
                </c:pt>
                <c:pt idx="60625">
                  <c:v>1.9579999999999999E-11</c:v>
                </c:pt>
                <c:pt idx="60626">
                  <c:v>1.9613999999999999E-11</c:v>
                </c:pt>
                <c:pt idx="60627">
                  <c:v>1.964E-11</c:v>
                </c:pt>
                <c:pt idx="60628">
                  <c:v>1.9653000000000001E-11</c:v>
                </c:pt>
                <c:pt idx="60629">
                  <c:v>1.9689E-11</c:v>
                </c:pt>
                <c:pt idx="60630">
                  <c:v>1.9718E-11</c:v>
                </c:pt>
                <c:pt idx="60631">
                  <c:v>1.9741999999999999E-11</c:v>
                </c:pt>
                <c:pt idx="60632">
                  <c:v>1.977E-11</c:v>
                </c:pt>
                <c:pt idx="60633">
                  <c:v>1.9812000000000002E-11</c:v>
                </c:pt>
                <c:pt idx="60634">
                  <c:v>1.9828E-11</c:v>
                </c:pt>
                <c:pt idx="60635">
                  <c:v>1.9863E-11</c:v>
                </c:pt>
                <c:pt idx="60636">
                  <c:v>1.9891000000000001E-11</c:v>
                </c:pt>
                <c:pt idx="60637">
                  <c:v>1.9926999999999999E-11</c:v>
                </c:pt>
                <c:pt idx="60638">
                  <c:v>1.9961E-11</c:v>
                </c:pt>
                <c:pt idx="60639">
                  <c:v>1.999E-11</c:v>
                </c:pt>
                <c:pt idx="60640">
                  <c:v>2.0022999999999999E-11</c:v>
                </c:pt>
                <c:pt idx="60641">
                  <c:v>2.0045999999999999E-11</c:v>
                </c:pt>
                <c:pt idx="60642">
                  <c:v>2.0051E-11</c:v>
                </c:pt>
                <c:pt idx="60643">
                  <c:v>2.0070000000000002E-11</c:v>
                </c:pt>
                <c:pt idx="60644">
                  <c:v>2.0106999999999999E-11</c:v>
                </c:pt>
                <c:pt idx="60645">
                  <c:v>2.0141E-11</c:v>
                </c:pt>
                <c:pt idx="60646">
                  <c:v>2.0158999999999999E-11</c:v>
                </c:pt>
                <c:pt idx="60647">
                  <c:v>2.0199E-11</c:v>
                </c:pt>
                <c:pt idx="60648">
                  <c:v>2.0219E-11</c:v>
                </c:pt>
                <c:pt idx="60649">
                  <c:v>2.0253000000000001E-11</c:v>
                </c:pt>
                <c:pt idx="60650">
                  <c:v>2.0268E-11</c:v>
                </c:pt>
                <c:pt idx="60651">
                  <c:v>2.0305000000000001E-11</c:v>
                </c:pt>
                <c:pt idx="60652">
                  <c:v>2.0315999999999999E-11</c:v>
                </c:pt>
                <c:pt idx="60653">
                  <c:v>2.0364999999999999E-11</c:v>
                </c:pt>
                <c:pt idx="60654">
                  <c:v>2.039E-11</c:v>
                </c:pt>
                <c:pt idx="60655">
                  <c:v>2.0412000000000001E-11</c:v>
                </c:pt>
                <c:pt idx="60656">
                  <c:v>2.0436999999999999E-11</c:v>
                </c:pt>
                <c:pt idx="60657">
                  <c:v>2.0471E-11</c:v>
                </c:pt>
                <c:pt idx="60658">
                  <c:v>2.0473000000000001E-11</c:v>
                </c:pt>
                <c:pt idx="60659">
                  <c:v>2.0518999999999998E-11</c:v>
                </c:pt>
                <c:pt idx="60660">
                  <c:v>2.0528000000000001E-11</c:v>
                </c:pt>
                <c:pt idx="60661">
                  <c:v>2.0557000000000001E-11</c:v>
                </c:pt>
                <c:pt idx="60662">
                  <c:v>2.0578999999999999E-11</c:v>
                </c:pt>
                <c:pt idx="60663">
                  <c:v>2.0615000000000001E-11</c:v>
                </c:pt>
                <c:pt idx="60664">
                  <c:v>2.0622999999999999E-11</c:v>
                </c:pt>
                <c:pt idx="60665">
                  <c:v>2.0659000000000001E-11</c:v>
                </c:pt>
                <c:pt idx="60666">
                  <c:v>2.0694E-11</c:v>
                </c:pt>
                <c:pt idx="60667">
                  <c:v>2.0720999999999999E-11</c:v>
                </c:pt>
                <c:pt idx="60668">
                  <c:v>2.0746000000000001E-11</c:v>
                </c:pt>
                <c:pt idx="60669">
                  <c:v>2.0786000000000001E-11</c:v>
                </c:pt>
                <c:pt idx="60670">
                  <c:v>2.0802E-11</c:v>
                </c:pt>
                <c:pt idx="60671">
                  <c:v>2.0833000000000001E-11</c:v>
                </c:pt>
                <c:pt idx="60672">
                  <c:v>2.086E-11</c:v>
                </c:pt>
                <c:pt idx="60673">
                  <c:v>2.0879000000000001E-11</c:v>
                </c:pt>
                <c:pt idx="60674">
                  <c:v>2.0903999999999999E-11</c:v>
                </c:pt>
                <c:pt idx="60675">
                  <c:v>2.0949000000000001E-11</c:v>
                </c:pt>
                <c:pt idx="60676">
                  <c:v>2.0955999999999999E-11</c:v>
                </c:pt>
                <c:pt idx="60677">
                  <c:v>2.0978999999999999E-11</c:v>
                </c:pt>
                <c:pt idx="60678">
                  <c:v>2.1002999999999998E-11</c:v>
                </c:pt>
                <c:pt idx="60679">
                  <c:v>2.1021000000000001E-11</c:v>
                </c:pt>
                <c:pt idx="60680">
                  <c:v>2.1033999999999999E-11</c:v>
                </c:pt>
                <c:pt idx="60681">
                  <c:v>2.1059000000000001E-11</c:v>
                </c:pt>
                <c:pt idx="60682">
                  <c:v>2.1074999999999999E-11</c:v>
                </c:pt>
                <c:pt idx="60683">
                  <c:v>2.1099000000000001E-11</c:v>
                </c:pt>
                <c:pt idx="60684">
                  <c:v>2.1117999999999999E-11</c:v>
                </c:pt>
                <c:pt idx="60685">
                  <c:v>2.1141E-11</c:v>
                </c:pt>
                <c:pt idx="60686">
                  <c:v>2.1144999999999998E-11</c:v>
                </c:pt>
                <c:pt idx="60687">
                  <c:v>2.1177000000000002E-11</c:v>
                </c:pt>
                <c:pt idx="60688">
                  <c:v>2.1201000000000001E-11</c:v>
                </c:pt>
                <c:pt idx="60689">
                  <c:v>2.1216999999999999E-11</c:v>
                </c:pt>
                <c:pt idx="60690">
                  <c:v>2.1222999999999999E-11</c:v>
                </c:pt>
                <c:pt idx="60691">
                  <c:v>2.1245E-11</c:v>
                </c:pt>
                <c:pt idx="60692">
                  <c:v>2.1259999999999999E-11</c:v>
                </c:pt>
                <c:pt idx="60693">
                  <c:v>2.1290000000000002E-11</c:v>
                </c:pt>
                <c:pt idx="60694">
                  <c:v>2.1309E-11</c:v>
                </c:pt>
                <c:pt idx="60695">
                  <c:v>2.1315999999999998E-11</c:v>
                </c:pt>
                <c:pt idx="60696">
                  <c:v>2.1326999999999999E-11</c:v>
                </c:pt>
                <c:pt idx="60697">
                  <c:v>2.1346999999999999E-11</c:v>
                </c:pt>
                <c:pt idx="60698">
                  <c:v>2.1372000000000001E-11</c:v>
                </c:pt>
                <c:pt idx="60699">
                  <c:v>2.1381999999999999E-11</c:v>
                </c:pt>
                <c:pt idx="60700">
                  <c:v>2.1392000000000001E-11</c:v>
                </c:pt>
                <c:pt idx="60701">
                  <c:v>2.1401000000000001E-11</c:v>
                </c:pt>
                <c:pt idx="60702">
                  <c:v>2.1428E-11</c:v>
                </c:pt>
                <c:pt idx="60703">
                  <c:v>2.1451999999999999E-11</c:v>
                </c:pt>
                <c:pt idx="60704">
                  <c:v>2.1451999999999999E-11</c:v>
                </c:pt>
                <c:pt idx="60705">
                  <c:v>2.1470000000000001E-11</c:v>
                </c:pt>
                <c:pt idx="60706">
                  <c:v>2.1477999999999999E-11</c:v>
                </c:pt>
                <c:pt idx="60707">
                  <c:v>2.1488000000000001E-11</c:v>
                </c:pt>
                <c:pt idx="60708">
                  <c:v>2.1503999999999999E-11</c:v>
                </c:pt>
                <c:pt idx="60709">
                  <c:v>2.1526E-11</c:v>
                </c:pt>
                <c:pt idx="60710">
                  <c:v>2.1526E-11</c:v>
                </c:pt>
                <c:pt idx="60711">
                  <c:v>2.1538E-11</c:v>
                </c:pt>
                <c:pt idx="60712">
                  <c:v>2.1541999999999998E-11</c:v>
                </c:pt>
                <c:pt idx="60713">
                  <c:v>2.1558E-11</c:v>
                </c:pt>
                <c:pt idx="60714">
                  <c:v>2.1549E-11</c:v>
                </c:pt>
                <c:pt idx="60715">
                  <c:v>2.1572999999999999E-11</c:v>
                </c:pt>
                <c:pt idx="60716">
                  <c:v>2.1584999999999999E-11</c:v>
                </c:pt>
                <c:pt idx="60717">
                  <c:v>2.1604E-11</c:v>
                </c:pt>
                <c:pt idx="60718">
                  <c:v>2.1610999999999999E-11</c:v>
                </c:pt>
                <c:pt idx="60719">
                  <c:v>2.1625999999999999E-11</c:v>
                </c:pt>
                <c:pt idx="60720">
                  <c:v>2.1636E-11</c:v>
                </c:pt>
                <c:pt idx="60721">
                  <c:v>2.1650000000000001E-11</c:v>
                </c:pt>
                <c:pt idx="60722">
                  <c:v>2.1659999999999999E-11</c:v>
                </c:pt>
                <c:pt idx="60723">
                  <c:v>2.1667000000000001E-11</c:v>
                </c:pt>
                <c:pt idx="60724">
                  <c:v>2.1664000000000001E-11</c:v>
                </c:pt>
                <c:pt idx="60725">
                  <c:v>2.1683E-11</c:v>
                </c:pt>
                <c:pt idx="60726">
                  <c:v>2.1691999999999999E-11</c:v>
                </c:pt>
                <c:pt idx="60727">
                  <c:v>2.1700999999999999E-11</c:v>
                </c:pt>
                <c:pt idx="60728">
                  <c:v>2.1693000000000001E-11</c:v>
                </c:pt>
                <c:pt idx="60729">
                  <c:v>2.1702000000000001E-11</c:v>
                </c:pt>
                <c:pt idx="60730">
                  <c:v>2.1706E-11</c:v>
                </c:pt>
                <c:pt idx="60731">
                  <c:v>2.1717999999999999E-11</c:v>
                </c:pt>
                <c:pt idx="60732">
                  <c:v>2.1720999999999999E-11</c:v>
                </c:pt>
                <c:pt idx="60733">
                  <c:v>2.1726E-11</c:v>
                </c:pt>
                <c:pt idx="60734">
                  <c:v>2.1723999999999999E-11</c:v>
                </c:pt>
                <c:pt idx="60735">
                  <c:v>2.1743000000000001E-11</c:v>
                </c:pt>
                <c:pt idx="60736">
                  <c:v>2.1741999999999998E-11</c:v>
                </c:pt>
                <c:pt idx="60737">
                  <c:v>2.1745000000000002E-11</c:v>
                </c:pt>
                <c:pt idx="60738">
                  <c:v>2.1745000000000002E-11</c:v>
                </c:pt>
                <c:pt idx="60739">
                  <c:v>2.1741999999999998E-11</c:v>
                </c:pt>
                <c:pt idx="60740">
                  <c:v>2.1741E-11</c:v>
                </c:pt>
                <c:pt idx="60741">
                  <c:v>2.1728000000000001E-11</c:v>
                </c:pt>
                <c:pt idx="60742">
                  <c:v>2.1728000000000001E-11</c:v>
                </c:pt>
                <c:pt idx="60743">
                  <c:v>2.1726E-11</c:v>
                </c:pt>
                <c:pt idx="60744">
                  <c:v>2.1731000000000001E-11</c:v>
                </c:pt>
                <c:pt idx="60745">
                  <c:v>2.1734000000000001E-11</c:v>
                </c:pt>
                <c:pt idx="60746">
                  <c:v>2.1732E-11</c:v>
                </c:pt>
                <c:pt idx="60747">
                  <c:v>2.1728000000000001E-11</c:v>
                </c:pt>
                <c:pt idx="60748">
                  <c:v>2.1729E-11</c:v>
                </c:pt>
                <c:pt idx="60749">
                  <c:v>2.1734000000000001E-11</c:v>
                </c:pt>
                <c:pt idx="60750">
                  <c:v>2.1729E-11</c:v>
                </c:pt>
                <c:pt idx="60751">
                  <c:v>2.1722000000000001E-11</c:v>
                </c:pt>
                <c:pt idx="60752">
                  <c:v>2.1714999999999999E-11</c:v>
                </c:pt>
                <c:pt idx="60753">
                  <c:v>2.1712999999999998E-11</c:v>
                </c:pt>
                <c:pt idx="60754">
                  <c:v>2.1709999999999999E-11</c:v>
                </c:pt>
                <c:pt idx="60755">
                  <c:v>2.1705000000000001E-11</c:v>
                </c:pt>
                <c:pt idx="60756">
                  <c:v>2.1697E-11</c:v>
                </c:pt>
                <c:pt idx="60757">
                  <c:v>2.1694E-11</c:v>
                </c:pt>
                <c:pt idx="60758">
                  <c:v>2.1679000000000001E-11</c:v>
                </c:pt>
                <c:pt idx="60759">
                  <c:v>2.1677E-11</c:v>
                </c:pt>
                <c:pt idx="60760">
                  <c:v>2.1659999999999999E-11</c:v>
                </c:pt>
                <c:pt idx="60761">
                  <c:v>2.1659000000000001E-11</c:v>
                </c:pt>
                <c:pt idx="60762">
                  <c:v>2.1645999999999999E-11</c:v>
                </c:pt>
                <c:pt idx="60763">
                  <c:v>2.1636999999999999E-11</c:v>
                </c:pt>
                <c:pt idx="60764">
                  <c:v>2.1622999999999999E-11</c:v>
                </c:pt>
                <c:pt idx="60765">
                  <c:v>2.1628999999999998E-11</c:v>
                </c:pt>
                <c:pt idx="60766">
                  <c:v>2.1613E-11</c:v>
                </c:pt>
                <c:pt idx="60767">
                  <c:v>2.1599E-11</c:v>
                </c:pt>
                <c:pt idx="60768">
                  <c:v>2.1593E-11</c:v>
                </c:pt>
                <c:pt idx="60769">
                  <c:v>2.1581E-11</c:v>
                </c:pt>
                <c:pt idx="60770">
                  <c:v>2.1561E-11</c:v>
                </c:pt>
                <c:pt idx="60771">
                  <c:v>2.1555E-11</c:v>
                </c:pt>
                <c:pt idx="60772">
                  <c:v>2.1532999999999999E-11</c:v>
                </c:pt>
                <c:pt idx="60773">
                  <c:v>2.1522000000000001E-11</c:v>
                </c:pt>
                <c:pt idx="60774">
                  <c:v>2.1517000000000001E-11</c:v>
                </c:pt>
                <c:pt idx="60775">
                  <c:v>2.1499000000000001E-11</c:v>
                </c:pt>
                <c:pt idx="60776">
                  <c:v>2.1494E-11</c:v>
                </c:pt>
                <c:pt idx="60777">
                  <c:v>2.1483999999999999E-11</c:v>
                </c:pt>
                <c:pt idx="60778">
                  <c:v>2.1445999999999999E-11</c:v>
                </c:pt>
                <c:pt idx="60779">
                  <c:v>2.1444000000000001E-11</c:v>
                </c:pt>
                <c:pt idx="60780">
                  <c:v>2.1416999999999999E-11</c:v>
                </c:pt>
                <c:pt idx="60781">
                  <c:v>2.1413999999999999E-11</c:v>
                </c:pt>
                <c:pt idx="60782">
                  <c:v>2.1393999999999999E-11</c:v>
                </c:pt>
                <c:pt idx="60783">
                  <c:v>2.1373E-11</c:v>
                </c:pt>
                <c:pt idx="60784">
                  <c:v>2.1348000000000002E-11</c:v>
                </c:pt>
                <c:pt idx="60785">
                  <c:v>2.1323999999999999E-11</c:v>
                </c:pt>
                <c:pt idx="60786">
                  <c:v>2.1311000000000001E-11</c:v>
                </c:pt>
                <c:pt idx="60787">
                  <c:v>2.1288000000000001E-11</c:v>
                </c:pt>
                <c:pt idx="60788">
                  <c:v>2.1262999999999999E-11</c:v>
                </c:pt>
                <c:pt idx="60789">
                  <c:v>2.1245999999999999E-11</c:v>
                </c:pt>
                <c:pt idx="60790">
                  <c:v>2.1225999999999999E-11</c:v>
                </c:pt>
                <c:pt idx="60791">
                  <c:v>2.1206000000000002E-11</c:v>
                </c:pt>
                <c:pt idx="60792">
                  <c:v>2.1181999999999999E-11</c:v>
                </c:pt>
                <c:pt idx="60793">
                  <c:v>2.1173E-11</c:v>
                </c:pt>
                <c:pt idx="60794">
                  <c:v>2.1146000000000001E-11</c:v>
                </c:pt>
                <c:pt idx="60795">
                  <c:v>2.1137000000000001E-11</c:v>
                </c:pt>
                <c:pt idx="60796">
                  <c:v>2.1109E-11</c:v>
                </c:pt>
                <c:pt idx="60797">
                  <c:v>2.1088000000000001E-11</c:v>
                </c:pt>
                <c:pt idx="60798">
                  <c:v>2.1062999999999999E-11</c:v>
                </c:pt>
                <c:pt idx="60799">
                  <c:v>2.1045999999999999E-11</c:v>
                </c:pt>
                <c:pt idx="60800">
                  <c:v>2.1025E-11</c:v>
                </c:pt>
                <c:pt idx="60801">
                  <c:v>2.1012000000000001E-11</c:v>
                </c:pt>
                <c:pt idx="60802">
                  <c:v>2.0987999999999999E-11</c:v>
                </c:pt>
                <c:pt idx="60803">
                  <c:v>2.0977000000000002E-11</c:v>
                </c:pt>
                <c:pt idx="60804">
                  <c:v>2.0951000000000002E-11</c:v>
                </c:pt>
                <c:pt idx="60805">
                  <c:v>2.0929999999999999E-11</c:v>
                </c:pt>
                <c:pt idx="60806">
                  <c:v>2.0917000000000001E-11</c:v>
                </c:pt>
                <c:pt idx="60807">
                  <c:v>2.0899000000000001E-11</c:v>
                </c:pt>
                <c:pt idx="60808">
                  <c:v>2.0870000000000001E-11</c:v>
                </c:pt>
                <c:pt idx="60809">
                  <c:v>2.0847000000000001E-11</c:v>
                </c:pt>
                <c:pt idx="60810">
                  <c:v>2.0831999999999998E-11</c:v>
                </c:pt>
                <c:pt idx="60811">
                  <c:v>2.0807999999999999E-11</c:v>
                </c:pt>
                <c:pt idx="60812">
                  <c:v>2.079E-11</c:v>
                </c:pt>
                <c:pt idx="60813">
                  <c:v>2.0773E-11</c:v>
                </c:pt>
                <c:pt idx="60814">
                  <c:v>2.0747999999999998E-11</c:v>
                </c:pt>
                <c:pt idx="60815">
                  <c:v>2.0725000000000001E-11</c:v>
                </c:pt>
                <c:pt idx="60816">
                  <c:v>2.0696000000000001E-11</c:v>
                </c:pt>
                <c:pt idx="60817">
                  <c:v>2.0680999999999999E-11</c:v>
                </c:pt>
                <c:pt idx="60818">
                  <c:v>2.0657999999999999E-11</c:v>
                </c:pt>
                <c:pt idx="60819">
                  <c:v>2.0628999999999999E-11</c:v>
                </c:pt>
                <c:pt idx="60820">
                  <c:v>2.0605999999999998E-11</c:v>
                </c:pt>
                <c:pt idx="60821">
                  <c:v>2.0589000000000001E-11</c:v>
                </c:pt>
                <c:pt idx="60822">
                  <c:v>2.0566000000000001E-11</c:v>
                </c:pt>
                <c:pt idx="60823">
                  <c:v>2.0544999999999999E-11</c:v>
                </c:pt>
                <c:pt idx="60824">
                  <c:v>2.0523E-11</c:v>
                </c:pt>
                <c:pt idx="60825">
                  <c:v>2.0502000000000001E-11</c:v>
                </c:pt>
                <c:pt idx="60826">
                  <c:v>2.048E-11</c:v>
                </c:pt>
                <c:pt idx="60827">
                  <c:v>2.0459000000000001E-11</c:v>
                </c:pt>
                <c:pt idx="60828">
                  <c:v>2.0433000000000001E-11</c:v>
                </c:pt>
                <c:pt idx="60829">
                  <c:v>2.0402999999999999E-11</c:v>
                </c:pt>
                <c:pt idx="60830">
                  <c:v>2.0373999999999999E-11</c:v>
                </c:pt>
                <c:pt idx="60831">
                  <c:v>2.0346000000000001E-11</c:v>
                </c:pt>
                <c:pt idx="60832">
                  <c:v>2.0317000000000001E-11</c:v>
                </c:pt>
                <c:pt idx="60833">
                  <c:v>2.0303999999999999E-11</c:v>
                </c:pt>
                <c:pt idx="60834">
                  <c:v>2.0277E-11</c:v>
                </c:pt>
                <c:pt idx="60835">
                  <c:v>2.0260999999999999E-11</c:v>
                </c:pt>
                <c:pt idx="60836">
                  <c:v>2.0222999999999999E-11</c:v>
                </c:pt>
                <c:pt idx="60837">
                  <c:v>2.0208999999999998E-11</c:v>
                </c:pt>
                <c:pt idx="60838">
                  <c:v>2.0183000000000002E-11</c:v>
                </c:pt>
                <c:pt idx="60839">
                  <c:v>2.0172000000000001E-11</c:v>
                </c:pt>
                <c:pt idx="60840">
                  <c:v>2.0140000000000001E-11</c:v>
                </c:pt>
                <c:pt idx="60841">
                  <c:v>2.0123000000000001E-11</c:v>
                </c:pt>
                <c:pt idx="60842">
                  <c:v>2.0091000000000001E-11</c:v>
                </c:pt>
                <c:pt idx="60843">
                  <c:v>2.0073000000000001E-11</c:v>
                </c:pt>
                <c:pt idx="60844">
                  <c:v>2.0044000000000001E-11</c:v>
                </c:pt>
                <c:pt idx="60845">
                  <c:v>2.0019E-11</c:v>
                </c:pt>
                <c:pt idx="60846">
                  <c:v>1.9986000000000001E-11</c:v>
                </c:pt>
                <c:pt idx="60847">
                  <c:v>1.9961E-11</c:v>
                </c:pt>
                <c:pt idx="60848">
                  <c:v>1.9935999999999999E-11</c:v>
                </c:pt>
                <c:pt idx="60849">
                  <c:v>1.9921E-11</c:v>
                </c:pt>
                <c:pt idx="60850">
                  <c:v>1.9899000000000002E-11</c:v>
                </c:pt>
                <c:pt idx="60851">
                  <c:v>1.9883999999999999E-11</c:v>
                </c:pt>
                <c:pt idx="60852">
                  <c:v>1.9862000000000001E-11</c:v>
                </c:pt>
                <c:pt idx="60853">
                  <c:v>1.9848E-11</c:v>
                </c:pt>
                <c:pt idx="60854">
                  <c:v>1.9813999999999999E-11</c:v>
                </c:pt>
                <c:pt idx="60855">
                  <c:v>1.9801000000000001E-11</c:v>
                </c:pt>
                <c:pt idx="60856">
                  <c:v>1.9775000000000001E-11</c:v>
                </c:pt>
                <c:pt idx="60857">
                  <c:v>1.9753999999999998E-11</c:v>
                </c:pt>
                <c:pt idx="60858">
                  <c:v>1.9737000000000001E-11</c:v>
                </c:pt>
                <c:pt idx="60859">
                  <c:v>1.9724E-11</c:v>
                </c:pt>
                <c:pt idx="60860">
                  <c:v>1.9700999999999999E-11</c:v>
                </c:pt>
                <c:pt idx="60861">
                  <c:v>1.9671999999999999E-11</c:v>
                </c:pt>
                <c:pt idx="60862">
                  <c:v>1.9645E-11</c:v>
                </c:pt>
                <c:pt idx="60863">
                  <c:v>1.9628E-11</c:v>
                </c:pt>
                <c:pt idx="60864">
                  <c:v>1.9607000000000001E-11</c:v>
                </c:pt>
                <c:pt idx="60865">
                  <c:v>1.9587E-11</c:v>
                </c:pt>
                <c:pt idx="60866">
                  <c:v>1.9561999999999999E-11</c:v>
                </c:pt>
                <c:pt idx="60867">
                  <c:v>1.9541999999999999E-11</c:v>
                </c:pt>
                <c:pt idx="60868">
                  <c:v>1.9523000000000001E-11</c:v>
                </c:pt>
                <c:pt idx="60869">
                  <c:v>1.9498E-11</c:v>
                </c:pt>
                <c:pt idx="60870">
                  <c:v>1.9479000000000001E-11</c:v>
                </c:pt>
                <c:pt idx="60871">
                  <c:v>1.946E-11</c:v>
                </c:pt>
                <c:pt idx="60872">
                  <c:v>1.9437E-11</c:v>
                </c:pt>
                <c:pt idx="60873">
                  <c:v>1.9408999999999999E-11</c:v>
                </c:pt>
                <c:pt idx="60874">
                  <c:v>1.9379999999999999E-11</c:v>
                </c:pt>
                <c:pt idx="60875">
                  <c:v>1.9363000000000001E-11</c:v>
                </c:pt>
                <c:pt idx="60876">
                  <c:v>1.9347E-11</c:v>
                </c:pt>
                <c:pt idx="60877">
                  <c:v>1.9334000000000001E-11</c:v>
                </c:pt>
                <c:pt idx="60878">
                  <c:v>1.9315E-11</c:v>
                </c:pt>
                <c:pt idx="60879">
                  <c:v>1.9305000000000001E-11</c:v>
                </c:pt>
                <c:pt idx="60880">
                  <c:v>1.9294000000000001E-11</c:v>
                </c:pt>
                <c:pt idx="60881">
                  <c:v>1.9282000000000001E-11</c:v>
                </c:pt>
                <c:pt idx="60882">
                  <c:v>1.9263E-11</c:v>
                </c:pt>
                <c:pt idx="60883">
                  <c:v>1.9251999999999999E-11</c:v>
                </c:pt>
                <c:pt idx="60884">
                  <c:v>1.9234999999999999E-11</c:v>
                </c:pt>
                <c:pt idx="60885">
                  <c:v>1.9211E-11</c:v>
                </c:pt>
                <c:pt idx="60886">
                  <c:v>1.9196E-11</c:v>
                </c:pt>
                <c:pt idx="60887">
                  <c:v>1.9189000000000002E-11</c:v>
                </c:pt>
                <c:pt idx="60888">
                  <c:v>1.9161E-11</c:v>
                </c:pt>
                <c:pt idx="60889">
                  <c:v>1.9161999999999999E-11</c:v>
                </c:pt>
                <c:pt idx="60890">
                  <c:v>1.9127E-11</c:v>
                </c:pt>
                <c:pt idx="60891">
                  <c:v>1.9120000000000001E-11</c:v>
                </c:pt>
                <c:pt idx="60892">
                  <c:v>1.9098E-11</c:v>
                </c:pt>
                <c:pt idx="60893">
                  <c:v>1.9086E-11</c:v>
                </c:pt>
                <c:pt idx="60894">
                  <c:v>1.9068000000000001E-11</c:v>
                </c:pt>
                <c:pt idx="60895">
                  <c:v>1.9050000000000001E-11</c:v>
                </c:pt>
                <c:pt idx="60896">
                  <c:v>1.9037999999999999E-11</c:v>
                </c:pt>
                <c:pt idx="60897">
                  <c:v>1.9034999999999999E-11</c:v>
                </c:pt>
                <c:pt idx="60898">
                  <c:v>1.9022E-11</c:v>
                </c:pt>
                <c:pt idx="60899">
                  <c:v>1.9008999999999999E-11</c:v>
                </c:pt>
                <c:pt idx="60900">
                  <c:v>1.8993999999999999E-11</c:v>
                </c:pt>
                <c:pt idx="60901">
                  <c:v>1.8993E-11</c:v>
                </c:pt>
                <c:pt idx="60902">
                  <c:v>1.8967999999999999E-11</c:v>
                </c:pt>
                <c:pt idx="60903">
                  <c:v>1.8961999999999999E-11</c:v>
                </c:pt>
                <c:pt idx="60904">
                  <c:v>1.8952000000000001E-11</c:v>
                </c:pt>
                <c:pt idx="60905">
                  <c:v>1.8947E-11</c:v>
                </c:pt>
                <c:pt idx="60906">
                  <c:v>1.8932000000000001E-11</c:v>
                </c:pt>
                <c:pt idx="60907">
                  <c:v>1.8935E-11</c:v>
                </c:pt>
                <c:pt idx="60908">
                  <c:v>1.8927999999999999E-11</c:v>
                </c:pt>
                <c:pt idx="60909">
                  <c:v>1.8917000000000001E-11</c:v>
                </c:pt>
                <c:pt idx="60910">
                  <c:v>1.8921E-11</c:v>
                </c:pt>
                <c:pt idx="60911">
                  <c:v>1.8921E-11</c:v>
                </c:pt>
                <c:pt idx="60912">
                  <c:v>1.8892E-11</c:v>
                </c:pt>
                <c:pt idx="60913">
                  <c:v>1.8894000000000001E-11</c:v>
                </c:pt>
                <c:pt idx="60914">
                  <c:v>1.8883E-11</c:v>
                </c:pt>
                <c:pt idx="60915">
                  <c:v>1.8872999999999998E-11</c:v>
                </c:pt>
                <c:pt idx="60916">
                  <c:v>1.8863999999999999E-11</c:v>
                </c:pt>
                <c:pt idx="60917">
                  <c:v>1.8871000000000001E-11</c:v>
                </c:pt>
                <c:pt idx="60918">
                  <c:v>1.8857E-11</c:v>
                </c:pt>
                <c:pt idx="60919">
                  <c:v>1.8853000000000001E-11</c:v>
                </c:pt>
                <c:pt idx="60920">
                  <c:v>1.8854E-11</c:v>
                </c:pt>
                <c:pt idx="60921">
                  <c:v>1.8854999999999999E-11</c:v>
                </c:pt>
                <c:pt idx="60922">
                  <c:v>1.8848999999999999E-11</c:v>
                </c:pt>
                <c:pt idx="60923">
                  <c:v>1.8851E-11</c:v>
                </c:pt>
                <c:pt idx="60924">
                  <c:v>1.8837E-11</c:v>
                </c:pt>
                <c:pt idx="60925">
                  <c:v>1.8843999999999998E-11</c:v>
                </c:pt>
                <c:pt idx="60926">
                  <c:v>1.8839000000000001E-11</c:v>
                </c:pt>
                <c:pt idx="60927">
                  <c:v>1.884E-11</c:v>
                </c:pt>
                <c:pt idx="60928">
                  <c:v>1.8853000000000001E-11</c:v>
                </c:pt>
                <c:pt idx="60929">
                  <c:v>1.8847000000000002E-11</c:v>
                </c:pt>
                <c:pt idx="60930">
                  <c:v>1.8837999999999999E-11</c:v>
                </c:pt>
                <c:pt idx="60931">
                  <c:v>1.8850000000000001E-11</c:v>
                </c:pt>
                <c:pt idx="60932">
                  <c:v>1.8836000000000001E-11</c:v>
                </c:pt>
                <c:pt idx="60933">
                  <c:v>1.8828999999999999E-11</c:v>
                </c:pt>
                <c:pt idx="60934">
                  <c:v>1.8821000000000001E-11</c:v>
                </c:pt>
                <c:pt idx="60935">
                  <c:v>1.8819999999999999E-11</c:v>
                </c:pt>
                <c:pt idx="60936">
                  <c:v>1.8811999999999999E-11</c:v>
                </c:pt>
                <c:pt idx="60937">
                  <c:v>1.8822E-11</c:v>
                </c:pt>
                <c:pt idx="60938">
                  <c:v>1.8818000000000002E-11</c:v>
                </c:pt>
                <c:pt idx="60939">
                  <c:v>1.8819999999999999E-11</c:v>
                </c:pt>
                <c:pt idx="60940">
                  <c:v>1.8804000000000001E-11</c:v>
                </c:pt>
                <c:pt idx="60941">
                  <c:v>1.8814E-11</c:v>
                </c:pt>
                <c:pt idx="60942">
                  <c:v>1.8821000000000001E-11</c:v>
                </c:pt>
                <c:pt idx="60943">
                  <c:v>1.8824000000000001E-11</c:v>
                </c:pt>
                <c:pt idx="60944">
                  <c:v>1.8821000000000001E-11</c:v>
                </c:pt>
                <c:pt idx="60945">
                  <c:v>1.8825E-11</c:v>
                </c:pt>
                <c:pt idx="60946">
                  <c:v>1.8814999999999998E-11</c:v>
                </c:pt>
                <c:pt idx="60947">
                  <c:v>1.8822E-11</c:v>
                </c:pt>
                <c:pt idx="60948">
                  <c:v>1.8819999999999999E-11</c:v>
                </c:pt>
                <c:pt idx="60949">
                  <c:v>1.8837999999999999E-11</c:v>
                </c:pt>
                <c:pt idx="60950">
                  <c:v>1.8828999999999999E-11</c:v>
                </c:pt>
                <c:pt idx="60951">
                  <c:v>1.8854E-11</c:v>
                </c:pt>
                <c:pt idx="60952">
                  <c:v>1.8859000000000001E-11</c:v>
                </c:pt>
                <c:pt idx="60953">
                  <c:v>1.8871000000000001E-11</c:v>
                </c:pt>
                <c:pt idx="60954">
                  <c:v>1.8869E-11</c:v>
                </c:pt>
                <c:pt idx="60955">
                  <c:v>1.8877E-11</c:v>
                </c:pt>
                <c:pt idx="60956">
                  <c:v>1.8885000000000001E-11</c:v>
                </c:pt>
                <c:pt idx="60957">
                  <c:v>1.8897000000000001E-11</c:v>
                </c:pt>
                <c:pt idx="60958">
                  <c:v>1.8900000000000001E-11</c:v>
                </c:pt>
                <c:pt idx="60959">
                  <c:v>1.8914000000000001E-11</c:v>
                </c:pt>
                <c:pt idx="60960">
                  <c:v>1.8921E-11</c:v>
                </c:pt>
                <c:pt idx="60961">
                  <c:v>1.8930999999999998E-11</c:v>
                </c:pt>
                <c:pt idx="60962">
                  <c:v>1.8934000000000002E-11</c:v>
                </c:pt>
                <c:pt idx="60963">
                  <c:v>1.8941E-11</c:v>
                </c:pt>
                <c:pt idx="60964">
                  <c:v>1.8946000000000001E-11</c:v>
                </c:pt>
                <c:pt idx="60965">
                  <c:v>1.8961E-11</c:v>
                </c:pt>
                <c:pt idx="60966">
                  <c:v>1.897E-11</c:v>
                </c:pt>
                <c:pt idx="60967">
                  <c:v>1.8985E-11</c:v>
                </c:pt>
                <c:pt idx="60968">
                  <c:v>1.8999E-11</c:v>
                </c:pt>
                <c:pt idx="60969">
                  <c:v>1.9021000000000001E-11</c:v>
                </c:pt>
                <c:pt idx="60970">
                  <c:v>1.9028999999999999E-11</c:v>
                </c:pt>
                <c:pt idx="60971">
                  <c:v>1.904E-11</c:v>
                </c:pt>
                <c:pt idx="60972">
                  <c:v>1.9051999999999999E-11</c:v>
                </c:pt>
                <c:pt idx="60973">
                  <c:v>1.9069999999999999E-11</c:v>
                </c:pt>
                <c:pt idx="60974">
                  <c:v>1.9083999999999999E-11</c:v>
                </c:pt>
                <c:pt idx="60975">
                  <c:v>1.9109E-11</c:v>
                </c:pt>
                <c:pt idx="60976">
                  <c:v>1.9127999999999998E-11</c:v>
                </c:pt>
                <c:pt idx="60977">
                  <c:v>1.9147999999999999E-11</c:v>
                </c:pt>
                <c:pt idx="60978">
                  <c:v>1.9172000000000001E-11</c:v>
                </c:pt>
                <c:pt idx="60979">
                  <c:v>1.9182E-11</c:v>
                </c:pt>
                <c:pt idx="60980">
                  <c:v>1.9193999999999999E-11</c:v>
                </c:pt>
                <c:pt idx="60981">
                  <c:v>1.9214999999999998E-11</c:v>
                </c:pt>
                <c:pt idx="60982">
                  <c:v>1.9222999999999999E-11</c:v>
                </c:pt>
                <c:pt idx="60983">
                  <c:v>1.9240999999999998E-11</c:v>
                </c:pt>
                <c:pt idx="60984">
                  <c:v>1.9262000000000001E-11</c:v>
                </c:pt>
                <c:pt idx="60985">
                  <c:v>1.9273000000000002E-11</c:v>
                </c:pt>
                <c:pt idx="60986">
                  <c:v>1.9289E-11</c:v>
                </c:pt>
                <c:pt idx="60987">
                  <c:v>1.9308000000000001E-11</c:v>
                </c:pt>
                <c:pt idx="60988">
                  <c:v>1.9326000000000001E-11</c:v>
                </c:pt>
                <c:pt idx="60989">
                  <c:v>1.9352000000000001E-11</c:v>
                </c:pt>
                <c:pt idx="60990">
                  <c:v>1.9370999999999999E-11</c:v>
                </c:pt>
                <c:pt idx="60991">
                  <c:v>1.9411999999999998E-11</c:v>
                </c:pt>
                <c:pt idx="60992">
                  <c:v>1.9424000000000001E-11</c:v>
                </c:pt>
                <c:pt idx="60993">
                  <c:v>1.9448999999999999E-11</c:v>
                </c:pt>
                <c:pt idx="60994">
                  <c:v>1.9465000000000001E-11</c:v>
                </c:pt>
                <c:pt idx="60995">
                  <c:v>1.9498E-11</c:v>
                </c:pt>
                <c:pt idx="60996">
                  <c:v>1.9515E-11</c:v>
                </c:pt>
                <c:pt idx="60997">
                  <c:v>1.9543000000000001E-11</c:v>
                </c:pt>
                <c:pt idx="60998">
                  <c:v>1.9573999999999999E-11</c:v>
                </c:pt>
                <c:pt idx="60999">
                  <c:v>1.9599E-11</c:v>
                </c:pt>
                <c:pt idx="61000">
                  <c:v>1.9627000000000001E-11</c:v>
                </c:pt>
                <c:pt idx="61001">
                  <c:v>1.9663E-11</c:v>
                </c:pt>
                <c:pt idx="61002">
                  <c:v>1.9686999999999999E-11</c:v>
                </c:pt>
                <c:pt idx="61003">
                  <c:v>1.9718999999999999E-11</c:v>
                </c:pt>
                <c:pt idx="61004">
                  <c:v>1.9755999999999999E-11</c:v>
                </c:pt>
                <c:pt idx="61005">
                  <c:v>1.9781000000000001E-11</c:v>
                </c:pt>
                <c:pt idx="61006">
                  <c:v>1.9799E-11</c:v>
                </c:pt>
                <c:pt idx="61007">
                  <c:v>1.9828E-11</c:v>
                </c:pt>
                <c:pt idx="61008">
                  <c:v>1.9845999999999999E-11</c:v>
                </c:pt>
                <c:pt idx="61009">
                  <c:v>1.9870000000000002E-11</c:v>
                </c:pt>
                <c:pt idx="61010">
                  <c:v>1.9891000000000001E-11</c:v>
                </c:pt>
                <c:pt idx="61011">
                  <c:v>1.9905000000000001E-11</c:v>
                </c:pt>
                <c:pt idx="61012">
                  <c:v>1.9924999999999998E-11</c:v>
                </c:pt>
                <c:pt idx="61013">
                  <c:v>1.9949000000000001E-11</c:v>
                </c:pt>
                <c:pt idx="61014">
                  <c:v>1.9972000000000001E-11</c:v>
                </c:pt>
                <c:pt idx="61015">
                  <c:v>1.9986000000000001E-11</c:v>
                </c:pt>
                <c:pt idx="61016">
                  <c:v>2.0012000000000002E-11</c:v>
                </c:pt>
                <c:pt idx="61017">
                  <c:v>2.0042999999999999E-11</c:v>
                </c:pt>
                <c:pt idx="61018">
                  <c:v>2.0053000000000001E-11</c:v>
                </c:pt>
                <c:pt idx="61019">
                  <c:v>2.0089999999999999E-11</c:v>
                </c:pt>
                <c:pt idx="61020">
                  <c:v>2.0109999999999999E-11</c:v>
                </c:pt>
                <c:pt idx="61021">
                  <c:v>2.0144999999999999E-11</c:v>
                </c:pt>
                <c:pt idx="61022">
                  <c:v>2.0167E-11</c:v>
                </c:pt>
                <c:pt idx="61023">
                  <c:v>2.0204000000000001E-11</c:v>
                </c:pt>
                <c:pt idx="61024">
                  <c:v>2.0218000000000001E-11</c:v>
                </c:pt>
                <c:pt idx="61025">
                  <c:v>2.0263E-11</c:v>
                </c:pt>
                <c:pt idx="61026">
                  <c:v>2.0285000000000001E-11</c:v>
                </c:pt>
                <c:pt idx="61027">
                  <c:v>2.0300999999999999E-11</c:v>
                </c:pt>
                <c:pt idx="61028">
                  <c:v>2.0325000000000002E-11</c:v>
                </c:pt>
                <c:pt idx="61029">
                  <c:v>2.0358999999999999E-11</c:v>
                </c:pt>
                <c:pt idx="61030">
                  <c:v>2.0380000000000002E-11</c:v>
                </c:pt>
                <c:pt idx="61031">
                  <c:v>2.0410999999999999E-11</c:v>
                </c:pt>
                <c:pt idx="61032">
                  <c:v>2.0441000000000001E-11</c:v>
                </c:pt>
                <c:pt idx="61033">
                  <c:v>2.0454E-11</c:v>
                </c:pt>
                <c:pt idx="61034">
                  <c:v>2.0474E-11</c:v>
                </c:pt>
                <c:pt idx="61035">
                  <c:v>2.0503999999999999E-11</c:v>
                </c:pt>
                <c:pt idx="61036">
                  <c:v>2.0531000000000001E-11</c:v>
                </c:pt>
                <c:pt idx="61037">
                  <c:v>2.0552999999999999E-11</c:v>
                </c:pt>
                <c:pt idx="61038">
                  <c:v>2.0584E-11</c:v>
                </c:pt>
                <c:pt idx="61039">
                  <c:v>2.0609000000000002E-11</c:v>
                </c:pt>
                <c:pt idx="61040">
                  <c:v>2.0642E-11</c:v>
                </c:pt>
                <c:pt idx="61041">
                  <c:v>2.0674E-11</c:v>
                </c:pt>
                <c:pt idx="61042">
                  <c:v>2.0705000000000001E-11</c:v>
                </c:pt>
                <c:pt idx="61043">
                  <c:v>2.0728000000000001E-11</c:v>
                </c:pt>
                <c:pt idx="61044">
                  <c:v>2.0766000000000001E-11</c:v>
                </c:pt>
                <c:pt idx="61045">
                  <c:v>2.079E-11</c:v>
                </c:pt>
                <c:pt idx="61046">
                  <c:v>2.0825E-11</c:v>
                </c:pt>
                <c:pt idx="61047">
                  <c:v>2.0848E-11</c:v>
                </c:pt>
                <c:pt idx="61048">
                  <c:v>2.0877999999999999E-11</c:v>
                </c:pt>
                <c:pt idx="61049">
                  <c:v>2.0911000000000001E-11</c:v>
                </c:pt>
                <c:pt idx="61050">
                  <c:v>2.0935E-11</c:v>
                </c:pt>
                <c:pt idx="61051">
                  <c:v>2.0952999999999999E-11</c:v>
                </c:pt>
                <c:pt idx="61052">
                  <c:v>2.0987999999999999E-11</c:v>
                </c:pt>
                <c:pt idx="61053">
                  <c:v>2.1016999999999999E-11</c:v>
                </c:pt>
                <c:pt idx="61054">
                  <c:v>2.1033999999999999E-11</c:v>
                </c:pt>
                <c:pt idx="61055">
                  <c:v>2.1068999999999999E-11</c:v>
                </c:pt>
                <c:pt idx="61056">
                  <c:v>2.1096000000000001E-11</c:v>
                </c:pt>
                <c:pt idx="61057">
                  <c:v>2.1119000000000002E-11</c:v>
                </c:pt>
                <c:pt idx="61058">
                  <c:v>2.1146999999999999E-11</c:v>
                </c:pt>
                <c:pt idx="61059">
                  <c:v>2.1178999999999999E-11</c:v>
                </c:pt>
                <c:pt idx="61060">
                  <c:v>2.1190999999999999E-11</c:v>
                </c:pt>
                <c:pt idx="61061">
                  <c:v>2.1230000000000001E-11</c:v>
                </c:pt>
                <c:pt idx="61062">
                  <c:v>2.1257999999999998E-11</c:v>
                </c:pt>
                <c:pt idx="61063">
                  <c:v>2.13E-11</c:v>
                </c:pt>
                <c:pt idx="61064">
                  <c:v>2.1323999999999999E-11</c:v>
                </c:pt>
                <c:pt idx="61065">
                  <c:v>2.1341E-11</c:v>
                </c:pt>
                <c:pt idx="61066">
                  <c:v>2.1360000000000001E-11</c:v>
                </c:pt>
                <c:pt idx="61067">
                  <c:v>2.1396999999999999E-11</c:v>
                </c:pt>
                <c:pt idx="61068">
                  <c:v>2.1409000000000001E-11</c:v>
                </c:pt>
                <c:pt idx="61069">
                  <c:v>2.1436999999999999E-11</c:v>
                </c:pt>
                <c:pt idx="61070">
                  <c:v>2.1456000000000001E-11</c:v>
                </c:pt>
                <c:pt idx="61071">
                  <c:v>2.1483E-11</c:v>
                </c:pt>
                <c:pt idx="61072">
                  <c:v>2.1517999999999999E-11</c:v>
                </c:pt>
                <c:pt idx="61073">
                  <c:v>2.1560000000000001E-11</c:v>
                </c:pt>
                <c:pt idx="61074">
                  <c:v>2.1574000000000002E-11</c:v>
                </c:pt>
                <c:pt idx="61075">
                  <c:v>2.1613E-11</c:v>
                </c:pt>
                <c:pt idx="61076">
                  <c:v>2.1648999999999999E-11</c:v>
                </c:pt>
                <c:pt idx="61077">
                  <c:v>2.1667000000000001E-11</c:v>
                </c:pt>
                <c:pt idx="61078">
                  <c:v>2.1691E-11</c:v>
                </c:pt>
                <c:pt idx="61079">
                  <c:v>2.1722000000000001E-11</c:v>
                </c:pt>
                <c:pt idx="61080">
                  <c:v>2.1738999999999999E-11</c:v>
                </c:pt>
                <c:pt idx="61081">
                  <c:v>2.1764E-11</c:v>
                </c:pt>
                <c:pt idx="61082">
                  <c:v>2.1789000000000001E-11</c:v>
                </c:pt>
                <c:pt idx="61083">
                  <c:v>2.1819999999999999E-11</c:v>
                </c:pt>
                <c:pt idx="61084">
                  <c:v>2.1844000000000001E-11</c:v>
                </c:pt>
                <c:pt idx="61085">
                  <c:v>2.1858000000000002E-11</c:v>
                </c:pt>
                <c:pt idx="61086">
                  <c:v>2.1883999999999998E-11</c:v>
                </c:pt>
                <c:pt idx="61087">
                  <c:v>2.1902000000000001E-11</c:v>
                </c:pt>
                <c:pt idx="61088">
                  <c:v>2.1914999999999999E-11</c:v>
                </c:pt>
                <c:pt idx="61089">
                  <c:v>2.1945000000000002E-11</c:v>
                </c:pt>
                <c:pt idx="61090">
                  <c:v>2.1964999999999999E-11</c:v>
                </c:pt>
                <c:pt idx="61091">
                  <c:v>2.1998000000000001E-11</c:v>
                </c:pt>
                <c:pt idx="61092">
                  <c:v>2.2015000000000001E-11</c:v>
                </c:pt>
                <c:pt idx="61093">
                  <c:v>2.2033E-11</c:v>
                </c:pt>
                <c:pt idx="61094">
                  <c:v>2.2048999999999999E-11</c:v>
                </c:pt>
                <c:pt idx="61095">
                  <c:v>2.2062999999999999E-11</c:v>
                </c:pt>
                <c:pt idx="61096">
                  <c:v>2.2074E-11</c:v>
                </c:pt>
                <c:pt idx="61097">
                  <c:v>2.2103E-11</c:v>
                </c:pt>
                <c:pt idx="61098">
                  <c:v>2.2117E-11</c:v>
                </c:pt>
                <c:pt idx="61099">
                  <c:v>2.2145000000000001E-11</c:v>
                </c:pt>
                <c:pt idx="61100">
                  <c:v>2.2172E-11</c:v>
                </c:pt>
                <c:pt idx="61101">
                  <c:v>2.2195000000000001E-11</c:v>
                </c:pt>
                <c:pt idx="61102">
                  <c:v>2.2207E-11</c:v>
                </c:pt>
                <c:pt idx="61103">
                  <c:v>2.2238000000000001E-11</c:v>
                </c:pt>
                <c:pt idx="61104">
                  <c:v>2.2256E-11</c:v>
                </c:pt>
                <c:pt idx="61105">
                  <c:v>2.2280999999999998E-11</c:v>
                </c:pt>
                <c:pt idx="61106">
                  <c:v>2.2285999999999999E-11</c:v>
                </c:pt>
                <c:pt idx="61107">
                  <c:v>2.2320999999999999E-11</c:v>
                </c:pt>
                <c:pt idx="61108">
                  <c:v>2.2332999999999999E-11</c:v>
                </c:pt>
                <c:pt idx="61109">
                  <c:v>2.2357000000000001E-11</c:v>
                </c:pt>
                <c:pt idx="61110">
                  <c:v>2.2383000000000001E-11</c:v>
                </c:pt>
                <c:pt idx="61111">
                  <c:v>2.2393E-11</c:v>
                </c:pt>
                <c:pt idx="61112">
                  <c:v>2.2407E-11</c:v>
                </c:pt>
                <c:pt idx="61113">
                  <c:v>2.2436E-11</c:v>
                </c:pt>
                <c:pt idx="61114">
                  <c:v>2.2442E-11</c:v>
                </c:pt>
                <c:pt idx="61115">
                  <c:v>2.2464000000000001E-11</c:v>
                </c:pt>
                <c:pt idx="61116">
                  <c:v>2.2479000000000001E-11</c:v>
                </c:pt>
                <c:pt idx="61117">
                  <c:v>2.2496000000000001E-11</c:v>
                </c:pt>
                <c:pt idx="61118">
                  <c:v>2.2503E-11</c:v>
                </c:pt>
                <c:pt idx="61119">
                  <c:v>2.2517999999999999E-11</c:v>
                </c:pt>
                <c:pt idx="61120">
                  <c:v>2.2528000000000001E-11</c:v>
                </c:pt>
                <c:pt idx="61121">
                  <c:v>2.2552E-11</c:v>
                </c:pt>
                <c:pt idx="61122">
                  <c:v>2.2564999999999998E-11</c:v>
                </c:pt>
                <c:pt idx="61123">
                  <c:v>2.2581E-11</c:v>
                </c:pt>
                <c:pt idx="61124">
                  <c:v>2.2595000000000001E-11</c:v>
                </c:pt>
                <c:pt idx="61125">
                  <c:v>2.2609000000000001E-11</c:v>
                </c:pt>
                <c:pt idx="61126">
                  <c:v>2.2610999999999999E-11</c:v>
                </c:pt>
                <c:pt idx="61127">
                  <c:v>2.2622999999999998E-11</c:v>
                </c:pt>
                <c:pt idx="61128">
                  <c:v>2.2636999999999999E-11</c:v>
                </c:pt>
                <c:pt idx="61129">
                  <c:v>2.2659E-11</c:v>
                </c:pt>
                <c:pt idx="61130">
                  <c:v>2.2673000000000001E-11</c:v>
                </c:pt>
                <c:pt idx="61131">
                  <c:v>2.2688E-11</c:v>
                </c:pt>
                <c:pt idx="61132">
                  <c:v>2.2700999999999999E-11</c:v>
                </c:pt>
                <c:pt idx="61133">
                  <c:v>2.2711999999999999E-11</c:v>
                </c:pt>
                <c:pt idx="61134">
                  <c:v>2.2726999999999999E-11</c:v>
                </c:pt>
                <c:pt idx="61135">
                  <c:v>2.2740999999999999E-11</c:v>
                </c:pt>
                <c:pt idx="61136">
                  <c:v>2.2739000000000002E-11</c:v>
                </c:pt>
                <c:pt idx="61137">
                  <c:v>2.2755E-11</c:v>
                </c:pt>
                <c:pt idx="61138">
                  <c:v>2.2764E-11</c:v>
                </c:pt>
                <c:pt idx="61139">
                  <c:v>2.2771000000000001E-11</c:v>
                </c:pt>
                <c:pt idx="61140">
                  <c:v>2.2766999999999999E-11</c:v>
                </c:pt>
                <c:pt idx="61141">
                  <c:v>2.2781999999999999E-11</c:v>
                </c:pt>
                <c:pt idx="61142">
                  <c:v>2.2786000000000001E-11</c:v>
                </c:pt>
                <c:pt idx="61143">
                  <c:v>2.2793E-11</c:v>
                </c:pt>
                <c:pt idx="61144">
                  <c:v>2.2787999999999999E-11</c:v>
                </c:pt>
                <c:pt idx="61145">
                  <c:v>2.2804E-11</c:v>
                </c:pt>
                <c:pt idx="61146">
                  <c:v>2.2807E-11</c:v>
                </c:pt>
                <c:pt idx="61147">
                  <c:v>2.2812000000000001E-11</c:v>
                </c:pt>
                <c:pt idx="61148">
                  <c:v>2.2823000000000002E-11</c:v>
                </c:pt>
                <c:pt idx="61149">
                  <c:v>2.2829000000000001E-11</c:v>
                </c:pt>
                <c:pt idx="61150">
                  <c:v>2.2829000000000001E-11</c:v>
                </c:pt>
                <c:pt idx="61151">
                  <c:v>2.2845E-11</c:v>
                </c:pt>
                <c:pt idx="61152">
                  <c:v>2.2844000000000001E-11</c:v>
                </c:pt>
                <c:pt idx="61153">
                  <c:v>2.2850000000000001E-11</c:v>
                </c:pt>
                <c:pt idx="61154">
                  <c:v>2.2845999999999999E-11</c:v>
                </c:pt>
                <c:pt idx="61155">
                  <c:v>2.2845E-11</c:v>
                </c:pt>
                <c:pt idx="61156">
                  <c:v>2.2839E-11</c:v>
                </c:pt>
                <c:pt idx="61157">
                  <c:v>2.2847000000000001E-11</c:v>
                </c:pt>
                <c:pt idx="61158">
                  <c:v>2.2839E-11</c:v>
                </c:pt>
                <c:pt idx="61159">
                  <c:v>2.2856E-11</c:v>
                </c:pt>
                <c:pt idx="61160">
                  <c:v>2.2856999999999999E-11</c:v>
                </c:pt>
                <c:pt idx="61161">
                  <c:v>2.2856999999999999E-11</c:v>
                </c:pt>
                <c:pt idx="61162">
                  <c:v>2.2845E-11</c:v>
                </c:pt>
                <c:pt idx="61163">
                  <c:v>2.2853999999999999E-11</c:v>
                </c:pt>
                <c:pt idx="61164">
                  <c:v>2.2842999999999999E-11</c:v>
                </c:pt>
                <c:pt idx="61165">
                  <c:v>2.2848E-11</c:v>
                </c:pt>
                <c:pt idx="61166">
                  <c:v>2.2848E-11</c:v>
                </c:pt>
                <c:pt idx="61167">
                  <c:v>2.2848999999999998E-11</c:v>
                </c:pt>
                <c:pt idx="61168">
                  <c:v>2.2859E-11</c:v>
                </c:pt>
                <c:pt idx="61169">
                  <c:v>2.2853999999999999E-11</c:v>
                </c:pt>
                <c:pt idx="61170">
                  <c:v>2.2845E-11</c:v>
                </c:pt>
                <c:pt idx="61171">
                  <c:v>2.2838000000000001E-11</c:v>
                </c:pt>
                <c:pt idx="61172">
                  <c:v>2.2836999999999999E-11</c:v>
                </c:pt>
                <c:pt idx="61173">
                  <c:v>2.2835000000000001E-11</c:v>
                </c:pt>
                <c:pt idx="61174">
                  <c:v>2.2830999999999999E-11</c:v>
                </c:pt>
                <c:pt idx="61175">
                  <c:v>2.2824999999999999E-11</c:v>
                </c:pt>
                <c:pt idx="61176">
                  <c:v>2.2819999999999998E-11</c:v>
                </c:pt>
                <c:pt idx="61177">
                  <c:v>2.2824999999999999E-11</c:v>
                </c:pt>
                <c:pt idx="61178">
                  <c:v>2.2819E-11</c:v>
                </c:pt>
                <c:pt idx="61179">
                  <c:v>2.2806000000000001E-11</c:v>
                </c:pt>
                <c:pt idx="61180">
                  <c:v>2.2797000000000002E-11</c:v>
                </c:pt>
                <c:pt idx="61181">
                  <c:v>2.2784E-11</c:v>
                </c:pt>
                <c:pt idx="61182">
                  <c:v>2.2768000000000002E-11</c:v>
                </c:pt>
                <c:pt idx="61183">
                  <c:v>2.2775E-11</c:v>
                </c:pt>
                <c:pt idx="61184">
                  <c:v>2.2758E-11</c:v>
                </c:pt>
                <c:pt idx="61185">
                  <c:v>2.2742000000000001E-11</c:v>
                </c:pt>
                <c:pt idx="61186">
                  <c:v>2.2723E-11</c:v>
                </c:pt>
                <c:pt idx="61187">
                  <c:v>2.2714999999999999E-11</c:v>
                </c:pt>
                <c:pt idx="61188">
                  <c:v>2.2706999999999998E-11</c:v>
                </c:pt>
                <c:pt idx="61189">
                  <c:v>2.2697E-11</c:v>
                </c:pt>
                <c:pt idx="61190">
                  <c:v>2.2677999999999998E-11</c:v>
                </c:pt>
                <c:pt idx="61191">
                  <c:v>2.2665999999999999E-11</c:v>
                </c:pt>
                <c:pt idx="61192">
                  <c:v>2.2650000000000001E-11</c:v>
                </c:pt>
                <c:pt idx="61193">
                  <c:v>2.2627E-11</c:v>
                </c:pt>
                <c:pt idx="61194">
                  <c:v>2.2612000000000001E-11</c:v>
                </c:pt>
                <c:pt idx="61195">
                  <c:v>2.2604E-11</c:v>
                </c:pt>
                <c:pt idx="61196">
                  <c:v>2.2584E-11</c:v>
                </c:pt>
                <c:pt idx="61197">
                  <c:v>2.2558E-11</c:v>
                </c:pt>
                <c:pt idx="61198">
                  <c:v>2.2537000000000001E-11</c:v>
                </c:pt>
                <c:pt idx="61199">
                  <c:v>2.2532999999999999E-11</c:v>
                </c:pt>
                <c:pt idx="61200">
                  <c:v>2.2491999999999999E-11</c:v>
                </c:pt>
                <c:pt idx="61201">
                  <c:v>2.2487000000000001E-11</c:v>
                </c:pt>
                <c:pt idx="61202">
                  <c:v>2.2471999999999999E-11</c:v>
                </c:pt>
                <c:pt idx="61203">
                  <c:v>2.2456999999999999E-11</c:v>
                </c:pt>
                <c:pt idx="61204">
                  <c:v>2.2419999999999999E-11</c:v>
                </c:pt>
                <c:pt idx="61205">
                  <c:v>2.2409000000000001E-11</c:v>
                </c:pt>
                <c:pt idx="61206">
                  <c:v>2.2386000000000001E-11</c:v>
                </c:pt>
                <c:pt idx="61207">
                  <c:v>2.2367999999999998E-11</c:v>
                </c:pt>
                <c:pt idx="61208">
                  <c:v>2.2343999999999999E-11</c:v>
                </c:pt>
                <c:pt idx="61209">
                  <c:v>2.2332999999999999E-11</c:v>
                </c:pt>
                <c:pt idx="61210">
                  <c:v>2.2303E-11</c:v>
                </c:pt>
                <c:pt idx="61211">
                  <c:v>2.2293000000000001E-11</c:v>
                </c:pt>
                <c:pt idx="61212">
                  <c:v>2.2265999999999999E-11</c:v>
                </c:pt>
                <c:pt idx="61213">
                  <c:v>2.2256E-11</c:v>
                </c:pt>
                <c:pt idx="61214">
                  <c:v>2.2225E-11</c:v>
                </c:pt>
                <c:pt idx="61215">
                  <c:v>2.2213999999999999E-11</c:v>
                </c:pt>
                <c:pt idx="61216">
                  <c:v>2.2192000000000001E-11</c:v>
                </c:pt>
                <c:pt idx="61217">
                  <c:v>2.2160000000000001E-11</c:v>
                </c:pt>
                <c:pt idx="61218">
                  <c:v>2.2138999999999998E-11</c:v>
                </c:pt>
                <c:pt idx="61219">
                  <c:v>2.2108000000000001E-11</c:v>
                </c:pt>
                <c:pt idx="61220">
                  <c:v>2.2077E-11</c:v>
                </c:pt>
                <c:pt idx="61221">
                  <c:v>2.2051E-11</c:v>
                </c:pt>
                <c:pt idx="61222">
                  <c:v>2.2022E-11</c:v>
                </c:pt>
                <c:pt idx="61223">
                  <c:v>2.1987999999999999E-11</c:v>
                </c:pt>
                <c:pt idx="61224">
                  <c:v>2.1957000000000001E-11</c:v>
                </c:pt>
                <c:pt idx="61225">
                  <c:v>2.1938E-11</c:v>
                </c:pt>
                <c:pt idx="61226">
                  <c:v>2.1912999999999998E-11</c:v>
                </c:pt>
                <c:pt idx="61227">
                  <c:v>2.1888E-11</c:v>
                </c:pt>
                <c:pt idx="61228">
                  <c:v>2.1862999999999999E-11</c:v>
                </c:pt>
                <c:pt idx="61229">
                  <c:v>2.1841000000000001E-11</c:v>
                </c:pt>
                <c:pt idx="61230">
                  <c:v>2.1813E-11</c:v>
                </c:pt>
                <c:pt idx="61231">
                  <c:v>2.179E-11</c:v>
                </c:pt>
                <c:pt idx="61232">
                  <c:v>2.1764999999999999E-11</c:v>
                </c:pt>
                <c:pt idx="61233">
                  <c:v>2.1746999999999999E-11</c:v>
                </c:pt>
                <c:pt idx="61234">
                  <c:v>2.1723999999999999E-11</c:v>
                </c:pt>
                <c:pt idx="61235">
                  <c:v>2.1703E-11</c:v>
                </c:pt>
                <c:pt idx="61236">
                  <c:v>2.1668999999999999E-11</c:v>
                </c:pt>
                <c:pt idx="61237">
                  <c:v>2.1651E-11</c:v>
                </c:pt>
                <c:pt idx="61238">
                  <c:v>2.1618000000000001E-11</c:v>
                </c:pt>
                <c:pt idx="61239">
                  <c:v>2.1593999999999999E-11</c:v>
                </c:pt>
                <c:pt idx="61240">
                  <c:v>2.1572000000000001E-11</c:v>
                </c:pt>
                <c:pt idx="61241">
                  <c:v>2.1543000000000001E-11</c:v>
                </c:pt>
                <c:pt idx="61242">
                  <c:v>2.1515E-11</c:v>
                </c:pt>
                <c:pt idx="61243">
                  <c:v>2.1490000000000002E-11</c:v>
                </c:pt>
                <c:pt idx="61244">
                  <c:v>2.1467000000000001E-11</c:v>
                </c:pt>
                <c:pt idx="61245">
                  <c:v>2.1444000000000001E-11</c:v>
                </c:pt>
                <c:pt idx="61246">
                  <c:v>2.1415000000000001E-11</c:v>
                </c:pt>
                <c:pt idx="61247">
                  <c:v>2.1378999999999999E-11</c:v>
                </c:pt>
                <c:pt idx="61248">
                  <c:v>2.1335999999999999E-11</c:v>
                </c:pt>
                <c:pt idx="61249">
                  <c:v>2.1303E-11</c:v>
                </c:pt>
                <c:pt idx="61250">
                  <c:v>2.1279000000000001E-11</c:v>
                </c:pt>
                <c:pt idx="61251">
                  <c:v>2.1250000000000001E-11</c:v>
                </c:pt>
                <c:pt idx="61252">
                  <c:v>2.1209000000000001E-11</c:v>
                </c:pt>
                <c:pt idx="61253">
                  <c:v>2.1195000000000001E-11</c:v>
                </c:pt>
                <c:pt idx="61254">
                  <c:v>2.1172000000000001E-11</c:v>
                </c:pt>
                <c:pt idx="61255">
                  <c:v>2.1141E-11</c:v>
                </c:pt>
                <c:pt idx="61256">
                  <c:v>2.1123E-11</c:v>
                </c:pt>
                <c:pt idx="61257">
                  <c:v>2.1102000000000001E-11</c:v>
                </c:pt>
                <c:pt idx="61258">
                  <c:v>2.1076000000000001E-11</c:v>
                </c:pt>
                <c:pt idx="61259">
                  <c:v>2.1054999999999999E-11</c:v>
                </c:pt>
                <c:pt idx="61260">
                  <c:v>2.1021000000000001E-11</c:v>
                </c:pt>
                <c:pt idx="61261">
                  <c:v>2.0999999999999999E-11</c:v>
                </c:pt>
                <c:pt idx="61262">
                  <c:v>2.0967999999999999E-11</c:v>
                </c:pt>
                <c:pt idx="61263">
                  <c:v>2.0937000000000001E-11</c:v>
                </c:pt>
                <c:pt idx="61264">
                  <c:v>2.0903999999999999E-11</c:v>
                </c:pt>
                <c:pt idx="61265">
                  <c:v>2.0882000000000001E-11</c:v>
                </c:pt>
                <c:pt idx="61266">
                  <c:v>2.0841000000000001E-11</c:v>
                </c:pt>
                <c:pt idx="61267">
                  <c:v>2.0830000000000001E-11</c:v>
                </c:pt>
                <c:pt idx="61268">
                  <c:v>2.0793E-11</c:v>
                </c:pt>
                <c:pt idx="61269">
                  <c:v>2.0772000000000001E-11</c:v>
                </c:pt>
                <c:pt idx="61270">
                  <c:v>2.0729E-11</c:v>
                </c:pt>
                <c:pt idx="61271">
                  <c:v>2.0699000000000001E-11</c:v>
                </c:pt>
                <c:pt idx="61272">
                  <c:v>2.0677999999999999E-11</c:v>
                </c:pt>
                <c:pt idx="61273">
                  <c:v>2.0651999999999999E-11</c:v>
                </c:pt>
                <c:pt idx="61274">
                  <c:v>2.0633000000000001E-11</c:v>
                </c:pt>
                <c:pt idx="61275">
                  <c:v>2.0619999999999999E-11</c:v>
                </c:pt>
                <c:pt idx="61276">
                  <c:v>2.059E-11</c:v>
                </c:pt>
                <c:pt idx="61277">
                  <c:v>2.0567999999999999E-11</c:v>
                </c:pt>
                <c:pt idx="61278">
                  <c:v>2.0538E-11</c:v>
                </c:pt>
                <c:pt idx="61279">
                  <c:v>2.0520000000000001E-11</c:v>
                </c:pt>
                <c:pt idx="61280">
                  <c:v>2.0492999999999998E-11</c:v>
                </c:pt>
                <c:pt idx="61281">
                  <c:v>2.0468E-11</c:v>
                </c:pt>
                <c:pt idx="61282">
                  <c:v>2.0448999999999999E-11</c:v>
                </c:pt>
                <c:pt idx="61283">
                  <c:v>2.0431999999999999E-11</c:v>
                </c:pt>
                <c:pt idx="61284">
                  <c:v>2.0399E-11</c:v>
                </c:pt>
                <c:pt idx="61285">
                  <c:v>2.039E-11</c:v>
                </c:pt>
                <c:pt idx="61286">
                  <c:v>2.0357000000000001E-11</c:v>
                </c:pt>
                <c:pt idx="61287">
                  <c:v>2.0334000000000001E-11</c:v>
                </c:pt>
                <c:pt idx="61288">
                  <c:v>2.0306999999999999E-11</c:v>
                </c:pt>
                <c:pt idx="61289">
                  <c:v>2.0297999999999999E-11</c:v>
                </c:pt>
                <c:pt idx="61290">
                  <c:v>2.0274999999999999E-11</c:v>
                </c:pt>
                <c:pt idx="61291">
                  <c:v>2.0241000000000001E-11</c:v>
                </c:pt>
                <c:pt idx="61292">
                  <c:v>2.0221000000000001E-11</c:v>
                </c:pt>
                <c:pt idx="61293">
                  <c:v>2.0196E-11</c:v>
                </c:pt>
                <c:pt idx="61294">
                  <c:v>2.0161E-11</c:v>
                </c:pt>
                <c:pt idx="61295">
                  <c:v>2.0138E-11</c:v>
                </c:pt>
                <c:pt idx="61296">
                  <c:v>2.0115E-11</c:v>
                </c:pt>
                <c:pt idx="61297">
                  <c:v>2.0109999999999999E-11</c:v>
                </c:pt>
                <c:pt idx="61298">
                  <c:v>2.0066E-11</c:v>
                </c:pt>
                <c:pt idx="61299">
                  <c:v>2.0051E-11</c:v>
                </c:pt>
                <c:pt idx="61300">
                  <c:v>2.0024000000000001E-11</c:v>
                </c:pt>
                <c:pt idx="61301">
                  <c:v>2.0010999999999999E-11</c:v>
                </c:pt>
                <c:pt idx="61302">
                  <c:v>1.9993999999999999E-11</c:v>
                </c:pt>
                <c:pt idx="61303">
                  <c:v>1.9981000000000001E-11</c:v>
                </c:pt>
                <c:pt idx="61304">
                  <c:v>1.9958999999999999E-11</c:v>
                </c:pt>
                <c:pt idx="61305">
                  <c:v>1.9938E-11</c:v>
                </c:pt>
                <c:pt idx="61306">
                  <c:v>1.9915999999999999E-11</c:v>
                </c:pt>
                <c:pt idx="61307">
                  <c:v>1.9895999999999998E-11</c:v>
                </c:pt>
                <c:pt idx="61308">
                  <c:v>1.9880999999999999E-11</c:v>
                </c:pt>
                <c:pt idx="61309">
                  <c:v>1.9877E-11</c:v>
                </c:pt>
                <c:pt idx="61310">
                  <c:v>1.9854E-11</c:v>
                </c:pt>
                <c:pt idx="61311">
                  <c:v>1.9839999999999999E-11</c:v>
                </c:pt>
                <c:pt idx="61312">
                  <c:v>1.9827000000000001E-11</c:v>
                </c:pt>
                <c:pt idx="61313">
                  <c:v>1.9816999999999999E-11</c:v>
                </c:pt>
                <c:pt idx="61314">
                  <c:v>1.9787E-11</c:v>
                </c:pt>
                <c:pt idx="61315">
                  <c:v>1.9776999999999999E-11</c:v>
                </c:pt>
                <c:pt idx="61316">
                  <c:v>1.9755000000000001E-11</c:v>
                </c:pt>
                <c:pt idx="61317">
                  <c:v>1.9747999999999999E-11</c:v>
                </c:pt>
                <c:pt idx="61318">
                  <c:v>1.9726000000000001E-11</c:v>
                </c:pt>
                <c:pt idx="61319">
                  <c:v>1.9715E-11</c:v>
                </c:pt>
                <c:pt idx="61320">
                  <c:v>1.9699000000000002E-11</c:v>
                </c:pt>
                <c:pt idx="61321">
                  <c:v>1.9685000000000001E-11</c:v>
                </c:pt>
                <c:pt idx="61322">
                  <c:v>1.9677999999999999E-11</c:v>
                </c:pt>
                <c:pt idx="61323">
                  <c:v>1.9651999999999999E-11</c:v>
                </c:pt>
                <c:pt idx="61324">
                  <c:v>1.9642000000000001E-11</c:v>
                </c:pt>
                <c:pt idx="61325">
                  <c:v>1.9645999999999999E-11</c:v>
                </c:pt>
                <c:pt idx="61326">
                  <c:v>1.9622999999999999E-11</c:v>
                </c:pt>
                <c:pt idx="61327">
                  <c:v>1.9619999999999999E-11</c:v>
                </c:pt>
                <c:pt idx="61328">
                  <c:v>1.9611E-11</c:v>
                </c:pt>
                <c:pt idx="61329">
                  <c:v>1.9605E-11</c:v>
                </c:pt>
                <c:pt idx="61330">
                  <c:v>1.9598000000000001E-11</c:v>
                </c:pt>
                <c:pt idx="61331">
                  <c:v>1.9593E-11</c:v>
                </c:pt>
                <c:pt idx="61332">
                  <c:v>1.9586000000000002E-11</c:v>
                </c:pt>
                <c:pt idx="61333">
                  <c:v>1.9582999999999998E-11</c:v>
                </c:pt>
                <c:pt idx="61334">
                  <c:v>1.9573E-11</c:v>
                </c:pt>
                <c:pt idx="61335">
                  <c:v>1.9563000000000001E-11</c:v>
                </c:pt>
                <c:pt idx="61336">
                  <c:v>1.9553E-11</c:v>
                </c:pt>
                <c:pt idx="61337">
                  <c:v>1.9553E-11</c:v>
                </c:pt>
                <c:pt idx="61338">
                  <c:v>1.9538999999999999E-11</c:v>
                </c:pt>
                <c:pt idx="61339">
                  <c:v>1.9532E-11</c:v>
                </c:pt>
                <c:pt idx="61340">
                  <c:v>1.9515999999999999E-11</c:v>
                </c:pt>
                <c:pt idx="61341">
                  <c:v>1.9509999999999999E-11</c:v>
                </c:pt>
                <c:pt idx="61342">
                  <c:v>1.9506E-11</c:v>
                </c:pt>
                <c:pt idx="61343">
                  <c:v>1.9497000000000001E-11</c:v>
                </c:pt>
                <c:pt idx="61344">
                  <c:v>1.9488000000000001E-11</c:v>
                </c:pt>
                <c:pt idx="61345">
                  <c:v>1.9489999999999999E-11</c:v>
                </c:pt>
                <c:pt idx="61346">
                  <c:v>1.9473000000000002E-11</c:v>
                </c:pt>
                <c:pt idx="61347">
                  <c:v>1.9471999999999999E-11</c:v>
                </c:pt>
                <c:pt idx="61348">
                  <c:v>1.9465000000000001E-11</c:v>
                </c:pt>
                <c:pt idx="61349">
                  <c:v>1.9466E-11</c:v>
                </c:pt>
                <c:pt idx="61350">
                  <c:v>1.9468000000000001E-11</c:v>
                </c:pt>
                <c:pt idx="61351">
                  <c:v>1.9476000000000001E-11</c:v>
                </c:pt>
                <c:pt idx="61352">
                  <c:v>1.9486E-11</c:v>
                </c:pt>
                <c:pt idx="61353">
                  <c:v>1.9485000000000001E-11</c:v>
                </c:pt>
                <c:pt idx="61354">
                  <c:v>1.9485000000000001E-11</c:v>
                </c:pt>
                <c:pt idx="61355">
                  <c:v>1.9483E-11</c:v>
                </c:pt>
                <c:pt idx="61356">
                  <c:v>1.9474E-11</c:v>
                </c:pt>
                <c:pt idx="61357">
                  <c:v>1.9483E-11</c:v>
                </c:pt>
                <c:pt idx="61358">
                  <c:v>1.9495E-11</c:v>
                </c:pt>
                <c:pt idx="61359">
                  <c:v>1.9508000000000001E-11</c:v>
                </c:pt>
                <c:pt idx="61360">
                  <c:v>1.9512999999999999E-11</c:v>
                </c:pt>
                <c:pt idx="61361">
                  <c:v>1.9526999999999999E-11</c:v>
                </c:pt>
                <c:pt idx="61362">
                  <c:v>1.9532999999999999E-11</c:v>
                </c:pt>
                <c:pt idx="61363">
                  <c:v>1.9543000000000001E-11</c:v>
                </c:pt>
                <c:pt idx="61364">
                  <c:v>1.9546000000000001E-11</c:v>
                </c:pt>
                <c:pt idx="61365">
                  <c:v>1.9564999999999999E-11</c:v>
                </c:pt>
                <c:pt idx="61366">
                  <c:v>1.9578000000000001E-11</c:v>
                </c:pt>
                <c:pt idx="61367">
                  <c:v>1.9596E-11</c:v>
                </c:pt>
                <c:pt idx="61368">
                  <c:v>1.9599999999999999E-11</c:v>
                </c:pt>
                <c:pt idx="61369">
                  <c:v>1.9611999999999998E-11</c:v>
                </c:pt>
                <c:pt idx="61370">
                  <c:v>1.9616E-11</c:v>
                </c:pt>
                <c:pt idx="61371">
                  <c:v>1.9628E-11</c:v>
                </c:pt>
                <c:pt idx="61372">
                  <c:v>1.9645E-11</c:v>
                </c:pt>
                <c:pt idx="61373">
                  <c:v>1.9657E-11</c:v>
                </c:pt>
                <c:pt idx="61374">
                  <c:v>1.9666999999999998E-11</c:v>
                </c:pt>
                <c:pt idx="61375">
                  <c:v>1.9688000000000001E-11</c:v>
                </c:pt>
                <c:pt idx="61376">
                  <c:v>1.9699000000000002E-11</c:v>
                </c:pt>
                <c:pt idx="61377">
                  <c:v>1.9721999999999999E-11</c:v>
                </c:pt>
                <c:pt idx="61378">
                  <c:v>1.9731000000000001E-11</c:v>
                </c:pt>
                <c:pt idx="61379">
                  <c:v>1.9757000000000002E-11</c:v>
                </c:pt>
                <c:pt idx="61380">
                  <c:v>1.9763000000000001E-11</c:v>
                </c:pt>
                <c:pt idx="61381">
                  <c:v>1.9786000000000002E-11</c:v>
                </c:pt>
                <c:pt idx="61382">
                  <c:v>1.9787999999999999E-11</c:v>
                </c:pt>
                <c:pt idx="61383">
                  <c:v>1.9799999999999999E-11</c:v>
                </c:pt>
                <c:pt idx="61384">
                  <c:v>1.9808E-11</c:v>
                </c:pt>
                <c:pt idx="61385">
                  <c:v>1.9819999999999999E-11</c:v>
                </c:pt>
                <c:pt idx="61386">
                  <c:v>1.9833000000000001E-11</c:v>
                </c:pt>
                <c:pt idx="61387">
                  <c:v>1.9853000000000001E-11</c:v>
                </c:pt>
                <c:pt idx="61388">
                  <c:v>1.9871E-11</c:v>
                </c:pt>
                <c:pt idx="61389">
                  <c:v>1.9883999999999999E-11</c:v>
                </c:pt>
                <c:pt idx="61390">
                  <c:v>1.9897000000000001E-11</c:v>
                </c:pt>
                <c:pt idx="61391">
                  <c:v>1.9914000000000001E-11</c:v>
                </c:pt>
                <c:pt idx="61392">
                  <c:v>1.9935E-11</c:v>
                </c:pt>
                <c:pt idx="61393">
                  <c:v>1.9955E-11</c:v>
                </c:pt>
                <c:pt idx="61394">
                  <c:v>1.9960000000000001E-11</c:v>
                </c:pt>
                <c:pt idx="61395">
                  <c:v>1.9981999999999999E-11</c:v>
                </c:pt>
                <c:pt idx="61396">
                  <c:v>1.9999E-11</c:v>
                </c:pt>
                <c:pt idx="61397">
                  <c:v>2.0013E-11</c:v>
                </c:pt>
                <c:pt idx="61398">
                  <c:v>2.0028E-11</c:v>
                </c:pt>
                <c:pt idx="61399">
                  <c:v>2.0054E-11</c:v>
                </c:pt>
                <c:pt idx="61400">
                  <c:v>2.0066999999999998E-11</c:v>
                </c:pt>
                <c:pt idx="61401">
                  <c:v>2.0096000000000002E-11</c:v>
                </c:pt>
                <c:pt idx="61402">
                  <c:v>2.0118999999999999E-11</c:v>
                </c:pt>
                <c:pt idx="61403">
                  <c:v>2.0143000000000001E-11</c:v>
                </c:pt>
                <c:pt idx="61404">
                  <c:v>2.0158E-11</c:v>
                </c:pt>
                <c:pt idx="61405">
                  <c:v>2.0173999999999999E-11</c:v>
                </c:pt>
                <c:pt idx="61406">
                  <c:v>2.0192000000000001E-11</c:v>
                </c:pt>
                <c:pt idx="61407">
                  <c:v>2.0218000000000001E-11</c:v>
                </c:pt>
                <c:pt idx="61408">
                  <c:v>2.0230000000000001E-11</c:v>
                </c:pt>
                <c:pt idx="61409">
                  <c:v>2.0250000000000001E-11</c:v>
                </c:pt>
                <c:pt idx="61410">
                  <c:v>2.0256000000000001E-11</c:v>
                </c:pt>
                <c:pt idx="61411">
                  <c:v>2.0280999999999999E-11</c:v>
                </c:pt>
                <c:pt idx="61412">
                  <c:v>2.03E-11</c:v>
                </c:pt>
                <c:pt idx="61413">
                  <c:v>2.0332E-11</c:v>
                </c:pt>
                <c:pt idx="61414">
                  <c:v>2.0347999999999999E-11</c:v>
                </c:pt>
                <c:pt idx="61415">
                  <c:v>2.0375000000000001E-11</c:v>
                </c:pt>
                <c:pt idx="61416">
                  <c:v>2.0386000000000001E-11</c:v>
                </c:pt>
                <c:pt idx="61417">
                  <c:v>2.0415000000000001E-11</c:v>
                </c:pt>
                <c:pt idx="61418">
                  <c:v>2.0439E-11</c:v>
                </c:pt>
                <c:pt idx="61419">
                  <c:v>2.0450000000000001E-11</c:v>
                </c:pt>
                <c:pt idx="61420">
                  <c:v>2.0477999999999999E-11</c:v>
                </c:pt>
                <c:pt idx="61421">
                  <c:v>2.0515999999999999E-11</c:v>
                </c:pt>
                <c:pt idx="61422">
                  <c:v>2.0551000000000002E-11</c:v>
                </c:pt>
                <c:pt idx="61423">
                  <c:v>2.0581E-11</c:v>
                </c:pt>
                <c:pt idx="61424">
                  <c:v>2.0605E-11</c:v>
                </c:pt>
                <c:pt idx="61425">
                  <c:v>2.0628999999999999E-11</c:v>
                </c:pt>
                <c:pt idx="61426">
                  <c:v>2.0634999999999998E-11</c:v>
                </c:pt>
                <c:pt idx="61427">
                  <c:v>2.0654999999999999E-11</c:v>
                </c:pt>
                <c:pt idx="61428">
                  <c:v>2.0674999999999999E-11</c:v>
                </c:pt>
                <c:pt idx="61429">
                  <c:v>2.0691000000000001E-11</c:v>
                </c:pt>
                <c:pt idx="61430">
                  <c:v>2.0725000000000001E-11</c:v>
                </c:pt>
                <c:pt idx="61431">
                  <c:v>2.0737000000000001E-11</c:v>
                </c:pt>
                <c:pt idx="61432">
                  <c:v>2.0757000000000001E-11</c:v>
                </c:pt>
                <c:pt idx="61433">
                  <c:v>2.0793E-11</c:v>
                </c:pt>
                <c:pt idx="61434">
                  <c:v>2.0810999999999999E-11</c:v>
                </c:pt>
                <c:pt idx="61435">
                  <c:v>2.0825999999999999E-11</c:v>
                </c:pt>
                <c:pt idx="61436">
                  <c:v>2.0856000000000001E-11</c:v>
                </c:pt>
                <c:pt idx="61437">
                  <c:v>2.0867000000000001E-11</c:v>
                </c:pt>
                <c:pt idx="61438">
                  <c:v>2.0891000000000001E-11</c:v>
                </c:pt>
                <c:pt idx="61439">
                  <c:v>2.0929E-11</c:v>
                </c:pt>
                <c:pt idx="61440">
                  <c:v>2.0949999999999999E-11</c:v>
                </c:pt>
                <c:pt idx="61441">
                  <c:v>2.0992000000000001E-11</c:v>
                </c:pt>
                <c:pt idx="61442">
                  <c:v>2.1015000000000001E-11</c:v>
                </c:pt>
                <c:pt idx="61443">
                  <c:v>2.1056000000000001E-11</c:v>
                </c:pt>
                <c:pt idx="61444">
                  <c:v>2.1086E-11</c:v>
                </c:pt>
                <c:pt idx="61445">
                  <c:v>2.1109E-11</c:v>
                </c:pt>
                <c:pt idx="61446">
                  <c:v>2.1132999999999999E-11</c:v>
                </c:pt>
                <c:pt idx="61447">
                  <c:v>2.1167E-11</c:v>
                </c:pt>
                <c:pt idx="61448">
                  <c:v>2.1177000000000002E-11</c:v>
                </c:pt>
                <c:pt idx="61449">
                  <c:v>2.1204000000000001E-11</c:v>
                </c:pt>
                <c:pt idx="61450">
                  <c:v>2.1239E-11</c:v>
                </c:pt>
                <c:pt idx="61451">
                  <c:v>2.1267000000000001E-11</c:v>
                </c:pt>
                <c:pt idx="61452">
                  <c:v>2.1280999999999999E-11</c:v>
                </c:pt>
                <c:pt idx="61453">
                  <c:v>2.132E-11</c:v>
                </c:pt>
                <c:pt idx="61454">
                  <c:v>2.1343000000000001E-11</c:v>
                </c:pt>
                <c:pt idx="61455">
                  <c:v>2.1361E-11</c:v>
                </c:pt>
                <c:pt idx="61456">
                  <c:v>2.1387E-11</c:v>
                </c:pt>
                <c:pt idx="61457">
                  <c:v>2.1418000000000001E-11</c:v>
                </c:pt>
                <c:pt idx="61458">
                  <c:v>2.1435000000000001E-11</c:v>
                </c:pt>
                <c:pt idx="61459">
                  <c:v>2.1457999999999998E-11</c:v>
                </c:pt>
                <c:pt idx="61460">
                  <c:v>2.1471999999999999E-11</c:v>
                </c:pt>
                <c:pt idx="61461">
                  <c:v>2.1519000000000002E-11</c:v>
                </c:pt>
                <c:pt idx="61462">
                  <c:v>2.1545000000000002E-11</c:v>
                </c:pt>
                <c:pt idx="61463">
                  <c:v>2.1572000000000001E-11</c:v>
                </c:pt>
                <c:pt idx="61464">
                  <c:v>2.1587999999999999E-11</c:v>
                </c:pt>
                <c:pt idx="61465">
                  <c:v>2.161E-11</c:v>
                </c:pt>
                <c:pt idx="61466">
                  <c:v>2.1615000000000001E-11</c:v>
                </c:pt>
                <c:pt idx="61467">
                  <c:v>2.1659000000000001E-11</c:v>
                </c:pt>
                <c:pt idx="61468">
                  <c:v>2.1694999999999999E-11</c:v>
                </c:pt>
                <c:pt idx="61469">
                  <c:v>2.1726E-11</c:v>
                </c:pt>
                <c:pt idx="61470">
                  <c:v>2.1740000000000001E-11</c:v>
                </c:pt>
                <c:pt idx="61471">
                  <c:v>2.1781999999999999E-11</c:v>
                </c:pt>
                <c:pt idx="61472">
                  <c:v>2.1807E-11</c:v>
                </c:pt>
                <c:pt idx="61473">
                  <c:v>2.1845999999999999E-11</c:v>
                </c:pt>
                <c:pt idx="61474">
                  <c:v>2.1854E-11</c:v>
                </c:pt>
                <c:pt idx="61475">
                  <c:v>2.1906E-11</c:v>
                </c:pt>
                <c:pt idx="61476">
                  <c:v>2.1935E-11</c:v>
                </c:pt>
                <c:pt idx="61477">
                  <c:v>2.1975999999999999E-11</c:v>
                </c:pt>
                <c:pt idx="61478">
                  <c:v>2.1996999999999998E-11</c:v>
                </c:pt>
                <c:pt idx="61479">
                  <c:v>2.2015000000000001E-11</c:v>
                </c:pt>
                <c:pt idx="61480">
                  <c:v>2.2027000000000001E-11</c:v>
                </c:pt>
                <c:pt idx="61481">
                  <c:v>2.2071999999999999E-11</c:v>
                </c:pt>
                <c:pt idx="61482">
                  <c:v>2.2088999999999999E-11</c:v>
                </c:pt>
                <c:pt idx="61483">
                  <c:v>2.2122000000000001E-11</c:v>
                </c:pt>
                <c:pt idx="61484">
                  <c:v>2.2154000000000001E-11</c:v>
                </c:pt>
                <c:pt idx="61485">
                  <c:v>2.2180000000000001E-11</c:v>
                </c:pt>
                <c:pt idx="61486">
                  <c:v>2.2219E-11</c:v>
                </c:pt>
                <c:pt idx="61487">
                  <c:v>2.2242999999999999E-11</c:v>
                </c:pt>
                <c:pt idx="61488">
                  <c:v>2.2250000000000001E-11</c:v>
                </c:pt>
                <c:pt idx="61489">
                  <c:v>2.2291999999999999E-11</c:v>
                </c:pt>
                <c:pt idx="61490">
                  <c:v>2.2317999999999999E-11</c:v>
                </c:pt>
                <c:pt idx="61491">
                  <c:v>2.2354000000000001E-11</c:v>
                </c:pt>
                <c:pt idx="61492">
                  <c:v>2.2380000000000001E-11</c:v>
                </c:pt>
                <c:pt idx="61493">
                  <c:v>2.2415000000000001E-11</c:v>
                </c:pt>
                <c:pt idx="61494">
                  <c:v>2.2433E-11</c:v>
                </c:pt>
                <c:pt idx="61495">
                  <c:v>2.2479000000000001E-11</c:v>
                </c:pt>
                <c:pt idx="61496">
                  <c:v>2.25E-11</c:v>
                </c:pt>
                <c:pt idx="61497">
                  <c:v>2.2526999999999999E-11</c:v>
                </c:pt>
                <c:pt idx="61498">
                  <c:v>2.2535E-11</c:v>
                </c:pt>
                <c:pt idx="61499">
                  <c:v>2.2572999999999999E-11</c:v>
                </c:pt>
                <c:pt idx="61500">
                  <c:v>2.2600000000000001E-11</c:v>
                </c:pt>
                <c:pt idx="61501">
                  <c:v>2.2632000000000001E-11</c:v>
                </c:pt>
                <c:pt idx="61502">
                  <c:v>2.2644000000000001E-11</c:v>
                </c:pt>
                <c:pt idx="61503">
                  <c:v>2.2690000000000001E-11</c:v>
                </c:pt>
                <c:pt idx="61504">
                  <c:v>2.2708000000000001E-11</c:v>
                </c:pt>
                <c:pt idx="61505">
                  <c:v>2.2732E-11</c:v>
                </c:pt>
                <c:pt idx="61506">
                  <c:v>2.2769E-11</c:v>
                </c:pt>
                <c:pt idx="61507">
                  <c:v>2.2804E-11</c:v>
                </c:pt>
                <c:pt idx="61508">
                  <c:v>2.2816999999999999E-11</c:v>
                </c:pt>
                <c:pt idx="61509">
                  <c:v>2.2855000000000001E-11</c:v>
                </c:pt>
                <c:pt idx="61510">
                  <c:v>2.2865E-11</c:v>
                </c:pt>
                <c:pt idx="61511">
                  <c:v>2.2894E-11</c:v>
                </c:pt>
                <c:pt idx="61512">
                  <c:v>2.2919000000000001E-11</c:v>
                </c:pt>
                <c:pt idx="61513">
                  <c:v>2.2939000000000002E-11</c:v>
                </c:pt>
                <c:pt idx="61514">
                  <c:v>2.2965000000000002E-11</c:v>
                </c:pt>
                <c:pt idx="61515">
                  <c:v>2.2974000000000001E-11</c:v>
                </c:pt>
                <c:pt idx="61516">
                  <c:v>2.2978E-11</c:v>
                </c:pt>
                <c:pt idx="61517">
                  <c:v>2.3006000000000001E-11</c:v>
                </c:pt>
                <c:pt idx="61518">
                  <c:v>2.3021999999999999E-11</c:v>
                </c:pt>
                <c:pt idx="61519">
                  <c:v>2.3065E-11</c:v>
                </c:pt>
                <c:pt idx="61520">
                  <c:v>2.3084000000000001E-11</c:v>
                </c:pt>
                <c:pt idx="61521">
                  <c:v>2.3131000000000001E-11</c:v>
                </c:pt>
                <c:pt idx="61522">
                  <c:v>2.3149E-11</c:v>
                </c:pt>
                <c:pt idx="61523">
                  <c:v>2.3152E-11</c:v>
                </c:pt>
                <c:pt idx="61524">
                  <c:v>2.3175999999999999E-11</c:v>
                </c:pt>
                <c:pt idx="61525">
                  <c:v>2.3198999999999999E-11</c:v>
                </c:pt>
                <c:pt idx="61526">
                  <c:v>2.3226000000000001E-11</c:v>
                </c:pt>
                <c:pt idx="61527">
                  <c:v>2.3221999999999999E-11</c:v>
                </c:pt>
                <c:pt idx="61528">
                  <c:v>2.3242E-11</c:v>
                </c:pt>
                <c:pt idx="61529">
                  <c:v>2.3273000000000001E-11</c:v>
                </c:pt>
                <c:pt idx="61530">
                  <c:v>2.33E-11</c:v>
                </c:pt>
                <c:pt idx="61531">
                  <c:v>2.3323E-11</c:v>
                </c:pt>
                <c:pt idx="61532">
                  <c:v>2.3351000000000001E-11</c:v>
                </c:pt>
                <c:pt idx="61533">
                  <c:v>2.3378E-11</c:v>
                </c:pt>
                <c:pt idx="61534">
                  <c:v>2.3394000000000001E-11</c:v>
                </c:pt>
                <c:pt idx="61535">
                  <c:v>2.3401E-11</c:v>
                </c:pt>
                <c:pt idx="61536">
                  <c:v>2.3429000000000001E-11</c:v>
                </c:pt>
                <c:pt idx="61537">
                  <c:v>2.3449000000000002E-11</c:v>
                </c:pt>
                <c:pt idx="61538">
                  <c:v>2.3421999999999999E-11</c:v>
                </c:pt>
                <c:pt idx="61539">
                  <c:v>2.3464000000000001E-11</c:v>
                </c:pt>
                <c:pt idx="61540">
                  <c:v>2.3464000000000001E-11</c:v>
                </c:pt>
                <c:pt idx="61541">
                  <c:v>2.3478000000000002E-11</c:v>
                </c:pt>
                <c:pt idx="61542">
                  <c:v>2.3488E-11</c:v>
                </c:pt>
                <c:pt idx="61543">
                  <c:v>2.352E-11</c:v>
                </c:pt>
                <c:pt idx="61544">
                  <c:v>2.3516000000000001E-11</c:v>
                </c:pt>
                <c:pt idx="61545">
                  <c:v>2.3517E-11</c:v>
                </c:pt>
                <c:pt idx="61546">
                  <c:v>2.3531000000000001E-11</c:v>
                </c:pt>
                <c:pt idx="61547">
                  <c:v>2.3552E-11</c:v>
                </c:pt>
                <c:pt idx="61548">
                  <c:v>2.3589999999999999E-11</c:v>
                </c:pt>
                <c:pt idx="61549">
                  <c:v>2.3600000000000001E-11</c:v>
                </c:pt>
                <c:pt idx="61550">
                  <c:v>2.3598E-11</c:v>
                </c:pt>
                <c:pt idx="61551">
                  <c:v>2.3592999999999999E-11</c:v>
                </c:pt>
                <c:pt idx="61552">
                  <c:v>2.3618999999999999E-11</c:v>
                </c:pt>
                <c:pt idx="61553">
                  <c:v>2.3620000000000002E-11</c:v>
                </c:pt>
                <c:pt idx="61554">
                  <c:v>2.3606000000000001E-11</c:v>
                </c:pt>
                <c:pt idx="61555">
                  <c:v>2.3612000000000001E-11</c:v>
                </c:pt>
                <c:pt idx="61556">
                  <c:v>2.3621999999999999E-11</c:v>
                </c:pt>
                <c:pt idx="61557">
                  <c:v>2.3639E-11</c:v>
                </c:pt>
                <c:pt idx="61558">
                  <c:v>2.3633E-11</c:v>
                </c:pt>
                <c:pt idx="61559">
                  <c:v>2.3633999999999999E-11</c:v>
                </c:pt>
                <c:pt idx="61560">
                  <c:v>2.3642E-11</c:v>
                </c:pt>
                <c:pt idx="61561">
                  <c:v>2.3659999999999999E-11</c:v>
                </c:pt>
                <c:pt idx="61562">
                  <c:v>2.3649000000000002E-11</c:v>
                </c:pt>
                <c:pt idx="61563">
                  <c:v>2.3673000000000001E-11</c:v>
                </c:pt>
                <c:pt idx="61564">
                  <c:v>2.3691999999999999E-11</c:v>
                </c:pt>
                <c:pt idx="61565">
                  <c:v>2.3679999999999999E-11</c:v>
                </c:pt>
                <c:pt idx="61566">
                  <c:v>2.3702999999999999E-11</c:v>
                </c:pt>
                <c:pt idx="61567">
                  <c:v>2.3688999999999999E-11</c:v>
                </c:pt>
                <c:pt idx="61568">
                  <c:v>2.3711999999999999E-11</c:v>
                </c:pt>
                <c:pt idx="61569">
                  <c:v>2.3693000000000001E-11</c:v>
                </c:pt>
                <c:pt idx="61570">
                  <c:v>2.3694999999999999E-11</c:v>
                </c:pt>
                <c:pt idx="61571">
                  <c:v>2.3710000000000001E-11</c:v>
                </c:pt>
                <c:pt idx="61572">
                  <c:v>2.3697E-11</c:v>
                </c:pt>
                <c:pt idx="61573">
                  <c:v>2.3708E-11</c:v>
                </c:pt>
                <c:pt idx="61574">
                  <c:v>2.3713000000000001E-11</c:v>
                </c:pt>
                <c:pt idx="61575">
                  <c:v>2.3691999999999999E-11</c:v>
                </c:pt>
                <c:pt idx="61576">
                  <c:v>2.3682999999999999E-11</c:v>
                </c:pt>
                <c:pt idx="61577">
                  <c:v>2.3671999999999998E-11</c:v>
                </c:pt>
                <c:pt idx="61578">
                  <c:v>2.3676999999999999E-11</c:v>
                </c:pt>
                <c:pt idx="61579">
                  <c:v>2.3662E-11</c:v>
                </c:pt>
                <c:pt idx="61580">
                  <c:v>2.3668999999999999E-11</c:v>
                </c:pt>
                <c:pt idx="61581">
                  <c:v>2.3649000000000002E-11</c:v>
                </c:pt>
                <c:pt idx="61582">
                  <c:v>2.3624999999999999E-11</c:v>
                </c:pt>
                <c:pt idx="61583">
                  <c:v>2.3639999999999999E-11</c:v>
                </c:pt>
                <c:pt idx="61584">
                  <c:v>2.3618999999999999E-11</c:v>
                </c:pt>
                <c:pt idx="61585">
                  <c:v>2.3607E-11</c:v>
                </c:pt>
                <c:pt idx="61586">
                  <c:v>2.3604E-11</c:v>
                </c:pt>
                <c:pt idx="61587">
                  <c:v>2.3613E-11</c:v>
                </c:pt>
                <c:pt idx="61588">
                  <c:v>2.3595999999999999E-11</c:v>
                </c:pt>
                <c:pt idx="61589">
                  <c:v>2.3581999999999999E-11</c:v>
                </c:pt>
                <c:pt idx="61590">
                  <c:v>2.3586000000000001E-11</c:v>
                </c:pt>
                <c:pt idx="61591">
                  <c:v>2.3589000000000001E-11</c:v>
                </c:pt>
                <c:pt idx="61592">
                  <c:v>2.3580000000000001E-11</c:v>
                </c:pt>
                <c:pt idx="61593">
                  <c:v>2.3581E-11</c:v>
                </c:pt>
                <c:pt idx="61594">
                  <c:v>2.3557000000000001E-11</c:v>
                </c:pt>
                <c:pt idx="61595">
                  <c:v>2.3558E-11</c:v>
                </c:pt>
                <c:pt idx="61596">
                  <c:v>2.3516000000000001E-11</c:v>
                </c:pt>
                <c:pt idx="61597">
                  <c:v>2.3517999999999999E-11</c:v>
                </c:pt>
                <c:pt idx="61598">
                  <c:v>2.3511999999999999E-11</c:v>
                </c:pt>
                <c:pt idx="61599">
                  <c:v>2.3508E-11</c:v>
                </c:pt>
                <c:pt idx="61600">
                  <c:v>2.3462E-11</c:v>
                </c:pt>
                <c:pt idx="61601">
                  <c:v>2.3459E-11</c:v>
                </c:pt>
                <c:pt idx="61602">
                  <c:v>2.3453999999999999E-11</c:v>
                </c:pt>
                <c:pt idx="61603">
                  <c:v>2.3430999999999999E-11</c:v>
                </c:pt>
                <c:pt idx="61604">
                  <c:v>2.3412000000000001E-11</c:v>
                </c:pt>
                <c:pt idx="61605">
                  <c:v>2.3404E-11</c:v>
                </c:pt>
                <c:pt idx="61606">
                  <c:v>2.3400000000000001E-11</c:v>
                </c:pt>
                <c:pt idx="61607">
                  <c:v>2.3398E-11</c:v>
                </c:pt>
                <c:pt idx="61608">
                  <c:v>2.3369E-11</c:v>
                </c:pt>
                <c:pt idx="61609">
                  <c:v>2.3348000000000001E-11</c:v>
                </c:pt>
                <c:pt idx="61610">
                  <c:v>2.3349E-11</c:v>
                </c:pt>
                <c:pt idx="61611">
                  <c:v>2.3325000000000001E-11</c:v>
                </c:pt>
                <c:pt idx="61612">
                  <c:v>2.3329999999999999E-11</c:v>
                </c:pt>
                <c:pt idx="61613">
                  <c:v>2.3317999999999999E-11</c:v>
                </c:pt>
                <c:pt idx="61614">
                  <c:v>2.3297E-11</c:v>
                </c:pt>
                <c:pt idx="61615">
                  <c:v>2.3274999999999998E-11</c:v>
                </c:pt>
                <c:pt idx="61616">
                  <c:v>2.3258000000000001E-11</c:v>
                </c:pt>
                <c:pt idx="61617">
                  <c:v>2.3233E-11</c:v>
                </c:pt>
                <c:pt idx="61618">
                  <c:v>2.3224999999999999E-11</c:v>
                </c:pt>
                <c:pt idx="61619">
                  <c:v>2.3206000000000001E-11</c:v>
                </c:pt>
                <c:pt idx="61620">
                  <c:v>2.3166E-11</c:v>
                </c:pt>
                <c:pt idx="61621">
                  <c:v>2.3151000000000001E-11</c:v>
                </c:pt>
                <c:pt idx="61622">
                  <c:v>2.3126E-11</c:v>
                </c:pt>
                <c:pt idx="61623">
                  <c:v>2.312E-11</c:v>
                </c:pt>
                <c:pt idx="61624">
                  <c:v>2.3094E-11</c:v>
                </c:pt>
                <c:pt idx="61625">
                  <c:v>2.3067000000000001E-11</c:v>
                </c:pt>
                <c:pt idx="61626">
                  <c:v>2.3056999999999999E-11</c:v>
                </c:pt>
                <c:pt idx="61627">
                  <c:v>2.3056999999999999E-11</c:v>
                </c:pt>
                <c:pt idx="61628">
                  <c:v>2.3045999999999999E-11</c:v>
                </c:pt>
                <c:pt idx="61629">
                  <c:v>2.3013999999999999E-11</c:v>
                </c:pt>
                <c:pt idx="61630">
                  <c:v>2.2981E-11</c:v>
                </c:pt>
                <c:pt idx="61631">
                  <c:v>2.2951000000000001E-11</c:v>
                </c:pt>
                <c:pt idx="61632">
                  <c:v>2.2929E-11</c:v>
                </c:pt>
                <c:pt idx="61633">
                  <c:v>2.2910000000000002E-11</c:v>
                </c:pt>
                <c:pt idx="61634">
                  <c:v>2.2897E-11</c:v>
                </c:pt>
                <c:pt idx="61635">
                  <c:v>2.2876000000000001E-11</c:v>
                </c:pt>
                <c:pt idx="61636">
                  <c:v>2.2845999999999999E-11</c:v>
                </c:pt>
                <c:pt idx="61637">
                  <c:v>2.2827999999999999E-11</c:v>
                </c:pt>
                <c:pt idx="61638">
                  <c:v>2.2818000000000001E-11</c:v>
                </c:pt>
                <c:pt idx="61639">
                  <c:v>2.2806000000000001E-11</c:v>
                </c:pt>
                <c:pt idx="61640">
                  <c:v>2.2777000000000001E-11</c:v>
                </c:pt>
                <c:pt idx="61641">
                  <c:v>2.2764999999999998E-11</c:v>
                </c:pt>
                <c:pt idx="61642">
                  <c:v>2.2732999999999999E-11</c:v>
                </c:pt>
                <c:pt idx="61643">
                  <c:v>2.2710000000000002E-11</c:v>
                </c:pt>
                <c:pt idx="61644">
                  <c:v>2.2684000000000001E-11</c:v>
                </c:pt>
                <c:pt idx="61645">
                  <c:v>2.2674E-11</c:v>
                </c:pt>
                <c:pt idx="61646">
                  <c:v>2.2645E-11</c:v>
                </c:pt>
                <c:pt idx="61647">
                  <c:v>2.2636999999999999E-11</c:v>
                </c:pt>
                <c:pt idx="61648">
                  <c:v>2.2598E-11</c:v>
                </c:pt>
                <c:pt idx="61649">
                  <c:v>2.2603000000000001E-11</c:v>
                </c:pt>
                <c:pt idx="61650">
                  <c:v>2.2574000000000001E-11</c:v>
                </c:pt>
                <c:pt idx="61651">
                  <c:v>2.2543999999999999E-11</c:v>
                </c:pt>
                <c:pt idx="61652">
                  <c:v>2.2534000000000001E-11</c:v>
                </c:pt>
                <c:pt idx="61653">
                  <c:v>2.2520999999999999E-11</c:v>
                </c:pt>
                <c:pt idx="61654">
                  <c:v>2.2477999999999999E-11</c:v>
                </c:pt>
                <c:pt idx="61655">
                  <c:v>2.2453999999999999E-11</c:v>
                </c:pt>
                <c:pt idx="61656">
                  <c:v>2.2433E-11</c:v>
                </c:pt>
                <c:pt idx="61657">
                  <c:v>2.2393999999999998E-11</c:v>
                </c:pt>
                <c:pt idx="61658">
                  <c:v>2.2354000000000001E-11</c:v>
                </c:pt>
                <c:pt idx="61659">
                  <c:v>2.2325000000000001E-11</c:v>
                </c:pt>
                <c:pt idx="61660">
                  <c:v>2.2305000000000001E-11</c:v>
                </c:pt>
                <c:pt idx="61661">
                  <c:v>2.2280999999999998E-11</c:v>
                </c:pt>
                <c:pt idx="61662">
                  <c:v>2.2259999999999999E-11</c:v>
                </c:pt>
                <c:pt idx="61663">
                  <c:v>2.2245E-11</c:v>
                </c:pt>
                <c:pt idx="61664">
                  <c:v>2.2213E-11</c:v>
                </c:pt>
                <c:pt idx="61665">
                  <c:v>2.2177000000000001E-11</c:v>
                </c:pt>
                <c:pt idx="61666">
                  <c:v>2.2146999999999999E-11</c:v>
                </c:pt>
                <c:pt idx="61667">
                  <c:v>2.2117E-11</c:v>
                </c:pt>
                <c:pt idx="61668">
                  <c:v>2.2109999999999998E-11</c:v>
                </c:pt>
                <c:pt idx="61669">
                  <c:v>2.2083E-11</c:v>
                </c:pt>
                <c:pt idx="61670">
                  <c:v>2.2039E-11</c:v>
                </c:pt>
                <c:pt idx="61671">
                  <c:v>2.2013999999999999E-11</c:v>
                </c:pt>
                <c:pt idx="61672">
                  <c:v>2.1993E-11</c:v>
                </c:pt>
                <c:pt idx="61673">
                  <c:v>2.1967E-11</c:v>
                </c:pt>
                <c:pt idx="61674">
                  <c:v>2.1932999999999999E-11</c:v>
                </c:pt>
                <c:pt idx="61675">
                  <c:v>2.1909E-11</c:v>
                </c:pt>
                <c:pt idx="61676">
                  <c:v>2.1880999999999999E-11</c:v>
                </c:pt>
                <c:pt idx="61677">
                  <c:v>2.1853000000000001E-11</c:v>
                </c:pt>
                <c:pt idx="61678">
                  <c:v>2.1819E-11</c:v>
                </c:pt>
                <c:pt idx="61679">
                  <c:v>2.1801000000000001E-11</c:v>
                </c:pt>
                <c:pt idx="61680">
                  <c:v>2.1766000000000001E-11</c:v>
                </c:pt>
                <c:pt idx="61681">
                  <c:v>2.1719000000000001E-11</c:v>
                </c:pt>
                <c:pt idx="61682">
                  <c:v>2.1691999999999999E-11</c:v>
                </c:pt>
                <c:pt idx="61683">
                  <c:v>2.1670000000000001E-11</c:v>
                </c:pt>
                <c:pt idx="61684">
                  <c:v>2.1639999999999999E-11</c:v>
                </c:pt>
                <c:pt idx="61685">
                  <c:v>2.1607999999999999E-11</c:v>
                </c:pt>
                <c:pt idx="61686">
                  <c:v>2.1560000000000001E-11</c:v>
                </c:pt>
                <c:pt idx="61687">
                  <c:v>2.1538999999999999E-11</c:v>
                </c:pt>
                <c:pt idx="61688">
                  <c:v>2.1509E-11</c:v>
                </c:pt>
                <c:pt idx="61689">
                  <c:v>2.1479000000000001E-11</c:v>
                </c:pt>
                <c:pt idx="61690">
                  <c:v>2.1441000000000001E-11</c:v>
                </c:pt>
                <c:pt idx="61691">
                  <c:v>2.1433E-11</c:v>
                </c:pt>
                <c:pt idx="61692">
                  <c:v>2.1384999999999999E-11</c:v>
                </c:pt>
                <c:pt idx="61693">
                  <c:v>2.1370999999999999E-11</c:v>
                </c:pt>
                <c:pt idx="61694">
                  <c:v>2.1334000000000001E-11</c:v>
                </c:pt>
                <c:pt idx="61695">
                  <c:v>2.1305000000000001E-11</c:v>
                </c:pt>
                <c:pt idx="61696">
                  <c:v>2.1268E-11</c:v>
                </c:pt>
                <c:pt idx="61697">
                  <c:v>2.1239999999999999E-11</c:v>
                </c:pt>
                <c:pt idx="61698">
                  <c:v>2.1202999999999998E-11</c:v>
                </c:pt>
                <c:pt idx="61699">
                  <c:v>2.1183000000000001E-11</c:v>
                </c:pt>
                <c:pt idx="61700">
                  <c:v>2.1149999999999999E-11</c:v>
                </c:pt>
                <c:pt idx="61701">
                  <c:v>2.1111000000000001E-11</c:v>
                </c:pt>
                <c:pt idx="61702">
                  <c:v>2.1077999999999999E-11</c:v>
                </c:pt>
                <c:pt idx="61703">
                  <c:v>2.1057999999999999E-11</c:v>
                </c:pt>
                <c:pt idx="61704">
                  <c:v>2.1035000000000002E-11</c:v>
                </c:pt>
                <c:pt idx="61705">
                  <c:v>2.1006000000000002E-11</c:v>
                </c:pt>
                <c:pt idx="61706">
                  <c:v>2.0966000000000001E-11</c:v>
                </c:pt>
                <c:pt idx="61707">
                  <c:v>2.0943000000000001E-11</c:v>
                </c:pt>
                <c:pt idx="61708">
                  <c:v>2.0906999999999999E-11</c:v>
                </c:pt>
                <c:pt idx="61709">
                  <c:v>2.088E-11</c:v>
                </c:pt>
                <c:pt idx="61710">
                  <c:v>2.0871999999999999E-11</c:v>
                </c:pt>
                <c:pt idx="61711">
                  <c:v>2.0842999999999999E-11</c:v>
                </c:pt>
                <c:pt idx="61712">
                  <c:v>2.0831E-11</c:v>
                </c:pt>
                <c:pt idx="61713">
                  <c:v>2.0801000000000001E-11</c:v>
                </c:pt>
                <c:pt idx="61714">
                  <c:v>2.0755999999999999E-11</c:v>
                </c:pt>
                <c:pt idx="61715">
                  <c:v>2.0738999999999999E-11</c:v>
                </c:pt>
                <c:pt idx="61716">
                  <c:v>2.0729999999999999E-11</c:v>
                </c:pt>
                <c:pt idx="61717">
                  <c:v>2.0709E-11</c:v>
                </c:pt>
                <c:pt idx="61718">
                  <c:v>2.0696000000000001E-11</c:v>
                </c:pt>
                <c:pt idx="61719">
                  <c:v>2.0662000000000001E-11</c:v>
                </c:pt>
                <c:pt idx="61720">
                  <c:v>2.0648999999999999E-11</c:v>
                </c:pt>
                <c:pt idx="61721">
                  <c:v>2.0651999999999999E-11</c:v>
                </c:pt>
                <c:pt idx="61722">
                  <c:v>2.0586000000000001E-11</c:v>
                </c:pt>
                <c:pt idx="61723">
                  <c:v>2.0572000000000001E-11</c:v>
                </c:pt>
                <c:pt idx="61724">
                  <c:v>2.0561999999999999E-11</c:v>
                </c:pt>
                <c:pt idx="61725">
                  <c:v>2.0540000000000001E-11</c:v>
                </c:pt>
                <c:pt idx="61726">
                  <c:v>2.0514000000000001E-11</c:v>
                </c:pt>
                <c:pt idx="61727">
                  <c:v>2.0512999999999999E-11</c:v>
                </c:pt>
                <c:pt idx="61728">
                  <c:v>2.0503E-11</c:v>
                </c:pt>
                <c:pt idx="61729">
                  <c:v>2.0480999999999999E-11</c:v>
                </c:pt>
                <c:pt idx="61730">
                  <c:v>2.0457999999999999E-11</c:v>
                </c:pt>
                <c:pt idx="61731">
                  <c:v>2.0442999999999999E-11</c:v>
                </c:pt>
                <c:pt idx="61732">
                  <c:v>2.0436000000000001E-11</c:v>
                </c:pt>
                <c:pt idx="61733">
                  <c:v>2.0421000000000001E-11</c:v>
                </c:pt>
                <c:pt idx="61734">
                  <c:v>2.0404000000000001E-11</c:v>
                </c:pt>
                <c:pt idx="61735">
                  <c:v>2.0396E-11</c:v>
                </c:pt>
                <c:pt idx="61736">
                  <c:v>2.0381999999999999E-11</c:v>
                </c:pt>
                <c:pt idx="61737">
                  <c:v>2.0378999999999999E-11</c:v>
                </c:pt>
                <c:pt idx="61738">
                  <c:v>2.037E-11</c:v>
                </c:pt>
                <c:pt idx="61739">
                  <c:v>2.0363000000000001E-11</c:v>
                </c:pt>
                <c:pt idx="61740">
                  <c:v>2.035E-11</c:v>
                </c:pt>
                <c:pt idx="61741">
                  <c:v>2.0358999999999999E-11</c:v>
                </c:pt>
                <c:pt idx="61742">
                  <c:v>2.0349000000000001E-11</c:v>
                </c:pt>
                <c:pt idx="61743">
                  <c:v>2.0334000000000001E-11</c:v>
                </c:pt>
                <c:pt idx="61744">
                  <c:v>2.0329E-11</c:v>
                </c:pt>
                <c:pt idx="61745">
                  <c:v>2.0344E-11</c:v>
                </c:pt>
                <c:pt idx="61746">
                  <c:v>2.0325000000000002E-11</c:v>
                </c:pt>
                <c:pt idx="61747">
                  <c:v>2.0309999999999999E-11</c:v>
                </c:pt>
                <c:pt idx="61748">
                  <c:v>2.0299000000000001E-11</c:v>
                </c:pt>
                <c:pt idx="61749">
                  <c:v>2.0326E-11</c:v>
                </c:pt>
                <c:pt idx="61750">
                  <c:v>2.0312E-11</c:v>
                </c:pt>
                <c:pt idx="61751">
                  <c:v>2.0308000000000001E-11</c:v>
                </c:pt>
                <c:pt idx="61752">
                  <c:v>2.0297999999999999E-11</c:v>
                </c:pt>
                <c:pt idx="61753">
                  <c:v>2.03E-11</c:v>
                </c:pt>
                <c:pt idx="61754">
                  <c:v>2.0289E-11</c:v>
                </c:pt>
                <c:pt idx="61755">
                  <c:v>2.0288000000000001E-11</c:v>
                </c:pt>
                <c:pt idx="61756">
                  <c:v>2.0283E-11</c:v>
                </c:pt>
                <c:pt idx="61757">
                  <c:v>2.0297E-11</c:v>
                </c:pt>
                <c:pt idx="61758">
                  <c:v>2.0296000000000002E-11</c:v>
                </c:pt>
                <c:pt idx="61759">
                  <c:v>2.0268999999999999E-11</c:v>
                </c:pt>
                <c:pt idx="61760">
                  <c:v>2.0286999999999999E-11</c:v>
                </c:pt>
                <c:pt idx="61761">
                  <c:v>2.0294999999999999E-11</c:v>
                </c:pt>
                <c:pt idx="61762">
                  <c:v>2.0297E-11</c:v>
                </c:pt>
                <c:pt idx="61763">
                  <c:v>2.0279000000000001E-11</c:v>
                </c:pt>
                <c:pt idx="61764">
                  <c:v>2.0265999999999999E-11</c:v>
                </c:pt>
                <c:pt idx="61765">
                  <c:v>2.0288000000000001E-11</c:v>
                </c:pt>
                <c:pt idx="61766">
                  <c:v>2.0297E-11</c:v>
                </c:pt>
                <c:pt idx="61767">
                  <c:v>2.0277999999999999E-11</c:v>
                </c:pt>
                <c:pt idx="61768">
                  <c:v>2.0265000000000001E-11</c:v>
                </c:pt>
                <c:pt idx="61769">
                  <c:v>2.0268999999999999E-11</c:v>
                </c:pt>
                <c:pt idx="61770">
                  <c:v>2.0276000000000001E-11</c:v>
                </c:pt>
                <c:pt idx="61771">
                  <c:v>2.0274E-11</c:v>
                </c:pt>
                <c:pt idx="61772">
                  <c:v>2.0271999999999999E-11</c:v>
                </c:pt>
                <c:pt idx="61773">
                  <c:v>2.0274999999999999E-11</c:v>
                </c:pt>
                <c:pt idx="61774">
                  <c:v>2.0282000000000001E-11</c:v>
                </c:pt>
                <c:pt idx="61775">
                  <c:v>2.0283E-11</c:v>
                </c:pt>
                <c:pt idx="61776">
                  <c:v>2.0291000000000001E-11</c:v>
                </c:pt>
                <c:pt idx="61777">
                  <c:v>2.0306E-11</c:v>
                </c:pt>
                <c:pt idx="61778">
                  <c:v>2.0309E-11</c:v>
                </c:pt>
                <c:pt idx="61779">
                  <c:v>2.0317000000000001E-11</c:v>
                </c:pt>
                <c:pt idx="61780">
                  <c:v>2.0318999999999999E-11</c:v>
                </c:pt>
                <c:pt idx="61781">
                  <c:v>2.0343000000000001E-11</c:v>
                </c:pt>
                <c:pt idx="61782">
                  <c:v>2.0346000000000001E-11</c:v>
                </c:pt>
                <c:pt idx="61783">
                  <c:v>2.0347999999999999E-11</c:v>
                </c:pt>
                <c:pt idx="61784">
                  <c:v>2.0378000000000001E-11</c:v>
                </c:pt>
                <c:pt idx="61785">
                  <c:v>2.0387999999999999E-11</c:v>
                </c:pt>
                <c:pt idx="61786">
                  <c:v>2.0381E-11</c:v>
                </c:pt>
                <c:pt idx="61787">
                  <c:v>2.0390999999999999E-11</c:v>
                </c:pt>
                <c:pt idx="61788">
                  <c:v>2.0412000000000001E-11</c:v>
                </c:pt>
                <c:pt idx="61789">
                  <c:v>2.0428999999999999E-11</c:v>
                </c:pt>
                <c:pt idx="61790">
                  <c:v>2.0425999999999999E-11</c:v>
                </c:pt>
                <c:pt idx="61791">
                  <c:v>2.0434999999999998E-11</c:v>
                </c:pt>
                <c:pt idx="61792">
                  <c:v>2.0456000000000001E-11</c:v>
                </c:pt>
                <c:pt idx="61793">
                  <c:v>2.0465999999999999E-11</c:v>
                </c:pt>
                <c:pt idx="61794">
                  <c:v>2.0483999999999999E-11</c:v>
                </c:pt>
                <c:pt idx="61795">
                  <c:v>2.0499000000000001E-11</c:v>
                </c:pt>
                <c:pt idx="61796">
                  <c:v>2.0522000000000002E-11</c:v>
                </c:pt>
                <c:pt idx="61797">
                  <c:v>2.0541E-11</c:v>
                </c:pt>
                <c:pt idx="61798">
                  <c:v>2.0547999999999998E-11</c:v>
                </c:pt>
                <c:pt idx="61799">
                  <c:v>2.0543000000000001E-11</c:v>
                </c:pt>
                <c:pt idx="61800">
                  <c:v>2.0555E-11</c:v>
                </c:pt>
                <c:pt idx="61801">
                  <c:v>2.0578999999999999E-11</c:v>
                </c:pt>
                <c:pt idx="61802">
                  <c:v>2.0593999999999999E-11</c:v>
                </c:pt>
                <c:pt idx="61803">
                  <c:v>2.0621000000000001E-11</c:v>
                </c:pt>
                <c:pt idx="61804">
                  <c:v>2.0622999999999999E-11</c:v>
                </c:pt>
                <c:pt idx="61805">
                  <c:v>2.0642E-11</c:v>
                </c:pt>
                <c:pt idx="61806">
                  <c:v>2.0650000000000001E-11</c:v>
                </c:pt>
                <c:pt idx="61807">
                  <c:v>2.0665999999999999E-11</c:v>
                </c:pt>
                <c:pt idx="61808">
                  <c:v>2.0673000000000001E-11</c:v>
                </c:pt>
                <c:pt idx="61809">
                  <c:v>2.0688000000000001E-11</c:v>
                </c:pt>
                <c:pt idx="61810">
                  <c:v>2.0699000000000001E-11</c:v>
                </c:pt>
                <c:pt idx="61811">
                  <c:v>2.0728000000000001E-11</c:v>
                </c:pt>
                <c:pt idx="61812">
                  <c:v>2.0731000000000001E-11</c:v>
                </c:pt>
                <c:pt idx="61813">
                  <c:v>2.0749000000000001E-11</c:v>
                </c:pt>
                <c:pt idx="61814">
                  <c:v>2.0758E-11</c:v>
                </c:pt>
                <c:pt idx="61815">
                  <c:v>2.0801000000000001E-11</c:v>
                </c:pt>
                <c:pt idx="61816">
                  <c:v>2.0806000000000002E-11</c:v>
                </c:pt>
                <c:pt idx="61817">
                  <c:v>2.0827000000000001E-11</c:v>
                </c:pt>
                <c:pt idx="61818">
                  <c:v>2.0825999999999999E-11</c:v>
                </c:pt>
                <c:pt idx="61819">
                  <c:v>2.0860999999999998E-11</c:v>
                </c:pt>
                <c:pt idx="61820">
                  <c:v>2.0891999999999999E-11</c:v>
                </c:pt>
                <c:pt idx="61821">
                  <c:v>2.0917000000000001E-11</c:v>
                </c:pt>
                <c:pt idx="61822">
                  <c:v>2.0937000000000001E-11</c:v>
                </c:pt>
                <c:pt idx="61823">
                  <c:v>2.0960000000000001E-11</c:v>
                </c:pt>
                <c:pt idx="61824">
                  <c:v>2.0952999999999999E-11</c:v>
                </c:pt>
                <c:pt idx="61825">
                  <c:v>2.0967999999999999E-11</c:v>
                </c:pt>
                <c:pt idx="61826">
                  <c:v>2.1002E-11</c:v>
                </c:pt>
                <c:pt idx="61827">
                  <c:v>2.1012000000000001E-11</c:v>
                </c:pt>
                <c:pt idx="61828">
                  <c:v>2.1047000000000001E-11</c:v>
                </c:pt>
                <c:pt idx="61829">
                  <c:v>2.1056000000000001E-11</c:v>
                </c:pt>
                <c:pt idx="61830">
                  <c:v>2.1067000000000001E-11</c:v>
                </c:pt>
                <c:pt idx="61831">
                  <c:v>2.1083999999999999E-11</c:v>
                </c:pt>
                <c:pt idx="61832">
                  <c:v>2.1140000000000001E-11</c:v>
                </c:pt>
                <c:pt idx="61833">
                  <c:v>2.1144E-11</c:v>
                </c:pt>
                <c:pt idx="61834">
                  <c:v>2.1143000000000001E-11</c:v>
                </c:pt>
                <c:pt idx="61835">
                  <c:v>2.1186000000000001E-11</c:v>
                </c:pt>
                <c:pt idx="61836">
                  <c:v>2.1218000000000001E-11</c:v>
                </c:pt>
                <c:pt idx="61837">
                  <c:v>2.1231E-11</c:v>
                </c:pt>
                <c:pt idx="61838">
                  <c:v>2.1233999999999999E-11</c:v>
                </c:pt>
                <c:pt idx="61839">
                  <c:v>2.1277999999999999E-11</c:v>
                </c:pt>
                <c:pt idx="61840">
                  <c:v>2.1306999999999999E-11</c:v>
                </c:pt>
                <c:pt idx="61841">
                  <c:v>2.1326E-11</c:v>
                </c:pt>
                <c:pt idx="61842">
                  <c:v>2.1348000000000002E-11</c:v>
                </c:pt>
                <c:pt idx="61843">
                  <c:v>2.1390999999999999E-11</c:v>
                </c:pt>
                <c:pt idx="61844">
                  <c:v>2.1409000000000001E-11</c:v>
                </c:pt>
                <c:pt idx="61845">
                  <c:v>2.1399E-11</c:v>
                </c:pt>
                <c:pt idx="61846">
                  <c:v>2.1448999999999999E-11</c:v>
                </c:pt>
                <c:pt idx="61847">
                  <c:v>2.1477E-11</c:v>
                </c:pt>
                <c:pt idx="61848">
                  <c:v>2.1477999999999999E-11</c:v>
                </c:pt>
                <c:pt idx="61849">
                  <c:v>2.1494E-11</c:v>
                </c:pt>
                <c:pt idx="61850">
                  <c:v>2.1520999999999999E-11</c:v>
                </c:pt>
                <c:pt idx="61851">
                  <c:v>2.1554000000000001E-11</c:v>
                </c:pt>
                <c:pt idx="61852">
                  <c:v>2.1581E-11</c:v>
                </c:pt>
                <c:pt idx="61853">
                  <c:v>2.1601999999999999E-11</c:v>
                </c:pt>
                <c:pt idx="61854">
                  <c:v>2.1625E-11</c:v>
                </c:pt>
                <c:pt idx="61855">
                  <c:v>2.1648E-11</c:v>
                </c:pt>
                <c:pt idx="61856">
                  <c:v>2.1696000000000001E-11</c:v>
                </c:pt>
                <c:pt idx="61857">
                  <c:v>2.1717E-11</c:v>
                </c:pt>
                <c:pt idx="61858">
                  <c:v>2.1729E-11</c:v>
                </c:pt>
                <c:pt idx="61859">
                  <c:v>2.1755999999999999E-11</c:v>
                </c:pt>
                <c:pt idx="61860">
                  <c:v>2.1809000000000001E-11</c:v>
                </c:pt>
                <c:pt idx="61861">
                  <c:v>2.183E-11</c:v>
                </c:pt>
                <c:pt idx="61862">
                  <c:v>2.1839999999999999E-11</c:v>
                </c:pt>
                <c:pt idx="61863">
                  <c:v>2.1885999999999999E-11</c:v>
                </c:pt>
                <c:pt idx="61864">
                  <c:v>2.1899000000000001E-11</c:v>
                </c:pt>
                <c:pt idx="61865">
                  <c:v>2.1923999999999999E-11</c:v>
                </c:pt>
                <c:pt idx="61866">
                  <c:v>2.1955999999999999E-11</c:v>
                </c:pt>
                <c:pt idx="61867">
                  <c:v>2.1983000000000001E-11</c:v>
                </c:pt>
                <c:pt idx="61868">
                  <c:v>2.2000000000000002E-11</c:v>
                </c:pt>
                <c:pt idx="61869">
                  <c:v>2.2041000000000001E-11</c:v>
                </c:pt>
                <c:pt idx="61870">
                  <c:v>2.208E-11</c:v>
                </c:pt>
                <c:pt idx="61871">
                  <c:v>2.2099000000000001E-11</c:v>
                </c:pt>
                <c:pt idx="61872">
                  <c:v>2.2123999999999999E-11</c:v>
                </c:pt>
                <c:pt idx="61873">
                  <c:v>2.2114E-11</c:v>
                </c:pt>
                <c:pt idx="61874">
                  <c:v>2.2152E-11</c:v>
                </c:pt>
                <c:pt idx="61875">
                  <c:v>2.2187E-11</c:v>
                </c:pt>
                <c:pt idx="61876">
                  <c:v>2.221E-11</c:v>
                </c:pt>
                <c:pt idx="61877">
                  <c:v>2.2250000000000001E-11</c:v>
                </c:pt>
                <c:pt idx="61878">
                  <c:v>2.2271999999999999E-11</c:v>
                </c:pt>
                <c:pt idx="61879">
                  <c:v>2.2290000000000001E-11</c:v>
                </c:pt>
                <c:pt idx="61880">
                  <c:v>2.2323999999999999E-11</c:v>
                </c:pt>
                <c:pt idx="61881">
                  <c:v>2.2378E-11</c:v>
                </c:pt>
                <c:pt idx="61882">
                  <c:v>2.2397000000000002E-11</c:v>
                </c:pt>
                <c:pt idx="61883">
                  <c:v>2.2413E-11</c:v>
                </c:pt>
                <c:pt idx="61884">
                  <c:v>2.2462E-11</c:v>
                </c:pt>
                <c:pt idx="61885">
                  <c:v>2.2467000000000001E-11</c:v>
                </c:pt>
                <c:pt idx="61886">
                  <c:v>2.2485999999999999E-11</c:v>
                </c:pt>
                <c:pt idx="61887">
                  <c:v>2.2549999999999999E-11</c:v>
                </c:pt>
                <c:pt idx="61888">
                  <c:v>2.2558E-11</c:v>
                </c:pt>
                <c:pt idx="61889">
                  <c:v>2.2601E-11</c:v>
                </c:pt>
                <c:pt idx="61890">
                  <c:v>2.2621000000000001E-11</c:v>
                </c:pt>
                <c:pt idx="61891">
                  <c:v>2.2650000000000001E-11</c:v>
                </c:pt>
                <c:pt idx="61892">
                  <c:v>2.2671E-11</c:v>
                </c:pt>
                <c:pt idx="61893">
                  <c:v>2.2703999999999999E-11</c:v>
                </c:pt>
                <c:pt idx="61894">
                  <c:v>2.2735999999999998E-11</c:v>
                </c:pt>
                <c:pt idx="61895">
                  <c:v>2.2749999999999999E-11</c:v>
                </c:pt>
                <c:pt idx="61896">
                  <c:v>2.2766000000000001E-11</c:v>
                </c:pt>
                <c:pt idx="61897">
                  <c:v>2.2829000000000001E-11</c:v>
                </c:pt>
                <c:pt idx="61898">
                  <c:v>2.2827999999999999E-11</c:v>
                </c:pt>
                <c:pt idx="61899">
                  <c:v>2.2891999999999999E-11</c:v>
                </c:pt>
                <c:pt idx="61900">
                  <c:v>2.2928000000000001E-11</c:v>
                </c:pt>
                <c:pt idx="61901">
                  <c:v>2.2926999999999999E-11</c:v>
                </c:pt>
                <c:pt idx="61902">
                  <c:v>2.2955999999999999E-11</c:v>
                </c:pt>
                <c:pt idx="61903">
                  <c:v>2.3013999999999999E-11</c:v>
                </c:pt>
                <c:pt idx="61904">
                  <c:v>2.3039E-11</c:v>
                </c:pt>
                <c:pt idx="61905">
                  <c:v>2.3036999999999999E-11</c:v>
                </c:pt>
                <c:pt idx="61906">
                  <c:v>2.3068999999999999E-11</c:v>
                </c:pt>
                <c:pt idx="61907">
                  <c:v>2.3091999999999999E-11</c:v>
                </c:pt>
                <c:pt idx="61908">
                  <c:v>2.3117999999999999E-11</c:v>
                </c:pt>
                <c:pt idx="61909">
                  <c:v>2.3158E-11</c:v>
                </c:pt>
                <c:pt idx="61910">
                  <c:v>2.3186000000000001E-11</c:v>
                </c:pt>
                <c:pt idx="61911">
                  <c:v>2.321E-11</c:v>
                </c:pt>
                <c:pt idx="61912">
                  <c:v>2.3221000000000001E-11</c:v>
                </c:pt>
                <c:pt idx="61913">
                  <c:v>2.3273000000000001E-11</c:v>
                </c:pt>
                <c:pt idx="61914">
                  <c:v>2.3291E-11</c:v>
                </c:pt>
                <c:pt idx="61915">
                  <c:v>2.3302000000000001E-11</c:v>
                </c:pt>
                <c:pt idx="61916">
                  <c:v>2.3323E-11</c:v>
                </c:pt>
                <c:pt idx="61917">
                  <c:v>2.3374000000000001E-11</c:v>
                </c:pt>
                <c:pt idx="61918">
                  <c:v>2.3410999999999999E-11</c:v>
                </c:pt>
                <c:pt idx="61919">
                  <c:v>2.3435000000000001E-11</c:v>
                </c:pt>
                <c:pt idx="61920">
                  <c:v>2.3459E-11</c:v>
                </c:pt>
                <c:pt idx="61921">
                  <c:v>2.3514E-11</c:v>
                </c:pt>
                <c:pt idx="61922">
                  <c:v>2.3531999999999999E-11</c:v>
                </c:pt>
                <c:pt idx="61923">
                  <c:v>2.3548000000000001E-11</c:v>
                </c:pt>
                <c:pt idx="61924">
                  <c:v>2.3565000000000001E-11</c:v>
                </c:pt>
                <c:pt idx="61925">
                  <c:v>2.3609000000000001E-11</c:v>
                </c:pt>
                <c:pt idx="61926">
                  <c:v>2.3642E-11</c:v>
                </c:pt>
                <c:pt idx="61927">
                  <c:v>2.3662E-11</c:v>
                </c:pt>
                <c:pt idx="61928">
                  <c:v>2.3665E-11</c:v>
                </c:pt>
                <c:pt idx="61929">
                  <c:v>2.3714999999999999E-11</c:v>
                </c:pt>
                <c:pt idx="61930">
                  <c:v>2.3696000000000001E-11</c:v>
                </c:pt>
                <c:pt idx="61931">
                  <c:v>2.3733000000000002E-11</c:v>
                </c:pt>
                <c:pt idx="61932">
                  <c:v>2.3731999999999999E-11</c:v>
                </c:pt>
                <c:pt idx="61933">
                  <c:v>2.3769E-11</c:v>
                </c:pt>
                <c:pt idx="61934">
                  <c:v>2.3804E-11</c:v>
                </c:pt>
                <c:pt idx="61935">
                  <c:v>2.381E-11</c:v>
                </c:pt>
                <c:pt idx="61936">
                  <c:v>2.3824E-11</c:v>
                </c:pt>
                <c:pt idx="61937">
                  <c:v>2.3844000000000001E-11</c:v>
                </c:pt>
                <c:pt idx="61938">
                  <c:v>2.3876E-11</c:v>
                </c:pt>
                <c:pt idx="61939">
                  <c:v>2.3897999999999999E-11</c:v>
                </c:pt>
                <c:pt idx="61940">
                  <c:v>2.3905E-11</c:v>
                </c:pt>
                <c:pt idx="61941">
                  <c:v>2.3949E-11</c:v>
                </c:pt>
                <c:pt idx="61942">
                  <c:v>2.3960999999999999E-11</c:v>
                </c:pt>
                <c:pt idx="61943">
                  <c:v>2.3972E-11</c:v>
                </c:pt>
                <c:pt idx="61944">
                  <c:v>2.401E-11</c:v>
                </c:pt>
                <c:pt idx="61945">
                  <c:v>2.4024999999999999E-11</c:v>
                </c:pt>
                <c:pt idx="61946">
                  <c:v>2.4033E-11</c:v>
                </c:pt>
                <c:pt idx="61947">
                  <c:v>2.4079999999999999E-11</c:v>
                </c:pt>
                <c:pt idx="61948">
                  <c:v>2.4088E-11</c:v>
                </c:pt>
                <c:pt idx="61949">
                  <c:v>2.4104000000000001E-11</c:v>
                </c:pt>
                <c:pt idx="61950">
                  <c:v>2.4088999999999999E-11</c:v>
                </c:pt>
                <c:pt idx="61951">
                  <c:v>2.4137E-11</c:v>
                </c:pt>
                <c:pt idx="61952">
                  <c:v>2.4154000000000001E-11</c:v>
                </c:pt>
                <c:pt idx="61953">
                  <c:v>2.4159000000000002E-11</c:v>
                </c:pt>
                <c:pt idx="61954">
                  <c:v>2.4175E-11</c:v>
                </c:pt>
                <c:pt idx="61955">
                  <c:v>2.4204E-11</c:v>
                </c:pt>
                <c:pt idx="61956">
                  <c:v>2.4215999999999999E-11</c:v>
                </c:pt>
                <c:pt idx="61957">
                  <c:v>2.4212000000000001E-11</c:v>
                </c:pt>
                <c:pt idx="61958">
                  <c:v>2.4238000000000001E-11</c:v>
                </c:pt>
                <c:pt idx="61959">
                  <c:v>2.4256E-11</c:v>
                </c:pt>
                <c:pt idx="61960">
                  <c:v>2.4243000000000002E-11</c:v>
                </c:pt>
                <c:pt idx="61961">
                  <c:v>2.4279E-11</c:v>
                </c:pt>
                <c:pt idx="61962">
                  <c:v>2.4299000000000001E-11</c:v>
                </c:pt>
                <c:pt idx="61963">
                  <c:v>2.4278000000000001E-11</c:v>
                </c:pt>
                <c:pt idx="61964">
                  <c:v>2.4294999999999999E-11</c:v>
                </c:pt>
                <c:pt idx="61965">
                  <c:v>2.4328999999999999E-11</c:v>
                </c:pt>
                <c:pt idx="61966">
                  <c:v>2.4319000000000001E-11</c:v>
                </c:pt>
                <c:pt idx="61967">
                  <c:v>2.4343999999999999E-11</c:v>
                </c:pt>
                <c:pt idx="61968">
                  <c:v>2.436E-11</c:v>
                </c:pt>
                <c:pt idx="61969">
                  <c:v>2.4366E-11</c:v>
                </c:pt>
                <c:pt idx="61970">
                  <c:v>2.4357000000000001E-11</c:v>
                </c:pt>
                <c:pt idx="61971">
                  <c:v>2.4385000000000002E-11</c:v>
                </c:pt>
                <c:pt idx="61972">
                  <c:v>2.4403000000000001E-11</c:v>
                </c:pt>
                <c:pt idx="61973">
                  <c:v>2.4389999999999999E-11</c:v>
                </c:pt>
                <c:pt idx="61974">
                  <c:v>2.4389999999999999E-11</c:v>
                </c:pt>
                <c:pt idx="61975">
                  <c:v>2.4398E-11</c:v>
                </c:pt>
                <c:pt idx="61976">
                  <c:v>2.4407999999999999E-11</c:v>
                </c:pt>
                <c:pt idx="61977">
                  <c:v>2.4429000000000001E-11</c:v>
                </c:pt>
                <c:pt idx="61978">
                  <c:v>2.4435000000000001E-11</c:v>
                </c:pt>
                <c:pt idx="61979">
                  <c:v>2.4462E-11</c:v>
                </c:pt>
                <c:pt idx="61980">
                  <c:v>2.4465E-11</c:v>
                </c:pt>
                <c:pt idx="61981">
                  <c:v>2.4444999999999999E-11</c:v>
                </c:pt>
                <c:pt idx="61982">
                  <c:v>2.4444999999999999E-11</c:v>
                </c:pt>
                <c:pt idx="61983">
                  <c:v>2.4453999999999999E-11</c:v>
                </c:pt>
                <c:pt idx="61984">
                  <c:v>2.4470000000000001E-11</c:v>
                </c:pt>
                <c:pt idx="61985">
                  <c:v>2.4468E-11</c:v>
                </c:pt>
                <c:pt idx="61986">
                  <c:v>2.4479E-11</c:v>
                </c:pt>
                <c:pt idx="61987">
                  <c:v>2.4464000000000001E-11</c:v>
                </c:pt>
                <c:pt idx="61988">
                  <c:v>2.4458000000000001E-11</c:v>
                </c:pt>
                <c:pt idx="61989">
                  <c:v>2.4494999999999999E-11</c:v>
                </c:pt>
                <c:pt idx="61990">
                  <c:v>2.4476E-11</c:v>
                </c:pt>
                <c:pt idx="61991">
                  <c:v>2.4470000000000001E-11</c:v>
                </c:pt>
                <c:pt idx="61992">
                  <c:v>2.4499999999999999E-11</c:v>
                </c:pt>
                <c:pt idx="61993">
                  <c:v>2.4501000000000002E-11</c:v>
                </c:pt>
                <c:pt idx="61994">
                  <c:v>2.4478000000000001E-11</c:v>
                </c:pt>
                <c:pt idx="61995">
                  <c:v>2.4497999999999998E-11</c:v>
                </c:pt>
                <c:pt idx="61996">
                  <c:v>2.4496000000000001E-11</c:v>
                </c:pt>
                <c:pt idx="61997">
                  <c:v>2.4487000000000001E-11</c:v>
                </c:pt>
                <c:pt idx="61998">
                  <c:v>2.4472000000000002E-11</c:v>
                </c:pt>
                <c:pt idx="61999">
                  <c:v>2.4465999999999999E-11</c:v>
                </c:pt>
                <c:pt idx="62000">
                  <c:v>2.4432000000000001E-11</c:v>
                </c:pt>
                <c:pt idx="62001">
                  <c:v>2.4418E-11</c:v>
                </c:pt>
                <c:pt idx="62002">
                  <c:v>2.4410999999999998E-11</c:v>
                </c:pt>
                <c:pt idx="62003">
                  <c:v>2.4407E-11</c:v>
                </c:pt>
                <c:pt idx="62004">
                  <c:v>2.4372999999999999E-11</c:v>
                </c:pt>
                <c:pt idx="62005">
                  <c:v>2.4398999999999999E-11</c:v>
                </c:pt>
                <c:pt idx="62006">
                  <c:v>2.4363999999999999E-11</c:v>
                </c:pt>
                <c:pt idx="62007">
                  <c:v>2.4378E-11</c:v>
                </c:pt>
                <c:pt idx="62008">
                  <c:v>2.4381E-11</c:v>
                </c:pt>
                <c:pt idx="62009">
                  <c:v>2.4392999999999999E-11</c:v>
                </c:pt>
                <c:pt idx="62010">
                  <c:v>2.4386E-11</c:v>
                </c:pt>
                <c:pt idx="62011">
                  <c:v>2.4352E-11</c:v>
                </c:pt>
                <c:pt idx="62012">
                  <c:v>2.4339000000000001E-11</c:v>
                </c:pt>
                <c:pt idx="62013">
                  <c:v>2.4346999999999999E-11</c:v>
                </c:pt>
                <c:pt idx="62014">
                  <c:v>2.4331999999999999E-11</c:v>
                </c:pt>
                <c:pt idx="62015">
                  <c:v>2.4322000000000001E-11</c:v>
                </c:pt>
                <c:pt idx="62016">
                  <c:v>2.4304000000000001E-11</c:v>
                </c:pt>
                <c:pt idx="62017">
                  <c:v>2.4322000000000001E-11</c:v>
                </c:pt>
                <c:pt idx="62018">
                  <c:v>2.432E-11</c:v>
                </c:pt>
                <c:pt idx="62019">
                  <c:v>2.4316000000000001E-11</c:v>
                </c:pt>
                <c:pt idx="62020">
                  <c:v>2.4288E-11</c:v>
                </c:pt>
                <c:pt idx="62021">
                  <c:v>2.4297999999999998E-11</c:v>
                </c:pt>
                <c:pt idx="62022">
                  <c:v>2.4279E-11</c:v>
                </c:pt>
                <c:pt idx="62023">
                  <c:v>2.4252000000000001E-11</c:v>
                </c:pt>
                <c:pt idx="62024">
                  <c:v>2.4239E-11</c:v>
                </c:pt>
                <c:pt idx="62025">
                  <c:v>2.4227E-11</c:v>
                </c:pt>
                <c:pt idx="62026">
                  <c:v>2.4215999999999999E-11</c:v>
                </c:pt>
                <c:pt idx="62027">
                  <c:v>2.4223000000000001E-11</c:v>
                </c:pt>
                <c:pt idx="62028">
                  <c:v>2.4204999999999999E-11</c:v>
                </c:pt>
                <c:pt idx="62029">
                  <c:v>2.4155E-11</c:v>
                </c:pt>
                <c:pt idx="62030">
                  <c:v>2.4137E-11</c:v>
                </c:pt>
                <c:pt idx="62031">
                  <c:v>2.4123E-11</c:v>
                </c:pt>
                <c:pt idx="62032">
                  <c:v>2.4117E-11</c:v>
                </c:pt>
                <c:pt idx="62033">
                  <c:v>2.4085E-11</c:v>
                </c:pt>
                <c:pt idx="62034">
                  <c:v>2.4061000000000001E-11</c:v>
                </c:pt>
                <c:pt idx="62035">
                  <c:v>2.4056E-11</c:v>
                </c:pt>
                <c:pt idx="62036">
                  <c:v>2.4033999999999999E-11</c:v>
                </c:pt>
                <c:pt idx="62037">
                  <c:v>2.4004E-11</c:v>
                </c:pt>
                <c:pt idx="62038">
                  <c:v>2.3984999999999998E-11</c:v>
                </c:pt>
                <c:pt idx="62039">
                  <c:v>2.3968000000000001E-11</c:v>
                </c:pt>
                <c:pt idx="62040">
                  <c:v>2.3952E-11</c:v>
                </c:pt>
                <c:pt idx="62041">
                  <c:v>2.3951000000000001E-11</c:v>
                </c:pt>
                <c:pt idx="62042">
                  <c:v>2.3929E-11</c:v>
                </c:pt>
                <c:pt idx="62043">
                  <c:v>2.3894E-11</c:v>
                </c:pt>
                <c:pt idx="62044">
                  <c:v>2.3862E-11</c:v>
                </c:pt>
                <c:pt idx="62045">
                  <c:v>2.3847E-11</c:v>
                </c:pt>
                <c:pt idx="62046">
                  <c:v>2.3833E-11</c:v>
                </c:pt>
                <c:pt idx="62047">
                  <c:v>2.3794000000000001E-11</c:v>
                </c:pt>
                <c:pt idx="62048">
                  <c:v>2.3781E-11</c:v>
                </c:pt>
                <c:pt idx="62049">
                  <c:v>2.3757000000000001E-11</c:v>
                </c:pt>
                <c:pt idx="62050">
                  <c:v>2.3745000000000001E-11</c:v>
                </c:pt>
                <c:pt idx="62051">
                  <c:v>2.3731000000000001E-11</c:v>
                </c:pt>
                <c:pt idx="62052">
                  <c:v>2.3679E-11</c:v>
                </c:pt>
                <c:pt idx="62053">
                  <c:v>2.3665999999999999E-11</c:v>
                </c:pt>
                <c:pt idx="62054">
                  <c:v>2.3655000000000001E-11</c:v>
                </c:pt>
                <c:pt idx="62055">
                  <c:v>2.3604E-11</c:v>
                </c:pt>
                <c:pt idx="62056">
                  <c:v>2.3568000000000001E-11</c:v>
                </c:pt>
                <c:pt idx="62057">
                  <c:v>2.3566999999999999E-11</c:v>
                </c:pt>
                <c:pt idx="62058">
                  <c:v>2.3546E-11</c:v>
                </c:pt>
                <c:pt idx="62059">
                  <c:v>2.3503E-11</c:v>
                </c:pt>
                <c:pt idx="62060">
                  <c:v>2.3468E-11</c:v>
                </c:pt>
                <c:pt idx="62061">
                  <c:v>2.345E-11</c:v>
                </c:pt>
                <c:pt idx="62062">
                  <c:v>2.3421999999999999E-11</c:v>
                </c:pt>
                <c:pt idx="62063">
                  <c:v>2.3406000000000001E-11</c:v>
                </c:pt>
                <c:pt idx="62064">
                  <c:v>2.3381999999999999E-11</c:v>
                </c:pt>
                <c:pt idx="62065">
                  <c:v>2.3358999999999999E-11</c:v>
                </c:pt>
                <c:pt idx="62066">
                  <c:v>2.3346E-11</c:v>
                </c:pt>
                <c:pt idx="62067">
                  <c:v>2.3325000000000001E-11</c:v>
                </c:pt>
                <c:pt idx="62068">
                  <c:v>2.3300999999999999E-11</c:v>
                </c:pt>
                <c:pt idx="62069">
                  <c:v>2.3271999999999999E-11</c:v>
                </c:pt>
                <c:pt idx="62070">
                  <c:v>2.3239E-11</c:v>
                </c:pt>
                <c:pt idx="62071">
                  <c:v>2.3250999999999999E-11</c:v>
                </c:pt>
                <c:pt idx="62072">
                  <c:v>2.3232000000000001E-11</c:v>
                </c:pt>
                <c:pt idx="62073">
                  <c:v>2.3213999999999999E-11</c:v>
                </c:pt>
                <c:pt idx="62074">
                  <c:v>2.3175999999999999E-11</c:v>
                </c:pt>
                <c:pt idx="62075">
                  <c:v>2.3134999999999999E-11</c:v>
                </c:pt>
                <c:pt idx="62076">
                  <c:v>2.3103999999999998E-11</c:v>
                </c:pt>
                <c:pt idx="62077">
                  <c:v>2.3079000000000001E-11</c:v>
                </c:pt>
                <c:pt idx="62078">
                  <c:v>2.3065E-11</c:v>
                </c:pt>
                <c:pt idx="62079">
                  <c:v>2.3006000000000001E-11</c:v>
                </c:pt>
                <c:pt idx="62080">
                  <c:v>2.2980000000000001E-11</c:v>
                </c:pt>
                <c:pt idx="62081">
                  <c:v>2.2966E-11</c:v>
                </c:pt>
                <c:pt idx="62082">
                  <c:v>2.2928000000000001E-11</c:v>
                </c:pt>
                <c:pt idx="62083">
                  <c:v>2.2897999999999999E-11</c:v>
                </c:pt>
                <c:pt idx="62084">
                  <c:v>2.2862999999999999E-11</c:v>
                </c:pt>
                <c:pt idx="62085">
                  <c:v>2.2839E-11</c:v>
                </c:pt>
                <c:pt idx="62086">
                  <c:v>2.2807E-11</c:v>
                </c:pt>
                <c:pt idx="62087">
                  <c:v>2.2766000000000001E-11</c:v>
                </c:pt>
                <c:pt idx="62088">
                  <c:v>2.2729999999999999E-11</c:v>
                </c:pt>
                <c:pt idx="62089">
                  <c:v>2.2729E-11</c:v>
                </c:pt>
                <c:pt idx="62090">
                  <c:v>2.2688999999999999E-11</c:v>
                </c:pt>
                <c:pt idx="62091">
                  <c:v>2.2653999999999999E-11</c:v>
                </c:pt>
                <c:pt idx="62092">
                  <c:v>2.2618000000000001E-11</c:v>
                </c:pt>
                <c:pt idx="62093">
                  <c:v>2.2610999999999999E-11</c:v>
                </c:pt>
                <c:pt idx="62094">
                  <c:v>2.2575E-11</c:v>
                </c:pt>
                <c:pt idx="62095">
                  <c:v>2.2537000000000001E-11</c:v>
                </c:pt>
                <c:pt idx="62096">
                  <c:v>2.2500999999999999E-11</c:v>
                </c:pt>
                <c:pt idx="62097">
                  <c:v>2.2503999999999999E-11</c:v>
                </c:pt>
                <c:pt idx="62098">
                  <c:v>2.2468999999999999E-11</c:v>
                </c:pt>
                <c:pt idx="62099">
                  <c:v>2.2435000000000001E-11</c:v>
                </c:pt>
                <c:pt idx="62100">
                  <c:v>2.2424000000000001E-11</c:v>
                </c:pt>
                <c:pt idx="62101">
                  <c:v>2.2404999999999999E-11</c:v>
                </c:pt>
                <c:pt idx="62102">
                  <c:v>2.2367E-11</c:v>
                </c:pt>
                <c:pt idx="62103">
                  <c:v>2.2345000000000001E-11</c:v>
                </c:pt>
                <c:pt idx="62104">
                  <c:v>2.2317999999999999E-11</c:v>
                </c:pt>
                <c:pt idx="62105">
                  <c:v>2.2291E-11</c:v>
                </c:pt>
                <c:pt idx="62106">
                  <c:v>2.2242999999999999E-11</c:v>
                </c:pt>
                <c:pt idx="62107">
                  <c:v>2.2235000000000001E-11</c:v>
                </c:pt>
                <c:pt idx="62108">
                  <c:v>2.2186000000000001E-11</c:v>
                </c:pt>
                <c:pt idx="62109">
                  <c:v>2.2172E-11</c:v>
                </c:pt>
                <c:pt idx="62110">
                  <c:v>2.2154000000000001E-11</c:v>
                </c:pt>
                <c:pt idx="62111">
                  <c:v>2.2102000000000001E-11</c:v>
                </c:pt>
                <c:pt idx="62112">
                  <c:v>2.2077999999999999E-11</c:v>
                </c:pt>
                <c:pt idx="62113">
                  <c:v>2.2079000000000001E-11</c:v>
                </c:pt>
                <c:pt idx="62114">
                  <c:v>2.2022999999999999E-11</c:v>
                </c:pt>
                <c:pt idx="62115">
                  <c:v>2.2018000000000001E-11</c:v>
                </c:pt>
                <c:pt idx="62116">
                  <c:v>2.1996E-11</c:v>
                </c:pt>
                <c:pt idx="62117">
                  <c:v>2.1967E-11</c:v>
                </c:pt>
                <c:pt idx="62118">
                  <c:v>2.1937000000000001E-11</c:v>
                </c:pt>
                <c:pt idx="62119">
                  <c:v>2.1903E-11</c:v>
                </c:pt>
                <c:pt idx="62120">
                  <c:v>2.1874E-11</c:v>
                </c:pt>
                <c:pt idx="62121">
                  <c:v>2.1845E-11</c:v>
                </c:pt>
                <c:pt idx="62122">
                  <c:v>2.1812000000000001E-11</c:v>
                </c:pt>
                <c:pt idx="62123">
                  <c:v>2.1804E-11</c:v>
                </c:pt>
                <c:pt idx="62124">
                  <c:v>2.1772999999999999E-11</c:v>
                </c:pt>
                <c:pt idx="62125">
                  <c:v>2.1735999999999999E-11</c:v>
                </c:pt>
                <c:pt idx="62126">
                  <c:v>2.1711000000000001E-11</c:v>
                </c:pt>
                <c:pt idx="62127">
                  <c:v>2.1714000000000001E-11</c:v>
                </c:pt>
                <c:pt idx="62128">
                  <c:v>2.1690000000000001E-11</c:v>
                </c:pt>
                <c:pt idx="62129">
                  <c:v>2.1662999999999999E-11</c:v>
                </c:pt>
                <c:pt idx="62130">
                  <c:v>2.1639999999999999E-11</c:v>
                </c:pt>
                <c:pt idx="62131">
                  <c:v>2.1627000000000001E-11</c:v>
                </c:pt>
                <c:pt idx="62132">
                  <c:v>2.1613E-11</c:v>
                </c:pt>
                <c:pt idx="62133">
                  <c:v>2.1595000000000001E-11</c:v>
                </c:pt>
                <c:pt idx="62134">
                  <c:v>2.1570999999999998E-11</c:v>
                </c:pt>
                <c:pt idx="62135">
                  <c:v>2.1520999999999999E-11</c:v>
                </c:pt>
                <c:pt idx="62136">
                  <c:v>2.1502000000000001E-11</c:v>
                </c:pt>
                <c:pt idx="62137">
                  <c:v>2.1499000000000001E-11</c:v>
                </c:pt>
                <c:pt idx="62138">
                  <c:v>2.1479000000000001E-11</c:v>
                </c:pt>
                <c:pt idx="62139">
                  <c:v>2.1430000000000001E-11</c:v>
                </c:pt>
                <c:pt idx="62140">
                  <c:v>2.1412000000000001E-11</c:v>
                </c:pt>
                <c:pt idx="62141">
                  <c:v>2.1419999999999999E-11</c:v>
                </c:pt>
                <c:pt idx="62142">
                  <c:v>2.1401000000000001E-11</c:v>
                </c:pt>
                <c:pt idx="62143">
                  <c:v>2.1354000000000001E-11</c:v>
                </c:pt>
                <c:pt idx="62144">
                  <c:v>2.1348000000000002E-11</c:v>
                </c:pt>
                <c:pt idx="62145">
                  <c:v>2.1331000000000001E-11</c:v>
                </c:pt>
                <c:pt idx="62146">
                  <c:v>2.1312999999999999E-11</c:v>
                </c:pt>
                <c:pt idx="62147">
                  <c:v>2.13E-11</c:v>
                </c:pt>
                <c:pt idx="62148">
                  <c:v>2.1274999999999999E-11</c:v>
                </c:pt>
                <c:pt idx="62149">
                  <c:v>2.1283999999999999E-11</c:v>
                </c:pt>
                <c:pt idx="62150">
                  <c:v>2.1250000000000001E-11</c:v>
                </c:pt>
                <c:pt idx="62151">
                  <c:v>2.1225999999999999E-11</c:v>
                </c:pt>
                <c:pt idx="62152">
                  <c:v>2.1228999999999999E-11</c:v>
                </c:pt>
                <c:pt idx="62153">
                  <c:v>2.1192000000000001E-11</c:v>
                </c:pt>
                <c:pt idx="62154">
                  <c:v>2.1169000000000001E-11</c:v>
                </c:pt>
                <c:pt idx="62155">
                  <c:v>2.1175999999999999E-11</c:v>
                </c:pt>
                <c:pt idx="62156">
                  <c:v>2.1164E-11</c:v>
                </c:pt>
                <c:pt idx="62157">
                  <c:v>2.1138999999999999E-11</c:v>
                </c:pt>
                <c:pt idx="62158">
                  <c:v>2.1123999999999999E-11</c:v>
                </c:pt>
                <c:pt idx="62159">
                  <c:v>2.112E-11</c:v>
                </c:pt>
                <c:pt idx="62160">
                  <c:v>2.1108000000000001E-11</c:v>
                </c:pt>
                <c:pt idx="62161">
                  <c:v>2.1093000000000002E-11</c:v>
                </c:pt>
                <c:pt idx="62162">
                  <c:v>2.1062999999999999E-11</c:v>
                </c:pt>
                <c:pt idx="62163">
                  <c:v>2.1067000000000001E-11</c:v>
                </c:pt>
                <c:pt idx="62164">
                  <c:v>2.1057999999999999E-11</c:v>
                </c:pt>
                <c:pt idx="62165">
                  <c:v>2.106E-11</c:v>
                </c:pt>
                <c:pt idx="62166">
                  <c:v>2.1015000000000001E-11</c:v>
                </c:pt>
                <c:pt idx="62167">
                  <c:v>2.1021000000000001E-11</c:v>
                </c:pt>
                <c:pt idx="62168">
                  <c:v>2.1027000000000001E-11</c:v>
                </c:pt>
                <c:pt idx="62169">
                  <c:v>2.1035000000000002E-11</c:v>
                </c:pt>
                <c:pt idx="62170">
                  <c:v>2.0993999999999999E-11</c:v>
                </c:pt>
                <c:pt idx="62171">
                  <c:v>2.0993E-11</c:v>
                </c:pt>
                <c:pt idx="62172">
                  <c:v>2.0990999999999999E-11</c:v>
                </c:pt>
                <c:pt idx="62173">
                  <c:v>2.0981E-11</c:v>
                </c:pt>
                <c:pt idx="62174">
                  <c:v>2.0978E-11</c:v>
                </c:pt>
                <c:pt idx="62175">
                  <c:v>2.0989000000000001E-11</c:v>
                </c:pt>
                <c:pt idx="62176">
                  <c:v>2.0973999999999998E-11</c:v>
                </c:pt>
                <c:pt idx="62177">
                  <c:v>2.0964999999999999E-11</c:v>
                </c:pt>
                <c:pt idx="62178">
                  <c:v>2.0954000000000001E-11</c:v>
                </c:pt>
                <c:pt idx="62179">
                  <c:v>2.0986000000000001E-11</c:v>
                </c:pt>
                <c:pt idx="62180">
                  <c:v>2.0975000000000001E-11</c:v>
                </c:pt>
                <c:pt idx="62181">
                  <c:v>2.0970999999999999E-11</c:v>
                </c:pt>
                <c:pt idx="62182">
                  <c:v>2.0949999999999999E-11</c:v>
                </c:pt>
                <c:pt idx="62183">
                  <c:v>2.0970999999999999E-11</c:v>
                </c:pt>
                <c:pt idx="62184">
                  <c:v>2.0958E-11</c:v>
                </c:pt>
                <c:pt idx="62185">
                  <c:v>2.0958999999999999E-11</c:v>
                </c:pt>
                <c:pt idx="62186">
                  <c:v>2.0970999999999999E-11</c:v>
                </c:pt>
                <c:pt idx="62187">
                  <c:v>2.0967999999999999E-11</c:v>
                </c:pt>
                <c:pt idx="62188">
                  <c:v>2.0963000000000001E-11</c:v>
                </c:pt>
                <c:pt idx="62189">
                  <c:v>2.0977000000000002E-11</c:v>
                </c:pt>
                <c:pt idx="62190">
                  <c:v>2.0984E-11</c:v>
                </c:pt>
                <c:pt idx="62191">
                  <c:v>2.097E-11</c:v>
                </c:pt>
                <c:pt idx="62192">
                  <c:v>2.0987E-11</c:v>
                </c:pt>
                <c:pt idx="62193">
                  <c:v>2.1002999999999998E-11</c:v>
                </c:pt>
                <c:pt idx="62194">
                  <c:v>2.0972000000000001E-11</c:v>
                </c:pt>
                <c:pt idx="62195">
                  <c:v>2.0996E-11</c:v>
                </c:pt>
                <c:pt idx="62196">
                  <c:v>2.1016E-11</c:v>
                </c:pt>
                <c:pt idx="62197">
                  <c:v>2.1002E-11</c:v>
                </c:pt>
                <c:pt idx="62198">
                  <c:v>2.1002999999999998E-11</c:v>
                </c:pt>
                <c:pt idx="62199">
                  <c:v>2.1004999999999999E-11</c:v>
                </c:pt>
                <c:pt idx="62200">
                  <c:v>2.1012000000000001E-11</c:v>
                </c:pt>
                <c:pt idx="62201">
                  <c:v>2.1025999999999999E-11</c:v>
                </c:pt>
                <c:pt idx="62202">
                  <c:v>2.1022999999999999E-11</c:v>
                </c:pt>
                <c:pt idx="62203">
                  <c:v>2.1027000000000001E-11</c:v>
                </c:pt>
                <c:pt idx="62204">
                  <c:v>2.1021000000000001E-11</c:v>
                </c:pt>
                <c:pt idx="62205">
                  <c:v>2.1027000000000001E-11</c:v>
                </c:pt>
                <c:pt idx="62206">
                  <c:v>2.1051999999999999E-11</c:v>
                </c:pt>
                <c:pt idx="62207">
                  <c:v>2.1064000000000002E-11</c:v>
                </c:pt>
                <c:pt idx="62208">
                  <c:v>2.1074999999999999E-11</c:v>
                </c:pt>
                <c:pt idx="62209">
                  <c:v>2.1082000000000001E-11</c:v>
                </c:pt>
                <c:pt idx="62210">
                  <c:v>2.1109E-11</c:v>
                </c:pt>
                <c:pt idx="62211">
                  <c:v>2.1125000000000001E-11</c:v>
                </c:pt>
                <c:pt idx="62212">
                  <c:v>2.1134000000000001E-11</c:v>
                </c:pt>
                <c:pt idx="62213">
                  <c:v>2.1129E-11</c:v>
                </c:pt>
                <c:pt idx="62214">
                  <c:v>2.1167E-11</c:v>
                </c:pt>
                <c:pt idx="62215">
                  <c:v>2.1173E-11</c:v>
                </c:pt>
                <c:pt idx="62216">
                  <c:v>2.1184E-11</c:v>
                </c:pt>
                <c:pt idx="62217">
                  <c:v>2.1204000000000001E-11</c:v>
                </c:pt>
                <c:pt idx="62218">
                  <c:v>2.1222E-11</c:v>
                </c:pt>
                <c:pt idx="62219">
                  <c:v>2.1236E-11</c:v>
                </c:pt>
                <c:pt idx="62220">
                  <c:v>2.1248999999999999E-11</c:v>
                </c:pt>
                <c:pt idx="62221">
                  <c:v>2.1262999999999999E-11</c:v>
                </c:pt>
                <c:pt idx="62222">
                  <c:v>2.1264000000000001E-11</c:v>
                </c:pt>
                <c:pt idx="62223">
                  <c:v>2.1291999999999999E-11</c:v>
                </c:pt>
                <c:pt idx="62224">
                  <c:v>2.1334000000000001E-11</c:v>
                </c:pt>
                <c:pt idx="62225">
                  <c:v>2.1332E-11</c:v>
                </c:pt>
                <c:pt idx="62226">
                  <c:v>2.1344999999999998E-11</c:v>
                </c:pt>
                <c:pt idx="62227">
                  <c:v>2.1358E-11</c:v>
                </c:pt>
                <c:pt idx="62228">
                  <c:v>2.1395000000000001E-11</c:v>
                </c:pt>
                <c:pt idx="62229">
                  <c:v>2.1425999999999999E-11</c:v>
                </c:pt>
                <c:pt idx="62230">
                  <c:v>2.1439999999999999E-11</c:v>
                </c:pt>
                <c:pt idx="62231">
                  <c:v>2.1476000000000001E-11</c:v>
                </c:pt>
                <c:pt idx="62232">
                  <c:v>2.1471E-11</c:v>
                </c:pt>
                <c:pt idx="62233">
                  <c:v>2.1493000000000001E-11</c:v>
                </c:pt>
                <c:pt idx="62234">
                  <c:v>2.1512999999999999E-11</c:v>
                </c:pt>
                <c:pt idx="62235">
                  <c:v>2.1545000000000002E-11</c:v>
                </c:pt>
                <c:pt idx="62236">
                  <c:v>2.1549E-11</c:v>
                </c:pt>
                <c:pt idx="62237">
                  <c:v>2.1578E-11</c:v>
                </c:pt>
                <c:pt idx="62238">
                  <c:v>2.1589000000000001E-11</c:v>
                </c:pt>
                <c:pt idx="62239">
                  <c:v>2.1613E-11</c:v>
                </c:pt>
                <c:pt idx="62240">
                  <c:v>2.1621000000000001E-11</c:v>
                </c:pt>
                <c:pt idx="62241">
                  <c:v>2.1677999999999999E-11</c:v>
                </c:pt>
                <c:pt idx="62242">
                  <c:v>2.1682000000000001E-11</c:v>
                </c:pt>
                <c:pt idx="62243">
                  <c:v>2.1693000000000001E-11</c:v>
                </c:pt>
                <c:pt idx="62244">
                  <c:v>2.1714999999999999E-11</c:v>
                </c:pt>
                <c:pt idx="62245">
                  <c:v>2.1757000000000001E-11</c:v>
                </c:pt>
                <c:pt idx="62246">
                  <c:v>2.1784999999999999E-11</c:v>
                </c:pt>
                <c:pt idx="62247">
                  <c:v>2.1819999999999999E-11</c:v>
                </c:pt>
                <c:pt idx="62248">
                  <c:v>2.1842999999999999E-11</c:v>
                </c:pt>
                <c:pt idx="62249">
                  <c:v>2.1865E-11</c:v>
                </c:pt>
                <c:pt idx="62250">
                  <c:v>2.1885000000000001E-11</c:v>
                </c:pt>
                <c:pt idx="62251">
                  <c:v>2.1917E-11</c:v>
                </c:pt>
                <c:pt idx="62252">
                  <c:v>2.1926E-11</c:v>
                </c:pt>
                <c:pt idx="62253">
                  <c:v>2.1941E-11</c:v>
                </c:pt>
                <c:pt idx="62254">
                  <c:v>2.1975E-11</c:v>
                </c:pt>
                <c:pt idx="62255">
                  <c:v>2.2000000000000002E-11</c:v>
                </c:pt>
                <c:pt idx="62256">
                  <c:v>2.2018000000000001E-11</c:v>
                </c:pt>
                <c:pt idx="62257">
                  <c:v>2.2042999999999999E-11</c:v>
                </c:pt>
                <c:pt idx="62258">
                  <c:v>2.2074999999999999E-11</c:v>
                </c:pt>
                <c:pt idx="62259">
                  <c:v>2.2119000000000001E-11</c:v>
                </c:pt>
                <c:pt idx="62260">
                  <c:v>2.2137000000000001E-11</c:v>
                </c:pt>
                <c:pt idx="62261">
                  <c:v>2.2189000000000001E-11</c:v>
                </c:pt>
                <c:pt idx="62262">
                  <c:v>2.2206000000000001E-11</c:v>
                </c:pt>
                <c:pt idx="62263">
                  <c:v>2.2227999999999999E-11</c:v>
                </c:pt>
                <c:pt idx="62264">
                  <c:v>2.2277E-11</c:v>
                </c:pt>
                <c:pt idx="62265">
                  <c:v>2.2288E-11</c:v>
                </c:pt>
                <c:pt idx="62266">
                  <c:v>2.2343999999999999E-11</c:v>
                </c:pt>
                <c:pt idx="62267">
                  <c:v>2.2372E-11</c:v>
                </c:pt>
                <c:pt idx="62268">
                  <c:v>2.2401E-11</c:v>
                </c:pt>
                <c:pt idx="62269">
                  <c:v>2.2421000000000001E-11</c:v>
                </c:pt>
                <c:pt idx="62270">
                  <c:v>2.2458000000000001E-11</c:v>
                </c:pt>
                <c:pt idx="62271">
                  <c:v>2.2493000000000001E-11</c:v>
                </c:pt>
                <c:pt idx="62272">
                  <c:v>2.2511000000000001E-11</c:v>
                </c:pt>
                <c:pt idx="62273">
                  <c:v>2.2535E-11</c:v>
                </c:pt>
                <c:pt idx="62274">
                  <c:v>2.2566999999999999E-11</c:v>
                </c:pt>
                <c:pt idx="62275">
                  <c:v>2.2615000000000001E-11</c:v>
                </c:pt>
                <c:pt idx="62276">
                  <c:v>2.2639999999999999E-11</c:v>
                </c:pt>
                <c:pt idx="62277">
                  <c:v>2.2642999999999999E-11</c:v>
                </c:pt>
                <c:pt idx="62278">
                  <c:v>2.2668999999999999E-11</c:v>
                </c:pt>
                <c:pt idx="62279">
                  <c:v>2.2703999999999999E-11</c:v>
                </c:pt>
                <c:pt idx="62280">
                  <c:v>2.274E-11</c:v>
                </c:pt>
                <c:pt idx="62281">
                  <c:v>2.2775E-11</c:v>
                </c:pt>
                <c:pt idx="62282">
                  <c:v>2.2774000000000001E-11</c:v>
                </c:pt>
                <c:pt idx="62283">
                  <c:v>2.2826000000000001E-11</c:v>
                </c:pt>
                <c:pt idx="62284">
                  <c:v>2.2821000000000001E-11</c:v>
                </c:pt>
                <c:pt idx="62285">
                  <c:v>2.2871999999999999E-11</c:v>
                </c:pt>
                <c:pt idx="62286">
                  <c:v>2.2910000000000002E-11</c:v>
                </c:pt>
                <c:pt idx="62287">
                  <c:v>2.2932999999999999E-11</c:v>
                </c:pt>
                <c:pt idx="62288">
                  <c:v>2.2954000000000001E-11</c:v>
                </c:pt>
                <c:pt idx="62289">
                  <c:v>2.2980000000000001E-11</c:v>
                </c:pt>
                <c:pt idx="62290">
                  <c:v>2.3038000000000001E-11</c:v>
                </c:pt>
                <c:pt idx="62291">
                  <c:v>2.3052000000000002E-11</c:v>
                </c:pt>
                <c:pt idx="62292">
                  <c:v>2.3070000000000001E-11</c:v>
                </c:pt>
                <c:pt idx="62293">
                  <c:v>2.3105999999999999E-11</c:v>
                </c:pt>
                <c:pt idx="62294">
                  <c:v>2.3158999999999999E-11</c:v>
                </c:pt>
                <c:pt idx="62295">
                  <c:v>2.3194000000000002E-11</c:v>
                </c:pt>
                <c:pt idx="62296">
                  <c:v>2.3219E-11</c:v>
                </c:pt>
                <c:pt idx="62297">
                  <c:v>2.3242999999999999E-11</c:v>
                </c:pt>
                <c:pt idx="62298">
                  <c:v>2.3303999999999998E-11</c:v>
                </c:pt>
                <c:pt idx="62299">
                  <c:v>2.3334000000000001E-11</c:v>
                </c:pt>
                <c:pt idx="62300">
                  <c:v>2.3354000000000001E-11</c:v>
                </c:pt>
                <c:pt idx="62301">
                  <c:v>2.3375E-11</c:v>
                </c:pt>
                <c:pt idx="62302">
                  <c:v>2.3386000000000001E-11</c:v>
                </c:pt>
                <c:pt idx="62303">
                  <c:v>2.3444000000000001E-11</c:v>
                </c:pt>
                <c:pt idx="62304">
                  <c:v>2.3478000000000002E-11</c:v>
                </c:pt>
                <c:pt idx="62305">
                  <c:v>2.3482E-11</c:v>
                </c:pt>
                <c:pt idx="62306">
                  <c:v>2.3522000000000001E-11</c:v>
                </c:pt>
                <c:pt idx="62307">
                  <c:v>2.3563999999999999E-11</c:v>
                </c:pt>
                <c:pt idx="62308">
                  <c:v>2.3586000000000001E-11</c:v>
                </c:pt>
                <c:pt idx="62309">
                  <c:v>2.3612000000000001E-11</c:v>
                </c:pt>
                <c:pt idx="62310">
                  <c:v>2.3642E-11</c:v>
                </c:pt>
                <c:pt idx="62311">
                  <c:v>2.3688E-11</c:v>
                </c:pt>
                <c:pt idx="62312">
                  <c:v>2.372E-11</c:v>
                </c:pt>
                <c:pt idx="62313">
                  <c:v>2.374E-11</c:v>
                </c:pt>
                <c:pt idx="62314">
                  <c:v>2.3771000000000001E-11</c:v>
                </c:pt>
                <c:pt idx="62315">
                  <c:v>2.381E-11</c:v>
                </c:pt>
                <c:pt idx="62316">
                  <c:v>2.3865E-11</c:v>
                </c:pt>
                <c:pt idx="62317">
                  <c:v>2.3887000000000001E-11</c:v>
                </c:pt>
                <c:pt idx="62318">
                  <c:v>2.3905E-11</c:v>
                </c:pt>
                <c:pt idx="62319">
                  <c:v>2.3952E-11</c:v>
                </c:pt>
                <c:pt idx="62320">
                  <c:v>2.3972E-11</c:v>
                </c:pt>
                <c:pt idx="62321">
                  <c:v>2.4004E-11</c:v>
                </c:pt>
                <c:pt idx="62322">
                  <c:v>2.4026000000000001E-11</c:v>
                </c:pt>
                <c:pt idx="62323">
                  <c:v>2.4061000000000001E-11</c:v>
                </c:pt>
                <c:pt idx="62324">
                  <c:v>2.4085E-11</c:v>
                </c:pt>
                <c:pt idx="62325">
                  <c:v>2.4125000000000001E-11</c:v>
                </c:pt>
                <c:pt idx="62326">
                  <c:v>2.4145000000000001E-11</c:v>
                </c:pt>
                <c:pt idx="62327">
                  <c:v>2.4172999999999999E-11</c:v>
                </c:pt>
                <c:pt idx="62328">
                  <c:v>2.4168000000000001E-11</c:v>
                </c:pt>
                <c:pt idx="62329">
                  <c:v>2.4198999999999999E-11</c:v>
                </c:pt>
                <c:pt idx="62330">
                  <c:v>2.4227E-11</c:v>
                </c:pt>
                <c:pt idx="62331">
                  <c:v>2.4273E-11</c:v>
                </c:pt>
                <c:pt idx="62332">
                  <c:v>2.4290000000000001E-11</c:v>
                </c:pt>
                <c:pt idx="62333">
                  <c:v>2.4311999999999999E-11</c:v>
                </c:pt>
                <c:pt idx="62334">
                  <c:v>2.4337999999999999E-11</c:v>
                </c:pt>
                <c:pt idx="62335">
                  <c:v>2.4372E-11</c:v>
                </c:pt>
                <c:pt idx="62336">
                  <c:v>2.4400000000000001E-11</c:v>
                </c:pt>
                <c:pt idx="62337">
                  <c:v>2.4424E-11</c:v>
                </c:pt>
                <c:pt idx="62338">
                  <c:v>2.4461000000000001E-11</c:v>
                </c:pt>
                <c:pt idx="62339">
                  <c:v>2.4476999999999999E-11</c:v>
                </c:pt>
                <c:pt idx="62340">
                  <c:v>2.4494E-11</c:v>
                </c:pt>
                <c:pt idx="62341">
                  <c:v>2.4543999999999999E-11</c:v>
                </c:pt>
                <c:pt idx="62342">
                  <c:v>2.4552999999999998E-11</c:v>
                </c:pt>
                <c:pt idx="62343">
                  <c:v>2.4572E-11</c:v>
                </c:pt>
                <c:pt idx="62344">
                  <c:v>2.4601E-11</c:v>
                </c:pt>
                <c:pt idx="62345">
                  <c:v>2.4633999999999999E-11</c:v>
                </c:pt>
                <c:pt idx="62346">
                  <c:v>2.4641999999999999E-11</c:v>
                </c:pt>
                <c:pt idx="62347">
                  <c:v>2.4656E-11</c:v>
                </c:pt>
                <c:pt idx="62348">
                  <c:v>2.4669000000000002E-11</c:v>
                </c:pt>
                <c:pt idx="62349">
                  <c:v>2.4708E-11</c:v>
                </c:pt>
                <c:pt idx="62350">
                  <c:v>2.4725999999999999E-11</c:v>
                </c:pt>
                <c:pt idx="62351">
                  <c:v>2.4749999999999999E-11</c:v>
                </c:pt>
                <c:pt idx="62352">
                  <c:v>2.4743999999999999E-11</c:v>
                </c:pt>
                <c:pt idx="62353">
                  <c:v>2.4772E-11</c:v>
                </c:pt>
                <c:pt idx="62354">
                  <c:v>2.4795999999999999E-11</c:v>
                </c:pt>
                <c:pt idx="62355">
                  <c:v>2.4792999999999999E-11</c:v>
                </c:pt>
                <c:pt idx="62356">
                  <c:v>2.4815999999999999E-11</c:v>
                </c:pt>
                <c:pt idx="62357">
                  <c:v>2.4852000000000001E-11</c:v>
                </c:pt>
                <c:pt idx="62358">
                  <c:v>2.4841E-11</c:v>
                </c:pt>
                <c:pt idx="62359">
                  <c:v>2.4865999999999998E-11</c:v>
                </c:pt>
                <c:pt idx="62360">
                  <c:v>2.4890000000000001E-11</c:v>
                </c:pt>
                <c:pt idx="62361">
                  <c:v>2.4904000000000001E-11</c:v>
                </c:pt>
                <c:pt idx="62362">
                  <c:v>2.4917999999999999E-11</c:v>
                </c:pt>
                <c:pt idx="62363">
                  <c:v>2.4942000000000001E-11</c:v>
                </c:pt>
                <c:pt idx="62364">
                  <c:v>2.4966999999999999E-11</c:v>
                </c:pt>
                <c:pt idx="62365">
                  <c:v>2.4972E-11</c:v>
                </c:pt>
                <c:pt idx="62366">
                  <c:v>2.4971000000000001E-11</c:v>
                </c:pt>
                <c:pt idx="62367">
                  <c:v>2.5007999999999998E-11</c:v>
                </c:pt>
                <c:pt idx="62368">
                  <c:v>2.5015E-11</c:v>
                </c:pt>
                <c:pt idx="62369">
                  <c:v>2.5033E-11</c:v>
                </c:pt>
                <c:pt idx="62370">
                  <c:v>2.5035000000000001E-11</c:v>
                </c:pt>
                <c:pt idx="62371">
                  <c:v>2.5041999999999999E-11</c:v>
                </c:pt>
                <c:pt idx="62372">
                  <c:v>2.5078000000000001E-11</c:v>
                </c:pt>
                <c:pt idx="62373">
                  <c:v>2.5079999999999999E-11</c:v>
                </c:pt>
                <c:pt idx="62374">
                  <c:v>2.5079999999999999E-11</c:v>
                </c:pt>
                <c:pt idx="62375">
                  <c:v>2.5114E-11</c:v>
                </c:pt>
                <c:pt idx="62376">
                  <c:v>2.5114999999999999E-11</c:v>
                </c:pt>
                <c:pt idx="62377">
                  <c:v>2.5117E-11</c:v>
                </c:pt>
                <c:pt idx="62378">
                  <c:v>2.5131E-11</c:v>
                </c:pt>
                <c:pt idx="62379">
                  <c:v>2.5160999999999999E-11</c:v>
                </c:pt>
                <c:pt idx="62380">
                  <c:v>2.5174000000000001E-11</c:v>
                </c:pt>
                <c:pt idx="62381">
                  <c:v>2.5192E-11</c:v>
                </c:pt>
                <c:pt idx="62382">
                  <c:v>2.5175E-11</c:v>
                </c:pt>
                <c:pt idx="62383">
                  <c:v>2.5198999999999999E-11</c:v>
                </c:pt>
                <c:pt idx="62384">
                  <c:v>2.5212999999999999E-11</c:v>
                </c:pt>
                <c:pt idx="62385">
                  <c:v>2.5201999999999999E-11</c:v>
                </c:pt>
                <c:pt idx="62386">
                  <c:v>2.5211000000000002E-11</c:v>
                </c:pt>
                <c:pt idx="62387">
                  <c:v>2.5236999999999998E-11</c:v>
                </c:pt>
                <c:pt idx="62388">
                  <c:v>2.5241999999999999E-11</c:v>
                </c:pt>
                <c:pt idx="62389">
                  <c:v>2.5249000000000001E-11</c:v>
                </c:pt>
                <c:pt idx="62390">
                  <c:v>2.5223000000000001E-11</c:v>
                </c:pt>
                <c:pt idx="62391">
                  <c:v>2.5247E-11</c:v>
                </c:pt>
                <c:pt idx="62392">
                  <c:v>2.5247E-11</c:v>
                </c:pt>
                <c:pt idx="62393">
                  <c:v>2.5264999999999999E-11</c:v>
                </c:pt>
                <c:pt idx="62394">
                  <c:v>2.5256E-11</c:v>
                </c:pt>
                <c:pt idx="62395">
                  <c:v>2.5273E-11</c:v>
                </c:pt>
                <c:pt idx="62396">
                  <c:v>2.5282E-11</c:v>
                </c:pt>
                <c:pt idx="62397">
                  <c:v>2.5275000000000001E-11</c:v>
                </c:pt>
                <c:pt idx="62398">
                  <c:v>2.5272000000000001E-11</c:v>
                </c:pt>
                <c:pt idx="62399">
                  <c:v>2.5273999999999999E-11</c:v>
                </c:pt>
                <c:pt idx="62400">
                  <c:v>2.5279E-11</c:v>
                </c:pt>
                <c:pt idx="62401">
                  <c:v>2.5285E-11</c:v>
                </c:pt>
                <c:pt idx="62402">
                  <c:v>2.5273E-11</c:v>
                </c:pt>
                <c:pt idx="62403">
                  <c:v>2.5288999999999999E-11</c:v>
                </c:pt>
                <c:pt idx="62404">
                  <c:v>2.5290000000000001E-11</c:v>
                </c:pt>
                <c:pt idx="62405">
                  <c:v>2.5288E-11</c:v>
                </c:pt>
                <c:pt idx="62406">
                  <c:v>2.5278000000000001E-11</c:v>
                </c:pt>
                <c:pt idx="62407">
                  <c:v>2.5291999999999998E-11</c:v>
                </c:pt>
                <c:pt idx="62408">
                  <c:v>2.5314E-11</c:v>
                </c:pt>
                <c:pt idx="62409">
                  <c:v>2.5308999999999999E-11</c:v>
                </c:pt>
                <c:pt idx="62410">
                  <c:v>2.5298000000000001E-11</c:v>
                </c:pt>
                <c:pt idx="62411">
                  <c:v>2.5302E-11</c:v>
                </c:pt>
                <c:pt idx="62412">
                  <c:v>2.5285E-11</c:v>
                </c:pt>
                <c:pt idx="62413">
                  <c:v>2.5308999999999999E-11</c:v>
                </c:pt>
                <c:pt idx="62414">
                  <c:v>2.5296999999999999E-11</c:v>
                </c:pt>
                <c:pt idx="62415">
                  <c:v>2.5288E-11</c:v>
                </c:pt>
                <c:pt idx="62416">
                  <c:v>2.5279999999999999E-11</c:v>
                </c:pt>
                <c:pt idx="62417">
                  <c:v>2.5284000000000001E-11</c:v>
                </c:pt>
                <c:pt idx="62418">
                  <c:v>2.5276999999999999E-11</c:v>
                </c:pt>
                <c:pt idx="62419">
                  <c:v>2.5267999999999999E-11</c:v>
                </c:pt>
                <c:pt idx="62420">
                  <c:v>2.5258000000000001E-11</c:v>
                </c:pt>
                <c:pt idx="62421">
                  <c:v>2.5261000000000001E-11</c:v>
                </c:pt>
                <c:pt idx="62422">
                  <c:v>2.5212E-11</c:v>
                </c:pt>
                <c:pt idx="62423">
                  <c:v>2.5227999999999999E-11</c:v>
                </c:pt>
                <c:pt idx="62424">
                  <c:v>2.5221999999999999E-11</c:v>
                </c:pt>
                <c:pt idx="62425">
                  <c:v>2.5211000000000002E-11</c:v>
                </c:pt>
                <c:pt idx="62426">
                  <c:v>2.5211000000000002E-11</c:v>
                </c:pt>
                <c:pt idx="62427">
                  <c:v>2.5201999999999999E-11</c:v>
                </c:pt>
                <c:pt idx="62428">
                  <c:v>2.5175999999999999E-11</c:v>
                </c:pt>
                <c:pt idx="62429">
                  <c:v>2.5153000000000002E-11</c:v>
                </c:pt>
                <c:pt idx="62430">
                  <c:v>2.5165000000000001E-11</c:v>
                </c:pt>
                <c:pt idx="62431">
                  <c:v>2.5140999999999999E-11</c:v>
                </c:pt>
                <c:pt idx="62432">
                  <c:v>2.5143E-11</c:v>
                </c:pt>
                <c:pt idx="62433">
                  <c:v>2.5137E-11</c:v>
                </c:pt>
                <c:pt idx="62434">
                  <c:v>2.5102999999999999E-11</c:v>
                </c:pt>
                <c:pt idx="62435">
                  <c:v>2.5111999999999999E-11</c:v>
                </c:pt>
                <c:pt idx="62436">
                  <c:v>2.5087000000000001E-11</c:v>
                </c:pt>
                <c:pt idx="62437">
                  <c:v>2.5076999999999999E-11</c:v>
                </c:pt>
                <c:pt idx="62438">
                  <c:v>2.5053999999999999E-11</c:v>
                </c:pt>
                <c:pt idx="62439">
                  <c:v>2.5053E-11</c:v>
                </c:pt>
                <c:pt idx="62440">
                  <c:v>2.5021999999999999E-11</c:v>
                </c:pt>
                <c:pt idx="62441">
                  <c:v>2.5000000000000001E-11</c:v>
                </c:pt>
                <c:pt idx="62442">
                  <c:v>2.4978999999999998E-11</c:v>
                </c:pt>
                <c:pt idx="62443">
                  <c:v>2.4946999999999999E-11</c:v>
                </c:pt>
                <c:pt idx="62444">
                  <c:v>2.494E-11</c:v>
                </c:pt>
                <c:pt idx="62445">
                  <c:v>2.4940999999999999E-11</c:v>
                </c:pt>
                <c:pt idx="62446">
                  <c:v>2.4911999999999999E-11</c:v>
                </c:pt>
                <c:pt idx="62447">
                  <c:v>2.4884000000000001E-11</c:v>
                </c:pt>
                <c:pt idx="62448">
                  <c:v>2.4855000000000001E-11</c:v>
                </c:pt>
                <c:pt idx="62449">
                  <c:v>2.4861000000000001E-11</c:v>
                </c:pt>
                <c:pt idx="62450">
                  <c:v>2.4829000000000001E-11</c:v>
                </c:pt>
                <c:pt idx="62451">
                  <c:v>2.4797000000000001E-11</c:v>
                </c:pt>
                <c:pt idx="62452">
                  <c:v>2.4769999999999999E-11</c:v>
                </c:pt>
                <c:pt idx="62453">
                  <c:v>2.4781999999999998E-11</c:v>
                </c:pt>
                <c:pt idx="62454">
                  <c:v>2.4754999999999999E-11</c:v>
                </c:pt>
                <c:pt idx="62455">
                  <c:v>2.4717999999999999E-11</c:v>
                </c:pt>
                <c:pt idx="62456">
                  <c:v>2.4679999999999999E-11</c:v>
                </c:pt>
                <c:pt idx="62457">
                  <c:v>2.4679E-11</c:v>
                </c:pt>
                <c:pt idx="62458">
                  <c:v>2.4636999999999999E-11</c:v>
                </c:pt>
                <c:pt idx="62459">
                  <c:v>2.4627E-11</c:v>
                </c:pt>
                <c:pt idx="62460">
                  <c:v>2.4601E-11</c:v>
                </c:pt>
                <c:pt idx="62461">
                  <c:v>2.4575999999999999E-11</c:v>
                </c:pt>
                <c:pt idx="62462">
                  <c:v>2.4528999999999999E-11</c:v>
                </c:pt>
                <c:pt idx="62463">
                  <c:v>2.4508999999999999E-11</c:v>
                </c:pt>
                <c:pt idx="62464">
                  <c:v>2.4491E-11</c:v>
                </c:pt>
                <c:pt idx="62465">
                  <c:v>2.4481000000000001E-11</c:v>
                </c:pt>
                <c:pt idx="62466">
                  <c:v>2.4439E-11</c:v>
                </c:pt>
                <c:pt idx="62467">
                  <c:v>2.4412999999999999E-11</c:v>
                </c:pt>
                <c:pt idx="62468">
                  <c:v>2.4398999999999999E-11</c:v>
                </c:pt>
                <c:pt idx="62469">
                  <c:v>2.4375E-11</c:v>
                </c:pt>
                <c:pt idx="62470">
                  <c:v>2.4326E-11</c:v>
                </c:pt>
                <c:pt idx="62471">
                  <c:v>2.4314999999999999E-11</c:v>
                </c:pt>
                <c:pt idx="62472">
                  <c:v>2.4279E-11</c:v>
                </c:pt>
                <c:pt idx="62473">
                  <c:v>2.4224999999999999E-11</c:v>
                </c:pt>
                <c:pt idx="62474">
                  <c:v>2.4184999999999998E-11</c:v>
                </c:pt>
                <c:pt idx="62475">
                  <c:v>2.416E-11</c:v>
                </c:pt>
                <c:pt idx="62476">
                  <c:v>2.4123999999999999E-11</c:v>
                </c:pt>
                <c:pt idx="62477">
                  <c:v>2.4094E-11</c:v>
                </c:pt>
                <c:pt idx="62478">
                  <c:v>2.4062E-11</c:v>
                </c:pt>
                <c:pt idx="62479">
                  <c:v>2.4044999999999999E-11</c:v>
                </c:pt>
                <c:pt idx="62480">
                  <c:v>2.4013E-11</c:v>
                </c:pt>
                <c:pt idx="62481">
                  <c:v>2.3980000000000001E-11</c:v>
                </c:pt>
                <c:pt idx="62482">
                  <c:v>2.3940999999999999E-11</c:v>
                </c:pt>
                <c:pt idx="62483">
                  <c:v>2.3933000000000002E-11</c:v>
                </c:pt>
                <c:pt idx="62484">
                  <c:v>2.3908999999999999E-11</c:v>
                </c:pt>
                <c:pt idx="62485">
                  <c:v>2.3871E-11</c:v>
                </c:pt>
                <c:pt idx="62486">
                  <c:v>2.3836E-11</c:v>
                </c:pt>
                <c:pt idx="62487">
                  <c:v>2.3830999999999999E-11</c:v>
                </c:pt>
                <c:pt idx="62488">
                  <c:v>2.3780000000000001E-11</c:v>
                </c:pt>
                <c:pt idx="62489">
                  <c:v>2.3746E-11</c:v>
                </c:pt>
                <c:pt idx="62490">
                  <c:v>2.374E-11</c:v>
                </c:pt>
                <c:pt idx="62491">
                  <c:v>2.3710000000000001E-11</c:v>
                </c:pt>
                <c:pt idx="62492">
                  <c:v>2.3661000000000001E-11</c:v>
                </c:pt>
                <c:pt idx="62493">
                  <c:v>2.3650999999999999E-11</c:v>
                </c:pt>
                <c:pt idx="62494">
                  <c:v>2.3616E-11</c:v>
                </c:pt>
                <c:pt idx="62495">
                  <c:v>2.3560999999999999E-11</c:v>
                </c:pt>
                <c:pt idx="62496">
                  <c:v>2.3531999999999999E-11</c:v>
                </c:pt>
                <c:pt idx="62497">
                  <c:v>2.3503999999999998E-11</c:v>
                </c:pt>
                <c:pt idx="62498">
                  <c:v>2.3465E-11</c:v>
                </c:pt>
                <c:pt idx="62499">
                  <c:v>2.3436E-11</c:v>
                </c:pt>
                <c:pt idx="62500">
                  <c:v>2.3369999999999999E-11</c:v>
                </c:pt>
                <c:pt idx="62501">
                  <c:v>2.3343999999999999E-11</c:v>
                </c:pt>
                <c:pt idx="62502">
                  <c:v>2.3317999999999999E-11</c:v>
                </c:pt>
                <c:pt idx="62503">
                  <c:v>2.3294999999999999E-11</c:v>
                </c:pt>
                <c:pt idx="62504">
                  <c:v>2.3265E-11</c:v>
                </c:pt>
                <c:pt idx="62505">
                  <c:v>2.3227999999999999E-11</c:v>
                </c:pt>
                <c:pt idx="62506">
                  <c:v>2.3203000000000001E-11</c:v>
                </c:pt>
                <c:pt idx="62507">
                  <c:v>2.3175999999999999E-11</c:v>
                </c:pt>
                <c:pt idx="62508">
                  <c:v>2.3137E-11</c:v>
                </c:pt>
                <c:pt idx="62509">
                  <c:v>2.3123999999999999E-11</c:v>
                </c:pt>
                <c:pt idx="62510">
                  <c:v>2.3081000000000002E-11</c:v>
                </c:pt>
                <c:pt idx="62511">
                  <c:v>2.3048999999999998E-11</c:v>
                </c:pt>
                <c:pt idx="62512">
                  <c:v>2.3023000000000002E-11</c:v>
                </c:pt>
                <c:pt idx="62513">
                  <c:v>2.2989000000000001E-11</c:v>
                </c:pt>
                <c:pt idx="62514">
                  <c:v>2.2949E-11</c:v>
                </c:pt>
                <c:pt idx="62515">
                  <c:v>2.292E-11</c:v>
                </c:pt>
                <c:pt idx="62516">
                  <c:v>2.2894E-11</c:v>
                </c:pt>
                <c:pt idx="62517">
                  <c:v>2.2867000000000001E-11</c:v>
                </c:pt>
                <c:pt idx="62518">
                  <c:v>2.2812000000000001E-11</c:v>
                </c:pt>
                <c:pt idx="62519">
                  <c:v>2.2787999999999999E-11</c:v>
                </c:pt>
                <c:pt idx="62520">
                  <c:v>2.2778E-11</c:v>
                </c:pt>
                <c:pt idx="62521">
                  <c:v>2.2748000000000001E-11</c:v>
                </c:pt>
                <c:pt idx="62522">
                  <c:v>2.2708000000000001E-11</c:v>
                </c:pt>
                <c:pt idx="62523">
                  <c:v>2.2673000000000001E-11</c:v>
                </c:pt>
                <c:pt idx="62524">
                  <c:v>2.2645E-11</c:v>
                </c:pt>
                <c:pt idx="62525">
                  <c:v>2.2633E-11</c:v>
                </c:pt>
                <c:pt idx="62526">
                  <c:v>2.2595999999999999E-11</c:v>
                </c:pt>
                <c:pt idx="62527">
                  <c:v>2.2569E-11</c:v>
                </c:pt>
                <c:pt idx="62528">
                  <c:v>2.254E-11</c:v>
                </c:pt>
                <c:pt idx="62529">
                  <c:v>2.2523999999999999E-11</c:v>
                </c:pt>
                <c:pt idx="62530">
                  <c:v>2.2485999999999999E-11</c:v>
                </c:pt>
                <c:pt idx="62531">
                  <c:v>2.2447000000000001E-11</c:v>
                </c:pt>
                <c:pt idx="62532">
                  <c:v>2.2415000000000001E-11</c:v>
                </c:pt>
                <c:pt idx="62533">
                  <c:v>2.2393E-11</c:v>
                </c:pt>
                <c:pt idx="62534">
                  <c:v>2.2358999999999999E-11</c:v>
                </c:pt>
                <c:pt idx="62535">
                  <c:v>2.2329999999999999E-11</c:v>
                </c:pt>
                <c:pt idx="62536">
                  <c:v>2.2305000000000001E-11</c:v>
                </c:pt>
                <c:pt idx="62537">
                  <c:v>2.2277999999999999E-11</c:v>
                </c:pt>
                <c:pt idx="62538">
                  <c:v>2.2245999999999999E-11</c:v>
                </c:pt>
                <c:pt idx="62539">
                  <c:v>2.2225E-11</c:v>
                </c:pt>
                <c:pt idx="62540">
                  <c:v>2.2180000000000001E-11</c:v>
                </c:pt>
                <c:pt idx="62541">
                  <c:v>2.2146999999999999E-11</c:v>
                </c:pt>
                <c:pt idx="62542">
                  <c:v>2.2128000000000001E-11</c:v>
                </c:pt>
                <c:pt idx="62543">
                  <c:v>2.2106999999999999E-11</c:v>
                </c:pt>
                <c:pt idx="62544">
                  <c:v>2.2067000000000001E-11</c:v>
                </c:pt>
                <c:pt idx="62545">
                  <c:v>2.2045E-11</c:v>
                </c:pt>
                <c:pt idx="62546">
                  <c:v>2.2016E-11</c:v>
                </c:pt>
                <c:pt idx="62547">
                  <c:v>2.199E-11</c:v>
                </c:pt>
                <c:pt idx="62548">
                  <c:v>2.1969999999999999E-11</c:v>
                </c:pt>
                <c:pt idx="62549">
                  <c:v>2.1955999999999999E-11</c:v>
                </c:pt>
                <c:pt idx="62550">
                  <c:v>2.1951000000000001E-11</c:v>
                </c:pt>
                <c:pt idx="62551">
                  <c:v>2.1926E-11</c:v>
                </c:pt>
                <c:pt idx="62552">
                  <c:v>2.1900999999999999E-11</c:v>
                </c:pt>
                <c:pt idx="62553">
                  <c:v>2.1891E-11</c:v>
                </c:pt>
                <c:pt idx="62554">
                  <c:v>2.1854E-11</c:v>
                </c:pt>
                <c:pt idx="62555">
                  <c:v>2.1850000000000001E-11</c:v>
                </c:pt>
                <c:pt idx="62556">
                  <c:v>2.1825999999999998E-11</c:v>
                </c:pt>
                <c:pt idx="62557">
                  <c:v>2.1795000000000001E-11</c:v>
                </c:pt>
                <c:pt idx="62558">
                  <c:v>2.1777000000000001E-11</c:v>
                </c:pt>
                <c:pt idx="62559">
                  <c:v>2.1777000000000001E-11</c:v>
                </c:pt>
                <c:pt idx="62560">
                  <c:v>2.1758999999999999E-11</c:v>
                </c:pt>
                <c:pt idx="62561">
                  <c:v>2.1728000000000001E-11</c:v>
                </c:pt>
                <c:pt idx="62562">
                  <c:v>2.1709999999999999E-11</c:v>
                </c:pt>
                <c:pt idx="62563">
                  <c:v>2.1706E-11</c:v>
                </c:pt>
                <c:pt idx="62564">
                  <c:v>2.1694999999999999E-11</c:v>
                </c:pt>
                <c:pt idx="62565">
                  <c:v>2.1682000000000001E-11</c:v>
                </c:pt>
                <c:pt idx="62566">
                  <c:v>2.1662999999999999E-11</c:v>
                </c:pt>
                <c:pt idx="62567">
                  <c:v>2.1639999999999999E-11</c:v>
                </c:pt>
                <c:pt idx="62568">
                  <c:v>2.1636999999999999E-11</c:v>
                </c:pt>
                <c:pt idx="62569">
                  <c:v>2.1625E-11</c:v>
                </c:pt>
                <c:pt idx="62570">
                  <c:v>2.1599999999999998E-11</c:v>
                </c:pt>
                <c:pt idx="62571">
                  <c:v>2.1581999999999999E-11</c:v>
                </c:pt>
                <c:pt idx="62572">
                  <c:v>2.1572999999999999E-11</c:v>
                </c:pt>
                <c:pt idx="62573">
                  <c:v>2.1561999999999999E-11</c:v>
                </c:pt>
                <c:pt idx="62574">
                  <c:v>2.1541E-11</c:v>
                </c:pt>
                <c:pt idx="62575">
                  <c:v>2.1515E-11</c:v>
                </c:pt>
                <c:pt idx="62576">
                  <c:v>2.1511000000000001E-11</c:v>
                </c:pt>
                <c:pt idx="62577">
                  <c:v>2.1509E-11</c:v>
                </c:pt>
                <c:pt idx="62578">
                  <c:v>2.1505000000000001E-11</c:v>
                </c:pt>
                <c:pt idx="62579">
                  <c:v>2.1491999999999999E-11</c:v>
                </c:pt>
                <c:pt idx="62580">
                  <c:v>2.1477999999999999E-11</c:v>
                </c:pt>
                <c:pt idx="62581">
                  <c:v>2.1459000000000001E-11</c:v>
                </c:pt>
                <c:pt idx="62582">
                  <c:v>2.1459000000000001E-11</c:v>
                </c:pt>
                <c:pt idx="62583">
                  <c:v>2.1457E-11</c:v>
                </c:pt>
                <c:pt idx="62584">
                  <c:v>2.1454E-11</c:v>
                </c:pt>
                <c:pt idx="62585">
                  <c:v>2.1438000000000001E-11</c:v>
                </c:pt>
                <c:pt idx="62586">
                  <c:v>2.1428999999999998E-11</c:v>
                </c:pt>
                <c:pt idx="62587">
                  <c:v>2.1435000000000001E-11</c:v>
                </c:pt>
                <c:pt idx="62588">
                  <c:v>2.1412000000000001E-11</c:v>
                </c:pt>
                <c:pt idx="62589">
                  <c:v>2.1419E-11</c:v>
                </c:pt>
                <c:pt idx="62590">
                  <c:v>2.1412000000000001E-11</c:v>
                </c:pt>
                <c:pt idx="62591">
                  <c:v>2.1399999999999998E-11</c:v>
                </c:pt>
                <c:pt idx="62592">
                  <c:v>2.1393999999999999E-11</c:v>
                </c:pt>
                <c:pt idx="62593">
                  <c:v>2.1395000000000001E-11</c:v>
                </c:pt>
                <c:pt idx="62594">
                  <c:v>2.1387999999999999E-11</c:v>
                </c:pt>
                <c:pt idx="62595">
                  <c:v>2.1399999999999998E-11</c:v>
                </c:pt>
                <c:pt idx="62596">
                  <c:v>2.1387E-11</c:v>
                </c:pt>
                <c:pt idx="62597">
                  <c:v>2.1396E-11</c:v>
                </c:pt>
                <c:pt idx="62598">
                  <c:v>2.1404999999999999E-11</c:v>
                </c:pt>
                <c:pt idx="62599">
                  <c:v>2.1384999999999999E-11</c:v>
                </c:pt>
                <c:pt idx="62600">
                  <c:v>2.1390999999999999E-11</c:v>
                </c:pt>
                <c:pt idx="62601">
                  <c:v>2.1396E-11</c:v>
                </c:pt>
                <c:pt idx="62602">
                  <c:v>2.141E-11</c:v>
                </c:pt>
                <c:pt idx="62603">
                  <c:v>2.1404E-11</c:v>
                </c:pt>
                <c:pt idx="62604">
                  <c:v>2.1410999999999999E-11</c:v>
                </c:pt>
                <c:pt idx="62605">
                  <c:v>2.1413E-11</c:v>
                </c:pt>
                <c:pt idx="62606">
                  <c:v>2.1393E-11</c:v>
                </c:pt>
                <c:pt idx="62607">
                  <c:v>2.1401000000000001E-11</c:v>
                </c:pt>
                <c:pt idx="62608">
                  <c:v>2.141E-11</c:v>
                </c:pt>
                <c:pt idx="62609">
                  <c:v>2.1416999999999999E-11</c:v>
                </c:pt>
                <c:pt idx="62610">
                  <c:v>2.1413999999999999E-11</c:v>
                </c:pt>
                <c:pt idx="62611">
                  <c:v>2.1410999999999999E-11</c:v>
                </c:pt>
                <c:pt idx="62612">
                  <c:v>2.1422E-11</c:v>
                </c:pt>
                <c:pt idx="62613">
                  <c:v>2.1430999999999999E-11</c:v>
                </c:pt>
                <c:pt idx="62614">
                  <c:v>2.1441000000000001E-11</c:v>
                </c:pt>
                <c:pt idx="62615">
                  <c:v>2.1430999999999999E-11</c:v>
                </c:pt>
                <c:pt idx="62616">
                  <c:v>2.1442E-11</c:v>
                </c:pt>
                <c:pt idx="62617">
                  <c:v>2.1444000000000001E-11</c:v>
                </c:pt>
                <c:pt idx="62618">
                  <c:v>2.1430000000000001E-11</c:v>
                </c:pt>
                <c:pt idx="62619">
                  <c:v>2.1457E-11</c:v>
                </c:pt>
                <c:pt idx="62620">
                  <c:v>2.1462999999999999E-11</c:v>
                </c:pt>
                <c:pt idx="62621">
                  <c:v>2.1464000000000001E-11</c:v>
                </c:pt>
                <c:pt idx="62622">
                  <c:v>2.1459999999999999E-11</c:v>
                </c:pt>
                <c:pt idx="62623">
                  <c:v>2.1470000000000001E-11</c:v>
                </c:pt>
                <c:pt idx="62624">
                  <c:v>2.1474E-11</c:v>
                </c:pt>
                <c:pt idx="62625">
                  <c:v>2.1477E-11</c:v>
                </c:pt>
                <c:pt idx="62626">
                  <c:v>2.1483E-11</c:v>
                </c:pt>
                <c:pt idx="62627">
                  <c:v>2.1523999999999999E-11</c:v>
                </c:pt>
                <c:pt idx="62628">
                  <c:v>2.1526E-11</c:v>
                </c:pt>
                <c:pt idx="62629">
                  <c:v>2.1532999999999999E-11</c:v>
                </c:pt>
                <c:pt idx="62630">
                  <c:v>2.1532999999999999E-11</c:v>
                </c:pt>
                <c:pt idx="62631">
                  <c:v>2.1577000000000001E-11</c:v>
                </c:pt>
                <c:pt idx="62632">
                  <c:v>2.1581999999999999E-11</c:v>
                </c:pt>
                <c:pt idx="62633">
                  <c:v>2.1593E-11</c:v>
                </c:pt>
                <c:pt idx="62634">
                  <c:v>2.1613999999999999E-11</c:v>
                </c:pt>
                <c:pt idx="62635">
                  <c:v>2.1632000000000002E-11</c:v>
                </c:pt>
                <c:pt idx="62636">
                  <c:v>2.1628E-11</c:v>
                </c:pt>
                <c:pt idx="62637">
                  <c:v>2.1659000000000001E-11</c:v>
                </c:pt>
                <c:pt idx="62638">
                  <c:v>2.168E-11</c:v>
                </c:pt>
                <c:pt idx="62639">
                  <c:v>2.1679000000000001E-11</c:v>
                </c:pt>
                <c:pt idx="62640">
                  <c:v>2.1703999999999999E-11</c:v>
                </c:pt>
                <c:pt idx="62641">
                  <c:v>2.1726E-11</c:v>
                </c:pt>
                <c:pt idx="62642">
                  <c:v>2.1740000000000001E-11</c:v>
                </c:pt>
                <c:pt idx="62643">
                  <c:v>2.1764E-11</c:v>
                </c:pt>
                <c:pt idx="62644">
                  <c:v>2.1767999999999999E-11</c:v>
                </c:pt>
                <c:pt idx="62645">
                  <c:v>2.1812000000000001E-11</c:v>
                </c:pt>
                <c:pt idx="62646">
                  <c:v>2.1833999999999999E-11</c:v>
                </c:pt>
                <c:pt idx="62647">
                  <c:v>2.1835000000000001E-11</c:v>
                </c:pt>
                <c:pt idx="62648">
                  <c:v>2.1859999999999999E-11</c:v>
                </c:pt>
                <c:pt idx="62649">
                  <c:v>2.1888999999999999E-11</c:v>
                </c:pt>
                <c:pt idx="62650">
                  <c:v>2.1923E-11</c:v>
                </c:pt>
                <c:pt idx="62651">
                  <c:v>2.1948000000000001E-11</c:v>
                </c:pt>
                <c:pt idx="62652">
                  <c:v>2.1958999999999999E-11</c:v>
                </c:pt>
                <c:pt idx="62653">
                  <c:v>2.1980000000000001E-11</c:v>
                </c:pt>
                <c:pt idx="62654">
                  <c:v>2.2010999999999999E-11</c:v>
                </c:pt>
                <c:pt idx="62655">
                  <c:v>2.203E-11</c:v>
                </c:pt>
                <c:pt idx="62656">
                  <c:v>2.2059E-11</c:v>
                </c:pt>
                <c:pt idx="62657">
                  <c:v>2.2083999999999998E-11</c:v>
                </c:pt>
                <c:pt idx="62658">
                  <c:v>2.2123E-11</c:v>
                </c:pt>
                <c:pt idx="62659">
                  <c:v>2.2146E-11</c:v>
                </c:pt>
                <c:pt idx="62660">
                  <c:v>2.2171000000000002E-11</c:v>
                </c:pt>
                <c:pt idx="62661">
                  <c:v>2.2206000000000001E-11</c:v>
                </c:pt>
                <c:pt idx="62662">
                  <c:v>2.2245E-11</c:v>
                </c:pt>
                <c:pt idx="62663">
                  <c:v>2.2262999999999999E-11</c:v>
                </c:pt>
                <c:pt idx="62664">
                  <c:v>2.2297E-11</c:v>
                </c:pt>
                <c:pt idx="62665">
                  <c:v>2.2332999999999999E-11</c:v>
                </c:pt>
                <c:pt idx="62666">
                  <c:v>2.2375E-11</c:v>
                </c:pt>
                <c:pt idx="62667">
                  <c:v>2.2404E-11</c:v>
                </c:pt>
                <c:pt idx="62668">
                  <c:v>2.2415000000000001E-11</c:v>
                </c:pt>
                <c:pt idx="62669">
                  <c:v>2.2465E-11</c:v>
                </c:pt>
                <c:pt idx="62670">
                  <c:v>2.2474E-11</c:v>
                </c:pt>
                <c:pt idx="62671">
                  <c:v>2.2509999999999998E-11</c:v>
                </c:pt>
                <c:pt idx="62672">
                  <c:v>2.2543E-11</c:v>
                </c:pt>
                <c:pt idx="62673">
                  <c:v>2.2586000000000001E-11</c:v>
                </c:pt>
                <c:pt idx="62674">
                  <c:v>2.2627E-11</c:v>
                </c:pt>
                <c:pt idx="62675">
                  <c:v>2.2659E-11</c:v>
                </c:pt>
                <c:pt idx="62676">
                  <c:v>2.2671E-11</c:v>
                </c:pt>
                <c:pt idx="62677">
                  <c:v>2.2723999999999999E-11</c:v>
                </c:pt>
                <c:pt idx="62678">
                  <c:v>2.2758E-11</c:v>
                </c:pt>
                <c:pt idx="62679">
                  <c:v>2.2772999999999999E-11</c:v>
                </c:pt>
                <c:pt idx="62680">
                  <c:v>2.2797000000000002E-11</c:v>
                </c:pt>
                <c:pt idx="62681">
                  <c:v>2.2839999999999999E-11</c:v>
                </c:pt>
                <c:pt idx="62682">
                  <c:v>2.2850000000000001E-11</c:v>
                </c:pt>
                <c:pt idx="62683">
                  <c:v>2.2891E-11</c:v>
                </c:pt>
                <c:pt idx="62684">
                  <c:v>2.2917E-11</c:v>
                </c:pt>
                <c:pt idx="62685">
                  <c:v>2.2946999999999999E-11</c:v>
                </c:pt>
                <c:pt idx="62686">
                  <c:v>2.2978999999999999E-11</c:v>
                </c:pt>
                <c:pt idx="62687">
                  <c:v>2.3012000000000001E-11</c:v>
                </c:pt>
                <c:pt idx="62688">
                  <c:v>2.3029000000000001E-11</c:v>
                </c:pt>
                <c:pt idx="62689">
                  <c:v>2.3073000000000001E-11</c:v>
                </c:pt>
                <c:pt idx="62690">
                  <c:v>2.312E-11</c:v>
                </c:pt>
                <c:pt idx="62691">
                  <c:v>2.3158999999999999E-11</c:v>
                </c:pt>
                <c:pt idx="62692">
                  <c:v>2.3181E-11</c:v>
                </c:pt>
                <c:pt idx="62693">
                  <c:v>2.3212000000000001E-11</c:v>
                </c:pt>
                <c:pt idx="62694">
                  <c:v>2.3221999999999999E-11</c:v>
                </c:pt>
                <c:pt idx="62695">
                  <c:v>2.3274E-11</c:v>
                </c:pt>
                <c:pt idx="62696">
                  <c:v>2.3299000000000001E-11</c:v>
                </c:pt>
                <c:pt idx="62697">
                  <c:v>2.3323999999999999E-11</c:v>
                </c:pt>
                <c:pt idx="62698">
                  <c:v>2.3345000000000001E-11</c:v>
                </c:pt>
                <c:pt idx="62699">
                  <c:v>2.3389000000000001E-11</c:v>
                </c:pt>
                <c:pt idx="62700">
                  <c:v>2.3392999999999999E-11</c:v>
                </c:pt>
                <c:pt idx="62701">
                  <c:v>2.3449000000000002E-11</c:v>
                </c:pt>
                <c:pt idx="62702">
                  <c:v>2.3476999999999999E-11</c:v>
                </c:pt>
                <c:pt idx="62703">
                  <c:v>2.3502000000000001E-11</c:v>
                </c:pt>
                <c:pt idx="62704">
                  <c:v>2.3523E-11</c:v>
                </c:pt>
                <c:pt idx="62705">
                  <c:v>2.3545000000000001E-11</c:v>
                </c:pt>
                <c:pt idx="62706">
                  <c:v>2.3583000000000001E-11</c:v>
                </c:pt>
                <c:pt idx="62707">
                  <c:v>2.3616999999999998E-11</c:v>
                </c:pt>
                <c:pt idx="62708">
                  <c:v>2.3653999999999999E-11</c:v>
                </c:pt>
                <c:pt idx="62709">
                  <c:v>2.3710000000000001E-11</c:v>
                </c:pt>
                <c:pt idx="62710">
                  <c:v>2.3708E-11</c:v>
                </c:pt>
                <c:pt idx="62711">
                  <c:v>2.3774000000000001E-11</c:v>
                </c:pt>
                <c:pt idx="62712">
                  <c:v>2.3780000000000001E-11</c:v>
                </c:pt>
                <c:pt idx="62713">
                  <c:v>2.3817000000000002E-11</c:v>
                </c:pt>
                <c:pt idx="62714">
                  <c:v>2.3852000000000001E-11</c:v>
                </c:pt>
                <c:pt idx="62715">
                  <c:v>2.3905E-11</c:v>
                </c:pt>
                <c:pt idx="62716">
                  <c:v>2.3929999999999998E-11</c:v>
                </c:pt>
                <c:pt idx="62717">
                  <c:v>2.3957000000000001E-11</c:v>
                </c:pt>
                <c:pt idx="62718">
                  <c:v>2.3995E-11</c:v>
                </c:pt>
                <c:pt idx="62719">
                  <c:v>2.4027E-11</c:v>
                </c:pt>
                <c:pt idx="62720">
                  <c:v>2.4079E-11</c:v>
                </c:pt>
                <c:pt idx="62721">
                  <c:v>2.4114E-11</c:v>
                </c:pt>
                <c:pt idx="62722">
                  <c:v>2.4140999999999999E-11</c:v>
                </c:pt>
                <c:pt idx="62723">
                  <c:v>2.4175999999999999E-11</c:v>
                </c:pt>
                <c:pt idx="62724">
                  <c:v>2.4204999999999999E-11</c:v>
                </c:pt>
                <c:pt idx="62725">
                  <c:v>2.4233999999999999E-11</c:v>
                </c:pt>
                <c:pt idx="62726">
                  <c:v>2.4253E-11</c:v>
                </c:pt>
                <c:pt idx="62727">
                  <c:v>2.4294E-11</c:v>
                </c:pt>
                <c:pt idx="62728">
                  <c:v>2.4323E-11</c:v>
                </c:pt>
                <c:pt idx="62729">
                  <c:v>2.4352E-11</c:v>
                </c:pt>
                <c:pt idx="62730">
                  <c:v>2.4372E-11</c:v>
                </c:pt>
                <c:pt idx="62731">
                  <c:v>2.4412000000000001E-11</c:v>
                </c:pt>
                <c:pt idx="62732">
                  <c:v>2.4436E-11</c:v>
                </c:pt>
                <c:pt idx="62733">
                  <c:v>2.4446000000000001E-11</c:v>
                </c:pt>
                <c:pt idx="62734">
                  <c:v>2.4494E-11</c:v>
                </c:pt>
                <c:pt idx="62735">
                  <c:v>2.4520999999999999E-11</c:v>
                </c:pt>
                <c:pt idx="62736">
                  <c:v>2.4548000000000001E-11</c:v>
                </c:pt>
                <c:pt idx="62737">
                  <c:v>2.4578E-11</c:v>
                </c:pt>
                <c:pt idx="62738">
                  <c:v>2.4575999999999999E-11</c:v>
                </c:pt>
                <c:pt idx="62739">
                  <c:v>2.4630999999999999E-11</c:v>
                </c:pt>
                <c:pt idx="62740">
                  <c:v>2.4644999999999999E-11</c:v>
                </c:pt>
                <c:pt idx="62741">
                  <c:v>2.4688999999999999E-11</c:v>
                </c:pt>
                <c:pt idx="62742">
                  <c:v>2.4713000000000001E-11</c:v>
                </c:pt>
                <c:pt idx="62743">
                  <c:v>2.4763999999999999E-11</c:v>
                </c:pt>
                <c:pt idx="62744">
                  <c:v>2.4778999999999999E-11</c:v>
                </c:pt>
                <c:pt idx="62745">
                  <c:v>2.4803000000000001E-11</c:v>
                </c:pt>
                <c:pt idx="62746">
                  <c:v>2.483E-11</c:v>
                </c:pt>
                <c:pt idx="62747">
                  <c:v>2.487E-11</c:v>
                </c:pt>
                <c:pt idx="62748">
                  <c:v>2.4888E-11</c:v>
                </c:pt>
                <c:pt idx="62749">
                  <c:v>2.492E-11</c:v>
                </c:pt>
                <c:pt idx="62750">
                  <c:v>2.4937E-11</c:v>
                </c:pt>
                <c:pt idx="62751">
                  <c:v>2.4971000000000001E-11</c:v>
                </c:pt>
                <c:pt idx="62752">
                  <c:v>2.4986999999999999E-11</c:v>
                </c:pt>
                <c:pt idx="62753">
                  <c:v>2.5036E-11</c:v>
                </c:pt>
                <c:pt idx="62754">
                  <c:v>2.5058000000000001E-11</c:v>
                </c:pt>
                <c:pt idx="62755">
                  <c:v>2.5085E-11</c:v>
                </c:pt>
                <c:pt idx="62756">
                  <c:v>2.5119000000000001E-11</c:v>
                </c:pt>
                <c:pt idx="62757">
                  <c:v>2.5143E-11</c:v>
                </c:pt>
                <c:pt idx="62758">
                  <c:v>2.516E-11</c:v>
                </c:pt>
                <c:pt idx="62759">
                  <c:v>2.5194000000000001E-11</c:v>
                </c:pt>
                <c:pt idx="62760">
                  <c:v>2.5227999999999999E-11</c:v>
                </c:pt>
                <c:pt idx="62761">
                  <c:v>2.5252000000000001E-11</c:v>
                </c:pt>
                <c:pt idx="62762">
                  <c:v>2.5269000000000001E-11</c:v>
                </c:pt>
                <c:pt idx="62763">
                  <c:v>2.5290000000000001E-11</c:v>
                </c:pt>
                <c:pt idx="62764">
                  <c:v>2.5317E-11</c:v>
                </c:pt>
                <c:pt idx="62765">
                  <c:v>2.5354999999999999E-11</c:v>
                </c:pt>
                <c:pt idx="62766">
                  <c:v>2.5365000000000001E-11</c:v>
                </c:pt>
                <c:pt idx="62767">
                  <c:v>2.5389E-11</c:v>
                </c:pt>
                <c:pt idx="62768">
                  <c:v>2.5385000000000001E-11</c:v>
                </c:pt>
                <c:pt idx="62769">
                  <c:v>2.5414000000000001E-11</c:v>
                </c:pt>
                <c:pt idx="62770">
                  <c:v>2.5429000000000001E-11</c:v>
                </c:pt>
                <c:pt idx="62771">
                  <c:v>2.5455000000000001E-11</c:v>
                </c:pt>
                <c:pt idx="62772">
                  <c:v>2.5472000000000001E-11</c:v>
                </c:pt>
                <c:pt idx="62773">
                  <c:v>2.5461000000000001E-11</c:v>
                </c:pt>
                <c:pt idx="62774">
                  <c:v>2.5496999999999999E-11</c:v>
                </c:pt>
                <c:pt idx="62775">
                  <c:v>2.5528999999999999E-11</c:v>
                </c:pt>
                <c:pt idx="62776">
                  <c:v>2.554E-11</c:v>
                </c:pt>
                <c:pt idx="62777">
                  <c:v>2.5548000000000001E-11</c:v>
                </c:pt>
                <c:pt idx="62778">
                  <c:v>2.5575E-11</c:v>
                </c:pt>
                <c:pt idx="62779">
                  <c:v>2.5579000000000002E-11</c:v>
                </c:pt>
                <c:pt idx="62780">
                  <c:v>2.5594000000000001E-11</c:v>
                </c:pt>
                <c:pt idx="62781">
                  <c:v>2.5606000000000001E-11</c:v>
                </c:pt>
                <c:pt idx="62782">
                  <c:v>2.5618999999999999E-11</c:v>
                </c:pt>
                <c:pt idx="62783">
                  <c:v>2.5621E-11</c:v>
                </c:pt>
                <c:pt idx="62784">
                  <c:v>2.5627999999999999E-11</c:v>
                </c:pt>
                <c:pt idx="62785">
                  <c:v>2.5653E-11</c:v>
                </c:pt>
                <c:pt idx="62786">
                  <c:v>2.5676E-11</c:v>
                </c:pt>
                <c:pt idx="62787">
                  <c:v>2.5690999999999999E-11</c:v>
                </c:pt>
                <c:pt idx="62788">
                  <c:v>2.5693999999999999E-11</c:v>
                </c:pt>
                <c:pt idx="62789">
                  <c:v>2.5721000000000002E-11</c:v>
                </c:pt>
                <c:pt idx="62790">
                  <c:v>2.5724000000000001E-11</c:v>
                </c:pt>
                <c:pt idx="62791">
                  <c:v>2.574E-11</c:v>
                </c:pt>
                <c:pt idx="62792">
                  <c:v>2.5731E-11</c:v>
                </c:pt>
                <c:pt idx="62793">
                  <c:v>2.5746999999999998E-11</c:v>
                </c:pt>
                <c:pt idx="62794">
                  <c:v>2.5754E-11</c:v>
                </c:pt>
                <c:pt idx="62795">
                  <c:v>2.5751E-11</c:v>
                </c:pt>
                <c:pt idx="62796">
                  <c:v>2.5763999999999999E-11</c:v>
                </c:pt>
                <c:pt idx="62797">
                  <c:v>2.5783999999999999E-11</c:v>
                </c:pt>
                <c:pt idx="62798">
                  <c:v>2.5792999999999999E-11</c:v>
                </c:pt>
                <c:pt idx="62799">
                  <c:v>2.5792999999999999E-11</c:v>
                </c:pt>
                <c:pt idx="62800">
                  <c:v>2.5792E-11</c:v>
                </c:pt>
                <c:pt idx="62801">
                  <c:v>2.5811000000000001E-11</c:v>
                </c:pt>
                <c:pt idx="62802">
                  <c:v>2.5818E-11</c:v>
                </c:pt>
                <c:pt idx="62803">
                  <c:v>2.5821E-11</c:v>
                </c:pt>
                <c:pt idx="62804">
                  <c:v>2.5832999999999999E-11</c:v>
                </c:pt>
                <c:pt idx="62805">
                  <c:v>2.5852000000000001E-11</c:v>
                </c:pt>
                <c:pt idx="62806">
                  <c:v>2.5850999999999999E-11</c:v>
                </c:pt>
                <c:pt idx="62807">
                  <c:v>2.5861999999999999E-11</c:v>
                </c:pt>
                <c:pt idx="62808">
                  <c:v>2.5849000000000001E-11</c:v>
                </c:pt>
                <c:pt idx="62809">
                  <c:v>2.5873E-11</c:v>
                </c:pt>
                <c:pt idx="62810">
                  <c:v>2.5867999999999999E-11</c:v>
                </c:pt>
                <c:pt idx="62811">
                  <c:v>2.5879E-11</c:v>
                </c:pt>
                <c:pt idx="62812">
                  <c:v>2.5881000000000001E-11</c:v>
                </c:pt>
                <c:pt idx="62813">
                  <c:v>2.5908999999999999E-11</c:v>
                </c:pt>
                <c:pt idx="62814">
                  <c:v>2.5896E-11</c:v>
                </c:pt>
                <c:pt idx="62815">
                  <c:v>2.5902E-11</c:v>
                </c:pt>
                <c:pt idx="62816">
                  <c:v>2.5913000000000001E-11</c:v>
                </c:pt>
                <c:pt idx="62817">
                  <c:v>2.5907000000000001E-11</c:v>
                </c:pt>
                <c:pt idx="62818">
                  <c:v>2.5902E-11</c:v>
                </c:pt>
                <c:pt idx="62819">
                  <c:v>2.5899E-11</c:v>
                </c:pt>
                <c:pt idx="62820">
                  <c:v>2.5913000000000001E-11</c:v>
                </c:pt>
                <c:pt idx="62821">
                  <c:v>2.5895000000000001E-11</c:v>
                </c:pt>
                <c:pt idx="62822">
                  <c:v>2.5896999999999999E-11</c:v>
                </c:pt>
                <c:pt idx="62823">
                  <c:v>2.5899999999999999E-11</c:v>
                </c:pt>
                <c:pt idx="62824">
                  <c:v>2.5914999999999999E-11</c:v>
                </c:pt>
                <c:pt idx="62825">
                  <c:v>2.5911E-11</c:v>
                </c:pt>
                <c:pt idx="62826">
                  <c:v>2.5890000000000001E-11</c:v>
                </c:pt>
                <c:pt idx="62827">
                  <c:v>2.5905E-11</c:v>
                </c:pt>
                <c:pt idx="62828">
                  <c:v>2.5899E-11</c:v>
                </c:pt>
                <c:pt idx="62829">
                  <c:v>2.5896999999999999E-11</c:v>
                </c:pt>
                <c:pt idx="62830">
                  <c:v>2.5884000000000001E-11</c:v>
                </c:pt>
                <c:pt idx="62831">
                  <c:v>2.5872000000000001E-11</c:v>
                </c:pt>
                <c:pt idx="62832">
                  <c:v>2.5884000000000001E-11</c:v>
                </c:pt>
                <c:pt idx="62833">
                  <c:v>2.5873999999999999E-11</c:v>
                </c:pt>
                <c:pt idx="62834">
                  <c:v>2.5856999999999999E-11</c:v>
                </c:pt>
                <c:pt idx="62835">
                  <c:v>2.585E-11</c:v>
                </c:pt>
                <c:pt idx="62836">
                  <c:v>2.5841999999999999E-11</c:v>
                </c:pt>
                <c:pt idx="62837">
                  <c:v>2.5840000000000001E-11</c:v>
                </c:pt>
                <c:pt idx="62838">
                  <c:v>2.5844E-11</c:v>
                </c:pt>
                <c:pt idx="62839">
                  <c:v>2.5844E-11</c:v>
                </c:pt>
                <c:pt idx="62840">
                  <c:v>2.5824999999999999E-11</c:v>
                </c:pt>
                <c:pt idx="62841">
                  <c:v>2.5808000000000002E-11</c:v>
                </c:pt>
                <c:pt idx="62842">
                  <c:v>2.5812999999999999E-11</c:v>
                </c:pt>
                <c:pt idx="62843">
                  <c:v>2.5806999999999999E-11</c:v>
                </c:pt>
                <c:pt idx="62844">
                  <c:v>2.5786999999999999E-11</c:v>
                </c:pt>
                <c:pt idx="62845">
                  <c:v>2.5797000000000001E-11</c:v>
                </c:pt>
                <c:pt idx="62846">
                  <c:v>2.5782000000000001E-11</c:v>
                </c:pt>
                <c:pt idx="62847">
                  <c:v>2.5769999999999999E-11</c:v>
                </c:pt>
                <c:pt idx="62848">
                  <c:v>2.5754999999999999E-11</c:v>
                </c:pt>
                <c:pt idx="62849">
                  <c:v>2.5742000000000001E-11</c:v>
                </c:pt>
                <c:pt idx="62850">
                  <c:v>2.5751E-11</c:v>
                </c:pt>
                <c:pt idx="62851">
                  <c:v>2.5739000000000001E-11</c:v>
                </c:pt>
                <c:pt idx="62852">
                  <c:v>2.5719000000000001E-11</c:v>
                </c:pt>
                <c:pt idx="62853">
                  <c:v>2.5704000000000001E-11</c:v>
                </c:pt>
                <c:pt idx="62854">
                  <c:v>2.5702E-11</c:v>
                </c:pt>
                <c:pt idx="62855">
                  <c:v>2.5690999999999999E-11</c:v>
                </c:pt>
                <c:pt idx="62856">
                  <c:v>2.5664999999999999E-11</c:v>
                </c:pt>
                <c:pt idx="62857">
                  <c:v>2.5666000000000002E-11</c:v>
                </c:pt>
                <c:pt idx="62858">
                  <c:v>2.5656E-11</c:v>
                </c:pt>
                <c:pt idx="62859">
                  <c:v>2.5640000000000001E-11</c:v>
                </c:pt>
                <c:pt idx="62860">
                  <c:v>2.5614000000000001E-11</c:v>
                </c:pt>
                <c:pt idx="62861">
                  <c:v>2.5612999999999999E-11</c:v>
                </c:pt>
                <c:pt idx="62862">
                  <c:v>2.5603000000000001E-11</c:v>
                </c:pt>
                <c:pt idx="62863">
                  <c:v>2.5583E-11</c:v>
                </c:pt>
                <c:pt idx="62864">
                  <c:v>2.5556000000000001E-11</c:v>
                </c:pt>
                <c:pt idx="62865">
                  <c:v>2.5546E-11</c:v>
                </c:pt>
                <c:pt idx="62866">
                  <c:v>2.5496E-11</c:v>
                </c:pt>
                <c:pt idx="62867">
                  <c:v>2.5498000000000001E-11</c:v>
                </c:pt>
                <c:pt idx="62868">
                  <c:v>2.5482E-11</c:v>
                </c:pt>
                <c:pt idx="62869">
                  <c:v>2.545E-11</c:v>
                </c:pt>
                <c:pt idx="62870">
                  <c:v>2.5424E-11</c:v>
                </c:pt>
                <c:pt idx="62871">
                  <c:v>2.5408000000000002E-11</c:v>
                </c:pt>
                <c:pt idx="62872">
                  <c:v>2.5380000000000001E-11</c:v>
                </c:pt>
                <c:pt idx="62873">
                  <c:v>2.5351000000000001E-11</c:v>
                </c:pt>
                <c:pt idx="62874">
                  <c:v>2.5324000000000002E-11</c:v>
                </c:pt>
                <c:pt idx="62875">
                  <c:v>2.5319000000000001E-11</c:v>
                </c:pt>
                <c:pt idx="62876">
                  <c:v>2.5296999999999999E-11</c:v>
                </c:pt>
                <c:pt idx="62877">
                  <c:v>2.5273E-11</c:v>
                </c:pt>
                <c:pt idx="62878">
                  <c:v>2.5252000000000001E-11</c:v>
                </c:pt>
                <c:pt idx="62879">
                  <c:v>2.5236E-11</c:v>
                </c:pt>
                <c:pt idx="62880">
                  <c:v>2.5215999999999999E-11</c:v>
                </c:pt>
                <c:pt idx="62881">
                  <c:v>2.5180000000000001E-11</c:v>
                </c:pt>
                <c:pt idx="62882">
                  <c:v>2.5148000000000001E-11</c:v>
                </c:pt>
                <c:pt idx="62883">
                  <c:v>2.5127000000000001E-11</c:v>
                </c:pt>
                <c:pt idx="62884">
                  <c:v>2.5111999999999999E-11</c:v>
                </c:pt>
                <c:pt idx="62885">
                  <c:v>2.5062E-11</c:v>
                </c:pt>
                <c:pt idx="62886">
                  <c:v>2.5027E-11</c:v>
                </c:pt>
                <c:pt idx="62887">
                  <c:v>2.4998999999999999E-11</c:v>
                </c:pt>
                <c:pt idx="62888">
                  <c:v>2.4985000000000001E-11</c:v>
                </c:pt>
                <c:pt idx="62889">
                  <c:v>2.4946999999999999E-11</c:v>
                </c:pt>
                <c:pt idx="62890">
                  <c:v>2.4928999999999999E-11</c:v>
                </c:pt>
                <c:pt idx="62891">
                  <c:v>2.4901000000000001E-11</c:v>
                </c:pt>
                <c:pt idx="62892">
                  <c:v>2.4862999999999999E-11</c:v>
                </c:pt>
                <c:pt idx="62893">
                  <c:v>2.4841E-11</c:v>
                </c:pt>
                <c:pt idx="62894">
                  <c:v>2.4804999999999999E-11</c:v>
                </c:pt>
                <c:pt idx="62895">
                  <c:v>2.4772E-11</c:v>
                </c:pt>
                <c:pt idx="62896">
                  <c:v>2.4754000000000001E-11</c:v>
                </c:pt>
                <c:pt idx="62897">
                  <c:v>2.4725999999999999E-11</c:v>
                </c:pt>
                <c:pt idx="62898">
                  <c:v>2.4688E-11</c:v>
                </c:pt>
                <c:pt idx="62899">
                  <c:v>2.4653999999999999E-11</c:v>
                </c:pt>
                <c:pt idx="62900">
                  <c:v>2.4624999999999999E-11</c:v>
                </c:pt>
                <c:pt idx="62901">
                  <c:v>2.4607E-11</c:v>
                </c:pt>
                <c:pt idx="62902">
                  <c:v>2.4563999999999999E-11</c:v>
                </c:pt>
                <c:pt idx="62903">
                  <c:v>2.4540999999999999E-11</c:v>
                </c:pt>
                <c:pt idx="62904">
                  <c:v>2.4511999999999999E-11</c:v>
                </c:pt>
                <c:pt idx="62905">
                  <c:v>2.4479E-11</c:v>
                </c:pt>
                <c:pt idx="62906">
                  <c:v>2.4447E-11</c:v>
                </c:pt>
                <c:pt idx="62907">
                  <c:v>2.4421999999999999E-11</c:v>
                </c:pt>
                <c:pt idx="62908">
                  <c:v>2.4380000000000001E-11</c:v>
                </c:pt>
                <c:pt idx="62909">
                  <c:v>2.4365000000000001E-11</c:v>
                </c:pt>
                <c:pt idx="62910">
                  <c:v>2.4323E-11</c:v>
                </c:pt>
                <c:pt idx="62911">
                  <c:v>2.4296000000000001E-11</c:v>
                </c:pt>
                <c:pt idx="62912">
                  <c:v>2.4255000000000001E-11</c:v>
                </c:pt>
                <c:pt idx="62913">
                  <c:v>2.4221999999999999E-11</c:v>
                </c:pt>
                <c:pt idx="62914">
                  <c:v>2.4178E-11</c:v>
                </c:pt>
                <c:pt idx="62915">
                  <c:v>2.4149999999999999E-11</c:v>
                </c:pt>
                <c:pt idx="62916">
                  <c:v>2.4119000000000001E-11</c:v>
                </c:pt>
                <c:pt idx="62917">
                  <c:v>2.4084000000000001E-11</c:v>
                </c:pt>
                <c:pt idx="62918">
                  <c:v>2.4053999999999999E-11</c:v>
                </c:pt>
                <c:pt idx="62919">
                  <c:v>2.4027999999999999E-11</c:v>
                </c:pt>
                <c:pt idx="62920">
                  <c:v>2.4009000000000001E-11</c:v>
                </c:pt>
                <c:pt idx="62921">
                  <c:v>2.3975E-11</c:v>
                </c:pt>
                <c:pt idx="62922">
                  <c:v>2.3940999999999999E-11</c:v>
                </c:pt>
                <c:pt idx="62923">
                  <c:v>2.3914999999999999E-11</c:v>
                </c:pt>
                <c:pt idx="62924">
                  <c:v>2.3894E-11</c:v>
                </c:pt>
                <c:pt idx="62925">
                  <c:v>2.3859999999999999E-11</c:v>
                </c:pt>
                <c:pt idx="62926">
                  <c:v>2.3824999999999999E-11</c:v>
                </c:pt>
                <c:pt idx="62927">
                  <c:v>2.3818E-11</c:v>
                </c:pt>
                <c:pt idx="62928">
                  <c:v>2.3778999999999999E-11</c:v>
                </c:pt>
                <c:pt idx="62929">
                  <c:v>2.3743E-11</c:v>
                </c:pt>
                <c:pt idx="62930">
                  <c:v>2.3694999999999999E-11</c:v>
                </c:pt>
                <c:pt idx="62931">
                  <c:v>2.3679E-11</c:v>
                </c:pt>
                <c:pt idx="62932">
                  <c:v>2.3641000000000001E-11</c:v>
                </c:pt>
                <c:pt idx="62933">
                  <c:v>2.3607999999999999E-11</c:v>
                </c:pt>
                <c:pt idx="62934">
                  <c:v>2.3577000000000001E-11</c:v>
                </c:pt>
                <c:pt idx="62935">
                  <c:v>2.3534E-11</c:v>
                </c:pt>
                <c:pt idx="62936">
                  <c:v>2.3500999999999999E-11</c:v>
                </c:pt>
                <c:pt idx="62937">
                  <c:v>2.3490000000000001E-11</c:v>
                </c:pt>
                <c:pt idx="62938">
                  <c:v>2.3455000000000001E-11</c:v>
                </c:pt>
                <c:pt idx="62939">
                  <c:v>2.3424999999999999E-11</c:v>
                </c:pt>
                <c:pt idx="62940">
                  <c:v>2.3395E-11</c:v>
                </c:pt>
                <c:pt idx="62941">
                  <c:v>2.3381E-11</c:v>
                </c:pt>
                <c:pt idx="62942">
                  <c:v>2.3346999999999999E-11</c:v>
                </c:pt>
                <c:pt idx="62943">
                  <c:v>2.3320999999999999E-11</c:v>
                </c:pt>
                <c:pt idx="62944">
                  <c:v>2.3279E-11</c:v>
                </c:pt>
                <c:pt idx="62945">
                  <c:v>2.3253999999999999E-11</c:v>
                </c:pt>
                <c:pt idx="62946">
                  <c:v>2.3224999999999999E-11</c:v>
                </c:pt>
                <c:pt idx="62947">
                  <c:v>2.3187E-11</c:v>
                </c:pt>
                <c:pt idx="62948">
                  <c:v>2.3163999999999999E-11</c:v>
                </c:pt>
                <c:pt idx="62949">
                  <c:v>2.3149999999999999E-11</c:v>
                </c:pt>
                <c:pt idx="62950">
                  <c:v>2.3123999999999999E-11</c:v>
                </c:pt>
                <c:pt idx="62951">
                  <c:v>2.3077999999999998E-11</c:v>
                </c:pt>
                <c:pt idx="62952">
                  <c:v>2.3050999999999999E-11</c:v>
                </c:pt>
                <c:pt idx="62953">
                  <c:v>2.3038000000000001E-11</c:v>
                </c:pt>
                <c:pt idx="62954">
                  <c:v>2.2987999999999999E-11</c:v>
                </c:pt>
                <c:pt idx="62955">
                  <c:v>2.2966999999999999E-11</c:v>
                </c:pt>
                <c:pt idx="62956">
                  <c:v>2.2937000000000001E-11</c:v>
                </c:pt>
                <c:pt idx="62957">
                  <c:v>2.2917999999999999E-11</c:v>
                </c:pt>
                <c:pt idx="62958">
                  <c:v>2.2888999999999999E-11</c:v>
                </c:pt>
                <c:pt idx="62959">
                  <c:v>2.2870000000000001E-11</c:v>
                </c:pt>
                <c:pt idx="62960">
                  <c:v>2.2839E-11</c:v>
                </c:pt>
                <c:pt idx="62961">
                  <c:v>2.2810999999999999E-11</c:v>
                </c:pt>
                <c:pt idx="62962">
                  <c:v>2.2780000000000001E-11</c:v>
                </c:pt>
                <c:pt idx="62963">
                  <c:v>2.2755999999999999E-11</c:v>
                </c:pt>
                <c:pt idx="62964">
                  <c:v>2.2732999999999999E-11</c:v>
                </c:pt>
                <c:pt idx="62965">
                  <c:v>2.2723999999999999E-11</c:v>
                </c:pt>
                <c:pt idx="62966">
                  <c:v>2.2682E-11</c:v>
                </c:pt>
                <c:pt idx="62967">
                  <c:v>2.2648999999999999E-11</c:v>
                </c:pt>
                <c:pt idx="62968">
                  <c:v>2.2636999999999999E-11</c:v>
                </c:pt>
                <c:pt idx="62969">
                  <c:v>2.2598E-11</c:v>
                </c:pt>
                <c:pt idx="62970">
                  <c:v>2.2595000000000001E-11</c:v>
                </c:pt>
                <c:pt idx="62971">
                  <c:v>2.2561E-11</c:v>
                </c:pt>
                <c:pt idx="62972">
                  <c:v>2.2535E-11</c:v>
                </c:pt>
                <c:pt idx="62973">
                  <c:v>2.2525000000000001E-11</c:v>
                </c:pt>
                <c:pt idx="62974">
                  <c:v>2.2496000000000001E-11</c:v>
                </c:pt>
                <c:pt idx="62975">
                  <c:v>2.2474E-11</c:v>
                </c:pt>
                <c:pt idx="62976">
                  <c:v>2.2455000000000002E-11</c:v>
                </c:pt>
                <c:pt idx="62977">
                  <c:v>2.2438000000000001E-11</c:v>
                </c:pt>
                <c:pt idx="62978">
                  <c:v>2.2398999999999999E-11</c:v>
                </c:pt>
                <c:pt idx="62979">
                  <c:v>2.2369000000000001E-11</c:v>
                </c:pt>
                <c:pt idx="62980">
                  <c:v>2.2349E-11</c:v>
                </c:pt>
                <c:pt idx="62981">
                  <c:v>2.2317E-11</c:v>
                </c:pt>
                <c:pt idx="62982">
                  <c:v>2.23E-11</c:v>
                </c:pt>
                <c:pt idx="62983">
                  <c:v>2.2294E-11</c:v>
                </c:pt>
                <c:pt idx="62984">
                  <c:v>2.2265E-11</c:v>
                </c:pt>
                <c:pt idx="62985">
                  <c:v>2.223E-11</c:v>
                </c:pt>
                <c:pt idx="62986">
                  <c:v>2.2219E-11</c:v>
                </c:pt>
                <c:pt idx="62987">
                  <c:v>2.2216E-11</c:v>
                </c:pt>
                <c:pt idx="62988">
                  <c:v>2.2207999999999999E-11</c:v>
                </c:pt>
                <c:pt idx="62989">
                  <c:v>2.2181E-11</c:v>
                </c:pt>
                <c:pt idx="62990">
                  <c:v>2.2164E-11</c:v>
                </c:pt>
                <c:pt idx="62991">
                  <c:v>2.2167E-11</c:v>
                </c:pt>
                <c:pt idx="62992">
                  <c:v>2.2152999999999999E-11</c:v>
                </c:pt>
                <c:pt idx="62993">
                  <c:v>2.2129E-11</c:v>
                </c:pt>
                <c:pt idx="62994">
                  <c:v>2.2106999999999999E-11</c:v>
                </c:pt>
                <c:pt idx="62995">
                  <c:v>2.2126E-11</c:v>
                </c:pt>
                <c:pt idx="62996">
                  <c:v>2.2111000000000001E-11</c:v>
                </c:pt>
                <c:pt idx="62997">
                  <c:v>2.2087000000000002E-11</c:v>
                </c:pt>
                <c:pt idx="62998">
                  <c:v>2.2079000000000001E-11</c:v>
                </c:pt>
                <c:pt idx="62999">
                  <c:v>2.2093000000000001E-11</c:v>
                </c:pt>
                <c:pt idx="63000">
                  <c:v>2.2073000000000001E-11</c:v>
                </c:pt>
                <c:pt idx="63001">
                  <c:v>2.2068999999999999E-11</c:v>
                </c:pt>
                <c:pt idx="63002">
                  <c:v>2.2054999999999998E-11</c:v>
                </c:pt>
                <c:pt idx="63003">
                  <c:v>2.2062999999999999E-11</c:v>
                </c:pt>
                <c:pt idx="63004">
                  <c:v>2.2051E-11</c:v>
                </c:pt>
                <c:pt idx="63005">
                  <c:v>2.2039E-11</c:v>
                </c:pt>
                <c:pt idx="63006">
                  <c:v>2.2039999999999999E-11</c:v>
                </c:pt>
                <c:pt idx="63007">
                  <c:v>2.2039E-11</c:v>
                </c:pt>
                <c:pt idx="63008">
                  <c:v>2.2033E-11</c:v>
                </c:pt>
                <c:pt idx="63009">
                  <c:v>2.2039E-11</c:v>
                </c:pt>
                <c:pt idx="63010">
                  <c:v>2.2018000000000001E-11</c:v>
                </c:pt>
                <c:pt idx="63011">
                  <c:v>2.2027999999999999E-11</c:v>
                </c:pt>
                <c:pt idx="63012">
                  <c:v>2.2019E-11</c:v>
                </c:pt>
                <c:pt idx="63013">
                  <c:v>2.2010999999999999E-11</c:v>
                </c:pt>
                <c:pt idx="63014">
                  <c:v>2.2013E-11</c:v>
                </c:pt>
                <c:pt idx="63015">
                  <c:v>2.2019999999999999E-11</c:v>
                </c:pt>
                <c:pt idx="63016">
                  <c:v>2.2019999999999999E-11</c:v>
                </c:pt>
                <c:pt idx="63017">
                  <c:v>2.2015000000000001E-11</c:v>
                </c:pt>
                <c:pt idx="63018">
                  <c:v>2.2007999999999999E-11</c:v>
                </c:pt>
                <c:pt idx="63019">
                  <c:v>2.2018000000000001E-11</c:v>
                </c:pt>
                <c:pt idx="63020">
                  <c:v>2.2022E-11</c:v>
                </c:pt>
                <c:pt idx="63021">
                  <c:v>2.2029000000000002E-11</c:v>
                </c:pt>
                <c:pt idx="63022">
                  <c:v>2.2036E-11</c:v>
                </c:pt>
                <c:pt idx="63023">
                  <c:v>2.2042999999999999E-11</c:v>
                </c:pt>
                <c:pt idx="63024">
                  <c:v>2.2041000000000001E-11</c:v>
                </c:pt>
                <c:pt idx="63025">
                  <c:v>2.2045999999999999E-11</c:v>
                </c:pt>
                <c:pt idx="63026">
                  <c:v>2.2051999999999999E-11</c:v>
                </c:pt>
                <c:pt idx="63027">
                  <c:v>2.2062E-11</c:v>
                </c:pt>
                <c:pt idx="63028">
                  <c:v>2.2074999999999999E-11</c:v>
                </c:pt>
                <c:pt idx="63029">
                  <c:v>2.2085999999999999E-11</c:v>
                </c:pt>
                <c:pt idx="63030">
                  <c:v>2.2094999999999999E-11</c:v>
                </c:pt>
                <c:pt idx="63031">
                  <c:v>2.2117E-11</c:v>
                </c:pt>
                <c:pt idx="63032">
                  <c:v>2.2106999999999999E-11</c:v>
                </c:pt>
                <c:pt idx="63033">
                  <c:v>2.2122000000000001E-11</c:v>
                </c:pt>
                <c:pt idx="63034">
                  <c:v>2.2146E-11</c:v>
                </c:pt>
                <c:pt idx="63035">
                  <c:v>2.2152999999999999E-11</c:v>
                </c:pt>
                <c:pt idx="63036">
                  <c:v>2.2180000000000001E-11</c:v>
                </c:pt>
                <c:pt idx="63037">
                  <c:v>2.2192000000000001E-11</c:v>
                </c:pt>
                <c:pt idx="63038">
                  <c:v>2.219E-11</c:v>
                </c:pt>
                <c:pt idx="63039">
                  <c:v>2.2225E-11</c:v>
                </c:pt>
                <c:pt idx="63040">
                  <c:v>2.2242E-11</c:v>
                </c:pt>
                <c:pt idx="63041">
                  <c:v>2.2253000000000001E-11</c:v>
                </c:pt>
                <c:pt idx="63042">
                  <c:v>2.2262E-11</c:v>
                </c:pt>
                <c:pt idx="63043">
                  <c:v>2.2291E-11</c:v>
                </c:pt>
                <c:pt idx="63044">
                  <c:v>2.2303E-11</c:v>
                </c:pt>
                <c:pt idx="63045">
                  <c:v>2.2314999999999999E-11</c:v>
                </c:pt>
                <c:pt idx="63046">
                  <c:v>2.2332E-11</c:v>
                </c:pt>
                <c:pt idx="63047">
                  <c:v>2.2338E-11</c:v>
                </c:pt>
                <c:pt idx="63048">
                  <c:v>2.2364E-11</c:v>
                </c:pt>
                <c:pt idx="63049">
                  <c:v>2.2381999999999999E-11</c:v>
                </c:pt>
                <c:pt idx="63050">
                  <c:v>2.2393999999999998E-11</c:v>
                </c:pt>
                <c:pt idx="63051">
                  <c:v>2.2424999999999999E-11</c:v>
                </c:pt>
                <c:pt idx="63052">
                  <c:v>2.2436999999999999E-11</c:v>
                </c:pt>
                <c:pt idx="63053">
                  <c:v>2.2470000000000001E-11</c:v>
                </c:pt>
                <c:pt idx="63054">
                  <c:v>2.2471999999999999E-11</c:v>
                </c:pt>
                <c:pt idx="63055">
                  <c:v>2.2488999999999999E-11</c:v>
                </c:pt>
                <c:pt idx="63056">
                  <c:v>2.2506999999999999E-11</c:v>
                </c:pt>
                <c:pt idx="63057">
                  <c:v>2.2549E-11</c:v>
                </c:pt>
                <c:pt idx="63058">
                  <c:v>2.2566000000000001E-11</c:v>
                </c:pt>
                <c:pt idx="63059">
                  <c:v>2.2593999999999998E-11</c:v>
                </c:pt>
                <c:pt idx="63060">
                  <c:v>2.261E-11</c:v>
                </c:pt>
                <c:pt idx="63061">
                  <c:v>2.2639E-11</c:v>
                </c:pt>
                <c:pt idx="63062">
                  <c:v>2.2651999999999998E-11</c:v>
                </c:pt>
                <c:pt idx="63063">
                  <c:v>2.2676000000000001E-11</c:v>
                </c:pt>
                <c:pt idx="63064">
                  <c:v>2.2694999999999999E-11</c:v>
                </c:pt>
                <c:pt idx="63065">
                  <c:v>2.2743E-11</c:v>
                </c:pt>
                <c:pt idx="63066">
                  <c:v>2.2746999999999999E-11</c:v>
                </c:pt>
                <c:pt idx="63067">
                  <c:v>2.2774000000000001E-11</c:v>
                </c:pt>
                <c:pt idx="63068">
                  <c:v>2.2806000000000001E-11</c:v>
                </c:pt>
                <c:pt idx="63069">
                  <c:v>2.2827999999999999E-11</c:v>
                </c:pt>
                <c:pt idx="63070">
                  <c:v>2.2839E-11</c:v>
                </c:pt>
                <c:pt idx="63071">
                  <c:v>2.2877E-11</c:v>
                </c:pt>
                <c:pt idx="63072">
                  <c:v>2.2885999999999999E-11</c:v>
                </c:pt>
                <c:pt idx="63073">
                  <c:v>2.2925000000000001E-11</c:v>
                </c:pt>
                <c:pt idx="63074">
                  <c:v>2.2949E-11</c:v>
                </c:pt>
                <c:pt idx="63075">
                  <c:v>2.2965000000000002E-11</c:v>
                </c:pt>
                <c:pt idx="63076">
                  <c:v>2.2978999999999999E-11</c:v>
                </c:pt>
                <c:pt idx="63077">
                  <c:v>2.3001E-11</c:v>
                </c:pt>
                <c:pt idx="63078">
                  <c:v>2.3029000000000001E-11</c:v>
                </c:pt>
                <c:pt idx="63079">
                  <c:v>2.3056999999999999E-11</c:v>
                </c:pt>
                <c:pt idx="63080">
                  <c:v>2.3081000000000002E-11</c:v>
                </c:pt>
                <c:pt idx="63081">
                  <c:v>2.3096000000000001E-11</c:v>
                </c:pt>
                <c:pt idx="63082">
                  <c:v>2.3122000000000001E-11</c:v>
                </c:pt>
                <c:pt idx="63083">
                  <c:v>2.3161E-11</c:v>
                </c:pt>
                <c:pt idx="63084">
                  <c:v>2.3180000000000001E-11</c:v>
                </c:pt>
                <c:pt idx="63085">
                  <c:v>2.3206000000000001E-11</c:v>
                </c:pt>
                <c:pt idx="63086">
                  <c:v>2.3233E-11</c:v>
                </c:pt>
                <c:pt idx="63087">
                  <c:v>2.3226000000000001E-11</c:v>
                </c:pt>
                <c:pt idx="63088">
                  <c:v>2.3249000000000002E-11</c:v>
                </c:pt>
                <c:pt idx="63089">
                  <c:v>2.3282E-11</c:v>
                </c:pt>
                <c:pt idx="63090">
                  <c:v>2.3314999999999999E-11</c:v>
                </c:pt>
                <c:pt idx="63091">
                  <c:v>2.3349E-11</c:v>
                </c:pt>
                <c:pt idx="63092">
                  <c:v>2.3358999999999999E-11</c:v>
                </c:pt>
                <c:pt idx="63093">
                  <c:v>2.3401999999999999E-11</c:v>
                </c:pt>
                <c:pt idx="63094">
                  <c:v>2.3435000000000001E-11</c:v>
                </c:pt>
                <c:pt idx="63095">
                  <c:v>2.3442E-11</c:v>
                </c:pt>
                <c:pt idx="63096">
                  <c:v>2.3471999999999999E-11</c:v>
                </c:pt>
                <c:pt idx="63097">
                  <c:v>2.3513000000000001E-11</c:v>
                </c:pt>
                <c:pt idx="63098">
                  <c:v>2.3539000000000001E-11</c:v>
                </c:pt>
                <c:pt idx="63099">
                  <c:v>2.3569E-11</c:v>
                </c:pt>
                <c:pt idx="63100">
                  <c:v>2.3575E-11</c:v>
                </c:pt>
                <c:pt idx="63101">
                  <c:v>2.3607999999999999E-11</c:v>
                </c:pt>
                <c:pt idx="63102">
                  <c:v>2.3627999999999999E-11</c:v>
                </c:pt>
                <c:pt idx="63103">
                  <c:v>2.3661000000000001E-11</c:v>
                </c:pt>
                <c:pt idx="63104">
                  <c:v>2.3678000000000001E-11</c:v>
                </c:pt>
                <c:pt idx="63105">
                  <c:v>2.3710000000000001E-11</c:v>
                </c:pt>
                <c:pt idx="63106">
                  <c:v>2.3726E-11</c:v>
                </c:pt>
                <c:pt idx="63107">
                  <c:v>2.3757000000000001E-11</c:v>
                </c:pt>
                <c:pt idx="63108">
                  <c:v>2.3775E-11</c:v>
                </c:pt>
                <c:pt idx="63109">
                  <c:v>2.3807999999999999E-11</c:v>
                </c:pt>
                <c:pt idx="63110">
                  <c:v>2.3826000000000001E-11</c:v>
                </c:pt>
                <c:pt idx="63111">
                  <c:v>2.3856E-11</c:v>
                </c:pt>
                <c:pt idx="63112">
                  <c:v>2.3868999999999999E-11</c:v>
                </c:pt>
                <c:pt idx="63113">
                  <c:v>2.3916000000000001E-11</c:v>
                </c:pt>
                <c:pt idx="63114">
                  <c:v>2.392E-11</c:v>
                </c:pt>
                <c:pt idx="63115">
                  <c:v>2.3933000000000002E-11</c:v>
                </c:pt>
                <c:pt idx="63116">
                  <c:v>2.3977000000000001E-11</c:v>
                </c:pt>
                <c:pt idx="63117">
                  <c:v>2.4003000000000001E-11</c:v>
                </c:pt>
                <c:pt idx="63118">
                  <c:v>2.4027E-11</c:v>
                </c:pt>
                <c:pt idx="63119">
                  <c:v>2.4056999999999999E-11</c:v>
                </c:pt>
                <c:pt idx="63120">
                  <c:v>2.4090000000000001E-11</c:v>
                </c:pt>
                <c:pt idx="63121">
                  <c:v>2.4119000000000001E-11</c:v>
                </c:pt>
                <c:pt idx="63122">
                  <c:v>2.4136000000000001E-11</c:v>
                </c:pt>
                <c:pt idx="63123">
                  <c:v>2.4171000000000001E-11</c:v>
                </c:pt>
                <c:pt idx="63124">
                  <c:v>2.4195999999999999E-11</c:v>
                </c:pt>
                <c:pt idx="63125">
                  <c:v>2.4227E-11</c:v>
                </c:pt>
                <c:pt idx="63126">
                  <c:v>2.425E-11</c:v>
                </c:pt>
                <c:pt idx="63127">
                  <c:v>2.4284000000000001E-11</c:v>
                </c:pt>
                <c:pt idx="63128">
                  <c:v>2.4293000000000001E-11</c:v>
                </c:pt>
                <c:pt idx="63129">
                  <c:v>2.4322000000000001E-11</c:v>
                </c:pt>
                <c:pt idx="63130">
                  <c:v>2.4363E-11</c:v>
                </c:pt>
                <c:pt idx="63131">
                  <c:v>2.4401E-11</c:v>
                </c:pt>
                <c:pt idx="63132">
                  <c:v>2.4433E-11</c:v>
                </c:pt>
                <c:pt idx="63133">
                  <c:v>2.4467000000000001E-11</c:v>
                </c:pt>
                <c:pt idx="63134">
                  <c:v>2.4491E-11</c:v>
                </c:pt>
                <c:pt idx="63135">
                  <c:v>2.4537999999999999E-11</c:v>
                </c:pt>
                <c:pt idx="63136">
                  <c:v>2.4569999999999999E-11</c:v>
                </c:pt>
                <c:pt idx="63137">
                  <c:v>2.461E-11</c:v>
                </c:pt>
                <c:pt idx="63138">
                  <c:v>2.4635000000000001E-11</c:v>
                </c:pt>
                <c:pt idx="63139">
                  <c:v>2.4652000000000001E-11</c:v>
                </c:pt>
                <c:pt idx="63140">
                  <c:v>2.4688999999999999E-11</c:v>
                </c:pt>
                <c:pt idx="63141">
                  <c:v>2.4736000000000001E-11</c:v>
                </c:pt>
                <c:pt idx="63142">
                  <c:v>2.4752E-11</c:v>
                </c:pt>
                <c:pt idx="63143">
                  <c:v>2.4772E-11</c:v>
                </c:pt>
                <c:pt idx="63144">
                  <c:v>2.4809000000000001E-11</c:v>
                </c:pt>
                <c:pt idx="63145">
                  <c:v>2.4847999999999999E-11</c:v>
                </c:pt>
                <c:pt idx="63146">
                  <c:v>2.4859999999999999E-11</c:v>
                </c:pt>
                <c:pt idx="63147">
                  <c:v>2.4894E-11</c:v>
                </c:pt>
                <c:pt idx="63148">
                  <c:v>2.4927000000000002E-11</c:v>
                </c:pt>
                <c:pt idx="63149">
                  <c:v>2.4956000000000002E-11</c:v>
                </c:pt>
                <c:pt idx="63150">
                  <c:v>2.4975E-11</c:v>
                </c:pt>
                <c:pt idx="63151">
                  <c:v>2.5012E-11</c:v>
                </c:pt>
                <c:pt idx="63152">
                  <c:v>2.5038000000000001E-11</c:v>
                </c:pt>
                <c:pt idx="63153">
                  <c:v>2.5085E-11</c:v>
                </c:pt>
                <c:pt idx="63154">
                  <c:v>2.5098000000000002E-11</c:v>
                </c:pt>
                <c:pt idx="63155">
                  <c:v>2.5117999999999999E-11</c:v>
                </c:pt>
                <c:pt idx="63156">
                  <c:v>2.5159000000000001E-11</c:v>
                </c:pt>
                <c:pt idx="63157">
                  <c:v>2.5185000000000001E-11</c:v>
                </c:pt>
                <c:pt idx="63158">
                  <c:v>2.5204999999999999E-11</c:v>
                </c:pt>
                <c:pt idx="63159">
                  <c:v>2.5261000000000001E-11</c:v>
                </c:pt>
                <c:pt idx="63160">
                  <c:v>2.5276999999999999E-11</c:v>
                </c:pt>
                <c:pt idx="63161">
                  <c:v>2.5299E-11</c:v>
                </c:pt>
                <c:pt idx="63162">
                  <c:v>2.5334999999999999E-11</c:v>
                </c:pt>
                <c:pt idx="63163">
                  <c:v>2.5365000000000001E-11</c:v>
                </c:pt>
                <c:pt idx="63164">
                  <c:v>2.5392E-11</c:v>
                </c:pt>
                <c:pt idx="63165">
                  <c:v>2.5447999999999999E-11</c:v>
                </c:pt>
                <c:pt idx="63166">
                  <c:v>2.5479999999999999E-11</c:v>
                </c:pt>
                <c:pt idx="63167">
                  <c:v>2.5505999999999999E-11</c:v>
                </c:pt>
                <c:pt idx="63168">
                  <c:v>2.5525E-11</c:v>
                </c:pt>
                <c:pt idx="63169">
                  <c:v>2.5560999999999999E-11</c:v>
                </c:pt>
                <c:pt idx="63170">
                  <c:v>2.5594000000000001E-11</c:v>
                </c:pt>
                <c:pt idx="63171">
                  <c:v>2.5618999999999999E-11</c:v>
                </c:pt>
                <c:pt idx="63172">
                  <c:v>2.5632000000000001E-11</c:v>
                </c:pt>
                <c:pt idx="63173">
                  <c:v>2.5673E-11</c:v>
                </c:pt>
                <c:pt idx="63174">
                  <c:v>2.5690999999999999E-11</c:v>
                </c:pt>
                <c:pt idx="63175">
                  <c:v>2.5719999999999999E-11</c:v>
                </c:pt>
                <c:pt idx="63176">
                  <c:v>2.5756000000000001E-11</c:v>
                </c:pt>
                <c:pt idx="63177">
                  <c:v>2.5783999999999999E-11</c:v>
                </c:pt>
                <c:pt idx="63178">
                  <c:v>2.5775999999999998E-11</c:v>
                </c:pt>
                <c:pt idx="63179">
                  <c:v>2.5815E-11</c:v>
                </c:pt>
                <c:pt idx="63180">
                  <c:v>2.5841999999999999E-11</c:v>
                </c:pt>
                <c:pt idx="63181">
                  <c:v>2.5853999999999999E-11</c:v>
                </c:pt>
                <c:pt idx="63182">
                  <c:v>2.5847E-11</c:v>
                </c:pt>
                <c:pt idx="63183">
                  <c:v>2.5893E-11</c:v>
                </c:pt>
                <c:pt idx="63184">
                  <c:v>2.5922E-11</c:v>
                </c:pt>
                <c:pt idx="63185">
                  <c:v>2.5924000000000001E-11</c:v>
                </c:pt>
                <c:pt idx="63186">
                  <c:v>2.5943E-11</c:v>
                </c:pt>
                <c:pt idx="63187">
                  <c:v>2.5977E-11</c:v>
                </c:pt>
                <c:pt idx="63188">
                  <c:v>2.598E-11</c:v>
                </c:pt>
                <c:pt idx="63189">
                  <c:v>2.6000000000000001E-11</c:v>
                </c:pt>
                <c:pt idx="63190">
                  <c:v>2.6008000000000001E-11</c:v>
                </c:pt>
                <c:pt idx="63191">
                  <c:v>2.6046000000000001E-11</c:v>
                </c:pt>
                <c:pt idx="63192">
                  <c:v>2.6050999999999999E-11</c:v>
                </c:pt>
                <c:pt idx="63193">
                  <c:v>2.6082E-11</c:v>
                </c:pt>
                <c:pt idx="63194">
                  <c:v>2.6085999999999999E-11</c:v>
                </c:pt>
                <c:pt idx="63195">
                  <c:v>2.6111E-11</c:v>
                </c:pt>
                <c:pt idx="63196">
                  <c:v>2.6127000000000001E-11</c:v>
                </c:pt>
                <c:pt idx="63197">
                  <c:v>2.6143E-11</c:v>
                </c:pt>
                <c:pt idx="63198">
                  <c:v>2.6151E-11</c:v>
                </c:pt>
                <c:pt idx="63199">
                  <c:v>2.6174999999999999E-11</c:v>
                </c:pt>
                <c:pt idx="63200">
                  <c:v>2.6195999999999999E-11</c:v>
                </c:pt>
                <c:pt idx="63201">
                  <c:v>2.6206E-11</c:v>
                </c:pt>
                <c:pt idx="63202">
                  <c:v>2.6215E-11</c:v>
                </c:pt>
                <c:pt idx="63203">
                  <c:v>2.6256E-11</c:v>
                </c:pt>
                <c:pt idx="63204">
                  <c:v>2.6266000000000001E-11</c:v>
                </c:pt>
                <c:pt idx="63205">
                  <c:v>2.6272000000000001E-11</c:v>
                </c:pt>
                <c:pt idx="63206">
                  <c:v>2.6260000000000002E-11</c:v>
                </c:pt>
                <c:pt idx="63207">
                  <c:v>2.6305999999999999E-11</c:v>
                </c:pt>
                <c:pt idx="63208">
                  <c:v>2.6298000000000001E-11</c:v>
                </c:pt>
                <c:pt idx="63209">
                  <c:v>2.6308999999999999E-11</c:v>
                </c:pt>
                <c:pt idx="63210">
                  <c:v>2.6322999999999999E-11</c:v>
                </c:pt>
                <c:pt idx="63211">
                  <c:v>2.6348E-11</c:v>
                </c:pt>
                <c:pt idx="63212">
                  <c:v>2.6357999999999999E-11</c:v>
                </c:pt>
                <c:pt idx="63213">
                  <c:v>2.6359000000000001E-11</c:v>
                </c:pt>
                <c:pt idx="63214">
                  <c:v>2.6371000000000001E-11</c:v>
                </c:pt>
                <c:pt idx="63215">
                  <c:v>2.6394000000000001E-11</c:v>
                </c:pt>
                <c:pt idx="63216">
                  <c:v>2.6392999999999999E-11</c:v>
                </c:pt>
                <c:pt idx="63217">
                  <c:v>2.6406999999999999E-11</c:v>
                </c:pt>
                <c:pt idx="63218">
                  <c:v>2.6400999999999999E-11</c:v>
                </c:pt>
                <c:pt idx="63219">
                  <c:v>2.6427999999999998E-11</c:v>
                </c:pt>
                <c:pt idx="63220">
                  <c:v>2.6435E-11</c:v>
                </c:pt>
                <c:pt idx="63221">
                  <c:v>2.6438E-11</c:v>
                </c:pt>
                <c:pt idx="63222">
                  <c:v>2.6412999999999999E-11</c:v>
                </c:pt>
                <c:pt idx="63223">
                  <c:v>2.6431000000000002E-11</c:v>
                </c:pt>
                <c:pt idx="63224">
                  <c:v>2.6453E-11</c:v>
                </c:pt>
                <c:pt idx="63225">
                  <c:v>2.6444999999999999E-11</c:v>
                </c:pt>
                <c:pt idx="63226">
                  <c:v>2.6440000000000001E-11</c:v>
                </c:pt>
                <c:pt idx="63227">
                  <c:v>2.6453E-11</c:v>
                </c:pt>
                <c:pt idx="63228">
                  <c:v>2.6434000000000001E-11</c:v>
                </c:pt>
                <c:pt idx="63229">
                  <c:v>2.6461E-11</c:v>
                </c:pt>
                <c:pt idx="63230">
                  <c:v>2.6461E-11</c:v>
                </c:pt>
                <c:pt idx="63231">
                  <c:v>2.6447E-11</c:v>
                </c:pt>
                <c:pt idx="63232">
                  <c:v>2.6444999999999999E-11</c:v>
                </c:pt>
                <c:pt idx="63233">
                  <c:v>2.6456999999999998E-11</c:v>
                </c:pt>
                <c:pt idx="63234">
                  <c:v>2.6461E-11</c:v>
                </c:pt>
                <c:pt idx="63235">
                  <c:v>2.6456999999999998E-11</c:v>
                </c:pt>
                <c:pt idx="63236">
                  <c:v>2.6455000000000001E-11</c:v>
                </c:pt>
                <c:pt idx="63237">
                  <c:v>2.6453999999999999E-11</c:v>
                </c:pt>
                <c:pt idx="63238">
                  <c:v>2.6447999999999999E-11</c:v>
                </c:pt>
                <c:pt idx="63239">
                  <c:v>2.6472000000000001E-11</c:v>
                </c:pt>
                <c:pt idx="63240">
                  <c:v>2.6458999999999999E-11</c:v>
                </c:pt>
                <c:pt idx="63241">
                  <c:v>2.6455000000000001E-11</c:v>
                </c:pt>
                <c:pt idx="63242">
                  <c:v>2.6447E-11</c:v>
                </c:pt>
                <c:pt idx="63243">
                  <c:v>2.6435999999999999E-11</c:v>
                </c:pt>
                <c:pt idx="63244">
                  <c:v>2.6441E-11</c:v>
                </c:pt>
                <c:pt idx="63245">
                  <c:v>2.6440000000000001E-11</c:v>
                </c:pt>
                <c:pt idx="63246">
                  <c:v>2.6427999999999998E-11</c:v>
                </c:pt>
                <c:pt idx="63247">
                  <c:v>2.6421E-11</c:v>
                </c:pt>
                <c:pt idx="63248">
                  <c:v>2.6394000000000001E-11</c:v>
                </c:pt>
                <c:pt idx="63249">
                  <c:v>2.6400000000000001E-11</c:v>
                </c:pt>
                <c:pt idx="63250">
                  <c:v>2.6386999999999999E-11</c:v>
                </c:pt>
                <c:pt idx="63251">
                  <c:v>2.6371000000000001E-11</c:v>
                </c:pt>
                <c:pt idx="63252">
                  <c:v>2.6354999999999999E-11</c:v>
                </c:pt>
                <c:pt idx="63253">
                  <c:v>2.6345999999999999E-11</c:v>
                </c:pt>
                <c:pt idx="63254">
                  <c:v>2.6328999999999999E-11</c:v>
                </c:pt>
                <c:pt idx="63255">
                  <c:v>2.6331E-11</c:v>
                </c:pt>
                <c:pt idx="63256">
                  <c:v>2.6296999999999999E-11</c:v>
                </c:pt>
                <c:pt idx="63257">
                  <c:v>2.6285999999999998E-11</c:v>
                </c:pt>
                <c:pt idx="63258">
                  <c:v>2.627E-11</c:v>
                </c:pt>
                <c:pt idx="63259">
                  <c:v>2.6264999999999999E-11</c:v>
                </c:pt>
                <c:pt idx="63260">
                  <c:v>2.6247E-11</c:v>
                </c:pt>
                <c:pt idx="63261">
                  <c:v>2.6238E-11</c:v>
                </c:pt>
                <c:pt idx="63262">
                  <c:v>2.6220000000000001E-11</c:v>
                </c:pt>
                <c:pt idx="63263">
                  <c:v>2.6208000000000001E-11</c:v>
                </c:pt>
                <c:pt idx="63264">
                  <c:v>2.6189999999999999E-11</c:v>
                </c:pt>
                <c:pt idx="63265">
                  <c:v>2.6177999999999999E-11</c:v>
                </c:pt>
                <c:pt idx="63266">
                  <c:v>2.6153000000000001E-11</c:v>
                </c:pt>
                <c:pt idx="63267">
                  <c:v>2.6145000000000001E-11</c:v>
                </c:pt>
                <c:pt idx="63268">
                  <c:v>2.6119999999999999E-11</c:v>
                </c:pt>
                <c:pt idx="63269">
                  <c:v>2.6116000000000001E-11</c:v>
                </c:pt>
                <c:pt idx="63270">
                  <c:v>2.6090000000000001E-11</c:v>
                </c:pt>
                <c:pt idx="63271">
                  <c:v>2.6073999999999999E-11</c:v>
                </c:pt>
                <c:pt idx="63272">
                  <c:v>2.6046000000000001E-11</c:v>
                </c:pt>
                <c:pt idx="63273">
                  <c:v>2.6047999999999999E-11</c:v>
                </c:pt>
                <c:pt idx="63274">
                  <c:v>2.6027999999999999E-11</c:v>
                </c:pt>
                <c:pt idx="63275">
                  <c:v>2.5998E-11</c:v>
                </c:pt>
                <c:pt idx="63276">
                  <c:v>2.5995999999999999E-11</c:v>
                </c:pt>
                <c:pt idx="63277">
                  <c:v>2.5972999999999998E-11</c:v>
                </c:pt>
                <c:pt idx="63278">
                  <c:v>2.5951E-11</c:v>
                </c:pt>
                <c:pt idx="63279">
                  <c:v>2.5946E-11</c:v>
                </c:pt>
                <c:pt idx="63280">
                  <c:v>2.5916000000000001E-11</c:v>
                </c:pt>
                <c:pt idx="63281">
                  <c:v>2.5898000000000001E-11</c:v>
                </c:pt>
                <c:pt idx="63282">
                  <c:v>2.5869000000000001E-11</c:v>
                </c:pt>
                <c:pt idx="63283">
                  <c:v>2.5849000000000001E-11</c:v>
                </c:pt>
                <c:pt idx="63284">
                  <c:v>2.5832000000000001E-11</c:v>
                </c:pt>
                <c:pt idx="63285">
                  <c:v>2.5818999999999999E-11</c:v>
                </c:pt>
                <c:pt idx="63286">
                  <c:v>2.5783999999999999E-11</c:v>
                </c:pt>
                <c:pt idx="63287">
                  <c:v>2.5762000000000001E-11</c:v>
                </c:pt>
                <c:pt idx="63288">
                  <c:v>2.5736000000000001E-11</c:v>
                </c:pt>
                <c:pt idx="63289">
                  <c:v>2.5717E-11</c:v>
                </c:pt>
                <c:pt idx="63290">
                  <c:v>2.5682999999999999E-11</c:v>
                </c:pt>
                <c:pt idx="63291">
                  <c:v>2.5653999999999999E-11</c:v>
                </c:pt>
                <c:pt idx="63292">
                  <c:v>2.5635000000000001E-11</c:v>
                </c:pt>
                <c:pt idx="63293">
                  <c:v>2.5609999999999999E-11</c:v>
                </c:pt>
                <c:pt idx="63294">
                  <c:v>2.5575999999999998E-11</c:v>
                </c:pt>
                <c:pt idx="63295">
                  <c:v>2.5562000000000001E-11</c:v>
                </c:pt>
                <c:pt idx="63296">
                  <c:v>2.5543E-11</c:v>
                </c:pt>
                <c:pt idx="63297">
                  <c:v>2.5525999999999999E-11</c:v>
                </c:pt>
                <c:pt idx="63298">
                  <c:v>2.5508999999999999E-11</c:v>
                </c:pt>
                <c:pt idx="63299">
                  <c:v>2.5479E-11</c:v>
                </c:pt>
                <c:pt idx="63300">
                  <c:v>2.5450999999999999E-11</c:v>
                </c:pt>
                <c:pt idx="63301">
                  <c:v>2.5433999999999998E-11</c:v>
                </c:pt>
                <c:pt idx="63302">
                  <c:v>2.5383999999999999E-11</c:v>
                </c:pt>
                <c:pt idx="63303">
                  <c:v>2.5368000000000001E-11</c:v>
                </c:pt>
                <c:pt idx="63304">
                  <c:v>2.5337E-11</c:v>
                </c:pt>
                <c:pt idx="63305">
                  <c:v>2.5307000000000001E-11</c:v>
                </c:pt>
                <c:pt idx="63306">
                  <c:v>2.5264999999999999E-11</c:v>
                </c:pt>
                <c:pt idx="63307">
                  <c:v>2.5246000000000001E-11</c:v>
                </c:pt>
                <c:pt idx="63308">
                  <c:v>2.5215999999999999E-11</c:v>
                </c:pt>
                <c:pt idx="63309">
                  <c:v>2.5198999999999999E-11</c:v>
                </c:pt>
                <c:pt idx="63310">
                  <c:v>2.5165000000000001E-11</c:v>
                </c:pt>
                <c:pt idx="63311">
                  <c:v>2.5136000000000001E-11</c:v>
                </c:pt>
                <c:pt idx="63312">
                  <c:v>2.5093000000000001E-11</c:v>
                </c:pt>
                <c:pt idx="63313">
                  <c:v>2.507E-11</c:v>
                </c:pt>
                <c:pt idx="63314">
                  <c:v>2.5046000000000001E-11</c:v>
                </c:pt>
                <c:pt idx="63315">
                  <c:v>2.5017000000000001E-11</c:v>
                </c:pt>
                <c:pt idx="63316">
                  <c:v>2.4983E-11</c:v>
                </c:pt>
                <c:pt idx="63317">
                  <c:v>2.4960999999999999E-11</c:v>
                </c:pt>
                <c:pt idx="63318">
                  <c:v>2.492E-11</c:v>
                </c:pt>
                <c:pt idx="63319">
                  <c:v>2.4885E-11</c:v>
                </c:pt>
                <c:pt idx="63320">
                  <c:v>2.4856999999999999E-11</c:v>
                </c:pt>
                <c:pt idx="63321">
                  <c:v>2.483E-11</c:v>
                </c:pt>
                <c:pt idx="63322">
                  <c:v>2.4786999999999999E-11</c:v>
                </c:pt>
                <c:pt idx="63323">
                  <c:v>2.4762000000000001E-11</c:v>
                </c:pt>
                <c:pt idx="63324">
                  <c:v>2.4722000000000001E-11</c:v>
                </c:pt>
                <c:pt idx="63325">
                  <c:v>2.4694999999999998E-11</c:v>
                </c:pt>
                <c:pt idx="63326">
                  <c:v>2.4650999999999999E-11</c:v>
                </c:pt>
                <c:pt idx="63327">
                  <c:v>2.4607999999999999E-11</c:v>
                </c:pt>
                <c:pt idx="63328">
                  <c:v>2.4575E-11</c:v>
                </c:pt>
                <c:pt idx="63329">
                  <c:v>2.4543E-11</c:v>
                </c:pt>
                <c:pt idx="63330">
                  <c:v>2.4507000000000001E-11</c:v>
                </c:pt>
                <c:pt idx="63331">
                  <c:v>2.4465E-11</c:v>
                </c:pt>
                <c:pt idx="63332">
                  <c:v>2.4412000000000001E-11</c:v>
                </c:pt>
                <c:pt idx="63333">
                  <c:v>2.4388000000000001E-11</c:v>
                </c:pt>
                <c:pt idx="63334">
                  <c:v>2.4345000000000001E-11</c:v>
                </c:pt>
                <c:pt idx="63335">
                  <c:v>2.4317E-11</c:v>
                </c:pt>
                <c:pt idx="63336">
                  <c:v>2.4273E-11</c:v>
                </c:pt>
                <c:pt idx="63337">
                  <c:v>2.4261000000000001E-11</c:v>
                </c:pt>
                <c:pt idx="63338">
                  <c:v>2.4229000000000001E-11</c:v>
                </c:pt>
                <c:pt idx="63339">
                  <c:v>2.4213E-11</c:v>
                </c:pt>
                <c:pt idx="63340">
                  <c:v>2.4181999999999999E-11</c:v>
                </c:pt>
                <c:pt idx="63341">
                  <c:v>2.4140999999999999E-11</c:v>
                </c:pt>
                <c:pt idx="63342">
                  <c:v>2.4114E-11</c:v>
                </c:pt>
                <c:pt idx="63343">
                  <c:v>2.4093000000000001E-11</c:v>
                </c:pt>
                <c:pt idx="63344">
                  <c:v>2.4065999999999999E-11</c:v>
                </c:pt>
                <c:pt idx="63345">
                  <c:v>2.4038000000000001E-11</c:v>
                </c:pt>
                <c:pt idx="63346">
                  <c:v>2.4015000000000001E-11</c:v>
                </c:pt>
                <c:pt idx="63347">
                  <c:v>2.3978E-11</c:v>
                </c:pt>
                <c:pt idx="63348">
                  <c:v>2.3943999999999999E-11</c:v>
                </c:pt>
                <c:pt idx="63349">
                  <c:v>2.3923E-11</c:v>
                </c:pt>
                <c:pt idx="63350">
                  <c:v>2.3896000000000001E-11</c:v>
                </c:pt>
                <c:pt idx="63351">
                  <c:v>2.3879999999999999E-11</c:v>
                </c:pt>
                <c:pt idx="63352">
                  <c:v>2.3842999999999998E-11</c:v>
                </c:pt>
                <c:pt idx="63353">
                  <c:v>2.3820000000000001E-11</c:v>
                </c:pt>
                <c:pt idx="63354">
                  <c:v>2.3815999999999999E-11</c:v>
                </c:pt>
                <c:pt idx="63355">
                  <c:v>2.3791000000000002E-11</c:v>
                </c:pt>
                <c:pt idx="63356">
                  <c:v>2.3758E-11</c:v>
                </c:pt>
                <c:pt idx="63357">
                  <c:v>2.3739000000000001E-11</c:v>
                </c:pt>
                <c:pt idx="63358">
                  <c:v>2.3713000000000001E-11</c:v>
                </c:pt>
                <c:pt idx="63359">
                  <c:v>2.3685E-11</c:v>
                </c:pt>
                <c:pt idx="63360">
                  <c:v>2.3652000000000001E-11</c:v>
                </c:pt>
                <c:pt idx="63361">
                  <c:v>2.3644000000000001E-11</c:v>
                </c:pt>
                <c:pt idx="63362">
                  <c:v>2.3615000000000001E-11</c:v>
                </c:pt>
                <c:pt idx="63363">
                  <c:v>2.3584E-11</c:v>
                </c:pt>
                <c:pt idx="63364">
                  <c:v>2.3558999999999998E-11</c:v>
                </c:pt>
                <c:pt idx="63365">
                  <c:v>2.3543E-11</c:v>
                </c:pt>
                <c:pt idx="63366">
                  <c:v>2.3516000000000001E-11</c:v>
                </c:pt>
                <c:pt idx="63367">
                  <c:v>2.3494999999999999E-11</c:v>
                </c:pt>
                <c:pt idx="63368">
                  <c:v>2.3468999999999999E-11</c:v>
                </c:pt>
                <c:pt idx="63369">
                  <c:v>2.345E-11</c:v>
                </c:pt>
                <c:pt idx="63370">
                  <c:v>2.3420000000000002E-11</c:v>
                </c:pt>
                <c:pt idx="63371">
                  <c:v>2.3395999999999999E-11</c:v>
                </c:pt>
                <c:pt idx="63372">
                  <c:v>2.3378999999999999E-11</c:v>
                </c:pt>
                <c:pt idx="63373">
                  <c:v>2.3363999999999999E-11</c:v>
                </c:pt>
                <c:pt idx="63374">
                  <c:v>2.3340999999999999E-11</c:v>
                </c:pt>
                <c:pt idx="63375">
                  <c:v>2.3322000000000001E-11</c:v>
                </c:pt>
                <c:pt idx="63376">
                  <c:v>2.3291E-11</c:v>
                </c:pt>
                <c:pt idx="63377">
                  <c:v>2.3276999999999999E-11</c:v>
                </c:pt>
                <c:pt idx="63378">
                  <c:v>2.3255000000000001E-11</c:v>
                </c:pt>
                <c:pt idx="63379">
                  <c:v>2.3236E-11</c:v>
                </c:pt>
                <c:pt idx="63380">
                  <c:v>2.3216999999999999E-11</c:v>
                </c:pt>
                <c:pt idx="63381">
                  <c:v>2.3189000000000001E-11</c:v>
                </c:pt>
                <c:pt idx="63382">
                  <c:v>2.3169999999999999E-11</c:v>
                </c:pt>
                <c:pt idx="63383">
                  <c:v>2.3163999999999999E-11</c:v>
                </c:pt>
                <c:pt idx="63384">
                  <c:v>2.3145000000000001E-11</c:v>
                </c:pt>
                <c:pt idx="63385">
                  <c:v>2.3110000000000001E-11</c:v>
                </c:pt>
                <c:pt idx="63386">
                  <c:v>2.3090000000000001E-11</c:v>
                </c:pt>
                <c:pt idx="63387">
                  <c:v>2.3076000000000001E-11</c:v>
                </c:pt>
                <c:pt idx="63388">
                  <c:v>2.3056E-11</c:v>
                </c:pt>
                <c:pt idx="63389">
                  <c:v>2.3033E-11</c:v>
                </c:pt>
                <c:pt idx="63390">
                  <c:v>2.3004999999999999E-11</c:v>
                </c:pt>
                <c:pt idx="63391">
                  <c:v>2.2987E-11</c:v>
                </c:pt>
                <c:pt idx="63392">
                  <c:v>2.2952E-11</c:v>
                </c:pt>
                <c:pt idx="63393">
                  <c:v>2.2949999999999999E-11</c:v>
                </c:pt>
                <c:pt idx="63394">
                  <c:v>2.2923999999999999E-11</c:v>
                </c:pt>
                <c:pt idx="63395">
                  <c:v>2.2903E-11</c:v>
                </c:pt>
                <c:pt idx="63396">
                  <c:v>2.2893000000000001E-11</c:v>
                </c:pt>
                <c:pt idx="63397">
                  <c:v>2.2877E-11</c:v>
                </c:pt>
                <c:pt idx="63398">
                  <c:v>2.2867000000000001E-11</c:v>
                </c:pt>
                <c:pt idx="63399">
                  <c:v>2.2850000000000001E-11</c:v>
                </c:pt>
                <c:pt idx="63400">
                  <c:v>2.2833E-11</c:v>
                </c:pt>
                <c:pt idx="63401">
                  <c:v>2.2821999999999999E-11</c:v>
                </c:pt>
                <c:pt idx="63402">
                  <c:v>2.2813999999999999E-11</c:v>
                </c:pt>
                <c:pt idx="63403">
                  <c:v>2.2804999999999999E-11</c:v>
                </c:pt>
                <c:pt idx="63404">
                  <c:v>2.2784999999999999E-11</c:v>
                </c:pt>
                <c:pt idx="63405">
                  <c:v>2.2784999999999999E-11</c:v>
                </c:pt>
                <c:pt idx="63406">
                  <c:v>2.2755E-11</c:v>
                </c:pt>
                <c:pt idx="63407">
                  <c:v>2.2743999999999999E-11</c:v>
                </c:pt>
                <c:pt idx="63408">
                  <c:v>2.2735999999999998E-11</c:v>
                </c:pt>
                <c:pt idx="63409">
                  <c:v>2.2729E-11</c:v>
                </c:pt>
                <c:pt idx="63410">
                  <c:v>2.2708999999999999E-11</c:v>
                </c:pt>
                <c:pt idx="63411">
                  <c:v>2.2714999999999999E-11</c:v>
                </c:pt>
                <c:pt idx="63412">
                  <c:v>2.2685999999999999E-11</c:v>
                </c:pt>
                <c:pt idx="63413">
                  <c:v>2.27E-11</c:v>
                </c:pt>
                <c:pt idx="63414">
                  <c:v>2.2688E-11</c:v>
                </c:pt>
                <c:pt idx="63415">
                  <c:v>2.2673000000000001E-11</c:v>
                </c:pt>
                <c:pt idx="63416">
                  <c:v>2.2665999999999999E-11</c:v>
                </c:pt>
                <c:pt idx="63417">
                  <c:v>2.2673000000000001E-11</c:v>
                </c:pt>
                <c:pt idx="63418">
                  <c:v>2.2661000000000001E-11</c:v>
                </c:pt>
                <c:pt idx="63419">
                  <c:v>2.2658000000000001E-11</c:v>
                </c:pt>
                <c:pt idx="63420">
                  <c:v>2.2642999999999999E-11</c:v>
                </c:pt>
                <c:pt idx="63421">
                  <c:v>2.2630999999999999E-11</c:v>
                </c:pt>
                <c:pt idx="63422">
                  <c:v>2.2639E-11</c:v>
                </c:pt>
                <c:pt idx="63423">
                  <c:v>2.2629000000000001E-11</c:v>
                </c:pt>
                <c:pt idx="63424">
                  <c:v>2.2613999999999999E-11</c:v>
                </c:pt>
                <c:pt idx="63425">
                  <c:v>2.2615000000000001E-11</c:v>
                </c:pt>
                <c:pt idx="63426">
                  <c:v>2.2597000000000002E-11</c:v>
                </c:pt>
                <c:pt idx="63427">
                  <c:v>2.2607999999999999E-11</c:v>
                </c:pt>
                <c:pt idx="63428">
                  <c:v>2.2593E-11</c:v>
                </c:pt>
                <c:pt idx="63429">
                  <c:v>2.2601999999999999E-11</c:v>
                </c:pt>
                <c:pt idx="63430">
                  <c:v>2.2593E-11</c:v>
                </c:pt>
                <c:pt idx="63431">
                  <c:v>2.2587999999999999E-11</c:v>
                </c:pt>
                <c:pt idx="63432">
                  <c:v>2.2583000000000001E-11</c:v>
                </c:pt>
                <c:pt idx="63433">
                  <c:v>2.2592000000000001E-11</c:v>
                </c:pt>
                <c:pt idx="63434">
                  <c:v>2.2580000000000001E-11</c:v>
                </c:pt>
                <c:pt idx="63435">
                  <c:v>2.2580000000000001E-11</c:v>
                </c:pt>
                <c:pt idx="63436">
                  <c:v>2.2584999999999999E-11</c:v>
                </c:pt>
                <c:pt idx="63437">
                  <c:v>2.2589000000000001E-11</c:v>
                </c:pt>
                <c:pt idx="63438">
                  <c:v>2.259E-11</c:v>
                </c:pt>
                <c:pt idx="63439">
                  <c:v>2.2598E-11</c:v>
                </c:pt>
                <c:pt idx="63440">
                  <c:v>2.2597000000000002E-11</c:v>
                </c:pt>
                <c:pt idx="63441">
                  <c:v>2.2607E-11</c:v>
                </c:pt>
                <c:pt idx="63442">
                  <c:v>2.2598E-11</c:v>
                </c:pt>
                <c:pt idx="63443">
                  <c:v>2.2621000000000001E-11</c:v>
                </c:pt>
                <c:pt idx="63444">
                  <c:v>2.2622E-11</c:v>
                </c:pt>
                <c:pt idx="63445">
                  <c:v>2.263E-11</c:v>
                </c:pt>
                <c:pt idx="63446">
                  <c:v>2.263E-11</c:v>
                </c:pt>
                <c:pt idx="63447">
                  <c:v>2.2650000000000001E-11</c:v>
                </c:pt>
                <c:pt idx="63448">
                  <c:v>2.2651999999999998E-11</c:v>
                </c:pt>
                <c:pt idx="63449">
                  <c:v>2.2662999999999999E-11</c:v>
                </c:pt>
                <c:pt idx="63450">
                  <c:v>2.2667000000000001E-11</c:v>
                </c:pt>
                <c:pt idx="63451">
                  <c:v>2.2681000000000002E-11</c:v>
                </c:pt>
                <c:pt idx="63452">
                  <c:v>2.2682E-11</c:v>
                </c:pt>
                <c:pt idx="63453">
                  <c:v>2.2694E-11</c:v>
                </c:pt>
                <c:pt idx="63454">
                  <c:v>2.2703E-11</c:v>
                </c:pt>
                <c:pt idx="63455">
                  <c:v>2.2720999999999999E-11</c:v>
                </c:pt>
                <c:pt idx="63456">
                  <c:v>2.2723E-11</c:v>
                </c:pt>
                <c:pt idx="63457">
                  <c:v>2.274E-11</c:v>
                </c:pt>
                <c:pt idx="63458">
                  <c:v>2.2760000000000001E-11</c:v>
                </c:pt>
                <c:pt idx="63459">
                  <c:v>2.2772999999999999E-11</c:v>
                </c:pt>
                <c:pt idx="63460">
                  <c:v>2.2774000000000001E-11</c:v>
                </c:pt>
                <c:pt idx="63461">
                  <c:v>2.2793E-11</c:v>
                </c:pt>
                <c:pt idx="63462">
                  <c:v>2.2801999999999999E-11</c:v>
                </c:pt>
                <c:pt idx="63463">
                  <c:v>2.2797000000000002E-11</c:v>
                </c:pt>
                <c:pt idx="63464">
                  <c:v>2.2815000000000001E-11</c:v>
                </c:pt>
                <c:pt idx="63465">
                  <c:v>2.2847000000000001E-11</c:v>
                </c:pt>
                <c:pt idx="63466">
                  <c:v>2.2861000000000001E-11</c:v>
                </c:pt>
                <c:pt idx="63467">
                  <c:v>2.2856999999999999E-11</c:v>
                </c:pt>
                <c:pt idx="63468">
                  <c:v>2.2873000000000001E-11</c:v>
                </c:pt>
                <c:pt idx="63469">
                  <c:v>2.2903E-11</c:v>
                </c:pt>
                <c:pt idx="63470">
                  <c:v>2.2916000000000001E-11</c:v>
                </c:pt>
                <c:pt idx="63471">
                  <c:v>2.2939000000000002E-11</c:v>
                </c:pt>
                <c:pt idx="63472">
                  <c:v>2.2954000000000001E-11</c:v>
                </c:pt>
                <c:pt idx="63473">
                  <c:v>2.2984999999999999E-11</c:v>
                </c:pt>
                <c:pt idx="63474">
                  <c:v>2.3004999999999999E-11</c:v>
                </c:pt>
                <c:pt idx="63475">
                  <c:v>2.3023000000000002E-11</c:v>
                </c:pt>
                <c:pt idx="63476">
                  <c:v>2.3036999999999999E-11</c:v>
                </c:pt>
                <c:pt idx="63477">
                  <c:v>2.3071E-11</c:v>
                </c:pt>
                <c:pt idx="63478">
                  <c:v>2.3074E-11</c:v>
                </c:pt>
                <c:pt idx="63479">
                  <c:v>2.3111E-11</c:v>
                </c:pt>
                <c:pt idx="63480">
                  <c:v>2.3113000000000001E-11</c:v>
                </c:pt>
                <c:pt idx="63481">
                  <c:v>2.3128000000000001E-11</c:v>
                </c:pt>
                <c:pt idx="63482">
                  <c:v>2.3158E-11</c:v>
                </c:pt>
                <c:pt idx="63483">
                  <c:v>2.3178E-11</c:v>
                </c:pt>
                <c:pt idx="63484">
                  <c:v>2.3197000000000001E-11</c:v>
                </c:pt>
                <c:pt idx="63485">
                  <c:v>2.3227E-11</c:v>
                </c:pt>
                <c:pt idx="63486">
                  <c:v>2.3242E-11</c:v>
                </c:pt>
                <c:pt idx="63487">
                  <c:v>2.3262E-11</c:v>
                </c:pt>
                <c:pt idx="63488">
                  <c:v>2.3265999999999999E-11</c:v>
                </c:pt>
                <c:pt idx="63489">
                  <c:v>2.3297E-11</c:v>
                </c:pt>
                <c:pt idx="63490">
                  <c:v>2.3311E-11</c:v>
                </c:pt>
                <c:pt idx="63491">
                  <c:v>2.3329999999999999E-11</c:v>
                </c:pt>
                <c:pt idx="63492">
                  <c:v>2.3343E-11</c:v>
                </c:pt>
                <c:pt idx="63493">
                  <c:v>2.3378999999999999E-11</c:v>
                </c:pt>
                <c:pt idx="63494">
                  <c:v>2.3409000000000001E-11</c:v>
                </c:pt>
                <c:pt idx="63495">
                  <c:v>2.3439999999999999E-11</c:v>
                </c:pt>
                <c:pt idx="63496">
                  <c:v>2.345E-11</c:v>
                </c:pt>
                <c:pt idx="63497">
                  <c:v>2.3473000000000001E-11</c:v>
                </c:pt>
                <c:pt idx="63498">
                  <c:v>2.3497999999999999E-11</c:v>
                </c:pt>
                <c:pt idx="63499">
                  <c:v>2.3526999999999999E-11</c:v>
                </c:pt>
                <c:pt idx="63500">
                  <c:v>2.3543E-11</c:v>
                </c:pt>
                <c:pt idx="63501">
                  <c:v>2.3569E-11</c:v>
                </c:pt>
                <c:pt idx="63502">
                  <c:v>2.3600000000000001E-11</c:v>
                </c:pt>
                <c:pt idx="63503">
                  <c:v>2.3649000000000002E-11</c:v>
                </c:pt>
                <c:pt idx="63504">
                  <c:v>2.3679E-11</c:v>
                </c:pt>
                <c:pt idx="63505">
                  <c:v>2.3713000000000001E-11</c:v>
                </c:pt>
                <c:pt idx="63506">
                  <c:v>2.3742000000000001E-11</c:v>
                </c:pt>
                <c:pt idx="63507">
                  <c:v>2.3783000000000001E-11</c:v>
                </c:pt>
                <c:pt idx="63508">
                  <c:v>2.3801999999999999E-11</c:v>
                </c:pt>
                <c:pt idx="63509">
                  <c:v>2.3833999999999999E-11</c:v>
                </c:pt>
                <c:pt idx="63510">
                  <c:v>2.3864000000000001E-11</c:v>
                </c:pt>
                <c:pt idx="63511">
                  <c:v>2.3913000000000001E-11</c:v>
                </c:pt>
                <c:pt idx="63512">
                  <c:v>2.3945000000000001E-11</c:v>
                </c:pt>
                <c:pt idx="63513">
                  <c:v>2.3980000000000001E-11</c:v>
                </c:pt>
                <c:pt idx="63514">
                  <c:v>2.4000000000000001E-11</c:v>
                </c:pt>
                <c:pt idx="63515">
                  <c:v>2.4030999999999999E-11</c:v>
                </c:pt>
                <c:pt idx="63516">
                  <c:v>2.4053E-11</c:v>
                </c:pt>
                <c:pt idx="63517">
                  <c:v>2.4090000000000001E-11</c:v>
                </c:pt>
                <c:pt idx="63518">
                  <c:v>2.4119000000000001E-11</c:v>
                </c:pt>
                <c:pt idx="63519">
                  <c:v>2.4146999999999999E-11</c:v>
                </c:pt>
                <c:pt idx="63520">
                  <c:v>2.4181E-11</c:v>
                </c:pt>
                <c:pt idx="63521">
                  <c:v>2.4224999999999999E-11</c:v>
                </c:pt>
                <c:pt idx="63522">
                  <c:v>2.4250999999999999E-11</c:v>
                </c:pt>
                <c:pt idx="63523">
                  <c:v>2.4297E-11</c:v>
                </c:pt>
                <c:pt idx="63524">
                  <c:v>2.4314999999999999E-11</c:v>
                </c:pt>
                <c:pt idx="63525">
                  <c:v>2.4363999999999999E-11</c:v>
                </c:pt>
                <c:pt idx="63526">
                  <c:v>2.4392999999999999E-11</c:v>
                </c:pt>
                <c:pt idx="63527">
                  <c:v>2.4421999999999999E-11</c:v>
                </c:pt>
                <c:pt idx="63528">
                  <c:v>2.4461000000000001E-11</c:v>
                </c:pt>
                <c:pt idx="63529">
                  <c:v>2.4504000000000001E-11</c:v>
                </c:pt>
                <c:pt idx="63530">
                  <c:v>2.4534999999999999E-11</c:v>
                </c:pt>
                <c:pt idx="63531">
                  <c:v>2.4581E-11</c:v>
                </c:pt>
                <c:pt idx="63532">
                  <c:v>2.4604E-11</c:v>
                </c:pt>
                <c:pt idx="63533">
                  <c:v>2.4639999999999998E-11</c:v>
                </c:pt>
                <c:pt idx="63534">
                  <c:v>2.4675000000000001E-11</c:v>
                </c:pt>
                <c:pt idx="63535">
                  <c:v>2.4714999999999999E-11</c:v>
                </c:pt>
                <c:pt idx="63536">
                  <c:v>2.4734E-11</c:v>
                </c:pt>
                <c:pt idx="63537">
                  <c:v>2.4772E-11</c:v>
                </c:pt>
                <c:pt idx="63538">
                  <c:v>2.4810999999999998E-11</c:v>
                </c:pt>
                <c:pt idx="63539">
                  <c:v>2.485E-11</c:v>
                </c:pt>
                <c:pt idx="63540">
                  <c:v>2.4873999999999999E-11</c:v>
                </c:pt>
                <c:pt idx="63541">
                  <c:v>2.4919000000000001E-11</c:v>
                </c:pt>
                <c:pt idx="63542">
                  <c:v>2.4957999999999999E-11</c:v>
                </c:pt>
                <c:pt idx="63543">
                  <c:v>2.4989E-11</c:v>
                </c:pt>
                <c:pt idx="63544">
                  <c:v>2.503E-11</c:v>
                </c:pt>
                <c:pt idx="63545">
                  <c:v>2.5067999999999999E-11</c:v>
                </c:pt>
                <c:pt idx="63546">
                  <c:v>2.5098000000000002E-11</c:v>
                </c:pt>
                <c:pt idx="63547">
                  <c:v>2.5143999999999999E-11</c:v>
                </c:pt>
                <c:pt idx="63548">
                  <c:v>2.5183999999999999E-11</c:v>
                </c:pt>
                <c:pt idx="63549">
                  <c:v>2.5212E-11</c:v>
                </c:pt>
                <c:pt idx="63550">
                  <c:v>2.5247E-11</c:v>
                </c:pt>
                <c:pt idx="63551">
                  <c:v>2.5282E-11</c:v>
                </c:pt>
                <c:pt idx="63552">
                  <c:v>2.5310000000000001E-11</c:v>
                </c:pt>
                <c:pt idx="63553">
                  <c:v>2.5351999999999999E-11</c:v>
                </c:pt>
                <c:pt idx="63554">
                  <c:v>2.5383999999999999E-11</c:v>
                </c:pt>
                <c:pt idx="63555">
                  <c:v>2.5437000000000002E-11</c:v>
                </c:pt>
                <c:pt idx="63556">
                  <c:v>2.5459999999999999E-11</c:v>
                </c:pt>
                <c:pt idx="63557">
                  <c:v>2.5499999999999999E-11</c:v>
                </c:pt>
                <c:pt idx="63558">
                  <c:v>2.5522000000000001E-11</c:v>
                </c:pt>
                <c:pt idx="63559">
                  <c:v>2.5568000000000001E-11</c:v>
                </c:pt>
                <c:pt idx="63560">
                  <c:v>2.5601999999999999E-11</c:v>
                </c:pt>
                <c:pt idx="63561">
                  <c:v>2.5644E-11</c:v>
                </c:pt>
                <c:pt idx="63562">
                  <c:v>2.5676E-11</c:v>
                </c:pt>
                <c:pt idx="63563">
                  <c:v>2.5704000000000001E-11</c:v>
                </c:pt>
                <c:pt idx="63564">
                  <c:v>2.5734999999999999E-11</c:v>
                </c:pt>
                <c:pt idx="63565">
                  <c:v>2.5777000000000001E-11</c:v>
                </c:pt>
                <c:pt idx="63566">
                  <c:v>2.5814000000000001E-11</c:v>
                </c:pt>
                <c:pt idx="63567">
                  <c:v>2.5853999999999999E-11</c:v>
                </c:pt>
                <c:pt idx="63568">
                  <c:v>2.5881000000000001E-11</c:v>
                </c:pt>
                <c:pt idx="63569">
                  <c:v>2.5922E-11</c:v>
                </c:pt>
                <c:pt idx="63570">
                  <c:v>2.5956000000000001E-11</c:v>
                </c:pt>
                <c:pt idx="63571">
                  <c:v>2.5992E-11</c:v>
                </c:pt>
                <c:pt idx="63572">
                  <c:v>2.6012E-11</c:v>
                </c:pt>
                <c:pt idx="63573">
                  <c:v>2.6056999999999999E-11</c:v>
                </c:pt>
                <c:pt idx="63574">
                  <c:v>2.6092000000000002E-11</c:v>
                </c:pt>
                <c:pt idx="63575">
                  <c:v>2.6121000000000001E-11</c:v>
                </c:pt>
                <c:pt idx="63576">
                  <c:v>2.6142000000000001E-11</c:v>
                </c:pt>
                <c:pt idx="63577">
                  <c:v>2.6179000000000001E-11</c:v>
                </c:pt>
                <c:pt idx="63578">
                  <c:v>2.6209E-11</c:v>
                </c:pt>
                <c:pt idx="63579">
                  <c:v>2.6253999999999999E-11</c:v>
                </c:pt>
                <c:pt idx="63580">
                  <c:v>2.6279999999999999E-11</c:v>
                </c:pt>
                <c:pt idx="63581">
                  <c:v>2.6302999999999999E-11</c:v>
                </c:pt>
                <c:pt idx="63582">
                  <c:v>2.6322E-11</c:v>
                </c:pt>
                <c:pt idx="63583">
                  <c:v>2.6354E-11</c:v>
                </c:pt>
                <c:pt idx="63584">
                  <c:v>2.638E-11</c:v>
                </c:pt>
                <c:pt idx="63585">
                  <c:v>2.6403999999999999E-11</c:v>
                </c:pt>
                <c:pt idx="63586">
                  <c:v>2.6426000000000001E-11</c:v>
                </c:pt>
                <c:pt idx="63587">
                  <c:v>2.6453999999999999E-11</c:v>
                </c:pt>
                <c:pt idx="63588">
                  <c:v>2.6485E-11</c:v>
                </c:pt>
                <c:pt idx="63589">
                  <c:v>2.6514999999999998E-11</c:v>
                </c:pt>
                <c:pt idx="63590">
                  <c:v>2.6534999999999999E-11</c:v>
                </c:pt>
                <c:pt idx="63591">
                  <c:v>2.6554E-11</c:v>
                </c:pt>
                <c:pt idx="63592">
                  <c:v>2.6582000000000001E-11</c:v>
                </c:pt>
                <c:pt idx="63593">
                  <c:v>2.6598E-11</c:v>
                </c:pt>
                <c:pt idx="63594">
                  <c:v>2.6609E-11</c:v>
                </c:pt>
                <c:pt idx="63595">
                  <c:v>2.6637000000000001E-11</c:v>
                </c:pt>
                <c:pt idx="63596">
                  <c:v>2.6649000000000001E-11</c:v>
                </c:pt>
                <c:pt idx="63597">
                  <c:v>2.6670999999999999E-11</c:v>
                </c:pt>
                <c:pt idx="63598">
                  <c:v>2.6684000000000001E-11</c:v>
                </c:pt>
                <c:pt idx="63599">
                  <c:v>2.6696999999999999E-11</c:v>
                </c:pt>
                <c:pt idx="63600">
                  <c:v>2.6710000000000001E-11</c:v>
                </c:pt>
                <c:pt idx="63601">
                  <c:v>2.6722E-11</c:v>
                </c:pt>
                <c:pt idx="63602">
                  <c:v>2.6731999999999999E-11</c:v>
                </c:pt>
                <c:pt idx="63603">
                  <c:v>2.6753000000000001E-11</c:v>
                </c:pt>
                <c:pt idx="63604">
                  <c:v>2.6773000000000002E-11</c:v>
                </c:pt>
                <c:pt idx="63605">
                  <c:v>2.6789999999999999E-11</c:v>
                </c:pt>
                <c:pt idx="63606">
                  <c:v>2.6800000000000001E-11</c:v>
                </c:pt>
                <c:pt idx="63607">
                  <c:v>2.6829999999999999E-11</c:v>
                </c:pt>
                <c:pt idx="63608">
                  <c:v>2.6849000000000001E-11</c:v>
                </c:pt>
                <c:pt idx="63609">
                  <c:v>2.687E-11</c:v>
                </c:pt>
                <c:pt idx="63610">
                  <c:v>2.6881000000000001E-11</c:v>
                </c:pt>
                <c:pt idx="63611">
                  <c:v>2.6904000000000001E-11</c:v>
                </c:pt>
                <c:pt idx="63612">
                  <c:v>2.6911E-11</c:v>
                </c:pt>
                <c:pt idx="63613">
                  <c:v>2.6931E-11</c:v>
                </c:pt>
                <c:pt idx="63614">
                  <c:v>2.6930000000000001E-11</c:v>
                </c:pt>
                <c:pt idx="63615">
                  <c:v>2.6963E-11</c:v>
                </c:pt>
                <c:pt idx="63616">
                  <c:v>2.6966E-11</c:v>
                </c:pt>
                <c:pt idx="63617">
                  <c:v>2.6992E-11</c:v>
                </c:pt>
                <c:pt idx="63618">
                  <c:v>2.6999000000000002E-11</c:v>
                </c:pt>
                <c:pt idx="63619">
                  <c:v>2.7015E-11</c:v>
                </c:pt>
                <c:pt idx="63620">
                  <c:v>2.7035999999999999E-11</c:v>
                </c:pt>
                <c:pt idx="63621">
                  <c:v>2.7037000000000001E-11</c:v>
                </c:pt>
                <c:pt idx="63622">
                  <c:v>2.7032E-11</c:v>
                </c:pt>
                <c:pt idx="63623">
                  <c:v>2.7044999999999999E-11</c:v>
                </c:pt>
                <c:pt idx="63624">
                  <c:v>2.7047E-11</c:v>
                </c:pt>
                <c:pt idx="63625">
                  <c:v>2.7072000000000001E-11</c:v>
                </c:pt>
                <c:pt idx="63626">
                  <c:v>2.7078000000000001E-11</c:v>
                </c:pt>
                <c:pt idx="63627">
                  <c:v>2.7084000000000001E-11</c:v>
                </c:pt>
                <c:pt idx="63628">
                  <c:v>2.7075000000000001E-11</c:v>
                </c:pt>
                <c:pt idx="63629">
                  <c:v>2.7078000000000001E-11</c:v>
                </c:pt>
                <c:pt idx="63630">
                  <c:v>2.7073999999999999E-11</c:v>
                </c:pt>
                <c:pt idx="63631">
                  <c:v>2.7096999999999999E-11</c:v>
                </c:pt>
                <c:pt idx="63632">
                  <c:v>2.7096E-11</c:v>
                </c:pt>
                <c:pt idx="63633">
                  <c:v>2.7102E-11</c:v>
                </c:pt>
                <c:pt idx="63634">
                  <c:v>2.7112000000000002E-11</c:v>
                </c:pt>
                <c:pt idx="63635">
                  <c:v>2.7113E-11</c:v>
                </c:pt>
                <c:pt idx="63636">
                  <c:v>2.7119999999999999E-11</c:v>
                </c:pt>
                <c:pt idx="63637">
                  <c:v>2.7122E-11</c:v>
                </c:pt>
                <c:pt idx="63638">
                  <c:v>2.7110000000000001E-11</c:v>
                </c:pt>
                <c:pt idx="63639">
                  <c:v>2.7116999999999999E-11</c:v>
                </c:pt>
                <c:pt idx="63640">
                  <c:v>2.7124000000000001E-11</c:v>
                </c:pt>
                <c:pt idx="63641">
                  <c:v>2.7136000000000001E-11</c:v>
                </c:pt>
                <c:pt idx="63642">
                  <c:v>2.7137E-11</c:v>
                </c:pt>
                <c:pt idx="63643">
                  <c:v>2.7137999999999998E-11</c:v>
                </c:pt>
                <c:pt idx="63644">
                  <c:v>2.7130000000000001E-11</c:v>
                </c:pt>
                <c:pt idx="63645">
                  <c:v>2.7119E-11</c:v>
                </c:pt>
                <c:pt idx="63646">
                  <c:v>2.7110999999999999E-11</c:v>
                </c:pt>
                <c:pt idx="63647">
                  <c:v>2.7101000000000001E-11</c:v>
                </c:pt>
                <c:pt idx="63648">
                  <c:v>2.7092000000000001E-11</c:v>
                </c:pt>
                <c:pt idx="63649">
                  <c:v>2.7096999999999999E-11</c:v>
                </c:pt>
                <c:pt idx="63650">
                  <c:v>2.7090999999999999E-11</c:v>
                </c:pt>
                <c:pt idx="63651">
                  <c:v>2.7093E-11</c:v>
                </c:pt>
                <c:pt idx="63652">
                  <c:v>2.7073999999999999E-11</c:v>
                </c:pt>
                <c:pt idx="63653">
                  <c:v>2.7079999999999999E-11</c:v>
                </c:pt>
                <c:pt idx="63654">
                  <c:v>2.7073999999999999E-11</c:v>
                </c:pt>
                <c:pt idx="63655">
                  <c:v>2.7072000000000001E-11</c:v>
                </c:pt>
                <c:pt idx="63656">
                  <c:v>2.7063000000000001E-11</c:v>
                </c:pt>
                <c:pt idx="63657">
                  <c:v>2.7044E-11</c:v>
                </c:pt>
                <c:pt idx="63658">
                  <c:v>2.7026999999999999E-11</c:v>
                </c:pt>
                <c:pt idx="63659">
                  <c:v>2.7031000000000001E-11</c:v>
                </c:pt>
                <c:pt idx="63660">
                  <c:v>2.7017000000000001E-11</c:v>
                </c:pt>
                <c:pt idx="63661">
                  <c:v>2.7021E-11</c:v>
                </c:pt>
                <c:pt idx="63662">
                  <c:v>2.7005000000000001E-11</c:v>
                </c:pt>
                <c:pt idx="63663">
                  <c:v>2.6994000000000001E-11</c:v>
                </c:pt>
                <c:pt idx="63664">
                  <c:v>2.6979000000000001E-11</c:v>
                </c:pt>
                <c:pt idx="63665">
                  <c:v>2.6977999999999999E-11</c:v>
                </c:pt>
                <c:pt idx="63666">
                  <c:v>2.6957999999999999E-11</c:v>
                </c:pt>
                <c:pt idx="63667">
                  <c:v>2.6953000000000001E-11</c:v>
                </c:pt>
                <c:pt idx="63668">
                  <c:v>2.6953000000000001E-11</c:v>
                </c:pt>
                <c:pt idx="63669">
                  <c:v>2.6947000000000001E-11</c:v>
                </c:pt>
                <c:pt idx="63670">
                  <c:v>2.6927000000000001E-11</c:v>
                </c:pt>
                <c:pt idx="63671">
                  <c:v>2.6916E-11</c:v>
                </c:pt>
                <c:pt idx="63672">
                  <c:v>2.6908E-11</c:v>
                </c:pt>
                <c:pt idx="63673">
                  <c:v>2.6898000000000001E-11</c:v>
                </c:pt>
                <c:pt idx="63674">
                  <c:v>2.6886000000000002E-11</c:v>
                </c:pt>
                <c:pt idx="63675">
                  <c:v>2.687E-11</c:v>
                </c:pt>
                <c:pt idx="63676">
                  <c:v>2.6853E-11</c:v>
                </c:pt>
                <c:pt idx="63677">
                  <c:v>2.6850999999999999E-11</c:v>
                </c:pt>
                <c:pt idx="63678">
                  <c:v>2.6828000000000002E-11</c:v>
                </c:pt>
                <c:pt idx="63679">
                  <c:v>2.6812E-11</c:v>
                </c:pt>
                <c:pt idx="63680">
                  <c:v>2.6786999999999999E-11</c:v>
                </c:pt>
                <c:pt idx="63681">
                  <c:v>2.6788000000000001E-11</c:v>
                </c:pt>
                <c:pt idx="63682">
                  <c:v>2.6774E-11</c:v>
                </c:pt>
                <c:pt idx="63683">
                  <c:v>2.6751E-11</c:v>
                </c:pt>
                <c:pt idx="63684">
                  <c:v>2.6739000000000001E-11</c:v>
                </c:pt>
                <c:pt idx="63685">
                  <c:v>2.6728E-11</c:v>
                </c:pt>
                <c:pt idx="63686">
                  <c:v>2.6708999999999999E-11</c:v>
                </c:pt>
                <c:pt idx="63687">
                  <c:v>2.6695000000000001E-11</c:v>
                </c:pt>
                <c:pt idx="63688">
                  <c:v>2.6684999999999999E-11</c:v>
                </c:pt>
                <c:pt idx="63689">
                  <c:v>2.6669000000000001E-11</c:v>
                </c:pt>
                <c:pt idx="63690">
                  <c:v>2.6641999999999999E-11</c:v>
                </c:pt>
                <c:pt idx="63691">
                  <c:v>2.6623000000000001E-11</c:v>
                </c:pt>
                <c:pt idx="63692">
                  <c:v>2.6600999999999999E-11</c:v>
                </c:pt>
                <c:pt idx="63693">
                  <c:v>2.6583999999999999E-11</c:v>
                </c:pt>
                <c:pt idx="63694">
                  <c:v>2.6560999999999999E-11</c:v>
                </c:pt>
                <c:pt idx="63695">
                  <c:v>2.6554E-11</c:v>
                </c:pt>
                <c:pt idx="63696">
                  <c:v>2.6522E-11</c:v>
                </c:pt>
                <c:pt idx="63697">
                  <c:v>2.6525E-11</c:v>
                </c:pt>
                <c:pt idx="63698">
                  <c:v>2.649E-11</c:v>
                </c:pt>
                <c:pt idx="63699">
                  <c:v>2.6473E-11</c:v>
                </c:pt>
                <c:pt idx="63700">
                  <c:v>2.6458000000000001E-11</c:v>
                </c:pt>
                <c:pt idx="63701">
                  <c:v>2.645E-11</c:v>
                </c:pt>
                <c:pt idx="63702">
                  <c:v>2.6427999999999998E-11</c:v>
                </c:pt>
                <c:pt idx="63703">
                  <c:v>2.6405000000000001E-11</c:v>
                </c:pt>
                <c:pt idx="63704">
                  <c:v>2.6389999999999999E-11</c:v>
                </c:pt>
                <c:pt idx="63705">
                  <c:v>2.6374000000000001E-11</c:v>
                </c:pt>
                <c:pt idx="63706">
                  <c:v>2.6345000000000001E-11</c:v>
                </c:pt>
                <c:pt idx="63707">
                  <c:v>2.6321000000000001E-11</c:v>
                </c:pt>
                <c:pt idx="63708">
                  <c:v>2.6305999999999999E-11</c:v>
                </c:pt>
                <c:pt idx="63709">
                  <c:v>2.6302E-11</c:v>
                </c:pt>
                <c:pt idx="63710">
                  <c:v>2.6279999999999999E-11</c:v>
                </c:pt>
                <c:pt idx="63711">
                  <c:v>2.6256999999999998E-11</c:v>
                </c:pt>
                <c:pt idx="63712">
                  <c:v>2.6232000000000001E-11</c:v>
                </c:pt>
                <c:pt idx="63713">
                  <c:v>2.6217000000000001E-11</c:v>
                </c:pt>
                <c:pt idx="63714">
                  <c:v>2.6198E-11</c:v>
                </c:pt>
                <c:pt idx="63715">
                  <c:v>2.6192E-11</c:v>
                </c:pt>
                <c:pt idx="63716">
                  <c:v>2.6171000000000001E-11</c:v>
                </c:pt>
                <c:pt idx="63717">
                  <c:v>2.6154E-11</c:v>
                </c:pt>
                <c:pt idx="63718">
                  <c:v>2.6121000000000001E-11</c:v>
                </c:pt>
                <c:pt idx="63719">
                  <c:v>2.6104000000000001E-11</c:v>
                </c:pt>
                <c:pt idx="63720">
                  <c:v>2.6084000000000001E-11</c:v>
                </c:pt>
                <c:pt idx="63721">
                  <c:v>2.6053999999999999E-11</c:v>
                </c:pt>
                <c:pt idx="63722">
                  <c:v>2.6020000000000001E-11</c:v>
                </c:pt>
                <c:pt idx="63723">
                  <c:v>2.6008000000000001E-11</c:v>
                </c:pt>
                <c:pt idx="63724">
                  <c:v>2.5992E-11</c:v>
                </c:pt>
                <c:pt idx="63725">
                  <c:v>2.5972999999999998E-11</c:v>
                </c:pt>
                <c:pt idx="63726">
                  <c:v>2.5953000000000001E-11</c:v>
                </c:pt>
                <c:pt idx="63727">
                  <c:v>2.5937E-11</c:v>
                </c:pt>
                <c:pt idx="63728">
                  <c:v>2.5910000000000001E-11</c:v>
                </c:pt>
                <c:pt idx="63729">
                  <c:v>2.5890000000000001E-11</c:v>
                </c:pt>
                <c:pt idx="63730">
                  <c:v>2.5870999999999999E-11</c:v>
                </c:pt>
                <c:pt idx="63731">
                  <c:v>2.5850999999999999E-11</c:v>
                </c:pt>
                <c:pt idx="63732">
                  <c:v>2.5812999999999999E-11</c:v>
                </c:pt>
                <c:pt idx="63733">
                  <c:v>2.5808000000000002E-11</c:v>
                </c:pt>
                <c:pt idx="63734">
                  <c:v>2.5775E-11</c:v>
                </c:pt>
                <c:pt idx="63735">
                  <c:v>2.5743999999999999E-11</c:v>
                </c:pt>
                <c:pt idx="63736">
                  <c:v>2.5727000000000001E-11</c:v>
                </c:pt>
                <c:pt idx="63737">
                  <c:v>2.5704000000000001E-11</c:v>
                </c:pt>
                <c:pt idx="63738">
                  <c:v>2.5679999999999999E-11</c:v>
                </c:pt>
                <c:pt idx="63739">
                  <c:v>2.5652000000000001E-11</c:v>
                </c:pt>
                <c:pt idx="63740">
                  <c:v>2.5620000000000001E-11</c:v>
                </c:pt>
                <c:pt idx="63741">
                  <c:v>2.5592999999999999E-11</c:v>
                </c:pt>
                <c:pt idx="63742">
                  <c:v>2.5557999999999999E-11</c:v>
                </c:pt>
                <c:pt idx="63743">
                  <c:v>2.5543999999999999E-11</c:v>
                </c:pt>
                <c:pt idx="63744">
                  <c:v>2.5519000000000001E-11</c:v>
                </c:pt>
                <c:pt idx="63745">
                  <c:v>2.5485E-11</c:v>
                </c:pt>
                <c:pt idx="63746">
                  <c:v>2.5459999999999999E-11</c:v>
                </c:pt>
                <c:pt idx="63747">
                  <c:v>2.5433999999999998E-11</c:v>
                </c:pt>
                <c:pt idx="63748">
                  <c:v>2.5386E-11</c:v>
                </c:pt>
                <c:pt idx="63749">
                  <c:v>2.5356000000000001E-11</c:v>
                </c:pt>
                <c:pt idx="63750">
                  <c:v>2.5322000000000001E-11</c:v>
                </c:pt>
                <c:pt idx="63751">
                  <c:v>2.5291999999999998E-11</c:v>
                </c:pt>
                <c:pt idx="63752">
                  <c:v>2.5255000000000001E-11</c:v>
                </c:pt>
                <c:pt idx="63753">
                  <c:v>2.5236999999999998E-11</c:v>
                </c:pt>
                <c:pt idx="63754">
                  <c:v>2.5200000000000001E-11</c:v>
                </c:pt>
                <c:pt idx="63755">
                  <c:v>2.5174000000000001E-11</c:v>
                </c:pt>
                <c:pt idx="63756">
                  <c:v>2.5137E-11</c:v>
                </c:pt>
                <c:pt idx="63757">
                  <c:v>2.5117E-11</c:v>
                </c:pt>
                <c:pt idx="63758">
                  <c:v>2.507E-11</c:v>
                </c:pt>
                <c:pt idx="63759">
                  <c:v>2.5033999999999999E-11</c:v>
                </c:pt>
                <c:pt idx="63760">
                  <c:v>2.5007E-11</c:v>
                </c:pt>
                <c:pt idx="63761">
                  <c:v>2.4983E-11</c:v>
                </c:pt>
                <c:pt idx="63762">
                  <c:v>2.4945000000000001E-11</c:v>
                </c:pt>
                <c:pt idx="63763">
                  <c:v>2.4905999999999999E-11</c:v>
                </c:pt>
                <c:pt idx="63764">
                  <c:v>2.4856999999999999E-11</c:v>
                </c:pt>
                <c:pt idx="63765">
                  <c:v>2.4838000000000001E-11</c:v>
                </c:pt>
                <c:pt idx="63766">
                  <c:v>2.4801E-11</c:v>
                </c:pt>
                <c:pt idx="63767">
                  <c:v>2.4786E-11</c:v>
                </c:pt>
                <c:pt idx="63768">
                  <c:v>2.4745000000000001E-11</c:v>
                </c:pt>
                <c:pt idx="63769">
                  <c:v>2.4723999999999998E-11</c:v>
                </c:pt>
                <c:pt idx="63770">
                  <c:v>2.4699E-11</c:v>
                </c:pt>
                <c:pt idx="63771">
                  <c:v>2.4669000000000002E-11</c:v>
                </c:pt>
                <c:pt idx="63772">
                  <c:v>2.4626000000000001E-11</c:v>
                </c:pt>
                <c:pt idx="63773">
                  <c:v>2.4624999999999999E-11</c:v>
                </c:pt>
                <c:pt idx="63774">
                  <c:v>2.4581E-11</c:v>
                </c:pt>
                <c:pt idx="63775">
                  <c:v>2.4551000000000001E-11</c:v>
                </c:pt>
                <c:pt idx="63776">
                  <c:v>2.4525999999999999E-11</c:v>
                </c:pt>
                <c:pt idx="63777">
                  <c:v>2.4499000000000001E-11</c:v>
                </c:pt>
                <c:pt idx="63778">
                  <c:v>2.4464000000000001E-11</c:v>
                </c:pt>
                <c:pt idx="63779">
                  <c:v>2.4443000000000002E-11</c:v>
                </c:pt>
                <c:pt idx="63780">
                  <c:v>2.441E-11</c:v>
                </c:pt>
                <c:pt idx="63781">
                  <c:v>2.4400000000000001E-11</c:v>
                </c:pt>
                <c:pt idx="63782">
                  <c:v>2.4366E-11</c:v>
                </c:pt>
                <c:pt idx="63783">
                  <c:v>2.4343999999999999E-11</c:v>
                </c:pt>
                <c:pt idx="63784">
                  <c:v>2.4314999999999999E-11</c:v>
                </c:pt>
                <c:pt idx="63785">
                  <c:v>2.4297999999999998E-11</c:v>
                </c:pt>
                <c:pt idx="63786">
                  <c:v>2.4267000000000001E-11</c:v>
                </c:pt>
                <c:pt idx="63787">
                  <c:v>2.4246000000000001E-11</c:v>
                </c:pt>
                <c:pt idx="63788">
                  <c:v>2.4223000000000001E-11</c:v>
                </c:pt>
                <c:pt idx="63789">
                  <c:v>2.4201999999999999E-11</c:v>
                </c:pt>
                <c:pt idx="63790">
                  <c:v>2.4172E-11</c:v>
                </c:pt>
                <c:pt idx="63791">
                  <c:v>2.4149E-11</c:v>
                </c:pt>
                <c:pt idx="63792">
                  <c:v>2.4130000000000002E-11</c:v>
                </c:pt>
                <c:pt idx="63793">
                  <c:v>2.4113000000000001E-11</c:v>
                </c:pt>
                <c:pt idx="63794">
                  <c:v>2.4085999999999999E-11</c:v>
                </c:pt>
                <c:pt idx="63795">
                  <c:v>2.4065999999999999E-11</c:v>
                </c:pt>
                <c:pt idx="63796">
                  <c:v>2.4039E-11</c:v>
                </c:pt>
                <c:pt idx="63797">
                  <c:v>2.4023000000000001E-11</c:v>
                </c:pt>
                <c:pt idx="63798">
                  <c:v>2.4001E-11</c:v>
                </c:pt>
                <c:pt idx="63799">
                  <c:v>2.3980000000000001E-11</c:v>
                </c:pt>
                <c:pt idx="63800">
                  <c:v>2.3955E-11</c:v>
                </c:pt>
                <c:pt idx="63801">
                  <c:v>2.3943999999999999E-11</c:v>
                </c:pt>
                <c:pt idx="63802">
                  <c:v>2.3916000000000001E-11</c:v>
                </c:pt>
                <c:pt idx="63803">
                  <c:v>2.3891E-11</c:v>
                </c:pt>
                <c:pt idx="63804">
                  <c:v>2.3859E-11</c:v>
                </c:pt>
                <c:pt idx="63805">
                  <c:v>2.3844999999999999E-11</c:v>
                </c:pt>
                <c:pt idx="63806">
                  <c:v>2.3824999999999999E-11</c:v>
                </c:pt>
                <c:pt idx="63807">
                  <c:v>2.3807E-11</c:v>
                </c:pt>
                <c:pt idx="63808">
                  <c:v>2.3781E-11</c:v>
                </c:pt>
                <c:pt idx="63809">
                  <c:v>2.3758E-11</c:v>
                </c:pt>
                <c:pt idx="63810">
                  <c:v>2.3734999999999999E-11</c:v>
                </c:pt>
                <c:pt idx="63811">
                  <c:v>2.3711999999999999E-11</c:v>
                </c:pt>
                <c:pt idx="63812">
                  <c:v>2.3696000000000001E-11</c:v>
                </c:pt>
                <c:pt idx="63813">
                  <c:v>2.3665E-11</c:v>
                </c:pt>
                <c:pt idx="63814">
                  <c:v>2.3641000000000001E-11</c:v>
                </c:pt>
                <c:pt idx="63815">
                  <c:v>2.3633E-11</c:v>
                </c:pt>
                <c:pt idx="63816">
                  <c:v>2.3609000000000001E-11</c:v>
                </c:pt>
                <c:pt idx="63817">
                  <c:v>2.3592E-11</c:v>
                </c:pt>
                <c:pt idx="63818">
                  <c:v>2.3572E-11</c:v>
                </c:pt>
                <c:pt idx="63819">
                  <c:v>2.3555E-11</c:v>
                </c:pt>
                <c:pt idx="63820">
                  <c:v>2.3534999999999999E-11</c:v>
                </c:pt>
                <c:pt idx="63821">
                  <c:v>2.3523E-11</c:v>
                </c:pt>
                <c:pt idx="63822">
                  <c:v>2.3497999999999999E-11</c:v>
                </c:pt>
                <c:pt idx="63823">
                  <c:v>2.3479999999999999E-11</c:v>
                </c:pt>
                <c:pt idx="63824">
                  <c:v>2.3461000000000001E-11</c:v>
                </c:pt>
                <c:pt idx="63825">
                  <c:v>2.3433999999999999E-11</c:v>
                </c:pt>
                <c:pt idx="63826">
                  <c:v>2.3426000000000001E-11</c:v>
                </c:pt>
                <c:pt idx="63827">
                  <c:v>2.3398E-11</c:v>
                </c:pt>
                <c:pt idx="63828">
                  <c:v>2.3378999999999999E-11</c:v>
                </c:pt>
                <c:pt idx="63829">
                  <c:v>2.3369E-11</c:v>
                </c:pt>
                <c:pt idx="63830">
                  <c:v>2.3349E-11</c:v>
                </c:pt>
                <c:pt idx="63831">
                  <c:v>2.3337E-11</c:v>
                </c:pt>
                <c:pt idx="63832">
                  <c:v>2.3317E-11</c:v>
                </c:pt>
                <c:pt idx="63833">
                  <c:v>2.3311999999999999E-11</c:v>
                </c:pt>
                <c:pt idx="63834">
                  <c:v>2.3303999999999998E-11</c:v>
                </c:pt>
                <c:pt idx="63835">
                  <c:v>2.3290000000000001E-11</c:v>
                </c:pt>
                <c:pt idx="63836">
                  <c:v>2.3276000000000001E-11</c:v>
                </c:pt>
                <c:pt idx="63837">
                  <c:v>2.3273000000000001E-11</c:v>
                </c:pt>
                <c:pt idx="63838">
                  <c:v>2.3259E-11</c:v>
                </c:pt>
                <c:pt idx="63839">
                  <c:v>2.3256999999999999E-11</c:v>
                </c:pt>
                <c:pt idx="63840">
                  <c:v>2.3245999999999998E-11</c:v>
                </c:pt>
                <c:pt idx="63841">
                  <c:v>2.3244000000000001E-11</c:v>
                </c:pt>
                <c:pt idx="63842">
                  <c:v>2.3236999999999999E-11</c:v>
                </c:pt>
                <c:pt idx="63843">
                  <c:v>2.3229000000000001E-11</c:v>
                </c:pt>
                <c:pt idx="63844">
                  <c:v>2.3227E-11</c:v>
                </c:pt>
                <c:pt idx="63845">
                  <c:v>2.3233E-11</c:v>
                </c:pt>
                <c:pt idx="63846">
                  <c:v>2.3221000000000001E-11</c:v>
                </c:pt>
                <c:pt idx="63847">
                  <c:v>2.3209000000000001E-11</c:v>
                </c:pt>
                <c:pt idx="63848">
                  <c:v>2.3198999999999999E-11</c:v>
                </c:pt>
                <c:pt idx="63849">
                  <c:v>2.3201E-11</c:v>
                </c:pt>
                <c:pt idx="63850">
                  <c:v>2.3181999999999999E-11</c:v>
                </c:pt>
                <c:pt idx="63851">
                  <c:v>2.3180000000000001E-11</c:v>
                </c:pt>
                <c:pt idx="63852">
                  <c:v>2.3177000000000001E-11</c:v>
                </c:pt>
                <c:pt idx="63853">
                  <c:v>2.3171000000000001E-11</c:v>
                </c:pt>
                <c:pt idx="63854">
                  <c:v>2.3155999999999999E-11</c:v>
                </c:pt>
                <c:pt idx="63855">
                  <c:v>2.3161999999999998E-11</c:v>
                </c:pt>
                <c:pt idx="63856">
                  <c:v>2.3152999999999999E-11</c:v>
                </c:pt>
                <c:pt idx="63857">
                  <c:v>2.3152999999999999E-11</c:v>
                </c:pt>
                <c:pt idx="63858">
                  <c:v>2.3151000000000001E-11</c:v>
                </c:pt>
                <c:pt idx="63859">
                  <c:v>2.3161999999999998E-11</c:v>
                </c:pt>
                <c:pt idx="63860">
                  <c:v>2.3174000000000001E-11</c:v>
                </c:pt>
                <c:pt idx="63861">
                  <c:v>2.3172999999999999E-11</c:v>
                </c:pt>
                <c:pt idx="63862">
                  <c:v>2.3163000000000001E-11</c:v>
                </c:pt>
                <c:pt idx="63863">
                  <c:v>2.3177000000000001E-11</c:v>
                </c:pt>
                <c:pt idx="63864">
                  <c:v>2.3180000000000001E-11</c:v>
                </c:pt>
                <c:pt idx="63865">
                  <c:v>2.3181999999999999E-11</c:v>
                </c:pt>
                <c:pt idx="63866">
                  <c:v>2.3187999999999999E-11</c:v>
                </c:pt>
                <c:pt idx="63867">
                  <c:v>2.3197000000000001E-11</c:v>
                </c:pt>
                <c:pt idx="63868">
                  <c:v>2.3198999999999999E-11</c:v>
                </c:pt>
                <c:pt idx="63869">
                  <c:v>2.3203000000000001E-11</c:v>
                </c:pt>
                <c:pt idx="63870">
                  <c:v>2.3216E-11</c:v>
                </c:pt>
                <c:pt idx="63871">
                  <c:v>2.3235000000000001E-11</c:v>
                </c:pt>
                <c:pt idx="63872">
                  <c:v>2.3221000000000001E-11</c:v>
                </c:pt>
                <c:pt idx="63873">
                  <c:v>2.3236E-11</c:v>
                </c:pt>
                <c:pt idx="63874">
                  <c:v>2.3242999999999999E-11</c:v>
                </c:pt>
                <c:pt idx="63875">
                  <c:v>2.3271E-11</c:v>
                </c:pt>
                <c:pt idx="63876">
                  <c:v>2.3256999999999999E-11</c:v>
                </c:pt>
                <c:pt idx="63877">
                  <c:v>2.3279999999999999E-11</c:v>
                </c:pt>
                <c:pt idx="63878">
                  <c:v>2.3291E-11</c:v>
                </c:pt>
                <c:pt idx="63879">
                  <c:v>2.3305000000000001E-11</c:v>
                </c:pt>
                <c:pt idx="63880">
                  <c:v>2.3308E-11</c:v>
                </c:pt>
                <c:pt idx="63881">
                  <c:v>2.3326E-11</c:v>
                </c:pt>
                <c:pt idx="63882">
                  <c:v>2.3329999999999999E-11</c:v>
                </c:pt>
                <c:pt idx="63883">
                  <c:v>2.3346E-11</c:v>
                </c:pt>
                <c:pt idx="63884">
                  <c:v>2.3355999999999999E-11</c:v>
                </c:pt>
                <c:pt idx="63885">
                  <c:v>2.3374000000000001E-11</c:v>
                </c:pt>
                <c:pt idx="63886">
                  <c:v>2.3401E-11</c:v>
                </c:pt>
                <c:pt idx="63887">
                  <c:v>2.3426000000000001E-11</c:v>
                </c:pt>
                <c:pt idx="63888">
                  <c:v>2.3445999999999998E-11</c:v>
                </c:pt>
                <c:pt idx="63889">
                  <c:v>2.3459E-11</c:v>
                </c:pt>
                <c:pt idx="63890">
                  <c:v>2.3476999999999999E-11</c:v>
                </c:pt>
                <c:pt idx="63891">
                  <c:v>2.3507000000000002E-11</c:v>
                </c:pt>
                <c:pt idx="63892">
                  <c:v>2.3520999999999999E-11</c:v>
                </c:pt>
                <c:pt idx="63893">
                  <c:v>2.3542000000000001E-11</c:v>
                </c:pt>
                <c:pt idx="63894">
                  <c:v>2.3552E-11</c:v>
                </c:pt>
                <c:pt idx="63895">
                  <c:v>2.3584999999999999E-11</c:v>
                </c:pt>
                <c:pt idx="63896">
                  <c:v>2.3595999999999999E-11</c:v>
                </c:pt>
                <c:pt idx="63897">
                  <c:v>2.3618000000000001E-11</c:v>
                </c:pt>
                <c:pt idx="63898">
                  <c:v>2.3641000000000001E-11</c:v>
                </c:pt>
                <c:pt idx="63899">
                  <c:v>2.3659E-11</c:v>
                </c:pt>
                <c:pt idx="63900">
                  <c:v>2.3668E-11</c:v>
                </c:pt>
                <c:pt idx="63901">
                  <c:v>2.3702000000000001E-11</c:v>
                </c:pt>
                <c:pt idx="63902">
                  <c:v>2.3708E-11</c:v>
                </c:pt>
                <c:pt idx="63903">
                  <c:v>2.3745000000000001E-11</c:v>
                </c:pt>
                <c:pt idx="63904">
                  <c:v>2.3778E-11</c:v>
                </c:pt>
                <c:pt idx="63905">
                  <c:v>2.3794000000000001E-11</c:v>
                </c:pt>
                <c:pt idx="63906">
                  <c:v>2.3815999999999999E-11</c:v>
                </c:pt>
                <c:pt idx="63907">
                  <c:v>2.3847E-11</c:v>
                </c:pt>
                <c:pt idx="63908">
                  <c:v>2.3870000000000001E-11</c:v>
                </c:pt>
                <c:pt idx="63909">
                  <c:v>2.3891999999999999E-11</c:v>
                </c:pt>
                <c:pt idx="63910">
                  <c:v>2.392E-11</c:v>
                </c:pt>
                <c:pt idx="63911">
                  <c:v>2.396E-11</c:v>
                </c:pt>
                <c:pt idx="63912">
                  <c:v>2.3984E-11</c:v>
                </c:pt>
                <c:pt idx="63913">
                  <c:v>2.4001E-11</c:v>
                </c:pt>
                <c:pt idx="63914">
                  <c:v>2.4027999999999999E-11</c:v>
                </c:pt>
                <c:pt idx="63915">
                  <c:v>2.4064000000000001E-11</c:v>
                </c:pt>
                <c:pt idx="63916">
                  <c:v>2.4102999999999999E-11</c:v>
                </c:pt>
                <c:pt idx="63917">
                  <c:v>2.4142000000000001E-11</c:v>
                </c:pt>
                <c:pt idx="63918">
                  <c:v>2.4163E-11</c:v>
                </c:pt>
                <c:pt idx="63919">
                  <c:v>2.4198999999999999E-11</c:v>
                </c:pt>
                <c:pt idx="63920">
                  <c:v>2.4224999999999999E-11</c:v>
                </c:pt>
                <c:pt idx="63921">
                  <c:v>2.4268E-11</c:v>
                </c:pt>
                <c:pt idx="63922">
                  <c:v>2.4290000000000001E-11</c:v>
                </c:pt>
                <c:pt idx="63923">
                  <c:v>2.432E-11</c:v>
                </c:pt>
                <c:pt idx="63924">
                  <c:v>2.4334999999999999E-11</c:v>
                </c:pt>
                <c:pt idx="63925">
                  <c:v>2.4369999999999999E-11</c:v>
                </c:pt>
                <c:pt idx="63926">
                  <c:v>2.4404E-11</c:v>
                </c:pt>
                <c:pt idx="63927">
                  <c:v>2.4433999999999999E-11</c:v>
                </c:pt>
                <c:pt idx="63928">
                  <c:v>2.4465E-11</c:v>
                </c:pt>
                <c:pt idx="63929">
                  <c:v>2.4499999999999999E-11</c:v>
                </c:pt>
                <c:pt idx="63930">
                  <c:v>2.4530000000000001E-11</c:v>
                </c:pt>
                <c:pt idx="63931">
                  <c:v>2.4569999999999999E-11</c:v>
                </c:pt>
                <c:pt idx="63932">
                  <c:v>2.4597000000000001E-11</c:v>
                </c:pt>
                <c:pt idx="63933">
                  <c:v>2.463E-11</c:v>
                </c:pt>
                <c:pt idx="63934">
                  <c:v>2.4643000000000002E-11</c:v>
                </c:pt>
                <c:pt idx="63935">
                  <c:v>2.4696999999999999E-11</c:v>
                </c:pt>
                <c:pt idx="63936">
                  <c:v>2.4733000000000001E-11</c:v>
                </c:pt>
                <c:pt idx="63937">
                  <c:v>2.4777000000000001E-11</c:v>
                </c:pt>
                <c:pt idx="63938">
                  <c:v>2.4785000000000002E-11</c:v>
                </c:pt>
                <c:pt idx="63939">
                  <c:v>2.4827E-11</c:v>
                </c:pt>
                <c:pt idx="63940">
                  <c:v>2.4859999999999999E-11</c:v>
                </c:pt>
                <c:pt idx="63941">
                  <c:v>2.4885E-11</c:v>
                </c:pt>
                <c:pt idx="63942">
                  <c:v>2.4920999999999999E-11</c:v>
                </c:pt>
                <c:pt idx="63943">
                  <c:v>2.4963999999999999E-11</c:v>
                </c:pt>
                <c:pt idx="63944">
                  <c:v>2.5000000000000001E-11</c:v>
                </c:pt>
                <c:pt idx="63945">
                  <c:v>2.5036999999999998E-11</c:v>
                </c:pt>
                <c:pt idx="63946">
                  <c:v>2.5049000000000001E-11</c:v>
                </c:pt>
                <c:pt idx="63947">
                  <c:v>2.5081000000000001E-11</c:v>
                </c:pt>
                <c:pt idx="63948">
                  <c:v>2.5107000000000001E-11</c:v>
                </c:pt>
                <c:pt idx="63949">
                  <c:v>2.5143999999999999E-11</c:v>
                </c:pt>
                <c:pt idx="63950">
                  <c:v>2.5168000000000001E-11</c:v>
                </c:pt>
                <c:pt idx="63951">
                  <c:v>2.5201E-11</c:v>
                </c:pt>
                <c:pt idx="63952">
                  <c:v>2.5241999999999999E-11</c:v>
                </c:pt>
                <c:pt idx="63953">
                  <c:v>2.5288999999999999E-11</c:v>
                </c:pt>
                <c:pt idx="63954">
                  <c:v>2.5331999999999999E-11</c:v>
                </c:pt>
                <c:pt idx="63955">
                  <c:v>2.5353000000000002E-11</c:v>
                </c:pt>
                <c:pt idx="63956">
                  <c:v>2.5378999999999998E-11</c:v>
                </c:pt>
                <c:pt idx="63957">
                  <c:v>2.5408000000000002E-11</c:v>
                </c:pt>
                <c:pt idx="63958">
                  <c:v>2.5444E-11</c:v>
                </c:pt>
                <c:pt idx="63959">
                  <c:v>2.5491999999999998E-11</c:v>
                </c:pt>
                <c:pt idx="63960">
                  <c:v>2.5519000000000001E-11</c:v>
                </c:pt>
                <c:pt idx="63961">
                  <c:v>2.5551E-11</c:v>
                </c:pt>
                <c:pt idx="63962">
                  <c:v>2.5577000000000001E-11</c:v>
                </c:pt>
                <c:pt idx="63963">
                  <c:v>2.5617000000000001E-11</c:v>
                </c:pt>
                <c:pt idx="63964">
                  <c:v>2.5649000000000001E-11</c:v>
                </c:pt>
                <c:pt idx="63965">
                  <c:v>2.5690000000000001E-11</c:v>
                </c:pt>
                <c:pt idx="63966">
                  <c:v>2.5708999999999999E-11</c:v>
                </c:pt>
                <c:pt idx="63967">
                  <c:v>2.5743E-11</c:v>
                </c:pt>
                <c:pt idx="63968">
                  <c:v>2.5771000000000001E-11</c:v>
                </c:pt>
                <c:pt idx="63969">
                  <c:v>2.5814000000000001E-11</c:v>
                </c:pt>
                <c:pt idx="63970">
                  <c:v>2.5844E-11</c:v>
                </c:pt>
                <c:pt idx="63971">
                  <c:v>2.5873999999999999E-11</c:v>
                </c:pt>
                <c:pt idx="63972">
                  <c:v>2.5901000000000001E-11</c:v>
                </c:pt>
                <c:pt idx="63973">
                  <c:v>2.5936000000000001E-11</c:v>
                </c:pt>
                <c:pt idx="63974">
                  <c:v>2.5983E-11</c:v>
                </c:pt>
                <c:pt idx="63975">
                  <c:v>2.6021999999999999E-11</c:v>
                </c:pt>
                <c:pt idx="63976">
                  <c:v>2.605E-11</c:v>
                </c:pt>
                <c:pt idx="63977">
                  <c:v>2.6082E-11</c:v>
                </c:pt>
                <c:pt idx="63978">
                  <c:v>2.6116000000000001E-11</c:v>
                </c:pt>
                <c:pt idx="63979">
                  <c:v>2.6159000000000001E-11</c:v>
                </c:pt>
                <c:pt idx="63980">
                  <c:v>2.6203000000000001E-11</c:v>
                </c:pt>
                <c:pt idx="63981">
                  <c:v>2.6223000000000001E-11</c:v>
                </c:pt>
                <c:pt idx="63982">
                  <c:v>2.6241999999999999E-11</c:v>
                </c:pt>
                <c:pt idx="63983">
                  <c:v>2.6275000000000001E-11</c:v>
                </c:pt>
                <c:pt idx="63984">
                  <c:v>2.6305999999999999E-11</c:v>
                </c:pt>
                <c:pt idx="63985">
                  <c:v>2.6345000000000001E-11</c:v>
                </c:pt>
                <c:pt idx="63986">
                  <c:v>2.6359000000000001E-11</c:v>
                </c:pt>
                <c:pt idx="63987">
                  <c:v>2.6402000000000002E-11</c:v>
                </c:pt>
                <c:pt idx="63988">
                  <c:v>2.6423000000000001E-11</c:v>
                </c:pt>
                <c:pt idx="63989">
                  <c:v>2.6463000000000001E-11</c:v>
                </c:pt>
                <c:pt idx="63990">
                  <c:v>2.6493999999999999E-11</c:v>
                </c:pt>
                <c:pt idx="63991">
                  <c:v>2.6531E-11</c:v>
                </c:pt>
                <c:pt idx="63992">
                  <c:v>2.6551E-11</c:v>
                </c:pt>
                <c:pt idx="63993">
                  <c:v>2.6586E-11</c:v>
                </c:pt>
                <c:pt idx="63994">
                  <c:v>2.6618E-11</c:v>
                </c:pt>
                <c:pt idx="63995">
                  <c:v>2.665E-11</c:v>
                </c:pt>
                <c:pt idx="63996">
                  <c:v>2.6672000000000001E-11</c:v>
                </c:pt>
                <c:pt idx="63997">
                  <c:v>2.6705999999999999E-11</c:v>
                </c:pt>
                <c:pt idx="63998">
                  <c:v>2.6733000000000001E-11</c:v>
                </c:pt>
                <c:pt idx="63999">
                  <c:v>2.6766E-11</c:v>
                </c:pt>
                <c:pt idx="64000">
                  <c:v>2.6800999999999999E-11</c:v>
                </c:pt>
                <c:pt idx="64001">
                  <c:v>2.6820000000000001E-11</c:v>
                </c:pt>
                <c:pt idx="64002">
                  <c:v>2.6850999999999999E-11</c:v>
                </c:pt>
                <c:pt idx="64003">
                  <c:v>2.6879E-11</c:v>
                </c:pt>
                <c:pt idx="64004">
                  <c:v>2.6907000000000001E-11</c:v>
                </c:pt>
                <c:pt idx="64005">
                  <c:v>2.6944000000000002E-11</c:v>
                </c:pt>
                <c:pt idx="64006">
                  <c:v>2.6956000000000001E-11</c:v>
                </c:pt>
                <c:pt idx="64007">
                  <c:v>2.6992E-11</c:v>
                </c:pt>
                <c:pt idx="64008">
                  <c:v>2.7015E-11</c:v>
                </c:pt>
                <c:pt idx="64009">
                  <c:v>2.7032999999999999E-11</c:v>
                </c:pt>
                <c:pt idx="64010">
                  <c:v>2.7055999999999999E-11</c:v>
                </c:pt>
                <c:pt idx="64011">
                  <c:v>2.7084000000000001E-11</c:v>
                </c:pt>
                <c:pt idx="64012">
                  <c:v>2.7102E-11</c:v>
                </c:pt>
                <c:pt idx="64013">
                  <c:v>2.7107000000000001E-11</c:v>
                </c:pt>
                <c:pt idx="64014">
                  <c:v>2.7148999999999999E-11</c:v>
                </c:pt>
                <c:pt idx="64015">
                  <c:v>2.7179000000000001E-11</c:v>
                </c:pt>
                <c:pt idx="64016">
                  <c:v>2.7195E-11</c:v>
                </c:pt>
                <c:pt idx="64017">
                  <c:v>2.7218E-11</c:v>
                </c:pt>
                <c:pt idx="64018">
                  <c:v>2.7247E-11</c:v>
                </c:pt>
                <c:pt idx="64019">
                  <c:v>2.7269000000000001E-11</c:v>
                </c:pt>
                <c:pt idx="64020">
                  <c:v>2.7283000000000002E-11</c:v>
                </c:pt>
                <c:pt idx="64021">
                  <c:v>2.7316E-11</c:v>
                </c:pt>
                <c:pt idx="64022">
                  <c:v>2.7331999999999999E-11</c:v>
                </c:pt>
                <c:pt idx="64023">
                  <c:v>2.7345999999999999E-11</c:v>
                </c:pt>
                <c:pt idx="64024">
                  <c:v>2.7351E-11</c:v>
                </c:pt>
                <c:pt idx="64025">
                  <c:v>2.7371999999999999E-11</c:v>
                </c:pt>
                <c:pt idx="64026">
                  <c:v>2.7388000000000001E-11</c:v>
                </c:pt>
                <c:pt idx="64027">
                  <c:v>2.7400999999999999E-11</c:v>
                </c:pt>
                <c:pt idx="64028">
                  <c:v>2.7412999999999999E-11</c:v>
                </c:pt>
                <c:pt idx="64029">
                  <c:v>2.7426999999999999E-11</c:v>
                </c:pt>
                <c:pt idx="64030">
                  <c:v>2.7438999999999999E-11</c:v>
                </c:pt>
                <c:pt idx="64031">
                  <c:v>2.745E-11</c:v>
                </c:pt>
                <c:pt idx="64032">
                  <c:v>2.7466000000000001E-11</c:v>
                </c:pt>
                <c:pt idx="64033">
                  <c:v>2.7464999999999999E-11</c:v>
                </c:pt>
                <c:pt idx="64034">
                  <c:v>2.7467E-11</c:v>
                </c:pt>
                <c:pt idx="64035">
                  <c:v>2.7501000000000001E-11</c:v>
                </c:pt>
                <c:pt idx="64036">
                  <c:v>2.7504000000000001E-11</c:v>
                </c:pt>
                <c:pt idx="64037">
                  <c:v>2.7510999999999999E-11</c:v>
                </c:pt>
                <c:pt idx="64038">
                  <c:v>2.7522E-11</c:v>
                </c:pt>
                <c:pt idx="64039">
                  <c:v>2.7534999999999998E-11</c:v>
                </c:pt>
                <c:pt idx="64040">
                  <c:v>2.7531999999999999E-11</c:v>
                </c:pt>
                <c:pt idx="64041">
                  <c:v>2.7548E-11</c:v>
                </c:pt>
                <c:pt idx="64042">
                  <c:v>2.7563999999999998E-11</c:v>
                </c:pt>
                <c:pt idx="64043">
                  <c:v>2.7570000000000001E-11</c:v>
                </c:pt>
                <c:pt idx="64044">
                  <c:v>2.7562000000000001E-11</c:v>
                </c:pt>
                <c:pt idx="64045">
                  <c:v>2.7573000000000001E-11</c:v>
                </c:pt>
                <c:pt idx="64046">
                  <c:v>2.7591000000000001E-11</c:v>
                </c:pt>
                <c:pt idx="64047">
                  <c:v>2.7596000000000002E-11</c:v>
                </c:pt>
                <c:pt idx="64048">
                  <c:v>2.7597E-11</c:v>
                </c:pt>
                <c:pt idx="64049">
                  <c:v>2.7615999999999999E-11</c:v>
                </c:pt>
                <c:pt idx="64050">
                  <c:v>2.7635E-11</c:v>
                </c:pt>
                <c:pt idx="64051">
                  <c:v>2.7641999999999999E-11</c:v>
                </c:pt>
                <c:pt idx="64052">
                  <c:v>2.7638E-11</c:v>
                </c:pt>
                <c:pt idx="64053">
                  <c:v>2.7655E-11</c:v>
                </c:pt>
                <c:pt idx="64054">
                  <c:v>2.7647999999999999E-11</c:v>
                </c:pt>
                <c:pt idx="64055">
                  <c:v>2.7655E-11</c:v>
                </c:pt>
                <c:pt idx="64056">
                  <c:v>2.7664E-11</c:v>
                </c:pt>
                <c:pt idx="64057">
                  <c:v>2.7675000000000001E-11</c:v>
                </c:pt>
                <c:pt idx="64058">
                  <c:v>2.7687999999999999E-11</c:v>
                </c:pt>
                <c:pt idx="64059">
                  <c:v>2.7699E-11</c:v>
                </c:pt>
                <c:pt idx="64060">
                  <c:v>2.7695000000000001E-11</c:v>
                </c:pt>
                <c:pt idx="64061">
                  <c:v>2.7705999999999998E-11</c:v>
                </c:pt>
                <c:pt idx="64062">
                  <c:v>2.7713E-11</c:v>
                </c:pt>
                <c:pt idx="64063">
                  <c:v>2.771E-11</c:v>
                </c:pt>
                <c:pt idx="64064">
                  <c:v>2.7707000000000001E-11</c:v>
                </c:pt>
                <c:pt idx="64065">
                  <c:v>2.7727000000000001E-11</c:v>
                </c:pt>
                <c:pt idx="64066">
                  <c:v>2.7724000000000001E-11</c:v>
                </c:pt>
                <c:pt idx="64067">
                  <c:v>2.7719999999999999E-11</c:v>
                </c:pt>
                <c:pt idx="64068">
                  <c:v>2.7728E-11</c:v>
                </c:pt>
                <c:pt idx="64069">
                  <c:v>2.7733000000000001E-11</c:v>
                </c:pt>
                <c:pt idx="64070">
                  <c:v>2.7722E-11</c:v>
                </c:pt>
                <c:pt idx="64071">
                  <c:v>2.7727000000000001E-11</c:v>
                </c:pt>
                <c:pt idx="64072">
                  <c:v>2.7722E-11</c:v>
                </c:pt>
                <c:pt idx="64073">
                  <c:v>2.7721000000000001E-11</c:v>
                </c:pt>
                <c:pt idx="64074">
                  <c:v>2.7722E-11</c:v>
                </c:pt>
                <c:pt idx="64075">
                  <c:v>2.7705E-11</c:v>
                </c:pt>
                <c:pt idx="64076">
                  <c:v>2.7704000000000001E-11</c:v>
                </c:pt>
                <c:pt idx="64077">
                  <c:v>2.7721000000000001E-11</c:v>
                </c:pt>
                <c:pt idx="64078">
                  <c:v>2.7710999999999999E-11</c:v>
                </c:pt>
                <c:pt idx="64079">
                  <c:v>2.7712000000000001E-11</c:v>
                </c:pt>
                <c:pt idx="64080">
                  <c:v>2.7707999999999999E-11</c:v>
                </c:pt>
                <c:pt idx="64081">
                  <c:v>2.7699999999999999E-11</c:v>
                </c:pt>
                <c:pt idx="64082">
                  <c:v>2.7692000000000001E-11</c:v>
                </c:pt>
                <c:pt idx="64083">
                  <c:v>2.7684999999999999E-11</c:v>
                </c:pt>
                <c:pt idx="64084">
                  <c:v>2.7676999999999998E-11</c:v>
                </c:pt>
                <c:pt idx="64085">
                  <c:v>2.7673E-11</c:v>
                </c:pt>
                <c:pt idx="64086">
                  <c:v>2.7669000000000001E-11</c:v>
                </c:pt>
                <c:pt idx="64087">
                  <c:v>2.7664999999999999E-11</c:v>
                </c:pt>
                <c:pt idx="64088">
                  <c:v>2.765E-11</c:v>
                </c:pt>
                <c:pt idx="64089">
                  <c:v>2.7650999999999998E-11</c:v>
                </c:pt>
                <c:pt idx="64090">
                  <c:v>2.7641999999999999E-11</c:v>
                </c:pt>
                <c:pt idx="64091">
                  <c:v>2.7635E-11</c:v>
                </c:pt>
                <c:pt idx="64092">
                  <c:v>2.7638999999999999E-11</c:v>
                </c:pt>
                <c:pt idx="64093">
                  <c:v>2.7620000000000001E-11</c:v>
                </c:pt>
                <c:pt idx="64094">
                  <c:v>2.7603E-11</c:v>
                </c:pt>
                <c:pt idx="64095">
                  <c:v>2.7606E-11</c:v>
                </c:pt>
                <c:pt idx="64096">
                  <c:v>2.7585000000000001E-11</c:v>
                </c:pt>
                <c:pt idx="64097">
                  <c:v>2.7567000000000002E-11</c:v>
                </c:pt>
                <c:pt idx="64098">
                  <c:v>2.7554999999999999E-11</c:v>
                </c:pt>
                <c:pt idx="64099">
                  <c:v>2.7550000000000001E-11</c:v>
                </c:pt>
                <c:pt idx="64100">
                  <c:v>2.7536000000000001E-11</c:v>
                </c:pt>
                <c:pt idx="64101">
                  <c:v>2.7522E-11</c:v>
                </c:pt>
                <c:pt idx="64102">
                  <c:v>2.7505999999999999E-11</c:v>
                </c:pt>
                <c:pt idx="64103">
                  <c:v>2.7512000000000002E-11</c:v>
                </c:pt>
                <c:pt idx="64104">
                  <c:v>2.7481000000000001E-11</c:v>
                </c:pt>
                <c:pt idx="64105">
                  <c:v>2.7460000000000001E-11</c:v>
                </c:pt>
                <c:pt idx="64106">
                  <c:v>2.7446000000000001E-11</c:v>
                </c:pt>
                <c:pt idx="64107">
                  <c:v>2.7444E-11</c:v>
                </c:pt>
                <c:pt idx="64108">
                  <c:v>2.7429999999999999E-11</c:v>
                </c:pt>
                <c:pt idx="64109">
                  <c:v>2.7406E-11</c:v>
                </c:pt>
                <c:pt idx="64110">
                  <c:v>2.7389E-11</c:v>
                </c:pt>
                <c:pt idx="64111">
                  <c:v>2.7382000000000001E-11</c:v>
                </c:pt>
                <c:pt idx="64112">
                  <c:v>2.7357E-11</c:v>
                </c:pt>
                <c:pt idx="64113">
                  <c:v>2.7336000000000001E-11</c:v>
                </c:pt>
                <c:pt idx="64114">
                  <c:v>2.7304000000000001E-11</c:v>
                </c:pt>
                <c:pt idx="64115">
                  <c:v>2.7295000000000001E-11</c:v>
                </c:pt>
                <c:pt idx="64116">
                  <c:v>2.7281999999999999E-11</c:v>
                </c:pt>
                <c:pt idx="64117">
                  <c:v>2.727E-11</c:v>
                </c:pt>
                <c:pt idx="64118">
                  <c:v>2.7238999999999999E-11</c:v>
                </c:pt>
                <c:pt idx="64119">
                  <c:v>2.7224E-11</c:v>
                </c:pt>
                <c:pt idx="64120">
                  <c:v>2.7197000000000001E-11</c:v>
                </c:pt>
                <c:pt idx="64121">
                  <c:v>2.7192E-11</c:v>
                </c:pt>
                <c:pt idx="64122">
                  <c:v>2.7166E-11</c:v>
                </c:pt>
                <c:pt idx="64123">
                  <c:v>2.7147000000000001E-11</c:v>
                </c:pt>
                <c:pt idx="64124">
                  <c:v>2.7127000000000001E-11</c:v>
                </c:pt>
                <c:pt idx="64125">
                  <c:v>2.7101000000000001E-11</c:v>
                </c:pt>
                <c:pt idx="64126">
                  <c:v>2.7082E-11</c:v>
                </c:pt>
                <c:pt idx="64127">
                  <c:v>2.7061E-11</c:v>
                </c:pt>
                <c:pt idx="64128">
                  <c:v>2.7032999999999999E-11</c:v>
                </c:pt>
                <c:pt idx="64129">
                  <c:v>2.7014000000000001E-11</c:v>
                </c:pt>
                <c:pt idx="64130">
                  <c:v>2.6989999999999999E-11</c:v>
                </c:pt>
                <c:pt idx="64131">
                  <c:v>2.6970000000000002E-11</c:v>
                </c:pt>
                <c:pt idx="64132">
                  <c:v>2.6940999999999998E-11</c:v>
                </c:pt>
                <c:pt idx="64133">
                  <c:v>2.6921000000000001E-11</c:v>
                </c:pt>
                <c:pt idx="64134">
                  <c:v>2.6889000000000001E-11</c:v>
                </c:pt>
                <c:pt idx="64135">
                  <c:v>2.6872000000000001E-11</c:v>
                </c:pt>
                <c:pt idx="64136">
                  <c:v>2.6853999999999998E-11</c:v>
                </c:pt>
                <c:pt idx="64137">
                  <c:v>2.6835E-11</c:v>
                </c:pt>
                <c:pt idx="64138">
                  <c:v>2.6802000000000002E-11</c:v>
                </c:pt>
                <c:pt idx="64139">
                  <c:v>2.6798E-11</c:v>
                </c:pt>
                <c:pt idx="64140">
                  <c:v>2.6762000000000001E-11</c:v>
                </c:pt>
                <c:pt idx="64141">
                  <c:v>2.6737999999999999E-11</c:v>
                </c:pt>
                <c:pt idx="64142">
                  <c:v>2.6715000000000002E-11</c:v>
                </c:pt>
                <c:pt idx="64143">
                  <c:v>2.669E-11</c:v>
                </c:pt>
                <c:pt idx="64144">
                  <c:v>2.6647E-11</c:v>
                </c:pt>
                <c:pt idx="64145">
                  <c:v>2.6626000000000001E-11</c:v>
                </c:pt>
                <c:pt idx="64146">
                  <c:v>2.6580999999999999E-11</c:v>
                </c:pt>
                <c:pt idx="64147">
                  <c:v>2.6551999999999999E-11</c:v>
                </c:pt>
                <c:pt idx="64148">
                  <c:v>2.6525E-11</c:v>
                </c:pt>
                <c:pt idx="64149">
                  <c:v>2.6511999999999999E-11</c:v>
                </c:pt>
                <c:pt idx="64150">
                  <c:v>2.6473999999999999E-11</c:v>
                </c:pt>
                <c:pt idx="64151">
                  <c:v>2.6453999999999999E-11</c:v>
                </c:pt>
                <c:pt idx="64152">
                  <c:v>2.6418999999999999E-11</c:v>
                </c:pt>
                <c:pt idx="64153">
                  <c:v>2.638E-11</c:v>
                </c:pt>
                <c:pt idx="64154">
                  <c:v>2.636E-11</c:v>
                </c:pt>
                <c:pt idx="64155">
                  <c:v>2.6334E-11</c:v>
                </c:pt>
                <c:pt idx="64156">
                  <c:v>2.6302E-11</c:v>
                </c:pt>
                <c:pt idx="64157">
                  <c:v>2.6287999999999999E-11</c:v>
                </c:pt>
                <c:pt idx="64158">
                  <c:v>2.6253999999999999E-11</c:v>
                </c:pt>
                <c:pt idx="64159">
                  <c:v>2.6218E-11</c:v>
                </c:pt>
                <c:pt idx="64160">
                  <c:v>2.6192999999999999E-11</c:v>
                </c:pt>
                <c:pt idx="64161">
                  <c:v>2.6174000000000001E-11</c:v>
                </c:pt>
                <c:pt idx="64162">
                  <c:v>2.6139000000000001E-11</c:v>
                </c:pt>
                <c:pt idx="64163">
                  <c:v>2.6130000000000001E-11</c:v>
                </c:pt>
                <c:pt idx="64164">
                  <c:v>2.6101000000000001E-11</c:v>
                </c:pt>
                <c:pt idx="64165">
                  <c:v>2.6072000000000001E-11</c:v>
                </c:pt>
                <c:pt idx="64166">
                  <c:v>2.6049000000000001E-11</c:v>
                </c:pt>
                <c:pt idx="64167">
                  <c:v>2.6012999999999999E-11</c:v>
                </c:pt>
                <c:pt idx="64168">
                  <c:v>2.5995E-11</c:v>
                </c:pt>
                <c:pt idx="64169">
                  <c:v>2.5983999999999999E-11</c:v>
                </c:pt>
                <c:pt idx="64170">
                  <c:v>2.5946999999999998E-11</c:v>
                </c:pt>
                <c:pt idx="64171">
                  <c:v>2.5905999999999999E-11</c:v>
                </c:pt>
                <c:pt idx="64172">
                  <c:v>2.587E-11</c:v>
                </c:pt>
                <c:pt idx="64173">
                  <c:v>2.5841E-11</c:v>
                </c:pt>
                <c:pt idx="64174">
                  <c:v>2.5806000000000001E-11</c:v>
                </c:pt>
                <c:pt idx="64175">
                  <c:v>2.5772E-11</c:v>
                </c:pt>
                <c:pt idx="64176">
                  <c:v>2.5736000000000001E-11</c:v>
                </c:pt>
                <c:pt idx="64177">
                  <c:v>2.5705E-11</c:v>
                </c:pt>
                <c:pt idx="64178">
                  <c:v>2.5685E-11</c:v>
                </c:pt>
                <c:pt idx="64179">
                  <c:v>2.5653E-11</c:v>
                </c:pt>
                <c:pt idx="64180">
                  <c:v>2.5620000000000001E-11</c:v>
                </c:pt>
                <c:pt idx="64181">
                  <c:v>2.5595E-11</c:v>
                </c:pt>
                <c:pt idx="64182">
                  <c:v>2.5575E-11</c:v>
                </c:pt>
                <c:pt idx="64183">
                  <c:v>2.5537999999999999E-11</c:v>
                </c:pt>
                <c:pt idx="64184">
                  <c:v>2.5490000000000001E-11</c:v>
                </c:pt>
                <c:pt idx="64185">
                  <c:v>2.5464000000000001E-11</c:v>
                </c:pt>
                <c:pt idx="64186">
                  <c:v>2.5433999999999998E-11</c:v>
                </c:pt>
                <c:pt idx="64187">
                  <c:v>2.5412E-11</c:v>
                </c:pt>
                <c:pt idx="64188">
                  <c:v>2.5382000000000002E-11</c:v>
                </c:pt>
                <c:pt idx="64189">
                  <c:v>2.5346999999999999E-11</c:v>
                </c:pt>
                <c:pt idx="64190">
                  <c:v>2.5314E-11</c:v>
                </c:pt>
                <c:pt idx="64191">
                  <c:v>2.5284000000000001E-11</c:v>
                </c:pt>
                <c:pt idx="64192">
                  <c:v>2.5259E-11</c:v>
                </c:pt>
                <c:pt idx="64193">
                  <c:v>2.5221999999999999E-11</c:v>
                </c:pt>
                <c:pt idx="64194">
                  <c:v>2.5192E-11</c:v>
                </c:pt>
                <c:pt idx="64195">
                  <c:v>2.5172E-11</c:v>
                </c:pt>
                <c:pt idx="64196">
                  <c:v>2.5134999999999999E-11</c:v>
                </c:pt>
                <c:pt idx="64197">
                  <c:v>2.5104000000000001E-11</c:v>
                </c:pt>
                <c:pt idx="64198">
                  <c:v>2.5070999999999999E-11</c:v>
                </c:pt>
                <c:pt idx="64199">
                  <c:v>2.5044E-11</c:v>
                </c:pt>
                <c:pt idx="64200">
                  <c:v>2.5003000000000001E-11</c:v>
                </c:pt>
                <c:pt idx="64201">
                  <c:v>2.4978E-11</c:v>
                </c:pt>
                <c:pt idx="64202">
                  <c:v>2.4937E-11</c:v>
                </c:pt>
                <c:pt idx="64203">
                  <c:v>2.4914E-11</c:v>
                </c:pt>
                <c:pt idx="64204">
                  <c:v>2.4887000000000001E-11</c:v>
                </c:pt>
                <c:pt idx="64205">
                  <c:v>2.4873999999999999E-11</c:v>
                </c:pt>
                <c:pt idx="64206">
                  <c:v>2.4836999999999998E-11</c:v>
                </c:pt>
                <c:pt idx="64207">
                  <c:v>2.4810999999999998E-11</c:v>
                </c:pt>
                <c:pt idx="64208">
                  <c:v>2.4795E-11</c:v>
                </c:pt>
                <c:pt idx="64209">
                  <c:v>2.4768000000000001E-11</c:v>
                </c:pt>
                <c:pt idx="64210">
                  <c:v>2.4737E-11</c:v>
                </c:pt>
                <c:pt idx="64211">
                  <c:v>2.4711999999999999E-11</c:v>
                </c:pt>
                <c:pt idx="64212">
                  <c:v>2.4711999999999999E-11</c:v>
                </c:pt>
                <c:pt idx="64213">
                  <c:v>2.4687000000000001E-11</c:v>
                </c:pt>
                <c:pt idx="64214">
                  <c:v>2.4655000000000001E-11</c:v>
                </c:pt>
                <c:pt idx="64215">
                  <c:v>2.4615E-11</c:v>
                </c:pt>
                <c:pt idx="64216">
                  <c:v>2.4583000000000001E-11</c:v>
                </c:pt>
                <c:pt idx="64217">
                  <c:v>2.4559000000000001E-11</c:v>
                </c:pt>
                <c:pt idx="64218">
                  <c:v>2.4533000000000001E-11</c:v>
                </c:pt>
                <c:pt idx="64219">
                  <c:v>2.4516000000000001E-11</c:v>
                </c:pt>
                <c:pt idx="64220">
                  <c:v>2.4482E-11</c:v>
                </c:pt>
                <c:pt idx="64221">
                  <c:v>2.4455000000000001E-11</c:v>
                </c:pt>
                <c:pt idx="64222">
                  <c:v>2.4421999999999999E-11</c:v>
                </c:pt>
                <c:pt idx="64223">
                  <c:v>2.4406000000000001E-11</c:v>
                </c:pt>
                <c:pt idx="64224">
                  <c:v>2.4383999999999999E-11</c:v>
                </c:pt>
                <c:pt idx="64225">
                  <c:v>2.4359000000000002E-11</c:v>
                </c:pt>
                <c:pt idx="64226">
                  <c:v>2.4326E-11</c:v>
                </c:pt>
                <c:pt idx="64227">
                  <c:v>2.4316000000000001E-11</c:v>
                </c:pt>
                <c:pt idx="64228">
                  <c:v>2.4288999999999999E-11</c:v>
                </c:pt>
                <c:pt idx="64229">
                  <c:v>2.4275000000000001E-11</c:v>
                </c:pt>
                <c:pt idx="64230">
                  <c:v>2.4233E-11</c:v>
                </c:pt>
                <c:pt idx="64231">
                  <c:v>2.4220000000000001E-11</c:v>
                </c:pt>
                <c:pt idx="64232">
                  <c:v>2.4200000000000001E-11</c:v>
                </c:pt>
                <c:pt idx="64233">
                  <c:v>2.4203000000000001E-11</c:v>
                </c:pt>
                <c:pt idx="64234">
                  <c:v>2.4166E-11</c:v>
                </c:pt>
                <c:pt idx="64235">
                  <c:v>2.4155999999999998E-11</c:v>
                </c:pt>
                <c:pt idx="64236">
                  <c:v>2.4143E-11</c:v>
                </c:pt>
                <c:pt idx="64237">
                  <c:v>2.4136000000000001E-11</c:v>
                </c:pt>
                <c:pt idx="64238">
                  <c:v>2.4114E-11</c:v>
                </c:pt>
                <c:pt idx="64239">
                  <c:v>2.4094E-11</c:v>
                </c:pt>
                <c:pt idx="64240">
                  <c:v>2.4076999999999999E-11</c:v>
                </c:pt>
                <c:pt idx="64241">
                  <c:v>2.4071999999999998E-11</c:v>
                </c:pt>
                <c:pt idx="64242">
                  <c:v>2.4050999999999999E-11</c:v>
                </c:pt>
                <c:pt idx="64243">
                  <c:v>2.4036999999999999E-11</c:v>
                </c:pt>
                <c:pt idx="64244">
                  <c:v>2.4033E-11</c:v>
                </c:pt>
                <c:pt idx="64245">
                  <c:v>2.4024E-11</c:v>
                </c:pt>
                <c:pt idx="64246">
                  <c:v>2.4004E-11</c:v>
                </c:pt>
                <c:pt idx="64247">
                  <c:v>2.4013E-11</c:v>
                </c:pt>
                <c:pt idx="64248">
                  <c:v>2.3994000000000001E-11</c:v>
                </c:pt>
                <c:pt idx="64249">
                  <c:v>2.3978999999999999E-11</c:v>
                </c:pt>
                <c:pt idx="64250">
                  <c:v>2.3963999999999999E-11</c:v>
                </c:pt>
                <c:pt idx="64251">
                  <c:v>2.396E-11</c:v>
                </c:pt>
                <c:pt idx="64252">
                  <c:v>2.3945000000000001E-11</c:v>
                </c:pt>
                <c:pt idx="64253">
                  <c:v>2.3931000000000001E-11</c:v>
                </c:pt>
                <c:pt idx="64254">
                  <c:v>2.3914999999999999E-11</c:v>
                </c:pt>
                <c:pt idx="64255">
                  <c:v>2.3917E-11</c:v>
                </c:pt>
                <c:pt idx="64256">
                  <c:v>2.3897999999999999E-11</c:v>
                </c:pt>
                <c:pt idx="64257">
                  <c:v>2.3897999999999999E-11</c:v>
                </c:pt>
                <c:pt idx="64258">
                  <c:v>2.3888E-11</c:v>
                </c:pt>
                <c:pt idx="64259">
                  <c:v>2.3875000000000002E-11</c:v>
                </c:pt>
                <c:pt idx="64260">
                  <c:v>2.3885E-11</c:v>
                </c:pt>
                <c:pt idx="64261">
                  <c:v>2.3897999999999999E-11</c:v>
                </c:pt>
                <c:pt idx="64262">
                  <c:v>2.3890000000000001E-11</c:v>
                </c:pt>
                <c:pt idx="64263">
                  <c:v>2.3887000000000001E-11</c:v>
                </c:pt>
                <c:pt idx="64264">
                  <c:v>2.3882E-11</c:v>
                </c:pt>
                <c:pt idx="64265">
                  <c:v>2.3891999999999999E-11</c:v>
                </c:pt>
                <c:pt idx="64266">
                  <c:v>2.3881000000000001E-11</c:v>
                </c:pt>
                <c:pt idx="64267">
                  <c:v>2.3885999999999999E-11</c:v>
                </c:pt>
                <c:pt idx="64268">
                  <c:v>2.3878000000000001E-11</c:v>
                </c:pt>
                <c:pt idx="64269">
                  <c:v>2.3887000000000001E-11</c:v>
                </c:pt>
                <c:pt idx="64270">
                  <c:v>2.3882999999999999E-11</c:v>
                </c:pt>
                <c:pt idx="64271">
                  <c:v>2.3911E-11</c:v>
                </c:pt>
                <c:pt idx="64272">
                  <c:v>2.39E-11</c:v>
                </c:pt>
                <c:pt idx="64273">
                  <c:v>2.3897E-11</c:v>
                </c:pt>
                <c:pt idx="64274">
                  <c:v>2.3913000000000001E-11</c:v>
                </c:pt>
                <c:pt idx="64275">
                  <c:v>2.3933000000000002E-11</c:v>
                </c:pt>
                <c:pt idx="64276">
                  <c:v>2.3937E-11</c:v>
                </c:pt>
                <c:pt idx="64277">
                  <c:v>2.3943E-11</c:v>
                </c:pt>
                <c:pt idx="64278">
                  <c:v>2.3960999999999999E-11</c:v>
                </c:pt>
                <c:pt idx="64279">
                  <c:v>2.3975E-11</c:v>
                </c:pt>
                <c:pt idx="64280">
                  <c:v>2.3989999999999999E-11</c:v>
                </c:pt>
                <c:pt idx="64281">
                  <c:v>2.4004999999999999E-11</c:v>
                </c:pt>
                <c:pt idx="64282">
                  <c:v>2.4013999999999998E-11</c:v>
                </c:pt>
                <c:pt idx="64283">
                  <c:v>2.4024999999999999E-11</c:v>
                </c:pt>
                <c:pt idx="64284">
                  <c:v>2.4033E-11</c:v>
                </c:pt>
                <c:pt idx="64285">
                  <c:v>2.4053E-11</c:v>
                </c:pt>
                <c:pt idx="64286">
                  <c:v>2.4056999999999999E-11</c:v>
                </c:pt>
                <c:pt idx="64287">
                  <c:v>2.4084000000000001E-11</c:v>
                </c:pt>
                <c:pt idx="64288">
                  <c:v>2.4101000000000002E-11</c:v>
                </c:pt>
                <c:pt idx="64289">
                  <c:v>2.4111999999999999E-11</c:v>
                </c:pt>
                <c:pt idx="64290">
                  <c:v>2.4116000000000001E-11</c:v>
                </c:pt>
                <c:pt idx="64291">
                  <c:v>2.4143E-11</c:v>
                </c:pt>
                <c:pt idx="64292">
                  <c:v>2.416E-11</c:v>
                </c:pt>
                <c:pt idx="64293">
                  <c:v>2.4172E-11</c:v>
                </c:pt>
                <c:pt idx="64294">
                  <c:v>2.4178999999999999E-11</c:v>
                </c:pt>
                <c:pt idx="64295">
                  <c:v>2.4189999999999999E-11</c:v>
                </c:pt>
                <c:pt idx="64296">
                  <c:v>2.4201999999999999E-11</c:v>
                </c:pt>
                <c:pt idx="64297">
                  <c:v>2.4218999999999999E-11</c:v>
                </c:pt>
                <c:pt idx="64298">
                  <c:v>2.4236999999999999E-11</c:v>
                </c:pt>
                <c:pt idx="64299">
                  <c:v>2.4244999999999999E-11</c:v>
                </c:pt>
                <c:pt idx="64300">
                  <c:v>2.4278000000000001E-11</c:v>
                </c:pt>
                <c:pt idx="64301">
                  <c:v>2.4296000000000001E-11</c:v>
                </c:pt>
                <c:pt idx="64302">
                  <c:v>2.4317999999999999E-11</c:v>
                </c:pt>
                <c:pt idx="64303">
                  <c:v>2.4320999999999999E-11</c:v>
                </c:pt>
                <c:pt idx="64304">
                  <c:v>2.4326E-11</c:v>
                </c:pt>
                <c:pt idx="64305">
                  <c:v>2.4354000000000001E-11</c:v>
                </c:pt>
                <c:pt idx="64306">
                  <c:v>2.4352999999999999E-11</c:v>
                </c:pt>
                <c:pt idx="64307">
                  <c:v>2.4381E-11</c:v>
                </c:pt>
                <c:pt idx="64308">
                  <c:v>2.4398E-11</c:v>
                </c:pt>
                <c:pt idx="64309">
                  <c:v>2.4430999999999999E-11</c:v>
                </c:pt>
                <c:pt idx="64310">
                  <c:v>2.4435000000000001E-11</c:v>
                </c:pt>
                <c:pt idx="64311">
                  <c:v>2.4459999999999999E-11</c:v>
                </c:pt>
                <c:pt idx="64312">
                  <c:v>2.4482999999999999E-11</c:v>
                </c:pt>
                <c:pt idx="64313">
                  <c:v>2.4505E-11</c:v>
                </c:pt>
                <c:pt idx="64314">
                  <c:v>2.4527000000000002E-11</c:v>
                </c:pt>
                <c:pt idx="64315">
                  <c:v>2.4551000000000001E-11</c:v>
                </c:pt>
                <c:pt idx="64316">
                  <c:v>2.4569999999999999E-11</c:v>
                </c:pt>
                <c:pt idx="64317">
                  <c:v>2.4581999999999998E-11</c:v>
                </c:pt>
                <c:pt idx="64318">
                  <c:v>2.4615999999999999E-11</c:v>
                </c:pt>
                <c:pt idx="64319">
                  <c:v>2.4646000000000001E-11</c:v>
                </c:pt>
                <c:pt idx="64320">
                  <c:v>2.467E-11</c:v>
                </c:pt>
                <c:pt idx="64321">
                  <c:v>2.4690000000000001E-11</c:v>
                </c:pt>
                <c:pt idx="64322">
                  <c:v>2.4713000000000001E-11</c:v>
                </c:pt>
                <c:pt idx="64323">
                  <c:v>2.4734999999999999E-11</c:v>
                </c:pt>
                <c:pt idx="64324">
                  <c:v>2.4756000000000002E-11</c:v>
                </c:pt>
                <c:pt idx="64325">
                  <c:v>2.4785000000000002E-11</c:v>
                </c:pt>
                <c:pt idx="64326">
                  <c:v>2.4804999999999999E-11</c:v>
                </c:pt>
                <c:pt idx="64327">
                  <c:v>2.4841999999999999E-11</c:v>
                </c:pt>
                <c:pt idx="64328">
                  <c:v>2.4859E-11</c:v>
                </c:pt>
                <c:pt idx="64329">
                  <c:v>2.4878000000000001E-11</c:v>
                </c:pt>
                <c:pt idx="64330">
                  <c:v>2.4908E-11</c:v>
                </c:pt>
                <c:pt idx="64331">
                  <c:v>2.4931999999999999E-11</c:v>
                </c:pt>
                <c:pt idx="64332">
                  <c:v>2.4943999999999999E-11</c:v>
                </c:pt>
                <c:pt idx="64333">
                  <c:v>2.4988000000000001E-11</c:v>
                </c:pt>
                <c:pt idx="64334">
                  <c:v>2.4992E-11</c:v>
                </c:pt>
                <c:pt idx="64335">
                  <c:v>2.5024E-11</c:v>
                </c:pt>
                <c:pt idx="64336">
                  <c:v>2.5059E-11</c:v>
                </c:pt>
                <c:pt idx="64337">
                  <c:v>2.5094E-11</c:v>
                </c:pt>
                <c:pt idx="64338">
                  <c:v>2.5116000000000001E-11</c:v>
                </c:pt>
                <c:pt idx="64339">
                  <c:v>2.5160999999999999E-11</c:v>
                </c:pt>
                <c:pt idx="64340">
                  <c:v>2.5175E-11</c:v>
                </c:pt>
                <c:pt idx="64341">
                  <c:v>2.5200000000000001E-11</c:v>
                </c:pt>
                <c:pt idx="64342">
                  <c:v>2.5226000000000001E-11</c:v>
                </c:pt>
                <c:pt idx="64343">
                  <c:v>2.5256E-11</c:v>
                </c:pt>
                <c:pt idx="64344">
                  <c:v>2.5273E-11</c:v>
                </c:pt>
                <c:pt idx="64345">
                  <c:v>2.5296999999999999E-11</c:v>
                </c:pt>
                <c:pt idx="64346">
                  <c:v>2.5322999999999999E-11</c:v>
                </c:pt>
                <c:pt idx="64347">
                  <c:v>2.5353000000000002E-11</c:v>
                </c:pt>
                <c:pt idx="64348">
                  <c:v>2.5377000000000001E-11</c:v>
                </c:pt>
                <c:pt idx="64349">
                  <c:v>2.5406000000000001E-11</c:v>
                </c:pt>
                <c:pt idx="64350">
                  <c:v>2.5432000000000001E-11</c:v>
                </c:pt>
                <c:pt idx="64351">
                  <c:v>2.547E-11</c:v>
                </c:pt>
                <c:pt idx="64352">
                  <c:v>2.5498000000000001E-11</c:v>
                </c:pt>
                <c:pt idx="64353">
                  <c:v>2.5534E-11</c:v>
                </c:pt>
                <c:pt idx="64354">
                  <c:v>2.5565000000000001E-11</c:v>
                </c:pt>
                <c:pt idx="64355">
                  <c:v>2.5594000000000001E-11</c:v>
                </c:pt>
                <c:pt idx="64356">
                  <c:v>2.5617000000000001E-11</c:v>
                </c:pt>
                <c:pt idx="64357">
                  <c:v>2.5646000000000001E-11</c:v>
                </c:pt>
                <c:pt idx="64358">
                  <c:v>2.5662E-11</c:v>
                </c:pt>
                <c:pt idx="64359">
                  <c:v>2.5698000000000001E-11</c:v>
                </c:pt>
                <c:pt idx="64360">
                  <c:v>2.5739000000000001E-11</c:v>
                </c:pt>
                <c:pt idx="64361">
                  <c:v>2.5772E-11</c:v>
                </c:pt>
                <c:pt idx="64362">
                  <c:v>2.5789999999999999E-11</c:v>
                </c:pt>
                <c:pt idx="64363">
                  <c:v>2.5817000000000001E-11</c:v>
                </c:pt>
                <c:pt idx="64364">
                  <c:v>2.5850999999999999E-11</c:v>
                </c:pt>
                <c:pt idx="64365">
                  <c:v>2.5879999999999999E-11</c:v>
                </c:pt>
                <c:pt idx="64366">
                  <c:v>2.5905E-11</c:v>
                </c:pt>
                <c:pt idx="64367">
                  <c:v>2.5946E-11</c:v>
                </c:pt>
                <c:pt idx="64368">
                  <c:v>2.5974000000000001E-11</c:v>
                </c:pt>
                <c:pt idx="64369">
                  <c:v>2.6006E-11</c:v>
                </c:pt>
                <c:pt idx="64370">
                  <c:v>2.6035999999999999E-11</c:v>
                </c:pt>
                <c:pt idx="64371">
                  <c:v>2.6078000000000001E-11</c:v>
                </c:pt>
                <c:pt idx="64372">
                  <c:v>2.6102E-11</c:v>
                </c:pt>
                <c:pt idx="64373">
                  <c:v>2.614E-11</c:v>
                </c:pt>
                <c:pt idx="64374">
                  <c:v>2.6169E-11</c:v>
                </c:pt>
                <c:pt idx="64375">
                  <c:v>2.6195999999999999E-11</c:v>
                </c:pt>
                <c:pt idx="64376">
                  <c:v>2.6230999999999998E-11</c:v>
                </c:pt>
                <c:pt idx="64377">
                  <c:v>2.6276E-11</c:v>
                </c:pt>
                <c:pt idx="64378">
                  <c:v>2.6301000000000001E-11</c:v>
                </c:pt>
                <c:pt idx="64379">
                  <c:v>2.6325999999999999E-11</c:v>
                </c:pt>
                <c:pt idx="64380">
                  <c:v>2.6356000000000001E-11</c:v>
                </c:pt>
                <c:pt idx="64381">
                  <c:v>2.6400000000000001E-11</c:v>
                </c:pt>
                <c:pt idx="64382">
                  <c:v>2.6432999999999999E-11</c:v>
                </c:pt>
                <c:pt idx="64383">
                  <c:v>2.6469000000000001E-11</c:v>
                </c:pt>
                <c:pt idx="64384">
                  <c:v>2.6498000000000001E-11</c:v>
                </c:pt>
                <c:pt idx="64385">
                  <c:v>2.6540999999999998E-11</c:v>
                </c:pt>
                <c:pt idx="64386">
                  <c:v>2.6574E-11</c:v>
                </c:pt>
                <c:pt idx="64387">
                  <c:v>2.6603E-11</c:v>
                </c:pt>
                <c:pt idx="64388">
                  <c:v>2.6617000000000001E-11</c:v>
                </c:pt>
                <c:pt idx="64389">
                  <c:v>2.6656999999999998E-11</c:v>
                </c:pt>
                <c:pt idx="64390">
                  <c:v>2.6686000000000002E-11</c:v>
                </c:pt>
                <c:pt idx="64391">
                  <c:v>2.6708999999999999E-11</c:v>
                </c:pt>
                <c:pt idx="64392">
                  <c:v>2.6742999999999999E-11</c:v>
                </c:pt>
                <c:pt idx="64393">
                  <c:v>2.6783E-11</c:v>
                </c:pt>
                <c:pt idx="64394">
                  <c:v>2.6817000000000001E-11</c:v>
                </c:pt>
                <c:pt idx="64395">
                  <c:v>2.6846000000000001E-11</c:v>
                </c:pt>
                <c:pt idx="64396">
                  <c:v>2.6875000000000001E-11</c:v>
                </c:pt>
                <c:pt idx="64397">
                  <c:v>2.6905E-11</c:v>
                </c:pt>
                <c:pt idx="64398">
                  <c:v>2.6936000000000001E-11</c:v>
                </c:pt>
                <c:pt idx="64399">
                  <c:v>2.6974E-11</c:v>
                </c:pt>
                <c:pt idx="64400">
                  <c:v>2.6997999999999999E-11</c:v>
                </c:pt>
                <c:pt idx="64401">
                  <c:v>2.7028000000000002E-11</c:v>
                </c:pt>
                <c:pt idx="64402">
                  <c:v>2.705E-11</c:v>
                </c:pt>
                <c:pt idx="64403">
                  <c:v>2.7105999999999999E-11</c:v>
                </c:pt>
                <c:pt idx="64404">
                  <c:v>2.7124000000000001E-11</c:v>
                </c:pt>
                <c:pt idx="64405">
                  <c:v>2.7157E-11</c:v>
                </c:pt>
                <c:pt idx="64406">
                  <c:v>2.7183999999999999E-11</c:v>
                </c:pt>
                <c:pt idx="64407">
                  <c:v>2.7220000000000001E-11</c:v>
                </c:pt>
                <c:pt idx="64408">
                  <c:v>2.7244E-11</c:v>
                </c:pt>
                <c:pt idx="64409">
                  <c:v>2.7281000000000001E-11</c:v>
                </c:pt>
                <c:pt idx="64410">
                  <c:v>2.7302E-11</c:v>
                </c:pt>
                <c:pt idx="64411">
                  <c:v>2.7334E-11</c:v>
                </c:pt>
                <c:pt idx="64412">
                  <c:v>2.7356000000000001E-11</c:v>
                </c:pt>
                <c:pt idx="64413">
                  <c:v>2.7386999999999999E-11</c:v>
                </c:pt>
                <c:pt idx="64414">
                  <c:v>2.7406999999999999E-11</c:v>
                </c:pt>
                <c:pt idx="64415">
                  <c:v>2.7437000000000001E-11</c:v>
                </c:pt>
                <c:pt idx="64416">
                  <c:v>2.7472000000000001E-11</c:v>
                </c:pt>
                <c:pt idx="64417">
                  <c:v>2.7502999999999999E-11</c:v>
                </c:pt>
                <c:pt idx="64418">
                  <c:v>2.7527000000000001E-11</c:v>
                </c:pt>
                <c:pt idx="64419">
                  <c:v>2.7551E-11</c:v>
                </c:pt>
                <c:pt idx="64420">
                  <c:v>2.7568999999999999E-11</c:v>
                </c:pt>
                <c:pt idx="64421">
                  <c:v>2.7614000000000001E-11</c:v>
                </c:pt>
                <c:pt idx="64422">
                  <c:v>2.7621E-11</c:v>
                </c:pt>
                <c:pt idx="64423">
                  <c:v>2.7650999999999998E-11</c:v>
                </c:pt>
                <c:pt idx="64424">
                  <c:v>2.7673E-11</c:v>
                </c:pt>
                <c:pt idx="64425">
                  <c:v>2.7696999999999999E-11</c:v>
                </c:pt>
                <c:pt idx="64426">
                  <c:v>2.7722999999999999E-11</c:v>
                </c:pt>
                <c:pt idx="64427">
                  <c:v>2.7754E-11</c:v>
                </c:pt>
                <c:pt idx="64428">
                  <c:v>2.7763E-11</c:v>
                </c:pt>
                <c:pt idx="64429">
                  <c:v>2.7780999999999999E-11</c:v>
                </c:pt>
                <c:pt idx="64430">
                  <c:v>2.7797999999999999E-11</c:v>
                </c:pt>
                <c:pt idx="64431">
                  <c:v>2.7823E-11</c:v>
                </c:pt>
                <c:pt idx="64432">
                  <c:v>2.7844E-11</c:v>
                </c:pt>
                <c:pt idx="64433">
                  <c:v>2.7863000000000001E-11</c:v>
                </c:pt>
                <c:pt idx="64434">
                  <c:v>2.7870999999999999E-11</c:v>
                </c:pt>
                <c:pt idx="64435">
                  <c:v>2.7899999999999999E-11</c:v>
                </c:pt>
                <c:pt idx="64436">
                  <c:v>2.7931999999999999E-11</c:v>
                </c:pt>
                <c:pt idx="64437">
                  <c:v>2.7944000000000001E-11</c:v>
                </c:pt>
                <c:pt idx="64438">
                  <c:v>2.7968E-11</c:v>
                </c:pt>
                <c:pt idx="64439">
                  <c:v>2.7991999999999999E-11</c:v>
                </c:pt>
                <c:pt idx="64440">
                  <c:v>2.7991000000000001E-11</c:v>
                </c:pt>
                <c:pt idx="64441">
                  <c:v>2.8012E-11</c:v>
                </c:pt>
                <c:pt idx="64442">
                  <c:v>2.8029E-11</c:v>
                </c:pt>
                <c:pt idx="64443">
                  <c:v>2.8041E-11</c:v>
                </c:pt>
                <c:pt idx="64444">
                  <c:v>2.8044999999999999E-11</c:v>
                </c:pt>
                <c:pt idx="64445">
                  <c:v>2.8061999999999999E-11</c:v>
                </c:pt>
                <c:pt idx="64446">
                  <c:v>2.8066000000000001E-11</c:v>
                </c:pt>
                <c:pt idx="64447">
                  <c:v>2.8072000000000001E-11</c:v>
                </c:pt>
                <c:pt idx="64448">
                  <c:v>2.8080000000000002E-11</c:v>
                </c:pt>
                <c:pt idx="64449">
                  <c:v>2.8096E-11</c:v>
                </c:pt>
                <c:pt idx="64450">
                  <c:v>2.8106000000000002E-11</c:v>
                </c:pt>
                <c:pt idx="64451">
                  <c:v>2.8127000000000001E-11</c:v>
                </c:pt>
                <c:pt idx="64452">
                  <c:v>2.8131E-11</c:v>
                </c:pt>
                <c:pt idx="64453">
                  <c:v>2.8151E-11</c:v>
                </c:pt>
                <c:pt idx="64454">
                  <c:v>2.8170000000000001E-11</c:v>
                </c:pt>
                <c:pt idx="64455">
                  <c:v>2.8174999999999999E-11</c:v>
                </c:pt>
                <c:pt idx="64456">
                  <c:v>2.8177999999999999E-11</c:v>
                </c:pt>
                <c:pt idx="64457">
                  <c:v>2.8194E-11</c:v>
                </c:pt>
                <c:pt idx="64458">
                  <c:v>2.8205000000000001E-11</c:v>
                </c:pt>
                <c:pt idx="64459">
                  <c:v>2.8215E-11</c:v>
                </c:pt>
                <c:pt idx="64460">
                  <c:v>2.8226999999999999E-11</c:v>
                </c:pt>
                <c:pt idx="64461">
                  <c:v>2.8232E-11</c:v>
                </c:pt>
                <c:pt idx="64462">
                  <c:v>2.8248000000000002E-11</c:v>
                </c:pt>
                <c:pt idx="64463">
                  <c:v>2.8260000000000001E-11</c:v>
                </c:pt>
                <c:pt idx="64464">
                  <c:v>2.8266000000000001E-11</c:v>
                </c:pt>
                <c:pt idx="64465">
                  <c:v>2.827E-11</c:v>
                </c:pt>
                <c:pt idx="64466">
                  <c:v>2.8280000000000001E-11</c:v>
                </c:pt>
                <c:pt idx="64467">
                  <c:v>2.8293999999999999E-11</c:v>
                </c:pt>
                <c:pt idx="64468">
                  <c:v>2.8296999999999999E-11</c:v>
                </c:pt>
                <c:pt idx="64469">
                  <c:v>2.8304999999999999E-11</c:v>
                </c:pt>
                <c:pt idx="64470">
                  <c:v>2.8313999999999999E-11</c:v>
                </c:pt>
                <c:pt idx="64471">
                  <c:v>2.8325E-11</c:v>
                </c:pt>
                <c:pt idx="64472">
                  <c:v>2.8327000000000001E-11</c:v>
                </c:pt>
                <c:pt idx="64473">
                  <c:v>2.8342999999999999E-11</c:v>
                </c:pt>
                <c:pt idx="64474">
                  <c:v>2.8344000000000001E-11</c:v>
                </c:pt>
                <c:pt idx="64475">
                  <c:v>2.8344000000000001E-11</c:v>
                </c:pt>
                <c:pt idx="64476">
                  <c:v>2.8345E-11</c:v>
                </c:pt>
                <c:pt idx="64477">
                  <c:v>2.8354E-11</c:v>
                </c:pt>
                <c:pt idx="64478">
                  <c:v>2.8351E-11</c:v>
                </c:pt>
                <c:pt idx="64479">
                  <c:v>2.836E-11</c:v>
                </c:pt>
                <c:pt idx="64480">
                  <c:v>2.8357999999999999E-11</c:v>
                </c:pt>
                <c:pt idx="64481">
                  <c:v>2.8354999999999999E-11</c:v>
                </c:pt>
                <c:pt idx="64482">
                  <c:v>2.8357999999999999E-11</c:v>
                </c:pt>
                <c:pt idx="64483">
                  <c:v>2.8367000000000001E-11</c:v>
                </c:pt>
                <c:pt idx="64484">
                  <c:v>2.8374999999999999E-11</c:v>
                </c:pt>
                <c:pt idx="64485">
                  <c:v>2.8374999999999999E-11</c:v>
                </c:pt>
                <c:pt idx="64486">
                  <c:v>2.8371999999999999E-11</c:v>
                </c:pt>
                <c:pt idx="64487">
                  <c:v>2.8386999999999998E-11</c:v>
                </c:pt>
                <c:pt idx="64488">
                  <c:v>2.8386999999999998E-11</c:v>
                </c:pt>
                <c:pt idx="64489">
                  <c:v>2.8386E-11</c:v>
                </c:pt>
                <c:pt idx="64490">
                  <c:v>2.8379000000000001E-11</c:v>
                </c:pt>
                <c:pt idx="64491">
                  <c:v>2.8383999999999999E-11</c:v>
                </c:pt>
                <c:pt idx="64492">
                  <c:v>2.8371999999999999E-11</c:v>
                </c:pt>
                <c:pt idx="64493">
                  <c:v>2.8374E-11</c:v>
                </c:pt>
                <c:pt idx="64494">
                  <c:v>2.8365999999999999E-11</c:v>
                </c:pt>
                <c:pt idx="64495">
                  <c:v>2.8373000000000001E-11</c:v>
                </c:pt>
                <c:pt idx="64496">
                  <c:v>2.8371E-11</c:v>
                </c:pt>
                <c:pt idx="64497">
                  <c:v>2.8377E-11</c:v>
                </c:pt>
                <c:pt idx="64498">
                  <c:v>2.8370000000000001E-11</c:v>
                </c:pt>
                <c:pt idx="64499">
                  <c:v>2.8383E-11</c:v>
                </c:pt>
                <c:pt idx="64500">
                  <c:v>2.8365E-11</c:v>
                </c:pt>
                <c:pt idx="64501">
                  <c:v>2.8365E-11</c:v>
                </c:pt>
                <c:pt idx="64502">
                  <c:v>2.8357E-11</c:v>
                </c:pt>
                <c:pt idx="64503">
                  <c:v>2.8348E-11</c:v>
                </c:pt>
                <c:pt idx="64504">
                  <c:v>2.8328E-11</c:v>
                </c:pt>
                <c:pt idx="64505">
                  <c:v>2.8336E-11</c:v>
                </c:pt>
                <c:pt idx="64506">
                  <c:v>2.8324000000000001E-11</c:v>
                </c:pt>
                <c:pt idx="64507">
                  <c:v>2.8319999999999999E-11</c:v>
                </c:pt>
                <c:pt idx="64508">
                  <c:v>2.8310999999999999E-11</c:v>
                </c:pt>
                <c:pt idx="64509">
                  <c:v>2.8287999999999999E-11</c:v>
                </c:pt>
                <c:pt idx="64510">
                  <c:v>2.8266000000000001E-11</c:v>
                </c:pt>
                <c:pt idx="64511">
                  <c:v>2.8269000000000001E-11</c:v>
                </c:pt>
                <c:pt idx="64512">
                  <c:v>2.8244999999999998E-11</c:v>
                </c:pt>
                <c:pt idx="64513">
                  <c:v>2.8248000000000002E-11</c:v>
                </c:pt>
                <c:pt idx="64514">
                  <c:v>2.8231000000000001E-11</c:v>
                </c:pt>
                <c:pt idx="64515">
                  <c:v>2.8226999999999999E-11</c:v>
                </c:pt>
                <c:pt idx="64516">
                  <c:v>2.8200999999999999E-11</c:v>
                </c:pt>
                <c:pt idx="64517">
                  <c:v>2.8197E-11</c:v>
                </c:pt>
                <c:pt idx="64518">
                  <c:v>2.8171E-11</c:v>
                </c:pt>
                <c:pt idx="64519">
                  <c:v>2.8160999999999998E-11</c:v>
                </c:pt>
                <c:pt idx="64520">
                  <c:v>2.8147000000000001E-11</c:v>
                </c:pt>
                <c:pt idx="64521">
                  <c:v>2.8128999999999999E-11</c:v>
                </c:pt>
                <c:pt idx="64522">
                  <c:v>2.8116E-11</c:v>
                </c:pt>
                <c:pt idx="64523">
                  <c:v>2.8101000000000001E-11</c:v>
                </c:pt>
                <c:pt idx="64524">
                  <c:v>2.8072000000000001E-11</c:v>
                </c:pt>
                <c:pt idx="64525">
                  <c:v>2.8051000000000002E-11</c:v>
                </c:pt>
                <c:pt idx="64526">
                  <c:v>2.8035E-11</c:v>
                </c:pt>
                <c:pt idx="64527">
                  <c:v>2.8018999999999998E-11</c:v>
                </c:pt>
                <c:pt idx="64528">
                  <c:v>2.7997999999999999E-11</c:v>
                </c:pt>
                <c:pt idx="64529">
                  <c:v>2.7976000000000001E-11</c:v>
                </c:pt>
                <c:pt idx="64530">
                  <c:v>2.7960999999999998E-11</c:v>
                </c:pt>
                <c:pt idx="64531">
                  <c:v>2.7944000000000001E-11</c:v>
                </c:pt>
                <c:pt idx="64532">
                  <c:v>2.7918000000000001E-11</c:v>
                </c:pt>
                <c:pt idx="64533">
                  <c:v>2.7887E-11</c:v>
                </c:pt>
                <c:pt idx="64534">
                  <c:v>2.7863000000000001E-11</c:v>
                </c:pt>
                <c:pt idx="64535">
                  <c:v>2.7852E-11</c:v>
                </c:pt>
                <c:pt idx="64536">
                  <c:v>2.7826999999999999E-11</c:v>
                </c:pt>
                <c:pt idx="64537">
                  <c:v>2.7809E-11</c:v>
                </c:pt>
                <c:pt idx="64538">
                  <c:v>2.7780999999999999E-11</c:v>
                </c:pt>
                <c:pt idx="64539">
                  <c:v>2.7767000000000002E-11</c:v>
                </c:pt>
                <c:pt idx="64540">
                  <c:v>2.7745E-11</c:v>
                </c:pt>
                <c:pt idx="64541">
                  <c:v>2.7724000000000001E-11</c:v>
                </c:pt>
                <c:pt idx="64542">
                  <c:v>2.7678000000000001E-11</c:v>
                </c:pt>
                <c:pt idx="64543">
                  <c:v>2.7661999999999999E-11</c:v>
                </c:pt>
                <c:pt idx="64544">
                  <c:v>2.7629E-11</c:v>
                </c:pt>
                <c:pt idx="64545">
                  <c:v>2.7615999999999999E-11</c:v>
                </c:pt>
                <c:pt idx="64546">
                  <c:v>2.758E-11</c:v>
                </c:pt>
                <c:pt idx="64547">
                  <c:v>2.756E-11</c:v>
                </c:pt>
                <c:pt idx="64548">
                  <c:v>2.7533000000000001E-11</c:v>
                </c:pt>
                <c:pt idx="64549">
                  <c:v>2.7516999999999999E-11</c:v>
                </c:pt>
                <c:pt idx="64550">
                  <c:v>2.7478000000000001E-11</c:v>
                </c:pt>
                <c:pt idx="64551">
                  <c:v>2.7458999999999999E-11</c:v>
                </c:pt>
                <c:pt idx="64552">
                  <c:v>2.7428000000000001E-11</c:v>
                </c:pt>
                <c:pt idx="64553">
                  <c:v>2.7399000000000001E-11</c:v>
                </c:pt>
                <c:pt idx="64554">
                  <c:v>2.7366999999999998E-11</c:v>
                </c:pt>
                <c:pt idx="64555">
                  <c:v>2.7341000000000002E-11</c:v>
                </c:pt>
                <c:pt idx="64556">
                  <c:v>2.7308999999999998E-11</c:v>
                </c:pt>
                <c:pt idx="64557">
                  <c:v>2.7278000000000001E-11</c:v>
                </c:pt>
                <c:pt idx="64558">
                  <c:v>2.7254000000000002E-11</c:v>
                </c:pt>
                <c:pt idx="64559">
                  <c:v>2.7215999999999999E-11</c:v>
                </c:pt>
                <c:pt idx="64560">
                  <c:v>2.7183999999999999E-11</c:v>
                </c:pt>
                <c:pt idx="64561">
                  <c:v>2.7154999999999999E-11</c:v>
                </c:pt>
                <c:pt idx="64562">
                  <c:v>2.7113E-11</c:v>
                </c:pt>
                <c:pt idx="64563">
                  <c:v>2.7089000000000001E-11</c:v>
                </c:pt>
                <c:pt idx="64564">
                  <c:v>2.7053E-11</c:v>
                </c:pt>
                <c:pt idx="64565">
                  <c:v>2.7017000000000001E-11</c:v>
                </c:pt>
                <c:pt idx="64566">
                  <c:v>2.6976000000000001E-11</c:v>
                </c:pt>
                <c:pt idx="64567">
                  <c:v>2.6956000000000001E-11</c:v>
                </c:pt>
                <c:pt idx="64568">
                  <c:v>2.6922E-11</c:v>
                </c:pt>
                <c:pt idx="64569">
                  <c:v>2.6892000000000001E-11</c:v>
                </c:pt>
                <c:pt idx="64570">
                  <c:v>2.6860000000000001E-11</c:v>
                </c:pt>
                <c:pt idx="64571">
                  <c:v>2.6838999999999999E-11</c:v>
                </c:pt>
                <c:pt idx="64572">
                  <c:v>2.6792E-11</c:v>
                </c:pt>
                <c:pt idx="64573">
                  <c:v>2.6776000000000001E-11</c:v>
                </c:pt>
                <c:pt idx="64574">
                  <c:v>2.6742000000000001E-11</c:v>
                </c:pt>
                <c:pt idx="64575">
                  <c:v>2.6722E-11</c:v>
                </c:pt>
                <c:pt idx="64576">
                  <c:v>2.6684000000000001E-11</c:v>
                </c:pt>
                <c:pt idx="64577">
                  <c:v>2.6652000000000001E-11</c:v>
                </c:pt>
                <c:pt idx="64578">
                  <c:v>2.6623000000000001E-11</c:v>
                </c:pt>
                <c:pt idx="64579">
                  <c:v>2.6594000000000001E-11</c:v>
                </c:pt>
                <c:pt idx="64580">
                  <c:v>2.6559000000000001E-11</c:v>
                </c:pt>
                <c:pt idx="64581">
                  <c:v>2.6536000000000001E-11</c:v>
                </c:pt>
                <c:pt idx="64582">
                  <c:v>2.6508999999999999E-11</c:v>
                </c:pt>
                <c:pt idx="64583">
                  <c:v>2.6482E-11</c:v>
                </c:pt>
                <c:pt idx="64584">
                  <c:v>2.6453E-11</c:v>
                </c:pt>
                <c:pt idx="64585">
                  <c:v>2.6420000000000001E-11</c:v>
                </c:pt>
                <c:pt idx="64586">
                  <c:v>2.6383999999999999E-11</c:v>
                </c:pt>
                <c:pt idx="64587">
                  <c:v>2.6354E-11</c:v>
                </c:pt>
                <c:pt idx="64588">
                  <c:v>2.6305E-11</c:v>
                </c:pt>
                <c:pt idx="64589">
                  <c:v>2.6285E-11</c:v>
                </c:pt>
                <c:pt idx="64590">
                  <c:v>2.6237000000000001E-11</c:v>
                </c:pt>
                <c:pt idx="64591">
                  <c:v>2.6203000000000001E-11</c:v>
                </c:pt>
                <c:pt idx="64592">
                  <c:v>2.6163E-11</c:v>
                </c:pt>
                <c:pt idx="64593">
                  <c:v>2.6116000000000001E-11</c:v>
                </c:pt>
                <c:pt idx="64594">
                  <c:v>2.6073999999999999E-11</c:v>
                </c:pt>
                <c:pt idx="64595">
                  <c:v>2.6043000000000001E-11</c:v>
                </c:pt>
                <c:pt idx="64596">
                  <c:v>2.6017000000000001E-11</c:v>
                </c:pt>
                <c:pt idx="64597">
                  <c:v>2.5977999999999999E-11</c:v>
                </c:pt>
                <c:pt idx="64598">
                  <c:v>2.5945000000000001E-11</c:v>
                </c:pt>
                <c:pt idx="64599">
                  <c:v>2.5908E-11</c:v>
                </c:pt>
                <c:pt idx="64600">
                  <c:v>2.5855000000000001E-11</c:v>
                </c:pt>
                <c:pt idx="64601">
                  <c:v>2.5823000000000001E-11</c:v>
                </c:pt>
                <c:pt idx="64602">
                  <c:v>2.5789999999999999E-11</c:v>
                </c:pt>
                <c:pt idx="64603">
                  <c:v>2.576E-11</c:v>
                </c:pt>
                <c:pt idx="64604">
                  <c:v>2.5716000000000001E-11</c:v>
                </c:pt>
                <c:pt idx="64605">
                  <c:v>2.5679999999999999E-11</c:v>
                </c:pt>
                <c:pt idx="64606">
                  <c:v>2.5637000000000002E-11</c:v>
                </c:pt>
                <c:pt idx="64607">
                  <c:v>2.5609E-11</c:v>
                </c:pt>
                <c:pt idx="64608">
                  <c:v>2.558E-11</c:v>
                </c:pt>
                <c:pt idx="64609">
                  <c:v>2.5539000000000001E-11</c:v>
                </c:pt>
                <c:pt idx="64610">
                  <c:v>2.5502E-11</c:v>
                </c:pt>
                <c:pt idx="64611">
                  <c:v>2.5475000000000001E-11</c:v>
                </c:pt>
                <c:pt idx="64612">
                  <c:v>2.5430999999999999E-11</c:v>
                </c:pt>
                <c:pt idx="64613">
                  <c:v>2.5397000000000001E-11</c:v>
                </c:pt>
                <c:pt idx="64614">
                  <c:v>2.5363E-11</c:v>
                </c:pt>
                <c:pt idx="64615">
                  <c:v>2.5353000000000002E-11</c:v>
                </c:pt>
                <c:pt idx="64616">
                  <c:v>2.5320999999999998E-11</c:v>
                </c:pt>
                <c:pt idx="64617">
                  <c:v>2.5288E-11</c:v>
                </c:pt>
                <c:pt idx="64618">
                  <c:v>2.5247999999999999E-11</c:v>
                </c:pt>
                <c:pt idx="64619">
                  <c:v>2.5224E-11</c:v>
                </c:pt>
                <c:pt idx="64620">
                  <c:v>2.5188000000000001E-11</c:v>
                </c:pt>
                <c:pt idx="64621">
                  <c:v>2.516E-11</c:v>
                </c:pt>
                <c:pt idx="64622">
                  <c:v>2.5137E-11</c:v>
                </c:pt>
                <c:pt idx="64623">
                  <c:v>2.5113000000000001E-11</c:v>
                </c:pt>
                <c:pt idx="64624">
                  <c:v>2.5076E-11</c:v>
                </c:pt>
                <c:pt idx="64625">
                  <c:v>2.5027999999999999E-11</c:v>
                </c:pt>
                <c:pt idx="64626">
                  <c:v>2.5004999999999999E-11</c:v>
                </c:pt>
                <c:pt idx="64627">
                  <c:v>2.4980999999999999E-11</c:v>
                </c:pt>
                <c:pt idx="64628">
                  <c:v>2.4951999999999999E-11</c:v>
                </c:pt>
                <c:pt idx="64629">
                  <c:v>2.4943E-11</c:v>
                </c:pt>
                <c:pt idx="64630">
                  <c:v>2.4914999999999999E-11</c:v>
                </c:pt>
                <c:pt idx="64631">
                  <c:v>2.4901000000000001E-11</c:v>
                </c:pt>
                <c:pt idx="64632">
                  <c:v>2.4867000000000001E-11</c:v>
                </c:pt>
                <c:pt idx="64633">
                  <c:v>2.4838999999999999E-11</c:v>
                </c:pt>
                <c:pt idx="64634">
                  <c:v>2.4804E-11</c:v>
                </c:pt>
                <c:pt idx="64635">
                  <c:v>2.4785000000000002E-11</c:v>
                </c:pt>
                <c:pt idx="64636">
                  <c:v>2.4757E-11</c:v>
                </c:pt>
                <c:pt idx="64637">
                  <c:v>2.4723E-11</c:v>
                </c:pt>
                <c:pt idx="64638">
                  <c:v>2.4699999999999999E-11</c:v>
                </c:pt>
                <c:pt idx="64639">
                  <c:v>2.4685999999999999E-11</c:v>
                </c:pt>
                <c:pt idx="64640">
                  <c:v>2.4662999999999999E-11</c:v>
                </c:pt>
                <c:pt idx="64641">
                  <c:v>2.4653E-11</c:v>
                </c:pt>
                <c:pt idx="64642">
                  <c:v>2.4629000000000001E-11</c:v>
                </c:pt>
                <c:pt idx="64643">
                  <c:v>2.4607999999999999E-11</c:v>
                </c:pt>
                <c:pt idx="64644">
                  <c:v>2.4595E-11</c:v>
                </c:pt>
                <c:pt idx="64645">
                  <c:v>2.4586E-11</c:v>
                </c:pt>
                <c:pt idx="64646">
                  <c:v>2.4554000000000001E-11</c:v>
                </c:pt>
                <c:pt idx="64647">
                  <c:v>2.4536000000000001E-11</c:v>
                </c:pt>
                <c:pt idx="64648">
                  <c:v>2.4517999999999999E-11</c:v>
                </c:pt>
                <c:pt idx="64649">
                  <c:v>2.4504000000000001E-11</c:v>
                </c:pt>
                <c:pt idx="64650">
                  <c:v>2.4491999999999999E-11</c:v>
                </c:pt>
                <c:pt idx="64651">
                  <c:v>2.4482999999999999E-11</c:v>
                </c:pt>
                <c:pt idx="64652">
                  <c:v>2.4459E-11</c:v>
                </c:pt>
                <c:pt idx="64653">
                  <c:v>2.4424999999999999E-11</c:v>
                </c:pt>
                <c:pt idx="64654">
                  <c:v>2.4403000000000001E-11</c:v>
                </c:pt>
                <c:pt idx="64655">
                  <c:v>2.4395E-11</c:v>
                </c:pt>
                <c:pt idx="64656">
                  <c:v>2.4380000000000001E-11</c:v>
                </c:pt>
                <c:pt idx="64657">
                  <c:v>2.4378E-11</c:v>
                </c:pt>
                <c:pt idx="64658">
                  <c:v>2.4357000000000001E-11</c:v>
                </c:pt>
                <c:pt idx="64659">
                  <c:v>2.4339000000000001E-11</c:v>
                </c:pt>
                <c:pt idx="64660">
                  <c:v>2.4322000000000001E-11</c:v>
                </c:pt>
                <c:pt idx="64661">
                  <c:v>2.4317E-11</c:v>
                </c:pt>
                <c:pt idx="64662">
                  <c:v>2.4308999999999999E-11</c:v>
                </c:pt>
                <c:pt idx="64663">
                  <c:v>2.4296000000000001E-11</c:v>
                </c:pt>
                <c:pt idx="64664">
                  <c:v>2.4282E-11</c:v>
                </c:pt>
                <c:pt idx="64665">
                  <c:v>2.4282999999999999E-11</c:v>
                </c:pt>
                <c:pt idx="64666">
                  <c:v>2.4268E-11</c:v>
                </c:pt>
                <c:pt idx="64667">
                  <c:v>2.4262E-11</c:v>
                </c:pt>
                <c:pt idx="64668">
                  <c:v>2.4256E-11</c:v>
                </c:pt>
                <c:pt idx="64669">
                  <c:v>2.4253999999999999E-11</c:v>
                </c:pt>
                <c:pt idx="64670">
                  <c:v>2.4252000000000001E-11</c:v>
                </c:pt>
                <c:pt idx="64671">
                  <c:v>2.4256E-11</c:v>
                </c:pt>
                <c:pt idx="64672">
                  <c:v>2.4247999999999999E-11</c:v>
                </c:pt>
                <c:pt idx="64673">
                  <c:v>2.4243000000000002E-11</c:v>
                </c:pt>
                <c:pt idx="64674">
                  <c:v>2.4227999999999999E-11</c:v>
                </c:pt>
                <c:pt idx="64675">
                  <c:v>2.4233999999999999E-11</c:v>
                </c:pt>
                <c:pt idx="64676">
                  <c:v>2.4226000000000001E-11</c:v>
                </c:pt>
                <c:pt idx="64677">
                  <c:v>2.4221999999999999E-11</c:v>
                </c:pt>
                <c:pt idx="64678">
                  <c:v>2.4212000000000001E-11</c:v>
                </c:pt>
                <c:pt idx="64679">
                  <c:v>2.4221E-11</c:v>
                </c:pt>
                <c:pt idx="64680">
                  <c:v>2.4198999999999999E-11</c:v>
                </c:pt>
                <c:pt idx="64681">
                  <c:v>2.4201E-11</c:v>
                </c:pt>
                <c:pt idx="64682">
                  <c:v>2.4189999999999999E-11</c:v>
                </c:pt>
                <c:pt idx="64683">
                  <c:v>2.4178E-11</c:v>
                </c:pt>
                <c:pt idx="64684">
                  <c:v>2.4177000000000001E-11</c:v>
                </c:pt>
                <c:pt idx="64685">
                  <c:v>2.4181999999999999E-11</c:v>
                </c:pt>
                <c:pt idx="64686">
                  <c:v>2.4177000000000001E-11</c:v>
                </c:pt>
                <c:pt idx="64687">
                  <c:v>2.4183000000000001E-11</c:v>
                </c:pt>
                <c:pt idx="64688">
                  <c:v>2.4184999999999998E-11</c:v>
                </c:pt>
                <c:pt idx="64689">
                  <c:v>2.4195999999999999E-11</c:v>
                </c:pt>
                <c:pt idx="64690">
                  <c:v>2.4191000000000001E-11</c:v>
                </c:pt>
                <c:pt idx="64691">
                  <c:v>2.4204E-11</c:v>
                </c:pt>
                <c:pt idx="64692">
                  <c:v>2.4198999999999999E-11</c:v>
                </c:pt>
                <c:pt idx="64693">
                  <c:v>2.4218E-11</c:v>
                </c:pt>
                <c:pt idx="64694">
                  <c:v>2.4218E-11</c:v>
                </c:pt>
                <c:pt idx="64695">
                  <c:v>2.423E-11</c:v>
                </c:pt>
                <c:pt idx="64696">
                  <c:v>2.4229000000000001E-11</c:v>
                </c:pt>
                <c:pt idx="64697">
                  <c:v>2.4246000000000001E-11</c:v>
                </c:pt>
                <c:pt idx="64698">
                  <c:v>2.4253E-11</c:v>
                </c:pt>
                <c:pt idx="64699">
                  <c:v>2.4262999999999999E-11</c:v>
                </c:pt>
                <c:pt idx="64700">
                  <c:v>2.4276E-11</c:v>
                </c:pt>
                <c:pt idx="64701">
                  <c:v>2.4268E-11</c:v>
                </c:pt>
                <c:pt idx="64702">
                  <c:v>2.4279999999999999E-11</c:v>
                </c:pt>
                <c:pt idx="64703">
                  <c:v>2.4311999999999999E-11</c:v>
                </c:pt>
                <c:pt idx="64704">
                  <c:v>2.4317999999999999E-11</c:v>
                </c:pt>
                <c:pt idx="64705">
                  <c:v>2.4337E-11</c:v>
                </c:pt>
                <c:pt idx="64706">
                  <c:v>2.4355E-11</c:v>
                </c:pt>
                <c:pt idx="64707">
                  <c:v>2.4389999999999999E-11</c:v>
                </c:pt>
                <c:pt idx="64708">
                  <c:v>2.4381999999999998E-11</c:v>
                </c:pt>
                <c:pt idx="64709">
                  <c:v>2.4410999999999998E-11</c:v>
                </c:pt>
                <c:pt idx="64710">
                  <c:v>2.4421E-11</c:v>
                </c:pt>
                <c:pt idx="64711">
                  <c:v>2.4449000000000001E-11</c:v>
                </c:pt>
                <c:pt idx="64712">
                  <c:v>2.4462999999999999E-11</c:v>
                </c:pt>
                <c:pt idx="64713">
                  <c:v>2.4484000000000001E-11</c:v>
                </c:pt>
                <c:pt idx="64714">
                  <c:v>2.4507000000000001E-11</c:v>
                </c:pt>
                <c:pt idx="64715">
                  <c:v>2.4530000000000001E-11</c:v>
                </c:pt>
                <c:pt idx="64716">
                  <c:v>2.4543E-11</c:v>
                </c:pt>
                <c:pt idx="64717">
                  <c:v>2.4566999999999999E-11</c:v>
                </c:pt>
                <c:pt idx="64718">
                  <c:v>2.4589E-11</c:v>
                </c:pt>
                <c:pt idx="64719">
                  <c:v>2.4614000000000002E-11</c:v>
                </c:pt>
                <c:pt idx="64720">
                  <c:v>2.4633E-11</c:v>
                </c:pt>
                <c:pt idx="64721">
                  <c:v>2.4655000000000001E-11</c:v>
                </c:pt>
                <c:pt idx="64722">
                  <c:v>2.4681000000000001E-11</c:v>
                </c:pt>
                <c:pt idx="64723">
                  <c:v>2.4714E-11</c:v>
                </c:pt>
                <c:pt idx="64724">
                  <c:v>2.4720999999999999E-11</c:v>
                </c:pt>
                <c:pt idx="64725">
                  <c:v>2.4749999999999999E-11</c:v>
                </c:pt>
                <c:pt idx="64726">
                  <c:v>2.4772999999999999E-11</c:v>
                </c:pt>
                <c:pt idx="64727">
                  <c:v>2.4806000000000001E-11</c:v>
                </c:pt>
                <c:pt idx="64728">
                  <c:v>2.4824999999999999E-11</c:v>
                </c:pt>
                <c:pt idx="64729">
                  <c:v>2.4853999999999999E-11</c:v>
                </c:pt>
                <c:pt idx="64730">
                  <c:v>2.4879999999999999E-11</c:v>
                </c:pt>
                <c:pt idx="64731">
                  <c:v>2.4905999999999999E-11</c:v>
                </c:pt>
                <c:pt idx="64732">
                  <c:v>2.492E-11</c:v>
                </c:pt>
                <c:pt idx="64733">
                  <c:v>2.4949999999999998E-11</c:v>
                </c:pt>
                <c:pt idx="64734">
                  <c:v>2.4972E-11</c:v>
                </c:pt>
                <c:pt idx="64735">
                  <c:v>2.5004999999999999E-11</c:v>
                </c:pt>
                <c:pt idx="64736">
                  <c:v>2.5030999999999999E-11</c:v>
                </c:pt>
                <c:pt idx="64737">
                  <c:v>2.5069000000000002E-11</c:v>
                </c:pt>
                <c:pt idx="64738">
                  <c:v>2.5094E-11</c:v>
                </c:pt>
                <c:pt idx="64739">
                  <c:v>2.5131E-11</c:v>
                </c:pt>
                <c:pt idx="64740">
                  <c:v>2.5151999999999999E-11</c:v>
                </c:pt>
                <c:pt idx="64741">
                  <c:v>2.5191000000000001E-11</c:v>
                </c:pt>
                <c:pt idx="64742">
                  <c:v>2.5201E-11</c:v>
                </c:pt>
                <c:pt idx="64743">
                  <c:v>2.5230999999999999E-11</c:v>
                </c:pt>
                <c:pt idx="64744">
                  <c:v>2.5249000000000001E-11</c:v>
                </c:pt>
                <c:pt idx="64745">
                  <c:v>2.5285E-11</c:v>
                </c:pt>
                <c:pt idx="64746">
                  <c:v>2.5304000000000001E-11</c:v>
                </c:pt>
                <c:pt idx="64747">
                  <c:v>2.5342000000000001E-11</c:v>
                </c:pt>
                <c:pt idx="64748">
                  <c:v>2.5357999999999999E-11</c:v>
                </c:pt>
                <c:pt idx="64749">
                  <c:v>2.5395999999999999E-11</c:v>
                </c:pt>
                <c:pt idx="64750">
                  <c:v>2.5414000000000001E-11</c:v>
                </c:pt>
                <c:pt idx="64751">
                  <c:v>2.5446000000000001E-11</c:v>
                </c:pt>
                <c:pt idx="64752">
                  <c:v>2.5456E-11</c:v>
                </c:pt>
                <c:pt idx="64753">
                  <c:v>2.5481000000000001E-11</c:v>
                </c:pt>
                <c:pt idx="64754">
                  <c:v>2.5522000000000001E-11</c:v>
                </c:pt>
                <c:pt idx="64755">
                  <c:v>2.5550000000000002E-11</c:v>
                </c:pt>
                <c:pt idx="64756">
                  <c:v>2.5568000000000001E-11</c:v>
                </c:pt>
                <c:pt idx="64757">
                  <c:v>2.5595E-11</c:v>
                </c:pt>
                <c:pt idx="64758">
                  <c:v>2.5624E-11</c:v>
                </c:pt>
                <c:pt idx="64759">
                  <c:v>2.5658000000000001E-11</c:v>
                </c:pt>
                <c:pt idx="64760">
                  <c:v>2.5692000000000002E-11</c:v>
                </c:pt>
                <c:pt idx="64761">
                  <c:v>2.5730000000000001E-11</c:v>
                </c:pt>
                <c:pt idx="64762">
                  <c:v>2.576E-11</c:v>
                </c:pt>
                <c:pt idx="64763">
                  <c:v>2.5783999999999999E-11</c:v>
                </c:pt>
                <c:pt idx="64764">
                  <c:v>2.5808000000000002E-11</c:v>
                </c:pt>
                <c:pt idx="64765">
                  <c:v>2.5832999999999999E-11</c:v>
                </c:pt>
                <c:pt idx="64766">
                  <c:v>2.5867E-11</c:v>
                </c:pt>
                <c:pt idx="64767">
                  <c:v>2.5895000000000001E-11</c:v>
                </c:pt>
                <c:pt idx="64768">
                  <c:v>2.5917E-11</c:v>
                </c:pt>
                <c:pt idx="64769">
                  <c:v>2.5953000000000001E-11</c:v>
                </c:pt>
                <c:pt idx="64770">
                  <c:v>2.5980999999999999E-11</c:v>
                </c:pt>
                <c:pt idx="64771">
                  <c:v>2.6009999999999999E-11</c:v>
                </c:pt>
                <c:pt idx="64772">
                  <c:v>2.6043000000000001E-11</c:v>
                </c:pt>
                <c:pt idx="64773">
                  <c:v>2.6076E-11</c:v>
                </c:pt>
                <c:pt idx="64774">
                  <c:v>2.6110000000000001E-11</c:v>
                </c:pt>
                <c:pt idx="64775">
                  <c:v>2.6153000000000001E-11</c:v>
                </c:pt>
                <c:pt idx="64776">
                  <c:v>2.618E-11</c:v>
                </c:pt>
                <c:pt idx="64777">
                  <c:v>2.6212999999999999E-11</c:v>
                </c:pt>
                <c:pt idx="64778">
                  <c:v>2.6243000000000001E-11</c:v>
                </c:pt>
                <c:pt idx="64779">
                  <c:v>2.6287000000000001E-11</c:v>
                </c:pt>
                <c:pt idx="64780">
                  <c:v>2.6313000000000001E-11</c:v>
                </c:pt>
                <c:pt idx="64781">
                  <c:v>2.634E-11</c:v>
                </c:pt>
                <c:pt idx="64782">
                  <c:v>2.6363999999999999E-11</c:v>
                </c:pt>
                <c:pt idx="64783">
                  <c:v>2.6397000000000001E-11</c:v>
                </c:pt>
                <c:pt idx="64784">
                  <c:v>2.6426000000000001E-11</c:v>
                </c:pt>
                <c:pt idx="64785">
                  <c:v>2.6458999999999999E-11</c:v>
                </c:pt>
                <c:pt idx="64786">
                  <c:v>2.649E-11</c:v>
                </c:pt>
                <c:pt idx="64787">
                  <c:v>2.6528E-11</c:v>
                </c:pt>
                <c:pt idx="64788">
                  <c:v>2.656E-11</c:v>
                </c:pt>
                <c:pt idx="64789">
                  <c:v>2.6595999999999999E-11</c:v>
                </c:pt>
                <c:pt idx="64790">
                  <c:v>2.6626000000000001E-11</c:v>
                </c:pt>
                <c:pt idx="64791">
                  <c:v>2.6666000000000001E-11</c:v>
                </c:pt>
                <c:pt idx="64792">
                  <c:v>2.6693E-11</c:v>
                </c:pt>
                <c:pt idx="64793">
                  <c:v>2.6731E-11</c:v>
                </c:pt>
                <c:pt idx="64794">
                  <c:v>2.6766999999999999E-11</c:v>
                </c:pt>
                <c:pt idx="64795">
                  <c:v>2.6814000000000001E-11</c:v>
                </c:pt>
                <c:pt idx="64796">
                  <c:v>2.6843000000000001E-11</c:v>
                </c:pt>
                <c:pt idx="64797">
                  <c:v>2.6878000000000001E-11</c:v>
                </c:pt>
                <c:pt idx="64798">
                  <c:v>2.6915000000000002E-11</c:v>
                </c:pt>
                <c:pt idx="64799">
                  <c:v>2.6953000000000001E-11</c:v>
                </c:pt>
                <c:pt idx="64800">
                  <c:v>2.6963E-11</c:v>
                </c:pt>
                <c:pt idx="64801">
                  <c:v>2.7008000000000001E-11</c:v>
                </c:pt>
                <c:pt idx="64802">
                  <c:v>2.7035999999999999E-11</c:v>
                </c:pt>
                <c:pt idx="64803">
                  <c:v>2.7073E-11</c:v>
                </c:pt>
                <c:pt idx="64804">
                  <c:v>2.7107000000000001E-11</c:v>
                </c:pt>
                <c:pt idx="64805">
                  <c:v>2.7142E-11</c:v>
                </c:pt>
                <c:pt idx="64806">
                  <c:v>2.7171999999999999E-11</c:v>
                </c:pt>
                <c:pt idx="64807">
                  <c:v>2.7211000000000001E-11</c:v>
                </c:pt>
                <c:pt idx="64808">
                  <c:v>2.7249000000000001E-11</c:v>
                </c:pt>
                <c:pt idx="64809">
                  <c:v>2.7276999999999999E-11</c:v>
                </c:pt>
                <c:pt idx="64810">
                  <c:v>2.7304000000000001E-11</c:v>
                </c:pt>
                <c:pt idx="64811">
                  <c:v>2.7347000000000001E-11</c:v>
                </c:pt>
                <c:pt idx="64812">
                  <c:v>2.7376000000000001E-11</c:v>
                </c:pt>
                <c:pt idx="64813">
                  <c:v>2.7403E-11</c:v>
                </c:pt>
                <c:pt idx="64814">
                  <c:v>2.7438E-11</c:v>
                </c:pt>
                <c:pt idx="64815">
                  <c:v>2.7476E-11</c:v>
                </c:pt>
                <c:pt idx="64816">
                  <c:v>2.7505E-11</c:v>
                </c:pt>
                <c:pt idx="64817">
                  <c:v>2.7536999999999999E-11</c:v>
                </c:pt>
                <c:pt idx="64818">
                  <c:v>2.7576000000000001E-11</c:v>
                </c:pt>
                <c:pt idx="64819">
                  <c:v>2.7623999999999999E-11</c:v>
                </c:pt>
                <c:pt idx="64820">
                  <c:v>2.7649000000000001E-11</c:v>
                </c:pt>
                <c:pt idx="64821">
                  <c:v>2.7692000000000001E-11</c:v>
                </c:pt>
                <c:pt idx="64822">
                  <c:v>2.7722999999999999E-11</c:v>
                </c:pt>
                <c:pt idx="64823">
                  <c:v>2.7757999999999999E-11</c:v>
                </c:pt>
                <c:pt idx="64824">
                  <c:v>2.7792999999999998E-11</c:v>
                </c:pt>
                <c:pt idx="64825">
                  <c:v>2.7817000000000001E-11</c:v>
                </c:pt>
                <c:pt idx="64826">
                  <c:v>2.7852999999999999E-11</c:v>
                </c:pt>
                <c:pt idx="64827">
                  <c:v>2.7896E-11</c:v>
                </c:pt>
                <c:pt idx="64828">
                  <c:v>2.7922999999999999E-11</c:v>
                </c:pt>
                <c:pt idx="64829">
                  <c:v>2.7960999999999998E-11</c:v>
                </c:pt>
                <c:pt idx="64830">
                  <c:v>2.8002000000000001E-11</c:v>
                </c:pt>
                <c:pt idx="64831">
                  <c:v>2.8043000000000001E-11</c:v>
                </c:pt>
                <c:pt idx="64832">
                  <c:v>2.8076E-11</c:v>
                </c:pt>
                <c:pt idx="64833">
                  <c:v>2.8101000000000001E-11</c:v>
                </c:pt>
                <c:pt idx="64834">
                  <c:v>2.8128E-11</c:v>
                </c:pt>
                <c:pt idx="64835">
                  <c:v>2.8164000000000002E-11</c:v>
                </c:pt>
                <c:pt idx="64836">
                  <c:v>2.8183E-11</c:v>
                </c:pt>
                <c:pt idx="64837">
                  <c:v>2.8223999999999999E-11</c:v>
                </c:pt>
                <c:pt idx="64838">
                  <c:v>2.8249E-11</c:v>
                </c:pt>
                <c:pt idx="64839">
                  <c:v>2.8275999999999999E-11</c:v>
                </c:pt>
                <c:pt idx="64840">
                  <c:v>2.8301000000000001E-11</c:v>
                </c:pt>
                <c:pt idx="64841">
                  <c:v>2.8327000000000001E-11</c:v>
                </c:pt>
                <c:pt idx="64842">
                  <c:v>2.8339999999999999E-11</c:v>
                </c:pt>
                <c:pt idx="64843">
                  <c:v>2.8377999999999999E-11</c:v>
                </c:pt>
                <c:pt idx="64844">
                  <c:v>2.8385000000000001E-11</c:v>
                </c:pt>
                <c:pt idx="64845">
                  <c:v>2.8397999999999999E-11</c:v>
                </c:pt>
                <c:pt idx="64846">
                  <c:v>2.8412E-11</c:v>
                </c:pt>
                <c:pt idx="64847">
                  <c:v>2.8437000000000001E-11</c:v>
                </c:pt>
                <c:pt idx="64848">
                  <c:v>2.8444E-11</c:v>
                </c:pt>
                <c:pt idx="64849">
                  <c:v>2.8470999999999999E-11</c:v>
                </c:pt>
                <c:pt idx="64850">
                  <c:v>2.847E-11</c:v>
                </c:pt>
                <c:pt idx="64851">
                  <c:v>2.8486000000000001E-11</c:v>
                </c:pt>
                <c:pt idx="64852">
                  <c:v>2.8507E-11</c:v>
                </c:pt>
                <c:pt idx="64853">
                  <c:v>2.8525999999999999E-11</c:v>
                </c:pt>
                <c:pt idx="64854">
                  <c:v>2.8535000000000001E-11</c:v>
                </c:pt>
                <c:pt idx="64855">
                  <c:v>2.8562E-11</c:v>
                </c:pt>
                <c:pt idx="64856">
                  <c:v>2.8574E-11</c:v>
                </c:pt>
                <c:pt idx="64857">
                  <c:v>2.8591E-11</c:v>
                </c:pt>
                <c:pt idx="64858">
                  <c:v>2.8612E-11</c:v>
                </c:pt>
                <c:pt idx="64859">
                  <c:v>2.8623E-11</c:v>
                </c:pt>
                <c:pt idx="64860">
                  <c:v>2.8629999999999999E-11</c:v>
                </c:pt>
                <c:pt idx="64861">
                  <c:v>2.8658999999999999E-11</c:v>
                </c:pt>
                <c:pt idx="64862">
                  <c:v>2.8672000000000001E-11</c:v>
                </c:pt>
                <c:pt idx="64863">
                  <c:v>2.8684999999999999E-11</c:v>
                </c:pt>
                <c:pt idx="64864">
                  <c:v>2.8696999999999999E-11</c:v>
                </c:pt>
                <c:pt idx="64865">
                  <c:v>2.8707999999999999E-11</c:v>
                </c:pt>
                <c:pt idx="64866">
                  <c:v>2.8719999999999999E-11</c:v>
                </c:pt>
                <c:pt idx="64867">
                  <c:v>2.8733999999999999E-11</c:v>
                </c:pt>
                <c:pt idx="64868">
                  <c:v>2.8744000000000001E-11</c:v>
                </c:pt>
                <c:pt idx="64869">
                  <c:v>2.8754E-11</c:v>
                </c:pt>
                <c:pt idx="64870">
                  <c:v>2.8757999999999998E-11</c:v>
                </c:pt>
                <c:pt idx="64871">
                  <c:v>2.8770000000000001E-11</c:v>
                </c:pt>
                <c:pt idx="64872">
                  <c:v>2.8774999999999999E-11</c:v>
                </c:pt>
                <c:pt idx="64873">
                  <c:v>2.8777E-11</c:v>
                </c:pt>
                <c:pt idx="64874">
                  <c:v>2.8777999999999999E-11</c:v>
                </c:pt>
                <c:pt idx="64875">
                  <c:v>2.8794999999999999E-11</c:v>
                </c:pt>
                <c:pt idx="64876">
                  <c:v>2.8786E-11</c:v>
                </c:pt>
                <c:pt idx="64877">
                  <c:v>2.8817999999999999E-11</c:v>
                </c:pt>
                <c:pt idx="64878">
                  <c:v>2.8823999999999999E-11</c:v>
                </c:pt>
                <c:pt idx="64879">
                  <c:v>2.8826E-11</c:v>
                </c:pt>
                <c:pt idx="64880">
                  <c:v>2.8831000000000001E-11</c:v>
                </c:pt>
                <c:pt idx="64881">
                  <c:v>2.8838E-11</c:v>
                </c:pt>
                <c:pt idx="64882">
                  <c:v>2.8849E-11</c:v>
                </c:pt>
                <c:pt idx="64883">
                  <c:v>2.8846999999999999E-11</c:v>
                </c:pt>
                <c:pt idx="64884">
                  <c:v>2.8846E-11</c:v>
                </c:pt>
                <c:pt idx="64885">
                  <c:v>2.8877000000000001E-11</c:v>
                </c:pt>
                <c:pt idx="64886">
                  <c:v>2.8884E-11</c:v>
                </c:pt>
                <c:pt idx="64887">
                  <c:v>2.8901000000000001E-11</c:v>
                </c:pt>
                <c:pt idx="64888">
                  <c:v>2.8893999999999999E-11</c:v>
                </c:pt>
                <c:pt idx="64889">
                  <c:v>2.8915000000000001E-11</c:v>
                </c:pt>
                <c:pt idx="64890">
                  <c:v>2.8933E-11</c:v>
                </c:pt>
                <c:pt idx="64891">
                  <c:v>2.8950000000000001E-11</c:v>
                </c:pt>
                <c:pt idx="64892">
                  <c:v>2.8962999999999999E-11</c:v>
                </c:pt>
                <c:pt idx="64893">
                  <c:v>2.8965E-11</c:v>
                </c:pt>
                <c:pt idx="64894">
                  <c:v>2.8965999999999999E-11</c:v>
                </c:pt>
                <c:pt idx="64895">
                  <c:v>2.8980999999999999E-11</c:v>
                </c:pt>
                <c:pt idx="64896">
                  <c:v>2.8993000000000001E-11</c:v>
                </c:pt>
                <c:pt idx="64897">
                  <c:v>2.9005000000000001E-11</c:v>
                </c:pt>
                <c:pt idx="64898">
                  <c:v>2.9014000000000001E-11</c:v>
                </c:pt>
                <c:pt idx="64899">
                  <c:v>2.9025000000000001E-11</c:v>
                </c:pt>
                <c:pt idx="64900">
                  <c:v>2.902E-11</c:v>
                </c:pt>
                <c:pt idx="64901">
                  <c:v>2.9026999999999999E-11</c:v>
                </c:pt>
                <c:pt idx="64902">
                  <c:v>2.9023999999999999E-11</c:v>
                </c:pt>
                <c:pt idx="64903">
                  <c:v>2.9031000000000001E-11</c:v>
                </c:pt>
                <c:pt idx="64904">
                  <c:v>2.9032E-11</c:v>
                </c:pt>
                <c:pt idx="64905">
                  <c:v>2.9037000000000001E-11</c:v>
                </c:pt>
                <c:pt idx="64906">
                  <c:v>2.9026E-11</c:v>
                </c:pt>
                <c:pt idx="64907">
                  <c:v>2.9028000000000001E-11</c:v>
                </c:pt>
                <c:pt idx="64908">
                  <c:v>2.9029E-11</c:v>
                </c:pt>
                <c:pt idx="64909">
                  <c:v>2.9023999999999999E-11</c:v>
                </c:pt>
                <c:pt idx="64910">
                  <c:v>2.9017E-11</c:v>
                </c:pt>
                <c:pt idx="64911">
                  <c:v>2.9014999999999999E-11</c:v>
                </c:pt>
                <c:pt idx="64912">
                  <c:v>2.9012E-11</c:v>
                </c:pt>
                <c:pt idx="64913">
                  <c:v>2.9003E-11</c:v>
                </c:pt>
                <c:pt idx="64914">
                  <c:v>2.8991999999999999E-11</c:v>
                </c:pt>
                <c:pt idx="64915">
                  <c:v>2.8996000000000001E-11</c:v>
                </c:pt>
                <c:pt idx="64916">
                  <c:v>2.8997E-11</c:v>
                </c:pt>
                <c:pt idx="64917">
                  <c:v>2.8987000000000002E-11</c:v>
                </c:pt>
                <c:pt idx="64918">
                  <c:v>2.898E-11</c:v>
                </c:pt>
                <c:pt idx="64919">
                  <c:v>2.8979000000000001E-11</c:v>
                </c:pt>
                <c:pt idx="64920">
                  <c:v>2.8956999999999999E-11</c:v>
                </c:pt>
                <c:pt idx="64921">
                  <c:v>2.8956999999999999E-11</c:v>
                </c:pt>
                <c:pt idx="64922">
                  <c:v>2.8951999999999999E-11</c:v>
                </c:pt>
                <c:pt idx="64923">
                  <c:v>2.8935000000000001E-11</c:v>
                </c:pt>
                <c:pt idx="64924">
                  <c:v>2.8936999999999999E-11</c:v>
                </c:pt>
                <c:pt idx="64925">
                  <c:v>2.8930000000000001E-11</c:v>
                </c:pt>
                <c:pt idx="64926">
                  <c:v>2.8907E-11</c:v>
                </c:pt>
                <c:pt idx="64927">
                  <c:v>2.8912000000000001E-11</c:v>
                </c:pt>
                <c:pt idx="64928">
                  <c:v>2.8892000000000001E-11</c:v>
                </c:pt>
                <c:pt idx="64929">
                  <c:v>2.8883000000000001E-11</c:v>
                </c:pt>
                <c:pt idx="64930">
                  <c:v>2.8866000000000001E-11</c:v>
                </c:pt>
                <c:pt idx="64931">
                  <c:v>2.8858E-11</c:v>
                </c:pt>
                <c:pt idx="64932">
                  <c:v>2.8851000000000001E-11</c:v>
                </c:pt>
                <c:pt idx="64933">
                  <c:v>2.8841E-11</c:v>
                </c:pt>
                <c:pt idx="64934">
                  <c:v>2.8832E-11</c:v>
                </c:pt>
                <c:pt idx="64935">
                  <c:v>2.8817999999999999E-11</c:v>
                </c:pt>
                <c:pt idx="64936">
                  <c:v>2.8808000000000001E-11</c:v>
                </c:pt>
                <c:pt idx="64937">
                  <c:v>2.8797E-11</c:v>
                </c:pt>
                <c:pt idx="64938">
                  <c:v>2.8774E-11</c:v>
                </c:pt>
                <c:pt idx="64939">
                  <c:v>2.8762E-11</c:v>
                </c:pt>
                <c:pt idx="64940">
                  <c:v>2.8738000000000001E-11</c:v>
                </c:pt>
                <c:pt idx="64941">
                  <c:v>2.8725999999999999E-11</c:v>
                </c:pt>
                <c:pt idx="64942">
                  <c:v>2.8707E-11</c:v>
                </c:pt>
                <c:pt idx="64943">
                  <c:v>2.8687999999999999E-11</c:v>
                </c:pt>
                <c:pt idx="64944">
                  <c:v>2.8667E-11</c:v>
                </c:pt>
                <c:pt idx="64945">
                  <c:v>2.8655999999999999E-11</c:v>
                </c:pt>
                <c:pt idx="64946">
                  <c:v>2.8629999999999999E-11</c:v>
                </c:pt>
                <c:pt idx="64947">
                  <c:v>2.8611000000000001E-11</c:v>
                </c:pt>
                <c:pt idx="64948">
                  <c:v>2.8583E-11</c:v>
                </c:pt>
                <c:pt idx="64949">
                  <c:v>2.8568E-11</c:v>
                </c:pt>
                <c:pt idx="64950">
                  <c:v>2.8539E-11</c:v>
                </c:pt>
                <c:pt idx="64951">
                  <c:v>2.8519E-11</c:v>
                </c:pt>
                <c:pt idx="64952">
                  <c:v>2.8487E-11</c:v>
                </c:pt>
                <c:pt idx="64953">
                  <c:v>2.847E-11</c:v>
                </c:pt>
                <c:pt idx="64954">
                  <c:v>2.8448000000000002E-11</c:v>
                </c:pt>
                <c:pt idx="64955">
                  <c:v>2.8432E-11</c:v>
                </c:pt>
                <c:pt idx="64956">
                  <c:v>2.8406E-11</c:v>
                </c:pt>
                <c:pt idx="64957">
                  <c:v>2.8382000000000001E-11</c:v>
                </c:pt>
                <c:pt idx="64958">
                  <c:v>2.8350000000000001E-11</c:v>
                </c:pt>
                <c:pt idx="64959">
                  <c:v>2.8333999999999999E-11</c:v>
                </c:pt>
                <c:pt idx="64960">
                  <c:v>2.8299999999999999E-11</c:v>
                </c:pt>
                <c:pt idx="64961">
                  <c:v>2.8264E-11</c:v>
                </c:pt>
                <c:pt idx="64962">
                  <c:v>2.8232E-11</c:v>
                </c:pt>
                <c:pt idx="64963">
                  <c:v>2.8209999999999999E-11</c:v>
                </c:pt>
                <c:pt idx="64964">
                  <c:v>2.8177999999999999E-11</c:v>
                </c:pt>
                <c:pt idx="64965">
                  <c:v>2.8153000000000001E-11</c:v>
                </c:pt>
                <c:pt idx="64966">
                  <c:v>2.8116E-11</c:v>
                </c:pt>
                <c:pt idx="64967">
                  <c:v>2.8090999999999999E-11</c:v>
                </c:pt>
                <c:pt idx="64968">
                  <c:v>2.8047E-11</c:v>
                </c:pt>
                <c:pt idx="64969">
                  <c:v>2.8012999999999999E-11</c:v>
                </c:pt>
                <c:pt idx="64970">
                  <c:v>2.7973000000000001E-11</c:v>
                </c:pt>
                <c:pt idx="64971">
                  <c:v>2.7951999999999999E-11</c:v>
                </c:pt>
                <c:pt idx="64972">
                  <c:v>2.7913E-11</c:v>
                </c:pt>
                <c:pt idx="64973">
                  <c:v>2.7873999999999999E-11</c:v>
                </c:pt>
                <c:pt idx="64974">
                  <c:v>2.7832999999999999E-11</c:v>
                </c:pt>
                <c:pt idx="64975">
                  <c:v>2.7803999999999999E-11</c:v>
                </c:pt>
                <c:pt idx="64976">
                  <c:v>2.7751999999999999E-11</c:v>
                </c:pt>
                <c:pt idx="64977">
                  <c:v>2.7721000000000001E-11</c:v>
                </c:pt>
                <c:pt idx="64978">
                  <c:v>2.7672000000000001E-11</c:v>
                </c:pt>
                <c:pt idx="64979">
                  <c:v>2.7637000000000001E-11</c:v>
                </c:pt>
                <c:pt idx="64980">
                  <c:v>2.7596000000000002E-11</c:v>
                </c:pt>
                <c:pt idx="64981">
                  <c:v>2.7548E-11</c:v>
                </c:pt>
                <c:pt idx="64982">
                  <c:v>2.7499E-11</c:v>
                </c:pt>
                <c:pt idx="64983">
                  <c:v>2.7454000000000002E-11</c:v>
                </c:pt>
                <c:pt idx="64984">
                  <c:v>2.7418E-11</c:v>
                </c:pt>
                <c:pt idx="64985">
                  <c:v>2.7380999999999999E-11</c:v>
                </c:pt>
                <c:pt idx="64986">
                  <c:v>2.7334E-11</c:v>
                </c:pt>
                <c:pt idx="64987">
                  <c:v>2.7293999999999999E-11</c:v>
                </c:pt>
                <c:pt idx="64988">
                  <c:v>2.7244999999999999E-11</c:v>
                </c:pt>
                <c:pt idx="64989">
                  <c:v>2.7208000000000001E-11</c:v>
                </c:pt>
                <c:pt idx="64990">
                  <c:v>2.716E-11</c:v>
                </c:pt>
                <c:pt idx="64991">
                  <c:v>2.7122999999999999E-11</c:v>
                </c:pt>
                <c:pt idx="64992">
                  <c:v>2.7082999999999998E-11</c:v>
                </c:pt>
                <c:pt idx="64993">
                  <c:v>2.7050999999999999E-11</c:v>
                </c:pt>
                <c:pt idx="64994">
                  <c:v>2.7012999999999999E-11</c:v>
                </c:pt>
                <c:pt idx="64995">
                  <c:v>2.6971999999999999E-11</c:v>
                </c:pt>
                <c:pt idx="64996">
                  <c:v>2.6937999999999999E-11</c:v>
                </c:pt>
                <c:pt idx="64997">
                  <c:v>2.6896E-11</c:v>
                </c:pt>
                <c:pt idx="64998">
                  <c:v>2.6837000000000001E-11</c:v>
                </c:pt>
                <c:pt idx="64999">
                  <c:v>2.6803999999999999E-11</c:v>
                </c:pt>
                <c:pt idx="65000">
                  <c:v>2.6757999999999999E-11</c:v>
                </c:pt>
                <c:pt idx="65001">
                  <c:v>2.6721000000000001E-11</c:v>
                </c:pt>
                <c:pt idx="65002">
                  <c:v>2.6679999999999999E-11</c:v>
                </c:pt>
                <c:pt idx="65003">
                  <c:v>2.6650999999999999E-11</c:v>
                </c:pt>
                <c:pt idx="65004">
                  <c:v>2.6611000000000001E-11</c:v>
                </c:pt>
                <c:pt idx="65005">
                  <c:v>2.6571000000000001E-11</c:v>
                </c:pt>
                <c:pt idx="65006">
                  <c:v>2.6542000000000001E-11</c:v>
                </c:pt>
                <c:pt idx="65007">
                  <c:v>2.6502E-11</c:v>
                </c:pt>
                <c:pt idx="65008">
                  <c:v>2.647E-11</c:v>
                </c:pt>
                <c:pt idx="65009">
                  <c:v>2.6435E-11</c:v>
                </c:pt>
                <c:pt idx="65010">
                  <c:v>2.6412E-11</c:v>
                </c:pt>
                <c:pt idx="65011">
                  <c:v>2.6369999999999999E-11</c:v>
                </c:pt>
                <c:pt idx="65012">
                  <c:v>2.6325E-11</c:v>
                </c:pt>
                <c:pt idx="65013">
                  <c:v>2.6282E-11</c:v>
                </c:pt>
                <c:pt idx="65014">
                  <c:v>2.625E-11</c:v>
                </c:pt>
                <c:pt idx="65015">
                  <c:v>2.6224999999999999E-11</c:v>
                </c:pt>
                <c:pt idx="65016">
                  <c:v>2.6189E-11</c:v>
                </c:pt>
                <c:pt idx="65017">
                  <c:v>2.6165000000000001E-11</c:v>
                </c:pt>
                <c:pt idx="65018">
                  <c:v>2.6125999999999999E-11</c:v>
                </c:pt>
                <c:pt idx="65019">
                  <c:v>2.6101000000000001E-11</c:v>
                </c:pt>
                <c:pt idx="65020">
                  <c:v>2.6053E-11</c:v>
                </c:pt>
                <c:pt idx="65021">
                  <c:v>2.6024E-11</c:v>
                </c:pt>
                <c:pt idx="65022">
                  <c:v>2.6006999999999999E-11</c:v>
                </c:pt>
                <c:pt idx="65023">
                  <c:v>2.5983E-11</c:v>
                </c:pt>
                <c:pt idx="65024">
                  <c:v>2.5948999999999999E-11</c:v>
                </c:pt>
                <c:pt idx="65025">
                  <c:v>2.5919000000000001E-11</c:v>
                </c:pt>
                <c:pt idx="65026">
                  <c:v>2.5896E-11</c:v>
                </c:pt>
                <c:pt idx="65027">
                  <c:v>2.5859E-11</c:v>
                </c:pt>
                <c:pt idx="65028">
                  <c:v>2.5840000000000001E-11</c:v>
                </c:pt>
                <c:pt idx="65029">
                  <c:v>2.5803000000000001E-11</c:v>
                </c:pt>
                <c:pt idx="65030">
                  <c:v>2.5775999999999998E-11</c:v>
                </c:pt>
                <c:pt idx="65031">
                  <c:v>2.5756000000000001E-11</c:v>
                </c:pt>
                <c:pt idx="65032">
                  <c:v>2.5728E-11</c:v>
                </c:pt>
                <c:pt idx="65033">
                  <c:v>2.5705E-11</c:v>
                </c:pt>
                <c:pt idx="65034">
                  <c:v>2.5676E-11</c:v>
                </c:pt>
                <c:pt idx="65035">
                  <c:v>2.5659E-11</c:v>
                </c:pt>
                <c:pt idx="65036">
                  <c:v>2.5632000000000001E-11</c:v>
                </c:pt>
                <c:pt idx="65037">
                  <c:v>2.5615999999999999E-11</c:v>
                </c:pt>
                <c:pt idx="65038">
                  <c:v>2.5582000000000001E-11</c:v>
                </c:pt>
                <c:pt idx="65039">
                  <c:v>2.5571000000000001E-11</c:v>
                </c:pt>
                <c:pt idx="65040">
                  <c:v>2.5539000000000001E-11</c:v>
                </c:pt>
                <c:pt idx="65041">
                  <c:v>2.5528999999999999E-11</c:v>
                </c:pt>
                <c:pt idx="65042">
                  <c:v>2.5507000000000001E-11</c:v>
                </c:pt>
                <c:pt idx="65043">
                  <c:v>2.5475000000000001E-11</c:v>
                </c:pt>
                <c:pt idx="65044">
                  <c:v>2.5464999999999999E-11</c:v>
                </c:pt>
                <c:pt idx="65045">
                  <c:v>2.5438999999999999E-11</c:v>
                </c:pt>
                <c:pt idx="65046">
                  <c:v>2.5418999999999999E-11</c:v>
                </c:pt>
                <c:pt idx="65047">
                  <c:v>2.5411000000000001E-11</c:v>
                </c:pt>
                <c:pt idx="65048">
                  <c:v>2.5378E-11</c:v>
                </c:pt>
                <c:pt idx="65049">
                  <c:v>2.5356000000000001E-11</c:v>
                </c:pt>
                <c:pt idx="65050">
                  <c:v>2.5343999999999999E-11</c:v>
                </c:pt>
                <c:pt idx="65051">
                  <c:v>2.5324000000000002E-11</c:v>
                </c:pt>
                <c:pt idx="65052">
                  <c:v>2.5302999999999999E-11</c:v>
                </c:pt>
                <c:pt idx="65053">
                  <c:v>2.5285999999999999E-11</c:v>
                </c:pt>
                <c:pt idx="65054">
                  <c:v>2.5261000000000001E-11</c:v>
                </c:pt>
                <c:pt idx="65055">
                  <c:v>2.5255000000000001E-11</c:v>
                </c:pt>
                <c:pt idx="65056">
                  <c:v>2.5238000000000001E-11</c:v>
                </c:pt>
                <c:pt idx="65057">
                  <c:v>2.5230999999999999E-11</c:v>
                </c:pt>
                <c:pt idx="65058">
                  <c:v>2.5218999999999999E-11</c:v>
                </c:pt>
                <c:pt idx="65059">
                  <c:v>2.5212E-11</c:v>
                </c:pt>
                <c:pt idx="65060">
                  <c:v>2.5197000000000001E-11</c:v>
                </c:pt>
                <c:pt idx="65061">
                  <c:v>2.5178E-11</c:v>
                </c:pt>
                <c:pt idx="65062">
                  <c:v>2.5163999999999999E-11</c:v>
                </c:pt>
                <c:pt idx="65063">
                  <c:v>2.5153000000000002E-11</c:v>
                </c:pt>
                <c:pt idx="65064">
                  <c:v>2.5139000000000001E-11</c:v>
                </c:pt>
                <c:pt idx="65065">
                  <c:v>2.5131999999999999E-11</c:v>
                </c:pt>
                <c:pt idx="65066">
                  <c:v>2.5124000000000002E-11</c:v>
                </c:pt>
                <c:pt idx="65067">
                  <c:v>2.5102E-11</c:v>
                </c:pt>
                <c:pt idx="65068">
                  <c:v>2.5085999999999999E-11</c:v>
                </c:pt>
                <c:pt idx="65069">
                  <c:v>2.5062999999999999E-11</c:v>
                </c:pt>
                <c:pt idx="65070">
                  <c:v>2.5041999999999999E-11</c:v>
                </c:pt>
                <c:pt idx="65071">
                  <c:v>2.5029000000000001E-11</c:v>
                </c:pt>
                <c:pt idx="65072">
                  <c:v>2.5009000000000001E-11</c:v>
                </c:pt>
                <c:pt idx="65073">
                  <c:v>2.4997000000000001E-11</c:v>
                </c:pt>
                <c:pt idx="65074">
                  <c:v>2.4986999999999999E-11</c:v>
                </c:pt>
                <c:pt idx="65075">
                  <c:v>2.4974000000000001E-11</c:v>
                </c:pt>
                <c:pt idx="65076">
                  <c:v>2.4957E-11</c:v>
                </c:pt>
                <c:pt idx="65077">
                  <c:v>2.4956000000000002E-11</c:v>
                </c:pt>
                <c:pt idx="65078">
                  <c:v>2.4951999999999999E-11</c:v>
                </c:pt>
                <c:pt idx="65079">
                  <c:v>2.4943999999999999E-11</c:v>
                </c:pt>
                <c:pt idx="65080">
                  <c:v>2.4925999999999999E-11</c:v>
                </c:pt>
                <c:pt idx="65081">
                  <c:v>2.4908999999999999E-11</c:v>
                </c:pt>
                <c:pt idx="65082">
                  <c:v>2.4896999999999999E-11</c:v>
                </c:pt>
                <c:pt idx="65083">
                  <c:v>2.4887000000000001E-11</c:v>
                </c:pt>
                <c:pt idx="65084">
                  <c:v>2.4870999999999999E-11</c:v>
                </c:pt>
                <c:pt idx="65085">
                  <c:v>2.4862E-11</c:v>
                </c:pt>
                <c:pt idx="65086">
                  <c:v>2.4856E-11</c:v>
                </c:pt>
                <c:pt idx="65087">
                  <c:v>2.4844999999999999E-11</c:v>
                </c:pt>
                <c:pt idx="65088">
                  <c:v>2.4838999999999999E-11</c:v>
                </c:pt>
                <c:pt idx="65089">
                  <c:v>2.4844E-11</c:v>
                </c:pt>
                <c:pt idx="65090">
                  <c:v>2.4824999999999999E-11</c:v>
                </c:pt>
                <c:pt idx="65091">
                  <c:v>2.4815E-11</c:v>
                </c:pt>
                <c:pt idx="65092">
                  <c:v>2.4801999999999999E-11</c:v>
                </c:pt>
                <c:pt idx="65093">
                  <c:v>2.4798E-11</c:v>
                </c:pt>
                <c:pt idx="65094">
                  <c:v>2.4788000000000001E-11</c:v>
                </c:pt>
                <c:pt idx="65095">
                  <c:v>2.4777000000000001E-11</c:v>
                </c:pt>
                <c:pt idx="65096">
                  <c:v>2.4763999999999999E-11</c:v>
                </c:pt>
                <c:pt idx="65097">
                  <c:v>2.4754000000000001E-11</c:v>
                </c:pt>
                <c:pt idx="65098">
                  <c:v>2.4754000000000001E-11</c:v>
                </c:pt>
                <c:pt idx="65099">
                  <c:v>2.4749999999999999E-11</c:v>
                </c:pt>
                <c:pt idx="65100">
                  <c:v>2.4752999999999998E-11</c:v>
                </c:pt>
                <c:pt idx="65101">
                  <c:v>2.4759000000000001E-11</c:v>
                </c:pt>
                <c:pt idx="65102">
                  <c:v>2.4754000000000001E-11</c:v>
                </c:pt>
                <c:pt idx="65103">
                  <c:v>2.4757E-11</c:v>
                </c:pt>
                <c:pt idx="65104">
                  <c:v>2.4746999999999999E-11</c:v>
                </c:pt>
                <c:pt idx="65105">
                  <c:v>2.476E-11</c:v>
                </c:pt>
                <c:pt idx="65106">
                  <c:v>2.4766E-11</c:v>
                </c:pt>
                <c:pt idx="65107">
                  <c:v>2.4766999999999999E-11</c:v>
                </c:pt>
                <c:pt idx="65108">
                  <c:v>2.4760999999999999E-11</c:v>
                </c:pt>
                <c:pt idx="65109">
                  <c:v>2.4769999999999999E-11</c:v>
                </c:pt>
                <c:pt idx="65110">
                  <c:v>2.4768000000000001E-11</c:v>
                </c:pt>
                <c:pt idx="65111">
                  <c:v>2.4780000000000001E-11</c:v>
                </c:pt>
                <c:pt idx="65112">
                  <c:v>2.4783000000000001E-11</c:v>
                </c:pt>
                <c:pt idx="65113">
                  <c:v>2.4781E-11</c:v>
                </c:pt>
                <c:pt idx="65114">
                  <c:v>2.4778999999999999E-11</c:v>
                </c:pt>
                <c:pt idx="65115">
                  <c:v>2.4798999999999999E-11</c:v>
                </c:pt>
                <c:pt idx="65116">
                  <c:v>2.4807999999999998E-11</c:v>
                </c:pt>
                <c:pt idx="65117">
                  <c:v>2.4807E-11</c:v>
                </c:pt>
                <c:pt idx="65118">
                  <c:v>2.4804999999999999E-11</c:v>
                </c:pt>
                <c:pt idx="65119">
                  <c:v>2.4820000000000001E-11</c:v>
                </c:pt>
                <c:pt idx="65120">
                  <c:v>2.4826000000000001E-11</c:v>
                </c:pt>
                <c:pt idx="65121">
                  <c:v>2.4835000000000001E-11</c:v>
                </c:pt>
                <c:pt idx="65122">
                  <c:v>2.4836999999999998E-11</c:v>
                </c:pt>
                <c:pt idx="65123">
                  <c:v>2.4859999999999999E-11</c:v>
                </c:pt>
                <c:pt idx="65124">
                  <c:v>2.4869000000000002E-11</c:v>
                </c:pt>
                <c:pt idx="65125">
                  <c:v>2.4875000000000001E-11</c:v>
                </c:pt>
                <c:pt idx="65126">
                  <c:v>2.4881000000000001E-11</c:v>
                </c:pt>
                <c:pt idx="65127">
                  <c:v>2.4894999999999998E-11</c:v>
                </c:pt>
                <c:pt idx="65128">
                  <c:v>2.4898000000000002E-11</c:v>
                </c:pt>
                <c:pt idx="65129">
                  <c:v>2.4913000000000001E-11</c:v>
                </c:pt>
                <c:pt idx="65130">
                  <c:v>2.4925000000000001E-11</c:v>
                </c:pt>
                <c:pt idx="65131">
                  <c:v>2.4943999999999999E-11</c:v>
                </c:pt>
                <c:pt idx="65132">
                  <c:v>2.4953000000000002E-11</c:v>
                </c:pt>
                <c:pt idx="65133">
                  <c:v>2.4969E-11</c:v>
                </c:pt>
                <c:pt idx="65134">
                  <c:v>2.4983999999999999E-11</c:v>
                </c:pt>
                <c:pt idx="65135">
                  <c:v>2.5004E-11</c:v>
                </c:pt>
                <c:pt idx="65136">
                  <c:v>2.5012E-11</c:v>
                </c:pt>
                <c:pt idx="65137">
                  <c:v>2.5027999999999999E-11</c:v>
                </c:pt>
                <c:pt idx="65138">
                  <c:v>2.5041E-11</c:v>
                </c:pt>
                <c:pt idx="65139">
                  <c:v>2.5061000000000001E-11</c:v>
                </c:pt>
                <c:pt idx="65140">
                  <c:v>2.5084000000000001E-11</c:v>
                </c:pt>
                <c:pt idx="65141">
                  <c:v>2.5105E-11</c:v>
                </c:pt>
                <c:pt idx="65142">
                  <c:v>2.5117999999999999E-11</c:v>
                </c:pt>
                <c:pt idx="65143">
                  <c:v>2.5128999999999999E-11</c:v>
                </c:pt>
                <c:pt idx="65144">
                  <c:v>2.5149999999999998E-11</c:v>
                </c:pt>
                <c:pt idx="65145">
                  <c:v>2.5174000000000001E-11</c:v>
                </c:pt>
                <c:pt idx="65146">
                  <c:v>2.5186E-11</c:v>
                </c:pt>
                <c:pt idx="65147">
                  <c:v>2.5207999999999998E-11</c:v>
                </c:pt>
                <c:pt idx="65148">
                  <c:v>2.5224E-11</c:v>
                </c:pt>
                <c:pt idx="65149">
                  <c:v>2.5238999999999999E-11</c:v>
                </c:pt>
                <c:pt idx="65150">
                  <c:v>2.5255000000000001E-11</c:v>
                </c:pt>
                <c:pt idx="65151">
                  <c:v>2.5287000000000001E-11</c:v>
                </c:pt>
                <c:pt idx="65152">
                  <c:v>2.5305E-11</c:v>
                </c:pt>
                <c:pt idx="65153">
                  <c:v>2.5324000000000002E-11</c:v>
                </c:pt>
                <c:pt idx="65154">
                  <c:v>2.5348000000000001E-11</c:v>
                </c:pt>
                <c:pt idx="65155">
                  <c:v>2.5382000000000002E-11</c:v>
                </c:pt>
                <c:pt idx="65156">
                  <c:v>2.5394000000000001E-11</c:v>
                </c:pt>
                <c:pt idx="65157">
                  <c:v>2.5424E-11</c:v>
                </c:pt>
                <c:pt idx="65158">
                  <c:v>2.5444E-11</c:v>
                </c:pt>
                <c:pt idx="65159">
                  <c:v>2.5476E-11</c:v>
                </c:pt>
                <c:pt idx="65160">
                  <c:v>2.5488E-11</c:v>
                </c:pt>
                <c:pt idx="65161">
                  <c:v>2.5513000000000001E-11</c:v>
                </c:pt>
                <c:pt idx="65162">
                  <c:v>2.5537999999999999E-11</c:v>
                </c:pt>
                <c:pt idx="65163">
                  <c:v>2.556E-11</c:v>
                </c:pt>
                <c:pt idx="65164">
                  <c:v>2.5586E-11</c:v>
                </c:pt>
                <c:pt idx="65165">
                  <c:v>2.5608000000000002E-11</c:v>
                </c:pt>
                <c:pt idx="65166">
                  <c:v>2.5638E-11</c:v>
                </c:pt>
                <c:pt idx="65167">
                  <c:v>2.5664999999999999E-11</c:v>
                </c:pt>
                <c:pt idx="65168">
                  <c:v>2.5690999999999999E-11</c:v>
                </c:pt>
                <c:pt idx="65169">
                  <c:v>2.5722E-11</c:v>
                </c:pt>
                <c:pt idx="65170">
                  <c:v>2.5743999999999999E-11</c:v>
                </c:pt>
                <c:pt idx="65171">
                  <c:v>2.5772999999999999E-11</c:v>
                </c:pt>
                <c:pt idx="65172">
                  <c:v>2.5801999999999999E-11</c:v>
                </c:pt>
                <c:pt idx="65173">
                  <c:v>2.5823000000000001E-11</c:v>
                </c:pt>
                <c:pt idx="65174">
                  <c:v>2.5844999999999999E-11</c:v>
                </c:pt>
                <c:pt idx="65175">
                  <c:v>2.5873999999999999E-11</c:v>
                </c:pt>
                <c:pt idx="65176">
                  <c:v>2.5899E-11</c:v>
                </c:pt>
                <c:pt idx="65177">
                  <c:v>2.5937E-11</c:v>
                </c:pt>
                <c:pt idx="65178">
                  <c:v>2.5957E-11</c:v>
                </c:pt>
                <c:pt idx="65179">
                  <c:v>2.5998999999999999E-11</c:v>
                </c:pt>
                <c:pt idx="65180">
                  <c:v>2.6021E-11</c:v>
                </c:pt>
                <c:pt idx="65181">
                  <c:v>2.6053999999999999E-11</c:v>
                </c:pt>
                <c:pt idx="65182">
                  <c:v>2.6064999999999999E-11</c:v>
                </c:pt>
                <c:pt idx="65183">
                  <c:v>2.6090999999999999E-11</c:v>
                </c:pt>
                <c:pt idx="65184">
                  <c:v>2.6119E-11</c:v>
                </c:pt>
                <c:pt idx="65185">
                  <c:v>2.6140999999999999E-11</c:v>
                </c:pt>
                <c:pt idx="65186">
                  <c:v>2.6163999999999999E-11</c:v>
                </c:pt>
                <c:pt idx="65187">
                  <c:v>2.6197000000000001E-11</c:v>
                </c:pt>
                <c:pt idx="65188">
                  <c:v>2.6226000000000001E-11</c:v>
                </c:pt>
                <c:pt idx="65189">
                  <c:v>2.6256E-11</c:v>
                </c:pt>
                <c:pt idx="65190">
                  <c:v>2.6276999999999999E-11</c:v>
                </c:pt>
                <c:pt idx="65191">
                  <c:v>2.6308E-11</c:v>
                </c:pt>
                <c:pt idx="65192">
                  <c:v>2.6330000000000001E-11</c:v>
                </c:pt>
                <c:pt idx="65193">
                  <c:v>2.6366999999999999E-11</c:v>
                </c:pt>
                <c:pt idx="65194">
                  <c:v>2.6383999999999999E-11</c:v>
                </c:pt>
                <c:pt idx="65195">
                  <c:v>2.6418E-11</c:v>
                </c:pt>
                <c:pt idx="65196">
                  <c:v>2.6449000000000001E-11</c:v>
                </c:pt>
                <c:pt idx="65197">
                  <c:v>2.6478000000000001E-11</c:v>
                </c:pt>
                <c:pt idx="65198">
                  <c:v>2.6511E-11</c:v>
                </c:pt>
                <c:pt idx="65199">
                  <c:v>2.6537E-11</c:v>
                </c:pt>
                <c:pt idx="65200">
                  <c:v>2.6566E-11</c:v>
                </c:pt>
                <c:pt idx="65201">
                  <c:v>2.6609999999999999E-11</c:v>
                </c:pt>
                <c:pt idx="65202">
                  <c:v>2.6631000000000002E-11</c:v>
                </c:pt>
                <c:pt idx="65203">
                  <c:v>2.6670999999999999E-11</c:v>
                </c:pt>
                <c:pt idx="65204">
                  <c:v>2.6704000000000001E-11</c:v>
                </c:pt>
                <c:pt idx="65205">
                  <c:v>2.6742999999999999E-11</c:v>
                </c:pt>
                <c:pt idx="65206">
                  <c:v>2.6769999999999998E-11</c:v>
                </c:pt>
                <c:pt idx="65207">
                  <c:v>2.6800000000000001E-11</c:v>
                </c:pt>
                <c:pt idx="65208">
                  <c:v>2.6821999999999999E-11</c:v>
                </c:pt>
                <c:pt idx="65209">
                  <c:v>2.6858999999999999E-11</c:v>
                </c:pt>
                <c:pt idx="65210">
                  <c:v>2.6882E-11</c:v>
                </c:pt>
                <c:pt idx="65211">
                  <c:v>2.6916999999999999E-11</c:v>
                </c:pt>
                <c:pt idx="65212">
                  <c:v>2.6950000000000001E-11</c:v>
                </c:pt>
                <c:pt idx="65213">
                  <c:v>2.6995999999999998E-11</c:v>
                </c:pt>
                <c:pt idx="65214">
                  <c:v>2.7021999999999999E-11</c:v>
                </c:pt>
                <c:pt idx="65215">
                  <c:v>2.7069000000000001E-11</c:v>
                </c:pt>
                <c:pt idx="65216">
                  <c:v>2.7099999999999999E-11</c:v>
                </c:pt>
                <c:pt idx="65217">
                  <c:v>2.7148E-11</c:v>
                </c:pt>
                <c:pt idx="65218">
                  <c:v>2.7163E-11</c:v>
                </c:pt>
                <c:pt idx="65219">
                  <c:v>2.7194000000000001E-11</c:v>
                </c:pt>
                <c:pt idx="65220">
                  <c:v>2.7218E-11</c:v>
                </c:pt>
                <c:pt idx="65221">
                  <c:v>2.7255999999999999E-11</c:v>
                </c:pt>
                <c:pt idx="65222">
                  <c:v>2.729E-11</c:v>
                </c:pt>
                <c:pt idx="65223">
                  <c:v>2.7322E-11</c:v>
                </c:pt>
                <c:pt idx="65224">
                  <c:v>2.7351999999999999E-11</c:v>
                </c:pt>
                <c:pt idx="65225">
                  <c:v>2.738E-11</c:v>
                </c:pt>
                <c:pt idx="65226">
                  <c:v>2.7420000000000001E-11</c:v>
                </c:pt>
                <c:pt idx="65227">
                  <c:v>2.7463000000000001E-11</c:v>
                </c:pt>
                <c:pt idx="65228">
                  <c:v>2.7484999999999999E-11</c:v>
                </c:pt>
                <c:pt idx="65229">
                  <c:v>2.7531999999999999E-11</c:v>
                </c:pt>
                <c:pt idx="65230">
                  <c:v>2.7568E-11</c:v>
                </c:pt>
                <c:pt idx="65231">
                  <c:v>2.7605000000000001E-11</c:v>
                </c:pt>
                <c:pt idx="65232">
                  <c:v>2.7635E-11</c:v>
                </c:pt>
                <c:pt idx="65233">
                  <c:v>2.7667E-11</c:v>
                </c:pt>
                <c:pt idx="65234">
                  <c:v>2.7690999999999999E-11</c:v>
                </c:pt>
                <c:pt idx="65235">
                  <c:v>2.7738000000000002E-11</c:v>
                </c:pt>
                <c:pt idx="65236">
                  <c:v>2.7760999999999999E-11</c:v>
                </c:pt>
                <c:pt idx="65237">
                  <c:v>2.7792999999999998E-11</c:v>
                </c:pt>
                <c:pt idx="65238">
                  <c:v>2.7823E-11</c:v>
                </c:pt>
                <c:pt idx="65239">
                  <c:v>2.787E-11</c:v>
                </c:pt>
                <c:pt idx="65240">
                  <c:v>2.7899999999999999E-11</c:v>
                </c:pt>
                <c:pt idx="65241">
                  <c:v>2.7951999999999999E-11</c:v>
                </c:pt>
                <c:pt idx="65242">
                  <c:v>2.7985000000000001E-11</c:v>
                </c:pt>
                <c:pt idx="65243">
                  <c:v>2.8025000000000001E-11</c:v>
                </c:pt>
                <c:pt idx="65244">
                  <c:v>2.8049000000000001E-11</c:v>
                </c:pt>
                <c:pt idx="65245">
                  <c:v>2.8076E-11</c:v>
                </c:pt>
                <c:pt idx="65246">
                  <c:v>2.811E-11</c:v>
                </c:pt>
                <c:pt idx="65247">
                  <c:v>2.8138000000000001E-11</c:v>
                </c:pt>
                <c:pt idx="65248">
                  <c:v>2.8174E-11</c:v>
                </c:pt>
                <c:pt idx="65249">
                  <c:v>2.8206999999999999E-11</c:v>
                </c:pt>
                <c:pt idx="65250">
                  <c:v>2.8235999999999999E-11</c:v>
                </c:pt>
                <c:pt idx="65251">
                  <c:v>2.8269000000000001E-11</c:v>
                </c:pt>
                <c:pt idx="65252">
                  <c:v>2.8295000000000001E-11</c:v>
                </c:pt>
                <c:pt idx="65253">
                  <c:v>2.8322E-11</c:v>
                </c:pt>
                <c:pt idx="65254">
                  <c:v>2.8356000000000001E-11</c:v>
                </c:pt>
                <c:pt idx="65255">
                  <c:v>2.8408000000000001E-11</c:v>
                </c:pt>
                <c:pt idx="65256">
                  <c:v>2.8434000000000001E-11</c:v>
                </c:pt>
                <c:pt idx="65257">
                  <c:v>2.8463000000000001E-11</c:v>
                </c:pt>
                <c:pt idx="65258">
                  <c:v>2.8493E-11</c:v>
                </c:pt>
                <c:pt idx="65259">
                  <c:v>2.8522999999999999E-11</c:v>
                </c:pt>
                <c:pt idx="65260">
                  <c:v>2.8547000000000001E-11</c:v>
                </c:pt>
                <c:pt idx="65261">
                  <c:v>2.8586E-11</c:v>
                </c:pt>
                <c:pt idx="65262">
                  <c:v>2.8588000000000001E-11</c:v>
                </c:pt>
                <c:pt idx="65263">
                  <c:v>2.8615E-11</c:v>
                </c:pt>
                <c:pt idx="65264">
                  <c:v>2.8651000000000001E-11</c:v>
                </c:pt>
                <c:pt idx="65265">
                  <c:v>2.8677000000000001E-11</c:v>
                </c:pt>
                <c:pt idx="65266">
                  <c:v>2.8704999999999999E-11</c:v>
                </c:pt>
                <c:pt idx="65267">
                  <c:v>2.8744000000000001E-11</c:v>
                </c:pt>
                <c:pt idx="65268">
                  <c:v>2.8773000000000001E-11</c:v>
                </c:pt>
                <c:pt idx="65269">
                  <c:v>2.8803E-11</c:v>
                </c:pt>
                <c:pt idx="65270">
                  <c:v>2.8814000000000001E-11</c:v>
                </c:pt>
                <c:pt idx="65271">
                  <c:v>2.8846999999999999E-11</c:v>
                </c:pt>
                <c:pt idx="65272">
                  <c:v>2.8846999999999999E-11</c:v>
                </c:pt>
                <c:pt idx="65273">
                  <c:v>2.8880000000000001E-11</c:v>
                </c:pt>
                <c:pt idx="65274">
                  <c:v>2.8903000000000002E-11</c:v>
                </c:pt>
                <c:pt idx="65275">
                  <c:v>2.8925999999999999E-11</c:v>
                </c:pt>
                <c:pt idx="65276">
                  <c:v>2.8936999999999999E-11</c:v>
                </c:pt>
                <c:pt idx="65277">
                  <c:v>2.8959000000000001E-11</c:v>
                </c:pt>
                <c:pt idx="65278">
                  <c:v>2.8977E-11</c:v>
                </c:pt>
                <c:pt idx="65279">
                  <c:v>2.9E-11</c:v>
                </c:pt>
                <c:pt idx="65280">
                  <c:v>2.9012999999999998E-11</c:v>
                </c:pt>
                <c:pt idx="65281">
                  <c:v>2.9038E-11</c:v>
                </c:pt>
                <c:pt idx="65282">
                  <c:v>2.9067E-11</c:v>
                </c:pt>
                <c:pt idx="65283">
                  <c:v>2.9092000000000001E-11</c:v>
                </c:pt>
                <c:pt idx="65284">
                  <c:v>2.9104999999999999E-11</c:v>
                </c:pt>
                <c:pt idx="65285">
                  <c:v>2.9128000000000003E-11</c:v>
                </c:pt>
                <c:pt idx="65286">
                  <c:v>2.9140999999999998E-11</c:v>
                </c:pt>
                <c:pt idx="65287">
                  <c:v>2.9158000000000002E-11</c:v>
                </c:pt>
                <c:pt idx="65288">
                  <c:v>2.9167000000000001E-11</c:v>
                </c:pt>
                <c:pt idx="65289">
                  <c:v>2.9185000000000001E-11</c:v>
                </c:pt>
                <c:pt idx="65290">
                  <c:v>2.9201999999999998E-11</c:v>
                </c:pt>
                <c:pt idx="65291">
                  <c:v>2.9210000000000002E-11</c:v>
                </c:pt>
                <c:pt idx="65292">
                  <c:v>2.9213000000000002E-11</c:v>
                </c:pt>
                <c:pt idx="65293">
                  <c:v>2.9237000000000001E-11</c:v>
                </c:pt>
                <c:pt idx="65294">
                  <c:v>2.9246E-11</c:v>
                </c:pt>
                <c:pt idx="65295">
                  <c:v>2.9243000000000001E-11</c:v>
                </c:pt>
                <c:pt idx="65296">
                  <c:v>2.9268000000000002E-11</c:v>
                </c:pt>
                <c:pt idx="65297">
                  <c:v>2.9287999999999999E-11</c:v>
                </c:pt>
                <c:pt idx="65298">
                  <c:v>2.9302000000000003E-11</c:v>
                </c:pt>
                <c:pt idx="65299">
                  <c:v>2.9314000000000002E-11</c:v>
                </c:pt>
                <c:pt idx="65300">
                  <c:v>2.9332999999999997E-11</c:v>
                </c:pt>
                <c:pt idx="65301">
                  <c:v>2.9354000000000003E-11</c:v>
                </c:pt>
                <c:pt idx="65302">
                  <c:v>2.9366000000000002E-11</c:v>
                </c:pt>
                <c:pt idx="65303">
                  <c:v>2.9381000000000002E-11</c:v>
                </c:pt>
                <c:pt idx="65304">
                  <c:v>2.9384000000000002E-11</c:v>
                </c:pt>
                <c:pt idx="65305">
                  <c:v>2.9403999999999999E-11</c:v>
                </c:pt>
                <c:pt idx="65306">
                  <c:v>2.9405000000000001E-11</c:v>
                </c:pt>
                <c:pt idx="65307">
                  <c:v>2.9409000000000003E-11</c:v>
                </c:pt>
                <c:pt idx="65308">
                  <c:v>2.9430000000000002E-11</c:v>
                </c:pt>
                <c:pt idx="65309">
                  <c:v>2.9451999999999997E-11</c:v>
                </c:pt>
                <c:pt idx="65310">
                  <c:v>2.9442000000000002E-11</c:v>
                </c:pt>
                <c:pt idx="65311">
                  <c:v>2.9463000000000001E-11</c:v>
                </c:pt>
                <c:pt idx="65312">
                  <c:v>2.9461999999999999E-11</c:v>
                </c:pt>
                <c:pt idx="65313">
                  <c:v>2.9467999999999998E-11</c:v>
                </c:pt>
                <c:pt idx="65314">
                  <c:v>2.9457000000000001E-11</c:v>
                </c:pt>
                <c:pt idx="65315">
                  <c:v>2.9454999999999997E-11</c:v>
                </c:pt>
                <c:pt idx="65316">
                  <c:v>2.9454000000000001E-11</c:v>
                </c:pt>
                <c:pt idx="65317">
                  <c:v>2.9473000000000003E-11</c:v>
                </c:pt>
                <c:pt idx="65318">
                  <c:v>2.9464999999999999E-11</c:v>
                </c:pt>
                <c:pt idx="65319">
                  <c:v>2.9475E-11</c:v>
                </c:pt>
                <c:pt idx="65320">
                  <c:v>2.9467999999999998E-11</c:v>
                </c:pt>
                <c:pt idx="65321">
                  <c:v>2.9472E-11</c:v>
                </c:pt>
                <c:pt idx="65322">
                  <c:v>2.9473000000000003E-11</c:v>
                </c:pt>
                <c:pt idx="65323">
                  <c:v>2.9491999999999998E-11</c:v>
                </c:pt>
                <c:pt idx="65324">
                  <c:v>2.9482000000000002E-11</c:v>
                </c:pt>
                <c:pt idx="65325">
                  <c:v>2.9491999999999998E-11</c:v>
                </c:pt>
                <c:pt idx="65326">
                  <c:v>2.9488000000000002E-11</c:v>
                </c:pt>
                <c:pt idx="65327">
                  <c:v>2.9494999999999997E-11</c:v>
                </c:pt>
                <c:pt idx="65328">
                  <c:v>2.9493E-11</c:v>
                </c:pt>
                <c:pt idx="65329">
                  <c:v>2.9493E-11</c:v>
                </c:pt>
                <c:pt idx="65330">
                  <c:v>2.9484E-11</c:v>
                </c:pt>
                <c:pt idx="65331">
                  <c:v>2.9487E-11</c:v>
                </c:pt>
                <c:pt idx="65332">
                  <c:v>2.9479999999999998E-11</c:v>
                </c:pt>
                <c:pt idx="65333">
                  <c:v>2.9473000000000003E-11</c:v>
                </c:pt>
                <c:pt idx="65334">
                  <c:v>2.9473999999999998E-11</c:v>
                </c:pt>
                <c:pt idx="65335">
                  <c:v>2.9470000000000003E-11</c:v>
                </c:pt>
                <c:pt idx="65336">
                  <c:v>2.9461999999999999E-11</c:v>
                </c:pt>
                <c:pt idx="65337">
                  <c:v>2.9449999999999999E-11</c:v>
                </c:pt>
                <c:pt idx="65338">
                  <c:v>2.9454000000000001E-11</c:v>
                </c:pt>
                <c:pt idx="65339">
                  <c:v>2.9448000000000001E-11</c:v>
                </c:pt>
                <c:pt idx="65340">
                  <c:v>2.9430999999999998E-11</c:v>
                </c:pt>
                <c:pt idx="65341">
                  <c:v>2.9429E-11</c:v>
                </c:pt>
                <c:pt idx="65342">
                  <c:v>2.9415000000000003E-11</c:v>
                </c:pt>
                <c:pt idx="65343">
                  <c:v>2.9406000000000003E-11</c:v>
                </c:pt>
                <c:pt idx="65344">
                  <c:v>2.9388999999999999E-11</c:v>
                </c:pt>
                <c:pt idx="65345">
                  <c:v>2.9372000000000002E-11</c:v>
                </c:pt>
                <c:pt idx="65346">
                  <c:v>2.9360999999999998E-11</c:v>
                </c:pt>
                <c:pt idx="65347">
                  <c:v>2.9344000000000001E-11</c:v>
                </c:pt>
                <c:pt idx="65348">
                  <c:v>2.9327999999999999E-11</c:v>
                </c:pt>
                <c:pt idx="65349">
                  <c:v>2.9317999999999998E-11</c:v>
                </c:pt>
                <c:pt idx="65350">
                  <c:v>2.9314000000000002E-11</c:v>
                </c:pt>
                <c:pt idx="65351">
                  <c:v>2.9301E-11</c:v>
                </c:pt>
                <c:pt idx="65352">
                  <c:v>2.9292000000000001E-11</c:v>
                </c:pt>
                <c:pt idx="65353">
                  <c:v>2.9283000000000001E-11</c:v>
                </c:pt>
                <c:pt idx="65354">
                  <c:v>2.9269999999999999E-11</c:v>
                </c:pt>
                <c:pt idx="65355">
                  <c:v>2.9255E-11</c:v>
                </c:pt>
                <c:pt idx="65356">
                  <c:v>2.9232999999999999E-11</c:v>
                </c:pt>
                <c:pt idx="65357">
                  <c:v>2.9222000000000001E-11</c:v>
                </c:pt>
                <c:pt idx="65358">
                  <c:v>2.9189000000000003E-11</c:v>
                </c:pt>
                <c:pt idx="65359">
                  <c:v>2.9179000000000001E-11</c:v>
                </c:pt>
                <c:pt idx="65360">
                  <c:v>2.9158999999999997E-11</c:v>
                </c:pt>
                <c:pt idx="65361">
                  <c:v>2.9139E-11</c:v>
                </c:pt>
                <c:pt idx="65362">
                  <c:v>2.9112999999999997E-11</c:v>
                </c:pt>
                <c:pt idx="65363">
                  <c:v>2.9104999999999999E-11</c:v>
                </c:pt>
                <c:pt idx="65364">
                  <c:v>2.9077000000000001E-11</c:v>
                </c:pt>
                <c:pt idx="65365">
                  <c:v>2.9057000000000001E-11</c:v>
                </c:pt>
                <c:pt idx="65366">
                  <c:v>2.9035E-11</c:v>
                </c:pt>
                <c:pt idx="65367">
                  <c:v>2.9019000000000001E-11</c:v>
                </c:pt>
                <c:pt idx="65368">
                  <c:v>2.9002000000000001E-11</c:v>
                </c:pt>
                <c:pt idx="65369">
                  <c:v>2.8983999999999998E-11</c:v>
                </c:pt>
                <c:pt idx="65370">
                  <c:v>2.8962E-11</c:v>
                </c:pt>
                <c:pt idx="65371">
                  <c:v>2.8951E-11</c:v>
                </c:pt>
                <c:pt idx="65372">
                  <c:v>2.8924000000000001E-11</c:v>
                </c:pt>
                <c:pt idx="65373">
                  <c:v>2.8899E-11</c:v>
                </c:pt>
                <c:pt idx="65374">
                  <c:v>2.8878999999999999E-11</c:v>
                </c:pt>
                <c:pt idx="65375">
                  <c:v>2.8857000000000001E-11</c:v>
                </c:pt>
                <c:pt idx="65376">
                  <c:v>2.8840000000000001E-11</c:v>
                </c:pt>
                <c:pt idx="65377">
                  <c:v>2.8812E-11</c:v>
                </c:pt>
                <c:pt idx="65378">
                  <c:v>2.8780999999999999E-11</c:v>
                </c:pt>
                <c:pt idx="65379">
                  <c:v>2.8773000000000001E-11</c:v>
                </c:pt>
                <c:pt idx="65380">
                  <c:v>2.8750000000000001E-11</c:v>
                </c:pt>
                <c:pt idx="65381">
                  <c:v>2.8733E-11</c:v>
                </c:pt>
                <c:pt idx="65382">
                  <c:v>2.8698000000000001E-11</c:v>
                </c:pt>
                <c:pt idx="65383">
                  <c:v>2.8666000000000001E-11</c:v>
                </c:pt>
                <c:pt idx="65384">
                  <c:v>2.8643000000000001E-11</c:v>
                </c:pt>
                <c:pt idx="65385">
                  <c:v>2.8631000000000001E-11</c:v>
                </c:pt>
                <c:pt idx="65386">
                  <c:v>2.8609999999999999E-11</c:v>
                </c:pt>
                <c:pt idx="65387">
                  <c:v>2.858E-11</c:v>
                </c:pt>
                <c:pt idx="65388">
                  <c:v>2.8553000000000001E-11</c:v>
                </c:pt>
                <c:pt idx="65389">
                  <c:v>2.8530000000000001E-11</c:v>
                </c:pt>
                <c:pt idx="65390">
                  <c:v>2.8507E-11</c:v>
                </c:pt>
                <c:pt idx="65391">
                  <c:v>2.8473999999999998E-11</c:v>
                </c:pt>
                <c:pt idx="65392">
                  <c:v>2.8449E-11</c:v>
                </c:pt>
                <c:pt idx="65393">
                  <c:v>2.8423999999999999E-11</c:v>
                </c:pt>
                <c:pt idx="65394">
                  <c:v>2.8383E-11</c:v>
                </c:pt>
                <c:pt idx="65395">
                  <c:v>2.8350000000000001E-11</c:v>
                </c:pt>
                <c:pt idx="65396">
                  <c:v>2.831E-11</c:v>
                </c:pt>
                <c:pt idx="65397">
                  <c:v>2.8283000000000001E-11</c:v>
                </c:pt>
                <c:pt idx="65398">
                  <c:v>2.8241E-11</c:v>
                </c:pt>
                <c:pt idx="65399">
                  <c:v>2.8214000000000001E-11</c:v>
                </c:pt>
                <c:pt idx="65400">
                  <c:v>2.8171E-11</c:v>
                </c:pt>
                <c:pt idx="65401">
                  <c:v>2.8145E-11</c:v>
                </c:pt>
                <c:pt idx="65402">
                  <c:v>2.8109000000000001E-11</c:v>
                </c:pt>
                <c:pt idx="65403">
                  <c:v>2.8080000000000002E-11</c:v>
                </c:pt>
                <c:pt idx="65404">
                  <c:v>2.8041999999999999E-11</c:v>
                </c:pt>
                <c:pt idx="65405">
                  <c:v>2.8003E-11</c:v>
                </c:pt>
                <c:pt idx="65406">
                  <c:v>2.7964000000000002E-11</c:v>
                </c:pt>
                <c:pt idx="65407">
                  <c:v>2.7934999999999998E-11</c:v>
                </c:pt>
                <c:pt idx="65408">
                  <c:v>2.7890999999999999E-11</c:v>
                </c:pt>
                <c:pt idx="65409">
                  <c:v>2.7846000000000001E-11</c:v>
                </c:pt>
                <c:pt idx="65410">
                  <c:v>2.7792999999999998E-11</c:v>
                </c:pt>
                <c:pt idx="65411">
                  <c:v>2.7771999999999999E-11</c:v>
                </c:pt>
                <c:pt idx="65412">
                  <c:v>2.7728E-11</c:v>
                </c:pt>
                <c:pt idx="65413">
                  <c:v>2.7689000000000001E-11</c:v>
                </c:pt>
                <c:pt idx="65414">
                  <c:v>2.765E-11</c:v>
                </c:pt>
                <c:pt idx="65415">
                  <c:v>2.7625000000000002E-11</c:v>
                </c:pt>
                <c:pt idx="65416">
                  <c:v>2.7588000000000001E-11</c:v>
                </c:pt>
                <c:pt idx="65417">
                  <c:v>2.7548E-11</c:v>
                </c:pt>
                <c:pt idx="65418">
                  <c:v>2.7507000000000001E-11</c:v>
                </c:pt>
                <c:pt idx="65419">
                  <c:v>2.7476E-11</c:v>
                </c:pt>
                <c:pt idx="65420">
                  <c:v>2.7418E-11</c:v>
                </c:pt>
                <c:pt idx="65421">
                  <c:v>2.738E-11</c:v>
                </c:pt>
                <c:pt idx="65422">
                  <c:v>2.7345E-11</c:v>
                </c:pt>
                <c:pt idx="65423">
                  <c:v>2.7312000000000002E-11</c:v>
                </c:pt>
                <c:pt idx="65424">
                  <c:v>2.7261999999999999E-11</c:v>
                </c:pt>
                <c:pt idx="65425">
                  <c:v>2.7217000000000001E-11</c:v>
                </c:pt>
                <c:pt idx="65426">
                  <c:v>2.7174E-11</c:v>
                </c:pt>
                <c:pt idx="65427">
                  <c:v>2.7134999999999999E-11</c:v>
                </c:pt>
                <c:pt idx="65428">
                  <c:v>2.7096999999999999E-11</c:v>
                </c:pt>
                <c:pt idx="65429">
                  <c:v>2.7055999999999999E-11</c:v>
                </c:pt>
                <c:pt idx="65430">
                  <c:v>2.7032E-11</c:v>
                </c:pt>
                <c:pt idx="65431">
                  <c:v>2.6983E-11</c:v>
                </c:pt>
                <c:pt idx="65432">
                  <c:v>2.6942000000000001E-11</c:v>
                </c:pt>
                <c:pt idx="65433">
                  <c:v>2.6907000000000001E-11</c:v>
                </c:pt>
                <c:pt idx="65434">
                  <c:v>2.6864999999999999E-11</c:v>
                </c:pt>
                <c:pt idx="65435">
                  <c:v>2.6838999999999999E-11</c:v>
                </c:pt>
                <c:pt idx="65436">
                  <c:v>2.6803999999999999E-11</c:v>
                </c:pt>
                <c:pt idx="65437">
                  <c:v>2.6782000000000001E-11</c:v>
                </c:pt>
                <c:pt idx="65438">
                  <c:v>2.6739000000000001E-11</c:v>
                </c:pt>
                <c:pt idx="65439">
                  <c:v>2.6715000000000002E-11</c:v>
                </c:pt>
                <c:pt idx="65440">
                  <c:v>2.667E-11</c:v>
                </c:pt>
                <c:pt idx="65441">
                  <c:v>2.6635E-11</c:v>
                </c:pt>
                <c:pt idx="65442">
                  <c:v>2.6615999999999999E-11</c:v>
                </c:pt>
                <c:pt idx="65443">
                  <c:v>2.6583E-11</c:v>
                </c:pt>
                <c:pt idx="65444">
                  <c:v>2.6539000000000001E-11</c:v>
                </c:pt>
                <c:pt idx="65445">
                  <c:v>2.6518000000000002E-11</c:v>
                </c:pt>
                <c:pt idx="65446">
                  <c:v>2.6476999999999999E-11</c:v>
                </c:pt>
                <c:pt idx="65447">
                  <c:v>2.6456E-11</c:v>
                </c:pt>
                <c:pt idx="65448">
                  <c:v>2.6432E-11</c:v>
                </c:pt>
                <c:pt idx="65449">
                  <c:v>2.6392999999999999E-11</c:v>
                </c:pt>
                <c:pt idx="65450">
                  <c:v>2.6365000000000001E-11</c:v>
                </c:pt>
                <c:pt idx="65451">
                  <c:v>2.6337E-11</c:v>
                </c:pt>
                <c:pt idx="65452">
                  <c:v>2.6305999999999999E-11</c:v>
                </c:pt>
                <c:pt idx="65453">
                  <c:v>2.6284000000000001E-11</c:v>
                </c:pt>
                <c:pt idx="65454">
                  <c:v>2.6252000000000001E-11</c:v>
                </c:pt>
                <c:pt idx="65455">
                  <c:v>2.6227999999999999E-11</c:v>
                </c:pt>
                <c:pt idx="65456">
                  <c:v>2.6188000000000001E-11</c:v>
                </c:pt>
                <c:pt idx="65457">
                  <c:v>2.6154999999999999E-11</c:v>
                </c:pt>
                <c:pt idx="65458">
                  <c:v>2.6113000000000001E-11</c:v>
                </c:pt>
                <c:pt idx="65459">
                  <c:v>2.6088E-11</c:v>
                </c:pt>
                <c:pt idx="65460">
                  <c:v>2.6063000000000002E-11</c:v>
                </c:pt>
                <c:pt idx="65461">
                  <c:v>2.6044999999999999E-11</c:v>
                </c:pt>
                <c:pt idx="65462">
                  <c:v>2.6020000000000001E-11</c:v>
                </c:pt>
                <c:pt idx="65463">
                  <c:v>2.6005000000000002E-11</c:v>
                </c:pt>
                <c:pt idx="65464">
                  <c:v>2.5974000000000001E-11</c:v>
                </c:pt>
                <c:pt idx="65465">
                  <c:v>2.5959000000000001E-11</c:v>
                </c:pt>
                <c:pt idx="65466">
                  <c:v>2.5931999999999999E-11</c:v>
                </c:pt>
                <c:pt idx="65467">
                  <c:v>2.5917999999999998E-11</c:v>
                </c:pt>
                <c:pt idx="65468">
                  <c:v>2.5892000000000002E-11</c:v>
                </c:pt>
                <c:pt idx="65469">
                  <c:v>2.5882E-11</c:v>
                </c:pt>
                <c:pt idx="65470">
                  <c:v>2.5856E-11</c:v>
                </c:pt>
                <c:pt idx="65471">
                  <c:v>2.5835E-11</c:v>
                </c:pt>
                <c:pt idx="65472">
                  <c:v>2.5812999999999999E-11</c:v>
                </c:pt>
                <c:pt idx="65473">
                  <c:v>2.5792999999999999E-11</c:v>
                </c:pt>
                <c:pt idx="65474">
                  <c:v>2.5768000000000001E-11</c:v>
                </c:pt>
                <c:pt idx="65475">
                  <c:v>2.5759000000000001E-11</c:v>
                </c:pt>
                <c:pt idx="65476">
                  <c:v>2.5743E-11</c:v>
                </c:pt>
                <c:pt idx="65477">
                  <c:v>2.5733000000000001E-11</c:v>
                </c:pt>
                <c:pt idx="65478">
                  <c:v>2.5714E-11</c:v>
                </c:pt>
                <c:pt idx="65479">
                  <c:v>2.5705E-11</c:v>
                </c:pt>
                <c:pt idx="65480">
                  <c:v>2.5679999999999999E-11</c:v>
                </c:pt>
                <c:pt idx="65481">
                  <c:v>2.5678000000000001E-11</c:v>
                </c:pt>
                <c:pt idx="65482">
                  <c:v>2.5659999999999999E-11</c:v>
                </c:pt>
                <c:pt idx="65483">
                  <c:v>2.565E-11</c:v>
                </c:pt>
                <c:pt idx="65484">
                  <c:v>2.5627E-11</c:v>
                </c:pt>
                <c:pt idx="65485">
                  <c:v>2.5609999999999999E-11</c:v>
                </c:pt>
                <c:pt idx="65486">
                  <c:v>2.5588000000000001E-11</c:v>
                </c:pt>
                <c:pt idx="65487">
                  <c:v>2.5579000000000002E-11</c:v>
                </c:pt>
                <c:pt idx="65488">
                  <c:v>2.5565000000000001E-11</c:v>
                </c:pt>
                <c:pt idx="65489">
                  <c:v>2.5560999999999999E-11</c:v>
                </c:pt>
                <c:pt idx="65490">
                  <c:v>2.5546999999999998E-11</c:v>
                </c:pt>
                <c:pt idx="65491">
                  <c:v>2.5546999999999998E-11</c:v>
                </c:pt>
                <c:pt idx="65492">
                  <c:v>2.5537999999999999E-11</c:v>
                </c:pt>
                <c:pt idx="65493">
                  <c:v>2.5537999999999999E-11</c:v>
                </c:pt>
                <c:pt idx="65494">
                  <c:v>2.5527000000000001E-11</c:v>
                </c:pt>
                <c:pt idx="65495">
                  <c:v>2.5524000000000002E-11</c:v>
                </c:pt>
                <c:pt idx="65496">
                  <c:v>2.5513000000000001E-11</c:v>
                </c:pt>
                <c:pt idx="65497">
                  <c:v>2.5502E-11</c:v>
                </c:pt>
                <c:pt idx="65498">
                  <c:v>2.5487000000000001E-11</c:v>
                </c:pt>
                <c:pt idx="65499">
                  <c:v>2.5485E-11</c:v>
                </c:pt>
                <c:pt idx="65500">
                  <c:v>2.5473E-11</c:v>
                </c:pt>
                <c:pt idx="65501">
                  <c:v>2.5459999999999999E-11</c:v>
                </c:pt>
                <c:pt idx="65502">
                  <c:v>2.5453E-11</c:v>
                </c:pt>
                <c:pt idx="65503">
                  <c:v>2.5447999999999999E-11</c:v>
                </c:pt>
                <c:pt idx="65504">
                  <c:v>2.5438E-11</c:v>
                </c:pt>
                <c:pt idx="65505">
                  <c:v>2.5443000000000001E-11</c:v>
                </c:pt>
                <c:pt idx="65506">
                  <c:v>2.5433E-11</c:v>
                </c:pt>
                <c:pt idx="65507">
                  <c:v>2.5430999999999999E-11</c:v>
                </c:pt>
                <c:pt idx="65508">
                  <c:v>2.5440000000000001E-11</c:v>
                </c:pt>
                <c:pt idx="65509">
                  <c:v>2.5444999999999999E-11</c:v>
                </c:pt>
                <c:pt idx="65510">
                  <c:v>2.5438999999999999E-11</c:v>
                </c:pt>
                <c:pt idx="65511">
                  <c:v>2.5441E-11</c:v>
                </c:pt>
                <c:pt idx="65512">
                  <c:v>2.5433999999999998E-11</c:v>
                </c:pt>
                <c:pt idx="65513">
                  <c:v>2.5443000000000001E-11</c:v>
                </c:pt>
                <c:pt idx="65514">
                  <c:v>2.5438E-11</c:v>
                </c:pt>
                <c:pt idx="65515">
                  <c:v>2.5438999999999999E-11</c:v>
                </c:pt>
                <c:pt idx="65516">
                  <c:v>2.5435999999999999E-11</c:v>
                </c:pt>
                <c:pt idx="65517">
                  <c:v>2.5444E-11</c:v>
                </c:pt>
                <c:pt idx="65518">
                  <c:v>2.5441E-11</c:v>
                </c:pt>
                <c:pt idx="65519">
                  <c:v>2.5450999999999999E-11</c:v>
                </c:pt>
                <c:pt idx="65520">
                  <c:v>2.5455000000000001E-11</c:v>
                </c:pt>
                <c:pt idx="65521">
                  <c:v>2.5453E-11</c:v>
                </c:pt>
                <c:pt idx="65522">
                  <c:v>2.5458000000000001E-11</c:v>
                </c:pt>
                <c:pt idx="65523">
                  <c:v>2.5469000000000001E-11</c:v>
                </c:pt>
                <c:pt idx="65524">
                  <c:v>2.5479E-11</c:v>
                </c:pt>
                <c:pt idx="65525">
                  <c:v>2.5476999999999999E-11</c:v>
                </c:pt>
                <c:pt idx="65526">
                  <c:v>2.5482999999999999E-11</c:v>
                </c:pt>
                <c:pt idx="65527">
                  <c:v>2.5499999999999999E-11</c:v>
                </c:pt>
                <c:pt idx="65528">
                  <c:v>2.5496999999999999E-11</c:v>
                </c:pt>
                <c:pt idx="65529">
                  <c:v>2.5511E-11</c:v>
                </c:pt>
                <c:pt idx="65530">
                  <c:v>2.5514999999999999E-11</c:v>
                </c:pt>
                <c:pt idx="65531">
                  <c:v>2.5531E-11</c:v>
                </c:pt>
                <c:pt idx="65532">
                  <c:v>2.5536000000000001E-11</c:v>
                </c:pt>
                <c:pt idx="65533">
                  <c:v>2.5548999999999999E-11</c:v>
                </c:pt>
                <c:pt idx="65534">
                  <c:v>2.5551999999999999E-11</c:v>
                </c:pt>
                <c:pt idx="65535">
                  <c:v>2.5572E-11</c:v>
                </c:pt>
                <c:pt idx="65536">
                  <c:v>2.5574000000000001E-11</c:v>
                </c:pt>
                <c:pt idx="65537">
                  <c:v>2.5592999999999999E-11</c:v>
                </c:pt>
                <c:pt idx="65538">
                  <c:v>2.5598999999999999E-11</c:v>
                </c:pt>
                <c:pt idx="65539">
                  <c:v>2.5612E-11</c:v>
                </c:pt>
                <c:pt idx="65540">
                  <c:v>2.5609999999999999E-11</c:v>
                </c:pt>
                <c:pt idx="65541">
                  <c:v>2.5630999999999999E-11</c:v>
                </c:pt>
                <c:pt idx="65542">
                  <c:v>2.5626000000000001E-11</c:v>
                </c:pt>
                <c:pt idx="65543">
                  <c:v>2.5635000000000001E-11</c:v>
                </c:pt>
                <c:pt idx="65544">
                  <c:v>2.5637000000000002E-11</c:v>
                </c:pt>
                <c:pt idx="65545">
                  <c:v>2.5659999999999999E-11</c:v>
                </c:pt>
                <c:pt idx="65546">
                  <c:v>2.5676E-11</c:v>
                </c:pt>
                <c:pt idx="65547">
                  <c:v>2.5696E-11</c:v>
                </c:pt>
                <c:pt idx="65548">
                  <c:v>2.5704000000000001E-11</c:v>
                </c:pt>
                <c:pt idx="65549">
                  <c:v>2.5722999999999999E-11</c:v>
                </c:pt>
                <c:pt idx="65550">
                  <c:v>2.5736000000000001E-11</c:v>
                </c:pt>
                <c:pt idx="65551">
                  <c:v>2.5760999999999999E-11</c:v>
                </c:pt>
                <c:pt idx="65552">
                  <c:v>2.5777999999999999E-11</c:v>
                </c:pt>
                <c:pt idx="65553">
                  <c:v>2.5801999999999999E-11</c:v>
                </c:pt>
                <c:pt idx="65554">
                  <c:v>2.5821999999999999E-11</c:v>
                </c:pt>
                <c:pt idx="65555">
                  <c:v>2.585E-11</c:v>
                </c:pt>
                <c:pt idx="65556">
                  <c:v>2.5858000000000001E-11</c:v>
                </c:pt>
                <c:pt idx="65557">
                  <c:v>2.5882999999999999E-11</c:v>
                </c:pt>
                <c:pt idx="65558">
                  <c:v>2.5898000000000001E-11</c:v>
                </c:pt>
                <c:pt idx="65559">
                  <c:v>2.5925999999999999E-11</c:v>
                </c:pt>
                <c:pt idx="65560">
                  <c:v>2.5942000000000001E-11</c:v>
                </c:pt>
                <c:pt idx="65561">
                  <c:v>2.5966E-11</c:v>
                </c:pt>
                <c:pt idx="65562">
                  <c:v>2.5986E-11</c:v>
                </c:pt>
                <c:pt idx="65563">
                  <c:v>2.6012999999999999E-11</c:v>
                </c:pt>
                <c:pt idx="65564">
                  <c:v>2.6041999999999999E-11</c:v>
                </c:pt>
                <c:pt idx="65565">
                  <c:v>2.6067999999999999E-11</c:v>
                </c:pt>
                <c:pt idx="65566">
                  <c:v>2.6092000000000002E-11</c:v>
                </c:pt>
                <c:pt idx="65567">
                  <c:v>2.6111E-11</c:v>
                </c:pt>
                <c:pt idx="65568">
                  <c:v>2.6137E-11</c:v>
                </c:pt>
                <c:pt idx="65569">
                  <c:v>2.6157999999999999E-11</c:v>
                </c:pt>
                <c:pt idx="65570">
                  <c:v>2.618E-11</c:v>
                </c:pt>
                <c:pt idx="65571">
                  <c:v>2.6205000000000002E-11</c:v>
                </c:pt>
                <c:pt idx="65572">
                  <c:v>2.6221999999999999E-11</c:v>
                </c:pt>
                <c:pt idx="65573">
                  <c:v>2.6266000000000001E-11</c:v>
                </c:pt>
                <c:pt idx="65574">
                  <c:v>2.6285E-11</c:v>
                </c:pt>
                <c:pt idx="65575">
                  <c:v>2.6313000000000001E-11</c:v>
                </c:pt>
                <c:pt idx="65576">
                  <c:v>2.6330000000000001E-11</c:v>
                </c:pt>
                <c:pt idx="65577">
                  <c:v>2.6356000000000001E-11</c:v>
                </c:pt>
                <c:pt idx="65578">
                  <c:v>2.6371000000000001E-11</c:v>
                </c:pt>
                <c:pt idx="65579">
                  <c:v>2.6406999999999999E-11</c:v>
                </c:pt>
                <c:pt idx="65580">
                  <c:v>2.6434000000000001E-11</c:v>
                </c:pt>
                <c:pt idx="65581">
                  <c:v>2.6458999999999999E-11</c:v>
                </c:pt>
                <c:pt idx="65582">
                  <c:v>2.6493E-11</c:v>
                </c:pt>
                <c:pt idx="65583">
                  <c:v>2.6519999999999999E-11</c:v>
                </c:pt>
                <c:pt idx="65584">
                  <c:v>2.6542999999999999E-11</c:v>
                </c:pt>
                <c:pt idx="65585">
                  <c:v>2.6579000000000001E-11</c:v>
                </c:pt>
                <c:pt idx="65586">
                  <c:v>2.6606999999999999E-11</c:v>
                </c:pt>
                <c:pt idx="65587">
                  <c:v>2.6632E-11</c:v>
                </c:pt>
                <c:pt idx="65588">
                  <c:v>2.6661999999999999E-11</c:v>
                </c:pt>
                <c:pt idx="65589">
                  <c:v>2.669E-11</c:v>
                </c:pt>
                <c:pt idx="65590">
                  <c:v>2.6721000000000001E-11</c:v>
                </c:pt>
                <c:pt idx="65591">
                  <c:v>2.6753000000000001E-11</c:v>
                </c:pt>
                <c:pt idx="65592">
                  <c:v>2.6788000000000001E-11</c:v>
                </c:pt>
                <c:pt idx="65593">
                  <c:v>2.6823000000000001E-11</c:v>
                </c:pt>
                <c:pt idx="65594">
                  <c:v>2.6850999999999999E-11</c:v>
                </c:pt>
                <c:pt idx="65595">
                  <c:v>2.6884000000000001E-11</c:v>
                </c:pt>
                <c:pt idx="65596">
                  <c:v>2.6919E-11</c:v>
                </c:pt>
                <c:pt idx="65597">
                  <c:v>2.6957999999999999E-11</c:v>
                </c:pt>
                <c:pt idx="65598">
                  <c:v>2.6983999999999999E-11</c:v>
                </c:pt>
                <c:pt idx="65599">
                  <c:v>2.7021999999999999E-11</c:v>
                </c:pt>
                <c:pt idx="65600">
                  <c:v>2.7047999999999999E-11</c:v>
                </c:pt>
                <c:pt idx="65601">
                  <c:v>2.7084999999999999E-11</c:v>
                </c:pt>
                <c:pt idx="65602">
                  <c:v>2.7110999999999999E-11</c:v>
                </c:pt>
                <c:pt idx="65603">
                  <c:v>2.7154999999999999E-11</c:v>
                </c:pt>
                <c:pt idx="65604">
                  <c:v>2.718E-11</c:v>
                </c:pt>
                <c:pt idx="65605">
                  <c:v>2.7208000000000001E-11</c:v>
                </c:pt>
                <c:pt idx="65606">
                  <c:v>2.7228000000000002E-11</c:v>
                </c:pt>
                <c:pt idx="65607">
                  <c:v>2.7276E-11</c:v>
                </c:pt>
                <c:pt idx="65608">
                  <c:v>2.7305E-11</c:v>
                </c:pt>
                <c:pt idx="65609">
                  <c:v>2.7337999999999998E-11</c:v>
                </c:pt>
                <c:pt idx="65610">
                  <c:v>2.7365000000000001E-11</c:v>
                </c:pt>
                <c:pt idx="65611">
                  <c:v>2.7397E-11</c:v>
                </c:pt>
                <c:pt idx="65612">
                  <c:v>2.7425000000000002E-11</c:v>
                </c:pt>
                <c:pt idx="65613">
                  <c:v>2.7458E-11</c:v>
                </c:pt>
                <c:pt idx="65614">
                  <c:v>2.7499E-11</c:v>
                </c:pt>
                <c:pt idx="65615">
                  <c:v>2.7538000000000002E-11</c:v>
                </c:pt>
                <c:pt idx="65616">
                  <c:v>2.7565999999999999E-11</c:v>
                </c:pt>
                <c:pt idx="65617">
                  <c:v>2.7606999999999999E-11</c:v>
                </c:pt>
                <c:pt idx="65618">
                  <c:v>2.7626999999999999E-11</c:v>
                </c:pt>
                <c:pt idx="65619">
                  <c:v>2.7672000000000001E-11</c:v>
                </c:pt>
                <c:pt idx="65620">
                  <c:v>2.7705E-11</c:v>
                </c:pt>
                <c:pt idx="65621">
                  <c:v>2.7745999999999999E-11</c:v>
                </c:pt>
                <c:pt idx="65622">
                  <c:v>2.7774E-11</c:v>
                </c:pt>
                <c:pt idx="65623">
                  <c:v>2.7809E-11</c:v>
                </c:pt>
                <c:pt idx="65624">
                  <c:v>2.7841E-11</c:v>
                </c:pt>
                <c:pt idx="65625">
                  <c:v>2.7876999999999998E-11</c:v>
                </c:pt>
                <c:pt idx="65626">
                  <c:v>2.7913999999999999E-11</c:v>
                </c:pt>
                <c:pt idx="65627">
                  <c:v>2.7953000000000001E-11</c:v>
                </c:pt>
                <c:pt idx="65628">
                  <c:v>2.798E-11</c:v>
                </c:pt>
                <c:pt idx="65629">
                  <c:v>2.8025000000000001E-11</c:v>
                </c:pt>
                <c:pt idx="65630">
                  <c:v>2.8067999999999999E-11</c:v>
                </c:pt>
                <c:pt idx="65631">
                  <c:v>2.8113999999999999E-11</c:v>
                </c:pt>
                <c:pt idx="65632">
                  <c:v>2.8138000000000001E-11</c:v>
                </c:pt>
                <c:pt idx="65633">
                  <c:v>2.8171999999999999E-11</c:v>
                </c:pt>
                <c:pt idx="65634">
                  <c:v>2.8211000000000001E-11</c:v>
                </c:pt>
                <c:pt idx="65635">
                  <c:v>2.8241E-11</c:v>
                </c:pt>
                <c:pt idx="65636">
                  <c:v>2.8264999999999999E-11</c:v>
                </c:pt>
                <c:pt idx="65637">
                  <c:v>2.8299999999999999E-11</c:v>
                </c:pt>
                <c:pt idx="65638">
                  <c:v>2.8325999999999999E-11</c:v>
                </c:pt>
                <c:pt idx="65639">
                  <c:v>2.8365999999999999E-11</c:v>
                </c:pt>
                <c:pt idx="65640">
                  <c:v>2.8397999999999999E-11</c:v>
                </c:pt>
                <c:pt idx="65641">
                  <c:v>2.8437000000000001E-11</c:v>
                </c:pt>
                <c:pt idx="65642">
                  <c:v>2.8470999999999999E-11</c:v>
                </c:pt>
                <c:pt idx="65643">
                  <c:v>2.8506000000000002E-11</c:v>
                </c:pt>
                <c:pt idx="65644">
                  <c:v>2.8545999999999999E-11</c:v>
                </c:pt>
                <c:pt idx="65645">
                  <c:v>2.8573000000000001E-11</c:v>
                </c:pt>
                <c:pt idx="65646">
                  <c:v>2.8594999999999999E-11</c:v>
                </c:pt>
                <c:pt idx="65647">
                  <c:v>2.8634000000000001E-11</c:v>
                </c:pt>
                <c:pt idx="65648">
                  <c:v>2.8664E-11</c:v>
                </c:pt>
                <c:pt idx="65649">
                  <c:v>2.8696999999999999E-11</c:v>
                </c:pt>
                <c:pt idx="65650">
                  <c:v>2.8728E-11</c:v>
                </c:pt>
                <c:pt idx="65651">
                  <c:v>2.8765999999999999E-11</c:v>
                </c:pt>
                <c:pt idx="65652">
                  <c:v>2.8791E-11</c:v>
                </c:pt>
                <c:pt idx="65653">
                  <c:v>2.8832999999999999E-11</c:v>
                </c:pt>
                <c:pt idx="65654">
                  <c:v>2.8852E-11</c:v>
                </c:pt>
                <c:pt idx="65655">
                  <c:v>2.8890999999999999E-11</c:v>
                </c:pt>
                <c:pt idx="65656">
                  <c:v>2.8919E-11</c:v>
                </c:pt>
                <c:pt idx="65657">
                  <c:v>2.8945999999999999E-11</c:v>
                </c:pt>
                <c:pt idx="65658">
                  <c:v>2.8980999999999999E-11</c:v>
                </c:pt>
                <c:pt idx="65659">
                  <c:v>2.9014999999999999E-11</c:v>
                </c:pt>
                <c:pt idx="65660">
                  <c:v>2.9060000000000001E-11</c:v>
                </c:pt>
                <c:pt idx="65661">
                  <c:v>2.9092000000000001E-11</c:v>
                </c:pt>
                <c:pt idx="65662">
                  <c:v>2.9109999999999997E-11</c:v>
                </c:pt>
                <c:pt idx="65663">
                  <c:v>2.9137999999999998E-11</c:v>
                </c:pt>
                <c:pt idx="65664">
                  <c:v>2.9158999999999997E-11</c:v>
                </c:pt>
                <c:pt idx="65665">
                  <c:v>2.9185000000000001E-11</c:v>
                </c:pt>
                <c:pt idx="65666">
                  <c:v>2.9216000000000002E-11</c:v>
                </c:pt>
                <c:pt idx="65667">
                  <c:v>2.9250000000000002E-11</c:v>
                </c:pt>
                <c:pt idx="65668">
                  <c:v>2.9272999999999999E-11</c:v>
                </c:pt>
                <c:pt idx="65669">
                  <c:v>2.9299000000000003E-11</c:v>
                </c:pt>
                <c:pt idx="65670">
                  <c:v>2.9314999999999998E-11</c:v>
                </c:pt>
                <c:pt idx="65671">
                  <c:v>2.9353000000000001E-11</c:v>
                </c:pt>
                <c:pt idx="65672">
                  <c:v>2.9357999999999998E-11</c:v>
                </c:pt>
                <c:pt idx="65673">
                  <c:v>2.9372000000000002E-11</c:v>
                </c:pt>
                <c:pt idx="65674">
                  <c:v>2.9384999999999997E-11</c:v>
                </c:pt>
                <c:pt idx="65675">
                  <c:v>2.9403999999999999E-11</c:v>
                </c:pt>
                <c:pt idx="65676">
                  <c:v>2.9427000000000002E-11</c:v>
                </c:pt>
                <c:pt idx="65677">
                  <c:v>2.9445999999999997E-11</c:v>
                </c:pt>
                <c:pt idx="65678">
                  <c:v>2.9460000000000001E-11</c:v>
                </c:pt>
                <c:pt idx="65679">
                  <c:v>2.9478E-11</c:v>
                </c:pt>
                <c:pt idx="65680">
                  <c:v>2.9488999999999998E-11</c:v>
                </c:pt>
                <c:pt idx="65681">
                  <c:v>2.9497000000000002E-11</c:v>
                </c:pt>
                <c:pt idx="65682">
                  <c:v>2.9507999999999999E-11</c:v>
                </c:pt>
                <c:pt idx="65683">
                  <c:v>2.9525000000000003E-11</c:v>
                </c:pt>
                <c:pt idx="65684">
                  <c:v>2.9540999999999998E-11</c:v>
                </c:pt>
                <c:pt idx="65685">
                  <c:v>2.9561000000000001E-11</c:v>
                </c:pt>
                <c:pt idx="65686">
                  <c:v>2.9571999999999999E-11</c:v>
                </c:pt>
                <c:pt idx="65687">
                  <c:v>2.9586999999999998E-11</c:v>
                </c:pt>
                <c:pt idx="65688">
                  <c:v>2.9588E-11</c:v>
                </c:pt>
                <c:pt idx="65689">
                  <c:v>2.9604999999999998E-11</c:v>
                </c:pt>
                <c:pt idx="65690">
                  <c:v>2.9616999999999997E-11</c:v>
                </c:pt>
                <c:pt idx="65691">
                  <c:v>2.9635999999999999E-11</c:v>
                </c:pt>
                <c:pt idx="65692">
                  <c:v>2.9646E-11</c:v>
                </c:pt>
                <c:pt idx="65693">
                  <c:v>2.9656999999999998E-11</c:v>
                </c:pt>
                <c:pt idx="65694">
                  <c:v>2.9665000000000002E-11</c:v>
                </c:pt>
                <c:pt idx="65695">
                  <c:v>2.9681999999999999E-11</c:v>
                </c:pt>
                <c:pt idx="65696">
                  <c:v>2.9692000000000001E-11</c:v>
                </c:pt>
                <c:pt idx="65697">
                  <c:v>2.9701E-11</c:v>
                </c:pt>
                <c:pt idx="65698">
                  <c:v>2.9696000000000003E-11</c:v>
                </c:pt>
                <c:pt idx="65699">
                  <c:v>2.9702000000000002E-11</c:v>
                </c:pt>
                <c:pt idx="65700">
                  <c:v>2.9711000000000002E-11</c:v>
                </c:pt>
                <c:pt idx="65701">
                  <c:v>2.9723000000000002E-11</c:v>
                </c:pt>
                <c:pt idx="65702">
                  <c:v>2.9730999999999999E-11</c:v>
                </c:pt>
                <c:pt idx="65703">
                  <c:v>2.9736999999999999E-11</c:v>
                </c:pt>
                <c:pt idx="65704">
                  <c:v>2.9739999999999999E-11</c:v>
                </c:pt>
                <c:pt idx="65705">
                  <c:v>2.9763000000000002E-11</c:v>
                </c:pt>
                <c:pt idx="65706">
                  <c:v>2.9763999999999998E-11</c:v>
                </c:pt>
                <c:pt idx="65707">
                  <c:v>2.9775000000000002E-11</c:v>
                </c:pt>
                <c:pt idx="65708">
                  <c:v>2.9766999999999998E-11</c:v>
                </c:pt>
                <c:pt idx="65709">
                  <c:v>2.9781000000000002E-11</c:v>
                </c:pt>
                <c:pt idx="65710">
                  <c:v>2.9782999999999999E-11</c:v>
                </c:pt>
                <c:pt idx="65711">
                  <c:v>2.9830999999999998E-11</c:v>
                </c:pt>
                <c:pt idx="65712">
                  <c:v>2.9846999999999999E-11</c:v>
                </c:pt>
                <c:pt idx="65713">
                  <c:v>2.9855000000000003E-11</c:v>
                </c:pt>
                <c:pt idx="65714">
                  <c:v>2.9861000000000003E-11</c:v>
                </c:pt>
                <c:pt idx="65715">
                  <c:v>2.9863000000000001E-11</c:v>
                </c:pt>
                <c:pt idx="65716">
                  <c:v>2.9861000000000003E-11</c:v>
                </c:pt>
                <c:pt idx="65717">
                  <c:v>2.9870999999999998E-11</c:v>
                </c:pt>
                <c:pt idx="65718">
                  <c:v>2.9869E-11</c:v>
                </c:pt>
                <c:pt idx="65719">
                  <c:v>2.9881E-11</c:v>
                </c:pt>
                <c:pt idx="65720">
                  <c:v>2.9879999999999998E-11</c:v>
                </c:pt>
                <c:pt idx="65721">
                  <c:v>2.9875E-11</c:v>
                </c:pt>
                <c:pt idx="65722">
                  <c:v>2.9875E-11</c:v>
                </c:pt>
                <c:pt idx="65723">
                  <c:v>2.9888999999999998E-11</c:v>
                </c:pt>
                <c:pt idx="65724">
                  <c:v>2.9888999999999998E-11</c:v>
                </c:pt>
                <c:pt idx="65725">
                  <c:v>2.9894999999999997E-11</c:v>
                </c:pt>
                <c:pt idx="65726">
                  <c:v>2.9897000000000002E-11</c:v>
                </c:pt>
                <c:pt idx="65727">
                  <c:v>2.9916000000000003E-11</c:v>
                </c:pt>
                <c:pt idx="65728">
                  <c:v>2.9906000000000001E-11</c:v>
                </c:pt>
                <c:pt idx="65729">
                  <c:v>2.9909000000000001E-11</c:v>
                </c:pt>
                <c:pt idx="65730">
                  <c:v>2.9916000000000003E-11</c:v>
                </c:pt>
                <c:pt idx="65731">
                  <c:v>2.9916000000000003E-11</c:v>
                </c:pt>
                <c:pt idx="65732">
                  <c:v>2.9910999999999999E-11</c:v>
                </c:pt>
                <c:pt idx="65733">
                  <c:v>2.9918000000000001E-11</c:v>
                </c:pt>
                <c:pt idx="65734">
                  <c:v>2.9910999999999999E-11</c:v>
                </c:pt>
                <c:pt idx="65735">
                  <c:v>2.9913999999999999E-11</c:v>
                </c:pt>
                <c:pt idx="65736">
                  <c:v>2.9912000000000001E-11</c:v>
                </c:pt>
                <c:pt idx="65737">
                  <c:v>2.9918000000000001E-11</c:v>
                </c:pt>
                <c:pt idx="65738">
                  <c:v>2.9912000000000001E-11</c:v>
                </c:pt>
                <c:pt idx="65739">
                  <c:v>2.9907999999999999E-11</c:v>
                </c:pt>
                <c:pt idx="65740">
                  <c:v>2.9885999999999998E-11</c:v>
                </c:pt>
                <c:pt idx="65741">
                  <c:v>2.9903999999999997E-11</c:v>
                </c:pt>
                <c:pt idx="65742">
                  <c:v>2.9895999999999999E-11</c:v>
                </c:pt>
                <c:pt idx="65743">
                  <c:v>2.9893E-11</c:v>
                </c:pt>
                <c:pt idx="65744">
                  <c:v>2.9881E-11</c:v>
                </c:pt>
                <c:pt idx="65745">
                  <c:v>2.9878E-11</c:v>
                </c:pt>
                <c:pt idx="65746">
                  <c:v>2.9872E-11</c:v>
                </c:pt>
                <c:pt idx="65747">
                  <c:v>2.9867000000000003E-11</c:v>
                </c:pt>
                <c:pt idx="65748">
                  <c:v>2.9858000000000003E-11</c:v>
                </c:pt>
                <c:pt idx="65749">
                  <c:v>2.9855000000000003E-11</c:v>
                </c:pt>
                <c:pt idx="65750">
                  <c:v>2.9842000000000001E-11</c:v>
                </c:pt>
                <c:pt idx="65751">
                  <c:v>2.9839999999999997E-11</c:v>
                </c:pt>
                <c:pt idx="65752">
                  <c:v>2.9836000000000002E-11</c:v>
                </c:pt>
                <c:pt idx="65753">
                  <c:v>2.9824000000000002E-11</c:v>
                </c:pt>
                <c:pt idx="65754">
                  <c:v>2.9821000000000002E-11</c:v>
                </c:pt>
                <c:pt idx="65755">
                  <c:v>2.9815000000000003E-11</c:v>
                </c:pt>
                <c:pt idx="65756">
                  <c:v>2.9793000000000001E-11</c:v>
                </c:pt>
                <c:pt idx="65757">
                  <c:v>2.9803999999999999E-11</c:v>
                </c:pt>
                <c:pt idx="65758">
                  <c:v>2.9803000000000003E-11</c:v>
                </c:pt>
                <c:pt idx="65759">
                  <c:v>2.9800000000000003E-11</c:v>
                </c:pt>
                <c:pt idx="65760">
                  <c:v>2.9784999999999997E-11</c:v>
                </c:pt>
                <c:pt idx="65761">
                  <c:v>2.9782999999999999E-11</c:v>
                </c:pt>
                <c:pt idx="65762">
                  <c:v>2.9777E-11</c:v>
                </c:pt>
                <c:pt idx="65763">
                  <c:v>2.9778999999999997E-11</c:v>
                </c:pt>
                <c:pt idx="65764">
                  <c:v>2.9763000000000002E-11</c:v>
                </c:pt>
                <c:pt idx="65765">
                  <c:v>2.9751000000000003E-11</c:v>
                </c:pt>
                <c:pt idx="65766">
                  <c:v>2.9745999999999999E-11</c:v>
                </c:pt>
                <c:pt idx="65767">
                  <c:v>2.9742000000000003E-11</c:v>
                </c:pt>
                <c:pt idx="65768">
                  <c:v>2.9741000000000001E-11</c:v>
                </c:pt>
                <c:pt idx="65769">
                  <c:v>2.9738000000000001E-11</c:v>
                </c:pt>
                <c:pt idx="65770">
                  <c:v>2.9704E-11</c:v>
                </c:pt>
                <c:pt idx="65771">
                  <c:v>2.9696000000000003E-11</c:v>
                </c:pt>
                <c:pt idx="65772">
                  <c:v>2.9677000000000001E-11</c:v>
                </c:pt>
                <c:pt idx="65773">
                  <c:v>2.9669999999999999E-11</c:v>
                </c:pt>
                <c:pt idx="65774">
                  <c:v>2.9652E-11</c:v>
                </c:pt>
                <c:pt idx="65775">
                  <c:v>2.9652E-11</c:v>
                </c:pt>
                <c:pt idx="65776">
                  <c:v>2.9638000000000003E-11</c:v>
                </c:pt>
                <c:pt idx="65777">
                  <c:v>2.9632999999999999E-11</c:v>
                </c:pt>
                <c:pt idx="65778">
                  <c:v>2.9607999999999997E-11</c:v>
                </c:pt>
                <c:pt idx="65779">
                  <c:v>2.9595000000000002E-11</c:v>
                </c:pt>
                <c:pt idx="65780">
                  <c:v>2.9580999999999998E-11</c:v>
                </c:pt>
                <c:pt idx="65781">
                  <c:v>2.9564999999999997E-11</c:v>
                </c:pt>
                <c:pt idx="65782">
                  <c:v>2.9540000000000002E-11</c:v>
                </c:pt>
                <c:pt idx="65783">
                  <c:v>2.9527000000000001E-11</c:v>
                </c:pt>
                <c:pt idx="65784">
                  <c:v>2.9513000000000003E-11</c:v>
                </c:pt>
                <c:pt idx="65785">
                  <c:v>2.9500999999999997E-11</c:v>
                </c:pt>
                <c:pt idx="65786">
                  <c:v>2.9485999999999998E-11</c:v>
                </c:pt>
                <c:pt idx="65787">
                  <c:v>2.9466000000000001E-11</c:v>
                </c:pt>
                <c:pt idx="65788">
                  <c:v>2.9445000000000001E-11</c:v>
                </c:pt>
                <c:pt idx="65789">
                  <c:v>2.9438E-11</c:v>
                </c:pt>
                <c:pt idx="65790">
                  <c:v>2.9418000000000002E-11</c:v>
                </c:pt>
                <c:pt idx="65791">
                  <c:v>2.9406999999999999E-11</c:v>
                </c:pt>
                <c:pt idx="65792">
                  <c:v>2.9385999999999999E-11</c:v>
                </c:pt>
                <c:pt idx="65793">
                  <c:v>2.9363999999999998E-11</c:v>
                </c:pt>
                <c:pt idx="65794">
                  <c:v>2.9351000000000003E-11</c:v>
                </c:pt>
                <c:pt idx="65795">
                  <c:v>2.9335999999999997E-11</c:v>
                </c:pt>
                <c:pt idx="65796">
                  <c:v>2.9313E-11</c:v>
                </c:pt>
                <c:pt idx="65797">
                  <c:v>2.9292000000000001E-11</c:v>
                </c:pt>
                <c:pt idx="65798">
                  <c:v>2.9271999999999997E-11</c:v>
                </c:pt>
                <c:pt idx="65799">
                  <c:v>2.9250000000000002E-11</c:v>
                </c:pt>
                <c:pt idx="65800">
                  <c:v>2.9219999999999997E-11</c:v>
                </c:pt>
                <c:pt idx="65801">
                  <c:v>2.9206E-11</c:v>
                </c:pt>
                <c:pt idx="65802">
                  <c:v>2.9174999999999999E-11</c:v>
                </c:pt>
                <c:pt idx="65803">
                  <c:v>2.9155000000000002E-11</c:v>
                </c:pt>
                <c:pt idx="65804">
                  <c:v>2.9128000000000003E-11</c:v>
                </c:pt>
                <c:pt idx="65805">
                  <c:v>2.9110999999999999E-11</c:v>
                </c:pt>
                <c:pt idx="65806">
                  <c:v>2.9096E-11</c:v>
                </c:pt>
                <c:pt idx="65807">
                  <c:v>2.9078999999999999E-11</c:v>
                </c:pt>
                <c:pt idx="65808">
                  <c:v>2.9051000000000001E-11</c:v>
                </c:pt>
                <c:pt idx="65809">
                  <c:v>2.9034000000000001E-11</c:v>
                </c:pt>
                <c:pt idx="65810">
                  <c:v>2.9017999999999999E-11</c:v>
                </c:pt>
                <c:pt idx="65811">
                  <c:v>2.8997999999999999E-11</c:v>
                </c:pt>
                <c:pt idx="65812">
                  <c:v>2.8985999999999999E-11</c:v>
                </c:pt>
                <c:pt idx="65813">
                  <c:v>2.8964000000000001E-11</c:v>
                </c:pt>
                <c:pt idx="65814">
                  <c:v>2.8939E-11</c:v>
                </c:pt>
                <c:pt idx="65815">
                  <c:v>2.8913999999999999E-11</c:v>
                </c:pt>
                <c:pt idx="65816">
                  <c:v>2.8883000000000001E-11</c:v>
                </c:pt>
                <c:pt idx="65817">
                  <c:v>2.8858E-11</c:v>
                </c:pt>
                <c:pt idx="65818">
                  <c:v>2.8826E-11</c:v>
                </c:pt>
                <c:pt idx="65819">
                  <c:v>2.8811000000000001E-11</c:v>
                </c:pt>
                <c:pt idx="65820">
                  <c:v>2.8779000000000001E-11</c:v>
                </c:pt>
                <c:pt idx="65821">
                  <c:v>2.8759000000000001E-11</c:v>
                </c:pt>
                <c:pt idx="65822">
                  <c:v>2.8728E-11</c:v>
                </c:pt>
                <c:pt idx="65823">
                  <c:v>2.8699E-11</c:v>
                </c:pt>
                <c:pt idx="65824">
                  <c:v>2.8667999999999999E-11</c:v>
                </c:pt>
                <c:pt idx="65825">
                  <c:v>2.8638999999999999E-11</c:v>
                </c:pt>
                <c:pt idx="65826">
                  <c:v>2.8599000000000001E-11</c:v>
                </c:pt>
                <c:pt idx="65827">
                  <c:v>2.8568E-11</c:v>
                </c:pt>
                <c:pt idx="65828">
                  <c:v>2.8528999999999998E-11</c:v>
                </c:pt>
                <c:pt idx="65829">
                  <c:v>2.8495000000000001E-11</c:v>
                </c:pt>
                <c:pt idx="65830">
                  <c:v>2.8444E-11</c:v>
                </c:pt>
                <c:pt idx="65831">
                  <c:v>2.8415E-11</c:v>
                </c:pt>
                <c:pt idx="65832">
                  <c:v>2.8377999999999999E-11</c:v>
                </c:pt>
                <c:pt idx="65833">
                  <c:v>2.8345999999999999E-11</c:v>
                </c:pt>
                <c:pt idx="65834">
                  <c:v>2.8302E-11</c:v>
                </c:pt>
                <c:pt idx="65835">
                  <c:v>2.8273E-11</c:v>
                </c:pt>
                <c:pt idx="65836">
                  <c:v>2.8238999999999999E-11</c:v>
                </c:pt>
                <c:pt idx="65837">
                  <c:v>2.8206E-11</c:v>
                </c:pt>
                <c:pt idx="65838">
                  <c:v>2.8157E-11</c:v>
                </c:pt>
                <c:pt idx="65839">
                  <c:v>2.8122E-11</c:v>
                </c:pt>
                <c:pt idx="65840">
                  <c:v>2.8081999999999999E-11</c:v>
                </c:pt>
                <c:pt idx="65841">
                  <c:v>2.8049000000000001E-11</c:v>
                </c:pt>
                <c:pt idx="65842">
                  <c:v>2.8005000000000001E-11</c:v>
                </c:pt>
                <c:pt idx="65843">
                  <c:v>2.798E-11</c:v>
                </c:pt>
                <c:pt idx="65844">
                  <c:v>2.7931999999999999E-11</c:v>
                </c:pt>
                <c:pt idx="65845">
                  <c:v>2.7896E-11</c:v>
                </c:pt>
                <c:pt idx="65846">
                  <c:v>2.7854000000000001E-11</c:v>
                </c:pt>
                <c:pt idx="65847">
                  <c:v>2.7817000000000001E-11</c:v>
                </c:pt>
                <c:pt idx="65848">
                  <c:v>2.7771999999999999E-11</c:v>
                </c:pt>
                <c:pt idx="65849">
                  <c:v>2.7741000000000001E-11</c:v>
                </c:pt>
                <c:pt idx="65850">
                  <c:v>2.7705E-11</c:v>
                </c:pt>
                <c:pt idx="65851">
                  <c:v>2.7673999999999999E-11</c:v>
                </c:pt>
                <c:pt idx="65852">
                  <c:v>2.7629E-11</c:v>
                </c:pt>
                <c:pt idx="65853">
                  <c:v>2.7589999999999999E-11</c:v>
                </c:pt>
                <c:pt idx="65854">
                  <c:v>2.7547000000000001E-11</c:v>
                </c:pt>
                <c:pt idx="65855">
                  <c:v>2.7513999999999999E-11</c:v>
                </c:pt>
                <c:pt idx="65856">
                  <c:v>2.7473E-11</c:v>
                </c:pt>
                <c:pt idx="65857">
                  <c:v>2.7452000000000001E-11</c:v>
                </c:pt>
                <c:pt idx="65858">
                  <c:v>2.7412E-11</c:v>
                </c:pt>
                <c:pt idx="65859">
                  <c:v>2.7394999999999999E-11</c:v>
                </c:pt>
                <c:pt idx="65860">
                  <c:v>2.7351999999999999E-11</c:v>
                </c:pt>
                <c:pt idx="65861">
                  <c:v>2.7325999999999999E-11</c:v>
                </c:pt>
                <c:pt idx="65862">
                  <c:v>2.7278000000000001E-11</c:v>
                </c:pt>
                <c:pt idx="65863">
                  <c:v>2.7238999999999999E-11</c:v>
                </c:pt>
                <c:pt idx="65864">
                  <c:v>2.7208000000000001E-11</c:v>
                </c:pt>
                <c:pt idx="65865">
                  <c:v>2.718E-11</c:v>
                </c:pt>
                <c:pt idx="65866">
                  <c:v>2.7147000000000001E-11</c:v>
                </c:pt>
                <c:pt idx="65867">
                  <c:v>2.7128E-11</c:v>
                </c:pt>
                <c:pt idx="65868">
                  <c:v>2.7101000000000001E-11</c:v>
                </c:pt>
                <c:pt idx="65869">
                  <c:v>2.7055000000000001E-11</c:v>
                </c:pt>
                <c:pt idx="65870">
                  <c:v>2.7024999999999998E-11</c:v>
                </c:pt>
                <c:pt idx="65871">
                  <c:v>2.6995E-11</c:v>
                </c:pt>
                <c:pt idx="65872">
                  <c:v>2.6966E-11</c:v>
                </c:pt>
                <c:pt idx="65873">
                  <c:v>2.6942999999999999E-11</c:v>
                </c:pt>
                <c:pt idx="65874">
                  <c:v>2.6898000000000001E-11</c:v>
                </c:pt>
                <c:pt idx="65875">
                  <c:v>2.6873E-11</c:v>
                </c:pt>
                <c:pt idx="65876">
                  <c:v>2.6841E-11</c:v>
                </c:pt>
                <c:pt idx="65877">
                  <c:v>2.6818999999999999E-11</c:v>
                </c:pt>
                <c:pt idx="65878">
                  <c:v>2.6802000000000002E-11</c:v>
                </c:pt>
                <c:pt idx="65879">
                  <c:v>2.6768000000000001E-11</c:v>
                </c:pt>
                <c:pt idx="65880">
                  <c:v>2.6736000000000001E-11</c:v>
                </c:pt>
                <c:pt idx="65881">
                  <c:v>2.6711999999999998E-11</c:v>
                </c:pt>
                <c:pt idx="65882">
                  <c:v>2.6679E-11</c:v>
                </c:pt>
                <c:pt idx="65883">
                  <c:v>2.6660000000000002E-11</c:v>
                </c:pt>
                <c:pt idx="65884">
                  <c:v>2.6640000000000001E-11</c:v>
                </c:pt>
                <c:pt idx="65885">
                  <c:v>2.6621999999999999E-11</c:v>
                </c:pt>
                <c:pt idx="65886">
                  <c:v>2.6589999999999999E-11</c:v>
                </c:pt>
                <c:pt idx="65887">
                  <c:v>2.6569E-11</c:v>
                </c:pt>
                <c:pt idx="65888">
                  <c:v>2.6550000000000001E-11</c:v>
                </c:pt>
                <c:pt idx="65889">
                  <c:v>2.6537E-11</c:v>
                </c:pt>
                <c:pt idx="65890">
                  <c:v>2.6511E-11</c:v>
                </c:pt>
                <c:pt idx="65891">
                  <c:v>2.6490999999999999E-11</c:v>
                </c:pt>
                <c:pt idx="65892">
                  <c:v>2.6467E-11</c:v>
                </c:pt>
                <c:pt idx="65893">
                  <c:v>2.6444999999999999E-11</c:v>
                </c:pt>
                <c:pt idx="65894">
                  <c:v>2.6412999999999999E-11</c:v>
                </c:pt>
                <c:pt idx="65895">
                  <c:v>2.6402000000000002E-11</c:v>
                </c:pt>
                <c:pt idx="65896">
                  <c:v>2.6382000000000001E-11</c:v>
                </c:pt>
                <c:pt idx="65897">
                  <c:v>2.6369E-11</c:v>
                </c:pt>
                <c:pt idx="65898">
                  <c:v>2.6345000000000001E-11</c:v>
                </c:pt>
                <c:pt idx="65899">
                  <c:v>2.6337999999999999E-11</c:v>
                </c:pt>
                <c:pt idx="65900">
                  <c:v>2.6313000000000001E-11</c:v>
                </c:pt>
                <c:pt idx="65901">
                  <c:v>2.6287000000000001E-11</c:v>
                </c:pt>
                <c:pt idx="65902">
                  <c:v>2.6270999999999999E-11</c:v>
                </c:pt>
                <c:pt idx="65903">
                  <c:v>2.6258000000000001E-11</c:v>
                </c:pt>
                <c:pt idx="65904">
                  <c:v>2.6240000000000001E-11</c:v>
                </c:pt>
                <c:pt idx="65905">
                  <c:v>2.6238E-11</c:v>
                </c:pt>
                <c:pt idx="65906">
                  <c:v>2.6208000000000001E-11</c:v>
                </c:pt>
                <c:pt idx="65907">
                  <c:v>2.6200000000000001E-11</c:v>
                </c:pt>
                <c:pt idx="65908">
                  <c:v>2.618E-11</c:v>
                </c:pt>
                <c:pt idx="65909">
                  <c:v>2.6171000000000001E-11</c:v>
                </c:pt>
                <c:pt idx="65910">
                  <c:v>2.6156000000000001E-11</c:v>
                </c:pt>
                <c:pt idx="65911">
                  <c:v>2.6137E-11</c:v>
                </c:pt>
                <c:pt idx="65912">
                  <c:v>2.6114E-11</c:v>
                </c:pt>
                <c:pt idx="65913">
                  <c:v>2.6114E-11</c:v>
                </c:pt>
                <c:pt idx="65914">
                  <c:v>2.6105E-11</c:v>
                </c:pt>
                <c:pt idx="65915">
                  <c:v>2.6104000000000001E-11</c:v>
                </c:pt>
                <c:pt idx="65916">
                  <c:v>2.6085E-11</c:v>
                </c:pt>
                <c:pt idx="65917">
                  <c:v>2.6082E-11</c:v>
                </c:pt>
                <c:pt idx="65918">
                  <c:v>2.6066000000000001E-11</c:v>
                </c:pt>
                <c:pt idx="65919">
                  <c:v>2.607E-11</c:v>
                </c:pt>
                <c:pt idx="65920">
                  <c:v>2.6059E-11</c:v>
                </c:pt>
                <c:pt idx="65921">
                  <c:v>2.6049000000000001E-11</c:v>
                </c:pt>
                <c:pt idx="65922">
                  <c:v>2.6035E-11</c:v>
                </c:pt>
                <c:pt idx="65923">
                  <c:v>2.6027999999999999E-11</c:v>
                </c:pt>
                <c:pt idx="65924">
                  <c:v>2.6024999999999999E-11</c:v>
                </c:pt>
                <c:pt idx="65925">
                  <c:v>2.6024E-11</c:v>
                </c:pt>
                <c:pt idx="65926">
                  <c:v>2.6012E-11</c:v>
                </c:pt>
                <c:pt idx="65927">
                  <c:v>2.6012E-11</c:v>
                </c:pt>
                <c:pt idx="65928">
                  <c:v>2.6001E-11</c:v>
                </c:pt>
                <c:pt idx="65929">
                  <c:v>2.6001E-11</c:v>
                </c:pt>
                <c:pt idx="65930">
                  <c:v>2.5998E-11</c:v>
                </c:pt>
                <c:pt idx="65931">
                  <c:v>2.5995E-11</c:v>
                </c:pt>
                <c:pt idx="65932">
                  <c:v>2.5995999999999999E-11</c:v>
                </c:pt>
                <c:pt idx="65933">
                  <c:v>2.6003000000000001E-11</c:v>
                </c:pt>
                <c:pt idx="65934">
                  <c:v>2.5998E-11</c:v>
                </c:pt>
                <c:pt idx="65935">
                  <c:v>2.6017000000000001E-11</c:v>
                </c:pt>
                <c:pt idx="65936">
                  <c:v>2.6011000000000001E-11</c:v>
                </c:pt>
                <c:pt idx="65937">
                  <c:v>2.6012E-11</c:v>
                </c:pt>
                <c:pt idx="65938">
                  <c:v>2.6009999999999999E-11</c:v>
                </c:pt>
                <c:pt idx="65939">
                  <c:v>2.6014000000000001E-11</c:v>
                </c:pt>
                <c:pt idx="65940">
                  <c:v>2.6024E-11</c:v>
                </c:pt>
                <c:pt idx="65941">
                  <c:v>2.6032000000000001E-11</c:v>
                </c:pt>
                <c:pt idx="65942">
                  <c:v>2.603E-11</c:v>
                </c:pt>
                <c:pt idx="65943">
                  <c:v>2.603E-11</c:v>
                </c:pt>
                <c:pt idx="65944">
                  <c:v>2.6030999999999998E-11</c:v>
                </c:pt>
                <c:pt idx="65945">
                  <c:v>2.6035999999999999E-11</c:v>
                </c:pt>
                <c:pt idx="65946">
                  <c:v>2.6041E-11</c:v>
                </c:pt>
                <c:pt idx="65947">
                  <c:v>2.6050999999999999E-11</c:v>
                </c:pt>
                <c:pt idx="65948">
                  <c:v>2.605E-11</c:v>
                </c:pt>
                <c:pt idx="65949">
                  <c:v>2.6053E-11</c:v>
                </c:pt>
                <c:pt idx="65950">
                  <c:v>2.6047E-11</c:v>
                </c:pt>
                <c:pt idx="65951">
                  <c:v>2.6063000000000002E-11</c:v>
                </c:pt>
                <c:pt idx="65952">
                  <c:v>2.6061000000000001E-11</c:v>
                </c:pt>
                <c:pt idx="65953">
                  <c:v>2.6078000000000001E-11</c:v>
                </c:pt>
                <c:pt idx="65954">
                  <c:v>2.6085999999999999E-11</c:v>
                </c:pt>
                <c:pt idx="65955">
                  <c:v>2.6102999999999999E-11</c:v>
                </c:pt>
                <c:pt idx="65956">
                  <c:v>2.6102E-11</c:v>
                </c:pt>
                <c:pt idx="65957">
                  <c:v>2.6110000000000001E-11</c:v>
                </c:pt>
                <c:pt idx="65958">
                  <c:v>2.6122999999999999E-11</c:v>
                </c:pt>
                <c:pt idx="65959">
                  <c:v>2.6139000000000001E-11</c:v>
                </c:pt>
                <c:pt idx="65960">
                  <c:v>2.6147000000000002E-11</c:v>
                </c:pt>
                <c:pt idx="65961">
                  <c:v>2.6171000000000001E-11</c:v>
                </c:pt>
                <c:pt idx="65962">
                  <c:v>2.6182000000000001E-11</c:v>
                </c:pt>
                <c:pt idx="65963">
                  <c:v>2.6198999999999999E-11</c:v>
                </c:pt>
                <c:pt idx="65964">
                  <c:v>2.6212999999999999E-11</c:v>
                </c:pt>
                <c:pt idx="65965">
                  <c:v>2.6235E-11</c:v>
                </c:pt>
                <c:pt idx="65966">
                  <c:v>2.6249000000000001E-11</c:v>
                </c:pt>
                <c:pt idx="65967">
                  <c:v>2.6270999999999999E-11</c:v>
                </c:pt>
                <c:pt idx="65968">
                  <c:v>2.6287999999999999E-11</c:v>
                </c:pt>
                <c:pt idx="65969">
                  <c:v>2.6314E-11</c:v>
                </c:pt>
                <c:pt idx="65970">
                  <c:v>2.6330000000000001E-11</c:v>
                </c:pt>
                <c:pt idx="65971">
                  <c:v>2.6351999999999999E-11</c:v>
                </c:pt>
                <c:pt idx="65972">
                  <c:v>2.6363E-11</c:v>
                </c:pt>
                <c:pt idx="65973">
                  <c:v>2.6394000000000001E-11</c:v>
                </c:pt>
                <c:pt idx="65974">
                  <c:v>2.6412999999999999E-11</c:v>
                </c:pt>
                <c:pt idx="65975">
                  <c:v>2.6444E-11</c:v>
                </c:pt>
                <c:pt idx="65976">
                  <c:v>2.6464999999999999E-11</c:v>
                </c:pt>
                <c:pt idx="65977">
                  <c:v>2.649E-11</c:v>
                </c:pt>
                <c:pt idx="65978">
                  <c:v>2.6511E-11</c:v>
                </c:pt>
                <c:pt idx="65979">
                  <c:v>2.6542999999999999E-11</c:v>
                </c:pt>
                <c:pt idx="65980">
                  <c:v>2.6560999999999999E-11</c:v>
                </c:pt>
                <c:pt idx="65981">
                  <c:v>2.6583999999999999E-11</c:v>
                </c:pt>
                <c:pt idx="65982">
                  <c:v>2.6612E-11</c:v>
                </c:pt>
                <c:pt idx="65983">
                  <c:v>2.6638999999999999E-11</c:v>
                </c:pt>
                <c:pt idx="65984">
                  <c:v>2.6653E-11</c:v>
                </c:pt>
                <c:pt idx="65985">
                  <c:v>2.6676E-11</c:v>
                </c:pt>
                <c:pt idx="65986">
                  <c:v>2.6708E-11</c:v>
                </c:pt>
                <c:pt idx="65987">
                  <c:v>2.6747000000000001E-11</c:v>
                </c:pt>
                <c:pt idx="65988">
                  <c:v>2.6763999999999999E-11</c:v>
                </c:pt>
                <c:pt idx="65989">
                  <c:v>2.6795999999999999E-11</c:v>
                </c:pt>
                <c:pt idx="65990">
                  <c:v>2.6821E-11</c:v>
                </c:pt>
                <c:pt idx="65991">
                  <c:v>2.6852000000000001E-11</c:v>
                </c:pt>
                <c:pt idx="65992">
                  <c:v>2.6878000000000001E-11</c:v>
                </c:pt>
                <c:pt idx="65993">
                  <c:v>2.6913000000000001E-11</c:v>
                </c:pt>
                <c:pt idx="65994">
                  <c:v>2.6937999999999999E-11</c:v>
                </c:pt>
                <c:pt idx="65995">
                  <c:v>2.6976000000000001E-11</c:v>
                </c:pt>
                <c:pt idx="65996">
                  <c:v>2.6999000000000002E-11</c:v>
                </c:pt>
                <c:pt idx="65997">
                  <c:v>2.7029999999999999E-11</c:v>
                </c:pt>
                <c:pt idx="65998">
                  <c:v>2.7061E-11</c:v>
                </c:pt>
                <c:pt idx="65999">
                  <c:v>2.7096999999999999E-11</c:v>
                </c:pt>
                <c:pt idx="66000">
                  <c:v>2.7124000000000001E-11</c:v>
                </c:pt>
                <c:pt idx="66001">
                  <c:v>2.7160999999999999E-11</c:v>
                </c:pt>
                <c:pt idx="66002">
                  <c:v>2.7199000000000002E-11</c:v>
                </c:pt>
                <c:pt idx="66003">
                  <c:v>2.7231000000000001E-11</c:v>
                </c:pt>
                <c:pt idx="66004">
                  <c:v>2.7255999999999999E-11</c:v>
                </c:pt>
                <c:pt idx="66005">
                  <c:v>2.7290999999999999E-11</c:v>
                </c:pt>
                <c:pt idx="66006">
                  <c:v>2.7330000000000001E-11</c:v>
                </c:pt>
                <c:pt idx="66007">
                  <c:v>2.7354E-11</c:v>
                </c:pt>
                <c:pt idx="66008">
                  <c:v>2.7386E-11</c:v>
                </c:pt>
                <c:pt idx="66009">
                  <c:v>2.7421E-11</c:v>
                </c:pt>
                <c:pt idx="66010">
                  <c:v>2.7438E-11</c:v>
                </c:pt>
                <c:pt idx="66011">
                  <c:v>2.7469000000000001E-11</c:v>
                </c:pt>
                <c:pt idx="66012">
                  <c:v>2.7499E-11</c:v>
                </c:pt>
                <c:pt idx="66013">
                  <c:v>2.7530000000000001E-11</c:v>
                </c:pt>
                <c:pt idx="66014">
                  <c:v>2.7568E-11</c:v>
                </c:pt>
                <c:pt idx="66015">
                  <c:v>2.76E-11</c:v>
                </c:pt>
                <c:pt idx="66016">
                  <c:v>2.7637000000000001E-11</c:v>
                </c:pt>
                <c:pt idx="66017">
                  <c:v>2.7669000000000001E-11</c:v>
                </c:pt>
                <c:pt idx="66018">
                  <c:v>2.7710999999999999E-11</c:v>
                </c:pt>
                <c:pt idx="66019">
                  <c:v>2.7736999999999999E-11</c:v>
                </c:pt>
                <c:pt idx="66020">
                  <c:v>2.7771999999999999E-11</c:v>
                </c:pt>
                <c:pt idx="66021">
                  <c:v>2.7809999999999999E-11</c:v>
                </c:pt>
                <c:pt idx="66022">
                  <c:v>2.7847E-11</c:v>
                </c:pt>
                <c:pt idx="66023">
                  <c:v>2.7895000000000001E-11</c:v>
                </c:pt>
                <c:pt idx="66024">
                  <c:v>2.7925E-11</c:v>
                </c:pt>
                <c:pt idx="66025">
                  <c:v>2.7965E-11</c:v>
                </c:pt>
                <c:pt idx="66026">
                  <c:v>2.7985000000000001E-11</c:v>
                </c:pt>
                <c:pt idx="66027">
                  <c:v>2.8029E-11</c:v>
                </c:pt>
                <c:pt idx="66028">
                  <c:v>2.8057000000000001E-11</c:v>
                </c:pt>
                <c:pt idx="66029">
                  <c:v>2.8101000000000001E-11</c:v>
                </c:pt>
                <c:pt idx="66030">
                  <c:v>2.8131E-11</c:v>
                </c:pt>
                <c:pt idx="66031">
                  <c:v>2.8167000000000001E-11</c:v>
                </c:pt>
                <c:pt idx="66032">
                  <c:v>2.8203999999999999E-11</c:v>
                </c:pt>
                <c:pt idx="66033">
                  <c:v>2.8237000000000001E-11</c:v>
                </c:pt>
                <c:pt idx="66034">
                  <c:v>2.8269000000000001E-11</c:v>
                </c:pt>
                <c:pt idx="66035">
                  <c:v>2.8310999999999999E-11</c:v>
                </c:pt>
                <c:pt idx="66036">
                  <c:v>2.8339E-11</c:v>
                </c:pt>
                <c:pt idx="66037">
                  <c:v>2.8377E-11</c:v>
                </c:pt>
                <c:pt idx="66038">
                  <c:v>2.8409999999999999E-11</c:v>
                </c:pt>
                <c:pt idx="66039">
                  <c:v>2.8441E-11</c:v>
                </c:pt>
                <c:pt idx="66040">
                  <c:v>2.8467E-11</c:v>
                </c:pt>
                <c:pt idx="66041">
                  <c:v>2.8496999999999999E-11</c:v>
                </c:pt>
                <c:pt idx="66042">
                  <c:v>2.8528E-11</c:v>
                </c:pt>
                <c:pt idx="66043">
                  <c:v>2.8565999999999999E-11</c:v>
                </c:pt>
                <c:pt idx="66044">
                  <c:v>2.8596000000000001E-11</c:v>
                </c:pt>
                <c:pt idx="66045">
                  <c:v>2.8637000000000001E-11</c:v>
                </c:pt>
                <c:pt idx="66046">
                  <c:v>2.8674000000000002E-11</c:v>
                </c:pt>
                <c:pt idx="66047">
                  <c:v>2.8704999999999999E-11</c:v>
                </c:pt>
                <c:pt idx="66048">
                  <c:v>2.8741000000000001E-11</c:v>
                </c:pt>
                <c:pt idx="66049">
                  <c:v>2.8782000000000001E-11</c:v>
                </c:pt>
                <c:pt idx="66050">
                  <c:v>2.8802000000000001E-11</c:v>
                </c:pt>
                <c:pt idx="66051">
                  <c:v>2.8852999999999999E-11</c:v>
                </c:pt>
                <c:pt idx="66052">
                  <c:v>2.8860000000000001E-11</c:v>
                </c:pt>
                <c:pt idx="66053">
                  <c:v>2.8895000000000001E-11</c:v>
                </c:pt>
                <c:pt idx="66054">
                  <c:v>2.8916E-11</c:v>
                </c:pt>
                <c:pt idx="66055">
                  <c:v>2.8954E-11</c:v>
                </c:pt>
                <c:pt idx="66056">
                  <c:v>2.8991999999999999E-11</c:v>
                </c:pt>
                <c:pt idx="66057">
                  <c:v>2.9026E-11</c:v>
                </c:pt>
                <c:pt idx="66058">
                  <c:v>2.9049E-11</c:v>
                </c:pt>
                <c:pt idx="66059">
                  <c:v>2.9078E-11</c:v>
                </c:pt>
                <c:pt idx="66060">
                  <c:v>2.9098999999999999E-11</c:v>
                </c:pt>
                <c:pt idx="66061">
                  <c:v>2.9140999999999998E-11</c:v>
                </c:pt>
                <c:pt idx="66062">
                  <c:v>2.9161000000000001E-11</c:v>
                </c:pt>
                <c:pt idx="66063">
                  <c:v>2.9189999999999998E-11</c:v>
                </c:pt>
                <c:pt idx="66064">
                  <c:v>2.9210000000000002E-11</c:v>
                </c:pt>
                <c:pt idx="66065">
                  <c:v>2.9243000000000001E-11</c:v>
                </c:pt>
                <c:pt idx="66066">
                  <c:v>2.9262999999999998E-11</c:v>
                </c:pt>
                <c:pt idx="66067">
                  <c:v>2.9290000000000003E-11</c:v>
                </c:pt>
                <c:pt idx="66068">
                  <c:v>2.9320000000000002E-11</c:v>
                </c:pt>
                <c:pt idx="66069">
                  <c:v>2.9339999999999999E-11</c:v>
                </c:pt>
                <c:pt idx="66070">
                  <c:v>2.9363999999999998E-11</c:v>
                </c:pt>
                <c:pt idx="66071">
                  <c:v>2.9403000000000003E-11</c:v>
                </c:pt>
                <c:pt idx="66072">
                  <c:v>2.9418999999999998E-11</c:v>
                </c:pt>
                <c:pt idx="66073">
                  <c:v>2.9449999999999999E-11</c:v>
                </c:pt>
                <c:pt idx="66074">
                  <c:v>2.9463000000000001E-11</c:v>
                </c:pt>
                <c:pt idx="66075">
                  <c:v>2.9497000000000002E-11</c:v>
                </c:pt>
                <c:pt idx="66076">
                  <c:v>2.9516999999999999E-11</c:v>
                </c:pt>
                <c:pt idx="66077">
                  <c:v>2.9546000000000002E-11</c:v>
                </c:pt>
                <c:pt idx="66078">
                  <c:v>2.9561000000000001E-11</c:v>
                </c:pt>
                <c:pt idx="66079">
                  <c:v>2.9583999999999998E-11</c:v>
                </c:pt>
                <c:pt idx="66080">
                  <c:v>2.9604000000000002E-11</c:v>
                </c:pt>
                <c:pt idx="66081">
                  <c:v>2.9626999999999999E-11</c:v>
                </c:pt>
                <c:pt idx="66082">
                  <c:v>2.9655E-11</c:v>
                </c:pt>
                <c:pt idx="66083">
                  <c:v>2.9680000000000001E-11</c:v>
                </c:pt>
                <c:pt idx="66084">
                  <c:v>2.9704E-11</c:v>
                </c:pt>
                <c:pt idx="66085">
                  <c:v>2.9727999999999999E-11</c:v>
                </c:pt>
                <c:pt idx="66086">
                  <c:v>2.9748000000000003E-11</c:v>
                </c:pt>
                <c:pt idx="66087">
                  <c:v>2.9781999999999997E-11</c:v>
                </c:pt>
                <c:pt idx="66088">
                  <c:v>2.9806000000000003E-11</c:v>
                </c:pt>
                <c:pt idx="66089">
                  <c:v>2.9830000000000002E-11</c:v>
                </c:pt>
                <c:pt idx="66090">
                  <c:v>2.9842999999999997E-11</c:v>
                </c:pt>
                <c:pt idx="66091">
                  <c:v>2.9863000000000001E-11</c:v>
                </c:pt>
                <c:pt idx="66092">
                  <c:v>2.9881E-11</c:v>
                </c:pt>
                <c:pt idx="66093">
                  <c:v>2.9904999999999999E-11</c:v>
                </c:pt>
                <c:pt idx="66094">
                  <c:v>2.9922999999999998E-11</c:v>
                </c:pt>
                <c:pt idx="66095">
                  <c:v>2.9940000000000002E-11</c:v>
                </c:pt>
                <c:pt idx="66096">
                  <c:v>2.9945E-11</c:v>
                </c:pt>
                <c:pt idx="66097">
                  <c:v>2.9968999999999999E-11</c:v>
                </c:pt>
                <c:pt idx="66098">
                  <c:v>2.9980000000000003E-11</c:v>
                </c:pt>
                <c:pt idx="66099">
                  <c:v>2.9988E-11</c:v>
                </c:pt>
                <c:pt idx="66100">
                  <c:v>2.9998999999999998E-11</c:v>
                </c:pt>
                <c:pt idx="66101">
                  <c:v>2.9998999999999998E-11</c:v>
                </c:pt>
                <c:pt idx="66102">
                  <c:v>3.0004999999999997E-11</c:v>
                </c:pt>
                <c:pt idx="66103">
                  <c:v>3.0014999999999999E-11</c:v>
                </c:pt>
                <c:pt idx="66104">
                  <c:v>3.0006E-11</c:v>
                </c:pt>
                <c:pt idx="66105">
                  <c:v>3.0016000000000001E-11</c:v>
                </c:pt>
                <c:pt idx="66106">
                  <c:v>3.0019999999999997E-11</c:v>
                </c:pt>
                <c:pt idx="66107">
                  <c:v>3.0025000000000001E-11</c:v>
                </c:pt>
                <c:pt idx="66108">
                  <c:v>3.0026000000000003E-11</c:v>
                </c:pt>
                <c:pt idx="66109">
                  <c:v>3.0028000000000001E-11</c:v>
                </c:pt>
                <c:pt idx="66110">
                  <c:v>3.0029000000000003E-11</c:v>
                </c:pt>
                <c:pt idx="66111">
                  <c:v>3.0035000000000003E-11</c:v>
                </c:pt>
                <c:pt idx="66112">
                  <c:v>3.0043E-11</c:v>
                </c:pt>
                <c:pt idx="66113">
                  <c:v>3.0052E-11</c:v>
                </c:pt>
                <c:pt idx="66114">
                  <c:v>3.0053000000000002E-11</c:v>
                </c:pt>
                <c:pt idx="66115">
                  <c:v>3.0062000000000002E-11</c:v>
                </c:pt>
                <c:pt idx="66116">
                  <c:v>3.0087999999999999E-11</c:v>
                </c:pt>
                <c:pt idx="66117">
                  <c:v>3.0104E-11</c:v>
                </c:pt>
                <c:pt idx="66118">
                  <c:v>3.011E-11</c:v>
                </c:pt>
                <c:pt idx="66119">
                  <c:v>3.0126999999999997E-11</c:v>
                </c:pt>
                <c:pt idx="66120">
                  <c:v>3.0133999999999999E-11</c:v>
                </c:pt>
                <c:pt idx="66121">
                  <c:v>3.0150000000000001E-11</c:v>
                </c:pt>
                <c:pt idx="66122">
                  <c:v>3.0150000000000001E-11</c:v>
                </c:pt>
                <c:pt idx="66123">
                  <c:v>3.0160000000000002E-11</c:v>
                </c:pt>
                <c:pt idx="66124">
                  <c:v>3.0156E-11</c:v>
                </c:pt>
                <c:pt idx="66125">
                  <c:v>3.0165E-11</c:v>
                </c:pt>
                <c:pt idx="66126">
                  <c:v>3.0151000000000003E-11</c:v>
                </c:pt>
                <c:pt idx="66127">
                  <c:v>3.0160000000000002E-11</c:v>
                </c:pt>
                <c:pt idx="66128">
                  <c:v>3.0162E-11</c:v>
                </c:pt>
                <c:pt idx="66129">
                  <c:v>3.0166000000000002E-11</c:v>
                </c:pt>
                <c:pt idx="66130">
                  <c:v>3.0154999999999998E-11</c:v>
                </c:pt>
                <c:pt idx="66131">
                  <c:v>3.0157000000000002E-11</c:v>
                </c:pt>
                <c:pt idx="66132">
                  <c:v>3.0142000000000003E-11</c:v>
                </c:pt>
                <c:pt idx="66133">
                  <c:v>3.0145000000000003E-11</c:v>
                </c:pt>
                <c:pt idx="66134">
                  <c:v>3.0135999999999997E-11</c:v>
                </c:pt>
                <c:pt idx="66135">
                  <c:v>3.0123000000000002E-11</c:v>
                </c:pt>
                <c:pt idx="66136">
                  <c:v>3.0108999999999998E-11</c:v>
                </c:pt>
                <c:pt idx="66137">
                  <c:v>3.0105999999999998E-11</c:v>
                </c:pt>
                <c:pt idx="66138">
                  <c:v>3.0087000000000003E-11</c:v>
                </c:pt>
                <c:pt idx="66139">
                  <c:v>3.0086000000000001E-11</c:v>
                </c:pt>
                <c:pt idx="66140">
                  <c:v>3.0074999999999997E-11</c:v>
                </c:pt>
                <c:pt idx="66141">
                  <c:v>3.0074999999999997E-11</c:v>
                </c:pt>
                <c:pt idx="66142">
                  <c:v>3.0069999999999999E-11</c:v>
                </c:pt>
                <c:pt idx="66143">
                  <c:v>3.0074000000000001E-11</c:v>
                </c:pt>
                <c:pt idx="66144">
                  <c:v>3.0075999999999999E-11</c:v>
                </c:pt>
                <c:pt idx="66145">
                  <c:v>3.0084000000000003E-11</c:v>
                </c:pt>
                <c:pt idx="66146">
                  <c:v>3.0096999999999998E-11</c:v>
                </c:pt>
                <c:pt idx="66147">
                  <c:v>3.0104E-11</c:v>
                </c:pt>
                <c:pt idx="66148">
                  <c:v>3.0117000000000002E-11</c:v>
                </c:pt>
                <c:pt idx="66149">
                  <c:v>3.0136999999999999E-11</c:v>
                </c:pt>
                <c:pt idx="66150">
                  <c:v>3.0159E-11</c:v>
                </c:pt>
                <c:pt idx="66151">
                  <c:v>3.0174E-11</c:v>
                </c:pt>
                <c:pt idx="66152">
                  <c:v>3.0190999999999997E-11</c:v>
                </c:pt>
                <c:pt idx="66153">
                  <c:v>3.0206999999999998E-11</c:v>
                </c:pt>
                <c:pt idx="66154">
                  <c:v>3.0223E-11</c:v>
                </c:pt>
                <c:pt idx="66155">
                  <c:v>3.0243999999999999E-11</c:v>
                </c:pt>
                <c:pt idx="66156">
                  <c:v>3.0255999999999999E-11</c:v>
                </c:pt>
                <c:pt idx="66157">
                  <c:v>3.0273999999999998E-11</c:v>
                </c:pt>
                <c:pt idx="66158">
                  <c:v>3.0300000000000001E-11</c:v>
                </c:pt>
                <c:pt idx="66159">
                  <c:v>3.0327E-11</c:v>
                </c:pt>
                <c:pt idx="66160">
                  <c:v>3.0349999999999997E-11</c:v>
                </c:pt>
                <c:pt idx="66161">
                  <c:v>3.0383999999999998E-11</c:v>
                </c:pt>
                <c:pt idx="66162">
                  <c:v>3.04E-11</c:v>
                </c:pt>
                <c:pt idx="66163">
                  <c:v>3.0425000000000001E-11</c:v>
                </c:pt>
                <c:pt idx="66164">
                  <c:v>3.0437E-11</c:v>
                </c:pt>
                <c:pt idx="66165">
                  <c:v>3.0453999999999998E-11</c:v>
                </c:pt>
                <c:pt idx="66166">
                  <c:v>3.0469999999999999E-11</c:v>
                </c:pt>
                <c:pt idx="66167">
                  <c:v>3.0483000000000001E-11</c:v>
                </c:pt>
                <c:pt idx="66168">
                  <c:v>3.0487999999999999E-11</c:v>
                </c:pt>
                <c:pt idx="66169">
                  <c:v>3.0505999999999998E-11</c:v>
                </c:pt>
                <c:pt idx="66170">
                  <c:v>3.0526999999999997E-11</c:v>
                </c:pt>
                <c:pt idx="66171">
                  <c:v>3.0545999999999998E-11</c:v>
                </c:pt>
                <c:pt idx="66172">
                  <c:v>3.0551000000000003E-11</c:v>
                </c:pt>
                <c:pt idx="66173">
                  <c:v>3.0557000000000002E-11</c:v>
                </c:pt>
                <c:pt idx="66174">
                  <c:v>3.0560000000000002E-11</c:v>
                </c:pt>
                <c:pt idx="66175">
                  <c:v>3.0581000000000001E-11</c:v>
                </c:pt>
                <c:pt idx="66176">
                  <c:v>3.0590000000000001E-11</c:v>
                </c:pt>
                <c:pt idx="66177">
                  <c:v>3.0602000000000001E-11</c:v>
                </c:pt>
                <c:pt idx="66178">
                  <c:v>3.0611E-11</c:v>
                </c:pt>
                <c:pt idx="66179">
                  <c:v>3.062E-11</c:v>
                </c:pt>
                <c:pt idx="66180">
                  <c:v>3.0612999999999998E-11</c:v>
                </c:pt>
                <c:pt idx="66181">
                  <c:v>3.0630000000000002E-11</c:v>
                </c:pt>
                <c:pt idx="66182">
                  <c:v>3.0627000000000002E-11</c:v>
                </c:pt>
                <c:pt idx="66183">
                  <c:v>3.0639000000000001E-11</c:v>
                </c:pt>
                <c:pt idx="66184">
                  <c:v>3.0642000000000001E-11</c:v>
                </c:pt>
                <c:pt idx="66185">
                  <c:v>3.0630000000000002E-11</c:v>
                </c:pt>
                <c:pt idx="66186">
                  <c:v>3.0636000000000002E-11</c:v>
                </c:pt>
                <c:pt idx="66187">
                  <c:v>3.0640999999999999E-11</c:v>
                </c:pt>
                <c:pt idx="66188">
                  <c:v>3.0626E-11</c:v>
                </c:pt>
                <c:pt idx="66189">
                  <c:v>3.0629E-11</c:v>
                </c:pt>
                <c:pt idx="66190">
                  <c:v>3.0626E-11</c:v>
                </c:pt>
                <c:pt idx="66191">
                  <c:v>3.0630000000000002E-11</c:v>
                </c:pt>
                <c:pt idx="66192">
                  <c:v>3.0623E-11</c:v>
                </c:pt>
                <c:pt idx="66193">
                  <c:v>3.0621999999999998E-11</c:v>
                </c:pt>
                <c:pt idx="66194">
                  <c:v>3.0608E-11</c:v>
                </c:pt>
                <c:pt idx="66195">
                  <c:v>3.0612000000000002E-11</c:v>
                </c:pt>
                <c:pt idx="66196">
                  <c:v>3.0606000000000003E-11</c:v>
                </c:pt>
                <c:pt idx="66197">
                  <c:v>3.0603999999999998E-11</c:v>
                </c:pt>
                <c:pt idx="66198">
                  <c:v>3.0591999999999999E-11</c:v>
                </c:pt>
                <c:pt idx="66199">
                  <c:v>3.0579999999999999E-11</c:v>
                </c:pt>
                <c:pt idx="66200">
                  <c:v>3.0568E-11</c:v>
                </c:pt>
                <c:pt idx="66201">
                  <c:v>3.0563999999999998E-11</c:v>
                </c:pt>
                <c:pt idx="66202">
                  <c:v>3.0547000000000001E-11</c:v>
                </c:pt>
                <c:pt idx="66203">
                  <c:v>3.0553E-11</c:v>
                </c:pt>
                <c:pt idx="66204">
                  <c:v>3.0541000000000001E-11</c:v>
                </c:pt>
                <c:pt idx="66205">
                  <c:v>3.0532000000000001E-11</c:v>
                </c:pt>
                <c:pt idx="66206">
                  <c:v>3.0492000000000001E-11</c:v>
                </c:pt>
                <c:pt idx="66207">
                  <c:v>3.0478000000000003E-11</c:v>
                </c:pt>
                <c:pt idx="66208">
                  <c:v>3.0465999999999997E-11</c:v>
                </c:pt>
                <c:pt idx="66209">
                  <c:v>3.0459999999999997E-11</c:v>
                </c:pt>
                <c:pt idx="66210">
                  <c:v>3.0435000000000003E-11</c:v>
                </c:pt>
                <c:pt idx="66211">
                  <c:v>3.0428000000000001E-11</c:v>
                </c:pt>
                <c:pt idx="66212">
                  <c:v>3.0398999999999998E-11</c:v>
                </c:pt>
                <c:pt idx="66213">
                  <c:v>3.0397E-11</c:v>
                </c:pt>
                <c:pt idx="66214">
                  <c:v>3.0368999999999999E-11</c:v>
                </c:pt>
                <c:pt idx="66215">
                  <c:v>3.0359999999999999E-11</c:v>
                </c:pt>
                <c:pt idx="66216">
                  <c:v>3.0337000000000002E-11</c:v>
                </c:pt>
                <c:pt idx="66217">
                  <c:v>3.0328000000000002E-11</c:v>
                </c:pt>
                <c:pt idx="66218">
                  <c:v>3.0298999999999999E-11</c:v>
                </c:pt>
                <c:pt idx="66219">
                  <c:v>3.0287E-11</c:v>
                </c:pt>
                <c:pt idx="66220">
                  <c:v>3.0255000000000003E-11</c:v>
                </c:pt>
                <c:pt idx="66221">
                  <c:v>3.0248999999999997E-11</c:v>
                </c:pt>
                <c:pt idx="66222">
                  <c:v>3.0230999999999998E-11</c:v>
                </c:pt>
                <c:pt idx="66223">
                  <c:v>3.0200999999999999E-11</c:v>
                </c:pt>
                <c:pt idx="66224">
                  <c:v>3.0163000000000002E-11</c:v>
                </c:pt>
                <c:pt idx="66225">
                  <c:v>3.0150000000000001E-11</c:v>
                </c:pt>
                <c:pt idx="66226">
                  <c:v>3.0123999999999997E-11</c:v>
                </c:pt>
                <c:pt idx="66227">
                  <c:v>3.0105999999999998E-11</c:v>
                </c:pt>
                <c:pt idx="66228">
                  <c:v>3.0084000000000003E-11</c:v>
                </c:pt>
                <c:pt idx="66229">
                  <c:v>3.0056000000000002E-11</c:v>
                </c:pt>
                <c:pt idx="66230">
                  <c:v>3.0028000000000001E-11</c:v>
                </c:pt>
                <c:pt idx="66231">
                  <c:v>3.0004000000000002E-11</c:v>
                </c:pt>
                <c:pt idx="66232">
                  <c:v>2.9977999999999998E-11</c:v>
                </c:pt>
                <c:pt idx="66233">
                  <c:v>2.9943999999999998E-11</c:v>
                </c:pt>
                <c:pt idx="66234">
                  <c:v>2.9903999999999997E-11</c:v>
                </c:pt>
                <c:pt idx="66235">
                  <c:v>2.9876000000000002E-11</c:v>
                </c:pt>
                <c:pt idx="66236">
                  <c:v>2.9845999999999997E-11</c:v>
                </c:pt>
                <c:pt idx="66237">
                  <c:v>2.9818000000000002E-11</c:v>
                </c:pt>
                <c:pt idx="66238">
                  <c:v>2.9788999999999999E-11</c:v>
                </c:pt>
                <c:pt idx="66239">
                  <c:v>2.9759E-11</c:v>
                </c:pt>
                <c:pt idx="66240">
                  <c:v>2.9719E-11</c:v>
                </c:pt>
                <c:pt idx="66241">
                  <c:v>2.9692000000000001E-11</c:v>
                </c:pt>
                <c:pt idx="66242">
                  <c:v>2.9665999999999997E-11</c:v>
                </c:pt>
                <c:pt idx="66243">
                  <c:v>2.9632999999999999E-11</c:v>
                </c:pt>
                <c:pt idx="66244">
                  <c:v>2.9598999999999998E-11</c:v>
                </c:pt>
                <c:pt idx="66245">
                  <c:v>2.9574999999999999E-11</c:v>
                </c:pt>
                <c:pt idx="66246">
                  <c:v>2.9540999999999998E-11</c:v>
                </c:pt>
                <c:pt idx="66247">
                  <c:v>2.9516999999999999E-11</c:v>
                </c:pt>
                <c:pt idx="66248">
                  <c:v>2.9482000000000002E-11</c:v>
                </c:pt>
                <c:pt idx="66249">
                  <c:v>2.9449999999999999E-11</c:v>
                </c:pt>
                <c:pt idx="66250">
                  <c:v>2.9415000000000003E-11</c:v>
                </c:pt>
                <c:pt idx="66251">
                  <c:v>2.9391999999999999E-11</c:v>
                </c:pt>
                <c:pt idx="66252">
                  <c:v>2.9351999999999999E-11</c:v>
                </c:pt>
                <c:pt idx="66253">
                  <c:v>2.9314999999999998E-11</c:v>
                </c:pt>
                <c:pt idx="66254">
                  <c:v>2.9262999999999998E-11</c:v>
                </c:pt>
                <c:pt idx="66255">
                  <c:v>2.9225999999999997E-11</c:v>
                </c:pt>
                <c:pt idx="66256">
                  <c:v>2.9185000000000001E-11</c:v>
                </c:pt>
                <c:pt idx="66257">
                  <c:v>2.9146000000000002E-11</c:v>
                </c:pt>
                <c:pt idx="66258">
                  <c:v>2.9093999999999999E-11</c:v>
                </c:pt>
                <c:pt idx="66259">
                  <c:v>2.9067999999999999E-11</c:v>
                </c:pt>
                <c:pt idx="66260">
                  <c:v>2.9014999999999999E-11</c:v>
                </c:pt>
                <c:pt idx="66261">
                  <c:v>2.8973000000000001E-11</c:v>
                </c:pt>
                <c:pt idx="66262">
                  <c:v>2.8933999999999999E-11</c:v>
                </c:pt>
                <c:pt idx="66263">
                  <c:v>2.8895000000000001E-11</c:v>
                </c:pt>
                <c:pt idx="66264">
                  <c:v>2.8869000000000001E-11</c:v>
                </c:pt>
                <c:pt idx="66265">
                  <c:v>2.8822000000000001E-11</c:v>
                </c:pt>
                <c:pt idx="66266">
                  <c:v>2.8779000000000001E-11</c:v>
                </c:pt>
                <c:pt idx="66267">
                  <c:v>2.8762E-11</c:v>
                </c:pt>
                <c:pt idx="66268">
                  <c:v>2.8715000000000001E-11</c:v>
                </c:pt>
                <c:pt idx="66269">
                  <c:v>2.8672000000000001E-11</c:v>
                </c:pt>
                <c:pt idx="66270">
                  <c:v>2.8625000000000001E-11</c:v>
                </c:pt>
                <c:pt idx="66271">
                  <c:v>2.8591E-11</c:v>
                </c:pt>
                <c:pt idx="66272">
                  <c:v>2.8541000000000001E-11</c:v>
                </c:pt>
                <c:pt idx="66273">
                  <c:v>2.8512000000000001E-11</c:v>
                </c:pt>
                <c:pt idx="66274">
                  <c:v>2.8470999999999999E-11</c:v>
                </c:pt>
                <c:pt idx="66275">
                  <c:v>2.8426999999999999E-11</c:v>
                </c:pt>
                <c:pt idx="66276">
                  <c:v>2.8391999999999999E-11</c:v>
                </c:pt>
                <c:pt idx="66277">
                  <c:v>2.8351999999999999E-11</c:v>
                </c:pt>
                <c:pt idx="66278">
                  <c:v>2.8304999999999999E-11</c:v>
                </c:pt>
                <c:pt idx="66279">
                  <c:v>2.827E-11</c:v>
                </c:pt>
                <c:pt idx="66280">
                  <c:v>2.8225000000000001E-11</c:v>
                </c:pt>
                <c:pt idx="66281">
                  <c:v>2.8193000000000002E-11</c:v>
                </c:pt>
                <c:pt idx="66282">
                  <c:v>2.8154E-11</c:v>
                </c:pt>
                <c:pt idx="66283">
                  <c:v>2.8119E-11</c:v>
                </c:pt>
                <c:pt idx="66284">
                  <c:v>2.8081999999999999E-11</c:v>
                </c:pt>
                <c:pt idx="66285">
                  <c:v>2.8051000000000002E-11</c:v>
                </c:pt>
                <c:pt idx="66286">
                  <c:v>2.8018999999999998E-11</c:v>
                </c:pt>
                <c:pt idx="66287">
                  <c:v>2.7983999999999999E-11</c:v>
                </c:pt>
                <c:pt idx="66288">
                  <c:v>2.7938000000000002E-11</c:v>
                </c:pt>
                <c:pt idx="66289">
                  <c:v>2.7918000000000001E-11</c:v>
                </c:pt>
                <c:pt idx="66290">
                  <c:v>2.7878000000000001E-11</c:v>
                </c:pt>
                <c:pt idx="66291">
                  <c:v>2.7847999999999998E-11</c:v>
                </c:pt>
                <c:pt idx="66292">
                  <c:v>2.7803E-11</c:v>
                </c:pt>
                <c:pt idx="66293">
                  <c:v>2.7771E-11</c:v>
                </c:pt>
                <c:pt idx="66294">
                  <c:v>2.7744000000000001E-11</c:v>
                </c:pt>
                <c:pt idx="66295">
                  <c:v>2.7727000000000001E-11</c:v>
                </c:pt>
                <c:pt idx="66296">
                  <c:v>2.7681999999999999E-11</c:v>
                </c:pt>
                <c:pt idx="66297">
                  <c:v>2.7655999999999999E-11</c:v>
                </c:pt>
                <c:pt idx="66298">
                  <c:v>2.7625000000000002E-11</c:v>
                </c:pt>
                <c:pt idx="66299">
                  <c:v>2.76E-11</c:v>
                </c:pt>
                <c:pt idx="66300">
                  <c:v>2.7567000000000002E-11</c:v>
                </c:pt>
                <c:pt idx="66301">
                  <c:v>2.7557E-11</c:v>
                </c:pt>
                <c:pt idx="66302">
                  <c:v>2.7525999999999999E-11</c:v>
                </c:pt>
                <c:pt idx="66303">
                  <c:v>2.7505E-11</c:v>
                </c:pt>
                <c:pt idx="66304">
                  <c:v>2.7475000000000001E-11</c:v>
                </c:pt>
                <c:pt idx="66305">
                  <c:v>2.7452000000000001E-11</c:v>
                </c:pt>
                <c:pt idx="66306">
                  <c:v>2.7426999999999999E-11</c:v>
                </c:pt>
                <c:pt idx="66307">
                  <c:v>2.7403999999999999E-11</c:v>
                </c:pt>
                <c:pt idx="66308">
                  <c:v>2.7370000000000002E-11</c:v>
                </c:pt>
                <c:pt idx="66309">
                  <c:v>2.7359000000000001E-11</c:v>
                </c:pt>
                <c:pt idx="66310">
                  <c:v>2.7328E-11</c:v>
                </c:pt>
                <c:pt idx="66311">
                  <c:v>2.7310999999999999E-11</c:v>
                </c:pt>
                <c:pt idx="66312">
                  <c:v>2.7287E-11</c:v>
                </c:pt>
                <c:pt idx="66313">
                  <c:v>2.7276E-11</c:v>
                </c:pt>
                <c:pt idx="66314">
                  <c:v>2.7255E-11</c:v>
                </c:pt>
                <c:pt idx="66315">
                  <c:v>2.7244E-11</c:v>
                </c:pt>
                <c:pt idx="66316">
                  <c:v>2.7229E-11</c:v>
                </c:pt>
                <c:pt idx="66317">
                  <c:v>2.7206999999999999E-11</c:v>
                </c:pt>
                <c:pt idx="66318">
                  <c:v>2.7180999999999999E-11</c:v>
                </c:pt>
                <c:pt idx="66319">
                  <c:v>2.7166999999999998E-11</c:v>
                </c:pt>
                <c:pt idx="66320">
                  <c:v>2.716E-11</c:v>
                </c:pt>
                <c:pt idx="66321">
                  <c:v>2.7154E-11</c:v>
                </c:pt>
                <c:pt idx="66322">
                  <c:v>2.7127000000000001E-11</c:v>
                </c:pt>
                <c:pt idx="66323">
                  <c:v>2.7113999999999999E-11</c:v>
                </c:pt>
                <c:pt idx="66324">
                  <c:v>2.7098000000000001E-11</c:v>
                </c:pt>
                <c:pt idx="66325">
                  <c:v>2.7086000000000002E-11</c:v>
                </c:pt>
                <c:pt idx="66326">
                  <c:v>2.7076999999999999E-11</c:v>
                </c:pt>
                <c:pt idx="66327">
                  <c:v>2.707E-11</c:v>
                </c:pt>
                <c:pt idx="66328">
                  <c:v>2.7053999999999998E-11</c:v>
                </c:pt>
                <c:pt idx="66329">
                  <c:v>2.7044999999999999E-11</c:v>
                </c:pt>
                <c:pt idx="66330">
                  <c:v>2.7031000000000001E-11</c:v>
                </c:pt>
                <c:pt idx="66331">
                  <c:v>2.7015999999999999E-11</c:v>
                </c:pt>
                <c:pt idx="66332">
                  <c:v>2.7002000000000001E-11</c:v>
                </c:pt>
                <c:pt idx="66333">
                  <c:v>2.6992E-11</c:v>
                </c:pt>
                <c:pt idx="66334">
                  <c:v>2.6979000000000001E-11</c:v>
                </c:pt>
                <c:pt idx="66335">
                  <c:v>2.6971999999999999E-11</c:v>
                </c:pt>
                <c:pt idx="66336">
                  <c:v>2.6963E-11</c:v>
                </c:pt>
                <c:pt idx="66337">
                  <c:v>2.6951999999999999E-11</c:v>
                </c:pt>
                <c:pt idx="66338">
                  <c:v>2.6944000000000002E-11</c:v>
                </c:pt>
                <c:pt idx="66339">
                  <c:v>2.6953000000000001E-11</c:v>
                </c:pt>
                <c:pt idx="66340">
                  <c:v>2.6931E-11</c:v>
                </c:pt>
                <c:pt idx="66341">
                  <c:v>2.6934999999999999E-11</c:v>
                </c:pt>
                <c:pt idx="66342">
                  <c:v>2.6931999999999999E-11</c:v>
                </c:pt>
                <c:pt idx="66343">
                  <c:v>2.6933000000000001E-11</c:v>
                </c:pt>
                <c:pt idx="66344">
                  <c:v>2.6918000000000001E-11</c:v>
                </c:pt>
                <c:pt idx="66345">
                  <c:v>2.6913999999999999E-11</c:v>
                </c:pt>
                <c:pt idx="66346">
                  <c:v>2.6913000000000001E-11</c:v>
                </c:pt>
                <c:pt idx="66347">
                  <c:v>2.6918000000000001E-11</c:v>
                </c:pt>
                <c:pt idx="66348">
                  <c:v>2.6908999999999999E-11</c:v>
                </c:pt>
                <c:pt idx="66349">
                  <c:v>2.6904000000000001E-11</c:v>
                </c:pt>
                <c:pt idx="66350">
                  <c:v>2.6908999999999999E-11</c:v>
                </c:pt>
                <c:pt idx="66351">
                  <c:v>2.6911E-11</c:v>
                </c:pt>
                <c:pt idx="66352">
                  <c:v>2.6908999999999999E-11</c:v>
                </c:pt>
                <c:pt idx="66353">
                  <c:v>2.6927000000000001E-11</c:v>
                </c:pt>
                <c:pt idx="66354">
                  <c:v>2.6925999999999999E-11</c:v>
                </c:pt>
                <c:pt idx="66355">
                  <c:v>2.6942000000000001E-11</c:v>
                </c:pt>
                <c:pt idx="66356">
                  <c:v>2.6934E-11</c:v>
                </c:pt>
                <c:pt idx="66357">
                  <c:v>2.6948E-11</c:v>
                </c:pt>
                <c:pt idx="66358">
                  <c:v>2.6948999999999999E-11</c:v>
                </c:pt>
                <c:pt idx="66359">
                  <c:v>2.6951E-11</c:v>
                </c:pt>
                <c:pt idx="66360">
                  <c:v>2.6953000000000001E-11</c:v>
                </c:pt>
                <c:pt idx="66361">
                  <c:v>2.6960999999999999E-11</c:v>
                </c:pt>
                <c:pt idx="66362">
                  <c:v>2.6959000000000001E-11</c:v>
                </c:pt>
                <c:pt idx="66363">
                  <c:v>2.6966999999999998E-11</c:v>
                </c:pt>
                <c:pt idx="66364">
                  <c:v>2.6963E-11</c:v>
                </c:pt>
                <c:pt idx="66365">
                  <c:v>2.6979000000000001E-11</c:v>
                </c:pt>
                <c:pt idx="66366">
                  <c:v>2.6983999999999999E-11</c:v>
                </c:pt>
                <c:pt idx="66367">
                  <c:v>2.6994000000000001E-11</c:v>
                </c:pt>
                <c:pt idx="66368">
                  <c:v>2.7002000000000001E-11</c:v>
                </c:pt>
                <c:pt idx="66369">
                  <c:v>2.7003999999999999E-11</c:v>
                </c:pt>
                <c:pt idx="66370">
                  <c:v>2.7015999999999999E-11</c:v>
                </c:pt>
                <c:pt idx="66371">
                  <c:v>2.7028000000000002E-11</c:v>
                </c:pt>
                <c:pt idx="66372">
                  <c:v>2.7034000000000001E-11</c:v>
                </c:pt>
                <c:pt idx="66373">
                  <c:v>2.7044999999999999E-11</c:v>
                </c:pt>
                <c:pt idx="66374">
                  <c:v>2.7057000000000002E-11</c:v>
                </c:pt>
                <c:pt idx="66375">
                  <c:v>2.7075000000000001E-11</c:v>
                </c:pt>
                <c:pt idx="66376">
                  <c:v>2.7079E-11</c:v>
                </c:pt>
                <c:pt idx="66377">
                  <c:v>2.7096999999999999E-11</c:v>
                </c:pt>
                <c:pt idx="66378">
                  <c:v>2.7099E-11</c:v>
                </c:pt>
                <c:pt idx="66379">
                  <c:v>2.7115000000000001E-11</c:v>
                </c:pt>
                <c:pt idx="66380">
                  <c:v>2.7119999999999999E-11</c:v>
                </c:pt>
                <c:pt idx="66381">
                  <c:v>2.7136000000000001E-11</c:v>
                </c:pt>
                <c:pt idx="66382">
                  <c:v>2.7145999999999999E-11</c:v>
                </c:pt>
                <c:pt idx="66383">
                  <c:v>2.7176000000000001E-11</c:v>
                </c:pt>
                <c:pt idx="66384">
                  <c:v>2.7182000000000001E-11</c:v>
                </c:pt>
                <c:pt idx="66385">
                  <c:v>2.7189E-11</c:v>
                </c:pt>
                <c:pt idx="66386">
                  <c:v>2.7209E-11</c:v>
                </c:pt>
                <c:pt idx="66387">
                  <c:v>2.7235999999999999E-11</c:v>
                </c:pt>
                <c:pt idx="66388">
                  <c:v>2.7247999999999999E-11</c:v>
                </c:pt>
                <c:pt idx="66389">
                  <c:v>2.7267E-11</c:v>
                </c:pt>
                <c:pt idx="66390">
                  <c:v>2.7283000000000002E-11</c:v>
                </c:pt>
                <c:pt idx="66391">
                  <c:v>2.7312000000000002E-11</c:v>
                </c:pt>
                <c:pt idx="66392">
                  <c:v>2.7339999999999999E-11</c:v>
                </c:pt>
                <c:pt idx="66393">
                  <c:v>2.7359000000000001E-11</c:v>
                </c:pt>
                <c:pt idx="66394">
                  <c:v>2.7368999999999999E-11</c:v>
                </c:pt>
                <c:pt idx="66395">
                  <c:v>2.74E-11</c:v>
                </c:pt>
                <c:pt idx="66396">
                  <c:v>2.7423000000000001E-11</c:v>
                </c:pt>
                <c:pt idx="66397">
                  <c:v>2.7435E-11</c:v>
                </c:pt>
                <c:pt idx="66398">
                  <c:v>2.7455E-11</c:v>
                </c:pt>
                <c:pt idx="66399">
                  <c:v>2.7481000000000001E-11</c:v>
                </c:pt>
                <c:pt idx="66400">
                  <c:v>2.7502E-11</c:v>
                </c:pt>
                <c:pt idx="66401">
                  <c:v>2.7522E-11</c:v>
                </c:pt>
                <c:pt idx="66402">
                  <c:v>2.7544000000000001E-11</c:v>
                </c:pt>
                <c:pt idx="66403">
                  <c:v>2.7562000000000001E-11</c:v>
                </c:pt>
                <c:pt idx="66404">
                  <c:v>2.7583999999999999E-11</c:v>
                </c:pt>
                <c:pt idx="66405">
                  <c:v>2.7617000000000001E-11</c:v>
                </c:pt>
                <c:pt idx="66406">
                  <c:v>2.7637000000000001E-11</c:v>
                </c:pt>
                <c:pt idx="66407">
                  <c:v>2.7661E-11</c:v>
                </c:pt>
                <c:pt idx="66408">
                  <c:v>2.7676999999999998E-11</c:v>
                </c:pt>
                <c:pt idx="66409">
                  <c:v>2.7709000000000002E-11</c:v>
                </c:pt>
                <c:pt idx="66410">
                  <c:v>2.7739999999999999E-11</c:v>
                </c:pt>
                <c:pt idx="66411">
                  <c:v>2.7773000000000001E-11</c:v>
                </c:pt>
                <c:pt idx="66412">
                  <c:v>2.7794000000000001E-11</c:v>
                </c:pt>
                <c:pt idx="66413">
                  <c:v>2.7834000000000001E-11</c:v>
                </c:pt>
                <c:pt idx="66414">
                  <c:v>2.7847E-11</c:v>
                </c:pt>
                <c:pt idx="66415">
                  <c:v>2.7873999999999999E-11</c:v>
                </c:pt>
                <c:pt idx="66416">
                  <c:v>2.7881999999999999E-11</c:v>
                </c:pt>
                <c:pt idx="66417">
                  <c:v>2.7912000000000001E-11</c:v>
                </c:pt>
                <c:pt idx="66418">
                  <c:v>2.7947000000000001E-11</c:v>
                </c:pt>
                <c:pt idx="66419">
                  <c:v>2.7974999999999999E-11</c:v>
                </c:pt>
                <c:pt idx="66420">
                  <c:v>2.8012E-11</c:v>
                </c:pt>
                <c:pt idx="66421">
                  <c:v>2.8041999999999999E-11</c:v>
                </c:pt>
                <c:pt idx="66422">
                  <c:v>2.8072000000000001E-11</c:v>
                </c:pt>
                <c:pt idx="66423">
                  <c:v>2.8093999999999999E-11</c:v>
                </c:pt>
                <c:pt idx="66424">
                  <c:v>2.8115000000000001E-11</c:v>
                </c:pt>
                <c:pt idx="66425">
                  <c:v>2.8151E-11</c:v>
                </c:pt>
                <c:pt idx="66426">
                  <c:v>2.8170000000000001E-11</c:v>
                </c:pt>
                <c:pt idx="66427">
                  <c:v>2.8206999999999999E-11</c:v>
                </c:pt>
                <c:pt idx="66428">
                  <c:v>2.8231000000000001E-11</c:v>
                </c:pt>
                <c:pt idx="66429">
                  <c:v>2.8258999999999999E-11</c:v>
                </c:pt>
                <c:pt idx="66430">
                  <c:v>2.8287E-11</c:v>
                </c:pt>
                <c:pt idx="66431">
                  <c:v>2.8316999999999999E-11</c:v>
                </c:pt>
                <c:pt idx="66432">
                  <c:v>2.8354E-11</c:v>
                </c:pt>
                <c:pt idx="66433">
                  <c:v>2.8386999999999998E-11</c:v>
                </c:pt>
                <c:pt idx="66434">
                  <c:v>2.8419000000000002E-11</c:v>
                </c:pt>
                <c:pt idx="66435">
                  <c:v>2.8466000000000001E-11</c:v>
                </c:pt>
                <c:pt idx="66436">
                  <c:v>2.8495000000000001E-11</c:v>
                </c:pt>
                <c:pt idx="66437">
                  <c:v>2.8530000000000001E-11</c:v>
                </c:pt>
                <c:pt idx="66438">
                  <c:v>2.8548999999999999E-11</c:v>
                </c:pt>
                <c:pt idx="66439">
                  <c:v>2.8593000000000001E-11</c:v>
                </c:pt>
                <c:pt idx="66440">
                  <c:v>2.8638999999999999E-11</c:v>
                </c:pt>
                <c:pt idx="66441">
                  <c:v>2.8681999999999999E-11</c:v>
                </c:pt>
                <c:pt idx="66442">
                  <c:v>2.8716999999999999E-11</c:v>
                </c:pt>
                <c:pt idx="66443">
                  <c:v>2.8762E-11</c:v>
                </c:pt>
                <c:pt idx="66444">
                  <c:v>2.8796000000000001E-11</c:v>
                </c:pt>
                <c:pt idx="66445">
                  <c:v>2.8829999999999999E-11</c:v>
                </c:pt>
                <c:pt idx="66446">
                  <c:v>2.8867E-11</c:v>
                </c:pt>
                <c:pt idx="66447">
                  <c:v>2.8906000000000001E-11</c:v>
                </c:pt>
                <c:pt idx="66448">
                  <c:v>2.8925E-11</c:v>
                </c:pt>
                <c:pt idx="66449">
                  <c:v>2.8962999999999999E-11</c:v>
                </c:pt>
                <c:pt idx="66450">
                  <c:v>2.8991E-11</c:v>
                </c:pt>
                <c:pt idx="66451">
                  <c:v>2.9038E-11</c:v>
                </c:pt>
                <c:pt idx="66452">
                  <c:v>2.9075E-11</c:v>
                </c:pt>
                <c:pt idx="66453">
                  <c:v>2.9109000000000001E-11</c:v>
                </c:pt>
                <c:pt idx="66454">
                  <c:v>2.9145E-11</c:v>
                </c:pt>
                <c:pt idx="66455">
                  <c:v>2.9182000000000001E-11</c:v>
                </c:pt>
                <c:pt idx="66456">
                  <c:v>2.9209E-11</c:v>
                </c:pt>
                <c:pt idx="66457">
                  <c:v>2.9256000000000002E-11</c:v>
                </c:pt>
                <c:pt idx="66458">
                  <c:v>2.9280000000000001E-11</c:v>
                </c:pt>
                <c:pt idx="66459">
                  <c:v>2.931E-11</c:v>
                </c:pt>
                <c:pt idx="66460">
                  <c:v>2.9329000000000002E-11</c:v>
                </c:pt>
                <c:pt idx="66461">
                  <c:v>2.9371E-11</c:v>
                </c:pt>
                <c:pt idx="66462">
                  <c:v>2.9396999999999997E-11</c:v>
                </c:pt>
                <c:pt idx="66463">
                  <c:v>2.9439999999999997E-11</c:v>
                </c:pt>
                <c:pt idx="66464">
                  <c:v>2.9473000000000003E-11</c:v>
                </c:pt>
                <c:pt idx="66465">
                  <c:v>2.9509999999999997E-11</c:v>
                </c:pt>
                <c:pt idx="66466">
                  <c:v>2.9549000000000002E-11</c:v>
                </c:pt>
                <c:pt idx="66467">
                  <c:v>2.9588E-11</c:v>
                </c:pt>
                <c:pt idx="66468">
                  <c:v>2.9610999999999997E-11</c:v>
                </c:pt>
                <c:pt idx="66469">
                  <c:v>2.9656999999999998E-11</c:v>
                </c:pt>
                <c:pt idx="66470">
                  <c:v>2.9684000000000003E-11</c:v>
                </c:pt>
                <c:pt idx="66471">
                  <c:v>2.9720999999999997E-11</c:v>
                </c:pt>
                <c:pt idx="66472">
                  <c:v>2.9751999999999998E-11</c:v>
                </c:pt>
                <c:pt idx="66473">
                  <c:v>2.9785999999999999E-11</c:v>
                </c:pt>
                <c:pt idx="66474">
                  <c:v>2.9802000000000001E-11</c:v>
                </c:pt>
                <c:pt idx="66475">
                  <c:v>2.9843999999999999E-11</c:v>
                </c:pt>
                <c:pt idx="66476">
                  <c:v>2.9879999999999998E-11</c:v>
                </c:pt>
                <c:pt idx="66477">
                  <c:v>2.9919000000000003E-11</c:v>
                </c:pt>
                <c:pt idx="66478">
                  <c:v>2.9945E-11</c:v>
                </c:pt>
                <c:pt idx="66479">
                  <c:v>2.9977999999999998E-11</c:v>
                </c:pt>
                <c:pt idx="66480">
                  <c:v>3.0008999999999999E-11</c:v>
                </c:pt>
                <c:pt idx="66481">
                  <c:v>3.0041000000000003E-11</c:v>
                </c:pt>
                <c:pt idx="66482">
                  <c:v>3.0083000000000001E-11</c:v>
                </c:pt>
                <c:pt idx="66483">
                  <c:v>3.0126999999999997E-11</c:v>
                </c:pt>
                <c:pt idx="66484">
                  <c:v>3.0159E-11</c:v>
                </c:pt>
                <c:pt idx="66485">
                  <c:v>3.0191999999999999E-11</c:v>
                </c:pt>
                <c:pt idx="66486">
                  <c:v>3.0227000000000002E-11</c:v>
                </c:pt>
                <c:pt idx="66487">
                  <c:v>3.0267999999999998E-11</c:v>
                </c:pt>
                <c:pt idx="66488">
                  <c:v>3.0295999999999999E-11</c:v>
                </c:pt>
                <c:pt idx="66489">
                  <c:v>3.0337000000000002E-11</c:v>
                </c:pt>
                <c:pt idx="66490">
                  <c:v>3.0376000000000001E-11</c:v>
                </c:pt>
                <c:pt idx="66491">
                  <c:v>3.0422000000000001E-11</c:v>
                </c:pt>
                <c:pt idx="66492">
                  <c:v>3.0446E-11</c:v>
                </c:pt>
                <c:pt idx="66493">
                  <c:v>3.0490000000000003E-11</c:v>
                </c:pt>
                <c:pt idx="66494">
                  <c:v>3.0527999999999999E-11</c:v>
                </c:pt>
                <c:pt idx="66495">
                  <c:v>3.0578999999999997E-11</c:v>
                </c:pt>
                <c:pt idx="66496">
                  <c:v>3.0615000000000002E-11</c:v>
                </c:pt>
                <c:pt idx="66497">
                  <c:v>3.0649000000000003E-11</c:v>
                </c:pt>
                <c:pt idx="66498">
                  <c:v>3.0703000000000001E-11</c:v>
                </c:pt>
                <c:pt idx="66499">
                  <c:v>3.0742E-11</c:v>
                </c:pt>
                <c:pt idx="66500">
                  <c:v>3.0785E-11</c:v>
                </c:pt>
                <c:pt idx="66501">
                  <c:v>3.0823000000000003E-11</c:v>
                </c:pt>
                <c:pt idx="66502">
                  <c:v>3.0849E-11</c:v>
                </c:pt>
                <c:pt idx="66503">
                  <c:v>3.0886000000000001E-11</c:v>
                </c:pt>
                <c:pt idx="66504">
                  <c:v>3.0917999999999997E-11</c:v>
                </c:pt>
                <c:pt idx="66505">
                  <c:v>3.0954999999999998E-11</c:v>
                </c:pt>
                <c:pt idx="66506">
                  <c:v>3.0978000000000001E-11</c:v>
                </c:pt>
                <c:pt idx="66507">
                  <c:v>3.1015000000000002E-11</c:v>
                </c:pt>
                <c:pt idx="66508">
                  <c:v>3.1045000000000001E-11</c:v>
                </c:pt>
                <c:pt idx="66509">
                  <c:v>3.1076999999999998E-11</c:v>
                </c:pt>
                <c:pt idx="66510">
                  <c:v>3.1104000000000003E-11</c:v>
                </c:pt>
                <c:pt idx="66511">
                  <c:v>3.1136E-11</c:v>
                </c:pt>
                <c:pt idx="66512">
                  <c:v>3.1153999999999999E-11</c:v>
                </c:pt>
                <c:pt idx="66513">
                  <c:v>3.1182E-11</c:v>
                </c:pt>
                <c:pt idx="66514">
                  <c:v>3.1202999999999999E-11</c:v>
                </c:pt>
                <c:pt idx="66515">
                  <c:v>3.1229000000000003E-11</c:v>
                </c:pt>
                <c:pt idx="66516">
                  <c:v>3.1244999999999998E-11</c:v>
                </c:pt>
                <c:pt idx="66517">
                  <c:v>3.1272999999999999E-11</c:v>
                </c:pt>
                <c:pt idx="66518">
                  <c:v>3.1281000000000003E-11</c:v>
                </c:pt>
                <c:pt idx="66519">
                  <c:v>3.1287000000000003E-11</c:v>
                </c:pt>
                <c:pt idx="66520">
                  <c:v>3.1296000000000002E-11</c:v>
                </c:pt>
                <c:pt idx="66521">
                  <c:v>3.1307E-11</c:v>
                </c:pt>
                <c:pt idx="66522">
                  <c:v>3.1302000000000002E-11</c:v>
                </c:pt>
                <c:pt idx="66523">
                  <c:v>3.1330999999999999E-11</c:v>
                </c:pt>
                <c:pt idx="66524">
                  <c:v>3.1323000000000001E-11</c:v>
                </c:pt>
                <c:pt idx="66525">
                  <c:v>3.1342999999999998E-11</c:v>
                </c:pt>
                <c:pt idx="66526">
                  <c:v>3.1342000000000003E-11</c:v>
                </c:pt>
                <c:pt idx="66527">
                  <c:v>3.1363000000000002E-11</c:v>
                </c:pt>
                <c:pt idx="66528">
                  <c:v>3.1363000000000002E-11</c:v>
                </c:pt>
                <c:pt idx="66529">
                  <c:v>3.1376999999999999E-11</c:v>
                </c:pt>
                <c:pt idx="66530">
                  <c:v>3.1378999999999997E-11</c:v>
                </c:pt>
                <c:pt idx="66531">
                  <c:v>3.1388999999999999E-11</c:v>
                </c:pt>
                <c:pt idx="66532">
                  <c:v>3.1403999999999998E-11</c:v>
                </c:pt>
                <c:pt idx="66533">
                  <c:v>3.1421000000000002E-11</c:v>
                </c:pt>
                <c:pt idx="66534">
                  <c:v>3.1415000000000002E-11</c:v>
                </c:pt>
                <c:pt idx="66535">
                  <c:v>3.1427000000000002E-11</c:v>
                </c:pt>
                <c:pt idx="66536">
                  <c:v>3.1433000000000001E-11</c:v>
                </c:pt>
                <c:pt idx="66537">
                  <c:v>3.1446000000000003E-11</c:v>
                </c:pt>
                <c:pt idx="66538">
                  <c:v>3.1443999999999999E-11</c:v>
                </c:pt>
                <c:pt idx="66539">
                  <c:v>3.1463E-11</c:v>
                </c:pt>
                <c:pt idx="66540">
                  <c:v>3.1470000000000002E-11</c:v>
                </c:pt>
                <c:pt idx="66541">
                  <c:v>3.1476999999999998E-11</c:v>
                </c:pt>
                <c:pt idx="66542">
                  <c:v>3.1484E-11</c:v>
                </c:pt>
                <c:pt idx="66543">
                  <c:v>3.1500000000000001E-11</c:v>
                </c:pt>
                <c:pt idx="66544">
                  <c:v>3.1507000000000003E-11</c:v>
                </c:pt>
                <c:pt idx="66545">
                  <c:v>3.1525000000000002E-11</c:v>
                </c:pt>
                <c:pt idx="66546">
                  <c:v>3.1521E-11</c:v>
                </c:pt>
                <c:pt idx="66547">
                  <c:v>3.1541999999999999E-11</c:v>
                </c:pt>
                <c:pt idx="66548">
                  <c:v>3.1550999999999999E-11</c:v>
                </c:pt>
                <c:pt idx="66549">
                  <c:v>3.1559999999999999E-11</c:v>
                </c:pt>
                <c:pt idx="66550">
                  <c:v>3.1571000000000003E-11</c:v>
                </c:pt>
                <c:pt idx="66551">
                  <c:v>3.1576E-11</c:v>
                </c:pt>
                <c:pt idx="66552">
                  <c:v>3.1595000000000002E-11</c:v>
                </c:pt>
                <c:pt idx="66553">
                  <c:v>3.1611999999999999E-11</c:v>
                </c:pt>
                <c:pt idx="66554">
                  <c:v>3.1619000000000001E-11</c:v>
                </c:pt>
                <c:pt idx="66555">
                  <c:v>3.1631E-11</c:v>
                </c:pt>
                <c:pt idx="66556">
                  <c:v>3.1634E-11</c:v>
                </c:pt>
                <c:pt idx="66557">
                  <c:v>3.1638999999999998E-11</c:v>
                </c:pt>
                <c:pt idx="66558">
                  <c:v>3.1637E-11</c:v>
                </c:pt>
                <c:pt idx="66559">
                  <c:v>3.1637E-11</c:v>
                </c:pt>
                <c:pt idx="66560">
                  <c:v>3.1626999999999998E-11</c:v>
                </c:pt>
                <c:pt idx="66561">
                  <c:v>3.1638000000000002E-11</c:v>
                </c:pt>
                <c:pt idx="66562">
                  <c:v>3.1632999999999998E-11</c:v>
                </c:pt>
                <c:pt idx="66563">
                  <c:v>3.1637E-11</c:v>
                </c:pt>
                <c:pt idx="66564">
                  <c:v>3.1635999999999998E-11</c:v>
                </c:pt>
                <c:pt idx="66565">
                  <c:v>3.1644000000000002E-11</c:v>
                </c:pt>
                <c:pt idx="66566">
                  <c:v>3.1649E-11</c:v>
                </c:pt>
                <c:pt idx="66567">
                  <c:v>3.1655E-11</c:v>
                </c:pt>
                <c:pt idx="66568">
                  <c:v>3.1649E-11</c:v>
                </c:pt>
                <c:pt idx="66569">
                  <c:v>3.1653999999999997E-11</c:v>
                </c:pt>
                <c:pt idx="66570">
                  <c:v>3.1652E-11</c:v>
                </c:pt>
                <c:pt idx="66571">
                  <c:v>3.1662999999999997E-11</c:v>
                </c:pt>
                <c:pt idx="66572">
                  <c:v>3.1647000000000002E-11</c:v>
                </c:pt>
                <c:pt idx="66573">
                  <c:v>3.1659000000000002E-11</c:v>
                </c:pt>
                <c:pt idx="66574">
                  <c:v>3.1656999999999997E-11</c:v>
                </c:pt>
                <c:pt idx="66575">
                  <c:v>3.1657999999999999E-11</c:v>
                </c:pt>
                <c:pt idx="66576">
                  <c:v>3.1649E-11</c:v>
                </c:pt>
                <c:pt idx="66577">
                  <c:v>3.1647000000000002E-11</c:v>
                </c:pt>
                <c:pt idx="66578">
                  <c:v>3.1637E-11</c:v>
                </c:pt>
                <c:pt idx="66579">
                  <c:v>3.1632999999999998E-11</c:v>
                </c:pt>
                <c:pt idx="66580">
                  <c:v>3.1629999999999998E-11</c:v>
                </c:pt>
                <c:pt idx="66581">
                  <c:v>3.1607999999999997E-11</c:v>
                </c:pt>
                <c:pt idx="66582">
                  <c:v>3.1599999999999999E-11</c:v>
                </c:pt>
                <c:pt idx="66583">
                  <c:v>3.1602999999999999E-11</c:v>
                </c:pt>
                <c:pt idx="66584">
                  <c:v>3.1594E-11</c:v>
                </c:pt>
                <c:pt idx="66585">
                  <c:v>3.1601000000000002E-11</c:v>
                </c:pt>
                <c:pt idx="66586">
                  <c:v>3.1594E-11</c:v>
                </c:pt>
                <c:pt idx="66587">
                  <c:v>3.1589000000000002E-11</c:v>
                </c:pt>
                <c:pt idx="66588">
                  <c:v>3.1570000000000001E-11</c:v>
                </c:pt>
                <c:pt idx="66589">
                  <c:v>3.1580000000000002E-11</c:v>
                </c:pt>
                <c:pt idx="66590">
                  <c:v>3.1570000000000001E-11</c:v>
                </c:pt>
                <c:pt idx="66591">
                  <c:v>3.1564000000000001E-11</c:v>
                </c:pt>
                <c:pt idx="66592">
                  <c:v>3.1553999999999999E-11</c:v>
                </c:pt>
                <c:pt idx="66593">
                  <c:v>3.1550999999999999E-11</c:v>
                </c:pt>
                <c:pt idx="66594">
                  <c:v>3.1541999999999999E-11</c:v>
                </c:pt>
                <c:pt idx="66595">
                  <c:v>3.1539E-11</c:v>
                </c:pt>
                <c:pt idx="66596">
                  <c:v>3.1537999999999997E-11</c:v>
                </c:pt>
                <c:pt idx="66597">
                  <c:v>3.1525000000000002E-11</c:v>
                </c:pt>
                <c:pt idx="66598">
                  <c:v>3.1516000000000003E-11</c:v>
                </c:pt>
                <c:pt idx="66599">
                  <c:v>3.1507999999999999E-11</c:v>
                </c:pt>
                <c:pt idx="66600">
                  <c:v>3.1494999999999997E-11</c:v>
                </c:pt>
                <c:pt idx="66601">
                  <c:v>3.1476999999999998E-11</c:v>
                </c:pt>
                <c:pt idx="66602">
                  <c:v>3.1466E-11</c:v>
                </c:pt>
                <c:pt idx="66603">
                  <c:v>3.1458000000000003E-11</c:v>
                </c:pt>
                <c:pt idx="66604">
                  <c:v>3.1452999999999999E-11</c:v>
                </c:pt>
                <c:pt idx="66605">
                  <c:v>3.1445000000000001E-11</c:v>
                </c:pt>
                <c:pt idx="66606">
                  <c:v>3.1442000000000001E-11</c:v>
                </c:pt>
                <c:pt idx="66607">
                  <c:v>3.1436999999999997E-11</c:v>
                </c:pt>
                <c:pt idx="66608">
                  <c:v>3.1421999999999998E-11</c:v>
                </c:pt>
                <c:pt idx="66609">
                  <c:v>3.1412999999999998E-11</c:v>
                </c:pt>
                <c:pt idx="66610">
                  <c:v>3.1402E-11</c:v>
                </c:pt>
                <c:pt idx="66611">
                  <c:v>3.1393000000000001E-11</c:v>
                </c:pt>
                <c:pt idx="66612">
                  <c:v>3.1360000000000002E-11</c:v>
                </c:pt>
                <c:pt idx="66613">
                  <c:v>3.1351999999999998E-11</c:v>
                </c:pt>
                <c:pt idx="66614">
                  <c:v>3.1329000000000001E-11</c:v>
                </c:pt>
                <c:pt idx="66615">
                  <c:v>3.1330999999999999E-11</c:v>
                </c:pt>
                <c:pt idx="66616">
                  <c:v>3.1317000000000002E-11</c:v>
                </c:pt>
                <c:pt idx="66617">
                  <c:v>3.1308000000000002E-11</c:v>
                </c:pt>
                <c:pt idx="66618">
                  <c:v>3.1289E-11</c:v>
                </c:pt>
                <c:pt idx="66619">
                  <c:v>3.1268999999999997E-11</c:v>
                </c:pt>
                <c:pt idx="66620">
                  <c:v>3.1247999999999998E-11</c:v>
                </c:pt>
                <c:pt idx="66621">
                  <c:v>3.1229999999999998E-11</c:v>
                </c:pt>
                <c:pt idx="66622">
                  <c:v>3.1211999999999999E-11</c:v>
                </c:pt>
                <c:pt idx="66623">
                  <c:v>3.1192999999999998E-11</c:v>
                </c:pt>
                <c:pt idx="66624">
                  <c:v>3.1167000000000001E-11</c:v>
                </c:pt>
                <c:pt idx="66625">
                  <c:v>3.1155999999999997E-11</c:v>
                </c:pt>
                <c:pt idx="66626">
                  <c:v>3.1118E-11</c:v>
                </c:pt>
                <c:pt idx="66627">
                  <c:v>3.1110000000000003E-11</c:v>
                </c:pt>
                <c:pt idx="66628">
                  <c:v>3.1078E-11</c:v>
                </c:pt>
                <c:pt idx="66629">
                  <c:v>3.1054000000000001E-11</c:v>
                </c:pt>
                <c:pt idx="66630">
                  <c:v>3.1012999999999998E-11</c:v>
                </c:pt>
                <c:pt idx="66631">
                  <c:v>3.0981000000000001E-11</c:v>
                </c:pt>
                <c:pt idx="66632">
                  <c:v>3.0959E-11</c:v>
                </c:pt>
                <c:pt idx="66633">
                  <c:v>3.0945999999999998E-11</c:v>
                </c:pt>
                <c:pt idx="66634">
                  <c:v>3.0914999999999997E-11</c:v>
                </c:pt>
                <c:pt idx="66635">
                  <c:v>3.0889000000000001E-11</c:v>
                </c:pt>
                <c:pt idx="66636">
                  <c:v>3.0865999999999997E-11</c:v>
                </c:pt>
                <c:pt idx="66637">
                  <c:v>3.0837E-11</c:v>
                </c:pt>
                <c:pt idx="66638">
                  <c:v>3.08E-11</c:v>
                </c:pt>
                <c:pt idx="66639">
                  <c:v>3.0785E-11</c:v>
                </c:pt>
                <c:pt idx="66640">
                  <c:v>3.0755000000000001E-11</c:v>
                </c:pt>
                <c:pt idx="66641">
                  <c:v>3.0737999999999998E-11</c:v>
                </c:pt>
                <c:pt idx="66642">
                  <c:v>3.0704999999999999E-11</c:v>
                </c:pt>
                <c:pt idx="66643">
                  <c:v>3.0682999999999998E-11</c:v>
                </c:pt>
                <c:pt idx="66644">
                  <c:v>3.0649000000000003E-11</c:v>
                </c:pt>
                <c:pt idx="66645">
                  <c:v>3.0618999999999998E-11</c:v>
                </c:pt>
                <c:pt idx="66646">
                  <c:v>3.0588999999999999E-11</c:v>
                </c:pt>
                <c:pt idx="66647">
                  <c:v>3.0551000000000003E-11</c:v>
                </c:pt>
                <c:pt idx="66648">
                  <c:v>3.0524999999999999E-11</c:v>
                </c:pt>
                <c:pt idx="66649">
                  <c:v>3.0499999999999998E-11</c:v>
                </c:pt>
                <c:pt idx="66650">
                  <c:v>3.0471999999999997E-11</c:v>
                </c:pt>
                <c:pt idx="66651">
                  <c:v>3.0447000000000002E-11</c:v>
                </c:pt>
                <c:pt idx="66652">
                  <c:v>3.0420999999999999E-11</c:v>
                </c:pt>
                <c:pt idx="66653">
                  <c:v>3.0389999999999998E-11</c:v>
                </c:pt>
                <c:pt idx="66654">
                  <c:v>3.0358999999999997E-11</c:v>
                </c:pt>
                <c:pt idx="66655">
                  <c:v>3.0327E-11</c:v>
                </c:pt>
                <c:pt idx="66656">
                  <c:v>3.0294999999999997E-11</c:v>
                </c:pt>
                <c:pt idx="66657">
                  <c:v>3.0261000000000003E-11</c:v>
                </c:pt>
                <c:pt idx="66658">
                  <c:v>3.0224000000000002E-11</c:v>
                </c:pt>
                <c:pt idx="66659">
                  <c:v>3.0197000000000003E-11</c:v>
                </c:pt>
                <c:pt idx="66660">
                  <c:v>3.0156E-11</c:v>
                </c:pt>
                <c:pt idx="66661">
                  <c:v>3.0129000000000001E-11</c:v>
                </c:pt>
                <c:pt idx="66662">
                  <c:v>3.0098E-11</c:v>
                </c:pt>
                <c:pt idx="66663">
                  <c:v>3.0074000000000001E-11</c:v>
                </c:pt>
                <c:pt idx="66664">
                  <c:v>3.0032000000000003E-11</c:v>
                </c:pt>
                <c:pt idx="66665">
                  <c:v>2.9991E-11</c:v>
                </c:pt>
                <c:pt idx="66666">
                  <c:v>2.9952999999999997E-11</c:v>
                </c:pt>
                <c:pt idx="66667">
                  <c:v>2.9928000000000003E-11</c:v>
                </c:pt>
                <c:pt idx="66668">
                  <c:v>2.9888999999999998E-11</c:v>
                </c:pt>
                <c:pt idx="66669">
                  <c:v>2.9860000000000001E-11</c:v>
                </c:pt>
                <c:pt idx="66670">
                  <c:v>2.9830999999999998E-11</c:v>
                </c:pt>
                <c:pt idx="66671">
                  <c:v>2.9811000000000001E-11</c:v>
                </c:pt>
                <c:pt idx="66672">
                  <c:v>2.9766000000000002E-11</c:v>
                </c:pt>
                <c:pt idx="66673">
                  <c:v>2.9742000000000003E-11</c:v>
                </c:pt>
                <c:pt idx="66674">
                  <c:v>2.9708999999999998E-11</c:v>
                </c:pt>
                <c:pt idx="66675">
                  <c:v>2.9687999999999999E-11</c:v>
                </c:pt>
                <c:pt idx="66676">
                  <c:v>2.9653000000000002E-11</c:v>
                </c:pt>
                <c:pt idx="66677">
                  <c:v>2.9620999999999999E-11</c:v>
                </c:pt>
                <c:pt idx="66678">
                  <c:v>2.9585E-11</c:v>
                </c:pt>
                <c:pt idx="66679">
                  <c:v>2.9558999999999997E-11</c:v>
                </c:pt>
                <c:pt idx="66680">
                  <c:v>2.9516999999999999E-11</c:v>
                </c:pt>
                <c:pt idx="66681">
                  <c:v>2.9494999999999997E-11</c:v>
                </c:pt>
                <c:pt idx="66682">
                  <c:v>2.9451000000000001E-11</c:v>
                </c:pt>
                <c:pt idx="66683">
                  <c:v>2.9423E-11</c:v>
                </c:pt>
                <c:pt idx="66684">
                  <c:v>2.9393999999999997E-11</c:v>
                </c:pt>
                <c:pt idx="66685">
                  <c:v>2.9363000000000002E-11</c:v>
                </c:pt>
                <c:pt idx="66686">
                  <c:v>2.9322E-11</c:v>
                </c:pt>
                <c:pt idx="66687">
                  <c:v>2.9296000000000003E-11</c:v>
                </c:pt>
                <c:pt idx="66688">
                  <c:v>2.9249E-11</c:v>
                </c:pt>
                <c:pt idx="66689">
                  <c:v>2.9212E-11</c:v>
                </c:pt>
                <c:pt idx="66690">
                  <c:v>2.9168999999999999E-11</c:v>
                </c:pt>
                <c:pt idx="66691">
                  <c:v>2.9128000000000003E-11</c:v>
                </c:pt>
                <c:pt idx="66692">
                  <c:v>2.9087E-11</c:v>
                </c:pt>
                <c:pt idx="66693">
                  <c:v>2.9054000000000001E-11</c:v>
                </c:pt>
                <c:pt idx="66694">
                  <c:v>2.9006E-11</c:v>
                </c:pt>
                <c:pt idx="66695">
                  <c:v>2.8973000000000001E-11</c:v>
                </c:pt>
                <c:pt idx="66696">
                  <c:v>2.8928999999999998E-11</c:v>
                </c:pt>
                <c:pt idx="66697">
                  <c:v>2.8896999999999999E-11</c:v>
                </c:pt>
                <c:pt idx="66698">
                  <c:v>2.8843999999999999E-11</c:v>
                </c:pt>
                <c:pt idx="66699">
                  <c:v>2.8800999999999999E-11</c:v>
                </c:pt>
                <c:pt idx="66700">
                  <c:v>2.8757E-11</c:v>
                </c:pt>
                <c:pt idx="66701">
                  <c:v>2.8725999999999999E-11</c:v>
                </c:pt>
                <c:pt idx="66702">
                  <c:v>2.8684999999999999E-11</c:v>
                </c:pt>
                <c:pt idx="66703">
                  <c:v>2.8644999999999998E-11</c:v>
                </c:pt>
                <c:pt idx="66704">
                  <c:v>2.8612E-11</c:v>
                </c:pt>
                <c:pt idx="66705">
                  <c:v>2.8573000000000001E-11</c:v>
                </c:pt>
                <c:pt idx="66706">
                  <c:v>2.8524000000000001E-11</c:v>
                </c:pt>
                <c:pt idx="66707">
                  <c:v>2.8493999999999999E-11</c:v>
                </c:pt>
                <c:pt idx="66708">
                  <c:v>2.8454000000000001E-11</c:v>
                </c:pt>
                <c:pt idx="66709">
                  <c:v>2.8414000000000001E-11</c:v>
                </c:pt>
                <c:pt idx="66710">
                  <c:v>2.8370000000000001E-11</c:v>
                </c:pt>
                <c:pt idx="66711">
                  <c:v>2.8336E-11</c:v>
                </c:pt>
                <c:pt idx="66712">
                  <c:v>2.8284999999999999E-11</c:v>
                </c:pt>
                <c:pt idx="66713">
                  <c:v>2.8251000000000001E-11</c:v>
                </c:pt>
                <c:pt idx="66714">
                  <c:v>2.8209E-11</c:v>
                </c:pt>
                <c:pt idx="66715">
                  <c:v>2.8183E-11</c:v>
                </c:pt>
                <c:pt idx="66716">
                  <c:v>2.8148E-11</c:v>
                </c:pt>
                <c:pt idx="66717">
                  <c:v>2.8113999999999999E-11</c:v>
                </c:pt>
                <c:pt idx="66718">
                  <c:v>2.8073E-11</c:v>
                </c:pt>
                <c:pt idx="66719">
                  <c:v>2.8046000000000001E-11</c:v>
                </c:pt>
                <c:pt idx="66720">
                  <c:v>2.8015E-11</c:v>
                </c:pt>
                <c:pt idx="66721">
                  <c:v>2.7985000000000001E-11</c:v>
                </c:pt>
                <c:pt idx="66722">
                  <c:v>2.7957E-11</c:v>
                </c:pt>
                <c:pt idx="66723">
                  <c:v>2.7925999999999999E-11</c:v>
                </c:pt>
                <c:pt idx="66724">
                  <c:v>2.7898000000000001E-11</c:v>
                </c:pt>
                <c:pt idx="66725">
                  <c:v>2.7878000000000001E-11</c:v>
                </c:pt>
                <c:pt idx="66726">
                  <c:v>2.7852999999999999E-11</c:v>
                </c:pt>
                <c:pt idx="66727">
                  <c:v>2.7828000000000001E-11</c:v>
                </c:pt>
                <c:pt idx="66728">
                  <c:v>2.7800999999999999E-11</c:v>
                </c:pt>
                <c:pt idx="66729">
                  <c:v>2.7777999999999999E-11</c:v>
                </c:pt>
                <c:pt idx="66730">
                  <c:v>2.7756000000000001E-11</c:v>
                </c:pt>
                <c:pt idx="66731">
                  <c:v>2.7739E-11</c:v>
                </c:pt>
                <c:pt idx="66732">
                  <c:v>2.7710999999999999E-11</c:v>
                </c:pt>
                <c:pt idx="66733">
                  <c:v>2.7689000000000001E-11</c:v>
                </c:pt>
                <c:pt idx="66734">
                  <c:v>2.7658E-11</c:v>
                </c:pt>
                <c:pt idx="66735">
                  <c:v>2.7641999999999999E-11</c:v>
                </c:pt>
                <c:pt idx="66736">
                  <c:v>2.7621999999999998E-11</c:v>
                </c:pt>
                <c:pt idx="66737">
                  <c:v>2.7609E-11</c:v>
                </c:pt>
                <c:pt idx="66738">
                  <c:v>2.7576000000000001E-11</c:v>
                </c:pt>
                <c:pt idx="66739">
                  <c:v>2.7563E-11</c:v>
                </c:pt>
                <c:pt idx="66740">
                  <c:v>2.7545E-11</c:v>
                </c:pt>
                <c:pt idx="66741">
                  <c:v>2.7534999999999998E-11</c:v>
                </c:pt>
                <c:pt idx="66742">
                  <c:v>2.7524000000000001E-11</c:v>
                </c:pt>
                <c:pt idx="66743">
                  <c:v>2.7515000000000001E-11</c:v>
                </c:pt>
                <c:pt idx="66744">
                  <c:v>2.7487999999999999E-11</c:v>
                </c:pt>
                <c:pt idx="66745">
                  <c:v>2.7479E-11</c:v>
                </c:pt>
                <c:pt idx="66746">
                  <c:v>2.7467E-11</c:v>
                </c:pt>
                <c:pt idx="66747">
                  <c:v>2.7457000000000001E-11</c:v>
                </c:pt>
                <c:pt idx="66748">
                  <c:v>2.7447999999999999E-11</c:v>
                </c:pt>
                <c:pt idx="66749">
                  <c:v>2.7435999999999999E-11</c:v>
                </c:pt>
                <c:pt idx="66750">
                  <c:v>2.7414000000000001E-11</c:v>
                </c:pt>
                <c:pt idx="66751">
                  <c:v>2.74E-11</c:v>
                </c:pt>
                <c:pt idx="66752">
                  <c:v>2.7391000000000001E-11</c:v>
                </c:pt>
                <c:pt idx="66753">
                  <c:v>2.7377999999999999E-11</c:v>
                </c:pt>
                <c:pt idx="66754">
                  <c:v>2.7362000000000001E-11</c:v>
                </c:pt>
                <c:pt idx="66755">
                  <c:v>2.7354999999999999E-11</c:v>
                </c:pt>
                <c:pt idx="66756">
                  <c:v>2.7345999999999999E-11</c:v>
                </c:pt>
                <c:pt idx="66757">
                  <c:v>2.7344000000000001E-11</c:v>
                </c:pt>
                <c:pt idx="66758">
                  <c:v>2.7327000000000001E-11</c:v>
                </c:pt>
                <c:pt idx="66759">
                  <c:v>2.7322999999999999E-11</c:v>
                </c:pt>
                <c:pt idx="66760">
                  <c:v>2.7313999999999999E-11</c:v>
                </c:pt>
                <c:pt idx="66761">
                  <c:v>2.7313E-11</c:v>
                </c:pt>
                <c:pt idx="66762">
                  <c:v>2.7307000000000001E-11</c:v>
                </c:pt>
                <c:pt idx="66763">
                  <c:v>2.7302999999999999E-11</c:v>
                </c:pt>
                <c:pt idx="66764">
                  <c:v>2.7292000000000001E-11</c:v>
                </c:pt>
                <c:pt idx="66765">
                  <c:v>2.729E-11</c:v>
                </c:pt>
                <c:pt idx="66766">
                  <c:v>2.7278000000000001E-11</c:v>
                </c:pt>
                <c:pt idx="66767">
                  <c:v>2.7287999999999999E-11</c:v>
                </c:pt>
                <c:pt idx="66768">
                  <c:v>2.7287999999999999E-11</c:v>
                </c:pt>
                <c:pt idx="66769">
                  <c:v>2.7292000000000001E-11</c:v>
                </c:pt>
                <c:pt idx="66770">
                  <c:v>2.7289000000000001E-11</c:v>
                </c:pt>
                <c:pt idx="66771">
                  <c:v>2.7286000000000001E-11</c:v>
                </c:pt>
                <c:pt idx="66772">
                  <c:v>2.7293E-11</c:v>
                </c:pt>
                <c:pt idx="66773">
                  <c:v>2.7289000000000001E-11</c:v>
                </c:pt>
                <c:pt idx="66774">
                  <c:v>2.7284E-11</c:v>
                </c:pt>
                <c:pt idx="66775">
                  <c:v>2.7290999999999999E-11</c:v>
                </c:pt>
                <c:pt idx="66776">
                  <c:v>2.7279999999999998E-11</c:v>
                </c:pt>
                <c:pt idx="66777">
                  <c:v>2.7287E-11</c:v>
                </c:pt>
                <c:pt idx="66778">
                  <c:v>2.7284E-11</c:v>
                </c:pt>
                <c:pt idx="66779">
                  <c:v>2.7284999999999999E-11</c:v>
                </c:pt>
                <c:pt idx="66780">
                  <c:v>2.7286000000000001E-11</c:v>
                </c:pt>
                <c:pt idx="66781">
                  <c:v>2.7296999999999999E-11</c:v>
                </c:pt>
                <c:pt idx="66782">
                  <c:v>2.7296999999999999E-11</c:v>
                </c:pt>
                <c:pt idx="66783">
                  <c:v>2.7313E-11</c:v>
                </c:pt>
                <c:pt idx="66784">
                  <c:v>2.7310000000000001E-11</c:v>
                </c:pt>
                <c:pt idx="66785">
                  <c:v>2.7321000000000001E-11</c:v>
                </c:pt>
                <c:pt idx="66786">
                  <c:v>2.7328999999999999E-11</c:v>
                </c:pt>
                <c:pt idx="66787">
                  <c:v>2.7339999999999999E-11</c:v>
                </c:pt>
                <c:pt idx="66788">
                  <c:v>2.7348E-11</c:v>
                </c:pt>
                <c:pt idx="66789">
                  <c:v>2.7357999999999999E-11</c:v>
                </c:pt>
                <c:pt idx="66790">
                  <c:v>2.7351E-11</c:v>
                </c:pt>
                <c:pt idx="66791">
                  <c:v>2.736E-11</c:v>
                </c:pt>
                <c:pt idx="66792">
                  <c:v>2.7366999999999998E-11</c:v>
                </c:pt>
                <c:pt idx="66793">
                  <c:v>2.7380999999999999E-11</c:v>
                </c:pt>
                <c:pt idx="66794">
                  <c:v>2.7392999999999998E-11</c:v>
                </c:pt>
                <c:pt idx="66795">
                  <c:v>2.7405000000000001E-11</c:v>
                </c:pt>
                <c:pt idx="66796">
                  <c:v>2.7397999999999999E-11</c:v>
                </c:pt>
                <c:pt idx="66797">
                  <c:v>2.7421999999999998E-11</c:v>
                </c:pt>
                <c:pt idx="66798">
                  <c:v>2.7415E-11</c:v>
                </c:pt>
                <c:pt idx="66799">
                  <c:v>2.7426E-11</c:v>
                </c:pt>
                <c:pt idx="66800">
                  <c:v>2.7429999999999999E-11</c:v>
                </c:pt>
                <c:pt idx="66801">
                  <c:v>2.7444E-11</c:v>
                </c:pt>
                <c:pt idx="66802">
                  <c:v>2.7452999999999999E-11</c:v>
                </c:pt>
                <c:pt idx="66803">
                  <c:v>2.7466000000000001E-11</c:v>
                </c:pt>
                <c:pt idx="66804">
                  <c:v>2.7472000000000001E-11</c:v>
                </c:pt>
                <c:pt idx="66805">
                  <c:v>2.7496999999999999E-11</c:v>
                </c:pt>
                <c:pt idx="66806">
                  <c:v>2.7515000000000001E-11</c:v>
                </c:pt>
                <c:pt idx="66807">
                  <c:v>2.7544000000000001E-11</c:v>
                </c:pt>
                <c:pt idx="66808">
                  <c:v>2.7565000000000001E-11</c:v>
                </c:pt>
                <c:pt idx="66809">
                  <c:v>2.7588000000000001E-11</c:v>
                </c:pt>
                <c:pt idx="66810">
                  <c:v>2.7605000000000001E-11</c:v>
                </c:pt>
                <c:pt idx="66811">
                  <c:v>2.7637000000000001E-11</c:v>
                </c:pt>
                <c:pt idx="66812">
                  <c:v>2.7654000000000002E-11</c:v>
                </c:pt>
                <c:pt idx="66813">
                  <c:v>2.7689000000000001E-11</c:v>
                </c:pt>
                <c:pt idx="66814">
                  <c:v>2.7702999999999999E-11</c:v>
                </c:pt>
                <c:pt idx="66815">
                  <c:v>2.7725999999999999E-11</c:v>
                </c:pt>
                <c:pt idx="66816">
                  <c:v>2.7748E-11</c:v>
                </c:pt>
                <c:pt idx="66817">
                  <c:v>2.7771999999999999E-11</c:v>
                </c:pt>
                <c:pt idx="66818">
                  <c:v>2.7800999999999999E-11</c:v>
                </c:pt>
                <c:pt idx="66819">
                  <c:v>2.7828000000000001E-11</c:v>
                </c:pt>
                <c:pt idx="66820">
                  <c:v>2.7847999999999998E-11</c:v>
                </c:pt>
                <c:pt idx="66821">
                  <c:v>2.7878999999999999E-11</c:v>
                </c:pt>
                <c:pt idx="66822">
                  <c:v>2.7904000000000001E-11</c:v>
                </c:pt>
                <c:pt idx="66823">
                  <c:v>2.7928999999999999E-11</c:v>
                </c:pt>
                <c:pt idx="66824">
                  <c:v>2.7954E-11</c:v>
                </c:pt>
                <c:pt idx="66825">
                  <c:v>2.7977E-11</c:v>
                </c:pt>
                <c:pt idx="66826">
                  <c:v>2.7994999999999999E-11</c:v>
                </c:pt>
                <c:pt idx="66827">
                  <c:v>2.8029E-11</c:v>
                </c:pt>
                <c:pt idx="66828">
                  <c:v>2.8052E-11</c:v>
                </c:pt>
                <c:pt idx="66829">
                  <c:v>2.8080000000000002E-11</c:v>
                </c:pt>
                <c:pt idx="66830">
                  <c:v>2.8119E-11</c:v>
                </c:pt>
                <c:pt idx="66831">
                  <c:v>2.8154999999999999E-11</c:v>
                </c:pt>
                <c:pt idx="66832">
                  <c:v>2.8189E-11</c:v>
                </c:pt>
                <c:pt idx="66833">
                  <c:v>2.8223E-11</c:v>
                </c:pt>
                <c:pt idx="66834">
                  <c:v>2.8261E-11</c:v>
                </c:pt>
                <c:pt idx="66835">
                  <c:v>2.8302E-11</c:v>
                </c:pt>
                <c:pt idx="66836">
                  <c:v>2.8341000000000001E-11</c:v>
                </c:pt>
                <c:pt idx="66837">
                  <c:v>2.8370000000000001E-11</c:v>
                </c:pt>
                <c:pt idx="66838">
                  <c:v>2.8402000000000001E-11</c:v>
                </c:pt>
                <c:pt idx="66839">
                  <c:v>2.8438999999999999E-11</c:v>
                </c:pt>
                <c:pt idx="66840">
                  <c:v>2.8473E-11</c:v>
                </c:pt>
                <c:pt idx="66841">
                  <c:v>2.8507999999999999E-11</c:v>
                </c:pt>
                <c:pt idx="66842">
                  <c:v>2.8544000000000001E-11</c:v>
                </c:pt>
                <c:pt idx="66843">
                  <c:v>2.8588000000000001E-11</c:v>
                </c:pt>
                <c:pt idx="66844">
                  <c:v>2.8623999999999999E-11</c:v>
                </c:pt>
                <c:pt idx="66845">
                  <c:v>2.8664999999999999E-11</c:v>
                </c:pt>
                <c:pt idx="66846">
                  <c:v>2.8696999999999999E-11</c:v>
                </c:pt>
                <c:pt idx="66847">
                  <c:v>2.8738000000000001E-11</c:v>
                </c:pt>
                <c:pt idx="66848">
                  <c:v>2.8768999999999999E-11</c:v>
                </c:pt>
                <c:pt idx="66849">
                  <c:v>2.8814000000000001E-11</c:v>
                </c:pt>
                <c:pt idx="66850">
                  <c:v>2.8846999999999999E-11</c:v>
                </c:pt>
                <c:pt idx="66851">
                  <c:v>2.8896E-11</c:v>
                </c:pt>
                <c:pt idx="66852">
                  <c:v>2.8925999999999999E-11</c:v>
                </c:pt>
                <c:pt idx="66853">
                  <c:v>2.8965999999999999E-11</c:v>
                </c:pt>
                <c:pt idx="66854">
                  <c:v>2.9003999999999999E-11</c:v>
                </c:pt>
                <c:pt idx="66855">
                  <c:v>2.9055E-11</c:v>
                </c:pt>
                <c:pt idx="66856">
                  <c:v>2.9086000000000001E-11</c:v>
                </c:pt>
                <c:pt idx="66857">
                  <c:v>2.9128999999999998E-11</c:v>
                </c:pt>
                <c:pt idx="66858">
                  <c:v>2.9162999999999999E-11</c:v>
                </c:pt>
                <c:pt idx="66859">
                  <c:v>2.9204000000000002E-11</c:v>
                </c:pt>
                <c:pt idx="66860">
                  <c:v>2.9235999999999999E-11</c:v>
                </c:pt>
                <c:pt idx="66861">
                  <c:v>2.9287999999999999E-11</c:v>
                </c:pt>
                <c:pt idx="66862">
                  <c:v>2.9332000000000001E-11</c:v>
                </c:pt>
                <c:pt idx="66863">
                  <c:v>2.9374E-11</c:v>
                </c:pt>
                <c:pt idx="66864">
                  <c:v>2.9421000000000002E-11</c:v>
                </c:pt>
                <c:pt idx="66865">
                  <c:v>2.9467999999999998E-11</c:v>
                </c:pt>
                <c:pt idx="66866">
                  <c:v>2.9506999999999997E-11</c:v>
                </c:pt>
                <c:pt idx="66867">
                  <c:v>2.9559999999999999E-11</c:v>
                </c:pt>
                <c:pt idx="66868">
                  <c:v>2.9588E-11</c:v>
                </c:pt>
                <c:pt idx="66869">
                  <c:v>2.9623999999999999E-11</c:v>
                </c:pt>
                <c:pt idx="66870">
                  <c:v>2.9644999999999998E-11</c:v>
                </c:pt>
                <c:pt idx="66871">
                  <c:v>2.9696000000000003E-11</c:v>
                </c:pt>
                <c:pt idx="66872">
                  <c:v>2.9741000000000001E-11</c:v>
                </c:pt>
                <c:pt idx="66873">
                  <c:v>2.9775000000000002E-11</c:v>
                </c:pt>
                <c:pt idx="66874">
                  <c:v>2.9824000000000002E-11</c:v>
                </c:pt>
                <c:pt idx="66875">
                  <c:v>2.9867999999999998E-11</c:v>
                </c:pt>
                <c:pt idx="66876">
                  <c:v>2.9897999999999997E-11</c:v>
                </c:pt>
                <c:pt idx="66877">
                  <c:v>2.9952000000000002E-11</c:v>
                </c:pt>
                <c:pt idx="66878">
                  <c:v>2.9989000000000002E-11</c:v>
                </c:pt>
                <c:pt idx="66879">
                  <c:v>3.0031000000000001E-11</c:v>
                </c:pt>
                <c:pt idx="66880">
                  <c:v>3.0077000000000001E-11</c:v>
                </c:pt>
                <c:pt idx="66881">
                  <c:v>3.0114999999999998E-11</c:v>
                </c:pt>
                <c:pt idx="66882">
                  <c:v>3.0138000000000001E-11</c:v>
                </c:pt>
                <c:pt idx="66883">
                  <c:v>3.0184000000000001E-11</c:v>
                </c:pt>
                <c:pt idx="66884">
                  <c:v>3.0209999999999998E-11</c:v>
                </c:pt>
                <c:pt idx="66885">
                  <c:v>3.0239000000000002E-11</c:v>
                </c:pt>
                <c:pt idx="66886">
                  <c:v>3.0273999999999998E-11</c:v>
                </c:pt>
                <c:pt idx="66887">
                  <c:v>3.0303999999999997E-11</c:v>
                </c:pt>
                <c:pt idx="66888">
                  <c:v>3.0346999999999997E-11</c:v>
                </c:pt>
                <c:pt idx="66889">
                  <c:v>3.0388E-11</c:v>
                </c:pt>
                <c:pt idx="66890">
                  <c:v>3.0413000000000001E-11</c:v>
                </c:pt>
                <c:pt idx="66891">
                  <c:v>3.0452E-11</c:v>
                </c:pt>
                <c:pt idx="66892">
                  <c:v>3.0489000000000001E-11</c:v>
                </c:pt>
                <c:pt idx="66893">
                  <c:v>3.0538000000000001E-11</c:v>
                </c:pt>
                <c:pt idx="66894">
                  <c:v>3.0578000000000002E-11</c:v>
                </c:pt>
                <c:pt idx="66895">
                  <c:v>3.0623E-11</c:v>
                </c:pt>
                <c:pt idx="66896">
                  <c:v>3.0687E-11</c:v>
                </c:pt>
                <c:pt idx="66897">
                  <c:v>3.0719999999999998E-11</c:v>
                </c:pt>
                <c:pt idx="66898">
                  <c:v>3.0745E-11</c:v>
                </c:pt>
                <c:pt idx="66899">
                  <c:v>3.0794E-11</c:v>
                </c:pt>
                <c:pt idx="66900">
                  <c:v>3.0823000000000003E-11</c:v>
                </c:pt>
                <c:pt idx="66901">
                  <c:v>3.0869999999999999E-11</c:v>
                </c:pt>
                <c:pt idx="66902">
                  <c:v>3.0907E-11</c:v>
                </c:pt>
                <c:pt idx="66903">
                  <c:v>3.0960999999999998E-11</c:v>
                </c:pt>
                <c:pt idx="66904">
                  <c:v>3.1003000000000003E-11</c:v>
                </c:pt>
                <c:pt idx="66905">
                  <c:v>3.1051000000000001E-11</c:v>
                </c:pt>
                <c:pt idx="66906">
                  <c:v>3.1088000000000002E-11</c:v>
                </c:pt>
                <c:pt idx="66907">
                  <c:v>3.1134999999999998E-11</c:v>
                </c:pt>
                <c:pt idx="66908">
                  <c:v>3.1174999999999998E-11</c:v>
                </c:pt>
                <c:pt idx="66909">
                  <c:v>3.1217999999999999E-11</c:v>
                </c:pt>
                <c:pt idx="66910">
                  <c:v>3.1250000000000002E-11</c:v>
                </c:pt>
                <c:pt idx="66911">
                  <c:v>3.1296000000000002E-11</c:v>
                </c:pt>
                <c:pt idx="66912">
                  <c:v>3.1326000000000001E-11</c:v>
                </c:pt>
                <c:pt idx="66913">
                  <c:v>3.1363000000000002E-11</c:v>
                </c:pt>
                <c:pt idx="66914">
                  <c:v>3.1394999999999999E-11</c:v>
                </c:pt>
                <c:pt idx="66915">
                  <c:v>3.1431999999999999E-11</c:v>
                </c:pt>
                <c:pt idx="66916">
                  <c:v>3.1472E-11</c:v>
                </c:pt>
                <c:pt idx="66917">
                  <c:v>3.1510999999999999E-11</c:v>
                </c:pt>
                <c:pt idx="66918">
                  <c:v>3.1546999999999997E-11</c:v>
                </c:pt>
                <c:pt idx="66919">
                  <c:v>3.1585E-11</c:v>
                </c:pt>
                <c:pt idx="66920">
                  <c:v>3.1598000000000002E-11</c:v>
                </c:pt>
                <c:pt idx="66921">
                  <c:v>3.1623999999999999E-11</c:v>
                </c:pt>
                <c:pt idx="66922">
                  <c:v>3.1647000000000002E-11</c:v>
                </c:pt>
                <c:pt idx="66923">
                  <c:v>3.1677000000000001E-11</c:v>
                </c:pt>
                <c:pt idx="66924">
                  <c:v>3.1693999999999998E-11</c:v>
                </c:pt>
                <c:pt idx="66925">
                  <c:v>3.1726000000000001E-11</c:v>
                </c:pt>
                <c:pt idx="66926">
                  <c:v>3.1748000000000002E-11</c:v>
                </c:pt>
                <c:pt idx="66927">
                  <c:v>3.1769999999999997E-11</c:v>
                </c:pt>
                <c:pt idx="66928">
                  <c:v>3.1800000000000003E-11</c:v>
                </c:pt>
                <c:pt idx="66929">
                  <c:v>3.1824999999999997E-11</c:v>
                </c:pt>
                <c:pt idx="66930">
                  <c:v>3.1830000000000001E-11</c:v>
                </c:pt>
                <c:pt idx="66931">
                  <c:v>3.1861000000000002E-11</c:v>
                </c:pt>
                <c:pt idx="66932">
                  <c:v>3.1881E-11</c:v>
                </c:pt>
                <c:pt idx="66933">
                  <c:v>3.1912000000000001E-11</c:v>
                </c:pt>
                <c:pt idx="66934">
                  <c:v>3.1925999999999998E-11</c:v>
                </c:pt>
                <c:pt idx="66935">
                  <c:v>3.1943999999999997E-11</c:v>
                </c:pt>
                <c:pt idx="66936">
                  <c:v>3.1955000000000001E-11</c:v>
                </c:pt>
                <c:pt idx="66937">
                  <c:v>3.1962000000000003E-11</c:v>
                </c:pt>
                <c:pt idx="66938">
                  <c:v>3.1965000000000003E-11</c:v>
                </c:pt>
                <c:pt idx="66939">
                  <c:v>3.1977999999999998E-11</c:v>
                </c:pt>
                <c:pt idx="66940">
                  <c:v>3.1989000000000002E-11</c:v>
                </c:pt>
                <c:pt idx="66941">
                  <c:v>3.1998999999999997E-11</c:v>
                </c:pt>
                <c:pt idx="66942">
                  <c:v>3.2007000000000001E-11</c:v>
                </c:pt>
                <c:pt idx="66943">
                  <c:v>3.2016000000000001E-11</c:v>
                </c:pt>
                <c:pt idx="66944">
                  <c:v>3.2020999999999999E-11</c:v>
                </c:pt>
                <c:pt idx="66945">
                  <c:v>3.2029000000000003E-11</c:v>
                </c:pt>
                <c:pt idx="66946">
                  <c:v>3.2029000000000003E-11</c:v>
                </c:pt>
                <c:pt idx="66947">
                  <c:v>3.2038000000000002E-11</c:v>
                </c:pt>
                <c:pt idx="66948">
                  <c:v>3.2035999999999998E-11</c:v>
                </c:pt>
                <c:pt idx="66949">
                  <c:v>3.2050000000000002E-11</c:v>
                </c:pt>
                <c:pt idx="66950">
                  <c:v>3.2052E-11</c:v>
                </c:pt>
                <c:pt idx="66951">
                  <c:v>3.2059999999999997E-11</c:v>
                </c:pt>
                <c:pt idx="66952">
                  <c:v>3.2059999999999997E-11</c:v>
                </c:pt>
                <c:pt idx="66953">
                  <c:v>3.2065000000000001E-11</c:v>
                </c:pt>
                <c:pt idx="66954">
                  <c:v>3.2065999999999997E-11</c:v>
                </c:pt>
                <c:pt idx="66955">
                  <c:v>3.2078999999999999E-11</c:v>
                </c:pt>
                <c:pt idx="66956">
                  <c:v>3.2084000000000003E-11</c:v>
                </c:pt>
                <c:pt idx="66957">
                  <c:v>3.2093999999999998E-11</c:v>
                </c:pt>
                <c:pt idx="66958">
                  <c:v>3.2086E-11</c:v>
                </c:pt>
                <c:pt idx="66959">
                  <c:v>3.2090999999999998E-11</c:v>
                </c:pt>
                <c:pt idx="66960">
                  <c:v>3.2105000000000002E-11</c:v>
                </c:pt>
                <c:pt idx="66961">
                  <c:v>3.2118999999999999E-11</c:v>
                </c:pt>
                <c:pt idx="66962">
                  <c:v>3.2132000000000001E-11</c:v>
                </c:pt>
                <c:pt idx="66963">
                  <c:v>3.2147E-11</c:v>
                </c:pt>
                <c:pt idx="66964">
                  <c:v>3.2148999999999998E-11</c:v>
                </c:pt>
                <c:pt idx="66965">
                  <c:v>3.2153E-11</c:v>
                </c:pt>
                <c:pt idx="66966">
                  <c:v>3.2159E-11</c:v>
                </c:pt>
                <c:pt idx="66967">
                  <c:v>3.2170999999999999E-11</c:v>
                </c:pt>
                <c:pt idx="66968">
                  <c:v>3.2172999999999997E-11</c:v>
                </c:pt>
                <c:pt idx="66969">
                  <c:v>3.2188999999999999E-11</c:v>
                </c:pt>
                <c:pt idx="66970">
                  <c:v>3.2199E-11</c:v>
                </c:pt>
                <c:pt idx="66971">
                  <c:v>3.2197999999999998E-11</c:v>
                </c:pt>
                <c:pt idx="66972">
                  <c:v>3.2199E-11</c:v>
                </c:pt>
                <c:pt idx="66973">
                  <c:v>3.2215000000000002E-11</c:v>
                </c:pt>
                <c:pt idx="66974">
                  <c:v>3.2230000000000001E-11</c:v>
                </c:pt>
                <c:pt idx="66975">
                  <c:v>3.2236000000000001E-11</c:v>
                </c:pt>
                <c:pt idx="66976">
                  <c:v>3.2239000000000001E-11</c:v>
                </c:pt>
                <c:pt idx="66977">
                  <c:v>3.2243000000000003E-11</c:v>
                </c:pt>
                <c:pt idx="66978">
                  <c:v>3.2243999999999999E-11</c:v>
                </c:pt>
                <c:pt idx="66979">
                  <c:v>3.2246999999999999E-11</c:v>
                </c:pt>
                <c:pt idx="66980">
                  <c:v>3.2249999999999998E-11</c:v>
                </c:pt>
                <c:pt idx="66981">
                  <c:v>3.2249000000000003E-11</c:v>
                </c:pt>
                <c:pt idx="66982">
                  <c:v>3.226E-11</c:v>
                </c:pt>
                <c:pt idx="66983">
                  <c:v>3.2261999999999998E-11</c:v>
                </c:pt>
                <c:pt idx="66984">
                  <c:v>3.226E-11</c:v>
                </c:pt>
                <c:pt idx="66985">
                  <c:v>3.2264000000000002E-11</c:v>
                </c:pt>
                <c:pt idx="66986">
                  <c:v>3.2261000000000002E-11</c:v>
                </c:pt>
                <c:pt idx="66987">
                  <c:v>3.2267000000000002E-11</c:v>
                </c:pt>
                <c:pt idx="66988">
                  <c:v>3.2263E-11</c:v>
                </c:pt>
                <c:pt idx="66989">
                  <c:v>3.2267000000000002E-11</c:v>
                </c:pt>
                <c:pt idx="66990">
                  <c:v>3.2255000000000003E-11</c:v>
                </c:pt>
                <c:pt idx="66991">
                  <c:v>3.2261999999999998E-11</c:v>
                </c:pt>
                <c:pt idx="66992">
                  <c:v>3.2254E-11</c:v>
                </c:pt>
                <c:pt idx="66993">
                  <c:v>3.2267999999999998E-11</c:v>
                </c:pt>
                <c:pt idx="66994">
                  <c:v>3.2255999999999998E-11</c:v>
                </c:pt>
                <c:pt idx="66995">
                  <c:v>3.2258999999999998E-11</c:v>
                </c:pt>
                <c:pt idx="66996">
                  <c:v>3.2255000000000003E-11</c:v>
                </c:pt>
                <c:pt idx="66997">
                  <c:v>3.2263E-11</c:v>
                </c:pt>
                <c:pt idx="66998">
                  <c:v>3.226E-11</c:v>
                </c:pt>
                <c:pt idx="66999">
                  <c:v>3.2278E-11</c:v>
                </c:pt>
                <c:pt idx="67000">
                  <c:v>3.2264000000000002E-11</c:v>
                </c:pt>
                <c:pt idx="67001">
                  <c:v>3.2261000000000002E-11</c:v>
                </c:pt>
                <c:pt idx="67002">
                  <c:v>3.2258000000000002E-11</c:v>
                </c:pt>
                <c:pt idx="67003">
                  <c:v>3.2261000000000002E-11</c:v>
                </c:pt>
                <c:pt idx="67004">
                  <c:v>3.2255999999999998E-11</c:v>
                </c:pt>
                <c:pt idx="67005">
                  <c:v>3.226E-11</c:v>
                </c:pt>
                <c:pt idx="67006">
                  <c:v>3.2251000000000001E-11</c:v>
                </c:pt>
                <c:pt idx="67007">
                  <c:v>3.2243999999999999E-11</c:v>
                </c:pt>
                <c:pt idx="67008">
                  <c:v>3.2248000000000001E-11</c:v>
                </c:pt>
                <c:pt idx="67009">
                  <c:v>3.2242000000000001E-11</c:v>
                </c:pt>
                <c:pt idx="67010">
                  <c:v>3.2234999999999999E-11</c:v>
                </c:pt>
                <c:pt idx="67011">
                  <c:v>3.2230999999999997E-11</c:v>
                </c:pt>
                <c:pt idx="67012">
                  <c:v>3.2217E-11</c:v>
                </c:pt>
                <c:pt idx="67013">
                  <c:v>3.2206000000000002E-11</c:v>
                </c:pt>
                <c:pt idx="67014">
                  <c:v>3.2203000000000002E-11</c:v>
                </c:pt>
                <c:pt idx="67015">
                  <c:v>3.2194000000000003E-11</c:v>
                </c:pt>
                <c:pt idx="67016">
                  <c:v>3.2182999999999999E-11</c:v>
                </c:pt>
                <c:pt idx="67017">
                  <c:v>3.2187000000000001E-11</c:v>
                </c:pt>
                <c:pt idx="67018">
                  <c:v>3.2172000000000001E-11</c:v>
                </c:pt>
                <c:pt idx="67019">
                  <c:v>3.2157000000000002E-11</c:v>
                </c:pt>
                <c:pt idx="67020">
                  <c:v>3.2136999999999998E-11</c:v>
                </c:pt>
                <c:pt idx="67021">
                  <c:v>3.2126000000000001E-11</c:v>
                </c:pt>
                <c:pt idx="67022">
                  <c:v>3.2117999999999997E-11</c:v>
                </c:pt>
                <c:pt idx="67023">
                  <c:v>3.2123999999999997E-11</c:v>
                </c:pt>
                <c:pt idx="67024">
                  <c:v>3.2108000000000002E-11</c:v>
                </c:pt>
                <c:pt idx="67025">
                  <c:v>3.2096999999999998E-11</c:v>
                </c:pt>
                <c:pt idx="67026">
                  <c:v>3.2074000000000001E-11</c:v>
                </c:pt>
                <c:pt idx="67027">
                  <c:v>3.2059000000000001E-11</c:v>
                </c:pt>
                <c:pt idx="67028">
                  <c:v>3.2037E-11</c:v>
                </c:pt>
                <c:pt idx="67029">
                  <c:v>3.2014000000000003E-11</c:v>
                </c:pt>
                <c:pt idx="67030">
                  <c:v>3.1986999999999998E-11</c:v>
                </c:pt>
                <c:pt idx="67031">
                  <c:v>3.1977999999999998E-11</c:v>
                </c:pt>
                <c:pt idx="67032">
                  <c:v>3.1959000000000003E-11</c:v>
                </c:pt>
                <c:pt idx="67033">
                  <c:v>3.1937000000000002E-11</c:v>
                </c:pt>
                <c:pt idx="67034">
                  <c:v>3.1907999999999999E-11</c:v>
                </c:pt>
                <c:pt idx="67035">
                  <c:v>3.1894000000000001E-11</c:v>
                </c:pt>
                <c:pt idx="67036">
                  <c:v>3.1867999999999998E-11</c:v>
                </c:pt>
                <c:pt idx="67037">
                  <c:v>3.1858999999999998E-11</c:v>
                </c:pt>
                <c:pt idx="67038">
                  <c:v>3.1823E-11</c:v>
                </c:pt>
                <c:pt idx="67039">
                  <c:v>3.1806000000000002E-11</c:v>
                </c:pt>
                <c:pt idx="67040">
                  <c:v>3.1772000000000002E-11</c:v>
                </c:pt>
                <c:pt idx="67041">
                  <c:v>3.1751000000000002E-11</c:v>
                </c:pt>
                <c:pt idx="67042">
                  <c:v>3.1727999999999999E-11</c:v>
                </c:pt>
                <c:pt idx="67043">
                  <c:v>3.1707E-11</c:v>
                </c:pt>
                <c:pt idx="67044">
                  <c:v>3.1674000000000001E-11</c:v>
                </c:pt>
                <c:pt idx="67045">
                  <c:v>3.1641999999999998E-11</c:v>
                </c:pt>
                <c:pt idx="67046">
                  <c:v>3.1614000000000003E-11</c:v>
                </c:pt>
                <c:pt idx="67047">
                  <c:v>3.1577999999999998E-11</c:v>
                </c:pt>
                <c:pt idx="67048">
                  <c:v>3.1544999999999999E-11</c:v>
                </c:pt>
                <c:pt idx="67049">
                  <c:v>3.1515000000000001E-11</c:v>
                </c:pt>
                <c:pt idx="67050">
                  <c:v>3.1485999999999997E-11</c:v>
                </c:pt>
                <c:pt idx="67051">
                  <c:v>3.1452999999999999E-11</c:v>
                </c:pt>
                <c:pt idx="67052">
                  <c:v>3.1418000000000002E-11</c:v>
                </c:pt>
                <c:pt idx="67053">
                  <c:v>3.1393000000000001E-11</c:v>
                </c:pt>
                <c:pt idx="67054">
                  <c:v>3.1366000000000002E-11</c:v>
                </c:pt>
                <c:pt idx="67055">
                  <c:v>3.1338000000000001E-11</c:v>
                </c:pt>
                <c:pt idx="67056">
                  <c:v>3.1304E-11</c:v>
                </c:pt>
                <c:pt idx="67057">
                  <c:v>3.1275999999999999E-11</c:v>
                </c:pt>
                <c:pt idx="67058">
                  <c:v>3.1257999999999999E-11</c:v>
                </c:pt>
                <c:pt idx="67059">
                  <c:v>3.1217000000000003E-11</c:v>
                </c:pt>
                <c:pt idx="67060">
                  <c:v>3.1189000000000002E-11</c:v>
                </c:pt>
                <c:pt idx="67061">
                  <c:v>3.1161000000000001E-11</c:v>
                </c:pt>
                <c:pt idx="67062">
                  <c:v>3.1131999999999998E-11</c:v>
                </c:pt>
                <c:pt idx="67063">
                  <c:v>3.1097999999999997E-11</c:v>
                </c:pt>
                <c:pt idx="67064">
                  <c:v>3.1070999999999998E-11</c:v>
                </c:pt>
                <c:pt idx="67065">
                  <c:v>3.1042999999999997E-11</c:v>
                </c:pt>
                <c:pt idx="67066">
                  <c:v>3.1000000000000003E-11</c:v>
                </c:pt>
                <c:pt idx="67067">
                  <c:v>3.0957999999999998E-11</c:v>
                </c:pt>
                <c:pt idx="67068">
                  <c:v>3.0923000000000001E-11</c:v>
                </c:pt>
                <c:pt idx="67069">
                  <c:v>3.0893000000000003E-11</c:v>
                </c:pt>
                <c:pt idx="67070">
                  <c:v>3.0844000000000002E-11</c:v>
                </c:pt>
                <c:pt idx="67071">
                  <c:v>3.0819000000000001E-11</c:v>
                </c:pt>
                <c:pt idx="67072">
                  <c:v>3.0780999999999998E-11</c:v>
                </c:pt>
                <c:pt idx="67073">
                  <c:v>3.0737999999999998E-11</c:v>
                </c:pt>
                <c:pt idx="67074">
                  <c:v>3.0688999999999997E-11</c:v>
                </c:pt>
                <c:pt idx="67075">
                  <c:v>3.0655999999999999E-11</c:v>
                </c:pt>
                <c:pt idx="67076">
                  <c:v>3.0618999999999998E-11</c:v>
                </c:pt>
                <c:pt idx="67077">
                  <c:v>3.0590000000000001E-11</c:v>
                </c:pt>
                <c:pt idx="67078">
                  <c:v>3.0551000000000003E-11</c:v>
                </c:pt>
                <c:pt idx="67079">
                  <c:v>3.0530999999999999E-11</c:v>
                </c:pt>
                <c:pt idx="67080">
                  <c:v>3.0484999999999999E-11</c:v>
                </c:pt>
                <c:pt idx="67081">
                  <c:v>3.0458E-11</c:v>
                </c:pt>
                <c:pt idx="67082">
                  <c:v>3.0414999999999999E-11</c:v>
                </c:pt>
                <c:pt idx="67083">
                  <c:v>3.0383999999999998E-11</c:v>
                </c:pt>
                <c:pt idx="67084">
                  <c:v>3.0343999999999998E-11</c:v>
                </c:pt>
                <c:pt idx="67085">
                  <c:v>3.0312000000000001E-11</c:v>
                </c:pt>
                <c:pt idx="67086">
                  <c:v>3.0282999999999998E-11</c:v>
                </c:pt>
                <c:pt idx="67087">
                  <c:v>3.0245000000000001E-11</c:v>
                </c:pt>
                <c:pt idx="67088">
                  <c:v>3.0199000000000001E-11</c:v>
                </c:pt>
                <c:pt idx="67089">
                  <c:v>3.0171E-11</c:v>
                </c:pt>
                <c:pt idx="67090">
                  <c:v>3.0135000000000001E-11</c:v>
                </c:pt>
                <c:pt idx="67091">
                  <c:v>3.0105000000000002E-11</c:v>
                </c:pt>
                <c:pt idx="67092">
                  <c:v>3.0072999999999999E-11</c:v>
                </c:pt>
                <c:pt idx="67093">
                  <c:v>3.0035000000000003E-11</c:v>
                </c:pt>
                <c:pt idx="67094">
                  <c:v>2.9995000000000002E-11</c:v>
                </c:pt>
                <c:pt idx="67095">
                  <c:v>2.9964000000000001E-11</c:v>
                </c:pt>
                <c:pt idx="67096">
                  <c:v>2.9925999999999998E-11</c:v>
                </c:pt>
                <c:pt idx="67097">
                  <c:v>2.9895999999999999E-11</c:v>
                </c:pt>
                <c:pt idx="67098">
                  <c:v>2.9855000000000003E-11</c:v>
                </c:pt>
                <c:pt idx="67099">
                  <c:v>2.9815000000000003E-11</c:v>
                </c:pt>
                <c:pt idx="67100">
                  <c:v>2.9781000000000002E-11</c:v>
                </c:pt>
                <c:pt idx="67101">
                  <c:v>2.9753000000000001E-11</c:v>
                </c:pt>
                <c:pt idx="67102">
                  <c:v>2.9723000000000002E-11</c:v>
                </c:pt>
                <c:pt idx="67103">
                  <c:v>2.9693999999999998E-11</c:v>
                </c:pt>
                <c:pt idx="67104">
                  <c:v>2.9659000000000002E-11</c:v>
                </c:pt>
                <c:pt idx="67105">
                  <c:v>2.9622999999999997E-11</c:v>
                </c:pt>
                <c:pt idx="67106">
                  <c:v>2.9589999999999998E-11</c:v>
                </c:pt>
                <c:pt idx="67107">
                  <c:v>2.9556999999999999E-11</c:v>
                </c:pt>
                <c:pt idx="67108">
                  <c:v>2.9519000000000003E-11</c:v>
                </c:pt>
                <c:pt idx="67109">
                  <c:v>2.9494000000000002E-11</c:v>
                </c:pt>
                <c:pt idx="67110">
                  <c:v>2.9451999999999997E-11</c:v>
                </c:pt>
                <c:pt idx="67111">
                  <c:v>2.9415000000000003E-11</c:v>
                </c:pt>
                <c:pt idx="67112">
                  <c:v>2.9378999999999997E-11</c:v>
                </c:pt>
                <c:pt idx="67113">
                  <c:v>2.9326999999999997E-11</c:v>
                </c:pt>
                <c:pt idx="67114">
                  <c:v>2.9295000000000001E-11</c:v>
                </c:pt>
                <c:pt idx="67115">
                  <c:v>2.9252E-11</c:v>
                </c:pt>
                <c:pt idx="67116">
                  <c:v>2.9212E-11</c:v>
                </c:pt>
                <c:pt idx="67117">
                  <c:v>2.9173000000000001E-11</c:v>
                </c:pt>
                <c:pt idx="67118">
                  <c:v>2.9133E-11</c:v>
                </c:pt>
                <c:pt idx="67119">
                  <c:v>2.9087999999999999E-11</c:v>
                </c:pt>
                <c:pt idx="67120">
                  <c:v>2.9052E-11</c:v>
                </c:pt>
                <c:pt idx="67121">
                  <c:v>2.8997E-11</c:v>
                </c:pt>
                <c:pt idx="67122">
                  <c:v>2.8948999999999999E-11</c:v>
                </c:pt>
                <c:pt idx="67123">
                  <c:v>2.8904999999999999E-11</c:v>
                </c:pt>
                <c:pt idx="67124">
                  <c:v>2.8855999999999999E-11</c:v>
                </c:pt>
                <c:pt idx="67125">
                  <c:v>2.8814999999999999E-11</c:v>
                </c:pt>
                <c:pt idx="67126">
                  <c:v>2.8777E-11</c:v>
                </c:pt>
                <c:pt idx="67127">
                  <c:v>2.8739E-11</c:v>
                </c:pt>
                <c:pt idx="67128">
                  <c:v>2.8686000000000001E-11</c:v>
                </c:pt>
                <c:pt idx="67129">
                  <c:v>2.8643000000000001E-11</c:v>
                </c:pt>
                <c:pt idx="67130">
                  <c:v>2.8608000000000001E-11</c:v>
                </c:pt>
                <c:pt idx="67131">
                  <c:v>2.8570000000000001E-11</c:v>
                </c:pt>
                <c:pt idx="67132">
                  <c:v>2.8528999999999998E-11</c:v>
                </c:pt>
                <c:pt idx="67133">
                  <c:v>2.8490999999999999E-11</c:v>
                </c:pt>
                <c:pt idx="67134">
                  <c:v>2.8444999999999998E-11</c:v>
                </c:pt>
                <c:pt idx="67135">
                  <c:v>2.8403E-11</c:v>
                </c:pt>
                <c:pt idx="67136">
                  <c:v>2.8356000000000001E-11</c:v>
                </c:pt>
                <c:pt idx="67137">
                  <c:v>2.8325E-11</c:v>
                </c:pt>
                <c:pt idx="67138">
                  <c:v>2.8284999999999999E-11</c:v>
                </c:pt>
                <c:pt idx="67139">
                  <c:v>2.8249E-11</c:v>
                </c:pt>
                <c:pt idx="67140">
                  <c:v>2.8218E-11</c:v>
                </c:pt>
                <c:pt idx="67141">
                  <c:v>2.8186E-11</c:v>
                </c:pt>
                <c:pt idx="67142">
                  <c:v>2.8164000000000002E-11</c:v>
                </c:pt>
                <c:pt idx="67143">
                  <c:v>2.8130000000000001E-11</c:v>
                </c:pt>
                <c:pt idx="67144">
                  <c:v>2.8099E-11</c:v>
                </c:pt>
                <c:pt idx="67145">
                  <c:v>2.807E-11</c:v>
                </c:pt>
                <c:pt idx="67146">
                  <c:v>2.8040000000000001E-11</c:v>
                </c:pt>
                <c:pt idx="67147">
                  <c:v>2.8005000000000001E-11</c:v>
                </c:pt>
                <c:pt idx="67148">
                  <c:v>2.7964000000000002E-11</c:v>
                </c:pt>
                <c:pt idx="67149">
                  <c:v>2.7927000000000001E-11</c:v>
                </c:pt>
                <c:pt idx="67150">
                  <c:v>2.7889000000000001E-11</c:v>
                </c:pt>
                <c:pt idx="67151">
                  <c:v>2.7866000000000001E-11</c:v>
                </c:pt>
                <c:pt idx="67152">
                  <c:v>2.7828000000000001E-11</c:v>
                </c:pt>
                <c:pt idx="67153">
                  <c:v>2.7802000000000001E-11</c:v>
                </c:pt>
                <c:pt idx="67154">
                  <c:v>2.7779000000000001E-11</c:v>
                </c:pt>
                <c:pt idx="67155">
                  <c:v>2.7757E-11</c:v>
                </c:pt>
                <c:pt idx="67156">
                  <c:v>2.7736999999999999E-11</c:v>
                </c:pt>
                <c:pt idx="67157">
                  <c:v>2.7716999999999999E-11</c:v>
                </c:pt>
                <c:pt idx="67158">
                  <c:v>2.7699999999999999E-11</c:v>
                </c:pt>
                <c:pt idx="67159">
                  <c:v>2.7687999999999999E-11</c:v>
                </c:pt>
                <c:pt idx="67160">
                  <c:v>2.7664999999999999E-11</c:v>
                </c:pt>
                <c:pt idx="67161">
                  <c:v>2.7657000000000001E-11</c:v>
                </c:pt>
                <c:pt idx="67162">
                  <c:v>2.7632E-11</c:v>
                </c:pt>
                <c:pt idx="67163">
                  <c:v>2.7620000000000001E-11</c:v>
                </c:pt>
                <c:pt idx="67164">
                  <c:v>2.7605000000000001E-11</c:v>
                </c:pt>
                <c:pt idx="67165">
                  <c:v>2.7588000000000001E-11</c:v>
                </c:pt>
                <c:pt idx="67166">
                  <c:v>2.7562000000000001E-11</c:v>
                </c:pt>
                <c:pt idx="67167">
                  <c:v>2.7556000000000001E-11</c:v>
                </c:pt>
                <c:pt idx="67168">
                  <c:v>2.7525999999999999E-11</c:v>
                </c:pt>
                <c:pt idx="67169">
                  <c:v>2.7528E-11</c:v>
                </c:pt>
                <c:pt idx="67170">
                  <c:v>2.7508E-11</c:v>
                </c:pt>
                <c:pt idx="67171">
                  <c:v>2.7499999999999999E-11</c:v>
                </c:pt>
                <c:pt idx="67172">
                  <c:v>2.7483000000000002E-11</c:v>
                </c:pt>
                <c:pt idx="67173">
                  <c:v>2.7478000000000001E-11</c:v>
                </c:pt>
                <c:pt idx="67174">
                  <c:v>2.7464E-11</c:v>
                </c:pt>
                <c:pt idx="67175">
                  <c:v>2.7447E-11</c:v>
                </c:pt>
                <c:pt idx="67176">
                  <c:v>2.7447999999999999E-11</c:v>
                </c:pt>
                <c:pt idx="67177">
                  <c:v>2.7443000000000001E-11</c:v>
                </c:pt>
                <c:pt idx="67178">
                  <c:v>2.7426999999999999E-11</c:v>
                </c:pt>
                <c:pt idx="67179">
                  <c:v>2.7428000000000001E-11</c:v>
                </c:pt>
                <c:pt idx="67180">
                  <c:v>2.7425000000000002E-11</c:v>
                </c:pt>
                <c:pt idx="67181">
                  <c:v>2.7420000000000001E-11</c:v>
                </c:pt>
                <c:pt idx="67182">
                  <c:v>2.7421E-11</c:v>
                </c:pt>
                <c:pt idx="67183">
                  <c:v>2.7420000000000001E-11</c:v>
                </c:pt>
                <c:pt idx="67184">
                  <c:v>2.7431000000000001E-11</c:v>
                </c:pt>
                <c:pt idx="67185">
                  <c:v>2.7434000000000001E-11</c:v>
                </c:pt>
                <c:pt idx="67186">
                  <c:v>2.7426999999999999E-11</c:v>
                </c:pt>
                <c:pt idx="67187">
                  <c:v>2.7431000000000001E-11</c:v>
                </c:pt>
                <c:pt idx="67188">
                  <c:v>2.7431000000000001E-11</c:v>
                </c:pt>
                <c:pt idx="67189">
                  <c:v>2.7438E-11</c:v>
                </c:pt>
                <c:pt idx="67190">
                  <c:v>2.7443000000000001E-11</c:v>
                </c:pt>
                <c:pt idx="67191">
                  <c:v>2.7450999999999998E-11</c:v>
                </c:pt>
                <c:pt idx="67192">
                  <c:v>2.7444E-11</c:v>
                </c:pt>
                <c:pt idx="67193">
                  <c:v>2.7467999999999999E-11</c:v>
                </c:pt>
                <c:pt idx="67194">
                  <c:v>2.7455999999999999E-11</c:v>
                </c:pt>
                <c:pt idx="67195">
                  <c:v>2.7470999999999999E-11</c:v>
                </c:pt>
                <c:pt idx="67196">
                  <c:v>2.7478000000000001E-11</c:v>
                </c:pt>
                <c:pt idx="67197">
                  <c:v>2.7490999999999999E-11</c:v>
                </c:pt>
                <c:pt idx="67198">
                  <c:v>2.7496999999999999E-11</c:v>
                </c:pt>
                <c:pt idx="67199">
                  <c:v>2.7493E-11</c:v>
                </c:pt>
                <c:pt idx="67200">
                  <c:v>2.7496999999999999E-11</c:v>
                </c:pt>
                <c:pt idx="67201">
                  <c:v>2.7515000000000001E-11</c:v>
                </c:pt>
                <c:pt idx="67202">
                  <c:v>2.7518000000000001E-11</c:v>
                </c:pt>
                <c:pt idx="67203">
                  <c:v>2.7525999999999999E-11</c:v>
                </c:pt>
                <c:pt idx="67204">
                  <c:v>2.7531999999999999E-11</c:v>
                </c:pt>
                <c:pt idx="67205">
                  <c:v>2.7553000000000001E-11</c:v>
                </c:pt>
                <c:pt idx="67206">
                  <c:v>2.7563E-11</c:v>
                </c:pt>
                <c:pt idx="67207">
                  <c:v>2.7563999999999998E-11</c:v>
                </c:pt>
                <c:pt idx="67208">
                  <c:v>2.7574999999999999E-11</c:v>
                </c:pt>
                <c:pt idx="67209">
                  <c:v>2.7586E-11</c:v>
                </c:pt>
                <c:pt idx="67210">
                  <c:v>2.7609999999999999E-11</c:v>
                </c:pt>
                <c:pt idx="67211">
                  <c:v>2.7629999999999999E-11</c:v>
                </c:pt>
                <c:pt idx="67212">
                  <c:v>2.7641999999999999E-11</c:v>
                </c:pt>
                <c:pt idx="67213">
                  <c:v>2.7654000000000002E-11</c:v>
                </c:pt>
                <c:pt idx="67214">
                  <c:v>2.7669000000000001E-11</c:v>
                </c:pt>
                <c:pt idx="67215">
                  <c:v>2.7687999999999999E-11</c:v>
                </c:pt>
                <c:pt idx="67216">
                  <c:v>2.7699999999999999E-11</c:v>
                </c:pt>
                <c:pt idx="67217">
                  <c:v>2.7710999999999999E-11</c:v>
                </c:pt>
                <c:pt idx="67218">
                  <c:v>2.7725999999999999E-11</c:v>
                </c:pt>
                <c:pt idx="67219">
                  <c:v>2.7754E-11</c:v>
                </c:pt>
                <c:pt idx="67220">
                  <c:v>2.7768E-11</c:v>
                </c:pt>
                <c:pt idx="67221">
                  <c:v>2.7788000000000001E-11</c:v>
                </c:pt>
                <c:pt idx="67222">
                  <c:v>2.7811000000000001E-11</c:v>
                </c:pt>
                <c:pt idx="67223">
                  <c:v>2.7832999999999999E-11</c:v>
                </c:pt>
                <c:pt idx="67224">
                  <c:v>2.7841E-11</c:v>
                </c:pt>
                <c:pt idx="67225">
                  <c:v>2.7867999999999999E-11</c:v>
                </c:pt>
                <c:pt idx="67226">
                  <c:v>2.7898000000000001E-11</c:v>
                </c:pt>
                <c:pt idx="67227">
                  <c:v>2.7913999999999999E-11</c:v>
                </c:pt>
                <c:pt idx="67228">
                  <c:v>2.7931999999999999E-11</c:v>
                </c:pt>
                <c:pt idx="67229">
                  <c:v>2.7968999999999999E-11</c:v>
                </c:pt>
                <c:pt idx="67230">
                  <c:v>2.7983E-11</c:v>
                </c:pt>
                <c:pt idx="67231">
                  <c:v>2.8000999999999999E-11</c:v>
                </c:pt>
                <c:pt idx="67232">
                  <c:v>2.8034000000000001E-11</c:v>
                </c:pt>
                <c:pt idx="67233">
                  <c:v>2.8069000000000001E-11</c:v>
                </c:pt>
                <c:pt idx="67234">
                  <c:v>2.8093E-11</c:v>
                </c:pt>
                <c:pt idx="67235">
                  <c:v>2.8125E-11</c:v>
                </c:pt>
                <c:pt idx="67236">
                  <c:v>2.8144000000000001E-11</c:v>
                </c:pt>
                <c:pt idx="67237">
                  <c:v>2.8185000000000001E-11</c:v>
                </c:pt>
                <c:pt idx="67238">
                  <c:v>2.8212999999999999E-11</c:v>
                </c:pt>
                <c:pt idx="67239">
                  <c:v>2.8235E-11</c:v>
                </c:pt>
                <c:pt idx="67240">
                  <c:v>2.8267E-11</c:v>
                </c:pt>
                <c:pt idx="67241">
                  <c:v>2.8309000000000001E-11</c:v>
                </c:pt>
                <c:pt idx="67242">
                  <c:v>2.8336E-11</c:v>
                </c:pt>
                <c:pt idx="67243">
                  <c:v>2.8374E-11</c:v>
                </c:pt>
                <c:pt idx="67244">
                  <c:v>2.8403E-11</c:v>
                </c:pt>
                <c:pt idx="67245">
                  <c:v>2.8448000000000002E-11</c:v>
                </c:pt>
                <c:pt idx="67246">
                  <c:v>2.8484E-11</c:v>
                </c:pt>
                <c:pt idx="67247">
                  <c:v>2.8528E-11</c:v>
                </c:pt>
                <c:pt idx="67248">
                  <c:v>2.8554999999999999E-11</c:v>
                </c:pt>
                <c:pt idx="67249">
                  <c:v>2.8588000000000001E-11</c:v>
                </c:pt>
                <c:pt idx="67250">
                  <c:v>2.8625000000000001E-11</c:v>
                </c:pt>
                <c:pt idx="67251">
                  <c:v>2.8667999999999999E-11</c:v>
                </c:pt>
                <c:pt idx="67252">
                  <c:v>2.8699999999999998E-11</c:v>
                </c:pt>
                <c:pt idx="67253">
                  <c:v>2.8732000000000002E-11</c:v>
                </c:pt>
                <c:pt idx="67254">
                  <c:v>2.8756000000000001E-11</c:v>
                </c:pt>
                <c:pt idx="67255">
                  <c:v>2.8799000000000001E-11</c:v>
                </c:pt>
                <c:pt idx="67256">
                  <c:v>2.8825000000000001E-11</c:v>
                </c:pt>
                <c:pt idx="67257">
                  <c:v>2.8864E-11</c:v>
                </c:pt>
                <c:pt idx="67258">
                  <c:v>2.8899999999999998E-11</c:v>
                </c:pt>
                <c:pt idx="67259">
                  <c:v>2.8936E-11</c:v>
                </c:pt>
                <c:pt idx="67260">
                  <c:v>2.8959000000000001E-11</c:v>
                </c:pt>
                <c:pt idx="67261">
                  <c:v>2.9002000000000001E-11</c:v>
                </c:pt>
                <c:pt idx="67262">
                  <c:v>2.9035E-11</c:v>
                </c:pt>
                <c:pt idx="67263">
                  <c:v>2.9064E-11</c:v>
                </c:pt>
                <c:pt idx="67264">
                  <c:v>2.9101000000000001E-11</c:v>
                </c:pt>
                <c:pt idx="67265">
                  <c:v>2.9152999999999997E-11</c:v>
                </c:pt>
                <c:pt idx="67266">
                  <c:v>2.9189000000000003E-11</c:v>
                </c:pt>
                <c:pt idx="67267">
                  <c:v>2.9232000000000003E-11</c:v>
                </c:pt>
                <c:pt idx="67268">
                  <c:v>2.9258E-11</c:v>
                </c:pt>
                <c:pt idx="67269">
                  <c:v>2.9293999999999999E-11</c:v>
                </c:pt>
                <c:pt idx="67270">
                  <c:v>2.9323000000000002E-11</c:v>
                </c:pt>
                <c:pt idx="67271">
                  <c:v>2.9371E-11</c:v>
                </c:pt>
                <c:pt idx="67272">
                  <c:v>2.9390999999999997E-11</c:v>
                </c:pt>
                <c:pt idx="67273">
                  <c:v>2.9433000000000002E-11</c:v>
                </c:pt>
                <c:pt idx="67274">
                  <c:v>2.9461999999999999E-11</c:v>
                </c:pt>
                <c:pt idx="67275">
                  <c:v>2.9509000000000001E-11</c:v>
                </c:pt>
                <c:pt idx="67276">
                  <c:v>2.9522999999999999E-11</c:v>
                </c:pt>
                <c:pt idx="67277">
                  <c:v>2.9576000000000001E-11</c:v>
                </c:pt>
                <c:pt idx="67278">
                  <c:v>2.9598999999999998E-11</c:v>
                </c:pt>
                <c:pt idx="67279">
                  <c:v>2.9650000000000002E-11</c:v>
                </c:pt>
                <c:pt idx="67280">
                  <c:v>2.9683000000000001E-11</c:v>
                </c:pt>
                <c:pt idx="67281">
                  <c:v>2.9720000000000002E-11</c:v>
                </c:pt>
                <c:pt idx="67282">
                  <c:v>2.9763000000000002E-11</c:v>
                </c:pt>
                <c:pt idx="67283">
                  <c:v>2.9785999999999999E-11</c:v>
                </c:pt>
                <c:pt idx="67284">
                  <c:v>2.9830999999999998E-11</c:v>
                </c:pt>
                <c:pt idx="67285">
                  <c:v>2.9858000000000003E-11</c:v>
                </c:pt>
                <c:pt idx="67286">
                  <c:v>2.9900000000000001E-11</c:v>
                </c:pt>
                <c:pt idx="67287">
                  <c:v>2.9939E-11</c:v>
                </c:pt>
                <c:pt idx="67288">
                  <c:v>2.9971999999999999E-11</c:v>
                </c:pt>
                <c:pt idx="67289">
                  <c:v>2.9998000000000002E-11</c:v>
                </c:pt>
                <c:pt idx="67290">
                  <c:v>3.0029999999999999E-11</c:v>
                </c:pt>
                <c:pt idx="67291">
                  <c:v>3.0059999999999998E-11</c:v>
                </c:pt>
                <c:pt idx="67292">
                  <c:v>3.0071999999999997E-11</c:v>
                </c:pt>
                <c:pt idx="67293">
                  <c:v>3.0114999999999998E-11</c:v>
                </c:pt>
                <c:pt idx="67294">
                  <c:v>3.0148999999999998E-11</c:v>
                </c:pt>
                <c:pt idx="67295">
                  <c:v>3.0190000000000001E-11</c:v>
                </c:pt>
                <c:pt idx="67296">
                  <c:v>3.0230999999999998E-11</c:v>
                </c:pt>
                <c:pt idx="67297">
                  <c:v>3.0273000000000002E-11</c:v>
                </c:pt>
                <c:pt idx="67298">
                  <c:v>3.0297999999999997E-11</c:v>
                </c:pt>
                <c:pt idx="67299">
                  <c:v>3.0346999999999997E-11</c:v>
                </c:pt>
                <c:pt idx="67300">
                  <c:v>3.0382E-11</c:v>
                </c:pt>
                <c:pt idx="67301">
                  <c:v>3.0431000000000001E-11</c:v>
                </c:pt>
                <c:pt idx="67302">
                  <c:v>3.0453999999999998E-11</c:v>
                </c:pt>
                <c:pt idx="67303">
                  <c:v>3.0486000000000001E-11</c:v>
                </c:pt>
                <c:pt idx="67304">
                  <c:v>3.0532000000000001E-11</c:v>
                </c:pt>
                <c:pt idx="67305">
                  <c:v>3.0585999999999999E-11</c:v>
                </c:pt>
                <c:pt idx="67306">
                  <c:v>3.0634999999999999E-11</c:v>
                </c:pt>
                <c:pt idx="67307">
                  <c:v>3.0676999999999998E-11</c:v>
                </c:pt>
                <c:pt idx="67308">
                  <c:v>3.0724E-11</c:v>
                </c:pt>
                <c:pt idx="67309">
                  <c:v>3.0770000000000001E-11</c:v>
                </c:pt>
                <c:pt idx="67310">
                  <c:v>3.08E-11</c:v>
                </c:pt>
                <c:pt idx="67311">
                  <c:v>3.0850999999999998E-11</c:v>
                </c:pt>
                <c:pt idx="67312">
                  <c:v>3.0892E-11</c:v>
                </c:pt>
                <c:pt idx="67313">
                  <c:v>3.0938000000000001E-11</c:v>
                </c:pt>
                <c:pt idx="67314">
                  <c:v>3.0990000000000001E-11</c:v>
                </c:pt>
                <c:pt idx="67315">
                  <c:v>3.1043999999999999E-11</c:v>
                </c:pt>
                <c:pt idx="67316">
                  <c:v>3.1066E-11</c:v>
                </c:pt>
                <c:pt idx="67317">
                  <c:v>3.1104999999999999E-11</c:v>
                </c:pt>
                <c:pt idx="67318">
                  <c:v>3.1133E-11</c:v>
                </c:pt>
                <c:pt idx="67319">
                  <c:v>3.1185E-11</c:v>
                </c:pt>
                <c:pt idx="67320">
                  <c:v>3.1231000000000001E-11</c:v>
                </c:pt>
                <c:pt idx="67321">
                  <c:v>3.1272999999999999E-11</c:v>
                </c:pt>
                <c:pt idx="67322">
                  <c:v>3.1314000000000002E-11</c:v>
                </c:pt>
                <c:pt idx="67323">
                  <c:v>3.1369000000000002E-11</c:v>
                </c:pt>
                <c:pt idx="67324">
                  <c:v>3.1391000000000003E-11</c:v>
                </c:pt>
                <c:pt idx="67325">
                  <c:v>3.1430000000000002E-11</c:v>
                </c:pt>
                <c:pt idx="67326">
                  <c:v>3.1458999999999998E-11</c:v>
                </c:pt>
                <c:pt idx="67327">
                  <c:v>3.1515000000000001E-11</c:v>
                </c:pt>
                <c:pt idx="67328">
                  <c:v>3.1540999999999997E-11</c:v>
                </c:pt>
                <c:pt idx="67329">
                  <c:v>3.1589000000000002E-11</c:v>
                </c:pt>
                <c:pt idx="67330">
                  <c:v>3.1626000000000003E-11</c:v>
                </c:pt>
                <c:pt idx="67331">
                  <c:v>3.1647000000000002E-11</c:v>
                </c:pt>
                <c:pt idx="67332">
                  <c:v>3.1677000000000001E-11</c:v>
                </c:pt>
                <c:pt idx="67333">
                  <c:v>3.171E-11</c:v>
                </c:pt>
                <c:pt idx="67334">
                  <c:v>3.1739000000000003E-11</c:v>
                </c:pt>
                <c:pt idx="67335">
                  <c:v>3.1762E-11</c:v>
                </c:pt>
                <c:pt idx="67336">
                  <c:v>3.1781999999999997E-11</c:v>
                </c:pt>
                <c:pt idx="67337">
                  <c:v>3.1824000000000002E-11</c:v>
                </c:pt>
                <c:pt idx="67338">
                  <c:v>3.1846999999999999E-11</c:v>
                </c:pt>
                <c:pt idx="67339">
                  <c:v>3.1876000000000002E-11</c:v>
                </c:pt>
                <c:pt idx="67340">
                  <c:v>3.1903000000000001E-11</c:v>
                </c:pt>
                <c:pt idx="67341">
                  <c:v>3.1952999999999997E-11</c:v>
                </c:pt>
                <c:pt idx="67342">
                  <c:v>3.1971000000000003E-11</c:v>
                </c:pt>
                <c:pt idx="67343">
                  <c:v>3.1999999999999999E-11</c:v>
                </c:pt>
                <c:pt idx="67344">
                  <c:v>3.2026000000000003E-11</c:v>
                </c:pt>
                <c:pt idx="67345">
                  <c:v>3.2062000000000001E-11</c:v>
                </c:pt>
                <c:pt idx="67346">
                  <c:v>3.2069000000000003E-11</c:v>
                </c:pt>
                <c:pt idx="67347">
                  <c:v>3.2099999999999998E-11</c:v>
                </c:pt>
                <c:pt idx="67348">
                  <c:v>3.2108000000000002E-11</c:v>
                </c:pt>
                <c:pt idx="67349">
                  <c:v>3.2130999999999999E-11</c:v>
                </c:pt>
                <c:pt idx="67350">
                  <c:v>3.2154999999999998E-11</c:v>
                </c:pt>
                <c:pt idx="67351">
                  <c:v>3.2184000000000001E-11</c:v>
                </c:pt>
                <c:pt idx="67352">
                  <c:v>3.2196000000000001E-11</c:v>
                </c:pt>
                <c:pt idx="67353">
                  <c:v>3.2221999999999997E-11</c:v>
                </c:pt>
                <c:pt idx="67354">
                  <c:v>3.2239000000000001E-11</c:v>
                </c:pt>
                <c:pt idx="67355">
                  <c:v>3.2254E-11</c:v>
                </c:pt>
                <c:pt idx="67356">
                  <c:v>3.2257E-11</c:v>
                </c:pt>
                <c:pt idx="67357">
                  <c:v>3.2266E-11</c:v>
                </c:pt>
                <c:pt idx="67358">
                  <c:v>3.2279999999999997E-11</c:v>
                </c:pt>
                <c:pt idx="67359">
                  <c:v>3.2292999999999999E-11</c:v>
                </c:pt>
                <c:pt idx="67360">
                  <c:v>3.2300000000000001E-11</c:v>
                </c:pt>
                <c:pt idx="67361">
                  <c:v>3.2310000000000003E-11</c:v>
                </c:pt>
                <c:pt idx="67362">
                  <c:v>3.2315E-11</c:v>
                </c:pt>
                <c:pt idx="67363">
                  <c:v>3.2328000000000002E-11</c:v>
                </c:pt>
                <c:pt idx="67364">
                  <c:v>3.2319999999999998E-11</c:v>
                </c:pt>
                <c:pt idx="67365">
                  <c:v>3.2334000000000002E-11</c:v>
                </c:pt>
                <c:pt idx="67366">
                  <c:v>3.2344999999999999E-11</c:v>
                </c:pt>
                <c:pt idx="67367">
                  <c:v>3.2350999999999999E-11</c:v>
                </c:pt>
                <c:pt idx="67368">
                  <c:v>3.2344999999999999E-11</c:v>
                </c:pt>
                <c:pt idx="67369">
                  <c:v>3.2359000000000003E-11</c:v>
                </c:pt>
                <c:pt idx="67370">
                  <c:v>3.2356999999999999E-11</c:v>
                </c:pt>
                <c:pt idx="67371">
                  <c:v>3.2349999999999997E-11</c:v>
                </c:pt>
                <c:pt idx="67372">
                  <c:v>3.2353999999999999E-11</c:v>
                </c:pt>
                <c:pt idx="67373">
                  <c:v>3.2361000000000001E-11</c:v>
                </c:pt>
                <c:pt idx="67374">
                  <c:v>3.2365999999999998E-11</c:v>
                </c:pt>
                <c:pt idx="67375">
                  <c:v>3.2374000000000002E-11</c:v>
                </c:pt>
                <c:pt idx="67376">
                  <c:v>3.2376E-11</c:v>
                </c:pt>
                <c:pt idx="67377">
                  <c:v>3.2379E-11</c:v>
                </c:pt>
                <c:pt idx="67378">
                  <c:v>3.2383000000000002E-11</c:v>
                </c:pt>
                <c:pt idx="67379">
                  <c:v>3.2411000000000003E-11</c:v>
                </c:pt>
                <c:pt idx="67380">
                  <c:v>3.2410000000000001E-11</c:v>
                </c:pt>
                <c:pt idx="67381">
                  <c:v>3.2417000000000003E-11</c:v>
                </c:pt>
                <c:pt idx="67382">
                  <c:v>3.2416000000000001E-11</c:v>
                </c:pt>
                <c:pt idx="67383">
                  <c:v>3.2426999999999998E-11</c:v>
                </c:pt>
                <c:pt idx="67384">
                  <c:v>3.2419000000000001E-11</c:v>
                </c:pt>
                <c:pt idx="67385">
                  <c:v>3.2422000000000001E-11</c:v>
                </c:pt>
                <c:pt idx="67386">
                  <c:v>3.2414999999999999E-11</c:v>
                </c:pt>
                <c:pt idx="67387">
                  <c:v>3.2438999999999998E-11</c:v>
                </c:pt>
                <c:pt idx="67388">
                  <c:v>3.2426999999999998E-11</c:v>
                </c:pt>
                <c:pt idx="67389">
                  <c:v>3.2444000000000002E-11</c:v>
                </c:pt>
                <c:pt idx="67390">
                  <c:v>3.2431E-11</c:v>
                </c:pt>
                <c:pt idx="67391">
                  <c:v>3.2444999999999998E-11</c:v>
                </c:pt>
                <c:pt idx="67392">
                  <c:v>3.2456999999999997E-11</c:v>
                </c:pt>
                <c:pt idx="67393">
                  <c:v>3.2466000000000003E-11</c:v>
                </c:pt>
                <c:pt idx="67394">
                  <c:v>3.2456999999999997E-11</c:v>
                </c:pt>
                <c:pt idx="67395">
                  <c:v>3.2469999999999999E-11</c:v>
                </c:pt>
                <c:pt idx="67396">
                  <c:v>3.2471000000000001E-11</c:v>
                </c:pt>
                <c:pt idx="67397">
                  <c:v>3.2484000000000003E-11</c:v>
                </c:pt>
                <c:pt idx="67398">
                  <c:v>3.2474000000000001E-11</c:v>
                </c:pt>
                <c:pt idx="67399">
                  <c:v>3.2478999999999998E-11</c:v>
                </c:pt>
                <c:pt idx="67400">
                  <c:v>3.2481999999999998E-11</c:v>
                </c:pt>
                <c:pt idx="67401">
                  <c:v>3.2481000000000003E-11</c:v>
                </c:pt>
                <c:pt idx="67402">
                  <c:v>3.2475000000000003E-11</c:v>
                </c:pt>
                <c:pt idx="67403">
                  <c:v>3.2484000000000003E-11</c:v>
                </c:pt>
                <c:pt idx="67404">
                  <c:v>3.2487999999999998E-11</c:v>
                </c:pt>
                <c:pt idx="67405">
                  <c:v>3.2493999999999998E-11</c:v>
                </c:pt>
                <c:pt idx="67406">
                  <c:v>3.2492E-11</c:v>
                </c:pt>
                <c:pt idx="67407">
                  <c:v>3.2499000000000002E-11</c:v>
                </c:pt>
                <c:pt idx="67408">
                  <c:v>3.2489E-11</c:v>
                </c:pt>
                <c:pt idx="67409">
                  <c:v>3.2492E-11</c:v>
                </c:pt>
                <c:pt idx="67410">
                  <c:v>3.2495E-11</c:v>
                </c:pt>
                <c:pt idx="67411">
                  <c:v>3.2490000000000002E-11</c:v>
                </c:pt>
                <c:pt idx="67412">
                  <c:v>3.2493000000000002E-11</c:v>
                </c:pt>
                <c:pt idx="67413">
                  <c:v>3.2502000000000002E-11</c:v>
                </c:pt>
                <c:pt idx="67414">
                  <c:v>3.2483E-11</c:v>
                </c:pt>
                <c:pt idx="67415">
                  <c:v>3.2481999999999998E-11</c:v>
                </c:pt>
                <c:pt idx="67416">
                  <c:v>3.2478000000000003E-11</c:v>
                </c:pt>
                <c:pt idx="67417">
                  <c:v>3.2474000000000001E-11</c:v>
                </c:pt>
                <c:pt idx="67418">
                  <c:v>3.2472999999999999E-11</c:v>
                </c:pt>
                <c:pt idx="67419">
                  <c:v>3.2484999999999998E-11</c:v>
                </c:pt>
                <c:pt idx="67420">
                  <c:v>3.2466000000000003E-11</c:v>
                </c:pt>
                <c:pt idx="67421">
                  <c:v>3.2447999999999997E-11</c:v>
                </c:pt>
                <c:pt idx="67422">
                  <c:v>3.2432999999999998E-11</c:v>
                </c:pt>
                <c:pt idx="67423">
                  <c:v>3.2429000000000002E-11</c:v>
                </c:pt>
                <c:pt idx="67424">
                  <c:v>3.2426999999999998E-11</c:v>
                </c:pt>
                <c:pt idx="67425">
                  <c:v>3.2411999999999999E-11</c:v>
                </c:pt>
                <c:pt idx="67426">
                  <c:v>3.2395000000000002E-11</c:v>
                </c:pt>
                <c:pt idx="67427">
                  <c:v>3.2389999999999997E-11</c:v>
                </c:pt>
                <c:pt idx="67428">
                  <c:v>3.2383999999999998E-11</c:v>
                </c:pt>
                <c:pt idx="67429">
                  <c:v>3.2365999999999998E-11</c:v>
                </c:pt>
                <c:pt idx="67430">
                  <c:v>3.2365999999999998E-11</c:v>
                </c:pt>
                <c:pt idx="67431">
                  <c:v>3.2358000000000001E-11</c:v>
                </c:pt>
                <c:pt idx="67432">
                  <c:v>3.2334000000000002E-11</c:v>
                </c:pt>
                <c:pt idx="67433">
                  <c:v>3.233E-11</c:v>
                </c:pt>
                <c:pt idx="67434">
                  <c:v>3.2312E-11</c:v>
                </c:pt>
                <c:pt idx="67435">
                  <c:v>3.2313000000000003E-11</c:v>
                </c:pt>
                <c:pt idx="67436">
                  <c:v>3.2294999999999997E-11</c:v>
                </c:pt>
                <c:pt idx="67437">
                  <c:v>3.2292999999999999E-11</c:v>
                </c:pt>
                <c:pt idx="67438">
                  <c:v>3.2267999999999998E-11</c:v>
                </c:pt>
                <c:pt idx="67439">
                  <c:v>3.226E-11</c:v>
                </c:pt>
                <c:pt idx="67440">
                  <c:v>3.2243000000000003E-11</c:v>
                </c:pt>
                <c:pt idx="67441">
                  <c:v>3.2251000000000001E-11</c:v>
                </c:pt>
                <c:pt idx="67442">
                  <c:v>3.2233999999999997E-11</c:v>
                </c:pt>
                <c:pt idx="67443">
                  <c:v>3.2215999999999998E-11</c:v>
                </c:pt>
                <c:pt idx="67444">
                  <c:v>3.2197000000000003E-11</c:v>
                </c:pt>
                <c:pt idx="67445">
                  <c:v>3.2187000000000001E-11</c:v>
                </c:pt>
                <c:pt idx="67446">
                  <c:v>3.2169000000000002E-11</c:v>
                </c:pt>
                <c:pt idx="67447">
                  <c:v>3.2163000000000002E-11</c:v>
                </c:pt>
                <c:pt idx="67448">
                  <c:v>3.2142000000000003E-11</c:v>
                </c:pt>
                <c:pt idx="67449">
                  <c:v>3.2124999999999999E-11</c:v>
                </c:pt>
                <c:pt idx="67450">
                  <c:v>3.2105000000000002E-11</c:v>
                </c:pt>
                <c:pt idx="67451">
                  <c:v>3.2084999999999998E-11</c:v>
                </c:pt>
                <c:pt idx="67452">
                  <c:v>3.2069999999999999E-11</c:v>
                </c:pt>
                <c:pt idx="67453">
                  <c:v>3.2049E-11</c:v>
                </c:pt>
                <c:pt idx="67454">
                  <c:v>3.2043E-11</c:v>
                </c:pt>
                <c:pt idx="67455">
                  <c:v>3.2028E-11</c:v>
                </c:pt>
                <c:pt idx="67456">
                  <c:v>3.1998999999999997E-11</c:v>
                </c:pt>
                <c:pt idx="67457">
                  <c:v>3.1983000000000002E-11</c:v>
                </c:pt>
                <c:pt idx="67458">
                  <c:v>3.1956000000000003E-11</c:v>
                </c:pt>
                <c:pt idx="67459">
                  <c:v>3.1933E-11</c:v>
                </c:pt>
                <c:pt idx="67460">
                  <c:v>3.1907999999999999E-11</c:v>
                </c:pt>
                <c:pt idx="67461">
                  <c:v>3.1909000000000001E-11</c:v>
                </c:pt>
                <c:pt idx="67462">
                  <c:v>3.1879000000000002E-11</c:v>
                </c:pt>
                <c:pt idx="67463">
                  <c:v>3.1851000000000001E-11</c:v>
                </c:pt>
                <c:pt idx="67464">
                  <c:v>3.1830999999999997E-11</c:v>
                </c:pt>
                <c:pt idx="67465">
                  <c:v>3.1797999999999998E-11</c:v>
                </c:pt>
                <c:pt idx="67466">
                  <c:v>3.1762E-11</c:v>
                </c:pt>
                <c:pt idx="67467">
                  <c:v>3.1739999999999998E-11</c:v>
                </c:pt>
                <c:pt idx="67468">
                  <c:v>3.1707E-11</c:v>
                </c:pt>
                <c:pt idx="67469">
                  <c:v>3.1680000000000001E-11</c:v>
                </c:pt>
                <c:pt idx="67470">
                  <c:v>3.1647999999999998E-11</c:v>
                </c:pt>
                <c:pt idx="67471">
                  <c:v>3.1623999999999999E-11</c:v>
                </c:pt>
                <c:pt idx="67472">
                  <c:v>3.1589000000000002E-11</c:v>
                </c:pt>
                <c:pt idx="67473">
                  <c:v>3.1565999999999999E-11</c:v>
                </c:pt>
                <c:pt idx="67474">
                  <c:v>3.1534999999999998E-11</c:v>
                </c:pt>
                <c:pt idx="67475">
                  <c:v>3.1510000000000003E-11</c:v>
                </c:pt>
                <c:pt idx="67476">
                  <c:v>3.1469E-11</c:v>
                </c:pt>
                <c:pt idx="67477">
                  <c:v>3.1439999999999997E-11</c:v>
                </c:pt>
                <c:pt idx="67478">
                  <c:v>3.1415999999999998E-11</c:v>
                </c:pt>
                <c:pt idx="67479">
                  <c:v>3.1381999999999997E-11</c:v>
                </c:pt>
                <c:pt idx="67480">
                  <c:v>3.1351999999999998E-11</c:v>
                </c:pt>
                <c:pt idx="67481">
                  <c:v>3.1323999999999997E-11</c:v>
                </c:pt>
                <c:pt idx="67482">
                  <c:v>3.1290000000000003E-11</c:v>
                </c:pt>
                <c:pt idx="67483">
                  <c:v>3.1262999999999997E-11</c:v>
                </c:pt>
                <c:pt idx="67484">
                  <c:v>3.1238999999999998E-11</c:v>
                </c:pt>
                <c:pt idx="67485">
                  <c:v>3.1207999999999997E-11</c:v>
                </c:pt>
                <c:pt idx="67486">
                  <c:v>3.1168000000000003E-11</c:v>
                </c:pt>
                <c:pt idx="67487">
                  <c:v>3.1149999999999997E-11</c:v>
                </c:pt>
                <c:pt idx="67488">
                  <c:v>3.1122000000000002E-11</c:v>
                </c:pt>
                <c:pt idx="67489">
                  <c:v>3.1079999999999998E-11</c:v>
                </c:pt>
                <c:pt idx="67490">
                  <c:v>3.1055000000000003E-11</c:v>
                </c:pt>
                <c:pt idx="67491">
                  <c:v>3.1027999999999997E-11</c:v>
                </c:pt>
                <c:pt idx="67492">
                  <c:v>3.0993000000000001E-11</c:v>
                </c:pt>
                <c:pt idx="67493">
                  <c:v>3.0975999999999997E-11</c:v>
                </c:pt>
                <c:pt idx="67494">
                  <c:v>3.0933000000000003E-11</c:v>
                </c:pt>
                <c:pt idx="67495">
                  <c:v>3.0911000000000002E-11</c:v>
                </c:pt>
                <c:pt idx="67496">
                  <c:v>3.0860999999999999E-11</c:v>
                </c:pt>
                <c:pt idx="67497">
                  <c:v>3.0847000000000002E-11</c:v>
                </c:pt>
                <c:pt idx="67498">
                  <c:v>3.08E-11</c:v>
                </c:pt>
                <c:pt idx="67499">
                  <c:v>3.0758000000000001E-11</c:v>
                </c:pt>
                <c:pt idx="67500">
                  <c:v>3.0733E-11</c:v>
                </c:pt>
                <c:pt idx="67501">
                  <c:v>3.0703999999999997E-11</c:v>
                </c:pt>
                <c:pt idx="67502">
                  <c:v>3.0655000000000003E-11</c:v>
                </c:pt>
                <c:pt idx="67503">
                  <c:v>3.0630000000000002E-11</c:v>
                </c:pt>
                <c:pt idx="67504">
                  <c:v>3.0572999999999997E-11</c:v>
                </c:pt>
                <c:pt idx="67505">
                  <c:v>3.0548999999999998E-11</c:v>
                </c:pt>
                <c:pt idx="67506">
                  <c:v>3.0520999999999997E-11</c:v>
                </c:pt>
                <c:pt idx="67507">
                  <c:v>3.0493000000000003E-11</c:v>
                </c:pt>
                <c:pt idx="67508">
                  <c:v>3.0453000000000002E-11</c:v>
                </c:pt>
                <c:pt idx="67509">
                  <c:v>3.0429999999999999E-11</c:v>
                </c:pt>
                <c:pt idx="67510">
                  <c:v>3.0392999999999998E-11</c:v>
                </c:pt>
                <c:pt idx="67511">
                  <c:v>3.0352999999999997E-11</c:v>
                </c:pt>
                <c:pt idx="67512">
                  <c:v>3.0313000000000003E-11</c:v>
                </c:pt>
                <c:pt idx="67513">
                  <c:v>3.0275E-11</c:v>
                </c:pt>
                <c:pt idx="67514">
                  <c:v>3.0240999999999999E-11</c:v>
                </c:pt>
                <c:pt idx="67515">
                  <c:v>3.0215999999999998E-11</c:v>
                </c:pt>
                <c:pt idx="67516">
                  <c:v>3.0185999999999999E-11</c:v>
                </c:pt>
                <c:pt idx="67517">
                  <c:v>3.0148000000000003E-11</c:v>
                </c:pt>
                <c:pt idx="67518">
                  <c:v>3.0123000000000002E-11</c:v>
                </c:pt>
                <c:pt idx="67519">
                  <c:v>3.0092000000000001E-11</c:v>
                </c:pt>
                <c:pt idx="67520">
                  <c:v>3.0046E-11</c:v>
                </c:pt>
                <c:pt idx="67521">
                  <c:v>3.0020999999999999E-11</c:v>
                </c:pt>
                <c:pt idx="67522">
                  <c:v>2.9977999999999998E-11</c:v>
                </c:pt>
                <c:pt idx="67523">
                  <c:v>2.9949999999999997E-11</c:v>
                </c:pt>
                <c:pt idx="67524">
                  <c:v>2.9906000000000001E-11</c:v>
                </c:pt>
                <c:pt idx="67525">
                  <c:v>2.9884E-11</c:v>
                </c:pt>
                <c:pt idx="67526">
                  <c:v>2.9851000000000001E-11</c:v>
                </c:pt>
                <c:pt idx="67527">
                  <c:v>2.9829E-11</c:v>
                </c:pt>
                <c:pt idx="67528">
                  <c:v>2.9797000000000003E-11</c:v>
                </c:pt>
                <c:pt idx="67529">
                  <c:v>2.9760999999999998E-11</c:v>
                </c:pt>
                <c:pt idx="67530">
                  <c:v>2.9724999999999999E-11</c:v>
                </c:pt>
                <c:pt idx="67531">
                  <c:v>2.9717999999999998E-11</c:v>
                </c:pt>
                <c:pt idx="67532">
                  <c:v>2.9687999999999999E-11</c:v>
                </c:pt>
                <c:pt idx="67533">
                  <c:v>2.9656999999999998E-11</c:v>
                </c:pt>
                <c:pt idx="67534">
                  <c:v>2.9611999999999999E-11</c:v>
                </c:pt>
                <c:pt idx="67535">
                  <c:v>2.9597E-11</c:v>
                </c:pt>
                <c:pt idx="67536">
                  <c:v>2.9570000000000001E-11</c:v>
                </c:pt>
                <c:pt idx="67537">
                  <c:v>2.9549999999999997E-11</c:v>
                </c:pt>
                <c:pt idx="67538">
                  <c:v>2.9515000000000001E-11</c:v>
                </c:pt>
                <c:pt idx="67539">
                  <c:v>2.9487E-11</c:v>
                </c:pt>
                <c:pt idx="67540">
                  <c:v>2.9458999999999999E-11</c:v>
                </c:pt>
                <c:pt idx="67541">
                  <c:v>2.9443999999999999E-11</c:v>
                </c:pt>
                <c:pt idx="67542">
                  <c:v>2.9409999999999998E-11</c:v>
                </c:pt>
                <c:pt idx="67543">
                  <c:v>2.9384000000000002E-11</c:v>
                </c:pt>
                <c:pt idx="67544">
                  <c:v>2.9348000000000003E-11</c:v>
                </c:pt>
                <c:pt idx="67545">
                  <c:v>2.9323999999999997E-11</c:v>
                </c:pt>
                <c:pt idx="67546">
                  <c:v>2.9283999999999997E-11</c:v>
                </c:pt>
                <c:pt idx="67547">
                  <c:v>2.9244999999999998E-11</c:v>
                </c:pt>
                <c:pt idx="67548">
                  <c:v>2.9198000000000002E-11</c:v>
                </c:pt>
                <c:pt idx="67549">
                  <c:v>2.9183999999999998E-11</c:v>
                </c:pt>
                <c:pt idx="67550">
                  <c:v>2.9131000000000003E-11</c:v>
                </c:pt>
                <c:pt idx="67551">
                  <c:v>2.9104999999999999E-11</c:v>
                </c:pt>
                <c:pt idx="67552">
                  <c:v>2.9064E-11</c:v>
                </c:pt>
                <c:pt idx="67553">
                  <c:v>2.9035E-11</c:v>
                </c:pt>
                <c:pt idx="67554">
                  <c:v>2.9006E-11</c:v>
                </c:pt>
                <c:pt idx="67555">
                  <c:v>2.8974E-11</c:v>
                </c:pt>
                <c:pt idx="67556">
                  <c:v>2.8933E-11</c:v>
                </c:pt>
                <c:pt idx="67557">
                  <c:v>2.8922E-11</c:v>
                </c:pt>
                <c:pt idx="67558">
                  <c:v>2.8886000000000001E-11</c:v>
                </c:pt>
                <c:pt idx="67559">
                  <c:v>2.8864999999999999E-11</c:v>
                </c:pt>
                <c:pt idx="67560">
                  <c:v>2.8832999999999999E-11</c:v>
                </c:pt>
                <c:pt idx="67561">
                  <c:v>2.8823E-11</c:v>
                </c:pt>
                <c:pt idx="67562">
                  <c:v>2.8785000000000001E-11</c:v>
                </c:pt>
                <c:pt idx="67563">
                  <c:v>2.8745E-11</c:v>
                </c:pt>
                <c:pt idx="67564">
                  <c:v>2.8722E-11</c:v>
                </c:pt>
                <c:pt idx="67565">
                  <c:v>2.8693E-11</c:v>
                </c:pt>
                <c:pt idx="67566">
                  <c:v>2.8654000000000001E-11</c:v>
                </c:pt>
                <c:pt idx="67567">
                  <c:v>2.8635E-11</c:v>
                </c:pt>
                <c:pt idx="67568">
                  <c:v>2.8612999999999999E-11</c:v>
                </c:pt>
                <c:pt idx="67569">
                  <c:v>2.8571E-11</c:v>
                </c:pt>
                <c:pt idx="67570">
                  <c:v>2.8541000000000001E-11</c:v>
                </c:pt>
                <c:pt idx="67571">
                  <c:v>2.8545E-11</c:v>
                </c:pt>
                <c:pt idx="67572">
                  <c:v>2.8507999999999999E-11</c:v>
                </c:pt>
                <c:pt idx="67573">
                  <c:v>2.8481E-11</c:v>
                </c:pt>
                <c:pt idx="67574">
                  <c:v>2.8463000000000001E-11</c:v>
                </c:pt>
                <c:pt idx="67575">
                  <c:v>2.8444999999999998E-11</c:v>
                </c:pt>
                <c:pt idx="67576">
                  <c:v>2.8409999999999999E-11</c:v>
                </c:pt>
                <c:pt idx="67577">
                  <c:v>2.8383E-11</c:v>
                </c:pt>
                <c:pt idx="67578">
                  <c:v>2.8350000000000001E-11</c:v>
                </c:pt>
                <c:pt idx="67579">
                  <c:v>2.8342E-11</c:v>
                </c:pt>
                <c:pt idx="67580">
                  <c:v>2.8316999999999999E-11</c:v>
                </c:pt>
                <c:pt idx="67581">
                  <c:v>2.8293999999999999E-11</c:v>
                </c:pt>
                <c:pt idx="67582">
                  <c:v>2.829E-11</c:v>
                </c:pt>
                <c:pt idx="67583">
                  <c:v>2.8275000000000001E-11</c:v>
                </c:pt>
                <c:pt idx="67584">
                  <c:v>2.8264999999999999E-11</c:v>
                </c:pt>
                <c:pt idx="67585">
                  <c:v>2.8255999999999999E-11</c:v>
                </c:pt>
                <c:pt idx="67586">
                  <c:v>2.8246000000000001E-11</c:v>
                </c:pt>
                <c:pt idx="67587">
                  <c:v>2.8223E-11</c:v>
                </c:pt>
                <c:pt idx="67588">
                  <c:v>2.8194E-11</c:v>
                </c:pt>
                <c:pt idx="67589">
                  <c:v>2.8185000000000001E-11</c:v>
                </c:pt>
                <c:pt idx="67590">
                  <c:v>2.8171999999999999E-11</c:v>
                </c:pt>
                <c:pt idx="67591">
                  <c:v>2.8154999999999999E-11</c:v>
                </c:pt>
                <c:pt idx="67592">
                  <c:v>2.8136999999999999E-11</c:v>
                </c:pt>
                <c:pt idx="67593">
                  <c:v>2.8142999999999999E-11</c:v>
                </c:pt>
                <c:pt idx="67594">
                  <c:v>2.8125E-11</c:v>
                </c:pt>
                <c:pt idx="67595">
                  <c:v>2.8127000000000001E-11</c:v>
                </c:pt>
                <c:pt idx="67596">
                  <c:v>2.8107999999999999E-11</c:v>
                </c:pt>
                <c:pt idx="67597">
                  <c:v>2.8093E-11</c:v>
                </c:pt>
                <c:pt idx="67598">
                  <c:v>2.8076E-11</c:v>
                </c:pt>
                <c:pt idx="67599">
                  <c:v>2.8076E-11</c:v>
                </c:pt>
                <c:pt idx="67600">
                  <c:v>2.8066000000000001E-11</c:v>
                </c:pt>
                <c:pt idx="67601">
                  <c:v>2.8064999999999999E-11</c:v>
                </c:pt>
                <c:pt idx="67602">
                  <c:v>2.8046000000000001E-11</c:v>
                </c:pt>
                <c:pt idx="67603">
                  <c:v>2.8038999999999999E-11</c:v>
                </c:pt>
                <c:pt idx="67604">
                  <c:v>2.8026999999999999E-11</c:v>
                </c:pt>
                <c:pt idx="67605">
                  <c:v>2.8034000000000001E-11</c:v>
                </c:pt>
                <c:pt idx="67606">
                  <c:v>2.8035E-11</c:v>
                </c:pt>
                <c:pt idx="67607">
                  <c:v>2.8020999999999999E-11</c:v>
                </c:pt>
                <c:pt idx="67608">
                  <c:v>2.8018999999999998E-11</c:v>
                </c:pt>
                <c:pt idx="67609">
                  <c:v>2.8025000000000001E-11</c:v>
                </c:pt>
                <c:pt idx="67610">
                  <c:v>2.8023E-11</c:v>
                </c:pt>
                <c:pt idx="67611">
                  <c:v>2.8032999999999999E-11</c:v>
                </c:pt>
                <c:pt idx="67612">
                  <c:v>2.8022000000000002E-11</c:v>
                </c:pt>
                <c:pt idx="67613">
                  <c:v>2.8031000000000001E-11</c:v>
                </c:pt>
                <c:pt idx="67614">
                  <c:v>2.8034000000000001E-11</c:v>
                </c:pt>
                <c:pt idx="67615">
                  <c:v>2.8035999999999999E-11</c:v>
                </c:pt>
                <c:pt idx="67616">
                  <c:v>2.8047E-11</c:v>
                </c:pt>
                <c:pt idx="67617">
                  <c:v>2.8064999999999999E-11</c:v>
                </c:pt>
                <c:pt idx="67618">
                  <c:v>2.8063000000000001E-11</c:v>
                </c:pt>
                <c:pt idx="67619">
                  <c:v>2.8069000000000001E-11</c:v>
                </c:pt>
                <c:pt idx="67620">
                  <c:v>2.8078999999999999E-11</c:v>
                </c:pt>
                <c:pt idx="67621">
                  <c:v>2.8092000000000001E-11</c:v>
                </c:pt>
                <c:pt idx="67622">
                  <c:v>2.8096999999999999E-11</c:v>
                </c:pt>
                <c:pt idx="67623">
                  <c:v>2.8096E-11</c:v>
                </c:pt>
                <c:pt idx="67624">
                  <c:v>2.8106000000000002E-11</c:v>
                </c:pt>
                <c:pt idx="67625">
                  <c:v>2.8127000000000001E-11</c:v>
                </c:pt>
                <c:pt idx="67626">
                  <c:v>2.8142999999999999E-11</c:v>
                </c:pt>
                <c:pt idx="67627">
                  <c:v>2.8151999999999999E-11</c:v>
                </c:pt>
                <c:pt idx="67628">
                  <c:v>2.8165E-11</c:v>
                </c:pt>
                <c:pt idx="67629">
                  <c:v>2.8189E-11</c:v>
                </c:pt>
                <c:pt idx="67630">
                  <c:v>2.8191999999999999E-11</c:v>
                </c:pt>
                <c:pt idx="67631">
                  <c:v>2.8193000000000002E-11</c:v>
                </c:pt>
                <c:pt idx="67632">
                  <c:v>2.8206E-11</c:v>
                </c:pt>
                <c:pt idx="67633">
                  <c:v>2.8229E-11</c:v>
                </c:pt>
                <c:pt idx="67634">
                  <c:v>2.8241E-11</c:v>
                </c:pt>
                <c:pt idx="67635">
                  <c:v>2.8258E-11</c:v>
                </c:pt>
                <c:pt idx="67636">
                  <c:v>2.8277000000000002E-11</c:v>
                </c:pt>
                <c:pt idx="67637">
                  <c:v>2.8298000000000001E-11</c:v>
                </c:pt>
                <c:pt idx="67638">
                  <c:v>2.8295000000000001E-11</c:v>
                </c:pt>
                <c:pt idx="67639">
                  <c:v>2.8324000000000001E-11</c:v>
                </c:pt>
                <c:pt idx="67640">
                  <c:v>2.8341000000000001E-11</c:v>
                </c:pt>
                <c:pt idx="67641">
                  <c:v>2.8365999999999999E-11</c:v>
                </c:pt>
                <c:pt idx="67642">
                  <c:v>2.8367000000000001E-11</c:v>
                </c:pt>
                <c:pt idx="67643">
                  <c:v>2.8386E-11</c:v>
                </c:pt>
                <c:pt idx="67644">
                  <c:v>2.8405000000000001E-11</c:v>
                </c:pt>
                <c:pt idx="67645">
                  <c:v>2.8432999999999999E-11</c:v>
                </c:pt>
                <c:pt idx="67646">
                  <c:v>2.8444E-11</c:v>
                </c:pt>
                <c:pt idx="67647">
                  <c:v>2.8466000000000001E-11</c:v>
                </c:pt>
                <c:pt idx="67648">
                  <c:v>2.8501000000000001E-11</c:v>
                </c:pt>
                <c:pt idx="67649">
                  <c:v>2.8538000000000001E-11</c:v>
                </c:pt>
                <c:pt idx="67650">
                  <c:v>2.8562999999999999E-11</c:v>
                </c:pt>
                <c:pt idx="67651">
                  <c:v>2.858E-11</c:v>
                </c:pt>
                <c:pt idx="67652">
                  <c:v>2.8609999999999999E-11</c:v>
                </c:pt>
                <c:pt idx="67653">
                  <c:v>2.8638999999999999E-11</c:v>
                </c:pt>
                <c:pt idx="67654">
                  <c:v>2.8664E-11</c:v>
                </c:pt>
                <c:pt idx="67655">
                  <c:v>2.8693999999999999E-11</c:v>
                </c:pt>
                <c:pt idx="67656">
                  <c:v>2.8713999999999999E-11</c:v>
                </c:pt>
                <c:pt idx="67657">
                  <c:v>2.8754999999999999E-11</c:v>
                </c:pt>
                <c:pt idx="67658">
                  <c:v>2.8782000000000001E-11</c:v>
                </c:pt>
                <c:pt idx="67659">
                  <c:v>2.8812E-11</c:v>
                </c:pt>
                <c:pt idx="67660">
                  <c:v>2.8841E-11</c:v>
                </c:pt>
                <c:pt idx="67661">
                  <c:v>2.8880000000000001E-11</c:v>
                </c:pt>
                <c:pt idx="67662">
                  <c:v>2.8907E-11</c:v>
                </c:pt>
                <c:pt idx="67663">
                  <c:v>2.8933999999999999E-11</c:v>
                </c:pt>
                <c:pt idx="67664">
                  <c:v>2.8968999999999999E-11</c:v>
                </c:pt>
                <c:pt idx="67665">
                  <c:v>2.9006E-11</c:v>
                </c:pt>
                <c:pt idx="67666">
                  <c:v>2.9038999999999999E-11</c:v>
                </c:pt>
                <c:pt idx="67667">
                  <c:v>2.9070999999999998E-11</c:v>
                </c:pt>
                <c:pt idx="67668">
                  <c:v>2.9096999999999998E-11</c:v>
                </c:pt>
                <c:pt idx="67669">
                  <c:v>2.9133E-11</c:v>
                </c:pt>
                <c:pt idx="67670">
                  <c:v>2.9155999999999997E-11</c:v>
                </c:pt>
                <c:pt idx="67671">
                  <c:v>2.9198000000000002E-11</c:v>
                </c:pt>
                <c:pt idx="67672">
                  <c:v>2.9222000000000001E-11</c:v>
                </c:pt>
                <c:pt idx="67673">
                  <c:v>2.9246E-11</c:v>
                </c:pt>
                <c:pt idx="67674">
                  <c:v>2.9274999999999997E-11</c:v>
                </c:pt>
                <c:pt idx="67675">
                  <c:v>2.9313E-11</c:v>
                </c:pt>
                <c:pt idx="67676">
                  <c:v>2.9335000000000001E-11</c:v>
                </c:pt>
                <c:pt idx="67677">
                  <c:v>2.9374E-11</c:v>
                </c:pt>
                <c:pt idx="67678">
                  <c:v>2.9403000000000003E-11</c:v>
                </c:pt>
                <c:pt idx="67679">
                  <c:v>2.9451999999999997E-11</c:v>
                </c:pt>
                <c:pt idx="67680">
                  <c:v>2.9498999999999999E-11</c:v>
                </c:pt>
                <c:pt idx="67681">
                  <c:v>2.9546999999999998E-11</c:v>
                </c:pt>
                <c:pt idx="67682">
                  <c:v>2.9568999999999999E-11</c:v>
                </c:pt>
                <c:pt idx="67683">
                  <c:v>2.9613000000000002E-11</c:v>
                </c:pt>
                <c:pt idx="67684">
                  <c:v>2.9641999999999998E-11</c:v>
                </c:pt>
                <c:pt idx="67685">
                  <c:v>2.9681999999999999E-11</c:v>
                </c:pt>
                <c:pt idx="67686">
                  <c:v>2.9711000000000002E-11</c:v>
                </c:pt>
                <c:pt idx="67687">
                  <c:v>2.9754000000000003E-11</c:v>
                </c:pt>
                <c:pt idx="67688">
                  <c:v>2.9787000000000001E-11</c:v>
                </c:pt>
                <c:pt idx="67689">
                  <c:v>2.9812999999999998E-11</c:v>
                </c:pt>
                <c:pt idx="67690">
                  <c:v>2.9839999999999997E-11</c:v>
                </c:pt>
                <c:pt idx="67691">
                  <c:v>2.9888999999999998E-11</c:v>
                </c:pt>
                <c:pt idx="67692">
                  <c:v>2.9924000000000001E-11</c:v>
                </c:pt>
                <c:pt idx="67693">
                  <c:v>2.9961000000000001E-11</c:v>
                </c:pt>
                <c:pt idx="67694">
                  <c:v>2.9995000000000002E-11</c:v>
                </c:pt>
                <c:pt idx="67695">
                  <c:v>3.0028000000000001E-11</c:v>
                </c:pt>
                <c:pt idx="67696">
                  <c:v>3.0065000000000002E-11</c:v>
                </c:pt>
                <c:pt idx="67697">
                  <c:v>3.0113E-11</c:v>
                </c:pt>
                <c:pt idx="67698">
                  <c:v>3.0133999999999999E-11</c:v>
                </c:pt>
                <c:pt idx="67699">
                  <c:v>3.0169000000000002E-11</c:v>
                </c:pt>
                <c:pt idx="67700">
                  <c:v>3.0209999999999998E-11</c:v>
                </c:pt>
                <c:pt idx="67701">
                  <c:v>3.0255000000000003E-11</c:v>
                </c:pt>
                <c:pt idx="67702">
                  <c:v>3.0301999999999999E-11</c:v>
                </c:pt>
                <c:pt idx="67703">
                  <c:v>3.0345E-11</c:v>
                </c:pt>
                <c:pt idx="67704">
                  <c:v>3.0380999999999998E-11</c:v>
                </c:pt>
                <c:pt idx="67705">
                  <c:v>3.0423000000000003E-11</c:v>
                </c:pt>
                <c:pt idx="67706">
                  <c:v>3.0462000000000002E-11</c:v>
                </c:pt>
                <c:pt idx="67707">
                  <c:v>3.0496000000000003E-11</c:v>
                </c:pt>
                <c:pt idx="67708">
                  <c:v>3.0551000000000003E-11</c:v>
                </c:pt>
                <c:pt idx="67709">
                  <c:v>3.0591999999999999E-11</c:v>
                </c:pt>
                <c:pt idx="67710">
                  <c:v>3.0617E-11</c:v>
                </c:pt>
                <c:pt idx="67711">
                  <c:v>3.0658999999999999E-11</c:v>
                </c:pt>
                <c:pt idx="67712">
                  <c:v>3.0704999999999999E-11</c:v>
                </c:pt>
                <c:pt idx="67713">
                  <c:v>3.0749000000000002E-11</c:v>
                </c:pt>
                <c:pt idx="67714">
                  <c:v>3.0774000000000003E-11</c:v>
                </c:pt>
                <c:pt idx="67715">
                  <c:v>3.0838999999999998E-11</c:v>
                </c:pt>
                <c:pt idx="67716">
                  <c:v>3.0859999999999997E-11</c:v>
                </c:pt>
                <c:pt idx="67717">
                  <c:v>3.0929000000000001E-11</c:v>
                </c:pt>
                <c:pt idx="67718">
                  <c:v>3.0978999999999997E-11</c:v>
                </c:pt>
                <c:pt idx="67719">
                  <c:v>3.1012000000000002E-11</c:v>
                </c:pt>
                <c:pt idx="67720">
                  <c:v>3.1051000000000001E-11</c:v>
                </c:pt>
                <c:pt idx="67721">
                  <c:v>3.1109000000000001E-11</c:v>
                </c:pt>
                <c:pt idx="67722">
                  <c:v>3.1159999999999999E-11</c:v>
                </c:pt>
                <c:pt idx="67723">
                  <c:v>3.1214999999999999E-11</c:v>
                </c:pt>
                <c:pt idx="67724">
                  <c:v>3.1243E-11</c:v>
                </c:pt>
                <c:pt idx="67725">
                  <c:v>3.1304E-11</c:v>
                </c:pt>
                <c:pt idx="67726">
                  <c:v>3.1357999999999998E-11</c:v>
                </c:pt>
                <c:pt idx="67727">
                  <c:v>3.1397999999999998E-11</c:v>
                </c:pt>
                <c:pt idx="67728">
                  <c:v>3.1442999999999997E-11</c:v>
                </c:pt>
                <c:pt idx="67729">
                  <c:v>3.1492999999999999E-11</c:v>
                </c:pt>
                <c:pt idx="67730">
                  <c:v>3.1543000000000002E-11</c:v>
                </c:pt>
                <c:pt idx="67731">
                  <c:v>3.1574999999999998E-11</c:v>
                </c:pt>
                <c:pt idx="67732">
                  <c:v>3.1620999999999999E-11</c:v>
                </c:pt>
                <c:pt idx="67733">
                  <c:v>3.1675999999999999E-11</c:v>
                </c:pt>
                <c:pt idx="67734">
                  <c:v>3.171E-11</c:v>
                </c:pt>
                <c:pt idx="67735">
                  <c:v>3.175E-11</c:v>
                </c:pt>
                <c:pt idx="67736">
                  <c:v>3.1787000000000001E-11</c:v>
                </c:pt>
                <c:pt idx="67737">
                  <c:v>3.1830000000000001E-11</c:v>
                </c:pt>
                <c:pt idx="67738">
                  <c:v>3.1864000000000002E-11</c:v>
                </c:pt>
                <c:pt idx="67739">
                  <c:v>3.1897000000000001E-11</c:v>
                </c:pt>
                <c:pt idx="67740">
                  <c:v>3.1940999999999997E-11</c:v>
                </c:pt>
                <c:pt idx="67741">
                  <c:v>3.1977999999999998E-11</c:v>
                </c:pt>
                <c:pt idx="67742">
                  <c:v>3.2004000000000001E-11</c:v>
                </c:pt>
                <c:pt idx="67743">
                  <c:v>3.2050000000000002E-11</c:v>
                </c:pt>
                <c:pt idx="67744">
                  <c:v>3.2099000000000002E-11</c:v>
                </c:pt>
                <c:pt idx="67745">
                  <c:v>3.2126000000000001E-11</c:v>
                </c:pt>
                <c:pt idx="67746">
                  <c:v>3.2148000000000002E-11</c:v>
                </c:pt>
                <c:pt idx="67747">
                  <c:v>3.2203000000000002E-11</c:v>
                </c:pt>
                <c:pt idx="67748">
                  <c:v>3.2228999999999999E-11</c:v>
                </c:pt>
                <c:pt idx="67749">
                  <c:v>3.2242000000000001E-11</c:v>
                </c:pt>
                <c:pt idx="67750">
                  <c:v>3.2264000000000002E-11</c:v>
                </c:pt>
                <c:pt idx="67751">
                  <c:v>3.2301000000000003E-11</c:v>
                </c:pt>
                <c:pt idx="67752">
                  <c:v>3.2322000000000002E-11</c:v>
                </c:pt>
                <c:pt idx="67753">
                  <c:v>3.2347999999999999E-11</c:v>
                </c:pt>
                <c:pt idx="67754">
                  <c:v>3.2365000000000003E-11</c:v>
                </c:pt>
                <c:pt idx="67755">
                  <c:v>3.2392000000000002E-11</c:v>
                </c:pt>
                <c:pt idx="67756">
                  <c:v>3.2413000000000001E-11</c:v>
                </c:pt>
                <c:pt idx="67757">
                  <c:v>3.2432999999999998E-11</c:v>
                </c:pt>
                <c:pt idx="67758">
                  <c:v>3.2465000000000001E-11</c:v>
                </c:pt>
                <c:pt idx="67759">
                  <c:v>3.2487000000000002E-11</c:v>
                </c:pt>
                <c:pt idx="67760">
                  <c:v>3.2489E-11</c:v>
                </c:pt>
                <c:pt idx="67761">
                  <c:v>3.2517000000000001E-11</c:v>
                </c:pt>
                <c:pt idx="67762">
                  <c:v>3.2538E-11</c:v>
                </c:pt>
                <c:pt idx="67763">
                  <c:v>3.2551000000000002E-11</c:v>
                </c:pt>
                <c:pt idx="67764">
                  <c:v>3.2557000000000002E-11</c:v>
                </c:pt>
                <c:pt idx="67765">
                  <c:v>3.2572999999999997E-11</c:v>
                </c:pt>
                <c:pt idx="67766">
                  <c:v>3.2585000000000003E-11</c:v>
                </c:pt>
                <c:pt idx="67767">
                  <c:v>3.2591000000000003E-11</c:v>
                </c:pt>
                <c:pt idx="67768">
                  <c:v>3.2609000000000002E-11</c:v>
                </c:pt>
                <c:pt idx="67769">
                  <c:v>3.2633999999999997E-11</c:v>
                </c:pt>
                <c:pt idx="67770">
                  <c:v>3.2643999999999999E-11</c:v>
                </c:pt>
                <c:pt idx="67771">
                  <c:v>3.2651000000000001E-11</c:v>
                </c:pt>
                <c:pt idx="67772">
                  <c:v>3.2646999999999999E-11</c:v>
                </c:pt>
                <c:pt idx="67773">
                  <c:v>3.2664999999999998E-11</c:v>
                </c:pt>
                <c:pt idx="67774">
                  <c:v>3.2658000000000002E-11</c:v>
                </c:pt>
                <c:pt idx="67775">
                  <c:v>3.2667999999999998E-11</c:v>
                </c:pt>
                <c:pt idx="67776">
                  <c:v>3.2679999999999997E-11</c:v>
                </c:pt>
                <c:pt idx="67777">
                  <c:v>3.2691000000000001E-11</c:v>
                </c:pt>
                <c:pt idx="67778">
                  <c:v>3.2704000000000003E-11</c:v>
                </c:pt>
                <c:pt idx="67779">
                  <c:v>3.2703000000000001E-11</c:v>
                </c:pt>
                <c:pt idx="67780">
                  <c:v>3.2718E-11</c:v>
                </c:pt>
                <c:pt idx="67781">
                  <c:v>3.2737000000000002E-11</c:v>
                </c:pt>
                <c:pt idx="67782">
                  <c:v>3.2740999999999997E-11</c:v>
                </c:pt>
                <c:pt idx="67783">
                  <c:v>3.2759999999999999E-11</c:v>
                </c:pt>
                <c:pt idx="67784">
                  <c:v>3.2746000000000001E-11</c:v>
                </c:pt>
                <c:pt idx="67785">
                  <c:v>3.2780000000000002E-11</c:v>
                </c:pt>
                <c:pt idx="67786">
                  <c:v>3.2767E-11</c:v>
                </c:pt>
                <c:pt idx="67787">
                  <c:v>3.2789000000000002E-11</c:v>
                </c:pt>
                <c:pt idx="67788">
                  <c:v>3.2780000000000002E-11</c:v>
                </c:pt>
                <c:pt idx="67789">
                  <c:v>3.2792999999999997E-11</c:v>
                </c:pt>
                <c:pt idx="67790">
                  <c:v>3.2814000000000003E-11</c:v>
                </c:pt>
                <c:pt idx="67791">
                  <c:v>3.2820000000000003E-11</c:v>
                </c:pt>
                <c:pt idx="67792">
                  <c:v>3.2826999999999998E-11</c:v>
                </c:pt>
                <c:pt idx="67793">
                  <c:v>3.284E-11</c:v>
                </c:pt>
                <c:pt idx="67794">
                  <c:v>3.2859999999999997E-11</c:v>
                </c:pt>
                <c:pt idx="67795">
                  <c:v>3.2856999999999997E-11</c:v>
                </c:pt>
                <c:pt idx="67796">
                  <c:v>3.2865000000000001E-11</c:v>
                </c:pt>
                <c:pt idx="67797">
                  <c:v>3.2881999999999998E-11</c:v>
                </c:pt>
                <c:pt idx="67798">
                  <c:v>3.2886E-11</c:v>
                </c:pt>
                <c:pt idx="67799">
                  <c:v>3.2899999999999998E-11</c:v>
                </c:pt>
                <c:pt idx="67800">
                  <c:v>3.2902999999999997E-11</c:v>
                </c:pt>
                <c:pt idx="67801">
                  <c:v>3.2905999999999997E-11</c:v>
                </c:pt>
                <c:pt idx="67802">
                  <c:v>3.2914000000000001E-11</c:v>
                </c:pt>
                <c:pt idx="67803">
                  <c:v>3.2918999999999999E-11</c:v>
                </c:pt>
                <c:pt idx="67804">
                  <c:v>3.2917999999999997E-11</c:v>
                </c:pt>
                <c:pt idx="67805">
                  <c:v>3.2947E-11</c:v>
                </c:pt>
                <c:pt idx="67806">
                  <c:v>3.2939000000000003E-11</c:v>
                </c:pt>
                <c:pt idx="67807">
                  <c:v>3.2942000000000002E-11</c:v>
                </c:pt>
                <c:pt idx="67808">
                  <c:v>3.2969000000000001E-11</c:v>
                </c:pt>
                <c:pt idx="67809">
                  <c:v>3.2956E-11</c:v>
                </c:pt>
                <c:pt idx="67810">
                  <c:v>3.2960000000000002E-11</c:v>
                </c:pt>
                <c:pt idx="67811">
                  <c:v>3.2948000000000002E-11</c:v>
                </c:pt>
                <c:pt idx="67812">
                  <c:v>3.2936000000000003E-11</c:v>
                </c:pt>
                <c:pt idx="67813">
                  <c:v>3.2936000000000003E-11</c:v>
                </c:pt>
                <c:pt idx="67814">
                  <c:v>3.2959E-11</c:v>
                </c:pt>
                <c:pt idx="67815">
                  <c:v>3.2954000000000002E-11</c:v>
                </c:pt>
                <c:pt idx="67816">
                  <c:v>3.2963999999999997E-11</c:v>
                </c:pt>
                <c:pt idx="67817">
                  <c:v>3.2987000000000001E-11</c:v>
                </c:pt>
                <c:pt idx="67818">
                  <c:v>3.2978000000000001E-11</c:v>
                </c:pt>
                <c:pt idx="67819">
                  <c:v>3.2994999999999998E-11</c:v>
                </c:pt>
                <c:pt idx="67820">
                  <c:v>3.3000999999999998E-11</c:v>
                </c:pt>
                <c:pt idx="67821">
                  <c:v>3.3008E-11</c:v>
                </c:pt>
                <c:pt idx="67822">
                  <c:v>3.3015000000000002E-11</c:v>
                </c:pt>
                <c:pt idx="67823">
                  <c:v>3.3011E-11</c:v>
                </c:pt>
                <c:pt idx="67824">
                  <c:v>3.2994999999999998E-11</c:v>
                </c:pt>
                <c:pt idx="67825">
                  <c:v>3.3008E-11</c:v>
                </c:pt>
                <c:pt idx="67826">
                  <c:v>3.3008E-11</c:v>
                </c:pt>
                <c:pt idx="67827">
                  <c:v>3.3012000000000002E-11</c:v>
                </c:pt>
                <c:pt idx="67828">
                  <c:v>3.3003999999999998E-11</c:v>
                </c:pt>
                <c:pt idx="67829">
                  <c:v>3.3015000000000002E-11</c:v>
                </c:pt>
                <c:pt idx="67830">
                  <c:v>3.3017E-11</c:v>
                </c:pt>
                <c:pt idx="67831">
                  <c:v>3.3033000000000001E-11</c:v>
                </c:pt>
                <c:pt idx="67832">
                  <c:v>3.3021999999999997E-11</c:v>
                </c:pt>
                <c:pt idx="67833">
                  <c:v>3.3015000000000002E-11</c:v>
                </c:pt>
                <c:pt idx="67834">
                  <c:v>3.3015999999999997E-11</c:v>
                </c:pt>
                <c:pt idx="67835">
                  <c:v>3.3017E-11</c:v>
                </c:pt>
                <c:pt idx="67836">
                  <c:v>3.3009999999999998E-11</c:v>
                </c:pt>
                <c:pt idx="67837">
                  <c:v>3.3002E-11</c:v>
                </c:pt>
                <c:pt idx="67838">
                  <c:v>3.2994000000000003E-11</c:v>
                </c:pt>
                <c:pt idx="67839">
                  <c:v>3.2984000000000001E-11</c:v>
                </c:pt>
                <c:pt idx="67840">
                  <c:v>3.2984000000000001E-11</c:v>
                </c:pt>
                <c:pt idx="67841">
                  <c:v>3.2997000000000002E-11</c:v>
                </c:pt>
                <c:pt idx="67842">
                  <c:v>3.2982000000000003E-11</c:v>
                </c:pt>
                <c:pt idx="67843">
                  <c:v>3.2993E-11</c:v>
                </c:pt>
                <c:pt idx="67844">
                  <c:v>3.2981000000000001E-11</c:v>
                </c:pt>
                <c:pt idx="67845">
                  <c:v>3.2994000000000003E-11</c:v>
                </c:pt>
                <c:pt idx="67846">
                  <c:v>3.2990000000000001E-11</c:v>
                </c:pt>
                <c:pt idx="67847">
                  <c:v>3.2978000000000001E-11</c:v>
                </c:pt>
                <c:pt idx="67848">
                  <c:v>3.2964999999999999E-11</c:v>
                </c:pt>
                <c:pt idx="67849">
                  <c:v>3.2985999999999999E-11</c:v>
                </c:pt>
                <c:pt idx="67850">
                  <c:v>3.2988999999999998E-11</c:v>
                </c:pt>
                <c:pt idx="67851">
                  <c:v>3.2973999999999999E-11</c:v>
                </c:pt>
                <c:pt idx="67852">
                  <c:v>3.2982000000000003E-11</c:v>
                </c:pt>
                <c:pt idx="67853">
                  <c:v>3.2967999999999999E-11</c:v>
                </c:pt>
                <c:pt idx="67854">
                  <c:v>3.2963000000000002E-11</c:v>
                </c:pt>
                <c:pt idx="67855">
                  <c:v>3.2947E-11</c:v>
                </c:pt>
                <c:pt idx="67856">
                  <c:v>3.2944E-11</c:v>
                </c:pt>
                <c:pt idx="67857">
                  <c:v>3.2942999999999998E-11</c:v>
                </c:pt>
                <c:pt idx="67858">
                  <c:v>3.2911999999999997E-11</c:v>
                </c:pt>
                <c:pt idx="67859">
                  <c:v>3.2917000000000001E-11</c:v>
                </c:pt>
                <c:pt idx="67860">
                  <c:v>3.2911000000000001E-11</c:v>
                </c:pt>
                <c:pt idx="67861">
                  <c:v>3.2898E-11</c:v>
                </c:pt>
                <c:pt idx="67862">
                  <c:v>3.2890000000000002E-11</c:v>
                </c:pt>
                <c:pt idx="67863">
                  <c:v>3.2887000000000002E-11</c:v>
                </c:pt>
                <c:pt idx="67864">
                  <c:v>3.2859000000000001E-11</c:v>
                </c:pt>
                <c:pt idx="67865">
                  <c:v>3.2856000000000001E-11</c:v>
                </c:pt>
                <c:pt idx="67866">
                  <c:v>3.2831E-11</c:v>
                </c:pt>
                <c:pt idx="67867">
                  <c:v>3.2817000000000003E-11</c:v>
                </c:pt>
                <c:pt idx="67868">
                  <c:v>3.2793999999999999E-11</c:v>
                </c:pt>
                <c:pt idx="67869">
                  <c:v>3.2771000000000002E-11</c:v>
                </c:pt>
                <c:pt idx="67870">
                  <c:v>3.2756000000000003E-11</c:v>
                </c:pt>
                <c:pt idx="67871">
                  <c:v>3.2740999999999997E-11</c:v>
                </c:pt>
                <c:pt idx="67872">
                  <c:v>3.2722999999999998E-11</c:v>
                </c:pt>
                <c:pt idx="67873">
                  <c:v>3.2695000000000003E-11</c:v>
                </c:pt>
                <c:pt idx="67874">
                  <c:v>3.2682999999999997E-11</c:v>
                </c:pt>
                <c:pt idx="67875">
                  <c:v>3.2672E-11</c:v>
                </c:pt>
                <c:pt idx="67876">
                  <c:v>3.2639000000000001E-11</c:v>
                </c:pt>
                <c:pt idx="67877">
                  <c:v>3.2621000000000002E-11</c:v>
                </c:pt>
                <c:pt idx="67878">
                  <c:v>3.2594999999999998E-11</c:v>
                </c:pt>
                <c:pt idx="67879">
                  <c:v>3.2564999999999999E-11</c:v>
                </c:pt>
                <c:pt idx="67880">
                  <c:v>3.2544E-11</c:v>
                </c:pt>
                <c:pt idx="67881">
                  <c:v>3.2536000000000003E-11</c:v>
                </c:pt>
                <c:pt idx="67882">
                  <c:v>3.2505000000000002E-11</c:v>
                </c:pt>
                <c:pt idx="67883">
                  <c:v>3.2487999999999998E-11</c:v>
                </c:pt>
                <c:pt idx="67884">
                  <c:v>3.2459000000000001E-11</c:v>
                </c:pt>
                <c:pt idx="67885">
                  <c:v>3.2441000000000002E-11</c:v>
                </c:pt>
                <c:pt idx="67886">
                  <c:v>3.2402999999999999E-11</c:v>
                </c:pt>
                <c:pt idx="67887">
                  <c:v>3.2377000000000002E-11</c:v>
                </c:pt>
                <c:pt idx="67888">
                  <c:v>3.2334000000000002E-11</c:v>
                </c:pt>
                <c:pt idx="67889">
                  <c:v>3.2298999999999999E-11</c:v>
                </c:pt>
                <c:pt idx="67890">
                  <c:v>3.2258000000000002E-11</c:v>
                </c:pt>
                <c:pt idx="67891">
                  <c:v>3.2246000000000003E-11</c:v>
                </c:pt>
                <c:pt idx="67892">
                  <c:v>3.2215999999999998E-11</c:v>
                </c:pt>
                <c:pt idx="67893">
                  <c:v>3.2196000000000001E-11</c:v>
                </c:pt>
                <c:pt idx="67894">
                  <c:v>3.2145000000000002E-11</c:v>
                </c:pt>
                <c:pt idx="67895">
                  <c:v>3.2133999999999999E-11</c:v>
                </c:pt>
                <c:pt idx="67896">
                  <c:v>3.2092E-11</c:v>
                </c:pt>
                <c:pt idx="67897">
                  <c:v>3.2060999999999999E-11</c:v>
                </c:pt>
                <c:pt idx="67898">
                  <c:v>3.2037E-11</c:v>
                </c:pt>
                <c:pt idx="67899">
                  <c:v>3.1998000000000002E-11</c:v>
                </c:pt>
                <c:pt idx="67900">
                  <c:v>3.1950999999999999E-11</c:v>
                </c:pt>
                <c:pt idx="67901">
                  <c:v>3.1937999999999997E-11</c:v>
                </c:pt>
                <c:pt idx="67902">
                  <c:v>3.1903000000000001E-11</c:v>
                </c:pt>
                <c:pt idx="67903">
                  <c:v>3.1864999999999998E-11</c:v>
                </c:pt>
                <c:pt idx="67904">
                  <c:v>3.1827000000000002E-11</c:v>
                </c:pt>
                <c:pt idx="67905">
                  <c:v>3.1791999999999999E-11</c:v>
                </c:pt>
                <c:pt idx="67906">
                  <c:v>3.1742999999999998E-11</c:v>
                </c:pt>
                <c:pt idx="67907">
                  <c:v>3.1720999999999997E-11</c:v>
                </c:pt>
                <c:pt idx="67908">
                  <c:v>3.1683000000000001E-11</c:v>
                </c:pt>
                <c:pt idx="67909">
                  <c:v>3.1660999999999999E-11</c:v>
                </c:pt>
                <c:pt idx="67910">
                  <c:v>3.1617000000000003E-11</c:v>
                </c:pt>
                <c:pt idx="67911">
                  <c:v>3.1580000000000002E-11</c:v>
                </c:pt>
                <c:pt idx="67912">
                  <c:v>3.1558000000000001E-11</c:v>
                </c:pt>
                <c:pt idx="67913">
                  <c:v>3.1525999999999998E-11</c:v>
                </c:pt>
                <c:pt idx="67914">
                  <c:v>3.1473000000000002E-11</c:v>
                </c:pt>
                <c:pt idx="67915">
                  <c:v>3.1426E-11</c:v>
                </c:pt>
                <c:pt idx="67916">
                  <c:v>3.1391999999999999E-11</c:v>
                </c:pt>
                <c:pt idx="67917">
                  <c:v>3.1351000000000002E-11</c:v>
                </c:pt>
                <c:pt idx="67918">
                  <c:v>3.1305999999999998E-11</c:v>
                </c:pt>
                <c:pt idx="67919">
                  <c:v>3.1284999999999998E-11</c:v>
                </c:pt>
                <c:pt idx="67920">
                  <c:v>3.1238000000000002E-11</c:v>
                </c:pt>
                <c:pt idx="67921">
                  <c:v>3.1207000000000001E-11</c:v>
                </c:pt>
                <c:pt idx="67922">
                  <c:v>3.1158999999999997E-11</c:v>
                </c:pt>
                <c:pt idx="67923">
                  <c:v>3.1137999999999998E-11</c:v>
                </c:pt>
                <c:pt idx="67924">
                  <c:v>3.1098999999999999E-11</c:v>
                </c:pt>
                <c:pt idx="67925">
                  <c:v>3.1067000000000002E-11</c:v>
                </c:pt>
                <c:pt idx="67926">
                  <c:v>3.1018000000000002E-11</c:v>
                </c:pt>
                <c:pt idx="67927">
                  <c:v>3.0979999999999999E-11</c:v>
                </c:pt>
                <c:pt idx="67928">
                  <c:v>3.0953E-11</c:v>
                </c:pt>
                <c:pt idx="67929">
                  <c:v>3.0918999999999999E-11</c:v>
                </c:pt>
                <c:pt idx="67930">
                  <c:v>3.0872999999999999E-11</c:v>
                </c:pt>
                <c:pt idx="67931">
                  <c:v>3.0826000000000003E-11</c:v>
                </c:pt>
                <c:pt idx="67932">
                  <c:v>3.0794E-11</c:v>
                </c:pt>
                <c:pt idx="67933">
                  <c:v>3.0767000000000001E-11</c:v>
                </c:pt>
                <c:pt idx="67934">
                  <c:v>3.0722000000000003E-11</c:v>
                </c:pt>
                <c:pt idx="67935">
                  <c:v>3.0687E-11</c:v>
                </c:pt>
                <c:pt idx="67936">
                  <c:v>3.0645000000000001E-11</c:v>
                </c:pt>
                <c:pt idx="67937">
                  <c:v>3.0612999999999998E-11</c:v>
                </c:pt>
                <c:pt idx="67938">
                  <c:v>3.0581999999999997E-11</c:v>
                </c:pt>
                <c:pt idx="67939">
                  <c:v>3.0545999999999998E-11</c:v>
                </c:pt>
                <c:pt idx="67940">
                  <c:v>3.0505000000000002E-11</c:v>
                </c:pt>
                <c:pt idx="67941">
                  <c:v>3.0480000000000001E-11</c:v>
                </c:pt>
                <c:pt idx="67942">
                  <c:v>3.0444000000000002E-11</c:v>
                </c:pt>
                <c:pt idx="67943">
                  <c:v>3.0417999999999999E-11</c:v>
                </c:pt>
                <c:pt idx="67944">
                  <c:v>3.0376000000000001E-11</c:v>
                </c:pt>
                <c:pt idx="67945">
                  <c:v>3.0339E-11</c:v>
                </c:pt>
                <c:pt idx="67946">
                  <c:v>3.0310000000000003E-11</c:v>
                </c:pt>
                <c:pt idx="67947">
                  <c:v>3.0273999999999998E-11</c:v>
                </c:pt>
                <c:pt idx="67948">
                  <c:v>3.0227000000000002E-11</c:v>
                </c:pt>
                <c:pt idx="67949">
                  <c:v>3.0187999999999997E-11</c:v>
                </c:pt>
                <c:pt idx="67950">
                  <c:v>3.0145999999999999E-11</c:v>
                </c:pt>
                <c:pt idx="67951">
                  <c:v>3.0121999999999999E-11</c:v>
                </c:pt>
                <c:pt idx="67952">
                  <c:v>3.0105000000000002E-11</c:v>
                </c:pt>
                <c:pt idx="67953">
                  <c:v>3.0074000000000001E-11</c:v>
                </c:pt>
                <c:pt idx="67954">
                  <c:v>3.0034000000000001E-11</c:v>
                </c:pt>
                <c:pt idx="67955">
                  <c:v>3.0016000000000001E-11</c:v>
                </c:pt>
                <c:pt idx="67956">
                  <c:v>2.9979000000000001E-11</c:v>
                </c:pt>
                <c:pt idx="67957">
                  <c:v>2.9949000000000002E-11</c:v>
                </c:pt>
                <c:pt idx="67958">
                  <c:v>2.9913999999999999E-11</c:v>
                </c:pt>
                <c:pt idx="67959">
                  <c:v>2.9891000000000002E-11</c:v>
                </c:pt>
                <c:pt idx="67960">
                  <c:v>2.9870000000000003E-11</c:v>
                </c:pt>
                <c:pt idx="67961">
                  <c:v>2.9842000000000001E-11</c:v>
                </c:pt>
                <c:pt idx="67962">
                  <c:v>2.9811000000000001E-11</c:v>
                </c:pt>
                <c:pt idx="67963">
                  <c:v>2.9777E-11</c:v>
                </c:pt>
                <c:pt idx="67964">
                  <c:v>2.9742000000000003E-11</c:v>
                </c:pt>
                <c:pt idx="67965">
                  <c:v>2.9713E-11</c:v>
                </c:pt>
                <c:pt idx="67966">
                  <c:v>2.9680999999999997E-11</c:v>
                </c:pt>
                <c:pt idx="67967">
                  <c:v>2.9646E-11</c:v>
                </c:pt>
                <c:pt idx="67968">
                  <c:v>2.9619000000000001E-11</c:v>
                </c:pt>
                <c:pt idx="67969">
                  <c:v>2.9592000000000002E-11</c:v>
                </c:pt>
                <c:pt idx="67970">
                  <c:v>2.9548E-11</c:v>
                </c:pt>
                <c:pt idx="67971">
                  <c:v>2.9536E-11</c:v>
                </c:pt>
                <c:pt idx="67972">
                  <c:v>2.9488999999999998E-11</c:v>
                </c:pt>
                <c:pt idx="67973">
                  <c:v>2.9464999999999999E-11</c:v>
                </c:pt>
                <c:pt idx="67974">
                  <c:v>2.9442999999999997E-11</c:v>
                </c:pt>
                <c:pt idx="67975">
                  <c:v>2.9433000000000002E-11</c:v>
                </c:pt>
                <c:pt idx="67976">
                  <c:v>2.9396999999999997E-11</c:v>
                </c:pt>
                <c:pt idx="67977">
                  <c:v>2.9384000000000002E-11</c:v>
                </c:pt>
                <c:pt idx="67978">
                  <c:v>2.9353000000000001E-11</c:v>
                </c:pt>
                <c:pt idx="67979">
                  <c:v>2.9317000000000002E-11</c:v>
                </c:pt>
                <c:pt idx="67980">
                  <c:v>2.9287999999999999E-11</c:v>
                </c:pt>
                <c:pt idx="67981">
                  <c:v>2.9267E-11</c:v>
                </c:pt>
                <c:pt idx="67982">
                  <c:v>2.9222000000000001E-11</c:v>
                </c:pt>
                <c:pt idx="67983">
                  <c:v>2.9201999999999998E-11</c:v>
                </c:pt>
                <c:pt idx="67984">
                  <c:v>2.9164000000000001E-11</c:v>
                </c:pt>
                <c:pt idx="67985">
                  <c:v>2.9122000000000003E-11</c:v>
                </c:pt>
                <c:pt idx="67986">
                  <c:v>2.9106999999999997E-11</c:v>
                </c:pt>
                <c:pt idx="67987">
                  <c:v>2.9093999999999999E-11</c:v>
                </c:pt>
                <c:pt idx="67988">
                  <c:v>2.9075999999999999E-11</c:v>
                </c:pt>
                <c:pt idx="67989">
                  <c:v>2.9055E-11</c:v>
                </c:pt>
                <c:pt idx="67990">
                  <c:v>2.9017E-11</c:v>
                </c:pt>
                <c:pt idx="67991">
                  <c:v>2.8994999999999999E-11</c:v>
                </c:pt>
                <c:pt idx="67992">
                  <c:v>2.8957999999999998E-11</c:v>
                </c:pt>
                <c:pt idx="67993">
                  <c:v>2.8930999999999999E-11</c:v>
                </c:pt>
                <c:pt idx="67994">
                  <c:v>2.8896999999999999E-11</c:v>
                </c:pt>
                <c:pt idx="67995">
                  <c:v>2.8884E-11</c:v>
                </c:pt>
                <c:pt idx="67996">
                  <c:v>2.8855E-11</c:v>
                </c:pt>
                <c:pt idx="67997">
                  <c:v>2.8812999999999998E-11</c:v>
                </c:pt>
                <c:pt idx="67998">
                  <c:v>2.88E-11</c:v>
                </c:pt>
                <c:pt idx="67999">
                  <c:v>2.8768E-11</c:v>
                </c:pt>
                <c:pt idx="68000">
                  <c:v>2.8739999999999999E-11</c:v>
                </c:pt>
                <c:pt idx="68001">
                  <c:v>2.8716E-11</c:v>
                </c:pt>
                <c:pt idx="68002">
                  <c:v>2.8701999999999999E-11</c:v>
                </c:pt>
                <c:pt idx="68003">
                  <c:v>2.8664999999999999E-11</c:v>
                </c:pt>
                <c:pt idx="68004">
                  <c:v>2.8646000000000001E-11</c:v>
                </c:pt>
                <c:pt idx="68005">
                  <c:v>2.8617999999999999E-11</c:v>
                </c:pt>
                <c:pt idx="68006">
                  <c:v>2.8594E-11</c:v>
                </c:pt>
                <c:pt idx="68007">
                  <c:v>2.8576000000000001E-11</c:v>
                </c:pt>
                <c:pt idx="68008">
                  <c:v>2.8551E-11</c:v>
                </c:pt>
                <c:pt idx="68009">
                  <c:v>2.8527000000000001E-11</c:v>
                </c:pt>
                <c:pt idx="68010">
                  <c:v>2.8504999999999999E-11</c:v>
                </c:pt>
                <c:pt idx="68011">
                  <c:v>2.8493E-11</c:v>
                </c:pt>
                <c:pt idx="68012">
                  <c:v>2.8470999999999999E-11</c:v>
                </c:pt>
                <c:pt idx="68013">
                  <c:v>2.8451000000000001E-11</c:v>
                </c:pt>
                <c:pt idx="68014">
                  <c:v>2.8422000000000001E-11</c:v>
                </c:pt>
                <c:pt idx="68015">
                  <c:v>2.8417000000000001E-11</c:v>
                </c:pt>
                <c:pt idx="68016">
                  <c:v>2.8412999999999999E-11</c:v>
                </c:pt>
                <c:pt idx="68017">
                  <c:v>2.8412E-11</c:v>
                </c:pt>
                <c:pt idx="68018">
                  <c:v>2.8411000000000001E-11</c:v>
                </c:pt>
                <c:pt idx="68019">
                  <c:v>2.8414000000000001E-11</c:v>
                </c:pt>
                <c:pt idx="68020">
                  <c:v>2.8390000000000002E-11</c:v>
                </c:pt>
                <c:pt idx="68021">
                  <c:v>2.8383999999999999E-11</c:v>
                </c:pt>
                <c:pt idx="68022">
                  <c:v>2.8377999999999999E-11</c:v>
                </c:pt>
                <c:pt idx="68023">
                  <c:v>2.8374999999999999E-11</c:v>
                </c:pt>
                <c:pt idx="68024">
                  <c:v>2.8356000000000001E-11</c:v>
                </c:pt>
                <c:pt idx="68025">
                  <c:v>2.8357E-11</c:v>
                </c:pt>
                <c:pt idx="68026">
                  <c:v>2.8347000000000001E-11</c:v>
                </c:pt>
                <c:pt idx="68027">
                  <c:v>2.8356000000000001E-11</c:v>
                </c:pt>
                <c:pt idx="68028">
                  <c:v>2.8344000000000001E-11</c:v>
                </c:pt>
                <c:pt idx="68029">
                  <c:v>2.8354999999999999E-11</c:v>
                </c:pt>
                <c:pt idx="68030">
                  <c:v>2.8362000000000001E-11</c:v>
                </c:pt>
                <c:pt idx="68031">
                  <c:v>2.8377E-11</c:v>
                </c:pt>
                <c:pt idx="68032">
                  <c:v>2.8385000000000001E-11</c:v>
                </c:pt>
                <c:pt idx="68033">
                  <c:v>2.8403E-11</c:v>
                </c:pt>
                <c:pt idx="68034">
                  <c:v>2.8408000000000001E-11</c:v>
                </c:pt>
                <c:pt idx="68035">
                  <c:v>2.8406E-11</c:v>
                </c:pt>
                <c:pt idx="68036">
                  <c:v>2.8417000000000001E-11</c:v>
                </c:pt>
                <c:pt idx="68037">
                  <c:v>2.8423E-11</c:v>
                </c:pt>
                <c:pt idx="68038">
                  <c:v>2.8415999999999998E-11</c:v>
                </c:pt>
                <c:pt idx="68039">
                  <c:v>2.8426999999999999E-11</c:v>
                </c:pt>
                <c:pt idx="68040">
                  <c:v>2.8422000000000001E-11</c:v>
                </c:pt>
                <c:pt idx="68041">
                  <c:v>2.8437000000000001E-11</c:v>
                </c:pt>
                <c:pt idx="68042">
                  <c:v>2.8449999999999999E-11</c:v>
                </c:pt>
                <c:pt idx="68043">
                  <c:v>2.8454000000000001E-11</c:v>
                </c:pt>
                <c:pt idx="68044">
                  <c:v>2.8467999999999999E-11</c:v>
                </c:pt>
                <c:pt idx="68045">
                  <c:v>2.8484999999999999E-11</c:v>
                </c:pt>
                <c:pt idx="68046">
                  <c:v>2.8486000000000001E-11</c:v>
                </c:pt>
                <c:pt idx="68047">
                  <c:v>2.8504999999999999E-11</c:v>
                </c:pt>
                <c:pt idx="68048">
                  <c:v>2.8510999999999999E-11</c:v>
                </c:pt>
                <c:pt idx="68049">
                  <c:v>2.8535000000000001E-11</c:v>
                </c:pt>
                <c:pt idx="68050">
                  <c:v>2.8548E-11</c:v>
                </c:pt>
                <c:pt idx="68051">
                  <c:v>2.8562999999999999E-11</c:v>
                </c:pt>
                <c:pt idx="68052">
                  <c:v>2.8586E-11</c:v>
                </c:pt>
                <c:pt idx="68053">
                  <c:v>2.8608000000000001E-11</c:v>
                </c:pt>
                <c:pt idx="68054">
                  <c:v>2.8628000000000001E-11</c:v>
                </c:pt>
                <c:pt idx="68055">
                  <c:v>2.8652E-11</c:v>
                </c:pt>
                <c:pt idx="68056">
                  <c:v>2.8674000000000002E-11</c:v>
                </c:pt>
                <c:pt idx="68057">
                  <c:v>2.8712000000000001E-11</c:v>
                </c:pt>
                <c:pt idx="68058">
                  <c:v>2.8728E-11</c:v>
                </c:pt>
                <c:pt idx="68059">
                  <c:v>2.8747000000000001E-11</c:v>
                </c:pt>
                <c:pt idx="68060">
                  <c:v>2.8776000000000001E-11</c:v>
                </c:pt>
                <c:pt idx="68061">
                  <c:v>2.8802000000000001E-11</c:v>
                </c:pt>
                <c:pt idx="68062">
                  <c:v>2.8834000000000001E-11</c:v>
                </c:pt>
                <c:pt idx="68063">
                  <c:v>2.887E-11</c:v>
                </c:pt>
                <c:pt idx="68064">
                  <c:v>2.8904E-11</c:v>
                </c:pt>
                <c:pt idx="68065">
                  <c:v>2.8936999999999999E-11</c:v>
                </c:pt>
                <c:pt idx="68066">
                  <c:v>2.8967000000000001E-11</c:v>
                </c:pt>
                <c:pt idx="68067">
                  <c:v>2.8997E-11</c:v>
                </c:pt>
                <c:pt idx="68068">
                  <c:v>2.9022000000000001E-11</c:v>
                </c:pt>
                <c:pt idx="68069">
                  <c:v>2.9055E-11</c:v>
                </c:pt>
                <c:pt idx="68070">
                  <c:v>2.9093E-11</c:v>
                </c:pt>
                <c:pt idx="68071">
                  <c:v>2.9119999999999999E-11</c:v>
                </c:pt>
                <c:pt idx="68072">
                  <c:v>2.9140999999999998E-11</c:v>
                </c:pt>
                <c:pt idx="68073">
                  <c:v>2.9162999999999999E-11</c:v>
                </c:pt>
                <c:pt idx="68074">
                  <c:v>2.9204999999999998E-11</c:v>
                </c:pt>
                <c:pt idx="68075">
                  <c:v>2.9235000000000003E-11</c:v>
                </c:pt>
                <c:pt idx="68076">
                  <c:v>2.9259999999999998E-11</c:v>
                </c:pt>
                <c:pt idx="68077">
                  <c:v>2.9296999999999998E-11</c:v>
                </c:pt>
                <c:pt idx="68078">
                  <c:v>2.9316E-11</c:v>
                </c:pt>
                <c:pt idx="68079">
                  <c:v>2.9351000000000003E-11</c:v>
                </c:pt>
                <c:pt idx="68080">
                  <c:v>2.9366999999999998E-11</c:v>
                </c:pt>
                <c:pt idx="68081">
                  <c:v>2.9421000000000002E-11</c:v>
                </c:pt>
                <c:pt idx="68082">
                  <c:v>2.9445999999999997E-11</c:v>
                </c:pt>
                <c:pt idx="68083">
                  <c:v>2.9473999999999998E-11</c:v>
                </c:pt>
                <c:pt idx="68084">
                  <c:v>2.9512000000000001E-11</c:v>
                </c:pt>
                <c:pt idx="68085">
                  <c:v>2.9546000000000002E-11</c:v>
                </c:pt>
                <c:pt idx="68086">
                  <c:v>2.9567000000000001E-11</c:v>
                </c:pt>
                <c:pt idx="68087">
                  <c:v>2.9592000000000002E-11</c:v>
                </c:pt>
                <c:pt idx="68088">
                  <c:v>2.9638000000000003E-11</c:v>
                </c:pt>
                <c:pt idx="68089">
                  <c:v>2.9683000000000001E-11</c:v>
                </c:pt>
                <c:pt idx="68090">
                  <c:v>2.9722E-11</c:v>
                </c:pt>
                <c:pt idx="68091">
                  <c:v>2.9772999999999998E-11</c:v>
                </c:pt>
                <c:pt idx="68092">
                  <c:v>2.9785999999999999E-11</c:v>
                </c:pt>
                <c:pt idx="68093">
                  <c:v>2.9836999999999997E-11</c:v>
                </c:pt>
                <c:pt idx="68094">
                  <c:v>2.9882999999999998E-11</c:v>
                </c:pt>
                <c:pt idx="68095">
                  <c:v>2.9928000000000003E-11</c:v>
                </c:pt>
                <c:pt idx="68096">
                  <c:v>2.9958000000000001E-11</c:v>
                </c:pt>
                <c:pt idx="68097">
                  <c:v>3.0010999999999997E-11</c:v>
                </c:pt>
                <c:pt idx="68098">
                  <c:v>3.0056999999999998E-11</c:v>
                </c:pt>
                <c:pt idx="68099">
                  <c:v>3.0104E-11</c:v>
                </c:pt>
                <c:pt idx="68100">
                  <c:v>3.0123999999999997E-11</c:v>
                </c:pt>
                <c:pt idx="68101">
                  <c:v>3.0166999999999998E-11</c:v>
                </c:pt>
                <c:pt idx="68102">
                  <c:v>3.0203999999999999E-11</c:v>
                </c:pt>
                <c:pt idx="68103">
                  <c:v>3.0252999999999999E-11</c:v>
                </c:pt>
                <c:pt idx="68104">
                  <c:v>3.0276000000000002E-11</c:v>
                </c:pt>
                <c:pt idx="68105">
                  <c:v>3.0325000000000003E-11</c:v>
                </c:pt>
                <c:pt idx="68106">
                  <c:v>3.0350999999999999E-11</c:v>
                </c:pt>
                <c:pt idx="68107">
                  <c:v>3.0392999999999998E-11</c:v>
                </c:pt>
                <c:pt idx="68108">
                  <c:v>3.0432000000000003E-11</c:v>
                </c:pt>
                <c:pt idx="68109">
                  <c:v>3.0480000000000001E-11</c:v>
                </c:pt>
                <c:pt idx="68110">
                  <c:v>3.0513E-11</c:v>
                </c:pt>
                <c:pt idx="68111">
                  <c:v>3.0560000000000002E-11</c:v>
                </c:pt>
                <c:pt idx="68112">
                  <c:v>3.0599000000000001E-11</c:v>
                </c:pt>
                <c:pt idx="68113">
                  <c:v>3.0651000000000001E-11</c:v>
                </c:pt>
                <c:pt idx="68114">
                  <c:v>3.0706000000000001E-11</c:v>
                </c:pt>
                <c:pt idx="68115">
                  <c:v>3.0747999999999999E-11</c:v>
                </c:pt>
                <c:pt idx="68116">
                  <c:v>3.0807000000000002E-11</c:v>
                </c:pt>
                <c:pt idx="68117">
                  <c:v>3.0862000000000002E-11</c:v>
                </c:pt>
                <c:pt idx="68118">
                  <c:v>3.0914000000000002E-11</c:v>
                </c:pt>
                <c:pt idx="68119">
                  <c:v>3.0953E-11</c:v>
                </c:pt>
                <c:pt idx="68120">
                  <c:v>3.1005E-11</c:v>
                </c:pt>
                <c:pt idx="68121">
                  <c:v>3.1052000000000003E-11</c:v>
                </c:pt>
                <c:pt idx="68122">
                  <c:v>3.1092999999999999E-11</c:v>
                </c:pt>
                <c:pt idx="68123">
                  <c:v>3.113E-11</c:v>
                </c:pt>
                <c:pt idx="68124">
                  <c:v>3.1179E-11</c:v>
                </c:pt>
                <c:pt idx="68125">
                  <c:v>3.1234E-11</c:v>
                </c:pt>
                <c:pt idx="68126">
                  <c:v>3.1272999999999999E-11</c:v>
                </c:pt>
                <c:pt idx="68127">
                  <c:v>3.1333999999999999E-11</c:v>
                </c:pt>
                <c:pt idx="68128">
                  <c:v>3.1382999999999999E-11</c:v>
                </c:pt>
                <c:pt idx="68129">
                  <c:v>3.1427000000000002E-11</c:v>
                </c:pt>
                <c:pt idx="68130">
                  <c:v>3.1473999999999998E-11</c:v>
                </c:pt>
                <c:pt idx="68131">
                  <c:v>3.1536E-11</c:v>
                </c:pt>
                <c:pt idx="68132">
                  <c:v>3.1580000000000002E-11</c:v>
                </c:pt>
                <c:pt idx="68133">
                  <c:v>3.1625000000000001E-11</c:v>
                </c:pt>
                <c:pt idx="68134">
                  <c:v>3.1668999999999997E-11</c:v>
                </c:pt>
                <c:pt idx="68135">
                  <c:v>3.1715999999999999E-11</c:v>
                </c:pt>
                <c:pt idx="68136">
                  <c:v>3.1753E-11</c:v>
                </c:pt>
                <c:pt idx="68137">
                  <c:v>3.1791000000000003E-11</c:v>
                </c:pt>
                <c:pt idx="68138">
                  <c:v>3.1823E-11</c:v>
                </c:pt>
                <c:pt idx="68139">
                  <c:v>3.1894000000000001E-11</c:v>
                </c:pt>
                <c:pt idx="68140">
                  <c:v>3.193E-11</c:v>
                </c:pt>
                <c:pt idx="68141">
                  <c:v>3.1983000000000002E-11</c:v>
                </c:pt>
                <c:pt idx="68142">
                  <c:v>3.2014000000000003E-11</c:v>
                </c:pt>
                <c:pt idx="68143">
                  <c:v>3.2065000000000001E-11</c:v>
                </c:pt>
                <c:pt idx="68144">
                  <c:v>3.2102999999999998E-11</c:v>
                </c:pt>
                <c:pt idx="68145">
                  <c:v>3.2160000000000002E-11</c:v>
                </c:pt>
                <c:pt idx="68146">
                  <c:v>3.2190000000000001E-11</c:v>
                </c:pt>
                <c:pt idx="68147">
                  <c:v>3.2243000000000003E-11</c:v>
                </c:pt>
                <c:pt idx="68148">
                  <c:v>3.2282000000000002E-11</c:v>
                </c:pt>
                <c:pt idx="68149">
                  <c:v>3.2328000000000002E-11</c:v>
                </c:pt>
                <c:pt idx="68150">
                  <c:v>3.2352000000000001E-11</c:v>
                </c:pt>
                <c:pt idx="68151">
                  <c:v>3.2392000000000002E-11</c:v>
                </c:pt>
                <c:pt idx="68152">
                  <c:v>3.2426000000000003E-11</c:v>
                </c:pt>
                <c:pt idx="68153">
                  <c:v>3.2460999999999999E-11</c:v>
                </c:pt>
                <c:pt idx="68154">
                  <c:v>3.2490000000000002E-11</c:v>
                </c:pt>
                <c:pt idx="68155">
                  <c:v>3.2530000000000003E-11</c:v>
                </c:pt>
                <c:pt idx="68156">
                  <c:v>3.2557999999999998E-11</c:v>
                </c:pt>
                <c:pt idx="68157">
                  <c:v>3.2599E-11</c:v>
                </c:pt>
                <c:pt idx="68158">
                  <c:v>3.2630999999999997E-11</c:v>
                </c:pt>
                <c:pt idx="68159">
                  <c:v>3.2658999999999998E-11</c:v>
                </c:pt>
                <c:pt idx="68160">
                  <c:v>3.2695999999999999E-11</c:v>
                </c:pt>
                <c:pt idx="68161">
                  <c:v>3.2722000000000002E-11</c:v>
                </c:pt>
                <c:pt idx="68162">
                  <c:v>3.2746999999999997E-11</c:v>
                </c:pt>
                <c:pt idx="68163">
                  <c:v>3.2786999999999998E-11</c:v>
                </c:pt>
                <c:pt idx="68164">
                  <c:v>3.2810000000000001E-11</c:v>
                </c:pt>
                <c:pt idx="68165">
                  <c:v>3.2831E-11</c:v>
                </c:pt>
                <c:pt idx="68166">
                  <c:v>3.2850000000000002E-11</c:v>
                </c:pt>
                <c:pt idx="68167">
                  <c:v>3.2886E-11</c:v>
                </c:pt>
                <c:pt idx="68168">
                  <c:v>3.2908000000000002E-11</c:v>
                </c:pt>
                <c:pt idx="68169">
                  <c:v>3.2924999999999999E-11</c:v>
                </c:pt>
                <c:pt idx="68170">
                  <c:v>3.2929000000000001E-11</c:v>
                </c:pt>
                <c:pt idx="68171">
                  <c:v>3.2951999999999998E-11</c:v>
                </c:pt>
                <c:pt idx="68172">
                  <c:v>3.2982000000000003E-11</c:v>
                </c:pt>
                <c:pt idx="68173">
                  <c:v>3.2997999999999998E-11</c:v>
                </c:pt>
                <c:pt idx="68174">
                  <c:v>3.3002E-11</c:v>
                </c:pt>
                <c:pt idx="68175">
                  <c:v>3.3024000000000001E-11</c:v>
                </c:pt>
                <c:pt idx="68176">
                  <c:v>3.3028999999999999E-11</c:v>
                </c:pt>
                <c:pt idx="68177">
                  <c:v>3.3030000000000001E-11</c:v>
                </c:pt>
                <c:pt idx="68178">
                  <c:v>3.3042000000000001E-11</c:v>
                </c:pt>
                <c:pt idx="68179">
                  <c:v>3.3064000000000002E-11</c:v>
                </c:pt>
                <c:pt idx="68180">
                  <c:v>3.3070999999999998E-11</c:v>
                </c:pt>
                <c:pt idx="68181">
                  <c:v>3.3077999999999999E-11</c:v>
                </c:pt>
                <c:pt idx="68182">
                  <c:v>3.3082999999999997E-11</c:v>
                </c:pt>
                <c:pt idx="68183">
                  <c:v>3.3104000000000003E-11</c:v>
                </c:pt>
                <c:pt idx="68184">
                  <c:v>3.3131000000000002E-11</c:v>
                </c:pt>
                <c:pt idx="68185">
                  <c:v>3.3131000000000002E-11</c:v>
                </c:pt>
                <c:pt idx="68186">
                  <c:v>3.3121E-11</c:v>
                </c:pt>
                <c:pt idx="68187">
                  <c:v>3.3119000000000002E-11</c:v>
                </c:pt>
                <c:pt idx="68188">
                  <c:v>3.3121E-11</c:v>
                </c:pt>
                <c:pt idx="68189">
                  <c:v>3.3132999999999999E-11</c:v>
                </c:pt>
                <c:pt idx="68190">
                  <c:v>3.3122999999999998E-11</c:v>
                </c:pt>
                <c:pt idx="68191">
                  <c:v>3.3122000000000002E-11</c:v>
                </c:pt>
                <c:pt idx="68192">
                  <c:v>3.3128999999999997E-11</c:v>
                </c:pt>
                <c:pt idx="68193">
                  <c:v>3.3153000000000003E-11</c:v>
                </c:pt>
                <c:pt idx="68194">
                  <c:v>3.3153000000000003E-11</c:v>
                </c:pt>
                <c:pt idx="68195">
                  <c:v>3.3143999999999997E-11</c:v>
                </c:pt>
                <c:pt idx="68196">
                  <c:v>3.3152000000000001E-11</c:v>
                </c:pt>
                <c:pt idx="68197">
                  <c:v>3.3176E-11</c:v>
                </c:pt>
                <c:pt idx="68198">
                  <c:v>3.3183000000000002E-11</c:v>
                </c:pt>
                <c:pt idx="68199">
                  <c:v>3.3190999999999999E-11</c:v>
                </c:pt>
                <c:pt idx="68200">
                  <c:v>3.3196999999999999E-11</c:v>
                </c:pt>
                <c:pt idx="68201">
                  <c:v>3.3222E-11</c:v>
                </c:pt>
                <c:pt idx="68202">
                  <c:v>3.3229000000000002E-11</c:v>
                </c:pt>
                <c:pt idx="68203">
                  <c:v>3.3235999999999998E-11</c:v>
                </c:pt>
                <c:pt idx="68204">
                  <c:v>3.3243E-11</c:v>
                </c:pt>
                <c:pt idx="68205">
                  <c:v>3.3251999999999999E-11</c:v>
                </c:pt>
                <c:pt idx="68206">
                  <c:v>3.3260999999999999E-11</c:v>
                </c:pt>
                <c:pt idx="68207">
                  <c:v>3.3256999999999997E-11</c:v>
                </c:pt>
                <c:pt idx="68208">
                  <c:v>3.3269999999999999E-11</c:v>
                </c:pt>
                <c:pt idx="68209">
                  <c:v>3.3286E-11</c:v>
                </c:pt>
                <c:pt idx="68210">
                  <c:v>3.3283E-11</c:v>
                </c:pt>
                <c:pt idx="68211">
                  <c:v>3.3296999999999998E-11</c:v>
                </c:pt>
                <c:pt idx="68212">
                  <c:v>3.3306999999999999E-11</c:v>
                </c:pt>
                <c:pt idx="68213">
                  <c:v>3.3323000000000001E-11</c:v>
                </c:pt>
                <c:pt idx="68214">
                  <c:v>3.3315999999999999E-11</c:v>
                </c:pt>
                <c:pt idx="68215">
                  <c:v>3.3317000000000001E-11</c:v>
                </c:pt>
                <c:pt idx="68216">
                  <c:v>3.3311999999999997E-11</c:v>
                </c:pt>
                <c:pt idx="68217">
                  <c:v>3.3324000000000003E-11</c:v>
                </c:pt>
                <c:pt idx="68218">
                  <c:v>3.3333000000000003E-11</c:v>
                </c:pt>
                <c:pt idx="68219">
                  <c:v>3.3335E-11</c:v>
                </c:pt>
                <c:pt idx="68220">
                  <c:v>3.3339999999999998E-11</c:v>
                </c:pt>
                <c:pt idx="68221">
                  <c:v>3.3356E-11</c:v>
                </c:pt>
                <c:pt idx="68222">
                  <c:v>3.3366999999999997E-11</c:v>
                </c:pt>
                <c:pt idx="68223">
                  <c:v>3.3378000000000001E-11</c:v>
                </c:pt>
                <c:pt idx="68224">
                  <c:v>3.3382000000000003E-11</c:v>
                </c:pt>
                <c:pt idx="68225">
                  <c:v>3.3379999999999999E-11</c:v>
                </c:pt>
                <c:pt idx="68226">
                  <c:v>3.3382000000000003E-11</c:v>
                </c:pt>
                <c:pt idx="68227">
                  <c:v>3.3393E-11</c:v>
                </c:pt>
                <c:pt idx="68228">
                  <c:v>3.3394000000000003E-11</c:v>
                </c:pt>
                <c:pt idx="68229">
                  <c:v>3.3402E-11</c:v>
                </c:pt>
                <c:pt idx="68230">
                  <c:v>3.3400999999999998E-11</c:v>
                </c:pt>
                <c:pt idx="68231">
                  <c:v>3.3397000000000002E-11</c:v>
                </c:pt>
                <c:pt idx="68232">
                  <c:v>3.3400999999999998E-11</c:v>
                </c:pt>
                <c:pt idx="68233">
                  <c:v>3.3394000000000003E-11</c:v>
                </c:pt>
                <c:pt idx="68234">
                  <c:v>3.3385999999999998E-11</c:v>
                </c:pt>
                <c:pt idx="68235">
                  <c:v>3.3394000000000003E-11</c:v>
                </c:pt>
                <c:pt idx="68236">
                  <c:v>3.3390000000000001E-11</c:v>
                </c:pt>
                <c:pt idx="68237">
                  <c:v>3.3394999999999998E-11</c:v>
                </c:pt>
                <c:pt idx="68238">
                  <c:v>3.3385000000000003E-11</c:v>
                </c:pt>
                <c:pt idx="68239">
                  <c:v>3.3384000000000001E-11</c:v>
                </c:pt>
                <c:pt idx="68240">
                  <c:v>3.3391000000000003E-11</c:v>
                </c:pt>
                <c:pt idx="68241">
                  <c:v>3.3382999999999999E-11</c:v>
                </c:pt>
                <c:pt idx="68242">
                  <c:v>3.3370999999999999E-11</c:v>
                </c:pt>
                <c:pt idx="68243">
                  <c:v>3.3384000000000001E-11</c:v>
                </c:pt>
                <c:pt idx="68244">
                  <c:v>3.3391999999999998E-11</c:v>
                </c:pt>
                <c:pt idx="68245">
                  <c:v>3.3394999999999998E-11</c:v>
                </c:pt>
                <c:pt idx="68246">
                  <c:v>3.3397999999999998E-11</c:v>
                </c:pt>
                <c:pt idx="68247">
                  <c:v>3.3397000000000002E-11</c:v>
                </c:pt>
                <c:pt idx="68248">
                  <c:v>3.3391999999999998E-11</c:v>
                </c:pt>
                <c:pt idx="68249">
                  <c:v>3.3408E-11</c:v>
                </c:pt>
                <c:pt idx="68250">
                  <c:v>3.3397000000000002E-11</c:v>
                </c:pt>
                <c:pt idx="68251">
                  <c:v>3.3402E-11</c:v>
                </c:pt>
                <c:pt idx="68252">
                  <c:v>3.3396E-11</c:v>
                </c:pt>
                <c:pt idx="68253">
                  <c:v>3.3409000000000002E-11</c:v>
                </c:pt>
                <c:pt idx="68254">
                  <c:v>3.3406000000000002E-11</c:v>
                </c:pt>
                <c:pt idx="68255">
                  <c:v>3.3400999999999998E-11</c:v>
                </c:pt>
                <c:pt idx="68256">
                  <c:v>3.3406000000000002E-11</c:v>
                </c:pt>
                <c:pt idx="68257">
                  <c:v>3.3403000000000002E-11</c:v>
                </c:pt>
                <c:pt idx="68258">
                  <c:v>3.3385999999999998E-11</c:v>
                </c:pt>
                <c:pt idx="68259">
                  <c:v>3.3391000000000003E-11</c:v>
                </c:pt>
                <c:pt idx="68260">
                  <c:v>3.3391000000000003E-11</c:v>
                </c:pt>
                <c:pt idx="68261">
                  <c:v>3.3375000000000001E-11</c:v>
                </c:pt>
                <c:pt idx="68262">
                  <c:v>3.3364999999999999E-11</c:v>
                </c:pt>
                <c:pt idx="68263">
                  <c:v>3.3369000000000001E-11</c:v>
                </c:pt>
                <c:pt idx="68264">
                  <c:v>3.3366000000000001E-11</c:v>
                </c:pt>
                <c:pt idx="68265">
                  <c:v>3.3345999999999998E-11</c:v>
                </c:pt>
                <c:pt idx="68266">
                  <c:v>3.3342999999999998E-11</c:v>
                </c:pt>
                <c:pt idx="68267">
                  <c:v>3.3339999999999998E-11</c:v>
                </c:pt>
                <c:pt idx="68268">
                  <c:v>3.3326000000000001E-11</c:v>
                </c:pt>
                <c:pt idx="68269">
                  <c:v>3.3330000000000003E-11</c:v>
                </c:pt>
                <c:pt idx="68270">
                  <c:v>3.3301E-11</c:v>
                </c:pt>
                <c:pt idx="68271">
                  <c:v>3.3308000000000001E-11</c:v>
                </c:pt>
                <c:pt idx="68272">
                  <c:v>3.3286E-11</c:v>
                </c:pt>
                <c:pt idx="68273">
                  <c:v>3.3274000000000001E-11</c:v>
                </c:pt>
                <c:pt idx="68274">
                  <c:v>3.3244000000000002E-11</c:v>
                </c:pt>
                <c:pt idx="68275">
                  <c:v>3.3245999999999999E-11</c:v>
                </c:pt>
                <c:pt idx="68276">
                  <c:v>3.3235999999999998E-11</c:v>
                </c:pt>
                <c:pt idx="68277">
                  <c:v>3.3205999999999999E-11</c:v>
                </c:pt>
                <c:pt idx="68278">
                  <c:v>3.3205000000000003E-11</c:v>
                </c:pt>
                <c:pt idx="68279">
                  <c:v>3.3198999999999997E-11</c:v>
                </c:pt>
                <c:pt idx="68280">
                  <c:v>3.3168999999999998E-11</c:v>
                </c:pt>
                <c:pt idx="68281">
                  <c:v>3.3147999999999999E-11</c:v>
                </c:pt>
                <c:pt idx="68282">
                  <c:v>3.3119999999999998E-11</c:v>
                </c:pt>
                <c:pt idx="68283">
                  <c:v>3.3100000000000001E-11</c:v>
                </c:pt>
                <c:pt idx="68284">
                  <c:v>3.3073999999999997E-11</c:v>
                </c:pt>
                <c:pt idx="68285">
                  <c:v>3.3049999999999998E-11</c:v>
                </c:pt>
                <c:pt idx="68286">
                  <c:v>3.3037999999999999E-11</c:v>
                </c:pt>
                <c:pt idx="68287">
                  <c:v>3.3025999999999999E-11</c:v>
                </c:pt>
                <c:pt idx="68288">
                  <c:v>3.2991000000000003E-11</c:v>
                </c:pt>
                <c:pt idx="68289">
                  <c:v>3.2954999999999998E-11</c:v>
                </c:pt>
                <c:pt idx="68290">
                  <c:v>3.2917000000000001E-11</c:v>
                </c:pt>
                <c:pt idx="68291">
                  <c:v>3.2912999999999999E-11</c:v>
                </c:pt>
                <c:pt idx="68292">
                  <c:v>3.2886E-11</c:v>
                </c:pt>
                <c:pt idx="68293">
                  <c:v>3.2872999999999999E-11</c:v>
                </c:pt>
                <c:pt idx="68294">
                  <c:v>3.2826000000000003E-11</c:v>
                </c:pt>
                <c:pt idx="68295">
                  <c:v>3.2795000000000002E-11</c:v>
                </c:pt>
                <c:pt idx="68296">
                  <c:v>3.2783000000000002E-11</c:v>
                </c:pt>
                <c:pt idx="68297">
                  <c:v>3.2759000000000003E-11</c:v>
                </c:pt>
                <c:pt idx="68298">
                  <c:v>3.2715E-11</c:v>
                </c:pt>
                <c:pt idx="68299">
                  <c:v>3.2688000000000001E-11</c:v>
                </c:pt>
                <c:pt idx="68300">
                  <c:v>3.2655000000000003E-11</c:v>
                </c:pt>
                <c:pt idx="68301">
                  <c:v>3.2618000000000002E-11</c:v>
                </c:pt>
                <c:pt idx="68302">
                  <c:v>3.2600999999999998E-11</c:v>
                </c:pt>
                <c:pt idx="68303">
                  <c:v>3.2575000000000001E-11</c:v>
                </c:pt>
                <c:pt idx="68304">
                  <c:v>3.2541E-11</c:v>
                </c:pt>
                <c:pt idx="68305">
                  <c:v>3.2514999999999997E-11</c:v>
                </c:pt>
                <c:pt idx="68306">
                  <c:v>3.2477000000000001E-11</c:v>
                </c:pt>
                <c:pt idx="68307">
                  <c:v>3.2446E-11</c:v>
                </c:pt>
                <c:pt idx="68308">
                  <c:v>3.2435999999999998E-11</c:v>
                </c:pt>
                <c:pt idx="68309">
                  <c:v>3.2398000000000001E-11</c:v>
                </c:pt>
                <c:pt idx="68310">
                  <c:v>3.2356000000000003E-11</c:v>
                </c:pt>
                <c:pt idx="68311">
                  <c:v>3.2322000000000002E-11</c:v>
                </c:pt>
                <c:pt idx="68312">
                  <c:v>3.2303000000000001E-11</c:v>
                </c:pt>
                <c:pt idx="68313">
                  <c:v>3.2266E-11</c:v>
                </c:pt>
                <c:pt idx="68314">
                  <c:v>3.2233999999999997E-11</c:v>
                </c:pt>
                <c:pt idx="68315">
                  <c:v>3.2193000000000001E-11</c:v>
                </c:pt>
                <c:pt idx="68316">
                  <c:v>3.2151999999999998E-11</c:v>
                </c:pt>
                <c:pt idx="68317">
                  <c:v>3.2126000000000001E-11</c:v>
                </c:pt>
                <c:pt idx="68318">
                  <c:v>3.2090000000000002E-11</c:v>
                </c:pt>
                <c:pt idx="68319">
                  <c:v>3.2057999999999999E-11</c:v>
                </c:pt>
                <c:pt idx="68320">
                  <c:v>3.2022000000000001E-11</c:v>
                </c:pt>
                <c:pt idx="68321">
                  <c:v>3.2002999999999999E-11</c:v>
                </c:pt>
                <c:pt idx="68322">
                  <c:v>3.1962999999999999E-11</c:v>
                </c:pt>
                <c:pt idx="68323">
                  <c:v>3.1913999999999998E-11</c:v>
                </c:pt>
                <c:pt idx="68324">
                  <c:v>3.1889999999999999E-11</c:v>
                </c:pt>
                <c:pt idx="68325">
                  <c:v>3.1842000000000001E-11</c:v>
                </c:pt>
                <c:pt idx="68326">
                  <c:v>3.1814E-11</c:v>
                </c:pt>
                <c:pt idx="68327">
                  <c:v>3.1775999999999997E-11</c:v>
                </c:pt>
                <c:pt idx="68328">
                  <c:v>3.1739999999999998E-11</c:v>
                </c:pt>
                <c:pt idx="68329">
                  <c:v>3.1720999999999997E-11</c:v>
                </c:pt>
                <c:pt idx="68330">
                  <c:v>3.1681000000000003E-11</c:v>
                </c:pt>
                <c:pt idx="68331">
                  <c:v>3.1660999999999999E-11</c:v>
                </c:pt>
                <c:pt idx="68332">
                  <c:v>3.1641000000000002E-11</c:v>
                </c:pt>
                <c:pt idx="68333">
                  <c:v>3.1607999999999997E-11</c:v>
                </c:pt>
                <c:pt idx="68334">
                  <c:v>3.1561000000000001E-11</c:v>
                </c:pt>
                <c:pt idx="68335">
                  <c:v>3.1534999999999998E-11</c:v>
                </c:pt>
                <c:pt idx="68336">
                  <c:v>3.1506000000000001E-11</c:v>
                </c:pt>
                <c:pt idx="68337">
                  <c:v>3.1475E-11</c:v>
                </c:pt>
                <c:pt idx="68338">
                  <c:v>3.1415999999999998E-11</c:v>
                </c:pt>
                <c:pt idx="68339">
                  <c:v>3.1394000000000003E-11</c:v>
                </c:pt>
                <c:pt idx="68340">
                  <c:v>3.1354999999999998E-11</c:v>
                </c:pt>
                <c:pt idx="68341">
                  <c:v>3.1326999999999997E-11</c:v>
                </c:pt>
                <c:pt idx="68342">
                  <c:v>3.1281999999999999E-11</c:v>
                </c:pt>
                <c:pt idx="68343">
                  <c:v>3.1268999999999997E-11</c:v>
                </c:pt>
                <c:pt idx="68344">
                  <c:v>3.1211999999999999E-11</c:v>
                </c:pt>
                <c:pt idx="68345">
                  <c:v>3.1180999999999998E-11</c:v>
                </c:pt>
                <c:pt idx="68346">
                  <c:v>3.1162999999999999E-11</c:v>
                </c:pt>
                <c:pt idx="68347">
                  <c:v>3.113E-11</c:v>
                </c:pt>
                <c:pt idx="68348">
                  <c:v>3.1109000000000001E-11</c:v>
                </c:pt>
                <c:pt idx="68349">
                  <c:v>3.1076999999999998E-11</c:v>
                </c:pt>
                <c:pt idx="68350">
                  <c:v>3.1015999999999998E-11</c:v>
                </c:pt>
                <c:pt idx="68351">
                  <c:v>3.1009999999999998E-11</c:v>
                </c:pt>
                <c:pt idx="68352">
                  <c:v>3.0969000000000002E-11</c:v>
                </c:pt>
                <c:pt idx="68353">
                  <c:v>3.0930999999999999E-11</c:v>
                </c:pt>
                <c:pt idx="68354">
                  <c:v>3.0908999999999998E-11</c:v>
                </c:pt>
                <c:pt idx="68355">
                  <c:v>3.0871000000000001E-11</c:v>
                </c:pt>
                <c:pt idx="68356">
                  <c:v>3.0822000000000001E-11</c:v>
                </c:pt>
                <c:pt idx="68357">
                  <c:v>3.0823000000000003E-11</c:v>
                </c:pt>
                <c:pt idx="68358">
                  <c:v>3.0783999999999998E-11</c:v>
                </c:pt>
                <c:pt idx="68359">
                  <c:v>3.0740000000000002E-11</c:v>
                </c:pt>
                <c:pt idx="68360">
                  <c:v>3.0697000000000001E-11</c:v>
                </c:pt>
                <c:pt idx="68361">
                  <c:v>3.0678E-11</c:v>
                </c:pt>
                <c:pt idx="68362">
                  <c:v>3.0640999999999999E-11</c:v>
                </c:pt>
                <c:pt idx="68363">
                  <c:v>3.0608E-11</c:v>
                </c:pt>
                <c:pt idx="68364">
                  <c:v>3.0569000000000002E-11</c:v>
                </c:pt>
                <c:pt idx="68365">
                  <c:v>3.0551999999999998E-11</c:v>
                </c:pt>
                <c:pt idx="68366">
                  <c:v>3.0502999999999998E-11</c:v>
                </c:pt>
                <c:pt idx="68367">
                  <c:v>3.0469999999999999E-11</c:v>
                </c:pt>
                <c:pt idx="68368">
                  <c:v>3.0449E-11</c:v>
                </c:pt>
                <c:pt idx="68369">
                  <c:v>3.0426999999999999E-11</c:v>
                </c:pt>
                <c:pt idx="68370">
                  <c:v>3.0398999999999998E-11</c:v>
                </c:pt>
                <c:pt idx="68371">
                  <c:v>3.0355000000000001E-11</c:v>
                </c:pt>
                <c:pt idx="68372">
                  <c:v>3.0346999999999997E-11</c:v>
                </c:pt>
                <c:pt idx="68373">
                  <c:v>3.0334000000000002E-11</c:v>
                </c:pt>
                <c:pt idx="68374">
                  <c:v>3.0288000000000002E-11</c:v>
                </c:pt>
                <c:pt idx="68375">
                  <c:v>3.0269E-11</c:v>
                </c:pt>
                <c:pt idx="68376">
                  <c:v>3.0258000000000003E-11</c:v>
                </c:pt>
                <c:pt idx="68377">
                  <c:v>3.0233999999999997E-11</c:v>
                </c:pt>
                <c:pt idx="68378">
                  <c:v>3.0206000000000003E-11</c:v>
                </c:pt>
                <c:pt idx="68379">
                  <c:v>3.0171E-11</c:v>
                </c:pt>
                <c:pt idx="68380">
                  <c:v>3.0123000000000002E-11</c:v>
                </c:pt>
                <c:pt idx="68381">
                  <c:v>3.011E-11</c:v>
                </c:pt>
                <c:pt idx="68382">
                  <c:v>3.0074999999999997E-11</c:v>
                </c:pt>
                <c:pt idx="68383">
                  <c:v>3.0041000000000003E-11</c:v>
                </c:pt>
                <c:pt idx="68384">
                  <c:v>3.0029999999999999E-11</c:v>
                </c:pt>
                <c:pt idx="68385">
                  <c:v>2.9992999999999998E-11</c:v>
                </c:pt>
                <c:pt idx="68386">
                  <c:v>2.9945E-11</c:v>
                </c:pt>
                <c:pt idx="68387">
                  <c:v>2.9919000000000003E-11</c:v>
                </c:pt>
                <c:pt idx="68388">
                  <c:v>2.9903000000000001E-11</c:v>
                </c:pt>
                <c:pt idx="68389">
                  <c:v>2.9873999999999998E-11</c:v>
                </c:pt>
                <c:pt idx="68390">
                  <c:v>2.9842000000000001E-11</c:v>
                </c:pt>
                <c:pt idx="68391">
                  <c:v>2.9818000000000002E-11</c:v>
                </c:pt>
                <c:pt idx="68392">
                  <c:v>2.9794999999999999E-11</c:v>
                </c:pt>
                <c:pt idx="68393">
                  <c:v>2.9785999999999999E-11</c:v>
                </c:pt>
                <c:pt idx="68394">
                  <c:v>2.9735000000000001E-11</c:v>
                </c:pt>
                <c:pt idx="68395">
                  <c:v>2.9711000000000002E-11</c:v>
                </c:pt>
                <c:pt idx="68396">
                  <c:v>2.9678999999999999E-11</c:v>
                </c:pt>
                <c:pt idx="68397">
                  <c:v>2.9662999999999998E-11</c:v>
                </c:pt>
                <c:pt idx="68398">
                  <c:v>2.9644000000000003E-11</c:v>
                </c:pt>
                <c:pt idx="68399">
                  <c:v>2.9628000000000001E-11</c:v>
                </c:pt>
                <c:pt idx="68400">
                  <c:v>2.9598000000000002E-11</c:v>
                </c:pt>
                <c:pt idx="68401">
                  <c:v>2.9558000000000001E-11</c:v>
                </c:pt>
                <c:pt idx="68402">
                  <c:v>2.9549000000000002E-11</c:v>
                </c:pt>
                <c:pt idx="68403">
                  <c:v>2.9537999999999998E-11</c:v>
                </c:pt>
                <c:pt idx="68404">
                  <c:v>2.9519000000000003E-11</c:v>
                </c:pt>
                <c:pt idx="68405">
                  <c:v>2.9501999999999999E-11</c:v>
                </c:pt>
                <c:pt idx="68406">
                  <c:v>2.9476999999999998E-11</c:v>
                </c:pt>
                <c:pt idx="68407">
                  <c:v>2.9461000000000003E-11</c:v>
                </c:pt>
                <c:pt idx="68408">
                  <c:v>2.9448999999999997E-11</c:v>
                </c:pt>
                <c:pt idx="68409">
                  <c:v>2.9429E-11</c:v>
                </c:pt>
                <c:pt idx="68410">
                  <c:v>2.9390000000000001E-11</c:v>
                </c:pt>
                <c:pt idx="68411">
                  <c:v>2.9377E-11</c:v>
                </c:pt>
                <c:pt idx="68412">
                  <c:v>2.9359E-11</c:v>
                </c:pt>
                <c:pt idx="68413">
                  <c:v>2.9329999999999997E-11</c:v>
                </c:pt>
                <c:pt idx="68414">
                  <c:v>2.9308000000000002E-11</c:v>
                </c:pt>
                <c:pt idx="68415">
                  <c:v>2.9290000000000003E-11</c:v>
                </c:pt>
                <c:pt idx="68416">
                  <c:v>2.9277999999999997E-11</c:v>
                </c:pt>
                <c:pt idx="68417">
                  <c:v>2.9258E-11</c:v>
                </c:pt>
                <c:pt idx="68418">
                  <c:v>2.9235999999999999E-11</c:v>
                </c:pt>
                <c:pt idx="68419">
                  <c:v>2.9210000000000002E-11</c:v>
                </c:pt>
                <c:pt idx="68420">
                  <c:v>2.9182000000000001E-11</c:v>
                </c:pt>
                <c:pt idx="68421">
                  <c:v>2.9151E-11</c:v>
                </c:pt>
                <c:pt idx="68422">
                  <c:v>2.9131000000000003E-11</c:v>
                </c:pt>
                <c:pt idx="68423">
                  <c:v>2.9134999999999998E-11</c:v>
                </c:pt>
                <c:pt idx="68424">
                  <c:v>2.9100000000000002E-11</c:v>
                </c:pt>
                <c:pt idx="68425">
                  <c:v>2.9075999999999999E-11</c:v>
                </c:pt>
                <c:pt idx="68426">
                  <c:v>2.9054000000000001E-11</c:v>
                </c:pt>
                <c:pt idx="68427">
                  <c:v>2.9052E-11</c:v>
                </c:pt>
                <c:pt idx="68428">
                  <c:v>2.9017E-11</c:v>
                </c:pt>
                <c:pt idx="68429">
                  <c:v>2.9E-11</c:v>
                </c:pt>
                <c:pt idx="68430">
                  <c:v>2.8980999999999999E-11</c:v>
                </c:pt>
                <c:pt idx="68431">
                  <c:v>2.8977999999999999E-11</c:v>
                </c:pt>
                <c:pt idx="68432">
                  <c:v>2.8959999999999999E-11</c:v>
                </c:pt>
                <c:pt idx="68433">
                  <c:v>2.8942E-11</c:v>
                </c:pt>
                <c:pt idx="68434">
                  <c:v>2.8933E-11</c:v>
                </c:pt>
                <c:pt idx="68435">
                  <c:v>2.8927000000000001E-11</c:v>
                </c:pt>
                <c:pt idx="68436">
                  <c:v>2.8915000000000001E-11</c:v>
                </c:pt>
                <c:pt idx="68437">
                  <c:v>2.8906000000000001E-11</c:v>
                </c:pt>
                <c:pt idx="68438">
                  <c:v>2.8889000000000001E-11</c:v>
                </c:pt>
                <c:pt idx="68439">
                  <c:v>2.8896999999999999E-11</c:v>
                </c:pt>
                <c:pt idx="68440">
                  <c:v>2.8883000000000001E-11</c:v>
                </c:pt>
                <c:pt idx="68441">
                  <c:v>2.8864999999999999E-11</c:v>
                </c:pt>
                <c:pt idx="68442">
                  <c:v>2.8852E-11</c:v>
                </c:pt>
                <c:pt idx="68443">
                  <c:v>2.8851000000000001E-11</c:v>
                </c:pt>
                <c:pt idx="68444">
                  <c:v>2.8849E-11</c:v>
                </c:pt>
                <c:pt idx="68445">
                  <c:v>2.8848000000000001E-11</c:v>
                </c:pt>
                <c:pt idx="68446">
                  <c:v>2.8845000000000002E-11</c:v>
                </c:pt>
                <c:pt idx="68447">
                  <c:v>2.8852E-11</c:v>
                </c:pt>
                <c:pt idx="68448">
                  <c:v>2.8852E-11</c:v>
                </c:pt>
                <c:pt idx="68449">
                  <c:v>2.8855999999999999E-11</c:v>
                </c:pt>
                <c:pt idx="68450">
                  <c:v>2.8857000000000001E-11</c:v>
                </c:pt>
                <c:pt idx="68451">
                  <c:v>2.8852E-11</c:v>
                </c:pt>
                <c:pt idx="68452">
                  <c:v>2.8858E-11</c:v>
                </c:pt>
                <c:pt idx="68453">
                  <c:v>2.8880000000000001E-11</c:v>
                </c:pt>
                <c:pt idx="68454">
                  <c:v>2.8866000000000001E-11</c:v>
                </c:pt>
                <c:pt idx="68455">
                  <c:v>2.8869000000000001E-11</c:v>
                </c:pt>
                <c:pt idx="68456">
                  <c:v>2.8875E-11</c:v>
                </c:pt>
                <c:pt idx="68457">
                  <c:v>2.8887E-11</c:v>
                </c:pt>
                <c:pt idx="68458">
                  <c:v>2.8890999999999999E-11</c:v>
                </c:pt>
                <c:pt idx="68459">
                  <c:v>2.8912000000000001E-11</c:v>
                </c:pt>
                <c:pt idx="68460">
                  <c:v>2.8910999999999999E-11</c:v>
                </c:pt>
                <c:pt idx="68461">
                  <c:v>2.8916E-11</c:v>
                </c:pt>
                <c:pt idx="68462">
                  <c:v>2.8922E-11</c:v>
                </c:pt>
                <c:pt idx="68463">
                  <c:v>2.8936E-11</c:v>
                </c:pt>
                <c:pt idx="68464">
                  <c:v>2.8951999999999999E-11</c:v>
                </c:pt>
                <c:pt idx="68465">
                  <c:v>2.8961000000000002E-11</c:v>
                </c:pt>
                <c:pt idx="68466">
                  <c:v>2.8970000000000001E-11</c:v>
                </c:pt>
                <c:pt idx="68467">
                  <c:v>2.898E-11</c:v>
                </c:pt>
                <c:pt idx="68468">
                  <c:v>2.8991999999999999E-11</c:v>
                </c:pt>
                <c:pt idx="68469">
                  <c:v>2.9003E-11</c:v>
                </c:pt>
                <c:pt idx="68470">
                  <c:v>2.9032999999999999E-11</c:v>
                </c:pt>
                <c:pt idx="68471">
                  <c:v>2.9049E-11</c:v>
                </c:pt>
                <c:pt idx="68472">
                  <c:v>2.9060000000000001E-11</c:v>
                </c:pt>
                <c:pt idx="68473">
                  <c:v>2.9078999999999999E-11</c:v>
                </c:pt>
                <c:pt idx="68474">
                  <c:v>2.9096999999999998E-11</c:v>
                </c:pt>
                <c:pt idx="68475">
                  <c:v>2.9122999999999999E-11</c:v>
                </c:pt>
                <c:pt idx="68476">
                  <c:v>2.9143000000000002E-11</c:v>
                </c:pt>
                <c:pt idx="68477">
                  <c:v>2.9161000000000001E-11</c:v>
                </c:pt>
                <c:pt idx="68478">
                  <c:v>2.9177999999999999E-11</c:v>
                </c:pt>
                <c:pt idx="68479">
                  <c:v>2.92E-11</c:v>
                </c:pt>
                <c:pt idx="68480">
                  <c:v>2.9219000000000001E-11</c:v>
                </c:pt>
                <c:pt idx="68481">
                  <c:v>2.9243000000000001E-11</c:v>
                </c:pt>
                <c:pt idx="68482">
                  <c:v>2.9262000000000002E-11</c:v>
                </c:pt>
                <c:pt idx="68483">
                  <c:v>2.9290000000000003E-11</c:v>
                </c:pt>
                <c:pt idx="68484">
                  <c:v>2.9319E-11</c:v>
                </c:pt>
                <c:pt idx="68485">
                  <c:v>2.9332000000000001E-11</c:v>
                </c:pt>
                <c:pt idx="68486">
                  <c:v>2.9351999999999999E-11</c:v>
                </c:pt>
                <c:pt idx="68487">
                  <c:v>2.9383E-11</c:v>
                </c:pt>
                <c:pt idx="68488">
                  <c:v>2.9396999999999997E-11</c:v>
                </c:pt>
                <c:pt idx="68489">
                  <c:v>2.9424999999999998E-11</c:v>
                </c:pt>
                <c:pt idx="68490">
                  <c:v>2.9455999999999999E-11</c:v>
                </c:pt>
                <c:pt idx="68491">
                  <c:v>2.9482999999999998E-11</c:v>
                </c:pt>
                <c:pt idx="68492">
                  <c:v>2.9506000000000001E-11</c:v>
                </c:pt>
                <c:pt idx="68493">
                  <c:v>2.9537000000000002E-11</c:v>
                </c:pt>
                <c:pt idx="68494">
                  <c:v>2.9559999999999999E-11</c:v>
                </c:pt>
                <c:pt idx="68495">
                  <c:v>2.9589000000000002E-11</c:v>
                </c:pt>
                <c:pt idx="68496">
                  <c:v>2.9625000000000001E-11</c:v>
                </c:pt>
                <c:pt idx="68497">
                  <c:v>2.9656999999999998E-11</c:v>
                </c:pt>
                <c:pt idx="68498">
                  <c:v>2.9680999999999997E-11</c:v>
                </c:pt>
                <c:pt idx="68499">
                  <c:v>2.9714999999999998E-11</c:v>
                </c:pt>
                <c:pt idx="68500">
                  <c:v>2.9750000000000001E-11</c:v>
                </c:pt>
                <c:pt idx="68501">
                  <c:v>2.9772999999999998E-11</c:v>
                </c:pt>
                <c:pt idx="68502">
                  <c:v>2.9802000000000001E-11</c:v>
                </c:pt>
                <c:pt idx="68503">
                  <c:v>2.9829E-11</c:v>
                </c:pt>
                <c:pt idx="68504">
                  <c:v>2.9863000000000001E-11</c:v>
                </c:pt>
                <c:pt idx="68505">
                  <c:v>2.9891000000000002E-11</c:v>
                </c:pt>
                <c:pt idx="68506">
                  <c:v>2.9922999999999998E-11</c:v>
                </c:pt>
                <c:pt idx="68507">
                  <c:v>2.9951E-11</c:v>
                </c:pt>
                <c:pt idx="68508">
                  <c:v>2.9989999999999998E-11</c:v>
                </c:pt>
                <c:pt idx="68509">
                  <c:v>3.0029999999999999E-11</c:v>
                </c:pt>
                <c:pt idx="68510">
                  <c:v>3.0065999999999997E-11</c:v>
                </c:pt>
                <c:pt idx="68511">
                  <c:v>3.0104E-11</c:v>
                </c:pt>
                <c:pt idx="68512">
                  <c:v>3.0151000000000003E-11</c:v>
                </c:pt>
                <c:pt idx="68513">
                  <c:v>3.0202000000000001E-11</c:v>
                </c:pt>
                <c:pt idx="68514">
                  <c:v>3.0243999999999999E-11</c:v>
                </c:pt>
                <c:pt idx="68515">
                  <c:v>3.0292999999999999E-11</c:v>
                </c:pt>
                <c:pt idx="68516">
                  <c:v>3.0328999999999998E-11</c:v>
                </c:pt>
                <c:pt idx="68517">
                  <c:v>3.0382E-11</c:v>
                </c:pt>
                <c:pt idx="68518">
                  <c:v>3.0408999999999999E-11</c:v>
                </c:pt>
                <c:pt idx="68519">
                  <c:v>3.0480000000000001E-11</c:v>
                </c:pt>
                <c:pt idx="68520">
                  <c:v>3.0513E-11</c:v>
                </c:pt>
                <c:pt idx="68521">
                  <c:v>3.0551999999999998E-11</c:v>
                </c:pt>
                <c:pt idx="68522">
                  <c:v>3.0591999999999999E-11</c:v>
                </c:pt>
                <c:pt idx="68523">
                  <c:v>3.0642000000000001E-11</c:v>
                </c:pt>
                <c:pt idx="68524">
                  <c:v>3.0684E-11</c:v>
                </c:pt>
                <c:pt idx="68525">
                  <c:v>3.0743999999999997E-11</c:v>
                </c:pt>
                <c:pt idx="68526">
                  <c:v>3.0797E-11</c:v>
                </c:pt>
                <c:pt idx="68527">
                  <c:v>3.0847000000000002E-11</c:v>
                </c:pt>
                <c:pt idx="68528">
                  <c:v>3.0899000000000002E-11</c:v>
                </c:pt>
                <c:pt idx="68529">
                  <c:v>3.0957999999999998E-11</c:v>
                </c:pt>
                <c:pt idx="68530">
                  <c:v>3.0991000000000003E-11</c:v>
                </c:pt>
                <c:pt idx="68531">
                  <c:v>3.1042999999999997E-11</c:v>
                </c:pt>
                <c:pt idx="68532">
                  <c:v>3.1088000000000002E-11</c:v>
                </c:pt>
                <c:pt idx="68533">
                  <c:v>3.1140000000000002E-11</c:v>
                </c:pt>
                <c:pt idx="68534">
                  <c:v>3.1188E-11</c:v>
                </c:pt>
                <c:pt idx="68535">
                  <c:v>3.1250000000000002E-11</c:v>
                </c:pt>
                <c:pt idx="68536">
                  <c:v>3.1298E-11</c:v>
                </c:pt>
                <c:pt idx="68537">
                  <c:v>3.1345000000000003E-11</c:v>
                </c:pt>
                <c:pt idx="68538">
                  <c:v>3.1394000000000003E-11</c:v>
                </c:pt>
                <c:pt idx="68539">
                  <c:v>3.1451000000000001E-11</c:v>
                </c:pt>
                <c:pt idx="68540">
                  <c:v>3.1495999999999999E-11</c:v>
                </c:pt>
                <c:pt idx="68541">
                  <c:v>3.1552000000000001E-11</c:v>
                </c:pt>
                <c:pt idx="68542">
                  <c:v>3.1601000000000002E-11</c:v>
                </c:pt>
                <c:pt idx="68543">
                  <c:v>3.1653999999999997E-11</c:v>
                </c:pt>
                <c:pt idx="68544">
                  <c:v>3.1690000000000002E-11</c:v>
                </c:pt>
                <c:pt idx="68545">
                  <c:v>3.1751999999999998E-11</c:v>
                </c:pt>
                <c:pt idx="68546">
                  <c:v>3.1793000000000001E-11</c:v>
                </c:pt>
                <c:pt idx="68547">
                  <c:v>3.1827999999999997E-11</c:v>
                </c:pt>
                <c:pt idx="68548">
                  <c:v>3.1876999999999998E-11</c:v>
                </c:pt>
                <c:pt idx="68549">
                  <c:v>3.1921E-11</c:v>
                </c:pt>
                <c:pt idx="68550">
                  <c:v>3.1962000000000003E-11</c:v>
                </c:pt>
                <c:pt idx="68551">
                  <c:v>3.2026000000000003E-11</c:v>
                </c:pt>
                <c:pt idx="68552">
                  <c:v>3.2066999999999999E-11</c:v>
                </c:pt>
                <c:pt idx="68553">
                  <c:v>3.2120999999999997E-11</c:v>
                </c:pt>
                <c:pt idx="68554">
                  <c:v>3.2162E-11</c:v>
                </c:pt>
                <c:pt idx="68555">
                  <c:v>3.2203000000000002E-11</c:v>
                </c:pt>
                <c:pt idx="68556">
                  <c:v>3.2236999999999997E-11</c:v>
                </c:pt>
                <c:pt idx="68557">
                  <c:v>3.2291000000000001E-11</c:v>
                </c:pt>
                <c:pt idx="68558">
                  <c:v>3.2313000000000003E-11</c:v>
                </c:pt>
                <c:pt idx="68559">
                  <c:v>3.2367000000000001E-11</c:v>
                </c:pt>
                <c:pt idx="68560">
                  <c:v>3.2404000000000001E-11</c:v>
                </c:pt>
                <c:pt idx="68561">
                  <c:v>3.2435999999999998E-11</c:v>
                </c:pt>
                <c:pt idx="68562">
                  <c:v>3.2471000000000001E-11</c:v>
                </c:pt>
                <c:pt idx="68563">
                  <c:v>3.2520999999999997E-11</c:v>
                </c:pt>
                <c:pt idx="68564">
                  <c:v>3.2569000000000001E-11</c:v>
                </c:pt>
                <c:pt idx="68565">
                  <c:v>3.2600000000000002E-11</c:v>
                </c:pt>
                <c:pt idx="68566">
                  <c:v>3.2642000000000001E-11</c:v>
                </c:pt>
                <c:pt idx="68567">
                  <c:v>3.2686999999999999E-11</c:v>
                </c:pt>
                <c:pt idx="68568">
                  <c:v>3.2727E-11</c:v>
                </c:pt>
                <c:pt idx="68569">
                  <c:v>3.2761000000000001E-11</c:v>
                </c:pt>
                <c:pt idx="68570">
                  <c:v>3.2798999999999997E-11</c:v>
                </c:pt>
                <c:pt idx="68571">
                  <c:v>3.2829999999999998E-11</c:v>
                </c:pt>
                <c:pt idx="68572">
                  <c:v>3.2868000000000001E-11</c:v>
                </c:pt>
                <c:pt idx="68573">
                  <c:v>3.2896000000000002E-11</c:v>
                </c:pt>
                <c:pt idx="68574">
                  <c:v>3.2920000000000001E-11</c:v>
                </c:pt>
                <c:pt idx="68575">
                  <c:v>3.2960999999999997E-11</c:v>
                </c:pt>
                <c:pt idx="68576">
                  <c:v>3.2982999999999999E-11</c:v>
                </c:pt>
                <c:pt idx="68577">
                  <c:v>3.3014E-11</c:v>
                </c:pt>
                <c:pt idx="68578">
                  <c:v>3.3049999999999998E-11</c:v>
                </c:pt>
                <c:pt idx="68579">
                  <c:v>3.3073000000000002E-11</c:v>
                </c:pt>
                <c:pt idx="68580">
                  <c:v>3.3101000000000003E-11</c:v>
                </c:pt>
                <c:pt idx="68581">
                  <c:v>3.3141999999999999E-11</c:v>
                </c:pt>
                <c:pt idx="68582">
                  <c:v>3.3162999999999998E-11</c:v>
                </c:pt>
                <c:pt idx="68583">
                  <c:v>3.3183999999999998E-11</c:v>
                </c:pt>
                <c:pt idx="68584">
                  <c:v>3.3205000000000003E-11</c:v>
                </c:pt>
                <c:pt idx="68585">
                  <c:v>3.3250000000000002E-11</c:v>
                </c:pt>
                <c:pt idx="68586">
                  <c:v>3.3253999999999997E-11</c:v>
                </c:pt>
                <c:pt idx="68587">
                  <c:v>3.3290999999999998E-11</c:v>
                </c:pt>
                <c:pt idx="68588">
                  <c:v>3.3299999999999997E-11</c:v>
                </c:pt>
                <c:pt idx="68589">
                  <c:v>3.3324999999999999E-11</c:v>
                </c:pt>
                <c:pt idx="68590">
                  <c:v>3.3345999999999998E-11</c:v>
                </c:pt>
                <c:pt idx="68591">
                  <c:v>3.3373999999999999E-11</c:v>
                </c:pt>
                <c:pt idx="68592">
                  <c:v>3.3384000000000001E-11</c:v>
                </c:pt>
                <c:pt idx="68593">
                  <c:v>3.3397000000000002E-11</c:v>
                </c:pt>
                <c:pt idx="68594">
                  <c:v>3.3406000000000002E-11</c:v>
                </c:pt>
                <c:pt idx="68595">
                  <c:v>3.3427999999999997E-11</c:v>
                </c:pt>
                <c:pt idx="68596">
                  <c:v>3.3431999999999999E-11</c:v>
                </c:pt>
                <c:pt idx="68597">
                  <c:v>3.3440999999999999E-11</c:v>
                </c:pt>
                <c:pt idx="68598">
                  <c:v>3.3457E-11</c:v>
                </c:pt>
                <c:pt idx="68599">
                  <c:v>3.3485000000000001E-11</c:v>
                </c:pt>
                <c:pt idx="68600">
                  <c:v>3.3489000000000003E-11</c:v>
                </c:pt>
                <c:pt idx="68601">
                  <c:v>3.3497000000000001E-11</c:v>
                </c:pt>
                <c:pt idx="68602">
                  <c:v>3.3510000000000002E-11</c:v>
                </c:pt>
                <c:pt idx="68603">
                  <c:v>3.3524E-11</c:v>
                </c:pt>
                <c:pt idx="68604">
                  <c:v>3.3524E-11</c:v>
                </c:pt>
                <c:pt idx="68605">
                  <c:v>3.3543000000000001E-11</c:v>
                </c:pt>
                <c:pt idx="68606">
                  <c:v>3.3528000000000002E-11</c:v>
                </c:pt>
                <c:pt idx="68607">
                  <c:v>3.3549000000000001E-11</c:v>
                </c:pt>
                <c:pt idx="68608">
                  <c:v>3.3568000000000002E-11</c:v>
                </c:pt>
                <c:pt idx="68609">
                  <c:v>3.3561E-11</c:v>
                </c:pt>
                <c:pt idx="68610">
                  <c:v>3.3571999999999998E-11</c:v>
                </c:pt>
                <c:pt idx="68611">
                  <c:v>3.3573E-11</c:v>
                </c:pt>
                <c:pt idx="68612">
                  <c:v>3.3574999999999998E-11</c:v>
                </c:pt>
                <c:pt idx="68613">
                  <c:v>3.3589999999999997E-11</c:v>
                </c:pt>
                <c:pt idx="68614">
                  <c:v>3.3589000000000002E-11</c:v>
                </c:pt>
                <c:pt idx="68615">
                  <c:v>3.3608000000000003E-11</c:v>
                </c:pt>
                <c:pt idx="68616">
                  <c:v>3.3613000000000001E-11</c:v>
                </c:pt>
                <c:pt idx="68617">
                  <c:v>3.3595999999999997E-11</c:v>
                </c:pt>
                <c:pt idx="68618">
                  <c:v>3.3622E-11</c:v>
                </c:pt>
                <c:pt idx="68619">
                  <c:v>3.3619E-11</c:v>
                </c:pt>
                <c:pt idx="68620">
                  <c:v>3.3590999999999999E-11</c:v>
                </c:pt>
                <c:pt idx="68621">
                  <c:v>3.3610000000000001E-11</c:v>
                </c:pt>
                <c:pt idx="68622">
                  <c:v>3.3604000000000001E-11</c:v>
                </c:pt>
                <c:pt idx="68623">
                  <c:v>3.3613000000000001E-11</c:v>
                </c:pt>
                <c:pt idx="68624">
                  <c:v>3.3616000000000001E-11</c:v>
                </c:pt>
                <c:pt idx="68625">
                  <c:v>3.3629999999999998E-11</c:v>
                </c:pt>
                <c:pt idx="68626">
                  <c:v>3.364E-11</c:v>
                </c:pt>
                <c:pt idx="68627">
                  <c:v>3.3629000000000002E-11</c:v>
                </c:pt>
                <c:pt idx="68628">
                  <c:v>3.3645999999999999E-11</c:v>
                </c:pt>
                <c:pt idx="68629">
                  <c:v>3.3669000000000003E-11</c:v>
                </c:pt>
                <c:pt idx="68630">
                  <c:v>3.3669999999999999E-11</c:v>
                </c:pt>
                <c:pt idx="68631">
                  <c:v>3.368E-11</c:v>
                </c:pt>
                <c:pt idx="68632">
                  <c:v>3.3666000000000003E-11</c:v>
                </c:pt>
                <c:pt idx="68633">
                  <c:v>3.3675000000000003E-11</c:v>
                </c:pt>
                <c:pt idx="68634">
                  <c:v>3.3675999999999998E-11</c:v>
                </c:pt>
                <c:pt idx="68635">
                  <c:v>3.3675999999999998E-11</c:v>
                </c:pt>
                <c:pt idx="68636">
                  <c:v>3.3665000000000001E-11</c:v>
                </c:pt>
                <c:pt idx="68637">
                  <c:v>3.368E-11</c:v>
                </c:pt>
                <c:pt idx="68638">
                  <c:v>3.3677E-11</c:v>
                </c:pt>
                <c:pt idx="68639">
                  <c:v>3.3683E-11</c:v>
                </c:pt>
                <c:pt idx="68640">
                  <c:v>3.3708999999999997E-11</c:v>
                </c:pt>
                <c:pt idx="68641">
                  <c:v>3.3708999999999997E-11</c:v>
                </c:pt>
                <c:pt idx="68642">
                  <c:v>3.3711000000000001E-11</c:v>
                </c:pt>
                <c:pt idx="68643">
                  <c:v>3.3721999999999999E-11</c:v>
                </c:pt>
                <c:pt idx="68644">
                  <c:v>3.3724000000000003E-11</c:v>
                </c:pt>
                <c:pt idx="68645">
                  <c:v>3.3729000000000001E-11</c:v>
                </c:pt>
                <c:pt idx="68646">
                  <c:v>3.3738E-11</c:v>
                </c:pt>
                <c:pt idx="68647">
                  <c:v>3.3733999999999998E-11</c:v>
                </c:pt>
                <c:pt idx="68648">
                  <c:v>3.3744E-11</c:v>
                </c:pt>
                <c:pt idx="68649">
                  <c:v>3.3757999999999997E-11</c:v>
                </c:pt>
                <c:pt idx="68650">
                  <c:v>3.3748000000000002E-11</c:v>
                </c:pt>
                <c:pt idx="68651">
                  <c:v>3.3754000000000002E-11</c:v>
                </c:pt>
                <c:pt idx="68652">
                  <c:v>3.3758999999999999E-11</c:v>
                </c:pt>
                <c:pt idx="68653">
                  <c:v>3.3772000000000001E-11</c:v>
                </c:pt>
                <c:pt idx="68654">
                  <c:v>3.3769999999999997E-11</c:v>
                </c:pt>
                <c:pt idx="68655">
                  <c:v>3.3788999999999998E-11</c:v>
                </c:pt>
                <c:pt idx="68656">
                  <c:v>3.379E-11</c:v>
                </c:pt>
                <c:pt idx="68657">
                  <c:v>3.3796E-11</c:v>
                </c:pt>
                <c:pt idx="68658">
                  <c:v>3.3797999999999998E-11</c:v>
                </c:pt>
                <c:pt idx="68659">
                  <c:v>3.3800000000000002E-11</c:v>
                </c:pt>
                <c:pt idx="68660">
                  <c:v>3.3794000000000002E-11</c:v>
                </c:pt>
                <c:pt idx="68661">
                  <c:v>3.3803000000000002E-11</c:v>
                </c:pt>
                <c:pt idx="68662">
                  <c:v>3.3800000000000002E-11</c:v>
                </c:pt>
                <c:pt idx="68663">
                  <c:v>3.3799E-11</c:v>
                </c:pt>
                <c:pt idx="68664">
                  <c:v>3.3806000000000002E-11</c:v>
                </c:pt>
                <c:pt idx="68665">
                  <c:v>3.3806999999999998E-11</c:v>
                </c:pt>
                <c:pt idx="68666">
                  <c:v>3.3799E-11</c:v>
                </c:pt>
                <c:pt idx="68667">
                  <c:v>3.3809000000000002E-11</c:v>
                </c:pt>
                <c:pt idx="68668">
                  <c:v>3.3802E-11</c:v>
                </c:pt>
                <c:pt idx="68669">
                  <c:v>3.3803000000000002E-11</c:v>
                </c:pt>
                <c:pt idx="68670">
                  <c:v>3.3802E-11</c:v>
                </c:pt>
                <c:pt idx="68671">
                  <c:v>3.3788000000000003E-11</c:v>
                </c:pt>
                <c:pt idx="68672">
                  <c:v>3.3785000000000003E-11</c:v>
                </c:pt>
                <c:pt idx="68673">
                  <c:v>3.3797999999999998E-11</c:v>
                </c:pt>
                <c:pt idx="68674">
                  <c:v>3.3787000000000001E-11</c:v>
                </c:pt>
                <c:pt idx="68675">
                  <c:v>3.3791999999999998E-11</c:v>
                </c:pt>
                <c:pt idx="68676">
                  <c:v>3.3782999999999999E-11</c:v>
                </c:pt>
                <c:pt idx="68677">
                  <c:v>3.379E-11</c:v>
                </c:pt>
                <c:pt idx="68678">
                  <c:v>3.3767999999999999E-11</c:v>
                </c:pt>
                <c:pt idx="68679">
                  <c:v>3.3760999999999997E-11</c:v>
                </c:pt>
                <c:pt idx="68680">
                  <c:v>3.3748999999999998E-11</c:v>
                </c:pt>
                <c:pt idx="68681">
                  <c:v>3.3745999999999998E-11</c:v>
                </c:pt>
                <c:pt idx="68682">
                  <c:v>3.3730999999999998E-11</c:v>
                </c:pt>
                <c:pt idx="68683">
                  <c:v>3.3727000000000003E-11</c:v>
                </c:pt>
                <c:pt idx="68684">
                  <c:v>3.3732E-11</c:v>
                </c:pt>
                <c:pt idx="68685">
                  <c:v>3.3730000000000003E-11</c:v>
                </c:pt>
                <c:pt idx="68686">
                  <c:v>3.3721000000000003E-11</c:v>
                </c:pt>
                <c:pt idx="68687">
                  <c:v>3.3699000000000002E-11</c:v>
                </c:pt>
                <c:pt idx="68688">
                  <c:v>3.3681000000000002E-11</c:v>
                </c:pt>
                <c:pt idx="68689">
                  <c:v>3.3690000000000002E-11</c:v>
                </c:pt>
                <c:pt idx="68690">
                  <c:v>3.3671000000000001E-11</c:v>
                </c:pt>
                <c:pt idx="68691">
                  <c:v>3.3663000000000003E-11</c:v>
                </c:pt>
                <c:pt idx="68692">
                  <c:v>3.3663999999999999E-11</c:v>
                </c:pt>
                <c:pt idx="68693">
                  <c:v>3.3641000000000002E-11</c:v>
                </c:pt>
                <c:pt idx="68694">
                  <c:v>3.3623999999999998E-11</c:v>
                </c:pt>
                <c:pt idx="68695">
                  <c:v>3.3628E-11</c:v>
                </c:pt>
                <c:pt idx="68696">
                  <c:v>3.3595000000000001E-11</c:v>
                </c:pt>
                <c:pt idx="68697">
                  <c:v>3.3582E-11</c:v>
                </c:pt>
                <c:pt idx="68698">
                  <c:v>3.3562999999999998E-11</c:v>
                </c:pt>
                <c:pt idx="68699">
                  <c:v>3.3546000000000001E-11</c:v>
                </c:pt>
                <c:pt idx="68700">
                  <c:v>3.3518E-11</c:v>
                </c:pt>
                <c:pt idx="68701">
                  <c:v>3.3498000000000003E-11</c:v>
                </c:pt>
                <c:pt idx="68702">
                  <c:v>3.3485999999999997E-11</c:v>
                </c:pt>
                <c:pt idx="68703">
                  <c:v>3.3482999999999997E-11</c:v>
                </c:pt>
                <c:pt idx="68704">
                  <c:v>3.3452999999999998E-11</c:v>
                </c:pt>
                <c:pt idx="68705">
                  <c:v>3.3442000000000001E-11</c:v>
                </c:pt>
                <c:pt idx="68706">
                  <c:v>3.3430000000000001E-11</c:v>
                </c:pt>
                <c:pt idx="68707">
                  <c:v>3.3414E-11</c:v>
                </c:pt>
                <c:pt idx="68708">
                  <c:v>3.3381000000000001E-11</c:v>
                </c:pt>
                <c:pt idx="68709">
                  <c:v>3.3379999999999999E-11</c:v>
                </c:pt>
                <c:pt idx="68710">
                  <c:v>3.3338E-11</c:v>
                </c:pt>
                <c:pt idx="68711">
                  <c:v>3.3315999999999999E-11</c:v>
                </c:pt>
                <c:pt idx="68712">
                  <c:v>3.3289E-11</c:v>
                </c:pt>
                <c:pt idx="68713">
                  <c:v>3.3263999999999999E-11</c:v>
                </c:pt>
                <c:pt idx="68714">
                  <c:v>3.3238999999999998E-11</c:v>
                </c:pt>
                <c:pt idx="68715">
                  <c:v>3.3213000000000001E-11</c:v>
                </c:pt>
                <c:pt idx="68716">
                  <c:v>3.3186000000000002E-11</c:v>
                </c:pt>
                <c:pt idx="68717">
                  <c:v>3.3161000000000001E-11</c:v>
                </c:pt>
                <c:pt idx="68718">
                  <c:v>3.3125999999999998E-11</c:v>
                </c:pt>
                <c:pt idx="68719">
                  <c:v>3.3094000000000001E-11</c:v>
                </c:pt>
                <c:pt idx="68720">
                  <c:v>3.3064000000000002E-11</c:v>
                </c:pt>
                <c:pt idx="68721">
                  <c:v>3.3039000000000001E-11</c:v>
                </c:pt>
                <c:pt idx="68722">
                  <c:v>3.3018999999999997E-11</c:v>
                </c:pt>
                <c:pt idx="68723">
                  <c:v>3.3005E-11</c:v>
                </c:pt>
                <c:pt idx="68724">
                  <c:v>3.2963000000000002E-11</c:v>
                </c:pt>
                <c:pt idx="68725">
                  <c:v>3.2939000000000003E-11</c:v>
                </c:pt>
                <c:pt idx="68726">
                  <c:v>3.2889E-11</c:v>
                </c:pt>
                <c:pt idx="68727">
                  <c:v>3.2857999999999999E-11</c:v>
                </c:pt>
                <c:pt idx="68728">
                  <c:v>3.2823000000000003E-11</c:v>
                </c:pt>
                <c:pt idx="68729">
                  <c:v>3.2795999999999997E-11</c:v>
                </c:pt>
                <c:pt idx="68730">
                  <c:v>3.2761000000000001E-11</c:v>
                </c:pt>
                <c:pt idx="68731">
                  <c:v>3.2731999999999997E-11</c:v>
                </c:pt>
                <c:pt idx="68732">
                  <c:v>3.2686999999999999E-11</c:v>
                </c:pt>
                <c:pt idx="68733">
                  <c:v>3.2651000000000001E-11</c:v>
                </c:pt>
                <c:pt idx="68734">
                  <c:v>3.2614E-11</c:v>
                </c:pt>
                <c:pt idx="68735">
                  <c:v>3.2581000000000001E-11</c:v>
                </c:pt>
                <c:pt idx="68736">
                  <c:v>3.2548000000000002E-11</c:v>
                </c:pt>
                <c:pt idx="68737">
                  <c:v>3.2509999999999999E-11</c:v>
                </c:pt>
                <c:pt idx="68738">
                  <c:v>3.2459999999999997E-11</c:v>
                </c:pt>
                <c:pt idx="68739">
                  <c:v>3.2443E-11</c:v>
                </c:pt>
                <c:pt idx="68740">
                  <c:v>3.2399999999999999E-11</c:v>
                </c:pt>
                <c:pt idx="68741">
                  <c:v>3.2359999999999999E-11</c:v>
                </c:pt>
                <c:pt idx="68742">
                  <c:v>3.2318E-11</c:v>
                </c:pt>
                <c:pt idx="68743">
                  <c:v>3.2288999999999997E-11</c:v>
                </c:pt>
                <c:pt idx="68744">
                  <c:v>3.2254E-11</c:v>
                </c:pt>
                <c:pt idx="68745">
                  <c:v>3.2221000000000002E-11</c:v>
                </c:pt>
                <c:pt idx="68746">
                  <c:v>3.2172000000000001E-11</c:v>
                </c:pt>
                <c:pt idx="68747">
                  <c:v>3.2138000000000001E-11</c:v>
                </c:pt>
                <c:pt idx="68748">
                  <c:v>3.2102000000000002E-11</c:v>
                </c:pt>
                <c:pt idx="68749">
                  <c:v>3.2065000000000001E-11</c:v>
                </c:pt>
                <c:pt idx="68750">
                  <c:v>3.2023000000000003E-11</c:v>
                </c:pt>
                <c:pt idx="68751">
                  <c:v>3.1994E-11</c:v>
                </c:pt>
                <c:pt idx="68752">
                  <c:v>3.1940999999999997E-11</c:v>
                </c:pt>
                <c:pt idx="68753">
                  <c:v>3.1898999999999999E-11</c:v>
                </c:pt>
                <c:pt idx="68754">
                  <c:v>3.1843000000000003E-11</c:v>
                </c:pt>
                <c:pt idx="68755">
                  <c:v>3.1817E-11</c:v>
                </c:pt>
                <c:pt idx="68756">
                  <c:v>3.1775000000000001E-11</c:v>
                </c:pt>
                <c:pt idx="68757">
                  <c:v>3.1718999999999999E-11</c:v>
                </c:pt>
                <c:pt idx="68758">
                  <c:v>3.1665999999999997E-11</c:v>
                </c:pt>
                <c:pt idx="68759">
                  <c:v>3.1620999999999999E-11</c:v>
                </c:pt>
                <c:pt idx="68760">
                  <c:v>3.1576E-11</c:v>
                </c:pt>
                <c:pt idx="68761">
                  <c:v>3.153E-11</c:v>
                </c:pt>
                <c:pt idx="68762">
                  <c:v>3.1484E-11</c:v>
                </c:pt>
                <c:pt idx="68763">
                  <c:v>3.1463E-11</c:v>
                </c:pt>
                <c:pt idx="68764">
                  <c:v>3.1421999999999998E-11</c:v>
                </c:pt>
                <c:pt idx="68765">
                  <c:v>3.1396000000000001E-11</c:v>
                </c:pt>
                <c:pt idx="68766">
                  <c:v>3.1362E-11</c:v>
                </c:pt>
                <c:pt idx="68767">
                  <c:v>3.1342999999999998E-11</c:v>
                </c:pt>
                <c:pt idx="68768">
                  <c:v>3.1295E-11</c:v>
                </c:pt>
                <c:pt idx="68769">
                  <c:v>3.1281999999999999E-11</c:v>
                </c:pt>
                <c:pt idx="68770">
                  <c:v>3.1241000000000002E-11</c:v>
                </c:pt>
                <c:pt idx="68771">
                  <c:v>3.1201000000000002E-11</c:v>
                </c:pt>
                <c:pt idx="68772">
                  <c:v>3.1152000000000001E-11</c:v>
                </c:pt>
                <c:pt idx="68773">
                  <c:v>3.113E-11</c:v>
                </c:pt>
                <c:pt idx="68774">
                  <c:v>3.1095999999999999E-11</c:v>
                </c:pt>
                <c:pt idx="68775">
                  <c:v>3.1054000000000001E-11</c:v>
                </c:pt>
                <c:pt idx="68776">
                  <c:v>3.1003999999999998E-11</c:v>
                </c:pt>
                <c:pt idx="68777">
                  <c:v>3.0976999999999999E-11</c:v>
                </c:pt>
                <c:pt idx="68778">
                  <c:v>3.0936999999999999E-11</c:v>
                </c:pt>
                <c:pt idx="68779">
                  <c:v>3.0911999999999998E-11</c:v>
                </c:pt>
                <c:pt idx="68780">
                  <c:v>3.0865000000000001E-11</c:v>
                </c:pt>
                <c:pt idx="68781">
                  <c:v>3.0844000000000002E-11</c:v>
                </c:pt>
                <c:pt idx="68782">
                  <c:v>3.0804000000000002E-11</c:v>
                </c:pt>
                <c:pt idx="68783">
                  <c:v>3.0762999999999999E-11</c:v>
                </c:pt>
                <c:pt idx="68784">
                  <c:v>3.0724E-11</c:v>
                </c:pt>
                <c:pt idx="68785">
                  <c:v>3.0687E-11</c:v>
                </c:pt>
                <c:pt idx="68786">
                  <c:v>3.0645999999999997E-11</c:v>
                </c:pt>
                <c:pt idx="68787">
                  <c:v>3.0621000000000002E-11</c:v>
                </c:pt>
                <c:pt idx="68788">
                  <c:v>3.0588999999999999E-11</c:v>
                </c:pt>
                <c:pt idx="68789">
                  <c:v>3.0569999999999998E-11</c:v>
                </c:pt>
                <c:pt idx="68790">
                  <c:v>3.0524999999999999E-11</c:v>
                </c:pt>
                <c:pt idx="68791">
                  <c:v>3.0484000000000003E-11</c:v>
                </c:pt>
                <c:pt idx="68792">
                  <c:v>3.0474000000000001E-11</c:v>
                </c:pt>
                <c:pt idx="68793">
                  <c:v>3.0444000000000002E-11</c:v>
                </c:pt>
                <c:pt idx="68794">
                  <c:v>3.0413999999999997E-11</c:v>
                </c:pt>
                <c:pt idx="68795">
                  <c:v>3.0371999999999999E-11</c:v>
                </c:pt>
                <c:pt idx="68796">
                  <c:v>3.0331999999999998E-11</c:v>
                </c:pt>
                <c:pt idx="68797">
                  <c:v>3.0285000000000002E-11</c:v>
                </c:pt>
                <c:pt idx="68798">
                  <c:v>3.0232E-11</c:v>
                </c:pt>
                <c:pt idx="68799">
                  <c:v>3.0206000000000003E-11</c:v>
                </c:pt>
                <c:pt idx="68800">
                  <c:v>3.0181999999999997E-11</c:v>
                </c:pt>
                <c:pt idx="68801">
                  <c:v>3.0148999999999998E-11</c:v>
                </c:pt>
                <c:pt idx="68802">
                  <c:v>3.0111999999999998E-11</c:v>
                </c:pt>
                <c:pt idx="68803">
                  <c:v>3.0096999999999998E-11</c:v>
                </c:pt>
                <c:pt idx="68804">
                  <c:v>3.0052E-11</c:v>
                </c:pt>
                <c:pt idx="68805">
                  <c:v>3.0026999999999999E-11</c:v>
                </c:pt>
                <c:pt idx="68806">
                  <c:v>2.9983999999999998E-11</c:v>
                </c:pt>
                <c:pt idx="68807">
                  <c:v>2.9962999999999999E-11</c:v>
                </c:pt>
                <c:pt idx="68808">
                  <c:v>2.9924000000000001E-11</c:v>
                </c:pt>
                <c:pt idx="68809">
                  <c:v>2.9903000000000001E-11</c:v>
                </c:pt>
                <c:pt idx="68810">
                  <c:v>2.9885000000000002E-11</c:v>
                </c:pt>
                <c:pt idx="68811">
                  <c:v>2.9851000000000001E-11</c:v>
                </c:pt>
                <c:pt idx="68812">
                  <c:v>2.9833000000000002E-11</c:v>
                </c:pt>
                <c:pt idx="68813">
                  <c:v>2.9823E-11</c:v>
                </c:pt>
                <c:pt idx="68814">
                  <c:v>2.9784999999999997E-11</c:v>
                </c:pt>
                <c:pt idx="68815">
                  <c:v>2.9766000000000002E-11</c:v>
                </c:pt>
                <c:pt idx="68816">
                  <c:v>2.9756E-11</c:v>
                </c:pt>
                <c:pt idx="68817">
                  <c:v>2.9717000000000002E-11</c:v>
                </c:pt>
                <c:pt idx="68818">
                  <c:v>2.9708000000000002E-11</c:v>
                </c:pt>
                <c:pt idx="68819">
                  <c:v>2.9683000000000001E-11</c:v>
                </c:pt>
                <c:pt idx="68820">
                  <c:v>2.9664E-11</c:v>
                </c:pt>
                <c:pt idx="68821">
                  <c:v>2.9638999999999998E-11</c:v>
                </c:pt>
                <c:pt idx="68822">
                  <c:v>2.9617999999999999E-11</c:v>
                </c:pt>
                <c:pt idx="68823">
                  <c:v>2.9592000000000002E-11</c:v>
                </c:pt>
                <c:pt idx="68824">
                  <c:v>2.9573000000000001E-11</c:v>
                </c:pt>
                <c:pt idx="68825">
                  <c:v>2.9561999999999997E-11</c:v>
                </c:pt>
                <c:pt idx="68826">
                  <c:v>2.9534999999999998E-11</c:v>
                </c:pt>
                <c:pt idx="68827">
                  <c:v>2.9521000000000001E-11</c:v>
                </c:pt>
                <c:pt idx="68828">
                  <c:v>2.9501999999999999E-11</c:v>
                </c:pt>
                <c:pt idx="68829">
                  <c:v>2.9509000000000001E-11</c:v>
                </c:pt>
                <c:pt idx="68830">
                  <c:v>2.9487E-11</c:v>
                </c:pt>
                <c:pt idx="68831">
                  <c:v>2.9470000000000003E-11</c:v>
                </c:pt>
                <c:pt idx="68832">
                  <c:v>2.9461000000000003E-11</c:v>
                </c:pt>
                <c:pt idx="68833">
                  <c:v>2.9469000000000001E-11</c:v>
                </c:pt>
                <c:pt idx="68834">
                  <c:v>2.9442000000000002E-11</c:v>
                </c:pt>
                <c:pt idx="68835">
                  <c:v>2.9427999999999998E-11</c:v>
                </c:pt>
                <c:pt idx="68836">
                  <c:v>2.9408000000000001E-11</c:v>
                </c:pt>
                <c:pt idx="68837">
                  <c:v>2.9400000000000003E-11</c:v>
                </c:pt>
                <c:pt idx="68838">
                  <c:v>2.9378000000000002E-11</c:v>
                </c:pt>
                <c:pt idx="68839">
                  <c:v>2.9375999999999998E-11</c:v>
                </c:pt>
                <c:pt idx="68840">
                  <c:v>2.9354999999999998E-11</c:v>
                </c:pt>
                <c:pt idx="68841">
                  <c:v>2.9354999999999998E-11</c:v>
                </c:pt>
                <c:pt idx="68842">
                  <c:v>2.9350000000000001E-11</c:v>
                </c:pt>
                <c:pt idx="68843">
                  <c:v>2.9359E-11</c:v>
                </c:pt>
                <c:pt idx="68844">
                  <c:v>2.9348999999999999E-11</c:v>
                </c:pt>
                <c:pt idx="68845">
                  <c:v>2.9350000000000001E-11</c:v>
                </c:pt>
                <c:pt idx="68846">
                  <c:v>2.9326000000000002E-11</c:v>
                </c:pt>
                <c:pt idx="68847">
                  <c:v>2.9329000000000002E-11</c:v>
                </c:pt>
                <c:pt idx="68848">
                  <c:v>2.9320999999999998E-11</c:v>
                </c:pt>
                <c:pt idx="68849">
                  <c:v>2.9319E-11</c:v>
                </c:pt>
                <c:pt idx="68850">
                  <c:v>2.9311000000000002E-11</c:v>
                </c:pt>
                <c:pt idx="68851">
                  <c:v>2.9299000000000003E-11</c:v>
                </c:pt>
                <c:pt idx="68852">
                  <c:v>2.9286000000000001E-11</c:v>
                </c:pt>
                <c:pt idx="68853">
                  <c:v>2.9280999999999997E-11</c:v>
                </c:pt>
                <c:pt idx="68854">
                  <c:v>2.9281999999999999E-11</c:v>
                </c:pt>
                <c:pt idx="68855">
                  <c:v>2.9283000000000001E-11</c:v>
                </c:pt>
                <c:pt idx="68856">
                  <c:v>2.9275999999999999E-11</c:v>
                </c:pt>
                <c:pt idx="68857">
                  <c:v>2.9287000000000003E-11</c:v>
                </c:pt>
                <c:pt idx="68858">
                  <c:v>2.9277999999999997E-11</c:v>
                </c:pt>
                <c:pt idx="68859">
                  <c:v>2.9281999999999999E-11</c:v>
                </c:pt>
                <c:pt idx="68860">
                  <c:v>2.9269999999999999E-11</c:v>
                </c:pt>
                <c:pt idx="68861">
                  <c:v>2.9280999999999997E-11</c:v>
                </c:pt>
                <c:pt idx="68862">
                  <c:v>2.9275999999999999E-11</c:v>
                </c:pt>
                <c:pt idx="68863">
                  <c:v>2.9274999999999997E-11</c:v>
                </c:pt>
                <c:pt idx="68864">
                  <c:v>2.9271999999999997E-11</c:v>
                </c:pt>
                <c:pt idx="68865">
                  <c:v>2.9259000000000002E-11</c:v>
                </c:pt>
                <c:pt idx="68866">
                  <c:v>2.9258E-11</c:v>
                </c:pt>
                <c:pt idx="68867">
                  <c:v>2.9259999999999998E-11</c:v>
                </c:pt>
                <c:pt idx="68868">
                  <c:v>2.9250000000000002E-11</c:v>
                </c:pt>
                <c:pt idx="68869">
                  <c:v>2.9250999999999998E-11</c:v>
                </c:pt>
                <c:pt idx="68870">
                  <c:v>2.9267E-11</c:v>
                </c:pt>
                <c:pt idx="68871">
                  <c:v>2.9252E-11</c:v>
                </c:pt>
                <c:pt idx="68872">
                  <c:v>2.9244000000000003E-11</c:v>
                </c:pt>
                <c:pt idx="68873">
                  <c:v>2.9250000000000002E-11</c:v>
                </c:pt>
                <c:pt idx="68874">
                  <c:v>2.9247999999999998E-11</c:v>
                </c:pt>
                <c:pt idx="68875">
                  <c:v>2.9244999999999998E-11</c:v>
                </c:pt>
                <c:pt idx="68876">
                  <c:v>2.9235999999999999E-11</c:v>
                </c:pt>
                <c:pt idx="68877">
                  <c:v>2.9247000000000003E-11</c:v>
                </c:pt>
                <c:pt idx="68878">
                  <c:v>2.9252E-11</c:v>
                </c:pt>
                <c:pt idx="68879">
                  <c:v>2.9253000000000002E-11</c:v>
                </c:pt>
                <c:pt idx="68880">
                  <c:v>2.9256000000000002E-11</c:v>
                </c:pt>
                <c:pt idx="68881">
                  <c:v>2.9247000000000003E-11</c:v>
                </c:pt>
                <c:pt idx="68882">
                  <c:v>2.9244000000000003E-11</c:v>
                </c:pt>
                <c:pt idx="68883">
                  <c:v>2.9253999999999998E-11</c:v>
                </c:pt>
                <c:pt idx="68884">
                  <c:v>2.9274000000000001E-11</c:v>
                </c:pt>
                <c:pt idx="68885">
                  <c:v>2.9277999999999997E-11</c:v>
                </c:pt>
                <c:pt idx="68886">
                  <c:v>2.9269999999999999E-11</c:v>
                </c:pt>
                <c:pt idx="68887">
                  <c:v>2.9277000000000001E-11</c:v>
                </c:pt>
                <c:pt idx="68888">
                  <c:v>2.9287000000000003E-11</c:v>
                </c:pt>
                <c:pt idx="68889">
                  <c:v>2.9311000000000002E-11</c:v>
                </c:pt>
                <c:pt idx="68890">
                  <c:v>2.9299999999999998E-11</c:v>
                </c:pt>
                <c:pt idx="68891">
                  <c:v>2.9335000000000001E-11</c:v>
                </c:pt>
                <c:pt idx="68892">
                  <c:v>2.9338000000000001E-11</c:v>
                </c:pt>
                <c:pt idx="68893">
                  <c:v>2.9360999999999998E-11</c:v>
                </c:pt>
                <c:pt idx="68894">
                  <c:v>2.9372999999999998E-11</c:v>
                </c:pt>
                <c:pt idx="68895">
                  <c:v>2.9378999999999997E-11</c:v>
                </c:pt>
                <c:pt idx="68896">
                  <c:v>2.9400000000000003E-11</c:v>
                </c:pt>
                <c:pt idx="68897">
                  <c:v>2.9409000000000003E-11</c:v>
                </c:pt>
                <c:pt idx="68898">
                  <c:v>2.9436000000000002E-11</c:v>
                </c:pt>
                <c:pt idx="68899">
                  <c:v>2.9448999999999997E-11</c:v>
                </c:pt>
                <c:pt idx="68900">
                  <c:v>2.9473999999999998E-11</c:v>
                </c:pt>
                <c:pt idx="68901">
                  <c:v>2.9482999999999998E-11</c:v>
                </c:pt>
                <c:pt idx="68902">
                  <c:v>2.9504999999999999E-11</c:v>
                </c:pt>
                <c:pt idx="68903">
                  <c:v>2.9539E-11</c:v>
                </c:pt>
                <c:pt idx="68904">
                  <c:v>2.9540999999999998E-11</c:v>
                </c:pt>
                <c:pt idx="68905">
                  <c:v>2.9574999999999999E-11</c:v>
                </c:pt>
                <c:pt idx="68906">
                  <c:v>2.9607000000000002E-11</c:v>
                </c:pt>
                <c:pt idx="68907">
                  <c:v>2.9640000000000001E-11</c:v>
                </c:pt>
                <c:pt idx="68908">
                  <c:v>2.9662999999999998E-11</c:v>
                </c:pt>
                <c:pt idx="68909">
                  <c:v>2.9702999999999998E-11</c:v>
                </c:pt>
                <c:pt idx="68910">
                  <c:v>2.9719E-11</c:v>
                </c:pt>
                <c:pt idx="68911">
                  <c:v>2.9775999999999998E-11</c:v>
                </c:pt>
                <c:pt idx="68912">
                  <c:v>2.9812999999999998E-11</c:v>
                </c:pt>
                <c:pt idx="68913">
                  <c:v>2.9851000000000001E-11</c:v>
                </c:pt>
                <c:pt idx="68914">
                  <c:v>2.9882999999999998E-11</c:v>
                </c:pt>
                <c:pt idx="68915">
                  <c:v>2.9928999999999998E-11</c:v>
                </c:pt>
                <c:pt idx="68916">
                  <c:v>2.9977000000000003E-11</c:v>
                </c:pt>
                <c:pt idx="68917">
                  <c:v>3.0022999999999997E-11</c:v>
                </c:pt>
                <c:pt idx="68918">
                  <c:v>3.0044999999999998E-11</c:v>
                </c:pt>
                <c:pt idx="68919">
                  <c:v>3.0077000000000001E-11</c:v>
                </c:pt>
                <c:pt idx="68920">
                  <c:v>3.0114999999999998E-11</c:v>
                </c:pt>
                <c:pt idx="68921">
                  <c:v>3.0154000000000003E-11</c:v>
                </c:pt>
                <c:pt idx="68922">
                  <c:v>3.0197000000000003E-11</c:v>
                </c:pt>
                <c:pt idx="68923">
                  <c:v>3.0252999999999999E-11</c:v>
                </c:pt>
                <c:pt idx="68924">
                  <c:v>3.0298999999999999E-11</c:v>
                </c:pt>
                <c:pt idx="68925">
                  <c:v>3.0346999999999997E-11</c:v>
                </c:pt>
                <c:pt idx="68926">
                  <c:v>3.0380999999999998E-11</c:v>
                </c:pt>
                <c:pt idx="68927">
                  <c:v>3.0441000000000002E-11</c:v>
                </c:pt>
                <c:pt idx="68928">
                  <c:v>3.0490000000000003E-11</c:v>
                </c:pt>
                <c:pt idx="68929">
                  <c:v>3.0536999999999999E-11</c:v>
                </c:pt>
                <c:pt idx="68930">
                  <c:v>3.0584000000000001E-11</c:v>
                </c:pt>
                <c:pt idx="68931">
                  <c:v>3.0639999999999997E-11</c:v>
                </c:pt>
                <c:pt idx="68932">
                  <c:v>3.0673000000000002E-11</c:v>
                </c:pt>
                <c:pt idx="68933">
                  <c:v>3.0725000000000002E-11</c:v>
                </c:pt>
                <c:pt idx="68934">
                  <c:v>3.0776000000000001E-11</c:v>
                </c:pt>
                <c:pt idx="68935">
                  <c:v>3.0847000000000002E-11</c:v>
                </c:pt>
                <c:pt idx="68936">
                  <c:v>3.0878999999999999E-11</c:v>
                </c:pt>
                <c:pt idx="68937">
                  <c:v>3.0930999999999999E-11</c:v>
                </c:pt>
                <c:pt idx="68938">
                  <c:v>3.0991000000000003E-11</c:v>
                </c:pt>
                <c:pt idx="68939">
                  <c:v>3.1036000000000001E-11</c:v>
                </c:pt>
                <c:pt idx="68940">
                  <c:v>3.1085999999999997E-11</c:v>
                </c:pt>
                <c:pt idx="68941">
                  <c:v>3.1136E-11</c:v>
                </c:pt>
                <c:pt idx="68942">
                  <c:v>3.1195999999999998E-11</c:v>
                </c:pt>
                <c:pt idx="68943">
                  <c:v>3.124E-11</c:v>
                </c:pt>
                <c:pt idx="68944">
                  <c:v>3.1272999999999999E-11</c:v>
                </c:pt>
                <c:pt idx="68945">
                  <c:v>3.1336000000000003E-11</c:v>
                </c:pt>
                <c:pt idx="68946">
                  <c:v>3.1378999999999997E-11</c:v>
                </c:pt>
                <c:pt idx="68947">
                  <c:v>3.1436999999999997E-11</c:v>
                </c:pt>
                <c:pt idx="68948">
                  <c:v>3.1479000000000002E-11</c:v>
                </c:pt>
                <c:pt idx="68949">
                  <c:v>3.153E-11</c:v>
                </c:pt>
                <c:pt idx="68950">
                  <c:v>3.1558000000000001E-11</c:v>
                </c:pt>
                <c:pt idx="68951">
                  <c:v>3.1613000000000001E-11</c:v>
                </c:pt>
                <c:pt idx="68952">
                  <c:v>3.1671000000000001E-11</c:v>
                </c:pt>
                <c:pt idx="68953">
                  <c:v>3.1717000000000001E-11</c:v>
                </c:pt>
                <c:pt idx="68954">
                  <c:v>3.1772999999999997E-11</c:v>
                </c:pt>
                <c:pt idx="68955">
                  <c:v>3.1812000000000002E-11</c:v>
                </c:pt>
                <c:pt idx="68956">
                  <c:v>3.186E-11</c:v>
                </c:pt>
                <c:pt idx="68957">
                  <c:v>3.1909000000000001E-11</c:v>
                </c:pt>
                <c:pt idx="68958">
                  <c:v>3.1949999999999997E-11</c:v>
                </c:pt>
                <c:pt idx="68959">
                  <c:v>3.1996999999999999E-11</c:v>
                </c:pt>
                <c:pt idx="68960">
                  <c:v>3.2041000000000002E-11</c:v>
                </c:pt>
                <c:pt idx="68961">
                  <c:v>3.2081000000000003E-11</c:v>
                </c:pt>
                <c:pt idx="68962">
                  <c:v>3.2123000000000001E-11</c:v>
                </c:pt>
                <c:pt idx="68963">
                  <c:v>3.2178000000000001E-11</c:v>
                </c:pt>
                <c:pt idx="68964">
                  <c:v>3.222E-11</c:v>
                </c:pt>
                <c:pt idx="68965">
                  <c:v>3.2266E-11</c:v>
                </c:pt>
                <c:pt idx="68966">
                  <c:v>3.2301999999999999E-11</c:v>
                </c:pt>
                <c:pt idx="68967">
                  <c:v>3.2340000000000002E-11</c:v>
                </c:pt>
                <c:pt idx="68968">
                  <c:v>3.2377000000000002E-11</c:v>
                </c:pt>
                <c:pt idx="68969">
                  <c:v>3.2426999999999998E-11</c:v>
                </c:pt>
                <c:pt idx="68970">
                  <c:v>3.2457999999999999E-11</c:v>
                </c:pt>
                <c:pt idx="68971">
                  <c:v>3.2504E-11</c:v>
                </c:pt>
                <c:pt idx="68972">
                  <c:v>3.2545000000000002E-11</c:v>
                </c:pt>
                <c:pt idx="68973">
                  <c:v>3.2606999999999998E-11</c:v>
                </c:pt>
                <c:pt idx="68974">
                  <c:v>3.2640000000000003E-11</c:v>
                </c:pt>
                <c:pt idx="68975">
                  <c:v>3.2676000000000002E-11</c:v>
                </c:pt>
                <c:pt idx="68976">
                  <c:v>3.2701999999999999E-11</c:v>
                </c:pt>
                <c:pt idx="68977">
                  <c:v>3.2731999999999997E-11</c:v>
                </c:pt>
                <c:pt idx="68978">
                  <c:v>3.2765999999999998E-11</c:v>
                </c:pt>
                <c:pt idx="68979">
                  <c:v>3.2801999999999997E-11</c:v>
                </c:pt>
                <c:pt idx="68980">
                  <c:v>3.2838000000000002E-11</c:v>
                </c:pt>
                <c:pt idx="68981">
                  <c:v>3.2883E-11</c:v>
                </c:pt>
                <c:pt idx="68982">
                  <c:v>3.2908999999999997E-11</c:v>
                </c:pt>
                <c:pt idx="68983">
                  <c:v>3.2953E-11</c:v>
                </c:pt>
                <c:pt idx="68984">
                  <c:v>3.2981000000000001E-11</c:v>
                </c:pt>
                <c:pt idx="68985">
                  <c:v>3.3030000000000001E-11</c:v>
                </c:pt>
                <c:pt idx="68986">
                  <c:v>3.3076999999999997E-11</c:v>
                </c:pt>
                <c:pt idx="68987">
                  <c:v>3.3119000000000002E-11</c:v>
                </c:pt>
                <c:pt idx="68988">
                  <c:v>3.3149000000000001E-11</c:v>
                </c:pt>
                <c:pt idx="68989">
                  <c:v>3.3183000000000002E-11</c:v>
                </c:pt>
                <c:pt idx="68990">
                  <c:v>3.3226999999999998E-11</c:v>
                </c:pt>
                <c:pt idx="68991">
                  <c:v>3.3251999999999999E-11</c:v>
                </c:pt>
                <c:pt idx="68992">
                  <c:v>3.3283E-11</c:v>
                </c:pt>
                <c:pt idx="68993">
                  <c:v>3.3312999999999999E-11</c:v>
                </c:pt>
                <c:pt idx="68994">
                  <c:v>3.3342999999999998E-11</c:v>
                </c:pt>
                <c:pt idx="68995">
                  <c:v>3.3382000000000003E-11</c:v>
                </c:pt>
                <c:pt idx="68996">
                  <c:v>3.3418999999999997E-11</c:v>
                </c:pt>
                <c:pt idx="68997">
                  <c:v>3.346E-11</c:v>
                </c:pt>
                <c:pt idx="68998">
                  <c:v>3.3491000000000001E-11</c:v>
                </c:pt>
                <c:pt idx="68999">
                  <c:v>3.3513000000000002E-11</c:v>
                </c:pt>
                <c:pt idx="69000">
                  <c:v>3.3543999999999997E-11</c:v>
                </c:pt>
                <c:pt idx="69001">
                  <c:v>3.3586000000000002E-11</c:v>
                </c:pt>
                <c:pt idx="69002">
                  <c:v>3.3610000000000001E-11</c:v>
                </c:pt>
                <c:pt idx="69003">
                  <c:v>3.3632999999999998E-11</c:v>
                </c:pt>
                <c:pt idx="69004">
                  <c:v>3.3647999999999997E-11</c:v>
                </c:pt>
                <c:pt idx="69005">
                  <c:v>3.3683E-11</c:v>
                </c:pt>
                <c:pt idx="69006">
                  <c:v>3.3702999999999997E-11</c:v>
                </c:pt>
                <c:pt idx="69007">
                  <c:v>3.3733000000000003E-11</c:v>
                </c:pt>
                <c:pt idx="69008">
                  <c:v>3.3741E-11</c:v>
                </c:pt>
                <c:pt idx="69009">
                  <c:v>3.3757999999999997E-11</c:v>
                </c:pt>
                <c:pt idx="69010">
                  <c:v>3.3767999999999999E-11</c:v>
                </c:pt>
                <c:pt idx="69011">
                  <c:v>3.3791999999999998E-11</c:v>
                </c:pt>
                <c:pt idx="69012">
                  <c:v>3.3797000000000002E-11</c:v>
                </c:pt>
                <c:pt idx="69013">
                  <c:v>3.3815999999999997E-11</c:v>
                </c:pt>
                <c:pt idx="69014">
                  <c:v>3.3834999999999999E-11</c:v>
                </c:pt>
                <c:pt idx="69015">
                  <c:v>3.3864999999999998E-11</c:v>
                </c:pt>
                <c:pt idx="69016">
                  <c:v>3.3869E-11</c:v>
                </c:pt>
                <c:pt idx="69017">
                  <c:v>3.3883999999999999E-11</c:v>
                </c:pt>
                <c:pt idx="69018">
                  <c:v>3.3897000000000001E-11</c:v>
                </c:pt>
                <c:pt idx="69019">
                  <c:v>3.3904999999999998E-11</c:v>
                </c:pt>
                <c:pt idx="69020">
                  <c:v>3.3910999999999998E-11</c:v>
                </c:pt>
                <c:pt idx="69021">
                  <c:v>3.3927E-11</c:v>
                </c:pt>
                <c:pt idx="69022">
                  <c:v>3.3931000000000002E-11</c:v>
                </c:pt>
                <c:pt idx="69023">
                  <c:v>3.3940999999999997E-11</c:v>
                </c:pt>
                <c:pt idx="69024">
                  <c:v>3.3944999999999999E-11</c:v>
                </c:pt>
                <c:pt idx="69025">
                  <c:v>3.3953000000000003E-11</c:v>
                </c:pt>
                <c:pt idx="69026">
                  <c:v>3.3959000000000003E-11</c:v>
                </c:pt>
                <c:pt idx="69027">
                  <c:v>3.3968999999999998E-11</c:v>
                </c:pt>
                <c:pt idx="69028">
                  <c:v>3.3956000000000003E-11</c:v>
                </c:pt>
                <c:pt idx="69029">
                  <c:v>3.397E-11</c:v>
                </c:pt>
                <c:pt idx="69030">
                  <c:v>3.3968999999999998E-11</c:v>
                </c:pt>
                <c:pt idx="69031">
                  <c:v>3.3983999999999997E-11</c:v>
                </c:pt>
                <c:pt idx="69032">
                  <c:v>3.3986000000000002E-11</c:v>
                </c:pt>
                <c:pt idx="69033">
                  <c:v>3.3995999999999997E-11</c:v>
                </c:pt>
                <c:pt idx="69034">
                  <c:v>3.4002999999999999E-11</c:v>
                </c:pt>
                <c:pt idx="69035">
                  <c:v>3.4004000000000001E-11</c:v>
                </c:pt>
                <c:pt idx="69036">
                  <c:v>3.4022E-11</c:v>
                </c:pt>
                <c:pt idx="69037">
                  <c:v>3.4026999999999998E-11</c:v>
                </c:pt>
                <c:pt idx="69038">
                  <c:v>3.4017000000000003E-11</c:v>
                </c:pt>
                <c:pt idx="69039">
                  <c:v>3.4041000000000002E-11</c:v>
                </c:pt>
                <c:pt idx="69040">
                  <c:v>3.4044999999999997E-11</c:v>
                </c:pt>
                <c:pt idx="69041">
                  <c:v>3.4051999999999999E-11</c:v>
                </c:pt>
                <c:pt idx="69042">
                  <c:v>3.4066999999999999E-11</c:v>
                </c:pt>
                <c:pt idx="69043">
                  <c:v>3.4077E-11</c:v>
                </c:pt>
                <c:pt idx="69044">
                  <c:v>3.4066999999999999E-11</c:v>
                </c:pt>
                <c:pt idx="69045">
                  <c:v>3.408E-11</c:v>
                </c:pt>
                <c:pt idx="69046">
                  <c:v>3.4086E-11</c:v>
                </c:pt>
                <c:pt idx="69047">
                  <c:v>3.4103999999999999E-11</c:v>
                </c:pt>
                <c:pt idx="69048">
                  <c:v>3.4105000000000001E-11</c:v>
                </c:pt>
                <c:pt idx="69049">
                  <c:v>3.4118999999999999E-11</c:v>
                </c:pt>
                <c:pt idx="69050">
                  <c:v>3.4130000000000003E-11</c:v>
                </c:pt>
                <c:pt idx="69051">
                  <c:v>3.4127999999999998E-11</c:v>
                </c:pt>
                <c:pt idx="69052">
                  <c:v>3.4147E-11</c:v>
                </c:pt>
                <c:pt idx="69053">
                  <c:v>3.4157000000000002E-11</c:v>
                </c:pt>
                <c:pt idx="69054">
                  <c:v>3.4153E-11</c:v>
                </c:pt>
                <c:pt idx="69055">
                  <c:v>3.4163000000000001E-11</c:v>
                </c:pt>
                <c:pt idx="69056">
                  <c:v>3.4173000000000003E-11</c:v>
                </c:pt>
                <c:pt idx="69057">
                  <c:v>3.4167999999999999E-11</c:v>
                </c:pt>
                <c:pt idx="69058">
                  <c:v>3.4173000000000003E-11</c:v>
                </c:pt>
                <c:pt idx="69059">
                  <c:v>3.4184000000000001E-11</c:v>
                </c:pt>
                <c:pt idx="69060">
                  <c:v>3.4182000000000003E-11</c:v>
                </c:pt>
                <c:pt idx="69061">
                  <c:v>3.4182999999999998E-11</c:v>
                </c:pt>
                <c:pt idx="69062">
                  <c:v>3.4191999999999998E-11</c:v>
                </c:pt>
                <c:pt idx="69063">
                  <c:v>3.4209999999999997E-11</c:v>
                </c:pt>
                <c:pt idx="69064">
                  <c:v>3.4216999999999999E-11</c:v>
                </c:pt>
                <c:pt idx="69065">
                  <c:v>3.4209999999999997E-11</c:v>
                </c:pt>
                <c:pt idx="69066">
                  <c:v>3.4206000000000002E-11</c:v>
                </c:pt>
                <c:pt idx="69067">
                  <c:v>3.4213999999999999E-11</c:v>
                </c:pt>
                <c:pt idx="69068">
                  <c:v>3.4221999999999997E-11</c:v>
                </c:pt>
                <c:pt idx="69069">
                  <c:v>3.4228000000000003E-11</c:v>
                </c:pt>
                <c:pt idx="69070">
                  <c:v>3.4231000000000003E-11</c:v>
                </c:pt>
                <c:pt idx="69071">
                  <c:v>3.4225999999999999E-11</c:v>
                </c:pt>
                <c:pt idx="69072">
                  <c:v>3.4213999999999999E-11</c:v>
                </c:pt>
                <c:pt idx="69073">
                  <c:v>3.4224999999999997E-11</c:v>
                </c:pt>
                <c:pt idx="69074">
                  <c:v>3.4213999999999999E-11</c:v>
                </c:pt>
                <c:pt idx="69075">
                  <c:v>3.4224999999999997E-11</c:v>
                </c:pt>
                <c:pt idx="69076">
                  <c:v>3.4215999999999997E-11</c:v>
                </c:pt>
                <c:pt idx="69077">
                  <c:v>3.4216999999999999E-11</c:v>
                </c:pt>
                <c:pt idx="69078">
                  <c:v>3.4203999999999998E-11</c:v>
                </c:pt>
                <c:pt idx="69079">
                  <c:v>3.4218999999999997E-11</c:v>
                </c:pt>
                <c:pt idx="69080">
                  <c:v>3.4212000000000002E-11</c:v>
                </c:pt>
                <c:pt idx="69081">
                  <c:v>3.4206999999999998E-11</c:v>
                </c:pt>
                <c:pt idx="69082">
                  <c:v>3.4208E-11</c:v>
                </c:pt>
                <c:pt idx="69083">
                  <c:v>3.4221999999999997E-11</c:v>
                </c:pt>
                <c:pt idx="69084">
                  <c:v>3.4224000000000001E-11</c:v>
                </c:pt>
                <c:pt idx="69085">
                  <c:v>3.4236000000000001E-11</c:v>
                </c:pt>
                <c:pt idx="69086">
                  <c:v>3.4239000000000001E-11</c:v>
                </c:pt>
                <c:pt idx="69087">
                  <c:v>3.4239000000000001E-11</c:v>
                </c:pt>
                <c:pt idx="69088">
                  <c:v>3.4237000000000003E-11</c:v>
                </c:pt>
                <c:pt idx="69089">
                  <c:v>3.4234999999999999E-11</c:v>
                </c:pt>
                <c:pt idx="69090">
                  <c:v>3.4221000000000001E-11</c:v>
                </c:pt>
                <c:pt idx="69091">
                  <c:v>3.4227000000000001E-11</c:v>
                </c:pt>
                <c:pt idx="69092">
                  <c:v>3.4213999999999999E-11</c:v>
                </c:pt>
                <c:pt idx="69093">
                  <c:v>3.4203999999999998E-11</c:v>
                </c:pt>
                <c:pt idx="69094">
                  <c:v>3.4194000000000002E-11</c:v>
                </c:pt>
                <c:pt idx="69095">
                  <c:v>3.4194000000000002E-11</c:v>
                </c:pt>
                <c:pt idx="69096">
                  <c:v>3.4181000000000001E-11</c:v>
                </c:pt>
                <c:pt idx="69097">
                  <c:v>3.4173999999999999E-11</c:v>
                </c:pt>
                <c:pt idx="69098">
                  <c:v>3.4157000000000002E-11</c:v>
                </c:pt>
                <c:pt idx="69099">
                  <c:v>3.4154999999999997E-11</c:v>
                </c:pt>
                <c:pt idx="69100">
                  <c:v>3.4157999999999997E-11</c:v>
                </c:pt>
                <c:pt idx="69101">
                  <c:v>3.4154999999999997E-11</c:v>
                </c:pt>
                <c:pt idx="69102">
                  <c:v>3.4148999999999998E-11</c:v>
                </c:pt>
                <c:pt idx="69103">
                  <c:v>3.4145999999999998E-11</c:v>
                </c:pt>
                <c:pt idx="69104">
                  <c:v>3.4124999999999998E-11</c:v>
                </c:pt>
                <c:pt idx="69105">
                  <c:v>3.4108999999999997E-11</c:v>
                </c:pt>
                <c:pt idx="69106">
                  <c:v>3.4087999999999998E-11</c:v>
                </c:pt>
                <c:pt idx="69107">
                  <c:v>3.4075999999999998E-11</c:v>
                </c:pt>
                <c:pt idx="69108">
                  <c:v>3.4054999999999999E-11</c:v>
                </c:pt>
                <c:pt idx="69109">
                  <c:v>3.4051999999999999E-11</c:v>
                </c:pt>
                <c:pt idx="69110">
                  <c:v>3.4028E-11</c:v>
                </c:pt>
                <c:pt idx="69111">
                  <c:v>3.4017999999999998E-11</c:v>
                </c:pt>
                <c:pt idx="69112">
                  <c:v>3.4004000000000001E-11</c:v>
                </c:pt>
                <c:pt idx="69113">
                  <c:v>3.3989999999999997E-11</c:v>
                </c:pt>
                <c:pt idx="69114">
                  <c:v>3.397E-11</c:v>
                </c:pt>
                <c:pt idx="69115">
                  <c:v>3.3965000000000002E-11</c:v>
                </c:pt>
                <c:pt idx="69116">
                  <c:v>3.3950999999999999E-11</c:v>
                </c:pt>
                <c:pt idx="69117">
                  <c:v>3.3940999999999997E-11</c:v>
                </c:pt>
                <c:pt idx="69118">
                  <c:v>3.3929999999999999E-11</c:v>
                </c:pt>
                <c:pt idx="69119">
                  <c:v>3.3924E-11</c:v>
                </c:pt>
                <c:pt idx="69120">
                  <c:v>3.3901000000000003E-11</c:v>
                </c:pt>
                <c:pt idx="69121">
                  <c:v>3.3894000000000001E-11</c:v>
                </c:pt>
                <c:pt idx="69122">
                  <c:v>3.3864999999999998E-11</c:v>
                </c:pt>
                <c:pt idx="69123">
                  <c:v>3.3849999999999998E-11</c:v>
                </c:pt>
                <c:pt idx="69124">
                  <c:v>3.3827999999999997E-11</c:v>
                </c:pt>
                <c:pt idx="69125">
                  <c:v>3.3793E-11</c:v>
                </c:pt>
                <c:pt idx="69126">
                  <c:v>3.3757000000000002E-11</c:v>
                </c:pt>
                <c:pt idx="69127">
                  <c:v>3.3727999999999998E-11</c:v>
                </c:pt>
                <c:pt idx="69128">
                  <c:v>3.3706999999999999E-11</c:v>
                </c:pt>
                <c:pt idx="69129">
                  <c:v>3.3692E-11</c:v>
                </c:pt>
                <c:pt idx="69130">
                  <c:v>3.3675000000000003E-11</c:v>
                </c:pt>
                <c:pt idx="69131">
                  <c:v>3.3659000000000001E-11</c:v>
                </c:pt>
                <c:pt idx="69132">
                  <c:v>3.3638000000000002E-11</c:v>
                </c:pt>
                <c:pt idx="69133">
                  <c:v>3.3619E-11</c:v>
                </c:pt>
                <c:pt idx="69134">
                  <c:v>3.3587999999999999E-11</c:v>
                </c:pt>
                <c:pt idx="69135">
                  <c:v>3.3580000000000002E-11</c:v>
                </c:pt>
                <c:pt idx="69136">
                  <c:v>3.3547000000000003E-11</c:v>
                </c:pt>
                <c:pt idx="69137">
                  <c:v>3.3534999999999997E-11</c:v>
                </c:pt>
                <c:pt idx="69138">
                  <c:v>3.3501999999999998E-11</c:v>
                </c:pt>
                <c:pt idx="69139">
                  <c:v>3.3494000000000001E-11</c:v>
                </c:pt>
                <c:pt idx="69140">
                  <c:v>3.3469E-11</c:v>
                </c:pt>
                <c:pt idx="69141">
                  <c:v>3.3430999999999997E-11</c:v>
                </c:pt>
                <c:pt idx="69142">
                  <c:v>3.3384000000000001E-11</c:v>
                </c:pt>
                <c:pt idx="69143">
                  <c:v>3.3361999999999999E-11</c:v>
                </c:pt>
                <c:pt idx="69144">
                  <c:v>3.3339000000000002E-11</c:v>
                </c:pt>
                <c:pt idx="69145">
                  <c:v>3.3302999999999997E-11</c:v>
                </c:pt>
                <c:pt idx="69146">
                  <c:v>3.3268000000000001E-11</c:v>
                </c:pt>
                <c:pt idx="69147">
                  <c:v>3.324E-11</c:v>
                </c:pt>
                <c:pt idx="69148">
                  <c:v>3.3208000000000003E-11</c:v>
                </c:pt>
                <c:pt idx="69149">
                  <c:v>3.3171999999999998E-11</c:v>
                </c:pt>
                <c:pt idx="69150">
                  <c:v>3.3153999999999999E-11</c:v>
                </c:pt>
                <c:pt idx="69151">
                  <c:v>3.3127E-11</c:v>
                </c:pt>
                <c:pt idx="69152">
                  <c:v>3.3095000000000003E-11</c:v>
                </c:pt>
                <c:pt idx="69153">
                  <c:v>3.3063E-11</c:v>
                </c:pt>
                <c:pt idx="69154">
                  <c:v>3.3009000000000002E-11</c:v>
                </c:pt>
                <c:pt idx="69155">
                  <c:v>3.2978000000000001E-11</c:v>
                </c:pt>
                <c:pt idx="69156">
                  <c:v>3.2939999999999998E-11</c:v>
                </c:pt>
                <c:pt idx="69157">
                  <c:v>3.2908000000000002E-11</c:v>
                </c:pt>
                <c:pt idx="69158">
                  <c:v>3.2866999999999999E-11</c:v>
                </c:pt>
                <c:pt idx="69159">
                  <c:v>3.2828E-11</c:v>
                </c:pt>
                <c:pt idx="69160">
                  <c:v>3.2792999999999997E-11</c:v>
                </c:pt>
                <c:pt idx="69161">
                  <c:v>3.2767E-11</c:v>
                </c:pt>
                <c:pt idx="69162">
                  <c:v>3.2728000000000002E-11</c:v>
                </c:pt>
                <c:pt idx="69163">
                  <c:v>3.2701000000000003E-11</c:v>
                </c:pt>
                <c:pt idx="69164">
                  <c:v>3.2667000000000002E-11</c:v>
                </c:pt>
                <c:pt idx="69165">
                  <c:v>3.2631999999999999E-11</c:v>
                </c:pt>
                <c:pt idx="69166">
                  <c:v>3.2594999999999998E-11</c:v>
                </c:pt>
                <c:pt idx="69167">
                  <c:v>3.2569999999999997E-11</c:v>
                </c:pt>
                <c:pt idx="69168">
                  <c:v>3.2535000000000001E-11</c:v>
                </c:pt>
                <c:pt idx="69169">
                  <c:v>3.2496000000000002E-11</c:v>
                </c:pt>
                <c:pt idx="69170">
                  <c:v>3.2441999999999998E-11</c:v>
                </c:pt>
                <c:pt idx="69171">
                  <c:v>3.2410000000000001E-11</c:v>
                </c:pt>
                <c:pt idx="69172">
                  <c:v>3.2367000000000001E-11</c:v>
                </c:pt>
                <c:pt idx="69173">
                  <c:v>3.2337999999999997E-11</c:v>
                </c:pt>
                <c:pt idx="69174">
                  <c:v>3.2288999999999997E-11</c:v>
                </c:pt>
                <c:pt idx="69175">
                  <c:v>3.2252000000000003E-11</c:v>
                </c:pt>
                <c:pt idx="69176">
                  <c:v>3.2206999999999998E-11</c:v>
                </c:pt>
                <c:pt idx="69177">
                  <c:v>3.2167999999999999E-11</c:v>
                </c:pt>
                <c:pt idx="69178">
                  <c:v>3.2123999999999997E-11</c:v>
                </c:pt>
                <c:pt idx="69179">
                  <c:v>3.2090000000000002E-11</c:v>
                </c:pt>
                <c:pt idx="69180">
                  <c:v>3.2059000000000001E-11</c:v>
                </c:pt>
                <c:pt idx="69181">
                  <c:v>3.2034E-11</c:v>
                </c:pt>
                <c:pt idx="69182">
                  <c:v>3.1996999999999999E-11</c:v>
                </c:pt>
                <c:pt idx="69183">
                  <c:v>3.1959000000000003E-11</c:v>
                </c:pt>
                <c:pt idx="69184">
                  <c:v>3.1922000000000002E-11</c:v>
                </c:pt>
                <c:pt idx="69185">
                  <c:v>3.1883999999999999E-11</c:v>
                </c:pt>
                <c:pt idx="69186">
                  <c:v>3.1845000000000001E-11</c:v>
                </c:pt>
                <c:pt idx="69187">
                  <c:v>3.1812999999999998E-11</c:v>
                </c:pt>
                <c:pt idx="69188">
                  <c:v>3.1781000000000001E-11</c:v>
                </c:pt>
                <c:pt idx="69189">
                  <c:v>3.1739000000000003E-11</c:v>
                </c:pt>
                <c:pt idx="69190">
                  <c:v>3.1693999999999998E-11</c:v>
                </c:pt>
                <c:pt idx="69191">
                  <c:v>3.1653999999999997E-11</c:v>
                </c:pt>
                <c:pt idx="69192">
                  <c:v>3.1605999999999999E-11</c:v>
                </c:pt>
                <c:pt idx="69193">
                  <c:v>3.1571999999999998E-11</c:v>
                </c:pt>
                <c:pt idx="69194">
                  <c:v>3.1547999999999999E-11</c:v>
                </c:pt>
                <c:pt idx="69195">
                  <c:v>3.1504000000000003E-11</c:v>
                </c:pt>
                <c:pt idx="69196">
                  <c:v>3.1467000000000002E-11</c:v>
                </c:pt>
                <c:pt idx="69197">
                  <c:v>3.1433999999999997E-11</c:v>
                </c:pt>
                <c:pt idx="69198">
                  <c:v>3.1391999999999999E-11</c:v>
                </c:pt>
                <c:pt idx="69199">
                  <c:v>3.1365E-11</c:v>
                </c:pt>
                <c:pt idx="69200">
                  <c:v>3.1323999999999997E-11</c:v>
                </c:pt>
                <c:pt idx="69201">
                  <c:v>3.1289E-11</c:v>
                </c:pt>
                <c:pt idx="69202">
                  <c:v>3.1257999999999999E-11</c:v>
                </c:pt>
                <c:pt idx="69203">
                  <c:v>3.1226999999999999E-11</c:v>
                </c:pt>
                <c:pt idx="69204">
                  <c:v>3.1188E-11</c:v>
                </c:pt>
                <c:pt idx="69205">
                  <c:v>3.1155000000000001E-11</c:v>
                </c:pt>
                <c:pt idx="69206">
                  <c:v>3.1110000000000003E-11</c:v>
                </c:pt>
                <c:pt idx="69207">
                  <c:v>3.1081E-11</c:v>
                </c:pt>
                <c:pt idx="69208">
                  <c:v>3.1046000000000003E-11</c:v>
                </c:pt>
                <c:pt idx="69209">
                  <c:v>3.1023E-11</c:v>
                </c:pt>
                <c:pt idx="69210">
                  <c:v>3.0978999999999997E-11</c:v>
                </c:pt>
                <c:pt idx="69211">
                  <c:v>3.0942999999999999E-11</c:v>
                </c:pt>
                <c:pt idx="69212">
                  <c:v>3.0908999999999998E-11</c:v>
                </c:pt>
                <c:pt idx="69213">
                  <c:v>3.0878000000000003E-11</c:v>
                </c:pt>
                <c:pt idx="69214">
                  <c:v>3.0841000000000002E-11</c:v>
                </c:pt>
                <c:pt idx="69215">
                  <c:v>3.0810000000000001E-11</c:v>
                </c:pt>
                <c:pt idx="69216">
                  <c:v>3.0771000000000003E-11</c:v>
                </c:pt>
                <c:pt idx="69217">
                  <c:v>3.0755999999999997E-11</c:v>
                </c:pt>
                <c:pt idx="69218">
                  <c:v>3.0724E-11</c:v>
                </c:pt>
                <c:pt idx="69219">
                  <c:v>3.0689999999999999E-11</c:v>
                </c:pt>
                <c:pt idx="69220">
                  <c:v>3.0660000000000001E-11</c:v>
                </c:pt>
                <c:pt idx="69221">
                  <c:v>3.0633000000000002E-11</c:v>
                </c:pt>
                <c:pt idx="69222">
                  <c:v>3.0602000000000001E-11</c:v>
                </c:pt>
                <c:pt idx="69223">
                  <c:v>3.0579999999999999E-11</c:v>
                </c:pt>
                <c:pt idx="69224">
                  <c:v>3.0542000000000003E-11</c:v>
                </c:pt>
                <c:pt idx="69225">
                  <c:v>3.0532000000000001E-11</c:v>
                </c:pt>
                <c:pt idx="69226">
                  <c:v>3.0504E-11</c:v>
                </c:pt>
                <c:pt idx="69227">
                  <c:v>3.0474999999999997E-11</c:v>
                </c:pt>
                <c:pt idx="69228">
                  <c:v>3.0459999999999997E-11</c:v>
                </c:pt>
                <c:pt idx="69229">
                  <c:v>3.044E-11</c:v>
                </c:pt>
                <c:pt idx="69230">
                  <c:v>3.0417999999999999E-11</c:v>
                </c:pt>
                <c:pt idx="69231">
                  <c:v>3.0404000000000002E-11</c:v>
                </c:pt>
                <c:pt idx="69232">
                  <c:v>3.0377000000000003E-11</c:v>
                </c:pt>
                <c:pt idx="69233">
                  <c:v>3.0365999999999999E-11</c:v>
                </c:pt>
                <c:pt idx="69234">
                  <c:v>3.0336E-11</c:v>
                </c:pt>
                <c:pt idx="69235">
                  <c:v>3.0306000000000001E-11</c:v>
                </c:pt>
                <c:pt idx="69236">
                  <c:v>3.0282999999999998E-11</c:v>
                </c:pt>
                <c:pt idx="69237">
                  <c:v>3.0275E-11</c:v>
                </c:pt>
                <c:pt idx="69238">
                  <c:v>3.0248999999999997E-11</c:v>
                </c:pt>
                <c:pt idx="69239">
                  <c:v>3.0245000000000001E-11</c:v>
                </c:pt>
                <c:pt idx="69240">
                  <c:v>3.0233999999999997E-11</c:v>
                </c:pt>
                <c:pt idx="69241">
                  <c:v>3.0223E-11</c:v>
                </c:pt>
                <c:pt idx="69242">
                  <c:v>3.0196000000000001E-11</c:v>
                </c:pt>
                <c:pt idx="69243">
                  <c:v>3.0184000000000001E-11</c:v>
                </c:pt>
                <c:pt idx="69244">
                  <c:v>3.0169999999999998E-11</c:v>
                </c:pt>
                <c:pt idx="69245">
                  <c:v>3.0163000000000002E-11</c:v>
                </c:pt>
                <c:pt idx="69246">
                  <c:v>3.0135999999999997E-11</c:v>
                </c:pt>
                <c:pt idx="69247">
                  <c:v>3.0114999999999998E-11</c:v>
                </c:pt>
                <c:pt idx="69248">
                  <c:v>3.0083000000000001E-11</c:v>
                </c:pt>
                <c:pt idx="69249">
                  <c:v>3.0080000000000001E-11</c:v>
                </c:pt>
                <c:pt idx="69250">
                  <c:v>3.0056000000000002E-11</c:v>
                </c:pt>
                <c:pt idx="69251">
                  <c:v>3.0053999999999998E-11</c:v>
                </c:pt>
                <c:pt idx="69252">
                  <c:v>3.0034000000000001E-11</c:v>
                </c:pt>
                <c:pt idx="69253">
                  <c:v>3.0014999999999999E-11</c:v>
                </c:pt>
                <c:pt idx="69254">
                  <c:v>2.9995999999999998E-11</c:v>
                </c:pt>
                <c:pt idx="69255">
                  <c:v>2.9995999999999998E-11</c:v>
                </c:pt>
                <c:pt idx="69256">
                  <c:v>2.9985E-11</c:v>
                </c:pt>
                <c:pt idx="69257">
                  <c:v>2.9979000000000001E-11</c:v>
                </c:pt>
                <c:pt idx="69258">
                  <c:v>2.9973000000000001E-11</c:v>
                </c:pt>
                <c:pt idx="69259">
                  <c:v>2.9979000000000001E-11</c:v>
                </c:pt>
                <c:pt idx="69260">
                  <c:v>2.9955000000000002E-11</c:v>
                </c:pt>
                <c:pt idx="69261">
                  <c:v>2.9956999999999999E-11</c:v>
                </c:pt>
                <c:pt idx="69262">
                  <c:v>2.9951E-11</c:v>
                </c:pt>
                <c:pt idx="69263">
                  <c:v>2.9956999999999999E-11</c:v>
                </c:pt>
                <c:pt idx="69264">
                  <c:v>2.9951E-11</c:v>
                </c:pt>
                <c:pt idx="69265">
                  <c:v>2.9946000000000002E-11</c:v>
                </c:pt>
                <c:pt idx="69266">
                  <c:v>2.9934999999999998E-11</c:v>
                </c:pt>
                <c:pt idx="69267">
                  <c:v>2.9928999999999998E-11</c:v>
                </c:pt>
                <c:pt idx="69268">
                  <c:v>2.9931000000000002E-11</c:v>
                </c:pt>
                <c:pt idx="69269">
                  <c:v>2.9925999999999998E-11</c:v>
                </c:pt>
                <c:pt idx="69270">
                  <c:v>2.9912000000000001E-11</c:v>
                </c:pt>
                <c:pt idx="69271">
                  <c:v>2.9915000000000001E-11</c:v>
                </c:pt>
                <c:pt idx="69272">
                  <c:v>2.9907999999999999E-11</c:v>
                </c:pt>
                <c:pt idx="69273">
                  <c:v>2.9906999999999997E-11</c:v>
                </c:pt>
                <c:pt idx="69274">
                  <c:v>2.9907999999999999E-11</c:v>
                </c:pt>
                <c:pt idx="69275">
                  <c:v>2.9921000000000001E-11</c:v>
                </c:pt>
                <c:pt idx="69276">
                  <c:v>2.9925999999999998E-11</c:v>
                </c:pt>
                <c:pt idx="69277">
                  <c:v>2.9918000000000001E-11</c:v>
                </c:pt>
                <c:pt idx="69278">
                  <c:v>2.9913000000000003E-11</c:v>
                </c:pt>
                <c:pt idx="69279">
                  <c:v>2.9922000000000003E-11</c:v>
                </c:pt>
                <c:pt idx="69280">
                  <c:v>2.9924000000000001E-11</c:v>
                </c:pt>
                <c:pt idx="69281">
                  <c:v>2.9928999999999998E-11</c:v>
                </c:pt>
                <c:pt idx="69282">
                  <c:v>2.9928999999999998E-11</c:v>
                </c:pt>
                <c:pt idx="69283">
                  <c:v>2.9934000000000002E-11</c:v>
                </c:pt>
                <c:pt idx="69284">
                  <c:v>2.9939E-11</c:v>
                </c:pt>
                <c:pt idx="69285">
                  <c:v>2.9953999999999999E-11</c:v>
                </c:pt>
                <c:pt idx="69286">
                  <c:v>2.9958999999999997E-11</c:v>
                </c:pt>
                <c:pt idx="69287">
                  <c:v>2.9970000000000001E-11</c:v>
                </c:pt>
                <c:pt idx="69288">
                  <c:v>2.9974000000000003E-11</c:v>
                </c:pt>
                <c:pt idx="69289">
                  <c:v>2.9988E-11</c:v>
                </c:pt>
                <c:pt idx="69290">
                  <c:v>2.9985E-11</c:v>
                </c:pt>
                <c:pt idx="69291">
                  <c:v>3E-11</c:v>
                </c:pt>
                <c:pt idx="69292">
                  <c:v>3.0016999999999997E-11</c:v>
                </c:pt>
                <c:pt idx="69293">
                  <c:v>3.0019000000000001E-11</c:v>
                </c:pt>
                <c:pt idx="69294">
                  <c:v>3.0025000000000001E-11</c:v>
                </c:pt>
                <c:pt idx="69295">
                  <c:v>3.0041999999999998E-11</c:v>
                </c:pt>
                <c:pt idx="69296">
                  <c:v>3.0059999999999998E-11</c:v>
                </c:pt>
                <c:pt idx="69297">
                  <c:v>3.0074000000000001E-11</c:v>
                </c:pt>
                <c:pt idx="69298">
                  <c:v>3.0087000000000003E-11</c:v>
                </c:pt>
                <c:pt idx="69299">
                  <c:v>3.0108999999999998E-11</c:v>
                </c:pt>
                <c:pt idx="69300">
                  <c:v>3.0121999999999999E-11</c:v>
                </c:pt>
                <c:pt idx="69301">
                  <c:v>3.0142000000000003E-11</c:v>
                </c:pt>
                <c:pt idx="69302">
                  <c:v>3.0157000000000002E-11</c:v>
                </c:pt>
                <c:pt idx="69303">
                  <c:v>3.0175000000000002E-11</c:v>
                </c:pt>
                <c:pt idx="69304">
                  <c:v>3.0181000000000002E-11</c:v>
                </c:pt>
                <c:pt idx="69305">
                  <c:v>3.0211E-11</c:v>
                </c:pt>
                <c:pt idx="69306">
                  <c:v>3.0221000000000002E-11</c:v>
                </c:pt>
                <c:pt idx="69307">
                  <c:v>3.0242999999999997E-11</c:v>
                </c:pt>
                <c:pt idx="69308">
                  <c:v>3.0260000000000001E-11</c:v>
                </c:pt>
                <c:pt idx="69309">
                  <c:v>3.0288999999999997E-11</c:v>
                </c:pt>
                <c:pt idx="69310">
                  <c:v>3.0307999999999999E-11</c:v>
                </c:pt>
                <c:pt idx="69311">
                  <c:v>3.0316999999999999E-11</c:v>
                </c:pt>
                <c:pt idx="69312">
                  <c:v>3.0337999999999998E-11</c:v>
                </c:pt>
                <c:pt idx="69313">
                  <c:v>3.0367000000000001E-11</c:v>
                </c:pt>
                <c:pt idx="69314">
                  <c:v>3.0383999999999998E-11</c:v>
                </c:pt>
                <c:pt idx="69315">
                  <c:v>3.0407999999999997E-11</c:v>
                </c:pt>
                <c:pt idx="69316">
                  <c:v>3.0431000000000001E-11</c:v>
                </c:pt>
                <c:pt idx="69317">
                  <c:v>3.0463999999999999E-11</c:v>
                </c:pt>
                <c:pt idx="69318">
                  <c:v>3.0474999999999997E-11</c:v>
                </c:pt>
                <c:pt idx="69319">
                  <c:v>3.051E-11</c:v>
                </c:pt>
                <c:pt idx="69320">
                  <c:v>3.0538000000000001E-11</c:v>
                </c:pt>
                <c:pt idx="69321">
                  <c:v>3.0563000000000002E-11</c:v>
                </c:pt>
                <c:pt idx="69322">
                  <c:v>3.0581000000000001E-11</c:v>
                </c:pt>
                <c:pt idx="69323">
                  <c:v>3.0611E-11</c:v>
                </c:pt>
                <c:pt idx="69324">
                  <c:v>3.0627000000000002E-11</c:v>
                </c:pt>
                <c:pt idx="69325">
                  <c:v>3.0660000000000001E-11</c:v>
                </c:pt>
                <c:pt idx="69326">
                  <c:v>3.0675E-11</c:v>
                </c:pt>
                <c:pt idx="69327">
                  <c:v>3.0700999999999997E-11</c:v>
                </c:pt>
                <c:pt idx="69328">
                  <c:v>3.0728999999999998E-11</c:v>
                </c:pt>
                <c:pt idx="69329">
                  <c:v>3.0758999999999997E-11</c:v>
                </c:pt>
                <c:pt idx="69330">
                  <c:v>3.0782E-11</c:v>
                </c:pt>
                <c:pt idx="69331">
                  <c:v>3.0816999999999997E-11</c:v>
                </c:pt>
                <c:pt idx="69332">
                  <c:v>3.0846E-11</c:v>
                </c:pt>
                <c:pt idx="69333">
                  <c:v>3.0880000000000001E-11</c:v>
                </c:pt>
                <c:pt idx="69334">
                  <c:v>3.0901E-11</c:v>
                </c:pt>
                <c:pt idx="69335">
                  <c:v>3.0935000000000001E-11</c:v>
                </c:pt>
                <c:pt idx="69336">
                  <c:v>3.0957000000000002E-11</c:v>
                </c:pt>
                <c:pt idx="69337">
                  <c:v>3.0987000000000001E-11</c:v>
                </c:pt>
                <c:pt idx="69338">
                  <c:v>3.1009000000000002E-11</c:v>
                </c:pt>
                <c:pt idx="69339">
                  <c:v>3.1055000000000003E-11</c:v>
                </c:pt>
                <c:pt idx="69340">
                  <c:v>3.1076999999999998E-11</c:v>
                </c:pt>
                <c:pt idx="69341">
                  <c:v>3.1119000000000003E-11</c:v>
                </c:pt>
                <c:pt idx="69342">
                  <c:v>3.1155999999999997E-11</c:v>
                </c:pt>
                <c:pt idx="69343">
                  <c:v>3.1204000000000002E-11</c:v>
                </c:pt>
                <c:pt idx="69344">
                  <c:v>3.1229999999999998E-11</c:v>
                </c:pt>
                <c:pt idx="69345">
                  <c:v>3.1274000000000001E-11</c:v>
                </c:pt>
                <c:pt idx="69346">
                  <c:v>3.1311999999999997E-11</c:v>
                </c:pt>
                <c:pt idx="69347">
                  <c:v>3.1347E-11</c:v>
                </c:pt>
                <c:pt idx="69348">
                  <c:v>3.1372000000000002E-11</c:v>
                </c:pt>
                <c:pt idx="69349">
                  <c:v>3.1412000000000002E-11</c:v>
                </c:pt>
                <c:pt idx="69350">
                  <c:v>3.1439999999999997E-11</c:v>
                </c:pt>
                <c:pt idx="69351">
                  <c:v>3.1481E-11</c:v>
                </c:pt>
                <c:pt idx="69352">
                  <c:v>3.1507999999999999E-11</c:v>
                </c:pt>
                <c:pt idx="69353">
                  <c:v>3.1544999999999999E-11</c:v>
                </c:pt>
                <c:pt idx="69354">
                  <c:v>3.1589000000000002E-11</c:v>
                </c:pt>
                <c:pt idx="69355">
                  <c:v>3.1628000000000001E-11</c:v>
                </c:pt>
                <c:pt idx="69356">
                  <c:v>3.1650999999999998E-11</c:v>
                </c:pt>
                <c:pt idx="69357">
                  <c:v>3.1704E-11</c:v>
                </c:pt>
                <c:pt idx="69358">
                  <c:v>3.1739999999999998E-11</c:v>
                </c:pt>
                <c:pt idx="69359">
                  <c:v>3.1785999999999999E-11</c:v>
                </c:pt>
                <c:pt idx="69360">
                  <c:v>3.1824999999999997E-11</c:v>
                </c:pt>
                <c:pt idx="69361">
                  <c:v>3.1867999999999998E-11</c:v>
                </c:pt>
                <c:pt idx="69362">
                  <c:v>3.1898999999999999E-11</c:v>
                </c:pt>
                <c:pt idx="69363">
                  <c:v>3.1937000000000002E-11</c:v>
                </c:pt>
                <c:pt idx="69364">
                  <c:v>3.1964000000000001E-11</c:v>
                </c:pt>
                <c:pt idx="69365">
                  <c:v>3.2004999999999997E-11</c:v>
                </c:pt>
                <c:pt idx="69366">
                  <c:v>3.2043E-11</c:v>
                </c:pt>
                <c:pt idx="69367">
                  <c:v>3.2096000000000002E-11</c:v>
                </c:pt>
                <c:pt idx="69368">
                  <c:v>3.2139999999999998E-11</c:v>
                </c:pt>
                <c:pt idx="69369">
                  <c:v>3.2170999999999999E-11</c:v>
                </c:pt>
                <c:pt idx="69370">
                  <c:v>3.2205E-11</c:v>
                </c:pt>
                <c:pt idx="69371">
                  <c:v>3.2255000000000003E-11</c:v>
                </c:pt>
                <c:pt idx="69372">
                  <c:v>3.2288999999999997E-11</c:v>
                </c:pt>
                <c:pt idx="69373">
                  <c:v>3.2322000000000002E-11</c:v>
                </c:pt>
                <c:pt idx="69374">
                  <c:v>3.2359000000000003E-11</c:v>
                </c:pt>
                <c:pt idx="69375">
                  <c:v>3.2401999999999997E-11</c:v>
                </c:pt>
                <c:pt idx="69376">
                  <c:v>3.2444999999999998E-11</c:v>
                </c:pt>
                <c:pt idx="69377">
                  <c:v>3.2493999999999998E-11</c:v>
                </c:pt>
                <c:pt idx="69378">
                  <c:v>3.2523000000000001E-11</c:v>
                </c:pt>
                <c:pt idx="69379">
                  <c:v>3.2560999999999997E-11</c:v>
                </c:pt>
                <c:pt idx="69380">
                  <c:v>3.2594999999999998E-11</c:v>
                </c:pt>
                <c:pt idx="69381">
                  <c:v>3.2624999999999997E-11</c:v>
                </c:pt>
                <c:pt idx="69382">
                  <c:v>3.2661000000000002E-11</c:v>
                </c:pt>
                <c:pt idx="69383">
                  <c:v>3.2716000000000002E-11</c:v>
                </c:pt>
                <c:pt idx="69384">
                  <c:v>3.2746999999999997E-11</c:v>
                </c:pt>
                <c:pt idx="69385">
                  <c:v>3.2792000000000002E-11</c:v>
                </c:pt>
                <c:pt idx="69386">
                  <c:v>3.2808000000000003E-11</c:v>
                </c:pt>
                <c:pt idx="69387">
                  <c:v>3.2848999999999999E-11</c:v>
                </c:pt>
                <c:pt idx="69388">
                  <c:v>3.2872999999999999E-11</c:v>
                </c:pt>
                <c:pt idx="69389">
                  <c:v>3.2923000000000001E-11</c:v>
                </c:pt>
                <c:pt idx="69390">
                  <c:v>3.2960999999999997E-11</c:v>
                </c:pt>
                <c:pt idx="69391">
                  <c:v>3.3005E-11</c:v>
                </c:pt>
                <c:pt idx="69392">
                  <c:v>3.3046000000000003E-11</c:v>
                </c:pt>
                <c:pt idx="69393">
                  <c:v>3.3086999999999999E-11</c:v>
                </c:pt>
                <c:pt idx="69394">
                  <c:v>3.3128000000000002E-11</c:v>
                </c:pt>
                <c:pt idx="69395">
                  <c:v>3.317E-11</c:v>
                </c:pt>
                <c:pt idx="69396">
                  <c:v>3.3213000000000001E-11</c:v>
                </c:pt>
                <c:pt idx="69397">
                  <c:v>3.3250999999999997E-11</c:v>
                </c:pt>
                <c:pt idx="69398">
                  <c:v>3.3271000000000001E-11</c:v>
                </c:pt>
                <c:pt idx="69399">
                  <c:v>3.3305999999999997E-11</c:v>
                </c:pt>
                <c:pt idx="69400">
                  <c:v>3.3348000000000002E-11</c:v>
                </c:pt>
                <c:pt idx="69401">
                  <c:v>3.3388999999999998E-11</c:v>
                </c:pt>
                <c:pt idx="69402">
                  <c:v>3.3433000000000001E-11</c:v>
                </c:pt>
                <c:pt idx="69403">
                  <c:v>3.3480999999999999E-11</c:v>
                </c:pt>
                <c:pt idx="69404">
                  <c:v>3.3509E-11</c:v>
                </c:pt>
                <c:pt idx="69405">
                  <c:v>3.3540000000000001E-11</c:v>
                </c:pt>
                <c:pt idx="69406">
                  <c:v>3.3565000000000002E-11</c:v>
                </c:pt>
                <c:pt idx="69407">
                  <c:v>3.3605999999999999E-11</c:v>
                </c:pt>
                <c:pt idx="69408">
                  <c:v>3.3629999999999998E-11</c:v>
                </c:pt>
                <c:pt idx="69409">
                  <c:v>3.3669000000000003E-11</c:v>
                </c:pt>
                <c:pt idx="69410">
                  <c:v>3.3699999999999997E-11</c:v>
                </c:pt>
                <c:pt idx="69411">
                  <c:v>3.3736999999999998E-11</c:v>
                </c:pt>
                <c:pt idx="69412">
                  <c:v>3.3769000000000001E-11</c:v>
                </c:pt>
                <c:pt idx="69413">
                  <c:v>3.3794999999999998E-11</c:v>
                </c:pt>
                <c:pt idx="69414">
                  <c:v>3.3827999999999997E-11</c:v>
                </c:pt>
                <c:pt idx="69415">
                  <c:v>3.3866E-11</c:v>
                </c:pt>
                <c:pt idx="69416">
                  <c:v>3.3892999999999999E-11</c:v>
                </c:pt>
                <c:pt idx="69417">
                  <c:v>3.3927E-11</c:v>
                </c:pt>
                <c:pt idx="69418">
                  <c:v>3.3950000000000003E-11</c:v>
                </c:pt>
                <c:pt idx="69419">
                  <c:v>3.3984999999999999E-11</c:v>
                </c:pt>
                <c:pt idx="69420">
                  <c:v>3.4011000000000003E-11</c:v>
                </c:pt>
                <c:pt idx="69421">
                  <c:v>3.4041000000000002E-11</c:v>
                </c:pt>
                <c:pt idx="69422">
                  <c:v>3.4072000000000003E-11</c:v>
                </c:pt>
                <c:pt idx="69423">
                  <c:v>3.4093000000000002E-11</c:v>
                </c:pt>
                <c:pt idx="69424">
                  <c:v>3.4115000000000003E-11</c:v>
                </c:pt>
                <c:pt idx="69425">
                  <c:v>3.4145000000000002E-11</c:v>
                </c:pt>
                <c:pt idx="69426">
                  <c:v>3.4144E-11</c:v>
                </c:pt>
                <c:pt idx="69427">
                  <c:v>3.4166000000000001E-11</c:v>
                </c:pt>
                <c:pt idx="69428">
                  <c:v>3.4176000000000003E-11</c:v>
                </c:pt>
                <c:pt idx="69429">
                  <c:v>3.4185000000000003E-11</c:v>
                </c:pt>
                <c:pt idx="69430">
                  <c:v>3.4203999999999998E-11</c:v>
                </c:pt>
                <c:pt idx="69431">
                  <c:v>3.4225999999999999E-11</c:v>
                </c:pt>
                <c:pt idx="69432">
                  <c:v>3.4228999999999999E-11</c:v>
                </c:pt>
                <c:pt idx="69433">
                  <c:v>3.4234999999999999E-11</c:v>
                </c:pt>
                <c:pt idx="69434">
                  <c:v>3.4249999999999998E-11</c:v>
                </c:pt>
                <c:pt idx="69435">
                  <c:v>3.4264999999999997E-11</c:v>
                </c:pt>
                <c:pt idx="69436">
                  <c:v>3.4258999999999998E-11</c:v>
                </c:pt>
                <c:pt idx="69437">
                  <c:v>3.4282999999999997E-11</c:v>
                </c:pt>
                <c:pt idx="69438">
                  <c:v>3.4279999999999997E-11</c:v>
                </c:pt>
                <c:pt idx="69439">
                  <c:v>3.4289000000000003E-11</c:v>
                </c:pt>
                <c:pt idx="69440">
                  <c:v>3.4280999999999999E-11</c:v>
                </c:pt>
                <c:pt idx="69441">
                  <c:v>3.4301999999999998E-11</c:v>
                </c:pt>
                <c:pt idx="69442">
                  <c:v>3.4298999999999998E-11</c:v>
                </c:pt>
                <c:pt idx="69443">
                  <c:v>3.4301000000000003E-11</c:v>
                </c:pt>
                <c:pt idx="69444">
                  <c:v>3.4301000000000003E-11</c:v>
                </c:pt>
                <c:pt idx="69445">
                  <c:v>3.4324E-11</c:v>
                </c:pt>
                <c:pt idx="69446">
                  <c:v>3.4322000000000002E-11</c:v>
                </c:pt>
                <c:pt idx="69447">
                  <c:v>3.4322999999999997E-11</c:v>
                </c:pt>
                <c:pt idx="69448">
                  <c:v>3.4319000000000002E-11</c:v>
                </c:pt>
                <c:pt idx="69449">
                  <c:v>3.4335999999999999E-11</c:v>
                </c:pt>
                <c:pt idx="69450">
                  <c:v>3.4326999999999999E-11</c:v>
                </c:pt>
                <c:pt idx="69451">
                  <c:v>3.4331000000000001E-11</c:v>
                </c:pt>
                <c:pt idx="69452">
                  <c:v>3.4344000000000003E-11</c:v>
                </c:pt>
                <c:pt idx="69453">
                  <c:v>3.4371999999999998E-11</c:v>
                </c:pt>
                <c:pt idx="69454">
                  <c:v>3.4374999999999998E-11</c:v>
                </c:pt>
                <c:pt idx="69455">
                  <c:v>3.4377000000000002E-11</c:v>
                </c:pt>
                <c:pt idx="69456">
                  <c:v>3.4377000000000002E-11</c:v>
                </c:pt>
                <c:pt idx="69457">
                  <c:v>3.4384999999999999E-11</c:v>
                </c:pt>
                <c:pt idx="69458">
                  <c:v>3.4398000000000001E-11</c:v>
                </c:pt>
                <c:pt idx="69459">
                  <c:v>3.4408999999999998E-11</c:v>
                </c:pt>
                <c:pt idx="69460">
                  <c:v>3.4402999999999999E-11</c:v>
                </c:pt>
                <c:pt idx="69461">
                  <c:v>3.4408999999999998E-11</c:v>
                </c:pt>
                <c:pt idx="69462">
                  <c:v>3.4411000000000003E-11</c:v>
                </c:pt>
                <c:pt idx="69463">
                  <c:v>3.4417999999999998E-11</c:v>
                </c:pt>
                <c:pt idx="69464">
                  <c:v>3.4422E-11</c:v>
                </c:pt>
                <c:pt idx="69465">
                  <c:v>3.4434E-11</c:v>
                </c:pt>
                <c:pt idx="69466">
                  <c:v>3.4431E-11</c:v>
                </c:pt>
                <c:pt idx="69467">
                  <c:v>3.4439999999999999E-11</c:v>
                </c:pt>
                <c:pt idx="69468">
                  <c:v>3.4441999999999997E-11</c:v>
                </c:pt>
                <c:pt idx="69469">
                  <c:v>3.4463000000000003E-11</c:v>
                </c:pt>
                <c:pt idx="69470">
                  <c:v>3.4468000000000001E-11</c:v>
                </c:pt>
                <c:pt idx="69471">
                  <c:v>3.4483E-11</c:v>
                </c:pt>
                <c:pt idx="69472">
                  <c:v>3.4492E-11</c:v>
                </c:pt>
                <c:pt idx="69473">
                  <c:v>3.4505000000000001E-11</c:v>
                </c:pt>
                <c:pt idx="69474">
                  <c:v>3.4492E-11</c:v>
                </c:pt>
                <c:pt idx="69475">
                  <c:v>3.4499000000000002E-11</c:v>
                </c:pt>
                <c:pt idx="69476">
                  <c:v>3.4506999999999999E-11</c:v>
                </c:pt>
                <c:pt idx="69477">
                  <c:v>3.4493000000000002E-11</c:v>
                </c:pt>
                <c:pt idx="69478">
                  <c:v>3.4478000000000002E-11</c:v>
                </c:pt>
                <c:pt idx="69479">
                  <c:v>3.4489E-11</c:v>
                </c:pt>
                <c:pt idx="69480">
                  <c:v>3.4496999999999997E-11</c:v>
                </c:pt>
                <c:pt idx="69481">
                  <c:v>3.4508000000000001E-11</c:v>
                </c:pt>
                <c:pt idx="69482">
                  <c:v>3.4496000000000002E-11</c:v>
                </c:pt>
                <c:pt idx="69483">
                  <c:v>3.4505000000000001E-11</c:v>
                </c:pt>
                <c:pt idx="69484">
                  <c:v>3.4503999999999999E-11</c:v>
                </c:pt>
                <c:pt idx="69485">
                  <c:v>3.4508999999999997E-11</c:v>
                </c:pt>
                <c:pt idx="69486">
                  <c:v>3.4506999999999999E-11</c:v>
                </c:pt>
                <c:pt idx="69487">
                  <c:v>3.4506999999999999E-11</c:v>
                </c:pt>
                <c:pt idx="69488">
                  <c:v>3.4502000000000001E-11</c:v>
                </c:pt>
                <c:pt idx="69489">
                  <c:v>3.4499999999999997E-11</c:v>
                </c:pt>
                <c:pt idx="69490">
                  <c:v>3.4505999999999997E-11</c:v>
                </c:pt>
                <c:pt idx="69491">
                  <c:v>3.4518000000000003E-11</c:v>
                </c:pt>
                <c:pt idx="69492">
                  <c:v>3.4511000000000001E-11</c:v>
                </c:pt>
                <c:pt idx="69493">
                  <c:v>3.4509999999999999E-11</c:v>
                </c:pt>
                <c:pt idx="69494">
                  <c:v>3.4502999999999997E-11</c:v>
                </c:pt>
                <c:pt idx="69495">
                  <c:v>3.4502000000000001E-11</c:v>
                </c:pt>
                <c:pt idx="69496">
                  <c:v>3.4490999999999998E-11</c:v>
                </c:pt>
                <c:pt idx="69497">
                  <c:v>3.4487999999999998E-11</c:v>
                </c:pt>
                <c:pt idx="69498">
                  <c:v>3.4493000000000002E-11</c:v>
                </c:pt>
                <c:pt idx="69499">
                  <c:v>3.4490000000000002E-11</c:v>
                </c:pt>
                <c:pt idx="69500">
                  <c:v>3.4487000000000002E-11</c:v>
                </c:pt>
                <c:pt idx="69501">
                  <c:v>3.4486E-11</c:v>
                </c:pt>
                <c:pt idx="69502">
                  <c:v>3.4475000000000002E-11</c:v>
                </c:pt>
                <c:pt idx="69503">
                  <c:v>3.4463000000000003E-11</c:v>
                </c:pt>
                <c:pt idx="69504">
                  <c:v>3.4456000000000001E-11</c:v>
                </c:pt>
                <c:pt idx="69505">
                  <c:v>3.4463999999999999E-11</c:v>
                </c:pt>
                <c:pt idx="69506">
                  <c:v>3.4442999999999999E-11</c:v>
                </c:pt>
                <c:pt idx="69507">
                  <c:v>3.4434E-11</c:v>
                </c:pt>
                <c:pt idx="69508">
                  <c:v>3.4420999999999998E-11</c:v>
                </c:pt>
                <c:pt idx="69509">
                  <c:v>3.4423999999999998E-11</c:v>
                </c:pt>
                <c:pt idx="69510">
                  <c:v>3.4425E-11</c:v>
                </c:pt>
                <c:pt idx="69511">
                  <c:v>3.4426000000000002E-11</c:v>
                </c:pt>
                <c:pt idx="69512">
                  <c:v>3.4411000000000003E-11</c:v>
                </c:pt>
                <c:pt idx="69513">
                  <c:v>3.4395000000000001E-11</c:v>
                </c:pt>
                <c:pt idx="69514">
                  <c:v>3.4386000000000002E-11</c:v>
                </c:pt>
                <c:pt idx="69515">
                  <c:v>3.4379E-11</c:v>
                </c:pt>
                <c:pt idx="69516">
                  <c:v>3.4367E-11</c:v>
                </c:pt>
                <c:pt idx="69517">
                  <c:v>3.4353000000000003E-11</c:v>
                </c:pt>
                <c:pt idx="69518">
                  <c:v>3.4353000000000003E-11</c:v>
                </c:pt>
                <c:pt idx="69519">
                  <c:v>3.4337999999999997E-11</c:v>
                </c:pt>
                <c:pt idx="69520">
                  <c:v>3.4329999999999999E-11</c:v>
                </c:pt>
                <c:pt idx="69521">
                  <c:v>3.4315E-11</c:v>
                </c:pt>
                <c:pt idx="69522">
                  <c:v>3.4291000000000001E-11</c:v>
                </c:pt>
                <c:pt idx="69523">
                  <c:v>3.4274999999999999E-11</c:v>
                </c:pt>
                <c:pt idx="69524">
                  <c:v>3.4258999999999998E-11</c:v>
                </c:pt>
                <c:pt idx="69525">
                  <c:v>3.4243000000000003E-11</c:v>
                </c:pt>
                <c:pt idx="69526">
                  <c:v>3.4219999999999999E-11</c:v>
                </c:pt>
                <c:pt idx="69527">
                  <c:v>3.4209999999999997E-11</c:v>
                </c:pt>
                <c:pt idx="69528">
                  <c:v>3.4182000000000003E-11</c:v>
                </c:pt>
                <c:pt idx="69529">
                  <c:v>3.4166000000000001E-11</c:v>
                </c:pt>
                <c:pt idx="69530">
                  <c:v>3.4142000000000002E-11</c:v>
                </c:pt>
                <c:pt idx="69531">
                  <c:v>3.4130999999999998E-11</c:v>
                </c:pt>
                <c:pt idx="69532">
                  <c:v>3.4096000000000002E-11</c:v>
                </c:pt>
                <c:pt idx="69533">
                  <c:v>3.4084999999999998E-11</c:v>
                </c:pt>
                <c:pt idx="69534">
                  <c:v>3.4065000000000001E-11</c:v>
                </c:pt>
                <c:pt idx="69535">
                  <c:v>3.4037E-11</c:v>
                </c:pt>
                <c:pt idx="69536">
                  <c:v>3.4011999999999998E-11</c:v>
                </c:pt>
                <c:pt idx="69537">
                  <c:v>3.3992999999999997E-11</c:v>
                </c:pt>
                <c:pt idx="69538">
                  <c:v>3.397E-11</c:v>
                </c:pt>
                <c:pt idx="69539">
                  <c:v>3.3965000000000002E-11</c:v>
                </c:pt>
                <c:pt idx="69540">
                  <c:v>3.3949000000000001E-11</c:v>
                </c:pt>
                <c:pt idx="69541">
                  <c:v>3.3915E-11</c:v>
                </c:pt>
                <c:pt idx="69542">
                  <c:v>3.3895999999999999E-11</c:v>
                </c:pt>
                <c:pt idx="69543">
                  <c:v>3.3867999999999997E-11</c:v>
                </c:pt>
                <c:pt idx="69544">
                  <c:v>3.3851E-11</c:v>
                </c:pt>
                <c:pt idx="69545">
                  <c:v>3.3822999999999999E-11</c:v>
                </c:pt>
                <c:pt idx="69546">
                  <c:v>3.3788999999999998E-11</c:v>
                </c:pt>
                <c:pt idx="69547">
                  <c:v>3.3753E-11</c:v>
                </c:pt>
                <c:pt idx="69548">
                  <c:v>3.3717000000000001E-11</c:v>
                </c:pt>
                <c:pt idx="69549">
                  <c:v>3.3693999999999998E-11</c:v>
                </c:pt>
                <c:pt idx="69550">
                  <c:v>3.3662000000000001E-11</c:v>
                </c:pt>
                <c:pt idx="69551">
                  <c:v>3.3660000000000003E-11</c:v>
                </c:pt>
                <c:pt idx="69552">
                  <c:v>3.3623000000000002E-11</c:v>
                </c:pt>
                <c:pt idx="69553">
                  <c:v>3.3610000000000001E-11</c:v>
                </c:pt>
                <c:pt idx="69554">
                  <c:v>3.3564E-11</c:v>
                </c:pt>
                <c:pt idx="69555">
                  <c:v>3.3547999999999999E-11</c:v>
                </c:pt>
                <c:pt idx="69556">
                  <c:v>3.3512E-11</c:v>
                </c:pt>
                <c:pt idx="69557">
                  <c:v>3.3489999999999999E-11</c:v>
                </c:pt>
                <c:pt idx="69558">
                  <c:v>3.3439000000000001E-11</c:v>
                </c:pt>
                <c:pt idx="69559">
                  <c:v>3.3411E-11</c:v>
                </c:pt>
                <c:pt idx="69560">
                  <c:v>3.3376000000000003E-11</c:v>
                </c:pt>
                <c:pt idx="69561">
                  <c:v>3.3347E-11</c:v>
                </c:pt>
                <c:pt idx="69562">
                  <c:v>3.3308999999999997E-11</c:v>
                </c:pt>
                <c:pt idx="69563">
                  <c:v>3.3284999999999998E-11</c:v>
                </c:pt>
                <c:pt idx="69564">
                  <c:v>3.3241000000000002E-11</c:v>
                </c:pt>
                <c:pt idx="69565">
                  <c:v>3.3192999999999997E-11</c:v>
                </c:pt>
                <c:pt idx="69566">
                  <c:v>3.3156999999999999E-11</c:v>
                </c:pt>
                <c:pt idx="69567">
                  <c:v>3.3116999999999998E-11</c:v>
                </c:pt>
                <c:pt idx="69568">
                  <c:v>3.3077999999999999E-11</c:v>
                </c:pt>
                <c:pt idx="69569">
                  <c:v>3.3039000000000001E-11</c:v>
                </c:pt>
                <c:pt idx="69570">
                  <c:v>3.3006000000000002E-11</c:v>
                </c:pt>
                <c:pt idx="69571">
                  <c:v>3.2978000000000001E-11</c:v>
                </c:pt>
                <c:pt idx="69572">
                  <c:v>3.2932000000000001E-11</c:v>
                </c:pt>
                <c:pt idx="69573">
                  <c:v>3.2917000000000001E-11</c:v>
                </c:pt>
                <c:pt idx="69574">
                  <c:v>3.2866000000000003E-11</c:v>
                </c:pt>
                <c:pt idx="69575">
                  <c:v>3.2826999999999998E-11</c:v>
                </c:pt>
                <c:pt idx="69576">
                  <c:v>3.2798000000000001E-11</c:v>
                </c:pt>
                <c:pt idx="69577">
                  <c:v>3.2759999999999999E-11</c:v>
                </c:pt>
                <c:pt idx="69578">
                  <c:v>3.273E-11</c:v>
                </c:pt>
                <c:pt idx="69579">
                  <c:v>3.2695999999999999E-11</c:v>
                </c:pt>
                <c:pt idx="69580">
                  <c:v>3.2649000000000003E-11</c:v>
                </c:pt>
                <c:pt idx="69581">
                  <c:v>3.2624000000000002E-11</c:v>
                </c:pt>
                <c:pt idx="69582">
                  <c:v>3.2596E-11</c:v>
                </c:pt>
                <c:pt idx="69583">
                  <c:v>3.2567999999999999E-11</c:v>
                </c:pt>
                <c:pt idx="69584">
                  <c:v>3.2533999999999998E-11</c:v>
                </c:pt>
                <c:pt idx="69585">
                  <c:v>3.2496000000000002E-11</c:v>
                </c:pt>
                <c:pt idx="69586">
                  <c:v>3.2459999999999997E-11</c:v>
                </c:pt>
                <c:pt idx="69587">
                  <c:v>3.2432000000000002E-11</c:v>
                </c:pt>
                <c:pt idx="69588">
                  <c:v>3.2395000000000002E-11</c:v>
                </c:pt>
                <c:pt idx="69589">
                  <c:v>3.2353999999999999E-11</c:v>
                </c:pt>
                <c:pt idx="69590">
                  <c:v>3.2316000000000002E-11</c:v>
                </c:pt>
                <c:pt idx="69591">
                  <c:v>3.2278E-11</c:v>
                </c:pt>
                <c:pt idx="69592">
                  <c:v>3.2231999999999999E-11</c:v>
                </c:pt>
                <c:pt idx="69593">
                  <c:v>3.2208E-11</c:v>
                </c:pt>
                <c:pt idx="69594">
                  <c:v>3.2167999999999999E-11</c:v>
                </c:pt>
                <c:pt idx="69595">
                  <c:v>3.2139000000000003E-11</c:v>
                </c:pt>
                <c:pt idx="69596">
                  <c:v>3.2099999999999998E-11</c:v>
                </c:pt>
                <c:pt idx="69597">
                  <c:v>3.2075999999999999E-11</c:v>
                </c:pt>
                <c:pt idx="69598">
                  <c:v>3.2019000000000001E-11</c:v>
                </c:pt>
                <c:pt idx="69599">
                  <c:v>3.1977999999999998E-11</c:v>
                </c:pt>
                <c:pt idx="69600">
                  <c:v>3.1927E-11</c:v>
                </c:pt>
                <c:pt idx="69601">
                  <c:v>3.1901000000000003E-11</c:v>
                </c:pt>
                <c:pt idx="69602">
                  <c:v>3.1864999999999998E-11</c:v>
                </c:pt>
                <c:pt idx="69603">
                  <c:v>3.1828999999999999E-11</c:v>
                </c:pt>
                <c:pt idx="69604">
                  <c:v>3.1782999999999999E-11</c:v>
                </c:pt>
                <c:pt idx="69605">
                  <c:v>3.1747E-11</c:v>
                </c:pt>
                <c:pt idx="69606">
                  <c:v>3.171E-11</c:v>
                </c:pt>
                <c:pt idx="69607">
                  <c:v>3.1675999999999999E-11</c:v>
                </c:pt>
                <c:pt idx="69608">
                  <c:v>3.1638999999999998E-11</c:v>
                </c:pt>
                <c:pt idx="69609">
                  <c:v>3.1617999999999999E-11</c:v>
                </c:pt>
                <c:pt idx="69610">
                  <c:v>3.1576E-11</c:v>
                </c:pt>
                <c:pt idx="69611">
                  <c:v>3.1541999999999999E-11</c:v>
                </c:pt>
                <c:pt idx="69612">
                  <c:v>3.1507999999999999E-11</c:v>
                </c:pt>
                <c:pt idx="69613">
                  <c:v>3.1470999999999998E-11</c:v>
                </c:pt>
                <c:pt idx="69614">
                  <c:v>3.1433999999999997E-11</c:v>
                </c:pt>
                <c:pt idx="69615">
                  <c:v>3.1397000000000003E-11</c:v>
                </c:pt>
                <c:pt idx="69616">
                  <c:v>3.1359E-11</c:v>
                </c:pt>
                <c:pt idx="69617">
                  <c:v>3.1323999999999997E-11</c:v>
                </c:pt>
                <c:pt idx="69618">
                  <c:v>3.1299000000000002E-11</c:v>
                </c:pt>
                <c:pt idx="69619">
                  <c:v>3.1259999999999997E-11</c:v>
                </c:pt>
                <c:pt idx="69620">
                  <c:v>3.1210000000000001E-11</c:v>
                </c:pt>
                <c:pt idx="69621">
                  <c:v>3.1180999999999998E-11</c:v>
                </c:pt>
                <c:pt idx="69622">
                  <c:v>3.1149999999999997E-11</c:v>
                </c:pt>
                <c:pt idx="69623">
                  <c:v>3.1107999999999999E-11</c:v>
                </c:pt>
                <c:pt idx="69624">
                  <c:v>3.1084E-11</c:v>
                </c:pt>
                <c:pt idx="69625">
                  <c:v>3.1055000000000003E-11</c:v>
                </c:pt>
                <c:pt idx="69626">
                  <c:v>3.1018999999999998E-11</c:v>
                </c:pt>
                <c:pt idx="69627">
                  <c:v>3.0991000000000003E-11</c:v>
                </c:pt>
                <c:pt idx="69628">
                  <c:v>3.0945000000000003E-11</c:v>
                </c:pt>
                <c:pt idx="69629">
                  <c:v>3.0914999999999997E-11</c:v>
                </c:pt>
                <c:pt idx="69630">
                  <c:v>3.0881999999999999E-11</c:v>
                </c:pt>
                <c:pt idx="69631">
                  <c:v>3.0847999999999998E-11</c:v>
                </c:pt>
                <c:pt idx="69632">
                  <c:v>3.0810999999999997E-11</c:v>
                </c:pt>
                <c:pt idx="69633">
                  <c:v>3.0783999999999998E-11</c:v>
                </c:pt>
                <c:pt idx="69634">
                  <c:v>3.0747999999999999E-11</c:v>
                </c:pt>
                <c:pt idx="69635">
                  <c:v>3.0719000000000003E-11</c:v>
                </c:pt>
                <c:pt idx="69636">
                  <c:v>3.0691000000000002E-11</c:v>
                </c:pt>
                <c:pt idx="69637">
                  <c:v>3.0672E-11</c:v>
                </c:pt>
                <c:pt idx="69638">
                  <c:v>3.0637999999999999E-11</c:v>
                </c:pt>
                <c:pt idx="69639">
                  <c:v>3.0609000000000003E-11</c:v>
                </c:pt>
                <c:pt idx="69640">
                  <c:v>3.0578000000000002E-11</c:v>
                </c:pt>
                <c:pt idx="69641">
                  <c:v>3.0557999999999998E-11</c:v>
                </c:pt>
                <c:pt idx="69642">
                  <c:v>3.0516E-11</c:v>
                </c:pt>
                <c:pt idx="69643">
                  <c:v>3.0495E-11</c:v>
                </c:pt>
                <c:pt idx="69644">
                  <c:v>3.0471000000000001E-11</c:v>
                </c:pt>
                <c:pt idx="69645">
                  <c:v>3.0441999999999998E-11</c:v>
                </c:pt>
                <c:pt idx="69646">
                  <c:v>3.0429999999999999E-11</c:v>
                </c:pt>
                <c:pt idx="69647">
                  <c:v>3.0408999999999999E-11</c:v>
                </c:pt>
                <c:pt idx="69648">
                  <c:v>3.0367000000000001E-11</c:v>
                </c:pt>
                <c:pt idx="69649">
                  <c:v>3.0352000000000002E-11</c:v>
                </c:pt>
                <c:pt idx="69650">
                  <c:v>3.0327E-11</c:v>
                </c:pt>
                <c:pt idx="69651">
                  <c:v>3.0300999999999997E-11</c:v>
                </c:pt>
                <c:pt idx="69652">
                  <c:v>3.0275E-11</c:v>
                </c:pt>
                <c:pt idx="69653">
                  <c:v>3.0279999999999998E-11</c:v>
                </c:pt>
                <c:pt idx="69654">
                  <c:v>3.0240999999999999E-11</c:v>
                </c:pt>
                <c:pt idx="69655">
                  <c:v>3.0206999999999998E-11</c:v>
                </c:pt>
                <c:pt idx="69656">
                  <c:v>3.0175999999999997E-11</c:v>
                </c:pt>
                <c:pt idx="69657">
                  <c:v>3.0168E-11</c:v>
                </c:pt>
                <c:pt idx="69658">
                  <c:v>3.0135000000000001E-11</c:v>
                </c:pt>
                <c:pt idx="69659">
                  <c:v>3.0129000000000001E-11</c:v>
                </c:pt>
                <c:pt idx="69660">
                  <c:v>3.0111000000000002E-11</c:v>
                </c:pt>
                <c:pt idx="69661">
                  <c:v>3.0086000000000001E-11</c:v>
                </c:pt>
                <c:pt idx="69662">
                  <c:v>3.0066999999999999E-11</c:v>
                </c:pt>
                <c:pt idx="69663">
                  <c:v>3.0059000000000002E-11</c:v>
                </c:pt>
                <c:pt idx="69664">
                  <c:v>3.0043E-11</c:v>
                </c:pt>
                <c:pt idx="69665">
                  <c:v>3.0029000000000003E-11</c:v>
                </c:pt>
                <c:pt idx="69666">
                  <c:v>3.0007000000000002E-11</c:v>
                </c:pt>
                <c:pt idx="69667">
                  <c:v>3.0006E-11</c:v>
                </c:pt>
                <c:pt idx="69668">
                  <c:v>2.9980000000000003E-11</c:v>
                </c:pt>
                <c:pt idx="69669">
                  <c:v>2.9964000000000001E-11</c:v>
                </c:pt>
                <c:pt idx="69670">
                  <c:v>2.9955000000000002E-11</c:v>
                </c:pt>
                <c:pt idx="69671">
                  <c:v>2.9949999999999997E-11</c:v>
                </c:pt>
                <c:pt idx="69672">
                  <c:v>2.9916999999999999E-11</c:v>
                </c:pt>
                <c:pt idx="69673">
                  <c:v>2.9906999999999997E-11</c:v>
                </c:pt>
                <c:pt idx="69674">
                  <c:v>2.9895999999999999E-11</c:v>
                </c:pt>
                <c:pt idx="69675">
                  <c:v>2.9898999999999999E-11</c:v>
                </c:pt>
                <c:pt idx="69676">
                  <c:v>2.9882999999999998E-11</c:v>
                </c:pt>
                <c:pt idx="69677">
                  <c:v>2.9891999999999997E-11</c:v>
                </c:pt>
                <c:pt idx="69678">
                  <c:v>2.9867000000000003E-11</c:v>
                </c:pt>
                <c:pt idx="69679">
                  <c:v>2.9869E-11</c:v>
                </c:pt>
                <c:pt idx="69680">
                  <c:v>2.9867999999999998E-11</c:v>
                </c:pt>
                <c:pt idx="69681">
                  <c:v>2.9873999999999998E-11</c:v>
                </c:pt>
                <c:pt idx="69682">
                  <c:v>2.9852999999999999E-11</c:v>
                </c:pt>
                <c:pt idx="69683">
                  <c:v>2.9863000000000001E-11</c:v>
                </c:pt>
                <c:pt idx="69684">
                  <c:v>2.9854000000000001E-11</c:v>
                </c:pt>
                <c:pt idx="69685">
                  <c:v>2.9866000000000001E-11</c:v>
                </c:pt>
                <c:pt idx="69686">
                  <c:v>2.9860000000000001E-11</c:v>
                </c:pt>
                <c:pt idx="69687">
                  <c:v>2.9866000000000001E-11</c:v>
                </c:pt>
                <c:pt idx="69688">
                  <c:v>2.9854000000000001E-11</c:v>
                </c:pt>
                <c:pt idx="69689">
                  <c:v>2.9858999999999999E-11</c:v>
                </c:pt>
                <c:pt idx="69690">
                  <c:v>2.9851999999999997E-11</c:v>
                </c:pt>
                <c:pt idx="69691">
                  <c:v>2.9863000000000001E-11</c:v>
                </c:pt>
                <c:pt idx="69692">
                  <c:v>2.9857000000000001E-11</c:v>
                </c:pt>
                <c:pt idx="69693">
                  <c:v>2.9879000000000002E-11</c:v>
                </c:pt>
                <c:pt idx="69694">
                  <c:v>2.9873999999999998E-11</c:v>
                </c:pt>
                <c:pt idx="69695">
                  <c:v>2.9882999999999998E-11</c:v>
                </c:pt>
                <c:pt idx="69696">
                  <c:v>2.9901999999999999E-11</c:v>
                </c:pt>
                <c:pt idx="69697">
                  <c:v>2.9912000000000001E-11</c:v>
                </c:pt>
                <c:pt idx="69698">
                  <c:v>2.9901999999999999E-11</c:v>
                </c:pt>
                <c:pt idx="69699">
                  <c:v>2.9918000000000001E-11</c:v>
                </c:pt>
                <c:pt idx="69700">
                  <c:v>2.9916999999999999E-11</c:v>
                </c:pt>
                <c:pt idx="69701">
                  <c:v>2.993E-11</c:v>
                </c:pt>
                <c:pt idx="69702">
                  <c:v>2.9946000000000002E-11</c:v>
                </c:pt>
                <c:pt idx="69703">
                  <c:v>2.9949999999999997E-11</c:v>
                </c:pt>
                <c:pt idx="69704">
                  <c:v>2.9964999999999997E-11</c:v>
                </c:pt>
                <c:pt idx="69705">
                  <c:v>2.9985E-11</c:v>
                </c:pt>
                <c:pt idx="69706">
                  <c:v>2.9986999999999998E-11</c:v>
                </c:pt>
                <c:pt idx="69707">
                  <c:v>3.0025000000000001E-11</c:v>
                </c:pt>
                <c:pt idx="69708">
                  <c:v>3.0019000000000001E-11</c:v>
                </c:pt>
                <c:pt idx="69709">
                  <c:v>3.0028000000000001E-11</c:v>
                </c:pt>
                <c:pt idx="69710">
                  <c:v>3.0035999999999998E-11</c:v>
                </c:pt>
                <c:pt idx="69711">
                  <c:v>3.004E-11</c:v>
                </c:pt>
                <c:pt idx="69712">
                  <c:v>3.0053000000000002E-11</c:v>
                </c:pt>
                <c:pt idx="69713">
                  <c:v>3.0069999999999999E-11</c:v>
                </c:pt>
                <c:pt idx="69714">
                  <c:v>3.0083000000000001E-11</c:v>
                </c:pt>
                <c:pt idx="69715">
                  <c:v>3.0087000000000003E-11</c:v>
                </c:pt>
                <c:pt idx="69716">
                  <c:v>3.0086000000000001E-11</c:v>
                </c:pt>
                <c:pt idx="69717">
                  <c:v>3.0108999999999998E-11</c:v>
                </c:pt>
                <c:pt idx="69718">
                  <c:v>3.0121999999999999E-11</c:v>
                </c:pt>
                <c:pt idx="69719">
                  <c:v>3.0162E-11</c:v>
                </c:pt>
                <c:pt idx="69720">
                  <c:v>3.0172999999999998E-11</c:v>
                </c:pt>
                <c:pt idx="69721">
                  <c:v>3.0190999999999997E-11</c:v>
                </c:pt>
                <c:pt idx="69722">
                  <c:v>3.0199000000000001E-11</c:v>
                </c:pt>
                <c:pt idx="69723">
                  <c:v>3.0221999999999998E-11</c:v>
                </c:pt>
                <c:pt idx="69724">
                  <c:v>3.0245000000000001E-11</c:v>
                </c:pt>
                <c:pt idx="69725">
                  <c:v>3.0267000000000003E-11</c:v>
                </c:pt>
                <c:pt idx="69726">
                  <c:v>3.0273000000000002E-11</c:v>
                </c:pt>
                <c:pt idx="69727">
                  <c:v>3.0294999999999997E-11</c:v>
                </c:pt>
                <c:pt idx="69728">
                  <c:v>3.0319000000000003E-11</c:v>
                </c:pt>
                <c:pt idx="69729">
                  <c:v>3.0336E-11</c:v>
                </c:pt>
                <c:pt idx="69730">
                  <c:v>3.0352999999999997E-11</c:v>
                </c:pt>
                <c:pt idx="69731">
                  <c:v>3.0389000000000002E-11</c:v>
                </c:pt>
                <c:pt idx="69732">
                  <c:v>3.0404999999999997E-11</c:v>
                </c:pt>
                <c:pt idx="69733">
                  <c:v>3.0425000000000001E-11</c:v>
                </c:pt>
                <c:pt idx="69734">
                  <c:v>3.0452E-11</c:v>
                </c:pt>
                <c:pt idx="69735">
                  <c:v>3.0489000000000001E-11</c:v>
                </c:pt>
                <c:pt idx="69736">
                  <c:v>3.0505999999999998E-11</c:v>
                </c:pt>
                <c:pt idx="69737">
                  <c:v>3.0541000000000001E-11</c:v>
                </c:pt>
                <c:pt idx="69738">
                  <c:v>3.0554999999999998E-11</c:v>
                </c:pt>
                <c:pt idx="69739">
                  <c:v>3.0597999999999999E-11</c:v>
                </c:pt>
                <c:pt idx="69740">
                  <c:v>3.0615999999999998E-11</c:v>
                </c:pt>
                <c:pt idx="69741">
                  <c:v>3.0646999999999999E-11</c:v>
                </c:pt>
                <c:pt idx="69742">
                  <c:v>3.0667999999999998E-11</c:v>
                </c:pt>
                <c:pt idx="69743">
                  <c:v>3.0692999999999999E-11</c:v>
                </c:pt>
                <c:pt idx="69744">
                  <c:v>3.0725000000000002E-11</c:v>
                </c:pt>
                <c:pt idx="69745">
                  <c:v>3.0758999999999997E-11</c:v>
                </c:pt>
                <c:pt idx="69746">
                  <c:v>3.0786999999999998E-11</c:v>
                </c:pt>
                <c:pt idx="69747">
                  <c:v>3.0803E-11</c:v>
                </c:pt>
                <c:pt idx="69748">
                  <c:v>3.0835999999999998E-11</c:v>
                </c:pt>
                <c:pt idx="69749">
                  <c:v>3.0874000000000001E-11</c:v>
                </c:pt>
                <c:pt idx="69750">
                  <c:v>3.0896000000000002E-11</c:v>
                </c:pt>
                <c:pt idx="69751">
                  <c:v>3.0916E-11</c:v>
                </c:pt>
                <c:pt idx="69752">
                  <c:v>3.0941000000000001E-11</c:v>
                </c:pt>
                <c:pt idx="69753">
                  <c:v>3.0960999999999998E-11</c:v>
                </c:pt>
                <c:pt idx="69754">
                  <c:v>3.0996000000000001E-11</c:v>
                </c:pt>
                <c:pt idx="69755">
                  <c:v>3.1036000000000001E-11</c:v>
                </c:pt>
                <c:pt idx="69756">
                  <c:v>3.1052000000000003E-11</c:v>
                </c:pt>
                <c:pt idx="69757">
                  <c:v>3.1087E-11</c:v>
                </c:pt>
                <c:pt idx="69758">
                  <c:v>3.1119999999999998E-11</c:v>
                </c:pt>
                <c:pt idx="69759">
                  <c:v>3.1142E-11</c:v>
                </c:pt>
                <c:pt idx="69760">
                  <c:v>3.1177000000000003E-11</c:v>
                </c:pt>
                <c:pt idx="69761">
                  <c:v>3.1217000000000003E-11</c:v>
                </c:pt>
                <c:pt idx="69762">
                  <c:v>3.1244999999999998E-11</c:v>
                </c:pt>
                <c:pt idx="69763">
                  <c:v>3.1284999999999998E-11</c:v>
                </c:pt>
                <c:pt idx="69764">
                  <c:v>3.1314999999999997E-11</c:v>
                </c:pt>
                <c:pt idx="69765">
                  <c:v>3.1342999999999998E-11</c:v>
                </c:pt>
                <c:pt idx="69766">
                  <c:v>3.1376999999999999E-11</c:v>
                </c:pt>
                <c:pt idx="69767">
                  <c:v>3.1409000000000002E-11</c:v>
                </c:pt>
                <c:pt idx="69768">
                  <c:v>3.1442999999999997E-11</c:v>
                </c:pt>
                <c:pt idx="69769">
                  <c:v>3.1478E-11</c:v>
                </c:pt>
                <c:pt idx="69770">
                  <c:v>3.1525000000000002E-11</c:v>
                </c:pt>
                <c:pt idx="69771">
                  <c:v>3.1562000000000003E-11</c:v>
                </c:pt>
                <c:pt idx="69772">
                  <c:v>3.1595000000000002E-11</c:v>
                </c:pt>
                <c:pt idx="69773">
                  <c:v>3.1635999999999998E-11</c:v>
                </c:pt>
                <c:pt idx="69774">
                  <c:v>3.1659000000000002E-11</c:v>
                </c:pt>
                <c:pt idx="69775">
                  <c:v>3.1701E-11</c:v>
                </c:pt>
                <c:pt idx="69776">
                  <c:v>3.1736999999999999E-11</c:v>
                </c:pt>
                <c:pt idx="69777">
                  <c:v>3.1781999999999997E-11</c:v>
                </c:pt>
                <c:pt idx="69778">
                  <c:v>3.1821000000000002E-11</c:v>
                </c:pt>
                <c:pt idx="69779">
                  <c:v>3.1855000000000003E-11</c:v>
                </c:pt>
                <c:pt idx="69780">
                  <c:v>3.1894999999999997E-11</c:v>
                </c:pt>
                <c:pt idx="69781">
                  <c:v>3.1943999999999997E-11</c:v>
                </c:pt>
                <c:pt idx="69782">
                  <c:v>3.1973E-11</c:v>
                </c:pt>
                <c:pt idx="69783">
                  <c:v>3.2014999999999999E-11</c:v>
                </c:pt>
                <c:pt idx="69784">
                  <c:v>3.2047000000000002E-11</c:v>
                </c:pt>
                <c:pt idx="69785">
                  <c:v>3.2093999999999998E-11</c:v>
                </c:pt>
                <c:pt idx="69786">
                  <c:v>3.2133000000000003E-11</c:v>
                </c:pt>
                <c:pt idx="69787">
                  <c:v>3.2182000000000003E-11</c:v>
                </c:pt>
                <c:pt idx="69788">
                  <c:v>3.222E-11</c:v>
                </c:pt>
                <c:pt idx="69789">
                  <c:v>3.2261000000000002E-11</c:v>
                </c:pt>
                <c:pt idx="69790">
                  <c:v>3.2294000000000001E-11</c:v>
                </c:pt>
                <c:pt idx="69791">
                  <c:v>3.2337999999999997E-11</c:v>
                </c:pt>
                <c:pt idx="69792">
                  <c:v>3.2376E-11</c:v>
                </c:pt>
                <c:pt idx="69793">
                  <c:v>3.2429999999999998E-11</c:v>
                </c:pt>
                <c:pt idx="69794">
                  <c:v>3.2463999999999999E-11</c:v>
                </c:pt>
                <c:pt idx="69795">
                  <c:v>3.2499999999999998E-11</c:v>
                </c:pt>
                <c:pt idx="69796">
                  <c:v>3.2542999999999998E-11</c:v>
                </c:pt>
                <c:pt idx="69797">
                  <c:v>3.2600999999999998E-11</c:v>
                </c:pt>
                <c:pt idx="69798">
                  <c:v>3.2627999999999997E-11</c:v>
                </c:pt>
                <c:pt idx="69799">
                  <c:v>3.2664999999999998E-11</c:v>
                </c:pt>
                <c:pt idx="69800">
                  <c:v>3.2698000000000003E-11</c:v>
                </c:pt>
                <c:pt idx="69801">
                  <c:v>3.2737999999999997E-11</c:v>
                </c:pt>
                <c:pt idx="69802">
                  <c:v>3.2776E-11</c:v>
                </c:pt>
                <c:pt idx="69803">
                  <c:v>3.2823000000000003E-11</c:v>
                </c:pt>
                <c:pt idx="69804">
                  <c:v>3.2850000000000002E-11</c:v>
                </c:pt>
                <c:pt idx="69805">
                  <c:v>3.2893000000000002E-11</c:v>
                </c:pt>
                <c:pt idx="69806">
                  <c:v>3.2930000000000003E-11</c:v>
                </c:pt>
                <c:pt idx="69807">
                  <c:v>3.2966000000000002E-11</c:v>
                </c:pt>
                <c:pt idx="69808">
                  <c:v>3.3006999999999998E-11</c:v>
                </c:pt>
                <c:pt idx="69809">
                  <c:v>3.3052999999999998E-11</c:v>
                </c:pt>
                <c:pt idx="69810">
                  <c:v>3.3091000000000001E-11</c:v>
                </c:pt>
                <c:pt idx="69811">
                  <c:v>3.3137999999999997E-11</c:v>
                </c:pt>
                <c:pt idx="69812">
                  <c:v>3.3180000000000002E-11</c:v>
                </c:pt>
                <c:pt idx="69813">
                  <c:v>3.3228E-11</c:v>
                </c:pt>
                <c:pt idx="69814">
                  <c:v>3.3253000000000001E-11</c:v>
                </c:pt>
                <c:pt idx="69815">
                  <c:v>3.3301E-11</c:v>
                </c:pt>
                <c:pt idx="69816">
                  <c:v>3.3336999999999998E-11</c:v>
                </c:pt>
                <c:pt idx="69817">
                  <c:v>3.3379000000000003E-11</c:v>
                </c:pt>
                <c:pt idx="69818">
                  <c:v>3.3415000000000002E-11</c:v>
                </c:pt>
                <c:pt idx="69819">
                  <c:v>3.3458000000000002E-11</c:v>
                </c:pt>
                <c:pt idx="69820">
                  <c:v>3.3498000000000003E-11</c:v>
                </c:pt>
                <c:pt idx="69821">
                  <c:v>3.3534999999999997E-11</c:v>
                </c:pt>
                <c:pt idx="69822">
                  <c:v>3.3565999999999998E-11</c:v>
                </c:pt>
                <c:pt idx="69823">
                  <c:v>3.3608999999999999E-11</c:v>
                </c:pt>
                <c:pt idx="69824">
                  <c:v>3.3629000000000002E-11</c:v>
                </c:pt>
                <c:pt idx="69825">
                  <c:v>3.3669999999999999E-11</c:v>
                </c:pt>
                <c:pt idx="69826">
                  <c:v>3.3708999999999997E-11</c:v>
                </c:pt>
                <c:pt idx="69827">
                  <c:v>3.3751999999999998E-11</c:v>
                </c:pt>
                <c:pt idx="69828">
                  <c:v>3.3787000000000001E-11</c:v>
                </c:pt>
                <c:pt idx="69829">
                  <c:v>3.3834999999999999E-11</c:v>
                </c:pt>
                <c:pt idx="69830">
                  <c:v>3.3863E-11</c:v>
                </c:pt>
                <c:pt idx="69831">
                  <c:v>3.3906E-11</c:v>
                </c:pt>
                <c:pt idx="69832">
                  <c:v>3.3937999999999997E-11</c:v>
                </c:pt>
                <c:pt idx="69833">
                  <c:v>3.3971999999999998E-11</c:v>
                </c:pt>
                <c:pt idx="69834">
                  <c:v>3.3996999999999999E-11</c:v>
                </c:pt>
                <c:pt idx="69835">
                  <c:v>3.4032999999999998E-11</c:v>
                </c:pt>
                <c:pt idx="69836">
                  <c:v>3.4050999999999997E-11</c:v>
                </c:pt>
                <c:pt idx="69837">
                  <c:v>3.4084999999999998E-11</c:v>
                </c:pt>
                <c:pt idx="69838">
                  <c:v>3.4117000000000001E-11</c:v>
                </c:pt>
                <c:pt idx="69839">
                  <c:v>3.4139000000000002E-11</c:v>
                </c:pt>
                <c:pt idx="69840">
                  <c:v>3.4160000000000001E-11</c:v>
                </c:pt>
                <c:pt idx="69841">
                  <c:v>3.4193E-11</c:v>
                </c:pt>
                <c:pt idx="69842">
                  <c:v>3.4213999999999999E-11</c:v>
                </c:pt>
                <c:pt idx="69843">
                  <c:v>3.4246999999999998E-11</c:v>
                </c:pt>
                <c:pt idx="69844">
                  <c:v>3.4268999999999999E-11</c:v>
                </c:pt>
                <c:pt idx="69845">
                  <c:v>3.4301000000000003E-11</c:v>
                </c:pt>
                <c:pt idx="69846">
                  <c:v>3.4319000000000002E-11</c:v>
                </c:pt>
                <c:pt idx="69847">
                  <c:v>3.4338999999999999E-11</c:v>
                </c:pt>
                <c:pt idx="69848">
                  <c:v>3.4347000000000003E-11</c:v>
                </c:pt>
                <c:pt idx="69849">
                  <c:v>3.4371000000000002E-11</c:v>
                </c:pt>
                <c:pt idx="69850">
                  <c:v>3.4390999999999999E-11</c:v>
                </c:pt>
                <c:pt idx="69851">
                  <c:v>3.4416E-11</c:v>
                </c:pt>
                <c:pt idx="69852">
                  <c:v>3.4432999999999998E-11</c:v>
                </c:pt>
                <c:pt idx="69853">
                  <c:v>3.4444999999999997E-11</c:v>
                </c:pt>
                <c:pt idx="69854">
                  <c:v>3.4457999999999999E-11</c:v>
                </c:pt>
                <c:pt idx="69855">
                  <c:v>3.4457999999999999E-11</c:v>
                </c:pt>
                <c:pt idx="69856">
                  <c:v>3.4472000000000003E-11</c:v>
                </c:pt>
                <c:pt idx="69857">
                  <c:v>3.4475999999999998E-11</c:v>
                </c:pt>
                <c:pt idx="69858">
                  <c:v>3.4493000000000002E-11</c:v>
                </c:pt>
                <c:pt idx="69859">
                  <c:v>3.4509999999999999E-11</c:v>
                </c:pt>
                <c:pt idx="69860">
                  <c:v>3.4512000000000003E-11</c:v>
                </c:pt>
                <c:pt idx="69861">
                  <c:v>3.4527999999999998E-11</c:v>
                </c:pt>
                <c:pt idx="69862">
                  <c:v>3.4533000000000002E-11</c:v>
                </c:pt>
                <c:pt idx="69863">
                  <c:v>3.4536000000000002E-11</c:v>
                </c:pt>
                <c:pt idx="69864">
                  <c:v>3.4524999999999998E-11</c:v>
                </c:pt>
                <c:pt idx="69865">
                  <c:v>3.4542000000000002E-11</c:v>
                </c:pt>
                <c:pt idx="69866">
                  <c:v>3.4535E-11</c:v>
                </c:pt>
                <c:pt idx="69867">
                  <c:v>3.4532E-11</c:v>
                </c:pt>
                <c:pt idx="69868">
                  <c:v>3.4542999999999998E-11</c:v>
                </c:pt>
                <c:pt idx="69869">
                  <c:v>3.4555999999999999E-11</c:v>
                </c:pt>
                <c:pt idx="69870">
                  <c:v>3.4555999999999999E-11</c:v>
                </c:pt>
                <c:pt idx="69871">
                  <c:v>3.4563999999999997E-11</c:v>
                </c:pt>
                <c:pt idx="69872">
                  <c:v>3.4575000000000001E-11</c:v>
                </c:pt>
                <c:pt idx="69873">
                  <c:v>3.4582000000000003E-11</c:v>
                </c:pt>
                <c:pt idx="69874">
                  <c:v>3.4566000000000001E-11</c:v>
                </c:pt>
                <c:pt idx="69875">
                  <c:v>3.4582999999999998E-11</c:v>
                </c:pt>
                <c:pt idx="69876">
                  <c:v>3.4581000000000001E-11</c:v>
                </c:pt>
                <c:pt idx="69877">
                  <c:v>3.4594000000000002E-11</c:v>
                </c:pt>
                <c:pt idx="69878">
                  <c:v>3.4594000000000002E-11</c:v>
                </c:pt>
                <c:pt idx="69879">
                  <c:v>3.4593E-11</c:v>
                </c:pt>
                <c:pt idx="69880">
                  <c:v>3.4576999999999999E-11</c:v>
                </c:pt>
                <c:pt idx="69881">
                  <c:v>3.4594000000000002E-11</c:v>
                </c:pt>
                <c:pt idx="69882">
                  <c:v>3.4588999999999998E-11</c:v>
                </c:pt>
                <c:pt idx="69883">
                  <c:v>3.4594999999999998E-11</c:v>
                </c:pt>
                <c:pt idx="69884">
                  <c:v>3.4581000000000001E-11</c:v>
                </c:pt>
                <c:pt idx="69885">
                  <c:v>3.4585999999999998E-11</c:v>
                </c:pt>
                <c:pt idx="69886">
                  <c:v>3.4594000000000002E-11</c:v>
                </c:pt>
                <c:pt idx="69887">
                  <c:v>3.4597000000000002E-11</c:v>
                </c:pt>
                <c:pt idx="69888">
                  <c:v>3.4596E-11</c:v>
                </c:pt>
                <c:pt idx="69889">
                  <c:v>3.4608E-11</c:v>
                </c:pt>
                <c:pt idx="69890">
                  <c:v>3.4609999999999997E-11</c:v>
                </c:pt>
                <c:pt idx="69891">
                  <c:v>3.4612000000000002E-11</c:v>
                </c:pt>
                <c:pt idx="69892">
                  <c:v>3.4610999999999999E-11</c:v>
                </c:pt>
                <c:pt idx="69893">
                  <c:v>3.4621000000000001E-11</c:v>
                </c:pt>
                <c:pt idx="69894">
                  <c:v>3.4613999999999999E-11</c:v>
                </c:pt>
                <c:pt idx="69895">
                  <c:v>3.4619999999999999E-11</c:v>
                </c:pt>
                <c:pt idx="69896">
                  <c:v>3.4613999999999999E-11</c:v>
                </c:pt>
                <c:pt idx="69897">
                  <c:v>3.4627000000000001E-11</c:v>
                </c:pt>
                <c:pt idx="69898">
                  <c:v>3.4618000000000001E-11</c:v>
                </c:pt>
                <c:pt idx="69899">
                  <c:v>3.4610999999999999E-11</c:v>
                </c:pt>
                <c:pt idx="69900">
                  <c:v>3.4603999999999998E-11</c:v>
                </c:pt>
                <c:pt idx="69901">
                  <c:v>3.4616999999999999E-11</c:v>
                </c:pt>
                <c:pt idx="69902">
                  <c:v>3.4606999999999997E-11</c:v>
                </c:pt>
                <c:pt idx="69903">
                  <c:v>3.4615000000000001E-11</c:v>
                </c:pt>
                <c:pt idx="69904">
                  <c:v>3.4596E-11</c:v>
                </c:pt>
                <c:pt idx="69905">
                  <c:v>3.4602E-11</c:v>
                </c:pt>
                <c:pt idx="69906">
                  <c:v>3.4591000000000002E-11</c:v>
                </c:pt>
                <c:pt idx="69907">
                  <c:v>3.4597999999999998E-11</c:v>
                </c:pt>
                <c:pt idx="69908">
                  <c:v>3.4591999999999998E-11</c:v>
                </c:pt>
                <c:pt idx="69909">
                  <c:v>3.4588999999999998E-11</c:v>
                </c:pt>
                <c:pt idx="69910">
                  <c:v>3.4594999999999998E-11</c:v>
                </c:pt>
                <c:pt idx="69911">
                  <c:v>3.4588999999999998E-11</c:v>
                </c:pt>
                <c:pt idx="69912">
                  <c:v>3.4587E-11</c:v>
                </c:pt>
                <c:pt idx="69913">
                  <c:v>3.4594000000000002E-11</c:v>
                </c:pt>
                <c:pt idx="69914">
                  <c:v>3.4584E-11</c:v>
                </c:pt>
                <c:pt idx="69915">
                  <c:v>3.4594000000000002E-11</c:v>
                </c:pt>
                <c:pt idx="69916">
                  <c:v>3.4585999999999998E-11</c:v>
                </c:pt>
                <c:pt idx="69917">
                  <c:v>3.4596E-11</c:v>
                </c:pt>
                <c:pt idx="69918">
                  <c:v>3.4573000000000003E-11</c:v>
                </c:pt>
                <c:pt idx="69919">
                  <c:v>3.4569000000000001E-11</c:v>
                </c:pt>
                <c:pt idx="69920">
                  <c:v>3.4567999999999999E-11</c:v>
                </c:pt>
                <c:pt idx="69921">
                  <c:v>3.4566000000000001E-11</c:v>
                </c:pt>
                <c:pt idx="69922">
                  <c:v>3.4561999999999999E-11</c:v>
                </c:pt>
                <c:pt idx="69923">
                  <c:v>3.4554999999999997E-11</c:v>
                </c:pt>
                <c:pt idx="69924">
                  <c:v>3.4547E-11</c:v>
                </c:pt>
                <c:pt idx="69925">
                  <c:v>3.4542999999999998E-11</c:v>
                </c:pt>
                <c:pt idx="69926">
                  <c:v>3.4530999999999998E-11</c:v>
                </c:pt>
                <c:pt idx="69927">
                  <c:v>3.4515000000000003E-11</c:v>
                </c:pt>
                <c:pt idx="69928">
                  <c:v>3.4502999999999997E-11</c:v>
                </c:pt>
                <c:pt idx="69929">
                  <c:v>3.4505000000000001E-11</c:v>
                </c:pt>
                <c:pt idx="69930">
                  <c:v>3.4486E-11</c:v>
                </c:pt>
                <c:pt idx="69931">
                  <c:v>3.4484000000000002E-11</c:v>
                </c:pt>
                <c:pt idx="69932">
                  <c:v>3.4472999999999998E-11</c:v>
                </c:pt>
                <c:pt idx="69933">
                  <c:v>3.4462000000000001E-11</c:v>
                </c:pt>
                <c:pt idx="69934">
                  <c:v>3.4442999999999999E-11</c:v>
                </c:pt>
                <c:pt idx="69935">
                  <c:v>3.4428E-11</c:v>
                </c:pt>
                <c:pt idx="69936">
                  <c:v>3.4417000000000002E-11</c:v>
                </c:pt>
                <c:pt idx="69937">
                  <c:v>3.4408999999999998E-11</c:v>
                </c:pt>
                <c:pt idx="69938">
                  <c:v>3.4387999999999999E-11</c:v>
                </c:pt>
                <c:pt idx="69939">
                  <c:v>3.4377000000000002E-11</c:v>
                </c:pt>
                <c:pt idx="69940">
                  <c:v>3.4353000000000003E-11</c:v>
                </c:pt>
                <c:pt idx="69941">
                  <c:v>3.4340000000000001E-11</c:v>
                </c:pt>
                <c:pt idx="69942">
                  <c:v>3.4326999999999999E-11</c:v>
                </c:pt>
                <c:pt idx="69943">
                  <c:v>3.4319000000000002E-11</c:v>
                </c:pt>
                <c:pt idx="69944">
                  <c:v>3.4295999999999998E-11</c:v>
                </c:pt>
                <c:pt idx="69945">
                  <c:v>3.4289000000000003E-11</c:v>
                </c:pt>
                <c:pt idx="69946">
                  <c:v>3.4264000000000002E-11</c:v>
                </c:pt>
                <c:pt idx="69947">
                  <c:v>3.4243000000000003E-11</c:v>
                </c:pt>
                <c:pt idx="69948">
                  <c:v>3.4221000000000001E-11</c:v>
                </c:pt>
                <c:pt idx="69949">
                  <c:v>3.4200999999999998E-11</c:v>
                </c:pt>
                <c:pt idx="69950">
                  <c:v>3.4169999999999997E-11</c:v>
                </c:pt>
                <c:pt idx="69951">
                  <c:v>3.4145999999999998E-11</c:v>
                </c:pt>
                <c:pt idx="69952">
                  <c:v>3.4127999999999998E-11</c:v>
                </c:pt>
                <c:pt idx="69953">
                  <c:v>3.4106999999999999E-11</c:v>
                </c:pt>
                <c:pt idx="69954">
                  <c:v>3.4072999999999998E-11</c:v>
                </c:pt>
                <c:pt idx="69955">
                  <c:v>3.4057000000000003E-11</c:v>
                </c:pt>
                <c:pt idx="69956">
                  <c:v>3.4026999999999998E-11</c:v>
                </c:pt>
                <c:pt idx="69957">
                  <c:v>3.4002000000000003E-11</c:v>
                </c:pt>
                <c:pt idx="69958">
                  <c:v>3.3976E-11</c:v>
                </c:pt>
                <c:pt idx="69959">
                  <c:v>3.3958000000000001E-11</c:v>
                </c:pt>
                <c:pt idx="69960">
                  <c:v>3.3922000000000002E-11</c:v>
                </c:pt>
                <c:pt idx="69961">
                  <c:v>3.3904000000000003E-11</c:v>
                </c:pt>
                <c:pt idx="69962">
                  <c:v>3.3870000000000002E-11</c:v>
                </c:pt>
                <c:pt idx="69963">
                  <c:v>3.386E-11</c:v>
                </c:pt>
                <c:pt idx="69964">
                  <c:v>3.3828999999999999E-11</c:v>
                </c:pt>
                <c:pt idx="69965">
                  <c:v>3.3800000000000002E-11</c:v>
                </c:pt>
                <c:pt idx="69966">
                  <c:v>3.3773999999999999E-11</c:v>
                </c:pt>
                <c:pt idx="69967">
                  <c:v>3.3751000000000002E-11</c:v>
                </c:pt>
                <c:pt idx="69968">
                  <c:v>3.3721000000000003E-11</c:v>
                </c:pt>
                <c:pt idx="69969">
                  <c:v>3.3700999999999999E-11</c:v>
                </c:pt>
                <c:pt idx="69970">
                  <c:v>3.3675999999999998E-11</c:v>
                </c:pt>
                <c:pt idx="69971">
                  <c:v>3.3651999999999999E-11</c:v>
                </c:pt>
                <c:pt idx="69972">
                  <c:v>3.3623999999999998E-11</c:v>
                </c:pt>
                <c:pt idx="69973">
                  <c:v>3.3601999999999997E-11</c:v>
                </c:pt>
                <c:pt idx="69974">
                  <c:v>3.3577000000000002E-11</c:v>
                </c:pt>
                <c:pt idx="69975">
                  <c:v>3.3546000000000001E-11</c:v>
                </c:pt>
                <c:pt idx="69976">
                  <c:v>3.3522999999999998E-11</c:v>
                </c:pt>
                <c:pt idx="69977">
                  <c:v>3.3492000000000003E-11</c:v>
                </c:pt>
                <c:pt idx="69978">
                  <c:v>3.346E-11</c:v>
                </c:pt>
                <c:pt idx="69979">
                  <c:v>3.3455000000000002E-11</c:v>
                </c:pt>
                <c:pt idx="69980">
                  <c:v>3.3418999999999997E-11</c:v>
                </c:pt>
                <c:pt idx="69981">
                  <c:v>3.3396E-11</c:v>
                </c:pt>
                <c:pt idx="69982">
                  <c:v>3.3357999999999997E-11</c:v>
                </c:pt>
                <c:pt idx="69983">
                  <c:v>3.3326000000000001E-11</c:v>
                </c:pt>
                <c:pt idx="69984">
                  <c:v>3.3284999999999998E-11</c:v>
                </c:pt>
                <c:pt idx="69985">
                  <c:v>3.3254999999999999E-11</c:v>
                </c:pt>
                <c:pt idx="69986">
                  <c:v>3.3217000000000003E-11</c:v>
                </c:pt>
                <c:pt idx="69987">
                  <c:v>3.3195999999999997E-11</c:v>
                </c:pt>
                <c:pt idx="69988">
                  <c:v>3.3152000000000001E-11</c:v>
                </c:pt>
                <c:pt idx="69989">
                  <c:v>3.3124E-11</c:v>
                </c:pt>
                <c:pt idx="69990">
                  <c:v>3.3092999999999999E-11</c:v>
                </c:pt>
                <c:pt idx="69991">
                  <c:v>3.3064999999999998E-11</c:v>
                </c:pt>
                <c:pt idx="69992">
                  <c:v>3.3025999999999999E-11</c:v>
                </c:pt>
                <c:pt idx="69993">
                  <c:v>3.3003999999999998E-11</c:v>
                </c:pt>
                <c:pt idx="69994">
                  <c:v>3.2969000000000001E-11</c:v>
                </c:pt>
                <c:pt idx="69995">
                  <c:v>3.2942999999999998E-11</c:v>
                </c:pt>
                <c:pt idx="69996">
                  <c:v>3.2908000000000002E-11</c:v>
                </c:pt>
                <c:pt idx="69997">
                  <c:v>3.2875999999999998E-11</c:v>
                </c:pt>
                <c:pt idx="69998">
                  <c:v>3.2838999999999998E-11</c:v>
                </c:pt>
                <c:pt idx="69999">
                  <c:v>3.2802999999999999E-11</c:v>
                </c:pt>
                <c:pt idx="70000">
                  <c:v>3.2774999999999998E-11</c:v>
                </c:pt>
                <c:pt idx="70001">
                  <c:v>3.2741999999999999E-11</c:v>
                </c:pt>
                <c:pt idx="70002">
                  <c:v>3.2698000000000003E-11</c:v>
                </c:pt>
                <c:pt idx="70003">
                  <c:v>3.2676999999999997E-11</c:v>
                </c:pt>
                <c:pt idx="70004">
                  <c:v>3.2639000000000001E-11</c:v>
                </c:pt>
                <c:pt idx="70005">
                  <c:v>3.2609000000000002E-11</c:v>
                </c:pt>
                <c:pt idx="70006">
                  <c:v>3.2569999999999997E-11</c:v>
                </c:pt>
                <c:pt idx="70007">
                  <c:v>3.2533000000000003E-11</c:v>
                </c:pt>
                <c:pt idx="70008">
                  <c:v>3.2505000000000002E-11</c:v>
                </c:pt>
                <c:pt idx="70009">
                  <c:v>3.2462000000000001E-11</c:v>
                </c:pt>
                <c:pt idx="70010">
                  <c:v>3.2420000000000003E-11</c:v>
                </c:pt>
                <c:pt idx="70011">
                  <c:v>3.2386000000000002E-11</c:v>
                </c:pt>
                <c:pt idx="70012">
                  <c:v>3.2346999999999997E-11</c:v>
                </c:pt>
                <c:pt idx="70013">
                  <c:v>3.2321E-11</c:v>
                </c:pt>
                <c:pt idx="70014">
                  <c:v>3.2280999999999999E-11</c:v>
                </c:pt>
                <c:pt idx="70015">
                  <c:v>3.2252999999999998E-11</c:v>
                </c:pt>
                <c:pt idx="70016">
                  <c:v>3.2215999999999998E-11</c:v>
                </c:pt>
                <c:pt idx="70017">
                  <c:v>3.2190000000000001E-11</c:v>
                </c:pt>
                <c:pt idx="70018">
                  <c:v>3.2139000000000003E-11</c:v>
                </c:pt>
                <c:pt idx="70019">
                  <c:v>3.2099000000000002E-11</c:v>
                </c:pt>
                <c:pt idx="70020">
                  <c:v>3.2072000000000003E-11</c:v>
                </c:pt>
                <c:pt idx="70021">
                  <c:v>3.2037E-11</c:v>
                </c:pt>
                <c:pt idx="70022">
                  <c:v>3.1991E-11</c:v>
                </c:pt>
                <c:pt idx="70023">
                  <c:v>3.1965999999999998E-11</c:v>
                </c:pt>
                <c:pt idx="70024">
                  <c:v>3.1931999999999998E-11</c:v>
                </c:pt>
                <c:pt idx="70025">
                  <c:v>3.1900000000000001E-11</c:v>
                </c:pt>
                <c:pt idx="70026">
                  <c:v>3.1852999999999998E-11</c:v>
                </c:pt>
                <c:pt idx="70027">
                  <c:v>3.1824000000000002E-11</c:v>
                </c:pt>
                <c:pt idx="70028">
                  <c:v>3.1785999999999999E-11</c:v>
                </c:pt>
                <c:pt idx="70029">
                  <c:v>3.1747E-11</c:v>
                </c:pt>
                <c:pt idx="70030">
                  <c:v>3.1701E-11</c:v>
                </c:pt>
                <c:pt idx="70031">
                  <c:v>3.1668000000000001E-11</c:v>
                </c:pt>
                <c:pt idx="70032">
                  <c:v>3.1625000000000001E-11</c:v>
                </c:pt>
                <c:pt idx="70033">
                  <c:v>3.1604000000000001E-11</c:v>
                </c:pt>
                <c:pt idx="70034">
                  <c:v>3.1565999999999999E-11</c:v>
                </c:pt>
                <c:pt idx="70035">
                  <c:v>3.1547999999999999E-11</c:v>
                </c:pt>
                <c:pt idx="70036">
                  <c:v>3.1497000000000001E-11</c:v>
                </c:pt>
                <c:pt idx="70037">
                  <c:v>3.1457000000000001E-11</c:v>
                </c:pt>
                <c:pt idx="70038">
                  <c:v>3.1426E-11</c:v>
                </c:pt>
                <c:pt idx="70039">
                  <c:v>3.1363999999999998E-11</c:v>
                </c:pt>
                <c:pt idx="70040">
                  <c:v>3.1320000000000001E-11</c:v>
                </c:pt>
                <c:pt idx="70041">
                  <c:v>3.1293999999999998E-11</c:v>
                </c:pt>
                <c:pt idx="70042">
                  <c:v>3.1253000000000002E-11</c:v>
                </c:pt>
                <c:pt idx="70043">
                  <c:v>3.1223000000000003E-11</c:v>
                </c:pt>
                <c:pt idx="70044">
                  <c:v>3.12E-11</c:v>
                </c:pt>
                <c:pt idx="70045">
                  <c:v>3.1177000000000003E-11</c:v>
                </c:pt>
                <c:pt idx="70046">
                  <c:v>3.1137999999999998E-11</c:v>
                </c:pt>
                <c:pt idx="70047">
                  <c:v>3.1116000000000003E-11</c:v>
                </c:pt>
                <c:pt idx="70048">
                  <c:v>3.1087E-11</c:v>
                </c:pt>
                <c:pt idx="70049">
                  <c:v>3.1052000000000003E-11</c:v>
                </c:pt>
                <c:pt idx="70050">
                  <c:v>3.1029E-11</c:v>
                </c:pt>
                <c:pt idx="70051">
                  <c:v>3.1005E-11</c:v>
                </c:pt>
                <c:pt idx="70052">
                  <c:v>3.0975000000000002E-11</c:v>
                </c:pt>
                <c:pt idx="70053">
                  <c:v>3.0951999999999998E-11</c:v>
                </c:pt>
                <c:pt idx="70054">
                  <c:v>3.0923000000000001E-11</c:v>
                </c:pt>
                <c:pt idx="70055">
                  <c:v>3.0889000000000001E-11</c:v>
                </c:pt>
                <c:pt idx="70056">
                  <c:v>3.0863999999999999E-11</c:v>
                </c:pt>
                <c:pt idx="70057">
                  <c:v>3.0850000000000002E-11</c:v>
                </c:pt>
                <c:pt idx="70058">
                  <c:v>3.0807000000000002E-11</c:v>
                </c:pt>
                <c:pt idx="70059">
                  <c:v>3.0786000000000002E-11</c:v>
                </c:pt>
                <c:pt idx="70060">
                  <c:v>3.0756999999999999E-11</c:v>
                </c:pt>
                <c:pt idx="70061">
                  <c:v>3.0734000000000002E-11</c:v>
                </c:pt>
                <c:pt idx="70062">
                  <c:v>3.0710000000000003E-11</c:v>
                </c:pt>
                <c:pt idx="70063">
                  <c:v>3.0688000000000002E-11</c:v>
                </c:pt>
                <c:pt idx="70064">
                  <c:v>3.0661999999999998E-11</c:v>
                </c:pt>
                <c:pt idx="70065">
                  <c:v>3.0642000000000001E-11</c:v>
                </c:pt>
                <c:pt idx="70066">
                  <c:v>3.0621000000000002E-11</c:v>
                </c:pt>
                <c:pt idx="70067">
                  <c:v>3.0611E-11</c:v>
                </c:pt>
                <c:pt idx="70068">
                  <c:v>3.0576999999999999E-11</c:v>
                </c:pt>
                <c:pt idx="70069">
                  <c:v>3.0560000000000002E-11</c:v>
                </c:pt>
                <c:pt idx="70070">
                  <c:v>3.0545999999999998E-11</c:v>
                </c:pt>
                <c:pt idx="70071">
                  <c:v>3.0532000000000001E-11</c:v>
                </c:pt>
                <c:pt idx="70072">
                  <c:v>3.0508000000000002E-11</c:v>
                </c:pt>
                <c:pt idx="70073">
                  <c:v>3.0490999999999998E-11</c:v>
                </c:pt>
                <c:pt idx="70074">
                  <c:v>3.0455E-11</c:v>
                </c:pt>
                <c:pt idx="70075">
                  <c:v>3.0444000000000002E-11</c:v>
                </c:pt>
                <c:pt idx="70076">
                  <c:v>3.0423999999999999E-11</c:v>
                </c:pt>
                <c:pt idx="70077">
                  <c:v>3.0407999999999997E-11</c:v>
                </c:pt>
                <c:pt idx="70078">
                  <c:v>3.0386999999999998E-11</c:v>
                </c:pt>
                <c:pt idx="70079">
                  <c:v>3.0371999999999999E-11</c:v>
                </c:pt>
                <c:pt idx="70080">
                  <c:v>3.0345E-11</c:v>
                </c:pt>
                <c:pt idx="70081">
                  <c:v>3.0337999999999998E-11</c:v>
                </c:pt>
                <c:pt idx="70082">
                  <c:v>3.0319999999999998E-11</c:v>
                </c:pt>
                <c:pt idx="70083">
                  <c:v>3.0316999999999999E-11</c:v>
                </c:pt>
                <c:pt idx="70084">
                  <c:v>3.0300000000000001E-11</c:v>
                </c:pt>
                <c:pt idx="70085">
                  <c:v>3.0273000000000002E-11</c:v>
                </c:pt>
                <c:pt idx="70086">
                  <c:v>3.0264000000000003E-11</c:v>
                </c:pt>
                <c:pt idx="70087">
                  <c:v>3.0249999999999999E-11</c:v>
                </c:pt>
                <c:pt idx="70088">
                  <c:v>3.0229E-11</c:v>
                </c:pt>
                <c:pt idx="70089">
                  <c:v>3.0215999999999998E-11</c:v>
                </c:pt>
                <c:pt idx="70090">
                  <c:v>3.0197000000000003E-11</c:v>
                </c:pt>
                <c:pt idx="70091">
                  <c:v>3.0202000000000001E-11</c:v>
                </c:pt>
                <c:pt idx="70092">
                  <c:v>3.0184000000000001E-11</c:v>
                </c:pt>
                <c:pt idx="70093">
                  <c:v>3.0177E-11</c:v>
                </c:pt>
                <c:pt idx="70094">
                  <c:v>3.0182999999999999E-11</c:v>
                </c:pt>
                <c:pt idx="70095">
                  <c:v>3.0165E-11</c:v>
                </c:pt>
                <c:pt idx="70096">
                  <c:v>3.0142999999999999E-11</c:v>
                </c:pt>
                <c:pt idx="70097">
                  <c:v>3.0144000000000001E-11</c:v>
                </c:pt>
                <c:pt idx="70098">
                  <c:v>3.0124999999999999E-11</c:v>
                </c:pt>
                <c:pt idx="70099">
                  <c:v>3.0123000000000002E-11</c:v>
                </c:pt>
                <c:pt idx="70100">
                  <c:v>3.0111000000000002E-11</c:v>
                </c:pt>
                <c:pt idx="70101">
                  <c:v>3.0102000000000002E-11</c:v>
                </c:pt>
                <c:pt idx="70102">
                  <c:v>3.0089000000000001E-11</c:v>
                </c:pt>
                <c:pt idx="70103">
                  <c:v>3.0083000000000001E-11</c:v>
                </c:pt>
                <c:pt idx="70104">
                  <c:v>3.0059999999999998E-11</c:v>
                </c:pt>
                <c:pt idx="70105">
                  <c:v>3.0059999999999998E-11</c:v>
                </c:pt>
                <c:pt idx="70106">
                  <c:v>3.0050000000000002E-11</c:v>
                </c:pt>
                <c:pt idx="70107">
                  <c:v>3.0038000000000003E-11</c:v>
                </c:pt>
                <c:pt idx="70108">
                  <c:v>3.0035000000000003E-11</c:v>
                </c:pt>
                <c:pt idx="70109">
                  <c:v>3.0043E-11</c:v>
                </c:pt>
                <c:pt idx="70110">
                  <c:v>3.0026999999999999E-11</c:v>
                </c:pt>
                <c:pt idx="70111">
                  <c:v>3.0032000000000003E-11</c:v>
                </c:pt>
                <c:pt idx="70112">
                  <c:v>3.0032000000000003E-11</c:v>
                </c:pt>
                <c:pt idx="70113">
                  <c:v>3.0035999999999998E-11</c:v>
                </c:pt>
                <c:pt idx="70114">
                  <c:v>3.004E-11</c:v>
                </c:pt>
                <c:pt idx="70115">
                  <c:v>3.0041999999999998E-11</c:v>
                </c:pt>
                <c:pt idx="70116">
                  <c:v>3.004E-11</c:v>
                </c:pt>
                <c:pt idx="70117">
                  <c:v>3.0053999999999998E-11</c:v>
                </c:pt>
                <c:pt idx="70118">
                  <c:v>3.0056999999999998E-11</c:v>
                </c:pt>
                <c:pt idx="70119">
                  <c:v>3.0071000000000001E-11</c:v>
                </c:pt>
                <c:pt idx="70120">
                  <c:v>3.0077000000000001E-11</c:v>
                </c:pt>
                <c:pt idx="70121">
                  <c:v>3.0081999999999999E-11</c:v>
                </c:pt>
                <c:pt idx="70122">
                  <c:v>3.0074999999999997E-11</c:v>
                </c:pt>
                <c:pt idx="70123">
                  <c:v>3.0077000000000001E-11</c:v>
                </c:pt>
                <c:pt idx="70124">
                  <c:v>3.0078999999999999E-11</c:v>
                </c:pt>
                <c:pt idx="70125">
                  <c:v>3.0084000000000003E-11</c:v>
                </c:pt>
                <c:pt idx="70126">
                  <c:v>3.0081000000000003E-11</c:v>
                </c:pt>
                <c:pt idx="70127">
                  <c:v>3.0098E-11</c:v>
                </c:pt>
                <c:pt idx="70128">
                  <c:v>3.0107E-11</c:v>
                </c:pt>
                <c:pt idx="70129">
                  <c:v>3.0130999999999999E-11</c:v>
                </c:pt>
                <c:pt idx="70130">
                  <c:v>3.0139999999999999E-11</c:v>
                </c:pt>
                <c:pt idx="70131">
                  <c:v>3.0148000000000003E-11</c:v>
                </c:pt>
                <c:pt idx="70132">
                  <c:v>3.0160000000000002E-11</c:v>
                </c:pt>
                <c:pt idx="70133">
                  <c:v>3.0188999999999999E-11</c:v>
                </c:pt>
                <c:pt idx="70134">
                  <c:v>3.0193000000000001E-11</c:v>
                </c:pt>
                <c:pt idx="70135">
                  <c:v>3.0221999999999998E-11</c:v>
                </c:pt>
                <c:pt idx="70136">
                  <c:v>3.0227000000000002E-11</c:v>
                </c:pt>
                <c:pt idx="70137">
                  <c:v>3.0240999999999999E-11</c:v>
                </c:pt>
                <c:pt idx="70138">
                  <c:v>3.0264000000000003E-11</c:v>
                </c:pt>
                <c:pt idx="70139">
                  <c:v>3.0291000000000002E-11</c:v>
                </c:pt>
                <c:pt idx="70140">
                  <c:v>3.0313000000000003E-11</c:v>
                </c:pt>
                <c:pt idx="70141">
                  <c:v>3.033E-11</c:v>
                </c:pt>
                <c:pt idx="70142">
                  <c:v>3.0348E-11</c:v>
                </c:pt>
                <c:pt idx="70143">
                  <c:v>3.0370000000000001E-11</c:v>
                </c:pt>
                <c:pt idx="70144">
                  <c:v>3.0376000000000001E-11</c:v>
                </c:pt>
                <c:pt idx="70145">
                  <c:v>3.0408999999999999E-11</c:v>
                </c:pt>
                <c:pt idx="70146">
                  <c:v>3.0423000000000003E-11</c:v>
                </c:pt>
                <c:pt idx="70147">
                  <c:v>3.0444000000000002E-11</c:v>
                </c:pt>
                <c:pt idx="70148">
                  <c:v>3.0456999999999998E-11</c:v>
                </c:pt>
                <c:pt idx="70149">
                  <c:v>3.0477000000000001E-11</c:v>
                </c:pt>
                <c:pt idx="70150">
                  <c:v>3.0493999999999998E-11</c:v>
                </c:pt>
                <c:pt idx="70151">
                  <c:v>3.0521999999999999E-11</c:v>
                </c:pt>
                <c:pt idx="70152">
                  <c:v>3.0545999999999998E-11</c:v>
                </c:pt>
                <c:pt idx="70153">
                  <c:v>3.0574E-11</c:v>
                </c:pt>
                <c:pt idx="70154">
                  <c:v>3.0603000000000003E-11</c:v>
                </c:pt>
                <c:pt idx="70155">
                  <c:v>3.0618000000000002E-11</c:v>
                </c:pt>
                <c:pt idx="70156">
                  <c:v>3.0648000000000001E-11</c:v>
                </c:pt>
                <c:pt idx="70157">
                  <c:v>3.0670999999999998E-11</c:v>
                </c:pt>
                <c:pt idx="70158">
                  <c:v>3.0688999999999997E-11</c:v>
                </c:pt>
                <c:pt idx="70159">
                  <c:v>3.0715000000000001E-11</c:v>
                </c:pt>
                <c:pt idx="70160">
                  <c:v>3.0739E-11</c:v>
                </c:pt>
                <c:pt idx="70161">
                  <c:v>3.0765999999999999E-11</c:v>
                </c:pt>
                <c:pt idx="70162">
                  <c:v>3.0786999999999998E-11</c:v>
                </c:pt>
                <c:pt idx="70163">
                  <c:v>3.0825000000000001E-11</c:v>
                </c:pt>
                <c:pt idx="70164">
                  <c:v>3.0852E-11</c:v>
                </c:pt>
                <c:pt idx="70165">
                  <c:v>3.0881999999999999E-11</c:v>
                </c:pt>
                <c:pt idx="70166">
                  <c:v>3.0905999999999998E-11</c:v>
                </c:pt>
                <c:pt idx="70167">
                  <c:v>3.0939999999999999E-11</c:v>
                </c:pt>
                <c:pt idx="70168">
                  <c:v>3.0957999999999998E-11</c:v>
                </c:pt>
                <c:pt idx="70169">
                  <c:v>3.0996000000000001E-11</c:v>
                </c:pt>
                <c:pt idx="70170">
                  <c:v>3.1015999999999998E-11</c:v>
                </c:pt>
                <c:pt idx="70171">
                  <c:v>3.1048000000000001E-11</c:v>
                </c:pt>
                <c:pt idx="70172">
                  <c:v>3.1069E-11</c:v>
                </c:pt>
                <c:pt idx="70173">
                  <c:v>3.1107999999999999E-11</c:v>
                </c:pt>
                <c:pt idx="70174">
                  <c:v>3.1128000000000002E-11</c:v>
                </c:pt>
                <c:pt idx="70175">
                  <c:v>3.1168999999999999E-11</c:v>
                </c:pt>
                <c:pt idx="70176">
                  <c:v>3.1186000000000002E-11</c:v>
                </c:pt>
                <c:pt idx="70177">
                  <c:v>3.1229999999999998E-11</c:v>
                </c:pt>
                <c:pt idx="70178">
                  <c:v>3.1265000000000001E-11</c:v>
                </c:pt>
                <c:pt idx="70179">
                  <c:v>3.1298E-11</c:v>
                </c:pt>
                <c:pt idx="70180">
                  <c:v>3.1330000000000003E-11</c:v>
                </c:pt>
                <c:pt idx="70181">
                  <c:v>3.1371E-11</c:v>
                </c:pt>
                <c:pt idx="70182">
                  <c:v>3.1397999999999998E-11</c:v>
                </c:pt>
                <c:pt idx="70183">
                  <c:v>3.1437999999999999E-11</c:v>
                </c:pt>
                <c:pt idx="70184">
                  <c:v>3.1476999999999998E-11</c:v>
                </c:pt>
                <c:pt idx="70185">
                  <c:v>3.1507000000000003E-11</c:v>
                </c:pt>
                <c:pt idx="70186">
                  <c:v>3.1525000000000002E-11</c:v>
                </c:pt>
                <c:pt idx="70187">
                  <c:v>3.1564000000000001E-11</c:v>
                </c:pt>
                <c:pt idx="70188">
                  <c:v>3.1597E-11</c:v>
                </c:pt>
                <c:pt idx="70189">
                  <c:v>3.1634E-11</c:v>
                </c:pt>
                <c:pt idx="70190">
                  <c:v>3.1660999999999999E-11</c:v>
                </c:pt>
                <c:pt idx="70191">
                  <c:v>3.1714000000000002E-11</c:v>
                </c:pt>
                <c:pt idx="70192">
                  <c:v>3.175E-11</c:v>
                </c:pt>
                <c:pt idx="70193">
                  <c:v>3.1787000000000001E-11</c:v>
                </c:pt>
                <c:pt idx="70194">
                  <c:v>3.1806999999999998E-11</c:v>
                </c:pt>
                <c:pt idx="70195">
                  <c:v>3.1852000000000003E-11</c:v>
                </c:pt>
                <c:pt idx="70196">
                  <c:v>3.1892999999999999E-11</c:v>
                </c:pt>
                <c:pt idx="70197">
                  <c:v>3.1928999999999998E-11</c:v>
                </c:pt>
                <c:pt idx="70198">
                  <c:v>3.1968999999999998E-11</c:v>
                </c:pt>
                <c:pt idx="70199">
                  <c:v>3.2025000000000001E-11</c:v>
                </c:pt>
                <c:pt idx="70200">
                  <c:v>3.2057999999999999E-11</c:v>
                </c:pt>
                <c:pt idx="70201">
                  <c:v>3.2105999999999997E-11</c:v>
                </c:pt>
                <c:pt idx="70202">
                  <c:v>3.2129000000000001E-11</c:v>
                </c:pt>
                <c:pt idx="70203">
                  <c:v>3.2169999999999997E-11</c:v>
                </c:pt>
                <c:pt idx="70204">
                  <c:v>3.2203000000000002E-11</c:v>
                </c:pt>
                <c:pt idx="70205">
                  <c:v>3.2236999999999997E-11</c:v>
                </c:pt>
                <c:pt idx="70206">
                  <c:v>3.2263E-11</c:v>
                </c:pt>
                <c:pt idx="70207">
                  <c:v>3.2313999999999998E-11</c:v>
                </c:pt>
                <c:pt idx="70208">
                  <c:v>3.2343000000000001E-11</c:v>
                </c:pt>
                <c:pt idx="70209">
                  <c:v>3.2380999999999998E-11</c:v>
                </c:pt>
                <c:pt idx="70210">
                  <c:v>3.2411000000000003E-11</c:v>
                </c:pt>
                <c:pt idx="70211">
                  <c:v>3.2451999999999999E-11</c:v>
                </c:pt>
                <c:pt idx="70212">
                  <c:v>3.2481999999999998E-11</c:v>
                </c:pt>
                <c:pt idx="70213">
                  <c:v>3.2535000000000001E-11</c:v>
                </c:pt>
                <c:pt idx="70214">
                  <c:v>3.2563000000000002E-11</c:v>
                </c:pt>
                <c:pt idx="70215">
                  <c:v>3.2600999999999998E-11</c:v>
                </c:pt>
                <c:pt idx="70216">
                  <c:v>3.262E-11</c:v>
                </c:pt>
                <c:pt idx="70217">
                  <c:v>3.2658999999999998E-11</c:v>
                </c:pt>
                <c:pt idx="70218">
                  <c:v>3.2698000000000003E-11</c:v>
                </c:pt>
                <c:pt idx="70219">
                  <c:v>3.2737999999999997E-11</c:v>
                </c:pt>
                <c:pt idx="70220">
                  <c:v>3.2777000000000002E-11</c:v>
                </c:pt>
                <c:pt idx="70221">
                  <c:v>3.2820999999999998E-11</c:v>
                </c:pt>
                <c:pt idx="70222">
                  <c:v>3.2862000000000001E-11</c:v>
                </c:pt>
                <c:pt idx="70223">
                  <c:v>3.2902999999999997E-11</c:v>
                </c:pt>
                <c:pt idx="70224">
                  <c:v>3.2942999999999998E-11</c:v>
                </c:pt>
                <c:pt idx="70225">
                  <c:v>3.2990000000000001E-11</c:v>
                </c:pt>
                <c:pt idx="70226">
                  <c:v>3.3014E-11</c:v>
                </c:pt>
                <c:pt idx="70227">
                  <c:v>3.3045000000000001E-11</c:v>
                </c:pt>
                <c:pt idx="70228">
                  <c:v>3.3089999999999999E-11</c:v>
                </c:pt>
                <c:pt idx="70229">
                  <c:v>3.3147999999999999E-11</c:v>
                </c:pt>
                <c:pt idx="70230">
                  <c:v>3.3183999999999998E-11</c:v>
                </c:pt>
                <c:pt idx="70231">
                  <c:v>3.3226999999999998E-11</c:v>
                </c:pt>
                <c:pt idx="70232">
                  <c:v>3.3272999999999998E-11</c:v>
                </c:pt>
                <c:pt idx="70233">
                  <c:v>3.3324000000000003E-11</c:v>
                </c:pt>
                <c:pt idx="70234">
                  <c:v>3.3363000000000002E-11</c:v>
                </c:pt>
                <c:pt idx="70235">
                  <c:v>3.3403999999999998E-11</c:v>
                </c:pt>
                <c:pt idx="70236">
                  <c:v>3.3430999999999997E-11</c:v>
                </c:pt>
                <c:pt idx="70237">
                  <c:v>3.3464000000000002E-11</c:v>
                </c:pt>
                <c:pt idx="70238">
                  <c:v>3.3486999999999999E-11</c:v>
                </c:pt>
                <c:pt idx="70239">
                  <c:v>3.3524E-11</c:v>
                </c:pt>
                <c:pt idx="70240">
                  <c:v>3.3567E-11</c:v>
                </c:pt>
                <c:pt idx="70241">
                  <c:v>3.3613000000000001E-11</c:v>
                </c:pt>
                <c:pt idx="70242">
                  <c:v>3.3654999999999999E-11</c:v>
                </c:pt>
                <c:pt idx="70243">
                  <c:v>3.3699999999999997E-11</c:v>
                </c:pt>
                <c:pt idx="70244">
                  <c:v>3.3741E-11</c:v>
                </c:pt>
                <c:pt idx="70245">
                  <c:v>3.3784000000000001E-11</c:v>
                </c:pt>
                <c:pt idx="70246">
                  <c:v>3.3809999999999998E-11</c:v>
                </c:pt>
                <c:pt idx="70247">
                  <c:v>3.386E-11</c:v>
                </c:pt>
                <c:pt idx="70248">
                  <c:v>3.3895999999999999E-11</c:v>
                </c:pt>
                <c:pt idx="70249">
                  <c:v>3.3944000000000003E-11</c:v>
                </c:pt>
                <c:pt idx="70250">
                  <c:v>3.3974999999999998E-11</c:v>
                </c:pt>
                <c:pt idx="70251">
                  <c:v>3.4004000000000001E-11</c:v>
                </c:pt>
                <c:pt idx="70252">
                  <c:v>3.4035000000000002E-11</c:v>
                </c:pt>
                <c:pt idx="70253">
                  <c:v>3.4069000000000003E-11</c:v>
                </c:pt>
                <c:pt idx="70254">
                  <c:v>3.4103999999999999E-11</c:v>
                </c:pt>
                <c:pt idx="70255">
                  <c:v>3.4136999999999998E-11</c:v>
                </c:pt>
                <c:pt idx="70256">
                  <c:v>3.4160999999999997E-11</c:v>
                </c:pt>
                <c:pt idx="70257">
                  <c:v>3.4212000000000002E-11</c:v>
                </c:pt>
                <c:pt idx="70258">
                  <c:v>3.4234000000000003E-11</c:v>
                </c:pt>
                <c:pt idx="70259">
                  <c:v>3.4264999999999997E-11</c:v>
                </c:pt>
                <c:pt idx="70260">
                  <c:v>3.4298999999999998E-11</c:v>
                </c:pt>
                <c:pt idx="70261">
                  <c:v>3.4328999999999997E-11</c:v>
                </c:pt>
                <c:pt idx="70262">
                  <c:v>3.4349000000000001E-11</c:v>
                </c:pt>
                <c:pt idx="70263">
                  <c:v>3.4383999999999997E-11</c:v>
                </c:pt>
                <c:pt idx="70264">
                  <c:v>3.4396999999999999E-11</c:v>
                </c:pt>
                <c:pt idx="70265">
                  <c:v>3.4435999999999997E-11</c:v>
                </c:pt>
                <c:pt idx="70266">
                  <c:v>3.4453000000000001E-11</c:v>
                </c:pt>
                <c:pt idx="70267">
                  <c:v>3.4477E-11</c:v>
                </c:pt>
                <c:pt idx="70268">
                  <c:v>3.4495E-11</c:v>
                </c:pt>
                <c:pt idx="70269">
                  <c:v>3.4524999999999998E-11</c:v>
                </c:pt>
                <c:pt idx="70270">
                  <c:v>3.4548000000000002E-11</c:v>
                </c:pt>
                <c:pt idx="70271">
                  <c:v>3.4560999999999997E-11</c:v>
                </c:pt>
                <c:pt idx="70272">
                  <c:v>3.4581000000000001E-11</c:v>
                </c:pt>
                <c:pt idx="70273">
                  <c:v>3.4597999999999998E-11</c:v>
                </c:pt>
                <c:pt idx="70274">
                  <c:v>3.4621999999999997E-11</c:v>
                </c:pt>
                <c:pt idx="70275">
                  <c:v>3.4631999999999999E-11</c:v>
                </c:pt>
                <c:pt idx="70276">
                  <c:v>3.4648E-11</c:v>
                </c:pt>
                <c:pt idx="70277">
                  <c:v>3.4655999999999998E-11</c:v>
                </c:pt>
                <c:pt idx="70278">
                  <c:v>3.4661000000000002E-11</c:v>
                </c:pt>
                <c:pt idx="70279">
                  <c:v>3.4676000000000001E-11</c:v>
                </c:pt>
                <c:pt idx="70280">
                  <c:v>3.4670999999999997E-11</c:v>
                </c:pt>
                <c:pt idx="70281">
                  <c:v>3.4673000000000001E-11</c:v>
                </c:pt>
                <c:pt idx="70282">
                  <c:v>3.4676000000000001E-11</c:v>
                </c:pt>
                <c:pt idx="70283">
                  <c:v>3.4685000000000001E-11</c:v>
                </c:pt>
                <c:pt idx="70284">
                  <c:v>3.4679999999999997E-11</c:v>
                </c:pt>
                <c:pt idx="70285">
                  <c:v>3.4688000000000001E-11</c:v>
                </c:pt>
                <c:pt idx="70286">
                  <c:v>3.4673000000000001E-11</c:v>
                </c:pt>
                <c:pt idx="70287">
                  <c:v>3.4671999999999999E-11</c:v>
                </c:pt>
                <c:pt idx="70288">
                  <c:v>3.4661999999999998E-11</c:v>
                </c:pt>
                <c:pt idx="70289">
                  <c:v>3.4666E-11</c:v>
                </c:pt>
                <c:pt idx="70290">
                  <c:v>3.4671999999999999E-11</c:v>
                </c:pt>
                <c:pt idx="70291">
                  <c:v>3.4688000000000001E-11</c:v>
                </c:pt>
                <c:pt idx="70292">
                  <c:v>3.4689999999999999E-11</c:v>
                </c:pt>
                <c:pt idx="70293">
                  <c:v>3.4701000000000002E-11</c:v>
                </c:pt>
                <c:pt idx="70294">
                  <c:v>3.47E-11</c:v>
                </c:pt>
                <c:pt idx="70295">
                  <c:v>3.4707999999999998E-11</c:v>
                </c:pt>
                <c:pt idx="70296">
                  <c:v>3.4707000000000002E-11</c:v>
                </c:pt>
                <c:pt idx="70297">
                  <c:v>3.4716000000000002E-11</c:v>
                </c:pt>
                <c:pt idx="70298">
                  <c:v>3.4713000000000002E-11</c:v>
                </c:pt>
                <c:pt idx="70299">
                  <c:v>3.4731999999999997E-11</c:v>
                </c:pt>
                <c:pt idx="70300">
                  <c:v>3.4732999999999999E-11</c:v>
                </c:pt>
                <c:pt idx="70301">
                  <c:v>3.4759999999999998E-11</c:v>
                </c:pt>
                <c:pt idx="70302">
                  <c:v>3.4768999999999998E-11</c:v>
                </c:pt>
                <c:pt idx="70303">
                  <c:v>3.4781999999999999E-11</c:v>
                </c:pt>
                <c:pt idx="70304">
                  <c:v>3.4781999999999999E-11</c:v>
                </c:pt>
                <c:pt idx="70305">
                  <c:v>3.4783000000000002E-11</c:v>
                </c:pt>
                <c:pt idx="70306">
                  <c:v>3.4792000000000001E-11</c:v>
                </c:pt>
                <c:pt idx="70307">
                  <c:v>3.4802999999999999E-11</c:v>
                </c:pt>
                <c:pt idx="70308">
                  <c:v>3.4801000000000001E-11</c:v>
                </c:pt>
                <c:pt idx="70309">
                  <c:v>3.4810000000000001E-11</c:v>
                </c:pt>
                <c:pt idx="70310">
                  <c:v>3.4817999999999998E-11</c:v>
                </c:pt>
                <c:pt idx="70311">
                  <c:v>3.4826999999999998E-11</c:v>
                </c:pt>
                <c:pt idx="70312">
                  <c:v>3.4822E-11</c:v>
                </c:pt>
                <c:pt idx="70313">
                  <c:v>3.4832000000000002E-11</c:v>
                </c:pt>
                <c:pt idx="70314">
                  <c:v>3.4835000000000002E-11</c:v>
                </c:pt>
                <c:pt idx="70315">
                  <c:v>3.4839999999999999E-11</c:v>
                </c:pt>
                <c:pt idx="70316">
                  <c:v>3.4841000000000001E-11</c:v>
                </c:pt>
                <c:pt idx="70317">
                  <c:v>3.4857999999999999E-11</c:v>
                </c:pt>
                <c:pt idx="70318">
                  <c:v>3.4857999999999999E-11</c:v>
                </c:pt>
                <c:pt idx="70319">
                  <c:v>3.4866999999999998E-11</c:v>
                </c:pt>
                <c:pt idx="70320">
                  <c:v>3.4872000000000002E-11</c:v>
                </c:pt>
                <c:pt idx="70321">
                  <c:v>3.4887999999999998E-11</c:v>
                </c:pt>
                <c:pt idx="70322">
                  <c:v>3.4878000000000002E-11</c:v>
                </c:pt>
                <c:pt idx="70323">
                  <c:v>3.488E-11</c:v>
                </c:pt>
                <c:pt idx="70324">
                  <c:v>3.4881999999999998E-11</c:v>
                </c:pt>
                <c:pt idx="70325">
                  <c:v>3.488E-11</c:v>
                </c:pt>
                <c:pt idx="70326">
                  <c:v>3.4884999999999998E-11</c:v>
                </c:pt>
                <c:pt idx="70327">
                  <c:v>3.4883E-11</c:v>
                </c:pt>
                <c:pt idx="70328">
                  <c:v>3.4872999999999998E-11</c:v>
                </c:pt>
                <c:pt idx="70329">
                  <c:v>3.4889E-11</c:v>
                </c:pt>
                <c:pt idx="70330">
                  <c:v>3.4893000000000002E-11</c:v>
                </c:pt>
                <c:pt idx="70331">
                  <c:v>3.4883E-11</c:v>
                </c:pt>
                <c:pt idx="70332">
                  <c:v>3.4887000000000002E-11</c:v>
                </c:pt>
                <c:pt idx="70333">
                  <c:v>3.4892E-11</c:v>
                </c:pt>
                <c:pt idx="70334">
                  <c:v>3.4865000000000001E-11</c:v>
                </c:pt>
                <c:pt idx="70335">
                  <c:v>3.4862000000000001E-11</c:v>
                </c:pt>
                <c:pt idx="70336">
                  <c:v>3.4862000000000001E-11</c:v>
                </c:pt>
                <c:pt idx="70337">
                  <c:v>3.4859000000000001E-11</c:v>
                </c:pt>
                <c:pt idx="70338">
                  <c:v>3.4853000000000001E-11</c:v>
                </c:pt>
                <c:pt idx="70339">
                  <c:v>3.4842999999999999E-11</c:v>
                </c:pt>
                <c:pt idx="70340">
                  <c:v>3.4831E-11</c:v>
                </c:pt>
                <c:pt idx="70341">
                  <c:v>3.4817000000000002E-11</c:v>
                </c:pt>
                <c:pt idx="70342">
                  <c:v>3.4802999999999999E-11</c:v>
                </c:pt>
                <c:pt idx="70343">
                  <c:v>3.4808999999999998E-11</c:v>
                </c:pt>
                <c:pt idx="70344">
                  <c:v>3.4795000000000001E-11</c:v>
                </c:pt>
                <c:pt idx="70345">
                  <c:v>3.4792999999999997E-11</c:v>
                </c:pt>
                <c:pt idx="70346">
                  <c:v>3.4789000000000001E-11</c:v>
                </c:pt>
                <c:pt idx="70347">
                  <c:v>3.4792999999999997E-11</c:v>
                </c:pt>
                <c:pt idx="70348">
                  <c:v>3.4771999999999998E-11</c:v>
                </c:pt>
                <c:pt idx="70349">
                  <c:v>3.4773E-11</c:v>
                </c:pt>
                <c:pt idx="70350">
                  <c:v>3.4764E-11</c:v>
                </c:pt>
                <c:pt idx="70351">
                  <c:v>3.4755E-11</c:v>
                </c:pt>
                <c:pt idx="70352">
                  <c:v>3.4734000000000001E-11</c:v>
                </c:pt>
                <c:pt idx="70353">
                  <c:v>3.4740000000000001E-11</c:v>
                </c:pt>
                <c:pt idx="70354">
                  <c:v>3.4722000000000002E-11</c:v>
                </c:pt>
                <c:pt idx="70355">
                  <c:v>3.4710000000000002E-11</c:v>
                </c:pt>
                <c:pt idx="70356">
                  <c:v>3.4689000000000003E-11</c:v>
                </c:pt>
                <c:pt idx="70357">
                  <c:v>3.4670999999999997E-11</c:v>
                </c:pt>
                <c:pt idx="70358">
                  <c:v>3.4667999999999997E-11</c:v>
                </c:pt>
                <c:pt idx="70359">
                  <c:v>3.4652000000000002E-11</c:v>
                </c:pt>
                <c:pt idx="70360">
                  <c:v>3.4637000000000003E-11</c:v>
                </c:pt>
                <c:pt idx="70361">
                  <c:v>3.4618999999999997E-11</c:v>
                </c:pt>
                <c:pt idx="70362">
                  <c:v>3.4600999999999998E-11</c:v>
                </c:pt>
                <c:pt idx="70363">
                  <c:v>3.4585999999999998E-11</c:v>
                </c:pt>
                <c:pt idx="70364">
                  <c:v>3.4567999999999999E-11</c:v>
                </c:pt>
                <c:pt idx="70365">
                  <c:v>3.4554999999999997E-11</c:v>
                </c:pt>
                <c:pt idx="70366">
                  <c:v>3.4539000000000002E-11</c:v>
                </c:pt>
                <c:pt idx="70367">
                  <c:v>3.4529E-11</c:v>
                </c:pt>
                <c:pt idx="70368">
                  <c:v>3.4508999999999997E-11</c:v>
                </c:pt>
                <c:pt idx="70369">
                  <c:v>3.4493999999999997E-11</c:v>
                </c:pt>
                <c:pt idx="70370">
                  <c:v>3.4469000000000003E-11</c:v>
                </c:pt>
                <c:pt idx="70371">
                  <c:v>3.4447000000000001E-11</c:v>
                </c:pt>
                <c:pt idx="70372">
                  <c:v>3.4414999999999998E-11</c:v>
                </c:pt>
                <c:pt idx="70373">
                  <c:v>3.4399999999999999E-11</c:v>
                </c:pt>
                <c:pt idx="70374">
                  <c:v>3.4362000000000002E-11</c:v>
                </c:pt>
                <c:pt idx="70375">
                  <c:v>3.4352000000000001E-11</c:v>
                </c:pt>
                <c:pt idx="70376">
                  <c:v>3.4319999999999998E-11</c:v>
                </c:pt>
                <c:pt idx="70377">
                  <c:v>3.4313000000000002E-11</c:v>
                </c:pt>
                <c:pt idx="70378">
                  <c:v>3.4289999999999999E-11</c:v>
                </c:pt>
                <c:pt idx="70379">
                  <c:v>3.4266E-11</c:v>
                </c:pt>
                <c:pt idx="70380">
                  <c:v>3.4240999999999998E-11</c:v>
                </c:pt>
                <c:pt idx="70381">
                  <c:v>3.4216999999999999E-11</c:v>
                </c:pt>
                <c:pt idx="70382">
                  <c:v>3.4188000000000003E-11</c:v>
                </c:pt>
                <c:pt idx="70383">
                  <c:v>3.4169999999999997E-11</c:v>
                </c:pt>
                <c:pt idx="70384">
                  <c:v>3.4132E-11</c:v>
                </c:pt>
                <c:pt idx="70385">
                  <c:v>3.4105999999999997E-11</c:v>
                </c:pt>
                <c:pt idx="70386">
                  <c:v>3.4074E-11</c:v>
                </c:pt>
                <c:pt idx="70387">
                  <c:v>3.4050999999999997E-11</c:v>
                </c:pt>
                <c:pt idx="70388">
                  <c:v>3.4023999999999998E-11</c:v>
                </c:pt>
                <c:pt idx="70389">
                  <c:v>3.4004000000000001E-11</c:v>
                </c:pt>
                <c:pt idx="70390">
                  <c:v>3.3977000000000002E-11</c:v>
                </c:pt>
                <c:pt idx="70391">
                  <c:v>3.3949000000000001E-11</c:v>
                </c:pt>
                <c:pt idx="70392">
                  <c:v>3.3909E-11</c:v>
                </c:pt>
                <c:pt idx="70393">
                  <c:v>3.3873999999999997E-11</c:v>
                </c:pt>
                <c:pt idx="70394">
                  <c:v>3.3833000000000001E-11</c:v>
                </c:pt>
                <c:pt idx="70395">
                  <c:v>3.3812999999999997E-11</c:v>
                </c:pt>
                <c:pt idx="70396">
                  <c:v>3.3763000000000001E-11</c:v>
                </c:pt>
                <c:pt idx="70397">
                  <c:v>3.3735E-11</c:v>
                </c:pt>
                <c:pt idx="70398">
                  <c:v>3.3702000000000002E-11</c:v>
                </c:pt>
                <c:pt idx="70399">
                  <c:v>3.3671000000000001E-11</c:v>
                </c:pt>
                <c:pt idx="70400">
                  <c:v>3.3653999999999997E-11</c:v>
                </c:pt>
                <c:pt idx="70401">
                  <c:v>3.3622E-11</c:v>
                </c:pt>
                <c:pt idx="70402">
                  <c:v>3.3599999999999999E-11</c:v>
                </c:pt>
                <c:pt idx="70403">
                  <c:v>3.3564E-11</c:v>
                </c:pt>
                <c:pt idx="70404">
                  <c:v>3.3547999999999999E-11</c:v>
                </c:pt>
                <c:pt idx="70405">
                  <c:v>3.3525000000000002E-11</c:v>
                </c:pt>
                <c:pt idx="70406">
                  <c:v>3.3485999999999997E-11</c:v>
                </c:pt>
                <c:pt idx="70407">
                  <c:v>3.3451E-11</c:v>
                </c:pt>
                <c:pt idx="70408">
                  <c:v>3.3452000000000002E-11</c:v>
                </c:pt>
                <c:pt idx="70409">
                  <c:v>3.3427000000000001E-11</c:v>
                </c:pt>
                <c:pt idx="70410">
                  <c:v>3.3402E-11</c:v>
                </c:pt>
                <c:pt idx="70411">
                  <c:v>3.3378000000000001E-11</c:v>
                </c:pt>
                <c:pt idx="70412">
                  <c:v>3.3364999999999999E-11</c:v>
                </c:pt>
                <c:pt idx="70413">
                  <c:v>3.3342000000000002E-11</c:v>
                </c:pt>
                <c:pt idx="70414">
                  <c:v>3.3311999999999997E-11</c:v>
                </c:pt>
                <c:pt idx="70415">
                  <c:v>3.3274000000000001E-11</c:v>
                </c:pt>
                <c:pt idx="70416">
                  <c:v>3.3229000000000002E-11</c:v>
                </c:pt>
                <c:pt idx="70417">
                  <c:v>3.3180000000000002E-11</c:v>
                </c:pt>
                <c:pt idx="70418">
                  <c:v>3.3124E-11</c:v>
                </c:pt>
                <c:pt idx="70419">
                  <c:v>3.3085999999999997E-11</c:v>
                </c:pt>
                <c:pt idx="70420">
                  <c:v>3.3043000000000003E-11</c:v>
                </c:pt>
                <c:pt idx="70421">
                  <c:v>3.3003000000000002E-11</c:v>
                </c:pt>
                <c:pt idx="70422">
                  <c:v>3.2959E-11</c:v>
                </c:pt>
                <c:pt idx="70423">
                  <c:v>3.2921999999999999E-11</c:v>
                </c:pt>
                <c:pt idx="70424">
                  <c:v>3.2878000000000003E-11</c:v>
                </c:pt>
                <c:pt idx="70425">
                  <c:v>3.2843E-11</c:v>
                </c:pt>
                <c:pt idx="70426">
                  <c:v>3.2795000000000002E-11</c:v>
                </c:pt>
                <c:pt idx="70427">
                  <c:v>3.2771999999999998E-11</c:v>
                </c:pt>
                <c:pt idx="70428">
                  <c:v>3.2734999999999997E-11</c:v>
                </c:pt>
                <c:pt idx="70429">
                  <c:v>3.2698999999999999E-11</c:v>
                </c:pt>
                <c:pt idx="70430">
                  <c:v>3.2655000000000003E-11</c:v>
                </c:pt>
                <c:pt idx="70431">
                  <c:v>3.2633999999999997E-11</c:v>
                </c:pt>
                <c:pt idx="70432">
                  <c:v>3.2591999999999998E-11</c:v>
                </c:pt>
                <c:pt idx="70433">
                  <c:v>3.2553E-11</c:v>
                </c:pt>
                <c:pt idx="70434">
                  <c:v>3.2511000000000002E-11</c:v>
                </c:pt>
                <c:pt idx="70435">
                  <c:v>3.2472999999999999E-11</c:v>
                </c:pt>
                <c:pt idx="70436">
                  <c:v>3.2437E-11</c:v>
                </c:pt>
                <c:pt idx="70437">
                  <c:v>3.2423000000000003E-11</c:v>
                </c:pt>
                <c:pt idx="70438">
                  <c:v>3.2371999999999998E-11</c:v>
                </c:pt>
                <c:pt idx="70439">
                  <c:v>3.2341999999999999E-11</c:v>
                </c:pt>
                <c:pt idx="70440">
                  <c:v>3.2303000000000001E-11</c:v>
                </c:pt>
                <c:pt idx="70441">
                  <c:v>3.2263E-11</c:v>
                </c:pt>
                <c:pt idx="70442">
                  <c:v>3.2230000000000001E-11</c:v>
                </c:pt>
                <c:pt idx="70443">
                  <c:v>3.2199E-11</c:v>
                </c:pt>
                <c:pt idx="70444">
                  <c:v>3.2154999999999998E-11</c:v>
                </c:pt>
                <c:pt idx="70445">
                  <c:v>3.2133000000000003E-11</c:v>
                </c:pt>
                <c:pt idx="70446">
                  <c:v>3.2084000000000003E-11</c:v>
                </c:pt>
                <c:pt idx="70447">
                  <c:v>3.2047999999999998E-11</c:v>
                </c:pt>
                <c:pt idx="70448">
                  <c:v>3.2002999999999999E-11</c:v>
                </c:pt>
                <c:pt idx="70449">
                  <c:v>3.1979E-11</c:v>
                </c:pt>
                <c:pt idx="70450">
                  <c:v>3.1931999999999998E-11</c:v>
                </c:pt>
                <c:pt idx="70451">
                  <c:v>3.1891000000000001E-11</c:v>
                </c:pt>
                <c:pt idx="70452">
                  <c:v>3.1852000000000003E-11</c:v>
                </c:pt>
                <c:pt idx="70453">
                  <c:v>3.1814E-11</c:v>
                </c:pt>
                <c:pt idx="70454">
                  <c:v>3.1772000000000002E-11</c:v>
                </c:pt>
                <c:pt idx="70455">
                  <c:v>3.1748000000000002E-11</c:v>
                </c:pt>
                <c:pt idx="70456">
                  <c:v>3.1705000000000002E-11</c:v>
                </c:pt>
                <c:pt idx="70457">
                  <c:v>3.1677000000000001E-11</c:v>
                </c:pt>
                <c:pt idx="70458">
                  <c:v>3.1641999999999998E-11</c:v>
                </c:pt>
                <c:pt idx="70459">
                  <c:v>3.1601999999999997E-11</c:v>
                </c:pt>
                <c:pt idx="70460">
                  <c:v>3.1558000000000001E-11</c:v>
                </c:pt>
                <c:pt idx="70461">
                  <c:v>3.1519000000000003E-11</c:v>
                </c:pt>
                <c:pt idx="70462">
                  <c:v>3.1476999999999998E-11</c:v>
                </c:pt>
                <c:pt idx="70463">
                  <c:v>3.1455000000000003E-11</c:v>
                </c:pt>
                <c:pt idx="70464">
                  <c:v>3.1409999999999998E-11</c:v>
                </c:pt>
                <c:pt idx="70465">
                  <c:v>3.1391999999999999E-11</c:v>
                </c:pt>
                <c:pt idx="70466">
                  <c:v>3.1360000000000002E-11</c:v>
                </c:pt>
                <c:pt idx="70467">
                  <c:v>3.1324999999999999E-11</c:v>
                </c:pt>
                <c:pt idx="70468">
                  <c:v>3.1296999999999998E-11</c:v>
                </c:pt>
                <c:pt idx="70469">
                  <c:v>3.1278000000000003E-11</c:v>
                </c:pt>
                <c:pt idx="70470">
                  <c:v>3.124E-11</c:v>
                </c:pt>
                <c:pt idx="70471">
                  <c:v>3.1217999999999999E-11</c:v>
                </c:pt>
                <c:pt idx="70472">
                  <c:v>3.1177999999999998E-11</c:v>
                </c:pt>
                <c:pt idx="70473">
                  <c:v>3.1165999999999999E-11</c:v>
                </c:pt>
                <c:pt idx="70474">
                  <c:v>3.1116000000000003E-11</c:v>
                </c:pt>
                <c:pt idx="70475">
                  <c:v>3.1082000000000002E-11</c:v>
                </c:pt>
                <c:pt idx="70476">
                  <c:v>3.1042999999999997E-11</c:v>
                </c:pt>
                <c:pt idx="70477">
                  <c:v>3.1015999999999998E-11</c:v>
                </c:pt>
                <c:pt idx="70478">
                  <c:v>3.0978000000000001E-11</c:v>
                </c:pt>
                <c:pt idx="70479">
                  <c:v>3.0965E-11</c:v>
                </c:pt>
                <c:pt idx="70480">
                  <c:v>3.0913E-11</c:v>
                </c:pt>
                <c:pt idx="70481">
                  <c:v>3.0886000000000001E-11</c:v>
                </c:pt>
                <c:pt idx="70482">
                  <c:v>3.0855E-11</c:v>
                </c:pt>
                <c:pt idx="70483">
                  <c:v>3.0829000000000003E-11</c:v>
                </c:pt>
                <c:pt idx="70484">
                  <c:v>3.0801999999999997E-11</c:v>
                </c:pt>
                <c:pt idx="70485">
                  <c:v>3.0782E-11</c:v>
                </c:pt>
                <c:pt idx="70486">
                  <c:v>3.0755999999999997E-11</c:v>
                </c:pt>
                <c:pt idx="70487">
                  <c:v>3.0715000000000001E-11</c:v>
                </c:pt>
                <c:pt idx="70488">
                  <c:v>3.0689999999999999E-11</c:v>
                </c:pt>
                <c:pt idx="70489">
                  <c:v>3.0670999999999998E-11</c:v>
                </c:pt>
                <c:pt idx="70490">
                  <c:v>3.0649999999999999E-11</c:v>
                </c:pt>
                <c:pt idx="70491">
                  <c:v>3.0590999999999997E-11</c:v>
                </c:pt>
                <c:pt idx="70492">
                  <c:v>3.0557000000000002E-11</c:v>
                </c:pt>
                <c:pt idx="70493">
                  <c:v>3.0553E-11</c:v>
                </c:pt>
                <c:pt idx="70494">
                  <c:v>3.0526999999999997E-11</c:v>
                </c:pt>
                <c:pt idx="70495">
                  <c:v>3.0514999999999998E-11</c:v>
                </c:pt>
                <c:pt idx="70496">
                  <c:v>3.0517000000000002E-11</c:v>
                </c:pt>
                <c:pt idx="70497">
                  <c:v>3.0498E-11</c:v>
                </c:pt>
                <c:pt idx="70498">
                  <c:v>3.0478000000000003E-11</c:v>
                </c:pt>
                <c:pt idx="70499">
                  <c:v>3.0466999999999999E-11</c:v>
                </c:pt>
                <c:pt idx="70500">
                  <c:v>3.0453000000000002E-11</c:v>
                </c:pt>
                <c:pt idx="70501">
                  <c:v>3.0447999999999998E-11</c:v>
                </c:pt>
                <c:pt idx="70502">
                  <c:v>3.0428000000000001E-11</c:v>
                </c:pt>
                <c:pt idx="70503">
                  <c:v>3.0416000000000001E-11</c:v>
                </c:pt>
                <c:pt idx="70504">
                  <c:v>3.0403E-11</c:v>
                </c:pt>
                <c:pt idx="70505">
                  <c:v>3.0388E-11</c:v>
                </c:pt>
                <c:pt idx="70506">
                  <c:v>3.0380000000000003E-11</c:v>
                </c:pt>
                <c:pt idx="70507">
                  <c:v>3.0383999999999998E-11</c:v>
                </c:pt>
                <c:pt idx="70508">
                  <c:v>3.0362999999999999E-11</c:v>
                </c:pt>
                <c:pt idx="70509">
                  <c:v>3.0350999999999999E-11</c:v>
                </c:pt>
                <c:pt idx="70510">
                  <c:v>3.0343999999999998E-11</c:v>
                </c:pt>
                <c:pt idx="70511">
                  <c:v>3.0334000000000002E-11</c:v>
                </c:pt>
                <c:pt idx="70512">
                  <c:v>3.0310999999999999E-11</c:v>
                </c:pt>
                <c:pt idx="70513">
                  <c:v>3.0303999999999997E-11</c:v>
                </c:pt>
                <c:pt idx="70514">
                  <c:v>3.0304999999999999E-11</c:v>
                </c:pt>
                <c:pt idx="70515">
                  <c:v>3.0294999999999997E-11</c:v>
                </c:pt>
                <c:pt idx="70516">
                  <c:v>3.0294000000000002E-11</c:v>
                </c:pt>
                <c:pt idx="70517">
                  <c:v>3.0307999999999999E-11</c:v>
                </c:pt>
                <c:pt idx="70518">
                  <c:v>3.0300999999999997E-11</c:v>
                </c:pt>
                <c:pt idx="70519">
                  <c:v>3.0297999999999997E-11</c:v>
                </c:pt>
                <c:pt idx="70520">
                  <c:v>3.0294000000000002E-11</c:v>
                </c:pt>
                <c:pt idx="70521">
                  <c:v>3.0297000000000001E-11</c:v>
                </c:pt>
                <c:pt idx="70522">
                  <c:v>3.0306000000000001E-11</c:v>
                </c:pt>
                <c:pt idx="70523">
                  <c:v>3.0303999999999997E-11</c:v>
                </c:pt>
                <c:pt idx="70524">
                  <c:v>3.0297000000000001E-11</c:v>
                </c:pt>
                <c:pt idx="70525">
                  <c:v>3.0312000000000001E-11</c:v>
                </c:pt>
                <c:pt idx="70526">
                  <c:v>3.0312000000000001E-11</c:v>
                </c:pt>
                <c:pt idx="70527">
                  <c:v>3.0316000000000003E-11</c:v>
                </c:pt>
                <c:pt idx="70528">
                  <c:v>3.0304999999999999E-11</c:v>
                </c:pt>
                <c:pt idx="70529">
                  <c:v>3.0316999999999999E-11</c:v>
                </c:pt>
                <c:pt idx="70530">
                  <c:v>3.0322000000000003E-11</c:v>
                </c:pt>
                <c:pt idx="70531">
                  <c:v>3.0328999999999998E-11</c:v>
                </c:pt>
                <c:pt idx="70532">
                  <c:v>3.0328999999999998E-11</c:v>
                </c:pt>
                <c:pt idx="70533">
                  <c:v>3.0340999999999998E-11</c:v>
                </c:pt>
                <c:pt idx="70534">
                  <c:v>3.0336E-11</c:v>
                </c:pt>
                <c:pt idx="70535">
                  <c:v>3.0343000000000002E-11</c:v>
                </c:pt>
                <c:pt idx="70536">
                  <c:v>3.0343999999999998E-11</c:v>
                </c:pt>
                <c:pt idx="70537">
                  <c:v>3.0352999999999997E-11</c:v>
                </c:pt>
                <c:pt idx="70538">
                  <c:v>3.0359999999999999E-11</c:v>
                </c:pt>
                <c:pt idx="70539">
                  <c:v>3.0371999999999999E-11</c:v>
                </c:pt>
                <c:pt idx="70540">
                  <c:v>3.0368000000000003E-11</c:v>
                </c:pt>
                <c:pt idx="70541">
                  <c:v>3.0386999999999998E-11</c:v>
                </c:pt>
                <c:pt idx="70542">
                  <c:v>3.0380999999999998E-11</c:v>
                </c:pt>
                <c:pt idx="70543">
                  <c:v>3.0398999999999998E-11</c:v>
                </c:pt>
                <c:pt idx="70544">
                  <c:v>3.0401999999999997E-11</c:v>
                </c:pt>
                <c:pt idx="70545">
                  <c:v>3.0419000000000001E-11</c:v>
                </c:pt>
                <c:pt idx="70546">
                  <c:v>3.0422000000000001E-11</c:v>
                </c:pt>
                <c:pt idx="70547">
                  <c:v>3.0432000000000003E-11</c:v>
                </c:pt>
                <c:pt idx="70548">
                  <c:v>3.0441999999999998E-11</c:v>
                </c:pt>
                <c:pt idx="70549">
                  <c:v>3.0458E-11</c:v>
                </c:pt>
                <c:pt idx="70550">
                  <c:v>3.0471000000000001E-11</c:v>
                </c:pt>
                <c:pt idx="70551">
                  <c:v>3.0487999999999999E-11</c:v>
                </c:pt>
                <c:pt idx="70552">
                  <c:v>3.0504E-11</c:v>
                </c:pt>
                <c:pt idx="70553">
                  <c:v>3.0511000000000002E-11</c:v>
                </c:pt>
                <c:pt idx="70554">
                  <c:v>3.0520999999999997E-11</c:v>
                </c:pt>
                <c:pt idx="70555">
                  <c:v>3.0547000000000001E-11</c:v>
                </c:pt>
                <c:pt idx="70556">
                  <c:v>3.0560999999999998E-11</c:v>
                </c:pt>
                <c:pt idx="70557">
                  <c:v>3.0582999999999999E-11</c:v>
                </c:pt>
                <c:pt idx="70558">
                  <c:v>3.0602000000000001E-11</c:v>
                </c:pt>
                <c:pt idx="70559">
                  <c:v>3.0626E-11</c:v>
                </c:pt>
                <c:pt idx="70560">
                  <c:v>3.0639999999999997E-11</c:v>
                </c:pt>
                <c:pt idx="70561">
                  <c:v>3.0667999999999998E-11</c:v>
                </c:pt>
                <c:pt idx="70562">
                  <c:v>3.0695999999999999E-11</c:v>
                </c:pt>
                <c:pt idx="70563">
                  <c:v>3.0713999999999999E-11</c:v>
                </c:pt>
                <c:pt idx="70564">
                  <c:v>3.0728000000000002E-11</c:v>
                </c:pt>
                <c:pt idx="70565">
                  <c:v>3.0764000000000001E-11</c:v>
                </c:pt>
                <c:pt idx="70566">
                  <c:v>3.0777999999999998E-11</c:v>
                </c:pt>
                <c:pt idx="70567">
                  <c:v>3.0801000000000002E-11</c:v>
                </c:pt>
                <c:pt idx="70568">
                  <c:v>3.0817999999999999E-11</c:v>
                </c:pt>
                <c:pt idx="70569">
                  <c:v>3.0849E-11</c:v>
                </c:pt>
                <c:pt idx="70570">
                  <c:v>3.0869999999999999E-11</c:v>
                </c:pt>
                <c:pt idx="70571">
                  <c:v>3.0902999999999998E-11</c:v>
                </c:pt>
                <c:pt idx="70572">
                  <c:v>3.0914999999999997E-11</c:v>
                </c:pt>
                <c:pt idx="70573">
                  <c:v>3.0945999999999998E-11</c:v>
                </c:pt>
                <c:pt idx="70574">
                  <c:v>3.0975000000000002E-11</c:v>
                </c:pt>
                <c:pt idx="70575">
                  <c:v>3.1006999999999998E-11</c:v>
                </c:pt>
                <c:pt idx="70576">
                  <c:v>3.1034999999999999E-11</c:v>
                </c:pt>
                <c:pt idx="70577">
                  <c:v>3.1061000000000003E-11</c:v>
                </c:pt>
                <c:pt idx="70578">
                  <c:v>3.1082999999999998E-11</c:v>
                </c:pt>
                <c:pt idx="70579">
                  <c:v>3.1133E-11</c:v>
                </c:pt>
                <c:pt idx="70580">
                  <c:v>3.1161000000000001E-11</c:v>
                </c:pt>
                <c:pt idx="70581">
                  <c:v>3.1195000000000002E-11</c:v>
                </c:pt>
                <c:pt idx="70582">
                  <c:v>3.1226000000000003E-11</c:v>
                </c:pt>
                <c:pt idx="70583">
                  <c:v>3.1252E-11</c:v>
                </c:pt>
                <c:pt idx="70584">
                  <c:v>3.1278000000000003E-11</c:v>
                </c:pt>
                <c:pt idx="70585">
                  <c:v>3.1317999999999997E-11</c:v>
                </c:pt>
                <c:pt idx="70586">
                  <c:v>3.1339999999999999E-11</c:v>
                </c:pt>
                <c:pt idx="70587">
                  <c:v>3.1378000000000001E-11</c:v>
                </c:pt>
                <c:pt idx="70588">
                  <c:v>3.1400999999999998E-11</c:v>
                </c:pt>
                <c:pt idx="70589">
                  <c:v>3.1436999999999997E-11</c:v>
                </c:pt>
                <c:pt idx="70590">
                  <c:v>3.1466E-11</c:v>
                </c:pt>
                <c:pt idx="70591">
                  <c:v>3.1507999999999999E-11</c:v>
                </c:pt>
                <c:pt idx="70592">
                  <c:v>3.153E-11</c:v>
                </c:pt>
                <c:pt idx="70593">
                  <c:v>3.1582E-11</c:v>
                </c:pt>
                <c:pt idx="70594">
                  <c:v>3.1608999999999999E-11</c:v>
                </c:pt>
                <c:pt idx="70595">
                  <c:v>3.1644999999999998E-11</c:v>
                </c:pt>
                <c:pt idx="70596">
                  <c:v>3.1680000000000001E-11</c:v>
                </c:pt>
                <c:pt idx="70597">
                  <c:v>3.1723000000000001E-11</c:v>
                </c:pt>
                <c:pt idx="70598">
                  <c:v>3.1754999999999998E-11</c:v>
                </c:pt>
                <c:pt idx="70599">
                  <c:v>3.1794000000000003E-11</c:v>
                </c:pt>
                <c:pt idx="70600">
                  <c:v>3.1830000000000001E-11</c:v>
                </c:pt>
                <c:pt idx="70601">
                  <c:v>3.1869E-11</c:v>
                </c:pt>
                <c:pt idx="70602">
                  <c:v>3.1904999999999999E-11</c:v>
                </c:pt>
                <c:pt idx="70603">
                  <c:v>3.1950999999999999E-11</c:v>
                </c:pt>
                <c:pt idx="70604">
                  <c:v>3.1980000000000002E-11</c:v>
                </c:pt>
                <c:pt idx="70605">
                  <c:v>3.2020000000000003E-11</c:v>
                </c:pt>
                <c:pt idx="70606">
                  <c:v>3.2056999999999997E-11</c:v>
                </c:pt>
                <c:pt idx="70607">
                  <c:v>3.2107E-11</c:v>
                </c:pt>
                <c:pt idx="70608">
                  <c:v>3.2148000000000002E-11</c:v>
                </c:pt>
                <c:pt idx="70609">
                  <c:v>3.2178000000000001E-11</c:v>
                </c:pt>
                <c:pt idx="70610">
                  <c:v>3.2223E-11</c:v>
                </c:pt>
                <c:pt idx="70611">
                  <c:v>3.2246999999999999E-11</c:v>
                </c:pt>
                <c:pt idx="70612">
                  <c:v>3.2276999999999997E-11</c:v>
                </c:pt>
                <c:pt idx="70613">
                  <c:v>3.2325999999999998E-11</c:v>
                </c:pt>
                <c:pt idx="70614">
                  <c:v>3.2373E-11</c:v>
                </c:pt>
                <c:pt idx="70615">
                  <c:v>3.2402999999999999E-11</c:v>
                </c:pt>
                <c:pt idx="70616">
                  <c:v>3.2437E-11</c:v>
                </c:pt>
                <c:pt idx="70617">
                  <c:v>3.2481000000000003E-11</c:v>
                </c:pt>
                <c:pt idx="70618">
                  <c:v>3.2527999999999999E-11</c:v>
                </c:pt>
                <c:pt idx="70619">
                  <c:v>3.2593000000000001E-11</c:v>
                </c:pt>
                <c:pt idx="70620">
                  <c:v>3.2637000000000003E-11</c:v>
                </c:pt>
                <c:pt idx="70621">
                  <c:v>3.2669E-11</c:v>
                </c:pt>
                <c:pt idx="70622">
                  <c:v>3.2713000000000002E-11</c:v>
                </c:pt>
                <c:pt idx="70623">
                  <c:v>3.2746000000000001E-11</c:v>
                </c:pt>
                <c:pt idx="70624">
                  <c:v>3.2786000000000002E-11</c:v>
                </c:pt>
                <c:pt idx="70625">
                  <c:v>3.2823000000000003E-11</c:v>
                </c:pt>
                <c:pt idx="70626">
                  <c:v>3.2869999999999999E-11</c:v>
                </c:pt>
                <c:pt idx="70627">
                  <c:v>3.2927999999999999E-11</c:v>
                </c:pt>
                <c:pt idx="70628">
                  <c:v>3.2970999999999999E-11</c:v>
                </c:pt>
                <c:pt idx="70629">
                  <c:v>3.3012999999999998E-11</c:v>
                </c:pt>
                <c:pt idx="70630">
                  <c:v>3.3058000000000002E-11</c:v>
                </c:pt>
                <c:pt idx="70631">
                  <c:v>3.3098999999999999E-11</c:v>
                </c:pt>
                <c:pt idx="70632">
                  <c:v>3.3138999999999999E-11</c:v>
                </c:pt>
                <c:pt idx="70633">
                  <c:v>3.3174000000000002E-11</c:v>
                </c:pt>
                <c:pt idx="70634">
                  <c:v>3.3214000000000003E-11</c:v>
                </c:pt>
                <c:pt idx="70635">
                  <c:v>3.3259000000000001E-11</c:v>
                </c:pt>
                <c:pt idx="70636">
                  <c:v>3.3299000000000002E-11</c:v>
                </c:pt>
                <c:pt idx="70637">
                  <c:v>3.3339999999999998E-11</c:v>
                </c:pt>
                <c:pt idx="70638">
                  <c:v>3.3366000000000001E-11</c:v>
                </c:pt>
                <c:pt idx="70639">
                  <c:v>3.3400000000000002E-11</c:v>
                </c:pt>
                <c:pt idx="70640">
                  <c:v>3.3434999999999999E-11</c:v>
                </c:pt>
                <c:pt idx="70641">
                  <c:v>3.3485999999999997E-11</c:v>
                </c:pt>
                <c:pt idx="70642">
                  <c:v>3.3507000000000003E-11</c:v>
                </c:pt>
                <c:pt idx="70643">
                  <c:v>3.3567E-11</c:v>
                </c:pt>
                <c:pt idx="70644">
                  <c:v>3.3601000000000001E-11</c:v>
                </c:pt>
                <c:pt idx="70645">
                  <c:v>3.3650000000000001E-11</c:v>
                </c:pt>
                <c:pt idx="70646">
                  <c:v>3.3699000000000002E-11</c:v>
                </c:pt>
                <c:pt idx="70647">
                  <c:v>3.3733000000000003E-11</c:v>
                </c:pt>
                <c:pt idx="70648">
                  <c:v>3.3772000000000001E-11</c:v>
                </c:pt>
                <c:pt idx="70649">
                  <c:v>3.3821000000000001E-11</c:v>
                </c:pt>
                <c:pt idx="70650">
                  <c:v>3.3839000000000001E-11</c:v>
                </c:pt>
                <c:pt idx="70651">
                  <c:v>3.3883999999999999E-11</c:v>
                </c:pt>
                <c:pt idx="70652">
                  <c:v>3.3912E-11</c:v>
                </c:pt>
                <c:pt idx="70653">
                  <c:v>3.3967E-11</c:v>
                </c:pt>
                <c:pt idx="70654">
                  <c:v>3.4008999999999999E-11</c:v>
                </c:pt>
                <c:pt idx="70655">
                  <c:v>3.4047000000000001E-11</c:v>
                </c:pt>
                <c:pt idx="70656">
                  <c:v>3.4075999999999998E-11</c:v>
                </c:pt>
                <c:pt idx="70657">
                  <c:v>3.4105000000000001E-11</c:v>
                </c:pt>
                <c:pt idx="70658">
                  <c:v>3.4135E-11</c:v>
                </c:pt>
                <c:pt idx="70659">
                  <c:v>3.4172000000000001E-11</c:v>
                </c:pt>
                <c:pt idx="70660">
                  <c:v>3.4203000000000002E-11</c:v>
                </c:pt>
                <c:pt idx="70661">
                  <c:v>3.4243000000000003E-11</c:v>
                </c:pt>
                <c:pt idx="70662">
                  <c:v>3.4276000000000001E-11</c:v>
                </c:pt>
                <c:pt idx="70663">
                  <c:v>3.4322999999999997E-11</c:v>
                </c:pt>
                <c:pt idx="70664">
                  <c:v>3.4344999999999999E-11</c:v>
                </c:pt>
                <c:pt idx="70665">
                  <c:v>3.4392000000000001E-11</c:v>
                </c:pt>
                <c:pt idx="70666">
                  <c:v>3.4405000000000003E-11</c:v>
                </c:pt>
                <c:pt idx="70667">
                  <c:v>3.4457000000000003E-11</c:v>
                </c:pt>
                <c:pt idx="70668">
                  <c:v>3.4474E-11</c:v>
                </c:pt>
                <c:pt idx="70669">
                  <c:v>3.4508000000000001E-11</c:v>
                </c:pt>
                <c:pt idx="70670">
                  <c:v>3.4521999999999999E-11</c:v>
                </c:pt>
                <c:pt idx="70671">
                  <c:v>3.4552999999999999E-11</c:v>
                </c:pt>
                <c:pt idx="70672">
                  <c:v>3.4573999999999999E-11</c:v>
                </c:pt>
                <c:pt idx="70673">
                  <c:v>3.4600000000000002E-11</c:v>
                </c:pt>
                <c:pt idx="70674">
                  <c:v>3.4602E-11</c:v>
                </c:pt>
                <c:pt idx="70675">
                  <c:v>3.4631000000000003E-11</c:v>
                </c:pt>
                <c:pt idx="70676">
                  <c:v>3.4652000000000002E-11</c:v>
                </c:pt>
                <c:pt idx="70677">
                  <c:v>3.4683000000000003E-11</c:v>
                </c:pt>
                <c:pt idx="70678">
                  <c:v>3.4697E-11</c:v>
                </c:pt>
                <c:pt idx="70679">
                  <c:v>3.4728000000000001E-11</c:v>
                </c:pt>
                <c:pt idx="70680">
                  <c:v>3.4731000000000001E-11</c:v>
                </c:pt>
                <c:pt idx="70681">
                  <c:v>3.4765000000000002E-11</c:v>
                </c:pt>
                <c:pt idx="70682">
                  <c:v>3.4774999999999998E-11</c:v>
                </c:pt>
                <c:pt idx="70683">
                  <c:v>3.4799999999999999E-11</c:v>
                </c:pt>
                <c:pt idx="70684">
                  <c:v>3.4789000000000001E-11</c:v>
                </c:pt>
                <c:pt idx="70685">
                  <c:v>3.4814000000000003E-11</c:v>
                </c:pt>
                <c:pt idx="70686">
                  <c:v>3.4814999999999998E-11</c:v>
                </c:pt>
                <c:pt idx="70687">
                  <c:v>3.4826999999999998E-11</c:v>
                </c:pt>
                <c:pt idx="70688">
                  <c:v>3.4817999999999998E-11</c:v>
                </c:pt>
                <c:pt idx="70689">
                  <c:v>3.4835000000000002E-11</c:v>
                </c:pt>
                <c:pt idx="70690">
                  <c:v>3.4829000000000002E-11</c:v>
                </c:pt>
                <c:pt idx="70691">
                  <c:v>3.4841999999999997E-11</c:v>
                </c:pt>
                <c:pt idx="70692">
                  <c:v>3.4844999999999997E-11</c:v>
                </c:pt>
                <c:pt idx="70693">
                  <c:v>3.4826999999999998E-11</c:v>
                </c:pt>
                <c:pt idx="70694">
                  <c:v>3.4838999999999997E-11</c:v>
                </c:pt>
                <c:pt idx="70695">
                  <c:v>3.4850999999999997E-11</c:v>
                </c:pt>
                <c:pt idx="70696">
                  <c:v>3.4850999999999997E-11</c:v>
                </c:pt>
                <c:pt idx="70697">
                  <c:v>3.4869000000000003E-11</c:v>
                </c:pt>
                <c:pt idx="70698">
                  <c:v>3.4866000000000003E-11</c:v>
                </c:pt>
                <c:pt idx="70699">
                  <c:v>3.4881000000000002E-11</c:v>
                </c:pt>
                <c:pt idx="70700">
                  <c:v>3.4893999999999997E-11</c:v>
                </c:pt>
                <c:pt idx="70701">
                  <c:v>3.4909999999999999E-11</c:v>
                </c:pt>
                <c:pt idx="70702">
                  <c:v>3.4917000000000001E-11</c:v>
                </c:pt>
                <c:pt idx="70703">
                  <c:v>3.4921999999999998E-11</c:v>
                </c:pt>
                <c:pt idx="70704">
                  <c:v>3.4927999999999998E-11</c:v>
                </c:pt>
                <c:pt idx="70705">
                  <c:v>3.4930999999999998E-11</c:v>
                </c:pt>
                <c:pt idx="70706">
                  <c:v>3.4927999999999998E-11</c:v>
                </c:pt>
                <c:pt idx="70707">
                  <c:v>3.4957000000000001E-11</c:v>
                </c:pt>
                <c:pt idx="70708">
                  <c:v>3.4955999999999999E-11</c:v>
                </c:pt>
                <c:pt idx="70709">
                  <c:v>3.4963999999999997E-11</c:v>
                </c:pt>
                <c:pt idx="70710">
                  <c:v>3.4976999999999998E-11</c:v>
                </c:pt>
                <c:pt idx="70711">
                  <c:v>3.4994999999999998E-11</c:v>
                </c:pt>
                <c:pt idx="70712">
                  <c:v>3.4999E-11</c:v>
                </c:pt>
                <c:pt idx="70713">
                  <c:v>3.5006999999999997E-11</c:v>
                </c:pt>
                <c:pt idx="70714">
                  <c:v>3.5007999999999999E-11</c:v>
                </c:pt>
                <c:pt idx="70715">
                  <c:v>3.5021000000000001E-11</c:v>
                </c:pt>
                <c:pt idx="70716">
                  <c:v>3.5015000000000001E-11</c:v>
                </c:pt>
                <c:pt idx="70717">
                  <c:v>3.5021999999999997E-11</c:v>
                </c:pt>
                <c:pt idx="70718">
                  <c:v>3.5034000000000003E-11</c:v>
                </c:pt>
                <c:pt idx="70719">
                  <c:v>3.5040999999999998E-11</c:v>
                </c:pt>
                <c:pt idx="70720">
                  <c:v>3.5034000000000003E-11</c:v>
                </c:pt>
                <c:pt idx="70721">
                  <c:v>3.5043999999999998E-11</c:v>
                </c:pt>
                <c:pt idx="70722">
                  <c:v>3.5025000000000003E-11</c:v>
                </c:pt>
                <c:pt idx="70723">
                  <c:v>3.5040000000000003E-11</c:v>
                </c:pt>
                <c:pt idx="70724">
                  <c:v>3.5042E-11</c:v>
                </c:pt>
                <c:pt idx="70725">
                  <c:v>3.5042E-11</c:v>
                </c:pt>
                <c:pt idx="70726">
                  <c:v>3.5048E-11</c:v>
                </c:pt>
                <c:pt idx="70727">
                  <c:v>3.506E-11</c:v>
                </c:pt>
                <c:pt idx="70728">
                  <c:v>3.5067999999999997E-11</c:v>
                </c:pt>
                <c:pt idx="70729">
                  <c:v>3.5070999999999997E-11</c:v>
                </c:pt>
                <c:pt idx="70730">
                  <c:v>3.5085000000000001E-11</c:v>
                </c:pt>
                <c:pt idx="70731">
                  <c:v>3.5095000000000003E-11</c:v>
                </c:pt>
                <c:pt idx="70732">
                  <c:v>3.5089000000000003E-11</c:v>
                </c:pt>
                <c:pt idx="70733">
                  <c:v>3.5088000000000001E-11</c:v>
                </c:pt>
                <c:pt idx="70734">
                  <c:v>3.5088000000000001E-11</c:v>
                </c:pt>
                <c:pt idx="70735">
                  <c:v>3.5101999999999998E-11</c:v>
                </c:pt>
                <c:pt idx="70736">
                  <c:v>3.5106E-11</c:v>
                </c:pt>
                <c:pt idx="70737">
                  <c:v>3.5101000000000002E-11</c:v>
                </c:pt>
                <c:pt idx="70738">
                  <c:v>3.5113999999999998E-11</c:v>
                </c:pt>
                <c:pt idx="70739">
                  <c:v>3.5110999999999998E-11</c:v>
                </c:pt>
                <c:pt idx="70740">
                  <c:v>3.5112E-11</c:v>
                </c:pt>
                <c:pt idx="70741">
                  <c:v>3.5113000000000002E-11</c:v>
                </c:pt>
                <c:pt idx="70742">
                  <c:v>3.5113999999999998E-11</c:v>
                </c:pt>
                <c:pt idx="70743">
                  <c:v>3.5118E-11</c:v>
                </c:pt>
                <c:pt idx="70744">
                  <c:v>3.5115E-11</c:v>
                </c:pt>
                <c:pt idx="70745">
                  <c:v>3.5119999999999997E-11</c:v>
                </c:pt>
                <c:pt idx="70746">
                  <c:v>3.5101000000000002E-11</c:v>
                </c:pt>
                <c:pt idx="70747">
                  <c:v>3.5109E-11</c:v>
                </c:pt>
                <c:pt idx="70748">
                  <c:v>3.5101000000000002E-11</c:v>
                </c:pt>
                <c:pt idx="70749">
                  <c:v>3.5094000000000001E-11</c:v>
                </c:pt>
                <c:pt idx="70750">
                  <c:v>3.5089000000000003E-11</c:v>
                </c:pt>
                <c:pt idx="70751">
                  <c:v>3.5079000000000001E-11</c:v>
                </c:pt>
                <c:pt idx="70752">
                  <c:v>3.5080999999999999E-11</c:v>
                </c:pt>
                <c:pt idx="70753">
                  <c:v>3.5088000000000001E-11</c:v>
                </c:pt>
                <c:pt idx="70754">
                  <c:v>3.5076999999999997E-11</c:v>
                </c:pt>
                <c:pt idx="70755">
                  <c:v>3.5073999999999997E-11</c:v>
                </c:pt>
                <c:pt idx="70756">
                  <c:v>3.5071999999999999E-11</c:v>
                </c:pt>
                <c:pt idx="70757">
                  <c:v>3.5076000000000001E-11</c:v>
                </c:pt>
                <c:pt idx="70758">
                  <c:v>3.5073999999999997E-11</c:v>
                </c:pt>
                <c:pt idx="70759">
                  <c:v>3.5073000000000001E-11</c:v>
                </c:pt>
                <c:pt idx="70760">
                  <c:v>3.5043999999999998E-11</c:v>
                </c:pt>
                <c:pt idx="70761">
                  <c:v>3.5042E-11</c:v>
                </c:pt>
                <c:pt idx="70762">
                  <c:v>3.5025000000000003E-11</c:v>
                </c:pt>
                <c:pt idx="70763">
                  <c:v>3.5018000000000001E-11</c:v>
                </c:pt>
                <c:pt idx="70764">
                  <c:v>3.4996E-11</c:v>
                </c:pt>
                <c:pt idx="70765">
                  <c:v>3.5000999999999998E-11</c:v>
                </c:pt>
                <c:pt idx="70766">
                  <c:v>3.4999E-11</c:v>
                </c:pt>
                <c:pt idx="70767">
                  <c:v>3.4979000000000003E-11</c:v>
                </c:pt>
                <c:pt idx="70768">
                  <c:v>3.4945999999999998E-11</c:v>
                </c:pt>
                <c:pt idx="70769">
                  <c:v>3.4967000000000003E-11</c:v>
                </c:pt>
                <c:pt idx="70770">
                  <c:v>3.4948999999999997E-11</c:v>
                </c:pt>
                <c:pt idx="70771">
                  <c:v>3.4942999999999998E-11</c:v>
                </c:pt>
                <c:pt idx="70772">
                  <c:v>3.4923000000000001E-11</c:v>
                </c:pt>
                <c:pt idx="70773">
                  <c:v>3.4899000000000001E-11</c:v>
                </c:pt>
                <c:pt idx="70774">
                  <c:v>3.4878999999999998E-11</c:v>
                </c:pt>
                <c:pt idx="70775">
                  <c:v>3.4871E-11</c:v>
                </c:pt>
                <c:pt idx="70776">
                  <c:v>3.4850000000000001E-11</c:v>
                </c:pt>
                <c:pt idx="70777">
                  <c:v>3.4841999999999997E-11</c:v>
                </c:pt>
                <c:pt idx="70778">
                  <c:v>3.4835999999999997E-11</c:v>
                </c:pt>
                <c:pt idx="70779">
                  <c:v>3.4811000000000003E-11</c:v>
                </c:pt>
                <c:pt idx="70780">
                  <c:v>3.4798000000000001E-11</c:v>
                </c:pt>
                <c:pt idx="70781">
                  <c:v>3.4792999999999997E-11</c:v>
                </c:pt>
                <c:pt idx="70782">
                  <c:v>3.4762000000000002E-11</c:v>
                </c:pt>
                <c:pt idx="70783">
                  <c:v>3.4749000000000001E-11</c:v>
                </c:pt>
                <c:pt idx="70784">
                  <c:v>3.4728000000000001E-11</c:v>
                </c:pt>
                <c:pt idx="70785">
                  <c:v>3.4721E-11</c:v>
                </c:pt>
                <c:pt idx="70786">
                  <c:v>3.4691000000000001E-11</c:v>
                </c:pt>
                <c:pt idx="70787">
                  <c:v>3.4679000000000001E-11</c:v>
                </c:pt>
                <c:pt idx="70788">
                  <c:v>3.4652999999999998E-11</c:v>
                </c:pt>
                <c:pt idx="70789">
                  <c:v>3.4636000000000001E-11</c:v>
                </c:pt>
                <c:pt idx="70790">
                  <c:v>3.4606000000000002E-11</c:v>
                </c:pt>
                <c:pt idx="70791">
                  <c:v>3.4587E-11</c:v>
                </c:pt>
                <c:pt idx="70792">
                  <c:v>3.4569000000000001E-11</c:v>
                </c:pt>
                <c:pt idx="70793">
                  <c:v>3.4547E-11</c:v>
                </c:pt>
                <c:pt idx="70794">
                  <c:v>3.4521000000000003E-11</c:v>
                </c:pt>
                <c:pt idx="70795">
                  <c:v>3.4496999999999997E-11</c:v>
                </c:pt>
                <c:pt idx="70796">
                  <c:v>3.4490999999999998E-11</c:v>
                </c:pt>
                <c:pt idx="70797">
                  <c:v>3.4478000000000002E-11</c:v>
                </c:pt>
                <c:pt idx="70798">
                  <c:v>3.4426999999999998E-11</c:v>
                </c:pt>
                <c:pt idx="70799">
                  <c:v>3.4420999999999998E-11</c:v>
                </c:pt>
                <c:pt idx="70800">
                  <c:v>3.4374999999999998E-11</c:v>
                </c:pt>
                <c:pt idx="70801">
                  <c:v>3.4341000000000003E-11</c:v>
                </c:pt>
                <c:pt idx="70802">
                  <c:v>3.4304000000000002E-11</c:v>
                </c:pt>
                <c:pt idx="70803">
                  <c:v>3.4295999999999998E-11</c:v>
                </c:pt>
                <c:pt idx="70804">
                  <c:v>3.4267000000000002E-11</c:v>
                </c:pt>
                <c:pt idx="70805">
                  <c:v>3.4245E-11</c:v>
                </c:pt>
                <c:pt idx="70806">
                  <c:v>3.4222999999999999E-11</c:v>
                </c:pt>
                <c:pt idx="70807">
                  <c:v>3.4199E-11</c:v>
                </c:pt>
                <c:pt idx="70808">
                  <c:v>3.4163999999999997E-11</c:v>
                </c:pt>
                <c:pt idx="70809">
                  <c:v>3.4148999999999998E-11</c:v>
                </c:pt>
                <c:pt idx="70810">
                  <c:v>3.4126000000000001E-11</c:v>
                </c:pt>
                <c:pt idx="70811">
                  <c:v>3.4090999999999998E-11</c:v>
                </c:pt>
                <c:pt idx="70812">
                  <c:v>3.4063999999999999E-11</c:v>
                </c:pt>
                <c:pt idx="70813">
                  <c:v>3.4035999999999998E-11</c:v>
                </c:pt>
                <c:pt idx="70814">
                  <c:v>3.4002000000000003E-11</c:v>
                </c:pt>
                <c:pt idx="70815">
                  <c:v>3.3964E-11</c:v>
                </c:pt>
                <c:pt idx="70816">
                  <c:v>3.3925999999999997E-11</c:v>
                </c:pt>
                <c:pt idx="70817">
                  <c:v>3.3892000000000003E-11</c:v>
                </c:pt>
                <c:pt idx="70818">
                  <c:v>3.3849999999999998E-11</c:v>
                </c:pt>
                <c:pt idx="70819">
                  <c:v>3.3831999999999999E-11</c:v>
                </c:pt>
                <c:pt idx="70820">
                  <c:v>3.3793E-11</c:v>
                </c:pt>
                <c:pt idx="70821">
                  <c:v>3.3760000000000002E-11</c:v>
                </c:pt>
                <c:pt idx="70822">
                  <c:v>3.3723000000000001E-11</c:v>
                </c:pt>
                <c:pt idx="70823">
                  <c:v>3.3687000000000002E-11</c:v>
                </c:pt>
                <c:pt idx="70824">
                  <c:v>3.3629999999999998E-11</c:v>
                </c:pt>
                <c:pt idx="70825">
                  <c:v>3.3607000000000001E-11</c:v>
                </c:pt>
                <c:pt idx="70826">
                  <c:v>3.3567E-11</c:v>
                </c:pt>
                <c:pt idx="70827">
                  <c:v>3.353E-11</c:v>
                </c:pt>
                <c:pt idx="70828">
                  <c:v>3.3498000000000003E-11</c:v>
                </c:pt>
                <c:pt idx="70829">
                  <c:v>3.3472E-11</c:v>
                </c:pt>
                <c:pt idx="70830">
                  <c:v>3.3431999999999999E-11</c:v>
                </c:pt>
                <c:pt idx="70831">
                  <c:v>3.3412999999999997E-11</c:v>
                </c:pt>
                <c:pt idx="70832">
                  <c:v>3.3379000000000003E-11</c:v>
                </c:pt>
                <c:pt idx="70833">
                  <c:v>3.3348000000000002E-11</c:v>
                </c:pt>
                <c:pt idx="70834">
                  <c:v>3.3311999999999997E-11</c:v>
                </c:pt>
                <c:pt idx="70835">
                  <c:v>3.3269000000000003E-11</c:v>
                </c:pt>
                <c:pt idx="70836">
                  <c:v>3.3231E-11</c:v>
                </c:pt>
                <c:pt idx="70837">
                  <c:v>3.3211999999999999E-11</c:v>
                </c:pt>
                <c:pt idx="70838">
                  <c:v>3.3177999999999998E-11</c:v>
                </c:pt>
                <c:pt idx="70839">
                  <c:v>3.3150000000000003E-11</c:v>
                </c:pt>
                <c:pt idx="70840">
                  <c:v>3.3121E-11</c:v>
                </c:pt>
                <c:pt idx="70841">
                  <c:v>3.3100000000000001E-11</c:v>
                </c:pt>
                <c:pt idx="70842">
                  <c:v>3.3064000000000002E-11</c:v>
                </c:pt>
                <c:pt idx="70843">
                  <c:v>3.3036000000000001E-11</c:v>
                </c:pt>
                <c:pt idx="70844">
                  <c:v>3.3045000000000001E-11</c:v>
                </c:pt>
                <c:pt idx="70845">
                  <c:v>3.3109E-11</c:v>
                </c:pt>
                <c:pt idx="70846">
                  <c:v>3.3100000000000001E-11</c:v>
                </c:pt>
                <c:pt idx="70847">
                  <c:v>3.3061999999999998E-11</c:v>
                </c:pt>
                <c:pt idx="70848">
                  <c:v>3.2996E-11</c:v>
                </c:pt>
                <c:pt idx="70849">
                  <c:v>3.2948000000000002E-11</c:v>
                </c:pt>
                <c:pt idx="70850">
                  <c:v>3.2899999999999998E-11</c:v>
                </c:pt>
                <c:pt idx="70851">
                  <c:v>3.2854999999999999E-11</c:v>
                </c:pt>
                <c:pt idx="70852">
                  <c:v>3.2791E-11</c:v>
                </c:pt>
                <c:pt idx="70853">
                  <c:v>3.2747999999999999E-11</c:v>
                </c:pt>
                <c:pt idx="70854">
                  <c:v>3.2709E-11</c:v>
                </c:pt>
                <c:pt idx="70855">
                  <c:v>3.2676000000000002E-11</c:v>
                </c:pt>
                <c:pt idx="70856">
                  <c:v>3.2634999999999999E-11</c:v>
                </c:pt>
                <c:pt idx="70857">
                  <c:v>3.2611E-11</c:v>
                </c:pt>
                <c:pt idx="70858">
                  <c:v>3.2567999999999999E-11</c:v>
                </c:pt>
                <c:pt idx="70859">
                  <c:v>3.2532000000000001E-11</c:v>
                </c:pt>
                <c:pt idx="70860">
                  <c:v>3.2486E-11</c:v>
                </c:pt>
                <c:pt idx="70861">
                  <c:v>3.2477000000000001E-11</c:v>
                </c:pt>
                <c:pt idx="70862">
                  <c:v>3.2441000000000002E-11</c:v>
                </c:pt>
                <c:pt idx="70863">
                  <c:v>3.2411000000000003E-11</c:v>
                </c:pt>
                <c:pt idx="70864">
                  <c:v>3.2374999999999998E-11</c:v>
                </c:pt>
                <c:pt idx="70865">
                  <c:v>3.2347999999999999E-11</c:v>
                </c:pt>
                <c:pt idx="70866">
                  <c:v>3.2322999999999998E-11</c:v>
                </c:pt>
                <c:pt idx="70867">
                  <c:v>3.2292999999999999E-11</c:v>
                </c:pt>
                <c:pt idx="70868">
                  <c:v>3.2252000000000003E-11</c:v>
                </c:pt>
                <c:pt idx="70869">
                  <c:v>3.2230999999999997E-11</c:v>
                </c:pt>
                <c:pt idx="70870">
                  <c:v>3.2215000000000002E-11</c:v>
                </c:pt>
                <c:pt idx="70871">
                  <c:v>3.2184000000000001E-11</c:v>
                </c:pt>
                <c:pt idx="70872">
                  <c:v>3.2153E-11</c:v>
                </c:pt>
                <c:pt idx="70873">
                  <c:v>3.2130999999999999E-11</c:v>
                </c:pt>
                <c:pt idx="70874">
                  <c:v>3.2084000000000003E-11</c:v>
                </c:pt>
                <c:pt idx="70875">
                  <c:v>3.2060999999999999E-11</c:v>
                </c:pt>
                <c:pt idx="70876">
                  <c:v>3.2019000000000001E-11</c:v>
                </c:pt>
                <c:pt idx="70877">
                  <c:v>3.2004000000000001E-11</c:v>
                </c:pt>
                <c:pt idx="70878">
                  <c:v>3.1962000000000003E-11</c:v>
                </c:pt>
                <c:pt idx="70879">
                  <c:v>3.1939E-11</c:v>
                </c:pt>
                <c:pt idx="70880">
                  <c:v>3.1897000000000001E-11</c:v>
                </c:pt>
                <c:pt idx="70881">
                  <c:v>3.1870999999999998E-11</c:v>
                </c:pt>
                <c:pt idx="70882">
                  <c:v>3.1840999999999999E-11</c:v>
                </c:pt>
                <c:pt idx="70883">
                  <c:v>3.1812000000000002E-11</c:v>
                </c:pt>
                <c:pt idx="70884">
                  <c:v>3.1770999999999999E-11</c:v>
                </c:pt>
                <c:pt idx="70885">
                  <c:v>3.175E-11</c:v>
                </c:pt>
                <c:pt idx="70886">
                  <c:v>3.1701E-11</c:v>
                </c:pt>
                <c:pt idx="70887">
                  <c:v>3.1669999999999999E-11</c:v>
                </c:pt>
                <c:pt idx="70888">
                  <c:v>3.1626000000000003E-11</c:v>
                </c:pt>
                <c:pt idx="70889">
                  <c:v>3.1592999999999998E-11</c:v>
                </c:pt>
                <c:pt idx="70890">
                  <c:v>3.1553999999999999E-11</c:v>
                </c:pt>
                <c:pt idx="70891">
                  <c:v>3.1522999999999998E-11</c:v>
                </c:pt>
                <c:pt idx="70892">
                  <c:v>3.1485999999999997E-11</c:v>
                </c:pt>
                <c:pt idx="70893">
                  <c:v>3.146E-11</c:v>
                </c:pt>
                <c:pt idx="70894">
                  <c:v>3.1437999999999999E-11</c:v>
                </c:pt>
                <c:pt idx="70895">
                  <c:v>3.1409999999999998E-11</c:v>
                </c:pt>
                <c:pt idx="70896">
                  <c:v>3.1369999999999997E-11</c:v>
                </c:pt>
                <c:pt idx="70897">
                  <c:v>3.1339999999999999E-11</c:v>
                </c:pt>
                <c:pt idx="70898">
                  <c:v>3.1302999999999998E-11</c:v>
                </c:pt>
                <c:pt idx="70899">
                  <c:v>3.1271999999999997E-11</c:v>
                </c:pt>
                <c:pt idx="70900">
                  <c:v>3.1241000000000002E-11</c:v>
                </c:pt>
                <c:pt idx="70901">
                  <c:v>3.1204000000000002E-11</c:v>
                </c:pt>
                <c:pt idx="70902">
                  <c:v>3.1182E-11</c:v>
                </c:pt>
                <c:pt idx="70903">
                  <c:v>3.1153999999999999E-11</c:v>
                </c:pt>
                <c:pt idx="70904">
                  <c:v>3.1109000000000001E-11</c:v>
                </c:pt>
                <c:pt idx="70905">
                  <c:v>3.1088999999999997E-11</c:v>
                </c:pt>
                <c:pt idx="70906">
                  <c:v>3.1049000000000003E-11</c:v>
                </c:pt>
                <c:pt idx="70907">
                  <c:v>3.1023E-11</c:v>
                </c:pt>
                <c:pt idx="70908">
                  <c:v>3.0994999999999999E-11</c:v>
                </c:pt>
                <c:pt idx="70909">
                  <c:v>3.0972000000000002E-11</c:v>
                </c:pt>
                <c:pt idx="70910">
                  <c:v>3.0947000000000001E-11</c:v>
                </c:pt>
                <c:pt idx="70911">
                  <c:v>3.0920000000000002E-11</c:v>
                </c:pt>
                <c:pt idx="70912">
                  <c:v>3.0899000000000002E-11</c:v>
                </c:pt>
                <c:pt idx="70913">
                  <c:v>3.0878000000000003E-11</c:v>
                </c:pt>
                <c:pt idx="70914">
                  <c:v>3.0859999999999997E-11</c:v>
                </c:pt>
                <c:pt idx="70915">
                  <c:v>3.0834E-11</c:v>
                </c:pt>
                <c:pt idx="70916">
                  <c:v>3.0811999999999999E-11</c:v>
                </c:pt>
                <c:pt idx="70917">
                  <c:v>3.08E-11</c:v>
                </c:pt>
                <c:pt idx="70918">
                  <c:v>3.0782E-11</c:v>
                </c:pt>
                <c:pt idx="70919">
                  <c:v>3.0762000000000003E-11</c:v>
                </c:pt>
                <c:pt idx="70920">
                  <c:v>3.0739E-11</c:v>
                </c:pt>
                <c:pt idx="70921">
                  <c:v>3.0715000000000001E-11</c:v>
                </c:pt>
                <c:pt idx="70922">
                  <c:v>3.0698999999999999E-11</c:v>
                </c:pt>
                <c:pt idx="70923">
                  <c:v>3.0688999999999997E-11</c:v>
                </c:pt>
                <c:pt idx="70924">
                  <c:v>3.0663000000000001E-11</c:v>
                </c:pt>
                <c:pt idx="70925">
                  <c:v>3.0655999999999999E-11</c:v>
                </c:pt>
                <c:pt idx="70926">
                  <c:v>3.0636000000000002E-11</c:v>
                </c:pt>
                <c:pt idx="70927">
                  <c:v>3.0617E-11</c:v>
                </c:pt>
                <c:pt idx="70928">
                  <c:v>3.0596000000000001E-11</c:v>
                </c:pt>
                <c:pt idx="70929">
                  <c:v>3.0587000000000001E-11</c:v>
                </c:pt>
                <c:pt idx="70930">
                  <c:v>3.0572999999999997E-11</c:v>
                </c:pt>
                <c:pt idx="70931">
                  <c:v>3.0566000000000002E-11</c:v>
                </c:pt>
                <c:pt idx="70932">
                  <c:v>3.0545000000000003E-11</c:v>
                </c:pt>
                <c:pt idx="70933">
                  <c:v>3.0532000000000001E-11</c:v>
                </c:pt>
                <c:pt idx="70934">
                  <c:v>3.0520999999999997E-11</c:v>
                </c:pt>
                <c:pt idx="70935">
                  <c:v>3.0527999999999999E-11</c:v>
                </c:pt>
                <c:pt idx="70936">
                  <c:v>3.0508000000000002E-11</c:v>
                </c:pt>
                <c:pt idx="70937">
                  <c:v>3.0499999999999998E-11</c:v>
                </c:pt>
                <c:pt idx="70938">
                  <c:v>3.0490000000000003E-11</c:v>
                </c:pt>
                <c:pt idx="70939">
                  <c:v>3.0481000000000003E-11</c:v>
                </c:pt>
                <c:pt idx="70940">
                  <c:v>3.0468000000000001E-11</c:v>
                </c:pt>
                <c:pt idx="70941">
                  <c:v>3.0471999999999997E-11</c:v>
                </c:pt>
                <c:pt idx="70942">
                  <c:v>3.0466999999999999E-11</c:v>
                </c:pt>
                <c:pt idx="70943">
                  <c:v>3.0462000000000002E-11</c:v>
                </c:pt>
                <c:pt idx="70944">
                  <c:v>3.0450000000000002E-11</c:v>
                </c:pt>
                <c:pt idx="70945">
                  <c:v>3.0453000000000002E-11</c:v>
                </c:pt>
                <c:pt idx="70946">
                  <c:v>3.0435000000000003E-11</c:v>
                </c:pt>
                <c:pt idx="70947">
                  <c:v>3.0435000000000003E-11</c:v>
                </c:pt>
                <c:pt idx="70948">
                  <c:v>3.0432000000000003E-11</c:v>
                </c:pt>
                <c:pt idx="70949">
                  <c:v>3.0437E-11</c:v>
                </c:pt>
                <c:pt idx="70950">
                  <c:v>3.0423999999999999E-11</c:v>
                </c:pt>
                <c:pt idx="70951">
                  <c:v>3.0435000000000003E-11</c:v>
                </c:pt>
                <c:pt idx="70952">
                  <c:v>3.0437E-11</c:v>
                </c:pt>
                <c:pt idx="70953">
                  <c:v>3.0428000000000001E-11</c:v>
                </c:pt>
                <c:pt idx="70954">
                  <c:v>3.0420999999999999E-11</c:v>
                </c:pt>
                <c:pt idx="70955">
                  <c:v>3.0435999999999998E-11</c:v>
                </c:pt>
                <c:pt idx="70956">
                  <c:v>3.0431000000000001E-11</c:v>
                </c:pt>
                <c:pt idx="70957">
                  <c:v>3.0441999999999998E-11</c:v>
                </c:pt>
                <c:pt idx="70958">
                  <c:v>3.0438999999999998E-11</c:v>
                </c:pt>
                <c:pt idx="70959">
                  <c:v>3.044E-11</c:v>
                </c:pt>
                <c:pt idx="70960">
                  <c:v>3.0444999999999998E-11</c:v>
                </c:pt>
                <c:pt idx="70961">
                  <c:v>3.0463999999999999E-11</c:v>
                </c:pt>
                <c:pt idx="70962">
                  <c:v>3.0466999999999999E-11</c:v>
                </c:pt>
                <c:pt idx="70963">
                  <c:v>3.0492000000000001E-11</c:v>
                </c:pt>
                <c:pt idx="70964">
                  <c:v>3.0492000000000001E-11</c:v>
                </c:pt>
                <c:pt idx="70965">
                  <c:v>3.0514000000000002E-11</c:v>
                </c:pt>
                <c:pt idx="70966">
                  <c:v>3.0520999999999997E-11</c:v>
                </c:pt>
                <c:pt idx="70967">
                  <c:v>3.0539999999999999E-11</c:v>
                </c:pt>
                <c:pt idx="70968">
                  <c:v>3.0556E-11</c:v>
                </c:pt>
                <c:pt idx="70969">
                  <c:v>3.0568E-11</c:v>
                </c:pt>
                <c:pt idx="70970">
                  <c:v>3.0576999999999999E-11</c:v>
                </c:pt>
                <c:pt idx="70971">
                  <c:v>3.0603000000000003E-11</c:v>
                </c:pt>
                <c:pt idx="70972">
                  <c:v>3.0615000000000002E-11</c:v>
                </c:pt>
                <c:pt idx="70973">
                  <c:v>3.0629E-11</c:v>
                </c:pt>
                <c:pt idx="70974">
                  <c:v>3.0652999999999999E-11</c:v>
                </c:pt>
                <c:pt idx="70975">
                  <c:v>3.0670000000000002E-11</c:v>
                </c:pt>
                <c:pt idx="70976">
                  <c:v>3.0691999999999997E-11</c:v>
                </c:pt>
                <c:pt idx="70977">
                  <c:v>3.0709000000000001E-11</c:v>
                </c:pt>
                <c:pt idx="70978">
                  <c:v>3.0725999999999998E-11</c:v>
                </c:pt>
                <c:pt idx="70979">
                  <c:v>3.0752000000000001E-11</c:v>
                </c:pt>
                <c:pt idx="70980">
                  <c:v>3.0767000000000001E-11</c:v>
                </c:pt>
                <c:pt idx="70981">
                  <c:v>3.0798999999999998E-11</c:v>
                </c:pt>
                <c:pt idx="70982">
                  <c:v>3.0817999999999999E-11</c:v>
                </c:pt>
                <c:pt idx="70983">
                  <c:v>3.0841999999999998E-11</c:v>
                </c:pt>
                <c:pt idx="70984">
                  <c:v>3.0866999999999999E-11</c:v>
                </c:pt>
                <c:pt idx="70985">
                  <c:v>3.0904E-11</c:v>
                </c:pt>
                <c:pt idx="70986">
                  <c:v>3.0933999999999999E-11</c:v>
                </c:pt>
                <c:pt idx="70987">
                  <c:v>3.0953E-11</c:v>
                </c:pt>
                <c:pt idx="70988">
                  <c:v>3.0982999999999999E-11</c:v>
                </c:pt>
                <c:pt idx="70989">
                  <c:v>3.1003999999999998E-11</c:v>
                </c:pt>
                <c:pt idx="70990">
                  <c:v>3.102E-11</c:v>
                </c:pt>
                <c:pt idx="70991">
                  <c:v>3.1061000000000003E-11</c:v>
                </c:pt>
                <c:pt idx="70992">
                  <c:v>3.1079000000000002E-11</c:v>
                </c:pt>
                <c:pt idx="70993">
                  <c:v>3.1125000000000002E-11</c:v>
                </c:pt>
                <c:pt idx="70994">
                  <c:v>3.1150999999999999E-11</c:v>
                </c:pt>
                <c:pt idx="70995">
                  <c:v>3.1183999999999998E-11</c:v>
                </c:pt>
                <c:pt idx="70996">
                  <c:v>3.1213000000000001E-11</c:v>
                </c:pt>
                <c:pt idx="70997">
                  <c:v>3.1247999999999998E-11</c:v>
                </c:pt>
                <c:pt idx="70998">
                  <c:v>3.1278999999999999E-11</c:v>
                </c:pt>
                <c:pt idx="70999">
                  <c:v>3.1318999999999999E-11</c:v>
                </c:pt>
                <c:pt idx="71000">
                  <c:v>3.1347E-11</c:v>
                </c:pt>
                <c:pt idx="71001">
                  <c:v>3.1382999999999999E-11</c:v>
                </c:pt>
                <c:pt idx="71002">
                  <c:v>3.1415999999999998E-11</c:v>
                </c:pt>
                <c:pt idx="71003">
                  <c:v>3.1449000000000003E-11</c:v>
                </c:pt>
                <c:pt idx="71004">
                  <c:v>3.1482000000000002E-11</c:v>
                </c:pt>
                <c:pt idx="71005">
                  <c:v>3.1533E-11</c:v>
                </c:pt>
                <c:pt idx="71006">
                  <c:v>3.1564000000000001E-11</c:v>
                </c:pt>
                <c:pt idx="71007">
                  <c:v>3.1616000000000001E-11</c:v>
                </c:pt>
                <c:pt idx="71008">
                  <c:v>3.1649E-11</c:v>
                </c:pt>
                <c:pt idx="71009">
                  <c:v>3.1696000000000002E-11</c:v>
                </c:pt>
                <c:pt idx="71010">
                  <c:v>3.1727999999999999E-11</c:v>
                </c:pt>
                <c:pt idx="71011">
                  <c:v>3.1765E-11</c:v>
                </c:pt>
                <c:pt idx="71012">
                  <c:v>3.1803000000000003E-11</c:v>
                </c:pt>
                <c:pt idx="71013">
                  <c:v>3.1845000000000001E-11</c:v>
                </c:pt>
                <c:pt idx="71014">
                  <c:v>3.1873999999999998E-11</c:v>
                </c:pt>
                <c:pt idx="71015">
                  <c:v>3.1913999999999998E-11</c:v>
                </c:pt>
                <c:pt idx="71016">
                  <c:v>3.1946999999999997E-11</c:v>
                </c:pt>
                <c:pt idx="71017">
                  <c:v>3.1995000000000002E-11</c:v>
                </c:pt>
                <c:pt idx="71018">
                  <c:v>3.2029999999999998E-11</c:v>
                </c:pt>
                <c:pt idx="71019">
                  <c:v>3.2072999999999999E-11</c:v>
                </c:pt>
                <c:pt idx="71020">
                  <c:v>3.2102999999999998E-11</c:v>
                </c:pt>
                <c:pt idx="71021">
                  <c:v>3.2151999999999998E-11</c:v>
                </c:pt>
                <c:pt idx="71022">
                  <c:v>3.2169999999999997E-11</c:v>
                </c:pt>
                <c:pt idx="71023">
                  <c:v>3.2211E-11</c:v>
                </c:pt>
                <c:pt idx="71024">
                  <c:v>3.2243999999999999E-11</c:v>
                </c:pt>
                <c:pt idx="71025">
                  <c:v>3.2291999999999997E-11</c:v>
                </c:pt>
                <c:pt idx="71026">
                  <c:v>3.2319000000000002E-11</c:v>
                </c:pt>
                <c:pt idx="71027">
                  <c:v>3.2359999999999999E-11</c:v>
                </c:pt>
                <c:pt idx="71028">
                  <c:v>3.2404999999999997E-11</c:v>
                </c:pt>
                <c:pt idx="71029">
                  <c:v>3.2438000000000002E-11</c:v>
                </c:pt>
                <c:pt idx="71030">
                  <c:v>3.2472000000000003E-11</c:v>
                </c:pt>
                <c:pt idx="71031">
                  <c:v>3.2514000000000001E-11</c:v>
                </c:pt>
                <c:pt idx="71032">
                  <c:v>3.2554000000000002E-11</c:v>
                </c:pt>
                <c:pt idx="71033">
                  <c:v>3.2597999999999998E-11</c:v>
                </c:pt>
                <c:pt idx="71034">
                  <c:v>3.2625999999999999E-11</c:v>
                </c:pt>
                <c:pt idx="71035">
                  <c:v>3.2652999999999998E-11</c:v>
                </c:pt>
                <c:pt idx="71036">
                  <c:v>3.2686999999999999E-11</c:v>
                </c:pt>
                <c:pt idx="71037">
                  <c:v>3.2734999999999997E-11</c:v>
                </c:pt>
                <c:pt idx="71038">
                  <c:v>3.2773E-11</c:v>
                </c:pt>
                <c:pt idx="71039">
                  <c:v>3.2820999999999998E-11</c:v>
                </c:pt>
                <c:pt idx="71040">
                  <c:v>3.2872999999999999E-11</c:v>
                </c:pt>
                <c:pt idx="71041">
                  <c:v>3.2912999999999999E-11</c:v>
                </c:pt>
                <c:pt idx="71042">
                  <c:v>3.2954000000000002E-11</c:v>
                </c:pt>
                <c:pt idx="71043">
                  <c:v>3.3003000000000002E-11</c:v>
                </c:pt>
                <c:pt idx="71044">
                  <c:v>3.3037999999999999E-11</c:v>
                </c:pt>
                <c:pt idx="71045">
                  <c:v>3.3073999999999997E-11</c:v>
                </c:pt>
                <c:pt idx="71046">
                  <c:v>3.3113000000000002E-11</c:v>
                </c:pt>
                <c:pt idx="71047">
                  <c:v>3.3155000000000001E-11</c:v>
                </c:pt>
                <c:pt idx="71048">
                  <c:v>3.3189000000000002E-11</c:v>
                </c:pt>
                <c:pt idx="71049">
                  <c:v>3.3222E-11</c:v>
                </c:pt>
                <c:pt idx="71050">
                  <c:v>3.3250000000000002E-11</c:v>
                </c:pt>
                <c:pt idx="71051">
                  <c:v>3.3301E-11</c:v>
                </c:pt>
                <c:pt idx="71052">
                  <c:v>3.3341E-11</c:v>
                </c:pt>
                <c:pt idx="71053">
                  <c:v>3.3379000000000003E-11</c:v>
                </c:pt>
                <c:pt idx="71054">
                  <c:v>3.3424000000000001E-11</c:v>
                </c:pt>
                <c:pt idx="71055">
                  <c:v>3.3455000000000002E-11</c:v>
                </c:pt>
                <c:pt idx="71056">
                  <c:v>3.3510000000000002E-11</c:v>
                </c:pt>
                <c:pt idx="71057">
                  <c:v>3.3559000000000003E-11</c:v>
                </c:pt>
                <c:pt idx="71058">
                  <c:v>3.3599999999999999E-11</c:v>
                </c:pt>
                <c:pt idx="71059">
                  <c:v>3.3643E-11</c:v>
                </c:pt>
                <c:pt idx="71060">
                  <c:v>3.3692E-11</c:v>
                </c:pt>
                <c:pt idx="71061">
                  <c:v>3.3741E-11</c:v>
                </c:pt>
                <c:pt idx="71062">
                  <c:v>3.3773999999999999E-11</c:v>
                </c:pt>
                <c:pt idx="71063">
                  <c:v>3.3815999999999997E-11</c:v>
                </c:pt>
                <c:pt idx="71064">
                  <c:v>3.3840000000000003E-11</c:v>
                </c:pt>
                <c:pt idx="71065">
                  <c:v>3.3870000000000002E-11</c:v>
                </c:pt>
                <c:pt idx="71066">
                  <c:v>3.3903E-11</c:v>
                </c:pt>
                <c:pt idx="71067">
                  <c:v>3.3938999999999999E-11</c:v>
                </c:pt>
                <c:pt idx="71068">
                  <c:v>3.3974999999999998E-11</c:v>
                </c:pt>
                <c:pt idx="71069">
                  <c:v>3.4010000000000001E-11</c:v>
                </c:pt>
                <c:pt idx="71070">
                  <c:v>3.4047000000000001E-11</c:v>
                </c:pt>
                <c:pt idx="71071">
                  <c:v>3.4078000000000002E-11</c:v>
                </c:pt>
                <c:pt idx="71072">
                  <c:v>3.4114000000000001E-11</c:v>
                </c:pt>
                <c:pt idx="71073">
                  <c:v>3.4145999999999998E-11</c:v>
                </c:pt>
                <c:pt idx="71074">
                  <c:v>3.4188000000000003E-11</c:v>
                </c:pt>
                <c:pt idx="71075">
                  <c:v>3.4209999999999997E-11</c:v>
                </c:pt>
                <c:pt idx="71076">
                  <c:v>3.4254E-11</c:v>
                </c:pt>
                <c:pt idx="71077">
                  <c:v>3.43E-11</c:v>
                </c:pt>
                <c:pt idx="71078">
                  <c:v>3.4328999999999997E-11</c:v>
                </c:pt>
                <c:pt idx="71079">
                  <c:v>3.4344000000000003E-11</c:v>
                </c:pt>
                <c:pt idx="71080">
                  <c:v>3.4371000000000002E-11</c:v>
                </c:pt>
                <c:pt idx="71081">
                  <c:v>3.4423999999999998E-11</c:v>
                </c:pt>
                <c:pt idx="71082">
                  <c:v>3.4447000000000001E-11</c:v>
                </c:pt>
                <c:pt idx="71083">
                  <c:v>3.4487999999999998E-11</c:v>
                </c:pt>
                <c:pt idx="71084">
                  <c:v>3.4515000000000003E-11</c:v>
                </c:pt>
                <c:pt idx="71085">
                  <c:v>3.4544E-11</c:v>
                </c:pt>
                <c:pt idx="71086">
                  <c:v>3.4566000000000001E-11</c:v>
                </c:pt>
                <c:pt idx="71087">
                  <c:v>3.4603000000000002E-11</c:v>
                </c:pt>
                <c:pt idx="71088">
                  <c:v>3.4625000000000003E-11</c:v>
                </c:pt>
                <c:pt idx="71089">
                  <c:v>3.4655999999999998E-11</c:v>
                </c:pt>
                <c:pt idx="71090">
                  <c:v>3.4674999999999999E-11</c:v>
                </c:pt>
                <c:pt idx="71091">
                  <c:v>3.4707999999999998E-11</c:v>
                </c:pt>
                <c:pt idx="71092">
                  <c:v>3.4728999999999997E-11</c:v>
                </c:pt>
                <c:pt idx="71093">
                  <c:v>3.4749000000000001E-11</c:v>
                </c:pt>
                <c:pt idx="71094">
                  <c:v>3.4774999999999998E-11</c:v>
                </c:pt>
                <c:pt idx="71095">
                  <c:v>3.4802999999999999E-11</c:v>
                </c:pt>
                <c:pt idx="71096">
                  <c:v>3.4820999999999998E-11</c:v>
                </c:pt>
                <c:pt idx="71097">
                  <c:v>3.4847000000000001E-11</c:v>
                </c:pt>
                <c:pt idx="71098">
                  <c:v>3.4866000000000003E-11</c:v>
                </c:pt>
                <c:pt idx="71099">
                  <c:v>3.4893999999999997E-11</c:v>
                </c:pt>
                <c:pt idx="71100">
                  <c:v>3.4915999999999999E-11</c:v>
                </c:pt>
                <c:pt idx="71101">
                  <c:v>3.4924000000000003E-11</c:v>
                </c:pt>
                <c:pt idx="71102">
                  <c:v>3.495E-11</c:v>
                </c:pt>
                <c:pt idx="71103">
                  <c:v>3.4970999999999999E-11</c:v>
                </c:pt>
                <c:pt idx="71104">
                  <c:v>3.4999E-11</c:v>
                </c:pt>
                <c:pt idx="71105">
                  <c:v>3.5021999999999997E-11</c:v>
                </c:pt>
                <c:pt idx="71106">
                  <c:v>3.5034000000000003E-11</c:v>
                </c:pt>
                <c:pt idx="71107">
                  <c:v>3.5048E-11</c:v>
                </c:pt>
                <c:pt idx="71108">
                  <c:v>3.5054E-11</c:v>
                </c:pt>
                <c:pt idx="71109">
                  <c:v>3.5070000000000001E-11</c:v>
                </c:pt>
                <c:pt idx="71110">
                  <c:v>3.5076999999999997E-11</c:v>
                </c:pt>
                <c:pt idx="71111">
                  <c:v>3.5083999999999999E-11</c:v>
                </c:pt>
                <c:pt idx="71112">
                  <c:v>3.5085000000000001E-11</c:v>
                </c:pt>
                <c:pt idx="71113">
                  <c:v>3.5095999999999998E-11</c:v>
                </c:pt>
                <c:pt idx="71114">
                  <c:v>3.5104000000000002E-11</c:v>
                </c:pt>
                <c:pt idx="71115">
                  <c:v>3.5110000000000002E-11</c:v>
                </c:pt>
                <c:pt idx="71116">
                  <c:v>3.5110000000000002E-11</c:v>
                </c:pt>
                <c:pt idx="71117">
                  <c:v>3.5101000000000002E-11</c:v>
                </c:pt>
                <c:pt idx="71118">
                  <c:v>3.5110999999999998E-11</c:v>
                </c:pt>
                <c:pt idx="71119">
                  <c:v>3.5116000000000002E-11</c:v>
                </c:pt>
                <c:pt idx="71120">
                  <c:v>3.5118E-11</c:v>
                </c:pt>
                <c:pt idx="71121">
                  <c:v>3.5129999999999999E-11</c:v>
                </c:pt>
                <c:pt idx="71122">
                  <c:v>3.5137000000000001E-11</c:v>
                </c:pt>
                <c:pt idx="71123">
                  <c:v>3.5153000000000003E-11</c:v>
                </c:pt>
                <c:pt idx="71124">
                  <c:v>3.5149000000000001E-11</c:v>
                </c:pt>
                <c:pt idx="71125">
                  <c:v>3.5155E-11</c:v>
                </c:pt>
                <c:pt idx="71126">
                  <c:v>3.5153999999999998E-11</c:v>
                </c:pt>
                <c:pt idx="71127">
                  <c:v>3.5162000000000002E-11</c:v>
                </c:pt>
                <c:pt idx="71128">
                  <c:v>3.5165000000000002E-11</c:v>
                </c:pt>
                <c:pt idx="71129">
                  <c:v>3.5186999999999997E-11</c:v>
                </c:pt>
                <c:pt idx="71130">
                  <c:v>3.5186000000000001E-11</c:v>
                </c:pt>
                <c:pt idx="71131">
                  <c:v>3.521E-11</c:v>
                </c:pt>
                <c:pt idx="71132">
                  <c:v>3.521E-11</c:v>
                </c:pt>
                <c:pt idx="71133">
                  <c:v>3.5207000000000001E-11</c:v>
                </c:pt>
                <c:pt idx="71134">
                  <c:v>3.5207000000000001E-11</c:v>
                </c:pt>
                <c:pt idx="71135">
                  <c:v>3.5217999999999998E-11</c:v>
                </c:pt>
                <c:pt idx="71136">
                  <c:v>3.5219E-11</c:v>
                </c:pt>
                <c:pt idx="71137">
                  <c:v>3.5220999999999998E-11</c:v>
                </c:pt>
                <c:pt idx="71138">
                  <c:v>3.5231E-11</c:v>
                </c:pt>
                <c:pt idx="71139">
                  <c:v>3.5235999999999997E-11</c:v>
                </c:pt>
                <c:pt idx="71140">
                  <c:v>3.5244999999999997E-11</c:v>
                </c:pt>
                <c:pt idx="71141">
                  <c:v>3.5251000000000003E-11</c:v>
                </c:pt>
                <c:pt idx="71142">
                  <c:v>3.5244999999999997E-11</c:v>
                </c:pt>
                <c:pt idx="71143">
                  <c:v>3.5259000000000001E-11</c:v>
                </c:pt>
                <c:pt idx="71144">
                  <c:v>3.5260000000000003E-11</c:v>
                </c:pt>
                <c:pt idx="71145">
                  <c:v>3.5262000000000001E-11</c:v>
                </c:pt>
                <c:pt idx="71146">
                  <c:v>3.5269000000000002E-11</c:v>
                </c:pt>
                <c:pt idx="71147">
                  <c:v>3.5266000000000003E-11</c:v>
                </c:pt>
                <c:pt idx="71148">
                  <c:v>3.5272000000000002E-11</c:v>
                </c:pt>
                <c:pt idx="71149">
                  <c:v>3.528E-11</c:v>
                </c:pt>
                <c:pt idx="71150">
                  <c:v>3.5274E-11</c:v>
                </c:pt>
                <c:pt idx="71151">
                  <c:v>3.5286E-11</c:v>
                </c:pt>
                <c:pt idx="71152">
                  <c:v>3.5289E-11</c:v>
                </c:pt>
                <c:pt idx="71153">
                  <c:v>3.5294999999999999E-11</c:v>
                </c:pt>
                <c:pt idx="71154">
                  <c:v>3.5290000000000002E-11</c:v>
                </c:pt>
                <c:pt idx="71155">
                  <c:v>3.5290000000000002E-11</c:v>
                </c:pt>
                <c:pt idx="71156">
                  <c:v>3.5287000000000002E-11</c:v>
                </c:pt>
                <c:pt idx="71157">
                  <c:v>3.5290999999999997E-11</c:v>
                </c:pt>
                <c:pt idx="71158">
                  <c:v>3.5287999999999997E-11</c:v>
                </c:pt>
                <c:pt idx="71159">
                  <c:v>3.5287999999999997E-11</c:v>
                </c:pt>
                <c:pt idx="71160">
                  <c:v>3.5286E-11</c:v>
                </c:pt>
                <c:pt idx="71161">
                  <c:v>3.5283E-11</c:v>
                </c:pt>
                <c:pt idx="71162">
                  <c:v>3.5274E-11</c:v>
                </c:pt>
                <c:pt idx="71163">
                  <c:v>3.528E-11</c:v>
                </c:pt>
                <c:pt idx="71164">
                  <c:v>3.5275999999999998E-11</c:v>
                </c:pt>
                <c:pt idx="71165">
                  <c:v>3.5278000000000002E-11</c:v>
                </c:pt>
                <c:pt idx="71166">
                  <c:v>3.5257000000000003E-11</c:v>
                </c:pt>
                <c:pt idx="71167">
                  <c:v>3.5248999999999999E-11</c:v>
                </c:pt>
                <c:pt idx="71168">
                  <c:v>3.5244000000000001E-11</c:v>
                </c:pt>
                <c:pt idx="71169">
                  <c:v>3.5236999999999999E-11</c:v>
                </c:pt>
                <c:pt idx="71170">
                  <c:v>3.5220999999999998E-11</c:v>
                </c:pt>
                <c:pt idx="71171">
                  <c:v>3.5202000000000003E-11</c:v>
                </c:pt>
                <c:pt idx="71172">
                  <c:v>3.5190999999999999E-11</c:v>
                </c:pt>
                <c:pt idx="71173">
                  <c:v>3.5186000000000001E-11</c:v>
                </c:pt>
                <c:pt idx="71174">
                  <c:v>3.5174999999999997E-11</c:v>
                </c:pt>
                <c:pt idx="71175">
                  <c:v>3.5159000000000002E-11</c:v>
                </c:pt>
                <c:pt idx="71176">
                  <c:v>3.5141999999999999E-11</c:v>
                </c:pt>
                <c:pt idx="71177">
                  <c:v>3.5134000000000001E-11</c:v>
                </c:pt>
                <c:pt idx="71178">
                  <c:v>3.5125999999999997E-11</c:v>
                </c:pt>
                <c:pt idx="71179">
                  <c:v>3.5138999999999999E-11</c:v>
                </c:pt>
                <c:pt idx="71180">
                  <c:v>3.5126999999999999E-11</c:v>
                </c:pt>
                <c:pt idx="71181">
                  <c:v>3.5113000000000002E-11</c:v>
                </c:pt>
                <c:pt idx="71182">
                  <c:v>3.51E-11</c:v>
                </c:pt>
                <c:pt idx="71183">
                  <c:v>3.5089999999999999E-11</c:v>
                </c:pt>
                <c:pt idx="71184">
                  <c:v>3.5064999999999997E-11</c:v>
                </c:pt>
                <c:pt idx="71185">
                  <c:v>3.5057E-11</c:v>
                </c:pt>
                <c:pt idx="71186">
                  <c:v>3.5042E-11</c:v>
                </c:pt>
                <c:pt idx="71187">
                  <c:v>3.5030000000000001E-11</c:v>
                </c:pt>
                <c:pt idx="71188">
                  <c:v>3.5022999999999999E-11</c:v>
                </c:pt>
                <c:pt idx="71189">
                  <c:v>3.4999E-11</c:v>
                </c:pt>
                <c:pt idx="71190">
                  <c:v>3.4973000000000003E-11</c:v>
                </c:pt>
                <c:pt idx="71191">
                  <c:v>3.4960999999999997E-11</c:v>
                </c:pt>
                <c:pt idx="71192">
                  <c:v>3.4942999999999998E-11</c:v>
                </c:pt>
                <c:pt idx="71193">
                  <c:v>3.4938E-11</c:v>
                </c:pt>
                <c:pt idx="71194">
                  <c:v>3.4911000000000001E-11</c:v>
                </c:pt>
                <c:pt idx="71195">
                  <c:v>3.4893999999999997E-11</c:v>
                </c:pt>
                <c:pt idx="71196">
                  <c:v>3.4862000000000001E-11</c:v>
                </c:pt>
                <c:pt idx="71197">
                  <c:v>3.4856000000000001E-11</c:v>
                </c:pt>
                <c:pt idx="71198">
                  <c:v>3.4823999999999998E-11</c:v>
                </c:pt>
                <c:pt idx="71199">
                  <c:v>3.4801000000000001E-11</c:v>
                </c:pt>
                <c:pt idx="71200">
                  <c:v>3.4786999999999997E-11</c:v>
                </c:pt>
                <c:pt idx="71201">
                  <c:v>3.4774000000000002E-11</c:v>
                </c:pt>
                <c:pt idx="71202">
                  <c:v>3.4747000000000003E-11</c:v>
                </c:pt>
                <c:pt idx="71203">
                  <c:v>3.4729999999999999E-11</c:v>
                </c:pt>
                <c:pt idx="71204">
                  <c:v>3.4704000000000002E-11</c:v>
                </c:pt>
                <c:pt idx="71205">
                  <c:v>3.4686999999999999E-11</c:v>
                </c:pt>
                <c:pt idx="71206">
                  <c:v>3.4652000000000002E-11</c:v>
                </c:pt>
                <c:pt idx="71207">
                  <c:v>3.4622999999999999E-11</c:v>
                </c:pt>
                <c:pt idx="71208">
                  <c:v>3.4600000000000002E-11</c:v>
                </c:pt>
                <c:pt idx="71209">
                  <c:v>3.4576999999999999E-11</c:v>
                </c:pt>
                <c:pt idx="71210">
                  <c:v>3.4527000000000003E-11</c:v>
                </c:pt>
                <c:pt idx="71211">
                  <c:v>3.4503999999999999E-11</c:v>
                </c:pt>
                <c:pt idx="71212">
                  <c:v>3.4471E-11</c:v>
                </c:pt>
                <c:pt idx="71213">
                  <c:v>3.4450999999999997E-11</c:v>
                </c:pt>
                <c:pt idx="71214">
                  <c:v>3.4423000000000002E-11</c:v>
                </c:pt>
                <c:pt idx="71215">
                  <c:v>3.4401000000000001E-11</c:v>
                </c:pt>
                <c:pt idx="71216">
                  <c:v>3.4374000000000002E-11</c:v>
                </c:pt>
                <c:pt idx="71217">
                  <c:v>3.4352000000000001E-11</c:v>
                </c:pt>
                <c:pt idx="71218">
                  <c:v>3.4312E-11</c:v>
                </c:pt>
                <c:pt idx="71219">
                  <c:v>3.4282000000000001E-11</c:v>
                </c:pt>
                <c:pt idx="71220">
                  <c:v>3.4246999999999998E-11</c:v>
                </c:pt>
                <c:pt idx="71221">
                  <c:v>3.4234000000000003E-11</c:v>
                </c:pt>
                <c:pt idx="71222">
                  <c:v>3.4199E-11</c:v>
                </c:pt>
                <c:pt idx="71223">
                  <c:v>3.4170999999999999E-11</c:v>
                </c:pt>
                <c:pt idx="71224">
                  <c:v>3.4144E-11</c:v>
                </c:pt>
                <c:pt idx="71225">
                  <c:v>3.4115000000000003E-11</c:v>
                </c:pt>
                <c:pt idx="71226">
                  <c:v>3.4075999999999998E-11</c:v>
                </c:pt>
                <c:pt idx="71227">
                  <c:v>3.4057000000000003E-11</c:v>
                </c:pt>
                <c:pt idx="71228">
                  <c:v>3.4016E-11</c:v>
                </c:pt>
                <c:pt idx="71229">
                  <c:v>3.3992000000000001E-11</c:v>
                </c:pt>
                <c:pt idx="71230">
                  <c:v>3.3968999999999998E-11</c:v>
                </c:pt>
                <c:pt idx="71231">
                  <c:v>3.3938999999999999E-11</c:v>
                </c:pt>
                <c:pt idx="71232">
                  <c:v>3.3913999999999998E-11</c:v>
                </c:pt>
                <c:pt idx="71233">
                  <c:v>3.3885000000000001E-11</c:v>
                </c:pt>
                <c:pt idx="71234">
                  <c:v>3.3855000000000002E-11</c:v>
                </c:pt>
                <c:pt idx="71235">
                  <c:v>3.3824000000000001E-11</c:v>
                </c:pt>
                <c:pt idx="71236">
                  <c:v>3.3788000000000003E-11</c:v>
                </c:pt>
                <c:pt idx="71237">
                  <c:v>3.3761999999999999E-11</c:v>
                </c:pt>
                <c:pt idx="71238">
                  <c:v>3.3733999999999998E-11</c:v>
                </c:pt>
                <c:pt idx="71239">
                  <c:v>3.3711000000000001E-11</c:v>
                </c:pt>
                <c:pt idx="71240">
                  <c:v>3.3674000000000001E-11</c:v>
                </c:pt>
                <c:pt idx="71241">
                  <c:v>3.364E-11</c:v>
                </c:pt>
                <c:pt idx="71242">
                  <c:v>3.3601000000000001E-11</c:v>
                </c:pt>
                <c:pt idx="71243">
                  <c:v>3.3571999999999998E-11</c:v>
                </c:pt>
                <c:pt idx="71244">
                  <c:v>3.3540999999999997E-11</c:v>
                </c:pt>
                <c:pt idx="71245">
                  <c:v>3.3516999999999998E-11</c:v>
                </c:pt>
                <c:pt idx="71246">
                  <c:v>3.3479000000000001E-11</c:v>
                </c:pt>
                <c:pt idx="71247">
                  <c:v>3.3451E-11</c:v>
                </c:pt>
                <c:pt idx="71248">
                  <c:v>3.3418999999999997E-11</c:v>
                </c:pt>
                <c:pt idx="71249">
                  <c:v>3.3396E-11</c:v>
                </c:pt>
                <c:pt idx="71250">
                  <c:v>3.3360000000000002E-11</c:v>
                </c:pt>
                <c:pt idx="71251">
                  <c:v>3.3335E-11</c:v>
                </c:pt>
                <c:pt idx="71252">
                  <c:v>3.3305999999999997E-11</c:v>
                </c:pt>
                <c:pt idx="71253">
                  <c:v>3.3281000000000002E-11</c:v>
                </c:pt>
                <c:pt idx="71254">
                  <c:v>3.3245999999999999E-11</c:v>
                </c:pt>
                <c:pt idx="71255">
                  <c:v>3.3226000000000002E-11</c:v>
                </c:pt>
                <c:pt idx="71256">
                  <c:v>3.3201000000000001E-11</c:v>
                </c:pt>
                <c:pt idx="71257">
                  <c:v>3.317E-11</c:v>
                </c:pt>
                <c:pt idx="71258">
                  <c:v>3.3137999999999997E-11</c:v>
                </c:pt>
                <c:pt idx="71259">
                  <c:v>3.3115E-11</c:v>
                </c:pt>
                <c:pt idx="71260">
                  <c:v>3.3077999999999999E-11</c:v>
                </c:pt>
                <c:pt idx="71261">
                  <c:v>3.3049000000000003E-11</c:v>
                </c:pt>
                <c:pt idx="71262">
                  <c:v>3.3015999999999997E-11</c:v>
                </c:pt>
                <c:pt idx="71263">
                  <c:v>3.2996E-11</c:v>
                </c:pt>
                <c:pt idx="71264">
                  <c:v>3.2959E-11</c:v>
                </c:pt>
                <c:pt idx="71265">
                  <c:v>3.2933999999999998E-11</c:v>
                </c:pt>
                <c:pt idx="71266">
                  <c:v>3.2899000000000002E-11</c:v>
                </c:pt>
                <c:pt idx="71267">
                  <c:v>3.2871000000000001E-11</c:v>
                </c:pt>
                <c:pt idx="71268">
                  <c:v>3.2832999999999998E-11</c:v>
                </c:pt>
                <c:pt idx="71269">
                  <c:v>3.2816000000000001E-11</c:v>
                </c:pt>
                <c:pt idx="71270">
                  <c:v>3.2786000000000002E-11</c:v>
                </c:pt>
                <c:pt idx="71271">
                  <c:v>3.2761000000000001E-11</c:v>
                </c:pt>
                <c:pt idx="71272">
                  <c:v>3.2735999999999999E-11</c:v>
                </c:pt>
                <c:pt idx="71273">
                  <c:v>3.2710999999999998E-11</c:v>
                </c:pt>
                <c:pt idx="71274">
                  <c:v>3.2675E-11</c:v>
                </c:pt>
                <c:pt idx="71275">
                  <c:v>3.2664999999999998E-11</c:v>
                </c:pt>
                <c:pt idx="71276">
                  <c:v>3.2639000000000001E-11</c:v>
                </c:pt>
                <c:pt idx="71277">
                  <c:v>3.2617E-11</c:v>
                </c:pt>
                <c:pt idx="71278">
                  <c:v>3.2587000000000001E-11</c:v>
                </c:pt>
                <c:pt idx="71279">
                  <c:v>3.2566000000000002E-11</c:v>
                </c:pt>
                <c:pt idx="71280">
                  <c:v>3.2536000000000003E-11</c:v>
                </c:pt>
                <c:pt idx="71281">
                  <c:v>3.2670000000000002E-11</c:v>
                </c:pt>
                <c:pt idx="71282">
                  <c:v>3.2701000000000003E-11</c:v>
                </c:pt>
                <c:pt idx="71283">
                  <c:v>3.2680999999999999E-11</c:v>
                </c:pt>
                <c:pt idx="71284">
                  <c:v>3.2624000000000002E-11</c:v>
                </c:pt>
                <c:pt idx="71285">
                  <c:v>3.2578000000000001E-11</c:v>
                </c:pt>
                <c:pt idx="71286">
                  <c:v>3.2523000000000001E-11</c:v>
                </c:pt>
                <c:pt idx="71287">
                  <c:v>3.2477000000000001E-11</c:v>
                </c:pt>
                <c:pt idx="71288">
                  <c:v>3.2443E-11</c:v>
                </c:pt>
                <c:pt idx="71289">
                  <c:v>3.2410000000000001E-11</c:v>
                </c:pt>
                <c:pt idx="71290">
                  <c:v>3.2368999999999998E-11</c:v>
                </c:pt>
                <c:pt idx="71291">
                  <c:v>3.2343000000000001E-11</c:v>
                </c:pt>
                <c:pt idx="71292">
                  <c:v>3.2300000000000001E-11</c:v>
                </c:pt>
                <c:pt idx="71293">
                  <c:v>3.2267000000000002E-11</c:v>
                </c:pt>
                <c:pt idx="71294">
                  <c:v>3.2224000000000002E-11</c:v>
                </c:pt>
                <c:pt idx="71295">
                  <c:v>3.2205E-11</c:v>
                </c:pt>
                <c:pt idx="71296">
                  <c:v>3.2169999999999997E-11</c:v>
                </c:pt>
                <c:pt idx="71297">
                  <c:v>3.2154000000000002E-11</c:v>
                </c:pt>
                <c:pt idx="71298">
                  <c:v>3.2133000000000003E-11</c:v>
                </c:pt>
                <c:pt idx="71299">
                  <c:v>3.2102000000000002E-11</c:v>
                </c:pt>
                <c:pt idx="71300">
                  <c:v>3.2080000000000001E-11</c:v>
                </c:pt>
                <c:pt idx="71301">
                  <c:v>3.2057999999999999E-11</c:v>
                </c:pt>
                <c:pt idx="71302">
                  <c:v>3.2034E-11</c:v>
                </c:pt>
                <c:pt idx="71303">
                  <c:v>3.2008999999999999E-11</c:v>
                </c:pt>
                <c:pt idx="71304">
                  <c:v>3.1974999999999998E-11</c:v>
                </c:pt>
                <c:pt idx="71305">
                  <c:v>3.1952000000000001E-11</c:v>
                </c:pt>
                <c:pt idx="71306">
                  <c:v>3.1912000000000001E-11</c:v>
                </c:pt>
                <c:pt idx="71307">
                  <c:v>3.1886999999999999E-11</c:v>
                </c:pt>
                <c:pt idx="71308">
                  <c:v>3.1867999999999998E-11</c:v>
                </c:pt>
                <c:pt idx="71309">
                  <c:v>3.1846000000000003E-11</c:v>
                </c:pt>
                <c:pt idx="71310">
                  <c:v>3.1808E-11</c:v>
                </c:pt>
                <c:pt idx="71311">
                  <c:v>3.1794000000000003E-11</c:v>
                </c:pt>
                <c:pt idx="71312">
                  <c:v>3.1756E-11</c:v>
                </c:pt>
                <c:pt idx="71313">
                  <c:v>3.1744E-11</c:v>
                </c:pt>
                <c:pt idx="71314">
                  <c:v>3.1702999999999998E-11</c:v>
                </c:pt>
                <c:pt idx="71315">
                  <c:v>3.1686E-11</c:v>
                </c:pt>
                <c:pt idx="71316">
                  <c:v>3.1666999999999999E-11</c:v>
                </c:pt>
                <c:pt idx="71317">
                  <c:v>3.1635999999999998E-11</c:v>
                </c:pt>
                <c:pt idx="71318">
                  <c:v>3.1619000000000001E-11</c:v>
                </c:pt>
                <c:pt idx="71319">
                  <c:v>3.1605999999999999E-11</c:v>
                </c:pt>
                <c:pt idx="71320">
                  <c:v>3.1577000000000002E-11</c:v>
                </c:pt>
                <c:pt idx="71321">
                  <c:v>3.1549000000000001E-11</c:v>
                </c:pt>
                <c:pt idx="71322">
                  <c:v>3.1527E-11</c:v>
                </c:pt>
                <c:pt idx="71323">
                  <c:v>3.1507999999999999E-11</c:v>
                </c:pt>
                <c:pt idx="71324">
                  <c:v>3.1481E-11</c:v>
                </c:pt>
                <c:pt idx="71325">
                  <c:v>3.146E-11</c:v>
                </c:pt>
                <c:pt idx="71326">
                  <c:v>3.1434999999999999E-11</c:v>
                </c:pt>
                <c:pt idx="71327">
                  <c:v>3.1412000000000002E-11</c:v>
                </c:pt>
                <c:pt idx="71328">
                  <c:v>3.1390000000000001E-11</c:v>
                </c:pt>
                <c:pt idx="71329">
                  <c:v>3.1371E-11</c:v>
                </c:pt>
                <c:pt idx="71330">
                  <c:v>3.1347E-11</c:v>
                </c:pt>
                <c:pt idx="71331">
                  <c:v>3.1320000000000001E-11</c:v>
                </c:pt>
                <c:pt idx="71332">
                  <c:v>3.1299999999999998E-11</c:v>
                </c:pt>
                <c:pt idx="71333">
                  <c:v>3.1280000000000001E-11</c:v>
                </c:pt>
                <c:pt idx="71334">
                  <c:v>3.1268000000000001E-11</c:v>
                </c:pt>
                <c:pt idx="71335">
                  <c:v>3.1244999999999998E-11</c:v>
                </c:pt>
                <c:pt idx="71336">
                  <c:v>3.1228000000000001E-11</c:v>
                </c:pt>
                <c:pt idx="71337">
                  <c:v>3.1208999999999999E-11</c:v>
                </c:pt>
                <c:pt idx="71338">
                  <c:v>3.1192999999999998E-11</c:v>
                </c:pt>
                <c:pt idx="71339">
                  <c:v>3.1180000000000002E-11</c:v>
                </c:pt>
                <c:pt idx="71340">
                  <c:v>3.1162000000000003E-11</c:v>
                </c:pt>
                <c:pt idx="71341">
                  <c:v>3.1152999999999997E-11</c:v>
                </c:pt>
                <c:pt idx="71342">
                  <c:v>3.1134999999999998E-11</c:v>
                </c:pt>
                <c:pt idx="71343">
                  <c:v>3.1113000000000003E-11</c:v>
                </c:pt>
                <c:pt idx="71344">
                  <c:v>3.1092999999999999E-11</c:v>
                </c:pt>
                <c:pt idx="71345">
                  <c:v>3.1084E-11</c:v>
                </c:pt>
                <c:pt idx="71346">
                  <c:v>3.1076999999999998E-11</c:v>
                </c:pt>
                <c:pt idx="71347">
                  <c:v>3.1064000000000003E-11</c:v>
                </c:pt>
                <c:pt idx="71348">
                  <c:v>3.1058999999999998E-11</c:v>
                </c:pt>
                <c:pt idx="71349">
                  <c:v>3.1052999999999999E-11</c:v>
                </c:pt>
                <c:pt idx="71350">
                  <c:v>3.1039000000000001E-11</c:v>
                </c:pt>
                <c:pt idx="71351">
                  <c:v>3.1045000000000001E-11</c:v>
                </c:pt>
                <c:pt idx="71352">
                  <c:v>3.1023E-11</c:v>
                </c:pt>
                <c:pt idx="71353">
                  <c:v>3.1024000000000002E-11</c:v>
                </c:pt>
                <c:pt idx="71354">
                  <c:v>3.1011E-11</c:v>
                </c:pt>
                <c:pt idx="71355">
                  <c:v>3.1009000000000002E-11</c:v>
                </c:pt>
                <c:pt idx="71356">
                  <c:v>3.0997999999999999E-11</c:v>
                </c:pt>
                <c:pt idx="71357">
                  <c:v>3.0996000000000001E-11</c:v>
                </c:pt>
                <c:pt idx="71358">
                  <c:v>3.0991999999999999E-11</c:v>
                </c:pt>
                <c:pt idx="71359">
                  <c:v>3.0997999999999999E-11</c:v>
                </c:pt>
                <c:pt idx="71360">
                  <c:v>3.0985999999999999E-11</c:v>
                </c:pt>
                <c:pt idx="71361">
                  <c:v>3.1000000000000003E-11</c:v>
                </c:pt>
                <c:pt idx="71362">
                  <c:v>3.0984999999999997E-11</c:v>
                </c:pt>
                <c:pt idx="71363">
                  <c:v>3.0978999999999997E-11</c:v>
                </c:pt>
                <c:pt idx="71364">
                  <c:v>3.0972999999999997E-11</c:v>
                </c:pt>
                <c:pt idx="71365">
                  <c:v>3.0979999999999999E-11</c:v>
                </c:pt>
                <c:pt idx="71366">
                  <c:v>3.0973999999999999E-11</c:v>
                </c:pt>
                <c:pt idx="71367">
                  <c:v>3.0979999999999999E-11</c:v>
                </c:pt>
                <c:pt idx="71368">
                  <c:v>3.0963999999999998E-11</c:v>
                </c:pt>
                <c:pt idx="71369">
                  <c:v>3.0972000000000002E-11</c:v>
                </c:pt>
                <c:pt idx="71370">
                  <c:v>3.0975000000000002E-11</c:v>
                </c:pt>
                <c:pt idx="71371">
                  <c:v>3.0991000000000003E-11</c:v>
                </c:pt>
                <c:pt idx="71372">
                  <c:v>3.1003000000000003E-11</c:v>
                </c:pt>
                <c:pt idx="71373">
                  <c:v>3.1009999999999998E-11</c:v>
                </c:pt>
                <c:pt idx="71374">
                  <c:v>3.1018999999999998E-11</c:v>
                </c:pt>
                <c:pt idx="71375">
                  <c:v>3.1030000000000002E-11</c:v>
                </c:pt>
                <c:pt idx="71376">
                  <c:v>3.1036999999999997E-11</c:v>
                </c:pt>
                <c:pt idx="71377">
                  <c:v>3.1045000000000001E-11</c:v>
                </c:pt>
                <c:pt idx="71378">
                  <c:v>3.1052000000000003E-11</c:v>
                </c:pt>
                <c:pt idx="71379">
                  <c:v>3.1061000000000003E-11</c:v>
                </c:pt>
                <c:pt idx="71380">
                  <c:v>3.1066E-11</c:v>
                </c:pt>
                <c:pt idx="71381">
                  <c:v>3.1076999999999998E-11</c:v>
                </c:pt>
                <c:pt idx="71382">
                  <c:v>3.1084E-11</c:v>
                </c:pt>
                <c:pt idx="71383">
                  <c:v>3.1085999999999997E-11</c:v>
                </c:pt>
                <c:pt idx="71384">
                  <c:v>3.1098999999999999E-11</c:v>
                </c:pt>
                <c:pt idx="71385">
                  <c:v>3.1107999999999999E-11</c:v>
                </c:pt>
                <c:pt idx="71386">
                  <c:v>3.1127E-11</c:v>
                </c:pt>
                <c:pt idx="71387">
                  <c:v>3.1156999999999999E-11</c:v>
                </c:pt>
                <c:pt idx="71388">
                  <c:v>3.1158000000000001E-11</c:v>
                </c:pt>
                <c:pt idx="71389">
                  <c:v>3.1173000000000001E-11</c:v>
                </c:pt>
                <c:pt idx="71390">
                  <c:v>3.1198000000000002E-11</c:v>
                </c:pt>
                <c:pt idx="71391">
                  <c:v>3.1216000000000001E-11</c:v>
                </c:pt>
                <c:pt idx="71392">
                  <c:v>3.1234E-11</c:v>
                </c:pt>
                <c:pt idx="71393">
                  <c:v>3.1256999999999997E-11</c:v>
                </c:pt>
                <c:pt idx="71394">
                  <c:v>3.1280000000000001E-11</c:v>
                </c:pt>
                <c:pt idx="71395">
                  <c:v>3.1305000000000002E-11</c:v>
                </c:pt>
                <c:pt idx="71396">
                  <c:v>3.1317000000000002E-11</c:v>
                </c:pt>
                <c:pt idx="71397">
                  <c:v>3.1342999999999998E-11</c:v>
                </c:pt>
                <c:pt idx="71398">
                  <c:v>3.1360000000000002E-11</c:v>
                </c:pt>
                <c:pt idx="71399">
                  <c:v>3.1397000000000003E-11</c:v>
                </c:pt>
                <c:pt idx="71400">
                  <c:v>3.1412999999999998E-11</c:v>
                </c:pt>
                <c:pt idx="71401">
                  <c:v>3.1431999999999999E-11</c:v>
                </c:pt>
                <c:pt idx="71402">
                  <c:v>3.1461999999999998E-11</c:v>
                </c:pt>
                <c:pt idx="71403">
                  <c:v>3.1481E-11</c:v>
                </c:pt>
                <c:pt idx="71404">
                  <c:v>3.1500000000000001E-11</c:v>
                </c:pt>
                <c:pt idx="71405">
                  <c:v>3.153E-11</c:v>
                </c:pt>
                <c:pt idx="71406">
                  <c:v>3.1549000000000001E-11</c:v>
                </c:pt>
                <c:pt idx="71407">
                  <c:v>3.1571000000000003E-11</c:v>
                </c:pt>
                <c:pt idx="71408">
                  <c:v>3.1597E-11</c:v>
                </c:pt>
                <c:pt idx="71409">
                  <c:v>3.1632999999999998E-11</c:v>
                </c:pt>
                <c:pt idx="71410">
                  <c:v>3.1647000000000002E-11</c:v>
                </c:pt>
                <c:pt idx="71411">
                  <c:v>3.1678999999999999E-11</c:v>
                </c:pt>
                <c:pt idx="71412">
                  <c:v>3.1698E-11</c:v>
                </c:pt>
                <c:pt idx="71413">
                  <c:v>3.1723999999999997E-11</c:v>
                </c:pt>
                <c:pt idx="71414">
                  <c:v>3.1754000000000002E-11</c:v>
                </c:pt>
                <c:pt idx="71415">
                  <c:v>3.1775000000000001E-11</c:v>
                </c:pt>
                <c:pt idx="71416">
                  <c:v>3.1797999999999998E-11</c:v>
                </c:pt>
                <c:pt idx="71417">
                  <c:v>3.1827000000000002E-11</c:v>
                </c:pt>
                <c:pt idx="71418">
                  <c:v>3.1851000000000001E-11</c:v>
                </c:pt>
                <c:pt idx="71419">
                  <c:v>3.1883999999999999E-11</c:v>
                </c:pt>
                <c:pt idx="71420">
                  <c:v>3.1909000000000001E-11</c:v>
                </c:pt>
                <c:pt idx="71421">
                  <c:v>3.1952999999999997E-11</c:v>
                </c:pt>
                <c:pt idx="71422">
                  <c:v>3.1976E-11</c:v>
                </c:pt>
                <c:pt idx="71423">
                  <c:v>3.2014999999999999E-11</c:v>
                </c:pt>
                <c:pt idx="71424">
                  <c:v>3.2037E-11</c:v>
                </c:pt>
                <c:pt idx="71425">
                  <c:v>3.2077000000000001E-11</c:v>
                </c:pt>
                <c:pt idx="71426">
                  <c:v>3.2096999999999998E-11</c:v>
                </c:pt>
                <c:pt idx="71427">
                  <c:v>3.2139000000000003E-11</c:v>
                </c:pt>
                <c:pt idx="71428">
                  <c:v>3.2159E-11</c:v>
                </c:pt>
                <c:pt idx="71429">
                  <c:v>3.2199E-11</c:v>
                </c:pt>
                <c:pt idx="71430">
                  <c:v>3.2224000000000002E-11</c:v>
                </c:pt>
                <c:pt idx="71431">
                  <c:v>3.2254E-11</c:v>
                </c:pt>
                <c:pt idx="71432">
                  <c:v>3.2279999999999997E-11</c:v>
                </c:pt>
                <c:pt idx="71433">
                  <c:v>3.2310999999999998E-11</c:v>
                </c:pt>
                <c:pt idx="71434">
                  <c:v>3.2343999999999997E-11</c:v>
                </c:pt>
                <c:pt idx="71435">
                  <c:v>3.2382E-11</c:v>
                </c:pt>
                <c:pt idx="71436">
                  <c:v>3.2411000000000003E-11</c:v>
                </c:pt>
                <c:pt idx="71437">
                  <c:v>3.2447999999999997E-11</c:v>
                </c:pt>
                <c:pt idx="71438">
                  <c:v>3.2484000000000003E-11</c:v>
                </c:pt>
                <c:pt idx="71439">
                  <c:v>3.2515999999999999E-11</c:v>
                </c:pt>
                <c:pt idx="71440">
                  <c:v>3.2545999999999998E-11</c:v>
                </c:pt>
                <c:pt idx="71441">
                  <c:v>3.2582000000000003E-11</c:v>
                </c:pt>
                <c:pt idx="71442">
                  <c:v>3.2606999999999998E-11</c:v>
                </c:pt>
                <c:pt idx="71443">
                  <c:v>3.2637000000000003E-11</c:v>
                </c:pt>
                <c:pt idx="71444">
                  <c:v>3.2658000000000002E-11</c:v>
                </c:pt>
                <c:pt idx="71445">
                  <c:v>3.2697000000000001E-11</c:v>
                </c:pt>
                <c:pt idx="71446">
                  <c:v>3.2722000000000002E-11</c:v>
                </c:pt>
                <c:pt idx="71447">
                  <c:v>3.2762999999999998E-11</c:v>
                </c:pt>
                <c:pt idx="71448">
                  <c:v>3.2802999999999999E-11</c:v>
                </c:pt>
                <c:pt idx="71449">
                  <c:v>3.2847000000000002E-11</c:v>
                </c:pt>
                <c:pt idx="71450">
                  <c:v>3.2886E-11</c:v>
                </c:pt>
                <c:pt idx="71451">
                  <c:v>3.2933000000000003E-11</c:v>
                </c:pt>
                <c:pt idx="71452">
                  <c:v>3.2966000000000002E-11</c:v>
                </c:pt>
                <c:pt idx="71453">
                  <c:v>3.3015000000000002E-11</c:v>
                </c:pt>
                <c:pt idx="71454">
                  <c:v>3.3055999999999998E-11</c:v>
                </c:pt>
                <c:pt idx="71455">
                  <c:v>3.3100000000000001E-11</c:v>
                </c:pt>
                <c:pt idx="71456">
                  <c:v>3.3146000000000001E-11</c:v>
                </c:pt>
                <c:pt idx="71457">
                  <c:v>3.3174999999999998E-11</c:v>
                </c:pt>
                <c:pt idx="71458">
                  <c:v>3.3188E-11</c:v>
                </c:pt>
                <c:pt idx="71459">
                  <c:v>3.3226000000000002E-11</c:v>
                </c:pt>
                <c:pt idx="71460">
                  <c:v>3.3254999999999999E-11</c:v>
                </c:pt>
                <c:pt idx="71461">
                  <c:v>3.3299999999999997E-11</c:v>
                </c:pt>
                <c:pt idx="71462">
                  <c:v>3.3345000000000002E-11</c:v>
                </c:pt>
                <c:pt idx="71463">
                  <c:v>3.3403999999999998E-11</c:v>
                </c:pt>
                <c:pt idx="71464">
                  <c:v>3.3449999999999998E-11</c:v>
                </c:pt>
                <c:pt idx="71465">
                  <c:v>3.3498000000000003E-11</c:v>
                </c:pt>
                <c:pt idx="71466">
                  <c:v>3.3540999999999997E-11</c:v>
                </c:pt>
                <c:pt idx="71467">
                  <c:v>3.3586000000000002E-11</c:v>
                </c:pt>
                <c:pt idx="71468">
                  <c:v>3.3635000000000002E-11</c:v>
                </c:pt>
                <c:pt idx="71469">
                  <c:v>3.368E-11</c:v>
                </c:pt>
                <c:pt idx="71470">
                  <c:v>3.3721000000000003E-11</c:v>
                </c:pt>
                <c:pt idx="71471">
                  <c:v>3.3761999999999999E-11</c:v>
                </c:pt>
                <c:pt idx="71472">
                  <c:v>3.3803999999999998E-11</c:v>
                </c:pt>
                <c:pt idx="71473">
                  <c:v>3.3851E-11</c:v>
                </c:pt>
                <c:pt idx="71474">
                  <c:v>3.3882999999999997E-11</c:v>
                </c:pt>
                <c:pt idx="71475">
                  <c:v>3.3931000000000002E-11</c:v>
                </c:pt>
                <c:pt idx="71476">
                  <c:v>3.3977999999999998E-11</c:v>
                </c:pt>
                <c:pt idx="71477">
                  <c:v>3.4029000000000002E-11</c:v>
                </c:pt>
                <c:pt idx="71478">
                  <c:v>3.4066000000000003E-11</c:v>
                </c:pt>
                <c:pt idx="71479">
                  <c:v>3.4102999999999997E-11</c:v>
                </c:pt>
                <c:pt idx="71480">
                  <c:v>3.4148000000000002E-11</c:v>
                </c:pt>
                <c:pt idx="71481">
                  <c:v>3.4200999999999998E-11</c:v>
                </c:pt>
                <c:pt idx="71482">
                  <c:v>3.4228999999999999E-11</c:v>
                </c:pt>
                <c:pt idx="71483">
                  <c:v>3.4268999999999999E-11</c:v>
                </c:pt>
                <c:pt idx="71484">
                  <c:v>3.4316999999999998E-11</c:v>
                </c:pt>
                <c:pt idx="71485">
                  <c:v>3.4361E-11</c:v>
                </c:pt>
                <c:pt idx="71486">
                  <c:v>3.4382E-11</c:v>
                </c:pt>
                <c:pt idx="71487">
                  <c:v>3.4435999999999997E-11</c:v>
                </c:pt>
                <c:pt idx="71488">
                  <c:v>3.4472000000000003E-11</c:v>
                </c:pt>
                <c:pt idx="71489">
                  <c:v>3.4517000000000001E-11</c:v>
                </c:pt>
                <c:pt idx="71490">
                  <c:v>3.455E-11</c:v>
                </c:pt>
                <c:pt idx="71491">
                  <c:v>3.4579000000000003E-11</c:v>
                </c:pt>
                <c:pt idx="71492">
                  <c:v>3.4612000000000002E-11</c:v>
                </c:pt>
                <c:pt idx="71493">
                  <c:v>3.4661000000000002E-11</c:v>
                </c:pt>
                <c:pt idx="71494">
                  <c:v>3.4695999999999998E-11</c:v>
                </c:pt>
                <c:pt idx="71495">
                  <c:v>3.4740000000000001E-11</c:v>
                </c:pt>
                <c:pt idx="71496">
                  <c:v>3.477E-11</c:v>
                </c:pt>
                <c:pt idx="71497">
                  <c:v>3.4799000000000003E-11</c:v>
                </c:pt>
                <c:pt idx="71498">
                  <c:v>3.4829999999999998E-11</c:v>
                </c:pt>
                <c:pt idx="71499">
                  <c:v>3.4869999999999998E-11</c:v>
                </c:pt>
                <c:pt idx="71500">
                  <c:v>3.4902999999999997E-11</c:v>
                </c:pt>
                <c:pt idx="71501">
                  <c:v>3.4927999999999998E-11</c:v>
                </c:pt>
                <c:pt idx="71502">
                  <c:v>3.4954000000000002E-11</c:v>
                </c:pt>
                <c:pt idx="71503">
                  <c:v>3.4993E-11</c:v>
                </c:pt>
                <c:pt idx="71504">
                  <c:v>3.5015999999999997E-11</c:v>
                </c:pt>
                <c:pt idx="71505">
                  <c:v>3.5058000000000002E-11</c:v>
                </c:pt>
                <c:pt idx="71506">
                  <c:v>3.5095000000000003E-11</c:v>
                </c:pt>
                <c:pt idx="71507">
                  <c:v>3.5123999999999999E-11</c:v>
                </c:pt>
                <c:pt idx="71508">
                  <c:v>3.5140000000000001E-11</c:v>
                </c:pt>
                <c:pt idx="71509">
                  <c:v>3.5173E-11</c:v>
                </c:pt>
                <c:pt idx="71510">
                  <c:v>3.5183000000000001E-11</c:v>
                </c:pt>
                <c:pt idx="71511">
                  <c:v>3.5202999999999999E-11</c:v>
                </c:pt>
                <c:pt idx="71512">
                  <c:v>3.5226000000000002E-11</c:v>
                </c:pt>
                <c:pt idx="71513">
                  <c:v>3.5247000000000001E-11</c:v>
                </c:pt>
                <c:pt idx="71514">
                  <c:v>3.5265E-11</c:v>
                </c:pt>
                <c:pt idx="71515">
                  <c:v>3.528E-11</c:v>
                </c:pt>
                <c:pt idx="71516">
                  <c:v>3.5287000000000002E-11</c:v>
                </c:pt>
                <c:pt idx="71517">
                  <c:v>3.5299000000000001E-11</c:v>
                </c:pt>
                <c:pt idx="71518">
                  <c:v>3.5309000000000003E-11</c:v>
                </c:pt>
                <c:pt idx="71519">
                  <c:v>3.5330000000000002E-11</c:v>
                </c:pt>
                <c:pt idx="71520">
                  <c:v>3.5342999999999998E-11</c:v>
                </c:pt>
                <c:pt idx="71521">
                  <c:v>3.5351000000000002E-11</c:v>
                </c:pt>
                <c:pt idx="71522">
                  <c:v>3.5352999999999999E-11</c:v>
                </c:pt>
                <c:pt idx="71523">
                  <c:v>3.5361999999999999E-11</c:v>
                </c:pt>
                <c:pt idx="71524">
                  <c:v>3.5360999999999997E-11</c:v>
                </c:pt>
                <c:pt idx="71525">
                  <c:v>3.5367000000000003E-11</c:v>
                </c:pt>
                <c:pt idx="71526">
                  <c:v>3.5363000000000001E-11</c:v>
                </c:pt>
                <c:pt idx="71527">
                  <c:v>3.5370000000000003E-11</c:v>
                </c:pt>
                <c:pt idx="71528">
                  <c:v>3.5366000000000001E-11</c:v>
                </c:pt>
                <c:pt idx="71529">
                  <c:v>3.5373000000000003E-11</c:v>
                </c:pt>
                <c:pt idx="71530">
                  <c:v>3.5375000000000001E-11</c:v>
                </c:pt>
                <c:pt idx="71531">
                  <c:v>3.5387E-11</c:v>
                </c:pt>
                <c:pt idx="71532">
                  <c:v>3.5388000000000002E-11</c:v>
                </c:pt>
                <c:pt idx="71533">
                  <c:v>3.5409999999999997E-11</c:v>
                </c:pt>
                <c:pt idx="71534">
                  <c:v>3.5415999999999997E-11</c:v>
                </c:pt>
                <c:pt idx="71535">
                  <c:v>3.5421000000000001E-11</c:v>
                </c:pt>
                <c:pt idx="71536">
                  <c:v>3.5418000000000001E-11</c:v>
                </c:pt>
                <c:pt idx="71537">
                  <c:v>3.5415999999999997E-11</c:v>
                </c:pt>
                <c:pt idx="71538">
                  <c:v>3.5416999999999999E-11</c:v>
                </c:pt>
                <c:pt idx="71539">
                  <c:v>3.5422000000000003E-11</c:v>
                </c:pt>
                <c:pt idx="71540">
                  <c:v>3.5434999999999998E-11</c:v>
                </c:pt>
                <c:pt idx="71541">
                  <c:v>3.5446999999999998E-11</c:v>
                </c:pt>
                <c:pt idx="71542">
                  <c:v>3.5449999999999998E-11</c:v>
                </c:pt>
                <c:pt idx="71543">
                  <c:v>3.5452999999999998E-11</c:v>
                </c:pt>
                <c:pt idx="71544">
                  <c:v>3.5467999999999997E-11</c:v>
                </c:pt>
                <c:pt idx="71545">
                  <c:v>3.5486999999999999E-11</c:v>
                </c:pt>
                <c:pt idx="71546">
                  <c:v>3.5480000000000003E-11</c:v>
                </c:pt>
                <c:pt idx="71547">
                  <c:v>3.5491000000000001E-11</c:v>
                </c:pt>
                <c:pt idx="71548">
                  <c:v>3.5509E-11</c:v>
                </c:pt>
                <c:pt idx="71549">
                  <c:v>3.5519000000000002E-11</c:v>
                </c:pt>
                <c:pt idx="71550">
                  <c:v>3.5518E-11</c:v>
                </c:pt>
                <c:pt idx="71551">
                  <c:v>3.5526999999999999E-11</c:v>
                </c:pt>
                <c:pt idx="71552">
                  <c:v>3.5525000000000001E-11</c:v>
                </c:pt>
                <c:pt idx="71553">
                  <c:v>3.5540000000000001E-11</c:v>
                </c:pt>
                <c:pt idx="71554">
                  <c:v>3.5535999999999999E-11</c:v>
                </c:pt>
                <c:pt idx="71555">
                  <c:v>3.5550000000000003E-11</c:v>
                </c:pt>
                <c:pt idx="71556">
                  <c:v>3.5550999999999998E-11</c:v>
                </c:pt>
                <c:pt idx="71557">
                  <c:v>3.5558E-11</c:v>
                </c:pt>
                <c:pt idx="71558">
                  <c:v>3.5564E-11</c:v>
                </c:pt>
                <c:pt idx="71559">
                  <c:v>3.5577000000000002E-11</c:v>
                </c:pt>
                <c:pt idx="71560">
                  <c:v>3.5578999999999999E-11</c:v>
                </c:pt>
                <c:pt idx="71561">
                  <c:v>3.5577999999999997E-11</c:v>
                </c:pt>
                <c:pt idx="71562">
                  <c:v>3.5578999999999999E-11</c:v>
                </c:pt>
                <c:pt idx="71563">
                  <c:v>3.5584999999999999E-11</c:v>
                </c:pt>
                <c:pt idx="71564">
                  <c:v>3.5589999999999997E-11</c:v>
                </c:pt>
                <c:pt idx="71565">
                  <c:v>3.5605999999999998E-11</c:v>
                </c:pt>
                <c:pt idx="71566">
                  <c:v>3.5596999999999999E-11</c:v>
                </c:pt>
                <c:pt idx="71567">
                  <c:v>3.5593999999999999E-11</c:v>
                </c:pt>
                <c:pt idx="71568">
                  <c:v>3.5587999999999999E-11</c:v>
                </c:pt>
                <c:pt idx="71569">
                  <c:v>3.5608000000000003E-11</c:v>
                </c:pt>
                <c:pt idx="71570">
                  <c:v>3.5599000000000003E-11</c:v>
                </c:pt>
                <c:pt idx="71571">
                  <c:v>3.5593000000000003E-11</c:v>
                </c:pt>
                <c:pt idx="71572">
                  <c:v>3.5599000000000003E-11</c:v>
                </c:pt>
                <c:pt idx="71573">
                  <c:v>3.561E-11</c:v>
                </c:pt>
                <c:pt idx="71574">
                  <c:v>3.5608999999999998E-11</c:v>
                </c:pt>
                <c:pt idx="71575">
                  <c:v>3.5614999999999998E-11</c:v>
                </c:pt>
                <c:pt idx="71576">
                  <c:v>3.5614000000000002E-11</c:v>
                </c:pt>
                <c:pt idx="71577">
                  <c:v>3.5620999999999998E-11</c:v>
                </c:pt>
                <c:pt idx="71578">
                  <c:v>3.5619E-11</c:v>
                </c:pt>
                <c:pt idx="71579">
                  <c:v>3.5623000000000002E-11</c:v>
                </c:pt>
                <c:pt idx="71580">
                  <c:v>3.5613E-11</c:v>
                </c:pt>
                <c:pt idx="71581">
                  <c:v>3.5617000000000002E-11</c:v>
                </c:pt>
                <c:pt idx="71582">
                  <c:v>3.5605000000000003E-11</c:v>
                </c:pt>
                <c:pt idx="71583">
                  <c:v>3.5616E-11</c:v>
                </c:pt>
                <c:pt idx="71584">
                  <c:v>3.5602999999999998E-11</c:v>
                </c:pt>
                <c:pt idx="71585">
                  <c:v>3.5608999999999998E-11</c:v>
                </c:pt>
                <c:pt idx="71586">
                  <c:v>3.5607E-11</c:v>
                </c:pt>
                <c:pt idx="71587">
                  <c:v>3.5608999999999998E-11</c:v>
                </c:pt>
                <c:pt idx="71588">
                  <c:v>3.5605000000000003E-11</c:v>
                </c:pt>
                <c:pt idx="71589">
                  <c:v>3.5604000000000001E-11</c:v>
                </c:pt>
                <c:pt idx="71590">
                  <c:v>3.5593000000000003E-11</c:v>
                </c:pt>
                <c:pt idx="71591">
                  <c:v>3.5599999999999999E-11</c:v>
                </c:pt>
                <c:pt idx="71592">
                  <c:v>3.5590999999999999E-11</c:v>
                </c:pt>
                <c:pt idx="71593">
                  <c:v>3.5589000000000001E-11</c:v>
                </c:pt>
                <c:pt idx="71594">
                  <c:v>3.5577999999999997E-11</c:v>
                </c:pt>
                <c:pt idx="71595">
                  <c:v>3.5581999999999999E-11</c:v>
                </c:pt>
                <c:pt idx="71596">
                  <c:v>3.5564E-11</c:v>
                </c:pt>
                <c:pt idx="71597">
                  <c:v>3.5565000000000002E-11</c:v>
                </c:pt>
                <c:pt idx="71598">
                  <c:v>3.5553000000000002E-11</c:v>
                </c:pt>
                <c:pt idx="71599">
                  <c:v>3.5547999999999998E-11</c:v>
                </c:pt>
                <c:pt idx="71600">
                  <c:v>3.5538000000000003E-11</c:v>
                </c:pt>
                <c:pt idx="71601">
                  <c:v>3.5543000000000001E-11</c:v>
                </c:pt>
                <c:pt idx="71602">
                  <c:v>3.5531999999999997E-11</c:v>
                </c:pt>
                <c:pt idx="71603">
                  <c:v>3.5519999999999997E-11</c:v>
                </c:pt>
                <c:pt idx="71604">
                  <c:v>3.5519999999999997E-11</c:v>
                </c:pt>
                <c:pt idx="71605">
                  <c:v>3.5520999999999999E-11</c:v>
                </c:pt>
                <c:pt idx="71606">
                  <c:v>3.5513000000000002E-11</c:v>
                </c:pt>
                <c:pt idx="71607">
                  <c:v>3.5497E-11</c:v>
                </c:pt>
                <c:pt idx="71608">
                  <c:v>3.5486999999999999E-11</c:v>
                </c:pt>
                <c:pt idx="71609">
                  <c:v>3.5486999999999999E-11</c:v>
                </c:pt>
                <c:pt idx="71610">
                  <c:v>3.5464000000000002E-11</c:v>
                </c:pt>
                <c:pt idx="71611">
                  <c:v>3.5452000000000002E-11</c:v>
                </c:pt>
                <c:pt idx="71612">
                  <c:v>3.5437000000000003E-11</c:v>
                </c:pt>
                <c:pt idx="71613">
                  <c:v>3.5436E-11</c:v>
                </c:pt>
                <c:pt idx="71614">
                  <c:v>3.5424000000000001E-11</c:v>
                </c:pt>
                <c:pt idx="71615">
                  <c:v>3.5403999999999997E-11</c:v>
                </c:pt>
                <c:pt idx="71616">
                  <c:v>3.5385999999999998E-11</c:v>
                </c:pt>
                <c:pt idx="71617">
                  <c:v>3.5372000000000001E-11</c:v>
                </c:pt>
                <c:pt idx="71618">
                  <c:v>3.5363000000000001E-11</c:v>
                </c:pt>
                <c:pt idx="71619">
                  <c:v>3.5345999999999997E-11</c:v>
                </c:pt>
                <c:pt idx="71620">
                  <c:v>3.5324000000000003E-11</c:v>
                </c:pt>
                <c:pt idx="71621">
                  <c:v>3.5311000000000001E-11</c:v>
                </c:pt>
                <c:pt idx="71622">
                  <c:v>3.5274E-11</c:v>
                </c:pt>
                <c:pt idx="71623">
                  <c:v>3.5263999999999998E-11</c:v>
                </c:pt>
                <c:pt idx="71624">
                  <c:v>3.5235000000000002E-11</c:v>
                </c:pt>
                <c:pt idx="71625">
                  <c:v>3.5223000000000002E-11</c:v>
                </c:pt>
                <c:pt idx="71626">
                  <c:v>3.5207000000000001E-11</c:v>
                </c:pt>
                <c:pt idx="71627">
                  <c:v>3.5180000000000002E-11</c:v>
                </c:pt>
                <c:pt idx="71628">
                  <c:v>3.5144000000000003E-11</c:v>
                </c:pt>
                <c:pt idx="71629">
                  <c:v>3.5131999999999997E-11</c:v>
                </c:pt>
                <c:pt idx="71630">
                  <c:v>3.51E-11</c:v>
                </c:pt>
                <c:pt idx="71631">
                  <c:v>3.5076000000000001E-11</c:v>
                </c:pt>
                <c:pt idx="71632">
                  <c:v>3.5052000000000002E-11</c:v>
                </c:pt>
                <c:pt idx="71633">
                  <c:v>3.5030000000000001E-11</c:v>
                </c:pt>
                <c:pt idx="71634">
                  <c:v>3.4996E-11</c:v>
                </c:pt>
                <c:pt idx="71635">
                  <c:v>3.4972000000000001E-11</c:v>
                </c:pt>
                <c:pt idx="71636">
                  <c:v>3.495E-11</c:v>
                </c:pt>
                <c:pt idx="71637">
                  <c:v>3.4936000000000002E-11</c:v>
                </c:pt>
                <c:pt idx="71638">
                  <c:v>3.4900999999999999E-11</c:v>
                </c:pt>
                <c:pt idx="71639">
                  <c:v>3.4877E-11</c:v>
                </c:pt>
                <c:pt idx="71640">
                  <c:v>3.4853000000000001E-11</c:v>
                </c:pt>
                <c:pt idx="71641">
                  <c:v>3.4826000000000002E-11</c:v>
                </c:pt>
                <c:pt idx="71642">
                  <c:v>3.4781999999999999E-11</c:v>
                </c:pt>
                <c:pt idx="71643">
                  <c:v>3.4747999999999999E-11</c:v>
                </c:pt>
                <c:pt idx="71644">
                  <c:v>3.4695000000000003E-11</c:v>
                </c:pt>
                <c:pt idx="71645">
                  <c:v>3.4658000000000002E-11</c:v>
                </c:pt>
                <c:pt idx="71646">
                  <c:v>3.4633000000000001E-11</c:v>
                </c:pt>
                <c:pt idx="71647">
                  <c:v>3.4603999999999998E-11</c:v>
                </c:pt>
                <c:pt idx="71648">
                  <c:v>3.4563999999999997E-11</c:v>
                </c:pt>
                <c:pt idx="71649">
                  <c:v>3.4533000000000002E-11</c:v>
                </c:pt>
                <c:pt idx="71650">
                  <c:v>3.4514000000000001E-11</c:v>
                </c:pt>
                <c:pt idx="71651">
                  <c:v>3.4487000000000002E-11</c:v>
                </c:pt>
                <c:pt idx="71652">
                  <c:v>3.4451999999999999E-11</c:v>
                </c:pt>
                <c:pt idx="71653">
                  <c:v>3.4425E-11</c:v>
                </c:pt>
                <c:pt idx="71654">
                  <c:v>3.4389999999999997E-11</c:v>
                </c:pt>
                <c:pt idx="71655">
                  <c:v>3.4358E-11</c:v>
                </c:pt>
                <c:pt idx="71656">
                  <c:v>3.4316000000000002E-11</c:v>
                </c:pt>
                <c:pt idx="71657">
                  <c:v>3.4285000000000001E-11</c:v>
                </c:pt>
                <c:pt idx="71658">
                  <c:v>3.4249000000000002E-11</c:v>
                </c:pt>
                <c:pt idx="71659">
                  <c:v>3.4221000000000001E-11</c:v>
                </c:pt>
                <c:pt idx="71660">
                  <c:v>3.4179000000000003E-11</c:v>
                </c:pt>
                <c:pt idx="71661">
                  <c:v>3.4154999999999997E-11</c:v>
                </c:pt>
                <c:pt idx="71662">
                  <c:v>3.4117000000000001E-11</c:v>
                </c:pt>
                <c:pt idx="71663">
                  <c:v>3.4093999999999998E-11</c:v>
                </c:pt>
                <c:pt idx="71664">
                  <c:v>3.4063999999999999E-11</c:v>
                </c:pt>
                <c:pt idx="71665">
                  <c:v>3.4022E-11</c:v>
                </c:pt>
                <c:pt idx="71666">
                  <c:v>3.3977000000000002E-11</c:v>
                </c:pt>
                <c:pt idx="71667">
                  <c:v>3.3943000000000001E-11</c:v>
                </c:pt>
                <c:pt idx="71668">
                  <c:v>3.3910999999999998E-11</c:v>
                </c:pt>
                <c:pt idx="71669">
                  <c:v>3.3879999999999997E-11</c:v>
                </c:pt>
                <c:pt idx="71670">
                  <c:v>3.3834999999999999E-11</c:v>
                </c:pt>
                <c:pt idx="71671">
                  <c:v>3.3803999999999998E-11</c:v>
                </c:pt>
                <c:pt idx="71672">
                  <c:v>3.3769999999999997E-11</c:v>
                </c:pt>
                <c:pt idx="71673">
                  <c:v>3.3730000000000003E-11</c:v>
                </c:pt>
                <c:pt idx="71674">
                  <c:v>3.3678999999999998E-11</c:v>
                </c:pt>
                <c:pt idx="71675">
                  <c:v>3.3643E-11</c:v>
                </c:pt>
                <c:pt idx="71676">
                  <c:v>3.3599999999999999E-11</c:v>
                </c:pt>
                <c:pt idx="71677">
                  <c:v>3.357E-11</c:v>
                </c:pt>
                <c:pt idx="71678">
                  <c:v>3.3532999999999999E-11</c:v>
                </c:pt>
                <c:pt idx="71679">
                  <c:v>3.3498999999999999E-11</c:v>
                </c:pt>
                <c:pt idx="71680">
                  <c:v>3.3467999999999998E-11</c:v>
                </c:pt>
                <c:pt idx="71681">
                  <c:v>3.3440000000000003E-11</c:v>
                </c:pt>
                <c:pt idx="71682">
                  <c:v>3.3402E-11</c:v>
                </c:pt>
                <c:pt idx="71683">
                  <c:v>3.3379000000000003E-11</c:v>
                </c:pt>
                <c:pt idx="71684">
                  <c:v>3.3338E-11</c:v>
                </c:pt>
                <c:pt idx="71685">
                  <c:v>3.3309999999999999E-11</c:v>
                </c:pt>
                <c:pt idx="71686">
                  <c:v>3.3266999999999999E-11</c:v>
                </c:pt>
                <c:pt idx="71687">
                  <c:v>3.3229000000000002E-11</c:v>
                </c:pt>
                <c:pt idx="71688">
                  <c:v>3.3183999999999998E-11</c:v>
                </c:pt>
                <c:pt idx="71689">
                  <c:v>3.3149000000000001E-11</c:v>
                </c:pt>
                <c:pt idx="71690">
                  <c:v>3.3109E-11</c:v>
                </c:pt>
                <c:pt idx="71691">
                  <c:v>3.3076999999999997E-11</c:v>
                </c:pt>
                <c:pt idx="71692">
                  <c:v>3.3043000000000003E-11</c:v>
                </c:pt>
                <c:pt idx="71693">
                  <c:v>3.3018000000000002E-11</c:v>
                </c:pt>
                <c:pt idx="71694">
                  <c:v>3.2975999999999997E-11</c:v>
                </c:pt>
                <c:pt idx="71695">
                  <c:v>3.2933999999999998E-11</c:v>
                </c:pt>
                <c:pt idx="71696">
                  <c:v>3.2893999999999998E-11</c:v>
                </c:pt>
                <c:pt idx="71697">
                  <c:v>3.2863999999999999E-11</c:v>
                </c:pt>
                <c:pt idx="71698">
                  <c:v>3.2826999999999998E-11</c:v>
                </c:pt>
                <c:pt idx="71699">
                  <c:v>3.2792999999999997E-11</c:v>
                </c:pt>
                <c:pt idx="71700">
                  <c:v>3.2738999999999999E-11</c:v>
                </c:pt>
                <c:pt idx="71701">
                  <c:v>3.2709E-11</c:v>
                </c:pt>
                <c:pt idx="71702">
                  <c:v>3.2667999999999998E-11</c:v>
                </c:pt>
                <c:pt idx="71703">
                  <c:v>3.2625999999999999E-11</c:v>
                </c:pt>
                <c:pt idx="71704">
                  <c:v>3.2593000000000001E-11</c:v>
                </c:pt>
                <c:pt idx="71705">
                  <c:v>3.2573999999999999E-11</c:v>
                </c:pt>
                <c:pt idx="71706">
                  <c:v>3.2532000000000001E-11</c:v>
                </c:pt>
                <c:pt idx="71707">
                  <c:v>3.2495E-11</c:v>
                </c:pt>
                <c:pt idx="71708">
                  <c:v>3.2646999999999999E-11</c:v>
                </c:pt>
                <c:pt idx="71709">
                  <c:v>3.2664999999999998E-11</c:v>
                </c:pt>
                <c:pt idx="71710">
                  <c:v>3.2618999999999997E-11</c:v>
                </c:pt>
                <c:pt idx="71711">
                  <c:v>3.2563999999999997E-11</c:v>
                </c:pt>
                <c:pt idx="71712">
                  <c:v>3.2493000000000002E-11</c:v>
                </c:pt>
                <c:pt idx="71713">
                  <c:v>3.2443E-11</c:v>
                </c:pt>
                <c:pt idx="71714">
                  <c:v>3.2386999999999998E-11</c:v>
                </c:pt>
                <c:pt idx="71715">
                  <c:v>3.2343000000000001E-11</c:v>
                </c:pt>
                <c:pt idx="71716">
                  <c:v>3.2310999999999998E-11</c:v>
                </c:pt>
                <c:pt idx="71717">
                  <c:v>3.2255000000000003E-11</c:v>
                </c:pt>
                <c:pt idx="71718">
                  <c:v>3.2200999999999998E-11</c:v>
                </c:pt>
                <c:pt idx="71719">
                  <c:v>3.2167999999999999E-11</c:v>
                </c:pt>
                <c:pt idx="71720">
                  <c:v>3.2123000000000001E-11</c:v>
                </c:pt>
                <c:pt idx="71721">
                  <c:v>3.2077000000000001E-11</c:v>
                </c:pt>
                <c:pt idx="71722">
                  <c:v>3.204E-11</c:v>
                </c:pt>
                <c:pt idx="71723">
                  <c:v>3.2017000000000003E-11</c:v>
                </c:pt>
                <c:pt idx="71724">
                  <c:v>3.1982E-11</c:v>
                </c:pt>
                <c:pt idx="71725">
                  <c:v>3.1952000000000001E-11</c:v>
                </c:pt>
                <c:pt idx="71726">
                  <c:v>3.1918E-11</c:v>
                </c:pt>
                <c:pt idx="71727">
                  <c:v>3.1888999999999997E-11</c:v>
                </c:pt>
                <c:pt idx="71728">
                  <c:v>3.1867999999999998E-11</c:v>
                </c:pt>
                <c:pt idx="71729">
                  <c:v>3.1839999999999997E-11</c:v>
                </c:pt>
                <c:pt idx="71730">
                  <c:v>3.1803999999999998E-11</c:v>
                </c:pt>
                <c:pt idx="71731">
                  <c:v>3.1785999999999999E-11</c:v>
                </c:pt>
                <c:pt idx="71732">
                  <c:v>3.1756E-11</c:v>
                </c:pt>
                <c:pt idx="71733">
                  <c:v>3.1735000000000001E-11</c:v>
                </c:pt>
                <c:pt idx="71734">
                  <c:v>3.1702999999999998E-11</c:v>
                </c:pt>
                <c:pt idx="71735">
                  <c:v>3.1683000000000001E-11</c:v>
                </c:pt>
                <c:pt idx="71736">
                  <c:v>3.1655E-11</c:v>
                </c:pt>
                <c:pt idx="71737">
                  <c:v>3.1626000000000003E-11</c:v>
                </c:pt>
                <c:pt idx="71738">
                  <c:v>3.1582E-11</c:v>
                </c:pt>
                <c:pt idx="71739">
                  <c:v>3.1561000000000001E-11</c:v>
                </c:pt>
                <c:pt idx="71740">
                  <c:v>3.1539E-11</c:v>
                </c:pt>
                <c:pt idx="71741">
                  <c:v>3.1522000000000002E-11</c:v>
                </c:pt>
                <c:pt idx="71742">
                  <c:v>3.1501999999999999E-11</c:v>
                </c:pt>
                <c:pt idx="71743">
                  <c:v>3.1479999999999998E-11</c:v>
                </c:pt>
                <c:pt idx="71744">
                  <c:v>3.1467000000000002E-11</c:v>
                </c:pt>
                <c:pt idx="71745">
                  <c:v>3.1452000000000003E-11</c:v>
                </c:pt>
                <c:pt idx="71746">
                  <c:v>3.1436000000000001E-11</c:v>
                </c:pt>
                <c:pt idx="71747">
                  <c:v>3.1428999999999999E-11</c:v>
                </c:pt>
                <c:pt idx="71748">
                  <c:v>3.1403000000000003E-11</c:v>
                </c:pt>
                <c:pt idx="71749">
                  <c:v>3.1391000000000003E-11</c:v>
                </c:pt>
                <c:pt idx="71750">
                  <c:v>3.1372000000000002E-11</c:v>
                </c:pt>
                <c:pt idx="71751">
                  <c:v>3.1354000000000002E-11</c:v>
                </c:pt>
                <c:pt idx="71752">
                  <c:v>3.1326000000000001E-11</c:v>
                </c:pt>
                <c:pt idx="71753">
                  <c:v>3.1329000000000001E-11</c:v>
                </c:pt>
                <c:pt idx="71754">
                  <c:v>3.1317000000000002E-11</c:v>
                </c:pt>
                <c:pt idx="71755">
                  <c:v>3.1302999999999998E-11</c:v>
                </c:pt>
                <c:pt idx="71756">
                  <c:v>3.1287000000000003E-11</c:v>
                </c:pt>
                <c:pt idx="71757">
                  <c:v>3.1275000000000003E-11</c:v>
                </c:pt>
                <c:pt idx="71758">
                  <c:v>3.1262000000000001E-11</c:v>
                </c:pt>
                <c:pt idx="71759">
                  <c:v>3.1244999999999998E-11</c:v>
                </c:pt>
                <c:pt idx="71760">
                  <c:v>3.1220999999999999E-11</c:v>
                </c:pt>
                <c:pt idx="71761">
                  <c:v>3.1210000000000001E-11</c:v>
                </c:pt>
                <c:pt idx="71762">
                  <c:v>3.1198000000000002E-11</c:v>
                </c:pt>
                <c:pt idx="71763">
                  <c:v>3.1183000000000002E-11</c:v>
                </c:pt>
                <c:pt idx="71764">
                  <c:v>3.1177000000000003E-11</c:v>
                </c:pt>
                <c:pt idx="71765">
                  <c:v>3.1183999999999998E-11</c:v>
                </c:pt>
                <c:pt idx="71766">
                  <c:v>3.1168999999999999E-11</c:v>
                </c:pt>
                <c:pt idx="71767">
                  <c:v>3.1170000000000001E-11</c:v>
                </c:pt>
                <c:pt idx="71768">
                  <c:v>3.1168000000000003E-11</c:v>
                </c:pt>
                <c:pt idx="71769">
                  <c:v>3.1171999999999998E-11</c:v>
                </c:pt>
                <c:pt idx="71770">
                  <c:v>3.1149000000000001E-11</c:v>
                </c:pt>
                <c:pt idx="71771">
                  <c:v>3.1153999999999999E-11</c:v>
                </c:pt>
                <c:pt idx="71772">
                  <c:v>3.1140000000000002E-11</c:v>
                </c:pt>
                <c:pt idx="71773">
                  <c:v>3.1134000000000002E-11</c:v>
                </c:pt>
                <c:pt idx="71774">
                  <c:v>3.1134000000000002E-11</c:v>
                </c:pt>
                <c:pt idx="71775">
                  <c:v>3.1131999999999998E-11</c:v>
                </c:pt>
                <c:pt idx="71776">
                  <c:v>3.1131000000000002E-11</c:v>
                </c:pt>
                <c:pt idx="71777">
                  <c:v>3.1134999999999998E-11</c:v>
                </c:pt>
                <c:pt idx="71778">
                  <c:v>3.1134999999999998E-11</c:v>
                </c:pt>
                <c:pt idx="71779">
                  <c:v>3.1149000000000001E-11</c:v>
                </c:pt>
                <c:pt idx="71780">
                  <c:v>3.1140999999999997E-11</c:v>
                </c:pt>
                <c:pt idx="71781">
                  <c:v>3.1137999999999998E-11</c:v>
                </c:pt>
                <c:pt idx="71782">
                  <c:v>3.1139E-11</c:v>
                </c:pt>
                <c:pt idx="71783">
                  <c:v>3.1149999999999997E-11</c:v>
                </c:pt>
                <c:pt idx="71784">
                  <c:v>3.1159999999999999E-11</c:v>
                </c:pt>
                <c:pt idx="71785">
                  <c:v>3.1158000000000001E-11</c:v>
                </c:pt>
                <c:pt idx="71786">
                  <c:v>3.1159999999999999E-11</c:v>
                </c:pt>
                <c:pt idx="71787">
                  <c:v>3.1162000000000003E-11</c:v>
                </c:pt>
                <c:pt idx="71788">
                  <c:v>3.1168999999999999E-11</c:v>
                </c:pt>
                <c:pt idx="71789">
                  <c:v>3.1180000000000002E-11</c:v>
                </c:pt>
                <c:pt idx="71790">
                  <c:v>3.1176E-11</c:v>
                </c:pt>
                <c:pt idx="71791">
                  <c:v>3.1183000000000002E-11</c:v>
                </c:pt>
                <c:pt idx="71792">
                  <c:v>3.1186000000000002E-11</c:v>
                </c:pt>
                <c:pt idx="71793">
                  <c:v>3.12E-11</c:v>
                </c:pt>
                <c:pt idx="71794">
                  <c:v>3.1210000000000001E-11</c:v>
                </c:pt>
                <c:pt idx="71795">
                  <c:v>3.1225000000000001E-11</c:v>
                </c:pt>
                <c:pt idx="71796">
                  <c:v>3.1235000000000003E-11</c:v>
                </c:pt>
                <c:pt idx="71797">
                  <c:v>3.1231000000000001E-11</c:v>
                </c:pt>
                <c:pt idx="71798">
                  <c:v>3.1232000000000003E-11</c:v>
                </c:pt>
                <c:pt idx="71799">
                  <c:v>3.1244999999999998E-11</c:v>
                </c:pt>
                <c:pt idx="71800">
                  <c:v>3.1253000000000002E-11</c:v>
                </c:pt>
                <c:pt idx="71801">
                  <c:v>3.1271000000000001E-11</c:v>
                </c:pt>
                <c:pt idx="71802">
                  <c:v>3.1275999999999999E-11</c:v>
                </c:pt>
                <c:pt idx="71803">
                  <c:v>3.1283000000000001E-11</c:v>
                </c:pt>
                <c:pt idx="71804">
                  <c:v>3.1302999999999998E-11</c:v>
                </c:pt>
                <c:pt idx="71805">
                  <c:v>3.1317000000000002E-11</c:v>
                </c:pt>
                <c:pt idx="71806">
                  <c:v>3.1318999999999999E-11</c:v>
                </c:pt>
                <c:pt idx="71807">
                  <c:v>3.1342999999999998E-11</c:v>
                </c:pt>
                <c:pt idx="71808">
                  <c:v>3.1348999999999998E-11</c:v>
                </c:pt>
                <c:pt idx="71809">
                  <c:v>3.1369999999999997E-11</c:v>
                </c:pt>
                <c:pt idx="71810">
                  <c:v>3.1379999999999999E-11</c:v>
                </c:pt>
                <c:pt idx="71811">
                  <c:v>3.1403000000000003E-11</c:v>
                </c:pt>
                <c:pt idx="71812">
                  <c:v>3.1415999999999998E-11</c:v>
                </c:pt>
                <c:pt idx="71813">
                  <c:v>3.1442000000000001E-11</c:v>
                </c:pt>
                <c:pt idx="71814">
                  <c:v>3.1461999999999998E-11</c:v>
                </c:pt>
                <c:pt idx="71815">
                  <c:v>3.1486999999999999E-11</c:v>
                </c:pt>
                <c:pt idx="71816">
                  <c:v>3.1504000000000003E-11</c:v>
                </c:pt>
                <c:pt idx="71817">
                  <c:v>3.1531000000000002E-11</c:v>
                </c:pt>
                <c:pt idx="71818">
                  <c:v>3.1553999999999999E-11</c:v>
                </c:pt>
                <c:pt idx="71819">
                  <c:v>3.1591E-11</c:v>
                </c:pt>
                <c:pt idx="71820">
                  <c:v>3.1604000000000001E-11</c:v>
                </c:pt>
                <c:pt idx="71821">
                  <c:v>3.1632999999999998E-11</c:v>
                </c:pt>
                <c:pt idx="71822">
                  <c:v>3.1653000000000002E-11</c:v>
                </c:pt>
                <c:pt idx="71823">
                  <c:v>3.1677000000000001E-11</c:v>
                </c:pt>
                <c:pt idx="71824">
                  <c:v>3.1699000000000002E-11</c:v>
                </c:pt>
                <c:pt idx="71825">
                  <c:v>3.1730999999999999E-11</c:v>
                </c:pt>
                <c:pt idx="71826">
                  <c:v>3.175E-11</c:v>
                </c:pt>
                <c:pt idx="71827">
                  <c:v>3.1775000000000001E-11</c:v>
                </c:pt>
                <c:pt idx="71828">
                  <c:v>3.1797999999999998E-11</c:v>
                </c:pt>
                <c:pt idx="71829">
                  <c:v>3.1830000000000001E-11</c:v>
                </c:pt>
                <c:pt idx="71830">
                  <c:v>3.1851000000000001E-11</c:v>
                </c:pt>
                <c:pt idx="71831">
                  <c:v>3.1876999999999998E-11</c:v>
                </c:pt>
                <c:pt idx="71832">
                  <c:v>3.1901000000000003E-11</c:v>
                </c:pt>
                <c:pt idx="71833">
                  <c:v>3.1944999999999999E-11</c:v>
                </c:pt>
                <c:pt idx="71834">
                  <c:v>3.1962000000000003E-11</c:v>
                </c:pt>
                <c:pt idx="71835">
                  <c:v>3.2001000000000001E-11</c:v>
                </c:pt>
                <c:pt idx="71836">
                  <c:v>3.2020999999999999E-11</c:v>
                </c:pt>
                <c:pt idx="71837">
                  <c:v>3.2056000000000002E-11</c:v>
                </c:pt>
                <c:pt idx="71838">
                  <c:v>3.2078000000000003E-11</c:v>
                </c:pt>
                <c:pt idx="71839">
                  <c:v>3.2118999999999999E-11</c:v>
                </c:pt>
                <c:pt idx="71840">
                  <c:v>3.2139999999999998E-11</c:v>
                </c:pt>
                <c:pt idx="71841">
                  <c:v>3.2179999999999999E-11</c:v>
                </c:pt>
                <c:pt idx="71842">
                  <c:v>3.2209000000000002E-11</c:v>
                </c:pt>
                <c:pt idx="71843">
                  <c:v>3.2246000000000003E-11</c:v>
                </c:pt>
                <c:pt idx="71844">
                  <c:v>3.2264000000000002E-11</c:v>
                </c:pt>
                <c:pt idx="71845">
                  <c:v>3.2301999999999999E-11</c:v>
                </c:pt>
                <c:pt idx="71846">
                  <c:v>3.2337999999999997E-11</c:v>
                </c:pt>
                <c:pt idx="71847">
                  <c:v>3.2377999999999998E-11</c:v>
                </c:pt>
                <c:pt idx="71848">
                  <c:v>3.2398999999999997E-11</c:v>
                </c:pt>
                <c:pt idx="71849">
                  <c:v>3.2447000000000002E-11</c:v>
                </c:pt>
                <c:pt idx="71850">
                  <c:v>3.2471000000000001E-11</c:v>
                </c:pt>
                <c:pt idx="71851">
                  <c:v>3.2514000000000001E-11</c:v>
                </c:pt>
                <c:pt idx="71852">
                  <c:v>3.2544E-11</c:v>
                </c:pt>
                <c:pt idx="71853">
                  <c:v>3.2578000000000001E-11</c:v>
                </c:pt>
                <c:pt idx="71854">
                  <c:v>3.2603000000000002E-11</c:v>
                </c:pt>
                <c:pt idx="71855">
                  <c:v>3.2621999999999997E-11</c:v>
                </c:pt>
                <c:pt idx="71856">
                  <c:v>3.2654E-11</c:v>
                </c:pt>
                <c:pt idx="71857">
                  <c:v>3.2691000000000001E-11</c:v>
                </c:pt>
                <c:pt idx="71858">
                  <c:v>3.2733E-11</c:v>
                </c:pt>
                <c:pt idx="71859">
                  <c:v>3.2786999999999998E-11</c:v>
                </c:pt>
                <c:pt idx="71860">
                  <c:v>3.2822E-11</c:v>
                </c:pt>
                <c:pt idx="71861">
                  <c:v>3.2862999999999997E-11</c:v>
                </c:pt>
                <c:pt idx="71862">
                  <c:v>3.2901E-11</c:v>
                </c:pt>
                <c:pt idx="71863">
                  <c:v>3.2948999999999998E-11</c:v>
                </c:pt>
                <c:pt idx="71864">
                  <c:v>3.2969999999999997E-11</c:v>
                </c:pt>
                <c:pt idx="71865">
                  <c:v>3.3021999999999997E-11</c:v>
                </c:pt>
                <c:pt idx="71866">
                  <c:v>3.3057E-11</c:v>
                </c:pt>
                <c:pt idx="71867">
                  <c:v>3.3070999999999998E-11</c:v>
                </c:pt>
                <c:pt idx="71868">
                  <c:v>3.3101000000000003E-11</c:v>
                </c:pt>
                <c:pt idx="71869">
                  <c:v>3.3156999999999999E-11</c:v>
                </c:pt>
                <c:pt idx="71870">
                  <c:v>3.3199999999999999E-11</c:v>
                </c:pt>
                <c:pt idx="71871">
                  <c:v>3.3253999999999997E-11</c:v>
                </c:pt>
                <c:pt idx="71872">
                  <c:v>3.3324000000000003E-11</c:v>
                </c:pt>
                <c:pt idx="71873">
                  <c:v>3.3381000000000001E-11</c:v>
                </c:pt>
                <c:pt idx="71874">
                  <c:v>3.3416999999999999E-11</c:v>
                </c:pt>
                <c:pt idx="71875">
                  <c:v>3.3467000000000002E-11</c:v>
                </c:pt>
                <c:pt idx="71876">
                  <c:v>3.3522000000000002E-11</c:v>
                </c:pt>
                <c:pt idx="71877">
                  <c:v>3.3567E-11</c:v>
                </c:pt>
                <c:pt idx="71878">
                  <c:v>3.3601999999999997E-11</c:v>
                </c:pt>
                <c:pt idx="71879">
                  <c:v>3.3653000000000001E-11</c:v>
                </c:pt>
                <c:pt idx="71880">
                  <c:v>3.3693999999999998E-11</c:v>
                </c:pt>
                <c:pt idx="71881">
                  <c:v>3.3748999999999998E-11</c:v>
                </c:pt>
                <c:pt idx="71882">
                  <c:v>3.3799E-11</c:v>
                </c:pt>
                <c:pt idx="71883">
                  <c:v>3.3840999999999998E-11</c:v>
                </c:pt>
                <c:pt idx="71884">
                  <c:v>3.3903E-11</c:v>
                </c:pt>
                <c:pt idx="71885">
                  <c:v>3.3949000000000001E-11</c:v>
                </c:pt>
                <c:pt idx="71886">
                  <c:v>3.3977000000000002E-11</c:v>
                </c:pt>
                <c:pt idx="71887">
                  <c:v>3.4029000000000002E-11</c:v>
                </c:pt>
                <c:pt idx="71888">
                  <c:v>3.4072999999999998E-11</c:v>
                </c:pt>
                <c:pt idx="71889">
                  <c:v>3.4127999999999998E-11</c:v>
                </c:pt>
                <c:pt idx="71890">
                  <c:v>3.4172000000000001E-11</c:v>
                </c:pt>
                <c:pt idx="71891">
                  <c:v>3.4231000000000003E-11</c:v>
                </c:pt>
                <c:pt idx="71892">
                  <c:v>3.4266E-11</c:v>
                </c:pt>
                <c:pt idx="71893">
                  <c:v>3.4321E-11</c:v>
                </c:pt>
                <c:pt idx="71894">
                  <c:v>3.4368000000000002E-11</c:v>
                </c:pt>
                <c:pt idx="71895">
                  <c:v>3.4423000000000002E-11</c:v>
                </c:pt>
                <c:pt idx="71896">
                  <c:v>3.4483E-11</c:v>
                </c:pt>
                <c:pt idx="71897">
                  <c:v>3.4508000000000001E-11</c:v>
                </c:pt>
                <c:pt idx="71898">
                  <c:v>3.4561999999999999E-11</c:v>
                </c:pt>
                <c:pt idx="71899">
                  <c:v>3.4610999999999999E-11</c:v>
                </c:pt>
                <c:pt idx="71900">
                  <c:v>3.4655000000000002E-11</c:v>
                </c:pt>
                <c:pt idx="71901">
                  <c:v>3.4694000000000001E-11</c:v>
                </c:pt>
                <c:pt idx="71902">
                  <c:v>3.4747999999999999E-11</c:v>
                </c:pt>
                <c:pt idx="71903">
                  <c:v>3.4802000000000003E-11</c:v>
                </c:pt>
                <c:pt idx="71904">
                  <c:v>3.4839999999999999E-11</c:v>
                </c:pt>
                <c:pt idx="71905">
                  <c:v>3.4884000000000002E-11</c:v>
                </c:pt>
                <c:pt idx="71906">
                  <c:v>3.4927000000000003E-11</c:v>
                </c:pt>
                <c:pt idx="71907">
                  <c:v>3.4973999999999999E-11</c:v>
                </c:pt>
                <c:pt idx="71908">
                  <c:v>3.5007999999999999E-11</c:v>
                </c:pt>
                <c:pt idx="71909">
                  <c:v>3.5058000000000002E-11</c:v>
                </c:pt>
                <c:pt idx="71910">
                  <c:v>3.5088000000000001E-11</c:v>
                </c:pt>
                <c:pt idx="71911">
                  <c:v>3.5129999999999999E-11</c:v>
                </c:pt>
                <c:pt idx="71912">
                  <c:v>3.5167E-11</c:v>
                </c:pt>
                <c:pt idx="71913">
                  <c:v>3.5211000000000003E-11</c:v>
                </c:pt>
                <c:pt idx="71914">
                  <c:v>3.5248999999999999E-11</c:v>
                </c:pt>
                <c:pt idx="71915">
                  <c:v>3.5287000000000002E-11</c:v>
                </c:pt>
                <c:pt idx="71916">
                  <c:v>3.5330999999999998E-11</c:v>
                </c:pt>
                <c:pt idx="71917">
                  <c:v>3.5351000000000002E-11</c:v>
                </c:pt>
                <c:pt idx="71918">
                  <c:v>3.5370999999999999E-11</c:v>
                </c:pt>
                <c:pt idx="71919">
                  <c:v>3.5410999999999999E-11</c:v>
                </c:pt>
                <c:pt idx="71920">
                  <c:v>3.5422000000000003E-11</c:v>
                </c:pt>
                <c:pt idx="71921">
                  <c:v>3.5445E-11</c:v>
                </c:pt>
                <c:pt idx="71922">
                  <c:v>3.5464000000000002E-11</c:v>
                </c:pt>
                <c:pt idx="71923">
                  <c:v>3.5489000000000003E-11</c:v>
                </c:pt>
                <c:pt idx="71924">
                  <c:v>3.5509E-11</c:v>
                </c:pt>
                <c:pt idx="71925">
                  <c:v>3.5512E-11</c:v>
                </c:pt>
                <c:pt idx="71926">
                  <c:v>3.5518E-11</c:v>
                </c:pt>
                <c:pt idx="71927">
                  <c:v>3.5541000000000003E-11</c:v>
                </c:pt>
                <c:pt idx="71928">
                  <c:v>3.5556000000000002E-11</c:v>
                </c:pt>
                <c:pt idx="71929">
                  <c:v>3.5571000000000002E-11</c:v>
                </c:pt>
                <c:pt idx="71930">
                  <c:v>3.5568999999999998E-11</c:v>
                </c:pt>
                <c:pt idx="71931">
                  <c:v>3.5583999999999997E-11</c:v>
                </c:pt>
                <c:pt idx="71932">
                  <c:v>3.5593999999999999E-11</c:v>
                </c:pt>
                <c:pt idx="71933">
                  <c:v>3.5605999999999998E-11</c:v>
                </c:pt>
                <c:pt idx="71934">
                  <c:v>3.5602999999999998E-11</c:v>
                </c:pt>
                <c:pt idx="71935">
                  <c:v>3.5620000000000002E-11</c:v>
                </c:pt>
                <c:pt idx="71936">
                  <c:v>3.5620999999999998E-11</c:v>
                </c:pt>
                <c:pt idx="71937">
                  <c:v>3.5617999999999998E-11</c:v>
                </c:pt>
                <c:pt idx="71938">
                  <c:v>3.5626000000000002E-11</c:v>
                </c:pt>
                <c:pt idx="71939">
                  <c:v>3.5632999999999997E-11</c:v>
                </c:pt>
                <c:pt idx="71940">
                  <c:v>3.5626000000000002E-11</c:v>
                </c:pt>
                <c:pt idx="71941">
                  <c:v>3.5633999999999999E-11</c:v>
                </c:pt>
                <c:pt idx="71942">
                  <c:v>3.5628E-11</c:v>
                </c:pt>
                <c:pt idx="71943">
                  <c:v>3.5663999999999998E-11</c:v>
                </c:pt>
                <c:pt idx="71944">
                  <c:v>3.5678000000000002E-11</c:v>
                </c:pt>
                <c:pt idx="71945">
                  <c:v>3.5677E-11</c:v>
                </c:pt>
                <c:pt idx="71946">
                  <c:v>3.5669999999999998E-11</c:v>
                </c:pt>
                <c:pt idx="71947">
                  <c:v>3.5693999999999997E-11</c:v>
                </c:pt>
                <c:pt idx="71948">
                  <c:v>3.5700999999999999E-11</c:v>
                </c:pt>
                <c:pt idx="71949">
                  <c:v>3.5732E-11</c:v>
                </c:pt>
                <c:pt idx="71950">
                  <c:v>3.5736999999999998E-11</c:v>
                </c:pt>
                <c:pt idx="71951">
                  <c:v>3.5746999999999999E-11</c:v>
                </c:pt>
                <c:pt idx="71952">
                  <c:v>3.5761000000000003E-11</c:v>
                </c:pt>
                <c:pt idx="71953">
                  <c:v>3.5769000000000001E-11</c:v>
                </c:pt>
                <c:pt idx="71954">
                  <c:v>3.5776999999999998E-11</c:v>
                </c:pt>
                <c:pt idx="71955">
                  <c:v>3.5794000000000002E-11</c:v>
                </c:pt>
                <c:pt idx="71956">
                  <c:v>3.5782999999999998E-11</c:v>
                </c:pt>
                <c:pt idx="71957">
                  <c:v>3.5797000000000002E-11</c:v>
                </c:pt>
                <c:pt idx="71958">
                  <c:v>3.5802E-11</c:v>
                </c:pt>
                <c:pt idx="71959">
                  <c:v>3.5793E-11</c:v>
                </c:pt>
                <c:pt idx="71960">
                  <c:v>3.5796E-11</c:v>
                </c:pt>
                <c:pt idx="71961">
                  <c:v>3.5797999999999998E-11</c:v>
                </c:pt>
                <c:pt idx="71962">
                  <c:v>3.5803000000000002E-11</c:v>
                </c:pt>
                <c:pt idx="71963">
                  <c:v>3.5815999999999997E-11</c:v>
                </c:pt>
                <c:pt idx="71964">
                  <c:v>3.5839E-11</c:v>
                </c:pt>
                <c:pt idx="71965">
                  <c:v>3.5859999999999999E-11</c:v>
                </c:pt>
                <c:pt idx="71966">
                  <c:v>3.5867999999999997E-11</c:v>
                </c:pt>
                <c:pt idx="71967">
                  <c:v>3.5886999999999998E-11</c:v>
                </c:pt>
                <c:pt idx="71968">
                  <c:v>3.5891E-11</c:v>
                </c:pt>
                <c:pt idx="71969">
                  <c:v>3.5916000000000002E-11</c:v>
                </c:pt>
                <c:pt idx="71970">
                  <c:v>3.5913999999999997E-11</c:v>
                </c:pt>
                <c:pt idx="71971">
                  <c:v>3.5928999999999997E-11</c:v>
                </c:pt>
                <c:pt idx="71972">
                  <c:v>3.5947999999999998E-11</c:v>
                </c:pt>
                <c:pt idx="71973">
                  <c:v>3.5952E-11</c:v>
                </c:pt>
                <c:pt idx="71974">
                  <c:v>3.5935000000000003E-11</c:v>
                </c:pt>
                <c:pt idx="71975">
                  <c:v>3.5941000000000003E-11</c:v>
                </c:pt>
                <c:pt idx="71976">
                  <c:v>3.5940000000000001E-11</c:v>
                </c:pt>
                <c:pt idx="71977">
                  <c:v>3.5937000000000001E-11</c:v>
                </c:pt>
                <c:pt idx="71978">
                  <c:v>3.5952E-11</c:v>
                </c:pt>
                <c:pt idx="71979">
                  <c:v>3.5965000000000002E-11</c:v>
                </c:pt>
                <c:pt idx="71980">
                  <c:v>3.5959999999999998E-11</c:v>
                </c:pt>
                <c:pt idx="71981">
                  <c:v>3.5974000000000002E-11</c:v>
                </c:pt>
                <c:pt idx="71982">
                  <c:v>3.5980999999999997E-11</c:v>
                </c:pt>
                <c:pt idx="71983">
                  <c:v>3.5986999999999997E-11</c:v>
                </c:pt>
                <c:pt idx="71984">
                  <c:v>3.5990999999999999E-11</c:v>
                </c:pt>
                <c:pt idx="71985">
                  <c:v>3.6007E-11</c:v>
                </c:pt>
                <c:pt idx="71986">
                  <c:v>3.5996999999999999E-11</c:v>
                </c:pt>
                <c:pt idx="71987">
                  <c:v>3.6032999999999997E-11</c:v>
                </c:pt>
                <c:pt idx="71988">
                  <c:v>3.6032000000000002E-11</c:v>
                </c:pt>
                <c:pt idx="71989">
                  <c:v>3.6029999999999997E-11</c:v>
                </c:pt>
                <c:pt idx="71990">
                  <c:v>3.6032000000000002E-11</c:v>
                </c:pt>
                <c:pt idx="71991">
                  <c:v>3.6047000000000001E-11</c:v>
                </c:pt>
                <c:pt idx="71992">
                  <c:v>3.6045999999999999E-11</c:v>
                </c:pt>
                <c:pt idx="71993">
                  <c:v>3.6035999999999997E-11</c:v>
                </c:pt>
                <c:pt idx="71994">
                  <c:v>3.6014999999999998E-11</c:v>
                </c:pt>
                <c:pt idx="71995">
                  <c:v>3.6023000000000002E-11</c:v>
                </c:pt>
                <c:pt idx="71996">
                  <c:v>3.6022E-11</c:v>
                </c:pt>
                <c:pt idx="71997">
                  <c:v>3.6029999999999997E-11</c:v>
                </c:pt>
                <c:pt idx="71998">
                  <c:v>3.6026000000000002E-11</c:v>
                </c:pt>
                <c:pt idx="71999">
                  <c:v>3.6028E-11</c:v>
                </c:pt>
                <c:pt idx="72000">
                  <c:v>3.6020000000000002E-11</c:v>
                </c:pt>
                <c:pt idx="72001">
                  <c:v>3.6039999999999999E-11</c:v>
                </c:pt>
                <c:pt idx="72002">
                  <c:v>3.6023999999999998E-11</c:v>
                </c:pt>
                <c:pt idx="72003">
                  <c:v>3.6030999999999999E-11</c:v>
                </c:pt>
                <c:pt idx="72004">
                  <c:v>3.6048000000000003E-11</c:v>
                </c:pt>
                <c:pt idx="72005">
                  <c:v>3.6041999999999997E-11</c:v>
                </c:pt>
                <c:pt idx="72006">
                  <c:v>3.6023999999999998E-11</c:v>
                </c:pt>
                <c:pt idx="72007">
                  <c:v>3.6007E-11</c:v>
                </c:pt>
                <c:pt idx="72008">
                  <c:v>3.6008999999999998E-11</c:v>
                </c:pt>
                <c:pt idx="72009">
                  <c:v>3.601E-11</c:v>
                </c:pt>
                <c:pt idx="72010">
                  <c:v>3.6011000000000002E-11</c:v>
                </c:pt>
                <c:pt idx="72011">
                  <c:v>3.6007E-11</c:v>
                </c:pt>
                <c:pt idx="72012">
                  <c:v>3.5998000000000001E-11</c:v>
                </c:pt>
                <c:pt idx="72013">
                  <c:v>3.5999000000000003E-11</c:v>
                </c:pt>
                <c:pt idx="72014">
                  <c:v>3.5993000000000003E-11</c:v>
                </c:pt>
                <c:pt idx="72015">
                  <c:v>3.6005000000000003E-11</c:v>
                </c:pt>
                <c:pt idx="72016">
                  <c:v>3.5998000000000001E-11</c:v>
                </c:pt>
                <c:pt idx="72017">
                  <c:v>3.6020000000000002E-11</c:v>
                </c:pt>
                <c:pt idx="72018">
                  <c:v>3.6038000000000001E-11</c:v>
                </c:pt>
                <c:pt idx="72019">
                  <c:v>3.6057000000000003E-11</c:v>
                </c:pt>
                <c:pt idx="72020">
                  <c:v>3.6059000000000001E-11</c:v>
                </c:pt>
                <c:pt idx="72021">
                  <c:v>3.6062E-11</c:v>
                </c:pt>
                <c:pt idx="72022">
                  <c:v>3.6060999999999998E-11</c:v>
                </c:pt>
                <c:pt idx="72023">
                  <c:v>3.6066999999999998E-11</c:v>
                </c:pt>
                <c:pt idx="72024">
                  <c:v>3.6056000000000001E-11</c:v>
                </c:pt>
                <c:pt idx="72025">
                  <c:v>3.6062E-11</c:v>
                </c:pt>
                <c:pt idx="72026">
                  <c:v>3.6057000000000003E-11</c:v>
                </c:pt>
                <c:pt idx="72027">
                  <c:v>3.6045999999999999E-11</c:v>
                </c:pt>
                <c:pt idx="72028">
                  <c:v>3.6023999999999998E-11</c:v>
                </c:pt>
                <c:pt idx="72029">
                  <c:v>3.6004E-11</c:v>
                </c:pt>
                <c:pt idx="72030">
                  <c:v>3.5977999999999997E-11</c:v>
                </c:pt>
                <c:pt idx="72031">
                  <c:v>3.5980999999999997E-11</c:v>
                </c:pt>
                <c:pt idx="72032">
                  <c:v>3.5961E-11</c:v>
                </c:pt>
                <c:pt idx="72033">
                  <c:v>3.5944999999999998E-11</c:v>
                </c:pt>
                <c:pt idx="72034">
                  <c:v>3.5919999999999997E-11</c:v>
                </c:pt>
                <c:pt idx="72035">
                  <c:v>3.5909E-11</c:v>
                </c:pt>
                <c:pt idx="72036">
                  <c:v>3.5883000000000003E-11</c:v>
                </c:pt>
                <c:pt idx="72037">
                  <c:v>3.5864000000000001E-11</c:v>
                </c:pt>
                <c:pt idx="72038">
                  <c:v>3.5837999999999998E-11</c:v>
                </c:pt>
                <c:pt idx="72039">
                  <c:v>3.5803999999999997E-11</c:v>
                </c:pt>
                <c:pt idx="72040">
                  <c:v>3.5784E-11</c:v>
                </c:pt>
                <c:pt idx="72041">
                  <c:v>3.5767999999999999E-11</c:v>
                </c:pt>
                <c:pt idx="72042">
                  <c:v>3.5724999999999998E-11</c:v>
                </c:pt>
                <c:pt idx="72043">
                  <c:v>3.5717000000000001E-11</c:v>
                </c:pt>
                <c:pt idx="72044">
                  <c:v>3.5686E-11</c:v>
                </c:pt>
                <c:pt idx="72045">
                  <c:v>3.5656000000000001E-11</c:v>
                </c:pt>
                <c:pt idx="72046">
                  <c:v>3.5633999999999999E-11</c:v>
                </c:pt>
                <c:pt idx="72047">
                  <c:v>3.5619E-11</c:v>
                </c:pt>
                <c:pt idx="72048">
                  <c:v>3.5601000000000001E-11</c:v>
                </c:pt>
                <c:pt idx="72049">
                  <c:v>3.5581999999999999E-11</c:v>
                </c:pt>
                <c:pt idx="72050">
                  <c:v>3.5562000000000002E-11</c:v>
                </c:pt>
                <c:pt idx="72051">
                  <c:v>3.5549E-11</c:v>
                </c:pt>
                <c:pt idx="72052">
                  <c:v>3.5516000000000002E-11</c:v>
                </c:pt>
                <c:pt idx="72053">
                  <c:v>3.5494E-11</c:v>
                </c:pt>
                <c:pt idx="72054">
                  <c:v>3.5468999999999999E-11</c:v>
                </c:pt>
                <c:pt idx="72055">
                  <c:v>3.5449000000000002E-11</c:v>
                </c:pt>
                <c:pt idx="72056">
                  <c:v>3.5416999999999999E-11</c:v>
                </c:pt>
                <c:pt idx="72057">
                  <c:v>3.5399E-11</c:v>
                </c:pt>
                <c:pt idx="72058">
                  <c:v>3.5364000000000003E-11</c:v>
                </c:pt>
                <c:pt idx="72059">
                  <c:v>3.5347E-11</c:v>
                </c:pt>
                <c:pt idx="72060">
                  <c:v>3.5321999999999998E-11</c:v>
                </c:pt>
                <c:pt idx="72061">
                  <c:v>3.5293999999999997E-11</c:v>
                </c:pt>
                <c:pt idx="72062">
                  <c:v>3.5266999999999998E-11</c:v>
                </c:pt>
                <c:pt idx="72063">
                  <c:v>3.5235999999999997E-11</c:v>
                </c:pt>
                <c:pt idx="72064">
                  <c:v>3.5198000000000001E-11</c:v>
                </c:pt>
                <c:pt idx="72065">
                  <c:v>3.5171999999999998E-11</c:v>
                </c:pt>
                <c:pt idx="72066">
                  <c:v>3.5138999999999999E-11</c:v>
                </c:pt>
                <c:pt idx="72067">
                  <c:v>3.5116000000000002E-11</c:v>
                </c:pt>
                <c:pt idx="72068">
                  <c:v>3.5082000000000001E-11</c:v>
                </c:pt>
                <c:pt idx="72069">
                  <c:v>3.506E-11</c:v>
                </c:pt>
                <c:pt idx="72070">
                  <c:v>3.5028999999999999E-11</c:v>
                </c:pt>
                <c:pt idx="72071">
                  <c:v>3.4985999999999998E-11</c:v>
                </c:pt>
                <c:pt idx="72072">
                  <c:v>3.4954000000000002E-11</c:v>
                </c:pt>
                <c:pt idx="72073">
                  <c:v>3.4923000000000001E-11</c:v>
                </c:pt>
                <c:pt idx="72074">
                  <c:v>3.4883E-11</c:v>
                </c:pt>
                <c:pt idx="72075">
                  <c:v>3.4856000000000001E-11</c:v>
                </c:pt>
                <c:pt idx="72076">
                  <c:v>3.4817000000000002E-11</c:v>
                </c:pt>
                <c:pt idx="72077">
                  <c:v>3.4790999999999999E-11</c:v>
                </c:pt>
                <c:pt idx="72078">
                  <c:v>3.4740000000000001E-11</c:v>
                </c:pt>
                <c:pt idx="72079">
                  <c:v>3.4718E-11</c:v>
                </c:pt>
                <c:pt idx="72080">
                  <c:v>3.4679000000000001E-11</c:v>
                </c:pt>
                <c:pt idx="72081">
                  <c:v>3.4640999999999998E-11</c:v>
                </c:pt>
                <c:pt idx="72082">
                  <c:v>3.4594999999999998E-11</c:v>
                </c:pt>
                <c:pt idx="72083">
                  <c:v>3.4564999999999999E-11</c:v>
                </c:pt>
                <c:pt idx="72084">
                  <c:v>3.4527999999999998E-11</c:v>
                </c:pt>
                <c:pt idx="72085">
                  <c:v>3.4483E-11</c:v>
                </c:pt>
                <c:pt idx="72086">
                  <c:v>3.4444000000000001E-11</c:v>
                </c:pt>
                <c:pt idx="72087">
                  <c:v>3.4410000000000001E-11</c:v>
                </c:pt>
                <c:pt idx="72088">
                  <c:v>3.4359000000000003E-11</c:v>
                </c:pt>
                <c:pt idx="72089">
                  <c:v>3.4328999999999997E-11</c:v>
                </c:pt>
                <c:pt idx="72090">
                  <c:v>3.4294000000000001E-11</c:v>
                </c:pt>
                <c:pt idx="72091">
                  <c:v>3.426E-11</c:v>
                </c:pt>
                <c:pt idx="72092">
                  <c:v>3.4200999999999998E-11</c:v>
                </c:pt>
                <c:pt idx="72093">
                  <c:v>3.4170999999999999E-11</c:v>
                </c:pt>
                <c:pt idx="72094">
                  <c:v>3.4118999999999999E-11</c:v>
                </c:pt>
                <c:pt idx="72095">
                  <c:v>3.4090999999999998E-11</c:v>
                </c:pt>
                <c:pt idx="72096">
                  <c:v>3.4031E-11</c:v>
                </c:pt>
                <c:pt idx="72097">
                  <c:v>3.4005999999999999E-11</c:v>
                </c:pt>
                <c:pt idx="72098">
                  <c:v>3.3956999999999998E-11</c:v>
                </c:pt>
                <c:pt idx="72099">
                  <c:v>3.3904000000000003E-11</c:v>
                </c:pt>
                <c:pt idx="72100">
                  <c:v>3.3863E-11</c:v>
                </c:pt>
                <c:pt idx="72101">
                  <c:v>3.3846000000000003E-11</c:v>
                </c:pt>
                <c:pt idx="72102">
                  <c:v>3.3782999999999999E-11</c:v>
                </c:pt>
                <c:pt idx="72103">
                  <c:v>3.3744E-11</c:v>
                </c:pt>
                <c:pt idx="72104">
                  <c:v>3.3715999999999999E-11</c:v>
                </c:pt>
                <c:pt idx="72105">
                  <c:v>3.3674000000000001E-11</c:v>
                </c:pt>
                <c:pt idx="72106">
                  <c:v>3.3625E-11</c:v>
                </c:pt>
                <c:pt idx="72107">
                  <c:v>3.3589999999999997E-11</c:v>
                </c:pt>
                <c:pt idx="72108">
                  <c:v>3.3552000000000001E-11</c:v>
                </c:pt>
                <c:pt idx="72109">
                  <c:v>3.3509E-11</c:v>
                </c:pt>
                <c:pt idx="72110">
                  <c:v>3.3473999999999997E-11</c:v>
                </c:pt>
                <c:pt idx="72111">
                  <c:v>3.3443999999999998E-11</c:v>
                </c:pt>
                <c:pt idx="72112">
                  <c:v>3.3391000000000003E-11</c:v>
                </c:pt>
                <c:pt idx="72113">
                  <c:v>3.3361999999999999E-11</c:v>
                </c:pt>
                <c:pt idx="72114">
                  <c:v>3.3326000000000001E-11</c:v>
                </c:pt>
                <c:pt idx="72115">
                  <c:v>3.3314000000000001E-11</c:v>
                </c:pt>
                <c:pt idx="72116">
                  <c:v>3.3275000000000003E-11</c:v>
                </c:pt>
                <c:pt idx="72117">
                  <c:v>3.3235000000000002E-11</c:v>
                </c:pt>
                <c:pt idx="72118">
                  <c:v>3.3180000000000002E-11</c:v>
                </c:pt>
                <c:pt idx="72119">
                  <c:v>3.3134999999999997E-11</c:v>
                </c:pt>
                <c:pt idx="72120">
                  <c:v>3.3104999999999998E-11</c:v>
                </c:pt>
                <c:pt idx="72121">
                  <c:v>3.3063E-11</c:v>
                </c:pt>
                <c:pt idx="72122">
                  <c:v>3.3027000000000001E-11</c:v>
                </c:pt>
                <c:pt idx="72123">
                  <c:v>3.2994999999999998E-11</c:v>
                </c:pt>
                <c:pt idx="72124">
                  <c:v>3.3098999999999999E-11</c:v>
                </c:pt>
                <c:pt idx="72125">
                  <c:v>3.3168000000000002E-11</c:v>
                </c:pt>
                <c:pt idx="72126">
                  <c:v>3.3131000000000002E-11</c:v>
                </c:pt>
                <c:pt idx="72127">
                  <c:v>3.3085999999999997E-11</c:v>
                </c:pt>
                <c:pt idx="72128">
                  <c:v>3.3014E-11</c:v>
                </c:pt>
                <c:pt idx="72129">
                  <c:v>3.2951000000000002E-11</c:v>
                </c:pt>
                <c:pt idx="72130">
                  <c:v>3.2899000000000002E-11</c:v>
                </c:pt>
                <c:pt idx="72131">
                  <c:v>3.2869999999999999E-11</c:v>
                </c:pt>
                <c:pt idx="72132">
                  <c:v>3.2798999999999997E-11</c:v>
                </c:pt>
                <c:pt idx="72133">
                  <c:v>3.2749000000000001E-11</c:v>
                </c:pt>
                <c:pt idx="72134">
                  <c:v>3.2716000000000002E-11</c:v>
                </c:pt>
                <c:pt idx="72135">
                  <c:v>3.2672E-11</c:v>
                </c:pt>
                <c:pt idx="72136">
                  <c:v>3.2633000000000001E-11</c:v>
                </c:pt>
                <c:pt idx="72137">
                  <c:v>3.2606000000000002E-11</c:v>
                </c:pt>
                <c:pt idx="72138">
                  <c:v>3.2551999999999998E-11</c:v>
                </c:pt>
                <c:pt idx="72139">
                  <c:v>3.2523000000000001E-11</c:v>
                </c:pt>
                <c:pt idx="72140">
                  <c:v>3.2496000000000002E-11</c:v>
                </c:pt>
                <c:pt idx="72141">
                  <c:v>3.2472000000000003E-11</c:v>
                </c:pt>
                <c:pt idx="72142">
                  <c:v>3.2432999999999998E-11</c:v>
                </c:pt>
                <c:pt idx="72143">
                  <c:v>3.2408999999999999E-11</c:v>
                </c:pt>
                <c:pt idx="72144">
                  <c:v>3.2374000000000002E-11</c:v>
                </c:pt>
                <c:pt idx="72145">
                  <c:v>3.233E-11</c:v>
                </c:pt>
                <c:pt idx="72146">
                  <c:v>3.2303000000000001E-11</c:v>
                </c:pt>
                <c:pt idx="72147">
                  <c:v>3.2279000000000002E-11</c:v>
                </c:pt>
                <c:pt idx="72148">
                  <c:v>3.2240999999999999E-11</c:v>
                </c:pt>
                <c:pt idx="72149">
                  <c:v>3.2218999999999998E-11</c:v>
                </c:pt>
                <c:pt idx="72150">
                  <c:v>3.2185000000000003E-11</c:v>
                </c:pt>
                <c:pt idx="72151">
                  <c:v>3.2162E-11</c:v>
                </c:pt>
                <c:pt idx="72152">
                  <c:v>3.2129000000000001E-11</c:v>
                </c:pt>
                <c:pt idx="72153">
                  <c:v>3.2101E-11</c:v>
                </c:pt>
                <c:pt idx="72154">
                  <c:v>3.2075999999999999E-11</c:v>
                </c:pt>
                <c:pt idx="72155">
                  <c:v>3.2059000000000001E-11</c:v>
                </c:pt>
                <c:pt idx="72156">
                  <c:v>3.2037E-11</c:v>
                </c:pt>
                <c:pt idx="72157">
                  <c:v>3.2022000000000001E-11</c:v>
                </c:pt>
                <c:pt idx="72158">
                  <c:v>3.1995999999999997E-11</c:v>
                </c:pt>
                <c:pt idx="72159">
                  <c:v>3.1983999999999998E-11</c:v>
                </c:pt>
                <c:pt idx="72160">
                  <c:v>3.1962999999999999E-11</c:v>
                </c:pt>
                <c:pt idx="72161">
                  <c:v>3.1939E-11</c:v>
                </c:pt>
                <c:pt idx="72162">
                  <c:v>3.1916999999999998E-11</c:v>
                </c:pt>
                <c:pt idx="72163">
                  <c:v>3.1910999999999998E-11</c:v>
                </c:pt>
                <c:pt idx="72164">
                  <c:v>3.1888999999999997E-11</c:v>
                </c:pt>
                <c:pt idx="72165">
                  <c:v>3.1863E-11</c:v>
                </c:pt>
                <c:pt idx="72166">
                  <c:v>3.1843000000000003E-11</c:v>
                </c:pt>
                <c:pt idx="72167">
                  <c:v>3.1836999999999997E-11</c:v>
                </c:pt>
                <c:pt idx="72168">
                  <c:v>3.1806999999999998E-11</c:v>
                </c:pt>
                <c:pt idx="72169">
                  <c:v>3.1802E-11</c:v>
                </c:pt>
                <c:pt idx="72170">
                  <c:v>3.1794000000000003E-11</c:v>
                </c:pt>
                <c:pt idx="72171">
                  <c:v>3.1794999999999999E-11</c:v>
                </c:pt>
                <c:pt idx="72172">
                  <c:v>3.1782999999999999E-11</c:v>
                </c:pt>
                <c:pt idx="72173">
                  <c:v>3.1772999999999997E-11</c:v>
                </c:pt>
                <c:pt idx="72174">
                  <c:v>3.1751999999999998E-11</c:v>
                </c:pt>
                <c:pt idx="72175">
                  <c:v>3.1756E-11</c:v>
                </c:pt>
                <c:pt idx="72176">
                  <c:v>3.1742999999999998E-11</c:v>
                </c:pt>
                <c:pt idx="72177">
                  <c:v>3.1727999999999999E-11</c:v>
                </c:pt>
                <c:pt idx="72178">
                  <c:v>3.1723000000000001E-11</c:v>
                </c:pt>
                <c:pt idx="72179">
                  <c:v>3.1714000000000002E-11</c:v>
                </c:pt>
                <c:pt idx="72180">
                  <c:v>3.1695E-11</c:v>
                </c:pt>
                <c:pt idx="72181">
                  <c:v>3.1696000000000002E-11</c:v>
                </c:pt>
                <c:pt idx="72182">
                  <c:v>3.1675999999999999E-11</c:v>
                </c:pt>
                <c:pt idx="72183">
                  <c:v>3.1684999999999998E-11</c:v>
                </c:pt>
                <c:pt idx="72184">
                  <c:v>3.1665000000000001E-11</c:v>
                </c:pt>
                <c:pt idx="72185">
                  <c:v>3.1663999999999999E-11</c:v>
                </c:pt>
                <c:pt idx="72186">
                  <c:v>3.1649E-11</c:v>
                </c:pt>
                <c:pt idx="72187">
                  <c:v>3.1649E-11</c:v>
                </c:pt>
                <c:pt idx="72188">
                  <c:v>3.1641999999999998E-11</c:v>
                </c:pt>
                <c:pt idx="72189">
                  <c:v>3.1647999999999998E-11</c:v>
                </c:pt>
                <c:pt idx="72190">
                  <c:v>3.1646E-11</c:v>
                </c:pt>
                <c:pt idx="72191">
                  <c:v>3.1656000000000002E-11</c:v>
                </c:pt>
                <c:pt idx="72192">
                  <c:v>3.1662000000000001E-11</c:v>
                </c:pt>
                <c:pt idx="72193">
                  <c:v>3.1656999999999997E-11</c:v>
                </c:pt>
                <c:pt idx="72194">
                  <c:v>3.1655E-11</c:v>
                </c:pt>
                <c:pt idx="72195">
                  <c:v>3.1669999999999999E-11</c:v>
                </c:pt>
                <c:pt idx="72196">
                  <c:v>3.1668000000000001E-11</c:v>
                </c:pt>
                <c:pt idx="72197">
                  <c:v>3.1675999999999999E-11</c:v>
                </c:pt>
                <c:pt idx="72198">
                  <c:v>3.1687999999999998E-11</c:v>
                </c:pt>
                <c:pt idx="72199">
                  <c:v>3.1698E-11</c:v>
                </c:pt>
                <c:pt idx="72200">
                  <c:v>3.1695E-11</c:v>
                </c:pt>
                <c:pt idx="72201">
                  <c:v>3.1708000000000002E-11</c:v>
                </c:pt>
                <c:pt idx="72202">
                  <c:v>3.1724999999999999E-11</c:v>
                </c:pt>
                <c:pt idx="72203">
                  <c:v>3.1745000000000003E-11</c:v>
                </c:pt>
                <c:pt idx="72204">
                  <c:v>3.1769000000000002E-11</c:v>
                </c:pt>
                <c:pt idx="72205">
                  <c:v>3.1779999999999999E-11</c:v>
                </c:pt>
                <c:pt idx="72206">
                  <c:v>3.1793000000000001E-11</c:v>
                </c:pt>
                <c:pt idx="72207">
                  <c:v>3.1815000000000002E-11</c:v>
                </c:pt>
                <c:pt idx="72208">
                  <c:v>3.1812999999999998E-11</c:v>
                </c:pt>
                <c:pt idx="72209">
                  <c:v>3.1833000000000001E-11</c:v>
                </c:pt>
                <c:pt idx="72210">
                  <c:v>3.1840999999999999E-11</c:v>
                </c:pt>
                <c:pt idx="72211">
                  <c:v>3.1848000000000001E-11</c:v>
                </c:pt>
                <c:pt idx="72212">
                  <c:v>3.1858000000000003E-11</c:v>
                </c:pt>
                <c:pt idx="72213">
                  <c:v>3.1888999999999997E-11</c:v>
                </c:pt>
                <c:pt idx="72214">
                  <c:v>3.1891999999999997E-11</c:v>
                </c:pt>
                <c:pt idx="72215">
                  <c:v>3.1927E-11</c:v>
                </c:pt>
                <c:pt idx="72216">
                  <c:v>3.1936E-11</c:v>
                </c:pt>
                <c:pt idx="72217">
                  <c:v>3.1962999999999999E-11</c:v>
                </c:pt>
                <c:pt idx="72218">
                  <c:v>3.1983000000000002E-11</c:v>
                </c:pt>
                <c:pt idx="72219">
                  <c:v>3.2020000000000003E-11</c:v>
                </c:pt>
                <c:pt idx="72220">
                  <c:v>3.2023000000000003E-11</c:v>
                </c:pt>
                <c:pt idx="72221">
                  <c:v>3.2047000000000002E-11</c:v>
                </c:pt>
                <c:pt idx="72222">
                  <c:v>3.2056000000000002E-11</c:v>
                </c:pt>
                <c:pt idx="72223">
                  <c:v>3.2086E-11</c:v>
                </c:pt>
                <c:pt idx="72224">
                  <c:v>3.2101E-11</c:v>
                </c:pt>
                <c:pt idx="72225">
                  <c:v>3.2130999999999999E-11</c:v>
                </c:pt>
                <c:pt idx="72226">
                  <c:v>3.2142000000000003E-11</c:v>
                </c:pt>
                <c:pt idx="72227">
                  <c:v>3.2169000000000002E-11</c:v>
                </c:pt>
                <c:pt idx="72228">
                  <c:v>3.2200000000000003E-11</c:v>
                </c:pt>
                <c:pt idx="72229">
                  <c:v>3.2221000000000002E-11</c:v>
                </c:pt>
                <c:pt idx="72230">
                  <c:v>3.2243000000000003E-11</c:v>
                </c:pt>
                <c:pt idx="72231">
                  <c:v>3.2275E-11</c:v>
                </c:pt>
                <c:pt idx="72232">
                  <c:v>3.2306000000000001E-11</c:v>
                </c:pt>
                <c:pt idx="72233">
                  <c:v>3.2334000000000002E-11</c:v>
                </c:pt>
                <c:pt idx="72234">
                  <c:v>3.2362999999999999E-11</c:v>
                </c:pt>
                <c:pt idx="72235">
                  <c:v>3.2391E-11</c:v>
                </c:pt>
                <c:pt idx="72236">
                  <c:v>3.2414999999999999E-11</c:v>
                </c:pt>
                <c:pt idx="72237">
                  <c:v>3.2450999999999997E-11</c:v>
                </c:pt>
                <c:pt idx="72238">
                  <c:v>3.2474000000000001E-11</c:v>
                </c:pt>
                <c:pt idx="72239">
                  <c:v>3.2505000000000002E-11</c:v>
                </c:pt>
                <c:pt idx="72240">
                  <c:v>3.2532000000000001E-11</c:v>
                </c:pt>
                <c:pt idx="72241">
                  <c:v>3.2554000000000002E-11</c:v>
                </c:pt>
                <c:pt idx="72242">
                  <c:v>3.2579999999999999E-11</c:v>
                </c:pt>
                <c:pt idx="72243">
                  <c:v>3.2618000000000002E-11</c:v>
                </c:pt>
                <c:pt idx="72244">
                  <c:v>3.2643000000000003E-11</c:v>
                </c:pt>
                <c:pt idx="72245">
                  <c:v>3.2685000000000001E-11</c:v>
                </c:pt>
                <c:pt idx="72246">
                  <c:v>3.2737999999999997E-11</c:v>
                </c:pt>
                <c:pt idx="72247">
                  <c:v>3.2771999999999998E-11</c:v>
                </c:pt>
                <c:pt idx="72248">
                  <c:v>3.2802999999999999E-11</c:v>
                </c:pt>
                <c:pt idx="72249">
                  <c:v>3.2831E-11</c:v>
                </c:pt>
                <c:pt idx="72250">
                  <c:v>3.2862999999999997E-11</c:v>
                </c:pt>
                <c:pt idx="72251">
                  <c:v>3.2898E-11</c:v>
                </c:pt>
                <c:pt idx="72252">
                  <c:v>3.2933000000000003E-11</c:v>
                </c:pt>
                <c:pt idx="72253">
                  <c:v>3.2966999999999997E-11</c:v>
                </c:pt>
                <c:pt idx="72254">
                  <c:v>3.2991999999999998E-11</c:v>
                </c:pt>
                <c:pt idx="72255">
                  <c:v>3.3054E-11</c:v>
                </c:pt>
                <c:pt idx="72256">
                  <c:v>3.3085999999999997E-11</c:v>
                </c:pt>
                <c:pt idx="72257">
                  <c:v>3.3122000000000002E-11</c:v>
                </c:pt>
                <c:pt idx="72258">
                  <c:v>3.3158000000000001E-11</c:v>
                </c:pt>
                <c:pt idx="72259">
                  <c:v>3.3201000000000001E-11</c:v>
                </c:pt>
                <c:pt idx="72260">
                  <c:v>3.3219000000000001E-11</c:v>
                </c:pt>
                <c:pt idx="72261">
                  <c:v>3.3263999999999999E-11</c:v>
                </c:pt>
                <c:pt idx="72262">
                  <c:v>3.3278999999999998E-11</c:v>
                </c:pt>
                <c:pt idx="72263">
                  <c:v>3.3317000000000001E-11</c:v>
                </c:pt>
                <c:pt idx="72264">
                  <c:v>3.3376999999999999E-11</c:v>
                </c:pt>
                <c:pt idx="72265">
                  <c:v>3.3418000000000002E-11</c:v>
                </c:pt>
                <c:pt idx="72266">
                  <c:v>3.3455000000000002E-11</c:v>
                </c:pt>
                <c:pt idx="72267">
                  <c:v>3.3507000000000003E-11</c:v>
                </c:pt>
                <c:pt idx="72268">
                  <c:v>3.3556999999999998E-11</c:v>
                </c:pt>
                <c:pt idx="72269">
                  <c:v>3.3602999999999999E-11</c:v>
                </c:pt>
                <c:pt idx="72270">
                  <c:v>3.3631E-11</c:v>
                </c:pt>
                <c:pt idx="72271">
                  <c:v>3.3687000000000002E-11</c:v>
                </c:pt>
                <c:pt idx="72272">
                  <c:v>3.3729000000000001E-11</c:v>
                </c:pt>
                <c:pt idx="72273">
                  <c:v>3.3767999999999999E-11</c:v>
                </c:pt>
                <c:pt idx="72274">
                  <c:v>3.3766999999999997E-11</c:v>
                </c:pt>
                <c:pt idx="72275">
                  <c:v>3.3815999999999997E-11</c:v>
                </c:pt>
                <c:pt idx="72276">
                  <c:v>3.3869E-11</c:v>
                </c:pt>
                <c:pt idx="72277">
                  <c:v>3.3918E-11</c:v>
                </c:pt>
                <c:pt idx="72278">
                  <c:v>3.3968999999999998E-11</c:v>
                </c:pt>
                <c:pt idx="72279">
                  <c:v>3.4019E-11</c:v>
                </c:pt>
                <c:pt idx="72280">
                  <c:v>3.4057999999999999E-11</c:v>
                </c:pt>
                <c:pt idx="72281">
                  <c:v>3.4100999999999999E-11</c:v>
                </c:pt>
                <c:pt idx="72282">
                  <c:v>3.4141E-11</c:v>
                </c:pt>
                <c:pt idx="72283">
                  <c:v>3.4199E-11</c:v>
                </c:pt>
                <c:pt idx="72284">
                  <c:v>3.4240999999999998E-11</c:v>
                </c:pt>
                <c:pt idx="72285">
                  <c:v>3.4294000000000001E-11</c:v>
                </c:pt>
                <c:pt idx="72286">
                  <c:v>3.4322999999999997E-11</c:v>
                </c:pt>
                <c:pt idx="72287">
                  <c:v>3.4371999999999998E-11</c:v>
                </c:pt>
                <c:pt idx="72288">
                  <c:v>3.4414000000000003E-11</c:v>
                </c:pt>
                <c:pt idx="72289">
                  <c:v>3.4457000000000003E-11</c:v>
                </c:pt>
                <c:pt idx="72290">
                  <c:v>3.4496000000000002E-11</c:v>
                </c:pt>
                <c:pt idx="72291">
                  <c:v>3.4536999999999998E-11</c:v>
                </c:pt>
                <c:pt idx="72292">
                  <c:v>3.4584E-11</c:v>
                </c:pt>
                <c:pt idx="72293">
                  <c:v>3.4631999999999999E-11</c:v>
                </c:pt>
                <c:pt idx="72294">
                  <c:v>3.4679999999999997E-11</c:v>
                </c:pt>
                <c:pt idx="72295">
                  <c:v>3.4726999999999999E-11</c:v>
                </c:pt>
                <c:pt idx="72296">
                  <c:v>3.477E-11</c:v>
                </c:pt>
                <c:pt idx="72297">
                  <c:v>3.4817000000000002E-11</c:v>
                </c:pt>
                <c:pt idx="72298">
                  <c:v>3.4847000000000001E-11</c:v>
                </c:pt>
                <c:pt idx="72299">
                  <c:v>3.4884999999999998E-11</c:v>
                </c:pt>
                <c:pt idx="72300">
                  <c:v>3.4935E-11</c:v>
                </c:pt>
                <c:pt idx="72301">
                  <c:v>3.4964999999999999E-11</c:v>
                </c:pt>
                <c:pt idx="72302">
                  <c:v>3.5005E-11</c:v>
                </c:pt>
                <c:pt idx="72303">
                  <c:v>3.5040000000000003E-11</c:v>
                </c:pt>
                <c:pt idx="72304">
                  <c:v>3.5076999999999997E-11</c:v>
                </c:pt>
                <c:pt idx="72305">
                  <c:v>3.5129999999999999E-11</c:v>
                </c:pt>
                <c:pt idx="72306">
                  <c:v>3.5174000000000002E-11</c:v>
                </c:pt>
                <c:pt idx="72307">
                  <c:v>3.5223000000000002E-11</c:v>
                </c:pt>
                <c:pt idx="72308">
                  <c:v>3.5253000000000001E-11</c:v>
                </c:pt>
                <c:pt idx="72309">
                  <c:v>3.5290000000000002E-11</c:v>
                </c:pt>
                <c:pt idx="72310">
                  <c:v>3.5330999999999998E-11</c:v>
                </c:pt>
                <c:pt idx="72311">
                  <c:v>3.5369000000000001E-11</c:v>
                </c:pt>
                <c:pt idx="72312">
                  <c:v>3.5396E-11</c:v>
                </c:pt>
                <c:pt idx="72313">
                  <c:v>3.5446000000000002E-11</c:v>
                </c:pt>
                <c:pt idx="72314">
                  <c:v>3.5486000000000003E-11</c:v>
                </c:pt>
                <c:pt idx="72315">
                  <c:v>3.5535000000000003E-11</c:v>
                </c:pt>
                <c:pt idx="72316">
                  <c:v>3.5574999999999997E-11</c:v>
                </c:pt>
                <c:pt idx="72317">
                  <c:v>3.5611000000000002E-11</c:v>
                </c:pt>
                <c:pt idx="72318">
                  <c:v>3.5641999999999997E-11</c:v>
                </c:pt>
                <c:pt idx="72319">
                  <c:v>3.5686E-11</c:v>
                </c:pt>
                <c:pt idx="72320">
                  <c:v>3.5714000000000001E-11</c:v>
                </c:pt>
                <c:pt idx="72321">
                  <c:v>3.5761999999999999E-11</c:v>
                </c:pt>
                <c:pt idx="72322">
                  <c:v>3.5794000000000002E-11</c:v>
                </c:pt>
                <c:pt idx="72323">
                  <c:v>3.5825999999999999E-11</c:v>
                </c:pt>
                <c:pt idx="72324">
                  <c:v>3.5855000000000002E-11</c:v>
                </c:pt>
                <c:pt idx="72325">
                  <c:v>3.5907999999999998E-11</c:v>
                </c:pt>
                <c:pt idx="72326">
                  <c:v>3.5941999999999999E-11</c:v>
                </c:pt>
                <c:pt idx="72327">
                  <c:v>3.5978999999999999E-11</c:v>
                </c:pt>
                <c:pt idx="72328">
                  <c:v>3.6011999999999998E-11</c:v>
                </c:pt>
                <c:pt idx="72329">
                  <c:v>3.6060000000000003E-11</c:v>
                </c:pt>
                <c:pt idx="72330">
                  <c:v>3.6093000000000001E-11</c:v>
                </c:pt>
                <c:pt idx="72331">
                  <c:v>3.6138E-11</c:v>
                </c:pt>
                <c:pt idx="72332">
                  <c:v>3.6149999999999999E-11</c:v>
                </c:pt>
                <c:pt idx="72333">
                  <c:v>3.6193E-11</c:v>
                </c:pt>
                <c:pt idx="72334">
                  <c:v>3.6236E-11</c:v>
                </c:pt>
                <c:pt idx="72335">
                  <c:v>3.6274000000000003E-11</c:v>
                </c:pt>
                <c:pt idx="72336">
                  <c:v>3.6307999999999998E-11</c:v>
                </c:pt>
                <c:pt idx="72337">
                  <c:v>3.6335000000000003E-11</c:v>
                </c:pt>
                <c:pt idx="72338">
                  <c:v>3.6350999999999998E-11</c:v>
                </c:pt>
                <c:pt idx="72339">
                  <c:v>3.6386000000000001E-11</c:v>
                </c:pt>
                <c:pt idx="72340">
                  <c:v>3.6417999999999998E-11</c:v>
                </c:pt>
                <c:pt idx="72341">
                  <c:v>3.6442999999999999E-11</c:v>
                </c:pt>
                <c:pt idx="72342">
                  <c:v>3.6454000000000003E-11</c:v>
                </c:pt>
                <c:pt idx="72343">
                  <c:v>3.6484000000000002E-11</c:v>
                </c:pt>
                <c:pt idx="72344">
                  <c:v>3.6500000000000003E-11</c:v>
                </c:pt>
                <c:pt idx="72345">
                  <c:v>3.6536000000000002E-11</c:v>
                </c:pt>
                <c:pt idx="72346">
                  <c:v>3.6566000000000001E-11</c:v>
                </c:pt>
                <c:pt idx="72347">
                  <c:v>3.6597999999999997E-11</c:v>
                </c:pt>
                <c:pt idx="72348">
                  <c:v>3.6621000000000001E-11</c:v>
                </c:pt>
                <c:pt idx="72349">
                  <c:v>3.6643999999999998E-11</c:v>
                </c:pt>
                <c:pt idx="72350">
                  <c:v>3.6640999999999998E-11</c:v>
                </c:pt>
                <c:pt idx="72351">
                  <c:v>3.6676000000000001E-11</c:v>
                </c:pt>
                <c:pt idx="72352">
                  <c:v>3.6673000000000001E-11</c:v>
                </c:pt>
                <c:pt idx="72353">
                  <c:v>3.6692999999999998E-11</c:v>
                </c:pt>
                <c:pt idx="72354">
                  <c:v>3.6713000000000002E-11</c:v>
                </c:pt>
                <c:pt idx="72355">
                  <c:v>3.6735999999999999E-11</c:v>
                </c:pt>
                <c:pt idx="72356">
                  <c:v>3.6737000000000001E-11</c:v>
                </c:pt>
                <c:pt idx="72357">
                  <c:v>3.6747000000000002E-11</c:v>
                </c:pt>
                <c:pt idx="72358">
                  <c:v>3.6750000000000002E-11</c:v>
                </c:pt>
                <c:pt idx="72359">
                  <c:v>3.6772999999999999E-11</c:v>
                </c:pt>
                <c:pt idx="72360">
                  <c:v>3.6787999999999999E-11</c:v>
                </c:pt>
                <c:pt idx="72361">
                  <c:v>3.6784000000000003E-11</c:v>
                </c:pt>
                <c:pt idx="72362">
                  <c:v>3.6796000000000003E-11</c:v>
                </c:pt>
                <c:pt idx="72363">
                  <c:v>3.6799999999999998E-11</c:v>
                </c:pt>
                <c:pt idx="72364">
                  <c:v>3.6807E-11</c:v>
                </c:pt>
                <c:pt idx="72365">
                  <c:v>3.6814999999999998E-11</c:v>
                </c:pt>
                <c:pt idx="72366">
                  <c:v>3.6813E-11</c:v>
                </c:pt>
                <c:pt idx="72367">
                  <c:v>3.6811999999999998E-11</c:v>
                </c:pt>
                <c:pt idx="72368">
                  <c:v>3.6813E-11</c:v>
                </c:pt>
                <c:pt idx="72369">
                  <c:v>3.6823999999999997E-11</c:v>
                </c:pt>
                <c:pt idx="72370">
                  <c:v>3.6824999999999999E-11</c:v>
                </c:pt>
                <c:pt idx="72371">
                  <c:v>3.6838999999999997E-11</c:v>
                </c:pt>
                <c:pt idx="72372">
                  <c:v>3.6826000000000002E-11</c:v>
                </c:pt>
                <c:pt idx="72373">
                  <c:v>3.6835999999999997E-11</c:v>
                </c:pt>
                <c:pt idx="72374">
                  <c:v>3.6854999999999998E-11</c:v>
                </c:pt>
                <c:pt idx="72375">
                  <c:v>3.6869999999999998E-11</c:v>
                </c:pt>
                <c:pt idx="72376">
                  <c:v>3.6891999999999999E-11</c:v>
                </c:pt>
                <c:pt idx="72377">
                  <c:v>3.6903000000000003E-11</c:v>
                </c:pt>
                <c:pt idx="72378">
                  <c:v>3.6914E-11</c:v>
                </c:pt>
                <c:pt idx="72379">
                  <c:v>3.6926E-11</c:v>
                </c:pt>
                <c:pt idx="72380">
                  <c:v>3.6951999999999997E-11</c:v>
                </c:pt>
                <c:pt idx="72381">
                  <c:v>3.6969E-11</c:v>
                </c:pt>
                <c:pt idx="72382">
                  <c:v>3.6976000000000002E-11</c:v>
                </c:pt>
                <c:pt idx="72383">
                  <c:v>3.6978E-11</c:v>
                </c:pt>
                <c:pt idx="72384">
                  <c:v>3.6975E-11</c:v>
                </c:pt>
                <c:pt idx="72385">
                  <c:v>3.6981E-11</c:v>
                </c:pt>
                <c:pt idx="72386">
                  <c:v>3.6997000000000002E-11</c:v>
                </c:pt>
                <c:pt idx="72387">
                  <c:v>3.7000999999999997E-11</c:v>
                </c:pt>
                <c:pt idx="72388">
                  <c:v>3.6995999999999999E-11</c:v>
                </c:pt>
                <c:pt idx="72389">
                  <c:v>3.6993E-11</c:v>
                </c:pt>
                <c:pt idx="72390">
                  <c:v>3.6985999999999998E-11</c:v>
                </c:pt>
                <c:pt idx="72391">
                  <c:v>3.7007999999999999E-11</c:v>
                </c:pt>
                <c:pt idx="72392">
                  <c:v>3.7019000000000003E-11</c:v>
                </c:pt>
                <c:pt idx="72393">
                  <c:v>3.7037000000000002E-11</c:v>
                </c:pt>
                <c:pt idx="72394">
                  <c:v>3.7037999999999998E-11</c:v>
                </c:pt>
                <c:pt idx="72395">
                  <c:v>3.7040999999999998E-11</c:v>
                </c:pt>
                <c:pt idx="72396">
                  <c:v>3.7048E-11</c:v>
                </c:pt>
                <c:pt idx="72397">
                  <c:v>3.7052999999999997E-11</c:v>
                </c:pt>
                <c:pt idx="72398">
                  <c:v>3.7040999999999998E-11</c:v>
                </c:pt>
                <c:pt idx="72399">
                  <c:v>3.7031000000000002E-11</c:v>
                </c:pt>
                <c:pt idx="72400">
                  <c:v>3.7027E-11</c:v>
                </c:pt>
                <c:pt idx="72401">
                  <c:v>3.7024000000000001E-11</c:v>
                </c:pt>
                <c:pt idx="72402">
                  <c:v>3.7022999999999998E-11</c:v>
                </c:pt>
                <c:pt idx="72403">
                  <c:v>3.7031000000000002E-11</c:v>
                </c:pt>
                <c:pt idx="72404">
                  <c:v>3.7036E-11</c:v>
                </c:pt>
                <c:pt idx="72405">
                  <c:v>3.7039E-11</c:v>
                </c:pt>
                <c:pt idx="72406">
                  <c:v>3.703E-11</c:v>
                </c:pt>
                <c:pt idx="72407">
                  <c:v>3.703E-11</c:v>
                </c:pt>
                <c:pt idx="72408">
                  <c:v>3.7034999999999998E-11</c:v>
                </c:pt>
                <c:pt idx="72409">
                  <c:v>3.7045E-11</c:v>
                </c:pt>
                <c:pt idx="72410">
                  <c:v>3.7034000000000002E-11</c:v>
                </c:pt>
                <c:pt idx="72411">
                  <c:v>3.7034000000000002E-11</c:v>
                </c:pt>
                <c:pt idx="72412">
                  <c:v>3.7025999999999998E-11</c:v>
                </c:pt>
                <c:pt idx="72413">
                  <c:v>3.7022000000000003E-11</c:v>
                </c:pt>
                <c:pt idx="72414">
                  <c:v>3.7034000000000002E-11</c:v>
                </c:pt>
                <c:pt idx="72415">
                  <c:v>3.7027E-11</c:v>
                </c:pt>
                <c:pt idx="72416">
                  <c:v>3.7022999999999998E-11</c:v>
                </c:pt>
                <c:pt idx="72417">
                  <c:v>3.7034000000000002E-11</c:v>
                </c:pt>
                <c:pt idx="72418">
                  <c:v>3.7010999999999999E-11</c:v>
                </c:pt>
                <c:pt idx="72419">
                  <c:v>3.7021000000000001E-11</c:v>
                </c:pt>
                <c:pt idx="72420">
                  <c:v>3.7018000000000001E-11</c:v>
                </c:pt>
                <c:pt idx="72421">
                  <c:v>3.7016000000000003E-11</c:v>
                </c:pt>
                <c:pt idx="72422">
                  <c:v>3.7006999999999997E-11</c:v>
                </c:pt>
                <c:pt idx="72423">
                  <c:v>3.7009000000000001E-11</c:v>
                </c:pt>
                <c:pt idx="72424">
                  <c:v>3.6993E-11</c:v>
                </c:pt>
                <c:pt idx="72425">
                  <c:v>3.6991999999999997E-11</c:v>
                </c:pt>
                <c:pt idx="72426">
                  <c:v>3.6988000000000002E-11</c:v>
                </c:pt>
                <c:pt idx="72427">
                  <c:v>3.6984E-11</c:v>
                </c:pt>
                <c:pt idx="72428">
                  <c:v>3.6969E-11</c:v>
                </c:pt>
                <c:pt idx="72429">
                  <c:v>3.6951000000000001E-11</c:v>
                </c:pt>
                <c:pt idx="72430">
                  <c:v>3.6939000000000002E-11</c:v>
                </c:pt>
                <c:pt idx="72431">
                  <c:v>3.6926E-11</c:v>
                </c:pt>
                <c:pt idx="72432">
                  <c:v>3.6915000000000003E-11</c:v>
                </c:pt>
                <c:pt idx="72433">
                  <c:v>3.6903999999999999E-11</c:v>
                </c:pt>
                <c:pt idx="72434">
                  <c:v>3.6894999999999999E-11</c:v>
                </c:pt>
                <c:pt idx="72435">
                  <c:v>3.6890999999999997E-11</c:v>
                </c:pt>
                <c:pt idx="72436">
                  <c:v>3.6871E-11</c:v>
                </c:pt>
                <c:pt idx="72437">
                  <c:v>3.6862E-11</c:v>
                </c:pt>
                <c:pt idx="72438">
                  <c:v>3.6826999999999997E-11</c:v>
                </c:pt>
                <c:pt idx="72439">
                  <c:v>3.6805999999999998E-11</c:v>
                </c:pt>
                <c:pt idx="72440">
                  <c:v>3.6783000000000001E-11</c:v>
                </c:pt>
                <c:pt idx="72441">
                  <c:v>3.6762999999999998E-11</c:v>
                </c:pt>
                <c:pt idx="72442">
                  <c:v>3.6761E-11</c:v>
                </c:pt>
                <c:pt idx="72443">
                  <c:v>3.6777999999999997E-11</c:v>
                </c:pt>
                <c:pt idx="72444">
                  <c:v>3.6755E-11</c:v>
                </c:pt>
                <c:pt idx="72445">
                  <c:v>3.6735999999999999E-11</c:v>
                </c:pt>
                <c:pt idx="72446">
                  <c:v>3.6695000000000002E-11</c:v>
                </c:pt>
                <c:pt idx="72447">
                  <c:v>3.6674999999999999E-11</c:v>
                </c:pt>
                <c:pt idx="72448">
                  <c:v>3.6649999999999998E-11</c:v>
                </c:pt>
                <c:pt idx="72449">
                  <c:v>3.6628999999999998E-11</c:v>
                </c:pt>
                <c:pt idx="72450">
                  <c:v>3.6603999999999997E-11</c:v>
                </c:pt>
                <c:pt idx="72451">
                  <c:v>3.6584E-11</c:v>
                </c:pt>
                <c:pt idx="72452">
                  <c:v>3.6551000000000001E-11</c:v>
                </c:pt>
                <c:pt idx="72453">
                  <c:v>3.6548000000000001E-11</c:v>
                </c:pt>
                <c:pt idx="72454">
                  <c:v>3.6515999999999998E-11</c:v>
                </c:pt>
                <c:pt idx="72455">
                  <c:v>3.6493000000000001E-11</c:v>
                </c:pt>
                <c:pt idx="72456">
                  <c:v>3.6448999999999999E-11</c:v>
                </c:pt>
                <c:pt idx="72457">
                  <c:v>3.6423999999999997E-11</c:v>
                </c:pt>
                <c:pt idx="72458">
                  <c:v>3.6383000000000001E-11</c:v>
                </c:pt>
                <c:pt idx="72459">
                  <c:v>3.6350000000000002E-11</c:v>
                </c:pt>
                <c:pt idx="72460">
                  <c:v>3.6317999999999999E-11</c:v>
                </c:pt>
                <c:pt idx="72461">
                  <c:v>3.6295999999999998E-11</c:v>
                </c:pt>
                <c:pt idx="72462">
                  <c:v>3.6261999999999997E-11</c:v>
                </c:pt>
                <c:pt idx="72463">
                  <c:v>3.6240000000000002E-11</c:v>
                </c:pt>
                <c:pt idx="72464">
                  <c:v>3.6203000000000002E-11</c:v>
                </c:pt>
                <c:pt idx="72465">
                  <c:v>3.6182000000000002E-11</c:v>
                </c:pt>
                <c:pt idx="72466">
                  <c:v>3.6157999999999997E-11</c:v>
                </c:pt>
                <c:pt idx="72467">
                  <c:v>3.6130999999999998E-11</c:v>
                </c:pt>
                <c:pt idx="72468">
                  <c:v>3.6096999999999997E-11</c:v>
                </c:pt>
                <c:pt idx="72469">
                  <c:v>3.6077E-11</c:v>
                </c:pt>
                <c:pt idx="72470">
                  <c:v>3.6041000000000001E-11</c:v>
                </c:pt>
                <c:pt idx="72471">
                  <c:v>3.6014999999999998E-11</c:v>
                </c:pt>
                <c:pt idx="72472">
                  <c:v>3.5983999999999997E-11</c:v>
                </c:pt>
                <c:pt idx="72473">
                  <c:v>3.5956000000000002E-11</c:v>
                </c:pt>
                <c:pt idx="72474">
                  <c:v>3.5928999999999997E-11</c:v>
                </c:pt>
                <c:pt idx="72475">
                  <c:v>3.59E-11</c:v>
                </c:pt>
                <c:pt idx="72476">
                  <c:v>3.5868999999999999E-11</c:v>
                </c:pt>
                <c:pt idx="72477">
                  <c:v>3.5837999999999998E-11</c:v>
                </c:pt>
                <c:pt idx="72478">
                  <c:v>3.5800000000000002E-11</c:v>
                </c:pt>
                <c:pt idx="72479">
                  <c:v>3.5775000000000001E-11</c:v>
                </c:pt>
                <c:pt idx="72480">
                  <c:v>3.5741E-11</c:v>
                </c:pt>
                <c:pt idx="72481">
                  <c:v>3.5708000000000001E-11</c:v>
                </c:pt>
                <c:pt idx="72482">
                  <c:v>3.5677E-11</c:v>
                </c:pt>
                <c:pt idx="72483">
                  <c:v>3.5648000000000003E-11</c:v>
                </c:pt>
                <c:pt idx="72484">
                  <c:v>3.5608000000000003E-11</c:v>
                </c:pt>
                <c:pt idx="72485">
                  <c:v>3.5577000000000002E-11</c:v>
                </c:pt>
                <c:pt idx="72486">
                  <c:v>3.5532999999999999E-11</c:v>
                </c:pt>
                <c:pt idx="72487">
                  <c:v>3.5501000000000002E-11</c:v>
                </c:pt>
                <c:pt idx="72488">
                  <c:v>3.5465999999999999E-11</c:v>
                </c:pt>
                <c:pt idx="72489">
                  <c:v>3.5431999999999998E-11</c:v>
                </c:pt>
                <c:pt idx="72490">
                  <c:v>3.5409000000000001E-11</c:v>
                </c:pt>
                <c:pt idx="72491">
                  <c:v>3.5379000000000003E-11</c:v>
                </c:pt>
                <c:pt idx="72492">
                  <c:v>3.5342000000000002E-11</c:v>
                </c:pt>
                <c:pt idx="72493">
                  <c:v>3.5309999999999999E-11</c:v>
                </c:pt>
                <c:pt idx="72494">
                  <c:v>3.5275000000000002E-11</c:v>
                </c:pt>
                <c:pt idx="72495">
                  <c:v>3.5242999999999999E-11</c:v>
                </c:pt>
                <c:pt idx="72496">
                  <c:v>3.521E-11</c:v>
                </c:pt>
                <c:pt idx="72497">
                  <c:v>3.5177999999999997E-11</c:v>
                </c:pt>
                <c:pt idx="72498">
                  <c:v>3.5134000000000001E-11</c:v>
                </c:pt>
                <c:pt idx="72499">
                  <c:v>3.5094000000000001E-11</c:v>
                </c:pt>
                <c:pt idx="72500">
                  <c:v>3.5052999999999998E-11</c:v>
                </c:pt>
                <c:pt idx="72501">
                  <c:v>3.5016999999999999E-11</c:v>
                </c:pt>
                <c:pt idx="72502">
                  <c:v>3.4982999999999998E-11</c:v>
                </c:pt>
                <c:pt idx="72503">
                  <c:v>3.4942999999999998E-11</c:v>
                </c:pt>
                <c:pt idx="72504">
                  <c:v>3.4905999999999997E-11</c:v>
                </c:pt>
                <c:pt idx="72505">
                  <c:v>3.4878000000000002E-11</c:v>
                </c:pt>
                <c:pt idx="72506">
                  <c:v>3.4841000000000001E-11</c:v>
                </c:pt>
                <c:pt idx="72507">
                  <c:v>3.4789999999999997E-11</c:v>
                </c:pt>
                <c:pt idx="72508">
                  <c:v>3.4765999999999998E-11</c:v>
                </c:pt>
                <c:pt idx="72509">
                  <c:v>3.4741000000000003E-11</c:v>
                </c:pt>
                <c:pt idx="72510">
                  <c:v>3.4698999999999998E-11</c:v>
                </c:pt>
                <c:pt idx="72511">
                  <c:v>3.4661999999999998E-11</c:v>
                </c:pt>
                <c:pt idx="72512">
                  <c:v>3.4637000000000003E-11</c:v>
                </c:pt>
                <c:pt idx="72513">
                  <c:v>3.4608E-11</c:v>
                </c:pt>
                <c:pt idx="72514">
                  <c:v>3.4563999999999997E-11</c:v>
                </c:pt>
                <c:pt idx="72515">
                  <c:v>3.4530000000000003E-11</c:v>
                </c:pt>
                <c:pt idx="72516">
                  <c:v>3.4503999999999999E-11</c:v>
                </c:pt>
                <c:pt idx="72517">
                  <c:v>3.4472999999999998E-11</c:v>
                </c:pt>
                <c:pt idx="72518">
                  <c:v>3.4435000000000002E-11</c:v>
                </c:pt>
                <c:pt idx="72519">
                  <c:v>3.4395000000000001E-11</c:v>
                </c:pt>
                <c:pt idx="72520">
                  <c:v>3.4362999999999998E-11</c:v>
                </c:pt>
                <c:pt idx="72521">
                  <c:v>3.4338999999999999E-11</c:v>
                </c:pt>
                <c:pt idx="72522">
                  <c:v>3.4298999999999998E-11</c:v>
                </c:pt>
                <c:pt idx="72523">
                  <c:v>3.4261999999999998E-11</c:v>
                </c:pt>
                <c:pt idx="72524">
                  <c:v>3.4221999999999997E-11</c:v>
                </c:pt>
                <c:pt idx="72525">
                  <c:v>3.4197999999999998E-11</c:v>
                </c:pt>
                <c:pt idx="72526">
                  <c:v>3.4166000000000001E-11</c:v>
                </c:pt>
                <c:pt idx="72527">
                  <c:v>3.4129E-11</c:v>
                </c:pt>
                <c:pt idx="72528">
                  <c:v>3.4099999999999997E-11</c:v>
                </c:pt>
                <c:pt idx="72529">
                  <c:v>3.4063000000000003E-11</c:v>
                </c:pt>
                <c:pt idx="72530">
                  <c:v>3.4032999999999998E-11</c:v>
                </c:pt>
                <c:pt idx="72531">
                  <c:v>3.4008999999999999E-11</c:v>
                </c:pt>
                <c:pt idx="72532">
                  <c:v>3.3971000000000002E-11</c:v>
                </c:pt>
                <c:pt idx="72533">
                  <c:v>3.3953000000000003E-11</c:v>
                </c:pt>
                <c:pt idx="72534">
                  <c:v>3.3907999999999998E-11</c:v>
                </c:pt>
                <c:pt idx="72535">
                  <c:v>3.3877999999999999E-11</c:v>
                </c:pt>
                <c:pt idx="72536">
                  <c:v>3.3842000000000001E-11</c:v>
                </c:pt>
                <c:pt idx="72537">
                  <c:v>3.3811E-11</c:v>
                </c:pt>
                <c:pt idx="72538">
                  <c:v>3.3779999999999999E-11</c:v>
                </c:pt>
                <c:pt idx="72539">
                  <c:v>3.3754999999999997E-11</c:v>
                </c:pt>
                <c:pt idx="72540">
                  <c:v>3.3720000000000001E-11</c:v>
                </c:pt>
                <c:pt idx="72541">
                  <c:v>3.3692E-11</c:v>
                </c:pt>
                <c:pt idx="72542">
                  <c:v>3.3656000000000001E-11</c:v>
                </c:pt>
                <c:pt idx="72543">
                  <c:v>3.3620999999999998E-11</c:v>
                </c:pt>
                <c:pt idx="72544">
                  <c:v>3.3585E-11</c:v>
                </c:pt>
                <c:pt idx="72545">
                  <c:v>3.3561E-11</c:v>
                </c:pt>
                <c:pt idx="72546">
                  <c:v>3.3519000000000002E-11</c:v>
                </c:pt>
                <c:pt idx="72547">
                  <c:v>3.3476000000000002E-11</c:v>
                </c:pt>
                <c:pt idx="72548">
                  <c:v>3.3443999999999998E-11</c:v>
                </c:pt>
                <c:pt idx="72549">
                  <c:v>3.3415999999999997E-11</c:v>
                </c:pt>
                <c:pt idx="72550">
                  <c:v>3.3399E-11</c:v>
                </c:pt>
                <c:pt idx="72551">
                  <c:v>3.3367999999999999E-11</c:v>
                </c:pt>
                <c:pt idx="72552">
                  <c:v>3.3345000000000002E-11</c:v>
                </c:pt>
                <c:pt idx="72553">
                  <c:v>3.3321999999999999E-11</c:v>
                </c:pt>
                <c:pt idx="72554">
                  <c:v>3.3286E-11</c:v>
                </c:pt>
                <c:pt idx="72555">
                  <c:v>3.3247999999999997E-11</c:v>
                </c:pt>
                <c:pt idx="72556">
                  <c:v>3.3220999999999998E-11</c:v>
                </c:pt>
                <c:pt idx="72557">
                  <c:v>3.3195999999999997E-11</c:v>
                </c:pt>
                <c:pt idx="72558">
                  <c:v>3.3158000000000001E-11</c:v>
                </c:pt>
                <c:pt idx="72559">
                  <c:v>3.313E-11</c:v>
                </c:pt>
                <c:pt idx="72560">
                  <c:v>3.3098999999999999E-11</c:v>
                </c:pt>
                <c:pt idx="72561">
                  <c:v>3.3073000000000002E-11</c:v>
                </c:pt>
                <c:pt idx="72562">
                  <c:v>3.3039000000000001E-11</c:v>
                </c:pt>
                <c:pt idx="72563">
                  <c:v>3.3024999999999997E-11</c:v>
                </c:pt>
                <c:pt idx="72564">
                  <c:v>3.2987000000000001E-11</c:v>
                </c:pt>
                <c:pt idx="72565">
                  <c:v>3.2970999999999999E-11</c:v>
                </c:pt>
                <c:pt idx="72566">
                  <c:v>3.2938E-11</c:v>
                </c:pt>
                <c:pt idx="72567">
                  <c:v>3.2915999999999999E-11</c:v>
                </c:pt>
                <c:pt idx="72568">
                  <c:v>3.2892E-11</c:v>
                </c:pt>
                <c:pt idx="72569">
                  <c:v>3.2856999999999997E-11</c:v>
                </c:pt>
                <c:pt idx="72570">
                  <c:v>3.2835000000000002E-11</c:v>
                </c:pt>
                <c:pt idx="72571">
                  <c:v>3.2817000000000003E-11</c:v>
                </c:pt>
                <c:pt idx="72572">
                  <c:v>3.2786000000000002E-11</c:v>
                </c:pt>
                <c:pt idx="72573">
                  <c:v>3.2777999999999998E-11</c:v>
                </c:pt>
                <c:pt idx="72574">
                  <c:v>3.2753000000000003E-11</c:v>
                </c:pt>
                <c:pt idx="72575">
                  <c:v>3.2735999999999999E-11</c:v>
                </c:pt>
                <c:pt idx="72576">
                  <c:v>3.2704999999999998E-11</c:v>
                </c:pt>
                <c:pt idx="72577">
                  <c:v>3.2685000000000001E-11</c:v>
                </c:pt>
                <c:pt idx="72578">
                  <c:v>3.2664000000000002E-11</c:v>
                </c:pt>
                <c:pt idx="72579">
                  <c:v>3.2652999999999998E-11</c:v>
                </c:pt>
                <c:pt idx="72580">
                  <c:v>3.2625999999999999E-11</c:v>
                </c:pt>
                <c:pt idx="72581">
                  <c:v>3.2603000000000002E-11</c:v>
                </c:pt>
                <c:pt idx="72582">
                  <c:v>3.2579999999999999E-11</c:v>
                </c:pt>
                <c:pt idx="72583">
                  <c:v>3.2562E-11</c:v>
                </c:pt>
                <c:pt idx="72584">
                  <c:v>3.2563999999999997E-11</c:v>
                </c:pt>
                <c:pt idx="72585">
                  <c:v>3.2548000000000002E-11</c:v>
                </c:pt>
                <c:pt idx="72586">
                  <c:v>3.2520999999999997E-11</c:v>
                </c:pt>
                <c:pt idx="72587">
                  <c:v>3.2499999999999998E-11</c:v>
                </c:pt>
                <c:pt idx="72588">
                  <c:v>3.2498E-11</c:v>
                </c:pt>
                <c:pt idx="72589">
                  <c:v>3.2481999999999998E-11</c:v>
                </c:pt>
                <c:pt idx="72590">
                  <c:v>3.2460999999999999E-11</c:v>
                </c:pt>
                <c:pt idx="72591">
                  <c:v>3.2457999999999999E-11</c:v>
                </c:pt>
                <c:pt idx="72592">
                  <c:v>3.2446E-11</c:v>
                </c:pt>
                <c:pt idx="72593">
                  <c:v>3.2432000000000002E-11</c:v>
                </c:pt>
                <c:pt idx="72594">
                  <c:v>3.2423999999999998E-11</c:v>
                </c:pt>
                <c:pt idx="72595">
                  <c:v>3.2420000000000003E-11</c:v>
                </c:pt>
                <c:pt idx="72596">
                  <c:v>3.2405999999999999E-11</c:v>
                </c:pt>
                <c:pt idx="72597">
                  <c:v>3.2392999999999997E-11</c:v>
                </c:pt>
                <c:pt idx="72598">
                  <c:v>3.2359999999999999E-11</c:v>
                </c:pt>
                <c:pt idx="72599">
                  <c:v>3.2376E-11</c:v>
                </c:pt>
                <c:pt idx="72600">
                  <c:v>3.2361000000000001E-11</c:v>
                </c:pt>
                <c:pt idx="72601">
                  <c:v>3.2353999999999999E-11</c:v>
                </c:pt>
                <c:pt idx="72602">
                  <c:v>3.2337000000000002E-11</c:v>
                </c:pt>
                <c:pt idx="72603">
                  <c:v>3.2334000000000002E-11</c:v>
                </c:pt>
                <c:pt idx="72604">
                  <c:v>3.2319000000000002E-11</c:v>
                </c:pt>
                <c:pt idx="72605">
                  <c:v>3.233E-11</c:v>
                </c:pt>
                <c:pt idx="72606">
                  <c:v>3.2322000000000002E-11</c:v>
                </c:pt>
                <c:pt idx="72607">
                  <c:v>3.2325999999999998E-11</c:v>
                </c:pt>
                <c:pt idx="72608">
                  <c:v>3.2322000000000002E-11</c:v>
                </c:pt>
                <c:pt idx="72609">
                  <c:v>3.2319999999999998E-11</c:v>
                </c:pt>
                <c:pt idx="72610">
                  <c:v>3.2306000000000001E-11</c:v>
                </c:pt>
                <c:pt idx="72611">
                  <c:v>3.2310000000000003E-11</c:v>
                </c:pt>
                <c:pt idx="72612">
                  <c:v>3.2307000000000003E-11</c:v>
                </c:pt>
                <c:pt idx="72613">
                  <c:v>3.2301999999999999E-11</c:v>
                </c:pt>
                <c:pt idx="72614">
                  <c:v>3.2291999999999997E-11</c:v>
                </c:pt>
                <c:pt idx="72615">
                  <c:v>3.2294000000000001E-11</c:v>
                </c:pt>
                <c:pt idx="72616">
                  <c:v>3.2291999999999997E-11</c:v>
                </c:pt>
                <c:pt idx="72617">
                  <c:v>3.2297000000000001E-11</c:v>
                </c:pt>
                <c:pt idx="72618">
                  <c:v>3.2298999999999999E-11</c:v>
                </c:pt>
                <c:pt idx="72619">
                  <c:v>3.2300000000000001E-11</c:v>
                </c:pt>
                <c:pt idx="72620">
                  <c:v>3.2301000000000003E-11</c:v>
                </c:pt>
                <c:pt idx="72621">
                  <c:v>3.2292999999999999E-11</c:v>
                </c:pt>
                <c:pt idx="72622">
                  <c:v>3.2285000000000001E-11</c:v>
                </c:pt>
                <c:pt idx="72623">
                  <c:v>3.2306000000000001E-11</c:v>
                </c:pt>
                <c:pt idx="72624">
                  <c:v>3.2309000000000001E-11</c:v>
                </c:pt>
                <c:pt idx="72625">
                  <c:v>3.2310999999999998E-11</c:v>
                </c:pt>
                <c:pt idx="72626">
                  <c:v>3.2322999999999998E-11</c:v>
                </c:pt>
                <c:pt idx="72627">
                  <c:v>3.2331000000000002E-11</c:v>
                </c:pt>
                <c:pt idx="72628">
                  <c:v>3.2324E-11</c:v>
                </c:pt>
                <c:pt idx="72629">
                  <c:v>3.2324E-11</c:v>
                </c:pt>
                <c:pt idx="72630">
                  <c:v>3.2344999999999999E-11</c:v>
                </c:pt>
                <c:pt idx="72631">
                  <c:v>3.237E-11</c:v>
                </c:pt>
                <c:pt idx="72632">
                  <c:v>3.2382E-11</c:v>
                </c:pt>
                <c:pt idx="72633">
                  <c:v>3.2393999999999999E-11</c:v>
                </c:pt>
                <c:pt idx="72634">
                  <c:v>3.2401999999999997E-11</c:v>
                </c:pt>
                <c:pt idx="72635">
                  <c:v>3.2428E-11</c:v>
                </c:pt>
                <c:pt idx="72636">
                  <c:v>3.2443E-11</c:v>
                </c:pt>
                <c:pt idx="72637">
                  <c:v>3.2474000000000001E-11</c:v>
                </c:pt>
                <c:pt idx="72638">
                  <c:v>3.2477000000000001E-11</c:v>
                </c:pt>
                <c:pt idx="72639">
                  <c:v>3.2505000000000002E-11</c:v>
                </c:pt>
                <c:pt idx="72640">
                  <c:v>3.2527000000000003E-11</c:v>
                </c:pt>
                <c:pt idx="72641">
                  <c:v>3.2530000000000003E-11</c:v>
                </c:pt>
                <c:pt idx="72642">
                  <c:v>3.2542999999999998E-11</c:v>
                </c:pt>
                <c:pt idx="72643">
                  <c:v>3.2563000000000002E-11</c:v>
                </c:pt>
                <c:pt idx="72644">
                  <c:v>3.2567999999999999E-11</c:v>
                </c:pt>
                <c:pt idx="72645">
                  <c:v>3.2585999999999999E-11</c:v>
                </c:pt>
                <c:pt idx="72646">
                  <c:v>3.2603000000000002E-11</c:v>
                </c:pt>
                <c:pt idx="72647">
                  <c:v>3.2630999999999997E-11</c:v>
                </c:pt>
                <c:pt idx="72648">
                  <c:v>3.2643999999999999E-11</c:v>
                </c:pt>
                <c:pt idx="72649">
                  <c:v>3.2658000000000002E-11</c:v>
                </c:pt>
                <c:pt idx="72650">
                  <c:v>3.2689999999999999E-11</c:v>
                </c:pt>
                <c:pt idx="72651">
                  <c:v>3.2715E-11</c:v>
                </c:pt>
                <c:pt idx="72652">
                  <c:v>3.2733E-11</c:v>
                </c:pt>
                <c:pt idx="72653">
                  <c:v>3.2756000000000003E-11</c:v>
                </c:pt>
                <c:pt idx="72654">
                  <c:v>3.2771000000000002E-11</c:v>
                </c:pt>
                <c:pt idx="72655">
                  <c:v>3.2796999999999999E-11</c:v>
                </c:pt>
                <c:pt idx="72656">
                  <c:v>3.2828E-11</c:v>
                </c:pt>
                <c:pt idx="72657">
                  <c:v>3.2851999999999999E-11</c:v>
                </c:pt>
                <c:pt idx="72658">
                  <c:v>3.288E-11</c:v>
                </c:pt>
                <c:pt idx="72659">
                  <c:v>3.2905999999999997E-11</c:v>
                </c:pt>
                <c:pt idx="72660">
                  <c:v>3.2929000000000001E-11</c:v>
                </c:pt>
                <c:pt idx="72661">
                  <c:v>3.2966000000000002E-11</c:v>
                </c:pt>
                <c:pt idx="72662">
                  <c:v>3.2985000000000003E-11</c:v>
                </c:pt>
                <c:pt idx="72663">
                  <c:v>3.3018000000000002E-11</c:v>
                </c:pt>
                <c:pt idx="72664">
                  <c:v>3.3027999999999997E-11</c:v>
                </c:pt>
                <c:pt idx="72665">
                  <c:v>3.3064999999999998E-11</c:v>
                </c:pt>
                <c:pt idx="72666">
                  <c:v>3.3097000000000001E-11</c:v>
                </c:pt>
                <c:pt idx="72667">
                  <c:v>3.3119000000000002E-11</c:v>
                </c:pt>
                <c:pt idx="72668">
                  <c:v>3.3155000000000001E-11</c:v>
                </c:pt>
                <c:pt idx="72669">
                  <c:v>3.3174999999999998E-11</c:v>
                </c:pt>
                <c:pt idx="72670">
                  <c:v>3.3202999999999999E-11</c:v>
                </c:pt>
                <c:pt idx="72671">
                  <c:v>3.3241000000000002E-11</c:v>
                </c:pt>
                <c:pt idx="72672">
                  <c:v>3.3245999999999999E-11</c:v>
                </c:pt>
                <c:pt idx="72673">
                  <c:v>3.3275999999999998E-11</c:v>
                </c:pt>
                <c:pt idx="72674">
                  <c:v>3.3308999999999997E-11</c:v>
                </c:pt>
                <c:pt idx="72675">
                  <c:v>3.3336999999999998E-11</c:v>
                </c:pt>
                <c:pt idx="72676">
                  <c:v>3.3364999999999999E-11</c:v>
                </c:pt>
                <c:pt idx="72677">
                  <c:v>3.3393E-11</c:v>
                </c:pt>
                <c:pt idx="72678">
                  <c:v>3.3424000000000001E-11</c:v>
                </c:pt>
                <c:pt idx="72679">
                  <c:v>3.3446000000000003E-11</c:v>
                </c:pt>
                <c:pt idx="72680">
                  <c:v>3.3473999999999997E-11</c:v>
                </c:pt>
                <c:pt idx="72681">
                  <c:v>3.3510000000000002E-11</c:v>
                </c:pt>
                <c:pt idx="72682">
                  <c:v>3.3524E-11</c:v>
                </c:pt>
                <c:pt idx="72683">
                  <c:v>3.3571000000000002E-11</c:v>
                </c:pt>
                <c:pt idx="72684">
                  <c:v>3.3592000000000001E-11</c:v>
                </c:pt>
                <c:pt idx="72685">
                  <c:v>3.3607000000000001E-11</c:v>
                </c:pt>
                <c:pt idx="72686">
                  <c:v>3.3654999999999999E-11</c:v>
                </c:pt>
                <c:pt idx="72687">
                  <c:v>3.3693000000000002E-11</c:v>
                </c:pt>
                <c:pt idx="72688">
                  <c:v>3.3715999999999999E-11</c:v>
                </c:pt>
                <c:pt idx="72689">
                  <c:v>3.3763000000000001E-11</c:v>
                </c:pt>
                <c:pt idx="72690">
                  <c:v>3.3781000000000001E-11</c:v>
                </c:pt>
                <c:pt idx="72691">
                  <c:v>3.3815999999999997E-11</c:v>
                </c:pt>
                <c:pt idx="72692">
                  <c:v>3.3861999999999998E-11</c:v>
                </c:pt>
                <c:pt idx="72693">
                  <c:v>3.3898999999999998E-11</c:v>
                </c:pt>
                <c:pt idx="72694">
                  <c:v>3.3928999999999997E-11</c:v>
                </c:pt>
                <c:pt idx="72695">
                  <c:v>3.3971000000000002E-11</c:v>
                </c:pt>
                <c:pt idx="72696">
                  <c:v>3.3998999999999997E-11</c:v>
                </c:pt>
                <c:pt idx="72697">
                  <c:v>3.4038000000000002E-11</c:v>
                </c:pt>
                <c:pt idx="72698">
                  <c:v>3.4068000000000001E-11</c:v>
                </c:pt>
                <c:pt idx="72699">
                  <c:v>3.4111999999999997E-11</c:v>
                </c:pt>
                <c:pt idx="72700">
                  <c:v>3.4151999999999997E-11</c:v>
                </c:pt>
                <c:pt idx="72701">
                  <c:v>3.4191000000000002E-11</c:v>
                </c:pt>
                <c:pt idx="72702">
                  <c:v>3.4233000000000001E-11</c:v>
                </c:pt>
                <c:pt idx="72703">
                  <c:v>3.4279000000000001E-11</c:v>
                </c:pt>
                <c:pt idx="72704">
                  <c:v>3.4318E-11</c:v>
                </c:pt>
                <c:pt idx="72705">
                  <c:v>3.4361E-11</c:v>
                </c:pt>
                <c:pt idx="72706">
                  <c:v>3.4401000000000001E-11</c:v>
                </c:pt>
                <c:pt idx="72707">
                  <c:v>3.4444000000000001E-11</c:v>
                </c:pt>
                <c:pt idx="72708">
                  <c:v>3.4478999999999998E-11</c:v>
                </c:pt>
                <c:pt idx="72709">
                  <c:v>3.4527999999999998E-11</c:v>
                </c:pt>
                <c:pt idx="72710">
                  <c:v>3.4548000000000002E-11</c:v>
                </c:pt>
                <c:pt idx="72711">
                  <c:v>3.4587E-11</c:v>
                </c:pt>
                <c:pt idx="72712">
                  <c:v>3.4621000000000001E-11</c:v>
                </c:pt>
                <c:pt idx="72713">
                  <c:v>3.4663E-11</c:v>
                </c:pt>
                <c:pt idx="72714">
                  <c:v>3.4701000000000002E-11</c:v>
                </c:pt>
                <c:pt idx="72715">
                  <c:v>3.4765000000000002E-11</c:v>
                </c:pt>
                <c:pt idx="72716">
                  <c:v>3.4796999999999999E-11</c:v>
                </c:pt>
                <c:pt idx="72717">
                  <c:v>3.4838000000000002E-11</c:v>
                </c:pt>
                <c:pt idx="72718">
                  <c:v>3.4872000000000002E-11</c:v>
                </c:pt>
                <c:pt idx="72719">
                  <c:v>3.4924999999999998E-11</c:v>
                </c:pt>
                <c:pt idx="72720">
                  <c:v>3.4951000000000002E-11</c:v>
                </c:pt>
                <c:pt idx="72721">
                  <c:v>3.5012000000000001E-11</c:v>
                </c:pt>
                <c:pt idx="72722">
                  <c:v>3.5043000000000002E-11</c:v>
                </c:pt>
                <c:pt idx="72723">
                  <c:v>3.5089999999999999E-11</c:v>
                </c:pt>
                <c:pt idx="72724">
                  <c:v>3.5122999999999997E-11</c:v>
                </c:pt>
                <c:pt idx="72725">
                  <c:v>3.5147000000000003E-11</c:v>
                </c:pt>
                <c:pt idx="72726">
                  <c:v>3.5180000000000002E-11</c:v>
                </c:pt>
                <c:pt idx="72727">
                  <c:v>3.5217999999999998E-11</c:v>
                </c:pt>
                <c:pt idx="72728">
                  <c:v>3.5259000000000001E-11</c:v>
                </c:pt>
                <c:pt idx="72729">
                  <c:v>3.5315000000000003E-11</c:v>
                </c:pt>
                <c:pt idx="72730">
                  <c:v>3.5339000000000002E-11</c:v>
                </c:pt>
                <c:pt idx="72731">
                  <c:v>3.539E-11</c:v>
                </c:pt>
                <c:pt idx="72732">
                  <c:v>3.5428999999999999E-11</c:v>
                </c:pt>
                <c:pt idx="72733">
                  <c:v>3.5480000000000003E-11</c:v>
                </c:pt>
                <c:pt idx="72734">
                  <c:v>3.5506E-11</c:v>
                </c:pt>
                <c:pt idx="72735">
                  <c:v>3.5556999999999998E-11</c:v>
                </c:pt>
                <c:pt idx="72736">
                  <c:v>3.5590999999999999E-11</c:v>
                </c:pt>
                <c:pt idx="72737">
                  <c:v>3.5623999999999998E-11</c:v>
                </c:pt>
                <c:pt idx="72738">
                  <c:v>3.5663000000000003E-11</c:v>
                </c:pt>
                <c:pt idx="72739">
                  <c:v>3.5699000000000001E-11</c:v>
                </c:pt>
                <c:pt idx="72740">
                  <c:v>3.5745999999999997E-11</c:v>
                </c:pt>
                <c:pt idx="72741">
                  <c:v>3.5782999999999998E-11</c:v>
                </c:pt>
                <c:pt idx="72742">
                  <c:v>3.5807999999999999E-11</c:v>
                </c:pt>
                <c:pt idx="72743">
                  <c:v>3.5852999999999998E-11</c:v>
                </c:pt>
                <c:pt idx="72744">
                  <c:v>3.5886000000000003E-11</c:v>
                </c:pt>
                <c:pt idx="72745">
                  <c:v>3.5944000000000003E-11</c:v>
                </c:pt>
                <c:pt idx="72746">
                  <c:v>3.5967E-11</c:v>
                </c:pt>
                <c:pt idx="72747">
                  <c:v>3.6011000000000002E-11</c:v>
                </c:pt>
                <c:pt idx="72748">
                  <c:v>3.6045000000000003E-11</c:v>
                </c:pt>
                <c:pt idx="72749">
                  <c:v>3.6078000000000002E-11</c:v>
                </c:pt>
                <c:pt idx="72750">
                  <c:v>3.6106000000000003E-11</c:v>
                </c:pt>
                <c:pt idx="72751">
                  <c:v>3.6149999999999999E-11</c:v>
                </c:pt>
                <c:pt idx="72752">
                  <c:v>3.6179999999999998E-11</c:v>
                </c:pt>
                <c:pt idx="72753">
                  <c:v>3.6219000000000003E-11</c:v>
                </c:pt>
                <c:pt idx="72754">
                  <c:v>3.6243000000000002E-11</c:v>
                </c:pt>
                <c:pt idx="72755">
                  <c:v>3.6283999999999998E-11</c:v>
                </c:pt>
                <c:pt idx="72756">
                  <c:v>3.6291E-11</c:v>
                </c:pt>
                <c:pt idx="72757">
                  <c:v>3.6338000000000003E-11</c:v>
                </c:pt>
                <c:pt idx="72758">
                  <c:v>3.6372999999999999E-11</c:v>
                </c:pt>
                <c:pt idx="72759">
                  <c:v>3.6405999999999998E-11</c:v>
                </c:pt>
                <c:pt idx="72760">
                  <c:v>3.6423000000000002E-11</c:v>
                </c:pt>
                <c:pt idx="72761">
                  <c:v>3.6466000000000002E-11</c:v>
                </c:pt>
                <c:pt idx="72762">
                  <c:v>3.6484000000000002E-11</c:v>
                </c:pt>
                <c:pt idx="72763">
                  <c:v>3.6524000000000002E-11</c:v>
                </c:pt>
                <c:pt idx="72764">
                  <c:v>3.6545000000000001E-11</c:v>
                </c:pt>
                <c:pt idx="72765">
                  <c:v>3.6579999999999998E-11</c:v>
                </c:pt>
                <c:pt idx="72766">
                  <c:v>3.6612000000000001E-11</c:v>
                </c:pt>
                <c:pt idx="72767">
                  <c:v>3.6652000000000002E-11</c:v>
                </c:pt>
                <c:pt idx="72768">
                  <c:v>3.6671999999999999E-11</c:v>
                </c:pt>
                <c:pt idx="72769">
                  <c:v>3.6692999999999998E-11</c:v>
                </c:pt>
                <c:pt idx="72770">
                  <c:v>3.6706E-11</c:v>
                </c:pt>
                <c:pt idx="72771">
                  <c:v>3.6735999999999999E-11</c:v>
                </c:pt>
                <c:pt idx="72772">
                  <c:v>3.6738999999999998E-11</c:v>
                </c:pt>
                <c:pt idx="72773">
                  <c:v>3.6771999999999997E-11</c:v>
                </c:pt>
                <c:pt idx="72774">
                  <c:v>3.6769999999999999E-11</c:v>
                </c:pt>
                <c:pt idx="72775">
                  <c:v>3.6793999999999999E-11</c:v>
                </c:pt>
                <c:pt idx="72776">
                  <c:v>3.6780999999999997E-11</c:v>
                </c:pt>
                <c:pt idx="72777">
                  <c:v>3.6811000000000002E-11</c:v>
                </c:pt>
                <c:pt idx="72778">
                  <c:v>3.681E-11</c:v>
                </c:pt>
                <c:pt idx="72779">
                  <c:v>3.6827999999999999E-11</c:v>
                </c:pt>
                <c:pt idx="72780">
                  <c:v>3.6842000000000003E-11</c:v>
                </c:pt>
                <c:pt idx="72781">
                  <c:v>3.6850000000000001E-11</c:v>
                </c:pt>
                <c:pt idx="72782">
                  <c:v>3.6857000000000003E-11</c:v>
                </c:pt>
                <c:pt idx="72783">
                  <c:v>3.6862E-11</c:v>
                </c:pt>
                <c:pt idx="72784">
                  <c:v>3.6869000000000002E-11</c:v>
                </c:pt>
                <c:pt idx="72785">
                  <c:v>3.688E-11</c:v>
                </c:pt>
                <c:pt idx="72786">
                  <c:v>3.6887999999999997E-11</c:v>
                </c:pt>
                <c:pt idx="72787">
                  <c:v>3.6902000000000001E-11</c:v>
                </c:pt>
                <c:pt idx="72788">
                  <c:v>3.6900000000000003E-11</c:v>
                </c:pt>
                <c:pt idx="72789">
                  <c:v>3.6924999999999998E-11</c:v>
                </c:pt>
                <c:pt idx="72790">
                  <c:v>3.6921999999999998E-11</c:v>
                </c:pt>
                <c:pt idx="72791">
                  <c:v>3.6938E-11</c:v>
                </c:pt>
                <c:pt idx="72792">
                  <c:v>3.6940999999999999E-11</c:v>
                </c:pt>
                <c:pt idx="72793">
                  <c:v>3.6943999999999999E-11</c:v>
                </c:pt>
                <c:pt idx="72794">
                  <c:v>3.6942999999999997E-11</c:v>
                </c:pt>
                <c:pt idx="72795">
                  <c:v>3.6943999999999999E-11</c:v>
                </c:pt>
                <c:pt idx="72796">
                  <c:v>3.6943999999999999E-11</c:v>
                </c:pt>
                <c:pt idx="72797">
                  <c:v>3.6964999999999998E-11</c:v>
                </c:pt>
                <c:pt idx="72798">
                  <c:v>3.6957000000000001E-11</c:v>
                </c:pt>
                <c:pt idx="72799">
                  <c:v>3.6951999999999997E-11</c:v>
                </c:pt>
                <c:pt idx="72800">
                  <c:v>3.6967000000000003E-11</c:v>
                </c:pt>
                <c:pt idx="72801">
                  <c:v>3.6964000000000003E-11</c:v>
                </c:pt>
                <c:pt idx="72802">
                  <c:v>3.6955999999999999E-11</c:v>
                </c:pt>
                <c:pt idx="72803">
                  <c:v>3.6972E-11</c:v>
                </c:pt>
                <c:pt idx="72804">
                  <c:v>3.6993E-11</c:v>
                </c:pt>
                <c:pt idx="72805">
                  <c:v>3.7003000000000001E-11</c:v>
                </c:pt>
                <c:pt idx="72806">
                  <c:v>3.7015000000000001E-11</c:v>
                </c:pt>
                <c:pt idx="72807">
                  <c:v>3.7031000000000002E-11</c:v>
                </c:pt>
                <c:pt idx="72808">
                  <c:v>3.7040000000000002E-11</c:v>
                </c:pt>
                <c:pt idx="72809">
                  <c:v>3.7048E-11</c:v>
                </c:pt>
                <c:pt idx="72810">
                  <c:v>3.7048E-11</c:v>
                </c:pt>
                <c:pt idx="72811">
                  <c:v>3.7055999999999997E-11</c:v>
                </c:pt>
                <c:pt idx="72812">
                  <c:v>3.7062999999999999E-11</c:v>
                </c:pt>
                <c:pt idx="72813">
                  <c:v>3.7065999999999999E-11</c:v>
                </c:pt>
                <c:pt idx="72814">
                  <c:v>3.7058999999999997E-11</c:v>
                </c:pt>
                <c:pt idx="72815">
                  <c:v>3.7071000000000003E-11</c:v>
                </c:pt>
                <c:pt idx="72816">
                  <c:v>3.7067000000000001E-11</c:v>
                </c:pt>
                <c:pt idx="72817">
                  <c:v>3.7077999999999999E-11</c:v>
                </c:pt>
                <c:pt idx="72818">
                  <c:v>3.7068999999999999E-11</c:v>
                </c:pt>
                <c:pt idx="72819">
                  <c:v>3.7074999999999999E-11</c:v>
                </c:pt>
                <c:pt idx="72820">
                  <c:v>3.7070000000000001E-11</c:v>
                </c:pt>
                <c:pt idx="72821">
                  <c:v>3.7062999999999999E-11</c:v>
                </c:pt>
                <c:pt idx="72822">
                  <c:v>3.7048E-11</c:v>
                </c:pt>
                <c:pt idx="72823">
                  <c:v>3.7039E-11</c:v>
                </c:pt>
                <c:pt idx="72824">
                  <c:v>3.7028999999999998E-11</c:v>
                </c:pt>
                <c:pt idx="72825">
                  <c:v>3.703E-11</c:v>
                </c:pt>
                <c:pt idx="72826">
                  <c:v>3.7010999999999999E-11</c:v>
                </c:pt>
                <c:pt idx="72827">
                  <c:v>3.7004999999999999E-11</c:v>
                </c:pt>
                <c:pt idx="72828">
                  <c:v>3.6994999999999997E-11</c:v>
                </c:pt>
                <c:pt idx="72829">
                  <c:v>3.6985999999999998E-11</c:v>
                </c:pt>
                <c:pt idx="72830">
                  <c:v>3.6972E-11</c:v>
                </c:pt>
                <c:pt idx="72831">
                  <c:v>3.6964000000000003E-11</c:v>
                </c:pt>
                <c:pt idx="72832">
                  <c:v>3.6958000000000003E-11</c:v>
                </c:pt>
                <c:pt idx="72833">
                  <c:v>3.6967999999999998E-11</c:v>
                </c:pt>
                <c:pt idx="72834">
                  <c:v>3.6955000000000003E-11</c:v>
                </c:pt>
                <c:pt idx="72835">
                  <c:v>3.6940999999999999E-11</c:v>
                </c:pt>
                <c:pt idx="72836">
                  <c:v>3.6927000000000002E-11</c:v>
                </c:pt>
                <c:pt idx="72837">
                  <c:v>3.6926E-11</c:v>
                </c:pt>
                <c:pt idx="72838">
                  <c:v>3.6918000000000002E-11</c:v>
                </c:pt>
                <c:pt idx="72839">
                  <c:v>3.6906000000000003E-11</c:v>
                </c:pt>
                <c:pt idx="72840">
                  <c:v>3.6882999999999999E-11</c:v>
                </c:pt>
                <c:pt idx="72841">
                  <c:v>3.6885999999999999E-11</c:v>
                </c:pt>
                <c:pt idx="72842">
                  <c:v>3.6871E-11</c:v>
                </c:pt>
                <c:pt idx="72843">
                  <c:v>3.6869999999999998E-11</c:v>
                </c:pt>
                <c:pt idx="72844">
                  <c:v>3.6847000000000001E-11</c:v>
                </c:pt>
                <c:pt idx="72845">
                  <c:v>3.6847000000000001E-11</c:v>
                </c:pt>
                <c:pt idx="72846">
                  <c:v>3.6829999999999997E-11</c:v>
                </c:pt>
                <c:pt idx="72847">
                  <c:v>3.6827999999999999E-11</c:v>
                </c:pt>
                <c:pt idx="72848">
                  <c:v>3.681E-11</c:v>
                </c:pt>
                <c:pt idx="72849">
                  <c:v>3.6790999999999999E-11</c:v>
                </c:pt>
                <c:pt idx="72850">
                  <c:v>3.6784000000000003E-11</c:v>
                </c:pt>
                <c:pt idx="72851">
                  <c:v>3.6774000000000001E-11</c:v>
                </c:pt>
                <c:pt idx="72852">
                  <c:v>3.6752E-11</c:v>
                </c:pt>
                <c:pt idx="72853">
                  <c:v>3.6744000000000003E-11</c:v>
                </c:pt>
                <c:pt idx="72854">
                  <c:v>3.6726999999999999E-11</c:v>
                </c:pt>
                <c:pt idx="72855">
                  <c:v>3.6706E-11</c:v>
                </c:pt>
                <c:pt idx="72856">
                  <c:v>3.6692999999999998E-11</c:v>
                </c:pt>
                <c:pt idx="72857">
                  <c:v>3.6682000000000001E-11</c:v>
                </c:pt>
                <c:pt idx="72858">
                  <c:v>3.6664999999999997E-11</c:v>
                </c:pt>
                <c:pt idx="72859">
                  <c:v>3.6652999999999997E-11</c:v>
                </c:pt>
                <c:pt idx="72860">
                  <c:v>3.6637000000000002E-11</c:v>
                </c:pt>
                <c:pt idx="72861">
                  <c:v>3.6616000000000003E-11</c:v>
                </c:pt>
                <c:pt idx="72862">
                  <c:v>3.6582000000000002E-11</c:v>
                </c:pt>
                <c:pt idx="72863">
                  <c:v>3.6567999999999998E-11</c:v>
                </c:pt>
                <c:pt idx="72864">
                  <c:v>3.6545000000000001E-11</c:v>
                </c:pt>
                <c:pt idx="72865">
                  <c:v>3.6526E-11</c:v>
                </c:pt>
                <c:pt idx="72866">
                  <c:v>3.6500999999999999E-11</c:v>
                </c:pt>
                <c:pt idx="72867">
                  <c:v>3.6490999999999997E-11</c:v>
                </c:pt>
                <c:pt idx="72868">
                  <c:v>3.648E-11</c:v>
                </c:pt>
                <c:pt idx="72869">
                  <c:v>3.6469000000000002E-11</c:v>
                </c:pt>
                <c:pt idx="72870">
                  <c:v>3.6441999999999997E-11</c:v>
                </c:pt>
                <c:pt idx="72871">
                  <c:v>3.6422E-11</c:v>
                </c:pt>
                <c:pt idx="72872">
                  <c:v>3.6416E-11</c:v>
                </c:pt>
                <c:pt idx="72873">
                  <c:v>3.6426000000000002E-11</c:v>
                </c:pt>
                <c:pt idx="72874">
                  <c:v>3.6422E-11</c:v>
                </c:pt>
                <c:pt idx="72875">
                  <c:v>3.6413E-11</c:v>
                </c:pt>
                <c:pt idx="72876">
                  <c:v>3.6371999999999997E-11</c:v>
                </c:pt>
                <c:pt idx="72877">
                  <c:v>3.6359999999999998E-11</c:v>
                </c:pt>
                <c:pt idx="72878">
                  <c:v>3.6337000000000001E-11</c:v>
                </c:pt>
                <c:pt idx="72879">
                  <c:v>3.6310000000000002E-11</c:v>
                </c:pt>
                <c:pt idx="72880">
                  <c:v>3.6283000000000003E-11</c:v>
                </c:pt>
                <c:pt idx="72881">
                  <c:v>3.6262999999999999E-11</c:v>
                </c:pt>
                <c:pt idx="72882">
                  <c:v>3.6234999999999998E-11</c:v>
                </c:pt>
                <c:pt idx="72883">
                  <c:v>3.6219999999999999E-11</c:v>
                </c:pt>
                <c:pt idx="72884">
                  <c:v>3.6194999999999998E-11</c:v>
                </c:pt>
                <c:pt idx="72885">
                  <c:v>3.6173999999999998E-11</c:v>
                </c:pt>
                <c:pt idx="72886">
                  <c:v>3.6142000000000002E-11</c:v>
                </c:pt>
                <c:pt idx="72887">
                  <c:v>3.6130999999999998E-11</c:v>
                </c:pt>
                <c:pt idx="72888">
                  <c:v>3.6112999999999998E-11</c:v>
                </c:pt>
                <c:pt idx="72889">
                  <c:v>3.6088999999999999E-11</c:v>
                </c:pt>
                <c:pt idx="72890">
                  <c:v>3.6053000000000001E-11</c:v>
                </c:pt>
                <c:pt idx="72891">
                  <c:v>3.6035000000000001E-11</c:v>
                </c:pt>
                <c:pt idx="72892">
                  <c:v>3.6011000000000002E-11</c:v>
                </c:pt>
                <c:pt idx="72893">
                  <c:v>3.5998000000000001E-11</c:v>
                </c:pt>
                <c:pt idx="72894">
                  <c:v>3.5968999999999997E-11</c:v>
                </c:pt>
                <c:pt idx="72895">
                  <c:v>3.5947999999999998E-11</c:v>
                </c:pt>
                <c:pt idx="72896">
                  <c:v>3.5928000000000001E-11</c:v>
                </c:pt>
                <c:pt idx="72897">
                  <c:v>3.5895999999999998E-11</c:v>
                </c:pt>
                <c:pt idx="72898">
                  <c:v>3.5859999999999999E-11</c:v>
                </c:pt>
                <c:pt idx="72899">
                  <c:v>3.5852000000000002E-11</c:v>
                </c:pt>
                <c:pt idx="72900">
                  <c:v>3.5830000000000001E-11</c:v>
                </c:pt>
                <c:pt idx="72901">
                  <c:v>3.5791999999999998E-11</c:v>
                </c:pt>
                <c:pt idx="72902">
                  <c:v>3.5758999999999999E-11</c:v>
                </c:pt>
                <c:pt idx="72903">
                  <c:v>3.5748999999999997E-11</c:v>
                </c:pt>
                <c:pt idx="72904">
                  <c:v>3.5709999999999999E-11</c:v>
                </c:pt>
                <c:pt idx="72905">
                  <c:v>3.5681999999999998E-11</c:v>
                </c:pt>
                <c:pt idx="72906">
                  <c:v>3.5648000000000003E-11</c:v>
                </c:pt>
                <c:pt idx="72907">
                  <c:v>3.5625E-11</c:v>
                </c:pt>
                <c:pt idx="72908">
                  <c:v>3.5586000000000001E-11</c:v>
                </c:pt>
                <c:pt idx="72909">
                  <c:v>3.5561E-11</c:v>
                </c:pt>
                <c:pt idx="72910">
                  <c:v>3.5522999999999997E-11</c:v>
                </c:pt>
                <c:pt idx="72911">
                  <c:v>3.55E-11</c:v>
                </c:pt>
                <c:pt idx="72912">
                  <c:v>3.5452000000000002E-11</c:v>
                </c:pt>
                <c:pt idx="72913">
                  <c:v>3.5433000000000001E-11</c:v>
                </c:pt>
                <c:pt idx="72914">
                  <c:v>3.5385999999999998E-11</c:v>
                </c:pt>
                <c:pt idx="72915">
                  <c:v>3.5360999999999997E-11</c:v>
                </c:pt>
                <c:pt idx="72916">
                  <c:v>3.5320000000000001E-11</c:v>
                </c:pt>
                <c:pt idx="72917">
                  <c:v>3.5290999999999997E-11</c:v>
                </c:pt>
                <c:pt idx="72918">
                  <c:v>3.5238999999999997E-11</c:v>
                </c:pt>
                <c:pt idx="72919">
                  <c:v>3.5211000000000003E-11</c:v>
                </c:pt>
                <c:pt idx="72920">
                  <c:v>3.5171000000000002E-11</c:v>
                </c:pt>
                <c:pt idx="72921">
                  <c:v>3.5128999999999997E-11</c:v>
                </c:pt>
                <c:pt idx="72922">
                  <c:v>3.5083999999999999E-11</c:v>
                </c:pt>
                <c:pt idx="72923">
                  <c:v>3.5058000000000002E-11</c:v>
                </c:pt>
                <c:pt idx="72924">
                  <c:v>3.5012999999999997E-11</c:v>
                </c:pt>
                <c:pt idx="72925">
                  <c:v>3.4982999999999998E-11</c:v>
                </c:pt>
                <c:pt idx="72926">
                  <c:v>3.4944E-11</c:v>
                </c:pt>
                <c:pt idx="72927">
                  <c:v>3.4903999999999999E-11</c:v>
                </c:pt>
                <c:pt idx="72928">
                  <c:v>3.4869000000000003E-11</c:v>
                </c:pt>
                <c:pt idx="72929">
                  <c:v>3.4844000000000001E-11</c:v>
                </c:pt>
                <c:pt idx="72930">
                  <c:v>3.4816E-11</c:v>
                </c:pt>
                <c:pt idx="72931">
                  <c:v>3.4774000000000002E-11</c:v>
                </c:pt>
                <c:pt idx="72932">
                  <c:v>3.4719999999999997E-11</c:v>
                </c:pt>
                <c:pt idx="72933">
                  <c:v>3.4689999999999999E-11</c:v>
                </c:pt>
                <c:pt idx="72934">
                  <c:v>3.4646999999999998E-11</c:v>
                </c:pt>
                <c:pt idx="72935">
                  <c:v>3.4600000000000002E-11</c:v>
                </c:pt>
                <c:pt idx="72936">
                  <c:v>3.4551000000000002E-11</c:v>
                </c:pt>
                <c:pt idx="72937">
                  <c:v>3.4503999999999999E-11</c:v>
                </c:pt>
                <c:pt idx="72938">
                  <c:v>3.4472000000000003E-11</c:v>
                </c:pt>
                <c:pt idx="72939">
                  <c:v>3.4441999999999997E-11</c:v>
                </c:pt>
                <c:pt idx="72940">
                  <c:v>3.4389999999999997E-11</c:v>
                </c:pt>
                <c:pt idx="72941">
                  <c:v>3.4353999999999998E-11</c:v>
                </c:pt>
                <c:pt idx="72942">
                  <c:v>3.4316999999999998E-11</c:v>
                </c:pt>
                <c:pt idx="72943">
                  <c:v>3.4279999999999997E-11</c:v>
                </c:pt>
                <c:pt idx="72944">
                  <c:v>3.4237999999999999E-11</c:v>
                </c:pt>
                <c:pt idx="72945">
                  <c:v>3.4203000000000002E-11</c:v>
                </c:pt>
                <c:pt idx="72946">
                  <c:v>3.4147E-11</c:v>
                </c:pt>
                <c:pt idx="72947">
                  <c:v>3.4117000000000001E-11</c:v>
                </c:pt>
                <c:pt idx="72948">
                  <c:v>3.4060999999999999E-11</c:v>
                </c:pt>
                <c:pt idx="72949">
                  <c:v>3.4035000000000002E-11</c:v>
                </c:pt>
                <c:pt idx="72950">
                  <c:v>3.3996999999999999E-11</c:v>
                </c:pt>
                <c:pt idx="72951">
                  <c:v>3.3958000000000001E-11</c:v>
                </c:pt>
                <c:pt idx="72952">
                  <c:v>3.3919000000000002E-11</c:v>
                </c:pt>
                <c:pt idx="72953">
                  <c:v>3.3885000000000001E-11</c:v>
                </c:pt>
                <c:pt idx="72954">
                  <c:v>3.3852999999999998E-11</c:v>
                </c:pt>
                <c:pt idx="72955">
                  <c:v>3.3824999999999997E-11</c:v>
                </c:pt>
                <c:pt idx="72956">
                  <c:v>3.3791999999999998E-11</c:v>
                </c:pt>
                <c:pt idx="72957">
                  <c:v>3.3760999999999997E-11</c:v>
                </c:pt>
                <c:pt idx="72958">
                  <c:v>3.3718999999999999E-11</c:v>
                </c:pt>
                <c:pt idx="72959">
                  <c:v>3.3690000000000002E-11</c:v>
                </c:pt>
                <c:pt idx="72960">
                  <c:v>3.3650000000000001E-11</c:v>
                </c:pt>
                <c:pt idx="72961">
                  <c:v>3.3608000000000003E-11</c:v>
                </c:pt>
                <c:pt idx="72962">
                  <c:v>3.3574000000000002E-11</c:v>
                </c:pt>
                <c:pt idx="72963">
                  <c:v>3.3547000000000003E-11</c:v>
                </c:pt>
                <c:pt idx="72964">
                  <c:v>3.3509E-11</c:v>
                </c:pt>
                <c:pt idx="72965">
                  <c:v>3.3467000000000002E-11</c:v>
                </c:pt>
                <c:pt idx="72966">
                  <c:v>3.3437000000000003E-11</c:v>
                </c:pt>
                <c:pt idx="72967">
                  <c:v>3.3412000000000002E-11</c:v>
                </c:pt>
                <c:pt idx="72968">
                  <c:v>3.3378000000000001E-11</c:v>
                </c:pt>
                <c:pt idx="72969">
                  <c:v>3.3351000000000002E-11</c:v>
                </c:pt>
                <c:pt idx="72970">
                  <c:v>3.3308999999999997E-11</c:v>
                </c:pt>
                <c:pt idx="72971">
                  <c:v>3.328E-11</c:v>
                </c:pt>
                <c:pt idx="72972">
                  <c:v>3.3247999999999997E-11</c:v>
                </c:pt>
                <c:pt idx="72973">
                  <c:v>3.3213000000000001E-11</c:v>
                </c:pt>
                <c:pt idx="72974">
                  <c:v>3.3168999999999998E-11</c:v>
                </c:pt>
                <c:pt idx="72975">
                  <c:v>3.3150000000000003E-11</c:v>
                </c:pt>
                <c:pt idx="72976">
                  <c:v>3.3119000000000002E-11</c:v>
                </c:pt>
                <c:pt idx="72977">
                  <c:v>3.3097000000000001E-11</c:v>
                </c:pt>
                <c:pt idx="72978">
                  <c:v>3.3069E-11</c:v>
                </c:pt>
                <c:pt idx="72979">
                  <c:v>3.3043999999999999E-11</c:v>
                </c:pt>
                <c:pt idx="72980">
                  <c:v>3.3006000000000002E-11</c:v>
                </c:pt>
                <c:pt idx="72981">
                  <c:v>3.2979999999999999E-11</c:v>
                </c:pt>
                <c:pt idx="72982">
                  <c:v>3.2941E-11</c:v>
                </c:pt>
                <c:pt idx="72983">
                  <c:v>3.2915999999999999E-11</c:v>
                </c:pt>
                <c:pt idx="72984">
                  <c:v>3.2893000000000002E-11</c:v>
                </c:pt>
                <c:pt idx="72985">
                  <c:v>3.2874000000000001E-11</c:v>
                </c:pt>
                <c:pt idx="72986">
                  <c:v>3.2844999999999997E-11</c:v>
                </c:pt>
                <c:pt idx="72987">
                  <c:v>3.2826000000000003E-11</c:v>
                </c:pt>
                <c:pt idx="72988">
                  <c:v>3.2792000000000002E-11</c:v>
                </c:pt>
                <c:pt idx="72989">
                  <c:v>3.2767E-11</c:v>
                </c:pt>
                <c:pt idx="72990">
                  <c:v>3.2728999999999998E-11</c:v>
                </c:pt>
                <c:pt idx="72991">
                  <c:v>3.2710000000000003E-11</c:v>
                </c:pt>
                <c:pt idx="72992">
                  <c:v>3.2689999999999999E-11</c:v>
                </c:pt>
                <c:pt idx="72993">
                  <c:v>3.2667999999999998E-11</c:v>
                </c:pt>
                <c:pt idx="72994">
                  <c:v>3.2640000000000003E-11</c:v>
                </c:pt>
                <c:pt idx="72995">
                  <c:v>3.2630999999999997E-11</c:v>
                </c:pt>
                <c:pt idx="72996">
                  <c:v>3.2615999999999998E-11</c:v>
                </c:pt>
                <c:pt idx="72997">
                  <c:v>3.2612999999999998E-11</c:v>
                </c:pt>
                <c:pt idx="72998">
                  <c:v>3.2590000000000001E-11</c:v>
                </c:pt>
                <c:pt idx="72999">
                  <c:v>3.2576999999999999E-11</c:v>
                </c:pt>
                <c:pt idx="73000">
                  <c:v>3.2569000000000001E-11</c:v>
                </c:pt>
                <c:pt idx="73001">
                  <c:v>3.2547E-11</c:v>
                </c:pt>
                <c:pt idx="73002">
                  <c:v>3.2520999999999997E-11</c:v>
                </c:pt>
                <c:pt idx="73003">
                  <c:v>3.2507E-11</c:v>
                </c:pt>
                <c:pt idx="73004">
                  <c:v>3.2492E-11</c:v>
                </c:pt>
                <c:pt idx="73005">
                  <c:v>3.2496000000000002E-11</c:v>
                </c:pt>
                <c:pt idx="73006">
                  <c:v>3.2475000000000003E-11</c:v>
                </c:pt>
                <c:pt idx="73007">
                  <c:v>3.2466999999999999E-11</c:v>
                </c:pt>
                <c:pt idx="73008">
                  <c:v>3.2431E-11</c:v>
                </c:pt>
                <c:pt idx="73009">
                  <c:v>3.2425E-11</c:v>
                </c:pt>
                <c:pt idx="73010">
                  <c:v>3.2407000000000001E-11</c:v>
                </c:pt>
                <c:pt idx="73011">
                  <c:v>3.2405999999999999E-11</c:v>
                </c:pt>
                <c:pt idx="73012">
                  <c:v>3.2398999999999997E-11</c:v>
                </c:pt>
                <c:pt idx="73013">
                  <c:v>3.2392000000000002E-11</c:v>
                </c:pt>
                <c:pt idx="73014">
                  <c:v>3.2398000000000001E-11</c:v>
                </c:pt>
                <c:pt idx="73015">
                  <c:v>3.2395000000000002E-11</c:v>
                </c:pt>
                <c:pt idx="73016">
                  <c:v>3.2392000000000002E-11</c:v>
                </c:pt>
                <c:pt idx="73017">
                  <c:v>3.2377999999999998E-11</c:v>
                </c:pt>
                <c:pt idx="73018">
                  <c:v>3.237E-11</c:v>
                </c:pt>
                <c:pt idx="73019">
                  <c:v>3.2379E-11</c:v>
                </c:pt>
                <c:pt idx="73020">
                  <c:v>3.2368000000000003E-11</c:v>
                </c:pt>
                <c:pt idx="73021">
                  <c:v>3.2358000000000001E-11</c:v>
                </c:pt>
                <c:pt idx="73022">
                  <c:v>3.2356999999999999E-11</c:v>
                </c:pt>
                <c:pt idx="73023">
                  <c:v>3.2343999999999997E-11</c:v>
                </c:pt>
                <c:pt idx="73024">
                  <c:v>3.2338999999999999E-11</c:v>
                </c:pt>
                <c:pt idx="73025">
                  <c:v>3.2331999999999998E-11</c:v>
                </c:pt>
                <c:pt idx="73026">
                  <c:v>3.2334000000000002E-11</c:v>
                </c:pt>
                <c:pt idx="73027">
                  <c:v>3.2328000000000002E-11</c:v>
                </c:pt>
                <c:pt idx="73028">
                  <c:v>3.2334999999999997E-11</c:v>
                </c:pt>
                <c:pt idx="73029">
                  <c:v>3.2344999999999999E-11</c:v>
                </c:pt>
                <c:pt idx="73030">
                  <c:v>3.2328999999999998E-11</c:v>
                </c:pt>
                <c:pt idx="73031">
                  <c:v>3.2337000000000002E-11</c:v>
                </c:pt>
                <c:pt idx="73032">
                  <c:v>3.2350999999999999E-11</c:v>
                </c:pt>
                <c:pt idx="73033">
                  <c:v>3.2353999999999999E-11</c:v>
                </c:pt>
                <c:pt idx="73034">
                  <c:v>3.2356000000000003E-11</c:v>
                </c:pt>
                <c:pt idx="73035">
                  <c:v>3.2380999999999998E-11</c:v>
                </c:pt>
                <c:pt idx="73036">
                  <c:v>3.2374999999999998E-11</c:v>
                </c:pt>
                <c:pt idx="73037">
                  <c:v>3.2382E-11</c:v>
                </c:pt>
                <c:pt idx="73038">
                  <c:v>3.2385E-11</c:v>
                </c:pt>
                <c:pt idx="73039">
                  <c:v>3.2392000000000002E-11</c:v>
                </c:pt>
                <c:pt idx="73040">
                  <c:v>3.2393999999999999E-11</c:v>
                </c:pt>
                <c:pt idx="73041">
                  <c:v>3.2401999999999997E-11</c:v>
                </c:pt>
                <c:pt idx="73042">
                  <c:v>3.2401000000000001E-11</c:v>
                </c:pt>
                <c:pt idx="73043">
                  <c:v>3.2411999999999999E-11</c:v>
                </c:pt>
                <c:pt idx="73044">
                  <c:v>3.2407999999999997E-11</c:v>
                </c:pt>
                <c:pt idx="73045">
                  <c:v>3.2429999999999998E-11</c:v>
                </c:pt>
                <c:pt idx="73046">
                  <c:v>3.2432000000000002E-11</c:v>
                </c:pt>
                <c:pt idx="73047">
                  <c:v>3.2449E-11</c:v>
                </c:pt>
                <c:pt idx="73048">
                  <c:v>3.2463999999999999E-11</c:v>
                </c:pt>
                <c:pt idx="73049">
                  <c:v>3.2475999999999999E-11</c:v>
                </c:pt>
                <c:pt idx="73050">
                  <c:v>3.2487000000000002E-11</c:v>
                </c:pt>
                <c:pt idx="73051">
                  <c:v>3.2496999999999998E-11</c:v>
                </c:pt>
                <c:pt idx="73052">
                  <c:v>3.2508000000000002E-11</c:v>
                </c:pt>
                <c:pt idx="73053">
                  <c:v>3.2524000000000003E-11</c:v>
                </c:pt>
                <c:pt idx="73054">
                  <c:v>3.2533999999999998E-11</c:v>
                </c:pt>
                <c:pt idx="73055">
                  <c:v>3.2551000000000002E-11</c:v>
                </c:pt>
                <c:pt idx="73056">
                  <c:v>3.2559E-11</c:v>
                </c:pt>
                <c:pt idx="73057">
                  <c:v>3.2578000000000001E-11</c:v>
                </c:pt>
                <c:pt idx="73058">
                  <c:v>3.2588000000000003E-11</c:v>
                </c:pt>
                <c:pt idx="73059">
                  <c:v>3.2606000000000002E-11</c:v>
                </c:pt>
                <c:pt idx="73060">
                  <c:v>3.2618999999999997E-11</c:v>
                </c:pt>
                <c:pt idx="73061">
                  <c:v>3.2655999999999998E-11</c:v>
                </c:pt>
                <c:pt idx="73062">
                  <c:v>3.2672E-11</c:v>
                </c:pt>
                <c:pt idx="73063">
                  <c:v>3.2695000000000003E-11</c:v>
                </c:pt>
                <c:pt idx="73064">
                  <c:v>3.2725000000000002E-11</c:v>
                </c:pt>
                <c:pt idx="73065">
                  <c:v>3.2743999999999997E-11</c:v>
                </c:pt>
                <c:pt idx="73066">
                  <c:v>3.2765999999999998E-11</c:v>
                </c:pt>
                <c:pt idx="73067">
                  <c:v>3.2804000000000001E-11</c:v>
                </c:pt>
                <c:pt idx="73068">
                  <c:v>3.2825E-11</c:v>
                </c:pt>
                <c:pt idx="73069">
                  <c:v>3.2847000000000002E-11</c:v>
                </c:pt>
                <c:pt idx="73070">
                  <c:v>3.2853999999999997E-11</c:v>
                </c:pt>
                <c:pt idx="73071">
                  <c:v>3.2884999999999998E-11</c:v>
                </c:pt>
                <c:pt idx="73072">
                  <c:v>3.2914000000000001E-11</c:v>
                </c:pt>
                <c:pt idx="73073">
                  <c:v>3.2945999999999998E-11</c:v>
                </c:pt>
                <c:pt idx="73074">
                  <c:v>3.2979999999999999E-11</c:v>
                </c:pt>
                <c:pt idx="73075">
                  <c:v>3.3006000000000002E-11</c:v>
                </c:pt>
                <c:pt idx="73076">
                  <c:v>3.3024999999999997E-11</c:v>
                </c:pt>
                <c:pt idx="73077">
                  <c:v>3.3064999999999998E-11</c:v>
                </c:pt>
                <c:pt idx="73078">
                  <c:v>3.3094000000000001E-11</c:v>
                </c:pt>
                <c:pt idx="73079">
                  <c:v>3.3125999999999998E-11</c:v>
                </c:pt>
                <c:pt idx="73080">
                  <c:v>3.3159000000000003E-11</c:v>
                </c:pt>
                <c:pt idx="73081">
                  <c:v>3.3189000000000002E-11</c:v>
                </c:pt>
                <c:pt idx="73082">
                  <c:v>3.3217999999999998E-11</c:v>
                </c:pt>
                <c:pt idx="73083">
                  <c:v>3.3257999999999999E-11</c:v>
                </c:pt>
                <c:pt idx="73084">
                  <c:v>3.3295E-11</c:v>
                </c:pt>
                <c:pt idx="73085">
                  <c:v>3.3318000000000003E-11</c:v>
                </c:pt>
                <c:pt idx="73086">
                  <c:v>3.3359E-11</c:v>
                </c:pt>
                <c:pt idx="73087">
                  <c:v>3.3397999999999998E-11</c:v>
                </c:pt>
                <c:pt idx="73088">
                  <c:v>3.3430999999999997E-11</c:v>
                </c:pt>
                <c:pt idx="73089">
                  <c:v>3.3463E-11</c:v>
                </c:pt>
                <c:pt idx="73090">
                  <c:v>3.3506E-11</c:v>
                </c:pt>
                <c:pt idx="73091">
                  <c:v>3.3546000000000001E-11</c:v>
                </c:pt>
                <c:pt idx="73092">
                  <c:v>3.3564E-11</c:v>
                </c:pt>
                <c:pt idx="73093">
                  <c:v>3.3605000000000003E-11</c:v>
                </c:pt>
                <c:pt idx="73094">
                  <c:v>3.3653000000000001E-11</c:v>
                </c:pt>
                <c:pt idx="73095">
                  <c:v>3.3702000000000002E-11</c:v>
                </c:pt>
                <c:pt idx="73096">
                  <c:v>3.3738E-11</c:v>
                </c:pt>
                <c:pt idx="73097">
                  <c:v>3.3772000000000001E-11</c:v>
                </c:pt>
                <c:pt idx="73098">
                  <c:v>3.3794999999999998E-11</c:v>
                </c:pt>
                <c:pt idx="73099">
                  <c:v>3.3842000000000001E-11</c:v>
                </c:pt>
                <c:pt idx="73100">
                  <c:v>3.3870000000000002E-11</c:v>
                </c:pt>
                <c:pt idx="73101">
                  <c:v>3.3915E-11</c:v>
                </c:pt>
                <c:pt idx="73102">
                  <c:v>3.3956999999999998E-11</c:v>
                </c:pt>
                <c:pt idx="73103">
                  <c:v>3.4002000000000003E-11</c:v>
                </c:pt>
                <c:pt idx="73104">
                  <c:v>3.4026000000000002E-11</c:v>
                </c:pt>
                <c:pt idx="73105">
                  <c:v>3.4066000000000003E-11</c:v>
                </c:pt>
                <c:pt idx="73106">
                  <c:v>3.4103999999999999E-11</c:v>
                </c:pt>
                <c:pt idx="73107">
                  <c:v>3.4153E-11</c:v>
                </c:pt>
                <c:pt idx="73108">
                  <c:v>3.4184000000000001E-11</c:v>
                </c:pt>
                <c:pt idx="73109">
                  <c:v>3.4221999999999997E-11</c:v>
                </c:pt>
                <c:pt idx="73110">
                  <c:v>3.4264999999999997E-11</c:v>
                </c:pt>
                <c:pt idx="73111">
                  <c:v>3.4301999999999998E-11</c:v>
                </c:pt>
                <c:pt idx="73112">
                  <c:v>3.4352000000000001E-11</c:v>
                </c:pt>
                <c:pt idx="73113">
                  <c:v>3.4386000000000002E-11</c:v>
                </c:pt>
                <c:pt idx="73114">
                  <c:v>3.4423999999999998E-11</c:v>
                </c:pt>
                <c:pt idx="73115">
                  <c:v>3.4466999999999998E-11</c:v>
                </c:pt>
                <c:pt idx="73116">
                  <c:v>3.4493999999999997E-11</c:v>
                </c:pt>
                <c:pt idx="73117">
                  <c:v>3.4538E-11</c:v>
                </c:pt>
                <c:pt idx="73118">
                  <c:v>3.4557000000000001E-11</c:v>
                </c:pt>
                <c:pt idx="73119">
                  <c:v>3.4591000000000002E-11</c:v>
                </c:pt>
                <c:pt idx="73120">
                  <c:v>3.4619999999999999E-11</c:v>
                </c:pt>
                <c:pt idx="73121">
                  <c:v>3.4655000000000002E-11</c:v>
                </c:pt>
                <c:pt idx="73122">
                  <c:v>3.4679000000000001E-11</c:v>
                </c:pt>
                <c:pt idx="73123">
                  <c:v>3.4732999999999999E-11</c:v>
                </c:pt>
                <c:pt idx="73124">
                  <c:v>3.4759999999999998E-11</c:v>
                </c:pt>
                <c:pt idx="73125">
                  <c:v>3.4795000000000001E-11</c:v>
                </c:pt>
                <c:pt idx="73126">
                  <c:v>3.4829000000000002E-11</c:v>
                </c:pt>
                <c:pt idx="73127">
                  <c:v>3.4877E-11</c:v>
                </c:pt>
                <c:pt idx="73128">
                  <c:v>3.4915999999999999E-11</c:v>
                </c:pt>
                <c:pt idx="73129">
                  <c:v>3.4954999999999997E-11</c:v>
                </c:pt>
                <c:pt idx="73130">
                  <c:v>3.4979000000000003E-11</c:v>
                </c:pt>
                <c:pt idx="73131">
                  <c:v>3.5025000000000003E-11</c:v>
                </c:pt>
                <c:pt idx="73132">
                  <c:v>3.5057E-11</c:v>
                </c:pt>
                <c:pt idx="73133">
                  <c:v>3.5098000000000003E-11</c:v>
                </c:pt>
                <c:pt idx="73134">
                  <c:v>3.5134000000000001E-11</c:v>
                </c:pt>
                <c:pt idx="73135">
                  <c:v>3.5183999999999997E-11</c:v>
                </c:pt>
                <c:pt idx="73136">
                  <c:v>3.5211999999999998E-11</c:v>
                </c:pt>
                <c:pt idx="73137">
                  <c:v>3.5254000000000003E-11</c:v>
                </c:pt>
                <c:pt idx="73138">
                  <c:v>3.5290000000000002E-11</c:v>
                </c:pt>
                <c:pt idx="73139">
                  <c:v>3.5338E-11</c:v>
                </c:pt>
                <c:pt idx="73140">
                  <c:v>3.5378000000000001E-11</c:v>
                </c:pt>
                <c:pt idx="73141">
                  <c:v>3.5410999999999999E-11</c:v>
                </c:pt>
                <c:pt idx="73142">
                  <c:v>3.5458999999999997E-11</c:v>
                </c:pt>
                <c:pt idx="73143">
                  <c:v>3.5491000000000001E-11</c:v>
                </c:pt>
                <c:pt idx="73144">
                  <c:v>3.5531999999999997E-11</c:v>
                </c:pt>
                <c:pt idx="73145">
                  <c:v>3.5575999999999999E-11</c:v>
                </c:pt>
                <c:pt idx="73146">
                  <c:v>3.5611000000000002E-11</c:v>
                </c:pt>
                <c:pt idx="73147">
                  <c:v>3.5657000000000003E-11</c:v>
                </c:pt>
                <c:pt idx="73148">
                  <c:v>3.5681000000000002E-11</c:v>
                </c:pt>
                <c:pt idx="73149">
                  <c:v>3.5714000000000001E-11</c:v>
                </c:pt>
                <c:pt idx="73150">
                  <c:v>3.5755999999999999E-11</c:v>
                </c:pt>
                <c:pt idx="73151">
                  <c:v>3.5787E-11</c:v>
                </c:pt>
                <c:pt idx="73152">
                  <c:v>3.5815000000000001E-11</c:v>
                </c:pt>
                <c:pt idx="73153">
                  <c:v>3.5873000000000001E-11</c:v>
                </c:pt>
                <c:pt idx="73154">
                  <c:v>3.5901999999999998E-11</c:v>
                </c:pt>
                <c:pt idx="73155">
                  <c:v>3.5944000000000003E-11</c:v>
                </c:pt>
                <c:pt idx="73156">
                  <c:v>3.5971999999999997E-11</c:v>
                </c:pt>
                <c:pt idx="73157">
                  <c:v>3.6014999999999998E-11</c:v>
                </c:pt>
                <c:pt idx="73158">
                  <c:v>3.6060999999999998E-11</c:v>
                </c:pt>
                <c:pt idx="73159">
                  <c:v>3.6106999999999999E-11</c:v>
                </c:pt>
                <c:pt idx="73160">
                  <c:v>3.6148999999999997E-11</c:v>
                </c:pt>
                <c:pt idx="73161">
                  <c:v>3.6185000000000002E-11</c:v>
                </c:pt>
                <c:pt idx="73162">
                  <c:v>3.6236E-11</c:v>
                </c:pt>
                <c:pt idx="73163">
                  <c:v>3.6280000000000003E-11</c:v>
                </c:pt>
                <c:pt idx="73164">
                  <c:v>3.6319000000000001E-11</c:v>
                </c:pt>
                <c:pt idx="73165">
                  <c:v>3.6365000000000002E-11</c:v>
                </c:pt>
                <c:pt idx="73166">
                  <c:v>3.6405000000000002E-11</c:v>
                </c:pt>
                <c:pt idx="73167">
                  <c:v>3.6438000000000001E-11</c:v>
                </c:pt>
                <c:pt idx="73168">
                  <c:v>3.6457999999999998E-11</c:v>
                </c:pt>
                <c:pt idx="73169">
                  <c:v>3.6493000000000001E-11</c:v>
                </c:pt>
                <c:pt idx="73170">
                  <c:v>3.6512999999999998E-11</c:v>
                </c:pt>
                <c:pt idx="73171">
                  <c:v>3.6552999999999999E-11</c:v>
                </c:pt>
                <c:pt idx="73172">
                  <c:v>3.6567000000000003E-11</c:v>
                </c:pt>
                <c:pt idx="73173">
                  <c:v>3.6604999999999999E-11</c:v>
                </c:pt>
                <c:pt idx="73174">
                  <c:v>3.6616999999999999E-11</c:v>
                </c:pt>
                <c:pt idx="73175">
                  <c:v>3.6654E-11</c:v>
                </c:pt>
                <c:pt idx="73176">
                  <c:v>3.6685E-11</c:v>
                </c:pt>
                <c:pt idx="73177">
                  <c:v>3.6725000000000001E-11</c:v>
                </c:pt>
                <c:pt idx="73178">
                  <c:v>3.6758E-11</c:v>
                </c:pt>
                <c:pt idx="73179">
                  <c:v>3.6796000000000003E-11</c:v>
                </c:pt>
                <c:pt idx="73180">
                  <c:v>3.6814000000000002E-11</c:v>
                </c:pt>
                <c:pt idx="73181">
                  <c:v>3.6832000000000001E-11</c:v>
                </c:pt>
                <c:pt idx="73182">
                  <c:v>3.6851999999999998E-11</c:v>
                </c:pt>
                <c:pt idx="73183">
                  <c:v>3.6884000000000002E-11</c:v>
                </c:pt>
                <c:pt idx="73184">
                  <c:v>3.6908000000000001E-11</c:v>
                </c:pt>
                <c:pt idx="73185">
                  <c:v>3.6915000000000003E-11</c:v>
                </c:pt>
                <c:pt idx="73186">
                  <c:v>3.6923E-11</c:v>
                </c:pt>
                <c:pt idx="73187">
                  <c:v>3.6960000000000001E-11</c:v>
                </c:pt>
                <c:pt idx="73188">
                  <c:v>3.6964999999999998E-11</c:v>
                </c:pt>
                <c:pt idx="73189">
                  <c:v>3.6982000000000002E-11</c:v>
                </c:pt>
                <c:pt idx="73190">
                  <c:v>3.6995999999999999E-11</c:v>
                </c:pt>
                <c:pt idx="73191">
                  <c:v>3.7006999999999997E-11</c:v>
                </c:pt>
                <c:pt idx="73192">
                  <c:v>3.7022999999999998E-11</c:v>
                </c:pt>
                <c:pt idx="73193">
                  <c:v>3.7042E-11</c:v>
                </c:pt>
                <c:pt idx="73194">
                  <c:v>3.7043999999999998E-11</c:v>
                </c:pt>
                <c:pt idx="73195">
                  <c:v>3.7052999999999997E-11</c:v>
                </c:pt>
                <c:pt idx="73196">
                  <c:v>3.7055000000000002E-11</c:v>
                </c:pt>
                <c:pt idx="73197">
                  <c:v>3.7079000000000001E-11</c:v>
                </c:pt>
                <c:pt idx="73198">
                  <c:v>3.7073000000000001E-11</c:v>
                </c:pt>
                <c:pt idx="73199">
                  <c:v>3.7086000000000003E-11</c:v>
                </c:pt>
                <c:pt idx="73200">
                  <c:v>3.7097E-11</c:v>
                </c:pt>
                <c:pt idx="73201">
                  <c:v>3.7119999999999997E-11</c:v>
                </c:pt>
                <c:pt idx="73202">
                  <c:v>3.7111999999999999E-11</c:v>
                </c:pt>
                <c:pt idx="73203">
                  <c:v>3.7123999999999999E-11</c:v>
                </c:pt>
                <c:pt idx="73204">
                  <c:v>3.7135000000000003E-11</c:v>
                </c:pt>
                <c:pt idx="73205">
                  <c:v>3.7134000000000001E-11</c:v>
                </c:pt>
                <c:pt idx="73206">
                  <c:v>3.7131000000000001E-11</c:v>
                </c:pt>
                <c:pt idx="73207">
                  <c:v>3.7141999999999998E-11</c:v>
                </c:pt>
                <c:pt idx="73208">
                  <c:v>3.7138999999999998E-11</c:v>
                </c:pt>
                <c:pt idx="73209">
                  <c:v>3.7156999999999998E-11</c:v>
                </c:pt>
                <c:pt idx="73210">
                  <c:v>3.7158E-11</c:v>
                </c:pt>
                <c:pt idx="73211">
                  <c:v>3.7172999999999999E-11</c:v>
                </c:pt>
                <c:pt idx="73212">
                  <c:v>3.7181999999999999E-11</c:v>
                </c:pt>
                <c:pt idx="73213">
                  <c:v>3.7192000000000001E-11</c:v>
                </c:pt>
                <c:pt idx="73214">
                  <c:v>3.7198E-11</c:v>
                </c:pt>
                <c:pt idx="73215">
                  <c:v>3.7211000000000002E-11</c:v>
                </c:pt>
                <c:pt idx="73216">
                  <c:v>3.7220000000000002E-11</c:v>
                </c:pt>
                <c:pt idx="73217">
                  <c:v>3.7224999999999999E-11</c:v>
                </c:pt>
                <c:pt idx="73218">
                  <c:v>3.7232000000000001E-11</c:v>
                </c:pt>
                <c:pt idx="73219">
                  <c:v>3.7233999999999999E-11</c:v>
                </c:pt>
                <c:pt idx="73220">
                  <c:v>3.7235000000000001E-11</c:v>
                </c:pt>
                <c:pt idx="73221">
                  <c:v>3.7251000000000003E-11</c:v>
                </c:pt>
                <c:pt idx="73222">
                  <c:v>3.7260000000000002E-11</c:v>
                </c:pt>
                <c:pt idx="73223">
                  <c:v>3.7266000000000002E-11</c:v>
                </c:pt>
                <c:pt idx="73224">
                  <c:v>3.7266999999999998E-11</c:v>
                </c:pt>
                <c:pt idx="73225">
                  <c:v>3.7290999999999997E-11</c:v>
                </c:pt>
                <c:pt idx="73226">
                  <c:v>3.7291999999999999E-11</c:v>
                </c:pt>
                <c:pt idx="73227">
                  <c:v>3.7294999999999999E-11</c:v>
                </c:pt>
                <c:pt idx="73228">
                  <c:v>3.7300999999999999E-11</c:v>
                </c:pt>
                <c:pt idx="73229">
                  <c:v>3.7311E-11</c:v>
                </c:pt>
                <c:pt idx="73230">
                  <c:v>3.7306000000000003E-11</c:v>
                </c:pt>
                <c:pt idx="73231">
                  <c:v>3.7321999999999998E-11</c:v>
                </c:pt>
                <c:pt idx="73232">
                  <c:v>3.7311E-11</c:v>
                </c:pt>
                <c:pt idx="73233">
                  <c:v>3.7327999999999998E-11</c:v>
                </c:pt>
                <c:pt idx="73234">
                  <c:v>3.7330000000000002E-11</c:v>
                </c:pt>
                <c:pt idx="73235">
                  <c:v>3.7343999999999999E-11</c:v>
                </c:pt>
                <c:pt idx="73236">
                  <c:v>3.7332E-11</c:v>
                </c:pt>
                <c:pt idx="73237">
                  <c:v>3.7337999999999999E-11</c:v>
                </c:pt>
                <c:pt idx="73238">
                  <c:v>3.7336000000000002E-11</c:v>
                </c:pt>
                <c:pt idx="73239">
                  <c:v>3.7332E-11</c:v>
                </c:pt>
                <c:pt idx="73240">
                  <c:v>3.7326E-11</c:v>
                </c:pt>
                <c:pt idx="73241">
                  <c:v>3.7330000000000002E-11</c:v>
                </c:pt>
                <c:pt idx="73242">
                  <c:v>3.7326E-11</c:v>
                </c:pt>
                <c:pt idx="73243">
                  <c:v>3.7309000000000003E-11</c:v>
                </c:pt>
                <c:pt idx="73244">
                  <c:v>3.7305000000000001E-11</c:v>
                </c:pt>
                <c:pt idx="73245">
                  <c:v>3.7306999999999998E-11</c:v>
                </c:pt>
                <c:pt idx="73246">
                  <c:v>3.7293999999999997E-11</c:v>
                </c:pt>
                <c:pt idx="73247">
                  <c:v>3.7277E-11</c:v>
                </c:pt>
                <c:pt idx="73248">
                  <c:v>3.7254000000000003E-11</c:v>
                </c:pt>
                <c:pt idx="73249">
                  <c:v>3.7251999999999998E-11</c:v>
                </c:pt>
                <c:pt idx="73250">
                  <c:v>3.7251000000000003E-11</c:v>
                </c:pt>
                <c:pt idx="73251">
                  <c:v>3.7233999999999999E-11</c:v>
                </c:pt>
                <c:pt idx="73252">
                  <c:v>3.7232999999999997E-11</c:v>
                </c:pt>
                <c:pt idx="73253">
                  <c:v>3.7238000000000001E-11</c:v>
                </c:pt>
                <c:pt idx="73254">
                  <c:v>3.7211999999999998E-11</c:v>
                </c:pt>
                <c:pt idx="73255">
                  <c:v>3.7223999999999997E-11</c:v>
                </c:pt>
                <c:pt idx="73256">
                  <c:v>3.7214999999999998E-11</c:v>
                </c:pt>
                <c:pt idx="73257">
                  <c:v>3.7214000000000002E-11</c:v>
                </c:pt>
                <c:pt idx="73258">
                  <c:v>3.7187999999999999E-11</c:v>
                </c:pt>
                <c:pt idx="73259">
                  <c:v>3.7177999999999997E-11</c:v>
                </c:pt>
                <c:pt idx="73260">
                  <c:v>3.7177999999999997E-11</c:v>
                </c:pt>
                <c:pt idx="73261">
                  <c:v>3.7164E-11</c:v>
                </c:pt>
                <c:pt idx="73262">
                  <c:v>3.7149E-11</c:v>
                </c:pt>
                <c:pt idx="73263">
                  <c:v>3.7141000000000003E-11</c:v>
                </c:pt>
                <c:pt idx="73264">
                  <c:v>3.7141999999999998E-11</c:v>
                </c:pt>
                <c:pt idx="73265">
                  <c:v>3.7125000000000001E-11</c:v>
                </c:pt>
                <c:pt idx="73266">
                  <c:v>3.7107999999999997E-11</c:v>
                </c:pt>
                <c:pt idx="73267">
                  <c:v>3.7104999999999997E-11</c:v>
                </c:pt>
                <c:pt idx="73268">
                  <c:v>3.7094E-11</c:v>
                </c:pt>
                <c:pt idx="73269">
                  <c:v>3.7076000000000001E-11</c:v>
                </c:pt>
                <c:pt idx="73270">
                  <c:v>3.7055000000000002E-11</c:v>
                </c:pt>
                <c:pt idx="73271">
                  <c:v>3.7049999999999997E-11</c:v>
                </c:pt>
                <c:pt idx="73272">
                  <c:v>3.7027E-11</c:v>
                </c:pt>
                <c:pt idx="73273">
                  <c:v>3.7009000000000001E-11</c:v>
                </c:pt>
                <c:pt idx="73274">
                  <c:v>3.6982000000000002E-11</c:v>
                </c:pt>
                <c:pt idx="73275">
                  <c:v>3.6982999999999998E-11</c:v>
                </c:pt>
                <c:pt idx="73276">
                  <c:v>3.6957000000000001E-11</c:v>
                </c:pt>
                <c:pt idx="73277">
                  <c:v>3.6945999999999997E-11</c:v>
                </c:pt>
                <c:pt idx="73278">
                  <c:v>3.6927999999999998E-11</c:v>
                </c:pt>
                <c:pt idx="73279">
                  <c:v>3.6914E-11</c:v>
                </c:pt>
                <c:pt idx="73280">
                  <c:v>3.6884999999999997E-11</c:v>
                </c:pt>
                <c:pt idx="73281">
                  <c:v>3.6872000000000002E-11</c:v>
                </c:pt>
                <c:pt idx="73282">
                  <c:v>3.6850000000000001E-11</c:v>
                </c:pt>
                <c:pt idx="73283">
                  <c:v>3.6827999999999999E-11</c:v>
                </c:pt>
                <c:pt idx="73284">
                  <c:v>3.6805000000000002E-11</c:v>
                </c:pt>
                <c:pt idx="73285">
                  <c:v>3.6778999999999999E-11</c:v>
                </c:pt>
                <c:pt idx="73286">
                  <c:v>3.6762000000000002E-11</c:v>
                </c:pt>
                <c:pt idx="73287">
                  <c:v>3.6738000000000003E-11</c:v>
                </c:pt>
                <c:pt idx="73288">
                  <c:v>3.6698999999999998E-11</c:v>
                </c:pt>
                <c:pt idx="73289">
                  <c:v>3.6692999999999998E-11</c:v>
                </c:pt>
                <c:pt idx="73290">
                  <c:v>3.6661999999999997E-11</c:v>
                </c:pt>
                <c:pt idx="73291">
                  <c:v>3.6633E-11</c:v>
                </c:pt>
                <c:pt idx="73292">
                  <c:v>3.6618000000000001E-11</c:v>
                </c:pt>
                <c:pt idx="73293">
                  <c:v>3.6600000000000002E-11</c:v>
                </c:pt>
                <c:pt idx="73294">
                  <c:v>3.6561999999999999E-11</c:v>
                </c:pt>
                <c:pt idx="73295">
                  <c:v>3.6542999999999997E-11</c:v>
                </c:pt>
                <c:pt idx="73296">
                  <c:v>3.6508000000000001E-11</c:v>
                </c:pt>
                <c:pt idx="73297">
                  <c:v>3.6500999999999999E-11</c:v>
                </c:pt>
                <c:pt idx="73298">
                  <c:v>3.6457999999999998E-11</c:v>
                </c:pt>
                <c:pt idx="73299">
                  <c:v>3.6435000000000001E-11</c:v>
                </c:pt>
                <c:pt idx="73300">
                  <c:v>3.6402999999999998E-11</c:v>
                </c:pt>
                <c:pt idx="73301">
                  <c:v>3.6399999999999998E-11</c:v>
                </c:pt>
                <c:pt idx="73302">
                  <c:v>3.6402000000000003E-11</c:v>
                </c:pt>
                <c:pt idx="73303">
                  <c:v>3.6377000000000001E-11</c:v>
                </c:pt>
                <c:pt idx="73304">
                  <c:v>3.6362999999999998E-11</c:v>
                </c:pt>
                <c:pt idx="73305">
                  <c:v>3.6331000000000001E-11</c:v>
                </c:pt>
                <c:pt idx="73306">
                  <c:v>3.6292999999999998E-11</c:v>
                </c:pt>
                <c:pt idx="73307">
                  <c:v>3.6277999999999999E-11</c:v>
                </c:pt>
                <c:pt idx="73308">
                  <c:v>3.6240000000000002E-11</c:v>
                </c:pt>
                <c:pt idx="73309">
                  <c:v>3.6191999999999998E-11</c:v>
                </c:pt>
                <c:pt idx="73310">
                  <c:v>3.6161000000000003E-11</c:v>
                </c:pt>
                <c:pt idx="73311">
                  <c:v>3.6136000000000002E-11</c:v>
                </c:pt>
                <c:pt idx="73312">
                  <c:v>3.6093999999999997E-11</c:v>
                </c:pt>
                <c:pt idx="73313">
                  <c:v>3.6072000000000002E-11</c:v>
                </c:pt>
                <c:pt idx="73314">
                  <c:v>3.6038999999999997E-11</c:v>
                </c:pt>
                <c:pt idx="73315">
                  <c:v>3.6017000000000002E-11</c:v>
                </c:pt>
                <c:pt idx="73316">
                  <c:v>3.5986999999999997E-11</c:v>
                </c:pt>
                <c:pt idx="73317">
                  <c:v>3.5958E-11</c:v>
                </c:pt>
                <c:pt idx="73318">
                  <c:v>3.5932999999999999E-11</c:v>
                </c:pt>
                <c:pt idx="73319">
                  <c:v>3.5912E-11</c:v>
                </c:pt>
                <c:pt idx="73320">
                  <c:v>3.5873000000000001E-11</c:v>
                </c:pt>
                <c:pt idx="73321">
                  <c:v>3.5843999999999998E-11</c:v>
                </c:pt>
                <c:pt idx="73322">
                  <c:v>3.5812000000000001E-11</c:v>
                </c:pt>
                <c:pt idx="73323">
                  <c:v>3.5779000000000003E-11</c:v>
                </c:pt>
                <c:pt idx="73324">
                  <c:v>3.5736999999999998E-11</c:v>
                </c:pt>
                <c:pt idx="73325">
                  <c:v>3.5702000000000001E-11</c:v>
                </c:pt>
                <c:pt idx="73326">
                  <c:v>3.5666000000000003E-11</c:v>
                </c:pt>
                <c:pt idx="73327">
                  <c:v>3.5641000000000001E-11</c:v>
                </c:pt>
                <c:pt idx="73328">
                  <c:v>3.5608000000000003E-11</c:v>
                </c:pt>
                <c:pt idx="73329">
                  <c:v>3.5578999999999999E-11</c:v>
                </c:pt>
                <c:pt idx="73330">
                  <c:v>3.5555E-11</c:v>
                </c:pt>
                <c:pt idx="73331">
                  <c:v>3.5512E-11</c:v>
                </c:pt>
                <c:pt idx="73332">
                  <c:v>3.5479000000000001E-11</c:v>
                </c:pt>
                <c:pt idx="73333">
                  <c:v>3.546E-11</c:v>
                </c:pt>
                <c:pt idx="73334">
                  <c:v>3.5421000000000001E-11</c:v>
                </c:pt>
                <c:pt idx="73335">
                  <c:v>3.5388000000000002E-11</c:v>
                </c:pt>
                <c:pt idx="73336">
                  <c:v>3.5347E-11</c:v>
                </c:pt>
                <c:pt idx="73337">
                  <c:v>3.5309999999999999E-11</c:v>
                </c:pt>
                <c:pt idx="73338">
                  <c:v>3.5277E-11</c:v>
                </c:pt>
                <c:pt idx="73339">
                  <c:v>3.5244000000000001E-11</c:v>
                </c:pt>
                <c:pt idx="73340">
                  <c:v>3.5193999999999999E-11</c:v>
                </c:pt>
                <c:pt idx="73341">
                  <c:v>3.5159000000000002E-11</c:v>
                </c:pt>
                <c:pt idx="73342">
                  <c:v>3.5122000000000002E-11</c:v>
                </c:pt>
                <c:pt idx="73343">
                  <c:v>3.5086000000000003E-11</c:v>
                </c:pt>
                <c:pt idx="73344">
                  <c:v>3.5034999999999998E-11</c:v>
                </c:pt>
                <c:pt idx="73345">
                  <c:v>3.5006999999999997E-11</c:v>
                </c:pt>
                <c:pt idx="73346">
                  <c:v>3.4964999999999999E-11</c:v>
                </c:pt>
                <c:pt idx="73347">
                  <c:v>3.4938E-11</c:v>
                </c:pt>
                <c:pt idx="73348">
                  <c:v>3.4889E-11</c:v>
                </c:pt>
                <c:pt idx="73349">
                  <c:v>3.4868E-11</c:v>
                </c:pt>
                <c:pt idx="73350">
                  <c:v>3.4817000000000002E-11</c:v>
                </c:pt>
                <c:pt idx="73351">
                  <c:v>3.4780000000000002E-11</c:v>
                </c:pt>
                <c:pt idx="73352">
                  <c:v>3.4731999999999997E-11</c:v>
                </c:pt>
                <c:pt idx="73353">
                  <c:v>3.4697E-11</c:v>
                </c:pt>
                <c:pt idx="73354">
                  <c:v>3.4648E-11</c:v>
                </c:pt>
                <c:pt idx="73355">
                  <c:v>3.4605E-11</c:v>
                </c:pt>
                <c:pt idx="73356">
                  <c:v>3.4570999999999999E-11</c:v>
                </c:pt>
                <c:pt idx="73357">
                  <c:v>3.4544E-11</c:v>
                </c:pt>
                <c:pt idx="73358">
                  <c:v>3.4512999999999999E-11</c:v>
                </c:pt>
                <c:pt idx="73359">
                  <c:v>3.4487999999999998E-11</c:v>
                </c:pt>
                <c:pt idx="73360">
                  <c:v>3.4450000000000001E-11</c:v>
                </c:pt>
                <c:pt idx="73361">
                  <c:v>3.4422E-11</c:v>
                </c:pt>
                <c:pt idx="73362">
                  <c:v>3.4374000000000002E-11</c:v>
                </c:pt>
                <c:pt idx="73363">
                  <c:v>3.4344999999999999E-11</c:v>
                </c:pt>
                <c:pt idx="73364">
                  <c:v>3.4304999999999998E-11</c:v>
                </c:pt>
                <c:pt idx="73365">
                  <c:v>3.4271999999999999E-11</c:v>
                </c:pt>
                <c:pt idx="73366">
                  <c:v>3.4228999999999999E-11</c:v>
                </c:pt>
                <c:pt idx="73367">
                  <c:v>3.4194000000000002E-11</c:v>
                </c:pt>
                <c:pt idx="73368">
                  <c:v>3.4154999999999997E-11</c:v>
                </c:pt>
                <c:pt idx="73369">
                  <c:v>3.4117000000000001E-11</c:v>
                </c:pt>
                <c:pt idx="73370">
                  <c:v>3.408E-11</c:v>
                </c:pt>
                <c:pt idx="73371">
                  <c:v>3.4048999999999999E-11</c:v>
                </c:pt>
                <c:pt idx="73372">
                  <c:v>3.4008000000000003E-11</c:v>
                </c:pt>
                <c:pt idx="73373">
                  <c:v>3.3973E-11</c:v>
                </c:pt>
                <c:pt idx="73374">
                  <c:v>3.3925000000000002E-11</c:v>
                </c:pt>
                <c:pt idx="73375">
                  <c:v>3.3885999999999997E-11</c:v>
                </c:pt>
                <c:pt idx="73376">
                  <c:v>3.3837000000000003E-11</c:v>
                </c:pt>
                <c:pt idx="73377">
                  <c:v>3.3802E-11</c:v>
                </c:pt>
                <c:pt idx="73378">
                  <c:v>3.3766000000000001E-11</c:v>
                </c:pt>
                <c:pt idx="73379">
                  <c:v>3.3732E-11</c:v>
                </c:pt>
                <c:pt idx="73380">
                  <c:v>3.3696999999999997E-11</c:v>
                </c:pt>
                <c:pt idx="73381">
                  <c:v>3.3656999999999997E-11</c:v>
                </c:pt>
                <c:pt idx="73382">
                  <c:v>3.3617999999999998E-11</c:v>
                </c:pt>
                <c:pt idx="73383">
                  <c:v>3.3582E-11</c:v>
                </c:pt>
                <c:pt idx="73384">
                  <c:v>3.3543999999999997E-11</c:v>
                </c:pt>
                <c:pt idx="73385">
                  <c:v>3.3522000000000002E-11</c:v>
                </c:pt>
                <c:pt idx="73386">
                  <c:v>3.3492999999999999E-11</c:v>
                </c:pt>
                <c:pt idx="73387">
                  <c:v>3.3476000000000002E-11</c:v>
                </c:pt>
                <c:pt idx="73388">
                  <c:v>3.3440000000000003E-11</c:v>
                </c:pt>
                <c:pt idx="73389">
                  <c:v>3.3409999999999998E-11</c:v>
                </c:pt>
                <c:pt idx="73390">
                  <c:v>3.3373999999999999E-11</c:v>
                </c:pt>
                <c:pt idx="73391">
                  <c:v>3.3354000000000002E-11</c:v>
                </c:pt>
                <c:pt idx="73392">
                  <c:v>3.3318999999999999E-11</c:v>
                </c:pt>
                <c:pt idx="73393">
                  <c:v>3.3292E-11</c:v>
                </c:pt>
                <c:pt idx="73394">
                  <c:v>3.3259000000000001E-11</c:v>
                </c:pt>
                <c:pt idx="73395">
                  <c:v>3.3241000000000002E-11</c:v>
                </c:pt>
                <c:pt idx="73396">
                  <c:v>3.3214000000000003E-11</c:v>
                </c:pt>
                <c:pt idx="73397">
                  <c:v>3.3189000000000002E-11</c:v>
                </c:pt>
                <c:pt idx="73398">
                  <c:v>3.3153999999999999E-11</c:v>
                </c:pt>
                <c:pt idx="73399">
                  <c:v>3.3134000000000002E-11</c:v>
                </c:pt>
                <c:pt idx="73400">
                  <c:v>3.3097000000000001E-11</c:v>
                </c:pt>
                <c:pt idx="73401">
                  <c:v>3.3075E-11</c:v>
                </c:pt>
                <c:pt idx="73402">
                  <c:v>3.3034999999999999E-11</c:v>
                </c:pt>
                <c:pt idx="73403">
                  <c:v>3.3009999999999998E-11</c:v>
                </c:pt>
                <c:pt idx="73404">
                  <c:v>3.2972000000000001E-11</c:v>
                </c:pt>
                <c:pt idx="73405">
                  <c:v>3.2960000000000002E-11</c:v>
                </c:pt>
                <c:pt idx="73406">
                  <c:v>3.2942000000000002E-11</c:v>
                </c:pt>
                <c:pt idx="73407">
                  <c:v>3.2927000000000003E-11</c:v>
                </c:pt>
                <c:pt idx="73408">
                  <c:v>3.2886E-11</c:v>
                </c:pt>
                <c:pt idx="73409">
                  <c:v>3.2872999999999999E-11</c:v>
                </c:pt>
                <c:pt idx="73410">
                  <c:v>3.2854999999999999E-11</c:v>
                </c:pt>
                <c:pt idx="73411">
                  <c:v>3.2847000000000002E-11</c:v>
                </c:pt>
                <c:pt idx="73412">
                  <c:v>3.2817999999999998E-11</c:v>
                </c:pt>
                <c:pt idx="73413">
                  <c:v>3.2799999999999999E-11</c:v>
                </c:pt>
                <c:pt idx="73414">
                  <c:v>3.2780999999999998E-11</c:v>
                </c:pt>
                <c:pt idx="73415">
                  <c:v>3.2765000000000003E-11</c:v>
                </c:pt>
                <c:pt idx="73416">
                  <c:v>3.2746000000000001E-11</c:v>
                </c:pt>
                <c:pt idx="73417">
                  <c:v>3.2728000000000002E-11</c:v>
                </c:pt>
                <c:pt idx="73418">
                  <c:v>3.2713999999999998E-11</c:v>
                </c:pt>
                <c:pt idx="73419">
                  <c:v>3.2698999999999999E-11</c:v>
                </c:pt>
                <c:pt idx="73420">
                  <c:v>3.2682999999999997E-11</c:v>
                </c:pt>
                <c:pt idx="73421">
                  <c:v>3.2666E-11</c:v>
                </c:pt>
                <c:pt idx="73422">
                  <c:v>3.2642000000000001E-11</c:v>
                </c:pt>
                <c:pt idx="73423">
                  <c:v>3.2633999999999997E-11</c:v>
                </c:pt>
                <c:pt idx="73424">
                  <c:v>3.2609000000000002E-11</c:v>
                </c:pt>
                <c:pt idx="73425">
                  <c:v>3.2603999999999998E-11</c:v>
                </c:pt>
                <c:pt idx="73426">
                  <c:v>3.2590000000000001E-11</c:v>
                </c:pt>
                <c:pt idx="73427">
                  <c:v>3.2585000000000003E-11</c:v>
                </c:pt>
                <c:pt idx="73428">
                  <c:v>3.2548999999999998E-11</c:v>
                </c:pt>
                <c:pt idx="73429">
                  <c:v>3.2544E-11</c:v>
                </c:pt>
                <c:pt idx="73430">
                  <c:v>3.2532000000000001E-11</c:v>
                </c:pt>
                <c:pt idx="73431">
                  <c:v>3.2524000000000003E-11</c:v>
                </c:pt>
                <c:pt idx="73432">
                  <c:v>3.2517000000000001E-11</c:v>
                </c:pt>
                <c:pt idx="73433">
                  <c:v>3.2514999999999997E-11</c:v>
                </c:pt>
                <c:pt idx="73434">
                  <c:v>3.2502999999999998E-11</c:v>
                </c:pt>
                <c:pt idx="73435">
                  <c:v>3.2499000000000002E-11</c:v>
                </c:pt>
                <c:pt idx="73436">
                  <c:v>3.2484000000000003E-11</c:v>
                </c:pt>
                <c:pt idx="73437">
                  <c:v>3.2472999999999999E-11</c:v>
                </c:pt>
                <c:pt idx="73438">
                  <c:v>3.2459999999999997E-11</c:v>
                </c:pt>
                <c:pt idx="73439">
                  <c:v>3.2462999999999997E-11</c:v>
                </c:pt>
                <c:pt idx="73440">
                  <c:v>3.2449E-11</c:v>
                </c:pt>
                <c:pt idx="73441">
                  <c:v>3.2450999999999997E-11</c:v>
                </c:pt>
                <c:pt idx="73442">
                  <c:v>3.2429000000000002E-11</c:v>
                </c:pt>
                <c:pt idx="73443">
                  <c:v>3.2429999999999998E-11</c:v>
                </c:pt>
                <c:pt idx="73444">
                  <c:v>3.2423000000000003E-11</c:v>
                </c:pt>
                <c:pt idx="73445">
                  <c:v>3.2417999999999999E-11</c:v>
                </c:pt>
                <c:pt idx="73446">
                  <c:v>3.2411000000000003E-11</c:v>
                </c:pt>
                <c:pt idx="73447">
                  <c:v>3.2428E-11</c:v>
                </c:pt>
                <c:pt idx="73448">
                  <c:v>3.2408999999999999E-11</c:v>
                </c:pt>
                <c:pt idx="73449">
                  <c:v>3.2405999999999999E-11</c:v>
                </c:pt>
                <c:pt idx="73450">
                  <c:v>3.2407999999999997E-11</c:v>
                </c:pt>
                <c:pt idx="73451">
                  <c:v>3.2404999999999997E-11</c:v>
                </c:pt>
                <c:pt idx="73452">
                  <c:v>3.2389999999999997E-11</c:v>
                </c:pt>
                <c:pt idx="73453">
                  <c:v>3.2389000000000002E-11</c:v>
                </c:pt>
                <c:pt idx="73454">
                  <c:v>3.2388E-11</c:v>
                </c:pt>
                <c:pt idx="73455">
                  <c:v>3.2396999999999999E-11</c:v>
                </c:pt>
                <c:pt idx="73456">
                  <c:v>3.2389000000000002E-11</c:v>
                </c:pt>
                <c:pt idx="73457">
                  <c:v>3.2395999999999997E-11</c:v>
                </c:pt>
                <c:pt idx="73458">
                  <c:v>3.2398000000000001E-11</c:v>
                </c:pt>
                <c:pt idx="73459">
                  <c:v>3.2395000000000002E-11</c:v>
                </c:pt>
                <c:pt idx="73460">
                  <c:v>3.2383000000000002E-11</c:v>
                </c:pt>
                <c:pt idx="73461">
                  <c:v>3.2396999999999999E-11</c:v>
                </c:pt>
                <c:pt idx="73462">
                  <c:v>3.2395999999999997E-11</c:v>
                </c:pt>
                <c:pt idx="73463">
                  <c:v>3.2411999999999999E-11</c:v>
                </c:pt>
                <c:pt idx="73464">
                  <c:v>3.2419000000000001E-11</c:v>
                </c:pt>
                <c:pt idx="73465">
                  <c:v>3.2435999999999998E-11</c:v>
                </c:pt>
                <c:pt idx="73466">
                  <c:v>3.2444000000000002E-11</c:v>
                </c:pt>
                <c:pt idx="73467">
                  <c:v>3.2465000000000001E-11</c:v>
                </c:pt>
                <c:pt idx="73468">
                  <c:v>3.2468000000000001E-11</c:v>
                </c:pt>
                <c:pt idx="73469">
                  <c:v>3.2489E-11</c:v>
                </c:pt>
                <c:pt idx="73470">
                  <c:v>3.2505000000000002E-11</c:v>
                </c:pt>
                <c:pt idx="73471">
                  <c:v>3.2526000000000001E-11</c:v>
                </c:pt>
                <c:pt idx="73472">
                  <c:v>3.2536999999999998E-11</c:v>
                </c:pt>
                <c:pt idx="73473">
                  <c:v>3.2548000000000002E-11</c:v>
                </c:pt>
                <c:pt idx="73474">
                  <c:v>3.2570999999999999E-11</c:v>
                </c:pt>
                <c:pt idx="73475">
                  <c:v>3.2591999999999998E-11</c:v>
                </c:pt>
                <c:pt idx="73476">
                  <c:v>3.2611E-11</c:v>
                </c:pt>
                <c:pt idx="73477">
                  <c:v>3.2622999999999999E-11</c:v>
                </c:pt>
                <c:pt idx="73478">
                  <c:v>3.2637999999999999E-11</c:v>
                </c:pt>
                <c:pt idx="73479">
                  <c:v>3.266E-11</c:v>
                </c:pt>
                <c:pt idx="73480">
                  <c:v>3.2657E-11</c:v>
                </c:pt>
                <c:pt idx="73481">
                  <c:v>3.2692999999999999E-11</c:v>
                </c:pt>
                <c:pt idx="73482">
                  <c:v>3.2704999999999998E-11</c:v>
                </c:pt>
                <c:pt idx="73483">
                  <c:v>3.2737000000000002E-11</c:v>
                </c:pt>
                <c:pt idx="73484">
                  <c:v>3.2750000000000003E-11</c:v>
                </c:pt>
                <c:pt idx="73485">
                  <c:v>3.2780000000000002E-11</c:v>
                </c:pt>
                <c:pt idx="73486">
                  <c:v>3.2799999999999999E-11</c:v>
                </c:pt>
                <c:pt idx="73487">
                  <c:v>3.2841000000000002E-11</c:v>
                </c:pt>
                <c:pt idx="73488">
                  <c:v>3.2862999999999997E-11</c:v>
                </c:pt>
                <c:pt idx="73489">
                  <c:v>3.2890999999999998E-11</c:v>
                </c:pt>
                <c:pt idx="73490">
                  <c:v>3.2917000000000001E-11</c:v>
                </c:pt>
                <c:pt idx="73491">
                  <c:v>3.2960999999999997E-11</c:v>
                </c:pt>
                <c:pt idx="73492">
                  <c:v>3.2978000000000001E-11</c:v>
                </c:pt>
                <c:pt idx="73493">
                  <c:v>3.3009999999999998E-11</c:v>
                </c:pt>
                <c:pt idx="73494">
                  <c:v>3.3037000000000003E-11</c:v>
                </c:pt>
                <c:pt idx="73495">
                  <c:v>3.3064000000000002E-11</c:v>
                </c:pt>
                <c:pt idx="73496">
                  <c:v>3.3086999999999999E-11</c:v>
                </c:pt>
                <c:pt idx="73497">
                  <c:v>3.3119000000000002E-11</c:v>
                </c:pt>
                <c:pt idx="73498">
                  <c:v>3.3147999999999999E-11</c:v>
                </c:pt>
                <c:pt idx="73499">
                  <c:v>3.3171999999999998E-11</c:v>
                </c:pt>
                <c:pt idx="73500">
                  <c:v>3.3196999999999999E-11</c:v>
                </c:pt>
                <c:pt idx="73501">
                  <c:v>3.3229000000000002E-11</c:v>
                </c:pt>
                <c:pt idx="73502">
                  <c:v>3.3254999999999999E-11</c:v>
                </c:pt>
                <c:pt idx="73503">
                  <c:v>3.3281999999999998E-11</c:v>
                </c:pt>
                <c:pt idx="73504">
                  <c:v>3.3312999999999999E-11</c:v>
                </c:pt>
                <c:pt idx="73505">
                  <c:v>3.3354999999999998E-11</c:v>
                </c:pt>
                <c:pt idx="73506">
                  <c:v>3.3381000000000001E-11</c:v>
                </c:pt>
                <c:pt idx="73507">
                  <c:v>3.3412999999999997E-11</c:v>
                </c:pt>
                <c:pt idx="73508">
                  <c:v>3.3440999999999999E-11</c:v>
                </c:pt>
                <c:pt idx="73509">
                  <c:v>3.3488000000000001E-11</c:v>
                </c:pt>
                <c:pt idx="73510">
                  <c:v>3.3527E-11</c:v>
                </c:pt>
                <c:pt idx="73511">
                  <c:v>3.3565000000000002E-11</c:v>
                </c:pt>
                <c:pt idx="73512">
                  <c:v>3.3617000000000003E-11</c:v>
                </c:pt>
                <c:pt idx="73513">
                  <c:v>3.3656000000000001E-11</c:v>
                </c:pt>
                <c:pt idx="73514">
                  <c:v>3.3690000000000002E-11</c:v>
                </c:pt>
                <c:pt idx="73515">
                  <c:v>3.3724999999999999E-11</c:v>
                </c:pt>
                <c:pt idx="73516">
                  <c:v>3.3764999999999999E-11</c:v>
                </c:pt>
                <c:pt idx="73517">
                  <c:v>3.3806999999999998E-11</c:v>
                </c:pt>
                <c:pt idx="73518">
                  <c:v>3.3846999999999998E-11</c:v>
                </c:pt>
                <c:pt idx="73519">
                  <c:v>3.3895000000000003E-11</c:v>
                </c:pt>
                <c:pt idx="73520">
                  <c:v>3.3932999999999999E-11</c:v>
                </c:pt>
                <c:pt idx="73521">
                  <c:v>3.397E-11</c:v>
                </c:pt>
                <c:pt idx="73522">
                  <c:v>3.4008999999999999E-11</c:v>
                </c:pt>
                <c:pt idx="73523">
                  <c:v>3.4050999999999997E-11</c:v>
                </c:pt>
                <c:pt idx="73524">
                  <c:v>3.4072000000000003E-11</c:v>
                </c:pt>
                <c:pt idx="73525">
                  <c:v>3.4135E-11</c:v>
                </c:pt>
                <c:pt idx="73526">
                  <c:v>3.4179000000000003E-11</c:v>
                </c:pt>
                <c:pt idx="73527">
                  <c:v>3.4209000000000002E-11</c:v>
                </c:pt>
                <c:pt idx="73528">
                  <c:v>3.426E-11</c:v>
                </c:pt>
                <c:pt idx="73529">
                  <c:v>3.4310000000000002E-11</c:v>
                </c:pt>
                <c:pt idx="73530">
                  <c:v>3.4341999999999999E-11</c:v>
                </c:pt>
                <c:pt idx="73531">
                  <c:v>3.4389999999999997E-11</c:v>
                </c:pt>
                <c:pt idx="73532">
                  <c:v>3.4432999999999998E-11</c:v>
                </c:pt>
                <c:pt idx="73533">
                  <c:v>3.4472999999999998E-11</c:v>
                </c:pt>
                <c:pt idx="73534">
                  <c:v>3.4515000000000003E-11</c:v>
                </c:pt>
                <c:pt idx="73535">
                  <c:v>3.4572000000000001E-11</c:v>
                </c:pt>
                <c:pt idx="73536">
                  <c:v>3.4608E-11</c:v>
                </c:pt>
                <c:pt idx="73537">
                  <c:v>3.466E-11</c:v>
                </c:pt>
                <c:pt idx="73538">
                  <c:v>3.4698999999999998E-11</c:v>
                </c:pt>
                <c:pt idx="73539">
                  <c:v>3.4732999999999999E-11</c:v>
                </c:pt>
                <c:pt idx="73540">
                  <c:v>3.4774000000000002E-11</c:v>
                </c:pt>
                <c:pt idx="73541">
                  <c:v>3.4823000000000002E-11</c:v>
                </c:pt>
                <c:pt idx="73542">
                  <c:v>3.4857999999999999E-11</c:v>
                </c:pt>
                <c:pt idx="73543">
                  <c:v>3.4892E-11</c:v>
                </c:pt>
                <c:pt idx="73544">
                  <c:v>3.4924999999999998E-11</c:v>
                </c:pt>
                <c:pt idx="73545">
                  <c:v>3.4988999999999998E-11</c:v>
                </c:pt>
                <c:pt idx="73546">
                  <c:v>3.5025000000000003E-11</c:v>
                </c:pt>
                <c:pt idx="73547">
                  <c:v>3.5064999999999997E-11</c:v>
                </c:pt>
                <c:pt idx="73548">
                  <c:v>3.5119999999999997E-11</c:v>
                </c:pt>
                <c:pt idx="73549">
                  <c:v>3.5173E-11</c:v>
                </c:pt>
                <c:pt idx="73550">
                  <c:v>3.5211000000000003E-11</c:v>
                </c:pt>
                <c:pt idx="73551">
                  <c:v>3.5253000000000001E-11</c:v>
                </c:pt>
                <c:pt idx="73552">
                  <c:v>3.5299000000000001E-11</c:v>
                </c:pt>
                <c:pt idx="73553">
                  <c:v>3.5345000000000002E-11</c:v>
                </c:pt>
                <c:pt idx="73554">
                  <c:v>3.5385999999999998E-11</c:v>
                </c:pt>
                <c:pt idx="73555">
                  <c:v>3.5442E-11</c:v>
                </c:pt>
                <c:pt idx="73556">
                  <c:v>3.5470000000000001E-11</c:v>
                </c:pt>
                <c:pt idx="73557">
                  <c:v>3.5512E-11</c:v>
                </c:pt>
                <c:pt idx="73558">
                  <c:v>3.5559000000000002E-11</c:v>
                </c:pt>
                <c:pt idx="73559">
                  <c:v>3.5595000000000001E-11</c:v>
                </c:pt>
                <c:pt idx="73560">
                  <c:v>3.5623999999999998E-11</c:v>
                </c:pt>
                <c:pt idx="73561">
                  <c:v>3.5668E-11</c:v>
                </c:pt>
                <c:pt idx="73562">
                  <c:v>3.5709000000000003E-11</c:v>
                </c:pt>
                <c:pt idx="73563">
                  <c:v>3.5757000000000001E-11</c:v>
                </c:pt>
                <c:pt idx="73564">
                  <c:v>3.5803999999999997E-11</c:v>
                </c:pt>
                <c:pt idx="73565">
                  <c:v>3.5864000000000001E-11</c:v>
                </c:pt>
                <c:pt idx="73566">
                  <c:v>3.5910999999999998E-11</c:v>
                </c:pt>
                <c:pt idx="73567">
                  <c:v>3.5952E-11</c:v>
                </c:pt>
                <c:pt idx="73568">
                  <c:v>3.5981999999999999E-11</c:v>
                </c:pt>
                <c:pt idx="73569">
                  <c:v>3.6028E-11</c:v>
                </c:pt>
                <c:pt idx="73570">
                  <c:v>3.6077E-11</c:v>
                </c:pt>
                <c:pt idx="73571">
                  <c:v>3.6114000000000001E-11</c:v>
                </c:pt>
                <c:pt idx="73572">
                  <c:v>3.6160000000000001E-11</c:v>
                </c:pt>
                <c:pt idx="73573">
                  <c:v>3.6197999999999997E-11</c:v>
                </c:pt>
                <c:pt idx="73574">
                  <c:v>3.6237999999999998E-11</c:v>
                </c:pt>
                <c:pt idx="73575">
                  <c:v>3.6277999999999999E-11</c:v>
                </c:pt>
                <c:pt idx="73576">
                  <c:v>3.6319999999999997E-11</c:v>
                </c:pt>
                <c:pt idx="73577">
                  <c:v>3.6365000000000002E-11</c:v>
                </c:pt>
                <c:pt idx="73578">
                  <c:v>3.6386000000000001E-11</c:v>
                </c:pt>
                <c:pt idx="73579">
                  <c:v>3.6435000000000001E-11</c:v>
                </c:pt>
                <c:pt idx="73580">
                  <c:v>3.6466000000000002E-11</c:v>
                </c:pt>
                <c:pt idx="73581">
                  <c:v>3.6496000000000001E-11</c:v>
                </c:pt>
                <c:pt idx="73582">
                  <c:v>3.6527000000000002E-11</c:v>
                </c:pt>
                <c:pt idx="73583">
                  <c:v>3.6576999999999998E-11</c:v>
                </c:pt>
                <c:pt idx="73584">
                  <c:v>3.6600000000000002E-11</c:v>
                </c:pt>
                <c:pt idx="73585">
                  <c:v>3.6628000000000003E-11</c:v>
                </c:pt>
                <c:pt idx="73586">
                  <c:v>3.6652000000000002E-11</c:v>
                </c:pt>
                <c:pt idx="73587">
                  <c:v>3.6706E-11</c:v>
                </c:pt>
                <c:pt idx="73588">
                  <c:v>3.6735000000000003E-11</c:v>
                </c:pt>
                <c:pt idx="73589">
                  <c:v>3.6759999999999998E-11</c:v>
                </c:pt>
                <c:pt idx="73590">
                  <c:v>3.6793000000000003E-11</c:v>
                </c:pt>
                <c:pt idx="73591">
                  <c:v>3.6829999999999997E-11</c:v>
                </c:pt>
                <c:pt idx="73592">
                  <c:v>3.6857999999999998E-11</c:v>
                </c:pt>
                <c:pt idx="73593">
                  <c:v>3.6900000000000003E-11</c:v>
                </c:pt>
                <c:pt idx="73594">
                  <c:v>3.6909000000000003E-11</c:v>
                </c:pt>
                <c:pt idx="73595">
                  <c:v>3.6939000000000002E-11</c:v>
                </c:pt>
                <c:pt idx="73596">
                  <c:v>3.6969E-11</c:v>
                </c:pt>
                <c:pt idx="73597">
                  <c:v>3.699E-11</c:v>
                </c:pt>
                <c:pt idx="73598">
                  <c:v>3.7016999999999999E-11</c:v>
                </c:pt>
                <c:pt idx="73599">
                  <c:v>3.7040000000000002E-11</c:v>
                </c:pt>
                <c:pt idx="73600">
                  <c:v>3.7061999999999997E-11</c:v>
                </c:pt>
                <c:pt idx="73601">
                  <c:v>3.7083999999999998E-11</c:v>
                </c:pt>
                <c:pt idx="73602">
                  <c:v>3.7080000000000003E-11</c:v>
                </c:pt>
                <c:pt idx="73603">
                  <c:v>3.7104999999999997E-11</c:v>
                </c:pt>
                <c:pt idx="73604">
                  <c:v>3.7107999999999997E-11</c:v>
                </c:pt>
                <c:pt idx="73605">
                  <c:v>3.7135999999999998E-11</c:v>
                </c:pt>
                <c:pt idx="73606">
                  <c:v>3.7128000000000001E-11</c:v>
                </c:pt>
                <c:pt idx="73607">
                  <c:v>3.7171000000000001E-11</c:v>
                </c:pt>
                <c:pt idx="73608">
                  <c:v>3.7175999999999999E-11</c:v>
                </c:pt>
                <c:pt idx="73609">
                  <c:v>3.7175999999999999E-11</c:v>
                </c:pt>
                <c:pt idx="73610">
                  <c:v>3.7184999999999999E-11</c:v>
                </c:pt>
                <c:pt idx="73611">
                  <c:v>3.7190999999999999E-11</c:v>
                </c:pt>
                <c:pt idx="73612">
                  <c:v>3.7178999999999999E-11</c:v>
                </c:pt>
                <c:pt idx="73613">
                  <c:v>3.7196999999999998E-11</c:v>
                </c:pt>
                <c:pt idx="73614">
                  <c:v>3.7199000000000003E-11</c:v>
                </c:pt>
                <c:pt idx="73615">
                  <c:v>3.7217999999999998E-11</c:v>
                </c:pt>
                <c:pt idx="73616">
                  <c:v>3.721E-11</c:v>
                </c:pt>
                <c:pt idx="73617">
                  <c:v>3.7222E-11</c:v>
                </c:pt>
                <c:pt idx="73618">
                  <c:v>3.7230999999999999E-11</c:v>
                </c:pt>
                <c:pt idx="73619">
                  <c:v>3.7232000000000001E-11</c:v>
                </c:pt>
                <c:pt idx="73620">
                  <c:v>3.7244000000000001E-11</c:v>
                </c:pt>
                <c:pt idx="73621">
                  <c:v>3.7247000000000001E-11</c:v>
                </c:pt>
                <c:pt idx="73622">
                  <c:v>3.7256E-11</c:v>
                </c:pt>
                <c:pt idx="73623">
                  <c:v>3.7260999999999998E-11</c:v>
                </c:pt>
                <c:pt idx="73624">
                  <c:v>3.7266999999999998E-11</c:v>
                </c:pt>
                <c:pt idx="73625">
                  <c:v>3.7275000000000002E-11</c:v>
                </c:pt>
                <c:pt idx="73626">
                  <c:v>3.7272999999999998E-11</c:v>
                </c:pt>
                <c:pt idx="73627">
                  <c:v>3.7290999999999997E-11</c:v>
                </c:pt>
                <c:pt idx="73628">
                  <c:v>3.7300999999999999E-11</c:v>
                </c:pt>
                <c:pt idx="73629">
                  <c:v>3.7311E-11</c:v>
                </c:pt>
                <c:pt idx="73630">
                  <c:v>3.7318000000000002E-11</c:v>
                </c:pt>
                <c:pt idx="73631">
                  <c:v>3.7323E-11</c:v>
                </c:pt>
                <c:pt idx="73632">
                  <c:v>3.7318000000000002E-11</c:v>
                </c:pt>
                <c:pt idx="73633">
                  <c:v>3.7335E-11</c:v>
                </c:pt>
                <c:pt idx="73634">
                  <c:v>3.7358000000000003E-11</c:v>
                </c:pt>
                <c:pt idx="73635">
                  <c:v>3.7355999999999999E-11</c:v>
                </c:pt>
                <c:pt idx="73636">
                  <c:v>3.7364000000000003E-11</c:v>
                </c:pt>
                <c:pt idx="73637">
                  <c:v>3.7385999999999998E-11</c:v>
                </c:pt>
                <c:pt idx="73638">
                  <c:v>3.7376000000000002E-11</c:v>
                </c:pt>
                <c:pt idx="73639">
                  <c:v>3.7391999999999997E-11</c:v>
                </c:pt>
                <c:pt idx="73640">
                  <c:v>3.7398999999999999E-11</c:v>
                </c:pt>
                <c:pt idx="73641">
                  <c:v>3.7410000000000003E-11</c:v>
                </c:pt>
                <c:pt idx="73642">
                  <c:v>3.7415000000000001E-11</c:v>
                </c:pt>
                <c:pt idx="73643">
                  <c:v>3.7428000000000002E-11</c:v>
                </c:pt>
                <c:pt idx="73644">
                  <c:v>3.7428999999999998E-11</c:v>
                </c:pt>
                <c:pt idx="73645">
                  <c:v>3.7436E-11</c:v>
                </c:pt>
                <c:pt idx="73646">
                  <c:v>3.7439E-11</c:v>
                </c:pt>
                <c:pt idx="73647">
                  <c:v>3.7455000000000001E-11</c:v>
                </c:pt>
                <c:pt idx="73648">
                  <c:v>3.7455999999999997E-11</c:v>
                </c:pt>
                <c:pt idx="73649">
                  <c:v>3.7455999999999997E-11</c:v>
                </c:pt>
                <c:pt idx="73650">
                  <c:v>3.7449999999999997E-11</c:v>
                </c:pt>
                <c:pt idx="73651">
                  <c:v>3.7452999999999997E-11</c:v>
                </c:pt>
                <c:pt idx="73652">
                  <c:v>3.7449000000000002E-11</c:v>
                </c:pt>
                <c:pt idx="73653">
                  <c:v>3.7455999999999997E-11</c:v>
                </c:pt>
                <c:pt idx="73654">
                  <c:v>3.7468999999999999E-11</c:v>
                </c:pt>
                <c:pt idx="73655">
                  <c:v>3.7465999999999999E-11</c:v>
                </c:pt>
                <c:pt idx="73656">
                  <c:v>3.7455000000000001E-11</c:v>
                </c:pt>
                <c:pt idx="73657">
                  <c:v>3.7464999999999997E-11</c:v>
                </c:pt>
                <c:pt idx="73658">
                  <c:v>3.7468000000000003E-11</c:v>
                </c:pt>
                <c:pt idx="73659">
                  <c:v>3.7483999999999998E-11</c:v>
                </c:pt>
                <c:pt idx="73660">
                  <c:v>3.7483999999999998E-11</c:v>
                </c:pt>
                <c:pt idx="73661">
                  <c:v>3.7498999999999998E-11</c:v>
                </c:pt>
                <c:pt idx="73662">
                  <c:v>3.7488E-11</c:v>
                </c:pt>
                <c:pt idx="73663">
                  <c:v>3.7492999999999998E-11</c:v>
                </c:pt>
                <c:pt idx="73664">
                  <c:v>3.7501999999999998E-11</c:v>
                </c:pt>
                <c:pt idx="73665">
                  <c:v>3.7510000000000002E-11</c:v>
                </c:pt>
                <c:pt idx="73666">
                  <c:v>3.7498000000000002E-11</c:v>
                </c:pt>
                <c:pt idx="73667">
                  <c:v>3.7498999999999998E-11</c:v>
                </c:pt>
                <c:pt idx="73668">
                  <c:v>3.7489000000000002E-11</c:v>
                </c:pt>
                <c:pt idx="73669">
                  <c:v>3.7495000000000002E-11</c:v>
                </c:pt>
                <c:pt idx="73670">
                  <c:v>3.7495999999999998E-11</c:v>
                </c:pt>
                <c:pt idx="73671">
                  <c:v>3.7488E-11</c:v>
                </c:pt>
                <c:pt idx="73672">
                  <c:v>3.7482E-11</c:v>
                </c:pt>
                <c:pt idx="73673">
                  <c:v>3.7474999999999999E-11</c:v>
                </c:pt>
                <c:pt idx="73674">
                  <c:v>3.7468000000000003E-11</c:v>
                </c:pt>
                <c:pt idx="73675">
                  <c:v>3.7468999999999999E-11</c:v>
                </c:pt>
                <c:pt idx="73676">
                  <c:v>3.7459999999999999E-11</c:v>
                </c:pt>
                <c:pt idx="73677">
                  <c:v>3.7458999999999997E-11</c:v>
                </c:pt>
                <c:pt idx="73678">
                  <c:v>3.7450999999999999E-11</c:v>
                </c:pt>
                <c:pt idx="73679">
                  <c:v>3.7449000000000002E-11</c:v>
                </c:pt>
                <c:pt idx="73680">
                  <c:v>3.7452999999999997E-11</c:v>
                </c:pt>
                <c:pt idx="73681">
                  <c:v>3.7449999999999997E-11</c:v>
                </c:pt>
                <c:pt idx="73682">
                  <c:v>3.7427E-11</c:v>
                </c:pt>
                <c:pt idx="73683">
                  <c:v>3.7422999999999998E-11</c:v>
                </c:pt>
                <c:pt idx="73684">
                  <c:v>3.7416999999999999E-11</c:v>
                </c:pt>
                <c:pt idx="73685">
                  <c:v>3.7413999999999999E-11</c:v>
                </c:pt>
                <c:pt idx="73686">
                  <c:v>3.7394999999999997E-11</c:v>
                </c:pt>
                <c:pt idx="73687">
                  <c:v>3.7391000000000002E-11</c:v>
                </c:pt>
                <c:pt idx="73688">
                  <c:v>3.7364999999999998E-11</c:v>
                </c:pt>
                <c:pt idx="73689">
                  <c:v>3.7363000000000001E-11</c:v>
                </c:pt>
                <c:pt idx="73690">
                  <c:v>3.7343999999999999E-11</c:v>
                </c:pt>
                <c:pt idx="73691">
                  <c:v>3.7327999999999998E-11</c:v>
                </c:pt>
                <c:pt idx="73692">
                  <c:v>3.7306999999999998E-11</c:v>
                </c:pt>
                <c:pt idx="73693">
                  <c:v>3.7305000000000001E-11</c:v>
                </c:pt>
                <c:pt idx="73694">
                  <c:v>3.7281000000000002E-11</c:v>
                </c:pt>
                <c:pt idx="73695">
                  <c:v>3.7257999999999998E-11</c:v>
                </c:pt>
                <c:pt idx="73696">
                  <c:v>3.7251000000000003E-11</c:v>
                </c:pt>
                <c:pt idx="73697">
                  <c:v>3.7242999999999999E-11</c:v>
                </c:pt>
                <c:pt idx="73698">
                  <c:v>3.721E-11</c:v>
                </c:pt>
                <c:pt idx="73699">
                  <c:v>3.7190000000000003E-11</c:v>
                </c:pt>
                <c:pt idx="73700">
                  <c:v>3.7174000000000001E-11</c:v>
                </c:pt>
                <c:pt idx="73701">
                  <c:v>3.7162000000000002E-11</c:v>
                </c:pt>
                <c:pt idx="73702">
                  <c:v>3.7141999999999998E-11</c:v>
                </c:pt>
                <c:pt idx="73703">
                  <c:v>3.7119999999999997E-11</c:v>
                </c:pt>
                <c:pt idx="73704">
                  <c:v>3.7098000000000002E-11</c:v>
                </c:pt>
                <c:pt idx="73705">
                  <c:v>3.7077000000000003E-11</c:v>
                </c:pt>
                <c:pt idx="73706">
                  <c:v>3.7051E-11</c:v>
                </c:pt>
                <c:pt idx="73707">
                  <c:v>3.7037999999999998E-11</c:v>
                </c:pt>
                <c:pt idx="73708">
                  <c:v>3.7013000000000003E-11</c:v>
                </c:pt>
                <c:pt idx="73709">
                  <c:v>3.6976000000000002E-11</c:v>
                </c:pt>
                <c:pt idx="73710">
                  <c:v>3.6942000000000002E-11</c:v>
                </c:pt>
                <c:pt idx="73711">
                  <c:v>3.6930999999999998E-11</c:v>
                </c:pt>
                <c:pt idx="73712">
                  <c:v>3.6894999999999999E-11</c:v>
                </c:pt>
                <c:pt idx="73713">
                  <c:v>3.6865E-11</c:v>
                </c:pt>
                <c:pt idx="73714">
                  <c:v>3.6842999999999999E-11</c:v>
                </c:pt>
                <c:pt idx="73715">
                  <c:v>3.6817000000000002E-11</c:v>
                </c:pt>
                <c:pt idx="73716">
                  <c:v>3.6796999999999998E-11</c:v>
                </c:pt>
                <c:pt idx="73717">
                  <c:v>3.6767E-11</c:v>
                </c:pt>
                <c:pt idx="73718">
                  <c:v>3.6744999999999998E-11</c:v>
                </c:pt>
                <c:pt idx="73719">
                  <c:v>3.6710000000000002E-11</c:v>
                </c:pt>
                <c:pt idx="73720">
                  <c:v>3.6677000000000003E-11</c:v>
                </c:pt>
                <c:pt idx="73721">
                  <c:v>3.6637000000000002E-11</c:v>
                </c:pt>
                <c:pt idx="73722">
                  <c:v>3.6597999999999997E-11</c:v>
                </c:pt>
                <c:pt idx="73723">
                  <c:v>3.6566000000000001E-11</c:v>
                </c:pt>
                <c:pt idx="73724">
                  <c:v>3.6532E-11</c:v>
                </c:pt>
                <c:pt idx="73725">
                  <c:v>3.6499000000000001E-11</c:v>
                </c:pt>
                <c:pt idx="73726">
                  <c:v>3.6462E-11</c:v>
                </c:pt>
                <c:pt idx="73727">
                  <c:v>3.6438000000000001E-11</c:v>
                </c:pt>
                <c:pt idx="73728">
                  <c:v>3.6393999999999999E-11</c:v>
                </c:pt>
                <c:pt idx="73729">
                  <c:v>3.6362000000000002E-11</c:v>
                </c:pt>
                <c:pt idx="73730">
                  <c:v>3.6325999999999997E-11</c:v>
                </c:pt>
                <c:pt idx="73731">
                  <c:v>3.6338999999999999E-11</c:v>
                </c:pt>
                <c:pt idx="73732">
                  <c:v>3.6322999999999997E-11</c:v>
                </c:pt>
                <c:pt idx="73733">
                  <c:v>3.6297E-11</c:v>
                </c:pt>
                <c:pt idx="73734">
                  <c:v>3.6249999999999998E-11</c:v>
                </c:pt>
                <c:pt idx="73735">
                  <c:v>3.6201999999999999E-11</c:v>
                </c:pt>
                <c:pt idx="73736">
                  <c:v>3.6164999999999999E-11</c:v>
                </c:pt>
                <c:pt idx="73737">
                  <c:v>3.6105000000000001E-11</c:v>
                </c:pt>
                <c:pt idx="73738">
                  <c:v>3.6060000000000003E-11</c:v>
                </c:pt>
                <c:pt idx="73739">
                  <c:v>3.6008999999999998E-11</c:v>
                </c:pt>
                <c:pt idx="73740">
                  <c:v>3.5965999999999998E-11</c:v>
                </c:pt>
                <c:pt idx="73741">
                  <c:v>3.5928000000000001E-11</c:v>
                </c:pt>
                <c:pt idx="73742">
                  <c:v>3.5883000000000003E-11</c:v>
                </c:pt>
                <c:pt idx="73743">
                  <c:v>3.5834000000000003E-11</c:v>
                </c:pt>
                <c:pt idx="73744">
                  <c:v>3.5782000000000002E-11</c:v>
                </c:pt>
                <c:pt idx="73745">
                  <c:v>3.5751000000000001E-11</c:v>
                </c:pt>
                <c:pt idx="73746">
                  <c:v>3.5712000000000003E-11</c:v>
                </c:pt>
                <c:pt idx="73747">
                  <c:v>3.568E-11</c:v>
                </c:pt>
                <c:pt idx="73748">
                  <c:v>3.5629000000000002E-11</c:v>
                </c:pt>
                <c:pt idx="73749">
                  <c:v>3.5590999999999999E-11</c:v>
                </c:pt>
                <c:pt idx="73750">
                  <c:v>3.5553000000000002E-11</c:v>
                </c:pt>
                <c:pt idx="73751">
                  <c:v>3.5516000000000002E-11</c:v>
                </c:pt>
                <c:pt idx="73752">
                  <c:v>3.5468999999999999E-11</c:v>
                </c:pt>
                <c:pt idx="73753">
                  <c:v>3.5428999999999999E-11</c:v>
                </c:pt>
                <c:pt idx="73754">
                  <c:v>3.5388000000000002E-11</c:v>
                </c:pt>
                <c:pt idx="73755">
                  <c:v>3.5351999999999997E-11</c:v>
                </c:pt>
                <c:pt idx="73756">
                  <c:v>3.5296999999999997E-11</c:v>
                </c:pt>
                <c:pt idx="73757">
                  <c:v>3.5265E-11</c:v>
                </c:pt>
                <c:pt idx="73758">
                  <c:v>3.5214000000000002E-11</c:v>
                </c:pt>
                <c:pt idx="73759">
                  <c:v>3.5173E-11</c:v>
                </c:pt>
                <c:pt idx="73760">
                  <c:v>3.5131000000000001E-11</c:v>
                </c:pt>
                <c:pt idx="73761">
                  <c:v>3.5095000000000003E-11</c:v>
                </c:pt>
                <c:pt idx="73762">
                  <c:v>3.5052999999999998E-11</c:v>
                </c:pt>
                <c:pt idx="73763">
                  <c:v>3.5015999999999997E-11</c:v>
                </c:pt>
                <c:pt idx="73764">
                  <c:v>3.4981E-11</c:v>
                </c:pt>
                <c:pt idx="73765">
                  <c:v>3.4942999999999998E-11</c:v>
                </c:pt>
                <c:pt idx="73766">
                  <c:v>3.4890000000000002E-11</c:v>
                </c:pt>
                <c:pt idx="73767">
                  <c:v>3.4863999999999998E-11</c:v>
                </c:pt>
                <c:pt idx="73768">
                  <c:v>3.4804000000000001E-11</c:v>
                </c:pt>
                <c:pt idx="73769">
                  <c:v>3.4768000000000002E-11</c:v>
                </c:pt>
                <c:pt idx="73770">
                  <c:v>3.4729999999999999E-11</c:v>
                </c:pt>
                <c:pt idx="73771">
                  <c:v>3.4691000000000001E-11</c:v>
                </c:pt>
                <c:pt idx="73772">
                  <c:v>3.4639000000000001E-11</c:v>
                </c:pt>
                <c:pt idx="73773">
                  <c:v>3.4603999999999998E-11</c:v>
                </c:pt>
                <c:pt idx="73774">
                  <c:v>3.4569000000000001E-11</c:v>
                </c:pt>
                <c:pt idx="73775">
                  <c:v>3.4539000000000002E-11</c:v>
                </c:pt>
                <c:pt idx="73776">
                  <c:v>3.4492E-11</c:v>
                </c:pt>
                <c:pt idx="73777">
                  <c:v>3.4453999999999997E-11</c:v>
                </c:pt>
                <c:pt idx="73778">
                  <c:v>3.4413E-11</c:v>
                </c:pt>
                <c:pt idx="73779">
                  <c:v>3.4380999999999997E-11</c:v>
                </c:pt>
                <c:pt idx="73780">
                  <c:v>3.4340000000000001E-11</c:v>
                </c:pt>
                <c:pt idx="73781">
                  <c:v>3.4310999999999998E-11</c:v>
                </c:pt>
                <c:pt idx="73782">
                  <c:v>3.4276000000000001E-11</c:v>
                </c:pt>
                <c:pt idx="73783">
                  <c:v>3.4243999999999998E-11</c:v>
                </c:pt>
                <c:pt idx="73784">
                  <c:v>3.4208E-11</c:v>
                </c:pt>
                <c:pt idx="73785">
                  <c:v>3.4173000000000003E-11</c:v>
                </c:pt>
                <c:pt idx="73786">
                  <c:v>3.4138E-11</c:v>
                </c:pt>
                <c:pt idx="73787">
                  <c:v>3.4105000000000001E-11</c:v>
                </c:pt>
                <c:pt idx="73788">
                  <c:v>3.4068000000000001E-11</c:v>
                </c:pt>
                <c:pt idx="73789">
                  <c:v>3.4038999999999997E-11</c:v>
                </c:pt>
                <c:pt idx="73790">
                  <c:v>3.3992999999999997E-11</c:v>
                </c:pt>
                <c:pt idx="73791">
                  <c:v>3.3958000000000001E-11</c:v>
                </c:pt>
                <c:pt idx="73792">
                  <c:v>3.3916999999999998E-11</c:v>
                </c:pt>
                <c:pt idx="73793">
                  <c:v>3.3885000000000001E-11</c:v>
                </c:pt>
                <c:pt idx="73794">
                  <c:v>3.3852000000000002E-11</c:v>
                </c:pt>
                <c:pt idx="73795">
                  <c:v>3.3824000000000001E-11</c:v>
                </c:pt>
                <c:pt idx="73796">
                  <c:v>3.3776999999999999E-11</c:v>
                </c:pt>
                <c:pt idx="73797">
                  <c:v>3.3764999999999999E-11</c:v>
                </c:pt>
                <c:pt idx="73798">
                  <c:v>3.3738E-11</c:v>
                </c:pt>
                <c:pt idx="73799">
                  <c:v>3.3699999999999997E-11</c:v>
                </c:pt>
                <c:pt idx="73800">
                  <c:v>3.3672999999999998E-11</c:v>
                </c:pt>
                <c:pt idx="73801">
                  <c:v>3.3645999999999999E-11</c:v>
                </c:pt>
                <c:pt idx="73802">
                  <c:v>3.3601000000000001E-11</c:v>
                </c:pt>
                <c:pt idx="73803">
                  <c:v>3.3586000000000002E-11</c:v>
                </c:pt>
                <c:pt idx="73804">
                  <c:v>3.3546000000000001E-11</c:v>
                </c:pt>
                <c:pt idx="73805">
                  <c:v>3.3518E-11</c:v>
                </c:pt>
                <c:pt idx="73806">
                  <c:v>3.3488000000000001E-11</c:v>
                </c:pt>
                <c:pt idx="73807">
                  <c:v>3.3449999999999998E-11</c:v>
                </c:pt>
                <c:pt idx="73808">
                  <c:v>3.3415000000000002E-11</c:v>
                </c:pt>
                <c:pt idx="73809">
                  <c:v>3.3393E-11</c:v>
                </c:pt>
                <c:pt idx="73810">
                  <c:v>3.3372999999999997E-11</c:v>
                </c:pt>
                <c:pt idx="73811">
                  <c:v>3.3354000000000002E-11</c:v>
                </c:pt>
                <c:pt idx="73812">
                  <c:v>3.3312999999999999E-11</c:v>
                </c:pt>
                <c:pt idx="73813">
                  <c:v>3.3293000000000002E-11</c:v>
                </c:pt>
                <c:pt idx="73814">
                  <c:v>3.3269000000000003E-11</c:v>
                </c:pt>
                <c:pt idx="73815">
                  <c:v>3.3250999999999997E-11</c:v>
                </c:pt>
                <c:pt idx="73816">
                  <c:v>3.3229999999999998E-11</c:v>
                </c:pt>
                <c:pt idx="73817">
                  <c:v>3.3216000000000001E-11</c:v>
                </c:pt>
                <c:pt idx="73818">
                  <c:v>3.3199999999999999E-11</c:v>
                </c:pt>
                <c:pt idx="73819">
                  <c:v>3.3168999999999998E-11</c:v>
                </c:pt>
                <c:pt idx="73820">
                  <c:v>3.3147999999999999E-11</c:v>
                </c:pt>
                <c:pt idx="73821">
                  <c:v>3.313E-11</c:v>
                </c:pt>
                <c:pt idx="73822">
                  <c:v>3.3097000000000001E-11</c:v>
                </c:pt>
                <c:pt idx="73823">
                  <c:v>3.3082000000000001E-11</c:v>
                </c:pt>
                <c:pt idx="73824">
                  <c:v>3.3052000000000003E-11</c:v>
                </c:pt>
                <c:pt idx="73825">
                  <c:v>3.3024000000000001E-11</c:v>
                </c:pt>
                <c:pt idx="73826">
                  <c:v>3.2996E-11</c:v>
                </c:pt>
                <c:pt idx="73827">
                  <c:v>3.2991000000000003E-11</c:v>
                </c:pt>
                <c:pt idx="73828">
                  <c:v>3.2973999999999999E-11</c:v>
                </c:pt>
                <c:pt idx="73829">
                  <c:v>3.2944E-11</c:v>
                </c:pt>
                <c:pt idx="73830">
                  <c:v>3.2917999999999997E-11</c:v>
                </c:pt>
                <c:pt idx="73831">
                  <c:v>3.2908000000000002E-11</c:v>
                </c:pt>
                <c:pt idx="73832">
                  <c:v>3.2884000000000002E-11</c:v>
                </c:pt>
                <c:pt idx="73833">
                  <c:v>3.2881999999999998E-11</c:v>
                </c:pt>
                <c:pt idx="73834">
                  <c:v>3.2853999999999997E-11</c:v>
                </c:pt>
                <c:pt idx="73835">
                  <c:v>3.2838000000000002E-11</c:v>
                </c:pt>
                <c:pt idx="73836">
                  <c:v>3.2823999999999998E-11</c:v>
                </c:pt>
                <c:pt idx="73837">
                  <c:v>3.2801999999999997E-11</c:v>
                </c:pt>
                <c:pt idx="73838">
                  <c:v>3.2782E-11</c:v>
                </c:pt>
                <c:pt idx="73839">
                  <c:v>3.2779E-11</c:v>
                </c:pt>
                <c:pt idx="73840">
                  <c:v>3.2761000000000001E-11</c:v>
                </c:pt>
                <c:pt idx="73841">
                  <c:v>3.2749000000000001E-11</c:v>
                </c:pt>
                <c:pt idx="73842">
                  <c:v>3.2740000000000001E-11</c:v>
                </c:pt>
                <c:pt idx="73843">
                  <c:v>3.2733E-11</c:v>
                </c:pt>
                <c:pt idx="73844">
                  <c:v>3.2712E-11</c:v>
                </c:pt>
                <c:pt idx="73845">
                  <c:v>3.2710999999999998E-11</c:v>
                </c:pt>
                <c:pt idx="73846">
                  <c:v>3.2710999999999998E-11</c:v>
                </c:pt>
                <c:pt idx="73847">
                  <c:v>3.2704000000000003E-11</c:v>
                </c:pt>
                <c:pt idx="73848">
                  <c:v>3.2682999999999997E-11</c:v>
                </c:pt>
                <c:pt idx="73849">
                  <c:v>3.2676000000000002E-11</c:v>
                </c:pt>
                <c:pt idx="73850">
                  <c:v>3.266E-11</c:v>
                </c:pt>
                <c:pt idx="73851">
                  <c:v>3.2640000000000003E-11</c:v>
                </c:pt>
                <c:pt idx="73852">
                  <c:v>3.2624999999999997E-11</c:v>
                </c:pt>
                <c:pt idx="73853">
                  <c:v>3.2624000000000002E-11</c:v>
                </c:pt>
                <c:pt idx="73854">
                  <c:v>3.2602E-11</c:v>
                </c:pt>
                <c:pt idx="73855">
                  <c:v>3.2585000000000003E-11</c:v>
                </c:pt>
                <c:pt idx="73856">
                  <c:v>3.2572999999999997E-11</c:v>
                </c:pt>
                <c:pt idx="73857">
                  <c:v>3.2563999999999997E-11</c:v>
                </c:pt>
                <c:pt idx="73858">
                  <c:v>3.2556E-11</c:v>
                </c:pt>
                <c:pt idx="73859">
                  <c:v>3.2544E-11</c:v>
                </c:pt>
                <c:pt idx="73860">
                  <c:v>3.2539000000000003E-11</c:v>
                </c:pt>
                <c:pt idx="73861">
                  <c:v>3.255E-11</c:v>
                </c:pt>
                <c:pt idx="73862">
                  <c:v>3.2529000000000001E-11</c:v>
                </c:pt>
                <c:pt idx="73863">
                  <c:v>3.2521999999999999E-11</c:v>
                </c:pt>
                <c:pt idx="73864">
                  <c:v>3.2514999999999997E-11</c:v>
                </c:pt>
                <c:pt idx="73865">
                  <c:v>3.2512999999999999E-11</c:v>
                </c:pt>
                <c:pt idx="73866">
                  <c:v>3.2509999999999999E-11</c:v>
                </c:pt>
                <c:pt idx="73867">
                  <c:v>3.2520999999999997E-11</c:v>
                </c:pt>
                <c:pt idx="73868">
                  <c:v>3.2520000000000001E-11</c:v>
                </c:pt>
                <c:pt idx="73869">
                  <c:v>3.2539000000000003E-11</c:v>
                </c:pt>
                <c:pt idx="73870">
                  <c:v>3.2530999999999999E-11</c:v>
                </c:pt>
                <c:pt idx="73871">
                  <c:v>3.2533999999999998E-11</c:v>
                </c:pt>
                <c:pt idx="73872">
                  <c:v>3.2544E-11</c:v>
                </c:pt>
                <c:pt idx="73873">
                  <c:v>3.2566000000000002E-11</c:v>
                </c:pt>
                <c:pt idx="73874">
                  <c:v>3.2563999999999997E-11</c:v>
                </c:pt>
                <c:pt idx="73875">
                  <c:v>3.2567999999999999E-11</c:v>
                </c:pt>
                <c:pt idx="73876">
                  <c:v>3.2572000000000001E-11</c:v>
                </c:pt>
                <c:pt idx="73877">
                  <c:v>3.2575000000000001E-11</c:v>
                </c:pt>
                <c:pt idx="73878">
                  <c:v>3.2575999999999997E-11</c:v>
                </c:pt>
                <c:pt idx="73879">
                  <c:v>3.2594000000000003E-11</c:v>
                </c:pt>
                <c:pt idx="73880">
                  <c:v>3.2605E-11</c:v>
                </c:pt>
                <c:pt idx="73881">
                  <c:v>3.2617E-11</c:v>
                </c:pt>
                <c:pt idx="73882">
                  <c:v>3.2615000000000002E-11</c:v>
                </c:pt>
                <c:pt idx="73883">
                  <c:v>3.2618000000000002E-11</c:v>
                </c:pt>
                <c:pt idx="73884">
                  <c:v>3.2618000000000002E-11</c:v>
                </c:pt>
                <c:pt idx="73885">
                  <c:v>3.2633999999999997E-11</c:v>
                </c:pt>
                <c:pt idx="73886">
                  <c:v>3.2634999999999999E-11</c:v>
                </c:pt>
                <c:pt idx="73887">
                  <c:v>3.2651000000000001E-11</c:v>
                </c:pt>
                <c:pt idx="73888">
                  <c:v>3.2655999999999998E-11</c:v>
                </c:pt>
                <c:pt idx="73889">
                  <c:v>3.2676999999999997E-11</c:v>
                </c:pt>
                <c:pt idx="73890">
                  <c:v>3.2692999999999999E-11</c:v>
                </c:pt>
                <c:pt idx="73891">
                  <c:v>3.2706000000000001E-11</c:v>
                </c:pt>
                <c:pt idx="73892">
                  <c:v>3.2716999999999998E-11</c:v>
                </c:pt>
                <c:pt idx="73893">
                  <c:v>3.2735999999999999E-11</c:v>
                </c:pt>
                <c:pt idx="73894">
                  <c:v>3.2735999999999999E-11</c:v>
                </c:pt>
                <c:pt idx="73895">
                  <c:v>3.2759999999999999E-11</c:v>
                </c:pt>
                <c:pt idx="73896">
                  <c:v>3.2786999999999998E-11</c:v>
                </c:pt>
                <c:pt idx="73897">
                  <c:v>3.2817999999999998E-11</c:v>
                </c:pt>
                <c:pt idx="73898">
                  <c:v>3.2822E-11</c:v>
                </c:pt>
                <c:pt idx="73899">
                  <c:v>3.2844999999999997E-11</c:v>
                </c:pt>
                <c:pt idx="73900">
                  <c:v>3.2875000000000003E-11</c:v>
                </c:pt>
                <c:pt idx="73901">
                  <c:v>3.2887000000000002E-11</c:v>
                </c:pt>
                <c:pt idx="73902">
                  <c:v>3.2906999999999999E-11</c:v>
                </c:pt>
                <c:pt idx="73903">
                  <c:v>3.2930999999999999E-11</c:v>
                </c:pt>
                <c:pt idx="73904">
                  <c:v>3.2945000000000002E-11</c:v>
                </c:pt>
                <c:pt idx="73905">
                  <c:v>3.2975000000000001E-11</c:v>
                </c:pt>
                <c:pt idx="73906">
                  <c:v>3.2997999999999998E-11</c:v>
                </c:pt>
                <c:pt idx="73907">
                  <c:v>3.3027999999999997E-11</c:v>
                </c:pt>
                <c:pt idx="73908">
                  <c:v>3.3043000000000003E-11</c:v>
                </c:pt>
                <c:pt idx="73909">
                  <c:v>3.3075E-11</c:v>
                </c:pt>
                <c:pt idx="73910">
                  <c:v>3.3089999999999999E-11</c:v>
                </c:pt>
                <c:pt idx="73911">
                  <c:v>3.3119999999999998E-11</c:v>
                </c:pt>
                <c:pt idx="73912">
                  <c:v>3.3138999999999999E-11</c:v>
                </c:pt>
                <c:pt idx="73913">
                  <c:v>3.3162000000000003E-11</c:v>
                </c:pt>
                <c:pt idx="73914">
                  <c:v>3.3190999999999999E-11</c:v>
                </c:pt>
                <c:pt idx="73915">
                  <c:v>3.3217999999999998E-11</c:v>
                </c:pt>
                <c:pt idx="73916">
                  <c:v>3.324E-11</c:v>
                </c:pt>
                <c:pt idx="73917">
                  <c:v>3.3278000000000003E-11</c:v>
                </c:pt>
                <c:pt idx="73918">
                  <c:v>3.3306999999999999E-11</c:v>
                </c:pt>
                <c:pt idx="73919">
                  <c:v>3.3336000000000003E-11</c:v>
                </c:pt>
                <c:pt idx="73920">
                  <c:v>3.3373999999999999E-11</c:v>
                </c:pt>
                <c:pt idx="73921">
                  <c:v>3.3425999999999999E-11</c:v>
                </c:pt>
                <c:pt idx="73922">
                  <c:v>3.3449000000000003E-11</c:v>
                </c:pt>
                <c:pt idx="73923">
                  <c:v>3.3479000000000001E-11</c:v>
                </c:pt>
                <c:pt idx="73924">
                  <c:v>3.3507000000000003E-11</c:v>
                </c:pt>
                <c:pt idx="73925">
                  <c:v>3.3553000000000003E-11</c:v>
                </c:pt>
                <c:pt idx="73926">
                  <c:v>3.3559999999999998E-11</c:v>
                </c:pt>
                <c:pt idx="73927">
                  <c:v>3.3599999999999999E-11</c:v>
                </c:pt>
                <c:pt idx="73928">
                  <c:v>3.3635000000000002E-11</c:v>
                </c:pt>
                <c:pt idx="73929">
                  <c:v>3.3669000000000003E-11</c:v>
                </c:pt>
                <c:pt idx="73930">
                  <c:v>3.3699000000000002E-11</c:v>
                </c:pt>
                <c:pt idx="73931">
                  <c:v>3.3729000000000001E-11</c:v>
                </c:pt>
                <c:pt idx="73932">
                  <c:v>3.3769999999999997E-11</c:v>
                </c:pt>
                <c:pt idx="73933">
                  <c:v>3.3812999999999997E-11</c:v>
                </c:pt>
                <c:pt idx="73934">
                  <c:v>3.3864999999999998E-11</c:v>
                </c:pt>
                <c:pt idx="73935">
                  <c:v>3.3907999999999998E-11</c:v>
                </c:pt>
                <c:pt idx="73936">
                  <c:v>3.3943000000000001E-11</c:v>
                </c:pt>
                <c:pt idx="73937">
                  <c:v>3.3980999999999997E-11</c:v>
                </c:pt>
                <c:pt idx="73938">
                  <c:v>3.4019E-11</c:v>
                </c:pt>
                <c:pt idx="73939">
                  <c:v>3.4060000000000003E-11</c:v>
                </c:pt>
                <c:pt idx="73940">
                  <c:v>3.4095E-11</c:v>
                </c:pt>
                <c:pt idx="73941">
                  <c:v>3.4138E-11</c:v>
                </c:pt>
                <c:pt idx="73942">
                  <c:v>3.4173999999999999E-11</c:v>
                </c:pt>
                <c:pt idx="73943">
                  <c:v>3.4206999999999998E-11</c:v>
                </c:pt>
                <c:pt idx="73944">
                  <c:v>3.4249999999999998E-11</c:v>
                </c:pt>
                <c:pt idx="73945">
                  <c:v>3.4294000000000001E-11</c:v>
                </c:pt>
                <c:pt idx="73946">
                  <c:v>3.4340000000000001E-11</c:v>
                </c:pt>
                <c:pt idx="73947">
                  <c:v>3.4392999999999997E-11</c:v>
                </c:pt>
                <c:pt idx="73948">
                  <c:v>3.4423999999999998E-11</c:v>
                </c:pt>
                <c:pt idx="73949">
                  <c:v>3.4472999999999998E-11</c:v>
                </c:pt>
                <c:pt idx="73950">
                  <c:v>3.4523000000000001E-11</c:v>
                </c:pt>
                <c:pt idx="73951">
                  <c:v>3.4573000000000003E-11</c:v>
                </c:pt>
                <c:pt idx="73952">
                  <c:v>3.4603000000000002E-11</c:v>
                </c:pt>
                <c:pt idx="73953">
                  <c:v>3.4661000000000002E-11</c:v>
                </c:pt>
                <c:pt idx="73954">
                  <c:v>3.4701999999999998E-11</c:v>
                </c:pt>
                <c:pt idx="73955">
                  <c:v>3.4741999999999999E-11</c:v>
                </c:pt>
                <c:pt idx="73956">
                  <c:v>3.4777000000000002E-11</c:v>
                </c:pt>
                <c:pt idx="73957">
                  <c:v>3.4829999999999998E-11</c:v>
                </c:pt>
                <c:pt idx="73958">
                  <c:v>3.4857999999999999E-11</c:v>
                </c:pt>
                <c:pt idx="73959">
                  <c:v>3.4909999999999999E-11</c:v>
                </c:pt>
                <c:pt idx="73960">
                  <c:v>3.4954000000000002E-11</c:v>
                </c:pt>
                <c:pt idx="73961">
                  <c:v>3.5000000000000002E-11</c:v>
                </c:pt>
                <c:pt idx="73962">
                  <c:v>3.5036000000000001E-11</c:v>
                </c:pt>
                <c:pt idx="73963">
                  <c:v>3.5074999999999999E-11</c:v>
                </c:pt>
                <c:pt idx="73964">
                  <c:v>3.5116999999999997E-11</c:v>
                </c:pt>
                <c:pt idx="73965">
                  <c:v>3.5178999999999999E-11</c:v>
                </c:pt>
                <c:pt idx="73966">
                  <c:v>3.521E-11</c:v>
                </c:pt>
                <c:pt idx="73967">
                  <c:v>3.5260000000000003E-11</c:v>
                </c:pt>
                <c:pt idx="73968">
                  <c:v>3.5281999999999998E-11</c:v>
                </c:pt>
                <c:pt idx="73969">
                  <c:v>3.5335E-11</c:v>
                </c:pt>
                <c:pt idx="73970">
                  <c:v>3.5376000000000003E-11</c:v>
                </c:pt>
                <c:pt idx="73971">
                  <c:v>3.5428000000000003E-11</c:v>
                </c:pt>
                <c:pt idx="73972">
                  <c:v>3.5473999999999997E-11</c:v>
                </c:pt>
                <c:pt idx="73973">
                  <c:v>3.5528000000000001E-11</c:v>
                </c:pt>
                <c:pt idx="73974">
                  <c:v>3.5567E-11</c:v>
                </c:pt>
                <c:pt idx="73975">
                  <c:v>3.5617999999999998E-11</c:v>
                </c:pt>
                <c:pt idx="73976">
                  <c:v>3.5665E-11</c:v>
                </c:pt>
                <c:pt idx="73977">
                  <c:v>3.5717000000000001E-11</c:v>
                </c:pt>
                <c:pt idx="73978">
                  <c:v>3.5742999999999997E-11</c:v>
                </c:pt>
                <c:pt idx="73979">
                  <c:v>3.5806000000000002E-11</c:v>
                </c:pt>
                <c:pt idx="73980">
                  <c:v>3.5874999999999999E-11</c:v>
                </c:pt>
                <c:pt idx="73981">
                  <c:v>3.5919999999999997E-11</c:v>
                </c:pt>
                <c:pt idx="73982">
                  <c:v>3.5955E-11</c:v>
                </c:pt>
                <c:pt idx="73983">
                  <c:v>3.5989000000000001E-11</c:v>
                </c:pt>
                <c:pt idx="73984">
                  <c:v>3.6035000000000001E-11</c:v>
                </c:pt>
                <c:pt idx="73985">
                  <c:v>3.6075999999999998E-11</c:v>
                </c:pt>
                <c:pt idx="73986">
                  <c:v>3.6121000000000002E-11</c:v>
                </c:pt>
                <c:pt idx="73987">
                  <c:v>3.6178E-11</c:v>
                </c:pt>
                <c:pt idx="73988">
                  <c:v>3.6216000000000003E-11</c:v>
                </c:pt>
                <c:pt idx="73989">
                  <c:v>3.6261999999999997E-11</c:v>
                </c:pt>
                <c:pt idx="73990">
                  <c:v>3.6303E-11</c:v>
                </c:pt>
                <c:pt idx="73991">
                  <c:v>3.6338000000000003E-11</c:v>
                </c:pt>
                <c:pt idx="73992">
                  <c:v>3.6384999999999999E-11</c:v>
                </c:pt>
                <c:pt idx="73993">
                  <c:v>3.6433999999999999E-11</c:v>
                </c:pt>
                <c:pt idx="73994">
                  <c:v>3.6453000000000001E-11</c:v>
                </c:pt>
                <c:pt idx="73995">
                  <c:v>3.6508000000000001E-11</c:v>
                </c:pt>
                <c:pt idx="73996">
                  <c:v>3.6533999999999998E-11</c:v>
                </c:pt>
                <c:pt idx="73997">
                  <c:v>3.6572E-11</c:v>
                </c:pt>
                <c:pt idx="73998">
                  <c:v>3.6601999999999999E-11</c:v>
                </c:pt>
                <c:pt idx="73999">
                  <c:v>3.6649000000000002E-11</c:v>
                </c:pt>
                <c:pt idx="74000">
                  <c:v>3.6689000000000002E-11</c:v>
                </c:pt>
                <c:pt idx="74001">
                  <c:v>3.6731000000000001E-11</c:v>
                </c:pt>
                <c:pt idx="74002">
                  <c:v>3.6758E-11</c:v>
                </c:pt>
                <c:pt idx="74003">
                  <c:v>3.6793999999999999E-11</c:v>
                </c:pt>
                <c:pt idx="74004">
                  <c:v>3.6832000000000001E-11</c:v>
                </c:pt>
                <c:pt idx="74005">
                  <c:v>3.6862E-11</c:v>
                </c:pt>
                <c:pt idx="74006">
                  <c:v>3.6890000000000001E-11</c:v>
                </c:pt>
                <c:pt idx="74007">
                  <c:v>3.6915999999999998E-11</c:v>
                </c:pt>
                <c:pt idx="74008">
                  <c:v>3.6939000000000002E-11</c:v>
                </c:pt>
                <c:pt idx="74009">
                  <c:v>3.6973999999999998E-11</c:v>
                </c:pt>
                <c:pt idx="74010">
                  <c:v>3.6993E-11</c:v>
                </c:pt>
                <c:pt idx="74011">
                  <c:v>3.7016000000000003E-11</c:v>
                </c:pt>
                <c:pt idx="74012">
                  <c:v>3.7036E-11</c:v>
                </c:pt>
                <c:pt idx="74013">
                  <c:v>3.7067000000000001E-11</c:v>
                </c:pt>
                <c:pt idx="74014">
                  <c:v>3.7092999999999998E-11</c:v>
                </c:pt>
                <c:pt idx="74015">
                  <c:v>3.7119999999999997E-11</c:v>
                </c:pt>
                <c:pt idx="74016">
                  <c:v>3.7143E-11</c:v>
                </c:pt>
                <c:pt idx="74017">
                  <c:v>3.7175999999999999E-11</c:v>
                </c:pt>
                <c:pt idx="74018">
                  <c:v>3.7190000000000003E-11</c:v>
                </c:pt>
                <c:pt idx="74019">
                  <c:v>3.7211999999999998E-11</c:v>
                </c:pt>
                <c:pt idx="74020">
                  <c:v>3.7223999999999997E-11</c:v>
                </c:pt>
                <c:pt idx="74021">
                  <c:v>3.7241000000000001E-11</c:v>
                </c:pt>
                <c:pt idx="74022">
                  <c:v>3.7248999999999998E-11</c:v>
                </c:pt>
                <c:pt idx="74023">
                  <c:v>3.7262E-11</c:v>
                </c:pt>
                <c:pt idx="74024">
                  <c:v>3.7278000000000002E-11</c:v>
                </c:pt>
                <c:pt idx="74025">
                  <c:v>3.7293000000000001E-11</c:v>
                </c:pt>
                <c:pt idx="74026">
                  <c:v>3.7311E-11</c:v>
                </c:pt>
                <c:pt idx="74027">
                  <c:v>3.7308000000000001E-11</c:v>
                </c:pt>
                <c:pt idx="74028">
                  <c:v>3.7315999999999998E-11</c:v>
                </c:pt>
                <c:pt idx="74029">
                  <c:v>3.7324999999999998E-11</c:v>
                </c:pt>
                <c:pt idx="74030">
                  <c:v>3.7321999999999998E-11</c:v>
                </c:pt>
                <c:pt idx="74031">
                  <c:v>3.7335E-11</c:v>
                </c:pt>
                <c:pt idx="74032">
                  <c:v>3.7330999999999998E-11</c:v>
                </c:pt>
                <c:pt idx="74033">
                  <c:v>3.7358000000000003E-11</c:v>
                </c:pt>
                <c:pt idx="74034">
                  <c:v>3.7360000000000001E-11</c:v>
                </c:pt>
                <c:pt idx="74035">
                  <c:v>3.7367000000000003E-11</c:v>
                </c:pt>
                <c:pt idx="74036">
                  <c:v>3.7379000000000002E-11</c:v>
                </c:pt>
                <c:pt idx="74037">
                  <c:v>3.7388000000000002E-11</c:v>
                </c:pt>
                <c:pt idx="74038">
                  <c:v>3.7382999999999998E-11</c:v>
                </c:pt>
                <c:pt idx="74039">
                  <c:v>3.7400999999999997E-11</c:v>
                </c:pt>
                <c:pt idx="74040">
                  <c:v>3.7413999999999999E-11</c:v>
                </c:pt>
                <c:pt idx="74041">
                  <c:v>3.7413000000000003E-11</c:v>
                </c:pt>
                <c:pt idx="74042">
                  <c:v>3.7410999999999999E-11</c:v>
                </c:pt>
                <c:pt idx="74043">
                  <c:v>3.7422999999999998E-11</c:v>
                </c:pt>
                <c:pt idx="74044">
                  <c:v>3.7422999999999998E-11</c:v>
                </c:pt>
                <c:pt idx="74045">
                  <c:v>3.7434999999999998E-11</c:v>
                </c:pt>
                <c:pt idx="74046">
                  <c:v>3.7431000000000002E-11</c:v>
                </c:pt>
                <c:pt idx="74047">
                  <c:v>3.7459999999999999E-11</c:v>
                </c:pt>
                <c:pt idx="74048">
                  <c:v>3.7471999999999999E-11</c:v>
                </c:pt>
                <c:pt idx="74049">
                  <c:v>3.7482E-11</c:v>
                </c:pt>
                <c:pt idx="74050">
                  <c:v>3.7489000000000002E-11</c:v>
                </c:pt>
                <c:pt idx="74051">
                  <c:v>3.7498999999999998E-11</c:v>
                </c:pt>
                <c:pt idx="74052">
                  <c:v>3.7501000000000002E-11</c:v>
                </c:pt>
                <c:pt idx="74053">
                  <c:v>3.7516000000000001E-11</c:v>
                </c:pt>
                <c:pt idx="74054">
                  <c:v>3.7503E-11</c:v>
                </c:pt>
                <c:pt idx="74055">
                  <c:v>3.7519000000000001E-11</c:v>
                </c:pt>
                <c:pt idx="74056">
                  <c:v>3.7528000000000001E-11</c:v>
                </c:pt>
                <c:pt idx="74057">
                  <c:v>3.7538000000000003E-11</c:v>
                </c:pt>
                <c:pt idx="74058">
                  <c:v>3.7541000000000003E-11</c:v>
                </c:pt>
                <c:pt idx="74059">
                  <c:v>3.7559000000000002E-11</c:v>
                </c:pt>
                <c:pt idx="74060">
                  <c:v>3.7558E-11</c:v>
                </c:pt>
                <c:pt idx="74061">
                  <c:v>3.7569999999999999E-11</c:v>
                </c:pt>
                <c:pt idx="74062">
                  <c:v>3.7562000000000002E-11</c:v>
                </c:pt>
                <c:pt idx="74063">
                  <c:v>3.7574000000000001E-11</c:v>
                </c:pt>
                <c:pt idx="74064">
                  <c:v>3.7562000000000002E-11</c:v>
                </c:pt>
                <c:pt idx="74065">
                  <c:v>3.7578999999999999E-11</c:v>
                </c:pt>
                <c:pt idx="74066">
                  <c:v>3.7577999999999997E-11</c:v>
                </c:pt>
                <c:pt idx="74067">
                  <c:v>3.7593000000000003E-11</c:v>
                </c:pt>
                <c:pt idx="74068">
                  <c:v>3.7602000000000002E-11</c:v>
                </c:pt>
                <c:pt idx="74069">
                  <c:v>3.7596000000000003E-11</c:v>
                </c:pt>
                <c:pt idx="74070">
                  <c:v>3.7596000000000003E-11</c:v>
                </c:pt>
                <c:pt idx="74071">
                  <c:v>3.7598E-11</c:v>
                </c:pt>
                <c:pt idx="74072">
                  <c:v>3.7596000000000003E-11</c:v>
                </c:pt>
                <c:pt idx="74073">
                  <c:v>3.7589000000000001E-11</c:v>
                </c:pt>
                <c:pt idx="74074">
                  <c:v>3.7599000000000002E-11</c:v>
                </c:pt>
                <c:pt idx="74075">
                  <c:v>3.7608000000000002E-11</c:v>
                </c:pt>
                <c:pt idx="74076">
                  <c:v>3.7598E-11</c:v>
                </c:pt>
                <c:pt idx="74077">
                  <c:v>3.7611000000000002E-11</c:v>
                </c:pt>
                <c:pt idx="74078">
                  <c:v>3.7601E-11</c:v>
                </c:pt>
                <c:pt idx="74079">
                  <c:v>3.7601E-11</c:v>
                </c:pt>
                <c:pt idx="74080">
                  <c:v>3.7587999999999999E-11</c:v>
                </c:pt>
                <c:pt idx="74081">
                  <c:v>3.7589000000000001E-11</c:v>
                </c:pt>
                <c:pt idx="74082">
                  <c:v>3.7581999999999999E-11</c:v>
                </c:pt>
                <c:pt idx="74083">
                  <c:v>3.7587000000000003E-11</c:v>
                </c:pt>
                <c:pt idx="74084">
                  <c:v>3.7584000000000003E-11</c:v>
                </c:pt>
                <c:pt idx="74085">
                  <c:v>3.7578999999999999E-11</c:v>
                </c:pt>
                <c:pt idx="74086">
                  <c:v>3.7566999999999999E-11</c:v>
                </c:pt>
                <c:pt idx="74087">
                  <c:v>3.7549E-11</c:v>
                </c:pt>
                <c:pt idx="74088">
                  <c:v>3.7538999999999998E-11</c:v>
                </c:pt>
                <c:pt idx="74089">
                  <c:v>3.7547999999999998E-11</c:v>
                </c:pt>
                <c:pt idx="74090">
                  <c:v>3.7529999999999999E-11</c:v>
                </c:pt>
                <c:pt idx="74091">
                  <c:v>3.7522000000000001E-11</c:v>
                </c:pt>
                <c:pt idx="74092">
                  <c:v>3.7516999999999997E-11</c:v>
                </c:pt>
                <c:pt idx="74093">
                  <c:v>3.7503E-11</c:v>
                </c:pt>
                <c:pt idx="74094">
                  <c:v>3.7486000000000002E-11</c:v>
                </c:pt>
                <c:pt idx="74095">
                  <c:v>3.7486000000000002E-11</c:v>
                </c:pt>
                <c:pt idx="74096">
                  <c:v>3.7461999999999997E-11</c:v>
                </c:pt>
                <c:pt idx="74097">
                  <c:v>3.7453999999999999E-11</c:v>
                </c:pt>
                <c:pt idx="74098">
                  <c:v>3.7443999999999998E-11</c:v>
                </c:pt>
                <c:pt idx="74099">
                  <c:v>3.7434000000000002E-11</c:v>
                </c:pt>
                <c:pt idx="74100">
                  <c:v>3.7416999999999999E-11</c:v>
                </c:pt>
                <c:pt idx="74101">
                  <c:v>3.7410000000000003E-11</c:v>
                </c:pt>
                <c:pt idx="74102">
                  <c:v>3.7400000000000001E-11</c:v>
                </c:pt>
                <c:pt idx="74103">
                  <c:v>3.7394000000000002E-11</c:v>
                </c:pt>
                <c:pt idx="74104">
                  <c:v>3.7379999999999998E-11</c:v>
                </c:pt>
                <c:pt idx="74105">
                  <c:v>3.7370000000000003E-11</c:v>
                </c:pt>
                <c:pt idx="74106">
                  <c:v>3.7355000000000003E-11</c:v>
                </c:pt>
                <c:pt idx="74107">
                  <c:v>3.7354000000000001E-11</c:v>
                </c:pt>
                <c:pt idx="74108">
                  <c:v>3.7336999999999997E-11</c:v>
                </c:pt>
                <c:pt idx="74109">
                  <c:v>3.7337999999999999E-11</c:v>
                </c:pt>
                <c:pt idx="74110">
                  <c:v>3.7317E-11</c:v>
                </c:pt>
                <c:pt idx="74111">
                  <c:v>3.7314E-11</c:v>
                </c:pt>
                <c:pt idx="74112">
                  <c:v>3.7305000000000001E-11</c:v>
                </c:pt>
                <c:pt idx="74113">
                  <c:v>3.7311E-11</c:v>
                </c:pt>
                <c:pt idx="74114">
                  <c:v>3.7272000000000002E-11</c:v>
                </c:pt>
                <c:pt idx="74115">
                  <c:v>3.7260999999999998E-11</c:v>
                </c:pt>
                <c:pt idx="74116">
                  <c:v>3.7251000000000003E-11</c:v>
                </c:pt>
                <c:pt idx="74117">
                  <c:v>3.7235000000000001E-11</c:v>
                </c:pt>
                <c:pt idx="74118">
                  <c:v>3.7217999999999998E-11</c:v>
                </c:pt>
                <c:pt idx="74119">
                  <c:v>3.7193000000000003E-11</c:v>
                </c:pt>
                <c:pt idx="74120">
                  <c:v>3.7168999999999997E-11</c:v>
                </c:pt>
                <c:pt idx="74121">
                  <c:v>3.7164E-11</c:v>
                </c:pt>
                <c:pt idx="74122">
                  <c:v>3.7128000000000001E-11</c:v>
                </c:pt>
                <c:pt idx="74123">
                  <c:v>3.71E-11</c:v>
                </c:pt>
                <c:pt idx="74124">
                  <c:v>3.7080000000000003E-11</c:v>
                </c:pt>
                <c:pt idx="74125">
                  <c:v>3.7053999999999999E-11</c:v>
                </c:pt>
                <c:pt idx="74126">
                  <c:v>3.7022999999999998E-11</c:v>
                </c:pt>
                <c:pt idx="74127">
                  <c:v>3.6998999999999999E-11</c:v>
                </c:pt>
                <c:pt idx="74128">
                  <c:v>3.6978E-11</c:v>
                </c:pt>
                <c:pt idx="74129">
                  <c:v>3.6963000000000001E-11</c:v>
                </c:pt>
                <c:pt idx="74130">
                  <c:v>3.6943999999999999E-11</c:v>
                </c:pt>
                <c:pt idx="74131">
                  <c:v>3.6909999999999998E-11</c:v>
                </c:pt>
                <c:pt idx="74132">
                  <c:v>3.6884999999999997E-11</c:v>
                </c:pt>
                <c:pt idx="74133">
                  <c:v>3.6863999999999998E-11</c:v>
                </c:pt>
                <c:pt idx="74134">
                  <c:v>3.6832000000000001E-11</c:v>
                </c:pt>
                <c:pt idx="74135">
                  <c:v>3.681E-11</c:v>
                </c:pt>
                <c:pt idx="74136">
                  <c:v>3.6777999999999997E-11</c:v>
                </c:pt>
                <c:pt idx="74137">
                  <c:v>3.6750000000000002E-11</c:v>
                </c:pt>
                <c:pt idx="74138">
                  <c:v>3.6703E-11</c:v>
                </c:pt>
                <c:pt idx="74139">
                  <c:v>3.6674999999999999E-11</c:v>
                </c:pt>
                <c:pt idx="74140">
                  <c:v>3.6636E-11</c:v>
                </c:pt>
                <c:pt idx="74141">
                  <c:v>3.6603999999999997E-11</c:v>
                </c:pt>
                <c:pt idx="74142">
                  <c:v>3.6579999999999998E-11</c:v>
                </c:pt>
                <c:pt idx="74143">
                  <c:v>3.6558000000000003E-11</c:v>
                </c:pt>
                <c:pt idx="74144">
                  <c:v>3.6512999999999998E-11</c:v>
                </c:pt>
                <c:pt idx="74145">
                  <c:v>3.6496999999999997E-11</c:v>
                </c:pt>
                <c:pt idx="74146">
                  <c:v>3.6460999999999998E-11</c:v>
                </c:pt>
                <c:pt idx="74147">
                  <c:v>3.6439999999999999E-11</c:v>
                </c:pt>
                <c:pt idx="74148">
                  <c:v>3.6396000000000003E-11</c:v>
                </c:pt>
                <c:pt idx="74149">
                  <c:v>3.6367E-11</c:v>
                </c:pt>
                <c:pt idx="74150">
                  <c:v>3.6335999999999999E-11</c:v>
                </c:pt>
                <c:pt idx="74151">
                  <c:v>3.6304999999999998E-11</c:v>
                </c:pt>
                <c:pt idx="74152">
                  <c:v>3.6265999999999999E-11</c:v>
                </c:pt>
                <c:pt idx="74153">
                  <c:v>3.6252000000000002E-11</c:v>
                </c:pt>
                <c:pt idx="74154">
                  <c:v>3.6225999999999999E-11</c:v>
                </c:pt>
                <c:pt idx="74155">
                  <c:v>3.6201999999999999E-11</c:v>
                </c:pt>
                <c:pt idx="74156">
                  <c:v>3.6167000000000003E-11</c:v>
                </c:pt>
                <c:pt idx="74157">
                  <c:v>3.6145999999999997E-11</c:v>
                </c:pt>
                <c:pt idx="74158">
                  <c:v>3.6099999999999997E-11</c:v>
                </c:pt>
                <c:pt idx="74159">
                  <c:v>3.608E-11</c:v>
                </c:pt>
                <c:pt idx="74160">
                  <c:v>3.6041000000000001E-11</c:v>
                </c:pt>
                <c:pt idx="74161">
                  <c:v>3.6022E-11</c:v>
                </c:pt>
                <c:pt idx="74162">
                  <c:v>3.6011999999999998E-11</c:v>
                </c:pt>
                <c:pt idx="74163">
                  <c:v>3.6005000000000003E-11</c:v>
                </c:pt>
                <c:pt idx="74164">
                  <c:v>3.5978999999999999E-11</c:v>
                </c:pt>
                <c:pt idx="74165">
                  <c:v>3.5941000000000003E-11</c:v>
                </c:pt>
                <c:pt idx="74166">
                  <c:v>3.5894E-11</c:v>
                </c:pt>
                <c:pt idx="74167">
                  <c:v>3.5849000000000002E-11</c:v>
                </c:pt>
                <c:pt idx="74168">
                  <c:v>3.5816999999999999E-11</c:v>
                </c:pt>
                <c:pt idx="74169">
                  <c:v>3.5779000000000003E-11</c:v>
                </c:pt>
                <c:pt idx="74170">
                  <c:v>3.5730999999999998E-11</c:v>
                </c:pt>
                <c:pt idx="74171">
                  <c:v>3.5694999999999999E-11</c:v>
                </c:pt>
                <c:pt idx="74172">
                  <c:v>3.5651999999999999E-11</c:v>
                </c:pt>
                <c:pt idx="74173">
                  <c:v>3.5617999999999998E-11</c:v>
                </c:pt>
                <c:pt idx="74174">
                  <c:v>3.5584999999999999E-11</c:v>
                </c:pt>
                <c:pt idx="74175">
                  <c:v>3.5556000000000002E-11</c:v>
                </c:pt>
                <c:pt idx="74176">
                  <c:v>3.5507000000000002E-11</c:v>
                </c:pt>
                <c:pt idx="74177">
                  <c:v>3.5480000000000003E-11</c:v>
                </c:pt>
                <c:pt idx="74178">
                  <c:v>3.5461999999999997E-11</c:v>
                </c:pt>
                <c:pt idx="74179">
                  <c:v>3.5425000000000003E-11</c:v>
                </c:pt>
                <c:pt idx="74180">
                  <c:v>3.5394999999999998E-11</c:v>
                </c:pt>
                <c:pt idx="74181">
                  <c:v>3.5364999999999999E-11</c:v>
                </c:pt>
                <c:pt idx="74182">
                  <c:v>3.5324999999999998E-11</c:v>
                </c:pt>
                <c:pt idx="74183">
                  <c:v>3.5281999999999998E-11</c:v>
                </c:pt>
                <c:pt idx="74184">
                  <c:v>3.5250000000000001E-11</c:v>
                </c:pt>
                <c:pt idx="74185">
                  <c:v>3.5228E-11</c:v>
                </c:pt>
                <c:pt idx="74186">
                  <c:v>3.5183999999999997E-11</c:v>
                </c:pt>
                <c:pt idx="74187">
                  <c:v>3.5156000000000002E-11</c:v>
                </c:pt>
                <c:pt idx="74188">
                  <c:v>3.5106E-11</c:v>
                </c:pt>
                <c:pt idx="74189">
                  <c:v>3.5074999999999999E-11</c:v>
                </c:pt>
                <c:pt idx="74190">
                  <c:v>3.5030000000000001E-11</c:v>
                </c:pt>
                <c:pt idx="74191">
                  <c:v>3.5003000000000002E-11</c:v>
                </c:pt>
                <c:pt idx="74192">
                  <c:v>3.4967999999999999E-11</c:v>
                </c:pt>
                <c:pt idx="74193">
                  <c:v>3.4930999999999998E-11</c:v>
                </c:pt>
                <c:pt idx="74194">
                  <c:v>3.4881999999999998E-11</c:v>
                </c:pt>
                <c:pt idx="74195">
                  <c:v>3.4850999999999997E-11</c:v>
                </c:pt>
                <c:pt idx="74196">
                  <c:v>3.4820000000000002E-11</c:v>
                </c:pt>
                <c:pt idx="74197">
                  <c:v>3.4787999999999999E-11</c:v>
                </c:pt>
                <c:pt idx="74198">
                  <c:v>3.4744999999999999E-11</c:v>
                </c:pt>
                <c:pt idx="74199">
                  <c:v>3.4718E-11</c:v>
                </c:pt>
                <c:pt idx="74200">
                  <c:v>3.4670999999999997E-11</c:v>
                </c:pt>
                <c:pt idx="74201">
                  <c:v>3.4621000000000001E-11</c:v>
                </c:pt>
                <c:pt idx="74202">
                  <c:v>3.4591000000000002E-11</c:v>
                </c:pt>
                <c:pt idx="74203">
                  <c:v>3.455E-11</c:v>
                </c:pt>
                <c:pt idx="74204">
                  <c:v>3.4515999999999999E-11</c:v>
                </c:pt>
                <c:pt idx="74205">
                  <c:v>3.4486E-11</c:v>
                </c:pt>
                <c:pt idx="74206">
                  <c:v>3.4439999999999999E-11</c:v>
                </c:pt>
                <c:pt idx="74207">
                  <c:v>3.4398000000000001E-11</c:v>
                </c:pt>
                <c:pt idx="74208">
                  <c:v>3.4353999999999998E-11</c:v>
                </c:pt>
                <c:pt idx="74209">
                  <c:v>3.4334000000000001E-11</c:v>
                </c:pt>
                <c:pt idx="74210">
                  <c:v>3.4291000000000001E-11</c:v>
                </c:pt>
                <c:pt idx="74211">
                  <c:v>3.4258999999999998E-11</c:v>
                </c:pt>
                <c:pt idx="74212">
                  <c:v>3.4215000000000002E-11</c:v>
                </c:pt>
                <c:pt idx="74213">
                  <c:v>3.4179999999999999E-11</c:v>
                </c:pt>
                <c:pt idx="74214">
                  <c:v>3.4145000000000002E-11</c:v>
                </c:pt>
                <c:pt idx="74215">
                  <c:v>3.4114000000000001E-11</c:v>
                </c:pt>
                <c:pt idx="74216">
                  <c:v>3.4077E-11</c:v>
                </c:pt>
                <c:pt idx="74217">
                  <c:v>3.4044000000000002E-11</c:v>
                </c:pt>
                <c:pt idx="74218">
                  <c:v>3.3999999999999999E-11</c:v>
                </c:pt>
                <c:pt idx="74219">
                  <c:v>3.3959000000000003E-11</c:v>
                </c:pt>
                <c:pt idx="74220">
                  <c:v>3.3919999999999998E-11</c:v>
                </c:pt>
                <c:pt idx="74221">
                  <c:v>3.3892000000000003E-11</c:v>
                </c:pt>
                <c:pt idx="74222">
                  <c:v>3.3858000000000002E-11</c:v>
                </c:pt>
                <c:pt idx="74223">
                  <c:v>3.3821999999999997E-11</c:v>
                </c:pt>
                <c:pt idx="74224">
                  <c:v>3.3772000000000001E-11</c:v>
                </c:pt>
                <c:pt idx="74225">
                  <c:v>3.3745000000000002E-11</c:v>
                </c:pt>
                <c:pt idx="74226">
                  <c:v>3.3714000000000001E-11</c:v>
                </c:pt>
                <c:pt idx="74227">
                  <c:v>3.3684000000000002E-11</c:v>
                </c:pt>
                <c:pt idx="74228">
                  <c:v>3.3629999999999998E-11</c:v>
                </c:pt>
                <c:pt idx="74229">
                  <c:v>3.3586999999999997E-11</c:v>
                </c:pt>
                <c:pt idx="74230">
                  <c:v>3.3552000000000001E-11</c:v>
                </c:pt>
                <c:pt idx="74231">
                  <c:v>3.3512E-11</c:v>
                </c:pt>
                <c:pt idx="74232">
                  <c:v>3.346E-11</c:v>
                </c:pt>
                <c:pt idx="74233">
                  <c:v>3.3436000000000001E-11</c:v>
                </c:pt>
                <c:pt idx="74234">
                  <c:v>3.3412000000000002E-11</c:v>
                </c:pt>
                <c:pt idx="74235">
                  <c:v>3.3379999999999999E-11</c:v>
                </c:pt>
                <c:pt idx="74236">
                  <c:v>3.3354000000000002E-11</c:v>
                </c:pt>
                <c:pt idx="74237">
                  <c:v>3.3333000000000003E-11</c:v>
                </c:pt>
                <c:pt idx="74238">
                  <c:v>3.3295E-11</c:v>
                </c:pt>
                <c:pt idx="74239">
                  <c:v>3.3266999999999999E-11</c:v>
                </c:pt>
                <c:pt idx="74240">
                  <c:v>3.324E-11</c:v>
                </c:pt>
                <c:pt idx="74241">
                  <c:v>3.3220000000000003E-11</c:v>
                </c:pt>
                <c:pt idx="74242">
                  <c:v>3.3195999999999997E-11</c:v>
                </c:pt>
                <c:pt idx="74243">
                  <c:v>3.3159000000000003E-11</c:v>
                </c:pt>
                <c:pt idx="74244">
                  <c:v>3.3125000000000002E-11</c:v>
                </c:pt>
                <c:pt idx="74245">
                  <c:v>3.3100000000000001E-11</c:v>
                </c:pt>
                <c:pt idx="74246">
                  <c:v>3.306E-11</c:v>
                </c:pt>
                <c:pt idx="74247">
                  <c:v>3.3046000000000003E-11</c:v>
                </c:pt>
                <c:pt idx="74248">
                  <c:v>3.3009000000000002E-11</c:v>
                </c:pt>
                <c:pt idx="74249">
                  <c:v>3.3003000000000002E-11</c:v>
                </c:pt>
                <c:pt idx="74250">
                  <c:v>3.2970999999999999E-11</c:v>
                </c:pt>
                <c:pt idx="74251">
                  <c:v>3.2948000000000002E-11</c:v>
                </c:pt>
                <c:pt idx="74252">
                  <c:v>3.2923000000000001E-11</c:v>
                </c:pt>
                <c:pt idx="74253">
                  <c:v>3.2911999999999997E-11</c:v>
                </c:pt>
                <c:pt idx="74254">
                  <c:v>3.2875999999999998E-11</c:v>
                </c:pt>
                <c:pt idx="74255">
                  <c:v>3.2865000000000001E-11</c:v>
                </c:pt>
                <c:pt idx="74256">
                  <c:v>3.2828E-11</c:v>
                </c:pt>
                <c:pt idx="74257">
                  <c:v>3.2811999999999999E-11</c:v>
                </c:pt>
                <c:pt idx="74258">
                  <c:v>3.2792000000000002E-11</c:v>
                </c:pt>
                <c:pt idx="74259">
                  <c:v>3.2777999999999998E-11</c:v>
                </c:pt>
                <c:pt idx="74260">
                  <c:v>3.2753000000000003E-11</c:v>
                </c:pt>
                <c:pt idx="74261">
                  <c:v>3.2756000000000003E-11</c:v>
                </c:pt>
                <c:pt idx="74262">
                  <c:v>3.2737000000000002E-11</c:v>
                </c:pt>
                <c:pt idx="74263">
                  <c:v>3.2722999999999998E-11</c:v>
                </c:pt>
                <c:pt idx="74264">
                  <c:v>3.2712E-11</c:v>
                </c:pt>
                <c:pt idx="74265">
                  <c:v>3.2695000000000003E-11</c:v>
                </c:pt>
                <c:pt idx="74266">
                  <c:v>3.2686999999999999E-11</c:v>
                </c:pt>
                <c:pt idx="74267">
                  <c:v>3.2679999999999997E-11</c:v>
                </c:pt>
                <c:pt idx="74268">
                  <c:v>3.2658999999999998E-11</c:v>
                </c:pt>
                <c:pt idx="74269">
                  <c:v>3.2661000000000002E-11</c:v>
                </c:pt>
                <c:pt idx="74270">
                  <c:v>3.2649000000000003E-11</c:v>
                </c:pt>
                <c:pt idx="74271">
                  <c:v>3.2646999999999999E-11</c:v>
                </c:pt>
                <c:pt idx="74272">
                  <c:v>3.2642000000000001E-11</c:v>
                </c:pt>
                <c:pt idx="74273">
                  <c:v>3.2640000000000003E-11</c:v>
                </c:pt>
                <c:pt idx="74274">
                  <c:v>3.2630999999999997E-11</c:v>
                </c:pt>
                <c:pt idx="74275">
                  <c:v>3.2637999999999999E-11</c:v>
                </c:pt>
                <c:pt idx="74276">
                  <c:v>3.2622999999999999E-11</c:v>
                </c:pt>
                <c:pt idx="74277">
                  <c:v>3.2624999999999997E-11</c:v>
                </c:pt>
                <c:pt idx="74278">
                  <c:v>3.2621000000000002E-11</c:v>
                </c:pt>
                <c:pt idx="74279">
                  <c:v>3.2612999999999998E-11</c:v>
                </c:pt>
                <c:pt idx="74280">
                  <c:v>3.2611E-11</c:v>
                </c:pt>
                <c:pt idx="74281">
                  <c:v>3.2608E-11</c:v>
                </c:pt>
                <c:pt idx="74282">
                  <c:v>3.2591999999999998E-11</c:v>
                </c:pt>
                <c:pt idx="74283">
                  <c:v>3.2611E-11</c:v>
                </c:pt>
                <c:pt idx="74284">
                  <c:v>3.2624000000000002E-11</c:v>
                </c:pt>
                <c:pt idx="74285">
                  <c:v>3.2621000000000002E-11</c:v>
                </c:pt>
                <c:pt idx="74286">
                  <c:v>3.2630999999999997E-11</c:v>
                </c:pt>
                <c:pt idx="74287">
                  <c:v>3.2630000000000001E-11</c:v>
                </c:pt>
                <c:pt idx="74288">
                  <c:v>3.2624999999999997E-11</c:v>
                </c:pt>
                <c:pt idx="74289">
                  <c:v>3.2637999999999999E-11</c:v>
                </c:pt>
                <c:pt idx="74290">
                  <c:v>3.2636000000000001E-11</c:v>
                </c:pt>
                <c:pt idx="74291">
                  <c:v>3.2637999999999999E-11</c:v>
                </c:pt>
                <c:pt idx="74292">
                  <c:v>3.2649999999999998E-11</c:v>
                </c:pt>
                <c:pt idx="74293">
                  <c:v>3.2667999999999998E-11</c:v>
                </c:pt>
                <c:pt idx="74294">
                  <c:v>3.2664999999999998E-11</c:v>
                </c:pt>
                <c:pt idx="74295">
                  <c:v>3.2679999999999997E-11</c:v>
                </c:pt>
                <c:pt idx="74296">
                  <c:v>3.2694000000000001E-11</c:v>
                </c:pt>
                <c:pt idx="74297">
                  <c:v>3.2704999999999998E-11</c:v>
                </c:pt>
                <c:pt idx="74298">
                  <c:v>3.2718E-11</c:v>
                </c:pt>
                <c:pt idx="74299">
                  <c:v>3.2744999999999999E-11</c:v>
                </c:pt>
                <c:pt idx="74300">
                  <c:v>3.2752000000000001E-11</c:v>
                </c:pt>
                <c:pt idx="74301">
                  <c:v>3.2753999999999999E-11</c:v>
                </c:pt>
                <c:pt idx="74302">
                  <c:v>3.2765000000000003E-11</c:v>
                </c:pt>
                <c:pt idx="74303">
                  <c:v>3.2783999999999998E-11</c:v>
                </c:pt>
                <c:pt idx="74304">
                  <c:v>3.2789000000000002E-11</c:v>
                </c:pt>
                <c:pt idx="74305">
                  <c:v>3.2791E-11</c:v>
                </c:pt>
                <c:pt idx="74306">
                  <c:v>3.2802999999999999E-11</c:v>
                </c:pt>
                <c:pt idx="74307">
                  <c:v>3.2829000000000002E-11</c:v>
                </c:pt>
                <c:pt idx="74308">
                  <c:v>3.2841999999999998E-11</c:v>
                </c:pt>
                <c:pt idx="74309">
                  <c:v>3.2875000000000003E-11</c:v>
                </c:pt>
                <c:pt idx="74310">
                  <c:v>3.2884999999999998E-11</c:v>
                </c:pt>
                <c:pt idx="74311">
                  <c:v>3.2896999999999998E-11</c:v>
                </c:pt>
                <c:pt idx="74312">
                  <c:v>3.2914999999999997E-11</c:v>
                </c:pt>
                <c:pt idx="74313">
                  <c:v>3.2926000000000001E-11</c:v>
                </c:pt>
                <c:pt idx="74314">
                  <c:v>3.2944E-11</c:v>
                </c:pt>
                <c:pt idx="74315">
                  <c:v>3.2963999999999997E-11</c:v>
                </c:pt>
                <c:pt idx="74316">
                  <c:v>3.2984000000000001E-11</c:v>
                </c:pt>
                <c:pt idx="74317">
                  <c:v>3.3017E-11</c:v>
                </c:pt>
                <c:pt idx="74318">
                  <c:v>3.3045000000000001E-11</c:v>
                </c:pt>
                <c:pt idx="74319">
                  <c:v>3.3072E-11</c:v>
                </c:pt>
                <c:pt idx="74320">
                  <c:v>3.3098000000000003E-11</c:v>
                </c:pt>
                <c:pt idx="74321">
                  <c:v>3.3128000000000002E-11</c:v>
                </c:pt>
                <c:pt idx="74322">
                  <c:v>3.3152000000000001E-11</c:v>
                </c:pt>
                <c:pt idx="74323">
                  <c:v>3.3174000000000002E-11</c:v>
                </c:pt>
                <c:pt idx="74324">
                  <c:v>3.3205000000000003E-11</c:v>
                </c:pt>
                <c:pt idx="74325">
                  <c:v>3.3231E-11</c:v>
                </c:pt>
                <c:pt idx="74326">
                  <c:v>3.3265000000000001E-11</c:v>
                </c:pt>
                <c:pt idx="74327">
                  <c:v>3.3298E-11</c:v>
                </c:pt>
                <c:pt idx="74328">
                  <c:v>3.3317000000000001E-11</c:v>
                </c:pt>
                <c:pt idx="74329">
                  <c:v>3.3363000000000002E-11</c:v>
                </c:pt>
                <c:pt idx="74330">
                  <c:v>3.3397999999999998E-11</c:v>
                </c:pt>
                <c:pt idx="74331">
                  <c:v>3.3425999999999999E-11</c:v>
                </c:pt>
                <c:pt idx="74332">
                  <c:v>3.3457E-11</c:v>
                </c:pt>
                <c:pt idx="74333">
                  <c:v>3.3497000000000001E-11</c:v>
                </c:pt>
                <c:pt idx="74334">
                  <c:v>3.3524E-11</c:v>
                </c:pt>
                <c:pt idx="74335">
                  <c:v>3.3552000000000001E-11</c:v>
                </c:pt>
                <c:pt idx="74336">
                  <c:v>3.3587999999999999E-11</c:v>
                </c:pt>
                <c:pt idx="74337">
                  <c:v>3.3616000000000001E-11</c:v>
                </c:pt>
                <c:pt idx="74338">
                  <c:v>3.3644999999999997E-11</c:v>
                </c:pt>
                <c:pt idx="74339">
                  <c:v>3.3690999999999998E-11</c:v>
                </c:pt>
                <c:pt idx="74340">
                  <c:v>3.3730999999999998E-11</c:v>
                </c:pt>
                <c:pt idx="74341">
                  <c:v>3.3766999999999997E-11</c:v>
                </c:pt>
                <c:pt idx="74342">
                  <c:v>3.3794000000000002E-11</c:v>
                </c:pt>
                <c:pt idx="74343">
                  <c:v>3.3831999999999999E-11</c:v>
                </c:pt>
                <c:pt idx="74344">
                  <c:v>3.3871999999999999E-11</c:v>
                </c:pt>
                <c:pt idx="74345">
                  <c:v>3.3912E-11</c:v>
                </c:pt>
                <c:pt idx="74346">
                  <c:v>3.3956000000000003E-11</c:v>
                </c:pt>
                <c:pt idx="74347">
                  <c:v>3.3995999999999997E-11</c:v>
                </c:pt>
                <c:pt idx="74348">
                  <c:v>3.4029999999999998E-11</c:v>
                </c:pt>
                <c:pt idx="74349">
                  <c:v>3.4062000000000001E-11</c:v>
                </c:pt>
                <c:pt idx="74350">
                  <c:v>3.4096999999999997E-11</c:v>
                </c:pt>
                <c:pt idx="74351">
                  <c:v>3.4130000000000003E-11</c:v>
                </c:pt>
                <c:pt idx="74352">
                  <c:v>3.4175000000000001E-11</c:v>
                </c:pt>
                <c:pt idx="74353">
                  <c:v>3.4221999999999997E-11</c:v>
                </c:pt>
                <c:pt idx="74354">
                  <c:v>3.4254E-11</c:v>
                </c:pt>
                <c:pt idx="74355">
                  <c:v>3.4301999999999998E-11</c:v>
                </c:pt>
                <c:pt idx="74356">
                  <c:v>3.4334999999999997E-11</c:v>
                </c:pt>
                <c:pt idx="74357">
                  <c:v>3.4374999999999998E-11</c:v>
                </c:pt>
                <c:pt idx="74358">
                  <c:v>3.4402000000000003E-11</c:v>
                </c:pt>
                <c:pt idx="74359">
                  <c:v>3.4441000000000002E-11</c:v>
                </c:pt>
                <c:pt idx="74360">
                  <c:v>3.4477E-11</c:v>
                </c:pt>
                <c:pt idx="74361">
                  <c:v>3.4505999999999997E-11</c:v>
                </c:pt>
                <c:pt idx="74362">
                  <c:v>3.4548999999999997E-11</c:v>
                </c:pt>
                <c:pt idx="74363">
                  <c:v>3.4600999999999998E-11</c:v>
                </c:pt>
                <c:pt idx="74364">
                  <c:v>3.4648E-11</c:v>
                </c:pt>
                <c:pt idx="74365">
                  <c:v>3.4689999999999999E-11</c:v>
                </c:pt>
                <c:pt idx="74366">
                  <c:v>3.4731000000000001E-11</c:v>
                </c:pt>
                <c:pt idx="74367">
                  <c:v>3.4764E-11</c:v>
                </c:pt>
                <c:pt idx="74368">
                  <c:v>3.4805999999999999E-11</c:v>
                </c:pt>
                <c:pt idx="74369">
                  <c:v>3.4851999999999999E-11</c:v>
                </c:pt>
                <c:pt idx="74370">
                  <c:v>3.4906999999999999E-11</c:v>
                </c:pt>
                <c:pt idx="74371">
                  <c:v>3.4948999999999997E-11</c:v>
                </c:pt>
                <c:pt idx="74372">
                  <c:v>3.499E-11</c:v>
                </c:pt>
                <c:pt idx="74373">
                  <c:v>3.5040000000000003E-11</c:v>
                </c:pt>
                <c:pt idx="74374">
                  <c:v>3.5088000000000001E-11</c:v>
                </c:pt>
                <c:pt idx="74375">
                  <c:v>3.5141999999999999E-11</c:v>
                </c:pt>
                <c:pt idx="74376">
                  <c:v>3.5183999999999997E-11</c:v>
                </c:pt>
                <c:pt idx="74377">
                  <c:v>3.5235999999999997E-11</c:v>
                </c:pt>
                <c:pt idx="74378">
                  <c:v>3.5290000000000002E-11</c:v>
                </c:pt>
                <c:pt idx="74379">
                  <c:v>3.5341E-11</c:v>
                </c:pt>
                <c:pt idx="74380">
                  <c:v>3.5388999999999998E-11</c:v>
                </c:pt>
                <c:pt idx="74381">
                  <c:v>3.5443000000000002E-11</c:v>
                </c:pt>
                <c:pt idx="74382">
                  <c:v>3.5480999999999999E-11</c:v>
                </c:pt>
                <c:pt idx="74383">
                  <c:v>3.5529999999999999E-11</c:v>
                </c:pt>
                <c:pt idx="74384">
                  <c:v>3.5564E-11</c:v>
                </c:pt>
                <c:pt idx="74385">
                  <c:v>3.5636999999999999E-11</c:v>
                </c:pt>
                <c:pt idx="74386">
                  <c:v>3.5683E-11</c:v>
                </c:pt>
                <c:pt idx="74387">
                  <c:v>3.5745000000000002E-11</c:v>
                </c:pt>
                <c:pt idx="74388">
                  <c:v>3.5781E-11</c:v>
                </c:pt>
                <c:pt idx="74389">
                  <c:v>3.5855999999999997E-11</c:v>
                </c:pt>
                <c:pt idx="74390">
                  <c:v>3.5912E-11</c:v>
                </c:pt>
                <c:pt idx="74391">
                  <c:v>3.5958E-11</c:v>
                </c:pt>
                <c:pt idx="74392">
                  <c:v>3.6002999999999998E-11</c:v>
                </c:pt>
                <c:pt idx="74393">
                  <c:v>3.6045000000000003E-11</c:v>
                </c:pt>
                <c:pt idx="74394">
                  <c:v>3.6102000000000001E-11</c:v>
                </c:pt>
                <c:pt idx="74395">
                  <c:v>3.6146999999999999E-11</c:v>
                </c:pt>
                <c:pt idx="74396">
                  <c:v>3.6179000000000002E-11</c:v>
                </c:pt>
                <c:pt idx="74397">
                  <c:v>3.6228999999999998E-11</c:v>
                </c:pt>
                <c:pt idx="74398">
                  <c:v>3.6279000000000001E-11</c:v>
                </c:pt>
                <c:pt idx="74399">
                  <c:v>3.6325999999999997E-11</c:v>
                </c:pt>
                <c:pt idx="74400">
                  <c:v>3.6362999999999998E-11</c:v>
                </c:pt>
                <c:pt idx="74401">
                  <c:v>3.6405999999999998E-11</c:v>
                </c:pt>
                <c:pt idx="74402">
                  <c:v>3.6444000000000001E-11</c:v>
                </c:pt>
                <c:pt idx="74403">
                  <c:v>3.6485999999999999E-11</c:v>
                </c:pt>
                <c:pt idx="74404">
                  <c:v>3.6524999999999998E-11</c:v>
                </c:pt>
                <c:pt idx="74405">
                  <c:v>3.6572E-11</c:v>
                </c:pt>
                <c:pt idx="74406">
                  <c:v>3.6616999999999999E-11</c:v>
                </c:pt>
                <c:pt idx="74407">
                  <c:v>3.6671000000000003E-11</c:v>
                </c:pt>
                <c:pt idx="74408">
                  <c:v>3.6716999999999997E-11</c:v>
                </c:pt>
                <c:pt idx="74409">
                  <c:v>3.6753000000000002E-11</c:v>
                </c:pt>
                <c:pt idx="74410">
                  <c:v>3.6790999999999999E-11</c:v>
                </c:pt>
                <c:pt idx="74411">
                  <c:v>3.6819E-11</c:v>
                </c:pt>
                <c:pt idx="74412">
                  <c:v>3.6838999999999997E-11</c:v>
                </c:pt>
                <c:pt idx="74413">
                  <c:v>3.6887999999999997E-11</c:v>
                </c:pt>
                <c:pt idx="74414">
                  <c:v>3.6912000000000003E-11</c:v>
                </c:pt>
                <c:pt idx="74415">
                  <c:v>3.6948999999999997E-11</c:v>
                </c:pt>
                <c:pt idx="74416">
                  <c:v>3.6978E-11</c:v>
                </c:pt>
                <c:pt idx="74417">
                  <c:v>3.7022000000000003E-11</c:v>
                </c:pt>
                <c:pt idx="74418">
                  <c:v>3.7043000000000002E-11</c:v>
                </c:pt>
                <c:pt idx="74419">
                  <c:v>3.7064000000000001E-11</c:v>
                </c:pt>
                <c:pt idx="74420">
                  <c:v>3.7083000000000003E-11</c:v>
                </c:pt>
                <c:pt idx="74421">
                  <c:v>3.7123999999999999E-11</c:v>
                </c:pt>
                <c:pt idx="74422">
                  <c:v>3.7149E-11</c:v>
                </c:pt>
                <c:pt idx="74423">
                  <c:v>3.7180000000000001E-11</c:v>
                </c:pt>
                <c:pt idx="74424">
                  <c:v>3.7199000000000003E-11</c:v>
                </c:pt>
                <c:pt idx="74425">
                  <c:v>3.7232999999999997E-11</c:v>
                </c:pt>
                <c:pt idx="74426">
                  <c:v>3.7250000000000001E-11</c:v>
                </c:pt>
                <c:pt idx="74427">
                  <c:v>3.7290000000000001E-11</c:v>
                </c:pt>
                <c:pt idx="74428">
                  <c:v>3.7302000000000001E-11</c:v>
                </c:pt>
                <c:pt idx="74429">
                  <c:v>3.732E-11</c:v>
                </c:pt>
                <c:pt idx="74430">
                  <c:v>3.7330999999999998E-11</c:v>
                </c:pt>
                <c:pt idx="74431">
                  <c:v>3.7345000000000001E-11</c:v>
                </c:pt>
                <c:pt idx="74432">
                  <c:v>3.7361999999999999E-11</c:v>
                </c:pt>
                <c:pt idx="74433">
                  <c:v>3.7378E-11</c:v>
                </c:pt>
                <c:pt idx="74434">
                  <c:v>3.7391999999999997E-11</c:v>
                </c:pt>
                <c:pt idx="74435">
                  <c:v>3.7410000000000003E-11</c:v>
                </c:pt>
                <c:pt idx="74436">
                  <c:v>3.7424E-11</c:v>
                </c:pt>
                <c:pt idx="74437">
                  <c:v>3.7443000000000002E-11</c:v>
                </c:pt>
                <c:pt idx="74438">
                  <c:v>3.7425000000000003E-11</c:v>
                </c:pt>
                <c:pt idx="74439">
                  <c:v>3.7446000000000002E-11</c:v>
                </c:pt>
                <c:pt idx="74440">
                  <c:v>3.7449999999999997E-11</c:v>
                </c:pt>
                <c:pt idx="74441">
                  <c:v>3.7453999999999999E-11</c:v>
                </c:pt>
                <c:pt idx="74442">
                  <c:v>3.7452000000000002E-11</c:v>
                </c:pt>
                <c:pt idx="74443">
                  <c:v>3.7452000000000002E-11</c:v>
                </c:pt>
                <c:pt idx="74444">
                  <c:v>3.7468000000000003E-11</c:v>
                </c:pt>
                <c:pt idx="74445">
                  <c:v>3.7482E-11</c:v>
                </c:pt>
                <c:pt idx="74446">
                  <c:v>3.7470000000000001E-11</c:v>
                </c:pt>
                <c:pt idx="74447">
                  <c:v>3.7486999999999998E-11</c:v>
                </c:pt>
                <c:pt idx="74448">
                  <c:v>3.7491E-11</c:v>
                </c:pt>
                <c:pt idx="74449">
                  <c:v>3.7495000000000002E-11</c:v>
                </c:pt>
                <c:pt idx="74450">
                  <c:v>3.75E-11</c:v>
                </c:pt>
                <c:pt idx="74451">
                  <c:v>3.7511999999999999E-11</c:v>
                </c:pt>
                <c:pt idx="74452">
                  <c:v>3.7519999999999997E-11</c:v>
                </c:pt>
                <c:pt idx="74453">
                  <c:v>3.7516000000000001E-11</c:v>
                </c:pt>
                <c:pt idx="74454">
                  <c:v>3.7520999999999999E-11</c:v>
                </c:pt>
                <c:pt idx="74455">
                  <c:v>3.7535000000000003E-11</c:v>
                </c:pt>
                <c:pt idx="74456">
                  <c:v>3.7526999999999999E-11</c:v>
                </c:pt>
                <c:pt idx="74457">
                  <c:v>3.7529000000000003E-11</c:v>
                </c:pt>
                <c:pt idx="74458">
                  <c:v>3.7532999999999998E-11</c:v>
                </c:pt>
                <c:pt idx="74459">
                  <c:v>3.7549E-11</c:v>
                </c:pt>
                <c:pt idx="74460">
                  <c:v>3.7559999999999997E-11</c:v>
                </c:pt>
                <c:pt idx="74461">
                  <c:v>3.7566999999999999E-11</c:v>
                </c:pt>
                <c:pt idx="74462">
                  <c:v>3.7581999999999999E-11</c:v>
                </c:pt>
                <c:pt idx="74463">
                  <c:v>3.7616E-11</c:v>
                </c:pt>
                <c:pt idx="74464">
                  <c:v>3.7617000000000002E-11</c:v>
                </c:pt>
                <c:pt idx="74465">
                  <c:v>3.7623000000000002E-11</c:v>
                </c:pt>
                <c:pt idx="74466">
                  <c:v>3.7624999999999999E-11</c:v>
                </c:pt>
                <c:pt idx="74467">
                  <c:v>3.7633999999999999E-11</c:v>
                </c:pt>
                <c:pt idx="74468">
                  <c:v>3.7639999999999999E-11</c:v>
                </c:pt>
                <c:pt idx="74469">
                  <c:v>3.7659E-11</c:v>
                </c:pt>
                <c:pt idx="74470">
                  <c:v>3.7666000000000002E-11</c:v>
                </c:pt>
                <c:pt idx="74471">
                  <c:v>3.7685999999999999E-11</c:v>
                </c:pt>
                <c:pt idx="74472">
                  <c:v>3.7690000000000001E-11</c:v>
                </c:pt>
                <c:pt idx="74473">
                  <c:v>3.7697999999999999E-11</c:v>
                </c:pt>
                <c:pt idx="74474">
                  <c:v>3.7697000000000003E-11</c:v>
                </c:pt>
                <c:pt idx="74475">
                  <c:v>3.7702000000000001E-11</c:v>
                </c:pt>
                <c:pt idx="74476">
                  <c:v>3.7702000000000001E-11</c:v>
                </c:pt>
                <c:pt idx="74477">
                  <c:v>3.7709000000000003E-11</c:v>
                </c:pt>
                <c:pt idx="74478">
                  <c:v>3.7712000000000002E-11</c:v>
                </c:pt>
                <c:pt idx="74479">
                  <c:v>3.7715999999999998E-11</c:v>
                </c:pt>
                <c:pt idx="74480">
                  <c:v>3.7711E-11</c:v>
                </c:pt>
                <c:pt idx="74481">
                  <c:v>3.7718999999999998E-11</c:v>
                </c:pt>
                <c:pt idx="74482">
                  <c:v>3.7709000000000003E-11</c:v>
                </c:pt>
                <c:pt idx="74483">
                  <c:v>3.772E-11</c:v>
                </c:pt>
                <c:pt idx="74484">
                  <c:v>3.7721999999999998E-11</c:v>
                </c:pt>
                <c:pt idx="74485">
                  <c:v>3.7712999999999998E-11</c:v>
                </c:pt>
                <c:pt idx="74486">
                  <c:v>3.7712000000000002E-11</c:v>
                </c:pt>
                <c:pt idx="74487">
                  <c:v>3.7721999999999998E-11</c:v>
                </c:pt>
                <c:pt idx="74488">
                  <c:v>3.7712999999999998E-11</c:v>
                </c:pt>
                <c:pt idx="74489">
                  <c:v>3.7714E-11</c:v>
                </c:pt>
                <c:pt idx="74490">
                  <c:v>3.7718000000000002E-11</c:v>
                </c:pt>
                <c:pt idx="74491">
                  <c:v>3.7729E-11</c:v>
                </c:pt>
                <c:pt idx="74492">
                  <c:v>3.7732E-11</c:v>
                </c:pt>
                <c:pt idx="74493">
                  <c:v>3.7727000000000002E-11</c:v>
                </c:pt>
                <c:pt idx="74494">
                  <c:v>3.7732E-11</c:v>
                </c:pt>
                <c:pt idx="74495">
                  <c:v>3.7730999999999997E-11</c:v>
                </c:pt>
                <c:pt idx="74496">
                  <c:v>3.7729E-11</c:v>
                </c:pt>
                <c:pt idx="74497">
                  <c:v>3.7723E-11</c:v>
                </c:pt>
                <c:pt idx="74498">
                  <c:v>3.7709000000000003E-11</c:v>
                </c:pt>
                <c:pt idx="74499">
                  <c:v>3.7718000000000002E-11</c:v>
                </c:pt>
                <c:pt idx="74500">
                  <c:v>3.7705000000000001E-11</c:v>
                </c:pt>
                <c:pt idx="74501">
                  <c:v>3.7715000000000002E-11</c:v>
                </c:pt>
                <c:pt idx="74502">
                  <c:v>3.7688999999999999E-11</c:v>
                </c:pt>
                <c:pt idx="74503">
                  <c:v>3.7690999999999997E-11</c:v>
                </c:pt>
                <c:pt idx="74504">
                  <c:v>3.7687000000000001E-11</c:v>
                </c:pt>
                <c:pt idx="74505">
                  <c:v>3.7688999999999999E-11</c:v>
                </c:pt>
                <c:pt idx="74506">
                  <c:v>3.7684999999999997E-11</c:v>
                </c:pt>
                <c:pt idx="74507">
                  <c:v>3.7681999999999997E-11</c:v>
                </c:pt>
                <c:pt idx="74508">
                  <c:v>3.7675000000000002E-11</c:v>
                </c:pt>
                <c:pt idx="74509">
                  <c:v>3.7660000000000002E-11</c:v>
                </c:pt>
                <c:pt idx="74510">
                  <c:v>3.7657000000000002E-11</c:v>
                </c:pt>
                <c:pt idx="74511">
                  <c:v>3.7660999999999998E-11</c:v>
                </c:pt>
                <c:pt idx="74512">
                  <c:v>3.7642000000000003E-11</c:v>
                </c:pt>
                <c:pt idx="74513">
                  <c:v>3.7645000000000003E-11</c:v>
                </c:pt>
                <c:pt idx="74514">
                  <c:v>3.7645999999999999E-11</c:v>
                </c:pt>
                <c:pt idx="74515">
                  <c:v>3.7648000000000003E-11</c:v>
                </c:pt>
                <c:pt idx="74516">
                  <c:v>3.7623999999999997E-11</c:v>
                </c:pt>
                <c:pt idx="74517">
                  <c:v>3.7630999999999999E-11</c:v>
                </c:pt>
                <c:pt idx="74518">
                  <c:v>3.7621999999999999E-11</c:v>
                </c:pt>
                <c:pt idx="74519">
                  <c:v>3.7607E-11</c:v>
                </c:pt>
                <c:pt idx="74520">
                  <c:v>3.7581000000000003E-11</c:v>
                </c:pt>
                <c:pt idx="74521">
                  <c:v>3.7574999999999997E-11</c:v>
                </c:pt>
                <c:pt idx="74522">
                  <c:v>3.7562999999999997E-11</c:v>
                </c:pt>
                <c:pt idx="74523">
                  <c:v>3.7552E-11</c:v>
                </c:pt>
                <c:pt idx="74524">
                  <c:v>3.7535000000000003E-11</c:v>
                </c:pt>
                <c:pt idx="74525">
                  <c:v>3.7528000000000001E-11</c:v>
                </c:pt>
                <c:pt idx="74526">
                  <c:v>3.7510999999999997E-11</c:v>
                </c:pt>
                <c:pt idx="74527">
                  <c:v>3.7498000000000002E-11</c:v>
                </c:pt>
                <c:pt idx="74528">
                  <c:v>3.7468999999999999E-11</c:v>
                </c:pt>
                <c:pt idx="74529">
                  <c:v>3.7453999999999999E-11</c:v>
                </c:pt>
                <c:pt idx="74530">
                  <c:v>3.7437999999999998E-11</c:v>
                </c:pt>
                <c:pt idx="74531">
                  <c:v>3.7433E-11</c:v>
                </c:pt>
                <c:pt idx="74532">
                  <c:v>3.7419000000000003E-11</c:v>
                </c:pt>
                <c:pt idx="74533">
                  <c:v>3.7397999999999997E-11</c:v>
                </c:pt>
                <c:pt idx="74534">
                  <c:v>3.7372E-11</c:v>
                </c:pt>
                <c:pt idx="74535">
                  <c:v>3.7367999999999998E-11</c:v>
                </c:pt>
                <c:pt idx="74536">
                  <c:v>3.7345999999999997E-11</c:v>
                </c:pt>
                <c:pt idx="74537">
                  <c:v>3.7327999999999998E-11</c:v>
                </c:pt>
                <c:pt idx="74538">
                  <c:v>3.7290000000000001E-11</c:v>
                </c:pt>
                <c:pt idx="74539">
                  <c:v>3.7272000000000002E-11</c:v>
                </c:pt>
                <c:pt idx="74540">
                  <c:v>3.7248000000000003E-11</c:v>
                </c:pt>
                <c:pt idx="74541">
                  <c:v>3.7229999999999997E-11</c:v>
                </c:pt>
                <c:pt idx="74542">
                  <c:v>3.7213E-11</c:v>
                </c:pt>
                <c:pt idx="74543">
                  <c:v>3.7196999999999998E-11</c:v>
                </c:pt>
                <c:pt idx="74544">
                  <c:v>3.7168000000000002E-11</c:v>
                </c:pt>
                <c:pt idx="74545">
                  <c:v>3.7161E-11</c:v>
                </c:pt>
                <c:pt idx="74546">
                  <c:v>3.7150999999999998E-11</c:v>
                </c:pt>
                <c:pt idx="74547">
                  <c:v>3.7129000000000003E-11</c:v>
                </c:pt>
                <c:pt idx="74548">
                  <c:v>3.7089000000000002E-11</c:v>
                </c:pt>
                <c:pt idx="74549">
                  <c:v>3.7071000000000003E-11</c:v>
                </c:pt>
                <c:pt idx="74550">
                  <c:v>3.7049999999999997E-11</c:v>
                </c:pt>
                <c:pt idx="74551">
                  <c:v>3.7024000000000001E-11</c:v>
                </c:pt>
                <c:pt idx="74552">
                  <c:v>3.6994000000000002E-11</c:v>
                </c:pt>
                <c:pt idx="74553">
                  <c:v>3.6982000000000002E-11</c:v>
                </c:pt>
                <c:pt idx="74554">
                  <c:v>3.6963000000000001E-11</c:v>
                </c:pt>
                <c:pt idx="74555">
                  <c:v>3.6951000000000001E-11</c:v>
                </c:pt>
                <c:pt idx="74556">
                  <c:v>3.6902000000000001E-11</c:v>
                </c:pt>
                <c:pt idx="74557">
                  <c:v>3.6881999999999997E-11</c:v>
                </c:pt>
                <c:pt idx="74558">
                  <c:v>3.6850000000000001E-11</c:v>
                </c:pt>
                <c:pt idx="74559">
                  <c:v>3.6829000000000001E-11</c:v>
                </c:pt>
                <c:pt idx="74560">
                  <c:v>3.6792000000000001E-11</c:v>
                </c:pt>
                <c:pt idx="74561">
                  <c:v>3.6765000000000002E-11</c:v>
                </c:pt>
                <c:pt idx="74562">
                  <c:v>3.6720999999999999E-11</c:v>
                </c:pt>
                <c:pt idx="74563">
                  <c:v>3.6688E-11</c:v>
                </c:pt>
                <c:pt idx="74564">
                  <c:v>3.6658000000000002E-11</c:v>
                </c:pt>
                <c:pt idx="74565">
                  <c:v>3.6625000000000003E-11</c:v>
                </c:pt>
                <c:pt idx="74566">
                  <c:v>3.6582999999999998E-11</c:v>
                </c:pt>
                <c:pt idx="74567">
                  <c:v>3.6543999999999999E-11</c:v>
                </c:pt>
                <c:pt idx="74568">
                  <c:v>3.6503000000000003E-11</c:v>
                </c:pt>
                <c:pt idx="74569">
                  <c:v>3.6471E-11</c:v>
                </c:pt>
                <c:pt idx="74570">
                  <c:v>3.6438000000000001E-11</c:v>
                </c:pt>
                <c:pt idx="74571">
                  <c:v>3.6425E-11</c:v>
                </c:pt>
                <c:pt idx="74572">
                  <c:v>3.6396000000000003E-11</c:v>
                </c:pt>
                <c:pt idx="74573">
                  <c:v>3.6356999999999998E-11</c:v>
                </c:pt>
                <c:pt idx="74574">
                  <c:v>3.6325000000000001E-11</c:v>
                </c:pt>
                <c:pt idx="74575">
                  <c:v>3.6291E-11</c:v>
                </c:pt>
                <c:pt idx="74576">
                  <c:v>3.6254E-11</c:v>
                </c:pt>
                <c:pt idx="74577">
                  <c:v>3.6222000000000003E-11</c:v>
                </c:pt>
                <c:pt idx="74578">
                  <c:v>3.6184E-11</c:v>
                </c:pt>
                <c:pt idx="74579">
                  <c:v>3.6161000000000003E-11</c:v>
                </c:pt>
                <c:pt idx="74580">
                  <c:v>3.6127000000000002E-11</c:v>
                </c:pt>
                <c:pt idx="74581">
                  <c:v>3.6094999999999999E-11</c:v>
                </c:pt>
                <c:pt idx="74582">
                  <c:v>3.6054999999999999E-11</c:v>
                </c:pt>
                <c:pt idx="74583">
                  <c:v>3.6014999999999998E-11</c:v>
                </c:pt>
                <c:pt idx="74584">
                  <c:v>3.5981999999999999E-11</c:v>
                </c:pt>
                <c:pt idx="74585">
                  <c:v>3.5956999999999998E-11</c:v>
                </c:pt>
                <c:pt idx="74586">
                  <c:v>3.5916999999999997E-11</c:v>
                </c:pt>
                <c:pt idx="74587">
                  <c:v>3.5882000000000001E-11</c:v>
                </c:pt>
                <c:pt idx="74588">
                  <c:v>3.5855000000000002E-11</c:v>
                </c:pt>
                <c:pt idx="74589">
                  <c:v>3.5818000000000001E-11</c:v>
                </c:pt>
                <c:pt idx="74590">
                  <c:v>3.5785000000000002E-11</c:v>
                </c:pt>
                <c:pt idx="74591">
                  <c:v>3.5800999999999997E-11</c:v>
                </c:pt>
                <c:pt idx="74592">
                  <c:v>3.5749999999999999E-11</c:v>
                </c:pt>
                <c:pt idx="74593">
                  <c:v>3.5708000000000001E-11</c:v>
                </c:pt>
                <c:pt idx="74594">
                  <c:v>3.5666000000000003E-11</c:v>
                </c:pt>
                <c:pt idx="74595">
                  <c:v>3.5625E-11</c:v>
                </c:pt>
                <c:pt idx="74596">
                  <c:v>3.5565999999999998E-11</c:v>
                </c:pt>
                <c:pt idx="74597">
                  <c:v>3.5531000000000001E-11</c:v>
                </c:pt>
                <c:pt idx="74598">
                  <c:v>3.5482000000000001E-11</c:v>
                </c:pt>
                <c:pt idx="74599">
                  <c:v>3.5436E-11</c:v>
                </c:pt>
                <c:pt idx="74600">
                  <c:v>3.5412999999999997E-11</c:v>
                </c:pt>
                <c:pt idx="74601">
                  <c:v>3.5364000000000003E-11</c:v>
                </c:pt>
                <c:pt idx="74602">
                  <c:v>3.5324000000000003E-11</c:v>
                </c:pt>
                <c:pt idx="74603">
                  <c:v>3.5278000000000002E-11</c:v>
                </c:pt>
                <c:pt idx="74604">
                  <c:v>3.5238999999999997E-11</c:v>
                </c:pt>
                <c:pt idx="74605">
                  <c:v>3.5207000000000001E-11</c:v>
                </c:pt>
                <c:pt idx="74606">
                  <c:v>3.5180999999999997E-11</c:v>
                </c:pt>
                <c:pt idx="74607">
                  <c:v>3.5144000000000003E-11</c:v>
                </c:pt>
                <c:pt idx="74608">
                  <c:v>3.5104000000000002E-11</c:v>
                </c:pt>
                <c:pt idx="74609">
                  <c:v>3.5080999999999999E-11</c:v>
                </c:pt>
                <c:pt idx="74610">
                  <c:v>3.5039E-11</c:v>
                </c:pt>
                <c:pt idx="74611">
                  <c:v>3.4994999999999998E-11</c:v>
                </c:pt>
                <c:pt idx="74612">
                  <c:v>3.4957999999999997E-11</c:v>
                </c:pt>
                <c:pt idx="74613">
                  <c:v>3.4930000000000002E-11</c:v>
                </c:pt>
                <c:pt idx="74614">
                  <c:v>3.4884999999999998E-11</c:v>
                </c:pt>
                <c:pt idx="74615">
                  <c:v>3.4844999999999997E-11</c:v>
                </c:pt>
                <c:pt idx="74616">
                  <c:v>3.4814999999999998E-11</c:v>
                </c:pt>
                <c:pt idx="74617">
                  <c:v>3.4780000000000002E-11</c:v>
                </c:pt>
                <c:pt idx="74618">
                  <c:v>3.4732999999999999E-11</c:v>
                </c:pt>
                <c:pt idx="74619">
                  <c:v>3.4686999999999999E-11</c:v>
                </c:pt>
                <c:pt idx="74620">
                  <c:v>3.4661000000000002E-11</c:v>
                </c:pt>
                <c:pt idx="74621">
                  <c:v>3.4621000000000001E-11</c:v>
                </c:pt>
                <c:pt idx="74622">
                  <c:v>3.4591000000000002E-11</c:v>
                </c:pt>
                <c:pt idx="74623">
                  <c:v>3.4560000000000001E-11</c:v>
                </c:pt>
                <c:pt idx="74624">
                  <c:v>3.4518000000000003E-11</c:v>
                </c:pt>
                <c:pt idx="74625">
                  <c:v>3.4487999999999998E-11</c:v>
                </c:pt>
                <c:pt idx="74626">
                  <c:v>3.4453000000000001E-11</c:v>
                </c:pt>
                <c:pt idx="74627">
                  <c:v>3.4410000000000001E-11</c:v>
                </c:pt>
                <c:pt idx="74628">
                  <c:v>3.4377999999999998E-11</c:v>
                </c:pt>
                <c:pt idx="74629">
                  <c:v>3.4344999999999999E-11</c:v>
                </c:pt>
                <c:pt idx="74630">
                  <c:v>3.4316999999999998E-11</c:v>
                </c:pt>
                <c:pt idx="74631">
                  <c:v>3.4274999999999999E-11</c:v>
                </c:pt>
                <c:pt idx="74632">
                  <c:v>3.4246999999999998E-11</c:v>
                </c:pt>
                <c:pt idx="74633">
                  <c:v>3.4230000000000001E-11</c:v>
                </c:pt>
                <c:pt idx="74634">
                  <c:v>3.4191999999999998E-11</c:v>
                </c:pt>
                <c:pt idx="74635">
                  <c:v>3.4161999999999999E-11</c:v>
                </c:pt>
                <c:pt idx="74636">
                  <c:v>3.4123000000000001E-11</c:v>
                </c:pt>
                <c:pt idx="74637">
                  <c:v>3.4099999999999997E-11</c:v>
                </c:pt>
                <c:pt idx="74638">
                  <c:v>3.4066000000000003E-11</c:v>
                </c:pt>
                <c:pt idx="74639">
                  <c:v>3.4026000000000002E-11</c:v>
                </c:pt>
                <c:pt idx="74640">
                  <c:v>3.3986999999999997E-11</c:v>
                </c:pt>
                <c:pt idx="74641">
                  <c:v>3.3974999999999998E-11</c:v>
                </c:pt>
                <c:pt idx="74642">
                  <c:v>3.3937000000000001E-11</c:v>
                </c:pt>
                <c:pt idx="74643">
                  <c:v>3.3915E-11</c:v>
                </c:pt>
                <c:pt idx="74644">
                  <c:v>3.3876000000000001E-11</c:v>
                </c:pt>
                <c:pt idx="74645">
                  <c:v>3.3857E-11</c:v>
                </c:pt>
                <c:pt idx="74646">
                  <c:v>3.3824999999999997E-11</c:v>
                </c:pt>
                <c:pt idx="74647">
                  <c:v>3.3806000000000002E-11</c:v>
                </c:pt>
                <c:pt idx="74648">
                  <c:v>3.3779000000000003E-11</c:v>
                </c:pt>
                <c:pt idx="74649">
                  <c:v>3.3748999999999998E-11</c:v>
                </c:pt>
                <c:pt idx="74650">
                  <c:v>3.3711999999999997E-11</c:v>
                </c:pt>
                <c:pt idx="74651">
                  <c:v>3.3693000000000002E-11</c:v>
                </c:pt>
                <c:pt idx="74652">
                  <c:v>3.3666000000000003E-11</c:v>
                </c:pt>
                <c:pt idx="74653">
                  <c:v>3.3641000000000002E-11</c:v>
                </c:pt>
                <c:pt idx="74654">
                  <c:v>3.3620999999999998E-11</c:v>
                </c:pt>
                <c:pt idx="74655">
                  <c:v>3.3583000000000002E-11</c:v>
                </c:pt>
                <c:pt idx="74656">
                  <c:v>3.3555000000000001E-11</c:v>
                </c:pt>
                <c:pt idx="74657">
                  <c:v>3.3535999999999999E-11</c:v>
                </c:pt>
                <c:pt idx="74658">
                  <c:v>3.3507000000000003E-11</c:v>
                </c:pt>
                <c:pt idx="74659">
                  <c:v>3.3470000000000002E-11</c:v>
                </c:pt>
                <c:pt idx="74660">
                  <c:v>3.3445000000000001E-11</c:v>
                </c:pt>
                <c:pt idx="74661">
                  <c:v>3.3412000000000002E-11</c:v>
                </c:pt>
                <c:pt idx="74662">
                  <c:v>3.3375000000000001E-11</c:v>
                </c:pt>
                <c:pt idx="74663">
                  <c:v>3.3339000000000002E-11</c:v>
                </c:pt>
                <c:pt idx="74664">
                  <c:v>3.3305999999999997E-11</c:v>
                </c:pt>
                <c:pt idx="74665">
                  <c:v>3.3296999999999998E-11</c:v>
                </c:pt>
                <c:pt idx="74666">
                  <c:v>3.3275000000000003E-11</c:v>
                </c:pt>
                <c:pt idx="74667">
                  <c:v>3.3269999999999999E-11</c:v>
                </c:pt>
                <c:pt idx="74668">
                  <c:v>3.3217999999999998E-11</c:v>
                </c:pt>
                <c:pt idx="74669">
                  <c:v>3.3222E-11</c:v>
                </c:pt>
                <c:pt idx="74670">
                  <c:v>3.3192999999999997E-11</c:v>
                </c:pt>
                <c:pt idx="74671">
                  <c:v>3.3177999999999998E-11</c:v>
                </c:pt>
                <c:pt idx="74672">
                  <c:v>3.3161000000000001E-11</c:v>
                </c:pt>
                <c:pt idx="74673">
                  <c:v>3.3141999999999999E-11</c:v>
                </c:pt>
                <c:pt idx="74674">
                  <c:v>3.3115E-11</c:v>
                </c:pt>
                <c:pt idx="74675">
                  <c:v>3.3115E-11</c:v>
                </c:pt>
                <c:pt idx="74676">
                  <c:v>3.3092000000000003E-11</c:v>
                </c:pt>
                <c:pt idx="74677">
                  <c:v>3.3077999999999999E-11</c:v>
                </c:pt>
                <c:pt idx="74678">
                  <c:v>3.3058999999999998E-11</c:v>
                </c:pt>
                <c:pt idx="74679">
                  <c:v>3.3051E-11</c:v>
                </c:pt>
                <c:pt idx="74680">
                  <c:v>3.3033999999999997E-11</c:v>
                </c:pt>
                <c:pt idx="74681">
                  <c:v>3.3027000000000001E-11</c:v>
                </c:pt>
                <c:pt idx="74682">
                  <c:v>3.3021000000000002E-11</c:v>
                </c:pt>
                <c:pt idx="74683">
                  <c:v>3.3018999999999997E-11</c:v>
                </c:pt>
                <c:pt idx="74684">
                  <c:v>3.3009000000000002E-11</c:v>
                </c:pt>
                <c:pt idx="74685">
                  <c:v>3.3017E-11</c:v>
                </c:pt>
                <c:pt idx="74686">
                  <c:v>3.3012999999999998E-11</c:v>
                </c:pt>
                <c:pt idx="74687">
                  <c:v>3.3006000000000002E-11</c:v>
                </c:pt>
                <c:pt idx="74688">
                  <c:v>3.3000999999999998E-11</c:v>
                </c:pt>
                <c:pt idx="74689">
                  <c:v>3.2993E-11</c:v>
                </c:pt>
                <c:pt idx="74690">
                  <c:v>3.2975000000000001E-11</c:v>
                </c:pt>
                <c:pt idx="74691">
                  <c:v>3.2967999999999999E-11</c:v>
                </c:pt>
                <c:pt idx="74692">
                  <c:v>3.2956E-11</c:v>
                </c:pt>
                <c:pt idx="74693">
                  <c:v>3.2935000000000001E-11</c:v>
                </c:pt>
                <c:pt idx="74694">
                  <c:v>3.2929000000000001E-11</c:v>
                </c:pt>
                <c:pt idx="74695">
                  <c:v>3.2926000000000001E-11</c:v>
                </c:pt>
                <c:pt idx="74696">
                  <c:v>3.2929000000000001E-11</c:v>
                </c:pt>
                <c:pt idx="74697">
                  <c:v>3.2920000000000001E-11</c:v>
                </c:pt>
                <c:pt idx="74698">
                  <c:v>3.2918999999999999E-11</c:v>
                </c:pt>
                <c:pt idx="74699">
                  <c:v>3.2905000000000002E-11</c:v>
                </c:pt>
                <c:pt idx="74700">
                  <c:v>3.2896000000000002E-11</c:v>
                </c:pt>
                <c:pt idx="74701">
                  <c:v>3.2896000000000002E-11</c:v>
                </c:pt>
                <c:pt idx="74702">
                  <c:v>3.2883E-11</c:v>
                </c:pt>
                <c:pt idx="74703">
                  <c:v>3.2890000000000002E-11</c:v>
                </c:pt>
                <c:pt idx="74704">
                  <c:v>3.2884000000000002E-11</c:v>
                </c:pt>
                <c:pt idx="74705">
                  <c:v>3.2887999999999998E-11</c:v>
                </c:pt>
                <c:pt idx="74706">
                  <c:v>3.2883E-11</c:v>
                </c:pt>
                <c:pt idx="74707">
                  <c:v>3.2884000000000002E-11</c:v>
                </c:pt>
                <c:pt idx="74708">
                  <c:v>3.2869000000000003E-11</c:v>
                </c:pt>
                <c:pt idx="74709">
                  <c:v>3.2886E-11</c:v>
                </c:pt>
                <c:pt idx="74710">
                  <c:v>3.2884999999999998E-11</c:v>
                </c:pt>
                <c:pt idx="74711">
                  <c:v>3.2901E-11</c:v>
                </c:pt>
                <c:pt idx="74712">
                  <c:v>3.2895E-11</c:v>
                </c:pt>
                <c:pt idx="74713">
                  <c:v>3.2915999999999999E-11</c:v>
                </c:pt>
                <c:pt idx="74714">
                  <c:v>3.2924000000000003E-11</c:v>
                </c:pt>
                <c:pt idx="74715">
                  <c:v>3.2930000000000003E-11</c:v>
                </c:pt>
                <c:pt idx="74716">
                  <c:v>3.2951000000000002E-11</c:v>
                </c:pt>
                <c:pt idx="74717">
                  <c:v>3.2997000000000002E-11</c:v>
                </c:pt>
                <c:pt idx="74718">
                  <c:v>3.2988999999999998E-11</c:v>
                </c:pt>
                <c:pt idx="74719">
                  <c:v>3.3003000000000002E-11</c:v>
                </c:pt>
                <c:pt idx="74720">
                  <c:v>3.3025999999999999E-11</c:v>
                </c:pt>
                <c:pt idx="74721">
                  <c:v>3.3058000000000002E-11</c:v>
                </c:pt>
                <c:pt idx="74722">
                  <c:v>3.3067999999999998E-11</c:v>
                </c:pt>
                <c:pt idx="74723">
                  <c:v>3.3088000000000001E-11</c:v>
                </c:pt>
                <c:pt idx="74724">
                  <c:v>3.3101999999999998E-11</c:v>
                </c:pt>
                <c:pt idx="74725">
                  <c:v>3.3131999999999997E-11</c:v>
                </c:pt>
                <c:pt idx="74726">
                  <c:v>3.3140000000000001E-11</c:v>
                </c:pt>
                <c:pt idx="74727">
                  <c:v>3.3165000000000003E-11</c:v>
                </c:pt>
                <c:pt idx="74728">
                  <c:v>3.3173E-11</c:v>
                </c:pt>
                <c:pt idx="74729">
                  <c:v>3.3202999999999999E-11</c:v>
                </c:pt>
                <c:pt idx="74730">
                  <c:v>3.3214999999999999E-11</c:v>
                </c:pt>
                <c:pt idx="74731">
                  <c:v>3.3237E-11</c:v>
                </c:pt>
                <c:pt idx="74732">
                  <c:v>3.3257999999999999E-11</c:v>
                </c:pt>
                <c:pt idx="74733">
                  <c:v>3.3281000000000002E-11</c:v>
                </c:pt>
                <c:pt idx="74734">
                  <c:v>3.3308000000000001E-11</c:v>
                </c:pt>
                <c:pt idx="74735">
                  <c:v>3.3330999999999998E-11</c:v>
                </c:pt>
                <c:pt idx="74736">
                  <c:v>3.3360999999999997E-11</c:v>
                </c:pt>
                <c:pt idx="74737">
                  <c:v>3.3397999999999998E-11</c:v>
                </c:pt>
                <c:pt idx="74738">
                  <c:v>3.3418999999999997E-11</c:v>
                </c:pt>
                <c:pt idx="74739">
                  <c:v>3.3452000000000002E-11</c:v>
                </c:pt>
                <c:pt idx="74740">
                  <c:v>3.3491000000000001E-11</c:v>
                </c:pt>
                <c:pt idx="74741">
                  <c:v>3.3528000000000002E-11</c:v>
                </c:pt>
                <c:pt idx="74742">
                  <c:v>3.3549000000000001E-11</c:v>
                </c:pt>
                <c:pt idx="74743">
                  <c:v>3.3585E-11</c:v>
                </c:pt>
                <c:pt idx="74744">
                  <c:v>3.3628E-11</c:v>
                </c:pt>
                <c:pt idx="74745">
                  <c:v>3.3656000000000001E-11</c:v>
                </c:pt>
                <c:pt idx="74746">
                  <c:v>3.3693000000000002E-11</c:v>
                </c:pt>
                <c:pt idx="74747">
                  <c:v>3.3729000000000001E-11</c:v>
                </c:pt>
                <c:pt idx="74748">
                  <c:v>3.3763000000000001E-11</c:v>
                </c:pt>
                <c:pt idx="74749">
                  <c:v>3.3793E-11</c:v>
                </c:pt>
                <c:pt idx="74750">
                  <c:v>3.3839000000000001E-11</c:v>
                </c:pt>
                <c:pt idx="74751">
                  <c:v>3.3870000000000002E-11</c:v>
                </c:pt>
                <c:pt idx="74752">
                  <c:v>3.3898999999999998E-11</c:v>
                </c:pt>
                <c:pt idx="74753">
                  <c:v>3.3934999999999997E-11</c:v>
                </c:pt>
                <c:pt idx="74754">
                  <c:v>3.3965000000000002E-11</c:v>
                </c:pt>
                <c:pt idx="74755">
                  <c:v>3.3995999999999997E-11</c:v>
                </c:pt>
                <c:pt idx="74756">
                  <c:v>3.4035999999999998E-11</c:v>
                </c:pt>
                <c:pt idx="74757">
                  <c:v>3.4081999999999998E-11</c:v>
                </c:pt>
                <c:pt idx="74758">
                  <c:v>3.4108999999999997E-11</c:v>
                </c:pt>
                <c:pt idx="74759">
                  <c:v>3.4154999999999997E-11</c:v>
                </c:pt>
                <c:pt idx="74760">
                  <c:v>3.4182000000000003E-11</c:v>
                </c:pt>
                <c:pt idx="74761">
                  <c:v>3.4230000000000001E-11</c:v>
                </c:pt>
                <c:pt idx="74762">
                  <c:v>3.4263E-11</c:v>
                </c:pt>
                <c:pt idx="74763">
                  <c:v>3.4313000000000002E-11</c:v>
                </c:pt>
                <c:pt idx="74764">
                  <c:v>3.4341999999999999E-11</c:v>
                </c:pt>
                <c:pt idx="74765">
                  <c:v>3.4384999999999999E-11</c:v>
                </c:pt>
                <c:pt idx="74766">
                  <c:v>3.4432000000000002E-11</c:v>
                </c:pt>
                <c:pt idx="74767">
                  <c:v>3.4477E-11</c:v>
                </c:pt>
                <c:pt idx="74768">
                  <c:v>3.4503999999999999E-11</c:v>
                </c:pt>
                <c:pt idx="74769">
                  <c:v>3.4555999999999999E-11</c:v>
                </c:pt>
                <c:pt idx="74770">
                  <c:v>3.4597999999999998E-11</c:v>
                </c:pt>
                <c:pt idx="74771">
                  <c:v>3.4640000000000003E-11</c:v>
                </c:pt>
                <c:pt idx="74772">
                  <c:v>3.4668999999999999E-11</c:v>
                </c:pt>
                <c:pt idx="74773">
                  <c:v>3.4715E-11</c:v>
                </c:pt>
                <c:pt idx="74774">
                  <c:v>3.4737999999999997E-11</c:v>
                </c:pt>
                <c:pt idx="74775">
                  <c:v>3.4784999999999999E-11</c:v>
                </c:pt>
                <c:pt idx="74776">
                  <c:v>3.4813E-11</c:v>
                </c:pt>
                <c:pt idx="74777">
                  <c:v>3.4850000000000001E-11</c:v>
                </c:pt>
                <c:pt idx="74778">
                  <c:v>3.4884999999999998E-11</c:v>
                </c:pt>
                <c:pt idx="74779">
                  <c:v>3.4926E-11</c:v>
                </c:pt>
                <c:pt idx="74780">
                  <c:v>3.4963999999999997E-11</c:v>
                </c:pt>
                <c:pt idx="74781">
                  <c:v>3.5015999999999997E-11</c:v>
                </c:pt>
                <c:pt idx="74782">
                  <c:v>3.5046999999999998E-11</c:v>
                </c:pt>
                <c:pt idx="74783">
                  <c:v>3.5107999999999998E-11</c:v>
                </c:pt>
                <c:pt idx="74784">
                  <c:v>3.5150999999999998E-11</c:v>
                </c:pt>
                <c:pt idx="74785">
                  <c:v>3.5192000000000001E-11</c:v>
                </c:pt>
                <c:pt idx="74786">
                  <c:v>3.5229999999999998E-11</c:v>
                </c:pt>
                <c:pt idx="74787">
                  <c:v>3.5278999999999998E-11</c:v>
                </c:pt>
                <c:pt idx="74788">
                  <c:v>3.5306999999999999E-11</c:v>
                </c:pt>
                <c:pt idx="74789">
                  <c:v>3.5349999999999999E-11</c:v>
                </c:pt>
                <c:pt idx="74790">
                  <c:v>3.5376000000000003E-11</c:v>
                </c:pt>
                <c:pt idx="74791">
                  <c:v>3.5425000000000003E-11</c:v>
                </c:pt>
                <c:pt idx="74792">
                  <c:v>3.5464999999999997E-11</c:v>
                </c:pt>
                <c:pt idx="74793">
                  <c:v>3.5510999999999998E-11</c:v>
                </c:pt>
                <c:pt idx="74794">
                  <c:v>3.5556000000000002E-11</c:v>
                </c:pt>
                <c:pt idx="74795">
                  <c:v>3.5593000000000003E-11</c:v>
                </c:pt>
                <c:pt idx="74796">
                  <c:v>3.5641999999999997E-11</c:v>
                </c:pt>
                <c:pt idx="74797">
                  <c:v>3.5681999999999998E-11</c:v>
                </c:pt>
                <c:pt idx="74798">
                  <c:v>3.5709999999999999E-11</c:v>
                </c:pt>
                <c:pt idx="74799">
                  <c:v>3.5745000000000002E-11</c:v>
                </c:pt>
                <c:pt idx="74800">
                  <c:v>3.5772000000000001E-11</c:v>
                </c:pt>
                <c:pt idx="74801">
                  <c:v>3.5818000000000001E-11</c:v>
                </c:pt>
                <c:pt idx="74802">
                  <c:v>3.5851E-11</c:v>
                </c:pt>
                <c:pt idx="74803">
                  <c:v>3.59E-11</c:v>
                </c:pt>
                <c:pt idx="74804">
                  <c:v>3.5932999999999999E-11</c:v>
                </c:pt>
                <c:pt idx="74805">
                  <c:v>3.5971999999999997E-11</c:v>
                </c:pt>
                <c:pt idx="74806">
                  <c:v>3.5999000000000003E-11</c:v>
                </c:pt>
                <c:pt idx="74807">
                  <c:v>3.6044000000000001E-11</c:v>
                </c:pt>
                <c:pt idx="74808">
                  <c:v>3.6078999999999998E-11</c:v>
                </c:pt>
                <c:pt idx="74809">
                  <c:v>3.6124000000000002E-11</c:v>
                </c:pt>
                <c:pt idx="74810">
                  <c:v>3.6151000000000001E-11</c:v>
                </c:pt>
                <c:pt idx="74811">
                  <c:v>3.6191000000000002E-11</c:v>
                </c:pt>
                <c:pt idx="74812">
                  <c:v>3.6222000000000003E-11</c:v>
                </c:pt>
                <c:pt idx="74813">
                  <c:v>3.6274999999999999E-11</c:v>
                </c:pt>
                <c:pt idx="74814">
                  <c:v>3.6301999999999998E-11</c:v>
                </c:pt>
                <c:pt idx="74815">
                  <c:v>3.6338000000000003E-11</c:v>
                </c:pt>
                <c:pt idx="74816">
                  <c:v>3.6374000000000002E-11</c:v>
                </c:pt>
                <c:pt idx="74817">
                  <c:v>3.6408999999999998E-11</c:v>
                </c:pt>
                <c:pt idx="74818">
                  <c:v>3.6435999999999997E-11</c:v>
                </c:pt>
                <c:pt idx="74819">
                  <c:v>3.6475000000000002E-11</c:v>
                </c:pt>
                <c:pt idx="74820">
                  <c:v>3.6521999999999998E-11</c:v>
                </c:pt>
                <c:pt idx="74821">
                  <c:v>3.6560000000000001E-11</c:v>
                </c:pt>
                <c:pt idx="74822">
                  <c:v>3.6588999999999998E-11</c:v>
                </c:pt>
                <c:pt idx="74823">
                  <c:v>3.6640000000000002E-11</c:v>
                </c:pt>
                <c:pt idx="74824">
                  <c:v>3.6667999999999997E-11</c:v>
                </c:pt>
                <c:pt idx="74825">
                  <c:v>3.6692999999999998E-11</c:v>
                </c:pt>
                <c:pt idx="74826">
                  <c:v>3.6714999999999999E-11</c:v>
                </c:pt>
                <c:pt idx="74827">
                  <c:v>3.6762999999999998E-11</c:v>
                </c:pt>
                <c:pt idx="74828">
                  <c:v>3.6787999999999999E-11</c:v>
                </c:pt>
                <c:pt idx="74829">
                  <c:v>3.6823000000000002E-11</c:v>
                </c:pt>
                <c:pt idx="74830">
                  <c:v>3.6848999999999999E-11</c:v>
                </c:pt>
                <c:pt idx="74831">
                  <c:v>3.6877E-11</c:v>
                </c:pt>
                <c:pt idx="74832">
                  <c:v>3.6918000000000002E-11</c:v>
                </c:pt>
                <c:pt idx="74833">
                  <c:v>3.6942000000000002E-11</c:v>
                </c:pt>
                <c:pt idx="74834">
                  <c:v>3.6973000000000003E-11</c:v>
                </c:pt>
                <c:pt idx="74835">
                  <c:v>3.7001999999999999E-11</c:v>
                </c:pt>
                <c:pt idx="74836">
                  <c:v>3.7027E-11</c:v>
                </c:pt>
                <c:pt idx="74837">
                  <c:v>3.7040999999999998E-11</c:v>
                </c:pt>
                <c:pt idx="74838">
                  <c:v>3.7071999999999999E-11</c:v>
                </c:pt>
                <c:pt idx="74839">
                  <c:v>3.7095999999999998E-11</c:v>
                </c:pt>
                <c:pt idx="74840">
                  <c:v>3.7114999999999999E-11</c:v>
                </c:pt>
                <c:pt idx="74841">
                  <c:v>3.7153000000000002E-11</c:v>
                </c:pt>
                <c:pt idx="74842">
                  <c:v>3.7168999999999997E-11</c:v>
                </c:pt>
                <c:pt idx="74843">
                  <c:v>3.7208000000000002E-11</c:v>
                </c:pt>
                <c:pt idx="74844">
                  <c:v>3.7232999999999997E-11</c:v>
                </c:pt>
                <c:pt idx="74845">
                  <c:v>3.7259E-11</c:v>
                </c:pt>
                <c:pt idx="74846">
                  <c:v>3.7277E-11</c:v>
                </c:pt>
                <c:pt idx="74847">
                  <c:v>3.7312999999999998E-11</c:v>
                </c:pt>
                <c:pt idx="74848">
                  <c:v>3.7318000000000002E-11</c:v>
                </c:pt>
                <c:pt idx="74849">
                  <c:v>3.7336000000000002E-11</c:v>
                </c:pt>
                <c:pt idx="74850">
                  <c:v>3.7345000000000001E-11</c:v>
                </c:pt>
                <c:pt idx="74851">
                  <c:v>3.7373000000000002E-11</c:v>
                </c:pt>
                <c:pt idx="74852">
                  <c:v>3.7385999999999998E-11</c:v>
                </c:pt>
                <c:pt idx="74853">
                  <c:v>3.7397000000000002E-11</c:v>
                </c:pt>
                <c:pt idx="74854">
                  <c:v>3.7412000000000001E-11</c:v>
                </c:pt>
                <c:pt idx="74855">
                  <c:v>3.7431999999999998E-11</c:v>
                </c:pt>
                <c:pt idx="74856">
                  <c:v>3.7446999999999997E-11</c:v>
                </c:pt>
                <c:pt idx="74857">
                  <c:v>3.7464999999999997E-11</c:v>
                </c:pt>
                <c:pt idx="74858">
                  <c:v>3.7477000000000003E-11</c:v>
                </c:pt>
                <c:pt idx="74859">
                  <c:v>3.7497E-11</c:v>
                </c:pt>
                <c:pt idx="74860">
                  <c:v>3.7504000000000002E-11</c:v>
                </c:pt>
                <c:pt idx="74861">
                  <c:v>3.7529999999999999E-11</c:v>
                </c:pt>
                <c:pt idx="74862">
                  <c:v>3.7531000000000001E-11</c:v>
                </c:pt>
                <c:pt idx="74863">
                  <c:v>3.7544999999999998E-11</c:v>
                </c:pt>
                <c:pt idx="74864">
                  <c:v>3.7553999999999998E-11</c:v>
                </c:pt>
                <c:pt idx="74865">
                  <c:v>3.7552E-11</c:v>
                </c:pt>
                <c:pt idx="74866">
                  <c:v>3.7561E-11</c:v>
                </c:pt>
                <c:pt idx="74867">
                  <c:v>3.7578999999999999E-11</c:v>
                </c:pt>
                <c:pt idx="74868">
                  <c:v>3.7577999999999997E-11</c:v>
                </c:pt>
                <c:pt idx="74869">
                  <c:v>3.7584999999999999E-11</c:v>
                </c:pt>
                <c:pt idx="74870">
                  <c:v>3.7595E-11</c:v>
                </c:pt>
                <c:pt idx="74871">
                  <c:v>3.7599999999999998E-11</c:v>
                </c:pt>
                <c:pt idx="74872">
                  <c:v>3.7598E-11</c:v>
                </c:pt>
                <c:pt idx="74873">
                  <c:v>3.7602000000000002E-11</c:v>
                </c:pt>
                <c:pt idx="74874">
                  <c:v>3.7605999999999998E-11</c:v>
                </c:pt>
                <c:pt idx="74875">
                  <c:v>3.7614999999999998E-11</c:v>
                </c:pt>
                <c:pt idx="74876">
                  <c:v>3.7611000000000002E-11</c:v>
                </c:pt>
                <c:pt idx="74877">
                  <c:v>3.7614999999999998E-11</c:v>
                </c:pt>
                <c:pt idx="74878">
                  <c:v>3.7613E-11</c:v>
                </c:pt>
                <c:pt idx="74879">
                  <c:v>3.7630999999999999E-11</c:v>
                </c:pt>
                <c:pt idx="74880">
                  <c:v>3.7632999999999997E-11</c:v>
                </c:pt>
                <c:pt idx="74881">
                  <c:v>3.7632000000000001E-11</c:v>
                </c:pt>
                <c:pt idx="74882">
                  <c:v>3.7639000000000003E-11</c:v>
                </c:pt>
                <c:pt idx="74883">
                  <c:v>3.7653E-11</c:v>
                </c:pt>
                <c:pt idx="74884">
                  <c:v>3.7659E-11</c:v>
                </c:pt>
                <c:pt idx="74885">
                  <c:v>3.7666000000000002E-11</c:v>
                </c:pt>
                <c:pt idx="74886">
                  <c:v>3.7668E-11</c:v>
                </c:pt>
                <c:pt idx="74887">
                  <c:v>3.7675999999999997E-11</c:v>
                </c:pt>
                <c:pt idx="74888">
                  <c:v>3.7678999999999997E-11</c:v>
                </c:pt>
                <c:pt idx="74889">
                  <c:v>3.7688999999999999E-11</c:v>
                </c:pt>
                <c:pt idx="74890">
                  <c:v>3.7687999999999997E-11</c:v>
                </c:pt>
                <c:pt idx="74891">
                  <c:v>3.7712000000000002E-11</c:v>
                </c:pt>
                <c:pt idx="74892">
                  <c:v>3.7715999999999998E-11</c:v>
                </c:pt>
                <c:pt idx="74893">
                  <c:v>3.7730000000000002E-11</c:v>
                </c:pt>
                <c:pt idx="74894">
                  <c:v>3.7740999999999999E-11</c:v>
                </c:pt>
                <c:pt idx="74895">
                  <c:v>3.7758000000000003E-11</c:v>
                </c:pt>
                <c:pt idx="74896">
                  <c:v>3.7782000000000002E-11</c:v>
                </c:pt>
                <c:pt idx="74897">
                  <c:v>3.7778E-11</c:v>
                </c:pt>
                <c:pt idx="74898">
                  <c:v>3.7776999999999998E-11</c:v>
                </c:pt>
                <c:pt idx="74899">
                  <c:v>3.7785000000000002E-11</c:v>
                </c:pt>
                <c:pt idx="74900">
                  <c:v>3.7779999999999998E-11</c:v>
                </c:pt>
                <c:pt idx="74901">
                  <c:v>3.7800999999999997E-11</c:v>
                </c:pt>
                <c:pt idx="74902">
                  <c:v>3.7807000000000003E-11</c:v>
                </c:pt>
                <c:pt idx="74903">
                  <c:v>3.7816000000000003E-11</c:v>
                </c:pt>
                <c:pt idx="74904">
                  <c:v>3.7816000000000003E-11</c:v>
                </c:pt>
                <c:pt idx="74905">
                  <c:v>3.7816000000000003E-11</c:v>
                </c:pt>
                <c:pt idx="74906">
                  <c:v>3.7813999999999999E-11</c:v>
                </c:pt>
                <c:pt idx="74907">
                  <c:v>3.7836E-11</c:v>
                </c:pt>
                <c:pt idx="74908">
                  <c:v>3.7819999999999998E-11</c:v>
                </c:pt>
                <c:pt idx="74909">
                  <c:v>3.7828000000000002E-11</c:v>
                </c:pt>
                <c:pt idx="74910">
                  <c:v>3.7822000000000003E-11</c:v>
                </c:pt>
                <c:pt idx="74911">
                  <c:v>3.7833E-11</c:v>
                </c:pt>
                <c:pt idx="74912">
                  <c:v>3.7843000000000002E-11</c:v>
                </c:pt>
                <c:pt idx="74913">
                  <c:v>3.7837000000000002E-11</c:v>
                </c:pt>
                <c:pt idx="74914">
                  <c:v>3.7831999999999998E-11</c:v>
                </c:pt>
                <c:pt idx="74915">
                  <c:v>3.7834000000000002E-11</c:v>
                </c:pt>
                <c:pt idx="74916">
                  <c:v>3.7831000000000002E-11</c:v>
                </c:pt>
                <c:pt idx="74917">
                  <c:v>3.7833E-11</c:v>
                </c:pt>
                <c:pt idx="74918">
                  <c:v>3.7834999999999998E-11</c:v>
                </c:pt>
                <c:pt idx="74919">
                  <c:v>3.7852000000000001E-11</c:v>
                </c:pt>
                <c:pt idx="74920">
                  <c:v>3.7843999999999997E-11</c:v>
                </c:pt>
                <c:pt idx="74921">
                  <c:v>3.7831000000000002E-11</c:v>
                </c:pt>
                <c:pt idx="74922">
                  <c:v>3.7840000000000002E-11</c:v>
                </c:pt>
                <c:pt idx="74923">
                  <c:v>3.7847999999999999E-11</c:v>
                </c:pt>
                <c:pt idx="74924">
                  <c:v>3.7834999999999998E-11</c:v>
                </c:pt>
                <c:pt idx="74925">
                  <c:v>3.7843000000000002E-11</c:v>
                </c:pt>
                <c:pt idx="74926">
                  <c:v>3.7818000000000001E-11</c:v>
                </c:pt>
                <c:pt idx="74927">
                  <c:v>3.7825000000000003E-11</c:v>
                </c:pt>
                <c:pt idx="74928">
                  <c:v>3.7828999999999998E-11</c:v>
                </c:pt>
                <c:pt idx="74929">
                  <c:v>3.7815000000000001E-11</c:v>
                </c:pt>
                <c:pt idx="74930">
                  <c:v>3.7816000000000003E-11</c:v>
                </c:pt>
                <c:pt idx="74931">
                  <c:v>3.7824E-11</c:v>
                </c:pt>
                <c:pt idx="74932">
                  <c:v>3.7810999999999999E-11</c:v>
                </c:pt>
                <c:pt idx="74933">
                  <c:v>3.7803999999999997E-11</c:v>
                </c:pt>
                <c:pt idx="74934">
                  <c:v>3.7803000000000001E-11</c:v>
                </c:pt>
                <c:pt idx="74935">
                  <c:v>3.7787E-11</c:v>
                </c:pt>
                <c:pt idx="74936">
                  <c:v>3.7754000000000001E-11</c:v>
                </c:pt>
                <c:pt idx="74937">
                  <c:v>3.7748999999999997E-11</c:v>
                </c:pt>
                <c:pt idx="74938">
                  <c:v>3.7730000000000002E-11</c:v>
                </c:pt>
                <c:pt idx="74939">
                  <c:v>3.7727000000000002E-11</c:v>
                </c:pt>
                <c:pt idx="74940">
                  <c:v>3.7711E-11</c:v>
                </c:pt>
                <c:pt idx="74941">
                  <c:v>3.7702000000000001E-11</c:v>
                </c:pt>
                <c:pt idx="74942">
                  <c:v>3.7671E-11</c:v>
                </c:pt>
                <c:pt idx="74943">
                  <c:v>3.7675000000000002E-11</c:v>
                </c:pt>
                <c:pt idx="74944">
                  <c:v>3.7641000000000001E-11</c:v>
                </c:pt>
                <c:pt idx="74945">
                  <c:v>3.7617000000000002E-11</c:v>
                </c:pt>
                <c:pt idx="74946">
                  <c:v>3.7596000000000003E-11</c:v>
                </c:pt>
                <c:pt idx="74947">
                  <c:v>3.7589000000000001E-11</c:v>
                </c:pt>
                <c:pt idx="74948">
                  <c:v>3.7568999999999997E-11</c:v>
                </c:pt>
                <c:pt idx="74949">
                  <c:v>3.7553000000000002E-11</c:v>
                </c:pt>
                <c:pt idx="74950">
                  <c:v>3.7528000000000001E-11</c:v>
                </c:pt>
                <c:pt idx="74951">
                  <c:v>3.7510999999999997E-11</c:v>
                </c:pt>
                <c:pt idx="74952">
                  <c:v>3.7492999999999998E-11</c:v>
                </c:pt>
                <c:pt idx="74953">
                  <c:v>3.7470000000000001E-11</c:v>
                </c:pt>
                <c:pt idx="74954">
                  <c:v>3.7453999999999999E-11</c:v>
                </c:pt>
                <c:pt idx="74955">
                  <c:v>3.7442E-11</c:v>
                </c:pt>
                <c:pt idx="74956">
                  <c:v>3.7419999999999998E-11</c:v>
                </c:pt>
                <c:pt idx="74957">
                  <c:v>3.7397000000000002E-11</c:v>
                </c:pt>
                <c:pt idx="74958">
                  <c:v>3.7364999999999998E-11</c:v>
                </c:pt>
                <c:pt idx="74959">
                  <c:v>3.7354000000000001E-11</c:v>
                </c:pt>
                <c:pt idx="74960">
                  <c:v>3.7318999999999998E-11</c:v>
                </c:pt>
                <c:pt idx="74961">
                  <c:v>3.7300000000000003E-11</c:v>
                </c:pt>
                <c:pt idx="74962">
                  <c:v>3.7271E-11</c:v>
                </c:pt>
                <c:pt idx="74963">
                  <c:v>3.7241000000000001E-11</c:v>
                </c:pt>
                <c:pt idx="74964">
                  <c:v>3.7204E-11</c:v>
                </c:pt>
                <c:pt idx="74965">
                  <c:v>3.7190999999999999E-11</c:v>
                </c:pt>
                <c:pt idx="74966">
                  <c:v>3.7164E-11</c:v>
                </c:pt>
                <c:pt idx="74967">
                  <c:v>3.7135000000000003E-11</c:v>
                </c:pt>
                <c:pt idx="74968">
                  <c:v>3.7125000000000001E-11</c:v>
                </c:pt>
                <c:pt idx="74969">
                  <c:v>3.7094E-11</c:v>
                </c:pt>
                <c:pt idx="74970">
                  <c:v>3.7064999999999997E-11</c:v>
                </c:pt>
                <c:pt idx="74971">
                  <c:v>3.7045E-11</c:v>
                </c:pt>
                <c:pt idx="74972">
                  <c:v>3.7013999999999999E-11</c:v>
                </c:pt>
                <c:pt idx="74973">
                  <c:v>3.6981E-11</c:v>
                </c:pt>
                <c:pt idx="74974">
                  <c:v>3.6946999999999999E-11</c:v>
                </c:pt>
                <c:pt idx="74975">
                  <c:v>3.6917E-11</c:v>
                </c:pt>
                <c:pt idx="74976">
                  <c:v>3.6865E-11</c:v>
                </c:pt>
                <c:pt idx="74977">
                  <c:v>3.6838000000000001E-11</c:v>
                </c:pt>
                <c:pt idx="74978">
                  <c:v>3.6798000000000001E-11</c:v>
                </c:pt>
                <c:pt idx="74979">
                  <c:v>3.6764E-11</c:v>
                </c:pt>
                <c:pt idx="74980">
                  <c:v>3.6725999999999997E-11</c:v>
                </c:pt>
                <c:pt idx="74981">
                  <c:v>3.6691E-11</c:v>
                </c:pt>
                <c:pt idx="74982">
                  <c:v>3.6652999999999997E-11</c:v>
                </c:pt>
                <c:pt idx="74983">
                  <c:v>3.6622000000000003E-11</c:v>
                </c:pt>
                <c:pt idx="74984">
                  <c:v>3.6582000000000002E-11</c:v>
                </c:pt>
                <c:pt idx="74985">
                  <c:v>3.6542999999999997E-11</c:v>
                </c:pt>
                <c:pt idx="74986">
                  <c:v>3.6503999999999999E-11</c:v>
                </c:pt>
                <c:pt idx="74987">
                  <c:v>3.648E-11</c:v>
                </c:pt>
                <c:pt idx="74988">
                  <c:v>3.6448999999999999E-11</c:v>
                </c:pt>
                <c:pt idx="74989">
                  <c:v>3.6401E-11</c:v>
                </c:pt>
                <c:pt idx="74990">
                  <c:v>3.6356000000000002E-11</c:v>
                </c:pt>
                <c:pt idx="74991">
                  <c:v>3.6320999999999999E-11</c:v>
                </c:pt>
                <c:pt idx="74992">
                  <c:v>3.6271999999999999E-11</c:v>
                </c:pt>
                <c:pt idx="74993">
                  <c:v>3.6240000000000002E-11</c:v>
                </c:pt>
                <c:pt idx="74994">
                  <c:v>3.6203000000000002E-11</c:v>
                </c:pt>
                <c:pt idx="74995">
                  <c:v>3.6145999999999997E-11</c:v>
                </c:pt>
                <c:pt idx="74996">
                  <c:v>3.6103000000000003E-11</c:v>
                </c:pt>
                <c:pt idx="74997">
                  <c:v>3.6074E-11</c:v>
                </c:pt>
                <c:pt idx="74998">
                  <c:v>3.6038000000000001E-11</c:v>
                </c:pt>
                <c:pt idx="74999">
                  <c:v>3.5996999999999999E-11</c:v>
                </c:pt>
                <c:pt idx="75000">
                  <c:v>3.5947999999999998E-11</c:v>
                </c:pt>
                <c:pt idx="75001">
                  <c:v>3.5910999999999998E-11</c:v>
                </c:pt>
                <c:pt idx="75002">
                  <c:v>3.5870999999999997E-11</c:v>
                </c:pt>
                <c:pt idx="75003">
                  <c:v>3.5833E-11</c:v>
                </c:pt>
                <c:pt idx="75004">
                  <c:v>3.5781E-11</c:v>
                </c:pt>
                <c:pt idx="75005">
                  <c:v>3.5732E-11</c:v>
                </c:pt>
                <c:pt idx="75006">
                  <c:v>3.5691999999999999E-11</c:v>
                </c:pt>
                <c:pt idx="75007">
                  <c:v>3.5653000000000001E-11</c:v>
                </c:pt>
                <c:pt idx="75008">
                  <c:v>3.5608999999999998E-11</c:v>
                </c:pt>
                <c:pt idx="75009">
                  <c:v>3.5571999999999997E-11</c:v>
                </c:pt>
                <c:pt idx="75010">
                  <c:v>3.5516999999999997E-11</c:v>
                </c:pt>
                <c:pt idx="75011">
                  <c:v>3.5482000000000001E-11</c:v>
                </c:pt>
                <c:pt idx="75012">
                  <c:v>3.5473000000000001E-11</c:v>
                </c:pt>
                <c:pt idx="75013">
                  <c:v>3.5457E-11</c:v>
                </c:pt>
                <c:pt idx="75014">
                  <c:v>3.5413999999999999E-11</c:v>
                </c:pt>
                <c:pt idx="75015">
                  <c:v>3.5364000000000003E-11</c:v>
                </c:pt>
                <c:pt idx="75016">
                  <c:v>3.5305999999999997E-11</c:v>
                </c:pt>
                <c:pt idx="75017">
                  <c:v>3.5265E-11</c:v>
                </c:pt>
                <c:pt idx="75018">
                  <c:v>3.5204000000000001E-11</c:v>
                </c:pt>
                <c:pt idx="75019">
                  <c:v>3.5153000000000003E-11</c:v>
                </c:pt>
                <c:pt idx="75020">
                  <c:v>3.5104999999999998E-11</c:v>
                </c:pt>
                <c:pt idx="75021">
                  <c:v>3.5061000000000002E-11</c:v>
                </c:pt>
                <c:pt idx="75022">
                  <c:v>3.5006000000000002E-11</c:v>
                </c:pt>
                <c:pt idx="75023">
                  <c:v>3.4963999999999997E-11</c:v>
                </c:pt>
                <c:pt idx="75024">
                  <c:v>3.4924000000000003E-11</c:v>
                </c:pt>
                <c:pt idx="75025">
                  <c:v>3.4875999999999998E-11</c:v>
                </c:pt>
                <c:pt idx="75026">
                  <c:v>3.4817000000000002E-11</c:v>
                </c:pt>
                <c:pt idx="75027">
                  <c:v>3.4804000000000001E-11</c:v>
                </c:pt>
                <c:pt idx="75028">
                  <c:v>3.4749000000000001E-11</c:v>
                </c:pt>
                <c:pt idx="75029">
                  <c:v>3.4713999999999998E-11</c:v>
                </c:pt>
                <c:pt idx="75030">
                  <c:v>3.4667000000000002E-11</c:v>
                </c:pt>
                <c:pt idx="75031">
                  <c:v>3.4628999999999999E-11</c:v>
                </c:pt>
                <c:pt idx="75032">
                  <c:v>3.4596E-11</c:v>
                </c:pt>
                <c:pt idx="75033">
                  <c:v>3.4569000000000001E-11</c:v>
                </c:pt>
                <c:pt idx="75034">
                  <c:v>3.4515999999999999E-11</c:v>
                </c:pt>
                <c:pt idx="75035">
                  <c:v>3.4477E-11</c:v>
                </c:pt>
                <c:pt idx="75036">
                  <c:v>3.4420000000000002E-11</c:v>
                </c:pt>
                <c:pt idx="75037">
                  <c:v>3.4390999999999999E-11</c:v>
                </c:pt>
                <c:pt idx="75038">
                  <c:v>3.4343000000000001E-11</c:v>
                </c:pt>
                <c:pt idx="75039">
                  <c:v>3.4304000000000002E-11</c:v>
                </c:pt>
                <c:pt idx="75040">
                  <c:v>3.4249000000000002E-11</c:v>
                </c:pt>
                <c:pt idx="75041">
                  <c:v>3.4240000000000003E-11</c:v>
                </c:pt>
                <c:pt idx="75042">
                  <c:v>3.4191000000000002E-11</c:v>
                </c:pt>
                <c:pt idx="75043">
                  <c:v>3.4161999999999999E-11</c:v>
                </c:pt>
                <c:pt idx="75044">
                  <c:v>3.4114000000000001E-11</c:v>
                </c:pt>
                <c:pt idx="75045">
                  <c:v>3.4093000000000002E-11</c:v>
                </c:pt>
                <c:pt idx="75046">
                  <c:v>3.4053000000000001E-11</c:v>
                </c:pt>
                <c:pt idx="75047">
                  <c:v>3.4025E-11</c:v>
                </c:pt>
                <c:pt idx="75048">
                  <c:v>3.3986999999999997E-11</c:v>
                </c:pt>
                <c:pt idx="75049">
                  <c:v>3.3961E-11</c:v>
                </c:pt>
                <c:pt idx="75050">
                  <c:v>3.3922000000000002E-11</c:v>
                </c:pt>
                <c:pt idx="75051">
                  <c:v>3.3891000000000001E-11</c:v>
                </c:pt>
                <c:pt idx="75052">
                  <c:v>3.3843999999999998E-11</c:v>
                </c:pt>
                <c:pt idx="75053">
                  <c:v>3.3799E-11</c:v>
                </c:pt>
                <c:pt idx="75054">
                  <c:v>3.3766999999999997E-11</c:v>
                </c:pt>
                <c:pt idx="75055">
                  <c:v>3.3733999999999998E-11</c:v>
                </c:pt>
                <c:pt idx="75056">
                  <c:v>3.3700999999999999E-11</c:v>
                </c:pt>
                <c:pt idx="75057">
                  <c:v>3.368E-11</c:v>
                </c:pt>
                <c:pt idx="75058">
                  <c:v>3.3656999999999997E-11</c:v>
                </c:pt>
                <c:pt idx="75059">
                  <c:v>3.3625E-11</c:v>
                </c:pt>
                <c:pt idx="75060">
                  <c:v>3.3580999999999998E-11</c:v>
                </c:pt>
                <c:pt idx="75061">
                  <c:v>3.3573E-11</c:v>
                </c:pt>
                <c:pt idx="75062">
                  <c:v>3.3532999999999999E-11</c:v>
                </c:pt>
                <c:pt idx="75063">
                  <c:v>3.3501999999999998E-11</c:v>
                </c:pt>
                <c:pt idx="75064">
                  <c:v>3.3472E-11</c:v>
                </c:pt>
                <c:pt idx="75065">
                  <c:v>3.3463E-11</c:v>
                </c:pt>
                <c:pt idx="75066">
                  <c:v>3.3419999999999999E-11</c:v>
                </c:pt>
                <c:pt idx="75067">
                  <c:v>3.3394000000000003E-11</c:v>
                </c:pt>
                <c:pt idx="75068">
                  <c:v>3.3378000000000001E-11</c:v>
                </c:pt>
                <c:pt idx="75069">
                  <c:v>3.3363000000000002E-11</c:v>
                </c:pt>
                <c:pt idx="75070">
                  <c:v>3.3341E-11</c:v>
                </c:pt>
                <c:pt idx="75071">
                  <c:v>3.3317000000000001E-11</c:v>
                </c:pt>
                <c:pt idx="75072">
                  <c:v>3.3299000000000002E-11</c:v>
                </c:pt>
                <c:pt idx="75073">
                  <c:v>3.3284000000000002E-11</c:v>
                </c:pt>
                <c:pt idx="75074">
                  <c:v>3.3266000000000003E-11</c:v>
                </c:pt>
                <c:pt idx="75075">
                  <c:v>3.3253999999999997E-11</c:v>
                </c:pt>
                <c:pt idx="75076">
                  <c:v>3.3220999999999998E-11</c:v>
                </c:pt>
                <c:pt idx="75077">
                  <c:v>3.3198999999999997E-11</c:v>
                </c:pt>
                <c:pt idx="75078">
                  <c:v>3.3189000000000002E-11</c:v>
                </c:pt>
                <c:pt idx="75079">
                  <c:v>3.3180999999999998E-11</c:v>
                </c:pt>
                <c:pt idx="75080">
                  <c:v>3.3150999999999999E-11</c:v>
                </c:pt>
                <c:pt idx="75081">
                  <c:v>3.3132999999999999E-11</c:v>
                </c:pt>
                <c:pt idx="75082">
                  <c:v>3.3116000000000002E-11</c:v>
                </c:pt>
                <c:pt idx="75083">
                  <c:v>3.3116000000000002E-11</c:v>
                </c:pt>
                <c:pt idx="75084">
                  <c:v>3.3092000000000003E-11</c:v>
                </c:pt>
                <c:pt idx="75085">
                  <c:v>3.3085000000000001E-11</c:v>
                </c:pt>
                <c:pt idx="75086">
                  <c:v>3.3046000000000003E-11</c:v>
                </c:pt>
                <c:pt idx="75087">
                  <c:v>3.3055999999999998E-11</c:v>
                </c:pt>
                <c:pt idx="75088">
                  <c:v>3.3043999999999999E-11</c:v>
                </c:pt>
                <c:pt idx="75089">
                  <c:v>3.3027999999999997E-11</c:v>
                </c:pt>
                <c:pt idx="75090">
                  <c:v>3.3009000000000002E-11</c:v>
                </c:pt>
                <c:pt idx="75091">
                  <c:v>3.3000999999999998E-11</c:v>
                </c:pt>
                <c:pt idx="75092">
                  <c:v>3.2982999999999999E-11</c:v>
                </c:pt>
                <c:pt idx="75093">
                  <c:v>3.2997999999999998E-11</c:v>
                </c:pt>
                <c:pt idx="75094">
                  <c:v>3.2978000000000001E-11</c:v>
                </c:pt>
                <c:pt idx="75095">
                  <c:v>3.2966999999999997E-11</c:v>
                </c:pt>
                <c:pt idx="75096">
                  <c:v>3.2948999999999998E-11</c:v>
                </c:pt>
                <c:pt idx="75097">
                  <c:v>3.2963000000000002E-11</c:v>
                </c:pt>
                <c:pt idx="75098">
                  <c:v>3.2941E-11</c:v>
                </c:pt>
                <c:pt idx="75099">
                  <c:v>3.2933000000000003E-11</c:v>
                </c:pt>
                <c:pt idx="75100">
                  <c:v>3.2936000000000003E-11</c:v>
                </c:pt>
                <c:pt idx="75101">
                  <c:v>3.2924999999999999E-11</c:v>
                </c:pt>
                <c:pt idx="75102">
                  <c:v>3.2924999999999999E-11</c:v>
                </c:pt>
                <c:pt idx="75103">
                  <c:v>3.2918999999999999E-11</c:v>
                </c:pt>
                <c:pt idx="75104">
                  <c:v>3.2905999999999997E-11</c:v>
                </c:pt>
                <c:pt idx="75105">
                  <c:v>3.2901E-11</c:v>
                </c:pt>
                <c:pt idx="75106">
                  <c:v>3.2914000000000001E-11</c:v>
                </c:pt>
                <c:pt idx="75107">
                  <c:v>3.2912999999999999E-11</c:v>
                </c:pt>
                <c:pt idx="75108">
                  <c:v>3.2908999999999997E-11</c:v>
                </c:pt>
                <c:pt idx="75109">
                  <c:v>3.2901E-11</c:v>
                </c:pt>
                <c:pt idx="75110">
                  <c:v>3.2924000000000003E-11</c:v>
                </c:pt>
                <c:pt idx="75111">
                  <c:v>3.2927999999999999E-11</c:v>
                </c:pt>
                <c:pt idx="75112">
                  <c:v>3.2920000000000001E-11</c:v>
                </c:pt>
                <c:pt idx="75113">
                  <c:v>3.2923000000000001E-11</c:v>
                </c:pt>
                <c:pt idx="75114">
                  <c:v>3.2933000000000003E-11</c:v>
                </c:pt>
                <c:pt idx="75115">
                  <c:v>3.2942000000000002E-11</c:v>
                </c:pt>
                <c:pt idx="75116">
                  <c:v>3.2930000000000003E-11</c:v>
                </c:pt>
                <c:pt idx="75117">
                  <c:v>3.2942999999999998E-11</c:v>
                </c:pt>
                <c:pt idx="75118">
                  <c:v>3.2930999999999999E-11</c:v>
                </c:pt>
                <c:pt idx="75119">
                  <c:v>3.2936999999999998E-11</c:v>
                </c:pt>
                <c:pt idx="75120">
                  <c:v>3.295E-11</c:v>
                </c:pt>
                <c:pt idx="75121">
                  <c:v>3.2954000000000002E-11</c:v>
                </c:pt>
                <c:pt idx="75122">
                  <c:v>3.2954000000000002E-11</c:v>
                </c:pt>
                <c:pt idx="75123">
                  <c:v>3.2944E-11</c:v>
                </c:pt>
                <c:pt idx="75124">
                  <c:v>3.2956E-11</c:v>
                </c:pt>
                <c:pt idx="75125">
                  <c:v>3.2964999999999999E-11</c:v>
                </c:pt>
                <c:pt idx="75126">
                  <c:v>3.2969999999999997E-11</c:v>
                </c:pt>
                <c:pt idx="75127">
                  <c:v>3.2973999999999999E-11</c:v>
                </c:pt>
                <c:pt idx="75128">
                  <c:v>3.2991999999999998E-11</c:v>
                </c:pt>
                <c:pt idx="75129">
                  <c:v>3.3002E-11</c:v>
                </c:pt>
                <c:pt idx="75130">
                  <c:v>3.2997000000000002E-11</c:v>
                </c:pt>
                <c:pt idx="75131">
                  <c:v>3.3005E-11</c:v>
                </c:pt>
                <c:pt idx="75132">
                  <c:v>3.3021999999999997E-11</c:v>
                </c:pt>
                <c:pt idx="75133">
                  <c:v>3.3055999999999998E-11</c:v>
                </c:pt>
                <c:pt idx="75134">
                  <c:v>3.3070999999999998E-11</c:v>
                </c:pt>
                <c:pt idx="75135">
                  <c:v>3.3097000000000001E-11</c:v>
                </c:pt>
                <c:pt idx="75136">
                  <c:v>3.3116999999999998E-11</c:v>
                </c:pt>
                <c:pt idx="75137">
                  <c:v>3.3125999999999998E-11</c:v>
                </c:pt>
                <c:pt idx="75138">
                  <c:v>3.3141999999999999E-11</c:v>
                </c:pt>
                <c:pt idx="75139">
                  <c:v>3.3173E-11</c:v>
                </c:pt>
                <c:pt idx="75140">
                  <c:v>3.3183999999999998E-11</c:v>
                </c:pt>
                <c:pt idx="75141">
                  <c:v>3.3205999999999999E-11</c:v>
                </c:pt>
                <c:pt idx="75142">
                  <c:v>3.3223000000000003E-11</c:v>
                </c:pt>
                <c:pt idx="75143">
                  <c:v>3.3231E-11</c:v>
                </c:pt>
                <c:pt idx="75144">
                  <c:v>3.3271000000000001E-11</c:v>
                </c:pt>
                <c:pt idx="75145">
                  <c:v>3.3290999999999998E-11</c:v>
                </c:pt>
                <c:pt idx="75146">
                  <c:v>3.3302999999999997E-11</c:v>
                </c:pt>
                <c:pt idx="75147">
                  <c:v>3.3335E-11</c:v>
                </c:pt>
                <c:pt idx="75148">
                  <c:v>3.3354999999999998E-11</c:v>
                </c:pt>
                <c:pt idx="75149">
                  <c:v>3.3372999999999997E-11</c:v>
                </c:pt>
                <c:pt idx="75150">
                  <c:v>3.3390000000000001E-11</c:v>
                </c:pt>
                <c:pt idx="75151">
                  <c:v>3.3433000000000001E-11</c:v>
                </c:pt>
                <c:pt idx="75152">
                  <c:v>3.3457E-11</c:v>
                </c:pt>
                <c:pt idx="75153">
                  <c:v>3.3476000000000002E-11</c:v>
                </c:pt>
                <c:pt idx="75154">
                  <c:v>3.3497000000000001E-11</c:v>
                </c:pt>
                <c:pt idx="75155">
                  <c:v>3.3525999999999997E-11</c:v>
                </c:pt>
                <c:pt idx="75156">
                  <c:v>3.3550000000000003E-11</c:v>
                </c:pt>
                <c:pt idx="75157">
                  <c:v>3.3583000000000002E-11</c:v>
                </c:pt>
                <c:pt idx="75158">
                  <c:v>3.3598999999999997E-11</c:v>
                </c:pt>
                <c:pt idx="75159">
                  <c:v>3.3626999999999998E-11</c:v>
                </c:pt>
                <c:pt idx="75160">
                  <c:v>3.3644999999999997E-11</c:v>
                </c:pt>
                <c:pt idx="75161">
                  <c:v>3.3702000000000002E-11</c:v>
                </c:pt>
                <c:pt idx="75162">
                  <c:v>3.3718999999999999E-11</c:v>
                </c:pt>
                <c:pt idx="75163">
                  <c:v>3.3763999999999997E-11</c:v>
                </c:pt>
                <c:pt idx="75164">
                  <c:v>3.3781000000000001E-11</c:v>
                </c:pt>
                <c:pt idx="75165">
                  <c:v>3.3809000000000002E-11</c:v>
                </c:pt>
                <c:pt idx="75166">
                  <c:v>3.3839000000000001E-11</c:v>
                </c:pt>
                <c:pt idx="75167">
                  <c:v>3.3882999999999997E-11</c:v>
                </c:pt>
                <c:pt idx="75168">
                  <c:v>3.3894000000000001E-11</c:v>
                </c:pt>
                <c:pt idx="75169">
                  <c:v>3.3924E-11</c:v>
                </c:pt>
                <c:pt idx="75170">
                  <c:v>3.3950000000000003E-11</c:v>
                </c:pt>
                <c:pt idx="75171">
                  <c:v>3.3995000000000001E-11</c:v>
                </c:pt>
                <c:pt idx="75172">
                  <c:v>3.4019E-11</c:v>
                </c:pt>
                <c:pt idx="75173">
                  <c:v>3.4060000000000003E-11</c:v>
                </c:pt>
                <c:pt idx="75174">
                  <c:v>3.4075000000000003E-11</c:v>
                </c:pt>
                <c:pt idx="75175">
                  <c:v>3.4120000000000001E-11</c:v>
                </c:pt>
                <c:pt idx="75176">
                  <c:v>3.4160999999999997E-11</c:v>
                </c:pt>
                <c:pt idx="75177">
                  <c:v>3.4206000000000002E-11</c:v>
                </c:pt>
                <c:pt idx="75178">
                  <c:v>3.4237999999999999E-11</c:v>
                </c:pt>
                <c:pt idx="75179">
                  <c:v>3.4286000000000003E-11</c:v>
                </c:pt>
                <c:pt idx="75180">
                  <c:v>3.4319000000000002E-11</c:v>
                </c:pt>
                <c:pt idx="75181">
                  <c:v>3.4350000000000003E-11</c:v>
                </c:pt>
                <c:pt idx="75182">
                  <c:v>3.4384999999999999E-11</c:v>
                </c:pt>
                <c:pt idx="75183">
                  <c:v>3.4441000000000002E-11</c:v>
                </c:pt>
                <c:pt idx="75184">
                  <c:v>3.4459000000000001E-11</c:v>
                </c:pt>
                <c:pt idx="75185">
                  <c:v>3.4495E-11</c:v>
                </c:pt>
                <c:pt idx="75186">
                  <c:v>3.4529E-11</c:v>
                </c:pt>
                <c:pt idx="75187">
                  <c:v>3.4581000000000001E-11</c:v>
                </c:pt>
                <c:pt idx="75188">
                  <c:v>3.4608E-11</c:v>
                </c:pt>
                <c:pt idx="75189">
                  <c:v>3.4646999999999998E-11</c:v>
                </c:pt>
                <c:pt idx="75190">
                  <c:v>3.4673999999999997E-11</c:v>
                </c:pt>
                <c:pt idx="75191">
                  <c:v>3.4713999999999998E-11</c:v>
                </c:pt>
                <c:pt idx="75192">
                  <c:v>3.4755E-11</c:v>
                </c:pt>
                <c:pt idx="75193">
                  <c:v>3.4804000000000001E-11</c:v>
                </c:pt>
                <c:pt idx="75194">
                  <c:v>3.4841999999999997E-11</c:v>
                </c:pt>
                <c:pt idx="75195">
                  <c:v>3.4906999999999999E-11</c:v>
                </c:pt>
                <c:pt idx="75196">
                  <c:v>3.4945000000000002E-11</c:v>
                </c:pt>
                <c:pt idx="75197">
                  <c:v>3.4991000000000002E-11</c:v>
                </c:pt>
                <c:pt idx="75198">
                  <c:v>3.5034999999999998E-11</c:v>
                </c:pt>
                <c:pt idx="75199">
                  <c:v>3.5082000000000001E-11</c:v>
                </c:pt>
                <c:pt idx="75200">
                  <c:v>3.5122000000000002E-11</c:v>
                </c:pt>
                <c:pt idx="75201">
                  <c:v>3.5167E-11</c:v>
                </c:pt>
                <c:pt idx="75202">
                  <c:v>3.5199000000000003E-11</c:v>
                </c:pt>
                <c:pt idx="75203">
                  <c:v>3.5232000000000002E-11</c:v>
                </c:pt>
                <c:pt idx="75204">
                  <c:v>3.5259000000000001E-11</c:v>
                </c:pt>
                <c:pt idx="75205">
                  <c:v>3.5299999999999997E-11</c:v>
                </c:pt>
                <c:pt idx="75206">
                  <c:v>3.5336999999999998E-11</c:v>
                </c:pt>
                <c:pt idx="75207">
                  <c:v>3.5364000000000003E-11</c:v>
                </c:pt>
                <c:pt idx="75208">
                  <c:v>3.5397999999999998E-11</c:v>
                </c:pt>
                <c:pt idx="75209">
                  <c:v>3.5443999999999998E-11</c:v>
                </c:pt>
                <c:pt idx="75210">
                  <c:v>3.5480000000000003E-11</c:v>
                </c:pt>
                <c:pt idx="75211">
                  <c:v>3.5525000000000001E-11</c:v>
                </c:pt>
                <c:pt idx="75212">
                  <c:v>3.5565999999999998E-11</c:v>
                </c:pt>
                <c:pt idx="75213">
                  <c:v>3.5614999999999998E-11</c:v>
                </c:pt>
                <c:pt idx="75214">
                  <c:v>3.5645999999999999E-11</c:v>
                </c:pt>
                <c:pt idx="75215">
                  <c:v>3.5681000000000002E-11</c:v>
                </c:pt>
                <c:pt idx="75216">
                  <c:v>3.5712000000000003E-11</c:v>
                </c:pt>
                <c:pt idx="75217">
                  <c:v>3.5746999999999999E-11</c:v>
                </c:pt>
                <c:pt idx="75218">
                  <c:v>3.5778E-11</c:v>
                </c:pt>
                <c:pt idx="75219">
                  <c:v>3.5822000000000003E-11</c:v>
                </c:pt>
                <c:pt idx="75220">
                  <c:v>3.5862999999999999E-11</c:v>
                </c:pt>
                <c:pt idx="75221">
                  <c:v>3.5910999999999998E-11</c:v>
                </c:pt>
                <c:pt idx="75222">
                  <c:v>3.5953000000000002E-11</c:v>
                </c:pt>
                <c:pt idx="75223">
                  <c:v>3.5998000000000001E-11</c:v>
                </c:pt>
                <c:pt idx="75224">
                  <c:v>3.6038000000000001E-11</c:v>
                </c:pt>
                <c:pt idx="75225">
                  <c:v>3.6081999999999998E-11</c:v>
                </c:pt>
                <c:pt idx="75226">
                  <c:v>3.6127999999999998E-11</c:v>
                </c:pt>
                <c:pt idx="75227">
                  <c:v>3.6172000000000001E-11</c:v>
                </c:pt>
                <c:pt idx="75228">
                  <c:v>3.6215000000000001E-11</c:v>
                </c:pt>
                <c:pt idx="75229">
                  <c:v>3.6264000000000001E-11</c:v>
                </c:pt>
                <c:pt idx="75230">
                  <c:v>3.6295000000000002E-11</c:v>
                </c:pt>
                <c:pt idx="75231">
                  <c:v>3.6341000000000003E-11</c:v>
                </c:pt>
                <c:pt idx="75232">
                  <c:v>3.6374000000000002E-11</c:v>
                </c:pt>
                <c:pt idx="75233">
                  <c:v>3.6419E-11</c:v>
                </c:pt>
                <c:pt idx="75234">
                  <c:v>3.6441999999999997E-11</c:v>
                </c:pt>
                <c:pt idx="75235">
                  <c:v>3.6493999999999997E-11</c:v>
                </c:pt>
                <c:pt idx="75236">
                  <c:v>3.6530000000000002E-11</c:v>
                </c:pt>
                <c:pt idx="75237">
                  <c:v>3.6570999999999998E-11</c:v>
                </c:pt>
                <c:pt idx="75238">
                  <c:v>3.6603999999999997E-11</c:v>
                </c:pt>
                <c:pt idx="75239">
                  <c:v>3.6642E-11</c:v>
                </c:pt>
                <c:pt idx="75240">
                  <c:v>3.6676000000000001E-11</c:v>
                </c:pt>
                <c:pt idx="75241">
                  <c:v>3.6707000000000002E-11</c:v>
                </c:pt>
                <c:pt idx="75242">
                  <c:v>3.6734000000000001E-11</c:v>
                </c:pt>
                <c:pt idx="75243">
                  <c:v>3.6783000000000001E-11</c:v>
                </c:pt>
                <c:pt idx="75244">
                  <c:v>3.6820999999999997E-11</c:v>
                </c:pt>
                <c:pt idx="75245">
                  <c:v>3.6854000000000003E-11</c:v>
                </c:pt>
                <c:pt idx="75246">
                  <c:v>3.6885999999999999E-11</c:v>
                </c:pt>
                <c:pt idx="75247">
                  <c:v>3.6926E-11</c:v>
                </c:pt>
                <c:pt idx="75248">
                  <c:v>3.6949999999999999E-11</c:v>
                </c:pt>
                <c:pt idx="75249">
                  <c:v>3.6981E-11</c:v>
                </c:pt>
                <c:pt idx="75250">
                  <c:v>3.7019000000000003E-11</c:v>
                </c:pt>
                <c:pt idx="75251">
                  <c:v>3.7052999999999997E-11</c:v>
                </c:pt>
                <c:pt idx="75252">
                  <c:v>3.7076000000000001E-11</c:v>
                </c:pt>
                <c:pt idx="75253">
                  <c:v>3.7111999999999999E-11</c:v>
                </c:pt>
                <c:pt idx="75254">
                  <c:v>3.7152E-11</c:v>
                </c:pt>
                <c:pt idx="75255">
                  <c:v>3.7195000000000001E-11</c:v>
                </c:pt>
                <c:pt idx="75256">
                  <c:v>3.7217999999999998E-11</c:v>
                </c:pt>
                <c:pt idx="75257">
                  <c:v>3.7254000000000003E-11</c:v>
                </c:pt>
                <c:pt idx="75258">
                  <c:v>3.7269999999999998E-11</c:v>
                </c:pt>
                <c:pt idx="75259">
                  <c:v>3.7300000000000003E-11</c:v>
                </c:pt>
                <c:pt idx="75260">
                  <c:v>3.7333000000000002E-11</c:v>
                </c:pt>
                <c:pt idx="75261">
                  <c:v>3.7366000000000001E-11</c:v>
                </c:pt>
                <c:pt idx="75262">
                  <c:v>3.7398999999999999E-11</c:v>
                </c:pt>
                <c:pt idx="75263">
                  <c:v>3.7413000000000003E-11</c:v>
                </c:pt>
                <c:pt idx="75264">
                  <c:v>3.7440000000000002E-11</c:v>
                </c:pt>
                <c:pt idx="75265">
                  <c:v>3.7464000000000001E-11</c:v>
                </c:pt>
                <c:pt idx="75266">
                  <c:v>3.7489000000000002E-11</c:v>
                </c:pt>
                <c:pt idx="75267">
                  <c:v>3.7503E-11</c:v>
                </c:pt>
                <c:pt idx="75268">
                  <c:v>3.7519999999999997E-11</c:v>
                </c:pt>
                <c:pt idx="75269">
                  <c:v>3.754E-11</c:v>
                </c:pt>
                <c:pt idx="75270">
                  <c:v>3.7561E-11</c:v>
                </c:pt>
                <c:pt idx="75271">
                  <c:v>3.7590999999999998E-11</c:v>
                </c:pt>
                <c:pt idx="75272">
                  <c:v>3.7593999999999998E-11</c:v>
                </c:pt>
                <c:pt idx="75273">
                  <c:v>3.7614999999999998E-11</c:v>
                </c:pt>
                <c:pt idx="75274">
                  <c:v>3.7639999999999999E-11</c:v>
                </c:pt>
                <c:pt idx="75275">
                  <c:v>3.7651000000000003E-11</c:v>
                </c:pt>
                <c:pt idx="75276">
                  <c:v>3.7657000000000002E-11</c:v>
                </c:pt>
                <c:pt idx="75277">
                  <c:v>3.7682999999999999E-11</c:v>
                </c:pt>
                <c:pt idx="75278">
                  <c:v>3.7675999999999997E-11</c:v>
                </c:pt>
                <c:pt idx="75279">
                  <c:v>3.7681999999999997E-11</c:v>
                </c:pt>
                <c:pt idx="75280">
                  <c:v>3.7687000000000001E-11</c:v>
                </c:pt>
                <c:pt idx="75281">
                  <c:v>3.7712999999999998E-11</c:v>
                </c:pt>
                <c:pt idx="75282">
                  <c:v>3.7703999999999998E-11</c:v>
                </c:pt>
                <c:pt idx="75283">
                  <c:v>3.7721999999999998E-11</c:v>
                </c:pt>
                <c:pt idx="75284">
                  <c:v>3.7730999999999997E-11</c:v>
                </c:pt>
                <c:pt idx="75285">
                  <c:v>3.7743999999999999E-11</c:v>
                </c:pt>
                <c:pt idx="75286">
                  <c:v>3.7746999999999999E-11</c:v>
                </c:pt>
                <c:pt idx="75287">
                  <c:v>3.7761000000000003E-11</c:v>
                </c:pt>
                <c:pt idx="75288">
                  <c:v>3.7764999999999998E-11</c:v>
                </c:pt>
                <c:pt idx="75289">
                  <c:v>3.7775E-11</c:v>
                </c:pt>
                <c:pt idx="75290">
                  <c:v>3.7779000000000002E-11</c:v>
                </c:pt>
                <c:pt idx="75291">
                  <c:v>3.7784E-11</c:v>
                </c:pt>
                <c:pt idx="75292">
                  <c:v>3.7788000000000002E-11</c:v>
                </c:pt>
                <c:pt idx="75293">
                  <c:v>3.7807000000000003E-11</c:v>
                </c:pt>
                <c:pt idx="75294">
                  <c:v>3.7806000000000001E-11</c:v>
                </c:pt>
                <c:pt idx="75295">
                  <c:v>3.7824E-11</c:v>
                </c:pt>
                <c:pt idx="75296">
                  <c:v>3.7836E-11</c:v>
                </c:pt>
                <c:pt idx="75297">
                  <c:v>3.7847999999999999E-11</c:v>
                </c:pt>
                <c:pt idx="75298">
                  <c:v>3.7846000000000002E-11</c:v>
                </c:pt>
                <c:pt idx="75299">
                  <c:v>3.7861000000000001E-11</c:v>
                </c:pt>
                <c:pt idx="75300">
                  <c:v>3.7867000000000001E-11</c:v>
                </c:pt>
                <c:pt idx="75301">
                  <c:v>3.7880999999999998E-11</c:v>
                </c:pt>
                <c:pt idx="75302">
                  <c:v>3.7895999999999998E-11</c:v>
                </c:pt>
                <c:pt idx="75303">
                  <c:v>3.7908999999999999E-11</c:v>
                </c:pt>
                <c:pt idx="75304">
                  <c:v>3.7907999999999997E-11</c:v>
                </c:pt>
                <c:pt idx="75305">
                  <c:v>3.7934000000000001E-11</c:v>
                </c:pt>
                <c:pt idx="75306">
                  <c:v>3.7932000000000003E-11</c:v>
                </c:pt>
                <c:pt idx="75307">
                  <c:v>3.7962000000000002E-11</c:v>
                </c:pt>
                <c:pt idx="75308">
                  <c:v>3.7956999999999998E-11</c:v>
                </c:pt>
                <c:pt idx="75309">
                  <c:v>3.7978000000000003E-11</c:v>
                </c:pt>
                <c:pt idx="75310">
                  <c:v>3.7984999999999999E-11</c:v>
                </c:pt>
                <c:pt idx="75311">
                  <c:v>3.8002000000000002E-11</c:v>
                </c:pt>
                <c:pt idx="75312">
                  <c:v>3.8011000000000002E-11</c:v>
                </c:pt>
                <c:pt idx="75313">
                  <c:v>3.8021999999999999E-11</c:v>
                </c:pt>
                <c:pt idx="75314">
                  <c:v>3.8020999999999997E-11</c:v>
                </c:pt>
                <c:pt idx="75315">
                  <c:v>3.8036999999999999E-11</c:v>
                </c:pt>
                <c:pt idx="75316">
                  <c:v>3.8018999999999999E-11</c:v>
                </c:pt>
                <c:pt idx="75317">
                  <c:v>3.8038000000000001E-11</c:v>
                </c:pt>
                <c:pt idx="75318">
                  <c:v>3.8035000000000001E-11</c:v>
                </c:pt>
                <c:pt idx="75319">
                  <c:v>3.8036999999999999E-11</c:v>
                </c:pt>
                <c:pt idx="75320">
                  <c:v>3.8038000000000001E-11</c:v>
                </c:pt>
                <c:pt idx="75321">
                  <c:v>3.8056E-11</c:v>
                </c:pt>
                <c:pt idx="75322">
                  <c:v>3.8056E-11</c:v>
                </c:pt>
                <c:pt idx="75323">
                  <c:v>3.8066999999999998E-11</c:v>
                </c:pt>
                <c:pt idx="75324">
                  <c:v>3.8066000000000002E-11</c:v>
                </c:pt>
                <c:pt idx="75325">
                  <c:v>3.8078999999999997E-11</c:v>
                </c:pt>
                <c:pt idx="75326">
                  <c:v>3.8082999999999999E-11</c:v>
                </c:pt>
                <c:pt idx="75327">
                  <c:v>3.8078999999999997E-11</c:v>
                </c:pt>
                <c:pt idx="75328">
                  <c:v>3.8071E-11</c:v>
                </c:pt>
                <c:pt idx="75329">
                  <c:v>3.8084000000000001E-11</c:v>
                </c:pt>
                <c:pt idx="75330">
                  <c:v>3.8082999999999999E-11</c:v>
                </c:pt>
                <c:pt idx="75331">
                  <c:v>3.8090000000000001E-11</c:v>
                </c:pt>
                <c:pt idx="75332">
                  <c:v>3.8090000000000001E-11</c:v>
                </c:pt>
                <c:pt idx="75333">
                  <c:v>3.8081999999999997E-11</c:v>
                </c:pt>
                <c:pt idx="75334">
                  <c:v>3.8072999999999997E-11</c:v>
                </c:pt>
                <c:pt idx="75335">
                  <c:v>3.8079999999999999E-11</c:v>
                </c:pt>
                <c:pt idx="75336">
                  <c:v>3.8074E-11</c:v>
                </c:pt>
                <c:pt idx="75337">
                  <c:v>3.8072999999999997E-11</c:v>
                </c:pt>
                <c:pt idx="75338">
                  <c:v>3.8060999999999998E-11</c:v>
                </c:pt>
                <c:pt idx="75339">
                  <c:v>3.8069000000000002E-11</c:v>
                </c:pt>
                <c:pt idx="75340">
                  <c:v>3.8063999999999998E-11</c:v>
                </c:pt>
                <c:pt idx="75341">
                  <c:v>3.8057000000000002E-11</c:v>
                </c:pt>
                <c:pt idx="75342">
                  <c:v>3.8054999999999998E-11</c:v>
                </c:pt>
                <c:pt idx="75343">
                  <c:v>3.8062E-11</c:v>
                </c:pt>
                <c:pt idx="75344">
                  <c:v>3.8053E-11</c:v>
                </c:pt>
                <c:pt idx="75345">
                  <c:v>3.8045999999999998E-11</c:v>
                </c:pt>
                <c:pt idx="75346">
                  <c:v>3.8033999999999999E-11</c:v>
                </c:pt>
                <c:pt idx="75347">
                  <c:v>3.8024999999999999E-11</c:v>
                </c:pt>
                <c:pt idx="75348">
                  <c:v>3.8017999999999997E-11</c:v>
                </c:pt>
                <c:pt idx="75349">
                  <c:v>3.8001E-11</c:v>
                </c:pt>
                <c:pt idx="75350">
                  <c:v>3.7984000000000003E-11</c:v>
                </c:pt>
                <c:pt idx="75351">
                  <c:v>3.7981999999999999E-11</c:v>
                </c:pt>
                <c:pt idx="75352">
                  <c:v>3.7974000000000001E-11</c:v>
                </c:pt>
                <c:pt idx="75353">
                  <c:v>3.7962000000000002E-11</c:v>
                </c:pt>
                <c:pt idx="75354">
                  <c:v>3.7944999999999998E-11</c:v>
                </c:pt>
                <c:pt idx="75355">
                  <c:v>3.7946E-11</c:v>
                </c:pt>
                <c:pt idx="75356">
                  <c:v>3.7935999999999998E-11</c:v>
                </c:pt>
                <c:pt idx="75357">
                  <c:v>3.7937E-11</c:v>
                </c:pt>
                <c:pt idx="75358">
                  <c:v>3.7925000000000001E-11</c:v>
                </c:pt>
                <c:pt idx="75359">
                  <c:v>3.7907999999999997E-11</c:v>
                </c:pt>
                <c:pt idx="75360">
                  <c:v>3.7871000000000003E-11</c:v>
                </c:pt>
                <c:pt idx="75361">
                  <c:v>3.7876000000000001E-11</c:v>
                </c:pt>
                <c:pt idx="75362">
                  <c:v>3.7847999999999999E-11</c:v>
                </c:pt>
                <c:pt idx="75363">
                  <c:v>3.7846999999999997E-11</c:v>
                </c:pt>
                <c:pt idx="75364">
                  <c:v>3.7819000000000003E-11</c:v>
                </c:pt>
                <c:pt idx="75365">
                  <c:v>3.7794000000000002E-11</c:v>
                </c:pt>
                <c:pt idx="75366">
                  <c:v>3.7770000000000002E-11</c:v>
                </c:pt>
                <c:pt idx="75367">
                  <c:v>3.7752000000000003E-11</c:v>
                </c:pt>
                <c:pt idx="75368">
                  <c:v>3.7712000000000002E-11</c:v>
                </c:pt>
                <c:pt idx="75369">
                  <c:v>3.7703999999999998E-11</c:v>
                </c:pt>
                <c:pt idx="75370">
                  <c:v>3.7669999999999998E-11</c:v>
                </c:pt>
                <c:pt idx="75371">
                  <c:v>3.7645999999999999E-11</c:v>
                </c:pt>
                <c:pt idx="75372">
                  <c:v>3.7608999999999998E-11</c:v>
                </c:pt>
                <c:pt idx="75373">
                  <c:v>3.7571999999999997E-11</c:v>
                </c:pt>
                <c:pt idx="75374">
                  <c:v>3.7537000000000001E-11</c:v>
                </c:pt>
                <c:pt idx="75375">
                  <c:v>3.7507999999999997E-11</c:v>
                </c:pt>
                <c:pt idx="75376">
                  <c:v>3.7471999999999999E-11</c:v>
                </c:pt>
                <c:pt idx="75377">
                  <c:v>3.7455000000000001E-11</c:v>
                </c:pt>
                <c:pt idx="75378">
                  <c:v>3.7437000000000002E-11</c:v>
                </c:pt>
                <c:pt idx="75379">
                  <c:v>3.7418000000000001E-11</c:v>
                </c:pt>
                <c:pt idx="75380">
                  <c:v>3.7388999999999997E-11</c:v>
                </c:pt>
                <c:pt idx="75381">
                  <c:v>3.7355000000000003E-11</c:v>
                </c:pt>
                <c:pt idx="75382">
                  <c:v>3.7339000000000002E-11</c:v>
                </c:pt>
                <c:pt idx="75383">
                  <c:v>3.732E-11</c:v>
                </c:pt>
                <c:pt idx="75384">
                  <c:v>3.7275000000000002E-11</c:v>
                </c:pt>
                <c:pt idx="75385">
                  <c:v>3.7269000000000002E-11</c:v>
                </c:pt>
                <c:pt idx="75386">
                  <c:v>3.7236999999999999E-11</c:v>
                </c:pt>
                <c:pt idx="75387">
                  <c:v>3.7205000000000002E-11</c:v>
                </c:pt>
                <c:pt idx="75388">
                  <c:v>3.7177999999999997E-11</c:v>
                </c:pt>
                <c:pt idx="75389">
                  <c:v>3.7147999999999998E-11</c:v>
                </c:pt>
                <c:pt idx="75390">
                  <c:v>3.7123999999999999E-11</c:v>
                </c:pt>
                <c:pt idx="75391">
                  <c:v>3.7098000000000002E-11</c:v>
                </c:pt>
                <c:pt idx="75392">
                  <c:v>3.7071999999999999E-11</c:v>
                </c:pt>
                <c:pt idx="75393">
                  <c:v>3.7051E-11</c:v>
                </c:pt>
                <c:pt idx="75394">
                  <c:v>3.7000000000000001E-11</c:v>
                </c:pt>
                <c:pt idx="75395">
                  <c:v>3.6973000000000003E-11</c:v>
                </c:pt>
                <c:pt idx="75396">
                  <c:v>3.6942999999999997E-11</c:v>
                </c:pt>
                <c:pt idx="75397">
                  <c:v>3.6906000000000003E-11</c:v>
                </c:pt>
                <c:pt idx="75398">
                  <c:v>3.6874E-11</c:v>
                </c:pt>
                <c:pt idx="75399">
                  <c:v>3.6847000000000001E-11</c:v>
                </c:pt>
                <c:pt idx="75400">
                  <c:v>3.6808000000000002E-11</c:v>
                </c:pt>
                <c:pt idx="75401">
                  <c:v>3.6795000000000001E-11</c:v>
                </c:pt>
                <c:pt idx="75402">
                  <c:v>3.6753999999999998E-11</c:v>
                </c:pt>
                <c:pt idx="75403">
                  <c:v>3.6714999999999999E-11</c:v>
                </c:pt>
                <c:pt idx="75404">
                  <c:v>3.6671999999999999E-11</c:v>
                </c:pt>
                <c:pt idx="75405">
                  <c:v>3.6643000000000002E-11</c:v>
                </c:pt>
                <c:pt idx="75406">
                  <c:v>3.6601999999999999E-11</c:v>
                </c:pt>
                <c:pt idx="75407">
                  <c:v>3.6569000000000001E-11</c:v>
                </c:pt>
                <c:pt idx="75408">
                  <c:v>3.6533999999999998E-11</c:v>
                </c:pt>
                <c:pt idx="75409">
                  <c:v>3.6496000000000001E-11</c:v>
                </c:pt>
                <c:pt idx="75410">
                  <c:v>3.6462E-11</c:v>
                </c:pt>
                <c:pt idx="75411">
                  <c:v>3.6427999999999999E-11</c:v>
                </c:pt>
                <c:pt idx="75412">
                  <c:v>3.6383000000000001E-11</c:v>
                </c:pt>
                <c:pt idx="75413">
                  <c:v>3.6332000000000003E-11</c:v>
                </c:pt>
                <c:pt idx="75414">
                  <c:v>3.6283999999999998E-11</c:v>
                </c:pt>
                <c:pt idx="75415">
                  <c:v>3.6262999999999999E-11</c:v>
                </c:pt>
                <c:pt idx="75416">
                  <c:v>3.6196E-11</c:v>
                </c:pt>
                <c:pt idx="75417">
                  <c:v>3.6170000000000003E-11</c:v>
                </c:pt>
                <c:pt idx="75418">
                  <c:v>3.6133999999999998E-11</c:v>
                </c:pt>
                <c:pt idx="75419">
                  <c:v>3.6105000000000001E-11</c:v>
                </c:pt>
                <c:pt idx="75420">
                  <c:v>3.6041999999999997E-11</c:v>
                </c:pt>
                <c:pt idx="75421">
                  <c:v>3.601E-11</c:v>
                </c:pt>
                <c:pt idx="75422">
                  <c:v>3.5959000000000002E-11</c:v>
                </c:pt>
                <c:pt idx="75423">
                  <c:v>3.5922999999999997E-11</c:v>
                </c:pt>
                <c:pt idx="75424">
                  <c:v>3.5880000000000003E-11</c:v>
                </c:pt>
                <c:pt idx="75425">
                  <c:v>3.5846000000000002E-11</c:v>
                </c:pt>
                <c:pt idx="75426">
                  <c:v>3.5800000000000002E-11</c:v>
                </c:pt>
                <c:pt idx="75427">
                  <c:v>3.5760000000000001E-11</c:v>
                </c:pt>
                <c:pt idx="75428">
                  <c:v>3.5718000000000003E-11</c:v>
                </c:pt>
                <c:pt idx="75429">
                  <c:v>3.5687999999999997E-11</c:v>
                </c:pt>
                <c:pt idx="75430">
                  <c:v>3.5645999999999999E-11</c:v>
                </c:pt>
                <c:pt idx="75431">
                  <c:v>3.5601000000000001E-11</c:v>
                </c:pt>
                <c:pt idx="75432">
                  <c:v>3.5559000000000002E-11</c:v>
                </c:pt>
                <c:pt idx="75433">
                  <c:v>3.5535000000000003E-11</c:v>
                </c:pt>
                <c:pt idx="75434">
                  <c:v>3.5540000000000001E-11</c:v>
                </c:pt>
                <c:pt idx="75435">
                  <c:v>3.5519999999999997E-11</c:v>
                </c:pt>
                <c:pt idx="75436">
                  <c:v>3.5470999999999997E-11</c:v>
                </c:pt>
                <c:pt idx="75437">
                  <c:v>3.5422000000000003E-11</c:v>
                </c:pt>
                <c:pt idx="75438">
                  <c:v>3.5370000000000003E-11</c:v>
                </c:pt>
                <c:pt idx="75439">
                  <c:v>3.5330999999999998E-11</c:v>
                </c:pt>
                <c:pt idx="75440">
                  <c:v>3.5278999999999998E-11</c:v>
                </c:pt>
                <c:pt idx="75441">
                  <c:v>3.5223000000000002E-11</c:v>
                </c:pt>
                <c:pt idx="75442">
                  <c:v>3.5178999999999999E-11</c:v>
                </c:pt>
                <c:pt idx="75443">
                  <c:v>3.5140000000000001E-11</c:v>
                </c:pt>
                <c:pt idx="75444">
                  <c:v>3.5094000000000001E-11</c:v>
                </c:pt>
                <c:pt idx="75445">
                  <c:v>3.5042E-11</c:v>
                </c:pt>
                <c:pt idx="75446">
                  <c:v>3.4997000000000002E-11</c:v>
                </c:pt>
                <c:pt idx="75447">
                  <c:v>3.4954999999999997E-11</c:v>
                </c:pt>
                <c:pt idx="75448">
                  <c:v>3.4914000000000001E-11</c:v>
                </c:pt>
                <c:pt idx="75449">
                  <c:v>3.4874E-11</c:v>
                </c:pt>
                <c:pt idx="75450">
                  <c:v>3.4832000000000002E-11</c:v>
                </c:pt>
                <c:pt idx="75451">
                  <c:v>3.4802999999999999E-11</c:v>
                </c:pt>
                <c:pt idx="75452">
                  <c:v>3.4761E-11</c:v>
                </c:pt>
                <c:pt idx="75453">
                  <c:v>3.4728999999999997E-11</c:v>
                </c:pt>
                <c:pt idx="75454">
                  <c:v>3.4695000000000003E-11</c:v>
                </c:pt>
                <c:pt idx="75455">
                  <c:v>3.4655000000000002E-11</c:v>
                </c:pt>
                <c:pt idx="75456">
                  <c:v>3.4618000000000001E-11</c:v>
                </c:pt>
                <c:pt idx="75457">
                  <c:v>3.4594999999999998E-11</c:v>
                </c:pt>
                <c:pt idx="75458">
                  <c:v>3.4551999999999997E-11</c:v>
                </c:pt>
                <c:pt idx="75459">
                  <c:v>3.4532E-11</c:v>
                </c:pt>
                <c:pt idx="75460">
                  <c:v>3.4490999999999998E-11</c:v>
                </c:pt>
                <c:pt idx="75461">
                  <c:v>3.4450999999999997E-11</c:v>
                </c:pt>
                <c:pt idx="75462">
                  <c:v>3.4410000000000001E-11</c:v>
                </c:pt>
                <c:pt idx="75463">
                  <c:v>3.4371000000000002E-11</c:v>
                </c:pt>
                <c:pt idx="75464">
                  <c:v>3.4328999999999997E-11</c:v>
                </c:pt>
                <c:pt idx="75465">
                  <c:v>3.4310000000000002E-11</c:v>
                </c:pt>
                <c:pt idx="75466">
                  <c:v>3.4258000000000002E-11</c:v>
                </c:pt>
                <c:pt idx="75467">
                  <c:v>3.4236000000000001E-11</c:v>
                </c:pt>
                <c:pt idx="75468">
                  <c:v>3.4209000000000002E-11</c:v>
                </c:pt>
                <c:pt idx="75469">
                  <c:v>3.4182999999999998E-11</c:v>
                </c:pt>
                <c:pt idx="75470">
                  <c:v>3.4166999999999997E-11</c:v>
                </c:pt>
                <c:pt idx="75471">
                  <c:v>3.4135E-11</c:v>
                </c:pt>
                <c:pt idx="75472">
                  <c:v>3.4084000000000002E-11</c:v>
                </c:pt>
                <c:pt idx="75473">
                  <c:v>3.4068000000000001E-11</c:v>
                </c:pt>
                <c:pt idx="75474">
                  <c:v>3.4031E-11</c:v>
                </c:pt>
                <c:pt idx="75475">
                  <c:v>3.4001000000000001E-11</c:v>
                </c:pt>
                <c:pt idx="75476">
                  <c:v>3.3964E-11</c:v>
                </c:pt>
                <c:pt idx="75477">
                  <c:v>3.3940000000000001E-11</c:v>
                </c:pt>
                <c:pt idx="75478">
                  <c:v>3.3907000000000002E-11</c:v>
                </c:pt>
                <c:pt idx="75479">
                  <c:v>3.3885999999999997E-11</c:v>
                </c:pt>
                <c:pt idx="75480">
                  <c:v>3.3852999999999998E-11</c:v>
                </c:pt>
                <c:pt idx="75481">
                  <c:v>3.3818000000000002E-11</c:v>
                </c:pt>
                <c:pt idx="75482">
                  <c:v>3.3784000000000001E-11</c:v>
                </c:pt>
                <c:pt idx="75483">
                  <c:v>3.3761999999999999E-11</c:v>
                </c:pt>
                <c:pt idx="75484">
                  <c:v>3.3720000000000001E-11</c:v>
                </c:pt>
                <c:pt idx="75485">
                  <c:v>3.3705999999999997E-11</c:v>
                </c:pt>
                <c:pt idx="75486">
                  <c:v>3.3674000000000001E-11</c:v>
                </c:pt>
                <c:pt idx="75487">
                  <c:v>3.3657999999999999E-11</c:v>
                </c:pt>
                <c:pt idx="75488">
                  <c:v>3.3629000000000002E-11</c:v>
                </c:pt>
                <c:pt idx="75489">
                  <c:v>3.3620000000000003E-11</c:v>
                </c:pt>
                <c:pt idx="75490">
                  <c:v>3.3601999999999997E-11</c:v>
                </c:pt>
                <c:pt idx="75491">
                  <c:v>3.3583000000000002E-11</c:v>
                </c:pt>
                <c:pt idx="75492">
                  <c:v>3.3547999999999999E-11</c:v>
                </c:pt>
                <c:pt idx="75493">
                  <c:v>3.3521E-11</c:v>
                </c:pt>
                <c:pt idx="75494">
                  <c:v>3.3501999999999998E-11</c:v>
                </c:pt>
                <c:pt idx="75495">
                  <c:v>3.3479000000000001E-11</c:v>
                </c:pt>
                <c:pt idx="75496">
                  <c:v>3.3448E-11</c:v>
                </c:pt>
                <c:pt idx="75497">
                  <c:v>3.3434000000000003E-11</c:v>
                </c:pt>
                <c:pt idx="75498">
                  <c:v>3.3421999999999997E-11</c:v>
                </c:pt>
                <c:pt idx="75499">
                  <c:v>3.3399E-11</c:v>
                </c:pt>
                <c:pt idx="75500">
                  <c:v>3.3382999999999999E-11</c:v>
                </c:pt>
                <c:pt idx="75501">
                  <c:v>3.3373999999999999E-11</c:v>
                </c:pt>
                <c:pt idx="75502">
                  <c:v>3.3364999999999999E-11</c:v>
                </c:pt>
                <c:pt idx="75503">
                  <c:v>3.3361999999999999E-11</c:v>
                </c:pt>
                <c:pt idx="75504">
                  <c:v>3.3339999999999998E-11</c:v>
                </c:pt>
                <c:pt idx="75505">
                  <c:v>3.3327000000000003E-11</c:v>
                </c:pt>
                <c:pt idx="75506">
                  <c:v>3.3324000000000003E-11</c:v>
                </c:pt>
                <c:pt idx="75507">
                  <c:v>3.3314999999999997E-11</c:v>
                </c:pt>
                <c:pt idx="75508">
                  <c:v>3.3293999999999998E-11</c:v>
                </c:pt>
                <c:pt idx="75509">
                  <c:v>3.3281999999999998E-11</c:v>
                </c:pt>
                <c:pt idx="75510">
                  <c:v>3.3272000000000003E-11</c:v>
                </c:pt>
                <c:pt idx="75511">
                  <c:v>3.3256999999999997E-11</c:v>
                </c:pt>
                <c:pt idx="75512">
                  <c:v>3.3235000000000002E-11</c:v>
                </c:pt>
                <c:pt idx="75513">
                  <c:v>3.3222E-11</c:v>
                </c:pt>
                <c:pt idx="75514">
                  <c:v>3.3208000000000003E-11</c:v>
                </c:pt>
                <c:pt idx="75515">
                  <c:v>3.3210000000000001E-11</c:v>
                </c:pt>
                <c:pt idx="75516">
                  <c:v>3.3208999999999999E-11</c:v>
                </c:pt>
                <c:pt idx="75517">
                  <c:v>3.3205999999999999E-11</c:v>
                </c:pt>
                <c:pt idx="75518">
                  <c:v>3.3208999999999999E-11</c:v>
                </c:pt>
                <c:pt idx="75519">
                  <c:v>3.3219000000000001E-11</c:v>
                </c:pt>
                <c:pt idx="75520">
                  <c:v>3.3214000000000003E-11</c:v>
                </c:pt>
                <c:pt idx="75521">
                  <c:v>3.3232000000000002E-11</c:v>
                </c:pt>
                <c:pt idx="75522">
                  <c:v>3.3222E-11</c:v>
                </c:pt>
                <c:pt idx="75523">
                  <c:v>3.3216000000000001E-11</c:v>
                </c:pt>
                <c:pt idx="75524">
                  <c:v>3.3216000000000001E-11</c:v>
                </c:pt>
                <c:pt idx="75525">
                  <c:v>3.3232999999999998E-11</c:v>
                </c:pt>
                <c:pt idx="75526">
                  <c:v>3.3213000000000001E-11</c:v>
                </c:pt>
                <c:pt idx="75527">
                  <c:v>3.3223000000000003E-11</c:v>
                </c:pt>
                <c:pt idx="75528">
                  <c:v>3.3223000000000003E-11</c:v>
                </c:pt>
                <c:pt idx="75529">
                  <c:v>3.3232999999999998E-11</c:v>
                </c:pt>
                <c:pt idx="75530">
                  <c:v>3.3211000000000003E-11</c:v>
                </c:pt>
                <c:pt idx="75531">
                  <c:v>3.3232999999999998E-11</c:v>
                </c:pt>
                <c:pt idx="75532">
                  <c:v>3.3217999999999998E-11</c:v>
                </c:pt>
                <c:pt idx="75533">
                  <c:v>3.3222E-11</c:v>
                </c:pt>
                <c:pt idx="75534">
                  <c:v>3.3223999999999998E-11</c:v>
                </c:pt>
                <c:pt idx="75535">
                  <c:v>3.3238999999999998E-11</c:v>
                </c:pt>
                <c:pt idx="75536">
                  <c:v>3.3217999999999998E-11</c:v>
                </c:pt>
                <c:pt idx="75537">
                  <c:v>3.3231E-11</c:v>
                </c:pt>
                <c:pt idx="75538">
                  <c:v>3.3232999999999998E-11</c:v>
                </c:pt>
                <c:pt idx="75539">
                  <c:v>3.3247999999999997E-11</c:v>
                </c:pt>
                <c:pt idx="75540">
                  <c:v>3.324E-11</c:v>
                </c:pt>
                <c:pt idx="75541">
                  <c:v>3.3262000000000001E-11</c:v>
                </c:pt>
                <c:pt idx="75542">
                  <c:v>3.3245999999999999E-11</c:v>
                </c:pt>
                <c:pt idx="75543">
                  <c:v>3.3265000000000001E-11</c:v>
                </c:pt>
                <c:pt idx="75544">
                  <c:v>3.3275000000000003E-11</c:v>
                </c:pt>
                <c:pt idx="75545">
                  <c:v>3.3293999999999998E-11</c:v>
                </c:pt>
                <c:pt idx="75546">
                  <c:v>3.3295E-11</c:v>
                </c:pt>
                <c:pt idx="75547">
                  <c:v>3.3301E-11</c:v>
                </c:pt>
                <c:pt idx="75548">
                  <c:v>3.3299999999999997E-11</c:v>
                </c:pt>
                <c:pt idx="75549">
                  <c:v>3.3314000000000001E-11</c:v>
                </c:pt>
                <c:pt idx="75550">
                  <c:v>3.3318999999999999E-11</c:v>
                </c:pt>
                <c:pt idx="75551">
                  <c:v>3.3351999999999998E-11</c:v>
                </c:pt>
                <c:pt idx="75552">
                  <c:v>3.3351999999999998E-11</c:v>
                </c:pt>
                <c:pt idx="75553">
                  <c:v>3.3361999999999999E-11</c:v>
                </c:pt>
                <c:pt idx="75554">
                  <c:v>3.3376999999999999E-11</c:v>
                </c:pt>
                <c:pt idx="75555">
                  <c:v>3.3408E-11</c:v>
                </c:pt>
                <c:pt idx="75556">
                  <c:v>3.3412999999999997E-11</c:v>
                </c:pt>
                <c:pt idx="75557">
                  <c:v>3.3428999999999999E-11</c:v>
                </c:pt>
                <c:pt idx="75558">
                  <c:v>3.3449000000000003E-11</c:v>
                </c:pt>
                <c:pt idx="75559">
                  <c:v>3.3476000000000002E-11</c:v>
                </c:pt>
                <c:pt idx="75560">
                  <c:v>3.3474999999999999E-11</c:v>
                </c:pt>
                <c:pt idx="75561">
                  <c:v>3.3489999999999999E-11</c:v>
                </c:pt>
                <c:pt idx="75562">
                  <c:v>3.3510000000000002E-11</c:v>
                </c:pt>
                <c:pt idx="75563">
                  <c:v>3.3522000000000002E-11</c:v>
                </c:pt>
                <c:pt idx="75564">
                  <c:v>3.353E-11</c:v>
                </c:pt>
                <c:pt idx="75565">
                  <c:v>3.3565000000000002E-11</c:v>
                </c:pt>
                <c:pt idx="75566">
                  <c:v>3.3580000000000002E-11</c:v>
                </c:pt>
                <c:pt idx="75567">
                  <c:v>3.3602999999999999E-11</c:v>
                </c:pt>
                <c:pt idx="75568">
                  <c:v>3.3623999999999998E-11</c:v>
                </c:pt>
                <c:pt idx="75569">
                  <c:v>3.3654999999999999E-11</c:v>
                </c:pt>
                <c:pt idx="75570">
                  <c:v>3.3660999999999999E-11</c:v>
                </c:pt>
                <c:pt idx="75571">
                  <c:v>3.3699000000000002E-11</c:v>
                </c:pt>
                <c:pt idx="75572">
                  <c:v>3.3708999999999997E-11</c:v>
                </c:pt>
                <c:pt idx="75573">
                  <c:v>3.3741E-11</c:v>
                </c:pt>
                <c:pt idx="75574">
                  <c:v>3.3766999999999997E-11</c:v>
                </c:pt>
                <c:pt idx="75575">
                  <c:v>3.3806999999999998E-11</c:v>
                </c:pt>
                <c:pt idx="75576">
                  <c:v>3.3815000000000002E-11</c:v>
                </c:pt>
                <c:pt idx="75577">
                  <c:v>3.3849000000000002E-11</c:v>
                </c:pt>
                <c:pt idx="75578">
                  <c:v>3.3882999999999997E-11</c:v>
                </c:pt>
                <c:pt idx="75579">
                  <c:v>3.3922000000000002E-11</c:v>
                </c:pt>
                <c:pt idx="75580">
                  <c:v>3.3935999999999999E-11</c:v>
                </c:pt>
                <c:pt idx="75581">
                  <c:v>3.3959000000000003E-11</c:v>
                </c:pt>
                <c:pt idx="75582">
                  <c:v>3.3992999999999997E-11</c:v>
                </c:pt>
                <c:pt idx="75583">
                  <c:v>3.4026000000000002E-11</c:v>
                </c:pt>
                <c:pt idx="75584">
                  <c:v>3.4044999999999997E-11</c:v>
                </c:pt>
                <c:pt idx="75585">
                  <c:v>3.4075000000000003E-11</c:v>
                </c:pt>
                <c:pt idx="75586">
                  <c:v>3.4100999999999999E-11</c:v>
                </c:pt>
                <c:pt idx="75587">
                  <c:v>3.4136000000000002E-11</c:v>
                </c:pt>
                <c:pt idx="75588">
                  <c:v>3.4161999999999999E-11</c:v>
                </c:pt>
                <c:pt idx="75589">
                  <c:v>3.4200999999999998E-11</c:v>
                </c:pt>
                <c:pt idx="75590">
                  <c:v>3.4233000000000001E-11</c:v>
                </c:pt>
                <c:pt idx="75591">
                  <c:v>3.4267000000000002E-11</c:v>
                </c:pt>
                <c:pt idx="75592">
                  <c:v>3.4286000000000003E-11</c:v>
                </c:pt>
                <c:pt idx="75593">
                  <c:v>3.4331999999999997E-11</c:v>
                </c:pt>
                <c:pt idx="75594">
                  <c:v>3.4350000000000003E-11</c:v>
                </c:pt>
                <c:pt idx="75595">
                  <c:v>3.4377000000000002E-11</c:v>
                </c:pt>
                <c:pt idx="75596">
                  <c:v>3.4402999999999999E-11</c:v>
                </c:pt>
                <c:pt idx="75597">
                  <c:v>3.4453000000000001E-11</c:v>
                </c:pt>
                <c:pt idx="75598">
                  <c:v>3.4496000000000002E-11</c:v>
                </c:pt>
                <c:pt idx="75599">
                  <c:v>3.4545999999999998E-11</c:v>
                </c:pt>
                <c:pt idx="75600">
                  <c:v>3.4570999999999999E-11</c:v>
                </c:pt>
                <c:pt idx="75601">
                  <c:v>3.4615999999999997E-11</c:v>
                </c:pt>
                <c:pt idx="75602">
                  <c:v>3.4654E-11</c:v>
                </c:pt>
                <c:pt idx="75603">
                  <c:v>3.4685000000000001E-11</c:v>
                </c:pt>
                <c:pt idx="75604">
                  <c:v>3.4719000000000002E-11</c:v>
                </c:pt>
                <c:pt idx="75605">
                  <c:v>3.4753999999999998E-11</c:v>
                </c:pt>
                <c:pt idx="75606">
                  <c:v>3.4786000000000001E-11</c:v>
                </c:pt>
                <c:pt idx="75607">
                  <c:v>3.4834E-11</c:v>
                </c:pt>
                <c:pt idx="75608">
                  <c:v>3.4866000000000003E-11</c:v>
                </c:pt>
                <c:pt idx="75609">
                  <c:v>3.4915999999999999E-11</c:v>
                </c:pt>
                <c:pt idx="75610">
                  <c:v>3.4960999999999997E-11</c:v>
                </c:pt>
                <c:pt idx="75611">
                  <c:v>3.5021999999999997E-11</c:v>
                </c:pt>
                <c:pt idx="75612">
                  <c:v>3.5055999999999998E-11</c:v>
                </c:pt>
                <c:pt idx="75613">
                  <c:v>3.5095999999999998E-11</c:v>
                </c:pt>
                <c:pt idx="75614">
                  <c:v>3.5134000000000001E-11</c:v>
                </c:pt>
                <c:pt idx="75615">
                  <c:v>3.5178999999999999E-11</c:v>
                </c:pt>
                <c:pt idx="75616">
                  <c:v>3.5219E-11</c:v>
                </c:pt>
                <c:pt idx="75617">
                  <c:v>3.5268E-11</c:v>
                </c:pt>
                <c:pt idx="75618">
                  <c:v>3.5308000000000001E-11</c:v>
                </c:pt>
                <c:pt idx="75619">
                  <c:v>3.5361999999999999E-11</c:v>
                </c:pt>
                <c:pt idx="75620">
                  <c:v>3.5404999999999999E-11</c:v>
                </c:pt>
                <c:pt idx="75621">
                  <c:v>3.5454E-11</c:v>
                </c:pt>
                <c:pt idx="75622">
                  <c:v>3.5504000000000002E-11</c:v>
                </c:pt>
                <c:pt idx="75623">
                  <c:v>3.5552E-11</c:v>
                </c:pt>
                <c:pt idx="75624">
                  <c:v>3.5577000000000002E-11</c:v>
                </c:pt>
                <c:pt idx="75625">
                  <c:v>3.5636999999999999E-11</c:v>
                </c:pt>
                <c:pt idx="75626">
                  <c:v>3.5677E-11</c:v>
                </c:pt>
                <c:pt idx="75627">
                  <c:v>3.5727999999999998E-11</c:v>
                </c:pt>
                <c:pt idx="75628">
                  <c:v>3.5770000000000003E-11</c:v>
                </c:pt>
                <c:pt idx="75629">
                  <c:v>3.5803000000000002E-11</c:v>
                </c:pt>
                <c:pt idx="75630">
                  <c:v>3.5843000000000002E-11</c:v>
                </c:pt>
                <c:pt idx="75631">
                  <c:v>3.5898000000000002E-11</c:v>
                </c:pt>
                <c:pt idx="75632">
                  <c:v>3.5928000000000001E-11</c:v>
                </c:pt>
                <c:pt idx="75633">
                  <c:v>3.5975999999999999E-11</c:v>
                </c:pt>
                <c:pt idx="75634">
                  <c:v>3.6020999999999998E-11</c:v>
                </c:pt>
                <c:pt idx="75635">
                  <c:v>3.6068E-11</c:v>
                </c:pt>
                <c:pt idx="75636">
                  <c:v>3.6103000000000003E-11</c:v>
                </c:pt>
                <c:pt idx="75637">
                  <c:v>3.6136999999999998E-11</c:v>
                </c:pt>
                <c:pt idx="75638">
                  <c:v>3.6173000000000003E-11</c:v>
                </c:pt>
                <c:pt idx="75639">
                  <c:v>3.6219000000000003E-11</c:v>
                </c:pt>
                <c:pt idx="75640">
                  <c:v>3.6261999999999997E-11</c:v>
                </c:pt>
                <c:pt idx="75641">
                  <c:v>3.6312E-11</c:v>
                </c:pt>
                <c:pt idx="75642">
                  <c:v>3.6329000000000003E-11</c:v>
                </c:pt>
                <c:pt idx="75643">
                  <c:v>3.6374000000000002E-11</c:v>
                </c:pt>
                <c:pt idx="75644">
                  <c:v>3.6408999999999998E-11</c:v>
                </c:pt>
                <c:pt idx="75645">
                  <c:v>3.6442999999999999E-11</c:v>
                </c:pt>
                <c:pt idx="75646">
                  <c:v>3.6466999999999998E-11</c:v>
                </c:pt>
                <c:pt idx="75647">
                  <c:v>3.6499000000000001E-11</c:v>
                </c:pt>
                <c:pt idx="75648">
                  <c:v>3.6536999999999997E-11</c:v>
                </c:pt>
                <c:pt idx="75649">
                  <c:v>3.6578E-11</c:v>
                </c:pt>
                <c:pt idx="75650">
                  <c:v>3.6618000000000001E-11</c:v>
                </c:pt>
                <c:pt idx="75651">
                  <c:v>3.6665999999999999E-11</c:v>
                </c:pt>
                <c:pt idx="75652">
                  <c:v>3.6688E-11</c:v>
                </c:pt>
                <c:pt idx="75653">
                  <c:v>3.6719999999999997E-11</c:v>
                </c:pt>
                <c:pt idx="75654">
                  <c:v>3.6759999999999998E-11</c:v>
                </c:pt>
                <c:pt idx="75655">
                  <c:v>3.6793999999999999E-11</c:v>
                </c:pt>
                <c:pt idx="75656">
                  <c:v>3.6832999999999997E-11</c:v>
                </c:pt>
                <c:pt idx="75657">
                  <c:v>3.6875000000000002E-11</c:v>
                </c:pt>
                <c:pt idx="75658">
                  <c:v>3.6890000000000001E-11</c:v>
                </c:pt>
                <c:pt idx="75659">
                  <c:v>3.6924000000000002E-11</c:v>
                </c:pt>
                <c:pt idx="75660">
                  <c:v>3.6958999999999999E-11</c:v>
                </c:pt>
                <c:pt idx="75661">
                  <c:v>3.7000999999999997E-11</c:v>
                </c:pt>
                <c:pt idx="75662">
                  <c:v>3.7036E-11</c:v>
                </c:pt>
                <c:pt idx="75663">
                  <c:v>3.7068000000000003E-11</c:v>
                </c:pt>
                <c:pt idx="75664">
                  <c:v>3.7111999999999999E-11</c:v>
                </c:pt>
                <c:pt idx="75665">
                  <c:v>3.7149E-11</c:v>
                </c:pt>
                <c:pt idx="75666">
                  <c:v>3.7177999999999997E-11</c:v>
                </c:pt>
                <c:pt idx="75667">
                  <c:v>3.7216E-11</c:v>
                </c:pt>
                <c:pt idx="75668">
                  <c:v>3.7242999999999999E-11</c:v>
                </c:pt>
                <c:pt idx="75669">
                  <c:v>3.7287999999999997E-11</c:v>
                </c:pt>
                <c:pt idx="75670">
                  <c:v>3.7303999999999999E-11</c:v>
                </c:pt>
                <c:pt idx="75671">
                  <c:v>3.7332E-11</c:v>
                </c:pt>
                <c:pt idx="75672">
                  <c:v>3.7363000000000001E-11</c:v>
                </c:pt>
                <c:pt idx="75673">
                  <c:v>3.7403999999999997E-11</c:v>
                </c:pt>
                <c:pt idx="75674">
                  <c:v>3.7424E-11</c:v>
                </c:pt>
                <c:pt idx="75675">
                  <c:v>3.7459999999999999E-11</c:v>
                </c:pt>
                <c:pt idx="75676">
                  <c:v>3.7492000000000002E-11</c:v>
                </c:pt>
                <c:pt idx="75677">
                  <c:v>3.7516000000000001E-11</c:v>
                </c:pt>
                <c:pt idx="75678">
                  <c:v>3.7546E-11</c:v>
                </c:pt>
                <c:pt idx="75679">
                  <c:v>3.7569999999999999E-11</c:v>
                </c:pt>
                <c:pt idx="75680">
                  <c:v>3.7596000000000003E-11</c:v>
                </c:pt>
                <c:pt idx="75681">
                  <c:v>3.7632999999999997E-11</c:v>
                </c:pt>
                <c:pt idx="75682">
                  <c:v>3.7650000000000001E-11</c:v>
                </c:pt>
                <c:pt idx="75683">
                  <c:v>3.7682999999999999E-11</c:v>
                </c:pt>
                <c:pt idx="75684">
                  <c:v>3.7708E-11</c:v>
                </c:pt>
                <c:pt idx="75685">
                  <c:v>3.7724999999999998E-11</c:v>
                </c:pt>
                <c:pt idx="75686">
                  <c:v>3.7739999999999997E-11</c:v>
                </c:pt>
                <c:pt idx="75687">
                  <c:v>3.7788000000000002E-11</c:v>
                </c:pt>
                <c:pt idx="75688">
                  <c:v>3.7801999999999999E-11</c:v>
                </c:pt>
                <c:pt idx="75689">
                  <c:v>3.7818000000000001E-11</c:v>
                </c:pt>
                <c:pt idx="75690">
                  <c:v>3.7831000000000002E-11</c:v>
                </c:pt>
                <c:pt idx="75691">
                  <c:v>3.7846000000000002E-11</c:v>
                </c:pt>
                <c:pt idx="75692">
                  <c:v>3.7850999999999999E-11</c:v>
                </c:pt>
                <c:pt idx="75693">
                  <c:v>3.7874999999999998E-11</c:v>
                </c:pt>
                <c:pt idx="75694">
                  <c:v>3.7883000000000002E-11</c:v>
                </c:pt>
                <c:pt idx="75695">
                  <c:v>3.7907000000000002E-11</c:v>
                </c:pt>
                <c:pt idx="75696">
                  <c:v>3.7911999999999999E-11</c:v>
                </c:pt>
                <c:pt idx="75697">
                  <c:v>3.7934000000000001E-11</c:v>
                </c:pt>
                <c:pt idx="75698">
                  <c:v>3.7935999999999998E-11</c:v>
                </c:pt>
                <c:pt idx="75699">
                  <c:v>3.7949E-11</c:v>
                </c:pt>
                <c:pt idx="75700">
                  <c:v>3.7966999999999999E-11</c:v>
                </c:pt>
                <c:pt idx="75701">
                  <c:v>3.7978999999999999E-11</c:v>
                </c:pt>
                <c:pt idx="75702">
                  <c:v>3.7974000000000001E-11</c:v>
                </c:pt>
                <c:pt idx="75703">
                  <c:v>3.7987999999999998E-11</c:v>
                </c:pt>
                <c:pt idx="75704">
                  <c:v>3.7993000000000003E-11</c:v>
                </c:pt>
                <c:pt idx="75705">
                  <c:v>3.7996000000000002E-11</c:v>
                </c:pt>
                <c:pt idx="75706">
                  <c:v>3.7996000000000002E-11</c:v>
                </c:pt>
                <c:pt idx="75707">
                  <c:v>3.8002000000000002E-11</c:v>
                </c:pt>
                <c:pt idx="75708">
                  <c:v>3.8017000000000002E-11</c:v>
                </c:pt>
                <c:pt idx="75709">
                  <c:v>3.8045000000000003E-11</c:v>
                </c:pt>
                <c:pt idx="75710">
                  <c:v>3.8065E-11</c:v>
                </c:pt>
                <c:pt idx="75711">
                  <c:v>3.8079999999999999E-11</c:v>
                </c:pt>
                <c:pt idx="75712">
                  <c:v>3.8071E-11</c:v>
                </c:pt>
                <c:pt idx="75713">
                  <c:v>3.8081999999999997E-11</c:v>
                </c:pt>
                <c:pt idx="75714">
                  <c:v>3.8094999999999999E-11</c:v>
                </c:pt>
                <c:pt idx="75715">
                  <c:v>3.8105000000000001E-11</c:v>
                </c:pt>
                <c:pt idx="75716">
                  <c:v>3.8124000000000002E-11</c:v>
                </c:pt>
                <c:pt idx="75717">
                  <c:v>3.8133000000000002E-11</c:v>
                </c:pt>
                <c:pt idx="75718">
                  <c:v>3.8130999999999997E-11</c:v>
                </c:pt>
                <c:pt idx="75719">
                  <c:v>3.8145999999999997E-11</c:v>
                </c:pt>
                <c:pt idx="75720">
                  <c:v>3.8157000000000001E-11</c:v>
                </c:pt>
                <c:pt idx="75721">
                  <c:v>3.8191000000000002E-11</c:v>
                </c:pt>
                <c:pt idx="75722">
                  <c:v>3.8191000000000002E-11</c:v>
                </c:pt>
                <c:pt idx="75723">
                  <c:v>3.8207999999999999E-11</c:v>
                </c:pt>
                <c:pt idx="75724">
                  <c:v>3.8210000000000003E-11</c:v>
                </c:pt>
                <c:pt idx="75725">
                  <c:v>3.8222000000000003E-11</c:v>
                </c:pt>
                <c:pt idx="75726">
                  <c:v>3.8227E-11</c:v>
                </c:pt>
                <c:pt idx="75727">
                  <c:v>3.8246000000000002E-11</c:v>
                </c:pt>
                <c:pt idx="75728">
                  <c:v>3.8240999999999998E-11</c:v>
                </c:pt>
                <c:pt idx="75729">
                  <c:v>3.8253999999999999E-11</c:v>
                </c:pt>
                <c:pt idx="75730">
                  <c:v>3.8255999999999997E-11</c:v>
                </c:pt>
                <c:pt idx="75731">
                  <c:v>3.8264000000000001E-11</c:v>
                </c:pt>
                <c:pt idx="75732">
                  <c:v>3.8280999999999998E-11</c:v>
                </c:pt>
                <c:pt idx="75733">
                  <c:v>3.8294E-11</c:v>
                </c:pt>
                <c:pt idx="75734">
                  <c:v>3.8280999999999998E-11</c:v>
                </c:pt>
                <c:pt idx="75735">
                  <c:v>3.8286999999999998E-11</c:v>
                </c:pt>
                <c:pt idx="75736">
                  <c:v>3.8289000000000002E-11</c:v>
                </c:pt>
                <c:pt idx="75737">
                  <c:v>3.8313000000000001E-11</c:v>
                </c:pt>
                <c:pt idx="75738">
                  <c:v>3.8308999999999999E-11</c:v>
                </c:pt>
                <c:pt idx="75739">
                  <c:v>3.8323000000000003E-11</c:v>
                </c:pt>
                <c:pt idx="75740">
                  <c:v>3.8331000000000001E-11</c:v>
                </c:pt>
                <c:pt idx="75741">
                  <c:v>3.8344999999999998E-11</c:v>
                </c:pt>
                <c:pt idx="75742">
                  <c:v>3.8350999999999998E-11</c:v>
                </c:pt>
                <c:pt idx="75743">
                  <c:v>3.8356999999999997E-11</c:v>
                </c:pt>
                <c:pt idx="75744">
                  <c:v>3.8358E-11</c:v>
                </c:pt>
                <c:pt idx="75745">
                  <c:v>3.8363999999999999E-11</c:v>
                </c:pt>
                <c:pt idx="75746">
                  <c:v>3.8356000000000002E-11</c:v>
                </c:pt>
                <c:pt idx="75747">
                  <c:v>3.8353999999999998E-11</c:v>
                </c:pt>
                <c:pt idx="75748">
                  <c:v>3.8362000000000002E-11</c:v>
                </c:pt>
                <c:pt idx="75749">
                  <c:v>3.8359999999999997E-11</c:v>
                </c:pt>
                <c:pt idx="75750">
                  <c:v>3.8365000000000001E-11</c:v>
                </c:pt>
                <c:pt idx="75751">
                  <c:v>3.8378000000000003E-11</c:v>
                </c:pt>
                <c:pt idx="75752">
                  <c:v>3.8381999999999999E-11</c:v>
                </c:pt>
                <c:pt idx="75753">
                  <c:v>3.8387000000000003E-11</c:v>
                </c:pt>
                <c:pt idx="75754">
                  <c:v>3.8375000000000003E-11</c:v>
                </c:pt>
                <c:pt idx="75755">
                  <c:v>3.8378000000000003E-11</c:v>
                </c:pt>
                <c:pt idx="75756">
                  <c:v>3.8380000000000001E-11</c:v>
                </c:pt>
                <c:pt idx="75757">
                  <c:v>3.8375999999999999E-11</c:v>
                </c:pt>
                <c:pt idx="75758">
                  <c:v>3.8365000000000001E-11</c:v>
                </c:pt>
                <c:pt idx="75759">
                  <c:v>3.8365999999999997E-11</c:v>
                </c:pt>
                <c:pt idx="75760">
                  <c:v>3.8359999999999997E-11</c:v>
                </c:pt>
                <c:pt idx="75761">
                  <c:v>3.8358E-11</c:v>
                </c:pt>
                <c:pt idx="75762">
                  <c:v>3.8356000000000002E-11</c:v>
                </c:pt>
                <c:pt idx="75763">
                  <c:v>3.8359999999999997E-11</c:v>
                </c:pt>
                <c:pt idx="75764">
                  <c:v>3.8353999999999998E-11</c:v>
                </c:pt>
                <c:pt idx="75765">
                  <c:v>3.8356999999999997E-11</c:v>
                </c:pt>
                <c:pt idx="75766">
                  <c:v>3.8338999999999998E-11</c:v>
                </c:pt>
                <c:pt idx="75767">
                  <c:v>3.834E-11</c:v>
                </c:pt>
                <c:pt idx="75768">
                  <c:v>3.834E-11</c:v>
                </c:pt>
                <c:pt idx="75769">
                  <c:v>3.8329999999999998E-11</c:v>
                </c:pt>
                <c:pt idx="75770">
                  <c:v>3.8320000000000003E-11</c:v>
                </c:pt>
                <c:pt idx="75771">
                  <c:v>3.8313000000000001E-11</c:v>
                </c:pt>
                <c:pt idx="75772">
                  <c:v>3.8288E-11</c:v>
                </c:pt>
                <c:pt idx="75773">
                  <c:v>3.8294E-11</c:v>
                </c:pt>
                <c:pt idx="75774">
                  <c:v>3.8268000000000003E-11</c:v>
                </c:pt>
                <c:pt idx="75775">
                  <c:v>3.8259999999999999E-11</c:v>
                </c:pt>
                <c:pt idx="75776">
                  <c:v>3.8252999999999997E-11</c:v>
                </c:pt>
                <c:pt idx="75777">
                  <c:v>3.8239E-11</c:v>
                </c:pt>
                <c:pt idx="75778">
                  <c:v>3.8207999999999999E-11</c:v>
                </c:pt>
                <c:pt idx="75779">
                  <c:v>3.8194999999999997E-11</c:v>
                </c:pt>
                <c:pt idx="75780">
                  <c:v>3.8160000000000001E-11</c:v>
                </c:pt>
                <c:pt idx="75781">
                  <c:v>3.8152999999999999E-11</c:v>
                </c:pt>
                <c:pt idx="75782">
                  <c:v>3.8143999999999999E-11</c:v>
                </c:pt>
                <c:pt idx="75783">
                  <c:v>3.8131999999999999E-11</c:v>
                </c:pt>
                <c:pt idx="75784">
                  <c:v>3.8105000000000001E-11</c:v>
                </c:pt>
                <c:pt idx="75785">
                  <c:v>3.8082999999999999E-11</c:v>
                </c:pt>
                <c:pt idx="75786">
                  <c:v>3.8060999999999998E-11</c:v>
                </c:pt>
                <c:pt idx="75787">
                  <c:v>3.8053E-11</c:v>
                </c:pt>
                <c:pt idx="75788">
                  <c:v>3.8036000000000003E-11</c:v>
                </c:pt>
                <c:pt idx="75789">
                  <c:v>3.8018999999999999E-11</c:v>
                </c:pt>
                <c:pt idx="75790">
                  <c:v>3.7996000000000002E-11</c:v>
                </c:pt>
                <c:pt idx="75791">
                  <c:v>3.7981000000000003E-11</c:v>
                </c:pt>
                <c:pt idx="75792">
                  <c:v>3.7956999999999998E-11</c:v>
                </c:pt>
                <c:pt idx="75793">
                  <c:v>3.7929000000000003E-11</c:v>
                </c:pt>
                <c:pt idx="75794">
                  <c:v>3.7885E-11</c:v>
                </c:pt>
                <c:pt idx="75795">
                  <c:v>3.7873000000000001E-11</c:v>
                </c:pt>
                <c:pt idx="75796">
                  <c:v>3.7822000000000003E-11</c:v>
                </c:pt>
                <c:pt idx="75797">
                  <c:v>3.7797000000000001E-11</c:v>
                </c:pt>
                <c:pt idx="75798">
                  <c:v>3.7767999999999998E-11</c:v>
                </c:pt>
                <c:pt idx="75799">
                  <c:v>3.7734999999999999E-11</c:v>
                </c:pt>
                <c:pt idx="75800">
                  <c:v>3.7694000000000003E-11</c:v>
                </c:pt>
                <c:pt idx="75801">
                  <c:v>3.7666999999999998E-11</c:v>
                </c:pt>
                <c:pt idx="75802">
                  <c:v>3.7645000000000003E-11</c:v>
                </c:pt>
                <c:pt idx="75803">
                  <c:v>3.7617000000000002E-11</c:v>
                </c:pt>
                <c:pt idx="75804">
                  <c:v>3.7572999999999999E-11</c:v>
                </c:pt>
                <c:pt idx="75805">
                  <c:v>3.7544000000000002E-11</c:v>
                </c:pt>
                <c:pt idx="75806">
                  <c:v>3.7504999999999997E-11</c:v>
                </c:pt>
                <c:pt idx="75807">
                  <c:v>3.7476000000000001E-11</c:v>
                </c:pt>
                <c:pt idx="75808">
                  <c:v>3.7431000000000002E-11</c:v>
                </c:pt>
                <c:pt idx="75809">
                  <c:v>3.7397000000000002E-11</c:v>
                </c:pt>
                <c:pt idx="75810">
                  <c:v>3.7352999999999999E-11</c:v>
                </c:pt>
                <c:pt idx="75811">
                  <c:v>3.7324999999999998E-11</c:v>
                </c:pt>
                <c:pt idx="75812">
                  <c:v>3.7290999999999997E-11</c:v>
                </c:pt>
                <c:pt idx="75813">
                  <c:v>3.7248000000000003E-11</c:v>
                </c:pt>
                <c:pt idx="75814">
                  <c:v>3.7205000000000002E-11</c:v>
                </c:pt>
                <c:pt idx="75815">
                  <c:v>3.7181999999999999E-11</c:v>
                </c:pt>
                <c:pt idx="75816">
                  <c:v>3.7132999999999999E-11</c:v>
                </c:pt>
                <c:pt idx="75817">
                  <c:v>3.7086000000000003E-11</c:v>
                </c:pt>
                <c:pt idx="75818">
                  <c:v>3.7052000000000002E-11</c:v>
                </c:pt>
                <c:pt idx="75819">
                  <c:v>3.7021000000000001E-11</c:v>
                </c:pt>
                <c:pt idx="75820">
                  <c:v>3.6976000000000002E-11</c:v>
                </c:pt>
                <c:pt idx="75821">
                  <c:v>3.6930999999999998E-11</c:v>
                </c:pt>
                <c:pt idx="75822">
                  <c:v>3.6878999999999997E-11</c:v>
                </c:pt>
                <c:pt idx="75823">
                  <c:v>3.6845000000000003E-11</c:v>
                </c:pt>
                <c:pt idx="75824">
                  <c:v>3.6795000000000001E-11</c:v>
                </c:pt>
                <c:pt idx="75825">
                  <c:v>3.6753000000000002E-11</c:v>
                </c:pt>
                <c:pt idx="75826">
                  <c:v>3.6713000000000002E-11</c:v>
                </c:pt>
                <c:pt idx="75827">
                  <c:v>3.6680000000000003E-11</c:v>
                </c:pt>
                <c:pt idx="75828">
                  <c:v>3.6640000000000002E-11</c:v>
                </c:pt>
                <c:pt idx="75829">
                  <c:v>3.6597999999999997E-11</c:v>
                </c:pt>
                <c:pt idx="75830">
                  <c:v>3.6549999999999999E-11</c:v>
                </c:pt>
                <c:pt idx="75831">
                  <c:v>3.6511000000000001E-11</c:v>
                </c:pt>
                <c:pt idx="75832">
                  <c:v>3.6471E-11</c:v>
                </c:pt>
                <c:pt idx="75833">
                  <c:v>3.6436999999999999E-11</c:v>
                </c:pt>
                <c:pt idx="75834">
                  <c:v>3.6393999999999999E-11</c:v>
                </c:pt>
                <c:pt idx="75835">
                  <c:v>3.6343000000000001E-11</c:v>
                </c:pt>
                <c:pt idx="75836">
                  <c:v>3.6294E-11</c:v>
                </c:pt>
                <c:pt idx="75837">
                  <c:v>3.6258999999999997E-11</c:v>
                </c:pt>
                <c:pt idx="75838">
                  <c:v>3.6201999999999999E-11</c:v>
                </c:pt>
                <c:pt idx="75839">
                  <c:v>3.6161000000000003E-11</c:v>
                </c:pt>
                <c:pt idx="75840">
                  <c:v>3.6124999999999998E-11</c:v>
                </c:pt>
                <c:pt idx="75841">
                  <c:v>3.6087999999999997E-11</c:v>
                </c:pt>
                <c:pt idx="75842">
                  <c:v>3.6042999999999999E-11</c:v>
                </c:pt>
                <c:pt idx="75843">
                  <c:v>3.6001000000000001E-11</c:v>
                </c:pt>
                <c:pt idx="75844">
                  <c:v>3.5962000000000002E-11</c:v>
                </c:pt>
                <c:pt idx="75845">
                  <c:v>3.5926999999999999E-11</c:v>
                </c:pt>
                <c:pt idx="75846">
                  <c:v>3.5880999999999999E-11</c:v>
                </c:pt>
                <c:pt idx="75847">
                  <c:v>3.5843999999999998E-11</c:v>
                </c:pt>
                <c:pt idx="75848">
                  <c:v>3.5797999999999998E-11</c:v>
                </c:pt>
                <c:pt idx="75849">
                  <c:v>3.5764999999999999E-11</c:v>
                </c:pt>
                <c:pt idx="75850">
                  <c:v>3.5712999999999999E-11</c:v>
                </c:pt>
                <c:pt idx="75851">
                  <c:v>3.5668E-11</c:v>
                </c:pt>
                <c:pt idx="75852">
                  <c:v>3.5638000000000001E-11</c:v>
                </c:pt>
                <c:pt idx="75853">
                  <c:v>3.5596999999999999E-11</c:v>
                </c:pt>
                <c:pt idx="75854">
                  <c:v>3.5549E-11</c:v>
                </c:pt>
                <c:pt idx="75855">
                  <c:v>3.5562999999999998E-11</c:v>
                </c:pt>
                <c:pt idx="75856">
                  <c:v>3.5540000000000001E-11</c:v>
                </c:pt>
                <c:pt idx="75857">
                  <c:v>3.5489000000000003E-11</c:v>
                </c:pt>
                <c:pt idx="75858">
                  <c:v>3.5442E-11</c:v>
                </c:pt>
                <c:pt idx="75859">
                  <c:v>3.5402E-11</c:v>
                </c:pt>
                <c:pt idx="75860">
                  <c:v>3.5345000000000002E-11</c:v>
                </c:pt>
                <c:pt idx="75861">
                  <c:v>3.5294999999999999E-11</c:v>
                </c:pt>
                <c:pt idx="75862">
                  <c:v>3.5257000000000003E-11</c:v>
                </c:pt>
                <c:pt idx="75863">
                  <c:v>3.5219E-11</c:v>
                </c:pt>
                <c:pt idx="75864">
                  <c:v>3.5184999999999999E-11</c:v>
                </c:pt>
                <c:pt idx="75865">
                  <c:v>3.5153999999999998E-11</c:v>
                </c:pt>
                <c:pt idx="75866">
                  <c:v>3.51E-11</c:v>
                </c:pt>
                <c:pt idx="75867">
                  <c:v>3.5067999999999997E-11</c:v>
                </c:pt>
                <c:pt idx="75868">
                  <c:v>3.5019999999999999E-11</c:v>
                </c:pt>
                <c:pt idx="75869">
                  <c:v>3.4981E-11</c:v>
                </c:pt>
                <c:pt idx="75870">
                  <c:v>3.4939999999999998E-11</c:v>
                </c:pt>
                <c:pt idx="75871">
                  <c:v>3.4902999999999997E-11</c:v>
                </c:pt>
                <c:pt idx="75872">
                  <c:v>3.4863999999999998E-11</c:v>
                </c:pt>
                <c:pt idx="75873">
                  <c:v>3.4835000000000002E-11</c:v>
                </c:pt>
                <c:pt idx="75874">
                  <c:v>3.4802000000000003E-11</c:v>
                </c:pt>
                <c:pt idx="75875">
                  <c:v>3.4768999999999998E-11</c:v>
                </c:pt>
                <c:pt idx="75876">
                  <c:v>3.4738999999999999E-11</c:v>
                </c:pt>
                <c:pt idx="75877">
                  <c:v>3.4715E-11</c:v>
                </c:pt>
                <c:pt idx="75878">
                  <c:v>3.4685000000000001E-11</c:v>
                </c:pt>
                <c:pt idx="75879">
                  <c:v>3.4649000000000002E-11</c:v>
                </c:pt>
                <c:pt idx="75880">
                  <c:v>3.4608E-11</c:v>
                </c:pt>
                <c:pt idx="75881">
                  <c:v>3.4573000000000003E-11</c:v>
                </c:pt>
                <c:pt idx="75882">
                  <c:v>3.4533999999999998E-11</c:v>
                </c:pt>
                <c:pt idx="75883">
                  <c:v>3.4512000000000003E-11</c:v>
                </c:pt>
                <c:pt idx="75884">
                  <c:v>3.4484000000000002E-11</c:v>
                </c:pt>
                <c:pt idx="75885">
                  <c:v>3.4463000000000003E-11</c:v>
                </c:pt>
                <c:pt idx="75886">
                  <c:v>3.4420999999999998E-11</c:v>
                </c:pt>
                <c:pt idx="75887">
                  <c:v>3.4392000000000001E-11</c:v>
                </c:pt>
                <c:pt idx="75888">
                  <c:v>3.4364E-11</c:v>
                </c:pt>
                <c:pt idx="75889">
                  <c:v>3.4346000000000001E-11</c:v>
                </c:pt>
                <c:pt idx="75890">
                  <c:v>3.4304999999999998E-11</c:v>
                </c:pt>
                <c:pt idx="75891">
                  <c:v>3.4276999999999997E-11</c:v>
                </c:pt>
                <c:pt idx="75892">
                  <c:v>3.4239000000000001E-11</c:v>
                </c:pt>
                <c:pt idx="75893">
                  <c:v>3.4211E-11</c:v>
                </c:pt>
                <c:pt idx="75894">
                  <c:v>3.4176000000000003E-11</c:v>
                </c:pt>
                <c:pt idx="75895">
                  <c:v>3.4142999999999998E-11</c:v>
                </c:pt>
                <c:pt idx="75896">
                  <c:v>3.4117000000000001E-11</c:v>
                </c:pt>
                <c:pt idx="75897">
                  <c:v>3.4105000000000001E-11</c:v>
                </c:pt>
                <c:pt idx="75898">
                  <c:v>3.4071000000000001E-11</c:v>
                </c:pt>
                <c:pt idx="75899">
                  <c:v>3.4038999999999997E-11</c:v>
                </c:pt>
                <c:pt idx="75900">
                  <c:v>3.3993999999999999E-11</c:v>
                </c:pt>
                <c:pt idx="75901">
                  <c:v>3.3980000000000002E-11</c:v>
                </c:pt>
                <c:pt idx="75902">
                  <c:v>3.3944000000000003E-11</c:v>
                </c:pt>
                <c:pt idx="75903">
                  <c:v>3.3912E-11</c:v>
                </c:pt>
                <c:pt idx="75904">
                  <c:v>3.3873999999999997E-11</c:v>
                </c:pt>
                <c:pt idx="75905">
                  <c:v>3.3849000000000002E-11</c:v>
                </c:pt>
                <c:pt idx="75906">
                  <c:v>3.3815999999999997E-11</c:v>
                </c:pt>
                <c:pt idx="75907">
                  <c:v>3.3803000000000002E-11</c:v>
                </c:pt>
                <c:pt idx="75908">
                  <c:v>3.3773999999999999E-11</c:v>
                </c:pt>
                <c:pt idx="75909">
                  <c:v>3.3753E-11</c:v>
                </c:pt>
                <c:pt idx="75910">
                  <c:v>3.3726000000000001E-11</c:v>
                </c:pt>
                <c:pt idx="75911">
                  <c:v>3.3706999999999999E-11</c:v>
                </c:pt>
                <c:pt idx="75912">
                  <c:v>3.3672999999999998E-11</c:v>
                </c:pt>
                <c:pt idx="75913">
                  <c:v>3.3659000000000001E-11</c:v>
                </c:pt>
                <c:pt idx="75914">
                  <c:v>3.3628E-11</c:v>
                </c:pt>
                <c:pt idx="75915">
                  <c:v>3.3608999999999999E-11</c:v>
                </c:pt>
                <c:pt idx="75916">
                  <c:v>3.3590999999999999E-11</c:v>
                </c:pt>
                <c:pt idx="75917">
                  <c:v>3.3586000000000002E-11</c:v>
                </c:pt>
                <c:pt idx="75918">
                  <c:v>3.3561E-11</c:v>
                </c:pt>
                <c:pt idx="75919">
                  <c:v>3.3534999999999997E-11</c:v>
                </c:pt>
                <c:pt idx="75920">
                  <c:v>3.3503000000000001E-11</c:v>
                </c:pt>
                <c:pt idx="75921">
                  <c:v>3.3473999999999997E-11</c:v>
                </c:pt>
                <c:pt idx="75922">
                  <c:v>3.3454E-11</c:v>
                </c:pt>
                <c:pt idx="75923">
                  <c:v>3.3446999999999998E-11</c:v>
                </c:pt>
                <c:pt idx="75924">
                  <c:v>3.3419999999999999E-11</c:v>
                </c:pt>
                <c:pt idx="75925">
                  <c:v>3.3399E-11</c:v>
                </c:pt>
                <c:pt idx="75926">
                  <c:v>3.3372999999999997E-11</c:v>
                </c:pt>
                <c:pt idx="75927">
                  <c:v>3.3366999999999997E-11</c:v>
                </c:pt>
                <c:pt idx="75928">
                  <c:v>3.3354000000000002E-11</c:v>
                </c:pt>
                <c:pt idx="75929">
                  <c:v>3.3336000000000003E-11</c:v>
                </c:pt>
                <c:pt idx="75930">
                  <c:v>3.3324000000000003E-11</c:v>
                </c:pt>
                <c:pt idx="75931">
                  <c:v>3.3329000000000001E-11</c:v>
                </c:pt>
                <c:pt idx="75932">
                  <c:v>3.3318000000000003E-11</c:v>
                </c:pt>
                <c:pt idx="75933">
                  <c:v>3.3302000000000002E-11</c:v>
                </c:pt>
                <c:pt idx="75934">
                  <c:v>3.3284000000000002E-11</c:v>
                </c:pt>
                <c:pt idx="75935">
                  <c:v>3.3277E-11</c:v>
                </c:pt>
                <c:pt idx="75936">
                  <c:v>3.3266000000000003E-11</c:v>
                </c:pt>
                <c:pt idx="75937">
                  <c:v>3.3253000000000001E-11</c:v>
                </c:pt>
                <c:pt idx="75938">
                  <c:v>3.324E-11</c:v>
                </c:pt>
                <c:pt idx="75939">
                  <c:v>3.3232999999999998E-11</c:v>
                </c:pt>
                <c:pt idx="75940">
                  <c:v>3.3238000000000002E-11</c:v>
                </c:pt>
                <c:pt idx="75941">
                  <c:v>3.3223999999999998E-11</c:v>
                </c:pt>
                <c:pt idx="75942">
                  <c:v>3.3217000000000003E-11</c:v>
                </c:pt>
                <c:pt idx="75943">
                  <c:v>3.3217000000000003E-11</c:v>
                </c:pt>
                <c:pt idx="75944">
                  <c:v>3.3219000000000001E-11</c:v>
                </c:pt>
                <c:pt idx="75945">
                  <c:v>3.3220999999999998E-11</c:v>
                </c:pt>
                <c:pt idx="75946">
                  <c:v>3.3208000000000003E-11</c:v>
                </c:pt>
                <c:pt idx="75947">
                  <c:v>3.3214999999999999E-11</c:v>
                </c:pt>
                <c:pt idx="75948">
                  <c:v>3.3220999999999998E-11</c:v>
                </c:pt>
                <c:pt idx="75949">
                  <c:v>3.3219000000000001E-11</c:v>
                </c:pt>
                <c:pt idx="75950">
                  <c:v>3.3219000000000001E-11</c:v>
                </c:pt>
                <c:pt idx="75951">
                  <c:v>3.3226999999999998E-11</c:v>
                </c:pt>
                <c:pt idx="75952">
                  <c:v>3.3226999999999998E-11</c:v>
                </c:pt>
                <c:pt idx="75953">
                  <c:v>3.3232000000000002E-11</c:v>
                </c:pt>
                <c:pt idx="75954">
                  <c:v>3.3238999999999998E-11</c:v>
                </c:pt>
                <c:pt idx="75955">
                  <c:v>3.3251999999999999E-11</c:v>
                </c:pt>
                <c:pt idx="75956">
                  <c:v>3.3250999999999997E-11</c:v>
                </c:pt>
                <c:pt idx="75957">
                  <c:v>3.3251999999999999E-11</c:v>
                </c:pt>
                <c:pt idx="75958">
                  <c:v>3.3245999999999999E-11</c:v>
                </c:pt>
                <c:pt idx="75959">
                  <c:v>3.3259999999999997E-11</c:v>
                </c:pt>
                <c:pt idx="75960">
                  <c:v>3.3247999999999997E-11</c:v>
                </c:pt>
                <c:pt idx="75961">
                  <c:v>3.3263000000000003E-11</c:v>
                </c:pt>
                <c:pt idx="75962">
                  <c:v>3.3269999999999999E-11</c:v>
                </c:pt>
                <c:pt idx="75963">
                  <c:v>3.3286E-11</c:v>
                </c:pt>
                <c:pt idx="75964">
                  <c:v>3.3289E-11</c:v>
                </c:pt>
                <c:pt idx="75965">
                  <c:v>3.3295E-11</c:v>
                </c:pt>
                <c:pt idx="75966">
                  <c:v>3.3299000000000002E-11</c:v>
                </c:pt>
                <c:pt idx="75967">
                  <c:v>3.3308000000000001E-11</c:v>
                </c:pt>
                <c:pt idx="75968">
                  <c:v>3.3308000000000001E-11</c:v>
                </c:pt>
                <c:pt idx="75969">
                  <c:v>3.3318999999999999E-11</c:v>
                </c:pt>
                <c:pt idx="75970">
                  <c:v>3.3330000000000003E-11</c:v>
                </c:pt>
                <c:pt idx="75971">
                  <c:v>3.3335E-11</c:v>
                </c:pt>
                <c:pt idx="75972">
                  <c:v>3.3351999999999998E-11</c:v>
                </c:pt>
                <c:pt idx="75973">
                  <c:v>3.3363000000000002E-11</c:v>
                </c:pt>
                <c:pt idx="75974">
                  <c:v>3.3385000000000003E-11</c:v>
                </c:pt>
                <c:pt idx="75975">
                  <c:v>3.3400000000000002E-11</c:v>
                </c:pt>
                <c:pt idx="75976">
                  <c:v>3.3419999999999999E-11</c:v>
                </c:pt>
                <c:pt idx="75977">
                  <c:v>3.3436000000000001E-11</c:v>
                </c:pt>
                <c:pt idx="75978">
                  <c:v>3.3455999999999998E-11</c:v>
                </c:pt>
                <c:pt idx="75979">
                  <c:v>3.3479999999999997E-11</c:v>
                </c:pt>
                <c:pt idx="75980">
                  <c:v>3.3483999999999999E-11</c:v>
                </c:pt>
                <c:pt idx="75981">
                  <c:v>3.3510999999999998E-11</c:v>
                </c:pt>
                <c:pt idx="75982">
                  <c:v>3.3528000000000002E-11</c:v>
                </c:pt>
                <c:pt idx="75983">
                  <c:v>3.3550999999999999E-11</c:v>
                </c:pt>
                <c:pt idx="75984">
                  <c:v>3.3561E-11</c:v>
                </c:pt>
                <c:pt idx="75985">
                  <c:v>3.3590999999999999E-11</c:v>
                </c:pt>
                <c:pt idx="75986">
                  <c:v>3.3605999999999999E-11</c:v>
                </c:pt>
                <c:pt idx="75987">
                  <c:v>3.3626000000000002E-11</c:v>
                </c:pt>
                <c:pt idx="75988">
                  <c:v>3.3656000000000001E-11</c:v>
                </c:pt>
                <c:pt idx="75989">
                  <c:v>3.3690999999999998E-11</c:v>
                </c:pt>
                <c:pt idx="75990">
                  <c:v>3.3702000000000002E-11</c:v>
                </c:pt>
                <c:pt idx="75991">
                  <c:v>3.3721000000000003E-11</c:v>
                </c:pt>
                <c:pt idx="75992">
                  <c:v>3.375E-11</c:v>
                </c:pt>
                <c:pt idx="75993">
                  <c:v>3.3773000000000003E-11</c:v>
                </c:pt>
                <c:pt idx="75994">
                  <c:v>3.3794000000000002E-11</c:v>
                </c:pt>
                <c:pt idx="75995">
                  <c:v>3.3818000000000002E-11</c:v>
                </c:pt>
                <c:pt idx="75996">
                  <c:v>3.3840000000000003E-11</c:v>
                </c:pt>
                <c:pt idx="75997">
                  <c:v>3.3873000000000002E-11</c:v>
                </c:pt>
                <c:pt idx="75998">
                  <c:v>3.3892999999999999E-11</c:v>
                </c:pt>
                <c:pt idx="75999">
                  <c:v>3.3935999999999999E-11</c:v>
                </c:pt>
                <c:pt idx="76000">
                  <c:v>3.3967E-11</c:v>
                </c:pt>
                <c:pt idx="76001">
                  <c:v>3.3995000000000001E-11</c:v>
                </c:pt>
                <c:pt idx="76002">
                  <c:v>3.4028E-11</c:v>
                </c:pt>
                <c:pt idx="76003">
                  <c:v>3.4065000000000001E-11</c:v>
                </c:pt>
                <c:pt idx="76004">
                  <c:v>3.4092E-11</c:v>
                </c:pt>
                <c:pt idx="76005">
                  <c:v>3.4124000000000003E-11</c:v>
                </c:pt>
                <c:pt idx="76006">
                  <c:v>3.4145000000000002E-11</c:v>
                </c:pt>
                <c:pt idx="76007">
                  <c:v>3.4184000000000001E-11</c:v>
                </c:pt>
                <c:pt idx="76008">
                  <c:v>3.4212000000000002E-11</c:v>
                </c:pt>
                <c:pt idx="76009">
                  <c:v>3.4240000000000003E-11</c:v>
                </c:pt>
                <c:pt idx="76010">
                  <c:v>3.4280999999999999E-11</c:v>
                </c:pt>
                <c:pt idx="76011">
                  <c:v>3.4325999999999997E-11</c:v>
                </c:pt>
                <c:pt idx="76012">
                  <c:v>3.4353000000000003E-11</c:v>
                </c:pt>
                <c:pt idx="76013">
                  <c:v>3.4389999999999997E-11</c:v>
                </c:pt>
                <c:pt idx="76014">
                  <c:v>3.4413E-11</c:v>
                </c:pt>
                <c:pt idx="76015">
                  <c:v>3.4462000000000001E-11</c:v>
                </c:pt>
                <c:pt idx="76016">
                  <c:v>3.4508000000000001E-11</c:v>
                </c:pt>
                <c:pt idx="76017">
                  <c:v>3.4544E-11</c:v>
                </c:pt>
                <c:pt idx="76018">
                  <c:v>3.4576999999999999E-11</c:v>
                </c:pt>
                <c:pt idx="76019">
                  <c:v>3.4615999999999997E-11</c:v>
                </c:pt>
                <c:pt idx="76020">
                  <c:v>3.4643999999999998E-11</c:v>
                </c:pt>
                <c:pt idx="76021">
                  <c:v>3.4676000000000001E-11</c:v>
                </c:pt>
                <c:pt idx="76022">
                  <c:v>3.4716000000000002E-11</c:v>
                </c:pt>
                <c:pt idx="76023">
                  <c:v>3.4758E-11</c:v>
                </c:pt>
                <c:pt idx="76024">
                  <c:v>3.4783999999999997E-11</c:v>
                </c:pt>
                <c:pt idx="76025">
                  <c:v>3.4832000000000002E-11</c:v>
                </c:pt>
                <c:pt idx="76026">
                  <c:v>3.4881000000000002E-11</c:v>
                </c:pt>
                <c:pt idx="76027">
                  <c:v>3.4945000000000002E-11</c:v>
                </c:pt>
                <c:pt idx="76028">
                  <c:v>3.4988999999999998E-11</c:v>
                </c:pt>
                <c:pt idx="76029">
                  <c:v>3.5039E-11</c:v>
                </c:pt>
                <c:pt idx="76030">
                  <c:v>3.5091000000000001E-11</c:v>
                </c:pt>
                <c:pt idx="76031">
                  <c:v>3.5162000000000002E-11</c:v>
                </c:pt>
                <c:pt idx="76032">
                  <c:v>3.5208999999999998E-11</c:v>
                </c:pt>
                <c:pt idx="76033">
                  <c:v>3.5254000000000003E-11</c:v>
                </c:pt>
                <c:pt idx="76034">
                  <c:v>3.5290000000000002E-11</c:v>
                </c:pt>
                <c:pt idx="76035">
                  <c:v>3.5345000000000002E-11</c:v>
                </c:pt>
                <c:pt idx="76036">
                  <c:v>3.5382000000000003E-11</c:v>
                </c:pt>
                <c:pt idx="76037">
                  <c:v>3.5430000000000001E-11</c:v>
                </c:pt>
                <c:pt idx="76038">
                  <c:v>3.5464999999999997E-11</c:v>
                </c:pt>
                <c:pt idx="76039">
                  <c:v>3.5516999999999997E-11</c:v>
                </c:pt>
                <c:pt idx="76040">
                  <c:v>3.5547000000000003E-11</c:v>
                </c:pt>
                <c:pt idx="76041">
                  <c:v>3.5590999999999999E-11</c:v>
                </c:pt>
                <c:pt idx="76042">
                  <c:v>3.5641000000000001E-11</c:v>
                </c:pt>
                <c:pt idx="76043">
                  <c:v>3.5683E-11</c:v>
                </c:pt>
                <c:pt idx="76044">
                  <c:v>3.5736999999999998E-11</c:v>
                </c:pt>
                <c:pt idx="76045">
                  <c:v>3.5797000000000002E-11</c:v>
                </c:pt>
                <c:pt idx="76046">
                  <c:v>3.5837999999999998E-11</c:v>
                </c:pt>
                <c:pt idx="76047">
                  <c:v>3.5879000000000001E-11</c:v>
                </c:pt>
                <c:pt idx="76048">
                  <c:v>3.5928999999999997E-11</c:v>
                </c:pt>
                <c:pt idx="76049">
                  <c:v>3.5971999999999997E-11</c:v>
                </c:pt>
                <c:pt idx="76050">
                  <c:v>3.5999000000000003E-11</c:v>
                </c:pt>
                <c:pt idx="76051">
                  <c:v>3.6050000000000001E-11</c:v>
                </c:pt>
                <c:pt idx="76052">
                  <c:v>3.6087000000000002E-11</c:v>
                </c:pt>
                <c:pt idx="76053">
                  <c:v>3.6136999999999998E-11</c:v>
                </c:pt>
                <c:pt idx="76054">
                  <c:v>3.6181E-11</c:v>
                </c:pt>
                <c:pt idx="76055">
                  <c:v>3.6213999999999999E-11</c:v>
                </c:pt>
                <c:pt idx="76056">
                  <c:v>3.6246000000000002E-11</c:v>
                </c:pt>
                <c:pt idx="76057">
                  <c:v>3.6286000000000003E-11</c:v>
                </c:pt>
                <c:pt idx="76058">
                  <c:v>3.6304999999999998E-11</c:v>
                </c:pt>
                <c:pt idx="76059">
                  <c:v>3.6352E-11</c:v>
                </c:pt>
                <c:pt idx="76060">
                  <c:v>3.6402000000000003E-11</c:v>
                </c:pt>
                <c:pt idx="76061">
                  <c:v>3.6451000000000003E-11</c:v>
                </c:pt>
                <c:pt idx="76062">
                  <c:v>3.6484999999999997E-11</c:v>
                </c:pt>
                <c:pt idx="76063">
                  <c:v>3.6542000000000002E-11</c:v>
                </c:pt>
                <c:pt idx="76064">
                  <c:v>3.6597999999999997E-11</c:v>
                </c:pt>
                <c:pt idx="76065">
                  <c:v>3.6655000000000002E-11</c:v>
                </c:pt>
                <c:pt idx="76066">
                  <c:v>3.6671999999999999E-11</c:v>
                </c:pt>
                <c:pt idx="76067">
                  <c:v>3.6725000000000001E-11</c:v>
                </c:pt>
                <c:pt idx="76068">
                  <c:v>3.6774000000000001E-11</c:v>
                </c:pt>
                <c:pt idx="76069">
                  <c:v>3.681E-11</c:v>
                </c:pt>
                <c:pt idx="76070">
                  <c:v>3.6851999999999998E-11</c:v>
                </c:pt>
                <c:pt idx="76071">
                  <c:v>3.6906000000000003E-11</c:v>
                </c:pt>
                <c:pt idx="76072">
                  <c:v>3.6958999999999999E-11</c:v>
                </c:pt>
                <c:pt idx="76073">
                  <c:v>3.7016999999999999E-11</c:v>
                </c:pt>
                <c:pt idx="76074">
                  <c:v>3.7046999999999998E-11</c:v>
                </c:pt>
                <c:pt idx="76075">
                  <c:v>3.7095999999999998E-11</c:v>
                </c:pt>
                <c:pt idx="76076">
                  <c:v>3.7138000000000003E-11</c:v>
                </c:pt>
                <c:pt idx="76077">
                  <c:v>3.7172999999999999E-11</c:v>
                </c:pt>
                <c:pt idx="76078">
                  <c:v>3.7216E-11</c:v>
                </c:pt>
                <c:pt idx="76079">
                  <c:v>3.7268E-11</c:v>
                </c:pt>
                <c:pt idx="76080">
                  <c:v>3.7290999999999997E-11</c:v>
                </c:pt>
                <c:pt idx="76081">
                  <c:v>3.7342000000000001E-11</c:v>
                </c:pt>
                <c:pt idx="76082">
                  <c:v>3.7379000000000002E-11</c:v>
                </c:pt>
                <c:pt idx="76083">
                  <c:v>3.743E-11</c:v>
                </c:pt>
                <c:pt idx="76084">
                  <c:v>3.7464999999999997E-11</c:v>
                </c:pt>
                <c:pt idx="76085">
                  <c:v>3.7498999999999998E-11</c:v>
                </c:pt>
                <c:pt idx="76086">
                  <c:v>3.7534000000000001E-11</c:v>
                </c:pt>
                <c:pt idx="76087">
                  <c:v>3.7572999999999999E-11</c:v>
                </c:pt>
                <c:pt idx="76088">
                  <c:v>3.7614000000000002E-11</c:v>
                </c:pt>
                <c:pt idx="76089">
                  <c:v>3.7645999999999999E-11</c:v>
                </c:pt>
                <c:pt idx="76090">
                  <c:v>3.7677E-11</c:v>
                </c:pt>
                <c:pt idx="76091">
                  <c:v>3.7712000000000002E-11</c:v>
                </c:pt>
                <c:pt idx="76092">
                  <c:v>3.7736000000000002E-11</c:v>
                </c:pt>
                <c:pt idx="76093">
                  <c:v>3.7773000000000002E-11</c:v>
                </c:pt>
                <c:pt idx="76094">
                  <c:v>3.7797999999999997E-11</c:v>
                </c:pt>
                <c:pt idx="76095">
                  <c:v>3.7825000000000003E-11</c:v>
                </c:pt>
                <c:pt idx="76096">
                  <c:v>3.7849000000000002E-11</c:v>
                </c:pt>
                <c:pt idx="76097">
                  <c:v>3.7883999999999998E-11</c:v>
                </c:pt>
                <c:pt idx="76098">
                  <c:v>3.7908999999999999E-11</c:v>
                </c:pt>
                <c:pt idx="76099">
                  <c:v>3.7941000000000002E-11</c:v>
                </c:pt>
                <c:pt idx="76100">
                  <c:v>3.7961E-11</c:v>
                </c:pt>
                <c:pt idx="76101">
                  <c:v>3.7996999999999998E-11</c:v>
                </c:pt>
                <c:pt idx="76102">
                  <c:v>3.8026000000000001E-11</c:v>
                </c:pt>
                <c:pt idx="76103">
                  <c:v>3.8045000000000003E-11</c:v>
                </c:pt>
                <c:pt idx="76104">
                  <c:v>3.8063000000000002E-11</c:v>
                </c:pt>
                <c:pt idx="76105">
                  <c:v>3.8100000000000003E-11</c:v>
                </c:pt>
                <c:pt idx="76106">
                  <c:v>3.8117E-11</c:v>
                </c:pt>
                <c:pt idx="76107">
                  <c:v>3.8131999999999999E-11</c:v>
                </c:pt>
                <c:pt idx="76108">
                  <c:v>3.8145999999999997E-11</c:v>
                </c:pt>
                <c:pt idx="76109">
                  <c:v>3.8169E-11</c:v>
                </c:pt>
                <c:pt idx="76110">
                  <c:v>3.8182000000000002E-11</c:v>
                </c:pt>
                <c:pt idx="76111">
                  <c:v>3.8195999999999999E-11</c:v>
                </c:pt>
                <c:pt idx="76112">
                  <c:v>3.8201999999999999E-11</c:v>
                </c:pt>
                <c:pt idx="76113">
                  <c:v>3.8221E-11</c:v>
                </c:pt>
                <c:pt idx="76114">
                  <c:v>3.8231999999999998E-11</c:v>
                </c:pt>
                <c:pt idx="76115">
                  <c:v>3.8246000000000002E-11</c:v>
                </c:pt>
                <c:pt idx="76116">
                  <c:v>3.8262999999999999E-11</c:v>
                </c:pt>
                <c:pt idx="76117">
                  <c:v>3.8265999999999999E-11</c:v>
                </c:pt>
                <c:pt idx="76118">
                  <c:v>3.8274999999999998E-11</c:v>
                </c:pt>
                <c:pt idx="76119">
                  <c:v>3.8283999999999998E-11</c:v>
                </c:pt>
                <c:pt idx="76120">
                  <c:v>3.83E-11</c:v>
                </c:pt>
                <c:pt idx="76121">
                  <c:v>3.8313999999999997E-11</c:v>
                </c:pt>
                <c:pt idx="76122">
                  <c:v>3.8320999999999999E-11</c:v>
                </c:pt>
                <c:pt idx="76123">
                  <c:v>3.8326000000000003E-11</c:v>
                </c:pt>
                <c:pt idx="76124">
                  <c:v>3.8335999999999998E-11</c:v>
                </c:pt>
                <c:pt idx="76125">
                  <c:v>3.8341000000000002E-11</c:v>
                </c:pt>
                <c:pt idx="76126">
                  <c:v>3.8359999999999997E-11</c:v>
                </c:pt>
                <c:pt idx="76127">
                  <c:v>3.8384000000000003E-11</c:v>
                </c:pt>
                <c:pt idx="76128">
                  <c:v>3.8393000000000003E-11</c:v>
                </c:pt>
                <c:pt idx="76129">
                  <c:v>3.8401E-11</c:v>
                </c:pt>
                <c:pt idx="76130">
                  <c:v>3.8405999999999998E-11</c:v>
                </c:pt>
                <c:pt idx="76131">
                  <c:v>3.8429000000000001E-11</c:v>
                </c:pt>
                <c:pt idx="76132">
                  <c:v>3.8439000000000003E-11</c:v>
                </c:pt>
                <c:pt idx="76133">
                  <c:v>3.8451000000000002E-11</c:v>
                </c:pt>
                <c:pt idx="76134">
                  <c:v>3.8453E-11</c:v>
                </c:pt>
                <c:pt idx="76135">
                  <c:v>3.8469999999999997E-11</c:v>
                </c:pt>
                <c:pt idx="76136">
                  <c:v>3.8473999999999999E-11</c:v>
                </c:pt>
                <c:pt idx="76137">
                  <c:v>3.8484000000000001E-11</c:v>
                </c:pt>
                <c:pt idx="76138">
                  <c:v>3.8490000000000001E-11</c:v>
                </c:pt>
                <c:pt idx="76139">
                  <c:v>3.8491999999999999E-11</c:v>
                </c:pt>
                <c:pt idx="76140">
                  <c:v>3.8491000000000003E-11</c:v>
                </c:pt>
                <c:pt idx="76141">
                  <c:v>3.8497999999999999E-11</c:v>
                </c:pt>
                <c:pt idx="76142">
                  <c:v>3.8494999999999999E-11</c:v>
                </c:pt>
                <c:pt idx="76143">
                  <c:v>3.8512999999999998E-11</c:v>
                </c:pt>
                <c:pt idx="76144">
                  <c:v>3.8518000000000002E-11</c:v>
                </c:pt>
                <c:pt idx="76145">
                  <c:v>3.8527999999999997E-11</c:v>
                </c:pt>
                <c:pt idx="76146">
                  <c:v>3.8534999999999999E-11</c:v>
                </c:pt>
                <c:pt idx="76147">
                  <c:v>3.8549999999999999E-11</c:v>
                </c:pt>
                <c:pt idx="76148">
                  <c:v>3.856E-11</c:v>
                </c:pt>
                <c:pt idx="76149">
                  <c:v>3.8573999999999998E-11</c:v>
                </c:pt>
                <c:pt idx="76150">
                  <c:v>3.8573999999999998E-11</c:v>
                </c:pt>
                <c:pt idx="76151">
                  <c:v>3.8584E-11</c:v>
                </c:pt>
                <c:pt idx="76152">
                  <c:v>3.8600999999999997E-11</c:v>
                </c:pt>
                <c:pt idx="76153">
                  <c:v>3.8601999999999999E-11</c:v>
                </c:pt>
                <c:pt idx="76154">
                  <c:v>3.8600999999999997E-11</c:v>
                </c:pt>
                <c:pt idx="76155">
                  <c:v>3.8612000000000001E-11</c:v>
                </c:pt>
                <c:pt idx="76156">
                  <c:v>3.8607000000000003E-11</c:v>
                </c:pt>
                <c:pt idx="76157">
                  <c:v>3.8606000000000001E-11</c:v>
                </c:pt>
                <c:pt idx="76158">
                  <c:v>3.8607999999999999E-11</c:v>
                </c:pt>
                <c:pt idx="76159">
                  <c:v>3.8616000000000003E-11</c:v>
                </c:pt>
                <c:pt idx="76160">
                  <c:v>3.8610000000000003E-11</c:v>
                </c:pt>
                <c:pt idx="76161">
                  <c:v>3.8613000000000003E-11</c:v>
                </c:pt>
                <c:pt idx="76162">
                  <c:v>3.8616999999999998E-11</c:v>
                </c:pt>
                <c:pt idx="76163">
                  <c:v>3.8616999999999998E-11</c:v>
                </c:pt>
                <c:pt idx="76164">
                  <c:v>3.8627E-11</c:v>
                </c:pt>
                <c:pt idx="76165">
                  <c:v>3.8637000000000002E-11</c:v>
                </c:pt>
                <c:pt idx="76166">
                  <c:v>3.8625999999999998E-11</c:v>
                </c:pt>
                <c:pt idx="76167">
                  <c:v>3.8631999999999998E-11</c:v>
                </c:pt>
                <c:pt idx="76168">
                  <c:v>3.8625999999999998E-11</c:v>
                </c:pt>
                <c:pt idx="76169">
                  <c:v>3.8633E-11</c:v>
                </c:pt>
                <c:pt idx="76170">
                  <c:v>3.8615000000000001E-11</c:v>
                </c:pt>
                <c:pt idx="76171">
                  <c:v>3.8615000000000001E-11</c:v>
                </c:pt>
                <c:pt idx="76172">
                  <c:v>3.8600999999999997E-11</c:v>
                </c:pt>
                <c:pt idx="76173">
                  <c:v>3.8610999999999999E-11</c:v>
                </c:pt>
                <c:pt idx="76174">
                  <c:v>3.8589999999999999E-11</c:v>
                </c:pt>
                <c:pt idx="76175">
                  <c:v>3.8579000000000002E-11</c:v>
                </c:pt>
                <c:pt idx="76176">
                  <c:v>3.8567000000000002E-11</c:v>
                </c:pt>
                <c:pt idx="76177">
                  <c:v>3.8561000000000003E-11</c:v>
                </c:pt>
                <c:pt idx="76178">
                  <c:v>3.8539999999999997E-11</c:v>
                </c:pt>
                <c:pt idx="76179">
                  <c:v>3.8537999999999999E-11</c:v>
                </c:pt>
                <c:pt idx="76180">
                  <c:v>3.8518000000000002E-11</c:v>
                </c:pt>
                <c:pt idx="76181">
                  <c:v>3.8508E-11</c:v>
                </c:pt>
                <c:pt idx="76182">
                  <c:v>3.8496000000000001E-11</c:v>
                </c:pt>
                <c:pt idx="76183">
                  <c:v>3.8500999999999998E-11</c:v>
                </c:pt>
                <c:pt idx="76184">
                  <c:v>3.8481000000000001E-11</c:v>
                </c:pt>
                <c:pt idx="76185">
                  <c:v>3.8482999999999999E-11</c:v>
                </c:pt>
                <c:pt idx="76186">
                  <c:v>3.8469000000000002E-11</c:v>
                </c:pt>
                <c:pt idx="76187">
                  <c:v>3.8466000000000002E-11</c:v>
                </c:pt>
                <c:pt idx="76188">
                  <c:v>3.8451000000000002E-11</c:v>
                </c:pt>
                <c:pt idx="76189">
                  <c:v>3.8441000000000001E-11</c:v>
                </c:pt>
                <c:pt idx="76190">
                  <c:v>3.8423999999999997E-11</c:v>
                </c:pt>
                <c:pt idx="76191">
                  <c:v>3.8414999999999997E-11</c:v>
                </c:pt>
                <c:pt idx="76192">
                  <c:v>3.8395E-11</c:v>
                </c:pt>
                <c:pt idx="76193">
                  <c:v>3.8377000000000001E-11</c:v>
                </c:pt>
                <c:pt idx="76194">
                  <c:v>3.8353999999999998E-11</c:v>
                </c:pt>
                <c:pt idx="76195">
                  <c:v>3.8335999999999998E-11</c:v>
                </c:pt>
                <c:pt idx="76196">
                  <c:v>3.8317999999999999E-11</c:v>
                </c:pt>
                <c:pt idx="76197">
                  <c:v>3.8304999999999997E-11</c:v>
                </c:pt>
                <c:pt idx="76198">
                  <c:v>3.8283999999999998E-11</c:v>
                </c:pt>
                <c:pt idx="76199">
                  <c:v>3.8252999999999997E-11</c:v>
                </c:pt>
                <c:pt idx="76200">
                  <c:v>3.8231999999999998E-11</c:v>
                </c:pt>
                <c:pt idx="76201">
                  <c:v>3.8216999999999998E-11</c:v>
                </c:pt>
                <c:pt idx="76202">
                  <c:v>3.8185000000000002E-11</c:v>
                </c:pt>
                <c:pt idx="76203">
                  <c:v>3.8158000000000003E-11</c:v>
                </c:pt>
                <c:pt idx="76204">
                  <c:v>3.8137999999999999E-11</c:v>
                </c:pt>
                <c:pt idx="76205">
                  <c:v>3.8108E-11</c:v>
                </c:pt>
                <c:pt idx="76206">
                  <c:v>3.8081000000000001E-11</c:v>
                </c:pt>
                <c:pt idx="76207">
                  <c:v>3.8066999999999998E-11</c:v>
                </c:pt>
                <c:pt idx="76208">
                  <c:v>3.8036000000000003E-11</c:v>
                </c:pt>
                <c:pt idx="76209">
                  <c:v>3.8008000000000002E-11</c:v>
                </c:pt>
                <c:pt idx="76210">
                  <c:v>3.7984000000000003E-11</c:v>
                </c:pt>
                <c:pt idx="76211">
                  <c:v>3.7958E-11</c:v>
                </c:pt>
                <c:pt idx="76212">
                  <c:v>3.7914999999999999E-11</c:v>
                </c:pt>
                <c:pt idx="76213">
                  <c:v>3.7895999999999998E-11</c:v>
                </c:pt>
                <c:pt idx="76214">
                  <c:v>3.7858999999999997E-11</c:v>
                </c:pt>
                <c:pt idx="76215">
                  <c:v>3.7834000000000002E-11</c:v>
                </c:pt>
                <c:pt idx="76216">
                  <c:v>3.7792999999999999E-11</c:v>
                </c:pt>
                <c:pt idx="76217">
                  <c:v>3.7761999999999998E-11</c:v>
                </c:pt>
                <c:pt idx="76218">
                  <c:v>3.7724000000000002E-11</c:v>
                </c:pt>
                <c:pt idx="76219">
                  <c:v>3.7700999999999999E-11</c:v>
                </c:pt>
                <c:pt idx="76220">
                  <c:v>3.7660999999999998E-11</c:v>
                </c:pt>
                <c:pt idx="76221">
                  <c:v>3.7636999999999999E-11</c:v>
                </c:pt>
                <c:pt idx="76222">
                  <c:v>3.7607E-11</c:v>
                </c:pt>
                <c:pt idx="76223">
                  <c:v>3.7574999999999997E-11</c:v>
                </c:pt>
                <c:pt idx="76224">
                  <c:v>3.7538000000000003E-11</c:v>
                </c:pt>
                <c:pt idx="76225">
                  <c:v>3.7506E-11</c:v>
                </c:pt>
                <c:pt idx="76226">
                  <c:v>3.7485E-11</c:v>
                </c:pt>
                <c:pt idx="76227">
                  <c:v>3.7455000000000001E-11</c:v>
                </c:pt>
                <c:pt idx="76228">
                  <c:v>3.7413999999999999E-11</c:v>
                </c:pt>
                <c:pt idx="76229">
                  <c:v>3.7373000000000002E-11</c:v>
                </c:pt>
                <c:pt idx="76230">
                  <c:v>3.7333999999999997E-11</c:v>
                </c:pt>
                <c:pt idx="76231">
                  <c:v>3.7303000000000003E-11</c:v>
                </c:pt>
                <c:pt idx="76232">
                  <c:v>3.7263000000000002E-11</c:v>
                </c:pt>
                <c:pt idx="76233">
                  <c:v>3.7226999999999997E-11</c:v>
                </c:pt>
                <c:pt idx="76234">
                  <c:v>3.7177999999999997E-11</c:v>
                </c:pt>
                <c:pt idx="76235">
                  <c:v>3.7155E-11</c:v>
                </c:pt>
                <c:pt idx="76236">
                  <c:v>3.7113000000000002E-11</c:v>
                </c:pt>
                <c:pt idx="76237">
                  <c:v>3.7085E-11</c:v>
                </c:pt>
                <c:pt idx="76238">
                  <c:v>3.7042E-11</c:v>
                </c:pt>
                <c:pt idx="76239">
                  <c:v>3.7009000000000001E-11</c:v>
                </c:pt>
                <c:pt idx="76240">
                  <c:v>3.6969E-11</c:v>
                </c:pt>
                <c:pt idx="76241">
                  <c:v>3.6939999999999997E-11</c:v>
                </c:pt>
                <c:pt idx="76242">
                  <c:v>3.6900000000000003E-11</c:v>
                </c:pt>
                <c:pt idx="76243">
                  <c:v>3.6872999999999998E-11</c:v>
                </c:pt>
                <c:pt idx="76244">
                  <c:v>3.6823999999999997E-11</c:v>
                </c:pt>
                <c:pt idx="76245">
                  <c:v>3.6795000000000001E-11</c:v>
                </c:pt>
                <c:pt idx="76246">
                  <c:v>3.6746E-11</c:v>
                </c:pt>
                <c:pt idx="76247">
                  <c:v>3.6717999999999999E-11</c:v>
                </c:pt>
                <c:pt idx="76248">
                  <c:v>3.6676000000000001E-11</c:v>
                </c:pt>
                <c:pt idx="76249">
                  <c:v>3.6642E-11</c:v>
                </c:pt>
                <c:pt idx="76250">
                  <c:v>3.6600999999999997E-11</c:v>
                </c:pt>
                <c:pt idx="76251">
                  <c:v>3.6564999999999999E-11</c:v>
                </c:pt>
                <c:pt idx="76252">
                  <c:v>3.6527999999999998E-11</c:v>
                </c:pt>
                <c:pt idx="76253">
                  <c:v>3.6496000000000001E-11</c:v>
                </c:pt>
                <c:pt idx="76254">
                  <c:v>3.6451999999999999E-11</c:v>
                </c:pt>
                <c:pt idx="76255">
                  <c:v>3.6407E-11</c:v>
                </c:pt>
                <c:pt idx="76256">
                  <c:v>3.6375999999999999E-11</c:v>
                </c:pt>
                <c:pt idx="76257">
                  <c:v>3.6338999999999999E-11</c:v>
                </c:pt>
                <c:pt idx="76258">
                  <c:v>3.6289000000000003E-11</c:v>
                </c:pt>
                <c:pt idx="76259">
                  <c:v>3.6259999999999999E-11</c:v>
                </c:pt>
                <c:pt idx="76260">
                  <c:v>3.6222000000000003E-11</c:v>
                </c:pt>
                <c:pt idx="76261">
                  <c:v>3.619E-11</c:v>
                </c:pt>
                <c:pt idx="76262">
                  <c:v>3.6152999999999999E-11</c:v>
                </c:pt>
                <c:pt idx="76263">
                  <c:v>3.6115000000000003E-11</c:v>
                </c:pt>
                <c:pt idx="76264">
                  <c:v>3.6077E-11</c:v>
                </c:pt>
                <c:pt idx="76265">
                  <c:v>3.6045999999999999E-11</c:v>
                </c:pt>
                <c:pt idx="76266">
                  <c:v>3.5992000000000001E-11</c:v>
                </c:pt>
                <c:pt idx="76267">
                  <c:v>3.5956999999999998E-11</c:v>
                </c:pt>
                <c:pt idx="76268">
                  <c:v>3.5919000000000002E-11</c:v>
                </c:pt>
                <c:pt idx="76269">
                  <c:v>3.5885000000000001E-11</c:v>
                </c:pt>
                <c:pt idx="76270">
                  <c:v>3.5833E-11</c:v>
                </c:pt>
                <c:pt idx="76271">
                  <c:v>3.5802E-11</c:v>
                </c:pt>
                <c:pt idx="76272">
                  <c:v>3.5766000000000001E-11</c:v>
                </c:pt>
                <c:pt idx="76273">
                  <c:v>3.5732E-11</c:v>
                </c:pt>
                <c:pt idx="76274">
                  <c:v>3.5691999999999999E-11</c:v>
                </c:pt>
                <c:pt idx="76275">
                  <c:v>3.5662000000000001E-11</c:v>
                </c:pt>
                <c:pt idx="76276">
                  <c:v>3.5626999999999998E-11</c:v>
                </c:pt>
                <c:pt idx="76277">
                  <c:v>3.5605000000000003E-11</c:v>
                </c:pt>
                <c:pt idx="76278">
                  <c:v>3.5568000000000002E-11</c:v>
                </c:pt>
                <c:pt idx="76279">
                  <c:v>3.5523999999999999E-11</c:v>
                </c:pt>
                <c:pt idx="76280">
                  <c:v>3.5486999999999999E-11</c:v>
                </c:pt>
                <c:pt idx="76281">
                  <c:v>3.5451E-11</c:v>
                </c:pt>
                <c:pt idx="76282">
                  <c:v>3.5421000000000001E-11</c:v>
                </c:pt>
                <c:pt idx="76283">
                  <c:v>3.539E-11</c:v>
                </c:pt>
                <c:pt idx="76284">
                  <c:v>3.5400999999999997E-11</c:v>
                </c:pt>
                <c:pt idx="76285">
                  <c:v>3.5376000000000003E-11</c:v>
                </c:pt>
                <c:pt idx="76286">
                  <c:v>3.5324000000000003E-11</c:v>
                </c:pt>
                <c:pt idx="76287">
                  <c:v>3.5278000000000002E-11</c:v>
                </c:pt>
                <c:pt idx="76288">
                  <c:v>3.5238999999999997E-11</c:v>
                </c:pt>
                <c:pt idx="76289">
                  <c:v>3.5187999999999999E-11</c:v>
                </c:pt>
                <c:pt idx="76290">
                  <c:v>3.5135999999999999E-11</c:v>
                </c:pt>
                <c:pt idx="76291">
                  <c:v>3.51E-11</c:v>
                </c:pt>
                <c:pt idx="76292">
                  <c:v>3.5034999999999998E-11</c:v>
                </c:pt>
                <c:pt idx="76293">
                  <c:v>3.5003999999999997E-11</c:v>
                </c:pt>
                <c:pt idx="76294">
                  <c:v>3.4951000000000002E-11</c:v>
                </c:pt>
                <c:pt idx="76295">
                  <c:v>3.4914000000000001E-11</c:v>
                </c:pt>
                <c:pt idx="76296">
                  <c:v>3.4871E-11</c:v>
                </c:pt>
                <c:pt idx="76297">
                  <c:v>3.4844999999999997E-11</c:v>
                </c:pt>
                <c:pt idx="76298">
                  <c:v>3.4808000000000003E-11</c:v>
                </c:pt>
                <c:pt idx="76299">
                  <c:v>3.4774999999999998E-11</c:v>
                </c:pt>
                <c:pt idx="76300">
                  <c:v>3.4737999999999997E-11</c:v>
                </c:pt>
                <c:pt idx="76301">
                  <c:v>3.4692999999999998E-11</c:v>
                </c:pt>
                <c:pt idx="76302">
                  <c:v>3.4658999999999998E-11</c:v>
                </c:pt>
                <c:pt idx="76303">
                  <c:v>3.4625999999999999E-11</c:v>
                </c:pt>
                <c:pt idx="76304">
                  <c:v>3.4588000000000002E-11</c:v>
                </c:pt>
                <c:pt idx="76305">
                  <c:v>3.4539000000000002E-11</c:v>
                </c:pt>
                <c:pt idx="76306">
                  <c:v>3.4508999999999997E-11</c:v>
                </c:pt>
                <c:pt idx="76307">
                  <c:v>3.4472000000000003E-11</c:v>
                </c:pt>
                <c:pt idx="76308">
                  <c:v>3.4435999999999997E-11</c:v>
                </c:pt>
                <c:pt idx="76309">
                  <c:v>3.4402000000000003E-11</c:v>
                </c:pt>
                <c:pt idx="76310">
                  <c:v>3.4377999999999998E-11</c:v>
                </c:pt>
                <c:pt idx="76311">
                  <c:v>3.4347999999999999E-11</c:v>
                </c:pt>
                <c:pt idx="76312">
                  <c:v>3.4313999999999998E-11</c:v>
                </c:pt>
                <c:pt idx="76313">
                  <c:v>3.4286000000000003E-11</c:v>
                </c:pt>
                <c:pt idx="76314">
                  <c:v>3.4263E-11</c:v>
                </c:pt>
                <c:pt idx="76315">
                  <c:v>3.4228999999999999E-11</c:v>
                </c:pt>
                <c:pt idx="76316">
                  <c:v>3.4196E-11</c:v>
                </c:pt>
                <c:pt idx="76317">
                  <c:v>3.4176999999999999E-11</c:v>
                </c:pt>
                <c:pt idx="76318">
                  <c:v>3.4130000000000003E-11</c:v>
                </c:pt>
                <c:pt idx="76319">
                  <c:v>3.4103999999999999E-11</c:v>
                </c:pt>
                <c:pt idx="76320">
                  <c:v>3.4068000000000001E-11</c:v>
                </c:pt>
                <c:pt idx="76321">
                  <c:v>3.4047999999999997E-11</c:v>
                </c:pt>
                <c:pt idx="76322">
                  <c:v>3.4028E-11</c:v>
                </c:pt>
                <c:pt idx="76323">
                  <c:v>3.3999999999999999E-11</c:v>
                </c:pt>
                <c:pt idx="76324">
                  <c:v>3.3962999999999998E-11</c:v>
                </c:pt>
                <c:pt idx="76325">
                  <c:v>3.3943000000000001E-11</c:v>
                </c:pt>
                <c:pt idx="76326">
                  <c:v>3.3916000000000002E-11</c:v>
                </c:pt>
                <c:pt idx="76327">
                  <c:v>3.3889999999999999E-11</c:v>
                </c:pt>
                <c:pt idx="76328">
                  <c:v>3.3855999999999998E-11</c:v>
                </c:pt>
                <c:pt idx="76329">
                  <c:v>3.3834999999999999E-11</c:v>
                </c:pt>
                <c:pt idx="76330">
                  <c:v>3.3803999999999998E-11</c:v>
                </c:pt>
                <c:pt idx="76331">
                  <c:v>3.3788000000000003E-11</c:v>
                </c:pt>
                <c:pt idx="76332">
                  <c:v>3.3758999999999999E-11</c:v>
                </c:pt>
                <c:pt idx="76333">
                  <c:v>3.3738E-11</c:v>
                </c:pt>
                <c:pt idx="76334">
                  <c:v>3.3702000000000002E-11</c:v>
                </c:pt>
                <c:pt idx="76335">
                  <c:v>3.3684999999999998E-11</c:v>
                </c:pt>
                <c:pt idx="76336">
                  <c:v>3.3669000000000003E-11</c:v>
                </c:pt>
                <c:pt idx="76337">
                  <c:v>3.3641999999999997E-11</c:v>
                </c:pt>
                <c:pt idx="76338">
                  <c:v>3.3613000000000001E-11</c:v>
                </c:pt>
                <c:pt idx="76339">
                  <c:v>3.3602999999999999E-11</c:v>
                </c:pt>
                <c:pt idx="76340">
                  <c:v>3.3577000000000002E-11</c:v>
                </c:pt>
                <c:pt idx="76341">
                  <c:v>3.3574000000000002E-11</c:v>
                </c:pt>
                <c:pt idx="76342">
                  <c:v>3.3552000000000001E-11</c:v>
                </c:pt>
                <c:pt idx="76343">
                  <c:v>3.3543999999999997E-11</c:v>
                </c:pt>
                <c:pt idx="76344">
                  <c:v>3.3522999999999998E-11</c:v>
                </c:pt>
                <c:pt idx="76345">
                  <c:v>3.3512E-11</c:v>
                </c:pt>
                <c:pt idx="76346">
                  <c:v>3.3482000000000001E-11</c:v>
                </c:pt>
                <c:pt idx="76347">
                  <c:v>3.3469E-11</c:v>
                </c:pt>
                <c:pt idx="76348">
                  <c:v>3.3445000000000001E-11</c:v>
                </c:pt>
                <c:pt idx="76349">
                  <c:v>3.3445000000000001E-11</c:v>
                </c:pt>
                <c:pt idx="76350">
                  <c:v>3.3425999999999999E-11</c:v>
                </c:pt>
                <c:pt idx="76351">
                  <c:v>3.3409999999999998E-11</c:v>
                </c:pt>
                <c:pt idx="76352">
                  <c:v>3.3400999999999998E-11</c:v>
                </c:pt>
                <c:pt idx="76353">
                  <c:v>3.3385999999999998E-11</c:v>
                </c:pt>
                <c:pt idx="76354">
                  <c:v>3.3372000000000001E-11</c:v>
                </c:pt>
                <c:pt idx="76355">
                  <c:v>3.3361999999999999E-11</c:v>
                </c:pt>
                <c:pt idx="76356">
                  <c:v>3.3344E-11</c:v>
                </c:pt>
                <c:pt idx="76357">
                  <c:v>3.3332000000000001E-11</c:v>
                </c:pt>
                <c:pt idx="76358">
                  <c:v>3.3330000000000003E-11</c:v>
                </c:pt>
                <c:pt idx="76359">
                  <c:v>3.3330000000000003E-11</c:v>
                </c:pt>
                <c:pt idx="76360">
                  <c:v>3.3314000000000001E-11</c:v>
                </c:pt>
                <c:pt idx="76361">
                  <c:v>3.3315999999999999E-11</c:v>
                </c:pt>
                <c:pt idx="76362">
                  <c:v>3.3311000000000001E-11</c:v>
                </c:pt>
                <c:pt idx="76363">
                  <c:v>3.3303999999999999E-11</c:v>
                </c:pt>
                <c:pt idx="76364">
                  <c:v>3.3302999999999997E-11</c:v>
                </c:pt>
                <c:pt idx="76365">
                  <c:v>3.3305999999999997E-11</c:v>
                </c:pt>
                <c:pt idx="76366">
                  <c:v>3.3295E-11</c:v>
                </c:pt>
                <c:pt idx="76367">
                  <c:v>3.3299000000000002E-11</c:v>
                </c:pt>
                <c:pt idx="76368">
                  <c:v>3.3290999999999998E-11</c:v>
                </c:pt>
                <c:pt idx="76369">
                  <c:v>3.3296000000000002E-11</c:v>
                </c:pt>
                <c:pt idx="76370">
                  <c:v>3.3287999999999998E-11</c:v>
                </c:pt>
                <c:pt idx="76371">
                  <c:v>3.3296999999999998E-11</c:v>
                </c:pt>
                <c:pt idx="76372">
                  <c:v>3.3296999999999998E-11</c:v>
                </c:pt>
                <c:pt idx="76373">
                  <c:v>3.3311999999999997E-11</c:v>
                </c:pt>
                <c:pt idx="76374">
                  <c:v>3.3323000000000001E-11</c:v>
                </c:pt>
                <c:pt idx="76375">
                  <c:v>3.3333000000000003E-11</c:v>
                </c:pt>
                <c:pt idx="76376">
                  <c:v>3.3330999999999998E-11</c:v>
                </c:pt>
                <c:pt idx="76377">
                  <c:v>3.3344E-11</c:v>
                </c:pt>
                <c:pt idx="76378">
                  <c:v>3.3338E-11</c:v>
                </c:pt>
                <c:pt idx="76379">
                  <c:v>3.3359E-11</c:v>
                </c:pt>
                <c:pt idx="76380">
                  <c:v>3.3360000000000002E-11</c:v>
                </c:pt>
                <c:pt idx="76381">
                  <c:v>3.3379000000000003E-11</c:v>
                </c:pt>
                <c:pt idx="76382">
                  <c:v>3.3366000000000001E-11</c:v>
                </c:pt>
                <c:pt idx="76383">
                  <c:v>3.3379000000000003E-11</c:v>
                </c:pt>
                <c:pt idx="76384">
                  <c:v>3.3393E-11</c:v>
                </c:pt>
                <c:pt idx="76385">
                  <c:v>3.3411E-11</c:v>
                </c:pt>
                <c:pt idx="76386">
                  <c:v>3.3400000000000002E-11</c:v>
                </c:pt>
                <c:pt idx="76387">
                  <c:v>3.3418000000000002E-11</c:v>
                </c:pt>
                <c:pt idx="76388">
                  <c:v>3.3424999999999997E-11</c:v>
                </c:pt>
                <c:pt idx="76389">
                  <c:v>3.3434000000000003E-11</c:v>
                </c:pt>
                <c:pt idx="76390">
                  <c:v>3.3466E-11</c:v>
                </c:pt>
                <c:pt idx="76391">
                  <c:v>3.3485999999999997E-11</c:v>
                </c:pt>
                <c:pt idx="76392">
                  <c:v>3.3485999999999997E-11</c:v>
                </c:pt>
                <c:pt idx="76393">
                  <c:v>3.3507000000000003E-11</c:v>
                </c:pt>
                <c:pt idx="76394">
                  <c:v>3.3522999999999998E-11</c:v>
                </c:pt>
                <c:pt idx="76395">
                  <c:v>3.3538999999999999E-11</c:v>
                </c:pt>
                <c:pt idx="76396">
                  <c:v>3.3550000000000003E-11</c:v>
                </c:pt>
                <c:pt idx="76397">
                  <c:v>3.3576E-11</c:v>
                </c:pt>
                <c:pt idx="76398">
                  <c:v>3.3582E-11</c:v>
                </c:pt>
                <c:pt idx="76399">
                  <c:v>3.3595999999999997E-11</c:v>
                </c:pt>
                <c:pt idx="76400">
                  <c:v>3.3589000000000002E-11</c:v>
                </c:pt>
                <c:pt idx="76401">
                  <c:v>3.3610000000000001E-11</c:v>
                </c:pt>
                <c:pt idx="76402">
                  <c:v>3.3629000000000002E-11</c:v>
                </c:pt>
                <c:pt idx="76403">
                  <c:v>3.3656000000000001E-11</c:v>
                </c:pt>
                <c:pt idx="76404">
                  <c:v>3.3663999999999999E-11</c:v>
                </c:pt>
                <c:pt idx="76405">
                  <c:v>3.3687999999999998E-11</c:v>
                </c:pt>
                <c:pt idx="76406">
                  <c:v>3.3711999999999997E-11</c:v>
                </c:pt>
                <c:pt idx="76407">
                  <c:v>3.3724999999999999E-11</c:v>
                </c:pt>
                <c:pt idx="76408">
                  <c:v>3.3745000000000002E-11</c:v>
                </c:pt>
                <c:pt idx="76409">
                  <c:v>3.3763000000000001E-11</c:v>
                </c:pt>
                <c:pt idx="76410">
                  <c:v>3.3776999999999999E-11</c:v>
                </c:pt>
                <c:pt idx="76411">
                  <c:v>3.3818000000000002E-11</c:v>
                </c:pt>
                <c:pt idx="76412">
                  <c:v>3.3831000000000003E-11</c:v>
                </c:pt>
                <c:pt idx="76413">
                  <c:v>3.3864999999999998E-11</c:v>
                </c:pt>
                <c:pt idx="76414">
                  <c:v>3.3879000000000001E-11</c:v>
                </c:pt>
                <c:pt idx="76415">
                  <c:v>3.3904999999999998E-11</c:v>
                </c:pt>
                <c:pt idx="76416">
                  <c:v>3.3927E-11</c:v>
                </c:pt>
                <c:pt idx="76417">
                  <c:v>3.3962000000000003E-11</c:v>
                </c:pt>
                <c:pt idx="76418">
                  <c:v>3.3989000000000001E-11</c:v>
                </c:pt>
                <c:pt idx="76419">
                  <c:v>3.4023999999999998E-11</c:v>
                </c:pt>
                <c:pt idx="76420">
                  <c:v>3.4053000000000001E-11</c:v>
                </c:pt>
                <c:pt idx="76421">
                  <c:v>3.408E-11</c:v>
                </c:pt>
                <c:pt idx="76422">
                  <c:v>3.4096999999999997E-11</c:v>
                </c:pt>
                <c:pt idx="76423">
                  <c:v>3.4129E-11</c:v>
                </c:pt>
                <c:pt idx="76424">
                  <c:v>3.4151999999999997E-11</c:v>
                </c:pt>
                <c:pt idx="76425">
                  <c:v>3.419E-11</c:v>
                </c:pt>
                <c:pt idx="76426">
                  <c:v>3.4199E-11</c:v>
                </c:pt>
                <c:pt idx="76427">
                  <c:v>3.4240999999999998E-11</c:v>
                </c:pt>
                <c:pt idx="76428">
                  <c:v>3.4254E-11</c:v>
                </c:pt>
                <c:pt idx="76429">
                  <c:v>3.4294000000000001E-11</c:v>
                </c:pt>
                <c:pt idx="76430">
                  <c:v>3.4321E-11</c:v>
                </c:pt>
                <c:pt idx="76431">
                  <c:v>3.4349000000000001E-11</c:v>
                </c:pt>
                <c:pt idx="76432">
                  <c:v>3.4382E-11</c:v>
                </c:pt>
                <c:pt idx="76433">
                  <c:v>3.4423000000000002E-11</c:v>
                </c:pt>
                <c:pt idx="76434">
                  <c:v>3.4438999999999997E-11</c:v>
                </c:pt>
                <c:pt idx="76435">
                  <c:v>3.4478000000000002E-11</c:v>
                </c:pt>
                <c:pt idx="76436">
                  <c:v>3.4502000000000001E-11</c:v>
                </c:pt>
                <c:pt idx="76437">
                  <c:v>3.4533999999999998E-11</c:v>
                </c:pt>
                <c:pt idx="76438">
                  <c:v>3.4563000000000001E-11</c:v>
                </c:pt>
                <c:pt idx="76439">
                  <c:v>3.4600999999999998E-11</c:v>
                </c:pt>
                <c:pt idx="76440">
                  <c:v>3.4646000000000002E-11</c:v>
                </c:pt>
                <c:pt idx="76441">
                  <c:v>3.4680999999999999E-11</c:v>
                </c:pt>
                <c:pt idx="76442">
                  <c:v>3.4725000000000002E-11</c:v>
                </c:pt>
                <c:pt idx="76443">
                  <c:v>3.4780000000000002E-11</c:v>
                </c:pt>
                <c:pt idx="76444">
                  <c:v>3.4813E-11</c:v>
                </c:pt>
                <c:pt idx="76445">
                  <c:v>3.4863999999999998E-11</c:v>
                </c:pt>
                <c:pt idx="76446">
                  <c:v>3.4905000000000001E-11</c:v>
                </c:pt>
                <c:pt idx="76447">
                  <c:v>3.4944E-11</c:v>
                </c:pt>
                <c:pt idx="76448">
                  <c:v>3.4985000000000002E-11</c:v>
                </c:pt>
                <c:pt idx="76449">
                  <c:v>3.5030000000000001E-11</c:v>
                </c:pt>
                <c:pt idx="76450">
                  <c:v>3.5061000000000002E-11</c:v>
                </c:pt>
                <c:pt idx="76451">
                  <c:v>3.5104999999999998E-11</c:v>
                </c:pt>
                <c:pt idx="76452">
                  <c:v>3.5149000000000001E-11</c:v>
                </c:pt>
                <c:pt idx="76453">
                  <c:v>3.5189999999999997E-11</c:v>
                </c:pt>
                <c:pt idx="76454">
                  <c:v>3.5229000000000002E-11</c:v>
                </c:pt>
                <c:pt idx="76455">
                  <c:v>3.5266999999999998E-11</c:v>
                </c:pt>
                <c:pt idx="76456">
                  <c:v>3.5287999999999997E-11</c:v>
                </c:pt>
                <c:pt idx="76457">
                  <c:v>3.5348000000000002E-11</c:v>
                </c:pt>
                <c:pt idx="76458">
                  <c:v>3.5387E-11</c:v>
                </c:pt>
                <c:pt idx="76459">
                  <c:v>3.5445E-11</c:v>
                </c:pt>
                <c:pt idx="76460">
                  <c:v>3.5491000000000001E-11</c:v>
                </c:pt>
                <c:pt idx="76461">
                  <c:v>3.5550000000000003E-11</c:v>
                </c:pt>
                <c:pt idx="76462">
                  <c:v>3.5599000000000003E-11</c:v>
                </c:pt>
                <c:pt idx="76463">
                  <c:v>3.5641000000000001E-11</c:v>
                </c:pt>
                <c:pt idx="76464">
                  <c:v>3.5696999999999997E-11</c:v>
                </c:pt>
                <c:pt idx="76465">
                  <c:v>3.5745000000000002E-11</c:v>
                </c:pt>
                <c:pt idx="76466">
                  <c:v>3.5775000000000001E-11</c:v>
                </c:pt>
                <c:pt idx="76467">
                  <c:v>3.5827000000000001E-11</c:v>
                </c:pt>
                <c:pt idx="76468">
                  <c:v>3.5876000000000001E-11</c:v>
                </c:pt>
                <c:pt idx="76469">
                  <c:v>3.5910000000000002E-11</c:v>
                </c:pt>
                <c:pt idx="76470">
                  <c:v>3.5952E-11</c:v>
                </c:pt>
                <c:pt idx="76471">
                  <c:v>3.6005000000000003E-11</c:v>
                </c:pt>
                <c:pt idx="76472">
                  <c:v>3.6048000000000003E-11</c:v>
                </c:pt>
                <c:pt idx="76473">
                  <c:v>3.6087000000000002E-11</c:v>
                </c:pt>
                <c:pt idx="76474">
                  <c:v>3.6127000000000002E-11</c:v>
                </c:pt>
                <c:pt idx="76475">
                  <c:v>3.6182999999999998E-11</c:v>
                </c:pt>
                <c:pt idx="76476">
                  <c:v>3.6207999999999999E-11</c:v>
                </c:pt>
                <c:pt idx="76477">
                  <c:v>3.6252000000000002E-11</c:v>
                </c:pt>
                <c:pt idx="76478">
                  <c:v>3.6288E-11</c:v>
                </c:pt>
                <c:pt idx="76479">
                  <c:v>3.6329999999999999E-11</c:v>
                </c:pt>
                <c:pt idx="76480">
                  <c:v>3.6364E-11</c:v>
                </c:pt>
                <c:pt idx="76481">
                  <c:v>3.6417999999999998E-11</c:v>
                </c:pt>
                <c:pt idx="76482">
                  <c:v>3.6445000000000003E-11</c:v>
                </c:pt>
                <c:pt idx="76483">
                  <c:v>3.6488999999999999E-11</c:v>
                </c:pt>
                <c:pt idx="76484">
                  <c:v>3.6521999999999998E-11</c:v>
                </c:pt>
                <c:pt idx="76485">
                  <c:v>3.6575E-11</c:v>
                </c:pt>
                <c:pt idx="76486">
                  <c:v>3.6610999999999999E-11</c:v>
                </c:pt>
                <c:pt idx="76487">
                  <c:v>3.6646999999999998E-11</c:v>
                </c:pt>
                <c:pt idx="76488">
                  <c:v>3.6686000000000003E-11</c:v>
                </c:pt>
                <c:pt idx="76489">
                  <c:v>3.6722000000000001E-11</c:v>
                </c:pt>
                <c:pt idx="76490">
                  <c:v>3.6761E-11</c:v>
                </c:pt>
                <c:pt idx="76491">
                  <c:v>3.6796999999999998E-11</c:v>
                </c:pt>
                <c:pt idx="76492">
                  <c:v>3.6829999999999997E-11</c:v>
                </c:pt>
                <c:pt idx="76493">
                  <c:v>3.6874E-11</c:v>
                </c:pt>
                <c:pt idx="76494">
                  <c:v>3.6906000000000003E-11</c:v>
                </c:pt>
                <c:pt idx="76495">
                  <c:v>3.6949999999999999E-11</c:v>
                </c:pt>
                <c:pt idx="76496">
                  <c:v>3.6982000000000002E-11</c:v>
                </c:pt>
                <c:pt idx="76497">
                  <c:v>3.7022999999999998E-11</c:v>
                </c:pt>
                <c:pt idx="76498">
                  <c:v>3.7052000000000002E-11</c:v>
                </c:pt>
                <c:pt idx="76499">
                  <c:v>3.7107999999999997E-11</c:v>
                </c:pt>
                <c:pt idx="76500">
                  <c:v>3.7144999999999998E-11</c:v>
                </c:pt>
                <c:pt idx="76501">
                  <c:v>3.7175999999999999E-11</c:v>
                </c:pt>
                <c:pt idx="76502">
                  <c:v>3.7223999999999997E-11</c:v>
                </c:pt>
                <c:pt idx="76503">
                  <c:v>3.7262E-11</c:v>
                </c:pt>
                <c:pt idx="76504">
                  <c:v>3.7296000000000001E-11</c:v>
                </c:pt>
                <c:pt idx="76505">
                  <c:v>3.7340999999999999E-11</c:v>
                </c:pt>
                <c:pt idx="76506">
                  <c:v>3.7376999999999998E-11</c:v>
                </c:pt>
                <c:pt idx="76507">
                  <c:v>3.7415000000000001E-11</c:v>
                </c:pt>
                <c:pt idx="76508">
                  <c:v>3.7458000000000001E-11</c:v>
                </c:pt>
                <c:pt idx="76509">
                  <c:v>3.7508999999999999E-11</c:v>
                </c:pt>
                <c:pt idx="76510">
                  <c:v>3.7525000000000001E-11</c:v>
                </c:pt>
                <c:pt idx="76511">
                  <c:v>3.7572999999999999E-11</c:v>
                </c:pt>
                <c:pt idx="76512">
                  <c:v>3.7607E-11</c:v>
                </c:pt>
                <c:pt idx="76513">
                  <c:v>3.7629000000000001E-11</c:v>
                </c:pt>
                <c:pt idx="76514">
                  <c:v>3.7663999999999998E-11</c:v>
                </c:pt>
                <c:pt idx="76515">
                  <c:v>3.7711E-11</c:v>
                </c:pt>
                <c:pt idx="76516">
                  <c:v>3.7727000000000002E-11</c:v>
                </c:pt>
                <c:pt idx="76517">
                  <c:v>3.7754000000000001E-11</c:v>
                </c:pt>
                <c:pt idx="76518">
                  <c:v>3.779E-11</c:v>
                </c:pt>
                <c:pt idx="76519">
                  <c:v>3.7815000000000001E-11</c:v>
                </c:pt>
                <c:pt idx="76520">
                  <c:v>3.7843999999999997E-11</c:v>
                </c:pt>
                <c:pt idx="76521">
                  <c:v>3.7874999999999998E-11</c:v>
                </c:pt>
                <c:pt idx="76522">
                  <c:v>3.7892000000000002E-11</c:v>
                </c:pt>
                <c:pt idx="76523">
                  <c:v>3.7916999999999997E-11</c:v>
                </c:pt>
                <c:pt idx="76524">
                  <c:v>3.7932999999999998E-11</c:v>
                </c:pt>
                <c:pt idx="76525">
                  <c:v>3.7961E-11</c:v>
                </c:pt>
                <c:pt idx="76526">
                  <c:v>3.7983000000000001E-11</c:v>
                </c:pt>
                <c:pt idx="76527">
                  <c:v>3.8007E-11</c:v>
                </c:pt>
                <c:pt idx="76528">
                  <c:v>3.8029999999999997E-11</c:v>
                </c:pt>
                <c:pt idx="76529">
                  <c:v>3.8069000000000002E-11</c:v>
                </c:pt>
                <c:pt idx="76530">
                  <c:v>3.8079999999999999E-11</c:v>
                </c:pt>
                <c:pt idx="76531">
                  <c:v>3.8100999999999999E-11</c:v>
                </c:pt>
                <c:pt idx="76532">
                  <c:v>3.8127000000000002E-11</c:v>
                </c:pt>
                <c:pt idx="76533">
                  <c:v>3.8145999999999997E-11</c:v>
                </c:pt>
                <c:pt idx="76534">
                  <c:v>3.8155999999999999E-11</c:v>
                </c:pt>
                <c:pt idx="76535">
                  <c:v>3.8184E-11</c:v>
                </c:pt>
                <c:pt idx="76536">
                  <c:v>3.8179999999999998E-11</c:v>
                </c:pt>
                <c:pt idx="76537">
                  <c:v>3.8200999999999997E-11</c:v>
                </c:pt>
                <c:pt idx="76538">
                  <c:v>3.8213999999999999E-11</c:v>
                </c:pt>
                <c:pt idx="76539">
                  <c:v>3.8228999999999998E-11</c:v>
                </c:pt>
                <c:pt idx="76540">
                  <c:v>3.8242E-11</c:v>
                </c:pt>
                <c:pt idx="76541">
                  <c:v>3.8250999999999999E-11</c:v>
                </c:pt>
                <c:pt idx="76542">
                  <c:v>3.8262999999999999E-11</c:v>
                </c:pt>
                <c:pt idx="76543">
                  <c:v>3.8273000000000001E-11</c:v>
                </c:pt>
                <c:pt idx="76544">
                  <c:v>3.8268999999999999E-11</c:v>
                </c:pt>
                <c:pt idx="76545">
                  <c:v>3.8286000000000002E-11</c:v>
                </c:pt>
                <c:pt idx="76546">
                  <c:v>3.8298999999999997E-11</c:v>
                </c:pt>
                <c:pt idx="76547">
                  <c:v>3.8320999999999999E-11</c:v>
                </c:pt>
                <c:pt idx="76548">
                  <c:v>3.8319000000000001E-11</c:v>
                </c:pt>
                <c:pt idx="76549">
                  <c:v>3.834E-11</c:v>
                </c:pt>
                <c:pt idx="76550">
                  <c:v>3.8334E-11</c:v>
                </c:pt>
                <c:pt idx="76551">
                  <c:v>3.8341000000000002E-11</c:v>
                </c:pt>
                <c:pt idx="76552">
                  <c:v>3.8343E-11</c:v>
                </c:pt>
                <c:pt idx="76553">
                  <c:v>3.8359999999999997E-11</c:v>
                </c:pt>
                <c:pt idx="76554">
                  <c:v>3.8350000000000002E-11</c:v>
                </c:pt>
                <c:pt idx="76555">
                  <c:v>3.8355E-11</c:v>
                </c:pt>
                <c:pt idx="76556">
                  <c:v>3.8362999999999997E-11</c:v>
                </c:pt>
                <c:pt idx="76557">
                  <c:v>3.8365999999999997E-11</c:v>
                </c:pt>
                <c:pt idx="76558">
                  <c:v>3.8365000000000001E-11</c:v>
                </c:pt>
                <c:pt idx="76559">
                  <c:v>3.8384999999999999E-11</c:v>
                </c:pt>
                <c:pt idx="76560">
                  <c:v>3.8378000000000003E-11</c:v>
                </c:pt>
                <c:pt idx="76561">
                  <c:v>3.8378000000000003E-11</c:v>
                </c:pt>
                <c:pt idx="76562">
                  <c:v>3.8381000000000003E-11</c:v>
                </c:pt>
                <c:pt idx="76563">
                  <c:v>3.8392E-11</c:v>
                </c:pt>
                <c:pt idx="76564">
                  <c:v>3.8399999999999998E-11</c:v>
                </c:pt>
                <c:pt idx="76565">
                  <c:v>3.8402999999999998E-11</c:v>
                </c:pt>
                <c:pt idx="76566">
                  <c:v>3.8389000000000001E-11</c:v>
                </c:pt>
                <c:pt idx="76567">
                  <c:v>3.8401E-11</c:v>
                </c:pt>
                <c:pt idx="76568">
                  <c:v>3.8411000000000002E-11</c:v>
                </c:pt>
                <c:pt idx="76569">
                  <c:v>3.8426000000000001E-11</c:v>
                </c:pt>
                <c:pt idx="76570">
                  <c:v>3.8408000000000002E-11</c:v>
                </c:pt>
                <c:pt idx="76571">
                  <c:v>3.8430999999999999E-11</c:v>
                </c:pt>
                <c:pt idx="76572">
                  <c:v>3.8417000000000002E-11</c:v>
                </c:pt>
                <c:pt idx="76573">
                  <c:v>3.8417999999999997E-11</c:v>
                </c:pt>
                <c:pt idx="76574">
                  <c:v>3.8420000000000001E-11</c:v>
                </c:pt>
                <c:pt idx="76575">
                  <c:v>3.8420999999999997E-11</c:v>
                </c:pt>
                <c:pt idx="76576">
                  <c:v>3.8436000000000003E-11</c:v>
                </c:pt>
                <c:pt idx="76577">
                  <c:v>3.8433999999999999E-11</c:v>
                </c:pt>
                <c:pt idx="76578">
                  <c:v>3.8435000000000001E-11</c:v>
                </c:pt>
                <c:pt idx="76579">
                  <c:v>3.8445000000000003E-11</c:v>
                </c:pt>
                <c:pt idx="76580">
                  <c:v>3.8451000000000002E-11</c:v>
                </c:pt>
                <c:pt idx="76581">
                  <c:v>3.8454999999999998E-11</c:v>
                </c:pt>
                <c:pt idx="76582">
                  <c:v>3.8445999999999998E-11</c:v>
                </c:pt>
                <c:pt idx="76583">
                  <c:v>3.8445000000000003E-11</c:v>
                </c:pt>
                <c:pt idx="76584">
                  <c:v>3.8436000000000003E-11</c:v>
                </c:pt>
                <c:pt idx="76585">
                  <c:v>3.8435000000000001E-11</c:v>
                </c:pt>
                <c:pt idx="76586">
                  <c:v>3.8438000000000001E-11</c:v>
                </c:pt>
                <c:pt idx="76587">
                  <c:v>3.8427999999999999E-11</c:v>
                </c:pt>
                <c:pt idx="76588">
                  <c:v>3.8408000000000002E-11</c:v>
                </c:pt>
                <c:pt idx="76589">
                  <c:v>3.841E-11</c:v>
                </c:pt>
                <c:pt idx="76590">
                  <c:v>3.8402999999999998E-11</c:v>
                </c:pt>
                <c:pt idx="76591">
                  <c:v>3.8399999999999998E-11</c:v>
                </c:pt>
                <c:pt idx="76592">
                  <c:v>3.8383000000000001E-11</c:v>
                </c:pt>
                <c:pt idx="76593">
                  <c:v>3.8362999999999997E-11</c:v>
                </c:pt>
                <c:pt idx="76594">
                  <c:v>3.8368000000000001E-11</c:v>
                </c:pt>
                <c:pt idx="76595">
                  <c:v>3.8362000000000002E-11</c:v>
                </c:pt>
                <c:pt idx="76596">
                  <c:v>3.8341999999999998E-11</c:v>
                </c:pt>
                <c:pt idx="76597">
                  <c:v>3.8338999999999998E-11</c:v>
                </c:pt>
                <c:pt idx="76598">
                  <c:v>3.8319000000000001E-11</c:v>
                </c:pt>
                <c:pt idx="76599">
                  <c:v>3.83E-11</c:v>
                </c:pt>
                <c:pt idx="76600">
                  <c:v>3.8294E-11</c:v>
                </c:pt>
                <c:pt idx="76601">
                  <c:v>3.8277999999999998E-11</c:v>
                </c:pt>
                <c:pt idx="76602">
                  <c:v>3.8255000000000001E-11</c:v>
                </c:pt>
                <c:pt idx="76603">
                  <c:v>3.8249999999999997E-11</c:v>
                </c:pt>
                <c:pt idx="76604">
                  <c:v>3.8240999999999998E-11</c:v>
                </c:pt>
                <c:pt idx="76605">
                  <c:v>3.823E-11</c:v>
                </c:pt>
                <c:pt idx="76606">
                  <c:v>3.8216999999999998E-11</c:v>
                </c:pt>
                <c:pt idx="76607">
                  <c:v>3.8187E-11</c:v>
                </c:pt>
                <c:pt idx="76608">
                  <c:v>3.8179999999999998E-11</c:v>
                </c:pt>
                <c:pt idx="76609">
                  <c:v>3.8167000000000002E-11</c:v>
                </c:pt>
                <c:pt idx="76610">
                  <c:v>3.8130000000000002E-11</c:v>
                </c:pt>
                <c:pt idx="76611">
                  <c:v>3.8124000000000002E-11</c:v>
                </c:pt>
                <c:pt idx="76612">
                  <c:v>3.8096000000000001E-11</c:v>
                </c:pt>
                <c:pt idx="76613">
                  <c:v>3.8079999999999999E-11</c:v>
                </c:pt>
                <c:pt idx="76614">
                  <c:v>3.8048999999999998E-11</c:v>
                </c:pt>
                <c:pt idx="76615">
                  <c:v>3.8029999999999997E-11</c:v>
                </c:pt>
                <c:pt idx="76616">
                  <c:v>3.8005999999999998E-11</c:v>
                </c:pt>
                <c:pt idx="76617">
                  <c:v>3.7983000000000001E-11</c:v>
                </c:pt>
                <c:pt idx="76618">
                  <c:v>3.7961E-11</c:v>
                </c:pt>
                <c:pt idx="76619">
                  <c:v>3.7937E-11</c:v>
                </c:pt>
                <c:pt idx="76620">
                  <c:v>3.7925000000000001E-11</c:v>
                </c:pt>
                <c:pt idx="76621">
                  <c:v>3.7913999999999997E-11</c:v>
                </c:pt>
                <c:pt idx="76622">
                  <c:v>3.7889000000000002E-11</c:v>
                </c:pt>
                <c:pt idx="76623">
                  <c:v>3.7874000000000003E-11</c:v>
                </c:pt>
                <c:pt idx="76624">
                  <c:v>3.7852000000000001E-11</c:v>
                </c:pt>
                <c:pt idx="76625">
                  <c:v>3.7819000000000003E-11</c:v>
                </c:pt>
                <c:pt idx="76626">
                  <c:v>3.7794999999999997E-11</c:v>
                </c:pt>
                <c:pt idx="76627">
                  <c:v>3.7781E-11</c:v>
                </c:pt>
                <c:pt idx="76628">
                  <c:v>3.7751000000000001E-11</c:v>
                </c:pt>
                <c:pt idx="76629">
                  <c:v>3.7730999999999997E-11</c:v>
                </c:pt>
                <c:pt idx="76630">
                  <c:v>3.7706000000000003E-11</c:v>
                </c:pt>
                <c:pt idx="76631">
                  <c:v>3.7678999999999997E-11</c:v>
                </c:pt>
                <c:pt idx="76632">
                  <c:v>3.7653E-11</c:v>
                </c:pt>
                <c:pt idx="76633">
                  <c:v>3.7629999999999997E-11</c:v>
                </c:pt>
                <c:pt idx="76634">
                  <c:v>3.7595E-11</c:v>
                </c:pt>
                <c:pt idx="76635">
                  <c:v>3.7565000000000002E-11</c:v>
                </c:pt>
                <c:pt idx="76636">
                  <c:v>3.7534000000000001E-11</c:v>
                </c:pt>
                <c:pt idx="76637">
                  <c:v>3.7507000000000002E-11</c:v>
                </c:pt>
                <c:pt idx="76638">
                  <c:v>3.7461000000000001E-11</c:v>
                </c:pt>
                <c:pt idx="76639">
                  <c:v>3.7449000000000002E-11</c:v>
                </c:pt>
                <c:pt idx="76640">
                  <c:v>3.7397999999999997E-11</c:v>
                </c:pt>
                <c:pt idx="76641">
                  <c:v>3.7384E-11</c:v>
                </c:pt>
                <c:pt idx="76642">
                  <c:v>3.7352000000000003E-11</c:v>
                </c:pt>
                <c:pt idx="76643">
                  <c:v>3.732E-11</c:v>
                </c:pt>
                <c:pt idx="76644">
                  <c:v>3.7303000000000003E-11</c:v>
                </c:pt>
                <c:pt idx="76645">
                  <c:v>3.7293000000000001E-11</c:v>
                </c:pt>
                <c:pt idx="76646">
                  <c:v>3.7235999999999997E-11</c:v>
                </c:pt>
                <c:pt idx="76647">
                  <c:v>3.7222E-11</c:v>
                </c:pt>
                <c:pt idx="76648">
                  <c:v>3.7187999999999999E-11</c:v>
                </c:pt>
                <c:pt idx="76649">
                  <c:v>3.7150000000000002E-11</c:v>
                </c:pt>
                <c:pt idx="76650">
                  <c:v>3.7111999999999999E-11</c:v>
                </c:pt>
                <c:pt idx="76651">
                  <c:v>3.7083000000000003E-11</c:v>
                </c:pt>
                <c:pt idx="76652">
                  <c:v>3.7040000000000002E-11</c:v>
                </c:pt>
                <c:pt idx="76653">
                  <c:v>3.7000999999999997E-11</c:v>
                </c:pt>
                <c:pt idx="76654">
                  <c:v>3.6967999999999998E-11</c:v>
                </c:pt>
                <c:pt idx="76655">
                  <c:v>3.6948999999999997E-11</c:v>
                </c:pt>
                <c:pt idx="76656">
                  <c:v>3.6897999999999999E-11</c:v>
                </c:pt>
                <c:pt idx="76657">
                  <c:v>3.6866000000000002E-11</c:v>
                </c:pt>
                <c:pt idx="76658">
                  <c:v>3.6835000000000001E-11</c:v>
                </c:pt>
                <c:pt idx="76659">
                  <c:v>3.6796000000000003E-11</c:v>
                </c:pt>
                <c:pt idx="76660">
                  <c:v>3.6752E-11</c:v>
                </c:pt>
                <c:pt idx="76661">
                  <c:v>3.6710999999999997E-11</c:v>
                </c:pt>
                <c:pt idx="76662">
                  <c:v>3.6686000000000003E-11</c:v>
                </c:pt>
                <c:pt idx="76663">
                  <c:v>3.6642E-11</c:v>
                </c:pt>
                <c:pt idx="76664">
                  <c:v>3.6596E-11</c:v>
                </c:pt>
                <c:pt idx="76665">
                  <c:v>3.6576999999999998E-11</c:v>
                </c:pt>
                <c:pt idx="76666">
                  <c:v>3.6529E-11</c:v>
                </c:pt>
                <c:pt idx="76667">
                  <c:v>3.6485999999999999E-11</c:v>
                </c:pt>
                <c:pt idx="76668">
                  <c:v>3.6438000000000001E-11</c:v>
                </c:pt>
                <c:pt idx="76669">
                  <c:v>3.6422E-11</c:v>
                </c:pt>
                <c:pt idx="76670">
                  <c:v>3.6380999999999997E-11</c:v>
                </c:pt>
                <c:pt idx="76671">
                  <c:v>3.6340000000000001E-11</c:v>
                </c:pt>
                <c:pt idx="76672">
                  <c:v>3.6301000000000002E-11</c:v>
                </c:pt>
                <c:pt idx="76673">
                  <c:v>3.6252000000000002E-11</c:v>
                </c:pt>
                <c:pt idx="76674">
                  <c:v>3.6203999999999997E-11</c:v>
                </c:pt>
                <c:pt idx="76675">
                  <c:v>3.6184E-11</c:v>
                </c:pt>
                <c:pt idx="76676">
                  <c:v>3.6139000000000002E-11</c:v>
                </c:pt>
                <c:pt idx="76677">
                  <c:v>3.6090999999999997E-11</c:v>
                </c:pt>
                <c:pt idx="76678">
                  <c:v>3.6059000000000001E-11</c:v>
                </c:pt>
                <c:pt idx="76679">
                  <c:v>3.6041999999999997E-11</c:v>
                </c:pt>
                <c:pt idx="76680">
                  <c:v>3.6001000000000001E-11</c:v>
                </c:pt>
                <c:pt idx="76681">
                  <c:v>3.5972999999999999E-11</c:v>
                </c:pt>
                <c:pt idx="76682">
                  <c:v>3.5941999999999999E-11</c:v>
                </c:pt>
                <c:pt idx="76683">
                  <c:v>3.5910999999999998E-11</c:v>
                </c:pt>
                <c:pt idx="76684">
                  <c:v>3.5862999999999999E-11</c:v>
                </c:pt>
                <c:pt idx="76685">
                  <c:v>3.5834999999999998E-11</c:v>
                </c:pt>
                <c:pt idx="76686">
                  <c:v>3.5793E-11</c:v>
                </c:pt>
                <c:pt idx="76687">
                  <c:v>3.5744E-11</c:v>
                </c:pt>
                <c:pt idx="76688">
                  <c:v>3.5711000000000001E-11</c:v>
                </c:pt>
                <c:pt idx="76689">
                  <c:v>3.5683E-11</c:v>
                </c:pt>
                <c:pt idx="76690">
                  <c:v>3.5672000000000002E-11</c:v>
                </c:pt>
                <c:pt idx="76691">
                  <c:v>3.5628E-11</c:v>
                </c:pt>
                <c:pt idx="76692">
                  <c:v>3.5577999999999997E-11</c:v>
                </c:pt>
                <c:pt idx="76693">
                  <c:v>3.557E-11</c:v>
                </c:pt>
                <c:pt idx="76694">
                  <c:v>3.5512E-11</c:v>
                </c:pt>
                <c:pt idx="76695">
                  <c:v>3.5489000000000003E-11</c:v>
                </c:pt>
                <c:pt idx="76696">
                  <c:v>3.5455000000000002E-11</c:v>
                </c:pt>
                <c:pt idx="76697">
                  <c:v>3.5425000000000003E-11</c:v>
                </c:pt>
                <c:pt idx="76698">
                  <c:v>3.5376999999999998E-11</c:v>
                </c:pt>
                <c:pt idx="76699">
                  <c:v>3.5358999999999999E-11</c:v>
                </c:pt>
                <c:pt idx="76700">
                  <c:v>3.5333000000000002E-11</c:v>
                </c:pt>
                <c:pt idx="76701">
                  <c:v>3.5287000000000002E-11</c:v>
                </c:pt>
                <c:pt idx="76702">
                  <c:v>3.5238000000000002E-11</c:v>
                </c:pt>
                <c:pt idx="76703">
                  <c:v>3.5220000000000002E-11</c:v>
                </c:pt>
                <c:pt idx="76704">
                  <c:v>3.5176E-11</c:v>
                </c:pt>
                <c:pt idx="76705">
                  <c:v>3.5128999999999997E-11</c:v>
                </c:pt>
                <c:pt idx="76706">
                  <c:v>3.5094000000000001E-11</c:v>
                </c:pt>
                <c:pt idx="76707">
                  <c:v>3.5104000000000002E-11</c:v>
                </c:pt>
                <c:pt idx="76708">
                  <c:v>3.5076999999999997E-11</c:v>
                </c:pt>
                <c:pt idx="76709">
                  <c:v>3.5055000000000002E-11</c:v>
                </c:pt>
                <c:pt idx="76710">
                  <c:v>3.5018999999999997E-11</c:v>
                </c:pt>
                <c:pt idx="76711">
                  <c:v>3.4973000000000003E-11</c:v>
                </c:pt>
                <c:pt idx="76712">
                  <c:v>3.4939999999999998E-11</c:v>
                </c:pt>
                <c:pt idx="76713">
                  <c:v>3.4909999999999999E-11</c:v>
                </c:pt>
                <c:pt idx="76714">
                  <c:v>3.4862000000000001E-11</c:v>
                </c:pt>
                <c:pt idx="76715">
                  <c:v>3.4828E-11</c:v>
                </c:pt>
                <c:pt idx="76716">
                  <c:v>3.4777999999999997E-11</c:v>
                </c:pt>
                <c:pt idx="76717">
                  <c:v>3.4759999999999998E-11</c:v>
                </c:pt>
                <c:pt idx="76718">
                  <c:v>3.4713999999999998E-11</c:v>
                </c:pt>
                <c:pt idx="76719">
                  <c:v>3.4689999999999999E-11</c:v>
                </c:pt>
                <c:pt idx="76720">
                  <c:v>3.4654E-11</c:v>
                </c:pt>
                <c:pt idx="76721">
                  <c:v>3.4616999999999999E-11</c:v>
                </c:pt>
                <c:pt idx="76722">
                  <c:v>3.4582999999999998E-11</c:v>
                </c:pt>
                <c:pt idx="76723">
                  <c:v>3.4560000000000001E-11</c:v>
                </c:pt>
                <c:pt idx="76724">
                  <c:v>3.4526000000000001E-11</c:v>
                </c:pt>
                <c:pt idx="76725">
                  <c:v>3.4489E-11</c:v>
                </c:pt>
                <c:pt idx="76726">
                  <c:v>3.4463000000000003E-11</c:v>
                </c:pt>
                <c:pt idx="76727">
                  <c:v>3.4442999999999999E-11</c:v>
                </c:pt>
                <c:pt idx="76728">
                  <c:v>3.4413E-11</c:v>
                </c:pt>
                <c:pt idx="76729">
                  <c:v>3.4390999999999999E-11</c:v>
                </c:pt>
                <c:pt idx="76730">
                  <c:v>3.4377999999999998E-11</c:v>
                </c:pt>
                <c:pt idx="76731">
                  <c:v>3.4355000000000001E-11</c:v>
                </c:pt>
                <c:pt idx="76732">
                  <c:v>3.4313000000000002E-11</c:v>
                </c:pt>
                <c:pt idx="76733">
                  <c:v>3.4295000000000003E-11</c:v>
                </c:pt>
                <c:pt idx="76734">
                  <c:v>3.4252000000000002E-11</c:v>
                </c:pt>
                <c:pt idx="76735">
                  <c:v>3.4228999999999999E-11</c:v>
                </c:pt>
                <c:pt idx="76736">
                  <c:v>3.4209000000000002E-11</c:v>
                </c:pt>
                <c:pt idx="76737">
                  <c:v>3.4182000000000003E-11</c:v>
                </c:pt>
                <c:pt idx="76738">
                  <c:v>3.4153E-11</c:v>
                </c:pt>
                <c:pt idx="76739">
                  <c:v>3.4147E-11</c:v>
                </c:pt>
                <c:pt idx="76740">
                  <c:v>3.4108999999999997E-11</c:v>
                </c:pt>
                <c:pt idx="76741">
                  <c:v>3.4106999999999999E-11</c:v>
                </c:pt>
                <c:pt idx="76742">
                  <c:v>3.4081999999999998E-11</c:v>
                </c:pt>
                <c:pt idx="76743">
                  <c:v>3.4065000000000001E-11</c:v>
                </c:pt>
                <c:pt idx="76744">
                  <c:v>3.4038999999999997E-11</c:v>
                </c:pt>
                <c:pt idx="76745">
                  <c:v>3.4026000000000002E-11</c:v>
                </c:pt>
                <c:pt idx="76746">
                  <c:v>3.3989000000000001E-11</c:v>
                </c:pt>
                <c:pt idx="76747">
                  <c:v>3.3977000000000002E-11</c:v>
                </c:pt>
                <c:pt idx="76748">
                  <c:v>3.3955000000000001E-11</c:v>
                </c:pt>
                <c:pt idx="76749">
                  <c:v>3.3937000000000001E-11</c:v>
                </c:pt>
                <c:pt idx="76750">
                  <c:v>3.3921E-11</c:v>
                </c:pt>
                <c:pt idx="76751">
                  <c:v>3.3919000000000002E-11</c:v>
                </c:pt>
                <c:pt idx="76752">
                  <c:v>3.3904999999999998E-11</c:v>
                </c:pt>
                <c:pt idx="76753">
                  <c:v>3.3877999999999999E-11</c:v>
                </c:pt>
                <c:pt idx="76754">
                  <c:v>3.3866E-11</c:v>
                </c:pt>
                <c:pt idx="76755">
                  <c:v>3.3840999999999998E-11</c:v>
                </c:pt>
                <c:pt idx="76756">
                  <c:v>3.3827000000000001E-11</c:v>
                </c:pt>
                <c:pt idx="76757">
                  <c:v>3.3818999999999997E-11</c:v>
                </c:pt>
                <c:pt idx="76758">
                  <c:v>3.3788999999999998E-11</c:v>
                </c:pt>
                <c:pt idx="76759">
                  <c:v>3.3761999999999999E-11</c:v>
                </c:pt>
                <c:pt idx="76760">
                  <c:v>3.3745999999999998E-11</c:v>
                </c:pt>
                <c:pt idx="76761">
                  <c:v>3.3742000000000002E-11</c:v>
                </c:pt>
                <c:pt idx="76762">
                  <c:v>3.3711000000000001E-11</c:v>
                </c:pt>
                <c:pt idx="76763">
                  <c:v>3.3708999999999997E-11</c:v>
                </c:pt>
                <c:pt idx="76764">
                  <c:v>3.3692E-11</c:v>
                </c:pt>
                <c:pt idx="76765">
                  <c:v>3.3675000000000003E-11</c:v>
                </c:pt>
                <c:pt idx="76766">
                  <c:v>3.3653999999999997E-11</c:v>
                </c:pt>
                <c:pt idx="76767">
                  <c:v>3.3653999999999997E-11</c:v>
                </c:pt>
                <c:pt idx="76768">
                  <c:v>3.3645999999999999E-11</c:v>
                </c:pt>
                <c:pt idx="76769">
                  <c:v>3.3659000000000001E-11</c:v>
                </c:pt>
                <c:pt idx="76770">
                  <c:v>3.3645999999999999E-11</c:v>
                </c:pt>
                <c:pt idx="76771">
                  <c:v>3.3634E-11</c:v>
                </c:pt>
                <c:pt idx="76772">
                  <c:v>3.3641999999999997E-11</c:v>
                </c:pt>
                <c:pt idx="76773">
                  <c:v>3.3647000000000002E-11</c:v>
                </c:pt>
                <c:pt idx="76774">
                  <c:v>3.3631E-11</c:v>
                </c:pt>
                <c:pt idx="76775">
                  <c:v>3.3632999999999998E-11</c:v>
                </c:pt>
                <c:pt idx="76776">
                  <c:v>3.3641000000000002E-11</c:v>
                </c:pt>
                <c:pt idx="76777">
                  <c:v>3.3628E-11</c:v>
                </c:pt>
                <c:pt idx="76778">
                  <c:v>3.3622E-11</c:v>
                </c:pt>
                <c:pt idx="76779">
                  <c:v>3.3638000000000002E-11</c:v>
                </c:pt>
                <c:pt idx="76780">
                  <c:v>3.3632999999999998E-11</c:v>
                </c:pt>
                <c:pt idx="76781">
                  <c:v>3.3626000000000002E-11</c:v>
                </c:pt>
                <c:pt idx="76782">
                  <c:v>3.3610000000000001E-11</c:v>
                </c:pt>
                <c:pt idx="76783">
                  <c:v>3.3610000000000001E-11</c:v>
                </c:pt>
                <c:pt idx="76784">
                  <c:v>3.3601000000000001E-11</c:v>
                </c:pt>
                <c:pt idx="76785">
                  <c:v>3.3614000000000003E-11</c:v>
                </c:pt>
                <c:pt idx="76786">
                  <c:v>3.3605999999999999E-11</c:v>
                </c:pt>
                <c:pt idx="76787">
                  <c:v>3.3613000000000001E-11</c:v>
                </c:pt>
                <c:pt idx="76788">
                  <c:v>3.3628E-11</c:v>
                </c:pt>
                <c:pt idx="76789">
                  <c:v>3.3641000000000002E-11</c:v>
                </c:pt>
                <c:pt idx="76790">
                  <c:v>3.3645999999999999E-11</c:v>
                </c:pt>
                <c:pt idx="76791">
                  <c:v>3.3648999999999999E-11</c:v>
                </c:pt>
                <c:pt idx="76792">
                  <c:v>3.3641999999999997E-11</c:v>
                </c:pt>
                <c:pt idx="76793">
                  <c:v>3.3672000000000003E-11</c:v>
                </c:pt>
                <c:pt idx="76794">
                  <c:v>3.3675000000000003E-11</c:v>
                </c:pt>
                <c:pt idx="76795">
                  <c:v>3.3672000000000003E-11</c:v>
                </c:pt>
                <c:pt idx="76796">
                  <c:v>3.3696999999999997E-11</c:v>
                </c:pt>
                <c:pt idx="76797">
                  <c:v>3.3705999999999997E-11</c:v>
                </c:pt>
                <c:pt idx="76798">
                  <c:v>3.3705000000000001E-11</c:v>
                </c:pt>
                <c:pt idx="76799">
                  <c:v>3.3724999999999999E-11</c:v>
                </c:pt>
                <c:pt idx="76800">
                  <c:v>3.3736999999999998E-11</c:v>
                </c:pt>
                <c:pt idx="76801">
                  <c:v>3.3742999999999998E-11</c:v>
                </c:pt>
                <c:pt idx="76802">
                  <c:v>3.3770999999999999E-11</c:v>
                </c:pt>
                <c:pt idx="76803">
                  <c:v>3.3785000000000003E-11</c:v>
                </c:pt>
                <c:pt idx="76804">
                  <c:v>3.3781000000000001E-11</c:v>
                </c:pt>
                <c:pt idx="76805">
                  <c:v>3.3806000000000002E-11</c:v>
                </c:pt>
                <c:pt idx="76806">
                  <c:v>3.3803000000000002E-11</c:v>
                </c:pt>
                <c:pt idx="76807">
                  <c:v>3.3822999999999999E-11</c:v>
                </c:pt>
                <c:pt idx="76808">
                  <c:v>3.3843999999999998E-11</c:v>
                </c:pt>
                <c:pt idx="76809">
                  <c:v>3.3879000000000001E-11</c:v>
                </c:pt>
                <c:pt idx="76810">
                  <c:v>3.3876999999999997E-11</c:v>
                </c:pt>
                <c:pt idx="76811">
                  <c:v>3.3891000000000001E-11</c:v>
                </c:pt>
                <c:pt idx="76812">
                  <c:v>3.3903E-11</c:v>
                </c:pt>
                <c:pt idx="76813">
                  <c:v>3.3937999999999997E-11</c:v>
                </c:pt>
                <c:pt idx="76814">
                  <c:v>3.3958000000000001E-11</c:v>
                </c:pt>
                <c:pt idx="76815">
                  <c:v>3.3993999999999999E-11</c:v>
                </c:pt>
                <c:pt idx="76816">
                  <c:v>3.4019E-11</c:v>
                </c:pt>
                <c:pt idx="76817">
                  <c:v>3.4044999999999997E-11</c:v>
                </c:pt>
                <c:pt idx="76818">
                  <c:v>3.4063000000000003E-11</c:v>
                </c:pt>
                <c:pt idx="76819">
                  <c:v>3.4078999999999998E-11</c:v>
                </c:pt>
                <c:pt idx="76820">
                  <c:v>3.4114000000000001E-11</c:v>
                </c:pt>
                <c:pt idx="76821">
                  <c:v>3.4145000000000002E-11</c:v>
                </c:pt>
                <c:pt idx="76822">
                  <c:v>3.4160999999999997E-11</c:v>
                </c:pt>
                <c:pt idx="76823">
                  <c:v>3.4203000000000002E-11</c:v>
                </c:pt>
                <c:pt idx="76824">
                  <c:v>3.4218000000000001E-11</c:v>
                </c:pt>
                <c:pt idx="76825">
                  <c:v>3.4248E-11</c:v>
                </c:pt>
                <c:pt idx="76826">
                  <c:v>3.4267999999999997E-11</c:v>
                </c:pt>
                <c:pt idx="76827">
                  <c:v>3.4289999999999999E-11</c:v>
                </c:pt>
                <c:pt idx="76828">
                  <c:v>3.4309E-11</c:v>
                </c:pt>
                <c:pt idx="76829">
                  <c:v>3.4329999999999999E-11</c:v>
                </c:pt>
                <c:pt idx="76830">
                  <c:v>3.4365000000000002E-11</c:v>
                </c:pt>
                <c:pt idx="76831">
                  <c:v>3.4399000000000003E-11</c:v>
                </c:pt>
                <c:pt idx="76832">
                  <c:v>3.4393999999999999E-11</c:v>
                </c:pt>
                <c:pt idx="76833">
                  <c:v>3.4438000000000002E-11</c:v>
                </c:pt>
                <c:pt idx="76834">
                  <c:v>3.4469999999999998E-11</c:v>
                </c:pt>
                <c:pt idx="76835">
                  <c:v>3.4499999999999997E-11</c:v>
                </c:pt>
                <c:pt idx="76836">
                  <c:v>3.4529E-11</c:v>
                </c:pt>
                <c:pt idx="76837">
                  <c:v>3.4567999999999999E-11</c:v>
                </c:pt>
                <c:pt idx="76838">
                  <c:v>3.4585000000000003E-11</c:v>
                </c:pt>
                <c:pt idx="76839">
                  <c:v>3.4621999999999997E-11</c:v>
                </c:pt>
                <c:pt idx="76840">
                  <c:v>3.4671999999999999E-11</c:v>
                </c:pt>
                <c:pt idx="76841">
                  <c:v>3.4697E-11</c:v>
                </c:pt>
                <c:pt idx="76842">
                  <c:v>3.4741000000000003E-11</c:v>
                </c:pt>
                <c:pt idx="76843">
                  <c:v>3.4786999999999997E-11</c:v>
                </c:pt>
                <c:pt idx="76844">
                  <c:v>3.4798000000000001E-11</c:v>
                </c:pt>
                <c:pt idx="76845">
                  <c:v>3.4841999999999997E-11</c:v>
                </c:pt>
                <c:pt idx="76846">
                  <c:v>3.4875000000000002E-11</c:v>
                </c:pt>
                <c:pt idx="76847">
                  <c:v>3.4909000000000003E-11</c:v>
                </c:pt>
                <c:pt idx="76848">
                  <c:v>3.4957999999999997E-11</c:v>
                </c:pt>
                <c:pt idx="76849">
                  <c:v>3.4987E-11</c:v>
                </c:pt>
                <c:pt idx="76850">
                  <c:v>3.5036000000000001E-11</c:v>
                </c:pt>
                <c:pt idx="76851">
                  <c:v>3.5076000000000001E-11</c:v>
                </c:pt>
                <c:pt idx="76852">
                  <c:v>3.5113999999999998E-11</c:v>
                </c:pt>
                <c:pt idx="76853">
                  <c:v>3.5149000000000001E-11</c:v>
                </c:pt>
                <c:pt idx="76854">
                  <c:v>3.5192000000000001E-11</c:v>
                </c:pt>
                <c:pt idx="76855">
                  <c:v>3.5228E-11</c:v>
                </c:pt>
                <c:pt idx="76856">
                  <c:v>3.5256000000000001E-11</c:v>
                </c:pt>
                <c:pt idx="76857">
                  <c:v>3.5300999999999999E-11</c:v>
                </c:pt>
                <c:pt idx="76858">
                  <c:v>3.5342999999999998E-11</c:v>
                </c:pt>
                <c:pt idx="76859">
                  <c:v>3.5379000000000003E-11</c:v>
                </c:pt>
                <c:pt idx="76860">
                  <c:v>3.5407999999999999E-11</c:v>
                </c:pt>
                <c:pt idx="76861">
                  <c:v>3.5455999999999998E-11</c:v>
                </c:pt>
                <c:pt idx="76862">
                  <c:v>3.5491000000000001E-11</c:v>
                </c:pt>
                <c:pt idx="76863">
                  <c:v>3.5544999999999998E-11</c:v>
                </c:pt>
                <c:pt idx="76864">
                  <c:v>3.5577999999999997E-11</c:v>
                </c:pt>
                <c:pt idx="76865">
                  <c:v>3.5620999999999998E-11</c:v>
                </c:pt>
                <c:pt idx="76866">
                  <c:v>3.5665E-11</c:v>
                </c:pt>
                <c:pt idx="76867">
                  <c:v>3.5706999999999999E-11</c:v>
                </c:pt>
                <c:pt idx="76868">
                  <c:v>3.5754000000000001E-11</c:v>
                </c:pt>
                <c:pt idx="76869">
                  <c:v>3.5773999999999998E-11</c:v>
                </c:pt>
                <c:pt idx="76870">
                  <c:v>3.5819000000000003E-11</c:v>
                </c:pt>
                <c:pt idx="76871">
                  <c:v>3.5854E-11</c:v>
                </c:pt>
                <c:pt idx="76872">
                  <c:v>3.5892000000000003E-11</c:v>
                </c:pt>
                <c:pt idx="76873">
                  <c:v>3.5938000000000003E-11</c:v>
                </c:pt>
                <c:pt idx="76874">
                  <c:v>3.5944000000000003E-11</c:v>
                </c:pt>
                <c:pt idx="76875">
                  <c:v>3.5998000000000001E-11</c:v>
                </c:pt>
                <c:pt idx="76876">
                  <c:v>3.6041999999999997E-11</c:v>
                </c:pt>
                <c:pt idx="76877">
                  <c:v>3.6060000000000003E-11</c:v>
                </c:pt>
                <c:pt idx="76878">
                  <c:v>3.6090999999999997E-11</c:v>
                </c:pt>
                <c:pt idx="76879">
                  <c:v>3.6139999999999997E-11</c:v>
                </c:pt>
                <c:pt idx="76880">
                  <c:v>3.6184E-11</c:v>
                </c:pt>
                <c:pt idx="76881">
                  <c:v>3.6225999999999999E-11</c:v>
                </c:pt>
                <c:pt idx="76882">
                  <c:v>3.6240999999999998E-11</c:v>
                </c:pt>
                <c:pt idx="76883">
                  <c:v>3.6288E-11</c:v>
                </c:pt>
                <c:pt idx="76884">
                  <c:v>3.6329999999999999E-11</c:v>
                </c:pt>
                <c:pt idx="76885">
                  <c:v>3.6365000000000002E-11</c:v>
                </c:pt>
                <c:pt idx="76886">
                  <c:v>3.6398000000000001E-11</c:v>
                </c:pt>
                <c:pt idx="76887">
                  <c:v>3.6445999999999999E-11</c:v>
                </c:pt>
                <c:pt idx="76888">
                  <c:v>3.6494999999999999E-11</c:v>
                </c:pt>
                <c:pt idx="76889">
                  <c:v>3.6542999999999997E-11</c:v>
                </c:pt>
                <c:pt idx="76890">
                  <c:v>3.6578E-11</c:v>
                </c:pt>
                <c:pt idx="76891">
                  <c:v>3.6618000000000001E-11</c:v>
                </c:pt>
                <c:pt idx="76892">
                  <c:v>3.6655999999999997E-11</c:v>
                </c:pt>
                <c:pt idx="76893">
                  <c:v>3.6704999999999998E-11</c:v>
                </c:pt>
                <c:pt idx="76894">
                  <c:v>3.6738999999999998E-11</c:v>
                </c:pt>
                <c:pt idx="76895">
                  <c:v>3.6787000000000003E-11</c:v>
                </c:pt>
                <c:pt idx="76896">
                  <c:v>3.6833999999999999E-11</c:v>
                </c:pt>
                <c:pt idx="76897">
                  <c:v>3.6885999999999999E-11</c:v>
                </c:pt>
                <c:pt idx="76898">
                  <c:v>3.6915000000000003E-11</c:v>
                </c:pt>
                <c:pt idx="76899">
                  <c:v>3.6979000000000002E-11</c:v>
                </c:pt>
                <c:pt idx="76900">
                  <c:v>3.6998999999999999E-11</c:v>
                </c:pt>
                <c:pt idx="76901">
                  <c:v>3.7061000000000001E-11</c:v>
                </c:pt>
                <c:pt idx="76902">
                  <c:v>3.7080000000000003E-11</c:v>
                </c:pt>
                <c:pt idx="76903">
                  <c:v>3.7150999999999998E-11</c:v>
                </c:pt>
                <c:pt idx="76904">
                  <c:v>3.7193999999999998E-11</c:v>
                </c:pt>
                <c:pt idx="76905">
                  <c:v>3.7220999999999997E-11</c:v>
                </c:pt>
                <c:pt idx="76906">
                  <c:v>3.7266999999999998E-11</c:v>
                </c:pt>
                <c:pt idx="76907">
                  <c:v>3.7296000000000001E-11</c:v>
                </c:pt>
                <c:pt idx="76908">
                  <c:v>3.7335E-11</c:v>
                </c:pt>
                <c:pt idx="76909">
                  <c:v>3.7392999999999999E-11</c:v>
                </c:pt>
                <c:pt idx="76910">
                  <c:v>3.7419000000000003E-11</c:v>
                </c:pt>
                <c:pt idx="76911">
                  <c:v>3.7476000000000001E-11</c:v>
                </c:pt>
                <c:pt idx="76912">
                  <c:v>3.7522000000000001E-11</c:v>
                </c:pt>
                <c:pt idx="76913">
                  <c:v>3.7561E-11</c:v>
                </c:pt>
                <c:pt idx="76914">
                  <c:v>3.7590000000000003E-11</c:v>
                </c:pt>
                <c:pt idx="76915">
                  <c:v>3.7630999999999999E-11</c:v>
                </c:pt>
                <c:pt idx="76916">
                  <c:v>3.7660999999999998E-11</c:v>
                </c:pt>
                <c:pt idx="76917">
                  <c:v>3.7700999999999999E-11</c:v>
                </c:pt>
                <c:pt idx="76918">
                  <c:v>3.7745999999999997E-11</c:v>
                </c:pt>
                <c:pt idx="76919">
                  <c:v>3.7791999999999997E-11</c:v>
                </c:pt>
                <c:pt idx="76920">
                  <c:v>3.7821000000000001E-11</c:v>
                </c:pt>
                <c:pt idx="76921">
                  <c:v>3.7889000000000002E-11</c:v>
                </c:pt>
                <c:pt idx="76922">
                  <c:v>3.7916999999999997E-11</c:v>
                </c:pt>
                <c:pt idx="76923">
                  <c:v>3.7958E-11</c:v>
                </c:pt>
                <c:pt idx="76924">
                  <c:v>3.7999999999999998E-11</c:v>
                </c:pt>
                <c:pt idx="76925">
                  <c:v>3.8039999999999999E-11</c:v>
                </c:pt>
                <c:pt idx="76926">
                  <c:v>3.8072000000000002E-11</c:v>
                </c:pt>
                <c:pt idx="76927">
                  <c:v>3.8108E-11</c:v>
                </c:pt>
                <c:pt idx="76928">
                  <c:v>3.8127000000000002E-11</c:v>
                </c:pt>
                <c:pt idx="76929">
                  <c:v>3.8161999999999998E-11</c:v>
                </c:pt>
                <c:pt idx="76930">
                  <c:v>3.8179000000000002E-11</c:v>
                </c:pt>
                <c:pt idx="76931">
                  <c:v>3.8210999999999999E-11</c:v>
                </c:pt>
                <c:pt idx="76932">
                  <c:v>3.8240999999999998E-11</c:v>
                </c:pt>
                <c:pt idx="76933">
                  <c:v>3.8271999999999998E-11</c:v>
                </c:pt>
                <c:pt idx="76934">
                  <c:v>3.8297E-11</c:v>
                </c:pt>
                <c:pt idx="76935">
                  <c:v>3.8328000000000001E-11</c:v>
                </c:pt>
                <c:pt idx="76936">
                  <c:v>3.8338000000000002E-11</c:v>
                </c:pt>
                <c:pt idx="76937">
                  <c:v>3.8363999999999999E-11</c:v>
                </c:pt>
                <c:pt idx="76938">
                  <c:v>3.8392E-11</c:v>
                </c:pt>
                <c:pt idx="76939">
                  <c:v>3.8396999999999998E-11</c:v>
                </c:pt>
                <c:pt idx="76940">
                  <c:v>3.8420000000000001E-11</c:v>
                </c:pt>
                <c:pt idx="76941">
                  <c:v>3.8426999999999997E-11</c:v>
                </c:pt>
                <c:pt idx="76942">
                  <c:v>3.8433000000000003E-11</c:v>
                </c:pt>
                <c:pt idx="76943">
                  <c:v>3.8451000000000002E-11</c:v>
                </c:pt>
                <c:pt idx="76944">
                  <c:v>3.845E-11</c:v>
                </c:pt>
                <c:pt idx="76945">
                  <c:v>3.8460000000000002E-11</c:v>
                </c:pt>
                <c:pt idx="76946">
                  <c:v>3.8484000000000001E-11</c:v>
                </c:pt>
                <c:pt idx="76947">
                  <c:v>3.8493000000000001E-11</c:v>
                </c:pt>
                <c:pt idx="76948">
                  <c:v>3.8500999999999998E-11</c:v>
                </c:pt>
                <c:pt idx="76949">
                  <c:v>3.8527000000000002E-11</c:v>
                </c:pt>
                <c:pt idx="76950">
                  <c:v>3.8543999999999999E-11</c:v>
                </c:pt>
                <c:pt idx="76951">
                  <c:v>3.8554000000000001E-11</c:v>
                </c:pt>
                <c:pt idx="76952">
                  <c:v>3.8575E-11</c:v>
                </c:pt>
                <c:pt idx="76953">
                  <c:v>3.8588999999999997E-11</c:v>
                </c:pt>
                <c:pt idx="76954">
                  <c:v>3.8600999999999997E-11</c:v>
                </c:pt>
                <c:pt idx="76955">
                  <c:v>3.8624E-11</c:v>
                </c:pt>
                <c:pt idx="76956">
                  <c:v>3.8640000000000002E-11</c:v>
                </c:pt>
                <c:pt idx="76957">
                  <c:v>3.8652000000000001E-11</c:v>
                </c:pt>
                <c:pt idx="76958">
                  <c:v>3.8653999999999999E-11</c:v>
                </c:pt>
                <c:pt idx="76959">
                  <c:v>3.8668999999999999E-11</c:v>
                </c:pt>
                <c:pt idx="76960">
                  <c:v>3.8659999999999999E-11</c:v>
                </c:pt>
                <c:pt idx="76961">
                  <c:v>3.8671000000000003E-11</c:v>
                </c:pt>
                <c:pt idx="76962">
                  <c:v>3.8697E-11</c:v>
                </c:pt>
                <c:pt idx="76963">
                  <c:v>3.8701999999999997E-11</c:v>
                </c:pt>
                <c:pt idx="76964">
                  <c:v>3.8717000000000003E-11</c:v>
                </c:pt>
                <c:pt idx="76965">
                  <c:v>3.8741999999999998E-11</c:v>
                </c:pt>
                <c:pt idx="76966">
                  <c:v>3.8744000000000002E-11</c:v>
                </c:pt>
                <c:pt idx="76967">
                  <c:v>3.8775999999999999E-11</c:v>
                </c:pt>
                <c:pt idx="76968">
                  <c:v>3.8786000000000001E-11</c:v>
                </c:pt>
                <c:pt idx="76969">
                  <c:v>3.8772999999999999E-11</c:v>
                </c:pt>
                <c:pt idx="76970">
                  <c:v>3.8793000000000002E-11</c:v>
                </c:pt>
                <c:pt idx="76971">
                  <c:v>3.8787999999999998E-11</c:v>
                </c:pt>
                <c:pt idx="76972">
                  <c:v>3.8793999999999998E-11</c:v>
                </c:pt>
                <c:pt idx="76973">
                  <c:v>3.8811999999999997E-11</c:v>
                </c:pt>
                <c:pt idx="76974">
                  <c:v>3.8829000000000001E-11</c:v>
                </c:pt>
                <c:pt idx="76975">
                  <c:v>3.8830000000000003E-11</c:v>
                </c:pt>
                <c:pt idx="76976">
                  <c:v>3.8833999999999999E-11</c:v>
                </c:pt>
                <c:pt idx="76977">
                  <c:v>3.8854999999999998E-11</c:v>
                </c:pt>
                <c:pt idx="76978">
                  <c:v>3.8856E-11</c:v>
                </c:pt>
                <c:pt idx="76979">
                  <c:v>3.8873999999999999E-11</c:v>
                </c:pt>
                <c:pt idx="76980">
                  <c:v>3.8888000000000003E-11</c:v>
                </c:pt>
                <c:pt idx="76981">
                  <c:v>3.8900000000000003E-11</c:v>
                </c:pt>
                <c:pt idx="76982">
                  <c:v>3.8903999999999998E-11</c:v>
                </c:pt>
                <c:pt idx="76983">
                  <c:v>3.8917E-11</c:v>
                </c:pt>
                <c:pt idx="76984">
                  <c:v>3.8914E-11</c:v>
                </c:pt>
                <c:pt idx="76985">
                  <c:v>3.8917E-11</c:v>
                </c:pt>
                <c:pt idx="76986">
                  <c:v>3.8927999999999997E-11</c:v>
                </c:pt>
                <c:pt idx="76987">
                  <c:v>3.8943999999999999E-11</c:v>
                </c:pt>
                <c:pt idx="76988">
                  <c:v>3.8934999999999999E-11</c:v>
                </c:pt>
                <c:pt idx="76989">
                  <c:v>3.8946000000000003E-11</c:v>
                </c:pt>
                <c:pt idx="76990">
                  <c:v>3.8934999999999999E-11</c:v>
                </c:pt>
                <c:pt idx="76991">
                  <c:v>3.8946000000000003E-11</c:v>
                </c:pt>
                <c:pt idx="76992">
                  <c:v>3.8930000000000002E-11</c:v>
                </c:pt>
                <c:pt idx="76993">
                  <c:v>3.8930000000000002E-11</c:v>
                </c:pt>
                <c:pt idx="76994">
                  <c:v>3.8943000000000003E-11</c:v>
                </c:pt>
                <c:pt idx="76995">
                  <c:v>3.8930000000000002E-11</c:v>
                </c:pt>
                <c:pt idx="76996">
                  <c:v>3.8931999999999999E-11</c:v>
                </c:pt>
                <c:pt idx="76997">
                  <c:v>3.8915999999999998E-11</c:v>
                </c:pt>
                <c:pt idx="76998">
                  <c:v>3.8923E-11</c:v>
                </c:pt>
                <c:pt idx="76999">
                  <c:v>3.8936999999999997E-11</c:v>
                </c:pt>
                <c:pt idx="77000">
                  <c:v>3.8924000000000002E-11</c:v>
                </c:pt>
                <c:pt idx="77001">
                  <c:v>3.8931999999999999E-11</c:v>
                </c:pt>
                <c:pt idx="77002">
                  <c:v>3.8936000000000001E-11</c:v>
                </c:pt>
                <c:pt idx="77003">
                  <c:v>3.8933000000000001E-11</c:v>
                </c:pt>
                <c:pt idx="77004">
                  <c:v>3.8933000000000001E-11</c:v>
                </c:pt>
                <c:pt idx="77005">
                  <c:v>3.8931999999999999E-11</c:v>
                </c:pt>
                <c:pt idx="77006">
                  <c:v>3.8942000000000001E-11</c:v>
                </c:pt>
                <c:pt idx="77007">
                  <c:v>3.8946999999999999E-11</c:v>
                </c:pt>
                <c:pt idx="77008">
                  <c:v>3.8936000000000001E-11</c:v>
                </c:pt>
                <c:pt idx="77009">
                  <c:v>3.8931999999999999E-11</c:v>
                </c:pt>
                <c:pt idx="77010">
                  <c:v>3.8933000000000001E-11</c:v>
                </c:pt>
                <c:pt idx="77011">
                  <c:v>3.8934999999999999E-11</c:v>
                </c:pt>
                <c:pt idx="77012">
                  <c:v>3.8915999999999998E-11</c:v>
                </c:pt>
                <c:pt idx="77013">
                  <c:v>3.8917E-11</c:v>
                </c:pt>
                <c:pt idx="77014">
                  <c:v>3.8897999999999998E-11</c:v>
                </c:pt>
                <c:pt idx="77015">
                  <c:v>3.8888000000000003E-11</c:v>
                </c:pt>
                <c:pt idx="77016">
                  <c:v>3.8875000000000001E-11</c:v>
                </c:pt>
                <c:pt idx="77017">
                  <c:v>3.8866999999999997E-11</c:v>
                </c:pt>
                <c:pt idx="77018">
                  <c:v>3.8857000000000002E-11</c:v>
                </c:pt>
                <c:pt idx="77019">
                  <c:v>3.8860000000000002E-11</c:v>
                </c:pt>
                <c:pt idx="77020">
                  <c:v>3.8835000000000001E-11</c:v>
                </c:pt>
                <c:pt idx="77021">
                  <c:v>3.8830999999999999E-11</c:v>
                </c:pt>
                <c:pt idx="77022">
                  <c:v>3.8824999999999999E-11</c:v>
                </c:pt>
                <c:pt idx="77023">
                  <c:v>3.8805000000000002E-11</c:v>
                </c:pt>
                <c:pt idx="77024">
                  <c:v>3.8772000000000003E-11</c:v>
                </c:pt>
                <c:pt idx="77025">
                  <c:v>3.8769999999999999E-11</c:v>
                </c:pt>
                <c:pt idx="77026">
                  <c:v>3.8744000000000002E-11</c:v>
                </c:pt>
                <c:pt idx="77027">
                  <c:v>3.8731E-11</c:v>
                </c:pt>
                <c:pt idx="77028">
                  <c:v>3.8717999999999999E-11</c:v>
                </c:pt>
                <c:pt idx="77029">
                  <c:v>3.8698999999999997E-11</c:v>
                </c:pt>
                <c:pt idx="77030">
                  <c:v>3.8686999999999998E-11</c:v>
                </c:pt>
                <c:pt idx="77031">
                  <c:v>3.8671000000000003E-11</c:v>
                </c:pt>
                <c:pt idx="77032">
                  <c:v>3.8650999999999999E-11</c:v>
                </c:pt>
                <c:pt idx="77033">
                  <c:v>3.8646999999999997E-11</c:v>
                </c:pt>
                <c:pt idx="77034">
                  <c:v>3.8607999999999999E-11</c:v>
                </c:pt>
                <c:pt idx="77035">
                  <c:v>3.8604000000000003E-11</c:v>
                </c:pt>
                <c:pt idx="77036">
                  <c:v>3.8585999999999997E-11</c:v>
                </c:pt>
                <c:pt idx="77037">
                  <c:v>3.8557000000000001E-11</c:v>
                </c:pt>
                <c:pt idx="77038">
                  <c:v>3.8533999999999997E-11</c:v>
                </c:pt>
                <c:pt idx="77039">
                  <c:v>3.8509000000000002E-11</c:v>
                </c:pt>
                <c:pt idx="77040">
                  <c:v>3.8482999999999999E-11</c:v>
                </c:pt>
                <c:pt idx="77041">
                  <c:v>3.8469000000000002E-11</c:v>
                </c:pt>
                <c:pt idx="77042">
                  <c:v>3.8448000000000003E-11</c:v>
                </c:pt>
                <c:pt idx="77043">
                  <c:v>3.8433000000000003E-11</c:v>
                </c:pt>
                <c:pt idx="77044">
                  <c:v>3.8404E-11</c:v>
                </c:pt>
                <c:pt idx="77045">
                  <c:v>3.8374000000000001E-11</c:v>
                </c:pt>
                <c:pt idx="77046">
                  <c:v>3.8353000000000002E-11</c:v>
                </c:pt>
                <c:pt idx="77047">
                  <c:v>3.8332000000000003E-11</c:v>
                </c:pt>
                <c:pt idx="77048">
                  <c:v>3.83E-11</c:v>
                </c:pt>
                <c:pt idx="77049">
                  <c:v>3.8288E-11</c:v>
                </c:pt>
                <c:pt idx="77050">
                  <c:v>3.8253999999999999E-11</c:v>
                </c:pt>
                <c:pt idx="77051">
                  <c:v>3.8221E-11</c:v>
                </c:pt>
                <c:pt idx="77052">
                  <c:v>3.8207000000000003E-11</c:v>
                </c:pt>
                <c:pt idx="77053">
                  <c:v>3.8176999999999998E-11</c:v>
                </c:pt>
                <c:pt idx="77054">
                  <c:v>3.8137999999999999E-11</c:v>
                </c:pt>
                <c:pt idx="77055">
                  <c:v>3.8123E-11</c:v>
                </c:pt>
                <c:pt idx="77056">
                  <c:v>3.8091000000000003E-11</c:v>
                </c:pt>
                <c:pt idx="77057">
                  <c:v>3.8075000000000002E-11</c:v>
                </c:pt>
                <c:pt idx="77058">
                  <c:v>3.8042999999999999E-11</c:v>
                </c:pt>
                <c:pt idx="77059">
                  <c:v>3.8014999999999997E-11</c:v>
                </c:pt>
                <c:pt idx="77060">
                  <c:v>3.7981999999999999E-11</c:v>
                </c:pt>
                <c:pt idx="77061">
                  <c:v>3.7955E-11</c:v>
                </c:pt>
                <c:pt idx="77062">
                  <c:v>3.7920999999999999E-11</c:v>
                </c:pt>
                <c:pt idx="77063">
                  <c:v>3.7901000000000002E-11</c:v>
                </c:pt>
                <c:pt idx="77064">
                  <c:v>3.7852999999999997E-11</c:v>
                </c:pt>
                <c:pt idx="77065">
                  <c:v>3.7834000000000002E-11</c:v>
                </c:pt>
                <c:pt idx="77066">
                  <c:v>3.7795999999999999E-11</c:v>
                </c:pt>
                <c:pt idx="77067">
                  <c:v>3.7761999999999998E-11</c:v>
                </c:pt>
                <c:pt idx="77068">
                  <c:v>3.7727000000000002E-11</c:v>
                </c:pt>
                <c:pt idx="77069">
                  <c:v>3.7697999999999999E-11</c:v>
                </c:pt>
                <c:pt idx="77070">
                  <c:v>3.7651999999999998E-11</c:v>
                </c:pt>
                <c:pt idx="77071">
                  <c:v>3.7626000000000001E-11</c:v>
                </c:pt>
                <c:pt idx="77072">
                  <c:v>3.7568999999999997E-11</c:v>
                </c:pt>
                <c:pt idx="77073">
                  <c:v>3.7541999999999998E-11</c:v>
                </c:pt>
                <c:pt idx="77074">
                  <c:v>3.7510999999999997E-11</c:v>
                </c:pt>
                <c:pt idx="77075">
                  <c:v>3.7464999999999997E-11</c:v>
                </c:pt>
                <c:pt idx="77076">
                  <c:v>3.7422999999999998E-11</c:v>
                </c:pt>
                <c:pt idx="77077">
                  <c:v>3.7391000000000002E-11</c:v>
                </c:pt>
                <c:pt idx="77078">
                  <c:v>3.7348999999999997E-11</c:v>
                </c:pt>
                <c:pt idx="77079">
                  <c:v>3.7315000000000002E-11</c:v>
                </c:pt>
                <c:pt idx="77080">
                  <c:v>3.7263999999999998E-11</c:v>
                </c:pt>
                <c:pt idx="77081">
                  <c:v>3.7241000000000001E-11</c:v>
                </c:pt>
                <c:pt idx="77082">
                  <c:v>3.7201E-11</c:v>
                </c:pt>
                <c:pt idx="77083">
                  <c:v>3.7174000000000001E-11</c:v>
                </c:pt>
                <c:pt idx="77084">
                  <c:v>3.714E-11</c:v>
                </c:pt>
                <c:pt idx="77085">
                  <c:v>3.7116999999999997E-11</c:v>
                </c:pt>
                <c:pt idx="77086">
                  <c:v>3.7083000000000003E-11</c:v>
                </c:pt>
                <c:pt idx="77087">
                  <c:v>3.7046999999999998E-11</c:v>
                </c:pt>
                <c:pt idx="77088">
                  <c:v>3.7018000000000001E-11</c:v>
                </c:pt>
                <c:pt idx="77089">
                  <c:v>3.6988000000000002E-11</c:v>
                </c:pt>
                <c:pt idx="77090">
                  <c:v>3.6936000000000002E-11</c:v>
                </c:pt>
                <c:pt idx="77091">
                  <c:v>3.6912000000000003E-11</c:v>
                </c:pt>
                <c:pt idx="77092">
                  <c:v>3.6857999999999998E-11</c:v>
                </c:pt>
                <c:pt idx="77093">
                  <c:v>3.6823000000000002E-11</c:v>
                </c:pt>
                <c:pt idx="77094">
                  <c:v>3.6790000000000003E-11</c:v>
                </c:pt>
                <c:pt idx="77095">
                  <c:v>3.6752E-11</c:v>
                </c:pt>
                <c:pt idx="77096">
                  <c:v>3.6720999999999999E-11</c:v>
                </c:pt>
                <c:pt idx="77097">
                  <c:v>3.6682000000000001E-11</c:v>
                </c:pt>
                <c:pt idx="77098">
                  <c:v>3.6634999999999998E-11</c:v>
                </c:pt>
                <c:pt idx="77099">
                  <c:v>3.6594000000000002E-11</c:v>
                </c:pt>
                <c:pt idx="77100">
                  <c:v>3.6551000000000001E-11</c:v>
                </c:pt>
                <c:pt idx="77101">
                  <c:v>3.6518999999999998E-11</c:v>
                </c:pt>
                <c:pt idx="77102">
                  <c:v>3.6475999999999998E-11</c:v>
                </c:pt>
                <c:pt idx="77103">
                  <c:v>3.6445000000000003E-11</c:v>
                </c:pt>
                <c:pt idx="77104">
                  <c:v>3.6396999999999998E-11</c:v>
                </c:pt>
                <c:pt idx="77105">
                  <c:v>3.6349E-11</c:v>
                </c:pt>
                <c:pt idx="77106">
                  <c:v>3.6309E-11</c:v>
                </c:pt>
                <c:pt idx="77107">
                  <c:v>3.6265999999999999E-11</c:v>
                </c:pt>
                <c:pt idx="77108">
                  <c:v>3.6204999999999999E-11</c:v>
                </c:pt>
                <c:pt idx="77109">
                  <c:v>3.6176000000000003E-11</c:v>
                </c:pt>
                <c:pt idx="77110">
                  <c:v>3.6130000000000002E-11</c:v>
                </c:pt>
                <c:pt idx="77111">
                  <c:v>3.6102000000000001E-11</c:v>
                </c:pt>
                <c:pt idx="77112">
                  <c:v>3.6054999999999999E-11</c:v>
                </c:pt>
                <c:pt idx="77113">
                  <c:v>3.601E-11</c:v>
                </c:pt>
                <c:pt idx="77114">
                  <c:v>3.5971000000000002E-11</c:v>
                </c:pt>
                <c:pt idx="77115">
                  <c:v>3.5944000000000003E-11</c:v>
                </c:pt>
                <c:pt idx="77116">
                  <c:v>3.5894E-11</c:v>
                </c:pt>
                <c:pt idx="77117">
                  <c:v>3.5870000000000001E-11</c:v>
                </c:pt>
                <c:pt idx="77118">
                  <c:v>3.5822999999999999E-11</c:v>
                </c:pt>
                <c:pt idx="77119">
                  <c:v>3.5788999999999998E-11</c:v>
                </c:pt>
                <c:pt idx="77120">
                  <c:v>3.5752999999999999E-11</c:v>
                </c:pt>
                <c:pt idx="77121">
                  <c:v>3.572E-11</c:v>
                </c:pt>
                <c:pt idx="77122">
                  <c:v>3.5675000000000002E-11</c:v>
                </c:pt>
                <c:pt idx="77123">
                  <c:v>3.5632999999999997E-11</c:v>
                </c:pt>
                <c:pt idx="77124">
                  <c:v>3.5602999999999998E-11</c:v>
                </c:pt>
                <c:pt idx="77125">
                  <c:v>3.5574000000000002E-11</c:v>
                </c:pt>
                <c:pt idx="77126">
                  <c:v>3.5535999999999999E-11</c:v>
                </c:pt>
                <c:pt idx="77127">
                  <c:v>3.5519000000000002E-11</c:v>
                </c:pt>
                <c:pt idx="77128">
                  <c:v>3.5467999999999997E-11</c:v>
                </c:pt>
                <c:pt idx="77129">
                  <c:v>3.5449999999999998E-11</c:v>
                </c:pt>
                <c:pt idx="77130">
                  <c:v>3.5409999999999997E-11</c:v>
                </c:pt>
                <c:pt idx="77131">
                  <c:v>3.5370999999999999E-11</c:v>
                </c:pt>
                <c:pt idx="77132">
                  <c:v>3.5339999999999998E-11</c:v>
                </c:pt>
                <c:pt idx="77133">
                  <c:v>3.5314000000000001E-11</c:v>
                </c:pt>
                <c:pt idx="77134">
                  <c:v>3.5269000000000002E-11</c:v>
                </c:pt>
                <c:pt idx="77135">
                  <c:v>3.5254000000000003E-11</c:v>
                </c:pt>
                <c:pt idx="77136">
                  <c:v>3.5216E-11</c:v>
                </c:pt>
                <c:pt idx="77137">
                  <c:v>3.5180000000000002E-11</c:v>
                </c:pt>
                <c:pt idx="77138">
                  <c:v>3.5141000000000003E-11</c:v>
                </c:pt>
                <c:pt idx="77139">
                  <c:v>3.5112E-11</c:v>
                </c:pt>
                <c:pt idx="77140">
                  <c:v>3.5095999999999998E-11</c:v>
                </c:pt>
                <c:pt idx="77141">
                  <c:v>3.5097E-11</c:v>
                </c:pt>
                <c:pt idx="77142">
                  <c:v>3.5064999999999997E-11</c:v>
                </c:pt>
                <c:pt idx="77143">
                  <c:v>3.5025999999999999E-11</c:v>
                </c:pt>
                <c:pt idx="77144">
                  <c:v>3.4975000000000001E-11</c:v>
                </c:pt>
                <c:pt idx="77145">
                  <c:v>3.4939999999999998E-11</c:v>
                </c:pt>
                <c:pt idx="77146">
                  <c:v>3.4896999999999997E-11</c:v>
                </c:pt>
                <c:pt idx="77147">
                  <c:v>3.4860000000000003E-11</c:v>
                </c:pt>
                <c:pt idx="77148">
                  <c:v>3.4813E-11</c:v>
                </c:pt>
                <c:pt idx="77149">
                  <c:v>3.4764E-11</c:v>
                </c:pt>
                <c:pt idx="77150">
                  <c:v>3.4734000000000001E-11</c:v>
                </c:pt>
                <c:pt idx="77151">
                  <c:v>3.4686000000000003E-11</c:v>
                </c:pt>
                <c:pt idx="77152">
                  <c:v>3.4658000000000002E-11</c:v>
                </c:pt>
                <c:pt idx="77153">
                  <c:v>3.4619999999999999E-11</c:v>
                </c:pt>
                <c:pt idx="77154">
                  <c:v>3.4587E-11</c:v>
                </c:pt>
                <c:pt idx="77155">
                  <c:v>3.4563999999999997E-11</c:v>
                </c:pt>
                <c:pt idx="77156">
                  <c:v>3.4524999999999998E-11</c:v>
                </c:pt>
                <c:pt idx="77157">
                  <c:v>3.4505000000000001E-11</c:v>
                </c:pt>
                <c:pt idx="77158">
                  <c:v>3.4471E-11</c:v>
                </c:pt>
                <c:pt idx="77159">
                  <c:v>3.4457999999999999E-11</c:v>
                </c:pt>
                <c:pt idx="77160">
                  <c:v>3.4422E-11</c:v>
                </c:pt>
                <c:pt idx="77161">
                  <c:v>3.4411999999999998E-11</c:v>
                </c:pt>
                <c:pt idx="77162">
                  <c:v>3.4365000000000002E-11</c:v>
                </c:pt>
                <c:pt idx="77163">
                  <c:v>3.4337000000000001E-11</c:v>
                </c:pt>
                <c:pt idx="77164">
                  <c:v>3.4295999999999998E-11</c:v>
                </c:pt>
                <c:pt idx="77165">
                  <c:v>3.4276000000000001E-11</c:v>
                </c:pt>
                <c:pt idx="77166">
                  <c:v>3.4255000000000002E-11</c:v>
                </c:pt>
                <c:pt idx="77167">
                  <c:v>3.4239000000000001E-11</c:v>
                </c:pt>
                <c:pt idx="77168">
                  <c:v>3.4199E-11</c:v>
                </c:pt>
                <c:pt idx="77169">
                  <c:v>3.4187E-11</c:v>
                </c:pt>
                <c:pt idx="77170">
                  <c:v>3.4169999999999997E-11</c:v>
                </c:pt>
                <c:pt idx="77171">
                  <c:v>3.4148999999999998E-11</c:v>
                </c:pt>
                <c:pt idx="77172">
                  <c:v>3.4126000000000001E-11</c:v>
                </c:pt>
                <c:pt idx="77173">
                  <c:v>3.4103999999999999E-11</c:v>
                </c:pt>
                <c:pt idx="77174">
                  <c:v>3.4084000000000002E-11</c:v>
                </c:pt>
                <c:pt idx="77175">
                  <c:v>3.4078999999999998E-11</c:v>
                </c:pt>
                <c:pt idx="77176">
                  <c:v>3.4053000000000001E-11</c:v>
                </c:pt>
                <c:pt idx="77177">
                  <c:v>3.4020999999999998E-11</c:v>
                </c:pt>
                <c:pt idx="77178">
                  <c:v>3.3993999999999999E-11</c:v>
                </c:pt>
                <c:pt idx="77179">
                  <c:v>3.3986999999999997E-11</c:v>
                </c:pt>
                <c:pt idx="77180">
                  <c:v>3.3971999999999998E-11</c:v>
                </c:pt>
                <c:pt idx="77181">
                  <c:v>3.3946000000000001E-11</c:v>
                </c:pt>
                <c:pt idx="77182">
                  <c:v>3.3931000000000002E-11</c:v>
                </c:pt>
                <c:pt idx="77183">
                  <c:v>3.3934000000000001E-11</c:v>
                </c:pt>
                <c:pt idx="77184">
                  <c:v>3.3922999999999998E-11</c:v>
                </c:pt>
                <c:pt idx="77185">
                  <c:v>3.3913000000000002E-11</c:v>
                </c:pt>
                <c:pt idx="77186">
                  <c:v>3.3892999999999999E-11</c:v>
                </c:pt>
                <c:pt idx="77187">
                  <c:v>3.3898000000000003E-11</c:v>
                </c:pt>
                <c:pt idx="77188">
                  <c:v>3.3880999999999999E-11</c:v>
                </c:pt>
                <c:pt idx="77189">
                  <c:v>3.3876000000000001E-11</c:v>
                </c:pt>
                <c:pt idx="77190">
                  <c:v>3.3880999999999999E-11</c:v>
                </c:pt>
                <c:pt idx="77191">
                  <c:v>3.3886999999999999E-11</c:v>
                </c:pt>
                <c:pt idx="77192">
                  <c:v>3.3876000000000001E-11</c:v>
                </c:pt>
                <c:pt idx="77193">
                  <c:v>3.3879000000000001E-11</c:v>
                </c:pt>
                <c:pt idx="77194">
                  <c:v>3.3876999999999997E-11</c:v>
                </c:pt>
                <c:pt idx="77195">
                  <c:v>3.3877999999999999E-11</c:v>
                </c:pt>
                <c:pt idx="77196">
                  <c:v>3.3867999999999997E-11</c:v>
                </c:pt>
                <c:pt idx="77197">
                  <c:v>3.3885999999999997E-11</c:v>
                </c:pt>
                <c:pt idx="77198">
                  <c:v>3.3883999999999999E-11</c:v>
                </c:pt>
                <c:pt idx="77199">
                  <c:v>3.3882999999999997E-11</c:v>
                </c:pt>
                <c:pt idx="77200">
                  <c:v>3.3867000000000002E-11</c:v>
                </c:pt>
                <c:pt idx="77201">
                  <c:v>3.3892999999999999E-11</c:v>
                </c:pt>
                <c:pt idx="77202">
                  <c:v>3.3888000000000001E-11</c:v>
                </c:pt>
                <c:pt idx="77203">
                  <c:v>3.3909E-11</c:v>
                </c:pt>
                <c:pt idx="77204">
                  <c:v>3.3925999999999997E-11</c:v>
                </c:pt>
                <c:pt idx="77205">
                  <c:v>3.3927E-11</c:v>
                </c:pt>
                <c:pt idx="77206">
                  <c:v>3.3941999999999999E-11</c:v>
                </c:pt>
                <c:pt idx="77207">
                  <c:v>3.3965999999999998E-11</c:v>
                </c:pt>
                <c:pt idx="77208">
                  <c:v>3.3962000000000003E-11</c:v>
                </c:pt>
                <c:pt idx="77209">
                  <c:v>3.3977999999999998E-11</c:v>
                </c:pt>
                <c:pt idx="77210">
                  <c:v>3.3990999999999999E-11</c:v>
                </c:pt>
                <c:pt idx="77211">
                  <c:v>3.4019E-11</c:v>
                </c:pt>
                <c:pt idx="77212">
                  <c:v>3.4020000000000002E-11</c:v>
                </c:pt>
                <c:pt idx="77213">
                  <c:v>3.404E-11</c:v>
                </c:pt>
                <c:pt idx="77214">
                  <c:v>3.4056000000000001E-11</c:v>
                </c:pt>
                <c:pt idx="77215">
                  <c:v>3.4066999999999999E-11</c:v>
                </c:pt>
                <c:pt idx="77216">
                  <c:v>3.4083E-11</c:v>
                </c:pt>
                <c:pt idx="77217">
                  <c:v>3.4093999999999998E-11</c:v>
                </c:pt>
                <c:pt idx="77218">
                  <c:v>3.4118000000000003E-11</c:v>
                </c:pt>
                <c:pt idx="77219">
                  <c:v>3.4127000000000003E-11</c:v>
                </c:pt>
                <c:pt idx="77220">
                  <c:v>3.4148000000000002E-11</c:v>
                </c:pt>
                <c:pt idx="77221">
                  <c:v>3.4166999999999997E-11</c:v>
                </c:pt>
                <c:pt idx="77222">
                  <c:v>3.4188000000000003E-11</c:v>
                </c:pt>
                <c:pt idx="77223">
                  <c:v>3.4206999999999998E-11</c:v>
                </c:pt>
                <c:pt idx="77224">
                  <c:v>3.4206999999999998E-11</c:v>
                </c:pt>
                <c:pt idx="77225">
                  <c:v>3.4234999999999999E-11</c:v>
                </c:pt>
                <c:pt idx="77226">
                  <c:v>3.4264000000000002E-11</c:v>
                </c:pt>
                <c:pt idx="77227">
                  <c:v>3.4301999999999998E-11</c:v>
                </c:pt>
                <c:pt idx="77228">
                  <c:v>3.4301999999999998E-11</c:v>
                </c:pt>
                <c:pt idx="77229">
                  <c:v>3.4337000000000001E-11</c:v>
                </c:pt>
                <c:pt idx="77230">
                  <c:v>3.4359000000000003E-11</c:v>
                </c:pt>
                <c:pt idx="77231">
                  <c:v>3.4383000000000002E-11</c:v>
                </c:pt>
                <c:pt idx="77232">
                  <c:v>3.4401000000000001E-11</c:v>
                </c:pt>
                <c:pt idx="77233">
                  <c:v>3.4439999999999999E-11</c:v>
                </c:pt>
                <c:pt idx="77234">
                  <c:v>3.4462000000000001E-11</c:v>
                </c:pt>
                <c:pt idx="77235">
                  <c:v>3.4496000000000002E-11</c:v>
                </c:pt>
                <c:pt idx="77236">
                  <c:v>3.4521999999999999E-11</c:v>
                </c:pt>
                <c:pt idx="77237">
                  <c:v>3.4548000000000002E-11</c:v>
                </c:pt>
                <c:pt idx="77238">
                  <c:v>3.4554999999999997E-11</c:v>
                </c:pt>
                <c:pt idx="77239">
                  <c:v>3.4593E-11</c:v>
                </c:pt>
                <c:pt idx="77240">
                  <c:v>3.4612999999999997E-11</c:v>
                </c:pt>
                <c:pt idx="77241">
                  <c:v>3.4648E-11</c:v>
                </c:pt>
                <c:pt idx="77242">
                  <c:v>3.4667999999999997E-11</c:v>
                </c:pt>
                <c:pt idx="77243">
                  <c:v>3.4692000000000003E-11</c:v>
                </c:pt>
                <c:pt idx="77244">
                  <c:v>3.4718E-11</c:v>
                </c:pt>
                <c:pt idx="77245">
                  <c:v>3.4747000000000003E-11</c:v>
                </c:pt>
                <c:pt idx="77246">
                  <c:v>3.4768999999999998E-11</c:v>
                </c:pt>
                <c:pt idx="77247">
                  <c:v>3.4796999999999999E-11</c:v>
                </c:pt>
                <c:pt idx="77248">
                  <c:v>3.4814000000000003E-11</c:v>
                </c:pt>
                <c:pt idx="77249">
                  <c:v>3.4844000000000001E-11</c:v>
                </c:pt>
                <c:pt idx="77250">
                  <c:v>3.488E-11</c:v>
                </c:pt>
                <c:pt idx="77251">
                  <c:v>3.4918999999999999E-11</c:v>
                </c:pt>
                <c:pt idx="77252">
                  <c:v>3.4945999999999998E-11</c:v>
                </c:pt>
                <c:pt idx="77253">
                  <c:v>3.499E-11</c:v>
                </c:pt>
                <c:pt idx="77254">
                  <c:v>3.5019999999999999E-11</c:v>
                </c:pt>
                <c:pt idx="77255">
                  <c:v>3.5049999999999998E-11</c:v>
                </c:pt>
                <c:pt idx="77256">
                  <c:v>3.5082000000000001E-11</c:v>
                </c:pt>
                <c:pt idx="77257">
                  <c:v>3.5134000000000001E-11</c:v>
                </c:pt>
                <c:pt idx="77258">
                  <c:v>3.5159000000000002E-11</c:v>
                </c:pt>
                <c:pt idx="77259">
                  <c:v>3.5196999999999999E-11</c:v>
                </c:pt>
                <c:pt idx="77260">
                  <c:v>3.5222E-11</c:v>
                </c:pt>
                <c:pt idx="77261">
                  <c:v>3.5259000000000001E-11</c:v>
                </c:pt>
                <c:pt idx="77262">
                  <c:v>3.5287999999999997E-11</c:v>
                </c:pt>
                <c:pt idx="77263">
                  <c:v>3.5332E-11</c:v>
                </c:pt>
                <c:pt idx="77264">
                  <c:v>3.5344E-11</c:v>
                </c:pt>
                <c:pt idx="77265">
                  <c:v>3.5391000000000002E-11</c:v>
                </c:pt>
                <c:pt idx="77266">
                  <c:v>3.5416999999999999E-11</c:v>
                </c:pt>
                <c:pt idx="77267">
                  <c:v>3.5449999999999998E-11</c:v>
                </c:pt>
                <c:pt idx="77268">
                  <c:v>3.5482000000000001E-11</c:v>
                </c:pt>
                <c:pt idx="77269">
                  <c:v>3.5526999999999999E-11</c:v>
                </c:pt>
                <c:pt idx="77270">
                  <c:v>3.5556000000000002E-11</c:v>
                </c:pt>
                <c:pt idx="77271">
                  <c:v>3.5592000000000001E-11</c:v>
                </c:pt>
                <c:pt idx="77272">
                  <c:v>3.5620000000000002E-11</c:v>
                </c:pt>
                <c:pt idx="77273">
                  <c:v>3.5662000000000001E-11</c:v>
                </c:pt>
                <c:pt idx="77274">
                  <c:v>3.5690999999999997E-11</c:v>
                </c:pt>
                <c:pt idx="77275">
                  <c:v>3.5729E-11</c:v>
                </c:pt>
                <c:pt idx="77276">
                  <c:v>3.5766000000000001E-11</c:v>
                </c:pt>
                <c:pt idx="77277">
                  <c:v>3.5797999999999998E-11</c:v>
                </c:pt>
                <c:pt idx="77278">
                  <c:v>3.5843000000000002E-11</c:v>
                </c:pt>
                <c:pt idx="77279">
                  <c:v>3.5876000000000001E-11</c:v>
                </c:pt>
                <c:pt idx="77280">
                  <c:v>3.5907999999999998E-11</c:v>
                </c:pt>
                <c:pt idx="77281">
                  <c:v>3.5950999999999998E-11</c:v>
                </c:pt>
                <c:pt idx="77282">
                  <c:v>3.5971999999999997E-11</c:v>
                </c:pt>
                <c:pt idx="77283">
                  <c:v>3.6020999999999998E-11</c:v>
                </c:pt>
                <c:pt idx="77284">
                  <c:v>3.6038999999999997E-11</c:v>
                </c:pt>
                <c:pt idx="77285">
                  <c:v>3.6083E-11</c:v>
                </c:pt>
                <c:pt idx="77286">
                  <c:v>3.6121000000000002E-11</c:v>
                </c:pt>
                <c:pt idx="77287">
                  <c:v>3.6148999999999997E-11</c:v>
                </c:pt>
                <c:pt idx="77288">
                  <c:v>3.6197999999999997E-11</c:v>
                </c:pt>
                <c:pt idx="77289">
                  <c:v>3.6225999999999999E-11</c:v>
                </c:pt>
                <c:pt idx="77290">
                  <c:v>3.6264000000000001E-11</c:v>
                </c:pt>
                <c:pt idx="77291">
                  <c:v>3.6295999999999998E-11</c:v>
                </c:pt>
                <c:pt idx="77292">
                  <c:v>3.6338999999999999E-11</c:v>
                </c:pt>
                <c:pt idx="77293">
                  <c:v>3.6364E-11</c:v>
                </c:pt>
                <c:pt idx="77294">
                  <c:v>3.6402999999999998E-11</c:v>
                </c:pt>
                <c:pt idx="77295">
                  <c:v>3.6448999999999999E-11</c:v>
                </c:pt>
                <c:pt idx="77296">
                  <c:v>3.6490000000000001E-11</c:v>
                </c:pt>
                <c:pt idx="77297">
                  <c:v>3.6530999999999998E-11</c:v>
                </c:pt>
                <c:pt idx="77298">
                  <c:v>3.6567999999999998E-11</c:v>
                </c:pt>
                <c:pt idx="77299">
                  <c:v>3.6604999999999999E-11</c:v>
                </c:pt>
                <c:pt idx="77300">
                  <c:v>3.6655000000000002E-11</c:v>
                </c:pt>
                <c:pt idx="77301">
                  <c:v>3.6697E-11</c:v>
                </c:pt>
                <c:pt idx="77302">
                  <c:v>3.6744000000000003E-11</c:v>
                </c:pt>
                <c:pt idx="77303">
                  <c:v>3.6774999999999997E-11</c:v>
                </c:pt>
                <c:pt idx="77304">
                  <c:v>3.6814000000000002E-11</c:v>
                </c:pt>
                <c:pt idx="77305">
                  <c:v>3.6857999999999998E-11</c:v>
                </c:pt>
                <c:pt idx="77306">
                  <c:v>3.6875000000000002E-11</c:v>
                </c:pt>
                <c:pt idx="77307">
                  <c:v>3.6938E-11</c:v>
                </c:pt>
                <c:pt idx="77308">
                  <c:v>3.6985000000000002E-11</c:v>
                </c:pt>
                <c:pt idx="77309">
                  <c:v>3.7016999999999999E-11</c:v>
                </c:pt>
                <c:pt idx="77310">
                  <c:v>3.7052000000000002E-11</c:v>
                </c:pt>
                <c:pt idx="77311">
                  <c:v>3.7113000000000002E-11</c:v>
                </c:pt>
                <c:pt idx="77312">
                  <c:v>3.7137000000000001E-11</c:v>
                </c:pt>
                <c:pt idx="77313">
                  <c:v>3.7205999999999998E-11</c:v>
                </c:pt>
                <c:pt idx="77314">
                  <c:v>3.7239999999999999E-11</c:v>
                </c:pt>
                <c:pt idx="77315">
                  <c:v>3.7284999999999997E-11</c:v>
                </c:pt>
                <c:pt idx="77316">
                  <c:v>3.7314E-11</c:v>
                </c:pt>
                <c:pt idx="77317">
                  <c:v>3.7361999999999999E-11</c:v>
                </c:pt>
                <c:pt idx="77318">
                  <c:v>3.7394000000000002E-11</c:v>
                </c:pt>
                <c:pt idx="77319">
                  <c:v>3.7436E-11</c:v>
                </c:pt>
                <c:pt idx="77320">
                  <c:v>3.7474999999999999E-11</c:v>
                </c:pt>
                <c:pt idx="77321">
                  <c:v>3.7516000000000001E-11</c:v>
                </c:pt>
                <c:pt idx="77322">
                  <c:v>3.7553999999999998E-11</c:v>
                </c:pt>
                <c:pt idx="77323">
                  <c:v>3.7593000000000003E-11</c:v>
                </c:pt>
                <c:pt idx="77324">
                  <c:v>3.7627999999999999E-11</c:v>
                </c:pt>
                <c:pt idx="77325">
                  <c:v>3.7669000000000002E-11</c:v>
                </c:pt>
                <c:pt idx="77326">
                  <c:v>3.7709000000000003E-11</c:v>
                </c:pt>
                <c:pt idx="77327">
                  <c:v>3.7773000000000002E-11</c:v>
                </c:pt>
                <c:pt idx="77328">
                  <c:v>3.7809000000000001E-11</c:v>
                </c:pt>
                <c:pt idx="77329">
                  <c:v>3.7852000000000001E-11</c:v>
                </c:pt>
                <c:pt idx="77330">
                  <c:v>3.7883000000000002E-11</c:v>
                </c:pt>
                <c:pt idx="77331">
                  <c:v>3.7923999999999999E-11</c:v>
                </c:pt>
                <c:pt idx="77332">
                  <c:v>3.7952E-11</c:v>
                </c:pt>
                <c:pt idx="77333">
                  <c:v>3.7990000000000003E-11</c:v>
                </c:pt>
                <c:pt idx="77334">
                  <c:v>3.8029000000000001E-11</c:v>
                </c:pt>
                <c:pt idx="77335">
                  <c:v>3.8063000000000002E-11</c:v>
                </c:pt>
                <c:pt idx="77336">
                  <c:v>3.8097000000000003E-11</c:v>
                </c:pt>
                <c:pt idx="77337">
                  <c:v>3.8133999999999997E-11</c:v>
                </c:pt>
                <c:pt idx="77338">
                  <c:v>3.8158999999999998E-11</c:v>
                </c:pt>
                <c:pt idx="77339">
                  <c:v>3.8181E-11</c:v>
                </c:pt>
                <c:pt idx="77340">
                  <c:v>3.8216999999999998E-11</c:v>
                </c:pt>
                <c:pt idx="77341">
                  <c:v>3.8265999999999999E-11</c:v>
                </c:pt>
                <c:pt idx="77342">
                  <c:v>3.8289000000000002E-11</c:v>
                </c:pt>
                <c:pt idx="77343">
                  <c:v>3.8325000000000001E-11</c:v>
                </c:pt>
                <c:pt idx="77344">
                  <c:v>3.8328000000000001E-11</c:v>
                </c:pt>
                <c:pt idx="77345">
                  <c:v>3.8365000000000001E-11</c:v>
                </c:pt>
                <c:pt idx="77346">
                  <c:v>3.8389000000000001E-11</c:v>
                </c:pt>
                <c:pt idx="77347">
                  <c:v>3.8407E-11</c:v>
                </c:pt>
                <c:pt idx="77348">
                  <c:v>3.8429999999999997E-11</c:v>
                </c:pt>
                <c:pt idx="77349">
                  <c:v>3.8466999999999998E-11</c:v>
                </c:pt>
                <c:pt idx="77350">
                  <c:v>3.8494999999999999E-11</c:v>
                </c:pt>
                <c:pt idx="77351">
                  <c:v>3.8512999999999998E-11</c:v>
                </c:pt>
                <c:pt idx="77352">
                  <c:v>3.8518999999999998E-11</c:v>
                </c:pt>
                <c:pt idx="77353">
                  <c:v>3.8536000000000001E-11</c:v>
                </c:pt>
                <c:pt idx="77354">
                  <c:v>3.8564000000000002E-11</c:v>
                </c:pt>
                <c:pt idx="77355">
                  <c:v>3.8597000000000001E-11</c:v>
                </c:pt>
                <c:pt idx="77356">
                  <c:v>3.8615000000000001E-11</c:v>
                </c:pt>
                <c:pt idx="77357">
                  <c:v>3.8642E-11</c:v>
                </c:pt>
                <c:pt idx="77358">
                  <c:v>3.8655999999999997E-11</c:v>
                </c:pt>
                <c:pt idx="77359">
                  <c:v>3.8680000000000002E-11</c:v>
                </c:pt>
                <c:pt idx="77360">
                  <c:v>3.8689000000000002E-11</c:v>
                </c:pt>
                <c:pt idx="77361">
                  <c:v>3.8713000000000001E-11</c:v>
                </c:pt>
                <c:pt idx="77362">
                  <c:v>3.8722000000000001E-11</c:v>
                </c:pt>
                <c:pt idx="77363">
                  <c:v>3.8722000000000001E-11</c:v>
                </c:pt>
                <c:pt idx="77364">
                  <c:v>3.8749E-11</c:v>
                </c:pt>
                <c:pt idx="77365">
                  <c:v>3.874E-11</c:v>
                </c:pt>
                <c:pt idx="77366">
                  <c:v>3.8756999999999997E-11</c:v>
                </c:pt>
                <c:pt idx="77367">
                  <c:v>3.8772000000000003E-11</c:v>
                </c:pt>
                <c:pt idx="77368">
                  <c:v>3.8757999999999999E-11</c:v>
                </c:pt>
                <c:pt idx="77369">
                  <c:v>3.8793999999999998E-11</c:v>
                </c:pt>
                <c:pt idx="77370">
                  <c:v>3.8805999999999998E-11</c:v>
                </c:pt>
                <c:pt idx="77371">
                  <c:v>3.8802000000000002E-11</c:v>
                </c:pt>
                <c:pt idx="77372">
                  <c:v>3.8802999999999998E-11</c:v>
                </c:pt>
                <c:pt idx="77373">
                  <c:v>3.8820000000000001E-11</c:v>
                </c:pt>
                <c:pt idx="77374">
                  <c:v>3.8799999999999998E-11</c:v>
                </c:pt>
                <c:pt idx="77375">
                  <c:v>3.8814000000000002E-11</c:v>
                </c:pt>
                <c:pt idx="77376">
                  <c:v>3.8833999999999999E-11</c:v>
                </c:pt>
                <c:pt idx="77377">
                  <c:v>3.8820999999999997E-11</c:v>
                </c:pt>
                <c:pt idx="77378">
                  <c:v>3.8826999999999997E-11</c:v>
                </c:pt>
                <c:pt idx="77379">
                  <c:v>3.8842999999999998E-11</c:v>
                </c:pt>
                <c:pt idx="77380">
                  <c:v>3.8859E-11</c:v>
                </c:pt>
                <c:pt idx="77381">
                  <c:v>3.8872000000000002E-11</c:v>
                </c:pt>
                <c:pt idx="77382">
                  <c:v>3.8881000000000001E-11</c:v>
                </c:pt>
                <c:pt idx="77383">
                  <c:v>3.8906999999999998E-11</c:v>
                </c:pt>
                <c:pt idx="77384">
                  <c:v>3.8903000000000003E-11</c:v>
                </c:pt>
                <c:pt idx="77385">
                  <c:v>3.8918999999999998E-11</c:v>
                </c:pt>
                <c:pt idx="77386">
                  <c:v>3.8927999999999997E-11</c:v>
                </c:pt>
                <c:pt idx="77387">
                  <c:v>3.8943999999999999E-11</c:v>
                </c:pt>
                <c:pt idx="77388">
                  <c:v>3.8948000000000001E-11</c:v>
                </c:pt>
                <c:pt idx="77389">
                  <c:v>3.8973000000000002E-11</c:v>
                </c:pt>
                <c:pt idx="77390">
                  <c:v>3.8973000000000002E-11</c:v>
                </c:pt>
                <c:pt idx="77391">
                  <c:v>3.8976000000000002E-11</c:v>
                </c:pt>
                <c:pt idx="77392">
                  <c:v>3.9001000000000003E-11</c:v>
                </c:pt>
                <c:pt idx="77393">
                  <c:v>3.9007000000000003E-11</c:v>
                </c:pt>
                <c:pt idx="77394">
                  <c:v>3.9010000000000003E-11</c:v>
                </c:pt>
                <c:pt idx="77395">
                  <c:v>3.9019000000000002E-11</c:v>
                </c:pt>
                <c:pt idx="77396">
                  <c:v>3.9016999999999998E-11</c:v>
                </c:pt>
                <c:pt idx="77397">
                  <c:v>3.9044999999999999E-11</c:v>
                </c:pt>
                <c:pt idx="77398">
                  <c:v>3.9027E-11</c:v>
                </c:pt>
                <c:pt idx="77399">
                  <c:v>3.9024E-11</c:v>
                </c:pt>
                <c:pt idx="77400">
                  <c:v>3.9037000000000002E-11</c:v>
                </c:pt>
                <c:pt idx="77401">
                  <c:v>3.9041999999999999E-11</c:v>
                </c:pt>
                <c:pt idx="77402">
                  <c:v>3.9037999999999997E-11</c:v>
                </c:pt>
                <c:pt idx="77403">
                  <c:v>3.9064000000000001E-11</c:v>
                </c:pt>
                <c:pt idx="77404">
                  <c:v>3.9062000000000003E-11</c:v>
                </c:pt>
                <c:pt idx="77405">
                  <c:v>3.9064000000000001E-11</c:v>
                </c:pt>
                <c:pt idx="77406">
                  <c:v>3.9056000000000003E-11</c:v>
                </c:pt>
                <c:pt idx="77407">
                  <c:v>3.9065000000000003E-11</c:v>
                </c:pt>
                <c:pt idx="77408">
                  <c:v>3.9062999999999999E-11</c:v>
                </c:pt>
                <c:pt idx="77409">
                  <c:v>3.9062000000000003E-11</c:v>
                </c:pt>
                <c:pt idx="77410">
                  <c:v>3.9055000000000001E-11</c:v>
                </c:pt>
                <c:pt idx="77411">
                  <c:v>3.9041999999999999E-11</c:v>
                </c:pt>
                <c:pt idx="77412">
                  <c:v>3.9043999999999997E-11</c:v>
                </c:pt>
                <c:pt idx="77413">
                  <c:v>3.9028999999999998E-11</c:v>
                </c:pt>
                <c:pt idx="77414">
                  <c:v>3.9044999999999999E-11</c:v>
                </c:pt>
                <c:pt idx="77415">
                  <c:v>3.9049999999999997E-11</c:v>
                </c:pt>
                <c:pt idx="77416">
                  <c:v>3.9043000000000002E-11</c:v>
                </c:pt>
                <c:pt idx="77417">
                  <c:v>3.9024E-11</c:v>
                </c:pt>
                <c:pt idx="77418">
                  <c:v>3.9022000000000002E-11</c:v>
                </c:pt>
                <c:pt idx="77419">
                  <c:v>3.9031999999999998E-11</c:v>
                </c:pt>
                <c:pt idx="77420">
                  <c:v>3.9016000000000003E-11</c:v>
                </c:pt>
                <c:pt idx="77421">
                  <c:v>3.9022000000000002E-11</c:v>
                </c:pt>
                <c:pt idx="77422">
                  <c:v>3.9018E-11</c:v>
                </c:pt>
                <c:pt idx="77423">
                  <c:v>3.9004999999999999E-11</c:v>
                </c:pt>
                <c:pt idx="77424">
                  <c:v>3.9001000000000003E-11</c:v>
                </c:pt>
                <c:pt idx="77425">
                  <c:v>3.9010000000000003E-11</c:v>
                </c:pt>
                <c:pt idx="77426">
                  <c:v>3.8983999999999999E-11</c:v>
                </c:pt>
                <c:pt idx="77427">
                  <c:v>3.8978E-11</c:v>
                </c:pt>
                <c:pt idx="77428">
                  <c:v>3.8976999999999998E-11</c:v>
                </c:pt>
                <c:pt idx="77429">
                  <c:v>3.8972E-11</c:v>
                </c:pt>
                <c:pt idx="77430">
                  <c:v>3.8961000000000003E-11</c:v>
                </c:pt>
                <c:pt idx="77431">
                  <c:v>3.8955999999999998E-11</c:v>
                </c:pt>
                <c:pt idx="77432">
                  <c:v>3.8954000000000001E-11</c:v>
                </c:pt>
                <c:pt idx="77433">
                  <c:v>3.8936000000000001E-11</c:v>
                </c:pt>
                <c:pt idx="77434">
                  <c:v>3.8909000000000002E-11</c:v>
                </c:pt>
                <c:pt idx="77435">
                  <c:v>3.8903999999999998E-11</c:v>
                </c:pt>
                <c:pt idx="77436">
                  <c:v>3.8897999999999998E-11</c:v>
                </c:pt>
                <c:pt idx="77437">
                  <c:v>3.8897000000000003E-11</c:v>
                </c:pt>
                <c:pt idx="77438">
                  <c:v>3.8860000000000002E-11</c:v>
                </c:pt>
                <c:pt idx="77439">
                  <c:v>3.8851999999999998E-11</c:v>
                </c:pt>
                <c:pt idx="77440">
                  <c:v>3.8827999999999999E-11</c:v>
                </c:pt>
                <c:pt idx="77441">
                  <c:v>3.8805000000000002E-11</c:v>
                </c:pt>
                <c:pt idx="77442">
                  <c:v>3.8793999999999998E-11</c:v>
                </c:pt>
                <c:pt idx="77443">
                  <c:v>3.8784000000000003E-11</c:v>
                </c:pt>
                <c:pt idx="77444">
                  <c:v>3.8757999999999999E-11</c:v>
                </c:pt>
                <c:pt idx="77445">
                  <c:v>3.8744000000000002E-11</c:v>
                </c:pt>
                <c:pt idx="77446">
                  <c:v>3.8717000000000003E-11</c:v>
                </c:pt>
                <c:pt idx="77447">
                  <c:v>3.8708999999999999E-11</c:v>
                </c:pt>
                <c:pt idx="77448">
                  <c:v>3.8680999999999998E-11</c:v>
                </c:pt>
                <c:pt idx="77449">
                  <c:v>3.8655999999999997E-11</c:v>
                </c:pt>
                <c:pt idx="77450">
                  <c:v>3.8636E-11</c:v>
                </c:pt>
                <c:pt idx="77451">
                  <c:v>3.8625999999999998E-11</c:v>
                </c:pt>
                <c:pt idx="77452">
                  <c:v>3.8582999999999997E-11</c:v>
                </c:pt>
                <c:pt idx="77453">
                  <c:v>3.8561000000000003E-11</c:v>
                </c:pt>
                <c:pt idx="77454">
                  <c:v>3.8540999999999999E-11</c:v>
                </c:pt>
                <c:pt idx="77455">
                  <c:v>3.852E-11</c:v>
                </c:pt>
                <c:pt idx="77456">
                  <c:v>3.8499000000000001E-11</c:v>
                </c:pt>
                <c:pt idx="77457">
                  <c:v>3.8487000000000001E-11</c:v>
                </c:pt>
                <c:pt idx="77458">
                  <c:v>3.8439000000000003E-11</c:v>
                </c:pt>
                <c:pt idx="77459">
                  <c:v>3.8433999999999999E-11</c:v>
                </c:pt>
                <c:pt idx="77460">
                  <c:v>3.8414000000000002E-11</c:v>
                </c:pt>
                <c:pt idx="77461">
                  <c:v>3.8395E-11</c:v>
                </c:pt>
                <c:pt idx="77462">
                  <c:v>3.8360999999999999E-11</c:v>
                </c:pt>
                <c:pt idx="77463">
                  <c:v>3.8326999999999999E-11</c:v>
                </c:pt>
                <c:pt idx="77464">
                  <c:v>3.8289000000000002E-11</c:v>
                </c:pt>
                <c:pt idx="77465">
                  <c:v>3.8261000000000001E-11</c:v>
                </c:pt>
                <c:pt idx="77466">
                  <c:v>3.8213999999999999E-11</c:v>
                </c:pt>
                <c:pt idx="77467">
                  <c:v>3.8179000000000002E-11</c:v>
                </c:pt>
                <c:pt idx="77468">
                  <c:v>3.8151000000000001E-11</c:v>
                </c:pt>
                <c:pt idx="77469">
                  <c:v>3.8136999999999997E-11</c:v>
                </c:pt>
                <c:pt idx="77470">
                  <c:v>3.8091000000000003E-11</c:v>
                </c:pt>
                <c:pt idx="77471">
                  <c:v>3.8065E-11</c:v>
                </c:pt>
                <c:pt idx="77472">
                  <c:v>3.8042999999999999E-11</c:v>
                </c:pt>
                <c:pt idx="77473">
                  <c:v>3.8026000000000001E-11</c:v>
                </c:pt>
                <c:pt idx="77474">
                  <c:v>3.7987999999999998E-11</c:v>
                </c:pt>
                <c:pt idx="77475">
                  <c:v>3.7952E-11</c:v>
                </c:pt>
                <c:pt idx="77476">
                  <c:v>3.7926999999999999E-11</c:v>
                </c:pt>
                <c:pt idx="77477">
                  <c:v>3.7892999999999998E-11</c:v>
                </c:pt>
                <c:pt idx="77478">
                  <c:v>3.7874999999999998E-11</c:v>
                </c:pt>
                <c:pt idx="77479">
                  <c:v>3.7840000000000002E-11</c:v>
                </c:pt>
                <c:pt idx="77480">
                  <c:v>3.7792999999999999E-11</c:v>
                </c:pt>
                <c:pt idx="77481">
                  <c:v>3.7773999999999998E-11</c:v>
                </c:pt>
                <c:pt idx="77482">
                  <c:v>3.7752000000000003E-11</c:v>
                </c:pt>
                <c:pt idx="77483">
                  <c:v>3.7705000000000001E-11</c:v>
                </c:pt>
                <c:pt idx="77484">
                  <c:v>3.7669999999999998E-11</c:v>
                </c:pt>
                <c:pt idx="77485">
                  <c:v>3.7645000000000003E-11</c:v>
                </c:pt>
                <c:pt idx="77486">
                  <c:v>3.7602999999999998E-11</c:v>
                </c:pt>
                <c:pt idx="77487">
                  <c:v>3.7568999999999997E-11</c:v>
                </c:pt>
                <c:pt idx="77488">
                  <c:v>3.7532000000000003E-11</c:v>
                </c:pt>
                <c:pt idx="77489">
                  <c:v>3.7483999999999998E-11</c:v>
                </c:pt>
                <c:pt idx="77490">
                  <c:v>3.7433E-11</c:v>
                </c:pt>
                <c:pt idx="77491">
                  <c:v>3.7400999999999997E-11</c:v>
                </c:pt>
                <c:pt idx="77492">
                  <c:v>3.7364000000000003E-11</c:v>
                </c:pt>
                <c:pt idx="77493">
                  <c:v>3.7332E-11</c:v>
                </c:pt>
                <c:pt idx="77494">
                  <c:v>3.7293999999999997E-11</c:v>
                </c:pt>
                <c:pt idx="77495">
                  <c:v>3.7254000000000003E-11</c:v>
                </c:pt>
                <c:pt idx="77496">
                  <c:v>3.7205999999999998E-11</c:v>
                </c:pt>
                <c:pt idx="77497">
                  <c:v>3.7162000000000002E-11</c:v>
                </c:pt>
                <c:pt idx="77498">
                  <c:v>3.7123999999999999E-11</c:v>
                </c:pt>
                <c:pt idx="77499">
                  <c:v>3.7091E-11</c:v>
                </c:pt>
                <c:pt idx="77500">
                  <c:v>3.7033E-11</c:v>
                </c:pt>
                <c:pt idx="77501">
                  <c:v>3.6997999999999997E-11</c:v>
                </c:pt>
                <c:pt idx="77502">
                  <c:v>3.6949999999999999E-11</c:v>
                </c:pt>
                <c:pt idx="77503">
                  <c:v>3.6918000000000002E-11</c:v>
                </c:pt>
                <c:pt idx="77504">
                  <c:v>3.6871E-11</c:v>
                </c:pt>
                <c:pt idx="77505">
                  <c:v>3.6839999999999999E-11</c:v>
                </c:pt>
                <c:pt idx="77506">
                  <c:v>3.6775999999999999E-11</c:v>
                </c:pt>
                <c:pt idx="77507">
                  <c:v>3.6741000000000003E-11</c:v>
                </c:pt>
                <c:pt idx="77508">
                  <c:v>3.6711999999999999E-11</c:v>
                </c:pt>
                <c:pt idx="77509">
                  <c:v>3.6677000000000003E-11</c:v>
                </c:pt>
                <c:pt idx="77510">
                  <c:v>3.6628999999999998E-11</c:v>
                </c:pt>
                <c:pt idx="77511">
                  <c:v>3.6588000000000002E-11</c:v>
                </c:pt>
                <c:pt idx="77512">
                  <c:v>3.6532E-11</c:v>
                </c:pt>
                <c:pt idx="77513">
                  <c:v>3.6491999999999999E-11</c:v>
                </c:pt>
                <c:pt idx="77514">
                  <c:v>3.6466999999999998E-11</c:v>
                </c:pt>
                <c:pt idx="77515">
                  <c:v>3.6426000000000002E-11</c:v>
                </c:pt>
                <c:pt idx="77516">
                  <c:v>3.6378999999999999E-11</c:v>
                </c:pt>
                <c:pt idx="77517">
                  <c:v>3.6356999999999998E-11</c:v>
                </c:pt>
                <c:pt idx="77518">
                  <c:v>3.6301999999999998E-11</c:v>
                </c:pt>
                <c:pt idx="77519">
                  <c:v>3.6264999999999997E-11</c:v>
                </c:pt>
                <c:pt idx="77520">
                  <c:v>3.6222999999999999E-11</c:v>
                </c:pt>
                <c:pt idx="77521">
                  <c:v>3.6204999999999999E-11</c:v>
                </c:pt>
                <c:pt idx="77522">
                  <c:v>3.6154000000000001E-11</c:v>
                </c:pt>
                <c:pt idx="77523">
                  <c:v>3.6121999999999998E-11</c:v>
                </c:pt>
                <c:pt idx="77524">
                  <c:v>3.6090999999999997E-11</c:v>
                </c:pt>
                <c:pt idx="77525">
                  <c:v>3.6038000000000001E-11</c:v>
                </c:pt>
                <c:pt idx="77526">
                  <c:v>3.5992000000000001E-11</c:v>
                </c:pt>
                <c:pt idx="77527">
                  <c:v>3.5962000000000002E-11</c:v>
                </c:pt>
                <c:pt idx="77528">
                  <c:v>3.5919999999999997E-11</c:v>
                </c:pt>
                <c:pt idx="77529">
                  <c:v>3.5867000000000001E-11</c:v>
                </c:pt>
                <c:pt idx="77530">
                  <c:v>3.5836E-11</c:v>
                </c:pt>
                <c:pt idx="77531">
                  <c:v>3.5794000000000002E-11</c:v>
                </c:pt>
                <c:pt idx="77532">
                  <c:v>3.5739000000000002E-11</c:v>
                </c:pt>
                <c:pt idx="77533">
                  <c:v>3.5706000000000003E-11</c:v>
                </c:pt>
                <c:pt idx="77534">
                  <c:v>3.5666000000000003E-11</c:v>
                </c:pt>
                <c:pt idx="77535">
                  <c:v>3.5617000000000002E-11</c:v>
                </c:pt>
                <c:pt idx="77536">
                  <c:v>3.5568000000000002E-11</c:v>
                </c:pt>
                <c:pt idx="77537">
                  <c:v>3.5538999999999999E-11</c:v>
                </c:pt>
                <c:pt idx="77538">
                  <c:v>3.5498000000000002E-11</c:v>
                </c:pt>
                <c:pt idx="77539">
                  <c:v>3.5461999999999997E-11</c:v>
                </c:pt>
                <c:pt idx="77540">
                  <c:v>3.5425000000000003E-11</c:v>
                </c:pt>
                <c:pt idx="77541">
                  <c:v>3.5388000000000002E-11</c:v>
                </c:pt>
                <c:pt idx="77542">
                  <c:v>3.5330999999999998E-11</c:v>
                </c:pt>
                <c:pt idx="77543">
                  <c:v>3.5299999999999997E-11</c:v>
                </c:pt>
                <c:pt idx="77544">
                  <c:v>3.5253000000000001E-11</c:v>
                </c:pt>
                <c:pt idx="77545">
                  <c:v>3.5217999999999998E-11</c:v>
                </c:pt>
                <c:pt idx="77546">
                  <c:v>3.5159000000000002E-11</c:v>
                </c:pt>
                <c:pt idx="77547">
                  <c:v>3.5140000000000001E-11</c:v>
                </c:pt>
                <c:pt idx="77548">
                  <c:v>3.5101000000000002E-11</c:v>
                </c:pt>
                <c:pt idx="77549">
                  <c:v>3.5054E-11</c:v>
                </c:pt>
                <c:pt idx="77550">
                  <c:v>3.5015999999999997E-11</c:v>
                </c:pt>
                <c:pt idx="77551">
                  <c:v>3.5003000000000002E-11</c:v>
                </c:pt>
                <c:pt idx="77552">
                  <c:v>3.4960000000000001E-11</c:v>
                </c:pt>
                <c:pt idx="77553">
                  <c:v>3.4932E-11</c:v>
                </c:pt>
                <c:pt idx="77554">
                  <c:v>3.4911000000000001E-11</c:v>
                </c:pt>
                <c:pt idx="77555">
                  <c:v>3.4869999999999998E-11</c:v>
                </c:pt>
                <c:pt idx="77556">
                  <c:v>3.4851999999999999E-11</c:v>
                </c:pt>
                <c:pt idx="77557">
                  <c:v>3.4825E-11</c:v>
                </c:pt>
                <c:pt idx="77558">
                  <c:v>3.4787999999999999E-11</c:v>
                </c:pt>
                <c:pt idx="77559">
                  <c:v>3.4765000000000002E-11</c:v>
                </c:pt>
                <c:pt idx="77560">
                  <c:v>3.4722000000000002E-11</c:v>
                </c:pt>
                <c:pt idx="77561">
                  <c:v>3.4685000000000001E-11</c:v>
                </c:pt>
                <c:pt idx="77562">
                  <c:v>3.4667000000000002E-11</c:v>
                </c:pt>
                <c:pt idx="77563">
                  <c:v>3.4627000000000001E-11</c:v>
                </c:pt>
                <c:pt idx="77564">
                  <c:v>3.4585000000000003E-11</c:v>
                </c:pt>
                <c:pt idx="77565">
                  <c:v>3.4566000000000001E-11</c:v>
                </c:pt>
                <c:pt idx="77566">
                  <c:v>3.4526000000000001E-11</c:v>
                </c:pt>
                <c:pt idx="77567">
                  <c:v>3.4490999999999998E-11</c:v>
                </c:pt>
                <c:pt idx="77568">
                  <c:v>3.4524999999999998E-11</c:v>
                </c:pt>
                <c:pt idx="77569">
                  <c:v>3.4515999999999999E-11</c:v>
                </c:pt>
                <c:pt idx="77570">
                  <c:v>3.4478999999999998E-11</c:v>
                </c:pt>
                <c:pt idx="77571">
                  <c:v>3.4462000000000001E-11</c:v>
                </c:pt>
                <c:pt idx="77572">
                  <c:v>3.4408999999999998E-11</c:v>
                </c:pt>
                <c:pt idx="77573">
                  <c:v>3.4365999999999998E-11</c:v>
                </c:pt>
                <c:pt idx="77574">
                  <c:v>3.4337000000000001E-11</c:v>
                </c:pt>
                <c:pt idx="77575">
                  <c:v>3.43E-11</c:v>
                </c:pt>
                <c:pt idx="77576">
                  <c:v>3.4255999999999998E-11</c:v>
                </c:pt>
                <c:pt idx="77577">
                  <c:v>3.4243999999999998E-11</c:v>
                </c:pt>
                <c:pt idx="77578">
                  <c:v>3.4208E-11</c:v>
                </c:pt>
                <c:pt idx="77579">
                  <c:v>3.4166000000000001E-11</c:v>
                </c:pt>
                <c:pt idx="77580">
                  <c:v>3.4151000000000002E-11</c:v>
                </c:pt>
                <c:pt idx="77581">
                  <c:v>3.4133999999999998E-11</c:v>
                </c:pt>
                <c:pt idx="77582">
                  <c:v>3.4090999999999998E-11</c:v>
                </c:pt>
                <c:pt idx="77583">
                  <c:v>3.408E-11</c:v>
                </c:pt>
                <c:pt idx="77584">
                  <c:v>3.4050999999999997E-11</c:v>
                </c:pt>
                <c:pt idx="77585">
                  <c:v>3.4025E-11</c:v>
                </c:pt>
                <c:pt idx="77586">
                  <c:v>3.4005000000000003E-11</c:v>
                </c:pt>
                <c:pt idx="77587">
                  <c:v>3.3983000000000002E-11</c:v>
                </c:pt>
                <c:pt idx="77588">
                  <c:v>3.3950000000000003E-11</c:v>
                </c:pt>
                <c:pt idx="77589">
                  <c:v>3.3929999999999999E-11</c:v>
                </c:pt>
                <c:pt idx="77590">
                  <c:v>3.3913999999999998E-11</c:v>
                </c:pt>
                <c:pt idx="77591">
                  <c:v>3.3901999999999998E-11</c:v>
                </c:pt>
                <c:pt idx="77592">
                  <c:v>3.3889000000000003E-11</c:v>
                </c:pt>
                <c:pt idx="77593">
                  <c:v>3.3861999999999998E-11</c:v>
                </c:pt>
                <c:pt idx="77594">
                  <c:v>3.3858000000000002E-11</c:v>
                </c:pt>
                <c:pt idx="77595">
                  <c:v>3.3831999999999999E-11</c:v>
                </c:pt>
                <c:pt idx="77596">
                  <c:v>3.3819999999999999E-11</c:v>
                </c:pt>
                <c:pt idx="77597">
                  <c:v>3.3824000000000001E-11</c:v>
                </c:pt>
                <c:pt idx="77598">
                  <c:v>3.379E-11</c:v>
                </c:pt>
                <c:pt idx="77599">
                  <c:v>3.3788000000000003E-11</c:v>
                </c:pt>
                <c:pt idx="77600">
                  <c:v>3.3785999999999998E-11</c:v>
                </c:pt>
                <c:pt idx="77601">
                  <c:v>3.3782999999999999E-11</c:v>
                </c:pt>
                <c:pt idx="77602">
                  <c:v>3.3760000000000002E-11</c:v>
                </c:pt>
                <c:pt idx="77603">
                  <c:v>3.3757000000000002E-11</c:v>
                </c:pt>
                <c:pt idx="77604">
                  <c:v>3.3745000000000002E-11</c:v>
                </c:pt>
                <c:pt idx="77605">
                  <c:v>3.3739999999999998E-11</c:v>
                </c:pt>
                <c:pt idx="77606">
                  <c:v>3.3729000000000001E-11</c:v>
                </c:pt>
                <c:pt idx="77607">
                  <c:v>3.3724999999999999E-11</c:v>
                </c:pt>
                <c:pt idx="77608">
                  <c:v>3.3727999999999998E-11</c:v>
                </c:pt>
                <c:pt idx="77609">
                  <c:v>3.3717000000000001E-11</c:v>
                </c:pt>
                <c:pt idx="77610">
                  <c:v>3.3705000000000001E-11</c:v>
                </c:pt>
                <c:pt idx="77611">
                  <c:v>3.3714000000000001E-11</c:v>
                </c:pt>
                <c:pt idx="77612">
                  <c:v>3.3706999999999999E-11</c:v>
                </c:pt>
                <c:pt idx="77613">
                  <c:v>3.3708000000000001E-11</c:v>
                </c:pt>
                <c:pt idx="77614">
                  <c:v>3.3705999999999997E-11</c:v>
                </c:pt>
                <c:pt idx="77615">
                  <c:v>3.3705999999999997E-11</c:v>
                </c:pt>
                <c:pt idx="77616">
                  <c:v>3.3699999999999997E-11</c:v>
                </c:pt>
                <c:pt idx="77617">
                  <c:v>3.3702000000000002E-11</c:v>
                </c:pt>
                <c:pt idx="77618">
                  <c:v>3.3696999999999997E-11</c:v>
                </c:pt>
                <c:pt idx="77619">
                  <c:v>3.3687999999999998E-11</c:v>
                </c:pt>
                <c:pt idx="77620">
                  <c:v>3.3681999999999998E-11</c:v>
                </c:pt>
                <c:pt idx="77621">
                  <c:v>3.3690999999999998E-11</c:v>
                </c:pt>
                <c:pt idx="77622">
                  <c:v>3.3687000000000002E-11</c:v>
                </c:pt>
                <c:pt idx="77623">
                  <c:v>3.3696999999999997E-11</c:v>
                </c:pt>
                <c:pt idx="77624">
                  <c:v>3.3695E-11</c:v>
                </c:pt>
                <c:pt idx="77625">
                  <c:v>3.3720000000000001E-11</c:v>
                </c:pt>
                <c:pt idx="77626">
                  <c:v>3.3721999999999999E-11</c:v>
                </c:pt>
                <c:pt idx="77627">
                  <c:v>3.3738E-11</c:v>
                </c:pt>
                <c:pt idx="77628">
                  <c:v>3.3733999999999998E-11</c:v>
                </c:pt>
                <c:pt idx="77629">
                  <c:v>3.3754000000000002E-11</c:v>
                </c:pt>
                <c:pt idx="77630">
                  <c:v>3.3761999999999999E-11</c:v>
                </c:pt>
                <c:pt idx="77631">
                  <c:v>3.3761999999999999E-11</c:v>
                </c:pt>
                <c:pt idx="77632">
                  <c:v>3.3779000000000003E-11</c:v>
                </c:pt>
                <c:pt idx="77633">
                  <c:v>3.3794999999999998E-11</c:v>
                </c:pt>
                <c:pt idx="77634">
                  <c:v>3.3811E-11</c:v>
                </c:pt>
                <c:pt idx="77635">
                  <c:v>3.3819999999999999E-11</c:v>
                </c:pt>
                <c:pt idx="77636">
                  <c:v>3.3830000000000001E-11</c:v>
                </c:pt>
                <c:pt idx="77637">
                  <c:v>3.3855000000000002E-11</c:v>
                </c:pt>
                <c:pt idx="77638">
                  <c:v>3.3858000000000002E-11</c:v>
                </c:pt>
                <c:pt idx="77639">
                  <c:v>3.3885999999999997E-11</c:v>
                </c:pt>
                <c:pt idx="77640">
                  <c:v>3.3889000000000003E-11</c:v>
                </c:pt>
                <c:pt idx="77641">
                  <c:v>3.3907999999999998E-11</c:v>
                </c:pt>
                <c:pt idx="77642">
                  <c:v>3.3924E-11</c:v>
                </c:pt>
                <c:pt idx="77643">
                  <c:v>3.3944000000000003E-11</c:v>
                </c:pt>
                <c:pt idx="77644">
                  <c:v>3.3959000000000003E-11</c:v>
                </c:pt>
                <c:pt idx="77645">
                  <c:v>3.3998000000000001E-11</c:v>
                </c:pt>
                <c:pt idx="77646">
                  <c:v>3.4014999999999998E-11</c:v>
                </c:pt>
                <c:pt idx="77647">
                  <c:v>3.4026000000000002E-11</c:v>
                </c:pt>
                <c:pt idx="77648">
                  <c:v>3.4057999999999999E-11</c:v>
                </c:pt>
                <c:pt idx="77649">
                  <c:v>3.408E-11</c:v>
                </c:pt>
                <c:pt idx="77650">
                  <c:v>3.4109999999999999E-11</c:v>
                </c:pt>
                <c:pt idx="77651">
                  <c:v>3.4135E-11</c:v>
                </c:pt>
                <c:pt idx="77652">
                  <c:v>3.4147E-11</c:v>
                </c:pt>
                <c:pt idx="77653">
                  <c:v>3.4194000000000002E-11</c:v>
                </c:pt>
                <c:pt idx="77654">
                  <c:v>3.4221000000000001E-11</c:v>
                </c:pt>
                <c:pt idx="77655">
                  <c:v>3.4240999999999998E-11</c:v>
                </c:pt>
                <c:pt idx="77656">
                  <c:v>3.4258000000000002E-11</c:v>
                </c:pt>
                <c:pt idx="77657">
                  <c:v>3.4282000000000001E-11</c:v>
                </c:pt>
                <c:pt idx="77658">
                  <c:v>3.4307000000000002E-11</c:v>
                </c:pt>
                <c:pt idx="77659">
                  <c:v>3.4338999999999999E-11</c:v>
                </c:pt>
                <c:pt idx="77660">
                  <c:v>3.4377000000000002E-11</c:v>
                </c:pt>
                <c:pt idx="77661">
                  <c:v>3.4407000000000001E-11</c:v>
                </c:pt>
                <c:pt idx="77662">
                  <c:v>3.4447999999999997E-11</c:v>
                </c:pt>
                <c:pt idx="77663">
                  <c:v>3.4472999999999998E-11</c:v>
                </c:pt>
                <c:pt idx="77664">
                  <c:v>3.4481999999999998E-11</c:v>
                </c:pt>
                <c:pt idx="77665">
                  <c:v>3.4530999999999998E-11</c:v>
                </c:pt>
                <c:pt idx="77666">
                  <c:v>3.4572000000000001E-11</c:v>
                </c:pt>
                <c:pt idx="77667">
                  <c:v>3.4612000000000002E-11</c:v>
                </c:pt>
                <c:pt idx="77668">
                  <c:v>3.4646999999999998E-11</c:v>
                </c:pt>
                <c:pt idx="77669">
                  <c:v>3.4698000000000003E-11</c:v>
                </c:pt>
                <c:pt idx="77670">
                  <c:v>3.4734000000000001E-11</c:v>
                </c:pt>
                <c:pt idx="77671">
                  <c:v>3.4774999999999998E-11</c:v>
                </c:pt>
                <c:pt idx="77672">
                  <c:v>3.4807000000000001E-11</c:v>
                </c:pt>
                <c:pt idx="77673">
                  <c:v>3.4847999999999997E-11</c:v>
                </c:pt>
                <c:pt idx="77674">
                  <c:v>3.4893999999999997E-11</c:v>
                </c:pt>
                <c:pt idx="77675">
                  <c:v>3.4945000000000002E-11</c:v>
                </c:pt>
                <c:pt idx="77676">
                  <c:v>3.4972000000000001E-11</c:v>
                </c:pt>
                <c:pt idx="77677">
                  <c:v>3.5010999999999999E-11</c:v>
                </c:pt>
                <c:pt idx="77678">
                  <c:v>3.5046999999999998E-11</c:v>
                </c:pt>
                <c:pt idx="77679">
                  <c:v>3.5077999999999999E-11</c:v>
                </c:pt>
                <c:pt idx="77680">
                  <c:v>3.5122999999999997E-11</c:v>
                </c:pt>
                <c:pt idx="77681">
                  <c:v>3.517E-11</c:v>
                </c:pt>
                <c:pt idx="77682">
                  <c:v>3.5205999999999998E-11</c:v>
                </c:pt>
                <c:pt idx="77683">
                  <c:v>3.5235000000000002E-11</c:v>
                </c:pt>
                <c:pt idx="77684">
                  <c:v>3.5281999999999998E-11</c:v>
                </c:pt>
                <c:pt idx="77685">
                  <c:v>3.5329E-11</c:v>
                </c:pt>
                <c:pt idx="77686">
                  <c:v>3.5351000000000002E-11</c:v>
                </c:pt>
                <c:pt idx="77687">
                  <c:v>3.5403999999999997E-11</c:v>
                </c:pt>
                <c:pt idx="77688">
                  <c:v>3.5416999999999999E-11</c:v>
                </c:pt>
                <c:pt idx="77689">
                  <c:v>3.5467000000000001E-11</c:v>
                </c:pt>
                <c:pt idx="77690">
                  <c:v>3.5486999999999999E-11</c:v>
                </c:pt>
                <c:pt idx="77691">
                  <c:v>3.5543000000000001E-11</c:v>
                </c:pt>
                <c:pt idx="77692">
                  <c:v>3.5564E-11</c:v>
                </c:pt>
                <c:pt idx="77693">
                  <c:v>3.5605999999999998E-11</c:v>
                </c:pt>
                <c:pt idx="77694">
                  <c:v>3.5654999999999999E-11</c:v>
                </c:pt>
                <c:pt idx="77695">
                  <c:v>3.5681999999999998E-11</c:v>
                </c:pt>
                <c:pt idx="77696">
                  <c:v>3.5712000000000003E-11</c:v>
                </c:pt>
                <c:pt idx="77697">
                  <c:v>3.5763000000000001E-11</c:v>
                </c:pt>
                <c:pt idx="77698">
                  <c:v>3.5803000000000002E-11</c:v>
                </c:pt>
                <c:pt idx="77699">
                  <c:v>3.5837999999999998E-11</c:v>
                </c:pt>
                <c:pt idx="77700">
                  <c:v>3.5882000000000001E-11</c:v>
                </c:pt>
                <c:pt idx="77701">
                  <c:v>3.5925999999999997E-11</c:v>
                </c:pt>
                <c:pt idx="77702">
                  <c:v>3.5947000000000003E-11</c:v>
                </c:pt>
                <c:pt idx="77703">
                  <c:v>3.5986000000000001E-11</c:v>
                </c:pt>
                <c:pt idx="77704">
                  <c:v>3.6029000000000002E-11</c:v>
                </c:pt>
                <c:pt idx="77705">
                  <c:v>3.6069999999999998E-11</c:v>
                </c:pt>
                <c:pt idx="77706">
                  <c:v>3.6108000000000001E-11</c:v>
                </c:pt>
                <c:pt idx="77707">
                  <c:v>3.6161000000000003E-11</c:v>
                </c:pt>
                <c:pt idx="77708">
                  <c:v>3.6196E-11</c:v>
                </c:pt>
                <c:pt idx="77709">
                  <c:v>3.6258999999999997E-11</c:v>
                </c:pt>
                <c:pt idx="77710">
                  <c:v>3.6291E-11</c:v>
                </c:pt>
                <c:pt idx="77711">
                  <c:v>3.6338000000000003E-11</c:v>
                </c:pt>
                <c:pt idx="77712">
                  <c:v>3.6372999999999999E-11</c:v>
                </c:pt>
                <c:pt idx="77713">
                  <c:v>3.6432999999999997E-11</c:v>
                </c:pt>
                <c:pt idx="77714">
                  <c:v>3.6466999999999998E-11</c:v>
                </c:pt>
                <c:pt idx="77715">
                  <c:v>3.6523E-11</c:v>
                </c:pt>
                <c:pt idx="77716">
                  <c:v>3.6558999999999999E-11</c:v>
                </c:pt>
                <c:pt idx="77717">
                  <c:v>3.6601999999999999E-11</c:v>
                </c:pt>
                <c:pt idx="77718">
                  <c:v>3.6652999999999997E-11</c:v>
                </c:pt>
                <c:pt idx="77719">
                  <c:v>3.6710000000000002E-11</c:v>
                </c:pt>
                <c:pt idx="77720">
                  <c:v>3.6747000000000002E-11</c:v>
                </c:pt>
                <c:pt idx="77721">
                  <c:v>3.6790999999999999E-11</c:v>
                </c:pt>
                <c:pt idx="77722">
                  <c:v>3.6839999999999999E-11</c:v>
                </c:pt>
                <c:pt idx="77723">
                  <c:v>3.6890000000000001E-11</c:v>
                </c:pt>
                <c:pt idx="77724">
                  <c:v>3.6912000000000003E-11</c:v>
                </c:pt>
                <c:pt idx="77725">
                  <c:v>3.6973999999999998E-11</c:v>
                </c:pt>
                <c:pt idx="77726">
                  <c:v>3.7009000000000001E-11</c:v>
                </c:pt>
                <c:pt idx="77727">
                  <c:v>3.7067000000000001E-11</c:v>
                </c:pt>
                <c:pt idx="77728">
                  <c:v>3.7089000000000002E-11</c:v>
                </c:pt>
                <c:pt idx="77729">
                  <c:v>3.7150999999999998E-11</c:v>
                </c:pt>
                <c:pt idx="77730">
                  <c:v>3.7190000000000003E-11</c:v>
                </c:pt>
                <c:pt idx="77731">
                  <c:v>3.7229000000000001E-11</c:v>
                </c:pt>
                <c:pt idx="77732">
                  <c:v>3.7278000000000002E-11</c:v>
                </c:pt>
                <c:pt idx="77733">
                  <c:v>3.7312000000000003E-11</c:v>
                </c:pt>
                <c:pt idx="77734">
                  <c:v>3.7357000000000001E-11</c:v>
                </c:pt>
                <c:pt idx="77735">
                  <c:v>3.7413999999999999E-11</c:v>
                </c:pt>
                <c:pt idx="77736">
                  <c:v>3.7462999999999999E-11</c:v>
                </c:pt>
                <c:pt idx="77737">
                  <c:v>3.7489999999999998E-11</c:v>
                </c:pt>
                <c:pt idx="77738">
                  <c:v>3.7538000000000003E-11</c:v>
                </c:pt>
                <c:pt idx="77739">
                  <c:v>3.7577999999999997E-11</c:v>
                </c:pt>
                <c:pt idx="77740">
                  <c:v>3.7620999999999997E-11</c:v>
                </c:pt>
                <c:pt idx="77741">
                  <c:v>3.7668E-11</c:v>
                </c:pt>
                <c:pt idx="77742">
                  <c:v>3.7699000000000001E-11</c:v>
                </c:pt>
                <c:pt idx="77743">
                  <c:v>3.7739000000000001E-11</c:v>
                </c:pt>
                <c:pt idx="77744">
                  <c:v>3.7784E-11</c:v>
                </c:pt>
                <c:pt idx="77745">
                  <c:v>3.7833E-11</c:v>
                </c:pt>
                <c:pt idx="77746">
                  <c:v>3.7865000000000003E-11</c:v>
                </c:pt>
                <c:pt idx="77747">
                  <c:v>3.7916999999999997E-11</c:v>
                </c:pt>
                <c:pt idx="77748">
                  <c:v>3.7965999999999997E-11</c:v>
                </c:pt>
                <c:pt idx="77749">
                  <c:v>3.8008999999999998E-11</c:v>
                </c:pt>
                <c:pt idx="77750">
                  <c:v>3.8054999999999998E-11</c:v>
                </c:pt>
                <c:pt idx="77751">
                  <c:v>3.8097999999999999E-11</c:v>
                </c:pt>
                <c:pt idx="77752">
                  <c:v>3.8121999999999998E-11</c:v>
                </c:pt>
                <c:pt idx="77753">
                  <c:v>3.8164000000000003E-11</c:v>
                </c:pt>
                <c:pt idx="77754">
                  <c:v>3.8189999999999999E-11</c:v>
                </c:pt>
                <c:pt idx="77755">
                  <c:v>3.8215000000000001E-11</c:v>
                </c:pt>
                <c:pt idx="77756">
                  <c:v>3.8240000000000002E-11</c:v>
                </c:pt>
                <c:pt idx="77757">
                  <c:v>3.8279E-11</c:v>
                </c:pt>
                <c:pt idx="77758">
                  <c:v>3.8301000000000002E-11</c:v>
                </c:pt>
                <c:pt idx="77759">
                  <c:v>3.8335000000000003E-11</c:v>
                </c:pt>
                <c:pt idx="77760">
                  <c:v>3.8363999999999999E-11</c:v>
                </c:pt>
                <c:pt idx="77761">
                  <c:v>3.8386000000000001E-11</c:v>
                </c:pt>
                <c:pt idx="77762">
                  <c:v>3.8417999999999997E-11</c:v>
                </c:pt>
                <c:pt idx="77763">
                  <c:v>3.8459E-11</c:v>
                </c:pt>
                <c:pt idx="77764">
                  <c:v>3.8476999999999999E-11</c:v>
                </c:pt>
                <c:pt idx="77765">
                  <c:v>3.8527000000000002E-11</c:v>
                </c:pt>
                <c:pt idx="77766">
                  <c:v>3.8555000000000003E-11</c:v>
                </c:pt>
                <c:pt idx="77767">
                  <c:v>3.8576999999999998E-11</c:v>
                </c:pt>
                <c:pt idx="77768">
                  <c:v>3.8613999999999998E-11</c:v>
                </c:pt>
                <c:pt idx="77769">
                  <c:v>3.8642E-11</c:v>
                </c:pt>
                <c:pt idx="77770">
                  <c:v>3.8649000000000001E-11</c:v>
                </c:pt>
                <c:pt idx="77771">
                  <c:v>3.8692999999999998E-11</c:v>
                </c:pt>
                <c:pt idx="77772">
                  <c:v>3.8713000000000001E-11</c:v>
                </c:pt>
                <c:pt idx="77773">
                  <c:v>3.8734E-11</c:v>
                </c:pt>
                <c:pt idx="77774">
                  <c:v>3.8746E-11</c:v>
                </c:pt>
                <c:pt idx="77775">
                  <c:v>3.8762999999999997E-11</c:v>
                </c:pt>
                <c:pt idx="77776">
                  <c:v>3.8760999999999999E-11</c:v>
                </c:pt>
                <c:pt idx="77777">
                  <c:v>3.8780000000000001E-11</c:v>
                </c:pt>
                <c:pt idx="77778">
                  <c:v>3.8789E-11</c:v>
                </c:pt>
                <c:pt idx="77779">
                  <c:v>3.8815999999999999E-11</c:v>
                </c:pt>
                <c:pt idx="77780">
                  <c:v>3.8814999999999997E-11</c:v>
                </c:pt>
                <c:pt idx="77781">
                  <c:v>3.8833999999999999E-11</c:v>
                </c:pt>
                <c:pt idx="77782">
                  <c:v>3.8839999999999998E-11</c:v>
                </c:pt>
                <c:pt idx="77783">
                  <c:v>3.8866000000000002E-11</c:v>
                </c:pt>
                <c:pt idx="77784">
                  <c:v>3.8863999999999998E-11</c:v>
                </c:pt>
                <c:pt idx="77785">
                  <c:v>3.8879999999999999E-11</c:v>
                </c:pt>
                <c:pt idx="77786">
                  <c:v>3.8884999999999997E-11</c:v>
                </c:pt>
                <c:pt idx="77787">
                  <c:v>3.8903000000000003E-11</c:v>
                </c:pt>
                <c:pt idx="77788">
                  <c:v>3.8906000000000002E-11</c:v>
                </c:pt>
                <c:pt idx="77789">
                  <c:v>3.8926E-11</c:v>
                </c:pt>
                <c:pt idx="77790">
                  <c:v>3.8937999999999999E-11</c:v>
                </c:pt>
                <c:pt idx="77791">
                  <c:v>3.8958999999999998E-11</c:v>
                </c:pt>
                <c:pt idx="77792">
                  <c:v>3.8955000000000003E-11</c:v>
                </c:pt>
                <c:pt idx="77793">
                  <c:v>3.8970999999999998E-11</c:v>
                </c:pt>
                <c:pt idx="77794">
                  <c:v>3.8986999999999999E-11</c:v>
                </c:pt>
                <c:pt idx="77795">
                  <c:v>3.8998999999999999E-11</c:v>
                </c:pt>
                <c:pt idx="77796">
                  <c:v>3.9007000000000003E-11</c:v>
                </c:pt>
                <c:pt idx="77797">
                  <c:v>3.9033E-11</c:v>
                </c:pt>
                <c:pt idx="77798">
                  <c:v>3.9031999999999998E-11</c:v>
                </c:pt>
                <c:pt idx="77799">
                  <c:v>3.9043999999999997E-11</c:v>
                </c:pt>
                <c:pt idx="77800">
                  <c:v>3.9061000000000001E-11</c:v>
                </c:pt>
                <c:pt idx="77801">
                  <c:v>3.9074000000000003E-11</c:v>
                </c:pt>
                <c:pt idx="77802">
                  <c:v>3.9071000000000003E-11</c:v>
                </c:pt>
                <c:pt idx="77803">
                  <c:v>3.9097E-11</c:v>
                </c:pt>
                <c:pt idx="77804">
                  <c:v>3.9098000000000002E-11</c:v>
                </c:pt>
                <c:pt idx="77805">
                  <c:v>3.9108999999999999E-11</c:v>
                </c:pt>
                <c:pt idx="77806">
                  <c:v>3.9108999999999999E-11</c:v>
                </c:pt>
                <c:pt idx="77807">
                  <c:v>3.9114000000000003E-11</c:v>
                </c:pt>
                <c:pt idx="77808">
                  <c:v>3.9126000000000003E-11</c:v>
                </c:pt>
                <c:pt idx="77809">
                  <c:v>3.9135999999999998E-11</c:v>
                </c:pt>
                <c:pt idx="77810">
                  <c:v>3.9135000000000002E-11</c:v>
                </c:pt>
                <c:pt idx="77811">
                  <c:v>3.9153999999999997E-11</c:v>
                </c:pt>
                <c:pt idx="77812">
                  <c:v>3.9160999999999999E-11</c:v>
                </c:pt>
                <c:pt idx="77813">
                  <c:v>3.9172999999999999E-11</c:v>
                </c:pt>
                <c:pt idx="77814">
                  <c:v>3.9162000000000001E-11</c:v>
                </c:pt>
                <c:pt idx="77815">
                  <c:v>3.9168999999999997E-11</c:v>
                </c:pt>
                <c:pt idx="77816">
                  <c:v>3.9171000000000001E-11</c:v>
                </c:pt>
                <c:pt idx="77817">
                  <c:v>3.9187999999999998E-11</c:v>
                </c:pt>
                <c:pt idx="77818">
                  <c:v>3.9196000000000002E-11</c:v>
                </c:pt>
                <c:pt idx="77819">
                  <c:v>3.9201E-11</c:v>
                </c:pt>
                <c:pt idx="77820">
                  <c:v>3.9204E-11</c:v>
                </c:pt>
                <c:pt idx="77821">
                  <c:v>3.9205999999999998E-11</c:v>
                </c:pt>
                <c:pt idx="77822">
                  <c:v>3.9199999999999998E-11</c:v>
                </c:pt>
                <c:pt idx="77823">
                  <c:v>3.9215999999999999E-11</c:v>
                </c:pt>
                <c:pt idx="77824">
                  <c:v>3.9199999999999998E-11</c:v>
                </c:pt>
                <c:pt idx="77825">
                  <c:v>3.9208999999999997E-11</c:v>
                </c:pt>
                <c:pt idx="77826">
                  <c:v>3.9214000000000002E-11</c:v>
                </c:pt>
                <c:pt idx="77827">
                  <c:v>3.9202999999999998E-11</c:v>
                </c:pt>
                <c:pt idx="77828">
                  <c:v>3.921E-11</c:v>
                </c:pt>
                <c:pt idx="77829">
                  <c:v>3.9230000000000003E-11</c:v>
                </c:pt>
                <c:pt idx="77830">
                  <c:v>3.9224999999999999E-11</c:v>
                </c:pt>
                <c:pt idx="77831">
                  <c:v>3.9208999999999997E-11</c:v>
                </c:pt>
                <c:pt idx="77832">
                  <c:v>3.9208000000000002E-11</c:v>
                </c:pt>
                <c:pt idx="77833">
                  <c:v>3.9226000000000001E-11</c:v>
                </c:pt>
                <c:pt idx="77834">
                  <c:v>3.9205999999999998E-11</c:v>
                </c:pt>
                <c:pt idx="77835">
                  <c:v>3.9215999999999999E-11</c:v>
                </c:pt>
                <c:pt idx="77836">
                  <c:v>3.921E-11</c:v>
                </c:pt>
                <c:pt idx="77837">
                  <c:v>3.9202000000000002E-11</c:v>
                </c:pt>
                <c:pt idx="77838">
                  <c:v>3.9211000000000002E-11</c:v>
                </c:pt>
                <c:pt idx="77839">
                  <c:v>3.9207E-11</c:v>
                </c:pt>
                <c:pt idx="77840">
                  <c:v>3.9196999999999998E-11</c:v>
                </c:pt>
                <c:pt idx="77841">
                  <c:v>3.9208000000000002E-11</c:v>
                </c:pt>
                <c:pt idx="77842">
                  <c:v>3.9193000000000002E-11</c:v>
                </c:pt>
                <c:pt idx="77843">
                  <c:v>3.9196000000000002E-11</c:v>
                </c:pt>
                <c:pt idx="77844">
                  <c:v>3.9187999999999998E-11</c:v>
                </c:pt>
                <c:pt idx="77845">
                  <c:v>3.9190999999999998E-11</c:v>
                </c:pt>
                <c:pt idx="77846">
                  <c:v>3.9181999999999998E-11</c:v>
                </c:pt>
                <c:pt idx="77847">
                  <c:v>3.9178000000000003E-11</c:v>
                </c:pt>
                <c:pt idx="77848">
                  <c:v>3.9159999999999997E-11</c:v>
                </c:pt>
                <c:pt idx="77849">
                  <c:v>3.9159999999999997E-11</c:v>
                </c:pt>
                <c:pt idx="77850">
                  <c:v>3.9137E-11</c:v>
                </c:pt>
                <c:pt idx="77851">
                  <c:v>3.9135000000000002E-11</c:v>
                </c:pt>
                <c:pt idx="77852">
                  <c:v>3.9120000000000003E-11</c:v>
                </c:pt>
                <c:pt idx="77853">
                  <c:v>3.9092999999999998E-11</c:v>
                </c:pt>
                <c:pt idx="77854">
                  <c:v>3.9091E-11</c:v>
                </c:pt>
                <c:pt idx="77855">
                  <c:v>3.9089000000000002E-11</c:v>
                </c:pt>
                <c:pt idx="77856">
                  <c:v>3.9071999999999998E-11</c:v>
                </c:pt>
                <c:pt idx="77857">
                  <c:v>3.9059000000000003E-11</c:v>
                </c:pt>
                <c:pt idx="77858">
                  <c:v>3.9050999999999999E-11</c:v>
                </c:pt>
                <c:pt idx="77859">
                  <c:v>3.9043000000000002E-11</c:v>
                </c:pt>
                <c:pt idx="77860">
                  <c:v>3.9025999999999998E-11</c:v>
                </c:pt>
                <c:pt idx="77861">
                  <c:v>3.9012000000000001E-11</c:v>
                </c:pt>
                <c:pt idx="77862">
                  <c:v>3.8992999999999999E-11</c:v>
                </c:pt>
                <c:pt idx="77863">
                  <c:v>3.8981E-11</c:v>
                </c:pt>
                <c:pt idx="77864">
                  <c:v>3.8949000000000003E-11</c:v>
                </c:pt>
                <c:pt idx="77865">
                  <c:v>3.8942000000000001E-11</c:v>
                </c:pt>
                <c:pt idx="77866">
                  <c:v>3.8921999999999998E-11</c:v>
                </c:pt>
                <c:pt idx="77867">
                  <c:v>3.8891999999999999E-11</c:v>
                </c:pt>
                <c:pt idx="77868">
                  <c:v>3.8869999999999997E-11</c:v>
                </c:pt>
                <c:pt idx="77869">
                  <c:v>3.8847E-11</c:v>
                </c:pt>
                <c:pt idx="77870">
                  <c:v>3.8824999999999999E-11</c:v>
                </c:pt>
                <c:pt idx="77871">
                  <c:v>3.8790999999999998E-11</c:v>
                </c:pt>
                <c:pt idx="77872">
                  <c:v>3.8787999999999998E-11</c:v>
                </c:pt>
                <c:pt idx="77873">
                  <c:v>3.8757999999999999E-11</c:v>
                </c:pt>
                <c:pt idx="77874">
                  <c:v>3.8738999999999998E-11</c:v>
                </c:pt>
                <c:pt idx="77875">
                  <c:v>3.8717999999999999E-11</c:v>
                </c:pt>
                <c:pt idx="77876">
                  <c:v>3.8676E-11</c:v>
                </c:pt>
                <c:pt idx="77877">
                  <c:v>3.8674000000000003E-11</c:v>
                </c:pt>
                <c:pt idx="77878">
                  <c:v>3.8634999999999998E-11</c:v>
                </c:pt>
                <c:pt idx="77879">
                  <c:v>3.8600999999999997E-11</c:v>
                </c:pt>
                <c:pt idx="77880">
                  <c:v>3.8573999999999998E-11</c:v>
                </c:pt>
                <c:pt idx="77881">
                  <c:v>3.8545000000000001E-11</c:v>
                </c:pt>
                <c:pt idx="77882">
                  <c:v>3.8512000000000002E-11</c:v>
                </c:pt>
                <c:pt idx="77883">
                  <c:v>3.8490000000000001E-11</c:v>
                </c:pt>
                <c:pt idx="77884">
                  <c:v>3.8454000000000002E-11</c:v>
                </c:pt>
                <c:pt idx="77885">
                  <c:v>3.8423999999999997E-11</c:v>
                </c:pt>
                <c:pt idx="77886">
                  <c:v>3.8395E-11</c:v>
                </c:pt>
                <c:pt idx="77887">
                  <c:v>3.8359000000000002E-11</c:v>
                </c:pt>
                <c:pt idx="77888">
                  <c:v>3.8307999999999997E-11</c:v>
                </c:pt>
                <c:pt idx="77889">
                  <c:v>3.8274999999999998E-11</c:v>
                </c:pt>
                <c:pt idx="77890">
                  <c:v>3.8242E-11</c:v>
                </c:pt>
                <c:pt idx="77891">
                  <c:v>3.8200999999999997E-11</c:v>
                </c:pt>
                <c:pt idx="77892">
                  <c:v>3.8170999999999998E-11</c:v>
                </c:pt>
                <c:pt idx="77893">
                  <c:v>3.8139000000000001E-11</c:v>
                </c:pt>
                <c:pt idx="77894">
                  <c:v>3.8103000000000003E-11</c:v>
                </c:pt>
                <c:pt idx="77895">
                  <c:v>3.8048000000000003E-11</c:v>
                </c:pt>
                <c:pt idx="77896">
                  <c:v>3.8011999999999998E-11</c:v>
                </c:pt>
                <c:pt idx="77897">
                  <c:v>3.7987999999999998E-11</c:v>
                </c:pt>
                <c:pt idx="77898">
                  <c:v>3.7941999999999998E-11</c:v>
                </c:pt>
                <c:pt idx="77899">
                  <c:v>3.7904999999999997E-11</c:v>
                </c:pt>
                <c:pt idx="77900">
                  <c:v>3.7865000000000003E-11</c:v>
                </c:pt>
                <c:pt idx="77901">
                  <c:v>3.7855999999999997E-11</c:v>
                </c:pt>
                <c:pt idx="77902">
                  <c:v>3.7816999999999999E-11</c:v>
                </c:pt>
                <c:pt idx="77903">
                  <c:v>3.7794000000000002E-11</c:v>
                </c:pt>
                <c:pt idx="77904">
                  <c:v>3.7752000000000003E-11</c:v>
                </c:pt>
                <c:pt idx="77905">
                  <c:v>3.7721999999999998E-11</c:v>
                </c:pt>
                <c:pt idx="77906">
                  <c:v>3.7669999999999998E-11</c:v>
                </c:pt>
                <c:pt idx="77907">
                  <c:v>3.7638000000000001E-11</c:v>
                </c:pt>
                <c:pt idx="77908">
                  <c:v>3.7605999999999998E-11</c:v>
                </c:pt>
                <c:pt idx="77909">
                  <c:v>3.7571000000000001E-11</c:v>
                </c:pt>
                <c:pt idx="77910">
                  <c:v>3.7514999999999999E-11</c:v>
                </c:pt>
                <c:pt idx="77911">
                  <c:v>3.7492999999999998E-11</c:v>
                </c:pt>
                <c:pt idx="77912">
                  <c:v>3.7446999999999997E-11</c:v>
                </c:pt>
                <c:pt idx="77913">
                  <c:v>3.7403999999999997E-11</c:v>
                </c:pt>
                <c:pt idx="77914">
                  <c:v>3.7366000000000001E-11</c:v>
                </c:pt>
                <c:pt idx="77915">
                  <c:v>3.7348999999999997E-11</c:v>
                </c:pt>
                <c:pt idx="77916">
                  <c:v>3.7299000000000001E-11</c:v>
                </c:pt>
                <c:pt idx="77917">
                  <c:v>3.7266000000000002E-11</c:v>
                </c:pt>
                <c:pt idx="77918">
                  <c:v>3.7230999999999999E-11</c:v>
                </c:pt>
                <c:pt idx="77919">
                  <c:v>3.7187999999999999E-11</c:v>
                </c:pt>
                <c:pt idx="77920">
                  <c:v>3.7132999999999999E-11</c:v>
                </c:pt>
                <c:pt idx="77921">
                  <c:v>3.7106E-11</c:v>
                </c:pt>
                <c:pt idx="77922">
                  <c:v>3.7052999999999997E-11</c:v>
                </c:pt>
                <c:pt idx="77923">
                  <c:v>3.7021000000000001E-11</c:v>
                </c:pt>
                <c:pt idx="77924">
                  <c:v>3.6973000000000003E-11</c:v>
                </c:pt>
                <c:pt idx="77925">
                  <c:v>3.6927999999999998E-11</c:v>
                </c:pt>
                <c:pt idx="77926">
                  <c:v>3.6885999999999999E-11</c:v>
                </c:pt>
                <c:pt idx="77927">
                  <c:v>3.6865E-11</c:v>
                </c:pt>
                <c:pt idx="77928">
                  <c:v>3.6829999999999997E-11</c:v>
                </c:pt>
                <c:pt idx="77929">
                  <c:v>3.6786000000000001E-11</c:v>
                </c:pt>
                <c:pt idx="77930">
                  <c:v>3.6738000000000003E-11</c:v>
                </c:pt>
                <c:pt idx="77931">
                  <c:v>3.6713999999999997E-11</c:v>
                </c:pt>
                <c:pt idx="77932">
                  <c:v>3.6667999999999997E-11</c:v>
                </c:pt>
                <c:pt idx="77933">
                  <c:v>3.6628999999999998E-11</c:v>
                </c:pt>
                <c:pt idx="77934">
                  <c:v>3.6582999999999998E-11</c:v>
                </c:pt>
                <c:pt idx="77935">
                  <c:v>3.6558000000000003E-11</c:v>
                </c:pt>
                <c:pt idx="77936">
                  <c:v>3.6509999999999999E-11</c:v>
                </c:pt>
                <c:pt idx="77937">
                  <c:v>3.6484999999999997E-11</c:v>
                </c:pt>
                <c:pt idx="77938">
                  <c:v>3.6427999999999999E-11</c:v>
                </c:pt>
                <c:pt idx="77939">
                  <c:v>3.6390000000000003E-11</c:v>
                </c:pt>
                <c:pt idx="77940">
                  <c:v>3.6362000000000002E-11</c:v>
                </c:pt>
                <c:pt idx="77941">
                  <c:v>3.6322000000000001E-11</c:v>
                </c:pt>
                <c:pt idx="77942">
                  <c:v>3.6277000000000003E-11</c:v>
                </c:pt>
                <c:pt idx="77943">
                  <c:v>3.6240999999999998E-11</c:v>
                </c:pt>
                <c:pt idx="77944">
                  <c:v>3.6215000000000001E-11</c:v>
                </c:pt>
                <c:pt idx="77945">
                  <c:v>3.6172000000000001E-11</c:v>
                </c:pt>
                <c:pt idx="77946">
                  <c:v>3.6127999999999998E-11</c:v>
                </c:pt>
                <c:pt idx="77947">
                  <c:v>3.6102000000000001E-11</c:v>
                </c:pt>
                <c:pt idx="77948">
                  <c:v>3.6062E-11</c:v>
                </c:pt>
                <c:pt idx="77949">
                  <c:v>3.6041000000000001E-11</c:v>
                </c:pt>
                <c:pt idx="77950">
                  <c:v>3.5993999999999999E-11</c:v>
                </c:pt>
                <c:pt idx="77951">
                  <c:v>3.5965000000000002E-11</c:v>
                </c:pt>
                <c:pt idx="77952">
                  <c:v>3.5932000000000003E-11</c:v>
                </c:pt>
                <c:pt idx="77953">
                  <c:v>3.5895999999999998E-11</c:v>
                </c:pt>
                <c:pt idx="77954">
                  <c:v>3.5852000000000002E-11</c:v>
                </c:pt>
                <c:pt idx="77955">
                  <c:v>3.5822000000000003E-11</c:v>
                </c:pt>
                <c:pt idx="77956">
                  <c:v>3.5778E-11</c:v>
                </c:pt>
                <c:pt idx="77957">
                  <c:v>3.5741E-11</c:v>
                </c:pt>
                <c:pt idx="77958">
                  <c:v>3.5711000000000001E-11</c:v>
                </c:pt>
                <c:pt idx="77959">
                  <c:v>3.5687999999999997E-11</c:v>
                </c:pt>
                <c:pt idx="77960">
                  <c:v>3.5641000000000001E-11</c:v>
                </c:pt>
                <c:pt idx="77961">
                  <c:v>3.5602000000000003E-11</c:v>
                </c:pt>
                <c:pt idx="77962">
                  <c:v>3.5555E-11</c:v>
                </c:pt>
                <c:pt idx="77963">
                  <c:v>3.5532999999999999E-11</c:v>
                </c:pt>
                <c:pt idx="77964">
                  <c:v>3.5503E-11</c:v>
                </c:pt>
                <c:pt idx="77965">
                  <c:v>3.5467999999999997E-11</c:v>
                </c:pt>
                <c:pt idx="77966">
                  <c:v>3.5442E-11</c:v>
                </c:pt>
                <c:pt idx="77967">
                  <c:v>3.5409000000000001E-11</c:v>
                </c:pt>
                <c:pt idx="77968">
                  <c:v>3.5376000000000003E-11</c:v>
                </c:pt>
                <c:pt idx="77969">
                  <c:v>3.5366000000000001E-11</c:v>
                </c:pt>
                <c:pt idx="77970">
                  <c:v>3.5324999999999998E-11</c:v>
                </c:pt>
                <c:pt idx="77971">
                  <c:v>3.5306999999999999E-11</c:v>
                </c:pt>
                <c:pt idx="77972">
                  <c:v>3.5283E-11</c:v>
                </c:pt>
                <c:pt idx="77973">
                  <c:v>3.5250000000000001E-11</c:v>
                </c:pt>
                <c:pt idx="77974">
                  <c:v>3.5208000000000003E-11</c:v>
                </c:pt>
                <c:pt idx="77975">
                  <c:v>3.5198000000000001E-11</c:v>
                </c:pt>
                <c:pt idx="77976">
                  <c:v>3.5171000000000002E-11</c:v>
                </c:pt>
                <c:pt idx="77977">
                  <c:v>3.5131999999999997E-11</c:v>
                </c:pt>
                <c:pt idx="77978">
                  <c:v>3.5122000000000002E-11</c:v>
                </c:pt>
                <c:pt idx="77979">
                  <c:v>3.5098000000000003E-11</c:v>
                </c:pt>
                <c:pt idx="77980">
                  <c:v>3.5063E-11</c:v>
                </c:pt>
                <c:pt idx="77981">
                  <c:v>3.5049999999999998E-11</c:v>
                </c:pt>
                <c:pt idx="77982">
                  <c:v>3.5025000000000003E-11</c:v>
                </c:pt>
                <c:pt idx="77983">
                  <c:v>3.4982999999999998E-11</c:v>
                </c:pt>
                <c:pt idx="77984">
                  <c:v>3.4958999999999999E-11</c:v>
                </c:pt>
                <c:pt idx="77985">
                  <c:v>3.4936999999999998E-11</c:v>
                </c:pt>
                <c:pt idx="77986">
                  <c:v>3.4890999999999997E-11</c:v>
                </c:pt>
                <c:pt idx="77987">
                  <c:v>3.4881999999999998E-11</c:v>
                </c:pt>
                <c:pt idx="77988">
                  <c:v>3.4866000000000003E-11</c:v>
                </c:pt>
                <c:pt idx="77989">
                  <c:v>3.4829000000000002E-11</c:v>
                </c:pt>
                <c:pt idx="77990">
                  <c:v>3.4789999999999997E-11</c:v>
                </c:pt>
                <c:pt idx="77991">
                  <c:v>3.4768999999999998E-11</c:v>
                </c:pt>
                <c:pt idx="77992">
                  <c:v>3.4747999999999999E-11</c:v>
                </c:pt>
                <c:pt idx="77993">
                  <c:v>3.4722999999999997E-11</c:v>
                </c:pt>
                <c:pt idx="77994">
                  <c:v>3.4712E-11</c:v>
                </c:pt>
                <c:pt idx="77995">
                  <c:v>3.4680999999999999E-11</c:v>
                </c:pt>
                <c:pt idx="77996">
                  <c:v>3.4668999999999999E-11</c:v>
                </c:pt>
                <c:pt idx="77997">
                  <c:v>3.4637000000000003E-11</c:v>
                </c:pt>
                <c:pt idx="77998">
                  <c:v>3.4615000000000001E-11</c:v>
                </c:pt>
                <c:pt idx="77999">
                  <c:v>3.4603000000000002E-11</c:v>
                </c:pt>
                <c:pt idx="78000">
                  <c:v>3.4560999999999997E-11</c:v>
                </c:pt>
                <c:pt idx="78001">
                  <c:v>3.4551999999999997E-11</c:v>
                </c:pt>
                <c:pt idx="78002">
                  <c:v>3.4530000000000003E-11</c:v>
                </c:pt>
                <c:pt idx="78003">
                  <c:v>3.4515999999999999E-11</c:v>
                </c:pt>
                <c:pt idx="78004">
                  <c:v>3.4481000000000002E-11</c:v>
                </c:pt>
                <c:pt idx="78005">
                  <c:v>3.4469999999999998E-11</c:v>
                </c:pt>
                <c:pt idx="78006">
                  <c:v>3.4454999999999999E-11</c:v>
                </c:pt>
                <c:pt idx="78007">
                  <c:v>3.4442999999999999E-11</c:v>
                </c:pt>
                <c:pt idx="78008">
                  <c:v>3.4423999999999998E-11</c:v>
                </c:pt>
                <c:pt idx="78009">
                  <c:v>3.4411999999999998E-11</c:v>
                </c:pt>
                <c:pt idx="78010">
                  <c:v>3.4405999999999999E-11</c:v>
                </c:pt>
                <c:pt idx="78011">
                  <c:v>3.4396999999999999E-11</c:v>
                </c:pt>
                <c:pt idx="78012">
                  <c:v>3.4382E-11</c:v>
                </c:pt>
                <c:pt idx="78013">
                  <c:v>3.4377999999999998E-11</c:v>
                </c:pt>
                <c:pt idx="78014">
                  <c:v>3.4374999999999998E-11</c:v>
                </c:pt>
                <c:pt idx="78015">
                  <c:v>3.4365000000000002E-11</c:v>
                </c:pt>
                <c:pt idx="78016">
                  <c:v>3.4347000000000003E-11</c:v>
                </c:pt>
                <c:pt idx="78017">
                  <c:v>3.4350000000000003E-11</c:v>
                </c:pt>
                <c:pt idx="78018">
                  <c:v>3.4340000000000001E-11</c:v>
                </c:pt>
                <c:pt idx="78019">
                  <c:v>3.4355000000000001E-11</c:v>
                </c:pt>
                <c:pt idx="78020">
                  <c:v>3.4326999999999999E-11</c:v>
                </c:pt>
                <c:pt idx="78021">
                  <c:v>3.4313999999999998E-11</c:v>
                </c:pt>
                <c:pt idx="78022">
                  <c:v>3.4313000000000002E-11</c:v>
                </c:pt>
                <c:pt idx="78023">
                  <c:v>3.4324E-11</c:v>
                </c:pt>
                <c:pt idx="78024">
                  <c:v>3.4313000000000002E-11</c:v>
                </c:pt>
                <c:pt idx="78025">
                  <c:v>3.4324E-11</c:v>
                </c:pt>
                <c:pt idx="78026">
                  <c:v>3.4319000000000002E-11</c:v>
                </c:pt>
                <c:pt idx="78027">
                  <c:v>3.4318E-11</c:v>
                </c:pt>
                <c:pt idx="78028">
                  <c:v>3.4319000000000002E-11</c:v>
                </c:pt>
                <c:pt idx="78029">
                  <c:v>3.4337000000000001E-11</c:v>
                </c:pt>
                <c:pt idx="78030">
                  <c:v>3.4309E-11</c:v>
                </c:pt>
                <c:pt idx="78031">
                  <c:v>3.4316999999999998E-11</c:v>
                </c:pt>
                <c:pt idx="78032">
                  <c:v>3.4332999999999999E-11</c:v>
                </c:pt>
                <c:pt idx="78033">
                  <c:v>3.4341000000000003E-11</c:v>
                </c:pt>
                <c:pt idx="78034">
                  <c:v>3.4328000000000002E-11</c:v>
                </c:pt>
                <c:pt idx="78035">
                  <c:v>3.4341999999999999E-11</c:v>
                </c:pt>
                <c:pt idx="78036">
                  <c:v>3.4344999999999999E-11</c:v>
                </c:pt>
                <c:pt idx="78037">
                  <c:v>3.4353999999999998E-11</c:v>
                </c:pt>
                <c:pt idx="78038">
                  <c:v>3.4355000000000001E-11</c:v>
                </c:pt>
                <c:pt idx="78039">
                  <c:v>3.4365999999999998E-11</c:v>
                </c:pt>
                <c:pt idx="78040">
                  <c:v>3.437E-11</c:v>
                </c:pt>
                <c:pt idx="78041">
                  <c:v>3.4383000000000002E-11</c:v>
                </c:pt>
                <c:pt idx="78042">
                  <c:v>3.4395999999999997E-11</c:v>
                </c:pt>
                <c:pt idx="78043">
                  <c:v>3.4413E-11</c:v>
                </c:pt>
                <c:pt idx="78044">
                  <c:v>3.4419E-11</c:v>
                </c:pt>
                <c:pt idx="78045">
                  <c:v>3.4438000000000002E-11</c:v>
                </c:pt>
                <c:pt idx="78046">
                  <c:v>3.4439999999999999E-11</c:v>
                </c:pt>
                <c:pt idx="78047">
                  <c:v>3.4457999999999999E-11</c:v>
                </c:pt>
                <c:pt idx="78048">
                  <c:v>3.4463999999999999E-11</c:v>
                </c:pt>
                <c:pt idx="78049">
                  <c:v>3.4492E-11</c:v>
                </c:pt>
                <c:pt idx="78050">
                  <c:v>3.4499999999999997E-11</c:v>
                </c:pt>
                <c:pt idx="78051">
                  <c:v>3.4503999999999999E-11</c:v>
                </c:pt>
                <c:pt idx="78052">
                  <c:v>3.4514000000000001E-11</c:v>
                </c:pt>
                <c:pt idx="78053">
                  <c:v>3.4530999999999998E-11</c:v>
                </c:pt>
                <c:pt idx="78054">
                  <c:v>3.4542000000000002E-11</c:v>
                </c:pt>
                <c:pt idx="78055">
                  <c:v>3.4572000000000001E-11</c:v>
                </c:pt>
                <c:pt idx="78056">
                  <c:v>3.4581000000000001E-11</c:v>
                </c:pt>
                <c:pt idx="78057">
                  <c:v>3.4591000000000002E-11</c:v>
                </c:pt>
                <c:pt idx="78058">
                  <c:v>3.4605E-11</c:v>
                </c:pt>
                <c:pt idx="78059">
                  <c:v>3.4633000000000001E-11</c:v>
                </c:pt>
                <c:pt idx="78060">
                  <c:v>3.4637999999999998E-11</c:v>
                </c:pt>
                <c:pt idx="78061">
                  <c:v>3.4667999999999997E-11</c:v>
                </c:pt>
                <c:pt idx="78062">
                  <c:v>3.4692000000000003E-11</c:v>
                </c:pt>
                <c:pt idx="78063">
                  <c:v>3.4710000000000002E-11</c:v>
                </c:pt>
                <c:pt idx="78064">
                  <c:v>3.4723999999999999E-11</c:v>
                </c:pt>
                <c:pt idx="78065">
                  <c:v>3.4749000000000001E-11</c:v>
                </c:pt>
                <c:pt idx="78066">
                  <c:v>3.4774000000000002E-11</c:v>
                </c:pt>
                <c:pt idx="78067">
                  <c:v>3.4792000000000001E-11</c:v>
                </c:pt>
                <c:pt idx="78068">
                  <c:v>3.4810000000000001E-11</c:v>
                </c:pt>
                <c:pt idx="78069">
                  <c:v>3.4854999999999999E-11</c:v>
                </c:pt>
                <c:pt idx="78070">
                  <c:v>3.4874E-11</c:v>
                </c:pt>
                <c:pt idx="78071">
                  <c:v>3.4890000000000002E-11</c:v>
                </c:pt>
                <c:pt idx="78072">
                  <c:v>3.4917000000000001E-11</c:v>
                </c:pt>
                <c:pt idx="78073">
                  <c:v>3.4961999999999999E-11</c:v>
                </c:pt>
                <c:pt idx="78074">
                  <c:v>3.4978000000000001E-11</c:v>
                </c:pt>
                <c:pt idx="78075">
                  <c:v>3.4999E-11</c:v>
                </c:pt>
                <c:pt idx="78076">
                  <c:v>3.5039E-11</c:v>
                </c:pt>
                <c:pt idx="78077">
                  <c:v>3.5074999999999999E-11</c:v>
                </c:pt>
                <c:pt idx="78078">
                  <c:v>3.5107999999999998E-11</c:v>
                </c:pt>
                <c:pt idx="78079">
                  <c:v>3.5128000000000001E-11</c:v>
                </c:pt>
                <c:pt idx="78080">
                  <c:v>3.5162999999999998E-11</c:v>
                </c:pt>
                <c:pt idx="78081">
                  <c:v>3.5205999999999998E-11</c:v>
                </c:pt>
                <c:pt idx="78082">
                  <c:v>3.5223999999999998E-11</c:v>
                </c:pt>
                <c:pt idx="78083">
                  <c:v>3.5263000000000003E-11</c:v>
                </c:pt>
                <c:pt idx="78084">
                  <c:v>3.5296000000000001E-11</c:v>
                </c:pt>
                <c:pt idx="78085">
                  <c:v>3.5330999999999998E-11</c:v>
                </c:pt>
                <c:pt idx="78086">
                  <c:v>3.5354999999999997E-11</c:v>
                </c:pt>
                <c:pt idx="78087">
                  <c:v>3.5391000000000002E-11</c:v>
                </c:pt>
                <c:pt idx="78088">
                  <c:v>3.5425000000000003E-11</c:v>
                </c:pt>
                <c:pt idx="78089">
                  <c:v>3.5474999999999999E-11</c:v>
                </c:pt>
                <c:pt idx="78090">
                  <c:v>3.5494E-11</c:v>
                </c:pt>
                <c:pt idx="78091">
                  <c:v>3.5525000000000001E-11</c:v>
                </c:pt>
                <c:pt idx="78092">
                  <c:v>3.5568000000000002E-11</c:v>
                </c:pt>
                <c:pt idx="78093">
                  <c:v>3.5602000000000003E-11</c:v>
                </c:pt>
                <c:pt idx="78094">
                  <c:v>3.5625E-11</c:v>
                </c:pt>
                <c:pt idx="78095">
                  <c:v>3.5669999999999998E-11</c:v>
                </c:pt>
                <c:pt idx="78096">
                  <c:v>3.5699999999999997E-11</c:v>
                </c:pt>
                <c:pt idx="78097">
                  <c:v>3.5738E-11</c:v>
                </c:pt>
                <c:pt idx="78098">
                  <c:v>3.5782000000000002E-11</c:v>
                </c:pt>
                <c:pt idx="78099">
                  <c:v>3.5825999999999999E-11</c:v>
                </c:pt>
                <c:pt idx="78100">
                  <c:v>3.5852000000000002E-11</c:v>
                </c:pt>
                <c:pt idx="78101">
                  <c:v>3.5909E-11</c:v>
                </c:pt>
                <c:pt idx="78102">
                  <c:v>3.5935000000000003E-11</c:v>
                </c:pt>
                <c:pt idx="78103">
                  <c:v>3.5977999999999997E-11</c:v>
                </c:pt>
                <c:pt idx="78104">
                  <c:v>3.6014999999999998E-11</c:v>
                </c:pt>
                <c:pt idx="78105">
                  <c:v>3.6051000000000003E-11</c:v>
                </c:pt>
                <c:pt idx="78106">
                  <c:v>3.6090000000000002E-11</c:v>
                </c:pt>
                <c:pt idx="78107">
                  <c:v>3.6133999999999998E-11</c:v>
                </c:pt>
                <c:pt idx="78108">
                  <c:v>3.6170000000000003E-11</c:v>
                </c:pt>
                <c:pt idx="78109">
                  <c:v>3.6219999999999999E-11</c:v>
                </c:pt>
                <c:pt idx="78110">
                  <c:v>3.6270000000000001E-11</c:v>
                </c:pt>
                <c:pt idx="78111">
                  <c:v>3.6314999999999999E-11</c:v>
                </c:pt>
                <c:pt idx="78112">
                  <c:v>3.6347999999999998E-11</c:v>
                </c:pt>
                <c:pt idx="78113">
                  <c:v>3.6387000000000003E-11</c:v>
                </c:pt>
                <c:pt idx="78114">
                  <c:v>3.6427999999999999E-11</c:v>
                </c:pt>
                <c:pt idx="78115">
                  <c:v>3.6469999999999998E-11</c:v>
                </c:pt>
                <c:pt idx="78116">
                  <c:v>3.6499000000000001E-11</c:v>
                </c:pt>
                <c:pt idx="78117">
                  <c:v>3.6539999999999997E-11</c:v>
                </c:pt>
                <c:pt idx="78118">
                  <c:v>3.6582999999999998E-11</c:v>
                </c:pt>
                <c:pt idx="78119">
                  <c:v>3.6621000000000001E-11</c:v>
                </c:pt>
                <c:pt idx="78120">
                  <c:v>3.6667999999999997E-11</c:v>
                </c:pt>
                <c:pt idx="78121">
                  <c:v>3.6714999999999999E-11</c:v>
                </c:pt>
                <c:pt idx="78122">
                  <c:v>3.6747000000000002E-11</c:v>
                </c:pt>
                <c:pt idx="78123">
                  <c:v>3.6802999999999998E-11</c:v>
                </c:pt>
                <c:pt idx="78124">
                  <c:v>3.6829000000000001E-11</c:v>
                </c:pt>
                <c:pt idx="78125">
                  <c:v>3.6891999999999999E-11</c:v>
                </c:pt>
                <c:pt idx="78126">
                  <c:v>3.6946999999999999E-11</c:v>
                </c:pt>
                <c:pt idx="78127">
                  <c:v>3.6982999999999998E-11</c:v>
                </c:pt>
                <c:pt idx="78128">
                  <c:v>3.7022999999999998E-11</c:v>
                </c:pt>
                <c:pt idx="78129">
                  <c:v>3.7086999999999998E-11</c:v>
                </c:pt>
                <c:pt idx="78130">
                  <c:v>3.7126000000000003E-11</c:v>
                </c:pt>
                <c:pt idx="78131">
                  <c:v>3.7190000000000003E-11</c:v>
                </c:pt>
                <c:pt idx="78132">
                  <c:v>3.7227999999999999E-11</c:v>
                </c:pt>
                <c:pt idx="78133">
                  <c:v>3.7266999999999998E-11</c:v>
                </c:pt>
                <c:pt idx="78134">
                  <c:v>3.7309999999999998E-11</c:v>
                </c:pt>
                <c:pt idx="78135">
                  <c:v>3.7366000000000001E-11</c:v>
                </c:pt>
                <c:pt idx="78136">
                  <c:v>3.7401999999999999E-11</c:v>
                </c:pt>
                <c:pt idx="78137">
                  <c:v>3.7461999999999997E-11</c:v>
                </c:pt>
                <c:pt idx="78138">
                  <c:v>3.7506E-11</c:v>
                </c:pt>
                <c:pt idx="78139">
                  <c:v>3.7565000000000002E-11</c:v>
                </c:pt>
                <c:pt idx="78140">
                  <c:v>3.7596000000000003E-11</c:v>
                </c:pt>
                <c:pt idx="78141">
                  <c:v>3.7650000000000001E-11</c:v>
                </c:pt>
                <c:pt idx="78142">
                  <c:v>3.7687000000000001E-11</c:v>
                </c:pt>
                <c:pt idx="78143">
                  <c:v>3.7743999999999999E-11</c:v>
                </c:pt>
                <c:pt idx="78144">
                  <c:v>3.7770000000000002E-11</c:v>
                </c:pt>
                <c:pt idx="78145">
                  <c:v>3.7813999999999999E-11</c:v>
                </c:pt>
                <c:pt idx="78146">
                  <c:v>3.7874000000000003E-11</c:v>
                </c:pt>
                <c:pt idx="78147">
                  <c:v>3.7904999999999997E-11</c:v>
                </c:pt>
                <c:pt idx="78148">
                  <c:v>3.7944000000000002E-11</c:v>
                </c:pt>
                <c:pt idx="78149">
                  <c:v>3.7981000000000003E-11</c:v>
                </c:pt>
                <c:pt idx="78150">
                  <c:v>3.8024999999999999E-11</c:v>
                </c:pt>
                <c:pt idx="78151">
                  <c:v>3.8072000000000002E-11</c:v>
                </c:pt>
                <c:pt idx="78152">
                  <c:v>3.8121000000000002E-11</c:v>
                </c:pt>
                <c:pt idx="78153">
                  <c:v>3.8145000000000001E-11</c:v>
                </c:pt>
                <c:pt idx="78154">
                  <c:v>3.8163E-11</c:v>
                </c:pt>
                <c:pt idx="78155">
                  <c:v>3.8207000000000003E-11</c:v>
                </c:pt>
                <c:pt idx="78156">
                  <c:v>3.8231000000000002E-11</c:v>
                </c:pt>
                <c:pt idx="78157">
                  <c:v>3.83E-11</c:v>
                </c:pt>
                <c:pt idx="78158">
                  <c:v>3.8338999999999998E-11</c:v>
                </c:pt>
                <c:pt idx="78159">
                  <c:v>3.8368000000000001E-11</c:v>
                </c:pt>
                <c:pt idx="78160">
                  <c:v>3.841E-11</c:v>
                </c:pt>
                <c:pt idx="78161">
                  <c:v>3.8475999999999997E-11</c:v>
                </c:pt>
                <c:pt idx="78162">
                  <c:v>3.8493000000000001E-11</c:v>
                </c:pt>
                <c:pt idx="78163">
                  <c:v>3.8552000000000003E-11</c:v>
                </c:pt>
                <c:pt idx="78164">
                  <c:v>3.8570999999999998E-11</c:v>
                </c:pt>
                <c:pt idx="78165">
                  <c:v>3.8607000000000003E-11</c:v>
                </c:pt>
                <c:pt idx="78166">
                  <c:v>3.8643999999999997E-11</c:v>
                </c:pt>
                <c:pt idx="78167">
                  <c:v>3.8688E-11</c:v>
                </c:pt>
                <c:pt idx="78168">
                  <c:v>3.8698999999999997E-11</c:v>
                </c:pt>
                <c:pt idx="78169">
                  <c:v>3.8735000000000002E-11</c:v>
                </c:pt>
                <c:pt idx="78170">
                  <c:v>3.8769999999999999E-11</c:v>
                </c:pt>
                <c:pt idx="78171">
                  <c:v>3.8801E-11</c:v>
                </c:pt>
                <c:pt idx="78172">
                  <c:v>3.8820999999999997E-11</c:v>
                </c:pt>
                <c:pt idx="78173">
                  <c:v>3.8839000000000003E-11</c:v>
                </c:pt>
                <c:pt idx="78174">
                  <c:v>3.8869000000000002E-11</c:v>
                </c:pt>
                <c:pt idx="78175">
                  <c:v>3.8888000000000003E-11</c:v>
                </c:pt>
                <c:pt idx="78176">
                  <c:v>3.8900999999999998E-11</c:v>
                </c:pt>
                <c:pt idx="78177">
                  <c:v>3.8915000000000002E-11</c:v>
                </c:pt>
                <c:pt idx="78178">
                  <c:v>3.8943000000000003E-11</c:v>
                </c:pt>
                <c:pt idx="78179">
                  <c:v>3.8958999999999998E-11</c:v>
                </c:pt>
                <c:pt idx="78180">
                  <c:v>3.8961000000000003E-11</c:v>
                </c:pt>
                <c:pt idx="78181">
                  <c:v>3.8982999999999997E-11</c:v>
                </c:pt>
                <c:pt idx="78182">
                  <c:v>3.9000000000000001E-11</c:v>
                </c:pt>
                <c:pt idx="78183">
                  <c:v>3.9018E-11</c:v>
                </c:pt>
                <c:pt idx="78184">
                  <c:v>3.9024E-11</c:v>
                </c:pt>
                <c:pt idx="78185">
                  <c:v>3.9039E-11</c:v>
                </c:pt>
                <c:pt idx="78186">
                  <c:v>3.9040000000000002E-11</c:v>
                </c:pt>
                <c:pt idx="78187">
                  <c:v>3.9061000000000001E-11</c:v>
                </c:pt>
                <c:pt idx="78188">
                  <c:v>3.9068999999999998E-11</c:v>
                </c:pt>
                <c:pt idx="78189">
                  <c:v>3.9073E-11</c:v>
                </c:pt>
                <c:pt idx="78190">
                  <c:v>3.9088E-11</c:v>
                </c:pt>
                <c:pt idx="78191">
                  <c:v>3.9111999999999999E-11</c:v>
                </c:pt>
                <c:pt idx="78192">
                  <c:v>3.9116000000000001E-11</c:v>
                </c:pt>
                <c:pt idx="78193">
                  <c:v>3.9111999999999999E-11</c:v>
                </c:pt>
                <c:pt idx="78194">
                  <c:v>3.9119000000000001E-11</c:v>
                </c:pt>
                <c:pt idx="78195">
                  <c:v>3.9135999999999998E-11</c:v>
                </c:pt>
                <c:pt idx="78196">
                  <c:v>3.9141999999999998E-11</c:v>
                </c:pt>
                <c:pt idx="78197">
                  <c:v>3.9162999999999997E-11</c:v>
                </c:pt>
                <c:pt idx="78198">
                  <c:v>3.9177000000000001E-11</c:v>
                </c:pt>
                <c:pt idx="78199">
                  <c:v>3.9178000000000003E-11</c:v>
                </c:pt>
                <c:pt idx="78200">
                  <c:v>3.9186E-11</c:v>
                </c:pt>
                <c:pt idx="78201">
                  <c:v>3.9215999999999999E-11</c:v>
                </c:pt>
                <c:pt idx="78202">
                  <c:v>3.921E-11</c:v>
                </c:pt>
                <c:pt idx="78203">
                  <c:v>3.9230999999999999E-11</c:v>
                </c:pt>
                <c:pt idx="78204">
                  <c:v>3.9245999999999998E-11</c:v>
                </c:pt>
                <c:pt idx="78205">
                  <c:v>3.9266000000000002E-11</c:v>
                </c:pt>
                <c:pt idx="78206">
                  <c:v>3.9270999999999999E-11</c:v>
                </c:pt>
                <c:pt idx="78207">
                  <c:v>3.9284000000000001E-11</c:v>
                </c:pt>
                <c:pt idx="78208">
                  <c:v>3.9299E-11</c:v>
                </c:pt>
                <c:pt idx="78209">
                  <c:v>3.9323E-11</c:v>
                </c:pt>
                <c:pt idx="78210">
                  <c:v>3.9327999999999997E-11</c:v>
                </c:pt>
                <c:pt idx="78211">
                  <c:v>3.9343000000000003E-11</c:v>
                </c:pt>
                <c:pt idx="78212">
                  <c:v>3.9352000000000003E-11</c:v>
                </c:pt>
                <c:pt idx="78213">
                  <c:v>3.9361999999999998E-11</c:v>
                </c:pt>
                <c:pt idx="78214">
                  <c:v>3.9379000000000002E-11</c:v>
                </c:pt>
                <c:pt idx="78215">
                  <c:v>3.9397000000000001E-11</c:v>
                </c:pt>
                <c:pt idx="78216">
                  <c:v>3.9416999999999998E-11</c:v>
                </c:pt>
                <c:pt idx="78217">
                  <c:v>3.9440000000000002E-11</c:v>
                </c:pt>
                <c:pt idx="78218">
                  <c:v>3.9443000000000001E-11</c:v>
                </c:pt>
                <c:pt idx="78219">
                  <c:v>3.9441999999999999E-11</c:v>
                </c:pt>
                <c:pt idx="78220">
                  <c:v>3.9461000000000001E-11</c:v>
                </c:pt>
                <c:pt idx="78221">
                  <c:v>3.9471000000000003E-11</c:v>
                </c:pt>
                <c:pt idx="78222">
                  <c:v>3.9465999999999998E-11</c:v>
                </c:pt>
                <c:pt idx="78223">
                  <c:v>3.9486999999999998E-11</c:v>
                </c:pt>
                <c:pt idx="78224">
                  <c:v>3.9480000000000002E-11</c:v>
                </c:pt>
                <c:pt idx="78225">
                  <c:v>3.9480000000000002E-11</c:v>
                </c:pt>
                <c:pt idx="78226">
                  <c:v>3.9488E-11</c:v>
                </c:pt>
                <c:pt idx="78227">
                  <c:v>3.9479E-11</c:v>
                </c:pt>
                <c:pt idx="78228">
                  <c:v>3.9489999999999998E-11</c:v>
                </c:pt>
                <c:pt idx="78229">
                  <c:v>3.9501000000000001E-11</c:v>
                </c:pt>
                <c:pt idx="78230">
                  <c:v>3.9508999999999999E-11</c:v>
                </c:pt>
                <c:pt idx="78231">
                  <c:v>3.9502999999999999E-11</c:v>
                </c:pt>
                <c:pt idx="78232">
                  <c:v>3.9495999999999997E-11</c:v>
                </c:pt>
                <c:pt idx="78233">
                  <c:v>3.9510000000000001E-11</c:v>
                </c:pt>
                <c:pt idx="78234">
                  <c:v>3.9510000000000001E-11</c:v>
                </c:pt>
                <c:pt idx="78235">
                  <c:v>3.9501999999999997E-11</c:v>
                </c:pt>
                <c:pt idx="78236">
                  <c:v>3.9513000000000001E-11</c:v>
                </c:pt>
                <c:pt idx="78237">
                  <c:v>3.9511000000000003E-11</c:v>
                </c:pt>
                <c:pt idx="78238">
                  <c:v>3.9501999999999997E-11</c:v>
                </c:pt>
                <c:pt idx="78239">
                  <c:v>3.9501999999999997E-11</c:v>
                </c:pt>
                <c:pt idx="78240">
                  <c:v>3.9498999999999997E-11</c:v>
                </c:pt>
                <c:pt idx="78241">
                  <c:v>3.9504999999999997E-11</c:v>
                </c:pt>
                <c:pt idx="78242">
                  <c:v>3.9501000000000001E-11</c:v>
                </c:pt>
                <c:pt idx="78243">
                  <c:v>3.9499999999999999E-11</c:v>
                </c:pt>
                <c:pt idx="78244">
                  <c:v>3.9483999999999998E-11</c:v>
                </c:pt>
                <c:pt idx="78245">
                  <c:v>3.9496999999999999E-11</c:v>
                </c:pt>
                <c:pt idx="78246">
                  <c:v>3.9480000000000002E-11</c:v>
                </c:pt>
                <c:pt idx="78247">
                  <c:v>3.9483000000000002E-11</c:v>
                </c:pt>
                <c:pt idx="78248">
                  <c:v>3.9473E-11</c:v>
                </c:pt>
                <c:pt idx="78249">
                  <c:v>3.9456999999999999E-11</c:v>
                </c:pt>
                <c:pt idx="78250">
                  <c:v>3.9431000000000002E-11</c:v>
                </c:pt>
                <c:pt idx="78251">
                  <c:v>3.9437999999999997E-11</c:v>
                </c:pt>
                <c:pt idx="78252">
                  <c:v>3.9434000000000002E-11</c:v>
                </c:pt>
                <c:pt idx="78253">
                  <c:v>3.9433E-11</c:v>
                </c:pt>
                <c:pt idx="78254">
                  <c:v>3.9415E-11</c:v>
                </c:pt>
                <c:pt idx="78255">
                  <c:v>3.9398000000000003E-11</c:v>
                </c:pt>
                <c:pt idx="78256">
                  <c:v>3.9394999999999997E-11</c:v>
                </c:pt>
                <c:pt idx="78257">
                  <c:v>3.9398000000000003E-11</c:v>
                </c:pt>
                <c:pt idx="78258">
                  <c:v>3.9388000000000001E-11</c:v>
                </c:pt>
                <c:pt idx="78259">
                  <c:v>3.9383999999999999E-11</c:v>
                </c:pt>
                <c:pt idx="78260">
                  <c:v>3.9379000000000002E-11</c:v>
                </c:pt>
                <c:pt idx="78261">
                  <c:v>3.9370999999999998E-11</c:v>
                </c:pt>
                <c:pt idx="78262">
                  <c:v>3.9352999999999998E-11</c:v>
                </c:pt>
                <c:pt idx="78263">
                  <c:v>3.9343000000000003E-11</c:v>
                </c:pt>
                <c:pt idx="78264">
                  <c:v>3.932E-11</c:v>
                </c:pt>
                <c:pt idx="78265">
                  <c:v>3.9305E-11</c:v>
                </c:pt>
                <c:pt idx="78266">
                  <c:v>3.9290000000000001E-11</c:v>
                </c:pt>
                <c:pt idx="78267">
                  <c:v>3.9287000000000001E-11</c:v>
                </c:pt>
                <c:pt idx="78268">
                  <c:v>3.9281000000000001E-11</c:v>
                </c:pt>
                <c:pt idx="78269">
                  <c:v>3.9269000000000002E-11</c:v>
                </c:pt>
                <c:pt idx="78270">
                  <c:v>3.9251000000000002E-11</c:v>
                </c:pt>
                <c:pt idx="78271">
                  <c:v>3.9241000000000001E-11</c:v>
                </c:pt>
                <c:pt idx="78272">
                  <c:v>3.9239999999999998E-11</c:v>
                </c:pt>
                <c:pt idx="78273">
                  <c:v>3.9233000000000003E-11</c:v>
                </c:pt>
                <c:pt idx="78274">
                  <c:v>3.9214000000000002E-11</c:v>
                </c:pt>
                <c:pt idx="78275">
                  <c:v>3.9215999999999999E-11</c:v>
                </c:pt>
                <c:pt idx="78276">
                  <c:v>3.9196000000000002E-11</c:v>
                </c:pt>
                <c:pt idx="78277">
                  <c:v>3.9187999999999998E-11</c:v>
                </c:pt>
                <c:pt idx="78278">
                  <c:v>3.9165999999999997E-11</c:v>
                </c:pt>
                <c:pt idx="78279">
                  <c:v>3.9144999999999998E-11</c:v>
                </c:pt>
                <c:pt idx="78280">
                  <c:v>3.9113000000000001E-11</c:v>
                </c:pt>
                <c:pt idx="78281">
                  <c:v>3.9102999999999999E-11</c:v>
                </c:pt>
                <c:pt idx="78282">
                  <c:v>3.9073E-11</c:v>
                </c:pt>
                <c:pt idx="78283">
                  <c:v>3.9059999999999999E-11</c:v>
                </c:pt>
                <c:pt idx="78284">
                  <c:v>3.9025000000000002E-11</c:v>
                </c:pt>
                <c:pt idx="78285">
                  <c:v>3.9013999999999998E-11</c:v>
                </c:pt>
                <c:pt idx="78286">
                  <c:v>3.8994999999999997E-11</c:v>
                </c:pt>
                <c:pt idx="78287">
                  <c:v>3.8969E-11</c:v>
                </c:pt>
                <c:pt idx="78288">
                  <c:v>3.8945000000000001E-11</c:v>
                </c:pt>
                <c:pt idx="78289">
                  <c:v>3.8927000000000002E-11</c:v>
                </c:pt>
                <c:pt idx="78290">
                  <c:v>3.8894999999999999E-11</c:v>
                </c:pt>
                <c:pt idx="78291">
                  <c:v>3.8857999999999998E-11</c:v>
                </c:pt>
                <c:pt idx="78292">
                  <c:v>3.8833000000000003E-11</c:v>
                </c:pt>
                <c:pt idx="78293">
                  <c:v>3.8808000000000002E-11</c:v>
                </c:pt>
                <c:pt idx="78294">
                  <c:v>3.8786000000000001E-11</c:v>
                </c:pt>
                <c:pt idx="78295">
                  <c:v>3.8756999999999997E-11</c:v>
                </c:pt>
                <c:pt idx="78296">
                  <c:v>3.8726999999999998E-11</c:v>
                </c:pt>
                <c:pt idx="78297">
                  <c:v>3.8704000000000001E-11</c:v>
                </c:pt>
                <c:pt idx="78298">
                  <c:v>3.8670000000000001E-11</c:v>
                </c:pt>
                <c:pt idx="78299">
                  <c:v>3.8652000000000001E-11</c:v>
                </c:pt>
                <c:pt idx="78300">
                  <c:v>3.8625999999999998E-11</c:v>
                </c:pt>
                <c:pt idx="78301">
                  <c:v>3.8601999999999999E-11</c:v>
                </c:pt>
                <c:pt idx="78302">
                  <c:v>3.8564000000000002E-11</c:v>
                </c:pt>
                <c:pt idx="78303">
                  <c:v>3.8543999999999999E-11</c:v>
                </c:pt>
                <c:pt idx="78304">
                  <c:v>3.8502000000000001E-11</c:v>
                </c:pt>
                <c:pt idx="78305">
                  <c:v>3.8490000000000001E-11</c:v>
                </c:pt>
                <c:pt idx="78306">
                  <c:v>3.8447E-11</c:v>
                </c:pt>
                <c:pt idx="78307">
                  <c:v>3.8411000000000002E-11</c:v>
                </c:pt>
                <c:pt idx="78308">
                  <c:v>3.8380000000000001E-11</c:v>
                </c:pt>
                <c:pt idx="78309">
                  <c:v>3.8358E-11</c:v>
                </c:pt>
                <c:pt idx="78310">
                  <c:v>3.8329000000000003E-11</c:v>
                </c:pt>
                <c:pt idx="78311">
                  <c:v>3.8295000000000002E-11</c:v>
                </c:pt>
                <c:pt idx="78312">
                  <c:v>3.8265999999999999E-11</c:v>
                </c:pt>
                <c:pt idx="78313">
                  <c:v>3.8240000000000002E-11</c:v>
                </c:pt>
                <c:pt idx="78314">
                  <c:v>3.8206000000000001E-11</c:v>
                </c:pt>
                <c:pt idx="78315">
                  <c:v>3.8173000000000002E-11</c:v>
                </c:pt>
                <c:pt idx="78316">
                  <c:v>3.8139999999999997E-11</c:v>
                </c:pt>
                <c:pt idx="78317">
                  <c:v>3.8114E-11</c:v>
                </c:pt>
                <c:pt idx="78318">
                  <c:v>3.8066000000000002E-11</c:v>
                </c:pt>
                <c:pt idx="78319">
                  <c:v>3.8039999999999999E-11</c:v>
                </c:pt>
                <c:pt idx="78320">
                  <c:v>3.8001E-11</c:v>
                </c:pt>
                <c:pt idx="78321">
                  <c:v>3.7961E-11</c:v>
                </c:pt>
                <c:pt idx="78322">
                  <c:v>3.7938000000000003E-11</c:v>
                </c:pt>
                <c:pt idx="78323">
                  <c:v>3.7917999999999999E-11</c:v>
                </c:pt>
                <c:pt idx="78324">
                  <c:v>3.7865000000000003E-11</c:v>
                </c:pt>
                <c:pt idx="78325">
                  <c:v>3.7834000000000002E-11</c:v>
                </c:pt>
                <c:pt idx="78326">
                  <c:v>3.7795999999999999E-11</c:v>
                </c:pt>
                <c:pt idx="78327">
                  <c:v>3.7758000000000003E-11</c:v>
                </c:pt>
                <c:pt idx="78328">
                  <c:v>3.7714E-11</c:v>
                </c:pt>
                <c:pt idx="78329">
                  <c:v>3.7697999999999999E-11</c:v>
                </c:pt>
                <c:pt idx="78330">
                  <c:v>3.7645999999999999E-11</c:v>
                </c:pt>
                <c:pt idx="78331">
                  <c:v>3.7605000000000002E-11</c:v>
                </c:pt>
                <c:pt idx="78332">
                  <c:v>3.7565999999999997E-11</c:v>
                </c:pt>
                <c:pt idx="78333">
                  <c:v>3.7534000000000001E-11</c:v>
                </c:pt>
                <c:pt idx="78334">
                  <c:v>3.75E-11</c:v>
                </c:pt>
                <c:pt idx="78335">
                  <c:v>3.7458999999999997E-11</c:v>
                </c:pt>
                <c:pt idx="78336">
                  <c:v>3.7415000000000001E-11</c:v>
                </c:pt>
                <c:pt idx="78337">
                  <c:v>3.7385000000000002E-11</c:v>
                </c:pt>
                <c:pt idx="78338">
                  <c:v>3.7335E-11</c:v>
                </c:pt>
                <c:pt idx="78339">
                  <c:v>3.7291999999999999E-11</c:v>
                </c:pt>
                <c:pt idx="78340">
                  <c:v>3.7263000000000002E-11</c:v>
                </c:pt>
                <c:pt idx="78341">
                  <c:v>3.7214000000000002E-11</c:v>
                </c:pt>
                <c:pt idx="78342">
                  <c:v>3.7156999999999998E-11</c:v>
                </c:pt>
                <c:pt idx="78343">
                  <c:v>3.7116999999999997E-11</c:v>
                </c:pt>
                <c:pt idx="78344">
                  <c:v>3.7070000000000001E-11</c:v>
                </c:pt>
                <c:pt idx="78345">
                  <c:v>3.7037999999999998E-11</c:v>
                </c:pt>
                <c:pt idx="78346">
                  <c:v>3.6991000000000002E-11</c:v>
                </c:pt>
                <c:pt idx="78347">
                  <c:v>3.6949999999999999E-11</c:v>
                </c:pt>
                <c:pt idx="78348">
                  <c:v>3.6917E-11</c:v>
                </c:pt>
                <c:pt idx="78349">
                  <c:v>3.6878000000000002E-11</c:v>
                </c:pt>
                <c:pt idx="78350">
                  <c:v>3.6823000000000002E-11</c:v>
                </c:pt>
                <c:pt idx="78351">
                  <c:v>3.6795000000000001E-11</c:v>
                </c:pt>
                <c:pt idx="78352">
                  <c:v>3.6759000000000002E-11</c:v>
                </c:pt>
                <c:pt idx="78353">
                  <c:v>3.6722999999999997E-11</c:v>
                </c:pt>
                <c:pt idx="78354">
                  <c:v>3.6673000000000001E-11</c:v>
                </c:pt>
                <c:pt idx="78355">
                  <c:v>3.6652999999999997E-11</c:v>
                </c:pt>
                <c:pt idx="78356">
                  <c:v>3.6616999999999999E-11</c:v>
                </c:pt>
                <c:pt idx="78357">
                  <c:v>3.6570999999999998E-11</c:v>
                </c:pt>
                <c:pt idx="78358">
                  <c:v>3.6539999999999997E-11</c:v>
                </c:pt>
                <c:pt idx="78359">
                  <c:v>3.6503000000000003E-11</c:v>
                </c:pt>
                <c:pt idx="78360">
                  <c:v>3.6462E-11</c:v>
                </c:pt>
                <c:pt idx="78361">
                  <c:v>3.6430999999999999E-11</c:v>
                </c:pt>
                <c:pt idx="78362">
                  <c:v>3.6390000000000003E-11</c:v>
                </c:pt>
                <c:pt idx="78363">
                  <c:v>3.6364E-11</c:v>
                </c:pt>
                <c:pt idx="78364">
                  <c:v>3.6314999999999999E-11</c:v>
                </c:pt>
                <c:pt idx="78365">
                  <c:v>3.6283000000000003E-11</c:v>
                </c:pt>
                <c:pt idx="78366">
                  <c:v>3.6231000000000003E-11</c:v>
                </c:pt>
                <c:pt idx="78367">
                  <c:v>3.6193E-11</c:v>
                </c:pt>
                <c:pt idx="78368">
                  <c:v>3.6170999999999998E-11</c:v>
                </c:pt>
                <c:pt idx="78369">
                  <c:v>3.6139999999999997E-11</c:v>
                </c:pt>
                <c:pt idx="78370">
                  <c:v>3.6093999999999997E-11</c:v>
                </c:pt>
                <c:pt idx="78371">
                  <c:v>3.6044000000000001E-11</c:v>
                </c:pt>
                <c:pt idx="78372">
                  <c:v>3.6005999999999998E-11</c:v>
                </c:pt>
                <c:pt idx="78373">
                  <c:v>3.5975999999999999E-11</c:v>
                </c:pt>
                <c:pt idx="78374">
                  <c:v>3.5944000000000003E-11</c:v>
                </c:pt>
                <c:pt idx="78375">
                  <c:v>3.5904000000000002E-11</c:v>
                </c:pt>
                <c:pt idx="78376">
                  <c:v>3.5870000000000001E-11</c:v>
                </c:pt>
                <c:pt idx="78377">
                  <c:v>3.5831999999999998E-11</c:v>
                </c:pt>
                <c:pt idx="78378">
                  <c:v>3.5779000000000003E-11</c:v>
                </c:pt>
                <c:pt idx="78379">
                  <c:v>3.5746999999999999E-11</c:v>
                </c:pt>
                <c:pt idx="78380">
                  <c:v>3.5708000000000001E-11</c:v>
                </c:pt>
                <c:pt idx="78381">
                  <c:v>3.5684999999999997E-11</c:v>
                </c:pt>
                <c:pt idx="78382">
                  <c:v>3.5641999999999997E-11</c:v>
                </c:pt>
                <c:pt idx="78383">
                  <c:v>3.5626999999999998E-11</c:v>
                </c:pt>
                <c:pt idx="78384">
                  <c:v>3.5589000000000001E-11</c:v>
                </c:pt>
                <c:pt idx="78385">
                  <c:v>3.5537000000000001E-11</c:v>
                </c:pt>
                <c:pt idx="78386">
                  <c:v>3.5510999999999998E-11</c:v>
                </c:pt>
                <c:pt idx="78387">
                  <c:v>3.5486000000000003E-11</c:v>
                </c:pt>
                <c:pt idx="78388">
                  <c:v>3.5446000000000002E-11</c:v>
                </c:pt>
                <c:pt idx="78389">
                  <c:v>3.5418999999999997E-11</c:v>
                </c:pt>
                <c:pt idx="78390">
                  <c:v>3.5385999999999998E-11</c:v>
                </c:pt>
                <c:pt idx="78391">
                  <c:v>3.5363000000000001E-11</c:v>
                </c:pt>
                <c:pt idx="78392">
                  <c:v>3.5330000000000002E-11</c:v>
                </c:pt>
                <c:pt idx="78393">
                  <c:v>3.5306999999999999E-11</c:v>
                </c:pt>
                <c:pt idx="78394">
                  <c:v>3.5269999999999998E-11</c:v>
                </c:pt>
                <c:pt idx="78395">
                  <c:v>3.5253000000000001E-11</c:v>
                </c:pt>
                <c:pt idx="78396">
                  <c:v>3.521E-11</c:v>
                </c:pt>
                <c:pt idx="78397">
                  <c:v>3.5176E-11</c:v>
                </c:pt>
                <c:pt idx="78398">
                  <c:v>3.5156000000000002E-11</c:v>
                </c:pt>
                <c:pt idx="78399">
                  <c:v>3.5126999999999999E-11</c:v>
                </c:pt>
                <c:pt idx="78400">
                  <c:v>3.5101000000000002E-11</c:v>
                </c:pt>
                <c:pt idx="78401">
                  <c:v>3.5079000000000001E-11</c:v>
                </c:pt>
                <c:pt idx="78402">
                  <c:v>3.5064999999999997E-11</c:v>
                </c:pt>
                <c:pt idx="78403">
                  <c:v>3.5046999999999998E-11</c:v>
                </c:pt>
                <c:pt idx="78404">
                  <c:v>3.5002E-11</c:v>
                </c:pt>
                <c:pt idx="78405">
                  <c:v>3.4979000000000003E-11</c:v>
                </c:pt>
                <c:pt idx="78406">
                  <c:v>3.4951000000000002E-11</c:v>
                </c:pt>
                <c:pt idx="78407">
                  <c:v>3.4927000000000003E-11</c:v>
                </c:pt>
                <c:pt idx="78408">
                  <c:v>3.4894999999999999E-11</c:v>
                </c:pt>
                <c:pt idx="78409">
                  <c:v>3.4881000000000002E-11</c:v>
                </c:pt>
                <c:pt idx="78410">
                  <c:v>3.4850000000000001E-11</c:v>
                </c:pt>
                <c:pt idx="78411">
                  <c:v>3.4823000000000002E-11</c:v>
                </c:pt>
                <c:pt idx="78412">
                  <c:v>3.4808999999999998E-11</c:v>
                </c:pt>
                <c:pt idx="78413">
                  <c:v>3.4789999999999997E-11</c:v>
                </c:pt>
                <c:pt idx="78414">
                  <c:v>3.4752000000000001E-11</c:v>
                </c:pt>
                <c:pt idx="78415">
                  <c:v>3.4747000000000003E-11</c:v>
                </c:pt>
                <c:pt idx="78416">
                  <c:v>3.4731000000000001E-11</c:v>
                </c:pt>
                <c:pt idx="78417">
                  <c:v>3.4719999999999997E-11</c:v>
                </c:pt>
                <c:pt idx="78418">
                  <c:v>3.4686000000000003E-11</c:v>
                </c:pt>
                <c:pt idx="78419">
                  <c:v>3.4673999999999997E-11</c:v>
                </c:pt>
                <c:pt idx="78420">
                  <c:v>3.4661999999999998E-11</c:v>
                </c:pt>
                <c:pt idx="78421">
                  <c:v>3.4652999999999998E-11</c:v>
                </c:pt>
                <c:pt idx="78422">
                  <c:v>3.4640999999999998E-11</c:v>
                </c:pt>
                <c:pt idx="78423">
                  <c:v>3.4612999999999997E-11</c:v>
                </c:pt>
                <c:pt idx="78424">
                  <c:v>3.4606000000000002E-11</c:v>
                </c:pt>
                <c:pt idx="78425">
                  <c:v>3.4593E-11</c:v>
                </c:pt>
                <c:pt idx="78426">
                  <c:v>3.4573000000000003E-11</c:v>
                </c:pt>
                <c:pt idx="78427">
                  <c:v>3.4576000000000003E-11</c:v>
                </c:pt>
                <c:pt idx="78428">
                  <c:v>3.4548000000000002E-11</c:v>
                </c:pt>
                <c:pt idx="78429">
                  <c:v>3.4535E-11</c:v>
                </c:pt>
                <c:pt idx="78430">
                  <c:v>3.4527999999999998E-11</c:v>
                </c:pt>
                <c:pt idx="78431">
                  <c:v>3.4523000000000001E-11</c:v>
                </c:pt>
                <c:pt idx="78432">
                  <c:v>3.4495E-11</c:v>
                </c:pt>
                <c:pt idx="78433">
                  <c:v>3.4505000000000001E-11</c:v>
                </c:pt>
                <c:pt idx="78434">
                  <c:v>3.4487999999999998E-11</c:v>
                </c:pt>
                <c:pt idx="78435">
                  <c:v>3.4477E-11</c:v>
                </c:pt>
                <c:pt idx="78436">
                  <c:v>3.4466999999999998E-11</c:v>
                </c:pt>
                <c:pt idx="78437">
                  <c:v>3.4471E-11</c:v>
                </c:pt>
                <c:pt idx="78438">
                  <c:v>3.4463999999999999E-11</c:v>
                </c:pt>
                <c:pt idx="78439">
                  <c:v>3.4457000000000003E-11</c:v>
                </c:pt>
                <c:pt idx="78440">
                  <c:v>3.4453000000000001E-11</c:v>
                </c:pt>
                <c:pt idx="78441">
                  <c:v>3.4448999999999999E-11</c:v>
                </c:pt>
                <c:pt idx="78442">
                  <c:v>3.4434E-11</c:v>
                </c:pt>
                <c:pt idx="78443">
                  <c:v>3.4426999999999998E-11</c:v>
                </c:pt>
                <c:pt idx="78444">
                  <c:v>3.4408999999999998E-11</c:v>
                </c:pt>
                <c:pt idx="78445">
                  <c:v>3.4405999999999999E-11</c:v>
                </c:pt>
                <c:pt idx="78446">
                  <c:v>3.4405000000000003E-11</c:v>
                </c:pt>
                <c:pt idx="78447">
                  <c:v>3.4429999999999998E-11</c:v>
                </c:pt>
                <c:pt idx="78448">
                  <c:v>3.4396999999999999E-11</c:v>
                </c:pt>
                <c:pt idx="78449">
                  <c:v>3.4408000000000003E-11</c:v>
                </c:pt>
                <c:pt idx="78450">
                  <c:v>3.4410000000000001E-11</c:v>
                </c:pt>
                <c:pt idx="78451">
                  <c:v>3.4402999999999999E-11</c:v>
                </c:pt>
                <c:pt idx="78452">
                  <c:v>3.4386999999999997E-11</c:v>
                </c:pt>
                <c:pt idx="78453">
                  <c:v>3.4404000000000001E-11</c:v>
                </c:pt>
                <c:pt idx="78454">
                  <c:v>3.4395999999999997E-11</c:v>
                </c:pt>
                <c:pt idx="78455">
                  <c:v>3.4402000000000003E-11</c:v>
                </c:pt>
                <c:pt idx="78456">
                  <c:v>3.4408000000000003E-11</c:v>
                </c:pt>
                <c:pt idx="78457">
                  <c:v>3.4420999999999998E-11</c:v>
                </c:pt>
                <c:pt idx="78458">
                  <c:v>3.4410000000000001E-11</c:v>
                </c:pt>
                <c:pt idx="78459">
                  <c:v>3.4404000000000001E-11</c:v>
                </c:pt>
                <c:pt idx="78460">
                  <c:v>3.4399000000000003E-11</c:v>
                </c:pt>
                <c:pt idx="78461">
                  <c:v>3.4399000000000003E-11</c:v>
                </c:pt>
                <c:pt idx="78462">
                  <c:v>3.4392999999999997E-11</c:v>
                </c:pt>
                <c:pt idx="78463">
                  <c:v>3.4402999999999999E-11</c:v>
                </c:pt>
                <c:pt idx="78464">
                  <c:v>3.4393999999999999E-11</c:v>
                </c:pt>
                <c:pt idx="78465">
                  <c:v>3.4407000000000001E-11</c:v>
                </c:pt>
                <c:pt idx="78466">
                  <c:v>3.4420000000000002E-11</c:v>
                </c:pt>
                <c:pt idx="78467">
                  <c:v>3.4429999999999998E-11</c:v>
                </c:pt>
                <c:pt idx="78468">
                  <c:v>3.4425E-11</c:v>
                </c:pt>
                <c:pt idx="78469">
                  <c:v>3.4441999999999997E-11</c:v>
                </c:pt>
                <c:pt idx="78470">
                  <c:v>3.4450999999999997E-11</c:v>
                </c:pt>
                <c:pt idx="78471">
                  <c:v>3.4468000000000001E-11</c:v>
                </c:pt>
                <c:pt idx="78472">
                  <c:v>3.4468000000000001E-11</c:v>
                </c:pt>
                <c:pt idx="78473">
                  <c:v>3.4484999999999998E-11</c:v>
                </c:pt>
                <c:pt idx="78474">
                  <c:v>3.4502000000000001E-11</c:v>
                </c:pt>
                <c:pt idx="78475">
                  <c:v>3.4512000000000003E-11</c:v>
                </c:pt>
                <c:pt idx="78476">
                  <c:v>3.4523000000000001E-11</c:v>
                </c:pt>
                <c:pt idx="78477">
                  <c:v>3.4548999999999997E-11</c:v>
                </c:pt>
                <c:pt idx="78478">
                  <c:v>3.4570999999999999E-11</c:v>
                </c:pt>
                <c:pt idx="78479">
                  <c:v>3.4597999999999998E-11</c:v>
                </c:pt>
                <c:pt idx="78480">
                  <c:v>3.4630000000000001E-11</c:v>
                </c:pt>
                <c:pt idx="78481">
                  <c:v>3.4651E-11</c:v>
                </c:pt>
                <c:pt idx="78482">
                  <c:v>3.4673000000000001E-11</c:v>
                </c:pt>
                <c:pt idx="78483">
                  <c:v>3.4701000000000002E-11</c:v>
                </c:pt>
                <c:pt idx="78484">
                  <c:v>3.4719999999999997E-11</c:v>
                </c:pt>
                <c:pt idx="78485">
                  <c:v>3.4744000000000003E-11</c:v>
                </c:pt>
                <c:pt idx="78486">
                  <c:v>3.4750000000000003E-11</c:v>
                </c:pt>
                <c:pt idx="78487">
                  <c:v>3.4793999999999999E-11</c:v>
                </c:pt>
                <c:pt idx="78488">
                  <c:v>3.4819E-11</c:v>
                </c:pt>
                <c:pt idx="78489">
                  <c:v>3.4866000000000003E-11</c:v>
                </c:pt>
                <c:pt idx="78490">
                  <c:v>3.488E-11</c:v>
                </c:pt>
                <c:pt idx="78491">
                  <c:v>3.4920000000000001E-11</c:v>
                </c:pt>
                <c:pt idx="78492">
                  <c:v>3.4944E-11</c:v>
                </c:pt>
                <c:pt idx="78493">
                  <c:v>3.4961999999999999E-11</c:v>
                </c:pt>
                <c:pt idx="78494">
                  <c:v>3.4997000000000002E-11</c:v>
                </c:pt>
                <c:pt idx="78495">
                  <c:v>3.5025999999999999E-11</c:v>
                </c:pt>
                <c:pt idx="78496">
                  <c:v>3.5061999999999997E-11</c:v>
                </c:pt>
                <c:pt idx="78497">
                  <c:v>3.5095000000000003E-11</c:v>
                </c:pt>
                <c:pt idx="78498">
                  <c:v>3.5119000000000002E-11</c:v>
                </c:pt>
                <c:pt idx="78499">
                  <c:v>3.5159999999999998E-11</c:v>
                </c:pt>
                <c:pt idx="78500">
                  <c:v>3.5187999999999999E-11</c:v>
                </c:pt>
                <c:pt idx="78501">
                  <c:v>3.5216E-11</c:v>
                </c:pt>
                <c:pt idx="78502">
                  <c:v>3.5257000000000003E-11</c:v>
                </c:pt>
                <c:pt idx="78503">
                  <c:v>3.5297999999999999E-11</c:v>
                </c:pt>
                <c:pt idx="78504">
                  <c:v>3.5326E-11</c:v>
                </c:pt>
                <c:pt idx="78505">
                  <c:v>3.5363000000000001E-11</c:v>
                </c:pt>
                <c:pt idx="78506">
                  <c:v>3.5391999999999998E-11</c:v>
                </c:pt>
                <c:pt idx="78507">
                  <c:v>3.5443000000000002E-11</c:v>
                </c:pt>
                <c:pt idx="78508">
                  <c:v>3.5480999999999999E-11</c:v>
                </c:pt>
                <c:pt idx="78509">
                  <c:v>3.5525000000000001E-11</c:v>
                </c:pt>
                <c:pt idx="78510">
                  <c:v>3.5553999999999998E-11</c:v>
                </c:pt>
                <c:pt idx="78511">
                  <c:v>3.5590999999999999E-11</c:v>
                </c:pt>
                <c:pt idx="78512">
                  <c:v>3.5620999999999998E-11</c:v>
                </c:pt>
                <c:pt idx="78513">
                  <c:v>3.5668E-11</c:v>
                </c:pt>
                <c:pt idx="78514">
                  <c:v>3.5697999999999999E-11</c:v>
                </c:pt>
                <c:pt idx="78515">
                  <c:v>3.5748999999999997E-11</c:v>
                </c:pt>
                <c:pt idx="78516">
                  <c:v>3.5781E-11</c:v>
                </c:pt>
                <c:pt idx="78517">
                  <c:v>3.5809999999999997E-11</c:v>
                </c:pt>
                <c:pt idx="78518">
                  <c:v>3.5852999999999998E-11</c:v>
                </c:pt>
                <c:pt idx="78519">
                  <c:v>3.5897E-11</c:v>
                </c:pt>
                <c:pt idx="78520">
                  <c:v>3.5928999999999997E-11</c:v>
                </c:pt>
                <c:pt idx="78521">
                  <c:v>3.5980999999999997E-11</c:v>
                </c:pt>
                <c:pt idx="78522">
                  <c:v>3.6017999999999998E-11</c:v>
                </c:pt>
                <c:pt idx="78523">
                  <c:v>3.6054999999999999E-11</c:v>
                </c:pt>
                <c:pt idx="78524">
                  <c:v>3.6090000000000002E-11</c:v>
                </c:pt>
                <c:pt idx="78525">
                  <c:v>3.6143999999999999E-11</c:v>
                </c:pt>
                <c:pt idx="78526">
                  <c:v>3.6185000000000002E-11</c:v>
                </c:pt>
                <c:pt idx="78527">
                  <c:v>3.6243000000000002E-11</c:v>
                </c:pt>
                <c:pt idx="78528">
                  <c:v>3.6286000000000003E-11</c:v>
                </c:pt>
                <c:pt idx="78529">
                  <c:v>3.6325999999999997E-11</c:v>
                </c:pt>
                <c:pt idx="78530">
                  <c:v>3.6371000000000002E-11</c:v>
                </c:pt>
                <c:pt idx="78531">
                  <c:v>3.6426000000000002E-11</c:v>
                </c:pt>
                <c:pt idx="78532">
                  <c:v>3.6469000000000002E-11</c:v>
                </c:pt>
                <c:pt idx="78533">
                  <c:v>3.6508000000000001E-11</c:v>
                </c:pt>
                <c:pt idx="78534">
                  <c:v>3.6558000000000003E-11</c:v>
                </c:pt>
                <c:pt idx="78535">
                  <c:v>3.6619999999999999E-11</c:v>
                </c:pt>
                <c:pt idx="78536">
                  <c:v>3.6649000000000002E-11</c:v>
                </c:pt>
                <c:pt idx="78537">
                  <c:v>3.6711999999999999E-11</c:v>
                </c:pt>
                <c:pt idx="78538">
                  <c:v>3.6762999999999998E-11</c:v>
                </c:pt>
                <c:pt idx="78539">
                  <c:v>3.6817999999999998E-11</c:v>
                </c:pt>
                <c:pt idx="78540">
                  <c:v>3.6863000000000002E-11</c:v>
                </c:pt>
                <c:pt idx="78541">
                  <c:v>3.6915000000000003E-11</c:v>
                </c:pt>
                <c:pt idx="78542">
                  <c:v>3.6960000000000001E-11</c:v>
                </c:pt>
                <c:pt idx="78543">
                  <c:v>3.6997000000000002E-11</c:v>
                </c:pt>
                <c:pt idx="78544">
                  <c:v>3.7042E-11</c:v>
                </c:pt>
                <c:pt idx="78545">
                  <c:v>3.7091E-11</c:v>
                </c:pt>
                <c:pt idx="78546">
                  <c:v>3.7138000000000003E-11</c:v>
                </c:pt>
                <c:pt idx="78547">
                  <c:v>3.7204E-11</c:v>
                </c:pt>
                <c:pt idx="78548">
                  <c:v>3.7245000000000003E-11</c:v>
                </c:pt>
                <c:pt idx="78549">
                  <c:v>3.7300000000000003E-11</c:v>
                </c:pt>
                <c:pt idx="78550">
                  <c:v>3.7352999999999999E-11</c:v>
                </c:pt>
                <c:pt idx="78551">
                  <c:v>3.7415000000000001E-11</c:v>
                </c:pt>
                <c:pt idx="78552">
                  <c:v>3.7448E-11</c:v>
                </c:pt>
                <c:pt idx="78553">
                  <c:v>3.75E-11</c:v>
                </c:pt>
                <c:pt idx="78554">
                  <c:v>3.7543E-11</c:v>
                </c:pt>
                <c:pt idx="78555">
                  <c:v>3.7604E-11</c:v>
                </c:pt>
                <c:pt idx="78556">
                  <c:v>3.7662E-11</c:v>
                </c:pt>
                <c:pt idx="78557">
                  <c:v>3.7703000000000003E-11</c:v>
                </c:pt>
                <c:pt idx="78558">
                  <c:v>3.7749999999999999E-11</c:v>
                </c:pt>
                <c:pt idx="78559">
                  <c:v>3.7803999999999997E-11</c:v>
                </c:pt>
                <c:pt idx="78560">
                  <c:v>3.7846000000000002E-11</c:v>
                </c:pt>
                <c:pt idx="78561">
                  <c:v>3.7903E-11</c:v>
                </c:pt>
                <c:pt idx="78562">
                  <c:v>3.7929000000000003E-11</c:v>
                </c:pt>
                <c:pt idx="78563">
                  <c:v>3.7962999999999997E-11</c:v>
                </c:pt>
                <c:pt idx="78564">
                  <c:v>3.8005999999999998E-11</c:v>
                </c:pt>
                <c:pt idx="78565">
                  <c:v>3.8069999999999998E-11</c:v>
                </c:pt>
                <c:pt idx="78566">
                  <c:v>3.8108E-11</c:v>
                </c:pt>
                <c:pt idx="78567">
                  <c:v>3.8158999999999998E-11</c:v>
                </c:pt>
                <c:pt idx="78568">
                  <c:v>3.8201999999999999E-11</c:v>
                </c:pt>
                <c:pt idx="78569">
                  <c:v>3.8253999999999999E-11</c:v>
                </c:pt>
                <c:pt idx="78570">
                  <c:v>3.8286000000000002E-11</c:v>
                </c:pt>
                <c:pt idx="78571">
                  <c:v>3.8326000000000003E-11</c:v>
                </c:pt>
                <c:pt idx="78572">
                  <c:v>3.8359999999999997E-11</c:v>
                </c:pt>
                <c:pt idx="78573">
                  <c:v>3.8414000000000002E-11</c:v>
                </c:pt>
                <c:pt idx="78574">
                  <c:v>3.8451000000000002E-11</c:v>
                </c:pt>
                <c:pt idx="78575">
                  <c:v>3.8476999999999999E-11</c:v>
                </c:pt>
                <c:pt idx="78576">
                  <c:v>3.8514E-11</c:v>
                </c:pt>
                <c:pt idx="78577">
                  <c:v>3.8552999999999999E-11</c:v>
                </c:pt>
                <c:pt idx="78578">
                  <c:v>3.8601999999999999E-11</c:v>
                </c:pt>
                <c:pt idx="78579">
                  <c:v>3.8625999999999998E-11</c:v>
                </c:pt>
                <c:pt idx="78580">
                  <c:v>3.8659000000000003E-11</c:v>
                </c:pt>
                <c:pt idx="78581">
                  <c:v>3.8698999999999997E-11</c:v>
                </c:pt>
                <c:pt idx="78582">
                  <c:v>3.8731E-11</c:v>
                </c:pt>
                <c:pt idx="78583">
                  <c:v>3.8771000000000001E-11</c:v>
                </c:pt>
                <c:pt idx="78584">
                  <c:v>3.8802000000000002E-11</c:v>
                </c:pt>
                <c:pt idx="78585">
                  <c:v>3.8851000000000002E-11</c:v>
                </c:pt>
                <c:pt idx="78586">
                  <c:v>3.8868E-11</c:v>
                </c:pt>
                <c:pt idx="78587">
                  <c:v>3.8900000000000003E-11</c:v>
                </c:pt>
                <c:pt idx="78588">
                  <c:v>3.8927000000000002E-11</c:v>
                </c:pt>
                <c:pt idx="78589">
                  <c:v>3.8955999999999998E-11</c:v>
                </c:pt>
                <c:pt idx="78590">
                  <c:v>3.8982000000000002E-11</c:v>
                </c:pt>
                <c:pt idx="78591">
                  <c:v>3.9010000000000003E-11</c:v>
                </c:pt>
                <c:pt idx="78592">
                  <c:v>3.9039E-11</c:v>
                </c:pt>
                <c:pt idx="78593">
                  <c:v>3.9062999999999999E-11</c:v>
                </c:pt>
                <c:pt idx="78594">
                  <c:v>3.9086999999999998E-11</c:v>
                </c:pt>
                <c:pt idx="78595">
                  <c:v>3.9116000000000001E-11</c:v>
                </c:pt>
                <c:pt idx="78596">
                  <c:v>3.9143E-11</c:v>
                </c:pt>
                <c:pt idx="78597">
                  <c:v>3.9165000000000001E-11</c:v>
                </c:pt>
                <c:pt idx="78598">
                  <c:v>3.9181999999999998E-11</c:v>
                </c:pt>
                <c:pt idx="78599">
                  <c:v>3.9204E-11</c:v>
                </c:pt>
                <c:pt idx="78600">
                  <c:v>3.9227999999999999E-11</c:v>
                </c:pt>
                <c:pt idx="78601">
                  <c:v>3.9241000000000001E-11</c:v>
                </c:pt>
                <c:pt idx="78602">
                  <c:v>3.9251000000000002E-11</c:v>
                </c:pt>
                <c:pt idx="78603">
                  <c:v>3.9260000000000002E-11</c:v>
                </c:pt>
                <c:pt idx="78604">
                  <c:v>3.9279999999999999E-11</c:v>
                </c:pt>
                <c:pt idx="78605">
                  <c:v>3.9303999999999998E-11</c:v>
                </c:pt>
                <c:pt idx="78606">
                  <c:v>3.9309999999999998E-11</c:v>
                </c:pt>
                <c:pt idx="78607">
                  <c:v>3.9336000000000001E-11</c:v>
                </c:pt>
                <c:pt idx="78608">
                  <c:v>3.9343000000000003E-11</c:v>
                </c:pt>
                <c:pt idx="78609">
                  <c:v>3.9354000000000001E-11</c:v>
                </c:pt>
                <c:pt idx="78610">
                  <c:v>3.9361999999999998E-11</c:v>
                </c:pt>
                <c:pt idx="78611">
                  <c:v>3.9373999999999998E-11</c:v>
                </c:pt>
                <c:pt idx="78612">
                  <c:v>3.9382999999999997E-11</c:v>
                </c:pt>
                <c:pt idx="78613">
                  <c:v>3.9386999999999999E-11</c:v>
                </c:pt>
                <c:pt idx="78614">
                  <c:v>3.9382999999999997E-11</c:v>
                </c:pt>
                <c:pt idx="78615">
                  <c:v>3.9407999999999998E-11</c:v>
                </c:pt>
                <c:pt idx="78616">
                  <c:v>3.9425999999999998E-11</c:v>
                </c:pt>
                <c:pt idx="78617">
                  <c:v>3.9431999999999998E-11</c:v>
                </c:pt>
                <c:pt idx="78618">
                  <c:v>3.9440999999999997E-11</c:v>
                </c:pt>
                <c:pt idx="78619">
                  <c:v>3.9459000000000003E-11</c:v>
                </c:pt>
                <c:pt idx="78620">
                  <c:v>3.9474999999999998E-11</c:v>
                </c:pt>
                <c:pt idx="78621">
                  <c:v>3.9486000000000002E-11</c:v>
                </c:pt>
                <c:pt idx="78622">
                  <c:v>3.9486000000000002E-11</c:v>
                </c:pt>
                <c:pt idx="78623">
                  <c:v>3.9523000000000003E-11</c:v>
                </c:pt>
                <c:pt idx="78624">
                  <c:v>3.9523000000000003E-11</c:v>
                </c:pt>
                <c:pt idx="78625">
                  <c:v>3.9529999999999998E-11</c:v>
                </c:pt>
                <c:pt idx="78626">
                  <c:v>3.954E-11</c:v>
                </c:pt>
                <c:pt idx="78627">
                  <c:v>3.9557999999999999E-11</c:v>
                </c:pt>
                <c:pt idx="78628">
                  <c:v>3.9559999999999997E-11</c:v>
                </c:pt>
                <c:pt idx="78629">
                  <c:v>3.9578999999999998E-11</c:v>
                </c:pt>
                <c:pt idx="78630">
                  <c:v>3.9590000000000002E-11</c:v>
                </c:pt>
                <c:pt idx="78631">
                  <c:v>3.9605000000000002E-11</c:v>
                </c:pt>
                <c:pt idx="78632">
                  <c:v>3.9608999999999997E-11</c:v>
                </c:pt>
                <c:pt idx="78633">
                  <c:v>3.9624000000000003E-11</c:v>
                </c:pt>
                <c:pt idx="78634">
                  <c:v>3.9630000000000003E-11</c:v>
                </c:pt>
                <c:pt idx="78635">
                  <c:v>3.9648000000000002E-11</c:v>
                </c:pt>
                <c:pt idx="78636">
                  <c:v>3.9645999999999998E-11</c:v>
                </c:pt>
                <c:pt idx="78637">
                  <c:v>3.9663999999999997E-11</c:v>
                </c:pt>
                <c:pt idx="78638">
                  <c:v>3.9666999999999997E-11</c:v>
                </c:pt>
                <c:pt idx="78639">
                  <c:v>3.9676999999999999E-11</c:v>
                </c:pt>
                <c:pt idx="78640">
                  <c:v>3.9678000000000001E-11</c:v>
                </c:pt>
                <c:pt idx="78641">
                  <c:v>3.9682999999999999E-11</c:v>
                </c:pt>
                <c:pt idx="78642">
                  <c:v>3.9682000000000003E-11</c:v>
                </c:pt>
                <c:pt idx="78643">
                  <c:v>3.9688000000000003E-11</c:v>
                </c:pt>
                <c:pt idx="78644">
                  <c:v>3.9694000000000003E-11</c:v>
                </c:pt>
                <c:pt idx="78645">
                  <c:v>3.9706999999999998E-11</c:v>
                </c:pt>
                <c:pt idx="78646">
                  <c:v>3.9712000000000002E-11</c:v>
                </c:pt>
                <c:pt idx="78647">
                  <c:v>3.9714E-11</c:v>
                </c:pt>
                <c:pt idx="78648">
                  <c:v>3.9708E-11</c:v>
                </c:pt>
                <c:pt idx="78649">
                  <c:v>3.9718000000000002E-11</c:v>
                </c:pt>
                <c:pt idx="78650">
                  <c:v>3.9722999999999999E-11</c:v>
                </c:pt>
                <c:pt idx="78651">
                  <c:v>3.9728999999999999E-11</c:v>
                </c:pt>
                <c:pt idx="78652">
                  <c:v>3.9728999999999999E-11</c:v>
                </c:pt>
                <c:pt idx="78653">
                  <c:v>3.9736999999999997E-11</c:v>
                </c:pt>
                <c:pt idx="78654">
                  <c:v>3.9733999999999997E-11</c:v>
                </c:pt>
                <c:pt idx="78655">
                  <c:v>3.9717E-11</c:v>
                </c:pt>
                <c:pt idx="78656">
                  <c:v>3.9703999999999998E-11</c:v>
                </c:pt>
                <c:pt idx="78657">
                  <c:v>3.9706999999999998E-11</c:v>
                </c:pt>
                <c:pt idx="78658">
                  <c:v>3.9706999999999998E-11</c:v>
                </c:pt>
                <c:pt idx="78659">
                  <c:v>3.9712999999999998E-11</c:v>
                </c:pt>
                <c:pt idx="78660">
                  <c:v>3.9702E-11</c:v>
                </c:pt>
                <c:pt idx="78661">
                  <c:v>3.9696E-11</c:v>
                </c:pt>
                <c:pt idx="78662">
                  <c:v>3.9690000000000001E-11</c:v>
                </c:pt>
                <c:pt idx="78663">
                  <c:v>3.9691000000000003E-11</c:v>
                </c:pt>
                <c:pt idx="78664">
                  <c:v>3.9673999999999999E-11</c:v>
                </c:pt>
                <c:pt idx="78665">
                  <c:v>3.9673999999999999E-11</c:v>
                </c:pt>
                <c:pt idx="78666">
                  <c:v>3.9665E-11</c:v>
                </c:pt>
                <c:pt idx="78667">
                  <c:v>3.9656E-11</c:v>
                </c:pt>
                <c:pt idx="78668">
                  <c:v>3.9639999999999998E-11</c:v>
                </c:pt>
                <c:pt idx="78669">
                  <c:v>3.9636000000000003E-11</c:v>
                </c:pt>
                <c:pt idx="78670">
                  <c:v>3.9623000000000001E-11</c:v>
                </c:pt>
                <c:pt idx="78671">
                  <c:v>3.9617000000000001E-11</c:v>
                </c:pt>
                <c:pt idx="78672">
                  <c:v>3.9584000000000003E-11</c:v>
                </c:pt>
                <c:pt idx="78673">
                  <c:v>3.9572999999999999E-11</c:v>
                </c:pt>
                <c:pt idx="78674">
                  <c:v>3.9553999999999997E-11</c:v>
                </c:pt>
                <c:pt idx="78675">
                  <c:v>3.9546E-11</c:v>
                </c:pt>
                <c:pt idx="78676">
                  <c:v>3.9528E-11</c:v>
                </c:pt>
                <c:pt idx="78677">
                  <c:v>3.9526000000000003E-11</c:v>
                </c:pt>
                <c:pt idx="78678">
                  <c:v>3.9508999999999999E-11</c:v>
                </c:pt>
                <c:pt idx="78679">
                  <c:v>3.9507000000000001E-11</c:v>
                </c:pt>
                <c:pt idx="78680">
                  <c:v>3.9492000000000002E-11</c:v>
                </c:pt>
                <c:pt idx="78681">
                  <c:v>3.9479E-11</c:v>
                </c:pt>
                <c:pt idx="78682">
                  <c:v>3.9468999999999998E-11</c:v>
                </c:pt>
                <c:pt idx="78683">
                  <c:v>3.9462999999999999E-11</c:v>
                </c:pt>
                <c:pt idx="78684">
                  <c:v>3.9441999999999999E-11</c:v>
                </c:pt>
                <c:pt idx="78685">
                  <c:v>3.9437999999999997E-11</c:v>
                </c:pt>
                <c:pt idx="78686">
                  <c:v>3.9416000000000002E-11</c:v>
                </c:pt>
                <c:pt idx="78687">
                  <c:v>3.9404000000000003E-11</c:v>
                </c:pt>
                <c:pt idx="78688">
                  <c:v>3.9378E-11</c:v>
                </c:pt>
                <c:pt idx="78689">
                  <c:v>3.9370000000000002E-11</c:v>
                </c:pt>
                <c:pt idx="78690">
                  <c:v>3.9352000000000003E-11</c:v>
                </c:pt>
                <c:pt idx="78691">
                  <c:v>3.9342000000000001E-11</c:v>
                </c:pt>
                <c:pt idx="78692">
                  <c:v>3.9324000000000002E-11</c:v>
                </c:pt>
                <c:pt idx="78693">
                  <c:v>3.9318000000000002E-11</c:v>
                </c:pt>
                <c:pt idx="78694">
                  <c:v>3.9293000000000001E-11</c:v>
                </c:pt>
                <c:pt idx="78695">
                  <c:v>3.9269999999999997E-11</c:v>
                </c:pt>
                <c:pt idx="78696">
                  <c:v>3.925E-11</c:v>
                </c:pt>
                <c:pt idx="78697">
                  <c:v>3.9232000000000001E-11</c:v>
                </c:pt>
                <c:pt idx="78698">
                  <c:v>3.9199000000000002E-11</c:v>
                </c:pt>
                <c:pt idx="78699">
                  <c:v>3.9174000000000001E-11</c:v>
                </c:pt>
                <c:pt idx="78700">
                  <c:v>3.9152E-11</c:v>
                </c:pt>
                <c:pt idx="78701">
                  <c:v>3.9132000000000002E-11</c:v>
                </c:pt>
                <c:pt idx="78702">
                  <c:v>3.9094E-11</c:v>
                </c:pt>
                <c:pt idx="78703">
                  <c:v>3.9071999999999998E-11</c:v>
                </c:pt>
                <c:pt idx="78704">
                  <c:v>3.9046000000000001E-11</c:v>
                </c:pt>
                <c:pt idx="78705">
                  <c:v>3.9031000000000002E-11</c:v>
                </c:pt>
                <c:pt idx="78706">
                  <c:v>3.9013999999999998E-11</c:v>
                </c:pt>
                <c:pt idx="78707">
                  <c:v>3.8988999999999997E-11</c:v>
                </c:pt>
                <c:pt idx="78708">
                  <c:v>3.8976000000000002E-11</c:v>
                </c:pt>
                <c:pt idx="78709">
                  <c:v>3.8958000000000003E-11</c:v>
                </c:pt>
                <c:pt idx="78710">
                  <c:v>3.8926E-11</c:v>
                </c:pt>
                <c:pt idx="78711">
                  <c:v>3.8890000000000001E-11</c:v>
                </c:pt>
                <c:pt idx="78712">
                  <c:v>3.8865E-11</c:v>
                </c:pt>
                <c:pt idx="78713">
                  <c:v>3.8836999999999999E-11</c:v>
                </c:pt>
                <c:pt idx="78714">
                  <c:v>3.8805999999999998E-11</c:v>
                </c:pt>
                <c:pt idx="78715">
                  <c:v>3.8781000000000003E-11</c:v>
                </c:pt>
                <c:pt idx="78716">
                  <c:v>3.8735999999999998E-11</c:v>
                </c:pt>
                <c:pt idx="78717">
                  <c:v>3.8704999999999997E-11</c:v>
                </c:pt>
                <c:pt idx="78718">
                  <c:v>3.8676E-11</c:v>
                </c:pt>
                <c:pt idx="78719">
                  <c:v>3.8646999999999997E-11</c:v>
                </c:pt>
                <c:pt idx="78720">
                  <c:v>3.8618E-11</c:v>
                </c:pt>
                <c:pt idx="78721">
                  <c:v>3.8597000000000001E-11</c:v>
                </c:pt>
                <c:pt idx="78722">
                  <c:v>3.8572E-11</c:v>
                </c:pt>
                <c:pt idx="78723">
                  <c:v>3.8540999999999999E-11</c:v>
                </c:pt>
                <c:pt idx="78724">
                  <c:v>3.8508E-11</c:v>
                </c:pt>
                <c:pt idx="78725">
                  <c:v>3.8494999999999999E-11</c:v>
                </c:pt>
                <c:pt idx="78726">
                  <c:v>3.8466000000000002E-11</c:v>
                </c:pt>
                <c:pt idx="78727">
                  <c:v>3.8447E-11</c:v>
                </c:pt>
                <c:pt idx="78728">
                  <c:v>3.8418999999999999E-11</c:v>
                </c:pt>
                <c:pt idx="78729">
                  <c:v>3.8390999999999998E-11</c:v>
                </c:pt>
                <c:pt idx="78730">
                  <c:v>3.8353000000000002E-11</c:v>
                </c:pt>
                <c:pt idx="78731">
                  <c:v>3.8325000000000001E-11</c:v>
                </c:pt>
                <c:pt idx="78732">
                  <c:v>3.8283000000000002E-11</c:v>
                </c:pt>
                <c:pt idx="78733">
                  <c:v>3.8249000000000002E-11</c:v>
                </c:pt>
                <c:pt idx="78734">
                  <c:v>3.8219000000000003E-11</c:v>
                </c:pt>
                <c:pt idx="78735">
                  <c:v>3.8184E-11</c:v>
                </c:pt>
                <c:pt idx="78736">
                  <c:v>3.8145999999999997E-11</c:v>
                </c:pt>
                <c:pt idx="78737">
                  <c:v>3.8118999999999998E-11</c:v>
                </c:pt>
                <c:pt idx="78738">
                  <c:v>3.8078000000000002E-11</c:v>
                </c:pt>
                <c:pt idx="78739">
                  <c:v>3.8048000000000003E-11</c:v>
                </c:pt>
                <c:pt idx="78740">
                  <c:v>3.8014000000000002E-11</c:v>
                </c:pt>
                <c:pt idx="78741">
                  <c:v>3.7978000000000003E-11</c:v>
                </c:pt>
                <c:pt idx="78742">
                  <c:v>3.7941999999999998E-11</c:v>
                </c:pt>
                <c:pt idx="78743">
                  <c:v>3.7910999999999997E-11</c:v>
                </c:pt>
                <c:pt idx="78744">
                  <c:v>3.7877000000000003E-11</c:v>
                </c:pt>
                <c:pt idx="78745">
                  <c:v>3.7846999999999997E-11</c:v>
                </c:pt>
                <c:pt idx="78746">
                  <c:v>3.7800999999999997E-11</c:v>
                </c:pt>
                <c:pt idx="78747">
                  <c:v>3.7770000000000002E-11</c:v>
                </c:pt>
                <c:pt idx="78748">
                  <c:v>3.7727999999999998E-11</c:v>
                </c:pt>
                <c:pt idx="78749">
                  <c:v>3.7684999999999997E-11</c:v>
                </c:pt>
                <c:pt idx="78750">
                  <c:v>3.7639000000000003E-11</c:v>
                </c:pt>
                <c:pt idx="78751">
                  <c:v>3.7604E-11</c:v>
                </c:pt>
                <c:pt idx="78752">
                  <c:v>3.7556999999999998E-11</c:v>
                </c:pt>
                <c:pt idx="78753">
                  <c:v>3.7522000000000001E-11</c:v>
                </c:pt>
                <c:pt idx="78754">
                  <c:v>3.7470000000000001E-11</c:v>
                </c:pt>
                <c:pt idx="78755">
                  <c:v>3.7428999999999998E-11</c:v>
                </c:pt>
                <c:pt idx="78756">
                  <c:v>3.7382000000000002E-11</c:v>
                </c:pt>
                <c:pt idx="78757">
                  <c:v>3.7333000000000002E-11</c:v>
                </c:pt>
                <c:pt idx="78758">
                  <c:v>3.7288999999999999E-11</c:v>
                </c:pt>
                <c:pt idx="78759">
                  <c:v>3.7245000000000003E-11</c:v>
                </c:pt>
                <c:pt idx="78760">
                  <c:v>3.7199000000000003E-11</c:v>
                </c:pt>
                <c:pt idx="78761">
                  <c:v>3.7162000000000002E-11</c:v>
                </c:pt>
                <c:pt idx="78762">
                  <c:v>3.7119000000000001E-11</c:v>
                </c:pt>
                <c:pt idx="78763">
                  <c:v>3.7086000000000003E-11</c:v>
                </c:pt>
                <c:pt idx="78764">
                  <c:v>3.703E-11</c:v>
                </c:pt>
                <c:pt idx="78765">
                  <c:v>3.6991999999999997E-11</c:v>
                </c:pt>
                <c:pt idx="78766">
                  <c:v>3.6946999999999999E-11</c:v>
                </c:pt>
                <c:pt idx="78767">
                  <c:v>3.6914E-11</c:v>
                </c:pt>
                <c:pt idx="78768">
                  <c:v>3.6881999999999997E-11</c:v>
                </c:pt>
                <c:pt idx="78769">
                  <c:v>3.6845999999999999E-11</c:v>
                </c:pt>
                <c:pt idx="78770">
                  <c:v>3.6793999999999999E-11</c:v>
                </c:pt>
                <c:pt idx="78771">
                  <c:v>3.6759000000000002E-11</c:v>
                </c:pt>
                <c:pt idx="78772">
                  <c:v>3.6704999999999998E-11</c:v>
                </c:pt>
                <c:pt idx="78773">
                  <c:v>3.6661999999999997E-11</c:v>
                </c:pt>
                <c:pt idx="78774">
                  <c:v>3.6613999999999999E-11</c:v>
                </c:pt>
                <c:pt idx="78775">
                  <c:v>3.6578E-11</c:v>
                </c:pt>
                <c:pt idx="78776">
                  <c:v>3.6526E-11</c:v>
                </c:pt>
                <c:pt idx="78777">
                  <c:v>3.6477E-11</c:v>
                </c:pt>
                <c:pt idx="78778">
                  <c:v>3.6417000000000002E-11</c:v>
                </c:pt>
                <c:pt idx="78779">
                  <c:v>3.6383999999999997E-11</c:v>
                </c:pt>
                <c:pt idx="78780">
                  <c:v>3.6335999999999999E-11</c:v>
                </c:pt>
                <c:pt idx="78781">
                  <c:v>3.6307000000000002E-11</c:v>
                </c:pt>
                <c:pt idx="78782">
                  <c:v>3.6270999999999997E-11</c:v>
                </c:pt>
                <c:pt idx="78783">
                  <c:v>3.6237999999999998E-11</c:v>
                </c:pt>
                <c:pt idx="78784">
                  <c:v>3.6200000000000002E-11</c:v>
                </c:pt>
                <c:pt idx="78785">
                  <c:v>3.6167999999999999E-11</c:v>
                </c:pt>
                <c:pt idx="78786">
                  <c:v>3.6135E-11</c:v>
                </c:pt>
                <c:pt idx="78787">
                  <c:v>3.6109999999999999E-11</c:v>
                </c:pt>
                <c:pt idx="78788">
                  <c:v>3.6086E-11</c:v>
                </c:pt>
                <c:pt idx="78789">
                  <c:v>3.6053000000000001E-11</c:v>
                </c:pt>
                <c:pt idx="78790">
                  <c:v>3.6008999999999998E-11</c:v>
                </c:pt>
                <c:pt idx="78791">
                  <c:v>3.5978999999999999E-11</c:v>
                </c:pt>
                <c:pt idx="78792">
                  <c:v>3.5932999999999999E-11</c:v>
                </c:pt>
                <c:pt idx="78793">
                  <c:v>3.5901000000000002E-11</c:v>
                </c:pt>
                <c:pt idx="78794">
                  <c:v>3.5849999999999998E-11</c:v>
                </c:pt>
                <c:pt idx="78795">
                  <c:v>3.5831000000000003E-11</c:v>
                </c:pt>
                <c:pt idx="78796">
                  <c:v>3.5802E-11</c:v>
                </c:pt>
                <c:pt idx="78797">
                  <c:v>3.5767999999999999E-11</c:v>
                </c:pt>
                <c:pt idx="78798">
                  <c:v>3.5738E-11</c:v>
                </c:pt>
                <c:pt idx="78799">
                  <c:v>3.5708000000000001E-11</c:v>
                </c:pt>
                <c:pt idx="78800">
                  <c:v>3.5672000000000002E-11</c:v>
                </c:pt>
                <c:pt idx="78801">
                  <c:v>3.5641999999999997E-11</c:v>
                </c:pt>
                <c:pt idx="78802">
                  <c:v>3.5611999999999998E-11</c:v>
                </c:pt>
                <c:pt idx="78803">
                  <c:v>3.5575999999999999E-11</c:v>
                </c:pt>
                <c:pt idx="78804">
                  <c:v>3.5549E-11</c:v>
                </c:pt>
                <c:pt idx="78805">
                  <c:v>3.5529999999999999E-11</c:v>
                </c:pt>
                <c:pt idx="78806">
                  <c:v>3.5488000000000001E-11</c:v>
                </c:pt>
                <c:pt idx="78807">
                  <c:v>3.5464999999999997E-11</c:v>
                </c:pt>
                <c:pt idx="78808">
                  <c:v>3.5433000000000001E-11</c:v>
                </c:pt>
                <c:pt idx="78809">
                  <c:v>3.5406000000000002E-11</c:v>
                </c:pt>
                <c:pt idx="78810">
                  <c:v>3.5385000000000002E-11</c:v>
                </c:pt>
                <c:pt idx="78811">
                  <c:v>3.5354999999999997E-11</c:v>
                </c:pt>
                <c:pt idx="78812">
                  <c:v>3.5324000000000003E-11</c:v>
                </c:pt>
                <c:pt idx="78813">
                  <c:v>3.5293000000000002E-11</c:v>
                </c:pt>
                <c:pt idx="78814">
                  <c:v>3.5266999999999998E-11</c:v>
                </c:pt>
                <c:pt idx="78815">
                  <c:v>3.5251000000000003E-11</c:v>
                </c:pt>
                <c:pt idx="78816">
                  <c:v>3.5228E-11</c:v>
                </c:pt>
                <c:pt idx="78817">
                  <c:v>3.5226999999999998E-11</c:v>
                </c:pt>
                <c:pt idx="78818">
                  <c:v>3.5211000000000003E-11</c:v>
                </c:pt>
                <c:pt idx="78819">
                  <c:v>3.5192000000000001E-11</c:v>
                </c:pt>
                <c:pt idx="78820">
                  <c:v>3.5153999999999998E-11</c:v>
                </c:pt>
                <c:pt idx="78821">
                  <c:v>3.5123999999999999E-11</c:v>
                </c:pt>
                <c:pt idx="78822">
                  <c:v>3.5098000000000003E-11</c:v>
                </c:pt>
                <c:pt idx="78823">
                  <c:v>3.5070000000000001E-11</c:v>
                </c:pt>
                <c:pt idx="78824">
                  <c:v>3.5039E-11</c:v>
                </c:pt>
                <c:pt idx="78825">
                  <c:v>3.5019999999999999E-11</c:v>
                </c:pt>
                <c:pt idx="78826">
                  <c:v>3.4997000000000002E-11</c:v>
                </c:pt>
                <c:pt idx="78827">
                  <c:v>3.4982999999999998E-11</c:v>
                </c:pt>
                <c:pt idx="78828">
                  <c:v>3.4960999999999997E-11</c:v>
                </c:pt>
                <c:pt idx="78829">
                  <c:v>3.4945000000000002E-11</c:v>
                </c:pt>
                <c:pt idx="78830">
                  <c:v>3.4930000000000002E-11</c:v>
                </c:pt>
                <c:pt idx="78831">
                  <c:v>3.4905999999999997E-11</c:v>
                </c:pt>
                <c:pt idx="78832">
                  <c:v>3.4896000000000002E-11</c:v>
                </c:pt>
                <c:pt idx="78833">
                  <c:v>3.4878999999999998E-11</c:v>
                </c:pt>
                <c:pt idx="78834">
                  <c:v>3.4860999999999999E-11</c:v>
                </c:pt>
                <c:pt idx="78835">
                  <c:v>3.4845999999999999E-11</c:v>
                </c:pt>
                <c:pt idx="78836">
                  <c:v>3.4817999999999998E-11</c:v>
                </c:pt>
                <c:pt idx="78837">
                  <c:v>3.4805999999999999E-11</c:v>
                </c:pt>
                <c:pt idx="78838">
                  <c:v>3.4786999999999997E-11</c:v>
                </c:pt>
                <c:pt idx="78839">
                  <c:v>3.4764E-11</c:v>
                </c:pt>
                <c:pt idx="78840">
                  <c:v>3.4731000000000001E-11</c:v>
                </c:pt>
                <c:pt idx="78841">
                  <c:v>3.4723999999999999E-11</c:v>
                </c:pt>
                <c:pt idx="78842">
                  <c:v>3.4704000000000002E-11</c:v>
                </c:pt>
                <c:pt idx="78843">
                  <c:v>3.4704999999999998E-11</c:v>
                </c:pt>
                <c:pt idx="78844">
                  <c:v>3.4677999999999999E-11</c:v>
                </c:pt>
                <c:pt idx="78845">
                  <c:v>3.4668999999999999E-11</c:v>
                </c:pt>
                <c:pt idx="78846">
                  <c:v>3.4649000000000002E-11</c:v>
                </c:pt>
                <c:pt idx="78847">
                  <c:v>3.4634999999999999E-11</c:v>
                </c:pt>
                <c:pt idx="78848">
                  <c:v>3.4618000000000001E-11</c:v>
                </c:pt>
                <c:pt idx="78849">
                  <c:v>3.4600000000000002E-11</c:v>
                </c:pt>
                <c:pt idx="78850">
                  <c:v>3.4584E-11</c:v>
                </c:pt>
                <c:pt idx="78851">
                  <c:v>3.4575000000000001E-11</c:v>
                </c:pt>
                <c:pt idx="78852">
                  <c:v>3.4557000000000001E-11</c:v>
                </c:pt>
                <c:pt idx="78853">
                  <c:v>3.455E-11</c:v>
                </c:pt>
                <c:pt idx="78854">
                  <c:v>3.4542000000000002E-11</c:v>
                </c:pt>
                <c:pt idx="78855">
                  <c:v>3.4536000000000002E-11</c:v>
                </c:pt>
                <c:pt idx="78856">
                  <c:v>3.4515999999999999E-11</c:v>
                </c:pt>
                <c:pt idx="78857">
                  <c:v>3.4509999999999999E-11</c:v>
                </c:pt>
                <c:pt idx="78858">
                  <c:v>3.4505000000000001E-11</c:v>
                </c:pt>
                <c:pt idx="78859">
                  <c:v>3.4503999999999999E-11</c:v>
                </c:pt>
                <c:pt idx="78860">
                  <c:v>3.4492E-11</c:v>
                </c:pt>
                <c:pt idx="78861">
                  <c:v>3.4487999999999998E-11</c:v>
                </c:pt>
                <c:pt idx="78862">
                  <c:v>3.4484999999999998E-11</c:v>
                </c:pt>
                <c:pt idx="78863">
                  <c:v>3.4487000000000002E-11</c:v>
                </c:pt>
                <c:pt idx="78864">
                  <c:v>3.4466999999999998E-11</c:v>
                </c:pt>
                <c:pt idx="78865">
                  <c:v>3.4465000000000001E-11</c:v>
                </c:pt>
                <c:pt idx="78866">
                  <c:v>3.4456000000000001E-11</c:v>
                </c:pt>
                <c:pt idx="78867">
                  <c:v>3.4463000000000003E-11</c:v>
                </c:pt>
                <c:pt idx="78868">
                  <c:v>3.4453999999999997E-11</c:v>
                </c:pt>
                <c:pt idx="78869">
                  <c:v>3.4457999999999999E-11</c:v>
                </c:pt>
                <c:pt idx="78870">
                  <c:v>3.4450999999999997E-11</c:v>
                </c:pt>
                <c:pt idx="78871">
                  <c:v>3.4444000000000001E-11</c:v>
                </c:pt>
                <c:pt idx="78872">
                  <c:v>3.4447000000000001E-11</c:v>
                </c:pt>
                <c:pt idx="78873">
                  <c:v>3.4457999999999999E-11</c:v>
                </c:pt>
                <c:pt idx="78874">
                  <c:v>3.4453999999999997E-11</c:v>
                </c:pt>
                <c:pt idx="78875">
                  <c:v>3.4462000000000001E-11</c:v>
                </c:pt>
                <c:pt idx="78876">
                  <c:v>3.4463999999999999E-11</c:v>
                </c:pt>
                <c:pt idx="78877">
                  <c:v>3.4468000000000001E-11</c:v>
                </c:pt>
                <c:pt idx="78878">
                  <c:v>3.4474E-11</c:v>
                </c:pt>
                <c:pt idx="78879">
                  <c:v>3.4487000000000002E-11</c:v>
                </c:pt>
                <c:pt idx="78880">
                  <c:v>3.4493000000000002E-11</c:v>
                </c:pt>
                <c:pt idx="78881">
                  <c:v>3.4500999999999999E-11</c:v>
                </c:pt>
                <c:pt idx="78882">
                  <c:v>3.4502999999999997E-11</c:v>
                </c:pt>
                <c:pt idx="78883">
                  <c:v>3.4521999999999999E-11</c:v>
                </c:pt>
                <c:pt idx="78884">
                  <c:v>3.4538E-11</c:v>
                </c:pt>
                <c:pt idx="78885">
                  <c:v>3.4552999999999999E-11</c:v>
                </c:pt>
                <c:pt idx="78886">
                  <c:v>3.4563999999999997E-11</c:v>
                </c:pt>
                <c:pt idx="78887">
                  <c:v>3.4576999999999999E-11</c:v>
                </c:pt>
                <c:pt idx="78888">
                  <c:v>3.4582000000000003E-11</c:v>
                </c:pt>
                <c:pt idx="78889">
                  <c:v>3.4597999999999998E-11</c:v>
                </c:pt>
                <c:pt idx="78890">
                  <c:v>3.4613999999999999E-11</c:v>
                </c:pt>
                <c:pt idx="78891">
                  <c:v>3.4645E-11</c:v>
                </c:pt>
                <c:pt idx="78892">
                  <c:v>3.4655000000000002E-11</c:v>
                </c:pt>
                <c:pt idx="78893">
                  <c:v>3.4670999999999997E-11</c:v>
                </c:pt>
                <c:pt idx="78894">
                  <c:v>3.4695000000000003E-11</c:v>
                </c:pt>
                <c:pt idx="78895">
                  <c:v>3.4719000000000002E-11</c:v>
                </c:pt>
                <c:pt idx="78896">
                  <c:v>3.4740000000000001E-11</c:v>
                </c:pt>
                <c:pt idx="78897">
                  <c:v>3.4749000000000001E-11</c:v>
                </c:pt>
                <c:pt idx="78898">
                  <c:v>3.4759000000000002E-11</c:v>
                </c:pt>
                <c:pt idx="78899">
                  <c:v>3.4789999999999997E-11</c:v>
                </c:pt>
                <c:pt idx="78900">
                  <c:v>3.4805000000000003E-11</c:v>
                </c:pt>
                <c:pt idx="78901">
                  <c:v>3.4828E-11</c:v>
                </c:pt>
                <c:pt idx="78902">
                  <c:v>3.4842999999999999E-11</c:v>
                </c:pt>
                <c:pt idx="78903">
                  <c:v>3.4866000000000003E-11</c:v>
                </c:pt>
                <c:pt idx="78904">
                  <c:v>3.4881000000000002E-11</c:v>
                </c:pt>
                <c:pt idx="78905">
                  <c:v>3.4918000000000003E-11</c:v>
                </c:pt>
                <c:pt idx="78906">
                  <c:v>3.4936999999999998E-11</c:v>
                </c:pt>
                <c:pt idx="78907">
                  <c:v>3.4957999999999997E-11</c:v>
                </c:pt>
                <c:pt idx="78908">
                  <c:v>3.4988999999999998E-11</c:v>
                </c:pt>
                <c:pt idx="78909">
                  <c:v>3.5019999999999999E-11</c:v>
                </c:pt>
                <c:pt idx="78910">
                  <c:v>3.5043999999999998E-11</c:v>
                </c:pt>
                <c:pt idx="78911">
                  <c:v>3.5073000000000001E-11</c:v>
                </c:pt>
                <c:pt idx="78912">
                  <c:v>3.5095000000000003E-11</c:v>
                </c:pt>
                <c:pt idx="78913">
                  <c:v>3.5135999999999999E-11</c:v>
                </c:pt>
                <c:pt idx="78914">
                  <c:v>3.5152E-11</c:v>
                </c:pt>
                <c:pt idx="78915">
                  <c:v>3.5177000000000002E-11</c:v>
                </c:pt>
                <c:pt idx="78916">
                  <c:v>3.5216E-11</c:v>
                </c:pt>
                <c:pt idx="78917">
                  <c:v>3.5260000000000003E-11</c:v>
                </c:pt>
                <c:pt idx="78918">
                  <c:v>3.5284000000000002E-11</c:v>
                </c:pt>
                <c:pt idx="78919">
                  <c:v>3.5339000000000002E-11</c:v>
                </c:pt>
                <c:pt idx="78920">
                  <c:v>3.5370000000000003E-11</c:v>
                </c:pt>
                <c:pt idx="78921">
                  <c:v>3.5400000000000002E-11</c:v>
                </c:pt>
                <c:pt idx="78922">
                  <c:v>3.5430000000000001E-11</c:v>
                </c:pt>
                <c:pt idx="78923">
                  <c:v>3.5467999999999997E-11</c:v>
                </c:pt>
                <c:pt idx="78924">
                  <c:v>3.5488000000000001E-11</c:v>
                </c:pt>
                <c:pt idx="78925">
                  <c:v>3.5526999999999999E-11</c:v>
                </c:pt>
                <c:pt idx="78926">
                  <c:v>3.5550000000000003E-11</c:v>
                </c:pt>
                <c:pt idx="78927">
                  <c:v>3.5574999999999997E-11</c:v>
                </c:pt>
                <c:pt idx="78928">
                  <c:v>3.5599999999999999E-11</c:v>
                </c:pt>
                <c:pt idx="78929">
                  <c:v>3.5628E-11</c:v>
                </c:pt>
                <c:pt idx="78930">
                  <c:v>3.5660999999999998E-11</c:v>
                </c:pt>
                <c:pt idx="78931">
                  <c:v>3.5694999999999999E-11</c:v>
                </c:pt>
                <c:pt idx="78932">
                  <c:v>3.5735E-11</c:v>
                </c:pt>
                <c:pt idx="78933">
                  <c:v>3.5772000000000001E-11</c:v>
                </c:pt>
                <c:pt idx="78934">
                  <c:v>3.5803999999999997E-11</c:v>
                </c:pt>
                <c:pt idx="78935">
                  <c:v>3.5843999999999998E-11</c:v>
                </c:pt>
                <c:pt idx="78936">
                  <c:v>3.5877000000000003E-11</c:v>
                </c:pt>
                <c:pt idx="78937">
                  <c:v>3.5916000000000002E-11</c:v>
                </c:pt>
                <c:pt idx="78938">
                  <c:v>3.5947000000000003E-11</c:v>
                </c:pt>
                <c:pt idx="78939">
                  <c:v>3.6001000000000001E-11</c:v>
                </c:pt>
                <c:pt idx="78940">
                  <c:v>3.6038999999999997E-11</c:v>
                </c:pt>
                <c:pt idx="78941">
                  <c:v>3.6090999999999997E-11</c:v>
                </c:pt>
                <c:pt idx="78942">
                  <c:v>3.6138E-11</c:v>
                </c:pt>
                <c:pt idx="78943">
                  <c:v>3.6182000000000002E-11</c:v>
                </c:pt>
                <c:pt idx="78944">
                  <c:v>3.6222999999999999E-11</c:v>
                </c:pt>
                <c:pt idx="78945">
                  <c:v>3.6267000000000001E-11</c:v>
                </c:pt>
                <c:pt idx="78946">
                  <c:v>3.6306E-11</c:v>
                </c:pt>
                <c:pt idx="78947">
                  <c:v>3.6355E-11</c:v>
                </c:pt>
                <c:pt idx="78948">
                  <c:v>3.6396000000000003E-11</c:v>
                </c:pt>
                <c:pt idx="78949">
                  <c:v>3.6439999999999999E-11</c:v>
                </c:pt>
                <c:pt idx="78950">
                  <c:v>3.6484999999999997E-11</c:v>
                </c:pt>
                <c:pt idx="78951">
                  <c:v>3.6530999999999998E-11</c:v>
                </c:pt>
                <c:pt idx="78952">
                  <c:v>3.6567999999999998E-11</c:v>
                </c:pt>
                <c:pt idx="78953">
                  <c:v>3.6606999999999997E-11</c:v>
                </c:pt>
                <c:pt idx="78954">
                  <c:v>3.6628999999999998E-11</c:v>
                </c:pt>
                <c:pt idx="78955">
                  <c:v>3.6674999999999999E-11</c:v>
                </c:pt>
                <c:pt idx="78956">
                  <c:v>3.67E-11</c:v>
                </c:pt>
                <c:pt idx="78957">
                  <c:v>3.6741999999999998E-11</c:v>
                </c:pt>
                <c:pt idx="78958">
                  <c:v>3.6792000000000001E-11</c:v>
                </c:pt>
                <c:pt idx="78959">
                  <c:v>3.6820000000000002E-11</c:v>
                </c:pt>
                <c:pt idx="78960">
                  <c:v>3.6866999999999998E-11</c:v>
                </c:pt>
                <c:pt idx="78961">
                  <c:v>3.6923E-11</c:v>
                </c:pt>
                <c:pt idx="78962">
                  <c:v>3.6958999999999999E-11</c:v>
                </c:pt>
                <c:pt idx="78963">
                  <c:v>3.7007999999999999E-11</c:v>
                </c:pt>
                <c:pt idx="78964">
                  <c:v>3.7031999999999998E-11</c:v>
                </c:pt>
                <c:pt idx="78965">
                  <c:v>3.7094E-11</c:v>
                </c:pt>
                <c:pt idx="78966">
                  <c:v>3.7135999999999998E-11</c:v>
                </c:pt>
                <c:pt idx="78967">
                  <c:v>3.7175999999999999E-11</c:v>
                </c:pt>
                <c:pt idx="78968">
                  <c:v>3.7213E-11</c:v>
                </c:pt>
                <c:pt idx="78969">
                  <c:v>3.7266999999999998E-11</c:v>
                </c:pt>
                <c:pt idx="78970">
                  <c:v>3.7293000000000001E-11</c:v>
                </c:pt>
                <c:pt idx="78971">
                  <c:v>3.7343999999999999E-11</c:v>
                </c:pt>
                <c:pt idx="78972">
                  <c:v>3.7372E-11</c:v>
                </c:pt>
                <c:pt idx="78973">
                  <c:v>3.7410999999999999E-11</c:v>
                </c:pt>
                <c:pt idx="78974">
                  <c:v>3.7443000000000002E-11</c:v>
                </c:pt>
                <c:pt idx="78975">
                  <c:v>3.7492000000000002E-11</c:v>
                </c:pt>
                <c:pt idx="78976">
                  <c:v>3.7529999999999999E-11</c:v>
                </c:pt>
                <c:pt idx="78977">
                  <c:v>3.7586000000000001E-11</c:v>
                </c:pt>
                <c:pt idx="78978">
                  <c:v>3.7614000000000002E-11</c:v>
                </c:pt>
                <c:pt idx="78979">
                  <c:v>3.7675000000000002E-11</c:v>
                </c:pt>
                <c:pt idx="78980">
                  <c:v>3.7709999999999998E-11</c:v>
                </c:pt>
                <c:pt idx="78981">
                  <c:v>3.7743999999999999E-11</c:v>
                </c:pt>
                <c:pt idx="78982">
                  <c:v>3.7794999999999997E-11</c:v>
                </c:pt>
                <c:pt idx="78983">
                  <c:v>3.7837999999999998E-11</c:v>
                </c:pt>
                <c:pt idx="78984">
                  <c:v>3.7877000000000003E-11</c:v>
                </c:pt>
                <c:pt idx="78985">
                  <c:v>3.7935999999999998E-11</c:v>
                </c:pt>
                <c:pt idx="78986">
                  <c:v>3.7978999999999999E-11</c:v>
                </c:pt>
                <c:pt idx="78987">
                  <c:v>3.8018999999999999E-11</c:v>
                </c:pt>
                <c:pt idx="78988">
                  <c:v>3.8045000000000003E-11</c:v>
                </c:pt>
                <c:pt idx="78989">
                  <c:v>3.8096000000000001E-11</c:v>
                </c:pt>
                <c:pt idx="78990">
                  <c:v>3.8139999999999997E-11</c:v>
                </c:pt>
                <c:pt idx="78991">
                  <c:v>3.8164999999999998E-11</c:v>
                </c:pt>
                <c:pt idx="78992">
                  <c:v>3.8203000000000001E-11</c:v>
                </c:pt>
                <c:pt idx="78993">
                  <c:v>3.8247999999999999E-11</c:v>
                </c:pt>
                <c:pt idx="78994">
                  <c:v>3.8262999999999999E-11</c:v>
                </c:pt>
                <c:pt idx="78995">
                  <c:v>3.8314999999999999E-11</c:v>
                </c:pt>
                <c:pt idx="78996">
                  <c:v>3.8353000000000002E-11</c:v>
                </c:pt>
                <c:pt idx="78997">
                  <c:v>3.8405000000000002E-11</c:v>
                </c:pt>
                <c:pt idx="78998">
                  <c:v>3.8424999999999999E-11</c:v>
                </c:pt>
                <c:pt idx="78999">
                  <c:v>3.8463000000000002E-11</c:v>
                </c:pt>
                <c:pt idx="79000">
                  <c:v>3.8497999999999999E-11</c:v>
                </c:pt>
                <c:pt idx="79001">
                  <c:v>3.8540999999999999E-11</c:v>
                </c:pt>
                <c:pt idx="79002">
                  <c:v>3.8572E-11</c:v>
                </c:pt>
                <c:pt idx="79003">
                  <c:v>3.8597999999999997E-11</c:v>
                </c:pt>
                <c:pt idx="79004">
                  <c:v>3.8637999999999998E-11</c:v>
                </c:pt>
                <c:pt idx="79005">
                  <c:v>3.8671000000000003E-11</c:v>
                </c:pt>
                <c:pt idx="79006">
                  <c:v>3.8697E-11</c:v>
                </c:pt>
                <c:pt idx="79007">
                  <c:v>3.8747000000000002E-11</c:v>
                </c:pt>
                <c:pt idx="79008">
                  <c:v>3.8772999999999999E-11</c:v>
                </c:pt>
                <c:pt idx="79009">
                  <c:v>3.8808000000000002E-11</c:v>
                </c:pt>
                <c:pt idx="79010">
                  <c:v>3.8848000000000002E-11</c:v>
                </c:pt>
                <c:pt idx="79011">
                  <c:v>3.8882999999999999E-11</c:v>
                </c:pt>
                <c:pt idx="79012">
                  <c:v>3.8912999999999998E-11</c:v>
                </c:pt>
                <c:pt idx="79013">
                  <c:v>3.8958000000000003E-11</c:v>
                </c:pt>
                <c:pt idx="79014">
                  <c:v>3.8961999999999998E-11</c:v>
                </c:pt>
                <c:pt idx="79015">
                  <c:v>3.9000000000000001E-11</c:v>
                </c:pt>
                <c:pt idx="79016">
                  <c:v>3.9033E-11</c:v>
                </c:pt>
                <c:pt idx="79017">
                  <c:v>3.9056999999999999E-11</c:v>
                </c:pt>
                <c:pt idx="79018">
                  <c:v>3.9079E-11</c:v>
                </c:pt>
                <c:pt idx="79019">
                  <c:v>3.9120999999999999E-11</c:v>
                </c:pt>
                <c:pt idx="79020">
                  <c:v>3.9141000000000002E-11</c:v>
                </c:pt>
                <c:pt idx="79021">
                  <c:v>3.9175999999999999E-11</c:v>
                </c:pt>
                <c:pt idx="79022">
                  <c:v>3.9193999999999998E-11</c:v>
                </c:pt>
                <c:pt idx="79023">
                  <c:v>3.9241000000000001E-11</c:v>
                </c:pt>
                <c:pt idx="79024">
                  <c:v>3.9256E-11</c:v>
                </c:pt>
                <c:pt idx="79025">
                  <c:v>3.9284000000000001E-11</c:v>
                </c:pt>
                <c:pt idx="79026">
                  <c:v>3.9296000000000001E-11</c:v>
                </c:pt>
                <c:pt idx="79027">
                  <c:v>3.9325999999999999E-11</c:v>
                </c:pt>
                <c:pt idx="79028">
                  <c:v>3.9337999999999999E-11</c:v>
                </c:pt>
                <c:pt idx="79029">
                  <c:v>3.9358000000000003E-11</c:v>
                </c:pt>
                <c:pt idx="79030">
                  <c:v>3.9367000000000002E-11</c:v>
                </c:pt>
                <c:pt idx="79031">
                  <c:v>3.9388000000000001E-11</c:v>
                </c:pt>
                <c:pt idx="79032">
                  <c:v>3.9391000000000001E-11</c:v>
                </c:pt>
                <c:pt idx="79033">
                  <c:v>3.9410000000000003E-11</c:v>
                </c:pt>
                <c:pt idx="79034">
                  <c:v>3.9425999999999998E-11</c:v>
                </c:pt>
                <c:pt idx="79035">
                  <c:v>3.9434000000000002E-11</c:v>
                </c:pt>
                <c:pt idx="79036">
                  <c:v>3.9440000000000002E-11</c:v>
                </c:pt>
                <c:pt idx="79037">
                  <c:v>3.9459000000000003E-11</c:v>
                </c:pt>
                <c:pt idx="79038">
                  <c:v>3.9477999999999998E-11</c:v>
                </c:pt>
                <c:pt idx="79039">
                  <c:v>3.9488E-11</c:v>
                </c:pt>
                <c:pt idx="79040">
                  <c:v>3.9483999999999998E-11</c:v>
                </c:pt>
                <c:pt idx="79041">
                  <c:v>3.9499999999999999E-11</c:v>
                </c:pt>
                <c:pt idx="79042">
                  <c:v>3.9502999999999999E-11</c:v>
                </c:pt>
                <c:pt idx="79043">
                  <c:v>3.9514000000000003E-11</c:v>
                </c:pt>
                <c:pt idx="79044">
                  <c:v>3.9507999999999997E-11</c:v>
                </c:pt>
                <c:pt idx="79045">
                  <c:v>3.9523999999999998E-11</c:v>
                </c:pt>
                <c:pt idx="79046">
                  <c:v>3.9538999999999998E-11</c:v>
                </c:pt>
                <c:pt idx="79047">
                  <c:v>3.9550000000000002E-11</c:v>
                </c:pt>
                <c:pt idx="79048">
                  <c:v>3.9569999999999999E-11</c:v>
                </c:pt>
                <c:pt idx="79049">
                  <c:v>3.9581999999999998E-11</c:v>
                </c:pt>
                <c:pt idx="79050">
                  <c:v>3.9590000000000002E-11</c:v>
                </c:pt>
                <c:pt idx="79051">
                  <c:v>3.9605000000000002E-11</c:v>
                </c:pt>
                <c:pt idx="79052">
                  <c:v>3.9617999999999997E-11</c:v>
                </c:pt>
                <c:pt idx="79053">
                  <c:v>3.9624999999999999E-11</c:v>
                </c:pt>
                <c:pt idx="79054">
                  <c:v>3.9630000000000003E-11</c:v>
                </c:pt>
                <c:pt idx="79055">
                  <c:v>3.9648999999999998E-11</c:v>
                </c:pt>
                <c:pt idx="79056">
                  <c:v>3.9660000000000002E-11</c:v>
                </c:pt>
                <c:pt idx="79057">
                  <c:v>3.9651999999999998E-11</c:v>
                </c:pt>
                <c:pt idx="79058">
                  <c:v>3.9660999999999998E-11</c:v>
                </c:pt>
                <c:pt idx="79059">
                  <c:v>3.9669999999999997E-11</c:v>
                </c:pt>
                <c:pt idx="79060">
                  <c:v>3.9675999999999997E-11</c:v>
                </c:pt>
                <c:pt idx="79061">
                  <c:v>3.9678999999999997E-11</c:v>
                </c:pt>
                <c:pt idx="79062">
                  <c:v>3.9693000000000001E-11</c:v>
                </c:pt>
                <c:pt idx="79063">
                  <c:v>3.9703000000000002E-11</c:v>
                </c:pt>
                <c:pt idx="79064">
                  <c:v>3.9715000000000002E-11</c:v>
                </c:pt>
                <c:pt idx="79065">
                  <c:v>3.9730000000000001E-11</c:v>
                </c:pt>
                <c:pt idx="79066">
                  <c:v>3.9728999999999999E-11</c:v>
                </c:pt>
                <c:pt idx="79067">
                  <c:v>3.9730999999999997E-11</c:v>
                </c:pt>
                <c:pt idx="79068">
                  <c:v>3.9730000000000001E-11</c:v>
                </c:pt>
                <c:pt idx="79069">
                  <c:v>3.9736999999999997E-11</c:v>
                </c:pt>
                <c:pt idx="79070">
                  <c:v>3.9734999999999999E-11</c:v>
                </c:pt>
                <c:pt idx="79071">
                  <c:v>3.9737999999999999E-11</c:v>
                </c:pt>
                <c:pt idx="79072">
                  <c:v>3.9739000000000001E-11</c:v>
                </c:pt>
                <c:pt idx="79073">
                  <c:v>3.9754E-11</c:v>
                </c:pt>
                <c:pt idx="79074">
                  <c:v>3.9752000000000003E-11</c:v>
                </c:pt>
                <c:pt idx="79075">
                  <c:v>3.9740999999999999E-11</c:v>
                </c:pt>
                <c:pt idx="79076">
                  <c:v>3.9748000000000001E-11</c:v>
                </c:pt>
                <c:pt idx="79077">
                  <c:v>3.9746000000000003E-11</c:v>
                </c:pt>
                <c:pt idx="79078">
                  <c:v>3.9742000000000001E-11</c:v>
                </c:pt>
                <c:pt idx="79079">
                  <c:v>3.9754E-11</c:v>
                </c:pt>
                <c:pt idx="79080">
                  <c:v>3.9749999999999998E-11</c:v>
                </c:pt>
                <c:pt idx="79081">
                  <c:v>3.9749999999999998E-11</c:v>
                </c:pt>
                <c:pt idx="79082">
                  <c:v>3.9746999999999999E-11</c:v>
                </c:pt>
                <c:pt idx="79083">
                  <c:v>3.9758000000000002E-11</c:v>
                </c:pt>
                <c:pt idx="79084">
                  <c:v>3.9746000000000003E-11</c:v>
                </c:pt>
                <c:pt idx="79085">
                  <c:v>3.9749999999999998E-11</c:v>
                </c:pt>
                <c:pt idx="79086">
                  <c:v>3.9739000000000001E-11</c:v>
                </c:pt>
                <c:pt idx="79087">
                  <c:v>3.9730000000000001E-11</c:v>
                </c:pt>
                <c:pt idx="79088">
                  <c:v>3.9727999999999997E-11</c:v>
                </c:pt>
                <c:pt idx="79089">
                  <c:v>3.9728999999999999E-11</c:v>
                </c:pt>
                <c:pt idx="79090">
                  <c:v>3.9722999999999999E-11</c:v>
                </c:pt>
                <c:pt idx="79091">
                  <c:v>3.9718999999999997E-11</c:v>
                </c:pt>
                <c:pt idx="79092">
                  <c:v>3.9688999999999999E-11</c:v>
                </c:pt>
                <c:pt idx="79093">
                  <c:v>3.9690000000000001E-11</c:v>
                </c:pt>
                <c:pt idx="79094">
                  <c:v>3.9678999999999997E-11</c:v>
                </c:pt>
                <c:pt idx="79095">
                  <c:v>3.9666999999999997E-11</c:v>
                </c:pt>
                <c:pt idx="79096">
                  <c:v>3.9660999999999998E-11</c:v>
                </c:pt>
                <c:pt idx="79097">
                  <c:v>3.9663000000000002E-11</c:v>
                </c:pt>
                <c:pt idx="79098">
                  <c:v>3.9647E-11</c:v>
                </c:pt>
                <c:pt idx="79099">
                  <c:v>3.9645000000000002E-11</c:v>
                </c:pt>
                <c:pt idx="79100">
                  <c:v>3.9632000000000001E-11</c:v>
                </c:pt>
                <c:pt idx="79101">
                  <c:v>3.9632000000000001E-11</c:v>
                </c:pt>
                <c:pt idx="79102">
                  <c:v>3.9611000000000002E-11</c:v>
                </c:pt>
                <c:pt idx="79103">
                  <c:v>3.9592E-11</c:v>
                </c:pt>
                <c:pt idx="79104">
                  <c:v>3.9580000000000001E-11</c:v>
                </c:pt>
                <c:pt idx="79105">
                  <c:v>3.9572000000000003E-11</c:v>
                </c:pt>
                <c:pt idx="79106">
                  <c:v>3.9554999999999999E-11</c:v>
                </c:pt>
                <c:pt idx="79107">
                  <c:v>3.9544000000000002E-11</c:v>
                </c:pt>
                <c:pt idx="79108">
                  <c:v>3.9532000000000002E-11</c:v>
                </c:pt>
                <c:pt idx="79109">
                  <c:v>3.9511000000000003E-11</c:v>
                </c:pt>
                <c:pt idx="79110">
                  <c:v>3.9498999999999997E-11</c:v>
                </c:pt>
                <c:pt idx="79111">
                  <c:v>3.9468000000000003E-11</c:v>
                </c:pt>
                <c:pt idx="79112">
                  <c:v>3.9446999999999997E-11</c:v>
                </c:pt>
                <c:pt idx="79113">
                  <c:v>3.9428999999999998E-11</c:v>
                </c:pt>
                <c:pt idx="79114">
                  <c:v>3.9403000000000001E-11</c:v>
                </c:pt>
                <c:pt idx="79115">
                  <c:v>3.9382000000000002E-11</c:v>
                </c:pt>
                <c:pt idx="79116">
                  <c:v>3.9354000000000001E-11</c:v>
                </c:pt>
                <c:pt idx="79117">
                  <c:v>3.9325999999999999E-11</c:v>
                </c:pt>
                <c:pt idx="79118">
                  <c:v>3.9296000000000001E-11</c:v>
                </c:pt>
                <c:pt idx="79119">
                  <c:v>3.9270999999999999E-11</c:v>
                </c:pt>
                <c:pt idx="79120">
                  <c:v>3.9236999999999999E-11</c:v>
                </c:pt>
                <c:pt idx="79121">
                  <c:v>3.9229000000000001E-11</c:v>
                </c:pt>
                <c:pt idx="79122">
                  <c:v>3.9207E-11</c:v>
                </c:pt>
                <c:pt idx="79123">
                  <c:v>3.9178999999999999E-11</c:v>
                </c:pt>
                <c:pt idx="79124">
                  <c:v>3.9143E-11</c:v>
                </c:pt>
                <c:pt idx="79125">
                  <c:v>3.9114999999999999E-11</c:v>
                </c:pt>
                <c:pt idx="79126">
                  <c:v>3.9077000000000002E-11</c:v>
                </c:pt>
                <c:pt idx="79127">
                  <c:v>3.9050999999999999E-11</c:v>
                </c:pt>
                <c:pt idx="79128">
                  <c:v>3.9013999999999998E-11</c:v>
                </c:pt>
                <c:pt idx="79129">
                  <c:v>3.8997000000000001E-11</c:v>
                </c:pt>
                <c:pt idx="79130">
                  <c:v>3.8958000000000003E-11</c:v>
                </c:pt>
                <c:pt idx="79131">
                  <c:v>3.8923E-11</c:v>
                </c:pt>
                <c:pt idx="79132">
                  <c:v>3.8888999999999999E-11</c:v>
                </c:pt>
                <c:pt idx="79133">
                  <c:v>3.8859E-11</c:v>
                </c:pt>
                <c:pt idx="79134">
                  <c:v>3.8817000000000002E-11</c:v>
                </c:pt>
                <c:pt idx="79135">
                  <c:v>3.8792E-11</c:v>
                </c:pt>
                <c:pt idx="79136">
                  <c:v>3.8759000000000002E-11</c:v>
                </c:pt>
                <c:pt idx="79137">
                  <c:v>3.8732000000000003E-11</c:v>
                </c:pt>
                <c:pt idx="79138">
                  <c:v>3.8695000000000002E-11</c:v>
                </c:pt>
                <c:pt idx="79139">
                  <c:v>3.8671000000000003E-11</c:v>
                </c:pt>
                <c:pt idx="79140">
                  <c:v>3.863E-11</c:v>
                </c:pt>
                <c:pt idx="79141">
                  <c:v>3.8604999999999999E-11</c:v>
                </c:pt>
                <c:pt idx="79142">
                  <c:v>3.8570000000000002E-11</c:v>
                </c:pt>
                <c:pt idx="79143">
                  <c:v>3.8539999999999997E-11</c:v>
                </c:pt>
                <c:pt idx="79144">
                  <c:v>3.8500000000000003E-11</c:v>
                </c:pt>
                <c:pt idx="79145">
                  <c:v>3.8476999999999999E-11</c:v>
                </c:pt>
                <c:pt idx="79146">
                  <c:v>3.8438000000000001E-11</c:v>
                </c:pt>
                <c:pt idx="79147">
                  <c:v>3.8420999999999997E-11</c:v>
                </c:pt>
                <c:pt idx="79148">
                  <c:v>3.8380000000000001E-11</c:v>
                </c:pt>
                <c:pt idx="79149">
                  <c:v>3.8337E-11</c:v>
                </c:pt>
                <c:pt idx="79150">
                  <c:v>3.8305999999999999E-11</c:v>
                </c:pt>
                <c:pt idx="79151">
                  <c:v>3.8277000000000003E-11</c:v>
                </c:pt>
                <c:pt idx="79152">
                  <c:v>3.8225999999999998E-11</c:v>
                </c:pt>
                <c:pt idx="79153">
                  <c:v>3.8200000000000001E-11</c:v>
                </c:pt>
                <c:pt idx="79154">
                  <c:v>3.8161000000000003E-11</c:v>
                </c:pt>
                <c:pt idx="79155">
                  <c:v>3.8129E-11</c:v>
                </c:pt>
                <c:pt idx="79156">
                  <c:v>3.8091000000000003E-11</c:v>
                </c:pt>
                <c:pt idx="79157">
                  <c:v>3.8062E-11</c:v>
                </c:pt>
                <c:pt idx="79158">
                  <c:v>3.8014000000000002E-11</c:v>
                </c:pt>
                <c:pt idx="79159">
                  <c:v>3.7978000000000003E-11</c:v>
                </c:pt>
                <c:pt idx="79160">
                  <c:v>3.7950000000000002E-11</c:v>
                </c:pt>
                <c:pt idx="79161">
                  <c:v>3.7907000000000002E-11</c:v>
                </c:pt>
                <c:pt idx="79162">
                  <c:v>3.7859999999999999E-11</c:v>
                </c:pt>
                <c:pt idx="79163">
                  <c:v>3.7819000000000003E-11</c:v>
                </c:pt>
                <c:pt idx="79164">
                  <c:v>3.7779000000000002E-11</c:v>
                </c:pt>
                <c:pt idx="79165">
                  <c:v>3.7745000000000001E-11</c:v>
                </c:pt>
                <c:pt idx="79166">
                  <c:v>3.7696000000000001E-11</c:v>
                </c:pt>
                <c:pt idx="79167">
                  <c:v>3.7666000000000002E-11</c:v>
                </c:pt>
                <c:pt idx="79168">
                  <c:v>3.7619E-11</c:v>
                </c:pt>
                <c:pt idx="79169">
                  <c:v>3.7598E-11</c:v>
                </c:pt>
                <c:pt idx="79170">
                  <c:v>3.7558E-11</c:v>
                </c:pt>
                <c:pt idx="79171">
                  <c:v>3.7510999999999997E-11</c:v>
                </c:pt>
                <c:pt idx="79172">
                  <c:v>3.7461000000000001E-11</c:v>
                </c:pt>
                <c:pt idx="79173">
                  <c:v>3.7425999999999998E-11</c:v>
                </c:pt>
                <c:pt idx="79174">
                  <c:v>3.7376999999999998E-11</c:v>
                </c:pt>
                <c:pt idx="79175">
                  <c:v>3.7327999999999998E-11</c:v>
                </c:pt>
                <c:pt idx="79176">
                  <c:v>3.7272999999999998E-11</c:v>
                </c:pt>
                <c:pt idx="79177">
                  <c:v>3.7235000000000001E-11</c:v>
                </c:pt>
                <c:pt idx="79178">
                  <c:v>3.7172999999999999E-11</c:v>
                </c:pt>
                <c:pt idx="79179">
                  <c:v>3.7132999999999999E-11</c:v>
                </c:pt>
                <c:pt idx="79180">
                  <c:v>3.7079000000000001E-11</c:v>
                </c:pt>
                <c:pt idx="79181">
                  <c:v>3.7024000000000001E-11</c:v>
                </c:pt>
                <c:pt idx="79182">
                  <c:v>3.6975E-11</c:v>
                </c:pt>
                <c:pt idx="79183">
                  <c:v>3.6933000000000002E-11</c:v>
                </c:pt>
                <c:pt idx="79184">
                  <c:v>3.6887999999999997E-11</c:v>
                </c:pt>
                <c:pt idx="79185">
                  <c:v>3.6845000000000003E-11</c:v>
                </c:pt>
                <c:pt idx="79186">
                  <c:v>3.6784999999999999E-11</c:v>
                </c:pt>
                <c:pt idx="79187">
                  <c:v>3.6737000000000001E-11</c:v>
                </c:pt>
                <c:pt idx="79188">
                  <c:v>3.6682000000000001E-11</c:v>
                </c:pt>
                <c:pt idx="79189">
                  <c:v>3.6640999999999998E-11</c:v>
                </c:pt>
                <c:pt idx="79190">
                  <c:v>3.6612000000000001E-11</c:v>
                </c:pt>
                <c:pt idx="79191">
                  <c:v>3.6576000000000002E-11</c:v>
                </c:pt>
                <c:pt idx="79192">
                  <c:v>3.6530999999999998E-11</c:v>
                </c:pt>
                <c:pt idx="79193">
                  <c:v>3.6496999999999997E-11</c:v>
                </c:pt>
                <c:pt idx="79194">
                  <c:v>3.6438999999999997E-11</c:v>
                </c:pt>
                <c:pt idx="79195">
                  <c:v>3.6396000000000003E-11</c:v>
                </c:pt>
                <c:pt idx="79196">
                  <c:v>3.6356000000000002E-11</c:v>
                </c:pt>
                <c:pt idx="79197">
                  <c:v>3.6328000000000001E-11</c:v>
                </c:pt>
                <c:pt idx="79198">
                  <c:v>3.6277000000000003E-11</c:v>
                </c:pt>
                <c:pt idx="79199">
                  <c:v>3.6236E-11</c:v>
                </c:pt>
                <c:pt idx="79200">
                  <c:v>3.6194000000000002E-11</c:v>
                </c:pt>
                <c:pt idx="79201">
                  <c:v>3.6169000000000001E-11</c:v>
                </c:pt>
                <c:pt idx="79202">
                  <c:v>3.6121000000000002E-11</c:v>
                </c:pt>
                <c:pt idx="79203">
                  <c:v>3.6088999999999999E-11</c:v>
                </c:pt>
                <c:pt idx="79204">
                  <c:v>3.6045000000000003E-11</c:v>
                </c:pt>
                <c:pt idx="79205">
                  <c:v>3.6004E-11</c:v>
                </c:pt>
                <c:pt idx="79206">
                  <c:v>3.5953000000000002E-11</c:v>
                </c:pt>
                <c:pt idx="79207">
                  <c:v>3.5919000000000002E-11</c:v>
                </c:pt>
                <c:pt idx="79208">
                  <c:v>3.5867999999999997E-11</c:v>
                </c:pt>
                <c:pt idx="79209">
                  <c:v>3.5834999999999998E-11</c:v>
                </c:pt>
                <c:pt idx="79210">
                  <c:v>3.5776999999999998E-11</c:v>
                </c:pt>
                <c:pt idx="79211">
                  <c:v>3.5730999999999998E-11</c:v>
                </c:pt>
                <c:pt idx="79212">
                  <c:v>3.5681999999999998E-11</c:v>
                </c:pt>
                <c:pt idx="79213">
                  <c:v>3.5639999999999999E-11</c:v>
                </c:pt>
                <c:pt idx="79214">
                  <c:v>3.5589000000000001E-11</c:v>
                </c:pt>
                <c:pt idx="79215">
                  <c:v>3.5547999999999998E-11</c:v>
                </c:pt>
                <c:pt idx="79216">
                  <c:v>3.5506E-11</c:v>
                </c:pt>
                <c:pt idx="79217">
                  <c:v>3.5470999999999997E-11</c:v>
                </c:pt>
                <c:pt idx="79218">
                  <c:v>3.5431999999999998E-11</c:v>
                </c:pt>
                <c:pt idx="79219">
                  <c:v>3.5397999999999998E-11</c:v>
                </c:pt>
                <c:pt idx="79220">
                  <c:v>3.5358999999999999E-11</c:v>
                </c:pt>
                <c:pt idx="79221">
                  <c:v>3.5339000000000002E-11</c:v>
                </c:pt>
                <c:pt idx="79222">
                  <c:v>3.5293000000000002E-11</c:v>
                </c:pt>
                <c:pt idx="79223">
                  <c:v>3.5269999999999998E-11</c:v>
                </c:pt>
                <c:pt idx="79224">
                  <c:v>3.5235999999999997E-11</c:v>
                </c:pt>
                <c:pt idx="79225">
                  <c:v>3.5202999999999999E-11</c:v>
                </c:pt>
                <c:pt idx="79226">
                  <c:v>3.5162000000000002E-11</c:v>
                </c:pt>
                <c:pt idx="79227">
                  <c:v>3.5128000000000001E-11</c:v>
                </c:pt>
                <c:pt idx="79228">
                  <c:v>3.5088000000000001E-11</c:v>
                </c:pt>
                <c:pt idx="79229">
                  <c:v>3.5054E-11</c:v>
                </c:pt>
                <c:pt idx="79230">
                  <c:v>3.5024000000000001E-11</c:v>
                </c:pt>
                <c:pt idx="79231">
                  <c:v>3.499E-11</c:v>
                </c:pt>
                <c:pt idx="79232">
                  <c:v>3.4961999999999999E-11</c:v>
                </c:pt>
                <c:pt idx="79233">
                  <c:v>3.4954000000000002E-11</c:v>
                </c:pt>
                <c:pt idx="79234">
                  <c:v>3.4923000000000001E-11</c:v>
                </c:pt>
                <c:pt idx="79235">
                  <c:v>3.4903999999999999E-11</c:v>
                </c:pt>
                <c:pt idx="79236">
                  <c:v>3.4875999999999998E-11</c:v>
                </c:pt>
                <c:pt idx="79237">
                  <c:v>3.4854999999999999E-11</c:v>
                </c:pt>
                <c:pt idx="79238">
                  <c:v>3.4836999999999999E-11</c:v>
                </c:pt>
                <c:pt idx="79239">
                  <c:v>3.4817000000000002E-11</c:v>
                </c:pt>
                <c:pt idx="79240">
                  <c:v>3.4795000000000001E-11</c:v>
                </c:pt>
                <c:pt idx="79241">
                  <c:v>3.4783999999999997E-11</c:v>
                </c:pt>
                <c:pt idx="79242">
                  <c:v>3.4756999999999998E-11</c:v>
                </c:pt>
                <c:pt idx="79243">
                  <c:v>3.4737000000000001E-11</c:v>
                </c:pt>
                <c:pt idx="79244">
                  <c:v>3.4712E-11</c:v>
                </c:pt>
                <c:pt idx="79245">
                  <c:v>3.4704000000000002E-11</c:v>
                </c:pt>
                <c:pt idx="79246">
                  <c:v>3.4686000000000003E-11</c:v>
                </c:pt>
                <c:pt idx="79247">
                  <c:v>3.4683000000000003E-11</c:v>
                </c:pt>
                <c:pt idx="79248">
                  <c:v>3.4663E-11</c:v>
                </c:pt>
                <c:pt idx="79249">
                  <c:v>3.4649000000000002E-11</c:v>
                </c:pt>
                <c:pt idx="79250">
                  <c:v>3.4619999999999999E-11</c:v>
                </c:pt>
                <c:pt idx="79251">
                  <c:v>3.4605E-11</c:v>
                </c:pt>
                <c:pt idx="79252">
                  <c:v>3.4585000000000003E-11</c:v>
                </c:pt>
                <c:pt idx="79253">
                  <c:v>3.4564999999999999E-11</c:v>
                </c:pt>
                <c:pt idx="79254">
                  <c:v>3.4572000000000001E-11</c:v>
                </c:pt>
                <c:pt idx="79255">
                  <c:v>3.4557000000000001E-11</c:v>
                </c:pt>
                <c:pt idx="79256">
                  <c:v>3.4533999999999998E-11</c:v>
                </c:pt>
                <c:pt idx="79257">
                  <c:v>3.4533000000000002E-11</c:v>
                </c:pt>
                <c:pt idx="79258">
                  <c:v>3.4529E-11</c:v>
                </c:pt>
                <c:pt idx="79259">
                  <c:v>3.4515000000000003E-11</c:v>
                </c:pt>
                <c:pt idx="79260">
                  <c:v>3.4505999999999997E-11</c:v>
                </c:pt>
                <c:pt idx="79261">
                  <c:v>3.4508999999999997E-11</c:v>
                </c:pt>
                <c:pt idx="79262">
                  <c:v>3.4495E-11</c:v>
                </c:pt>
                <c:pt idx="79263">
                  <c:v>3.4487000000000002E-11</c:v>
                </c:pt>
                <c:pt idx="79264">
                  <c:v>3.4483E-11</c:v>
                </c:pt>
                <c:pt idx="79265">
                  <c:v>3.4475999999999998E-11</c:v>
                </c:pt>
                <c:pt idx="79266">
                  <c:v>3.4459000000000001E-11</c:v>
                </c:pt>
                <c:pt idx="79267">
                  <c:v>3.4460999999999999E-11</c:v>
                </c:pt>
                <c:pt idx="79268">
                  <c:v>3.4445999999999999E-11</c:v>
                </c:pt>
                <c:pt idx="79269">
                  <c:v>3.4456000000000001E-11</c:v>
                </c:pt>
                <c:pt idx="79270">
                  <c:v>3.4439999999999999E-11</c:v>
                </c:pt>
                <c:pt idx="79271">
                  <c:v>3.4432000000000002E-11</c:v>
                </c:pt>
                <c:pt idx="79272">
                  <c:v>3.4423000000000002E-11</c:v>
                </c:pt>
                <c:pt idx="79273">
                  <c:v>3.4423000000000002E-11</c:v>
                </c:pt>
                <c:pt idx="79274">
                  <c:v>3.4419E-11</c:v>
                </c:pt>
                <c:pt idx="79275">
                  <c:v>3.4426999999999998E-11</c:v>
                </c:pt>
                <c:pt idx="79276">
                  <c:v>3.4426000000000002E-11</c:v>
                </c:pt>
                <c:pt idx="79277">
                  <c:v>3.4417000000000002E-11</c:v>
                </c:pt>
                <c:pt idx="79278">
                  <c:v>3.4426999999999998E-11</c:v>
                </c:pt>
                <c:pt idx="79279">
                  <c:v>3.4451999999999999E-11</c:v>
                </c:pt>
                <c:pt idx="79280">
                  <c:v>3.4438000000000002E-11</c:v>
                </c:pt>
                <c:pt idx="79281">
                  <c:v>3.4438000000000002E-11</c:v>
                </c:pt>
                <c:pt idx="79282">
                  <c:v>3.4437E-11</c:v>
                </c:pt>
                <c:pt idx="79283">
                  <c:v>3.4438000000000002E-11</c:v>
                </c:pt>
                <c:pt idx="79284">
                  <c:v>3.4439999999999999E-11</c:v>
                </c:pt>
                <c:pt idx="79285">
                  <c:v>3.4450999999999997E-11</c:v>
                </c:pt>
                <c:pt idx="79286">
                  <c:v>3.4442999999999999E-11</c:v>
                </c:pt>
                <c:pt idx="79287">
                  <c:v>3.4456000000000001E-11</c:v>
                </c:pt>
                <c:pt idx="79288">
                  <c:v>3.4457000000000003E-11</c:v>
                </c:pt>
                <c:pt idx="79289">
                  <c:v>3.4472999999999998E-11</c:v>
                </c:pt>
                <c:pt idx="79290">
                  <c:v>3.4472000000000003E-11</c:v>
                </c:pt>
                <c:pt idx="79291">
                  <c:v>3.4478000000000002E-11</c:v>
                </c:pt>
                <c:pt idx="79292">
                  <c:v>3.4466000000000003E-11</c:v>
                </c:pt>
                <c:pt idx="79293">
                  <c:v>3.4481000000000002E-11</c:v>
                </c:pt>
                <c:pt idx="79294">
                  <c:v>3.4487999999999998E-11</c:v>
                </c:pt>
                <c:pt idx="79295">
                  <c:v>3.4500999999999999E-11</c:v>
                </c:pt>
                <c:pt idx="79296">
                  <c:v>3.4506999999999999E-11</c:v>
                </c:pt>
                <c:pt idx="79297">
                  <c:v>3.4529E-11</c:v>
                </c:pt>
                <c:pt idx="79298">
                  <c:v>3.4535E-11</c:v>
                </c:pt>
                <c:pt idx="79299">
                  <c:v>3.4536999999999998E-11</c:v>
                </c:pt>
                <c:pt idx="79300">
                  <c:v>3.4548000000000002E-11</c:v>
                </c:pt>
                <c:pt idx="79301">
                  <c:v>3.4566000000000001E-11</c:v>
                </c:pt>
                <c:pt idx="79302">
                  <c:v>3.4587E-11</c:v>
                </c:pt>
                <c:pt idx="79303">
                  <c:v>3.4609000000000002E-11</c:v>
                </c:pt>
                <c:pt idx="79304">
                  <c:v>3.4625000000000003E-11</c:v>
                </c:pt>
                <c:pt idx="79305">
                  <c:v>3.4640000000000003E-11</c:v>
                </c:pt>
                <c:pt idx="79306">
                  <c:v>3.4655999999999998E-11</c:v>
                </c:pt>
                <c:pt idx="79307">
                  <c:v>3.4667000000000002E-11</c:v>
                </c:pt>
                <c:pt idx="79308">
                  <c:v>3.4686000000000003E-11</c:v>
                </c:pt>
                <c:pt idx="79309">
                  <c:v>3.4707000000000002E-11</c:v>
                </c:pt>
                <c:pt idx="79310">
                  <c:v>3.4707999999999998E-11</c:v>
                </c:pt>
                <c:pt idx="79311">
                  <c:v>3.4725000000000002E-11</c:v>
                </c:pt>
                <c:pt idx="79312">
                  <c:v>3.4734999999999997E-11</c:v>
                </c:pt>
                <c:pt idx="79313">
                  <c:v>3.4758E-11</c:v>
                </c:pt>
                <c:pt idx="79314">
                  <c:v>3.4767E-11</c:v>
                </c:pt>
                <c:pt idx="79315">
                  <c:v>3.4796999999999999E-11</c:v>
                </c:pt>
                <c:pt idx="79316">
                  <c:v>3.4817999999999998E-11</c:v>
                </c:pt>
                <c:pt idx="79317">
                  <c:v>3.4834E-11</c:v>
                </c:pt>
                <c:pt idx="79318">
                  <c:v>3.4854000000000003E-11</c:v>
                </c:pt>
                <c:pt idx="79319">
                  <c:v>3.4881000000000002E-11</c:v>
                </c:pt>
                <c:pt idx="79320">
                  <c:v>3.4896000000000002E-11</c:v>
                </c:pt>
                <c:pt idx="79321">
                  <c:v>3.4929E-11</c:v>
                </c:pt>
                <c:pt idx="79322">
                  <c:v>3.4957999999999997E-11</c:v>
                </c:pt>
                <c:pt idx="79323">
                  <c:v>3.4982000000000003E-11</c:v>
                </c:pt>
                <c:pt idx="79324">
                  <c:v>3.5013999999999999E-11</c:v>
                </c:pt>
                <c:pt idx="79325">
                  <c:v>3.5046999999999998E-11</c:v>
                </c:pt>
                <c:pt idx="79326">
                  <c:v>3.5067999999999997E-11</c:v>
                </c:pt>
                <c:pt idx="79327">
                  <c:v>3.5095999999999998E-11</c:v>
                </c:pt>
                <c:pt idx="79328">
                  <c:v>3.5116000000000002E-11</c:v>
                </c:pt>
                <c:pt idx="79329">
                  <c:v>3.5153000000000003E-11</c:v>
                </c:pt>
                <c:pt idx="79330">
                  <c:v>3.5176E-11</c:v>
                </c:pt>
                <c:pt idx="79331">
                  <c:v>3.5213E-11</c:v>
                </c:pt>
                <c:pt idx="79332">
                  <c:v>3.5231E-11</c:v>
                </c:pt>
                <c:pt idx="79333">
                  <c:v>3.528E-11</c:v>
                </c:pt>
                <c:pt idx="79334">
                  <c:v>3.5315999999999999E-11</c:v>
                </c:pt>
                <c:pt idx="79335">
                  <c:v>3.5351000000000002E-11</c:v>
                </c:pt>
                <c:pt idx="79336">
                  <c:v>3.5372000000000001E-11</c:v>
                </c:pt>
                <c:pt idx="79337">
                  <c:v>3.5415999999999997E-11</c:v>
                </c:pt>
                <c:pt idx="79338">
                  <c:v>3.5455999999999998E-11</c:v>
                </c:pt>
                <c:pt idx="79339">
                  <c:v>3.5491000000000001E-11</c:v>
                </c:pt>
                <c:pt idx="79340">
                  <c:v>3.5532999999999999E-11</c:v>
                </c:pt>
                <c:pt idx="79341">
                  <c:v>3.557E-11</c:v>
                </c:pt>
                <c:pt idx="79342">
                  <c:v>3.5608000000000003E-11</c:v>
                </c:pt>
                <c:pt idx="79343">
                  <c:v>3.5657999999999999E-11</c:v>
                </c:pt>
                <c:pt idx="79344">
                  <c:v>3.5684000000000002E-11</c:v>
                </c:pt>
                <c:pt idx="79345">
                  <c:v>3.5730999999999998E-11</c:v>
                </c:pt>
                <c:pt idx="79346">
                  <c:v>3.5761999999999999E-11</c:v>
                </c:pt>
                <c:pt idx="79347">
                  <c:v>3.5804999999999999E-11</c:v>
                </c:pt>
                <c:pt idx="79348">
                  <c:v>3.5852999999999998E-11</c:v>
                </c:pt>
                <c:pt idx="79349">
                  <c:v>3.5895000000000002E-11</c:v>
                </c:pt>
                <c:pt idx="79350">
                  <c:v>3.5929999999999999E-11</c:v>
                </c:pt>
                <c:pt idx="79351">
                  <c:v>3.5964E-11</c:v>
                </c:pt>
                <c:pt idx="79352">
                  <c:v>3.6007E-11</c:v>
                </c:pt>
                <c:pt idx="79353">
                  <c:v>3.6048000000000003E-11</c:v>
                </c:pt>
                <c:pt idx="79354">
                  <c:v>3.6096000000000001E-11</c:v>
                </c:pt>
                <c:pt idx="79355">
                  <c:v>3.6142000000000002E-11</c:v>
                </c:pt>
                <c:pt idx="79356">
                  <c:v>3.6169000000000001E-11</c:v>
                </c:pt>
                <c:pt idx="79357">
                  <c:v>3.6207999999999999E-11</c:v>
                </c:pt>
                <c:pt idx="79358">
                  <c:v>3.6249000000000002E-11</c:v>
                </c:pt>
                <c:pt idx="79359">
                  <c:v>3.6297E-11</c:v>
                </c:pt>
                <c:pt idx="79360">
                  <c:v>3.6329999999999999E-11</c:v>
                </c:pt>
                <c:pt idx="79361">
                  <c:v>3.6368000000000002E-11</c:v>
                </c:pt>
                <c:pt idx="79362">
                  <c:v>3.6417999999999998E-11</c:v>
                </c:pt>
                <c:pt idx="79363">
                  <c:v>3.6460000000000003E-11</c:v>
                </c:pt>
                <c:pt idx="79364">
                  <c:v>3.6500999999999999E-11</c:v>
                </c:pt>
                <c:pt idx="79365">
                  <c:v>3.6551999999999997E-11</c:v>
                </c:pt>
                <c:pt idx="79366">
                  <c:v>3.6591000000000002E-11</c:v>
                </c:pt>
                <c:pt idx="79367">
                  <c:v>3.6619000000000003E-11</c:v>
                </c:pt>
                <c:pt idx="79368">
                  <c:v>3.6662999999999999E-11</c:v>
                </c:pt>
                <c:pt idx="79369">
                  <c:v>3.6716999999999997E-11</c:v>
                </c:pt>
                <c:pt idx="79370">
                  <c:v>3.6747000000000002E-11</c:v>
                </c:pt>
                <c:pt idx="79371">
                  <c:v>3.6787000000000003E-11</c:v>
                </c:pt>
                <c:pt idx="79372">
                  <c:v>3.6835000000000001E-11</c:v>
                </c:pt>
                <c:pt idx="79373">
                  <c:v>3.6884000000000002E-11</c:v>
                </c:pt>
                <c:pt idx="79374">
                  <c:v>3.6897999999999999E-11</c:v>
                </c:pt>
                <c:pt idx="79375">
                  <c:v>3.6943999999999999E-11</c:v>
                </c:pt>
                <c:pt idx="79376">
                  <c:v>3.7000999999999997E-11</c:v>
                </c:pt>
                <c:pt idx="79377">
                  <c:v>3.7033E-11</c:v>
                </c:pt>
                <c:pt idx="79378">
                  <c:v>3.7077999999999999E-11</c:v>
                </c:pt>
                <c:pt idx="79379">
                  <c:v>3.7120999999999999E-11</c:v>
                </c:pt>
                <c:pt idx="79380">
                  <c:v>3.7158E-11</c:v>
                </c:pt>
                <c:pt idx="79381">
                  <c:v>3.7199999999999998E-11</c:v>
                </c:pt>
                <c:pt idx="79382">
                  <c:v>3.7238000000000001E-11</c:v>
                </c:pt>
                <c:pt idx="79383">
                  <c:v>3.7300999999999999E-11</c:v>
                </c:pt>
                <c:pt idx="79384">
                  <c:v>3.7330999999999998E-11</c:v>
                </c:pt>
                <c:pt idx="79385">
                  <c:v>3.7379999999999998E-11</c:v>
                </c:pt>
                <c:pt idx="79386">
                  <c:v>3.7407999999999999E-11</c:v>
                </c:pt>
                <c:pt idx="79387">
                  <c:v>3.7450999999999999E-11</c:v>
                </c:pt>
                <c:pt idx="79388">
                  <c:v>3.7491E-11</c:v>
                </c:pt>
                <c:pt idx="79389">
                  <c:v>3.7532999999999998E-11</c:v>
                </c:pt>
                <c:pt idx="79390">
                  <c:v>3.7581000000000003E-11</c:v>
                </c:pt>
                <c:pt idx="79391">
                  <c:v>3.7614999999999998E-11</c:v>
                </c:pt>
                <c:pt idx="79392">
                  <c:v>3.7654000000000003E-11</c:v>
                </c:pt>
                <c:pt idx="79393">
                  <c:v>3.7708E-11</c:v>
                </c:pt>
                <c:pt idx="79394">
                  <c:v>3.7739000000000001E-11</c:v>
                </c:pt>
                <c:pt idx="79395">
                  <c:v>3.7775E-11</c:v>
                </c:pt>
                <c:pt idx="79396">
                  <c:v>3.7818000000000001E-11</c:v>
                </c:pt>
                <c:pt idx="79397">
                  <c:v>3.7861000000000001E-11</c:v>
                </c:pt>
                <c:pt idx="79398">
                  <c:v>3.7895999999999998E-11</c:v>
                </c:pt>
                <c:pt idx="79399">
                  <c:v>3.7947999999999998E-11</c:v>
                </c:pt>
                <c:pt idx="79400">
                  <c:v>3.7974000000000001E-11</c:v>
                </c:pt>
                <c:pt idx="79401">
                  <c:v>3.8023000000000001E-11</c:v>
                </c:pt>
                <c:pt idx="79402">
                  <c:v>3.8063999999999998E-11</c:v>
                </c:pt>
                <c:pt idx="79403">
                  <c:v>3.8091000000000003E-11</c:v>
                </c:pt>
                <c:pt idx="79404">
                  <c:v>3.8130000000000002E-11</c:v>
                </c:pt>
                <c:pt idx="79405">
                  <c:v>3.8161000000000003E-11</c:v>
                </c:pt>
                <c:pt idx="79406">
                  <c:v>3.8198999999999999E-11</c:v>
                </c:pt>
                <c:pt idx="79407">
                  <c:v>3.8239E-11</c:v>
                </c:pt>
                <c:pt idx="79408">
                  <c:v>3.8261000000000001E-11</c:v>
                </c:pt>
                <c:pt idx="79409">
                  <c:v>3.8310999999999997E-11</c:v>
                </c:pt>
                <c:pt idx="79410">
                  <c:v>3.8347000000000002E-11</c:v>
                </c:pt>
                <c:pt idx="79411">
                  <c:v>3.8393999999999998E-11</c:v>
                </c:pt>
                <c:pt idx="79412">
                  <c:v>3.8420000000000001E-11</c:v>
                </c:pt>
                <c:pt idx="79413">
                  <c:v>3.8457000000000002E-11</c:v>
                </c:pt>
                <c:pt idx="79414">
                  <c:v>3.8491000000000003E-11</c:v>
                </c:pt>
                <c:pt idx="79415">
                  <c:v>3.8530999999999997E-11</c:v>
                </c:pt>
                <c:pt idx="79416">
                  <c:v>3.8555999999999998E-11</c:v>
                </c:pt>
                <c:pt idx="79417">
                  <c:v>3.8604000000000003E-11</c:v>
                </c:pt>
                <c:pt idx="79418">
                  <c:v>3.8637999999999998E-11</c:v>
                </c:pt>
                <c:pt idx="79419">
                  <c:v>3.8682E-11</c:v>
                </c:pt>
                <c:pt idx="79420">
                  <c:v>3.8713999999999997E-11</c:v>
                </c:pt>
                <c:pt idx="79421">
                  <c:v>3.8753999999999997E-11</c:v>
                </c:pt>
                <c:pt idx="79422">
                  <c:v>3.8778000000000003E-11</c:v>
                </c:pt>
                <c:pt idx="79423">
                  <c:v>3.8823000000000001E-11</c:v>
                </c:pt>
                <c:pt idx="79424">
                  <c:v>3.8854000000000002E-11</c:v>
                </c:pt>
                <c:pt idx="79425">
                  <c:v>3.8888999999999999E-11</c:v>
                </c:pt>
                <c:pt idx="79426">
                  <c:v>3.892E-11</c:v>
                </c:pt>
                <c:pt idx="79427">
                  <c:v>3.8961999999999998E-11</c:v>
                </c:pt>
                <c:pt idx="79428">
                  <c:v>3.8991000000000001E-11</c:v>
                </c:pt>
                <c:pt idx="79429">
                  <c:v>3.9022000000000002E-11</c:v>
                </c:pt>
                <c:pt idx="79430">
                  <c:v>3.9052000000000001E-11</c:v>
                </c:pt>
                <c:pt idx="79431">
                  <c:v>3.9095000000000002E-11</c:v>
                </c:pt>
                <c:pt idx="79432">
                  <c:v>3.9114999999999999E-11</c:v>
                </c:pt>
                <c:pt idx="79433">
                  <c:v>3.9134E-11</c:v>
                </c:pt>
                <c:pt idx="79434">
                  <c:v>3.9153999999999997E-11</c:v>
                </c:pt>
                <c:pt idx="79435">
                  <c:v>3.9204E-11</c:v>
                </c:pt>
                <c:pt idx="79436">
                  <c:v>3.9224999999999999E-11</c:v>
                </c:pt>
                <c:pt idx="79437">
                  <c:v>3.9256E-11</c:v>
                </c:pt>
                <c:pt idx="79438">
                  <c:v>3.9260000000000002E-11</c:v>
                </c:pt>
                <c:pt idx="79439">
                  <c:v>3.9284000000000001E-11</c:v>
                </c:pt>
                <c:pt idx="79440">
                  <c:v>3.9312000000000002E-11</c:v>
                </c:pt>
                <c:pt idx="79441">
                  <c:v>3.9333000000000001E-11</c:v>
                </c:pt>
                <c:pt idx="79442">
                  <c:v>3.9349999999999999E-11</c:v>
                </c:pt>
                <c:pt idx="79443">
                  <c:v>3.9381E-11</c:v>
                </c:pt>
                <c:pt idx="79444">
                  <c:v>3.9386999999999999E-11</c:v>
                </c:pt>
                <c:pt idx="79445">
                  <c:v>3.9422999999999998E-11</c:v>
                </c:pt>
                <c:pt idx="79446">
                  <c:v>3.9440000000000002E-11</c:v>
                </c:pt>
                <c:pt idx="79447">
                  <c:v>3.9443000000000001E-11</c:v>
                </c:pt>
                <c:pt idx="79448">
                  <c:v>3.9450999999999999E-11</c:v>
                </c:pt>
                <c:pt idx="79449">
                  <c:v>3.9480999999999998E-11</c:v>
                </c:pt>
                <c:pt idx="79450">
                  <c:v>3.9485E-11</c:v>
                </c:pt>
                <c:pt idx="79451">
                  <c:v>3.9489000000000002E-11</c:v>
                </c:pt>
                <c:pt idx="79452">
                  <c:v>3.9501999999999997E-11</c:v>
                </c:pt>
                <c:pt idx="79453">
                  <c:v>3.9514999999999999E-11</c:v>
                </c:pt>
                <c:pt idx="79454">
                  <c:v>3.9526999999999998E-11</c:v>
                </c:pt>
                <c:pt idx="79455">
                  <c:v>3.9550999999999997E-11</c:v>
                </c:pt>
                <c:pt idx="79456">
                  <c:v>3.9532000000000002E-11</c:v>
                </c:pt>
                <c:pt idx="79457">
                  <c:v>3.9553000000000002E-11</c:v>
                </c:pt>
                <c:pt idx="79458">
                  <c:v>3.9575000000000003E-11</c:v>
                </c:pt>
                <c:pt idx="79459">
                  <c:v>3.9595E-11</c:v>
                </c:pt>
                <c:pt idx="79460">
                  <c:v>3.9586E-11</c:v>
                </c:pt>
                <c:pt idx="79461">
                  <c:v>3.9596999999999998E-11</c:v>
                </c:pt>
                <c:pt idx="79462">
                  <c:v>3.9599000000000002E-11</c:v>
                </c:pt>
                <c:pt idx="79463">
                  <c:v>3.9617999999999997E-11</c:v>
                </c:pt>
                <c:pt idx="79464">
                  <c:v>3.9620000000000001E-11</c:v>
                </c:pt>
                <c:pt idx="79465">
                  <c:v>3.9620999999999997E-11</c:v>
                </c:pt>
                <c:pt idx="79466">
                  <c:v>3.9621999999999999E-11</c:v>
                </c:pt>
                <c:pt idx="79467">
                  <c:v>3.9636000000000003E-11</c:v>
                </c:pt>
                <c:pt idx="79468">
                  <c:v>3.9639999999999998E-11</c:v>
                </c:pt>
                <c:pt idx="79469">
                  <c:v>3.9657999999999998E-11</c:v>
                </c:pt>
                <c:pt idx="79470">
                  <c:v>3.9666999999999997E-11</c:v>
                </c:pt>
                <c:pt idx="79471">
                  <c:v>3.9678999999999997E-11</c:v>
                </c:pt>
                <c:pt idx="79472">
                  <c:v>3.9685999999999999E-11</c:v>
                </c:pt>
                <c:pt idx="79473">
                  <c:v>3.9697000000000003E-11</c:v>
                </c:pt>
                <c:pt idx="79474">
                  <c:v>3.9694999999999998E-11</c:v>
                </c:pt>
                <c:pt idx="79475">
                  <c:v>3.9712999999999998E-11</c:v>
                </c:pt>
                <c:pt idx="79476">
                  <c:v>3.9718999999999997E-11</c:v>
                </c:pt>
                <c:pt idx="79477">
                  <c:v>3.9733000000000001E-11</c:v>
                </c:pt>
                <c:pt idx="79478">
                  <c:v>3.9724999999999997E-11</c:v>
                </c:pt>
                <c:pt idx="79479">
                  <c:v>3.9718999999999997E-11</c:v>
                </c:pt>
                <c:pt idx="79480">
                  <c:v>3.9711E-11</c:v>
                </c:pt>
                <c:pt idx="79481">
                  <c:v>3.9715999999999998E-11</c:v>
                </c:pt>
                <c:pt idx="79482">
                  <c:v>3.9724000000000002E-11</c:v>
                </c:pt>
                <c:pt idx="79483">
                  <c:v>3.9736999999999997E-11</c:v>
                </c:pt>
                <c:pt idx="79484">
                  <c:v>3.9721000000000002E-11</c:v>
                </c:pt>
                <c:pt idx="79485">
                  <c:v>3.9733000000000001E-11</c:v>
                </c:pt>
                <c:pt idx="79486">
                  <c:v>3.9731999999999999E-11</c:v>
                </c:pt>
                <c:pt idx="79487">
                  <c:v>3.9740000000000003E-11</c:v>
                </c:pt>
                <c:pt idx="79488">
                  <c:v>3.9740000000000003E-11</c:v>
                </c:pt>
                <c:pt idx="79489">
                  <c:v>3.9743000000000003E-11</c:v>
                </c:pt>
                <c:pt idx="79490">
                  <c:v>3.9739000000000001E-11</c:v>
                </c:pt>
                <c:pt idx="79491">
                  <c:v>3.9740000000000003E-11</c:v>
                </c:pt>
                <c:pt idx="79492">
                  <c:v>3.9733000000000001E-11</c:v>
                </c:pt>
                <c:pt idx="79493">
                  <c:v>3.9734999999999999E-11</c:v>
                </c:pt>
                <c:pt idx="79494">
                  <c:v>3.9728999999999999E-11</c:v>
                </c:pt>
                <c:pt idx="79495">
                  <c:v>3.9737999999999999E-11</c:v>
                </c:pt>
                <c:pt idx="79496">
                  <c:v>3.9746999999999999E-11</c:v>
                </c:pt>
                <c:pt idx="79497">
                  <c:v>3.9766E-11</c:v>
                </c:pt>
                <c:pt idx="79498">
                  <c:v>3.9742000000000001E-11</c:v>
                </c:pt>
                <c:pt idx="79499">
                  <c:v>3.9740999999999999E-11</c:v>
                </c:pt>
                <c:pt idx="79500">
                  <c:v>3.9736000000000001E-11</c:v>
                </c:pt>
                <c:pt idx="79501">
                  <c:v>3.9724999999999997E-11</c:v>
                </c:pt>
                <c:pt idx="79502">
                  <c:v>3.9715999999999998E-11</c:v>
                </c:pt>
                <c:pt idx="79503">
                  <c:v>3.9725999999999999E-11</c:v>
                </c:pt>
                <c:pt idx="79504">
                  <c:v>3.9709999999999998E-11</c:v>
                </c:pt>
                <c:pt idx="79505">
                  <c:v>3.9705E-11</c:v>
                </c:pt>
                <c:pt idx="79506">
                  <c:v>3.9693000000000001E-11</c:v>
                </c:pt>
                <c:pt idx="79507">
                  <c:v>3.9697000000000003E-11</c:v>
                </c:pt>
                <c:pt idx="79508">
                  <c:v>3.9684000000000001E-11</c:v>
                </c:pt>
                <c:pt idx="79509">
                  <c:v>3.9679999999999999E-11</c:v>
                </c:pt>
                <c:pt idx="79510">
                  <c:v>3.9665E-11</c:v>
                </c:pt>
                <c:pt idx="79511">
                  <c:v>3.9659E-11</c:v>
                </c:pt>
                <c:pt idx="79512">
                  <c:v>3.9654000000000002E-11</c:v>
                </c:pt>
                <c:pt idx="79513">
                  <c:v>3.9645000000000002E-11</c:v>
                </c:pt>
                <c:pt idx="79514">
                  <c:v>3.9636000000000003E-11</c:v>
                </c:pt>
                <c:pt idx="79515">
                  <c:v>3.9639999999999998E-11</c:v>
                </c:pt>
                <c:pt idx="79516">
                  <c:v>3.9623000000000001E-11</c:v>
                </c:pt>
                <c:pt idx="79517">
                  <c:v>3.9612999999999999E-11</c:v>
                </c:pt>
                <c:pt idx="79518">
                  <c:v>3.9595E-11</c:v>
                </c:pt>
                <c:pt idx="79519">
                  <c:v>3.9587999999999998E-11</c:v>
                </c:pt>
                <c:pt idx="79520">
                  <c:v>3.9571000000000001E-11</c:v>
                </c:pt>
                <c:pt idx="79521">
                  <c:v>3.9571000000000001E-11</c:v>
                </c:pt>
                <c:pt idx="79522">
                  <c:v>3.9544000000000002E-11</c:v>
                </c:pt>
                <c:pt idx="79523">
                  <c:v>3.9538000000000002E-11</c:v>
                </c:pt>
                <c:pt idx="79524">
                  <c:v>3.9514999999999999E-11</c:v>
                </c:pt>
                <c:pt idx="79525">
                  <c:v>3.9507000000000001E-11</c:v>
                </c:pt>
                <c:pt idx="79526">
                  <c:v>3.9471999999999998E-11</c:v>
                </c:pt>
                <c:pt idx="79527">
                  <c:v>3.9462000000000003E-11</c:v>
                </c:pt>
                <c:pt idx="79528">
                  <c:v>3.9428000000000002E-11</c:v>
                </c:pt>
                <c:pt idx="79529">
                  <c:v>3.9421E-11</c:v>
                </c:pt>
                <c:pt idx="79530">
                  <c:v>3.9406000000000001E-11</c:v>
                </c:pt>
                <c:pt idx="79531">
                  <c:v>3.9389999999999999E-11</c:v>
                </c:pt>
                <c:pt idx="79532">
                  <c:v>3.9363E-11</c:v>
                </c:pt>
                <c:pt idx="79533">
                  <c:v>3.9357E-11</c:v>
                </c:pt>
                <c:pt idx="79534">
                  <c:v>3.9324999999999997E-11</c:v>
                </c:pt>
                <c:pt idx="79535">
                  <c:v>3.9315999999999998E-11</c:v>
                </c:pt>
                <c:pt idx="79536">
                  <c:v>3.9294000000000003E-11</c:v>
                </c:pt>
                <c:pt idx="79537">
                  <c:v>3.9276999999999999E-11</c:v>
                </c:pt>
                <c:pt idx="79538">
                  <c:v>3.9256E-11</c:v>
                </c:pt>
                <c:pt idx="79539">
                  <c:v>3.9233999999999999E-11</c:v>
                </c:pt>
                <c:pt idx="79540">
                  <c:v>3.9217000000000001E-11</c:v>
                </c:pt>
                <c:pt idx="79541">
                  <c:v>3.9187000000000003E-11</c:v>
                </c:pt>
                <c:pt idx="79542">
                  <c:v>3.9163999999999999E-11</c:v>
                </c:pt>
                <c:pt idx="79543">
                  <c:v>3.9149E-11</c:v>
                </c:pt>
                <c:pt idx="79544">
                  <c:v>3.9128E-11</c:v>
                </c:pt>
                <c:pt idx="79545">
                  <c:v>3.9107000000000001E-11</c:v>
                </c:pt>
                <c:pt idx="79546">
                  <c:v>3.9080999999999998E-11</c:v>
                </c:pt>
                <c:pt idx="79547">
                  <c:v>3.9055000000000001E-11</c:v>
                </c:pt>
                <c:pt idx="79548">
                  <c:v>3.9025000000000002E-11</c:v>
                </c:pt>
                <c:pt idx="79549">
                  <c:v>3.8997999999999997E-11</c:v>
                </c:pt>
                <c:pt idx="79550">
                  <c:v>3.8970999999999998E-11</c:v>
                </c:pt>
                <c:pt idx="79551">
                  <c:v>3.8933000000000001E-11</c:v>
                </c:pt>
                <c:pt idx="79552">
                  <c:v>3.8906999999999998E-11</c:v>
                </c:pt>
                <c:pt idx="79553">
                  <c:v>3.8888000000000003E-11</c:v>
                </c:pt>
                <c:pt idx="79554">
                  <c:v>3.8869000000000002E-11</c:v>
                </c:pt>
                <c:pt idx="79555">
                  <c:v>3.8835000000000001E-11</c:v>
                </c:pt>
                <c:pt idx="79556">
                  <c:v>3.8811000000000002E-11</c:v>
                </c:pt>
                <c:pt idx="79557">
                  <c:v>3.8789E-11</c:v>
                </c:pt>
                <c:pt idx="79558">
                  <c:v>3.8759999999999997E-11</c:v>
                </c:pt>
                <c:pt idx="79559">
                  <c:v>3.8732000000000003E-11</c:v>
                </c:pt>
                <c:pt idx="79560">
                  <c:v>3.8698000000000002E-11</c:v>
                </c:pt>
                <c:pt idx="79561">
                  <c:v>3.8677000000000003E-11</c:v>
                </c:pt>
                <c:pt idx="79562">
                  <c:v>3.8637000000000002E-11</c:v>
                </c:pt>
                <c:pt idx="79563">
                  <c:v>3.8607999999999999E-11</c:v>
                </c:pt>
                <c:pt idx="79564">
                  <c:v>3.8572E-11</c:v>
                </c:pt>
                <c:pt idx="79565">
                  <c:v>3.8542000000000001E-11</c:v>
                </c:pt>
                <c:pt idx="79566">
                  <c:v>3.8503000000000003E-11</c:v>
                </c:pt>
                <c:pt idx="79567">
                  <c:v>3.8475999999999997E-11</c:v>
                </c:pt>
                <c:pt idx="79568">
                  <c:v>3.8429000000000001E-11</c:v>
                </c:pt>
                <c:pt idx="79569">
                  <c:v>3.8393000000000003E-11</c:v>
                </c:pt>
                <c:pt idx="79570">
                  <c:v>3.8350000000000002E-11</c:v>
                </c:pt>
                <c:pt idx="79571">
                  <c:v>3.8323999999999999E-11</c:v>
                </c:pt>
                <c:pt idx="79572">
                  <c:v>3.8279E-11</c:v>
                </c:pt>
                <c:pt idx="79573">
                  <c:v>3.8247999999999999E-11</c:v>
                </c:pt>
                <c:pt idx="79574">
                  <c:v>3.8201999999999999E-11</c:v>
                </c:pt>
                <c:pt idx="79575">
                  <c:v>3.8169E-11</c:v>
                </c:pt>
                <c:pt idx="79576">
                  <c:v>3.8134999999999999E-11</c:v>
                </c:pt>
                <c:pt idx="79577">
                  <c:v>3.8118999999999998E-11</c:v>
                </c:pt>
                <c:pt idx="79578">
                  <c:v>3.8081000000000001E-11</c:v>
                </c:pt>
                <c:pt idx="79579">
                  <c:v>3.8051999999999998E-11</c:v>
                </c:pt>
                <c:pt idx="79580">
                  <c:v>3.8014000000000002E-11</c:v>
                </c:pt>
                <c:pt idx="79581">
                  <c:v>3.7981000000000003E-11</c:v>
                </c:pt>
                <c:pt idx="79582">
                  <c:v>3.7938000000000003E-11</c:v>
                </c:pt>
                <c:pt idx="79583">
                  <c:v>3.7907999999999997E-11</c:v>
                </c:pt>
                <c:pt idx="79584">
                  <c:v>3.7864000000000001E-11</c:v>
                </c:pt>
                <c:pt idx="79585">
                  <c:v>3.7828000000000002E-11</c:v>
                </c:pt>
                <c:pt idx="79586">
                  <c:v>3.7782000000000002E-11</c:v>
                </c:pt>
                <c:pt idx="79587">
                  <c:v>3.7739000000000001E-11</c:v>
                </c:pt>
                <c:pt idx="79588">
                  <c:v>3.7703999999999998E-11</c:v>
                </c:pt>
                <c:pt idx="79589">
                  <c:v>3.7665E-11</c:v>
                </c:pt>
                <c:pt idx="79590">
                  <c:v>3.7614000000000002E-11</c:v>
                </c:pt>
                <c:pt idx="79591">
                  <c:v>3.7574999999999997E-11</c:v>
                </c:pt>
                <c:pt idx="79592">
                  <c:v>3.754E-11</c:v>
                </c:pt>
                <c:pt idx="79593">
                  <c:v>3.7501999999999998E-11</c:v>
                </c:pt>
                <c:pt idx="79594">
                  <c:v>3.7467000000000001E-11</c:v>
                </c:pt>
                <c:pt idx="79595">
                  <c:v>3.7440999999999998E-11</c:v>
                </c:pt>
                <c:pt idx="79596">
                  <c:v>3.7397000000000002E-11</c:v>
                </c:pt>
                <c:pt idx="79597">
                  <c:v>3.7361999999999999E-11</c:v>
                </c:pt>
                <c:pt idx="79598">
                  <c:v>3.732E-11</c:v>
                </c:pt>
                <c:pt idx="79599">
                  <c:v>3.7274E-11</c:v>
                </c:pt>
                <c:pt idx="79600">
                  <c:v>3.7229999999999997E-11</c:v>
                </c:pt>
                <c:pt idx="79601">
                  <c:v>3.7184999999999999E-11</c:v>
                </c:pt>
                <c:pt idx="79602">
                  <c:v>3.7135000000000003E-11</c:v>
                </c:pt>
                <c:pt idx="79603">
                  <c:v>3.7104999999999997E-11</c:v>
                </c:pt>
                <c:pt idx="79604">
                  <c:v>3.7064000000000001E-11</c:v>
                </c:pt>
                <c:pt idx="79605">
                  <c:v>3.7037000000000002E-11</c:v>
                </c:pt>
                <c:pt idx="79606">
                  <c:v>3.6991000000000002E-11</c:v>
                </c:pt>
                <c:pt idx="79607">
                  <c:v>3.6958999999999999E-11</c:v>
                </c:pt>
                <c:pt idx="79608">
                  <c:v>3.6903999999999999E-11</c:v>
                </c:pt>
                <c:pt idx="79609">
                  <c:v>3.6872000000000002E-11</c:v>
                </c:pt>
                <c:pt idx="79610">
                  <c:v>3.6819E-11</c:v>
                </c:pt>
                <c:pt idx="79611">
                  <c:v>3.6793999999999999E-11</c:v>
                </c:pt>
                <c:pt idx="79612">
                  <c:v>3.6744000000000003E-11</c:v>
                </c:pt>
                <c:pt idx="79613">
                  <c:v>3.6703E-11</c:v>
                </c:pt>
                <c:pt idx="79614">
                  <c:v>3.6659999999999999E-11</c:v>
                </c:pt>
                <c:pt idx="79615">
                  <c:v>3.6612000000000001E-11</c:v>
                </c:pt>
                <c:pt idx="79616">
                  <c:v>3.6561999999999999E-11</c:v>
                </c:pt>
                <c:pt idx="79617">
                  <c:v>3.6521999999999998E-11</c:v>
                </c:pt>
                <c:pt idx="79618">
                  <c:v>3.6484000000000002E-11</c:v>
                </c:pt>
                <c:pt idx="79619">
                  <c:v>3.6451999999999999E-11</c:v>
                </c:pt>
                <c:pt idx="79620">
                  <c:v>3.6411999999999998E-11</c:v>
                </c:pt>
                <c:pt idx="79621">
                  <c:v>3.6384999999999999E-11</c:v>
                </c:pt>
                <c:pt idx="79622">
                  <c:v>3.6349E-11</c:v>
                </c:pt>
                <c:pt idx="79623">
                  <c:v>3.6304999999999998E-11</c:v>
                </c:pt>
                <c:pt idx="79624">
                  <c:v>3.6267999999999997E-11</c:v>
                </c:pt>
                <c:pt idx="79625">
                  <c:v>3.6231999999999998E-11</c:v>
                </c:pt>
                <c:pt idx="79626">
                  <c:v>3.6199E-11</c:v>
                </c:pt>
                <c:pt idx="79627">
                  <c:v>3.6164000000000003E-11</c:v>
                </c:pt>
                <c:pt idx="79628">
                  <c:v>3.6130000000000002E-11</c:v>
                </c:pt>
                <c:pt idx="79629">
                  <c:v>3.6094999999999999E-11</c:v>
                </c:pt>
                <c:pt idx="79630">
                  <c:v>3.6053000000000001E-11</c:v>
                </c:pt>
                <c:pt idx="79631">
                  <c:v>3.6011999999999998E-11</c:v>
                </c:pt>
                <c:pt idx="79632">
                  <c:v>3.5977999999999997E-11</c:v>
                </c:pt>
                <c:pt idx="79633">
                  <c:v>3.5944000000000003E-11</c:v>
                </c:pt>
                <c:pt idx="79634">
                  <c:v>3.5901000000000002E-11</c:v>
                </c:pt>
                <c:pt idx="79635">
                  <c:v>3.5880000000000003E-11</c:v>
                </c:pt>
                <c:pt idx="79636">
                  <c:v>3.5836E-11</c:v>
                </c:pt>
                <c:pt idx="79637">
                  <c:v>3.5804999999999999E-11</c:v>
                </c:pt>
                <c:pt idx="79638">
                  <c:v>3.5766000000000001E-11</c:v>
                </c:pt>
                <c:pt idx="79639">
                  <c:v>3.5749999999999999E-11</c:v>
                </c:pt>
                <c:pt idx="79640">
                  <c:v>3.5706999999999999E-11</c:v>
                </c:pt>
                <c:pt idx="79641">
                  <c:v>3.5675000000000002E-11</c:v>
                </c:pt>
                <c:pt idx="79642">
                  <c:v>3.5633999999999999E-11</c:v>
                </c:pt>
                <c:pt idx="79643">
                  <c:v>3.5595000000000001E-11</c:v>
                </c:pt>
                <c:pt idx="79644">
                  <c:v>3.5556000000000002E-11</c:v>
                </c:pt>
                <c:pt idx="79645">
                  <c:v>3.5525999999999997E-11</c:v>
                </c:pt>
                <c:pt idx="79646">
                  <c:v>3.5498999999999998E-11</c:v>
                </c:pt>
                <c:pt idx="79647">
                  <c:v>3.5464999999999997E-11</c:v>
                </c:pt>
                <c:pt idx="79648">
                  <c:v>3.5427000000000001E-11</c:v>
                </c:pt>
                <c:pt idx="79649">
                  <c:v>3.5403000000000002E-11</c:v>
                </c:pt>
                <c:pt idx="79650">
                  <c:v>3.5358999999999999E-11</c:v>
                </c:pt>
                <c:pt idx="79651">
                  <c:v>3.5330000000000002E-11</c:v>
                </c:pt>
                <c:pt idx="79652">
                  <c:v>3.5312000000000003E-11</c:v>
                </c:pt>
                <c:pt idx="79653">
                  <c:v>3.5281000000000002E-11</c:v>
                </c:pt>
                <c:pt idx="79654">
                  <c:v>3.5235000000000002E-11</c:v>
                </c:pt>
                <c:pt idx="79655">
                  <c:v>3.5220999999999998E-11</c:v>
                </c:pt>
                <c:pt idx="79656">
                  <c:v>3.5187999999999999E-11</c:v>
                </c:pt>
                <c:pt idx="79657">
                  <c:v>3.5165000000000002E-11</c:v>
                </c:pt>
                <c:pt idx="79658">
                  <c:v>3.5140000000000001E-11</c:v>
                </c:pt>
                <c:pt idx="79659">
                  <c:v>3.5128000000000001E-11</c:v>
                </c:pt>
                <c:pt idx="79660">
                  <c:v>3.5095000000000003E-11</c:v>
                </c:pt>
                <c:pt idx="79661">
                  <c:v>3.5064000000000002E-11</c:v>
                </c:pt>
                <c:pt idx="79662">
                  <c:v>3.5033000000000001E-11</c:v>
                </c:pt>
                <c:pt idx="79663">
                  <c:v>3.5006000000000002E-11</c:v>
                </c:pt>
                <c:pt idx="79664">
                  <c:v>3.4981E-11</c:v>
                </c:pt>
                <c:pt idx="79665">
                  <c:v>3.4972000000000001E-11</c:v>
                </c:pt>
                <c:pt idx="79666">
                  <c:v>3.4963000000000001E-11</c:v>
                </c:pt>
                <c:pt idx="79667">
                  <c:v>3.4947E-11</c:v>
                </c:pt>
                <c:pt idx="79668">
                  <c:v>3.4914000000000001E-11</c:v>
                </c:pt>
                <c:pt idx="79669">
                  <c:v>3.4893000000000002E-11</c:v>
                </c:pt>
                <c:pt idx="79670">
                  <c:v>3.4872000000000002E-11</c:v>
                </c:pt>
                <c:pt idx="79671">
                  <c:v>3.4863999999999998E-11</c:v>
                </c:pt>
                <c:pt idx="79672">
                  <c:v>3.4839999999999999E-11</c:v>
                </c:pt>
                <c:pt idx="79673">
                  <c:v>3.4835000000000002E-11</c:v>
                </c:pt>
                <c:pt idx="79674">
                  <c:v>3.4807000000000001E-11</c:v>
                </c:pt>
                <c:pt idx="79675">
                  <c:v>3.4795000000000001E-11</c:v>
                </c:pt>
                <c:pt idx="79676">
                  <c:v>3.4777000000000002E-11</c:v>
                </c:pt>
                <c:pt idx="79677">
                  <c:v>3.4762000000000002E-11</c:v>
                </c:pt>
                <c:pt idx="79678">
                  <c:v>3.4752000000000001E-11</c:v>
                </c:pt>
                <c:pt idx="79679">
                  <c:v>3.4753999999999998E-11</c:v>
                </c:pt>
                <c:pt idx="79680">
                  <c:v>3.4734999999999997E-11</c:v>
                </c:pt>
                <c:pt idx="79681">
                  <c:v>3.4729999999999999E-11</c:v>
                </c:pt>
                <c:pt idx="79682">
                  <c:v>3.4716000000000002E-11</c:v>
                </c:pt>
                <c:pt idx="79683">
                  <c:v>3.4698000000000003E-11</c:v>
                </c:pt>
                <c:pt idx="79684">
                  <c:v>3.4680999999999999E-11</c:v>
                </c:pt>
                <c:pt idx="79685">
                  <c:v>3.4688000000000001E-11</c:v>
                </c:pt>
                <c:pt idx="79686">
                  <c:v>3.4670999999999997E-11</c:v>
                </c:pt>
                <c:pt idx="79687">
                  <c:v>3.4657E-11</c:v>
                </c:pt>
                <c:pt idx="79688">
                  <c:v>3.4643999999999998E-11</c:v>
                </c:pt>
                <c:pt idx="79689">
                  <c:v>3.4652999999999998E-11</c:v>
                </c:pt>
                <c:pt idx="79690">
                  <c:v>3.4643999999999998E-11</c:v>
                </c:pt>
                <c:pt idx="79691">
                  <c:v>3.4640000000000003E-11</c:v>
                </c:pt>
                <c:pt idx="79692">
                  <c:v>3.4640999999999998E-11</c:v>
                </c:pt>
                <c:pt idx="79693">
                  <c:v>3.4643000000000003E-11</c:v>
                </c:pt>
                <c:pt idx="79694">
                  <c:v>3.4642E-11</c:v>
                </c:pt>
                <c:pt idx="79695">
                  <c:v>3.4637999999999998E-11</c:v>
                </c:pt>
                <c:pt idx="79696">
                  <c:v>3.4631000000000003E-11</c:v>
                </c:pt>
                <c:pt idx="79697">
                  <c:v>3.4624000000000001E-11</c:v>
                </c:pt>
                <c:pt idx="79698">
                  <c:v>3.4618000000000001E-11</c:v>
                </c:pt>
                <c:pt idx="79699">
                  <c:v>3.4621999999999997E-11</c:v>
                </c:pt>
                <c:pt idx="79700">
                  <c:v>3.4597999999999998E-11</c:v>
                </c:pt>
                <c:pt idx="79701">
                  <c:v>3.4615999999999997E-11</c:v>
                </c:pt>
                <c:pt idx="79702">
                  <c:v>3.4615000000000001E-11</c:v>
                </c:pt>
                <c:pt idx="79703">
                  <c:v>3.4622999999999999E-11</c:v>
                </c:pt>
                <c:pt idx="79704">
                  <c:v>3.4625999999999999E-11</c:v>
                </c:pt>
                <c:pt idx="79705">
                  <c:v>3.4631000000000003E-11</c:v>
                </c:pt>
                <c:pt idx="79706">
                  <c:v>3.4639000000000001E-11</c:v>
                </c:pt>
                <c:pt idx="79707">
                  <c:v>3.4655999999999998E-11</c:v>
                </c:pt>
                <c:pt idx="79708">
                  <c:v>3.466E-11</c:v>
                </c:pt>
                <c:pt idx="79709">
                  <c:v>3.4664999999999997E-11</c:v>
                </c:pt>
                <c:pt idx="79710">
                  <c:v>3.4677999999999999E-11</c:v>
                </c:pt>
                <c:pt idx="79711">
                  <c:v>3.4703E-11</c:v>
                </c:pt>
                <c:pt idx="79712">
                  <c:v>3.4719999999999997E-11</c:v>
                </c:pt>
                <c:pt idx="79713">
                  <c:v>3.4740000000000001E-11</c:v>
                </c:pt>
                <c:pt idx="79714">
                  <c:v>3.4747000000000003E-11</c:v>
                </c:pt>
                <c:pt idx="79715">
                  <c:v>3.4756999999999998E-11</c:v>
                </c:pt>
                <c:pt idx="79716">
                  <c:v>3.4759999999999998E-11</c:v>
                </c:pt>
                <c:pt idx="79717">
                  <c:v>3.4774000000000002E-11</c:v>
                </c:pt>
                <c:pt idx="79718">
                  <c:v>3.4783999999999997E-11</c:v>
                </c:pt>
                <c:pt idx="79719">
                  <c:v>3.4807000000000001E-11</c:v>
                </c:pt>
                <c:pt idx="79720">
                  <c:v>3.4822E-11</c:v>
                </c:pt>
                <c:pt idx="79721">
                  <c:v>3.4839999999999999E-11</c:v>
                </c:pt>
                <c:pt idx="79722">
                  <c:v>3.4859000000000001E-11</c:v>
                </c:pt>
                <c:pt idx="79723">
                  <c:v>3.4890000000000002E-11</c:v>
                </c:pt>
                <c:pt idx="79724">
                  <c:v>3.4896000000000002E-11</c:v>
                </c:pt>
                <c:pt idx="79725">
                  <c:v>3.4903999999999999E-11</c:v>
                </c:pt>
                <c:pt idx="79726">
                  <c:v>3.4927999999999998E-11</c:v>
                </c:pt>
                <c:pt idx="79727">
                  <c:v>3.4957000000000001E-11</c:v>
                </c:pt>
                <c:pt idx="79728">
                  <c:v>3.4964999999999999E-11</c:v>
                </c:pt>
                <c:pt idx="79729">
                  <c:v>3.4988000000000002E-11</c:v>
                </c:pt>
                <c:pt idx="79730">
                  <c:v>3.5006999999999997E-11</c:v>
                </c:pt>
                <c:pt idx="79731">
                  <c:v>3.5037999999999998E-11</c:v>
                </c:pt>
                <c:pt idx="79732">
                  <c:v>3.5055000000000002E-11</c:v>
                </c:pt>
                <c:pt idx="79733">
                  <c:v>3.5079000000000001E-11</c:v>
                </c:pt>
                <c:pt idx="79734">
                  <c:v>3.5098000000000003E-11</c:v>
                </c:pt>
                <c:pt idx="79735">
                  <c:v>3.5122999999999997E-11</c:v>
                </c:pt>
                <c:pt idx="79736">
                  <c:v>3.5141000000000003E-11</c:v>
                </c:pt>
                <c:pt idx="79737">
                  <c:v>3.5162000000000002E-11</c:v>
                </c:pt>
                <c:pt idx="79738">
                  <c:v>3.5183999999999997E-11</c:v>
                </c:pt>
                <c:pt idx="79739">
                  <c:v>3.5208999999999998E-11</c:v>
                </c:pt>
                <c:pt idx="79740">
                  <c:v>3.5226999999999998E-11</c:v>
                </c:pt>
                <c:pt idx="79741">
                  <c:v>3.5251000000000003E-11</c:v>
                </c:pt>
                <c:pt idx="79742">
                  <c:v>3.5274E-11</c:v>
                </c:pt>
                <c:pt idx="79743">
                  <c:v>3.5318999999999998E-11</c:v>
                </c:pt>
                <c:pt idx="79744">
                  <c:v>3.5342000000000002E-11</c:v>
                </c:pt>
                <c:pt idx="79745">
                  <c:v>3.539E-11</c:v>
                </c:pt>
                <c:pt idx="79746">
                  <c:v>3.5415999999999997E-11</c:v>
                </c:pt>
                <c:pt idx="79747">
                  <c:v>3.5439E-11</c:v>
                </c:pt>
                <c:pt idx="79748">
                  <c:v>3.5474999999999999E-11</c:v>
                </c:pt>
                <c:pt idx="79749">
                  <c:v>3.5492000000000003E-11</c:v>
                </c:pt>
                <c:pt idx="79750">
                  <c:v>3.5519999999999997E-11</c:v>
                </c:pt>
                <c:pt idx="79751">
                  <c:v>3.5555E-11</c:v>
                </c:pt>
                <c:pt idx="79752">
                  <c:v>3.5587999999999999E-11</c:v>
                </c:pt>
                <c:pt idx="79753">
                  <c:v>3.5623000000000002E-11</c:v>
                </c:pt>
                <c:pt idx="79754">
                  <c:v>3.5659000000000001E-11</c:v>
                </c:pt>
                <c:pt idx="79755">
                  <c:v>3.5696999999999997E-11</c:v>
                </c:pt>
                <c:pt idx="79756">
                  <c:v>3.5733000000000002E-11</c:v>
                </c:pt>
                <c:pt idx="79757">
                  <c:v>3.5770999999999999E-11</c:v>
                </c:pt>
                <c:pt idx="79758">
                  <c:v>3.5800999999999997E-11</c:v>
                </c:pt>
                <c:pt idx="79759">
                  <c:v>3.5833E-11</c:v>
                </c:pt>
                <c:pt idx="79760">
                  <c:v>3.5852999999999998E-11</c:v>
                </c:pt>
                <c:pt idx="79761">
                  <c:v>3.5906E-11</c:v>
                </c:pt>
                <c:pt idx="79762">
                  <c:v>3.5932000000000003E-11</c:v>
                </c:pt>
                <c:pt idx="79763">
                  <c:v>3.5962999999999998E-11</c:v>
                </c:pt>
                <c:pt idx="79764">
                  <c:v>3.5996999999999999E-11</c:v>
                </c:pt>
                <c:pt idx="79765">
                  <c:v>3.6028E-11</c:v>
                </c:pt>
                <c:pt idx="79766">
                  <c:v>3.6060000000000003E-11</c:v>
                </c:pt>
                <c:pt idx="79767">
                  <c:v>3.6100999999999999E-11</c:v>
                </c:pt>
                <c:pt idx="79768">
                  <c:v>3.6127999999999998E-11</c:v>
                </c:pt>
                <c:pt idx="79769">
                  <c:v>3.6182000000000002E-11</c:v>
                </c:pt>
                <c:pt idx="79770">
                  <c:v>3.6209999999999997E-11</c:v>
                </c:pt>
                <c:pt idx="79771">
                  <c:v>3.6252000000000002E-11</c:v>
                </c:pt>
                <c:pt idx="79772">
                  <c:v>3.6282000000000001E-11</c:v>
                </c:pt>
                <c:pt idx="79773">
                  <c:v>3.6319999999999997E-11</c:v>
                </c:pt>
                <c:pt idx="79774">
                  <c:v>3.6356999999999998E-11</c:v>
                </c:pt>
                <c:pt idx="79775">
                  <c:v>3.6398000000000001E-11</c:v>
                </c:pt>
                <c:pt idx="79776">
                  <c:v>3.6427999999999999E-11</c:v>
                </c:pt>
                <c:pt idx="79777">
                  <c:v>3.6469999999999998E-11</c:v>
                </c:pt>
                <c:pt idx="79778">
                  <c:v>3.6505000000000001E-11</c:v>
                </c:pt>
                <c:pt idx="79779">
                  <c:v>3.6551000000000001E-11</c:v>
                </c:pt>
                <c:pt idx="79780">
                  <c:v>3.6578E-11</c:v>
                </c:pt>
                <c:pt idx="79781">
                  <c:v>3.6627000000000001E-11</c:v>
                </c:pt>
                <c:pt idx="79782">
                  <c:v>3.6655000000000002E-11</c:v>
                </c:pt>
                <c:pt idx="79783">
                  <c:v>3.67E-11</c:v>
                </c:pt>
                <c:pt idx="79784">
                  <c:v>3.6738999999999998E-11</c:v>
                </c:pt>
                <c:pt idx="79785">
                  <c:v>3.6796000000000003E-11</c:v>
                </c:pt>
                <c:pt idx="79786">
                  <c:v>3.6820999999999997E-11</c:v>
                </c:pt>
                <c:pt idx="79787">
                  <c:v>3.6882999999999999E-11</c:v>
                </c:pt>
                <c:pt idx="79788">
                  <c:v>3.6933999999999998E-11</c:v>
                </c:pt>
                <c:pt idx="79789">
                  <c:v>3.6975E-11</c:v>
                </c:pt>
                <c:pt idx="79790">
                  <c:v>3.7010999999999999E-11</c:v>
                </c:pt>
                <c:pt idx="79791">
                  <c:v>3.7046999999999998E-11</c:v>
                </c:pt>
                <c:pt idx="79792">
                  <c:v>3.7092000000000002E-11</c:v>
                </c:pt>
                <c:pt idx="79793">
                  <c:v>3.7147000000000002E-11</c:v>
                </c:pt>
                <c:pt idx="79794">
                  <c:v>3.7187000000000003E-11</c:v>
                </c:pt>
                <c:pt idx="79795">
                  <c:v>3.7235000000000001E-11</c:v>
                </c:pt>
                <c:pt idx="79796">
                  <c:v>3.7288999999999999E-11</c:v>
                </c:pt>
                <c:pt idx="79797">
                  <c:v>3.7332E-11</c:v>
                </c:pt>
                <c:pt idx="79798">
                  <c:v>3.7391999999999997E-11</c:v>
                </c:pt>
                <c:pt idx="79799">
                  <c:v>3.7446000000000002E-11</c:v>
                </c:pt>
                <c:pt idx="79800">
                  <c:v>3.7474999999999999E-11</c:v>
                </c:pt>
                <c:pt idx="79801">
                  <c:v>3.7520999999999999E-11</c:v>
                </c:pt>
                <c:pt idx="79802">
                  <c:v>3.7556000000000002E-11</c:v>
                </c:pt>
                <c:pt idx="79803">
                  <c:v>3.7607E-11</c:v>
                </c:pt>
                <c:pt idx="79804">
                  <c:v>3.7656E-11</c:v>
                </c:pt>
                <c:pt idx="79805">
                  <c:v>3.7706999999999998E-11</c:v>
                </c:pt>
                <c:pt idx="79806">
                  <c:v>3.7742999999999997E-11</c:v>
                </c:pt>
                <c:pt idx="79807">
                  <c:v>3.7785999999999998E-11</c:v>
                </c:pt>
                <c:pt idx="79808">
                  <c:v>3.7822000000000003E-11</c:v>
                </c:pt>
                <c:pt idx="79809">
                  <c:v>3.7876000000000001E-11</c:v>
                </c:pt>
                <c:pt idx="79810">
                  <c:v>3.7907999999999997E-11</c:v>
                </c:pt>
                <c:pt idx="79811">
                  <c:v>3.7950999999999998E-11</c:v>
                </c:pt>
                <c:pt idx="79812">
                  <c:v>3.7992E-11</c:v>
                </c:pt>
                <c:pt idx="79813">
                  <c:v>3.8039999999999999E-11</c:v>
                </c:pt>
                <c:pt idx="79814">
                  <c:v>3.8078000000000002E-11</c:v>
                </c:pt>
                <c:pt idx="79815">
                  <c:v>3.8105000000000001E-11</c:v>
                </c:pt>
                <c:pt idx="79816">
                  <c:v>3.8146999999999999E-11</c:v>
                </c:pt>
                <c:pt idx="79817">
                  <c:v>3.8203000000000001E-11</c:v>
                </c:pt>
                <c:pt idx="79818">
                  <c:v>3.823E-11</c:v>
                </c:pt>
                <c:pt idx="79819">
                  <c:v>3.8271999999999998E-11</c:v>
                </c:pt>
                <c:pt idx="79820">
                  <c:v>3.8316000000000001E-11</c:v>
                </c:pt>
                <c:pt idx="79821">
                  <c:v>3.8356999999999997E-11</c:v>
                </c:pt>
                <c:pt idx="79822">
                  <c:v>3.8395E-11</c:v>
                </c:pt>
                <c:pt idx="79823">
                  <c:v>3.8438000000000001E-11</c:v>
                </c:pt>
                <c:pt idx="79824">
                  <c:v>3.8459E-11</c:v>
                </c:pt>
                <c:pt idx="79825">
                  <c:v>3.8509999999999998E-11</c:v>
                </c:pt>
                <c:pt idx="79826">
                  <c:v>3.8542999999999997E-11</c:v>
                </c:pt>
                <c:pt idx="79827">
                  <c:v>3.8589999999999999E-11</c:v>
                </c:pt>
                <c:pt idx="79828">
                  <c:v>3.8622999999999998E-11</c:v>
                </c:pt>
                <c:pt idx="79829">
                  <c:v>3.8652000000000001E-11</c:v>
                </c:pt>
                <c:pt idx="79830">
                  <c:v>3.8698999999999997E-11</c:v>
                </c:pt>
                <c:pt idx="79831">
                  <c:v>3.8731E-11</c:v>
                </c:pt>
                <c:pt idx="79832">
                  <c:v>3.8760999999999999E-11</c:v>
                </c:pt>
                <c:pt idx="79833">
                  <c:v>3.8811999999999997E-11</c:v>
                </c:pt>
                <c:pt idx="79834">
                  <c:v>3.8854999999999998E-11</c:v>
                </c:pt>
                <c:pt idx="79835">
                  <c:v>3.8888999999999999E-11</c:v>
                </c:pt>
                <c:pt idx="79836">
                  <c:v>3.8911E-11</c:v>
                </c:pt>
                <c:pt idx="79837">
                  <c:v>3.8949999999999999E-11</c:v>
                </c:pt>
                <c:pt idx="79838">
                  <c:v>3.8964000000000002E-11</c:v>
                </c:pt>
                <c:pt idx="79839">
                  <c:v>3.9015E-11</c:v>
                </c:pt>
                <c:pt idx="79840">
                  <c:v>3.9052000000000001E-11</c:v>
                </c:pt>
                <c:pt idx="79841">
                  <c:v>3.9083999999999998E-11</c:v>
                </c:pt>
                <c:pt idx="79842">
                  <c:v>3.9111999999999999E-11</c:v>
                </c:pt>
                <c:pt idx="79843">
                  <c:v>3.9150000000000002E-11</c:v>
                </c:pt>
                <c:pt idx="79844">
                  <c:v>3.9171000000000001E-11</c:v>
                </c:pt>
                <c:pt idx="79845">
                  <c:v>3.9198E-11</c:v>
                </c:pt>
                <c:pt idx="79846">
                  <c:v>3.9217999999999997E-11</c:v>
                </c:pt>
                <c:pt idx="79847">
                  <c:v>3.9245999999999998E-11</c:v>
                </c:pt>
                <c:pt idx="79848">
                  <c:v>3.9281000000000001E-11</c:v>
                </c:pt>
                <c:pt idx="79849">
                  <c:v>3.9306999999999998E-11</c:v>
                </c:pt>
                <c:pt idx="79850">
                  <c:v>3.9324000000000002E-11</c:v>
                </c:pt>
                <c:pt idx="79851">
                  <c:v>3.9343999999999999E-11</c:v>
                </c:pt>
                <c:pt idx="79852">
                  <c:v>3.9370999999999998E-11</c:v>
                </c:pt>
                <c:pt idx="79853">
                  <c:v>3.9386999999999999E-11</c:v>
                </c:pt>
                <c:pt idx="79854">
                  <c:v>3.9407000000000003E-11</c:v>
                </c:pt>
                <c:pt idx="79855">
                  <c:v>3.9431999999999998E-11</c:v>
                </c:pt>
                <c:pt idx="79856">
                  <c:v>3.9437999999999997E-11</c:v>
                </c:pt>
                <c:pt idx="79857">
                  <c:v>3.9480000000000002E-11</c:v>
                </c:pt>
                <c:pt idx="79858">
                  <c:v>3.9483000000000002E-11</c:v>
                </c:pt>
                <c:pt idx="79859">
                  <c:v>3.9505999999999999E-11</c:v>
                </c:pt>
                <c:pt idx="79860">
                  <c:v>3.9520000000000003E-11</c:v>
                </c:pt>
                <c:pt idx="79861">
                  <c:v>3.954E-11</c:v>
                </c:pt>
                <c:pt idx="79862">
                  <c:v>3.9549E-11</c:v>
                </c:pt>
                <c:pt idx="79863">
                  <c:v>3.9575000000000003E-11</c:v>
                </c:pt>
                <c:pt idx="79864">
                  <c:v>3.9575000000000003E-11</c:v>
                </c:pt>
                <c:pt idx="79865">
                  <c:v>3.9586E-11</c:v>
                </c:pt>
                <c:pt idx="79866">
                  <c:v>3.9587999999999998E-11</c:v>
                </c:pt>
                <c:pt idx="79867">
                  <c:v>3.9608000000000002E-11</c:v>
                </c:pt>
                <c:pt idx="79868">
                  <c:v>3.9617999999999997E-11</c:v>
                </c:pt>
                <c:pt idx="79869">
                  <c:v>3.9630000000000003E-11</c:v>
                </c:pt>
                <c:pt idx="79870">
                  <c:v>3.9621999999999999E-11</c:v>
                </c:pt>
                <c:pt idx="79871">
                  <c:v>3.9654000000000002E-11</c:v>
                </c:pt>
                <c:pt idx="79872">
                  <c:v>3.9654000000000002E-11</c:v>
                </c:pt>
                <c:pt idx="79873">
                  <c:v>3.9670999999999999E-11</c:v>
                </c:pt>
                <c:pt idx="79874">
                  <c:v>3.9688000000000003E-11</c:v>
                </c:pt>
                <c:pt idx="79875">
                  <c:v>3.9700999999999998E-11</c:v>
                </c:pt>
                <c:pt idx="79876">
                  <c:v>3.9703000000000002E-11</c:v>
                </c:pt>
                <c:pt idx="79877">
                  <c:v>3.9727000000000001E-11</c:v>
                </c:pt>
                <c:pt idx="79878">
                  <c:v>3.9721999999999997E-11</c:v>
                </c:pt>
                <c:pt idx="79879">
                  <c:v>3.9733000000000001E-11</c:v>
                </c:pt>
                <c:pt idx="79880">
                  <c:v>3.9749999999999998E-11</c:v>
                </c:pt>
                <c:pt idx="79881">
                  <c:v>3.9757E-11</c:v>
                </c:pt>
                <c:pt idx="79882">
                  <c:v>3.9769E-11</c:v>
                </c:pt>
                <c:pt idx="79883">
                  <c:v>3.9791000000000001E-11</c:v>
                </c:pt>
                <c:pt idx="79884">
                  <c:v>3.9795000000000003E-11</c:v>
                </c:pt>
                <c:pt idx="79885">
                  <c:v>3.9819000000000002E-11</c:v>
                </c:pt>
                <c:pt idx="79886">
                  <c:v>3.9831000000000002E-11</c:v>
                </c:pt>
                <c:pt idx="79887">
                  <c:v>3.9846000000000001E-11</c:v>
                </c:pt>
                <c:pt idx="79888">
                  <c:v>3.9849999999999997E-11</c:v>
                </c:pt>
                <c:pt idx="79889">
                  <c:v>3.9864000000000001E-11</c:v>
                </c:pt>
                <c:pt idx="79890">
                  <c:v>3.9880999999999998E-11</c:v>
                </c:pt>
                <c:pt idx="79891">
                  <c:v>3.9889999999999997E-11</c:v>
                </c:pt>
                <c:pt idx="79892">
                  <c:v>3.9899999999999999E-11</c:v>
                </c:pt>
                <c:pt idx="79893">
                  <c:v>3.9923000000000003E-11</c:v>
                </c:pt>
                <c:pt idx="79894">
                  <c:v>3.9926000000000003E-11</c:v>
                </c:pt>
                <c:pt idx="79895">
                  <c:v>3.9943E-11</c:v>
                </c:pt>
                <c:pt idx="79896">
                  <c:v>3.9946E-11</c:v>
                </c:pt>
                <c:pt idx="79897">
                  <c:v>3.9965000000000001E-11</c:v>
                </c:pt>
                <c:pt idx="79898">
                  <c:v>3.9969000000000003E-11</c:v>
                </c:pt>
                <c:pt idx="79899">
                  <c:v>3.9960999999999999E-11</c:v>
                </c:pt>
                <c:pt idx="79900">
                  <c:v>3.9986E-11</c:v>
                </c:pt>
                <c:pt idx="79901">
                  <c:v>3.9996999999999998E-11</c:v>
                </c:pt>
                <c:pt idx="79902">
                  <c:v>3.9992E-11</c:v>
                </c:pt>
                <c:pt idx="79903">
                  <c:v>3.9999000000000002E-11</c:v>
                </c:pt>
                <c:pt idx="79904">
                  <c:v>4.0011999999999997E-11</c:v>
                </c:pt>
                <c:pt idx="79905">
                  <c:v>4.0026000000000001E-11</c:v>
                </c:pt>
                <c:pt idx="79906">
                  <c:v>4.0035000000000001E-11</c:v>
                </c:pt>
                <c:pt idx="79907">
                  <c:v>4.0048000000000002E-11</c:v>
                </c:pt>
                <c:pt idx="79908">
                  <c:v>4.0045999999999998E-11</c:v>
                </c:pt>
                <c:pt idx="79909">
                  <c:v>4.0063000000000002E-11</c:v>
                </c:pt>
                <c:pt idx="79910">
                  <c:v>4.0059E-11</c:v>
                </c:pt>
                <c:pt idx="79911">
                  <c:v>4.0044E-11</c:v>
                </c:pt>
                <c:pt idx="79912">
                  <c:v>4.0047E-11</c:v>
                </c:pt>
                <c:pt idx="79913">
                  <c:v>4.0051000000000002E-11</c:v>
                </c:pt>
                <c:pt idx="79914">
                  <c:v>4.0048000000000002E-11</c:v>
                </c:pt>
                <c:pt idx="79915">
                  <c:v>4.0051999999999998E-11</c:v>
                </c:pt>
                <c:pt idx="79916">
                  <c:v>4.0044E-11</c:v>
                </c:pt>
                <c:pt idx="79917">
                  <c:v>4.0044E-11</c:v>
                </c:pt>
                <c:pt idx="79918">
                  <c:v>4.0039000000000003E-11</c:v>
                </c:pt>
                <c:pt idx="79919">
                  <c:v>4.0024999999999999E-11</c:v>
                </c:pt>
                <c:pt idx="79920">
                  <c:v>4.0014999999999997E-11</c:v>
                </c:pt>
                <c:pt idx="79921">
                  <c:v>4.0009999999999999E-11</c:v>
                </c:pt>
                <c:pt idx="79922">
                  <c:v>3.9996999999999998E-11</c:v>
                </c:pt>
                <c:pt idx="79923">
                  <c:v>4.0002999999999997E-11</c:v>
                </c:pt>
                <c:pt idx="79924">
                  <c:v>4.0001E-11</c:v>
                </c:pt>
                <c:pt idx="79925">
                  <c:v>3.9987999999999998E-11</c:v>
                </c:pt>
                <c:pt idx="79926">
                  <c:v>3.9971000000000001E-11</c:v>
                </c:pt>
                <c:pt idx="79927">
                  <c:v>3.9965000000000001E-11</c:v>
                </c:pt>
                <c:pt idx="79928">
                  <c:v>3.9954999999999999E-11</c:v>
                </c:pt>
                <c:pt idx="79929">
                  <c:v>3.9959999999999997E-11</c:v>
                </c:pt>
                <c:pt idx="79930">
                  <c:v>3.9935999999999998E-11</c:v>
                </c:pt>
                <c:pt idx="79931">
                  <c:v>3.9926999999999998E-11</c:v>
                </c:pt>
                <c:pt idx="79932">
                  <c:v>3.9902999999999999E-11</c:v>
                </c:pt>
                <c:pt idx="79933">
                  <c:v>3.9898999999999997E-11</c:v>
                </c:pt>
                <c:pt idx="79934">
                  <c:v>3.9874000000000002E-11</c:v>
                </c:pt>
                <c:pt idx="79935">
                  <c:v>3.9873E-11</c:v>
                </c:pt>
                <c:pt idx="79936">
                  <c:v>3.9850999999999999E-11</c:v>
                </c:pt>
                <c:pt idx="79937">
                  <c:v>3.9834999999999997E-11</c:v>
                </c:pt>
                <c:pt idx="79938">
                  <c:v>3.9810000000000003E-11</c:v>
                </c:pt>
                <c:pt idx="79939">
                  <c:v>3.9797000000000001E-11</c:v>
                </c:pt>
                <c:pt idx="79940">
                  <c:v>3.9776999999999997E-11</c:v>
                </c:pt>
                <c:pt idx="79941">
                  <c:v>3.9779000000000002E-11</c:v>
                </c:pt>
                <c:pt idx="79942">
                  <c:v>3.9767000000000002E-11</c:v>
                </c:pt>
                <c:pt idx="79943">
                  <c:v>3.9743999999999999E-11</c:v>
                </c:pt>
                <c:pt idx="79944">
                  <c:v>3.9709999999999998E-11</c:v>
                </c:pt>
                <c:pt idx="79945">
                  <c:v>3.9693000000000001E-11</c:v>
                </c:pt>
                <c:pt idx="79946">
                  <c:v>3.9669000000000002E-11</c:v>
                </c:pt>
                <c:pt idx="79947">
                  <c:v>3.9653E-11</c:v>
                </c:pt>
                <c:pt idx="79948">
                  <c:v>3.9624000000000003E-11</c:v>
                </c:pt>
                <c:pt idx="79949">
                  <c:v>3.9601E-11</c:v>
                </c:pt>
                <c:pt idx="79950">
                  <c:v>3.9574000000000001E-11</c:v>
                </c:pt>
                <c:pt idx="79951">
                  <c:v>3.9569000000000003E-11</c:v>
                </c:pt>
                <c:pt idx="79952">
                  <c:v>3.9541999999999998E-11</c:v>
                </c:pt>
                <c:pt idx="79953">
                  <c:v>3.9511000000000003E-11</c:v>
                </c:pt>
                <c:pt idx="79954">
                  <c:v>3.9492999999999997E-11</c:v>
                </c:pt>
                <c:pt idx="79955">
                  <c:v>3.9461000000000001E-11</c:v>
                </c:pt>
                <c:pt idx="79956">
                  <c:v>3.9422000000000002E-11</c:v>
                </c:pt>
                <c:pt idx="79957">
                  <c:v>3.9404999999999999E-11</c:v>
                </c:pt>
                <c:pt idx="79958">
                  <c:v>3.9372E-11</c:v>
                </c:pt>
                <c:pt idx="79959">
                  <c:v>3.9357E-11</c:v>
                </c:pt>
                <c:pt idx="79960">
                  <c:v>3.9321999999999997E-11</c:v>
                </c:pt>
                <c:pt idx="79961">
                  <c:v>3.9288000000000003E-11</c:v>
                </c:pt>
                <c:pt idx="79962">
                  <c:v>3.9259E-11</c:v>
                </c:pt>
                <c:pt idx="79963">
                  <c:v>3.9235000000000001E-11</c:v>
                </c:pt>
                <c:pt idx="79964">
                  <c:v>3.9196999999999998E-11</c:v>
                </c:pt>
                <c:pt idx="79965">
                  <c:v>3.9168000000000001E-11</c:v>
                </c:pt>
                <c:pt idx="79966">
                  <c:v>3.9143E-11</c:v>
                </c:pt>
                <c:pt idx="79967">
                  <c:v>3.9110999999999997E-11</c:v>
                </c:pt>
                <c:pt idx="79968">
                  <c:v>3.9080000000000002E-11</c:v>
                </c:pt>
                <c:pt idx="79969">
                  <c:v>3.9039E-11</c:v>
                </c:pt>
                <c:pt idx="79970">
                  <c:v>3.9001000000000003E-11</c:v>
                </c:pt>
                <c:pt idx="79971">
                  <c:v>3.8967999999999998E-11</c:v>
                </c:pt>
                <c:pt idx="79972">
                  <c:v>3.8930000000000002E-11</c:v>
                </c:pt>
                <c:pt idx="79973">
                  <c:v>3.8891000000000003E-11</c:v>
                </c:pt>
                <c:pt idx="79974">
                  <c:v>3.8845000000000003E-11</c:v>
                </c:pt>
                <c:pt idx="79975">
                  <c:v>3.8814999999999997E-11</c:v>
                </c:pt>
                <c:pt idx="79976">
                  <c:v>3.8778000000000003E-11</c:v>
                </c:pt>
                <c:pt idx="79977">
                  <c:v>3.8743E-11</c:v>
                </c:pt>
                <c:pt idx="79978">
                  <c:v>3.8698999999999997E-11</c:v>
                </c:pt>
                <c:pt idx="79979">
                  <c:v>3.8676E-11</c:v>
                </c:pt>
                <c:pt idx="79980">
                  <c:v>3.8625000000000002E-11</c:v>
                </c:pt>
                <c:pt idx="79981">
                  <c:v>3.8598999999999999E-11</c:v>
                </c:pt>
                <c:pt idx="79982">
                  <c:v>3.8564999999999998E-11</c:v>
                </c:pt>
                <c:pt idx="79983">
                  <c:v>3.8531999999999999E-11</c:v>
                </c:pt>
                <c:pt idx="79984">
                  <c:v>3.8491999999999999E-11</c:v>
                </c:pt>
                <c:pt idx="79985">
                  <c:v>3.8466999999999998E-11</c:v>
                </c:pt>
                <c:pt idx="79986">
                  <c:v>3.8427999999999999E-11</c:v>
                </c:pt>
                <c:pt idx="79987">
                  <c:v>3.8396000000000002E-11</c:v>
                </c:pt>
                <c:pt idx="79988">
                  <c:v>3.8356000000000002E-11</c:v>
                </c:pt>
                <c:pt idx="79989">
                  <c:v>3.8311999999999999E-11</c:v>
                </c:pt>
                <c:pt idx="79990">
                  <c:v>3.8276E-11</c:v>
                </c:pt>
                <c:pt idx="79991">
                  <c:v>3.8240999999999998E-11</c:v>
                </c:pt>
                <c:pt idx="79992">
                  <c:v>3.8198999999999999E-11</c:v>
                </c:pt>
                <c:pt idx="79993">
                  <c:v>3.8161000000000003E-11</c:v>
                </c:pt>
                <c:pt idx="79994">
                  <c:v>3.8124000000000002E-11</c:v>
                </c:pt>
                <c:pt idx="79995">
                  <c:v>3.8084999999999997E-11</c:v>
                </c:pt>
                <c:pt idx="79996">
                  <c:v>3.8059E-11</c:v>
                </c:pt>
                <c:pt idx="79997">
                  <c:v>3.8024999999999999E-11</c:v>
                </c:pt>
                <c:pt idx="79998">
                  <c:v>3.7990999999999998E-11</c:v>
                </c:pt>
                <c:pt idx="79999">
                  <c:v>3.7956999999999998E-11</c:v>
                </c:pt>
                <c:pt idx="80000">
                  <c:v>3.7907999999999997E-11</c:v>
                </c:pt>
                <c:pt idx="80001">
                  <c:v>3.7877999999999998E-11</c:v>
                </c:pt>
                <c:pt idx="80002">
                  <c:v>3.7828999999999998E-11</c:v>
                </c:pt>
                <c:pt idx="80003">
                  <c:v>3.7794999999999997E-11</c:v>
                </c:pt>
                <c:pt idx="80004">
                  <c:v>3.7766E-11</c:v>
                </c:pt>
                <c:pt idx="80005">
                  <c:v>3.7733000000000002E-11</c:v>
                </c:pt>
                <c:pt idx="80006">
                  <c:v>3.7690000000000001E-11</c:v>
                </c:pt>
                <c:pt idx="80007">
                  <c:v>3.7660000000000002E-11</c:v>
                </c:pt>
                <c:pt idx="80008">
                  <c:v>3.7593999999999998E-11</c:v>
                </c:pt>
                <c:pt idx="80009">
                  <c:v>3.7552E-11</c:v>
                </c:pt>
                <c:pt idx="80010">
                  <c:v>3.7516000000000001E-11</c:v>
                </c:pt>
                <c:pt idx="80011">
                  <c:v>3.7488E-11</c:v>
                </c:pt>
                <c:pt idx="80012">
                  <c:v>3.7440999999999998E-11</c:v>
                </c:pt>
                <c:pt idx="80013">
                  <c:v>3.7404999999999999E-11</c:v>
                </c:pt>
                <c:pt idx="80014">
                  <c:v>3.7358999999999999E-11</c:v>
                </c:pt>
                <c:pt idx="80015">
                  <c:v>3.7329E-11</c:v>
                </c:pt>
                <c:pt idx="80016">
                  <c:v>3.7281000000000002E-11</c:v>
                </c:pt>
                <c:pt idx="80017">
                  <c:v>3.7235000000000001E-11</c:v>
                </c:pt>
                <c:pt idx="80018">
                  <c:v>3.7205000000000002E-11</c:v>
                </c:pt>
                <c:pt idx="80019">
                  <c:v>3.7168000000000002E-11</c:v>
                </c:pt>
                <c:pt idx="80020">
                  <c:v>3.7120999999999999E-11</c:v>
                </c:pt>
                <c:pt idx="80021">
                  <c:v>3.7077999999999999E-11</c:v>
                </c:pt>
                <c:pt idx="80022">
                  <c:v>3.7034999999999998E-11</c:v>
                </c:pt>
                <c:pt idx="80023">
                  <c:v>3.6995999999999999E-11</c:v>
                </c:pt>
                <c:pt idx="80024">
                  <c:v>3.6961999999999999E-11</c:v>
                </c:pt>
                <c:pt idx="80025">
                  <c:v>3.6927000000000002E-11</c:v>
                </c:pt>
                <c:pt idx="80026">
                  <c:v>3.6875999999999998E-11</c:v>
                </c:pt>
                <c:pt idx="80027">
                  <c:v>3.6835000000000001E-11</c:v>
                </c:pt>
                <c:pt idx="80028">
                  <c:v>3.6804E-11</c:v>
                </c:pt>
                <c:pt idx="80029">
                  <c:v>3.6765999999999997E-11</c:v>
                </c:pt>
                <c:pt idx="80030">
                  <c:v>3.6719999999999997E-11</c:v>
                </c:pt>
                <c:pt idx="80031">
                  <c:v>3.6685E-11</c:v>
                </c:pt>
                <c:pt idx="80032">
                  <c:v>3.6643000000000002E-11</c:v>
                </c:pt>
                <c:pt idx="80033">
                  <c:v>3.6600999999999997E-11</c:v>
                </c:pt>
                <c:pt idx="80034">
                  <c:v>3.6545000000000001E-11</c:v>
                </c:pt>
                <c:pt idx="80035">
                  <c:v>3.6517E-11</c:v>
                </c:pt>
                <c:pt idx="80036">
                  <c:v>3.6477E-11</c:v>
                </c:pt>
                <c:pt idx="80037">
                  <c:v>3.6441000000000001E-11</c:v>
                </c:pt>
                <c:pt idx="80038">
                  <c:v>3.6392000000000001E-11</c:v>
                </c:pt>
                <c:pt idx="80039">
                  <c:v>3.6364E-11</c:v>
                </c:pt>
                <c:pt idx="80040">
                  <c:v>3.6317999999999999E-11</c:v>
                </c:pt>
                <c:pt idx="80041">
                  <c:v>3.6283000000000003E-11</c:v>
                </c:pt>
                <c:pt idx="80042">
                  <c:v>3.6259999999999999E-11</c:v>
                </c:pt>
                <c:pt idx="80043">
                  <c:v>3.6219999999999999E-11</c:v>
                </c:pt>
                <c:pt idx="80044">
                  <c:v>3.6188000000000002E-11</c:v>
                </c:pt>
                <c:pt idx="80045">
                  <c:v>3.6158999999999999E-11</c:v>
                </c:pt>
                <c:pt idx="80046">
                  <c:v>3.6127000000000002E-11</c:v>
                </c:pt>
                <c:pt idx="80047">
                  <c:v>3.6088999999999999E-11</c:v>
                </c:pt>
                <c:pt idx="80048">
                  <c:v>3.6047000000000001E-11</c:v>
                </c:pt>
                <c:pt idx="80049">
                  <c:v>3.6028E-11</c:v>
                </c:pt>
                <c:pt idx="80050">
                  <c:v>3.5986999999999997E-11</c:v>
                </c:pt>
                <c:pt idx="80051">
                  <c:v>3.5946000000000001E-11</c:v>
                </c:pt>
                <c:pt idx="80052">
                  <c:v>3.5910000000000002E-11</c:v>
                </c:pt>
                <c:pt idx="80053">
                  <c:v>3.59E-11</c:v>
                </c:pt>
                <c:pt idx="80054">
                  <c:v>3.5867999999999997E-11</c:v>
                </c:pt>
                <c:pt idx="80055">
                  <c:v>3.5831000000000003E-11</c:v>
                </c:pt>
                <c:pt idx="80056">
                  <c:v>3.5794999999999998E-11</c:v>
                </c:pt>
                <c:pt idx="80057">
                  <c:v>3.5776999999999998E-11</c:v>
                </c:pt>
                <c:pt idx="80058">
                  <c:v>3.5757999999999997E-11</c:v>
                </c:pt>
                <c:pt idx="80059">
                  <c:v>3.5742999999999997E-11</c:v>
                </c:pt>
                <c:pt idx="80060">
                  <c:v>3.5706000000000003E-11</c:v>
                </c:pt>
                <c:pt idx="80061">
                  <c:v>3.5687000000000002E-11</c:v>
                </c:pt>
                <c:pt idx="80062">
                  <c:v>3.5656000000000001E-11</c:v>
                </c:pt>
                <c:pt idx="80063">
                  <c:v>3.5636999999999999E-11</c:v>
                </c:pt>
                <c:pt idx="80064">
                  <c:v>3.5623999999999998E-11</c:v>
                </c:pt>
                <c:pt idx="80065">
                  <c:v>3.5605999999999998E-11</c:v>
                </c:pt>
                <c:pt idx="80066">
                  <c:v>3.5568999999999998E-11</c:v>
                </c:pt>
                <c:pt idx="80067">
                  <c:v>3.5540000000000001E-11</c:v>
                </c:pt>
                <c:pt idx="80068">
                  <c:v>3.5518E-11</c:v>
                </c:pt>
                <c:pt idx="80069">
                  <c:v>3.5498999999999998E-11</c:v>
                </c:pt>
                <c:pt idx="80070">
                  <c:v>3.546E-11</c:v>
                </c:pt>
                <c:pt idx="80071">
                  <c:v>3.5452999999999998E-11</c:v>
                </c:pt>
                <c:pt idx="80072">
                  <c:v>3.5419999999999999E-11</c:v>
                </c:pt>
                <c:pt idx="80073">
                  <c:v>3.5403999999999997E-11</c:v>
                </c:pt>
                <c:pt idx="80074">
                  <c:v>3.5378000000000001E-11</c:v>
                </c:pt>
                <c:pt idx="80075">
                  <c:v>3.5355999999999999E-11</c:v>
                </c:pt>
                <c:pt idx="80076">
                  <c:v>3.5324000000000003E-11</c:v>
                </c:pt>
                <c:pt idx="80077">
                  <c:v>3.5318000000000003E-11</c:v>
                </c:pt>
                <c:pt idx="80078">
                  <c:v>3.5289E-11</c:v>
                </c:pt>
                <c:pt idx="80079">
                  <c:v>3.5277E-11</c:v>
                </c:pt>
                <c:pt idx="80080">
                  <c:v>3.5236999999999999E-11</c:v>
                </c:pt>
                <c:pt idx="80081">
                  <c:v>3.5225E-11</c:v>
                </c:pt>
                <c:pt idx="80082">
                  <c:v>3.5196999999999999E-11</c:v>
                </c:pt>
                <c:pt idx="80083">
                  <c:v>3.5184999999999999E-11</c:v>
                </c:pt>
                <c:pt idx="80084">
                  <c:v>3.5164E-11</c:v>
                </c:pt>
                <c:pt idx="80085">
                  <c:v>3.5165000000000002E-11</c:v>
                </c:pt>
                <c:pt idx="80086">
                  <c:v>3.5149000000000001E-11</c:v>
                </c:pt>
                <c:pt idx="80087">
                  <c:v>3.5128999999999997E-11</c:v>
                </c:pt>
                <c:pt idx="80088">
                  <c:v>3.5113999999999998E-11</c:v>
                </c:pt>
                <c:pt idx="80089">
                  <c:v>3.5107999999999998E-11</c:v>
                </c:pt>
                <c:pt idx="80090">
                  <c:v>3.5103E-11</c:v>
                </c:pt>
                <c:pt idx="80091">
                  <c:v>3.5092000000000003E-11</c:v>
                </c:pt>
                <c:pt idx="80092">
                  <c:v>3.5068999999999999E-11</c:v>
                </c:pt>
                <c:pt idx="80093">
                  <c:v>3.5061999999999997E-11</c:v>
                </c:pt>
                <c:pt idx="80094">
                  <c:v>3.5039E-11</c:v>
                </c:pt>
                <c:pt idx="80095">
                  <c:v>3.5055000000000002E-11</c:v>
                </c:pt>
                <c:pt idx="80096">
                  <c:v>3.5058000000000002E-11</c:v>
                </c:pt>
                <c:pt idx="80097">
                  <c:v>3.5054E-11</c:v>
                </c:pt>
                <c:pt idx="80098">
                  <c:v>3.5043999999999998E-11</c:v>
                </c:pt>
                <c:pt idx="80099">
                  <c:v>3.5042E-11</c:v>
                </c:pt>
                <c:pt idx="80100">
                  <c:v>3.5034000000000003E-11</c:v>
                </c:pt>
                <c:pt idx="80101">
                  <c:v>3.5015000000000001E-11</c:v>
                </c:pt>
                <c:pt idx="80102">
                  <c:v>3.5010999999999999E-11</c:v>
                </c:pt>
                <c:pt idx="80103">
                  <c:v>3.5009000000000002E-11</c:v>
                </c:pt>
                <c:pt idx="80104">
                  <c:v>3.5000000000000002E-11</c:v>
                </c:pt>
                <c:pt idx="80105">
                  <c:v>3.4991999999999998E-11</c:v>
                </c:pt>
                <c:pt idx="80106">
                  <c:v>3.4988999999999998E-11</c:v>
                </c:pt>
                <c:pt idx="80107">
                  <c:v>3.4999E-11</c:v>
                </c:pt>
                <c:pt idx="80108">
                  <c:v>3.4996E-11</c:v>
                </c:pt>
                <c:pt idx="80109">
                  <c:v>3.4981E-11</c:v>
                </c:pt>
                <c:pt idx="80110">
                  <c:v>3.4981E-11</c:v>
                </c:pt>
                <c:pt idx="80111">
                  <c:v>3.4982999999999998E-11</c:v>
                </c:pt>
                <c:pt idx="80112">
                  <c:v>3.4982999999999998E-11</c:v>
                </c:pt>
                <c:pt idx="80113">
                  <c:v>3.4984E-11</c:v>
                </c:pt>
                <c:pt idx="80114">
                  <c:v>3.4973999999999999E-11</c:v>
                </c:pt>
                <c:pt idx="80115">
                  <c:v>3.4984E-11</c:v>
                </c:pt>
                <c:pt idx="80116">
                  <c:v>3.4988000000000002E-11</c:v>
                </c:pt>
                <c:pt idx="80117">
                  <c:v>3.5000000000000002E-11</c:v>
                </c:pt>
                <c:pt idx="80118">
                  <c:v>3.4997999999999998E-11</c:v>
                </c:pt>
                <c:pt idx="80119">
                  <c:v>3.5003999999999997E-11</c:v>
                </c:pt>
                <c:pt idx="80120">
                  <c:v>3.5000000000000002E-11</c:v>
                </c:pt>
                <c:pt idx="80121">
                  <c:v>3.5012000000000001E-11</c:v>
                </c:pt>
                <c:pt idx="80122">
                  <c:v>3.5010999999999999E-11</c:v>
                </c:pt>
                <c:pt idx="80123">
                  <c:v>3.5016999999999999E-11</c:v>
                </c:pt>
                <c:pt idx="80124">
                  <c:v>3.5018000000000001E-11</c:v>
                </c:pt>
                <c:pt idx="80125">
                  <c:v>3.5034999999999998E-11</c:v>
                </c:pt>
                <c:pt idx="80126">
                  <c:v>3.5046999999999998E-11</c:v>
                </c:pt>
                <c:pt idx="80127">
                  <c:v>3.5051E-11</c:v>
                </c:pt>
                <c:pt idx="80128">
                  <c:v>3.5064000000000002E-11</c:v>
                </c:pt>
                <c:pt idx="80129">
                  <c:v>3.5077999999999999E-11</c:v>
                </c:pt>
                <c:pt idx="80130">
                  <c:v>3.5088000000000001E-11</c:v>
                </c:pt>
                <c:pt idx="80131">
                  <c:v>3.5095999999999998E-11</c:v>
                </c:pt>
                <c:pt idx="80132">
                  <c:v>3.5104999999999998E-11</c:v>
                </c:pt>
                <c:pt idx="80133">
                  <c:v>3.5115E-11</c:v>
                </c:pt>
                <c:pt idx="80134">
                  <c:v>3.5119000000000002E-11</c:v>
                </c:pt>
                <c:pt idx="80135">
                  <c:v>3.5135999999999999E-11</c:v>
                </c:pt>
                <c:pt idx="80136">
                  <c:v>3.5144999999999999E-11</c:v>
                </c:pt>
                <c:pt idx="80137">
                  <c:v>3.5147000000000003E-11</c:v>
                </c:pt>
                <c:pt idx="80138">
                  <c:v>3.5158E-11</c:v>
                </c:pt>
                <c:pt idx="80139">
                  <c:v>3.5180999999999997E-11</c:v>
                </c:pt>
                <c:pt idx="80140">
                  <c:v>3.5199000000000003E-11</c:v>
                </c:pt>
                <c:pt idx="80141">
                  <c:v>3.5214999999999998E-11</c:v>
                </c:pt>
                <c:pt idx="80142">
                  <c:v>3.5223999999999998E-11</c:v>
                </c:pt>
                <c:pt idx="80143">
                  <c:v>3.5251999999999999E-11</c:v>
                </c:pt>
                <c:pt idx="80144">
                  <c:v>3.5265E-11</c:v>
                </c:pt>
                <c:pt idx="80145">
                  <c:v>3.5278000000000002E-11</c:v>
                </c:pt>
                <c:pt idx="80146">
                  <c:v>3.5294999999999999E-11</c:v>
                </c:pt>
                <c:pt idx="80147">
                  <c:v>3.5315000000000003E-11</c:v>
                </c:pt>
                <c:pt idx="80148">
                  <c:v>3.5345000000000002E-11</c:v>
                </c:pt>
                <c:pt idx="80149">
                  <c:v>3.5364000000000003E-11</c:v>
                </c:pt>
                <c:pt idx="80150">
                  <c:v>3.5372000000000001E-11</c:v>
                </c:pt>
                <c:pt idx="80151">
                  <c:v>3.5400999999999997E-11</c:v>
                </c:pt>
                <c:pt idx="80152">
                  <c:v>3.5416999999999999E-11</c:v>
                </c:pt>
                <c:pt idx="80153">
                  <c:v>3.5437999999999998E-11</c:v>
                </c:pt>
                <c:pt idx="80154">
                  <c:v>3.5462999999999999E-11</c:v>
                </c:pt>
                <c:pt idx="80155">
                  <c:v>3.5470999999999997E-11</c:v>
                </c:pt>
                <c:pt idx="80156">
                  <c:v>3.5486999999999999E-11</c:v>
                </c:pt>
                <c:pt idx="80157">
                  <c:v>3.5516999999999997E-11</c:v>
                </c:pt>
                <c:pt idx="80158">
                  <c:v>3.5553999999999998E-11</c:v>
                </c:pt>
                <c:pt idx="80159">
                  <c:v>3.5580999999999997E-11</c:v>
                </c:pt>
                <c:pt idx="80160">
                  <c:v>3.5599999999999999E-11</c:v>
                </c:pt>
                <c:pt idx="80161">
                  <c:v>3.5623999999999998E-11</c:v>
                </c:pt>
                <c:pt idx="80162">
                  <c:v>3.5656000000000001E-11</c:v>
                </c:pt>
                <c:pt idx="80163">
                  <c:v>3.5684000000000002E-11</c:v>
                </c:pt>
                <c:pt idx="80164">
                  <c:v>3.5702000000000001E-11</c:v>
                </c:pt>
                <c:pt idx="80165">
                  <c:v>3.5745000000000002E-11</c:v>
                </c:pt>
                <c:pt idx="80166">
                  <c:v>3.5773000000000003E-11</c:v>
                </c:pt>
                <c:pt idx="80167">
                  <c:v>3.5815999999999997E-11</c:v>
                </c:pt>
                <c:pt idx="80168">
                  <c:v>3.5831000000000003E-11</c:v>
                </c:pt>
                <c:pt idx="80169">
                  <c:v>3.5880000000000003E-11</c:v>
                </c:pt>
                <c:pt idx="80170">
                  <c:v>3.5897E-11</c:v>
                </c:pt>
                <c:pt idx="80171">
                  <c:v>3.5922000000000001E-11</c:v>
                </c:pt>
                <c:pt idx="80172">
                  <c:v>3.5950999999999998E-11</c:v>
                </c:pt>
                <c:pt idx="80173">
                  <c:v>3.5999999999999998E-11</c:v>
                </c:pt>
                <c:pt idx="80174">
                  <c:v>3.6020999999999998E-11</c:v>
                </c:pt>
                <c:pt idx="80175">
                  <c:v>3.6060000000000003E-11</c:v>
                </c:pt>
                <c:pt idx="80176">
                  <c:v>3.6099000000000001E-11</c:v>
                </c:pt>
                <c:pt idx="80177">
                  <c:v>3.6130999999999998E-11</c:v>
                </c:pt>
                <c:pt idx="80178">
                  <c:v>3.6167999999999999E-11</c:v>
                </c:pt>
                <c:pt idx="80179">
                  <c:v>3.6194999999999998E-11</c:v>
                </c:pt>
                <c:pt idx="80180">
                  <c:v>3.6225999999999999E-11</c:v>
                </c:pt>
                <c:pt idx="80181">
                  <c:v>3.6264000000000001E-11</c:v>
                </c:pt>
                <c:pt idx="80182">
                  <c:v>3.6292000000000002E-11</c:v>
                </c:pt>
                <c:pt idx="80183">
                  <c:v>3.6331000000000001E-11</c:v>
                </c:pt>
                <c:pt idx="80184">
                  <c:v>3.6364E-11</c:v>
                </c:pt>
                <c:pt idx="80185">
                  <c:v>3.6402999999999998E-11</c:v>
                </c:pt>
                <c:pt idx="80186">
                  <c:v>3.6433999999999999E-11</c:v>
                </c:pt>
                <c:pt idx="80187">
                  <c:v>3.6463999999999998E-11</c:v>
                </c:pt>
                <c:pt idx="80188">
                  <c:v>3.6496000000000001E-11</c:v>
                </c:pt>
                <c:pt idx="80189">
                  <c:v>3.6529E-11</c:v>
                </c:pt>
                <c:pt idx="80190">
                  <c:v>3.6561000000000003E-11</c:v>
                </c:pt>
                <c:pt idx="80191">
                  <c:v>3.6606999999999997E-11</c:v>
                </c:pt>
                <c:pt idx="80192">
                  <c:v>3.6640999999999998E-11</c:v>
                </c:pt>
                <c:pt idx="80193">
                  <c:v>3.6677999999999999E-11</c:v>
                </c:pt>
                <c:pt idx="80194">
                  <c:v>3.6719999999999997E-11</c:v>
                </c:pt>
                <c:pt idx="80195">
                  <c:v>3.6756999999999998E-11</c:v>
                </c:pt>
                <c:pt idx="80196">
                  <c:v>3.6798000000000001E-11</c:v>
                </c:pt>
                <c:pt idx="80197">
                  <c:v>3.6838999999999997E-11</c:v>
                </c:pt>
                <c:pt idx="80198">
                  <c:v>3.6871E-11</c:v>
                </c:pt>
                <c:pt idx="80199">
                  <c:v>3.6903999999999999E-11</c:v>
                </c:pt>
                <c:pt idx="80200">
                  <c:v>3.6927999999999998E-11</c:v>
                </c:pt>
                <c:pt idx="80201">
                  <c:v>3.6973999999999998E-11</c:v>
                </c:pt>
                <c:pt idx="80202">
                  <c:v>3.7013999999999999E-11</c:v>
                </c:pt>
                <c:pt idx="80203">
                  <c:v>3.7068000000000003E-11</c:v>
                </c:pt>
                <c:pt idx="80204">
                  <c:v>3.7101999999999998E-11</c:v>
                </c:pt>
                <c:pt idx="80205">
                  <c:v>3.7134000000000001E-11</c:v>
                </c:pt>
                <c:pt idx="80206">
                  <c:v>3.7187000000000003E-11</c:v>
                </c:pt>
                <c:pt idx="80207">
                  <c:v>3.7230999999999999E-11</c:v>
                </c:pt>
                <c:pt idx="80208">
                  <c:v>3.7269000000000002E-11</c:v>
                </c:pt>
                <c:pt idx="80209">
                  <c:v>3.7302000000000001E-11</c:v>
                </c:pt>
                <c:pt idx="80210">
                  <c:v>3.7342000000000001E-11</c:v>
                </c:pt>
                <c:pt idx="80211">
                  <c:v>3.7388999999999997E-11</c:v>
                </c:pt>
                <c:pt idx="80212">
                  <c:v>3.7410999999999999E-11</c:v>
                </c:pt>
                <c:pt idx="80213">
                  <c:v>3.7467000000000001E-11</c:v>
                </c:pt>
                <c:pt idx="80214">
                  <c:v>3.7514999999999999E-11</c:v>
                </c:pt>
                <c:pt idx="80215">
                  <c:v>3.7559999999999997E-11</c:v>
                </c:pt>
                <c:pt idx="80216">
                  <c:v>3.7602000000000002E-11</c:v>
                </c:pt>
                <c:pt idx="80217">
                  <c:v>3.7645999999999999E-11</c:v>
                </c:pt>
                <c:pt idx="80218">
                  <c:v>3.7684999999999997E-11</c:v>
                </c:pt>
                <c:pt idx="80219">
                  <c:v>3.7734999999999999E-11</c:v>
                </c:pt>
                <c:pt idx="80220">
                  <c:v>3.7773999999999998E-11</c:v>
                </c:pt>
                <c:pt idx="80221">
                  <c:v>3.7825000000000003E-11</c:v>
                </c:pt>
                <c:pt idx="80222">
                  <c:v>3.7864000000000001E-11</c:v>
                </c:pt>
                <c:pt idx="80223">
                  <c:v>3.7908999999999999E-11</c:v>
                </c:pt>
                <c:pt idx="80224">
                  <c:v>3.7956999999999998E-11</c:v>
                </c:pt>
                <c:pt idx="80225">
                  <c:v>3.8007E-11</c:v>
                </c:pt>
                <c:pt idx="80226">
                  <c:v>3.8045000000000003E-11</c:v>
                </c:pt>
                <c:pt idx="80227">
                  <c:v>3.8094999999999999E-11</c:v>
                </c:pt>
                <c:pt idx="80228">
                  <c:v>3.8130000000000002E-11</c:v>
                </c:pt>
                <c:pt idx="80229">
                  <c:v>3.8167999999999998E-11</c:v>
                </c:pt>
                <c:pt idx="80230">
                  <c:v>3.8207000000000003E-11</c:v>
                </c:pt>
                <c:pt idx="80231">
                  <c:v>3.8265000000000003E-11</c:v>
                </c:pt>
                <c:pt idx="80232">
                  <c:v>3.8295000000000002E-11</c:v>
                </c:pt>
                <c:pt idx="80233">
                  <c:v>3.8352E-11</c:v>
                </c:pt>
                <c:pt idx="80234">
                  <c:v>3.8396999999999998E-11</c:v>
                </c:pt>
                <c:pt idx="80235">
                  <c:v>3.8435000000000001E-11</c:v>
                </c:pt>
                <c:pt idx="80236">
                  <c:v>3.8468E-11</c:v>
                </c:pt>
                <c:pt idx="80237">
                  <c:v>3.8509000000000002E-11</c:v>
                </c:pt>
                <c:pt idx="80238">
                  <c:v>3.8555999999999998E-11</c:v>
                </c:pt>
                <c:pt idx="80239">
                  <c:v>3.8616999999999998E-11</c:v>
                </c:pt>
                <c:pt idx="80240">
                  <c:v>3.8643999999999997E-11</c:v>
                </c:pt>
                <c:pt idx="80241">
                  <c:v>3.8697E-11</c:v>
                </c:pt>
                <c:pt idx="80242">
                  <c:v>3.8747999999999998E-11</c:v>
                </c:pt>
                <c:pt idx="80243">
                  <c:v>3.8799999999999998E-11</c:v>
                </c:pt>
                <c:pt idx="80244">
                  <c:v>3.8836000000000003E-11</c:v>
                </c:pt>
                <c:pt idx="80245">
                  <c:v>3.8884999999999997E-11</c:v>
                </c:pt>
                <c:pt idx="80246">
                  <c:v>3.8928999999999999E-11</c:v>
                </c:pt>
                <c:pt idx="80247">
                  <c:v>3.8985999999999997E-11</c:v>
                </c:pt>
                <c:pt idx="80248">
                  <c:v>3.9009000000000001E-11</c:v>
                </c:pt>
                <c:pt idx="80249">
                  <c:v>3.9046999999999997E-11</c:v>
                </c:pt>
                <c:pt idx="80250">
                  <c:v>3.9079E-11</c:v>
                </c:pt>
                <c:pt idx="80251">
                  <c:v>3.9128E-11</c:v>
                </c:pt>
                <c:pt idx="80252">
                  <c:v>3.9160999999999999E-11</c:v>
                </c:pt>
                <c:pt idx="80253">
                  <c:v>3.921E-11</c:v>
                </c:pt>
                <c:pt idx="80254">
                  <c:v>3.9253E-11</c:v>
                </c:pt>
                <c:pt idx="80255">
                  <c:v>3.9288000000000003E-11</c:v>
                </c:pt>
                <c:pt idx="80256">
                  <c:v>3.9312999999999998E-11</c:v>
                </c:pt>
                <c:pt idx="80257">
                  <c:v>3.9348000000000001E-11</c:v>
                </c:pt>
                <c:pt idx="80258">
                  <c:v>3.9370000000000002E-11</c:v>
                </c:pt>
                <c:pt idx="80259">
                  <c:v>3.9419000000000002E-11</c:v>
                </c:pt>
                <c:pt idx="80260">
                  <c:v>3.9446999999999997E-11</c:v>
                </c:pt>
                <c:pt idx="80261">
                  <c:v>3.9465999999999998E-11</c:v>
                </c:pt>
                <c:pt idx="80262">
                  <c:v>3.9498000000000002E-11</c:v>
                </c:pt>
                <c:pt idx="80263">
                  <c:v>3.9550000000000002E-11</c:v>
                </c:pt>
                <c:pt idx="80264">
                  <c:v>3.9578000000000003E-11</c:v>
                </c:pt>
                <c:pt idx="80265">
                  <c:v>3.9595E-11</c:v>
                </c:pt>
                <c:pt idx="80266">
                  <c:v>3.9608999999999997E-11</c:v>
                </c:pt>
                <c:pt idx="80267">
                  <c:v>3.9641E-11</c:v>
                </c:pt>
                <c:pt idx="80268">
                  <c:v>3.9672000000000001E-11</c:v>
                </c:pt>
                <c:pt idx="80269">
                  <c:v>3.9682000000000003E-11</c:v>
                </c:pt>
                <c:pt idx="80270">
                  <c:v>3.9696E-11</c:v>
                </c:pt>
                <c:pt idx="80271">
                  <c:v>3.9721999999999997E-11</c:v>
                </c:pt>
                <c:pt idx="80272">
                  <c:v>3.9724999999999997E-11</c:v>
                </c:pt>
                <c:pt idx="80273">
                  <c:v>3.9749000000000003E-11</c:v>
                </c:pt>
                <c:pt idx="80274">
                  <c:v>3.9764999999999998E-11</c:v>
                </c:pt>
                <c:pt idx="80275">
                  <c:v>3.9785999999999997E-11</c:v>
                </c:pt>
                <c:pt idx="80276">
                  <c:v>3.9791999999999997E-11</c:v>
                </c:pt>
                <c:pt idx="80277">
                  <c:v>3.9807000000000003E-11</c:v>
                </c:pt>
                <c:pt idx="80278">
                  <c:v>3.9828000000000002E-11</c:v>
                </c:pt>
                <c:pt idx="80279">
                  <c:v>3.9847999999999999E-11</c:v>
                </c:pt>
                <c:pt idx="80280">
                  <c:v>3.9862999999999998E-11</c:v>
                </c:pt>
                <c:pt idx="80281">
                  <c:v>3.9871000000000002E-11</c:v>
                </c:pt>
                <c:pt idx="80282">
                  <c:v>3.9885E-11</c:v>
                </c:pt>
                <c:pt idx="80283">
                  <c:v>3.9905999999999999E-11</c:v>
                </c:pt>
                <c:pt idx="80284">
                  <c:v>3.9920000000000003E-11</c:v>
                </c:pt>
                <c:pt idx="80285">
                  <c:v>3.9943E-11</c:v>
                </c:pt>
                <c:pt idx="80286">
                  <c:v>3.9947000000000002E-11</c:v>
                </c:pt>
                <c:pt idx="80287">
                  <c:v>3.9966999999999999E-11</c:v>
                </c:pt>
                <c:pt idx="80288">
                  <c:v>3.9984000000000002E-11</c:v>
                </c:pt>
                <c:pt idx="80289">
                  <c:v>3.9999999999999998E-11</c:v>
                </c:pt>
                <c:pt idx="80290">
                  <c:v>4.0027000000000003E-11</c:v>
                </c:pt>
                <c:pt idx="80291">
                  <c:v>4.0039000000000003E-11</c:v>
                </c:pt>
                <c:pt idx="80292">
                  <c:v>4.0030000000000003E-11</c:v>
                </c:pt>
                <c:pt idx="80293">
                  <c:v>4.0048999999999998E-11</c:v>
                </c:pt>
                <c:pt idx="80294">
                  <c:v>4.0060000000000002E-11</c:v>
                </c:pt>
                <c:pt idx="80295">
                  <c:v>4.0075000000000001E-11</c:v>
                </c:pt>
                <c:pt idx="80296">
                  <c:v>4.0079999999999999E-11</c:v>
                </c:pt>
                <c:pt idx="80297">
                  <c:v>4.0100999999999998E-11</c:v>
                </c:pt>
                <c:pt idx="80298">
                  <c:v>4.0118999999999997E-11</c:v>
                </c:pt>
                <c:pt idx="80299">
                  <c:v>4.0115999999999997E-11</c:v>
                </c:pt>
                <c:pt idx="80300">
                  <c:v>4.0109999999999998E-11</c:v>
                </c:pt>
                <c:pt idx="80301">
                  <c:v>4.0133999999999997E-11</c:v>
                </c:pt>
                <c:pt idx="80302">
                  <c:v>4.0146000000000003E-11</c:v>
                </c:pt>
                <c:pt idx="80303">
                  <c:v>4.0155999999999998E-11</c:v>
                </c:pt>
                <c:pt idx="80304">
                  <c:v>4.016E-11</c:v>
                </c:pt>
                <c:pt idx="80305">
                  <c:v>4.0173999999999997E-11</c:v>
                </c:pt>
                <c:pt idx="80306">
                  <c:v>4.0194000000000001E-11</c:v>
                </c:pt>
                <c:pt idx="80307">
                  <c:v>4.0207000000000003E-11</c:v>
                </c:pt>
                <c:pt idx="80308">
                  <c:v>4.0213000000000002E-11</c:v>
                </c:pt>
                <c:pt idx="80309">
                  <c:v>4.023E-11</c:v>
                </c:pt>
                <c:pt idx="80310">
                  <c:v>4.0225999999999998E-11</c:v>
                </c:pt>
                <c:pt idx="80311">
                  <c:v>4.0222999999999998E-11</c:v>
                </c:pt>
                <c:pt idx="80312">
                  <c:v>4.0247999999999999E-11</c:v>
                </c:pt>
                <c:pt idx="80313">
                  <c:v>4.0249000000000001E-11</c:v>
                </c:pt>
                <c:pt idx="80314">
                  <c:v>4.0259000000000003E-11</c:v>
                </c:pt>
                <c:pt idx="80315">
                  <c:v>4.0271999999999998E-11</c:v>
                </c:pt>
                <c:pt idx="80316">
                  <c:v>4.0290999999999999E-11</c:v>
                </c:pt>
                <c:pt idx="80317">
                  <c:v>4.0295999999999997E-11</c:v>
                </c:pt>
                <c:pt idx="80318">
                  <c:v>4.0280000000000002E-11</c:v>
                </c:pt>
                <c:pt idx="80319">
                  <c:v>4.0283000000000002E-11</c:v>
                </c:pt>
                <c:pt idx="80320">
                  <c:v>4.0283999999999998E-11</c:v>
                </c:pt>
                <c:pt idx="80321">
                  <c:v>4.0301000000000001E-11</c:v>
                </c:pt>
                <c:pt idx="80322">
                  <c:v>4.0289000000000002E-11</c:v>
                </c:pt>
                <c:pt idx="80323">
                  <c:v>4.0292000000000002E-11</c:v>
                </c:pt>
                <c:pt idx="80324">
                  <c:v>4.0288E-11</c:v>
                </c:pt>
                <c:pt idx="80325">
                  <c:v>4.0283000000000002E-11</c:v>
                </c:pt>
                <c:pt idx="80326">
                  <c:v>4.0286000000000002E-11</c:v>
                </c:pt>
                <c:pt idx="80327">
                  <c:v>4.0295999999999997E-11</c:v>
                </c:pt>
                <c:pt idx="80328">
                  <c:v>4.0293999999999999E-11</c:v>
                </c:pt>
                <c:pt idx="80329">
                  <c:v>4.0298000000000001E-11</c:v>
                </c:pt>
                <c:pt idx="80330">
                  <c:v>4.0292000000000002E-11</c:v>
                </c:pt>
                <c:pt idx="80331">
                  <c:v>4.0304999999999997E-11</c:v>
                </c:pt>
                <c:pt idx="80332">
                  <c:v>4.0292000000000002E-11</c:v>
                </c:pt>
                <c:pt idx="80333">
                  <c:v>4.0292999999999997E-11</c:v>
                </c:pt>
                <c:pt idx="80334">
                  <c:v>4.0277999999999998E-11</c:v>
                </c:pt>
                <c:pt idx="80335">
                  <c:v>4.0271999999999998E-11</c:v>
                </c:pt>
                <c:pt idx="80336">
                  <c:v>4.0258000000000001E-11</c:v>
                </c:pt>
                <c:pt idx="80337">
                  <c:v>4.0276E-11</c:v>
                </c:pt>
                <c:pt idx="80338">
                  <c:v>4.0268000000000002E-11</c:v>
                </c:pt>
                <c:pt idx="80339">
                  <c:v>4.0258000000000001E-11</c:v>
                </c:pt>
                <c:pt idx="80340">
                  <c:v>4.0238999999999999E-11</c:v>
                </c:pt>
                <c:pt idx="80341">
                  <c:v>4.0233E-11</c:v>
                </c:pt>
                <c:pt idx="80342">
                  <c:v>4.0210000000000003E-11</c:v>
                </c:pt>
                <c:pt idx="80343">
                  <c:v>4.0210000000000003E-11</c:v>
                </c:pt>
                <c:pt idx="80344">
                  <c:v>4.0204999999999998E-11</c:v>
                </c:pt>
                <c:pt idx="80345">
                  <c:v>4.0195000000000003E-11</c:v>
                </c:pt>
                <c:pt idx="80346">
                  <c:v>4.0175E-11</c:v>
                </c:pt>
                <c:pt idx="80347">
                  <c:v>4.0161999999999998E-11</c:v>
                </c:pt>
                <c:pt idx="80348">
                  <c:v>4.0152000000000003E-11</c:v>
                </c:pt>
                <c:pt idx="80349">
                  <c:v>4.0139000000000001E-11</c:v>
                </c:pt>
                <c:pt idx="80350">
                  <c:v>4.0122999999999999E-11</c:v>
                </c:pt>
                <c:pt idx="80351">
                  <c:v>4.0106999999999998E-11</c:v>
                </c:pt>
                <c:pt idx="80352">
                  <c:v>4.0085000000000003E-11</c:v>
                </c:pt>
                <c:pt idx="80353">
                  <c:v>4.0069999999999997E-11</c:v>
                </c:pt>
                <c:pt idx="80354">
                  <c:v>4.0036000000000003E-11</c:v>
                </c:pt>
                <c:pt idx="80355">
                  <c:v>4.0032000000000001E-11</c:v>
                </c:pt>
                <c:pt idx="80356">
                  <c:v>4.0009999999999999E-11</c:v>
                </c:pt>
                <c:pt idx="80357">
                  <c:v>4.0006999999999999E-11</c:v>
                </c:pt>
                <c:pt idx="80358">
                  <c:v>3.9989E-11</c:v>
                </c:pt>
                <c:pt idx="80359">
                  <c:v>3.9972999999999999E-11</c:v>
                </c:pt>
                <c:pt idx="80360">
                  <c:v>3.9944000000000002E-11</c:v>
                </c:pt>
                <c:pt idx="80361">
                  <c:v>3.9941000000000002E-11</c:v>
                </c:pt>
                <c:pt idx="80362">
                  <c:v>3.9911000000000003E-11</c:v>
                </c:pt>
                <c:pt idx="80363">
                  <c:v>3.9883999999999998E-11</c:v>
                </c:pt>
                <c:pt idx="80364">
                  <c:v>3.9858000000000001E-11</c:v>
                </c:pt>
                <c:pt idx="80365">
                  <c:v>3.9838999999999999E-11</c:v>
                </c:pt>
                <c:pt idx="80366">
                  <c:v>3.9813000000000003E-11</c:v>
                </c:pt>
                <c:pt idx="80367">
                  <c:v>3.9798999999999999E-11</c:v>
                </c:pt>
                <c:pt idx="80368">
                  <c:v>3.9776000000000002E-11</c:v>
                </c:pt>
                <c:pt idx="80369">
                  <c:v>3.9757E-11</c:v>
                </c:pt>
                <c:pt idx="80370">
                  <c:v>3.9733999999999997E-11</c:v>
                </c:pt>
                <c:pt idx="80371">
                  <c:v>3.9705E-11</c:v>
                </c:pt>
                <c:pt idx="80372">
                  <c:v>3.9672999999999997E-11</c:v>
                </c:pt>
                <c:pt idx="80373">
                  <c:v>3.965E-11</c:v>
                </c:pt>
                <c:pt idx="80374">
                  <c:v>3.9617999999999997E-11</c:v>
                </c:pt>
                <c:pt idx="80375">
                  <c:v>3.9593999999999998E-11</c:v>
                </c:pt>
                <c:pt idx="80376">
                  <c:v>3.9554999999999999E-11</c:v>
                </c:pt>
                <c:pt idx="80377">
                  <c:v>3.9522000000000001E-11</c:v>
                </c:pt>
                <c:pt idx="80378">
                  <c:v>3.9492999999999997E-11</c:v>
                </c:pt>
                <c:pt idx="80379">
                  <c:v>3.9474000000000002E-11</c:v>
                </c:pt>
                <c:pt idx="80380">
                  <c:v>3.943E-11</c:v>
                </c:pt>
                <c:pt idx="80381">
                  <c:v>3.9407000000000003E-11</c:v>
                </c:pt>
                <c:pt idx="80382">
                  <c:v>3.9375E-11</c:v>
                </c:pt>
                <c:pt idx="80383">
                  <c:v>3.9355999999999998E-11</c:v>
                </c:pt>
                <c:pt idx="80384">
                  <c:v>3.9309999999999998E-11</c:v>
                </c:pt>
                <c:pt idx="80385">
                  <c:v>3.9282999999999999E-11</c:v>
                </c:pt>
                <c:pt idx="80386">
                  <c:v>3.9245999999999998E-11</c:v>
                </c:pt>
                <c:pt idx="80387">
                  <c:v>3.9220000000000001E-11</c:v>
                </c:pt>
                <c:pt idx="80388">
                  <c:v>3.9180000000000001E-11</c:v>
                </c:pt>
                <c:pt idx="80389">
                  <c:v>3.9168999999999997E-11</c:v>
                </c:pt>
                <c:pt idx="80390">
                  <c:v>3.9126000000000003E-11</c:v>
                </c:pt>
                <c:pt idx="80391">
                  <c:v>3.9077999999999998E-11</c:v>
                </c:pt>
                <c:pt idx="80392">
                  <c:v>3.9040999999999997E-11</c:v>
                </c:pt>
                <c:pt idx="80393">
                  <c:v>3.8998999999999999E-11</c:v>
                </c:pt>
                <c:pt idx="80394">
                  <c:v>3.8964000000000002E-11</c:v>
                </c:pt>
                <c:pt idx="80395">
                  <c:v>3.8924999999999997E-11</c:v>
                </c:pt>
                <c:pt idx="80396">
                  <c:v>3.8885999999999999E-11</c:v>
                </c:pt>
                <c:pt idx="80397">
                  <c:v>3.8851000000000002E-11</c:v>
                </c:pt>
                <c:pt idx="80398">
                  <c:v>3.8823000000000001E-11</c:v>
                </c:pt>
                <c:pt idx="80399">
                  <c:v>3.8796999999999998E-11</c:v>
                </c:pt>
                <c:pt idx="80400">
                  <c:v>3.8756000000000002E-11</c:v>
                </c:pt>
                <c:pt idx="80401">
                  <c:v>3.8717000000000003E-11</c:v>
                </c:pt>
                <c:pt idx="80402">
                  <c:v>3.8677000000000003E-11</c:v>
                </c:pt>
                <c:pt idx="80403">
                  <c:v>3.8649999999999997E-11</c:v>
                </c:pt>
                <c:pt idx="80404">
                  <c:v>3.8601999999999999E-11</c:v>
                </c:pt>
                <c:pt idx="80405">
                  <c:v>3.8567999999999998E-11</c:v>
                </c:pt>
                <c:pt idx="80406">
                  <c:v>3.8530999999999997E-11</c:v>
                </c:pt>
                <c:pt idx="80407">
                  <c:v>3.8497000000000003E-11</c:v>
                </c:pt>
                <c:pt idx="80408">
                  <c:v>3.8447E-11</c:v>
                </c:pt>
                <c:pt idx="80409">
                  <c:v>3.8407E-11</c:v>
                </c:pt>
                <c:pt idx="80410">
                  <c:v>3.8368000000000001E-11</c:v>
                </c:pt>
                <c:pt idx="80411">
                  <c:v>3.8331000000000001E-11</c:v>
                </c:pt>
                <c:pt idx="80412">
                  <c:v>3.8288E-11</c:v>
                </c:pt>
                <c:pt idx="80413">
                  <c:v>3.8264000000000001E-11</c:v>
                </c:pt>
                <c:pt idx="80414">
                  <c:v>3.8219999999999998E-11</c:v>
                </c:pt>
                <c:pt idx="80415">
                  <c:v>3.8181E-11</c:v>
                </c:pt>
                <c:pt idx="80416">
                  <c:v>3.8157000000000001E-11</c:v>
                </c:pt>
                <c:pt idx="80417">
                  <c:v>3.8121999999999998E-11</c:v>
                </c:pt>
                <c:pt idx="80418">
                  <c:v>3.8074E-11</c:v>
                </c:pt>
                <c:pt idx="80419">
                  <c:v>3.8033999999999999E-11</c:v>
                </c:pt>
                <c:pt idx="80420">
                  <c:v>3.7971000000000001E-11</c:v>
                </c:pt>
                <c:pt idx="80421">
                  <c:v>3.7932999999999998E-11</c:v>
                </c:pt>
                <c:pt idx="80422">
                  <c:v>3.7883999999999998E-11</c:v>
                </c:pt>
                <c:pt idx="80423">
                  <c:v>3.7847999999999999E-11</c:v>
                </c:pt>
                <c:pt idx="80424">
                  <c:v>3.7815000000000001E-11</c:v>
                </c:pt>
                <c:pt idx="80425">
                  <c:v>3.7785000000000002E-11</c:v>
                </c:pt>
                <c:pt idx="80426">
                  <c:v>3.7745999999999997E-11</c:v>
                </c:pt>
                <c:pt idx="80427">
                  <c:v>3.7702000000000001E-11</c:v>
                </c:pt>
                <c:pt idx="80428">
                  <c:v>3.7662E-11</c:v>
                </c:pt>
                <c:pt idx="80429">
                  <c:v>3.7617999999999997E-11</c:v>
                </c:pt>
                <c:pt idx="80430">
                  <c:v>3.7572999999999999E-11</c:v>
                </c:pt>
                <c:pt idx="80431">
                  <c:v>3.7543E-11</c:v>
                </c:pt>
                <c:pt idx="80432">
                  <c:v>3.7494E-11</c:v>
                </c:pt>
                <c:pt idx="80433">
                  <c:v>3.7467000000000001E-11</c:v>
                </c:pt>
                <c:pt idx="80434">
                  <c:v>3.7431000000000002E-11</c:v>
                </c:pt>
                <c:pt idx="80435">
                  <c:v>3.7394999999999997E-11</c:v>
                </c:pt>
                <c:pt idx="80436">
                  <c:v>3.7339999999999997E-11</c:v>
                </c:pt>
                <c:pt idx="80437">
                  <c:v>3.7311E-11</c:v>
                </c:pt>
                <c:pt idx="80438">
                  <c:v>3.7266000000000002E-11</c:v>
                </c:pt>
                <c:pt idx="80439">
                  <c:v>3.7239000000000003E-11</c:v>
                </c:pt>
                <c:pt idx="80440">
                  <c:v>3.7202999999999998E-11</c:v>
                </c:pt>
                <c:pt idx="80441">
                  <c:v>3.7189000000000001E-11</c:v>
                </c:pt>
                <c:pt idx="80442">
                  <c:v>3.7135999999999998E-11</c:v>
                </c:pt>
                <c:pt idx="80443">
                  <c:v>3.7104999999999997E-11</c:v>
                </c:pt>
                <c:pt idx="80444">
                  <c:v>3.7077000000000003E-11</c:v>
                </c:pt>
                <c:pt idx="80445">
                  <c:v>3.7052000000000002E-11</c:v>
                </c:pt>
                <c:pt idx="80446">
                  <c:v>3.7016999999999999E-11</c:v>
                </c:pt>
                <c:pt idx="80447">
                  <c:v>3.6982000000000002E-11</c:v>
                </c:pt>
                <c:pt idx="80448">
                  <c:v>3.6932E-11</c:v>
                </c:pt>
                <c:pt idx="80449">
                  <c:v>3.6900000000000003E-11</c:v>
                </c:pt>
                <c:pt idx="80450">
                  <c:v>3.6857000000000003E-11</c:v>
                </c:pt>
                <c:pt idx="80451">
                  <c:v>3.6827999999999999E-11</c:v>
                </c:pt>
                <c:pt idx="80452">
                  <c:v>3.6793000000000003E-11</c:v>
                </c:pt>
                <c:pt idx="80453">
                  <c:v>3.6767E-11</c:v>
                </c:pt>
                <c:pt idx="80454">
                  <c:v>3.6738000000000003E-11</c:v>
                </c:pt>
                <c:pt idx="80455">
                  <c:v>3.6713000000000002E-11</c:v>
                </c:pt>
                <c:pt idx="80456">
                  <c:v>3.6674000000000003E-11</c:v>
                </c:pt>
                <c:pt idx="80457">
                  <c:v>3.6640999999999998E-11</c:v>
                </c:pt>
                <c:pt idx="80458">
                  <c:v>3.6609000000000001E-11</c:v>
                </c:pt>
                <c:pt idx="80459">
                  <c:v>3.6591999999999998E-11</c:v>
                </c:pt>
                <c:pt idx="80460">
                  <c:v>3.6530999999999998E-11</c:v>
                </c:pt>
                <c:pt idx="80461">
                  <c:v>3.6509999999999999E-11</c:v>
                </c:pt>
                <c:pt idx="80462">
                  <c:v>3.6466999999999998E-11</c:v>
                </c:pt>
                <c:pt idx="80463">
                  <c:v>3.6441000000000001E-11</c:v>
                </c:pt>
                <c:pt idx="80464">
                  <c:v>3.6405000000000002E-11</c:v>
                </c:pt>
                <c:pt idx="80465">
                  <c:v>3.6378999999999999E-11</c:v>
                </c:pt>
                <c:pt idx="80466">
                  <c:v>3.6350999999999998E-11</c:v>
                </c:pt>
                <c:pt idx="80467">
                  <c:v>3.6313999999999997E-11</c:v>
                </c:pt>
                <c:pt idx="80468">
                  <c:v>3.6295999999999998E-11</c:v>
                </c:pt>
                <c:pt idx="80469">
                  <c:v>3.6264000000000001E-11</c:v>
                </c:pt>
                <c:pt idx="80470">
                  <c:v>3.6237000000000002E-11</c:v>
                </c:pt>
                <c:pt idx="80471">
                  <c:v>3.6216999999999999E-11</c:v>
                </c:pt>
                <c:pt idx="80472">
                  <c:v>3.6175E-11</c:v>
                </c:pt>
                <c:pt idx="80473">
                  <c:v>3.6139999999999997E-11</c:v>
                </c:pt>
                <c:pt idx="80474">
                  <c:v>3.6102000000000001E-11</c:v>
                </c:pt>
                <c:pt idx="80475">
                  <c:v>3.6084999999999997E-11</c:v>
                </c:pt>
                <c:pt idx="80476">
                  <c:v>3.6060999999999998E-11</c:v>
                </c:pt>
                <c:pt idx="80477">
                  <c:v>3.6036999999999999E-11</c:v>
                </c:pt>
                <c:pt idx="80478">
                  <c:v>3.6011000000000002E-11</c:v>
                </c:pt>
                <c:pt idx="80479">
                  <c:v>3.6002999999999998E-11</c:v>
                </c:pt>
                <c:pt idx="80480">
                  <c:v>3.5972999999999999E-11</c:v>
                </c:pt>
                <c:pt idx="80481">
                  <c:v>3.5952E-11</c:v>
                </c:pt>
                <c:pt idx="80482">
                  <c:v>3.5922999999999997E-11</c:v>
                </c:pt>
                <c:pt idx="80483">
                  <c:v>3.5907000000000002E-11</c:v>
                </c:pt>
                <c:pt idx="80484">
                  <c:v>3.5883000000000003E-11</c:v>
                </c:pt>
                <c:pt idx="80485">
                  <c:v>3.5854E-11</c:v>
                </c:pt>
                <c:pt idx="80486">
                  <c:v>3.5825000000000003E-11</c:v>
                </c:pt>
                <c:pt idx="80487">
                  <c:v>3.5793E-11</c:v>
                </c:pt>
                <c:pt idx="80488">
                  <c:v>3.5770000000000003E-11</c:v>
                </c:pt>
                <c:pt idx="80489">
                  <c:v>3.5754000000000001E-11</c:v>
                </c:pt>
                <c:pt idx="80490">
                  <c:v>3.5715000000000003E-11</c:v>
                </c:pt>
                <c:pt idx="80491">
                  <c:v>3.5688999999999999E-11</c:v>
                </c:pt>
                <c:pt idx="80492">
                  <c:v>3.5662000000000001E-11</c:v>
                </c:pt>
                <c:pt idx="80493">
                  <c:v>3.5660999999999998E-11</c:v>
                </c:pt>
                <c:pt idx="80494">
                  <c:v>3.5626999999999998E-11</c:v>
                </c:pt>
                <c:pt idx="80495">
                  <c:v>3.5605999999999998E-11</c:v>
                </c:pt>
                <c:pt idx="80496">
                  <c:v>3.5587999999999999E-11</c:v>
                </c:pt>
                <c:pt idx="80497">
                  <c:v>3.557E-11</c:v>
                </c:pt>
                <c:pt idx="80498">
                  <c:v>3.5541999999999999E-11</c:v>
                </c:pt>
                <c:pt idx="80499">
                  <c:v>3.5516000000000002E-11</c:v>
                </c:pt>
                <c:pt idx="80500">
                  <c:v>3.5474999999999999E-11</c:v>
                </c:pt>
                <c:pt idx="80501">
                  <c:v>3.5461999999999997E-11</c:v>
                </c:pt>
                <c:pt idx="80502">
                  <c:v>3.5440000000000002E-11</c:v>
                </c:pt>
                <c:pt idx="80503">
                  <c:v>3.5431999999999998E-11</c:v>
                </c:pt>
                <c:pt idx="80504">
                  <c:v>3.5397000000000002E-11</c:v>
                </c:pt>
                <c:pt idx="80505">
                  <c:v>3.5381E-11</c:v>
                </c:pt>
                <c:pt idx="80506">
                  <c:v>3.5367000000000003E-11</c:v>
                </c:pt>
                <c:pt idx="80507">
                  <c:v>3.5367999999999999E-11</c:v>
                </c:pt>
                <c:pt idx="80508">
                  <c:v>3.5357999999999997E-11</c:v>
                </c:pt>
                <c:pt idx="80509">
                  <c:v>3.5342999999999998E-11</c:v>
                </c:pt>
                <c:pt idx="80510">
                  <c:v>3.5329E-11</c:v>
                </c:pt>
                <c:pt idx="80511">
                  <c:v>3.5321999999999998E-11</c:v>
                </c:pt>
                <c:pt idx="80512">
                  <c:v>3.5306999999999999E-11</c:v>
                </c:pt>
                <c:pt idx="80513">
                  <c:v>3.5306999999999999E-11</c:v>
                </c:pt>
                <c:pt idx="80514">
                  <c:v>3.5287999999999997E-11</c:v>
                </c:pt>
                <c:pt idx="80515">
                  <c:v>3.5281000000000002E-11</c:v>
                </c:pt>
                <c:pt idx="80516">
                  <c:v>3.5269999999999998E-11</c:v>
                </c:pt>
                <c:pt idx="80517">
                  <c:v>3.5259000000000001E-11</c:v>
                </c:pt>
                <c:pt idx="80518">
                  <c:v>3.5257999999999999E-11</c:v>
                </c:pt>
                <c:pt idx="80519">
                  <c:v>3.5250000000000001E-11</c:v>
                </c:pt>
                <c:pt idx="80520">
                  <c:v>3.5239999999999999E-11</c:v>
                </c:pt>
                <c:pt idx="80521">
                  <c:v>3.5244000000000001E-11</c:v>
                </c:pt>
                <c:pt idx="80522">
                  <c:v>3.5242999999999999E-11</c:v>
                </c:pt>
                <c:pt idx="80523">
                  <c:v>3.5235000000000002E-11</c:v>
                </c:pt>
                <c:pt idx="80524">
                  <c:v>3.5226999999999998E-11</c:v>
                </c:pt>
                <c:pt idx="80525">
                  <c:v>3.5228E-11</c:v>
                </c:pt>
                <c:pt idx="80526">
                  <c:v>3.5217000000000002E-11</c:v>
                </c:pt>
                <c:pt idx="80527">
                  <c:v>3.5214000000000002E-11</c:v>
                </c:pt>
                <c:pt idx="80528">
                  <c:v>3.5205999999999998E-11</c:v>
                </c:pt>
                <c:pt idx="80529">
                  <c:v>3.5220000000000002E-11</c:v>
                </c:pt>
                <c:pt idx="80530">
                  <c:v>3.5204000000000001E-11</c:v>
                </c:pt>
                <c:pt idx="80531">
                  <c:v>3.5202999999999999E-11</c:v>
                </c:pt>
                <c:pt idx="80532">
                  <c:v>3.5205000000000003E-11</c:v>
                </c:pt>
                <c:pt idx="80533">
                  <c:v>3.5216E-11</c:v>
                </c:pt>
                <c:pt idx="80534">
                  <c:v>3.5214000000000002E-11</c:v>
                </c:pt>
                <c:pt idx="80535">
                  <c:v>3.5226999999999998E-11</c:v>
                </c:pt>
                <c:pt idx="80536">
                  <c:v>3.5229000000000002E-11</c:v>
                </c:pt>
                <c:pt idx="80537">
                  <c:v>3.5235000000000002E-11</c:v>
                </c:pt>
                <c:pt idx="80538">
                  <c:v>3.5232000000000002E-11</c:v>
                </c:pt>
                <c:pt idx="80539">
                  <c:v>3.5251000000000003E-11</c:v>
                </c:pt>
                <c:pt idx="80540">
                  <c:v>3.5256000000000001E-11</c:v>
                </c:pt>
                <c:pt idx="80541">
                  <c:v>3.5260999999999998E-11</c:v>
                </c:pt>
                <c:pt idx="80542">
                  <c:v>3.5268E-11</c:v>
                </c:pt>
                <c:pt idx="80543">
                  <c:v>3.5281000000000002E-11</c:v>
                </c:pt>
                <c:pt idx="80544">
                  <c:v>3.5275000000000002E-11</c:v>
                </c:pt>
                <c:pt idx="80545">
                  <c:v>3.5275999999999998E-11</c:v>
                </c:pt>
                <c:pt idx="80546">
                  <c:v>3.5274E-11</c:v>
                </c:pt>
                <c:pt idx="80547">
                  <c:v>3.5290999999999997E-11</c:v>
                </c:pt>
                <c:pt idx="80548">
                  <c:v>3.5302000000000001E-11</c:v>
                </c:pt>
                <c:pt idx="80549">
                  <c:v>3.5330000000000002E-11</c:v>
                </c:pt>
                <c:pt idx="80550">
                  <c:v>3.5338E-11</c:v>
                </c:pt>
                <c:pt idx="80551">
                  <c:v>3.5357000000000001E-11</c:v>
                </c:pt>
                <c:pt idx="80552">
                  <c:v>3.5373000000000003E-11</c:v>
                </c:pt>
                <c:pt idx="80553">
                  <c:v>3.5388999999999998E-11</c:v>
                </c:pt>
                <c:pt idx="80554">
                  <c:v>3.5403999999999997E-11</c:v>
                </c:pt>
                <c:pt idx="80555">
                  <c:v>3.5425000000000003E-11</c:v>
                </c:pt>
                <c:pt idx="80556">
                  <c:v>3.5434000000000003E-11</c:v>
                </c:pt>
                <c:pt idx="80557">
                  <c:v>3.5452999999999998E-11</c:v>
                </c:pt>
                <c:pt idx="80558">
                  <c:v>3.5467999999999997E-11</c:v>
                </c:pt>
                <c:pt idx="80559">
                  <c:v>3.5495999999999998E-11</c:v>
                </c:pt>
                <c:pt idx="80560">
                  <c:v>3.5507999999999998E-11</c:v>
                </c:pt>
                <c:pt idx="80561">
                  <c:v>3.5519000000000002E-11</c:v>
                </c:pt>
                <c:pt idx="80562">
                  <c:v>3.5526999999999999E-11</c:v>
                </c:pt>
                <c:pt idx="80563">
                  <c:v>3.5534000000000001E-11</c:v>
                </c:pt>
                <c:pt idx="80564">
                  <c:v>3.5544000000000003E-11</c:v>
                </c:pt>
                <c:pt idx="80565">
                  <c:v>3.557E-11</c:v>
                </c:pt>
                <c:pt idx="80566">
                  <c:v>3.5586000000000001E-11</c:v>
                </c:pt>
                <c:pt idx="80567">
                  <c:v>3.5620999999999998E-11</c:v>
                </c:pt>
                <c:pt idx="80568">
                  <c:v>3.5641999999999997E-11</c:v>
                </c:pt>
                <c:pt idx="80569">
                  <c:v>3.5654999999999999E-11</c:v>
                </c:pt>
                <c:pt idx="80570">
                  <c:v>3.5668E-11</c:v>
                </c:pt>
                <c:pt idx="80571">
                  <c:v>3.5693000000000001E-11</c:v>
                </c:pt>
                <c:pt idx="80572">
                  <c:v>3.5709999999999999E-11</c:v>
                </c:pt>
                <c:pt idx="80573">
                  <c:v>3.5730000000000002E-11</c:v>
                </c:pt>
                <c:pt idx="80574">
                  <c:v>3.5751999999999997E-11</c:v>
                </c:pt>
                <c:pt idx="80575">
                  <c:v>3.5775000000000001E-11</c:v>
                </c:pt>
                <c:pt idx="80576">
                  <c:v>3.5788999999999998E-11</c:v>
                </c:pt>
                <c:pt idx="80577">
                  <c:v>3.5815999999999997E-11</c:v>
                </c:pt>
                <c:pt idx="80578">
                  <c:v>3.5840000000000002E-11</c:v>
                </c:pt>
                <c:pt idx="80579">
                  <c:v>3.5864000000000001E-11</c:v>
                </c:pt>
                <c:pt idx="80580">
                  <c:v>3.5885000000000001E-11</c:v>
                </c:pt>
                <c:pt idx="80581">
                  <c:v>3.5928000000000001E-11</c:v>
                </c:pt>
                <c:pt idx="80582">
                  <c:v>3.5962000000000002E-11</c:v>
                </c:pt>
                <c:pt idx="80583">
                  <c:v>3.5989000000000001E-11</c:v>
                </c:pt>
                <c:pt idx="80584">
                  <c:v>3.601E-11</c:v>
                </c:pt>
                <c:pt idx="80585">
                  <c:v>3.6047000000000001E-11</c:v>
                </c:pt>
                <c:pt idx="80586">
                  <c:v>3.6051000000000003E-11</c:v>
                </c:pt>
                <c:pt idx="80587">
                  <c:v>3.6103000000000003E-11</c:v>
                </c:pt>
                <c:pt idx="80588">
                  <c:v>3.6124000000000002E-11</c:v>
                </c:pt>
                <c:pt idx="80589">
                  <c:v>3.6167999999999999E-11</c:v>
                </c:pt>
                <c:pt idx="80590">
                  <c:v>3.6181E-11</c:v>
                </c:pt>
                <c:pt idx="80591">
                  <c:v>3.6219000000000003E-11</c:v>
                </c:pt>
                <c:pt idx="80592">
                  <c:v>3.6261999999999997E-11</c:v>
                </c:pt>
                <c:pt idx="80593">
                  <c:v>3.6303E-11</c:v>
                </c:pt>
                <c:pt idx="80594">
                  <c:v>3.6347000000000003E-11</c:v>
                </c:pt>
                <c:pt idx="80595">
                  <c:v>3.6396999999999998E-11</c:v>
                </c:pt>
                <c:pt idx="80596">
                  <c:v>3.6438999999999997E-11</c:v>
                </c:pt>
                <c:pt idx="80597">
                  <c:v>3.6472999999999998E-11</c:v>
                </c:pt>
                <c:pt idx="80598">
                  <c:v>3.6503999999999999E-11</c:v>
                </c:pt>
                <c:pt idx="80599">
                  <c:v>3.6557000000000001E-11</c:v>
                </c:pt>
                <c:pt idx="80600">
                  <c:v>3.6591000000000002E-11</c:v>
                </c:pt>
                <c:pt idx="80601">
                  <c:v>3.6631000000000003E-11</c:v>
                </c:pt>
                <c:pt idx="80602">
                  <c:v>3.6661999999999997E-11</c:v>
                </c:pt>
                <c:pt idx="80603">
                  <c:v>3.6698000000000002E-11</c:v>
                </c:pt>
                <c:pt idx="80604">
                  <c:v>3.6728000000000001E-11</c:v>
                </c:pt>
                <c:pt idx="80605">
                  <c:v>3.6786000000000001E-11</c:v>
                </c:pt>
                <c:pt idx="80606">
                  <c:v>3.6835999999999997E-11</c:v>
                </c:pt>
                <c:pt idx="80607">
                  <c:v>3.6872999999999998E-11</c:v>
                </c:pt>
                <c:pt idx="80608">
                  <c:v>3.6923E-11</c:v>
                </c:pt>
                <c:pt idx="80609">
                  <c:v>3.6987E-11</c:v>
                </c:pt>
                <c:pt idx="80610">
                  <c:v>3.7033E-11</c:v>
                </c:pt>
                <c:pt idx="80611">
                  <c:v>3.7079000000000001E-11</c:v>
                </c:pt>
                <c:pt idx="80612">
                  <c:v>3.7119000000000001E-11</c:v>
                </c:pt>
                <c:pt idx="80613">
                  <c:v>3.7165999999999997E-11</c:v>
                </c:pt>
                <c:pt idx="80614">
                  <c:v>3.7195000000000001E-11</c:v>
                </c:pt>
                <c:pt idx="80615">
                  <c:v>3.7242999999999999E-11</c:v>
                </c:pt>
                <c:pt idx="80616">
                  <c:v>3.7294999999999999E-11</c:v>
                </c:pt>
                <c:pt idx="80617">
                  <c:v>3.7361000000000003E-11</c:v>
                </c:pt>
                <c:pt idx="80618">
                  <c:v>3.7394999999999997E-11</c:v>
                </c:pt>
                <c:pt idx="80619">
                  <c:v>3.7443999999999998E-11</c:v>
                </c:pt>
                <c:pt idx="80620">
                  <c:v>3.7491E-11</c:v>
                </c:pt>
                <c:pt idx="80621">
                  <c:v>3.7546E-11</c:v>
                </c:pt>
                <c:pt idx="80622">
                  <c:v>3.7593999999999998E-11</c:v>
                </c:pt>
                <c:pt idx="80623">
                  <c:v>3.7647000000000001E-11</c:v>
                </c:pt>
                <c:pt idx="80624">
                  <c:v>3.7696000000000001E-11</c:v>
                </c:pt>
                <c:pt idx="80625">
                  <c:v>3.7748000000000001E-11</c:v>
                </c:pt>
                <c:pt idx="80626">
                  <c:v>3.7803000000000001E-11</c:v>
                </c:pt>
                <c:pt idx="80627">
                  <c:v>3.7871000000000003E-11</c:v>
                </c:pt>
                <c:pt idx="80628">
                  <c:v>3.7913000000000001E-11</c:v>
                </c:pt>
                <c:pt idx="80629">
                  <c:v>3.7950999999999998E-11</c:v>
                </c:pt>
                <c:pt idx="80630">
                  <c:v>3.8005000000000002E-11</c:v>
                </c:pt>
                <c:pt idx="80631">
                  <c:v>3.8057000000000002E-11</c:v>
                </c:pt>
                <c:pt idx="80632">
                  <c:v>3.8106999999999998E-11</c:v>
                </c:pt>
                <c:pt idx="80633">
                  <c:v>3.8152000000000003E-11</c:v>
                </c:pt>
                <c:pt idx="80634">
                  <c:v>3.8206000000000001E-11</c:v>
                </c:pt>
                <c:pt idx="80635">
                  <c:v>3.8255000000000001E-11</c:v>
                </c:pt>
                <c:pt idx="80636">
                  <c:v>3.8302999999999999E-11</c:v>
                </c:pt>
                <c:pt idx="80637">
                  <c:v>3.8343E-11</c:v>
                </c:pt>
                <c:pt idx="80638">
                  <c:v>3.8387999999999998E-11</c:v>
                </c:pt>
                <c:pt idx="80639">
                  <c:v>3.8439000000000003E-11</c:v>
                </c:pt>
                <c:pt idx="80640">
                  <c:v>3.8502000000000001E-11</c:v>
                </c:pt>
                <c:pt idx="80641">
                  <c:v>3.8543999999999999E-11</c:v>
                </c:pt>
                <c:pt idx="80642">
                  <c:v>3.8589999999999999E-11</c:v>
                </c:pt>
                <c:pt idx="80643">
                  <c:v>3.8653999999999999E-11</c:v>
                </c:pt>
                <c:pt idx="80644">
                  <c:v>3.8691E-11</c:v>
                </c:pt>
                <c:pt idx="80645">
                  <c:v>3.8738000000000002E-11</c:v>
                </c:pt>
                <c:pt idx="80646">
                  <c:v>3.8784999999999998E-11</c:v>
                </c:pt>
                <c:pt idx="80647">
                  <c:v>3.8827999999999999E-11</c:v>
                </c:pt>
                <c:pt idx="80648">
                  <c:v>3.8881999999999997E-11</c:v>
                </c:pt>
                <c:pt idx="80649">
                  <c:v>3.8921000000000002E-11</c:v>
                </c:pt>
                <c:pt idx="80650">
                  <c:v>3.8970999999999998E-11</c:v>
                </c:pt>
                <c:pt idx="80651">
                  <c:v>3.9022999999999998E-11</c:v>
                </c:pt>
                <c:pt idx="80652">
                  <c:v>3.9068000000000003E-11</c:v>
                </c:pt>
                <c:pt idx="80653">
                  <c:v>3.9119000000000001E-11</c:v>
                </c:pt>
                <c:pt idx="80654">
                  <c:v>3.9162999999999997E-11</c:v>
                </c:pt>
                <c:pt idx="80655">
                  <c:v>3.9214000000000002E-11</c:v>
                </c:pt>
                <c:pt idx="80656">
                  <c:v>3.9259E-11</c:v>
                </c:pt>
                <c:pt idx="80657">
                  <c:v>3.9303999999999998E-11</c:v>
                </c:pt>
                <c:pt idx="80658">
                  <c:v>3.9337999999999999E-11</c:v>
                </c:pt>
                <c:pt idx="80659">
                  <c:v>3.9395999999999999E-11</c:v>
                </c:pt>
                <c:pt idx="80660">
                  <c:v>3.9434000000000002E-11</c:v>
                </c:pt>
                <c:pt idx="80661">
                  <c:v>3.9474999999999998E-11</c:v>
                </c:pt>
                <c:pt idx="80662">
                  <c:v>3.9511000000000003E-11</c:v>
                </c:pt>
                <c:pt idx="80663">
                  <c:v>3.9572000000000003E-11</c:v>
                </c:pt>
                <c:pt idx="80664">
                  <c:v>3.9611999999999997E-11</c:v>
                </c:pt>
                <c:pt idx="80665">
                  <c:v>3.9654999999999998E-11</c:v>
                </c:pt>
                <c:pt idx="80666">
                  <c:v>3.9684000000000001E-11</c:v>
                </c:pt>
                <c:pt idx="80667">
                  <c:v>3.9715999999999998E-11</c:v>
                </c:pt>
                <c:pt idx="80668">
                  <c:v>3.9755999999999998E-11</c:v>
                </c:pt>
                <c:pt idx="80669">
                  <c:v>3.9785999999999997E-11</c:v>
                </c:pt>
                <c:pt idx="80670">
                  <c:v>3.9819999999999998E-11</c:v>
                </c:pt>
                <c:pt idx="80671">
                  <c:v>3.9843000000000001E-11</c:v>
                </c:pt>
                <c:pt idx="80672">
                  <c:v>3.9862999999999998E-11</c:v>
                </c:pt>
                <c:pt idx="80673">
                  <c:v>3.9882E-11</c:v>
                </c:pt>
                <c:pt idx="80674">
                  <c:v>3.9920999999999998E-11</c:v>
                </c:pt>
                <c:pt idx="80675">
                  <c:v>3.9944000000000002E-11</c:v>
                </c:pt>
                <c:pt idx="80676">
                  <c:v>3.9959000000000001E-11</c:v>
                </c:pt>
                <c:pt idx="80677">
                  <c:v>3.9990999999999998E-11</c:v>
                </c:pt>
                <c:pt idx="80678">
                  <c:v>4.0004E-11</c:v>
                </c:pt>
                <c:pt idx="80679">
                  <c:v>4.0029000000000001E-11</c:v>
                </c:pt>
                <c:pt idx="80680">
                  <c:v>4.0051999999999998E-11</c:v>
                </c:pt>
                <c:pt idx="80681">
                  <c:v>4.0082999999999999E-11</c:v>
                </c:pt>
                <c:pt idx="80682">
                  <c:v>4.0094999999999998E-11</c:v>
                </c:pt>
                <c:pt idx="80683">
                  <c:v>4.0115000000000002E-11</c:v>
                </c:pt>
                <c:pt idx="80684">
                  <c:v>4.0134999999999999E-11</c:v>
                </c:pt>
                <c:pt idx="80685">
                  <c:v>4.0146999999999998E-11</c:v>
                </c:pt>
                <c:pt idx="80686">
                  <c:v>4.0157E-11</c:v>
                </c:pt>
                <c:pt idx="80687">
                  <c:v>4.0173999999999997E-11</c:v>
                </c:pt>
                <c:pt idx="80688">
                  <c:v>4.0192999999999999E-11</c:v>
                </c:pt>
                <c:pt idx="80689">
                  <c:v>4.0207000000000003E-11</c:v>
                </c:pt>
                <c:pt idx="80690">
                  <c:v>4.0218E-11</c:v>
                </c:pt>
                <c:pt idx="80691">
                  <c:v>4.0243999999999997E-11</c:v>
                </c:pt>
                <c:pt idx="80692">
                  <c:v>4.0261000000000001E-11</c:v>
                </c:pt>
                <c:pt idx="80693">
                  <c:v>4.0271999999999998E-11</c:v>
                </c:pt>
                <c:pt idx="80694">
                  <c:v>4.0288E-11</c:v>
                </c:pt>
                <c:pt idx="80695">
                  <c:v>4.0317999999999998E-11</c:v>
                </c:pt>
                <c:pt idx="80696">
                  <c:v>4.0329000000000002E-11</c:v>
                </c:pt>
                <c:pt idx="80697">
                  <c:v>4.0341999999999998E-11</c:v>
                </c:pt>
                <c:pt idx="80698">
                  <c:v>4.0332000000000002E-11</c:v>
                </c:pt>
                <c:pt idx="80699">
                  <c:v>4.0375000000000003E-11</c:v>
                </c:pt>
                <c:pt idx="80700">
                  <c:v>4.0390000000000002E-11</c:v>
                </c:pt>
                <c:pt idx="80701">
                  <c:v>4.0415999999999999E-11</c:v>
                </c:pt>
                <c:pt idx="80702">
                  <c:v>4.0427000000000003E-11</c:v>
                </c:pt>
                <c:pt idx="80703">
                  <c:v>4.0448999999999998E-11</c:v>
                </c:pt>
                <c:pt idx="80704">
                  <c:v>4.0460000000000002E-11</c:v>
                </c:pt>
                <c:pt idx="80705">
                  <c:v>4.0466999999999997E-11</c:v>
                </c:pt>
                <c:pt idx="80706">
                  <c:v>4.0476000000000003E-11</c:v>
                </c:pt>
                <c:pt idx="80707">
                  <c:v>4.0503999999999998E-11</c:v>
                </c:pt>
                <c:pt idx="80708">
                  <c:v>4.0515000000000002E-11</c:v>
                </c:pt>
                <c:pt idx="80709">
                  <c:v>4.0546000000000003E-11</c:v>
                </c:pt>
                <c:pt idx="80710">
                  <c:v>4.0554E-11</c:v>
                </c:pt>
                <c:pt idx="80711">
                  <c:v>4.0579999999999997E-11</c:v>
                </c:pt>
                <c:pt idx="80712">
                  <c:v>4.0592000000000003E-11</c:v>
                </c:pt>
                <c:pt idx="80713">
                  <c:v>4.0600000000000001E-11</c:v>
                </c:pt>
                <c:pt idx="80714">
                  <c:v>4.0616000000000002E-11</c:v>
                </c:pt>
                <c:pt idx="80715">
                  <c:v>4.0637999999999997E-11</c:v>
                </c:pt>
                <c:pt idx="80716">
                  <c:v>4.0647999999999999E-11</c:v>
                </c:pt>
                <c:pt idx="80717">
                  <c:v>4.0664E-11</c:v>
                </c:pt>
                <c:pt idx="80718">
                  <c:v>4.067E-11</c:v>
                </c:pt>
                <c:pt idx="80719">
                  <c:v>4.0683000000000002E-11</c:v>
                </c:pt>
                <c:pt idx="80720">
                  <c:v>4.0698000000000001E-11</c:v>
                </c:pt>
                <c:pt idx="80721">
                  <c:v>4.0711000000000003E-11</c:v>
                </c:pt>
                <c:pt idx="80722">
                  <c:v>4.0707000000000001E-11</c:v>
                </c:pt>
                <c:pt idx="80723">
                  <c:v>4.0696999999999999E-11</c:v>
                </c:pt>
                <c:pt idx="80724">
                  <c:v>4.0713000000000001E-11</c:v>
                </c:pt>
                <c:pt idx="80725">
                  <c:v>4.0728E-11</c:v>
                </c:pt>
                <c:pt idx="80726">
                  <c:v>4.0738999999999998E-11</c:v>
                </c:pt>
                <c:pt idx="80727">
                  <c:v>4.0741000000000002E-11</c:v>
                </c:pt>
                <c:pt idx="80728">
                  <c:v>4.0750999999999997E-11</c:v>
                </c:pt>
                <c:pt idx="80729">
                  <c:v>4.0763999999999999E-11</c:v>
                </c:pt>
                <c:pt idx="80730">
                  <c:v>4.0762000000000001E-11</c:v>
                </c:pt>
                <c:pt idx="80731">
                  <c:v>4.0781000000000002E-11</c:v>
                </c:pt>
                <c:pt idx="80732">
                  <c:v>4.0777E-11</c:v>
                </c:pt>
                <c:pt idx="80733">
                  <c:v>4.0799999999999997E-11</c:v>
                </c:pt>
                <c:pt idx="80734">
                  <c:v>4.0787000000000002E-11</c:v>
                </c:pt>
                <c:pt idx="80735">
                  <c:v>4.0793999999999998E-11</c:v>
                </c:pt>
                <c:pt idx="80736">
                  <c:v>4.0795E-11</c:v>
                </c:pt>
                <c:pt idx="80737">
                  <c:v>4.0806999999999999E-11</c:v>
                </c:pt>
                <c:pt idx="80738">
                  <c:v>4.0818999999999999E-11</c:v>
                </c:pt>
                <c:pt idx="80739">
                  <c:v>4.0817000000000001E-11</c:v>
                </c:pt>
                <c:pt idx="80740">
                  <c:v>4.0814999999999997E-11</c:v>
                </c:pt>
                <c:pt idx="80741">
                  <c:v>4.0821999999999999E-11</c:v>
                </c:pt>
                <c:pt idx="80742">
                  <c:v>4.0829000000000001E-11</c:v>
                </c:pt>
                <c:pt idx="80743">
                  <c:v>4.0841E-11</c:v>
                </c:pt>
                <c:pt idx="80744">
                  <c:v>4.0839999999999998E-11</c:v>
                </c:pt>
                <c:pt idx="80745">
                  <c:v>4.0842000000000002E-11</c:v>
                </c:pt>
                <c:pt idx="80746">
                  <c:v>4.0845000000000002E-11</c:v>
                </c:pt>
                <c:pt idx="80747">
                  <c:v>4.085E-11</c:v>
                </c:pt>
                <c:pt idx="80748">
                  <c:v>4.0857000000000002E-11</c:v>
                </c:pt>
                <c:pt idx="80749">
                  <c:v>4.0860999999999997E-11</c:v>
                </c:pt>
                <c:pt idx="80750">
                  <c:v>4.0857000000000002E-11</c:v>
                </c:pt>
                <c:pt idx="80751">
                  <c:v>4.0858999999999999E-11</c:v>
                </c:pt>
                <c:pt idx="80752">
                  <c:v>4.0856E-11</c:v>
                </c:pt>
                <c:pt idx="80753">
                  <c:v>4.0860999999999997E-11</c:v>
                </c:pt>
                <c:pt idx="80754">
                  <c:v>4.0851000000000002E-11</c:v>
                </c:pt>
                <c:pt idx="80755">
                  <c:v>4.0856E-11</c:v>
                </c:pt>
                <c:pt idx="80756">
                  <c:v>4.0845000000000002E-11</c:v>
                </c:pt>
                <c:pt idx="80757">
                  <c:v>4.0854000000000002E-11</c:v>
                </c:pt>
                <c:pt idx="80758">
                  <c:v>4.0851999999999998E-11</c:v>
                </c:pt>
                <c:pt idx="80759">
                  <c:v>4.0860999999999997E-11</c:v>
                </c:pt>
                <c:pt idx="80760">
                  <c:v>4.0848000000000002E-11</c:v>
                </c:pt>
                <c:pt idx="80761">
                  <c:v>4.0848999999999998E-11</c:v>
                </c:pt>
                <c:pt idx="80762">
                  <c:v>4.0833999999999998E-11</c:v>
                </c:pt>
                <c:pt idx="80763">
                  <c:v>4.0827999999999998E-11</c:v>
                </c:pt>
                <c:pt idx="80764">
                  <c:v>4.0821000000000003E-11</c:v>
                </c:pt>
                <c:pt idx="80765">
                  <c:v>4.0817000000000001E-11</c:v>
                </c:pt>
                <c:pt idx="80766">
                  <c:v>4.0792E-11</c:v>
                </c:pt>
                <c:pt idx="80767">
                  <c:v>4.0796000000000002E-11</c:v>
                </c:pt>
                <c:pt idx="80768">
                  <c:v>4.0784000000000002E-11</c:v>
                </c:pt>
                <c:pt idx="80769">
                  <c:v>4.0766999999999999E-11</c:v>
                </c:pt>
                <c:pt idx="80770">
                  <c:v>4.0759000000000001E-11</c:v>
                </c:pt>
                <c:pt idx="80771">
                  <c:v>4.0762000000000001E-11</c:v>
                </c:pt>
                <c:pt idx="80772">
                  <c:v>4.0748999999999999E-11</c:v>
                </c:pt>
                <c:pt idx="80773">
                  <c:v>4.0744999999999997E-11</c:v>
                </c:pt>
                <c:pt idx="80774">
                  <c:v>4.0731E-11</c:v>
                </c:pt>
                <c:pt idx="80775">
                  <c:v>4.0725E-11</c:v>
                </c:pt>
                <c:pt idx="80776">
                  <c:v>4.0705999999999999E-11</c:v>
                </c:pt>
                <c:pt idx="80777">
                  <c:v>4.0698999999999997E-11</c:v>
                </c:pt>
                <c:pt idx="80778">
                  <c:v>4.0668999999999998E-11</c:v>
                </c:pt>
                <c:pt idx="80779">
                  <c:v>4.0653999999999999E-11</c:v>
                </c:pt>
                <c:pt idx="80780">
                  <c:v>4.0619000000000002E-11</c:v>
                </c:pt>
                <c:pt idx="80781">
                  <c:v>4.0604000000000003E-11</c:v>
                </c:pt>
                <c:pt idx="80782">
                  <c:v>4.0577999999999999E-11</c:v>
                </c:pt>
                <c:pt idx="80783">
                  <c:v>4.0569E-11</c:v>
                </c:pt>
                <c:pt idx="80784">
                  <c:v>4.0554E-11</c:v>
                </c:pt>
                <c:pt idx="80785">
                  <c:v>4.0530000000000001E-11</c:v>
                </c:pt>
                <c:pt idx="80786">
                  <c:v>4.0502E-11</c:v>
                </c:pt>
                <c:pt idx="80787">
                  <c:v>4.0487000000000001E-11</c:v>
                </c:pt>
                <c:pt idx="80788">
                  <c:v>4.0463999999999997E-11</c:v>
                </c:pt>
                <c:pt idx="80789">
                  <c:v>4.045E-11</c:v>
                </c:pt>
                <c:pt idx="80790">
                  <c:v>4.0427999999999999E-11</c:v>
                </c:pt>
                <c:pt idx="80791">
                  <c:v>4.0399000000000002E-11</c:v>
                </c:pt>
                <c:pt idx="80792">
                  <c:v>4.0375000000000003E-11</c:v>
                </c:pt>
                <c:pt idx="80793">
                  <c:v>4.0350999999999997E-11</c:v>
                </c:pt>
                <c:pt idx="80794">
                  <c:v>4.0302999999999999E-11</c:v>
                </c:pt>
                <c:pt idx="80795">
                  <c:v>4.0279E-11</c:v>
                </c:pt>
                <c:pt idx="80796">
                  <c:v>4.0241999999999999E-11</c:v>
                </c:pt>
                <c:pt idx="80797">
                  <c:v>4.0231000000000002E-11</c:v>
                </c:pt>
                <c:pt idx="80798">
                  <c:v>4.0194000000000001E-11</c:v>
                </c:pt>
                <c:pt idx="80799">
                  <c:v>4.0176000000000002E-11</c:v>
                </c:pt>
                <c:pt idx="80800">
                  <c:v>4.0140000000000003E-11</c:v>
                </c:pt>
                <c:pt idx="80801">
                  <c:v>4.0115000000000002E-11</c:v>
                </c:pt>
                <c:pt idx="80802">
                  <c:v>4.0078000000000001E-11</c:v>
                </c:pt>
                <c:pt idx="80803">
                  <c:v>4.0057000000000002E-11</c:v>
                </c:pt>
                <c:pt idx="80804">
                  <c:v>4.0020000000000001E-11</c:v>
                </c:pt>
                <c:pt idx="80805">
                  <c:v>3.9972999999999999E-11</c:v>
                </c:pt>
                <c:pt idx="80806">
                  <c:v>3.9929999999999998E-11</c:v>
                </c:pt>
                <c:pt idx="80807">
                  <c:v>3.9895000000000002E-11</c:v>
                </c:pt>
                <c:pt idx="80808">
                  <c:v>3.9852000000000001E-11</c:v>
                </c:pt>
                <c:pt idx="80809">
                  <c:v>3.9815E-11</c:v>
                </c:pt>
                <c:pt idx="80810">
                  <c:v>3.9770000000000002E-11</c:v>
                </c:pt>
                <c:pt idx="80811">
                  <c:v>3.9740999999999999E-11</c:v>
                </c:pt>
                <c:pt idx="80812">
                  <c:v>3.9706999999999998E-11</c:v>
                </c:pt>
                <c:pt idx="80813">
                  <c:v>3.9663000000000002E-11</c:v>
                </c:pt>
                <c:pt idx="80814">
                  <c:v>3.9635000000000001E-11</c:v>
                </c:pt>
                <c:pt idx="80815">
                  <c:v>3.9608999999999997E-11</c:v>
                </c:pt>
                <c:pt idx="80816">
                  <c:v>3.9577000000000001E-11</c:v>
                </c:pt>
                <c:pt idx="80817">
                  <c:v>3.9529999999999998E-11</c:v>
                </c:pt>
                <c:pt idx="80818">
                  <c:v>3.9498000000000002E-11</c:v>
                </c:pt>
                <c:pt idx="80819">
                  <c:v>3.9464000000000001E-11</c:v>
                </c:pt>
                <c:pt idx="80820">
                  <c:v>3.9421E-11</c:v>
                </c:pt>
                <c:pt idx="80821">
                  <c:v>3.9394999999999997E-11</c:v>
                </c:pt>
                <c:pt idx="80822">
                  <c:v>3.9358000000000003E-11</c:v>
                </c:pt>
                <c:pt idx="80823">
                  <c:v>3.9306000000000002E-11</c:v>
                </c:pt>
                <c:pt idx="80824">
                  <c:v>3.9254999999999998E-11</c:v>
                </c:pt>
                <c:pt idx="80825">
                  <c:v>3.9217999999999997E-11</c:v>
                </c:pt>
                <c:pt idx="80826">
                  <c:v>3.9178000000000003E-11</c:v>
                </c:pt>
                <c:pt idx="80827">
                  <c:v>3.9146E-11</c:v>
                </c:pt>
                <c:pt idx="80828">
                  <c:v>3.9092000000000002E-11</c:v>
                </c:pt>
                <c:pt idx="80829">
                  <c:v>3.9052000000000001E-11</c:v>
                </c:pt>
                <c:pt idx="80830">
                  <c:v>3.8998999999999999E-11</c:v>
                </c:pt>
                <c:pt idx="80831">
                  <c:v>3.8958000000000003E-11</c:v>
                </c:pt>
                <c:pt idx="80832">
                  <c:v>3.8912000000000002E-11</c:v>
                </c:pt>
                <c:pt idx="80833">
                  <c:v>3.8866999999999997E-11</c:v>
                </c:pt>
                <c:pt idx="80834">
                  <c:v>3.8821999999999999E-11</c:v>
                </c:pt>
                <c:pt idx="80835">
                  <c:v>3.8790000000000003E-11</c:v>
                </c:pt>
                <c:pt idx="80836">
                  <c:v>3.8737E-11</c:v>
                </c:pt>
                <c:pt idx="80837">
                  <c:v>3.8704999999999997E-11</c:v>
                </c:pt>
                <c:pt idx="80838">
                  <c:v>3.8655999999999997E-11</c:v>
                </c:pt>
                <c:pt idx="80839">
                  <c:v>3.8610000000000003E-11</c:v>
                </c:pt>
                <c:pt idx="80840">
                  <c:v>3.8576000000000002E-11</c:v>
                </c:pt>
                <c:pt idx="80841">
                  <c:v>3.8529E-11</c:v>
                </c:pt>
                <c:pt idx="80842">
                  <c:v>3.8481999999999997E-11</c:v>
                </c:pt>
                <c:pt idx="80843">
                  <c:v>3.8456E-11</c:v>
                </c:pt>
                <c:pt idx="80844">
                  <c:v>3.8402000000000002E-11</c:v>
                </c:pt>
                <c:pt idx="80845">
                  <c:v>3.8358E-11</c:v>
                </c:pt>
                <c:pt idx="80846">
                  <c:v>3.8316999999999997E-11</c:v>
                </c:pt>
                <c:pt idx="80847">
                  <c:v>3.8268999999999999E-11</c:v>
                </c:pt>
                <c:pt idx="80848">
                  <c:v>3.8207999999999999E-11</c:v>
                </c:pt>
                <c:pt idx="80849">
                  <c:v>3.8172E-11</c:v>
                </c:pt>
                <c:pt idx="80850">
                  <c:v>3.8129E-11</c:v>
                </c:pt>
                <c:pt idx="80851">
                  <c:v>3.8079999999999999E-11</c:v>
                </c:pt>
                <c:pt idx="80852">
                  <c:v>3.8030999999999999E-11</c:v>
                </c:pt>
                <c:pt idx="80853">
                  <c:v>3.7987999999999998E-11</c:v>
                </c:pt>
                <c:pt idx="80854">
                  <c:v>3.7931000000000001E-11</c:v>
                </c:pt>
                <c:pt idx="80855">
                  <c:v>3.7894E-11</c:v>
                </c:pt>
                <c:pt idx="80856">
                  <c:v>3.7842E-11</c:v>
                </c:pt>
                <c:pt idx="80857">
                  <c:v>3.7815000000000001E-11</c:v>
                </c:pt>
                <c:pt idx="80858">
                  <c:v>3.7757000000000001E-11</c:v>
                </c:pt>
                <c:pt idx="80859">
                  <c:v>3.7734999999999999E-11</c:v>
                </c:pt>
                <c:pt idx="80860">
                  <c:v>3.7682999999999999E-11</c:v>
                </c:pt>
                <c:pt idx="80861">
                  <c:v>3.7641000000000001E-11</c:v>
                </c:pt>
                <c:pt idx="80862">
                  <c:v>3.7590000000000003E-11</c:v>
                </c:pt>
                <c:pt idx="80863">
                  <c:v>3.7553999999999998E-11</c:v>
                </c:pt>
                <c:pt idx="80864">
                  <c:v>3.7501000000000002E-11</c:v>
                </c:pt>
                <c:pt idx="80865">
                  <c:v>3.7464000000000001E-11</c:v>
                </c:pt>
                <c:pt idx="80866">
                  <c:v>3.7419000000000003E-11</c:v>
                </c:pt>
                <c:pt idx="80867">
                  <c:v>3.7367999999999998E-11</c:v>
                </c:pt>
                <c:pt idx="80868">
                  <c:v>3.7312999999999998E-11</c:v>
                </c:pt>
                <c:pt idx="80869">
                  <c:v>3.7278000000000002E-11</c:v>
                </c:pt>
                <c:pt idx="80870">
                  <c:v>3.7232000000000001E-11</c:v>
                </c:pt>
                <c:pt idx="80871">
                  <c:v>3.7201E-11</c:v>
                </c:pt>
                <c:pt idx="80872">
                  <c:v>3.7164E-11</c:v>
                </c:pt>
                <c:pt idx="80873">
                  <c:v>3.7114999999999999E-11</c:v>
                </c:pt>
                <c:pt idx="80874">
                  <c:v>3.7074000000000003E-11</c:v>
                </c:pt>
                <c:pt idx="80875">
                  <c:v>3.7031000000000002E-11</c:v>
                </c:pt>
                <c:pt idx="80876">
                  <c:v>3.6973000000000003E-11</c:v>
                </c:pt>
                <c:pt idx="80877">
                  <c:v>3.6930999999999998E-11</c:v>
                </c:pt>
                <c:pt idx="80878">
                  <c:v>3.6875999999999998E-11</c:v>
                </c:pt>
                <c:pt idx="80879">
                  <c:v>3.6832000000000001E-11</c:v>
                </c:pt>
                <c:pt idx="80880">
                  <c:v>3.6793999999999999E-11</c:v>
                </c:pt>
                <c:pt idx="80881">
                  <c:v>3.6767E-11</c:v>
                </c:pt>
                <c:pt idx="80882">
                  <c:v>3.6704000000000002E-11</c:v>
                </c:pt>
                <c:pt idx="80883">
                  <c:v>3.6674000000000003E-11</c:v>
                </c:pt>
                <c:pt idx="80884">
                  <c:v>3.6616000000000003E-11</c:v>
                </c:pt>
                <c:pt idx="80885">
                  <c:v>3.6576000000000002E-11</c:v>
                </c:pt>
                <c:pt idx="80886">
                  <c:v>3.6536000000000002E-11</c:v>
                </c:pt>
                <c:pt idx="80887">
                  <c:v>3.6497999999999999E-11</c:v>
                </c:pt>
                <c:pt idx="80888">
                  <c:v>3.6462E-11</c:v>
                </c:pt>
                <c:pt idx="80889">
                  <c:v>3.6426999999999997E-11</c:v>
                </c:pt>
                <c:pt idx="80890">
                  <c:v>3.6392000000000001E-11</c:v>
                </c:pt>
                <c:pt idx="80891">
                  <c:v>3.6346E-11</c:v>
                </c:pt>
                <c:pt idx="80892">
                  <c:v>3.6316000000000002E-11</c:v>
                </c:pt>
                <c:pt idx="80893">
                  <c:v>3.6286999999999998E-11</c:v>
                </c:pt>
                <c:pt idx="80894">
                  <c:v>3.6256999999999999E-11</c:v>
                </c:pt>
                <c:pt idx="80895">
                  <c:v>3.6225000000000003E-11</c:v>
                </c:pt>
                <c:pt idx="80896">
                  <c:v>3.6185999999999998E-11</c:v>
                </c:pt>
                <c:pt idx="80897">
                  <c:v>3.6163000000000001E-11</c:v>
                </c:pt>
                <c:pt idx="80898">
                  <c:v>3.6121999999999998E-11</c:v>
                </c:pt>
                <c:pt idx="80899">
                  <c:v>3.6084999999999997E-11</c:v>
                </c:pt>
                <c:pt idx="80900">
                  <c:v>3.6056000000000001E-11</c:v>
                </c:pt>
                <c:pt idx="80901">
                  <c:v>3.6033999999999999E-11</c:v>
                </c:pt>
                <c:pt idx="80902">
                  <c:v>3.6020000000000002E-11</c:v>
                </c:pt>
                <c:pt idx="80903">
                  <c:v>3.5978999999999999E-11</c:v>
                </c:pt>
                <c:pt idx="80904">
                  <c:v>3.5953999999999998E-11</c:v>
                </c:pt>
                <c:pt idx="80905">
                  <c:v>3.5932000000000003E-11</c:v>
                </c:pt>
                <c:pt idx="80906">
                  <c:v>3.5898000000000002E-11</c:v>
                </c:pt>
                <c:pt idx="80907">
                  <c:v>3.5885000000000001E-11</c:v>
                </c:pt>
                <c:pt idx="80908">
                  <c:v>3.5849000000000002E-11</c:v>
                </c:pt>
                <c:pt idx="80909">
                  <c:v>3.5828999999999998E-11</c:v>
                </c:pt>
                <c:pt idx="80910">
                  <c:v>3.5803000000000002E-11</c:v>
                </c:pt>
                <c:pt idx="80911">
                  <c:v>3.5784E-11</c:v>
                </c:pt>
                <c:pt idx="80912">
                  <c:v>3.5757000000000001E-11</c:v>
                </c:pt>
                <c:pt idx="80913">
                  <c:v>3.5739000000000002E-11</c:v>
                </c:pt>
                <c:pt idx="80914">
                  <c:v>3.5718999999999998E-11</c:v>
                </c:pt>
                <c:pt idx="80915">
                  <c:v>3.5690999999999997E-11</c:v>
                </c:pt>
                <c:pt idx="80916">
                  <c:v>3.5657999999999999E-11</c:v>
                </c:pt>
                <c:pt idx="80917">
                  <c:v>3.5632000000000002E-11</c:v>
                </c:pt>
                <c:pt idx="80918">
                  <c:v>3.5614000000000002E-11</c:v>
                </c:pt>
                <c:pt idx="80919">
                  <c:v>3.5596000000000003E-11</c:v>
                </c:pt>
                <c:pt idx="80920">
                  <c:v>3.5580999999999997E-11</c:v>
                </c:pt>
                <c:pt idx="80921">
                  <c:v>3.5571000000000002E-11</c:v>
                </c:pt>
                <c:pt idx="80922">
                  <c:v>3.557E-11</c:v>
                </c:pt>
                <c:pt idx="80923">
                  <c:v>3.5549E-11</c:v>
                </c:pt>
                <c:pt idx="80924">
                  <c:v>3.5520999999999999E-11</c:v>
                </c:pt>
                <c:pt idx="80925">
                  <c:v>3.5519999999999997E-11</c:v>
                </c:pt>
                <c:pt idx="80926">
                  <c:v>3.5495999999999998E-11</c:v>
                </c:pt>
                <c:pt idx="80927">
                  <c:v>3.5506E-11</c:v>
                </c:pt>
                <c:pt idx="80928">
                  <c:v>3.5477999999999999E-11</c:v>
                </c:pt>
                <c:pt idx="80929">
                  <c:v>3.5473000000000001E-11</c:v>
                </c:pt>
                <c:pt idx="80930">
                  <c:v>3.5461999999999997E-11</c:v>
                </c:pt>
                <c:pt idx="80931">
                  <c:v>3.5452999999999998E-11</c:v>
                </c:pt>
                <c:pt idx="80932">
                  <c:v>3.5443000000000002E-11</c:v>
                </c:pt>
                <c:pt idx="80933">
                  <c:v>3.5442E-11</c:v>
                </c:pt>
                <c:pt idx="80934">
                  <c:v>3.5437000000000003E-11</c:v>
                </c:pt>
                <c:pt idx="80935">
                  <c:v>3.5431999999999998E-11</c:v>
                </c:pt>
                <c:pt idx="80936">
                  <c:v>3.5416999999999999E-11</c:v>
                </c:pt>
                <c:pt idx="80937">
                  <c:v>3.5412000000000001E-11</c:v>
                </c:pt>
                <c:pt idx="80938">
                  <c:v>3.5419999999999999E-11</c:v>
                </c:pt>
                <c:pt idx="80939">
                  <c:v>3.5419999999999999E-11</c:v>
                </c:pt>
                <c:pt idx="80940">
                  <c:v>3.5406999999999997E-11</c:v>
                </c:pt>
                <c:pt idx="80941">
                  <c:v>3.5403999999999997E-11</c:v>
                </c:pt>
                <c:pt idx="80942">
                  <c:v>3.5396E-11</c:v>
                </c:pt>
                <c:pt idx="80943">
                  <c:v>3.5403999999999997E-11</c:v>
                </c:pt>
                <c:pt idx="80944">
                  <c:v>3.5397999999999998E-11</c:v>
                </c:pt>
                <c:pt idx="80945">
                  <c:v>3.5400999999999997E-11</c:v>
                </c:pt>
                <c:pt idx="80946">
                  <c:v>3.5391999999999998E-11</c:v>
                </c:pt>
                <c:pt idx="80947">
                  <c:v>3.5397000000000002E-11</c:v>
                </c:pt>
                <c:pt idx="80948">
                  <c:v>3.5393E-11</c:v>
                </c:pt>
                <c:pt idx="80949">
                  <c:v>3.5394999999999998E-11</c:v>
                </c:pt>
                <c:pt idx="80950">
                  <c:v>3.5382999999999998E-11</c:v>
                </c:pt>
                <c:pt idx="80951">
                  <c:v>3.5391000000000002E-11</c:v>
                </c:pt>
                <c:pt idx="80952">
                  <c:v>3.5406999999999997E-11</c:v>
                </c:pt>
                <c:pt idx="80953">
                  <c:v>3.5402E-11</c:v>
                </c:pt>
                <c:pt idx="80954">
                  <c:v>3.5394000000000002E-11</c:v>
                </c:pt>
                <c:pt idx="80955">
                  <c:v>3.5400000000000002E-11</c:v>
                </c:pt>
                <c:pt idx="80956">
                  <c:v>3.5404999999999999E-11</c:v>
                </c:pt>
                <c:pt idx="80957">
                  <c:v>3.5410999999999999E-11</c:v>
                </c:pt>
                <c:pt idx="80958">
                  <c:v>3.5416999999999999E-11</c:v>
                </c:pt>
                <c:pt idx="80959">
                  <c:v>3.5427000000000001E-11</c:v>
                </c:pt>
                <c:pt idx="80960">
                  <c:v>3.5422999999999999E-11</c:v>
                </c:pt>
                <c:pt idx="80961">
                  <c:v>3.5442E-11</c:v>
                </c:pt>
                <c:pt idx="80962">
                  <c:v>3.5433000000000001E-11</c:v>
                </c:pt>
                <c:pt idx="80963">
                  <c:v>3.5434999999999998E-11</c:v>
                </c:pt>
                <c:pt idx="80964">
                  <c:v>3.5448E-11</c:v>
                </c:pt>
                <c:pt idx="80965">
                  <c:v>3.5458000000000002E-11</c:v>
                </c:pt>
                <c:pt idx="80966">
                  <c:v>3.5465999999999999E-11</c:v>
                </c:pt>
                <c:pt idx="80967">
                  <c:v>3.5485000000000001E-11</c:v>
                </c:pt>
                <c:pt idx="80968">
                  <c:v>3.5488000000000001E-11</c:v>
                </c:pt>
                <c:pt idx="80969">
                  <c:v>3.5498000000000002E-11</c:v>
                </c:pt>
                <c:pt idx="80970">
                  <c:v>3.5501000000000002E-11</c:v>
                </c:pt>
                <c:pt idx="80971">
                  <c:v>3.5519999999999997E-11</c:v>
                </c:pt>
                <c:pt idx="80972">
                  <c:v>3.5540000000000001E-11</c:v>
                </c:pt>
                <c:pt idx="80973">
                  <c:v>3.5562000000000002E-11</c:v>
                </c:pt>
                <c:pt idx="80974">
                  <c:v>3.5574999999999997E-11</c:v>
                </c:pt>
                <c:pt idx="80975">
                  <c:v>3.5593000000000003E-11</c:v>
                </c:pt>
                <c:pt idx="80976">
                  <c:v>3.5619E-11</c:v>
                </c:pt>
                <c:pt idx="80977">
                  <c:v>3.5638999999999997E-11</c:v>
                </c:pt>
                <c:pt idx="80978">
                  <c:v>3.5654999999999999E-11</c:v>
                </c:pt>
                <c:pt idx="80979">
                  <c:v>3.5675999999999998E-11</c:v>
                </c:pt>
                <c:pt idx="80980">
                  <c:v>3.5700999999999999E-11</c:v>
                </c:pt>
                <c:pt idx="80981">
                  <c:v>3.5723E-11</c:v>
                </c:pt>
                <c:pt idx="80982">
                  <c:v>3.5746999999999999E-11</c:v>
                </c:pt>
                <c:pt idx="80983">
                  <c:v>3.5764999999999999E-11</c:v>
                </c:pt>
                <c:pt idx="80984">
                  <c:v>3.579E-11</c:v>
                </c:pt>
                <c:pt idx="80985">
                  <c:v>3.5816999999999999E-11</c:v>
                </c:pt>
                <c:pt idx="80986">
                  <c:v>3.5825000000000003E-11</c:v>
                </c:pt>
                <c:pt idx="80987">
                  <c:v>3.5854E-11</c:v>
                </c:pt>
                <c:pt idx="80988">
                  <c:v>3.5864000000000001E-11</c:v>
                </c:pt>
                <c:pt idx="80989">
                  <c:v>3.5898000000000002E-11</c:v>
                </c:pt>
                <c:pt idx="80990">
                  <c:v>3.5926999999999999E-11</c:v>
                </c:pt>
                <c:pt idx="80991">
                  <c:v>3.5953000000000002E-11</c:v>
                </c:pt>
                <c:pt idx="80992">
                  <c:v>3.5968999999999997E-11</c:v>
                </c:pt>
                <c:pt idx="80993">
                  <c:v>3.6008000000000002E-11</c:v>
                </c:pt>
                <c:pt idx="80994">
                  <c:v>3.6033999999999999E-11</c:v>
                </c:pt>
                <c:pt idx="80995">
                  <c:v>3.6075999999999998E-11</c:v>
                </c:pt>
                <c:pt idx="80996">
                  <c:v>3.6090000000000002E-11</c:v>
                </c:pt>
                <c:pt idx="80997">
                  <c:v>3.6126E-11</c:v>
                </c:pt>
                <c:pt idx="80998">
                  <c:v>3.6145999999999997E-11</c:v>
                </c:pt>
                <c:pt idx="80999">
                  <c:v>3.6169000000000001E-11</c:v>
                </c:pt>
                <c:pt idx="81000">
                  <c:v>3.6193E-11</c:v>
                </c:pt>
                <c:pt idx="81001">
                  <c:v>3.6228999999999998E-11</c:v>
                </c:pt>
                <c:pt idx="81002">
                  <c:v>3.6258999999999997E-11</c:v>
                </c:pt>
                <c:pt idx="81003">
                  <c:v>3.6289999999999998E-11</c:v>
                </c:pt>
                <c:pt idx="81004">
                  <c:v>3.6313999999999997E-11</c:v>
                </c:pt>
                <c:pt idx="81005">
                  <c:v>3.6353000000000002E-11</c:v>
                </c:pt>
                <c:pt idx="81006">
                  <c:v>3.6371000000000002E-11</c:v>
                </c:pt>
                <c:pt idx="81007">
                  <c:v>3.6408999999999998E-11</c:v>
                </c:pt>
                <c:pt idx="81008">
                  <c:v>3.6445000000000003E-11</c:v>
                </c:pt>
                <c:pt idx="81009">
                  <c:v>3.6465E-11</c:v>
                </c:pt>
                <c:pt idx="81010">
                  <c:v>3.6493000000000001E-11</c:v>
                </c:pt>
                <c:pt idx="81011">
                  <c:v>3.6538E-11</c:v>
                </c:pt>
                <c:pt idx="81012">
                  <c:v>3.6573000000000003E-11</c:v>
                </c:pt>
                <c:pt idx="81013">
                  <c:v>3.6610999999999999E-11</c:v>
                </c:pt>
                <c:pt idx="81014">
                  <c:v>3.6643999999999998E-11</c:v>
                </c:pt>
                <c:pt idx="81015">
                  <c:v>3.6680000000000003E-11</c:v>
                </c:pt>
                <c:pt idx="81016">
                  <c:v>3.6701000000000002E-11</c:v>
                </c:pt>
                <c:pt idx="81017">
                  <c:v>3.6741000000000003E-11</c:v>
                </c:pt>
                <c:pt idx="81018">
                  <c:v>3.6781999999999999E-11</c:v>
                </c:pt>
                <c:pt idx="81019">
                  <c:v>3.6832999999999997E-11</c:v>
                </c:pt>
                <c:pt idx="81020">
                  <c:v>3.6863000000000002E-11</c:v>
                </c:pt>
                <c:pt idx="81021">
                  <c:v>3.6909000000000003E-11</c:v>
                </c:pt>
                <c:pt idx="81022">
                  <c:v>3.6936999999999997E-11</c:v>
                </c:pt>
                <c:pt idx="81023">
                  <c:v>3.6982999999999998E-11</c:v>
                </c:pt>
                <c:pt idx="81024">
                  <c:v>3.7019000000000003E-11</c:v>
                </c:pt>
                <c:pt idx="81025">
                  <c:v>3.7068000000000003E-11</c:v>
                </c:pt>
                <c:pt idx="81026">
                  <c:v>3.7086999999999998E-11</c:v>
                </c:pt>
                <c:pt idx="81027">
                  <c:v>3.7129000000000003E-11</c:v>
                </c:pt>
                <c:pt idx="81028">
                  <c:v>3.7165999999999997E-11</c:v>
                </c:pt>
                <c:pt idx="81029">
                  <c:v>3.7216E-11</c:v>
                </c:pt>
                <c:pt idx="81030">
                  <c:v>3.7242999999999999E-11</c:v>
                </c:pt>
                <c:pt idx="81031">
                  <c:v>3.7285999999999999E-11</c:v>
                </c:pt>
                <c:pt idx="81032">
                  <c:v>3.7321999999999998E-11</c:v>
                </c:pt>
                <c:pt idx="81033">
                  <c:v>3.7367000000000003E-11</c:v>
                </c:pt>
                <c:pt idx="81034">
                  <c:v>3.7403000000000001E-11</c:v>
                </c:pt>
                <c:pt idx="81035">
                  <c:v>3.7449000000000002E-11</c:v>
                </c:pt>
                <c:pt idx="81036">
                  <c:v>3.7495999999999998E-11</c:v>
                </c:pt>
                <c:pt idx="81037">
                  <c:v>3.7538999999999998E-11</c:v>
                </c:pt>
                <c:pt idx="81038">
                  <c:v>3.7581999999999999E-11</c:v>
                </c:pt>
                <c:pt idx="81039">
                  <c:v>3.7620000000000002E-11</c:v>
                </c:pt>
                <c:pt idx="81040">
                  <c:v>3.7669999999999998E-11</c:v>
                </c:pt>
                <c:pt idx="81041">
                  <c:v>3.7715000000000002E-11</c:v>
                </c:pt>
                <c:pt idx="81042">
                  <c:v>3.7757000000000001E-11</c:v>
                </c:pt>
                <c:pt idx="81043">
                  <c:v>3.7810999999999999E-11</c:v>
                </c:pt>
                <c:pt idx="81044">
                  <c:v>3.7843000000000002E-11</c:v>
                </c:pt>
                <c:pt idx="81045">
                  <c:v>3.7895000000000002E-11</c:v>
                </c:pt>
                <c:pt idx="81046">
                  <c:v>3.7943E-11</c:v>
                </c:pt>
                <c:pt idx="81047">
                  <c:v>3.7989000000000001E-11</c:v>
                </c:pt>
                <c:pt idx="81048">
                  <c:v>3.8033999999999999E-11</c:v>
                </c:pt>
                <c:pt idx="81049">
                  <c:v>3.8091999999999999E-11</c:v>
                </c:pt>
                <c:pt idx="81050">
                  <c:v>3.8131999999999999E-11</c:v>
                </c:pt>
                <c:pt idx="81051">
                  <c:v>3.8179999999999998E-11</c:v>
                </c:pt>
                <c:pt idx="81052">
                  <c:v>3.8228999999999998E-11</c:v>
                </c:pt>
                <c:pt idx="81053">
                  <c:v>3.8280999999999998E-11</c:v>
                </c:pt>
                <c:pt idx="81054">
                  <c:v>3.8317999999999999E-11</c:v>
                </c:pt>
                <c:pt idx="81055">
                  <c:v>3.8346E-11</c:v>
                </c:pt>
                <c:pt idx="81056">
                  <c:v>3.8390999999999998E-11</c:v>
                </c:pt>
                <c:pt idx="81057">
                  <c:v>3.8445999999999998E-11</c:v>
                </c:pt>
                <c:pt idx="81058">
                  <c:v>3.8488999999999999E-11</c:v>
                </c:pt>
                <c:pt idx="81059">
                  <c:v>3.8524999999999998E-11</c:v>
                </c:pt>
                <c:pt idx="81060">
                  <c:v>3.8567000000000002E-11</c:v>
                </c:pt>
                <c:pt idx="81061">
                  <c:v>3.8598999999999999E-11</c:v>
                </c:pt>
                <c:pt idx="81062">
                  <c:v>3.8646000000000002E-11</c:v>
                </c:pt>
                <c:pt idx="81063">
                  <c:v>3.8689000000000002E-11</c:v>
                </c:pt>
                <c:pt idx="81064">
                  <c:v>3.8726999999999998E-11</c:v>
                </c:pt>
                <c:pt idx="81065">
                  <c:v>3.8757999999999999E-11</c:v>
                </c:pt>
                <c:pt idx="81066">
                  <c:v>3.8798E-11</c:v>
                </c:pt>
                <c:pt idx="81067">
                  <c:v>3.8854999999999998E-11</c:v>
                </c:pt>
                <c:pt idx="81068">
                  <c:v>3.8884999999999997E-11</c:v>
                </c:pt>
                <c:pt idx="81069">
                  <c:v>3.8924999999999997E-11</c:v>
                </c:pt>
                <c:pt idx="81070">
                  <c:v>3.8961000000000003E-11</c:v>
                </c:pt>
                <c:pt idx="81071">
                  <c:v>3.9010999999999998E-11</c:v>
                </c:pt>
                <c:pt idx="81072">
                  <c:v>3.9043999999999997E-11</c:v>
                </c:pt>
                <c:pt idx="81073">
                  <c:v>3.9089000000000002E-11</c:v>
                </c:pt>
                <c:pt idx="81074">
                  <c:v>3.9123999999999998E-11</c:v>
                </c:pt>
                <c:pt idx="81075">
                  <c:v>3.9178999999999999E-11</c:v>
                </c:pt>
                <c:pt idx="81076">
                  <c:v>3.9217999999999997E-11</c:v>
                </c:pt>
                <c:pt idx="81077">
                  <c:v>3.9265E-11</c:v>
                </c:pt>
                <c:pt idx="81078">
                  <c:v>3.9303999999999998E-11</c:v>
                </c:pt>
                <c:pt idx="81079">
                  <c:v>3.9340999999999999E-11</c:v>
                </c:pt>
                <c:pt idx="81080">
                  <c:v>3.9395999999999999E-11</c:v>
                </c:pt>
                <c:pt idx="81081">
                  <c:v>3.9440000000000002E-11</c:v>
                </c:pt>
                <c:pt idx="81082">
                  <c:v>3.9473E-11</c:v>
                </c:pt>
                <c:pt idx="81083">
                  <c:v>3.9508999999999999E-11</c:v>
                </c:pt>
                <c:pt idx="81084">
                  <c:v>3.9541000000000002E-11</c:v>
                </c:pt>
                <c:pt idx="81085">
                  <c:v>3.9590000000000002E-11</c:v>
                </c:pt>
                <c:pt idx="81086">
                  <c:v>3.9624999999999999E-11</c:v>
                </c:pt>
                <c:pt idx="81087">
                  <c:v>3.9666000000000002E-11</c:v>
                </c:pt>
                <c:pt idx="81088">
                  <c:v>3.9697000000000003E-11</c:v>
                </c:pt>
                <c:pt idx="81089">
                  <c:v>3.9740000000000003E-11</c:v>
                </c:pt>
                <c:pt idx="81090">
                  <c:v>3.9766E-11</c:v>
                </c:pt>
                <c:pt idx="81091">
                  <c:v>3.9807999999999998E-11</c:v>
                </c:pt>
                <c:pt idx="81092">
                  <c:v>3.9833E-11</c:v>
                </c:pt>
                <c:pt idx="81093">
                  <c:v>3.9868000000000003E-11</c:v>
                </c:pt>
                <c:pt idx="81094">
                  <c:v>3.9885E-11</c:v>
                </c:pt>
                <c:pt idx="81095">
                  <c:v>3.9914000000000003E-11</c:v>
                </c:pt>
                <c:pt idx="81096">
                  <c:v>3.9941000000000002E-11</c:v>
                </c:pt>
                <c:pt idx="81097">
                  <c:v>3.9978999999999998E-11</c:v>
                </c:pt>
                <c:pt idx="81098">
                  <c:v>3.9995E-11</c:v>
                </c:pt>
                <c:pt idx="81099">
                  <c:v>4.0039000000000003E-11</c:v>
                </c:pt>
                <c:pt idx="81100">
                  <c:v>4.0075999999999997E-11</c:v>
                </c:pt>
                <c:pt idx="81101">
                  <c:v>4.0100999999999998E-11</c:v>
                </c:pt>
                <c:pt idx="81102">
                  <c:v>4.0121000000000002E-11</c:v>
                </c:pt>
                <c:pt idx="81103">
                  <c:v>4.0151E-11</c:v>
                </c:pt>
                <c:pt idx="81104">
                  <c:v>4.0179999999999997E-11</c:v>
                </c:pt>
                <c:pt idx="81105">
                  <c:v>4.0209E-11</c:v>
                </c:pt>
                <c:pt idx="81106">
                  <c:v>4.023E-11</c:v>
                </c:pt>
                <c:pt idx="81107">
                  <c:v>4.0265999999999998E-11</c:v>
                </c:pt>
                <c:pt idx="81108">
                  <c:v>4.0283999999999998E-11</c:v>
                </c:pt>
                <c:pt idx="81109">
                  <c:v>4.0311000000000003E-11</c:v>
                </c:pt>
                <c:pt idx="81110">
                  <c:v>4.0338999999999998E-11</c:v>
                </c:pt>
                <c:pt idx="81111">
                  <c:v>4.0362000000000001E-11</c:v>
                </c:pt>
                <c:pt idx="81112">
                  <c:v>4.0378999999999998E-11</c:v>
                </c:pt>
                <c:pt idx="81113">
                  <c:v>4.0399999999999997E-11</c:v>
                </c:pt>
                <c:pt idx="81114">
                  <c:v>4.0414000000000001E-11</c:v>
                </c:pt>
                <c:pt idx="81115">
                  <c:v>4.0433000000000003E-11</c:v>
                </c:pt>
                <c:pt idx="81116">
                  <c:v>4.0456E-11</c:v>
                </c:pt>
                <c:pt idx="81117">
                  <c:v>4.0463000000000002E-11</c:v>
                </c:pt>
                <c:pt idx="81118">
                  <c:v>4.0476999999999999E-11</c:v>
                </c:pt>
                <c:pt idx="81119">
                  <c:v>4.0485999999999999E-11</c:v>
                </c:pt>
                <c:pt idx="81120">
                  <c:v>4.0506999999999998E-11</c:v>
                </c:pt>
                <c:pt idx="81121">
                  <c:v>4.0537000000000003E-11</c:v>
                </c:pt>
                <c:pt idx="81122">
                  <c:v>4.0554E-11</c:v>
                </c:pt>
                <c:pt idx="81123">
                  <c:v>4.0564999999999998E-11</c:v>
                </c:pt>
                <c:pt idx="81124">
                  <c:v>4.0570999999999997E-11</c:v>
                </c:pt>
                <c:pt idx="81125">
                  <c:v>4.0573000000000002E-11</c:v>
                </c:pt>
                <c:pt idx="81126">
                  <c:v>4.0588000000000001E-11</c:v>
                </c:pt>
                <c:pt idx="81127">
                  <c:v>4.0600000000000001E-11</c:v>
                </c:pt>
                <c:pt idx="81128">
                  <c:v>4.0607000000000003E-11</c:v>
                </c:pt>
                <c:pt idx="81129">
                  <c:v>4.0625000000000002E-11</c:v>
                </c:pt>
                <c:pt idx="81130">
                  <c:v>4.0628000000000002E-11</c:v>
                </c:pt>
                <c:pt idx="81131">
                  <c:v>4.0634999999999997E-11</c:v>
                </c:pt>
                <c:pt idx="81132">
                  <c:v>4.0643000000000001E-11</c:v>
                </c:pt>
                <c:pt idx="81133">
                  <c:v>4.0658000000000001E-11</c:v>
                </c:pt>
                <c:pt idx="81134">
                  <c:v>4.0665999999999998E-11</c:v>
                </c:pt>
                <c:pt idx="81135">
                  <c:v>4.0683000000000002E-11</c:v>
                </c:pt>
                <c:pt idx="81136">
                  <c:v>4.0687999999999999E-11</c:v>
                </c:pt>
                <c:pt idx="81137">
                  <c:v>4.0702999999999999E-11</c:v>
                </c:pt>
                <c:pt idx="81138">
                  <c:v>4.0707000000000001E-11</c:v>
                </c:pt>
                <c:pt idx="81139">
                  <c:v>4.0710000000000001E-11</c:v>
                </c:pt>
                <c:pt idx="81140">
                  <c:v>4.0723000000000002E-11</c:v>
                </c:pt>
                <c:pt idx="81141">
                  <c:v>4.0735999999999998E-11</c:v>
                </c:pt>
                <c:pt idx="81142">
                  <c:v>4.0737E-11</c:v>
                </c:pt>
                <c:pt idx="81143">
                  <c:v>4.0760999999999999E-11</c:v>
                </c:pt>
                <c:pt idx="81144">
                  <c:v>4.0772999999999998E-11</c:v>
                </c:pt>
                <c:pt idx="81145">
                  <c:v>4.0783E-11</c:v>
                </c:pt>
                <c:pt idx="81146">
                  <c:v>4.0790999999999998E-11</c:v>
                </c:pt>
                <c:pt idx="81147">
                  <c:v>4.0806999999999999E-11</c:v>
                </c:pt>
                <c:pt idx="81148">
                  <c:v>4.0836000000000002E-11</c:v>
                </c:pt>
                <c:pt idx="81149">
                  <c:v>4.0845000000000002E-11</c:v>
                </c:pt>
                <c:pt idx="81150">
                  <c:v>4.0854999999999997E-11</c:v>
                </c:pt>
                <c:pt idx="81151">
                  <c:v>4.0867999999999999E-11</c:v>
                </c:pt>
                <c:pt idx="81152">
                  <c:v>4.0876999999999999E-11</c:v>
                </c:pt>
                <c:pt idx="81153">
                  <c:v>4.0888999999999998E-11</c:v>
                </c:pt>
                <c:pt idx="81154">
                  <c:v>4.0884000000000001E-11</c:v>
                </c:pt>
                <c:pt idx="81155">
                  <c:v>4.0908E-11</c:v>
                </c:pt>
                <c:pt idx="81156">
                  <c:v>4.0912999999999997E-11</c:v>
                </c:pt>
                <c:pt idx="81157">
                  <c:v>4.0916999999999999E-11</c:v>
                </c:pt>
                <c:pt idx="81158">
                  <c:v>4.0924999999999997E-11</c:v>
                </c:pt>
                <c:pt idx="81159">
                  <c:v>4.0937000000000003E-11</c:v>
                </c:pt>
                <c:pt idx="81160">
                  <c:v>4.0939000000000001E-11</c:v>
                </c:pt>
                <c:pt idx="81161">
                  <c:v>4.0952000000000002E-11</c:v>
                </c:pt>
                <c:pt idx="81162">
                  <c:v>4.0958999999999998E-11</c:v>
                </c:pt>
                <c:pt idx="81163">
                  <c:v>4.0964000000000002E-11</c:v>
                </c:pt>
                <c:pt idx="81164">
                  <c:v>4.0971999999999999E-11</c:v>
                </c:pt>
                <c:pt idx="81165">
                  <c:v>4.0967999999999997E-11</c:v>
                </c:pt>
                <c:pt idx="81166">
                  <c:v>4.0966E-11</c:v>
                </c:pt>
                <c:pt idx="81167">
                  <c:v>4.0970000000000002E-11</c:v>
                </c:pt>
                <c:pt idx="81168">
                  <c:v>4.0957E-11</c:v>
                </c:pt>
                <c:pt idx="81169">
                  <c:v>4.0958000000000002E-11</c:v>
                </c:pt>
                <c:pt idx="81170">
                  <c:v>4.0946000000000003E-11</c:v>
                </c:pt>
                <c:pt idx="81171">
                  <c:v>4.0943999999999998E-11</c:v>
                </c:pt>
                <c:pt idx="81172">
                  <c:v>4.0934999999999999E-11</c:v>
                </c:pt>
                <c:pt idx="81173">
                  <c:v>4.0937999999999999E-11</c:v>
                </c:pt>
                <c:pt idx="81174">
                  <c:v>4.0927000000000001E-11</c:v>
                </c:pt>
                <c:pt idx="81175">
                  <c:v>4.0909999999999998E-11</c:v>
                </c:pt>
                <c:pt idx="81176">
                  <c:v>4.0897999999999998E-11</c:v>
                </c:pt>
                <c:pt idx="81177">
                  <c:v>4.0903000000000002E-11</c:v>
                </c:pt>
                <c:pt idx="81178">
                  <c:v>4.0894999999999998E-11</c:v>
                </c:pt>
                <c:pt idx="81179">
                  <c:v>4.0879000000000003E-11</c:v>
                </c:pt>
                <c:pt idx="81180">
                  <c:v>4.0867999999999999E-11</c:v>
                </c:pt>
                <c:pt idx="81181">
                  <c:v>4.0860999999999997E-11</c:v>
                </c:pt>
                <c:pt idx="81182">
                  <c:v>4.0844E-11</c:v>
                </c:pt>
                <c:pt idx="81183">
                  <c:v>4.0848000000000002E-11</c:v>
                </c:pt>
                <c:pt idx="81184">
                  <c:v>4.0826000000000001E-11</c:v>
                </c:pt>
                <c:pt idx="81185">
                  <c:v>4.0823000000000001E-11</c:v>
                </c:pt>
                <c:pt idx="81186">
                  <c:v>4.0803999999999999E-11</c:v>
                </c:pt>
                <c:pt idx="81187">
                  <c:v>4.0796999999999998E-11</c:v>
                </c:pt>
                <c:pt idx="81188">
                  <c:v>4.0783E-11</c:v>
                </c:pt>
                <c:pt idx="81189">
                  <c:v>4.0775000000000003E-11</c:v>
                </c:pt>
                <c:pt idx="81190">
                  <c:v>4.0748999999999999E-11</c:v>
                </c:pt>
                <c:pt idx="81191">
                  <c:v>4.0731E-11</c:v>
                </c:pt>
                <c:pt idx="81192">
                  <c:v>4.0707000000000001E-11</c:v>
                </c:pt>
                <c:pt idx="81193">
                  <c:v>4.0690999999999999E-11</c:v>
                </c:pt>
                <c:pt idx="81194">
                  <c:v>4.0674999999999998E-11</c:v>
                </c:pt>
                <c:pt idx="81195">
                  <c:v>4.0653000000000003E-11</c:v>
                </c:pt>
                <c:pt idx="81196">
                  <c:v>4.0619999999999998E-11</c:v>
                </c:pt>
                <c:pt idx="81197">
                  <c:v>4.0606E-11</c:v>
                </c:pt>
                <c:pt idx="81198">
                  <c:v>4.0570999999999997E-11</c:v>
                </c:pt>
                <c:pt idx="81199">
                  <c:v>4.0546999999999998E-11</c:v>
                </c:pt>
                <c:pt idx="81200">
                  <c:v>4.0530000000000001E-11</c:v>
                </c:pt>
                <c:pt idx="81201">
                  <c:v>4.0505E-11</c:v>
                </c:pt>
                <c:pt idx="81202">
                  <c:v>4.0484000000000001E-11</c:v>
                </c:pt>
                <c:pt idx="81203">
                  <c:v>4.0464999999999999E-11</c:v>
                </c:pt>
                <c:pt idx="81204">
                  <c:v>4.0441E-11</c:v>
                </c:pt>
                <c:pt idx="81205">
                  <c:v>4.0427999999999999E-11</c:v>
                </c:pt>
                <c:pt idx="81206">
                  <c:v>4.0402999999999997E-11</c:v>
                </c:pt>
                <c:pt idx="81207">
                  <c:v>4.0363999999999999E-11</c:v>
                </c:pt>
                <c:pt idx="81208">
                  <c:v>4.0332000000000002E-11</c:v>
                </c:pt>
                <c:pt idx="81209">
                  <c:v>4.0310000000000001E-11</c:v>
                </c:pt>
                <c:pt idx="81210">
                  <c:v>4.0283000000000002E-11</c:v>
                </c:pt>
                <c:pt idx="81211">
                  <c:v>4.0256000000000003E-11</c:v>
                </c:pt>
                <c:pt idx="81212">
                  <c:v>4.0221E-11</c:v>
                </c:pt>
                <c:pt idx="81213">
                  <c:v>4.0194000000000001E-11</c:v>
                </c:pt>
                <c:pt idx="81214">
                  <c:v>4.0166E-11</c:v>
                </c:pt>
                <c:pt idx="81215">
                  <c:v>4.0130000000000001E-11</c:v>
                </c:pt>
                <c:pt idx="81216">
                  <c:v>4.0100000000000002E-11</c:v>
                </c:pt>
                <c:pt idx="81217">
                  <c:v>4.0066000000000002E-11</c:v>
                </c:pt>
                <c:pt idx="81218">
                  <c:v>4.0045999999999998E-11</c:v>
                </c:pt>
                <c:pt idx="81219">
                  <c:v>4.0014000000000001E-11</c:v>
                </c:pt>
                <c:pt idx="81220">
                  <c:v>3.9972999999999999E-11</c:v>
                </c:pt>
                <c:pt idx="81221">
                  <c:v>3.9943E-11</c:v>
                </c:pt>
                <c:pt idx="81222">
                  <c:v>3.9908000000000003E-11</c:v>
                </c:pt>
                <c:pt idx="81223">
                  <c:v>3.9871999999999998E-11</c:v>
                </c:pt>
                <c:pt idx="81224">
                  <c:v>3.9843999999999997E-11</c:v>
                </c:pt>
                <c:pt idx="81225">
                  <c:v>3.9810999999999998E-11</c:v>
                </c:pt>
                <c:pt idx="81226">
                  <c:v>3.9773999999999998E-11</c:v>
                </c:pt>
                <c:pt idx="81227">
                  <c:v>3.9740999999999999E-11</c:v>
                </c:pt>
                <c:pt idx="81228">
                  <c:v>3.9694000000000003E-11</c:v>
                </c:pt>
                <c:pt idx="81229">
                  <c:v>3.9665E-11</c:v>
                </c:pt>
                <c:pt idx="81230">
                  <c:v>3.9626000000000001E-11</c:v>
                </c:pt>
                <c:pt idx="81231">
                  <c:v>3.9596000000000002E-11</c:v>
                </c:pt>
                <c:pt idx="81232">
                  <c:v>3.9556000000000001E-11</c:v>
                </c:pt>
                <c:pt idx="81233">
                  <c:v>3.9520999999999999E-11</c:v>
                </c:pt>
                <c:pt idx="81234">
                  <c:v>3.9501000000000001E-11</c:v>
                </c:pt>
                <c:pt idx="81235">
                  <c:v>3.9465999999999998E-11</c:v>
                </c:pt>
                <c:pt idx="81236">
                  <c:v>3.9437000000000002E-11</c:v>
                </c:pt>
                <c:pt idx="81237">
                  <c:v>3.9397000000000001E-11</c:v>
                </c:pt>
                <c:pt idx="81238">
                  <c:v>3.9355999999999998E-11</c:v>
                </c:pt>
                <c:pt idx="81239">
                  <c:v>3.9330000000000001E-11</c:v>
                </c:pt>
                <c:pt idx="81240">
                  <c:v>3.9278000000000001E-11</c:v>
                </c:pt>
                <c:pt idx="81241">
                  <c:v>3.9251000000000002E-11</c:v>
                </c:pt>
                <c:pt idx="81242">
                  <c:v>3.9208999999999997E-11</c:v>
                </c:pt>
                <c:pt idx="81243">
                  <c:v>3.9181999999999998E-11</c:v>
                </c:pt>
                <c:pt idx="81244">
                  <c:v>3.9141999999999998E-11</c:v>
                </c:pt>
                <c:pt idx="81245">
                  <c:v>3.9114000000000003E-11</c:v>
                </c:pt>
                <c:pt idx="81246">
                  <c:v>3.9086000000000002E-11</c:v>
                </c:pt>
                <c:pt idx="81247">
                  <c:v>3.9052000000000001E-11</c:v>
                </c:pt>
                <c:pt idx="81248">
                  <c:v>3.9003000000000001E-11</c:v>
                </c:pt>
                <c:pt idx="81249">
                  <c:v>3.8973999999999998E-11</c:v>
                </c:pt>
                <c:pt idx="81250">
                  <c:v>3.8927999999999997E-11</c:v>
                </c:pt>
                <c:pt idx="81251">
                  <c:v>3.8899000000000001E-11</c:v>
                </c:pt>
                <c:pt idx="81252">
                  <c:v>3.8854000000000002E-11</c:v>
                </c:pt>
                <c:pt idx="81253">
                  <c:v>3.8826999999999997E-11</c:v>
                </c:pt>
                <c:pt idx="81254">
                  <c:v>3.8784999999999998E-11</c:v>
                </c:pt>
                <c:pt idx="81255">
                  <c:v>3.8741000000000002E-11</c:v>
                </c:pt>
                <c:pt idx="81256">
                  <c:v>3.8707000000000001E-11</c:v>
                </c:pt>
                <c:pt idx="81257">
                  <c:v>3.8664000000000001E-11</c:v>
                </c:pt>
                <c:pt idx="81258">
                  <c:v>3.8622999999999998E-11</c:v>
                </c:pt>
                <c:pt idx="81259">
                  <c:v>3.8582999999999997E-11</c:v>
                </c:pt>
                <c:pt idx="81260">
                  <c:v>3.8536999999999997E-11</c:v>
                </c:pt>
                <c:pt idx="81261">
                  <c:v>3.8506000000000003E-11</c:v>
                </c:pt>
                <c:pt idx="81262">
                  <c:v>3.8462E-11</c:v>
                </c:pt>
                <c:pt idx="81263">
                  <c:v>3.8442000000000003E-11</c:v>
                </c:pt>
                <c:pt idx="81264">
                  <c:v>3.8396000000000002E-11</c:v>
                </c:pt>
                <c:pt idx="81265">
                  <c:v>3.8362000000000002E-11</c:v>
                </c:pt>
                <c:pt idx="81266">
                  <c:v>3.8326000000000003E-11</c:v>
                </c:pt>
                <c:pt idx="81267">
                  <c:v>3.8289000000000002E-11</c:v>
                </c:pt>
                <c:pt idx="81268">
                  <c:v>3.8268000000000003E-11</c:v>
                </c:pt>
                <c:pt idx="81269">
                  <c:v>3.8227E-11</c:v>
                </c:pt>
                <c:pt idx="81270">
                  <c:v>3.8203000000000001E-11</c:v>
                </c:pt>
                <c:pt idx="81271">
                  <c:v>3.8166E-11</c:v>
                </c:pt>
                <c:pt idx="81272">
                  <c:v>3.8136999999999997E-11</c:v>
                </c:pt>
                <c:pt idx="81273">
                  <c:v>3.8102000000000001E-11</c:v>
                </c:pt>
                <c:pt idx="81274">
                  <c:v>3.8045000000000003E-11</c:v>
                </c:pt>
                <c:pt idx="81275">
                  <c:v>3.8026999999999997E-11</c:v>
                </c:pt>
                <c:pt idx="81276">
                  <c:v>3.7987999999999998E-11</c:v>
                </c:pt>
                <c:pt idx="81277">
                  <c:v>3.7956000000000002E-11</c:v>
                </c:pt>
                <c:pt idx="81278">
                  <c:v>3.7913999999999997E-11</c:v>
                </c:pt>
                <c:pt idx="81279">
                  <c:v>3.7889000000000002E-11</c:v>
                </c:pt>
                <c:pt idx="81280">
                  <c:v>3.7843999999999997E-11</c:v>
                </c:pt>
                <c:pt idx="81281">
                  <c:v>3.7807000000000003E-11</c:v>
                </c:pt>
                <c:pt idx="81282">
                  <c:v>3.7772E-11</c:v>
                </c:pt>
                <c:pt idx="81283">
                  <c:v>3.7745999999999997E-11</c:v>
                </c:pt>
                <c:pt idx="81284">
                  <c:v>3.7697000000000003E-11</c:v>
                </c:pt>
                <c:pt idx="81285">
                  <c:v>3.7669999999999998E-11</c:v>
                </c:pt>
                <c:pt idx="81286">
                  <c:v>3.7629999999999997E-11</c:v>
                </c:pt>
                <c:pt idx="81287">
                  <c:v>3.7599999999999998E-11</c:v>
                </c:pt>
                <c:pt idx="81288">
                  <c:v>3.7553999999999998E-11</c:v>
                </c:pt>
                <c:pt idx="81289">
                  <c:v>3.7523999999999999E-11</c:v>
                </c:pt>
                <c:pt idx="81290">
                  <c:v>3.7483000000000003E-11</c:v>
                </c:pt>
                <c:pt idx="81291">
                  <c:v>3.7443999999999998E-11</c:v>
                </c:pt>
                <c:pt idx="81292">
                  <c:v>3.7406000000000001E-11</c:v>
                </c:pt>
                <c:pt idx="81293">
                  <c:v>3.7379999999999998E-11</c:v>
                </c:pt>
                <c:pt idx="81294">
                  <c:v>3.7339000000000002E-11</c:v>
                </c:pt>
                <c:pt idx="81295">
                  <c:v>3.7309999999999998E-11</c:v>
                </c:pt>
                <c:pt idx="81296">
                  <c:v>3.7269000000000002E-11</c:v>
                </c:pt>
                <c:pt idx="81297">
                  <c:v>3.7239000000000003E-11</c:v>
                </c:pt>
                <c:pt idx="81298">
                  <c:v>3.7195000000000001E-11</c:v>
                </c:pt>
                <c:pt idx="81299">
                  <c:v>3.7164E-11</c:v>
                </c:pt>
                <c:pt idx="81300">
                  <c:v>3.7122999999999997E-11</c:v>
                </c:pt>
                <c:pt idx="81301">
                  <c:v>3.7097E-11</c:v>
                </c:pt>
                <c:pt idx="81302">
                  <c:v>3.7064999999999997E-11</c:v>
                </c:pt>
                <c:pt idx="81303">
                  <c:v>3.7028999999999998E-11</c:v>
                </c:pt>
                <c:pt idx="81304">
                  <c:v>3.6995999999999999E-11</c:v>
                </c:pt>
                <c:pt idx="81305">
                  <c:v>3.6967999999999998E-11</c:v>
                </c:pt>
                <c:pt idx="81306">
                  <c:v>3.6918999999999998E-11</c:v>
                </c:pt>
                <c:pt idx="81307">
                  <c:v>3.6887000000000001E-11</c:v>
                </c:pt>
                <c:pt idx="81308">
                  <c:v>3.6845000000000003E-11</c:v>
                </c:pt>
                <c:pt idx="81309">
                  <c:v>3.6802999999999998E-11</c:v>
                </c:pt>
                <c:pt idx="81310">
                  <c:v>3.6759999999999998E-11</c:v>
                </c:pt>
                <c:pt idx="81311">
                  <c:v>3.6732000000000003E-11</c:v>
                </c:pt>
                <c:pt idx="81312">
                  <c:v>3.6692999999999998E-11</c:v>
                </c:pt>
                <c:pt idx="81313">
                  <c:v>3.6661999999999997E-11</c:v>
                </c:pt>
                <c:pt idx="81314">
                  <c:v>3.6646999999999998E-11</c:v>
                </c:pt>
                <c:pt idx="81315">
                  <c:v>3.6619999999999999E-11</c:v>
                </c:pt>
                <c:pt idx="81316">
                  <c:v>3.6585000000000002E-11</c:v>
                </c:pt>
                <c:pt idx="81317">
                  <c:v>3.6554000000000001E-11</c:v>
                </c:pt>
                <c:pt idx="81318">
                  <c:v>3.6527000000000002E-11</c:v>
                </c:pt>
                <c:pt idx="81319">
                  <c:v>3.6503000000000003E-11</c:v>
                </c:pt>
                <c:pt idx="81320">
                  <c:v>3.6472999999999998E-11</c:v>
                </c:pt>
                <c:pt idx="81321">
                  <c:v>3.6450000000000001E-11</c:v>
                </c:pt>
                <c:pt idx="81322">
                  <c:v>3.6425E-11</c:v>
                </c:pt>
                <c:pt idx="81323">
                  <c:v>3.6395000000000001E-11</c:v>
                </c:pt>
                <c:pt idx="81324">
                  <c:v>3.6368999999999997E-11</c:v>
                </c:pt>
                <c:pt idx="81325">
                  <c:v>3.6344999999999998E-11</c:v>
                </c:pt>
                <c:pt idx="81326">
                  <c:v>3.6317999999999999E-11</c:v>
                </c:pt>
                <c:pt idx="81327">
                  <c:v>3.6292000000000002E-11</c:v>
                </c:pt>
                <c:pt idx="81328">
                  <c:v>3.6255999999999997E-11</c:v>
                </c:pt>
                <c:pt idx="81329">
                  <c:v>3.6231000000000003E-11</c:v>
                </c:pt>
                <c:pt idx="81330">
                  <c:v>3.6203999999999997E-11</c:v>
                </c:pt>
                <c:pt idx="81331">
                  <c:v>3.6188999999999998E-11</c:v>
                </c:pt>
                <c:pt idx="81332">
                  <c:v>3.6154999999999997E-11</c:v>
                </c:pt>
                <c:pt idx="81333">
                  <c:v>3.6132E-11</c:v>
                </c:pt>
                <c:pt idx="81334">
                  <c:v>3.6097999999999999E-11</c:v>
                </c:pt>
                <c:pt idx="81335">
                  <c:v>3.6068E-11</c:v>
                </c:pt>
                <c:pt idx="81336">
                  <c:v>3.6039999999999999E-11</c:v>
                </c:pt>
                <c:pt idx="81337">
                  <c:v>3.6022E-11</c:v>
                </c:pt>
                <c:pt idx="81338">
                  <c:v>3.5996999999999999E-11</c:v>
                </c:pt>
                <c:pt idx="81339">
                  <c:v>3.5974999999999997E-11</c:v>
                </c:pt>
                <c:pt idx="81340">
                  <c:v>3.5953999999999998E-11</c:v>
                </c:pt>
                <c:pt idx="81341">
                  <c:v>3.5932999999999999E-11</c:v>
                </c:pt>
                <c:pt idx="81342">
                  <c:v>3.5917999999999999E-11</c:v>
                </c:pt>
                <c:pt idx="81343">
                  <c:v>3.5898000000000002E-11</c:v>
                </c:pt>
                <c:pt idx="81344">
                  <c:v>3.5867999999999997E-11</c:v>
                </c:pt>
                <c:pt idx="81345">
                  <c:v>3.5855000000000002E-11</c:v>
                </c:pt>
                <c:pt idx="81346">
                  <c:v>3.5833E-11</c:v>
                </c:pt>
                <c:pt idx="81347">
                  <c:v>3.5813999999999999E-11</c:v>
                </c:pt>
                <c:pt idx="81348">
                  <c:v>3.5779999999999998E-11</c:v>
                </c:pt>
                <c:pt idx="81349">
                  <c:v>3.5791000000000002E-11</c:v>
                </c:pt>
                <c:pt idx="81350">
                  <c:v>3.5764000000000003E-11</c:v>
                </c:pt>
                <c:pt idx="81351">
                  <c:v>3.5748999999999997E-11</c:v>
                </c:pt>
                <c:pt idx="81352">
                  <c:v>3.5732E-11</c:v>
                </c:pt>
                <c:pt idx="81353">
                  <c:v>3.5727999999999998E-11</c:v>
                </c:pt>
                <c:pt idx="81354">
                  <c:v>3.5718000000000003E-11</c:v>
                </c:pt>
                <c:pt idx="81355">
                  <c:v>3.5714000000000001E-11</c:v>
                </c:pt>
                <c:pt idx="81356">
                  <c:v>3.5703999999999999E-11</c:v>
                </c:pt>
                <c:pt idx="81357">
                  <c:v>3.5702000000000001E-11</c:v>
                </c:pt>
                <c:pt idx="81358">
                  <c:v>3.5684999999999997E-11</c:v>
                </c:pt>
                <c:pt idx="81359">
                  <c:v>3.5688999999999999E-11</c:v>
                </c:pt>
                <c:pt idx="81360">
                  <c:v>3.5672000000000002E-11</c:v>
                </c:pt>
                <c:pt idx="81361">
                  <c:v>3.5665E-11</c:v>
                </c:pt>
                <c:pt idx="81362">
                  <c:v>3.5644000000000001E-11</c:v>
                </c:pt>
                <c:pt idx="81363">
                  <c:v>3.5632999999999997E-11</c:v>
                </c:pt>
                <c:pt idx="81364">
                  <c:v>3.5629999999999997E-11</c:v>
                </c:pt>
                <c:pt idx="81365">
                  <c:v>3.5638000000000001E-11</c:v>
                </c:pt>
                <c:pt idx="81366">
                  <c:v>3.5635999999999997E-11</c:v>
                </c:pt>
                <c:pt idx="81367">
                  <c:v>3.5628E-11</c:v>
                </c:pt>
                <c:pt idx="81368">
                  <c:v>3.5625E-11</c:v>
                </c:pt>
                <c:pt idx="81369">
                  <c:v>3.5620999999999998E-11</c:v>
                </c:pt>
                <c:pt idx="81370">
                  <c:v>3.5626000000000002E-11</c:v>
                </c:pt>
                <c:pt idx="81371">
                  <c:v>3.5636999999999999E-11</c:v>
                </c:pt>
                <c:pt idx="81372">
                  <c:v>3.5636999999999999E-11</c:v>
                </c:pt>
                <c:pt idx="81373">
                  <c:v>3.5633999999999999E-11</c:v>
                </c:pt>
                <c:pt idx="81374">
                  <c:v>3.5628E-11</c:v>
                </c:pt>
                <c:pt idx="81375">
                  <c:v>3.5633999999999999E-11</c:v>
                </c:pt>
                <c:pt idx="81376">
                  <c:v>3.5644000000000001E-11</c:v>
                </c:pt>
                <c:pt idx="81377">
                  <c:v>3.5663999999999998E-11</c:v>
                </c:pt>
                <c:pt idx="81378">
                  <c:v>3.5668E-11</c:v>
                </c:pt>
                <c:pt idx="81379">
                  <c:v>3.5675000000000002E-11</c:v>
                </c:pt>
                <c:pt idx="81380">
                  <c:v>3.5672000000000002E-11</c:v>
                </c:pt>
                <c:pt idx="81381">
                  <c:v>3.5693000000000001E-11</c:v>
                </c:pt>
                <c:pt idx="81382">
                  <c:v>3.5702999999999997E-11</c:v>
                </c:pt>
                <c:pt idx="81383">
                  <c:v>3.5717000000000001E-11</c:v>
                </c:pt>
                <c:pt idx="81384">
                  <c:v>3.5736999999999998E-11</c:v>
                </c:pt>
                <c:pt idx="81385">
                  <c:v>3.5757000000000001E-11</c:v>
                </c:pt>
                <c:pt idx="81386">
                  <c:v>3.5751999999999997E-11</c:v>
                </c:pt>
                <c:pt idx="81387">
                  <c:v>3.5772000000000001E-11</c:v>
                </c:pt>
                <c:pt idx="81388">
                  <c:v>3.5776999999999998E-11</c:v>
                </c:pt>
                <c:pt idx="81389">
                  <c:v>3.5785999999999998E-11</c:v>
                </c:pt>
                <c:pt idx="81390">
                  <c:v>3.5785999999999998E-11</c:v>
                </c:pt>
                <c:pt idx="81391">
                  <c:v>3.5813999999999999E-11</c:v>
                </c:pt>
                <c:pt idx="81392">
                  <c:v>3.5828999999999998E-11</c:v>
                </c:pt>
                <c:pt idx="81393">
                  <c:v>3.5849000000000002E-11</c:v>
                </c:pt>
                <c:pt idx="81394">
                  <c:v>3.5852999999999998E-11</c:v>
                </c:pt>
                <c:pt idx="81395">
                  <c:v>3.5877999999999999E-11</c:v>
                </c:pt>
                <c:pt idx="81396">
                  <c:v>3.5888000000000001E-11</c:v>
                </c:pt>
                <c:pt idx="81397">
                  <c:v>3.5916000000000002E-11</c:v>
                </c:pt>
                <c:pt idx="81398">
                  <c:v>3.5928000000000001E-11</c:v>
                </c:pt>
                <c:pt idx="81399">
                  <c:v>3.5956999999999998E-11</c:v>
                </c:pt>
                <c:pt idx="81400">
                  <c:v>3.5974000000000002E-11</c:v>
                </c:pt>
                <c:pt idx="81401">
                  <c:v>3.5999999999999998E-11</c:v>
                </c:pt>
                <c:pt idx="81402">
                  <c:v>3.6019E-11</c:v>
                </c:pt>
                <c:pt idx="81403">
                  <c:v>3.6051000000000003E-11</c:v>
                </c:pt>
                <c:pt idx="81404">
                  <c:v>3.6068E-11</c:v>
                </c:pt>
                <c:pt idx="81405">
                  <c:v>3.6091999999999999E-11</c:v>
                </c:pt>
                <c:pt idx="81406">
                  <c:v>3.6118999999999998E-11</c:v>
                </c:pt>
                <c:pt idx="81407">
                  <c:v>3.6160000000000001E-11</c:v>
                </c:pt>
                <c:pt idx="81408">
                  <c:v>3.6185000000000002E-11</c:v>
                </c:pt>
                <c:pt idx="81409">
                  <c:v>3.6216999999999999E-11</c:v>
                </c:pt>
                <c:pt idx="81410">
                  <c:v>3.6240000000000002E-11</c:v>
                </c:pt>
                <c:pt idx="81411">
                  <c:v>3.6279000000000001E-11</c:v>
                </c:pt>
                <c:pt idx="81412">
                  <c:v>3.6307999999999998E-11</c:v>
                </c:pt>
                <c:pt idx="81413">
                  <c:v>3.6350999999999998E-11</c:v>
                </c:pt>
                <c:pt idx="81414">
                  <c:v>3.6372999999999999E-11</c:v>
                </c:pt>
                <c:pt idx="81415">
                  <c:v>3.6402000000000003E-11</c:v>
                </c:pt>
                <c:pt idx="81416">
                  <c:v>3.6423000000000002E-11</c:v>
                </c:pt>
                <c:pt idx="81417">
                  <c:v>3.6460999999999998E-11</c:v>
                </c:pt>
                <c:pt idx="81418">
                  <c:v>3.6508000000000001E-11</c:v>
                </c:pt>
                <c:pt idx="81419">
                  <c:v>3.652E-11</c:v>
                </c:pt>
                <c:pt idx="81420">
                  <c:v>3.6548000000000001E-11</c:v>
                </c:pt>
                <c:pt idx="81421">
                  <c:v>3.6579000000000002E-11</c:v>
                </c:pt>
                <c:pt idx="81422">
                  <c:v>3.6597000000000002E-11</c:v>
                </c:pt>
                <c:pt idx="81423">
                  <c:v>3.6646999999999998E-11</c:v>
                </c:pt>
                <c:pt idx="81424">
                  <c:v>3.6680000000000003E-11</c:v>
                </c:pt>
                <c:pt idx="81425">
                  <c:v>3.6719000000000001E-11</c:v>
                </c:pt>
                <c:pt idx="81426">
                  <c:v>3.6750000000000002E-11</c:v>
                </c:pt>
                <c:pt idx="81427">
                  <c:v>3.6789000000000001E-11</c:v>
                </c:pt>
                <c:pt idx="81428">
                  <c:v>3.6811999999999998E-11</c:v>
                </c:pt>
                <c:pt idx="81429">
                  <c:v>3.6845999999999999E-11</c:v>
                </c:pt>
                <c:pt idx="81430">
                  <c:v>3.6882999999999999E-11</c:v>
                </c:pt>
                <c:pt idx="81431">
                  <c:v>3.6933999999999998E-11</c:v>
                </c:pt>
                <c:pt idx="81432">
                  <c:v>3.6973000000000003E-11</c:v>
                </c:pt>
                <c:pt idx="81433">
                  <c:v>3.7013000000000003E-11</c:v>
                </c:pt>
                <c:pt idx="81434">
                  <c:v>3.7058999999999997E-11</c:v>
                </c:pt>
                <c:pt idx="81435">
                  <c:v>3.71E-11</c:v>
                </c:pt>
                <c:pt idx="81436">
                  <c:v>3.7137000000000001E-11</c:v>
                </c:pt>
                <c:pt idx="81437">
                  <c:v>3.7193999999999998E-11</c:v>
                </c:pt>
                <c:pt idx="81438">
                  <c:v>3.7217000000000002E-11</c:v>
                </c:pt>
                <c:pt idx="81439">
                  <c:v>3.7272999999999998E-11</c:v>
                </c:pt>
                <c:pt idx="81440">
                  <c:v>3.7311E-11</c:v>
                </c:pt>
                <c:pt idx="81441">
                  <c:v>3.7352000000000003E-11</c:v>
                </c:pt>
                <c:pt idx="81442">
                  <c:v>3.7388000000000002E-11</c:v>
                </c:pt>
                <c:pt idx="81443">
                  <c:v>3.7442E-11</c:v>
                </c:pt>
                <c:pt idx="81444">
                  <c:v>3.7477000000000003E-11</c:v>
                </c:pt>
                <c:pt idx="81445">
                  <c:v>3.7529000000000003E-11</c:v>
                </c:pt>
                <c:pt idx="81446">
                  <c:v>3.7574000000000001E-11</c:v>
                </c:pt>
                <c:pt idx="81447">
                  <c:v>3.7623000000000002E-11</c:v>
                </c:pt>
                <c:pt idx="81448">
                  <c:v>3.7663999999999998E-11</c:v>
                </c:pt>
                <c:pt idx="81449">
                  <c:v>3.7714E-11</c:v>
                </c:pt>
                <c:pt idx="81450">
                  <c:v>3.7755000000000003E-11</c:v>
                </c:pt>
                <c:pt idx="81451">
                  <c:v>3.7800000000000001E-11</c:v>
                </c:pt>
                <c:pt idx="81452">
                  <c:v>3.7856999999999999E-11</c:v>
                </c:pt>
                <c:pt idx="81453">
                  <c:v>3.7907999999999997E-11</c:v>
                </c:pt>
                <c:pt idx="81454">
                  <c:v>3.7944000000000002E-11</c:v>
                </c:pt>
                <c:pt idx="81455">
                  <c:v>3.8007E-11</c:v>
                </c:pt>
                <c:pt idx="81456">
                  <c:v>3.8041000000000001E-11</c:v>
                </c:pt>
                <c:pt idx="81457">
                  <c:v>3.8108E-11</c:v>
                </c:pt>
                <c:pt idx="81458">
                  <c:v>3.8143999999999999E-11</c:v>
                </c:pt>
                <c:pt idx="81459">
                  <c:v>3.8204000000000003E-11</c:v>
                </c:pt>
                <c:pt idx="81460">
                  <c:v>3.8249000000000002E-11</c:v>
                </c:pt>
                <c:pt idx="81461">
                  <c:v>3.8304999999999997E-11</c:v>
                </c:pt>
                <c:pt idx="81462">
                  <c:v>3.8338999999999998E-11</c:v>
                </c:pt>
                <c:pt idx="81463">
                  <c:v>3.8392E-11</c:v>
                </c:pt>
                <c:pt idx="81464">
                  <c:v>3.8424999999999999E-11</c:v>
                </c:pt>
                <c:pt idx="81465">
                  <c:v>3.8469999999999997E-11</c:v>
                </c:pt>
                <c:pt idx="81466">
                  <c:v>3.8508E-11</c:v>
                </c:pt>
                <c:pt idx="81467">
                  <c:v>3.8557000000000001E-11</c:v>
                </c:pt>
                <c:pt idx="81468">
                  <c:v>3.8604000000000003E-11</c:v>
                </c:pt>
                <c:pt idx="81469">
                  <c:v>3.8652999999999997E-11</c:v>
                </c:pt>
                <c:pt idx="81470">
                  <c:v>3.8694E-11</c:v>
                </c:pt>
                <c:pt idx="81471">
                  <c:v>3.8741999999999998E-11</c:v>
                </c:pt>
                <c:pt idx="81472">
                  <c:v>3.8789E-11</c:v>
                </c:pt>
                <c:pt idx="81473">
                  <c:v>3.8833000000000003E-11</c:v>
                </c:pt>
                <c:pt idx="81474">
                  <c:v>3.8891999999999999E-11</c:v>
                </c:pt>
                <c:pt idx="81475">
                  <c:v>3.8946000000000003E-11</c:v>
                </c:pt>
                <c:pt idx="81476">
                  <c:v>3.8988999999999997E-11</c:v>
                </c:pt>
                <c:pt idx="81477">
                  <c:v>3.9036E-11</c:v>
                </c:pt>
                <c:pt idx="81478">
                  <c:v>3.9079E-11</c:v>
                </c:pt>
                <c:pt idx="81479">
                  <c:v>3.9129999999999998E-11</c:v>
                </c:pt>
                <c:pt idx="81480">
                  <c:v>3.9160999999999999E-11</c:v>
                </c:pt>
                <c:pt idx="81481">
                  <c:v>3.9208999999999997E-11</c:v>
                </c:pt>
                <c:pt idx="81482">
                  <c:v>3.9247E-11</c:v>
                </c:pt>
                <c:pt idx="81483">
                  <c:v>3.9296000000000001E-11</c:v>
                </c:pt>
                <c:pt idx="81484">
                  <c:v>3.9340000000000003E-11</c:v>
                </c:pt>
                <c:pt idx="81485">
                  <c:v>3.9395999999999999E-11</c:v>
                </c:pt>
                <c:pt idx="81486">
                  <c:v>3.9428000000000002E-11</c:v>
                </c:pt>
                <c:pt idx="81487">
                  <c:v>3.9480999999999998E-11</c:v>
                </c:pt>
                <c:pt idx="81488">
                  <c:v>3.9520999999999999E-11</c:v>
                </c:pt>
                <c:pt idx="81489">
                  <c:v>3.9569000000000003E-11</c:v>
                </c:pt>
                <c:pt idx="81490">
                  <c:v>3.9627000000000003E-11</c:v>
                </c:pt>
                <c:pt idx="81491">
                  <c:v>3.9672999999999997E-11</c:v>
                </c:pt>
                <c:pt idx="81492">
                  <c:v>3.9718999999999997E-11</c:v>
                </c:pt>
                <c:pt idx="81493">
                  <c:v>3.9767999999999998E-11</c:v>
                </c:pt>
                <c:pt idx="81494">
                  <c:v>3.9803000000000001E-11</c:v>
                </c:pt>
                <c:pt idx="81495">
                  <c:v>3.9856000000000003E-11</c:v>
                </c:pt>
                <c:pt idx="81496">
                  <c:v>3.9892999999999997E-11</c:v>
                </c:pt>
                <c:pt idx="81497">
                  <c:v>3.9923999999999998E-11</c:v>
                </c:pt>
                <c:pt idx="81498">
                  <c:v>3.994E-11</c:v>
                </c:pt>
                <c:pt idx="81499">
                  <c:v>3.9984999999999998E-11</c:v>
                </c:pt>
                <c:pt idx="81500">
                  <c:v>4.0015999999999999E-11</c:v>
                </c:pt>
                <c:pt idx="81501">
                  <c:v>4.005E-11</c:v>
                </c:pt>
                <c:pt idx="81502">
                  <c:v>4.0078000000000001E-11</c:v>
                </c:pt>
                <c:pt idx="81503">
                  <c:v>4.0115000000000002E-11</c:v>
                </c:pt>
                <c:pt idx="81504">
                  <c:v>4.0152000000000003E-11</c:v>
                </c:pt>
                <c:pt idx="81505">
                  <c:v>4.0201999999999999E-11</c:v>
                </c:pt>
                <c:pt idx="81506">
                  <c:v>4.0231000000000002E-11</c:v>
                </c:pt>
                <c:pt idx="81507">
                  <c:v>4.0283999999999998E-11</c:v>
                </c:pt>
                <c:pt idx="81508">
                  <c:v>4.0326999999999998E-11</c:v>
                </c:pt>
                <c:pt idx="81509">
                  <c:v>4.0359999999999997E-11</c:v>
                </c:pt>
                <c:pt idx="81510">
                  <c:v>4.0390999999999998E-11</c:v>
                </c:pt>
                <c:pt idx="81511">
                  <c:v>4.0433999999999998E-11</c:v>
                </c:pt>
                <c:pt idx="81512">
                  <c:v>4.0466999999999997E-11</c:v>
                </c:pt>
                <c:pt idx="81513">
                  <c:v>4.0506000000000002E-11</c:v>
                </c:pt>
                <c:pt idx="81514">
                  <c:v>4.0528999999999999E-11</c:v>
                </c:pt>
                <c:pt idx="81515">
                  <c:v>4.0558000000000002E-11</c:v>
                </c:pt>
                <c:pt idx="81516">
                  <c:v>4.0579999999999997E-11</c:v>
                </c:pt>
                <c:pt idx="81517">
                  <c:v>4.0616999999999998E-11</c:v>
                </c:pt>
                <c:pt idx="81518">
                  <c:v>4.0641999999999999E-11</c:v>
                </c:pt>
                <c:pt idx="81519">
                  <c:v>4.0664E-11</c:v>
                </c:pt>
                <c:pt idx="81520">
                  <c:v>4.0685E-11</c:v>
                </c:pt>
                <c:pt idx="81521">
                  <c:v>4.0723999999999998E-11</c:v>
                </c:pt>
                <c:pt idx="81522">
                  <c:v>4.0732999999999998E-11</c:v>
                </c:pt>
                <c:pt idx="81523">
                  <c:v>4.0756999999999997E-11</c:v>
                </c:pt>
                <c:pt idx="81524">
                  <c:v>4.0766000000000003E-11</c:v>
                </c:pt>
                <c:pt idx="81525">
                  <c:v>4.0790000000000002E-11</c:v>
                </c:pt>
                <c:pt idx="81526">
                  <c:v>4.0818000000000003E-11</c:v>
                </c:pt>
                <c:pt idx="81527">
                  <c:v>4.0832E-11</c:v>
                </c:pt>
                <c:pt idx="81528">
                  <c:v>4.0851000000000002E-11</c:v>
                </c:pt>
                <c:pt idx="81529">
                  <c:v>4.0876999999999999E-11</c:v>
                </c:pt>
                <c:pt idx="81530">
                  <c:v>4.0885000000000003E-11</c:v>
                </c:pt>
                <c:pt idx="81531">
                  <c:v>4.0912000000000002E-11</c:v>
                </c:pt>
                <c:pt idx="81532">
                  <c:v>4.0927999999999997E-11</c:v>
                </c:pt>
                <c:pt idx="81533">
                  <c:v>4.0942000000000001E-11</c:v>
                </c:pt>
                <c:pt idx="81534">
                  <c:v>4.0964999999999998E-11</c:v>
                </c:pt>
                <c:pt idx="81535">
                  <c:v>4.0997000000000001E-11</c:v>
                </c:pt>
                <c:pt idx="81536">
                  <c:v>4.1007999999999998E-11</c:v>
                </c:pt>
                <c:pt idx="81537">
                  <c:v>4.1038999999999999E-11</c:v>
                </c:pt>
                <c:pt idx="81538">
                  <c:v>4.1055000000000001E-11</c:v>
                </c:pt>
                <c:pt idx="81539">
                  <c:v>4.1071000000000002E-11</c:v>
                </c:pt>
                <c:pt idx="81540">
                  <c:v>4.1085E-11</c:v>
                </c:pt>
                <c:pt idx="81541">
                  <c:v>4.1098999999999997E-11</c:v>
                </c:pt>
                <c:pt idx="81542">
                  <c:v>4.1104000000000001E-11</c:v>
                </c:pt>
                <c:pt idx="81543">
                  <c:v>4.1129000000000002E-11</c:v>
                </c:pt>
                <c:pt idx="81544">
                  <c:v>4.1138999999999997E-11</c:v>
                </c:pt>
                <c:pt idx="81545">
                  <c:v>4.1163000000000003E-11</c:v>
                </c:pt>
                <c:pt idx="81546">
                  <c:v>4.1196000000000002E-11</c:v>
                </c:pt>
                <c:pt idx="81547">
                  <c:v>4.1215999999999999E-11</c:v>
                </c:pt>
                <c:pt idx="81548">
                  <c:v>4.1224000000000003E-11</c:v>
                </c:pt>
                <c:pt idx="81549">
                  <c:v>4.1241E-11</c:v>
                </c:pt>
                <c:pt idx="81550">
                  <c:v>4.1242000000000002E-11</c:v>
                </c:pt>
                <c:pt idx="81551">
                  <c:v>4.1260000000000002E-11</c:v>
                </c:pt>
                <c:pt idx="81552">
                  <c:v>4.1269000000000001E-11</c:v>
                </c:pt>
                <c:pt idx="81553">
                  <c:v>4.1266999999999997E-11</c:v>
                </c:pt>
                <c:pt idx="81554">
                  <c:v>4.1269999999999997E-11</c:v>
                </c:pt>
                <c:pt idx="81555">
                  <c:v>4.1294000000000002E-11</c:v>
                </c:pt>
                <c:pt idx="81556">
                  <c:v>4.1302E-11</c:v>
                </c:pt>
                <c:pt idx="81557">
                  <c:v>4.1324000000000001E-11</c:v>
                </c:pt>
                <c:pt idx="81558">
                  <c:v>4.1345E-11</c:v>
                </c:pt>
                <c:pt idx="81559">
                  <c:v>4.1357E-11</c:v>
                </c:pt>
                <c:pt idx="81560">
                  <c:v>4.1364999999999998E-11</c:v>
                </c:pt>
                <c:pt idx="81561">
                  <c:v>4.1394000000000001E-11</c:v>
                </c:pt>
                <c:pt idx="81562">
                  <c:v>4.1395000000000003E-11</c:v>
                </c:pt>
                <c:pt idx="81563">
                  <c:v>4.1403E-11</c:v>
                </c:pt>
                <c:pt idx="81564">
                  <c:v>4.1406E-11</c:v>
                </c:pt>
                <c:pt idx="81565">
                  <c:v>4.1428999999999997E-11</c:v>
                </c:pt>
                <c:pt idx="81566">
                  <c:v>4.1422999999999997E-11</c:v>
                </c:pt>
                <c:pt idx="81567">
                  <c:v>4.1424E-11</c:v>
                </c:pt>
                <c:pt idx="81568">
                  <c:v>4.1431000000000001E-11</c:v>
                </c:pt>
                <c:pt idx="81569">
                  <c:v>4.1443000000000001E-11</c:v>
                </c:pt>
                <c:pt idx="81570">
                  <c:v>4.1437999999999997E-11</c:v>
                </c:pt>
                <c:pt idx="81571">
                  <c:v>4.1455000000000001E-11</c:v>
                </c:pt>
                <c:pt idx="81572">
                  <c:v>4.1455000000000001E-11</c:v>
                </c:pt>
                <c:pt idx="81573">
                  <c:v>4.1459000000000003E-11</c:v>
                </c:pt>
                <c:pt idx="81574">
                  <c:v>4.1456000000000003E-11</c:v>
                </c:pt>
                <c:pt idx="81575">
                  <c:v>4.1459000000000003E-11</c:v>
                </c:pt>
                <c:pt idx="81576">
                  <c:v>4.1465000000000002E-11</c:v>
                </c:pt>
                <c:pt idx="81577">
                  <c:v>4.1471999999999998E-11</c:v>
                </c:pt>
                <c:pt idx="81578">
                  <c:v>4.1465000000000002E-11</c:v>
                </c:pt>
                <c:pt idx="81579">
                  <c:v>4.1456999999999998E-11</c:v>
                </c:pt>
                <c:pt idx="81580">
                  <c:v>4.1446000000000001E-11</c:v>
                </c:pt>
                <c:pt idx="81581">
                  <c:v>4.1446000000000001E-11</c:v>
                </c:pt>
                <c:pt idx="81582">
                  <c:v>4.1450000000000003E-11</c:v>
                </c:pt>
                <c:pt idx="81583">
                  <c:v>4.1462000000000002E-11</c:v>
                </c:pt>
                <c:pt idx="81584">
                  <c:v>4.1464E-11</c:v>
                </c:pt>
                <c:pt idx="81585">
                  <c:v>4.1477999999999998E-11</c:v>
                </c:pt>
                <c:pt idx="81586">
                  <c:v>4.1465000000000002E-11</c:v>
                </c:pt>
                <c:pt idx="81587">
                  <c:v>4.1467E-11</c:v>
                </c:pt>
                <c:pt idx="81588">
                  <c:v>4.1462999999999998E-11</c:v>
                </c:pt>
                <c:pt idx="81589">
                  <c:v>4.1467E-11</c:v>
                </c:pt>
                <c:pt idx="81590">
                  <c:v>4.1458E-11</c:v>
                </c:pt>
                <c:pt idx="81591">
                  <c:v>4.1458E-11</c:v>
                </c:pt>
                <c:pt idx="81592">
                  <c:v>4.1444999999999999E-11</c:v>
                </c:pt>
                <c:pt idx="81593">
                  <c:v>4.1440999999999997E-11</c:v>
                </c:pt>
                <c:pt idx="81594">
                  <c:v>4.1422000000000002E-11</c:v>
                </c:pt>
                <c:pt idx="81595">
                  <c:v>4.1425000000000002E-11</c:v>
                </c:pt>
                <c:pt idx="81596">
                  <c:v>4.1422999999999997E-11</c:v>
                </c:pt>
                <c:pt idx="81597">
                  <c:v>4.1407999999999998E-11</c:v>
                </c:pt>
                <c:pt idx="81598">
                  <c:v>4.1415E-11</c:v>
                </c:pt>
                <c:pt idx="81599">
                  <c:v>4.1419999999999998E-11</c:v>
                </c:pt>
                <c:pt idx="81600">
                  <c:v>4.1401999999999998E-11</c:v>
                </c:pt>
                <c:pt idx="81601">
                  <c:v>4.1400000000000001E-11</c:v>
                </c:pt>
                <c:pt idx="81602">
                  <c:v>4.1386999999999999E-11</c:v>
                </c:pt>
                <c:pt idx="81603">
                  <c:v>4.1383999999999999E-11</c:v>
                </c:pt>
                <c:pt idx="81604">
                  <c:v>4.1363E-11</c:v>
                </c:pt>
                <c:pt idx="81605">
                  <c:v>4.1370000000000002E-11</c:v>
                </c:pt>
                <c:pt idx="81606">
                  <c:v>4.1364000000000002E-11</c:v>
                </c:pt>
                <c:pt idx="81607">
                  <c:v>4.1357E-11</c:v>
                </c:pt>
                <c:pt idx="81608">
                  <c:v>4.1324999999999997E-11</c:v>
                </c:pt>
                <c:pt idx="81609">
                  <c:v>4.1306000000000002E-11</c:v>
                </c:pt>
                <c:pt idx="81610">
                  <c:v>4.1270999999999999E-11</c:v>
                </c:pt>
                <c:pt idx="81611">
                  <c:v>4.1267999999999999E-11</c:v>
                </c:pt>
                <c:pt idx="81612">
                  <c:v>4.1258999999999999E-11</c:v>
                </c:pt>
                <c:pt idx="81613">
                  <c:v>4.1233000000000003E-11</c:v>
                </c:pt>
                <c:pt idx="81614">
                  <c:v>4.1211999999999997E-11</c:v>
                </c:pt>
                <c:pt idx="81615">
                  <c:v>4.1199000000000002E-11</c:v>
                </c:pt>
                <c:pt idx="81616">
                  <c:v>4.1181000000000002E-11</c:v>
                </c:pt>
                <c:pt idx="81617">
                  <c:v>4.1150999999999997E-11</c:v>
                </c:pt>
                <c:pt idx="81618">
                  <c:v>4.1129999999999998E-11</c:v>
                </c:pt>
                <c:pt idx="81619">
                  <c:v>4.1110000000000001E-11</c:v>
                </c:pt>
                <c:pt idx="81620">
                  <c:v>4.1083000000000002E-11</c:v>
                </c:pt>
                <c:pt idx="81621">
                  <c:v>4.1059000000000003E-11</c:v>
                </c:pt>
                <c:pt idx="81622">
                  <c:v>4.1040000000000001E-11</c:v>
                </c:pt>
                <c:pt idx="81623">
                  <c:v>4.1022999999999998E-11</c:v>
                </c:pt>
                <c:pt idx="81624">
                  <c:v>4.0988000000000001E-11</c:v>
                </c:pt>
                <c:pt idx="81625">
                  <c:v>4.0961999999999998E-11</c:v>
                </c:pt>
                <c:pt idx="81626">
                  <c:v>4.0925999999999999E-11</c:v>
                </c:pt>
                <c:pt idx="81627">
                  <c:v>4.0900000000000002E-11</c:v>
                </c:pt>
                <c:pt idx="81628">
                  <c:v>4.0867999999999999E-11</c:v>
                </c:pt>
                <c:pt idx="81629">
                  <c:v>4.0832E-11</c:v>
                </c:pt>
                <c:pt idx="81630">
                  <c:v>4.0805000000000002E-11</c:v>
                </c:pt>
                <c:pt idx="81631">
                  <c:v>4.0784000000000002E-11</c:v>
                </c:pt>
                <c:pt idx="81632">
                  <c:v>4.0756999999999997E-11</c:v>
                </c:pt>
                <c:pt idx="81633">
                  <c:v>4.0717999999999998E-11</c:v>
                </c:pt>
                <c:pt idx="81634">
                  <c:v>4.0686000000000002E-11</c:v>
                </c:pt>
                <c:pt idx="81635">
                  <c:v>4.0637000000000001E-11</c:v>
                </c:pt>
                <c:pt idx="81636">
                  <c:v>4.0582000000000001E-11</c:v>
                </c:pt>
                <c:pt idx="81637">
                  <c:v>4.0554E-11</c:v>
                </c:pt>
                <c:pt idx="81638">
                  <c:v>4.0506000000000002E-11</c:v>
                </c:pt>
                <c:pt idx="81639">
                  <c:v>4.0463999999999997E-11</c:v>
                </c:pt>
                <c:pt idx="81640">
                  <c:v>4.0421000000000003E-11</c:v>
                </c:pt>
                <c:pt idx="81641">
                  <c:v>4.0369999999999999E-11</c:v>
                </c:pt>
                <c:pt idx="81642">
                  <c:v>4.0326000000000002E-11</c:v>
                </c:pt>
                <c:pt idx="81643">
                  <c:v>4.0292999999999997E-11</c:v>
                </c:pt>
                <c:pt idx="81644">
                  <c:v>4.0246999999999997E-11</c:v>
                </c:pt>
                <c:pt idx="81645">
                  <c:v>4.0213000000000002E-11</c:v>
                </c:pt>
                <c:pt idx="81646">
                  <c:v>4.0161999999999998E-11</c:v>
                </c:pt>
                <c:pt idx="81647">
                  <c:v>4.0124999999999997E-11</c:v>
                </c:pt>
                <c:pt idx="81648">
                  <c:v>4.0067999999999999E-11</c:v>
                </c:pt>
                <c:pt idx="81649">
                  <c:v>4.0024000000000003E-11</c:v>
                </c:pt>
                <c:pt idx="81650">
                  <c:v>3.9972999999999999E-11</c:v>
                </c:pt>
                <c:pt idx="81651">
                  <c:v>3.994E-11</c:v>
                </c:pt>
                <c:pt idx="81652">
                  <c:v>3.9892999999999997E-11</c:v>
                </c:pt>
                <c:pt idx="81653">
                  <c:v>3.9862000000000003E-11</c:v>
                </c:pt>
                <c:pt idx="81654">
                  <c:v>3.9815E-11</c:v>
                </c:pt>
                <c:pt idx="81655">
                  <c:v>3.9758000000000002E-11</c:v>
                </c:pt>
                <c:pt idx="81656">
                  <c:v>3.9714E-11</c:v>
                </c:pt>
                <c:pt idx="81657">
                  <c:v>3.9670999999999999E-11</c:v>
                </c:pt>
                <c:pt idx="81658">
                  <c:v>3.9618999999999999E-11</c:v>
                </c:pt>
                <c:pt idx="81659">
                  <c:v>3.9581000000000003E-11</c:v>
                </c:pt>
                <c:pt idx="81660">
                  <c:v>3.954E-11</c:v>
                </c:pt>
                <c:pt idx="81661">
                  <c:v>3.9510000000000001E-11</c:v>
                </c:pt>
                <c:pt idx="81662">
                  <c:v>3.9464000000000001E-11</c:v>
                </c:pt>
                <c:pt idx="81663">
                  <c:v>3.9425999999999998E-11</c:v>
                </c:pt>
                <c:pt idx="81664">
                  <c:v>3.9373999999999998E-11</c:v>
                </c:pt>
                <c:pt idx="81665">
                  <c:v>3.9334999999999999E-11</c:v>
                </c:pt>
                <c:pt idx="81666">
                  <c:v>3.9278999999999997E-11</c:v>
                </c:pt>
                <c:pt idx="81667">
                  <c:v>3.9227000000000003E-11</c:v>
                </c:pt>
                <c:pt idx="81668">
                  <c:v>3.9169999999999999E-11</c:v>
                </c:pt>
                <c:pt idx="81669">
                  <c:v>3.9134E-11</c:v>
                </c:pt>
                <c:pt idx="81670">
                  <c:v>3.9080999999999998E-11</c:v>
                </c:pt>
                <c:pt idx="81671">
                  <c:v>3.9031000000000002E-11</c:v>
                </c:pt>
                <c:pt idx="81672">
                  <c:v>3.8985999999999997E-11</c:v>
                </c:pt>
                <c:pt idx="81673">
                  <c:v>3.8930000000000002E-11</c:v>
                </c:pt>
                <c:pt idx="81674">
                  <c:v>3.8894000000000003E-11</c:v>
                </c:pt>
                <c:pt idx="81675">
                  <c:v>3.8845000000000003E-11</c:v>
                </c:pt>
                <c:pt idx="81676">
                  <c:v>3.8786000000000001E-11</c:v>
                </c:pt>
                <c:pt idx="81677">
                  <c:v>3.8726999999999998E-11</c:v>
                </c:pt>
                <c:pt idx="81678">
                  <c:v>3.8676E-11</c:v>
                </c:pt>
                <c:pt idx="81679">
                  <c:v>3.8625999999999998E-11</c:v>
                </c:pt>
                <c:pt idx="81680">
                  <c:v>3.8566E-11</c:v>
                </c:pt>
                <c:pt idx="81681">
                  <c:v>3.8526E-11</c:v>
                </c:pt>
                <c:pt idx="81682">
                  <c:v>3.8466000000000002E-11</c:v>
                </c:pt>
                <c:pt idx="81683">
                  <c:v>3.8433999999999999E-11</c:v>
                </c:pt>
                <c:pt idx="81684">
                  <c:v>3.8380000000000001E-11</c:v>
                </c:pt>
                <c:pt idx="81685">
                  <c:v>3.8331000000000001E-11</c:v>
                </c:pt>
                <c:pt idx="81686">
                  <c:v>3.8268000000000003E-11</c:v>
                </c:pt>
                <c:pt idx="81687">
                  <c:v>3.8233E-11</c:v>
                </c:pt>
                <c:pt idx="81688">
                  <c:v>3.8175E-11</c:v>
                </c:pt>
                <c:pt idx="81689">
                  <c:v>3.8140999999999999E-11</c:v>
                </c:pt>
                <c:pt idx="81690">
                  <c:v>3.8088999999999999E-11</c:v>
                </c:pt>
                <c:pt idx="81691">
                  <c:v>3.8054000000000002E-11</c:v>
                </c:pt>
                <c:pt idx="81692">
                  <c:v>3.7998E-11</c:v>
                </c:pt>
                <c:pt idx="81693">
                  <c:v>3.7955E-11</c:v>
                </c:pt>
                <c:pt idx="81694">
                  <c:v>3.7898999999999998E-11</c:v>
                </c:pt>
                <c:pt idx="81695">
                  <c:v>3.7846999999999997E-11</c:v>
                </c:pt>
                <c:pt idx="81696">
                  <c:v>3.7804999999999999E-11</c:v>
                </c:pt>
                <c:pt idx="81697">
                  <c:v>3.7767000000000003E-11</c:v>
                </c:pt>
                <c:pt idx="81698">
                  <c:v>3.7715999999999998E-11</c:v>
                </c:pt>
                <c:pt idx="81699">
                  <c:v>3.7679999999999999E-11</c:v>
                </c:pt>
                <c:pt idx="81700">
                  <c:v>3.7626999999999997E-11</c:v>
                </c:pt>
                <c:pt idx="81701">
                  <c:v>3.7581999999999999E-11</c:v>
                </c:pt>
                <c:pt idx="81702">
                  <c:v>3.7537000000000001E-11</c:v>
                </c:pt>
                <c:pt idx="81703">
                  <c:v>3.7516000000000001E-11</c:v>
                </c:pt>
                <c:pt idx="81704">
                  <c:v>3.7465999999999999E-11</c:v>
                </c:pt>
                <c:pt idx="81705">
                  <c:v>3.7428000000000002E-11</c:v>
                </c:pt>
                <c:pt idx="81706">
                  <c:v>3.7378E-11</c:v>
                </c:pt>
                <c:pt idx="81707">
                  <c:v>3.7340999999999999E-11</c:v>
                </c:pt>
                <c:pt idx="81708">
                  <c:v>3.7305000000000001E-11</c:v>
                </c:pt>
                <c:pt idx="81709">
                  <c:v>3.7269000000000002E-11</c:v>
                </c:pt>
                <c:pt idx="81710">
                  <c:v>3.7223000000000002E-11</c:v>
                </c:pt>
                <c:pt idx="81711">
                  <c:v>3.7187999999999999E-11</c:v>
                </c:pt>
                <c:pt idx="81712">
                  <c:v>3.7143E-11</c:v>
                </c:pt>
                <c:pt idx="81713">
                  <c:v>3.7104999999999997E-11</c:v>
                </c:pt>
                <c:pt idx="81714">
                  <c:v>3.7058999999999997E-11</c:v>
                </c:pt>
                <c:pt idx="81715">
                  <c:v>3.7022999999999998E-11</c:v>
                </c:pt>
                <c:pt idx="81716">
                  <c:v>3.6994999999999997E-11</c:v>
                </c:pt>
                <c:pt idx="81717">
                  <c:v>3.6961999999999999E-11</c:v>
                </c:pt>
                <c:pt idx="81718">
                  <c:v>3.6933000000000002E-11</c:v>
                </c:pt>
                <c:pt idx="81719">
                  <c:v>3.6900999999999999E-11</c:v>
                </c:pt>
                <c:pt idx="81720">
                  <c:v>3.6851000000000003E-11</c:v>
                </c:pt>
                <c:pt idx="81721">
                  <c:v>3.6836999999999999E-11</c:v>
                </c:pt>
                <c:pt idx="81722">
                  <c:v>3.6807E-11</c:v>
                </c:pt>
                <c:pt idx="81723">
                  <c:v>3.6777999999999997E-11</c:v>
                </c:pt>
                <c:pt idx="81724">
                  <c:v>3.6741999999999998E-11</c:v>
                </c:pt>
                <c:pt idx="81725">
                  <c:v>3.6710999999999997E-11</c:v>
                </c:pt>
                <c:pt idx="81726">
                  <c:v>3.6676000000000001E-11</c:v>
                </c:pt>
                <c:pt idx="81727">
                  <c:v>3.6651E-11</c:v>
                </c:pt>
                <c:pt idx="81728">
                  <c:v>3.6609000000000001E-11</c:v>
                </c:pt>
                <c:pt idx="81729">
                  <c:v>3.6567999999999998E-11</c:v>
                </c:pt>
                <c:pt idx="81730">
                  <c:v>3.6536000000000002E-11</c:v>
                </c:pt>
                <c:pt idx="81731">
                  <c:v>3.6506999999999999E-11</c:v>
                </c:pt>
                <c:pt idx="81732">
                  <c:v>3.6460999999999998E-11</c:v>
                </c:pt>
                <c:pt idx="81733">
                  <c:v>3.6423000000000002E-11</c:v>
                </c:pt>
                <c:pt idx="81734">
                  <c:v>3.6399000000000003E-11</c:v>
                </c:pt>
                <c:pt idx="81735">
                  <c:v>3.6374999999999997E-11</c:v>
                </c:pt>
                <c:pt idx="81736">
                  <c:v>3.6332000000000003E-11</c:v>
                </c:pt>
                <c:pt idx="81737">
                  <c:v>3.6317999999999999E-11</c:v>
                </c:pt>
                <c:pt idx="81738">
                  <c:v>3.6297E-11</c:v>
                </c:pt>
                <c:pt idx="81739">
                  <c:v>3.6277000000000003E-11</c:v>
                </c:pt>
                <c:pt idx="81740">
                  <c:v>3.6255000000000002E-11</c:v>
                </c:pt>
                <c:pt idx="81741">
                  <c:v>3.6234000000000003E-11</c:v>
                </c:pt>
                <c:pt idx="81742">
                  <c:v>3.6203999999999997E-11</c:v>
                </c:pt>
                <c:pt idx="81743">
                  <c:v>3.6181E-11</c:v>
                </c:pt>
                <c:pt idx="81744">
                  <c:v>3.6152999999999999E-11</c:v>
                </c:pt>
                <c:pt idx="81745">
                  <c:v>3.6136999999999998E-11</c:v>
                </c:pt>
                <c:pt idx="81746">
                  <c:v>3.6117E-11</c:v>
                </c:pt>
                <c:pt idx="81747">
                  <c:v>3.6103999999999999E-11</c:v>
                </c:pt>
                <c:pt idx="81748">
                  <c:v>3.6063000000000003E-11</c:v>
                </c:pt>
                <c:pt idx="81749">
                  <c:v>3.6053000000000001E-11</c:v>
                </c:pt>
                <c:pt idx="81750">
                  <c:v>3.6017999999999998E-11</c:v>
                </c:pt>
                <c:pt idx="81751">
                  <c:v>3.6004E-11</c:v>
                </c:pt>
                <c:pt idx="81752">
                  <c:v>3.5968000000000002E-11</c:v>
                </c:pt>
                <c:pt idx="81753">
                  <c:v>3.5953999999999998E-11</c:v>
                </c:pt>
                <c:pt idx="81754">
                  <c:v>3.5937000000000001E-11</c:v>
                </c:pt>
                <c:pt idx="81755">
                  <c:v>3.5931000000000001E-11</c:v>
                </c:pt>
                <c:pt idx="81756">
                  <c:v>3.5907999999999998E-11</c:v>
                </c:pt>
                <c:pt idx="81757">
                  <c:v>3.5898000000000002E-11</c:v>
                </c:pt>
                <c:pt idx="81758">
                  <c:v>3.5883000000000003E-11</c:v>
                </c:pt>
                <c:pt idx="81759">
                  <c:v>3.5877000000000003E-11</c:v>
                </c:pt>
                <c:pt idx="81760">
                  <c:v>3.5855000000000002E-11</c:v>
                </c:pt>
                <c:pt idx="81761">
                  <c:v>3.5833E-11</c:v>
                </c:pt>
                <c:pt idx="81762">
                  <c:v>3.5806999999999997E-11</c:v>
                </c:pt>
                <c:pt idx="81763">
                  <c:v>3.5785999999999998E-11</c:v>
                </c:pt>
                <c:pt idx="81764">
                  <c:v>3.5772000000000001E-11</c:v>
                </c:pt>
                <c:pt idx="81765">
                  <c:v>3.5757000000000001E-11</c:v>
                </c:pt>
                <c:pt idx="81766">
                  <c:v>3.5745000000000002E-11</c:v>
                </c:pt>
                <c:pt idx="81767">
                  <c:v>3.5741E-11</c:v>
                </c:pt>
                <c:pt idx="81768">
                  <c:v>3.5735E-11</c:v>
                </c:pt>
                <c:pt idx="81769">
                  <c:v>3.5742999999999997E-11</c:v>
                </c:pt>
                <c:pt idx="81770">
                  <c:v>3.5735E-11</c:v>
                </c:pt>
                <c:pt idx="81771">
                  <c:v>3.5730999999999998E-11</c:v>
                </c:pt>
                <c:pt idx="81772">
                  <c:v>3.5714000000000001E-11</c:v>
                </c:pt>
                <c:pt idx="81773">
                  <c:v>3.5708000000000001E-11</c:v>
                </c:pt>
                <c:pt idx="81774">
                  <c:v>3.5696999999999997E-11</c:v>
                </c:pt>
                <c:pt idx="81775">
                  <c:v>3.5687999999999997E-11</c:v>
                </c:pt>
                <c:pt idx="81776">
                  <c:v>3.5672000000000002E-11</c:v>
                </c:pt>
                <c:pt idx="81777">
                  <c:v>3.5663000000000003E-11</c:v>
                </c:pt>
                <c:pt idx="81778">
                  <c:v>3.5663999999999998E-11</c:v>
                </c:pt>
                <c:pt idx="81779">
                  <c:v>3.5660000000000003E-11</c:v>
                </c:pt>
                <c:pt idx="81780">
                  <c:v>3.5648999999999999E-11</c:v>
                </c:pt>
                <c:pt idx="81781">
                  <c:v>3.5641000000000001E-11</c:v>
                </c:pt>
                <c:pt idx="81782">
                  <c:v>3.5631E-11</c:v>
                </c:pt>
                <c:pt idx="81783">
                  <c:v>3.5641999999999997E-11</c:v>
                </c:pt>
                <c:pt idx="81784">
                  <c:v>3.5644999999999997E-11</c:v>
                </c:pt>
                <c:pt idx="81785">
                  <c:v>3.5641000000000001E-11</c:v>
                </c:pt>
                <c:pt idx="81786">
                  <c:v>3.5641999999999997E-11</c:v>
                </c:pt>
                <c:pt idx="81787">
                  <c:v>3.5641999999999997E-11</c:v>
                </c:pt>
                <c:pt idx="81788">
                  <c:v>3.5628E-11</c:v>
                </c:pt>
                <c:pt idx="81789">
                  <c:v>3.5639999999999999E-11</c:v>
                </c:pt>
                <c:pt idx="81790">
                  <c:v>3.5642999999999999E-11</c:v>
                </c:pt>
                <c:pt idx="81791">
                  <c:v>3.5651000000000003E-11</c:v>
                </c:pt>
                <c:pt idx="81792">
                  <c:v>3.5648999999999999E-11</c:v>
                </c:pt>
                <c:pt idx="81793">
                  <c:v>3.5657000000000003E-11</c:v>
                </c:pt>
                <c:pt idx="81794">
                  <c:v>3.5659000000000001E-11</c:v>
                </c:pt>
                <c:pt idx="81795">
                  <c:v>3.5665E-11</c:v>
                </c:pt>
                <c:pt idx="81796">
                  <c:v>3.5662000000000001E-11</c:v>
                </c:pt>
                <c:pt idx="81797">
                  <c:v>3.5681999999999998E-11</c:v>
                </c:pt>
                <c:pt idx="81798">
                  <c:v>3.5678999999999998E-11</c:v>
                </c:pt>
                <c:pt idx="81799">
                  <c:v>3.5696999999999997E-11</c:v>
                </c:pt>
                <c:pt idx="81800">
                  <c:v>3.5699000000000001E-11</c:v>
                </c:pt>
                <c:pt idx="81801">
                  <c:v>3.5715999999999998E-11</c:v>
                </c:pt>
                <c:pt idx="81802">
                  <c:v>3.5730999999999998E-11</c:v>
                </c:pt>
                <c:pt idx="81803">
                  <c:v>3.5751999999999997E-11</c:v>
                </c:pt>
                <c:pt idx="81804">
                  <c:v>3.5760000000000001E-11</c:v>
                </c:pt>
                <c:pt idx="81805">
                  <c:v>3.5775000000000001E-11</c:v>
                </c:pt>
                <c:pt idx="81806">
                  <c:v>3.5779999999999998E-11</c:v>
                </c:pt>
                <c:pt idx="81807">
                  <c:v>3.5796E-11</c:v>
                </c:pt>
                <c:pt idx="81808">
                  <c:v>3.5809000000000001E-11</c:v>
                </c:pt>
                <c:pt idx="81809">
                  <c:v>3.5830000000000001E-11</c:v>
                </c:pt>
                <c:pt idx="81810">
                  <c:v>3.5833E-11</c:v>
                </c:pt>
                <c:pt idx="81811">
                  <c:v>3.5846999999999998E-11</c:v>
                </c:pt>
                <c:pt idx="81812">
                  <c:v>3.5861999999999997E-11</c:v>
                </c:pt>
                <c:pt idx="81813">
                  <c:v>3.5870000000000001E-11</c:v>
                </c:pt>
                <c:pt idx="81814">
                  <c:v>3.5885000000000001E-11</c:v>
                </c:pt>
                <c:pt idx="81815">
                  <c:v>3.5909E-11</c:v>
                </c:pt>
                <c:pt idx="81816">
                  <c:v>3.5925999999999997E-11</c:v>
                </c:pt>
                <c:pt idx="81817">
                  <c:v>3.5952E-11</c:v>
                </c:pt>
                <c:pt idx="81818">
                  <c:v>3.5964E-11</c:v>
                </c:pt>
                <c:pt idx="81819">
                  <c:v>3.5996000000000003E-11</c:v>
                </c:pt>
                <c:pt idx="81820">
                  <c:v>3.6004E-11</c:v>
                </c:pt>
                <c:pt idx="81821">
                  <c:v>3.6023999999999998E-11</c:v>
                </c:pt>
                <c:pt idx="81822">
                  <c:v>3.6048999999999999E-11</c:v>
                </c:pt>
                <c:pt idx="81823">
                  <c:v>3.6078000000000002E-11</c:v>
                </c:pt>
                <c:pt idx="81824">
                  <c:v>3.6114000000000001E-11</c:v>
                </c:pt>
                <c:pt idx="81825">
                  <c:v>3.6136999999999998E-11</c:v>
                </c:pt>
                <c:pt idx="81826">
                  <c:v>3.6151000000000001E-11</c:v>
                </c:pt>
                <c:pt idx="81827">
                  <c:v>3.6170000000000003E-11</c:v>
                </c:pt>
                <c:pt idx="81828">
                  <c:v>3.6191999999999998E-11</c:v>
                </c:pt>
                <c:pt idx="81829">
                  <c:v>3.6219999999999999E-11</c:v>
                </c:pt>
                <c:pt idx="81830">
                  <c:v>3.6246999999999998E-11</c:v>
                </c:pt>
                <c:pt idx="81831">
                  <c:v>3.6297E-11</c:v>
                </c:pt>
                <c:pt idx="81832">
                  <c:v>3.6316000000000002E-11</c:v>
                </c:pt>
                <c:pt idx="81833">
                  <c:v>3.6359999999999998E-11</c:v>
                </c:pt>
                <c:pt idx="81834">
                  <c:v>3.6383999999999997E-11</c:v>
                </c:pt>
                <c:pt idx="81835">
                  <c:v>3.641E-11</c:v>
                </c:pt>
                <c:pt idx="81836">
                  <c:v>3.6432999999999997E-11</c:v>
                </c:pt>
                <c:pt idx="81837">
                  <c:v>3.6466000000000002E-11</c:v>
                </c:pt>
                <c:pt idx="81838">
                  <c:v>3.6494999999999999E-11</c:v>
                </c:pt>
                <c:pt idx="81839">
                  <c:v>3.6529E-11</c:v>
                </c:pt>
                <c:pt idx="81840">
                  <c:v>3.6560000000000001E-11</c:v>
                </c:pt>
                <c:pt idx="81841">
                  <c:v>3.6582999999999998E-11</c:v>
                </c:pt>
                <c:pt idx="81842">
                  <c:v>3.6616000000000003E-11</c:v>
                </c:pt>
                <c:pt idx="81843">
                  <c:v>3.6658999999999997E-11</c:v>
                </c:pt>
                <c:pt idx="81844">
                  <c:v>3.6695000000000002E-11</c:v>
                </c:pt>
                <c:pt idx="81845">
                  <c:v>3.6741999999999998E-11</c:v>
                </c:pt>
                <c:pt idx="81846">
                  <c:v>3.6774000000000001E-11</c:v>
                </c:pt>
                <c:pt idx="81847">
                  <c:v>3.6813E-11</c:v>
                </c:pt>
                <c:pt idx="81848">
                  <c:v>3.6835999999999997E-11</c:v>
                </c:pt>
                <c:pt idx="81849">
                  <c:v>3.6865E-11</c:v>
                </c:pt>
                <c:pt idx="81850">
                  <c:v>3.6897999999999999E-11</c:v>
                </c:pt>
                <c:pt idx="81851">
                  <c:v>3.6945999999999997E-11</c:v>
                </c:pt>
                <c:pt idx="81852">
                  <c:v>3.6991000000000002E-11</c:v>
                </c:pt>
                <c:pt idx="81853">
                  <c:v>3.7028000000000003E-11</c:v>
                </c:pt>
                <c:pt idx="81854">
                  <c:v>3.7061000000000001E-11</c:v>
                </c:pt>
                <c:pt idx="81855">
                  <c:v>3.7113000000000002E-11</c:v>
                </c:pt>
                <c:pt idx="81856">
                  <c:v>3.7150000000000002E-11</c:v>
                </c:pt>
                <c:pt idx="81857">
                  <c:v>3.7193000000000003E-11</c:v>
                </c:pt>
                <c:pt idx="81858">
                  <c:v>3.7220999999999997E-11</c:v>
                </c:pt>
                <c:pt idx="81859">
                  <c:v>3.7278000000000002E-11</c:v>
                </c:pt>
                <c:pt idx="81860">
                  <c:v>3.7306000000000003E-11</c:v>
                </c:pt>
                <c:pt idx="81861">
                  <c:v>3.7367999999999998E-11</c:v>
                </c:pt>
                <c:pt idx="81862">
                  <c:v>3.7387E-11</c:v>
                </c:pt>
                <c:pt idx="81863">
                  <c:v>3.7440000000000002E-11</c:v>
                </c:pt>
                <c:pt idx="81864">
                  <c:v>3.7474999999999999E-11</c:v>
                </c:pt>
                <c:pt idx="81865">
                  <c:v>3.7529999999999999E-11</c:v>
                </c:pt>
                <c:pt idx="81866">
                  <c:v>3.7584999999999999E-11</c:v>
                </c:pt>
                <c:pt idx="81867">
                  <c:v>3.7629000000000001E-11</c:v>
                </c:pt>
                <c:pt idx="81868">
                  <c:v>3.7654999999999998E-11</c:v>
                </c:pt>
                <c:pt idx="81869">
                  <c:v>3.7706000000000003E-11</c:v>
                </c:pt>
                <c:pt idx="81870">
                  <c:v>3.7736999999999997E-11</c:v>
                </c:pt>
                <c:pt idx="81871">
                  <c:v>3.7788999999999997E-11</c:v>
                </c:pt>
                <c:pt idx="81872">
                  <c:v>3.7815000000000001E-11</c:v>
                </c:pt>
                <c:pt idx="81873">
                  <c:v>3.7845E-11</c:v>
                </c:pt>
                <c:pt idx="81874">
                  <c:v>3.7882E-11</c:v>
                </c:pt>
                <c:pt idx="81875">
                  <c:v>3.7923000000000003E-11</c:v>
                </c:pt>
                <c:pt idx="81876">
                  <c:v>3.7971000000000001E-11</c:v>
                </c:pt>
                <c:pt idx="81877">
                  <c:v>3.8016E-11</c:v>
                </c:pt>
                <c:pt idx="81878">
                  <c:v>3.8036000000000003E-11</c:v>
                </c:pt>
                <c:pt idx="81879">
                  <c:v>3.8084999999999997E-11</c:v>
                </c:pt>
                <c:pt idx="81880">
                  <c:v>3.8127999999999997E-11</c:v>
                </c:pt>
                <c:pt idx="81881">
                  <c:v>3.8173999999999998E-11</c:v>
                </c:pt>
                <c:pt idx="81882">
                  <c:v>3.8216999999999998E-11</c:v>
                </c:pt>
                <c:pt idx="81883">
                  <c:v>3.8262999999999999E-11</c:v>
                </c:pt>
                <c:pt idx="81884">
                  <c:v>3.8302999999999999E-11</c:v>
                </c:pt>
                <c:pt idx="81885">
                  <c:v>3.8349E-11</c:v>
                </c:pt>
                <c:pt idx="81886">
                  <c:v>3.8393000000000003E-11</c:v>
                </c:pt>
                <c:pt idx="81887">
                  <c:v>3.8433999999999999E-11</c:v>
                </c:pt>
                <c:pt idx="81888">
                  <c:v>3.8473999999999999E-11</c:v>
                </c:pt>
                <c:pt idx="81889">
                  <c:v>3.8537999999999999E-11</c:v>
                </c:pt>
                <c:pt idx="81890">
                  <c:v>3.8566E-11</c:v>
                </c:pt>
                <c:pt idx="81891">
                  <c:v>3.8610999999999999E-11</c:v>
                </c:pt>
                <c:pt idx="81892">
                  <c:v>3.8656999999999999E-11</c:v>
                </c:pt>
                <c:pt idx="81893">
                  <c:v>3.8704000000000001E-11</c:v>
                </c:pt>
                <c:pt idx="81894">
                  <c:v>3.8744999999999998E-11</c:v>
                </c:pt>
                <c:pt idx="81895">
                  <c:v>3.8778999999999999E-11</c:v>
                </c:pt>
                <c:pt idx="81896">
                  <c:v>3.8821999999999999E-11</c:v>
                </c:pt>
                <c:pt idx="81897">
                  <c:v>3.8872999999999997E-11</c:v>
                </c:pt>
                <c:pt idx="81898">
                  <c:v>3.8923E-11</c:v>
                </c:pt>
                <c:pt idx="81899">
                  <c:v>3.8964000000000002E-11</c:v>
                </c:pt>
                <c:pt idx="81900">
                  <c:v>3.8989999999999999E-11</c:v>
                </c:pt>
                <c:pt idx="81901">
                  <c:v>3.9046999999999997E-11</c:v>
                </c:pt>
                <c:pt idx="81902">
                  <c:v>3.9085E-11</c:v>
                </c:pt>
                <c:pt idx="81903">
                  <c:v>3.9131E-11</c:v>
                </c:pt>
                <c:pt idx="81904">
                  <c:v>3.9172999999999999E-11</c:v>
                </c:pt>
                <c:pt idx="81905">
                  <c:v>3.9214000000000002E-11</c:v>
                </c:pt>
                <c:pt idx="81906">
                  <c:v>3.9254999999999998E-11</c:v>
                </c:pt>
                <c:pt idx="81907">
                  <c:v>3.9309999999999998E-11</c:v>
                </c:pt>
                <c:pt idx="81908">
                  <c:v>3.9352999999999998E-11</c:v>
                </c:pt>
                <c:pt idx="81909">
                  <c:v>3.9406000000000001E-11</c:v>
                </c:pt>
                <c:pt idx="81910">
                  <c:v>3.9441999999999999E-11</c:v>
                </c:pt>
                <c:pt idx="81911">
                  <c:v>3.9480999999999998E-11</c:v>
                </c:pt>
                <c:pt idx="81912">
                  <c:v>3.9528E-11</c:v>
                </c:pt>
                <c:pt idx="81913">
                  <c:v>3.9574000000000001E-11</c:v>
                </c:pt>
                <c:pt idx="81914">
                  <c:v>3.9608999999999997E-11</c:v>
                </c:pt>
                <c:pt idx="81915">
                  <c:v>3.9660999999999998E-11</c:v>
                </c:pt>
                <c:pt idx="81916">
                  <c:v>3.9694999999999998E-11</c:v>
                </c:pt>
                <c:pt idx="81917">
                  <c:v>3.9764999999999998E-11</c:v>
                </c:pt>
                <c:pt idx="81918">
                  <c:v>3.9798999999999999E-11</c:v>
                </c:pt>
                <c:pt idx="81919">
                  <c:v>3.9835999999999999E-11</c:v>
                </c:pt>
                <c:pt idx="81920">
                  <c:v>3.9873E-11</c:v>
                </c:pt>
                <c:pt idx="81921">
                  <c:v>3.9911999999999999E-11</c:v>
                </c:pt>
                <c:pt idx="81922">
                  <c:v>3.9947000000000002E-11</c:v>
                </c:pt>
                <c:pt idx="81923">
                  <c:v>3.9987000000000002E-11</c:v>
                </c:pt>
                <c:pt idx="81924">
                  <c:v>4.0021999999999999E-11</c:v>
                </c:pt>
                <c:pt idx="81925">
                  <c:v>4.0059E-11</c:v>
                </c:pt>
                <c:pt idx="81926">
                  <c:v>4.0094000000000003E-11</c:v>
                </c:pt>
                <c:pt idx="81927">
                  <c:v>4.0149000000000003E-11</c:v>
                </c:pt>
                <c:pt idx="81928">
                  <c:v>4.0182999999999997E-11</c:v>
                </c:pt>
                <c:pt idx="81929">
                  <c:v>4.0228999999999998E-11</c:v>
                </c:pt>
                <c:pt idx="81930">
                  <c:v>4.0265999999999998E-11</c:v>
                </c:pt>
                <c:pt idx="81931">
                  <c:v>4.0292999999999997E-11</c:v>
                </c:pt>
                <c:pt idx="81932">
                  <c:v>4.0332000000000002E-11</c:v>
                </c:pt>
                <c:pt idx="81933">
                  <c:v>4.0363000000000003E-11</c:v>
                </c:pt>
                <c:pt idx="81934">
                  <c:v>4.0402999999999997E-11</c:v>
                </c:pt>
                <c:pt idx="81935">
                  <c:v>4.0433999999999998E-11</c:v>
                </c:pt>
                <c:pt idx="81936">
                  <c:v>4.0460999999999997E-11</c:v>
                </c:pt>
                <c:pt idx="81937">
                  <c:v>4.0491999999999998E-11</c:v>
                </c:pt>
                <c:pt idx="81938">
                  <c:v>4.0518999999999997E-11</c:v>
                </c:pt>
                <c:pt idx="81939">
                  <c:v>4.0570000000000002E-11</c:v>
                </c:pt>
                <c:pt idx="81940">
                  <c:v>4.0604999999999998E-11</c:v>
                </c:pt>
                <c:pt idx="81941">
                  <c:v>4.0641999999999999E-11</c:v>
                </c:pt>
                <c:pt idx="81942">
                  <c:v>4.0680999999999998E-11</c:v>
                </c:pt>
                <c:pt idx="81943">
                  <c:v>4.0726000000000002E-11</c:v>
                </c:pt>
                <c:pt idx="81944">
                  <c:v>4.0762000000000001E-11</c:v>
                </c:pt>
                <c:pt idx="81945">
                  <c:v>4.0808000000000001E-11</c:v>
                </c:pt>
                <c:pt idx="81946">
                  <c:v>4.0833000000000003E-11</c:v>
                </c:pt>
                <c:pt idx="81947">
                  <c:v>4.0857000000000002E-11</c:v>
                </c:pt>
                <c:pt idx="81948">
                  <c:v>4.0885999999999998E-11</c:v>
                </c:pt>
                <c:pt idx="81949">
                  <c:v>4.0924000000000001E-11</c:v>
                </c:pt>
                <c:pt idx="81950">
                  <c:v>4.0948E-11</c:v>
                </c:pt>
                <c:pt idx="81951">
                  <c:v>4.0989999999999999E-11</c:v>
                </c:pt>
                <c:pt idx="81952">
                  <c:v>4.1012E-11</c:v>
                </c:pt>
                <c:pt idx="81953">
                  <c:v>4.1041999999999999E-11</c:v>
                </c:pt>
                <c:pt idx="81954">
                  <c:v>4.1055000000000001E-11</c:v>
                </c:pt>
                <c:pt idx="81955">
                  <c:v>4.1074000000000002E-11</c:v>
                </c:pt>
                <c:pt idx="81956">
                  <c:v>4.1089000000000002E-11</c:v>
                </c:pt>
                <c:pt idx="81957">
                  <c:v>4.1111000000000003E-11</c:v>
                </c:pt>
                <c:pt idx="81958">
                  <c:v>4.1131E-11</c:v>
                </c:pt>
                <c:pt idx="81959">
                  <c:v>4.1154999999999999E-11</c:v>
                </c:pt>
                <c:pt idx="81960">
                  <c:v>4.1172000000000003E-11</c:v>
                </c:pt>
                <c:pt idx="81961">
                  <c:v>4.1192E-11</c:v>
                </c:pt>
                <c:pt idx="81962">
                  <c:v>4.1198E-11</c:v>
                </c:pt>
                <c:pt idx="81963">
                  <c:v>4.1214000000000001E-11</c:v>
                </c:pt>
                <c:pt idx="81964">
                  <c:v>4.1218000000000003E-11</c:v>
                </c:pt>
                <c:pt idx="81965">
                  <c:v>4.1242000000000002E-11</c:v>
                </c:pt>
                <c:pt idx="81966">
                  <c:v>4.1245999999999998E-11</c:v>
                </c:pt>
                <c:pt idx="81967">
                  <c:v>4.1266000000000001E-11</c:v>
                </c:pt>
                <c:pt idx="81968">
                  <c:v>4.1269999999999997E-11</c:v>
                </c:pt>
                <c:pt idx="81969">
                  <c:v>4.1306999999999998E-11</c:v>
                </c:pt>
                <c:pt idx="81970">
                  <c:v>4.1315000000000002E-11</c:v>
                </c:pt>
                <c:pt idx="81971">
                  <c:v>4.1333000000000001E-11</c:v>
                </c:pt>
                <c:pt idx="81972">
                  <c:v>4.1334999999999999E-11</c:v>
                </c:pt>
                <c:pt idx="81973">
                  <c:v>4.1342000000000001E-11</c:v>
                </c:pt>
                <c:pt idx="81974">
                  <c:v>4.1349999999999998E-11</c:v>
                </c:pt>
                <c:pt idx="81975">
                  <c:v>4.1369E-11</c:v>
                </c:pt>
                <c:pt idx="81976">
                  <c:v>4.1382999999999997E-11</c:v>
                </c:pt>
                <c:pt idx="81977">
                  <c:v>4.1397000000000001E-11</c:v>
                </c:pt>
                <c:pt idx="81978">
                  <c:v>4.1407000000000002E-11</c:v>
                </c:pt>
                <c:pt idx="81979">
                  <c:v>4.1419000000000002E-11</c:v>
                </c:pt>
                <c:pt idx="81980">
                  <c:v>4.1419000000000002E-11</c:v>
                </c:pt>
                <c:pt idx="81981">
                  <c:v>4.1437000000000001E-11</c:v>
                </c:pt>
                <c:pt idx="81982">
                  <c:v>4.1428999999999997E-11</c:v>
                </c:pt>
                <c:pt idx="81983">
                  <c:v>4.1444000000000003E-11</c:v>
                </c:pt>
                <c:pt idx="81984">
                  <c:v>4.1440000000000001E-11</c:v>
                </c:pt>
                <c:pt idx="81985">
                  <c:v>4.1450000000000003E-11</c:v>
                </c:pt>
                <c:pt idx="81986">
                  <c:v>4.1456000000000003E-11</c:v>
                </c:pt>
                <c:pt idx="81987">
                  <c:v>4.1480000000000002E-11</c:v>
                </c:pt>
                <c:pt idx="81988">
                  <c:v>4.1476E-11</c:v>
                </c:pt>
                <c:pt idx="81989">
                  <c:v>4.1476E-11</c:v>
                </c:pt>
                <c:pt idx="81990">
                  <c:v>4.1476E-11</c:v>
                </c:pt>
                <c:pt idx="81991">
                  <c:v>4.1486999999999997E-11</c:v>
                </c:pt>
                <c:pt idx="81992">
                  <c:v>4.1489999999999997E-11</c:v>
                </c:pt>
                <c:pt idx="81993">
                  <c:v>4.1490999999999999E-11</c:v>
                </c:pt>
                <c:pt idx="81994">
                  <c:v>4.1499000000000003E-11</c:v>
                </c:pt>
                <c:pt idx="81995">
                  <c:v>4.1511999999999998E-11</c:v>
                </c:pt>
                <c:pt idx="81996">
                  <c:v>4.1508000000000003E-11</c:v>
                </c:pt>
                <c:pt idx="81997">
                  <c:v>4.1502999999999999E-11</c:v>
                </c:pt>
                <c:pt idx="81998">
                  <c:v>4.1495999999999997E-11</c:v>
                </c:pt>
                <c:pt idx="81999">
                  <c:v>4.1495000000000001E-11</c:v>
                </c:pt>
                <c:pt idx="82000">
                  <c:v>4.1483999999999997E-11</c:v>
                </c:pt>
                <c:pt idx="82001">
                  <c:v>4.1492000000000001E-11</c:v>
                </c:pt>
                <c:pt idx="82002">
                  <c:v>4.1492000000000001E-11</c:v>
                </c:pt>
                <c:pt idx="82003">
                  <c:v>4.1489999999999997E-11</c:v>
                </c:pt>
                <c:pt idx="82004">
                  <c:v>4.1480000000000002E-11</c:v>
                </c:pt>
                <c:pt idx="82005">
                  <c:v>4.1474999999999998E-11</c:v>
                </c:pt>
                <c:pt idx="82006">
                  <c:v>4.1459999999999998E-11</c:v>
                </c:pt>
                <c:pt idx="82007">
                  <c:v>4.1452000000000001E-11</c:v>
                </c:pt>
                <c:pt idx="82008">
                  <c:v>4.1434000000000001E-11</c:v>
                </c:pt>
                <c:pt idx="82009">
                  <c:v>4.1416000000000002E-11</c:v>
                </c:pt>
                <c:pt idx="82010">
                  <c:v>4.1404999999999998E-11</c:v>
                </c:pt>
                <c:pt idx="82011">
                  <c:v>4.1404999999999998E-11</c:v>
                </c:pt>
                <c:pt idx="82012">
                  <c:v>4.1389000000000003E-11</c:v>
                </c:pt>
                <c:pt idx="82013">
                  <c:v>4.1379000000000001E-11</c:v>
                </c:pt>
                <c:pt idx="82014">
                  <c:v>4.1354E-11</c:v>
                </c:pt>
                <c:pt idx="82015">
                  <c:v>4.1355999999999998E-11</c:v>
                </c:pt>
                <c:pt idx="82016">
                  <c:v>4.1331999999999999E-11</c:v>
                </c:pt>
                <c:pt idx="82017">
                  <c:v>4.1316999999999999E-11</c:v>
                </c:pt>
                <c:pt idx="82018">
                  <c:v>4.1294000000000002E-11</c:v>
                </c:pt>
                <c:pt idx="82019">
                  <c:v>4.1282999999999998E-11</c:v>
                </c:pt>
                <c:pt idx="82020">
                  <c:v>4.1273999999999999E-11</c:v>
                </c:pt>
                <c:pt idx="82021">
                  <c:v>4.1264999999999999E-11</c:v>
                </c:pt>
                <c:pt idx="82022">
                  <c:v>4.1264999999999999E-11</c:v>
                </c:pt>
                <c:pt idx="82023">
                  <c:v>4.1238E-11</c:v>
                </c:pt>
                <c:pt idx="82024">
                  <c:v>4.1212999999999999E-11</c:v>
                </c:pt>
                <c:pt idx="82025">
                  <c:v>4.1184999999999998E-11</c:v>
                </c:pt>
                <c:pt idx="82026">
                  <c:v>4.1145999999999999E-11</c:v>
                </c:pt>
                <c:pt idx="82027">
                  <c:v>4.114E-11</c:v>
                </c:pt>
                <c:pt idx="82028">
                  <c:v>4.1101000000000001E-11</c:v>
                </c:pt>
                <c:pt idx="82029">
                  <c:v>4.1077999999999998E-11</c:v>
                </c:pt>
                <c:pt idx="82030">
                  <c:v>4.1050000000000003E-11</c:v>
                </c:pt>
                <c:pt idx="82031">
                  <c:v>4.1031999999999997E-11</c:v>
                </c:pt>
                <c:pt idx="82032">
                  <c:v>4.1001999999999998E-11</c:v>
                </c:pt>
                <c:pt idx="82033">
                  <c:v>4.0967999999999997E-11</c:v>
                </c:pt>
                <c:pt idx="82034">
                  <c:v>4.0933000000000001E-11</c:v>
                </c:pt>
                <c:pt idx="82035">
                  <c:v>4.0897999999999998E-11</c:v>
                </c:pt>
                <c:pt idx="82036">
                  <c:v>4.0854999999999997E-11</c:v>
                </c:pt>
                <c:pt idx="82037">
                  <c:v>4.0833000000000003E-11</c:v>
                </c:pt>
                <c:pt idx="82038">
                  <c:v>4.0796999999999998E-11</c:v>
                </c:pt>
                <c:pt idx="82039">
                  <c:v>4.0784000000000002E-11</c:v>
                </c:pt>
                <c:pt idx="82040">
                  <c:v>4.0735000000000002E-11</c:v>
                </c:pt>
                <c:pt idx="82041">
                  <c:v>4.0701999999999997E-11</c:v>
                </c:pt>
                <c:pt idx="82042">
                  <c:v>4.0658000000000001E-11</c:v>
                </c:pt>
                <c:pt idx="82043">
                  <c:v>4.0628000000000002E-11</c:v>
                </c:pt>
                <c:pt idx="82044">
                  <c:v>4.0579999999999997E-11</c:v>
                </c:pt>
                <c:pt idx="82045">
                  <c:v>4.0537999999999999E-11</c:v>
                </c:pt>
                <c:pt idx="82046">
                  <c:v>4.0487000000000001E-11</c:v>
                </c:pt>
                <c:pt idx="82047">
                  <c:v>4.0444E-11</c:v>
                </c:pt>
                <c:pt idx="82048">
                  <c:v>4.0405999999999997E-11</c:v>
                </c:pt>
                <c:pt idx="82049">
                  <c:v>4.0366999999999999E-11</c:v>
                </c:pt>
                <c:pt idx="82050">
                  <c:v>4.0317000000000003E-11</c:v>
                </c:pt>
                <c:pt idx="82051">
                  <c:v>4.0283000000000002E-11</c:v>
                </c:pt>
                <c:pt idx="82052">
                  <c:v>4.0234000000000002E-11</c:v>
                </c:pt>
                <c:pt idx="82053">
                  <c:v>4.0192999999999999E-11</c:v>
                </c:pt>
                <c:pt idx="82054">
                  <c:v>4.0151E-11</c:v>
                </c:pt>
                <c:pt idx="82055">
                  <c:v>4.0112000000000002E-11</c:v>
                </c:pt>
                <c:pt idx="82056">
                  <c:v>4.0063000000000002E-11</c:v>
                </c:pt>
                <c:pt idx="82057">
                  <c:v>4.0039000000000003E-11</c:v>
                </c:pt>
                <c:pt idx="82058">
                  <c:v>3.9995E-11</c:v>
                </c:pt>
                <c:pt idx="82059">
                  <c:v>3.9941999999999998E-11</c:v>
                </c:pt>
                <c:pt idx="82060">
                  <c:v>3.9899999999999999E-11</c:v>
                </c:pt>
                <c:pt idx="82061">
                  <c:v>3.9856000000000003E-11</c:v>
                </c:pt>
                <c:pt idx="82062">
                  <c:v>3.9813999999999998E-11</c:v>
                </c:pt>
                <c:pt idx="82063">
                  <c:v>3.9779000000000002E-11</c:v>
                </c:pt>
                <c:pt idx="82064">
                  <c:v>3.9745000000000001E-11</c:v>
                </c:pt>
                <c:pt idx="82065">
                  <c:v>3.9694000000000003E-11</c:v>
                </c:pt>
                <c:pt idx="82066">
                  <c:v>3.9641E-11</c:v>
                </c:pt>
                <c:pt idx="82067">
                  <c:v>3.9618999999999999E-11</c:v>
                </c:pt>
                <c:pt idx="82068">
                  <c:v>3.9563999999999999E-11</c:v>
                </c:pt>
                <c:pt idx="82069">
                  <c:v>3.9523000000000003E-11</c:v>
                </c:pt>
                <c:pt idx="82070">
                  <c:v>3.9474999999999998E-11</c:v>
                </c:pt>
                <c:pt idx="82071">
                  <c:v>3.9434000000000002E-11</c:v>
                </c:pt>
                <c:pt idx="82072">
                  <c:v>3.9386999999999999E-11</c:v>
                </c:pt>
                <c:pt idx="82073">
                  <c:v>3.9358999999999998E-11</c:v>
                </c:pt>
                <c:pt idx="82074">
                  <c:v>3.9325999999999999E-11</c:v>
                </c:pt>
                <c:pt idx="82075">
                  <c:v>3.9294000000000003E-11</c:v>
                </c:pt>
                <c:pt idx="82076">
                  <c:v>3.9251999999999998E-11</c:v>
                </c:pt>
                <c:pt idx="82077">
                  <c:v>3.9207E-11</c:v>
                </c:pt>
                <c:pt idx="82078">
                  <c:v>3.9165000000000001E-11</c:v>
                </c:pt>
                <c:pt idx="82079">
                  <c:v>3.9123999999999998E-11</c:v>
                </c:pt>
                <c:pt idx="82080">
                  <c:v>3.9080000000000002E-11</c:v>
                </c:pt>
                <c:pt idx="82081">
                  <c:v>3.9043999999999997E-11</c:v>
                </c:pt>
                <c:pt idx="82082">
                  <c:v>3.9004999999999999E-11</c:v>
                </c:pt>
                <c:pt idx="82083">
                  <c:v>3.8958000000000003E-11</c:v>
                </c:pt>
                <c:pt idx="82084">
                  <c:v>3.8924999999999997E-11</c:v>
                </c:pt>
                <c:pt idx="82085">
                  <c:v>3.8879999999999999E-11</c:v>
                </c:pt>
                <c:pt idx="82086">
                  <c:v>3.8820000000000001E-11</c:v>
                </c:pt>
                <c:pt idx="82087">
                  <c:v>3.8772000000000003E-11</c:v>
                </c:pt>
                <c:pt idx="82088">
                  <c:v>3.8722000000000001E-11</c:v>
                </c:pt>
                <c:pt idx="82089">
                  <c:v>3.8683000000000002E-11</c:v>
                </c:pt>
                <c:pt idx="82090">
                  <c:v>3.8633E-11</c:v>
                </c:pt>
                <c:pt idx="82091">
                  <c:v>3.8603000000000001E-11</c:v>
                </c:pt>
                <c:pt idx="82092">
                  <c:v>3.8564999999999998E-11</c:v>
                </c:pt>
                <c:pt idx="82093">
                  <c:v>3.8530000000000002E-11</c:v>
                </c:pt>
                <c:pt idx="82094">
                  <c:v>3.8496000000000001E-11</c:v>
                </c:pt>
                <c:pt idx="82095">
                  <c:v>3.8459E-11</c:v>
                </c:pt>
                <c:pt idx="82096">
                  <c:v>3.8411999999999997E-11</c:v>
                </c:pt>
                <c:pt idx="82097">
                  <c:v>3.8381000000000003E-11</c:v>
                </c:pt>
                <c:pt idx="82098">
                  <c:v>3.8323000000000003E-11</c:v>
                </c:pt>
                <c:pt idx="82099">
                  <c:v>3.8286999999999998E-11</c:v>
                </c:pt>
                <c:pt idx="82100">
                  <c:v>3.8243999999999997E-11</c:v>
                </c:pt>
                <c:pt idx="82101">
                  <c:v>3.8188999999999997E-11</c:v>
                </c:pt>
                <c:pt idx="82102">
                  <c:v>3.8148000000000001E-11</c:v>
                </c:pt>
                <c:pt idx="82103">
                  <c:v>3.8105000000000001E-11</c:v>
                </c:pt>
                <c:pt idx="82104">
                  <c:v>3.8071E-11</c:v>
                </c:pt>
                <c:pt idx="82105">
                  <c:v>3.8045999999999998E-11</c:v>
                </c:pt>
                <c:pt idx="82106">
                  <c:v>3.7980000000000001E-11</c:v>
                </c:pt>
                <c:pt idx="82107">
                  <c:v>3.7950000000000002E-11</c:v>
                </c:pt>
                <c:pt idx="82108">
                  <c:v>3.7904999999999997E-11</c:v>
                </c:pt>
                <c:pt idx="82109">
                  <c:v>3.7874000000000003E-11</c:v>
                </c:pt>
                <c:pt idx="82110">
                  <c:v>3.7831999999999998E-11</c:v>
                </c:pt>
                <c:pt idx="82111">
                  <c:v>3.7794999999999997E-11</c:v>
                </c:pt>
                <c:pt idx="82112">
                  <c:v>3.7746999999999999E-11</c:v>
                </c:pt>
                <c:pt idx="82113">
                  <c:v>3.7697000000000003E-11</c:v>
                </c:pt>
                <c:pt idx="82114">
                  <c:v>3.7671E-11</c:v>
                </c:pt>
                <c:pt idx="82115">
                  <c:v>3.7632999999999997E-11</c:v>
                </c:pt>
                <c:pt idx="82116">
                  <c:v>3.7578999999999999E-11</c:v>
                </c:pt>
                <c:pt idx="82117">
                  <c:v>3.7549E-11</c:v>
                </c:pt>
                <c:pt idx="82118">
                  <c:v>3.7513999999999997E-11</c:v>
                </c:pt>
                <c:pt idx="82119">
                  <c:v>3.7482E-11</c:v>
                </c:pt>
                <c:pt idx="82120">
                  <c:v>3.7452000000000002E-11</c:v>
                </c:pt>
                <c:pt idx="82121">
                  <c:v>3.7412000000000001E-11</c:v>
                </c:pt>
                <c:pt idx="82122">
                  <c:v>3.7363000000000001E-11</c:v>
                </c:pt>
                <c:pt idx="82123">
                  <c:v>3.7335E-11</c:v>
                </c:pt>
                <c:pt idx="82124">
                  <c:v>3.7294999999999999E-11</c:v>
                </c:pt>
                <c:pt idx="82125">
                  <c:v>3.7250000000000001E-11</c:v>
                </c:pt>
                <c:pt idx="82126">
                  <c:v>3.7219E-11</c:v>
                </c:pt>
                <c:pt idx="82127">
                  <c:v>3.7181000000000003E-11</c:v>
                </c:pt>
                <c:pt idx="82128">
                  <c:v>3.7138999999999998E-11</c:v>
                </c:pt>
                <c:pt idx="82129">
                  <c:v>3.7107999999999997E-11</c:v>
                </c:pt>
                <c:pt idx="82130">
                  <c:v>3.7070000000000001E-11</c:v>
                </c:pt>
                <c:pt idx="82131">
                  <c:v>3.7039E-11</c:v>
                </c:pt>
                <c:pt idx="82132">
                  <c:v>3.7004999999999999E-11</c:v>
                </c:pt>
                <c:pt idx="82133">
                  <c:v>3.6970000000000003E-11</c:v>
                </c:pt>
                <c:pt idx="82134">
                  <c:v>3.6921999999999998E-11</c:v>
                </c:pt>
                <c:pt idx="82135">
                  <c:v>3.6887999999999997E-11</c:v>
                </c:pt>
                <c:pt idx="82136">
                  <c:v>3.6859E-11</c:v>
                </c:pt>
                <c:pt idx="82137">
                  <c:v>3.6826999999999997E-11</c:v>
                </c:pt>
                <c:pt idx="82138">
                  <c:v>3.6798000000000001E-11</c:v>
                </c:pt>
                <c:pt idx="82139">
                  <c:v>3.6771999999999997E-11</c:v>
                </c:pt>
                <c:pt idx="82140">
                  <c:v>3.6741999999999998E-11</c:v>
                </c:pt>
                <c:pt idx="82141">
                  <c:v>3.6701000000000002E-11</c:v>
                </c:pt>
                <c:pt idx="82142">
                  <c:v>3.6646999999999998E-11</c:v>
                </c:pt>
                <c:pt idx="82143">
                  <c:v>3.6631999999999998E-11</c:v>
                </c:pt>
                <c:pt idx="82144">
                  <c:v>3.6603999999999997E-11</c:v>
                </c:pt>
                <c:pt idx="82145">
                  <c:v>3.6593E-11</c:v>
                </c:pt>
                <c:pt idx="82146">
                  <c:v>3.6551000000000001E-11</c:v>
                </c:pt>
                <c:pt idx="82147">
                  <c:v>3.6517E-11</c:v>
                </c:pt>
                <c:pt idx="82148">
                  <c:v>3.6477E-11</c:v>
                </c:pt>
                <c:pt idx="82149">
                  <c:v>3.6451999999999999E-11</c:v>
                </c:pt>
                <c:pt idx="82150">
                  <c:v>3.6422E-11</c:v>
                </c:pt>
                <c:pt idx="82151">
                  <c:v>3.6393000000000003E-11</c:v>
                </c:pt>
                <c:pt idx="82152">
                  <c:v>3.6371000000000002E-11</c:v>
                </c:pt>
                <c:pt idx="82153">
                  <c:v>3.6338999999999999E-11</c:v>
                </c:pt>
                <c:pt idx="82154">
                  <c:v>3.6310999999999997E-11</c:v>
                </c:pt>
                <c:pt idx="82155">
                  <c:v>3.6288E-11</c:v>
                </c:pt>
                <c:pt idx="82156">
                  <c:v>3.6251E-11</c:v>
                </c:pt>
                <c:pt idx="82157">
                  <c:v>3.6228999999999998E-11</c:v>
                </c:pt>
                <c:pt idx="82158">
                  <c:v>3.6201999999999999E-11</c:v>
                </c:pt>
                <c:pt idx="82159">
                  <c:v>3.6170000000000003E-11</c:v>
                </c:pt>
                <c:pt idx="82160">
                  <c:v>3.6155999999999999E-11</c:v>
                </c:pt>
                <c:pt idx="82161">
                  <c:v>3.6136000000000002E-11</c:v>
                </c:pt>
                <c:pt idx="82162">
                  <c:v>3.6118000000000003E-11</c:v>
                </c:pt>
                <c:pt idx="82163">
                  <c:v>3.6103000000000003E-11</c:v>
                </c:pt>
                <c:pt idx="82164">
                  <c:v>3.608E-11</c:v>
                </c:pt>
                <c:pt idx="82165">
                  <c:v>3.6071E-11</c:v>
                </c:pt>
                <c:pt idx="82166">
                  <c:v>3.6033999999999999E-11</c:v>
                </c:pt>
                <c:pt idx="82167">
                  <c:v>3.6017999999999998E-11</c:v>
                </c:pt>
                <c:pt idx="82168">
                  <c:v>3.6005000000000003E-11</c:v>
                </c:pt>
                <c:pt idx="82169">
                  <c:v>3.5980999999999997E-11</c:v>
                </c:pt>
                <c:pt idx="82170">
                  <c:v>3.5953000000000002E-11</c:v>
                </c:pt>
                <c:pt idx="82171">
                  <c:v>3.5935000000000003E-11</c:v>
                </c:pt>
                <c:pt idx="82172">
                  <c:v>3.5916000000000002E-11</c:v>
                </c:pt>
                <c:pt idx="82173">
                  <c:v>3.5892999999999998E-11</c:v>
                </c:pt>
                <c:pt idx="82174">
                  <c:v>3.5862999999999999E-11</c:v>
                </c:pt>
                <c:pt idx="82175">
                  <c:v>3.5824000000000001E-11</c:v>
                </c:pt>
                <c:pt idx="82176">
                  <c:v>3.5799E-11</c:v>
                </c:pt>
                <c:pt idx="82177">
                  <c:v>3.5793E-11</c:v>
                </c:pt>
                <c:pt idx="82178">
                  <c:v>3.5763000000000001E-11</c:v>
                </c:pt>
                <c:pt idx="82179">
                  <c:v>3.5755999999999999E-11</c:v>
                </c:pt>
                <c:pt idx="82180">
                  <c:v>3.5745999999999997E-11</c:v>
                </c:pt>
                <c:pt idx="82181">
                  <c:v>3.5730000000000002E-11</c:v>
                </c:pt>
                <c:pt idx="82182">
                  <c:v>3.5697999999999999E-11</c:v>
                </c:pt>
                <c:pt idx="82183">
                  <c:v>3.5678999999999998E-11</c:v>
                </c:pt>
                <c:pt idx="82184">
                  <c:v>3.5663000000000003E-11</c:v>
                </c:pt>
                <c:pt idx="82185">
                  <c:v>3.5663000000000003E-11</c:v>
                </c:pt>
                <c:pt idx="82186">
                  <c:v>3.5644999999999997E-11</c:v>
                </c:pt>
                <c:pt idx="82187">
                  <c:v>3.5619E-11</c:v>
                </c:pt>
                <c:pt idx="82188">
                  <c:v>3.5608999999999998E-11</c:v>
                </c:pt>
                <c:pt idx="82189">
                  <c:v>3.5593999999999999E-11</c:v>
                </c:pt>
                <c:pt idx="82190">
                  <c:v>3.5565000000000002E-11</c:v>
                </c:pt>
                <c:pt idx="82191">
                  <c:v>3.5559000000000002E-11</c:v>
                </c:pt>
                <c:pt idx="82192">
                  <c:v>3.5559000000000002E-11</c:v>
                </c:pt>
                <c:pt idx="82193">
                  <c:v>3.5558E-11</c:v>
                </c:pt>
                <c:pt idx="82194">
                  <c:v>3.5550999999999998E-11</c:v>
                </c:pt>
                <c:pt idx="82195">
                  <c:v>3.5535999999999999E-11</c:v>
                </c:pt>
                <c:pt idx="82196">
                  <c:v>3.5510000000000002E-11</c:v>
                </c:pt>
                <c:pt idx="82197">
                  <c:v>3.5515E-11</c:v>
                </c:pt>
                <c:pt idx="82198">
                  <c:v>3.5512E-11</c:v>
                </c:pt>
                <c:pt idx="82199">
                  <c:v>3.5518E-11</c:v>
                </c:pt>
                <c:pt idx="82200">
                  <c:v>3.5510000000000002E-11</c:v>
                </c:pt>
                <c:pt idx="82201">
                  <c:v>3.5528000000000001E-11</c:v>
                </c:pt>
                <c:pt idx="82202">
                  <c:v>3.5516000000000002E-11</c:v>
                </c:pt>
                <c:pt idx="82203">
                  <c:v>3.5529999999999999E-11</c:v>
                </c:pt>
                <c:pt idx="82204">
                  <c:v>3.5529999999999999E-11</c:v>
                </c:pt>
                <c:pt idx="82205">
                  <c:v>3.5541999999999999E-11</c:v>
                </c:pt>
                <c:pt idx="82206">
                  <c:v>3.5544000000000003E-11</c:v>
                </c:pt>
                <c:pt idx="82207">
                  <c:v>3.5556999999999998E-11</c:v>
                </c:pt>
                <c:pt idx="82208">
                  <c:v>3.5558E-11</c:v>
                </c:pt>
                <c:pt idx="82209">
                  <c:v>3.557E-11</c:v>
                </c:pt>
                <c:pt idx="82210">
                  <c:v>3.5568999999999998E-11</c:v>
                </c:pt>
                <c:pt idx="82211">
                  <c:v>3.5589000000000001E-11</c:v>
                </c:pt>
                <c:pt idx="82212">
                  <c:v>3.5589000000000001E-11</c:v>
                </c:pt>
                <c:pt idx="82213">
                  <c:v>3.5593000000000003E-11</c:v>
                </c:pt>
                <c:pt idx="82214">
                  <c:v>3.5599999999999999E-11</c:v>
                </c:pt>
                <c:pt idx="82215">
                  <c:v>3.5620999999999998E-11</c:v>
                </c:pt>
                <c:pt idx="82216">
                  <c:v>3.5632000000000002E-11</c:v>
                </c:pt>
                <c:pt idx="82217">
                  <c:v>3.5641000000000001E-11</c:v>
                </c:pt>
                <c:pt idx="82218">
                  <c:v>3.5651999999999999E-11</c:v>
                </c:pt>
                <c:pt idx="82219">
                  <c:v>3.5668E-11</c:v>
                </c:pt>
                <c:pt idx="82220">
                  <c:v>3.5687000000000002E-11</c:v>
                </c:pt>
                <c:pt idx="82221">
                  <c:v>3.5686E-11</c:v>
                </c:pt>
                <c:pt idx="82222">
                  <c:v>3.5702000000000001E-11</c:v>
                </c:pt>
                <c:pt idx="82223">
                  <c:v>3.5724000000000002E-11</c:v>
                </c:pt>
                <c:pt idx="82224">
                  <c:v>3.5721000000000003E-11</c:v>
                </c:pt>
                <c:pt idx="82225">
                  <c:v>3.5742999999999997E-11</c:v>
                </c:pt>
                <c:pt idx="82226">
                  <c:v>3.5761000000000003E-11</c:v>
                </c:pt>
                <c:pt idx="82227">
                  <c:v>3.5776000000000003E-11</c:v>
                </c:pt>
                <c:pt idx="82228">
                  <c:v>3.5787E-11</c:v>
                </c:pt>
                <c:pt idx="82229">
                  <c:v>3.5809000000000001E-11</c:v>
                </c:pt>
                <c:pt idx="82230">
                  <c:v>3.5815999999999997E-11</c:v>
                </c:pt>
                <c:pt idx="82231">
                  <c:v>3.5843999999999998E-11</c:v>
                </c:pt>
                <c:pt idx="82232">
                  <c:v>3.5865999999999999E-11</c:v>
                </c:pt>
                <c:pt idx="82233">
                  <c:v>3.5886000000000003E-11</c:v>
                </c:pt>
                <c:pt idx="82234">
                  <c:v>3.5907000000000002E-11</c:v>
                </c:pt>
                <c:pt idx="82235">
                  <c:v>3.5938999999999999E-11</c:v>
                </c:pt>
                <c:pt idx="82236">
                  <c:v>3.5956999999999998E-11</c:v>
                </c:pt>
                <c:pt idx="82237">
                  <c:v>3.5990999999999999E-11</c:v>
                </c:pt>
                <c:pt idx="82238">
                  <c:v>3.6016E-11</c:v>
                </c:pt>
                <c:pt idx="82239">
                  <c:v>3.6062E-11</c:v>
                </c:pt>
                <c:pt idx="82240">
                  <c:v>3.6078999999999998E-11</c:v>
                </c:pt>
                <c:pt idx="82241">
                  <c:v>3.6118000000000003E-11</c:v>
                </c:pt>
                <c:pt idx="82242">
                  <c:v>3.6139999999999997E-11</c:v>
                </c:pt>
                <c:pt idx="82243">
                  <c:v>3.6155999999999999E-11</c:v>
                </c:pt>
                <c:pt idx="82244">
                  <c:v>3.6188999999999998E-11</c:v>
                </c:pt>
                <c:pt idx="82245">
                  <c:v>3.6237000000000002E-11</c:v>
                </c:pt>
                <c:pt idx="82246">
                  <c:v>3.6259999999999999E-11</c:v>
                </c:pt>
                <c:pt idx="82247">
                  <c:v>3.6283999999999998E-11</c:v>
                </c:pt>
                <c:pt idx="82248">
                  <c:v>3.6314999999999999E-11</c:v>
                </c:pt>
                <c:pt idx="82249">
                  <c:v>3.6364E-11</c:v>
                </c:pt>
                <c:pt idx="82250">
                  <c:v>3.6380999999999997E-11</c:v>
                </c:pt>
                <c:pt idx="82251">
                  <c:v>3.6408000000000002E-11</c:v>
                </c:pt>
                <c:pt idx="82252">
                  <c:v>3.6447000000000001E-11</c:v>
                </c:pt>
                <c:pt idx="82253">
                  <c:v>3.6493999999999997E-11</c:v>
                </c:pt>
                <c:pt idx="82254">
                  <c:v>3.6517E-11</c:v>
                </c:pt>
                <c:pt idx="82255">
                  <c:v>3.6566000000000001E-11</c:v>
                </c:pt>
                <c:pt idx="82256">
                  <c:v>3.659E-11</c:v>
                </c:pt>
                <c:pt idx="82257">
                  <c:v>3.6634000000000002E-11</c:v>
                </c:pt>
                <c:pt idx="82258">
                  <c:v>3.6662999999999999E-11</c:v>
                </c:pt>
                <c:pt idx="82259">
                  <c:v>3.6709E-11</c:v>
                </c:pt>
                <c:pt idx="82260">
                  <c:v>3.6741999999999998E-11</c:v>
                </c:pt>
                <c:pt idx="82261">
                  <c:v>3.6781999999999999E-11</c:v>
                </c:pt>
                <c:pt idx="82262">
                  <c:v>3.6813E-11</c:v>
                </c:pt>
                <c:pt idx="82263">
                  <c:v>3.6842999999999999E-11</c:v>
                </c:pt>
                <c:pt idx="82264">
                  <c:v>3.6887000000000001E-11</c:v>
                </c:pt>
                <c:pt idx="82265">
                  <c:v>3.6921999999999998E-11</c:v>
                </c:pt>
                <c:pt idx="82266">
                  <c:v>3.6957000000000001E-11</c:v>
                </c:pt>
                <c:pt idx="82267">
                  <c:v>3.7000999999999997E-11</c:v>
                </c:pt>
                <c:pt idx="82268">
                  <c:v>3.7040000000000002E-11</c:v>
                </c:pt>
                <c:pt idx="82269">
                  <c:v>3.7070000000000001E-11</c:v>
                </c:pt>
                <c:pt idx="82270">
                  <c:v>3.7114999999999999E-11</c:v>
                </c:pt>
                <c:pt idx="82271">
                  <c:v>3.7172999999999999E-11</c:v>
                </c:pt>
                <c:pt idx="82272">
                  <c:v>3.7208999999999998E-11</c:v>
                </c:pt>
                <c:pt idx="82273">
                  <c:v>3.7257000000000003E-11</c:v>
                </c:pt>
                <c:pt idx="82274">
                  <c:v>3.7297999999999999E-11</c:v>
                </c:pt>
                <c:pt idx="82275">
                  <c:v>3.7346999999999999E-11</c:v>
                </c:pt>
                <c:pt idx="82276">
                  <c:v>3.7373999999999998E-11</c:v>
                </c:pt>
                <c:pt idx="82277">
                  <c:v>3.7413999999999999E-11</c:v>
                </c:pt>
                <c:pt idx="82278">
                  <c:v>3.7452999999999997E-11</c:v>
                </c:pt>
                <c:pt idx="82279">
                  <c:v>3.7507999999999997E-11</c:v>
                </c:pt>
                <c:pt idx="82280">
                  <c:v>3.7543E-11</c:v>
                </c:pt>
                <c:pt idx="82281">
                  <c:v>3.7595E-11</c:v>
                </c:pt>
                <c:pt idx="82282">
                  <c:v>3.7629999999999997E-11</c:v>
                </c:pt>
                <c:pt idx="82283">
                  <c:v>3.7679999999999999E-11</c:v>
                </c:pt>
                <c:pt idx="82284">
                  <c:v>3.7733999999999997E-11</c:v>
                </c:pt>
                <c:pt idx="82285">
                  <c:v>3.7785000000000002E-11</c:v>
                </c:pt>
                <c:pt idx="82286">
                  <c:v>3.7819000000000003E-11</c:v>
                </c:pt>
                <c:pt idx="82287">
                  <c:v>3.7859999999999999E-11</c:v>
                </c:pt>
                <c:pt idx="82288">
                  <c:v>3.7916000000000001E-11</c:v>
                </c:pt>
                <c:pt idx="82289">
                  <c:v>3.7959999999999997E-11</c:v>
                </c:pt>
                <c:pt idx="82290">
                  <c:v>3.8004E-11</c:v>
                </c:pt>
                <c:pt idx="82291">
                  <c:v>3.8044000000000001E-11</c:v>
                </c:pt>
                <c:pt idx="82292">
                  <c:v>3.8090000000000001E-11</c:v>
                </c:pt>
                <c:pt idx="82293">
                  <c:v>3.8145000000000001E-11</c:v>
                </c:pt>
                <c:pt idx="82294">
                  <c:v>3.8182000000000002E-11</c:v>
                </c:pt>
                <c:pt idx="82295">
                  <c:v>3.823E-11</c:v>
                </c:pt>
                <c:pt idx="82296">
                  <c:v>3.8267000000000001E-11</c:v>
                </c:pt>
                <c:pt idx="82297">
                  <c:v>3.8310999999999997E-11</c:v>
                </c:pt>
                <c:pt idx="82298">
                  <c:v>3.8343E-11</c:v>
                </c:pt>
                <c:pt idx="82299">
                  <c:v>3.8381999999999999E-11</c:v>
                </c:pt>
                <c:pt idx="82300">
                  <c:v>3.8429000000000001E-11</c:v>
                </c:pt>
                <c:pt idx="82301">
                  <c:v>3.8490000000000001E-11</c:v>
                </c:pt>
                <c:pt idx="82302">
                  <c:v>3.8511E-11</c:v>
                </c:pt>
                <c:pt idx="82303">
                  <c:v>3.8566E-11</c:v>
                </c:pt>
                <c:pt idx="82304">
                  <c:v>3.8612000000000001E-11</c:v>
                </c:pt>
                <c:pt idx="82305">
                  <c:v>3.8655000000000001E-11</c:v>
                </c:pt>
                <c:pt idx="82306">
                  <c:v>3.8702999999999999E-11</c:v>
                </c:pt>
                <c:pt idx="82307">
                  <c:v>3.8735000000000002E-11</c:v>
                </c:pt>
                <c:pt idx="82308">
                  <c:v>3.8772000000000003E-11</c:v>
                </c:pt>
                <c:pt idx="82309">
                  <c:v>3.8836999999999999E-11</c:v>
                </c:pt>
                <c:pt idx="82310">
                  <c:v>3.8856E-11</c:v>
                </c:pt>
                <c:pt idx="82311">
                  <c:v>3.8912000000000002E-11</c:v>
                </c:pt>
                <c:pt idx="82312">
                  <c:v>3.8958999999999998E-11</c:v>
                </c:pt>
                <c:pt idx="82313">
                  <c:v>3.8998999999999999E-11</c:v>
                </c:pt>
                <c:pt idx="82314">
                  <c:v>3.9040999999999997E-11</c:v>
                </c:pt>
                <c:pt idx="82315">
                  <c:v>3.9107000000000001E-11</c:v>
                </c:pt>
                <c:pt idx="82316">
                  <c:v>3.9141999999999998E-11</c:v>
                </c:pt>
                <c:pt idx="82317">
                  <c:v>3.9192E-11</c:v>
                </c:pt>
                <c:pt idx="82318">
                  <c:v>3.9239999999999998E-11</c:v>
                </c:pt>
                <c:pt idx="82319">
                  <c:v>3.9281999999999997E-11</c:v>
                </c:pt>
                <c:pt idx="82320">
                  <c:v>3.9321000000000002E-11</c:v>
                </c:pt>
                <c:pt idx="82321">
                  <c:v>3.9373999999999998E-11</c:v>
                </c:pt>
                <c:pt idx="82322">
                  <c:v>3.9415E-11</c:v>
                </c:pt>
                <c:pt idx="82323">
                  <c:v>3.9464000000000001E-11</c:v>
                </c:pt>
                <c:pt idx="82324">
                  <c:v>3.9495000000000002E-11</c:v>
                </c:pt>
                <c:pt idx="82325">
                  <c:v>3.9547000000000002E-11</c:v>
                </c:pt>
                <c:pt idx="82326">
                  <c:v>3.9584999999999998E-11</c:v>
                </c:pt>
                <c:pt idx="82327">
                  <c:v>3.9633000000000003E-11</c:v>
                </c:pt>
                <c:pt idx="82328">
                  <c:v>3.9666000000000002E-11</c:v>
                </c:pt>
                <c:pt idx="82329">
                  <c:v>3.9721999999999997E-11</c:v>
                </c:pt>
                <c:pt idx="82330">
                  <c:v>3.9758000000000002E-11</c:v>
                </c:pt>
                <c:pt idx="82331">
                  <c:v>3.9809000000000001E-11</c:v>
                </c:pt>
                <c:pt idx="82332">
                  <c:v>3.9843000000000001E-11</c:v>
                </c:pt>
                <c:pt idx="82333">
                  <c:v>3.9892000000000002E-11</c:v>
                </c:pt>
                <c:pt idx="82334">
                  <c:v>3.9925E-11</c:v>
                </c:pt>
                <c:pt idx="82335">
                  <c:v>3.9969000000000003E-11</c:v>
                </c:pt>
                <c:pt idx="82336">
                  <c:v>4.0006999999999999E-11</c:v>
                </c:pt>
                <c:pt idx="82337">
                  <c:v>4.005E-11</c:v>
                </c:pt>
                <c:pt idx="82338">
                  <c:v>4.0081000000000001E-11</c:v>
                </c:pt>
                <c:pt idx="82339">
                  <c:v>4.0130000000000001E-11</c:v>
                </c:pt>
                <c:pt idx="82340">
                  <c:v>4.0164000000000002E-11</c:v>
                </c:pt>
                <c:pt idx="82341">
                  <c:v>4.0194000000000001E-11</c:v>
                </c:pt>
                <c:pt idx="82342">
                  <c:v>4.0234999999999997E-11</c:v>
                </c:pt>
                <c:pt idx="82343">
                  <c:v>4.0289000000000002E-11</c:v>
                </c:pt>
                <c:pt idx="82344">
                  <c:v>4.0320000000000003E-11</c:v>
                </c:pt>
                <c:pt idx="82345">
                  <c:v>4.0363000000000003E-11</c:v>
                </c:pt>
                <c:pt idx="82346">
                  <c:v>4.0393000000000002E-11</c:v>
                </c:pt>
                <c:pt idx="82347">
                  <c:v>4.0438E-11</c:v>
                </c:pt>
                <c:pt idx="82348">
                  <c:v>4.0473999999999999E-11</c:v>
                </c:pt>
                <c:pt idx="82349">
                  <c:v>4.0534000000000003E-11</c:v>
                </c:pt>
                <c:pt idx="82350">
                  <c:v>4.0569E-11</c:v>
                </c:pt>
                <c:pt idx="82351">
                  <c:v>4.0610999999999998E-11</c:v>
                </c:pt>
                <c:pt idx="82352">
                  <c:v>4.0640000000000001E-11</c:v>
                </c:pt>
                <c:pt idx="82353">
                  <c:v>4.0676E-11</c:v>
                </c:pt>
                <c:pt idx="82354">
                  <c:v>4.0701999999999997E-11</c:v>
                </c:pt>
                <c:pt idx="82355">
                  <c:v>4.0741000000000002E-11</c:v>
                </c:pt>
                <c:pt idx="82356">
                  <c:v>4.0762000000000001E-11</c:v>
                </c:pt>
                <c:pt idx="82357">
                  <c:v>4.0793000000000002E-11</c:v>
                </c:pt>
                <c:pt idx="82358">
                  <c:v>4.0821000000000003E-11</c:v>
                </c:pt>
                <c:pt idx="82359">
                  <c:v>4.0842000000000002E-11</c:v>
                </c:pt>
                <c:pt idx="82360">
                  <c:v>4.0861999999999999E-11</c:v>
                </c:pt>
                <c:pt idx="82361">
                  <c:v>4.0893E-11</c:v>
                </c:pt>
                <c:pt idx="82362">
                  <c:v>4.0900000000000002E-11</c:v>
                </c:pt>
                <c:pt idx="82363">
                  <c:v>4.0931999999999999E-11</c:v>
                </c:pt>
                <c:pt idx="82364">
                  <c:v>4.0961000000000002E-11</c:v>
                </c:pt>
                <c:pt idx="82365">
                  <c:v>4.0980999999999999E-11</c:v>
                </c:pt>
                <c:pt idx="82366">
                  <c:v>4.0992999999999999E-11</c:v>
                </c:pt>
                <c:pt idx="82367">
                  <c:v>4.1022999999999998E-11</c:v>
                </c:pt>
                <c:pt idx="82368">
                  <c:v>4.1041999999999999E-11</c:v>
                </c:pt>
                <c:pt idx="82369">
                  <c:v>4.1067E-11</c:v>
                </c:pt>
                <c:pt idx="82370">
                  <c:v>4.1089000000000002E-11</c:v>
                </c:pt>
                <c:pt idx="82371">
                  <c:v>4.1108000000000003E-11</c:v>
                </c:pt>
                <c:pt idx="82372">
                  <c:v>4.1123999999999998E-11</c:v>
                </c:pt>
                <c:pt idx="82373">
                  <c:v>4.1144999999999997E-11</c:v>
                </c:pt>
                <c:pt idx="82374">
                  <c:v>4.1151999999999999E-11</c:v>
                </c:pt>
                <c:pt idx="82375">
                  <c:v>4.1175000000000003E-11</c:v>
                </c:pt>
                <c:pt idx="82376">
                  <c:v>4.1199000000000002E-11</c:v>
                </c:pt>
                <c:pt idx="82377">
                  <c:v>4.1224999999999999E-11</c:v>
                </c:pt>
                <c:pt idx="82378">
                  <c:v>4.1233999999999998E-11</c:v>
                </c:pt>
                <c:pt idx="82379">
                  <c:v>4.1263000000000001E-11</c:v>
                </c:pt>
                <c:pt idx="82380">
                  <c:v>4.1255999999999999E-11</c:v>
                </c:pt>
                <c:pt idx="82381">
                  <c:v>4.1279000000000003E-11</c:v>
                </c:pt>
                <c:pt idx="82382">
                  <c:v>4.1294999999999998E-11</c:v>
                </c:pt>
                <c:pt idx="82383">
                  <c:v>4.1311E-11</c:v>
                </c:pt>
                <c:pt idx="82384">
                  <c:v>4.1325999999999999E-11</c:v>
                </c:pt>
                <c:pt idx="82385">
                  <c:v>4.1334999999999999E-11</c:v>
                </c:pt>
                <c:pt idx="82386">
                  <c:v>4.1346000000000003E-11</c:v>
                </c:pt>
                <c:pt idx="82387">
                  <c:v>4.1364000000000002E-11</c:v>
                </c:pt>
                <c:pt idx="82388">
                  <c:v>4.1370999999999997E-11</c:v>
                </c:pt>
                <c:pt idx="82389">
                  <c:v>4.1376000000000001E-11</c:v>
                </c:pt>
                <c:pt idx="82390">
                  <c:v>4.1382999999999997E-11</c:v>
                </c:pt>
                <c:pt idx="82391">
                  <c:v>4.1404000000000003E-11</c:v>
                </c:pt>
                <c:pt idx="82392">
                  <c:v>4.1422999999999997E-11</c:v>
                </c:pt>
                <c:pt idx="82393">
                  <c:v>4.1446000000000001E-11</c:v>
                </c:pt>
                <c:pt idx="82394">
                  <c:v>4.1447999999999999E-11</c:v>
                </c:pt>
                <c:pt idx="82395">
                  <c:v>4.1462000000000002E-11</c:v>
                </c:pt>
                <c:pt idx="82396">
                  <c:v>4.1482E-11</c:v>
                </c:pt>
                <c:pt idx="82397">
                  <c:v>4.1480999999999997E-11</c:v>
                </c:pt>
                <c:pt idx="82398">
                  <c:v>4.1492000000000001E-11</c:v>
                </c:pt>
                <c:pt idx="82399">
                  <c:v>4.1507000000000001E-11</c:v>
                </c:pt>
                <c:pt idx="82400">
                  <c:v>4.1505999999999999E-11</c:v>
                </c:pt>
                <c:pt idx="82401">
                  <c:v>4.1517000000000003E-11</c:v>
                </c:pt>
                <c:pt idx="82402">
                  <c:v>4.1532000000000002E-11</c:v>
                </c:pt>
                <c:pt idx="82403">
                  <c:v>4.1557000000000003E-11</c:v>
                </c:pt>
                <c:pt idx="82404">
                  <c:v>4.1563000000000003E-11</c:v>
                </c:pt>
                <c:pt idx="82405">
                  <c:v>4.1575000000000002E-11</c:v>
                </c:pt>
                <c:pt idx="82406">
                  <c:v>4.1590999999999998E-11</c:v>
                </c:pt>
                <c:pt idx="82407">
                  <c:v>4.1609999999999999E-11</c:v>
                </c:pt>
                <c:pt idx="82408">
                  <c:v>4.1618999999999999E-11</c:v>
                </c:pt>
                <c:pt idx="82409">
                  <c:v>4.1633000000000002E-11</c:v>
                </c:pt>
                <c:pt idx="82410">
                  <c:v>4.1645999999999998E-11</c:v>
                </c:pt>
                <c:pt idx="82411">
                  <c:v>4.1648999999999998E-11</c:v>
                </c:pt>
                <c:pt idx="82412">
                  <c:v>4.1651000000000002E-11</c:v>
                </c:pt>
                <c:pt idx="82413">
                  <c:v>4.1664999999999999E-11</c:v>
                </c:pt>
                <c:pt idx="82414">
                  <c:v>4.1663000000000001E-11</c:v>
                </c:pt>
                <c:pt idx="82415">
                  <c:v>4.1670000000000003E-11</c:v>
                </c:pt>
                <c:pt idx="82416">
                  <c:v>4.1660000000000001E-11</c:v>
                </c:pt>
                <c:pt idx="82417">
                  <c:v>4.1670000000000003E-11</c:v>
                </c:pt>
                <c:pt idx="82418">
                  <c:v>4.1666000000000001E-11</c:v>
                </c:pt>
                <c:pt idx="82419">
                  <c:v>4.1676000000000003E-11</c:v>
                </c:pt>
                <c:pt idx="82420">
                  <c:v>4.1673999999999999E-11</c:v>
                </c:pt>
                <c:pt idx="82421">
                  <c:v>4.1663999999999997E-11</c:v>
                </c:pt>
                <c:pt idx="82422">
                  <c:v>4.1666999999999997E-11</c:v>
                </c:pt>
                <c:pt idx="82423">
                  <c:v>4.1670999999999999E-11</c:v>
                </c:pt>
                <c:pt idx="82424">
                  <c:v>4.1654999999999997E-11</c:v>
                </c:pt>
                <c:pt idx="82425">
                  <c:v>4.1645000000000002E-11</c:v>
                </c:pt>
                <c:pt idx="82426">
                  <c:v>4.1655999999999999E-11</c:v>
                </c:pt>
                <c:pt idx="82427">
                  <c:v>4.1654000000000002E-11</c:v>
                </c:pt>
                <c:pt idx="82428">
                  <c:v>4.1633000000000002E-11</c:v>
                </c:pt>
                <c:pt idx="82429">
                  <c:v>4.1627999999999998E-11</c:v>
                </c:pt>
                <c:pt idx="82430">
                  <c:v>4.1621999999999999E-11</c:v>
                </c:pt>
                <c:pt idx="82431">
                  <c:v>4.1624999999999998E-11</c:v>
                </c:pt>
                <c:pt idx="82432">
                  <c:v>4.1633999999999998E-11</c:v>
                </c:pt>
                <c:pt idx="82433">
                  <c:v>4.1642000000000002E-11</c:v>
                </c:pt>
                <c:pt idx="82434">
                  <c:v>4.1624000000000003E-11</c:v>
                </c:pt>
                <c:pt idx="82435">
                  <c:v>4.1615999999999999E-11</c:v>
                </c:pt>
                <c:pt idx="82436">
                  <c:v>4.1593999999999997E-11</c:v>
                </c:pt>
                <c:pt idx="82437">
                  <c:v>4.1575999999999998E-11</c:v>
                </c:pt>
                <c:pt idx="82438">
                  <c:v>4.1560999999999999E-11</c:v>
                </c:pt>
                <c:pt idx="82439">
                  <c:v>4.1538000000000002E-11</c:v>
                </c:pt>
                <c:pt idx="82440">
                  <c:v>4.1505000000000003E-11</c:v>
                </c:pt>
                <c:pt idx="82441">
                  <c:v>4.1489999999999997E-11</c:v>
                </c:pt>
                <c:pt idx="82442">
                  <c:v>4.1462999999999998E-11</c:v>
                </c:pt>
                <c:pt idx="82443">
                  <c:v>4.1440999999999997E-11</c:v>
                </c:pt>
                <c:pt idx="82444">
                  <c:v>4.1409E-11</c:v>
                </c:pt>
                <c:pt idx="82445">
                  <c:v>4.1382000000000001E-11</c:v>
                </c:pt>
                <c:pt idx="82446">
                  <c:v>4.1346999999999998E-11</c:v>
                </c:pt>
                <c:pt idx="82447">
                  <c:v>4.1333000000000001E-11</c:v>
                </c:pt>
                <c:pt idx="82448">
                  <c:v>4.1306999999999998E-11</c:v>
                </c:pt>
                <c:pt idx="82449">
                  <c:v>4.1279999999999999E-11</c:v>
                </c:pt>
                <c:pt idx="82450">
                  <c:v>4.1254999999999997E-11</c:v>
                </c:pt>
                <c:pt idx="82451">
                  <c:v>4.1241E-11</c:v>
                </c:pt>
                <c:pt idx="82452">
                  <c:v>4.1208999999999997E-11</c:v>
                </c:pt>
                <c:pt idx="82453">
                  <c:v>4.1192E-11</c:v>
                </c:pt>
                <c:pt idx="82454">
                  <c:v>4.1159000000000001E-11</c:v>
                </c:pt>
                <c:pt idx="82455">
                  <c:v>4.1134E-11</c:v>
                </c:pt>
                <c:pt idx="82456">
                  <c:v>4.1104000000000001E-11</c:v>
                </c:pt>
                <c:pt idx="82457">
                  <c:v>4.1074999999999998E-11</c:v>
                </c:pt>
                <c:pt idx="82458">
                  <c:v>4.1038999999999999E-11</c:v>
                </c:pt>
                <c:pt idx="82459">
                  <c:v>4.1019999999999998E-11</c:v>
                </c:pt>
                <c:pt idx="82460">
                  <c:v>4.0977999999999999E-11</c:v>
                </c:pt>
                <c:pt idx="82461">
                  <c:v>4.0943999999999998E-11</c:v>
                </c:pt>
                <c:pt idx="82462">
                  <c:v>4.0909999999999998E-11</c:v>
                </c:pt>
                <c:pt idx="82463">
                  <c:v>4.0887000000000001E-11</c:v>
                </c:pt>
                <c:pt idx="82464">
                  <c:v>4.0845999999999998E-11</c:v>
                </c:pt>
                <c:pt idx="82465">
                  <c:v>4.0820000000000001E-11</c:v>
                </c:pt>
                <c:pt idx="82466">
                  <c:v>4.0774000000000001E-11</c:v>
                </c:pt>
                <c:pt idx="82467">
                  <c:v>4.074E-11</c:v>
                </c:pt>
                <c:pt idx="82468">
                  <c:v>4.0693999999999999E-11</c:v>
                </c:pt>
                <c:pt idx="82469">
                  <c:v>4.0656999999999999E-11</c:v>
                </c:pt>
                <c:pt idx="82470">
                  <c:v>4.0627E-11</c:v>
                </c:pt>
                <c:pt idx="82471">
                  <c:v>4.0597000000000001E-11</c:v>
                </c:pt>
                <c:pt idx="82472">
                  <c:v>4.0546999999999998E-11</c:v>
                </c:pt>
                <c:pt idx="82473">
                  <c:v>4.0515000000000002E-11</c:v>
                </c:pt>
                <c:pt idx="82474">
                  <c:v>4.0464999999999999E-11</c:v>
                </c:pt>
                <c:pt idx="82475">
                  <c:v>4.0430000000000003E-11</c:v>
                </c:pt>
                <c:pt idx="82476">
                  <c:v>4.0384000000000002E-11</c:v>
                </c:pt>
                <c:pt idx="82477">
                  <c:v>4.034E-11</c:v>
                </c:pt>
                <c:pt idx="82478">
                  <c:v>4.0288E-11</c:v>
                </c:pt>
                <c:pt idx="82479">
                  <c:v>4.0256000000000003E-11</c:v>
                </c:pt>
                <c:pt idx="82480">
                  <c:v>4.0195000000000003E-11</c:v>
                </c:pt>
                <c:pt idx="82481">
                  <c:v>4.0143999999999999E-11</c:v>
                </c:pt>
                <c:pt idx="82482">
                  <c:v>4.0084000000000001E-11</c:v>
                </c:pt>
                <c:pt idx="82483">
                  <c:v>4.0048000000000002E-11</c:v>
                </c:pt>
                <c:pt idx="82484">
                  <c:v>3.9986E-11</c:v>
                </c:pt>
                <c:pt idx="82485">
                  <c:v>3.9938999999999998E-11</c:v>
                </c:pt>
                <c:pt idx="82486">
                  <c:v>3.9885E-11</c:v>
                </c:pt>
                <c:pt idx="82487">
                  <c:v>3.9837000000000002E-11</c:v>
                </c:pt>
                <c:pt idx="82488">
                  <c:v>3.9782000000000002E-11</c:v>
                </c:pt>
                <c:pt idx="82489">
                  <c:v>3.9733999999999997E-11</c:v>
                </c:pt>
                <c:pt idx="82490">
                  <c:v>3.9685999999999999E-11</c:v>
                </c:pt>
                <c:pt idx="82491">
                  <c:v>3.9642000000000003E-11</c:v>
                </c:pt>
                <c:pt idx="82492">
                  <c:v>3.9581999999999998E-11</c:v>
                </c:pt>
                <c:pt idx="82493">
                  <c:v>3.9535999999999998E-11</c:v>
                </c:pt>
                <c:pt idx="82494">
                  <c:v>3.9483999999999998E-11</c:v>
                </c:pt>
                <c:pt idx="82495">
                  <c:v>3.9440999999999997E-11</c:v>
                </c:pt>
                <c:pt idx="82496">
                  <c:v>3.9383999999999999E-11</c:v>
                </c:pt>
                <c:pt idx="82497">
                  <c:v>3.9340000000000003E-11</c:v>
                </c:pt>
                <c:pt idx="82498">
                  <c:v>3.9294999999999998E-11</c:v>
                </c:pt>
                <c:pt idx="82499">
                  <c:v>3.9241000000000001E-11</c:v>
                </c:pt>
                <c:pt idx="82500">
                  <c:v>3.9196999999999998E-11</c:v>
                </c:pt>
                <c:pt idx="82501">
                  <c:v>3.9165000000000001E-11</c:v>
                </c:pt>
                <c:pt idx="82502">
                  <c:v>3.9111999999999999E-11</c:v>
                </c:pt>
                <c:pt idx="82503">
                  <c:v>3.9071999999999998E-11</c:v>
                </c:pt>
                <c:pt idx="82504">
                  <c:v>3.9019999999999998E-11</c:v>
                </c:pt>
                <c:pt idx="82505">
                  <c:v>3.8979999999999997E-11</c:v>
                </c:pt>
                <c:pt idx="82506">
                  <c:v>3.8933000000000001E-11</c:v>
                </c:pt>
                <c:pt idx="82507">
                  <c:v>3.8875999999999997E-11</c:v>
                </c:pt>
                <c:pt idx="82508">
                  <c:v>3.8823000000000001E-11</c:v>
                </c:pt>
                <c:pt idx="82509">
                  <c:v>3.8775999999999999E-11</c:v>
                </c:pt>
                <c:pt idx="82510">
                  <c:v>3.8738999999999998E-11</c:v>
                </c:pt>
                <c:pt idx="82511">
                  <c:v>3.8713000000000001E-11</c:v>
                </c:pt>
                <c:pt idx="82512">
                  <c:v>3.8661000000000001E-11</c:v>
                </c:pt>
                <c:pt idx="82513">
                  <c:v>3.8616999999999998E-11</c:v>
                </c:pt>
                <c:pt idx="82514">
                  <c:v>3.8570000000000002E-11</c:v>
                </c:pt>
                <c:pt idx="82515">
                  <c:v>3.8509999999999998E-11</c:v>
                </c:pt>
                <c:pt idx="82516">
                  <c:v>3.8456E-11</c:v>
                </c:pt>
                <c:pt idx="82517">
                  <c:v>3.8415999999999999E-11</c:v>
                </c:pt>
                <c:pt idx="82518">
                  <c:v>3.8350000000000002E-11</c:v>
                </c:pt>
                <c:pt idx="82519">
                  <c:v>3.8308999999999999E-11</c:v>
                </c:pt>
                <c:pt idx="82520">
                  <c:v>3.8256999999999999E-11</c:v>
                </c:pt>
                <c:pt idx="82521">
                  <c:v>3.8210999999999999E-11</c:v>
                </c:pt>
                <c:pt idx="82522">
                  <c:v>3.8164000000000003E-11</c:v>
                </c:pt>
                <c:pt idx="82523">
                  <c:v>3.8121000000000002E-11</c:v>
                </c:pt>
                <c:pt idx="82524">
                  <c:v>3.8066000000000002E-11</c:v>
                </c:pt>
                <c:pt idx="82525">
                  <c:v>3.8016E-11</c:v>
                </c:pt>
                <c:pt idx="82526">
                  <c:v>3.7969999999999999E-11</c:v>
                </c:pt>
                <c:pt idx="82527">
                  <c:v>3.7916999999999997E-11</c:v>
                </c:pt>
                <c:pt idx="82528">
                  <c:v>3.7868999999999999E-11</c:v>
                </c:pt>
                <c:pt idx="82529">
                  <c:v>3.7810000000000003E-11</c:v>
                </c:pt>
                <c:pt idx="82530">
                  <c:v>3.7761999999999998E-11</c:v>
                </c:pt>
                <c:pt idx="82531">
                  <c:v>3.7718999999999998E-11</c:v>
                </c:pt>
                <c:pt idx="82532">
                  <c:v>3.7672999999999997E-11</c:v>
                </c:pt>
                <c:pt idx="82533">
                  <c:v>3.7629000000000001E-11</c:v>
                </c:pt>
                <c:pt idx="82534">
                  <c:v>3.7584999999999999E-11</c:v>
                </c:pt>
                <c:pt idx="82535">
                  <c:v>3.7538999999999998E-11</c:v>
                </c:pt>
                <c:pt idx="82536">
                  <c:v>3.7489000000000002E-11</c:v>
                </c:pt>
                <c:pt idx="82537">
                  <c:v>3.7455000000000001E-11</c:v>
                </c:pt>
                <c:pt idx="82538">
                  <c:v>3.7404999999999999E-11</c:v>
                </c:pt>
                <c:pt idx="82539">
                  <c:v>3.7373999999999998E-11</c:v>
                </c:pt>
                <c:pt idx="82540">
                  <c:v>3.7326E-11</c:v>
                </c:pt>
                <c:pt idx="82541">
                  <c:v>3.7285999999999999E-11</c:v>
                </c:pt>
                <c:pt idx="82542">
                  <c:v>3.7254000000000003E-11</c:v>
                </c:pt>
                <c:pt idx="82543">
                  <c:v>3.7211999999999998E-11</c:v>
                </c:pt>
                <c:pt idx="82544">
                  <c:v>3.7156999999999998E-11</c:v>
                </c:pt>
                <c:pt idx="82545">
                  <c:v>3.7129000000000003E-11</c:v>
                </c:pt>
                <c:pt idx="82546">
                  <c:v>3.7071999999999999E-11</c:v>
                </c:pt>
                <c:pt idx="82547">
                  <c:v>3.7028000000000003E-11</c:v>
                </c:pt>
                <c:pt idx="82548">
                  <c:v>3.6988000000000002E-11</c:v>
                </c:pt>
                <c:pt idx="82549">
                  <c:v>3.6951999999999997E-11</c:v>
                </c:pt>
                <c:pt idx="82550">
                  <c:v>3.6924999999999998E-11</c:v>
                </c:pt>
                <c:pt idx="82551">
                  <c:v>3.6872000000000002E-11</c:v>
                </c:pt>
                <c:pt idx="82552">
                  <c:v>3.6820000000000002E-11</c:v>
                </c:pt>
                <c:pt idx="82553">
                  <c:v>3.6792000000000001E-11</c:v>
                </c:pt>
                <c:pt idx="82554">
                  <c:v>3.6741999999999998E-11</c:v>
                </c:pt>
                <c:pt idx="82555">
                  <c:v>3.6694E-11</c:v>
                </c:pt>
                <c:pt idx="82556">
                  <c:v>3.6648E-11</c:v>
                </c:pt>
                <c:pt idx="82557">
                  <c:v>3.6619999999999999E-11</c:v>
                </c:pt>
                <c:pt idx="82558">
                  <c:v>3.6585000000000002E-11</c:v>
                </c:pt>
                <c:pt idx="82559">
                  <c:v>3.6548999999999997E-11</c:v>
                </c:pt>
                <c:pt idx="82560">
                  <c:v>3.6509999999999999E-11</c:v>
                </c:pt>
                <c:pt idx="82561">
                  <c:v>3.6488999999999999E-11</c:v>
                </c:pt>
                <c:pt idx="82562">
                  <c:v>3.6442999999999999E-11</c:v>
                </c:pt>
                <c:pt idx="82563">
                  <c:v>3.6420999999999998E-11</c:v>
                </c:pt>
                <c:pt idx="82564">
                  <c:v>3.6378999999999999E-11</c:v>
                </c:pt>
                <c:pt idx="82565">
                  <c:v>3.6350999999999998E-11</c:v>
                </c:pt>
                <c:pt idx="82566">
                  <c:v>3.6313999999999997E-11</c:v>
                </c:pt>
                <c:pt idx="82567">
                  <c:v>3.6289000000000003E-11</c:v>
                </c:pt>
                <c:pt idx="82568">
                  <c:v>3.6259999999999999E-11</c:v>
                </c:pt>
                <c:pt idx="82569">
                  <c:v>3.6237999999999998E-11</c:v>
                </c:pt>
                <c:pt idx="82570">
                  <c:v>3.6209999999999997E-11</c:v>
                </c:pt>
                <c:pt idx="82571">
                  <c:v>3.6176999999999998E-11</c:v>
                </c:pt>
                <c:pt idx="82572">
                  <c:v>3.6157000000000001E-11</c:v>
                </c:pt>
                <c:pt idx="82573">
                  <c:v>3.6126E-11</c:v>
                </c:pt>
                <c:pt idx="82574">
                  <c:v>3.6103000000000003E-11</c:v>
                </c:pt>
                <c:pt idx="82575">
                  <c:v>3.6090999999999997E-11</c:v>
                </c:pt>
                <c:pt idx="82576">
                  <c:v>3.6045999999999999E-11</c:v>
                </c:pt>
                <c:pt idx="82577">
                  <c:v>3.6022E-11</c:v>
                </c:pt>
                <c:pt idx="82578">
                  <c:v>3.5999999999999998E-11</c:v>
                </c:pt>
                <c:pt idx="82579">
                  <c:v>3.597E-11</c:v>
                </c:pt>
                <c:pt idx="82580">
                  <c:v>3.5941999999999999E-11</c:v>
                </c:pt>
                <c:pt idx="82581">
                  <c:v>3.5919999999999997E-11</c:v>
                </c:pt>
                <c:pt idx="82582">
                  <c:v>3.5903E-11</c:v>
                </c:pt>
                <c:pt idx="82583">
                  <c:v>3.5877999999999999E-11</c:v>
                </c:pt>
                <c:pt idx="82584">
                  <c:v>3.5864999999999997E-11</c:v>
                </c:pt>
                <c:pt idx="82585">
                  <c:v>3.5867000000000001E-11</c:v>
                </c:pt>
                <c:pt idx="82586">
                  <c:v>3.5837999999999998E-11</c:v>
                </c:pt>
                <c:pt idx="82587">
                  <c:v>3.5831000000000003E-11</c:v>
                </c:pt>
                <c:pt idx="82588">
                  <c:v>3.5812000000000001E-11</c:v>
                </c:pt>
                <c:pt idx="82589">
                  <c:v>3.5803999999999997E-11</c:v>
                </c:pt>
                <c:pt idx="82590">
                  <c:v>3.5781E-11</c:v>
                </c:pt>
                <c:pt idx="82591">
                  <c:v>3.5773999999999998E-11</c:v>
                </c:pt>
                <c:pt idx="82592">
                  <c:v>3.5754000000000001E-11</c:v>
                </c:pt>
                <c:pt idx="82593">
                  <c:v>3.5739999999999998E-11</c:v>
                </c:pt>
                <c:pt idx="82594">
                  <c:v>3.5724999999999998E-11</c:v>
                </c:pt>
                <c:pt idx="82595">
                  <c:v>3.5706000000000003E-11</c:v>
                </c:pt>
                <c:pt idx="82596">
                  <c:v>3.5699000000000001E-11</c:v>
                </c:pt>
                <c:pt idx="82597">
                  <c:v>3.5699000000000001E-11</c:v>
                </c:pt>
                <c:pt idx="82598">
                  <c:v>3.5683E-11</c:v>
                </c:pt>
                <c:pt idx="82599">
                  <c:v>3.5686E-11</c:v>
                </c:pt>
                <c:pt idx="82600">
                  <c:v>3.5691999999999999E-11</c:v>
                </c:pt>
                <c:pt idx="82601">
                  <c:v>3.5681000000000002E-11</c:v>
                </c:pt>
                <c:pt idx="82602">
                  <c:v>3.5668E-11</c:v>
                </c:pt>
                <c:pt idx="82603">
                  <c:v>3.568E-11</c:v>
                </c:pt>
                <c:pt idx="82604">
                  <c:v>3.5668E-11</c:v>
                </c:pt>
                <c:pt idx="82605">
                  <c:v>3.5665E-11</c:v>
                </c:pt>
                <c:pt idx="82606">
                  <c:v>3.5650000000000001E-11</c:v>
                </c:pt>
                <c:pt idx="82607">
                  <c:v>3.5663000000000003E-11</c:v>
                </c:pt>
                <c:pt idx="82608">
                  <c:v>3.5660999999999998E-11</c:v>
                </c:pt>
                <c:pt idx="82609">
                  <c:v>3.5660000000000003E-11</c:v>
                </c:pt>
                <c:pt idx="82610">
                  <c:v>3.5656000000000001E-11</c:v>
                </c:pt>
                <c:pt idx="82611">
                  <c:v>3.5666000000000003E-11</c:v>
                </c:pt>
                <c:pt idx="82612">
                  <c:v>3.5660000000000003E-11</c:v>
                </c:pt>
                <c:pt idx="82613">
                  <c:v>3.5675000000000002E-11</c:v>
                </c:pt>
                <c:pt idx="82614">
                  <c:v>3.5665E-11</c:v>
                </c:pt>
                <c:pt idx="82615">
                  <c:v>3.5662000000000001E-11</c:v>
                </c:pt>
                <c:pt idx="82616">
                  <c:v>3.5662000000000001E-11</c:v>
                </c:pt>
                <c:pt idx="82617">
                  <c:v>3.5674E-11</c:v>
                </c:pt>
                <c:pt idx="82618">
                  <c:v>3.5669000000000002E-11</c:v>
                </c:pt>
                <c:pt idx="82619">
                  <c:v>3.5684999999999997E-11</c:v>
                </c:pt>
                <c:pt idx="82620">
                  <c:v>3.5690000000000002E-11</c:v>
                </c:pt>
                <c:pt idx="82621">
                  <c:v>3.5697999999999999E-11</c:v>
                </c:pt>
                <c:pt idx="82622">
                  <c:v>3.5696000000000001E-11</c:v>
                </c:pt>
                <c:pt idx="82623">
                  <c:v>3.5706000000000003E-11</c:v>
                </c:pt>
                <c:pt idx="82624">
                  <c:v>3.5711000000000001E-11</c:v>
                </c:pt>
                <c:pt idx="82625">
                  <c:v>3.5723E-11</c:v>
                </c:pt>
                <c:pt idx="82626">
                  <c:v>3.5723E-11</c:v>
                </c:pt>
                <c:pt idx="82627">
                  <c:v>3.572E-11</c:v>
                </c:pt>
                <c:pt idx="82628">
                  <c:v>3.5724999999999998E-11</c:v>
                </c:pt>
                <c:pt idx="82629">
                  <c:v>3.5736000000000002E-11</c:v>
                </c:pt>
                <c:pt idx="82630">
                  <c:v>3.5748999999999997E-11</c:v>
                </c:pt>
                <c:pt idx="82631">
                  <c:v>3.5770000000000003E-11</c:v>
                </c:pt>
                <c:pt idx="82632">
                  <c:v>3.5776999999999998E-11</c:v>
                </c:pt>
                <c:pt idx="82633">
                  <c:v>3.5802E-11</c:v>
                </c:pt>
                <c:pt idx="82634">
                  <c:v>3.5819999999999999E-11</c:v>
                </c:pt>
                <c:pt idx="82635">
                  <c:v>3.5839E-11</c:v>
                </c:pt>
                <c:pt idx="82636">
                  <c:v>3.5849999999999998E-11</c:v>
                </c:pt>
                <c:pt idx="82637">
                  <c:v>3.5879000000000001E-11</c:v>
                </c:pt>
                <c:pt idx="82638">
                  <c:v>3.5889000000000003E-11</c:v>
                </c:pt>
                <c:pt idx="82639">
                  <c:v>3.5913999999999997E-11</c:v>
                </c:pt>
                <c:pt idx="82640">
                  <c:v>3.5937000000000001E-11</c:v>
                </c:pt>
                <c:pt idx="82641">
                  <c:v>3.5967E-11</c:v>
                </c:pt>
                <c:pt idx="82642">
                  <c:v>3.5977999999999997E-11</c:v>
                </c:pt>
                <c:pt idx="82643">
                  <c:v>3.6008000000000002E-11</c:v>
                </c:pt>
                <c:pt idx="82644">
                  <c:v>3.6036999999999999E-11</c:v>
                </c:pt>
                <c:pt idx="82645">
                  <c:v>3.6069000000000002E-11</c:v>
                </c:pt>
                <c:pt idx="82646">
                  <c:v>3.6084999999999997E-11</c:v>
                </c:pt>
                <c:pt idx="82647">
                  <c:v>3.6121000000000002E-11</c:v>
                </c:pt>
                <c:pt idx="82648">
                  <c:v>3.6138E-11</c:v>
                </c:pt>
                <c:pt idx="82649">
                  <c:v>3.6167000000000003E-11</c:v>
                </c:pt>
                <c:pt idx="82650">
                  <c:v>3.6188000000000002E-11</c:v>
                </c:pt>
                <c:pt idx="82651">
                  <c:v>3.6213999999999999E-11</c:v>
                </c:pt>
                <c:pt idx="82652">
                  <c:v>3.6237999999999998E-11</c:v>
                </c:pt>
                <c:pt idx="82653">
                  <c:v>3.6273000000000001E-11</c:v>
                </c:pt>
                <c:pt idx="82654">
                  <c:v>3.6295000000000002E-11</c:v>
                </c:pt>
                <c:pt idx="82655">
                  <c:v>3.6314999999999999E-11</c:v>
                </c:pt>
                <c:pt idx="82656">
                  <c:v>3.6338000000000003E-11</c:v>
                </c:pt>
                <c:pt idx="82657">
                  <c:v>3.6371999999999997E-11</c:v>
                </c:pt>
                <c:pt idx="82658">
                  <c:v>3.6404E-11</c:v>
                </c:pt>
                <c:pt idx="82659">
                  <c:v>3.6436999999999999E-11</c:v>
                </c:pt>
                <c:pt idx="82660">
                  <c:v>3.6468E-11</c:v>
                </c:pt>
                <c:pt idx="82661">
                  <c:v>3.6506000000000003E-11</c:v>
                </c:pt>
                <c:pt idx="82662">
                  <c:v>3.6555999999999999E-11</c:v>
                </c:pt>
                <c:pt idx="82663">
                  <c:v>3.6585999999999998E-11</c:v>
                </c:pt>
                <c:pt idx="82664">
                  <c:v>3.6625000000000003E-11</c:v>
                </c:pt>
                <c:pt idx="82665">
                  <c:v>3.6659999999999999E-11</c:v>
                </c:pt>
                <c:pt idx="82666">
                  <c:v>3.6692999999999998E-11</c:v>
                </c:pt>
                <c:pt idx="82667">
                  <c:v>3.6728000000000001E-11</c:v>
                </c:pt>
                <c:pt idx="82668">
                  <c:v>3.6756000000000002E-11</c:v>
                </c:pt>
                <c:pt idx="82669">
                  <c:v>3.6792000000000001E-11</c:v>
                </c:pt>
                <c:pt idx="82670">
                  <c:v>3.6820000000000002E-11</c:v>
                </c:pt>
                <c:pt idx="82671">
                  <c:v>3.6872000000000002E-11</c:v>
                </c:pt>
                <c:pt idx="82672">
                  <c:v>3.6896000000000001E-11</c:v>
                </c:pt>
                <c:pt idx="82673">
                  <c:v>3.6948000000000001E-11</c:v>
                </c:pt>
                <c:pt idx="82674">
                  <c:v>3.6988999999999998E-11</c:v>
                </c:pt>
                <c:pt idx="82675">
                  <c:v>3.7031999999999998E-11</c:v>
                </c:pt>
                <c:pt idx="82676">
                  <c:v>3.7065999999999999E-11</c:v>
                </c:pt>
                <c:pt idx="82677">
                  <c:v>3.71E-11</c:v>
                </c:pt>
                <c:pt idx="82678">
                  <c:v>3.7129999999999999E-11</c:v>
                </c:pt>
                <c:pt idx="82679">
                  <c:v>3.7174999999999997E-11</c:v>
                </c:pt>
                <c:pt idx="82680">
                  <c:v>3.7208000000000002E-11</c:v>
                </c:pt>
                <c:pt idx="82681">
                  <c:v>3.7254000000000003E-11</c:v>
                </c:pt>
                <c:pt idx="82682">
                  <c:v>3.7297999999999999E-11</c:v>
                </c:pt>
                <c:pt idx="82683">
                  <c:v>3.7339999999999997E-11</c:v>
                </c:pt>
                <c:pt idx="82684">
                  <c:v>3.7355999999999999E-11</c:v>
                </c:pt>
                <c:pt idx="82685">
                  <c:v>3.7400000000000001E-11</c:v>
                </c:pt>
                <c:pt idx="82686">
                  <c:v>3.7428999999999998E-11</c:v>
                </c:pt>
                <c:pt idx="82687">
                  <c:v>3.7464999999999997E-11</c:v>
                </c:pt>
                <c:pt idx="82688">
                  <c:v>3.7511999999999999E-11</c:v>
                </c:pt>
                <c:pt idx="82689">
                  <c:v>3.7562000000000002E-11</c:v>
                </c:pt>
                <c:pt idx="82690">
                  <c:v>3.7596000000000003E-11</c:v>
                </c:pt>
                <c:pt idx="82691">
                  <c:v>3.7642999999999999E-11</c:v>
                </c:pt>
                <c:pt idx="82692">
                  <c:v>3.7681000000000002E-11</c:v>
                </c:pt>
                <c:pt idx="82693">
                  <c:v>3.7733000000000002E-11</c:v>
                </c:pt>
                <c:pt idx="82694">
                  <c:v>3.7758999999999999E-11</c:v>
                </c:pt>
                <c:pt idx="82695">
                  <c:v>3.7788999999999997E-11</c:v>
                </c:pt>
                <c:pt idx="82696">
                  <c:v>3.7828999999999998E-11</c:v>
                </c:pt>
                <c:pt idx="82697">
                  <c:v>3.7883999999999998E-11</c:v>
                </c:pt>
                <c:pt idx="82698">
                  <c:v>3.7925000000000001E-11</c:v>
                </c:pt>
                <c:pt idx="82699">
                  <c:v>3.7962000000000002E-11</c:v>
                </c:pt>
                <c:pt idx="82700">
                  <c:v>3.8008000000000002E-11</c:v>
                </c:pt>
                <c:pt idx="82701">
                  <c:v>3.8039000000000003E-11</c:v>
                </c:pt>
                <c:pt idx="82702">
                  <c:v>3.8075000000000002E-11</c:v>
                </c:pt>
                <c:pt idx="82703">
                  <c:v>3.812E-11</c:v>
                </c:pt>
                <c:pt idx="82704">
                  <c:v>3.8151000000000001E-11</c:v>
                </c:pt>
                <c:pt idx="82705">
                  <c:v>3.8182999999999998E-11</c:v>
                </c:pt>
                <c:pt idx="82706">
                  <c:v>3.8213999999999999E-11</c:v>
                </c:pt>
                <c:pt idx="82707">
                  <c:v>3.8262999999999999E-11</c:v>
                </c:pt>
                <c:pt idx="82708">
                  <c:v>3.8304999999999997E-11</c:v>
                </c:pt>
                <c:pt idx="82709">
                  <c:v>3.8356999999999997E-11</c:v>
                </c:pt>
                <c:pt idx="82710">
                  <c:v>3.8395E-11</c:v>
                </c:pt>
                <c:pt idx="82711">
                  <c:v>3.8426999999999997E-11</c:v>
                </c:pt>
                <c:pt idx="82712">
                  <c:v>3.8453E-11</c:v>
                </c:pt>
                <c:pt idx="82713">
                  <c:v>3.8494000000000003E-11</c:v>
                </c:pt>
                <c:pt idx="82714">
                  <c:v>3.8536000000000001E-11</c:v>
                </c:pt>
                <c:pt idx="82715">
                  <c:v>3.8570999999999998E-11</c:v>
                </c:pt>
                <c:pt idx="82716">
                  <c:v>3.8604000000000003E-11</c:v>
                </c:pt>
                <c:pt idx="82717">
                  <c:v>3.8646999999999997E-11</c:v>
                </c:pt>
                <c:pt idx="82718">
                  <c:v>3.8680000000000002E-11</c:v>
                </c:pt>
                <c:pt idx="82719">
                  <c:v>3.8725000000000001E-11</c:v>
                </c:pt>
                <c:pt idx="82720">
                  <c:v>3.8756999999999997E-11</c:v>
                </c:pt>
                <c:pt idx="82721">
                  <c:v>3.8796999999999998E-11</c:v>
                </c:pt>
                <c:pt idx="82722">
                  <c:v>3.8817000000000002E-11</c:v>
                </c:pt>
                <c:pt idx="82723">
                  <c:v>3.8870999999999999E-11</c:v>
                </c:pt>
                <c:pt idx="82724">
                  <c:v>3.8909000000000002E-11</c:v>
                </c:pt>
                <c:pt idx="82725">
                  <c:v>3.8943999999999999E-11</c:v>
                </c:pt>
                <c:pt idx="82726">
                  <c:v>3.8975E-11</c:v>
                </c:pt>
                <c:pt idx="82727">
                  <c:v>3.9019000000000002E-11</c:v>
                </c:pt>
                <c:pt idx="82728">
                  <c:v>3.9043000000000002E-11</c:v>
                </c:pt>
                <c:pt idx="82729">
                  <c:v>3.9080999999999998E-11</c:v>
                </c:pt>
                <c:pt idx="82730">
                  <c:v>3.9111999999999999E-11</c:v>
                </c:pt>
                <c:pt idx="82731">
                  <c:v>3.9143E-11</c:v>
                </c:pt>
                <c:pt idx="82732">
                  <c:v>3.9178999999999999E-11</c:v>
                </c:pt>
                <c:pt idx="82733">
                  <c:v>3.9217000000000001E-11</c:v>
                </c:pt>
                <c:pt idx="82734">
                  <c:v>3.9247E-11</c:v>
                </c:pt>
                <c:pt idx="82735">
                  <c:v>3.9287000000000001E-11</c:v>
                </c:pt>
                <c:pt idx="82736">
                  <c:v>3.9327000000000002E-11</c:v>
                </c:pt>
                <c:pt idx="82737">
                  <c:v>3.936E-11</c:v>
                </c:pt>
                <c:pt idx="82738">
                  <c:v>3.9386999999999999E-11</c:v>
                </c:pt>
                <c:pt idx="82739">
                  <c:v>3.9424E-11</c:v>
                </c:pt>
                <c:pt idx="82740">
                  <c:v>3.943E-11</c:v>
                </c:pt>
                <c:pt idx="82741">
                  <c:v>3.9479E-11</c:v>
                </c:pt>
                <c:pt idx="82742">
                  <c:v>3.9511000000000003E-11</c:v>
                </c:pt>
                <c:pt idx="82743">
                  <c:v>3.9547999999999997E-11</c:v>
                </c:pt>
                <c:pt idx="82744">
                  <c:v>3.9592E-11</c:v>
                </c:pt>
                <c:pt idx="82745">
                  <c:v>3.9630000000000003E-11</c:v>
                </c:pt>
                <c:pt idx="82746">
                  <c:v>3.9662E-11</c:v>
                </c:pt>
                <c:pt idx="82747">
                  <c:v>3.9715000000000002E-11</c:v>
                </c:pt>
                <c:pt idx="82748">
                  <c:v>3.9758000000000002E-11</c:v>
                </c:pt>
                <c:pt idx="82749">
                  <c:v>3.9801000000000003E-11</c:v>
                </c:pt>
                <c:pt idx="82750">
                  <c:v>3.9834000000000002E-11</c:v>
                </c:pt>
                <c:pt idx="82751">
                  <c:v>3.9893999999999999E-11</c:v>
                </c:pt>
                <c:pt idx="82752">
                  <c:v>3.9937E-11</c:v>
                </c:pt>
                <c:pt idx="82753">
                  <c:v>3.9995E-11</c:v>
                </c:pt>
                <c:pt idx="82754">
                  <c:v>4.0026000000000001E-11</c:v>
                </c:pt>
                <c:pt idx="82755">
                  <c:v>4.0079999999999999E-11</c:v>
                </c:pt>
                <c:pt idx="82756">
                  <c:v>4.0122999999999999E-11</c:v>
                </c:pt>
                <c:pt idx="82757">
                  <c:v>4.0175E-11</c:v>
                </c:pt>
                <c:pt idx="82758">
                  <c:v>4.0215E-11</c:v>
                </c:pt>
                <c:pt idx="82759">
                  <c:v>4.0262000000000003E-11</c:v>
                </c:pt>
                <c:pt idx="82760">
                  <c:v>4.0305999999999999E-11</c:v>
                </c:pt>
                <c:pt idx="82761">
                  <c:v>4.0356999999999997E-11</c:v>
                </c:pt>
                <c:pt idx="82762">
                  <c:v>4.0386E-11</c:v>
                </c:pt>
                <c:pt idx="82763">
                  <c:v>4.0433999999999998E-11</c:v>
                </c:pt>
                <c:pt idx="82764">
                  <c:v>4.0463000000000002E-11</c:v>
                </c:pt>
                <c:pt idx="82765">
                  <c:v>4.0506000000000002E-11</c:v>
                </c:pt>
                <c:pt idx="82766">
                  <c:v>4.0537000000000003E-11</c:v>
                </c:pt>
                <c:pt idx="82767">
                  <c:v>4.0572E-11</c:v>
                </c:pt>
                <c:pt idx="82768">
                  <c:v>4.0622000000000002E-11</c:v>
                </c:pt>
                <c:pt idx="82769">
                  <c:v>4.0646000000000001E-11</c:v>
                </c:pt>
                <c:pt idx="82770">
                  <c:v>4.0671999999999998E-11</c:v>
                </c:pt>
                <c:pt idx="82771">
                  <c:v>4.0705999999999999E-11</c:v>
                </c:pt>
                <c:pt idx="82772">
                  <c:v>4.0743E-11</c:v>
                </c:pt>
                <c:pt idx="82773">
                  <c:v>4.0766000000000003E-11</c:v>
                </c:pt>
                <c:pt idx="82774">
                  <c:v>4.0799999999999997E-11</c:v>
                </c:pt>
                <c:pt idx="82775">
                  <c:v>4.0835E-11</c:v>
                </c:pt>
                <c:pt idx="82776">
                  <c:v>4.0872999999999997E-11</c:v>
                </c:pt>
                <c:pt idx="82777">
                  <c:v>4.0912999999999997E-11</c:v>
                </c:pt>
                <c:pt idx="82778">
                  <c:v>4.0939000000000001E-11</c:v>
                </c:pt>
                <c:pt idx="82779">
                  <c:v>4.0976000000000001E-11</c:v>
                </c:pt>
                <c:pt idx="82780">
                  <c:v>4.0998000000000003E-11</c:v>
                </c:pt>
                <c:pt idx="82781">
                  <c:v>4.1022999999999998E-11</c:v>
                </c:pt>
                <c:pt idx="82782">
                  <c:v>4.1037999999999997E-11</c:v>
                </c:pt>
                <c:pt idx="82783">
                  <c:v>4.1067E-11</c:v>
                </c:pt>
                <c:pt idx="82784">
                  <c:v>4.1083000000000002E-11</c:v>
                </c:pt>
                <c:pt idx="82785">
                  <c:v>4.1107000000000001E-11</c:v>
                </c:pt>
                <c:pt idx="82786">
                  <c:v>4.1113000000000001E-11</c:v>
                </c:pt>
                <c:pt idx="82787">
                  <c:v>4.1132999999999998E-11</c:v>
                </c:pt>
                <c:pt idx="82788">
                  <c:v>4.1147000000000001E-11</c:v>
                </c:pt>
                <c:pt idx="82789">
                  <c:v>4.1172999999999998E-11</c:v>
                </c:pt>
                <c:pt idx="82790">
                  <c:v>4.1184999999999998E-11</c:v>
                </c:pt>
                <c:pt idx="82791">
                  <c:v>4.1211999999999997E-11</c:v>
                </c:pt>
                <c:pt idx="82792">
                  <c:v>4.1220000000000001E-11</c:v>
                </c:pt>
                <c:pt idx="82793">
                  <c:v>4.1238E-11</c:v>
                </c:pt>
                <c:pt idx="82794">
                  <c:v>4.1253E-11</c:v>
                </c:pt>
                <c:pt idx="82795">
                  <c:v>4.1279999999999999E-11</c:v>
                </c:pt>
                <c:pt idx="82796">
                  <c:v>4.1278000000000001E-11</c:v>
                </c:pt>
                <c:pt idx="82797">
                  <c:v>4.1297000000000002E-11</c:v>
                </c:pt>
                <c:pt idx="82798">
                  <c:v>4.1313999999999999E-11</c:v>
                </c:pt>
                <c:pt idx="82799">
                  <c:v>4.1334000000000003E-11</c:v>
                </c:pt>
                <c:pt idx="82800">
                  <c:v>4.1342000000000001E-11</c:v>
                </c:pt>
                <c:pt idx="82801">
                  <c:v>4.1352999999999998E-11</c:v>
                </c:pt>
                <c:pt idx="82802">
                  <c:v>4.1366E-11</c:v>
                </c:pt>
                <c:pt idx="82803">
                  <c:v>4.1395999999999998E-11</c:v>
                </c:pt>
                <c:pt idx="82804">
                  <c:v>4.1394000000000001E-11</c:v>
                </c:pt>
                <c:pt idx="82805">
                  <c:v>4.1407999999999998E-11</c:v>
                </c:pt>
                <c:pt idx="82806">
                  <c:v>4.1421E-11</c:v>
                </c:pt>
                <c:pt idx="82807">
                  <c:v>4.1440000000000001E-11</c:v>
                </c:pt>
                <c:pt idx="82808">
                  <c:v>4.1441999999999999E-11</c:v>
                </c:pt>
                <c:pt idx="82809">
                  <c:v>4.1447999999999999E-11</c:v>
                </c:pt>
                <c:pt idx="82810">
                  <c:v>4.1453000000000003E-11</c:v>
                </c:pt>
                <c:pt idx="82811">
                  <c:v>4.1474999999999998E-11</c:v>
                </c:pt>
                <c:pt idx="82812">
                  <c:v>4.1486999999999997E-11</c:v>
                </c:pt>
                <c:pt idx="82813">
                  <c:v>4.1493999999999999E-11</c:v>
                </c:pt>
                <c:pt idx="82814">
                  <c:v>4.1492000000000001E-11</c:v>
                </c:pt>
                <c:pt idx="82815">
                  <c:v>4.1510000000000001E-11</c:v>
                </c:pt>
                <c:pt idx="82816">
                  <c:v>4.1489000000000001E-11</c:v>
                </c:pt>
                <c:pt idx="82817">
                  <c:v>4.1517999999999998E-11</c:v>
                </c:pt>
                <c:pt idx="82818">
                  <c:v>4.1535000000000002E-11</c:v>
                </c:pt>
                <c:pt idx="82819">
                  <c:v>4.1535999999999997E-11</c:v>
                </c:pt>
                <c:pt idx="82820">
                  <c:v>4.1544999999999997E-11</c:v>
                </c:pt>
                <c:pt idx="82821">
                  <c:v>4.1547999999999997E-11</c:v>
                </c:pt>
                <c:pt idx="82822">
                  <c:v>4.1550999999999997E-11</c:v>
                </c:pt>
                <c:pt idx="82823">
                  <c:v>4.1563999999999999E-11</c:v>
                </c:pt>
                <c:pt idx="82824">
                  <c:v>4.1557000000000003E-11</c:v>
                </c:pt>
                <c:pt idx="82825">
                  <c:v>4.1560999999999999E-11</c:v>
                </c:pt>
                <c:pt idx="82826">
                  <c:v>4.1563000000000003E-11</c:v>
                </c:pt>
                <c:pt idx="82827">
                  <c:v>4.1575000000000002E-11</c:v>
                </c:pt>
                <c:pt idx="82828">
                  <c:v>4.1568000000000001E-11</c:v>
                </c:pt>
                <c:pt idx="82829">
                  <c:v>4.1557000000000003E-11</c:v>
                </c:pt>
                <c:pt idx="82830">
                  <c:v>4.1563999999999999E-11</c:v>
                </c:pt>
                <c:pt idx="82831">
                  <c:v>4.1568000000000001E-11</c:v>
                </c:pt>
                <c:pt idx="82832">
                  <c:v>4.1557999999999999E-11</c:v>
                </c:pt>
                <c:pt idx="82833">
                  <c:v>4.1541000000000002E-11</c:v>
                </c:pt>
                <c:pt idx="82834">
                  <c:v>4.1544000000000002E-11</c:v>
                </c:pt>
                <c:pt idx="82835">
                  <c:v>4.1538999999999997E-11</c:v>
                </c:pt>
                <c:pt idx="82836">
                  <c:v>4.1529999999999998E-11</c:v>
                </c:pt>
                <c:pt idx="82837">
                  <c:v>4.1529999999999998E-11</c:v>
                </c:pt>
                <c:pt idx="82838">
                  <c:v>4.1516E-11</c:v>
                </c:pt>
                <c:pt idx="82839">
                  <c:v>4.1508999999999999E-11</c:v>
                </c:pt>
                <c:pt idx="82840">
                  <c:v>4.1498000000000001E-11</c:v>
                </c:pt>
                <c:pt idx="82841">
                  <c:v>4.1493999999999999E-11</c:v>
                </c:pt>
                <c:pt idx="82842">
                  <c:v>4.1477000000000002E-11</c:v>
                </c:pt>
                <c:pt idx="82843">
                  <c:v>4.1483999999999997E-11</c:v>
                </c:pt>
                <c:pt idx="82844">
                  <c:v>4.1473E-11</c:v>
                </c:pt>
                <c:pt idx="82845">
                  <c:v>4.1456000000000003E-11</c:v>
                </c:pt>
                <c:pt idx="82846">
                  <c:v>4.1431000000000001E-11</c:v>
                </c:pt>
                <c:pt idx="82847">
                  <c:v>4.1428999999999997E-11</c:v>
                </c:pt>
                <c:pt idx="82848">
                  <c:v>4.1418E-11</c:v>
                </c:pt>
                <c:pt idx="82849">
                  <c:v>4.1415E-11</c:v>
                </c:pt>
                <c:pt idx="82850">
                  <c:v>4.1382999999999997E-11</c:v>
                </c:pt>
                <c:pt idx="82851">
                  <c:v>4.1364000000000002E-11</c:v>
                </c:pt>
                <c:pt idx="82852">
                  <c:v>4.1340999999999998E-11</c:v>
                </c:pt>
                <c:pt idx="82853">
                  <c:v>4.1331000000000003E-11</c:v>
                </c:pt>
                <c:pt idx="82854">
                  <c:v>4.1311E-11</c:v>
                </c:pt>
                <c:pt idx="82855">
                  <c:v>4.1297000000000002E-11</c:v>
                </c:pt>
                <c:pt idx="82856">
                  <c:v>4.1281000000000001E-11</c:v>
                </c:pt>
                <c:pt idx="82857">
                  <c:v>4.1263999999999997E-11</c:v>
                </c:pt>
                <c:pt idx="82858">
                  <c:v>4.1227999999999998E-11</c:v>
                </c:pt>
                <c:pt idx="82859">
                  <c:v>4.1206999999999999E-11</c:v>
                </c:pt>
                <c:pt idx="82860">
                  <c:v>4.1195E-11</c:v>
                </c:pt>
                <c:pt idx="82861">
                  <c:v>4.118E-11</c:v>
                </c:pt>
                <c:pt idx="82862">
                  <c:v>4.1144000000000002E-11</c:v>
                </c:pt>
                <c:pt idx="82863">
                  <c:v>4.1131E-11</c:v>
                </c:pt>
                <c:pt idx="82864">
                  <c:v>4.1111000000000003E-11</c:v>
                </c:pt>
                <c:pt idx="82865">
                  <c:v>4.1086000000000002E-11</c:v>
                </c:pt>
                <c:pt idx="82866">
                  <c:v>4.1040999999999997E-11</c:v>
                </c:pt>
                <c:pt idx="82867">
                  <c:v>4.1022000000000002E-11</c:v>
                </c:pt>
                <c:pt idx="82868">
                  <c:v>4.0992999999999999E-11</c:v>
                </c:pt>
                <c:pt idx="82869">
                  <c:v>4.0964000000000002E-11</c:v>
                </c:pt>
                <c:pt idx="82870">
                  <c:v>4.0931999999999999E-11</c:v>
                </c:pt>
                <c:pt idx="82871">
                  <c:v>4.0887000000000001E-11</c:v>
                </c:pt>
                <c:pt idx="82872">
                  <c:v>4.0863999999999997E-11</c:v>
                </c:pt>
                <c:pt idx="82873">
                  <c:v>4.0836000000000002E-11</c:v>
                </c:pt>
                <c:pt idx="82874">
                  <c:v>4.0799000000000002E-11</c:v>
                </c:pt>
                <c:pt idx="82875">
                  <c:v>4.0763000000000003E-11</c:v>
                </c:pt>
                <c:pt idx="82876">
                  <c:v>4.0738000000000002E-11</c:v>
                </c:pt>
                <c:pt idx="82877">
                  <c:v>4.0686999999999997E-11</c:v>
                </c:pt>
                <c:pt idx="82878">
                  <c:v>4.0647999999999999E-11</c:v>
                </c:pt>
                <c:pt idx="82879">
                  <c:v>4.0607999999999998E-11</c:v>
                </c:pt>
                <c:pt idx="82880">
                  <c:v>4.0573999999999997E-11</c:v>
                </c:pt>
                <c:pt idx="82881">
                  <c:v>4.0527000000000001E-11</c:v>
                </c:pt>
                <c:pt idx="82882">
                  <c:v>4.0491999999999998E-11</c:v>
                </c:pt>
                <c:pt idx="82883">
                  <c:v>4.0456E-11</c:v>
                </c:pt>
                <c:pt idx="82884">
                  <c:v>4.0405999999999997E-11</c:v>
                </c:pt>
                <c:pt idx="82885">
                  <c:v>4.0363000000000003E-11</c:v>
                </c:pt>
                <c:pt idx="82886">
                  <c:v>4.0320999999999998E-11</c:v>
                </c:pt>
                <c:pt idx="82887">
                  <c:v>4.0296999999999999E-11</c:v>
                </c:pt>
                <c:pt idx="82888">
                  <c:v>4.0253999999999999E-11</c:v>
                </c:pt>
                <c:pt idx="82889">
                  <c:v>4.0221E-11</c:v>
                </c:pt>
                <c:pt idx="82890">
                  <c:v>4.0185999999999997E-11</c:v>
                </c:pt>
                <c:pt idx="82891">
                  <c:v>4.0133000000000001E-11</c:v>
                </c:pt>
                <c:pt idx="82892">
                  <c:v>4.0081000000000001E-11</c:v>
                </c:pt>
                <c:pt idx="82893">
                  <c:v>4.0048999999999998E-11</c:v>
                </c:pt>
                <c:pt idx="82894">
                  <c:v>3.9990999999999998E-11</c:v>
                </c:pt>
                <c:pt idx="82895">
                  <c:v>3.9950999999999997E-11</c:v>
                </c:pt>
                <c:pt idx="82896">
                  <c:v>3.9902999999999999E-11</c:v>
                </c:pt>
                <c:pt idx="82897">
                  <c:v>3.9862999999999998E-11</c:v>
                </c:pt>
                <c:pt idx="82898">
                  <c:v>3.9798000000000003E-11</c:v>
                </c:pt>
                <c:pt idx="82899">
                  <c:v>3.9740999999999999E-11</c:v>
                </c:pt>
                <c:pt idx="82900">
                  <c:v>3.9679999999999999E-11</c:v>
                </c:pt>
                <c:pt idx="82901">
                  <c:v>3.9641E-11</c:v>
                </c:pt>
                <c:pt idx="82902">
                  <c:v>3.9583E-11</c:v>
                </c:pt>
                <c:pt idx="82903">
                  <c:v>3.9535000000000002E-11</c:v>
                </c:pt>
                <c:pt idx="82904">
                  <c:v>3.9492000000000002E-11</c:v>
                </c:pt>
                <c:pt idx="82905">
                  <c:v>3.9446999999999997E-11</c:v>
                </c:pt>
                <c:pt idx="82906">
                  <c:v>3.9386999999999999E-11</c:v>
                </c:pt>
                <c:pt idx="82907">
                  <c:v>3.9346000000000003E-11</c:v>
                </c:pt>
                <c:pt idx="82908">
                  <c:v>3.9285999999999999E-11</c:v>
                </c:pt>
                <c:pt idx="82909">
                  <c:v>3.9242000000000003E-11</c:v>
                </c:pt>
                <c:pt idx="82910">
                  <c:v>3.9193000000000002E-11</c:v>
                </c:pt>
                <c:pt idx="82911">
                  <c:v>3.9153999999999997E-11</c:v>
                </c:pt>
                <c:pt idx="82912">
                  <c:v>3.9092000000000002E-11</c:v>
                </c:pt>
                <c:pt idx="82913">
                  <c:v>3.9052000000000001E-11</c:v>
                </c:pt>
                <c:pt idx="82914">
                  <c:v>3.9001999999999999E-11</c:v>
                </c:pt>
                <c:pt idx="82915">
                  <c:v>3.8963E-11</c:v>
                </c:pt>
                <c:pt idx="82916">
                  <c:v>3.8917E-11</c:v>
                </c:pt>
                <c:pt idx="82917">
                  <c:v>3.8881999999999997E-11</c:v>
                </c:pt>
                <c:pt idx="82918">
                  <c:v>3.8845999999999998E-11</c:v>
                </c:pt>
                <c:pt idx="82919">
                  <c:v>3.8811000000000002E-11</c:v>
                </c:pt>
                <c:pt idx="82920">
                  <c:v>3.8756000000000002E-11</c:v>
                </c:pt>
                <c:pt idx="82921">
                  <c:v>3.8717000000000003E-11</c:v>
                </c:pt>
                <c:pt idx="82922">
                  <c:v>3.8668999999999999E-11</c:v>
                </c:pt>
                <c:pt idx="82923">
                  <c:v>3.8625999999999998E-11</c:v>
                </c:pt>
                <c:pt idx="82924">
                  <c:v>3.8582999999999997E-11</c:v>
                </c:pt>
                <c:pt idx="82925">
                  <c:v>3.8524000000000002E-11</c:v>
                </c:pt>
                <c:pt idx="82926">
                  <c:v>3.8475000000000002E-11</c:v>
                </c:pt>
                <c:pt idx="82927">
                  <c:v>3.8436999999999999E-11</c:v>
                </c:pt>
                <c:pt idx="82928">
                  <c:v>3.8390000000000003E-11</c:v>
                </c:pt>
                <c:pt idx="82929">
                  <c:v>3.8356999999999997E-11</c:v>
                </c:pt>
                <c:pt idx="82930">
                  <c:v>3.8313000000000001E-11</c:v>
                </c:pt>
                <c:pt idx="82931">
                  <c:v>3.8265999999999999E-11</c:v>
                </c:pt>
                <c:pt idx="82932">
                  <c:v>3.8216999999999998E-11</c:v>
                </c:pt>
                <c:pt idx="82933">
                  <c:v>3.8160000000000001E-11</c:v>
                </c:pt>
                <c:pt idx="82934">
                  <c:v>3.8109000000000003E-11</c:v>
                </c:pt>
                <c:pt idx="82935">
                  <c:v>3.8060999999999998E-11</c:v>
                </c:pt>
                <c:pt idx="82936">
                  <c:v>3.8024999999999999E-11</c:v>
                </c:pt>
                <c:pt idx="82937">
                  <c:v>3.7989000000000001E-11</c:v>
                </c:pt>
                <c:pt idx="82938">
                  <c:v>3.7961E-11</c:v>
                </c:pt>
                <c:pt idx="82939">
                  <c:v>3.7931000000000001E-11</c:v>
                </c:pt>
                <c:pt idx="82940">
                  <c:v>3.7874999999999998E-11</c:v>
                </c:pt>
                <c:pt idx="82941">
                  <c:v>3.7828000000000002E-11</c:v>
                </c:pt>
                <c:pt idx="82942">
                  <c:v>3.7791999999999997E-11</c:v>
                </c:pt>
                <c:pt idx="82943">
                  <c:v>3.7742999999999997E-11</c:v>
                </c:pt>
                <c:pt idx="82944">
                  <c:v>3.7706999999999998E-11</c:v>
                </c:pt>
                <c:pt idx="82945">
                  <c:v>3.7663000000000002E-11</c:v>
                </c:pt>
                <c:pt idx="82946">
                  <c:v>3.7620000000000002E-11</c:v>
                </c:pt>
                <c:pt idx="82947">
                  <c:v>3.7578999999999999E-11</c:v>
                </c:pt>
                <c:pt idx="82948">
                  <c:v>3.7516999999999997E-11</c:v>
                </c:pt>
                <c:pt idx="82949">
                  <c:v>3.7477999999999998E-11</c:v>
                </c:pt>
                <c:pt idx="82950">
                  <c:v>3.7437999999999998E-11</c:v>
                </c:pt>
                <c:pt idx="82951">
                  <c:v>3.7397999999999997E-11</c:v>
                </c:pt>
                <c:pt idx="82952">
                  <c:v>3.7352999999999999E-11</c:v>
                </c:pt>
                <c:pt idx="82953">
                  <c:v>3.7329E-11</c:v>
                </c:pt>
                <c:pt idx="82954">
                  <c:v>3.7278999999999997E-11</c:v>
                </c:pt>
                <c:pt idx="82955">
                  <c:v>3.7239999999999999E-11</c:v>
                </c:pt>
                <c:pt idx="82956">
                  <c:v>3.7193000000000003E-11</c:v>
                </c:pt>
                <c:pt idx="82957">
                  <c:v>3.7165000000000002E-11</c:v>
                </c:pt>
                <c:pt idx="82958">
                  <c:v>3.7119000000000001E-11</c:v>
                </c:pt>
                <c:pt idx="82959">
                  <c:v>3.7089000000000002E-11</c:v>
                </c:pt>
                <c:pt idx="82960">
                  <c:v>3.7053999999999999E-11</c:v>
                </c:pt>
                <c:pt idx="82961">
                  <c:v>3.7025000000000003E-11</c:v>
                </c:pt>
                <c:pt idx="82962">
                  <c:v>3.6972E-11</c:v>
                </c:pt>
                <c:pt idx="82963">
                  <c:v>3.6939999999999997E-11</c:v>
                </c:pt>
                <c:pt idx="82964">
                  <c:v>3.6894999999999999E-11</c:v>
                </c:pt>
                <c:pt idx="82965">
                  <c:v>3.6857000000000003E-11</c:v>
                </c:pt>
                <c:pt idx="82966">
                  <c:v>3.6822E-11</c:v>
                </c:pt>
                <c:pt idx="82967">
                  <c:v>3.6771999999999997E-11</c:v>
                </c:pt>
                <c:pt idx="82968">
                  <c:v>3.6732999999999999E-11</c:v>
                </c:pt>
                <c:pt idx="82969">
                  <c:v>3.6711999999999999E-11</c:v>
                </c:pt>
                <c:pt idx="82970">
                  <c:v>3.6667999999999997E-11</c:v>
                </c:pt>
                <c:pt idx="82971">
                  <c:v>3.6634999999999998E-11</c:v>
                </c:pt>
                <c:pt idx="82972">
                  <c:v>3.6604999999999999E-11</c:v>
                </c:pt>
                <c:pt idx="82973">
                  <c:v>3.6579000000000002E-11</c:v>
                </c:pt>
                <c:pt idx="82974">
                  <c:v>3.6540999999999999E-11</c:v>
                </c:pt>
                <c:pt idx="82975">
                  <c:v>3.6502000000000001E-11</c:v>
                </c:pt>
                <c:pt idx="82976">
                  <c:v>3.6463000000000002E-11</c:v>
                </c:pt>
                <c:pt idx="82977">
                  <c:v>3.6429999999999997E-11</c:v>
                </c:pt>
                <c:pt idx="82978">
                  <c:v>3.6393999999999999E-11</c:v>
                </c:pt>
                <c:pt idx="82979">
                  <c:v>3.6368000000000002E-11</c:v>
                </c:pt>
                <c:pt idx="82980">
                  <c:v>3.6323999999999999E-11</c:v>
                </c:pt>
                <c:pt idx="82981">
                  <c:v>3.6304999999999998E-11</c:v>
                </c:pt>
                <c:pt idx="82982">
                  <c:v>3.6270000000000001E-11</c:v>
                </c:pt>
                <c:pt idx="82983">
                  <c:v>3.6234000000000003E-11</c:v>
                </c:pt>
                <c:pt idx="82984">
                  <c:v>3.6185999999999998E-11</c:v>
                </c:pt>
                <c:pt idx="82985">
                  <c:v>3.6154999999999997E-11</c:v>
                </c:pt>
                <c:pt idx="82986">
                  <c:v>3.6115000000000003E-11</c:v>
                </c:pt>
                <c:pt idx="82987">
                  <c:v>3.6078000000000002E-11</c:v>
                </c:pt>
                <c:pt idx="82988">
                  <c:v>3.6041999999999997E-11</c:v>
                </c:pt>
                <c:pt idx="82989">
                  <c:v>3.6016E-11</c:v>
                </c:pt>
                <c:pt idx="82990">
                  <c:v>3.5980000000000001E-11</c:v>
                </c:pt>
                <c:pt idx="82991">
                  <c:v>3.5956000000000002E-11</c:v>
                </c:pt>
                <c:pt idx="82992">
                  <c:v>3.5915E-11</c:v>
                </c:pt>
                <c:pt idx="82993">
                  <c:v>3.5873000000000001E-11</c:v>
                </c:pt>
                <c:pt idx="82994">
                  <c:v>3.5858000000000002E-11</c:v>
                </c:pt>
                <c:pt idx="82995">
                  <c:v>3.5827000000000001E-11</c:v>
                </c:pt>
                <c:pt idx="82996">
                  <c:v>3.5785000000000002E-11</c:v>
                </c:pt>
                <c:pt idx="82997">
                  <c:v>3.5764999999999999E-11</c:v>
                </c:pt>
                <c:pt idx="82998">
                  <c:v>3.5746999999999999E-11</c:v>
                </c:pt>
                <c:pt idx="82999">
                  <c:v>3.5730000000000002E-11</c:v>
                </c:pt>
                <c:pt idx="83000">
                  <c:v>3.5721999999999998E-11</c:v>
                </c:pt>
                <c:pt idx="83001">
                  <c:v>3.5709000000000003E-11</c:v>
                </c:pt>
                <c:pt idx="83002">
                  <c:v>3.5678999999999998E-11</c:v>
                </c:pt>
                <c:pt idx="83003">
                  <c:v>3.5666999999999998E-11</c:v>
                </c:pt>
                <c:pt idx="83004">
                  <c:v>3.5636999999999999E-11</c:v>
                </c:pt>
                <c:pt idx="83005">
                  <c:v>3.5625E-11</c:v>
                </c:pt>
                <c:pt idx="83006">
                  <c:v>3.5596000000000003E-11</c:v>
                </c:pt>
                <c:pt idx="83007">
                  <c:v>3.5580000000000001E-11</c:v>
                </c:pt>
                <c:pt idx="83008">
                  <c:v>3.5558E-11</c:v>
                </c:pt>
                <c:pt idx="83009">
                  <c:v>3.5529999999999999E-11</c:v>
                </c:pt>
                <c:pt idx="83010">
                  <c:v>3.5516000000000002E-11</c:v>
                </c:pt>
                <c:pt idx="83011">
                  <c:v>3.5512E-11</c:v>
                </c:pt>
                <c:pt idx="83012">
                  <c:v>3.5492000000000003E-11</c:v>
                </c:pt>
                <c:pt idx="83013">
                  <c:v>3.5471999999999999E-11</c:v>
                </c:pt>
                <c:pt idx="83014">
                  <c:v>3.546E-11</c:v>
                </c:pt>
                <c:pt idx="83015">
                  <c:v>3.5454E-11</c:v>
                </c:pt>
                <c:pt idx="83016">
                  <c:v>3.5430000000000001E-11</c:v>
                </c:pt>
                <c:pt idx="83017">
                  <c:v>3.5433000000000001E-11</c:v>
                </c:pt>
                <c:pt idx="83018">
                  <c:v>3.5425000000000003E-11</c:v>
                </c:pt>
                <c:pt idx="83019">
                  <c:v>3.5416999999999999E-11</c:v>
                </c:pt>
                <c:pt idx="83020">
                  <c:v>3.5403999999999997E-11</c:v>
                </c:pt>
                <c:pt idx="83021">
                  <c:v>3.5397999999999998E-11</c:v>
                </c:pt>
                <c:pt idx="83022">
                  <c:v>3.5381E-11</c:v>
                </c:pt>
                <c:pt idx="83023">
                  <c:v>3.5375000000000001E-11</c:v>
                </c:pt>
                <c:pt idx="83024">
                  <c:v>3.5367000000000003E-11</c:v>
                </c:pt>
                <c:pt idx="83025">
                  <c:v>3.5364000000000003E-11</c:v>
                </c:pt>
                <c:pt idx="83026">
                  <c:v>3.5349999999999999E-11</c:v>
                </c:pt>
                <c:pt idx="83027">
                  <c:v>3.5355999999999999E-11</c:v>
                </c:pt>
                <c:pt idx="83028">
                  <c:v>3.5336000000000002E-11</c:v>
                </c:pt>
                <c:pt idx="83029">
                  <c:v>3.5336999999999998E-11</c:v>
                </c:pt>
                <c:pt idx="83030">
                  <c:v>3.5339000000000002E-11</c:v>
                </c:pt>
                <c:pt idx="83031">
                  <c:v>3.5345999999999997E-11</c:v>
                </c:pt>
                <c:pt idx="83032">
                  <c:v>3.5351999999999997E-11</c:v>
                </c:pt>
                <c:pt idx="83033">
                  <c:v>3.5360999999999997E-11</c:v>
                </c:pt>
                <c:pt idx="83034">
                  <c:v>3.5360000000000001E-11</c:v>
                </c:pt>
                <c:pt idx="83035">
                  <c:v>3.5364000000000003E-11</c:v>
                </c:pt>
                <c:pt idx="83036">
                  <c:v>3.5361999999999999E-11</c:v>
                </c:pt>
                <c:pt idx="83037">
                  <c:v>3.5376000000000003E-11</c:v>
                </c:pt>
                <c:pt idx="83038">
                  <c:v>3.5367999999999999E-11</c:v>
                </c:pt>
                <c:pt idx="83039">
                  <c:v>3.5376000000000003E-11</c:v>
                </c:pt>
                <c:pt idx="83040">
                  <c:v>3.5385000000000002E-11</c:v>
                </c:pt>
                <c:pt idx="83041">
                  <c:v>3.5388000000000002E-11</c:v>
                </c:pt>
                <c:pt idx="83042">
                  <c:v>3.5397999999999998E-11</c:v>
                </c:pt>
                <c:pt idx="83043">
                  <c:v>3.5410999999999999E-11</c:v>
                </c:pt>
                <c:pt idx="83044">
                  <c:v>3.5410999999999999E-11</c:v>
                </c:pt>
                <c:pt idx="83045">
                  <c:v>3.5409999999999997E-11</c:v>
                </c:pt>
                <c:pt idx="83046">
                  <c:v>3.5410999999999999E-11</c:v>
                </c:pt>
                <c:pt idx="83047">
                  <c:v>3.5428000000000003E-11</c:v>
                </c:pt>
                <c:pt idx="83048">
                  <c:v>3.5431000000000003E-11</c:v>
                </c:pt>
                <c:pt idx="83049">
                  <c:v>3.5448E-11</c:v>
                </c:pt>
                <c:pt idx="83050">
                  <c:v>3.5454E-11</c:v>
                </c:pt>
                <c:pt idx="83051">
                  <c:v>3.5464000000000002E-11</c:v>
                </c:pt>
                <c:pt idx="83052">
                  <c:v>3.5461999999999997E-11</c:v>
                </c:pt>
                <c:pt idx="83053">
                  <c:v>3.5483000000000003E-11</c:v>
                </c:pt>
                <c:pt idx="83054">
                  <c:v>3.5473000000000001E-11</c:v>
                </c:pt>
                <c:pt idx="83055">
                  <c:v>3.5486000000000003E-11</c:v>
                </c:pt>
                <c:pt idx="83056">
                  <c:v>3.5492000000000003E-11</c:v>
                </c:pt>
                <c:pt idx="83057">
                  <c:v>3.5512E-11</c:v>
                </c:pt>
                <c:pt idx="83058">
                  <c:v>3.5516999999999997E-11</c:v>
                </c:pt>
                <c:pt idx="83059">
                  <c:v>3.5538999999999999E-11</c:v>
                </c:pt>
                <c:pt idx="83060">
                  <c:v>3.5550999999999998E-11</c:v>
                </c:pt>
                <c:pt idx="83061">
                  <c:v>3.5562000000000002E-11</c:v>
                </c:pt>
                <c:pt idx="83062">
                  <c:v>3.5578999999999999E-11</c:v>
                </c:pt>
                <c:pt idx="83063">
                  <c:v>3.5605999999999998E-11</c:v>
                </c:pt>
                <c:pt idx="83064">
                  <c:v>3.5625E-11</c:v>
                </c:pt>
                <c:pt idx="83065">
                  <c:v>3.5638000000000001E-11</c:v>
                </c:pt>
                <c:pt idx="83066">
                  <c:v>3.5662000000000001E-11</c:v>
                </c:pt>
                <c:pt idx="83067">
                  <c:v>3.5691999999999999E-11</c:v>
                </c:pt>
                <c:pt idx="83068">
                  <c:v>3.5709000000000003E-11</c:v>
                </c:pt>
                <c:pt idx="83069">
                  <c:v>3.5732E-11</c:v>
                </c:pt>
                <c:pt idx="83070">
                  <c:v>3.5749999999999999E-11</c:v>
                </c:pt>
                <c:pt idx="83071">
                  <c:v>3.5791999999999998E-11</c:v>
                </c:pt>
                <c:pt idx="83072">
                  <c:v>3.5813999999999999E-11</c:v>
                </c:pt>
                <c:pt idx="83073">
                  <c:v>3.5831999999999998E-11</c:v>
                </c:pt>
                <c:pt idx="83074">
                  <c:v>3.5859999999999999E-11</c:v>
                </c:pt>
                <c:pt idx="83075">
                  <c:v>3.5885000000000001E-11</c:v>
                </c:pt>
                <c:pt idx="83076">
                  <c:v>3.5901000000000002E-11</c:v>
                </c:pt>
                <c:pt idx="83077">
                  <c:v>3.5928000000000001E-11</c:v>
                </c:pt>
                <c:pt idx="83078">
                  <c:v>3.5953000000000002E-11</c:v>
                </c:pt>
                <c:pt idx="83079">
                  <c:v>3.5974999999999997E-11</c:v>
                </c:pt>
                <c:pt idx="83080">
                  <c:v>3.5999999999999998E-11</c:v>
                </c:pt>
                <c:pt idx="83081">
                  <c:v>3.6036999999999999E-11</c:v>
                </c:pt>
                <c:pt idx="83082">
                  <c:v>3.6054999999999999E-11</c:v>
                </c:pt>
                <c:pt idx="83083">
                  <c:v>3.6078999999999998E-11</c:v>
                </c:pt>
                <c:pt idx="83084">
                  <c:v>3.6109999999999999E-11</c:v>
                </c:pt>
                <c:pt idx="83085">
                  <c:v>3.6148000000000001E-11</c:v>
                </c:pt>
                <c:pt idx="83086">
                  <c:v>3.6167999999999999E-11</c:v>
                </c:pt>
                <c:pt idx="83087">
                  <c:v>3.6207999999999999E-11</c:v>
                </c:pt>
                <c:pt idx="83088">
                  <c:v>3.6233E-11</c:v>
                </c:pt>
                <c:pt idx="83089">
                  <c:v>3.6267999999999997E-11</c:v>
                </c:pt>
                <c:pt idx="83090">
                  <c:v>3.6301999999999998E-11</c:v>
                </c:pt>
                <c:pt idx="83091">
                  <c:v>3.6334000000000001E-11</c:v>
                </c:pt>
                <c:pt idx="83092">
                  <c:v>3.6371999999999997E-11</c:v>
                </c:pt>
                <c:pt idx="83093">
                  <c:v>3.6429999999999997E-11</c:v>
                </c:pt>
                <c:pt idx="83094">
                  <c:v>3.6462E-11</c:v>
                </c:pt>
                <c:pt idx="83095">
                  <c:v>3.6483E-11</c:v>
                </c:pt>
                <c:pt idx="83096">
                  <c:v>3.6518000000000003E-11</c:v>
                </c:pt>
                <c:pt idx="83097">
                  <c:v>3.6554999999999997E-11</c:v>
                </c:pt>
                <c:pt idx="83098">
                  <c:v>3.6591000000000002E-11</c:v>
                </c:pt>
                <c:pt idx="83099">
                  <c:v>3.6645E-11</c:v>
                </c:pt>
                <c:pt idx="83100">
                  <c:v>3.6680999999999998E-11</c:v>
                </c:pt>
                <c:pt idx="83101">
                  <c:v>3.6737000000000001E-11</c:v>
                </c:pt>
                <c:pt idx="83102">
                  <c:v>3.6781999999999999E-11</c:v>
                </c:pt>
                <c:pt idx="83103">
                  <c:v>3.6819E-11</c:v>
                </c:pt>
                <c:pt idx="83104">
                  <c:v>3.6857000000000003E-11</c:v>
                </c:pt>
                <c:pt idx="83105">
                  <c:v>3.6903000000000003E-11</c:v>
                </c:pt>
                <c:pt idx="83106">
                  <c:v>3.6939000000000002E-11</c:v>
                </c:pt>
                <c:pt idx="83107">
                  <c:v>3.6988000000000002E-11</c:v>
                </c:pt>
                <c:pt idx="83108">
                  <c:v>3.7012000000000001E-11</c:v>
                </c:pt>
                <c:pt idx="83109">
                  <c:v>3.7062999999999999E-11</c:v>
                </c:pt>
                <c:pt idx="83110">
                  <c:v>3.7098000000000002E-11</c:v>
                </c:pt>
                <c:pt idx="83111">
                  <c:v>3.7143E-11</c:v>
                </c:pt>
                <c:pt idx="83112">
                  <c:v>3.7189000000000001E-11</c:v>
                </c:pt>
                <c:pt idx="83113">
                  <c:v>3.7230999999999999E-11</c:v>
                </c:pt>
                <c:pt idx="83114">
                  <c:v>3.7265E-11</c:v>
                </c:pt>
                <c:pt idx="83115">
                  <c:v>3.7321000000000002E-11</c:v>
                </c:pt>
                <c:pt idx="83116">
                  <c:v>3.7349999999999999E-11</c:v>
                </c:pt>
                <c:pt idx="83117">
                  <c:v>3.7394999999999997E-11</c:v>
                </c:pt>
                <c:pt idx="83118">
                  <c:v>3.7445E-11</c:v>
                </c:pt>
                <c:pt idx="83119">
                  <c:v>3.7483000000000003E-11</c:v>
                </c:pt>
                <c:pt idx="83120">
                  <c:v>3.7525000000000001E-11</c:v>
                </c:pt>
                <c:pt idx="83121">
                  <c:v>3.7575999999999999E-11</c:v>
                </c:pt>
                <c:pt idx="83122">
                  <c:v>3.7605999999999998E-11</c:v>
                </c:pt>
                <c:pt idx="83123">
                  <c:v>3.7657000000000002E-11</c:v>
                </c:pt>
                <c:pt idx="83124">
                  <c:v>3.7693000000000001E-11</c:v>
                </c:pt>
                <c:pt idx="83125">
                  <c:v>3.7742999999999997E-11</c:v>
                </c:pt>
                <c:pt idx="83126">
                  <c:v>3.779E-11</c:v>
                </c:pt>
                <c:pt idx="83127">
                  <c:v>3.7840000000000002E-11</c:v>
                </c:pt>
                <c:pt idx="83128">
                  <c:v>3.7874999999999998E-11</c:v>
                </c:pt>
                <c:pt idx="83129">
                  <c:v>3.7910000000000001E-11</c:v>
                </c:pt>
                <c:pt idx="83130">
                  <c:v>3.7958E-11</c:v>
                </c:pt>
                <c:pt idx="83131">
                  <c:v>3.8011000000000002E-11</c:v>
                </c:pt>
                <c:pt idx="83132">
                  <c:v>3.8059E-11</c:v>
                </c:pt>
                <c:pt idx="83133">
                  <c:v>3.8103999999999998E-11</c:v>
                </c:pt>
                <c:pt idx="83134">
                  <c:v>3.8142999999999997E-11</c:v>
                </c:pt>
                <c:pt idx="83135">
                  <c:v>3.8200000000000001E-11</c:v>
                </c:pt>
                <c:pt idx="83136">
                  <c:v>3.8225999999999998E-11</c:v>
                </c:pt>
                <c:pt idx="83137">
                  <c:v>3.8286999999999998E-11</c:v>
                </c:pt>
                <c:pt idx="83138">
                  <c:v>3.8316000000000001E-11</c:v>
                </c:pt>
                <c:pt idx="83139">
                  <c:v>3.8365000000000001E-11</c:v>
                </c:pt>
                <c:pt idx="83140">
                  <c:v>3.8411000000000002E-11</c:v>
                </c:pt>
                <c:pt idx="83141">
                  <c:v>3.8451000000000002E-11</c:v>
                </c:pt>
                <c:pt idx="83142">
                  <c:v>3.8484999999999997E-11</c:v>
                </c:pt>
                <c:pt idx="83143">
                  <c:v>3.8540999999999999E-11</c:v>
                </c:pt>
                <c:pt idx="83144">
                  <c:v>3.8579999999999998E-11</c:v>
                </c:pt>
                <c:pt idx="83145">
                  <c:v>3.8616000000000003E-11</c:v>
                </c:pt>
                <c:pt idx="83146">
                  <c:v>3.8649000000000001E-11</c:v>
                </c:pt>
                <c:pt idx="83147">
                  <c:v>3.8702999999999999E-11</c:v>
                </c:pt>
                <c:pt idx="83148">
                  <c:v>3.8741000000000002E-11</c:v>
                </c:pt>
                <c:pt idx="83149">
                  <c:v>3.8781999999999999E-11</c:v>
                </c:pt>
                <c:pt idx="83150">
                  <c:v>3.8796999999999998E-11</c:v>
                </c:pt>
                <c:pt idx="83151">
                  <c:v>3.8857999999999998E-11</c:v>
                </c:pt>
                <c:pt idx="83152">
                  <c:v>3.8894000000000003E-11</c:v>
                </c:pt>
                <c:pt idx="83153">
                  <c:v>3.8927000000000002E-11</c:v>
                </c:pt>
                <c:pt idx="83154">
                  <c:v>3.8970000000000002E-11</c:v>
                </c:pt>
                <c:pt idx="83155">
                  <c:v>3.9025999999999998E-11</c:v>
                </c:pt>
                <c:pt idx="83156">
                  <c:v>3.9049999999999997E-11</c:v>
                </c:pt>
                <c:pt idx="83157">
                  <c:v>3.9101000000000002E-11</c:v>
                </c:pt>
                <c:pt idx="83158">
                  <c:v>3.9141000000000002E-11</c:v>
                </c:pt>
                <c:pt idx="83159">
                  <c:v>3.9192E-11</c:v>
                </c:pt>
                <c:pt idx="83160">
                  <c:v>3.9214000000000002E-11</c:v>
                </c:pt>
                <c:pt idx="83161">
                  <c:v>3.9272999999999997E-11</c:v>
                </c:pt>
                <c:pt idx="83162">
                  <c:v>3.9306000000000002E-11</c:v>
                </c:pt>
                <c:pt idx="83163">
                  <c:v>3.9340999999999999E-11</c:v>
                </c:pt>
                <c:pt idx="83164">
                  <c:v>3.9375E-11</c:v>
                </c:pt>
                <c:pt idx="83165">
                  <c:v>3.9419000000000002E-11</c:v>
                </c:pt>
                <c:pt idx="83166">
                  <c:v>3.9462000000000003E-11</c:v>
                </c:pt>
                <c:pt idx="83167">
                  <c:v>3.9502999999999999E-11</c:v>
                </c:pt>
                <c:pt idx="83168">
                  <c:v>3.9549E-11</c:v>
                </c:pt>
                <c:pt idx="83169">
                  <c:v>3.9609999999999999E-11</c:v>
                </c:pt>
                <c:pt idx="83170">
                  <c:v>3.9653E-11</c:v>
                </c:pt>
                <c:pt idx="83171">
                  <c:v>3.9706999999999998E-11</c:v>
                </c:pt>
                <c:pt idx="83172">
                  <c:v>3.9755000000000003E-11</c:v>
                </c:pt>
                <c:pt idx="83173">
                  <c:v>3.9810000000000003E-11</c:v>
                </c:pt>
                <c:pt idx="83174">
                  <c:v>3.9856999999999999E-11</c:v>
                </c:pt>
                <c:pt idx="83175">
                  <c:v>3.9908999999999999E-11</c:v>
                </c:pt>
                <c:pt idx="83176">
                  <c:v>3.9950999999999997E-11</c:v>
                </c:pt>
                <c:pt idx="83177">
                  <c:v>3.9996999999999998E-11</c:v>
                </c:pt>
                <c:pt idx="83178">
                  <c:v>4.0042000000000002E-11</c:v>
                </c:pt>
                <c:pt idx="83179">
                  <c:v>4.0091999999999998E-11</c:v>
                </c:pt>
                <c:pt idx="83180">
                  <c:v>4.0112999999999998E-11</c:v>
                </c:pt>
                <c:pt idx="83181">
                  <c:v>4.0179000000000002E-11</c:v>
                </c:pt>
                <c:pt idx="83182">
                  <c:v>4.0225000000000002E-11</c:v>
                </c:pt>
                <c:pt idx="83183">
                  <c:v>4.0262000000000003E-11</c:v>
                </c:pt>
                <c:pt idx="83184">
                  <c:v>4.0290999999999999E-11</c:v>
                </c:pt>
                <c:pt idx="83185">
                  <c:v>4.0325E-11</c:v>
                </c:pt>
                <c:pt idx="83186">
                  <c:v>4.0375000000000003E-11</c:v>
                </c:pt>
                <c:pt idx="83187">
                  <c:v>4.0402000000000002E-11</c:v>
                </c:pt>
                <c:pt idx="83188">
                  <c:v>4.0433000000000003E-11</c:v>
                </c:pt>
                <c:pt idx="83189">
                  <c:v>4.0479999999999999E-11</c:v>
                </c:pt>
                <c:pt idx="83190">
                  <c:v>4.0503999999999998E-11</c:v>
                </c:pt>
                <c:pt idx="83191">
                  <c:v>4.0534999999999999E-11</c:v>
                </c:pt>
                <c:pt idx="83192">
                  <c:v>4.0566E-11</c:v>
                </c:pt>
                <c:pt idx="83193">
                  <c:v>4.0598000000000003E-11</c:v>
                </c:pt>
                <c:pt idx="83194">
                  <c:v>4.0624E-11</c:v>
                </c:pt>
                <c:pt idx="83195">
                  <c:v>4.0665000000000003E-11</c:v>
                </c:pt>
                <c:pt idx="83196">
                  <c:v>4.0690999999999999E-11</c:v>
                </c:pt>
                <c:pt idx="83197">
                  <c:v>4.0726999999999998E-11</c:v>
                </c:pt>
                <c:pt idx="83198">
                  <c:v>4.0747000000000002E-11</c:v>
                </c:pt>
                <c:pt idx="83199">
                  <c:v>4.0778999999999998E-11</c:v>
                </c:pt>
                <c:pt idx="83200">
                  <c:v>4.0805999999999997E-11</c:v>
                </c:pt>
                <c:pt idx="83201">
                  <c:v>4.0841E-11</c:v>
                </c:pt>
                <c:pt idx="83202">
                  <c:v>4.0863000000000001E-11</c:v>
                </c:pt>
                <c:pt idx="83203">
                  <c:v>4.0894999999999998E-11</c:v>
                </c:pt>
                <c:pt idx="83204">
                  <c:v>4.0918000000000002E-11</c:v>
                </c:pt>
                <c:pt idx="83205">
                  <c:v>4.0951E-11</c:v>
                </c:pt>
                <c:pt idx="83206">
                  <c:v>4.0969E-11</c:v>
                </c:pt>
                <c:pt idx="83207">
                  <c:v>4.0989000000000003E-11</c:v>
                </c:pt>
                <c:pt idx="83208">
                  <c:v>4.1013999999999998E-11</c:v>
                </c:pt>
                <c:pt idx="83209">
                  <c:v>4.1043000000000001E-11</c:v>
                </c:pt>
                <c:pt idx="83210">
                  <c:v>4.1068000000000002E-11</c:v>
                </c:pt>
                <c:pt idx="83211">
                  <c:v>4.1082E-11</c:v>
                </c:pt>
                <c:pt idx="83212">
                  <c:v>4.1089999999999997E-11</c:v>
                </c:pt>
                <c:pt idx="83213">
                  <c:v>4.1098999999999997E-11</c:v>
                </c:pt>
                <c:pt idx="83214">
                  <c:v>4.1111999999999998E-11</c:v>
                </c:pt>
                <c:pt idx="83215">
                  <c:v>4.1135000000000002E-11</c:v>
                </c:pt>
                <c:pt idx="83216">
                  <c:v>4.1141000000000002E-11</c:v>
                </c:pt>
                <c:pt idx="83217">
                  <c:v>4.1153999999999997E-11</c:v>
                </c:pt>
                <c:pt idx="83218">
                  <c:v>4.1162000000000001E-11</c:v>
                </c:pt>
                <c:pt idx="83219">
                  <c:v>4.1190999999999998E-11</c:v>
                </c:pt>
                <c:pt idx="83220">
                  <c:v>4.1205000000000001E-11</c:v>
                </c:pt>
                <c:pt idx="83221">
                  <c:v>4.1224000000000003E-11</c:v>
                </c:pt>
                <c:pt idx="83222">
                  <c:v>4.1221999999999999E-11</c:v>
                </c:pt>
                <c:pt idx="83223">
                  <c:v>4.1242999999999998E-11</c:v>
                </c:pt>
                <c:pt idx="83224">
                  <c:v>4.1248999999999998E-11</c:v>
                </c:pt>
                <c:pt idx="83225">
                  <c:v>4.1272000000000001E-11</c:v>
                </c:pt>
                <c:pt idx="83226">
                  <c:v>4.1272000000000001E-11</c:v>
                </c:pt>
                <c:pt idx="83227">
                  <c:v>4.1273000000000003E-11</c:v>
                </c:pt>
                <c:pt idx="83228">
                  <c:v>4.1269999999999997E-11</c:v>
                </c:pt>
                <c:pt idx="83229">
                  <c:v>4.1302E-11</c:v>
                </c:pt>
                <c:pt idx="83230">
                  <c:v>4.1303999999999998E-11</c:v>
                </c:pt>
                <c:pt idx="83231">
                  <c:v>4.1318999999999997E-11</c:v>
                </c:pt>
                <c:pt idx="83232">
                  <c:v>4.1309999999999997E-11</c:v>
                </c:pt>
                <c:pt idx="83233">
                  <c:v>4.1333000000000001E-11</c:v>
                </c:pt>
                <c:pt idx="83234">
                  <c:v>4.1340999999999998E-11</c:v>
                </c:pt>
                <c:pt idx="83235">
                  <c:v>4.1348E-11</c:v>
                </c:pt>
                <c:pt idx="83236">
                  <c:v>4.1336000000000001E-11</c:v>
                </c:pt>
                <c:pt idx="83237">
                  <c:v>4.1349000000000002E-11</c:v>
                </c:pt>
                <c:pt idx="83238">
                  <c:v>4.1355999999999998E-11</c:v>
                </c:pt>
                <c:pt idx="83239">
                  <c:v>4.1364000000000002E-11</c:v>
                </c:pt>
                <c:pt idx="83240">
                  <c:v>4.1357E-11</c:v>
                </c:pt>
                <c:pt idx="83241">
                  <c:v>4.1374999999999999E-11</c:v>
                </c:pt>
                <c:pt idx="83242">
                  <c:v>4.1366E-11</c:v>
                </c:pt>
                <c:pt idx="83243">
                  <c:v>4.1379000000000001E-11</c:v>
                </c:pt>
                <c:pt idx="83244">
                  <c:v>4.1377999999999999E-11</c:v>
                </c:pt>
                <c:pt idx="83245">
                  <c:v>4.1380999999999999E-11</c:v>
                </c:pt>
                <c:pt idx="83246">
                  <c:v>4.1374999999999999E-11</c:v>
                </c:pt>
                <c:pt idx="83247">
                  <c:v>4.1382000000000001E-11</c:v>
                </c:pt>
                <c:pt idx="83248">
                  <c:v>4.1376999999999997E-11</c:v>
                </c:pt>
                <c:pt idx="83249">
                  <c:v>4.1369E-11</c:v>
                </c:pt>
                <c:pt idx="83250">
                  <c:v>4.1370000000000002E-11</c:v>
                </c:pt>
                <c:pt idx="83251">
                  <c:v>4.1373999999999997E-11</c:v>
                </c:pt>
                <c:pt idx="83252">
                  <c:v>4.1367999999999997E-11</c:v>
                </c:pt>
                <c:pt idx="83253">
                  <c:v>4.1366E-11</c:v>
                </c:pt>
                <c:pt idx="83254">
                  <c:v>4.1343000000000003E-11</c:v>
                </c:pt>
                <c:pt idx="83255">
                  <c:v>4.1343999999999998E-11</c:v>
                </c:pt>
                <c:pt idx="83256">
                  <c:v>4.1328999999999999E-11</c:v>
                </c:pt>
                <c:pt idx="83257">
                  <c:v>4.1325999999999999E-11</c:v>
                </c:pt>
                <c:pt idx="83258">
                  <c:v>4.1318000000000001E-11</c:v>
                </c:pt>
                <c:pt idx="83259">
                  <c:v>4.1311E-11</c:v>
                </c:pt>
                <c:pt idx="83260">
                  <c:v>4.1288999999999998E-11</c:v>
                </c:pt>
                <c:pt idx="83261">
                  <c:v>4.1279000000000003E-11</c:v>
                </c:pt>
                <c:pt idx="83262">
                  <c:v>4.1263999999999997E-11</c:v>
                </c:pt>
                <c:pt idx="83263">
                  <c:v>4.1244E-11</c:v>
                </c:pt>
                <c:pt idx="83264">
                  <c:v>4.1230000000000003E-11</c:v>
                </c:pt>
                <c:pt idx="83265">
                  <c:v>4.1232E-11</c:v>
                </c:pt>
                <c:pt idx="83266">
                  <c:v>4.1214000000000001E-11</c:v>
                </c:pt>
                <c:pt idx="83267">
                  <c:v>4.1205000000000001E-11</c:v>
                </c:pt>
                <c:pt idx="83268">
                  <c:v>4.1190999999999998E-11</c:v>
                </c:pt>
                <c:pt idx="83269">
                  <c:v>4.1178999999999998E-11</c:v>
                </c:pt>
                <c:pt idx="83270">
                  <c:v>4.1168000000000001E-11</c:v>
                </c:pt>
                <c:pt idx="83271">
                  <c:v>4.1160000000000003E-11</c:v>
                </c:pt>
                <c:pt idx="83272">
                  <c:v>4.1141000000000002E-11</c:v>
                </c:pt>
                <c:pt idx="83273">
                  <c:v>4.1126000000000002E-11</c:v>
                </c:pt>
                <c:pt idx="83274">
                  <c:v>4.1113000000000001E-11</c:v>
                </c:pt>
                <c:pt idx="83275">
                  <c:v>4.1083000000000002E-11</c:v>
                </c:pt>
                <c:pt idx="83276">
                  <c:v>4.1068999999999998E-11</c:v>
                </c:pt>
                <c:pt idx="83277">
                  <c:v>4.1053000000000003E-11</c:v>
                </c:pt>
                <c:pt idx="83278">
                  <c:v>4.1040000000000001E-11</c:v>
                </c:pt>
                <c:pt idx="83279">
                  <c:v>4.1027E-11</c:v>
                </c:pt>
                <c:pt idx="83280">
                  <c:v>4.1004000000000003E-11</c:v>
                </c:pt>
                <c:pt idx="83281">
                  <c:v>4.0997000000000001E-11</c:v>
                </c:pt>
                <c:pt idx="83282">
                  <c:v>4.0974999999999999E-11</c:v>
                </c:pt>
                <c:pt idx="83283">
                  <c:v>4.0943999999999998E-11</c:v>
                </c:pt>
                <c:pt idx="83284">
                  <c:v>4.0922999999999999E-11</c:v>
                </c:pt>
                <c:pt idx="83285">
                  <c:v>4.0909000000000002E-11</c:v>
                </c:pt>
                <c:pt idx="83286">
                  <c:v>4.0882999999999999E-11</c:v>
                </c:pt>
                <c:pt idx="83287">
                  <c:v>4.0869999999999997E-11</c:v>
                </c:pt>
                <c:pt idx="83288">
                  <c:v>4.0830999999999998E-11</c:v>
                </c:pt>
                <c:pt idx="83289">
                  <c:v>4.0811000000000001E-11</c:v>
                </c:pt>
                <c:pt idx="83290">
                  <c:v>4.0790999999999998E-11</c:v>
                </c:pt>
                <c:pt idx="83291">
                  <c:v>4.0778000000000003E-11</c:v>
                </c:pt>
                <c:pt idx="83292">
                  <c:v>4.074E-11</c:v>
                </c:pt>
                <c:pt idx="83293">
                  <c:v>4.0723000000000002E-11</c:v>
                </c:pt>
                <c:pt idx="83294">
                  <c:v>4.0689999999999997E-11</c:v>
                </c:pt>
                <c:pt idx="83295">
                  <c:v>4.0667E-11</c:v>
                </c:pt>
                <c:pt idx="83296">
                  <c:v>4.0635999999999999E-11</c:v>
                </c:pt>
                <c:pt idx="83297">
                  <c:v>4.0616000000000002E-11</c:v>
                </c:pt>
                <c:pt idx="83298">
                  <c:v>4.0577999999999999E-11</c:v>
                </c:pt>
                <c:pt idx="83299">
                  <c:v>4.0564999999999998E-11</c:v>
                </c:pt>
                <c:pt idx="83300">
                  <c:v>4.0527000000000001E-11</c:v>
                </c:pt>
                <c:pt idx="83301">
                  <c:v>4.0509999999999998E-11</c:v>
                </c:pt>
                <c:pt idx="83302">
                  <c:v>4.0470999999999999E-11</c:v>
                </c:pt>
                <c:pt idx="83303">
                  <c:v>4.0441E-11</c:v>
                </c:pt>
                <c:pt idx="83304">
                  <c:v>4.0401E-11</c:v>
                </c:pt>
                <c:pt idx="83305">
                  <c:v>4.0375000000000003E-11</c:v>
                </c:pt>
                <c:pt idx="83306">
                  <c:v>4.0332999999999998E-11</c:v>
                </c:pt>
                <c:pt idx="83307">
                  <c:v>4.0305999999999999E-11</c:v>
                </c:pt>
                <c:pt idx="83308">
                  <c:v>4.0280000000000002E-11</c:v>
                </c:pt>
                <c:pt idx="83309">
                  <c:v>4.0250000000000003E-11</c:v>
                </c:pt>
                <c:pt idx="83310">
                  <c:v>4.0219999999999998E-11</c:v>
                </c:pt>
                <c:pt idx="83311">
                  <c:v>4.0186999999999999E-11</c:v>
                </c:pt>
                <c:pt idx="83312">
                  <c:v>4.0155000000000002E-11</c:v>
                </c:pt>
                <c:pt idx="83313">
                  <c:v>4.0124000000000001E-11</c:v>
                </c:pt>
                <c:pt idx="83314">
                  <c:v>4.0075000000000001E-11</c:v>
                </c:pt>
                <c:pt idx="83315">
                  <c:v>4.0045999999999998E-11</c:v>
                </c:pt>
                <c:pt idx="83316">
                  <c:v>4.0005000000000002E-11</c:v>
                </c:pt>
                <c:pt idx="83317">
                  <c:v>3.9977000000000001E-11</c:v>
                </c:pt>
                <c:pt idx="83318">
                  <c:v>3.9941999999999998E-11</c:v>
                </c:pt>
                <c:pt idx="83319">
                  <c:v>3.9913000000000001E-11</c:v>
                </c:pt>
                <c:pt idx="83320">
                  <c:v>3.9877999999999998E-11</c:v>
                </c:pt>
                <c:pt idx="83321">
                  <c:v>3.9840000000000001E-11</c:v>
                </c:pt>
                <c:pt idx="83322">
                  <c:v>3.9801999999999999E-11</c:v>
                </c:pt>
                <c:pt idx="83323">
                  <c:v>3.9766E-11</c:v>
                </c:pt>
                <c:pt idx="83324">
                  <c:v>3.9728999999999999E-11</c:v>
                </c:pt>
                <c:pt idx="83325">
                  <c:v>3.9691000000000003E-11</c:v>
                </c:pt>
                <c:pt idx="83326">
                  <c:v>3.9654000000000002E-11</c:v>
                </c:pt>
                <c:pt idx="83327">
                  <c:v>3.9633000000000003E-11</c:v>
                </c:pt>
                <c:pt idx="83328">
                  <c:v>3.9584999999999998E-11</c:v>
                </c:pt>
                <c:pt idx="83329">
                  <c:v>3.9547999999999997E-11</c:v>
                </c:pt>
                <c:pt idx="83330">
                  <c:v>3.9495000000000002E-11</c:v>
                </c:pt>
                <c:pt idx="83331">
                  <c:v>3.9471000000000003E-11</c:v>
                </c:pt>
                <c:pt idx="83332">
                  <c:v>3.9413000000000003E-11</c:v>
                </c:pt>
                <c:pt idx="83333">
                  <c:v>3.9370999999999998E-11</c:v>
                </c:pt>
                <c:pt idx="83334">
                  <c:v>3.9328999999999999E-11</c:v>
                </c:pt>
                <c:pt idx="83335">
                  <c:v>3.9266000000000002E-11</c:v>
                </c:pt>
                <c:pt idx="83336">
                  <c:v>3.9196000000000002E-11</c:v>
                </c:pt>
                <c:pt idx="83337">
                  <c:v>3.9159999999999997E-11</c:v>
                </c:pt>
                <c:pt idx="83338">
                  <c:v>3.9111999999999999E-11</c:v>
                </c:pt>
                <c:pt idx="83339">
                  <c:v>3.9062999999999999E-11</c:v>
                </c:pt>
                <c:pt idx="83340">
                  <c:v>3.9010999999999998E-11</c:v>
                </c:pt>
                <c:pt idx="83341">
                  <c:v>3.8967999999999998E-11</c:v>
                </c:pt>
                <c:pt idx="83342">
                  <c:v>3.8924999999999997E-11</c:v>
                </c:pt>
                <c:pt idx="83343">
                  <c:v>3.8896000000000001E-11</c:v>
                </c:pt>
                <c:pt idx="83344">
                  <c:v>3.8839999999999998E-11</c:v>
                </c:pt>
                <c:pt idx="83345">
                  <c:v>3.8792E-11</c:v>
                </c:pt>
                <c:pt idx="83346">
                  <c:v>3.8738999999999998E-11</c:v>
                </c:pt>
                <c:pt idx="83347">
                  <c:v>3.8695999999999997E-11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7F3-0042-B100-B3C56C98A2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22502720"/>
        <c:axId val="972647200"/>
      </c:scatterChart>
      <c:valAx>
        <c:axId val="944465472"/>
        <c:scaling>
          <c:orientation val="minMax"/>
          <c:max val="20000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944467120"/>
        <c:crosses val="autoZero"/>
        <c:crossBetween val="midCat"/>
      </c:valAx>
      <c:valAx>
        <c:axId val="944467120"/>
        <c:scaling>
          <c:orientation val="minMax"/>
          <c:max val="120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944465472"/>
        <c:crosses val="autoZero"/>
        <c:crossBetween val="midCat"/>
      </c:valAx>
      <c:valAx>
        <c:axId val="972647200"/>
        <c:scaling>
          <c:orientation val="minMax"/>
          <c:max val="5.0000000000000028E-11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922502720"/>
        <c:crosses val="max"/>
        <c:crossBetween val="midCat"/>
      </c:valAx>
      <c:valAx>
        <c:axId val="92250272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9726472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Sheet1!$K$1</c:f>
              <c:strCache>
                <c:ptCount val="1"/>
                <c:pt idx="0">
                  <c:v>temp rate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Sheet1!$B$2:$B$7506</c:f>
              <c:numCache>
                <c:formatCode>General</c:formatCode>
                <c:ptCount val="7505"/>
                <c:pt idx="0">
                  <c:v>0.48184640000000001</c:v>
                </c:pt>
                <c:pt idx="1">
                  <c:v>1.9178282</c:v>
                </c:pt>
                <c:pt idx="2">
                  <c:v>3.3526324000000001</c:v>
                </c:pt>
                <c:pt idx="3">
                  <c:v>4.7864009999999997</c:v>
                </c:pt>
                <c:pt idx="4">
                  <c:v>6.2145938000000003</c:v>
                </c:pt>
                <c:pt idx="5">
                  <c:v>7.6330935999999996</c:v>
                </c:pt>
                <c:pt idx="6">
                  <c:v>9.0748841999999996</c:v>
                </c:pt>
                <c:pt idx="7">
                  <c:v>10.511490200000001</c:v>
                </c:pt>
                <c:pt idx="8">
                  <c:v>11.9437728</c:v>
                </c:pt>
                <c:pt idx="9">
                  <c:v>13.377559400000001</c:v>
                </c:pt>
                <c:pt idx="10">
                  <c:v>14.8141952</c:v>
                </c:pt>
                <c:pt idx="11">
                  <c:v>16.2476512</c:v>
                </c:pt>
                <c:pt idx="12">
                  <c:v>17.696759799999999</c:v>
                </c:pt>
                <c:pt idx="13">
                  <c:v>19.131805400000001</c:v>
                </c:pt>
                <c:pt idx="14">
                  <c:v>20.567543799999999</c:v>
                </c:pt>
                <c:pt idx="15">
                  <c:v>22.003872399999999</c:v>
                </c:pt>
                <c:pt idx="16">
                  <c:v>23.440217400000002</c:v>
                </c:pt>
                <c:pt idx="17">
                  <c:v>24.873302599999999</c:v>
                </c:pt>
                <c:pt idx="18">
                  <c:v>26.305683800000001</c:v>
                </c:pt>
                <c:pt idx="19">
                  <c:v>27.743156200000001</c:v>
                </c:pt>
                <c:pt idx="20">
                  <c:v>29.175224400000001</c:v>
                </c:pt>
                <c:pt idx="21">
                  <c:v>30.611703200000001</c:v>
                </c:pt>
                <c:pt idx="22">
                  <c:v>32.049128400000008</c:v>
                </c:pt>
                <c:pt idx="23">
                  <c:v>33.481198399999997</c:v>
                </c:pt>
                <c:pt idx="24">
                  <c:v>34.915270999999997</c:v>
                </c:pt>
                <c:pt idx="25">
                  <c:v>36.345755400000002</c:v>
                </c:pt>
                <c:pt idx="26">
                  <c:v>37.787077600000003</c:v>
                </c:pt>
                <c:pt idx="27">
                  <c:v>39.218517800000001</c:v>
                </c:pt>
                <c:pt idx="28">
                  <c:v>40.659060799999999</c:v>
                </c:pt>
                <c:pt idx="29">
                  <c:v>42.088934600000002</c:v>
                </c:pt>
                <c:pt idx="30">
                  <c:v>43.527965600000002</c:v>
                </c:pt>
                <c:pt idx="31">
                  <c:v>44.961827</c:v>
                </c:pt>
                <c:pt idx="32">
                  <c:v>46.396178000000013</c:v>
                </c:pt>
                <c:pt idx="33">
                  <c:v>47.830209600000003</c:v>
                </c:pt>
                <c:pt idx="34">
                  <c:v>49.2677446</c:v>
                </c:pt>
                <c:pt idx="35">
                  <c:v>50.697280800000001</c:v>
                </c:pt>
                <c:pt idx="36">
                  <c:v>52.135476199999992</c:v>
                </c:pt>
                <c:pt idx="37">
                  <c:v>53.568804999999998</c:v>
                </c:pt>
                <c:pt idx="38">
                  <c:v>55.000622999999997</c:v>
                </c:pt>
                <c:pt idx="39">
                  <c:v>56.436251000000013</c:v>
                </c:pt>
                <c:pt idx="40">
                  <c:v>57.871934199999998</c:v>
                </c:pt>
                <c:pt idx="41">
                  <c:v>59.307571199999998</c:v>
                </c:pt>
                <c:pt idx="42">
                  <c:v>60.733131</c:v>
                </c:pt>
                <c:pt idx="43">
                  <c:v>62.172268799999998</c:v>
                </c:pt>
                <c:pt idx="44">
                  <c:v>63.605895799999999</c:v>
                </c:pt>
                <c:pt idx="45">
                  <c:v>65.041398999999998</c:v>
                </c:pt>
                <c:pt idx="46">
                  <c:v>66.475798799999993</c:v>
                </c:pt>
                <c:pt idx="47">
                  <c:v>67.904775799999996</c:v>
                </c:pt>
                <c:pt idx="48">
                  <c:v>69.340313800000004</c:v>
                </c:pt>
                <c:pt idx="49">
                  <c:v>70.780993199999998</c:v>
                </c:pt>
                <c:pt idx="50">
                  <c:v>72.214754799999994</c:v>
                </c:pt>
                <c:pt idx="51">
                  <c:v>73.632250000000013</c:v>
                </c:pt>
                <c:pt idx="52">
                  <c:v>75.070727800000014</c:v>
                </c:pt>
                <c:pt idx="53">
                  <c:v>76.504075199999988</c:v>
                </c:pt>
                <c:pt idx="54">
                  <c:v>77.940766200000013</c:v>
                </c:pt>
                <c:pt idx="55">
                  <c:v>79.375235799999999</c:v>
                </c:pt>
                <c:pt idx="56">
                  <c:v>80.808110799999994</c:v>
                </c:pt>
                <c:pt idx="57">
                  <c:v>82.234206</c:v>
                </c:pt>
                <c:pt idx="58">
                  <c:v>83.668762799999996</c:v>
                </c:pt>
                <c:pt idx="59">
                  <c:v>85.100101999999993</c:v>
                </c:pt>
                <c:pt idx="60">
                  <c:v>86.533904400000011</c:v>
                </c:pt>
                <c:pt idx="61">
                  <c:v>87.9719604</c:v>
                </c:pt>
                <c:pt idx="62">
                  <c:v>89.402976800000005</c:v>
                </c:pt>
                <c:pt idx="63">
                  <c:v>90.841096399999998</c:v>
                </c:pt>
                <c:pt idx="64">
                  <c:v>92.276359200000002</c:v>
                </c:pt>
                <c:pt idx="65">
                  <c:v>93.708728999999991</c:v>
                </c:pt>
                <c:pt idx="66">
                  <c:v>95.145185800000007</c:v>
                </c:pt>
                <c:pt idx="67">
                  <c:v>96.576361600000013</c:v>
                </c:pt>
                <c:pt idx="68">
                  <c:v>98.014013399999996</c:v>
                </c:pt>
                <c:pt idx="69">
                  <c:v>99.4471104</c:v>
                </c:pt>
                <c:pt idx="70">
                  <c:v>100.88276260000001</c:v>
                </c:pt>
                <c:pt idx="71">
                  <c:v>102.3161618</c:v>
                </c:pt>
                <c:pt idx="72">
                  <c:v>103.754002</c:v>
                </c:pt>
                <c:pt idx="73">
                  <c:v>105.1889338</c:v>
                </c:pt>
                <c:pt idx="74">
                  <c:v>106.6247264</c:v>
                </c:pt>
                <c:pt idx="75">
                  <c:v>108.0620002</c:v>
                </c:pt>
                <c:pt idx="76">
                  <c:v>109.4916528</c:v>
                </c:pt>
                <c:pt idx="77">
                  <c:v>110.9317056</c:v>
                </c:pt>
                <c:pt idx="78">
                  <c:v>112.368129</c:v>
                </c:pt>
                <c:pt idx="79">
                  <c:v>113.80128759999999</c:v>
                </c:pt>
                <c:pt idx="80">
                  <c:v>115.23671520000001</c:v>
                </c:pt>
                <c:pt idx="81">
                  <c:v>116.6732276</c:v>
                </c:pt>
                <c:pt idx="82">
                  <c:v>118.10861679999999</c:v>
                </c:pt>
                <c:pt idx="83">
                  <c:v>119.54455900000001</c:v>
                </c:pt>
                <c:pt idx="84">
                  <c:v>120.97541699999999</c:v>
                </c:pt>
                <c:pt idx="85">
                  <c:v>122.4148716</c:v>
                </c:pt>
                <c:pt idx="86">
                  <c:v>123.84855159999999</c:v>
                </c:pt>
                <c:pt idx="87">
                  <c:v>125.28525879999999</c:v>
                </c:pt>
                <c:pt idx="88">
                  <c:v>126.7171402</c:v>
                </c:pt>
                <c:pt idx="89">
                  <c:v>128.1533302</c:v>
                </c:pt>
                <c:pt idx="90">
                  <c:v>129.5869994</c:v>
                </c:pt>
                <c:pt idx="91">
                  <c:v>131.02439440000001</c:v>
                </c:pt>
                <c:pt idx="92">
                  <c:v>132.4562368</c:v>
                </c:pt>
                <c:pt idx="93">
                  <c:v>133.8920306</c:v>
                </c:pt>
                <c:pt idx="94">
                  <c:v>135.3307346</c:v>
                </c:pt>
                <c:pt idx="95">
                  <c:v>136.76031140000001</c:v>
                </c:pt>
                <c:pt idx="96">
                  <c:v>138.19752980000001</c:v>
                </c:pt>
                <c:pt idx="97">
                  <c:v>139.6343158</c:v>
                </c:pt>
                <c:pt idx="98">
                  <c:v>141.06919300000001</c:v>
                </c:pt>
                <c:pt idx="99">
                  <c:v>142.50211899999999</c:v>
                </c:pt>
                <c:pt idx="100">
                  <c:v>143.9399512</c:v>
                </c:pt>
                <c:pt idx="101">
                  <c:v>145.379108</c:v>
                </c:pt>
                <c:pt idx="102">
                  <c:v>146.81114439999999</c:v>
                </c:pt>
                <c:pt idx="103">
                  <c:v>148.24765260000001</c:v>
                </c:pt>
                <c:pt idx="104">
                  <c:v>149.6865928</c:v>
                </c:pt>
                <c:pt idx="105">
                  <c:v>151.11739700000001</c:v>
                </c:pt>
                <c:pt idx="106">
                  <c:v>152.5533332</c:v>
                </c:pt>
                <c:pt idx="107">
                  <c:v>153.9914382</c:v>
                </c:pt>
                <c:pt idx="108">
                  <c:v>155.42693840000001</c:v>
                </c:pt>
                <c:pt idx="109">
                  <c:v>156.86172759999999</c:v>
                </c:pt>
                <c:pt idx="110">
                  <c:v>158.2999748</c:v>
                </c:pt>
                <c:pt idx="111">
                  <c:v>159.73148380000001</c:v>
                </c:pt>
                <c:pt idx="112">
                  <c:v>161.16689740000001</c:v>
                </c:pt>
                <c:pt idx="113">
                  <c:v>162.6011038</c:v>
                </c:pt>
                <c:pt idx="114">
                  <c:v>164.03734600000001</c:v>
                </c:pt>
                <c:pt idx="115">
                  <c:v>165.47144779999999</c:v>
                </c:pt>
                <c:pt idx="116">
                  <c:v>166.9079614</c:v>
                </c:pt>
                <c:pt idx="117">
                  <c:v>168.34676260000001</c:v>
                </c:pt>
                <c:pt idx="118">
                  <c:v>169.77995179999999</c:v>
                </c:pt>
                <c:pt idx="119">
                  <c:v>171.216544</c:v>
                </c:pt>
                <c:pt idx="120">
                  <c:v>172.64505260000001</c:v>
                </c:pt>
                <c:pt idx="121">
                  <c:v>174.08255159999999</c:v>
                </c:pt>
                <c:pt idx="122">
                  <c:v>175.52151459999999</c:v>
                </c:pt>
                <c:pt idx="123">
                  <c:v>176.95199299999999</c:v>
                </c:pt>
                <c:pt idx="124">
                  <c:v>178.3903268</c:v>
                </c:pt>
                <c:pt idx="125">
                  <c:v>179.82090239999999</c:v>
                </c:pt>
                <c:pt idx="126">
                  <c:v>181.256609</c:v>
                </c:pt>
                <c:pt idx="127">
                  <c:v>182.69015719999999</c:v>
                </c:pt>
                <c:pt idx="128">
                  <c:v>184.12554940000001</c:v>
                </c:pt>
                <c:pt idx="129">
                  <c:v>185.56379100000001</c:v>
                </c:pt>
                <c:pt idx="130">
                  <c:v>186.99896039999999</c:v>
                </c:pt>
                <c:pt idx="131">
                  <c:v>188.427786</c:v>
                </c:pt>
                <c:pt idx="132">
                  <c:v>189.87246540000001</c:v>
                </c:pt>
                <c:pt idx="133">
                  <c:v>191.3187398</c:v>
                </c:pt>
                <c:pt idx="134">
                  <c:v>192.7555126</c:v>
                </c:pt>
                <c:pt idx="135">
                  <c:v>194.19255960000001</c:v>
                </c:pt>
                <c:pt idx="136">
                  <c:v>195.6256084</c:v>
                </c:pt>
                <c:pt idx="137">
                  <c:v>197.06249339999999</c:v>
                </c:pt>
                <c:pt idx="138">
                  <c:v>198.49132420000001</c:v>
                </c:pt>
                <c:pt idx="139">
                  <c:v>199.93392119999999</c:v>
                </c:pt>
                <c:pt idx="140">
                  <c:v>201.36178319999999</c:v>
                </c:pt>
                <c:pt idx="141">
                  <c:v>202.80105</c:v>
                </c:pt>
                <c:pt idx="142">
                  <c:v>204.23487040000001</c:v>
                </c:pt>
                <c:pt idx="143">
                  <c:v>205.668916</c:v>
                </c:pt>
                <c:pt idx="144">
                  <c:v>207.10529080000001</c:v>
                </c:pt>
                <c:pt idx="145">
                  <c:v>208.54189239999999</c:v>
                </c:pt>
                <c:pt idx="146">
                  <c:v>209.97460240000001</c:v>
                </c:pt>
                <c:pt idx="147">
                  <c:v>211.40955299999999</c:v>
                </c:pt>
                <c:pt idx="148">
                  <c:v>212.8450224</c:v>
                </c:pt>
                <c:pt idx="149">
                  <c:v>214.28292339999999</c:v>
                </c:pt>
                <c:pt idx="150">
                  <c:v>215.71558899999999</c:v>
                </c:pt>
                <c:pt idx="151">
                  <c:v>217.15284579999999</c:v>
                </c:pt>
                <c:pt idx="152">
                  <c:v>218.58773199999999</c:v>
                </c:pt>
                <c:pt idx="153">
                  <c:v>220.02357799999999</c:v>
                </c:pt>
                <c:pt idx="154">
                  <c:v>221.45823799999999</c:v>
                </c:pt>
                <c:pt idx="155">
                  <c:v>222.89274459999999</c:v>
                </c:pt>
                <c:pt idx="156">
                  <c:v>224.3266548</c:v>
                </c:pt>
                <c:pt idx="157">
                  <c:v>225.76261000000011</c:v>
                </c:pt>
                <c:pt idx="158">
                  <c:v>227.19452920000001</c:v>
                </c:pt>
                <c:pt idx="159">
                  <c:v>228.63228419999999</c:v>
                </c:pt>
                <c:pt idx="160">
                  <c:v>230.06480920000001</c:v>
                </c:pt>
                <c:pt idx="161">
                  <c:v>231.50185500000001</c:v>
                </c:pt>
                <c:pt idx="162">
                  <c:v>232.93267460000001</c:v>
                </c:pt>
                <c:pt idx="163">
                  <c:v>234.37234520000001</c:v>
                </c:pt>
                <c:pt idx="164">
                  <c:v>235.80811700000001</c:v>
                </c:pt>
                <c:pt idx="165">
                  <c:v>237.2387468</c:v>
                </c:pt>
                <c:pt idx="166">
                  <c:v>238.674499</c:v>
                </c:pt>
                <c:pt idx="167">
                  <c:v>240.10987639999999</c:v>
                </c:pt>
                <c:pt idx="168">
                  <c:v>241.5484338</c:v>
                </c:pt>
                <c:pt idx="169">
                  <c:v>242.9768224</c:v>
                </c:pt>
                <c:pt idx="170">
                  <c:v>244.41835040000001</c:v>
                </c:pt>
                <c:pt idx="171">
                  <c:v>245.84796019999999</c:v>
                </c:pt>
                <c:pt idx="172">
                  <c:v>247.2822218</c:v>
                </c:pt>
                <c:pt idx="173">
                  <c:v>248.716993</c:v>
                </c:pt>
                <c:pt idx="174">
                  <c:v>250.15255519999999</c:v>
                </c:pt>
                <c:pt idx="175">
                  <c:v>251.60037320000001</c:v>
                </c:pt>
                <c:pt idx="176">
                  <c:v>253.03877940000001</c:v>
                </c:pt>
                <c:pt idx="177">
                  <c:v>254.46874840000001</c:v>
                </c:pt>
                <c:pt idx="178">
                  <c:v>255.90883020000001</c:v>
                </c:pt>
                <c:pt idx="179">
                  <c:v>257.33067060000002</c:v>
                </c:pt>
                <c:pt idx="180">
                  <c:v>258.76342280000011</c:v>
                </c:pt>
                <c:pt idx="181">
                  <c:v>260.19239299999998</c:v>
                </c:pt>
                <c:pt idx="182">
                  <c:v>261.63275700000003</c:v>
                </c:pt>
                <c:pt idx="183">
                  <c:v>263.07217100000003</c:v>
                </c:pt>
                <c:pt idx="184">
                  <c:v>264.50924159999988</c:v>
                </c:pt>
                <c:pt idx="185">
                  <c:v>265.94290940000002</c:v>
                </c:pt>
                <c:pt idx="186">
                  <c:v>267.37503659999999</c:v>
                </c:pt>
                <c:pt idx="187">
                  <c:v>268.8114946</c:v>
                </c:pt>
                <c:pt idx="188">
                  <c:v>270.24838599999998</c:v>
                </c:pt>
                <c:pt idx="189">
                  <c:v>271.6774072</c:v>
                </c:pt>
                <c:pt idx="190">
                  <c:v>273.11343720000002</c:v>
                </c:pt>
                <c:pt idx="191">
                  <c:v>274.5468922</c:v>
                </c:pt>
                <c:pt idx="192">
                  <c:v>275.97932900000001</c:v>
                </c:pt>
                <c:pt idx="193">
                  <c:v>277.41817520000001</c:v>
                </c:pt>
                <c:pt idx="194">
                  <c:v>278.84976080000001</c:v>
                </c:pt>
                <c:pt idx="195">
                  <c:v>280.28603759999999</c:v>
                </c:pt>
                <c:pt idx="196">
                  <c:v>281.72136019999999</c:v>
                </c:pt>
                <c:pt idx="197">
                  <c:v>283.15889499999997</c:v>
                </c:pt>
                <c:pt idx="198">
                  <c:v>284.59302939999998</c:v>
                </c:pt>
                <c:pt idx="199">
                  <c:v>286.02751619999998</c:v>
                </c:pt>
                <c:pt idx="200">
                  <c:v>287.46675779999998</c:v>
                </c:pt>
                <c:pt idx="201">
                  <c:v>288.89964739999999</c:v>
                </c:pt>
                <c:pt idx="202">
                  <c:v>290.33229260000002</c:v>
                </c:pt>
                <c:pt idx="203">
                  <c:v>291.77065099999999</c:v>
                </c:pt>
                <c:pt idx="204">
                  <c:v>293.20269739999998</c:v>
                </c:pt>
                <c:pt idx="205">
                  <c:v>294.63693479999989</c:v>
                </c:pt>
                <c:pt idx="206">
                  <c:v>296.07309199999997</c:v>
                </c:pt>
                <c:pt idx="207">
                  <c:v>297.50932440000003</c:v>
                </c:pt>
                <c:pt idx="208">
                  <c:v>298.94387399999999</c:v>
                </c:pt>
                <c:pt idx="209">
                  <c:v>300.38152580000008</c:v>
                </c:pt>
                <c:pt idx="210">
                  <c:v>301.81639119999988</c:v>
                </c:pt>
                <c:pt idx="211">
                  <c:v>303.24988339999987</c:v>
                </c:pt>
                <c:pt idx="212">
                  <c:v>304.68862879999989</c:v>
                </c:pt>
                <c:pt idx="213">
                  <c:v>306.12254239999999</c:v>
                </c:pt>
                <c:pt idx="214">
                  <c:v>307.559573</c:v>
                </c:pt>
                <c:pt idx="215">
                  <c:v>308.9906436</c:v>
                </c:pt>
                <c:pt idx="216">
                  <c:v>310.43169920000003</c:v>
                </c:pt>
                <c:pt idx="217">
                  <c:v>311.89167099999997</c:v>
                </c:pt>
                <c:pt idx="218">
                  <c:v>313.32586079999999</c:v>
                </c:pt>
                <c:pt idx="219">
                  <c:v>314.76101940000001</c:v>
                </c:pt>
                <c:pt idx="220">
                  <c:v>316.20177439999998</c:v>
                </c:pt>
                <c:pt idx="221">
                  <c:v>317.63413700000001</c:v>
                </c:pt>
                <c:pt idx="222">
                  <c:v>319.07388619999989</c:v>
                </c:pt>
                <c:pt idx="223">
                  <c:v>320.50984720000002</c:v>
                </c:pt>
                <c:pt idx="224">
                  <c:v>321.9490232</c:v>
                </c:pt>
                <c:pt idx="225">
                  <c:v>323.38123359999997</c:v>
                </c:pt>
                <c:pt idx="226">
                  <c:v>324.8178906</c:v>
                </c:pt>
                <c:pt idx="227">
                  <c:v>326.25737900000001</c:v>
                </c:pt>
                <c:pt idx="228">
                  <c:v>327.69831140000002</c:v>
                </c:pt>
                <c:pt idx="229">
                  <c:v>329.12745580000001</c:v>
                </c:pt>
                <c:pt idx="230">
                  <c:v>330.56493419999998</c:v>
                </c:pt>
                <c:pt idx="231">
                  <c:v>331.99966540000003</c:v>
                </c:pt>
                <c:pt idx="232">
                  <c:v>333.43515339999999</c:v>
                </c:pt>
                <c:pt idx="233">
                  <c:v>334.86707580000001</c:v>
                </c:pt>
                <c:pt idx="234">
                  <c:v>336.30996160000001</c:v>
                </c:pt>
                <c:pt idx="235">
                  <c:v>337.73885780000001</c:v>
                </c:pt>
                <c:pt idx="236">
                  <c:v>339.17835860000002</c:v>
                </c:pt>
                <c:pt idx="237">
                  <c:v>340.61487419999997</c:v>
                </c:pt>
                <c:pt idx="238">
                  <c:v>342.04365280000002</c:v>
                </c:pt>
                <c:pt idx="239">
                  <c:v>343.47653800000001</c:v>
                </c:pt>
                <c:pt idx="240">
                  <c:v>344.91298319999999</c:v>
                </c:pt>
                <c:pt idx="241">
                  <c:v>346.34775900000011</c:v>
                </c:pt>
                <c:pt idx="242">
                  <c:v>347.7812194</c:v>
                </c:pt>
                <c:pt idx="243">
                  <c:v>349.22103140000002</c:v>
                </c:pt>
                <c:pt idx="244">
                  <c:v>350.65280280000002</c:v>
                </c:pt>
                <c:pt idx="245">
                  <c:v>352.08704180000012</c:v>
                </c:pt>
                <c:pt idx="246">
                  <c:v>353.51961540000002</c:v>
                </c:pt>
                <c:pt idx="247">
                  <c:v>354.95511440000001</c:v>
                </c:pt>
                <c:pt idx="248">
                  <c:v>356.39522579999999</c:v>
                </c:pt>
                <c:pt idx="249">
                  <c:v>357.827719</c:v>
                </c:pt>
                <c:pt idx="250">
                  <c:v>359.26812979999988</c:v>
                </c:pt>
                <c:pt idx="251">
                  <c:v>360.7010166</c:v>
                </c:pt>
                <c:pt idx="252">
                  <c:v>362.13684519999998</c:v>
                </c:pt>
                <c:pt idx="253">
                  <c:v>363.57395319999989</c:v>
                </c:pt>
                <c:pt idx="254">
                  <c:v>365.01266140000001</c:v>
                </c:pt>
                <c:pt idx="255">
                  <c:v>366.45210459999998</c:v>
                </c:pt>
                <c:pt idx="256">
                  <c:v>367.88317540000003</c:v>
                </c:pt>
                <c:pt idx="257">
                  <c:v>369.31517179999997</c:v>
                </c:pt>
                <c:pt idx="258">
                  <c:v>370.74797580000001</c:v>
                </c:pt>
                <c:pt idx="259">
                  <c:v>372.1834528</c:v>
                </c:pt>
                <c:pt idx="260">
                  <c:v>373.62056219999999</c:v>
                </c:pt>
                <c:pt idx="261">
                  <c:v>375.0581626</c:v>
                </c:pt>
                <c:pt idx="262">
                  <c:v>376.49332779999997</c:v>
                </c:pt>
                <c:pt idx="263">
                  <c:v>377.92667599999999</c:v>
                </c:pt>
                <c:pt idx="264">
                  <c:v>379.35997780000002</c:v>
                </c:pt>
                <c:pt idx="265">
                  <c:v>380.79517700000002</c:v>
                </c:pt>
                <c:pt idx="266">
                  <c:v>382.23252600000001</c:v>
                </c:pt>
                <c:pt idx="267">
                  <c:v>383.66614240000001</c:v>
                </c:pt>
                <c:pt idx="268">
                  <c:v>385.10074680000002</c:v>
                </c:pt>
                <c:pt idx="269">
                  <c:v>386.53645859999989</c:v>
                </c:pt>
                <c:pt idx="270">
                  <c:v>387.97352119999999</c:v>
                </c:pt>
                <c:pt idx="271">
                  <c:v>389.40474360000002</c:v>
                </c:pt>
                <c:pt idx="272">
                  <c:v>390.84314540000003</c:v>
                </c:pt>
                <c:pt idx="273">
                  <c:v>392.27425979999998</c:v>
                </c:pt>
                <c:pt idx="274">
                  <c:v>393.70611659999997</c:v>
                </c:pt>
                <c:pt idx="275">
                  <c:v>395.14302679999997</c:v>
                </c:pt>
                <c:pt idx="276">
                  <c:v>396.57658880000002</c:v>
                </c:pt>
                <c:pt idx="277">
                  <c:v>398.00746079999999</c:v>
                </c:pt>
                <c:pt idx="278">
                  <c:v>399.44549699999999</c:v>
                </c:pt>
                <c:pt idx="279">
                  <c:v>400.88416339999998</c:v>
                </c:pt>
                <c:pt idx="280">
                  <c:v>402.31884839999998</c:v>
                </c:pt>
                <c:pt idx="281">
                  <c:v>403.76106659999999</c:v>
                </c:pt>
                <c:pt idx="282">
                  <c:v>405.19393179999997</c:v>
                </c:pt>
                <c:pt idx="283">
                  <c:v>406.629411</c:v>
                </c:pt>
                <c:pt idx="284">
                  <c:v>408.0695048</c:v>
                </c:pt>
                <c:pt idx="285">
                  <c:v>409.50098839999998</c:v>
                </c:pt>
                <c:pt idx="286">
                  <c:v>410.93921820000003</c:v>
                </c:pt>
                <c:pt idx="287">
                  <c:v>412.36872340000002</c:v>
                </c:pt>
                <c:pt idx="288">
                  <c:v>413.79334039999992</c:v>
                </c:pt>
                <c:pt idx="289">
                  <c:v>415.22184800000002</c:v>
                </c:pt>
                <c:pt idx="290">
                  <c:v>416.65759059999999</c:v>
                </c:pt>
                <c:pt idx="291">
                  <c:v>418.09158100000002</c:v>
                </c:pt>
                <c:pt idx="292">
                  <c:v>419.52700579999998</c:v>
                </c:pt>
                <c:pt idx="293">
                  <c:v>420.97077580000013</c:v>
                </c:pt>
                <c:pt idx="294">
                  <c:v>422.40272399999992</c:v>
                </c:pt>
                <c:pt idx="295">
                  <c:v>423.84494319999999</c:v>
                </c:pt>
                <c:pt idx="296">
                  <c:v>425.273729</c:v>
                </c:pt>
                <c:pt idx="297">
                  <c:v>426.71529459999999</c:v>
                </c:pt>
                <c:pt idx="298">
                  <c:v>428.14555180000002</c:v>
                </c:pt>
                <c:pt idx="299">
                  <c:v>429.58597200000003</c:v>
                </c:pt>
                <c:pt idx="300">
                  <c:v>431.03001540000002</c:v>
                </c:pt>
                <c:pt idx="301">
                  <c:v>432.46828979999998</c:v>
                </c:pt>
                <c:pt idx="302">
                  <c:v>433.90114000000011</c:v>
                </c:pt>
                <c:pt idx="303">
                  <c:v>435.33353039999997</c:v>
                </c:pt>
                <c:pt idx="304">
                  <c:v>436.77145259999998</c:v>
                </c:pt>
                <c:pt idx="305">
                  <c:v>438.20783019999999</c:v>
                </c:pt>
                <c:pt idx="306">
                  <c:v>439.63975999999991</c:v>
                </c:pt>
                <c:pt idx="307">
                  <c:v>441.08052800000002</c:v>
                </c:pt>
                <c:pt idx="308">
                  <c:v>442.51286320000003</c:v>
                </c:pt>
                <c:pt idx="309">
                  <c:v>443.94745080000001</c:v>
                </c:pt>
                <c:pt idx="310">
                  <c:v>445.37941519999998</c:v>
                </c:pt>
                <c:pt idx="311">
                  <c:v>446.81310120000001</c:v>
                </c:pt>
                <c:pt idx="312">
                  <c:v>448.24897040000002</c:v>
                </c:pt>
                <c:pt idx="313">
                  <c:v>449.68419979999999</c:v>
                </c:pt>
                <c:pt idx="314">
                  <c:v>451.11831419999999</c:v>
                </c:pt>
                <c:pt idx="315">
                  <c:v>452.55141479999998</c:v>
                </c:pt>
                <c:pt idx="316">
                  <c:v>453.99001479999998</c:v>
                </c:pt>
                <c:pt idx="317">
                  <c:v>455.42636759999999</c:v>
                </c:pt>
                <c:pt idx="318">
                  <c:v>456.86112100000003</c:v>
                </c:pt>
                <c:pt idx="319">
                  <c:v>458.29650720000012</c:v>
                </c:pt>
                <c:pt idx="320">
                  <c:v>459.73130500000002</c:v>
                </c:pt>
                <c:pt idx="321">
                  <c:v>461.1639854</c:v>
                </c:pt>
                <c:pt idx="322">
                  <c:v>462.60050819999998</c:v>
                </c:pt>
                <c:pt idx="323">
                  <c:v>464.03282660000002</c:v>
                </c:pt>
                <c:pt idx="324">
                  <c:v>465.47329259999998</c:v>
                </c:pt>
                <c:pt idx="325">
                  <c:v>466.90200320000002</c:v>
                </c:pt>
                <c:pt idx="326">
                  <c:v>468.33713440000002</c:v>
                </c:pt>
                <c:pt idx="327">
                  <c:v>469.77104159999999</c:v>
                </c:pt>
                <c:pt idx="328">
                  <c:v>471.21107799999999</c:v>
                </c:pt>
                <c:pt idx="329">
                  <c:v>472.64067720000003</c:v>
                </c:pt>
                <c:pt idx="330">
                  <c:v>474.07745139999997</c:v>
                </c:pt>
                <c:pt idx="331">
                  <c:v>475.51326180000001</c:v>
                </c:pt>
                <c:pt idx="332">
                  <c:v>476.94869899999998</c:v>
                </c:pt>
                <c:pt idx="333">
                  <c:v>478.38158979999997</c:v>
                </c:pt>
                <c:pt idx="334">
                  <c:v>479.81807120000002</c:v>
                </c:pt>
                <c:pt idx="335">
                  <c:v>481.25624240000002</c:v>
                </c:pt>
                <c:pt idx="336">
                  <c:v>482.686059</c:v>
                </c:pt>
                <c:pt idx="337">
                  <c:v>484.11986899999999</c:v>
                </c:pt>
                <c:pt idx="338">
                  <c:v>485.55679520000001</c:v>
                </c:pt>
                <c:pt idx="339">
                  <c:v>486.99266160000008</c:v>
                </c:pt>
                <c:pt idx="340">
                  <c:v>488.42746460000001</c:v>
                </c:pt>
                <c:pt idx="341">
                  <c:v>489.86330779999997</c:v>
                </c:pt>
                <c:pt idx="342">
                  <c:v>491.29341260000001</c:v>
                </c:pt>
                <c:pt idx="343">
                  <c:v>492.72998560000008</c:v>
                </c:pt>
                <c:pt idx="344">
                  <c:v>494.16735519999997</c:v>
                </c:pt>
                <c:pt idx="345">
                  <c:v>495.6013312</c:v>
                </c:pt>
                <c:pt idx="346">
                  <c:v>497.03908100000001</c:v>
                </c:pt>
                <c:pt idx="347">
                  <c:v>498.47521319999998</c:v>
                </c:pt>
                <c:pt idx="348">
                  <c:v>499.91114140000002</c:v>
                </c:pt>
                <c:pt idx="349">
                  <c:v>501.34383400000002</c:v>
                </c:pt>
                <c:pt idx="350">
                  <c:v>502.77672280000002</c:v>
                </c:pt>
                <c:pt idx="351">
                  <c:v>504.21700420000002</c:v>
                </c:pt>
                <c:pt idx="352">
                  <c:v>505.64914220000003</c:v>
                </c:pt>
                <c:pt idx="353">
                  <c:v>507.08645239999998</c:v>
                </c:pt>
                <c:pt idx="354">
                  <c:v>508.52242360000002</c:v>
                </c:pt>
                <c:pt idx="355">
                  <c:v>509.95514400000002</c:v>
                </c:pt>
                <c:pt idx="356">
                  <c:v>511.39150840000002</c:v>
                </c:pt>
                <c:pt idx="357">
                  <c:v>512.82400340000004</c:v>
                </c:pt>
                <c:pt idx="358">
                  <c:v>514.25720799999999</c:v>
                </c:pt>
                <c:pt idx="359">
                  <c:v>515.69379520000007</c:v>
                </c:pt>
                <c:pt idx="360">
                  <c:v>517.12719880000009</c:v>
                </c:pt>
                <c:pt idx="361">
                  <c:v>518.56528920000005</c:v>
                </c:pt>
                <c:pt idx="362">
                  <c:v>519.99715140000001</c:v>
                </c:pt>
                <c:pt idx="363">
                  <c:v>521.43274840000004</c:v>
                </c:pt>
                <c:pt idx="364">
                  <c:v>522.87189060000003</c:v>
                </c:pt>
                <c:pt idx="365">
                  <c:v>524.30855919999999</c:v>
                </c:pt>
                <c:pt idx="366">
                  <c:v>525.73969060000002</c:v>
                </c:pt>
                <c:pt idx="367">
                  <c:v>527.17855340000006</c:v>
                </c:pt>
                <c:pt idx="368">
                  <c:v>528.61195980000002</c:v>
                </c:pt>
                <c:pt idx="369">
                  <c:v>530.04716640000004</c:v>
                </c:pt>
                <c:pt idx="370">
                  <c:v>531.48479540000005</c:v>
                </c:pt>
                <c:pt idx="371">
                  <c:v>532.91875600000003</c:v>
                </c:pt>
                <c:pt idx="372">
                  <c:v>534.35731599999997</c:v>
                </c:pt>
                <c:pt idx="373">
                  <c:v>535.79395260000001</c:v>
                </c:pt>
                <c:pt idx="374">
                  <c:v>537.2242652000001</c:v>
                </c:pt>
                <c:pt idx="375">
                  <c:v>538.66079680000007</c:v>
                </c:pt>
                <c:pt idx="376">
                  <c:v>540.09552980000012</c:v>
                </c:pt>
                <c:pt idx="377">
                  <c:v>541.52783139999997</c:v>
                </c:pt>
                <c:pt idx="378">
                  <c:v>542.96633880000002</c:v>
                </c:pt>
                <c:pt idx="379">
                  <c:v>544.40563039999995</c:v>
                </c:pt>
                <c:pt idx="380">
                  <c:v>545.83688340000003</c:v>
                </c:pt>
                <c:pt idx="381">
                  <c:v>547.26860319999992</c:v>
                </c:pt>
                <c:pt idx="382">
                  <c:v>548.71122140000011</c:v>
                </c:pt>
                <c:pt idx="383">
                  <c:v>550.15561820000005</c:v>
                </c:pt>
                <c:pt idx="384">
                  <c:v>551.59747459999994</c:v>
                </c:pt>
                <c:pt idx="385">
                  <c:v>553.03209540000012</c:v>
                </c:pt>
                <c:pt idx="386">
                  <c:v>554.46403520000001</c:v>
                </c:pt>
                <c:pt idx="387">
                  <c:v>555.89622940000004</c:v>
                </c:pt>
                <c:pt idx="388">
                  <c:v>557.33432240000002</c:v>
                </c:pt>
                <c:pt idx="389">
                  <c:v>558.76690240000005</c:v>
                </c:pt>
                <c:pt idx="390">
                  <c:v>560.20920979999994</c:v>
                </c:pt>
                <c:pt idx="391">
                  <c:v>561.63945559999991</c:v>
                </c:pt>
                <c:pt idx="392">
                  <c:v>563.07699240000011</c:v>
                </c:pt>
                <c:pt idx="393">
                  <c:v>564.50902740000004</c:v>
                </c:pt>
                <c:pt idx="394">
                  <c:v>565.94481500000006</c:v>
                </c:pt>
                <c:pt idx="395">
                  <c:v>567.3797912</c:v>
                </c:pt>
                <c:pt idx="396">
                  <c:v>568.81525539999996</c:v>
                </c:pt>
                <c:pt idx="397">
                  <c:v>570.25123199999996</c:v>
                </c:pt>
                <c:pt idx="398">
                  <c:v>571.68018719999998</c:v>
                </c:pt>
                <c:pt idx="399">
                  <c:v>573.12210340000001</c:v>
                </c:pt>
                <c:pt idx="400">
                  <c:v>574.55559059999996</c:v>
                </c:pt>
                <c:pt idx="401">
                  <c:v>575.98943020000002</c:v>
                </c:pt>
                <c:pt idx="402">
                  <c:v>577.4281254</c:v>
                </c:pt>
                <c:pt idx="403">
                  <c:v>578.86155579999991</c:v>
                </c:pt>
                <c:pt idx="404">
                  <c:v>580.29432759999997</c:v>
                </c:pt>
                <c:pt idx="405">
                  <c:v>581.73054779999995</c:v>
                </c:pt>
                <c:pt idx="406">
                  <c:v>583.16827720000003</c:v>
                </c:pt>
                <c:pt idx="407">
                  <c:v>584.60319559999994</c:v>
                </c:pt>
                <c:pt idx="408">
                  <c:v>586.0338094</c:v>
                </c:pt>
                <c:pt idx="409">
                  <c:v>587.47217519999992</c:v>
                </c:pt>
                <c:pt idx="410">
                  <c:v>588.90687839999998</c:v>
                </c:pt>
                <c:pt idx="411">
                  <c:v>590.33991540000011</c:v>
                </c:pt>
                <c:pt idx="412">
                  <c:v>591.77436800000009</c:v>
                </c:pt>
                <c:pt idx="413">
                  <c:v>593.21063299999992</c:v>
                </c:pt>
                <c:pt idx="414">
                  <c:v>594.64734139999996</c:v>
                </c:pt>
                <c:pt idx="415">
                  <c:v>596.08351759999994</c:v>
                </c:pt>
                <c:pt idx="416">
                  <c:v>597.52008420000004</c:v>
                </c:pt>
                <c:pt idx="417">
                  <c:v>598.95391600000005</c:v>
                </c:pt>
                <c:pt idx="418">
                  <c:v>600.39274</c:v>
                </c:pt>
                <c:pt idx="419">
                  <c:v>601.83232620000001</c:v>
                </c:pt>
                <c:pt idx="420">
                  <c:v>603.26428239999996</c:v>
                </c:pt>
                <c:pt idx="421">
                  <c:v>604.70142620000001</c:v>
                </c:pt>
                <c:pt idx="422">
                  <c:v>606.13701539999988</c:v>
                </c:pt>
                <c:pt idx="423">
                  <c:v>607.56931180000004</c:v>
                </c:pt>
                <c:pt idx="424">
                  <c:v>609.00599340000008</c:v>
                </c:pt>
                <c:pt idx="425">
                  <c:v>610.44172720000006</c:v>
                </c:pt>
                <c:pt idx="426">
                  <c:v>611.87715719999994</c:v>
                </c:pt>
                <c:pt idx="427">
                  <c:v>613.30813660000013</c:v>
                </c:pt>
                <c:pt idx="428">
                  <c:v>614.74150459999998</c:v>
                </c:pt>
                <c:pt idx="429">
                  <c:v>616.1801756000001</c:v>
                </c:pt>
                <c:pt idx="430">
                  <c:v>617.61579419999998</c:v>
                </c:pt>
                <c:pt idx="431">
                  <c:v>619.05098780000003</c:v>
                </c:pt>
                <c:pt idx="432">
                  <c:v>620.48437059999992</c:v>
                </c:pt>
                <c:pt idx="433">
                  <c:v>621.92243460000009</c:v>
                </c:pt>
                <c:pt idx="434">
                  <c:v>623.35977059999993</c:v>
                </c:pt>
                <c:pt idx="435">
                  <c:v>624.79557999999997</c:v>
                </c:pt>
                <c:pt idx="436">
                  <c:v>626.22549539999989</c:v>
                </c:pt>
                <c:pt idx="437">
                  <c:v>627.66151839999998</c:v>
                </c:pt>
                <c:pt idx="438">
                  <c:v>629.09735320000004</c:v>
                </c:pt>
                <c:pt idx="439">
                  <c:v>630.53706399999999</c:v>
                </c:pt>
                <c:pt idx="440">
                  <c:v>631.97458140000003</c:v>
                </c:pt>
                <c:pt idx="441">
                  <c:v>633.41293239999993</c:v>
                </c:pt>
                <c:pt idx="442">
                  <c:v>634.84742519999986</c:v>
                </c:pt>
                <c:pt idx="443">
                  <c:v>636.28852960000006</c:v>
                </c:pt>
                <c:pt idx="444">
                  <c:v>637.7228404</c:v>
                </c:pt>
                <c:pt idx="445">
                  <c:v>639.15827539999987</c:v>
                </c:pt>
                <c:pt idx="446">
                  <c:v>640.59072500000002</c:v>
                </c:pt>
                <c:pt idx="447">
                  <c:v>642.02681580000001</c:v>
                </c:pt>
                <c:pt idx="448">
                  <c:v>643.46277120000002</c:v>
                </c:pt>
                <c:pt idx="449">
                  <c:v>644.90191419999996</c:v>
                </c:pt>
                <c:pt idx="450">
                  <c:v>646.33565500000009</c:v>
                </c:pt>
                <c:pt idx="451">
                  <c:v>647.77157799999998</c:v>
                </c:pt>
                <c:pt idx="452">
                  <c:v>649.20732240000018</c:v>
                </c:pt>
                <c:pt idx="453">
                  <c:v>650.63943859999995</c:v>
                </c:pt>
                <c:pt idx="454">
                  <c:v>652.07245599999999</c:v>
                </c:pt>
                <c:pt idx="455">
                  <c:v>653.51119139999992</c:v>
                </c:pt>
                <c:pt idx="456">
                  <c:v>654.94502620000003</c:v>
                </c:pt>
                <c:pt idx="457">
                  <c:v>656.37905479999995</c:v>
                </c:pt>
                <c:pt idx="458">
                  <c:v>657.80979479999996</c:v>
                </c:pt>
                <c:pt idx="459">
                  <c:v>659.25014220000003</c:v>
                </c:pt>
                <c:pt idx="460">
                  <c:v>660.68273879999992</c:v>
                </c:pt>
                <c:pt idx="461">
                  <c:v>662.12225000000001</c:v>
                </c:pt>
                <c:pt idx="462">
                  <c:v>663.55233920000001</c:v>
                </c:pt>
                <c:pt idx="463">
                  <c:v>664.9880907999999</c:v>
                </c:pt>
                <c:pt idx="464">
                  <c:v>666.42198119999989</c:v>
                </c:pt>
                <c:pt idx="465">
                  <c:v>667.85333859999992</c:v>
                </c:pt>
                <c:pt idx="466">
                  <c:v>669.29015779999997</c:v>
                </c:pt>
                <c:pt idx="467">
                  <c:v>670.72497300000009</c:v>
                </c:pt>
                <c:pt idx="468">
                  <c:v>672.15800119999994</c:v>
                </c:pt>
                <c:pt idx="469">
                  <c:v>673.59257639999998</c:v>
                </c:pt>
                <c:pt idx="470">
                  <c:v>675.02553079999996</c:v>
                </c:pt>
                <c:pt idx="471">
                  <c:v>676.46014080000009</c:v>
                </c:pt>
                <c:pt idx="472">
                  <c:v>677.89341019999995</c:v>
                </c:pt>
                <c:pt idx="473">
                  <c:v>679.32809079999993</c:v>
                </c:pt>
                <c:pt idx="474">
                  <c:v>680.76845539999999</c:v>
                </c:pt>
                <c:pt idx="475">
                  <c:v>682.19766579999998</c:v>
                </c:pt>
                <c:pt idx="476">
                  <c:v>683.63610200000005</c:v>
                </c:pt>
                <c:pt idx="477">
                  <c:v>685.06929860000002</c:v>
                </c:pt>
                <c:pt idx="478">
                  <c:v>686.50801520000005</c:v>
                </c:pt>
                <c:pt idx="479">
                  <c:v>687.9401944</c:v>
                </c:pt>
                <c:pt idx="480">
                  <c:v>689.37565699999993</c:v>
                </c:pt>
                <c:pt idx="481">
                  <c:v>690.81160740000007</c:v>
                </c:pt>
                <c:pt idx="482">
                  <c:v>692.25536540000007</c:v>
                </c:pt>
                <c:pt idx="483">
                  <c:v>693.69756559999996</c:v>
                </c:pt>
                <c:pt idx="484">
                  <c:v>695.13123999999993</c:v>
                </c:pt>
                <c:pt idx="485">
                  <c:v>696.56973979999998</c:v>
                </c:pt>
                <c:pt idx="486">
                  <c:v>698.00175479999996</c:v>
                </c:pt>
                <c:pt idx="487">
                  <c:v>699.43708660000004</c:v>
                </c:pt>
                <c:pt idx="488">
                  <c:v>700.87111260000006</c:v>
                </c:pt>
                <c:pt idx="489">
                  <c:v>702.30546700000002</c:v>
                </c:pt>
                <c:pt idx="490">
                  <c:v>703.74079659999995</c:v>
                </c:pt>
                <c:pt idx="491">
                  <c:v>705.17345839999996</c:v>
                </c:pt>
                <c:pt idx="492">
                  <c:v>706.60865639999997</c:v>
                </c:pt>
                <c:pt idx="493">
                  <c:v>708.04536419999999</c:v>
                </c:pt>
                <c:pt idx="494">
                  <c:v>709.47777639999993</c:v>
                </c:pt>
                <c:pt idx="495">
                  <c:v>710.9159042</c:v>
                </c:pt>
                <c:pt idx="496">
                  <c:v>712.35014279999996</c:v>
                </c:pt>
                <c:pt idx="497">
                  <c:v>713.78583980000008</c:v>
                </c:pt>
                <c:pt idx="498">
                  <c:v>715.2212174</c:v>
                </c:pt>
                <c:pt idx="499">
                  <c:v>716.65264500000001</c:v>
                </c:pt>
                <c:pt idx="500">
                  <c:v>718.09213460000001</c:v>
                </c:pt>
                <c:pt idx="501">
                  <c:v>719.50923880000005</c:v>
                </c:pt>
                <c:pt idx="502">
                  <c:v>720.94550079999999</c:v>
                </c:pt>
                <c:pt idx="503">
                  <c:v>722.39011499999992</c:v>
                </c:pt>
                <c:pt idx="504">
                  <c:v>723.82733299999995</c:v>
                </c:pt>
                <c:pt idx="505">
                  <c:v>725.26521100000002</c:v>
                </c:pt>
                <c:pt idx="506">
                  <c:v>726.70076440000003</c:v>
                </c:pt>
                <c:pt idx="507">
                  <c:v>728.13528960000008</c:v>
                </c:pt>
                <c:pt idx="508">
                  <c:v>729.57894879999992</c:v>
                </c:pt>
                <c:pt idx="509">
                  <c:v>731.02326099999993</c:v>
                </c:pt>
                <c:pt idx="510">
                  <c:v>732.45968199999993</c:v>
                </c:pt>
                <c:pt idx="511">
                  <c:v>733.89331479999987</c:v>
                </c:pt>
                <c:pt idx="512">
                  <c:v>735.32912240000007</c:v>
                </c:pt>
                <c:pt idx="513">
                  <c:v>736.76704600000005</c:v>
                </c:pt>
                <c:pt idx="514">
                  <c:v>738.20063119999998</c:v>
                </c:pt>
                <c:pt idx="515">
                  <c:v>739.6327197999999</c:v>
                </c:pt>
                <c:pt idx="516">
                  <c:v>741.07009479999999</c:v>
                </c:pt>
                <c:pt idx="517">
                  <c:v>742.50855939999997</c:v>
                </c:pt>
                <c:pt idx="518">
                  <c:v>743.94484900000009</c:v>
                </c:pt>
                <c:pt idx="519">
                  <c:v>745.37724939999998</c:v>
                </c:pt>
                <c:pt idx="520">
                  <c:v>746.81719859999998</c:v>
                </c:pt>
                <c:pt idx="521">
                  <c:v>748.25062479999997</c:v>
                </c:pt>
                <c:pt idx="522">
                  <c:v>749.68709639999997</c:v>
                </c:pt>
                <c:pt idx="523">
                  <c:v>751.11880999999994</c:v>
                </c:pt>
                <c:pt idx="524">
                  <c:v>752.55525160000002</c:v>
                </c:pt>
                <c:pt idx="525">
                  <c:v>753.98887460000003</c:v>
                </c:pt>
                <c:pt idx="526">
                  <c:v>755.4257576</c:v>
                </c:pt>
                <c:pt idx="527">
                  <c:v>756.85965020000003</c:v>
                </c:pt>
                <c:pt idx="528">
                  <c:v>758.29330800000002</c:v>
                </c:pt>
                <c:pt idx="529">
                  <c:v>759.73040679999997</c:v>
                </c:pt>
                <c:pt idx="530">
                  <c:v>761.16351679999991</c:v>
                </c:pt>
                <c:pt idx="531">
                  <c:v>762.596675</c:v>
                </c:pt>
                <c:pt idx="532">
                  <c:v>764.03005039999994</c:v>
                </c:pt>
                <c:pt idx="533">
                  <c:v>765.46719460000008</c:v>
                </c:pt>
                <c:pt idx="534">
                  <c:v>766.89765839999995</c:v>
                </c:pt>
                <c:pt idx="535">
                  <c:v>768.33769000000007</c:v>
                </c:pt>
                <c:pt idx="536">
                  <c:v>769.76887539999996</c:v>
                </c:pt>
                <c:pt idx="537">
                  <c:v>771.20782200000008</c:v>
                </c:pt>
                <c:pt idx="538">
                  <c:v>772.6357872000001</c:v>
                </c:pt>
                <c:pt idx="539">
                  <c:v>774.0740902</c:v>
                </c:pt>
                <c:pt idx="540">
                  <c:v>775.51187619999996</c:v>
                </c:pt>
                <c:pt idx="541">
                  <c:v>776.94726119999996</c:v>
                </c:pt>
                <c:pt idx="542">
                  <c:v>778.37941139999998</c:v>
                </c:pt>
                <c:pt idx="543">
                  <c:v>779.8166475999999</c:v>
                </c:pt>
                <c:pt idx="544">
                  <c:v>781.24733359999993</c:v>
                </c:pt>
                <c:pt idx="545">
                  <c:v>782.68572399999994</c:v>
                </c:pt>
                <c:pt idx="546">
                  <c:v>784.12018740000008</c:v>
                </c:pt>
                <c:pt idx="547">
                  <c:v>785.55382459999998</c:v>
                </c:pt>
                <c:pt idx="548">
                  <c:v>786.9854413999999</c:v>
                </c:pt>
                <c:pt idx="549">
                  <c:v>788.42728260000001</c:v>
                </c:pt>
                <c:pt idx="550">
                  <c:v>789.87766880000004</c:v>
                </c:pt>
                <c:pt idx="551">
                  <c:v>791.31326479999984</c:v>
                </c:pt>
                <c:pt idx="552">
                  <c:v>792.74644640000008</c:v>
                </c:pt>
                <c:pt idx="553">
                  <c:v>794.18214339999997</c:v>
                </c:pt>
                <c:pt idx="554">
                  <c:v>795.61476540000001</c:v>
                </c:pt>
                <c:pt idx="555">
                  <c:v>797.04949280000005</c:v>
                </c:pt>
                <c:pt idx="556">
                  <c:v>798.4916614</c:v>
                </c:pt>
                <c:pt idx="557">
                  <c:v>799.92856180000001</c:v>
                </c:pt>
                <c:pt idx="558">
                  <c:v>801.35769899999991</c:v>
                </c:pt>
                <c:pt idx="559">
                  <c:v>802.79116219999992</c:v>
                </c:pt>
                <c:pt idx="560">
                  <c:v>804.22920099999988</c:v>
                </c:pt>
                <c:pt idx="561">
                  <c:v>805.66176799999994</c:v>
                </c:pt>
                <c:pt idx="562">
                  <c:v>807.09601199999997</c:v>
                </c:pt>
                <c:pt idx="563">
                  <c:v>808.53323679999983</c:v>
                </c:pt>
                <c:pt idx="564">
                  <c:v>809.96500339999989</c:v>
                </c:pt>
                <c:pt idx="565">
                  <c:v>811.39960919999999</c:v>
                </c:pt>
                <c:pt idx="566">
                  <c:v>812.83769919999997</c:v>
                </c:pt>
                <c:pt idx="567">
                  <c:v>814.2693878</c:v>
                </c:pt>
                <c:pt idx="568">
                  <c:v>815.70495000000005</c:v>
                </c:pt>
                <c:pt idx="569">
                  <c:v>817.13824899999997</c:v>
                </c:pt>
                <c:pt idx="570">
                  <c:v>818.57541859999992</c:v>
                </c:pt>
                <c:pt idx="571">
                  <c:v>820.01200060000008</c:v>
                </c:pt>
                <c:pt idx="572">
                  <c:v>821.44624199999998</c:v>
                </c:pt>
                <c:pt idx="573">
                  <c:v>822.88175479999995</c:v>
                </c:pt>
                <c:pt idx="574">
                  <c:v>824.31738179999991</c:v>
                </c:pt>
                <c:pt idx="575">
                  <c:v>825.74969820000001</c:v>
                </c:pt>
                <c:pt idx="576">
                  <c:v>827.18412460000002</c:v>
                </c:pt>
                <c:pt idx="577">
                  <c:v>828.61609920000012</c:v>
                </c:pt>
                <c:pt idx="578">
                  <c:v>830.05511739999997</c:v>
                </c:pt>
                <c:pt idx="579">
                  <c:v>831.4870527999999</c:v>
                </c:pt>
                <c:pt idx="580">
                  <c:v>832.92757219999999</c:v>
                </c:pt>
                <c:pt idx="581">
                  <c:v>834.35901000000013</c:v>
                </c:pt>
                <c:pt idx="582">
                  <c:v>835.79430759999991</c:v>
                </c:pt>
                <c:pt idx="583">
                  <c:v>837.23033599999997</c:v>
                </c:pt>
                <c:pt idx="584">
                  <c:v>838.66497519999996</c:v>
                </c:pt>
                <c:pt idx="585">
                  <c:v>840.09746440000004</c:v>
                </c:pt>
                <c:pt idx="586">
                  <c:v>841.5319508</c:v>
                </c:pt>
                <c:pt idx="587">
                  <c:v>842.96975940000016</c:v>
                </c:pt>
                <c:pt idx="588">
                  <c:v>844.40333179999993</c:v>
                </c:pt>
                <c:pt idx="589">
                  <c:v>845.83646920000012</c:v>
                </c:pt>
                <c:pt idx="590">
                  <c:v>847.27108160000012</c:v>
                </c:pt>
                <c:pt idx="591">
                  <c:v>848.71844179999994</c:v>
                </c:pt>
                <c:pt idx="592">
                  <c:v>850.15507959999991</c:v>
                </c:pt>
                <c:pt idx="593">
                  <c:v>851.59290920000001</c:v>
                </c:pt>
                <c:pt idx="594">
                  <c:v>853.02698820000001</c:v>
                </c:pt>
                <c:pt idx="595">
                  <c:v>854.46172300000001</c:v>
                </c:pt>
                <c:pt idx="596">
                  <c:v>855.89844699999992</c:v>
                </c:pt>
                <c:pt idx="597">
                  <c:v>857.3332666</c:v>
                </c:pt>
                <c:pt idx="598">
                  <c:v>858.77160579999997</c:v>
                </c:pt>
                <c:pt idx="599">
                  <c:v>860.20374699999991</c:v>
                </c:pt>
                <c:pt idx="600">
                  <c:v>861.64108920000001</c:v>
                </c:pt>
                <c:pt idx="601">
                  <c:v>863.07350740000004</c:v>
                </c:pt>
                <c:pt idx="602">
                  <c:v>864.51314579999996</c:v>
                </c:pt>
                <c:pt idx="603">
                  <c:v>865.94315799999981</c:v>
                </c:pt>
                <c:pt idx="604">
                  <c:v>867.37424759999999</c:v>
                </c:pt>
                <c:pt idx="605">
                  <c:v>868.81261059999997</c:v>
                </c:pt>
                <c:pt idx="606">
                  <c:v>870.24585320000006</c:v>
                </c:pt>
                <c:pt idx="607">
                  <c:v>871.68165620000002</c:v>
                </c:pt>
                <c:pt idx="608">
                  <c:v>873.11867640000003</c:v>
                </c:pt>
                <c:pt idx="609">
                  <c:v>874.55293800000004</c:v>
                </c:pt>
                <c:pt idx="610">
                  <c:v>875.986267</c:v>
                </c:pt>
                <c:pt idx="611">
                  <c:v>877.42217239999991</c:v>
                </c:pt>
                <c:pt idx="612">
                  <c:v>878.85668139999996</c:v>
                </c:pt>
                <c:pt idx="613">
                  <c:v>880.29320359999997</c:v>
                </c:pt>
                <c:pt idx="614">
                  <c:v>881.72761500000001</c:v>
                </c:pt>
                <c:pt idx="615">
                  <c:v>883.16377499999999</c:v>
                </c:pt>
                <c:pt idx="616">
                  <c:v>884.59730820000004</c:v>
                </c:pt>
                <c:pt idx="617">
                  <c:v>886.03649600000006</c:v>
                </c:pt>
                <c:pt idx="618">
                  <c:v>887.46519860000012</c:v>
                </c:pt>
                <c:pt idx="619">
                  <c:v>888.9042917999999</c:v>
                </c:pt>
                <c:pt idx="620">
                  <c:v>890.34143339999991</c:v>
                </c:pt>
                <c:pt idx="621">
                  <c:v>891.77355019999993</c:v>
                </c:pt>
                <c:pt idx="622">
                  <c:v>893.20932240000002</c:v>
                </c:pt>
                <c:pt idx="623">
                  <c:v>894.63911800000005</c:v>
                </c:pt>
                <c:pt idx="624">
                  <c:v>896.07900439999992</c:v>
                </c:pt>
                <c:pt idx="625">
                  <c:v>897.51249540000003</c:v>
                </c:pt>
                <c:pt idx="626">
                  <c:v>898.95584799999995</c:v>
                </c:pt>
                <c:pt idx="627">
                  <c:v>900.38898360000007</c:v>
                </c:pt>
                <c:pt idx="628">
                  <c:v>901.82184619999987</c:v>
                </c:pt>
                <c:pt idx="629">
                  <c:v>903.25443899999993</c:v>
                </c:pt>
                <c:pt idx="630">
                  <c:v>904.69086399999992</c:v>
                </c:pt>
                <c:pt idx="631">
                  <c:v>906.12475259999997</c:v>
                </c:pt>
                <c:pt idx="632">
                  <c:v>907.56351300000006</c:v>
                </c:pt>
                <c:pt idx="633">
                  <c:v>908.99521200000004</c:v>
                </c:pt>
                <c:pt idx="634">
                  <c:v>910.43215120000002</c:v>
                </c:pt>
                <c:pt idx="635">
                  <c:v>911.86566120000009</c:v>
                </c:pt>
                <c:pt idx="636">
                  <c:v>913.30249440000011</c:v>
                </c:pt>
                <c:pt idx="637">
                  <c:v>914.7394240000001</c:v>
                </c:pt>
                <c:pt idx="638">
                  <c:v>916.17095879999999</c:v>
                </c:pt>
                <c:pt idx="639">
                  <c:v>917.60461799999996</c:v>
                </c:pt>
                <c:pt idx="640">
                  <c:v>919.04170060000001</c:v>
                </c:pt>
                <c:pt idx="641">
                  <c:v>920.47771820000003</c:v>
                </c:pt>
                <c:pt idx="642">
                  <c:v>921.91033260000006</c:v>
                </c:pt>
                <c:pt idx="643">
                  <c:v>923.34161340000014</c:v>
                </c:pt>
                <c:pt idx="644">
                  <c:v>924.77872939999997</c:v>
                </c:pt>
                <c:pt idx="645">
                  <c:v>926.2134056000001</c:v>
                </c:pt>
                <c:pt idx="646">
                  <c:v>927.64678439999989</c:v>
                </c:pt>
                <c:pt idx="647">
                  <c:v>929.08213499999999</c:v>
                </c:pt>
                <c:pt idx="648">
                  <c:v>930.51606560000005</c:v>
                </c:pt>
                <c:pt idx="649">
                  <c:v>931.95138700000007</c:v>
                </c:pt>
                <c:pt idx="650">
                  <c:v>933.38559779999991</c:v>
                </c:pt>
                <c:pt idx="651">
                  <c:v>934.82348080000008</c:v>
                </c:pt>
                <c:pt idx="652">
                  <c:v>936.25899699999991</c:v>
                </c:pt>
                <c:pt idx="653">
                  <c:v>937.69311419999997</c:v>
                </c:pt>
                <c:pt idx="654">
                  <c:v>939.12864259999992</c:v>
                </c:pt>
                <c:pt idx="655">
                  <c:v>940.56397379999999</c:v>
                </c:pt>
                <c:pt idx="656">
                  <c:v>942.00299560000008</c:v>
                </c:pt>
                <c:pt idx="657">
                  <c:v>943.43921219999993</c:v>
                </c:pt>
                <c:pt idx="658">
                  <c:v>944.86987179999994</c:v>
                </c:pt>
                <c:pt idx="659">
                  <c:v>946.30886520000001</c:v>
                </c:pt>
                <c:pt idx="660">
                  <c:v>947.74477659999991</c:v>
                </c:pt>
                <c:pt idx="661">
                  <c:v>949.17809340000008</c:v>
                </c:pt>
                <c:pt idx="662">
                  <c:v>950.61266020000005</c:v>
                </c:pt>
                <c:pt idx="663">
                  <c:v>952.05137260000015</c:v>
                </c:pt>
                <c:pt idx="664">
                  <c:v>953.48264219999999</c:v>
                </c:pt>
                <c:pt idx="665">
                  <c:v>954.92146360000004</c:v>
                </c:pt>
                <c:pt idx="666">
                  <c:v>956.35358899999994</c:v>
                </c:pt>
                <c:pt idx="667">
                  <c:v>957.78657340000007</c:v>
                </c:pt>
                <c:pt idx="668">
                  <c:v>959.22642819999999</c:v>
                </c:pt>
                <c:pt idx="669">
                  <c:v>960.66018180000015</c:v>
                </c:pt>
                <c:pt idx="670">
                  <c:v>962.09555340000009</c:v>
                </c:pt>
                <c:pt idx="671">
                  <c:v>963.53101400000014</c:v>
                </c:pt>
                <c:pt idx="672">
                  <c:v>964.96820700000012</c:v>
                </c:pt>
                <c:pt idx="673">
                  <c:v>966.3976692</c:v>
                </c:pt>
                <c:pt idx="674">
                  <c:v>967.83681159999992</c:v>
                </c:pt>
                <c:pt idx="675">
                  <c:v>969.2710178000001</c:v>
                </c:pt>
                <c:pt idx="676">
                  <c:v>970.70790619999991</c:v>
                </c:pt>
                <c:pt idx="677">
                  <c:v>972.14079920000006</c:v>
                </c:pt>
                <c:pt idx="678">
                  <c:v>973.57753959999991</c:v>
                </c:pt>
                <c:pt idx="679">
                  <c:v>975.01374180000005</c:v>
                </c:pt>
                <c:pt idx="680">
                  <c:v>976.4499229999999</c:v>
                </c:pt>
                <c:pt idx="681">
                  <c:v>977.88139179999996</c:v>
                </c:pt>
                <c:pt idx="682">
                  <c:v>979.32306800000003</c:v>
                </c:pt>
                <c:pt idx="683">
                  <c:v>980.75126980000005</c:v>
                </c:pt>
                <c:pt idx="684">
                  <c:v>982.1878524</c:v>
                </c:pt>
                <c:pt idx="685">
                  <c:v>983.62352640000006</c:v>
                </c:pt>
                <c:pt idx="686">
                  <c:v>985.06359000000009</c:v>
                </c:pt>
                <c:pt idx="687">
                  <c:v>986.49973120000016</c:v>
                </c:pt>
                <c:pt idx="688">
                  <c:v>987.93114980000007</c:v>
                </c:pt>
                <c:pt idx="689">
                  <c:v>989.36582200000009</c:v>
                </c:pt>
                <c:pt idx="690">
                  <c:v>990.80324640000003</c:v>
                </c:pt>
                <c:pt idx="691">
                  <c:v>992.2392274</c:v>
                </c:pt>
                <c:pt idx="692">
                  <c:v>993.67892619999998</c:v>
                </c:pt>
                <c:pt idx="693">
                  <c:v>995.12134320000007</c:v>
                </c:pt>
                <c:pt idx="694">
                  <c:v>996.5571723999999</c:v>
                </c:pt>
                <c:pt idx="695">
                  <c:v>997.98894040000016</c:v>
                </c:pt>
                <c:pt idx="696">
                  <c:v>999.42468800000006</c:v>
                </c:pt>
                <c:pt idx="697">
                  <c:v>1000.8605398</c:v>
                </c:pt>
                <c:pt idx="698">
                  <c:v>1002.2982604</c:v>
                </c:pt>
                <c:pt idx="699">
                  <c:v>1003.7346684</c:v>
                </c:pt>
                <c:pt idx="700">
                  <c:v>1005.1703512</c:v>
                </c:pt>
                <c:pt idx="701">
                  <c:v>1006.6110506</c:v>
                </c:pt>
                <c:pt idx="702">
                  <c:v>1008.046658</c:v>
                </c:pt>
                <c:pt idx="703">
                  <c:v>1009.482736</c:v>
                </c:pt>
                <c:pt idx="704">
                  <c:v>1010.9222140000001</c:v>
                </c:pt>
                <c:pt idx="705">
                  <c:v>1012.3528336000001</c:v>
                </c:pt>
                <c:pt idx="706">
                  <c:v>1013.7858447999999</c:v>
                </c:pt>
                <c:pt idx="707">
                  <c:v>1015.2155008</c:v>
                </c:pt>
                <c:pt idx="708">
                  <c:v>1016.6393055999999</c:v>
                </c:pt>
                <c:pt idx="709">
                  <c:v>1018.0744258</c:v>
                </c:pt>
                <c:pt idx="710">
                  <c:v>1019.5116098</c:v>
                </c:pt>
                <c:pt idx="711">
                  <c:v>1020.9446792</c:v>
                </c:pt>
                <c:pt idx="712">
                  <c:v>1022.3840704</c:v>
                </c:pt>
                <c:pt idx="713">
                  <c:v>1023.8158932</c:v>
                </c:pt>
                <c:pt idx="714">
                  <c:v>1025.2496002</c:v>
                </c:pt>
                <c:pt idx="715">
                  <c:v>1026.6859807999999</c:v>
                </c:pt>
                <c:pt idx="716">
                  <c:v>1028.1174108</c:v>
                </c:pt>
                <c:pt idx="717">
                  <c:v>1029.5688537999999</c:v>
                </c:pt>
                <c:pt idx="718">
                  <c:v>1031.0046546000001</c:v>
                </c:pt>
                <c:pt idx="719">
                  <c:v>1032.4419114</c:v>
                </c:pt>
                <c:pt idx="720">
                  <c:v>1033.8761548</c:v>
                </c:pt>
                <c:pt idx="721">
                  <c:v>1035.3100468</c:v>
                </c:pt>
                <c:pt idx="722">
                  <c:v>1036.7449409999999</c:v>
                </c:pt>
                <c:pt idx="723">
                  <c:v>1038.1785726000001</c:v>
                </c:pt>
                <c:pt idx="724">
                  <c:v>1039.6117864</c:v>
                </c:pt>
                <c:pt idx="725">
                  <c:v>1041.0485068</c:v>
                </c:pt>
                <c:pt idx="726">
                  <c:v>1042.482211</c:v>
                </c:pt>
                <c:pt idx="727">
                  <c:v>1043.9186962000001</c:v>
                </c:pt>
                <c:pt idx="728">
                  <c:v>1045.3518312000001</c:v>
                </c:pt>
                <c:pt idx="729">
                  <c:v>1046.788677</c:v>
                </c:pt>
                <c:pt idx="730">
                  <c:v>1048.2238500000001</c:v>
                </c:pt>
                <c:pt idx="731">
                  <c:v>1049.6560466000001</c:v>
                </c:pt>
                <c:pt idx="732">
                  <c:v>1051.0908174000001</c:v>
                </c:pt>
                <c:pt idx="733">
                  <c:v>1052.5271694</c:v>
                </c:pt>
                <c:pt idx="734">
                  <c:v>1053.9631188000001</c:v>
                </c:pt>
                <c:pt idx="735">
                  <c:v>1055.4007102</c:v>
                </c:pt>
                <c:pt idx="736">
                  <c:v>1056.8351238</c:v>
                </c:pt>
                <c:pt idx="737">
                  <c:v>1058.2685808000001</c:v>
                </c:pt>
                <c:pt idx="738">
                  <c:v>1059.7047838000001</c:v>
                </c:pt>
                <c:pt idx="739">
                  <c:v>1061.140136</c:v>
                </c:pt>
                <c:pt idx="740">
                  <c:v>1062.5753314000001</c:v>
                </c:pt>
                <c:pt idx="741">
                  <c:v>1064.0115848</c:v>
                </c:pt>
                <c:pt idx="742">
                  <c:v>1065.4450618000001</c:v>
                </c:pt>
                <c:pt idx="743">
                  <c:v>1066.8816282</c:v>
                </c:pt>
                <c:pt idx="744">
                  <c:v>1068.3145494</c:v>
                </c:pt>
                <c:pt idx="745">
                  <c:v>1069.748208</c:v>
                </c:pt>
                <c:pt idx="746">
                  <c:v>1071.1893564</c:v>
                </c:pt>
                <c:pt idx="747">
                  <c:v>1072.6219074000001</c:v>
                </c:pt>
                <c:pt idx="748">
                  <c:v>1074.0589824000001</c:v>
                </c:pt>
                <c:pt idx="749">
                  <c:v>1075.4926448000001</c:v>
                </c:pt>
                <c:pt idx="750">
                  <c:v>1076.932045</c:v>
                </c:pt>
                <c:pt idx="751">
                  <c:v>1078.3653558000001</c:v>
                </c:pt>
                <c:pt idx="752">
                  <c:v>1079.8032114</c:v>
                </c:pt>
                <c:pt idx="753">
                  <c:v>1081.2338096000001</c:v>
                </c:pt>
                <c:pt idx="754">
                  <c:v>1082.6718028</c:v>
                </c:pt>
                <c:pt idx="755">
                  <c:v>1084.1051414000001</c:v>
                </c:pt>
                <c:pt idx="756">
                  <c:v>1085.5437574</c:v>
                </c:pt>
                <c:pt idx="757">
                  <c:v>1086.979378</c:v>
                </c:pt>
                <c:pt idx="758">
                  <c:v>1088.4126544000001</c:v>
                </c:pt>
                <c:pt idx="759">
                  <c:v>1089.8450662</c:v>
                </c:pt>
                <c:pt idx="760">
                  <c:v>1091.2820225999999</c:v>
                </c:pt>
                <c:pt idx="761">
                  <c:v>1092.7162645999999</c:v>
                </c:pt>
                <c:pt idx="762">
                  <c:v>1094.150897</c:v>
                </c:pt>
                <c:pt idx="763">
                  <c:v>1095.5851359999999</c:v>
                </c:pt>
                <c:pt idx="764">
                  <c:v>1097.021598</c:v>
                </c:pt>
                <c:pt idx="765">
                  <c:v>1098.4503758000001</c:v>
                </c:pt>
                <c:pt idx="766">
                  <c:v>1099.8916274000001</c:v>
                </c:pt>
                <c:pt idx="767">
                  <c:v>1101.3250003999999</c:v>
                </c:pt>
                <c:pt idx="768">
                  <c:v>1102.7556595999999</c:v>
                </c:pt>
                <c:pt idx="769">
                  <c:v>1104.1920778000001</c:v>
                </c:pt>
                <c:pt idx="770">
                  <c:v>1105.6255822000001</c:v>
                </c:pt>
                <c:pt idx="771">
                  <c:v>1107.0615362000001</c:v>
                </c:pt>
                <c:pt idx="772">
                  <c:v>1108.498507</c:v>
                </c:pt>
                <c:pt idx="773">
                  <c:v>1109.935872</c:v>
                </c:pt>
                <c:pt idx="774">
                  <c:v>1111.3676704</c:v>
                </c:pt>
                <c:pt idx="775">
                  <c:v>1112.8049920000001</c:v>
                </c:pt>
                <c:pt idx="776">
                  <c:v>1114.2402662</c:v>
                </c:pt>
                <c:pt idx="777">
                  <c:v>1115.6766952</c:v>
                </c:pt>
                <c:pt idx="778">
                  <c:v>1117.1120738</c:v>
                </c:pt>
                <c:pt idx="779">
                  <c:v>1118.5482668</c:v>
                </c:pt>
                <c:pt idx="780">
                  <c:v>1119.9818101999999</c:v>
                </c:pt>
                <c:pt idx="781">
                  <c:v>1121.4169730000001</c:v>
                </c:pt>
                <c:pt idx="782">
                  <c:v>1122.8531312</c:v>
                </c:pt>
                <c:pt idx="783">
                  <c:v>1124.2871112</c:v>
                </c:pt>
                <c:pt idx="784">
                  <c:v>1125.7193933999999</c:v>
                </c:pt>
                <c:pt idx="785">
                  <c:v>1127.1544286000001</c:v>
                </c:pt>
                <c:pt idx="786">
                  <c:v>1128.5863218</c:v>
                </c:pt>
                <c:pt idx="787">
                  <c:v>1130.0214636000001</c:v>
                </c:pt>
                <c:pt idx="788">
                  <c:v>1131.455154</c:v>
                </c:pt>
                <c:pt idx="789">
                  <c:v>1132.8905056000001</c:v>
                </c:pt>
                <c:pt idx="790">
                  <c:v>1134.3256182</c:v>
                </c:pt>
                <c:pt idx="791">
                  <c:v>1135.7604567999999</c:v>
                </c:pt>
                <c:pt idx="792">
                  <c:v>1137.1973680000001</c:v>
                </c:pt>
                <c:pt idx="793">
                  <c:v>1138.630564</c:v>
                </c:pt>
                <c:pt idx="794">
                  <c:v>1140.0671272</c:v>
                </c:pt>
                <c:pt idx="795">
                  <c:v>1141.5027809999999</c:v>
                </c:pt>
                <c:pt idx="796">
                  <c:v>1142.93661</c:v>
                </c:pt>
                <c:pt idx="797">
                  <c:v>1144.3812418</c:v>
                </c:pt>
                <c:pt idx="798">
                  <c:v>1145.8268054</c:v>
                </c:pt>
                <c:pt idx="799">
                  <c:v>1147.2616015999999</c:v>
                </c:pt>
                <c:pt idx="800">
                  <c:v>1148.7048675999999</c:v>
                </c:pt>
                <c:pt idx="801">
                  <c:v>1150.1474780000001</c:v>
                </c:pt>
                <c:pt idx="802">
                  <c:v>1151.5840822</c:v>
                </c:pt>
                <c:pt idx="803">
                  <c:v>1153.0235232</c:v>
                </c:pt>
                <c:pt idx="804">
                  <c:v>1154.4589042</c:v>
                </c:pt>
                <c:pt idx="805">
                  <c:v>1155.8935764</c:v>
                </c:pt>
                <c:pt idx="806">
                  <c:v>1157.3331083999999</c:v>
                </c:pt>
                <c:pt idx="807">
                  <c:v>1158.7644413999999</c:v>
                </c:pt>
                <c:pt idx="808">
                  <c:v>1160.2035874000001</c:v>
                </c:pt>
                <c:pt idx="809">
                  <c:v>1161.6358236000001</c:v>
                </c:pt>
                <c:pt idx="810">
                  <c:v>1163.0707649999999</c:v>
                </c:pt>
                <c:pt idx="811">
                  <c:v>1164.5047434000001</c:v>
                </c:pt>
                <c:pt idx="812">
                  <c:v>1165.9414488</c:v>
                </c:pt>
                <c:pt idx="813">
                  <c:v>1167.374605</c:v>
                </c:pt>
                <c:pt idx="814">
                  <c:v>1168.8116752000001</c:v>
                </c:pt>
                <c:pt idx="815">
                  <c:v>1170.2496618</c:v>
                </c:pt>
                <c:pt idx="816">
                  <c:v>1171.6807678</c:v>
                </c:pt>
                <c:pt idx="817">
                  <c:v>1173.1165845999999</c:v>
                </c:pt>
                <c:pt idx="818">
                  <c:v>1174.5537018</c:v>
                </c:pt>
                <c:pt idx="819">
                  <c:v>1175.9876118</c:v>
                </c:pt>
                <c:pt idx="820">
                  <c:v>1177.423685</c:v>
                </c:pt>
                <c:pt idx="821">
                  <c:v>1178.8581885999999</c:v>
                </c:pt>
                <c:pt idx="822">
                  <c:v>1180.2947448</c:v>
                </c:pt>
                <c:pt idx="823">
                  <c:v>1181.7290862</c:v>
                </c:pt>
                <c:pt idx="824">
                  <c:v>1183.1648995999999</c:v>
                </c:pt>
                <c:pt idx="825">
                  <c:v>1184.600911</c:v>
                </c:pt>
                <c:pt idx="826">
                  <c:v>1186.0364592000001</c:v>
                </c:pt>
                <c:pt idx="827">
                  <c:v>1187.4718458</c:v>
                </c:pt>
                <c:pt idx="828">
                  <c:v>1188.9076379999999</c:v>
                </c:pt>
                <c:pt idx="829">
                  <c:v>1190.3452364</c:v>
                </c:pt>
                <c:pt idx="830">
                  <c:v>1191.7891416</c:v>
                </c:pt>
                <c:pt idx="831">
                  <c:v>1193.2252805999999</c:v>
                </c:pt>
                <c:pt idx="832">
                  <c:v>1194.6585802</c:v>
                </c:pt>
                <c:pt idx="833">
                  <c:v>1196.0929758</c:v>
                </c:pt>
                <c:pt idx="834">
                  <c:v>1197.5296522000001</c:v>
                </c:pt>
                <c:pt idx="835">
                  <c:v>1198.9642492</c:v>
                </c:pt>
                <c:pt idx="836">
                  <c:v>1200.3972587999999</c:v>
                </c:pt>
                <c:pt idx="837">
                  <c:v>1201.8357805999999</c:v>
                </c:pt>
                <c:pt idx="838">
                  <c:v>1203.2681456</c:v>
                </c:pt>
                <c:pt idx="839">
                  <c:v>1204.7081258000001</c:v>
                </c:pt>
                <c:pt idx="840">
                  <c:v>1206.1380964</c:v>
                </c:pt>
                <c:pt idx="841">
                  <c:v>1207.5820286000001</c:v>
                </c:pt>
                <c:pt idx="842">
                  <c:v>1209.0217101999999</c:v>
                </c:pt>
                <c:pt idx="843">
                  <c:v>1210.4552254</c:v>
                </c:pt>
                <c:pt idx="844">
                  <c:v>1211.8973532</c:v>
                </c:pt>
                <c:pt idx="845">
                  <c:v>1213.3298159999999</c:v>
                </c:pt>
                <c:pt idx="846">
                  <c:v>1214.7613758</c:v>
                </c:pt>
                <c:pt idx="847">
                  <c:v>1216.1997214</c:v>
                </c:pt>
                <c:pt idx="848">
                  <c:v>1217.6375889999999</c:v>
                </c:pt>
                <c:pt idx="849">
                  <c:v>1219.0704229999999</c:v>
                </c:pt>
                <c:pt idx="850">
                  <c:v>1220.5026154</c:v>
                </c:pt>
                <c:pt idx="851">
                  <c:v>1221.9366520000001</c:v>
                </c:pt>
                <c:pt idx="852">
                  <c:v>1223.3723352</c:v>
                </c:pt>
                <c:pt idx="853">
                  <c:v>1224.8219812</c:v>
                </c:pt>
                <c:pt idx="854">
                  <c:v>1226.2585925999999</c:v>
                </c:pt>
                <c:pt idx="855">
                  <c:v>1227.6946697999999</c:v>
                </c:pt>
                <c:pt idx="856">
                  <c:v>1229.1296087999999</c:v>
                </c:pt>
                <c:pt idx="857">
                  <c:v>1230.5624212</c:v>
                </c:pt>
                <c:pt idx="858">
                  <c:v>1231.9989796</c:v>
                </c:pt>
                <c:pt idx="859">
                  <c:v>1233.4303178</c:v>
                </c:pt>
                <c:pt idx="860">
                  <c:v>1234.8671326000001</c:v>
                </c:pt>
                <c:pt idx="861">
                  <c:v>1236.3037245999999</c:v>
                </c:pt>
                <c:pt idx="862">
                  <c:v>1237.7364253999999</c:v>
                </c:pt>
                <c:pt idx="863">
                  <c:v>1239.1762566</c:v>
                </c:pt>
                <c:pt idx="864">
                  <c:v>1240.6091091999999</c:v>
                </c:pt>
                <c:pt idx="865">
                  <c:v>1242.0470875999999</c:v>
                </c:pt>
                <c:pt idx="866">
                  <c:v>1243.478595</c:v>
                </c:pt>
                <c:pt idx="867">
                  <c:v>1244.9155654000001</c:v>
                </c:pt>
                <c:pt idx="868">
                  <c:v>1246.3508403999999</c:v>
                </c:pt>
                <c:pt idx="869">
                  <c:v>1247.785903</c:v>
                </c:pt>
                <c:pt idx="870">
                  <c:v>1249.2195945999999</c:v>
                </c:pt>
                <c:pt idx="871">
                  <c:v>1250.6552548</c:v>
                </c:pt>
                <c:pt idx="872">
                  <c:v>1252.0905788</c:v>
                </c:pt>
                <c:pt idx="873">
                  <c:v>1253.5260378</c:v>
                </c:pt>
                <c:pt idx="874">
                  <c:v>1254.9632521999999</c:v>
                </c:pt>
                <c:pt idx="875">
                  <c:v>1256.3963123999999</c:v>
                </c:pt>
                <c:pt idx="876">
                  <c:v>1257.8303117999999</c:v>
                </c:pt>
                <c:pt idx="877">
                  <c:v>1259.2656125999999</c:v>
                </c:pt>
                <c:pt idx="878">
                  <c:v>1260.7004982000001</c:v>
                </c:pt>
                <c:pt idx="879">
                  <c:v>1262.1367958000001</c:v>
                </c:pt>
                <c:pt idx="880">
                  <c:v>1263.5734460000001</c:v>
                </c:pt>
                <c:pt idx="881">
                  <c:v>1265.0065116000001</c:v>
                </c:pt>
                <c:pt idx="882">
                  <c:v>1266.4396211999999</c:v>
                </c:pt>
                <c:pt idx="883">
                  <c:v>1267.8868328000001</c:v>
                </c:pt>
                <c:pt idx="884">
                  <c:v>1269.3244734</c:v>
                </c:pt>
                <c:pt idx="885">
                  <c:v>1270.7615816</c:v>
                </c:pt>
                <c:pt idx="886">
                  <c:v>1272.1991433999999</c:v>
                </c:pt>
                <c:pt idx="887">
                  <c:v>1273.6316675999999</c:v>
                </c:pt>
                <c:pt idx="888">
                  <c:v>1275.0733717999999</c:v>
                </c:pt>
                <c:pt idx="889">
                  <c:v>1276.504913</c:v>
                </c:pt>
                <c:pt idx="890">
                  <c:v>1277.9389824</c:v>
                </c:pt>
                <c:pt idx="891">
                  <c:v>1279.3752026</c:v>
                </c:pt>
                <c:pt idx="892">
                  <c:v>1280.8112406</c:v>
                </c:pt>
                <c:pt idx="893">
                  <c:v>1282.2463304</c:v>
                </c:pt>
                <c:pt idx="894">
                  <c:v>1283.6806262</c:v>
                </c:pt>
                <c:pt idx="895">
                  <c:v>1285.1139608000001</c:v>
                </c:pt>
                <c:pt idx="896">
                  <c:v>1286.5501264</c:v>
                </c:pt>
                <c:pt idx="897">
                  <c:v>1287.9829704000001</c:v>
                </c:pt>
                <c:pt idx="898">
                  <c:v>1289.4157236000001</c:v>
                </c:pt>
                <c:pt idx="899">
                  <c:v>1290.8511722000001</c:v>
                </c:pt>
                <c:pt idx="900">
                  <c:v>1292.2872293999999</c:v>
                </c:pt>
                <c:pt idx="901">
                  <c:v>1293.7224805999999</c:v>
                </c:pt>
                <c:pt idx="902">
                  <c:v>1295.1584955999999</c:v>
                </c:pt>
                <c:pt idx="903">
                  <c:v>1296.5921644</c:v>
                </c:pt>
                <c:pt idx="904">
                  <c:v>1298.0265956000001</c:v>
                </c:pt>
                <c:pt idx="905">
                  <c:v>1299.4664760000001</c:v>
                </c:pt>
                <c:pt idx="906">
                  <c:v>1300.903771</c:v>
                </c:pt>
                <c:pt idx="907">
                  <c:v>1302.3363942000001</c:v>
                </c:pt>
                <c:pt idx="908">
                  <c:v>1303.7743187999999</c:v>
                </c:pt>
                <c:pt idx="909">
                  <c:v>1305.2068297999999</c:v>
                </c:pt>
                <c:pt idx="910">
                  <c:v>1306.6463474</c:v>
                </c:pt>
                <c:pt idx="911">
                  <c:v>1308.0750544</c:v>
                </c:pt>
                <c:pt idx="912">
                  <c:v>1309.5154732000001</c:v>
                </c:pt>
                <c:pt idx="913">
                  <c:v>1310.9545192</c:v>
                </c:pt>
                <c:pt idx="914">
                  <c:v>1312.3847922</c:v>
                </c:pt>
                <c:pt idx="915">
                  <c:v>1313.8260671999999</c:v>
                </c:pt>
                <c:pt idx="916">
                  <c:v>1315.2626198</c:v>
                </c:pt>
                <c:pt idx="917">
                  <c:v>1316.698956</c:v>
                </c:pt>
                <c:pt idx="918">
                  <c:v>1318.1299336</c:v>
                </c:pt>
                <c:pt idx="919">
                  <c:v>1319.5661084000001</c:v>
                </c:pt>
                <c:pt idx="920">
                  <c:v>1321.0049343999999</c:v>
                </c:pt>
                <c:pt idx="921">
                  <c:v>1322.4384666000001</c:v>
                </c:pt>
                <c:pt idx="922">
                  <c:v>1323.874761</c:v>
                </c:pt>
                <c:pt idx="923">
                  <c:v>1325.3129316</c:v>
                </c:pt>
                <c:pt idx="924">
                  <c:v>1326.7488162</c:v>
                </c:pt>
                <c:pt idx="925">
                  <c:v>1328.1809129999999</c:v>
                </c:pt>
                <c:pt idx="926">
                  <c:v>1329.6161</c:v>
                </c:pt>
                <c:pt idx="927">
                  <c:v>1331.047372</c:v>
                </c:pt>
                <c:pt idx="928">
                  <c:v>1332.4849738</c:v>
                </c:pt>
                <c:pt idx="929">
                  <c:v>1333.9213966</c:v>
                </c:pt>
                <c:pt idx="930">
                  <c:v>1335.3534827999999</c:v>
                </c:pt>
                <c:pt idx="931">
                  <c:v>1336.7872378</c:v>
                </c:pt>
                <c:pt idx="932">
                  <c:v>1338.2212086</c:v>
                </c:pt>
                <c:pt idx="933">
                  <c:v>1339.6570303999999</c:v>
                </c:pt>
                <c:pt idx="934">
                  <c:v>1341.0928756000001</c:v>
                </c:pt>
                <c:pt idx="935">
                  <c:v>1342.5287908</c:v>
                </c:pt>
                <c:pt idx="936">
                  <c:v>1343.9617384000001</c:v>
                </c:pt>
                <c:pt idx="937">
                  <c:v>1345.3976505999999</c:v>
                </c:pt>
                <c:pt idx="938">
                  <c:v>1346.8321194</c:v>
                </c:pt>
                <c:pt idx="939">
                  <c:v>1348.265899</c:v>
                </c:pt>
                <c:pt idx="940">
                  <c:v>1349.7028478</c:v>
                </c:pt>
                <c:pt idx="941">
                  <c:v>1351.1325285999999</c:v>
                </c:pt>
                <c:pt idx="942">
                  <c:v>1352.5703527999999</c:v>
                </c:pt>
                <c:pt idx="943">
                  <c:v>1354.005214</c:v>
                </c:pt>
                <c:pt idx="944">
                  <c:v>1355.4410210000001</c:v>
                </c:pt>
                <c:pt idx="945">
                  <c:v>1356.8715904000001</c:v>
                </c:pt>
                <c:pt idx="946">
                  <c:v>1358.3058774000001</c:v>
                </c:pt>
                <c:pt idx="947">
                  <c:v>1359.7382597999999</c:v>
                </c:pt>
                <c:pt idx="948">
                  <c:v>1361.1722318</c:v>
                </c:pt>
                <c:pt idx="949">
                  <c:v>1362.6039912000001</c:v>
                </c:pt>
                <c:pt idx="950">
                  <c:v>1364.0410065999999</c:v>
                </c:pt>
                <c:pt idx="951">
                  <c:v>1365.4734800000001</c:v>
                </c:pt>
                <c:pt idx="952">
                  <c:v>1366.9102339999999</c:v>
                </c:pt>
                <c:pt idx="953">
                  <c:v>1368.3467264000001</c:v>
                </c:pt>
                <c:pt idx="954">
                  <c:v>1369.7798192</c:v>
                </c:pt>
                <c:pt idx="955">
                  <c:v>1371.2160664</c:v>
                </c:pt>
                <c:pt idx="956">
                  <c:v>1372.6489954000001</c:v>
                </c:pt>
                <c:pt idx="957">
                  <c:v>1374.0844520000001</c:v>
                </c:pt>
                <c:pt idx="958">
                  <c:v>1375.5229856000001</c:v>
                </c:pt>
                <c:pt idx="959">
                  <c:v>1376.9537966</c:v>
                </c:pt>
                <c:pt idx="960">
                  <c:v>1378.3910056</c:v>
                </c:pt>
                <c:pt idx="961">
                  <c:v>1379.8243222000001</c:v>
                </c:pt>
                <c:pt idx="962">
                  <c:v>1381.25684</c:v>
                </c:pt>
                <c:pt idx="963">
                  <c:v>1382.6946416000001</c:v>
                </c:pt>
                <c:pt idx="964">
                  <c:v>1384.1285582</c:v>
                </c:pt>
                <c:pt idx="965">
                  <c:v>1385.5619538000001</c:v>
                </c:pt>
                <c:pt idx="966">
                  <c:v>1386.9951192000001</c:v>
                </c:pt>
                <c:pt idx="967">
                  <c:v>1388.4476893999999</c:v>
                </c:pt>
                <c:pt idx="968">
                  <c:v>1389.8853334</c:v>
                </c:pt>
                <c:pt idx="969">
                  <c:v>1391.3185590000001</c:v>
                </c:pt>
                <c:pt idx="970">
                  <c:v>1392.7563686000001</c:v>
                </c:pt>
                <c:pt idx="971">
                  <c:v>1394.1909258000001</c:v>
                </c:pt>
                <c:pt idx="972">
                  <c:v>1395.6242724000001</c:v>
                </c:pt>
                <c:pt idx="973">
                  <c:v>1397.0588806000001</c:v>
                </c:pt>
                <c:pt idx="974">
                  <c:v>1398.4983532000001</c:v>
                </c:pt>
                <c:pt idx="975">
                  <c:v>1399.9339356</c:v>
                </c:pt>
                <c:pt idx="976">
                  <c:v>1401.3686496</c:v>
                </c:pt>
                <c:pt idx="977">
                  <c:v>1402.8058289999999</c:v>
                </c:pt>
                <c:pt idx="978">
                  <c:v>1404.2379524</c:v>
                </c:pt>
                <c:pt idx="979">
                  <c:v>1405.6807406</c:v>
                </c:pt>
                <c:pt idx="980">
                  <c:v>1407.1109441999999</c:v>
                </c:pt>
                <c:pt idx="981">
                  <c:v>1408.5523665999999</c:v>
                </c:pt>
                <c:pt idx="982">
                  <c:v>1409.9858139999999</c:v>
                </c:pt>
                <c:pt idx="983">
                  <c:v>1411.4212374000001</c:v>
                </c:pt>
                <c:pt idx="984">
                  <c:v>1412.8662695999999</c:v>
                </c:pt>
                <c:pt idx="985">
                  <c:v>1414.310209</c:v>
                </c:pt>
                <c:pt idx="986">
                  <c:v>1415.7425493999999</c:v>
                </c:pt>
                <c:pt idx="987">
                  <c:v>1417.1762283999999</c:v>
                </c:pt>
                <c:pt idx="988">
                  <c:v>1418.6157072000001</c:v>
                </c:pt>
                <c:pt idx="989">
                  <c:v>1420.0512977999999</c:v>
                </c:pt>
                <c:pt idx="990">
                  <c:v>1421.4809551999999</c:v>
                </c:pt>
                <c:pt idx="991">
                  <c:v>1422.9213556</c:v>
                </c:pt>
                <c:pt idx="992">
                  <c:v>1424.3594714000001</c:v>
                </c:pt>
                <c:pt idx="993">
                  <c:v>1425.7906092000001</c:v>
                </c:pt>
                <c:pt idx="994">
                  <c:v>1427.2279533999999</c:v>
                </c:pt>
                <c:pt idx="995">
                  <c:v>1428.6627450000001</c:v>
                </c:pt>
                <c:pt idx="996">
                  <c:v>1430.0975788000001</c:v>
                </c:pt>
                <c:pt idx="997">
                  <c:v>1431.532044</c:v>
                </c:pt>
                <c:pt idx="998">
                  <c:v>1432.9685022000001</c:v>
                </c:pt>
                <c:pt idx="999">
                  <c:v>1434.4033073999999</c:v>
                </c:pt>
                <c:pt idx="1000">
                  <c:v>1435.836976</c:v>
                </c:pt>
                <c:pt idx="1001">
                  <c:v>1437.2718101999999</c:v>
                </c:pt>
                <c:pt idx="1002">
                  <c:v>1438.7046376000001</c:v>
                </c:pt>
                <c:pt idx="1003">
                  <c:v>1440.1393797999999</c:v>
                </c:pt>
                <c:pt idx="1004">
                  <c:v>1441.5710971999999</c:v>
                </c:pt>
                <c:pt idx="1005">
                  <c:v>1443.0107935999999</c:v>
                </c:pt>
                <c:pt idx="1006">
                  <c:v>1444.4415758</c:v>
                </c:pt>
                <c:pt idx="1007">
                  <c:v>1445.8757043999999</c:v>
                </c:pt>
                <c:pt idx="1008">
                  <c:v>1447.3078439999999</c:v>
                </c:pt>
                <c:pt idx="1009">
                  <c:v>1448.7448658000001</c:v>
                </c:pt>
                <c:pt idx="1010">
                  <c:v>1450.1775722</c:v>
                </c:pt>
                <c:pt idx="1011">
                  <c:v>1451.6141748</c:v>
                </c:pt>
                <c:pt idx="1012">
                  <c:v>1453.0481012</c:v>
                </c:pt>
                <c:pt idx="1013">
                  <c:v>1454.4822684000001</c:v>
                </c:pt>
                <c:pt idx="1014">
                  <c:v>1455.917852</c:v>
                </c:pt>
                <c:pt idx="1015">
                  <c:v>1457.352556</c:v>
                </c:pt>
                <c:pt idx="1016">
                  <c:v>1458.7872609999999</c:v>
                </c:pt>
                <c:pt idx="1017">
                  <c:v>1460.219953</c:v>
                </c:pt>
                <c:pt idx="1018">
                  <c:v>1461.6561626</c:v>
                </c:pt>
                <c:pt idx="1019">
                  <c:v>1463.0911392</c:v>
                </c:pt>
                <c:pt idx="1020">
                  <c:v>1464.5271640000001</c:v>
                </c:pt>
                <c:pt idx="1021">
                  <c:v>1465.9647617999999</c:v>
                </c:pt>
                <c:pt idx="1022">
                  <c:v>1467.395166</c:v>
                </c:pt>
                <c:pt idx="1023">
                  <c:v>1468.8325362</c:v>
                </c:pt>
                <c:pt idx="1024">
                  <c:v>1470.2644968</c:v>
                </c:pt>
                <c:pt idx="1025">
                  <c:v>1471.6997249999999</c:v>
                </c:pt>
                <c:pt idx="1026">
                  <c:v>1473.1421814</c:v>
                </c:pt>
                <c:pt idx="1027">
                  <c:v>1474.5742842</c:v>
                </c:pt>
                <c:pt idx="1028">
                  <c:v>1476.0092870000001</c:v>
                </c:pt>
                <c:pt idx="1029">
                  <c:v>1477.4436538</c:v>
                </c:pt>
                <c:pt idx="1030">
                  <c:v>1478.8743798</c:v>
                </c:pt>
                <c:pt idx="1031">
                  <c:v>1480.3099328000001</c:v>
                </c:pt>
                <c:pt idx="1032">
                  <c:v>1481.7430945999999</c:v>
                </c:pt>
                <c:pt idx="1033">
                  <c:v>1483.1750701999999</c:v>
                </c:pt>
                <c:pt idx="1034">
                  <c:v>1484.6106503999999</c:v>
                </c:pt>
                <c:pt idx="1035">
                  <c:v>1486.045834</c:v>
                </c:pt>
                <c:pt idx="1036">
                  <c:v>1487.4796590000001</c:v>
                </c:pt>
                <c:pt idx="1037">
                  <c:v>1488.9192333999999</c:v>
                </c:pt>
                <c:pt idx="1038">
                  <c:v>1490.3551044000001</c:v>
                </c:pt>
                <c:pt idx="1039">
                  <c:v>1491.7890219999999</c:v>
                </c:pt>
                <c:pt idx="1040">
                  <c:v>1493.2243288</c:v>
                </c:pt>
                <c:pt idx="1041">
                  <c:v>1494.6580704</c:v>
                </c:pt>
                <c:pt idx="1042">
                  <c:v>1496.0972376</c:v>
                </c:pt>
                <c:pt idx="1043">
                  <c:v>1497.5316909999999</c:v>
                </c:pt>
                <c:pt idx="1044">
                  <c:v>1498.9685926</c:v>
                </c:pt>
                <c:pt idx="1045">
                  <c:v>1500.4005632000001</c:v>
                </c:pt>
                <c:pt idx="1046">
                  <c:v>1501.8398299999999</c:v>
                </c:pt>
                <c:pt idx="1047">
                  <c:v>1503.2746648</c:v>
                </c:pt>
                <c:pt idx="1048">
                  <c:v>1504.7155874</c:v>
                </c:pt>
                <c:pt idx="1049">
                  <c:v>1506.1512946</c:v>
                </c:pt>
                <c:pt idx="1050">
                  <c:v>1507.5921315999999</c:v>
                </c:pt>
                <c:pt idx="1051">
                  <c:v>1509.0362173999999</c:v>
                </c:pt>
                <c:pt idx="1052">
                  <c:v>1510.4715719999999</c:v>
                </c:pt>
                <c:pt idx="1053">
                  <c:v>1511.9073542000001</c:v>
                </c:pt>
                <c:pt idx="1054">
                  <c:v>1513.3428878</c:v>
                </c:pt>
                <c:pt idx="1055">
                  <c:v>1514.776572</c:v>
                </c:pt>
                <c:pt idx="1056">
                  <c:v>1516.2114356</c:v>
                </c:pt>
                <c:pt idx="1057">
                  <c:v>1517.6471713999999</c:v>
                </c:pt>
                <c:pt idx="1058">
                  <c:v>1519.0815562</c:v>
                </c:pt>
                <c:pt idx="1059">
                  <c:v>1520.5154010000001</c:v>
                </c:pt>
                <c:pt idx="1060">
                  <c:v>1521.948406</c:v>
                </c:pt>
                <c:pt idx="1061">
                  <c:v>1523.3850132</c:v>
                </c:pt>
                <c:pt idx="1062">
                  <c:v>1524.8179052</c:v>
                </c:pt>
                <c:pt idx="1063">
                  <c:v>1526.2557297999999</c:v>
                </c:pt>
                <c:pt idx="1064">
                  <c:v>1527.6889814000001</c:v>
                </c:pt>
                <c:pt idx="1065">
                  <c:v>1529.1259858000001</c:v>
                </c:pt>
                <c:pt idx="1066">
                  <c:v>1530.5637214000001</c:v>
                </c:pt>
                <c:pt idx="1067">
                  <c:v>1531.9936095999999</c:v>
                </c:pt>
                <c:pt idx="1068">
                  <c:v>1533.4283484</c:v>
                </c:pt>
                <c:pt idx="1069">
                  <c:v>1534.8648806000001</c:v>
                </c:pt>
                <c:pt idx="1070">
                  <c:v>1536.2986142</c:v>
                </c:pt>
                <c:pt idx="1071">
                  <c:v>1537.7365238</c:v>
                </c:pt>
                <c:pt idx="1072">
                  <c:v>1539.1735192000001</c:v>
                </c:pt>
                <c:pt idx="1073">
                  <c:v>1540.6116967999999</c:v>
                </c:pt>
                <c:pt idx="1074">
                  <c:v>1542.0457409999999</c:v>
                </c:pt>
                <c:pt idx="1075">
                  <c:v>1543.4831002000001</c:v>
                </c:pt>
                <c:pt idx="1076">
                  <c:v>1544.9131649999999</c:v>
                </c:pt>
                <c:pt idx="1077">
                  <c:v>1546.3481736000001</c:v>
                </c:pt>
                <c:pt idx="1078">
                  <c:v>1547.7839282</c:v>
                </c:pt>
                <c:pt idx="1079">
                  <c:v>1549.2227722</c:v>
                </c:pt>
                <c:pt idx="1080">
                  <c:v>1550.6565218000001</c:v>
                </c:pt>
                <c:pt idx="1081">
                  <c:v>1552.08897</c:v>
                </c:pt>
                <c:pt idx="1082">
                  <c:v>1553.5284504000001</c:v>
                </c:pt>
                <c:pt idx="1083">
                  <c:v>1554.9615392000001</c:v>
                </c:pt>
                <c:pt idx="1084">
                  <c:v>1556.3967984000001</c:v>
                </c:pt>
                <c:pt idx="1085">
                  <c:v>1557.8306662</c:v>
                </c:pt>
                <c:pt idx="1086">
                  <c:v>1559.2670720000001</c:v>
                </c:pt>
                <c:pt idx="1087">
                  <c:v>1560.6991579999999</c:v>
                </c:pt>
                <c:pt idx="1088">
                  <c:v>1562.1357015999999</c:v>
                </c:pt>
                <c:pt idx="1089">
                  <c:v>1563.5702332000001</c:v>
                </c:pt>
                <c:pt idx="1090">
                  <c:v>1565.0052478</c:v>
                </c:pt>
                <c:pt idx="1091">
                  <c:v>1566.4385442</c:v>
                </c:pt>
                <c:pt idx="1092">
                  <c:v>1567.8857988</c:v>
                </c:pt>
                <c:pt idx="1093">
                  <c:v>1569.3296066</c:v>
                </c:pt>
                <c:pt idx="1094">
                  <c:v>1570.7660914000001</c:v>
                </c:pt>
                <c:pt idx="1095">
                  <c:v>1572.2002746000001</c:v>
                </c:pt>
                <c:pt idx="1096">
                  <c:v>1573.6385192</c:v>
                </c:pt>
                <c:pt idx="1097">
                  <c:v>1575.0719409999999</c:v>
                </c:pt>
                <c:pt idx="1098">
                  <c:v>1576.5054084000001</c:v>
                </c:pt>
                <c:pt idx="1099">
                  <c:v>1577.9477730000001</c:v>
                </c:pt>
                <c:pt idx="1100">
                  <c:v>1579.3817148000001</c:v>
                </c:pt>
                <c:pt idx="1101">
                  <c:v>1580.8181285999999</c:v>
                </c:pt>
                <c:pt idx="1102">
                  <c:v>1582.2514461999999</c:v>
                </c:pt>
                <c:pt idx="1103">
                  <c:v>1583.6875066</c:v>
                </c:pt>
                <c:pt idx="1104">
                  <c:v>1585.1249898000001</c:v>
                </c:pt>
                <c:pt idx="1105">
                  <c:v>1586.557857</c:v>
                </c:pt>
                <c:pt idx="1106">
                  <c:v>1587.9894257999999</c:v>
                </c:pt>
                <c:pt idx="1107">
                  <c:v>1589.4239485999999</c:v>
                </c:pt>
                <c:pt idx="1108">
                  <c:v>1590.8616302</c:v>
                </c:pt>
                <c:pt idx="1109">
                  <c:v>1592.2951545999999</c:v>
                </c:pt>
                <c:pt idx="1110">
                  <c:v>1593.7315854000001</c:v>
                </c:pt>
                <c:pt idx="1111">
                  <c:v>1595.1645724</c:v>
                </c:pt>
                <c:pt idx="1112">
                  <c:v>1596.6006723999999</c:v>
                </c:pt>
                <c:pt idx="1113">
                  <c:v>1598.0307964000001</c:v>
                </c:pt>
                <c:pt idx="1114">
                  <c:v>1599.4722684000001</c:v>
                </c:pt>
                <c:pt idx="1115">
                  <c:v>1600.9052787999999</c:v>
                </c:pt>
                <c:pt idx="1116">
                  <c:v>1602.3397571999999</c:v>
                </c:pt>
                <c:pt idx="1117">
                  <c:v>1603.7755536</c:v>
                </c:pt>
                <c:pt idx="1118">
                  <c:v>1605.2138594</c:v>
                </c:pt>
                <c:pt idx="1119">
                  <c:v>1606.6524231999999</c:v>
                </c:pt>
                <c:pt idx="1120">
                  <c:v>1608.0854489999999</c:v>
                </c:pt>
                <c:pt idx="1121">
                  <c:v>1609.5255374000001</c:v>
                </c:pt>
                <c:pt idx="1122">
                  <c:v>1610.9574505999999</c:v>
                </c:pt>
                <c:pt idx="1123">
                  <c:v>1612.3917521999999</c:v>
                </c:pt>
                <c:pt idx="1124">
                  <c:v>1613.8301329999999</c:v>
                </c:pt>
                <c:pt idx="1125">
                  <c:v>1615.2707582</c:v>
                </c:pt>
                <c:pt idx="1126">
                  <c:v>1616.7061378000001</c:v>
                </c:pt>
                <c:pt idx="1127">
                  <c:v>1618.1404213999999</c:v>
                </c:pt>
                <c:pt idx="1128">
                  <c:v>1619.5697078000001</c:v>
                </c:pt>
                <c:pt idx="1129">
                  <c:v>1621.0082841999999</c:v>
                </c:pt>
                <c:pt idx="1130">
                  <c:v>1622.4462008</c:v>
                </c:pt>
                <c:pt idx="1131">
                  <c:v>1623.8797836000001</c:v>
                </c:pt>
                <c:pt idx="1132">
                  <c:v>1625.3122685999999</c:v>
                </c:pt>
                <c:pt idx="1133">
                  <c:v>1626.7513899999999</c:v>
                </c:pt>
                <c:pt idx="1134">
                  <c:v>1628.1847726000001</c:v>
                </c:pt>
                <c:pt idx="1135">
                  <c:v>1629.6192506</c:v>
                </c:pt>
                <c:pt idx="1136">
                  <c:v>1631.0520607999999</c:v>
                </c:pt>
                <c:pt idx="1137">
                  <c:v>1632.4896911999999</c:v>
                </c:pt>
                <c:pt idx="1138">
                  <c:v>1633.9257548</c:v>
                </c:pt>
                <c:pt idx="1139">
                  <c:v>1635.3592599999999</c:v>
                </c:pt>
                <c:pt idx="1140">
                  <c:v>1636.7911498000001</c:v>
                </c:pt>
                <c:pt idx="1141">
                  <c:v>1638.2269524000001</c:v>
                </c:pt>
                <c:pt idx="1142">
                  <c:v>1639.6641423999999</c:v>
                </c:pt>
                <c:pt idx="1143">
                  <c:v>1641.1069158</c:v>
                </c:pt>
                <c:pt idx="1144">
                  <c:v>1642.5512335999999</c:v>
                </c:pt>
                <c:pt idx="1145">
                  <c:v>1643.9919190000001</c:v>
                </c:pt>
                <c:pt idx="1146">
                  <c:v>1645.4354467999999</c:v>
                </c:pt>
                <c:pt idx="1147">
                  <c:v>1646.8714371999999</c:v>
                </c:pt>
                <c:pt idx="1148">
                  <c:v>1648.3055509999999</c:v>
                </c:pt>
                <c:pt idx="1149">
                  <c:v>1649.7363347999999</c:v>
                </c:pt>
                <c:pt idx="1150">
                  <c:v>1651.1719618</c:v>
                </c:pt>
                <c:pt idx="1151">
                  <c:v>1652.6095035999999</c:v>
                </c:pt>
                <c:pt idx="1152">
                  <c:v>1654.039984</c:v>
                </c:pt>
                <c:pt idx="1153">
                  <c:v>1655.4882792000001</c:v>
                </c:pt>
                <c:pt idx="1154">
                  <c:v>1656.9294147999999</c:v>
                </c:pt>
                <c:pt idx="1155">
                  <c:v>1658.3665066000001</c:v>
                </c:pt>
                <c:pt idx="1156">
                  <c:v>1659.8006432</c:v>
                </c:pt>
                <c:pt idx="1157">
                  <c:v>1661.2312199999999</c:v>
                </c:pt>
                <c:pt idx="1158">
                  <c:v>1662.6683634000001</c:v>
                </c:pt>
                <c:pt idx="1159">
                  <c:v>1664.1012392</c:v>
                </c:pt>
                <c:pt idx="1160">
                  <c:v>1665.5360544</c:v>
                </c:pt>
                <c:pt idx="1161">
                  <c:v>1666.9696554</c:v>
                </c:pt>
                <c:pt idx="1162">
                  <c:v>1668.4054848000001</c:v>
                </c:pt>
                <c:pt idx="1163">
                  <c:v>1669.8377857999999</c:v>
                </c:pt>
                <c:pt idx="1164">
                  <c:v>1671.2732309999999</c:v>
                </c:pt>
                <c:pt idx="1165">
                  <c:v>1672.7065677999999</c:v>
                </c:pt>
                <c:pt idx="1166">
                  <c:v>1674.1415910000001</c:v>
                </c:pt>
                <c:pt idx="1167">
                  <c:v>1675.577141</c:v>
                </c:pt>
                <c:pt idx="1168">
                  <c:v>1677.0119568</c:v>
                </c:pt>
                <c:pt idx="1169">
                  <c:v>1678.4458532000001</c:v>
                </c:pt>
                <c:pt idx="1170">
                  <c:v>1679.8805881999999</c:v>
                </c:pt>
                <c:pt idx="1171">
                  <c:v>1681.3177458</c:v>
                </c:pt>
                <c:pt idx="1172">
                  <c:v>1682.7521414</c:v>
                </c:pt>
                <c:pt idx="1173">
                  <c:v>1684.1934002</c:v>
                </c:pt>
                <c:pt idx="1174">
                  <c:v>1685.6537182</c:v>
                </c:pt>
                <c:pt idx="1175">
                  <c:v>1687.091551</c:v>
                </c:pt>
                <c:pt idx="1176">
                  <c:v>1688.5206144000001</c:v>
                </c:pt>
                <c:pt idx="1177">
                  <c:v>1689.9588598</c:v>
                </c:pt>
                <c:pt idx="1178">
                  <c:v>1691.3916512000001</c:v>
                </c:pt>
                <c:pt idx="1179">
                  <c:v>1692.8254575999999</c:v>
                </c:pt>
                <c:pt idx="1180">
                  <c:v>1694.261266</c:v>
                </c:pt>
                <c:pt idx="1181">
                  <c:v>1695.6923151999999</c:v>
                </c:pt>
                <c:pt idx="1182">
                  <c:v>1697.1322458</c:v>
                </c:pt>
                <c:pt idx="1183">
                  <c:v>1698.562414</c:v>
                </c:pt>
                <c:pt idx="1184">
                  <c:v>1699.9992224</c:v>
                </c:pt>
                <c:pt idx="1185">
                  <c:v>1701.4339279999999</c:v>
                </c:pt>
                <c:pt idx="1186">
                  <c:v>1702.8691672</c:v>
                </c:pt>
                <c:pt idx="1187">
                  <c:v>1704.3053233999999</c:v>
                </c:pt>
                <c:pt idx="1188">
                  <c:v>1705.7443886000001</c:v>
                </c:pt>
                <c:pt idx="1189">
                  <c:v>1707.1779864</c:v>
                </c:pt>
                <c:pt idx="1190">
                  <c:v>1708.6144792</c:v>
                </c:pt>
                <c:pt idx="1191">
                  <c:v>1710.0500156000001</c:v>
                </c:pt>
                <c:pt idx="1192">
                  <c:v>1711.4846614</c:v>
                </c:pt>
                <c:pt idx="1193">
                  <c:v>1712.9260804</c:v>
                </c:pt>
                <c:pt idx="1194">
                  <c:v>1714.3580919999999</c:v>
                </c:pt>
                <c:pt idx="1195">
                  <c:v>1715.795408</c:v>
                </c:pt>
                <c:pt idx="1196">
                  <c:v>1717.2322954000001</c:v>
                </c:pt>
                <c:pt idx="1197">
                  <c:v>1718.6724377999999</c:v>
                </c:pt>
                <c:pt idx="1198">
                  <c:v>1720.1098878</c:v>
                </c:pt>
                <c:pt idx="1199">
                  <c:v>1721.542105</c:v>
                </c:pt>
                <c:pt idx="1200">
                  <c:v>1722.9789811999999</c:v>
                </c:pt>
                <c:pt idx="1201">
                  <c:v>1724.4175926</c:v>
                </c:pt>
                <c:pt idx="1202">
                  <c:v>1725.8505517999999</c:v>
                </c:pt>
                <c:pt idx="1203">
                  <c:v>1727.2823816</c:v>
                </c:pt>
                <c:pt idx="1204">
                  <c:v>1728.7227233999999</c:v>
                </c:pt>
                <c:pt idx="1205">
                  <c:v>1730.1551085999999</c:v>
                </c:pt>
                <c:pt idx="1206">
                  <c:v>1731.5927283999999</c:v>
                </c:pt>
                <c:pt idx="1207">
                  <c:v>1733.03115</c:v>
                </c:pt>
                <c:pt idx="1208">
                  <c:v>1734.4642045999999</c:v>
                </c:pt>
                <c:pt idx="1209">
                  <c:v>1735.9016670000001</c:v>
                </c:pt>
                <c:pt idx="1210">
                  <c:v>1737.3358823999999</c:v>
                </c:pt>
                <c:pt idx="1211">
                  <c:v>1738.7709414000001</c:v>
                </c:pt>
                <c:pt idx="1212">
                  <c:v>1740.2074216000001</c:v>
                </c:pt>
                <c:pt idx="1213">
                  <c:v>1741.6556605999999</c:v>
                </c:pt>
                <c:pt idx="1214">
                  <c:v>1743.1019974000001</c:v>
                </c:pt>
                <c:pt idx="1215">
                  <c:v>1744.5343551999999</c:v>
                </c:pt>
                <c:pt idx="1216">
                  <c:v>1745.9681975999999</c:v>
                </c:pt>
                <c:pt idx="1217">
                  <c:v>1747.4207613999999</c:v>
                </c:pt>
                <c:pt idx="1218">
                  <c:v>1748.8572692</c:v>
                </c:pt>
                <c:pt idx="1219">
                  <c:v>1750.2894838</c:v>
                </c:pt>
                <c:pt idx="1220">
                  <c:v>1751.7246617999999</c:v>
                </c:pt>
                <c:pt idx="1221">
                  <c:v>1753.1601266</c:v>
                </c:pt>
                <c:pt idx="1222">
                  <c:v>1754.5976089999999</c:v>
                </c:pt>
                <c:pt idx="1223">
                  <c:v>1756.0282164</c:v>
                </c:pt>
                <c:pt idx="1224">
                  <c:v>1757.4677988000001</c:v>
                </c:pt>
                <c:pt idx="1225">
                  <c:v>1758.9005342</c:v>
                </c:pt>
                <c:pt idx="1226">
                  <c:v>1760.3352577999999</c:v>
                </c:pt>
                <c:pt idx="1227">
                  <c:v>1761.7712148000001</c:v>
                </c:pt>
                <c:pt idx="1228">
                  <c:v>1763.2053031999999</c:v>
                </c:pt>
                <c:pt idx="1229">
                  <c:v>1764.6405318</c:v>
                </c:pt>
                <c:pt idx="1230">
                  <c:v>1766.0739129999999</c:v>
                </c:pt>
                <c:pt idx="1231">
                  <c:v>1767.5106143999999</c:v>
                </c:pt>
                <c:pt idx="1232">
                  <c:v>1768.9455054</c:v>
                </c:pt>
                <c:pt idx="1233">
                  <c:v>1770.3783882</c:v>
                </c:pt>
                <c:pt idx="1234">
                  <c:v>1771.8157329999999</c:v>
                </c:pt>
                <c:pt idx="1235">
                  <c:v>1773.2517088</c:v>
                </c:pt>
                <c:pt idx="1236">
                  <c:v>1774.6862742000001</c:v>
                </c:pt>
                <c:pt idx="1237">
                  <c:v>1776.1235933999999</c:v>
                </c:pt>
                <c:pt idx="1238">
                  <c:v>1777.5584435999999</c:v>
                </c:pt>
                <c:pt idx="1239">
                  <c:v>1778.9898129999999</c:v>
                </c:pt>
                <c:pt idx="1240">
                  <c:v>1780.4262166000001</c:v>
                </c:pt>
                <c:pt idx="1241">
                  <c:v>1781.8564951999999</c:v>
                </c:pt>
                <c:pt idx="1242">
                  <c:v>1783.2943130000001</c:v>
                </c:pt>
                <c:pt idx="1243">
                  <c:v>1784.7310325999999</c:v>
                </c:pt>
                <c:pt idx="1244">
                  <c:v>1786.1645844</c:v>
                </c:pt>
                <c:pt idx="1245">
                  <c:v>1787.604405</c:v>
                </c:pt>
                <c:pt idx="1246">
                  <c:v>1789.0371465999999</c:v>
                </c:pt>
                <c:pt idx="1247">
                  <c:v>1790.4705501999999</c:v>
                </c:pt>
                <c:pt idx="1248">
                  <c:v>1791.9056255999999</c:v>
                </c:pt>
                <c:pt idx="1249">
                  <c:v>1793.3413705999999</c:v>
                </c:pt>
                <c:pt idx="1250">
                  <c:v>1794.7790984000001</c:v>
                </c:pt>
                <c:pt idx="1251">
                  <c:v>1796.2120284</c:v>
                </c:pt>
                <c:pt idx="1252">
                  <c:v>1797.6484872000001</c:v>
                </c:pt>
                <c:pt idx="1253">
                  <c:v>1799.0839791999999</c:v>
                </c:pt>
                <c:pt idx="1254">
                  <c:v>1800.5178306</c:v>
                </c:pt>
                <c:pt idx="1255">
                  <c:v>1801.9573895999999</c:v>
                </c:pt>
                <c:pt idx="1256">
                  <c:v>1803.397381</c:v>
                </c:pt>
                <c:pt idx="1257">
                  <c:v>1804.8336224</c:v>
                </c:pt>
                <c:pt idx="1258">
                  <c:v>1806.2715109999999</c:v>
                </c:pt>
                <c:pt idx="1259">
                  <c:v>1807.7067836000001</c:v>
                </c:pt>
                <c:pt idx="1260">
                  <c:v>1809.1387356</c:v>
                </c:pt>
                <c:pt idx="1261">
                  <c:v>1810.5763606</c:v>
                </c:pt>
                <c:pt idx="1262">
                  <c:v>1812.0136202000001</c:v>
                </c:pt>
                <c:pt idx="1263">
                  <c:v>1813.4483468000001</c:v>
                </c:pt>
                <c:pt idx="1264">
                  <c:v>1814.8843276</c:v>
                </c:pt>
                <c:pt idx="1265">
                  <c:v>1816.3189686000001</c:v>
                </c:pt>
                <c:pt idx="1266">
                  <c:v>1817.7585156</c:v>
                </c:pt>
                <c:pt idx="1267">
                  <c:v>1819.1979945999999</c:v>
                </c:pt>
                <c:pt idx="1268">
                  <c:v>1820.6333946</c:v>
                </c:pt>
                <c:pt idx="1269">
                  <c:v>1822.0654282</c:v>
                </c:pt>
                <c:pt idx="1270">
                  <c:v>1823.5051154</c:v>
                </c:pt>
                <c:pt idx="1271">
                  <c:v>1824.9379008000001</c:v>
                </c:pt>
                <c:pt idx="1272">
                  <c:v>1826.3753867999999</c:v>
                </c:pt>
                <c:pt idx="1273">
                  <c:v>1827.8091357999999</c:v>
                </c:pt>
                <c:pt idx="1274">
                  <c:v>1829.2471188</c:v>
                </c:pt>
                <c:pt idx="1275">
                  <c:v>1830.6807928000001</c:v>
                </c:pt>
                <c:pt idx="1276">
                  <c:v>1832.1127606</c:v>
                </c:pt>
                <c:pt idx="1277">
                  <c:v>1833.5486123999999</c:v>
                </c:pt>
                <c:pt idx="1278">
                  <c:v>1834.9855299999999</c:v>
                </c:pt>
                <c:pt idx="1279">
                  <c:v>1836.4240688</c:v>
                </c:pt>
                <c:pt idx="1280">
                  <c:v>1837.860952</c:v>
                </c:pt>
                <c:pt idx="1281">
                  <c:v>1839.2925748</c:v>
                </c:pt>
                <c:pt idx="1282">
                  <c:v>1840.7241845999999</c:v>
                </c:pt>
                <c:pt idx="1283">
                  <c:v>1842.1619936</c:v>
                </c:pt>
                <c:pt idx="1284">
                  <c:v>1843.5963429999999</c:v>
                </c:pt>
                <c:pt idx="1285">
                  <c:v>1845.0361544</c:v>
                </c:pt>
                <c:pt idx="1286">
                  <c:v>1846.469008</c:v>
                </c:pt>
                <c:pt idx="1287">
                  <c:v>1847.9008448</c:v>
                </c:pt>
                <c:pt idx="1288">
                  <c:v>1849.3374136</c:v>
                </c:pt>
                <c:pt idx="1289">
                  <c:v>1850.7863786</c:v>
                </c:pt>
                <c:pt idx="1290">
                  <c:v>1852.2219207999999</c:v>
                </c:pt>
                <c:pt idx="1291">
                  <c:v>1853.6672128</c:v>
                </c:pt>
                <c:pt idx="1292">
                  <c:v>1855.1037652</c:v>
                </c:pt>
                <c:pt idx="1293">
                  <c:v>1856.5351877999999</c:v>
                </c:pt>
                <c:pt idx="1294">
                  <c:v>1857.9735447999999</c:v>
                </c:pt>
                <c:pt idx="1295">
                  <c:v>1859.4105027999999</c:v>
                </c:pt>
                <c:pt idx="1296">
                  <c:v>1860.8441774</c:v>
                </c:pt>
                <c:pt idx="1297">
                  <c:v>1862.2787083999999</c:v>
                </c:pt>
                <c:pt idx="1298">
                  <c:v>1863.7176432000001</c:v>
                </c:pt>
                <c:pt idx="1299">
                  <c:v>1865.1514936000001</c:v>
                </c:pt>
                <c:pt idx="1300">
                  <c:v>1866.5962563999999</c:v>
                </c:pt>
                <c:pt idx="1301">
                  <c:v>1868.0382629999999</c:v>
                </c:pt>
                <c:pt idx="1302">
                  <c:v>1869.4731867999999</c:v>
                </c:pt>
                <c:pt idx="1303">
                  <c:v>1870.9083982</c:v>
                </c:pt>
                <c:pt idx="1304">
                  <c:v>1872.3454672</c:v>
                </c:pt>
                <c:pt idx="1305">
                  <c:v>1873.7766962000001</c:v>
                </c:pt>
                <c:pt idx="1306">
                  <c:v>1875.2132495999999</c:v>
                </c:pt>
                <c:pt idx="1307">
                  <c:v>1876.6549</c:v>
                </c:pt>
                <c:pt idx="1308">
                  <c:v>1878.0910954000001</c:v>
                </c:pt>
                <c:pt idx="1309">
                  <c:v>1879.5245226</c:v>
                </c:pt>
                <c:pt idx="1310">
                  <c:v>1880.9581470000001</c:v>
                </c:pt>
                <c:pt idx="1311">
                  <c:v>1882.3935744</c:v>
                </c:pt>
                <c:pt idx="1312">
                  <c:v>1883.8287682</c:v>
                </c:pt>
                <c:pt idx="1313">
                  <c:v>1885.2617438</c:v>
                </c:pt>
                <c:pt idx="1314">
                  <c:v>1886.6945074</c:v>
                </c:pt>
                <c:pt idx="1315">
                  <c:v>1888.1309302</c:v>
                </c:pt>
                <c:pt idx="1316">
                  <c:v>1889.5649089999999</c:v>
                </c:pt>
                <c:pt idx="1317">
                  <c:v>1890.9999849999999</c:v>
                </c:pt>
                <c:pt idx="1318">
                  <c:v>1892.433671</c:v>
                </c:pt>
                <c:pt idx="1319">
                  <c:v>1893.8679468</c:v>
                </c:pt>
                <c:pt idx="1320">
                  <c:v>1895.3031348</c:v>
                </c:pt>
                <c:pt idx="1321">
                  <c:v>1896.7395661999999</c:v>
                </c:pt>
                <c:pt idx="1322">
                  <c:v>1898.1723374000001</c:v>
                </c:pt>
                <c:pt idx="1323">
                  <c:v>1899.6126824</c:v>
                </c:pt>
                <c:pt idx="1324">
                  <c:v>1901.0500904</c:v>
                </c:pt>
                <c:pt idx="1325">
                  <c:v>1902.4847167999999</c:v>
                </c:pt>
                <c:pt idx="1326">
                  <c:v>1903.9158248000001</c:v>
                </c:pt>
                <c:pt idx="1327">
                  <c:v>1905.3533434000001</c:v>
                </c:pt>
                <c:pt idx="1328">
                  <c:v>1906.7922203999999</c:v>
                </c:pt>
                <c:pt idx="1329">
                  <c:v>1908.2274694</c:v>
                </c:pt>
                <c:pt idx="1330">
                  <c:v>1909.6605280000001</c:v>
                </c:pt>
                <c:pt idx="1331">
                  <c:v>1911.0973538000001</c:v>
                </c:pt>
                <c:pt idx="1332">
                  <c:v>1912.5334264000001</c:v>
                </c:pt>
                <c:pt idx="1333">
                  <c:v>1913.9711193999999</c:v>
                </c:pt>
                <c:pt idx="1334">
                  <c:v>1915.4049861999999</c:v>
                </c:pt>
                <c:pt idx="1335">
                  <c:v>1916.8363998</c:v>
                </c:pt>
                <c:pt idx="1336">
                  <c:v>1918.2696178000001</c:v>
                </c:pt>
                <c:pt idx="1337">
                  <c:v>1919.7097581999999</c:v>
                </c:pt>
                <c:pt idx="1338">
                  <c:v>1921.142362</c:v>
                </c:pt>
                <c:pt idx="1339">
                  <c:v>1922.576951</c:v>
                </c:pt>
                <c:pt idx="1340">
                  <c:v>1924.0118892</c:v>
                </c:pt>
                <c:pt idx="1341">
                  <c:v>1925.4457622</c:v>
                </c:pt>
                <c:pt idx="1342">
                  <c:v>1926.8804763999999</c:v>
                </c:pt>
                <c:pt idx="1343">
                  <c:v>1928.3205108</c:v>
                </c:pt>
                <c:pt idx="1344">
                  <c:v>1929.7533719999999</c:v>
                </c:pt>
                <c:pt idx="1345">
                  <c:v>1931.1873744</c:v>
                </c:pt>
                <c:pt idx="1346">
                  <c:v>1932.620934</c:v>
                </c:pt>
                <c:pt idx="1347">
                  <c:v>1934.0604774000001</c:v>
                </c:pt>
                <c:pt idx="1348">
                  <c:v>1935.491432</c:v>
                </c:pt>
                <c:pt idx="1349">
                  <c:v>1936.9301878000001</c:v>
                </c:pt>
                <c:pt idx="1350">
                  <c:v>1938.3643391999999</c:v>
                </c:pt>
                <c:pt idx="1351">
                  <c:v>1939.8042128</c:v>
                </c:pt>
                <c:pt idx="1352">
                  <c:v>1941.2348664000001</c:v>
                </c:pt>
                <c:pt idx="1353">
                  <c:v>1942.6745544</c:v>
                </c:pt>
                <c:pt idx="1354">
                  <c:v>1944.1111931999999</c:v>
                </c:pt>
                <c:pt idx="1355">
                  <c:v>1945.5473566000001</c:v>
                </c:pt>
                <c:pt idx="1356">
                  <c:v>1946.9834089999999</c:v>
                </c:pt>
                <c:pt idx="1357">
                  <c:v>1948.419249</c:v>
                </c:pt>
                <c:pt idx="1358">
                  <c:v>1949.8515167999999</c:v>
                </c:pt>
                <c:pt idx="1359">
                  <c:v>1951.2898696</c:v>
                </c:pt>
                <c:pt idx="1360">
                  <c:v>1952.7261304000001</c:v>
                </c:pt>
                <c:pt idx="1361">
                  <c:v>1954.1599698</c:v>
                </c:pt>
                <c:pt idx="1362">
                  <c:v>1955.6118408</c:v>
                </c:pt>
                <c:pt idx="1363">
                  <c:v>1957.0480788</c:v>
                </c:pt>
                <c:pt idx="1364">
                  <c:v>1958.4811766</c:v>
                </c:pt>
                <c:pt idx="1365">
                  <c:v>1959.9194935999999</c:v>
                </c:pt>
                <c:pt idx="1366">
                  <c:v>1961.3524890000001</c:v>
                </c:pt>
                <c:pt idx="1367">
                  <c:v>1962.7861968</c:v>
                </c:pt>
                <c:pt idx="1368">
                  <c:v>1964.2200256000001</c:v>
                </c:pt>
                <c:pt idx="1369">
                  <c:v>1965.6572844</c:v>
                </c:pt>
                <c:pt idx="1370">
                  <c:v>1967.0878740000001</c:v>
                </c:pt>
                <c:pt idx="1371">
                  <c:v>1968.5273546000001</c:v>
                </c:pt>
                <c:pt idx="1372">
                  <c:v>1969.9604297999999</c:v>
                </c:pt>
                <c:pt idx="1373">
                  <c:v>1971.4001404000001</c:v>
                </c:pt>
                <c:pt idx="1374">
                  <c:v>1972.8337739999999</c:v>
                </c:pt>
                <c:pt idx="1375">
                  <c:v>1974.2644319999999</c:v>
                </c:pt>
                <c:pt idx="1376">
                  <c:v>1975.6975187999999</c:v>
                </c:pt>
                <c:pt idx="1377">
                  <c:v>1977.1334686</c:v>
                </c:pt>
                <c:pt idx="1378">
                  <c:v>1978.567092</c:v>
                </c:pt>
                <c:pt idx="1379">
                  <c:v>1979.9995924</c:v>
                </c:pt>
                <c:pt idx="1380">
                  <c:v>1981.4373917999999</c:v>
                </c:pt>
                <c:pt idx="1381">
                  <c:v>1982.8691965999999</c:v>
                </c:pt>
                <c:pt idx="1382">
                  <c:v>1984.3067258000001</c:v>
                </c:pt>
                <c:pt idx="1383">
                  <c:v>1985.7401890000001</c:v>
                </c:pt>
                <c:pt idx="1384">
                  <c:v>1987.1753836</c:v>
                </c:pt>
                <c:pt idx="1385">
                  <c:v>1988.6123094</c:v>
                </c:pt>
                <c:pt idx="1386">
                  <c:v>1990.0437824000001</c:v>
                </c:pt>
                <c:pt idx="1387">
                  <c:v>1991.4827221999999</c:v>
                </c:pt>
                <c:pt idx="1388">
                  <c:v>1992.9142866</c:v>
                </c:pt>
                <c:pt idx="1389">
                  <c:v>1994.3505012000001</c:v>
                </c:pt>
                <c:pt idx="1390">
                  <c:v>1995.7899946</c:v>
                </c:pt>
                <c:pt idx="1391">
                  <c:v>1997.2213998</c:v>
                </c:pt>
                <c:pt idx="1392">
                  <c:v>1998.659402</c:v>
                </c:pt>
                <c:pt idx="1393">
                  <c:v>2000.0934990000001</c:v>
                </c:pt>
                <c:pt idx="1394">
                  <c:v>2001.5325310000001</c:v>
                </c:pt>
                <c:pt idx="1395">
                  <c:v>2002.9700809999999</c:v>
                </c:pt>
                <c:pt idx="1396">
                  <c:v>2004.402034</c:v>
                </c:pt>
                <c:pt idx="1397">
                  <c:v>2005.8416758000001</c:v>
                </c:pt>
                <c:pt idx="1398">
                  <c:v>2007.2804784</c:v>
                </c:pt>
                <c:pt idx="1399">
                  <c:v>2008.7163762</c:v>
                </c:pt>
                <c:pt idx="1400">
                  <c:v>2010.1542982000001</c:v>
                </c:pt>
                <c:pt idx="1401">
                  <c:v>2011.5842642</c:v>
                </c:pt>
                <c:pt idx="1402">
                  <c:v>2013.0206284000001</c:v>
                </c:pt>
                <c:pt idx="1403">
                  <c:v>2014.4535518</c:v>
                </c:pt>
                <c:pt idx="1404">
                  <c:v>2015.890406</c:v>
                </c:pt>
                <c:pt idx="1405">
                  <c:v>2017.3232424</c:v>
                </c:pt>
                <c:pt idx="1406">
                  <c:v>2018.7577071999999</c:v>
                </c:pt>
                <c:pt idx="1407">
                  <c:v>2020.1913976000001</c:v>
                </c:pt>
                <c:pt idx="1408">
                  <c:v>2021.6229902</c:v>
                </c:pt>
                <c:pt idx="1409">
                  <c:v>2023.0621426</c:v>
                </c:pt>
                <c:pt idx="1410">
                  <c:v>2024.4949934000001</c:v>
                </c:pt>
                <c:pt idx="1411">
                  <c:v>2025.9297862000001</c:v>
                </c:pt>
                <c:pt idx="1412">
                  <c:v>2027.3651695999999</c:v>
                </c:pt>
                <c:pt idx="1413">
                  <c:v>2028.7986478</c:v>
                </c:pt>
                <c:pt idx="1414">
                  <c:v>2030.2346961999999</c:v>
                </c:pt>
                <c:pt idx="1415">
                  <c:v>2031.6683751999999</c:v>
                </c:pt>
                <c:pt idx="1416">
                  <c:v>2033.1049894</c:v>
                </c:pt>
                <c:pt idx="1417">
                  <c:v>2034.5402326000001</c:v>
                </c:pt>
                <c:pt idx="1418">
                  <c:v>2035.9761931999999</c:v>
                </c:pt>
                <c:pt idx="1419">
                  <c:v>2037.4134392000001</c:v>
                </c:pt>
                <c:pt idx="1420">
                  <c:v>2038.8459726000001</c:v>
                </c:pt>
                <c:pt idx="1421">
                  <c:v>2040.2797172000001</c:v>
                </c:pt>
                <c:pt idx="1422">
                  <c:v>2041.7173471999999</c:v>
                </c:pt>
                <c:pt idx="1423">
                  <c:v>2043.1521568000001</c:v>
                </c:pt>
                <c:pt idx="1424">
                  <c:v>2044.5861669999999</c:v>
                </c:pt>
                <c:pt idx="1425">
                  <c:v>2046.020982</c:v>
                </c:pt>
                <c:pt idx="1426">
                  <c:v>2047.4559548</c:v>
                </c:pt>
                <c:pt idx="1427">
                  <c:v>2048.8886618000001</c:v>
                </c:pt>
                <c:pt idx="1428">
                  <c:v>2050.3240544</c:v>
                </c:pt>
                <c:pt idx="1429">
                  <c:v>2051.7599598000002</c:v>
                </c:pt>
                <c:pt idx="1430">
                  <c:v>2053.1981375999999</c:v>
                </c:pt>
                <c:pt idx="1431">
                  <c:v>2054.6311682</c:v>
                </c:pt>
                <c:pt idx="1432">
                  <c:v>2056.0672196</c:v>
                </c:pt>
                <c:pt idx="1433">
                  <c:v>2057.5031561999999</c:v>
                </c:pt>
                <c:pt idx="1434">
                  <c:v>2058.9377537999999</c:v>
                </c:pt>
                <c:pt idx="1435">
                  <c:v>2060.3749422000001</c:v>
                </c:pt>
                <c:pt idx="1436">
                  <c:v>2061.8100032000002</c:v>
                </c:pt>
                <c:pt idx="1437">
                  <c:v>2063.2432920000001</c:v>
                </c:pt>
                <c:pt idx="1438">
                  <c:v>2064.6775170000001</c:v>
                </c:pt>
                <c:pt idx="1439">
                  <c:v>2066.1148205999998</c:v>
                </c:pt>
                <c:pt idx="1440">
                  <c:v>2067.5470703999999</c:v>
                </c:pt>
                <c:pt idx="1441">
                  <c:v>2068.9785086000002</c:v>
                </c:pt>
                <c:pt idx="1442">
                  <c:v>2070.4167556000002</c:v>
                </c:pt>
                <c:pt idx="1443">
                  <c:v>2071.8554736000001</c:v>
                </c:pt>
                <c:pt idx="1444">
                  <c:v>2073.2889074</c:v>
                </c:pt>
                <c:pt idx="1445">
                  <c:v>2074.7216579999999</c:v>
                </c:pt>
                <c:pt idx="1446">
                  <c:v>2076.1545660000002</c:v>
                </c:pt>
                <c:pt idx="1447">
                  <c:v>2077.5937192000001</c:v>
                </c:pt>
                <c:pt idx="1448">
                  <c:v>2079.0257621999999</c:v>
                </c:pt>
                <c:pt idx="1449">
                  <c:v>2080.4633846000002</c:v>
                </c:pt>
                <c:pt idx="1450">
                  <c:v>2081.8947711999999</c:v>
                </c:pt>
                <c:pt idx="1451">
                  <c:v>2083.3310028000001</c:v>
                </c:pt>
                <c:pt idx="1452">
                  <c:v>2084.7664598000001</c:v>
                </c:pt>
                <c:pt idx="1453">
                  <c:v>2086.2029631999999</c:v>
                </c:pt>
                <c:pt idx="1454">
                  <c:v>2087.6361132000002</c:v>
                </c:pt>
                <c:pt idx="1455">
                  <c:v>2089.0705969999999</c:v>
                </c:pt>
                <c:pt idx="1456">
                  <c:v>2090.5068231999999</c:v>
                </c:pt>
                <c:pt idx="1457">
                  <c:v>2091.9444039999998</c:v>
                </c:pt>
                <c:pt idx="1458">
                  <c:v>2093.3788014000002</c:v>
                </c:pt>
                <c:pt idx="1459">
                  <c:v>2094.8191987999999</c:v>
                </c:pt>
                <c:pt idx="1460">
                  <c:v>2096.2506159999998</c:v>
                </c:pt>
                <c:pt idx="1461">
                  <c:v>2097.6891099999998</c:v>
                </c:pt>
                <c:pt idx="1462">
                  <c:v>2099.1232482</c:v>
                </c:pt>
                <c:pt idx="1463">
                  <c:v>2100.5586962000002</c:v>
                </c:pt>
                <c:pt idx="1464">
                  <c:v>2101.9963729999999</c:v>
                </c:pt>
                <c:pt idx="1465">
                  <c:v>2103.4277938</c:v>
                </c:pt>
                <c:pt idx="1466">
                  <c:v>2104.8679075999999</c:v>
                </c:pt>
                <c:pt idx="1467">
                  <c:v>2106.326106</c:v>
                </c:pt>
                <c:pt idx="1468">
                  <c:v>2107.7705832000001</c:v>
                </c:pt>
                <c:pt idx="1469">
                  <c:v>2109.2038010000001</c:v>
                </c:pt>
                <c:pt idx="1470">
                  <c:v>2110.6420963999999</c:v>
                </c:pt>
                <c:pt idx="1471">
                  <c:v>2112.0742998000001</c:v>
                </c:pt>
                <c:pt idx="1472">
                  <c:v>2113.5139672</c:v>
                </c:pt>
                <c:pt idx="1473">
                  <c:v>2114.9433576000001</c:v>
                </c:pt>
                <c:pt idx="1474">
                  <c:v>2116.3789464000001</c:v>
                </c:pt>
                <c:pt idx="1475">
                  <c:v>2117.8115830000002</c:v>
                </c:pt>
                <c:pt idx="1476">
                  <c:v>2119.2630488</c:v>
                </c:pt>
                <c:pt idx="1477">
                  <c:v>2120.6912980000002</c:v>
                </c:pt>
                <c:pt idx="1478">
                  <c:v>2122.1187002000001</c:v>
                </c:pt>
                <c:pt idx="1479">
                  <c:v>2123.5533528000001</c:v>
                </c:pt>
                <c:pt idx="1480">
                  <c:v>2124.9847828000002</c:v>
                </c:pt>
                <c:pt idx="1481">
                  <c:v>2126.4207077999999</c:v>
                </c:pt>
                <c:pt idx="1482">
                  <c:v>2127.8558229999999</c:v>
                </c:pt>
                <c:pt idx="1483">
                  <c:v>2129.2882862000001</c:v>
                </c:pt>
                <c:pt idx="1484">
                  <c:v>2130.7237089999999</c:v>
                </c:pt>
                <c:pt idx="1485">
                  <c:v>2132.1628535999998</c:v>
                </c:pt>
                <c:pt idx="1486">
                  <c:v>2133.5948699999999</c:v>
                </c:pt>
                <c:pt idx="1487">
                  <c:v>2135.0259466000002</c:v>
                </c:pt>
                <c:pt idx="1488">
                  <c:v>2136.4666934000002</c:v>
                </c:pt>
                <c:pt idx="1489">
                  <c:v>2137.8968536000002</c:v>
                </c:pt>
                <c:pt idx="1490">
                  <c:v>2139.3331321999999</c:v>
                </c:pt>
                <c:pt idx="1491">
                  <c:v>2140.7715922000002</c:v>
                </c:pt>
                <c:pt idx="1492">
                  <c:v>2142.2089396000001</c:v>
                </c:pt>
                <c:pt idx="1493">
                  <c:v>2143.6466266000002</c:v>
                </c:pt>
                <c:pt idx="1494">
                  <c:v>2145.0822189999999</c:v>
                </c:pt>
                <c:pt idx="1495">
                  <c:v>2146.5170818000001</c:v>
                </c:pt>
                <c:pt idx="1496">
                  <c:v>2147.9500916000002</c:v>
                </c:pt>
                <c:pt idx="1497">
                  <c:v>2149.3871548000002</c:v>
                </c:pt>
                <c:pt idx="1498">
                  <c:v>2150.8225889999999</c:v>
                </c:pt>
                <c:pt idx="1499">
                  <c:v>2152.2564582</c:v>
                </c:pt>
                <c:pt idx="1500">
                  <c:v>2153.6897726000002</c:v>
                </c:pt>
                <c:pt idx="1501">
                  <c:v>2155.1257759999999</c:v>
                </c:pt>
                <c:pt idx="1502">
                  <c:v>2156.5586005999999</c:v>
                </c:pt>
                <c:pt idx="1503">
                  <c:v>2158.0034872000001</c:v>
                </c:pt>
                <c:pt idx="1504">
                  <c:v>2159.4432625999998</c:v>
                </c:pt>
                <c:pt idx="1505">
                  <c:v>2160.8781650000001</c:v>
                </c:pt>
                <c:pt idx="1506">
                  <c:v>2162.315779</c:v>
                </c:pt>
                <c:pt idx="1507">
                  <c:v>2163.7471528000001</c:v>
                </c:pt>
                <c:pt idx="1508">
                  <c:v>2165.1812006</c:v>
                </c:pt>
                <c:pt idx="1509">
                  <c:v>2166.6369484000002</c:v>
                </c:pt>
                <c:pt idx="1510">
                  <c:v>2168.0672408</c:v>
                </c:pt>
                <c:pt idx="1511">
                  <c:v>2169.505817400001</c:v>
                </c:pt>
                <c:pt idx="1512">
                  <c:v>2170.9487181999998</c:v>
                </c:pt>
                <c:pt idx="1513">
                  <c:v>2172.3898570000001</c:v>
                </c:pt>
                <c:pt idx="1514">
                  <c:v>2173.8244338</c:v>
                </c:pt>
                <c:pt idx="1515">
                  <c:v>2175.258949</c:v>
                </c:pt>
                <c:pt idx="1516">
                  <c:v>2176.6926450000001</c:v>
                </c:pt>
                <c:pt idx="1517">
                  <c:v>2178.1284366</c:v>
                </c:pt>
                <c:pt idx="1518">
                  <c:v>2179.5661608</c:v>
                </c:pt>
                <c:pt idx="1519">
                  <c:v>2181.0014642000001</c:v>
                </c:pt>
                <c:pt idx="1520">
                  <c:v>2182.4322471999999</c:v>
                </c:pt>
                <c:pt idx="1521">
                  <c:v>2183.8748507999999</c:v>
                </c:pt>
                <c:pt idx="1522">
                  <c:v>2185.3084991999999</c:v>
                </c:pt>
                <c:pt idx="1523">
                  <c:v>2186.7480896000002</c:v>
                </c:pt>
                <c:pt idx="1524">
                  <c:v>2188.179531799999</c:v>
                </c:pt>
                <c:pt idx="1525">
                  <c:v>2189.6169174000001</c:v>
                </c:pt>
                <c:pt idx="1526">
                  <c:v>2191.0647812000002</c:v>
                </c:pt>
                <c:pt idx="1527">
                  <c:v>2192.5038662000002</c:v>
                </c:pt>
                <c:pt idx="1528">
                  <c:v>2193.9377417999999</c:v>
                </c:pt>
                <c:pt idx="1529">
                  <c:v>2195.3750660000001</c:v>
                </c:pt>
                <c:pt idx="1530">
                  <c:v>2196.8117115999999</c:v>
                </c:pt>
                <c:pt idx="1531">
                  <c:v>2198.2441755999998</c:v>
                </c:pt>
                <c:pt idx="1532">
                  <c:v>2199.6809189999999</c:v>
                </c:pt>
                <c:pt idx="1533">
                  <c:v>2201.1137294</c:v>
                </c:pt>
                <c:pt idx="1534">
                  <c:v>2202.5516469999998</c:v>
                </c:pt>
                <c:pt idx="1535">
                  <c:v>2203.9852415999999</c:v>
                </c:pt>
                <c:pt idx="1536">
                  <c:v>2205.4184644000002</c:v>
                </c:pt>
                <c:pt idx="1537">
                  <c:v>2206.8585726000001</c:v>
                </c:pt>
                <c:pt idx="1538">
                  <c:v>2208.2955916000001</c:v>
                </c:pt>
                <c:pt idx="1539">
                  <c:v>2209.7294554</c:v>
                </c:pt>
                <c:pt idx="1540">
                  <c:v>2211.1630036000001</c:v>
                </c:pt>
                <c:pt idx="1541">
                  <c:v>2212.598317</c:v>
                </c:pt>
                <c:pt idx="1542">
                  <c:v>2214.0391675999999</c:v>
                </c:pt>
                <c:pt idx="1543">
                  <c:v>2215.4693081999999</c:v>
                </c:pt>
                <c:pt idx="1544">
                  <c:v>2216.9041143999998</c:v>
                </c:pt>
                <c:pt idx="1545">
                  <c:v>2218.3392548000002</c:v>
                </c:pt>
                <c:pt idx="1546">
                  <c:v>2219.7749898000002</c:v>
                </c:pt>
                <c:pt idx="1547">
                  <c:v>2221.2107712000002</c:v>
                </c:pt>
                <c:pt idx="1548">
                  <c:v>2222.6446876</c:v>
                </c:pt>
                <c:pt idx="1549">
                  <c:v>2224.0822675999998</c:v>
                </c:pt>
                <c:pt idx="1550">
                  <c:v>2225.5175829999998</c:v>
                </c:pt>
                <c:pt idx="1551">
                  <c:v>2226.9520766000001</c:v>
                </c:pt>
                <c:pt idx="1552">
                  <c:v>2228.3871656000001</c:v>
                </c:pt>
                <c:pt idx="1553">
                  <c:v>2229.8220230000002</c:v>
                </c:pt>
                <c:pt idx="1554">
                  <c:v>2231.2563627999998</c:v>
                </c:pt>
                <c:pt idx="1555">
                  <c:v>2232.6927467999999</c:v>
                </c:pt>
                <c:pt idx="1556">
                  <c:v>2234.1274926000001</c:v>
                </c:pt>
                <c:pt idx="1557">
                  <c:v>2235.5603821999998</c:v>
                </c:pt>
                <c:pt idx="1558">
                  <c:v>2236.9950675999999</c:v>
                </c:pt>
                <c:pt idx="1559">
                  <c:v>2238.412902</c:v>
                </c:pt>
                <c:pt idx="1560">
                  <c:v>2239.8457837999999</c:v>
                </c:pt>
                <c:pt idx="1561">
                  <c:v>2241.2812027999998</c:v>
                </c:pt>
                <c:pt idx="1562">
                  <c:v>2242.7148051999998</c:v>
                </c:pt>
                <c:pt idx="1563">
                  <c:v>2244.1493065999998</c:v>
                </c:pt>
                <c:pt idx="1564">
                  <c:v>2245.5857698</c:v>
                </c:pt>
                <c:pt idx="1565">
                  <c:v>2247.0235929999999</c:v>
                </c:pt>
                <c:pt idx="1566">
                  <c:v>2248.4571620000002</c:v>
                </c:pt>
                <c:pt idx="1567">
                  <c:v>2249.8906022000001</c:v>
                </c:pt>
                <c:pt idx="1568">
                  <c:v>2251.3246604000001</c:v>
                </c:pt>
                <c:pt idx="1569">
                  <c:v>2252.7582708</c:v>
                </c:pt>
                <c:pt idx="1570">
                  <c:v>2254.1955902</c:v>
                </c:pt>
                <c:pt idx="1571">
                  <c:v>2255.630267</c:v>
                </c:pt>
                <c:pt idx="1572">
                  <c:v>2257.0745566000001</c:v>
                </c:pt>
                <c:pt idx="1573">
                  <c:v>2258.5152806000001</c:v>
                </c:pt>
                <c:pt idx="1574">
                  <c:v>2259.9468901999999</c:v>
                </c:pt>
                <c:pt idx="1575">
                  <c:v>2261.3800225999998</c:v>
                </c:pt>
                <c:pt idx="1576">
                  <c:v>2262.817423</c:v>
                </c:pt>
                <c:pt idx="1577">
                  <c:v>2264.2530367999998</c:v>
                </c:pt>
                <c:pt idx="1578">
                  <c:v>2265.6867511999999</c:v>
                </c:pt>
                <c:pt idx="1579">
                  <c:v>2267.1229444000001</c:v>
                </c:pt>
                <c:pt idx="1580">
                  <c:v>2268.5601084</c:v>
                </c:pt>
                <c:pt idx="1581">
                  <c:v>2269.994704400001</c:v>
                </c:pt>
                <c:pt idx="1582">
                  <c:v>2271.4308534000002</c:v>
                </c:pt>
                <c:pt idx="1583">
                  <c:v>2272.8660512000001</c:v>
                </c:pt>
                <c:pt idx="1584">
                  <c:v>2274.2991093999999</c:v>
                </c:pt>
                <c:pt idx="1585">
                  <c:v>2275.7399667999998</c:v>
                </c:pt>
                <c:pt idx="1586">
                  <c:v>2277.1716998000002</c:v>
                </c:pt>
                <c:pt idx="1587">
                  <c:v>2278.6045175999998</c:v>
                </c:pt>
                <c:pt idx="1588">
                  <c:v>2280.0440008</c:v>
                </c:pt>
                <c:pt idx="1589">
                  <c:v>2281.4813371999999</c:v>
                </c:pt>
                <c:pt idx="1590">
                  <c:v>2282.9136159999998</c:v>
                </c:pt>
                <c:pt idx="1591">
                  <c:v>2284.3461842000002</c:v>
                </c:pt>
                <c:pt idx="1592">
                  <c:v>2285.7818444</c:v>
                </c:pt>
                <c:pt idx="1593">
                  <c:v>2287.2193997999989</c:v>
                </c:pt>
                <c:pt idx="1594">
                  <c:v>2288.6561839999999</c:v>
                </c:pt>
                <c:pt idx="1595">
                  <c:v>2290.0968262000001</c:v>
                </c:pt>
                <c:pt idx="1596">
                  <c:v>2291.5285469999999</c:v>
                </c:pt>
                <c:pt idx="1597">
                  <c:v>2292.9681916</c:v>
                </c:pt>
                <c:pt idx="1598">
                  <c:v>2294.3979101999998</c:v>
                </c:pt>
                <c:pt idx="1599">
                  <c:v>2295.8327509999999</c:v>
                </c:pt>
                <c:pt idx="1600">
                  <c:v>2297.2659601999999</c:v>
                </c:pt>
                <c:pt idx="1601">
                  <c:v>2298.7055654000001</c:v>
                </c:pt>
                <c:pt idx="1602">
                  <c:v>2300.1386028000011</c:v>
                </c:pt>
                <c:pt idx="1603">
                  <c:v>2301.5761573999998</c:v>
                </c:pt>
                <c:pt idx="1604">
                  <c:v>2303.0082784000001</c:v>
                </c:pt>
                <c:pt idx="1605">
                  <c:v>2304.4457843999999</c:v>
                </c:pt>
                <c:pt idx="1606">
                  <c:v>2305.8835684000001</c:v>
                </c:pt>
                <c:pt idx="1607">
                  <c:v>2307.3197702000002</c:v>
                </c:pt>
                <c:pt idx="1608">
                  <c:v>2308.7530608000002</c:v>
                </c:pt>
                <c:pt idx="1609">
                  <c:v>2310.1846442000001</c:v>
                </c:pt>
                <c:pt idx="1610">
                  <c:v>2311.6194922</c:v>
                </c:pt>
                <c:pt idx="1611">
                  <c:v>2313.0519989999998</c:v>
                </c:pt>
                <c:pt idx="1612">
                  <c:v>2314.500223</c:v>
                </c:pt>
                <c:pt idx="1613">
                  <c:v>2315.9373292</c:v>
                </c:pt>
                <c:pt idx="1614">
                  <c:v>2317.3718874000001</c:v>
                </c:pt>
                <c:pt idx="1615">
                  <c:v>2318.8058169999999</c:v>
                </c:pt>
                <c:pt idx="1616">
                  <c:v>2320.2416887999998</c:v>
                </c:pt>
                <c:pt idx="1617">
                  <c:v>2321.6759532000001</c:v>
                </c:pt>
                <c:pt idx="1618">
                  <c:v>2323.1115076000001</c:v>
                </c:pt>
                <c:pt idx="1619">
                  <c:v>2324.5440720000001</c:v>
                </c:pt>
                <c:pt idx="1620">
                  <c:v>2325.9809190000001</c:v>
                </c:pt>
                <c:pt idx="1621">
                  <c:v>2327.4172177999999</c:v>
                </c:pt>
                <c:pt idx="1622">
                  <c:v>2328.8495876000002</c:v>
                </c:pt>
                <c:pt idx="1623">
                  <c:v>2330.2853034</c:v>
                </c:pt>
                <c:pt idx="1624">
                  <c:v>2331.7210662000002</c:v>
                </c:pt>
                <c:pt idx="1625">
                  <c:v>2333.1561259999999</c:v>
                </c:pt>
                <c:pt idx="1626">
                  <c:v>2334.5922799999998</c:v>
                </c:pt>
                <c:pt idx="1627">
                  <c:v>2336.0258881999998</c:v>
                </c:pt>
                <c:pt idx="1628">
                  <c:v>2337.4595448</c:v>
                </c:pt>
                <c:pt idx="1629">
                  <c:v>2338.8959915999999</c:v>
                </c:pt>
                <c:pt idx="1630">
                  <c:v>2340.3311004000002</c:v>
                </c:pt>
                <c:pt idx="1631">
                  <c:v>2341.7641926000001</c:v>
                </c:pt>
                <c:pt idx="1632">
                  <c:v>2343.1987036</c:v>
                </c:pt>
                <c:pt idx="1633">
                  <c:v>2344.6346210000002</c:v>
                </c:pt>
                <c:pt idx="1634">
                  <c:v>2346.0857230000001</c:v>
                </c:pt>
                <c:pt idx="1635">
                  <c:v>2347.5239402000002</c:v>
                </c:pt>
                <c:pt idx="1636">
                  <c:v>2348.9586356</c:v>
                </c:pt>
                <c:pt idx="1637">
                  <c:v>2350.3954693999999</c:v>
                </c:pt>
                <c:pt idx="1638">
                  <c:v>2351.8270981999999</c:v>
                </c:pt>
                <c:pt idx="1639">
                  <c:v>2353.2632754000001</c:v>
                </c:pt>
                <c:pt idx="1640">
                  <c:v>2354.695416</c:v>
                </c:pt>
                <c:pt idx="1641">
                  <c:v>2356.1301487999999</c:v>
                </c:pt>
                <c:pt idx="1642">
                  <c:v>2357.5631342000001</c:v>
                </c:pt>
                <c:pt idx="1643">
                  <c:v>2358.9983459999999</c:v>
                </c:pt>
                <c:pt idx="1644">
                  <c:v>2360.4341976000001</c:v>
                </c:pt>
                <c:pt idx="1645">
                  <c:v>2361.8692664</c:v>
                </c:pt>
                <c:pt idx="1646">
                  <c:v>2363.3017552000001</c:v>
                </c:pt>
                <c:pt idx="1647">
                  <c:v>2364.7349433999998</c:v>
                </c:pt>
                <c:pt idx="1648">
                  <c:v>2366.1693776000002</c:v>
                </c:pt>
                <c:pt idx="1649">
                  <c:v>2367.6048781999998</c:v>
                </c:pt>
                <c:pt idx="1650">
                  <c:v>2369.0416261999999</c:v>
                </c:pt>
                <c:pt idx="1651">
                  <c:v>2370.4773810000002</c:v>
                </c:pt>
                <c:pt idx="1652">
                  <c:v>2371.9120112000001</c:v>
                </c:pt>
                <c:pt idx="1653">
                  <c:v>2373.3519412000001</c:v>
                </c:pt>
                <c:pt idx="1654">
                  <c:v>2374.7829081999998</c:v>
                </c:pt>
                <c:pt idx="1655">
                  <c:v>2376.2200400000002</c:v>
                </c:pt>
                <c:pt idx="1656">
                  <c:v>2377.6592046000001</c:v>
                </c:pt>
                <c:pt idx="1657">
                  <c:v>2379.0935811999998</c:v>
                </c:pt>
                <c:pt idx="1658">
                  <c:v>2380.528773</c:v>
                </c:pt>
                <c:pt idx="1659">
                  <c:v>2381.9663948000002</c:v>
                </c:pt>
                <c:pt idx="1660">
                  <c:v>2383.402009599999</c:v>
                </c:pt>
                <c:pt idx="1661">
                  <c:v>2384.8359009999999</c:v>
                </c:pt>
                <c:pt idx="1662">
                  <c:v>2386.2771272</c:v>
                </c:pt>
                <c:pt idx="1663">
                  <c:v>2387.7128171999998</c:v>
                </c:pt>
                <c:pt idx="1664">
                  <c:v>2389.1418743999998</c:v>
                </c:pt>
                <c:pt idx="1665">
                  <c:v>2390.5829236</c:v>
                </c:pt>
                <c:pt idx="1666">
                  <c:v>2392.0159712</c:v>
                </c:pt>
                <c:pt idx="1667">
                  <c:v>2393.4530319999999</c:v>
                </c:pt>
                <c:pt idx="1668">
                  <c:v>2394.9009574000002</c:v>
                </c:pt>
                <c:pt idx="1669">
                  <c:v>2396.3385726000001</c:v>
                </c:pt>
                <c:pt idx="1670">
                  <c:v>2397.7694396000002</c:v>
                </c:pt>
                <c:pt idx="1671">
                  <c:v>2399.2118854</c:v>
                </c:pt>
                <c:pt idx="1672">
                  <c:v>2400.6473667999999</c:v>
                </c:pt>
                <c:pt idx="1673">
                  <c:v>2402.0854445999998</c:v>
                </c:pt>
                <c:pt idx="1674">
                  <c:v>2403.5176419999998</c:v>
                </c:pt>
                <c:pt idx="1675">
                  <c:v>2404.9529542</c:v>
                </c:pt>
                <c:pt idx="1676">
                  <c:v>2406.3880973999999</c:v>
                </c:pt>
                <c:pt idx="1677">
                  <c:v>2407.8226421999998</c:v>
                </c:pt>
                <c:pt idx="1678">
                  <c:v>2409.2566974000001</c:v>
                </c:pt>
                <c:pt idx="1679">
                  <c:v>2410.6913891999998</c:v>
                </c:pt>
                <c:pt idx="1680">
                  <c:v>2412.1217452000001</c:v>
                </c:pt>
                <c:pt idx="1681">
                  <c:v>2413.5573473999998</c:v>
                </c:pt>
                <c:pt idx="1682">
                  <c:v>2414.9926024000001</c:v>
                </c:pt>
                <c:pt idx="1683">
                  <c:v>2416.4269146000001</c:v>
                </c:pt>
                <c:pt idx="1684">
                  <c:v>2417.8629105999999</c:v>
                </c:pt>
                <c:pt idx="1685">
                  <c:v>2419.2957538000001</c:v>
                </c:pt>
                <c:pt idx="1686">
                  <c:v>2420.7309374000001</c:v>
                </c:pt>
                <c:pt idx="1687">
                  <c:v>2422.1647171999998</c:v>
                </c:pt>
                <c:pt idx="1688">
                  <c:v>2423.5997280000001</c:v>
                </c:pt>
                <c:pt idx="1689">
                  <c:v>2425.034752</c:v>
                </c:pt>
                <c:pt idx="1690">
                  <c:v>2426.4678355999999</c:v>
                </c:pt>
                <c:pt idx="1691">
                  <c:v>2427.9005772</c:v>
                </c:pt>
                <c:pt idx="1692">
                  <c:v>2429.334844</c:v>
                </c:pt>
                <c:pt idx="1693">
                  <c:v>2430.7719339999999</c:v>
                </c:pt>
                <c:pt idx="1694">
                  <c:v>2432.2074412000002</c:v>
                </c:pt>
                <c:pt idx="1695">
                  <c:v>2433.644182</c:v>
                </c:pt>
                <c:pt idx="1696">
                  <c:v>2435.0787851999999</c:v>
                </c:pt>
                <c:pt idx="1697">
                  <c:v>2436.5128168000001</c:v>
                </c:pt>
                <c:pt idx="1698">
                  <c:v>2437.9458834000002</c:v>
                </c:pt>
                <c:pt idx="1699">
                  <c:v>2439.3823499999999</c:v>
                </c:pt>
                <c:pt idx="1700">
                  <c:v>2440.8163617999999</c:v>
                </c:pt>
                <c:pt idx="1701">
                  <c:v>2442.2552586000002</c:v>
                </c:pt>
                <c:pt idx="1702">
                  <c:v>2443.6902283999998</c:v>
                </c:pt>
                <c:pt idx="1703">
                  <c:v>2445.1348742</c:v>
                </c:pt>
                <c:pt idx="1704">
                  <c:v>2446.5670897999998</c:v>
                </c:pt>
                <c:pt idx="1705">
                  <c:v>2448.0054356000001</c:v>
                </c:pt>
                <c:pt idx="1706">
                  <c:v>2449.440321</c:v>
                </c:pt>
                <c:pt idx="1707">
                  <c:v>2450.8907444000001</c:v>
                </c:pt>
                <c:pt idx="1708">
                  <c:v>2452.3296013999998</c:v>
                </c:pt>
                <c:pt idx="1709">
                  <c:v>2453.7620084</c:v>
                </c:pt>
                <c:pt idx="1710">
                  <c:v>2455.1962641999999</c:v>
                </c:pt>
                <c:pt idx="1711">
                  <c:v>2456.6308772000002</c:v>
                </c:pt>
                <c:pt idx="1712">
                  <c:v>2458.0658530000001</c:v>
                </c:pt>
                <c:pt idx="1713">
                  <c:v>2459.5026954</c:v>
                </c:pt>
                <c:pt idx="1714">
                  <c:v>2460.9515924000002</c:v>
                </c:pt>
                <c:pt idx="1715">
                  <c:v>2462.3836541999999</c:v>
                </c:pt>
                <c:pt idx="1716">
                  <c:v>2463.8214893999998</c:v>
                </c:pt>
                <c:pt idx="1717">
                  <c:v>2465.2571360000002</c:v>
                </c:pt>
                <c:pt idx="1718">
                  <c:v>2466.6914584000001</c:v>
                </c:pt>
                <c:pt idx="1719">
                  <c:v>2468.1290755999999</c:v>
                </c:pt>
                <c:pt idx="1720">
                  <c:v>2469.5627052</c:v>
                </c:pt>
                <c:pt idx="1721">
                  <c:v>2471.000082</c:v>
                </c:pt>
                <c:pt idx="1722">
                  <c:v>2472.4349642000002</c:v>
                </c:pt>
                <c:pt idx="1723">
                  <c:v>2473.86969</c:v>
                </c:pt>
                <c:pt idx="1724">
                  <c:v>2475.3030878</c:v>
                </c:pt>
                <c:pt idx="1725">
                  <c:v>2476.7420407999998</c:v>
                </c:pt>
                <c:pt idx="1726">
                  <c:v>2478.177772</c:v>
                </c:pt>
                <c:pt idx="1727">
                  <c:v>2479.6124128000001</c:v>
                </c:pt>
                <c:pt idx="1728">
                  <c:v>2481.0464944</c:v>
                </c:pt>
                <c:pt idx="1729">
                  <c:v>2482.4861196000002</c:v>
                </c:pt>
                <c:pt idx="1730">
                  <c:v>2483.9183143999999</c:v>
                </c:pt>
                <c:pt idx="1731">
                  <c:v>2485.3544585999998</c:v>
                </c:pt>
                <c:pt idx="1732">
                  <c:v>2486.7897659999999</c:v>
                </c:pt>
                <c:pt idx="1733">
                  <c:v>2488.2229149999998</c:v>
                </c:pt>
                <c:pt idx="1734">
                  <c:v>2489.6572824</c:v>
                </c:pt>
                <c:pt idx="1735">
                  <c:v>2491.0901394000002</c:v>
                </c:pt>
                <c:pt idx="1736">
                  <c:v>2492.5299857999998</c:v>
                </c:pt>
                <c:pt idx="1737">
                  <c:v>2493.9606485999998</c:v>
                </c:pt>
                <c:pt idx="1738">
                  <c:v>2495.4013553999998</c:v>
                </c:pt>
                <c:pt idx="1739">
                  <c:v>2496.8362796000001</c:v>
                </c:pt>
                <c:pt idx="1740">
                  <c:v>2498.2723636000001</c:v>
                </c:pt>
                <c:pt idx="1741">
                  <c:v>2499.7069775999998</c:v>
                </c:pt>
                <c:pt idx="1742">
                  <c:v>2501.1447800000001</c:v>
                </c:pt>
                <c:pt idx="1743">
                  <c:v>2502.5787565999999</c:v>
                </c:pt>
                <c:pt idx="1744">
                  <c:v>2504.0119472000001</c:v>
                </c:pt>
                <c:pt idx="1745">
                  <c:v>2505.44958</c:v>
                </c:pt>
                <c:pt idx="1746">
                  <c:v>2506.8799193999998</c:v>
                </c:pt>
                <c:pt idx="1747">
                  <c:v>2508.3145718000001</c:v>
                </c:pt>
                <c:pt idx="1748">
                  <c:v>2509.7500884000001</c:v>
                </c:pt>
                <c:pt idx="1749">
                  <c:v>2511.1846682</c:v>
                </c:pt>
                <c:pt idx="1750">
                  <c:v>2512.6188831999998</c:v>
                </c:pt>
                <c:pt idx="1751">
                  <c:v>2514.0543186</c:v>
                </c:pt>
                <c:pt idx="1752">
                  <c:v>2515.4889973999998</c:v>
                </c:pt>
                <c:pt idx="1753">
                  <c:v>2516.9249795999999</c:v>
                </c:pt>
                <c:pt idx="1754">
                  <c:v>2518.3566372</c:v>
                </c:pt>
                <c:pt idx="1755">
                  <c:v>2519.793259</c:v>
                </c:pt>
                <c:pt idx="1756">
                  <c:v>2521.2282707999998</c:v>
                </c:pt>
                <c:pt idx="1757">
                  <c:v>2522.6617035999998</c:v>
                </c:pt>
                <c:pt idx="1758">
                  <c:v>2524.0965286000001</c:v>
                </c:pt>
                <c:pt idx="1759">
                  <c:v>2525.5463266000002</c:v>
                </c:pt>
                <c:pt idx="1760">
                  <c:v>2526.980556</c:v>
                </c:pt>
                <c:pt idx="1761">
                  <c:v>2528.414205399999</c:v>
                </c:pt>
                <c:pt idx="1762">
                  <c:v>2529.8477167999999</c:v>
                </c:pt>
                <c:pt idx="1763">
                  <c:v>2531.2890624000001</c:v>
                </c:pt>
                <c:pt idx="1764">
                  <c:v>2532.7233230000002</c:v>
                </c:pt>
                <c:pt idx="1765">
                  <c:v>2534.1576642</c:v>
                </c:pt>
                <c:pt idx="1766">
                  <c:v>2535.593261</c:v>
                </c:pt>
                <c:pt idx="1767">
                  <c:v>2537.0269168</c:v>
                </c:pt>
                <c:pt idx="1768">
                  <c:v>2538.4601618000002</c:v>
                </c:pt>
                <c:pt idx="1769">
                  <c:v>2539.8966504</c:v>
                </c:pt>
                <c:pt idx="1770">
                  <c:v>2541.3303154</c:v>
                </c:pt>
                <c:pt idx="1771">
                  <c:v>2542.7773434000001</c:v>
                </c:pt>
                <c:pt idx="1772">
                  <c:v>2544.2163977999999</c:v>
                </c:pt>
                <c:pt idx="1773">
                  <c:v>2545.6529651999999</c:v>
                </c:pt>
                <c:pt idx="1774">
                  <c:v>2547.0911176</c:v>
                </c:pt>
                <c:pt idx="1775">
                  <c:v>2548.5307732000001</c:v>
                </c:pt>
                <c:pt idx="1776">
                  <c:v>2549.9702695999999</c:v>
                </c:pt>
                <c:pt idx="1777">
                  <c:v>2551.4079292000001</c:v>
                </c:pt>
                <c:pt idx="1778">
                  <c:v>2552.8423990000001</c:v>
                </c:pt>
                <c:pt idx="1779">
                  <c:v>2554.2800664000001</c:v>
                </c:pt>
                <c:pt idx="1780">
                  <c:v>2555.7166637999999</c:v>
                </c:pt>
                <c:pt idx="1781">
                  <c:v>2557.1499524000001</c:v>
                </c:pt>
                <c:pt idx="1782">
                  <c:v>2558.5848855999998</c:v>
                </c:pt>
                <c:pt idx="1783">
                  <c:v>2560.0185504000001</c:v>
                </c:pt>
                <c:pt idx="1784">
                  <c:v>2561.4551218000001</c:v>
                </c:pt>
                <c:pt idx="1785">
                  <c:v>2562.8882094000001</c:v>
                </c:pt>
                <c:pt idx="1786">
                  <c:v>2564.3225148000001</c:v>
                </c:pt>
                <c:pt idx="1787">
                  <c:v>2565.7593241999998</c:v>
                </c:pt>
                <c:pt idx="1788">
                  <c:v>2567.1952414000002</c:v>
                </c:pt>
                <c:pt idx="1789">
                  <c:v>2568.6311258000001</c:v>
                </c:pt>
                <c:pt idx="1790">
                  <c:v>2570.0688974</c:v>
                </c:pt>
                <c:pt idx="1791">
                  <c:v>2571.5023486</c:v>
                </c:pt>
                <c:pt idx="1792">
                  <c:v>2572.9392628000001</c:v>
                </c:pt>
                <c:pt idx="1793">
                  <c:v>2574.3732490000002</c:v>
                </c:pt>
                <c:pt idx="1794">
                  <c:v>2575.8063785999998</c:v>
                </c:pt>
                <c:pt idx="1795">
                  <c:v>2577.2440510000001</c:v>
                </c:pt>
                <c:pt idx="1796">
                  <c:v>2578.6777962000001</c:v>
                </c:pt>
                <c:pt idx="1797">
                  <c:v>2580.1076296000001</c:v>
                </c:pt>
                <c:pt idx="1798">
                  <c:v>2581.5442508000001</c:v>
                </c:pt>
                <c:pt idx="1799">
                  <c:v>2582.9779288</c:v>
                </c:pt>
                <c:pt idx="1800">
                  <c:v>2584.4110169999999</c:v>
                </c:pt>
                <c:pt idx="1801">
                  <c:v>2585.8473456000002</c:v>
                </c:pt>
                <c:pt idx="1802">
                  <c:v>2587.2820231999999</c:v>
                </c:pt>
                <c:pt idx="1803">
                  <c:v>2588.7215283999999</c:v>
                </c:pt>
                <c:pt idx="1804">
                  <c:v>2590.1551046</c:v>
                </c:pt>
                <c:pt idx="1805">
                  <c:v>2591.5948367999999</c:v>
                </c:pt>
                <c:pt idx="1806">
                  <c:v>2593.0287807999998</c:v>
                </c:pt>
                <c:pt idx="1807">
                  <c:v>2594.4680988</c:v>
                </c:pt>
                <c:pt idx="1808">
                  <c:v>2595.9042331999999</c:v>
                </c:pt>
                <c:pt idx="1809">
                  <c:v>2597.3395461999999</c:v>
                </c:pt>
                <c:pt idx="1810">
                  <c:v>2598.7753544000002</c:v>
                </c:pt>
                <c:pt idx="1811">
                  <c:v>2600.2074550000002</c:v>
                </c:pt>
                <c:pt idx="1812">
                  <c:v>2601.6416236</c:v>
                </c:pt>
                <c:pt idx="1813">
                  <c:v>2603.0754372000001</c:v>
                </c:pt>
                <c:pt idx="1814">
                  <c:v>2604.5086808000001</c:v>
                </c:pt>
                <c:pt idx="1815">
                  <c:v>2605.9460672</c:v>
                </c:pt>
                <c:pt idx="1816">
                  <c:v>2607.3764824</c:v>
                </c:pt>
                <c:pt idx="1817">
                  <c:v>2608.8098278000002</c:v>
                </c:pt>
                <c:pt idx="1818">
                  <c:v>2610.2442144000001</c:v>
                </c:pt>
                <c:pt idx="1819">
                  <c:v>2611.6826304000001</c:v>
                </c:pt>
                <c:pt idx="1820">
                  <c:v>2613.1170496</c:v>
                </c:pt>
                <c:pt idx="1821">
                  <c:v>2614.5496002</c:v>
                </c:pt>
                <c:pt idx="1822">
                  <c:v>2615.9860302000002</c:v>
                </c:pt>
                <c:pt idx="1823">
                  <c:v>2617.4230131999998</c:v>
                </c:pt>
                <c:pt idx="1824">
                  <c:v>2618.853216</c:v>
                </c:pt>
                <c:pt idx="1825">
                  <c:v>2620.2933509999998</c:v>
                </c:pt>
                <c:pt idx="1826">
                  <c:v>2621.7243558</c:v>
                </c:pt>
                <c:pt idx="1827">
                  <c:v>2623.1631498000002</c:v>
                </c:pt>
                <c:pt idx="1828">
                  <c:v>2624.5964312000001</c:v>
                </c:pt>
                <c:pt idx="1829">
                  <c:v>2626.0321328</c:v>
                </c:pt>
                <c:pt idx="1830">
                  <c:v>2627.4639527999998</c:v>
                </c:pt>
                <c:pt idx="1831">
                  <c:v>2628.8984856000002</c:v>
                </c:pt>
                <c:pt idx="1832">
                  <c:v>2630.3298952</c:v>
                </c:pt>
                <c:pt idx="1833">
                  <c:v>2631.7645968000002</c:v>
                </c:pt>
                <c:pt idx="1834">
                  <c:v>2633.1970688000001</c:v>
                </c:pt>
                <c:pt idx="1835">
                  <c:v>2634.6332299999999</c:v>
                </c:pt>
                <c:pt idx="1836">
                  <c:v>2636.0669207999999</c:v>
                </c:pt>
                <c:pt idx="1837">
                  <c:v>2637.5018448000001</c:v>
                </c:pt>
                <c:pt idx="1838">
                  <c:v>2638.9356994</c:v>
                </c:pt>
                <c:pt idx="1839">
                  <c:v>2640.3711382000001</c:v>
                </c:pt>
                <c:pt idx="1840">
                  <c:v>2641.8038424000001</c:v>
                </c:pt>
                <c:pt idx="1841">
                  <c:v>2643.2373382000001</c:v>
                </c:pt>
                <c:pt idx="1842">
                  <c:v>2644.6858527999998</c:v>
                </c:pt>
                <c:pt idx="1843">
                  <c:v>2646.1267784000001</c:v>
                </c:pt>
                <c:pt idx="1844">
                  <c:v>2647.5531838000002</c:v>
                </c:pt>
                <c:pt idx="1845">
                  <c:v>2648.9794333999998</c:v>
                </c:pt>
                <c:pt idx="1846">
                  <c:v>2650.4207206000001</c:v>
                </c:pt>
                <c:pt idx="1847">
                  <c:v>2651.8534356</c:v>
                </c:pt>
                <c:pt idx="1848">
                  <c:v>2653.2826513999998</c:v>
                </c:pt>
                <c:pt idx="1849">
                  <c:v>2654.7224746000002</c:v>
                </c:pt>
                <c:pt idx="1850">
                  <c:v>2656.1579975999998</c:v>
                </c:pt>
                <c:pt idx="1851">
                  <c:v>2657.5971577999999</c:v>
                </c:pt>
                <c:pt idx="1852">
                  <c:v>2659.0326602</c:v>
                </c:pt>
                <c:pt idx="1853">
                  <c:v>2660.4656307999999</c:v>
                </c:pt>
                <c:pt idx="1854">
                  <c:v>2661.9026067999998</c:v>
                </c:pt>
                <c:pt idx="1855">
                  <c:v>2663.3379841999999</c:v>
                </c:pt>
                <c:pt idx="1856">
                  <c:v>2664.7783674000002</c:v>
                </c:pt>
                <c:pt idx="1857">
                  <c:v>2666.2123320000001</c:v>
                </c:pt>
                <c:pt idx="1858">
                  <c:v>2667.6457141999999</c:v>
                </c:pt>
                <c:pt idx="1859">
                  <c:v>2669.0812025999999</c:v>
                </c:pt>
                <c:pt idx="1860">
                  <c:v>2670.5204720000002</c:v>
                </c:pt>
                <c:pt idx="1861">
                  <c:v>2671.9554776</c:v>
                </c:pt>
                <c:pt idx="1862">
                  <c:v>2673.3888324</c:v>
                </c:pt>
                <c:pt idx="1863">
                  <c:v>2674.8355818</c:v>
                </c:pt>
                <c:pt idx="1864">
                  <c:v>2676.2804556000001</c:v>
                </c:pt>
                <c:pt idx="1865">
                  <c:v>2677.7105688000001</c:v>
                </c:pt>
                <c:pt idx="1866">
                  <c:v>2679.1463674000001</c:v>
                </c:pt>
                <c:pt idx="1867">
                  <c:v>2680.5776162000002</c:v>
                </c:pt>
                <c:pt idx="1868">
                  <c:v>2682.0151506000002</c:v>
                </c:pt>
                <c:pt idx="1869">
                  <c:v>2683.4485714000002</c:v>
                </c:pt>
                <c:pt idx="1870">
                  <c:v>2684.8820144000001</c:v>
                </c:pt>
                <c:pt idx="1871">
                  <c:v>2686.3234315999998</c:v>
                </c:pt>
                <c:pt idx="1872">
                  <c:v>2687.7559620000002</c:v>
                </c:pt>
                <c:pt idx="1873">
                  <c:v>2689.192429199999</c:v>
                </c:pt>
                <c:pt idx="1874">
                  <c:v>2690.6284448000001</c:v>
                </c:pt>
                <c:pt idx="1875">
                  <c:v>2692.0633094</c:v>
                </c:pt>
                <c:pt idx="1876">
                  <c:v>2693.4997724</c:v>
                </c:pt>
                <c:pt idx="1877">
                  <c:v>2694.9405354</c:v>
                </c:pt>
                <c:pt idx="1878">
                  <c:v>2696.3748009999999</c:v>
                </c:pt>
                <c:pt idx="1879">
                  <c:v>2697.8065695999999</c:v>
                </c:pt>
                <c:pt idx="1880">
                  <c:v>2699.2420972</c:v>
                </c:pt>
                <c:pt idx="1881">
                  <c:v>2700.6757068000002</c:v>
                </c:pt>
                <c:pt idx="1882">
                  <c:v>2702.1066970000002</c:v>
                </c:pt>
                <c:pt idx="1883">
                  <c:v>2703.5437762000001</c:v>
                </c:pt>
                <c:pt idx="1884">
                  <c:v>2704.9800897999999</c:v>
                </c:pt>
                <c:pt idx="1885">
                  <c:v>2706.4141123999998</c:v>
                </c:pt>
                <c:pt idx="1886">
                  <c:v>2707.8491331999999</c:v>
                </c:pt>
                <c:pt idx="1887">
                  <c:v>2709.2833288000002</c:v>
                </c:pt>
                <c:pt idx="1888">
                  <c:v>2710.7189238000001</c:v>
                </c:pt>
                <c:pt idx="1889">
                  <c:v>2712.1573176000002</c:v>
                </c:pt>
                <c:pt idx="1890">
                  <c:v>2713.5921904000002</c:v>
                </c:pt>
                <c:pt idx="1891">
                  <c:v>2715.0287721999998</c:v>
                </c:pt>
                <c:pt idx="1892">
                  <c:v>2716.4613462000002</c:v>
                </c:pt>
                <c:pt idx="1893">
                  <c:v>2717.8982384000001</c:v>
                </c:pt>
                <c:pt idx="1894">
                  <c:v>2719.3323037999999</c:v>
                </c:pt>
                <c:pt idx="1895">
                  <c:v>2720.7644347999999</c:v>
                </c:pt>
                <c:pt idx="1896">
                  <c:v>2722.2024342</c:v>
                </c:pt>
                <c:pt idx="1897">
                  <c:v>2723.6349420000001</c:v>
                </c:pt>
                <c:pt idx="1898">
                  <c:v>2725.0726841999999</c:v>
                </c:pt>
                <c:pt idx="1899">
                  <c:v>2726.5064046000002</c:v>
                </c:pt>
                <c:pt idx="1900">
                  <c:v>2727.9396938</c:v>
                </c:pt>
                <c:pt idx="1901">
                  <c:v>2729.3723472000001</c:v>
                </c:pt>
                <c:pt idx="1902">
                  <c:v>2730.8107018000001</c:v>
                </c:pt>
                <c:pt idx="1903">
                  <c:v>2732.2432051999999</c:v>
                </c:pt>
                <c:pt idx="1904">
                  <c:v>2733.6802717999999</c:v>
                </c:pt>
                <c:pt idx="1905">
                  <c:v>2735.1092942</c:v>
                </c:pt>
                <c:pt idx="1906">
                  <c:v>2736.5440641999999</c:v>
                </c:pt>
                <c:pt idx="1907">
                  <c:v>2737.9799336000001</c:v>
                </c:pt>
                <c:pt idx="1908">
                  <c:v>2739.416843</c:v>
                </c:pt>
                <c:pt idx="1909">
                  <c:v>2740.8545788000001</c:v>
                </c:pt>
                <c:pt idx="1910">
                  <c:v>2742.2888830000002</c:v>
                </c:pt>
                <c:pt idx="1911">
                  <c:v>2743.721845</c:v>
                </c:pt>
                <c:pt idx="1912">
                  <c:v>2745.1531414000001</c:v>
                </c:pt>
                <c:pt idx="1913">
                  <c:v>2746.5944641999999</c:v>
                </c:pt>
                <c:pt idx="1914">
                  <c:v>2748.0267238000001</c:v>
                </c:pt>
                <c:pt idx="1915">
                  <c:v>2749.4630053999999</c:v>
                </c:pt>
                <c:pt idx="1916">
                  <c:v>2750.8982618</c:v>
                </c:pt>
                <c:pt idx="1917">
                  <c:v>2752.3349383999998</c:v>
                </c:pt>
                <c:pt idx="1918">
                  <c:v>2753.7674582</c:v>
                </c:pt>
                <c:pt idx="1919">
                  <c:v>2755.2065521999998</c:v>
                </c:pt>
                <c:pt idx="1920">
                  <c:v>2756.6393352</c:v>
                </c:pt>
                <c:pt idx="1921">
                  <c:v>2758.0759733999998</c:v>
                </c:pt>
                <c:pt idx="1922">
                  <c:v>2759.5125358</c:v>
                </c:pt>
                <c:pt idx="1923">
                  <c:v>2760.9464234000002</c:v>
                </c:pt>
                <c:pt idx="1924">
                  <c:v>2762.3807112</c:v>
                </c:pt>
                <c:pt idx="1925">
                  <c:v>2763.8200502</c:v>
                </c:pt>
                <c:pt idx="1926">
                  <c:v>2765.2529398000001</c:v>
                </c:pt>
                <c:pt idx="1927">
                  <c:v>2766.6874269999998</c:v>
                </c:pt>
                <c:pt idx="1928">
                  <c:v>2768.124440600001</c:v>
                </c:pt>
                <c:pt idx="1929">
                  <c:v>2769.5586732000002</c:v>
                </c:pt>
                <c:pt idx="1930">
                  <c:v>2770.9949636000001</c:v>
                </c:pt>
                <c:pt idx="1931">
                  <c:v>2772.4317992000001</c:v>
                </c:pt>
                <c:pt idx="1932">
                  <c:v>2773.8657217999998</c:v>
                </c:pt>
                <c:pt idx="1933">
                  <c:v>2775.3034238</c:v>
                </c:pt>
                <c:pt idx="1934">
                  <c:v>2776.7428863999999</c:v>
                </c:pt>
                <c:pt idx="1935">
                  <c:v>2778.1765516</c:v>
                </c:pt>
                <c:pt idx="1936">
                  <c:v>2779.612381599999</c:v>
                </c:pt>
                <c:pt idx="1937">
                  <c:v>2781.0512285999998</c:v>
                </c:pt>
                <c:pt idx="1938">
                  <c:v>2782.4878640000002</c:v>
                </c:pt>
                <c:pt idx="1939">
                  <c:v>2783.9237585999999</c:v>
                </c:pt>
                <c:pt idx="1940">
                  <c:v>2785.3571958000002</c:v>
                </c:pt>
                <c:pt idx="1941">
                  <c:v>2786.7937293999998</c:v>
                </c:pt>
                <c:pt idx="1942">
                  <c:v>2788.2293712000001</c:v>
                </c:pt>
                <c:pt idx="1943">
                  <c:v>2789.6612519999999</c:v>
                </c:pt>
                <c:pt idx="1944">
                  <c:v>2791.1018205999999</c:v>
                </c:pt>
                <c:pt idx="1945">
                  <c:v>2792.5322890000002</c:v>
                </c:pt>
                <c:pt idx="1946">
                  <c:v>2793.9690672000002</c:v>
                </c:pt>
                <c:pt idx="1947">
                  <c:v>2795.4038448000001</c:v>
                </c:pt>
                <c:pt idx="1948">
                  <c:v>2796.8388214000001</c:v>
                </c:pt>
                <c:pt idx="1949">
                  <c:v>2798.2764728000002</c:v>
                </c:pt>
                <c:pt idx="1950">
                  <c:v>2799.7105806</c:v>
                </c:pt>
                <c:pt idx="1951">
                  <c:v>2801.1427116</c:v>
                </c:pt>
                <c:pt idx="1952">
                  <c:v>2802.5750985999998</c:v>
                </c:pt>
                <c:pt idx="1953">
                  <c:v>2804.0133283999999</c:v>
                </c:pt>
                <c:pt idx="1954">
                  <c:v>2805.4447105999998</c:v>
                </c:pt>
                <c:pt idx="1955">
                  <c:v>2806.8781512</c:v>
                </c:pt>
                <c:pt idx="1956">
                  <c:v>2808.3130133999998</c:v>
                </c:pt>
                <c:pt idx="1957">
                  <c:v>2809.7458603999999</c:v>
                </c:pt>
                <c:pt idx="1958">
                  <c:v>2811.1795496</c:v>
                </c:pt>
                <c:pt idx="1959">
                  <c:v>2812.6175520000002</c:v>
                </c:pt>
                <c:pt idx="1960">
                  <c:v>2814.0495682000001</c:v>
                </c:pt>
                <c:pt idx="1961">
                  <c:v>2815.4823488000002</c:v>
                </c:pt>
                <c:pt idx="1962">
                  <c:v>2816.9205344000002</c:v>
                </c:pt>
                <c:pt idx="1963">
                  <c:v>2818.3523329999998</c:v>
                </c:pt>
                <c:pt idx="1964">
                  <c:v>2819.7858735999998</c:v>
                </c:pt>
                <c:pt idx="1965">
                  <c:v>2821.221888</c:v>
                </c:pt>
                <c:pt idx="1966">
                  <c:v>2822.6579216</c:v>
                </c:pt>
                <c:pt idx="1967">
                  <c:v>2824.0896837999999</c:v>
                </c:pt>
                <c:pt idx="1968">
                  <c:v>2825.5397778000001</c:v>
                </c:pt>
                <c:pt idx="1969">
                  <c:v>2826.9770739999999</c:v>
                </c:pt>
                <c:pt idx="1970">
                  <c:v>2828.406164</c:v>
                </c:pt>
                <c:pt idx="1971">
                  <c:v>2829.8432619999999</c:v>
                </c:pt>
                <c:pt idx="1972">
                  <c:v>2831.2793283999999</c:v>
                </c:pt>
                <c:pt idx="1973">
                  <c:v>2832.7104519999998</c:v>
                </c:pt>
                <c:pt idx="1974">
                  <c:v>2834.1471925999999</c:v>
                </c:pt>
                <c:pt idx="1975">
                  <c:v>2835.5804272</c:v>
                </c:pt>
                <c:pt idx="1976">
                  <c:v>2837.0141383999999</c:v>
                </c:pt>
                <c:pt idx="1977">
                  <c:v>2838.4493557999999</c:v>
                </c:pt>
                <c:pt idx="1978">
                  <c:v>2839.8839142000002</c:v>
                </c:pt>
                <c:pt idx="1979">
                  <c:v>2841.3150455999998</c:v>
                </c:pt>
                <c:pt idx="1980">
                  <c:v>2842.7494676000001</c:v>
                </c:pt>
                <c:pt idx="1981">
                  <c:v>2844.185468000001</c:v>
                </c:pt>
                <c:pt idx="1982">
                  <c:v>2845.6198746</c:v>
                </c:pt>
                <c:pt idx="1983">
                  <c:v>2847.0571749999999</c:v>
                </c:pt>
                <c:pt idx="1984">
                  <c:v>2848.4887208</c:v>
                </c:pt>
                <c:pt idx="1985">
                  <c:v>2849.9229246</c:v>
                </c:pt>
                <c:pt idx="1986">
                  <c:v>2851.3601205999998</c:v>
                </c:pt>
                <c:pt idx="1987">
                  <c:v>2852.7943810000011</c:v>
                </c:pt>
                <c:pt idx="1988">
                  <c:v>2854.2294293999998</c:v>
                </c:pt>
                <c:pt idx="1989">
                  <c:v>2855.6663371999998</c:v>
                </c:pt>
                <c:pt idx="1990">
                  <c:v>2857.0973238000001</c:v>
                </c:pt>
                <c:pt idx="1991">
                  <c:v>2858.5382192000002</c:v>
                </c:pt>
                <c:pt idx="1992">
                  <c:v>2859.9709091999998</c:v>
                </c:pt>
                <c:pt idx="1993">
                  <c:v>2861.4062726000002</c:v>
                </c:pt>
                <c:pt idx="1994">
                  <c:v>2862.8423078000001</c:v>
                </c:pt>
                <c:pt idx="1995">
                  <c:v>2864.2830997999999</c:v>
                </c:pt>
                <c:pt idx="1996">
                  <c:v>2865.7164539999999</c:v>
                </c:pt>
                <c:pt idx="1997">
                  <c:v>2867.1565948000002</c:v>
                </c:pt>
                <c:pt idx="1998">
                  <c:v>2868.5960709999999</c:v>
                </c:pt>
                <c:pt idx="1999">
                  <c:v>2870.0291092000002</c:v>
                </c:pt>
                <c:pt idx="2000">
                  <c:v>2871.4659283999999</c:v>
                </c:pt>
                <c:pt idx="2001">
                  <c:v>2872.8974050000002</c:v>
                </c:pt>
                <c:pt idx="2002">
                  <c:v>2874.3373195999998</c:v>
                </c:pt>
                <c:pt idx="2003">
                  <c:v>2875.7727292</c:v>
                </c:pt>
                <c:pt idx="2004">
                  <c:v>2877.2041410000002</c:v>
                </c:pt>
                <c:pt idx="2005">
                  <c:v>2878.6383288000002</c:v>
                </c:pt>
                <c:pt idx="2006">
                  <c:v>2880.0791731999998</c:v>
                </c:pt>
                <c:pt idx="2007">
                  <c:v>2881.5142504</c:v>
                </c:pt>
                <c:pt idx="2008">
                  <c:v>2882.9358906000002</c:v>
                </c:pt>
                <c:pt idx="2009">
                  <c:v>2884.3733416</c:v>
                </c:pt>
                <c:pt idx="2010">
                  <c:v>2885.8091694</c:v>
                </c:pt>
                <c:pt idx="2011">
                  <c:v>2887.2397271999998</c:v>
                </c:pt>
                <c:pt idx="2012">
                  <c:v>2888.6807641999999</c:v>
                </c:pt>
                <c:pt idx="2013">
                  <c:v>2890.1129815999998</c:v>
                </c:pt>
                <c:pt idx="2014">
                  <c:v>2891.5492456000002</c:v>
                </c:pt>
                <c:pt idx="2015">
                  <c:v>2892.9837687999998</c:v>
                </c:pt>
                <c:pt idx="2016">
                  <c:v>2894.4203034000002</c:v>
                </c:pt>
                <c:pt idx="2017">
                  <c:v>2895.8546104000002</c:v>
                </c:pt>
                <c:pt idx="2018">
                  <c:v>2897.2908779999998</c:v>
                </c:pt>
                <c:pt idx="2019">
                  <c:v>2898.7258292000001</c:v>
                </c:pt>
                <c:pt idx="2020">
                  <c:v>2900.1591320000002</c:v>
                </c:pt>
                <c:pt idx="2021">
                  <c:v>2901.5920516000001</c:v>
                </c:pt>
                <c:pt idx="2022">
                  <c:v>2903.0282093999999</c:v>
                </c:pt>
                <c:pt idx="2023">
                  <c:v>2904.4615991999999</c:v>
                </c:pt>
                <c:pt idx="2024">
                  <c:v>2905.8977180000002</c:v>
                </c:pt>
                <c:pt idx="2025">
                  <c:v>2907.3339028</c:v>
                </c:pt>
                <c:pt idx="2026">
                  <c:v>2908.7681219999999</c:v>
                </c:pt>
                <c:pt idx="2027">
                  <c:v>2910.1994878</c:v>
                </c:pt>
                <c:pt idx="2028">
                  <c:v>2911.6379867999999</c:v>
                </c:pt>
                <c:pt idx="2029">
                  <c:v>2913.0702385999998</c:v>
                </c:pt>
                <c:pt idx="2030">
                  <c:v>2914.5076146000001</c:v>
                </c:pt>
                <c:pt idx="2031">
                  <c:v>2915.9381079999998</c:v>
                </c:pt>
                <c:pt idx="2032">
                  <c:v>2917.3719842</c:v>
                </c:pt>
                <c:pt idx="2033">
                  <c:v>2918.8072314000001</c:v>
                </c:pt>
                <c:pt idx="2034">
                  <c:v>2920.2415694000001</c:v>
                </c:pt>
                <c:pt idx="2035">
                  <c:v>2921.6756307999999</c:v>
                </c:pt>
                <c:pt idx="2036">
                  <c:v>2923.1111203999999</c:v>
                </c:pt>
                <c:pt idx="2037">
                  <c:v>2924.5447084000002</c:v>
                </c:pt>
                <c:pt idx="2038">
                  <c:v>2925.978998</c:v>
                </c:pt>
                <c:pt idx="2039">
                  <c:v>2927.4136331999998</c:v>
                </c:pt>
                <c:pt idx="2040">
                  <c:v>2928.8516126</c:v>
                </c:pt>
                <c:pt idx="2041">
                  <c:v>2930.2855715999999</c:v>
                </c:pt>
                <c:pt idx="2042">
                  <c:v>2931.7173662</c:v>
                </c:pt>
                <c:pt idx="2043">
                  <c:v>2933.1553343999999</c:v>
                </c:pt>
                <c:pt idx="2044">
                  <c:v>2934.590355400001</c:v>
                </c:pt>
                <c:pt idx="2045">
                  <c:v>2936.0276515999999</c:v>
                </c:pt>
                <c:pt idx="2046">
                  <c:v>2937.4626819999999</c:v>
                </c:pt>
                <c:pt idx="2047">
                  <c:v>2938.8958487999998</c:v>
                </c:pt>
                <c:pt idx="2048">
                  <c:v>2940.3302718</c:v>
                </c:pt>
                <c:pt idx="2049">
                  <c:v>2941.7666012</c:v>
                </c:pt>
                <c:pt idx="2050">
                  <c:v>2943.2023853999999</c:v>
                </c:pt>
                <c:pt idx="2051">
                  <c:v>2944.6536036000002</c:v>
                </c:pt>
                <c:pt idx="2052">
                  <c:v>2946.0835195999998</c:v>
                </c:pt>
                <c:pt idx="2053">
                  <c:v>2947.5173909999999</c:v>
                </c:pt>
                <c:pt idx="2054">
                  <c:v>2948.9559731999998</c:v>
                </c:pt>
                <c:pt idx="2055">
                  <c:v>2950.388078</c:v>
                </c:pt>
                <c:pt idx="2056">
                  <c:v>2951.8215352000002</c:v>
                </c:pt>
                <c:pt idx="2057">
                  <c:v>2953.2477979999999</c:v>
                </c:pt>
                <c:pt idx="2058">
                  <c:v>2954.6814641999999</c:v>
                </c:pt>
                <c:pt idx="2059">
                  <c:v>2956.1137964</c:v>
                </c:pt>
                <c:pt idx="2060">
                  <c:v>2957.5491563999999</c:v>
                </c:pt>
                <c:pt idx="2061">
                  <c:v>2958.9859322000002</c:v>
                </c:pt>
                <c:pt idx="2062">
                  <c:v>2960.4205378000001</c:v>
                </c:pt>
                <c:pt idx="2063">
                  <c:v>2961.8556395999999</c:v>
                </c:pt>
                <c:pt idx="2064">
                  <c:v>2963.2881358</c:v>
                </c:pt>
                <c:pt idx="2065">
                  <c:v>2964.7254904000001</c:v>
                </c:pt>
                <c:pt idx="2066">
                  <c:v>2966.1621028</c:v>
                </c:pt>
                <c:pt idx="2067">
                  <c:v>2967.5948171999999</c:v>
                </c:pt>
                <c:pt idx="2068">
                  <c:v>2969.0291314000001</c:v>
                </c:pt>
                <c:pt idx="2069">
                  <c:v>2970.4662365999998</c:v>
                </c:pt>
                <c:pt idx="2070">
                  <c:v>2971.8996040000002</c:v>
                </c:pt>
                <c:pt idx="2071">
                  <c:v>2973.3341783999999</c:v>
                </c:pt>
                <c:pt idx="2072">
                  <c:v>2974.7697807999998</c:v>
                </c:pt>
                <c:pt idx="2073">
                  <c:v>2976.2121084</c:v>
                </c:pt>
                <c:pt idx="2074">
                  <c:v>2977.6439922</c:v>
                </c:pt>
                <c:pt idx="2075">
                  <c:v>2979.0776672000002</c:v>
                </c:pt>
                <c:pt idx="2076">
                  <c:v>2980.5147148000001</c:v>
                </c:pt>
                <c:pt idx="2077">
                  <c:v>2981.9499836</c:v>
                </c:pt>
                <c:pt idx="2078">
                  <c:v>2983.3836744</c:v>
                </c:pt>
                <c:pt idx="2079">
                  <c:v>2984.8157406</c:v>
                </c:pt>
                <c:pt idx="2080">
                  <c:v>2986.2548563999999</c:v>
                </c:pt>
                <c:pt idx="2081">
                  <c:v>2987.6874683999999</c:v>
                </c:pt>
                <c:pt idx="2082">
                  <c:v>2989.1262944</c:v>
                </c:pt>
                <c:pt idx="2083">
                  <c:v>2990.560555</c:v>
                </c:pt>
                <c:pt idx="2084">
                  <c:v>2991.9965470000002</c:v>
                </c:pt>
                <c:pt idx="2085">
                  <c:v>2993.4293438</c:v>
                </c:pt>
                <c:pt idx="2086">
                  <c:v>2994.8657754000001</c:v>
                </c:pt>
                <c:pt idx="2087">
                  <c:v>2996.2988654000001</c:v>
                </c:pt>
                <c:pt idx="2088">
                  <c:v>2997.7339195999998</c:v>
                </c:pt>
                <c:pt idx="2089">
                  <c:v>2999.1680815999998</c:v>
                </c:pt>
                <c:pt idx="2090">
                  <c:v>3000.6025304</c:v>
                </c:pt>
                <c:pt idx="2091">
                  <c:v>3002.0388538000002</c:v>
                </c:pt>
                <c:pt idx="2092">
                  <c:v>3003.4794648000002</c:v>
                </c:pt>
                <c:pt idx="2093">
                  <c:v>3004.9222964000001</c:v>
                </c:pt>
                <c:pt idx="2094">
                  <c:v>3006.3599984000002</c:v>
                </c:pt>
                <c:pt idx="2095">
                  <c:v>3007.7938261999998</c:v>
                </c:pt>
                <c:pt idx="2096">
                  <c:v>3009.2291092</c:v>
                </c:pt>
                <c:pt idx="2097">
                  <c:v>3010.6682317999998</c:v>
                </c:pt>
                <c:pt idx="2098">
                  <c:v>3012.1129741999998</c:v>
                </c:pt>
                <c:pt idx="2099">
                  <c:v>3013.5502568000002</c:v>
                </c:pt>
                <c:pt idx="2100">
                  <c:v>3014.9859895999998</c:v>
                </c:pt>
                <c:pt idx="2101">
                  <c:v>3016.4207741999999</c:v>
                </c:pt>
                <c:pt idx="2102">
                  <c:v>3017.8530234</c:v>
                </c:pt>
                <c:pt idx="2103">
                  <c:v>3019.2888622</c:v>
                </c:pt>
                <c:pt idx="2104">
                  <c:v>3020.7249898</c:v>
                </c:pt>
                <c:pt idx="2105">
                  <c:v>3022.1611416000001</c:v>
                </c:pt>
                <c:pt idx="2106">
                  <c:v>3023.5937604000001</c:v>
                </c:pt>
                <c:pt idx="2107">
                  <c:v>3025.0258376000002</c:v>
                </c:pt>
                <c:pt idx="2108">
                  <c:v>3026.4615966000001</c:v>
                </c:pt>
                <c:pt idx="2109">
                  <c:v>3027.8958198</c:v>
                </c:pt>
                <c:pt idx="2110">
                  <c:v>3029.3295318</c:v>
                </c:pt>
                <c:pt idx="2111">
                  <c:v>3030.7651759999999</c:v>
                </c:pt>
                <c:pt idx="2112">
                  <c:v>3032.1998858000002</c:v>
                </c:pt>
                <c:pt idx="2113">
                  <c:v>3033.6346927999998</c:v>
                </c:pt>
                <c:pt idx="2114">
                  <c:v>3035.0712824000002</c:v>
                </c:pt>
                <c:pt idx="2115">
                  <c:v>3036.5024905999999</c:v>
                </c:pt>
                <c:pt idx="2116">
                  <c:v>3037.9361009999998</c:v>
                </c:pt>
                <c:pt idx="2117">
                  <c:v>3039.3719775999998</c:v>
                </c:pt>
                <c:pt idx="2118">
                  <c:v>3040.8097035999999</c:v>
                </c:pt>
                <c:pt idx="2119">
                  <c:v>3042.2425527999999</c:v>
                </c:pt>
                <c:pt idx="2120">
                  <c:v>3043.6762680000002</c:v>
                </c:pt>
                <c:pt idx="2121">
                  <c:v>3045.1111740000001</c:v>
                </c:pt>
                <c:pt idx="2122">
                  <c:v>3046.5476724</c:v>
                </c:pt>
                <c:pt idx="2123">
                  <c:v>3047.9820709999999</c:v>
                </c:pt>
                <c:pt idx="2124">
                  <c:v>3049.417942</c:v>
                </c:pt>
                <c:pt idx="2125">
                  <c:v>3050.8510443999999</c:v>
                </c:pt>
                <c:pt idx="2126">
                  <c:v>3052.2836016000001</c:v>
                </c:pt>
                <c:pt idx="2127">
                  <c:v>3053.7207411999998</c:v>
                </c:pt>
                <c:pt idx="2128">
                  <c:v>3055.1501709999998</c:v>
                </c:pt>
                <c:pt idx="2129">
                  <c:v>3056.5892841999998</c:v>
                </c:pt>
                <c:pt idx="2130">
                  <c:v>3058.0228034000002</c:v>
                </c:pt>
                <c:pt idx="2131">
                  <c:v>3059.4579222000002</c:v>
                </c:pt>
                <c:pt idx="2132">
                  <c:v>3060.8946133999998</c:v>
                </c:pt>
                <c:pt idx="2133">
                  <c:v>3062.3332190000001</c:v>
                </c:pt>
                <c:pt idx="2134">
                  <c:v>3063.7679745999999</c:v>
                </c:pt>
                <c:pt idx="2135">
                  <c:v>3065.202719800001</c:v>
                </c:pt>
                <c:pt idx="2136">
                  <c:v>3066.6377865999998</c:v>
                </c:pt>
                <c:pt idx="2137">
                  <c:v>3068.0733334000001</c:v>
                </c:pt>
                <c:pt idx="2138">
                  <c:v>3069.5103239999999</c:v>
                </c:pt>
                <c:pt idx="2139">
                  <c:v>3070.9425808000001</c:v>
                </c:pt>
                <c:pt idx="2140">
                  <c:v>3072.3781140000001</c:v>
                </c:pt>
                <c:pt idx="2141">
                  <c:v>3073.8117247999999</c:v>
                </c:pt>
                <c:pt idx="2142">
                  <c:v>3075.2524887999998</c:v>
                </c:pt>
                <c:pt idx="2143">
                  <c:v>3076.6825939999999</c:v>
                </c:pt>
                <c:pt idx="2144">
                  <c:v>3078.1205074</c:v>
                </c:pt>
                <c:pt idx="2145">
                  <c:v>3079.5568628000001</c:v>
                </c:pt>
                <c:pt idx="2146">
                  <c:v>3080.9985161999998</c:v>
                </c:pt>
                <c:pt idx="2147">
                  <c:v>3082.4309548000001</c:v>
                </c:pt>
                <c:pt idx="2148">
                  <c:v>3083.8701425999998</c:v>
                </c:pt>
                <c:pt idx="2149">
                  <c:v>3085.3030101999998</c:v>
                </c:pt>
                <c:pt idx="2150">
                  <c:v>3086.7399943999999</c:v>
                </c:pt>
                <c:pt idx="2151">
                  <c:v>3088.1717972000001</c:v>
                </c:pt>
                <c:pt idx="2152">
                  <c:v>3089.6102856000002</c:v>
                </c:pt>
                <c:pt idx="2153">
                  <c:v>3091.0418472000001</c:v>
                </c:pt>
                <c:pt idx="2154">
                  <c:v>3092.4772108000002</c:v>
                </c:pt>
                <c:pt idx="2155">
                  <c:v>3093.9135916</c:v>
                </c:pt>
                <c:pt idx="2156">
                  <c:v>3095.3508338000001</c:v>
                </c:pt>
                <c:pt idx="2157">
                  <c:v>3096.7822136</c:v>
                </c:pt>
                <c:pt idx="2158">
                  <c:v>3098.2165719999998</c:v>
                </c:pt>
                <c:pt idx="2159">
                  <c:v>3099.652107200001</c:v>
                </c:pt>
                <c:pt idx="2160">
                  <c:v>3101.0853011999998</c:v>
                </c:pt>
                <c:pt idx="2161">
                  <c:v>3102.520282</c:v>
                </c:pt>
                <c:pt idx="2162">
                  <c:v>3103.9540613999998</c:v>
                </c:pt>
                <c:pt idx="2163">
                  <c:v>3105.3873284000001</c:v>
                </c:pt>
                <c:pt idx="2164">
                  <c:v>3106.8247683999998</c:v>
                </c:pt>
                <c:pt idx="2165">
                  <c:v>3108.2606953999998</c:v>
                </c:pt>
                <c:pt idx="2166">
                  <c:v>3109.6935159999998</c:v>
                </c:pt>
                <c:pt idx="2167">
                  <c:v>3111.130072599999</c:v>
                </c:pt>
                <c:pt idx="2168">
                  <c:v>3112.5627393999998</c:v>
                </c:pt>
                <c:pt idx="2169">
                  <c:v>3113.9956152</c:v>
                </c:pt>
                <c:pt idx="2170">
                  <c:v>3115.431422000001</c:v>
                </c:pt>
                <c:pt idx="2171">
                  <c:v>3116.8700015999998</c:v>
                </c:pt>
                <c:pt idx="2172">
                  <c:v>3118.3006024000001</c:v>
                </c:pt>
                <c:pt idx="2173">
                  <c:v>3119.7393618000001</c:v>
                </c:pt>
                <c:pt idx="2174">
                  <c:v>3121.1717954000001</c:v>
                </c:pt>
                <c:pt idx="2175">
                  <c:v>3122.6051556000002</c:v>
                </c:pt>
                <c:pt idx="2176">
                  <c:v>3124.0384208</c:v>
                </c:pt>
                <c:pt idx="2177">
                  <c:v>3125.4722637999989</c:v>
                </c:pt>
                <c:pt idx="2178">
                  <c:v>3126.9078076000001</c:v>
                </c:pt>
                <c:pt idx="2179">
                  <c:v>3128.3414950000001</c:v>
                </c:pt>
                <c:pt idx="2180">
                  <c:v>3129.7761832000001</c:v>
                </c:pt>
                <c:pt idx="2181">
                  <c:v>3131.2112487999998</c:v>
                </c:pt>
                <c:pt idx="2182">
                  <c:v>3132.6455335999999</c:v>
                </c:pt>
                <c:pt idx="2183">
                  <c:v>3134.0791608</c:v>
                </c:pt>
                <c:pt idx="2184">
                  <c:v>3135.5115517999998</c:v>
                </c:pt>
                <c:pt idx="2185">
                  <c:v>3136.9478313999998</c:v>
                </c:pt>
                <c:pt idx="2186">
                  <c:v>3138.380149600001</c:v>
                </c:pt>
                <c:pt idx="2187">
                  <c:v>3139.8150455999998</c:v>
                </c:pt>
                <c:pt idx="2188">
                  <c:v>3141.2501734000002</c:v>
                </c:pt>
                <c:pt idx="2189">
                  <c:v>3142.6824144000002</c:v>
                </c:pt>
                <c:pt idx="2190">
                  <c:v>3144.1180318000002</c:v>
                </c:pt>
                <c:pt idx="2191">
                  <c:v>3145.5500112</c:v>
                </c:pt>
                <c:pt idx="2192">
                  <c:v>3146.9882096000001</c:v>
                </c:pt>
                <c:pt idx="2193">
                  <c:v>3148.4208514000002</c:v>
                </c:pt>
                <c:pt idx="2194">
                  <c:v>3149.8572153999999</c:v>
                </c:pt>
                <c:pt idx="2195">
                  <c:v>3151.2910808000001</c:v>
                </c:pt>
                <c:pt idx="2196">
                  <c:v>3152.7248064</c:v>
                </c:pt>
                <c:pt idx="2197">
                  <c:v>3154.1591755999998</c:v>
                </c:pt>
                <c:pt idx="2198">
                  <c:v>3155.5916834</c:v>
                </c:pt>
                <c:pt idx="2199">
                  <c:v>3157.0284218000002</c:v>
                </c:pt>
                <c:pt idx="2200">
                  <c:v>3158.4605548</c:v>
                </c:pt>
                <c:pt idx="2201">
                  <c:v>3159.8952983999998</c:v>
                </c:pt>
                <c:pt idx="2202">
                  <c:v>3161.3272194000001</c:v>
                </c:pt>
                <c:pt idx="2203">
                  <c:v>3162.7646328000001</c:v>
                </c:pt>
                <c:pt idx="2204">
                  <c:v>3164.2035166000001</c:v>
                </c:pt>
                <c:pt idx="2205">
                  <c:v>3165.6348601999998</c:v>
                </c:pt>
                <c:pt idx="2206">
                  <c:v>3167.0721450000001</c:v>
                </c:pt>
                <c:pt idx="2207">
                  <c:v>3168.507134</c:v>
                </c:pt>
                <c:pt idx="2208">
                  <c:v>3169.9392625999999</c:v>
                </c:pt>
                <c:pt idx="2209">
                  <c:v>3171.3780465999998</c:v>
                </c:pt>
                <c:pt idx="2210">
                  <c:v>3172.8099179999999</c:v>
                </c:pt>
                <c:pt idx="2211">
                  <c:v>3174.2470044000002</c:v>
                </c:pt>
                <c:pt idx="2212">
                  <c:v>3175.6798174</c:v>
                </c:pt>
                <c:pt idx="2213">
                  <c:v>3177.1157710000002</c:v>
                </c:pt>
                <c:pt idx="2214">
                  <c:v>3178.5509086000002</c:v>
                </c:pt>
                <c:pt idx="2215">
                  <c:v>3179.9851973999998</c:v>
                </c:pt>
                <c:pt idx="2216">
                  <c:v>3181.4194975999999</c:v>
                </c:pt>
                <c:pt idx="2217">
                  <c:v>3182.8560732000001</c:v>
                </c:pt>
                <c:pt idx="2218">
                  <c:v>3184.3063259999999</c:v>
                </c:pt>
                <c:pt idx="2219">
                  <c:v>3185.7457804000001</c:v>
                </c:pt>
                <c:pt idx="2220">
                  <c:v>3187.1763098000001</c:v>
                </c:pt>
                <c:pt idx="2221">
                  <c:v>3188.6114782</c:v>
                </c:pt>
                <c:pt idx="2222">
                  <c:v>3190.0477261999999</c:v>
                </c:pt>
                <c:pt idx="2223">
                  <c:v>3191.4788526000002</c:v>
                </c:pt>
                <c:pt idx="2224">
                  <c:v>3192.9161864000012</c:v>
                </c:pt>
                <c:pt idx="2225">
                  <c:v>3194.3492064000002</c:v>
                </c:pt>
                <c:pt idx="2226">
                  <c:v>3195.7836355999998</c:v>
                </c:pt>
                <c:pt idx="2227">
                  <c:v>3197.2171404000001</c:v>
                </c:pt>
                <c:pt idx="2228">
                  <c:v>3198.6546336000001</c:v>
                </c:pt>
                <c:pt idx="2229">
                  <c:v>3200.0885155999999</c:v>
                </c:pt>
                <c:pt idx="2230">
                  <c:v>3201.5215452000002</c:v>
                </c:pt>
                <c:pt idx="2231">
                  <c:v>3202.9626939999998</c:v>
                </c:pt>
                <c:pt idx="2232">
                  <c:v>3204.395696600001</c:v>
                </c:pt>
                <c:pt idx="2233">
                  <c:v>3205.8302564000001</c:v>
                </c:pt>
                <c:pt idx="2234">
                  <c:v>3207.2638286000001</c:v>
                </c:pt>
                <c:pt idx="2235">
                  <c:v>3208.6966068000002</c:v>
                </c:pt>
                <c:pt idx="2236">
                  <c:v>3210.1334698000001</c:v>
                </c:pt>
                <c:pt idx="2237">
                  <c:v>3211.5677384000001</c:v>
                </c:pt>
                <c:pt idx="2238">
                  <c:v>3213.003831</c:v>
                </c:pt>
                <c:pt idx="2239">
                  <c:v>3214.4419118000001</c:v>
                </c:pt>
                <c:pt idx="2240">
                  <c:v>3215.8763033999999</c:v>
                </c:pt>
                <c:pt idx="2241">
                  <c:v>3217.315020999999</c:v>
                </c:pt>
                <c:pt idx="2242">
                  <c:v>3218.7452638</c:v>
                </c:pt>
                <c:pt idx="2243">
                  <c:v>3220.1810495999998</c:v>
                </c:pt>
                <c:pt idx="2244">
                  <c:v>3221.6157601999998</c:v>
                </c:pt>
                <c:pt idx="2245">
                  <c:v>3223.0502523999999</c:v>
                </c:pt>
                <c:pt idx="2246">
                  <c:v>3224.4839545999998</c:v>
                </c:pt>
                <c:pt idx="2247">
                  <c:v>3225.918302</c:v>
                </c:pt>
                <c:pt idx="2248">
                  <c:v>3227.3520208</c:v>
                </c:pt>
                <c:pt idx="2249">
                  <c:v>3228.781317800001</c:v>
                </c:pt>
                <c:pt idx="2250">
                  <c:v>3230.2222194000001</c:v>
                </c:pt>
                <c:pt idx="2251">
                  <c:v>3231.6536024000002</c:v>
                </c:pt>
                <c:pt idx="2252">
                  <c:v>3233.0860444</c:v>
                </c:pt>
                <c:pt idx="2253">
                  <c:v>3234.5231824000002</c:v>
                </c:pt>
                <c:pt idx="2254">
                  <c:v>3235.9590033999998</c:v>
                </c:pt>
                <c:pt idx="2255">
                  <c:v>3237.4065458</c:v>
                </c:pt>
                <c:pt idx="2256">
                  <c:v>3238.8428898000002</c:v>
                </c:pt>
                <c:pt idx="2257">
                  <c:v>3240.277317</c:v>
                </c:pt>
                <c:pt idx="2258">
                  <c:v>3241.7120593999998</c:v>
                </c:pt>
                <c:pt idx="2259">
                  <c:v>3243.1477232000002</c:v>
                </c:pt>
                <c:pt idx="2260">
                  <c:v>3244.5854817999998</c:v>
                </c:pt>
                <c:pt idx="2261">
                  <c:v>3246.0171042000002</c:v>
                </c:pt>
                <c:pt idx="2262">
                  <c:v>3247.4556502</c:v>
                </c:pt>
                <c:pt idx="2263">
                  <c:v>3248.8906932</c:v>
                </c:pt>
                <c:pt idx="2264">
                  <c:v>3250.3206795999999</c:v>
                </c:pt>
                <c:pt idx="2265">
                  <c:v>3251.7565098</c:v>
                </c:pt>
                <c:pt idx="2266">
                  <c:v>3253.189915599999</c:v>
                </c:pt>
                <c:pt idx="2267">
                  <c:v>3254.6260852</c:v>
                </c:pt>
                <c:pt idx="2268">
                  <c:v>3256.0595263999999</c:v>
                </c:pt>
                <c:pt idx="2269">
                  <c:v>3257.4940138000002</c:v>
                </c:pt>
                <c:pt idx="2270">
                  <c:v>3258.9274832000001</c:v>
                </c:pt>
                <c:pt idx="2271">
                  <c:v>3260.3633829999999</c:v>
                </c:pt>
                <c:pt idx="2272">
                  <c:v>3261.7883200000001</c:v>
                </c:pt>
                <c:pt idx="2273">
                  <c:v>3263.2037574000001</c:v>
                </c:pt>
                <c:pt idx="2274">
                  <c:v>3264.6326908000001</c:v>
                </c:pt>
                <c:pt idx="2275">
                  <c:v>3266.0699104</c:v>
                </c:pt>
                <c:pt idx="2276">
                  <c:v>3267.5079689999998</c:v>
                </c:pt>
                <c:pt idx="2277">
                  <c:v>3268.9428988</c:v>
                </c:pt>
                <c:pt idx="2278">
                  <c:v>3270.3790140000001</c:v>
                </c:pt>
                <c:pt idx="2279">
                  <c:v>3271.8163583999999</c:v>
                </c:pt>
                <c:pt idx="2280">
                  <c:v>3273.2490560000001</c:v>
                </c:pt>
                <c:pt idx="2281">
                  <c:v>3274.6905705999998</c:v>
                </c:pt>
                <c:pt idx="2282">
                  <c:v>3276.1377511999999</c:v>
                </c:pt>
                <c:pt idx="2283">
                  <c:v>3277.5737256000002</c:v>
                </c:pt>
                <c:pt idx="2284">
                  <c:v>3279.0089293999999</c:v>
                </c:pt>
                <c:pt idx="2285">
                  <c:v>3280.4460598000001</c:v>
                </c:pt>
                <c:pt idx="2286">
                  <c:v>3281.8817504000008</c:v>
                </c:pt>
                <c:pt idx="2287">
                  <c:v>3283.3144544000002</c:v>
                </c:pt>
                <c:pt idx="2288">
                  <c:v>3284.7520346000001</c:v>
                </c:pt>
                <c:pt idx="2289">
                  <c:v>3286.1874644</c:v>
                </c:pt>
                <c:pt idx="2290">
                  <c:v>3287.6224378000002</c:v>
                </c:pt>
                <c:pt idx="2291">
                  <c:v>3289.0547339999998</c:v>
                </c:pt>
                <c:pt idx="2292">
                  <c:v>3290.4892663999999</c:v>
                </c:pt>
                <c:pt idx="2293">
                  <c:v>3291.9241068000001</c:v>
                </c:pt>
                <c:pt idx="2294">
                  <c:v>3293.3563583999999</c:v>
                </c:pt>
                <c:pt idx="2295">
                  <c:v>3294.7910808000001</c:v>
                </c:pt>
                <c:pt idx="2296">
                  <c:v>3296.2255604000002</c:v>
                </c:pt>
                <c:pt idx="2297">
                  <c:v>3297.6600625999999</c:v>
                </c:pt>
                <c:pt idx="2298">
                  <c:v>3299.0920064000002</c:v>
                </c:pt>
                <c:pt idx="2299">
                  <c:v>3300.5317690000002</c:v>
                </c:pt>
                <c:pt idx="2300">
                  <c:v>3301.9653390000012</c:v>
                </c:pt>
                <c:pt idx="2301">
                  <c:v>3303.4003905999998</c:v>
                </c:pt>
                <c:pt idx="2302">
                  <c:v>3304.8471427999998</c:v>
                </c:pt>
                <c:pt idx="2303">
                  <c:v>3306.2789029999999</c:v>
                </c:pt>
                <c:pt idx="2304">
                  <c:v>3307.7159207999998</c:v>
                </c:pt>
                <c:pt idx="2305">
                  <c:v>3309.1508364000001</c:v>
                </c:pt>
                <c:pt idx="2306">
                  <c:v>3310.5982690000001</c:v>
                </c:pt>
                <c:pt idx="2307">
                  <c:v>3312.0354382</c:v>
                </c:pt>
                <c:pt idx="2308">
                  <c:v>3313.4684637999999</c:v>
                </c:pt>
                <c:pt idx="2309">
                  <c:v>3314.9033696000001</c:v>
                </c:pt>
                <c:pt idx="2310">
                  <c:v>3316.33592</c:v>
                </c:pt>
                <c:pt idx="2311">
                  <c:v>3317.785515</c:v>
                </c:pt>
                <c:pt idx="2312">
                  <c:v>3319.2213861999999</c:v>
                </c:pt>
                <c:pt idx="2313">
                  <c:v>3320.6561740000002</c:v>
                </c:pt>
                <c:pt idx="2314">
                  <c:v>3322.092991999999</c:v>
                </c:pt>
                <c:pt idx="2315">
                  <c:v>3323.526229999999</c:v>
                </c:pt>
                <c:pt idx="2316">
                  <c:v>3324.9596692</c:v>
                </c:pt>
                <c:pt idx="2317">
                  <c:v>3326.3950708000002</c:v>
                </c:pt>
                <c:pt idx="2318">
                  <c:v>3327.8276777999999</c:v>
                </c:pt>
                <c:pt idx="2319">
                  <c:v>3329.2658597999998</c:v>
                </c:pt>
                <c:pt idx="2320">
                  <c:v>3330.6974436</c:v>
                </c:pt>
                <c:pt idx="2321">
                  <c:v>3332.1303549999998</c:v>
                </c:pt>
                <c:pt idx="2322">
                  <c:v>3333.564922</c:v>
                </c:pt>
                <c:pt idx="2323">
                  <c:v>3335.0068412000001</c:v>
                </c:pt>
                <c:pt idx="2324">
                  <c:v>3336.4556074000002</c:v>
                </c:pt>
                <c:pt idx="2325">
                  <c:v>3337.8889383999999</c:v>
                </c:pt>
                <c:pt idx="2326">
                  <c:v>3339.3221279999998</c:v>
                </c:pt>
                <c:pt idx="2327">
                  <c:v>3340.757103599999</c:v>
                </c:pt>
                <c:pt idx="2328">
                  <c:v>3342.1922426000001</c:v>
                </c:pt>
                <c:pt idx="2329">
                  <c:v>3343.6295008000002</c:v>
                </c:pt>
                <c:pt idx="2330">
                  <c:v>3345.0649474000002</c:v>
                </c:pt>
                <c:pt idx="2331">
                  <c:v>3346.5022164000002</c:v>
                </c:pt>
                <c:pt idx="2332">
                  <c:v>3347.9400421999999</c:v>
                </c:pt>
                <c:pt idx="2333">
                  <c:v>3349.3719838000011</c:v>
                </c:pt>
                <c:pt idx="2334">
                  <c:v>3350.8061167999999</c:v>
                </c:pt>
                <c:pt idx="2335">
                  <c:v>3352.2415632000002</c:v>
                </c:pt>
                <c:pt idx="2336">
                  <c:v>3353.676426</c:v>
                </c:pt>
                <c:pt idx="2337">
                  <c:v>3355.1219025999999</c:v>
                </c:pt>
                <c:pt idx="2338">
                  <c:v>3356.559620999999</c:v>
                </c:pt>
                <c:pt idx="2339">
                  <c:v>3357.9932875999998</c:v>
                </c:pt>
                <c:pt idx="2340">
                  <c:v>3359.4289512</c:v>
                </c:pt>
                <c:pt idx="2341">
                  <c:v>3360.8644817999998</c:v>
                </c:pt>
                <c:pt idx="2342">
                  <c:v>3362.2934531999999</c:v>
                </c:pt>
                <c:pt idx="2343">
                  <c:v>3363.7304414</c:v>
                </c:pt>
                <c:pt idx="2344">
                  <c:v>3365.1660803999998</c:v>
                </c:pt>
                <c:pt idx="2345">
                  <c:v>3366.5977644</c:v>
                </c:pt>
                <c:pt idx="2346">
                  <c:v>3368.0331664</c:v>
                </c:pt>
                <c:pt idx="2347">
                  <c:v>3369.4701508000012</c:v>
                </c:pt>
                <c:pt idx="2348">
                  <c:v>3370.901848</c:v>
                </c:pt>
                <c:pt idx="2349">
                  <c:v>3372.3379126</c:v>
                </c:pt>
                <c:pt idx="2350">
                  <c:v>3373.7718857999998</c:v>
                </c:pt>
                <c:pt idx="2351">
                  <c:v>3375.2080070000002</c:v>
                </c:pt>
                <c:pt idx="2352">
                  <c:v>3376.6418779999999</c:v>
                </c:pt>
                <c:pt idx="2353">
                  <c:v>3378.0767040000001</c:v>
                </c:pt>
                <c:pt idx="2354">
                  <c:v>3379.5092801999999</c:v>
                </c:pt>
                <c:pt idx="2355">
                  <c:v>3380.9449731999998</c:v>
                </c:pt>
                <c:pt idx="2356">
                  <c:v>3382.3781964</c:v>
                </c:pt>
                <c:pt idx="2357">
                  <c:v>3383.8127359999999</c:v>
                </c:pt>
                <c:pt idx="2358">
                  <c:v>3385.2500172</c:v>
                </c:pt>
                <c:pt idx="2359">
                  <c:v>3386.6783931999998</c:v>
                </c:pt>
                <c:pt idx="2360">
                  <c:v>3388.1155583999998</c:v>
                </c:pt>
                <c:pt idx="2361">
                  <c:v>3389.5506522000001</c:v>
                </c:pt>
                <c:pt idx="2362">
                  <c:v>3390.982309</c:v>
                </c:pt>
                <c:pt idx="2363">
                  <c:v>3392.4177961999999</c:v>
                </c:pt>
                <c:pt idx="2364">
                  <c:v>3393.8558266</c:v>
                </c:pt>
                <c:pt idx="2365">
                  <c:v>3395.2874664000001</c:v>
                </c:pt>
                <c:pt idx="2366">
                  <c:v>3396.7281392</c:v>
                </c:pt>
                <c:pt idx="2367">
                  <c:v>3398.1609825999999</c:v>
                </c:pt>
                <c:pt idx="2368">
                  <c:v>3399.5918776000012</c:v>
                </c:pt>
                <c:pt idx="2369">
                  <c:v>3401.0303936</c:v>
                </c:pt>
                <c:pt idx="2370">
                  <c:v>3402.4652093999998</c:v>
                </c:pt>
                <c:pt idx="2371">
                  <c:v>3403.898139800001</c:v>
                </c:pt>
                <c:pt idx="2372">
                  <c:v>3405.3346274</c:v>
                </c:pt>
                <c:pt idx="2373">
                  <c:v>3406.7706113999998</c:v>
                </c:pt>
                <c:pt idx="2374">
                  <c:v>3408.2014207999991</c:v>
                </c:pt>
                <c:pt idx="2375">
                  <c:v>3409.6354706000002</c:v>
                </c:pt>
                <c:pt idx="2376">
                  <c:v>3411.0696234000002</c:v>
                </c:pt>
                <c:pt idx="2377">
                  <c:v>3412.5093397999999</c:v>
                </c:pt>
                <c:pt idx="2378">
                  <c:v>3413.9426204000001</c:v>
                </c:pt>
                <c:pt idx="2379">
                  <c:v>3415.3775028</c:v>
                </c:pt>
                <c:pt idx="2380">
                  <c:v>3416.8144818000001</c:v>
                </c:pt>
                <c:pt idx="2381">
                  <c:v>3418.248090399999</c:v>
                </c:pt>
                <c:pt idx="2382">
                  <c:v>3419.6826930000002</c:v>
                </c:pt>
                <c:pt idx="2383">
                  <c:v>3421.1170017999998</c:v>
                </c:pt>
                <c:pt idx="2384">
                  <c:v>3422.5493843999998</c:v>
                </c:pt>
                <c:pt idx="2385">
                  <c:v>3423.9841298000001</c:v>
                </c:pt>
                <c:pt idx="2386">
                  <c:v>3425.4191304000001</c:v>
                </c:pt>
                <c:pt idx="2387">
                  <c:v>3426.850936400001</c:v>
                </c:pt>
                <c:pt idx="2388">
                  <c:v>3428.2909500000001</c:v>
                </c:pt>
                <c:pt idx="2389">
                  <c:v>3429.7206081999998</c:v>
                </c:pt>
                <c:pt idx="2390">
                  <c:v>3431.1582444000001</c:v>
                </c:pt>
                <c:pt idx="2391">
                  <c:v>3432.6069974000002</c:v>
                </c:pt>
                <c:pt idx="2392">
                  <c:v>3434.0451204000001</c:v>
                </c:pt>
                <c:pt idx="2393">
                  <c:v>3435.4776717999998</c:v>
                </c:pt>
                <c:pt idx="2394">
                  <c:v>3436.9120601999989</c:v>
                </c:pt>
                <c:pt idx="2395">
                  <c:v>3438.3472652</c:v>
                </c:pt>
                <c:pt idx="2396">
                  <c:v>3439.7832598</c:v>
                </c:pt>
                <c:pt idx="2397">
                  <c:v>3441.2183725999998</c:v>
                </c:pt>
                <c:pt idx="2398">
                  <c:v>3442.6519136000002</c:v>
                </c:pt>
                <c:pt idx="2399">
                  <c:v>3444.0865229999999</c:v>
                </c:pt>
                <c:pt idx="2400">
                  <c:v>3445.5181653999998</c:v>
                </c:pt>
                <c:pt idx="2401">
                  <c:v>3446.9545124000001</c:v>
                </c:pt>
                <c:pt idx="2402">
                  <c:v>3448.3902584000002</c:v>
                </c:pt>
                <c:pt idx="2403">
                  <c:v>3449.8244558000001</c:v>
                </c:pt>
                <c:pt idx="2404">
                  <c:v>3451.2584837999998</c:v>
                </c:pt>
                <c:pt idx="2405">
                  <c:v>3452.6918098000001</c:v>
                </c:pt>
                <c:pt idx="2406">
                  <c:v>3454.1288324000002</c:v>
                </c:pt>
                <c:pt idx="2407">
                  <c:v>3455.5648866000001</c:v>
                </c:pt>
                <c:pt idx="2408">
                  <c:v>3456.997065</c:v>
                </c:pt>
                <c:pt idx="2409">
                  <c:v>3458.4288873999999</c:v>
                </c:pt>
                <c:pt idx="2410">
                  <c:v>3459.8637210000002</c:v>
                </c:pt>
                <c:pt idx="2411">
                  <c:v>3461.2998544000002</c:v>
                </c:pt>
                <c:pt idx="2412">
                  <c:v>3462.7321766</c:v>
                </c:pt>
                <c:pt idx="2413">
                  <c:v>3464.1691224000001</c:v>
                </c:pt>
                <c:pt idx="2414">
                  <c:v>3465.6028621999999</c:v>
                </c:pt>
                <c:pt idx="2415">
                  <c:v>3467.0345422</c:v>
                </c:pt>
                <c:pt idx="2416">
                  <c:v>3468.4719298</c:v>
                </c:pt>
                <c:pt idx="2417">
                  <c:v>3469.9035232000001</c:v>
                </c:pt>
                <c:pt idx="2418">
                  <c:v>3471.3403046000012</c:v>
                </c:pt>
                <c:pt idx="2419">
                  <c:v>3472.7758045999999</c:v>
                </c:pt>
                <c:pt idx="2420">
                  <c:v>3474.2107771999999</c:v>
                </c:pt>
                <c:pt idx="2421">
                  <c:v>3475.650210400001</c:v>
                </c:pt>
                <c:pt idx="2422">
                  <c:v>3477.0802468000002</c:v>
                </c:pt>
                <c:pt idx="2423">
                  <c:v>3478.5149554</c:v>
                </c:pt>
                <c:pt idx="2424">
                  <c:v>3479.9470372000001</c:v>
                </c:pt>
                <c:pt idx="2425">
                  <c:v>3481.3815924</c:v>
                </c:pt>
                <c:pt idx="2426">
                  <c:v>3482.823649200001</c:v>
                </c:pt>
                <c:pt idx="2427">
                  <c:v>3484.2629619999998</c:v>
                </c:pt>
                <c:pt idx="2428">
                  <c:v>3485.6965206</c:v>
                </c:pt>
                <c:pt idx="2429">
                  <c:v>3487.1312756000002</c:v>
                </c:pt>
                <c:pt idx="2430">
                  <c:v>3488.5652329999998</c:v>
                </c:pt>
                <c:pt idx="2431">
                  <c:v>3490.0006831999999</c:v>
                </c:pt>
                <c:pt idx="2432">
                  <c:v>3491.4350628000002</c:v>
                </c:pt>
                <c:pt idx="2433">
                  <c:v>3492.8655315999999</c:v>
                </c:pt>
                <c:pt idx="2434">
                  <c:v>3494.3022989999999</c:v>
                </c:pt>
                <c:pt idx="2435">
                  <c:v>3495.7363420000001</c:v>
                </c:pt>
                <c:pt idx="2436">
                  <c:v>3497.1713472000001</c:v>
                </c:pt>
                <c:pt idx="2437">
                  <c:v>3498.6060462</c:v>
                </c:pt>
                <c:pt idx="2438">
                  <c:v>3500.043036</c:v>
                </c:pt>
                <c:pt idx="2439">
                  <c:v>3501.473434</c:v>
                </c:pt>
                <c:pt idx="2440">
                  <c:v>3502.9090228</c:v>
                </c:pt>
                <c:pt idx="2441">
                  <c:v>3504.3436195999998</c:v>
                </c:pt>
                <c:pt idx="2442">
                  <c:v>3505.776029000001</c:v>
                </c:pt>
                <c:pt idx="2443">
                  <c:v>3507.213808200001</c:v>
                </c:pt>
                <c:pt idx="2444">
                  <c:v>3508.6449195999999</c:v>
                </c:pt>
                <c:pt idx="2445">
                  <c:v>3510.0830550000001</c:v>
                </c:pt>
                <c:pt idx="2446">
                  <c:v>3511.5150638</c:v>
                </c:pt>
                <c:pt idx="2447">
                  <c:v>3512.9502607999998</c:v>
                </c:pt>
                <c:pt idx="2448">
                  <c:v>3514.3842734</c:v>
                </c:pt>
                <c:pt idx="2449">
                  <c:v>3515.8188651999999</c:v>
                </c:pt>
                <c:pt idx="2450">
                  <c:v>3517.2686143999999</c:v>
                </c:pt>
                <c:pt idx="2451">
                  <c:v>3518.7066642</c:v>
                </c:pt>
                <c:pt idx="2452">
                  <c:v>3520.1388631999998</c:v>
                </c:pt>
                <c:pt idx="2453">
                  <c:v>3521.5755058</c:v>
                </c:pt>
                <c:pt idx="2454">
                  <c:v>3523.0089555999998</c:v>
                </c:pt>
                <c:pt idx="2455">
                  <c:v>3524.4409644000011</c:v>
                </c:pt>
                <c:pt idx="2456">
                  <c:v>3525.8819450000001</c:v>
                </c:pt>
                <c:pt idx="2457">
                  <c:v>3527.3120330000002</c:v>
                </c:pt>
                <c:pt idx="2458">
                  <c:v>3528.7479042</c:v>
                </c:pt>
                <c:pt idx="2459">
                  <c:v>3530.1809948</c:v>
                </c:pt>
                <c:pt idx="2460">
                  <c:v>3531.6175807999998</c:v>
                </c:pt>
                <c:pt idx="2461">
                  <c:v>3533.0498028000002</c:v>
                </c:pt>
                <c:pt idx="2462">
                  <c:v>3534.48468</c:v>
                </c:pt>
                <c:pt idx="2463">
                  <c:v>3535.917175600001</c:v>
                </c:pt>
                <c:pt idx="2464">
                  <c:v>3537.3547973999998</c:v>
                </c:pt>
                <c:pt idx="2465">
                  <c:v>3538.7908981999999</c:v>
                </c:pt>
                <c:pt idx="2466">
                  <c:v>3540.2244740000001</c:v>
                </c:pt>
                <c:pt idx="2467">
                  <c:v>3541.6619725999999</c:v>
                </c:pt>
                <c:pt idx="2468">
                  <c:v>3543.1083208</c:v>
                </c:pt>
                <c:pt idx="2469">
                  <c:v>3544.542692</c:v>
                </c:pt>
                <c:pt idx="2470">
                  <c:v>3545.9823236000002</c:v>
                </c:pt>
                <c:pt idx="2471">
                  <c:v>3547.4117924000002</c:v>
                </c:pt>
                <c:pt idx="2472">
                  <c:v>3548.8470686000001</c:v>
                </c:pt>
                <c:pt idx="2473">
                  <c:v>3550.2827596000002</c:v>
                </c:pt>
                <c:pt idx="2474">
                  <c:v>3551.7159832000002</c:v>
                </c:pt>
                <c:pt idx="2475">
                  <c:v>3553.1491151999999</c:v>
                </c:pt>
                <c:pt idx="2476">
                  <c:v>3554.583901</c:v>
                </c:pt>
                <c:pt idx="2477">
                  <c:v>3556.0231153999998</c:v>
                </c:pt>
                <c:pt idx="2478">
                  <c:v>3557.4565652000001</c:v>
                </c:pt>
                <c:pt idx="2479">
                  <c:v>3558.8918852000002</c:v>
                </c:pt>
                <c:pt idx="2480">
                  <c:v>3560.3239613999999</c:v>
                </c:pt>
                <c:pt idx="2481">
                  <c:v>3561.7586488000002</c:v>
                </c:pt>
                <c:pt idx="2482">
                  <c:v>3563.1931002000001</c:v>
                </c:pt>
                <c:pt idx="2483">
                  <c:v>3564.6259500000001</c:v>
                </c:pt>
                <c:pt idx="2484">
                  <c:v>3566.0574594</c:v>
                </c:pt>
                <c:pt idx="2485">
                  <c:v>3567.4911636000002</c:v>
                </c:pt>
                <c:pt idx="2486">
                  <c:v>3568.9275373999999</c:v>
                </c:pt>
                <c:pt idx="2487">
                  <c:v>3570.3625831999998</c:v>
                </c:pt>
                <c:pt idx="2488">
                  <c:v>3571.7944182000001</c:v>
                </c:pt>
                <c:pt idx="2489">
                  <c:v>3573.225312399999</c:v>
                </c:pt>
                <c:pt idx="2490">
                  <c:v>3574.6594814</c:v>
                </c:pt>
                <c:pt idx="2491">
                  <c:v>3576.0948245999998</c:v>
                </c:pt>
                <c:pt idx="2492">
                  <c:v>3577.5341235999999</c:v>
                </c:pt>
                <c:pt idx="2493">
                  <c:v>3578.9681592000002</c:v>
                </c:pt>
                <c:pt idx="2494">
                  <c:v>3580.4018011999992</c:v>
                </c:pt>
                <c:pt idx="2495">
                  <c:v>3581.8394251999998</c:v>
                </c:pt>
                <c:pt idx="2496">
                  <c:v>3583.2686997999999</c:v>
                </c:pt>
                <c:pt idx="2497">
                  <c:v>3584.7060581999999</c:v>
                </c:pt>
                <c:pt idx="2498">
                  <c:v>3586.1384096000002</c:v>
                </c:pt>
                <c:pt idx="2499">
                  <c:v>3587.5685724</c:v>
                </c:pt>
                <c:pt idx="2500">
                  <c:v>3589.0021581999999</c:v>
                </c:pt>
                <c:pt idx="2501">
                  <c:v>3590.440036</c:v>
                </c:pt>
                <c:pt idx="2502">
                  <c:v>3591.8723190000001</c:v>
                </c:pt>
                <c:pt idx="2503">
                  <c:v>3593.3049036000002</c:v>
                </c:pt>
                <c:pt idx="2504">
                  <c:v>3594.7415931999999</c:v>
                </c:pt>
                <c:pt idx="2505">
                  <c:v>3596.174267599999</c:v>
                </c:pt>
                <c:pt idx="2506">
                  <c:v>3597.6087309999998</c:v>
                </c:pt>
                <c:pt idx="2507">
                  <c:v>3599.0409565999989</c:v>
                </c:pt>
                <c:pt idx="2508">
                  <c:v>3600.4775629999999</c:v>
                </c:pt>
                <c:pt idx="2509">
                  <c:v>3601.9106734000002</c:v>
                </c:pt>
                <c:pt idx="2510">
                  <c:v>3603.3518592</c:v>
                </c:pt>
                <c:pt idx="2511">
                  <c:v>3604.7830813999999</c:v>
                </c:pt>
                <c:pt idx="2512">
                  <c:v>3606.215016000001</c:v>
                </c:pt>
                <c:pt idx="2513">
                  <c:v>3607.653594599999</c:v>
                </c:pt>
                <c:pt idx="2514">
                  <c:v>3609.0839652</c:v>
                </c:pt>
                <c:pt idx="2515">
                  <c:v>3610.5199539999999</c:v>
                </c:pt>
                <c:pt idx="2516">
                  <c:v>3611.9569984</c:v>
                </c:pt>
                <c:pt idx="2517">
                  <c:v>3613.3897391999999</c:v>
                </c:pt>
                <c:pt idx="2518">
                  <c:v>3614.8232518</c:v>
                </c:pt>
                <c:pt idx="2519">
                  <c:v>3616.257772800001</c:v>
                </c:pt>
                <c:pt idx="2520">
                  <c:v>3617.6934110000002</c:v>
                </c:pt>
                <c:pt idx="2521">
                  <c:v>3619.1239043999999</c:v>
                </c:pt>
                <c:pt idx="2522">
                  <c:v>3620.5593302000002</c:v>
                </c:pt>
                <c:pt idx="2523">
                  <c:v>3621.994467</c:v>
                </c:pt>
                <c:pt idx="2524">
                  <c:v>3623.4289754000001</c:v>
                </c:pt>
                <c:pt idx="2525">
                  <c:v>3624.8629172000001</c:v>
                </c:pt>
                <c:pt idx="2526">
                  <c:v>3626.2957397999999</c:v>
                </c:pt>
                <c:pt idx="2527">
                  <c:v>3627.7323150000002</c:v>
                </c:pt>
                <c:pt idx="2528">
                  <c:v>3629.1653151999999</c:v>
                </c:pt>
                <c:pt idx="2529">
                  <c:v>3630.5987682</c:v>
                </c:pt>
                <c:pt idx="2530">
                  <c:v>3632.0333890000002</c:v>
                </c:pt>
                <c:pt idx="2531">
                  <c:v>3633.4687669999998</c:v>
                </c:pt>
                <c:pt idx="2532">
                  <c:v>3634.9009660000002</c:v>
                </c:pt>
                <c:pt idx="2533">
                  <c:v>3636.3375719999999</c:v>
                </c:pt>
                <c:pt idx="2534">
                  <c:v>3637.7706893999998</c:v>
                </c:pt>
                <c:pt idx="2535">
                  <c:v>3639.2047566000001</c:v>
                </c:pt>
                <c:pt idx="2536">
                  <c:v>3640.6377016000001</c:v>
                </c:pt>
                <c:pt idx="2537">
                  <c:v>3642.0874518000001</c:v>
                </c:pt>
                <c:pt idx="2538">
                  <c:v>3643.5262809999999</c:v>
                </c:pt>
                <c:pt idx="2539">
                  <c:v>3644.9610367999999</c:v>
                </c:pt>
                <c:pt idx="2540">
                  <c:v>3646.3981610000001</c:v>
                </c:pt>
                <c:pt idx="2541">
                  <c:v>3647.8441641999998</c:v>
                </c:pt>
                <c:pt idx="2542">
                  <c:v>3649.2797003999999</c:v>
                </c:pt>
                <c:pt idx="2543">
                  <c:v>3650.715691800001</c:v>
                </c:pt>
                <c:pt idx="2544">
                  <c:v>3652.147183399999</c:v>
                </c:pt>
                <c:pt idx="2545">
                  <c:v>3653.5837655999999</c:v>
                </c:pt>
                <c:pt idx="2546">
                  <c:v>3655.020442</c:v>
                </c:pt>
                <c:pt idx="2547">
                  <c:v>3656.4544793999999</c:v>
                </c:pt>
                <c:pt idx="2548">
                  <c:v>3657.8878787999988</c:v>
                </c:pt>
                <c:pt idx="2549">
                  <c:v>3659.3235117999998</c:v>
                </c:pt>
                <c:pt idx="2550">
                  <c:v>3660.7567555999999</c:v>
                </c:pt>
                <c:pt idx="2551">
                  <c:v>3662.1912304000011</c:v>
                </c:pt>
                <c:pt idx="2552">
                  <c:v>3663.6243832</c:v>
                </c:pt>
                <c:pt idx="2553">
                  <c:v>3665.0571839999998</c:v>
                </c:pt>
                <c:pt idx="2554">
                  <c:v>3666.4940339999998</c:v>
                </c:pt>
                <c:pt idx="2555">
                  <c:v>3667.9288964000002</c:v>
                </c:pt>
                <c:pt idx="2556">
                  <c:v>3669.3599506</c:v>
                </c:pt>
                <c:pt idx="2557">
                  <c:v>3670.7948282000011</c:v>
                </c:pt>
                <c:pt idx="2558">
                  <c:v>3672.2299366000011</c:v>
                </c:pt>
                <c:pt idx="2559">
                  <c:v>3673.664903800001</c:v>
                </c:pt>
                <c:pt idx="2560">
                  <c:v>3675.1120845999999</c:v>
                </c:pt>
                <c:pt idx="2561">
                  <c:v>3676.547524999999</c:v>
                </c:pt>
                <c:pt idx="2562">
                  <c:v>3677.9828213999999</c:v>
                </c:pt>
                <c:pt idx="2563">
                  <c:v>3679.4175666000001</c:v>
                </c:pt>
                <c:pt idx="2564">
                  <c:v>3680.8522348000001</c:v>
                </c:pt>
                <c:pt idx="2565">
                  <c:v>3682.2832334</c:v>
                </c:pt>
                <c:pt idx="2566">
                  <c:v>3683.7192998</c:v>
                </c:pt>
                <c:pt idx="2567">
                  <c:v>3685.1539401999999</c:v>
                </c:pt>
                <c:pt idx="2568">
                  <c:v>3686.5881562</c:v>
                </c:pt>
                <c:pt idx="2569">
                  <c:v>3688.0273821999999</c:v>
                </c:pt>
                <c:pt idx="2570">
                  <c:v>3689.4590979999998</c:v>
                </c:pt>
                <c:pt idx="2571">
                  <c:v>3690.8940054</c:v>
                </c:pt>
                <c:pt idx="2572">
                  <c:v>3692.3260221999999</c:v>
                </c:pt>
                <c:pt idx="2573">
                  <c:v>3693.7629096000001</c:v>
                </c:pt>
                <c:pt idx="2574">
                  <c:v>3695.1954684000002</c:v>
                </c:pt>
                <c:pt idx="2575">
                  <c:v>3696.6304562</c:v>
                </c:pt>
                <c:pt idx="2576">
                  <c:v>3698.0648289999999</c:v>
                </c:pt>
                <c:pt idx="2577">
                  <c:v>3699.4986033999999</c:v>
                </c:pt>
                <c:pt idx="2578">
                  <c:v>3700.933192</c:v>
                </c:pt>
                <c:pt idx="2579">
                  <c:v>3702.3675183999999</c:v>
                </c:pt>
                <c:pt idx="2580">
                  <c:v>3703.8055503999999</c:v>
                </c:pt>
                <c:pt idx="2581">
                  <c:v>3705.2382508000001</c:v>
                </c:pt>
                <c:pt idx="2582">
                  <c:v>3706.6726724</c:v>
                </c:pt>
                <c:pt idx="2583">
                  <c:v>3708.1054872</c:v>
                </c:pt>
                <c:pt idx="2584">
                  <c:v>3709.5409203999998</c:v>
                </c:pt>
                <c:pt idx="2585">
                  <c:v>3710.9757410000011</c:v>
                </c:pt>
                <c:pt idx="2586">
                  <c:v>3712.4100262000002</c:v>
                </c:pt>
                <c:pt idx="2587">
                  <c:v>3713.8461106</c:v>
                </c:pt>
                <c:pt idx="2588">
                  <c:v>3715.2789046000012</c:v>
                </c:pt>
                <c:pt idx="2589">
                  <c:v>3716.7145977999999</c:v>
                </c:pt>
                <c:pt idx="2590">
                  <c:v>3718.1452322</c:v>
                </c:pt>
                <c:pt idx="2591">
                  <c:v>3719.5822291999998</c:v>
                </c:pt>
                <c:pt idx="2592">
                  <c:v>3721.0202466000001</c:v>
                </c:pt>
                <c:pt idx="2593">
                  <c:v>3722.4562194</c:v>
                </c:pt>
                <c:pt idx="2594">
                  <c:v>3723.8917431999998</c:v>
                </c:pt>
                <c:pt idx="2595">
                  <c:v>3725.3253156000001</c:v>
                </c:pt>
                <c:pt idx="2596">
                  <c:v>3726.7590759999998</c:v>
                </c:pt>
                <c:pt idx="2597">
                  <c:v>3728.1941284</c:v>
                </c:pt>
                <c:pt idx="2598">
                  <c:v>3729.629389799999</c:v>
                </c:pt>
                <c:pt idx="2599">
                  <c:v>3731.0633945999989</c:v>
                </c:pt>
                <c:pt idx="2600">
                  <c:v>3732.4970441999999</c:v>
                </c:pt>
                <c:pt idx="2601">
                  <c:v>3733.9339789999999</c:v>
                </c:pt>
                <c:pt idx="2602">
                  <c:v>3735.367869799999</c:v>
                </c:pt>
                <c:pt idx="2603">
                  <c:v>3736.8020498000001</c:v>
                </c:pt>
                <c:pt idx="2604">
                  <c:v>3738.234888</c:v>
                </c:pt>
                <c:pt idx="2605">
                  <c:v>3739.669685599999</c:v>
                </c:pt>
                <c:pt idx="2606">
                  <c:v>3741.1056118000001</c:v>
                </c:pt>
                <c:pt idx="2607">
                  <c:v>3742.5395335999988</c:v>
                </c:pt>
                <c:pt idx="2608">
                  <c:v>3743.9739384</c:v>
                </c:pt>
                <c:pt idx="2609">
                  <c:v>3745.4081259999998</c:v>
                </c:pt>
                <c:pt idx="2610">
                  <c:v>3746.843306199999</c:v>
                </c:pt>
                <c:pt idx="2611">
                  <c:v>3748.2795992000001</c:v>
                </c:pt>
                <c:pt idx="2612">
                  <c:v>3749.7102577999999</c:v>
                </c:pt>
                <c:pt idx="2613">
                  <c:v>3751.1448553999999</c:v>
                </c:pt>
                <c:pt idx="2614">
                  <c:v>3752.5752360000001</c:v>
                </c:pt>
                <c:pt idx="2615">
                  <c:v>3754.0083604000001</c:v>
                </c:pt>
                <c:pt idx="2616">
                  <c:v>3755.4448040000002</c:v>
                </c:pt>
                <c:pt idx="2617">
                  <c:v>3756.879428400001</c:v>
                </c:pt>
                <c:pt idx="2618">
                  <c:v>3758.308967800001</c:v>
                </c:pt>
                <c:pt idx="2619">
                  <c:v>3759.7456354000001</c:v>
                </c:pt>
                <c:pt idx="2620">
                  <c:v>3761.1779934000001</c:v>
                </c:pt>
                <c:pt idx="2621">
                  <c:v>3762.6113564000002</c:v>
                </c:pt>
                <c:pt idx="2622">
                  <c:v>3764.0447559999998</c:v>
                </c:pt>
                <c:pt idx="2623">
                  <c:v>3765.4790333999999</c:v>
                </c:pt>
                <c:pt idx="2624">
                  <c:v>3766.9163761999998</c:v>
                </c:pt>
                <c:pt idx="2625">
                  <c:v>3768.3508032</c:v>
                </c:pt>
                <c:pt idx="2626">
                  <c:v>3769.7833757999988</c:v>
                </c:pt>
                <c:pt idx="2627">
                  <c:v>3771.2214748000001</c:v>
                </c:pt>
                <c:pt idx="2628">
                  <c:v>3772.6576335999998</c:v>
                </c:pt>
                <c:pt idx="2629">
                  <c:v>3774.0932825999998</c:v>
                </c:pt>
                <c:pt idx="2630">
                  <c:v>3775.5256371999999</c:v>
                </c:pt>
                <c:pt idx="2631">
                  <c:v>3776.9600924000001</c:v>
                </c:pt>
                <c:pt idx="2632">
                  <c:v>3778.3959168000001</c:v>
                </c:pt>
                <c:pt idx="2633">
                  <c:v>3779.8300936000001</c:v>
                </c:pt>
                <c:pt idx="2634">
                  <c:v>3781.2654194000002</c:v>
                </c:pt>
                <c:pt idx="2635">
                  <c:v>3782.6996130000002</c:v>
                </c:pt>
                <c:pt idx="2636">
                  <c:v>3784.1354514</c:v>
                </c:pt>
                <c:pt idx="2637">
                  <c:v>3785.568377600001</c:v>
                </c:pt>
                <c:pt idx="2638">
                  <c:v>3787.0020874000002</c:v>
                </c:pt>
                <c:pt idx="2639">
                  <c:v>3788.4366611999999</c:v>
                </c:pt>
                <c:pt idx="2640">
                  <c:v>3789.8703758000001</c:v>
                </c:pt>
                <c:pt idx="2641">
                  <c:v>3791.3085992000001</c:v>
                </c:pt>
                <c:pt idx="2642">
                  <c:v>3792.7401015999999</c:v>
                </c:pt>
                <c:pt idx="2643">
                  <c:v>3794.1762487999999</c:v>
                </c:pt>
                <c:pt idx="2644">
                  <c:v>3795.6125121999999</c:v>
                </c:pt>
                <c:pt idx="2645">
                  <c:v>3797.0442676000011</c:v>
                </c:pt>
                <c:pt idx="2646">
                  <c:v>3798.4811617999999</c:v>
                </c:pt>
                <c:pt idx="2647">
                  <c:v>3799.9210039999998</c:v>
                </c:pt>
                <c:pt idx="2648">
                  <c:v>3801.365735599999</c:v>
                </c:pt>
                <c:pt idx="2649">
                  <c:v>3802.7997454000001</c:v>
                </c:pt>
                <c:pt idx="2650">
                  <c:v>3804.2349701999992</c:v>
                </c:pt>
                <c:pt idx="2651">
                  <c:v>3805.6697135999998</c:v>
                </c:pt>
                <c:pt idx="2652">
                  <c:v>3807.1027165999999</c:v>
                </c:pt>
                <c:pt idx="2653">
                  <c:v>3808.5365155999998</c:v>
                </c:pt>
                <c:pt idx="2654">
                  <c:v>3809.9715658</c:v>
                </c:pt>
                <c:pt idx="2655">
                  <c:v>3811.4098279999998</c:v>
                </c:pt>
                <c:pt idx="2656">
                  <c:v>3812.8435476</c:v>
                </c:pt>
                <c:pt idx="2657">
                  <c:v>3814.2791938</c:v>
                </c:pt>
                <c:pt idx="2658">
                  <c:v>3815.7117444</c:v>
                </c:pt>
                <c:pt idx="2659">
                  <c:v>3817.1467462000001</c:v>
                </c:pt>
                <c:pt idx="2660">
                  <c:v>3818.5809254000001</c:v>
                </c:pt>
                <c:pt idx="2661">
                  <c:v>3820.0146721999999</c:v>
                </c:pt>
                <c:pt idx="2662">
                  <c:v>3821.4520914</c:v>
                </c:pt>
                <c:pt idx="2663">
                  <c:v>3822.8858025999998</c:v>
                </c:pt>
                <c:pt idx="2664">
                  <c:v>3824.3207416</c:v>
                </c:pt>
                <c:pt idx="2665">
                  <c:v>3825.7540254</c:v>
                </c:pt>
                <c:pt idx="2666">
                  <c:v>3827.189977</c:v>
                </c:pt>
                <c:pt idx="2667">
                  <c:v>3828.6218852000011</c:v>
                </c:pt>
                <c:pt idx="2668">
                  <c:v>3830.0601283999999</c:v>
                </c:pt>
                <c:pt idx="2669">
                  <c:v>3831.4963808000002</c:v>
                </c:pt>
                <c:pt idx="2670">
                  <c:v>3832.9269118000002</c:v>
                </c:pt>
                <c:pt idx="2671">
                  <c:v>3834.3605343999998</c:v>
                </c:pt>
                <c:pt idx="2672">
                  <c:v>3835.7965438000001</c:v>
                </c:pt>
                <c:pt idx="2673">
                  <c:v>3837.232300000001</c:v>
                </c:pt>
                <c:pt idx="2674">
                  <c:v>3838.6629588000001</c:v>
                </c:pt>
                <c:pt idx="2675">
                  <c:v>3840.1003563999998</c:v>
                </c:pt>
                <c:pt idx="2676">
                  <c:v>3841.5290616000002</c:v>
                </c:pt>
                <c:pt idx="2677">
                  <c:v>3842.9656762</c:v>
                </c:pt>
                <c:pt idx="2678">
                  <c:v>3844.397736200001</c:v>
                </c:pt>
                <c:pt idx="2679">
                  <c:v>3845.8349595999998</c:v>
                </c:pt>
                <c:pt idx="2680">
                  <c:v>3847.2722399999998</c:v>
                </c:pt>
                <c:pt idx="2681">
                  <c:v>3848.7046903999999</c:v>
                </c:pt>
                <c:pt idx="2682">
                  <c:v>3850.1373886000001</c:v>
                </c:pt>
                <c:pt idx="2683">
                  <c:v>3851.5766721999998</c:v>
                </c:pt>
                <c:pt idx="2684">
                  <c:v>3853.0086437999998</c:v>
                </c:pt>
                <c:pt idx="2685">
                  <c:v>3854.4442156</c:v>
                </c:pt>
                <c:pt idx="2686">
                  <c:v>3855.8754180000001</c:v>
                </c:pt>
                <c:pt idx="2687">
                  <c:v>3857.3081690000008</c:v>
                </c:pt>
                <c:pt idx="2688">
                  <c:v>3858.7435018000001</c:v>
                </c:pt>
                <c:pt idx="2689">
                  <c:v>3860.181291800001</c:v>
                </c:pt>
                <c:pt idx="2690">
                  <c:v>3861.6117966000002</c:v>
                </c:pt>
                <c:pt idx="2691">
                  <c:v>3863.0496942</c:v>
                </c:pt>
                <c:pt idx="2692">
                  <c:v>3864.482190199999</c:v>
                </c:pt>
                <c:pt idx="2693">
                  <c:v>3865.9158978</c:v>
                </c:pt>
                <c:pt idx="2694">
                  <c:v>3867.3514586000001</c:v>
                </c:pt>
                <c:pt idx="2695">
                  <c:v>3868.7821267999998</c:v>
                </c:pt>
                <c:pt idx="2696">
                  <c:v>3870.2190397999998</c:v>
                </c:pt>
                <c:pt idx="2697">
                  <c:v>3871.6545004</c:v>
                </c:pt>
                <c:pt idx="2698">
                  <c:v>3873.0854138</c:v>
                </c:pt>
                <c:pt idx="2699">
                  <c:v>3874.5199247999999</c:v>
                </c:pt>
                <c:pt idx="2700">
                  <c:v>3875.9565038000001</c:v>
                </c:pt>
                <c:pt idx="2701">
                  <c:v>3877.3870745999998</c:v>
                </c:pt>
                <c:pt idx="2702">
                  <c:v>3878.8226650000001</c:v>
                </c:pt>
                <c:pt idx="2703">
                  <c:v>3880.2562742</c:v>
                </c:pt>
                <c:pt idx="2704">
                  <c:v>3881.6913043999998</c:v>
                </c:pt>
                <c:pt idx="2705">
                  <c:v>3883.1272858000002</c:v>
                </c:pt>
                <c:pt idx="2706">
                  <c:v>3884.561607000001</c:v>
                </c:pt>
                <c:pt idx="2707">
                  <c:v>3885.9975104</c:v>
                </c:pt>
                <c:pt idx="2708">
                  <c:v>3887.4299996</c:v>
                </c:pt>
                <c:pt idx="2709">
                  <c:v>3888.8649730000002</c:v>
                </c:pt>
                <c:pt idx="2710">
                  <c:v>3890.2954731999998</c:v>
                </c:pt>
                <c:pt idx="2711">
                  <c:v>3891.7320765999998</c:v>
                </c:pt>
                <c:pt idx="2712">
                  <c:v>3893.1692714000001</c:v>
                </c:pt>
                <c:pt idx="2713">
                  <c:v>3894.6018267999998</c:v>
                </c:pt>
                <c:pt idx="2714">
                  <c:v>3896.0352274000002</c:v>
                </c:pt>
                <c:pt idx="2715">
                  <c:v>3897.4684653999998</c:v>
                </c:pt>
                <c:pt idx="2716">
                  <c:v>3898.9070581999999</c:v>
                </c:pt>
                <c:pt idx="2717">
                  <c:v>3900.3392302000002</c:v>
                </c:pt>
                <c:pt idx="2718">
                  <c:v>3901.7738239999999</c:v>
                </c:pt>
                <c:pt idx="2719">
                  <c:v>3903.205660600001</c:v>
                </c:pt>
                <c:pt idx="2720">
                  <c:v>3904.6440259999999</c:v>
                </c:pt>
                <c:pt idx="2721">
                  <c:v>3906.0785427999999</c:v>
                </c:pt>
                <c:pt idx="2722">
                  <c:v>3907.5116389999998</c:v>
                </c:pt>
                <c:pt idx="2723">
                  <c:v>3908.943867</c:v>
                </c:pt>
                <c:pt idx="2724">
                  <c:v>3910.3821426</c:v>
                </c:pt>
                <c:pt idx="2725">
                  <c:v>3911.8137872000002</c:v>
                </c:pt>
                <c:pt idx="2726">
                  <c:v>3913.2505719999999</c:v>
                </c:pt>
                <c:pt idx="2727">
                  <c:v>3914.6843657999998</c:v>
                </c:pt>
                <c:pt idx="2728">
                  <c:v>3916.1157149999999</c:v>
                </c:pt>
                <c:pt idx="2729">
                  <c:v>3917.5548828000001</c:v>
                </c:pt>
                <c:pt idx="2730">
                  <c:v>3918.9887032000001</c:v>
                </c:pt>
                <c:pt idx="2731">
                  <c:v>3920.422344399999</c:v>
                </c:pt>
                <c:pt idx="2732">
                  <c:v>3921.859866400001</c:v>
                </c:pt>
                <c:pt idx="2733">
                  <c:v>3923.2951078000001</c:v>
                </c:pt>
                <c:pt idx="2734">
                  <c:v>3924.7295496000011</c:v>
                </c:pt>
                <c:pt idx="2735">
                  <c:v>3926.1607076</c:v>
                </c:pt>
                <c:pt idx="2736">
                  <c:v>3927.5995813999998</c:v>
                </c:pt>
                <c:pt idx="2737">
                  <c:v>3929.0343754</c:v>
                </c:pt>
                <c:pt idx="2738">
                  <c:v>3930.4694536000002</c:v>
                </c:pt>
                <c:pt idx="2739">
                  <c:v>3931.9045236000011</c:v>
                </c:pt>
                <c:pt idx="2740">
                  <c:v>3933.3383171999999</c:v>
                </c:pt>
                <c:pt idx="2741">
                  <c:v>3934.771110799999</c:v>
                </c:pt>
                <c:pt idx="2742">
                  <c:v>3936.2071744</c:v>
                </c:pt>
                <c:pt idx="2743">
                  <c:v>3937.639909</c:v>
                </c:pt>
                <c:pt idx="2744">
                  <c:v>3939.0742449999998</c:v>
                </c:pt>
                <c:pt idx="2745">
                  <c:v>3940.5060828000001</c:v>
                </c:pt>
                <c:pt idx="2746">
                  <c:v>3941.9421757999999</c:v>
                </c:pt>
                <c:pt idx="2747">
                  <c:v>3943.3748403999998</c:v>
                </c:pt>
                <c:pt idx="2748">
                  <c:v>3944.8093777999989</c:v>
                </c:pt>
                <c:pt idx="2749">
                  <c:v>3946.2429674</c:v>
                </c:pt>
                <c:pt idx="2750">
                  <c:v>3947.6757094</c:v>
                </c:pt>
                <c:pt idx="2751">
                  <c:v>3949.111746</c:v>
                </c:pt>
                <c:pt idx="2752">
                  <c:v>3950.5455542</c:v>
                </c:pt>
                <c:pt idx="2753">
                  <c:v>3951.9805414000002</c:v>
                </c:pt>
                <c:pt idx="2754">
                  <c:v>3953.4138088</c:v>
                </c:pt>
                <c:pt idx="2755">
                  <c:v>3954.8520229999999</c:v>
                </c:pt>
                <c:pt idx="2756">
                  <c:v>3956.2868466</c:v>
                </c:pt>
                <c:pt idx="2757">
                  <c:v>3957.7203506000001</c:v>
                </c:pt>
                <c:pt idx="2758">
                  <c:v>3959.1541708</c:v>
                </c:pt>
                <c:pt idx="2759">
                  <c:v>3960.5916993999999</c:v>
                </c:pt>
                <c:pt idx="2760">
                  <c:v>3962.0264751999998</c:v>
                </c:pt>
                <c:pt idx="2761">
                  <c:v>3963.4610173999999</c:v>
                </c:pt>
                <c:pt idx="2762">
                  <c:v>3964.894638799999</c:v>
                </c:pt>
                <c:pt idx="2763">
                  <c:v>3966.3324502</c:v>
                </c:pt>
                <c:pt idx="2764">
                  <c:v>3967.7647766</c:v>
                </c:pt>
                <c:pt idx="2765">
                  <c:v>3969.2048157999998</c:v>
                </c:pt>
                <c:pt idx="2766">
                  <c:v>3970.6377035999999</c:v>
                </c:pt>
                <c:pt idx="2767">
                  <c:v>3972.0721023999999</c:v>
                </c:pt>
                <c:pt idx="2768">
                  <c:v>3973.5032799999999</c:v>
                </c:pt>
                <c:pt idx="2769">
                  <c:v>3974.9380486</c:v>
                </c:pt>
                <c:pt idx="2770">
                  <c:v>3976.3726225999999</c:v>
                </c:pt>
                <c:pt idx="2771">
                  <c:v>3977.8079486000001</c:v>
                </c:pt>
                <c:pt idx="2772">
                  <c:v>3979.2432026000001</c:v>
                </c:pt>
                <c:pt idx="2773">
                  <c:v>3980.6771961999998</c:v>
                </c:pt>
                <c:pt idx="2774">
                  <c:v>3982.1091935999998</c:v>
                </c:pt>
                <c:pt idx="2775">
                  <c:v>3983.5468516000001</c:v>
                </c:pt>
                <c:pt idx="2776">
                  <c:v>3984.9819819999998</c:v>
                </c:pt>
                <c:pt idx="2777">
                  <c:v>3986.4179482</c:v>
                </c:pt>
                <c:pt idx="2778">
                  <c:v>3987.8512894</c:v>
                </c:pt>
                <c:pt idx="2779">
                  <c:v>3989.284704799999</c:v>
                </c:pt>
                <c:pt idx="2780">
                  <c:v>3990.7179867999998</c:v>
                </c:pt>
                <c:pt idx="2781">
                  <c:v>3992.1533055999998</c:v>
                </c:pt>
                <c:pt idx="2782">
                  <c:v>3993.5908952</c:v>
                </c:pt>
                <c:pt idx="2783">
                  <c:v>3995.024527</c:v>
                </c:pt>
                <c:pt idx="2784">
                  <c:v>3996.4570101999998</c:v>
                </c:pt>
                <c:pt idx="2785">
                  <c:v>3997.888167600001</c:v>
                </c:pt>
                <c:pt idx="2786">
                  <c:v>3999.3226706</c:v>
                </c:pt>
                <c:pt idx="2787">
                  <c:v>4000.7598011999999</c:v>
                </c:pt>
                <c:pt idx="2788">
                  <c:v>4002.1923784000001</c:v>
                </c:pt>
                <c:pt idx="2789">
                  <c:v>4003.6265011999999</c:v>
                </c:pt>
                <c:pt idx="2790">
                  <c:v>4005.059127999999</c:v>
                </c:pt>
                <c:pt idx="2791">
                  <c:v>4006.4960946000001</c:v>
                </c:pt>
                <c:pt idx="2792">
                  <c:v>4007.9294472000001</c:v>
                </c:pt>
                <c:pt idx="2793">
                  <c:v>4009.3634661999999</c:v>
                </c:pt>
                <c:pt idx="2794">
                  <c:v>4010.8023704000002</c:v>
                </c:pt>
                <c:pt idx="2795">
                  <c:v>4012.2351586</c:v>
                </c:pt>
                <c:pt idx="2796">
                  <c:v>4013.6717776</c:v>
                </c:pt>
                <c:pt idx="2797">
                  <c:v>4015.1070845999998</c:v>
                </c:pt>
                <c:pt idx="2798">
                  <c:v>4016.5401745999998</c:v>
                </c:pt>
                <c:pt idx="2799">
                  <c:v>4017.9740637999989</c:v>
                </c:pt>
                <c:pt idx="2800">
                  <c:v>4019.4097938</c:v>
                </c:pt>
                <c:pt idx="2801">
                  <c:v>4020.8438632000002</c:v>
                </c:pt>
                <c:pt idx="2802">
                  <c:v>4022.2774073999999</c:v>
                </c:pt>
                <c:pt idx="2803">
                  <c:v>4023.709672</c:v>
                </c:pt>
                <c:pt idx="2804">
                  <c:v>4025.1471236000002</c:v>
                </c:pt>
                <c:pt idx="2805">
                  <c:v>4026.5778513999999</c:v>
                </c:pt>
                <c:pt idx="2806">
                  <c:v>4028.012801599999</c:v>
                </c:pt>
                <c:pt idx="2807">
                  <c:v>4029.4476577999999</c:v>
                </c:pt>
                <c:pt idx="2808">
                  <c:v>4030.8801404000001</c:v>
                </c:pt>
                <c:pt idx="2809">
                  <c:v>4032.3146099999999</c:v>
                </c:pt>
                <c:pt idx="2810">
                  <c:v>4033.7504232000001</c:v>
                </c:pt>
                <c:pt idx="2811">
                  <c:v>4035.1875138</c:v>
                </c:pt>
                <c:pt idx="2812">
                  <c:v>4036.6196300000001</c:v>
                </c:pt>
                <c:pt idx="2813">
                  <c:v>4038.0505978000001</c:v>
                </c:pt>
                <c:pt idx="2814">
                  <c:v>4039.4942461999999</c:v>
                </c:pt>
                <c:pt idx="2815">
                  <c:v>4040.9278116</c:v>
                </c:pt>
                <c:pt idx="2816">
                  <c:v>4042.3601165999999</c:v>
                </c:pt>
                <c:pt idx="2817">
                  <c:v>4043.793999</c:v>
                </c:pt>
                <c:pt idx="2818">
                  <c:v>4045.2305409999999</c:v>
                </c:pt>
                <c:pt idx="2819">
                  <c:v>4046.666808800001</c:v>
                </c:pt>
                <c:pt idx="2820">
                  <c:v>4048.1010975999998</c:v>
                </c:pt>
                <c:pt idx="2821">
                  <c:v>4049.5361016000002</c:v>
                </c:pt>
                <c:pt idx="2822">
                  <c:v>4050.9726181999999</c:v>
                </c:pt>
                <c:pt idx="2823">
                  <c:v>4052.4012842000002</c:v>
                </c:pt>
                <c:pt idx="2824">
                  <c:v>4053.8401426</c:v>
                </c:pt>
                <c:pt idx="2825">
                  <c:v>4055.2731438000001</c:v>
                </c:pt>
                <c:pt idx="2826">
                  <c:v>4056.7086158000011</c:v>
                </c:pt>
                <c:pt idx="2827">
                  <c:v>4058.1426787999999</c:v>
                </c:pt>
                <c:pt idx="2828">
                  <c:v>4059.5755251999999</c:v>
                </c:pt>
                <c:pt idx="2829">
                  <c:v>4061.0096546</c:v>
                </c:pt>
                <c:pt idx="2830">
                  <c:v>4062.4458868000002</c:v>
                </c:pt>
                <c:pt idx="2831">
                  <c:v>4063.8806064</c:v>
                </c:pt>
                <c:pt idx="2832">
                  <c:v>4065.3137144000002</c:v>
                </c:pt>
                <c:pt idx="2833">
                  <c:v>4066.7516962</c:v>
                </c:pt>
                <c:pt idx="2834">
                  <c:v>4068.1858849999999</c:v>
                </c:pt>
                <c:pt idx="2835">
                  <c:v>4069.6206901999999</c:v>
                </c:pt>
                <c:pt idx="2836">
                  <c:v>4071.0563298000002</c:v>
                </c:pt>
                <c:pt idx="2837">
                  <c:v>4072.4816575999998</c:v>
                </c:pt>
                <c:pt idx="2838">
                  <c:v>4073.9078495999988</c:v>
                </c:pt>
                <c:pt idx="2839">
                  <c:v>4075.3407133999999</c:v>
                </c:pt>
                <c:pt idx="2840">
                  <c:v>4076.7743986</c:v>
                </c:pt>
                <c:pt idx="2841">
                  <c:v>4078.2091258</c:v>
                </c:pt>
                <c:pt idx="2842">
                  <c:v>4079.6465208</c:v>
                </c:pt>
                <c:pt idx="2843">
                  <c:v>4081.0770164</c:v>
                </c:pt>
                <c:pt idx="2844">
                  <c:v>4082.513921799999</c:v>
                </c:pt>
                <c:pt idx="2845">
                  <c:v>4083.9471818000002</c:v>
                </c:pt>
                <c:pt idx="2846">
                  <c:v>4085.3813458</c:v>
                </c:pt>
                <c:pt idx="2847">
                  <c:v>4086.8173297999988</c:v>
                </c:pt>
                <c:pt idx="2848">
                  <c:v>4088.24802</c:v>
                </c:pt>
                <c:pt idx="2849">
                  <c:v>4089.6830432000002</c:v>
                </c:pt>
                <c:pt idx="2850">
                  <c:v>4091.1174879999999</c:v>
                </c:pt>
                <c:pt idx="2851">
                  <c:v>4092.5538327999998</c:v>
                </c:pt>
                <c:pt idx="2852">
                  <c:v>4093.9880161999999</c:v>
                </c:pt>
                <c:pt idx="2853">
                  <c:v>4095.4196028000001</c:v>
                </c:pt>
                <c:pt idx="2854">
                  <c:v>4096.8573044000004</c:v>
                </c:pt>
                <c:pt idx="2855">
                  <c:v>4098.2900962000003</c:v>
                </c:pt>
                <c:pt idx="2856">
                  <c:v>4099.7242999999999</c:v>
                </c:pt>
                <c:pt idx="2857">
                  <c:v>4101.1601112000008</c:v>
                </c:pt>
                <c:pt idx="2858">
                  <c:v>4102.595432600001</c:v>
                </c:pt>
                <c:pt idx="2859">
                  <c:v>4104.0276474000002</c:v>
                </c:pt>
                <c:pt idx="2860">
                  <c:v>4105.4630048000008</c:v>
                </c:pt>
                <c:pt idx="2861">
                  <c:v>4106.8965520000002</c:v>
                </c:pt>
                <c:pt idx="2862">
                  <c:v>4108.3323520000004</c:v>
                </c:pt>
                <c:pt idx="2863">
                  <c:v>4109.7667474</c:v>
                </c:pt>
                <c:pt idx="2864">
                  <c:v>4111.2019061999999</c:v>
                </c:pt>
                <c:pt idx="2865">
                  <c:v>4112.6398740000004</c:v>
                </c:pt>
                <c:pt idx="2866">
                  <c:v>4114.0728598000014</c:v>
                </c:pt>
                <c:pt idx="2867">
                  <c:v>4115.5083477999997</c:v>
                </c:pt>
                <c:pt idx="2868">
                  <c:v>4116.9390475999999</c:v>
                </c:pt>
                <c:pt idx="2869">
                  <c:v>4118.3732208000001</c:v>
                </c:pt>
                <c:pt idx="2870">
                  <c:v>4119.8096679999999</c:v>
                </c:pt>
                <c:pt idx="2871">
                  <c:v>4121.2584068000006</c:v>
                </c:pt>
                <c:pt idx="2872">
                  <c:v>4122.6915821999992</c:v>
                </c:pt>
                <c:pt idx="2873">
                  <c:v>4124.1267066</c:v>
                </c:pt>
                <c:pt idx="2874">
                  <c:v>4125.5596142000004</c:v>
                </c:pt>
                <c:pt idx="2875">
                  <c:v>4126.9958345999994</c:v>
                </c:pt>
                <c:pt idx="2876">
                  <c:v>4128.4326354000004</c:v>
                </c:pt>
                <c:pt idx="2877">
                  <c:v>4129.8682205999994</c:v>
                </c:pt>
                <c:pt idx="2878">
                  <c:v>4131.2999648000005</c:v>
                </c:pt>
                <c:pt idx="2879">
                  <c:v>4132.7350419999993</c:v>
                </c:pt>
                <c:pt idx="2880">
                  <c:v>4134.1651877999993</c:v>
                </c:pt>
                <c:pt idx="2881">
                  <c:v>4135.5988922000006</c:v>
                </c:pt>
                <c:pt idx="2882">
                  <c:v>4137.0315600000004</c:v>
                </c:pt>
                <c:pt idx="2883">
                  <c:v>4138.4670962</c:v>
                </c:pt>
                <c:pt idx="2884">
                  <c:v>4139.8997031999997</c:v>
                </c:pt>
                <c:pt idx="2885">
                  <c:v>4141.3524723999999</c:v>
                </c:pt>
                <c:pt idx="2886">
                  <c:v>4142.7893365999998</c:v>
                </c:pt>
                <c:pt idx="2887">
                  <c:v>4144.2212669999999</c:v>
                </c:pt>
                <c:pt idx="2888">
                  <c:v>4145.6550674</c:v>
                </c:pt>
                <c:pt idx="2889">
                  <c:v>4147.0890916000008</c:v>
                </c:pt>
                <c:pt idx="2890">
                  <c:v>4148.5242185999996</c:v>
                </c:pt>
                <c:pt idx="2891">
                  <c:v>4149.9581353999993</c:v>
                </c:pt>
                <c:pt idx="2892">
                  <c:v>4151.3925657999989</c:v>
                </c:pt>
                <c:pt idx="2893">
                  <c:v>4152.8280109999996</c:v>
                </c:pt>
                <c:pt idx="2894">
                  <c:v>4154.259188</c:v>
                </c:pt>
                <c:pt idx="2895">
                  <c:v>4155.6910286000002</c:v>
                </c:pt>
                <c:pt idx="2896">
                  <c:v>4157.1252666</c:v>
                </c:pt>
                <c:pt idx="2897">
                  <c:v>4158.5604528000003</c:v>
                </c:pt>
                <c:pt idx="2898">
                  <c:v>4159.9953856000002</c:v>
                </c:pt>
                <c:pt idx="2899">
                  <c:v>4161.4302612000001</c:v>
                </c:pt>
                <c:pt idx="2900">
                  <c:v>4162.8676547999994</c:v>
                </c:pt>
                <c:pt idx="2901">
                  <c:v>4164.3029293999998</c:v>
                </c:pt>
                <c:pt idx="2902">
                  <c:v>4165.7360523999996</c:v>
                </c:pt>
                <c:pt idx="2903">
                  <c:v>4167.1682674000003</c:v>
                </c:pt>
                <c:pt idx="2904">
                  <c:v>4168.60376</c:v>
                </c:pt>
                <c:pt idx="2905">
                  <c:v>4170.0376725999986</c:v>
                </c:pt>
                <c:pt idx="2906">
                  <c:v>4171.4711328000003</c:v>
                </c:pt>
                <c:pt idx="2907">
                  <c:v>4172.9036075999993</c:v>
                </c:pt>
                <c:pt idx="2908">
                  <c:v>4174.3405384000007</c:v>
                </c:pt>
                <c:pt idx="2909">
                  <c:v>4175.7745999999997</c:v>
                </c:pt>
                <c:pt idx="2910">
                  <c:v>4177.2113052000004</c:v>
                </c:pt>
                <c:pt idx="2911">
                  <c:v>4178.6441667999998</c:v>
                </c:pt>
                <c:pt idx="2912">
                  <c:v>4180.0789631999996</c:v>
                </c:pt>
                <c:pt idx="2913">
                  <c:v>4181.5130055999998</c:v>
                </c:pt>
                <c:pt idx="2914">
                  <c:v>4182.9496439999994</c:v>
                </c:pt>
                <c:pt idx="2915">
                  <c:v>4184.3815338000004</c:v>
                </c:pt>
                <c:pt idx="2916">
                  <c:v>4185.8147689999996</c:v>
                </c:pt>
                <c:pt idx="2917">
                  <c:v>4187.2518639999998</c:v>
                </c:pt>
                <c:pt idx="2918">
                  <c:v>4188.6852546</c:v>
                </c:pt>
                <c:pt idx="2919">
                  <c:v>4190.1207529999992</c:v>
                </c:pt>
                <c:pt idx="2920">
                  <c:v>4191.5525008000004</c:v>
                </c:pt>
                <c:pt idx="2921">
                  <c:v>4192.9895254000003</c:v>
                </c:pt>
                <c:pt idx="2922">
                  <c:v>4194.4247450000003</c:v>
                </c:pt>
                <c:pt idx="2923">
                  <c:v>4195.8903179999998</c:v>
                </c:pt>
                <c:pt idx="2924">
                  <c:v>4197.3249952000006</c:v>
                </c:pt>
                <c:pt idx="2925">
                  <c:v>4198.7600149999998</c:v>
                </c:pt>
                <c:pt idx="2926">
                  <c:v>4200.1970824</c:v>
                </c:pt>
                <c:pt idx="2927">
                  <c:v>4201.6281452000003</c:v>
                </c:pt>
                <c:pt idx="2928">
                  <c:v>4203.0655471999999</c:v>
                </c:pt>
                <c:pt idx="2929">
                  <c:v>4204.4979288000004</c:v>
                </c:pt>
                <c:pt idx="2930">
                  <c:v>4205.9314551999996</c:v>
                </c:pt>
                <c:pt idx="2931">
                  <c:v>4207.3670978000009</c:v>
                </c:pt>
                <c:pt idx="2932">
                  <c:v>4208.7985805999997</c:v>
                </c:pt>
                <c:pt idx="2933">
                  <c:v>4210.2341883999998</c:v>
                </c:pt>
                <c:pt idx="2934">
                  <c:v>4211.6681994</c:v>
                </c:pt>
                <c:pt idx="2935">
                  <c:v>4213.0998538000003</c:v>
                </c:pt>
                <c:pt idx="2936">
                  <c:v>4214.5485212000003</c:v>
                </c:pt>
                <c:pt idx="2937">
                  <c:v>4215.9859496000008</c:v>
                </c:pt>
                <c:pt idx="2938">
                  <c:v>4217.4222706</c:v>
                </c:pt>
                <c:pt idx="2939">
                  <c:v>4218.8556709999993</c:v>
                </c:pt>
                <c:pt idx="2940">
                  <c:v>4220.2903354</c:v>
                </c:pt>
                <c:pt idx="2941">
                  <c:v>4221.7255835999986</c:v>
                </c:pt>
                <c:pt idx="2942">
                  <c:v>4223.15931</c:v>
                </c:pt>
                <c:pt idx="2943">
                  <c:v>4224.5952196000007</c:v>
                </c:pt>
                <c:pt idx="2944">
                  <c:v>4226.0254963999996</c:v>
                </c:pt>
                <c:pt idx="2945">
                  <c:v>4227.4601457999997</c:v>
                </c:pt>
                <c:pt idx="2946">
                  <c:v>4228.8969094000004</c:v>
                </c:pt>
                <c:pt idx="2947">
                  <c:v>4230.3289512000001</c:v>
                </c:pt>
                <c:pt idx="2948">
                  <c:v>4231.7643545999999</c:v>
                </c:pt>
                <c:pt idx="2949">
                  <c:v>4233.1998614000004</c:v>
                </c:pt>
                <c:pt idx="2950">
                  <c:v>4234.6314501999996</c:v>
                </c:pt>
                <c:pt idx="2951">
                  <c:v>4236.0708962000008</c:v>
                </c:pt>
                <c:pt idx="2952">
                  <c:v>4237.5037136000001</c:v>
                </c:pt>
                <c:pt idx="2953">
                  <c:v>4238.9368589999985</c:v>
                </c:pt>
                <c:pt idx="2954">
                  <c:v>4240.3733497999992</c:v>
                </c:pt>
                <c:pt idx="2955">
                  <c:v>4241.8093153999998</c:v>
                </c:pt>
                <c:pt idx="2956">
                  <c:v>4243.2426799999994</c:v>
                </c:pt>
                <c:pt idx="2957">
                  <c:v>4244.6725965999995</c:v>
                </c:pt>
                <c:pt idx="2958">
                  <c:v>4246.1099824000003</c:v>
                </c:pt>
                <c:pt idx="2959">
                  <c:v>4247.5420016000007</c:v>
                </c:pt>
                <c:pt idx="2960">
                  <c:v>4248.9816484000003</c:v>
                </c:pt>
                <c:pt idx="2961">
                  <c:v>4250.416518</c:v>
                </c:pt>
                <c:pt idx="2962">
                  <c:v>4251.8481997999997</c:v>
                </c:pt>
                <c:pt idx="2963">
                  <c:v>4253.2828810000001</c:v>
                </c:pt>
                <c:pt idx="2964">
                  <c:v>4254.7153968000002</c:v>
                </c:pt>
                <c:pt idx="2965">
                  <c:v>4256.1552799999999</c:v>
                </c:pt>
                <c:pt idx="2966">
                  <c:v>4257.5869392000004</c:v>
                </c:pt>
                <c:pt idx="2967">
                  <c:v>4259.0231572000002</c:v>
                </c:pt>
                <c:pt idx="2968">
                  <c:v>4260.4584869999999</c:v>
                </c:pt>
                <c:pt idx="2969">
                  <c:v>4261.8930375999998</c:v>
                </c:pt>
                <c:pt idx="2970">
                  <c:v>4263.3256697999996</c:v>
                </c:pt>
                <c:pt idx="2971">
                  <c:v>4264.7630624000003</c:v>
                </c:pt>
                <c:pt idx="2972">
                  <c:v>4266.1979687999992</c:v>
                </c:pt>
                <c:pt idx="2973">
                  <c:v>4267.6379084</c:v>
                </c:pt>
                <c:pt idx="2974">
                  <c:v>4269.0683559999998</c:v>
                </c:pt>
                <c:pt idx="2975">
                  <c:v>4270.5080058000003</c:v>
                </c:pt>
                <c:pt idx="2976">
                  <c:v>4271.9364455999994</c:v>
                </c:pt>
                <c:pt idx="2977">
                  <c:v>4273.3720951999994</c:v>
                </c:pt>
                <c:pt idx="2978">
                  <c:v>4274.8070526000001</c:v>
                </c:pt>
                <c:pt idx="2979">
                  <c:v>4276.2462752000001</c:v>
                </c:pt>
                <c:pt idx="2980">
                  <c:v>4277.6775791999989</c:v>
                </c:pt>
                <c:pt idx="2981">
                  <c:v>4279.1104318000007</c:v>
                </c:pt>
                <c:pt idx="2982">
                  <c:v>4280.5470008000002</c:v>
                </c:pt>
                <c:pt idx="2983">
                  <c:v>4281.978728600001</c:v>
                </c:pt>
                <c:pt idx="2984">
                  <c:v>4283.4125014000001</c:v>
                </c:pt>
                <c:pt idx="2985">
                  <c:v>4284.8458505999997</c:v>
                </c:pt>
                <c:pt idx="2986">
                  <c:v>4286.2849716000001</c:v>
                </c:pt>
                <c:pt idx="2987">
                  <c:v>4287.7149867999997</c:v>
                </c:pt>
                <c:pt idx="2988">
                  <c:v>4289.1500088000003</c:v>
                </c:pt>
                <c:pt idx="2989">
                  <c:v>4290.5840809999991</c:v>
                </c:pt>
                <c:pt idx="2990">
                  <c:v>4292.0159781999992</c:v>
                </c:pt>
                <c:pt idx="2991">
                  <c:v>4293.4572989999997</c:v>
                </c:pt>
                <c:pt idx="2992">
                  <c:v>4294.8864316000008</c:v>
                </c:pt>
                <c:pt idx="2993">
                  <c:v>4296.3244397999997</c:v>
                </c:pt>
                <c:pt idx="2994">
                  <c:v>4297.7607562000003</c:v>
                </c:pt>
                <c:pt idx="2995">
                  <c:v>4299.1932441999998</c:v>
                </c:pt>
                <c:pt idx="2996">
                  <c:v>4300.6266372</c:v>
                </c:pt>
                <c:pt idx="2997">
                  <c:v>4302.0606865999998</c:v>
                </c:pt>
                <c:pt idx="2998">
                  <c:v>4303.4948984000002</c:v>
                </c:pt>
                <c:pt idx="2999">
                  <c:v>4304.9319679999999</c:v>
                </c:pt>
                <c:pt idx="3000">
                  <c:v>4306.3645915999996</c:v>
                </c:pt>
                <c:pt idx="3001">
                  <c:v>4307.7972659999996</c:v>
                </c:pt>
                <c:pt idx="3002">
                  <c:v>4309.2323213999998</c:v>
                </c:pt>
                <c:pt idx="3003">
                  <c:v>4310.6727134000002</c:v>
                </c:pt>
                <c:pt idx="3004">
                  <c:v>4312.1036266000001</c:v>
                </c:pt>
                <c:pt idx="3005">
                  <c:v>4313.5407310000001</c:v>
                </c:pt>
                <c:pt idx="3006">
                  <c:v>4314.9714040000008</c:v>
                </c:pt>
                <c:pt idx="3007">
                  <c:v>4316.4058322000001</c:v>
                </c:pt>
                <c:pt idx="3008">
                  <c:v>4317.8397664000004</c:v>
                </c:pt>
                <c:pt idx="3009">
                  <c:v>4319.2746236000003</c:v>
                </c:pt>
                <c:pt idx="3010">
                  <c:v>4320.7195802000006</c:v>
                </c:pt>
                <c:pt idx="3011">
                  <c:v>4322.1598445999998</c:v>
                </c:pt>
                <c:pt idx="3012">
                  <c:v>4323.5896979999998</c:v>
                </c:pt>
                <c:pt idx="3013">
                  <c:v>4325.0254822000006</c:v>
                </c:pt>
                <c:pt idx="3014">
                  <c:v>4326.4591448000001</c:v>
                </c:pt>
                <c:pt idx="3015">
                  <c:v>4327.8939958000001</c:v>
                </c:pt>
                <c:pt idx="3016">
                  <c:v>4329.3310234</c:v>
                </c:pt>
                <c:pt idx="3017">
                  <c:v>4330.7613030000002</c:v>
                </c:pt>
                <c:pt idx="3018">
                  <c:v>4332.1979826000006</c:v>
                </c:pt>
                <c:pt idx="3019">
                  <c:v>4333.6335043999998</c:v>
                </c:pt>
                <c:pt idx="3020">
                  <c:v>4335.0681255999998</c:v>
                </c:pt>
                <c:pt idx="3021">
                  <c:v>4336.5018948000006</c:v>
                </c:pt>
                <c:pt idx="3022">
                  <c:v>4337.9362365999996</c:v>
                </c:pt>
                <c:pt idx="3023">
                  <c:v>4339.369830399999</c:v>
                </c:pt>
                <c:pt idx="3024">
                  <c:v>4340.8033074000004</c:v>
                </c:pt>
                <c:pt idx="3025">
                  <c:v>4342.2413477999999</c:v>
                </c:pt>
                <c:pt idx="3026">
                  <c:v>4343.6733474000011</c:v>
                </c:pt>
                <c:pt idx="3027">
                  <c:v>4345.1067196000004</c:v>
                </c:pt>
                <c:pt idx="3028">
                  <c:v>4346.5404150000004</c:v>
                </c:pt>
                <c:pt idx="3029">
                  <c:v>4347.9734656000001</c:v>
                </c:pt>
                <c:pt idx="3030">
                  <c:v>4349.4119140000003</c:v>
                </c:pt>
                <c:pt idx="3031">
                  <c:v>4350.8463973999997</c:v>
                </c:pt>
                <c:pt idx="3032">
                  <c:v>4352.2779799999998</c:v>
                </c:pt>
                <c:pt idx="3033">
                  <c:v>4353.7148772</c:v>
                </c:pt>
                <c:pt idx="3034">
                  <c:v>4355.1515840000011</c:v>
                </c:pt>
                <c:pt idx="3035">
                  <c:v>4356.5841678000006</c:v>
                </c:pt>
                <c:pt idx="3036">
                  <c:v>4358.0186799999992</c:v>
                </c:pt>
                <c:pt idx="3037">
                  <c:v>4359.4547175999996</c:v>
                </c:pt>
                <c:pt idx="3038">
                  <c:v>4360.8897933999997</c:v>
                </c:pt>
                <c:pt idx="3039">
                  <c:v>4362.3266786000004</c:v>
                </c:pt>
                <c:pt idx="3040">
                  <c:v>4363.7607747999991</c:v>
                </c:pt>
                <c:pt idx="3041">
                  <c:v>4365.1952330000004</c:v>
                </c:pt>
                <c:pt idx="3042">
                  <c:v>4366.6301439999997</c:v>
                </c:pt>
                <c:pt idx="3043">
                  <c:v>4368.0664129999996</c:v>
                </c:pt>
                <c:pt idx="3044">
                  <c:v>4369.4995202</c:v>
                </c:pt>
                <c:pt idx="3045">
                  <c:v>4370.9357962000004</c:v>
                </c:pt>
                <c:pt idx="3046">
                  <c:v>4372.3713345999986</c:v>
                </c:pt>
                <c:pt idx="3047">
                  <c:v>4373.8036110000003</c:v>
                </c:pt>
                <c:pt idx="3048">
                  <c:v>4375.2417213999997</c:v>
                </c:pt>
                <c:pt idx="3049">
                  <c:v>4376.6720385999997</c:v>
                </c:pt>
                <c:pt idx="3050">
                  <c:v>4378.1058415999996</c:v>
                </c:pt>
                <c:pt idx="3051">
                  <c:v>4379.5409900000004</c:v>
                </c:pt>
                <c:pt idx="3052">
                  <c:v>4380.9757374000001</c:v>
                </c:pt>
                <c:pt idx="3053">
                  <c:v>4382.4108007999994</c:v>
                </c:pt>
                <c:pt idx="3054">
                  <c:v>4383.8513101999997</c:v>
                </c:pt>
                <c:pt idx="3055">
                  <c:v>4385.2818717999999</c:v>
                </c:pt>
                <c:pt idx="3056">
                  <c:v>4386.7143512000002</c:v>
                </c:pt>
                <c:pt idx="3057">
                  <c:v>4388.1482753999999</c:v>
                </c:pt>
                <c:pt idx="3058">
                  <c:v>4389.5826582</c:v>
                </c:pt>
                <c:pt idx="3059">
                  <c:v>4391.0192580000003</c:v>
                </c:pt>
                <c:pt idx="3060">
                  <c:v>4392.4547671999999</c:v>
                </c:pt>
                <c:pt idx="3061">
                  <c:v>4393.8907671999996</c:v>
                </c:pt>
                <c:pt idx="3062">
                  <c:v>4395.3239362000004</c:v>
                </c:pt>
                <c:pt idx="3063">
                  <c:v>4396.7594752000005</c:v>
                </c:pt>
                <c:pt idx="3064">
                  <c:v>4398.1920745999996</c:v>
                </c:pt>
                <c:pt idx="3065">
                  <c:v>4399.6288124000002</c:v>
                </c:pt>
                <c:pt idx="3066">
                  <c:v>4401.0641251999996</c:v>
                </c:pt>
                <c:pt idx="3067">
                  <c:v>4402.4971833999998</c:v>
                </c:pt>
                <c:pt idx="3068">
                  <c:v>4403.9311085999998</c:v>
                </c:pt>
                <c:pt idx="3069">
                  <c:v>4405.3644838</c:v>
                </c:pt>
                <c:pt idx="3070">
                  <c:v>4406.8009034000006</c:v>
                </c:pt>
                <c:pt idx="3071">
                  <c:v>4408.2326262000006</c:v>
                </c:pt>
                <c:pt idx="3072">
                  <c:v>4409.6675384</c:v>
                </c:pt>
                <c:pt idx="3073">
                  <c:v>4411.1044357999999</c:v>
                </c:pt>
                <c:pt idx="3074">
                  <c:v>4412.5370539999994</c:v>
                </c:pt>
                <c:pt idx="3075">
                  <c:v>4413.9694722000004</c:v>
                </c:pt>
                <c:pt idx="3076">
                  <c:v>4415.4114716000004</c:v>
                </c:pt>
                <c:pt idx="3077">
                  <c:v>4416.8440969999992</c:v>
                </c:pt>
                <c:pt idx="3078">
                  <c:v>4418.2788436000001</c:v>
                </c:pt>
                <c:pt idx="3079">
                  <c:v>4419.7081701999996</c:v>
                </c:pt>
                <c:pt idx="3080">
                  <c:v>4421.1414057999991</c:v>
                </c:pt>
                <c:pt idx="3081">
                  <c:v>4422.5775186000001</c:v>
                </c:pt>
                <c:pt idx="3082">
                  <c:v>4424.0120103999998</c:v>
                </c:pt>
                <c:pt idx="3083">
                  <c:v>4425.4444856</c:v>
                </c:pt>
                <c:pt idx="3084">
                  <c:v>4426.8813617999986</c:v>
                </c:pt>
                <c:pt idx="3085">
                  <c:v>4428.3159734000001</c:v>
                </c:pt>
                <c:pt idx="3086">
                  <c:v>4429.7463938000001</c:v>
                </c:pt>
                <c:pt idx="3087">
                  <c:v>4431.1774462000003</c:v>
                </c:pt>
                <c:pt idx="3088">
                  <c:v>4432.6301245999994</c:v>
                </c:pt>
                <c:pt idx="3089">
                  <c:v>4434.0613805999992</c:v>
                </c:pt>
                <c:pt idx="3090">
                  <c:v>4435.4972500000003</c:v>
                </c:pt>
                <c:pt idx="3091">
                  <c:v>4436.9347164000001</c:v>
                </c:pt>
                <c:pt idx="3092">
                  <c:v>4438.3705768</c:v>
                </c:pt>
                <c:pt idx="3093">
                  <c:v>4439.8010881999999</c:v>
                </c:pt>
                <c:pt idx="3094">
                  <c:v>4441.2361770000007</c:v>
                </c:pt>
                <c:pt idx="3095">
                  <c:v>4442.6690072000001</c:v>
                </c:pt>
                <c:pt idx="3096">
                  <c:v>4444.1080038</c:v>
                </c:pt>
                <c:pt idx="3097">
                  <c:v>4445.5391302000007</c:v>
                </c:pt>
                <c:pt idx="3098">
                  <c:v>4446.9758287999994</c:v>
                </c:pt>
                <c:pt idx="3099">
                  <c:v>4448.4079292000006</c:v>
                </c:pt>
                <c:pt idx="3100">
                  <c:v>4449.8481665999998</c:v>
                </c:pt>
                <c:pt idx="3101">
                  <c:v>4451.2788762</c:v>
                </c:pt>
                <c:pt idx="3102">
                  <c:v>4452.7133417999994</c:v>
                </c:pt>
                <c:pt idx="3103">
                  <c:v>4454.1469755999997</c:v>
                </c:pt>
                <c:pt idx="3104">
                  <c:v>4455.5844073999997</c:v>
                </c:pt>
                <c:pt idx="3105">
                  <c:v>4457.0205319999995</c:v>
                </c:pt>
                <c:pt idx="3106">
                  <c:v>4458.4517717999997</c:v>
                </c:pt>
                <c:pt idx="3107">
                  <c:v>4459.8893498000007</c:v>
                </c:pt>
                <c:pt idx="3108">
                  <c:v>4461.3224576000002</c:v>
                </c:pt>
                <c:pt idx="3109">
                  <c:v>4462.7551641999999</c:v>
                </c:pt>
                <c:pt idx="3110">
                  <c:v>4464.1905776000003</c:v>
                </c:pt>
                <c:pt idx="3111">
                  <c:v>4465.6260276000003</c:v>
                </c:pt>
                <c:pt idx="3112">
                  <c:v>4467.0564428000007</c:v>
                </c:pt>
                <c:pt idx="3113">
                  <c:v>4468.4914758000004</c:v>
                </c:pt>
                <c:pt idx="3114">
                  <c:v>4469.9314530000001</c:v>
                </c:pt>
                <c:pt idx="3115">
                  <c:v>4471.3628120000003</c:v>
                </c:pt>
                <c:pt idx="3116">
                  <c:v>4472.7995949999986</c:v>
                </c:pt>
                <c:pt idx="3117">
                  <c:v>4474.2307147999991</c:v>
                </c:pt>
                <c:pt idx="3118">
                  <c:v>4475.6676876000001</c:v>
                </c:pt>
                <c:pt idx="3119">
                  <c:v>4477.1051425999995</c:v>
                </c:pt>
                <c:pt idx="3120">
                  <c:v>4478.5418856000006</c:v>
                </c:pt>
                <c:pt idx="3121">
                  <c:v>4479.9868954000003</c:v>
                </c:pt>
                <c:pt idx="3122">
                  <c:v>4481.4208511999996</c:v>
                </c:pt>
                <c:pt idx="3123">
                  <c:v>4482.8558150000008</c:v>
                </c:pt>
                <c:pt idx="3124">
                  <c:v>4484.2897098000003</c:v>
                </c:pt>
                <c:pt idx="3125">
                  <c:v>4485.7260808000001</c:v>
                </c:pt>
                <c:pt idx="3126">
                  <c:v>4487.1552821999994</c:v>
                </c:pt>
                <c:pt idx="3127">
                  <c:v>4488.5927510000001</c:v>
                </c:pt>
                <c:pt idx="3128">
                  <c:v>4490.0295601999997</c:v>
                </c:pt>
                <c:pt idx="3129">
                  <c:v>4491.4641790000014</c:v>
                </c:pt>
                <c:pt idx="3130">
                  <c:v>4492.8988162000014</c:v>
                </c:pt>
                <c:pt idx="3131">
                  <c:v>4494.3317002000013</c:v>
                </c:pt>
                <c:pt idx="3132">
                  <c:v>4495.7648773999999</c:v>
                </c:pt>
                <c:pt idx="3133">
                  <c:v>4497.1993125999998</c:v>
                </c:pt>
                <c:pt idx="3134">
                  <c:v>4498.6333080000004</c:v>
                </c:pt>
                <c:pt idx="3135">
                  <c:v>4500.0816209999994</c:v>
                </c:pt>
                <c:pt idx="3136">
                  <c:v>4501.5159273999998</c:v>
                </c:pt>
                <c:pt idx="3137">
                  <c:v>4502.9508719999994</c:v>
                </c:pt>
                <c:pt idx="3138">
                  <c:v>4504.3890843999998</c:v>
                </c:pt>
                <c:pt idx="3139">
                  <c:v>4505.8228454</c:v>
                </c:pt>
                <c:pt idx="3140">
                  <c:v>4507.2588882</c:v>
                </c:pt>
                <c:pt idx="3141">
                  <c:v>4508.6911200000004</c:v>
                </c:pt>
                <c:pt idx="3142">
                  <c:v>4510.1283262000006</c:v>
                </c:pt>
                <c:pt idx="3143">
                  <c:v>4511.5631129999992</c:v>
                </c:pt>
                <c:pt idx="3144">
                  <c:v>4512.9955760000003</c:v>
                </c:pt>
                <c:pt idx="3145">
                  <c:v>4514.4321223999996</c:v>
                </c:pt>
                <c:pt idx="3146">
                  <c:v>4515.8655509999999</c:v>
                </c:pt>
                <c:pt idx="3147">
                  <c:v>4517.3022042000002</c:v>
                </c:pt>
                <c:pt idx="3148">
                  <c:v>4518.7332001999994</c:v>
                </c:pt>
                <c:pt idx="3149">
                  <c:v>4520.1682306000002</c:v>
                </c:pt>
                <c:pt idx="3150">
                  <c:v>4521.6004464000007</c:v>
                </c:pt>
                <c:pt idx="3151">
                  <c:v>4523.0328903999998</c:v>
                </c:pt>
                <c:pt idx="3152">
                  <c:v>4524.4682187999988</c:v>
                </c:pt>
                <c:pt idx="3153">
                  <c:v>4525.9073398</c:v>
                </c:pt>
                <c:pt idx="3154">
                  <c:v>4527.3387661999996</c:v>
                </c:pt>
                <c:pt idx="3155">
                  <c:v>4528.7748504000001</c:v>
                </c:pt>
                <c:pt idx="3156">
                  <c:v>4530.2072598000004</c:v>
                </c:pt>
                <c:pt idx="3157">
                  <c:v>4531.6434155999996</c:v>
                </c:pt>
                <c:pt idx="3158">
                  <c:v>4533.0782488000004</c:v>
                </c:pt>
                <c:pt idx="3159">
                  <c:v>4534.5103550000003</c:v>
                </c:pt>
                <c:pt idx="3160">
                  <c:v>4535.9479181999995</c:v>
                </c:pt>
                <c:pt idx="3161">
                  <c:v>4537.3814378000006</c:v>
                </c:pt>
                <c:pt idx="3162">
                  <c:v>4538.8154420000001</c:v>
                </c:pt>
                <c:pt idx="3163">
                  <c:v>4540.2499549999993</c:v>
                </c:pt>
                <c:pt idx="3164">
                  <c:v>4541.6824823999996</c:v>
                </c:pt>
                <c:pt idx="3165">
                  <c:v>4543.1175258000003</c:v>
                </c:pt>
                <c:pt idx="3166">
                  <c:v>4544.5523335999997</c:v>
                </c:pt>
                <c:pt idx="3167">
                  <c:v>4545.9872206</c:v>
                </c:pt>
                <c:pt idx="3168">
                  <c:v>4547.4201387999992</c:v>
                </c:pt>
                <c:pt idx="3169">
                  <c:v>4548.8573770000003</c:v>
                </c:pt>
                <c:pt idx="3170">
                  <c:v>4550.2894945999997</c:v>
                </c:pt>
                <c:pt idx="3171">
                  <c:v>4551.7265453999998</c:v>
                </c:pt>
                <c:pt idx="3172">
                  <c:v>4553.1648349999996</c:v>
                </c:pt>
                <c:pt idx="3173">
                  <c:v>4554.5987776000002</c:v>
                </c:pt>
                <c:pt idx="3174">
                  <c:v>4556.0296072000001</c:v>
                </c:pt>
                <c:pt idx="3175">
                  <c:v>4557.4651696000001</c:v>
                </c:pt>
                <c:pt idx="3176">
                  <c:v>4558.8977151999998</c:v>
                </c:pt>
                <c:pt idx="3177">
                  <c:v>4560.3496005999996</c:v>
                </c:pt>
                <c:pt idx="3178">
                  <c:v>4561.7791676000006</c:v>
                </c:pt>
                <c:pt idx="3179">
                  <c:v>4563.2139897999996</c:v>
                </c:pt>
                <c:pt idx="3180">
                  <c:v>4564.655456800001</c:v>
                </c:pt>
                <c:pt idx="3181">
                  <c:v>4566.1046980000001</c:v>
                </c:pt>
                <c:pt idx="3182">
                  <c:v>4567.5401273999996</c:v>
                </c:pt>
                <c:pt idx="3183">
                  <c:v>4568.9764844000001</c:v>
                </c:pt>
                <c:pt idx="3184">
                  <c:v>4570.4092856000007</c:v>
                </c:pt>
                <c:pt idx="3185">
                  <c:v>4571.8441867999991</c:v>
                </c:pt>
                <c:pt idx="3186">
                  <c:v>4573.2790199999999</c:v>
                </c:pt>
                <c:pt idx="3187">
                  <c:v>4574.7167417999999</c:v>
                </c:pt>
                <c:pt idx="3188">
                  <c:v>4576.1538330000003</c:v>
                </c:pt>
                <c:pt idx="3189">
                  <c:v>4577.5832893999996</c:v>
                </c:pt>
                <c:pt idx="3190">
                  <c:v>4579.0242817999997</c:v>
                </c:pt>
                <c:pt idx="3191">
                  <c:v>4580.4601439999997</c:v>
                </c:pt>
                <c:pt idx="3192">
                  <c:v>4581.8924674</c:v>
                </c:pt>
                <c:pt idx="3193">
                  <c:v>4583.3318677999996</c:v>
                </c:pt>
                <c:pt idx="3194">
                  <c:v>4584.7637988000006</c:v>
                </c:pt>
                <c:pt idx="3195">
                  <c:v>4586.1989577999993</c:v>
                </c:pt>
                <c:pt idx="3196">
                  <c:v>4587.6349095999994</c:v>
                </c:pt>
                <c:pt idx="3197">
                  <c:v>4589.0667208000004</c:v>
                </c:pt>
                <c:pt idx="3198">
                  <c:v>4590.5019599999996</c:v>
                </c:pt>
                <c:pt idx="3199">
                  <c:v>4591.9361618000003</c:v>
                </c:pt>
                <c:pt idx="3200">
                  <c:v>4593.3711050000002</c:v>
                </c:pt>
                <c:pt idx="3201">
                  <c:v>4594.8117388000001</c:v>
                </c:pt>
                <c:pt idx="3202">
                  <c:v>4596.2472660000003</c:v>
                </c:pt>
                <c:pt idx="3203">
                  <c:v>4597.6790834000003</c:v>
                </c:pt>
                <c:pt idx="3204">
                  <c:v>4599.1124981999992</c:v>
                </c:pt>
                <c:pt idx="3205">
                  <c:v>4600.5475474000004</c:v>
                </c:pt>
                <c:pt idx="3206">
                  <c:v>4601.9803913999986</c:v>
                </c:pt>
                <c:pt idx="3207">
                  <c:v>4603.4140314000006</c:v>
                </c:pt>
                <c:pt idx="3208">
                  <c:v>4604.8489428000003</c:v>
                </c:pt>
                <c:pt idx="3209">
                  <c:v>4606.2829547999991</c:v>
                </c:pt>
                <c:pt idx="3210">
                  <c:v>4607.7145031999999</c:v>
                </c:pt>
                <c:pt idx="3211">
                  <c:v>4609.1506680000002</c:v>
                </c:pt>
                <c:pt idx="3212">
                  <c:v>4610.5877039999996</c:v>
                </c:pt>
                <c:pt idx="3213">
                  <c:v>4612.0193579999996</c:v>
                </c:pt>
                <c:pt idx="3214">
                  <c:v>4613.4532273999994</c:v>
                </c:pt>
                <c:pt idx="3215">
                  <c:v>4614.8874974</c:v>
                </c:pt>
                <c:pt idx="3216">
                  <c:v>4616.320068</c:v>
                </c:pt>
                <c:pt idx="3217">
                  <c:v>4617.7533270000004</c:v>
                </c:pt>
                <c:pt idx="3218">
                  <c:v>4619.189842400001</c:v>
                </c:pt>
                <c:pt idx="3219">
                  <c:v>4620.6214634000007</c:v>
                </c:pt>
                <c:pt idx="3220">
                  <c:v>4622.0605488000001</c:v>
                </c:pt>
                <c:pt idx="3221">
                  <c:v>4623.4911932000005</c:v>
                </c:pt>
                <c:pt idx="3222">
                  <c:v>4624.9264837999999</c:v>
                </c:pt>
                <c:pt idx="3223">
                  <c:v>4626.3628102000002</c:v>
                </c:pt>
                <c:pt idx="3224">
                  <c:v>4627.7923047999993</c:v>
                </c:pt>
                <c:pt idx="3225">
                  <c:v>4629.2303847999992</c:v>
                </c:pt>
                <c:pt idx="3226">
                  <c:v>4630.6642899999997</c:v>
                </c:pt>
                <c:pt idx="3227">
                  <c:v>4632.1001084</c:v>
                </c:pt>
                <c:pt idx="3228">
                  <c:v>4633.5336630000002</c:v>
                </c:pt>
                <c:pt idx="3229">
                  <c:v>4634.9709411999993</c:v>
                </c:pt>
                <c:pt idx="3230">
                  <c:v>4636.4028909999997</c:v>
                </c:pt>
                <c:pt idx="3231">
                  <c:v>4637.8386953999998</c:v>
                </c:pt>
                <c:pt idx="3232">
                  <c:v>4639.2764219999999</c:v>
                </c:pt>
                <c:pt idx="3233">
                  <c:v>4640.7080857999999</c:v>
                </c:pt>
                <c:pt idx="3234">
                  <c:v>4642.1414462000002</c:v>
                </c:pt>
                <c:pt idx="3235">
                  <c:v>4643.5769758000006</c:v>
                </c:pt>
                <c:pt idx="3236">
                  <c:v>4645.0104822000003</c:v>
                </c:pt>
                <c:pt idx="3237">
                  <c:v>4646.4474550000004</c:v>
                </c:pt>
                <c:pt idx="3238">
                  <c:v>4647.8775292</c:v>
                </c:pt>
                <c:pt idx="3239">
                  <c:v>4649.3125124000007</c:v>
                </c:pt>
                <c:pt idx="3240">
                  <c:v>4650.7431212000001</c:v>
                </c:pt>
                <c:pt idx="3241">
                  <c:v>4652.1796322000009</c:v>
                </c:pt>
                <c:pt idx="3242">
                  <c:v>4653.6102926000003</c:v>
                </c:pt>
                <c:pt idx="3243">
                  <c:v>4655.0462576000009</c:v>
                </c:pt>
                <c:pt idx="3244">
                  <c:v>4656.4804514000007</c:v>
                </c:pt>
                <c:pt idx="3245">
                  <c:v>4657.9142959999999</c:v>
                </c:pt>
                <c:pt idx="3246">
                  <c:v>4659.3518578000003</c:v>
                </c:pt>
                <c:pt idx="3247">
                  <c:v>4660.7900456000007</c:v>
                </c:pt>
                <c:pt idx="3248">
                  <c:v>4662.2227106</c:v>
                </c:pt>
                <c:pt idx="3249">
                  <c:v>4663.6577046000002</c:v>
                </c:pt>
                <c:pt idx="3250">
                  <c:v>4665.0913094000007</c:v>
                </c:pt>
                <c:pt idx="3251">
                  <c:v>4666.5229816000001</c:v>
                </c:pt>
                <c:pt idx="3252">
                  <c:v>4667.9645698000004</c:v>
                </c:pt>
                <c:pt idx="3253">
                  <c:v>4669.3947757999986</c:v>
                </c:pt>
                <c:pt idx="3254">
                  <c:v>4670.8307648</c:v>
                </c:pt>
                <c:pt idx="3255">
                  <c:v>4672.2620876000001</c:v>
                </c:pt>
                <c:pt idx="3256">
                  <c:v>4673.6981791999997</c:v>
                </c:pt>
                <c:pt idx="3257">
                  <c:v>4675.1308752000004</c:v>
                </c:pt>
                <c:pt idx="3258">
                  <c:v>4676.5704138000001</c:v>
                </c:pt>
                <c:pt idx="3259">
                  <c:v>4678.0037157999996</c:v>
                </c:pt>
                <c:pt idx="3260">
                  <c:v>4679.4387642000002</c:v>
                </c:pt>
                <c:pt idx="3261">
                  <c:v>4680.8748912000001</c:v>
                </c:pt>
                <c:pt idx="3262">
                  <c:v>4682.3063086000002</c:v>
                </c:pt>
                <c:pt idx="3263">
                  <c:v>4683.7439666</c:v>
                </c:pt>
                <c:pt idx="3264">
                  <c:v>4685.176947599999</c:v>
                </c:pt>
                <c:pt idx="3265">
                  <c:v>4686.6119500000004</c:v>
                </c:pt>
                <c:pt idx="3266">
                  <c:v>4688.0461138000001</c:v>
                </c:pt>
                <c:pt idx="3267">
                  <c:v>4689.4802772000003</c:v>
                </c:pt>
                <c:pt idx="3268">
                  <c:v>4690.9182467999999</c:v>
                </c:pt>
                <c:pt idx="3269">
                  <c:v>4692.3489398000002</c:v>
                </c:pt>
                <c:pt idx="3270">
                  <c:v>4693.7840679999999</c:v>
                </c:pt>
                <c:pt idx="3271">
                  <c:v>4695.2173160000002</c:v>
                </c:pt>
                <c:pt idx="3272">
                  <c:v>4696.6518482000001</c:v>
                </c:pt>
                <c:pt idx="3273">
                  <c:v>4698.0863823999998</c:v>
                </c:pt>
                <c:pt idx="3274">
                  <c:v>4699.5201457999992</c:v>
                </c:pt>
                <c:pt idx="3275">
                  <c:v>4700.9547824000001</c:v>
                </c:pt>
                <c:pt idx="3276">
                  <c:v>4702.3876970000001</c:v>
                </c:pt>
                <c:pt idx="3277">
                  <c:v>4703.8207788</c:v>
                </c:pt>
                <c:pt idx="3278">
                  <c:v>4705.2553891999996</c:v>
                </c:pt>
                <c:pt idx="3279">
                  <c:v>4706.6900847999996</c:v>
                </c:pt>
                <c:pt idx="3280">
                  <c:v>4708.1220664000002</c:v>
                </c:pt>
                <c:pt idx="3281">
                  <c:v>4709.5554614000002</c:v>
                </c:pt>
                <c:pt idx="3282">
                  <c:v>4710.9922605999991</c:v>
                </c:pt>
                <c:pt idx="3283">
                  <c:v>4712.4283228000004</c:v>
                </c:pt>
                <c:pt idx="3284">
                  <c:v>4713.861175</c:v>
                </c:pt>
                <c:pt idx="3285">
                  <c:v>4715.2981395999996</c:v>
                </c:pt>
                <c:pt idx="3286">
                  <c:v>4716.7337375999996</c:v>
                </c:pt>
                <c:pt idx="3287">
                  <c:v>4718.1674136000001</c:v>
                </c:pt>
                <c:pt idx="3288">
                  <c:v>4719.6065744000007</c:v>
                </c:pt>
                <c:pt idx="3289">
                  <c:v>4721.0401901999994</c:v>
                </c:pt>
                <c:pt idx="3290">
                  <c:v>4722.4716215999997</c:v>
                </c:pt>
                <c:pt idx="3291">
                  <c:v>4723.9037064000004</c:v>
                </c:pt>
                <c:pt idx="3292">
                  <c:v>4725.3392335999997</c:v>
                </c:pt>
                <c:pt idx="3293">
                  <c:v>4726.772747</c:v>
                </c:pt>
                <c:pt idx="3294">
                  <c:v>4728.2079555999999</c:v>
                </c:pt>
                <c:pt idx="3295">
                  <c:v>4729.6440514000014</c:v>
                </c:pt>
                <c:pt idx="3296">
                  <c:v>4731.0787512000006</c:v>
                </c:pt>
                <c:pt idx="3297">
                  <c:v>4732.5247657999989</c:v>
                </c:pt>
                <c:pt idx="3298">
                  <c:v>4733.9682182000006</c:v>
                </c:pt>
                <c:pt idx="3299">
                  <c:v>4735.4011621999998</c:v>
                </c:pt>
                <c:pt idx="3300">
                  <c:v>4736.8328493999998</c:v>
                </c:pt>
                <c:pt idx="3301">
                  <c:v>4738.2700050000003</c:v>
                </c:pt>
                <c:pt idx="3302">
                  <c:v>4739.7144841999998</c:v>
                </c:pt>
                <c:pt idx="3303">
                  <c:v>4741.156281399999</c:v>
                </c:pt>
                <c:pt idx="3304">
                  <c:v>4742.5905079999993</c:v>
                </c:pt>
                <c:pt idx="3305">
                  <c:v>4744.0220677999996</c:v>
                </c:pt>
                <c:pt idx="3306">
                  <c:v>4745.4590980000012</c:v>
                </c:pt>
                <c:pt idx="3307">
                  <c:v>4746.8951800000004</c:v>
                </c:pt>
                <c:pt idx="3308">
                  <c:v>4748.3265101999996</c:v>
                </c:pt>
                <c:pt idx="3309">
                  <c:v>4749.7613283999999</c:v>
                </c:pt>
                <c:pt idx="3310">
                  <c:v>4751.1939438000009</c:v>
                </c:pt>
                <c:pt idx="3311">
                  <c:v>4752.6263051999986</c:v>
                </c:pt>
                <c:pt idx="3312">
                  <c:v>4754.0670603999997</c:v>
                </c:pt>
                <c:pt idx="3313">
                  <c:v>4755.4984992</c:v>
                </c:pt>
                <c:pt idx="3314">
                  <c:v>4756.9318539999986</c:v>
                </c:pt>
                <c:pt idx="3315">
                  <c:v>4758.3673502000001</c:v>
                </c:pt>
                <c:pt idx="3316">
                  <c:v>4759.8042373999997</c:v>
                </c:pt>
                <c:pt idx="3317">
                  <c:v>4761.2415559999999</c:v>
                </c:pt>
                <c:pt idx="3318">
                  <c:v>4762.673014</c:v>
                </c:pt>
                <c:pt idx="3319">
                  <c:v>4764.1071697999996</c:v>
                </c:pt>
                <c:pt idx="3320">
                  <c:v>4765.5371904000003</c:v>
                </c:pt>
                <c:pt idx="3321">
                  <c:v>4766.9729799999996</c:v>
                </c:pt>
                <c:pt idx="3322">
                  <c:v>4768.4135977999986</c:v>
                </c:pt>
                <c:pt idx="3323">
                  <c:v>4769.8454223999997</c:v>
                </c:pt>
                <c:pt idx="3324">
                  <c:v>4771.2780763999999</c:v>
                </c:pt>
                <c:pt idx="3325">
                  <c:v>4772.7091479999999</c:v>
                </c:pt>
                <c:pt idx="3326">
                  <c:v>4774.1459524000002</c:v>
                </c:pt>
                <c:pt idx="3327">
                  <c:v>4775.5806719999991</c:v>
                </c:pt>
                <c:pt idx="3328">
                  <c:v>4777.0146244000007</c:v>
                </c:pt>
                <c:pt idx="3329">
                  <c:v>4778.4506613999993</c:v>
                </c:pt>
                <c:pt idx="3330">
                  <c:v>4779.882509</c:v>
                </c:pt>
                <c:pt idx="3331">
                  <c:v>4781.3167916000002</c:v>
                </c:pt>
                <c:pt idx="3332">
                  <c:v>4782.7475136000003</c:v>
                </c:pt>
                <c:pt idx="3333">
                  <c:v>4784.1839419999997</c:v>
                </c:pt>
                <c:pt idx="3334">
                  <c:v>4785.6153409999997</c:v>
                </c:pt>
                <c:pt idx="3335">
                  <c:v>4787.0524421999999</c:v>
                </c:pt>
                <c:pt idx="3336">
                  <c:v>4788.4891048000009</c:v>
                </c:pt>
                <c:pt idx="3337">
                  <c:v>4789.9220991999991</c:v>
                </c:pt>
                <c:pt idx="3338">
                  <c:v>4791.3573231999999</c:v>
                </c:pt>
                <c:pt idx="3339">
                  <c:v>4792.7929532000007</c:v>
                </c:pt>
                <c:pt idx="3340">
                  <c:v>4794.2253505999997</c:v>
                </c:pt>
                <c:pt idx="3341">
                  <c:v>4795.6622678000003</c:v>
                </c:pt>
                <c:pt idx="3342">
                  <c:v>4797.0931404000003</c:v>
                </c:pt>
                <c:pt idx="3343">
                  <c:v>4798.5296638</c:v>
                </c:pt>
                <c:pt idx="3344">
                  <c:v>4799.9648010000001</c:v>
                </c:pt>
                <c:pt idx="3345">
                  <c:v>4801.3982103999997</c:v>
                </c:pt>
                <c:pt idx="3346">
                  <c:v>4802.8345473999998</c:v>
                </c:pt>
                <c:pt idx="3347">
                  <c:v>4804.2682219999997</c:v>
                </c:pt>
                <c:pt idx="3348">
                  <c:v>4805.7037378000005</c:v>
                </c:pt>
                <c:pt idx="3349">
                  <c:v>4807.1386335999996</c:v>
                </c:pt>
                <c:pt idx="3350">
                  <c:v>4808.5753415999989</c:v>
                </c:pt>
                <c:pt idx="3351">
                  <c:v>4810.0097779999996</c:v>
                </c:pt>
                <c:pt idx="3352">
                  <c:v>4811.4444149999999</c:v>
                </c:pt>
                <c:pt idx="3353">
                  <c:v>4812.8780800000004</c:v>
                </c:pt>
                <c:pt idx="3354">
                  <c:v>4814.3113572000002</c:v>
                </c:pt>
                <c:pt idx="3355">
                  <c:v>4815.7476298000001</c:v>
                </c:pt>
                <c:pt idx="3356">
                  <c:v>4817.1804584000001</c:v>
                </c:pt>
                <c:pt idx="3357">
                  <c:v>4818.6137307999998</c:v>
                </c:pt>
                <c:pt idx="3358">
                  <c:v>4820.0491763999999</c:v>
                </c:pt>
                <c:pt idx="3359">
                  <c:v>4821.4851968000003</c:v>
                </c:pt>
                <c:pt idx="3360">
                  <c:v>4822.9181087999996</c:v>
                </c:pt>
                <c:pt idx="3361">
                  <c:v>4824.3526285999997</c:v>
                </c:pt>
                <c:pt idx="3362">
                  <c:v>4825.7891994000001</c:v>
                </c:pt>
                <c:pt idx="3363">
                  <c:v>4827.2203890000001</c:v>
                </c:pt>
                <c:pt idx="3364">
                  <c:v>4828.6573001999996</c:v>
                </c:pt>
                <c:pt idx="3365">
                  <c:v>4830.0942200000009</c:v>
                </c:pt>
                <c:pt idx="3366">
                  <c:v>4831.5315454000001</c:v>
                </c:pt>
                <c:pt idx="3367">
                  <c:v>4832.966023</c:v>
                </c:pt>
                <c:pt idx="3368">
                  <c:v>4834.3998569999994</c:v>
                </c:pt>
                <c:pt idx="3369">
                  <c:v>4835.8357354</c:v>
                </c:pt>
                <c:pt idx="3370">
                  <c:v>4837.2693066000011</c:v>
                </c:pt>
                <c:pt idx="3371">
                  <c:v>4838.7073915999999</c:v>
                </c:pt>
                <c:pt idx="3372">
                  <c:v>4840.1395474000001</c:v>
                </c:pt>
                <c:pt idx="3373">
                  <c:v>4841.5741742</c:v>
                </c:pt>
                <c:pt idx="3374">
                  <c:v>4843.0136944000014</c:v>
                </c:pt>
                <c:pt idx="3375">
                  <c:v>4844.4448946000002</c:v>
                </c:pt>
                <c:pt idx="3376">
                  <c:v>4845.882823599999</c:v>
                </c:pt>
                <c:pt idx="3377">
                  <c:v>4847.3154469999999</c:v>
                </c:pt>
                <c:pt idx="3378">
                  <c:v>4848.7516458</c:v>
                </c:pt>
                <c:pt idx="3379">
                  <c:v>4850.1857491999999</c:v>
                </c:pt>
                <c:pt idx="3380">
                  <c:v>4851.6170436000002</c:v>
                </c:pt>
                <c:pt idx="3381">
                  <c:v>4853.0535319999999</c:v>
                </c:pt>
                <c:pt idx="3382">
                  <c:v>4854.4865035999992</c:v>
                </c:pt>
                <c:pt idx="3383">
                  <c:v>4855.9219893999998</c:v>
                </c:pt>
                <c:pt idx="3384">
                  <c:v>4857.3533106000004</c:v>
                </c:pt>
                <c:pt idx="3385">
                  <c:v>4858.7887929999997</c:v>
                </c:pt>
                <c:pt idx="3386">
                  <c:v>4860.2214521999986</c:v>
                </c:pt>
                <c:pt idx="3387">
                  <c:v>4861.6545402000002</c:v>
                </c:pt>
                <c:pt idx="3388">
                  <c:v>4863.0903016000011</c:v>
                </c:pt>
                <c:pt idx="3389">
                  <c:v>4864.5234527999992</c:v>
                </c:pt>
                <c:pt idx="3390">
                  <c:v>4865.9525970000004</c:v>
                </c:pt>
                <c:pt idx="3391">
                  <c:v>4867.3864024000004</c:v>
                </c:pt>
                <c:pt idx="3392">
                  <c:v>4868.8190465999996</c:v>
                </c:pt>
                <c:pt idx="3393">
                  <c:v>4870.2581895999992</c:v>
                </c:pt>
                <c:pt idx="3394">
                  <c:v>4871.6894434000014</c:v>
                </c:pt>
                <c:pt idx="3395">
                  <c:v>4873.1260621999991</c:v>
                </c:pt>
                <c:pt idx="3396">
                  <c:v>4874.5588295999996</c:v>
                </c:pt>
                <c:pt idx="3397">
                  <c:v>4875.9922409999999</c:v>
                </c:pt>
                <c:pt idx="3398">
                  <c:v>4877.4265079999996</c:v>
                </c:pt>
                <c:pt idx="3399">
                  <c:v>4878.8634958000002</c:v>
                </c:pt>
                <c:pt idx="3400">
                  <c:v>4880.2963669999999</c:v>
                </c:pt>
                <c:pt idx="3401">
                  <c:v>4881.7313221999993</c:v>
                </c:pt>
                <c:pt idx="3402">
                  <c:v>4883.1650449999997</c:v>
                </c:pt>
                <c:pt idx="3403">
                  <c:v>4884.5980558000001</c:v>
                </c:pt>
                <c:pt idx="3404">
                  <c:v>4886.0348836000003</c:v>
                </c:pt>
                <c:pt idx="3405">
                  <c:v>4887.4690748000003</c:v>
                </c:pt>
                <c:pt idx="3406">
                  <c:v>4888.905143</c:v>
                </c:pt>
                <c:pt idx="3407">
                  <c:v>4890.3372369999997</c:v>
                </c:pt>
                <c:pt idx="3408">
                  <c:v>4891.7747643999992</c:v>
                </c:pt>
                <c:pt idx="3409">
                  <c:v>4893.2096271999999</c:v>
                </c:pt>
                <c:pt idx="3410">
                  <c:v>4894.6430534000001</c:v>
                </c:pt>
                <c:pt idx="3411">
                  <c:v>4896.0787172</c:v>
                </c:pt>
                <c:pt idx="3412">
                  <c:v>4897.5144453999992</c:v>
                </c:pt>
                <c:pt idx="3413">
                  <c:v>4898.9449236</c:v>
                </c:pt>
                <c:pt idx="3414">
                  <c:v>4900.3812134</c:v>
                </c:pt>
                <c:pt idx="3415">
                  <c:v>4901.8146842000006</c:v>
                </c:pt>
                <c:pt idx="3416">
                  <c:v>4903.2512131999993</c:v>
                </c:pt>
                <c:pt idx="3417">
                  <c:v>4904.6867578000001</c:v>
                </c:pt>
                <c:pt idx="3418">
                  <c:v>4906.1186352000004</c:v>
                </c:pt>
                <c:pt idx="3419">
                  <c:v>4907.5541165999994</c:v>
                </c:pt>
                <c:pt idx="3420">
                  <c:v>4908.9919563999993</c:v>
                </c:pt>
                <c:pt idx="3421">
                  <c:v>4910.4249904000008</c:v>
                </c:pt>
                <c:pt idx="3422">
                  <c:v>4911.8585315999999</c:v>
                </c:pt>
                <c:pt idx="3423">
                  <c:v>4913.2914787999998</c:v>
                </c:pt>
                <c:pt idx="3424">
                  <c:v>4914.7268299999996</c:v>
                </c:pt>
                <c:pt idx="3425">
                  <c:v>4916.1613010000001</c:v>
                </c:pt>
                <c:pt idx="3426">
                  <c:v>4917.5960990000003</c:v>
                </c:pt>
                <c:pt idx="3427">
                  <c:v>4919.0296887999993</c:v>
                </c:pt>
                <c:pt idx="3428">
                  <c:v>4920.4679076000002</c:v>
                </c:pt>
                <c:pt idx="3429">
                  <c:v>4921.8998045999997</c:v>
                </c:pt>
                <c:pt idx="3430">
                  <c:v>4923.3350873999998</c:v>
                </c:pt>
                <c:pt idx="3431">
                  <c:v>4924.7702790000003</c:v>
                </c:pt>
                <c:pt idx="3432">
                  <c:v>4926.2049720000005</c:v>
                </c:pt>
                <c:pt idx="3433">
                  <c:v>4927.6409828000014</c:v>
                </c:pt>
                <c:pt idx="3434">
                  <c:v>4929.0763906000002</c:v>
                </c:pt>
                <c:pt idx="3435">
                  <c:v>4930.5100653999998</c:v>
                </c:pt>
                <c:pt idx="3436">
                  <c:v>4931.9435107999998</c:v>
                </c:pt>
                <c:pt idx="3437">
                  <c:v>4933.3823966</c:v>
                </c:pt>
                <c:pt idx="3438">
                  <c:v>4934.8139178000001</c:v>
                </c:pt>
                <c:pt idx="3439">
                  <c:v>4936.2497964000004</c:v>
                </c:pt>
                <c:pt idx="3440">
                  <c:v>4937.6812104000001</c:v>
                </c:pt>
                <c:pt idx="3441">
                  <c:v>4939.1170503999992</c:v>
                </c:pt>
                <c:pt idx="3442">
                  <c:v>4940.5501982000014</c:v>
                </c:pt>
                <c:pt idx="3443">
                  <c:v>4941.9835868</c:v>
                </c:pt>
                <c:pt idx="3444">
                  <c:v>4943.420043600001</c:v>
                </c:pt>
                <c:pt idx="3445">
                  <c:v>4944.8505666000001</c:v>
                </c:pt>
                <c:pt idx="3446">
                  <c:v>4946.2881767999988</c:v>
                </c:pt>
                <c:pt idx="3447">
                  <c:v>4947.7231697999996</c:v>
                </c:pt>
                <c:pt idx="3448">
                  <c:v>4949.1549680000007</c:v>
                </c:pt>
                <c:pt idx="3449">
                  <c:v>4950.5901988000014</c:v>
                </c:pt>
                <c:pt idx="3450">
                  <c:v>4952.0312774000004</c:v>
                </c:pt>
                <c:pt idx="3451">
                  <c:v>4953.4647562</c:v>
                </c:pt>
                <c:pt idx="3452">
                  <c:v>4954.8980635999997</c:v>
                </c:pt>
                <c:pt idx="3453">
                  <c:v>4956.3329360000007</c:v>
                </c:pt>
                <c:pt idx="3454">
                  <c:v>4957.7688096000002</c:v>
                </c:pt>
                <c:pt idx="3455">
                  <c:v>4959.2006206000005</c:v>
                </c:pt>
                <c:pt idx="3456">
                  <c:v>4960.6330271999996</c:v>
                </c:pt>
                <c:pt idx="3457">
                  <c:v>4962.0663543999999</c:v>
                </c:pt>
                <c:pt idx="3458">
                  <c:v>4963.5010725999991</c:v>
                </c:pt>
                <c:pt idx="3459">
                  <c:v>4964.9333026000004</c:v>
                </c:pt>
                <c:pt idx="3460">
                  <c:v>4966.3697265999999</c:v>
                </c:pt>
                <c:pt idx="3461">
                  <c:v>4967.8104237999996</c:v>
                </c:pt>
                <c:pt idx="3462">
                  <c:v>4969.2549683999996</c:v>
                </c:pt>
                <c:pt idx="3463">
                  <c:v>4970.6869772</c:v>
                </c:pt>
                <c:pt idx="3464">
                  <c:v>4972.1287143999998</c:v>
                </c:pt>
                <c:pt idx="3465">
                  <c:v>4973.5600657999994</c:v>
                </c:pt>
                <c:pt idx="3466">
                  <c:v>4974.9953742000007</c:v>
                </c:pt>
                <c:pt idx="3467">
                  <c:v>4976.4284723999999</c:v>
                </c:pt>
                <c:pt idx="3468">
                  <c:v>4977.8628286000003</c:v>
                </c:pt>
                <c:pt idx="3469">
                  <c:v>4979.314380400001</c:v>
                </c:pt>
                <c:pt idx="3470">
                  <c:v>4980.7469021999996</c:v>
                </c:pt>
                <c:pt idx="3471">
                  <c:v>4982.1825600000002</c:v>
                </c:pt>
                <c:pt idx="3472">
                  <c:v>4983.6181503999996</c:v>
                </c:pt>
                <c:pt idx="3473">
                  <c:v>4985.0507772000001</c:v>
                </c:pt>
                <c:pt idx="3474">
                  <c:v>4986.4860236000004</c:v>
                </c:pt>
                <c:pt idx="3475">
                  <c:v>4987.9201266</c:v>
                </c:pt>
                <c:pt idx="3476">
                  <c:v>4989.3562198</c:v>
                </c:pt>
                <c:pt idx="3477">
                  <c:v>4990.7925573999992</c:v>
                </c:pt>
                <c:pt idx="3478">
                  <c:v>4992.2282248000001</c:v>
                </c:pt>
                <c:pt idx="3479">
                  <c:v>4993.6601549999996</c:v>
                </c:pt>
                <c:pt idx="3480">
                  <c:v>4995.0961232</c:v>
                </c:pt>
                <c:pt idx="3481">
                  <c:v>4996.5292008000006</c:v>
                </c:pt>
                <c:pt idx="3482">
                  <c:v>4997.9668336000004</c:v>
                </c:pt>
                <c:pt idx="3483">
                  <c:v>4999.4004062000004</c:v>
                </c:pt>
                <c:pt idx="3484">
                  <c:v>5000.8333352</c:v>
                </c:pt>
                <c:pt idx="3485">
                  <c:v>5002.2686999999996</c:v>
                </c:pt>
                <c:pt idx="3486">
                  <c:v>5003.7021863999998</c:v>
                </c:pt>
                <c:pt idx="3487">
                  <c:v>5005.1388826000011</c:v>
                </c:pt>
                <c:pt idx="3488">
                  <c:v>5006.5742404000002</c:v>
                </c:pt>
                <c:pt idx="3489">
                  <c:v>5008.0068192000008</c:v>
                </c:pt>
                <c:pt idx="3490">
                  <c:v>5009.4440039999999</c:v>
                </c:pt>
                <c:pt idx="3491">
                  <c:v>5010.8780046000002</c:v>
                </c:pt>
                <c:pt idx="3492">
                  <c:v>5012.3154890000014</c:v>
                </c:pt>
                <c:pt idx="3493">
                  <c:v>5013.7511622000002</c:v>
                </c:pt>
                <c:pt idx="3494">
                  <c:v>5015.1816445999993</c:v>
                </c:pt>
                <c:pt idx="3495">
                  <c:v>5016.6169176000003</c:v>
                </c:pt>
                <c:pt idx="3496">
                  <c:v>5018.0499989999998</c:v>
                </c:pt>
                <c:pt idx="3497">
                  <c:v>5019.4843713999999</c:v>
                </c:pt>
                <c:pt idx="3498">
                  <c:v>5020.9207136000005</c:v>
                </c:pt>
                <c:pt idx="3499">
                  <c:v>5022.3560090000001</c:v>
                </c:pt>
                <c:pt idx="3500">
                  <c:v>5023.7915837999999</c:v>
                </c:pt>
                <c:pt idx="3501">
                  <c:v>5025.2279660000004</c:v>
                </c:pt>
                <c:pt idx="3502">
                  <c:v>5026.6588381999991</c:v>
                </c:pt>
                <c:pt idx="3503">
                  <c:v>5028.0949348000004</c:v>
                </c:pt>
                <c:pt idx="3504">
                  <c:v>5029.5308850000001</c:v>
                </c:pt>
                <c:pt idx="3505">
                  <c:v>5030.9642537999998</c:v>
                </c:pt>
                <c:pt idx="3506">
                  <c:v>5032.4001428000001</c:v>
                </c:pt>
                <c:pt idx="3507">
                  <c:v>5033.8338163999997</c:v>
                </c:pt>
                <c:pt idx="3508">
                  <c:v>5035.2702096000003</c:v>
                </c:pt>
                <c:pt idx="3509">
                  <c:v>5036.7021536000002</c:v>
                </c:pt>
                <c:pt idx="3510">
                  <c:v>5038.1398700000009</c:v>
                </c:pt>
                <c:pt idx="3511">
                  <c:v>5039.5899208000001</c:v>
                </c:pt>
                <c:pt idx="3512">
                  <c:v>5041.0237152</c:v>
                </c:pt>
                <c:pt idx="3513">
                  <c:v>5042.4590513999992</c:v>
                </c:pt>
                <c:pt idx="3514">
                  <c:v>5043.9007350000002</c:v>
                </c:pt>
                <c:pt idx="3515">
                  <c:v>5045.342936</c:v>
                </c:pt>
                <c:pt idx="3516">
                  <c:v>5046.7780344000003</c:v>
                </c:pt>
                <c:pt idx="3517">
                  <c:v>5048.2142861999992</c:v>
                </c:pt>
                <c:pt idx="3518">
                  <c:v>5049.6499989999993</c:v>
                </c:pt>
                <c:pt idx="3519">
                  <c:v>5051.0853115999998</c:v>
                </c:pt>
                <c:pt idx="3520">
                  <c:v>5052.5186833999996</c:v>
                </c:pt>
                <c:pt idx="3521">
                  <c:v>5053.9530219999997</c:v>
                </c:pt>
                <c:pt idx="3522">
                  <c:v>5055.3881800000008</c:v>
                </c:pt>
                <c:pt idx="3523">
                  <c:v>5056.8215518000006</c:v>
                </c:pt>
                <c:pt idx="3524">
                  <c:v>5058.2555077999996</c:v>
                </c:pt>
                <c:pt idx="3525">
                  <c:v>5059.6907786000011</c:v>
                </c:pt>
                <c:pt idx="3526">
                  <c:v>5061.1235900000001</c:v>
                </c:pt>
                <c:pt idx="3527">
                  <c:v>5062.5593467999997</c:v>
                </c:pt>
                <c:pt idx="3528">
                  <c:v>5063.9940613999997</c:v>
                </c:pt>
                <c:pt idx="3529">
                  <c:v>5065.4233172000004</c:v>
                </c:pt>
                <c:pt idx="3530">
                  <c:v>5066.8613515999996</c:v>
                </c:pt>
                <c:pt idx="3531">
                  <c:v>5068.2938789999998</c:v>
                </c:pt>
                <c:pt idx="3532">
                  <c:v>5069.7285892</c:v>
                </c:pt>
                <c:pt idx="3533">
                  <c:v>5071.1625252000003</c:v>
                </c:pt>
                <c:pt idx="3534">
                  <c:v>5072.5960349999996</c:v>
                </c:pt>
                <c:pt idx="3535">
                  <c:v>5074.0305632</c:v>
                </c:pt>
                <c:pt idx="3536">
                  <c:v>5075.4637140000004</c:v>
                </c:pt>
                <c:pt idx="3537">
                  <c:v>5076.8998919999995</c:v>
                </c:pt>
                <c:pt idx="3538">
                  <c:v>5078.3332701999998</c:v>
                </c:pt>
                <c:pt idx="3539">
                  <c:v>5079.7704656000014</c:v>
                </c:pt>
                <c:pt idx="3540">
                  <c:v>5081.2073638000002</c:v>
                </c:pt>
                <c:pt idx="3541">
                  <c:v>5082.638795599999</c:v>
                </c:pt>
                <c:pt idx="3542">
                  <c:v>5084.0769627999998</c:v>
                </c:pt>
                <c:pt idx="3543">
                  <c:v>5085.5096642000008</c:v>
                </c:pt>
                <c:pt idx="3544">
                  <c:v>5086.9454696000003</c:v>
                </c:pt>
                <c:pt idx="3545">
                  <c:v>5088.3771898000005</c:v>
                </c:pt>
                <c:pt idx="3546">
                  <c:v>5089.8121836</c:v>
                </c:pt>
                <c:pt idx="3547">
                  <c:v>5091.2472080000007</c:v>
                </c:pt>
                <c:pt idx="3548">
                  <c:v>5092.6840415999995</c:v>
                </c:pt>
                <c:pt idx="3549">
                  <c:v>5094.1223298000004</c:v>
                </c:pt>
                <c:pt idx="3550">
                  <c:v>5095.5667279999998</c:v>
                </c:pt>
                <c:pt idx="3551">
                  <c:v>5096.9980813999991</c:v>
                </c:pt>
                <c:pt idx="3552">
                  <c:v>5098.4344652</c:v>
                </c:pt>
                <c:pt idx="3553">
                  <c:v>5099.8651223999996</c:v>
                </c:pt>
                <c:pt idx="3554">
                  <c:v>5101.3005093999991</c:v>
                </c:pt>
                <c:pt idx="3555">
                  <c:v>5102.7358664000003</c:v>
                </c:pt>
                <c:pt idx="3556">
                  <c:v>5104.1701823999992</c:v>
                </c:pt>
                <c:pt idx="3557">
                  <c:v>5105.6022831999999</c:v>
                </c:pt>
                <c:pt idx="3558">
                  <c:v>5107.0407326000004</c:v>
                </c:pt>
                <c:pt idx="3559">
                  <c:v>5108.4762000000001</c:v>
                </c:pt>
                <c:pt idx="3560">
                  <c:v>5109.9101532000004</c:v>
                </c:pt>
                <c:pt idx="3561">
                  <c:v>5111.3449508000003</c:v>
                </c:pt>
                <c:pt idx="3562">
                  <c:v>5112.7805324000001</c:v>
                </c:pt>
                <c:pt idx="3563">
                  <c:v>5114.2334965999999</c:v>
                </c:pt>
                <c:pt idx="3564">
                  <c:v>5115.6687068000001</c:v>
                </c:pt>
                <c:pt idx="3565">
                  <c:v>5117.1021600000004</c:v>
                </c:pt>
                <c:pt idx="3566">
                  <c:v>5118.5361150000008</c:v>
                </c:pt>
                <c:pt idx="3567">
                  <c:v>5119.9726505999997</c:v>
                </c:pt>
                <c:pt idx="3568">
                  <c:v>5121.4038737999999</c:v>
                </c:pt>
                <c:pt idx="3569">
                  <c:v>5122.8388227999994</c:v>
                </c:pt>
                <c:pt idx="3570">
                  <c:v>5124.2714868000003</c:v>
                </c:pt>
                <c:pt idx="3571">
                  <c:v>5125.7039183999996</c:v>
                </c:pt>
                <c:pt idx="3572">
                  <c:v>5127.1391871999986</c:v>
                </c:pt>
                <c:pt idx="3573">
                  <c:v>5128.5728862000014</c:v>
                </c:pt>
                <c:pt idx="3574">
                  <c:v>5130.0109413999999</c:v>
                </c:pt>
                <c:pt idx="3575">
                  <c:v>5131.4448229999998</c:v>
                </c:pt>
                <c:pt idx="3576">
                  <c:v>5132.8801862</c:v>
                </c:pt>
                <c:pt idx="3577">
                  <c:v>5134.3187892000014</c:v>
                </c:pt>
                <c:pt idx="3578">
                  <c:v>5135.7515497999993</c:v>
                </c:pt>
                <c:pt idx="3579">
                  <c:v>5137.1849265999999</c:v>
                </c:pt>
                <c:pt idx="3580">
                  <c:v>5138.6202942</c:v>
                </c:pt>
                <c:pt idx="3581">
                  <c:v>5140.0581086000002</c:v>
                </c:pt>
                <c:pt idx="3582">
                  <c:v>5141.4893901999994</c:v>
                </c:pt>
                <c:pt idx="3583">
                  <c:v>5142.9294340000006</c:v>
                </c:pt>
                <c:pt idx="3584">
                  <c:v>5144.362371199999</c:v>
                </c:pt>
                <c:pt idx="3585">
                  <c:v>5145.7949527999999</c:v>
                </c:pt>
                <c:pt idx="3586">
                  <c:v>5147.2298467999999</c:v>
                </c:pt>
                <c:pt idx="3587">
                  <c:v>5148.6757816000008</c:v>
                </c:pt>
                <c:pt idx="3588">
                  <c:v>5150.1156398000003</c:v>
                </c:pt>
                <c:pt idx="3589">
                  <c:v>5151.5495629999996</c:v>
                </c:pt>
                <c:pt idx="3590">
                  <c:v>5152.9845901999997</c:v>
                </c:pt>
                <c:pt idx="3591">
                  <c:v>5154.4219478000005</c:v>
                </c:pt>
                <c:pt idx="3592">
                  <c:v>5155.8534473999998</c:v>
                </c:pt>
                <c:pt idx="3593">
                  <c:v>5157.2918818000007</c:v>
                </c:pt>
                <c:pt idx="3594">
                  <c:v>5158.7235639999999</c:v>
                </c:pt>
                <c:pt idx="3595">
                  <c:v>5160.1555992000003</c:v>
                </c:pt>
                <c:pt idx="3596">
                  <c:v>5161.5909241999998</c:v>
                </c:pt>
                <c:pt idx="3597">
                  <c:v>5163.0267557999996</c:v>
                </c:pt>
                <c:pt idx="3598">
                  <c:v>5164.4565308000001</c:v>
                </c:pt>
                <c:pt idx="3599">
                  <c:v>5165.8907882000003</c:v>
                </c:pt>
                <c:pt idx="3600">
                  <c:v>5167.3273707999997</c:v>
                </c:pt>
                <c:pt idx="3601">
                  <c:v>5168.7610361999996</c:v>
                </c:pt>
                <c:pt idx="3602">
                  <c:v>5170.1948743999992</c:v>
                </c:pt>
                <c:pt idx="3603">
                  <c:v>5171.6295802000004</c:v>
                </c:pt>
                <c:pt idx="3604">
                  <c:v>5173.0632043999994</c:v>
                </c:pt>
                <c:pt idx="3605">
                  <c:v>5174.5045978000007</c:v>
                </c:pt>
                <c:pt idx="3606">
                  <c:v>5175.9347023999999</c:v>
                </c:pt>
                <c:pt idx="3607">
                  <c:v>5177.3703780000014</c:v>
                </c:pt>
                <c:pt idx="3608">
                  <c:v>5178.8024930000001</c:v>
                </c:pt>
                <c:pt idx="3609">
                  <c:v>5180.2381440000008</c:v>
                </c:pt>
                <c:pt idx="3610">
                  <c:v>5181.6702655999998</c:v>
                </c:pt>
                <c:pt idx="3611">
                  <c:v>5183.1016854</c:v>
                </c:pt>
                <c:pt idx="3612">
                  <c:v>5184.5412097999997</c:v>
                </c:pt>
                <c:pt idx="3613">
                  <c:v>5185.9758407999998</c:v>
                </c:pt>
                <c:pt idx="3614">
                  <c:v>5187.4084101999997</c:v>
                </c:pt>
                <c:pt idx="3615">
                  <c:v>5188.8440000000001</c:v>
                </c:pt>
                <c:pt idx="3616">
                  <c:v>5190.2789160000002</c:v>
                </c:pt>
                <c:pt idx="3617">
                  <c:v>5191.7087179999999</c:v>
                </c:pt>
                <c:pt idx="3618">
                  <c:v>5193.1437785999997</c:v>
                </c:pt>
                <c:pt idx="3619">
                  <c:v>5194.5751007999997</c:v>
                </c:pt>
                <c:pt idx="3620">
                  <c:v>5196.0210690000004</c:v>
                </c:pt>
                <c:pt idx="3621">
                  <c:v>5197.4590265999996</c:v>
                </c:pt>
                <c:pt idx="3622">
                  <c:v>5198.8961122000001</c:v>
                </c:pt>
                <c:pt idx="3623">
                  <c:v>5200.3324368000003</c:v>
                </c:pt>
                <c:pt idx="3624">
                  <c:v>5201.7663228000001</c:v>
                </c:pt>
                <c:pt idx="3625">
                  <c:v>5203.2023026000006</c:v>
                </c:pt>
                <c:pt idx="3626">
                  <c:v>5204.6382895999996</c:v>
                </c:pt>
                <c:pt idx="3627">
                  <c:v>5206.0735713999993</c:v>
                </c:pt>
                <c:pt idx="3628">
                  <c:v>5207.5064643999985</c:v>
                </c:pt>
                <c:pt idx="3629">
                  <c:v>5208.9480389999999</c:v>
                </c:pt>
                <c:pt idx="3630">
                  <c:v>5210.3978846</c:v>
                </c:pt>
                <c:pt idx="3631">
                  <c:v>5211.843269</c:v>
                </c:pt>
                <c:pt idx="3632">
                  <c:v>5213.2787130000006</c:v>
                </c:pt>
                <c:pt idx="3633">
                  <c:v>5214.7141078000004</c:v>
                </c:pt>
                <c:pt idx="3634">
                  <c:v>5216.1490123999993</c:v>
                </c:pt>
                <c:pt idx="3635">
                  <c:v>5217.5890908000001</c:v>
                </c:pt>
                <c:pt idx="3636">
                  <c:v>5219.0340649999998</c:v>
                </c:pt>
                <c:pt idx="3637">
                  <c:v>5220.4672481999996</c:v>
                </c:pt>
                <c:pt idx="3638">
                  <c:v>5221.9019843999986</c:v>
                </c:pt>
                <c:pt idx="3639">
                  <c:v>5223.3500031999993</c:v>
                </c:pt>
                <c:pt idx="3640">
                  <c:v>5224.7882770000006</c:v>
                </c:pt>
                <c:pt idx="3641">
                  <c:v>5226.2215558000007</c:v>
                </c:pt>
                <c:pt idx="3642">
                  <c:v>5227.6572429999997</c:v>
                </c:pt>
                <c:pt idx="3643">
                  <c:v>5229.0962622000006</c:v>
                </c:pt>
                <c:pt idx="3644">
                  <c:v>5230.5287259999996</c:v>
                </c:pt>
                <c:pt idx="3645">
                  <c:v>5231.9624738000002</c:v>
                </c:pt>
                <c:pt idx="3646">
                  <c:v>5233.3977243999998</c:v>
                </c:pt>
                <c:pt idx="3647">
                  <c:v>5234.8321503999996</c:v>
                </c:pt>
                <c:pt idx="3648">
                  <c:v>5236.2669938000008</c:v>
                </c:pt>
                <c:pt idx="3649">
                  <c:v>5237.6990515999996</c:v>
                </c:pt>
                <c:pt idx="3650">
                  <c:v>5239.1329863999999</c:v>
                </c:pt>
                <c:pt idx="3651">
                  <c:v>5240.5677165999996</c:v>
                </c:pt>
                <c:pt idx="3652">
                  <c:v>5241.9999368000008</c:v>
                </c:pt>
                <c:pt idx="3653">
                  <c:v>5243.4356520000001</c:v>
                </c:pt>
                <c:pt idx="3654">
                  <c:v>5244.8705121999992</c:v>
                </c:pt>
                <c:pt idx="3655">
                  <c:v>5246.3072579999998</c:v>
                </c:pt>
                <c:pt idx="3656">
                  <c:v>5247.7409290000014</c:v>
                </c:pt>
                <c:pt idx="3657">
                  <c:v>5249.1742996000003</c:v>
                </c:pt>
                <c:pt idx="3658">
                  <c:v>5250.6100548000004</c:v>
                </c:pt>
                <c:pt idx="3659">
                  <c:v>5252.0400347999994</c:v>
                </c:pt>
                <c:pt idx="3660">
                  <c:v>5253.4766472000001</c:v>
                </c:pt>
                <c:pt idx="3661">
                  <c:v>5254.9090696000003</c:v>
                </c:pt>
                <c:pt idx="3662">
                  <c:v>5256.3472617999996</c:v>
                </c:pt>
                <c:pt idx="3663">
                  <c:v>5257.7823411999998</c:v>
                </c:pt>
                <c:pt idx="3664">
                  <c:v>5259.2144043999997</c:v>
                </c:pt>
                <c:pt idx="3665">
                  <c:v>5260.6502526000004</c:v>
                </c:pt>
                <c:pt idx="3666">
                  <c:v>5262.0831176000002</c:v>
                </c:pt>
                <c:pt idx="3667">
                  <c:v>5263.521846399999</c:v>
                </c:pt>
                <c:pt idx="3668">
                  <c:v>5264.9560408000007</c:v>
                </c:pt>
                <c:pt idx="3669">
                  <c:v>5266.3912288000001</c:v>
                </c:pt>
                <c:pt idx="3670">
                  <c:v>5267.8242594000003</c:v>
                </c:pt>
                <c:pt idx="3671">
                  <c:v>5269.2588568000001</c:v>
                </c:pt>
                <c:pt idx="3672">
                  <c:v>5270.6948842000002</c:v>
                </c:pt>
                <c:pt idx="3673">
                  <c:v>5272.1314436000002</c:v>
                </c:pt>
                <c:pt idx="3674">
                  <c:v>5273.5664825999993</c:v>
                </c:pt>
                <c:pt idx="3675">
                  <c:v>5275.0015498000012</c:v>
                </c:pt>
                <c:pt idx="3676">
                  <c:v>5276.4343188000003</c:v>
                </c:pt>
                <c:pt idx="3677">
                  <c:v>5277.8690305999999</c:v>
                </c:pt>
                <c:pt idx="3678">
                  <c:v>5279.3049058000006</c:v>
                </c:pt>
                <c:pt idx="3679">
                  <c:v>5280.7358898000002</c:v>
                </c:pt>
                <c:pt idx="3680">
                  <c:v>5282.1692573999999</c:v>
                </c:pt>
                <c:pt idx="3681">
                  <c:v>5283.6045895999996</c:v>
                </c:pt>
                <c:pt idx="3682">
                  <c:v>5285.0361978000001</c:v>
                </c:pt>
                <c:pt idx="3683">
                  <c:v>5286.4762131999996</c:v>
                </c:pt>
                <c:pt idx="3684">
                  <c:v>5287.9108526</c:v>
                </c:pt>
                <c:pt idx="3685">
                  <c:v>5289.3429569999989</c:v>
                </c:pt>
                <c:pt idx="3686">
                  <c:v>5290.7778926000001</c:v>
                </c:pt>
                <c:pt idx="3687">
                  <c:v>5292.2122545999991</c:v>
                </c:pt>
                <c:pt idx="3688">
                  <c:v>5293.6474674000001</c:v>
                </c:pt>
                <c:pt idx="3689">
                  <c:v>5295.0823469999996</c:v>
                </c:pt>
                <c:pt idx="3690">
                  <c:v>5296.5197400000006</c:v>
                </c:pt>
                <c:pt idx="3691">
                  <c:v>5297.9520959999991</c:v>
                </c:pt>
                <c:pt idx="3692">
                  <c:v>5299.3904622</c:v>
                </c:pt>
                <c:pt idx="3693">
                  <c:v>5300.8356051999999</c:v>
                </c:pt>
                <c:pt idx="3694">
                  <c:v>5302.2691453999996</c:v>
                </c:pt>
                <c:pt idx="3695">
                  <c:v>5303.7053175999999</c:v>
                </c:pt>
                <c:pt idx="3696">
                  <c:v>5305.1410403999998</c:v>
                </c:pt>
                <c:pt idx="3697">
                  <c:v>5306.5768942000004</c:v>
                </c:pt>
                <c:pt idx="3698">
                  <c:v>5308.0072633999998</c:v>
                </c:pt>
                <c:pt idx="3699">
                  <c:v>5309.4441040000002</c:v>
                </c:pt>
                <c:pt idx="3700">
                  <c:v>5310.8758491999997</c:v>
                </c:pt>
                <c:pt idx="3701">
                  <c:v>5312.3129159999999</c:v>
                </c:pt>
                <c:pt idx="3702">
                  <c:v>5313.7468007999996</c:v>
                </c:pt>
                <c:pt idx="3703">
                  <c:v>5315.1836346</c:v>
                </c:pt>
                <c:pt idx="3704">
                  <c:v>5316.6155156000004</c:v>
                </c:pt>
                <c:pt idx="3705">
                  <c:v>5318.0538218000002</c:v>
                </c:pt>
                <c:pt idx="3706">
                  <c:v>5319.486077399999</c:v>
                </c:pt>
                <c:pt idx="3707">
                  <c:v>5320.9220518000002</c:v>
                </c:pt>
                <c:pt idx="3708">
                  <c:v>5322.3536654</c:v>
                </c:pt>
                <c:pt idx="3709">
                  <c:v>5323.7867934000014</c:v>
                </c:pt>
                <c:pt idx="3710">
                  <c:v>5325.2218478000004</c:v>
                </c:pt>
                <c:pt idx="3711">
                  <c:v>5326.6562536000001</c:v>
                </c:pt>
                <c:pt idx="3712">
                  <c:v>5328.0870498000004</c:v>
                </c:pt>
                <c:pt idx="3713">
                  <c:v>5329.5245312000006</c:v>
                </c:pt>
                <c:pt idx="3714">
                  <c:v>5330.9607603999993</c:v>
                </c:pt>
                <c:pt idx="3715">
                  <c:v>5332.3944929999998</c:v>
                </c:pt>
                <c:pt idx="3716">
                  <c:v>5333.8283940000001</c:v>
                </c:pt>
                <c:pt idx="3717">
                  <c:v>5335.2605710000007</c:v>
                </c:pt>
                <c:pt idx="3718">
                  <c:v>5336.6967851999998</c:v>
                </c:pt>
                <c:pt idx="3719">
                  <c:v>5338.1346560000002</c:v>
                </c:pt>
                <c:pt idx="3720">
                  <c:v>5339.5662519999996</c:v>
                </c:pt>
                <c:pt idx="3721">
                  <c:v>5341.0050947999998</c:v>
                </c:pt>
                <c:pt idx="3722">
                  <c:v>5342.4388011999999</c:v>
                </c:pt>
                <c:pt idx="3723">
                  <c:v>5343.8712292</c:v>
                </c:pt>
                <c:pt idx="3724">
                  <c:v>5345.3101221999996</c:v>
                </c:pt>
                <c:pt idx="3725">
                  <c:v>5346.7425489999996</c:v>
                </c:pt>
                <c:pt idx="3726">
                  <c:v>5348.1731312000002</c:v>
                </c:pt>
                <c:pt idx="3727">
                  <c:v>5349.6086544000009</c:v>
                </c:pt>
                <c:pt idx="3728">
                  <c:v>5351.0442629999989</c:v>
                </c:pt>
                <c:pt idx="3729">
                  <c:v>5352.4803831999998</c:v>
                </c:pt>
                <c:pt idx="3730">
                  <c:v>5353.9112450000002</c:v>
                </c:pt>
                <c:pt idx="3731">
                  <c:v>5355.3478168000001</c:v>
                </c:pt>
                <c:pt idx="3732">
                  <c:v>5356.7837925999993</c:v>
                </c:pt>
                <c:pt idx="3733">
                  <c:v>5358.2164212000007</c:v>
                </c:pt>
                <c:pt idx="3734">
                  <c:v>5359.6509246000014</c:v>
                </c:pt>
                <c:pt idx="3735">
                  <c:v>5361.0871085999997</c:v>
                </c:pt>
                <c:pt idx="3736">
                  <c:v>5362.5209723999997</c:v>
                </c:pt>
                <c:pt idx="3737">
                  <c:v>5363.9514490000001</c:v>
                </c:pt>
                <c:pt idx="3738">
                  <c:v>5365.3909341999997</c:v>
                </c:pt>
                <c:pt idx="3739">
                  <c:v>5366.8238309999997</c:v>
                </c:pt>
                <c:pt idx="3740">
                  <c:v>5368.2587165999994</c:v>
                </c:pt>
                <c:pt idx="3741">
                  <c:v>5369.6923183999997</c:v>
                </c:pt>
                <c:pt idx="3742">
                  <c:v>5371.1282049999991</c:v>
                </c:pt>
                <c:pt idx="3743">
                  <c:v>5372.5643088000006</c:v>
                </c:pt>
                <c:pt idx="3744">
                  <c:v>5373.9968238000001</c:v>
                </c:pt>
                <c:pt idx="3745">
                  <c:v>5375.4319124000003</c:v>
                </c:pt>
                <c:pt idx="3746">
                  <c:v>5376.8641127999999</c:v>
                </c:pt>
                <c:pt idx="3747">
                  <c:v>5378.298437200001</c:v>
                </c:pt>
                <c:pt idx="3748">
                  <c:v>5379.7372225999998</c:v>
                </c:pt>
                <c:pt idx="3749">
                  <c:v>5381.1693286000009</c:v>
                </c:pt>
                <c:pt idx="3750">
                  <c:v>5382.6028592000002</c:v>
                </c:pt>
                <c:pt idx="3751">
                  <c:v>5384.0362224</c:v>
                </c:pt>
                <c:pt idx="3752">
                  <c:v>5385.4721</c:v>
                </c:pt>
                <c:pt idx="3753">
                  <c:v>5386.9079416000004</c:v>
                </c:pt>
                <c:pt idx="3754">
                  <c:v>5388.3405653999998</c:v>
                </c:pt>
                <c:pt idx="3755">
                  <c:v>5389.7739732000009</c:v>
                </c:pt>
                <c:pt idx="3756">
                  <c:v>5391.2096505999998</c:v>
                </c:pt>
                <c:pt idx="3757">
                  <c:v>5392.6442014000004</c:v>
                </c:pt>
                <c:pt idx="3758">
                  <c:v>5394.0765603999998</c:v>
                </c:pt>
                <c:pt idx="3759">
                  <c:v>5395.5106361999997</c:v>
                </c:pt>
                <c:pt idx="3760">
                  <c:v>5396.9491638000009</c:v>
                </c:pt>
                <c:pt idx="3761">
                  <c:v>5398.3819090000006</c:v>
                </c:pt>
                <c:pt idx="3762">
                  <c:v>5399.8157727999996</c:v>
                </c:pt>
                <c:pt idx="3763">
                  <c:v>5401.2521147999996</c:v>
                </c:pt>
                <c:pt idx="3764">
                  <c:v>5402.6857135999999</c:v>
                </c:pt>
                <c:pt idx="3765">
                  <c:v>5404.1181331999996</c:v>
                </c:pt>
                <c:pt idx="3766">
                  <c:v>5405.5545668000004</c:v>
                </c:pt>
                <c:pt idx="3767">
                  <c:v>5406.9875198</c:v>
                </c:pt>
                <c:pt idx="3768">
                  <c:v>5408.4205318000004</c:v>
                </c:pt>
                <c:pt idx="3769">
                  <c:v>5409.8566962000004</c:v>
                </c:pt>
                <c:pt idx="3770">
                  <c:v>5411.2915685999997</c:v>
                </c:pt>
                <c:pt idx="3771">
                  <c:v>5412.7255568</c:v>
                </c:pt>
                <c:pt idx="3772">
                  <c:v>5414.1649047999999</c:v>
                </c:pt>
                <c:pt idx="3773">
                  <c:v>5415.5952656000009</c:v>
                </c:pt>
                <c:pt idx="3774">
                  <c:v>5417.0293119999997</c:v>
                </c:pt>
                <c:pt idx="3775">
                  <c:v>5418.4630743999996</c:v>
                </c:pt>
                <c:pt idx="3776">
                  <c:v>5419.8983708000014</c:v>
                </c:pt>
                <c:pt idx="3777">
                  <c:v>5421.3324936000008</c:v>
                </c:pt>
                <c:pt idx="3778">
                  <c:v>5422.7689267999986</c:v>
                </c:pt>
                <c:pt idx="3779">
                  <c:v>5424.2017503999996</c:v>
                </c:pt>
                <c:pt idx="3780">
                  <c:v>5425.6374957999997</c:v>
                </c:pt>
                <c:pt idx="3781">
                  <c:v>5427.0692155999996</c:v>
                </c:pt>
                <c:pt idx="3782">
                  <c:v>5428.5058031999997</c:v>
                </c:pt>
                <c:pt idx="3783">
                  <c:v>5429.9465461999998</c:v>
                </c:pt>
                <c:pt idx="3784">
                  <c:v>5431.3875728000003</c:v>
                </c:pt>
                <c:pt idx="3785">
                  <c:v>5432.8224345999997</c:v>
                </c:pt>
                <c:pt idx="3786">
                  <c:v>5434.2562062000025</c:v>
                </c:pt>
                <c:pt idx="3787">
                  <c:v>5435.6889126000005</c:v>
                </c:pt>
                <c:pt idx="3788">
                  <c:v>5437.1290492000007</c:v>
                </c:pt>
                <c:pt idx="3789">
                  <c:v>5438.5610230000002</c:v>
                </c:pt>
                <c:pt idx="3790">
                  <c:v>5439.9965788</c:v>
                </c:pt>
                <c:pt idx="3791">
                  <c:v>5441.4319159999995</c:v>
                </c:pt>
                <c:pt idx="3792">
                  <c:v>5442.8669178</c:v>
                </c:pt>
                <c:pt idx="3793">
                  <c:v>5444.3005917999999</c:v>
                </c:pt>
                <c:pt idx="3794">
                  <c:v>5445.7333234000007</c:v>
                </c:pt>
                <c:pt idx="3795">
                  <c:v>5447.1683500000008</c:v>
                </c:pt>
                <c:pt idx="3796">
                  <c:v>5448.6015150000003</c:v>
                </c:pt>
                <c:pt idx="3797">
                  <c:v>5450.0394112000013</c:v>
                </c:pt>
                <c:pt idx="3798">
                  <c:v>5451.4737601999996</c:v>
                </c:pt>
                <c:pt idx="3799">
                  <c:v>5452.9054403999999</c:v>
                </c:pt>
                <c:pt idx="3800">
                  <c:v>5454.3369829999992</c:v>
                </c:pt>
                <c:pt idx="3801">
                  <c:v>5455.7761354000004</c:v>
                </c:pt>
                <c:pt idx="3802">
                  <c:v>5457.2083622</c:v>
                </c:pt>
                <c:pt idx="3803">
                  <c:v>5458.6587224000004</c:v>
                </c:pt>
                <c:pt idx="3804">
                  <c:v>5460.0934563999999</c:v>
                </c:pt>
                <c:pt idx="3805">
                  <c:v>5461.5287090000002</c:v>
                </c:pt>
                <c:pt idx="3806">
                  <c:v>5462.9621343999997</c:v>
                </c:pt>
                <c:pt idx="3807">
                  <c:v>5464.3978308000014</c:v>
                </c:pt>
                <c:pt idx="3808">
                  <c:v>5465.8304532000002</c:v>
                </c:pt>
                <c:pt idx="3809">
                  <c:v>5467.2682139999997</c:v>
                </c:pt>
                <c:pt idx="3810">
                  <c:v>5468.7009748</c:v>
                </c:pt>
                <c:pt idx="3811">
                  <c:v>5470.1356388000004</c:v>
                </c:pt>
                <c:pt idx="3812">
                  <c:v>5471.5711181999995</c:v>
                </c:pt>
                <c:pt idx="3813">
                  <c:v>5473.0040200000003</c:v>
                </c:pt>
                <c:pt idx="3814">
                  <c:v>5474.4383055999997</c:v>
                </c:pt>
                <c:pt idx="3815">
                  <c:v>5475.8726612</c:v>
                </c:pt>
                <c:pt idx="3816">
                  <c:v>5477.3066332000008</c:v>
                </c:pt>
                <c:pt idx="3817">
                  <c:v>5478.7410722000004</c:v>
                </c:pt>
                <c:pt idx="3818">
                  <c:v>5480.1753001999996</c:v>
                </c:pt>
                <c:pt idx="3819">
                  <c:v>5481.6090516000004</c:v>
                </c:pt>
                <c:pt idx="3820">
                  <c:v>5483.0408358000004</c:v>
                </c:pt>
                <c:pt idx="3821">
                  <c:v>5484.4773204000003</c:v>
                </c:pt>
                <c:pt idx="3822">
                  <c:v>5485.9128730000002</c:v>
                </c:pt>
                <c:pt idx="3823">
                  <c:v>5487.3461313999996</c:v>
                </c:pt>
                <c:pt idx="3824">
                  <c:v>5488.7816768000002</c:v>
                </c:pt>
                <c:pt idx="3825">
                  <c:v>5490.2188106000003</c:v>
                </c:pt>
                <c:pt idx="3826">
                  <c:v>5491.6522081999992</c:v>
                </c:pt>
                <c:pt idx="3827">
                  <c:v>5493.0840929999986</c:v>
                </c:pt>
                <c:pt idx="3828">
                  <c:v>5494.5232358000003</c:v>
                </c:pt>
                <c:pt idx="3829">
                  <c:v>5495.9579460000004</c:v>
                </c:pt>
                <c:pt idx="3830">
                  <c:v>5497.3903588000003</c:v>
                </c:pt>
                <c:pt idx="3831">
                  <c:v>5498.8248234000002</c:v>
                </c:pt>
                <c:pt idx="3832">
                  <c:v>5500.261614</c:v>
                </c:pt>
                <c:pt idx="3833">
                  <c:v>5501.6961371999996</c:v>
                </c:pt>
                <c:pt idx="3834">
                  <c:v>5503.1323694000002</c:v>
                </c:pt>
                <c:pt idx="3835">
                  <c:v>5504.5682059999999</c:v>
                </c:pt>
                <c:pt idx="3836">
                  <c:v>5506.0036786000001</c:v>
                </c:pt>
                <c:pt idx="3837">
                  <c:v>5507.4399602000012</c:v>
                </c:pt>
                <c:pt idx="3838">
                  <c:v>5508.8744135999996</c:v>
                </c:pt>
                <c:pt idx="3839">
                  <c:v>5510.3079008000004</c:v>
                </c:pt>
                <c:pt idx="3840">
                  <c:v>5511.7443245999993</c:v>
                </c:pt>
                <c:pt idx="3841">
                  <c:v>5513.1783158000007</c:v>
                </c:pt>
                <c:pt idx="3842">
                  <c:v>5514.6102153999991</c:v>
                </c:pt>
                <c:pt idx="3843">
                  <c:v>5516.0467746000004</c:v>
                </c:pt>
                <c:pt idx="3844">
                  <c:v>5517.4802027999986</c:v>
                </c:pt>
                <c:pt idx="3845">
                  <c:v>5518.9162855999994</c:v>
                </c:pt>
                <c:pt idx="3846">
                  <c:v>5520.3477024000003</c:v>
                </c:pt>
                <c:pt idx="3847">
                  <c:v>5521.7840767999996</c:v>
                </c:pt>
                <c:pt idx="3848">
                  <c:v>5523.2186223999997</c:v>
                </c:pt>
                <c:pt idx="3849">
                  <c:v>5524.6527788000003</c:v>
                </c:pt>
                <c:pt idx="3850">
                  <c:v>5526.0889826000002</c:v>
                </c:pt>
                <c:pt idx="3851">
                  <c:v>5527.5241002000002</c:v>
                </c:pt>
                <c:pt idx="3852">
                  <c:v>5528.9585315999993</c:v>
                </c:pt>
                <c:pt idx="3853">
                  <c:v>5530.3955594000008</c:v>
                </c:pt>
                <c:pt idx="3854">
                  <c:v>5531.8282290000006</c:v>
                </c:pt>
                <c:pt idx="3855">
                  <c:v>5533.2620311999999</c:v>
                </c:pt>
                <c:pt idx="3856">
                  <c:v>5534.6941370000004</c:v>
                </c:pt>
                <c:pt idx="3857">
                  <c:v>5536.1315803999996</c:v>
                </c:pt>
                <c:pt idx="3858">
                  <c:v>5537.5670174000006</c:v>
                </c:pt>
                <c:pt idx="3859">
                  <c:v>5539.0004660000004</c:v>
                </c:pt>
                <c:pt idx="3860">
                  <c:v>5540.4326352000007</c:v>
                </c:pt>
                <c:pt idx="3861">
                  <c:v>5541.8677745999994</c:v>
                </c:pt>
                <c:pt idx="3862">
                  <c:v>5543.3032380000004</c:v>
                </c:pt>
                <c:pt idx="3863">
                  <c:v>5544.7348238000004</c:v>
                </c:pt>
                <c:pt idx="3864">
                  <c:v>5546.1733375999993</c:v>
                </c:pt>
                <c:pt idx="3865">
                  <c:v>5547.6051824000006</c:v>
                </c:pt>
                <c:pt idx="3866">
                  <c:v>5549.0395052000003</c:v>
                </c:pt>
                <c:pt idx="3867">
                  <c:v>5550.4696309999999</c:v>
                </c:pt>
                <c:pt idx="3868">
                  <c:v>5551.9062955999998</c:v>
                </c:pt>
                <c:pt idx="3869">
                  <c:v>5553.3393100000003</c:v>
                </c:pt>
                <c:pt idx="3870">
                  <c:v>5554.7770117999999</c:v>
                </c:pt>
                <c:pt idx="3871">
                  <c:v>5556.2137581999996</c:v>
                </c:pt>
                <c:pt idx="3872">
                  <c:v>5557.646700199999</c:v>
                </c:pt>
                <c:pt idx="3873">
                  <c:v>5559.0801785999993</c:v>
                </c:pt>
                <c:pt idx="3874">
                  <c:v>5560.5181150000008</c:v>
                </c:pt>
                <c:pt idx="3875">
                  <c:v>5561.9520404000004</c:v>
                </c:pt>
                <c:pt idx="3876">
                  <c:v>5563.3839458000002</c:v>
                </c:pt>
                <c:pt idx="3877">
                  <c:v>5564.8215416000003</c:v>
                </c:pt>
                <c:pt idx="3878">
                  <c:v>5566.256114400001</c:v>
                </c:pt>
                <c:pt idx="3879">
                  <c:v>5567.6907167999998</c:v>
                </c:pt>
                <c:pt idx="3880">
                  <c:v>5569.1245808000003</c:v>
                </c:pt>
                <c:pt idx="3881">
                  <c:v>5570.5620938000002</c:v>
                </c:pt>
                <c:pt idx="3882">
                  <c:v>5571.9938662000004</c:v>
                </c:pt>
                <c:pt idx="3883">
                  <c:v>5573.4274506000002</c:v>
                </c:pt>
                <c:pt idx="3884">
                  <c:v>5574.8661450000009</c:v>
                </c:pt>
                <c:pt idx="3885">
                  <c:v>5576.3029046000001</c:v>
                </c:pt>
                <c:pt idx="3886">
                  <c:v>5577.7325370000008</c:v>
                </c:pt>
                <c:pt idx="3887">
                  <c:v>5579.1669344000011</c:v>
                </c:pt>
                <c:pt idx="3888">
                  <c:v>5580.6013714000001</c:v>
                </c:pt>
                <c:pt idx="3889">
                  <c:v>5582.0398021999999</c:v>
                </c:pt>
                <c:pt idx="3890">
                  <c:v>5583.4697654000001</c:v>
                </c:pt>
                <c:pt idx="3891">
                  <c:v>5584.9058706000014</c:v>
                </c:pt>
                <c:pt idx="3892">
                  <c:v>5586.3398701999986</c:v>
                </c:pt>
                <c:pt idx="3893">
                  <c:v>5587.7745159999986</c:v>
                </c:pt>
                <c:pt idx="3894">
                  <c:v>5589.2073826000014</c:v>
                </c:pt>
                <c:pt idx="3895">
                  <c:v>5590.6507334000007</c:v>
                </c:pt>
                <c:pt idx="3896">
                  <c:v>5592.0979182000001</c:v>
                </c:pt>
                <c:pt idx="3897">
                  <c:v>5593.5294526000007</c:v>
                </c:pt>
                <c:pt idx="3898">
                  <c:v>5594.9654115999992</c:v>
                </c:pt>
                <c:pt idx="3899">
                  <c:v>5596.4019148000007</c:v>
                </c:pt>
                <c:pt idx="3900">
                  <c:v>5597.8362550000002</c:v>
                </c:pt>
                <c:pt idx="3901">
                  <c:v>5599.2686423999994</c:v>
                </c:pt>
                <c:pt idx="3902">
                  <c:v>5600.7058497999997</c:v>
                </c:pt>
                <c:pt idx="3903">
                  <c:v>5602.1398741999992</c:v>
                </c:pt>
                <c:pt idx="3904">
                  <c:v>5603.5722441999997</c:v>
                </c:pt>
                <c:pt idx="3905">
                  <c:v>5605.0069593999997</c:v>
                </c:pt>
                <c:pt idx="3906">
                  <c:v>5606.4399711999986</c:v>
                </c:pt>
                <c:pt idx="3907">
                  <c:v>5607.8741866</c:v>
                </c:pt>
                <c:pt idx="3908">
                  <c:v>5609.3128445999992</c:v>
                </c:pt>
                <c:pt idx="3909">
                  <c:v>5610.7456991999998</c:v>
                </c:pt>
                <c:pt idx="3910">
                  <c:v>5612.1797956</c:v>
                </c:pt>
                <c:pt idx="3911">
                  <c:v>5613.6151027999986</c:v>
                </c:pt>
                <c:pt idx="3912">
                  <c:v>5615.0497968</c:v>
                </c:pt>
                <c:pt idx="3913">
                  <c:v>5616.4835783999997</c:v>
                </c:pt>
                <c:pt idx="3914">
                  <c:v>5617.9219204000001</c:v>
                </c:pt>
                <c:pt idx="3915">
                  <c:v>5619.3585717999986</c:v>
                </c:pt>
                <c:pt idx="3916">
                  <c:v>5620.7927914000002</c:v>
                </c:pt>
                <c:pt idx="3917">
                  <c:v>5622.2266576000011</c:v>
                </c:pt>
                <c:pt idx="3918">
                  <c:v>5623.6577657999997</c:v>
                </c:pt>
                <c:pt idx="3919">
                  <c:v>5625.0936738</c:v>
                </c:pt>
                <c:pt idx="3920">
                  <c:v>5626.5298346</c:v>
                </c:pt>
                <c:pt idx="3921">
                  <c:v>5627.9626879999996</c:v>
                </c:pt>
                <c:pt idx="3922">
                  <c:v>5629.3983118000006</c:v>
                </c:pt>
                <c:pt idx="3923">
                  <c:v>5630.8351444</c:v>
                </c:pt>
                <c:pt idx="3924">
                  <c:v>5632.2699065999996</c:v>
                </c:pt>
                <c:pt idx="3925">
                  <c:v>5633.7033051999997</c:v>
                </c:pt>
                <c:pt idx="3926">
                  <c:v>5635.1412361999992</c:v>
                </c:pt>
                <c:pt idx="3927">
                  <c:v>5636.581370599999</c:v>
                </c:pt>
                <c:pt idx="3928">
                  <c:v>5638.0250967999991</c:v>
                </c:pt>
                <c:pt idx="3929">
                  <c:v>5639.4583643999986</c:v>
                </c:pt>
                <c:pt idx="3930">
                  <c:v>5640.8915944000009</c:v>
                </c:pt>
                <c:pt idx="3931">
                  <c:v>5642.3283150000007</c:v>
                </c:pt>
                <c:pt idx="3932">
                  <c:v>5643.7641619999986</c:v>
                </c:pt>
                <c:pt idx="3933">
                  <c:v>5645.2007023999986</c:v>
                </c:pt>
                <c:pt idx="3934">
                  <c:v>5646.6323329999996</c:v>
                </c:pt>
                <c:pt idx="3935">
                  <c:v>5648.0705877999999</c:v>
                </c:pt>
                <c:pt idx="3936">
                  <c:v>5649.5043989999986</c:v>
                </c:pt>
                <c:pt idx="3937">
                  <c:v>5650.9416051999997</c:v>
                </c:pt>
                <c:pt idx="3938">
                  <c:v>5652.378243600001</c:v>
                </c:pt>
                <c:pt idx="3939">
                  <c:v>5653.8098460000001</c:v>
                </c:pt>
                <c:pt idx="3940">
                  <c:v>5655.2448518000001</c:v>
                </c:pt>
                <c:pt idx="3941">
                  <c:v>5656.6815503999997</c:v>
                </c:pt>
                <c:pt idx="3942">
                  <c:v>5658.1151069999996</c:v>
                </c:pt>
                <c:pt idx="3943">
                  <c:v>5659.5507028000002</c:v>
                </c:pt>
                <c:pt idx="3944">
                  <c:v>5660.9845083999999</c:v>
                </c:pt>
                <c:pt idx="3945">
                  <c:v>5662.4189386000007</c:v>
                </c:pt>
                <c:pt idx="3946">
                  <c:v>5663.8542184000007</c:v>
                </c:pt>
                <c:pt idx="3947">
                  <c:v>5665.2881154000006</c:v>
                </c:pt>
                <c:pt idx="3948">
                  <c:v>5666.7223666000009</c:v>
                </c:pt>
                <c:pt idx="3949">
                  <c:v>5668.1583970000011</c:v>
                </c:pt>
                <c:pt idx="3950">
                  <c:v>5669.5889665999994</c:v>
                </c:pt>
                <c:pt idx="3951">
                  <c:v>5671.0247743999989</c:v>
                </c:pt>
                <c:pt idx="3952">
                  <c:v>5672.4570904000011</c:v>
                </c:pt>
                <c:pt idx="3953">
                  <c:v>5673.894461599999</c:v>
                </c:pt>
                <c:pt idx="3954">
                  <c:v>5675.3294303999992</c:v>
                </c:pt>
                <c:pt idx="3955">
                  <c:v>5676.7598564000009</c:v>
                </c:pt>
                <c:pt idx="3956">
                  <c:v>5678.1946043999997</c:v>
                </c:pt>
                <c:pt idx="3957">
                  <c:v>5679.6303600000001</c:v>
                </c:pt>
                <c:pt idx="3958">
                  <c:v>5681.0610272000004</c:v>
                </c:pt>
                <c:pt idx="3959">
                  <c:v>5682.4976411999996</c:v>
                </c:pt>
                <c:pt idx="3960">
                  <c:v>5683.9324472000008</c:v>
                </c:pt>
                <c:pt idx="3961">
                  <c:v>5685.3674465999993</c:v>
                </c:pt>
                <c:pt idx="3962">
                  <c:v>5686.7995643999993</c:v>
                </c:pt>
                <c:pt idx="3963">
                  <c:v>5688.2346831999994</c:v>
                </c:pt>
                <c:pt idx="3964">
                  <c:v>5689.6698604000003</c:v>
                </c:pt>
                <c:pt idx="3965">
                  <c:v>5691.1045610000001</c:v>
                </c:pt>
                <c:pt idx="3966">
                  <c:v>5692.5422519999993</c:v>
                </c:pt>
                <c:pt idx="3967">
                  <c:v>5693.9773147999986</c:v>
                </c:pt>
                <c:pt idx="3968">
                  <c:v>5695.4123470000004</c:v>
                </c:pt>
                <c:pt idx="3969">
                  <c:v>5696.844553599999</c:v>
                </c:pt>
                <c:pt idx="3970">
                  <c:v>5698.2812955999998</c:v>
                </c:pt>
                <c:pt idx="3971">
                  <c:v>5699.7147964000014</c:v>
                </c:pt>
                <c:pt idx="3972">
                  <c:v>5701.1482249999999</c:v>
                </c:pt>
                <c:pt idx="3973">
                  <c:v>5702.5820756000012</c:v>
                </c:pt>
                <c:pt idx="3974">
                  <c:v>5704.0187687999996</c:v>
                </c:pt>
                <c:pt idx="3975">
                  <c:v>5705.4545428000001</c:v>
                </c:pt>
                <c:pt idx="3976">
                  <c:v>5706.8923682000004</c:v>
                </c:pt>
                <c:pt idx="3977">
                  <c:v>5708.3294800000003</c:v>
                </c:pt>
                <c:pt idx="3978">
                  <c:v>5709.7611026000004</c:v>
                </c:pt>
                <c:pt idx="3979">
                  <c:v>5711.2001768</c:v>
                </c:pt>
                <c:pt idx="3980">
                  <c:v>5712.6338726000004</c:v>
                </c:pt>
                <c:pt idx="3981">
                  <c:v>5714.0708871999996</c:v>
                </c:pt>
                <c:pt idx="3982">
                  <c:v>5715.5078156</c:v>
                </c:pt>
                <c:pt idx="3983">
                  <c:v>5716.9432633999986</c:v>
                </c:pt>
                <c:pt idx="3984">
                  <c:v>5718.377136600001</c:v>
                </c:pt>
                <c:pt idx="3985">
                  <c:v>5719.8130615999999</c:v>
                </c:pt>
                <c:pt idx="3986">
                  <c:v>5721.2451620000002</c:v>
                </c:pt>
                <c:pt idx="3987">
                  <c:v>5722.6803229999996</c:v>
                </c:pt>
                <c:pt idx="3988">
                  <c:v>5724.1121365999998</c:v>
                </c:pt>
                <c:pt idx="3989">
                  <c:v>5725.5503597999996</c:v>
                </c:pt>
                <c:pt idx="3990">
                  <c:v>5726.9859710000001</c:v>
                </c:pt>
                <c:pt idx="3991">
                  <c:v>5728.4185486000006</c:v>
                </c:pt>
                <c:pt idx="3992">
                  <c:v>5729.8618055999996</c:v>
                </c:pt>
                <c:pt idx="3993">
                  <c:v>5731.3044563999993</c:v>
                </c:pt>
                <c:pt idx="3994">
                  <c:v>5732.7384223999998</c:v>
                </c:pt>
                <c:pt idx="3995">
                  <c:v>5734.1714948000008</c:v>
                </c:pt>
                <c:pt idx="3996">
                  <c:v>5735.6086367999997</c:v>
                </c:pt>
                <c:pt idx="3997">
                  <c:v>5737.0462056000006</c:v>
                </c:pt>
                <c:pt idx="3998">
                  <c:v>5738.4813087999992</c:v>
                </c:pt>
                <c:pt idx="3999">
                  <c:v>5739.9175604000002</c:v>
                </c:pt>
                <c:pt idx="4000">
                  <c:v>5741.3497193999992</c:v>
                </c:pt>
                <c:pt idx="4001">
                  <c:v>5742.7837345999997</c:v>
                </c:pt>
                <c:pt idx="4002">
                  <c:v>5744.2173544000007</c:v>
                </c:pt>
                <c:pt idx="4003">
                  <c:v>5745.6530179999991</c:v>
                </c:pt>
                <c:pt idx="4004">
                  <c:v>5747.0868119999996</c:v>
                </c:pt>
                <c:pt idx="4005">
                  <c:v>5748.5234863999985</c:v>
                </c:pt>
                <c:pt idx="4006">
                  <c:v>5749.9577479999998</c:v>
                </c:pt>
                <c:pt idx="4007">
                  <c:v>5751.3902242000004</c:v>
                </c:pt>
                <c:pt idx="4008">
                  <c:v>5752.8246802000003</c:v>
                </c:pt>
                <c:pt idx="4009">
                  <c:v>5754.2575280000001</c:v>
                </c:pt>
                <c:pt idx="4010">
                  <c:v>5755.6926874000001</c:v>
                </c:pt>
                <c:pt idx="4011">
                  <c:v>5757.126884199999</c:v>
                </c:pt>
                <c:pt idx="4012">
                  <c:v>5758.5605293999997</c:v>
                </c:pt>
                <c:pt idx="4013">
                  <c:v>5759.9983099999999</c:v>
                </c:pt>
                <c:pt idx="4014">
                  <c:v>5761.4299585999997</c:v>
                </c:pt>
                <c:pt idx="4015">
                  <c:v>5762.8644144000009</c:v>
                </c:pt>
                <c:pt idx="4016">
                  <c:v>5764.2975124000004</c:v>
                </c:pt>
                <c:pt idx="4017">
                  <c:v>5765.7321872000002</c:v>
                </c:pt>
                <c:pt idx="4018">
                  <c:v>5767.1669309999997</c:v>
                </c:pt>
                <c:pt idx="4019">
                  <c:v>5768.5985608000001</c:v>
                </c:pt>
                <c:pt idx="4020">
                  <c:v>5770.0308169999998</c:v>
                </c:pt>
                <c:pt idx="4021">
                  <c:v>5771.4687889999996</c:v>
                </c:pt>
                <c:pt idx="4022">
                  <c:v>5772.9033518000006</c:v>
                </c:pt>
                <c:pt idx="4023">
                  <c:v>5774.3402442000006</c:v>
                </c:pt>
                <c:pt idx="4024">
                  <c:v>5775.7734203999998</c:v>
                </c:pt>
                <c:pt idx="4025">
                  <c:v>5777.2081037999997</c:v>
                </c:pt>
                <c:pt idx="4026">
                  <c:v>5778.6425396000004</c:v>
                </c:pt>
                <c:pt idx="4027">
                  <c:v>5780.0754497999997</c:v>
                </c:pt>
                <c:pt idx="4028">
                  <c:v>5781.5096646000002</c:v>
                </c:pt>
                <c:pt idx="4029">
                  <c:v>5782.9445234000004</c:v>
                </c:pt>
                <c:pt idx="4030">
                  <c:v>5784.3802064000001</c:v>
                </c:pt>
                <c:pt idx="4031">
                  <c:v>5785.8205520000001</c:v>
                </c:pt>
                <c:pt idx="4032">
                  <c:v>5787.2663162000008</c:v>
                </c:pt>
                <c:pt idx="4033">
                  <c:v>5788.7000026000014</c:v>
                </c:pt>
                <c:pt idx="4034">
                  <c:v>5790.1367402000014</c:v>
                </c:pt>
                <c:pt idx="4035">
                  <c:v>5791.571614800001</c:v>
                </c:pt>
                <c:pt idx="4036">
                  <c:v>5793.0039705999998</c:v>
                </c:pt>
                <c:pt idx="4037">
                  <c:v>5794.4411824000008</c:v>
                </c:pt>
                <c:pt idx="4038">
                  <c:v>5795.8732719999998</c:v>
                </c:pt>
                <c:pt idx="4039">
                  <c:v>5797.309937</c:v>
                </c:pt>
                <c:pt idx="4040">
                  <c:v>5798.7444206</c:v>
                </c:pt>
                <c:pt idx="4041">
                  <c:v>5800.1776123999998</c:v>
                </c:pt>
                <c:pt idx="4042">
                  <c:v>5801.6131640000003</c:v>
                </c:pt>
                <c:pt idx="4043">
                  <c:v>5803.0485267999993</c:v>
                </c:pt>
                <c:pt idx="4044">
                  <c:v>5804.4820179999997</c:v>
                </c:pt>
                <c:pt idx="4045">
                  <c:v>5805.920199799999</c:v>
                </c:pt>
                <c:pt idx="4046">
                  <c:v>5807.3527296000002</c:v>
                </c:pt>
                <c:pt idx="4047">
                  <c:v>5808.786368</c:v>
                </c:pt>
                <c:pt idx="4048">
                  <c:v>5810.2211612000001</c:v>
                </c:pt>
                <c:pt idx="4049">
                  <c:v>5811.657717</c:v>
                </c:pt>
                <c:pt idx="4050">
                  <c:v>5813.0927461999991</c:v>
                </c:pt>
                <c:pt idx="4051">
                  <c:v>5814.5286820000001</c:v>
                </c:pt>
                <c:pt idx="4052">
                  <c:v>5815.9657917999994</c:v>
                </c:pt>
                <c:pt idx="4053">
                  <c:v>5817.4165148000002</c:v>
                </c:pt>
                <c:pt idx="4054">
                  <c:v>5818.8499389999997</c:v>
                </c:pt>
                <c:pt idx="4055">
                  <c:v>5820.2842105999998</c:v>
                </c:pt>
                <c:pt idx="4056">
                  <c:v>5821.7207250000001</c:v>
                </c:pt>
                <c:pt idx="4057">
                  <c:v>5823.1561075999998</c:v>
                </c:pt>
                <c:pt idx="4058">
                  <c:v>5824.590314</c:v>
                </c:pt>
                <c:pt idx="4059">
                  <c:v>5826.0234863999985</c:v>
                </c:pt>
                <c:pt idx="4060">
                  <c:v>5827.4590230000003</c:v>
                </c:pt>
                <c:pt idx="4061">
                  <c:v>5828.8948494000006</c:v>
                </c:pt>
                <c:pt idx="4062">
                  <c:v>5830.3267144000001</c:v>
                </c:pt>
                <c:pt idx="4063">
                  <c:v>5831.7597116000006</c:v>
                </c:pt>
                <c:pt idx="4064">
                  <c:v>5833.1981867999993</c:v>
                </c:pt>
                <c:pt idx="4065">
                  <c:v>5834.6347167999993</c:v>
                </c:pt>
                <c:pt idx="4066">
                  <c:v>5836.0690621999993</c:v>
                </c:pt>
                <c:pt idx="4067">
                  <c:v>5837.5014096000004</c:v>
                </c:pt>
                <c:pt idx="4068">
                  <c:v>5838.9413106000002</c:v>
                </c:pt>
                <c:pt idx="4069">
                  <c:v>5840.3888280000001</c:v>
                </c:pt>
                <c:pt idx="4070">
                  <c:v>5841.8223159999998</c:v>
                </c:pt>
                <c:pt idx="4071">
                  <c:v>5843.2584616000004</c:v>
                </c:pt>
                <c:pt idx="4072">
                  <c:v>5844.6929288000001</c:v>
                </c:pt>
                <c:pt idx="4073">
                  <c:v>5846.1265987999996</c:v>
                </c:pt>
                <c:pt idx="4074">
                  <c:v>5847.5595712000004</c:v>
                </c:pt>
                <c:pt idx="4075">
                  <c:v>5848.9925549999998</c:v>
                </c:pt>
                <c:pt idx="4076">
                  <c:v>5850.4286413999998</c:v>
                </c:pt>
                <c:pt idx="4077">
                  <c:v>5851.8620117999999</c:v>
                </c:pt>
                <c:pt idx="4078">
                  <c:v>5853.3004541999999</c:v>
                </c:pt>
                <c:pt idx="4079">
                  <c:v>5854.7327441999996</c:v>
                </c:pt>
                <c:pt idx="4080">
                  <c:v>5856.1672455999997</c:v>
                </c:pt>
                <c:pt idx="4081">
                  <c:v>5857.6043512000006</c:v>
                </c:pt>
                <c:pt idx="4082">
                  <c:v>5859.0336641999993</c:v>
                </c:pt>
                <c:pt idx="4083">
                  <c:v>5860.4716162000004</c:v>
                </c:pt>
                <c:pt idx="4084">
                  <c:v>5861.9027473999986</c:v>
                </c:pt>
                <c:pt idx="4085">
                  <c:v>5863.3391929999998</c:v>
                </c:pt>
                <c:pt idx="4086">
                  <c:v>5864.770343000001</c:v>
                </c:pt>
                <c:pt idx="4087">
                  <c:v>5866.2026324000008</c:v>
                </c:pt>
                <c:pt idx="4088">
                  <c:v>5867.6366746000003</c:v>
                </c:pt>
                <c:pt idx="4089">
                  <c:v>5869.0710757999996</c:v>
                </c:pt>
                <c:pt idx="4090">
                  <c:v>5870.5065761999986</c:v>
                </c:pt>
                <c:pt idx="4091">
                  <c:v>5871.9388236000004</c:v>
                </c:pt>
                <c:pt idx="4092">
                  <c:v>5873.3756887999989</c:v>
                </c:pt>
                <c:pt idx="4093">
                  <c:v>5874.8090780000002</c:v>
                </c:pt>
                <c:pt idx="4094">
                  <c:v>5876.2413924000011</c:v>
                </c:pt>
                <c:pt idx="4095">
                  <c:v>5877.6759867999999</c:v>
                </c:pt>
                <c:pt idx="4096">
                  <c:v>5879.1130825999999</c:v>
                </c:pt>
                <c:pt idx="4097">
                  <c:v>5880.5489396000003</c:v>
                </c:pt>
                <c:pt idx="4098">
                  <c:v>5881.983053599999</c:v>
                </c:pt>
                <c:pt idx="4099">
                  <c:v>5883.4173996000009</c:v>
                </c:pt>
                <c:pt idx="4100">
                  <c:v>5884.8487130000003</c:v>
                </c:pt>
                <c:pt idx="4101">
                  <c:v>5886.2841170000002</c:v>
                </c:pt>
                <c:pt idx="4102">
                  <c:v>5887.7164893999998</c:v>
                </c:pt>
                <c:pt idx="4103">
                  <c:v>5889.1514230000002</c:v>
                </c:pt>
                <c:pt idx="4104">
                  <c:v>5890.5875843999993</c:v>
                </c:pt>
                <c:pt idx="4105">
                  <c:v>5892.0208210000001</c:v>
                </c:pt>
                <c:pt idx="4106">
                  <c:v>5893.4589678000002</c:v>
                </c:pt>
                <c:pt idx="4107">
                  <c:v>5894.8920306</c:v>
                </c:pt>
                <c:pt idx="4108">
                  <c:v>5896.3268469999994</c:v>
                </c:pt>
                <c:pt idx="4109">
                  <c:v>5897.7605630000007</c:v>
                </c:pt>
                <c:pt idx="4110">
                  <c:v>5899.1995288000007</c:v>
                </c:pt>
                <c:pt idx="4111">
                  <c:v>5900.6350041999985</c:v>
                </c:pt>
                <c:pt idx="4112">
                  <c:v>5902.0665445999994</c:v>
                </c:pt>
                <c:pt idx="4113">
                  <c:v>5903.5028152000004</c:v>
                </c:pt>
                <c:pt idx="4114">
                  <c:v>5904.9395399999994</c:v>
                </c:pt>
                <c:pt idx="4115">
                  <c:v>5906.3721194</c:v>
                </c:pt>
                <c:pt idx="4116">
                  <c:v>5907.8064687999986</c:v>
                </c:pt>
                <c:pt idx="4117">
                  <c:v>5909.2405290000006</c:v>
                </c:pt>
                <c:pt idx="4118">
                  <c:v>5910.6753001999996</c:v>
                </c:pt>
                <c:pt idx="4119">
                  <c:v>5912.1127948000003</c:v>
                </c:pt>
                <c:pt idx="4120">
                  <c:v>5913.5468508000004</c:v>
                </c:pt>
                <c:pt idx="4121">
                  <c:v>5914.9828990000015</c:v>
                </c:pt>
                <c:pt idx="4122">
                  <c:v>5916.4126854000006</c:v>
                </c:pt>
                <c:pt idx="4123">
                  <c:v>5917.8487814</c:v>
                </c:pt>
                <c:pt idx="4124">
                  <c:v>5919.2793611999996</c:v>
                </c:pt>
                <c:pt idx="4125">
                  <c:v>5920.7160940000003</c:v>
                </c:pt>
                <c:pt idx="4126">
                  <c:v>5922.1501064000004</c:v>
                </c:pt>
                <c:pt idx="4127">
                  <c:v>5923.5868834000003</c:v>
                </c:pt>
                <c:pt idx="4128">
                  <c:v>5925.0218764000001</c:v>
                </c:pt>
                <c:pt idx="4129">
                  <c:v>5926.4573733999987</c:v>
                </c:pt>
                <c:pt idx="4130">
                  <c:v>5927.8952749999999</c:v>
                </c:pt>
                <c:pt idx="4131">
                  <c:v>5929.3411121999998</c:v>
                </c:pt>
                <c:pt idx="4132">
                  <c:v>5930.7747021999994</c:v>
                </c:pt>
                <c:pt idx="4133">
                  <c:v>5932.2107386000007</c:v>
                </c:pt>
                <c:pt idx="4134">
                  <c:v>5933.6446011999997</c:v>
                </c:pt>
                <c:pt idx="4135">
                  <c:v>5935.0818826000004</c:v>
                </c:pt>
                <c:pt idx="4136">
                  <c:v>5936.5195478000014</c:v>
                </c:pt>
                <c:pt idx="4137">
                  <c:v>5937.9554745999994</c:v>
                </c:pt>
                <c:pt idx="4138">
                  <c:v>5939.391533</c:v>
                </c:pt>
                <c:pt idx="4139">
                  <c:v>5940.8270376</c:v>
                </c:pt>
                <c:pt idx="4140">
                  <c:v>5942.2602833999999</c:v>
                </c:pt>
                <c:pt idx="4141">
                  <c:v>5943.6936557999998</c:v>
                </c:pt>
                <c:pt idx="4142">
                  <c:v>5945.1278377999997</c:v>
                </c:pt>
                <c:pt idx="4143">
                  <c:v>5946.5614265999993</c:v>
                </c:pt>
                <c:pt idx="4144">
                  <c:v>5947.9976248000003</c:v>
                </c:pt>
                <c:pt idx="4145">
                  <c:v>5949.4287092000004</c:v>
                </c:pt>
                <c:pt idx="4146">
                  <c:v>5950.8689691999998</c:v>
                </c:pt>
                <c:pt idx="4147">
                  <c:v>5952.3019422000007</c:v>
                </c:pt>
                <c:pt idx="4148">
                  <c:v>5953.7379593999995</c:v>
                </c:pt>
                <c:pt idx="4149">
                  <c:v>5955.1734075999993</c:v>
                </c:pt>
                <c:pt idx="4150">
                  <c:v>5956.6059654000001</c:v>
                </c:pt>
                <c:pt idx="4151">
                  <c:v>5958.0420744000012</c:v>
                </c:pt>
                <c:pt idx="4152">
                  <c:v>5959.4760856000003</c:v>
                </c:pt>
                <c:pt idx="4153">
                  <c:v>5960.9114251999999</c:v>
                </c:pt>
                <c:pt idx="4154">
                  <c:v>5962.3442216000003</c:v>
                </c:pt>
                <c:pt idx="4155">
                  <c:v>5963.7777329999999</c:v>
                </c:pt>
                <c:pt idx="4156">
                  <c:v>5965.2141792000002</c:v>
                </c:pt>
                <c:pt idx="4157">
                  <c:v>5966.6522652000003</c:v>
                </c:pt>
                <c:pt idx="4158">
                  <c:v>5968.0833316000007</c:v>
                </c:pt>
                <c:pt idx="4159">
                  <c:v>5969.5209844000001</c:v>
                </c:pt>
                <c:pt idx="4160">
                  <c:v>5970.9541565999998</c:v>
                </c:pt>
                <c:pt idx="4161">
                  <c:v>5972.3865536000003</c:v>
                </c:pt>
                <c:pt idx="4162">
                  <c:v>5973.8213688000014</c:v>
                </c:pt>
                <c:pt idx="4163">
                  <c:v>5975.2556200000008</c:v>
                </c:pt>
                <c:pt idx="4164">
                  <c:v>5976.6899013999991</c:v>
                </c:pt>
                <c:pt idx="4165">
                  <c:v>5978.1284162000002</c:v>
                </c:pt>
                <c:pt idx="4166">
                  <c:v>5979.5591216000003</c:v>
                </c:pt>
                <c:pt idx="4167">
                  <c:v>5980.9942718000002</c:v>
                </c:pt>
                <c:pt idx="4168">
                  <c:v>5982.4276728000004</c:v>
                </c:pt>
                <c:pt idx="4169">
                  <c:v>5983.8618633999986</c:v>
                </c:pt>
                <c:pt idx="4170">
                  <c:v>5985.2982768000002</c:v>
                </c:pt>
                <c:pt idx="4171">
                  <c:v>5986.7334336000004</c:v>
                </c:pt>
                <c:pt idx="4172">
                  <c:v>5988.1678394</c:v>
                </c:pt>
                <c:pt idx="4173">
                  <c:v>5989.6156496000003</c:v>
                </c:pt>
                <c:pt idx="4174">
                  <c:v>5991.0512375999988</c:v>
                </c:pt>
                <c:pt idx="4175">
                  <c:v>5992.4851037999997</c:v>
                </c:pt>
                <c:pt idx="4176">
                  <c:v>5993.9223255999996</c:v>
                </c:pt>
                <c:pt idx="4177">
                  <c:v>5995.3605671999994</c:v>
                </c:pt>
                <c:pt idx="4178">
                  <c:v>5996.8058290000008</c:v>
                </c:pt>
                <c:pt idx="4179">
                  <c:v>5998.2394525999998</c:v>
                </c:pt>
                <c:pt idx="4180">
                  <c:v>5999.6713781999988</c:v>
                </c:pt>
                <c:pt idx="4181">
                  <c:v>6001.1122097999996</c:v>
                </c:pt>
                <c:pt idx="4182">
                  <c:v>6002.5494182000002</c:v>
                </c:pt>
                <c:pt idx="4183">
                  <c:v>6003.9820178000009</c:v>
                </c:pt>
                <c:pt idx="4184">
                  <c:v>6005.4159799999998</c:v>
                </c:pt>
                <c:pt idx="4185">
                  <c:v>6006.8502271999996</c:v>
                </c:pt>
                <c:pt idx="4186">
                  <c:v>6008.2882710000003</c:v>
                </c:pt>
                <c:pt idx="4187">
                  <c:v>6009.7230250000002</c:v>
                </c:pt>
                <c:pt idx="4188">
                  <c:v>6011.1578305999992</c:v>
                </c:pt>
                <c:pt idx="4189">
                  <c:v>6012.5927459999994</c:v>
                </c:pt>
                <c:pt idx="4190">
                  <c:v>6014.0261637999993</c:v>
                </c:pt>
                <c:pt idx="4191">
                  <c:v>6015.4610901999986</c:v>
                </c:pt>
                <c:pt idx="4192">
                  <c:v>6016.898534599999</c:v>
                </c:pt>
                <c:pt idx="4193">
                  <c:v>6018.3340179999996</c:v>
                </c:pt>
                <c:pt idx="4194">
                  <c:v>6019.7716232000002</c:v>
                </c:pt>
                <c:pt idx="4195">
                  <c:v>6021.2047451999997</c:v>
                </c:pt>
                <c:pt idx="4196">
                  <c:v>6022.6426087999998</c:v>
                </c:pt>
                <c:pt idx="4197">
                  <c:v>6024.0771032000002</c:v>
                </c:pt>
                <c:pt idx="4198">
                  <c:v>6025.5127917999998</c:v>
                </c:pt>
                <c:pt idx="4199">
                  <c:v>6026.9513349999997</c:v>
                </c:pt>
                <c:pt idx="4200">
                  <c:v>6028.3853599999993</c:v>
                </c:pt>
                <c:pt idx="4201">
                  <c:v>6029.8205349999989</c:v>
                </c:pt>
                <c:pt idx="4202">
                  <c:v>6031.2529148000003</c:v>
                </c:pt>
                <c:pt idx="4203">
                  <c:v>6032.6863344000003</c:v>
                </c:pt>
                <c:pt idx="4204">
                  <c:v>6034.1212398000007</c:v>
                </c:pt>
                <c:pt idx="4205">
                  <c:v>6035.5534003999992</c:v>
                </c:pt>
                <c:pt idx="4206">
                  <c:v>6036.9863273999999</c:v>
                </c:pt>
                <c:pt idx="4207">
                  <c:v>6038.4219519999997</c:v>
                </c:pt>
                <c:pt idx="4208">
                  <c:v>6039.8565956000002</c:v>
                </c:pt>
                <c:pt idx="4209">
                  <c:v>6041.2905027999996</c:v>
                </c:pt>
                <c:pt idx="4210">
                  <c:v>6042.7239393999998</c:v>
                </c:pt>
                <c:pt idx="4211">
                  <c:v>6044.1597453999993</c:v>
                </c:pt>
                <c:pt idx="4212">
                  <c:v>6045.5928082000009</c:v>
                </c:pt>
                <c:pt idx="4213">
                  <c:v>6047.027617400001</c:v>
                </c:pt>
                <c:pt idx="4214">
                  <c:v>6048.461677199999</c:v>
                </c:pt>
                <c:pt idx="4215">
                  <c:v>6049.8945350000004</c:v>
                </c:pt>
                <c:pt idx="4216">
                  <c:v>6051.3304303999994</c:v>
                </c:pt>
                <c:pt idx="4217">
                  <c:v>6052.7661949999992</c:v>
                </c:pt>
                <c:pt idx="4218">
                  <c:v>6054.195624</c:v>
                </c:pt>
                <c:pt idx="4219">
                  <c:v>6055.6340991999996</c:v>
                </c:pt>
                <c:pt idx="4220">
                  <c:v>6057.0689337999993</c:v>
                </c:pt>
                <c:pt idx="4221">
                  <c:v>6058.5039533999998</c:v>
                </c:pt>
                <c:pt idx="4222">
                  <c:v>6059.9400808</c:v>
                </c:pt>
                <c:pt idx="4223">
                  <c:v>6061.3735557999998</c:v>
                </c:pt>
                <c:pt idx="4224">
                  <c:v>6062.8062561999996</c:v>
                </c:pt>
                <c:pt idx="4225">
                  <c:v>6064.2461647999999</c:v>
                </c:pt>
                <c:pt idx="4226">
                  <c:v>6065.6790426000007</c:v>
                </c:pt>
                <c:pt idx="4227">
                  <c:v>6067.1134744000001</c:v>
                </c:pt>
                <c:pt idx="4228">
                  <c:v>6068.5449081999996</c:v>
                </c:pt>
                <c:pt idx="4229">
                  <c:v>6069.9803923999998</c:v>
                </c:pt>
                <c:pt idx="4230">
                  <c:v>6071.4175005999996</c:v>
                </c:pt>
                <c:pt idx="4231">
                  <c:v>6072.8502632</c:v>
                </c:pt>
                <c:pt idx="4232">
                  <c:v>6074.2856308</c:v>
                </c:pt>
                <c:pt idx="4233">
                  <c:v>6075.7210139999997</c:v>
                </c:pt>
                <c:pt idx="4234">
                  <c:v>6077.1551111999997</c:v>
                </c:pt>
                <c:pt idx="4235">
                  <c:v>6078.5885882000002</c:v>
                </c:pt>
                <c:pt idx="4236">
                  <c:v>6080.0246088000004</c:v>
                </c:pt>
                <c:pt idx="4237">
                  <c:v>6081.4593670000004</c:v>
                </c:pt>
                <c:pt idx="4238">
                  <c:v>6082.8969767999997</c:v>
                </c:pt>
                <c:pt idx="4239">
                  <c:v>6084.3447735999998</c:v>
                </c:pt>
                <c:pt idx="4240">
                  <c:v>6085.7766780000002</c:v>
                </c:pt>
                <c:pt idx="4241">
                  <c:v>6087.2110922000011</c:v>
                </c:pt>
                <c:pt idx="4242">
                  <c:v>6088.6455655999998</c:v>
                </c:pt>
                <c:pt idx="4243">
                  <c:v>6090.0839354</c:v>
                </c:pt>
                <c:pt idx="4244">
                  <c:v>6091.5160483999998</c:v>
                </c:pt>
                <c:pt idx="4245">
                  <c:v>6092.9506149999997</c:v>
                </c:pt>
                <c:pt idx="4246">
                  <c:v>6094.387017</c:v>
                </c:pt>
                <c:pt idx="4247">
                  <c:v>6095.8224297999996</c:v>
                </c:pt>
                <c:pt idx="4248">
                  <c:v>6097.2556186000002</c:v>
                </c:pt>
                <c:pt idx="4249">
                  <c:v>6098.6921285999997</c:v>
                </c:pt>
                <c:pt idx="4250">
                  <c:v>6100.1263455999997</c:v>
                </c:pt>
                <c:pt idx="4251">
                  <c:v>6101.5636219999997</c:v>
                </c:pt>
                <c:pt idx="4252">
                  <c:v>6102.9985290000004</c:v>
                </c:pt>
                <c:pt idx="4253">
                  <c:v>6104.4356002000004</c:v>
                </c:pt>
                <c:pt idx="4254">
                  <c:v>6105.8683188000005</c:v>
                </c:pt>
                <c:pt idx="4255">
                  <c:v>6107.3041067999993</c:v>
                </c:pt>
                <c:pt idx="4256">
                  <c:v>6108.7410532000013</c:v>
                </c:pt>
                <c:pt idx="4257">
                  <c:v>6110.1767651999999</c:v>
                </c:pt>
                <c:pt idx="4258">
                  <c:v>6111.6079128000001</c:v>
                </c:pt>
                <c:pt idx="4259">
                  <c:v>6113.0450132000014</c:v>
                </c:pt>
                <c:pt idx="4260">
                  <c:v>6114.4825279999986</c:v>
                </c:pt>
                <c:pt idx="4261">
                  <c:v>6115.9263530000007</c:v>
                </c:pt>
                <c:pt idx="4262">
                  <c:v>6117.3656486</c:v>
                </c:pt>
                <c:pt idx="4263">
                  <c:v>6118.8047373999998</c:v>
                </c:pt>
                <c:pt idx="4264">
                  <c:v>6120.2397946000001</c:v>
                </c:pt>
                <c:pt idx="4265">
                  <c:v>6121.6760999999997</c:v>
                </c:pt>
                <c:pt idx="4266">
                  <c:v>6123.1257456000003</c:v>
                </c:pt>
                <c:pt idx="4267">
                  <c:v>6124.5605933999996</c:v>
                </c:pt>
                <c:pt idx="4268">
                  <c:v>6125.9959660000004</c:v>
                </c:pt>
                <c:pt idx="4269">
                  <c:v>6127.4325147999998</c:v>
                </c:pt>
                <c:pt idx="4270">
                  <c:v>6128.8729530000001</c:v>
                </c:pt>
                <c:pt idx="4271">
                  <c:v>6130.3064717999996</c:v>
                </c:pt>
                <c:pt idx="4272">
                  <c:v>6131.7405917999986</c:v>
                </c:pt>
                <c:pt idx="4273">
                  <c:v>6133.1812775999997</c:v>
                </c:pt>
                <c:pt idx="4274">
                  <c:v>6134.6266822000007</c:v>
                </c:pt>
                <c:pt idx="4275">
                  <c:v>6136.0639935999998</c:v>
                </c:pt>
                <c:pt idx="4276">
                  <c:v>6137.4974992000007</c:v>
                </c:pt>
                <c:pt idx="4277">
                  <c:v>6138.9298966000006</c:v>
                </c:pt>
                <c:pt idx="4278">
                  <c:v>6140.3654575999999</c:v>
                </c:pt>
                <c:pt idx="4279">
                  <c:v>6141.7994221999998</c:v>
                </c:pt>
                <c:pt idx="4280">
                  <c:v>6143.2332079999996</c:v>
                </c:pt>
                <c:pt idx="4281">
                  <c:v>6144.6698178000006</c:v>
                </c:pt>
                <c:pt idx="4282">
                  <c:v>6146.1187885999998</c:v>
                </c:pt>
                <c:pt idx="4283">
                  <c:v>6147.5658835999993</c:v>
                </c:pt>
                <c:pt idx="4284">
                  <c:v>6149.0092787999993</c:v>
                </c:pt>
                <c:pt idx="4285">
                  <c:v>6150.4434907999994</c:v>
                </c:pt>
                <c:pt idx="4286">
                  <c:v>6151.8788119999999</c:v>
                </c:pt>
                <c:pt idx="4287">
                  <c:v>6153.3117320000001</c:v>
                </c:pt>
                <c:pt idx="4288">
                  <c:v>6154.7436284000014</c:v>
                </c:pt>
                <c:pt idx="4289">
                  <c:v>6156.1846810000006</c:v>
                </c:pt>
                <c:pt idx="4290">
                  <c:v>6157.6155234000007</c:v>
                </c:pt>
                <c:pt idx="4291">
                  <c:v>6159.0490704000003</c:v>
                </c:pt>
                <c:pt idx="4292">
                  <c:v>6160.4880917999999</c:v>
                </c:pt>
                <c:pt idx="4293">
                  <c:v>6161.932737600001</c:v>
                </c:pt>
                <c:pt idx="4294">
                  <c:v>6163.3673957999999</c:v>
                </c:pt>
                <c:pt idx="4295">
                  <c:v>6164.8028266000001</c:v>
                </c:pt>
                <c:pt idx="4296">
                  <c:v>6166.2350739999993</c:v>
                </c:pt>
                <c:pt idx="4297">
                  <c:v>6167.6691713999999</c:v>
                </c:pt>
                <c:pt idx="4298">
                  <c:v>6169.1050451999999</c:v>
                </c:pt>
                <c:pt idx="4299">
                  <c:v>6170.5389889999997</c:v>
                </c:pt>
                <c:pt idx="4300">
                  <c:v>6171.9745034000007</c:v>
                </c:pt>
                <c:pt idx="4301">
                  <c:v>6173.4091149999986</c:v>
                </c:pt>
                <c:pt idx="4302">
                  <c:v>6174.8445671999998</c:v>
                </c:pt>
                <c:pt idx="4303">
                  <c:v>6176.2789445999997</c:v>
                </c:pt>
                <c:pt idx="4304">
                  <c:v>6177.7150923999998</c:v>
                </c:pt>
                <c:pt idx="4305">
                  <c:v>6179.1459581999989</c:v>
                </c:pt>
                <c:pt idx="4306">
                  <c:v>6180.5833614000003</c:v>
                </c:pt>
                <c:pt idx="4307">
                  <c:v>6182.0137936000001</c:v>
                </c:pt>
                <c:pt idx="4308">
                  <c:v>6183.4479362000002</c:v>
                </c:pt>
                <c:pt idx="4309">
                  <c:v>6184.8854540000002</c:v>
                </c:pt>
                <c:pt idx="4310">
                  <c:v>6186.3177348000008</c:v>
                </c:pt>
                <c:pt idx="4311">
                  <c:v>6187.7514371999996</c:v>
                </c:pt>
                <c:pt idx="4312">
                  <c:v>6189.1878755999996</c:v>
                </c:pt>
                <c:pt idx="4313">
                  <c:v>6190.6216513999998</c:v>
                </c:pt>
                <c:pt idx="4314">
                  <c:v>6192.0654525999998</c:v>
                </c:pt>
                <c:pt idx="4315">
                  <c:v>6193.5066624000001</c:v>
                </c:pt>
                <c:pt idx="4316">
                  <c:v>6194.9424208</c:v>
                </c:pt>
                <c:pt idx="4317">
                  <c:v>6196.3798708000004</c:v>
                </c:pt>
                <c:pt idx="4318">
                  <c:v>6197.8136392000006</c:v>
                </c:pt>
                <c:pt idx="4319">
                  <c:v>6199.2460588000004</c:v>
                </c:pt>
                <c:pt idx="4320">
                  <c:v>6200.6853902000003</c:v>
                </c:pt>
                <c:pt idx="4321">
                  <c:v>6202.1213819999994</c:v>
                </c:pt>
                <c:pt idx="4322">
                  <c:v>6203.5533288000006</c:v>
                </c:pt>
                <c:pt idx="4323">
                  <c:v>6204.9921180000001</c:v>
                </c:pt>
                <c:pt idx="4324">
                  <c:v>6206.4264297999998</c:v>
                </c:pt>
                <c:pt idx="4325">
                  <c:v>6207.8643397999986</c:v>
                </c:pt>
                <c:pt idx="4326">
                  <c:v>6209.2977005999992</c:v>
                </c:pt>
                <c:pt idx="4327">
                  <c:v>6210.7312545999994</c:v>
                </c:pt>
                <c:pt idx="4328">
                  <c:v>6212.1656289999992</c:v>
                </c:pt>
                <c:pt idx="4329">
                  <c:v>6213.6022057999999</c:v>
                </c:pt>
                <c:pt idx="4330">
                  <c:v>6215.0398938000008</c:v>
                </c:pt>
                <c:pt idx="4331">
                  <c:v>6216.4747891999996</c:v>
                </c:pt>
                <c:pt idx="4332">
                  <c:v>6217.9125444000001</c:v>
                </c:pt>
                <c:pt idx="4333">
                  <c:v>6219.3505346000002</c:v>
                </c:pt>
                <c:pt idx="4334">
                  <c:v>6220.7821438000001</c:v>
                </c:pt>
                <c:pt idx="4335">
                  <c:v>6222.2161563999998</c:v>
                </c:pt>
                <c:pt idx="4336">
                  <c:v>6223.6515445999994</c:v>
                </c:pt>
                <c:pt idx="4337">
                  <c:v>6225.0871322000003</c:v>
                </c:pt>
                <c:pt idx="4338">
                  <c:v>6226.5208598000008</c:v>
                </c:pt>
                <c:pt idx="4339">
                  <c:v>6227.9571138000001</c:v>
                </c:pt>
                <c:pt idx="4340">
                  <c:v>6229.3928868000003</c:v>
                </c:pt>
                <c:pt idx="4341">
                  <c:v>6230.8325495999989</c:v>
                </c:pt>
                <c:pt idx="4342">
                  <c:v>6232.2737561999993</c:v>
                </c:pt>
                <c:pt idx="4343">
                  <c:v>6233.7159508000004</c:v>
                </c:pt>
                <c:pt idx="4344">
                  <c:v>6235.1507478000003</c:v>
                </c:pt>
                <c:pt idx="4345">
                  <c:v>6236.6027349999986</c:v>
                </c:pt>
                <c:pt idx="4346">
                  <c:v>6238.0362220000006</c:v>
                </c:pt>
                <c:pt idx="4347">
                  <c:v>6239.4727331999993</c:v>
                </c:pt>
                <c:pt idx="4348">
                  <c:v>6240.9081379999998</c:v>
                </c:pt>
                <c:pt idx="4349">
                  <c:v>6242.3457001999996</c:v>
                </c:pt>
                <c:pt idx="4350">
                  <c:v>6243.7766386000003</c:v>
                </c:pt>
                <c:pt idx="4351">
                  <c:v>6245.2138915999994</c:v>
                </c:pt>
                <c:pt idx="4352">
                  <c:v>6246.6498770000007</c:v>
                </c:pt>
                <c:pt idx="4353">
                  <c:v>6248.0838921999994</c:v>
                </c:pt>
                <c:pt idx="4354">
                  <c:v>6249.5316665999999</c:v>
                </c:pt>
                <c:pt idx="4355">
                  <c:v>6250.9665255999989</c:v>
                </c:pt>
                <c:pt idx="4356">
                  <c:v>6252.4031699999996</c:v>
                </c:pt>
                <c:pt idx="4357">
                  <c:v>6253.8357216000004</c:v>
                </c:pt>
                <c:pt idx="4358">
                  <c:v>6255.2664687999986</c:v>
                </c:pt>
                <c:pt idx="4359">
                  <c:v>6256.7033484000003</c:v>
                </c:pt>
                <c:pt idx="4360">
                  <c:v>6258.1375394000006</c:v>
                </c:pt>
                <c:pt idx="4361">
                  <c:v>6259.5689554</c:v>
                </c:pt>
                <c:pt idx="4362">
                  <c:v>6261.003640599999</c:v>
                </c:pt>
                <c:pt idx="4363">
                  <c:v>6262.4391575999998</c:v>
                </c:pt>
                <c:pt idx="4364">
                  <c:v>6263.8732007999997</c:v>
                </c:pt>
                <c:pt idx="4365">
                  <c:v>6265.3082759999998</c:v>
                </c:pt>
                <c:pt idx="4366">
                  <c:v>6266.7395837999993</c:v>
                </c:pt>
                <c:pt idx="4367">
                  <c:v>6268.1736470000014</c:v>
                </c:pt>
                <c:pt idx="4368">
                  <c:v>6269.6128847999989</c:v>
                </c:pt>
                <c:pt idx="4369">
                  <c:v>6271.0462662</c:v>
                </c:pt>
                <c:pt idx="4370">
                  <c:v>6272.4784673999993</c:v>
                </c:pt>
                <c:pt idx="4371">
                  <c:v>6273.9118520000002</c:v>
                </c:pt>
                <c:pt idx="4372">
                  <c:v>6275.347826799999</c:v>
                </c:pt>
                <c:pt idx="4373">
                  <c:v>6276.7814603999996</c:v>
                </c:pt>
                <c:pt idx="4374">
                  <c:v>6278.2172867999998</c:v>
                </c:pt>
                <c:pt idx="4375">
                  <c:v>6279.6518927999996</c:v>
                </c:pt>
                <c:pt idx="4376">
                  <c:v>6281.0847991999999</c:v>
                </c:pt>
                <c:pt idx="4377">
                  <c:v>6282.5171535999998</c:v>
                </c:pt>
                <c:pt idx="4378">
                  <c:v>6283.9532175999993</c:v>
                </c:pt>
                <c:pt idx="4379">
                  <c:v>6285.3873229999999</c:v>
                </c:pt>
                <c:pt idx="4380">
                  <c:v>6286.8220882000014</c:v>
                </c:pt>
                <c:pt idx="4381">
                  <c:v>6288.2554345999988</c:v>
                </c:pt>
                <c:pt idx="4382">
                  <c:v>6289.6914909999996</c:v>
                </c:pt>
                <c:pt idx="4383">
                  <c:v>6291.1293736000007</c:v>
                </c:pt>
                <c:pt idx="4384">
                  <c:v>6292.5620458000003</c:v>
                </c:pt>
                <c:pt idx="4385">
                  <c:v>6293.9970063999999</c:v>
                </c:pt>
                <c:pt idx="4386">
                  <c:v>6295.4480339999991</c:v>
                </c:pt>
                <c:pt idx="4387">
                  <c:v>6296.8846745999999</c:v>
                </c:pt>
                <c:pt idx="4388">
                  <c:v>6298.3199771999989</c:v>
                </c:pt>
                <c:pt idx="4389">
                  <c:v>6299.7527967999986</c:v>
                </c:pt>
                <c:pt idx="4390">
                  <c:v>6301.1896336</c:v>
                </c:pt>
                <c:pt idx="4391">
                  <c:v>6302.622056799999</c:v>
                </c:pt>
                <c:pt idx="4392">
                  <c:v>6304.0597888000002</c:v>
                </c:pt>
                <c:pt idx="4393">
                  <c:v>6305.4928573999987</c:v>
                </c:pt>
                <c:pt idx="4394">
                  <c:v>6306.9306108000001</c:v>
                </c:pt>
                <c:pt idx="4395">
                  <c:v>6308.3614102000001</c:v>
                </c:pt>
                <c:pt idx="4396">
                  <c:v>6309.798480200001</c:v>
                </c:pt>
                <c:pt idx="4397">
                  <c:v>6311.2373981999999</c:v>
                </c:pt>
                <c:pt idx="4398">
                  <c:v>6312.6869545999998</c:v>
                </c:pt>
                <c:pt idx="4399">
                  <c:v>6314.1201507999986</c:v>
                </c:pt>
                <c:pt idx="4400">
                  <c:v>6315.5575763999996</c:v>
                </c:pt>
                <c:pt idx="4401">
                  <c:v>6316.9911426000008</c:v>
                </c:pt>
                <c:pt idx="4402">
                  <c:v>6318.4265195999997</c:v>
                </c:pt>
                <c:pt idx="4403">
                  <c:v>6319.8621264000003</c:v>
                </c:pt>
                <c:pt idx="4404">
                  <c:v>6321.2967475999994</c:v>
                </c:pt>
                <c:pt idx="4405">
                  <c:v>6322.7289064000006</c:v>
                </c:pt>
                <c:pt idx="4406">
                  <c:v>6324.1646856000007</c:v>
                </c:pt>
                <c:pt idx="4407">
                  <c:v>6325.5989923999996</c:v>
                </c:pt>
                <c:pt idx="4408">
                  <c:v>6327.0349270000006</c:v>
                </c:pt>
                <c:pt idx="4409">
                  <c:v>6328.4705115999996</c:v>
                </c:pt>
                <c:pt idx="4410">
                  <c:v>6329.9048467999992</c:v>
                </c:pt>
                <c:pt idx="4411">
                  <c:v>6331.3399726000007</c:v>
                </c:pt>
                <c:pt idx="4412">
                  <c:v>6332.7734861999998</c:v>
                </c:pt>
                <c:pt idx="4413">
                  <c:v>6334.2108195999999</c:v>
                </c:pt>
                <c:pt idx="4414">
                  <c:v>6335.6466282000001</c:v>
                </c:pt>
                <c:pt idx="4415">
                  <c:v>6337.0813485999997</c:v>
                </c:pt>
                <c:pt idx="4416">
                  <c:v>6338.5164982000006</c:v>
                </c:pt>
                <c:pt idx="4417">
                  <c:v>6339.9494107999999</c:v>
                </c:pt>
                <c:pt idx="4418">
                  <c:v>6341.3836887999987</c:v>
                </c:pt>
                <c:pt idx="4419">
                  <c:v>6342.8160149999994</c:v>
                </c:pt>
                <c:pt idx="4420">
                  <c:v>6344.249358</c:v>
                </c:pt>
                <c:pt idx="4421">
                  <c:v>6345.6849462</c:v>
                </c:pt>
                <c:pt idx="4422">
                  <c:v>6347.1277800000007</c:v>
                </c:pt>
                <c:pt idx="4423">
                  <c:v>6348.5697182000004</c:v>
                </c:pt>
                <c:pt idx="4424">
                  <c:v>6350.0023688000001</c:v>
                </c:pt>
                <c:pt idx="4425">
                  <c:v>6351.4403869999996</c:v>
                </c:pt>
                <c:pt idx="4426">
                  <c:v>6352.8744714000004</c:v>
                </c:pt>
                <c:pt idx="4427">
                  <c:v>6354.3049145999994</c:v>
                </c:pt>
                <c:pt idx="4428">
                  <c:v>6355.7404028000001</c:v>
                </c:pt>
                <c:pt idx="4429">
                  <c:v>6357.1739316000003</c:v>
                </c:pt>
                <c:pt idx="4430">
                  <c:v>6358.6090138</c:v>
                </c:pt>
                <c:pt idx="4431">
                  <c:v>6360.0414946000001</c:v>
                </c:pt>
                <c:pt idx="4432">
                  <c:v>6361.4770597999996</c:v>
                </c:pt>
                <c:pt idx="4433">
                  <c:v>6362.9089325999994</c:v>
                </c:pt>
                <c:pt idx="4434">
                  <c:v>6364.3459070000008</c:v>
                </c:pt>
                <c:pt idx="4435">
                  <c:v>6365.7812433999998</c:v>
                </c:pt>
                <c:pt idx="4436">
                  <c:v>6367.2149534</c:v>
                </c:pt>
                <c:pt idx="4437">
                  <c:v>6368.6487866000007</c:v>
                </c:pt>
                <c:pt idx="4438">
                  <c:v>6370.0813281999999</c:v>
                </c:pt>
                <c:pt idx="4439">
                  <c:v>6371.5156078</c:v>
                </c:pt>
                <c:pt idx="4440">
                  <c:v>6372.9516546000004</c:v>
                </c:pt>
                <c:pt idx="4441">
                  <c:v>6374.3943908000001</c:v>
                </c:pt>
                <c:pt idx="4442">
                  <c:v>6375.8362270000007</c:v>
                </c:pt>
                <c:pt idx="4443">
                  <c:v>6377.2705340000002</c:v>
                </c:pt>
                <c:pt idx="4444">
                  <c:v>6378.7062189999997</c:v>
                </c:pt>
                <c:pt idx="4445">
                  <c:v>6380.1561945999993</c:v>
                </c:pt>
                <c:pt idx="4446">
                  <c:v>6381.5898901999999</c:v>
                </c:pt>
                <c:pt idx="4447">
                  <c:v>6383.0232848000014</c:v>
                </c:pt>
                <c:pt idx="4448">
                  <c:v>6384.4568383999986</c:v>
                </c:pt>
                <c:pt idx="4449">
                  <c:v>6385.8930297999996</c:v>
                </c:pt>
                <c:pt idx="4450">
                  <c:v>6387.3285862000002</c:v>
                </c:pt>
                <c:pt idx="4451">
                  <c:v>6388.7671413999997</c:v>
                </c:pt>
                <c:pt idx="4452">
                  <c:v>6390.1998112000001</c:v>
                </c:pt>
                <c:pt idx="4453">
                  <c:v>6391.6365002000002</c:v>
                </c:pt>
                <c:pt idx="4454">
                  <c:v>6393.0740325999996</c:v>
                </c:pt>
                <c:pt idx="4455">
                  <c:v>6394.5055564000004</c:v>
                </c:pt>
                <c:pt idx="4456">
                  <c:v>6395.9389751999997</c:v>
                </c:pt>
                <c:pt idx="4457">
                  <c:v>6397.3748079999996</c:v>
                </c:pt>
                <c:pt idx="4458">
                  <c:v>6398.8067803999993</c:v>
                </c:pt>
                <c:pt idx="4459">
                  <c:v>6400.2459674000002</c:v>
                </c:pt>
                <c:pt idx="4460">
                  <c:v>6401.6801113999991</c:v>
                </c:pt>
                <c:pt idx="4461">
                  <c:v>6403.1160380000001</c:v>
                </c:pt>
                <c:pt idx="4462">
                  <c:v>6404.5500044</c:v>
                </c:pt>
                <c:pt idx="4463">
                  <c:v>6405.9858455999993</c:v>
                </c:pt>
                <c:pt idx="4464">
                  <c:v>6407.4237053999996</c:v>
                </c:pt>
                <c:pt idx="4465">
                  <c:v>6408.8578620000008</c:v>
                </c:pt>
                <c:pt idx="4466">
                  <c:v>6410.2927710000004</c:v>
                </c:pt>
                <c:pt idx="4467">
                  <c:v>6411.7301982000008</c:v>
                </c:pt>
                <c:pt idx="4468">
                  <c:v>6413.1620972000001</c:v>
                </c:pt>
                <c:pt idx="4469">
                  <c:v>6414.6041614000014</c:v>
                </c:pt>
                <c:pt idx="4470">
                  <c:v>6416.0467974000003</c:v>
                </c:pt>
                <c:pt idx="4471">
                  <c:v>6417.4772618000006</c:v>
                </c:pt>
                <c:pt idx="4472">
                  <c:v>6418.9142454000012</c:v>
                </c:pt>
                <c:pt idx="4473">
                  <c:v>6420.350195</c:v>
                </c:pt>
                <c:pt idx="4474">
                  <c:v>6421.7808785999996</c:v>
                </c:pt>
                <c:pt idx="4475">
                  <c:v>6423.2153015999993</c:v>
                </c:pt>
                <c:pt idx="4476">
                  <c:v>6424.6486426000001</c:v>
                </c:pt>
                <c:pt idx="4477">
                  <c:v>6426.0829561999999</c:v>
                </c:pt>
                <c:pt idx="4478">
                  <c:v>6427.5163843999999</c:v>
                </c:pt>
                <c:pt idx="4479">
                  <c:v>6428.9525217999999</c:v>
                </c:pt>
                <c:pt idx="4480">
                  <c:v>6430.3884350000008</c:v>
                </c:pt>
                <c:pt idx="4481">
                  <c:v>6431.8220039999997</c:v>
                </c:pt>
                <c:pt idx="4482">
                  <c:v>6433.2574370000002</c:v>
                </c:pt>
                <c:pt idx="4483">
                  <c:v>6434.6936658000004</c:v>
                </c:pt>
                <c:pt idx="4484">
                  <c:v>6436.1246795999996</c:v>
                </c:pt>
                <c:pt idx="4485">
                  <c:v>6437.5593673999992</c:v>
                </c:pt>
                <c:pt idx="4486">
                  <c:v>6438.9924255999986</c:v>
                </c:pt>
                <c:pt idx="4487">
                  <c:v>6440.4352825999986</c:v>
                </c:pt>
                <c:pt idx="4488">
                  <c:v>6441.8760888000006</c:v>
                </c:pt>
                <c:pt idx="4489">
                  <c:v>6443.3105486000004</c:v>
                </c:pt>
                <c:pt idx="4490">
                  <c:v>6444.7460766000004</c:v>
                </c:pt>
                <c:pt idx="4491">
                  <c:v>6446.1805508000007</c:v>
                </c:pt>
                <c:pt idx="4492">
                  <c:v>6447.6162064</c:v>
                </c:pt>
                <c:pt idx="4493">
                  <c:v>6449.0513851999985</c:v>
                </c:pt>
                <c:pt idx="4494">
                  <c:v>6450.4854394000004</c:v>
                </c:pt>
                <c:pt idx="4495">
                  <c:v>6451.9214981999994</c:v>
                </c:pt>
                <c:pt idx="4496">
                  <c:v>6453.3578788000004</c:v>
                </c:pt>
                <c:pt idx="4497">
                  <c:v>6454.7977963999992</c:v>
                </c:pt>
                <c:pt idx="4498">
                  <c:v>6456.2315766000002</c:v>
                </c:pt>
                <c:pt idx="4499">
                  <c:v>6457.6671138000002</c:v>
                </c:pt>
                <c:pt idx="4500">
                  <c:v>6459.1021074</c:v>
                </c:pt>
                <c:pt idx="4501">
                  <c:v>6460.5359503999989</c:v>
                </c:pt>
                <c:pt idx="4502">
                  <c:v>6461.9707758000004</c:v>
                </c:pt>
                <c:pt idx="4503">
                  <c:v>6463.4046886000006</c:v>
                </c:pt>
                <c:pt idx="4504">
                  <c:v>6464.8401964000004</c:v>
                </c:pt>
                <c:pt idx="4505">
                  <c:v>6466.2732299999998</c:v>
                </c:pt>
                <c:pt idx="4506">
                  <c:v>6467.7075068000004</c:v>
                </c:pt>
                <c:pt idx="4507">
                  <c:v>6469.1466511999997</c:v>
                </c:pt>
                <c:pt idx="4508">
                  <c:v>6470.5798396</c:v>
                </c:pt>
                <c:pt idx="4509">
                  <c:v>6472.0128845999989</c:v>
                </c:pt>
                <c:pt idx="4510">
                  <c:v>6473.4482687999998</c:v>
                </c:pt>
                <c:pt idx="4511">
                  <c:v>6474.880596</c:v>
                </c:pt>
                <c:pt idx="4512">
                  <c:v>6476.3172288000014</c:v>
                </c:pt>
                <c:pt idx="4513">
                  <c:v>6477.751878</c:v>
                </c:pt>
                <c:pt idx="4514">
                  <c:v>6479.1871689999998</c:v>
                </c:pt>
                <c:pt idx="4515">
                  <c:v>6480.6261331999985</c:v>
                </c:pt>
                <c:pt idx="4516">
                  <c:v>6482.0644464000006</c:v>
                </c:pt>
                <c:pt idx="4517">
                  <c:v>6483.4990147999997</c:v>
                </c:pt>
                <c:pt idx="4518">
                  <c:v>6484.9361202</c:v>
                </c:pt>
                <c:pt idx="4519">
                  <c:v>6486.3680672</c:v>
                </c:pt>
                <c:pt idx="4520">
                  <c:v>6487.8053595999991</c:v>
                </c:pt>
                <c:pt idx="4521">
                  <c:v>6489.2372328000001</c:v>
                </c:pt>
                <c:pt idx="4522">
                  <c:v>6490.6727035999993</c:v>
                </c:pt>
                <c:pt idx="4523">
                  <c:v>6492.1105123999996</c:v>
                </c:pt>
                <c:pt idx="4524">
                  <c:v>6493.5422477999991</c:v>
                </c:pt>
                <c:pt idx="4525">
                  <c:v>6494.9781650000004</c:v>
                </c:pt>
                <c:pt idx="4526">
                  <c:v>6496.4134501999997</c:v>
                </c:pt>
                <c:pt idx="4527">
                  <c:v>6497.8476887999996</c:v>
                </c:pt>
                <c:pt idx="4528">
                  <c:v>6499.2831127999998</c:v>
                </c:pt>
                <c:pt idx="4529">
                  <c:v>6500.7179366</c:v>
                </c:pt>
                <c:pt idx="4530">
                  <c:v>6502.1515084000002</c:v>
                </c:pt>
                <c:pt idx="4531">
                  <c:v>6503.5854149999996</c:v>
                </c:pt>
                <c:pt idx="4532">
                  <c:v>6505.0191213999997</c:v>
                </c:pt>
                <c:pt idx="4533">
                  <c:v>6506.4558467999996</c:v>
                </c:pt>
                <c:pt idx="4534">
                  <c:v>6507.8795558000002</c:v>
                </c:pt>
                <c:pt idx="4535">
                  <c:v>6509.3082838</c:v>
                </c:pt>
                <c:pt idx="4536">
                  <c:v>6510.7473426000006</c:v>
                </c:pt>
                <c:pt idx="4537">
                  <c:v>6512.167203</c:v>
                </c:pt>
                <c:pt idx="4538">
                  <c:v>6513.6014706000014</c:v>
                </c:pt>
                <c:pt idx="4539">
                  <c:v>6515.0347018000002</c:v>
                </c:pt>
                <c:pt idx="4540">
                  <c:v>6516.4676114000004</c:v>
                </c:pt>
                <c:pt idx="4541">
                  <c:v>6517.9066999999995</c:v>
                </c:pt>
                <c:pt idx="4542">
                  <c:v>6519.3384201999997</c:v>
                </c:pt>
                <c:pt idx="4543">
                  <c:v>6520.7730046000006</c:v>
                </c:pt>
                <c:pt idx="4544">
                  <c:v>6522.1967937999998</c:v>
                </c:pt>
                <c:pt idx="4545">
                  <c:v>6523.6324120000008</c:v>
                </c:pt>
                <c:pt idx="4546">
                  <c:v>6525.0733700000001</c:v>
                </c:pt>
                <c:pt idx="4547">
                  <c:v>6526.5226511999999</c:v>
                </c:pt>
                <c:pt idx="4548">
                  <c:v>6527.9571848000014</c:v>
                </c:pt>
                <c:pt idx="4549">
                  <c:v>6529.3982524000003</c:v>
                </c:pt>
                <c:pt idx="4550">
                  <c:v>6530.8273648000004</c:v>
                </c:pt>
                <c:pt idx="4551">
                  <c:v>6532.2649022000014</c:v>
                </c:pt>
                <c:pt idx="4552">
                  <c:v>6533.6988769999998</c:v>
                </c:pt>
                <c:pt idx="4553">
                  <c:v>6535.1486490000007</c:v>
                </c:pt>
                <c:pt idx="4554">
                  <c:v>6536.5843785999996</c:v>
                </c:pt>
                <c:pt idx="4555">
                  <c:v>6538.0194609999999</c:v>
                </c:pt>
                <c:pt idx="4556">
                  <c:v>6539.4565445999997</c:v>
                </c:pt>
                <c:pt idx="4557">
                  <c:v>6540.8897980000011</c:v>
                </c:pt>
                <c:pt idx="4558">
                  <c:v>6542.3254880000004</c:v>
                </c:pt>
                <c:pt idx="4559">
                  <c:v>6543.7594330000002</c:v>
                </c:pt>
                <c:pt idx="4560">
                  <c:v>6545.1928728000003</c:v>
                </c:pt>
                <c:pt idx="4561">
                  <c:v>6546.6277630000004</c:v>
                </c:pt>
                <c:pt idx="4562">
                  <c:v>6548.0630641999996</c:v>
                </c:pt>
                <c:pt idx="4563">
                  <c:v>6549.4956697999996</c:v>
                </c:pt>
                <c:pt idx="4564">
                  <c:v>6550.9321962000004</c:v>
                </c:pt>
                <c:pt idx="4565">
                  <c:v>6552.3694797999997</c:v>
                </c:pt>
                <c:pt idx="4566">
                  <c:v>6553.8035787999997</c:v>
                </c:pt>
                <c:pt idx="4567">
                  <c:v>6555.2416790000007</c:v>
                </c:pt>
                <c:pt idx="4568">
                  <c:v>6556.6748659999994</c:v>
                </c:pt>
                <c:pt idx="4569">
                  <c:v>6558.1095255999999</c:v>
                </c:pt>
                <c:pt idx="4570">
                  <c:v>6559.5443432000002</c:v>
                </c:pt>
                <c:pt idx="4571">
                  <c:v>6560.9788532000002</c:v>
                </c:pt>
                <c:pt idx="4572">
                  <c:v>6562.4138569999996</c:v>
                </c:pt>
                <c:pt idx="4573">
                  <c:v>6563.8552481999996</c:v>
                </c:pt>
                <c:pt idx="4574">
                  <c:v>6565.2993732000004</c:v>
                </c:pt>
                <c:pt idx="4575">
                  <c:v>6566.7384095999996</c:v>
                </c:pt>
                <c:pt idx="4576">
                  <c:v>6568.1732475999988</c:v>
                </c:pt>
                <c:pt idx="4577">
                  <c:v>6569.6027797999996</c:v>
                </c:pt>
                <c:pt idx="4578">
                  <c:v>6571.0361726000001</c:v>
                </c:pt>
                <c:pt idx="4579">
                  <c:v>6572.4731908000003</c:v>
                </c:pt>
                <c:pt idx="4580">
                  <c:v>6573.9100697999993</c:v>
                </c:pt>
                <c:pt idx="4581">
                  <c:v>6575.342885</c:v>
                </c:pt>
                <c:pt idx="4582">
                  <c:v>6576.7780237999996</c:v>
                </c:pt>
                <c:pt idx="4583">
                  <c:v>6578.2159402000007</c:v>
                </c:pt>
                <c:pt idx="4584">
                  <c:v>6579.6513673999998</c:v>
                </c:pt>
                <c:pt idx="4585">
                  <c:v>6581.0869623999997</c:v>
                </c:pt>
                <c:pt idx="4586">
                  <c:v>6582.5198779999992</c:v>
                </c:pt>
                <c:pt idx="4587">
                  <c:v>6583.9532980000004</c:v>
                </c:pt>
                <c:pt idx="4588">
                  <c:v>6585.3884398000009</c:v>
                </c:pt>
                <c:pt idx="4589">
                  <c:v>6586.8239023999986</c:v>
                </c:pt>
                <c:pt idx="4590">
                  <c:v>6588.255897</c:v>
                </c:pt>
                <c:pt idx="4591">
                  <c:v>6589.6937475999994</c:v>
                </c:pt>
                <c:pt idx="4592">
                  <c:v>6591.1270426000001</c:v>
                </c:pt>
                <c:pt idx="4593">
                  <c:v>6592.5617927999992</c:v>
                </c:pt>
                <c:pt idx="4594">
                  <c:v>6594.0028121999994</c:v>
                </c:pt>
                <c:pt idx="4595">
                  <c:v>6595.4517784</c:v>
                </c:pt>
                <c:pt idx="4596">
                  <c:v>6596.8834645999996</c:v>
                </c:pt>
                <c:pt idx="4597">
                  <c:v>6598.3335143999993</c:v>
                </c:pt>
                <c:pt idx="4598">
                  <c:v>6599.7683277999986</c:v>
                </c:pt>
                <c:pt idx="4599">
                  <c:v>6601.2046868000007</c:v>
                </c:pt>
                <c:pt idx="4600">
                  <c:v>6602.6402228000006</c:v>
                </c:pt>
                <c:pt idx="4601">
                  <c:v>6604.0729894000006</c:v>
                </c:pt>
                <c:pt idx="4602">
                  <c:v>6605.5076398000001</c:v>
                </c:pt>
                <c:pt idx="4603">
                  <c:v>6606.9448112000009</c:v>
                </c:pt>
                <c:pt idx="4604">
                  <c:v>6608.3770871999996</c:v>
                </c:pt>
                <c:pt idx="4605">
                  <c:v>6609.8157728000006</c:v>
                </c:pt>
                <c:pt idx="4606">
                  <c:v>6611.2476341999991</c:v>
                </c:pt>
                <c:pt idx="4607">
                  <c:v>6612.6810748000007</c:v>
                </c:pt>
                <c:pt idx="4608">
                  <c:v>6614.1176818000004</c:v>
                </c:pt>
                <c:pt idx="4609">
                  <c:v>6615.5523224000008</c:v>
                </c:pt>
                <c:pt idx="4610">
                  <c:v>6616.9925157999996</c:v>
                </c:pt>
                <c:pt idx="4611">
                  <c:v>6618.4275897999996</c:v>
                </c:pt>
                <c:pt idx="4612">
                  <c:v>6619.8635605999998</c:v>
                </c:pt>
                <c:pt idx="4613">
                  <c:v>6621.2965239999994</c:v>
                </c:pt>
                <c:pt idx="4614">
                  <c:v>6622.7310209999996</c:v>
                </c:pt>
                <c:pt idx="4615">
                  <c:v>6624.166447399999</c:v>
                </c:pt>
                <c:pt idx="4616">
                  <c:v>6625.6003037999999</c:v>
                </c:pt>
                <c:pt idx="4617">
                  <c:v>6627.0345891999996</c:v>
                </c:pt>
                <c:pt idx="4618">
                  <c:v>6628.4677121999994</c:v>
                </c:pt>
                <c:pt idx="4619">
                  <c:v>6629.9033523999997</c:v>
                </c:pt>
                <c:pt idx="4620">
                  <c:v>6631.3294483999998</c:v>
                </c:pt>
                <c:pt idx="4621">
                  <c:v>6632.7631152000004</c:v>
                </c:pt>
                <c:pt idx="4622">
                  <c:v>6634.196199</c:v>
                </c:pt>
                <c:pt idx="4623">
                  <c:v>6635.6293644000007</c:v>
                </c:pt>
                <c:pt idx="4624">
                  <c:v>6637.0652181999994</c:v>
                </c:pt>
                <c:pt idx="4625">
                  <c:v>6638.4979893999989</c:v>
                </c:pt>
                <c:pt idx="4626">
                  <c:v>6639.9355975999988</c:v>
                </c:pt>
                <c:pt idx="4627">
                  <c:v>6641.3700129999997</c:v>
                </c:pt>
                <c:pt idx="4628">
                  <c:v>6642.8029437999994</c:v>
                </c:pt>
                <c:pt idx="4629">
                  <c:v>6644.2427636000011</c:v>
                </c:pt>
                <c:pt idx="4630">
                  <c:v>6645.6746326000011</c:v>
                </c:pt>
                <c:pt idx="4631">
                  <c:v>6647.1110314000007</c:v>
                </c:pt>
                <c:pt idx="4632">
                  <c:v>6648.5476507999992</c:v>
                </c:pt>
                <c:pt idx="4633">
                  <c:v>6649.9823915999996</c:v>
                </c:pt>
                <c:pt idx="4634">
                  <c:v>6651.4152130000002</c:v>
                </c:pt>
                <c:pt idx="4635">
                  <c:v>6652.8515948000013</c:v>
                </c:pt>
                <c:pt idx="4636">
                  <c:v>6654.3018098000002</c:v>
                </c:pt>
                <c:pt idx="4637">
                  <c:v>6655.7331472000014</c:v>
                </c:pt>
                <c:pt idx="4638">
                  <c:v>6657.1690778000002</c:v>
                </c:pt>
                <c:pt idx="4639">
                  <c:v>6658.6057150000006</c:v>
                </c:pt>
                <c:pt idx="4640">
                  <c:v>6660.0376144000011</c:v>
                </c:pt>
                <c:pt idx="4641">
                  <c:v>6661.4747588</c:v>
                </c:pt>
                <c:pt idx="4642">
                  <c:v>6662.9175728</c:v>
                </c:pt>
                <c:pt idx="4643">
                  <c:v>6664.3593599999986</c:v>
                </c:pt>
                <c:pt idx="4644">
                  <c:v>6665.7959694000001</c:v>
                </c:pt>
                <c:pt idx="4645">
                  <c:v>6667.2350986000001</c:v>
                </c:pt>
                <c:pt idx="4646">
                  <c:v>6668.6681822</c:v>
                </c:pt>
                <c:pt idx="4647">
                  <c:v>6670.1008258000002</c:v>
                </c:pt>
                <c:pt idx="4648">
                  <c:v>6671.5312282000004</c:v>
                </c:pt>
                <c:pt idx="4649">
                  <c:v>6672.9683064000001</c:v>
                </c:pt>
                <c:pt idx="4650">
                  <c:v>6674.4044389999999</c:v>
                </c:pt>
                <c:pt idx="4651">
                  <c:v>6675.8410778000007</c:v>
                </c:pt>
                <c:pt idx="4652">
                  <c:v>6677.2749022000007</c:v>
                </c:pt>
                <c:pt idx="4653">
                  <c:v>6678.7154434000013</c:v>
                </c:pt>
                <c:pt idx="4654">
                  <c:v>6680.1477913999988</c:v>
                </c:pt>
                <c:pt idx="4655">
                  <c:v>6681.5841001999997</c:v>
                </c:pt>
                <c:pt idx="4656">
                  <c:v>6683.0178076000011</c:v>
                </c:pt>
                <c:pt idx="4657">
                  <c:v>6684.4517489999998</c:v>
                </c:pt>
                <c:pt idx="4658">
                  <c:v>6685.8873210000002</c:v>
                </c:pt>
                <c:pt idx="4659">
                  <c:v>6687.3229246000001</c:v>
                </c:pt>
                <c:pt idx="4660">
                  <c:v>6688.7583436000004</c:v>
                </c:pt>
                <c:pt idx="4661">
                  <c:v>6690.2085364000004</c:v>
                </c:pt>
                <c:pt idx="4662">
                  <c:v>6691.6565197999998</c:v>
                </c:pt>
                <c:pt idx="4663">
                  <c:v>6693.100900800001</c:v>
                </c:pt>
                <c:pt idx="4664">
                  <c:v>6694.5473526000014</c:v>
                </c:pt>
                <c:pt idx="4665">
                  <c:v>6695.9811358000006</c:v>
                </c:pt>
                <c:pt idx="4666">
                  <c:v>6697.4327219999996</c:v>
                </c:pt>
                <c:pt idx="4667">
                  <c:v>6698.8673542000006</c:v>
                </c:pt>
                <c:pt idx="4668">
                  <c:v>6700.3166336000013</c:v>
                </c:pt>
                <c:pt idx="4669">
                  <c:v>6701.7521912000011</c:v>
                </c:pt>
                <c:pt idx="4670">
                  <c:v>6703.1914570000008</c:v>
                </c:pt>
                <c:pt idx="4671">
                  <c:v>6704.6228743999991</c:v>
                </c:pt>
                <c:pt idx="4672">
                  <c:v>6706.0654352000001</c:v>
                </c:pt>
                <c:pt idx="4673">
                  <c:v>6707.4813696000001</c:v>
                </c:pt>
                <c:pt idx="4674">
                  <c:v>6708.917852999999</c:v>
                </c:pt>
                <c:pt idx="4675">
                  <c:v>6710.3508603999999</c:v>
                </c:pt>
                <c:pt idx="4676">
                  <c:v>6711.7885219999998</c:v>
                </c:pt>
                <c:pt idx="4677">
                  <c:v>6713.2262870000004</c:v>
                </c:pt>
                <c:pt idx="4678">
                  <c:v>6714.676626800001</c:v>
                </c:pt>
                <c:pt idx="4679">
                  <c:v>6716.1114447999989</c:v>
                </c:pt>
                <c:pt idx="4680">
                  <c:v>6717.5496388000001</c:v>
                </c:pt>
                <c:pt idx="4681">
                  <c:v>6718.9813465999996</c:v>
                </c:pt>
                <c:pt idx="4682">
                  <c:v>6720.4216823999996</c:v>
                </c:pt>
                <c:pt idx="4683">
                  <c:v>6721.8590910000003</c:v>
                </c:pt>
                <c:pt idx="4684">
                  <c:v>6723.2942456000001</c:v>
                </c:pt>
                <c:pt idx="4685">
                  <c:v>6724.7273554000003</c:v>
                </c:pt>
                <c:pt idx="4686">
                  <c:v>6726.1612408000001</c:v>
                </c:pt>
                <c:pt idx="4687">
                  <c:v>6727.601001</c:v>
                </c:pt>
                <c:pt idx="4688">
                  <c:v>6729.0340620000006</c:v>
                </c:pt>
                <c:pt idx="4689">
                  <c:v>6730.4708297999996</c:v>
                </c:pt>
                <c:pt idx="4690">
                  <c:v>6731.9070999999994</c:v>
                </c:pt>
                <c:pt idx="4691">
                  <c:v>6733.3426779999991</c:v>
                </c:pt>
                <c:pt idx="4692">
                  <c:v>6734.7756333999987</c:v>
                </c:pt>
                <c:pt idx="4693">
                  <c:v>6736.2123343999992</c:v>
                </c:pt>
                <c:pt idx="4694">
                  <c:v>6737.6465466000009</c:v>
                </c:pt>
                <c:pt idx="4695">
                  <c:v>6739.0822250000001</c:v>
                </c:pt>
                <c:pt idx="4696">
                  <c:v>6740.5138913999999</c:v>
                </c:pt>
                <c:pt idx="4697">
                  <c:v>6741.9517075999993</c:v>
                </c:pt>
                <c:pt idx="4698">
                  <c:v>6743.3856892000013</c:v>
                </c:pt>
                <c:pt idx="4699">
                  <c:v>6744.821193400001</c:v>
                </c:pt>
                <c:pt idx="4700">
                  <c:v>6746.2596873999992</c:v>
                </c:pt>
                <c:pt idx="4701">
                  <c:v>6747.6916765999986</c:v>
                </c:pt>
                <c:pt idx="4702">
                  <c:v>6749.1289852</c:v>
                </c:pt>
                <c:pt idx="4703">
                  <c:v>6750.5641822000007</c:v>
                </c:pt>
                <c:pt idx="4704">
                  <c:v>6752.0010702</c:v>
                </c:pt>
                <c:pt idx="4705">
                  <c:v>6753.4333425999994</c:v>
                </c:pt>
                <c:pt idx="4706">
                  <c:v>6754.8831332</c:v>
                </c:pt>
                <c:pt idx="4707">
                  <c:v>6756.3209254000003</c:v>
                </c:pt>
                <c:pt idx="4708">
                  <c:v>6757.7541302</c:v>
                </c:pt>
                <c:pt idx="4709">
                  <c:v>6759.1908528000004</c:v>
                </c:pt>
                <c:pt idx="4710">
                  <c:v>6760.6242133999986</c:v>
                </c:pt>
                <c:pt idx="4711">
                  <c:v>6762.0609853999986</c:v>
                </c:pt>
                <c:pt idx="4712">
                  <c:v>6763.4970910000002</c:v>
                </c:pt>
                <c:pt idx="4713">
                  <c:v>6764.9344073999991</c:v>
                </c:pt>
                <c:pt idx="4714">
                  <c:v>6766.3713524000004</c:v>
                </c:pt>
                <c:pt idx="4715">
                  <c:v>6767.8068124000001</c:v>
                </c:pt>
                <c:pt idx="4716">
                  <c:v>6769.2468683999996</c:v>
                </c:pt>
                <c:pt idx="4717">
                  <c:v>6770.6945053999998</c:v>
                </c:pt>
                <c:pt idx="4718">
                  <c:v>6772.1391529999992</c:v>
                </c:pt>
                <c:pt idx="4719">
                  <c:v>6773.5809609999997</c:v>
                </c:pt>
                <c:pt idx="4720">
                  <c:v>6775.0211178</c:v>
                </c:pt>
                <c:pt idx="4721">
                  <c:v>6776.4573701999998</c:v>
                </c:pt>
                <c:pt idx="4722">
                  <c:v>6777.8930210000008</c:v>
                </c:pt>
                <c:pt idx="4723">
                  <c:v>6779.3440344000001</c:v>
                </c:pt>
                <c:pt idx="4724">
                  <c:v>6780.7772613999996</c:v>
                </c:pt>
                <c:pt idx="4725">
                  <c:v>6782.212157599999</c:v>
                </c:pt>
                <c:pt idx="4726">
                  <c:v>6783.6453500000007</c:v>
                </c:pt>
                <c:pt idx="4727">
                  <c:v>6785.0802950000016</c:v>
                </c:pt>
                <c:pt idx="4728">
                  <c:v>6786.5188079999989</c:v>
                </c:pt>
                <c:pt idx="4729">
                  <c:v>6787.9549714000004</c:v>
                </c:pt>
                <c:pt idx="4730">
                  <c:v>6789.3891743999993</c:v>
                </c:pt>
                <c:pt idx="4731">
                  <c:v>6790.8272613999998</c:v>
                </c:pt>
                <c:pt idx="4732">
                  <c:v>6792.2619643999988</c:v>
                </c:pt>
                <c:pt idx="4733">
                  <c:v>6793.6964061999997</c:v>
                </c:pt>
                <c:pt idx="4734">
                  <c:v>6795.1302611999999</c:v>
                </c:pt>
                <c:pt idx="4735">
                  <c:v>6796.5661958000001</c:v>
                </c:pt>
                <c:pt idx="4736">
                  <c:v>6797.9995551999991</c:v>
                </c:pt>
                <c:pt idx="4737">
                  <c:v>6799.4332209999993</c:v>
                </c:pt>
                <c:pt idx="4738">
                  <c:v>6800.8674176000004</c:v>
                </c:pt>
                <c:pt idx="4739">
                  <c:v>6802.3023612000006</c:v>
                </c:pt>
                <c:pt idx="4740">
                  <c:v>6803.7386741999999</c:v>
                </c:pt>
                <c:pt idx="4741">
                  <c:v>6805.1728753999996</c:v>
                </c:pt>
                <c:pt idx="4742">
                  <c:v>6806.6103743999993</c:v>
                </c:pt>
                <c:pt idx="4743">
                  <c:v>6808.0443668000007</c:v>
                </c:pt>
                <c:pt idx="4744">
                  <c:v>6809.4793143999996</c:v>
                </c:pt>
                <c:pt idx="4745">
                  <c:v>6810.9184594000008</c:v>
                </c:pt>
                <c:pt idx="4746">
                  <c:v>6812.3482862000001</c:v>
                </c:pt>
                <c:pt idx="4747">
                  <c:v>6813.7865277999981</c:v>
                </c:pt>
                <c:pt idx="4748">
                  <c:v>6815.2201656000007</c:v>
                </c:pt>
                <c:pt idx="4749">
                  <c:v>6816.6543806</c:v>
                </c:pt>
                <c:pt idx="4750">
                  <c:v>6818.0900072000004</c:v>
                </c:pt>
                <c:pt idx="4751">
                  <c:v>6819.5278609999996</c:v>
                </c:pt>
                <c:pt idx="4752">
                  <c:v>6820.9627769999988</c:v>
                </c:pt>
                <c:pt idx="4753">
                  <c:v>6822.4013556000009</c:v>
                </c:pt>
                <c:pt idx="4754">
                  <c:v>6823.8189048000004</c:v>
                </c:pt>
                <c:pt idx="4755">
                  <c:v>6825.2515213999995</c:v>
                </c:pt>
                <c:pt idx="4756">
                  <c:v>6826.6912439999996</c:v>
                </c:pt>
                <c:pt idx="4757">
                  <c:v>6828.1229982000004</c:v>
                </c:pt>
                <c:pt idx="4758">
                  <c:v>6829.5625716000004</c:v>
                </c:pt>
                <c:pt idx="4759">
                  <c:v>6830.9979309999999</c:v>
                </c:pt>
                <c:pt idx="4760">
                  <c:v>6832.4331623999997</c:v>
                </c:pt>
                <c:pt idx="4761">
                  <c:v>6833.8817194000003</c:v>
                </c:pt>
                <c:pt idx="4762">
                  <c:v>6835.3229228</c:v>
                </c:pt>
                <c:pt idx="4763">
                  <c:v>6836.7547655999997</c:v>
                </c:pt>
                <c:pt idx="4764">
                  <c:v>6838.1941642000002</c:v>
                </c:pt>
                <c:pt idx="4765">
                  <c:v>6839.6246952000001</c:v>
                </c:pt>
                <c:pt idx="4766">
                  <c:v>6841.0597502000001</c:v>
                </c:pt>
                <c:pt idx="4767">
                  <c:v>6842.4912044000012</c:v>
                </c:pt>
                <c:pt idx="4768">
                  <c:v>6843.9297006000006</c:v>
                </c:pt>
                <c:pt idx="4769">
                  <c:v>6845.3760844000008</c:v>
                </c:pt>
                <c:pt idx="4770">
                  <c:v>6846.813980599999</c:v>
                </c:pt>
                <c:pt idx="4771">
                  <c:v>6848.2491649999993</c:v>
                </c:pt>
                <c:pt idx="4772">
                  <c:v>6849.6850869999998</c:v>
                </c:pt>
                <c:pt idx="4773">
                  <c:v>6851.1179161999999</c:v>
                </c:pt>
                <c:pt idx="4774">
                  <c:v>6852.5554214000003</c:v>
                </c:pt>
                <c:pt idx="4775">
                  <c:v>6854.0039619999998</c:v>
                </c:pt>
                <c:pt idx="4776">
                  <c:v>6855.4417485999993</c:v>
                </c:pt>
                <c:pt idx="4777">
                  <c:v>6856.8733883999976</c:v>
                </c:pt>
                <c:pt idx="4778">
                  <c:v>6858.3049303999996</c:v>
                </c:pt>
                <c:pt idx="4779">
                  <c:v>6859.7441060000001</c:v>
                </c:pt>
                <c:pt idx="4780">
                  <c:v>6861.1802154000006</c:v>
                </c:pt>
                <c:pt idx="4781">
                  <c:v>6862.6167306000007</c:v>
                </c:pt>
                <c:pt idx="4782">
                  <c:v>6864.0530995999998</c:v>
                </c:pt>
                <c:pt idx="4783">
                  <c:v>6865.4847166000009</c:v>
                </c:pt>
                <c:pt idx="4784">
                  <c:v>6866.9198675999996</c:v>
                </c:pt>
                <c:pt idx="4785">
                  <c:v>6868.3553838000007</c:v>
                </c:pt>
                <c:pt idx="4786">
                  <c:v>6869.7900828000002</c:v>
                </c:pt>
                <c:pt idx="4787">
                  <c:v>6871.2217819999987</c:v>
                </c:pt>
                <c:pt idx="4788">
                  <c:v>6872.6569856000006</c:v>
                </c:pt>
                <c:pt idx="4789">
                  <c:v>6874.0915999999997</c:v>
                </c:pt>
                <c:pt idx="4790">
                  <c:v>6875.5374818</c:v>
                </c:pt>
                <c:pt idx="4791">
                  <c:v>6876.9784831999987</c:v>
                </c:pt>
                <c:pt idx="4792">
                  <c:v>6878.4147205999998</c:v>
                </c:pt>
                <c:pt idx="4793">
                  <c:v>6879.8507366000003</c:v>
                </c:pt>
                <c:pt idx="4794">
                  <c:v>6881.2832956000002</c:v>
                </c:pt>
                <c:pt idx="4795">
                  <c:v>6882.7213208000003</c:v>
                </c:pt>
                <c:pt idx="4796">
                  <c:v>6884.1530638000013</c:v>
                </c:pt>
                <c:pt idx="4797">
                  <c:v>6885.598025199999</c:v>
                </c:pt>
                <c:pt idx="4798">
                  <c:v>6887.0429940000004</c:v>
                </c:pt>
                <c:pt idx="4799">
                  <c:v>6888.4757997999995</c:v>
                </c:pt>
                <c:pt idx="4800">
                  <c:v>6889.9104738000005</c:v>
                </c:pt>
                <c:pt idx="4801">
                  <c:v>6891.3481398000004</c:v>
                </c:pt>
                <c:pt idx="4802">
                  <c:v>6892.7952853999996</c:v>
                </c:pt>
                <c:pt idx="4803">
                  <c:v>6894.2303685999996</c:v>
                </c:pt>
                <c:pt idx="4804">
                  <c:v>6895.665769199999</c:v>
                </c:pt>
                <c:pt idx="4805">
                  <c:v>6897.0985765999994</c:v>
                </c:pt>
                <c:pt idx="4806">
                  <c:v>6898.5329605999996</c:v>
                </c:pt>
                <c:pt idx="4807">
                  <c:v>6899.9705692000007</c:v>
                </c:pt>
                <c:pt idx="4808">
                  <c:v>6901.4056443999989</c:v>
                </c:pt>
                <c:pt idx="4809">
                  <c:v>6902.8399546000001</c:v>
                </c:pt>
                <c:pt idx="4810">
                  <c:v>6904.2756862000006</c:v>
                </c:pt>
                <c:pt idx="4811">
                  <c:v>6905.7121832000003</c:v>
                </c:pt>
                <c:pt idx="4812">
                  <c:v>6907.1501090000002</c:v>
                </c:pt>
                <c:pt idx="4813">
                  <c:v>6908.5803331999996</c:v>
                </c:pt>
                <c:pt idx="4814">
                  <c:v>6910.0187340000002</c:v>
                </c:pt>
                <c:pt idx="4815">
                  <c:v>6911.4558858</c:v>
                </c:pt>
                <c:pt idx="4816">
                  <c:v>6912.8928518000002</c:v>
                </c:pt>
                <c:pt idx="4817">
                  <c:v>6914.3313624000002</c:v>
                </c:pt>
                <c:pt idx="4818">
                  <c:v>6915.7662169999994</c:v>
                </c:pt>
                <c:pt idx="4819">
                  <c:v>6917.1987090000011</c:v>
                </c:pt>
                <c:pt idx="4820">
                  <c:v>6918.6353494000005</c:v>
                </c:pt>
                <c:pt idx="4821">
                  <c:v>6920.0713136000004</c:v>
                </c:pt>
                <c:pt idx="4822">
                  <c:v>6921.5008541999996</c:v>
                </c:pt>
                <c:pt idx="4823">
                  <c:v>6922.9385015999997</c:v>
                </c:pt>
                <c:pt idx="4824">
                  <c:v>6924.3723664000008</c:v>
                </c:pt>
                <c:pt idx="4825">
                  <c:v>6925.8096462000003</c:v>
                </c:pt>
                <c:pt idx="4826">
                  <c:v>6927.2453618</c:v>
                </c:pt>
                <c:pt idx="4827">
                  <c:v>6928.6846201999997</c:v>
                </c:pt>
                <c:pt idx="4828">
                  <c:v>6930.1144410000006</c:v>
                </c:pt>
                <c:pt idx="4829">
                  <c:v>6931.5522695999998</c:v>
                </c:pt>
                <c:pt idx="4830">
                  <c:v>6932.9882249999991</c:v>
                </c:pt>
                <c:pt idx="4831">
                  <c:v>6934.4244775999996</c:v>
                </c:pt>
                <c:pt idx="4832">
                  <c:v>6935.8583508000011</c:v>
                </c:pt>
                <c:pt idx="4833">
                  <c:v>6937.2935123999996</c:v>
                </c:pt>
                <c:pt idx="4834">
                  <c:v>6938.7313154000003</c:v>
                </c:pt>
                <c:pt idx="4835">
                  <c:v>6940.1664865999992</c:v>
                </c:pt>
                <c:pt idx="4836">
                  <c:v>6941.6025246000008</c:v>
                </c:pt>
                <c:pt idx="4837">
                  <c:v>6943.0336024000007</c:v>
                </c:pt>
                <c:pt idx="4838">
                  <c:v>6944.4638986000009</c:v>
                </c:pt>
                <c:pt idx="4839">
                  <c:v>6945.8915049999996</c:v>
                </c:pt>
                <c:pt idx="4840">
                  <c:v>6947.3230960000001</c:v>
                </c:pt>
                <c:pt idx="4841">
                  <c:v>6948.7624104000006</c:v>
                </c:pt>
                <c:pt idx="4842">
                  <c:v>6950.1942338000008</c:v>
                </c:pt>
                <c:pt idx="4843">
                  <c:v>6951.6312017999999</c:v>
                </c:pt>
                <c:pt idx="4844">
                  <c:v>6953.0678670000007</c:v>
                </c:pt>
                <c:pt idx="4845">
                  <c:v>6954.5034144000001</c:v>
                </c:pt>
                <c:pt idx="4846">
                  <c:v>6955.9378607999997</c:v>
                </c:pt>
                <c:pt idx="4847">
                  <c:v>6957.3733764000008</c:v>
                </c:pt>
                <c:pt idx="4848">
                  <c:v>6958.8091745999991</c:v>
                </c:pt>
                <c:pt idx="4849">
                  <c:v>6960.2425797999986</c:v>
                </c:pt>
                <c:pt idx="4850">
                  <c:v>6961.6773371999998</c:v>
                </c:pt>
                <c:pt idx="4851">
                  <c:v>6963.1134241999998</c:v>
                </c:pt>
                <c:pt idx="4852">
                  <c:v>6964.549408599999</c:v>
                </c:pt>
                <c:pt idx="4853">
                  <c:v>6965.9868147999996</c:v>
                </c:pt>
                <c:pt idx="4854">
                  <c:v>6967.4203481999994</c:v>
                </c:pt>
                <c:pt idx="4855">
                  <c:v>6968.8556083999993</c:v>
                </c:pt>
                <c:pt idx="4856">
                  <c:v>6970.2906989999992</c:v>
                </c:pt>
                <c:pt idx="4857">
                  <c:v>6971.7258549999997</c:v>
                </c:pt>
                <c:pt idx="4858">
                  <c:v>6973.1625738000002</c:v>
                </c:pt>
                <c:pt idx="4859">
                  <c:v>6974.5935606000003</c:v>
                </c:pt>
                <c:pt idx="4860">
                  <c:v>6976.0300474000014</c:v>
                </c:pt>
                <c:pt idx="4861">
                  <c:v>6977.4655385999986</c:v>
                </c:pt>
                <c:pt idx="4862">
                  <c:v>6978.8999534000004</c:v>
                </c:pt>
                <c:pt idx="4863">
                  <c:v>6980.3351970000003</c:v>
                </c:pt>
                <c:pt idx="4864">
                  <c:v>6981.7683531999992</c:v>
                </c:pt>
                <c:pt idx="4865">
                  <c:v>6983.2050847999999</c:v>
                </c:pt>
                <c:pt idx="4866">
                  <c:v>6984.6380536000024</c:v>
                </c:pt>
                <c:pt idx="4867">
                  <c:v>6986.0721435999994</c:v>
                </c:pt>
                <c:pt idx="4868">
                  <c:v>6987.5057512000003</c:v>
                </c:pt>
                <c:pt idx="4869">
                  <c:v>6988.9387929999994</c:v>
                </c:pt>
                <c:pt idx="4870">
                  <c:v>6990.3761847999986</c:v>
                </c:pt>
                <c:pt idx="4871">
                  <c:v>6991.8161553999989</c:v>
                </c:pt>
                <c:pt idx="4872">
                  <c:v>6993.2476637999989</c:v>
                </c:pt>
                <c:pt idx="4873">
                  <c:v>6994.6828563999998</c:v>
                </c:pt>
                <c:pt idx="4874">
                  <c:v>6996.1173144000004</c:v>
                </c:pt>
                <c:pt idx="4875">
                  <c:v>6997.5526373999992</c:v>
                </c:pt>
                <c:pt idx="4876">
                  <c:v>6998.9862116000004</c:v>
                </c:pt>
                <c:pt idx="4877">
                  <c:v>7000.4262193999994</c:v>
                </c:pt>
                <c:pt idx="4878">
                  <c:v>7001.8616200000006</c:v>
                </c:pt>
                <c:pt idx="4879">
                  <c:v>7003.2989502</c:v>
                </c:pt>
                <c:pt idx="4880">
                  <c:v>7004.7298991999996</c:v>
                </c:pt>
                <c:pt idx="4881">
                  <c:v>7006.1640626000008</c:v>
                </c:pt>
                <c:pt idx="4882">
                  <c:v>7007.6025980000004</c:v>
                </c:pt>
                <c:pt idx="4883">
                  <c:v>7009.0377876000002</c:v>
                </c:pt>
                <c:pt idx="4884">
                  <c:v>7010.4725100000014</c:v>
                </c:pt>
                <c:pt idx="4885">
                  <c:v>7011.9052911999997</c:v>
                </c:pt>
                <c:pt idx="4886">
                  <c:v>7013.3486418000002</c:v>
                </c:pt>
                <c:pt idx="4887">
                  <c:v>7014.7939640000004</c:v>
                </c:pt>
                <c:pt idx="4888">
                  <c:v>7016.2323088000003</c:v>
                </c:pt>
                <c:pt idx="4889">
                  <c:v>7017.6731944000003</c:v>
                </c:pt>
                <c:pt idx="4890">
                  <c:v>7019.1084645999999</c:v>
                </c:pt>
                <c:pt idx="4891">
                  <c:v>7020.5452401999992</c:v>
                </c:pt>
                <c:pt idx="4892">
                  <c:v>7021.975856</c:v>
                </c:pt>
                <c:pt idx="4893">
                  <c:v>7023.4132676000008</c:v>
                </c:pt>
                <c:pt idx="4894">
                  <c:v>7024.8480623999994</c:v>
                </c:pt>
                <c:pt idx="4895">
                  <c:v>7026.2878385999993</c:v>
                </c:pt>
                <c:pt idx="4896">
                  <c:v>7027.7254711999994</c:v>
                </c:pt>
                <c:pt idx="4897">
                  <c:v>7029.1592527999992</c:v>
                </c:pt>
                <c:pt idx="4898">
                  <c:v>7030.5925643999999</c:v>
                </c:pt>
                <c:pt idx="4899">
                  <c:v>7032.0302127999994</c:v>
                </c:pt>
                <c:pt idx="4900">
                  <c:v>7033.4504938</c:v>
                </c:pt>
                <c:pt idx="4901">
                  <c:v>7034.8842298</c:v>
                </c:pt>
                <c:pt idx="4902">
                  <c:v>7036.3237600000011</c:v>
                </c:pt>
                <c:pt idx="4903">
                  <c:v>7037.7591721999997</c:v>
                </c:pt>
                <c:pt idx="4904">
                  <c:v>7039.1936630000009</c:v>
                </c:pt>
                <c:pt idx="4905">
                  <c:v>7040.6362026000006</c:v>
                </c:pt>
                <c:pt idx="4906">
                  <c:v>7042.0691225999999</c:v>
                </c:pt>
                <c:pt idx="4907">
                  <c:v>7043.507308199999</c:v>
                </c:pt>
                <c:pt idx="4908">
                  <c:v>7044.937812000001</c:v>
                </c:pt>
                <c:pt idx="4909">
                  <c:v>7046.3779106000002</c:v>
                </c:pt>
                <c:pt idx="4910">
                  <c:v>7047.8165356</c:v>
                </c:pt>
                <c:pt idx="4911">
                  <c:v>7049.2445610000013</c:v>
                </c:pt>
                <c:pt idx="4912">
                  <c:v>7050.6821068000008</c:v>
                </c:pt>
                <c:pt idx="4913">
                  <c:v>7052.1159262000001</c:v>
                </c:pt>
                <c:pt idx="4914">
                  <c:v>7053.5523187999988</c:v>
                </c:pt>
                <c:pt idx="4915">
                  <c:v>7054.9959245999999</c:v>
                </c:pt>
                <c:pt idx="4916">
                  <c:v>7056.4352638000009</c:v>
                </c:pt>
                <c:pt idx="4917">
                  <c:v>7057.8713598000004</c:v>
                </c:pt>
                <c:pt idx="4918">
                  <c:v>7059.3041022000007</c:v>
                </c:pt>
                <c:pt idx="4919">
                  <c:v>7060.7414666000013</c:v>
                </c:pt>
                <c:pt idx="4920">
                  <c:v>7062.1772658</c:v>
                </c:pt>
                <c:pt idx="4921">
                  <c:v>7063.6148119999998</c:v>
                </c:pt>
                <c:pt idx="4922">
                  <c:v>7065.0476200000003</c:v>
                </c:pt>
                <c:pt idx="4923">
                  <c:v>7066.4848688000002</c:v>
                </c:pt>
                <c:pt idx="4924">
                  <c:v>7067.9183246000002</c:v>
                </c:pt>
                <c:pt idx="4925">
                  <c:v>7069.3568585999992</c:v>
                </c:pt>
                <c:pt idx="4926">
                  <c:v>7070.7881420000003</c:v>
                </c:pt>
                <c:pt idx="4927">
                  <c:v>7072.2210746000001</c:v>
                </c:pt>
                <c:pt idx="4928">
                  <c:v>7073.6685589999997</c:v>
                </c:pt>
                <c:pt idx="4929">
                  <c:v>7075.1262270000007</c:v>
                </c:pt>
                <c:pt idx="4930">
                  <c:v>7076.5599445999997</c:v>
                </c:pt>
                <c:pt idx="4931">
                  <c:v>7077.976760399999</c:v>
                </c:pt>
                <c:pt idx="4932">
                  <c:v>7079.4135860000006</c:v>
                </c:pt>
                <c:pt idx="4933">
                  <c:v>7080.8513155999999</c:v>
                </c:pt>
                <c:pt idx="4934">
                  <c:v>7082.2886479999997</c:v>
                </c:pt>
                <c:pt idx="4935">
                  <c:v>7083.7195378000006</c:v>
                </c:pt>
                <c:pt idx="4936">
                  <c:v>7085.1531914000007</c:v>
                </c:pt>
                <c:pt idx="4937">
                  <c:v>7086.5879774000005</c:v>
                </c:pt>
                <c:pt idx="4938">
                  <c:v>7088.0259539999997</c:v>
                </c:pt>
                <c:pt idx="4939">
                  <c:v>7089.4570712000004</c:v>
                </c:pt>
                <c:pt idx="4940">
                  <c:v>7090.895370799999</c:v>
                </c:pt>
                <c:pt idx="4941">
                  <c:v>7092.3284626000004</c:v>
                </c:pt>
                <c:pt idx="4942">
                  <c:v>7093.7611273999992</c:v>
                </c:pt>
                <c:pt idx="4943">
                  <c:v>7095.1979218000006</c:v>
                </c:pt>
                <c:pt idx="4944">
                  <c:v>7096.6389416000002</c:v>
                </c:pt>
                <c:pt idx="4945">
                  <c:v>7098.0712249999997</c:v>
                </c:pt>
                <c:pt idx="4946">
                  <c:v>7099.5068623999996</c:v>
                </c:pt>
                <c:pt idx="4947">
                  <c:v>7100.9387862000003</c:v>
                </c:pt>
                <c:pt idx="4948">
                  <c:v>7102.3791222</c:v>
                </c:pt>
                <c:pt idx="4949">
                  <c:v>7103.8137464000001</c:v>
                </c:pt>
                <c:pt idx="4950">
                  <c:v>7105.2516538</c:v>
                </c:pt>
                <c:pt idx="4951">
                  <c:v>7106.6844172000001</c:v>
                </c:pt>
                <c:pt idx="4952">
                  <c:v>7108.1203951999996</c:v>
                </c:pt>
                <c:pt idx="4953">
                  <c:v>7109.5532517999991</c:v>
                </c:pt>
                <c:pt idx="4954">
                  <c:v>7110.9921629999999</c:v>
                </c:pt>
                <c:pt idx="4955">
                  <c:v>7112.4270968000001</c:v>
                </c:pt>
                <c:pt idx="4956">
                  <c:v>7113.860079</c:v>
                </c:pt>
                <c:pt idx="4957">
                  <c:v>7115.2995559999999</c:v>
                </c:pt>
                <c:pt idx="4958">
                  <c:v>7116.731002999999</c:v>
                </c:pt>
                <c:pt idx="4959">
                  <c:v>7118.1669439999996</c:v>
                </c:pt>
                <c:pt idx="4960">
                  <c:v>7119.6056274000002</c:v>
                </c:pt>
                <c:pt idx="4961">
                  <c:v>7121.0397078000015</c:v>
                </c:pt>
                <c:pt idx="4962">
                  <c:v>7122.4779921999998</c:v>
                </c:pt>
                <c:pt idx="4963">
                  <c:v>7123.9114167999996</c:v>
                </c:pt>
                <c:pt idx="4964">
                  <c:v>7125.3505623999999</c:v>
                </c:pt>
                <c:pt idx="4965">
                  <c:v>7126.7836501999991</c:v>
                </c:pt>
                <c:pt idx="4966">
                  <c:v>7128.2224241999993</c:v>
                </c:pt>
                <c:pt idx="4967">
                  <c:v>7129.6519938000001</c:v>
                </c:pt>
                <c:pt idx="4968">
                  <c:v>7131.0927110000002</c:v>
                </c:pt>
                <c:pt idx="4969">
                  <c:v>7132.5310985999986</c:v>
                </c:pt>
                <c:pt idx="4970">
                  <c:v>7133.9670811999986</c:v>
                </c:pt>
                <c:pt idx="4971">
                  <c:v>7135.3999442000004</c:v>
                </c:pt>
                <c:pt idx="4972">
                  <c:v>7136.8365210000002</c:v>
                </c:pt>
                <c:pt idx="4973">
                  <c:v>7138.2758157999997</c:v>
                </c:pt>
                <c:pt idx="4974">
                  <c:v>7139.7076002000003</c:v>
                </c:pt>
                <c:pt idx="4975">
                  <c:v>7141.1439144000014</c:v>
                </c:pt>
                <c:pt idx="4976">
                  <c:v>7142.5826082000003</c:v>
                </c:pt>
                <c:pt idx="4977">
                  <c:v>7144.0162711999992</c:v>
                </c:pt>
                <c:pt idx="4978">
                  <c:v>7145.4516004000006</c:v>
                </c:pt>
                <c:pt idx="4979">
                  <c:v>7146.8854728000006</c:v>
                </c:pt>
                <c:pt idx="4980">
                  <c:v>7148.3159589999996</c:v>
                </c:pt>
                <c:pt idx="4981">
                  <c:v>7149.7439467999993</c:v>
                </c:pt>
                <c:pt idx="4982">
                  <c:v>7151.1790502000003</c:v>
                </c:pt>
                <c:pt idx="4983">
                  <c:v>7152.6142935999987</c:v>
                </c:pt>
                <c:pt idx="4984">
                  <c:v>7154.0476375999988</c:v>
                </c:pt>
                <c:pt idx="4985">
                  <c:v>7155.4840104000004</c:v>
                </c:pt>
                <c:pt idx="4986">
                  <c:v>7156.9205717999994</c:v>
                </c:pt>
                <c:pt idx="4987">
                  <c:v>7158.3564618</c:v>
                </c:pt>
                <c:pt idx="4988">
                  <c:v>7159.7916696000002</c:v>
                </c:pt>
                <c:pt idx="4989">
                  <c:v>7161.2276016000014</c:v>
                </c:pt>
                <c:pt idx="4990">
                  <c:v>7162.6622345999986</c:v>
                </c:pt>
                <c:pt idx="4991">
                  <c:v>7164.0956611999991</c:v>
                </c:pt>
                <c:pt idx="4992">
                  <c:v>7165.5339018000004</c:v>
                </c:pt>
                <c:pt idx="4993">
                  <c:v>7166.9681739999996</c:v>
                </c:pt>
                <c:pt idx="4994">
                  <c:v>7168.4047489999994</c:v>
                </c:pt>
                <c:pt idx="4995">
                  <c:v>7169.8402958000006</c:v>
                </c:pt>
                <c:pt idx="4996">
                  <c:v>7171.2751969999999</c:v>
                </c:pt>
                <c:pt idx="4997">
                  <c:v>7172.7273523999993</c:v>
                </c:pt>
                <c:pt idx="4998">
                  <c:v>7174.1766321999994</c:v>
                </c:pt>
                <c:pt idx="4999">
                  <c:v>7175.6142242000014</c:v>
                </c:pt>
                <c:pt idx="5000">
                  <c:v>7177.0479275999996</c:v>
                </c:pt>
                <c:pt idx="5001">
                  <c:v>7178.4850047999989</c:v>
                </c:pt>
                <c:pt idx="5002">
                  <c:v>7179.9190980000003</c:v>
                </c:pt>
                <c:pt idx="5003">
                  <c:v>7181.3558603999991</c:v>
                </c:pt>
                <c:pt idx="5004">
                  <c:v>7182.8054291999997</c:v>
                </c:pt>
                <c:pt idx="5005">
                  <c:v>7184.24053</c:v>
                </c:pt>
                <c:pt idx="5006">
                  <c:v>7185.6921986000016</c:v>
                </c:pt>
                <c:pt idx="5007">
                  <c:v>7187.1239227999986</c:v>
                </c:pt>
                <c:pt idx="5008">
                  <c:v>7188.562033799999</c:v>
                </c:pt>
                <c:pt idx="5009">
                  <c:v>7189.9971216000004</c:v>
                </c:pt>
                <c:pt idx="5010">
                  <c:v>7191.4334245999999</c:v>
                </c:pt>
                <c:pt idx="5011">
                  <c:v>7192.8665070000006</c:v>
                </c:pt>
                <c:pt idx="5012">
                  <c:v>7194.3002538000001</c:v>
                </c:pt>
                <c:pt idx="5013">
                  <c:v>7195.7372892000003</c:v>
                </c:pt>
                <c:pt idx="5014">
                  <c:v>7197.1723744000001</c:v>
                </c:pt>
                <c:pt idx="5015">
                  <c:v>7198.6112764000009</c:v>
                </c:pt>
                <c:pt idx="5016">
                  <c:v>7200.0495161999988</c:v>
                </c:pt>
                <c:pt idx="5017">
                  <c:v>7201.480258999999</c:v>
                </c:pt>
                <c:pt idx="5018">
                  <c:v>7202.9165175999997</c:v>
                </c:pt>
                <c:pt idx="5019">
                  <c:v>7204.3522248000008</c:v>
                </c:pt>
                <c:pt idx="5020">
                  <c:v>7205.7879957999994</c:v>
                </c:pt>
                <c:pt idx="5021">
                  <c:v>7207.2227226000005</c:v>
                </c:pt>
                <c:pt idx="5022">
                  <c:v>7208.6608818000004</c:v>
                </c:pt>
                <c:pt idx="5023">
                  <c:v>7210.0993139999991</c:v>
                </c:pt>
                <c:pt idx="5024">
                  <c:v>7211.5289137999989</c:v>
                </c:pt>
                <c:pt idx="5025">
                  <c:v>7212.9557146000006</c:v>
                </c:pt>
                <c:pt idx="5026">
                  <c:v>7214.3887222000003</c:v>
                </c:pt>
                <c:pt idx="5027">
                  <c:v>7215.8290725999996</c:v>
                </c:pt>
                <c:pt idx="5028">
                  <c:v>7217.2599768</c:v>
                </c:pt>
                <c:pt idx="5029">
                  <c:v>7218.7001974000004</c:v>
                </c:pt>
                <c:pt idx="5030">
                  <c:v>7220.1298417999988</c:v>
                </c:pt>
                <c:pt idx="5031">
                  <c:v>7221.5688491999999</c:v>
                </c:pt>
                <c:pt idx="5032">
                  <c:v>7223.0090580000006</c:v>
                </c:pt>
                <c:pt idx="5033">
                  <c:v>7224.4435423999994</c:v>
                </c:pt>
                <c:pt idx="5034">
                  <c:v>7225.8754515999999</c:v>
                </c:pt>
                <c:pt idx="5035">
                  <c:v>7227.3135572000001</c:v>
                </c:pt>
                <c:pt idx="5036">
                  <c:v>7228.746639</c:v>
                </c:pt>
                <c:pt idx="5037">
                  <c:v>7230.1860451999992</c:v>
                </c:pt>
                <c:pt idx="5038">
                  <c:v>7231.6144631999996</c:v>
                </c:pt>
                <c:pt idx="5039">
                  <c:v>7233.0541424000012</c:v>
                </c:pt>
                <c:pt idx="5040">
                  <c:v>7234.4879138000006</c:v>
                </c:pt>
                <c:pt idx="5041">
                  <c:v>7235.9232956000014</c:v>
                </c:pt>
                <c:pt idx="5042">
                  <c:v>7237.3544368000003</c:v>
                </c:pt>
                <c:pt idx="5043">
                  <c:v>7238.7933344000003</c:v>
                </c:pt>
                <c:pt idx="5044">
                  <c:v>7240.2273888</c:v>
                </c:pt>
                <c:pt idx="5045">
                  <c:v>7241.6625706000004</c:v>
                </c:pt>
                <c:pt idx="5046">
                  <c:v>7243.1015801999993</c:v>
                </c:pt>
                <c:pt idx="5047">
                  <c:v>7244.5351691999986</c:v>
                </c:pt>
                <c:pt idx="5048">
                  <c:v>7245.9699018000001</c:v>
                </c:pt>
                <c:pt idx="5049">
                  <c:v>7247.3905488</c:v>
                </c:pt>
                <c:pt idx="5050">
                  <c:v>7248.8201236000004</c:v>
                </c:pt>
                <c:pt idx="5051">
                  <c:v>7250.2443726000001</c:v>
                </c:pt>
                <c:pt idx="5052">
                  <c:v>7251.6822958000002</c:v>
                </c:pt>
                <c:pt idx="5053">
                  <c:v>7253.1115595999991</c:v>
                </c:pt>
                <c:pt idx="5054">
                  <c:v>7254.5498289999987</c:v>
                </c:pt>
                <c:pt idx="5055">
                  <c:v>7255.9837018000007</c:v>
                </c:pt>
                <c:pt idx="5056">
                  <c:v>7257.4202636</c:v>
                </c:pt>
                <c:pt idx="5057">
                  <c:v>7258.8548647999996</c:v>
                </c:pt>
                <c:pt idx="5058">
                  <c:v>7260.2856819999997</c:v>
                </c:pt>
                <c:pt idx="5059">
                  <c:v>7261.7233322000002</c:v>
                </c:pt>
                <c:pt idx="5060">
                  <c:v>7263.1672749999998</c:v>
                </c:pt>
                <c:pt idx="5061">
                  <c:v>7264.6091092000006</c:v>
                </c:pt>
                <c:pt idx="5062">
                  <c:v>7266.0430988000007</c:v>
                </c:pt>
                <c:pt idx="5063">
                  <c:v>7267.4795137999999</c:v>
                </c:pt>
                <c:pt idx="5064">
                  <c:v>7268.9133881999996</c:v>
                </c:pt>
                <c:pt idx="5065">
                  <c:v>7270.3462149999996</c:v>
                </c:pt>
                <c:pt idx="5066">
                  <c:v>7271.7815457999995</c:v>
                </c:pt>
                <c:pt idx="5067">
                  <c:v>7273.217611</c:v>
                </c:pt>
                <c:pt idx="5068">
                  <c:v>7274.6543095999996</c:v>
                </c:pt>
                <c:pt idx="5069">
                  <c:v>7276.0882869999996</c:v>
                </c:pt>
                <c:pt idx="5070">
                  <c:v>7277.5262351999991</c:v>
                </c:pt>
                <c:pt idx="5071">
                  <c:v>7278.9606102000007</c:v>
                </c:pt>
                <c:pt idx="5072">
                  <c:v>7280.3950034000009</c:v>
                </c:pt>
                <c:pt idx="5073">
                  <c:v>7281.8293342000006</c:v>
                </c:pt>
                <c:pt idx="5074">
                  <c:v>7283.2628665999991</c:v>
                </c:pt>
                <c:pt idx="5075">
                  <c:v>7284.7004079999997</c:v>
                </c:pt>
                <c:pt idx="5076">
                  <c:v>7286.1317945999999</c:v>
                </c:pt>
                <c:pt idx="5077">
                  <c:v>7287.5671914000004</c:v>
                </c:pt>
                <c:pt idx="5078">
                  <c:v>7289.0000209999998</c:v>
                </c:pt>
                <c:pt idx="5079">
                  <c:v>7290.4379088000014</c:v>
                </c:pt>
                <c:pt idx="5080">
                  <c:v>7291.8732145999993</c:v>
                </c:pt>
                <c:pt idx="5081">
                  <c:v>7293.3134411999999</c:v>
                </c:pt>
                <c:pt idx="5082">
                  <c:v>7294.7422139999999</c:v>
                </c:pt>
                <c:pt idx="5083">
                  <c:v>7296.1794923999987</c:v>
                </c:pt>
                <c:pt idx="5084">
                  <c:v>7297.6173170000011</c:v>
                </c:pt>
                <c:pt idx="5085">
                  <c:v>7299.0546812000002</c:v>
                </c:pt>
                <c:pt idx="5086">
                  <c:v>7300.4854612000008</c:v>
                </c:pt>
                <c:pt idx="5087">
                  <c:v>7301.9267790000013</c:v>
                </c:pt>
                <c:pt idx="5088">
                  <c:v>7303.3584042000002</c:v>
                </c:pt>
                <c:pt idx="5089">
                  <c:v>7304.7939734000001</c:v>
                </c:pt>
                <c:pt idx="5090">
                  <c:v>7306.2178010000007</c:v>
                </c:pt>
                <c:pt idx="5091">
                  <c:v>7307.6520836</c:v>
                </c:pt>
                <c:pt idx="5092">
                  <c:v>7309.0870517999992</c:v>
                </c:pt>
                <c:pt idx="5093">
                  <c:v>7310.5272347999999</c:v>
                </c:pt>
                <c:pt idx="5094">
                  <c:v>7311.9603972000004</c:v>
                </c:pt>
                <c:pt idx="5095">
                  <c:v>7313.4122084000001</c:v>
                </c:pt>
                <c:pt idx="5096">
                  <c:v>7314.8514998000001</c:v>
                </c:pt>
                <c:pt idx="5097">
                  <c:v>7316.2832214000009</c:v>
                </c:pt>
                <c:pt idx="5098">
                  <c:v>7317.7181316000006</c:v>
                </c:pt>
                <c:pt idx="5099">
                  <c:v>7319.1548923999999</c:v>
                </c:pt>
                <c:pt idx="5100">
                  <c:v>7320.5832159999991</c:v>
                </c:pt>
                <c:pt idx="5101">
                  <c:v>7322.0118907999986</c:v>
                </c:pt>
                <c:pt idx="5102">
                  <c:v>7323.4495645999996</c:v>
                </c:pt>
                <c:pt idx="5103">
                  <c:v>7324.8858339999988</c:v>
                </c:pt>
                <c:pt idx="5104">
                  <c:v>7326.3218147999996</c:v>
                </c:pt>
                <c:pt idx="5105">
                  <c:v>7327.7608099999998</c:v>
                </c:pt>
                <c:pt idx="5106">
                  <c:v>7329.1920290000007</c:v>
                </c:pt>
                <c:pt idx="5107">
                  <c:v>7330.6330581999991</c:v>
                </c:pt>
                <c:pt idx="5108">
                  <c:v>7332.0470885999994</c:v>
                </c:pt>
                <c:pt idx="5109">
                  <c:v>7333.4843492</c:v>
                </c:pt>
                <c:pt idx="5110">
                  <c:v>7334.9161026000002</c:v>
                </c:pt>
                <c:pt idx="5111">
                  <c:v>7336.3575281999993</c:v>
                </c:pt>
                <c:pt idx="5112">
                  <c:v>7337.7892964000002</c:v>
                </c:pt>
                <c:pt idx="5113">
                  <c:v>7339.2274539999999</c:v>
                </c:pt>
                <c:pt idx="5114">
                  <c:v>7340.6632664000008</c:v>
                </c:pt>
                <c:pt idx="5115">
                  <c:v>7342.097885000001</c:v>
                </c:pt>
                <c:pt idx="5116">
                  <c:v>7343.5350768000008</c:v>
                </c:pt>
                <c:pt idx="5117">
                  <c:v>7344.9704012000002</c:v>
                </c:pt>
                <c:pt idx="5118">
                  <c:v>7346.4025722000006</c:v>
                </c:pt>
                <c:pt idx="5119">
                  <c:v>7347.8426783999994</c:v>
                </c:pt>
                <c:pt idx="5120">
                  <c:v>7349.2780333999999</c:v>
                </c:pt>
                <c:pt idx="5121">
                  <c:v>7350.7115245999976</c:v>
                </c:pt>
                <c:pt idx="5122">
                  <c:v>7352.1560939999999</c:v>
                </c:pt>
                <c:pt idx="5123">
                  <c:v>7353.5995770000009</c:v>
                </c:pt>
                <c:pt idx="5124">
                  <c:v>7355.0308208000006</c:v>
                </c:pt>
                <c:pt idx="5125">
                  <c:v>7356.4676013999997</c:v>
                </c:pt>
                <c:pt idx="5126">
                  <c:v>7357.9044365999998</c:v>
                </c:pt>
                <c:pt idx="5127">
                  <c:v>7359.3403850000004</c:v>
                </c:pt>
                <c:pt idx="5128">
                  <c:v>7360.7746959999986</c:v>
                </c:pt>
                <c:pt idx="5129">
                  <c:v>7362.2087994000003</c:v>
                </c:pt>
                <c:pt idx="5130">
                  <c:v>7363.6403856000006</c:v>
                </c:pt>
                <c:pt idx="5131">
                  <c:v>7365.0769066000012</c:v>
                </c:pt>
                <c:pt idx="5132">
                  <c:v>7366.5092714000002</c:v>
                </c:pt>
                <c:pt idx="5133">
                  <c:v>7367.9473027999993</c:v>
                </c:pt>
                <c:pt idx="5134">
                  <c:v>7369.3816552000008</c:v>
                </c:pt>
                <c:pt idx="5135">
                  <c:v>7370.8172033999999</c:v>
                </c:pt>
                <c:pt idx="5136">
                  <c:v>7372.2527877999992</c:v>
                </c:pt>
                <c:pt idx="5137">
                  <c:v>7373.6855192000003</c:v>
                </c:pt>
                <c:pt idx="5138">
                  <c:v>7375.1225216000003</c:v>
                </c:pt>
                <c:pt idx="5139">
                  <c:v>7376.5564426000001</c:v>
                </c:pt>
                <c:pt idx="5140">
                  <c:v>7377.9917115999997</c:v>
                </c:pt>
                <c:pt idx="5141">
                  <c:v>7379.4272635999996</c:v>
                </c:pt>
                <c:pt idx="5142">
                  <c:v>7380.8640133999997</c:v>
                </c:pt>
                <c:pt idx="5143">
                  <c:v>7382.3022536000008</c:v>
                </c:pt>
                <c:pt idx="5144">
                  <c:v>7383.7364848000016</c:v>
                </c:pt>
                <c:pt idx="5145">
                  <c:v>7385.1723213999994</c:v>
                </c:pt>
                <c:pt idx="5146">
                  <c:v>7386.6074628000006</c:v>
                </c:pt>
                <c:pt idx="5147">
                  <c:v>7388.0410814000006</c:v>
                </c:pt>
                <c:pt idx="5148">
                  <c:v>7389.4770353999993</c:v>
                </c:pt>
                <c:pt idx="5149">
                  <c:v>7390.9129849999999</c:v>
                </c:pt>
                <c:pt idx="5150">
                  <c:v>7392.3509747999997</c:v>
                </c:pt>
                <c:pt idx="5151">
                  <c:v>7393.7869766000003</c:v>
                </c:pt>
                <c:pt idx="5152">
                  <c:v>7395.2205571999993</c:v>
                </c:pt>
                <c:pt idx="5153">
                  <c:v>7396.6589358000001</c:v>
                </c:pt>
                <c:pt idx="5154">
                  <c:v>7398.0957506000004</c:v>
                </c:pt>
                <c:pt idx="5155">
                  <c:v>7399.5320854000001</c:v>
                </c:pt>
                <c:pt idx="5156">
                  <c:v>7400.9619604000009</c:v>
                </c:pt>
                <c:pt idx="5157">
                  <c:v>7402.4019865999999</c:v>
                </c:pt>
                <c:pt idx="5158">
                  <c:v>7403.8350326</c:v>
                </c:pt>
                <c:pt idx="5159">
                  <c:v>7405.2693457999994</c:v>
                </c:pt>
                <c:pt idx="5160">
                  <c:v>7406.7071211999992</c:v>
                </c:pt>
                <c:pt idx="5161">
                  <c:v>7408.1439335999994</c:v>
                </c:pt>
                <c:pt idx="5162">
                  <c:v>7409.5752379999994</c:v>
                </c:pt>
                <c:pt idx="5163">
                  <c:v>7411.0114554000002</c:v>
                </c:pt>
                <c:pt idx="5164">
                  <c:v>7412.4442680000011</c:v>
                </c:pt>
                <c:pt idx="5165">
                  <c:v>7413.8823327999999</c:v>
                </c:pt>
                <c:pt idx="5166">
                  <c:v>7415.3170172</c:v>
                </c:pt>
                <c:pt idx="5167">
                  <c:v>7416.7498381999994</c:v>
                </c:pt>
                <c:pt idx="5168">
                  <c:v>7418.1863702000001</c:v>
                </c:pt>
                <c:pt idx="5169">
                  <c:v>7419.6236996000007</c:v>
                </c:pt>
                <c:pt idx="5170">
                  <c:v>7421.0607166</c:v>
                </c:pt>
                <c:pt idx="5171">
                  <c:v>7422.4781692000006</c:v>
                </c:pt>
                <c:pt idx="5172">
                  <c:v>7423.9130558000006</c:v>
                </c:pt>
                <c:pt idx="5173">
                  <c:v>7425.3491744000003</c:v>
                </c:pt>
                <c:pt idx="5174">
                  <c:v>7426.7863301999996</c:v>
                </c:pt>
                <c:pt idx="5175">
                  <c:v>7428.2225212000003</c:v>
                </c:pt>
                <c:pt idx="5176">
                  <c:v>7429.6602145999996</c:v>
                </c:pt>
                <c:pt idx="5177">
                  <c:v>7431.0909941999998</c:v>
                </c:pt>
                <c:pt idx="5178">
                  <c:v>7432.5305118000006</c:v>
                </c:pt>
                <c:pt idx="5179">
                  <c:v>7433.9631188000003</c:v>
                </c:pt>
                <c:pt idx="5180">
                  <c:v>7435.3983521999999</c:v>
                </c:pt>
                <c:pt idx="5181">
                  <c:v>7436.8380717999999</c:v>
                </c:pt>
                <c:pt idx="5182">
                  <c:v>7438.2697069999986</c:v>
                </c:pt>
                <c:pt idx="5183">
                  <c:v>7439.7099805999997</c:v>
                </c:pt>
                <c:pt idx="5184">
                  <c:v>7441.1440327999999</c:v>
                </c:pt>
                <c:pt idx="5185">
                  <c:v>7442.5772190000007</c:v>
                </c:pt>
                <c:pt idx="5186">
                  <c:v>7444.0163708000009</c:v>
                </c:pt>
                <c:pt idx="5187">
                  <c:v>7445.431867199999</c:v>
                </c:pt>
                <c:pt idx="5188">
                  <c:v>7446.8633885999998</c:v>
                </c:pt>
                <c:pt idx="5189">
                  <c:v>7448.3009961999996</c:v>
                </c:pt>
                <c:pt idx="5190">
                  <c:v>7449.7404058000002</c:v>
                </c:pt>
                <c:pt idx="5191">
                  <c:v>7451.1697070000009</c:v>
                </c:pt>
                <c:pt idx="5192">
                  <c:v>7452.6064396000002</c:v>
                </c:pt>
                <c:pt idx="5193">
                  <c:v>7454.0436025999998</c:v>
                </c:pt>
                <c:pt idx="5194">
                  <c:v>7455.4767698000014</c:v>
                </c:pt>
                <c:pt idx="5195">
                  <c:v>7456.9097579999998</c:v>
                </c:pt>
                <c:pt idx="5196">
                  <c:v>7458.3444048000001</c:v>
                </c:pt>
                <c:pt idx="5197">
                  <c:v>7459.7812622000001</c:v>
                </c:pt>
                <c:pt idx="5198">
                  <c:v>7461.2165128000006</c:v>
                </c:pt>
                <c:pt idx="5199">
                  <c:v>7462.664713000001</c:v>
                </c:pt>
                <c:pt idx="5200">
                  <c:v>7464.0997709999992</c:v>
                </c:pt>
                <c:pt idx="5201">
                  <c:v>7465.5356017999993</c:v>
                </c:pt>
                <c:pt idx="5202">
                  <c:v>7466.9681347999986</c:v>
                </c:pt>
                <c:pt idx="5203">
                  <c:v>7468.4028013999996</c:v>
                </c:pt>
                <c:pt idx="5204">
                  <c:v>7469.8419082000009</c:v>
                </c:pt>
                <c:pt idx="5205">
                  <c:v>7471.2767932000006</c:v>
                </c:pt>
                <c:pt idx="5206">
                  <c:v>7472.7144304000003</c:v>
                </c:pt>
                <c:pt idx="5207">
                  <c:v>7474.1464172000015</c:v>
                </c:pt>
                <c:pt idx="5208">
                  <c:v>7475.5814637999993</c:v>
                </c:pt>
                <c:pt idx="5209">
                  <c:v>7477.0188427999992</c:v>
                </c:pt>
                <c:pt idx="5210">
                  <c:v>7478.4554470000003</c:v>
                </c:pt>
                <c:pt idx="5211">
                  <c:v>7479.8911699999999</c:v>
                </c:pt>
                <c:pt idx="5212">
                  <c:v>7481.3241429999998</c:v>
                </c:pt>
                <c:pt idx="5213">
                  <c:v>7482.7563430000009</c:v>
                </c:pt>
                <c:pt idx="5214">
                  <c:v>7484.1972208000007</c:v>
                </c:pt>
                <c:pt idx="5215">
                  <c:v>7485.628354800001</c:v>
                </c:pt>
                <c:pt idx="5216">
                  <c:v>7487.0682966000004</c:v>
                </c:pt>
                <c:pt idx="5217">
                  <c:v>7488.5034527999987</c:v>
                </c:pt>
                <c:pt idx="5218">
                  <c:v>7489.935636199999</c:v>
                </c:pt>
                <c:pt idx="5219">
                  <c:v>7491.3740331999998</c:v>
                </c:pt>
                <c:pt idx="5220">
                  <c:v>7492.8225226000004</c:v>
                </c:pt>
                <c:pt idx="5221">
                  <c:v>7494.2569311999996</c:v>
                </c:pt>
                <c:pt idx="5222">
                  <c:v>7495.6988939999992</c:v>
                </c:pt>
                <c:pt idx="5223">
                  <c:v>7497.1298288000007</c:v>
                </c:pt>
                <c:pt idx="5224">
                  <c:v>7498.5701386000001</c:v>
                </c:pt>
                <c:pt idx="5225">
                  <c:v>7500.0047112000002</c:v>
                </c:pt>
                <c:pt idx="5226">
                  <c:v>7501.4424100000006</c:v>
                </c:pt>
                <c:pt idx="5227">
                  <c:v>7502.8754874000006</c:v>
                </c:pt>
                <c:pt idx="5228">
                  <c:v>7504.3143242000006</c:v>
                </c:pt>
                <c:pt idx="5229">
                  <c:v>7505.7498085999996</c:v>
                </c:pt>
                <c:pt idx="5230">
                  <c:v>7507.187514799999</c:v>
                </c:pt>
                <c:pt idx="5231">
                  <c:v>7508.6196045999995</c:v>
                </c:pt>
                <c:pt idx="5232">
                  <c:v>7510.0604691999997</c:v>
                </c:pt>
                <c:pt idx="5233">
                  <c:v>7511.4917341999999</c:v>
                </c:pt>
                <c:pt idx="5234">
                  <c:v>7512.9260762000004</c:v>
                </c:pt>
                <c:pt idx="5235">
                  <c:v>7514.3637425999996</c:v>
                </c:pt>
                <c:pt idx="5236">
                  <c:v>7515.7965930000009</c:v>
                </c:pt>
                <c:pt idx="5237">
                  <c:v>7517.2387897999997</c:v>
                </c:pt>
                <c:pt idx="5238">
                  <c:v>7518.6705048000003</c:v>
                </c:pt>
                <c:pt idx="5239">
                  <c:v>7520.1076421999996</c:v>
                </c:pt>
                <c:pt idx="5240">
                  <c:v>7521.5460110000004</c:v>
                </c:pt>
                <c:pt idx="5241">
                  <c:v>7522.9636039999996</c:v>
                </c:pt>
                <c:pt idx="5242">
                  <c:v>7524.3997946</c:v>
                </c:pt>
                <c:pt idx="5243">
                  <c:v>7525.8353486000015</c:v>
                </c:pt>
                <c:pt idx="5244">
                  <c:v>7527.2696755999996</c:v>
                </c:pt>
                <c:pt idx="5245">
                  <c:v>7528.7054636000003</c:v>
                </c:pt>
                <c:pt idx="5246">
                  <c:v>7530.1386524</c:v>
                </c:pt>
                <c:pt idx="5247">
                  <c:v>7531.5770705999994</c:v>
                </c:pt>
                <c:pt idx="5248">
                  <c:v>7533.0168942</c:v>
                </c:pt>
                <c:pt idx="5249">
                  <c:v>7534.4470968000014</c:v>
                </c:pt>
                <c:pt idx="5250">
                  <c:v>7535.884046000001</c:v>
                </c:pt>
                <c:pt idx="5251">
                  <c:v>7537.318021000001</c:v>
                </c:pt>
                <c:pt idx="5252">
                  <c:v>7538.7565495999997</c:v>
                </c:pt>
                <c:pt idx="5253">
                  <c:v>7540.1910640000006</c:v>
                </c:pt>
                <c:pt idx="5254">
                  <c:v>7541.6151956000003</c:v>
                </c:pt>
                <c:pt idx="5255">
                  <c:v>7543.0481805999998</c:v>
                </c:pt>
                <c:pt idx="5256">
                  <c:v>7544.4835859999994</c:v>
                </c:pt>
                <c:pt idx="5257">
                  <c:v>7545.9234942000012</c:v>
                </c:pt>
                <c:pt idx="5258">
                  <c:v>7547.3540241999999</c:v>
                </c:pt>
                <c:pt idx="5259">
                  <c:v>7548.7890023999989</c:v>
                </c:pt>
                <c:pt idx="5260">
                  <c:v>7550.2222156000007</c:v>
                </c:pt>
                <c:pt idx="5261">
                  <c:v>7551.6582915999998</c:v>
                </c:pt>
                <c:pt idx="5262">
                  <c:v>7553.1055716000001</c:v>
                </c:pt>
                <c:pt idx="5263">
                  <c:v>7554.5484177999997</c:v>
                </c:pt>
                <c:pt idx="5264">
                  <c:v>7555.9800061999986</c:v>
                </c:pt>
                <c:pt idx="5265">
                  <c:v>7557.418072800001</c:v>
                </c:pt>
                <c:pt idx="5266">
                  <c:v>7558.8526419999998</c:v>
                </c:pt>
                <c:pt idx="5267">
                  <c:v>7560.2881725999996</c:v>
                </c:pt>
                <c:pt idx="5268">
                  <c:v>7561.7395186000012</c:v>
                </c:pt>
                <c:pt idx="5269">
                  <c:v>7563.1730908</c:v>
                </c:pt>
                <c:pt idx="5270">
                  <c:v>7564.6077093999993</c:v>
                </c:pt>
                <c:pt idx="5271">
                  <c:v>7566.0405692000004</c:v>
                </c:pt>
                <c:pt idx="5272">
                  <c:v>7567.4751350000006</c:v>
                </c:pt>
                <c:pt idx="5273">
                  <c:v>7568.9102395999998</c:v>
                </c:pt>
                <c:pt idx="5274">
                  <c:v>7570.3457984000006</c:v>
                </c:pt>
                <c:pt idx="5275">
                  <c:v>7571.781199</c:v>
                </c:pt>
                <c:pt idx="5276">
                  <c:v>7573.2146365999997</c:v>
                </c:pt>
                <c:pt idx="5277">
                  <c:v>7574.6488211999986</c:v>
                </c:pt>
                <c:pt idx="5278">
                  <c:v>7576.0832903999999</c:v>
                </c:pt>
                <c:pt idx="5279">
                  <c:v>7577.5166163999993</c:v>
                </c:pt>
                <c:pt idx="5280">
                  <c:v>7578.9535465999998</c:v>
                </c:pt>
                <c:pt idx="5281">
                  <c:v>7580.3888972000013</c:v>
                </c:pt>
                <c:pt idx="5282">
                  <c:v>7581.8247516000001</c:v>
                </c:pt>
                <c:pt idx="5283">
                  <c:v>7583.2616698000002</c:v>
                </c:pt>
                <c:pt idx="5284">
                  <c:v>7584.6946782000005</c:v>
                </c:pt>
                <c:pt idx="5285">
                  <c:v>7586.1343236000002</c:v>
                </c:pt>
                <c:pt idx="5286">
                  <c:v>7587.5691737999996</c:v>
                </c:pt>
                <c:pt idx="5287">
                  <c:v>7589.0044619999999</c:v>
                </c:pt>
                <c:pt idx="5288">
                  <c:v>7590.434838000001</c:v>
                </c:pt>
                <c:pt idx="5289">
                  <c:v>7591.8739506000002</c:v>
                </c:pt>
                <c:pt idx="5290">
                  <c:v>7593.3082788000002</c:v>
                </c:pt>
                <c:pt idx="5291">
                  <c:v>7594.7469092000001</c:v>
                </c:pt>
                <c:pt idx="5292">
                  <c:v>7596.1816018</c:v>
                </c:pt>
                <c:pt idx="5293">
                  <c:v>7597.6150976000008</c:v>
                </c:pt>
                <c:pt idx="5294">
                  <c:v>7599.0518891999991</c:v>
                </c:pt>
                <c:pt idx="5295">
                  <c:v>7600.488222</c:v>
                </c:pt>
                <c:pt idx="5296">
                  <c:v>7601.9192588000014</c:v>
                </c:pt>
                <c:pt idx="5297">
                  <c:v>7603.3564471999998</c:v>
                </c:pt>
                <c:pt idx="5298">
                  <c:v>7604.7937774000002</c:v>
                </c:pt>
                <c:pt idx="5299">
                  <c:v>7606.2353287999986</c:v>
                </c:pt>
                <c:pt idx="5300">
                  <c:v>7607.6639960000002</c:v>
                </c:pt>
                <c:pt idx="5301">
                  <c:v>7609.0998258000009</c:v>
                </c:pt>
                <c:pt idx="5302">
                  <c:v>7610.5370842000002</c:v>
                </c:pt>
                <c:pt idx="5303">
                  <c:v>7611.9735958000001</c:v>
                </c:pt>
                <c:pt idx="5304">
                  <c:v>7613.4053100000001</c:v>
                </c:pt>
                <c:pt idx="5305">
                  <c:v>7614.8396813999989</c:v>
                </c:pt>
                <c:pt idx="5306">
                  <c:v>7616.2735809999986</c:v>
                </c:pt>
                <c:pt idx="5307">
                  <c:v>7617.7091917999987</c:v>
                </c:pt>
                <c:pt idx="5308">
                  <c:v>7619.1485033999998</c:v>
                </c:pt>
                <c:pt idx="5309">
                  <c:v>7620.5818603999996</c:v>
                </c:pt>
                <c:pt idx="5310">
                  <c:v>7622.0157034000003</c:v>
                </c:pt>
                <c:pt idx="5311">
                  <c:v>7623.4488015999996</c:v>
                </c:pt>
                <c:pt idx="5312">
                  <c:v>7624.8866034000002</c:v>
                </c:pt>
                <c:pt idx="5313">
                  <c:v>7626.3212071999997</c:v>
                </c:pt>
                <c:pt idx="5314">
                  <c:v>7627.7549315999986</c:v>
                </c:pt>
                <c:pt idx="5315">
                  <c:v>7629.1901342000001</c:v>
                </c:pt>
                <c:pt idx="5316">
                  <c:v>7630.6315904000003</c:v>
                </c:pt>
                <c:pt idx="5317">
                  <c:v>7632.0607719999998</c:v>
                </c:pt>
                <c:pt idx="5318">
                  <c:v>7633.4995538000003</c:v>
                </c:pt>
                <c:pt idx="5319">
                  <c:v>7634.9367468000009</c:v>
                </c:pt>
                <c:pt idx="5320">
                  <c:v>7636.365873400001</c:v>
                </c:pt>
                <c:pt idx="5321">
                  <c:v>7637.8011284000004</c:v>
                </c:pt>
                <c:pt idx="5322">
                  <c:v>7639.2416438</c:v>
                </c:pt>
                <c:pt idx="5323">
                  <c:v>7640.6729384000009</c:v>
                </c:pt>
                <c:pt idx="5324">
                  <c:v>7642.113343</c:v>
                </c:pt>
                <c:pt idx="5325">
                  <c:v>7643.5464231999986</c:v>
                </c:pt>
                <c:pt idx="5326">
                  <c:v>7644.9876577999994</c:v>
                </c:pt>
                <c:pt idx="5327">
                  <c:v>7646.4179860000004</c:v>
                </c:pt>
                <c:pt idx="5328">
                  <c:v>7647.8573882000001</c:v>
                </c:pt>
                <c:pt idx="5329">
                  <c:v>7649.2913712000009</c:v>
                </c:pt>
                <c:pt idx="5330">
                  <c:v>7650.7086298000013</c:v>
                </c:pt>
                <c:pt idx="5331">
                  <c:v>7652.1456294</c:v>
                </c:pt>
                <c:pt idx="5332">
                  <c:v>7653.5806120000007</c:v>
                </c:pt>
                <c:pt idx="5333">
                  <c:v>7655.0128913999997</c:v>
                </c:pt>
                <c:pt idx="5334">
                  <c:v>7656.4510471999993</c:v>
                </c:pt>
                <c:pt idx="5335">
                  <c:v>7657.880099</c:v>
                </c:pt>
                <c:pt idx="5336">
                  <c:v>7659.3196162000004</c:v>
                </c:pt>
                <c:pt idx="5337">
                  <c:v>7660.7562115999999</c:v>
                </c:pt>
                <c:pt idx="5338">
                  <c:v>7662.1925059999994</c:v>
                </c:pt>
                <c:pt idx="5339">
                  <c:v>7663.6269819999998</c:v>
                </c:pt>
                <c:pt idx="5340">
                  <c:v>7665.0620536000006</c:v>
                </c:pt>
                <c:pt idx="5341">
                  <c:v>7666.4957388000012</c:v>
                </c:pt>
                <c:pt idx="5342">
                  <c:v>7667.9324479999996</c:v>
                </c:pt>
                <c:pt idx="5343">
                  <c:v>7669.3709260000014</c:v>
                </c:pt>
                <c:pt idx="5344">
                  <c:v>7670.8169160000007</c:v>
                </c:pt>
                <c:pt idx="5345">
                  <c:v>7672.2510405999983</c:v>
                </c:pt>
                <c:pt idx="5346">
                  <c:v>7673.6903206000006</c:v>
                </c:pt>
                <c:pt idx="5347">
                  <c:v>7675.1238996000002</c:v>
                </c:pt>
                <c:pt idx="5348">
                  <c:v>7676.5601618000001</c:v>
                </c:pt>
                <c:pt idx="5349">
                  <c:v>7677.9979445999998</c:v>
                </c:pt>
                <c:pt idx="5350">
                  <c:v>7679.4300275999994</c:v>
                </c:pt>
                <c:pt idx="5351">
                  <c:v>7680.870273399999</c:v>
                </c:pt>
                <c:pt idx="5352">
                  <c:v>7682.3014421999997</c:v>
                </c:pt>
                <c:pt idx="5353">
                  <c:v>7683.7407027999998</c:v>
                </c:pt>
                <c:pt idx="5354">
                  <c:v>7685.1736661999994</c:v>
                </c:pt>
                <c:pt idx="5355">
                  <c:v>7686.6062295999991</c:v>
                </c:pt>
                <c:pt idx="5356">
                  <c:v>7688.0416599999999</c:v>
                </c:pt>
                <c:pt idx="5357">
                  <c:v>7689.4791834000007</c:v>
                </c:pt>
                <c:pt idx="5358">
                  <c:v>7690.9125319999994</c:v>
                </c:pt>
                <c:pt idx="5359">
                  <c:v>7692.3490275999993</c:v>
                </c:pt>
                <c:pt idx="5360">
                  <c:v>7693.7839085999994</c:v>
                </c:pt>
                <c:pt idx="5361">
                  <c:v>7695.2178551999996</c:v>
                </c:pt>
                <c:pt idx="5362">
                  <c:v>7696.6562146000006</c:v>
                </c:pt>
                <c:pt idx="5363">
                  <c:v>7698.0914622</c:v>
                </c:pt>
                <c:pt idx="5364">
                  <c:v>7699.522486599999</c:v>
                </c:pt>
                <c:pt idx="5365">
                  <c:v>7700.9590238000001</c:v>
                </c:pt>
                <c:pt idx="5366">
                  <c:v>7702.3987886000004</c:v>
                </c:pt>
                <c:pt idx="5367">
                  <c:v>7703.8300472000001</c:v>
                </c:pt>
                <c:pt idx="5368">
                  <c:v>7705.2660314000004</c:v>
                </c:pt>
                <c:pt idx="5369">
                  <c:v>7706.7002154000002</c:v>
                </c:pt>
                <c:pt idx="5370">
                  <c:v>7708.1349581999993</c:v>
                </c:pt>
                <c:pt idx="5371">
                  <c:v>7709.5725928000002</c:v>
                </c:pt>
                <c:pt idx="5372">
                  <c:v>7711.0103194000012</c:v>
                </c:pt>
                <c:pt idx="5373">
                  <c:v>7712.4446079999998</c:v>
                </c:pt>
                <c:pt idx="5374">
                  <c:v>7713.879386999999</c:v>
                </c:pt>
                <c:pt idx="5375">
                  <c:v>7715.3162966</c:v>
                </c:pt>
                <c:pt idx="5376">
                  <c:v>7716.7523276000011</c:v>
                </c:pt>
                <c:pt idx="5377">
                  <c:v>7718.1880529999999</c:v>
                </c:pt>
                <c:pt idx="5378">
                  <c:v>7719.6208648000002</c:v>
                </c:pt>
                <c:pt idx="5379">
                  <c:v>7721.0648495999994</c:v>
                </c:pt>
                <c:pt idx="5380">
                  <c:v>7722.5086621999999</c:v>
                </c:pt>
                <c:pt idx="5381">
                  <c:v>7723.9410191999996</c:v>
                </c:pt>
                <c:pt idx="5382">
                  <c:v>7725.3793059999998</c:v>
                </c:pt>
                <c:pt idx="5383">
                  <c:v>7726.8120499999986</c:v>
                </c:pt>
                <c:pt idx="5384">
                  <c:v>7728.2486556000003</c:v>
                </c:pt>
                <c:pt idx="5385">
                  <c:v>7729.681664400001</c:v>
                </c:pt>
                <c:pt idx="5386">
                  <c:v>7731.1152661999986</c:v>
                </c:pt>
                <c:pt idx="5387">
                  <c:v>7732.5679256000003</c:v>
                </c:pt>
                <c:pt idx="5388">
                  <c:v>7734.0016981999997</c:v>
                </c:pt>
                <c:pt idx="5389">
                  <c:v>7735.4413624000008</c:v>
                </c:pt>
                <c:pt idx="5390">
                  <c:v>7736.9046037999997</c:v>
                </c:pt>
                <c:pt idx="5391">
                  <c:v>7738.3403790000011</c:v>
                </c:pt>
                <c:pt idx="5392">
                  <c:v>7739.7762383999998</c:v>
                </c:pt>
                <c:pt idx="5393">
                  <c:v>7741.2097299999996</c:v>
                </c:pt>
                <c:pt idx="5394">
                  <c:v>7742.6499637999996</c:v>
                </c:pt>
                <c:pt idx="5395">
                  <c:v>7744.0836429999999</c:v>
                </c:pt>
                <c:pt idx="5396">
                  <c:v>7745.5236277999993</c:v>
                </c:pt>
                <c:pt idx="5397">
                  <c:v>7746.9598116000006</c:v>
                </c:pt>
                <c:pt idx="5398">
                  <c:v>7748.3972995999993</c:v>
                </c:pt>
                <c:pt idx="5399">
                  <c:v>7749.8281859999988</c:v>
                </c:pt>
                <c:pt idx="5400">
                  <c:v>7751.2699607999994</c:v>
                </c:pt>
                <c:pt idx="5401">
                  <c:v>7752.7067800000004</c:v>
                </c:pt>
                <c:pt idx="5402">
                  <c:v>7754.1345018000011</c:v>
                </c:pt>
                <c:pt idx="5403">
                  <c:v>7755.5739676000012</c:v>
                </c:pt>
                <c:pt idx="5404">
                  <c:v>7757.0081262000003</c:v>
                </c:pt>
                <c:pt idx="5405">
                  <c:v>7758.4484351999999</c:v>
                </c:pt>
                <c:pt idx="5406">
                  <c:v>7759.8783853999994</c:v>
                </c:pt>
                <c:pt idx="5407">
                  <c:v>7761.3152378000004</c:v>
                </c:pt>
                <c:pt idx="5408">
                  <c:v>7762.7496730000003</c:v>
                </c:pt>
                <c:pt idx="5409">
                  <c:v>7764.1825523999996</c:v>
                </c:pt>
                <c:pt idx="5410">
                  <c:v>7765.6224762000002</c:v>
                </c:pt>
                <c:pt idx="5411">
                  <c:v>7767.0595045999999</c:v>
                </c:pt>
                <c:pt idx="5412">
                  <c:v>7768.5080802000011</c:v>
                </c:pt>
                <c:pt idx="5413">
                  <c:v>7769.9425734000006</c:v>
                </c:pt>
                <c:pt idx="5414">
                  <c:v>7771.3791939999992</c:v>
                </c:pt>
                <c:pt idx="5415">
                  <c:v>7772.8152166</c:v>
                </c:pt>
                <c:pt idx="5416">
                  <c:v>7774.2463932000001</c:v>
                </c:pt>
                <c:pt idx="5417">
                  <c:v>7775.6812540000001</c:v>
                </c:pt>
                <c:pt idx="5418">
                  <c:v>7777.1137537999994</c:v>
                </c:pt>
                <c:pt idx="5419">
                  <c:v>7778.550886</c:v>
                </c:pt>
                <c:pt idx="5420">
                  <c:v>7779.9841102000009</c:v>
                </c:pt>
                <c:pt idx="5421">
                  <c:v>7781.4201426000018</c:v>
                </c:pt>
                <c:pt idx="5422">
                  <c:v>7782.8555250000009</c:v>
                </c:pt>
                <c:pt idx="5423">
                  <c:v>7784.2929707999992</c:v>
                </c:pt>
                <c:pt idx="5424">
                  <c:v>7785.7306130000024</c:v>
                </c:pt>
                <c:pt idx="5425">
                  <c:v>7787.1629255999997</c:v>
                </c:pt>
                <c:pt idx="5426">
                  <c:v>7788.6024531999992</c:v>
                </c:pt>
                <c:pt idx="5427">
                  <c:v>7790.0351731999999</c:v>
                </c:pt>
                <c:pt idx="5428">
                  <c:v>7791.4751980000001</c:v>
                </c:pt>
                <c:pt idx="5429">
                  <c:v>7792.9288451999992</c:v>
                </c:pt>
                <c:pt idx="5430">
                  <c:v>7794.3716628000011</c:v>
                </c:pt>
                <c:pt idx="5431">
                  <c:v>7795.8074718000007</c:v>
                </c:pt>
                <c:pt idx="5432">
                  <c:v>7797.2438397999986</c:v>
                </c:pt>
                <c:pt idx="5433">
                  <c:v>7798.6802642000011</c:v>
                </c:pt>
                <c:pt idx="5434">
                  <c:v>7800.1157906000008</c:v>
                </c:pt>
                <c:pt idx="5435">
                  <c:v>7801.5535881999986</c:v>
                </c:pt>
                <c:pt idx="5436">
                  <c:v>7802.9846829999997</c:v>
                </c:pt>
                <c:pt idx="5437">
                  <c:v>7804.4219653999999</c:v>
                </c:pt>
                <c:pt idx="5438">
                  <c:v>7805.8572258000004</c:v>
                </c:pt>
                <c:pt idx="5439">
                  <c:v>7807.2902756000012</c:v>
                </c:pt>
                <c:pt idx="5440">
                  <c:v>7808.7265046000002</c:v>
                </c:pt>
                <c:pt idx="5441">
                  <c:v>7810.1632081999996</c:v>
                </c:pt>
                <c:pt idx="5442">
                  <c:v>7811.5980302000007</c:v>
                </c:pt>
                <c:pt idx="5443">
                  <c:v>7813.0405631999993</c:v>
                </c:pt>
                <c:pt idx="5444">
                  <c:v>7814.4724603999985</c:v>
                </c:pt>
                <c:pt idx="5445">
                  <c:v>7815.908382999999</c:v>
                </c:pt>
                <c:pt idx="5446">
                  <c:v>7817.3446018000004</c:v>
                </c:pt>
                <c:pt idx="5447">
                  <c:v>7818.7794634000002</c:v>
                </c:pt>
                <c:pt idx="5448">
                  <c:v>7820.2147052</c:v>
                </c:pt>
                <c:pt idx="5449">
                  <c:v>7821.649163</c:v>
                </c:pt>
                <c:pt idx="5450">
                  <c:v>7823.0835678000003</c:v>
                </c:pt>
                <c:pt idx="5451">
                  <c:v>7824.5206115999999</c:v>
                </c:pt>
                <c:pt idx="5452">
                  <c:v>7825.9556062000001</c:v>
                </c:pt>
                <c:pt idx="5453">
                  <c:v>7827.3918659999999</c:v>
                </c:pt>
                <c:pt idx="5454">
                  <c:v>7828.8257905999999</c:v>
                </c:pt>
                <c:pt idx="5455">
                  <c:v>7830.2581982000002</c:v>
                </c:pt>
                <c:pt idx="5456">
                  <c:v>7831.6955970000008</c:v>
                </c:pt>
                <c:pt idx="5457">
                  <c:v>7833.1309721999987</c:v>
                </c:pt>
                <c:pt idx="5458">
                  <c:v>7834.5663774000004</c:v>
                </c:pt>
                <c:pt idx="5459">
                  <c:v>7836.0018108000004</c:v>
                </c:pt>
                <c:pt idx="5460">
                  <c:v>7837.4411962000013</c:v>
                </c:pt>
                <c:pt idx="5461">
                  <c:v>7838.8727740000004</c:v>
                </c:pt>
                <c:pt idx="5462">
                  <c:v>7840.3091803999996</c:v>
                </c:pt>
                <c:pt idx="5463">
                  <c:v>7841.7475750000012</c:v>
                </c:pt>
                <c:pt idx="5464">
                  <c:v>7843.1826896000002</c:v>
                </c:pt>
                <c:pt idx="5465">
                  <c:v>7844.6203932000008</c:v>
                </c:pt>
                <c:pt idx="5466">
                  <c:v>7846.0539816</c:v>
                </c:pt>
                <c:pt idx="5467">
                  <c:v>7847.4713036000003</c:v>
                </c:pt>
                <c:pt idx="5468">
                  <c:v>7848.9077611999992</c:v>
                </c:pt>
                <c:pt idx="5469">
                  <c:v>7850.3429366</c:v>
                </c:pt>
                <c:pt idx="5470">
                  <c:v>7851.7806129999999</c:v>
                </c:pt>
                <c:pt idx="5471">
                  <c:v>7853.2152604000003</c:v>
                </c:pt>
                <c:pt idx="5472">
                  <c:v>7854.6487694000007</c:v>
                </c:pt>
                <c:pt idx="5473">
                  <c:v>7856.0827812000007</c:v>
                </c:pt>
                <c:pt idx="5474">
                  <c:v>7857.5173286000008</c:v>
                </c:pt>
                <c:pt idx="5475">
                  <c:v>7858.9541324000002</c:v>
                </c:pt>
                <c:pt idx="5476">
                  <c:v>7860.3877418000002</c:v>
                </c:pt>
                <c:pt idx="5477">
                  <c:v>7861.8252742000004</c:v>
                </c:pt>
                <c:pt idx="5478">
                  <c:v>7863.2425554000001</c:v>
                </c:pt>
                <c:pt idx="5479">
                  <c:v>7864.6770094000003</c:v>
                </c:pt>
                <c:pt idx="5480">
                  <c:v>7866.1156241999997</c:v>
                </c:pt>
                <c:pt idx="5481">
                  <c:v>7867.5479601999996</c:v>
                </c:pt>
                <c:pt idx="5482">
                  <c:v>7868.9846868000004</c:v>
                </c:pt>
                <c:pt idx="5483">
                  <c:v>7870.4198675999996</c:v>
                </c:pt>
                <c:pt idx="5484">
                  <c:v>7871.8618814000001</c:v>
                </c:pt>
                <c:pt idx="5485">
                  <c:v>7873.3069019999994</c:v>
                </c:pt>
                <c:pt idx="5486">
                  <c:v>7874.7395143999993</c:v>
                </c:pt>
                <c:pt idx="5487">
                  <c:v>7876.1787095999998</c:v>
                </c:pt>
                <c:pt idx="5488">
                  <c:v>7877.6101108000003</c:v>
                </c:pt>
                <c:pt idx="5489">
                  <c:v>7879.0458998000004</c:v>
                </c:pt>
                <c:pt idx="5490">
                  <c:v>7880.4812284</c:v>
                </c:pt>
                <c:pt idx="5491">
                  <c:v>7881.9131878000017</c:v>
                </c:pt>
                <c:pt idx="5492">
                  <c:v>7883.3485145999994</c:v>
                </c:pt>
                <c:pt idx="5493">
                  <c:v>7884.7875585999991</c:v>
                </c:pt>
                <c:pt idx="5494">
                  <c:v>7886.2223522000004</c:v>
                </c:pt>
                <c:pt idx="5495">
                  <c:v>7887.6575211999998</c:v>
                </c:pt>
                <c:pt idx="5496">
                  <c:v>7889.0937078000006</c:v>
                </c:pt>
                <c:pt idx="5497">
                  <c:v>7890.5292900000004</c:v>
                </c:pt>
                <c:pt idx="5498">
                  <c:v>7891.9627072000003</c:v>
                </c:pt>
                <c:pt idx="5499">
                  <c:v>7893.4021049999992</c:v>
                </c:pt>
                <c:pt idx="5500">
                  <c:v>7894.8383786000004</c:v>
                </c:pt>
                <c:pt idx="5501">
                  <c:v>7896.2724947999995</c:v>
                </c:pt>
                <c:pt idx="5502">
                  <c:v>7897.707425999999</c:v>
                </c:pt>
                <c:pt idx="5503">
                  <c:v>7899.1429879999996</c:v>
                </c:pt>
                <c:pt idx="5504">
                  <c:v>7900.5778256000003</c:v>
                </c:pt>
                <c:pt idx="5505">
                  <c:v>7902.015506400001</c:v>
                </c:pt>
                <c:pt idx="5506">
                  <c:v>7903.4472338000014</c:v>
                </c:pt>
                <c:pt idx="5507">
                  <c:v>7904.8804495999993</c:v>
                </c:pt>
                <c:pt idx="5508">
                  <c:v>7906.3153125999988</c:v>
                </c:pt>
                <c:pt idx="5509">
                  <c:v>7907.7539683999976</c:v>
                </c:pt>
                <c:pt idx="5510">
                  <c:v>7909.1851154000015</c:v>
                </c:pt>
                <c:pt idx="5511">
                  <c:v>7910.6255990000009</c:v>
                </c:pt>
                <c:pt idx="5512">
                  <c:v>7912.0698670000002</c:v>
                </c:pt>
                <c:pt idx="5513">
                  <c:v>7913.5126332</c:v>
                </c:pt>
                <c:pt idx="5514">
                  <c:v>7914.9457045999998</c:v>
                </c:pt>
                <c:pt idx="5515">
                  <c:v>7916.3811509999996</c:v>
                </c:pt>
                <c:pt idx="5516">
                  <c:v>7917.8152023999992</c:v>
                </c:pt>
                <c:pt idx="5517">
                  <c:v>7919.2497832000008</c:v>
                </c:pt>
                <c:pt idx="5518">
                  <c:v>7920.6878434000009</c:v>
                </c:pt>
                <c:pt idx="5519">
                  <c:v>7922.1213820000003</c:v>
                </c:pt>
                <c:pt idx="5520">
                  <c:v>7923.5546904000003</c:v>
                </c:pt>
                <c:pt idx="5521">
                  <c:v>7924.9917218000001</c:v>
                </c:pt>
                <c:pt idx="5522">
                  <c:v>7926.4282686000006</c:v>
                </c:pt>
                <c:pt idx="5523">
                  <c:v>7927.8621394000002</c:v>
                </c:pt>
                <c:pt idx="5524">
                  <c:v>7929.2938267999998</c:v>
                </c:pt>
                <c:pt idx="5525">
                  <c:v>7930.7322538000008</c:v>
                </c:pt>
                <c:pt idx="5526">
                  <c:v>7932.1663480000007</c:v>
                </c:pt>
                <c:pt idx="5527">
                  <c:v>7933.6013326000002</c:v>
                </c:pt>
                <c:pt idx="5528">
                  <c:v>7935.0357457999999</c:v>
                </c:pt>
                <c:pt idx="5529">
                  <c:v>7936.4701877999996</c:v>
                </c:pt>
                <c:pt idx="5530">
                  <c:v>7937.9086922000006</c:v>
                </c:pt>
                <c:pt idx="5531">
                  <c:v>7939.3429906000001</c:v>
                </c:pt>
                <c:pt idx="5532">
                  <c:v>7940.7800633999996</c:v>
                </c:pt>
                <c:pt idx="5533">
                  <c:v>7942.2133868000001</c:v>
                </c:pt>
                <c:pt idx="5534">
                  <c:v>7943.6550938</c:v>
                </c:pt>
                <c:pt idx="5535">
                  <c:v>7945.0875168000002</c:v>
                </c:pt>
                <c:pt idx="5536">
                  <c:v>7946.5207387999999</c:v>
                </c:pt>
                <c:pt idx="5537">
                  <c:v>7947.9631233999999</c:v>
                </c:pt>
                <c:pt idx="5538">
                  <c:v>7949.396429800001</c:v>
                </c:pt>
                <c:pt idx="5539">
                  <c:v>7950.8340255999992</c:v>
                </c:pt>
                <c:pt idx="5540">
                  <c:v>7952.2703337999992</c:v>
                </c:pt>
                <c:pt idx="5541">
                  <c:v>7953.7004767999997</c:v>
                </c:pt>
                <c:pt idx="5542">
                  <c:v>7955.1406806000005</c:v>
                </c:pt>
                <c:pt idx="5543">
                  <c:v>7956.5733297999996</c:v>
                </c:pt>
                <c:pt idx="5544">
                  <c:v>7958.0111273999992</c:v>
                </c:pt>
                <c:pt idx="5545">
                  <c:v>7959.4451966000006</c:v>
                </c:pt>
                <c:pt idx="5546">
                  <c:v>7960.8812684000004</c:v>
                </c:pt>
                <c:pt idx="5547">
                  <c:v>7962.3168315999992</c:v>
                </c:pt>
                <c:pt idx="5548">
                  <c:v>7963.7487965999999</c:v>
                </c:pt>
                <c:pt idx="5549">
                  <c:v>7965.1858181999996</c:v>
                </c:pt>
                <c:pt idx="5550">
                  <c:v>7966.6178760000012</c:v>
                </c:pt>
                <c:pt idx="5551">
                  <c:v>7968.0560712000006</c:v>
                </c:pt>
                <c:pt idx="5552">
                  <c:v>7969.4933724000002</c:v>
                </c:pt>
                <c:pt idx="5553">
                  <c:v>7970.9258722000004</c:v>
                </c:pt>
                <c:pt idx="5554">
                  <c:v>7972.3737197999999</c:v>
                </c:pt>
                <c:pt idx="5555">
                  <c:v>7973.8102037999997</c:v>
                </c:pt>
                <c:pt idx="5556">
                  <c:v>7975.2475049999994</c:v>
                </c:pt>
                <c:pt idx="5557">
                  <c:v>7976.6813920000004</c:v>
                </c:pt>
                <c:pt idx="5558">
                  <c:v>7978.1157907999996</c:v>
                </c:pt>
                <c:pt idx="5559">
                  <c:v>7979.5571175999994</c:v>
                </c:pt>
                <c:pt idx="5560">
                  <c:v>7980.9870167999998</c:v>
                </c:pt>
                <c:pt idx="5561">
                  <c:v>7982.4266827999991</c:v>
                </c:pt>
                <c:pt idx="5562">
                  <c:v>7983.8580577999992</c:v>
                </c:pt>
                <c:pt idx="5563">
                  <c:v>7985.2969700000003</c:v>
                </c:pt>
                <c:pt idx="5564">
                  <c:v>7986.7331006000004</c:v>
                </c:pt>
                <c:pt idx="5565">
                  <c:v>7988.1685815999999</c:v>
                </c:pt>
                <c:pt idx="5566">
                  <c:v>7989.6019073999996</c:v>
                </c:pt>
                <c:pt idx="5567">
                  <c:v>7991.0405318000003</c:v>
                </c:pt>
                <c:pt idx="5568">
                  <c:v>7992.4734922000007</c:v>
                </c:pt>
                <c:pt idx="5569">
                  <c:v>7993.9118314000007</c:v>
                </c:pt>
                <c:pt idx="5570">
                  <c:v>7995.3458272000007</c:v>
                </c:pt>
                <c:pt idx="5571">
                  <c:v>7996.7796835999998</c:v>
                </c:pt>
                <c:pt idx="5572">
                  <c:v>7998.2151889999996</c:v>
                </c:pt>
                <c:pt idx="5573">
                  <c:v>7999.6478686</c:v>
                </c:pt>
                <c:pt idx="5574">
                  <c:v>8001.083466600001</c:v>
                </c:pt>
                <c:pt idx="5575">
                  <c:v>8002.5143205999993</c:v>
                </c:pt>
                <c:pt idx="5576">
                  <c:v>8003.9501907999993</c:v>
                </c:pt>
                <c:pt idx="5577">
                  <c:v>8005.3862950000012</c:v>
                </c:pt>
                <c:pt idx="5578">
                  <c:v>8006.8227138000002</c:v>
                </c:pt>
                <c:pt idx="5579">
                  <c:v>8008.2570692000008</c:v>
                </c:pt>
                <c:pt idx="5580">
                  <c:v>8009.6990142000004</c:v>
                </c:pt>
                <c:pt idx="5581">
                  <c:v>8011.127496000001</c:v>
                </c:pt>
                <c:pt idx="5582">
                  <c:v>8012.5645533999996</c:v>
                </c:pt>
                <c:pt idx="5583">
                  <c:v>8014.0000419999997</c:v>
                </c:pt>
                <c:pt idx="5584">
                  <c:v>8015.4346287999997</c:v>
                </c:pt>
                <c:pt idx="5585">
                  <c:v>8016.8695078000001</c:v>
                </c:pt>
                <c:pt idx="5586">
                  <c:v>8018.3051387999994</c:v>
                </c:pt>
                <c:pt idx="5587">
                  <c:v>8019.7396732000007</c:v>
                </c:pt>
                <c:pt idx="5588">
                  <c:v>8021.1737498000002</c:v>
                </c:pt>
                <c:pt idx="5589">
                  <c:v>8022.6091417999996</c:v>
                </c:pt>
                <c:pt idx="5590">
                  <c:v>8024.0441760000003</c:v>
                </c:pt>
                <c:pt idx="5591">
                  <c:v>8025.4819509999998</c:v>
                </c:pt>
                <c:pt idx="5592">
                  <c:v>8026.9191271999998</c:v>
                </c:pt>
                <c:pt idx="5593">
                  <c:v>8028.3535122000003</c:v>
                </c:pt>
                <c:pt idx="5594">
                  <c:v>8029.7884792000004</c:v>
                </c:pt>
                <c:pt idx="5595">
                  <c:v>8031.2224442000006</c:v>
                </c:pt>
                <c:pt idx="5596">
                  <c:v>8032.6600372000003</c:v>
                </c:pt>
                <c:pt idx="5597">
                  <c:v>8034.0949964000001</c:v>
                </c:pt>
                <c:pt idx="5598">
                  <c:v>8035.5299213999997</c:v>
                </c:pt>
                <c:pt idx="5599">
                  <c:v>8036.9656403999998</c:v>
                </c:pt>
                <c:pt idx="5600">
                  <c:v>8038.4022052</c:v>
                </c:pt>
                <c:pt idx="5601">
                  <c:v>8039.8350804000002</c:v>
                </c:pt>
                <c:pt idx="5602">
                  <c:v>8041.2673702000002</c:v>
                </c:pt>
                <c:pt idx="5603">
                  <c:v>8042.7041973999994</c:v>
                </c:pt>
                <c:pt idx="5604">
                  <c:v>8044.1427973999989</c:v>
                </c:pt>
                <c:pt idx="5605">
                  <c:v>8045.5771613999996</c:v>
                </c:pt>
                <c:pt idx="5606">
                  <c:v>8047.0126306000002</c:v>
                </c:pt>
                <c:pt idx="5607">
                  <c:v>8048.4465915999999</c:v>
                </c:pt>
                <c:pt idx="5608">
                  <c:v>8049.8826433999984</c:v>
                </c:pt>
                <c:pt idx="5609">
                  <c:v>8051.3161469999995</c:v>
                </c:pt>
                <c:pt idx="5610">
                  <c:v>8052.7576352000005</c:v>
                </c:pt>
                <c:pt idx="5611">
                  <c:v>8054.1902122000001</c:v>
                </c:pt>
                <c:pt idx="5612">
                  <c:v>8055.6269093999999</c:v>
                </c:pt>
                <c:pt idx="5613">
                  <c:v>8057.0599780000002</c:v>
                </c:pt>
                <c:pt idx="5614">
                  <c:v>8058.4943230000008</c:v>
                </c:pt>
                <c:pt idx="5615">
                  <c:v>8059.9355916000004</c:v>
                </c:pt>
                <c:pt idx="5616">
                  <c:v>8061.3693866000003</c:v>
                </c:pt>
                <c:pt idx="5617">
                  <c:v>8062.8074503999987</c:v>
                </c:pt>
                <c:pt idx="5618">
                  <c:v>8064.2408345999993</c:v>
                </c:pt>
                <c:pt idx="5619">
                  <c:v>8065.6774478000007</c:v>
                </c:pt>
                <c:pt idx="5620">
                  <c:v>8067.1134433999996</c:v>
                </c:pt>
                <c:pt idx="5621">
                  <c:v>8068.5454760000011</c:v>
                </c:pt>
                <c:pt idx="5622">
                  <c:v>8069.9844811999992</c:v>
                </c:pt>
                <c:pt idx="5623">
                  <c:v>8071.4198661999999</c:v>
                </c:pt>
                <c:pt idx="5624">
                  <c:v>8072.8544490000004</c:v>
                </c:pt>
                <c:pt idx="5625">
                  <c:v>8074.2899373999999</c:v>
                </c:pt>
                <c:pt idx="5626">
                  <c:v>8075.7249204000009</c:v>
                </c:pt>
                <c:pt idx="5627">
                  <c:v>8077.1591467999997</c:v>
                </c:pt>
                <c:pt idx="5628">
                  <c:v>8078.5914812000001</c:v>
                </c:pt>
                <c:pt idx="5629">
                  <c:v>8080.0341903999997</c:v>
                </c:pt>
                <c:pt idx="5630">
                  <c:v>8081.4658221999998</c:v>
                </c:pt>
                <c:pt idx="5631">
                  <c:v>8082.9043025999999</c:v>
                </c:pt>
                <c:pt idx="5632">
                  <c:v>8084.3364059999994</c:v>
                </c:pt>
                <c:pt idx="5633">
                  <c:v>8085.7730336000004</c:v>
                </c:pt>
                <c:pt idx="5634">
                  <c:v>8087.2130281999998</c:v>
                </c:pt>
                <c:pt idx="5635">
                  <c:v>8088.6451298000002</c:v>
                </c:pt>
                <c:pt idx="5636">
                  <c:v>8090.0770896000004</c:v>
                </c:pt>
                <c:pt idx="5637">
                  <c:v>8091.5176830000009</c:v>
                </c:pt>
                <c:pt idx="5638">
                  <c:v>8092.9508575999989</c:v>
                </c:pt>
                <c:pt idx="5639">
                  <c:v>8094.3875417999998</c:v>
                </c:pt>
                <c:pt idx="5640">
                  <c:v>8095.8225441999994</c:v>
                </c:pt>
                <c:pt idx="5641">
                  <c:v>8097.2587065999996</c:v>
                </c:pt>
                <c:pt idx="5642">
                  <c:v>8098.6947946</c:v>
                </c:pt>
                <c:pt idx="5643">
                  <c:v>8100.1274387999993</c:v>
                </c:pt>
                <c:pt idx="5644">
                  <c:v>8101.5642300000009</c:v>
                </c:pt>
                <c:pt idx="5645">
                  <c:v>8103.0014564000012</c:v>
                </c:pt>
                <c:pt idx="5646">
                  <c:v>8104.4362950000004</c:v>
                </c:pt>
                <c:pt idx="5647">
                  <c:v>8105.8740115999999</c:v>
                </c:pt>
                <c:pt idx="5648">
                  <c:v>8107.3051151999998</c:v>
                </c:pt>
                <c:pt idx="5649">
                  <c:v>8108.7419735999993</c:v>
                </c:pt>
                <c:pt idx="5650">
                  <c:v>8110.1798285999994</c:v>
                </c:pt>
                <c:pt idx="5651">
                  <c:v>8111.6138879999999</c:v>
                </c:pt>
                <c:pt idx="5652">
                  <c:v>8113.0484354</c:v>
                </c:pt>
                <c:pt idx="5653">
                  <c:v>8114.484166199999</c:v>
                </c:pt>
                <c:pt idx="5654">
                  <c:v>8115.9176470000002</c:v>
                </c:pt>
                <c:pt idx="5655">
                  <c:v>8117.3535482000007</c:v>
                </c:pt>
                <c:pt idx="5656">
                  <c:v>8118.7914179999989</c:v>
                </c:pt>
                <c:pt idx="5657">
                  <c:v>8120.2256458000002</c:v>
                </c:pt>
                <c:pt idx="5658">
                  <c:v>8121.6590557999998</c:v>
                </c:pt>
                <c:pt idx="5659">
                  <c:v>8123.0917748000011</c:v>
                </c:pt>
                <c:pt idx="5660">
                  <c:v>8124.5299117999994</c:v>
                </c:pt>
                <c:pt idx="5661">
                  <c:v>8125.9683491999986</c:v>
                </c:pt>
                <c:pt idx="5662">
                  <c:v>8127.4006592000014</c:v>
                </c:pt>
                <c:pt idx="5663">
                  <c:v>8128.8374245999994</c:v>
                </c:pt>
                <c:pt idx="5664">
                  <c:v>8130.2707855999997</c:v>
                </c:pt>
                <c:pt idx="5665">
                  <c:v>8131.699116400001</c:v>
                </c:pt>
                <c:pt idx="5666">
                  <c:v>8133.1253575999999</c:v>
                </c:pt>
                <c:pt idx="5667">
                  <c:v>8134.5559775999991</c:v>
                </c:pt>
                <c:pt idx="5668">
                  <c:v>8135.992497199999</c:v>
                </c:pt>
                <c:pt idx="5669">
                  <c:v>8137.4250816000003</c:v>
                </c:pt>
                <c:pt idx="5670">
                  <c:v>8138.8616414000007</c:v>
                </c:pt>
                <c:pt idx="5671">
                  <c:v>8140.2958679999992</c:v>
                </c:pt>
                <c:pt idx="5672">
                  <c:v>8141.7358349999986</c:v>
                </c:pt>
                <c:pt idx="5673">
                  <c:v>8143.1698919999999</c:v>
                </c:pt>
                <c:pt idx="5674">
                  <c:v>8144.6025804000001</c:v>
                </c:pt>
                <c:pt idx="5675">
                  <c:v>8146.041057800001</c:v>
                </c:pt>
                <c:pt idx="5676">
                  <c:v>8147.4755201999997</c:v>
                </c:pt>
                <c:pt idx="5677">
                  <c:v>8148.9086912000002</c:v>
                </c:pt>
                <c:pt idx="5678">
                  <c:v>8150.354016199999</c:v>
                </c:pt>
                <c:pt idx="5679">
                  <c:v>8151.7960712000004</c:v>
                </c:pt>
                <c:pt idx="5680">
                  <c:v>8153.2368227999996</c:v>
                </c:pt>
                <c:pt idx="5681">
                  <c:v>8154.6695729999992</c:v>
                </c:pt>
                <c:pt idx="5682">
                  <c:v>8156.1057979999996</c:v>
                </c:pt>
                <c:pt idx="5683">
                  <c:v>8157.5421961999991</c:v>
                </c:pt>
                <c:pt idx="5684">
                  <c:v>8158.9743105999996</c:v>
                </c:pt>
                <c:pt idx="5685">
                  <c:v>8160.4095378000002</c:v>
                </c:pt>
                <c:pt idx="5686">
                  <c:v>8161.8502303999994</c:v>
                </c:pt>
                <c:pt idx="5687">
                  <c:v>8163.2821981999996</c:v>
                </c:pt>
                <c:pt idx="5688">
                  <c:v>8164.7206640000004</c:v>
                </c:pt>
                <c:pt idx="5689">
                  <c:v>8166.1567450000002</c:v>
                </c:pt>
                <c:pt idx="5690">
                  <c:v>8167.5907401999993</c:v>
                </c:pt>
                <c:pt idx="5691">
                  <c:v>8169.0280935999999</c:v>
                </c:pt>
                <c:pt idx="5692">
                  <c:v>8170.4635028000002</c:v>
                </c:pt>
                <c:pt idx="5693">
                  <c:v>8171.8985230000008</c:v>
                </c:pt>
                <c:pt idx="5694">
                  <c:v>8173.3359517999997</c:v>
                </c:pt>
                <c:pt idx="5695">
                  <c:v>8174.7732091999987</c:v>
                </c:pt>
                <c:pt idx="5696">
                  <c:v>8176.2059777999993</c:v>
                </c:pt>
                <c:pt idx="5697">
                  <c:v>8177.6424790000001</c:v>
                </c:pt>
                <c:pt idx="5698">
                  <c:v>8179.0808782000004</c:v>
                </c:pt>
                <c:pt idx="5699">
                  <c:v>8180.5132831999999</c:v>
                </c:pt>
                <c:pt idx="5700">
                  <c:v>8181.9484292000006</c:v>
                </c:pt>
                <c:pt idx="5701">
                  <c:v>8183.3857686000001</c:v>
                </c:pt>
                <c:pt idx="5702">
                  <c:v>8184.8236403999999</c:v>
                </c:pt>
                <c:pt idx="5703">
                  <c:v>8186.2537169999996</c:v>
                </c:pt>
                <c:pt idx="5704">
                  <c:v>8187.6751313999994</c:v>
                </c:pt>
                <c:pt idx="5705">
                  <c:v>8189.1120387999999</c:v>
                </c:pt>
                <c:pt idx="5706">
                  <c:v>8190.5442169999997</c:v>
                </c:pt>
                <c:pt idx="5707">
                  <c:v>8191.9794972</c:v>
                </c:pt>
                <c:pt idx="5708">
                  <c:v>8193.4159490000002</c:v>
                </c:pt>
                <c:pt idx="5709">
                  <c:v>8194.8526344000002</c:v>
                </c:pt>
                <c:pt idx="5710">
                  <c:v>8196.2865960000017</c:v>
                </c:pt>
                <c:pt idx="5711">
                  <c:v>8197.7250443999983</c:v>
                </c:pt>
                <c:pt idx="5712">
                  <c:v>8199.1572570000008</c:v>
                </c:pt>
                <c:pt idx="5713">
                  <c:v>8200.5901249999988</c:v>
                </c:pt>
                <c:pt idx="5714">
                  <c:v>8202.0241346000003</c:v>
                </c:pt>
                <c:pt idx="5715">
                  <c:v>8203.4629043999994</c:v>
                </c:pt>
                <c:pt idx="5716">
                  <c:v>8204.896256</c:v>
                </c:pt>
                <c:pt idx="5717">
                  <c:v>8206.3305170000003</c:v>
                </c:pt>
                <c:pt idx="5718">
                  <c:v>8207.766580200001</c:v>
                </c:pt>
                <c:pt idx="5719">
                  <c:v>8209.2004426000003</c:v>
                </c:pt>
                <c:pt idx="5720">
                  <c:v>8210.6333144</c:v>
                </c:pt>
                <c:pt idx="5721">
                  <c:v>8212.0748688000003</c:v>
                </c:pt>
                <c:pt idx="5722">
                  <c:v>8213.5080809999999</c:v>
                </c:pt>
                <c:pt idx="5723">
                  <c:v>8214.9421378000006</c:v>
                </c:pt>
                <c:pt idx="5724">
                  <c:v>8216.3799983999997</c:v>
                </c:pt>
                <c:pt idx="5725">
                  <c:v>8217.8157174000007</c:v>
                </c:pt>
                <c:pt idx="5726">
                  <c:v>8219.2502596000013</c:v>
                </c:pt>
                <c:pt idx="5727">
                  <c:v>8220.6885336000014</c:v>
                </c:pt>
                <c:pt idx="5728">
                  <c:v>8222.1211041999995</c:v>
                </c:pt>
                <c:pt idx="5729">
                  <c:v>8223.5573639999984</c:v>
                </c:pt>
                <c:pt idx="5730">
                  <c:v>8224.995595800001</c:v>
                </c:pt>
                <c:pt idx="5731">
                  <c:v>8226.4278900000008</c:v>
                </c:pt>
                <c:pt idx="5732">
                  <c:v>8227.862228</c:v>
                </c:pt>
                <c:pt idx="5733">
                  <c:v>8229.2997756000004</c:v>
                </c:pt>
                <c:pt idx="5734">
                  <c:v>8230.7315541999997</c:v>
                </c:pt>
                <c:pt idx="5735">
                  <c:v>8232.1664896000002</c:v>
                </c:pt>
                <c:pt idx="5736">
                  <c:v>8233.6022588000014</c:v>
                </c:pt>
                <c:pt idx="5737">
                  <c:v>8235.0347941999989</c:v>
                </c:pt>
                <c:pt idx="5738">
                  <c:v>8236.4706942000012</c:v>
                </c:pt>
                <c:pt idx="5739">
                  <c:v>8237.9043925999995</c:v>
                </c:pt>
                <c:pt idx="5740">
                  <c:v>8239.337462200001</c:v>
                </c:pt>
                <c:pt idx="5741">
                  <c:v>8240.7778399999988</c:v>
                </c:pt>
                <c:pt idx="5742">
                  <c:v>8242.2107672000002</c:v>
                </c:pt>
                <c:pt idx="5743">
                  <c:v>8243.6417175999995</c:v>
                </c:pt>
                <c:pt idx="5744">
                  <c:v>8245.0817290000014</c:v>
                </c:pt>
                <c:pt idx="5745">
                  <c:v>8246.5148828000001</c:v>
                </c:pt>
                <c:pt idx="5746">
                  <c:v>8247.9496694000009</c:v>
                </c:pt>
                <c:pt idx="5747">
                  <c:v>8249.3866433999992</c:v>
                </c:pt>
                <c:pt idx="5748">
                  <c:v>8250.8272402000002</c:v>
                </c:pt>
                <c:pt idx="5749">
                  <c:v>8252.2606882</c:v>
                </c:pt>
                <c:pt idx="5750">
                  <c:v>8253.6976443999993</c:v>
                </c:pt>
                <c:pt idx="5751">
                  <c:v>8255.1345699999983</c:v>
                </c:pt>
                <c:pt idx="5752">
                  <c:v>8256.5663531999999</c:v>
                </c:pt>
                <c:pt idx="5753">
                  <c:v>8258.005329399999</c:v>
                </c:pt>
                <c:pt idx="5754">
                  <c:v>8259.4390750000002</c:v>
                </c:pt>
                <c:pt idx="5755">
                  <c:v>8260.8743429999995</c:v>
                </c:pt>
                <c:pt idx="5756">
                  <c:v>8262.3085551999993</c:v>
                </c:pt>
                <c:pt idx="5757">
                  <c:v>8263.7453222000004</c:v>
                </c:pt>
                <c:pt idx="5758">
                  <c:v>8265.1795721999988</c:v>
                </c:pt>
                <c:pt idx="5759">
                  <c:v>8266.6160199999995</c:v>
                </c:pt>
                <c:pt idx="5760">
                  <c:v>8268.0497403999998</c:v>
                </c:pt>
                <c:pt idx="5761">
                  <c:v>8269.4828308000015</c:v>
                </c:pt>
                <c:pt idx="5762">
                  <c:v>8270.9209850000007</c:v>
                </c:pt>
                <c:pt idx="5763">
                  <c:v>8272.3561028000004</c:v>
                </c:pt>
                <c:pt idx="5764">
                  <c:v>8273.7919442000002</c:v>
                </c:pt>
                <c:pt idx="5765">
                  <c:v>8275.2278465999989</c:v>
                </c:pt>
                <c:pt idx="5766">
                  <c:v>8276.6642265999999</c:v>
                </c:pt>
                <c:pt idx="5767">
                  <c:v>8278.0954138000016</c:v>
                </c:pt>
                <c:pt idx="5768">
                  <c:v>8279.5379205999998</c:v>
                </c:pt>
                <c:pt idx="5769">
                  <c:v>8280.9675633999996</c:v>
                </c:pt>
                <c:pt idx="5770">
                  <c:v>8282.4063881999991</c:v>
                </c:pt>
                <c:pt idx="5771">
                  <c:v>8283.8478501999998</c:v>
                </c:pt>
                <c:pt idx="5772">
                  <c:v>8285.2802231999995</c:v>
                </c:pt>
                <c:pt idx="5773">
                  <c:v>8286.7142970000023</c:v>
                </c:pt>
                <c:pt idx="5774">
                  <c:v>8288.1501756000016</c:v>
                </c:pt>
                <c:pt idx="5775">
                  <c:v>8289.5847159999994</c:v>
                </c:pt>
                <c:pt idx="5776">
                  <c:v>8291.0212950000005</c:v>
                </c:pt>
                <c:pt idx="5777">
                  <c:v>8292.4552922000003</c:v>
                </c:pt>
                <c:pt idx="5778">
                  <c:v>8293.8890721999978</c:v>
                </c:pt>
                <c:pt idx="5779">
                  <c:v>8295.3258909999986</c:v>
                </c:pt>
                <c:pt idx="5780">
                  <c:v>8296.7600239999992</c:v>
                </c:pt>
                <c:pt idx="5781">
                  <c:v>8298.1957014000018</c:v>
                </c:pt>
                <c:pt idx="5782">
                  <c:v>8299.6301065999996</c:v>
                </c:pt>
                <c:pt idx="5783">
                  <c:v>8301.0650554000003</c:v>
                </c:pt>
                <c:pt idx="5784">
                  <c:v>8302.4977429999999</c:v>
                </c:pt>
                <c:pt idx="5785">
                  <c:v>8303.9338592000004</c:v>
                </c:pt>
                <c:pt idx="5786">
                  <c:v>8305.3729417999984</c:v>
                </c:pt>
                <c:pt idx="5787">
                  <c:v>8306.8064217999981</c:v>
                </c:pt>
                <c:pt idx="5788">
                  <c:v>8308.2406991999997</c:v>
                </c:pt>
                <c:pt idx="5789">
                  <c:v>8309.6770149999993</c:v>
                </c:pt>
                <c:pt idx="5790">
                  <c:v>8311.1120625999993</c:v>
                </c:pt>
                <c:pt idx="5791">
                  <c:v>8312.5461890000006</c:v>
                </c:pt>
                <c:pt idx="5792">
                  <c:v>8313.9830357999999</c:v>
                </c:pt>
                <c:pt idx="5793">
                  <c:v>8315.4168109999991</c:v>
                </c:pt>
                <c:pt idx="5794">
                  <c:v>8316.855059800002</c:v>
                </c:pt>
                <c:pt idx="5795">
                  <c:v>8318.2914161999997</c:v>
                </c:pt>
                <c:pt idx="5796">
                  <c:v>8319.7278537999991</c:v>
                </c:pt>
                <c:pt idx="5797">
                  <c:v>8321.1631488000003</c:v>
                </c:pt>
                <c:pt idx="5798">
                  <c:v>8322.6002437999996</c:v>
                </c:pt>
                <c:pt idx="5799">
                  <c:v>8324.0348635999999</c:v>
                </c:pt>
                <c:pt idx="5800">
                  <c:v>8325.4714026000001</c:v>
                </c:pt>
                <c:pt idx="5801">
                  <c:v>8326.9074627999998</c:v>
                </c:pt>
                <c:pt idx="5802">
                  <c:v>8328.3424517999993</c:v>
                </c:pt>
                <c:pt idx="5803">
                  <c:v>8329.7802085999992</c:v>
                </c:pt>
                <c:pt idx="5804">
                  <c:v>8331.2107265999985</c:v>
                </c:pt>
                <c:pt idx="5805">
                  <c:v>8332.648432</c:v>
                </c:pt>
                <c:pt idx="5806">
                  <c:v>8334.0823730000011</c:v>
                </c:pt>
                <c:pt idx="5807">
                  <c:v>8335.5175724000001</c:v>
                </c:pt>
                <c:pt idx="5808">
                  <c:v>8336.9545630000011</c:v>
                </c:pt>
                <c:pt idx="5809">
                  <c:v>8338.3877300000004</c:v>
                </c:pt>
                <c:pt idx="5810">
                  <c:v>8339.8199224</c:v>
                </c:pt>
                <c:pt idx="5811">
                  <c:v>8341.2570575999998</c:v>
                </c:pt>
                <c:pt idx="5812">
                  <c:v>8342.684249599999</c:v>
                </c:pt>
                <c:pt idx="5813">
                  <c:v>8344.1093811999999</c:v>
                </c:pt>
                <c:pt idx="5814">
                  <c:v>8345.5451869999997</c:v>
                </c:pt>
                <c:pt idx="5815">
                  <c:v>8346.9786366000008</c:v>
                </c:pt>
                <c:pt idx="5816">
                  <c:v>8348.4154235999995</c:v>
                </c:pt>
                <c:pt idx="5817">
                  <c:v>8349.8511624000002</c:v>
                </c:pt>
                <c:pt idx="5818">
                  <c:v>8351.2884374000005</c:v>
                </c:pt>
                <c:pt idx="5819">
                  <c:v>8352.722936199998</c:v>
                </c:pt>
                <c:pt idx="5820">
                  <c:v>8354.1558041999997</c:v>
                </c:pt>
                <c:pt idx="5821">
                  <c:v>8355.5953199999985</c:v>
                </c:pt>
                <c:pt idx="5822">
                  <c:v>8357.0256494000005</c:v>
                </c:pt>
                <c:pt idx="5823">
                  <c:v>8358.4488613999983</c:v>
                </c:pt>
                <c:pt idx="5824">
                  <c:v>8359.8853233999998</c:v>
                </c:pt>
                <c:pt idx="5825">
                  <c:v>8361.323553799999</c:v>
                </c:pt>
                <c:pt idx="5826">
                  <c:v>8362.7621906000022</c:v>
                </c:pt>
                <c:pt idx="5827">
                  <c:v>8364.1810064000001</c:v>
                </c:pt>
                <c:pt idx="5828">
                  <c:v>8365.614951399999</c:v>
                </c:pt>
                <c:pt idx="5829">
                  <c:v>8367.055015599999</c:v>
                </c:pt>
                <c:pt idx="5830">
                  <c:v>8368.4854903999985</c:v>
                </c:pt>
                <c:pt idx="5831">
                  <c:v>8369.9237374000004</c:v>
                </c:pt>
                <c:pt idx="5832">
                  <c:v>8371.3571120000015</c:v>
                </c:pt>
                <c:pt idx="5833">
                  <c:v>8372.7924886000001</c:v>
                </c:pt>
                <c:pt idx="5834">
                  <c:v>8374.2293654000005</c:v>
                </c:pt>
                <c:pt idx="5835">
                  <c:v>8375.6600460000009</c:v>
                </c:pt>
                <c:pt idx="5836">
                  <c:v>8377.096113399999</c:v>
                </c:pt>
                <c:pt idx="5837">
                  <c:v>8378.5360326000009</c:v>
                </c:pt>
                <c:pt idx="5838">
                  <c:v>8379.9650371999996</c:v>
                </c:pt>
                <c:pt idx="5839">
                  <c:v>8381.4059853999988</c:v>
                </c:pt>
                <c:pt idx="5840">
                  <c:v>8382.8398907999999</c:v>
                </c:pt>
                <c:pt idx="5841">
                  <c:v>8384.2742576000001</c:v>
                </c:pt>
                <c:pt idx="5842">
                  <c:v>8385.7108411999998</c:v>
                </c:pt>
                <c:pt idx="5843">
                  <c:v>8387.1459384000009</c:v>
                </c:pt>
                <c:pt idx="5844">
                  <c:v>8388.5793804000004</c:v>
                </c:pt>
                <c:pt idx="5845">
                  <c:v>8390.0134318</c:v>
                </c:pt>
                <c:pt idx="5846">
                  <c:v>8391.4479944000013</c:v>
                </c:pt>
                <c:pt idx="5847">
                  <c:v>8392.8848706000008</c:v>
                </c:pt>
                <c:pt idx="5848">
                  <c:v>8394.3187696000005</c:v>
                </c:pt>
                <c:pt idx="5849">
                  <c:v>8395.7527295999989</c:v>
                </c:pt>
                <c:pt idx="5850">
                  <c:v>8397.1914664000014</c:v>
                </c:pt>
                <c:pt idx="5851">
                  <c:v>8398.6252297999999</c:v>
                </c:pt>
                <c:pt idx="5852">
                  <c:v>8400.0618773999995</c:v>
                </c:pt>
                <c:pt idx="5853">
                  <c:v>8401.4974970000003</c:v>
                </c:pt>
                <c:pt idx="5854">
                  <c:v>8402.9428306000009</c:v>
                </c:pt>
                <c:pt idx="5855">
                  <c:v>8404.3825317999999</c:v>
                </c:pt>
                <c:pt idx="5856">
                  <c:v>8405.8174732000007</c:v>
                </c:pt>
                <c:pt idx="5857">
                  <c:v>8407.2548757999994</c:v>
                </c:pt>
                <c:pt idx="5858">
                  <c:v>8408.7018644</c:v>
                </c:pt>
                <c:pt idx="5859">
                  <c:v>8410.1413597999999</c:v>
                </c:pt>
                <c:pt idx="5860">
                  <c:v>8411.5770023999994</c:v>
                </c:pt>
                <c:pt idx="5861">
                  <c:v>8413.0149448000011</c:v>
                </c:pt>
                <c:pt idx="5862">
                  <c:v>8414.4499006000005</c:v>
                </c:pt>
                <c:pt idx="5863">
                  <c:v>8415.8847475999992</c:v>
                </c:pt>
                <c:pt idx="5864">
                  <c:v>8417.3213311999989</c:v>
                </c:pt>
                <c:pt idx="5865">
                  <c:v>8418.7565303999982</c:v>
                </c:pt>
                <c:pt idx="5866">
                  <c:v>8420.1927109999997</c:v>
                </c:pt>
                <c:pt idx="5867">
                  <c:v>8421.6312111999996</c:v>
                </c:pt>
                <c:pt idx="5868">
                  <c:v>8423.0649417999994</c:v>
                </c:pt>
                <c:pt idx="5869">
                  <c:v>8424.5003524000003</c:v>
                </c:pt>
                <c:pt idx="5870">
                  <c:v>8425.9397447999982</c:v>
                </c:pt>
                <c:pt idx="5871">
                  <c:v>8427.3736551999991</c:v>
                </c:pt>
                <c:pt idx="5872">
                  <c:v>8428.8137380000007</c:v>
                </c:pt>
                <c:pt idx="5873">
                  <c:v>8430.247304399998</c:v>
                </c:pt>
                <c:pt idx="5874">
                  <c:v>8431.6857338000009</c:v>
                </c:pt>
                <c:pt idx="5875">
                  <c:v>8433.1198332000022</c:v>
                </c:pt>
                <c:pt idx="5876">
                  <c:v>8434.5517035999983</c:v>
                </c:pt>
                <c:pt idx="5877">
                  <c:v>8435.9897855999989</c:v>
                </c:pt>
                <c:pt idx="5878">
                  <c:v>8437.4254504000019</c:v>
                </c:pt>
                <c:pt idx="5879">
                  <c:v>8438.8597170000012</c:v>
                </c:pt>
                <c:pt idx="5880">
                  <c:v>8440.2937119999988</c:v>
                </c:pt>
                <c:pt idx="5881">
                  <c:v>8441.7351015999993</c:v>
                </c:pt>
                <c:pt idx="5882">
                  <c:v>8443.1701104000003</c:v>
                </c:pt>
                <c:pt idx="5883">
                  <c:v>8444.6050336000008</c:v>
                </c:pt>
                <c:pt idx="5884">
                  <c:v>8446.0380062000004</c:v>
                </c:pt>
                <c:pt idx="5885">
                  <c:v>8447.4718147999993</c:v>
                </c:pt>
                <c:pt idx="5886">
                  <c:v>8448.9084895999986</c:v>
                </c:pt>
                <c:pt idx="5887">
                  <c:v>8450.3505819999991</c:v>
                </c:pt>
                <c:pt idx="5888">
                  <c:v>8451.7965134000005</c:v>
                </c:pt>
                <c:pt idx="5889">
                  <c:v>8453.2324632</c:v>
                </c:pt>
                <c:pt idx="5890">
                  <c:v>8454.6700311999994</c:v>
                </c:pt>
                <c:pt idx="5891">
                  <c:v>8456.1040302000001</c:v>
                </c:pt>
                <c:pt idx="5892">
                  <c:v>8457.5390582</c:v>
                </c:pt>
                <c:pt idx="5893">
                  <c:v>8458.9726842000018</c:v>
                </c:pt>
                <c:pt idx="5894">
                  <c:v>8460.4100006000008</c:v>
                </c:pt>
                <c:pt idx="5895">
                  <c:v>8461.8409480000009</c:v>
                </c:pt>
                <c:pt idx="5896">
                  <c:v>8463.2791952000007</c:v>
                </c:pt>
                <c:pt idx="5897">
                  <c:v>8464.7150612000005</c:v>
                </c:pt>
                <c:pt idx="5898">
                  <c:v>8466.1552139999985</c:v>
                </c:pt>
                <c:pt idx="5899">
                  <c:v>8467.5890314000007</c:v>
                </c:pt>
                <c:pt idx="5900">
                  <c:v>8469.0218358000002</c:v>
                </c:pt>
                <c:pt idx="5901">
                  <c:v>8470.4538466000013</c:v>
                </c:pt>
                <c:pt idx="5902">
                  <c:v>8471.8930045999987</c:v>
                </c:pt>
                <c:pt idx="5903">
                  <c:v>8473.331590400001</c:v>
                </c:pt>
                <c:pt idx="5904">
                  <c:v>8474.7680336000012</c:v>
                </c:pt>
                <c:pt idx="5905">
                  <c:v>8476.2070596000012</c:v>
                </c:pt>
                <c:pt idx="5906">
                  <c:v>8477.6420929999986</c:v>
                </c:pt>
                <c:pt idx="5907">
                  <c:v>8479.0795678000013</c:v>
                </c:pt>
                <c:pt idx="5908">
                  <c:v>8480.5143111999987</c:v>
                </c:pt>
                <c:pt idx="5909">
                  <c:v>8481.9519570000011</c:v>
                </c:pt>
                <c:pt idx="5910">
                  <c:v>8483.3867188000004</c:v>
                </c:pt>
                <c:pt idx="5911">
                  <c:v>8484.8204733999992</c:v>
                </c:pt>
                <c:pt idx="5912">
                  <c:v>8486.253875800001</c:v>
                </c:pt>
                <c:pt idx="5913">
                  <c:v>8487.6881255999997</c:v>
                </c:pt>
                <c:pt idx="5914">
                  <c:v>8489.122566</c:v>
                </c:pt>
                <c:pt idx="5915">
                  <c:v>8490.5582826000009</c:v>
                </c:pt>
                <c:pt idx="5916">
                  <c:v>8491.9928013999997</c:v>
                </c:pt>
                <c:pt idx="5917">
                  <c:v>8493.4284025999987</c:v>
                </c:pt>
                <c:pt idx="5918">
                  <c:v>8494.8664575999992</c:v>
                </c:pt>
                <c:pt idx="5919">
                  <c:v>8496.300921</c:v>
                </c:pt>
                <c:pt idx="5920">
                  <c:v>8497.7331976000005</c:v>
                </c:pt>
                <c:pt idx="5921">
                  <c:v>8499.1690166000008</c:v>
                </c:pt>
                <c:pt idx="5922">
                  <c:v>8500.6047767999989</c:v>
                </c:pt>
                <c:pt idx="5923">
                  <c:v>8502.0388622000009</c:v>
                </c:pt>
                <c:pt idx="5924">
                  <c:v>8503.4829427999994</c:v>
                </c:pt>
                <c:pt idx="5925">
                  <c:v>8504.925324400001</c:v>
                </c:pt>
                <c:pt idx="5926">
                  <c:v>8506.3574709999994</c:v>
                </c:pt>
                <c:pt idx="5927">
                  <c:v>8507.7951094000018</c:v>
                </c:pt>
                <c:pt idx="5928">
                  <c:v>8509.2333364000006</c:v>
                </c:pt>
                <c:pt idx="5929">
                  <c:v>8510.6834007999987</c:v>
                </c:pt>
                <c:pt idx="5930">
                  <c:v>8512.1231766000001</c:v>
                </c:pt>
                <c:pt idx="5931">
                  <c:v>8513.5692645999989</c:v>
                </c:pt>
                <c:pt idx="5932">
                  <c:v>8515.0068410000003</c:v>
                </c:pt>
                <c:pt idx="5933">
                  <c:v>8516.4472843999993</c:v>
                </c:pt>
                <c:pt idx="5934">
                  <c:v>8517.881697599998</c:v>
                </c:pt>
                <c:pt idx="5935">
                  <c:v>8519.3170879999998</c:v>
                </c:pt>
                <c:pt idx="5936">
                  <c:v>8520.766565599999</c:v>
                </c:pt>
                <c:pt idx="5937">
                  <c:v>8522.2019355999983</c:v>
                </c:pt>
                <c:pt idx="5938">
                  <c:v>8523.6372958000011</c:v>
                </c:pt>
                <c:pt idx="5939">
                  <c:v>8525.0800610000006</c:v>
                </c:pt>
                <c:pt idx="5940">
                  <c:v>8526.5112633999997</c:v>
                </c:pt>
                <c:pt idx="5941">
                  <c:v>8527.9509557999991</c:v>
                </c:pt>
                <c:pt idx="5942">
                  <c:v>8529.3820339999984</c:v>
                </c:pt>
                <c:pt idx="5943">
                  <c:v>8530.8173255999991</c:v>
                </c:pt>
                <c:pt idx="5944">
                  <c:v>8532.2553988</c:v>
                </c:pt>
                <c:pt idx="5945">
                  <c:v>8533.6882618</c:v>
                </c:pt>
                <c:pt idx="5946">
                  <c:v>8535.1099856000001</c:v>
                </c:pt>
                <c:pt idx="5947">
                  <c:v>8536.5414142000009</c:v>
                </c:pt>
                <c:pt idx="5948">
                  <c:v>8537.9769879999985</c:v>
                </c:pt>
                <c:pt idx="5949">
                  <c:v>8539.4157419999992</c:v>
                </c:pt>
                <c:pt idx="5950">
                  <c:v>8540.8546717999998</c:v>
                </c:pt>
                <c:pt idx="5951">
                  <c:v>8542.2867404000008</c:v>
                </c:pt>
                <c:pt idx="5952">
                  <c:v>8543.7214253999991</c:v>
                </c:pt>
                <c:pt idx="5953">
                  <c:v>8545.1550705999998</c:v>
                </c:pt>
                <c:pt idx="5954">
                  <c:v>8546.5883563999996</c:v>
                </c:pt>
                <c:pt idx="5955">
                  <c:v>8548.0275402000007</c:v>
                </c:pt>
                <c:pt idx="5956">
                  <c:v>8549.4617253999986</c:v>
                </c:pt>
                <c:pt idx="5957">
                  <c:v>8550.8953644000012</c:v>
                </c:pt>
                <c:pt idx="5958">
                  <c:v>8552.3315231999986</c:v>
                </c:pt>
                <c:pt idx="5959">
                  <c:v>8553.7647574000021</c:v>
                </c:pt>
                <c:pt idx="5960">
                  <c:v>8555.211652</c:v>
                </c:pt>
                <c:pt idx="5961">
                  <c:v>8556.6539386000022</c:v>
                </c:pt>
                <c:pt idx="5962">
                  <c:v>8558.0872712</c:v>
                </c:pt>
                <c:pt idx="5963">
                  <c:v>8559.520829000001</c:v>
                </c:pt>
                <c:pt idx="5964">
                  <c:v>8560.961005000001</c:v>
                </c:pt>
                <c:pt idx="5965">
                  <c:v>8562.3919831999992</c:v>
                </c:pt>
                <c:pt idx="5966">
                  <c:v>8563.8248743999993</c:v>
                </c:pt>
                <c:pt idx="5967">
                  <c:v>8565.2649223999997</c:v>
                </c:pt>
                <c:pt idx="5968">
                  <c:v>8566.7017517999993</c:v>
                </c:pt>
                <c:pt idx="5969">
                  <c:v>8568.1333487999982</c:v>
                </c:pt>
                <c:pt idx="5970">
                  <c:v>8569.5716976000003</c:v>
                </c:pt>
                <c:pt idx="5971">
                  <c:v>8571.0071239999997</c:v>
                </c:pt>
                <c:pt idx="5972">
                  <c:v>8572.4427684000002</c:v>
                </c:pt>
                <c:pt idx="5973">
                  <c:v>8573.8789364000004</c:v>
                </c:pt>
                <c:pt idx="5974">
                  <c:v>8575.3171624000006</c:v>
                </c:pt>
                <c:pt idx="5975">
                  <c:v>8576.7463506000004</c:v>
                </c:pt>
                <c:pt idx="5976">
                  <c:v>8578.1685809999999</c:v>
                </c:pt>
                <c:pt idx="5977">
                  <c:v>8579.6040367999994</c:v>
                </c:pt>
                <c:pt idx="5978">
                  <c:v>8581.0350223999994</c:v>
                </c:pt>
                <c:pt idx="5979">
                  <c:v>8582.4682387999983</c:v>
                </c:pt>
                <c:pt idx="5980">
                  <c:v>8583.9048127999995</c:v>
                </c:pt>
                <c:pt idx="5981">
                  <c:v>8585.3429796</c:v>
                </c:pt>
                <c:pt idx="5982">
                  <c:v>8586.7748228</c:v>
                </c:pt>
                <c:pt idx="5983">
                  <c:v>8588.2102851999989</c:v>
                </c:pt>
                <c:pt idx="5984">
                  <c:v>8589.6488470000004</c:v>
                </c:pt>
                <c:pt idx="5985">
                  <c:v>8591.0999721999997</c:v>
                </c:pt>
                <c:pt idx="5986">
                  <c:v>8592.5338991999997</c:v>
                </c:pt>
                <c:pt idx="5987">
                  <c:v>8593.9697676000014</c:v>
                </c:pt>
                <c:pt idx="5988">
                  <c:v>8595.4080185999992</c:v>
                </c:pt>
                <c:pt idx="5989">
                  <c:v>8596.8402889999998</c:v>
                </c:pt>
                <c:pt idx="5990">
                  <c:v>8598.2761847999991</c:v>
                </c:pt>
                <c:pt idx="5991">
                  <c:v>8599.7105942000017</c:v>
                </c:pt>
                <c:pt idx="5992">
                  <c:v>8601.1443889999991</c:v>
                </c:pt>
                <c:pt idx="5993">
                  <c:v>8602.5771903999994</c:v>
                </c:pt>
                <c:pt idx="5994">
                  <c:v>8604.0114943999997</c:v>
                </c:pt>
                <c:pt idx="5995">
                  <c:v>8605.4485564000006</c:v>
                </c:pt>
                <c:pt idx="5996">
                  <c:v>8606.8832870000006</c:v>
                </c:pt>
                <c:pt idx="5997">
                  <c:v>8608.3189527999984</c:v>
                </c:pt>
                <c:pt idx="5998">
                  <c:v>8609.7557889999989</c:v>
                </c:pt>
                <c:pt idx="5999">
                  <c:v>8611.1967703999999</c:v>
                </c:pt>
                <c:pt idx="6000">
                  <c:v>8612.6313630000004</c:v>
                </c:pt>
                <c:pt idx="6001">
                  <c:v>8614.0658503999985</c:v>
                </c:pt>
                <c:pt idx="6002">
                  <c:v>8615.5006085999994</c:v>
                </c:pt>
                <c:pt idx="6003">
                  <c:v>8616.9366171999991</c:v>
                </c:pt>
                <c:pt idx="6004">
                  <c:v>8618.3731245999988</c:v>
                </c:pt>
                <c:pt idx="6005">
                  <c:v>8619.8069004000026</c:v>
                </c:pt>
                <c:pt idx="6006">
                  <c:v>8621.2431484000008</c:v>
                </c:pt>
                <c:pt idx="6007">
                  <c:v>8622.6765857999981</c:v>
                </c:pt>
                <c:pt idx="6008">
                  <c:v>8624.1127873999994</c:v>
                </c:pt>
                <c:pt idx="6009">
                  <c:v>8625.5470347999999</c:v>
                </c:pt>
                <c:pt idx="6010">
                  <c:v>8626.9821830000019</c:v>
                </c:pt>
                <c:pt idx="6011">
                  <c:v>8628.417641</c:v>
                </c:pt>
                <c:pt idx="6012">
                  <c:v>8629.8613103999996</c:v>
                </c:pt>
                <c:pt idx="6013">
                  <c:v>8631.3041004000006</c:v>
                </c:pt>
                <c:pt idx="6014">
                  <c:v>8632.7389314000011</c:v>
                </c:pt>
                <c:pt idx="6015">
                  <c:v>8634.1733970000005</c:v>
                </c:pt>
                <c:pt idx="6016">
                  <c:v>8635.6074628000006</c:v>
                </c:pt>
                <c:pt idx="6017">
                  <c:v>8637.0459566000009</c:v>
                </c:pt>
                <c:pt idx="6018">
                  <c:v>8638.4797980000003</c:v>
                </c:pt>
                <c:pt idx="6019">
                  <c:v>8639.9133593999995</c:v>
                </c:pt>
                <c:pt idx="6020">
                  <c:v>8641.3473373999987</c:v>
                </c:pt>
                <c:pt idx="6021">
                  <c:v>8642.7856619999984</c:v>
                </c:pt>
                <c:pt idx="6022">
                  <c:v>8644.2234639999988</c:v>
                </c:pt>
                <c:pt idx="6023">
                  <c:v>8645.6579364000008</c:v>
                </c:pt>
                <c:pt idx="6024">
                  <c:v>8647.0906192000002</c:v>
                </c:pt>
                <c:pt idx="6025">
                  <c:v>8648.5246824000005</c:v>
                </c:pt>
                <c:pt idx="6026">
                  <c:v>8649.9596111999999</c:v>
                </c:pt>
                <c:pt idx="6027">
                  <c:v>8651.3963482000017</c:v>
                </c:pt>
                <c:pt idx="6028">
                  <c:v>8652.8313362000008</c:v>
                </c:pt>
                <c:pt idx="6029">
                  <c:v>8654.2645053999986</c:v>
                </c:pt>
                <c:pt idx="6030">
                  <c:v>8655.7008005999996</c:v>
                </c:pt>
                <c:pt idx="6031">
                  <c:v>8657.1336813999987</c:v>
                </c:pt>
                <c:pt idx="6032">
                  <c:v>8658.571958999999</c:v>
                </c:pt>
                <c:pt idx="6033">
                  <c:v>8660.0040016000003</c:v>
                </c:pt>
                <c:pt idx="6034">
                  <c:v>8661.4400151999998</c:v>
                </c:pt>
                <c:pt idx="6035">
                  <c:v>8662.8723260000006</c:v>
                </c:pt>
                <c:pt idx="6036">
                  <c:v>8664.3092085999997</c:v>
                </c:pt>
                <c:pt idx="6037">
                  <c:v>8665.7451208000002</c:v>
                </c:pt>
                <c:pt idx="6038">
                  <c:v>8667.1827912000008</c:v>
                </c:pt>
                <c:pt idx="6039">
                  <c:v>8668.6163511999985</c:v>
                </c:pt>
                <c:pt idx="6040">
                  <c:v>8670.0472472000001</c:v>
                </c:pt>
                <c:pt idx="6041">
                  <c:v>8671.4809676000004</c:v>
                </c:pt>
                <c:pt idx="6042">
                  <c:v>8672.9167505999994</c:v>
                </c:pt>
                <c:pt idx="6043">
                  <c:v>8674.3490330000004</c:v>
                </c:pt>
                <c:pt idx="6044">
                  <c:v>8675.7912020000022</c:v>
                </c:pt>
                <c:pt idx="6045">
                  <c:v>8677.2223209999993</c:v>
                </c:pt>
                <c:pt idx="6046">
                  <c:v>8678.6581957999988</c:v>
                </c:pt>
                <c:pt idx="6047">
                  <c:v>8680.0977221999983</c:v>
                </c:pt>
                <c:pt idx="6048">
                  <c:v>8681.5284166000001</c:v>
                </c:pt>
                <c:pt idx="6049">
                  <c:v>8682.9650455999999</c:v>
                </c:pt>
                <c:pt idx="6050">
                  <c:v>8684.3965793999996</c:v>
                </c:pt>
                <c:pt idx="6051">
                  <c:v>8685.8328660000006</c:v>
                </c:pt>
                <c:pt idx="6052">
                  <c:v>8687.2670130000006</c:v>
                </c:pt>
                <c:pt idx="6053">
                  <c:v>8688.7023604000005</c:v>
                </c:pt>
                <c:pt idx="6054">
                  <c:v>8690.1501212000003</c:v>
                </c:pt>
                <c:pt idx="6055">
                  <c:v>8691.5883193999998</c:v>
                </c:pt>
                <c:pt idx="6056">
                  <c:v>8693.0271229999998</c:v>
                </c:pt>
                <c:pt idx="6057">
                  <c:v>8694.4602106000002</c:v>
                </c:pt>
                <c:pt idx="6058">
                  <c:v>8695.8963034000008</c:v>
                </c:pt>
                <c:pt idx="6059">
                  <c:v>8697.3302555999999</c:v>
                </c:pt>
                <c:pt idx="6060">
                  <c:v>8698.7661881999993</c:v>
                </c:pt>
                <c:pt idx="6061">
                  <c:v>8700.2007568000008</c:v>
                </c:pt>
                <c:pt idx="6062">
                  <c:v>8701.6349784000013</c:v>
                </c:pt>
                <c:pt idx="6063">
                  <c:v>8703.0722798000006</c:v>
                </c:pt>
                <c:pt idx="6064">
                  <c:v>8704.5094236000004</c:v>
                </c:pt>
                <c:pt idx="6065">
                  <c:v>8705.9468215999987</c:v>
                </c:pt>
                <c:pt idx="6066">
                  <c:v>8707.380731199999</c:v>
                </c:pt>
                <c:pt idx="6067">
                  <c:v>8708.8136720000002</c:v>
                </c:pt>
                <c:pt idx="6068">
                  <c:v>8710.2538397999997</c:v>
                </c:pt>
                <c:pt idx="6069">
                  <c:v>8711.6888928000008</c:v>
                </c:pt>
                <c:pt idx="6070">
                  <c:v>8713.1109130000004</c:v>
                </c:pt>
                <c:pt idx="6071">
                  <c:v>8714.5447089999998</c:v>
                </c:pt>
                <c:pt idx="6072">
                  <c:v>8715.9779738000016</c:v>
                </c:pt>
                <c:pt idx="6073">
                  <c:v>8717.4139180000002</c:v>
                </c:pt>
                <c:pt idx="6074">
                  <c:v>8718.8514441999996</c:v>
                </c:pt>
                <c:pt idx="6075">
                  <c:v>8720.2861433999988</c:v>
                </c:pt>
                <c:pt idx="6076">
                  <c:v>8721.7188004</c:v>
                </c:pt>
                <c:pt idx="6077">
                  <c:v>8723.1556294000002</c:v>
                </c:pt>
                <c:pt idx="6078">
                  <c:v>8724.5923985999998</c:v>
                </c:pt>
                <c:pt idx="6079">
                  <c:v>8726.0242753999992</c:v>
                </c:pt>
                <c:pt idx="6080">
                  <c:v>8727.4638751999992</c:v>
                </c:pt>
                <c:pt idx="6081">
                  <c:v>8728.8986139999997</c:v>
                </c:pt>
                <c:pt idx="6082">
                  <c:v>8730.3319328000016</c:v>
                </c:pt>
                <c:pt idx="6083">
                  <c:v>8731.7704819999999</c:v>
                </c:pt>
                <c:pt idx="6084">
                  <c:v>8733.202949999999</c:v>
                </c:pt>
                <c:pt idx="6085">
                  <c:v>8734.637383199999</c:v>
                </c:pt>
                <c:pt idx="6086">
                  <c:v>8736.0805143999987</c:v>
                </c:pt>
                <c:pt idx="6087">
                  <c:v>8737.5254425999992</c:v>
                </c:pt>
                <c:pt idx="6088">
                  <c:v>8738.9630328000003</c:v>
                </c:pt>
                <c:pt idx="6089">
                  <c:v>8740.3972347999988</c:v>
                </c:pt>
                <c:pt idx="6090">
                  <c:v>8741.8299954000013</c:v>
                </c:pt>
                <c:pt idx="6091">
                  <c:v>8743.2687986000001</c:v>
                </c:pt>
                <c:pt idx="6092">
                  <c:v>8744.7019548000007</c:v>
                </c:pt>
                <c:pt idx="6093">
                  <c:v>8746.1398625999991</c:v>
                </c:pt>
                <c:pt idx="6094">
                  <c:v>8747.5749686000017</c:v>
                </c:pt>
                <c:pt idx="6095">
                  <c:v>8749.0086707999999</c:v>
                </c:pt>
                <c:pt idx="6096">
                  <c:v>8750.4601607999994</c:v>
                </c:pt>
                <c:pt idx="6097">
                  <c:v>8751.8920689999995</c:v>
                </c:pt>
                <c:pt idx="6098">
                  <c:v>8753.3261665999999</c:v>
                </c:pt>
                <c:pt idx="6099">
                  <c:v>8754.7644461999989</c:v>
                </c:pt>
                <c:pt idx="6100">
                  <c:v>8756.1973869999983</c:v>
                </c:pt>
                <c:pt idx="6101">
                  <c:v>8757.6300856000016</c:v>
                </c:pt>
                <c:pt idx="6102">
                  <c:v>8759.0691339999994</c:v>
                </c:pt>
                <c:pt idx="6103">
                  <c:v>8760.5052237999989</c:v>
                </c:pt>
                <c:pt idx="6104">
                  <c:v>8761.9420996000008</c:v>
                </c:pt>
                <c:pt idx="6105">
                  <c:v>8763.3726606000018</c:v>
                </c:pt>
                <c:pt idx="6106">
                  <c:v>8764.8088067999997</c:v>
                </c:pt>
                <c:pt idx="6107">
                  <c:v>8766.2411405999992</c:v>
                </c:pt>
                <c:pt idx="6108">
                  <c:v>8767.6816817999988</c:v>
                </c:pt>
                <c:pt idx="6109">
                  <c:v>8769.1147425999989</c:v>
                </c:pt>
                <c:pt idx="6110">
                  <c:v>8770.5491693999993</c:v>
                </c:pt>
                <c:pt idx="6111">
                  <c:v>8771.984011999999</c:v>
                </c:pt>
                <c:pt idx="6112">
                  <c:v>8773.4221773999998</c:v>
                </c:pt>
                <c:pt idx="6113">
                  <c:v>8774.8559286</c:v>
                </c:pt>
                <c:pt idx="6114">
                  <c:v>8776.2904505999995</c:v>
                </c:pt>
                <c:pt idx="6115">
                  <c:v>8777.7400968000002</c:v>
                </c:pt>
                <c:pt idx="6116">
                  <c:v>8779.1778852000007</c:v>
                </c:pt>
                <c:pt idx="6117">
                  <c:v>8780.6145634000022</c:v>
                </c:pt>
                <c:pt idx="6118">
                  <c:v>8782.0472514000012</c:v>
                </c:pt>
                <c:pt idx="6119">
                  <c:v>8783.4838170000003</c:v>
                </c:pt>
                <c:pt idx="6120">
                  <c:v>8784.9163521999999</c:v>
                </c:pt>
                <c:pt idx="6121">
                  <c:v>8786.3510030000016</c:v>
                </c:pt>
                <c:pt idx="6122">
                  <c:v>8787.7855290000007</c:v>
                </c:pt>
                <c:pt idx="6123">
                  <c:v>8789.2228498000004</c:v>
                </c:pt>
                <c:pt idx="6124">
                  <c:v>8790.656938600001</c:v>
                </c:pt>
                <c:pt idx="6125">
                  <c:v>8792.0919640000011</c:v>
                </c:pt>
                <c:pt idx="6126">
                  <c:v>8793.5224132000003</c:v>
                </c:pt>
                <c:pt idx="6127">
                  <c:v>8794.9629556</c:v>
                </c:pt>
                <c:pt idx="6128">
                  <c:v>8796.3959376000003</c:v>
                </c:pt>
                <c:pt idx="6129">
                  <c:v>8797.8331797999999</c:v>
                </c:pt>
                <c:pt idx="6130">
                  <c:v>8799.2670046000003</c:v>
                </c:pt>
                <c:pt idx="6131">
                  <c:v>8800.7055999999993</c:v>
                </c:pt>
                <c:pt idx="6132">
                  <c:v>8802.1398054000001</c:v>
                </c:pt>
                <c:pt idx="6133">
                  <c:v>8803.5761767999993</c:v>
                </c:pt>
                <c:pt idx="6134">
                  <c:v>8805.0101623999981</c:v>
                </c:pt>
                <c:pt idx="6135">
                  <c:v>8806.4516181999988</c:v>
                </c:pt>
                <c:pt idx="6136">
                  <c:v>8807.8841881999997</c:v>
                </c:pt>
                <c:pt idx="6137">
                  <c:v>8809.3069509999987</c:v>
                </c:pt>
                <c:pt idx="6138">
                  <c:v>8810.7431322000011</c:v>
                </c:pt>
                <c:pt idx="6139">
                  <c:v>8812.1761642000001</c:v>
                </c:pt>
                <c:pt idx="6140">
                  <c:v>8813.6125724000012</c:v>
                </c:pt>
                <c:pt idx="6141">
                  <c:v>8815.0498822000009</c:v>
                </c:pt>
                <c:pt idx="6142">
                  <c:v>8816.4871098000003</c:v>
                </c:pt>
                <c:pt idx="6143">
                  <c:v>8817.9213908000002</c:v>
                </c:pt>
                <c:pt idx="6144">
                  <c:v>8819.3599343999995</c:v>
                </c:pt>
                <c:pt idx="6145">
                  <c:v>8820.7910427999996</c:v>
                </c:pt>
                <c:pt idx="6146">
                  <c:v>8822.2262527999992</c:v>
                </c:pt>
                <c:pt idx="6147">
                  <c:v>8823.662400199999</c:v>
                </c:pt>
                <c:pt idx="6148">
                  <c:v>8825.0948128</c:v>
                </c:pt>
                <c:pt idx="6149">
                  <c:v>8826.5297178000001</c:v>
                </c:pt>
                <c:pt idx="6150">
                  <c:v>8827.9681521999992</c:v>
                </c:pt>
                <c:pt idx="6151">
                  <c:v>8829.4050127999999</c:v>
                </c:pt>
                <c:pt idx="6152">
                  <c:v>8830.8409523999999</c:v>
                </c:pt>
                <c:pt idx="6153">
                  <c:v>8832.2766104000002</c:v>
                </c:pt>
                <c:pt idx="6154">
                  <c:v>8833.712974600001</c:v>
                </c:pt>
                <c:pt idx="6155">
                  <c:v>8835.1513031999984</c:v>
                </c:pt>
                <c:pt idx="6156">
                  <c:v>8836.5853254000012</c:v>
                </c:pt>
                <c:pt idx="6157">
                  <c:v>8838.0217797999994</c:v>
                </c:pt>
                <c:pt idx="6158">
                  <c:v>8839.4561356000013</c:v>
                </c:pt>
                <c:pt idx="6159">
                  <c:v>8840.887529399999</c:v>
                </c:pt>
                <c:pt idx="6160">
                  <c:v>8842.3272452000001</c:v>
                </c:pt>
                <c:pt idx="6161">
                  <c:v>8843.7593531999992</c:v>
                </c:pt>
                <c:pt idx="6162">
                  <c:v>8845.1955854000007</c:v>
                </c:pt>
                <c:pt idx="6163">
                  <c:v>8846.6305777999987</c:v>
                </c:pt>
                <c:pt idx="6164">
                  <c:v>8848.0682798000016</c:v>
                </c:pt>
                <c:pt idx="6165">
                  <c:v>8849.5031108000003</c:v>
                </c:pt>
                <c:pt idx="6166">
                  <c:v>8850.9355562000001</c:v>
                </c:pt>
                <c:pt idx="6167">
                  <c:v>8852.3731642000002</c:v>
                </c:pt>
                <c:pt idx="6168">
                  <c:v>8853.8057865999999</c:v>
                </c:pt>
                <c:pt idx="6169">
                  <c:v>8855.2416811999992</c:v>
                </c:pt>
                <c:pt idx="6170">
                  <c:v>8856.6746428000006</c:v>
                </c:pt>
                <c:pt idx="6171">
                  <c:v>8858.1115532000003</c:v>
                </c:pt>
                <c:pt idx="6172">
                  <c:v>8859.5474682000004</c:v>
                </c:pt>
                <c:pt idx="6173">
                  <c:v>8860.9803732</c:v>
                </c:pt>
                <c:pt idx="6174">
                  <c:v>8862.4162828000008</c:v>
                </c:pt>
                <c:pt idx="6175">
                  <c:v>8863.8514025999993</c:v>
                </c:pt>
                <c:pt idx="6176">
                  <c:v>8865.2853730000006</c:v>
                </c:pt>
                <c:pt idx="6177">
                  <c:v>8866.7190578000009</c:v>
                </c:pt>
                <c:pt idx="6178">
                  <c:v>8868.1542284000006</c:v>
                </c:pt>
                <c:pt idx="6179">
                  <c:v>8869.5946545999996</c:v>
                </c:pt>
                <c:pt idx="6180">
                  <c:v>8871.0385983999986</c:v>
                </c:pt>
                <c:pt idx="6181">
                  <c:v>8872.4728305999997</c:v>
                </c:pt>
                <c:pt idx="6182">
                  <c:v>8873.9081000000006</c:v>
                </c:pt>
                <c:pt idx="6183">
                  <c:v>8875.3425349999998</c:v>
                </c:pt>
                <c:pt idx="6184">
                  <c:v>8876.7767945999985</c:v>
                </c:pt>
                <c:pt idx="6185">
                  <c:v>8878.213780600001</c:v>
                </c:pt>
                <c:pt idx="6186">
                  <c:v>8879.6466077999994</c:v>
                </c:pt>
                <c:pt idx="6187">
                  <c:v>8881.0799523999995</c:v>
                </c:pt>
                <c:pt idx="6188">
                  <c:v>8882.5170206000003</c:v>
                </c:pt>
                <c:pt idx="6189">
                  <c:v>8883.9529424000011</c:v>
                </c:pt>
                <c:pt idx="6190">
                  <c:v>8885.3868329999987</c:v>
                </c:pt>
                <c:pt idx="6191">
                  <c:v>8886.8242172000009</c:v>
                </c:pt>
                <c:pt idx="6192">
                  <c:v>8888.2587699999985</c:v>
                </c:pt>
                <c:pt idx="6193">
                  <c:v>8889.6954394000004</c:v>
                </c:pt>
                <c:pt idx="6194">
                  <c:v>8891.1318100000008</c:v>
                </c:pt>
                <c:pt idx="6195">
                  <c:v>8892.5652063999987</c:v>
                </c:pt>
                <c:pt idx="6196">
                  <c:v>8894.0028153999992</c:v>
                </c:pt>
                <c:pt idx="6197">
                  <c:v>8895.4213697999985</c:v>
                </c:pt>
                <c:pt idx="6198">
                  <c:v>8896.8574667999983</c:v>
                </c:pt>
                <c:pt idx="6199">
                  <c:v>8898.2932230000006</c:v>
                </c:pt>
                <c:pt idx="6200">
                  <c:v>8899.7252733999994</c:v>
                </c:pt>
                <c:pt idx="6201">
                  <c:v>8901.1628405999982</c:v>
                </c:pt>
                <c:pt idx="6202">
                  <c:v>8902.5994957999992</c:v>
                </c:pt>
                <c:pt idx="6203">
                  <c:v>8904.0303353999989</c:v>
                </c:pt>
                <c:pt idx="6204">
                  <c:v>8905.4649322000005</c:v>
                </c:pt>
                <c:pt idx="6205">
                  <c:v>8906.9004815999997</c:v>
                </c:pt>
                <c:pt idx="6206">
                  <c:v>8908.3345764000005</c:v>
                </c:pt>
                <c:pt idx="6207">
                  <c:v>8909.7734514000003</c:v>
                </c:pt>
                <c:pt idx="6208">
                  <c:v>8911.2053160000014</c:v>
                </c:pt>
                <c:pt idx="6209">
                  <c:v>8912.6430378000005</c:v>
                </c:pt>
                <c:pt idx="6210">
                  <c:v>8914.0794457999982</c:v>
                </c:pt>
                <c:pt idx="6211">
                  <c:v>8915.5131602000001</c:v>
                </c:pt>
                <c:pt idx="6212">
                  <c:v>8916.9507475999999</c:v>
                </c:pt>
                <c:pt idx="6213">
                  <c:v>8918.3854845999995</c:v>
                </c:pt>
                <c:pt idx="6214">
                  <c:v>8919.8206597999997</c:v>
                </c:pt>
                <c:pt idx="6215">
                  <c:v>8921.2554452000004</c:v>
                </c:pt>
                <c:pt idx="6216">
                  <c:v>8922.6908412000012</c:v>
                </c:pt>
                <c:pt idx="6217">
                  <c:v>8924.1248525999999</c:v>
                </c:pt>
                <c:pt idx="6218">
                  <c:v>8925.5625684000006</c:v>
                </c:pt>
                <c:pt idx="6219">
                  <c:v>8926.9973419999988</c:v>
                </c:pt>
                <c:pt idx="6220">
                  <c:v>8928.4348191999998</c:v>
                </c:pt>
                <c:pt idx="6221">
                  <c:v>8929.8692754000003</c:v>
                </c:pt>
                <c:pt idx="6222">
                  <c:v>8931.3022820000006</c:v>
                </c:pt>
                <c:pt idx="6223">
                  <c:v>8932.7394754000015</c:v>
                </c:pt>
                <c:pt idx="6224">
                  <c:v>8934.1729344000014</c:v>
                </c:pt>
                <c:pt idx="6225">
                  <c:v>8935.6098846000004</c:v>
                </c:pt>
                <c:pt idx="6226">
                  <c:v>8937.0460926000014</c:v>
                </c:pt>
                <c:pt idx="6227">
                  <c:v>8938.4799127999995</c:v>
                </c:pt>
                <c:pt idx="6228">
                  <c:v>8939.9174380000004</c:v>
                </c:pt>
                <c:pt idx="6229">
                  <c:v>8941.3516772000003</c:v>
                </c:pt>
                <c:pt idx="6230">
                  <c:v>8942.8046785999995</c:v>
                </c:pt>
                <c:pt idx="6231">
                  <c:v>8944.2526517999995</c:v>
                </c:pt>
                <c:pt idx="6232">
                  <c:v>8945.6906565999998</c:v>
                </c:pt>
                <c:pt idx="6233">
                  <c:v>8947.1249080000016</c:v>
                </c:pt>
                <c:pt idx="6234">
                  <c:v>8948.5605441999996</c:v>
                </c:pt>
                <c:pt idx="6235">
                  <c:v>8949.9942196000011</c:v>
                </c:pt>
                <c:pt idx="6236">
                  <c:v>8951.4310397999998</c:v>
                </c:pt>
                <c:pt idx="6237">
                  <c:v>8952.8696504</c:v>
                </c:pt>
                <c:pt idx="6238">
                  <c:v>8954.3039678000005</c:v>
                </c:pt>
                <c:pt idx="6239">
                  <c:v>8955.7409099999986</c:v>
                </c:pt>
                <c:pt idx="6240">
                  <c:v>8957.1736246</c:v>
                </c:pt>
                <c:pt idx="6241">
                  <c:v>8958.6072946000004</c:v>
                </c:pt>
                <c:pt idx="6242">
                  <c:v>8960.0469255999997</c:v>
                </c:pt>
                <c:pt idx="6243">
                  <c:v>8961.478767999999</c:v>
                </c:pt>
                <c:pt idx="6244">
                  <c:v>8962.9139163999989</c:v>
                </c:pt>
                <c:pt idx="6245">
                  <c:v>8964.3642946</c:v>
                </c:pt>
                <c:pt idx="6246">
                  <c:v>8965.801394600001</c:v>
                </c:pt>
                <c:pt idx="6247">
                  <c:v>8967.2373302000015</c:v>
                </c:pt>
                <c:pt idx="6248">
                  <c:v>8968.6693627999994</c:v>
                </c:pt>
                <c:pt idx="6249">
                  <c:v>8970.1062738000001</c:v>
                </c:pt>
                <c:pt idx="6250">
                  <c:v>8971.539644800001</c:v>
                </c:pt>
                <c:pt idx="6251">
                  <c:v>8972.9772830000002</c:v>
                </c:pt>
                <c:pt idx="6252">
                  <c:v>8974.4112836000004</c:v>
                </c:pt>
                <c:pt idx="6253">
                  <c:v>8975.8491031999984</c:v>
                </c:pt>
                <c:pt idx="6254">
                  <c:v>8977.283109</c:v>
                </c:pt>
                <c:pt idx="6255">
                  <c:v>8978.7193053999981</c:v>
                </c:pt>
                <c:pt idx="6256">
                  <c:v>8980.1537505999986</c:v>
                </c:pt>
                <c:pt idx="6257">
                  <c:v>8981.5877109999983</c:v>
                </c:pt>
                <c:pt idx="6258">
                  <c:v>8983.0241929999993</c:v>
                </c:pt>
                <c:pt idx="6259">
                  <c:v>8984.4561966000001</c:v>
                </c:pt>
                <c:pt idx="6260">
                  <c:v>8985.893391399999</c:v>
                </c:pt>
                <c:pt idx="6261">
                  <c:v>8987.3295772000001</c:v>
                </c:pt>
                <c:pt idx="6262">
                  <c:v>8988.7631346000016</c:v>
                </c:pt>
                <c:pt idx="6263">
                  <c:v>8990.1990206000009</c:v>
                </c:pt>
                <c:pt idx="6264">
                  <c:v>8991.6330254000004</c:v>
                </c:pt>
                <c:pt idx="6265">
                  <c:v>8993.0688320000008</c:v>
                </c:pt>
                <c:pt idx="6266">
                  <c:v>8994.5037221999992</c:v>
                </c:pt>
                <c:pt idx="6267">
                  <c:v>8995.9389384000006</c:v>
                </c:pt>
                <c:pt idx="6268">
                  <c:v>8997.3730894</c:v>
                </c:pt>
                <c:pt idx="6269">
                  <c:v>8998.8100252000004</c:v>
                </c:pt>
                <c:pt idx="6270">
                  <c:v>9000.2453210000003</c:v>
                </c:pt>
                <c:pt idx="6271">
                  <c:v>9001.6772799999999</c:v>
                </c:pt>
                <c:pt idx="6272">
                  <c:v>9003.112423999999</c:v>
                </c:pt>
                <c:pt idx="6273">
                  <c:v>9004.550914200001</c:v>
                </c:pt>
                <c:pt idx="6274">
                  <c:v>9005.9863081999993</c:v>
                </c:pt>
                <c:pt idx="6275">
                  <c:v>9007.4218318000003</c:v>
                </c:pt>
                <c:pt idx="6276">
                  <c:v>9008.8512977999999</c:v>
                </c:pt>
                <c:pt idx="6277">
                  <c:v>9010.2769585999995</c:v>
                </c:pt>
                <c:pt idx="6278">
                  <c:v>9011.7124447999995</c:v>
                </c:pt>
                <c:pt idx="6279">
                  <c:v>9013.1490509999985</c:v>
                </c:pt>
                <c:pt idx="6280">
                  <c:v>9014.5824014000009</c:v>
                </c:pt>
                <c:pt idx="6281">
                  <c:v>9016.0168423999985</c:v>
                </c:pt>
                <c:pt idx="6282">
                  <c:v>9017.4531792000016</c:v>
                </c:pt>
                <c:pt idx="6283">
                  <c:v>9018.8899142000009</c:v>
                </c:pt>
                <c:pt idx="6284">
                  <c:v>9020.3249206</c:v>
                </c:pt>
                <c:pt idx="6285">
                  <c:v>9021.7619387999985</c:v>
                </c:pt>
                <c:pt idx="6286">
                  <c:v>9023.1985445999999</c:v>
                </c:pt>
                <c:pt idx="6287">
                  <c:v>9024.6354171999992</c:v>
                </c:pt>
                <c:pt idx="6288">
                  <c:v>9026.0700137999993</c:v>
                </c:pt>
                <c:pt idx="6289">
                  <c:v>9027.5106619999988</c:v>
                </c:pt>
                <c:pt idx="6290">
                  <c:v>9028.9415656000001</c:v>
                </c:pt>
                <c:pt idx="6291">
                  <c:v>9030.3755979999987</c:v>
                </c:pt>
                <c:pt idx="6292">
                  <c:v>9031.8091103999996</c:v>
                </c:pt>
                <c:pt idx="6293">
                  <c:v>9033.2429532000006</c:v>
                </c:pt>
                <c:pt idx="6294">
                  <c:v>9034.6796075999991</c:v>
                </c:pt>
                <c:pt idx="6295">
                  <c:v>9036.1151702000006</c:v>
                </c:pt>
                <c:pt idx="6296">
                  <c:v>9037.5504738</c:v>
                </c:pt>
                <c:pt idx="6297">
                  <c:v>9038.9838912000014</c:v>
                </c:pt>
                <c:pt idx="6298">
                  <c:v>9040.4212943999992</c:v>
                </c:pt>
                <c:pt idx="6299">
                  <c:v>9041.8586957999996</c:v>
                </c:pt>
                <c:pt idx="6300">
                  <c:v>9043.2958803999991</c:v>
                </c:pt>
                <c:pt idx="6301">
                  <c:v>9044.7322143999991</c:v>
                </c:pt>
                <c:pt idx="6302">
                  <c:v>9046.1658390000011</c:v>
                </c:pt>
                <c:pt idx="6303">
                  <c:v>9047.600563</c:v>
                </c:pt>
                <c:pt idx="6304">
                  <c:v>9049.0374819999979</c:v>
                </c:pt>
                <c:pt idx="6305">
                  <c:v>9050.4766820000004</c:v>
                </c:pt>
                <c:pt idx="6306">
                  <c:v>9051.9110629999996</c:v>
                </c:pt>
                <c:pt idx="6307">
                  <c:v>9053.3430016000002</c:v>
                </c:pt>
                <c:pt idx="6308">
                  <c:v>9054.7794254</c:v>
                </c:pt>
                <c:pt idx="6309">
                  <c:v>9056.2161164000008</c:v>
                </c:pt>
                <c:pt idx="6310">
                  <c:v>9057.6466531999995</c:v>
                </c:pt>
                <c:pt idx="6311">
                  <c:v>9059.0824323999987</c:v>
                </c:pt>
                <c:pt idx="6312">
                  <c:v>9060.5157084000002</c:v>
                </c:pt>
                <c:pt idx="6313">
                  <c:v>9061.9508380000007</c:v>
                </c:pt>
                <c:pt idx="6314">
                  <c:v>9063.3908080000001</c:v>
                </c:pt>
                <c:pt idx="6315">
                  <c:v>9064.8237387999998</c:v>
                </c:pt>
                <c:pt idx="6316">
                  <c:v>9066.2584363999995</c:v>
                </c:pt>
                <c:pt idx="6317">
                  <c:v>9067.6950634000004</c:v>
                </c:pt>
                <c:pt idx="6318">
                  <c:v>9069.1316770000012</c:v>
                </c:pt>
                <c:pt idx="6319">
                  <c:v>9070.5653110000021</c:v>
                </c:pt>
                <c:pt idx="6320">
                  <c:v>9071.9995796000003</c:v>
                </c:pt>
                <c:pt idx="6321">
                  <c:v>9073.4364953999993</c:v>
                </c:pt>
                <c:pt idx="6322">
                  <c:v>9074.8712746000001</c:v>
                </c:pt>
                <c:pt idx="6323">
                  <c:v>9076.3059136000011</c:v>
                </c:pt>
                <c:pt idx="6324">
                  <c:v>9077.7386817999995</c:v>
                </c:pt>
                <c:pt idx="6325">
                  <c:v>9079.1774286</c:v>
                </c:pt>
                <c:pt idx="6326">
                  <c:v>9080.6076893999998</c:v>
                </c:pt>
                <c:pt idx="6327">
                  <c:v>9082.0436616000006</c:v>
                </c:pt>
                <c:pt idx="6328">
                  <c:v>9083.4822358000001</c:v>
                </c:pt>
                <c:pt idx="6329">
                  <c:v>9084.9179282000005</c:v>
                </c:pt>
                <c:pt idx="6330">
                  <c:v>9086.3517793999999</c:v>
                </c:pt>
                <c:pt idx="6331">
                  <c:v>9087.7886116000009</c:v>
                </c:pt>
                <c:pt idx="6332">
                  <c:v>9089.2228954000002</c:v>
                </c:pt>
                <c:pt idx="6333">
                  <c:v>9090.6603943999999</c:v>
                </c:pt>
                <c:pt idx="6334">
                  <c:v>9092.0941630000016</c:v>
                </c:pt>
                <c:pt idx="6335">
                  <c:v>9093.5263149999992</c:v>
                </c:pt>
                <c:pt idx="6336">
                  <c:v>9094.9651859999994</c:v>
                </c:pt>
                <c:pt idx="6337">
                  <c:v>9096.401360599999</c:v>
                </c:pt>
                <c:pt idx="6338">
                  <c:v>9097.8373783999996</c:v>
                </c:pt>
                <c:pt idx="6339">
                  <c:v>9099.2708286000016</c:v>
                </c:pt>
                <c:pt idx="6340">
                  <c:v>9100.7080115999997</c:v>
                </c:pt>
                <c:pt idx="6341">
                  <c:v>9102.139734800001</c:v>
                </c:pt>
                <c:pt idx="6342">
                  <c:v>9103.5773597999996</c:v>
                </c:pt>
                <c:pt idx="6343">
                  <c:v>9105.0108789999995</c:v>
                </c:pt>
                <c:pt idx="6344">
                  <c:v>9106.4475131999989</c:v>
                </c:pt>
                <c:pt idx="6345">
                  <c:v>9107.8944263999983</c:v>
                </c:pt>
                <c:pt idx="6346">
                  <c:v>9109.3456795999991</c:v>
                </c:pt>
                <c:pt idx="6347">
                  <c:v>9110.7855896000001</c:v>
                </c:pt>
                <c:pt idx="6348">
                  <c:v>9112.2202900000011</c:v>
                </c:pt>
                <c:pt idx="6349">
                  <c:v>9113.6565546000002</c:v>
                </c:pt>
                <c:pt idx="6350">
                  <c:v>9115.0905136000019</c:v>
                </c:pt>
                <c:pt idx="6351">
                  <c:v>9116.5262751999999</c:v>
                </c:pt>
                <c:pt idx="6352">
                  <c:v>9117.9642855999991</c:v>
                </c:pt>
                <c:pt idx="6353">
                  <c:v>9119.3980090000005</c:v>
                </c:pt>
                <c:pt idx="6354">
                  <c:v>9120.8324981999995</c:v>
                </c:pt>
                <c:pt idx="6355">
                  <c:v>9122.2667523999989</c:v>
                </c:pt>
                <c:pt idx="6356">
                  <c:v>9123.701638999999</c:v>
                </c:pt>
                <c:pt idx="6357">
                  <c:v>9125.1394314000008</c:v>
                </c:pt>
                <c:pt idx="6358">
                  <c:v>9126.5747080000001</c:v>
                </c:pt>
                <c:pt idx="6359">
                  <c:v>9128.0121130000007</c:v>
                </c:pt>
                <c:pt idx="6360">
                  <c:v>9129.4473575999982</c:v>
                </c:pt>
                <c:pt idx="6361">
                  <c:v>9130.8812379999999</c:v>
                </c:pt>
                <c:pt idx="6362">
                  <c:v>9132.3148742000012</c:v>
                </c:pt>
                <c:pt idx="6363">
                  <c:v>9133.7489193999991</c:v>
                </c:pt>
                <c:pt idx="6364">
                  <c:v>9135.1851894000029</c:v>
                </c:pt>
                <c:pt idx="6365">
                  <c:v>9136.6199501999999</c:v>
                </c:pt>
                <c:pt idx="6366">
                  <c:v>9138.0583688000006</c:v>
                </c:pt>
                <c:pt idx="6367">
                  <c:v>9139.4945662000009</c:v>
                </c:pt>
                <c:pt idx="6368">
                  <c:v>9140.9313834000004</c:v>
                </c:pt>
                <c:pt idx="6369">
                  <c:v>9142.3625508000005</c:v>
                </c:pt>
                <c:pt idx="6370">
                  <c:v>9143.801602800002</c:v>
                </c:pt>
                <c:pt idx="6371">
                  <c:v>9145.2493567999991</c:v>
                </c:pt>
                <c:pt idx="6372">
                  <c:v>9146.6830394000008</c:v>
                </c:pt>
                <c:pt idx="6373">
                  <c:v>9148.1192193999996</c:v>
                </c:pt>
                <c:pt idx="6374">
                  <c:v>9149.5565160000006</c:v>
                </c:pt>
                <c:pt idx="6375">
                  <c:v>9150.9893143999998</c:v>
                </c:pt>
                <c:pt idx="6376">
                  <c:v>9152.4250587999995</c:v>
                </c:pt>
                <c:pt idx="6377">
                  <c:v>9153.8641943999992</c:v>
                </c:pt>
                <c:pt idx="6378">
                  <c:v>9155.2980237999982</c:v>
                </c:pt>
                <c:pt idx="6379">
                  <c:v>9156.7481172000007</c:v>
                </c:pt>
                <c:pt idx="6380">
                  <c:v>9158.1829832000003</c:v>
                </c:pt>
                <c:pt idx="6381">
                  <c:v>9159.619748000001</c:v>
                </c:pt>
                <c:pt idx="6382">
                  <c:v>9161.0566777999993</c:v>
                </c:pt>
                <c:pt idx="6383">
                  <c:v>9162.4912550000008</c:v>
                </c:pt>
                <c:pt idx="6384">
                  <c:v>9163.9265899999991</c:v>
                </c:pt>
                <c:pt idx="6385">
                  <c:v>9165.3609467999995</c:v>
                </c:pt>
                <c:pt idx="6386">
                  <c:v>9166.7962729999999</c:v>
                </c:pt>
                <c:pt idx="6387">
                  <c:v>9168.2342231999992</c:v>
                </c:pt>
                <c:pt idx="6388">
                  <c:v>9169.6809703999988</c:v>
                </c:pt>
                <c:pt idx="6389">
                  <c:v>9171.1188430000002</c:v>
                </c:pt>
                <c:pt idx="6390">
                  <c:v>9172.5542982000006</c:v>
                </c:pt>
                <c:pt idx="6391">
                  <c:v>9173.9883568000005</c:v>
                </c:pt>
                <c:pt idx="6392">
                  <c:v>9175.4258019999997</c:v>
                </c:pt>
                <c:pt idx="6393">
                  <c:v>9176.8604376000003</c:v>
                </c:pt>
                <c:pt idx="6394">
                  <c:v>9178.2949485999998</c:v>
                </c:pt>
                <c:pt idx="6395">
                  <c:v>9179.7317027999998</c:v>
                </c:pt>
                <c:pt idx="6396">
                  <c:v>9181.1681164000001</c:v>
                </c:pt>
                <c:pt idx="6397">
                  <c:v>9182.5998065999993</c:v>
                </c:pt>
                <c:pt idx="6398">
                  <c:v>9184.0381524000004</c:v>
                </c:pt>
                <c:pt idx="6399">
                  <c:v>9185.4881610000011</c:v>
                </c:pt>
                <c:pt idx="6400">
                  <c:v>9186.9206214000005</c:v>
                </c:pt>
                <c:pt idx="6401">
                  <c:v>9188.3581991999999</c:v>
                </c:pt>
                <c:pt idx="6402">
                  <c:v>9189.7934975999997</c:v>
                </c:pt>
                <c:pt idx="6403">
                  <c:v>9191.2276249999995</c:v>
                </c:pt>
                <c:pt idx="6404">
                  <c:v>9192.6642565999991</c:v>
                </c:pt>
                <c:pt idx="6405">
                  <c:v>9194.1017677999989</c:v>
                </c:pt>
                <c:pt idx="6406">
                  <c:v>9195.5362031999994</c:v>
                </c:pt>
                <c:pt idx="6407">
                  <c:v>9196.9704739999997</c:v>
                </c:pt>
                <c:pt idx="6408">
                  <c:v>9198.4096814000004</c:v>
                </c:pt>
                <c:pt idx="6409">
                  <c:v>9199.8428776000001</c:v>
                </c:pt>
                <c:pt idx="6410">
                  <c:v>9201.2805153999998</c:v>
                </c:pt>
                <c:pt idx="6411">
                  <c:v>9202.7129382000003</c:v>
                </c:pt>
                <c:pt idx="6412">
                  <c:v>9204.1488209999989</c:v>
                </c:pt>
                <c:pt idx="6413">
                  <c:v>9205.5865866000004</c:v>
                </c:pt>
                <c:pt idx="6414">
                  <c:v>9207.0211751999996</c:v>
                </c:pt>
                <c:pt idx="6415">
                  <c:v>9208.4584009999999</c:v>
                </c:pt>
                <c:pt idx="6416">
                  <c:v>9209.8921499999997</c:v>
                </c:pt>
                <c:pt idx="6417">
                  <c:v>9211.3251294000002</c:v>
                </c:pt>
                <c:pt idx="6418">
                  <c:v>9212.7613077999995</c:v>
                </c:pt>
                <c:pt idx="6419">
                  <c:v>9214.1963677999993</c:v>
                </c:pt>
                <c:pt idx="6420">
                  <c:v>9215.6334719999977</c:v>
                </c:pt>
                <c:pt idx="6421">
                  <c:v>9217.0685871999995</c:v>
                </c:pt>
                <c:pt idx="6422">
                  <c:v>9218.5060207999995</c:v>
                </c:pt>
                <c:pt idx="6423">
                  <c:v>9219.9436989999995</c:v>
                </c:pt>
                <c:pt idx="6424">
                  <c:v>9221.3787972000009</c:v>
                </c:pt>
                <c:pt idx="6425">
                  <c:v>9222.8116723999992</c:v>
                </c:pt>
                <c:pt idx="6426">
                  <c:v>9224.2473692000021</c:v>
                </c:pt>
                <c:pt idx="6427">
                  <c:v>9225.683905599999</c:v>
                </c:pt>
                <c:pt idx="6428">
                  <c:v>9227.1185870000008</c:v>
                </c:pt>
                <c:pt idx="6429">
                  <c:v>9228.5523979999998</c:v>
                </c:pt>
                <c:pt idx="6430">
                  <c:v>9229.9915293999984</c:v>
                </c:pt>
                <c:pt idx="6431">
                  <c:v>9231.4232372000006</c:v>
                </c:pt>
                <c:pt idx="6432">
                  <c:v>9232.8579181999994</c:v>
                </c:pt>
                <c:pt idx="6433">
                  <c:v>9234.2940550000003</c:v>
                </c:pt>
                <c:pt idx="6434">
                  <c:v>9235.7299650000004</c:v>
                </c:pt>
                <c:pt idx="6435">
                  <c:v>9237.1643958000004</c:v>
                </c:pt>
                <c:pt idx="6436">
                  <c:v>9238.6010338000015</c:v>
                </c:pt>
                <c:pt idx="6437">
                  <c:v>9240.0352248000017</c:v>
                </c:pt>
                <c:pt idx="6438">
                  <c:v>9241.4713413999998</c:v>
                </c:pt>
                <c:pt idx="6439">
                  <c:v>9242.9055265999996</c:v>
                </c:pt>
                <c:pt idx="6440">
                  <c:v>9244.341704800001</c:v>
                </c:pt>
                <c:pt idx="6441">
                  <c:v>9245.7747302000007</c:v>
                </c:pt>
                <c:pt idx="6442">
                  <c:v>9247.2104720000007</c:v>
                </c:pt>
                <c:pt idx="6443">
                  <c:v>9248.6450612000008</c:v>
                </c:pt>
                <c:pt idx="6444">
                  <c:v>9250.0798895999997</c:v>
                </c:pt>
                <c:pt idx="6445">
                  <c:v>9251.5167505999998</c:v>
                </c:pt>
                <c:pt idx="6446">
                  <c:v>9252.9522590000015</c:v>
                </c:pt>
                <c:pt idx="6447">
                  <c:v>9254.3858686000003</c:v>
                </c:pt>
                <c:pt idx="6448">
                  <c:v>9255.8201779999981</c:v>
                </c:pt>
                <c:pt idx="6449">
                  <c:v>9257.2535180000013</c:v>
                </c:pt>
                <c:pt idx="6450">
                  <c:v>9258.6901413999985</c:v>
                </c:pt>
                <c:pt idx="6451">
                  <c:v>9260.1234966000011</c:v>
                </c:pt>
                <c:pt idx="6452">
                  <c:v>9261.5602405999998</c:v>
                </c:pt>
                <c:pt idx="6453">
                  <c:v>9262.9937690000006</c:v>
                </c:pt>
                <c:pt idx="6454">
                  <c:v>9264.4282600000006</c:v>
                </c:pt>
                <c:pt idx="6455">
                  <c:v>9265.8681723999998</c:v>
                </c:pt>
                <c:pt idx="6456">
                  <c:v>9267.3023637999977</c:v>
                </c:pt>
                <c:pt idx="6457">
                  <c:v>9268.7341269999997</c:v>
                </c:pt>
                <c:pt idx="6458">
                  <c:v>9270.1727645999981</c:v>
                </c:pt>
                <c:pt idx="6459">
                  <c:v>9271.6066511999998</c:v>
                </c:pt>
                <c:pt idx="6460">
                  <c:v>9273.0404056000007</c:v>
                </c:pt>
                <c:pt idx="6461">
                  <c:v>9274.4757055999999</c:v>
                </c:pt>
                <c:pt idx="6462">
                  <c:v>9275.9103551999997</c:v>
                </c:pt>
                <c:pt idx="6463">
                  <c:v>9277.3454200000015</c:v>
                </c:pt>
                <c:pt idx="6464">
                  <c:v>9278.7823297999985</c:v>
                </c:pt>
                <c:pt idx="6465">
                  <c:v>9280.2149849999987</c:v>
                </c:pt>
                <c:pt idx="6466">
                  <c:v>9281.6511095999995</c:v>
                </c:pt>
                <c:pt idx="6467">
                  <c:v>9283.0826940000006</c:v>
                </c:pt>
                <c:pt idx="6468">
                  <c:v>9284.5200191999993</c:v>
                </c:pt>
                <c:pt idx="6469">
                  <c:v>9285.9557936000019</c:v>
                </c:pt>
                <c:pt idx="6470">
                  <c:v>9287.3896356000005</c:v>
                </c:pt>
                <c:pt idx="6471">
                  <c:v>9288.8360967999997</c:v>
                </c:pt>
                <c:pt idx="6472">
                  <c:v>9290.2756838000005</c:v>
                </c:pt>
                <c:pt idx="6473">
                  <c:v>9291.7119744000011</c:v>
                </c:pt>
                <c:pt idx="6474">
                  <c:v>9293.1471755999992</c:v>
                </c:pt>
                <c:pt idx="6475">
                  <c:v>9294.5847976000005</c:v>
                </c:pt>
                <c:pt idx="6476">
                  <c:v>9296.0222509999985</c:v>
                </c:pt>
                <c:pt idx="6477">
                  <c:v>9297.4546472000002</c:v>
                </c:pt>
                <c:pt idx="6478">
                  <c:v>9298.8895335999987</c:v>
                </c:pt>
                <c:pt idx="6479">
                  <c:v>9300.3226006000004</c:v>
                </c:pt>
                <c:pt idx="6480">
                  <c:v>9301.7607470000003</c:v>
                </c:pt>
                <c:pt idx="6481">
                  <c:v>9303.1969510000017</c:v>
                </c:pt>
                <c:pt idx="6482">
                  <c:v>9304.6333983999994</c:v>
                </c:pt>
                <c:pt idx="6483">
                  <c:v>9306.0699406000003</c:v>
                </c:pt>
                <c:pt idx="6484">
                  <c:v>9307.5046698000006</c:v>
                </c:pt>
                <c:pt idx="6485">
                  <c:v>9308.9399429999994</c:v>
                </c:pt>
                <c:pt idx="6486">
                  <c:v>9310.3901929999993</c:v>
                </c:pt>
                <c:pt idx="6487">
                  <c:v>9311.8230356000004</c:v>
                </c:pt>
                <c:pt idx="6488">
                  <c:v>9313.2574838</c:v>
                </c:pt>
                <c:pt idx="6489">
                  <c:v>9314.696240199999</c:v>
                </c:pt>
                <c:pt idx="6490">
                  <c:v>9316.1312128000009</c:v>
                </c:pt>
                <c:pt idx="6491">
                  <c:v>9317.5678026000005</c:v>
                </c:pt>
                <c:pt idx="6492">
                  <c:v>9319.0028839999995</c:v>
                </c:pt>
                <c:pt idx="6493">
                  <c:v>9320.4363501999997</c:v>
                </c:pt>
                <c:pt idx="6494">
                  <c:v>9321.8688502000005</c:v>
                </c:pt>
                <c:pt idx="6495">
                  <c:v>9323.3035947999997</c:v>
                </c:pt>
                <c:pt idx="6496">
                  <c:v>9324.7346052000012</c:v>
                </c:pt>
                <c:pt idx="6497">
                  <c:v>9326.1704709999995</c:v>
                </c:pt>
                <c:pt idx="6498">
                  <c:v>9327.6063353999998</c:v>
                </c:pt>
                <c:pt idx="6499">
                  <c:v>9329.0415041999986</c:v>
                </c:pt>
                <c:pt idx="6500">
                  <c:v>9330.4764086000014</c:v>
                </c:pt>
                <c:pt idx="6501">
                  <c:v>9331.9121505999992</c:v>
                </c:pt>
                <c:pt idx="6502">
                  <c:v>9333.3450307999992</c:v>
                </c:pt>
                <c:pt idx="6503">
                  <c:v>9334.7823026000005</c:v>
                </c:pt>
                <c:pt idx="6504">
                  <c:v>9336.2154914000021</c:v>
                </c:pt>
                <c:pt idx="6505">
                  <c:v>9337.6518337999987</c:v>
                </c:pt>
                <c:pt idx="6506">
                  <c:v>9339.0873496000022</c:v>
                </c:pt>
                <c:pt idx="6507">
                  <c:v>9340.5246592000003</c:v>
                </c:pt>
                <c:pt idx="6508">
                  <c:v>9341.9564839999985</c:v>
                </c:pt>
                <c:pt idx="6509">
                  <c:v>9343.3930782000007</c:v>
                </c:pt>
                <c:pt idx="6510">
                  <c:v>9344.8261057999989</c:v>
                </c:pt>
                <c:pt idx="6511">
                  <c:v>9346.2609722000016</c:v>
                </c:pt>
                <c:pt idx="6512">
                  <c:v>9347.6967851999998</c:v>
                </c:pt>
                <c:pt idx="6513">
                  <c:v>9349.1313302000017</c:v>
                </c:pt>
                <c:pt idx="6514">
                  <c:v>9350.5652311999984</c:v>
                </c:pt>
                <c:pt idx="6515">
                  <c:v>9351.9976697999991</c:v>
                </c:pt>
                <c:pt idx="6516">
                  <c:v>9353.4391200000009</c:v>
                </c:pt>
                <c:pt idx="6517">
                  <c:v>9354.8854939999983</c:v>
                </c:pt>
                <c:pt idx="6518">
                  <c:v>9356.3178761999989</c:v>
                </c:pt>
                <c:pt idx="6519">
                  <c:v>9357.7510445999997</c:v>
                </c:pt>
                <c:pt idx="6520">
                  <c:v>9359.1889448000002</c:v>
                </c:pt>
                <c:pt idx="6521">
                  <c:v>9360.6214417999981</c:v>
                </c:pt>
                <c:pt idx="6522">
                  <c:v>9362.0546278000002</c:v>
                </c:pt>
                <c:pt idx="6523">
                  <c:v>9363.5077419999998</c:v>
                </c:pt>
                <c:pt idx="6524">
                  <c:v>9364.9447283999998</c:v>
                </c:pt>
                <c:pt idx="6525">
                  <c:v>9366.3810111999992</c:v>
                </c:pt>
                <c:pt idx="6526">
                  <c:v>9367.8139320000009</c:v>
                </c:pt>
                <c:pt idx="6527">
                  <c:v>9369.2447553999991</c:v>
                </c:pt>
                <c:pt idx="6528">
                  <c:v>9370.6818956000006</c:v>
                </c:pt>
                <c:pt idx="6529">
                  <c:v>9372.1184573999999</c:v>
                </c:pt>
                <c:pt idx="6530">
                  <c:v>9373.5529743999996</c:v>
                </c:pt>
                <c:pt idx="6531">
                  <c:v>9374.9901508000003</c:v>
                </c:pt>
                <c:pt idx="6532">
                  <c:v>9376.4234023999998</c:v>
                </c:pt>
                <c:pt idx="6533">
                  <c:v>9377.8607319999974</c:v>
                </c:pt>
                <c:pt idx="6534">
                  <c:v>9379.295660400001</c:v>
                </c:pt>
                <c:pt idx="6535">
                  <c:v>9380.7312303999988</c:v>
                </c:pt>
                <c:pt idx="6536">
                  <c:v>9382.1655592000006</c:v>
                </c:pt>
                <c:pt idx="6537">
                  <c:v>9383.6160999999993</c:v>
                </c:pt>
                <c:pt idx="6538">
                  <c:v>9385.0530892000006</c:v>
                </c:pt>
                <c:pt idx="6539">
                  <c:v>9386.4895071999999</c:v>
                </c:pt>
                <c:pt idx="6540">
                  <c:v>9387.9279411999996</c:v>
                </c:pt>
                <c:pt idx="6541">
                  <c:v>9389.363528599999</c:v>
                </c:pt>
                <c:pt idx="6542">
                  <c:v>9390.7961018000005</c:v>
                </c:pt>
                <c:pt idx="6543">
                  <c:v>9392.2300068000004</c:v>
                </c:pt>
                <c:pt idx="6544">
                  <c:v>9393.6699136000007</c:v>
                </c:pt>
                <c:pt idx="6545">
                  <c:v>9395.1022768000003</c:v>
                </c:pt>
                <c:pt idx="6546">
                  <c:v>9396.539488800001</c:v>
                </c:pt>
                <c:pt idx="6547">
                  <c:v>9397.972729799998</c:v>
                </c:pt>
                <c:pt idx="6548">
                  <c:v>9399.4041784000001</c:v>
                </c:pt>
                <c:pt idx="6549">
                  <c:v>9400.8422055999999</c:v>
                </c:pt>
                <c:pt idx="6550">
                  <c:v>9402.276061200002</c:v>
                </c:pt>
                <c:pt idx="6551">
                  <c:v>9403.7120415999998</c:v>
                </c:pt>
                <c:pt idx="6552">
                  <c:v>9405.1486949999999</c:v>
                </c:pt>
                <c:pt idx="6553">
                  <c:v>9406.5855904</c:v>
                </c:pt>
                <c:pt idx="6554">
                  <c:v>9408.0224113999993</c:v>
                </c:pt>
                <c:pt idx="6555">
                  <c:v>9409.4566574000019</c:v>
                </c:pt>
                <c:pt idx="6556">
                  <c:v>9410.8927907999987</c:v>
                </c:pt>
                <c:pt idx="6557">
                  <c:v>9412.3218782000004</c:v>
                </c:pt>
                <c:pt idx="6558">
                  <c:v>9413.7578337999985</c:v>
                </c:pt>
                <c:pt idx="6559">
                  <c:v>9415.1932790000028</c:v>
                </c:pt>
                <c:pt idx="6560">
                  <c:v>9416.6265091999994</c:v>
                </c:pt>
                <c:pt idx="6561">
                  <c:v>9418.0619497999996</c:v>
                </c:pt>
                <c:pt idx="6562">
                  <c:v>9419.4961270000003</c:v>
                </c:pt>
                <c:pt idx="6563">
                  <c:v>9420.9313360000015</c:v>
                </c:pt>
                <c:pt idx="6564">
                  <c:v>9422.3641583999997</c:v>
                </c:pt>
                <c:pt idx="6565">
                  <c:v>9423.7983638000005</c:v>
                </c:pt>
                <c:pt idx="6566">
                  <c:v>9425.2324632</c:v>
                </c:pt>
                <c:pt idx="6567">
                  <c:v>9426.6683895999995</c:v>
                </c:pt>
                <c:pt idx="6568">
                  <c:v>9428.1040955999997</c:v>
                </c:pt>
                <c:pt idx="6569">
                  <c:v>9429.5392083999996</c:v>
                </c:pt>
                <c:pt idx="6570">
                  <c:v>9430.9751316000002</c:v>
                </c:pt>
                <c:pt idx="6571">
                  <c:v>9432.4124814000006</c:v>
                </c:pt>
                <c:pt idx="6572">
                  <c:v>9433.8487282000024</c:v>
                </c:pt>
                <c:pt idx="6573">
                  <c:v>9435.2858260000012</c:v>
                </c:pt>
                <c:pt idx="6574">
                  <c:v>9436.7214265999992</c:v>
                </c:pt>
                <c:pt idx="6575">
                  <c:v>9438.1592232000003</c:v>
                </c:pt>
                <c:pt idx="6576">
                  <c:v>9439.5955836000012</c:v>
                </c:pt>
                <c:pt idx="6577">
                  <c:v>9441.0298877999994</c:v>
                </c:pt>
                <c:pt idx="6578">
                  <c:v>9442.4660537999989</c:v>
                </c:pt>
                <c:pt idx="6579">
                  <c:v>9443.9030850000017</c:v>
                </c:pt>
                <c:pt idx="6580">
                  <c:v>9445.3405696000009</c:v>
                </c:pt>
                <c:pt idx="6581">
                  <c:v>9446.7745637999997</c:v>
                </c:pt>
                <c:pt idx="6582">
                  <c:v>9448.2125750000014</c:v>
                </c:pt>
                <c:pt idx="6583">
                  <c:v>9449.6462216</c:v>
                </c:pt>
                <c:pt idx="6584">
                  <c:v>9451.0815517999981</c:v>
                </c:pt>
                <c:pt idx="6585">
                  <c:v>9452.5132942</c:v>
                </c:pt>
                <c:pt idx="6586">
                  <c:v>9453.9515480000009</c:v>
                </c:pt>
                <c:pt idx="6587">
                  <c:v>9455.3882814000008</c:v>
                </c:pt>
                <c:pt idx="6588">
                  <c:v>9456.8204033999991</c:v>
                </c:pt>
                <c:pt idx="6589">
                  <c:v>9458.2557269999998</c:v>
                </c:pt>
                <c:pt idx="6590">
                  <c:v>9459.6929679999994</c:v>
                </c:pt>
                <c:pt idx="6591">
                  <c:v>9461.1275732000013</c:v>
                </c:pt>
                <c:pt idx="6592">
                  <c:v>9462.5638355999999</c:v>
                </c:pt>
                <c:pt idx="6593">
                  <c:v>9463.9981544000002</c:v>
                </c:pt>
                <c:pt idx="6594">
                  <c:v>9465.4357775999997</c:v>
                </c:pt>
                <c:pt idx="6595">
                  <c:v>9466.8721636000009</c:v>
                </c:pt>
                <c:pt idx="6596">
                  <c:v>9468.3222642000001</c:v>
                </c:pt>
                <c:pt idx="6597">
                  <c:v>9469.7580625999999</c:v>
                </c:pt>
                <c:pt idx="6598">
                  <c:v>9471.1914610000003</c:v>
                </c:pt>
                <c:pt idx="6599">
                  <c:v>9472.626643399999</c:v>
                </c:pt>
                <c:pt idx="6600">
                  <c:v>9474.0599003999996</c:v>
                </c:pt>
                <c:pt idx="6601">
                  <c:v>9475.4929942000017</c:v>
                </c:pt>
                <c:pt idx="6602">
                  <c:v>9476.9281852000004</c:v>
                </c:pt>
                <c:pt idx="6603">
                  <c:v>9478.3648226000005</c:v>
                </c:pt>
                <c:pt idx="6604">
                  <c:v>9479.7981080000009</c:v>
                </c:pt>
                <c:pt idx="6605">
                  <c:v>9481.2342489999992</c:v>
                </c:pt>
                <c:pt idx="6606">
                  <c:v>9482.6680334000011</c:v>
                </c:pt>
                <c:pt idx="6607">
                  <c:v>9484.1055696000003</c:v>
                </c:pt>
                <c:pt idx="6608">
                  <c:v>9485.5390802000002</c:v>
                </c:pt>
                <c:pt idx="6609">
                  <c:v>9486.9791266000011</c:v>
                </c:pt>
                <c:pt idx="6610">
                  <c:v>9488.4133706000011</c:v>
                </c:pt>
                <c:pt idx="6611">
                  <c:v>9489.8481979999997</c:v>
                </c:pt>
                <c:pt idx="6612">
                  <c:v>9491.2827073999997</c:v>
                </c:pt>
                <c:pt idx="6613">
                  <c:v>9492.719731000001</c:v>
                </c:pt>
                <c:pt idx="6614">
                  <c:v>9494.1543296</c:v>
                </c:pt>
                <c:pt idx="6615">
                  <c:v>9495.5928559999993</c:v>
                </c:pt>
                <c:pt idx="6616">
                  <c:v>9497.0275288000012</c:v>
                </c:pt>
                <c:pt idx="6617">
                  <c:v>9498.4616353999991</c:v>
                </c:pt>
                <c:pt idx="6618">
                  <c:v>9499.8943181999985</c:v>
                </c:pt>
                <c:pt idx="6619">
                  <c:v>9501.3313468000015</c:v>
                </c:pt>
                <c:pt idx="6620">
                  <c:v>9502.7673873999993</c:v>
                </c:pt>
                <c:pt idx="6621">
                  <c:v>9504.2004470000011</c:v>
                </c:pt>
                <c:pt idx="6622">
                  <c:v>9505.6350563999986</c:v>
                </c:pt>
                <c:pt idx="6623">
                  <c:v>9507.0708890000005</c:v>
                </c:pt>
                <c:pt idx="6624">
                  <c:v>9508.5055343999993</c:v>
                </c:pt>
                <c:pt idx="6625">
                  <c:v>9509.9519332</c:v>
                </c:pt>
                <c:pt idx="6626">
                  <c:v>9511.3912108000004</c:v>
                </c:pt>
                <c:pt idx="6627">
                  <c:v>9512.8296829999999</c:v>
                </c:pt>
                <c:pt idx="6628">
                  <c:v>9514.2623931999988</c:v>
                </c:pt>
                <c:pt idx="6629">
                  <c:v>9515.6975528000003</c:v>
                </c:pt>
                <c:pt idx="6630">
                  <c:v>9517.1313448000001</c:v>
                </c:pt>
                <c:pt idx="6631">
                  <c:v>9518.567207600001</c:v>
                </c:pt>
                <c:pt idx="6632">
                  <c:v>9520.0042682000003</c:v>
                </c:pt>
                <c:pt idx="6633">
                  <c:v>9521.4410496</c:v>
                </c:pt>
                <c:pt idx="6634">
                  <c:v>9522.8768123999998</c:v>
                </c:pt>
                <c:pt idx="6635">
                  <c:v>9524.3136658000003</c:v>
                </c:pt>
                <c:pt idx="6636">
                  <c:v>9525.7472429999998</c:v>
                </c:pt>
                <c:pt idx="6637">
                  <c:v>9527.1804949999987</c:v>
                </c:pt>
                <c:pt idx="6638">
                  <c:v>9528.6177651999988</c:v>
                </c:pt>
                <c:pt idx="6639">
                  <c:v>9530.0507785999998</c:v>
                </c:pt>
                <c:pt idx="6640">
                  <c:v>9531.4915123999999</c:v>
                </c:pt>
                <c:pt idx="6641">
                  <c:v>9532.9246997999981</c:v>
                </c:pt>
                <c:pt idx="6642">
                  <c:v>9534.3594062000011</c:v>
                </c:pt>
                <c:pt idx="6643">
                  <c:v>9535.7915818000001</c:v>
                </c:pt>
                <c:pt idx="6644">
                  <c:v>9537.228415399999</c:v>
                </c:pt>
                <c:pt idx="6645">
                  <c:v>9538.6611827999986</c:v>
                </c:pt>
                <c:pt idx="6646">
                  <c:v>9540.0995827999996</c:v>
                </c:pt>
                <c:pt idx="6647">
                  <c:v>9541.534800200001</c:v>
                </c:pt>
                <c:pt idx="6648">
                  <c:v>9542.9716322000004</c:v>
                </c:pt>
                <c:pt idx="6649">
                  <c:v>9544.4074519999995</c:v>
                </c:pt>
                <c:pt idx="6650">
                  <c:v>9545.8435422000002</c:v>
                </c:pt>
                <c:pt idx="6651">
                  <c:v>9547.2775468</c:v>
                </c:pt>
                <c:pt idx="6652">
                  <c:v>9548.7116290000013</c:v>
                </c:pt>
                <c:pt idx="6653">
                  <c:v>9550.1515847999999</c:v>
                </c:pt>
                <c:pt idx="6654">
                  <c:v>9551.5853017999998</c:v>
                </c:pt>
                <c:pt idx="6655">
                  <c:v>9553.0197963999999</c:v>
                </c:pt>
                <c:pt idx="6656">
                  <c:v>9554.4568433999993</c:v>
                </c:pt>
                <c:pt idx="6657">
                  <c:v>9555.8930237999994</c:v>
                </c:pt>
                <c:pt idx="6658">
                  <c:v>9557.3316099999993</c:v>
                </c:pt>
                <c:pt idx="6659">
                  <c:v>9558.7639781999987</c:v>
                </c:pt>
                <c:pt idx="6660">
                  <c:v>9560.1991061999997</c:v>
                </c:pt>
                <c:pt idx="6661">
                  <c:v>9561.6382412000003</c:v>
                </c:pt>
                <c:pt idx="6662">
                  <c:v>9563.0738939999992</c:v>
                </c:pt>
                <c:pt idx="6663">
                  <c:v>9564.5079731999995</c:v>
                </c:pt>
                <c:pt idx="6664">
                  <c:v>9565.9450137999993</c:v>
                </c:pt>
                <c:pt idx="6665">
                  <c:v>9567.3783189999995</c:v>
                </c:pt>
                <c:pt idx="6666">
                  <c:v>9568.814760199999</c:v>
                </c:pt>
                <c:pt idx="6667">
                  <c:v>9570.2487205999987</c:v>
                </c:pt>
                <c:pt idx="6668">
                  <c:v>9571.6846333999983</c:v>
                </c:pt>
                <c:pt idx="6669">
                  <c:v>9573.1185392000007</c:v>
                </c:pt>
                <c:pt idx="6670">
                  <c:v>9574.5516482000003</c:v>
                </c:pt>
                <c:pt idx="6671">
                  <c:v>9575.9869538000003</c:v>
                </c:pt>
                <c:pt idx="6672">
                  <c:v>9577.4255658000002</c:v>
                </c:pt>
                <c:pt idx="6673">
                  <c:v>9578.8568658000004</c:v>
                </c:pt>
                <c:pt idx="6674">
                  <c:v>9580.2902465999996</c:v>
                </c:pt>
                <c:pt idx="6675">
                  <c:v>9581.7297080000008</c:v>
                </c:pt>
                <c:pt idx="6676">
                  <c:v>9583.1645277999996</c:v>
                </c:pt>
                <c:pt idx="6677">
                  <c:v>9584.597816200001</c:v>
                </c:pt>
                <c:pt idx="6678">
                  <c:v>9586.0325368000013</c:v>
                </c:pt>
                <c:pt idx="6679">
                  <c:v>9587.4752609999996</c:v>
                </c:pt>
                <c:pt idx="6680">
                  <c:v>9588.9188826000009</c:v>
                </c:pt>
                <c:pt idx="6681">
                  <c:v>9590.3558881999998</c:v>
                </c:pt>
                <c:pt idx="6682">
                  <c:v>9591.7894659999984</c:v>
                </c:pt>
                <c:pt idx="6683">
                  <c:v>9593.2277856000001</c:v>
                </c:pt>
                <c:pt idx="6684">
                  <c:v>9594.6608916000005</c:v>
                </c:pt>
                <c:pt idx="6685">
                  <c:v>9596.0967525999986</c:v>
                </c:pt>
                <c:pt idx="6686">
                  <c:v>9597.5310632000001</c:v>
                </c:pt>
                <c:pt idx="6687">
                  <c:v>9598.9655490000005</c:v>
                </c:pt>
                <c:pt idx="6688">
                  <c:v>9600.4018835999996</c:v>
                </c:pt>
                <c:pt idx="6689">
                  <c:v>9601.8362477999999</c:v>
                </c:pt>
                <c:pt idx="6690">
                  <c:v>9603.2540170000011</c:v>
                </c:pt>
                <c:pt idx="6691">
                  <c:v>9604.6860890000007</c:v>
                </c:pt>
                <c:pt idx="6692">
                  <c:v>9606.1218286000003</c:v>
                </c:pt>
                <c:pt idx="6693">
                  <c:v>9607.5531179999998</c:v>
                </c:pt>
                <c:pt idx="6694">
                  <c:v>9608.9928528</c:v>
                </c:pt>
                <c:pt idx="6695">
                  <c:v>9610.4276953999997</c:v>
                </c:pt>
                <c:pt idx="6696">
                  <c:v>9611.8617756000003</c:v>
                </c:pt>
                <c:pt idx="6697">
                  <c:v>9613.2961918000019</c:v>
                </c:pt>
                <c:pt idx="6698">
                  <c:v>9614.7321687999993</c:v>
                </c:pt>
                <c:pt idx="6699">
                  <c:v>9616.1652705999986</c:v>
                </c:pt>
                <c:pt idx="6700">
                  <c:v>9617.6012482000006</c:v>
                </c:pt>
                <c:pt idx="6701">
                  <c:v>9619.0329468</c:v>
                </c:pt>
                <c:pt idx="6702">
                  <c:v>9620.4667573999996</c:v>
                </c:pt>
                <c:pt idx="6703">
                  <c:v>9621.9010388000006</c:v>
                </c:pt>
                <c:pt idx="6704">
                  <c:v>9623.3364760000004</c:v>
                </c:pt>
                <c:pt idx="6705">
                  <c:v>9624.7701196000016</c:v>
                </c:pt>
                <c:pt idx="6706">
                  <c:v>9626.2055005999991</c:v>
                </c:pt>
                <c:pt idx="6707">
                  <c:v>9627.6418422000024</c:v>
                </c:pt>
                <c:pt idx="6708">
                  <c:v>9629.0760563999993</c:v>
                </c:pt>
                <c:pt idx="6709">
                  <c:v>9630.5112219999992</c:v>
                </c:pt>
                <c:pt idx="6710">
                  <c:v>9631.9479212000006</c:v>
                </c:pt>
                <c:pt idx="6711">
                  <c:v>9633.3826435999999</c:v>
                </c:pt>
                <c:pt idx="6712">
                  <c:v>9634.8180453999994</c:v>
                </c:pt>
                <c:pt idx="6713">
                  <c:v>9636.2509905999996</c:v>
                </c:pt>
                <c:pt idx="6714">
                  <c:v>9637.6880873999999</c:v>
                </c:pt>
                <c:pt idx="6715">
                  <c:v>9639.1258015999992</c:v>
                </c:pt>
                <c:pt idx="6716">
                  <c:v>9640.5620792000009</c:v>
                </c:pt>
                <c:pt idx="6717">
                  <c:v>9641.9936052000012</c:v>
                </c:pt>
                <c:pt idx="6718">
                  <c:v>9643.4303319999999</c:v>
                </c:pt>
                <c:pt idx="6719">
                  <c:v>9644.8636162000003</c:v>
                </c:pt>
                <c:pt idx="6720">
                  <c:v>9646.2990840000002</c:v>
                </c:pt>
                <c:pt idx="6721">
                  <c:v>9647.7388537999977</c:v>
                </c:pt>
                <c:pt idx="6722">
                  <c:v>9649.1707812000004</c:v>
                </c:pt>
                <c:pt idx="6723">
                  <c:v>9650.6066192000017</c:v>
                </c:pt>
                <c:pt idx="6724">
                  <c:v>9652.0430959999994</c:v>
                </c:pt>
                <c:pt idx="6725">
                  <c:v>9653.4770351999996</c:v>
                </c:pt>
                <c:pt idx="6726">
                  <c:v>9654.9125702000001</c:v>
                </c:pt>
                <c:pt idx="6727">
                  <c:v>9656.346617600002</c:v>
                </c:pt>
                <c:pt idx="6728">
                  <c:v>9657.780587199999</c:v>
                </c:pt>
                <c:pt idx="6729">
                  <c:v>9659.2172289999999</c:v>
                </c:pt>
                <c:pt idx="6730">
                  <c:v>9660.6487753999991</c:v>
                </c:pt>
                <c:pt idx="6731">
                  <c:v>9662.0835820000011</c:v>
                </c:pt>
                <c:pt idx="6732">
                  <c:v>9663.5169263999996</c:v>
                </c:pt>
                <c:pt idx="6733">
                  <c:v>9664.9534268000007</c:v>
                </c:pt>
                <c:pt idx="6734">
                  <c:v>9666.385994799999</c:v>
                </c:pt>
                <c:pt idx="6735">
                  <c:v>9667.8210651999998</c:v>
                </c:pt>
                <c:pt idx="6736">
                  <c:v>9669.2589562000012</c:v>
                </c:pt>
                <c:pt idx="6737">
                  <c:v>9670.6948516000011</c:v>
                </c:pt>
                <c:pt idx="6738">
                  <c:v>9672.1274083999997</c:v>
                </c:pt>
                <c:pt idx="6739">
                  <c:v>9673.5634345999988</c:v>
                </c:pt>
                <c:pt idx="6740">
                  <c:v>9674.994439600001</c:v>
                </c:pt>
                <c:pt idx="6741">
                  <c:v>9676.4295548000009</c:v>
                </c:pt>
                <c:pt idx="6742">
                  <c:v>9677.8654257999988</c:v>
                </c:pt>
                <c:pt idx="6743">
                  <c:v>9679.3042418000005</c:v>
                </c:pt>
                <c:pt idx="6744">
                  <c:v>9680.7363430000005</c:v>
                </c:pt>
                <c:pt idx="6745">
                  <c:v>9682.1712361999998</c:v>
                </c:pt>
                <c:pt idx="6746">
                  <c:v>9683.6067239999993</c:v>
                </c:pt>
                <c:pt idx="6747">
                  <c:v>9685.0434408000001</c:v>
                </c:pt>
                <c:pt idx="6748">
                  <c:v>9686.4796406000005</c:v>
                </c:pt>
                <c:pt idx="6749">
                  <c:v>9687.9134438000001</c:v>
                </c:pt>
                <c:pt idx="6750">
                  <c:v>9689.3486438</c:v>
                </c:pt>
                <c:pt idx="6751">
                  <c:v>9690.7833730000002</c:v>
                </c:pt>
                <c:pt idx="6752">
                  <c:v>9692.2180208000009</c:v>
                </c:pt>
                <c:pt idx="6753">
                  <c:v>9693.6552929999998</c:v>
                </c:pt>
                <c:pt idx="6754">
                  <c:v>9695.0915163999998</c:v>
                </c:pt>
                <c:pt idx="6755">
                  <c:v>9696.5248080000001</c:v>
                </c:pt>
                <c:pt idx="6756">
                  <c:v>9697.9621101999983</c:v>
                </c:pt>
                <c:pt idx="6757">
                  <c:v>9699.3991356000006</c:v>
                </c:pt>
                <c:pt idx="6758">
                  <c:v>9700.829980999999</c:v>
                </c:pt>
                <c:pt idx="6759">
                  <c:v>9702.2659796000007</c:v>
                </c:pt>
                <c:pt idx="6760">
                  <c:v>9703.7032887999994</c:v>
                </c:pt>
                <c:pt idx="6761">
                  <c:v>9705.1358762</c:v>
                </c:pt>
                <c:pt idx="6762">
                  <c:v>9706.5866012000006</c:v>
                </c:pt>
                <c:pt idx="6763">
                  <c:v>9708.0324938000012</c:v>
                </c:pt>
                <c:pt idx="6764">
                  <c:v>9709.4712233999999</c:v>
                </c:pt>
                <c:pt idx="6765">
                  <c:v>9710.9083227999981</c:v>
                </c:pt>
                <c:pt idx="6766">
                  <c:v>9712.3454002000017</c:v>
                </c:pt>
                <c:pt idx="6767">
                  <c:v>9713.7790117999994</c:v>
                </c:pt>
                <c:pt idx="6768">
                  <c:v>9715.2120851999989</c:v>
                </c:pt>
                <c:pt idx="6769">
                  <c:v>9716.6451369999995</c:v>
                </c:pt>
                <c:pt idx="6770">
                  <c:v>9718.0817634000014</c:v>
                </c:pt>
                <c:pt idx="6771">
                  <c:v>9719.5146285999999</c:v>
                </c:pt>
                <c:pt idx="6772">
                  <c:v>9720.9442291999985</c:v>
                </c:pt>
                <c:pt idx="6773">
                  <c:v>9722.3825223999993</c:v>
                </c:pt>
                <c:pt idx="6774">
                  <c:v>9723.8202086000001</c:v>
                </c:pt>
                <c:pt idx="6775">
                  <c:v>9725.2526858000001</c:v>
                </c:pt>
                <c:pt idx="6776">
                  <c:v>9726.6864192000012</c:v>
                </c:pt>
                <c:pt idx="6777">
                  <c:v>9728.1218123999988</c:v>
                </c:pt>
                <c:pt idx="6778">
                  <c:v>9729.5671779999993</c:v>
                </c:pt>
                <c:pt idx="6779">
                  <c:v>9731.0083033999999</c:v>
                </c:pt>
                <c:pt idx="6780">
                  <c:v>9732.4417569999987</c:v>
                </c:pt>
                <c:pt idx="6781">
                  <c:v>9733.878228399999</c:v>
                </c:pt>
                <c:pt idx="6782">
                  <c:v>9735.3167690000009</c:v>
                </c:pt>
                <c:pt idx="6783">
                  <c:v>9736.7511273999989</c:v>
                </c:pt>
                <c:pt idx="6784">
                  <c:v>9738.1861382000006</c:v>
                </c:pt>
                <c:pt idx="6785">
                  <c:v>9739.6218573999995</c:v>
                </c:pt>
                <c:pt idx="6786">
                  <c:v>9741.0585835999991</c:v>
                </c:pt>
                <c:pt idx="6787">
                  <c:v>9742.4936242000003</c:v>
                </c:pt>
                <c:pt idx="6788">
                  <c:v>9743.9303917999987</c:v>
                </c:pt>
                <c:pt idx="6789">
                  <c:v>9745.3673318000019</c:v>
                </c:pt>
                <c:pt idx="6790">
                  <c:v>9746.8038973999992</c:v>
                </c:pt>
                <c:pt idx="6791">
                  <c:v>9748.2371210000001</c:v>
                </c:pt>
                <c:pt idx="6792">
                  <c:v>9749.6745087999989</c:v>
                </c:pt>
                <c:pt idx="6793">
                  <c:v>9751.1096748000018</c:v>
                </c:pt>
                <c:pt idx="6794">
                  <c:v>9752.5465698000007</c:v>
                </c:pt>
                <c:pt idx="6795">
                  <c:v>9753.9835762000002</c:v>
                </c:pt>
                <c:pt idx="6796">
                  <c:v>9755.4173824000009</c:v>
                </c:pt>
                <c:pt idx="6797">
                  <c:v>9756.8522166000002</c:v>
                </c:pt>
                <c:pt idx="6798">
                  <c:v>9758.2883956000005</c:v>
                </c:pt>
                <c:pt idx="6799">
                  <c:v>9759.7227700000003</c:v>
                </c:pt>
                <c:pt idx="6800">
                  <c:v>9761.1583050000008</c:v>
                </c:pt>
                <c:pt idx="6801">
                  <c:v>9762.5953382000007</c:v>
                </c:pt>
                <c:pt idx="6802">
                  <c:v>9764.0289424000002</c:v>
                </c:pt>
                <c:pt idx="6803">
                  <c:v>9765.4661381999995</c:v>
                </c:pt>
                <c:pt idx="6804">
                  <c:v>9766.9045688000006</c:v>
                </c:pt>
                <c:pt idx="6805">
                  <c:v>9768.3542818000005</c:v>
                </c:pt>
                <c:pt idx="6806">
                  <c:v>9769.7877386</c:v>
                </c:pt>
                <c:pt idx="6807">
                  <c:v>9771.2218911999989</c:v>
                </c:pt>
                <c:pt idx="6808">
                  <c:v>9772.6604869999992</c:v>
                </c:pt>
                <c:pt idx="6809">
                  <c:v>9774.0927804000003</c:v>
                </c:pt>
                <c:pt idx="6810">
                  <c:v>9775.5300284000004</c:v>
                </c:pt>
                <c:pt idx="6811">
                  <c:v>9776.9659057999997</c:v>
                </c:pt>
                <c:pt idx="6812">
                  <c:v>9778.3979271999997</c:v>
                </c:pt>
                <c:pt idx="6813">
                  <c:v>9779.8328646000009</c:v>
                </c:pt>
                <c:pt idx="6814">
                  <c:v>9781.2680634000008</c:v>
                </c:pt>
                <c:pt idx="6815">
                  <c:v>9782.70514</c:v>
                </c:pt>
                <c:pt idx="6816">
                  <c:v>9784.140292</c:v>
                </c:pt>
                <c:pt idx="6817">
                  <c:v>9785.5724485999999</c:v>
                </c:pt>
                <c:pt idx="6818">
                  <c:v>9787.007215399999</c:v>
                </c:pt>
                <c:pt idx="6819">
                  <c:v>9788.4411928000009</c:v>
                </c:pt>
                <c:pt idx="6820">
                  <c:v>9789.8775162000002</c:v>
                </c:pt>
                <c:pt idx="6821">
                  <c:v>9791.3125031999989</c:v>
                </c:pt>
                <c:pt idx="6822">
                  <c:v>9792.7472366000002</c:v>
                </c:pt>
                <c:pt idx="6823">
                  <c:v>9794.1985636000009</c:v>
                </c:pt>
                <c:pt idx="6824">
                  <c:v>9795.6365225999998</c:v>
                </c:pt>
                <c:pt idx="6825">
                  <c:v>9797.0700428</c:v>
                </c:pt>
                <c:pt idx="6826">
                  <c:v>9798.5075567999993</c:v>
                </c:pt>
                <c:pt idx="6827">
                  <c:v>9799.9418590000005</c:v>
                </c:pt>
                <c:pt idx="6828">
                  <c:v>9801.3753189999989</c:v>
                </c:pt>
                <c:pt idx="6829">
                  <c:v>9802.8126968000015</c:v>
                </c:pt>
                <c:pt idx="6830">
                  <c:v>9804.2479456000001</c:v>
                </c:pt>
                <c:pt idx="6831">
                  <c:v>9805.6809790000007</c:v>
                </c:pt>
                <c:pt idx="6832">
                  <c:v>9807.1281459999991</c:v>
                </c:pt>
                <c:pt idx="6833">
                  <c:v>9808.5665387999998</c:v>
                </c:pt>
                <c:pt idx="6834">
                  <c:v>9810.0030346000021</c:v>
                </c:pt>
                <c:pt idx="6835">
                  <c:v>9811.4370945999999</c:v>
                </c:pt>
                <c:pt idx="6836">
                  <c:v>9812.8736036000009</c:v>
                </c:pt>
                <c:pt idx="6837">
                  <c:v>9814.3089242000005</c:v>
                </c:pt>
                <c:pt idx="6838">
                  <c:v>9815.7460828000003</c:v>
                </c:pt>
                <c:pt idx="6839">
                  <c:v>9817.1791686000015</c:v>
                </c:pt>
                <c:pt idx="6840">
                  <c:v>9818.6164552000009</c:v>
                </c:pt>
                <c:pt idx="6841">
                  <c:v>9820.0512218000003</c:v>
                </c:pt>
                <c:pt idx="6842">
                  <c:v>9821.4847171999991</c:v>
                </c:pt>
                <c:pt idx="6843">
                  <c:v>9822.9169250000014</c:v>
                </c:pt>
                <c:pt idx="6844">
                  <c:v>9824.3542010000001</c:v>
                </c:pt>
                <c:pt idx="6845">
                  <c:v>9825.7917095999983</c:v>
                </c:pt>
                <c:pt idx="6846">
                  <c:v>9827.2286239999994</c:v>
                </c:pt>
                <c:pt idx="6847">
                  <c:v>9828.677117199999</c:v>
                </c:pt>
                <c:pt idx="6848">
                  <c:v>9830.1101796000003</c:v>
                </c:pt>
                <c:pt idx="6849">
                  <c:v>9831.5461393999994</c:v>
                </c:pt>
                <c:pt idx="6850">
                  <c:v>9832.9904889999998</c:v>
                </c:pt>
                <c:pt idx="6851">
                  <c:v>9834.4350873999992</c:v>
                </c:pt>
                <c:pt idx="6852">
                  <c:v>9835.8693497999993</c:v>
                </c:pt>
                <c:pt idx="6853">
                  <c:v>9837.3066462000024</c:v>
                </c:pt>
                <c:pt idx="6854">
                  <c:v>9838.7389675999984</c:v>
                </c:pt>
                <c:pt idx="6855">
                  <c:v>9840.1756495999998</c:v>
                </c:pt>
                <c:pt idx="6856">
                  <c:v>9841.609500200002</c:v>
                </c:pt>
                <c:pt idx="6857">
                  <c:v>9843.0492789999989</c:v>
                </c:pt>
                <c:pt idx="6858">
                  <c:v>9844.4839038000009</c:v>
                </c:pt>
                <c:pt idx="6859">
                  <c:v>9845.9189447999997</c:v>
                </c:pt>
                <c:pt idx="6860">
                  <c:v>9847.3558042000004</c:v>
                </c:pt>
                <c:pt idx="6861">
                  <c:v>9848.7931046000012</c:v>
                </c:pt>
                <c:pt idx="6862">
                  <c:v>9850.2274349999989</c:v>
                </c:pt>
                <c:pt idx="6863">
                  <c:v>9851.6633185999999</c:v>
                </c:pt>
                <c:pt idx="6864">
                  <c:v>9853.0982412000012</c:v>
                </c:pt>
                <c:pt idx="6865">
                  <c:v>9854.5336060000009</c:v>
                </c:pt>
                <c:pt idx="6866">
                  <c:v>9855.9700823999992</c:v>
                </c:pt>
                <c:pt idx="6867">
                  <c:v>9857.4052761999992</c:v>
                </c:pt>
                <c:pt idx="6868">
                  <c:v>9858.8432696</c:v>
                </c:pt>
                <c:pt idx="6869">
                  <c:v>9860.2764406000006</c:v>
                </c:pt>
                <c:pt idx="6870">
                  <c:v>9861.7089197999994</c:v>
                </c:pt>
                <c:pt idx="6871">
                  <c:v>9863.1439601999991</c:v>
                </c:pt>
                <c:pt idx="6872">
                  <c:v>9864.5813388000006</c:v>
                </c:pt>
                <c:pt idx="6873">
                  <c:v>9866.0160677999993</c:v>
                </c:pt>
                <c:pt idx="6874">
                  <c:v>9867.4513951999998</c:v>
                </c:pt>
                <c:pt idx="6875">
                  <c:v>9868.8872938000004</c:v>
                </c:pt>
                <c:pt idx="6876">
                  <c:v>9870.3246121999982</c:v>
                </c:pt>
                <c:pt idx="6877">
                  <c:v>9871.7579728000001</c:v>
                </c:pt>
                <c:pt idx="6878">
                  <c:v>9873.1897683999996</c:v>
                </c:pt>
                <c:pt idx="6879">
                  <c:v>9874.6245547999988</c:v>
                </c:pt>
                <c:pt idx="6880">
                  <c:v>9876.0604507999997</c:v>
                </c:pt>
                <c:pt idx="6881">
                  <c:v>9877.4975851999989</c:v>
                </c:pt>
                <c:pt idx="6882">
                  <c:v>9878.9306371999992</c:v>
                </c:pt>
                <c:pt idx="6883">
                  <c:v>9880.3653184000013</c:v>
                </c:pt>
                <c:pt idx="6884">
                  <c:v>9881.8050561999989</c:v>
                </c:pt>
                <c:pt idx="6885">
                  <c:v>9883.2365355999991</c:v>
                </c:pt>
                <c:pt idx="6886">
                  <c:v>9884.6763386000002</c:v>
                </c:pt>
                <c:pt idx="6887">
                  <c:v>9886.1130057999999</c:v>
                </c:pt>
                <c:pt idx="6888">
                  <c:v>9887.5628762000015</c:v>
                </c:pt>
                <c:pt idx="6889">
                  <c:v>9888.9960921999991</c:v>
                </c:pt>
                <c:pt idx="6890">
                  <c:v>9890.4298930000004</c:v>
                </c:pt>
                <c:pt idx="6891">
                  <c:v>9891.8659640000005</c:v>
                </c:pt>
                <c:pt idx="6892">
                  <c:v>9893.3003004000002</c:v>
                </c:pt>
                <c:pt idx="6893">
                  <c:v>9894.7376989999993</c:v>
                </c:pt>
                <c:pt idx="6894">
                  <c:v>9896.1728034000007</c:v>
                </c:pt>
                <c:pt idx="6895">
                  <c:v>9897.6079915999981</c:v>
                </c:pt>
                <c:pt idx="6896">
                  <c:v>9899.0404218000003</c:v>
                </c:pt>
                <c:pt idx="6897">
                  <c:v>9900.4779954000005</c:v>
                </c:pt>
                <c:pt idx="6898">
                  <c:v>9901.9122119999993</c:v>
                </c:pt>
                <c:pt idx="6899">
                  <c:v>9903.3514159999995</c:v>
                </c:pt>
                <c:pt idx="6900">
                  <c:v>9904.7835595999986</c:v>
                </c:pt>
                <c:pt idx="6901">
                  <c:v>9906.219771</c:v>
                </c:pt>
                <c:pt idx="6902">
                  <c:v>9907.6564994000018</c:v>
                </c:pt>
                <c:pt idx="6903">
                  <c:v>9909.1051872000007</c:v>
                </c:pt>
                <c:pt idx="6904">
                  <c:v>9910.5412157999999</c:v>
                </c:pt>
                <c:pt idx="6905">
                  <c:v>9911.9773298</c:v>
                </c:pt>
                <c:pt idx="6906">
                  <c:v>9913.4111510000002</c:v>
                </c:pt>
                <c:pt idx="6907">
                  <c:v>9914.8450011999994</c:v>
                </c:pt>
                <c:pt idx="6908">
                  <c:v>9916.2808375999994</c:v>
                </c:pt>
                <c:pt idx="6909">
                  <c:v>9917.7170394000004</c:v>
                </c:pt>
                <c:pt idx="6910">
                  <c:v>9919.1533440000003</c:v>
                </c:pt>
                <c:pt idx="6911">
                  <c:v>9920.5885744000007</c:v>
                </c:pt>
                <c:pt idx="6912">
                  <c:v>9922.0232232000017</c:v>
                </c:pt>
                <c:pt idx="6913">
                  <c:v>9923.4608048000009</c:v>
                </c:pt>
                <c:pt idx="6914">
                  <c:v>9924.8950064000001</c:v>
                </c:pt>
                <c:pt idx="6915">
                  <c:v>9926.3279395999998</c:v>
                </c:pt>
                <c:pt idx="6916">
                  <c:v>9927.7634120000002</c:v>
                </c:pt>
                <c:pt idx="6917">
                  <c:v>9929.1999050000013</c:v>
                </c:pt>
                <c:pt idx="6918">
                  <c:v>9930.6367145999993</c:v>
                </c:pt>
                <c:pt idx="6919">
                  <c:v>9932.069858400002</c:v>
                </c:pt>
                <c:pt idx="6920">
                  <c:v>9933.5097139999998</c:v>
                </c:pt>
                <c:pt idx="6921">
                  <c:v>9934.9427093999984</c:v>
                </c:pt>
                <c:pt idx="6922">
                  <c:v>9936.3753582000008</c:v>
                </c:pt>
                <c:pt idx="6923">
                  <c:v>9937.8148111999999</c:v>
                </c:pt>
                <c:pt idx="6924">
                  <c:v>9939.2471767999996</c:v>
                </c:pt>
                <c:pt idx="6925">
                  <c:v>9940.6813966000009</c:v>
                </c:pt>
                <c:pt idx="6926">
                  <c:v>9942.1304897999999</c:v>
                </c:pt>
                <c:pt idx="6927">
                  <c:v>9943.5672291999999</c:v>
                </c:pt>
                <c:pt idx="6928">
                  <c:v>9945.0017744000015</c:v>
                </c:pt>
                <c:pt idx="6929">
                  <c:v>9946.4350314000003</c:v>
                </c:pt>
                <c:pt idx="6930">
                  <c:v>9947.8725884000014</c:v>
                </c:pt>
                <c:pt idx="6931">
                  <c:v>9949.3069281999997</c:v>
                </c:pt>
                <c:pt idx="6932">
                  <c:v>9950.7397354000004</c:v>
                </c:pt>
                <c:pt idx="6933">
                  <c:v>9952.1756456000003</c:v>
                </c:pt>
                <c:pt idx="6934">
                  <c:v>9953.6132734000003</c:v>
                </c:pt>
                <c:pt idx="6935">
                  <c:v>9955.046131799998</c:v>
                </c:pt>
                <c:pt idx="6936">
                  <c:v>9956.4828913999991</c:v>
                </c:pt>
                <c:pt idx="6937">
                  <c:v>9957.9183309999989</c:v>
                </c:pt>
                <c:pt idx="6938">
                  <c:v>9959.3537590000014</c:v>
                </c:pt>
                <c:pt idx="6939">
                  <c:v>9960.7857745999991</c:v>
                </c:pt>
                <c:pt idx="6940">
                  <c:v>9962.2229606000001</c:v>
                </c:pt>
                <c:pt idx="6941">
                  <c:v>9963.6529354000013</c:v>
                </c:pt>
                <c:pt idx="6942">
                  <c:v>9965.0928398000015</c:v>
                </c:pt>
                <c:pt idx="6943">
                  <c:v>9966.5273529999995</c:v>
                </c:pt>
                <c:pt idx="6944">
                  <c:v>9967.9653818000006</c:v>
                </c:pt>
                <c:pt idx="6945">
                  <c:v>9969.3997687999999</c:v>
                </c:pt>
                <c:pt idx="6946">
                  <c:v>9970.8375118000004</c:v>
                </c:pt>
                <c:pt idx="6947">
                  <c:v>9972.2708371999997</c:v>
                </c:pt>
                <c:pt idx="6948">
                  <c:v>9973.7090303999994</c:v>
                </c:pt>
                <c:pt idx="6949">
                  <c:v>9975.1469944</c:v>
                </c:pt>
                <c:pt idx="6950">
                  <c:v>9976.5817060000008</c:v>
                </c:pt>
                <c:pt idx="6951">
                  <c:v>9978.0161220000009</c:v>
                </c:pt>
                <c:pt idx="6952">
                  <c:v>9979.4528339999997</c:v>
                </c:pt>
                <c:pt idx="6953">
                  <c:v>9980.8883534000015</c:v>
                </c:pt>
                <c:pt idx="6954">
                  <c:v>9982.3241070000004</c:v>
                </c:pt>
                <c:pt idx="6955">
                  <c:v>9983.7590658000008</c:v>
                </c:pt>
                <c:pt idx="6956">
                  <c:v>9985.1974315999996</c:v>
                </c:pt>
                <c:pt idx="6957">
                  <c:v>9986.6317396000013</c:v>
                </c:pt>
                <c:pt idx="6958">
                  <c:v>9988.0676772000006</c:v>
                </c:pt>
                <c:pt idx="6959">
                  <c:v>9989.5028477999986</c:v>
                </c:pt>
                <c:pt idx="6960">
                  <c:v>9990.9376744000001</c:v>
                </c:pt>
                <c:pt idx="6961">
                  <c:v>9992.3725856000001</c:v>
                </c:pt>
                <c:pt idx="6962">
                  <c:v>9993.8099438000008</c:v>
                </c:pt>
                <c:pt idx="6963">
                  <c:v>9995.2457598000001</c:v>
                </c:pt>
                <c:pt idx="6964">
                  <c:v>9996.6817775999989</c:v>
                </c:pt>
                <c:pt idx="6965">
                  <c:v>9998.1138781999998</c:v>
                </c:pt>
                <c:pt idx="6966">
                  <c:v>9999.5506177999996</c:v>
                </c:pt>
                <c:pt idx="6967">
                  <c:v>10000.9856826</c:v>
                </c:pt>
                <c:pt idx="6968">
                  <c:v>10002.4174704</c:v>
                </c:pt>
                <c:pt idx="6969">
                  <c:v>10003.8524524</c:v>
                </c:pt>
                <c:pt idx="6970">
                  <c:v>10005.2868306</c:v>
                </c:pt>
                <c:pt idx="6971">
                  <c:v>10006.730629400001</c:v>
                </c:pt>
                <c:pt idx="6972">
                  <c:v>10008.17498</c:v>
                </c:pt>
                <c:pt idx="6973">
                  <c:v>10009.6102426</c:v>
                </c:pt>
                <c:pt idx="6974">
                  <c:v>10011.045923199999</c:v>
                </c:pt>
                <c:pt idx="6975">
                  <c:v>10012.480098800001</c:v>
                </c:pt>
                <c:pt idx="6976">
                  <c:v>10013.914361200001</c:v>
                </c:pt>
                <c:pt idx="6977">
                  <c:v>10015.347869200001</c:v>
                </c:pt>
                <c:pt idx="6978">
                  <c:v>10016.783718000001</c:v>
                </c:pt>
                <c:pt idx="6979">
                  <c:v>10018.217261600001</c:v>
                </c:pt>
                <c:pt idx="6980">
                  <c:v>10019.652729199999</c:v>
                </c:pt>
                <c:pt idx="6981">
                  <c:v>10021.088329599999</c:v>
                </c:pt>
                <c:pt idx="6982">
                  <c:v>10022.523709999999</c:v>
                </c:pt>
                <c:pt idx="6983">
                  <c:v>10023.9602842</c:v>
                </c:pt>
                <c:pt idx="6984">
                  <c:v>10025.3920094</c:v>
                </c:pt>
                <c:pt idx="6985">
                  <c:v>10026.831225600001</c:v>
                </c:pt>
                <c:pt idx="6986">
                  <c:v>10028.2667774</c:v>
                </c:pt>
                <c:pt idx="6987">
                  <c:v>10029.703877800001</c:v>
                </c:pt>
                <c:pt idx="6988">
                  <c:v>10031.137579</c:v>
                </c:pt>
                <c:pt idx="6989">
                  <c:v>10032.5708908</c:v>
                </c:pt>
                <c:pt idx="6990">
                  <c:v>10034.006221</c:v>
                </c:pt>
                <c:pt idx="6991">
                  <c:v>10035.4421174</c:v>
                </c:pt>
                <c:pt idx="6992">
                  <c:v>10036.8794514</c:v>
                </c:pt>
                <c:pt idx="6993">
                  <c:v>10038.3125452</c:v>
                </c:pt>
                <c:pt idx="6994">
                  <c:v>10039.745972799999</c:v>
                </c:pt>
                <c:pt idx="6995">
                  <c:v>10041.180648199999</c:v>
                </c:pt>
                <c:pt idx="6996">
                  <c:v>10042.615812599999</c:v>
                </c:pt>
                <c:pt idx="6997">
                  <c:v>10044.049060400001</c:v>
                </c:pt>
                <c:pt idx="6998">
                  <c:v>10045.4846872</c:v>
                </c:pt>
                <c:pt idx="6999">
                  <c:v>10046.919877599999</c:v>
                </c:pt>
                <c:pt idx="7000">
                  <c:v>10048.3538076</c:v>
                </c:pt>
                <c:pt idx="7001">
                  <c:v>10049.7900926</c:v>
                </c:pt>
                <c:pt idx="7002">
                  <c:v>10051.2249008</c:v>
                </c:pt>
                <c:pt idx="7003">
                  <c:v>10052.657249600001</c:v>
                </c:pt>
                <c:pt idx="7004">
                  <c:v>10054.0927328</c:v>
                </c:pt>
                <c:pt idx="7005">
                  <c:v>10055.5304388</c:v>
                </c:pt>
                <c:pt idx="7006">
                  <c:v>10056.9646116</c:v>
                </c:pt>
                <c:pt idx="7007">
                  <c:v>10058.401230199999</c:v>
                </c:pt>
                <c:pt idx="7008">
                  <c:v>10059.838061</c:v>
                </c:pt>
                <c:pt idx="7009">
                  <c:v>10061.273964800001</c:v>
                </c:pt>
                <c:pt idx="7010">
                  <c:v>10062.7076144</c:v>
                </c:pt>
                <c:pt idx="7011">
                  <c:v>10064.1436232</c:v>
                </c:pt>
                <c:pt idx="7012">
                  <c:v>10065.574987399999</c:v>
                </c:pt>
                <c:pt idx="7013">
                  <c:v>10067.008730400001</c:v>
                </c:pt>
                <c:pt idx="7014">
                  <c:v>10068.444985800001</c:v>
                </c:pt>
                <c:pt idx="7015">
                  <c:v>10069.8849866</c:v>
                </c:pt>
                <c:pt idx="7016">
                  <c:v>10071.3190596</c:v>
                </c:pt>
                <c:pt idx="7017">
                  <c:v>10072.7544456</c:v>
                </c:pt>
                <c:pt idx="7018">
                  <c:v>10074.191510799999</c:v>
                </c:pt>
                <c:pt idx="7019">
                  <c:v>10075.6248968</c:v>
                </c:pt>
                <c:pt idx="7020">
                  <c:v>10077.062268400001</c:v>
                </c:pt>
                <c:pt idx="7021">
                  <c:v>10078.4982476</c:v>
                </c:pt>
                <c:pt idx="7022">
                  <c:v>10079.932051399999</c:v>
                </c:pt>
                <c:pt idx="7023">
                  <c:v>10081.367935599999</c:v>
                </c:pt>
                <c:pt idx="7024">
                  <c:v>10082.803674999999</c:v>
                </c:pt>
                <c:pt idx="7025">
                  <c:v>10084.239536999999</c:v>
                </c:pt>
                <c:pt idx="7026">
                  <c:v>10085.6729502</c:v>
                </c:pt>
                <c:pt idx="7027">
                  <c:v>10087.110043799999</c:v>
                </c:pt>
                <c:pt idx="7028">
                  <c:v>10088.547320600001</c:v>
                </c:pt>
                <c:pt idx="7029">
                  <c:v>10089.982334599999</c:v>
                </c:pt>
                <c:pt idx="7030">
                  <c:v>10091.4158806</c:v>
                </c:pt>
                <c:pt idx="7031">
                  <c:v>10092.853421600001</c:v>
                </c:pt>
                <c:pt idx="7032">
                  <c:v>10094.287397</c:v>
                </c:pt>
                <c:pt idx="7033">
                  <c:v>10095.724918600001</c:v>
                </c:pt>
                <c:pt idx="7034">
                  <c:v>10097.167836799999</c:v>
                </c:pt>
                <c:pt idx="7035">
                  <c:v>10098.6105616</c:v>
                </c:pt>
                <c:pt idx="7036">
                  <c:v>10100.0447614</c:v>
                </c:pt>
                <c:pt idx="7037">
                  <c:v>10101.4815638</c:v>
                </c:pt>
                <c:pt idx="7038">
                  <c:v>10102.9130532</c:v>
                </c:pt>
                <c:pt idx="7039">
                  <c:v>10104.349130799999</c:v>
                </c:pt>
                <c:pt idx="7040">
                  <c:v>10105.785274399999</c:v>
                </c:pt>
                <c:pt idx="7041">
                  <c:v>10107.220106799999</c:v>
                </c:pt>
                <c:pt idx="7042">
                  <c:v>10108.6563544</c:v>
                </c:pt>
                <c:pt idx="7043">
                  <c:v>10110.088648999999</c:v>
                </c:pt>
                <c:pt idx="7044">
                  <c:v>10111.524093599999</c:v>
                </c:pt>
                <c:pt idx="7045">
                  <c:v>10112.959685</c:v>
                </c:pt>
                <c:pt idx="7046">
                  <c:v>10114.3958348</c:v>
                </c:pt>
                <c:pt idx="7047">
                  <c:v>10115.8323286</c:v>
                </c:pt>
                <c:pt idx="7048">
                  <c:v>10117.2663932</c:v>
                </c:pt>
                <c:pt idx="7049">
                  <c:v>10118.702769400001</c:v>
                </c:pt>
                <c:pt idx="7050">
                  <c:v>10120.137860000001</c:v>
                </c:pt>
                <c:pt idx="7051">
                  <c:v>10121.5711968</c:v>
                </c:pt>
                <c:pt idx="7052">
                  <c:v>10123.0164774</c:v>
                </c:pt>
                <c:pt idx="7053">
                  <c:v>10124.4587156</c:v>
                </c:pt>
                <c:pt idx="7054">
                  <c:v>10125.8942912</c:v>
                </c:pt>
                <c:pt idx="7055">
                  <c:v>10127.3470352</c:v>
                </c:pt>
                <c:pt idx="7056">
                  <c:v>10128.782122799999</c:v>
                </c:pt>
                <c:pt idx="7057">
                  <c:v>10130.2167964</c:v>
                </c:pt>
                <c:pt idx="7058">
                  <c:v>10131.654680400001</c:v>
                </c:pt>
                <c:pt idx="7059">
                  <c:v>10133.087255</c:v>
                </c:pt>
                <c:pt idx="7060">
                  <c:v>10134.5248722</c:v>
                </c:pt>
                <c:pt idx="7061">
                  <c:v>10135.958264999999</c:v>
                </c:pt>
                <c:pt idx="7062">
                  <c:v>10137.393546200001</c:v>
                </c:pt>
                <c:pt idx="7063">
                  <c:v>10138.827406</c:v>
                </c:pt>
                <c:pt idx="7064">
                  <c:v>10140.2642452</c:v>
                </c:pt>
                <c:pt idx="7065">
                  <c:v>10141.697554</c:v>
                </c:pt>
                <c:pt idx="7066">
                  <c:v>10143.1345888</c:v>
                </c:pt>
                <c:pt idx="7067">
                  <c:v>10144.5681164</c:v>
                </c:pt>
                <c:pt idx="7068">
                  <c:v>10146.0034676</c:v>
                </c:pt>
                <c:pt idx="7069">
                  <c:v>10147.4391674</c:v>
                </c:pt>
                <c:pt idx="7070">
                  <c:v>10148.8787082</c:v>
                </c:pt>
                <c:pt idx="7071">
                  <c:v>10150.326051</c:v>
                </c:pt>
                <c:pt idx="7072">
                  <c:v>10151.757304799999</c:v>
                </c:pt>
                <c:pt idx="7073">
                  <c:v>10153.190857400001</c:v>
                </c:pt>
                <c:pt idx="7074">
                  <c:v>10154.6268232</c:v>
                </c:pt>
                <c:pt idx="7075">
                  <c:v>10156.0632458</c:v>
                </c:pt>
                <c:pt idx="7076">
                  <c:v>10157.5004954</c:v>
                </c:pt>
                <c:pt idx="7077">
                  <c:v>10158.937884999999</c:v>
                </c:pt>
                <c:pt idx="7078">
                  <c:v>10160.3710142</c:v>
                </c:pt>
                <c:pt idx="7079">
                  <c:v>10161.8095204</c:v>
                </c:pt>
                <c:pt idx="7080">
                  <c:v>10163.241193399999</c:v>
                </c:pt>
                <c:pt idx="7081">
                  <c:v>10164.6796954</c:v>
                </c:pt>
                <c:pt idx="7082">
                  <c:v>10166.112987</c:v>
                </c:pt>
                <c:pt idx="7083">
                  <c:v>10167.5518474</c:v>
                </c:pt>
                <c:pt idx="7084">
                  <c:v>10168.9837572</c:v>
                </c:pt>
                <c:pt idx="7085">
                  <c:v>10170.4195282</c:v>
                </c:pt>
                <c:pt idx="7086">
                  <c:v>10171.8536246</c:v>
                </c:pt>
                <c:pt idx="7087">
                  <c:v>10173.302937</c:v>
                </c:pt>
                <c:pt idx="7088">
                  <c:v>10174.7399922</c:v>
                </c:pt>
                <c:pt idx="7089">
                  <c:v>10176.1737428</c:v>
                </c:pt>
                <c:pt idx="7090">
                  <c:v>10177.6097556</c:v>
                </c:pt>
                <c:pt idx="7091">
                  <c:v>10179.046431000001</c:v>
                </c:pt>
                <c:pt idx="7092">
                  <c:v>10180.4965206</c:v>
                </c:pt>
                <c:pt idx="7093">
                  <c:v>10181.933251599999</c:v>
                </c:pt>
                <c:pt idx="7094">
                  <c:v>10183.3661546</c:v>
                </c:pt>
                <c:pt idx="7095">
                  <c:v>10184.802506800001</c:v>
                </c:pt>
                <c:pt idx="7096">
                  <c:v>10186.240822600001</c:v>
                </c:pt>
                <c:pt idx="7097">
                  <c:v>10187.687332199999</c:v>
                </c:pt>
                <c:pt idx="7098">
                  <c:v>10189.1243978</c:v>
                </c:pt>
                <c:pt idx="7099">
                  <c:v>10190.5615662</c:v>
                </c:pt>
                <c:pt idx="7100">
                  <c:v>10192.024998999999</c:v>
                </c:pt>
                <c:pt idx="7101">
                  <c:v>10193.462799999999</c:v>
                </c:pt>
                <c:pt idx="7102">
                  <c:v>10194.897945000001</c:v>
                </c:pt>
                <c:pt idx="7103">
                  <c:v>10196.333364599999</c:v>
                </c:pt>
                <c:pt idx="7104">
                  <c:v>10197.770538799999</c:v>
                </c:pt>
                <c:pt idx="7105">
                  <c:v>10199.2036702</c:v>
                </c:pt>
                <c:pt idx="7106">
                  <c:v>10200.6373688</c:v>
                </c:pt>
                <c:pt idx="7107">
                  <c:v>10202.070871399999</c:v>
                </c:pt>
                <c:pt idx="7108">
                  <c:v>10203.510731</c:v>
                </c:pt>
                <c:pt idx="7109">
                  <c:v>10204.943890799999</c:v>
                </c:pt>
                <c:pt idx="7110">
                  <c:v>10206.3803988</c:v>
                </c:pt>
                <c:pt idx="7111">
                  <c:v>10207.813849</c:v>
                </c:pt>
                <c:pt idx="7112">
                  <c:v>10209.249828399999</c:v>
                </c:pt>
                <c:pt idx="7113">
                  <c:v>10210.6852378</c:v>
                </c:pt>
                <c:pt idx="7114">
                  <c:v>10212.1189768</c:v>
                </c:pt>
                <c:pt idx="7115">
                  <c:v>10213.5564282</c:v>
                </c:pt>
                <c:pt idx="7116">
                  <c:v>10214.9893414</c:v>
                </c:pt>
                <c:pt idx="7117">
                  <c:v>10216.424647600001</c:v>
                </c:pt>
                <c:pt idx="7118">
                  <c:v>10217.8604612</c:v>
                </c:pt>
                <c:pt idx="7119">
                  <c:v>10219.293994600001</c:v>
                </c:pt>
                <c:pt idx="7120">
                  <c:v>10220.728424200001</c:v>
                </c:pt>
                <c:pt idx="7121">
                  <c:v>10222.1640424</c:v>
                </c:pt>
                <c:pt idx="7122">
                  <c:v>10223.5991278</c:v>
                </c:pt>
                <c:pt idx="7123">
                  <c:v>10225.032136600001</c:v>
                </c:pt>
                <c:pt idx="7124">
                  <c:v>10226.4716942</c:v>
                </c:pt>
                <c:pt idx="7125">
                  <c:v>10227.9050708</c:v>
                </c:pt>
                <c:pt idx="7126">
                  <c:v>10229.3394948</c:v>
                </c:pt>
                <c:pt idx="7127">
                  <c:v>10230.771237000001</c:v>
                </c:pt>
                <c:pt idx="7128">
                  <c:v>10232.206758800001</c:v>
                </c:pt>
                <c:pt idx="7129">
                  <c:v>10233.641706</c:v>
                </c:pt>
                <c:pt idx="7130">
                  <c:v>10235.073439399999</c:v>
                </c:pt>
                <c:pt idx="7131">
                  <c:v>10236.511209800001</c:v>
                </c:pt>
                <c:pt idx="7132">
                  <c:v>10237.9435084</c:v>
                </c:pt>
                <c:pt idx="7133">
                  <c:v>10239.3816838</c:v>
                </c:pt>
                <c:pt idx="7134">
                  <c:v>10240.813369</c:v>
                </c:pt>
                <c:pt idx="7135">
                  <c:v>10242.2473596</c:v>
                </c:pt>
                <c:pt idx="7136">
                  <c:v>10243.679409599999</c:v>
                </c:pt>
                <c:pt idx="7137">
                  <c:v>10245.1176086</c:v>
                </c:pt>
                <c:pt idx="7138">
                  <c:v>10246.550399399999</c:v>
                </c:pt>
                <c:pt idx="7139">
                  <c:v>10247.9827506</c:v>
                </c:pt>
                <c:pt idx="7140">
                  <c:v>10249.421101</c:v>
                </c:pt>
                <c:pt idx="7141">
                  <c:v>10250.853748</c:v>
                </c:pt>
                <c:pt idx="7142">
                  <c:v>10252.288349799999</c:v>
                </c:pt>
                <c:pt idx="7143">
                  <c:v>10253.7255178</c:v>
                </c:pt>
                <c:pt idx="7144">
                  <c:v>10255.157331599999</c:v>
                </c:pt>
                <c:pt idx="7145">
                  <c:v>10256.5900028</c:v>
                </c:pt>
                <c:pt idx="7146">
                  <c:v>10258.027054800001</c:v>
                </c:pt>
                <c:pt idx="7147">
                  <c:v>10259.461001600001</c:v>
                </c:pt>
                <c:pt idx="7148">
                  <c:v>10260.8948628</c:v>
                </c:pt>
                <c:pt idx="7149">
                  <c:v>10262.328181000001</c:v>
                </c:pt>
                <c:pt idx="7150">
                  <c:v>10263.760874400001</c:v>
                </c:pt>
                <c:pt idx="7151">
                  <c:v>10265.1981736</c:v>
                </c:pt>
                <c:pt idx="7152">
                  <c:v>10266.6312554</c:v>
                </c:pt>
                <c:pt idx="7153">
                  <c:v>10268.0666086</c:v>
                </c:pt>
                <c:pt idx="7154">
                  <c:v>10269.501944400001</c:v>
                </c:pt>
                <c:pt idx="7155">
                  <c:v>10270.9377668</c:v>
                </c:pt>
                <c:pt idx="7156">
                  <c:v>10272.371841</c:v>
                </c:pt>
                <c:pt idx="7157">
                  <c:v>10273.804510399999</c:v>
                </c:pt>
                <c:pt idx="7158">
                  <c:v>10275.2395454</c:v>
                </c:pt>
                <c:pt idx="7159">
                  <c:v>10276.6752956</c:v>
                </c:pt>
                <c:pt idx="7160">
                  <c:v>10278.1130992</c:v>
                </c:pt>
                <c:pt idx="7161">
                  <c:v>10279.5533596</c:v>
                </c:pt>
                <c:pt idx="7162">
                  <c:v>10280.9963224</c:v>
                </c:pt>
                <c:pt idx="7163">
                  <c:v>10282.4312532</c:v>
                </c:pt>
                <c:pt idx="7164">
                  <c:v>10283.8672288</c:v>
                </c:pt>
                <c:pt idx="7165">
                  <c:v>10285.303604000001</c:v>
                </c:pt>
                <c:pt idx="7166">
                  <c:v>10286.7361814</c:v>
                </c:pt>
                <c:pt idx="7167">
                  <c:v>10288.172943199999</c:v>
                </c:pt>
                <c:pt idx="7168">
                  <c:v>10289.6070366</c:v>
                </c:pt>
                <c:pt idx="7169">
                  <c:v>10291.040110600001</c:v>
                </c:pt>
                <c:pt idx="7170">
                  <c:v>10292.478840600001</c:v>
                </c:pt>
                <c:pt idx="7171">
                  <c:v>10293.9102458</c:v>
                </c:pt>
                <c:pt idx="7172">
                  <c:v>10295.34592</c:v>
                </c:pt>
                <c:pt idx="7173">
                  <c:v>10296.781679399999</c:v>
                </c:pt>
                <c:pt idx="7174">
                  <c:v>10298.216715799999</c:v>
                </c:pt>
                <c:pt idx="7175">
                  <c:v>10299.6508562</c:v>
                </c:pt>
                <c:pt idx="7176">
                  <c:v>10301.087553400001</c:v>
                </c:pt>
                <c:pt idx="7177">
                  <c:v>10302.522184199999</c:v>
                </c:pt>
                <c:pt idx="7178">
                  <c:v>10303.9585112</c:v>
                </c:pt>
                <c:pt idx="7179">
                  <c:v>10305.3976754</c:v>
                </c:pt>
                <c:pt idx="7180">
                  <c:v>10306.842854</c:v>
                </c:pt>
                <c:pt idx="7181">
                  <c:v>10308.2785042</c:v>
                </c:pt>
                <c:pt idx="7182">
                  <c:v>10309.715802999999</c:v>
                </c:pt>
                <c:pt idx="7183">
                  <c:v>10311.1496618</c:v>
                </c:pt>
                <c:pt idx="7184">
                  <c:v>10312.5841368</c:v>
                </c:pt>
                <c:pt idx="7185">
                  <c:v>10314.0220916</c:v>
                </c:pt>
                <c:pt idx="7186">
                  <c:v>10315.4582462</c:v>
                </c:pt>
                <c:pt idx="7187">
                  <c:v>10316.8909368</c:v>
                </c:pt>
                <c:pt idx="7188">
                  <c:v>10318.325238400001</c:v>
                </c:pt>
                <c:pt idx="7189">
                  <c:v>10319.7578952</c:v>
                </c:pt>
                <c:pt idx="7190">
                  <c:v>10321.193975599999</c:v>
                </c:pt>
                <c:pt idx="7191">
                  <c:v>10322.625158000001</c:v>
                </c:pt>
                <c:pt idx="7192">
                  <c:v>10324.0616204</c:v>
                </c:pt>
                <c:pt idx="7193">
                  <c:v>10325.496143599999</c:v>
                </c:pt>
                <c:pt idx="7194">
                  <c:v>10326.930488</c:v>
                </c:pt>
                <c:pt idx="7195">
                  <c:v>10328.365848400001</c:v>
                </c:pt>
                <c:pt idx="7196">
                  <c:v>10329.803219199999</c:v>
                </c:pt>
                <c:pt idx="7197">
                  <c:v>10331.2354072</c:v>
                </c:pt>
                <c:pt idx="7198">
                  <c:v>10332.6707136</c:v>
                </c:pt>
                <c:pt idx="7199">
                  <c:v>10334.104422599999</c:v>
                </c:pt>
                <c:pt idx="7200">
                  <c:v>10335.538603000001</c:v>
                </c:pt>
                <c:pt idx="7201">
                  <c:v>10336.9767606</c:v>
                </c:pt>
                <c:pt idx="7202">
                  <c:v>10338.4106916</c:v>
                </c:pt>
                <c:pt idx="7203">
                  <c:v>10339.845208999999</c:v>
                </c:pt>
                <c:pt idx="7204">
                  <c:v>10341.2830048</c:v>
                </c:pt>
                <c:pt idx="7205">
                  <c:v>10342.7182894</c:v>
                </c:pt>
                <c:pt idx="7206">
                  <c:v>10344.1530604</c:v>
                </c:pt>
                <c:pt idx="7207">
                  <c:v>10345.587387600001</c:v>
                </c:pt>
                <c:pt idx="7208">
                  <c:v>10347.0239358</c:v>
                </c:pt>
                <c:pt idx="7209">
                  <c:v>10348.4567632</c:v>
                </c:pt>
                <c:pt idx="7210">
                  <c:v>10349.89215</c:v>
                </c:pt>
                <c:pt idx="7211">
                  <c:v>10351.3295316</c:v>
                </c:pt>
                <c:pt idx="7212">
                  <c:v>10352.764662600001</c:v>
                </c:pt>
                <c:pt idx="7213">
                  <c:v>10354.1988526</c:v>
                </c:pt>
                <c:pt idx="7214">
                  <c:v>10355.6357446</c:v>
                </c:pt>
                <c:pt idx="7215">
                  <c:v>10357.0683838</c:v>
                </c:pt>
                <c:pt idx="7216">
                  <c:v>10358.519659600001</c:v>
                </c:pt>
                <c:pt idx="7217">
                  <c:v>10359.958805</c:v>
                </c:pt>
                <c:pt idx="7218">
                  <c:v>10361.3939682</c:v>
                </c:pt>
                <c:pt idx="7219">
                  <c:v>10362.829785399999</c:v>
                </c:pt>
                <c:pt idx="7220">
                  <c:v>10364.262386799999</c:v>
                </c:pt>
                <c:pt idx="7221">
                  <c:v>10365.700477799999</c:v>
                </c:pt>
                <c:pt idx="7222">
                  <c:v>10367.1463568</c:v>
                </c:pt>
                <c:pt idx="7223">
                  <c:v>10368.582183</c:v>
                </c:pt>
                <c:pt idx="7224">
                  <c:v>10370.017300400001</c:v>
                </c:pt>
                <c:pt idx="7225">
                  <c:v>10371.4518512</c:v>
                </c:pt>
                <c:pt idx="7226">
                  <c:v>10372.885484799999</c:v>
                </c:pt>
                <c:pt idx="7227">
                  <c:v>10374.3214764</c:v>
                </c:pt>
                <c:pt idx="7228">
                  <c:v>10375.7566338</c:v>
                </c:pt>
                <c:pt idx="7229">
                  <c:v>10377.1908368</c:v>
                </c:pt>
                <c:pt idx="7230">
                  <c:v>10378.624725400001</c:v>
                </c:pt>
                <c:pt idx="7231">
                  <c:v>10380.059299799999</c:v>
                </c:pt>
                <c:pt idx="7232">
                  <c:v>10381.4944132</c:v>
                </c:pt>
                <c:pt idx="7233">
                  <c:v>10382.931342</c:v>
                </c:pt>
                <c:pt idx="7234">
                  <c:v>10384.366350599999</c:v>
                </c:pt>
                <c:pt idx="7235">
                  <c:v>10385.8007762</c:v>
                </c:pt>
                <c:pt idx="7236">
                  <c:v>10387.235988799999</c:v>
                </c:pt>
                <c:pt idx="7237">
                  <c:v>10388.669739200001</c:v>
                </c:pt>
                <c:pt idx="7238">
                  <c:v>10390.105847999999</c:v>
                </c:pt>
                <c:pt idx="7239">
                  <c:v>10391.539937400001</c:v>
                </c:pt>
                <c:pt idx="7240">
                  <c:v>10392.977291200001</c:v>
                </c:pt>
                <c:pt idx="7241">
                  <c:v>10394.408145400001</c:v>
                </c:pt>
                <c:pt idx="7242">
                  <c:v>10395.842143399999</c:v>
                </c:pt>
                <c:pt idx="7243">
                  <c:v>10397.2812744</c:v>
                </c:pt>
                <c:pt idx="7244">
                  <c:v>10398.7166798</c:v>
                </c:pt>
                <c:pt idx="7245">
                  <c:v>10400.155726200001</c:v>
                </c:pt>
                <c:pt idx="7246">
                  <c:v>10401.5884298</c:v>
                </c:pt>
                <c:pt idx="7247">
                  <c:v>10403.023792600001</c:v>
                </c:pt>
                <c:pt idx="7248">
                  <c:v>10404.458086799999</c:v>
                </c:pt>
                <c:pt idx="7249">
                  <c:v>10405.9088328</c:v>
                </c:pt>
                <c:pt idx="7250">
                  <c:v>10407.358258599999</c:v>
                </c:pt>
                <c:pt idx="7251">
                  <c:v>10408.793017</c:v>
                </c:pt>
                <c:pt idx="7252">
                  <c:v>10410.228958</c:v>
                </c:pt>
                <c:pt idx="7253">
                  <c:v>10411.663035</c:v>
                </c:pt>
                <c:pt idx="7254">
                  <c:v>10413.096631</c:v>
                </c:pt>
                <c:pt idx="7255">
                  <c:v>10414.532639999999</c:v>
                </c:pt>
                <c:pt idx="7256">
                  <c:v>10415.967977</c:v>
                </c:pt>
                <c:pt idx="7257">
                  <c:v>10417.402436599999</c:v>
                </c:pt>
                <c:pt idx="7258">
                  <c:v>10418.837179800001</c:v>
                </c:pt>
                <c:pt idx="7259">
                  <c:v>10420.273427800001</c:v>
                </c:pt>
                <c:pt idx="7260">
                  <c:v>10421.711787599999</c:v>
                </c:pt>
                <c:pt idx="7261">
                  <c:v>10423.145234199999</c:v>
                </c:pt>
                <c:pt idx="7262">
                  <c:v>10424.579722799999</c:v>
                </c:pt>
                <c:pt idx="7263">
                  <c:v>10426.0123872</c:v>
                </c:pt>
                <c:pt idx="7264">
                  <c:v>10427.450157200001</c:v>
                </c:pt>
                <c:pt idx="7265">
                  <c:v>10428.881848000001</c:v>
                </c:pt>
                <c:pt idx="7266">
                  <c:v>10430.316720999999</c:v>
                </c:pt>
                <c:pt idx="7267">
                  <c:v>10431.750828</c:v>
                </c:pt>
                <c:pt idx="7268">
                  <c:v>10433.1842034</c:v>
                </c:pt>
                <c:pt idx="7269">
                  <c:v>10434.6226554</c:v>
                </c:pt>
                <c:pt idx="7270">
                  <c:v>10436.0563224</c:v>
                </c:pt>
                <c:pt idx="7271">
                  <c:v>10437.4898526</c:v>
                </c:pt>
                <c:pt idx="7272">
                  <c:v>10438.924836800001</c:v>
                </c:pt>
                <c:pt idx="7273">
                  <c:v>10440.358108799999</c:v>
                </c:pt>
                <c:pt idx="7274">
                  <c:v>10441.7931226</c:v>
                </c:pt>
                <c:pt idx="7275">
                  <c:v>10443.228846399999</c:v>
                </c:pt>
                <c:pt idx="7276">
                  <c:v>10444.6645716</c:v>
                </c:pt>
                <c:pt idx="7277">
                  <c:v>10446.0985722</c:v>
                </c:pt>
                <c:pt idx="7278">
                  <c:v>10447.535635599999</c:v>
                </c:pt>
                <c:pt idx="7279">
                  <c:v>10448.9698818</c:v>
                </c:pt>
                <c:pt idx="7280">
                  <c:v>10450.4074442</c:v>
                </c:pt>
                <c:pt idx="7281">
                  <c:v>10451.8434968</c:v>
                </c:pt>
                <c:pt idx="7282">
                  <c:v>10453.278041199999</c:v>
                </c:pt>
                <c:pt idx="7283">
                  <c:v>10454.7123092</c:v>
                </c:pt>
                <c:pt idx="7284">
                  <c:v>10456.1481946</c:v>
                </c:pt>
                <c:pt idx="7285">
                  <c:v>10457.5832472</c:v>
                </c:pt>
                <c:pt idx="7286">
                  <c:v>10459.015803599999</c:v>
                </c:pt>
                <c:pt idx="7287">
                  <c:v>10460.451944799999</c:v>
                </c:pt>
                <c:pt idx="7288">
                  <c:v>10461.886605399999</c:v>
                </c:pt>
                <c:pt idx="7289">
                  <c:v>10463.320662599999</c:v>
                </c:pt>
                <c:pt idx="7290">
                  <c:v>10464.753654</c:v>
                </c:pt>
                <c:pt idx="7291">
                  <c:v>10466.190231</c:v>
                </c:pt>
                <c:pt idx="7292">
                  <c:v>10467.6238736</c:v>
                </c:pt>
                <c:pt idx="7293">
                  <c:v>10469.0624854</c:v>
                </c:pt>
                <c:pt idx="7294">
                  <c:v>10470.495813</c:v>
                </c:pt>
                <c:pt idx="7295">
                  <c:v>10471.9329884</c:v>
                </c:pt>
                <c:pt idx="7296">
                  <c:v>10473.365869400001</c:v>
                </c:pt>
                <c:pt idx="7297">
                  <c:v>10474.7980816</c:v>
                </c:pt>
                <c:pt idx="7298">
                  <c:v>10476.2366392</c:v>
                </c:pt>
                <c:pt idx="7299">
                  <c:v>10477.6711474</c:v>
                </c:pt>
                <c:pt idx="7300">
                  <c:v>10479.1072012</c:v>
                </c:pt>
                <c:pt idx="7301">
                  <c:v>10480.545156</c:v>
                </c:pt>
                <c:pt idx="7302">
                  <c:v>10481.981682199999</c:v>
                </c:pt>
                <c:pt idx="7303">
                  <c:v>10483.4159676</c:v>
                </c:pt>
                <c:pt idx="7304">
                  <c:v>10484.8506942</c:v>
                </c:pt>
                <c:pt idx="7305">
                  <c:v>10486.286862000001</c:v>
                </c:pt>
                <c:pt idx="7306">
                  <c:v>10487.721271799999</c:v>
                </c:pt>
                <c:pt idx="7307">
                  <c:v>10489.1549932</c:v>
                </c:pt>
                <c:pt idx="7308">
                  <c:v>10490.5908662</c:v>
                </c:pt>
                <c:pt idx="7309">
                  <c:v>10492.0220746</c:v>
                </c:pt>
                <c:pt idx="7310">
                  <c:v>10493.4611172</c:v>
                </c:pt>
                <c:pt idx="7311">
                  <c:v>10494.8975336</c:v>
                </c:pt>
                <c:pt idx="7312">
                  <c:v>10496.332176800001</c:v>
                </c:pt>
                <c:pt idx="7313">
                  <c:v>10497.7676348</c:v>
                </c:pt>
                <c:pt idx="7314">
                  <c:v>10499.2036682</c:v>
                </c:pt>
                <c:pt idx="7315">
                  <c:v>10500.636084399999</c:v>
                </c:pt>
                <c:pt idx="7316">
                  <c:v>10502.072172</c:v>
                </c:pt>
                <c:pt idx="7317">
                  <c:v>10503.5091158</c:v>
                </c:pt>
                <c:pt idx="7318">
                  <c:v>10504.9434836</c:v>
                </c:pt>
                <c:pt idx="7319">
                  <c:v>10506.379544400001</c:v>
                </c:pt>
                <c:pt idx="7320">
                  <c:v>10507.8155554</c:v>
                </c:pt>
                <c:pt idx="7321">
                  <c:v>10509.2521612</c:v>
                </c:pt>
                <c:pt idx="7322">
                  <c:v>10510.6864264</c:v>
                </c:pt>
                <c:pt idx="7323">
                  <c:v>10512.122437399999</c:v>
                </c:pt>
                <c:pt idx="7324">
                  <c:v>10513.557871200001</c:v>
                </c:pt>
                <c:pt idx="7325">
                  <c:v>10515.006477000001</c:v>
                </c:pt>
                <c:pt idx="7326">
                  <c:v>10516.4411162</c:v>
                </c:pt>
                <c:pt idx="7327">
                  <c:v>10517.874867799999</c:v>
                </c:pt>
                <c:pt idx="7328">
                  <c:v>10519.311722799999</c:v>
                </c:pt>
                <c:pt idx="7329">
                  <c:v>10520.7482554</c:v>
                </c:pt>
                <c:pt idx="7330">
                  <c:v>10522.18089</c:v>
                </c:pt>
                <c:pt idx="7331">
                  <c:v>10523.6148266</c:v>
                </c:pt>
                <c:pt idx="7332">
                  <c:v>10525.049260399999</c:v>
                </c:pt>
                <c:pt idx="7333">
                  <c:v>10526.4836906</c:v>
                </c:pt>
                <c:pt idx="7334">
                  <c:v>10527.918968399999</c:v>
                </c:pt>
                <c:pt idx="7335">
                  <c:v>10529.353278000001</c:v>
                </c:pt>
                <c:pt idx="7336">
                  <c:v>10530.7859548</c:v>
                </c:pt>
                <c:pt idx="7337">
                  <c:v>10532.2228086</c:v>
                </c:pt>
                <c:pt idx="7338">
                  <c:v>10533.6583144</c:v>
                </c:pt>
                <c:pt idx="7339">
                  <c:v>10535.093910400001</c:v>
                </c:pt>
                <c:pt idx="7340">
                  <c:v>10536.5256126</c:v>
                </c:pt>
                <c:pt idx="7341">
                  <c:v>10537.960886999999</c:v>
                </c:pt>
                <c:pt idx="7342">
                  <c:v>10539.395399200001</c:v>
                </c:pt>
                <c:pt idx="7343">
                  <c:v>10540.830672800001</c:v>
                </c:pt>
                <c:pt idx="7344">
                  <c:v>10542.267596199999</c:v>
                </c:pt>
                <c:pt idx="7345">
                  <c:v>10543.700036</c:v>
                </c:pt>
                <c:pt idx="7346">
                  <c:v>10545.1362374</c:v>
                </c:pt>
                <c:pt idx="7347">
                  <c:v>10546.5875096</c:v>
                </c:pt>
                <c:pt idx="7348">
                  <c:v>10548.022381799999</c:v>
                </c:pt>
                <c:pt idx="7349">
                  <c:v>10549.455445600001</c:v>
                </c:pt>
                <c:pt idx="7350">
                  <c:v>10550.8875044</c:v>
                </c:pt>
                <c:pt idx="7351">
                  <c:v>10552.320764599999</c:v>
                </c:pt>
                <c:pt idx="7352">
                  <c:v>10553.758243599999</c:v>
                </c:pt>
                <c:pt idx="7353">
                  <c:v>10555.1927032</c:v>
                </c:pt>
                <c:pt idx="7354">
                  <c:v>10556.628041</c:v>
                </c:pt>
                <c:pt idx="7355">
                  <c:v>10558.063753599999</c:v>
                </c:pt>
                <c:pt idx="7356">
                  <c:v>10559.4981978</c:v>
                </c:pt>
                <c:pt idx="7357">
                  <c:v>10560.947130799999</c:v>
                </c:pt>
                <c:pt idx="7358">
                  <c:v>10562.387027799999</c:v>
                </c:pt>
                <c:pt idx="7359">
                  <c:v>10563.8211398</c:v>
                </c:pt>
                <c:pt idx="7360">
                  <c:v>10565.254946999999</c:v>
                </c:pt>
                <c:pt idx="7361">
                  <c:v>10566.693911799999</c:v>
                </c:pt>
                <c:pt idx="7362">
                  <c:v>10568.127573199999</c:v>
                </c:pt>
                <c:pt idx="7363">
                  <c:v>10569.563641000001</c:v>
                </c:pt>
                <c:pt idx="7364">
                  <c:v>10570.999153799999</c:v>
                </c:pt>
                <c:pt idx="7365">
                  <c:v>10572.4305222</c:v>
                </c:pt>
                <c:pt idx="7366">
                  <c:v>10573.863249800001</c:v>
                </c:pt>
                <c:pt idx="7367">
                  <c:v>10575.2998302</c:v>
                </c:pt>
                <c:pt idx="7368">
                  <c:v>10576.733507200001</c:v>
                </c:pt>
                <c:pt idx="7369">
                  <c:v>10578.1659972</c:v>
                </c:pt>
                <c:pt idx="7370">
                  <c:v>10579.602968200001</c:v>
                </c:pt>
                <c:pt idx="7371">
                  <c:v>10581.036329</c:v>
                </c:pt>
                <c:pt idx="7372">
                  <c:v>10582.470952199999</c:v>
                </c:pt>
                <c:pt idx="7373">
                  <c:v>10583.907313199999</c:v>
                </c:pt>
                <c:pt idx="7374">
                  <c:v>10585.343418599999</c:v>
                </c:pt>
                <c:pt idx="7375">
                  <c:v>10586.7793078</c:v>
                </c:pt>
                <c:pt idx="7376">
                  <c:v>10588.2123486</c:v>
                </c:pt>
                <c:pt idx="7377">
                  <c:v>10589.647342</c:v>
                </c:pt>
                <c:pt idx="7378">
                  <c:v>10591.083786200001</c:v>
                </c:pt>
                <c:pt idx="7379">
                  <c:v>10592.5180222</c:v>
                </c:pt>
                <c:pt idx="7380">
                  <c:v>10593.953305999999</c:v>
                </c:pt>
                <c:pt idx="7381">
                  <c:v>10595.3895634</c:v>
                </c:pt>
                <c:pt idx="7382">
                  <c:v>10596.8234942</c:v>
                </c:pt>
                <c:pt idx="7383">
                  <c:v>10598.2570646</c:v>
                </c:pt>
                <c:pt idx="7384">
                  <c:v>10599.692041800001</c:v>
                </c:pt>
                <c:pt idx="7385">
                  <c:v>10601.1258628</c:v>
                </c:pt>
                <c:pt idx="7386">
                  <c:v>10602.560273999999</c:v>
                </c:pt>
                <c:pt idx="7387">
                  <c:v>10603.997639200001</c:v>
                </c:pt>
                <c:pt idx="7388">
                  <c:v>10605.4292726</c:v>
                </c:pt>
                <c:pt idx="7389">
                  <c:v>10606.866792000001</c:v>
                </c:pt>
                <c:pt idx="7390">
                  <c:v>10608.299174399999</c:v>
                </c:pt>
                <c:pt idx="7391">
                  <c:v>10609.7346272</c:v>
                </c:pt>
                <c:pt idx="7392">
                  <c:v>10611.166918000001</c:v>
                </c:pt>
                <c:pt idx="7393">
                  <c:v>10612.603684600001</c:v>
                </c:pt>
                <c:pt idx="7394">
                  <c:v>10614.043406999999</c:v>
                </c:pt>
                <c:pt idx="7395">
                  <c:v>10615.4892342</c:v>
                </c:pt>
                <c:pt idx="7396">
                  <c:v>10616.9231432</c:v>
                </c:pt>
                <c:pt idx="7397">
                  <c:v>10618.3574592</c:v>
                </c:pt>
                <c:pt idx="7398">
                  <c:v>10619.792273999999</c:v>
                </c:pt>
                <c:pt idx="7399">
                  <c:v>10621.223873000001</c:v>
                </c:pt>
                <c:pt idx="7400">
                  <c:v>10622.660746400001</c:v>
                </c:pt>
                <c:pt idx="7401">
                  <c:v>10624.096874999999</c:v>
                </c:pt>
                <c:pt idx="7402">
                  <c:v>10625.5291576</c:v>
                </c:pt>
                <c:pt idx="7403">
                  <c:v>10626.9668982</c:v>
                </c:pt>
                <c:pt idx="7404">
                  <c:v>10628.4028266</c:v>
                </c:pt>
                <c:pt idx="7405">
                  <c:v>10629.838226</c:v>
                </c:pt>
                <c:pt idx="7406">
                  <c:v>10631.272352600001</c:v>
                </c:pt>
                <c:pt idx="7407">
                  <c:v>10632.7096298</c:v>
                </c:pt>
                <c:pt idx="7408">
                  <c:v>10634.1438836</c:v>
                </c:pt>
                <c:pt idx="7409">
                  <c:v>10635.5790318</c:v>
                </c:pt>
                <c:pt idx="7410">
                  <c:v>10637.0139554</c:v>
                </c:pt>
                <c:pt idx="7411">
                  <c:v>10638.4488836</c:v>
                </c:pt>
                <c:pt idx="7412">
                  <c:v>10639.882454799999</c:v>
                </c:pt>
                <c:pt idx="7413">
                  <c:v>10641.3216146</c:v>
                </c:pt>
                <c:pt idx="7414">
                  <c:v>10642.7542048</c:v>
                </c:pt>
                <c:pt idx="7415">
                  <c:v>10644.189293199999</c:v>
                </c:pt>
                <c:pt idx="7416">
                  <c:v>10645.622748399999</c:v>
                </c:pt>
                <c:pt idx="7417">
                  <c:v>10647.058376999999</c:v>
                </c:pt>
                <c:pt idx="7418">
                  <c:v>10648.491443200001</c:v>
                </c:pt>
                <c:pt idx="7419">
                  <c:v>10649.9289212</c:v>
                </c:pt>
                <c:pt idx="7420">
                  <c:v>10651.3614636</c:v>
                </c:pt>
                <c:pt idx="7421">
                  <c:v>10652.7972988</c:v>
                </c:pt>
                <c:pt idx="7422">
                  <c:v>10654.2325428</c:v>
                </c:pt>
                <c:pt idx="7423">
                  <c:v>10655.6667664</c:v>
                </c:pt>
                <c:pt idx="7424">
                  <c:v>10657.1019658</c:v>
                </c:pt>
                <c:pt idx="7425">
                  <c:v>10658.5380694</c:v>
                </c:pt>
                <c:pt idx="7426">
                  <c:v>10659.9721964</c:v>
                </c:pt>
                <c:pt idx="7427">
                  <c:v>10661.405782600001</c:v>
                </c:pt>
                <c:pt idx="7428">
                  <c:v>10662.8408554</c:v>
                </c:pt>
                <c:pt idx="7429">
                  <c:v>10664.2714122</c:v>
                </c:pt>
                <c:pt idx="7430">
                  <c:v>10665.720437800001</c:v>
                </c:pt>
                <c:pt idx="7431">
                  <c:v>10667.159640399999</c:v>
                </c:pt>
                <c:pt idx="7432">
                  <c:v>10668.595726199999</c:v>
                </c:pt>
                <c:pt idx="7433">
                  <c:v>10670.031826599999</c:v>
                </c:pt>
                <c:pt idx="7434">
                  <c:v>10671.4666244</c:v>
                </c:pt>
                <c:pt idx="7435">
                  <c:v>10672.901479800001</c:v>
                </c:pt>
                <c:pt idx="7436">
                  <c:v>10674.3396866</c:v>
                </c:pt>
                <c:pt idx="7437">
                  <c:v>10675.7728386</c:v>
                </c:pt>
                <c:pt idx="7438">
                  <c:v>10677.2074526</c:v>
                </c:pt>
                <c:pt idx="7439">
                  <c:v>10678.640264600001</c:v>
                </c:pt>
                <c:pt idx="7440">
                  <c:v>10680.075970800001</c:v>
                </c:pt>
                <c:pt idx="7441">
                  <c:v>10681.5113838</c:v>
                </c:pt>
                <c:pt idx="7442">
                  <c:v>10682.9446752</c:v>
                </c:pt>
                <c:pt idx="7443">
                  <c:v>10684.382661199999</c:v>
                </c:pt>
                <c:pt idx="7444">
                  <c:v>10685.8155886</c:v>
                </c:pt>
                <c:pt idx="7445">
                  <c:v>10687.2504324</c:v>
                </c:pt>
                <c:pt idx="7446">
                  <c:v>10688.686722799999</c:v>
                </c:pt>
                <c:pt idx="7447">
                  <c:v>10690.1240308</c:v>
                </c:pt>
                <c:pt idx="7448">
                  <c:v>10691.561934200001</c:v>
                </c:pt>
                <c:pt idx="7449">
                  <c:v>10692.994118000001</c:v>
                </c:pt>
                <c:pt idx="7450">
                  <c:v>10694.4403776</c:v>
                </c:pt>
                <c:pt idx="7451">
                  <c:v>10695.8810632</c:v>
                </c:pt>
                <c:pt idx="7452">
                  <c:v>10697.3171496</c:v>
                </c:pt>
                <c:pt idx="7453">
                  <c:v>10698.751611199999</c:v>
                </c:pt>
                <c:pt idx="7454">
                  <c:v>10700.1877484</c:v>
                </c:pt>
                <c:pt idx="7455">
                  <c:v>10701.6229814</c:v>
                </c:pt>
                <c:pt idx="7456">
                  <c:v>10703.0598842</c:v>
                </c:pt>
                <c:pt idx="7457">
                  <c:v>10704.496438599999</c:v>
                </c:pt>
                <c:pt idx="7458">
                  <c:v>10705.9291758</c:v>
                </c:pt>
                <c:pt idx="7459">
                  <c:v>10707.3682176</c:v>
                </c:pt>
                <c:pt idx="7460">
                  <c:v>10708.7999728</c:v>
                </c:pt>
                <c:pt idx="7461">
                  <c:v>10710.236932600001</c:v>
                </c:pt>
                <c:pt idx="7462">
                  <c:v>10711.671011799999</c:v>
                </c:pt>
                <c:pt idx="7463">
                  <c:v>10713.106531400001</c:v>
                </c:pt>
                <c:pt idx="7464">
                  <c:v>10714.5413104</c:v>
                </c:pt>
                <c:pt idx="7465">
                  <c:v>10715.9793912</c:v>
                </c:pt>
                <c:pt idx="7466">
                  <c:v>10717.4140016</c:v>
                </c:pt>
                <c:pt idx="7467">
                  <c:v>10718.847000399999</c:v>
                </c:pt>
                <c:pt idx="7468">
                  <c:v>10720.279409999999</c:v>
                </c:pt>
                <c:pt idx="7469">
                  <c:v>10721.716702199999</c:v>
                </c:pt>
                <c:pt idx="7470">
                  <c:v>10723.151525200001</c:v>
                </c:pt>
                <c:pt idx="7471">
                  <c:v>10724.594422800001</c:v>
                </c:pt>
                <c:pt idx="7472">
                  <c:v>10726.037707199999</c:v>
                </c:pt>
                <c:pt idx="7473">
                  <c:v>10727.4699526</c:v>
                </c:pt>
                <c:pt idx="7474">
                  <c:v>10728.9019228</c:v>
                </c:pt>
                <c:pt idx="7475">
                  <c:v>10730.337892</c:v>
                </c:pt>
                <c:pt idx="7476">
                  <c:v>10731.771976399999</c:v>
                </c:pt>
                <c:pt idx="7477">
                  <c:v>10733.2089034</c:v>
                </c:pt>
                <c:pt idx="7478">
                  <c:v>10734.643636999999</c:v>
                </c:pt>
                <c:pt idx="7479">
                  <c:v>10736.0785516</c:v>
                </c:pt>
                <c:pt idx="7480">
                  <c:v>10737.516378800001</c:v>
                </c:pt>
                <c:pt idx="7481">
                  <c:v>10738.9503898</c:v>
                </c:pt>
                <c:pt idx="7482">
                  <c:v>10740.383973</c:v>
                </c:pt>
                <c:pt idx="7483">
                  <c:v>10741.8180682</c:v>
                </c:pt>
                <c:pt idx="7484">
                  <c:v>10743.257767200001</c:v>
                </c:pt>
                <c:pt idx="7485">
                  <c:v>10744.7042958</c:v>
                </c:pt>
                <c:pt idx="7486">
                  <c:v>10746.1397388</c:v>
                </c:pt>
                <c:pt idx="7487">
                  <c:v>10747.574997199999</c:v>
                </c:pt>
                <c:pt idx="7488">
                  <c:v>10749.0090936</c:v>
                </c:pt>
                <c:pt idx="7489">
                  <c:v>10750.443790400001</c:v>
                </c:pt>
                <c:pt idx="7490">
                  <c:v>10751.879286199999</c:v>
                </c:pt>
                <c:pt idx="7491">
                  <c:v>10753.3116156</c:v>
                </c:pt>
                <c:pt idx="7492">
                  <c:v>10754.746870000001</c:v>
                </c:pt>
                <c:pt idx="7493">
                  <c:v>10756.1858992</c:v>
                </c:pt>
                <c:pt idx="7494">
                  <c:v>10757.630722600001</c:v>
                </c:pt>
                <c:pt idx="7495">
                  <c:v>10759.0661162</c:v>
                </c:pt>
                <c:pt idx="7496">
                  <c:v>10760.503369599999</c:v>
                </c:pt>
                <c:pt idx="7497">
                  <c:v>10761.937257600001</c:v>
                </c:pt>
                <c:pt idx="7498">
                  <c:v>10763.3737014</c:v>
                </c:pt>
                <c:pt idx="7499">
                  <c:v>10764.8084258</c:v>
                </c:pt>
                <c:pt idx="7500">
                  <c:v>10766.242574</c:v>
                </c:pt>
                <c:pt idx="7501">
                  <c:v>10767.676590200001</c:v>
                </c:pt>
                <c:pt idx="7502">
                  <c:v>10769.1162694</c:v>
                </c:pt>
                <c:pt idx="7503">
                  <c:v>10770.549961000001</c:v>
                </c:pt>
                <c:pt idx="7504">
                  <c:v>10771.9867968</c:v>
                </c:pt>
              </c:numCache>
            </c:numRef>
          </c:xVal>
          <c:yVal>
            <c:numRef>
              <c:f>Sheet1!$K$2:$K$7506</c:f>
              <c:numCache>
                <c:formatCode>General</c:formatCode>
                <c:ptCount val="7505"/>
                <c:pt idx="1">
                  <c:v>79.79530274983928</c:v>
                </c:pt>
                <c:pt idx="2">
                  <c:v>81.745020520308969</c:v>
                </c:pt>
                <c:pt idx="3">
                  <c:v>83</c:v>
                </c:pt>
                <c:pt idx="4">
                  <c:v>83.983597596733844</c:v>
                </c:pt>
                <c:pt idx="5">
                  <c:v>85.097689101777902</c:v>
                </c:pt>
                <c:pt idx="6">
                  <c:v>85.779325128441343</c:v>
                </c:pt>
                <c:pt idx="7">
                  <c:v>86.764524004173651</c:v>
                </c:pt>
                <c:pt idx="8">
                  <c:v>88.303430915066471</c:v>
                </c:pt>
                <c:pt idx="9">
                  <c:v>89.270854073602578</c:v>
                </c:pt>
                <c:pt idx="10">
                  <c:v>88.714102942630575</c:v>
                </c:pt>
                <c:pt idx="11">
                  <c:v>87.995551530744422</c:v>
                </c:pt>
                <c:pt idx="12">
                  <c:v>87.160665196056499</c:v>
                </c:pt>
                <c:pt idx="13">
                  <c:v>86.90137328339587</c:v>
                </c:pt>
                <c:pt idx="14">
                  <c:v>86.481812924280675</c:v>
                </c:pt>
                <c:pt idx="15">
                  <c:v>85.506375941909894</c:v>
                </c:pt>
                <c:pt idx="16">
                  <c:v>84.95160697758044</c:v>
                </c:pt>
                <c:pt idx="17">
                  <c:v>83.837559986744253</c:v>
                </c:pt>
                <c:pt idx="18">
                  <c:v>82.303100339334421</c:v>
                </c:pt>
                <c:pt idx="19">
                  <c:v>82.303024323823863</c:v>
                </c:pt>
                <c:pt idx="20">
                  <c:v>83.418330255700795</c:v>
                </c:pt>
                <c:pt idx="21">
                  <c:v>82.721633012097783</c:v>
                </c:pt>
                <c:pt idx="22">
                  <c:v>80.351450526908039</c:v>
                </c:pt>
                <c:pt idx="23">
                  <c:v>80.208792053821696</c:v>
                </c:pt>
                <c:pt idx="24">
                  <c:v>80.486522348830903</c:v>
                </c:pt>
                <c:pt idx="25">
                  <c:v>79.657156509076884</c:v>
                </c:pt>
                <c:pt idx="26">
                  <c:v>79.658268710283849</c:v>
                </c:pt>
                <c:pt idx="27">
                  <c:v>79.796638643290251</c:v>
                </c:pt>
                <c:pt idx="28">
                  <c:v>80.073595723102045</c:v>
                </c:pt>
                <c:pt idx="29">
                  <c:v>79.374923280828213</c:v>
                </c:pt>
                <c:pt idx="30">
                  <c:v>79.101489913092351</c:v>
                </c:pt>
                <c:pt idx="31">
                  <c:v>79.792427227495381</c:v>
                </c:pt>
                <c:pt idx="32">
                  <c:v>80.35042319668247</c:v>
                </c:pt>
                <c:pt idx="33">
                  <c:v>80.910548200414382</c:v>
                </c:pt>
                <c:pt idx="34">
                  <c:v>81.046787258021254</c:v>
                </c:pt>
                <c:pt idx="35">
                  <c:v>81.326203191400509</c:v>
                </c:pt>
                <c:pt idx="36">
                  <c:v>82.303505782747749</c:v>
                </c:pt>
                <c:pt idx="37">
                  <c:v>83</c:v>
                </c:pt>
                <c:pt idx="38">
                  <c:v>83</c:v>
                </c:pt>
                <c:pt idx="39">
                  <c:v>82.442763292254782</c:v>
                </c:pt>
                <c:pt idx="40">
                  <c:v>82.442765038883522</c:v>
                </c:pt>
                <c:pt idx="41">
                  <c:v>83.139801638251583</c:v>
                </c:pt>
                <c:pt idx="42">
                  <c:v>82.860369206159874</c:v>
                </c:pt>
                <c:pt idx="43">
                  <c:v>82.582283937759172</c:v>
                </c:pt>
                <c:pt idx="44">
                  <c:v>82.30292462851628</c:v>
                </c:pt>
                <c:pt idx="45">
                  <c:v>82.442489868124369</c:v>
                </c:pt>
                <c:pt idx="46">
                  <c:v>83</c:v>
                </c:pt>
                <c:pt idx="47">
                  <c:v>82.860360305322217</c:v>
                </c:pt>
                <c:pt idx="48">
                  <c:v>82.443713816625973</c:v>
                </c:pt>
                <c:pt idx="49">
                  <c:v>83.139157491839256</c:v>
                </c:pt>
                <c:pt idx="50">
                  <c:v>83.561156048799234</c:v>
                </c:pt>
                <c:pt idx="51">
                  <c:v>83.560229385922057</c:v>
                </c:pt>
                <c:pt idx="52">
                  <c:v>83.13928424334469</c:v>
                </c:pt>
                <c:pt idx="53">
                  <c:v>83</c:v>
                </c:pt>
                <c:pt idx="54">
                  <c:v>83.417949452217954</c:v>
                </c:pt>
                <c:pt idx="55">
                  <c:v>83.279003786290673</c:v>
                </c:pt>
                <c:pt idx="56">
                  <c:v>83.839463104582236</c:v>
                </c:pt>
                <c:pt idx="57">
                  <c:v>83.559313051709879</c:v>
                </c:pt>
                <c:pt idx="58">
                  <c:v>83.55828962390818</c:v>
                </c:pt>
                <c:pt idx="59">
                  <c:v>84.396091557918126</c:v>
                </c:pt>
                <c:pt idx="60">
                  <c:v>83.835695798929393</c:v>
                </c:pt>
                <c:pt idx="61">
                  <c:v>83.418253648809994</c:v>
                </c:pt>
                <c:pt idx="62">
                  <c:v>83.836488754802872</c:v>
                </c:pt>
                <c:pt idx="63">
                  <c:v>83.974461317783536</c:v>
                </c:pt>
                <c:pt idx="64">
                  <c:v>84.534366710714608</c:v>
                </c:pt>
                <c:pt idx="65">
                  <c:v>84.394298282091981</c:v>
                </c:pt>
                <c:pt idx="66">
                  <c:v>84.673854593506803</c:v>
                </c:pt>
                <c:pt idx="67">
                  <c:v>85.64916581254306</c:v>
                </c:pt>
                <c:pt idx="68">
                  <c:v>85.090047028844864</c:v>
                </c:pt>
                <c:pt idx="69">
                  <c:v>84.533769490898763</c:v>
                </c:pt>
                <c:pt idx="70">
                  <c:v>84.254770130643223</c:v>
                </c:pt>
                <c:pt idx="71">
                  <c:v>83.557250642353253</c:v>
                </c:pt>
                <c:pt idx="72">
                  <c:v>83.278476676882065</c:v>
                </c:pt>
                <c:pt idx="73">
                  <c:v>83.557350611573753</c:v>
                </c:pt>
                <c:pt idx="74">
                  <c:v>84.809912920912694</c:v>
                </c:pt>
                <c:pt idx="75">
                  <c:v>86.348533816564</c:v>
                </c:pt>
                <c:pt idx="76">
                  <c:v>86.205903992793182</c:v>
                </c:pt>
                <c:pt idx="77">
                  <c:v>85.503062601387171</c:v>
                </c:pt>
                <c:pt idx="78">
                  <c:v>84.95150373817502</c:v>
                </c:pt>
                <c:pt idx="79">
                  <c:v>83.697207565176143</c:v>
                </c:pt>
                <c:pt idx="80">
                  <c:v>82.721442648523251</c:v>
                </c:pt>
                <c:pt idx="81">
                  <c:v>82.303597309880018</c:v>
                </c:pt>
                <c:pt idx="82">
                  <c:v>83.557232787549339</c:v>
                </c:pt>
                <c:pt idx="83">
                  <c:v>84.395283842941012</c:v>
                </c:pt>
                <c:pt idx="84">
                  <c:v>84.114861147876439</c:v>
                </c:pt>
                <c:pt idx="85">
                  <c:v>83.696103830290397</c:v>
                </c:pt>
                <c:pt idx="86">
                  <c:v>83</c:v>
                </c:pt>
                <c:pt idx="87">
                  <c:v>82.442234414513123</c:v>
                </c:pt>
                <c:pt idx="88">
                  <c:v>82.302667290640017</c:v>
                </c:pt>
                <c:pt idx="89">
                  <c:v>83.557518640635735</c:v>
                </c:pt>
                <c:pt idx="90">
                  <c:v>83.557284647274585</c:v>
                </c:pt>
                <c:pt idx="91">
                  <c:v>82.302950672537634</c:v>
                </c:pt>
                <c:pt idx="92">
                  <c:v>82.30256146159698</c:v>
                </c:pt>
                <c:pt idx="93">
                  <c:v>81.190988352817726</c:v>
                </c:pt>
                <c:pt idx="94">
                  <c:v>81.46598003933218</c:v>
                </c:pt>
                <c:pt idx="95">
                  <c:v>82.441885489413224</c:v>
                </c:pt>
                <c:pt idx="96">
                  <c:v>81.886570946098786</c:v>
                </c:pt>
                <c:pt idx="97">
                  <c:v>82.442831596685863</c:v>
                </c:pt>
                <c:pt idx="98">
                  <c:v>80.768326641102789</c:v>
                </c:pt>
                <c:pt idx="99">
                  <c:v>78.541247604901102</c:v>
                </c:pt>
                <c:pt idx="100">
                  <c:v>78.968006829362253</c:v>
                </c:pt>
                <c:pt idx="101">
                  <c:v>81.328221172995185</c:v>
                </c:pt>
                <c:pt idx="102">
                  <c:v>83.418330605701698</c:v>
                </c:pt>
                <c:pt idx="103">
                  <c:v>81.191586397446812</c:v>
                </c:pt>
                <c:pt idx="104">
                  <c:v>80.491065754845536</c:v>
                </c:pt>
                <c:pt idx="105">
                  <c:v>82.720937410307499</c:v>
                </c:pt>
                <c:pt idx="106">
                  <c:v>83.13917684965682</c:v>
                </c:pt>
                <c:pt idx="107">
                  <c:v>82.721604067253182</c:v>
                </c:pt>
                <c:pt idx="108">
                  <c:v>82.163847380685795</c:v>
                </c:pt>
                <c:pt idx="109">
                  <c:v>82.582323426184303</c:v>
                </c:pt>
                <c:pt idx="110">
                  <c:v>81.884922698311371</c:v>
                </c:pt>
                <c:pt idx="111">
                  <c:v>81.604775727115879</c:v>
                </c:pt>
                <c:pt idx="112">
                  <c:v>82.581826165136832</c:v>
                </c:pt>
                <c:pt idx="113">
                  <c:v>82.303244795952835</c:v>
                </c:pt>
                <c:pt idx="114">
                  <c:v>82.024507167085289</c:v>
                </c:pt>
                <c:pt idx="115">
                  <c:v>82.163942337939076</c:v>
                </c:pt>
                <c:pt idx="116">
                  <c:v>82.026193584090336</c:v>
                </c:pt>
                <c:pt idx="117">
                  <c:v>82.860723768436017</c:v>
                </c:pt>
                <c:pt idx="118">
                  <c:v>83.418150316257453</c:v>
                </c:pt>
                <c:pt idx="119">
                  <c:v>82.301944280634075</c:v>
                </c:pt>
                <c:pt idx="120">
                  <c:v>81.883464230869464</c:v>
                </c:pt>
                <c:pt idx="121">
                  <c:v>82.582820840323862</c:v>
                </c:pt>
                <c:pt idx="122">
                  <c:v>83</c:v>
                </c:pt>
                <c:pt idx="123">
                  <c:v>83</c:v>
                </c:pt>
                <c:pt idx="124">
                  <c:v>83.557703216420833</c:v>
                </c:pt>
                <c:pt idx="125">
                  <c:v>83.697768000652616</c:v>
                </c:pt>
                <c:pt idx="126">
                  <c:v>83.83645412042182</c:v>
                </c:pt>
                <c:pt idx="127">
                  <c:v>84.394242975559905</c:v>
                </c:pt>
                <c:pt idx="128">
                  <c:v>84.391965809978998</c:v>
                </c:pt>
                <c:pt idx="129">
                  <c:v>83.696036870465065</c:v>
                </c:pt>
                <c:pt idx="130">
                  <c:v>83.139665048297985</c:v>
                </c:pt>
                <c:pt idx="131">
                  <c:v>83.278405640498221</c:v>
                </c:pt>
                <c:pt idx="132">
                  <c:v>82.308186799802826</c:v>
                </c:pt>
                <c:pt idx="133">
                  <c:v>83.55496836819043</c:v>
                </c:pt>
                <c:pt idx="134">
                  <c:v>86.75806444092278</c:v>
                </c:pt>
                <c:pt idx="135">
                  <c:v>87.320413276797368</c:v>
                </c:pt>
                <c:pt idx="136">
                  <c:v>85.648144706334421</c:v>
                </c:pt>
                <c:pt idx="137">
                  <c:v>83.977068277321749</c:v>
                </c:pt>
                <c:pt idx="138">
                  <c:v>83.696517600059522</c:v>
                </c:pt>
                <c:pt idx="139">
                  <c:v>84.254154823322637</c:v>
                </c:pt>
                <c:pt idx="140">
                  <c:v>85.09268589538074</c:v>
                </c:pt>
                <c:pt idx="141">
                  <c:v>85.784461258259185</c:v>
                </c:pt>
                <c:pt idx="142">
                  <c:v>85.231624490125967</c:v>
                </c:pt>
                <c:pt idx="143">
                  <c:v>84.950933737789782</c:v>
                </c:pt>
                <c:pt idx="144">
                  <c:v>85.088426483419752</c:v>
                </c:pt>
                <c:pt idx="145">
                  <c:v>84.394062603726994</c:v>
                </c:pt>
                <c:pt idx="146">
                  <c:v>83.976405645772829</c:v>
                </c:pt>
                <c:pt idx="147">
                  <c:v>83.696762146306071</c:v>
                </c:pt>
                <c:pt idx="148">
                  <c:v>83.835256046348846</c:v>
                </c:pt>
                <c:pt idx="149">
                  <c:v>84.532798437771831</c:v>
                </c:pt>
                <c:pt idx="150">
                  <c:v>83.975636135667045</c:v>
                </c:pt>
                <c:pt idx="151">
                  <c:v>83.557075326681144</c:v>
                </c:pt>
                <c:pt idx="152">
                  <c:v>82.86066272569758</c:v>
                </c:pt>
                <c:pt idx="153">
                  <c:v>82.02456222004065</c:v>
                </c:pt>
                <c:pt idx="154">
                  <c:v>82.721173388816169</c:v>
                </c:pt>
                <c:pt idx="155">
                  <c:v>83</c:v>
                </c:pt>
                <c:pt idx="156">
                  <c:v>83</c:v>
                </c:pt>
                <c:pt idx="157">
                  <c:v>83.976332854744172</c:v>
                </c:pt>
                <c:pt idx="158">
                  <c:v>84.393886455821445</c:v>
                </c:pt>
                <c:pt idx="159">
                  <c:v>83.418077678832844</c:v>
                </c:pt>
                <c:pt idx="160">
                  <c:v>82.721212663580175</c:v>
                </c:pt>
                <c:pt idx="161">
                  <c:v>82.02366408130581</c:v>
                </c:pt>
                <c:pt idx="162">
                  <c:v>81.606509787074074</c:v>
                </c:pt>
                <c:pt idx="163">
                  <c:v>80.913364566092525</c:v>
                </c:pt>
                <c:pt idx="164">
                  <c:v>80.627687620604149</c:v>
                </c:pt>
                <c:pt idx="165">
                  <c:v>81.883610070116291</c:v>
                </c:pt>
                <c:pt idx="166">
                  <c:v>81.606820117071663</c:v>
                </c:pt>
                <c:pt idx="167">
                  <c:v>81.60817997680391</c:v>
                </c:pt>
                <c:pt idx="168">
                  <c:v>82.720957422985947</c:v>
                </c:pt>
                <c:pt idx="169">
                  <c:v>82.303115637576411</c:v>
                </c:pt>
                <c:pt idx="170">
                  <c:v>81.606824096008282</c:v>
                </c:pt>
                <c:pt idx="171">
                  <c:v>80.625591707784153</c:v>
                </c:pt>
                <c:pt idx="172">
                  <c:v>79.793344433008883</c:v>
                </c:pt>
                <c:pt idx="173">
                  <c:v>80.49158059478377</c:v>
                </c:pt>
                <c:pt idx="174">
                  <c:v>82.583821793601714</c:v>
                </c:pt>
                <c:pt idx="175">
                  <c:v>83.415768116697251</c:v>
                </c:pt>
                <c:pt idx="176">
                  <c:v>82.581644688602893</c:v>
                </c:pt>
                <c:pt idx="177">
                  <c:v>81.885037156833619</c:v>
                </c:pt>
                <c:pt idx="178">
                  <c:v>81.462571763830624</c:v>
                </c:pt>
                <c:pt idx="179">
                  <c:v>81.178374034879923</c:v>
                </c:pt>
                <c:pt idx="180">
                  <c:v>81.742016346519179</c:v>
                </c:pt>
                <c:pt idx="181">
                  <c:v>82.024163863519149</c:v>
                </c:pt>
                <c:pt idx="182">
                  <c:v>81.749903638405428</c:v>
                </c:pt>
                <c:pt idx="183">
                  <c:v>81.609413726741224</c:v>
                </c:pt>
                <c:pt idx="184">
                  <c:v>81.188619346158433</c:v>
                </c:pt>
                <c:pt idx="185">
                  <c:v>81.6042267503434</c:v>
                </c:pt>
                <c:pt idx="186">
                  <c:v>81.884467506839272</c:v>
                </c:pt>
                <c:pt idx="187">
                  <c:v>82.303948207621332</c:v>
                </c:pt>
                <c:pt idx="188">
                  <c:v>81.883427219657833</c:v>
                </c:pt>
                <c:pt idx="189">
                  <c:v>81.324637270007557</c:v>
                </c:pt>
                <c:pt idx="190">
                  <c:v>82.721204327605676</c:v>
                </c:pt>
                <c:pt idx="191">
                  <c:v>83.279145221044331</c:v>
                </c:pt>
                <c:pt idx="192">
                  <c:v>83.696552725732772</c:v>
                </c:pt>
                <c:pt idx="193">
                  <c:v>83.836111138400881</c:v>
                </c:pt>
                <c:pt idx="194">
                  <c:v>83.836860234298584</c:v>
                </c:pt>
                <c:pt idx="195">
                  <c:v>84.253656760062057</c:v>
                </c:pt>
                <c:pt idx="196">
                  <c:v>84.253107794351322</c:v>
                </c:pt>
                <c:pt idx="197">
                  <c:v>84.392918097947984</c:v>
                </c:pt>
                <c:pt idx="198">
                  <c:v>84.254958305404642</c:v>
                </c:pt>
                <c:pt idx="199">
                  <c:v>83.835151992790998</c:v>
                </c:pt>
                <c:pt idx="200">
                  <c:v>83.696347019244854</c:v>
                </c:pt>
                <c:pt idx="201">
                  <c:v>83.279179998093241</c:v>
                </c:pt>
                <c:pt idx="202">
                  <c:v>83.835944615325488</c:v>
                </c:pt>
                <c:pt idx="203">
                  <c:v>84.672238006290954</c:v>
                </c:pt>
                <c:pt idx="204">
                  <c:v>83.697767611148606</c:v>
                </c:pt>
                <c:pt idx="205">
                  <c:v>84.393536623849585</c:v>
                </c:pt>
                <c:pt idx="206">
                  <c:v>85.785137503631034</c:v>
                </c:pt>
                <c:pt idx="207">
                  <c:v>85.508027429459872</c:v>
                </c:pt>
                <c:pt idx="208">
                  <c:v>85.646053998859472</c:v>
                </c:pt>
                <c:pt idx="209">
                  <c:v>85.367261717353898</c:v>
                </c:pt>
                <c:pt idx="210">
                  <c:v>84.115621009040311</c:v>
                </c:pt>
                <c:pt idx="211">
                  <c:v>84.253378202416073</c:v>
                </c:pt>
                <c:pt idx="212">
                  <c:v>84.810169602448326</c:v>
                </c:pt>
                <c:pt idx="213">
                  <c:v>83.139326985177874</c:v>
                </c:pt>
                <c:pt idx="214">
                  <c:v>83.836790556762807</c:v>
                </c:pt>
                <c:pt idx="215">
                  <c:v>85.78539292597938</c:v>
                </c:pt>
                <c:pt idx="216">
                  <c:v>85.343997164590675</c:v>
                </c:pt>
                <c:pt idx="217">
                  <c:v>84.382092831305656</c:v>
                </c:pt>
                <c:pt idx="218">
                  <c:v>83.836426834747584</c:v>
                </c:pt>
                <c:pt idx="219">
                  <c:v>84.669034841658728</c:v>
                </c:pt>
                <c:pt idx="220">
                  <c:v>84.531437487974728</c:v>
                </c:pt>
                <c:pt idx="221">
                  <c:v>83.974892411917878</c:v>
                </c:pt>
                <c:pt idx="222">
                  <c:v>83.695480372118126</c:v>
                </c:pt>
                <c:pt idx="223">
                  <c:v>83.13912380523081</c:v>
                </c:pt>
                <c:pt idx="224">
                  <c:v>83.696527642535401</c:v>
                </c:pt>
                <c:pt idx="225">
                  <c:v>83.975994917018582</c:v>
                </c:pt>
                <c:pt idx="226">
                  <c:v>83</c:v>
                </c:pt>
                <c:pt idx="227">
                  <c:v>82.722262802712677</c:v>
                </c:pt>
                <c:pt idx="228">
                  <c:v>83</c:v>
                </c:pt>
                <c:pt idx="229">
                  <c:v>82.860462981038097</c:v>
                </c:pt>
                <c:pt idx="230">
                  <c:v>82.860734397656699</c:v>
                </c:pt>
                <c:pt idx="231">
                  <c:v>82.442551286675254</c:v>
                </c:pt>
                <c:pt idx="232">
                  <c:v>82.302506540396209</c:v>
                </c:pt>
                <c:pt idx="233">
                  <c:v>81.886882262267221</c:v>
                </c:pt>
                <c:pt idx="234">
                  <c:v>81.189277598369301</c:v>
                </c:pt>
                <c:pt idx="235">
                  <c:v>81.047690051272539</c:v>
                </c:pt>
                <c:pt idx="236">
                  <c:v>81.052862285486142</c:v>
                </c:pt>
                <c:pt idx="237">
                  <c:v>80.626770751848071</c:v>
                </c:pt>
                <c:pt idx="238">
                  <c:v>81.322654114714723</c:v>
                </c:pt>
                <c:pt idx="239">
                  <c:v>82.302973265121295</c:v>
                </c:pt>
                <c:pt idx="240">
                  <c:v>82.303432233185873</c:v>
                </c:pt>
                <c:pt idx="241">
                  <c:v>82.023790300115451</c:v>
                </c:pt>
                <c:pt idx="242">
                  <c:v>80.911788662989238</c:v>
                </c:pt>
                <c:pt idx="243">
                  <c:v>80.910560424607581</c:v>
                </c:pt>
                <c:pt idx="244">
                  <c:v>81.325197982533581</c:v>
                </c:pt>
                <c:pt idx="245">
                  <c:v>81.046611069031854</c:v>
                </c:pt>
                <c:pt idx="246">
                  <c:v>81.186935714249245</c:v>
                </c:pt>
                <c:pt idx="247">
                  <c:v>81.052587374144949</c:v>
                </c:pt>
                <c:pt idx="248">
                  <c:v>81.050549664927757</c:v>
                </c:pt>
                <c:pt idx="249">
                  <c:v>82.164608354473316</c:v>
                </c:pt>
                <c:pt idx="250">
                  <c:v>82.303935659153481</c:v>
                </c:pt>
                <c:pt idx="251">
                  <c:v>81.18734197195036</c:v>
                </c:pt>
                <c:pt idx="252">
                  <c:v>80.772314223710893</c:v>
                </c:pt>
                <c:pt idx="253">
                  <c:v>82.02636336772845</c:v>
                </c:pt>
                <c:pt idx="254">
                  <c:v>83</c:v>
                </c:pt>
                <c:pt idx="255">
                  <c:v>82.860652134077654</c:v>
                </c:pt>
                <c:pt idx="256">
                  <c:v>82.301448460587935</c:v>
                </c:pt>
                <c:pt idx="257">
                  <c:v>82.162245299881931</c:v>
                </c:pt>
                <c:pt idx="258">
                  <c:v>82.302718248316722</c:v>
                </c:pt>
                <c:pt idx="259">
                  <c:v>82.582257995790911</c:v>
                </c:pt>
                <c:pt idx="260">
                  <c:v>83</c:v>
                </c:pt>
                <c:pt idx="261">
                  <c:v>83</c:v>
                </c:pt>
                <c:pt idx="262">
                  <c:v>83.278890103842684</c:v>
                </c:pt>
                <c:pt idx="263">
                  <c:v>83.697678474874806</c:v>
                </c:pt>
                <c:pt idx="264">
                  <c:v>83.976119583015546</c:v>
                </c:pt>
                <c:pt idx="265">
                  <c:v>83.696245932444299</c:v>
                </c:pt>
                <c:pt idx="266">
                  <c:v>83.417977869047235</c:v>
                </c:pt>
                <c:pt idx="267">
                  <c:v>83.697296386665869</c:v>
                </c:pt>
                <c:pt idx="268">
                  <c:v>83.975502280898482</c:v>
                </c:pt>
                <c:pt idx="269">
                  <c:v>84.810096887524438</c:v>
                </c:pt>
                <c:pt idx="270">
                  <c:v>85.649666961267741</c:v>
                </c:pt>
                <c:pt idx="271">
                  <c:v>84.951475039832729</c:v>
                </c:pt>
                <c:pt idx="272">
                  <c:v>84.672755846438491</c:v>
                </c:pt>
                <c:pt idx="273">
                  <c:v>85.095724888884789</c:v>
                </c:pt>
                <c:pt idx="274">
                  <c:v>84.533759974232822</c:v>
                </c:pt>
                <c:pt idx="275">
                  <c:v>84.393498951148075</c:v>
                </c:pt>
                <c:pt idx="276">
                  <c:v>83.418930930159334</c:v>
                </c:pt>
                <c:pt idx="277">
                  <c:v>81.605741375761156</c:v>
                </c:pt>
                <c:pt idx="278">
                  <c:v>82.582855732114936</c:v>
                </c:pt>
                <c:pt idx="279">
                  <c:v>84.948943662094294</c:v>
                </c:pt>
                <c:pt idx="280">
                  <c:v>85.780767875679587</c:v>
                </c:pt>
                <c:pt idx="281">
                  <c:v>85.782527978144955</c:v>
                </c:pt>
                <c:pt idx="282">
                  <c:v>85.78906535770264</c:v>
                </c:pt>
                <c:pt idx="283">
                  <c:v>85.364746087127571</c:v>
                </c:pt>
                <c:pt idx="284">
                  <c:v>84.253666364695547</c:v>
                </c:pt>
                <c:pt idx="285">
                  <c:v>83.836320449282525</c:v>
                </c:pt>
                <c:pt idx="286">
                  <c:v>84.813277726149749</c:v>
                </c:pt>
                <c:pt idx="287">
                  <c:v>85.802963376971078</c:v>
                </c:pt>
                <c:pt idx="288">
                  <c:v>84.962760406608155</c:v>
                </c:pt>
                <c:pt idx="289">
                  <c:v>84.25687343933842</c:v>
                </c:pt>
                <c:pt idx="290">
                  <c:v>84.115086316392578</c:v>
                </c:pt>
                <c:pt idx="291">
                  <c:v>83.278802454242381</c:v>
                </c:pt>
                <c:pt idx="292">
                  <c:v>83</c:v>
                </c:pt>
                <c:pt idx="293">
                  <c:v>82.304521562648176</c:v>
                </c:pt>
                <c:pt idx="294">
                  <c:v>81.74746335234326</c:v>
                </c:pt>
                <c:pt idx="295">
                  <c:v>81.74608368846458</c:v>
                </c:pt>
                <c:pt idx="296">
                  <c:v>80.073529045955823</c:v>
                </c:pt>
                <c:pt idx="297">
                  <c:v>81.050018963565478</c:v>
                </c:pt>
                <c:pt idx="298">
                  <c:v>84.393399341911433</c:v>
                </c:pt>
                <c:pt idx="299">
                  <c:v>84.109391708045891</c:v>
                </c:pt>
                <c:pt idx="300">
                  <c:v>83.69388601076534</c:v>
                </c:pt>
                <c:pt idx="301">
                  <c:v>84.114545847296156</c:v>
                </c:pt>
                <c:pt idx="302">
                  <c:v>82.581187003981427</c:v>
                </c:pt>
                <c:pt idx="303">
                  <c:v>81.188350634700882</c:v>
                </c:pt>
                <c:pt idx="304">
                  <c:v>81.051699408669904</c:v>
                </c:pt>
                <c:pt idx="305">
                  <c:v>81.605449332243765</c:v>
                </c:pt>
                <c:pt idx="306">
                  <c:v>82.582274195357499</c:v>
                </c:pt>
                <c:pt idx="307">
                  <c:v>82.582333137215642</c:v>
                </c:pt>
                <c:pt idx="308">
                  <c:v>82.023343077113793</c:v>
                </c:pt>
                <c:pt idx="309">
                  <c:v>81.185973950585861</c:v>
                </c:pt>
                <c:pt idx="310">
                  <c:v>80.766650111960658</c:v>
                </c:pt>
                <c:pt idx="311">
                  <c:v>81.048478035898995</c:v>
                </c:pt>
                <c:pt idx="312">
                  <c:v>81.328166089454427</c:v>
                </c:pt>
                <c:pt idx="313">
                  <c:v>82.302976520276204</c:v>
                </c:pt>
                <c:pt idx="314">
                  <c:v>82.302459006387764</c:v>
                </c:pt>
                <c:pt idx="315">
                  <c:v>81.467806845880801</c:v>
                </c:pt>
                <c:pt idx="316">
                  <c:v>81.330407372253248</c:v>
                </c:pt>
                <c:pt idx="317">
                  <c:v>81.049532267388813</c:v>
                </c:pt>
                <c:pt idx="318">
                  <c:v>81.188241436061205</c:v>
                </c:pt>
                <c:pt idx="319">
                  <c:v>81.46699723780776</c:v>
                </c:pt>
                <c:pt idx="320">
                  <c:v>81.605046064517524</c:v>
                </c:pt>
                <c:pt idx="321">
                  <c:v>82.442353891143028</c:v>
                </c:pt>
                <c:pt idx="322">
                  <c:v>82.442283525487582</c:v>
                </c:pt>
                <c:pt idx="323">
                  <c:v>81.886098100504782</c:v>
                </c:pt>
                <c:pt idx="324">
                  <c:v>82.163523081848609</c:v>
                </c:pt>
                <c:pt idx="325">
                  <c:v>81.74294732341717</c:v>
                </c:pt>
                <c:pt idx="326">
                  <c:v>81.187546043301424</c:v>
                </c:pt>
                <c:pt idx="327">
                  <c:v>81.886547390839553</c:v>
                </c:pt>
                <c:pt idx="328">
                  <c:v>82.7212189589508</c:v>
                </c:pt>
                <c:pt idx="329">
                  <c:v>83.139549159924499</c:v>
                </c:pt>
                <c:pt idx="330">
                  <c:v>83</c:v>
                </c:pt>
                <c:pt idx="331">
                  <c:v>83.557249050900367</c:v>
                </c:pt>
                <c:pt idx="332">
                  <c:v>83.697270326127253</c:v>
                </c:pt>
                <c:pt idx="333">
                  <c:v>83.139403316167972</c:v>
                </c:pt>
                <c:pt idx="334">
                  <c:v>83.139147248610215</c:v>
                </c:pt>
                <c:pt idx="335">
                  <c:v>83.836823643392108</c:v>
                </c:pt>
                <c:pt idx="336">
                  <c:v>84.536513175286203</c:v>
                </c:pt>
                <c:pt idx="337">
                  <c:v>84.393370801538566</c:v>
                </c:pt>
                <c:pt idx="338">
                  <c:v>84.11389872001196</c:v>
                </c:pt>
                <c:pt idx="339">
                  <c:v>84.393403225045617</c:v>
                </c:pt>
                <c:pt idx="340">
                  <c:v>84.393414486257555</c:v>
                </c:pt>
                <c:pt idx="341">
                  <c:v>84.116558988509283</c:v>
                </c:pt>
                <c:pt idx="342">
                  <c:v>84.81394644351019</c:v>
                </c:pt>
                <c:pt idx="343">
                  <c:v>85.08772436860778</c:v>
                </c:pt>
                <c:pt idx="344">
                  <c:v>84.393075079502751</c:v>
                </c:pt>
                <c:pt idx="345">
                  <c:v>84.532179708800967</c:v>
                </c:pt>
                <c:pt idx="346">
                  <c:v>85.36613751016931</c:v>
                </c:pt>
                <c:pt idx="347">
                  <c:v>85.646183903374691</c:v>
                </c:pt>
                <c:pt idx="348">
                  <c:v>84.812717805016277</c:v>
                </c:pt>
                <c:pt idx="349">
                  <c:v>84.116701832305182</c:v>
                </c:pt>
                <c:pt idx="350">
                  <c:v>84.949066574615046</c:v>
                </c:pt>
                <c:pt idx="351">
                  <c:v>84.671065165483895</c:v>
                </c:pt>
                <c:pt idx="352">
                  <c:v>84.254596615474668</c:v>
                </c:pt>
                <c:pt idx="353">
                  <c:v>84.531350183800399</c:v>
                </c:pt>
                <c:pt idx="354">
                  <c:v>84.254927507718079</c:v>
                </c:pt>
                <c:pt idx="355">
                  <c:v>84.533590084196874</c:v>
                </c:pt>
                <c:pt idx="356">
                  <c:v>84.951995277286855</c:v>
                </c:pt>
                <c:pt idx="357">
                  <c:v>84.256237743830468</c:v>
                </c:pt>
                <c:pt idx="358">
                  <c:v>83.836297601798179</c:v>
                </c:pt>
                <c:pt idx="359">
                  <c:v>83.557493076284402</c:v>
                </c:pt>
                <c:pt idx="360">
                  <c:v>83.1393003084806</c:v>
                </c:pt>
                <c:pt idx="361">
                  <c:v>83.696875620872603</c:v>
                </c:pt>
                <c:pt idx="362">
                  <c:v>83.557985271420662</c:v>
                </c:pt>
                <c:pt idx="363">
                  <c:v>83</c:v>
                </c:pt>
                <c:pt idx="364">
                  <c:v>83</c:v>
                </c:pt>
                <c:pt idx="365">
                  <c:v>83</c:v>
                </c:pt>
                <c:pt idx="366">
                  <c:v>83</c:v>
                </c:pt>
                <c:pt idx="367">
                  <c:v>83</c:v>
                </c:pt>
                <c:pt idx="368">
                  <c:v>82.30279894848141</c:v>
                </c:pt>
                <c:pt idx="369">
                  <c:v>82.303823720368868</c:v>
                </c:pt>
                <c:pt idx="370">
                  <c:v>82.860704329058649</c:v>
                </c:pt>
                <c:pt idx="371">
                  <c:v>82.303747377825616</c:v>
                </c:pt>
                <c:pt idx="372">
                  <c:v>81.191428022695959</c:v>
                </c:pt>
                <c:pt idx="373">
                  <c:v>80.907183008335153</c:v>
                </c:pt>
                <c:pt idx="374">
                  <c:v>81.744263814545604</c:v>
                </c:pt>
                <c:pt idx="375">
                  <c:v>81.606885621060584</c:v>
                </c:pt>
                <c:pt idx="376">
                  <c:v>81.883864184966669</c:v>
                </c:pt>
                <c:pt idx="377">
                  <c:v>82.163998719524642</c:v>
                </c:pt>
                <c:pt idx="378">
                  <c:v>81.74904397423164</c:v>
                </c:pt>
                <c:pt idx="379">
                  <c:v>81.745882575731414</c:v>
                </c:pt>
                <c:pt idx="380">
                  <c:v>81.323421025865059</c:v>
                </c:pt>
                <c:pt idx="381">
                  <c:v>81.190887780073297</c:v>
                </c:pt>
                <c:pt idx="382">
                  <c:v>81.891588717065972</c:v>
                </c:pt>
                <c:pt idx="383">
                  <c:v>81.891296162096793</c:v>
                </c:pt>
                <c:pt idx="384">
                  <c:v>81.331292179197504</c:v>
                </c:pt>
                <c:pt idx="385">
                  <c:v>81.465059486270803</c:v>
                </c:pt>
                <c:pt idx="386">
                  <c:v>81.324100757855689</c:v>
                </c:pt>
                <c:pt idx="387">
                  <c:v>81.885128986395529</c:v>
                </c:pt>
                <c:pt idx="388">
                  <c:v>82.303299261183639</c:v>
                </c:pt>
                <c:pt idx="389">
                  <c:v>81.191233507093102</c:v>
                </c:pt>
                <c:pt idx="390">
                  <c:v>80.772016894238831</c:v>
                </c:pt>
                <c:pt idx="391">
                  <c:v>81.465713544674045</c:v>
                </c:pt>
                <c:pt idx="392">
                  <c:v>82.303031901832853</c:v>
                </c:pt>
                <c:pt idx="393">
                  <c:v>82.302606793042145</c:v>
                </c:pt>
                <c:pt idx="394">
                  <c:v>82.303321297279865</c:v>
                </c:pt>
                <c:pt idx="395">
                  <c:v>82.860648561105833</c:v>
                </c:pt>
                <c:pt idx="396">
                  <c:v>81.328365327956533</c:v>
                </c:pt>
                <c:pt idx="397">
                  <c:v>81.184948067524758</c:v>
                </c:pt>
                <c:pt idx="398">
                  <c:v>83.278661036506236</c:v>
                </c:pt>
                <c:pt idx="399">
                  <c:v>83.417332747119858</c:v>
                </c:pt>
                <c:pt idx="400">
                  <c:v>83</c:v>
                </c:pt>
                <c:pt idx="401">
                  <c:v>83</c:v>
                </c:pt>
                <c:pt idx="402">
                  <c:v>83.139269675393109</c:v>
                </c:pt>
                <c:pt idx="403">
                  <c:v>83.697787476403406</c:v>
                </c:pt>
                <c:pt idx="404">
                  <c:v>84.115374319621523</c:v>
                </c:pt>
                <c:pt idx="405">
                  <c:v>83.695906427865026</c:v>
                </c:pt>
                <c:pt idx="406">
                  <c:v>83.278488716925253</c:v>
                </c:pt>
                <c:pt idx="407">
                  <c:v>84.256311131314419</c:v>
                </c:pt>
                <c:pt idx="408">
                  <c:v>84.673068710561836</c:v>
                </c:pt>
                <c:pt idx="409">
                  <c:v>83.000000000000099</c:v>
                </c:pt>
                <c:pt idx="410">
                  <c:v>82.163104105455503</c:v>
                </c:pt>
                <c:pt idx="411">
                  <c:v>83.836969033819585</c:v>
                </c:pt>
                <c:pt idx="412">
                  <c:v>84.811393778336281</c:v>
                </c:pt>
                <c:pt idx="413">
                  <c:v>85.506114397021577</c:v>
                </c:pt>
                <c:pt idx="414">
                  <c:v>85.923890503642312</c:v>
                </c:pt>
                <c:pt idx="415">
                  <c:v>85.7847950745887</c:v>
                </c:pt>
                <c:pt idx="416">
                  <c:v>86.344483469611546</c:v>
                </c:pt>
                <c:pt idx="417">
                  <c:v>85.367147501625453</c:v>
                </c:pt>
                <c:pt idx="418">
                  <c:v>84.250690398470624</c:v>
                </c:pt>
                <c:pt idx="419">
                  <c:v>84.392979605664237</c:v>
                </c:pt>
                <c:pt idx="420">
                  <c:v>84.672998501272232</c:v>
                </c:pt>
                <c:pt idx="421">
                  <c:v>84.810122973488987</c:v>
                </c:pt>
                <c:pt idx="422">
                  <c:v>84.952658083711555</c:v>
                </c:pt>
                <c:pt idx="423">
                  <c:v>84.254802232711498</c:v>
                </c:pt>
                <c:pt idx="424">
                  <c:v>83.835533746268055</c:v>
                </c:pt>
                <c:pt idx="425">
                  <c:v>84.114530630401546</c:v>
                </c:pt>
                <c:pt idx="426">
                  <c:v>83.558189629157624</c:v>
                </c:pt>
                <c:pt idx="427">
                  <c:v>83.558591461356841</c:v>
                </c:pt>
                <c:pt idx="428">
                  <c:v>83.557095499051272</c:v>
                </c:pt>
                <c:pt idx="429">
                  <c:v>83.139164821805082</c:v>
                </c:pt>
                <c:pt idx="430">
                  <c:v>84.11466713148296</c:v>
                </c:pt>
                <c:pt idx="431">
                  <c:v>84.533861883546166</c:v>
                </c:pt>
                <c:pt idx="432">
                  <c:v>83.557210393032506</c:v>
                </c:pt>
                <c:pt idx="433">
                  <c:v>82.860888919802491</c:v>
                </c:pt>
                <c:pt idx="434">
                  <c:v>82.860779757265348</c:v>
                </c:pt>
                <c:pt idx="435">
                  <c:v>82.302096279447284</c:v>
                </c:pt>
                <c:pt idx="436">
                  <c:v>81.743866930287183</c:v>
                </c:pt>
                <c:pt idx="437">
                  <c:v>82.303586688728188</c:v>
                </c:pt>
                <c:pt idx="438">
                  <c:v>82.860895963534645</c:v>
                </c:pt>
                <c:pt idx="439">
                  <c:v>83</c:v>
                </c:pt>
                <c:pt idx="440">
                  <c:v>83</c:v>
                </c:pt>
                <c:pt idx="441">
                  <c:v>82.721530282989917</c:v>
                </c:pt>
                <c:pt idx="442">
                  <c:v>82.165390757787733</c:v>
                </c:pt>
                <c:pt idx="443">
                  <c:v>81.608896551705001</c:v>
                </c:pt>
                <c:pt idx="444">
                  <c:v>81.745533489412068</c:v>
                </c:pt>
                <c:pt idx="445">
                  <c:v>82.581573121875351</c:v>
                </c:pt>
                <c:pt idx="446">
                  <c:v>83</c:v>
                </c:pt>
                <c:pt idx="447">
                  <c:v>81.746538269474968</c:v>
                </c:pt>
                <c:pt idx="448">
                  <c:v>80.634863558061113</c:v>
                </c:pt>
                <c:pt idx="449">
                  <c:v>80.911506201538643</c:v>
                </c:pt>
                <c:pt idx="450">
                  <c:v>79.654660382167506</c:v>
                </c:pt>
                <c:pt idx="451">
                  <c:v>79.796286366589712</c:v>
                </c:pt>
                <c:pt idx="452">
                  <c:v>81.744708860674692</c:v>
                </c:pt>
                <c:pt idx="453">
                  <c:v>82.860390454392785</c:v>
                </c:pt>
                <c:pt idx="454">
                  <c:v>83.417863264553887</c:v>
                </c:pt>
                <c:pt idx="455">
                  <c:v>81.746766919743138</c:v>
                </c:pt>
                <c:pt idx="456">
                  <c:v>80.768373486687153</c:v>
                </c:pt>
                <c:pt idx="457">
                  <c:v>81.743354000738606</c:v>
                </c:pt>
                <c:pt idx="458">
                  <c:v>81.74611967577151</c:v>
                </c:pt>
                <c:pt idx="459">
                  <c:v>81.050779966473286</c:v>
                </c:pt>
                <c:pt idx="460">
                  <c:v>81.885835691821896</c:v>
                </c:pt>
                <c:pt idx="461">
                  <c:v>82.442431078557263</c:v>
                </c:pt>
                <c:pt idx="462">
                  <c:v>81.464673962349949</c:v>
                </c:pt>
                <c:pt idx="463">
                  <c:v>81.466707693851561</c:v>
                </c:pt>
                <c:pt idx="464">
                  <c:v>81.743564169214224</c:v>
                </c:pt>
                <c:pt idx="465">
                  <c:v>82.44215429412543</c:v>
                </c:pt>
                <c:pt idx="466">
                  <c:v>83</c:v>
                </c:pt>
                <c:pt idx="467">
                  <c:v>82.860522370224288</c:v>
                </c:pt>
                <c:pt idx="468">
                  <c:v>83</c:v>
                </c:pt>
                <c:pt idx="469">
                  <c:v>82.860507106883844</c:v>
                </c:pt>
                <c:pt idx="470">
                  <c:v>83</c:v>
                </c:pt>
                <c:pt idx="471">
                  <c:v>83.139475878936963</c:v>
                </c:pt>
                <c:pt idx="472">
                  <c:v>83.278944890950044</c:v>
                </c:pt>
                <c:pt idx="473">
                  <c:v>83.695641237222929</c:v>
                </c:pt>
                <c:pt idx="474">
                  <c:v>83.418180392566754</c:v>
                </c:pt>
                <c:pt idx="475">
                  <c:v>83.278974403610206</c:v>
                </c:pt>
                <c:pt idx="476">
                  <c:v>83.69646787709074</c:v>
                </c:pt>
                <c:pt idx="477">
                  <c:v>84.253519779079824</c:v>
                </c:pt>
                <c:pt idx="478">
                  <c:v>84.811281342917383</c:v>
                </c:pt>
                <c:pt idx="479">
                  <c:v>84.53436178814249</c:v>
                </c:pt>
                <c:pt idx="480">
                  <c:v>84.532346618198034</c:v>
                </c:pt>
                <c:pt idx="481">
                  <c:v>85.083544292192798</c:v>
                </c:pt>
                <c:pt idx="482">
                  <c:v>85.079032191110798</c:v>
                </c:pt>
                <c:pt idx="483">
                  <c:v>84.112704983729159</c:v>
                </c:pt>
                <c:pt idx="484">
                  <c:v>83.835603912882476</c:v>
                </c:pt>
                <c:pt idx="485">
                  <c:v>84.95086957921265</c:v>
                </c:pt>
                <c:pt idx="486">
                  <c:v>85.65053393611116</c:v>
                </c:pt>
                <c:pt idx="487">
                  <c:v>85.927484331162887</c:v>
                </c:pt>
                <c:pt idx="488">
                  <c:v>85.231224282525503</c:v>
                </c:pt>
                <c:pt idx="489">
                  <c:v>83.975717186979509</c:v>
                </c:pt>
                <c:pt idx="490">
                  <c:v>84.813115618129189</c:v>
                </c:pt>
                <c:pt idx="491">
                  <c:v>85.789536643318499</c:v>
                </c:pt>
                <c:pt idx="492">
                  <c:v>85.367765683679352</c:v>
                </c:pt>
                <c:pt idx="493">
                  <c:v>84.812402409101011</c:v>
                </c:pt>
                <c:pt idx="494">
                  <c:v>83.696733018874554</c:v>
                </c:pt>
                <c:pt idx="495">
                  <c:v>83.417773999862987</c:v>
                </c:pt>
                <c:pt idx="496">
                  <c:v>84.115007598079842</c:v>
                </c:pt>
                <c:pt idx="497">
                  <c:v>83.27864131430087</c:v>
                </c:pt>
                <c:pt idx="498">
                  <c:v>82.720943718115251</c:v>
                </c:pt>
                <c:pt idx="499">
                  <c:v>83.557313182003284</c:v>
                </c:pt>
                <c:pt idx="500">
                  <c:v>83.560107635884364</c:v>
                </c:pt>
                <c:pt idx="501">
                  <c:v>83.140185301136668</c:v>
                </c:pt>
                <c:pt idx="502">
                  <c:v>83</c:v>
                </c:pt>
                <c:pt idx="503">
                  <c:v>83.69400293327277</c:v>
                </c:pt>
                <c:pt idx="504">
                  <c:v>84.391257891910271</c:v>
                </c:pt>
                <c:pt idx="505">
                  <c:v>83.696031928933408</c:v>
                </c:pt>
                <c:pt idx="506">
                  <c:v>83</c:v>
                </c:pt>
                <c:pt idx="507">
                  <c:v>82.861023498008009</c:v>
                </c:pt>
                <c:pt idx="508">
                  <c:v>82.030461312740101</c:v>
                </c:pt>
                <c:pt idx="509">
                  <c:v>81.750318148171502</c:v>
                </c:pt>
                <c:pt idx="510">
                  <c:v>82.58188937085437</c:v>
                </c:pt>
                <c:pt idx="511">
                  <c:v>83</c:v>
                </c:pt>
                <c:pt idx="512">
                  <c:v>82.025656957755785</c:v>
                </c:pt>
                <c:pt idx="513">
                  <c:v>81.189105323305995</c:v>
                </c:pt>
                <c:pt idx="514">
                  <c:v>81.883334174322243</c:v>
                </c:pt>
                <c:pt idx="515">
                  <c:v>82.024207869373114</c:v>
                </c:pt>
                <c:pt idx="516">
                  <c:v>81.330922211377924</c:v>
                </c:pt>
                <c:pt idx="517">
                  <c:v>80.912865037296143</c:v>
                </c:pt>
                <c:pt idx="518">
                  <c:v>80.769016519735445</c:v>
                </c:pt>
                <c:pt idx="519">
                  <c:v>81.050376597611859</c:v>
                </c:pt>
                <c:pt idx="520">
                  <c:v>81.329490814183231</c:v>
                </c:pt>
                <c:pt idx="521">
                  <c:v>81.606222144913986</c:v>
                </c:pt>
                <c:pt idx="522">
                  <c:v>81.04754588371776</c:v>
                </c:pt>
                <c:pt idx="523">
                  <c:v>80.489675593566247</c:v>
                </c:pt>
                <c:pt idx="524">
                  <c:v>81.466933462055138</c:v>
                </c:pt>
                <c:pt idx="525">
                  <c:v>81.885213965760755</c:v>
                </c:pt>
                <c:pt idx="526">
                  <c:v>82.163988993079045</c:v>
                </c:pt>
                <c:pt idx="527">
                  <c:v>82.023556830945225</c:v>
                </c:pt>
                <c:pt idx="528">
                  <c:v>81.745975189955175</c:v>
                </c:pt>
                <c:pt idx="529">
                  <c:v>82.163823900198608</c:v>
                </c:pt>
                <c:pt idx="530">
                  <c:v>81.604457182339047</c:v>
                </c:pt>
                <c:pt idx="531">
                  <c:v>80.627796862384486</c:v>
                </c:pt>
                <c:pt idx="532">
                  <c:v>82.303262029633999</c:v>
                </c:pt>
                <c:pt idx="533">
                  <c:v>83</c:v>
                </c:pt>
                <c:pt idx="534">
                  <c:v>82.303256155714379</c:v>
                </c:pt>
                <c:pt idx="535">
                  <c:v>82.303431262771198</c:v>
                </c:pt>
                <c:pt idx="536">
                  <c:v>82.721267175168208</c:v>
                </c:pt>
                <c:pt idx="537">
                  <c:v>83.139522952886168</c:v>
                </c:pt>
                <c:pt idx="538">
                  <c:v>82.581337154701785</c:v>
                </c:pt>
                <c:pt idx="539">
                  <c:v>82.860922245451988</c:v>
                </c:pt>
                <c:pt idx="540">
                  <c:v>83.556876009120231</c:v>
                </c:pt>
                <c:pt idx="541">
                  <c:v>83.697463103504319</c:v>
                </c:pt>
                <c:pt idx="542">
                  <c:v>83.557610505158877</c:v>
                </c:pt>
                <c:pt idx="543">
                  <c:v>83.557895189764906</c:v>
                </c:pt>
                <c:pt idx="544">
                  <c:v>83.697088442817403</c:v>
                </c:pt>
                <c:pt idx="545">
                  <c:v>83.835406243088315</c:v>
                </c:pt>
                <c:pt idx="546">
                  <c:v>83.557860487878159</c:v>
                </c:pt>
                <c:pt idx="547">
                  <c:v>83.698018395576895</c:v>
                </c:pt>
                <c:pt idx="548">
                  <c:v>84.113640777070756</c:v>
                </c:pt>
                <c:pt idx="549">
                  <c:v>84.659620540210526</c:v>
                </c:pt>
                <c:pt idx="550">
                  <c:v>84.94041390830489</c:v>
                </c:pt>
                <c:pt idx="551">
                  <c:v>84.952050936259383</c:v>
                </c:pt>
                <c:pt idx="552">
                  <c:v>84.533700310636974</c:v>
                </c:pt>
                <c:pt idx="553">
                  <c:v>83.697272513970802</c:v>
                </c:pt>
                <c:pt idx="554">
                  <c:v>83.697508298081786</c:v>
                </c:pt>
                <c:pt idx="555">
                  <c:v>84.39038741754996</c:v>
                </c:pt>
                <c:pt idx="556">
                  <c:v>85.084007017546412</c:v>
                </c:pt>
                <c:pt idx="557">
                  <c:v>85.372613674014602</c:v>
                </c:pt>
                <c:pt idx="558">
                  <c:v>84.956263263290225</c:v>
                </c:pt>
                <c:pt idx="559">
                  <c:v>84.532299124291157</c:v>
                </c:pt>
                <c:pt idx="560">
                  <c:v>84.532777506406561</c:v>
                </c:pt>
                <c:pt idx="561">
                  <c:v>85.092917879832243</c:v>
                </c:pt>
                <c:pt idx="562">
                  <c:v>84.671618371754576</c:v>
                </c:pt>
                <c:pt idx="563">
                  <c:v>84.254796371993393</c:v>
                </c:pt>
                <c:pt idx="564">
                  <c:v>84.255942877485126</c:v>
                </c:pt>
                <c:pt idx="565">
                  <c:v>83.835452190934987</c:v>
                </c:pt>
                <c:pt idx="566">
                  <c:v>84.254452172721557</c:v>
                </c:pt>
                <c:pt idx="567">
                  <c:v>83.83703874108258</c:v>
                </c:pt>
                <c:pt idx="568">
                  <c:v>82.581715560167297</c:v>
                </c:pt>
                <c:pt idx="569">
                  <c:v>83.696750349402876</c:v>
                </c:pt>
                <c:pt idx="570">
                  <c:v>84.948672251282801</c:v>
                </c:pt>
                <c:pt idx="571">
                  <c:v>84.393328478512458</c:v>
                </c:pt>
                <c:pt idx="572">
                  <c:v>83.557539039406251</c:v>
                </c:pt>
                <c:pt idx="573">
                  <c:v>83</c:v>
                </c:pt>
                <c:pt idx="574">
                  <c:v>82.442108934227946</c:v>
                </c:pt>
                <c:pt idx="575">
                  <c:v>82.30234410983789</c:v>
                </c:pt>
                <c:pt idx="576">
                  <c:v>82.162713102597991</c:v>
                </c:pt>
                <c:pt idx="577">
                  <c:v>81.328104480094837</c:v>
                </c:pt>
                <c:pt idx="578">
                  <c:v>82.303367355014018</c:v>
                </c:pt>
                <c:pt idx="579">
                  <c:v>83.139253714279377</c:v>
                </c:pt>
                <c:pt idx="580">
                  <c:v>81.885777267154367</c:v>
                </c:pt>
                <c:pt idx="581">
                  <c:v>81.465153079701707</c:v>
                </c:pt>
                <c:pt idx="582">
                  <c:v>81.46760695232787</c:v>
                </c:pt>
                <c:pt idx="583">
                  <c:v>81.46725549137085</c:v>
                </c:pt>
                <c:pt idx="584">
                  <c:v>82.720975175021778</c:v>
                </c:pt>
                <c:pt idx="585">
                  <c:v>82.720960303952324</c:v>
                </c:pt>
                <c:pt idx="586">
                  <c:v>81.468123921811724</c:v>
                </c:pt>
                <c:pt idx="587">
                  <c:v>81.467636304621337</c:v>
                </c:pt>
                <c:pt idx="588">
                  <c:v>81.883737726085855</c:v>
                </c:pt>
                <c:pt idx="589">
                  <c:v>82.442071271350144</c:v>
                </c:pt>
                <c:pt idx="590">
                  <c:v>82.028443226698101</c:v>
                </c:pt>
                <c:pt idx="591">
                  <c:v>81.196947432002318</c:v>
                </c:pt>
                <c:pt idx="592">
                  <c:v>80.773500579620517</c:v>
                </c:pt>
                <c:pt idx="593">
                  <c:v>80.492956426259511</c:v>
                </c:pt>
                <c:pt idx="594">
                  <c:v>81.326834596236296</c:v>
                </c:pt>
                <c:pt idx="595">
                  <c:v>81.328375806750202</c:v>
                </c:pt>
                <c:pt idx="596">
                  <c:v>81.6070209764532</c:v>
                </c:pt>
                <c:pt idx="597">
                  <c:v>82.025462845979845</c:v>
                </c:pt>
                <c:pt idx="598">
                  <c:v>81.885204023688843</c:v>
                </c:pt>
                <c:pt idx="599">
                  <c:v>82.024214602530805</c:v>
                </c:pt>
                <c:pt idx="600">
                  <c:v>81.466770954118758</c:v>
                </c:pt>
                <c:pt idx="601">
                  <c:v>80.910904680638936</c:v>
                </c:pt>
                <c:pt idx="602">
                  <c:v>81.466712288945445</c:v>
                </c:pt>
                <c:pt idx="603">
                  <c:v>81.74174347798467</c:v>
                </c:pt>
                <c:pt idx="604">
                  <c:v>80.490810616631336</c:v>
                </c:pt>
                <c:pt idx="605">
                  <c:v>81.049871472600586</c:v>
                </c:pt>
                <c:pt idx="606">
                  <c:v>83.418257555753044</c:v>
                </c:pt>
                <c:pt idx="607">
                  <c:v>83.139235856909053</c:v>
                </c:pt>
                <c:pt idx="608">
                  <c:v>82.442757586524607</c:v>
                </c:pt>
                <c:pt idx="609">
                  <c:v>83.557959703173807</c:v>
                </c:pt>
                <c:pt idx="610">
                  <c:v>84.25469010130368</c:v>
                </c:pt>
                <c:pt idx="611">
                  <c:v>84.393527011291411</c:v>
                </c:pt>
                <c:pt idx="612">
                  <c:v>84.39322763193934</c:v>
                </c:pt>
                <c:pt idx="613">
                  <c:v>83.835964997588249</c:v>
                </c:pt>
                <c:pt idx="614">
                  <c:v>82.442619681921187</c:v>
                </c:pt>
                <c:pt idx="615">
                  <c:v>81.884898218387875</c:v>
                </c:pt>
                <c:pt idx="616">
                  <c:v>83.974685672573131</c:v>
                </c:pt>
                <c:pt idx="617">
                  <c:v>85.650031535375362</c:v>
                </c:pt>
                <c:pt idx="618">
                  <c:v>85.650118951984069</c:v>
                </c:pt>
                <c:pt idx="619">
                  <c:v>84.807919158755809</c:v>
                </c:pt>
                <c:pt idx="620">
                  <c:v>83.836453070939882</c:v>
                </c:pt>
                <c:pt idx="621">
                  <c:v>84.255278708485477</c:v>
                </c:pt>
                <c:pt idx="622">
                  <c:v>84.675060698267089</c:v>
                </c:pt>
                <c:pt idx="623">
                  <c:v>84.393882667138797</c:v>
                </c:pt>
                <c:pt idx="624">
                  <c:v>84.809717024989524</c:v>
                </c:pt>
                <c:pt idx="625">
                  <c:v>85.502742936738102</c:v>
                </c:pt>
                <c:pt idx="626">
                  <c:v>85.363993705936181</c:v>
                </c:pt>
                <c:pt idx="627">
                  <c:v>85.093511433468493</c:v>
                </c:pt>
                <c:pt idx="628">
                  <c:v>84.395938669993001</c:v>
                </c:pt>
                <c:pt idx="629">
                  <c:v>83.836523217109175</c:v>
                </c:pt>
                <c:pt idx="630">
                  <c:v>84.114860759465515</c:v>
                </c:pt>
                <c:pt idx="631">
                  <c:v>84.53168730325217</c:v>
                </c:pt>
                <c:pt idx="632">
                  <c:v>84.393505165061612</c:v>
                </c:pt>
                <c:pt idx="633">
                  <c:v>84.254950868324968</c:v>
                </c:pt>
                <c:pt idx="634">
                  <c:v>84.532861128495114</c:v>
                </c:pt>
                <c:pt idx="635">
                  <c:v>84.950986209593282</c:v>
                </c:pt>
                <c:pt idx="636">
                  <c:v>85.505425987141408</c:v>
                </c:pt>
                <c:pt idx="637">
                  <c:v>84.673369207580237</c:v>
                </c:pt>
                <c:pt idx="638">
                  <c:v>82.581180192335879</c:v>
                </c:pt>
                <c:pt idx="639">
                  <c:v>82.442652766612468</c:v>
                </c:pt>
                <c:pt idx="640">
                  <c:v>83.835334597797896</c:v>
                </c:pt>
                <c:pt idx="641">
                  <c:v>83</c:v>
                </c:pt>
                <c:pt idx="642">
                  <c:v>82.441320338816908</c:v>
                </c:pt>
                <c:pt idx="643">
                  <c:v>83.139450720346616</c:v>
                </c:pt>
                <c:pt idx="644">
                  <c:v>83.557143375485168</c:v>
                </c:pt>
                <c:pt idx="645">
                  <c:v>83</c:v>
                </c:pt>
                <c:pt idx="646">
                  <c:v>82.442261790184872</c:v>
                </c:pt>
                <c:pt idx="647">
                  <c:v>83.557630949521396</c:v>
                </c:pt>
                <c:pt idx="648">
                  <c:v>83.139409156114525</c:v>
                </c:pt>
                <c:pt idx="649">
                  <c:v>82.30302228356247</c:v>
                </c:pt>
                <c:pt idx="650">
                  <c:v>82.025101478231662</c:v>
                </c:pt>
                <c:pt idx="651">
                  <c:v>81.607920542331854</c:v>
                </c:pt>
                <c:pt idx="652">
                  <c:v>82.024265608282889</c:v>
                </c:pt>
                <c:pt idx="653">
                  <c:v>82.024269756516276</c:v>
                </c:pt>
                <c:pt idx="654">
                  <c:v>81.746020181551259</c:v>
                </c:pt>
                <c:pt idx="655">
                  <c:v>80.634250212134901</c:v>
                </c:pt>
                <c:pt idx="656">
                  <c:v>79.800265327563778</c:v>
                </c:pt>
                <c:pt idx="657">
                  <c:v>81.186179089281694</c:v>
                </c:pt>
                <c:pt idx="658">
                  <c:v>82.442441298651715</c:v>
                </c:pt>
                <c:pt idx="659">
                  <c:v>82.16518974819634</c:v>
                </c:pt>
                <c:pt idx="660">
                  <c:v>81.884717499988369</c:v>
                </c:pt>
                <c:pt idx="661">
                  <c:v>80.907864879871724</c:v>
                </c:pt>
                <c:pt idx="662">
                  <c:v>80.633366085690653</c:v>
                </c:pt>
                <c:pt idx="663">
                  <c:v>81.885010428636733</c:v>
                </c:pt>
                <c:pt idx="664">
                  <c:v>81.885052773587901</c:v>
                </c:pt>
                <c:pt idx="665">
                  <c:v>81.746058269000343</c:v>
                </c:pt>
                <c:pt idx="666">
                  <c:v>81.464282241469448</c:v>
                </c:pt>
                <c:pt idx="667">
                  <c:v>81.050708859723187</c:v>
                </c:pt>
                <c:pt idx="668">
                  <c:v>80.77283501816045</c:v>
                </c:pt>
                <c:pt idx="669">
                  <c:v>80.769354923933037</c:v>
                </c:pt>
                <c:pt idx="670">
                  <c:v>82.024673054733142</c:v>
                </c:pt>
                <c:pt idx="671">
                  <c:v>82.443023690708841</c:v>
                </c:pt>
                <c:pt idx="672">
                  <c:v>82.302322790686418</c:v>
                </c:pt>
                <c:pt idx="673">
                  <c:v>82.860559381379986</c:v>
                </c:pt>
                <c:pt idx="674">
                  <c:v>83</c:v>
                </c:pt>
                <c:pt idx="675">
                  <c:v>83</c:v>
                </c:pt>
                <c:pt idx="676">
                  <c:v>83</c:v>
                </c:pt>
                <c:pt idx="677">
                  <c:v>83</c:v>
                </c:pt>
                <c:pt idx="678">
                  <c:v>83</c:v>
                </c:pt>
                <c:pt idx="679">
                  <c:v>83</c:v>
                </c:pt>
                <c:pt idx="680">
                  <c:v>83</c:v>
                </c:pt>
                <c:pt idx="681">
                  <c:v>83.278440524233829</c:v>
                </c:pt>
                <c:pt idx="682">
                  <c:v>83.696893735552564</c:v>
                </c:pt>
                <c:pt idx="683">
                  <c:v>83.418879689515322</c:v>
                </c:pt>
                <c:pt idx="684">
                  <c:v>83.696316617394103</c:v>
                </c:pt>
                <c:pt idx="685">
                  <c:v>84.251852742058148</c:v>
                </c:pt>
                <c:pt idx="686">
                  <c:v>84.251649395759202</c:v>
                </c:pt>
                <c:pt idx="687">
                  <c:v>84.534405664356157</c:v>
                </c:pt>
                <c:pt idx="688">
                  <c:v>83.976940437476841</c:v>
                </c:pt>
                <c:pt idx="689">
                  <c:v>84.253439734582713</c:v>
                </c:pt>
                <c:pt idx="690">
                  <c:v>85.366529971719274</c:v>
                </c:pt>
                <c:pt idx="691">
                  <c:v>85.503755807583346</c:v>
                </c:pt>
                <c:pt idx="692">
                  <c:v>84.665443144234544</c:v>
                </c:pt>
                <c:pt idx="693">
                  <c:v>84.111788143766262</c:v>
                </c:pt>
                <c:pt idx="694">
                  <c:v>84.115916837971369</c:v>
                </c:pt>
                <c:pt idx="695">
                  <c:v>84.394935741587531</c:v>
                </c:pt>
                <c:pt idx="696">
                  <c:v>84.253656760062242</c:v>
                </c:pt>
                <c:pt idx="697">
                  <c:v>84.948793773214078</c:v>
                </c:pt>
                <c:pt idx="698">
                  <c:v>85.922624965354572</c:v>
                </c:pt>
                <c:pt idx="699">
                  <c:v>85.228341805906723</c:v>
                </c:pt>
                <c:pt idx="700">
                  <c:v>85.085953667770681</c:v>
                </c:pt>
                <c:pt idx="701">
                  <c:v>84.390672232878671</c:v>
                </c:pt>
                <c:pt idx="702">
                  <c:v>83.278582048019544</c:v>
                </c:pt>
                <c:pt idx="703">
                  <c:v>82.582689399893539</c:v>
                </c:pt>
                <c:pt idx="704">
                  <c:v>83.83620849688171</c:v>
                </c:pt>
                <c:pt idx="705">
                  <c:v>85.653973410259511</c:v>
                </c:pt>
                <c:pt idx="706">
                  <c:v>85.375407102858674</c:v>
                </c:pt>
                <c:pt idx="707">
                  <c:v>84.261625882507261</c:v>
                </c:pt>
                <c:pt idx="708">
                  <c:v>83.279825458869979</c:v>
                </c:pt>
                <c:pt idx="709">
                  <c:v>83.696305077992733</c:v>
                </c:pt>
                <c:pt idx="710">
                  <c:v>84.393605177856429</c:v>
                </c:pt>
                <c:pt idx="711">
                  <c:v>82.860746566898115</c:v>
                </c:pt>
                <c:pt idx="712">
                  <c:v>81.467547176908354</c:v>
                </c:pt>
                <c:pt idx="713">
                  <c:v>81.324917088630457</c:v>
                </c:pt>
                <c:pt idx="714">
                  <c:v>83</c:v>
                </c:pt>
                <c:pt idx="715">
                  <c:v>84.394792250227525</c:v>
                </c:pt>
                <c:pt idx="716">
                  <c:v>83.83250285392387</c:v>
                </c:pt>
                <c:pt idx="717">
                  <c:v>82.722919138314509</c:v>
                </c:pt>
                <c:pt idx="718">
                  <c:v>81.468530529983241</c:v>
                </c:pt>
                <c:pt idx="719">
                  <c:v>81.606999922897373</c:v>
                </c:pt>
                <c:pt idx="720">
                  <c:v>82.302682851025736</c:v>
                </c:pt>
                <c:pt idx="721">
                  <c:v>82.581704624764271</c:v>
                </c:pt>
                <c:pt idx="722">
                  <c:v>82.30277775434331</c:v>
                </c:pt>
                <c:pt idx="723">
                  <c:v>82.023316709021032</c:v>
                </c:pt>
                <c:pt idx="724">
                  <c:v>81.745615840251716</c:v>
                </c:pt>
                <c:pt idx="725">
                  <c:v>82.303238970290352</c:v>
                </c:pt>
                <c:pt idx="726">
                  <c:v>82.024454623099103</c:v>
                </c:pt>
                <c:pt idx="727">
                  <c:v>80.909130971408786</c:v>
                </c:pt>
                <c:pt idx="728">
                  <c:v>81.885009962435973</c:v>
                </c:pt>
                <c:pt idx="729">
                  <c:v>82.3036257283552</c:v>
                </c:pt>
                <c:pt idx="730">
                  <c:v>81.046990523998062</c:v>
                </c:pt>
                <c:pt idx="731">
                  <c:v>80.48863555267485</c:v>
                </c:pt>
                <c:pt idx="732">
                  <c:v>79.377723725366238</c:v>
                </c:pt>
                <c:pt idx="733">
                  <c:v>79.936254670209834</c:v>
                </c:pt>
                <c:pt idx="734">
                  <c:v>81.886391312070387</c:v>
                </c:pt>
                <c:pt idx="735">
                  <c:v>82.303622382273034</c:v>
                </c:pt>
                <c:pt idx="736">
                  <c:v>82.442094772337484</c:v>
                </c:pt>
                <c:pt idx="737">
                  <c:v>82.024274652746243</c:v>
                </c:pt>
                <c:pt idx="738">
                  <c:v>81.467729263919367</c:v>
                </c:pt>
                <c:pt idx="739">
                  <c:v>81.606537651561752</c:v>
                </c:pt>
                <c:pt idx="740">
                  <c:v>81.049764982750204</c:v>
                </c:pt>
                <c:pt idx="741">
                  <c:v>80.63043943082603</c:v>
                </c:pt>
                <c:pt idx="742">
                  <c:v>81.885034282059905</c:v>
                </c:pt>
                <c:pt idx="743">
                  <c:v>82.860602290109142</c:v>
                </c:pt>
                <c:pt idx="744">
                  <c:v>83</c:v>
                </c:pt>
                <c:pt idx="745">
                  <c:v>83</c:v>
                </c:pt>
                <c:pt idx="746">
                  <c:v>83</c:v>
                </c:pt>
                <c:pt idx="747">
                  <c:v>83</c:v>
                </c:pt>
                <c:pt idx="748">
                  <c:v>83.696685109547062</c:v>
                </c:pt>
                <c:pt idx="749">
                  <c:v>83.696121274907114</c:v>
                </c:pt>
                <c:pt idx="750">
                  <c:v>82.30379352465323</c:v>
                </c:pt>
                <c:pt idx="751">
                  <c:v>83.139316202641623</c:v>
                </c:pt>
                <c:pt idx="752">
                  <c:v>84.533927442024677</c:v>
                </c:pt>
                <c:pt idx="753">
                  <c:v>84.254971342380742</c:v>
                </c:pt>
                <c:pt idx="754">
                  <c:v>83.835849064883348</c:v>
                </c:pt>
                <c:pt idx="755">
                  <c:v>84.114223741559229</c:v>
                </c:pt>
                <c:pt idx="756">
                  <c:v>85.087510819394765</c:v>
                </c:pt>
                <c:pt idx="757">
                  <c:v>84.533690474074049</c:v>
                </c:pt>
                <c:pt idx="758">
                  <c:v>82.860417473191887</c:v>
                </c:pt>
                <c:pt idx="759">
                  <c:v>84.115228084008223</c:v>
                </c:pt>
                <c:pt idx="760">
                  <c:v>85.368349048954812</c:v>
                </c:pt>
                <c:pt idx="761">
                  <c:v>84.115420040696137</c:v>
                </c:pt>
                <c:pt idx="762">
                  <c:v>83.836565905324235</c:v>
                </c:pt>
                <c:pt idx="763">
                  <c:v>84.811404252828837</c:v>
                </c:pt>
                <c:pt idx="764">
                  <c:v>85.79208741969849</c:v>
                </c:pt>
                <c:pt idx="765">
                  <c:v>85.926799286446226</c:v>
                </c:pt>
                <c:pt idx="766">
                  <c:v>85.226377663365341</c:v>
                </c:pt>
                <c:pt idx="767">
                  <c:v>83.83797940539921</c:v>
                </c:pt>
                <c:pt idx="768">
                  <c:v>83</c:v>
                </c:pt>
                <c:pt idx="769">
                  <c:v>83</c:v>
                </c:pt>
                <c:pt idx="770">
                  <c:v>83.696995642104511</c:v>
                </c:pt>
                <c:pt idx="771">
                  <c:v>83.278461865761372</c:v>
                </c:pt>
                <c:pt idx="772">
                  <c:v>82.443349660119736</c:v>
                </c:pt>
                <c:pt idx="773">
                  <c:v>83.836480766484101</c:v>
                </c:pt>
                <c:pt idx="774">
                  <c:v>85.788311398616869</c:v>
                </c:pt>
                <c:pt idx="775">
                  <c:v>86.202678218773372</c:v>
                </c:pt>
                <c:pt idx="776">
                  <c:v>84.950062248772824</c:v>
                </c:pt>
                <c:pt idx="777">
                  <c:v>83.974995678679761</c:v>
                </c:pt>
                <c:pt idx="778">
                  <c:v>83.835779264567137</c:v>
                </c:pt>
                <c:pt idx="779">
                  <c:v>84.254470619671011</c:v>
                </c:pt>
                <c:pt idx="780">
                  <c:v>84.254921120887161</c:v>
                </c:pt>
                <c:pt idx="781">
                  <c:v>83.139308701465154</c:v>
                </c:pt>
                <c:pt idx="782">
                  <c:v>82.721267777279905</c:v>
                </c:pt>
                <c:pt idx="783">
                  <c:v>83.697772869488333</c:v>
                </c:pt>
                <c:pt idx="784">
                  <c:v>84.534535381398527</c:v>
                </c:pt>
                <c:pt idx="785">
                  <c:v>84.116177160197125</c:v>
                </c:pt>
                <c:pt idx="786">
                  <c:v>82.023381298100745</c:v>
                </c:pt>
                <c:pt idx="787">
                  <c:v>81.466274883557077</c:v>
                </c:pt>
                <c:pt idx="788">
                  <c:v>81.884645118475021</c:v>
                </c:pt>
                <c:pt idx="789">
                  <c:v>80.909745747743543</c:v>
                </c:pt>
                <c:pt idx="790">
                  <c:v>81.745623270528057</c:v>
                </c:pt>
                <c:pt idx="791">
                  <c:v>82.303560498202231</c:v>
                </c:pt>
                <c:pt idx="792">
                  <c:v>82.024426683435422</c:v>
                </c:pt>
                <c:pt idx="793">
                  <c:v>81.048616761991639</c:v>
                </c:pt>
                <c:pt idx="794">
                  <c:v>79.936164642156086</c:v>
                </c:pt>
                <c:pt idx="795">
                  <c:v>81.048428796994358</c:v>
                </c:pt>
                <c:pt idx="796">
                  <c:v>81.471405273262761</c:v>
                </c:pt>
                <c:pt idx="797">
                  <c:v>82.031207370961852</c:v>
                </c:pt>
                <c:pt idx="798">
                  <c:v>82.30564230204844</c:v>
                </c:pt>
                <c:pt idx="799">
                  <c:v>81.332211166249181</c:v>
                </c:pt>
                <c:pt idx="800">
                  <c:v>81.336727103073557</c:v>
                </c:pt>
                <c:pt idx="801">
                  <c:v>81.749659021595761</c:v>
                </c:pt>
                <c:pt idx="802">
                  <c:v>81.052881783638099</c:v>
                </c:pt>
                <c:pt idx="803">
                  <c:v>80.217219013907695</c:v>
                </c:pt>
                <c:pt idx="804">
                  <c:v>81.048816656081513</c:v>
                </c:pt>
                <c:pt idx="805">
                  <c:v>82.443324173000548</c:v>
                </c:pt>
                <c:pt idx="806">
                  <c:v>83</c:v>
                </c:pt>
                <c:pt idx="807">
                  <c:v>82.44260173998839</c:v>
                </c:pt>
                <c:pt idx="808">
                  <c:v>81.606942677293262</c:v>
                </c:pt>
                <c:pt idx="809">
                  <c:v>82.023429870545812</c:v>
                </c:pt>
                <c:pt idx="810">
                  <c:v>81.884597610571163</c:v>
                </c:pt>
                <c:pt idx="811">
                  <c:v>80.770566023328641</c:v>
                </c:pt>
                <c:pt idx="812">
                  <c:v>82.024343194807585</c:v>
                </c:pt>
                <c:pt idx="813">
                  <c:v>82.860638171260675</c:v>
                </c:pt>
                <c:pt idx="814">
                  <c:v>81.608723138965459</c:v>
                </c:pt>
                <c:pt idx="815">
                  <c:v>82.721166197284859</c:v>
                </c:pt>
                <c:pt idx="816">
                  <c:v>83.697612087775866</c:v>
                </c:pt>
                <c:pt idx="817">
                  <c:v>83</c:v>
                </c:pt>
                <c:pt idx="818">
                  <c:v>83</c:v>
                </c:pt>
                <c:pt idx="819">
                  <c:v>83.696868190726661</c:v>
                </c:pt>
                <c:pt idx="820">
                  <c:v>83.975413721729979</c:v>
                </c:pt>
                <c:pt idx="821">
                  <c:v>83.835928251999519</c:v>
                </c:pt>
                <c:pt idx="822">
                  <c:v>83.557316986854644</c:v>
                </c:pt>
                <c:pt idx="823">
                  <c:v>83.557461221255394</c:v>
                </c:pt>
                <c:pt idx="824">
                  <c:v>83.557137050978866</c:v>
                </c:pt>
                <c:pt idx="825">
                  <c:v>83.696485631013815</c:v>
                </c:pt>
                <c:pt idx="826">
                  <c:v>84.253946972254425</c:v>
                </c:pt>
                <c:pt idx="827">
                  <c:v>83.835893605790147</c:v>
                </c:pt>
                <c:pt idx="828">
                  <c:v>84.252875261720376</c:v>
                </c:pt>
                <c:pt idx="829">
                  <c:v>84.249347736369316</c:v>
                </c:pt>
                <c:pt idx="830">
                  <c:v>84.527754330992693</c:v>
                </c:pt>
                <c:pt idx="831">
                  <c:v>85.091001354759783</c:v>
                </c:pt>
                <c:pt idx="832">
                  <c:v>84.673818054303695</c:v>
                </c:pt>
                <c:pt idx="833">
                  <c:v>85.507774099708868</c:v>
                </c:pt>
                <c:pt idx="834">
                  <c:v>85.925531229453753</c:v>
                </c:pt>
                <c:pt idx="835">
                  <c:v>84.673869770002796</c:v>
                </c:pt>
                <c:pt idx="836">
                  <c:v>83.835790965057754</c:v>
                </c:pt>
                <c:pt idx="837">
                  <c:v>84.114638166854959</c:v>
                </c:pt>
                <c:pt idx="838">
                  <c:v>84.671108333357679</c:v>
                </c:pt>
                <c:pt idx="839">
                  <c:v>83.975626481122873</c:v>
                </c:pt>
                <c:pt idx="840">
                  <c:v>83.974284864470818</c:v>
                </c:pt>
                <c:pt idx="841">
                  <c:v>85.080722460129849</c:v>
                </c:pt>
                <c:pt idx="842">
                  <c:v>84.113742017254083</c:v>
                </c:pt>
                <c:pt idx="843">
                  <c:v>82.860900675083727</c:v>
                </c:pt>
                <c:pt idx="844">
                  <c:v>83.278300499556408</c:v>
                </c:pt>
                <c:pt idx="845">
                  <c:v>84.536300726118569</c:v>
                </c:pt>
                <c:pt idx="846">
                  <c:v>85.369416079010662</c:v>
                </c:pt>
                <c:pt idx="847">
                  <c:v>84.390717489232074</c:v>
                </c:pt>
                <c:pt idx="848">
                  <c:v>83.139338759556182</c:v>
                </c:pt>
                <c:pt idx="849">
                  <c:v>83</c:v>
                </c:pt>
                <c:pt idx="850">
                  <c:v>82.720887619237658</c:v>
                </c:pt>
                <c:pt idx="851">
                  <c:v>82.581840707932614</c:v>
                </c:pt>
                <c:pt idx="852">
                  <c:v>83.693161806285389</c:v>
                </c:pt>
                <c:pt idx="853">
                  <c:v>84.108702224548637</c:v>
                </c:pt>
                <c:pt idx="854">
                  <c:v>83.278484761627283</c:v>
                </c:pt>
                <c:pt idx="855">
                  <c:v>83.278646982207945</c:v>
                </c:pt>
                <c:pt idx="856">
                  <c:v>83.697410521706942</c:v>
                </c:pt>
                <c:pt idx="857">
                  <c:v>82.721193231631091</c:v>
                </c:pt>
                <c:pt idx="858">
                  <c:v>82.163149745356989</c:v>
                </c:pt>
                <c:pt idx="859">
                  <c:v>81.465911686022295</c:v>
                </c:pt>
                <c:pt idx="860">
                  <c:v>81.051093914025486</c:v>
                </c:pt>
                <c:pt idx="861">
                  <c:v>81.745335435965231</c:v>
                </c:pt>
                <c:pt idx="862">
                  <c:v>82.303750140990658</c:v>
                </c:pt>
                <c:pt idx="863">
                  <c:v>81.886059092198053</c:v>
                </c:pt>
                <c:pt idx="864">
                  <c:v>80.492015378125771</c:v>
                </c:pt>
                <c:pt idx="865">
                  <c:v>80.212044053328469</c:v>
                </c:pt>
                <c:pt idx="866">
                  <c:v>80.76885147934567</c:v>
                </c:pt>
                <c:pt idx="867">
                  <c:v>81.885889067835095</c:v>
                </c:pt>
                <c:pt idx="868">
                  <c:v>82.163861421736513</c:v>
                </c:pt>
                <c:pt idx="869">
                  <c:v>81.605666529394526</c:v>
                </c:pt>
                <c:pt idx="870">
                  <c:v>80.351318161823201</c:v>
                </c:pt>
                <c:pt idx="871">
                  <c:v>80.352824163922691</c:v>
                </c:pt>
                <c:pt idx="872">
                  <c:v>82.024656339402796</c:v>
                </c:pt>
                <c:pt idx="873">
                  <c:v>81.746811941796125</c:v>
                </c:pt>
                <c:pt idx="874">
                  <c:v>81.745764603846624</c:v>
                </c:pt>
                <c:pt idx="875">
                  <c:v>81.325810876062619</c:v>
                </c:pt>
                <c:pt idx="876">
                  <c:v>80.351270529308877</c:v>
                </c:pt>
                <c:pt idx="877">
                  <c:v>81.745726061554791</c:v>
                </c:pt>
                <c:pt idx="878">
                  <c:v>82.721369225063697</c:v>
                </c:pt>
                <c:pt idx="879">
                  <c:v>81.746931635862012</c:v>
                </c:pt>
                <c:pt idx="880">
                  <c:v>81.466747125272732</c:v>
                </c:pt>
                <c:pt idx="881">
                  <c:v>82.302205950285241</c:v>
                </c:pt>
                <c:pt idx="882">
                  <c:v>83.277746801294384</c:v>
                </c:pt>
                <c:pt idx="883">
                  <c:v>83.277310567244939</c:v>
                </c:pt>
                <c:pt idx="884">
                  <c:v>82.304287038923107</c:v>
                </c:pt>
                <c:pt idx="885">
                  <c:v>82.582560780889608</c:v>
                </c:pt>
                <c:pt idx="886">
                  <c:v>83</c:v>
                </c:pt>
                <c:pt idx="887">
                  <c:v>83</c:v>
                </c:pt>
                <c:pt idx="888">
                  <c:v>83.139215397334382</c:v>
                </c:pt>
                <c:pt idx="889">
                  <c:v>84.116690453336588</c:v>
                </c:pt>
                <c:pt idx="890">
                  <c:v>84.672305122103239</c:v>
                </c:pt>
                <c:pt idx="891">
                  <c:v>83.974842721312342</c:v>
                </c:pt>
                <c:pt idx="892">
                  <c:v>83.696590378178257</c:v>
                </c:pt>
                <c:pt idx="893">
                  <c:v>84.533429316715143</c:v>
                </c:pt>
                <c:pt idx="894">
                  <c:v>84.673855877661254</c:v>
                </c:pt>
                <c:pt idx="895">
                  <c:v>83.836382586765509</c:v>
                </c:pt>
                <c:pt idx="896">
                  <c:v>83.697104673333911</c:v>
                </c:pt>
                <c:pt idx="897">
                  <c:v>84.256282634558474</c:v>
                </c:pt>
                <c:pt idx="898">
                  <c:v>84.952442816262135</c:v>
                </c:pt>
                <c:pt idx="899">
                  <c:v>84.950196304670783</c:v>
                </c:pt>
                <c:pt idx="900">
                  <c:v>85.089639691786587</c:v>
                </c:pt>
                <c:pt idx="901">
                  <c:v>85.22898176421252</c:v>
                </c:pt>
                <c:pt idx="902">
                  <c:v>84.672658151396348</c:v>
                </c:pt>
                <c:pt idx="903">
                  <c:v>84.255186360308201</c:v>
                </c:pt>
                <c:pt idx="904">
                  <c:v>83.695818783182673</c:v>
                </c:pt>
                <c:pt idx="905">
                  <c:v>84.112201918589918</c:v>
                </c:pt>
                <c:pt idx="906">
                  <c:v>85.369405511279027</c:v>
                </c:pt>
                <c:pt idx="907">
                  <c:v>85.36888582729766</c:v>
                </c:pt>
                <c:pt idx="908">
                  <c:v>84.672220063045543</c:v>
                </c:pt>
                <c:pt idx="909">
                  <c:v>83.696371895460885</c:v>
                </c:pt>
                <c:pt idx="910">
                  <c:v>83.278918185137982</c:v>
                </c:pt>
                <c:pt idx="911">
                  <c:v>84.394152880992493</c:v>
                </c:pt>
                <c:pt idx="912">
                  <c:v>84.111317630970817</c:v>
                </c:pt>
                <c:pt idx="913">
                  <c:v>83.697029504213347</c:v>
                </c:pt>
                <c:pt idx="914">
                  <c:v>84.114381511296287</c:v>
                </c:pt>
                <c:pt idx="915">
                  <c:v>83.694968663168055</c:v>
                </c:pt>
                <c:pt idx="916">
                  <c:v>83.417698032725909</c:v>
                </c:pt>
                <c:pt idx="917">
                  <c:v>83.697516958206648</c:v>
                </c:pt>
                <c:pt idx="918">
                  <c:v>84.116089957408548</c:v>
                </c:pt>
                <c:pt idx="919">
                  <c:v>83.695651980340287</c:v>
                </c:pt>
                <c:pt idx="920">
                  <c:v>83.557033590030642</c:v>
                </c:pt>
                <c:pt idx="921">
                  <c:v>83.696906217260675</c:v>
                </c:pt>
                <c:pt idx="922">
                  <c:v>82.721687340078986</c:v>
                </c:pt>
                <c:pt idx="923">
                  <c:v>82.164942969780071</c:v>
                </c:pt>
                <c:pt idx="924">
                  <c:v>81.32634897841389</c:v>
                </c:pt>
                <c:pt idx="925">
                  <c:v>82.162970892522111</c:v>
                </c:pt>
                <c:pt idx="926">
                  <c:v>83.558179970479131</c:v>
                </c:pt>
                <c:pt idx="927">
                  <c:v>83.278855068494067</c:v>
                </c:pt>
                <c:pt idx="928">
                  <c:v>83.278355307049267</c:v>
                </c:pt>
                <c:pt idx="929">
                  <c:v>82.721109468368354</c:v>
                </c:pt>
                <c:pt idx="930">
                  <c:v>81.604249251493741</c:v>
                </c:pt>
                <c:pt idx="931">
                  <c:v>81.186716456643168</c:v>
                </c:pt>
                <c:pt idx="932">
                  <c:v>81.466788157443844</c:v>
                </c:pt>
                <c:pt idx="933">
                  <c:v>81.607080834929718</c:v>
                </c:pt>
                <c:pt idx="934">
                  <c:v>82.024988296377501</c:v>
                </c:pt>
                <c:pt idx="935">
                  <c:v>81.326863173798273</c:v>
                </c:pt>
                <c:pt idx="936">
                  <c:v>80.629720350921076</c:v>
                </c:pt>
                <c:pt idx="937">
                  <c:v>81.467102450859286</c:v>
                </c:pt>
                <c:pt idx="938">
                  <c:v>81.465962710900641</c:v>
                </c:pt>
                <c:pt idx="939">
                  <c:v>81.327950495072969</c:v>
                </c:pt>
                <c:pt idx="940">
                  <c:v>81.744169808335101</c:v>
                </c:pt>
                <c:pt idx="941">
                  <c:v>81.605059101902128</c:v>
                </c:pt>
                <c:pt idx="942">
                  <c:v>81.607574640787377</c:v>
                </c:pt>
                <c:pt idx="943">
                  <c:v>81.188575050227158</c:v>
                </c:pt>
                <c:pt idx="944">
                  <c:v>80.906764791951304</c:v>
                </c:pt>
                <c:pt idx="945">
                  <c:v>81.603769459439562</c:v>
                </c:pt>
                <c:pt idx="946">
                  <c:v>82.302326246619074</c:v>
                </c:pt>
                <c:pt idx="947">
                  <c:v>82.023149405390996</c:v>
                </c:pt>
                <c:pt idx="948">
                  <c:v>81.743776196192144</c:v>
                </c:pt>
                <c:pt idx="949">
                  <c:v>81.745108887599031</c:v>
                </c:pt>
                <c:pt idx="950">
                  <c:v>81.745421135639162</c:v>
                </c:pt>
                <c:pt idx="951">
                  <c:v>82.163537891768328</c:v>
                </c:pt>
                <c:pt idx="952">
                  <c:v>82.16470790670796</c:v>
                </c:pt>
                <c:pt idx="953">
                  <c:v>82.303035156439989</c:v>
                </c:pt>
                <c:pt idx="954">
                  <c:v>82.860595119435061</c:v>
                </c:pt>
                <c:pt idx="955">
                  <c:v>83.697064195639186</c:v>
                </c:pt>
                <c:pt idx="956">
                  <c:v>83.139451264850933</c:v>
                </c:pt>
                <c:pt idx="957">
                  <c:v>81.608206805993944</c:v>
                </c:pt>
                <c:pt idx="958">
                  <c:v>82.581786028767567</c:v>
                </c:pt>
                <c:pt idx="959">
                  <c:v>83.697345206797706</c:v>
                </c:pt>
                <c:pt idx="960">
                  <c:v>83.975431119652868</c:v>
                </c:pt>
                <c:pt idx="961">
                  <c:v>84.256178654286543</c:v>
                </c:pt>
                <c:pt idx="962">
                  <c:v>83.836143880015626</c:v>
                </c:pt>
                <c:pt idx="963">
                  <c:v>84.253604897583642</c:v>
                </c:pt>
                <c:pt idx="964">
                  <c:v>84.255531225375407</c:v>
                </c:pt>
                <c:pt idx="965">
                  <c:v>83.976780190618541</c:v>
                </c:pt>
                <c:pt idx="966">
                  <c:v>84.801966888442706</c:v>
                </c:pt>
                <c:pt idx="967">
                  <c:v>84.66077656112823</c:v>
                </c:pt>
                <c:pt idx="968">
                  <c:v>84.253975450504612</c:v>
                </c:pt>
                <c:pt idx="969">
                  <c:v>84.671870829030624</c:v>
                </c:pt>
                <c:pt idx="970">
                  <c:v>84.810353747299899</c:v>
                </c:pt>
                <c:pt idx="971">
                  <c:v>84.534221615104357</c:v>
                </c:pt>
                <c:pt idx="972">
                  <c:v>84.394722120446261</c:v>
                </c:pt>
                <c:pt idx="973">
                  <c:v>84.391749320339244</c:v>
                </c:pt>
                <c:pt idx="974">
                  <c:v>84.669533278493788</c:v>
                </c:pt>
                <c:pt idx="975">
                  <c:v>84.951018020299287</c:v>
                </c:pt>
                <c:pt idx="976">
                  <c:v>84.810652164178634</c:v>
                </c:pt>
                <c:pt idx="977">
                  <c:v>84.394066879243198</c:v>
                </c:pt>
                <c:pt idx="978">
                  <c:v>84.808751267343169</c:v>
                </c:pt>
                <c:pt idx="979">
                  <c:v>85.227642974825187</c:v>
                </c:pt>
                <c:pt idx="980">
                  <c:v>83.417881715794493</c:v>
                </c:pt>
                <c:pt idx="981">
                  <c:v>82.860863264138104</c:v>
                </c:pt>
                <c:pt idx="982">
                  <c:v>83.557710720189931</c:v>
                </c:pt>
                <c:pt idx="983">
                  <c:v>83.694334604567374</c:v>
                </c:pt>
                <c:pt idx="984">
                  <c:v>83.969203020202897</c:v>
                </c:pt>
                <c:pt idx="985">
                  <c:v>83.139068528729439</c:v>
                </c:pt>
                <c:pt idx="986">
                  <c:v>82.720867206969999</c:v>
                </c:pt>
                <c:pt idx="987">
                  <c:v>82.303901790566442</c:v>
                </c:pt>
                <c:pt idx="988">
                  <c:v>81.60872923624035</c:v>
                </c:pt>
                <c:pt idx="989">
                  <c:v>83.418811914361285</c:v>
                </c:pt>
                <c:pt idx="990">
                  <c:v>83.975590108324639</c:v>
                </c:pt>
                <c:pt idx="991">
                  <c:v>83.694802412437468</c:v>
                </c:pt>
                <c:pt idx="992">
                  <c:v>83.418227235124846</c:v>
                </c:pt>
                <c:pt idx="993">
                  <c:v>83.278893156728842</c:v>
                </c:pt>
                <c:pt idx="994">
                  <c:v>84.392691807956908</c:v>
                </c:pt>
                <c:pt idx="995">
                  <c:v>84.393910159841724</c:v>
                </c:pt>
                <c:pt idx="996">
                  <c:v>83.697034362748596</c:v>
                </c:pt>
                <c:pt idx="997">
                  <c:v>82.721344010780697</c:v>
                </c:pt>
                <c:pt idx="998">
                  <c:v>81.885508031063821</c:v>
                </c:pt>
                <c:pt idx="999">
                  <c:v>81.187189299062027</c:v>
                </c:pt>
                <c:pt idx="1000">
                  <c:v>80.908316491794963</c:v>
                </c:pt>
                <c:pt idx="1001">
                  <c:v>81.047189389431452</c:v>
                </c:pt>
                <c:pt idx="1002">
                  <c:v>81.74458147415146</c:v>
                </c:pt>
                <c:pt idx="1003">
                  <c:v>82.162730219536257</c:v>
                </c:pt>
                <c:pt idx="1004">
                  <c:v>82.582087402380054</c:v>
                </c:pt>
                <c:pt idx="1005">
                  <c:v>82.303252077893973</c:v>
                </c:pt>
                <c:pt idx="1006">
                  <c:v>81.184934763064817</c:v>
                </c:pt>
                <c:pt idx="1007">
                  <c:v>81.60445718233899</c:v>
                </c:pt>
                <c:pt idx="1008">
                  <c:v>82.72117288347745</c:v>
                </c:pt>
                <c:pt idx="1009">
                  <c:v>82.303069886548798</c:v>
                </c:pt>
                <c:pt idx="1010">
                  <c:v>81.327123359665933</c:v>
                </c:pt>
                <c:pt idx="1011">
                  <c:v>81.327834346909626</c:v>
                </c:pt>
                <c:pt idx="1012">
                  <c:v>81.744810838809528</c:v>
                </c:pt>
                <c:pt idx="1013">
                  <c:v>81.884920600074437</c:v>
                </c:pt>
                <c:pt idx="1014">
                  <c:v>81.74577028448293</c:v>
                </c:pt>
                <c:pt idx="1015">
                  <c:v>82.163590830027999</c:v>
                </c:pt>
                <c:pt idx="1016">
                  <c:v>82.023504593190253</c:v>
                </c:pt>
                <c:pt idx="1017">
                  <c:v>81.326885801869338</c:v>
                </c:pt>
                <c:pt idx="1018">
                  <c:v>80.910271371463253</c:v>
                </c:pt>
                <c:pt idx="1019">
                  <c:v>80.770812650944819</c:v>
                </c:pt>
                <c:pt idx="1020">
                  <c:v>81.190437394249216</c:v>
                </c:pt>
                <c:pt idx="1021">
                  <c:v>82.163180499874073</c:v>
                </c:pt>
                <c:pt idx="1022">
                  <c:v>82.581557042980791</c:v>
                </c:pt>
                <c:pt idx="1023">
                  <c:v>82.581784017374346</c:v>
                </c:pt>
                <c:pt idx="1024">
                  <c:v>83.41852842059096</c:v>
                </c:pt>
                <c:pt idx="1025">
                  <c:v>83.41700191883433</c:v>
                </c:pt>
                <c:pt idx="1026">
                  <c:v>82.860848230225983</c:v>
                </c:pt>
                <c:pt idx="1027">
                  <c:v>82.860486478070356</c:v>
                </c:pt>
                <c:pt idx="1028">
                  <c:v>82.721193115031213</c:v>
                </c:pt>
                <c:pt idx="1029">
                  <c:v>83.139611533699778</c:v>
                </c:pt>
                <c:pt idx="1030">
                  <c:v>83.837322535594168</c:v>
                </c:pt>
                <c:pt idx="1031">
                  <c:v>84.115482096721408</c:v>
                </c:pt>
                <c:pt idx="1032">
                  <c:v>83.977265523112379</c:v>
                </c:pt>
                <c:pt idx="1033">
                  <c:v>82.58152514416642</c:v>
                </c:pt>
                <c:pt idx="1034">
                  <c:v>82.721328518911903</c:v>
                </c:pt>
                <c:pt idx="1035">
                  <c:v>84.254788849360608</c:v>
                </c:pt>
                <c:pt idx="1036">
                  <c:v>85.088119041160823</c:v>
                </c:pt>
                <c:pt idx="1037">
                  <c:v>85.36485102447098</c:v>
                </c:pt>
                <c:pt idx="1038">
                  <c:v>83.696915445270136</c:v>
                </c:pt>
                <c:pt idx="1039">
                  <c:v>83.13941049713641</c:v>
                </c:pt>
                <c:pt idx="1040">
                  <c:v>84.812447639433302</c:v>
                </c:pt>
                <c:pt idx="1041">
                  <c:v>86.063097582491878</c:v>
                </c:pt>
                <c:pt idx="1042">
                  <c:v>85.644747187572449</c:v>
                </c:pt>
                <c:pt idx="1043">
                  <c:v>84.950298726559524</c:v>
                </c:pt>
                <c:pt idx="1044">
                  <c:v>85.509697016130531</c:v>
                </c:pt>
                <c:pt idx="1045">
                  <c:v>85.507629637312434</c:v>
                </c:pt>
                <c:pt idx="1046">
                  <c:v>84.670087097825657</c:v>
                </c:pt>
                <c:pt idx="1047">
                  <c:v>83.695468957151988</c:v>
                </c:pt>
                <c:pt idx="1048">
                  <c:v>83.973361257677183</c:v>
                </c:pt>
                <c:pt idx="1049">
                  <c:v>84.946780445786374</c:v>
                </c:pt>
                <c:pt idx="1050">
                  <c:v>84.109215123538249</c:v>
                </c:pt>
                <c:pt idx="1051">
                  <c:v>82.027588832885726</c:v>
                </c:pt>
                <c:pt idx="1052">
                  <c:v>82.44272944430935</c:v>
                </c:pt>
                <c:pt idx="1053">
                  <c:v>84.950325352578744</c:v>
                </c:pt>
                <c:pt idx="1054">
                  <c:v>85.230573085110649</c:v>
                </c:pt>
                <c:pt idx="1055">
                  <c:v>83.418330139034126</c:v>
                </c:pt>
                <c:pt idx="1056">
                  <c:v>83.418031161018078</c:v>
                </c:pt>
                <c:pt idx="1057">
                  <c:v>83.975568761814287</c:v>
                </c:pt>
                <c:pt idx="1058">
                  <c:v>84.255129645130097</c:v>
                </c:pt>
                <c:pt idx="1059">
                  <c:v>84.116207762262349</c:v>
                </c:pt>
                <c:pt idx="1060">
                  <c:v>82.58182502848301</c:v>
                </c:pt>
                <c:pt idx="1061">
                  <c:v>83</c:v>
                </c:pt>
                <c:pt idx="1062">
                  <c:v>83.557352125946537</c:v>
                </c:pt>
                <c:pt idx="1063">
                  <c:v>83.696602897547564</c:v>
                </c:pt>
                <c:pt idx="1064">
                  <c:v>84.114883132375567</c:v>
                </c:pt>
                <c:pt idx="1065">
                  <c:v>83</c:v>
                </c:pt>
                <c:pt idx="1066">
                  <c:v>81.884093513242519</c:v>
                </c:pt>
                <c:pt idx="1067">
                  <c:v>81.882926119177213</c:v>
                </c:pt>
                <c:pt idx="1068">
                  <c:v>80.910333089422934</c:v>
                </c:pt>
                <c:pt idx="1069">
                  <c:v>80.630881432653226</c:v>
                </c:pt>
                <c:pt idx="1070">
                  <c:v>82.024948503351524</c:v>
                </c:pt>
                <c:pt idx="1071">
                  <c:v>82.026054773983873</c:v>
                </c:pt>
                <c:pt idx="1072">
                  <c:v>81.887023493890709</c:v>
                </c:pt>
                <c:pt idx="1073">
                  <c:v>82.582204967596923</c:v>
                </c:pt>
                <c:pt idx="1074">
                  <c:v>82.582085888733033</c:v>
                </c:pt>
                <c:pt idx="1075">
                  <c:v>81.605019697121875</c:v>
                </c:pt>
                <c:pt idx="1076">
                  <c:v>80.905812814429055</c:v>
                </c:pt>
                <c:pt idx="1077">
                  <c:v>81.32797076401144</c:v>
                </c:pt>
                <c:pt idx="1078">
                  <c:v>81.747651237289276</c:v>
                </c:pt>
                <c:pt idx="1079">
                  <c:v>80.075813299869566</c:v>
                </c:pt>
                <c:pt idx="1080">
                  <c:v>79.790172681034136</c:v>
                </c:pt>
                <c:pt idx="1081">
                  <c:v>81.189370028210405</c:v>
                </c:pt>
                <c:pt idx="1082">
                  <c:v>80.911277472445178</c:v>
                </c:pt>
                <c:pt idx="1083">
                  <c:v>81.326562885674875</c:v>
                </c:pt>
                <c:pt idx="1084">
                  <c:v>82.163508621263489</c:v>
                </c:pt>
                <c:pt idx="1085">
                  <c:v>81.885123703886762</c:v>
                </c:pt>
                <c:pt idx="1086">
                  <c:v>82.163323388269689</c:v>
                </c:pt>
                <c:pt idx="1087">
                  <c:v>82.581681789799518</c:v>
                </c:pt>
                <c:pt idx="1088">
                  <c:v>81.885434975719392</c:v>
                </c:pt>
                <c:pt idx="1089">
                  <c:v>81.466656504781085</c:v>
                </c:pt>
                <c:pt idx="1090">
                  <c:v>81.187086407296874</c:v>
                </c:pt>
                <c:pt idx="1091">
                  <c:v>80.917065172600658</c:v>
                </c:pt>
                <c:pt idx="1092">
                  <c:v>82.16985534452661</c:v>
                </c:pt>
                <c:pt idx="1093">
                  <c:v>83.694373897985272</c:v>
                </c:pt>
                <c:pt idx="1094">
                  <c:v>83.139340390459608</c:v>
                </c:pt>
                <c:pt idx="1095">
                  <c:v>81.885959814203076</c:v>
                </c:pt>
                <c:pt idx="1096">
                  <c:v>82.02495638072719</c:v>
                </c:pt>
                <c:pt idx="1097">
                  <c:v>82.860475947239294</c:v>
                </c:pt>
                <c:pt idx="1098">
                  <c:v>84.390901832930368</c:v>
                </c:pt>
                <c:pt idx="1099">
                  <c:v>84.946941396785846</c:v>
                </c:pt>
                <c:pt idx="1100">
                  <c:v>84.532911113870341</c:v>
                </c:pt>
                <c:pt idx="1101">
                  <c:v>84.533244539889751</c:v>
                </c:pt>
                <c:pt idx="1102">
                  <c:v>84.254627309472653</c:v>
                </c:pt>
                <c:pt idx="1103">
                  <c:v>83.974406652468943</c:v>
                </c:pt>
                <c:pt idx="1104">
                  <c:v>83.696779041332434</c:v>
                </c:pt>
                <c:pt idx="1105">
                  <c:v>83.977504821193577</c:v>
                </c:pt>
                <c:pt idx="1106">
                  <c:v>83.697814403419613</c:v>
                </c:pt>
                <c:pt idx="1107">
                  <c:v>83.417797563432359</c:v>
                </c:pt>
                <c:pt idx="1108">
                  <c:v>84.671771374119487</c:v>
                </c:pt>
                <c:pt idx="1109">
                  <c:v>84.811874972821983</c:v>
                </c:pt>
                <c:pt idx="1110">
                  <c:v>84.672813209703904</c:v>
                </c:pt>
                <c:pt idx="1111">
                  <c:v>85.230674775634299</c:v>
                </c:pt>
                <c:pt idx="1112">
                  <c:v>84.814233639799326</c:v>
                </c:pt>
                <c:pt idx="1113">
                  <c:v>85.228725767830767</c:v>
                </c:pt>
                <c:pt idx="1114">
                  <c:v>85.504798776990313</c:v>
                </c:pt>
                <c:pt idx="1115">
                  <c:v>84.673938534651015</c:v>
                </c:pt>
                <c:pt idx="1116">
                  <c:v>84.67231374501138</c:v>
                </c:pt>
                <c:pt idx="1117">
                  <c:v>85.365956228000414</c:v>
                </c:pt>
                <c:pt idx="1118">
                  <c:v>84.946560247291046</c:v>
                </c:pt>
                <c:pt idx="1119">
                  <c:v>84.392956709412871</c:v>
                </c:pt>
                <c:pt idx="1120">
                  <c:v>84.252995791117513</c:v>
                </c:pt>
                <c:pt idx="1121">
                  <c:v>84.253481195832165</c:v>
                </c:pt>
                <c:pt idx="1122">
                  <c:v>84.674682581361466</c:v>
                </c:pt>
                <c:pt idx="1123">
                  <c:v>84.253184132015363</c:v>
                </c:pt>
                <c:pt idx="1124">
                  <c:v>83.416810524187767</c:v>
                </c:pt>
                <c:pt idx="1125">
                  <c:v>83.834490957734133</c:v>
                </c:pt>
                <c:pt idx="1126">
                  <c:v>84.393891798870413</c:v>
                </c:pt>
                <c:pt idx="1127">
                  <c:v>83.558743107379939</c:v>
                </c:pt>
                <c:pt idx="1128">
                  <c:v>83</c:v>
                </c:pt>
                <c:pt idx="1129">
                  <c:v>83.278116442487374</c:v>
                </c:pt>
                <c:pt idx="1130">
                  <c:v>83.696500232596264</c:v>
                </c:pt>
                <c:pt idx="1131">
                  <c:v>82.72087192075503</c:v>
                </c:pt>
                <c:pt idx="1132">
                  <c:v>82.024936007942969</c:v>
                </c:pt>
                <c:pt idx="1133">
                  <c:v>83</c:v>
                </c:pt>
                <c:pt idx="1134">
                  <c:v>83.278953586516764</c:v>
                </c:pt>
                <c:pt idx="1135">
                  <c:v>82.860495362831003</c:v>
                </c:pt>
                <c:pt idx="1136">
                  <c:v>81.885188566521904</c:v>
                </c:pt>
                <c:pt idx="1137">
                  <c:v>81.329676019784984</c:v>
                </c:pt>
                <c:pt idx="1138">
                  <c:v>81.327274815644728</c:v>
                </c:pt>
                <c:pt idx="1139">
                  <c:v>81.883225523880782</c:v>
                </c:pt>
                <c:pt idx="1140">
                  <c:v>81.884120207592673</c:v>
                </c:pt>
                <c:pt idx="1141">
                  <c:v>81.746951175578971</c:v>
                </c:pt>
                <c:pt idx="1142">
                  <c:v>82.027765422296667</c:v>
                </c:pt>
                <c:pt idx="1143">
                  <c:v>81.060331450561705</c:v>
                </c:pt>
                <c:pt idx="1144">
                  <c:v>81.058927629612441</c:v>
                </c:pt>
                <c:pt idx="1145">
                  <c:v>82.167883983056413</c:v>
                </c:pt>
                <c:pt idx="1146">
                  <c:v>82.722175744539427</c:v>
                </c:pt>
                <c:pt idx="1147">
                  <c:v>82.303161188363873</c:v>
                </c:pt>
                <c:pt idx="1148">
                  <c:v>81.883031630868771</c:v>
                </c:pt>
                <c:pt idx="1149">
                  <c:v>81.744073947809639</c:v>
                </c:pt>
                <c:pt idx="1150">
                  <c:v>81.050932475669384</c:v>
                </c:pt>
                <c:pt idx="1151">
                  <c:v>80.768497049987943</c:v>
                </c:pt>
                <c:pt idx="1152">
                  <c:v>80.776832622869421</c:v>
                </c:pt>
                <c:pt idx="1153">
                  <c:v>80.923466448824399</c:v>
                </c:pt>
                <c:pt idx="1154">
                  <c:v>81.471281317105024</c:v>
                </c:pt>
                <c:pt idx="1155">
                  <c:v>82.164120834134948</c:v>
                </c:pt>
                <c:pt idx="1156">
                  <c:v>82.301849881387781</c:v>
                </c:pt>
                <c:pt idx="1157">
                  <c:v>82.442065512528075</c:v>
                </c:pt>
                <c:pt idx="1158">
                  <c:v>82.721256220167518</c:v>
                </c:pt>
                <c:pt idx="1159">
                  <c:v>82.30257478926417</c:v>
                </c:pt>
                <c:pt idx="1160">
                  <c:v>81.884401782419076</c:v>
                </c:pt>
                <c:pt idx="1161">
                  <c:v>81.605995113176576</c:v>
                </c:pt>
                <c:pt idx="1162">
                  <c:v>82.442145308316526</c:v>
                </c:pt>
                <c:pt idx="1163">
                  <c:v>82.302588213698868</c:v>
                </c:pt>
                <c:pt idx="1164">
                  <c:v>82.163408024729634</c:v>
                </c:pt>
                <c:pt idx="1165">
                  <c:v>83</c:v>
                </c:pt>
                <c:pt idx="1166">
                  <c:v>83.557379968572107</c:v>
                </c:pt>
                <c:pt idx="1167">
                  <c:v>82.58193481820328</c:v>
                </c:pt>
                <c:pt idx="1168">
                  <c:v>82.023952280748276</c:v>
                </c:pt>
                <c:pt idx="1169">
                  <c:v>83.697196579525681</c:v>
                </c:pt>
                <c:pt idx="1170">
                  <c:v>84.392809745044147</c:v>
                </c:pt>
                <c:pt idx="1171">
                  <c:v>84.114379493300035</c:v>
                </c:pt>
                <c:pt idx="1172">
                  <c:v>83.278197546965146</c:v>
                </c:pt>
                <c:pt idx="1173">
                  <c:v>82.862143921194772</c:v>
                </c:pt>
                <c:pt idx="1174">
                  <c:v>83.82811425823671</c:v>
                </c:pt>
                <c:pt idx="1175">
                  <c:v>83.976665984628198</c:v>
                </c:pt>
                <c:pt idx="1176">
                  <c:v>84.255532714160424</c:v>
                </c:pt>
                <c:pt idx="1177">
                  <c:v>84.67186989731384</c:v>
                </c:pt>
                <c:pt idx="1178">
                  <c:v>83.139538235883649</c:v>
                </c:pt>
                <c:pt idx="1179">
                  <c:v>83.139391530877219</c:v>
                </c:pt>
                <c:pt idx="1180">
                  <c:v>84.534781497344085</c:v>
                </c:pt>
                <c:pt idx="1181">
                  <c:v>84.811228347897156</c:v>
                </c:pt>
                <c:pt idx="1182">
                  <c:v>84.672416294519138</c:v>
                </c:pt>
                <c:pt idx="1183">
                  <c:v>84.674237592312338</c:v>
                </c:pt>
                <c:pt idx="1184">
                  <c:v>84.950190735618961</c:v>
                </c:pt>
                <c:pt idx="1185">
                  <c:v>85.50875905348434</c:v>
                </c:pt>
                <c:pt idx="1186">
                  <c:v>85.925406929327835</c:v>
                </c:pt>
                <c:pt idx="1187">
                  <c:v>86.199753591149388</c:v>
                </c:pt>
                <c:pt idx="1188">
                  <c:v>85.645628812011481</c:v>
                </c:pt>
                <c:pt idx="1189">
                  <c:v>84.951157918150699</c:v>
                </c:pt>
                <c:pt idx="1190">
                  <c:v>84.949840899946267</c:v>
                </c:pt>
                <c:pt idx="1191">
                  <c:v>84.67236769846879</c:v>
                </c:pt>
                <c:pt idx="1192">
                  <c:v>84.251710323077617</c:v>
                </c:pt>
                <c:pt idx="1193">
                  <c:v>83.696032122717781</c:v>
                </c:pt>
                <c:pt idx="1194">
                  <c:v>82.581783550961532</c:v>
                </c:pt>
                <c:pt idx="1195">
                  <c:v>82.304155022570754</c:v>
                </c:pt>
                <c:pt idx="1196">
                  <c:v>83.834193653468532</c:v>
                </c:pt>
                <c:pt idx="1197">
                  <c:v>84.251045839570693</c:v>
                </c:pt>
                <c:pt idx="1198">
                  <c:v>83.278777971187878</c:v>
                </c:pt>
                <c:pt idx="1199">
                  <c:v>83</c:v>
                </c:pt>
                <c:pt idx="1200">
                  <c:v>83</c:v>
                </c:pt>
                <c:pt idx="1201">
                  <c:v>83</c:v>
                </c:pt>
                <c:pt idx="1202">
                  <c:v>81.882989288216251</c:v>
                </c:pt>
                <c:pt idx="1203">
                  <c:v>81.468058106277397</c:v>
                </c:pt>
                <c:pt idx="1204">
                  <c:v>82.721518960903751</c:v>
                </c:pt>
                <c:pt idx="1205">
                  <c:v>82.721254841019601</c:v>
                </c:pt>
                <c:pt idx="1206">
                  <c:v>82.304599718209857</c:v>
                </c:pt>
                <c:pt idx="1207">
                  <c:v>82.442795312041738</c:v>
                </c:pt>
                <c:pt idx="1208">
                  <c:v>80.770436475380663</c:v>
                </c:pt>
                <c:pt idx="1209">
                  <c:v>79.796297969082829</c:v>
                </c:pt>
                <c:pt idx="1210">
                  <c:v>82.860591932232097</c:v>
                </c:pt>
                <c:pt idx="1211">
                  <c:v>83.696490578989852</c:v>
                </c:pt>
                <c:pt idx="1212">
                  <c:v>82.306691618373023</c:v>
                </c:pt>
                <c:pt idx="1213">
                  <c:v>82.72362098791811</c:v>
                </c:pt>
                <c:pt idx="1214">
                  <c:v>82.444192516983236</c:v>
                </c:pt>
                <c:pt idx="1215">
                  <c:v>81.464866480715514</c:v>
                </c:pt>
                <c:pt idx="1216">
                  <c:v>81.337032396895523</c:v>
                </c:pt>
                <c:pt idx="1217">
                  <c:v>81.061661054021599</c:v>
                </c:pt>
                <c:pt idx="1218">
                  <c:v>79.514127682762222</c:v>
                </c:pt>
                <c:pt idx="1219">
                  <c:v>80.210008842179349</c:v>
                </c:pt>
                <c:pt idx="1220">
                  <c:v>80.909875795065787</c:v>
                </c:pt>
                <c:pt idx="1221">
                  <c:v>80.633092595645408</c:v>
                </c:pt>
                <c:pt idx="1222">
                  <c:v>81.326412234372896</c:v>
                </c:pt>
                <c:pt idx="1223">
                  <c:v>82.16381836490396</c:v>
                </c:pt>
                <c:pt idx="1224">
                  <c:v>83</c:v>
                </c:pt>
                <c:pt idx="1225">
                  <c:v>82.023525706906398</c:v>
                </c:pt>
                <c:pt idx="1226">
                  <c:v>81.60660221133621</c:v>
                </c:pt>
                <c:pt idx="1227">
                  <c:v>82.581888147135118</c:v>
                </c:pt>
                <c:pt idx="1228">
                  <c:v>82.442376007949022</c:v>
                </c:pt>
                <c:pt idx="1229">
                  <c:v>81.745036707327785</c:v>
                </c:pt>
                <c:pt idx="1230">
                  <c:v>82.163787132816267</c:v>
                </c:pt>
                <c:pt idx="1231">
                  <c:v>82.442817859526329</c:v>
                </c:pt>
                <c:pt idx="1232">
                  <c:v>82.302594925722488</c:v>
                </c:pt>
                <c:pt idx="1233">
                  <c:v>82.86063822952579</c:v>
                </c:pt>
                <c:pt idx="1234">
                  <c:v>84.113694030523533</c:v>
                </c:pt>
                <c:pt idx="1235">
                  <c:v>83.836079273134956</c:v>
                </c:pt>
                <c:pt idx="1236">
                  <c:v>82.582155912532116</c:v>
                </c:pt>
                <c:pt idx="1237">
                  <c:v>82.860732448441155</c:v>
                </c:pt>
                <c:pt idx="1238">
                  <c:v>83.69778324033507</c:v>
                </c:pt>
                <c:pt idx="1239">
                  <c:v>84.255329483888588</c:v>
                </c:pt>
                <c:pt idx="1240">
                  <c:v>83.976738893484693</c:v>
                </c:pt>
                <c:pt idx="1241">
                  <c:v>83.418395978601012</c:v>
                </c:pt>
                <c:pt idx="1242">
                  <c:v>83.97406977554013</c:v>
                </c:pt>
                <c:pt idx="1243">
                  <c:v>84.393596438301955</c:v>
                </c:pt>
                <c:pt idx="1244">
                  <c:v>84.809720174106189</c:v>
                </c:pt>
                <c:pt idx="1245">
                  <c:v>85.088727617456058</c:v>
                </c:pt>
                <c:pt idx="1246">
                  <c:v>84.535162977786385</c:v>
                </c:pt>
                <c:pt idx="1247">
                  <c:v>84.67336069045659</c:v>
                </c:pt>
                <c:pt idx="1248">
                  <c:v>84.114663947629737</c:v>
                </c:pt>
                <c:pt idx="1249">
                  <c:v>83.835226280896052</c:v>
                </c:pt>
                <c:pt idx="1250">
                  <c:v>84.532749741191651</c:v>
                </c:pt>
                <c:pt idx="1251">
                  <c:v>84.672830116295103</c:v>
                </c:pt>
                <c:pt idx="1252">
                  <c:v>85.367728583651214</c:v>
                </c:pt>
                <c:pt idx="1253">
                  <c:v>84.672856584541265</c:v>
                </c:pt>
                <c:pt idx="1254">
                  <c:v>83.417622209483312</c:v>
                </c:pt>
                <c:pt idx="1255">
                  <c:v>84.389105743730028</c:v>
                </c:pt>
                <c:pt idx="1256">
                  <c:v>85.364203620791656</c:v>
                </c:pt>
                <c:pt idx="1257">
                  <c:v>83.974207847244145</c:v>
                </c:pt>
                <c:pt idx="1258">
                  <c:v>83.835316862833864</c:v>
                </c:pt>
                <c:pt idx="1259">
                  <c:v>85.371631437592939</c:v>
                </c:pt>
                <c:pt idx="1260">
                  <c:v>85.369687239617519</c:v>
                </c:pt>
                <c:pt idx="1261">
                  <c:v>84.252224176233028</c:v>
                </c:pt>
                <c:pt idx="1262">
                  <c:v>82.860723564758203</c:v>
                </c:pt>
                <c:pt idx="1263">
                  <c:v>83.278676956070186</c:v>
                </c:pt>
                <c:pt idx="1264">
                  <c:v>84.254083697127882</c:v>
                </c:pt>
                <c:pt idx="1265">
                  <c:v>83.695848705790951</c:v>
                </c:pt>
                <c:pt idx="1266">
                  <c:v>83</c:v>
                </c:pt>
                <c:pt idx="1267">
                  <c:v>83.695681453028072</c:v>
                </c:pt>
                <c:pt idx="1268">
                  <c:v>83.557990253026219</c:v>
                </c:pt>
                <c:pt idx="1269">
                  <c:v>81.189239009586259</c:v>
                </c:pt>
                <c:pt idx="1270">
                  <c:v>81.607471486412095</c:v>
                </c:pt>
                <c:pt idx="1271">
                  <c:v>83.278719287660351</c:v>
                </c:pt>
                <c:pt idx="1272">
                  <c:v>83.417938622230636</c:v>
                </c:pt>
                <c:pt idx="1273">
                  <c:v>83.139288763714788</c:v>
                </c:pt>
                <c:pt idx="1274">
                  <c:v>82.164245590611984</c:v>
                </c:pt>
                <c:pt idx="1275">
                  <c:v>82.302076065473315</c:v>
                </c:pt>
                <c:pt idx="1276">
                  <c:v>82.581563638103177</c:v>
                </c:pt>
                <c:pt idx="1277">
                  <c:v>81.886092284330331</c:v>
                </c:pt>
                <c:pt idx="1278">
                  <c:v>81.887133186926476</c:v>
                </c:pt>
                <c:pt idx="1279">
                  <c:v>82.443559936593488</c:v>
                </c:pt>
                <c:pt idx="1280">
                  <c:v>82.30277294173348</c:v>
                </c:pt>
                <c:pt idx="1281">
                  <c:v>82.022084339218623</c:v>
                </c:pt>
                <c:pt idx="1282">
                  <c:v>81.187786321048634</c:v>
                </c:pt>
                <c:pt idx="1283">
                  <c:v>81.468051065707243</c:v>
                </c:pt>
                <c:pt idx="1284">
                  <c:v>82.721657883581244</c:v>
                </c:pt>
                <c:pt idx="1285">
                  <c:v>81.886051802072259</c:v>
                </c:pt>
                <c:pt idx="1286">
                  <c:v>80.207377104346008</c:v>
                </c:pt>
                <c:pt idx="1287">
                  <c:v>81.326596489701473</c:v>
                </c:pt>
                <c:pt idx="1288">
                  <c:v>82.722754937058752</c:v>
                </c:pt>
                <c:pt idx="1289">
                  <c:v>82.029296928085387</c:v>
                </c:pt>
                <c:pt idx="1290">
                  <c:v>81.333815948172358</c:v>
                </c:pt>
                <c:pt idx="1291">
                  <c:v>81.889600007550683</c:v>
                </c:pt>
                <c:pt idx="1292">
                  <c:v>82.163172621797543</c:v>
                </c:pt>
                <c:pt idx="1293">
                  <c:v>81.048630633516169</c:v>
                </c:pt>
                <c:pt idx="1294">
                  <c:v>80.495926533266697</c:v>
                </c:pt>
                <c:pt idx="1295">
                  <c:v>80.770526259612751</c:v>
                </c:pt>
                <c:pt idx="1296">
                  <c:v>81.326479803261009</c:v>
                </c:pt>
                <c:pt idx="1297">
                  <c:v>81.607952807372911</c:v>
                </c:pt>
                <c:pt idx="1298">
                  <c:v>81.886098410699333</c:v>
                </c:pt>
                <c:pt idx="1299">
                  <c:v>82.583132600100583</c:v>
                </c:pt>
                <c:pt idx="1300">
                  <c:v>82.445747207934019</c:v>
                </c:pt>
                <c:pt idx="1301">
                  <c:v>81.609629207574926</c:v>
                </c:pt>
                <c:pt idx="1302">
                  <c:v>82.163802457807748</c:v>
                </c:pt>
                <c:pt idx="1303">
                  <c:v>82.721475660941707</c:v>
                </c:pt>
                <c:pt idx="1304">
                  <c:v>83.139455523798404</c:v>
                </c:pt>
                <c:pt idx="1305">
                  <c:v>84.394805965752468</c:v>
                </c:pt>
                <c:pt idx="1306">
                  <c:v>84.52873121771286</c:v>
                </c:pt>
                <c:pt idx="1307">
                  <c:v>83.138992853612905</c:v>
                </c:pt>
                <c:pt idx="1308">
                  <c:v>83.696955759966556</c:v>
                </c:pt>
                <c:pt idx="1309">
                  <c:v>84.255645346599337</c:v>
                </c:pt>
                <c:pt idx="1310">
                  <c:v>83.418256651901416</c:v>
                </c:pt>
                <c:pt idx="1311">
                  <c:v>83.836055972832682</c:v>
                </c:pt>
                <c:pt idx="1312">
                  <c:v>84.115694212482808</c:v>
                </c:pt>
                <c:pt idx="1313">
                  <c:v>82.860419957266203</c:v>
                </c:pt>
                <c:pt idx="1314">
                  <c:v>83.418237030539302</c:v>
                </c:pt>
                <c:pt idx="1315">
                  <c:v>84.811593193091852</c:v>
                </c:pt>
                <c:pt idx="1316">
                  <c:v>84.115349905481153</c:v>
                </c:pt>
                <c:pt idx="1317">
                  <c:v>84.394329679492301</c:v>
                </c:pt>
                <c:pt idx="1318">
                  <c:v>85.371021817654452</c:v>
                </c:pt>
                <c:pt idx="1319">
                  <c:v>84.951584125229388</c:v>
                </c:pt>
                <c:pt idx="1320">
                  <c:v>84.392942254116448</c:v>
                </c:pt>
                <c:pt idx="1321">
                  <c:v>84.254704007308518</c:v>
                </c:pt>
                <c:pt idx="1322">
                  <c:v>84.113773261241491</c:v>
                </c:pt>
                <c:pt idx="1323">
                  <c:v>84.806965364991314</c:v>
                </c:pt>
                <c:pt idx="1324">
                  <c:v>85.36765966312953</c:v>
                </c:pt>
                <c:pt idx="1325">
                  <c:v>85.372864700929682</c:v>
                </c:pt>
                <c:pt idx="1326">
                  <c:v>85.370472336831611</c:v>
                </c:pt>
                <c:pt idx="1327">
                  <c:v>84.946881020121296</c:v>
                </c:pt>
                <c:pt idx="1328">
                  <c:v>84.11338194637267</c:v>
                </c:pt>
                <c:pt idx="1329">
                  <c:v>84.394550570517524</c:v>
                </c:pt>
                <c:pt idx="1330">
                  <c:v>84.672541235458766</c:v>
                </c:pt>
                <c:pt idx="1331">
                  <c:v>83.696161061595475</c:v>
                </c:pt>
                <c:pt idx="1332">
                  <c:v>83.556760788005832</c:v>
                </c:pt>
                <c:pt idx="1333">
                  <c:v>84.253674048508401</c:v>
                </c:pt>
                <c:pt idx="1334">
                  <c:v>84.396023928408525</c:v>
                </c:pt>
                <c:pt idx="1335">
                  <c:v>84.535974119673895</c:v>
                </c:pt>
                <c:pt idx="1336">
                  <c:v>83.696049612189071</c:v>
                </c:pt>
                <c:pt idx="1337">
                  <c:v>82.16456188476505</c:v>
                </c:pt>
                <c:pt idx="1338">
                  <c:v>82.441962884393334</c:v>
                </c:pt>
                <c:pt idx="1339">
                  <c:v>83.139395786176877</c:v>
                </c:pt>
                <c:pt idx="1340">
                  <c:v>83.557722306717139</c:v>
                </c:pt>
                <c:pt idx="1341">
                  <c:v>83.69720732212717</c:v>
                </c:pt>
                <c:pt idx="1342">
                  <c:v>83.13914260189577</c:v>
                </c:pt>
                <c:pt idx="1343">
                  <c:v>82.860767651981533</c:v>
                </c:pt>
                <c:pt idx="1344">
                  <c:v>81.8837976107408</c:v>
                </c:pt>
                <c:pt idx="1345">
                  <c:v>81.744578146871817</c:v>
                </c:pt>
                <c:pt idx="1346">
                  <c:v>82.025443918996331</c:v>
                </c:pt>
                <c:pt idx="1347">
                  <c:v>81.606513573602882</c:v>
                </c:pt>
                <c:pt idx="1348">
                  <c:v>81.606131127377964</c:v>
                </c:pt>
                <c:pt idx="1349">
                  <c:v>81.607682141629837</c:v>
                </c:pt>
                <c:pt idx="1350">
                  <c:v>82.304111829228944</c:v>
                </c:pt>
                <c:pt idx="1351">
                  <c:v>82.303263874315576</c:v>
                </c:pt>
                <c:pt idx="1352">
                  <c:v>81.8851501159306</c:v>
                </c:pt>
                <c:pt idx="1353">
                  <c:v>81.748403693210335</c:v>
                </c:pt>
                <c:pt idx="1354">
                  <c:v>81.329157503429883</c:v>
                </c:pt>
                <c:pt idx="1355">
                  <c:v>81.050285775880695</c:v>
                </c:pt>
                <c:pt idx="1356">
                  <c:v>80.910785236939844</c:v>
                </c:pt>
                <c:pt idx="1357">
                  <c:v>82.023746596972387</c:v>
                </c:pt>
                <c:pt idx="1358">
                  <c:v>82.024601161156554</c:v>
                </c:pt>
                <c:pt idx="1359">
                  <c:v>80.35616640789587</c:v>
                </c:pt>
                <c:pt idx="1360">
                  <c:v>80.491376781897742</c:v>
                </c:pt>
                <c:pt idx="1361">
                  <c:v>81.752473567687076</c:v>
                </c:pt>
                <c:pt idx="1362">
                  <c:v>81.199513938012785</c:v>
                </c:pt>
                <c:pt idx="1363">
                  <c:v>80.769518646092322</c:v>
                </c:pt>
                <c:pt idx="1364">
                  <c:v>81.328350191689367</c:v>
                </c:pt>
                <c:pt idx="1365">
                  <c:v>82.442763525139355</c:v>
                </c:pt>
                <c:pt idx="1366">
                  <c:v>82.581400683544771</c:v>
                </c:pt>
                <c:pt idx="1367">
                  <c:v>82.023552131819244</c:v>
                </c:pt>
                <c:pt idx="1368">
                  <c:v>82.024759815757719</c:v>
                </c:pt>
                <c:pt idx="1369">
                  <c:v>81.744703520590591</c:v>
                </c:pt>
                <c:pt idx="1370">
                  <c:v>82.303152933332399</c:v>
                </c:pt>
                <c:pt idx="1371">
                  <c:v>82.860751181926489</c:v>
                </c:pt>
                <c:pt idx="1372">
                  <c:v>83</c:v>
                </c:pt>
                <c:pt idx="1373">
                  <c:v>83</c:v>
                </c:pt>
                <c:pt idx="1374">
                  <c:v>83</c:v>
                </c:pt>
                <c:pt idx="1375">
                  <c:v>83.279354501141256</c:v>
                </c:pt>
                <c:pt idx="1376">
                  <c:v>83.697098113004245</c:v>
                </c:pt>
                <c:pt idx="1377">
                  <c:v>82.860606448373716</c:v>
                </c:pt>
                <c:pt idx="1378">
                  <c:v>82.720877374522203</c:v>
                </c:pt>
                <c:pt idx="1379">
                  <c:v>83.557433059780038</c:v>
                </c:pt>
                <c:pt idx="1380">
                  <c:v>83.278784091548388</c:v>
                </c:pt>
                <c:pt idx="1381">
                  <c:v>83</c:v>
                </c:pt>
                <c:pt idx="1382">
                  <c:v>83.139324646070079</c:v>
                </c:pt>
                <c:pt idx="1383">
                  <c:v>83.836628195945906</c:v>
                </c:pt>
                <c:pt idx="1384">
                  <c:v>85.089048913130611</c:v>
                </c:pt>
                <c:pt idx="1385">
                  <c:v>85.091759346712834</c:v>
                </c:pt>
                <c:pt idx="1386">
                  <c:v>84.114822230447132</c:v>
                </c:pt>
                <c:pt idx="1387">
                  <c:v>83</c:v>
                </c:pt>
                <c:pt idx="1388">
                  <c:v>82.581557714175432</c:v>
                </c:pt>
                <c:pt idx="1389">
                  <c:v>82.860903819163767</c:v>
                </c:pt>
                <c:pt idx="1390">
                  <c:v>83.417987594546105</c:v>
                </c:pt>
                <c:pt idx="1391">
                  <c:v>85.648630515137</c:v>
                </c:pt>
                <c:pt idx="1392">
                  <c:v>87.595941532938625</c:v>
                </c:pt>
                <c:pt idx="1393">
                  <c:v>86.89818904755063</c:v>
                </c:pt>
                <c:pt idx="1394">
                  <c:v>85.642024458193873</c:v>
                </c:pt>
                <c:pt idx="1395">
                  <c:v>85.090954426602849</c:v>
                </c:pt>
                <c:pt idx="1396">
                  <c:v>84.392954186990295</c:v>
                </c:pt>
                <c:pt idx="1397">
                  <c:v>84.667567384660913</c:v>
                </c:pt>
                <c:pt idx="1398">
                  <c:v>84.391449348947958</c:v>
                </c:pt>
                <c:pt idx="1399">
                  <c:v>84.391875718860192</c:v>
                </c:pt>
                <c:pt idx="1400">
                  <c:v>85.650033753061464</c:v>
                </c:pt>
                <c:pt idx="1401">
                  <c:v>85.232820210316376</c:v>
                </c:pt>
                <c:pt idx="1402">
                  <c:v>83.697037132143834</c:v>
                </c:pt>
                <c:pt idx="1403">
                  <c:v>83</c:v>
                </c:pt>
                <c:pt idx="1404">
                  <c:v>83</c:v>
                </c:pt>
                <c:pt idx="1405">
                  <c:v>83</c:v>
                </c:pt>
                <c:pt idx="1406">
                  <c:v>83.976237269168791</c:v>
                </c:pt>
                <c:pt idx="1407">
                  <c:v>84.954431726290153</c:v>
                </c:pt>
                <c:pt idx="1408">
                  <c:v>83.696683265145339</c:v>
                </c:pt>
                <c:pt idx="1409">
                  <c:v>82.442897556660142</c:v>
                </c:pt>
                <c:pt idx="1410">
                  <c:v>82.721025304539296</c:v>
                </c:pt>
                <c:pt idx="1411">
                  <c:v>83</c:v>
                </c:pt>
                <c:pt idx="1412">
                  <c:v>83</c:v>
                </c:pt>
                <c:pt idx="1413">
                  <c:v>82.860604184676248</c:v>
                </c:pt>
                <c:pt idx="1414">
                  <c:v>80.909209076792379</c:v>
                </c:pt>
                <c:pt idx="1415">
                  <c:v>80.073469706857921</c:v>
                </c:pt>
                <c:pt idx="1416">
                  <c:v>82.582151955037887</c:v>
                </c:pt>
                <c:pt idx="1417">
                  <c:v>83.975200715463117</c:v>
                </c:pt>
                <c:pt idx="1418">
                  <c:v>83.41765183192885</c:v>
                </c:pt>
                <c:pt idx="1419">
                  <c:v>82.58184939232622</c:v>
                </c:pt>
                <c:pt idx="1420">
                  <c:v>80.20892390759019</c:v>
                </c:pt>
                <c:pt idx="1421">
                  <c:v>77.845674263469164</c:v>
                </c:pt>
                <c:pt idx="1422">
                  <c:v>80.214910976718258</c:v>
                </c:pt>
                <c:pt idx="1423">
                  <c:v>81.605698412984992</c:v>
                </c:pt>
                <c:pt idx="1424">
                  <c:v>79.653682489961312</c:v>
                </c:pt>
                <c:pt idx="1425">
                  <c:v>81.327402465088241</c:v>
                </c:pt>
                <c:pt idx="1426">
                  <c:v>83</c:v>
                </c:pt>
                <c:pt idx="1427">
                  <c:v>82.581604488212321</c:v>
                </c:pt>
                <c:pt idx="1428">
                  <c:v>82.16414109576921</c:v>
                </c:pt>
                <c:pt idx="1429">
                  <c:v>81.329902210207365</c:v>
                </c:pt>
                <c:pt idx="1430">
                  <c:v>80.910287529111372</c:v>
                </c:pt>
                <c:pt idx="1431">
                  <c:v>81.187573586255183</c:v>
                </c:pt>
                <c:pt idx="1432">
                  <c:v>81.0501311286815</c:v>
                </c:pt>
                <c:pt idx="1433">
                  <c:v>81.606531146711205</c:v>
                </c:pt>
                <c:pt idx="1434">
                  <c:v>82.303569277098021</c:v>
                </c:pt>
                <c:pt idx="1435">
                  <c:v>81.607363274233919</c:v>
                </c:pt>
                <c:pt idx="1436">
                  <c:v>82.163281967910592</c:v>
                </c:pt>
                <c:pt idx="1437">
                  <c:v>82.302531691390641</c:v>
                </c:pt>
                <c:pt idx="1438">
                  <c:v>81.607013699950443</c:v>
                </c:pt>
                <c:pt idx="1439">
                  <c:v>82.721210973108057</c:v>
                </c:pt>
                <c:pt idx="1440">
                  <c:v>83.69840010503934</c:v>
                </c:pt>
                <c:pt idx="1441">
                  <c:v>82.721223777437515</c:v>
                </c:pt>
                <c:pt idx="1442">
                  <c:v>82.30482296447812</c:v>
                </c:pt>
                <c:pt idx="1443">
                  <c:v>82.860731595036086</c:v>
                </c:pt>
                <c:pt idx="1444">
                  <c:v>83</c:v>
                </c:pt>
                <c:pt idx="1445">
                  <c:v>83</c:v>
                </c:pt>
                <c:pt idx="1446">
                  <c:v>83.557091192903499</c:v>
                </c:pt>
                <c:pt idx="1447">
                  <c:v>84.532462323543285</c:v>
                </c:pt>
                <c:pt idx="1448">
                  <c:v>84.533279803282966</c:v>
                </c:pt>
                <c:pt idx="1449">
                  <c:v>84.394209638240852</c:v>
                </c:pt>
                <c:pt idx="1450">
                  <c:v>84.534374415673739</c:v>
                </c:pt>
                <c:pt idx="1451">
                  <c:v>84.253617819146513</c:v>
                </c:pt>
                <c:pt idx="1452">
                  <c:v>84.253499177774216</c:v>
                </c:pt>
                <c:pt idx="1453">
                  <c:v>83.557558623630172</c:v>
                </c:pt>
                <c:pt idx="1454">
                  <c:v>83</c:v>
                </c:pt>
                <c:pt idx="1455">
                  <c:v>82.442646592654825</c:v>
                </c:pt>
                <c:pt idx="1456">
                  <c:v>83.278376383661168</c:v>
                </c:pt>
                <c:pt idx="1457">
                  <c:v>85.506982817626991</c:v>
                </c:pt>
                <c:pt idx="1458">
                  <c:v>85.504526583949556</c:v>
                </c:pt>
                <c:pt idx="1459">
                  <c:v>84.949986604288696</c:v>
                </c:pt>
                <c:pt idx="1460">
                  <c:v>85.369411290495762</c:v>
                </c:pt>
                <c:pt idx="1461">
                  <c:v>85.924147407384552</c:v>
                </c:pt>
                <c:pt idx="1462">
                  <c:v>85.23028672217572</c:v>
                </c:pt>
                <c:pt idx="1463">
                  <c:v>83.835327445574194</c:v>
                </c:pt>
                <c:pt idx="1464">
                  <c:v>84.254749925551735</c:v>
                </c:pt>
                <c:pt idx="1465">
                  <c:v>84.532281728383182</c:v>
                </c:pt>
                <c:pt idx="1466">
                  <c:v>84.242102213833249</c:v>
                </c:pt>
                <c:pt idx="1467">
                  <c:v>85.067058406388696</c:v>
                </c:pt>
                <c:pt idx="1468">
                  <c:v>85.085002058939423</c:v>
                </c:pt>
                <c:pt idx="1469">
                  <c:v>83.975095639469899</c:v>
                </c:pt>
                <c:pt idx="1470">
                  <c:v>83.836091622821741</c:v>
                </c:pt>
                <c:pt idx="1471">
                  <c:v>84.114256254146284</c:v>
                </c:pt>
                <c:pt idx="1472">
                  <c:v>83.975930146823799</c:v>
                </c:pt>
                <c:pt idx="1473">
                  <c:v>83.698085347356027</c:v>
                </c:pt>
                <c:pt idx="1474">
                  <c:v>83.139459053671374</c:v>
                </c:pt>
                <c:pt idx="1475">
                  <c:v>83</c:v>
                </c:pt>
                <c:pt idx="1476">
                  <c:v>83</c:v>
                </c:pt>
                <c:pt idx="1477">
                  <c:v>83</c:v>
                </c:pt>
                <c:pt idx="1478">
                  <c:v>83</c:v>
                </c:pt>
                <c:pt idx="1479">
                  <c:v>83</c:v>
                </c:pt>
                <c:pt idx="1480">
                  <c:v>83</c:v>
                </c:pt>
                <c:pt idx="1481">
                  <c:v>83</c:v>
                </c:pt>
                <c:pt idx="1482">
                  <c:v>83</c:v>
                </c:pt>
                <c:pt idx="1483">
                  <c:v>82.442097768181867</c:v>
                </c:pt>
                <c:pt idx="1484">
                  <c:v>82.025940390195558</c:v>
                </c:pt>
                <c:pt idx="1485">
                  <c:v>82.303417676682059</c:v>
                </c:pt>
                <c:pt idx="1486">
                  <c:v>82.301454755399277</c:v>
                </c:pt>
                <c:pt idx="1487">
                  <c:v>81.467872362903705</c:v>
                </c:pt>
                <c:pt idx="1488">
                  <c:v>81.885369675855074</c:v>
                </c:pt>
                <c:pt idx="1489">
                  <c:v>83</c:v>
                </c:pt>
                <c:pt idx="1490">
                  <c:v>82.860856914086057</c:v>
                </c:pt>
                <c:pt idx="1491">
                  <c:v>82.304543134564668</c:v>
                </c:pt>
                <c:pt idx="1492">
                  <c:v>81.191325989003886</c:v>
                </c:pt>
                <c:pt idx="1493">
                  <c:v>80.772580000399316</c:v>
                </c:pt>
                <c:pt idx="1494">
                  <c:v>81.049089914379977</c:v>
                </c:pt>
                <c:pt idx="1495">
                  <c:v>81.605237903524838</c:v>
                </c:pt>
                <c:pt idx="1496">
                  <c:v>82.024415058432425</c:v>
                </c:pt>
                <c:pt idx="1497">
                  <c:v>81.328980210739132</c:v>
                </c:pt>
                <c:pt idx="1498">
                  <c:v>80.90890011840483</c:v>
                </c:pt>
                <c:pt idx="1499">
                  <c:v>81.325883281419664</c:v>
                </c:pt>
                <c:pt idx="1500">
                  <c:v>81.466534449408186</c:v>
                </c:pt>
                <c:pt idx="1501">
                  <c:v>81.047983357663597</c:v>
                </c:pt>
                <c:pt idx="1502">
                  <c:v>81.054009033290129</c:v>
                </c:pt>
                <c:pt idx="1503">
                  <c:v>81.613355741504591</c:v>
                </c:pt>
                <c:pt idx="1504">
                  <c:v>82.165123827094604</c:v>
                </c:pt>
                <c:pt idx="1505">
                  <c:v>81.746743447661487</c:v>
                </c:pt>
                <c:pt idx="1506">
                  <c:v>80.908670089151329</c:v>
                </c:pt>
                <c:pt idx="1507">
                  <c:v>81.185258322893873</c:v>
                </c:pt>
                <c:pt idx="1508">
                  <c:v>81.754237150890617</c:v>
                </c:pt>
                <c:pt idx="1509">
                  <c:v>82.029812543844784</c:v>
                </c:pt>
                <c:pt idx="1510">
                  <c:v>82.721144464944331</c:v>
                </c:pt>
                <c:pt idx="1511">
                  <c:v>83.277635354696727</c:v>
                </c:pt>
                <c:pt idx="1512">
                  <c:v>83.554777403195317</c:v>
                </c:pt>
                <c:pt idx="1513">
                  <c:v>84.112766505839573</c:v>
                </c:pt>
                <c:pt idx="1514">
                  <c:v>84.115335444105668</c:v>
                </c:pt>
                <c:pt idx="1515">
                  <c:v>84.394597441080805</c:v>
                </c:pt>
                <c:pt idx="1516">
                  <c:v>84.393977098907868</c:v>
                </c:pt>
                <c:pt idx="1517">
                  <c:v>84.113618376485093</c:v>
                </c:pt>
                <c:pt idx="1518">
                  <c:v>83.835355706293939</c:v>
                </c:pt>
                <c:pt idx="1519">
                  <c:v>83.697815669478771</c:v>
                </c:pt>
                <c:pt idx="1520">
                  <c:v>83.556834224813258</c:v>
                </c:pt>
                <c:pt idx="1521">
                  <c:v>83</c:v>
                </c:pt>
                <c:pt idx="1522">
                  <c:v>83.278431434240701</c:v>
                </c:pt>
                <c:pt idx="1523">
                  <c:v>83</c:v>
                </c:pt>
                <c:pt idx="1524">
                  <c:v>83.557719079548789</c:v>
                </c:pt>
                <c:pt idx="1525">
                  <c:v>84.386361955399224</c:v>
                </c:pt>
                <c:pt idx="1526">
                  <c:v>83.41566376237779</c:v>
                </c:pt>
                <c:pt idx="1527">
                  <c:v>84.392291979221866</c:v>
                </c:pt>
                <c:pt idx="1528">
                  <c:v>85.646977058162307</c:v>
                </c:pt>
                <c:pt idx="1529">
                  <c:v>84.670163687871835</c:v>
                </c:pt>
                <c:pt idx="1530">
                  <c:v>84.951825054017021</c:v>
                </c:pt>
                <c:pt idx="1531">
                  <c:v>85.648815139679158</c:v>
                </c:pt>
                <c:pt idx="1532">
                  <c:v>85.230311904240821</c:v>
                </c:pt>
                <c:pt idx="1533">
                  <c:v>84.950724694224093</c:v>
                </c:pt>
                <c:pt idx="1534">
                  <c:v>84.114395404623423</c:v>
                </c:pt>
                <c:pt idx="1535">
                  <c:v>83.418582641503292</c:v>
                </c:pt>
                <c:pt idx="1536">
                  <c:v>83.417633749818478</c:v>
                </c:pt>
                <c:pt idx="1537">
                  <c:v>83.556110275555525</c:v>
                </c:pt>
                <c:pt idx="1538">
                  <c:v>85.647269334714807</c:v>
                </c:pt>
                <c:pt idx="1539">
                  <c:v>85.510975053462786</c:v>
                </c:pt>
                <c:pt idx="1540">
                  <c:v>83.557712508683082</c:v>
                </c:pt>
                <c:pt idx="1541">
                  <c:v>83.695370639504574</c:v>
                </c:pt>
                <c:pt idx="1542">
                  <c:v>84.671896451650468</c:v>
                </c:pt>
                <c:pt idx="1543">
                  <c:v>85.09427972624141</c:v>
                </c:pt>
                <c:pt idx="1544">
                  <c:v>84.533129571121577</c:v>
                </c:pt>
                <c:pt idx="1545">
                  <c:v>84.393303241234193</c:v>
                </c:pt>
                <c:pt idx="1546">
                  <c:v>83.696496109163746</c:v>
                </c:pt>
                <c:pt idx="1547">
                  <c:v>82.303062503654559</c:v>
                </c:pt>
                <c:pt idx="1548">
                  <c:v>83</c:v>
                </c:pt>
                <c:pt idx="1549">
                  <c:v>84.392323577113174</c:v>
                </c:pt>
                <c:pt idx="1550">
                  <c:v>84.115056786009077</c:v>
                </c:pt>
                <c:pt idx="1551">
                  <c:v>81.745462144912821</c:v>
                </c:pt>
                <c:pt idx="1552">
                  <c:v>80.491242345153211</c:v>
                </c:pt>
                <c:pt idx="1553">
                  <c:v>80.351175443778928</c:v>
                </c:pt>
                <c:pt idx="1554">
                  <c:v>80.213246359680923</c:v>
                </c:pt>
                <c:pt idx="1555">
                  <c:v>82.721364042823822</c:v>
                </c:pt>
                <c:pt idx="1556">
                  <c:v>83.697438732971406</c:v>
                </c:pt>
                <c:pt idx="1557">
                  <c:v>83</c:v>
                </c:pt>
                <c:pt idx="1558">
                  <c:v>82.579319309194744</c:v>
                </c:pt>
                <c:pt idx="1559">
                  <c:v>82.298421919375969</c:v>
                </c:pt>
                <c:pt idx="1560">
                  <c:v>81.744901511026782</c:v>
                </c:pt>
                <c:pt idx="1561">
                  <c:v>80.629853858879983</c:v>
                </c:pt>
                <c:pt idx="1562">
                  <c:v>80.629095571785143</c:v>
                </c:pt>
                <c:pt idx="1563">
                  <c:v>81.32808805793033</c:v>
                </c:pt>
                <c:pt idx="1564">
                  <c:v>82.025845162820261</c:v>
                </c:pt>
                <c:pt idx="1565">
                  <c:v>81.885558023038527</c:v>
                </c:pt>
                <c:pt idx="1566">
                  <c:v>81.325781444998569</c:v>
                </c:pt>
                <c:pt idx="1567">
                  <c:v>81.047078247715788</c:v>
                </c:pt>
                <c:pt idx="1568">
                  <c:v>81.18668028795237</c:v>
                </c:pt>
                <c:pt idx="1569">
                  <c:v>81.606723159862526</c:v>
                </c:pt>
                <c:pt idx="1570">
                  <c:v>82.164344298227107</c:v>
                </c:pt>
                <c:pt idx="1571">
                  <c:v>82.305306237683141</c:v>
                </c:pt>
                <c:pt idx="1572">
                  <c:v>81.474877206818178</c:v>
                </c:pt>
                <c:pt idx="1573">
                  <c:v>80.771846557098883</c:v>
                </c:pt>
                <c:pt idx="1574">
                  <c:v>81.045199183730858</c:v>
                </c:pt>
                <c:pt idx="1575">
                  <c:v>81.188489607225648</c:v>
                </c:pt>
                <c:pt idx="1576">
                  <c:v>81.468507395473338</c:v>
                </c:pt>
                <c:pt idx="1577">
                  <c:v>82.163567276828118</c:v>
                </c:pt>
                <c:pt idx="1578">
                  <c:v>82.721245380861717</c:v>
                </c:pt>
                <c:pt idx="1579">
                  <c:v>82.860790019423902</c:v>
                </c:pt>
                <c:pt idx="1580">
                  <c:v>82.303562971836243</c:v>
                </c:pt>
                <c:pt idx="1581">
                  <c:v>83.278673306058209</c:v>
                </c:pt>
                <c:pt idx="1582">
                  <c:v>83.696537248653058</c:v>
                </c:pt>
                <c:pt idx="1583">
                  <c:v>82.721084868296103</c:v>
                </c:pt>
                <c:pt idx="1584">
                  <c:v>82.860817067835967</c:v>
                </c:pt>
                <c:pt idx="1585">
                  <c:v>82.582258577484751</c:v>
                </c:pt>
                <c:pt idx="1586">
                  <c:v>82.441448201930896</c:v>
                </c:pt>
                <c:pt idx="1587">
                  <c:v>83.835567024486707</c:v>
                </c:pt>
                <c:pt idx="1588">
                  <c:v>84.390424342214558</c:v>
                </c:pt>
                <c:pt idx="1589">
                  <c:v>83.975740580130733</c:v>
                </c:pt>
                <c:pt idx="1590">
                  <c:v>83.837741073083336</c:v>
                </c:pt>
                <c:pt idx="1591">
                  <c:v>83.976212354636814</c:v>
                </c:pt>
                <c:pt idx="1592">
                  <c:v>83.835301047370564</c:v>
                </c:pt>
                <c:pt idx="1593">
                  <c:v>83.974136806938105</c:v>
                </c:pt>
                <c:pt idx="1594">
                  <c:v>84.390131125507963</c:v>
                </c:pt>
                <c:pt idx="1595">
                  <c:v>85.088872471898682</c:v>
                </c:pt>
                <c:pt idx="1596">
                  <c:v>85.368211304628872</c:v>
                </c:pt>
                <c:pt idx="1597">
                  <c:v>83.557615013672716</c:v>
                </c:pt>
                <c:pt idx="1598">
                  <c:v>83.977462712066668</c:v>
                </c:pt>
                <c:pt idx="1599">
                  <c:v>85.649884067571975</c:v>
                </c:pt>
                <c:pt idx="1600">
                  <c:v>84.392362834159968</c:v>
                </c:pt>
                <c:pt idx="1601">
                  <c:v>84.253201494679018</c:v>
                </c:pt>
                <c:pt idx="1602">
                  <c:v>84.811473034133911</c:v>
                </c:pt>
                <c:pt idx="1603">
                  <c:v>85.09082866370052</c:v>
                </c:pt>
                <c:pt idx="1604">
                  <c:v>84.533300320912758</c:v>
                </c:pt>
                <c:pt idx="1605">
                  <c:v>84.252047619544527</c:v>
                </c:pt>
                <c:pt idx="1606">
                  <c:v>84.94851345472874</c:v>
                </c:pt>
                <c:pt idx="1607">
                  <c:v>84.672769720526077</c:v>
                </c:pt>
                <c:pt idx="1608">
                  <c:v>84.116977570392407</c:v>
                </c:pt>
                <c:pt idx="1609">
                  <c:v>83.139546336256373</c:v>
                </c:pt>
                <c:pt idx="1610">
                  <c:v>83.558005587588895</c:v>
                </c:pt>
                <c:pt idx="1611">
                  <c:v>84.527390202513857</c:v>
                </c:pt>
                <c:pt idx="1612">
                  <c:v>84.247690818887847</c:v>
                </c:pt>
                <c:pt idx="1613">
                  <c:v>83.557168170486747</c:v>
                </c:pt>
                <c:pt idx="1614">
                  <c:v>84.115570371259835</c:v>
                </c:pt>
                <c:pt idx="1615">
                  <c:v>83.975677271605036</c:v>
                </c:pt>
                <c:pt idx="1616">
                  <c:v>83.278732416949339</c:v>
                </c:pt>
                <c:pt idx="1617">
                  <c:v>83</c:v>
                </c:pt>
                <c:pt idx="1618">
                  <c:v>82.721071526047027</c:v>
                </c:pt>
                <c:pt idx="1619">
                  <c:v>82.581795764803871</c:v>
                </c:pt>
                <c:pt idx="1620">
                  <c:v>82.303898883237892</c:v>
                </c:pt>
                <c:pt idx="1621">
                  <c:v>82.302812461502143</c:v>
                </c:pt>
                <c:pt idx="1622">
                  <c:v>82.442136594528449</c:v>
                </c:pt>
                <c:pt idx="1623">
                  <c:v>82.30349472219649</c:v>
                </c:pt>
                <c:pt idx="1624">
                  <c:v>81.885336906571638</c:v>
                </c:pt>
                <c:pt idx="1625">
                  <c:v>82.582058291862509</c:v>
                </c:pt>
                <c:pt idx="1626">
                  <c:v>82.30307814354795</c:v>
                </c:pt>
                <c:pt idx="1627">
                  <c:v>81.883953794570942</c:v>
                </c:pt>
                <c:pt idx="1628">
                  <c:v>81.885057590608014</c:v>
                </c:pt>
                <c:pt idx="1629">
                  <c:v>82.442810719040381</c:v>
                </c:pt>
                <c:pt idx="1630">
                  <c:v>83.278920480119794</c:v>
                </c:pt>
                <c:pt idx="1631">
                  <c:v>82.302553435565883</c:v>
                </c:pt>
                <c:pt idx="1632">
                  <c:v>81.327775742464141</c:v>
                </c:pt>
                <c:pt idx="1633">
                  <c:v>81.198834410326469</c:v>
                </c:pt>
                <c:pt idx="1634">
                  <c:v>81.892472662764234</c:v>
                </c:pt>
                <c:pt idx="1635">
                  <c:v>81.468453234532802</c:v>
                </c:pt>
                <c:pt idx="1636">
                  <c:v>80.631923784720541</c:v>
                </c:pt>
                <c:pt idx="1637">
                  <c:v>80.629392135006213</c:v>
                </c:pt>
                <c:pt idx="1638">
                  <c:v>80.489369922512267</c:v>
                </c:pt>
                <c:pt idx="1639">
                  <c:v>80.908181582947435</c:v>
                </c:pt>
                <c:pt idx="1640">
                  <c:v>82.302375891450239</c:v>
                </c:pt>
                <c:pt idx="1641">
                  <c:v>82.16309768512123</c:v>
                </c:pt>
                <c:pt idx="1642">
                  <c:v>81.18701447724726</c:v>
                </c:pt>
                <c:pt idx="1643">
                  <c:v>81.467466792966036</c:v>
                </c:pt>
                <c:pt idx="1644">
                  <c:v>81.74604673818186</c:v>
                </c:pt>
                <c:pt idx="1645">
                  <c:v>81.744576220543905</c:v>
                </c:pt>
                <c:pt idx="1646">
                  <c:v>82.022918493605545</c:v>
                </c:pt>
                <c:pt idx="1647">
                  <c:v>82.581534863167477</c:v>
                </c:pt>
                <c:pt idx="1648">
                  <c:v>82.163744068332122</c:v>
                </c:pt>
                <c:pt idx="1649">
                  <c:v>82.30368144317309</c:v>
                </c:pt>
                <c:pt idx="1650">
                  <c:v>83</c:v>
                </c:pt>
                <c:pt idx="1651">
                  <c:v>83</c:v>
                </c:pt>
                <c:pt idx="1652">
                  <c:v>83</c:v>
                </c:pt>
                <c:pt idx="1653">
                  <c:v>83.139329275832694</c:v>
                </c:pt>
                <c:pt idx="1654">
                  <c:v>83.278930418993866</c:v>
                </c:pt>
                <c:pt idx="1655">
                  <c:v>82.860932273878248</c:v>
                </c:pt>
                <c:pt idx="1656">
                  <c:v>83.41760319984283</c:v>
                </c:pt>
                <c:pt idx="1657">
                  <c:v>83.696968923967773</c:v>
                </c:pt>
                <c:pt idx="1658">
                  <c:v>83.278472644379022</c:v>
                </c:pt>
                <c:pt idx="1659">
                  <c:v>82.860784176283971</c:v>
                </c:pt>
                <c:pt idx="1660">
                  <c:v>82.721206387356744</c:v>
                </c:pt>
                <c:pt idx="1661">
                  <c:v>83.695623719878171</c:v>
                </c:pt>
                <c:pt idx="1662">
                  <c:v>84.529415420581401</c:v>
                </c:pt>
                <c:pt idx="1663">
                  <c:v>85.792567525679303</c:v>
                </c:pt>
                <c:pt idx="1664">
                  <c:v>85.647985454476341</c:v>
                </c:pt>
                <c:pt idx="1665">
                  <c:v>84.391741572517603</c:v>
                </c:pt>
                <c:pt idx="1666">
                  <c:v>84.254308025439016</c:v>
                </c:pt>
                <c:pt idx="1667">
                  <c:v>83.138648843450241</c:v>
                </c:pt>
                <c:pt idx="1668">
                  <c:v>83.138622204795936</c:v>
                </c:pt>
                <c:pt idx="1669">
                  <c:v>84.952251960984796</c:v>
                </c:pt>
                <c:pt idx="1670">
                  <c:v>85.784242634494973</c:v>
                </c:pt>
                <c:pt idx="1671">
                  <c:v>85.640789523793714</c:v>
                </c:pt>
                <c:pt idx="1672">
                  <c:v>85.505603503836099</c:v>
                </c:pt>
                <c:pt idx="1673">
                  <c:v>85.647829727267904</c:v>
                </c:pt>
                <c:pt idx="1674">
                  <c:v>85.231901856579469</c:v>
                </c:pt>
                <c:pt idx="1675">
                  <c:v>84.114805685536908</c:v>
                </c:pt>
                <c:pt idx="1676">
                  <c:v>83.975715826947123</c:v>
                </c:pt>
                <c:pt idx="1677">
                  <c:v>84.254967580004021</c:v>
                </c:pt>
                <c:pt idx="1678">
                  <c:v>83.697168485056437</c:v>
                </c:pt>
                <c:pt idx="1679">
                  <c:v>84.396137265144446</c:v>
                </c:pt>
                <c:pt idx="1680">
                  <c:v>84.953971275645259</c:v>
                </c:pt>
                <c:pt idx="1681">
                  <c:v>84.53264328159544</c:v>
                </c:pt>
                <c:pt idx="1682">
                  <c:v>83.696969215427202</c:v>
                </c:pt>
                <c:pt idx="1683">
                  <c:v>83.139357857110937</c:v>
                </c:pt>
                <c:pt idx="1684">
                  <c:v>83.557716863322284</c:v>
                </c:pt>
                <c:pt idx="1685">
                  <c:v>83.557874842731621</c:v>
                </c:pt>
                <c:pt idx="1686">
                  <c:v>83.139423179814784</c:v>
                </c:pt>
                <c:pt idx="1687">
                  <c:v>83.139431577892069</c:v>
                </c:pt>
                <c:pt idx="1688">
                  <c:v>83.139371132363934</c:v>
                </c:pt>
                <c:pt idx="1689">
                  <c:v>82.860535218413716</c:v>
                </c:pt>
                <c:pt idx="1690">
                  <c:v>82.441696583587969</c:v>
                </c:pt>
                <c:pt idx="1691">
                  <c:v>81.325780977830362</c:v>
                </c:pt>
                <c:pt idx="1692">
                  <c:v>81.328316425182521</c:v>
                </c:pt>
                <c:pt idx="1693">
                  <c:v>82.582259566360477</c:v>
                </c:pt>
                <c:pt idx="1694">
                  <c:v>82.442945038172226</c:v>
                </c:pt>
                <c:pt idx="1695">
                  <c:v>81.049693801926679</c:v>
                </c:pt>
                <c:pt idx="1696">
                  <c:v>81.047851891080697</c:v>
                </c:pt>
                <c:pt idx="1697">
                  <c:v>81.325833415821037</c:v>
                </c:pt>
                <c:pt idx="1698">
                  <c:v>79.933299116385655</c:v>
                </c:pt>
                <c:pt idx="1699">
                  <c:v>80.491707305653122</c:v>
                </c:pt>
                <c:pt idx="1700">
                  <c:v>81.886146256097632</c:v>
                </c:pt>
                <c:pt idx="1701">
                  <c:v>82.721629389478124</c:v>
                </c:pt>
                <c:pt idx="1702">
                  <c:v>82.722185141655658</c:v>
                </c:pt>
                <c:pt idx="1703">
                  <c:v>81.887676688213205</c:v>
                </c:pt>
                <c:pt idx="1704">
                  <c:v>81.885235480418515</c:v>
                </c:pt>
                <c:pt idx="1705">
                  <c:v>82.164703487836292</c:v>
                </c:pt>
                <c:pt idx="1706">
                  <c:v>82.168199951422963</c:v>
                </c:pt>
                <c:pt idx="1707">
                  <c:v>82.861557223729392</c:v>
                </c:pt>
                <c:pt idx="1708">
                  <c:v>82.582065598983448</c:v>
                </c:pt>
                <c:pt idx="1709">
                  <c:v>81.186044064896763</c:v>
                </c:pt>
                <c:pt idx="1710">
                  <c:v>80.908583341280888</c:v>
                </c:pt>
                <c:pt idx="1711">
                  <c:v>80.909108092420936</c:v>
                </c:pt>
                <c:pt idx="1712">
                  <c:v>81.885723337222331</c:v>
                </c:pt>
                <c:pt idx="1713">
                  <c:v>82.722774689911333</c:v>
                </c:pt>
                <c:pt idx="1714">
                  <c:v>82.305786670743103</c:v>
                </c:pt>
                <c:pt idx="1715">
                  <c:v>82.024355229473244</c:v>
                </c:pt>
                <c:pt idx="1716">
                  <c:v>80.633532949469469</c:v>
                </c:pt>
                <c:pt idx="1717">
                  <c:v>81.327508067160522</c:v>
                </c:pt>
                <c:pt idx="1718">
                  <c:v>83.557114780547565</c:v>
                </c:pt>
                <c:pt idx="1719">
                  <c:v>82.860687698459003</c:v>
                </c:pt>
                <c:pt idx="1720">
                  <c:v>82.303380166620499</c:v>
                </c:pt>
                <c:pt idx="1721">
                  <c:v>82.721473585773509</c:v>
                </c:pt>
                <c:pt idx="1722">
                  <c:v>83.418175583563951</c:v>
                </c:pt>
                <c:pt idx="1723">
                  <c:v>83.976248025015465</c:v>
                </c:pt>
                <c:pt idx="1724">
                  <c:v>83.139258756277243</c:v>
                </c:pt>
                <c:pt idx="1725">
                  <c:v>82.582562842902874</c:v>
                </c:pt>
                <c:pt idx="1726">
                  <c:v>83.557419038368479</c:v>
                </c:pt>
                <c:pt idx="1727">
                  <c:v>83.557739570758031</c:v>
                </c:pt>
                <c:pt idx="1728">
                  <c:v>83.695965225123231</c:v>
                </c:pt>
                <c:pt idx="1729">
                  <c:v>84.810698442102947</c:v>
                </c:pt>
                <c:pt idx="1730">
                  <c:v>84.394535304230175</c:v>
                </c:pt>
                <c:pt idx="1731">
                  <c:v>83.975116557771784</c:v>
                </c:pt>
                <c:pt idx="1732">
                  <c:v>84.394478228778397</c:v>
                </c:pt>
                <c:pt idx="1733">
                  <c:v>83.697467676209214</c:v>
                </c:pt>
                <c:pt idx="1734">
                  <c:v>83.558030965417203</c:v>
                </c:pt>
                <c:pt idx="1735">
                  <c:v>84.253174971004668</c:v>
                </c:pt>
                <c:pt idx="1736">
                  <c:v>84.950873385112601</c:v>
                </c:pt>
                <c:pt idx="1737">
                  <c:v>84.532369779216268</c:v>
                </c:pt>
                <c:pt idx="1738">
                  <c:v>84.530098959149996</c:v>
                </c:pt>
                <c:pt idx="1739">
                  <c:v>85.368505948537347</c:v>
                </c:pt>
                <c:pt idx="1740">
                  <c:v>84.532728277234455</c:v>
                </c:pt>
                <c:pt idx="1741">
                  <c:v>84.114044607181569</c:v>
                </c:pt>
                <c:pt idx="1742">
                  <c:v>85.228583745476243</c:v>
                </c:pt>
                <c:pt idx="1743">
                  <c:v>85.511189441620147</c:v>
                </c:pt>
                <c:pt idx="1744">
                  <c:v>84.393328478512359</c:v>
                </c:pt>
                <c:pt idx="1745">
                  <c:v>84.673656390393418</c:v>
                </c:pt>
                <c:pt idx="1746">
                  <c:v>85.373479742594768</c:v>
                </c:pt>
                <c:pt idx="1747">
                  <c:v>84.811740005553446</c:v>
                </c:pt>
                <c:pt idx="1748">
                  <c:v>84.393681410840358</c:v>
                </c:pt>
                <c:pt idx="1749">
                  <c:v>84.254882363841602</c:v>
                </c:pt>
                <c:pt idx="1750">
                  <c:v>84.115118413030473</c:v>
                </c:pt>
                <c:pt idx="1751">
                  <c:v>83.696836383723053</c:v>
                </c:pt>
                <c:pt idx="1752">
                  <c:v>83</c:v>
                </c:pt>
                <c:pt idx="1753">
                  <c:v>82.721024934861049</c:v>
                </c:pt>
                <c:pt idx="1754">
                  <c:v>82.860543571870934</c:v>
                </c:pt>
                <c:pt idx="1755">
                  <c:v>82.442825853548968</c:v>
                </c:pt>
                <c:pt idx="1756">
                  <c:v>83</c:v>
                </c:pt>
                <c:pt idx="1757">
                  <c:v>83.557829913336178</c:v>
                </c:pt>
                <c:pt idx="1758">
                  <c:v>82.306668497061963</c:v>
                </c:pt>
                <c:pt idx="1759">
                  <c:v>82.167830374981818</c:v>
                </c:pt>
                <c:pt idx="1760">
                  <c:v>83</c:v>
                </c:pt>
                <c:pt idx="1761">
                  <c:v>82.581467492161664</c:v>
                </c:pt>
                <c:pt idx="1762">
                  <c:v>82.304313223231844</c:v>
                </c:pt>
                <c:pt idx="1763">
                  <c:v>82.860898894987713</c:v>
                </c:pt>
                <c:pt idx="1764">
                  <c:v>82.721118490548193</c:v>
                </c:pt>
                <c:pt idx="1765">
                  <c:v>82.02436916755687</c:v>
                </c:pt>
                <c:pt idx="1766">
                  <c:v>81.048272222529391</c:v>
                </c:pt>
                <c:pt idx="1767">
                  <c:v>81.186194653125241</c:v>
                </c:pt>
                <c:pt idx="1768">
                  <c:v>83</c:v>
                </c:pt>
                <c:pt idx="1769">
                  <c:v>83.696826817909667</c:v>
                </c:pt>
                <c:pt idx="1770">
                  <c:v>82.583433569630628</c:v>
                </c:pt>
                <c:pt idx="1771">
                  <c:v>81.336845822558487</c:v>
                </c:pt>
                <c:pt idx="1772">
                  <c:v>80.774394393588139</c:v>
                </c:pt>
                <c:pt idx="1773">
                  <c:v>81.191128053593374</c:v>
                </c:pt>
                <c:pt idx="1774">
                  <c:v>81.749047886446945</c:v>
                </c:pt>
                <c:pt idx="1775">
                  <c:v>82.305351020022599</c:v>
                </c:pt>
                <c:pt idx="1776">
                  <c:v>81.748764404849751</c:v>
                </c:pt>
                <c:pt idx="1777">
                  <c:v>81.189496615298907</c:v>
                </c:pt>
                <c:pt idx="1778">
                  <c:v>81.328770645079246</c:v>
                </c:pt>
                <c:pt idx="1779">
                  <c:v>80.495011593921035</c:v>
                </c:pt>
                <c:pt idx="1780">
                  <c:v>79.93367611117651</c:v>
                </c:pt>
                <c:pt idx="1781">
                  <c:v>81.047570798046294</c:v>
                </c:pt>
                <c:pt idx="1782">
                  <c:v>81.884472484468048</c:v>
                </c:pt>
                <c:pt idx="1783">
                  <c:v>81.188302412184953</c:v>
                </c:pt>
                <c:pt idx="1784">
                  <c:v>81.327327393254649</c:v>
                </c:pt>
                <c:pt idx="1785">
                  <c:v>82.023503230983778</c:v>
                </c:pt>
                <c:pt idx="1786">
                  <c:v>82.582043880655746</c:v>
                </c:pt>
                <c:pt idx="1787">
                  <c:v>83.417721616808137</c:v>
                </c:pt>
                <c:pt idx="1788">
                  <c:v>83.417856163879819</c:v>
                </c:pt>
                <c:pt idx="1789">
                  <c:v>83.278391011311101</c:v>
                </c:pt>
                <c:pt idx="1790">
                  <c:v>82.582059601922893</c:v>
                </c:pt>
                <c:pt idx="1791">
                  <c:v>82.024514439868796</c:v>
                </c:pt>
                <c:pt idx="1792">
                  <c:v>82.860670889174742</c:v>
                </c:pt>
                <c:pt idx="1793">
                  <c:v>82.581460923203778</c:v>
                </c:pt>
                <c:pt idx="1794">
                  <c:v>83.139333886488842</c:v>
                </c:pt>
                <c:pt idx="1795">
                  <c:v>83.696520074265734</c:v>
                </c:pt>
                <c:pt idx="1796">
                  <c:v>83.838112144014517</c:v>
                </c:pt>
                <c:pt idx="1797">
                  <c:v>84.953632895493882</c:v>
                </c:pt>
                <c:pt idx="1798">
                  <c:v>84.951016117065421</c:v>
                </c:pt>
                <c:pt idx="1799">
                  <c:v>84.534830430190141</c:v>
                </c:pt>
                <c:pt idx="1800">
                  <c:v>84.394011493903506</c:v>
                </c:pt>
                <c:pt idx="1801">
                  <c:v>84.393239763815131</c:v>
                </c:pt>
                <c:pt idx="1802">
                  <c:v>83.974189950618396</c:v>
                </c:pt>
                <c:pt idx="1803">
                  <c:v>84.113786751743319</c:v>
                </c:pt>
                <c:pt idx="1804">
                  <c:v>84.67054813886314</c:v>
                </c:pt>
                <c:pt idx="1805">
                  <c:v>84.670334326463134</c:v>
                </c:pt>
                <c:pt idx="1806">
                  <c:v>84.392145930304991</c:v>
                </c:pt>
                <c:pt idx="1807">
                  <c:v>84.251976906312109</c:v>
                </c:pt>
                <c:pt idx="1808">
                  <c:v>84.253723122352966</c:v>
                </c:pt>
                <c:pt idx="1809">
                  <c:v>84.53250235482912</c:v>
                </c:pt>
                <c:pt idx="1810">
                  <c:v>84.673693389412975</c:v>
                </c:pt>
                <c:pt idx="1811">
                  <c:v>83.697771165388104</c:v>
                </c:pt>
                <c:pt idx="1812">
                  <c:v>83</c:v>
                </c:pt>
                <c:pt idx="1813">
                  <c:v>84.116127016928658</c:v>
                </c:pt>
                <c:pt idx="1814">
                  <c:v>85.50816022963599</c:v>
                </c:pt>
                <c:pt idx="1815">
                  <c:v>85.371154266738785</c:v>
                </c:pt>
                <c:pt idx="1816">
                  <c:v>84.955470719165533</c:v>
                </c:pt>
                <c:pt idx="1817">
                  <c:v>84.81327962306095</c:v>
                </c:pt>
                <c:pt idx="1818">
                  <c:v>84.392368553272661</c:v>
                </c:pt>
                <c:pt idx="1819">
                  <c:v>83.974646927188928</c:v>
                </c:pt>
                <c:pt idx="1820">
                  <c:v>83.418560390835083</c:v>
                </c:pt>
                <c:pt idx="1821">
                  <c:v>82.581732968149055</c:v>
                </c:pt>
                <c:pt idx="1822">
                  <c:v>83</c:v>
                </c:pt>
                <c:pt idx="1823">
                  <c:v>84.116076956017352</c:v>
                </c:pt>
                <c:pt idx="1824">
                  <c:v>83.97549494000323</c:v>
                </c:pt>
                <c:pt idx="1825">
                  <c:v>84.114539946818297</c:v>
                </c:pt>
                <c:pt idx="1826">
                  <c:v>84.393825936507909</c:v>
                </c:pt>
                <c:pt idx="1827">
                  <c:v>83.417816328916714</c:v>
                </c:pt>
                <c:pt idx="1828">
                  <c:v>82.721155545362279</c:v>
                </c:pt>
                <c:pt idx="1829">
                  <c:v>82.860506717717499</c:v>
                </c:pt>
                <c:pt idx="1830">
                  <c:v>82.302249185794565</c:v>
                </c:pt>
                <c:pt idx="1831">
                  <c:v>82.302149268596594</c:v>
                </c:pt>
                <c:pt idx="1832">
                  <c:v>82.441752294886641</c:v>
                </c:pt>
                <c:pt idx="1833">
                  <c:v>81.046857016261754</c:v>
                </c:pt>
                <c:pt idx="1834">
                  <c:v>80.768972345435898</c:v>
                </c:pt>
                <c:pt idx="1835">
                  <c:v>82.860619990159691</c:v>
                </c:pt>
                <c:pt idx="1836">
                  <c:v>83.418320368423011</c:v>
                </c:pt>
                <c:pt idx="1837">
                  <c:v>81.187381905316769</c:v>
                </c:pt>
                <c:pt idx="1838">
                  <c:v>80.908892830548524</c:v>
                </c:pt>
                <c:pt idx="1839">
                  <c:v>82.023758578285822</c:v>
                </c:pt>
                <c:pt idx="1840">
                  <c:v>81.883539180796873</c:v>
                </c:pt>
                <c:pt idx="1841">
                  <c:v>81.88966396512636</c:v>
                </c:pt>
                <c:pt idx="1842">
                  <c:v>81.477213683121093</c:v>
                </c:pt>
                <c:pt idx="1843">
                  <c:v>81.325969342221299</c:v>
                </c:pt>
                <c:pt idx="1844">
                  <c:v>82.298898745203886</c:v>
                </c:pt>
                <c:pt idx="1845">
                  <c:v>82.023552199922918</c:v>
                </c:pt>
                <c:pt idx="1846">
                  <c:v>81.469033878958157</c:v>
                </c:pt>
                <c:pt idx="1847">
                  <c:v>81.462576383747617</c:v>
                </c:pt>
                <c:pt idx="1848">
                  <c:v>81.326965928312802</c:v>
                </c:pt>
                <c:pt idx="1849">
                  <c:v>81.330635803090345</c:v>
                </c:pt>
                <c:pt idx="1850">
                  <c:v>81.88683386051008</c:v>
                </c:pt>
                <c:pt idx="1851">
                  <c:v>82.30426617718544</c:v>
                </c:pt>
                <c:pt idx="1852">
                  <c:v>82.581658952341527</c:v>
                </c:pt>
                <c:pt idx="1853">
                  <c:v>82.16374750666084</c:v>
                </c:pt>
                <c:pt idx="1854">
                  <c:v>80.911120546657031</c:v>
                </c:pt>
                <c:pt idx="1855">
                  <c:v>81.05268908684576</c:v>
                </c:pt>
                <c:pt idx="1856">
                  <c:v>82.304189980071371</c:v>
                </c:pt>
                <c:pt idx="1857">
                  <c:v>83</c:v>
                </c:pt>
                <c:pt idx="1858">
                  <c:v>82.442289240929838</c:v>
                </c:pt>
                <c:pt idx="1859">
                  <c:v>81.74772059058337</c:v>
                </c:pt>
                <c:pt idx="1860">
                  <c:v>81.886675770411742</c:v>
                </c:pt>
                <c:pt idx="1861">
                  <c:v>82.163285059994465</c:v>
                </c:pt>
                <c:pt idx="1862">
                  <c:v>83.277767727987012</c:v>
                </c:pt>
                <c:pt idx="1863">
                  <c:v>83.691653048018182</c:v>
                </c:pt>
                <c:pt idx="1864">
                  <c:v>83</c:v>
                </c:pt>
                <c:pt idx="1865">
                  <c:v>83.139571636503234</c:v>
                </c:pt>
                <c:pt idx="1866">
                  <c:v>84.255647186021335</c:v>
                </c:pt>
                <c:pt idx="1867">
                  <c:v>84.115455500436511</c:v>
                </c:pt>
                <c:pt idx="1868">
                  <c:v>83.139326451349774</c:v>
                </c:pt>
                <c:pt idx="1869">
                  <c:v>83.139525288923807</c:v>
                </c:pt>
                <c:pt idx="1870">
                  <c:v>83.834823202881452</c:v>
                </c:pt>
                <c:pt idx="1871">
                  <c:v>84.948539354022884</c:v>
                </c:pt>
                <c:pt idx="1872">
                  <c:v>83.975950624706186</c:v>
                </c:pt>
                <c:pt idx="1873">
                  <c:v>82.860747643119069</c:v>
                </c:pt>
                <c:pt idx="1874">
                  <c:v>83.835980547011062</c:v>
                </c:pt>
                <c:pt idx="1875">
                  <c:v>85.228934100030997</c:v>
                </c:pt>
                <c:pt idx="1876">
                  <c:v>85.641433102578574</c:v>
                </c:pt>
                <c:pt idx="1877">
                  <c:v>85.226064812016219</c:v>
                </c:pt>
                <c:pt idx="1878">
                  <c:v>84.116525406431094</c:v>
                </c:pt>
                <c:pt idx="1879">
                  <c:v>84.25553823145296</c:v>
                </c:pt>
                <c:pt idx="1880">
                  <c:v>84.533562075734665</c:v>
                </c:pt>
                <c:pt idx="1881">
                  <c:v>84.117084487683073</c:v>
                </c:pt>
                <c:pt idx="1882">
                  <c:v>85.231466226026342</c:v>
                </c:pt>
                <c:pt idx="1883">
                  <c:v>85.64495686075395</c:v>
                </c:pt>
                <c:pt idx="1884">
                  <c:v>84.950990967539269</c:v>
                </c:pt>
                <c:pt idx="1885">
                  <c:v>84.533612213743424</c:v>
                </c:pt>
                <c:pt idx="1886">
                  <c:v>84.672930630118827</c:v>
                </c:pt>
                <c:pt idx="1887">
                  <c:v>84.393829919158478</c:v>
                </c:pt>
                <c:pt idx="1888">
                  <c:v>83.835076323192382</c:v>
                </c:pt>
                <c:pt idx="1889">
                  <c:v>83.696071850763801</c:v>
                </c:pt>
                <c:pt idx="1890">
                  <c:v>83</c:v>
                </c:pt>
                <c:pt idx="1891">
                  <c:v>83</c:v>
                </c:pt>
                <c:pt idx="1892">
                  <c:v>84.393987494956278</c:v>
                </c:pt>
                <c:pt idx="1893">
                  <c:v>84.114610679029298</c:v>
                </c:pt>
                <c:pt idx="1894">
                  <c:v>83.139557777687514</c:v>
                </c:pt>
                <c:pt idx="1895">
                  <c:v>83.975565430755211</c:v>
                </c:pt>
                <c:pt idx="1896">
                  <c:v>84.114785568209072</c:v>
                </c:pt>
                <c:pt idx="1897">
                  <c:v>83.000000000000099</c:v>
                </c:pt>
                <c:pt idx="1898">
                  <c:v>82.442792672974221</c:v>
                </c:pt>
                <c:pt idx="1899">
                  <c:v>82.720963613097041</c:v>
                </c:pt>
                <c:pt idx="1900">
                  <c:v>83.558280546163175</c:v>
                </c:pt>
                <c:pt idx="1901">
                  <c:v>82.860676110968726</c:v>
                </c:pt>
                <c:pt idx="1902">
                  <c:v>81.746019482677156</c:v>
                </c:pt>
                <c:pt idx="1903">
                  <c:v>82.024244050502375</c:v>
                </c:pt>
                <c:pt idx="1904">
                  <c:v>82.023058948971851</c:v>
                </c:pt>
                <c:pt idx="1905">
                  <c:v>81.603250710491409</c:v>
                </c:pt>
                <c:pt idx="1906">
                  <c:v>81.606582213008124</c:v>
                </c:pt>
                <c:pt idx="1907">
                  <c:v>81.329143893710153</c:v>
                </c:pt>
                <c:pt idx="1908">
                  <c:v>79.382162223011107</c:v>
                </c:pt>
                <c:pt idx="1909">
                  <c:v>80.214523474603567</c:v>
                </c:pt>
                <c:pt idx="1910">
                  <c:v>82.72098858487567</c:v>
                </c:pt>
                <c:pt idx="1911">
                  <c:v>82.301738977181685</c:v>
                </c:pt>
                <c:pt idx="1912">
                  <c:v>81.329051062528464</c:v>
                </c:pt>
                <c:pt idx="1913">
                  <c:v>82.304004645908137</c:v>
                </c:pt>
                <c:pt idx="1914">
                  <c:v>83.278887401024647</c:v>
                </c:pt>
                <c:pt idx="1915">
                  <c:v>82.582105477970302</c:v>
                </c:pt>
                <c:pt idx="1916">
                  <c:v>81.885767878289727</c:v>
                </c:pt>
                <c:pt idx="1917">
                  <c:v>81.466469566182454</c:v>
                </c:pt>
                <c:pt idx="1918">
                  <c:v>81.189171538317439</c:v>
                </c:pt>
                <c:pt idx="1919">
                  <c:v>80.632210571692227</c:v>
                </c:pt>
                <c:pt idx="1920">
                  <c:v>80.630184094269708</c:v>
                </c:pt>
                <c:pt idx="1921">
                  <c:v>80.772518911488618</c:v>
                </c:pt>
                <c:pt idx="1922">
                  <c:v>81.32778832587239</c:v>
                </c:pt>
                <c:pt idx="1923">
                  <c:v>83.278922969634237</c:v>
                </c:pt>
                <c:pt idx="1924">
                  <c:v>83.139196920073346</c:v>
                </c:pt>
                <c:pt idx="1925">
                  <c:v>82.025147232361618</c:v>
                </c:pt>
                <c:pt idx="1926">
                  <c:v>82.162998040578344</c:v>
                </c:pt>
                <c:pt idx="1927">
                  <c:v>82.582100064189632</c:v>
                </c:pt>
                <c:pt idx="1928">
                  <c:v>82.024813685430487</c:v>
                </c:pt>
                <c:pt idx="1929">
                  <c:v>81.049135993684175</c:v>
                </c:pt>
                <c:pt idx="1930">
                  <c:v>82.025451720530157</c:v>
                </c:pt>
                <c:pt idx="1931">
                  <c:v>82.860663987653169</c:v>
                </c:pt>
                <c:pt idx="1932">
                  <c:v>82.860706026825397</c:v>
                </c:pt>
                <c:pt idx="1933">
                  <c:v>83</c:v>
                </c:pt>
                <c:pt idx="1934">
                  <c:v>82.721557808879879</c:v>
                </c:pt>
                <c:pt idx="1935">
                  <c:v>83</c:v>
                </c:pt>
                <c:pt idx="1936">
                  <c:v>82.721707864918429</c:v>
                </c:pt>
                <c:pt idx="1937">
                  <c:v>81.748036155603515</c:v>
                </c:pt>
                <c:pt idx="1938">
                  <c:v>83.557000275018851</c:v>
                </c:pt>
                <c:pt idx="1939">
                  <c:v>85.509295021230926</c:v>
                </c:pt>
                <c:pt idx="1940">
                  <c:v>84.114993922586166</c:v>
                </c:pt>
                <c:pt idx="1941">
                  <c:v>83.974870824393406</c:v>
                </c:pt>
                <c:pt idx="1942">
                  <c:v>85.092398504548896</c:v>
                </c:pt>
                <c:pt idx="1943">
                  <c:v>84.671047712798767</c:v>
                </c:pt>
                <c:pt idx="1944">
                  <c:v>85.089837226061348</c:v>
                </c:pt>
                <c:pt idx="1945">
                  <c:v>85.5111199015805</c:v>
                </c:pt>
                <c:pt idx="1946">
                  <c:v>84.671567726456885</c:v>
                </c:pt>
                <c:pt idx="1947">
                  <c:v>84.393847598515705</c:v>
                </c:pt>
                <c:pt idx="1948">
                  <c:v>85.227925091588602</c:v>
                </c:pt>
                <c:pt idx="1949">
                  <c:v>84.950024222086626</c:v>
                </c:pt>
                <c:pt idx="1950">
                  <c:v>84.5351128454476</c:v>
                </c:pt>
                <c:pt idx="1951">
                  <c:v>84.67567458120358</c:v>
                </c:pt>
                <c:pt idx="1952">
                  <c:v>84.254085881473273</c:v>
                </c:pt>
                <c:pt idx="1953">
                  <c:v>84.533308335761078</c:v>
                </c:pt>
                <c:pt idx="1954">
                  <c:v>85.37361975756393</c:v>
                </c:pt>
                <c:pt idx="1955">
                  <c:v>85.370739937220108</c:v>
                </c:pt>
                <c:pt idx="1956">
                  <c:v>84.813294039716595</c:v>
                </c:pt>
                <c:pt idx="1957">
                  <c:v>84.953577282575196</c:v>
                </c:pt>
                <c:pt idx="1958">
                  <c:v>84.532197956075521</c:v>
                </c:pt>
                <c:pt idx="1959">
                  <c:v>83.557487676212347</c:v>
                </c:pt>
                <c:pt idx="1960">
                  <c:v>84.396259588114702</c:v>
                </c:pt>
                <c:pt idx="1961">
                  <c:v>84.671911010307156</c:v>
                </c:pt>
                <c:pt idx="1962">
                  <c:v>83.418120768748452</c:v>
                </c:pt>
                <c:pt idx="1963">
                  <c:v>83</c:v>
                </c:pt>
                <c:pt idx="1964">
                  <c:v>82.860605564277321</c:v>
                </c:pt>
                <c:pt idx="1965">
                  <c:v>83</c:v>
                </c:pt>
                <c:pt idx="1966">
                  <c:v>83</c:v>
                </c:pt>
                <c:pt idx="1967">
                  <c:v>82.306002846360002</c:v>
                </c:pt>
                <c:pt idx="1968">
                  <c:v>82.44586637441671</c:v>
                </c:pt>
                <c:pt idx="1969">
                  <c:v>82.860451463239698</c:v>
                </c:pt>
                <c:pt idx="1970">
                  <c:v>81.604418133074276</c:v>
                </c:pt>
                <c:pt idx="1971">
                  <c:v>82.025464745421445</c:v>
                </c:pt>
                <c:pt idx="1972">
                  <c:v>83.697547075708243</c:v>
                </c:pt>
                <c:pt idx="1973">
                  <c:v>83.418429854523708</c:v>
                </c:pt>
                <c:pt idx="1974">
                  <c:v>82.581877920060094</c:v>
                </c:pt>
                <c:pt idx="1975">
                  <c:v>81.604787017598952</c:v>
                </c:pt>
                <c:pt idx="1976">
                  <c:v>81.187476676833185</c:v>
                </c:pt>
                <c:pt idx="1977">
                  <c:v>81.188011760361462</c:v>
                </c:pt>
                <c:pt idx="1978">
                  <c:v>81.325010613500453</c:v>
                </c:pt>
                <c:pt idx="1979">
                  <c:v>82.302054535085645</c:v>
                </c:pt>
                <c:pt idx="1980">
                  <c:v>82.721295374506724</c:v>
                </c:pt>
                <c:pt idx="1981">
                  <c:v>82.581940818845425</c:v>
                </c:pt>
                <c:pt idx="1982">
                  <c:v>81.467810260586475</c:v>
                </c:pt>
                <c:pt idx="1983">
                  <c:v>80.629709114416883</c:v>
                </c:pt>
                <c:pt idx="1984">
                  <c:v>81.045886493363</c:v>
                </c:pt>
                <c:pt idx="1985">
                  <c:v>81.049731702286593</c:v>
                </c:pt>
                <c:pt idx="1986">
                  <c:v>81.60697867465494</c:v>
                </c:pt>
                <c:pt idx="1987">
                  <c:v>82.58178081076538</c:v>
                </c:pt>
                <c:pt idx="1988">
                  <c:v>82.442888439593659</c:v>
                </c:pt>
                <c:pt idx="1989">
                  <c:v>81.605248505663369</c:v>
                </c:pt>
                <c:pt idx="1990">
                  <c:v>82.02502957990626</c:v>
                </c:pt>
                <c:pt idx="1991">
                  <c:v>82.304005372521686</c:v>
                </c:pt>
                <c:pt idx="1992">
                  <c:v>81.884260662650178</c:v>
                </c:pt>
                <c:pt idx="1993">
                  <c:v>81.328340760492196</c:v>
                </c:pt>
                <c:pt idx="1994">
                  <c:v>80.358200728913843</c:v>
                </c:pt>
                <c:pt idx="1995">
                  <c:v>81.190767052838112</c:v>
                </c:pt>
                <c:pt idx="1996">
                  <c:v>82.303983476567836</c:v>
                </c:pt>
                <c:pt idx="1997">
                  <c:v>83</c:v>
                </c:pt>
                <c:pt idx="1998">
                  <c:v>83.139250824991578</c:v>
                </c:pt>
                <c:pt idx="1999">
                  <c:v>82.303101262104462</c:v>
                </c:pt>
                <c:pt idx="2000">
                  <c:v>82.581633107714921</c:v>
                </c:pt>
                <c:pt idx="2001">
                  <c:v>82.164168226189375</c:v>
                </c:pt>
                <c:pt idx="2002">
                  <c:v>82.304426262610662</c:v>
                </c:pt>
                <c:pt idx="2003">
                  <c:v>83.837164114932222</c:v>
                </c:pt>
                <c:pt idx="2004">
                  <c:v>83.977107897418676</c:v>
                </c:pt>
                <c:pt idx="2005">
                  <c:v>83.695644382696102</c:v>
                </c:pt>
                <c:pt idx="2006">
                  <c:v>83.417257549719054</c:v>
                </c:pt>
                <c:pt idx="2007">
                  <c:v>83.280041701009694</c:v>
                </c:pt>
                <c:pt idx="2008">
                  <c:v>83.699522981288567</c:v>
                </c:pt>
                <c:pt idx="2009">
                  <c:v>83.696068895228606</c:v>
                </c:pt>
                <c:pt idx="2010">
                  <c:v>84.39548565971036</c:v>
                </c:pt>
                <c:pt idx="2011">
                  <c:v>84.81084044308767</c:v>
                </c:pt>
                <c:pt idx="2012">
                  <c:v>84.392149612648339</c:v>
                </c:pt>
                <c:pt idx="2013">
                  <c:v>84.115572860259746</c:v>
                </c:pt>
                <c:pt idx="2014">
                  <c:v>84.811349862504656</c:v>
                </c:pt>
                <c:pt idx="2015">
                  <c:v>84.950500613397608</c:v>
                </c:pt>
                <c:pt idx="2016">
                  <c:v>84.671983574433099</c:v>
                </c:pt>
                <c:pt idx="2017">
                  <c:v>85.508208635302836</c:v>
                </c:pt>
                <c:pt idx="2018">
                  <c:v>85.646959542059292</c:v>
                </c:pt>
                <c:pt idx="2019">
                  <c:v>84.394576630939653</c:v>
                </c:pt>
                <c:pt idx="2020">
                  <c:v>83.418669535204273</c:v>
                </c:pt>
                <c:pt idx="2021">
                  <c:v>84.673011679643224</c:v>
                </c:pt>
                <c:pt idx="2022">
                  <c:v>85.230316723096209</c:v>
                </c:pt>
                <c:pt idx="2023">
                  <c:v>84.393966897328696</c:v>
                </c:pt>
                <c:pt idx="2024">
                  <c:v>84.114088357511903</c:v>
                </c:pt>
                <c:pt idx="2025">
                  <c:v>84.672238472354508</c:v>
                </c:pt>
                <c:pt idx="2026">
                  <c:v>83.558350214703196</c:v>
                </c:pt>
                <c:pt idx="2027">
                  <c:v>82.860620611814213</c:v>
                </c:pt>
                <c:pt idx="2028">
                  <c:v>83.696681857582362</c:v>
                </c:pt>
                <c:pt idx="2029">
                  <c:v>83.975736295835929</c:v>
                </c:pt>
                <c:pt idx="2030">
                  <c:v>83.5579054611065</c:v>
                </c:pt>
                <c:pt idx="2031">
                  <c:v>82.581059650961123</c:v>
                </c:pt>
                <c:pt idx="2032">
                  <c:v>84.254738642471708</c:v>
                </c:pt>
                <c:pt idx="2033">
                  <c:v>84.393929687119922</c:v>
                </c:pt>
                <c:pt idx="2034">
                  <c:v>83.278901187888835</c:v>
                </c:pt>
                <c:pt idx="2035">
                  <c:v>83.418183890092962</c:v>
                </c:pt>
                <c:pt idx="2036">
                  <c:v>83</c:v>
                </c:pt>
                <c:pt idx="2037">
                  <c:v>82.860524033522253</c:v>
                </c:pt>
                <c:pt idx="2038">
                  <c:v>82.581724832940921</c:v>
                </c:pt>
                <c:pt idx="2039">
                  <c:v>83.139245967767465</c:v>
                </c:pt>
                <c:pt idx="2040">
                  <c:v>82.582163740002116</c:v>
                </c:pt>
                <c:pt idx="2041">
                  <c:v>82.58126197590758</c:v>
                </c:pt>
                <c:pt idx="2042">
                  <c:v>83.836306052890535</c:v>
                </c:pt>
                <c:pt idx="2043">
                  <c:v>83.417683435774606</c:v>
                </c:pt>
                <c:pt idx="2044">
                  <c:v>82.303698073457937</c:v>
                </c:pt>
                <c:pt idx="2045">
                  <c:v>82.442960281745002</c:v>
                </c:pt>
                <c:pt idx="2046">
                  <c:v>82.721079150345673</c:v>
                </c:pt>
                <c:pt idx="2047">
                  <c:v>81.326120423499916</c:v>
                </c:pt>
                <c:pt idx="2048">
                  <c:v>80.491946710555851</c:v>
                </c:pt>
                <c:pt idx="2049">
                  <c:v>81.050216398125698</c:v>
                </c:pt>
                <c:pt idx="2050">
                  <c:v>81.475927834351893</c:v>
                </c:pt>
                <c:pt idx="2051">
                  <c:v>81.472823653962351</c:v>
                </c:pt>
                <c:pt idx="2052">
                  <c:v>81.184222753406644</c:v>
                </c:pt>
                <c:pt idx="2053">
                  <c:v>79.797163233550592</c:v>
                </c:pt>
                <c:pt idx="2054">
                  <c:v>80.213210635642312</c:v>
                </c:pt>
                <c:pt idx="2055">
                  <c:v>81.604113259458529</c:v>
                </c:pt>
                <c:pt idx="2056">
                  <c:v>81.461387828178957</c:v>
                </c:pt>
                <c:pt idx="2057">
                  <c:v>81.601363880012258</c:v>
                </c:pt>
                <c:pt idx="2058">
                  <c:v>81.464758389258051</c:v>
                </c:pt>
                <c:pt idx="2059">
                  <c:v>81.465665178431621</c:v>
                </c:pt>
                <c:pt idx="2060">
                  <c:v>82.442923276817268</c:v>
                </c:pt>
                <c:pt idx="2061">
                  <c:v>83</c:v>
                </c:pt>
                <c:pt idx="2062">
                  <c:v>82.442451868089364</c:v>
                </c:pt>
                <c:pt idx="2063">
                  <c:v>82.023573039177577</c:v>
                </c:pt>
                <c:pt idx="2064">
                  <c:v>82.024339523155675</c:v>
                </c:pt>
                <c:pt idx="2065">
                  <c:v>81.469015127870392</c:v>
                </c:pt>
                <c:pt idx="2066">
                  <c:v>81.605944781193912</c:v>
                </c:pt>
                <c:pt idx="2067">
                  <c:v>82.023379118017914</c:v>
                </c:pt>
                <c:pt idx="2068">
                  <c:v>81.746264652248215</c:v>
                </c:pt>
                <c:pt idx="2069">
                  <c:v>81.049101740250066</c:v>
                </c:pt>
                <c:pt idx="2070">
                  <c:v>81.744744401717057</c:v>
                </c:pt>
                <c:pt idx="2071">
                  <c:v>83.97554965951926</c:v>
                </c:pt>
                <c:pt idx="2072">
                  <c:v>84.806854232034695</c:v>
                </c:pt>
                <c:pt idx="2073">
                  <c:v>83.974180256887209</c:v>
                </c:pt>
                <c:pt idx="2074">
                  <c:v>83.418766489803062</c:v>
                </c:pt>
                <c:pt idx="2075">
                  <c:v>83.696688701304609</c:v>
                </c:pt>
                <c:pt idx="2076">
                  <c:v>83.417781272285964</c:v>
                </c:pt>
                <c:pt idx="2077">
                  <c:v>83.418270093451227</c:v>
                </c:pt>
                <c:pt idx="2078">
                  <c:v>83.558316703056107</c:v>
                </c:pt>
                <c:pt idx="2079">
                  <c:v>83.696577228472648</c:v>
                </c:pt>
                <c:pt idx="2080">
                  <c:v>84.532178641722282</c:v>
                </c:pt>
                <c:pt idx="2081">
                  <c:v>85.228848402786198</c:v>
                </c:pt>
                <c:pt idx="2082">
                  <c:v>85.088346379813288</c:v>
                </c:pt>
                <c:pt idx="2083">
                  <c:v>84.532966122911859</c:v>
                </c:pt>
                <c:pt idx="2084">
                  <c:v>84.254884988396469</c:v>
                </c:pt>
                <c:pt idx="2085">
                  <c:v>83.697051513919206</c:v>
                </c:pt>
                <c:pt idx="2086">
                  <c:v>83.557584232856073</c:v>
                </c:pt>
                <c:pt idx="2087">
                  <c:v>84.394630018951077</c:v>
                </c:pt>
                <c:pt idx="2088">
                  <c:v>84.672930746731666</c:v>
                </c:pt>
                <c:pt idx="2089">
                  <c:v>84.533843489678006</c:v>
                </c:pt>
                <c:pt idx="2090">
                  <c:v>84.393353328417788</c:v>
                </c:pt>
                <c:pt idx="2091">
                  <c:v>84.807479517085767</c:v>
                </c:pt>
                <c:pt idx="2092">
                  <c:v>84.525953733221698</c:v>
                </c:pt>
                <c:pt idx="2093">
                  <c:v>84.527494766941771</c:v>
                </c:pt>
                <c:pt idx="2094">
                  <c:v>85.646672864060335</c:v>
                </c:pt>
                <c:pt idx="2095">
                  <c:v>85.648904322551914</c:v>
                </c:pt>
                <c:pt idx="2096">
                  <c:v>85.504865701625462</c:v>
                </c:pt>
                <c:pt idx="2097">
                  <c:v>84.525730226623054</c:v>
                </c:pt>
                <c:pt idx="2098">
                  <c:v>83.555165205020501</c:v>
                </c:pt>
                <c:pt idx="2099">
                  <c:v>83.835359253556419</c:v>
                </c:pt>
                <c:pt idx="2100">
                  <c:v>84.11478160696764</c:v>
                </c:pt>
                <c:pt idx="2101">
                  <c:v>84.116136126473194</c:v>
                </c:pt>
                <c:pt idx="2102">
                  <c:v>83.836794407981884</c:v>
                </c:pt>
                <c:pt idx="2103">
                  <c:v>83.139277395445916</c:v>
                </c:pt>
                <c:pt idx="2104">
                  <c:v>82.02516447390181</c:v>
                </c:pt>
                <c:pt idx="2105">
                  <c:v>81.047944300600335</c:v>
                </c:pt>
                <c:pt idx="2106">
                  <c:v>82.441476512691082</c:v>
                </c:pt>
                <c:pt idx="2107">
                  <c:v>84.255301819539085</c:v>
                </c:pt>
                <c:pt idx="2108">
                  <c:v>83.696868433539407</c:v>
                </c:pt>
                <c:pt idx="2109">
                  <c:v>82.302634173882325</c:v>
                </c:pt>
                <c:pt idx="2110">
                  <c:v>82.302979532481885</c:v>
                </c:pt>
                <c:pt idx="2111">
                  <c:v>83</c:v>
                </c:pt>
                <c:pt idx="2112">
                  <c:v>82.163622251662673</c:v>
                </c:pt>
                <c:pt idx="2113">
                  <c:v>81.746254697104604</c:v>
                </c:pt>
                <c:pt idx="2114">
                  <c:v>81.605201524319568</c:v>
                </c:pt>
                <c:pt idx="2115">
                  <c:v>81.464126140482023</c:v>
                </c:pt>
                <c:pt idx="2116">
                  <c:v>82.442409043846411</c:v>
                </c:pt>
                <c:pt idx="2117">
                  <c:v>82.025613353774247</c:v>
                </c:pt>
                <c:pt idx="2118">
                  <c:v>81.606551049420361</c:v>
                </c:pt>
                <c:pt idx="2119">
                  <c:v>81.88368110620506</c:v>
                </c:pt>
                <c:pt idx="2120">
                  <c:v>81.60560188288386</c:v>
                </c:pt>
                <c:pt idx="2121">
                  <c:v>82.164172068552958</c:v>
                </c:pt>
                <c:pt idx="2122">
                  <c:v>81.467377965841138</c:v>
                </c:pt>
                <c:pt idx="2123">
                  <c:v>80.073445644269711</c:v>
                </c:pt>
                <c:pt idx="2124">
                  <c:v>80.490391510775311</c:v>
                </c:pt>
                <c:pt idx="2125">
                  <c:v>80.068737682591532</c:v>
                </c:pt>
                <c:pt idx="2126">
                  <c:v>80.769799234539235</c:v>
                </c:pt>
                <c:pt idx="2127">
                  <c:v>82.162762290004181</c:v>
                </c:pt>
                <c:pt idx="2128">
                  <c:v>82.163338321928663</c:v>
                </c:pt>
                <c:pt idx="2129">
                  <c:v>82.164529370343459</c:v>
                </c:pt>
                <c:pt idx="2130">
                  <c:v>81.745049044180661</c:v>
                </c:pt>
                <c:pt idx="2131">
                  <c:v>81.607150194476461</c:v>
                </c:pt>
                <c:pt idx="2132">
                  <c:v>82.304419634174721</c:v>
                </c:pt>
                <c:pt idx="2133">
                  <c:v>82.443160852871671</c:v>
                </c:pt>
                <c:pt idx="2134">
                  <c:v>82.860602931353142</c:v>
                </c:pt>
                <c:pt idx="2135">
                  <c:v>82.860618047453897</c:v>
                </c:pt>
                <c:pt idx="2136">
                  <c:v>82.442627875796163</c:v>
                </c:pt>
                <c:pt idx="2137">
                  <c:v>83</c:v>
                </c:pt>
                <c:pt idx="2138">
                  <c:v>82.860590620383519</c:v>
                </c:pt>
                <c:pt idx="2139">
                  <c:v>82.302598865328449</c:v>
                </c:pt>
                <c:pt idx="2140">
                  <c:v>83</c:v>
                </c:pt>
                <c:pt idx="2141">
                  <c:v>84.391606967887469</c:v>
                </c:pt>
                <c:pt idx="2142">
                  <c:v>83.278661250049424</c:v>
                </c:pt>
                <c:pt idx="2143">
                  <c:v>82.302654452798947</c:v>
                </c:pt>
                <c:pt idx="2144">
                  <c:v>82.44333668444655</c:v>
                </c:pt>
                <c:pt idx="2145">
                  <c:v>83.138984981560938</c:v>
                </c:pt>
                <c:pt idx="2146">
                  <c:v>84.39174389685499</c:v>
                </c:pt>
                <c:pt idx="2147">
                  <c:v>84.950114402068394</c:v>
                </c:pt>
                <c:pt idx="2148">
                  <c:v>84.532003874298582</c:v>
                </c:pt>
                <c:pt idx="2149">
                  <c:v>84.115040156429018</c:v>
                </c:pt>
                <c:pt idx="2150">
                  <c:v>83.97602227003955</c:v>
                </c:pt>
                <c:pt idx="2151">
                  <c:v>83.696793412459115</c:v>
                </c:pt>
                <c:pt idx="2152">
                  <c:v>82.860629605755932</c:v>
                </c:pt>
                <c:pt idx="2153">
                  <c:v>81.744299293194018</c:v>
                </c:pt>
                <c:pt idx="2154">
                  <c:v>83.139288162275236</c:v>
                </c:pt>
                <c:pt idx="2155">
                  <c:v>84.809562353864862</c:v>
                </c:pt>
                <c:pt idx="2156">
                  <c:v>85.091596592370848</c:v>
                </c:pt>
                <c:pt idx="2157">
                  <c:v>84.81454118872432</c:v>
                </c:pt>
                <c:pt idx="2158">
                  <c:v>84.672535873803312</c:v>
                </c:pt>
                <c:pt idx="2159">
                  <c:v>85.370387556971281</c:v>
                </c:pt>
                <c:pt idx="2160">
                  <c:v>84.394615139914478</c:v>
                </c:pt>
                <c:pt idx="2161">
                  <c:v>83.418299166308771</c:v>
                </c:pt>
                <c:pt idx="2162">
                  <c:v>85.232262442630685</c:v>
                </c:pt>
                <c:pt idx="2163">
                  <c:v>86.204785441356449</c:v>
                </c:pt>
                <c:pt idx="2164">
                  <c:v>85.644980609856418</c:v>
                </c:pt>
                <c:pt idx="2165">
                  <c:v>85.370372353426902</c:v>
                </c:pt>
                <c:pt idx="2166">
                  <c:v>84.533433805775303</c:v>
                </c:pt>
                <c:pt idx="2167">
                  <c:v>83.697052728623419</c:v>
                </c:pt>
                <c:pt idx="2168">
                  <c:v>83.977127333580412</c:v>
                </c:pt>
                <c:pt idx="2169">
                  <c:v>84.673241926450203</c:v>
                </c:pt>
                <c:pt idx="2170">
                  <c:v>84.391601351857318</c:v>
                </c:pt>
                <c:pt idx="2171">
                  <c:v>83.836475810304876</c:v>
                </c:pt>
                <c:pt idx="2172">
                  <c:v>83.418211697506521</c:v>
                </c:pt>
                <c:pt idx="2173">
                  <c:v>81.885480704362166</c:v>
                </c:pt>
                <c:pt idx="2174">
                  <c:v>83.000000000000199</c:v>
                </c:pt>
                <c:pt idx="2175">
                  <c:v>84.395368924031658</c:v>
                </c:pt>
                <c:pt idx="2176">
                  <c:v>83.697566977067964</c:v>
                </c:pt>
                <c:pt idx="2177">
                  <c:v>83</c:v>
                </c:pt>
                <c:pt idx="2178">
                  <c:v>82.44235933305076</c:v>
                </c:pt>
                <c:pt idx="2179">
                  <c:v>82.023837742867428</c:v>
                </c:pt>
                <c:pt idx="2180">
                  <c:v>82.02430654504208</c:v>
                </c:pt>
                <c:pt idx="2181">
                  <c:v>82.024169372970306</c:v>
                </c:pt>
                <c:pt idx="2182">
                  <c:v>81.326308478084627</c:v>
                </c:pt>
                <c:pt idx="2183">
                  <c:v>81.464768995535181</c:v>
                </c:pt>
                <c:pt idx="2184">
                  <c:v>82.302812947572207</c:v>
                </c:pt>
                <c:pt idx="2185">
                  <c:v>82.302795254183408</c:v>
                </c:pt>
                <c:pt idx="2186">
                  <c:v>81.604917623524699</c:v>
                </c:pt>
                <c:pt idx="2187">
                  <c:v>82.303141667326784</c:v>
                </c:pt>
                <c:pt idx="2188">
                  <c:v>82.302496421109169</c:v>
                </c:pt>
                <c:pt idx="2189">
                  <c:v>81.186800296695282</c:v>
                </c:pt>
                <c:pt idx="2190">
                  <c:v>81.465614133758166</c:v>
                </c:pt>
                <c:pt idx="2191">
                  <c:v>81.327629737781322</c:v>
                </c:pt>
                <c:pt idx="2192">
                  <c:v>81.049351545237656</c:v>
                </c:pt>
                <c:pt idx="2193">
                  <c:v>81.326946568040981</c:v>
                </c:pt>
                <c:pt idx="2194">
                  <c:v>81.188298120003878</c:v>
                </c:pt>
                <c:pt idx="2195">
                  <c:v>81.186631217631884</c:v>
                </c:pt>
                <c:pt idx="2196">
                  <c:v>82.023742171981183</c:v>
                </c:pt>
                <c:pt idx="2197">
                  <c:v>82.441901413977646</c:v>
                </c:pt>
                <c:pt idx="2198">
                  <c:v>81.187677307022597</c:v>
                </c:pt>
                <c:pt idx="2199">
                  <c:v>80.769157585801793</c:v>
                </c:pt>
                <c:pt idx="2200">
                  <c:v>81.325704008327108</c:v>
                </c:pt>
                <c:pt idx="2201">
                  <c:v>81.604650156840862</c:v>
                </c:pt>
                <c:pt idx="2202">
                  <c:v>82.30297423681256</c:v>
                </c:pt>
                <c:pt idx="2203">
                  <c:v>83</c:v>
                </c:pt>
                <c:pt idx="2204">
                  <c:v>82.721276439629762</c:v>
                </c:pt>
                <c:pt idx="2205">
                  <c:v>82.302802691348987</c:v>
                </c:pt>
                <c:pt idx="2206">
                  <c:v>82.442950041879755</c:v>
                </c:pt>
                <c:pt idx="2207">
                  <c:v>81.744383557897976</c:v>
                </c:pt>
                <c:pt idx="2208">
                  <c:v>82.303357406282601</c:v>
                </c:pt>
                <c:pt idx="2209">
                  <c:v>83.139341002058146</c:v>
                </c:pt>
                <c:pt idx="2210">
                  <c:v>82.442306192165049</c:v>
                </c:pt>
                <c:pt idx="2211">
                  <c:v>83.41813312341192</c:v>
                </c:pt>
                <c:pt idx="2212">
                  <c:v>83.418298233115138</c:v>
                </c:pt>
                <c:pt idx="2213">
                  <c:v>82.024761038590526</c:v>
                </c:pt>
                <c:pt idx="2214">
                  <c:v>82.581797950977261</c:v>
                </c:pt>
                <c:pt idx="2215">
                  <c:v>83.278882753855711</c:v>
                </c:pt>
                <c:pt idx="2216">
                  <c:v>83.696651523552404</c:v>
                </c:pt>
                <c:pt idx="2217">
                  <c:v>84.385603661097434</c:v>
                </c:pt>
                <c:pt idx="2218">
                  <c:v>84.661067944876891</c:v>
                </c:pt>
                <c:pt idx="2219">
                  <c:v>85.090604135117232</c:v>
                </c:pt>
                <c:pt idx="2220">
                  <c:v>84.395820592108649</c:v>
                </c:pt>
                <c:pt idx="2221">
                  <c:v>84.810952949910174</c:v>
                </c:pt>
                <c:pt idx="2222">
                  <c:v>84.953006206653569</c:v>
                </c:pt>
                <c:pt idx="2223">
                  <c:v>84.812819295870966</c:v>
                </c:pt>
                <c:pt idx="2224">
                  <c:v>85.926468507122749</c:v>
                </c:pt>
                <c:pt idx="2225">
                  <c:v>85.09245206506283</c:v>
                </c:pt>
                <c:pt idx="2226">
                  <c:v>84.813151906564116</c:v>
                </c:pt>
                <c:pt idx="2227">
                  <c:v>85.089865614674395</c:v>
                </c:pt>
                <c:pt idx="2228">
                  <c:v>84.671672862536525</c:v>
                </c:pt>
                <c:pt idx="2229">
                  <c:v>83.55809185047778</c:v>
                </c:pt>
                <c:pt idx="2230">
                  <c:v>83.556680823987833</c:v>
                </c:pt>
                <c:pt idx="2231">
                  <c:v>85.505087240706374</c:v>
                </c:pt>
                <c:pt idx="2232">
                  <c:v>85.231860760902393</c:v>
                </c:pt>
                <c:pt idx="2233">
                  <c:v>84.255172356084344</c:v>
                </c:pt>
                <c:pt idx="2234">
                  <c:v>84.535053076553311</c:v>
                </c:pt>
                <c:pt idx="2235">
                  <c:v>84.115121988072943</c:v>
                </c:pt>
                <c:pt idx="2236">
                  <c:v>83.8359073474724</c:v>
                </c:pt>
                <c:pt idx="2237">
                  <c:v>83.975486987491351</c:v>
                </c:pt>
                <c:pt idx="2238">
                  <c:v>83.974193136711932</c:v>
                </c:pt>
                <c:pt idx="2239">
                  <c:v>83.97477002738124</c:v>
                </c:pt>
                <c:pt idx="2240">
                  <c:v>83.835331981116937</c:v>
                </c:pt>
                <c:pt idx="2241">
                  <c:v>83.836539953636162</c:v>
                </c:pt>
                <c:pt idx="2242">
                  <c:v>83.418697845513265</c:v>
                </c:pt>
                <c:pt idx="2243">
                  <c:v>83.139348720312</c:v>
                </c:pt>
                <c:pt idx="2244">
                  <c:v>83.697057733249153</c:v>
                </c:pt>
                <c:pt idx="2245">
                  <c:v>83.278921121943327</c:v>
                </c:pt>
                <c:pt idx="2246">
                  <c:v>82.302661990224976</c:v>
                </c:pt>
                <c:pt idx="2247">
                  <c:v>82.302666026328197</c:v>
                </c:pt>
                <c:pt idx="2248">
                  <c:v>81.323446206619522</c:v>
                </c:pt>
                <c:pt idx="2249">
                  <c:v>81.188278678695042</c:v>
                </c:pt>
                <c:pt idx="2250">
                  <c:v>82.860738034107058</c:v>
                </c:pt>
                <c:pt idx="2251">
                  <c:v>82.86032666102146</c:v>
                </c:pt>
                <c:pt idx="2252">
                  <c:v>81.606067786923518</c:v>
                </c:pt>
                <c:pt idx="2253">
                  <c:v>80.633102317158048</c:v>
                </c:pt>
                <c:pt idx="2254">
                  <c:v>81.335277474909844</c:v>
                </c:pt>
                <c:pt idx="2255">
                  <c:v>82.306491406873661</c:v>
                </c:pt>
                <c:pt idx="2256">
                  <c:v>82.860664618622366</c:v>
                </c:pt>
                <c:pt idx="2257">
                  <c:v>82.163521041070425</c:v>
                </c:pt>
                <c:pt idx="2258">
                  <c:v>80.352291114756</c:v>
                </c:pt>
                <c:pt idx="2259">
                  <c:v>80.911897672963192</c:v>
                </c:pt>
                <c:pt idx="2260">
                  <c:v>81.745374002267425</c:v>
                </c:pt>
                <c:pt idx="2261">
                  <c:v>82.024447485380975</c:v>
                </c:pt>
                <c:pt idx="2262">
                  <c:v>81.747211240020619</c:v>
                </c:pt>
                <c:pt idx="2263">
                  <c:v>81.603853768481429</c:v>
                </c:pt>
                <c:pt idx="2264">
                  <c:v>81.325084724542336</c:v>
                </c:pt>
                <c:pt idx="2265">
                  <c:v>80.908850997268217</c:v>
                </c:pt>
                <c:pt idx="2266">
                  <c:v>81.187885218140721</c:v>
                </c:pt>
                <c:pt idx="2267">
                  <c:v>80.490948946805744</c:v>
                </c:pt>
                <c:pt idx="2268">
                  <c:v>80.628950734687137</c:v>
                </c:pt>
                <c:pt idx="2269">
                  <c:v>82.163167311306822</c:v>
                </c:pt>
                <c:pt idx="2270">
                  <c:v>83</c:v>
                </c:pt>
                <c:pt idx="2271">
                  <c:v>83</c:v>
                </c:pt>
                <c:pt idx="2272">
                  <c:v>83</c:v>
                </c:pt>
                <c:pt idx="2273">
                  <c:v>82.718742718073145</c:v>
                </c:pt>
                <c:pt idx="2274">
                  <c:v>82.302200545469859</c:v>
                </c:pt>
                <c:pt idx="2275">
                  <c:v>81.887064215212192</c:v>
                </c:pt>
                <c:pt idx="2276">
                  <c:v>82.303860746531313</c:v>
                </c:pt>
                <c:pt idx="2277">
                  <c:v>82.86067790647661</c:v>
                </c:pt>
                <c:pt idx="2278">
                  <c:v>82.303974901891806</c:v>
                </c:pt>
                <c:pt idx="2279">
                  <c:v>82.442516869091122</c:v>
                </c:pt>
                <c:pt idx="2280">
                  <c:v>82.72166286121805</c:v>
                </c:pt>
                <c:pt idx="2281">
                  <c:v>83.553883289590431</c:v>
                </c:pt>
                <c:pt idx="2282">
                  <c:v>83.971158331757948</c:v>
                </c:pt>
                <c:pt idx="2283">
                  <c:v>83.139315630078244</c:v>
                </c:pt>
                <c:pt idx="2284">
                  <c:v>83</c:v>
                </c:pt>
                <c:pt idx="2285">
                  <c:v>83.41770789060628</c:v>
                </c:pt>
                <c:pt idx="2286">
                  <c:v>84.115606618419974</c:v>
                </c:pt>
                <c:pt idx="2287">
                  <c:v>84.532949245932258</c:v>
                </c:pt>
                <c:pt idx="2288">
                  <c:v>84.670721647331632</c:v>
                </c:pt>
                <c:pt idx="2289">
                  <c:v>84.672238938418161</c:v>
                </c:pt>
                <c:pt idx="2290">
                  <c:v>84.674066505640212</c:v>
                </c:pt>
                <c:pt idx="2291">
                  <c:v>82.720945995864483</c:v>
                </c:pt>
                <c:pt idx="2292">
                  <c:v>81.327160555784289</c:v>
                </c:pt>
                <c:pt idx="2293">
                  <c:v>83.139514183709466</c:v>
                </c:pt>
                <c:pt idx="2294">
                  <c:v>84.534719184757151</c:v>
                </c:pt>
                <c:pt idx="2295">
                  <c:v>85.788231710419566</c:v>
                </c:pt>
                <c:pt idx="2296">
                  <c:v>86.903823997768313</c:v>
                </c:pt>
                <c:pt idx="2297">
                  <c:v>86.488640637221152</c:v>
                </c:pt>
                <c:pt idx="2298">
                  <c:v>86.064380119081662</c:v>
                </c:pt>
                <c:pt idx="2299">
                  <c:v>85.227378758726999</c:v>
                </c:pt>
                <c:pt idx="2300">
                  <c:v>84.254958130413684</c:v>
                </c:pt>
                <c:pt idx="2301">
                  <c:v>84.110415636207165</c:v>
                </c:pt>
                <c:pt idx="2302">
                  <c:v>85.223370654925773</c:v>
                </c:pt>
                <c:pt idx="2303">
                  <c:v>85.509779425246649</c:v>
                </c:pt>
                <c:pt idx="2304">
                  <c:v>84.253510962336236</c:v>
                </c:pt>
                <c:pt idx="2305">
                  <c:v>84.110205907807966</c:v>
                </c:pt>
                <c:pt idx="2306">
                  <c:v>84.109338557578482</c:v>
                </c:pt>
                <c:pt idx="2307">
                  <c:v>83.836180178432571</c:v>
                </c:pt>
                <c:pt idx="2308">
                  <c:v>83.697366750125227</c:v>
                </c:pt>
                <c:pt idx="2309">
                  <c:v>83.557985855198041</c:v>
                </c:pt>
                <c:pt idx="2310">
                  <c:v>83.555142013306977</c:v>
                </c:pt>
                <c:pt idx="2311">
                  <c:v>83</c:v>
                </c:pt>
                <c:pt idx="2312">
                  <c:v>82.721318345369653</c:v>
                </c:pt>
                <c:pt idx="2313">
                  <c:v>83</c:v>
                </c:pt>
                <c:pt idx="2314">
                  <c:v>83</c:v>
                </c:pt>
                <c:pt idx="2315">
                  <c:v>82.860465628986844</c:v>
                </c:pt>
                <c:pt idx="2316">
                  <c:v>82.023996033520177</c:v>
                </c:pt>
                <c:pt idx="2317">
                  <c:v>81.744773638405334</c:v>
                </c:pt>
                <c:pt idx="2318">
                  <c:v>83.139334517444595</c:v>
                </c:pt>
                <c:pt idx="2319">
                  <c:v>83.696920982192978</c:v>
                </c:pt>
                <c:pt idx="2320">
                  <c:v>83</c:v>
                </c:pt>
                <c:pt idx="2321">
                  <c:v>81.465550777993656</c:v>
                </c:pt>
                <c:pt idx="2322">
                  <c:v>80.636004650396131</c:v>
                </c:pt>
                <c:pt idx="2323">
                  <c:v>81.754620616965227</c:v>
                </c:pt>
                <c:pt idx="2324">
                  <c:v>83.277575648732508</c:v>
                </c:pt>
                <c:pt idx="2325">
                  <c:v>82.860458006127715</c:v>
                </c:pt>
                <c:pt idx="2326">
                  <c:v>81.04753226906125</c:v>
                </c:pt>
                <c:pt idx="2327">
                  <c:v>80.630756625536961</c:v>
                </c:pt>
                <c:pt idx="2328">
                  <c:v>80.911152399118919</c:v>
                </c:pt>
                <c:pt idx="2329">
                  <c:v>82.025308830897046</c:v>
                </c:pt>
                <c:pt idx="2330">
                  <c:v>82.721517855787596</c:v>
                </c:pt>
                <c:pt idx="2331">
                  <c:v>82.443496610963876</c:v>
                </c:pt>
                <c:pt idx="2332">
                  <c:v>81.745542931458942</c:v>
                </c:pt>
                <c:pt idx="2333">
                  <c:v>80.766980664076215</c:v>
                </c:pt>
                <c:pt idx="2334">
                  <c:v>81.60606749546595</c:v>
                </c:pt>
                <c:pt idx="2335">
                  <c:v>82.024495340083931</c:v>
                </c:pt>
                <c:pt idx="2336">
                  <c:v>81.333529722226331</c:v>
                </c:pt>
                <c:pt idx="2337">
                  <c:v>81.473915222521796</c:v>
                </c:pt>
                <c:pt idx="2338">
                  <c:v>82.024860825002534</c:v>
                </c:pt>
                <c:pt idx="2339">
                  <c:v>81.466541076381304</c:v>
                </c:pt>
                <c:pt idx="2340">
                  <c:v>81.467536608983224</c:v>
                </c:pt>
                <c:pt idx="2341">
                  <c:v>82.162158029563187</c:v>
                </c:pt>
                <c:pt idx="2342">
                  <c:v>81.604306913467994</c:v>
                </c:pt>
                <c:pt idx="2343">
                  <c:v>81.189810358963285</c:v>
                </c:pt>
                <c:pt idx="2344">
                  <c:v>81.604970559647398</c:v>
                </c:pt>
                <c:pt idx="2345">
                  <c:v>81.046797340575196</c:v>
                </c:pt>
                <c:pt idx="2346">
                  <c:v>81.328915636142284</c:v>
                </c:pt>
                <c:pt idx="2347">
                  <c:v>82.581689372567595</c:v>
                </c:pt>
                <c:pt idx="2348">
                  <c:v>82.72103680298676</c:v>
                </c:pt>
                <c:pt idx="2349">
                  <c:v>83.418112960045377</c:v>
                </c:pt>
                <c:pt idx="2350">
                  <c:v>84.254314143813389</c:v>
                </c:pt>
                <c:pt idx="2351">
                  <c:v>83.975612407587704</c:v>
                </c:pt>
                <c:pt idx="2352">
                  <c:v>83.418308381819472</c:v>
                </c:pt>
                <c:pt idx="2353">
                  <c:v>83.697495454247701</c:v>
                </c:pt>
                <c:pt idx="2354">
                  <c:v>83.418370772171542</c:v>
                </c:pt>
                <c:pt idx="2355">
                  <c:v>83.836552841801392</c:v>
                </c:pt>
                <c:pt idx="2356">
                  <c:v>84.394815498687692</c:v>
                </c:pt>
                <c:pt idx="2357">
                  <c:v>84.253560110714361</c:v>
                </c:pt>
                <c:pt idx="2358">
                  <c:v>84.116672294229829</c:v>
                </c:pt>
                <c:pt idx="2359">
                  <c:v>84.256307185532734</c:v>
                </c:pt>
                <c:pt idx="2360">
                  <c:v>84.949684899585776</c:v>
                </c:pt>
                <c:pt idx="2361">
                  <c:v>84.67436958066736</c:v>
                </c:pt>
                <c:pt idx="2362">
                  <c:v>84.674139840900978</c:v>
                </c:pt>
                <c:pt idx="2363">
                  <c:v>84.252819888766339</c:v>
                </c:pt>
                <c:pt idx="2364">
                  <c:v>83.975721879120499</c:v>
                </c:pt>
                <c:pt idx="2365">
                  <c:v>84.810387908335542</c:v>
                </c:pt>
                <c:pt idx="2366">
                  <c:v>84.531225054516923</c:v>
                </c:pt>
                <c:pt idx="2367">
                  <c:v>84.396775627270301</c:v>
                </c:pt>
                <c:pt idx="2368">
                  <c:v>84.95162003630702</c:v>
                </c:pt>
                <c:pt idx="2369">
                  <c:v>85.227379378881082</c:v>
                </c:pt>
                <c:pt idx="2370">
                  <c:v>83.557929429040527</c:v>
                </c:pt>
                <c:pt idx="2371">
                  <c:v>82.721197817815295</c:v>
                </c:pt>
                <c:pt idx="2372">
                  <c:v>84.392528998372597</c:v>
                </c:pt>
                <c:pt idx="2373">
                  <c:v>84.534815867791991</c:v>
                </c:pt>
                <c:pt idx="2374">
                  <c:v>83.977360423157933</c:v>
                </c:pt>
                <c:pt idx="2375">
                  <c:v>84.115681298106111</c:v>
                </c:pt>
                <c:pt idx="2376">
                  <c:v>84.113481434715254</c:v>
                </c:pt>
                <c:pt idx="2377">
                  <c:v>83.835364603583002</c:v>
                </c:pt>
                <c:pt idx="2378">
                  <c:v>83.836772526526559</c:v>
                </c:pt>
                <c:pt idx="2379">
                  <c:v>84.671389851891774</c:v>
                </c:pt>
                <c:pt idx="2380">
                  <c:v>84.950820103870711</c:v>
                </c:pt>
                <c:pt idx="2381">
                  <c:v>83.697298720540445</c:v>
                </c:pt>
                <c:pt idx="2382">
                  <c:v>83.139425706907531</c:v>
                </c:pt>
                <c:pt idx="2383">
                  <c:v>83.139533679837413</c:v>
                </c:pt>
                <c:pt idx="2384">
                  <c:v>81.60487568047202</c:v>
                </c:pt>
                <c:pt idx="2385">
                  <c:v>82.1636890512262</c:v>
                </c:pt>
                <c:pt idx="2386">
                  <c:v>83.976696509628212</c:v>
                </c:pt>
                <c:pt idx="2387">
                  <c:v>83.97499160462597</c:v>
                </c:pt>
                <c:pt idx="2388">
                  <c:v>83.696943810787175</c:v>
                </c:pt>
                <c:pt idx="2389">
                  <c:v>82.720991328968381</c:v>
                </c:pt>
                <c:pt idx="2390">
                  <c:v>81.752766951872232</c:v>
                </c:pt>
                <c:pt idx="2391">
                  <c:v>81.337303022367479</c:v>
                </c:pt>
                <c:pt idx="2392">
                  <c:v>81.745939281723977</c:v>
                </c:pt>
                <c:pt idx="2393">
                  <c:v>82.023348868364394</c:v>
                </c:pt>
                <c:pt idx="2394">
                  <c:v>82.303037148050308</c:v>
                </c:pt>
                <c:pt idx="2395">
                  <c:v>83</c:v>
                </c:pt>
                <c:pt idx="2396">
                  <c:v>83</c:v>
                </c:pt>
                <c:pt idx="2397">
                  <c:v>82.581685318737314</c:v>
                </c:pt>
                <c:pt idx="2398">
                  <c:v>81.605372995781664</c:v>
                </c:pt>
                <c:pt idx="2399">
                  <c:v>81.04622887633225</c:v>
                </c:pt>
                <c:pt idx="2400">
                  <c:v>81.047412588066152</c:v>
                </c:pt>
                <c:pt idx="2401">
                  <c:v>81.607287438115861</c:v>
                </c:pt>
                <c:pt idx="2402">
                  <c:v>82.163746574235546</c:v>
                </c:pt>
                <c:pt idx="2403">
                  <c:v>81.744868516958221</c:v>
                </c:pt>
                <c:pt idx="2404">
                  <c:v>81.046979898540584</c:v>
                </c:pt>
                <c:pt idx="2405">
                  <c:v>80.630949773836036</c:v>
                </c:pt>
                <c:pt idx="2406">
                  <c:v>80.076305095638261</c:v>
                </c:pt>
                <c:pt idx="2407">
                  <c:v>79.931908520947545</c:v>
                </c:pt>
                <c:pt idx="2408">
                  <c:v>82.7206704690865</c:v>
                </c:pt>
                <c:pt idx="2409">
                  <c:v>83.279070805844981</c:v>
                </c:pt>
                <c:pt idx="2410">
                  <c:v>81.188763576871636</c:v>
                </c:pt>
                <c:pt idx="2411">
                  <c:v>81.744969244076628</c:v>
                </c:pt>
                <c:pt idx="2412">
                  <c:v>82.302958106388132</c:v>
                </c:pt>
                <c:pt idx="2413">
                  <c:v>81.745944174450869</c:v>
                </c:pt>
                <c:pt idx="2414">
                  <c:v>81.604043986853114</c:v>
                </c:pt>
                <c:pt idx="2415">
                  <c:v>82.442327535259224</c:v>
                </c:pt>
                <c:pt idx="2416">
                  <c:v>82.581733026464889</c:v>
                </c:pt>
                <c:pt idx="2417">
                  <c:v>82.302741050437575</c:v>
                </c:pt>
                <c:pt idx="2418">
                  <c:v>82.025165152689951</c:v>
                </c:pt>
                <c:pt idx="2419">
                  <c:v>83.139349875696468</c:v>
                </c:pt>
                <c:pt idx="2420">
                  <c:v>84.391591959631626</c:v>
                </c:pt>
                <c:pt idx="2421">
                  <c:v>84.115188674589888</c:v>
                </c:pt>
                <c:pt idx="2422">
                  <c:v>83.698142417562693</c:v>
                </c:pt>
                <c:pt idx="2423">
                  <c:v>83.139528861265873</c:v>
                </c:pt>
                <c:pt idx="2424">
                  <c:v>83</c:v>
                </c:pt>
                <c:pt idx="2425">
                  <c:v>82.721895062664146</c:v>
                </c:pt>
                <c:pt idx="2426">
                  <c:v>83</c:v>
                </c:pt>
                <c:pt idx="2427">
                  <c:v>84.531568729460446</c:v>
                </c:pt>
                <c:pt idx="2428">
                  <c:v>85.649640541396451</c:v>
                </c:pt>
                <c:pt idx="2429">
                  <c:v>85.091530681151795</c:v>
                </c:pt>
                <c:pt idx="2430">
                  <c:v>85.230425541495322</c:v>
                </c:pt>
                <c:pt idx="2431">
                  <c:v>85.230097408563736</c:v>
                </c:pt>
                <c:pt idx="2432">
                  <c:v>84.535857883439817</c:v>
                </c:pt>
                <c:pt idx="2433">
                  <c:v>84.674086006587217</c:v>
                </c:pt>
                <c:pt idx="2434">
                  <c:v>84.672001745569759</c:v>
                </c:pt>
                <c:pt idx="2435">
                  <c:v>84.254771530154215</c:v>
                </c:pt>
                <c:pt idx="2436">
                  <c:v>84.533259072485549</c:v>
                </c:pt>
                <c:pt idx="2437">
                  <c:v>84.950072027303207</c:v>
                </c:pt>
                <c:pt idx="2438">
                  <c:v>84.673997496955323</c:v>
                </c:pt>
                <c:pt idx="2439">
                  <c:v>84.395679840535237</c:v>
                </c:pt>
                <c:pt idx="2440">
                  <c:v>83.139363809782978</c:v>
                </c:pt>
                <c:pt idx="2441">
                  <c:v>83</c:v>
                </c:pt>
                <c:pt idx="2442">
                  <c:v>84.254272977043385</c:v>
                </c:pt>
                <c:pt idx="2443">
                  <c:v>84.394267177703341</c:v>
                </c:pt>
                <c:pt idx="2444">
                  <c:v>84.394094087689396</c:v>
                </c:pt>
                <c:pt idx="2445">
                  <c:v>84.533024020186772</c:v>
                </c:pt>
                <c:pt idx="2446">
                  <c:v>84.813612402709381</c:v>
                </c:pt>
                <c:pt idx="2447">
                  <c:v>85.09116824368634</c:v>
                </c:pt>
                <c:pt idx="2448">
                  <c:v>85.231050053468493</c:v>
                </c:pt>
                <c:pt idx="2449">
                  <c:v>85.080197868421365</c:v>
                </c:pt>
                <c:pt idx="2450">
                  <c:v>84.246624159091311</c:v>
                </c:pt>
                <c:pt idx="2451">
                  <c:v>83.557442964526189</c:v>
                </c:pt>
                <c:pt idx="2452">
                  <c:v>82.860570900812291</c:v>
                </c:pt>
                <c:pt idx="2453">
                  <c:v>82.860631664680923</c:v>
                </c:pt>
                <c:pt idx="2454">
                  <c:v>83.139593711107892</c:v>
                </c:pt>
                <c:pt idx="2455">
                  <c:v>82.72154439553448</c:v>
                </c:pt>
                <c:pt idx="2456">
                  <c:v>82.442716206780815</c:v>
                </c:pt>
                <c:pt idx="2457">
                  <c:v>82.023014703070501</c:v>
                </c:pt>
                <c:pt idx="2458">
                  <c:v>81.605767424299529</c:v>
                </c:pt>
                <c:pt idx="2459">
                  <c:v>82.163668825957515</c:v>
                </c:pt>
                <c:pt idx="2460">
                  <c:v>82.302846338967342</c:v>
                </c:pt>
                <c:pt idx="2461">
                  <c:v>82.302430833226836</c:v>
                </c:pt>
                <c:pt idx="2462">
                  <c:v>82.441997915304384</c:v>
                </c:pt>
                <c:pt idx="2463">
                  <c:v>82.442531514564493</c:v>
                </c:pt>
                <c:pt idx="2464">
                  <c:v>82.304038601359565</c:v>
                </c:pt>
                <c:pt idx="2465">
                  <c:v>81.327337651915499</c:v>
                </c:pt>
                <c:pt idx="2466">
                  <c:v>80.910189997166142</c:v>
                </c:pt>
                <c:pt idx="2467">
                  <c:v>81.751667390930564</c:v>
                </c:pt>
                <c:pt idx="2468">
                  <c:v>82.166874774405301</c:v>
                </c:pt>
                <c:pt idx="2469">
                  <c:v>81.469034198575002</c:v>
                </c:pt>
                <c:pt idx="2470">
                  <c:v>80.490502597957374</c:v>
                </c:pt>
                <c:pt idx="2471">
                  <c:v>80.486687296774988</c:v>
                </c:pt>
                <c:pt idx="2472">
                  <c:v>80.63146022706222</c:v>
                </c:pt>
                <c:pt idx="2473">
                  <c:v>80.49034007495392</c:v>
                </c:pt>
                <c:pt idx="2474">
                  <c:v>81.604499734784994</c:v>
                </c:pt>
                <c:pt idx="2475">
                  <c:v>82.721051977152243</c:v>
                </c:pt>
                <c:pt idx="2476">
                  <c:v>82.443284659479147</c:v>
                </c:pt>
                <c:pt idx="2477">
                  <c:v>80.354372293148799</c:v>
                </c:pt>
                <c:pt idx="2478">
                  <c:v>80.211348223200346</c:v>
                </c:pt>
                <c:pt idx="2479">
                  <c:v>82.163003703499271</c:v>
                </c:pt>
                <c:pt idx="2480">
                  <c:v>82.302349171728054</c:v>
                </c:pt>
                <c:pt idx="2481">
                  <c:v>81.605853435881258</c:v>
                </c:pt>
                <c:pt idx="2482">
                  <c:v>81.883967962626215</c:v>
                </c:pt>
                <c:pt idx="2483">
                  <c:v>81.74317438958073</c:v>
                </c:pt>
                <c:pt idx="2484">
                  <c:v>81.185126581836798</c:v>
                </c:pt>
                <c:pt idx="2485">
                  <c:v>82.163785792581194</c:v>
                </c:pt>
                <c:pt idx="2486">
                  <c:v>82.582088246524506</c:v>
                </c:pt>
                <c:pt idx="2487">
                  <c:v>82.441902153727455</c:v>
                </c:pt>
                <c:pt idx="2488">
                  <c:v>83.419180410078638</c:v>
                </c:pt>
                <c:pt idx="2489">
                  <c:v>83.558451904307134</c:v>
                </c:pt>
                <c:pt idx="2490">
                  <c:v>83.55758605940045</c:v>
                </c:pt>
                <c:pt idx="2491">
                  <c:v>83.695738760114196</c:v>
                </c:pt>
                <c:pt idx="2492">
                  <c:v>83.139211075521757</c:v>
                </c:pt>
                <c:pt idx="2493">
                  <c:v>82.581542918213557</c:v>
                </c:pt>
                <c:pt idx="2494">
                  <c:v>83</c:v>
                </c:pt>
                <c:pt idx="2495">
                  <c:v>83.976665167020329</c:v>
                </c:pt>
                <c:pt idx="2496">
                  <c:v>84.255828702174199</c:v>
                </c:pt>
                <c:pt idx="2497">
                  <c:v>84.115095331242188</c:v>
                </c:pt>
                <c:pt idx="2498">
                  <c:v>83.838423788430475</c:v>
                </c:pt>
                <c:pt idx="2499">
                  <c:v>84.396770652284346</c:v>
                </c:pt>
                <c:pt idx="2500">
                  <c:v>84.532319615683207</c:v>
                </c:pt>
                <c:pt idx="2501">
                  <c:v>84.811745181663554</c:v>
                </c:pt>
                <c:pt idx="2502">
                  <c:v>85.373582639560439</c:v>
                </c:pt>
                <c:pt idx="2503">
                  <c:v>84.533488852337726</c:v>
                </c:pt>
                <c:pt idx="2504">
                  <c:v>84.533440860065809</c:v>
                </c:pt>
                <c:pt idx="2505">
                  <c:v>84.953167371306748</c:v>
                </c:pt>
                <c:pt idx="2506">
                  <c:v>84.813939356518929</c:v>
                </c:pt>
                <c:pt idx="2507">
                  <c:v>85.091443486408309</c:v>
                </c:pt>
                <c:pt idx="2508">
                  <c:v>85.369571798860818</c:v>
                </c:pt>
                <c:pt idx="2509">
                  <c:v>84.948303031538572</c:v>
                </c:pt>
                <c:pt idx="2510">
                  <c:v>84.531815814466711</c:v>
                </c:pt>
                <c:pt idx="2511">
                  <c:v>83.97794155038909</c:v>
                </c:pt>
                <c:pt idx="2512">
                  <c:v>84.114783238063723</c:v>
                </c:pt>
                <c:pt idx="2513">
                  <c:v>84.394238698963903</c:v>
                </c:pt>
                <c:pt idx="2514">
                  <c:v>84.116398732133703</c:v>
                </c:pt>
                <c:pt idx="2515">
                  <c:v>84.253031117078578</c:v>
                </c:pt>
                <c:pt idx="2516">
                  <c:v>83.557533016756679</c:v>
                </c:pt>
                <c:pt idx="2517">
                  <c:v>83.418665007078587</c:v>
                </c:pt>
                <c:pt idx="2518">
                  <c:v>84.394683800077686</c:v>
                </c:pt>
                <c:pt idx="2519">
                  <c:v>83.418095274993789</c:v>
                </c:pt>
                <c:pt idx="2520">
                  <c:v>81.883512536548849</c:v>
                </c:pt>
                <c:pt idx="2521">
                  <c:v>82.441714895521145</c:v>
                </c:pt>
                <c:pt idx="2522">
                  <c:v>83.696727533480754</c:v>
                </c:pt>
                <c:pt idx="2523">
                  <c:v>84.115120433703794</c:v>
                </c:pt>
                <c:pt idx="2524">
                  <c:v>83.976136870007238</c:v>
                </c:pt>
                <c:pt idx="2525">
                  <c:v>83.697650633585496</c:v>
                </c:pt>
                <c:pt idx="2526">
                  <c:v>83.13940207244886</c:v>
                </c:pt>
                <c:pt idx="2527">
                  <c:v>83.278786889516866</c:v>
                </c:pt>
                <c:pt idx="2528">
                  <c:v>82.581364175071784</c:v>
                </c:pt>
                <c:pt idx="2529">
                  <c:v>82.163201449000425</c:v>
                </c:pt>
                <c:pt idx="2530">
                  <c:v>83</c:v>
                </c:pt>
                <c:pt idx="2531">
                  <c:v>82.860509412650401</c:v>
                </c:pt>
                <c:pt idx="2532">
                  <c:v>82.44227648794525</c:v>
                </c:pt>
                <c:pt idx="2533">
                  <c:v>81.606137441677987</c:v>
                </c:pt>
                <c:pt idx="2534">
                  <c:v>81.186374187417357</c:v>
                </c:pt>
                <c:pt idx="2535">
                  <c:v>80.767710929168999</c:v>
                </c:pt>
                <c:pt idx="2536">
                  <c:v>79.808542228120288</c:v>
                </c:pt>
                <c:pt idx="2537">
                  <c:v>80.7843780233285</c:v>
                </c:pt>
                <c:pt idx="2538">
                  <c:v>82.443204220511987</c:v>
                </c:pt>
                <c:pt idx="2539">
                  <c:v>82.5821552432554</c:v>
                </c:pt>
                <c:pt idx="2540">
                  <c:v>81.335141208120035</c:v>
                </c:pt>
                <c:pt idx="2541">
                  <c:v>80.91777964236735</c:v>
                </c:pt>
                <c:pt idx="2542">
                  <c:v>81.746311893363426</c:v>
                </c:pt>
                <c:pt idx="2543">
                  <c:v>82.023533879712303</c:v>
                </c:pt>
                <c:pt idx="2544">
                  <c:v>81.605335748333502</c:v>
                </c:pt>
                <c:pt idx="2545">
                  <c:v>81.468637664567083</c:v>
                </c:pt>
                <c:pt idx="2546">
                  <c:v>80.213236652152546</c:v>
                </c:pt>
                <c:pt idx="2547">
                  <c:v>80.628544071136176</c:v>
                </c:pt>
                <c:pt idx="2548">
                  <c:v>82.024061213111295</c:v>
                </c:pt>
                <c:pt idx="2549">
                  <c:v>82.302863057765535</c:v>
                </c:pt>
                <c:pt idx="2550">
                  <c:v>83</c:v>
                </c:pt>
                <c:pt idx="2551">
                  <c:v>82.721023747992902</c:v>
                </c:pt>
                <c:pt idx="2552">
                  <c:v>82.023012794065806</c:v>
                </c:pt>
                <c:pt idx="2553">
                  <c:v>81.048543049209897</c:v>
                </c:pt>
                <c:pt idx="2554">
                  <c:v>80.492785141019283</c:v>
                </c:pt>
                <c:pt idx="2555">
                  <c:v>80.906428958888938</c:v>
                </c:pt>
                <c:pt idx="2556">
                  <c:v>82.162576025012413</c:v>
                </c:pt>
                <c:pt idx="2557">
                  <c:v>83.139373502170415</c:v>
                </c:pt>
                <c:pt idx="2558">
                  <c:v>83.139369151112334</c:v>
                </c:pt>
                <c:pt idx="2559">
                  <c:v>83</c:v>
                </c:pt>
                <c:pt idx="2560">
                  <c:v>83</c:v>
                </c:pt>
                <c:pt idx="2561">
                  <c:v>83.139337051031603</c:v>
                </c:pt>
                <c:pt idx="2562">
                  <c:v>83.557483208605532</c:v>
                </c:pt>
                <c:pt idx="2563">
                  <c:v>84.115210516546583</c:v>
                </c:pt>
                <c:pt idx="2564">
                  <c:v>84.535419260885519</c:v>
                </c:pt>
                <c:pt idx="2565">
                  <c:v>85.092732463337995</c:v>
                </c:pt>
                <c:pt idx="2566">
                  <c:v>85.786770143157938</c:v>
                </c:pt>
                <c:pt idx="2567">
                  <c:v>85.509710838088822</c:v>
                </c:pt>
                <c:pt idx="2568">
                  <c:v>85.227293956168154</c:v>
                </c:pt>
                <c:pt idx="2569">
                  <c:v>84.81125232145078</c:v>
                </c:pt>
                <c:pt idx="2570">
                  <c:v>82.860463000508787</c:v>
                </c:pt>
                <c:pt idx="2571">
                  <c:v>82.302388252887951</c:v>
                </c:pt>
                <c:pt idx="2572">
                  <c:v>82.302869715900542</c:v>
                </c:pt>
                <c:pt idx="2573">
                  <c:v>83.557598884411846</c:v>
                </c:pt>
                <c:pt idx="2574">
                  <c:v>85.650349256747916</c:v>
                </c:pt>
                <c:pt idx="2575">
                  <c:v>85.927481474444477</c:v>
                </c:pt>
                <c:pt idx="2576">
                  <c:v>85.649794264394913</c:v>
                </c:pt>
                <c:pt idx="2577">
                  <c:v>84.952333090337461</c:v>
                </c:pt>
                <c:pt idx="2578">
                  <c:v>84.115404255615971</c:v>
                </c:pt>
                <c:pt idx="2579">
                  <c:v>83.974808714678531</c:v>
                </c:pt>
                <c:pt idx="2580">
                  <c:v>85.0900589689236</c:v>
                </c:pt>
                <c:pt idx="2581">
                  <c:v>85.511229030365541</c:v>
                </c:pt>
                <c:pt idx="2582">
                  <c:v>85.511128834720409</c:v>
                </c:pt>
                <c:pt idx="2583">
                  <c:v>84.534037503033431</c:v>
                </c:pt>
                <c:pt idx="2584">
                  <c:v>83.418081495092821</c:v>
                </c:pt>
                <c:pt idx="2585">
                  <c:v>84.115330079496971</c:v>
                </c:pt>
                <c:pt idx="2586">
                  <c:v>84.254193884996994</c:v>
                </c:pt>
                <c:pt idx="2587">
                  <c:v>83.975991174808712</c:v>
                </c:pt>
                <c:pt idx="2588">
                  <c:v>84.255016930178385</c:v>
                </c:pt>
                <c:pt idx="2589">
                  <c:v>84.395513897295501</c:v>
                </c:pt>
                <c:pt idx="2590">
                  <c:v>84.813343235117287</c:v>
                </c:pt>
                <c:pt idx="2591">
                  <c:v>83.695648689620427</c:v>
                </c:pt>
                <c:pt idx="2592">
                  <c:v>82.721641361198976</c:v>
                </c:pt>
                <c:pt idx="2593">
                  <c:v>83.417900547052668</c:v>
                </c:pt>
                <c:pt idx="2594">
                  <c:v>83.13941672642413</c:v>
                </c:pt>
                <c:pt idx="2595">
                  <c:v>81.883980262075028</c:v>
                </c:pt>
                <c:pt idx="2596">
                  <c:v>80.211390021683982</c:v>
                </c:pt>
                <c:pt idx="2597">
                  <c:v>80.212848295540908</c:v>
                </c:pt>
                <c:pt idx="2598">
                  <c:v>82.024140736749786</c:v>
                </c:pt>
                <c:pt idx="2599">
                  <c:v>83</c:v>
                </c:pt>
                <c:pt idx="2600">
                  <c:v>81.606555515316444</c:v>
                </c:pt>
                <c:pt idx="2601">
                  <c:v>79.656014214167911</c:v>
                </c:pt>
                <c:pt idx="2602">
                  <c:v>81.326401147419404</c:v>
                </c:pt>
                <c:pt idx="2603">
                  <c:v>83</c:v>
                </c:pt>
                <c:pt idx="2604">
                  <c:v>83.139487727137578</c:v>
                </c:pt>
                <c:pt idx="2605">
                  <c:v>82.860662317983994</c:v>
                </c:pt>
                <c:pt idx="2606">
                  <c:v>82.303098979458142</c:v>
                </c:pt>
                <c:pt idx="2607">
                  <c:v>82.302729333542416</c:v>
                </c:pt>
                <c:pt idx="2608">
                  <c:v>82.163352730071054</c:v>
                </c:pt>
                <c:pt idx="2609">
                  <c:v>83</c:v>
                </c:pt>
                <c:pt idx="2610">
                  <c:v>82.442794729896804</c:v>
                </c:pt>
                <c:pt idx="2611">
                  <c:v>80.907184760287535</c:v>
                </c:pt>
                <c:pt idx="2612">
                  <c:v>80.766342849201166</c:v>
                </c:pt>
                <c:pt idx="2613">
                  <c:v>81.045360345150414</c:v>
                </c:pt>
                <c:pt idx="2614">
                  <c:v>81.323732628370067</c:v>
                </c:pt>
                <c:pt idx="2615">
                  <c:v>81.884849566206441</c:v>
                </c:pt>
                <c:pt idx="2616">
                  <c:v>81.188827293537145</c:v>
                </c:pt>
                <c:pt idx="2617">
                  <c:v>80.625834109069515</c:v>
                </c:pt>
                <c:pt idx="2618">
                  <c:v>81.185755599647408</c:v>
                </c:pt>
                <c:pt idx="2619">
                  <c:v>81.326958114280529</c:v>
                </c:pt>
                <c:pt idx="2620">
                  <c:v>81.604190708027787</c:v>
                </c:pt>
                <c:pt idx="2621">
                  <c:v>82.023288499717196</c:v>
                </c:pt>
                <c:pt idx="2622">
                  <c:v>82.302571384434131</c:v>
                </c:pt>
                <c:pt idx="2623">
                  <c:v>82.72141162678831</c:v>
                </c:pt>
                <c:pt idx="2624">
                  <c:v>82.303565348448146</c:v>
                </c:pt>
                <c:pt idx="2625">
                  <c:v>82.302406599568101</c:v>
                </c:pt>
                <c:pt idx="2626">
                  <c:v>83</c:v>
                </c:pt>
                <c:pt idx="2627">
                  <c:v>82.721667277027194</c:v>
                </c:pt>
                <c:pt idx="2628">
                  <c:v>83.696425436270616</c:v>
                </c:pt>
                <c:pt idx="2629">
                  <c:v>83.557879355521109</c:v>
                </c:pt>
                <c:pt idx="2630">
                  <c:v>83.279055834119177</c:v>
                </c:pt>
                <c:pt idx="2631">
                  <c:v>84.114873965588458</c:v>
                </c:pt>
                <c:pt idx="2632">
                  <c:v>83.418118292075903</c:v>
                </c:pt>
                <c:pt idx="2633">
                  <c:v>82.303015093974878</c:v>
                </c:pt>
                <c:pt idx="2634">
                  <c:v>81.46664218405364</c:v>
                </c:pt>
                <c:pt idx="2635">
                  <c:v>82.860628731665628</c:v>
                </c:pt>
                <c:pt idx="2636">
                  <c:v>84.952059782109089</c:v>
                </c:pt>
                <c:pt idx="2637">
                  <c:v>84.674436517227804</c:v>
                </c:pt>
                <c:pt idx="2638">
                  <c:v>84.952387134941063</c:v>
                </c:pt>
                <c:pt idx="2639">
                  <c:v>85.928575801512778</c:v>
                </c:pt>
                <c:pt idx="2640">
                  <c:v>85.507017909160794</c:v>
                </c:pt>
                <c:pt idx="2641">
                  <c:v>84.812019810394631</c:v>
                </c:pt>
                <c:pt idx="2642">
                  <c:v>84.394870558801983</c:v>
                </c:pt>
                <c:pt idx="2643">
                  <c:v>84.253302713755545</c:v>
                </c:pt>
                <c:pt idx="2644">
                  <c:v>84.534160096857846</c:v>
                </c:pt>
                <c:pt idx="2645">
                  <c:v>84.53382274363517</c:v>
                </c:pt>
                <c:pt idx="2646">
                  <c:v>84.251418100039174</c:v>
                </c:pt>
                <c:pt idx="2647">
                  <c:v>84.525355322856143</c:v>
                </c:pt>
                <c:pt idx="2648">
                  <c:v>84.250546506191824</c:v>
                </c:pt>
                <c:pt idx="2649">
                  <c:v>84.812330019998839</c:v>
                </c:pt>
                <c:pt idx="2650">
                  <c:v>85.229989865393136</c:v>
                </c:pt>
                <c:pt idx="2651">
                  <c:v>84.255341127792647</c:v>
                </c:pt>
                <c:pt idx="2652">
                  <c:v>84.395282966873907</c:v>
                </c:pt>
                <c:pt idx="2653">
                  <c:v>85.091430947294128</c:v>
                </c:pt>
                <c:pt idx="2654">
                  <c:v>84.392121511047677</c:v>
                </c:pt>
                <c:pt idx="2655">
                  <c:v>83.557106594477716</c:v>
                </c:pt>
                <c:pt idx="2656">
                  <c:v>84.672843525213779</c:v>
                </c:pt>
                <c:pt idx="2657">
                  <c:v>86.068129774079466</c:v>
                </c:pt>
                <c:pt idx="2658">
                  <c:v>85.510852112065905</c:v>
                </c:pt>
                <c:pt idx="2659">
                  <c:v>84.533538664866455</c:v>
                </c:pt>
                <c:pt idx="2660">
                  <c:v>83</c:v>
                </c:pt>
                <c:pt idx="2661">
                  <c:v>82.303418889747149</c:v>
                </c:pt>
                <c:pt idx="2662">
                  <c:v>83.13931794947392</c:v>
                </c:pt>
                <c:pt idx="2663">
                  <c:v>83</c:v>
                </c:pt>
                <c:pt idx="2664">
                  <c:v>82.860540819911137</c:v>
                </c:pt>
                <c:pt idx="2665">
                  <c:v>82.442360149327698</c:v>
                </c:pt>
                <c:pt idx="2666">
                  <c:v>81.32627801400966</c:v>
                </c:pt>
                <c:pt idx="2667">
                  <c:v>81.188248884710333</c:v>
                </c:pt>
                <c:pt idx="2668">
                  <c:v>82.304225757033322</c:v>
                </c:pt>
                <c:pt idx="2669">
                  <c:v>82.162824788227951</c:v>
                </c:pt>
                <c:pt idx="2670">
                  <c:v>81.324112226383264</c:v>
                </c:pt>
                <c:pt idx="2671">
                  <c:v>82.02426513225376</c:v>
                </c:pt>
                <c:pt idx="2672">
                  <c:v>81.74641579382434</c:v>
                </c:pt>
                <c:pt idx="2673">
                  <c:v>81.046340114742591</c:v>
                </c:pt>
                <c:pt idx="2674">
                  <c:v>81.326392744577035</c:v>
                </c:pt>
                <c:pt idx="2675">
                  <c:v>80.906564970384196</c:v>
                </c:pt>
                <c:pt idx="2676">
                  <c:v>79.649588642775868</c:v>
                </c:pt>
                <c:pt idx="2677">
                  <c:v>80.350692894900703</c:v>
                </c:pt>
                <c:pt idx="2678">
                  <c:v>81.745331325584431</c:v>
                </c:pt>
                <c:pt idx="2679">
                  <c:v>82.721691096738098</c:v>
                </c:pt>
                <c:pt idx="2680">
                  <c:v>83.557543585621517</c:v>
                </c:pt>
                <c:pt idx="2681">
                  <c:v>82.301955926474577</c:v>
                </c:pt>
                <c:pt idx="2682">
                  <c:v>81.467956865186153</c:v>
                </c:pt>
                <c:pt idx="2683">
                  <c:v>82.024816742168866</c:v>
                </c:pt>
                <c:pt idx="2684">
                  <c:v>81.605077781909131</c:v>
                </c:pt>
                <c:pt idx="2685">
                  <c:v>81.186114553424062</c:v>
                </c:pt>
                <c:pt idx="2686">
                  <c:v>81.603329230147864</c:v>
                </c:pt>
                <c:pt idx="2687">
                  <c:v>81.465874672141751</c:v>
                </c:pt>
                <c:pt idx="2688">
                  <c:v>81.607786621581283</c:v>
                </c:pt>
                <c:pt idx="2689">
                  <c:v>81.744898885567807</c:v>
                </c:pt>
                <c:pt idx="2690">
                  <c:v>81.605495519038257</c:v>
                </c:pt>
                <c:pt idx="2691">
                  <c:v>81.606462890663693</c:v>
                </c:pt>
                <c:pt idx="2692">
                  <c:v>82.441770291545254</c:v>
                </c:pt>
                <c:pt idx="2693">
                  <c:v>83.6970417964381</c:v>
                </c:pt>
                <c:pt idx="2694">
                  <c:v>83.55822476152467</c:v>
                </c:pt>
                <c:pt idx="2695">
                  <c:v>83</c:v>
                </c:pt>
                <c:pt idx="2696">
                  <c:v>83</c:v>
                </c:pt>
                <c:pt idx="2697">
                  <c:v>83.418647392140628</c:v>
                </c:pt>
                <c:pt idx="2698">
                  <c:v>83.558381508861302</c:v>
                </c:pt>
                <c:pt idx="2699">
                  <c:v>81.88544072112002</c:v>
                </c:pt>
                <c:pt idx="2700">
                  <c:v>81.186352174553264</c:v>
                </c:pt>
                <c:pt idx="2701">
                  <c:v>83</c:v>
                </c:pt>
                <c:pt idx="2702">
                  <c:v>84.11529361707683</c:v>
                </c:pt>
                <c:pt idx="2703">
                  <c:v>83.976072489278479</c:v>
                </c:pt>
                <c:pt idx="2704">
                  <c:v>83.975266000318427</c:v>
                </c:pt>
                <c:pt idx="2705">
                  <c:v>84.393581290000014</c:v>
                </c:pt>
                <c:pt idx="2706">
                  <c:v>84.532981077508907</c:v>
                </c:pt>
                <c:pt idx="2707">
                  <c:v>83.418352773605747</c:v>
                </c:pt>
                <c:pt idx="2708">
                  <c:v>83.69748076226</c:v>
                </c:pt>
                <c:pt idx="2709">
                  <c:v>84.256336823343972</c:v>
                </c:pt>
                <c:pt idx="2710">
                  <c:v>83.418540857749235</c:v>
                </c:pt>
                <c:pt idx="2711">
                  <c:v>83.695943090228113</c:v>
                </c:pt>
                <c:pt idx="2712">
                  <c:v>84.254464587196424</c:v>
                </c:pt>
                <c:pt idx="2713">
                  <c:v>85.093542259546112</c:v>
                </c:pt>
                <c:pt idx="2714">
                  <c:v>86.209333747197817</c:v>
                </c:pt>
                <c:pt idx="2715">
                  <c:v>85.924963406618772</c:v>
                </c:pt>
                <c:pt idx="2716">
                  <c:v>84.254021228071309</c:v>
                </c:pt>
                <c:pt idx="2717">
                  <c:v>84.53483064434505</c:v>
                </c:pt>
                <c:pt idx="2718">
                  <c:v>85.790927698784373</c:v>
                </c:pt>
                <c:pt idx="2719">
                  <c:v>84.951082188640243</c:v>
                </c:pt>
                <c:pt idx="2720">
                  <c:v>85.366960956492733</c:v>
                </c:pt>
                <c:pt idx="2721">
                  <c:v>85.789776723707277</c:v>
                </c:pt>
                <c:pt idx="2722">
                  <c:v>84.814803365008316</c:v>
                </c:pt>
                <c:pt idx="2723">
                  <c:v>84.950877191026521</c:v>
                </c:pt>
                <c:pt idx="2724">
                  <c:v>84.67252037182071</c:v>
                </c:pt>
                <c:pt idx="2725">
                  <c:v>83.976143948322402</c:v>
                </c:pt>
                <c:pt idx="2726">
                  <c:v>84.254102570123095</c:v>
                </c:pt>
                <c:pt idx="2727">
                  <c:v>84.675309050892025</c:v>
                </c:pt>
                <c:pt idx="2728">
                  <c:v>84.114781762309576</c:v>
                </c:pt>
                <c:pt idx="2729">
                  <c:v>83.139227860386086</c:v>
                </c:pt>
                <c:pt idx="2730">
                  <c:v>81.186549385699962</c:v>
                </c:pt>
                <c:pt idx="2731">
                  <c:v>81.049570989207922</c:v>
                </c:pt>
                <c:pt idx="2732">
                  <c:v>82.72152248946081</c:v>
                </c:pt>
                <c:pt idx="2733">
                  <c:v>83.278776416853205</c:v>
                </c:pt>
                <c:pt idx="2734">
                  <c:v>83</c:v>
                </c:pt>
                <c:pt idx="2735">
                  <c:v>82.303143609767403</c:v>
                </c:pt>
                <c:pt idx="2736">
                  <c:v>82.304025329580597</c:v>
                </c:pt>
                <c:pt idx="2737">
                  <c:v>82.581862913616888</c:v>
                </c:pt>
                <c:pt idx="2738">
                  <c:v>82.303171871055596</c:v>
                </c:pt>
                <c:pt idx="2739">
                  <c:v>82.442287880120944</c:v>
                </c:pt>
                <c:pt idx="2740">
                  <c:v>82.720922496269978</c:v>
                </c:pt>
                <c:pt idx="2741">
                  <c:v>81.745144930880485</c:v>
                </c:pt>
                <c:pt idx="2742">
                  <c:v>81.187394289358338</c:v>
                </c:pt>
                <c:pt idx="2743">
                  <c:v>80.907271624214403</c:v>
                </c:pt>
                <c:pt idx="2744">
                  <c:v>79.929704681551598</c:v>
                </c:pt>
                <c:pt idx="2745">
                  <c:v>80.350005795119102</c:v>
                </c:pt>
                <c:pt idx="2746">
                  <c:v>82.302834090966542</c:v>
                </c:pt>
                <c:pt idx="2747">
                  <c:v>82.860491168742186</c:v>
                </c:pt>
                <c:pt idx="2748">
                  <c:v>82.163216970517709</c:v>
                </c:pt>
                <c:pt idx="2749">
                  <c:v>82.023141635113248</c:v>
                </c:pt>
                <c:pt idx="2750">
                  <c:v>82.02397487209376</c:v>
                </c:pt>
                <c:pt idx="2751">
                  <c:v>82.163717842860322</c:v>
                </c:pt>
                <c:pt idx="2752">
                  <c:v>81.605686554015037</c:v>
                </c:pt>
                <c:pt idx="2753">
                  <c:v>80.90813549117992</c:v>
                </c:pt>
                <c:pt idx="2754">
                  <c:v>81.189088169675074</c:v>
                </c:pt>
                <c:pt idx="2755">
                  <c:v>81.19006906209178</c:v>
                </c:pt>
                <c:pt idx="2756">
                  <c:v>82.023821407289788</c:v>
                </c:pt>
                <c:pt idx="2757">
                  <c:v>83</c:v>
                </c:pt>
                <c:pt idx="2758">
                  <c:v>82.442770589208791</c:v>
                </c:pt>
                <c:pt idx="2759">
                  <c:v>81.746650946884301</c:v>
                </c:pt>
                <c:pt idx="2760">
                  <c:v>82.024158354005976</c:v>
                </c:pt>
                <c:pt idx="2761">
                  <c:v>81.605379414200371</c:v>
                </c:pt>
                <c:pt idx="2762">
                  <c:v>81.746270503004723</c:v>
                </c:pt>
                <c:pt idx="2763">
                  <c:v>82.163803215302323</c:v>
                </c:pt>
                <c:pt idx="2764">
                  <c:v>81.8859356900807</c:v>
                </c:pt>
                <c:pt idx="2765">
                  <c:v>82.30384586869063</c:v>
                </c:pt>
                <c:pt idx="2766">
                  <c:v>82.860495284984609</c:v>
                </c:pt>
                <c:pt idx="2767">
                  <c:v>83.279175945195675</c:v>
                </c:pt>
                <c:pt idx="2768">
                  <c:v>82.860430038777452</c:v>
                </c:pt>
                <c:pt idx="2769">
                  <c:v>81.745357211787663</c:v>
                </c:pt>
                <c:pt idx="2770">
                  <c:v>82.024356249346809</c:v>
                </c:pt>
                <c:pt idx="2771">
                  <c:v>81.885242703565254</c:v>
                </c:pt>
                <c:pt idx="2772">
                  <c:v>81.187678191313736</c:v>
                </c:pt>
                <c:pt idx="2773">
                  <c:v>83.279135559043951</c:v>
                </c:pt>
                <c:pt idx="2774">
                  <c:v>84.672674705123029</c:v>
                </c:pt>
                <c:pt idx="2775">
                  <c:v>85.367038240616708</c:v>
                </c:pt>
                <c:pt idx="2776">
                  <c:v>85.786391791902759</c:v>
                </c:pt>
                <c:pt idx="2777">
                  <c:v>85.509316359759623</c:v>
                </c:pt>
                <c:pt idx="2778">
                  <c:v>84.813896582640439</c:v>
                </c:pt>
                <c:pt idx="2779">
                  <c:v>84.674400653518759</c:v>
                </c:pt>
                <c:pt idx="2780">
                  <c:v>85.649375263367972</c:v>
                </c:pt>
                <c:pt idx="2781">
                  <c:v>85.506171098249993</c:v>
                </c:pt>
                <c:pt idx="2782">
                  <c:v>85.089703009318555</c:v>
                </c:pt>
                <c:pt idx="2783">
                  <c:v>84.116493929936567</c:v>
                </c:pt>
                <c:pt idx="2784">
                  <c:v>84.257140997371991</c:v>
                </c:pt>
                <c:pt idx="2785">
                  <c:v>84.954174332729664</c:v>
                </c:pt>
                <c:pt idx="2786">
                  <c:v>85.228696585804826</c:v>
                </c:pt>
                <c:pt idx="2787">
                  <c:v>83.83632208129336</c:v>
                </c:pt>
                <c:pt idx="2788">
                  <c:v>80.907001081382717</c:v>
                </c:pt>
                <c:pt idx="2789">
                  <c:v>82.5814074588165</c:v>
                </c:pt>
                <c:pt idx="2790">
                  <c:v>84.672710844679187</c:v>
                </c:pt>
                <c:pt idx="2791">
                  <c:v>85.647789137876146</c:v>
                </c:pt>
                <c:pt idx="2792">
                  <c:v>85.650511011548105</c:v>
                </c:pt>
                <c:pt idx="2793">
                  <c:v>83.556924041686756</c:v>
                </c:pt>
                <c:pt idx="2794">
                  <c:v>83.557162737903255</c:v>
                </c:pt>
                <c:pt idx="2795">
                  <c:v>84.951622620867596</c:v>
                </c:pt>
                <c:pt idx="2796">
                  <c:v>85.228469675054512</c:v>
                </c:pt>
                <c:pt idx="2797">
                  <c:v>84.952309948727645</c:v>
                </c:pt>
                <c:pt idx="2798">
                  <c:v>83.55807869132795</c:v>
                </c:pt>
                <c:pt idx="2799">
                  <c:v>81.884869462819424</c:v>
                </c:pt>
                <c:pt idx="2800">
                  <c:v>82.442469741962014</c:v>
                </c:pt>
                <c:pt idx="2801">
                  <c:v>83.139488806999736</c:v>
                </c:pt>
                <c:pt idx="2802">
                  <c:v>83.697883264228949</c:v>
                </c:pt>
                <c:pt idx="2803">
                  <c:v>84.115092844372413</c:v>
                </c:pt>
                <c:pt idx="2804">
                  <c:v>83.697306451611851</c:v>
                </c:pt>
                <c:pt idx="2805">
                  <c:v>83.279166047267069</c:v>
                </c:pt>
                <c:pt idx="2806">
                  <c:v>83.557528898116601</c:v>
                </c:pt>
                <c:pt idx="2807">
                  <c:v>82.162986948037272</c:v>
                </c:pt>
                <c:pt idx="2808">
                  <c:v>81.883832105746336</c:v>
                </c:pt>
                <c:pt idx="2809">
                  <c:v>83</c:v>
                </c:pt>
                <c:pt idx="2810">
                  <c:v>81.468448543247504</c:v>
                </c:pt>
                <c:pt idx="2811">
                  <c:v>80.90882971558554</c:v>
                </c:pt>
                <c:pt idx="2812">
                  <c:v>81.323486142914504</c:v>
                </c:pt>
                <c:pt idx="2813">
                  <c:v>81.330211873153516</c:v>
                </c:pt>
                <c:pt idx="2814">
                  <c:v>80.775625850258223</c:v>
                </c:pt>
                <c:pt idx="2815">
                  <c:v>80.906395208938946</c:v>
                </c:pt>
                <c:pt idx="2816">
                  <c:v>81.464859625019614</c:v>
                </c:pt>
                <c:pt idx="2817">
                  <c:v>79.794899040016617</c:v>
                </c:pt>
                <c:pt idx="2818">
                  <c:v>80.632979391814388</c:v>
                </c:pt>
                <c:pt idx="2819">
                  <c:v>83</c:v>
                </c:pt>
                <c:pt idx="2820">
                  <c:v>82.024149783528344</c:v>
                </c:pt>
                <c:pt idx="2821">
                  <c:v>82.1642058914709</c:v>
                </c:pt>
                <c:pt idx="2822">
                  <c:v>83.139607158021946</c:v>
                </c:pt>
                <c:pt idx="2823">
                  <c:v>81.884054831408051</c:v>
                </c:pt>
                <c:pt idx="2824">
                  <c:v>81.607174250440195</c:v>
                </c:pt>
                <c:pt idx="2825">
                  <c:v>81.187188919876107</c:v>
                </c:pt>
                <c:pt idx="2826">
                  <c:v>80.490882669143105</c:v>
                </c:pt>
                <c:pt idx="2827">
                  <c:v>81.604769303138369</c:v>
                </c:pt>
                <c:pt idx="2828">
                  <c:v>82.02336113196354</c:v>
                </c:pt>
                <c:pt idx="2829">
                  <c:v>81.885157883940494</c:v>
                </c:pt>
                <c:pt idx="2830">
                  <c:v>82.024713685545095</c:v>
                </c:pt>
                <c:pt idx="2831">
                  <c:v>81.605216017866638</c:v>
                </c:pt>
                <c:pt idx="2832">
                  <c:v>81.746120723914686</c:v>
                </c:pt>
                <c:pt idx="2833">
                  <c:v>82.721465013255056</c:v>
                </c:pt>
                <c:pt idx="2834">
                  <c:v>83.418265078281721</c:v>
                </c:pt>
                <c:pt idx="2835">
                  <c:v>83.557404901149837</c:v>
                </c:pt>
                <c:pt idx="2836">
                  <c:v>83.559251391679609</c:v>
                </c:pt>
                <c:pt idx="2837">
                  <c:v>83.420828219393854</c:v>
                </c:pt>
                <c:pt idx="2838">
                  <c:v>82.300468357420613</c:v>
                </c:pt>
                <c:pt idx="2839">
                  <c:v>82.302296943119046</c:v>
                </c:pt>
                <c:pt idx="2840">
                  <c:v>83.139449961937203</c:v>
                </c:pt>
                <c:pt idx="2841">
                  <c:v>83</c:v>
                </c:pt>
                <c:pt idx="2842">
                  <c:v>83</c:v>
                </c:pt>
                <c:pt idx="2843">
                  <c:v>83.41849744768885</c:v>
                </c:pt>
                <c:pt idx="2844">
                  <c:v>84.533012696759485</c:v>
                </c:pt>
                <c:pt idx="2845">
                  <c:v>85.231968484604224</c:v>
                </c:pt>
                <c:pt idx="2846">
                  <c:v>84.672387626004735</c:v>
                </c:pt>
                <c:pt idx="2847">
                  <c:v>83.27906903407434</c:v>
                </c:pt>
                <c:pt idx="2848">
                  <c:v>83.418743898116077</c:v>
                </c:pt>
                <c:pt idx="2849">
                  <c:v>84.812182606671456</c:v>
                </c:pt>
                <c:pt idx="2850">
                  <c:v>84.950682836527193</c:v>
                </c:pt>
                <c:pt idx="2851">
                  <c:v>84.532818942520706</c:v>
                </c:pt>
                <c:pt idx="2852">
                  <c:v>84.954099596268847</c:v>
                </c:pt>
                <c:pt idx="2853">
                  <c:v>84.951703561879697</c:v>
                </c:pt>
                <c:pt idx="2854">
                  <c:v>82.860651134052461</c:v>
                </c:pt>
                <c:pt idx="2855">
                  <c:v>83.976632123188665</c:v>
                </c:pt>
                <c:pt idx="2856">
                  <c:v>85.926813971355031</c:v>
                </c:pt>
                <c:pt idx="2857">
                  <c:v>85.786356854433208</c:v>
                </c:pt>
                <c:pt idx="2858">
                  <c:v>85.371373724942572</c:v>
                </c:pt>
                <c:pt idx="2859">
                  <c:v>84.39490820841408</c:v>
                </c:pt>
                <c:pt idx="2860">
                  <c:v>84.254834336422306</c:v>
                </c:pt>
                <c:pt idx="2861">
                  <c:v>83.697022653794036</c:v>
                </c:pt>
                <c:pt idx="2862">
                  <c:v>84.254270005449825</c:v>
                </c:pt>
                <c:pt idx="2863">
                  <c:v>84.254550271258395</c:v>
                </c:pt>
                <c:pt idx="2864">
                  <c:v>83.835326922245514</c:v>
                </c:pt>
                <c:pt idx="2865">
                  <c:v>84.811244876962533</c:v>
                </c:pt>
                <c:pt idx="2866">
                  <c:v>84.394469769952607</c:v>
                </c:pt>
                <c:pt idx="2867">
                  <c:v>83.976907375016225</c:v>
                </c:pt>
                <c:pt idx="2868">
                  <c:v>83.698111225174586</c:v>
                </c:pt>
                <c:pt idx="2869">
                  <c:v>83</c:v>
                </c:pt>
                <c:pt idx="2870">
                  <c:v>83.138639241976136</c:v>
                </c:pt>
                <c:pt idx="2871">
                  <c:v>83.693983186591979</c:v>
                </c:pt>
                <c:pt idx="2872">
                  <c:v>84.255098926548925</c:v>
                </c:pt>
                <c:pt idx="2873">
                  <c:v>83</c:v>
                </c:pt>
                <c:pt idx="2874">
                  <c:v>82.302924094010336</c:v>
                </c:pt>
                <c:pt idx="2875">
                  <c:v>83</c:v>
                </c:pt>
                <c:pt idx="2876">
                  <c:v>82.025200652001502</c:v>
                </c:pt>
                <c:pt idx="2877">
                  <c:v>81.604973673411905</c:v>
                </c:pt>
                <c:pt idx="2878">
                  <c:v>83.139527352488699</c:v>
                </c:pt>
                <c:pt idx="2879">
                  <c:v>83.279210379087473</c:v>
                </c:pt>
                <c:pt idx="2880">
                  <c:v>82.441311560220825</c:v>
                </c:pt>
                <c:pt idx="2881">
                  <c:v>81.883606253228805</c:v>
                </c:pt>
                <c:pt idx="2882">
                  <c:v>79.792417833598307</c:v>
                </c:pt>
                <c:pt idx="2883">
                  <c:v>80.629128141160734</c:v>
                </c:pt>
                <c:pt idx="2884">
                  <c:v>83.415890309208237</c:v>
                </c:pt>
                <c:pt idx="2885">
                  <c:v>82.999999999999901</c:v>
                </c:pt>
                <c:pt idx="2886">
                  <c:v>82.302843082596468</c:v>
                </c:pt>
                <c:pt idx="2887">
                  <c:v>82.302097740653281</c:v>
                </c:pt>
                <c:pt idx="2888">
                  <c:v>81.74469310291893</c:v>
                </c:pt>
                <c:pt idx="2889">
                  <c:v>81.32703135338393</c:v>
                </c:pt>
                <c:pt idx="2890">
                  <c:v>80.908710909187462</c:v>
                </c:pt>
                <c:pt idx="2891">
                  <c:v>80.908203023678013</c:v>
                </c:pt>
                <c:pt idx="2892">
                  <c:v>81.60621136330812</c:v>
                </c:pt>
                <c:pt idx="2893">
                  <c:v>81.18601837382063</c:v>
                </c:pt>
                <c:pt idx="2894">
                  <c:v>81.463159988957344</c:v>
                </c:pt>
                <c:pt idx="2895">
                  <c:v>82.720872972569524</c:v>
                </c:pt>
                <c:pt idx="2896">
                  <c:v>82.163595260679841</c:v>
                </c:pt>
                <c:pt idx="2897">
                  <c:v>80.630760257675831</c:v>
                </c:pt>
                <c:pt idx="2898">
                  <c:v>80.212357452155885</c:v>
                </c:pt>
                <c:pt idx="2899">
                  <c:v>81.189584736694854</c:v>
                </c:pt>
                <c:pt idx="2900">
                  <c:v>82.303783151844556</c:v>
                </c:pt>
                <c:pt idx="2901">
                  <c:v>82.302746592731765</c:v>
                </c:pt>
                <c:pt idx="2902">
                  <c:v>82.441601653976008</c:v>
                </c:pt>
                <c:pt idx="2903">
                  <c:v>82.302578826376987</c:v>
                </c:pt>
                <c:pt idx="2904">
                  <c:v>82.30299143529777</c:v>
                </c:pt>
                <c:pt idx="2905">
                  <c:v>82.302497394130384</c:v>
                </c:pt>
                <c:pt idx="2906">
                  <c:v>81.604294933416469</c:v>
                </c:pt>
                <c:pt idx="2907">
                  <c:v>83.13940169350748</c:v>
                </c:pt>
                <c:pt idx="2908">
                  <c:v>84.393246460700993</c:v>
                </c:pt>
                <c:pt idx="2909">
                  <c:v>83.836013569615034</c:v>
                </c:pt>
                <c:pt idx="2910">
                  <c:v>83.696969312580521</c:v>
                </c:pt>
                <c:pt idx="2911">
                  <c:v>81.605133527079886</c:v>
                </c:pt>
                <c:pt idx="2912">
                  <c:v>80.908561470933876</c:v>
                </c:pt>
                <c:pt idx="2913">
                  <c:v>82.860660230841418</c:v>
                </c:pt>
                <c:pt idx="2914">
                  <c:v>83.139444332462944</c:v>
                </c:pt>
                <c:pt idx="2915">
                  <c:v>82.86039003533871</c:v>
                </c:pt>
                <c:pt idx="2916">
                  <c:v>82.860643211014434</c:v>
                </c:pt>
                <c:pt idx="2917">
                  <c:v>84.811540179821634</c:v>
                </c:pt>
                <c:pt idx="2918">
                  <c:v>86.625096683769357</c:v>
                </c:pt>
                <c:pt idx="2919">
                  <c:v>86.069146974542576</c:v>
                </c:pt>
                <c:pt idx="2920">
                  <c:v>85.649216786942446</c:v>
                </c:pt>
                <c:pt idx="2921">
                  <c:v>85.228222795262496</c:v>
                </c:pt>
                <c:pt idx="2922">
                  <c:v>85.206293548873958</c:v>
                </c:pt>
                <c:pt idx="2923">
                  <c:v>84.930867895466108</c:v>
                </c:pt>
                <c:pt idx="2924">
                  <c:v>83.836325228760899</c:v>
                </c:pt>
                <c:pt idx="2925">
                  <c:v>84.671258449256285</c:v>
                </c:pt>
                <c:pt idx="2926">
                  <c:v>85.370882604980409</c:v>
                </c:pt>
                <c:pt idx="2927">
                  <c:v>84.394474145194508</c:v>
                </c:pt>
                <c:pt idx="2928">
                  <c:v>84.254449987100074</c:v>
                </c:pt>
                <c:pt idx="2929">
                  <c:v>84.814433680355492</c:v>
                </c:pt>
                <c:pt idx="2930">
                  <c:v>84.672958267707244</c:v>
                </c:pt>
                <c:pt idx="2931">
                  <c:v>84.674150701605186</c:v>
                </c:pt>
                <c:pt idx="2932">
                  <c:v>84.395142518342951</c:v>
                </c:pt>
                <c:pt idx="2933">
                  <c:v>84.254522029197545</c:v>
                </c:pt>
                <c:pt idx="2934">
                  <c:v>84.814587285730838</c:v>
                </c:pt>
                <c:pt idx="2935">
                  <c:v>84.110986973747046</c:v>
                </c:pt>
                <c:pt idx="2936">
                  <c:v>83.831573227749303</c:v>
                </c:pt>
                <c:pt idx="2937">
                  <c:v>84.531100798142106</c:v>
                </c:pt>
                <c:pt idx="2938">
                  <c:v>84.393863529749652</c:v>
                </c:pt>
                <c:pt idx="2939">
                  <c:v>83.697334314064378</c:v>
                </c:pt>
                <c:pt idx="2940">
                  <c:v>83.696885333720857</c:v>
                </c:pt>
                <c:pt idx="2941">
                  <c:v>83.697113177648873</c:v>
                </c:pt>
                <c:pt idx="2942">
                  <c:v>83.13939050109478</c:v>
                </c:pt>
                <c:pt idx="2943">
                  <c:v>82.30220867700713</c:v>
                </c:pt>
                <c:pt idx="2944">
                  <c:v>81.184944519687122</c:v>
                </c:pt>
                <c:pt idx="2945">
                  <c:v>82.303478809910089</c:v>
                </c:pt>
                <c:pt idx="2946">
                  <c:v>83.278861717145404</c:v>
                </c:pt>
                <c:pt idx="2947">
                  <c:v>82.860503001068693</c:v>
                </c:pt>
                <c:pt idx="2948">
                  <c:v>82.721342729563588</c:v>
                </c:pt>
                <c:pt idx="2949">
                  <c:v>82.162915948808816</c:v>
                </c:pt>
                <c:pt idx="2950">
                  <c:v>81.049483761046986</c:v>
                </c:pt>
                <c:pt idx="2951">
                  <c:v>80.91105509334605</c:v>
                </c:pt>
                <c:pt idx="2952">
                  <c:v>81.743877624649329</c:v>
                </c:pt>
                <c:pt idx="2953">
                  <c:v>82.303047543099353</c:v>
                </c:pt>
                <c:pt idx="2954">
                  <c:v>81.468209996155991</c:v>
                </c:pt>
                <c:pt idx="2955">
                  <c:v>81.18773036299568</c:v>
                </c:pt>
                <c:pt idx="2956">
                  <c:v>83.279399732027699</c:v>
                </c:pt>
                <c:pt idx="2957">
                  <c:v>83.697519731438007</c:v>
                </c:pt>
                <c:pt idx="2958">
                  <c:v>82.163589664059614</c:v>
                </c:pt>
                <c:pt idx="2959">
                  <c:v>80.771328559797638</c:v>
                </c:pt>
                <c:pt idx="2960">
                  <c:v>80.495230849960762</c:v>
                </c:pt>
                <c:pt idx="2961">
                  <c:v>80.767352087249748</c:v>
                </c:pt>
                <c:pt idx="2962">
                  <c:v>81.185854338756243</c:v>
                </c:pt>
                <c:pt idx="2963">
                  <c:v>81.325891105494733</c:v>
                </c:pt>
                <c:pt idx="2964">
                  <c:v>80.771897288642535</c:v>
                </c:pt>
                <c:pt idx="2965">
                  <c:v>78.542465261874767</c:v>
                </c:pt>
                <c:pt idx="2966">
                  <c:v>77.839388520541021</c:v>
                </c:pt>
                <c:pt idx="2967">
                  <c:v>80.631939123562091</c:v>
                </c:pt>
                <c:pt idx="2968">
                  <c:v>83.139378630551988</c:v>
                </c:pt>
                <c:pt idx="2969">
                  <c:v>84.395097654743367</c:v>
                </c:pt>
                <c:pt idx="2970">
                  <c:v>83.000000000000099</c:v>
                </c:pt>
                <c:pt idx="2971">
                  <c:v>82.303693661418805</c:v>
                </c:pt>
                <c:pt idx="2972">
                  <c:v>82.5825863367984</c:v>
                </c:pt>
                <c:pt idx="2973">
                  <c:v>80.909689675316798</c:v>
                </c:pt>
                <c:pt idx="2974">
                  <c:v>81.885055259797355</c:v>
                </c:pt>
                <c:pt idx="2975">
                  <c:v>83.418396970582862</c:v>
                </c:pt>
                <c:pt idx="2976">
                  <c:v>83.139660444956803</c:v>
                </c:pt>
                <c:pt idx="2977">
                  <c:v>83.41803005427056</c:v>
                </c:pt>
                <c:pt idx="2978">
                  <c:v>83.55668051409431</c:v>
                </c:pt>
                <c:pt idx="2979">
                  <c:v>84.114778034107488</c:v>
                </c:pt>
                <c:pt idx="2980">
                  <c:v>84.67588601824329</c:v>
                </c:pt>
                <c:pt idx="2981">
                  <c:v>84.951612826779396</c:v>
                </c:pt>
                <c:pt idx="2982">
                  <c:v>83.697277910709829</c:v>
                </c:pt>
                <c:pt idx="2983">
                  <c:v>83.41877499519633</c:v>
                </c:pt>
                <c:pt idx="2984">
                  <c:v>84.11610179127409</c:v>
                </c:pt>
                <c:pt idx="2985">
                  <c:v>83.139252967706909</c:v>
                </c:pt>
                <c:pt idx="2986">
                  <c:v>81.605852172510978</c:v>
                </c:pt>
                <c:pt idx="2987">
                  <c:v>82.162314541675087</c:v>
                </c:pt>
                <c:pt idx="2988">
                  <c:v>83.557667294437493</c:v>
                </c:pt>
                <c:pt idx="2989">
                  <c:v>84.674825976858656</c:v>
                </c:pt>
                <c:pt idx="2990">
                  <c:v>84.39216724940448</c:v>
                </c:pt>
                <c:pt idx="2991">
                  <c:v>84.950911308992772</c:v>
                </c:pt>
                <c:pt idx="2992">
                  <c:v>86.906330655264441</c:v>
                </c:pt>
                <c:pt idx="2993">
                  <c:v>85.922425671756642</c:v>
                </c:pt>
                <c:pt idx="2994">
                  <c:v>85.091463607627077</c:v>
                </c:pt>
                <c:pt idx="2995">
                  <c:v>85.372743320466014</c:v>
                </c:pt>
                <c:pt idx="2996">
                  <c:v>84.813462756915257</c:v>
                </c:pt>
                <c:pt idx="2997">
                  <c:v>84.115658504183628</c:v>
                </c:pt>
                <c:pt idx="2998">
                  <c:v>84.393106227762971</c:v>
                </c:pt>
                <c:pt idx="2999">
                  <c:v>83.418163168104527</c:v>
                </c:pt>
                <c:pt idx="3000">
                  <c:v>83.977210747363898</c:v>
                </c:pt>
                <c:pt idx="3001">
                  <c:v>85.510696788797773</c:v>
                </c:pt>
                <c:pt idx="3002">
                  <c:v>85.503958166648545</c:v>
                </c:pt>
                <c:pt idx="3003">
                  <c:v>84.253785212383477</c:v>
                </c:pt>
                <c:pt idx="3004">
                  <c:v>84.255222422624044</c:v>
                </c:pt>
                <c:pt idx="3005">
                  <c:v>85.092212596416474</c:v>
                </c:pt>
                <c:pt idx="3006">
                  <c:v>84.116888995055263</c:v>
                </c:pt>
                <c:pt idx="3007">
                  <c:v>83</c:v>
                </c:pt>
                <c:pt idx="3008">
                  <c:v>81.884547687921923</c:v>
                </c:pt>
                <c:pt idx="3009">
                  <c:v>82.305510654890242</c:v>
                </c:pt>
                <c:pt idx="3010">
                  <c:v>84.24773804155754</c:v>
                </c:pt>
                <c:pt idx="3011">
                  <c:v>85.090506529035807</c:v>
                </c:pt>
                <c:pt idx="3012">
                  <c:v>84.256264923379902</c:v>
                </c:pt>
                <c:pt idx="3013">
                  <c:v>83</c:v>
                </c:pt>
                <c:pt idx="3014">
                  <c:v>82.721109915602383</c:v>
                </c:pt>
                <c:pt idx="3015">
                  <c:v>83.417844960438117</c:v>
                </c:pt>
                <c:pt idx="3016">
                  <c:v>83.139503712751775</c:v>
                </c:pt>
                <c:pt idx="3017">
                  <c:v>81.883834830994601</c:v>
                </c:pt>
                <c:pt idx="3018">
                  <c:v>81.050276000840114</c:v>
                </c:pt>
                <c:pt idx="3019">
                  <c:v>80.90951182571682</c:v>
                </c:pt>
                <c:pt idx="3020">
                  <c:v>81.884391748069049</c:v>
                </c:pt>
                <c:pt idx="3021">
                  <c:v>82.023747686194866</c:v>
                </c:pt>
                <c:pt idx="3022">
                  <c:v>81.186849104978961</c:v>
                </c:pt>
                <c:pt idx="3023">
                  <c:v>81.186302200838995</c:v>
                </c:pt>
                <c:pt idx="3024">
                  <c:v>81.467709093457444</c:v>
                </c:pt>
                <c:pt idx="3025">
                  <c:v>82.303145600758384</c:v>
                </c:pt>
                <c:pt idx="3026">
                  <c:v>82.720804120428639</c:v>
                </c:pt>
                <c:pt idx="3027">
                  <c:v>82.162907773782365</c:v>
                </c:pt>
                <c:pt idx="3028">
                  <c:v>81.74422079947081</c:v>
                </c:pt>
                <c:pt idx="3029">
                  <c:v>81.328399208914874</c:v>
                </c:pt>
                <c:pt idx="3030">
                  <c:v>81.468463469964419</c:v>
                </c:pt>
                <c:pt idx="3031">
                  <c:v>81.464794599984472</c:v>
                </c:pt>
                <c:pt idx="3032">
                  <c:v>81.744979832174835</c:v>
                </c:pt>
                <c:pt idx="3033">
                  <c:v>81.886415803987319</c:v>
                </c:pt>
                <c:pt idx="3034">
                  <c:v>80.769483509269094</c:v>
                </c:pt>
                <c:pt idx="3035">
                  <c:v>80.070206229576812</c:v>
                </c:pt>
                <c:pt idx="3036">
                  <c:v>80.770461951225499</c:v>
                </c:pt>
                <c:pt idx="3037">
                  <c:v>81.188855933033068</c:v>
                </c:pt>
                <c:pt idx="3038">
                  <c:v>80.632279825527561</c:v>
                </c:pt>
                <c:pt idx="3039">
                  <c:v>81.188772661501346</c:v>
                </c:pt>
                <c:pt idx="3040">
                  <c:v>81.745012470392709</c:v>
                </c:pt>
                <c:pt idx="3041">
                  <c:v>81.466561918905725</c:v>
                </c:pt>
                <c:pt idx="3042">
                  <c:v>82.164106743568581</c:v>
                </c:pt>
                <c:pt idx="3043">
                  <c:v>83</c:v>
                </c:pt>
                <c:pt idx="3044">
                  <c:v>82.721194436490777</c:v>
                </c:pt>
                <c:pt idx="3045">
                  <c:v>82.721430465701218</c:v>
                </c:pt>
                <c:pt idx="3046">
                  <c:v>81.88416783398992</c:v>
                </c:pt>
                <c:pt idx="3047">
                  <c:v>82.303229794674778</c:v>
                </c:pt>
                <c:pt idx="3048">
                  <c:v>84.115593783855942</c:v>
                </c:pt>
                <c:pt idx="3049">
                  <c:v>84.815566260103196</c:v>
                </c:pt>
                <c:pt idx="3050">
                  <c:v>85.230780207708648</c:v>
                </c:pt>
                <c:pt idx="3051">
                  <c:v>84.811912474313175</c:v>
                </c:pt>
                <c:pt idx="3052">
                  <c:v>84.533202119108893</c:v>
                </c:pt>
                <c:pt idx="3053">
                  <c:v>83.834616324093901</c:v>
                </c:pt>
                <c:pt idx="3054">
                  <c:v>83.696604159214402</c:v>
                </c:pt>
                <c:pt idx="3055">
                  <c:v>84.536827450252886</c:v>
                </c:pt>
                <c:pt idx="3056">
                  <c:v>84.395476896554285</c:v>
                </c:pt>
                <c:pt idx="3057">
                  <c:v>84.534005948456837</c:v>
                </c:pt>
                <c:pt idx="3058">
                  <c:v>85.647177311349395</c:v>
                </c:pt>
                <c:pt idx="3059">
                  <c:v>85.506868646002019</c:v>
                </c:pt>
                <c:pt idx="3060">
                  <c:v>84.392995711105755</c:v>
                </c:pt>
                <c:pt idx="3061">
                  <c:v>84.394131889755911</c:v>
                </c:pt>
                <c:pt idx="3062">
                  <c:v>85.370405074339487</c:v>
                </c:pt>
                <c:pt idx="3063">
                  <c:v>84.813022690955847</c:v>
                </c:pt>
                <c:pt idx="3064">
                  <c:v>83.278810033201964</c:v>
                </c:pt>
                <c:pt idx="3065">
                  <c:v>84.11418649796768</c:v>
                </c:pt>
                <c:pt idx="3066">
                  <c:v>84.673423695889028</c:v>
                </c:pt>
                <c:pt idx="3067">
                  <c:v>84.255675215977732</c:v>
                </c:pt>
                <c:pt idx="3068">
                  <c:v>84.116032348755638</c:v>
                </c:pt>
                <c:pt idx="3069">
                  <c:v>83.975679515482753</c:v>
                </c:pt>
                <c:pt idx="3070">
                  <c:v>84.255167804778239</c:v>
                </c:pt>
                <c:pt idx="3071">
                  <c:v>84.116291400893687</c:v>
                </c:pt>
                <c:pt idx="3072">
                  <c:v>83.974994999668638</c:v>
                </c:pt>
                <c:pt idx="3073">
                  <c:v>83.836378098101392</c:v>
                </c:pt>
                <c:pt idx="3074">
                  <c:v>83.977299974268931</c:v>
                </c:pt>
                <c:pt idx="3075">
                  <c:v>83.556634498758896</c:v>
                </c:pt>
                <c:pt idx="3076">
                  <c:v>83.417445782837646</c:v>
                </c:pt>
                <c:pt idx="3077">
                  <c:v>84.395005600947655</c:v>
                </c:pt>
                <c:pt idx="3078">
                  <c:v>84.256951114238177</c:v>
                </c:pt>
                <c:pt idx="3079">
                  <c:v>83.698674774647884</c:v>
                </c:pt>
                <c:pt idx="3080">
                  <c:v>83.278808944915752</c:v>
                </c:pt>
                <c:pt idx="3081">
                  <c:v>83</c:v>
                </c:pt>
                <c:pt idx="3082">
                  <c:v>83</c:v>
                </c:pt>
                <c:pt idx="3083">
                  <c:v>83.418212980118383</c:v>
                </c:pt>
                <c:pt idx="3084">
                  <c:v>83</c:v>
                </c:pt>
                <c:pt idx="3085">
                  <c:v>81.883084028381347</c:v>
                </c:pt>
                <c:pt idx="3086">
                  <c:v>81.881694769211165</c:v>
                </c:pt>
                <c:pt idx="3087">
                  <c:v>82.722581594648148</c:v>
                </c:pt>
                <c:pt idx="3088">
                  <c:v>81.890404719330249</c:v>
                </c:pt>
                <c:pt idx="3089">
                  <c:v>81.186336739928223</c:v>
                </c:pt>
                <c:pt idx="3090">
                  <c:v>82.30394491308698</c:v>
                </c:pt>
                <c:pt idx="3091">
                  <c:v>82.30394273286278</c:v>
                </c:pt>
                <c:pt idx="3092">
                  <c:v>81.883606097436427</c:v>
                </c:pt>
                <c:pt idx="3093">
                  <c:v>82.162479120430262</c:v>
                </c:pt>
                <c:pt idx="3094">
                  <c:v>81.605260469350881</c:v>
                </c:pt>
                <c:pt idx="3095">
                  <c:v>81.189305845324199</c:v>
                </c:pt>
                <c:pt idx="3096">
                  <c:v>80.630763559610983</c:v>
                </c:pt>
                <c:pt idx="3097">
                  <c:v>80.489386556013045</c:v>
                </c:pt>
                <c:pt idx="3098">
                  <c:v>82.02398181259818</c:v>
                </c:pt>
                <c:pt idx="3099">
                  <c:v>82.442962453789477</c:v>
                </c:pt>
                <c:pt idx="3100">
                  <c:v>81.467404657766039</c:v>
                </c:pt>
                <c:pt idx="3101">
                  <c:v>81.324709776909685</c:v>
                </c:pt>
                <c:pt idx="3102">
                  <c:v>81.326417836145865</c:v>
                </c:pt>
                <c:pt idx="3103">
                  <c:v>79.37765155905926</c:v>
                </c:pt>
                <c:pt idx="3104">
                  <c:v>78.963190421458066</c:v>
                </c:pt>
                <c:pt idx="3105">
                  <c:v>80.209981403131138</c:v>
                </c:pt>
                <c:pt idx="3106">
                  <c:v>81.745127696851839</c:v>
                </c:pt>
                <c:pt idx="3107">
                  <c:v>83.55735810585729</c:v>
                </c:pt>
                <c:pt idx="3108">
                  <c:v>82.860423619896551</c:v>
                </c:pt>
                <c:pt idx="3109">
                  <c:v>82.302679106871466</c:v>
                </c:pt>
                <c:pt idx="3110">
                  <c:v>82.721338186971906</c:v>
                </c:pt>
                <c:pt idx="3111">
                  <c:v>82.022982658081972</c:v>
                </c:pt>
                <c:pt idx="3112">
                  <c:v>82.302028911218926</c:v>
                </c:pt>
                <c:pt idx="3113">
                  <c:v>82.582610176478482</c:v>
                </c:pt>
                <c:pt idx="3114">
                  <c:v>83.27861592801294</c:v>
                </c:pt>
                <c:pt idx="3115">
                  <c:v>83.4183893266095</c:v>
                </c:pt>
                <c:pt idx="3116">
                  <c:v>82.44210103633894</c:v>
                </c:pt>
                <c:pt idx="3117">
                  <c:v>82.023741423133188</c:v>
                </c:pt>
                <c:pt idx="3118">
                  <c:v>81.469260560310587</c:v>
                </c:pt>
                <c:pt idx="3119">
                  <c:v>82.304153715227741</c:v>
                </c:pt>
                <c:pt idx="3120">
                  <c:v>84.388044109820541</c:v>
                </c:pt>
                <c:pt idx="3121">
                  <c:v>83.555755164285671</c:v>
                </c:pt>
                <c:pt idx="3122">
                  <c:v>83.557701233593193</c:v>
                </c:pt>
                <c:pt idx="3123">
                  <c:v>85.649137186474761</c:v>
                </c:pt>
                <c:pt idx="3124">
                  <c:v>85.369118567347229</c:v>
                </c:pt>
                <c:pt idx="3125">
                  <c:v>84.954234344245322</c:v>
                </c:pt>
                <c:pt idx="3126">
                  <c:v>84.953485964307973</c:v>
                </c:pt>
                <c:pt idx="3127">
                  <c:v>84.948315368241893</c:v>
                </c:pt>
                <c:pt idx="3128">
                  <c:v>85.50746318556358</c:v>
                </c:pt>
                <c:pt idx="3129">
                  <c:v>85.50936131178112</c:v>
                </c:pt>
                <c:pt idx="3130">
                  <c:v>84.673919620890842</c:v>
                </c:pt>
                <c:pt idx="3131">
                  <c:v>84.674772332147924</c:v>
                </c:pt>
                <c:pt idx="3132">
                  <c:v>83.976422057598072</c:v>
                </c:pt>
                <c:pt idx="3133">
                  <c:v>84.115592617091522</c:v>
                </c:pt>
                <c:pt idx="3134">
                  <c:v>85.636775440130094</c:v>
                </c:pt>
                <c:pt idx="3135">
                  <c:v>85.497728281437887</c:v>
                </c:pt>
                <c:pt idx="3136">
                  <c:v>84.951728865826013</c:v>
                </c:pt>
                <c:pt idx="3137">
                  <c:v>84.949075529113117</c:v>
                </c:pt>
                <c:pt idx="3138">
                  <c:v>84.94987878369578</c:v>
                </c:pt>
                <c:pt idx="3139">
                  <c:v>82.860617649192648</c:v>
                </c:pt>
                <c:pt idx="3140">
                  <c:v>82.442173353973942</c:v>
                </c:pt>
                <c:pt idx="3141">
                  <c:v>83.557600477863375</c:v>
                </c:pt>
                <c:pt idx="3142">
                  <c:v>83.278552210956008</c:v>
                </c:pt>
                <c:pt idx="3143">
                  <c:v>84.255558549520387</c:v>
                </c:pt>
                <c:pt idx="3144">
                  <c:v>84.812472277016525</c:v>
                </c:pt>
                <c:pt idx="3145">
                  <c:v>85.090610545388287</c:v>
                </c:pt>
                <c:pt idx="3146">
                  <c:v>84.951163900624167</c:v>
                </c:pt>
                <c:pt idx="3147">
                  <c:v>82.86051292466307</c:v>
                </c:pt>
                <c:pt idx="3148">
                  <c:v>81.743905499265523</c:v>
                </c:pt>
                <c:pt idx="3149">
                  <c:v>83.558026722643916</c:v>
                </c:pt>
                <c:pt idx="3150">
                  <c:v>84.256693726773563</c:v>
                </c:pt>
                <c:pt idx="3151">
                  <c:v>83.418443248843985</c:v>
                </c:pt>
                <c:pt idx="3152">
                  <c:v>83.139157085179576</c:v>
                </c:pt>
                <c:pt idx="3153">
                  <c:v>83</c:v>
                </c:pt>
                <c:pt idx="3154">
                  <c:v>83</c:v>
                </c:pt>
                <c:pt idx="3155">
                  <c:v>82.44221594219367</c:v>
                </c:pt>
                <c:pt idx="3156">
                  <c:v>81.745017195355885</c:v>
                </c:pt>
                <c:pt idx="3157">
                  <c:v>82.164051133598875</c:v>
                </c:pt>
                <c:pt idx="3158">
                  <c:v>82.023348732101113</c:v>
                </c:pt>
                <c:pt idx="3159">
                  <c:v>80.909166819006472</c:v>
                </c:pt>
                <c:pt idx="3160">
                  <c:v>81.746117666825995</c:v>
                </c:pt>
                <c:pt idx="3161">
                  <c:v>82.58152047421558</c:v>
                </c:pt>
                <c:pt idx="3162">
                  <c:v>81.04777185927189</c:v>
                </c:pt>
                <c:pt idx="3163">
                  <c:v>81.46531635898782</c:v>
                </c:pt>
                <c:pt idx="3164">
                  <c:v>83</c:v>
                </c:pt>
                <c:pt idx="3165">
                  <c:v>82.163719707837103</c:v>
                </c:pt>
                <c:pt idx="3166">
                  <c:v>81.327348260170155</c:v>
                </c:pt>
                <c:pt idx="3167">
                  <c:v>81.04728717278266</c:v>
                </c:pt>
                <c:pt idx="3168">
                  <c:v>80.90952158565328</c:v>
                </c:pt>
                <c:pt idx="3169">
                  <c:v>81.187746531817496</c:v>
                </c:pt>
                <c:pt idx="3170">
                  <c:v>81.466454600573243</c:v>
                </c:pt>
                <c:pt idx="3171">
                  <c:v>81.608860363106857</c:v>
                </c:pt>
                <c:pt idx="3172">
                  <c:v>81.746619441144063</c:v>
                </c:pt>
                <c:pt idx="3173">
                  <c:v>81.184846948738581</c:v>
                </c:pt>
                <c:pt idx="3174">
                  <c:v>81.744065710482033</c:v>
                </c:pt>
                <c:pt idx="3175">
                  <c:v>82.442140951456452</c:v>
                </c:pt>
                <c:pt idx="3176">
                  <c:v>81.474569161127192</c:v>
                </c:pt>
                <c:pt idx="3177">
                  <c:v>81.472992300688816</c:v>
                </c:pt>
                <c:pt idx="3178">
                  <c:v>82.441416690162086</c:v>
                </c:pt>
                <c:pt idx="3179">
                  <c:v>82.860931925760411</c:v>
                </c:pt>
                <c:pt idx="3180">
                  <c:v>81.754630439696683</c:v>
                </c:pt>
                <c:pt idx="3181">
                  <c:v>81.752023887926185</c:v>
                </c:pt>
                <c:pt idx="3182">
                  <c:v>81.467852623022296</c:v>
                </c:pt>
                <c:pt idx="3183">
                  <c:v>80.908794293741707</c:v>
                </c:pt>
                <c:pt idx="3184">
                  <c:v>82.163093074092714</c:v>
                </c:pt>
                <c:pt idx="3185">
                  <c:v>83.696928607748646</c:v>
                </c:pt>
                <c:pt idx="3186">
                  <c:v>83.83549314112328</c:v>
                </c:pt>
                <c:pt idx="3187">
                  <c:v>83</c:v>
                </c:pt>
                <c:pt idx="3188">
                  <c:v>82.441837281892731</c:v>
                </c:pt>
                <c:pt idx="3189">
                  <c:v>82.303244844499474</c:v>
                </c:pt>
                <c:pt idx="3190">
                  <c:v>83.556162970488543</c:v>
                </c:pt>
                <c:pt idx="3191">
                  <c:v>84.952453843990938</c:v>
                </c:pt>
                <c:pt idx="3192">
                  <c:v>85.089337421656069</c:v>
                </c:pt>
                <c:pt idx="3193">
                  <c:v>84.671698362647788</c:v>
                </c:pt>
                <c:pt idx="3194">
                  <c:v>84.39514281030597</c:v>
                </c:pt>
                <c:pt idx="3195">
                  <c:v>82.860681099454482</c:v>
                </c:pt>
                <c:pt idx="3196">
                  <c:v>82.860518459858966</c:v>
                </c:pt>
                <c:pt idx="3197">
                  <c:v>85.092743120246382</c:v>
                </c:pt>
                <c:pt idx="3198">
                  <c:v>85.36979955329285</c:v>
                </c:pt>
                <c:pt idx="3199">
                  <c:v>84.812386616918559</c:v>
                </c:pt>
                <c:pt idx="3200">
                  <c:v>83.973717622585141</c:v>
                </c:pt>
                <c:pt idx="3201">
                  <c:v>83.973519910742183</c:v>
                </c:pt>
                <c:pt idx="3202">
                  <c:v>85.650535969760753</c:v>
                </c:pt>
                <c:pt idx="3203">
                  <c:v>86.490118532104958</c:v>
                </c:pt>
                <c:pt idx="3204">
                  <c:v>85.928396521622403</c:v>
                </c:pt>
                <c:pt idx="3205">
                  <c:v>85.092128116905229</c:v>
                </c:pt>
                <c:pt idx="3206">
                  <c:v>84.674525306961414</c:v>
                </c:pt>
                <c:pt idx="3207">
                  <c:v>83.976102432746387</c:v>
                </c:pt>
                <c:pt idx="3208">
                  <c:v>84.394251237241875</c:v>
                </c:pt>
                <c:pt idx="3209">
                  <c:v>84.814653775924995</c:v>
                </c:pt>
                <c:pt idx="3210">
                  <c:v>84.813291510461468</c:v>
                </c:pt>
                <c:pt idx="3211">
                  <c:v>84.6706107000945</c:v>
                </c:pt>
                <c:pt idx="3212">
                  <c:v>84.533801142682094</c:v>
                </c:pt>
                <c:pt idx="3213">
                  <c:v>83.558362217527304</c:v>
                </c:pt>
                <c:pt idx="3214">
                  <c:v>82.023757352937849</c:v>
                </c:pt>
                <c:pt idx="3215">
                  <c:v>82.302367909816908</c:v>
                </c:pt>
                <c:pt idx="3216">
                  <c:v>83.139575639807617</c:v>
                </c:pt>
                <c:pt idx="3217">
                  <c:v>83.696918893694033</c:v>
                </c:pt>
                <c:pt idx="3218">
                  <c:v>83.976243668188047</c:v>
                </c:pt>
                <c:pt idx="3219">
                  <c:v>83.278677053146254</c:v>
                </c:pt>
                <c:pt idx="3220">
                  <c:v>82.442456220094272</c:v>
                </c:pt>
                <c:pt idx="3221">
                  <c:v>83.976993546608867</c:v>
                </c:pt>
                <c:pt idx="3222">
                  <c:v>84.950120785606316</c:v>
                </c:pt>
                <c:pt idx="3223">
                  <c:v>83.697880293291277</c:v>
                </c:pt>
                <c:pt idx="3224">
                  <c:v>83</c:v>
                </c:pt>
                <c:pt idx="3225">
                  <c:v>83</c:v>
                </c:pt>
                <c:pt idx="3226">
                  <c:v>82.721227507764183</c:v>
                </c:pt>
                <c:pt idx="3227">
                  <c:v>81.745370504288118</c:v>
                </c:pt>
                <c:pt idx="3228">
                  <c:v>81.328011300413934</c:v>
                </c:pt>
                <c:pt idx="3229">
                  <c:v>81.048255488932512</c:v>
                </c:pt>
                <c:pt idx="3230">
                  <c:v>81.465698350298211</c:v>
                </c:pt>
                <c:pt idx="3231">
                  <c:v>82.721596878544275</c:v>
                </c:pt>
                <c:pt idx="3232">
                  <c:v>82.442390272163777</c:v>
                </c:pt>
                <c:pt idx="3233">
                  <c:v>81.185006604830946</c:v>
                </c:pt>
                <c:pt idx="3234">
                  <c:v>81.18745228991051</c:v>
                </c:pt>
                <c:pt idx="3235">
                  <c:v>81.326964178908938</c:v>
                </c:pt>
                <c:pt idx="3236">
                  <c:v>81.327805336474682</c:v>
                </c:pt>
                <c:pt idx="3237">
                  <c:v>82.302418132664002</c:v>
                </c:pt>
                <c:pt idx="3238">
                  <c:v>82.581160223875571</c:v>
                </c:pt>
                <c:pt idx="3239">
                  <c:v>81.464540660359148</c:v>
                </c:pt>
                <c:pt idx="3240">
                  <c:v>81.18633319751757</c:v>
                </c:pt>
                <c:pt idx="3241">
                  <c:v>81.744407118458412</c:v>
                </c:pt>
                <c:pt idx="3242">
                  <c:v>81.325557291162056</c:v>
                </c:pt>
                <c:pt idx="3243">
                  <c:v>81.188253555866154</c:v>
                </c:pt>
                <c:pt idx="3244">
                  <c:v>81.047445947724341</c:v>
                </c:pt>
                <c:pt idx="3245">
                  <c:v>80.631822510390478</c:v>
                </c:pt>
                <c:pt idx="3246">
                  <c:v>81.469964144305692</c:v>
                </c:pt>
                <c:pt idx="3247">
                  <c:v>82.303342895184187</c:v>
                </c:pt>
                <c:pt idx="3248">
                  <c:v>82.581540204047784</c:v>
                </c:pt>
                <c:pt idx="3249">
                  <c:v>82.163354596676413</c:v>
                </c:pt>
                <c:pt idx="3250">
                  <c:v>79.928743713086021</c:v>
                </c:pt>
                <c:pt idx="3251">
                  <c:v>80.354921259486019</c:v>
                </c:pt>
                <c:pt idx="3252">
                  <c:v>82.582142759393776</c:v>
                </c:pt>
                <c:pt idx="3253">
                  <c:v>82.720884308290181</c:v>
                </c:pt>
                <c:pt idx="3254">
                  <c:v>83</c:v>
                </c:pt>
                <c:pt idx="3255">
                  <c:v>82.721003005355655</c:v>
                </c:pt>
                <c:pt idx="3256">
                  <c:v>82.860568276299063</c:v>
                </c:pt>
                <c:pt idx="3257">
                  <c:v>83.557057560688023</c:v>
                </c:pt>
                <c:pt idx="3258">
                  <c:v>83.696175067979937</c:v>
                </c:pt>
                <c:pt idx="3259">
                  <c:v>83.697264880887687</c:v>
                </c:pt>
                <c:pt idx="3260">
                  <c:v>83.975210361582143</c:v>
                </c:pt>
                <c:pt idx="3261">
                  <c:v>84.394921731639002</c:v>
                </c:pt>
                <c:pt idx="3262">
                  <c:v>84.115341897253629</c:v>
                </c:pt>
                <c:pt idx="3263">
                  <c:v>84.393417981153902</c:v>
                </c:pt>
                <c:pt idx="3264">
                  <c:v>84.534179033253693</c:v>
                </c:pt>
                <c:pt idx="3265">
                  <c:v>84.394133250279694</c:v>
                </c:pt>
                <c:pt idx="3266">
                  <c:v>84.394541041203382</c:v>
                </c:pt>
                <c:pt idx="3267">
                  <c:v>84.253423849104493</c:v>
                </c:pt>
                <c:pt idx="3268">
                  <c:v>84.394377993424612</c:v>
                </c:pt>
                <c:pt idx="3269">
                  <c:v>84.395760489174975</c:v>
                </c:pt>
                <c:pt idx="3270">
                  <c:v>85.649582715126328</c:v>
                </c:pt>
                <c:pt idx="3271">
                  <c:v>84.673768442923048</c:v>
                </c:pt>
                <c:pt idx="3272">
                  <c:v>83.41825452349245</c:v>
                </c:pt>
                <c:pt idx="3273">
                  <c:v>84.115644345970665</c:v>
                </c:pt>
                <c:pt idx="3274">
                  <c:v>84.115604518198253</c:v>
                </c:pt>
                <c:pt idx="3275">
                  <c:v>84.673902108530342</c:v>
                </c:pt>
                <c:pt idx="3276">
                  <c:v>85.5122152979677</c:v>
                </c:pt>
                <c:pt idx="3277">
                  <c:v>85.231759740463318</c:v>
                </c:pt>
                <c:pt idx="3278">
                  <c:v>84.25465879205656</c:v>
                </c:pt>
                <c:pt idx="3279">
                  <c:v>84.11627496810577</c:v>
                </c:pt>
                <c:pt idx="3280">
                  <c:v>84.116781647480096</c:v>
                </c:pt>
                <c:pt idx="3281">
                  <c:v>84.254270529848213</c:v>
                </c:pt>
                <c:pt idx="3282">
                  <c:v>83.696170027555127</c:v>
                </c:pt>
                <c:pt idx="3283">
                  <c:v>83.697127805555837</c:v>
                </c:pt>
                <c:pt idx="3284">
                  <c:v>84.39381719418509</c:v>
                </c:pt>
                <c:pt idx="3285">
                  <c:v>84.392484884402649</c:v>
                </c:pt>
                <c:pt idx="3286">
                  <c:v>82.72118382559502</c:v>
                </c:pt>
                <c:pt idx="3287">
                  <c:v>81.886118417865433</c:v>
                </c:pt>
                <c:pt idx="3288">
                  <c:v>83.278476230974604</c:v>
                </c:pt>
                <c:pt idx="3289">
                  <c:v>83.97729629026729</c:v>
                </c:pt>
                <c:pt idx="3290">
                  <c:v>83.41906520382156</c:v>
                </c:pt>
                <c:pt idx="3291">
                  <c:v>81.326133382061485</c:v>
                </c:pt>
                <c:pt idx="3292">
                  <c:v>79.932772579098085</c:v>
                </c:pt>
                <c:pt idx="3293">
                  <c:v>81.187346142289314</c:v>
                </c:pt>
                <c:pt idx="3294">
                  <c:v>83.696547534283923</c:v>
                </c:pt>
                <c:pt idx="3295">
                  <c:v>84.672010365349124</c:v>
                </c:pt>
                <c:pt idx="3296">
                  <c:v>83.555417781089872</c:v>
                </c:pt>
                <c:pt idx="3297">
                  <c:v>83</c:v>
                </c:pt>
                <c:pt idx="3298">
                  <c:v>83.417188673994886</c:v>
                </c:pt>
                <c:pt idx="3299">
                  <c:v>83.418902091131358</c:v>
                </c:pt>
                <c:pt idx="3300">
                  <c:v>81.326851509605518</c:v>
                </c:pt>
                <c:pt idx="3301">
                  <c:v>80.779038481906142</c:v>
                </c:pt>
                <c:pt idx="3302">
                  <c:v>81.475544476612754</c:v>
                </c:pt>
                <c:pt idx="3303">
                  <c:v>82.026433647732617</c:v>
                </c:pt>
                <c:pt idx="3304">
                  <c:v>81.883378049390231</c:v>
                </c:pt>
                <c:pt idx="3305">
                  <c:v>81.187262731865928</c:v>
                </c:pt>
                <c:pt idx="3306">
                  <c:v>81.607781485178521</c:v>
                </c:pt>
                <c:pt idx="3307">
                  <c:v>81.186518143431655</c:v>
                </c:pt>
                <c:pt idx="3308">
                  <c:v>80.487917931953206</c:v>
                </c:pt>
                <c:pt idx="3309">
                  <c:v>80.489043861382953</c:v>
                </c:pt>
                <c:pt idx="3310">
                  <c:v>81.743445322139593</c:v>
                </c:pt>
                <c:pt idx="3311">
                  <c:v>82.860778361727441</c:v>
                </c:pt>
                <c:pt idx="3312">
                  <c:v>82.860733641251343</c:v>
                </c:pt>
                <c:pt idx="3313">
                  <c:v>82.441495540900192</c:v>
                </c:pt>
                <c:pt idx="3314">
                  <c:v>81.187427649606136</c:v>
                </c:pt>
                <c:pt idx="3315">
                  <c:v>80.354113660454416</c:v>
                </c:pt>
                <c:pt idx="3316">
                  <c:v>80.494960172997779</c:v>
                </c:pt>
                <c:pt idx="3317">
                  <c:v>81.0479483832938</c:v>
                </c:pt>
                <c:pt idx="3318">
                  <c:v>81.883310793659533</c:v>
                </c:pt>
                <c:pt idx="3319">
                  <c:v>82.301718986302788</c:v>
                </c:pt>
                <c:pt idx="3320">
                  <c:v>83</c:v>
                </c:pt>
                <c:pt idx="3321">
                  <c:v>83.278124719050595</c:v>
                </c:pt>
                <c:pt idx="3322">
                  <c:v>83</c:v>
                </c:pt>
                <c:pt idx="3323">
                  <c:v>83</c:v>
                </c:pt>
                <c:pt idx="3324">
                  <c:v>83.27935637408828</c:v>
                </c:pt>
                <c:pt idx="3325">
                  <c:v>83.557904177167984</c:v>
                </c:pt>
                <c:pt idx="3326">
                  <c:v>82.024908027932042</c:v>
                </c:pt>
                <c:pt idx="3327">
                  <c:v>82.302813287821152</c:v>
                </c:pt>
                <c:pt idx="3328">
                  <c:v>83.696866685291525</c:v>
                </c:pt>
                <c:pt idx="3329">
                  <c:v>83.836853756249695</c:v>
                </c:pt>
                <c:pt idx="3330">
                  <c:v>82.860438998898303</c:v>
                </c:pt>
                <c:pt idx="3331">
                  <c:v>80.626530861416597</c:v>
                </c:pt>
                <c:pt idx="3332">
                  <c:v>81.604886580068893</c:v>
                </c:pt>
                <c:pt idx="3333">
                  <c:v>84.115827263523897</c:v>
                </c:pt>
                <c:pt idx="3334">
                  <c:v>85.231131097707333</c:v>
                </c:pt>
                <c:pt idx="3335">
                  <c:v>84.948663978576633</c:v>
                </c:pt>
                <c:pt idx="3336">
                  <c:v>85.230231696680733</c:v>
                </c:pt>
                <c:pt idx="3337">
                  <c:v>85.928647274560021</c:v>
                </c:pt>
                <c:pt idx="3338">
                  <c:v>85.507964529020171</c:v>
                </c:pt>
                <c:pt idx="3339">
                  <c:v>84.673624178067627</c:v>
                </c:pt>
                <c:pt idx="3340">
                  <c:v>83.975842802319647</c:v>
                </c:pt>
                <c:pt idx="3341">
                  <c:v>84.115841893293236</c:v>
                </c:pt>
                <c:pt idx="3342">
                  <c:v>85.09249088720243</c:v>
                </c:pt>
                <c:pt idx="3343">
                  <c:v>85.36796785804033</c:v>
                </c:pt>
                <c:pt idx="3344">
                  <c:v>85.231095008182962</c:v>
                </c:pt>
                <c:pt idx="3345">
                  <c:v>85.648317635314527</c:v>
                </c:pt>
                <c:pt idx="3346">
                  <c:v>83.278744517966459</c:v>
                </c:pt>
                <c:pt idx="3347">
                  <c:v>81.884702806757204</c:v>
                </c:pt>
                <c:pt idx="3348">
                  <c:v>84.114822696508071</c:v>
                </c:pt>
                <c:pt idx="3349">
                  <c:v>85.089424731922719</c:v>
                </c:pt>
                <c:pt idx="3350">
                  <c:v>85.368393592464372</c:v>
                </c:pt>
                <c:pt idx="3351">
                  <c:v>85.230685349492191</c:v>
                </c:pt>
                <c:pt idx="3352">
                  <c:v>85.091829939803532</c:v>
                </c:pt>
                <c:pt idx="3353">
                  <c:v>85.092822101540577</c:v>
                </c:pt>
                <c:pt idx="3354">
                  <c:v>83.696973441618042</c:v>
                </c:pt>
                <c:pt idx="3355">
                  <c:v>82.30291758269108</c:v>
                </c:pt>
                <c:pt idx="3356">
                  <c:v>83.139562422957169</c:v>
                </c:pt>
                <c:pt idx="3357">
                  <c:v>84.254915958975474</c:v>
                </c:pt>
                <c:pt idx="3358">
                  <c:v>83.696508334070401</c:v>
                </c:pt>
                <c:pt idx="3359">
                  <c:v>84.115397490718237</c:v>
                </c:pt>
                <c:pt idx="3360">
                  <c:v>83.557990603298848</c:v>
                </c:pt>
                <c:pt idx="3361">
                  <c:v>81.885440954040504</c:v>
                </c:pt>
                <c:pt idx="3362">
                  <c:v>81.047256667607513</c:v>
                </c:pt>
                <c:pt idx="3363">
                  <c:v>82.442139551022649</c:v>
                </c:pt>
                <c:pt idx="3364">
                  <c:v>82.582438911682701</c:v>
                </c:pt>
                <c:pt idx="3365">
                  <c:v>81.190829369742346</c:v>
                </c:pt>
                <c:pt idx="3366">
                  <c:v>82.721429359883032</c:v>
                </c:pt>
                <c:pt idx="3367">
                  <c:v>82.721090274850184</c:v>
                </c:pt>
                <c:pt idx="3368">
                  <c:v>81.884905679049865</c:v>
                </c:pt>
                <c:pt idx="3369">
                  <c:v>81.606004440713036</c:v>
                </c:pt>
                <c:pt idx="3370">
                  <c:v>82.024952917413984</c:v>
                </c:pt>
                <c:pt idx="3371">
                  <c:v>83.278722259122191</c:v>
                </c:pt>
                <c:pt idx="3372">
                  <c:v>83</c:v>
                </c:pt>
                <c:pt idx="3373">
                  <c:v>82.025797914999131</c:v>
                </c:pt>
                <c:pt idx="3374">
                  <c:v>81.606621529564677</c:v>
                </c:pt>
                <c:pt idx="3375">
                  <c:v>81.466433648228985</c:v>
                </c:pt>
                <c:pt idx="3376">
                  <c:v>80.77046397062783</c:v>
                </c:pt>
                <c:pt idx="3377">
                  <c:v>80.350829200918298</c:v>
                </c:pt>
                <c:pt idx="3378">
                  <c:v>81.745776664213309</c:v>
                </c:pt>
                <c:pt idx="3379">
                  <c:v>82.581209980687518</c:v>
                </c:pt>
                <c:pt idx="3380">
                  <c:v>82.302597114397855</c:v>
                </c:pt>
                <c:pt idx="3381">
                  <c:v>82.02420664515239</c:v>
                </c:pt>
                <c:pt idx="3382">
                  <c:v>81.047731160309397</c:v>
                </c:pt>
                <c:pt idx="3383">
                  <c:v>79.093214506593952</c:v>
                </c:pt>
                <c:pt idx="3384">
                  <c:v>77.976984122665158</c:v>
                </c:pt>
                <c:pt idx="3385">
                  <c:v>80.629126818562654</c:v>
                </c:pt>
                <c:pt idx="3386">
                  <c:v>83.558318612332485</c:v>
                </c:pt>
                <c:pt idx="3387">
                  <c:v>82.721142559801351</c:v>
                </c:pt>
                <c:pt idx="3388">
                  <c:v>82.024020459877036</c:v>
                </c:pt>
                <c:pt idx="3389">
                  <c:v>82.580756060328341</c:v>
                </c:pt>
                <c:pt idx="3390">
                  <c:v>82.021987673133054</c:v>
                </c:pt>
                <c:pt idx="3391">
                  <c:v>82.30227274883859</c:v>
                </c:pt>
                <c:pt idx="3392">
                  <c:v>82.582141740864174</c:v>
                </c:pt>
                <c:pt idx="3393">
                  <c:v>82.303232222109983</c:v>
                </c:pt>
                <c:pt idx="3394">
                  <c:v>82.163142742114857</c:v>
                </c:pt>
                <c:pt idx="3395">
                  <c:v>82.442389455974606</c:v>
                </c:pt>
                <c:pt idx="3396">
                  <c:v>84.116469077225389</c:v>
                </c:pt>
                <c:pt idx="3397">
                  <c:v>84.11588524013014</c:v>
                </c:pt>
                <c:pt idx="3398">
                  <c:v>83.975183393685469</c:v>
                </c:pt>
                <c:pt idx="3399">
                  <c:v>85.230074717956299</c:v>
                </c:pt>
                <c:pt idx="3400">
                  <c:v>84.952698392065074</c:v>
                </c:pt>
                <c:pt idx="3401">
                  <c:v>84.533807558743078</c:v>
                </c:pt>
                <c:pt idx="3402">
                  <c:v>84.395316258196772</c:v>
                </c:pt>
                <c:pt idx="3403">
                  <c:v>84.672567927687282</c:v>
                </c:pt>
                <c:pt idx="3404">
                  <c:v>84.253910197041421</c:v>
                </c:pt>
                <c:pt idx="3405">
                  <c:v>83.696801132329853</c:v>
                </c:pt>
                <c:pt idx="3406">
                  <c:v>83.139462126653882</c:v>
                </c:pt>
                <c:pt idx="3407">
                  <c:v>83.557564841132248</c:v>
                </c:pt>
                <c:pt idx="3408">
                  <c:v>84.531825307021222</c:v>
                </c:pt>
                <c:pt idx="3409">
                  <c:v>84.534015575138554</c:v>
                </c:pt>
                <c:pt idx="3410">
                  <c:v>84.951838387781407</c:v>
                </c:pt>
                <c:pt idx="3411">
                  <c:v>83.975136797762502</c:v>
                </c:pt>
                <c:pt idx="3412">
                  <c:v>84.256015617019017</c:v>
                </c:pt>
                <c:pt idx="3413">
                  <c:v>85.092949272490245</c:v>
                </c:pt>
                <c:pt idx="3414">
                  <c:v>84.533228939026898</c:v>
                </c:pt>
                <c:pt idx="3415">
                  <c:v>84.811846816157058</c:v>
                </c:pt>
                <c:pt idx="3416">
                  <c:v>85.367627347711704</c:v>
                </c:pt>
                <c:pt idx="3417">
                  <c:v>85.789962551726347</c:v>
                </c:pt>
                <c:pt idx="3418">
                  <c:v>85.511021641240774</c:v>
                </c:pt>
                <c:pt idx="3419">
                  <c:v>84.67054069694754</c:v>
                </c:pt>
                <c:pt idx="3420">
                  <c:v>84.393304017751717</c:v>
                </c:pt>
                <c:pt idx="3421">
                  <c:v>83.418618007997864</c:v>
                </c:pt>
                <c:pt idx="3422">
                  <c:v>83.139543561383348</c:v>
                </c:pt>
                <c:pt idx="3423">
                  <c:v>84.952377060908503</c:v>
                </c:pt>
                <c:pt idx="3424">
                  <c:v>85.230103314414237</c:v>
                </c:pt>
                <c:pt idx="3425">
                  <c:v>83.975858310949249</c:v>
                </c:pt>
                <c:pt idx="3426">
                  <c:v>82.860548842105658</c:v>
                </c:pt>
                <c:pt idx="3427">
                  <c:v>82.442859806186235</c:v>
                </c:pt>
                <c:pt idx="3428">
                  <c:v>82.860632800948252</c:v>
                </c:pt>
                <c:pt idx="3429">
                  <c:v>82.720980177106355</c:v>
                </c:pt>
                <c:pt idx="3430">
                  <c:v>83</c:v>
                </c:pt>
                <c:pt idx="3431">
                  <c:v>82.303107867124993</c:v>
                </c:pt>
                <c:pt idx="3432">
                  <c:v>81.04925886119014</c:v>
                </c:pt>
                <c:pt idx="3433">
                  <c:v>81.885568269286651</c:v>
                </c:pt>
                <c:pt idx="3434">
                  <c:v>82.860582612713856</c:v>
                </c:pt>
                <c:pt idx="3435">
                  <c:v>83.279025622992805</c:v>
                </c:pt>
                <c:pt idx="3436">
                  <c:v>83.696298532703949</c:v>
                </c:pt>
                <c:pt idx="3437">
                  <c:v>82.721293879230359</c:v>
                </c:pt>
                <c:pt idx="3438">
                  <c:v>81.605007923903912</c:v>
                </c:pt>
                <c:pt idx="3439">
                  <c:v>80.349415961245072</c:v>
                </c:pt>
                <c:pt idx="3440">
                  <c:v>80.488886579283587</c:v>
                </c:pt>
                <c:pt idx="3441">
                  <c:v>82.163468035660898</c:v>
                </c:pt>
                <c:pt idx="3442">
                  <c:v>82.023211426863696</c:v>
                </c:pt>
                <c:pt idx="3443">
                  <c:v>81.327436035404247</c:v>
                </c:pt>
                <c:pt idx="3444">
                  <c:v>81.04672498913331</c:v>
                </c:pt>
                <c:pt idx="3445">
                  <c:v>81.605364632297039</c:v>
                </c:pt>
                <c:pt idx="3446">
                  <c:v>81.46828827594392</c:v>
                </c:pt>
                <c:pt idx="3447">
                  <c:v>80.907067665061916</c:v>
                </c:pt>
                <c:pt idx="3448">
                  <c:v>81.604827506105721</c:v>
                </c:pt>
                <c:pt idx="3449">
                  <c:v>82.582798707260096</c:v>
                </c:pt>
                <c:pt idx="3450">
                  <c:v>82.721696286182961</c:v>
                </c:pt>
                <c:pt idx="3451">
                  <c:v>81.465180277482375</c:v>
                </c:pt>
                <c:pt idx="3452">
                  <c:v>80.908080936906714</c:v>
                </c:pt>
                <c:pt idx="3453">
                  <c:v>81.049287537107517</c:v>
                </c:pt>
                <c:pt idx="3454">
                  <c:v>79.652351517318081</c:v>
                </c:pt>
                <c:pt idx="3455">
                  <c:v>79.78795354095918</c:v>
                </c:pt>
                <c:pt idx="3456">
                  <c:v>80.487554496512701</c:v>
                </c:pt>
                <c:pt idx="3457">
                  <c:v>82.302660969034804</c:v>
                </c:pt>
                <c:pt idx="3458">
                  <c:v>84.395211814430198</c:v>
                </c:pt>
                <c:pt idx="3459">
                  <c:v>83.557752869464153</c:v>
                </c:pt>
                <c:pt idx="3460">
                  <c:v>83.55611143527787</c:v>
                </c:pt>
                <c:pt idx="3461">
                  <c:v>83.554546242883404</c:v>
                </c:pt>
                <c:pt idx="3462">
                  <c:v>83.278110602778909</c:v>
                </c:pt>
                <c:pt idx="3463">
                  <c:v>82.860808853670378</c:v>
                </c:pt>
                <c:pt idx="3464">
                  <c:v>81.607770049277065</c:v>
                </c:pt>
                <c:pt idx="3465">
                  <c:v>82.441859128174471</c:v>
                </c:pt>
                <c:pt idx="3466">
                  <c:v>83.139450243908982</c:v>
                </c:pt>
                <c:pt idx="3467">
                  <c:v>82.442013794534901</c:v>
                </c:pt>
                <c:pt idx="3468">
                  <c:v>84.247441013365105</c:v>
                </c:pt>
                <c:pt idx="3469">
                  <c:v>84.941698020467001</c:v>
                </c:pt>
                <c:pt idx="3470">
                  <c:v>83.836767683585961</c:v>
                </c:pt>
                <c:pt idx="3471">
                  <c:v>84.393122336132393</c:v>
                </c:pt>
                <c:pt idx="3472">
                  <c:v>84.534053976107572</c:v>
                </c:pt>
                <c:pt idx="3473">
                  <c:v>83.697380902335439</c:v>
                </c:pt>
                <c:pt idx="3474">
                  <c:v>83.975830967117631</c:v>
                </c:pt>
                <c:pt idx="3475">
                  <c:v>84.254269655851544</c:v>
                </c:pt>
                <c:pt idx="3476">
                  <c:v>83.417764633355176</c:v>
                </c:pt>
                <c:pt idx="3477">
                  <c:v>84.114204188363189</c:v>
                </c:pt>
                <c:pt idx="3478">
                  <c:v>85.231833364625231</c:v>
                </c:pt>
                <c:pt idx="3479">
                  <c:v>84.952649368610949</c:v>
                </c:pt>
                <c:pt idx="3480">
                  <c:v>85.091287632981619</c:v>
                </c:pt>
                <c:pt idx="3481">
                  <c:v>85.090074986316623</c:v>
                </c:pt>
                <c:pt idx="3482">
                  <c:v>84.950400344050678</c:v>
                </c:pt>
                <c:pt idx="3483">
                  <c:v>84.953600863156908</c:v>
                </c:pt>
                <c:pt idx="3484">
                  <c:v>84.952380192015809</c:v>
                </c:pt>
                <c:pt idx="3485">
                  <c:v>85.928001284974513</c:v>
                </c:pt>
                <c:pt idx="3486">
                  <c:v>85.369187242650085</c:v>
                </c:pt>
                <c:pt idx="3487">
                  <c:v>83.557092589484554</c:v>
                </c:pt>
                <c:pt idx="3488">
                  <c:v>83</c:v>
                </c:pt>
                <c:pt idx="3489">
                  <c:v>83</c:v>
                </c:pt>
                <c:pt idx="3490">
                  <c:v>83.557261122879879</c:v>
                </c:pt>
                <c:pt idx="3491">
                  <c:v>83.696503725423995</c:v>
                </c:pt>
                <c:pt idx="3492">
                  <c:v>83.974537561044428</c:v>
                </c:pt>
                <c:pt idx="3493">
                  <c:v>84.674717171671944</c:v>
                </c:pt>
                <c:pt idx="3494">
                  <c:v>84.535371790627977</c:v>
                </c:pt>
                <c:pt idx="3495">
                  <c:v>84.533980598770924</c:v>
                </c:pt>
                <c:pt idx="3496">
                  <c:v>83.418489741665567</c:v>
                </c:pt>
                <c:pt idx="3497">
                  <c:v>82.303309357189505</c:v>
                </c:pt>
                <c:pt idx="3498">
                  <c:v>83.417880027758457</c:v>
                </c:pt>
                <c:pt idx="3499">
                  <c:v>82.721338847015701</c:v>
                </c:pt>
                <c:pt idx="3500">
                  <c:v>81.885777189561026</c:v>
                </c:pt>
                <c:pt idx="3501">
                  <c:v>83.418518845066586</c:v>
                </c:pt>
                <c:pt idx="3502">
                  <c:v>84.395201789430033</c:v>
                </c:pt>
                <c:pt idx="3503">
                  <c:v>84.11418797214543</c:v>
                </c:pt>
                <c:pt idx="3504">
                  <c:v>83.697029504213461</c:v>
                </c:pt>
                <c:pt idx="3505">
                  <c:v>82.721182251382274</c:v>
                </c:pt>
                <c:pt idx="3506">
                  <c:v>81.606059334617683</c:v>
                </c:pt>
                <c:pt idx="3507">
                  <c:v>81.885043372509628</c:v>
                </c:pt>
                <c:pt idx="3508">
                  <c:v>81.605463820641774</c:v>
                </c:pt>
                <c:pt idx="3509">
                  <c:v>81.466717525182162</c:v>
                </c:pt>
                <c:pt idx="3510">
                  <c:v>81.199300830066889</c:v>
                </c:pt>
                <c:pt idx="3511">
                  <c:v>80.780740797043421</c:v>
                </c:pt>
                <c:pt idx="3512">
                  <c:v>82.024094615978399</c:v>
                </c:pt>
                <c:pt idx="3513">
                  <c:v>83</c:v>
                </c:pt>
                <c:pt idx="3514">
                  <c:v>81.890385558423844</c:v>
                </c:pt>
                <c:pt idx="3515">
                  <c:v>81.192749770844159</c:v>
                </c:pt>
                <c:pt idx="3516">
                  <c:v>81.189005297925121</c:v>
                </c:pt>
                <c:pt idx="3517">
                  <c:v>81.050115241670497</c:v>
                </c:pt>
                <c:pt idx="3518">
                  <c:v>81.049477374878435</c:v>
                </c:pt>
                <c:pt idx="3519">
                  <c:v>80.769012164601023</c:v>
                </c:pt>
                <c:pt idx="3520">
                  <c:v>81.04722262052681</c:v>
                </c:pt>
                <c:pt idx="3521">
                  <c:v>80.909040909824483</c:v>
                </c:pt>
                <c:pt idx="3522">
                  <c:v>81.46611319847581</c:v>
                </c:pt>
                <c:pt idx="3523">
                  <c:v>82.023481026480042</c:v>
                </c:pt>
                <c:pt idx="3524">
                  <c:v>81.884716955801764</c:v>
                </c:pt>
                <c:pt idx="3525">
                  <c:v>80.629077716113329</c:v>
                </c:pt>
                <c:pt idx="3526">
                  <c:v>80.350594627659987</c:v>
                </c:pt>
                <c:pt idx="3527">
                  <c:v>82.58195019814508</c:v>
                </c:pt>
                <c:pt idx="3528">
                  <c:v>82.301668760263922</c:v>
                </c:pt>
                <c:pt idx="3529">
                  <c:v>81.604954601386254</c:v>
                </c:pt>
                <c:pt idx="3530">
                  <c:v>82.58196336340832</c:v>
                </c:pt>
                <c:pt idx="3531">
                  <c:v>83</c:v>
                </c:pt>
                <c:pt idx="3532">
                  <c:v>82.023929824458833</c:v>
                </c:pt>
                <c:pt idx="3533">
                  <c:v>82.02352121180445</c:v>
                </c:pt>
                <c:pt idx="3534">
                  <c:v>82.302659169787887</c:v>
                </c:pt>
                <c:pt idx="3535">
                  <c:v>82.023600619177088</c:v>
                </c:pt>
                <c:pt idx="3536">
                  <c:v>83.278810849422342</c:v>
                </c:pt>
                <c:pt idx="3537">
                  <c:v>84.53333815173265</c:v>
                </c:pt>
                <c:pt idx="3538">
                  <c:v>84.393449727259039</c:v>
                </c:pt>
                <c:pt idx="3539">
                  <c:v>83.41752293662239</c:v>
                </c:pt>
                <c:pt idx="3540">
                  <c:v>82.721092064023225</c:v>
                </c:pt>
                <c:pt idx="3541">
                  <c:v>83.557569193465767</c:v>
                </c:pt>
                <c:pt idx="3542">
                  <c:v>85.507951774593636</c:v>
                </c:pt>
                <c:pt idx="3543">
                  <c:v>85.510016709738736</c:v>
                </c:pt>
                <c:pt idx="3544">
                  <c:v>84.534423964689339</c:v>
                </c:pt>
                <c:pt idx="3545">
                  <c:v>84.395325798109042</c:v>
                </c:pt>
                <c:pt idx="3546">
                  <c:v>84.811835200208819</c:v>
                </c:pt>
                <c:pt idx="3547">
                  <c:v>84.949957135764009</c:v>
                </c:pt>
                <c:pt idx="3548">
                  <c:v>84.391245407412001</c:v>
                </c:pt>
                <c:pt idx="3549">
                  <c:v>84.665113485809457</c:v>
                </c:pt>
                <c:pt idx="3550">
                  <c:v>84.808222935528292</c:v>
                </c:pt>
                <c:pt idx="3551">
                  <c:v>84.952759130090314</c:v>
                </c:pt>
                <c:pt idx="3552">
                  <c:v>85.37178331248117</c:v>
                </c:pt>
                <c:pt idx="3553">
                  <c:v>84.81434745493506</c:v>
                </c:pt>
                <c:pt idx="3554">
                  <c:v>84.532703717224123</c:v>
                </c:pt>
                <c:pt idx="3555">
                  <c:v>85.090830558046036</c:v>
                </c:pt>
                <c:pt idx="3556">
                  <c:v>84.535017517340933</c:v>
                </c:pt>
                <c:pt idx="3557">
                  <c:v>84.254114977678725</c:v>
                </c:pt>
                <c:pt idx="3558">
                  <c:v>84.53101161453236</c:v>
                </c:pt>
                <c:pt idx="3559">
                  <c:v>84.951613506922016</c:v>
                </c:pt>
                <c:pt idx="3560">
                  <c:v>84.673202147777957</c:v>
                </c:pt>
                <c:pt idx="3561">
                  <c:v>84.254189690337881</c:v>
                </c:pt>
                <c:pt idx="3562">
                  <c:v>84.661735811840231</c:v>
                </c:pt>
                <c:pt idx="3563">
                  <c:v>84.384957916668753</c:v>
                </c:pt>
                <c:pt idx="3564">
                  <c:v>84.673253125479732</c:v>
                </c:pt>
                <c:pt idx="3565">
                  <c:v>84.673985587402058</c:v>
                </c:pt>
                <c:pt idx="3566">
                  <c:v>83.278698003749014</c:v>
                </c:pt>
                <c:pt idx="3567">
                  <c:v>82.302591277899495</c:v>
                </c:pt>
                <c:pt idx="3568">
                  <c:v>82.581323131945652</c:v>
                </c:pt>
                <c:pt idx="3569">
                  <c:v>82.442044655258655</c:v>
                </c:pt>
                <c:pt idx="3570">
                  <c:v>83.279222794520393</c:v>
                </c:pt>
                <c:pt idx="3571">
                  <c:v>83.557938339723677</c:v>
                </c:pt>
                <c:pt idx="3572">
                  <c:v>82.30288517006062</c:v>
                </c:pt>
                <c:pt idx="3573">
                  <c:v>81.746410817472395</c:v>
                </c:pt>
                <c:pt idx="3574">
                  <c:v>82.303605845365041</c:v>
                </c:pt>
                <c:pt idx="3575">
                  <c:v>83</c:v>
                </c:pt>
                <c:pt idx="3576">
                  <c:v>82.582458555010362</c:v>
                </c:pt>
                <c:pt idx="3577">
                  <c:v>82.303466826701907</c:v>
                </c:pt>
                <c:pt idx="3578">
                  <c:v>82.023075446417366</c:v>
                </c:pt>
                <c:pt idx="3579">
                  <c:v>81.60566176617229</c:v>
                </c:pt>
                <c:pt idx="3580">
                  <c:v>81.886252245767963</c:v>
                </c:pt>
                <c:pt idx="3581">
                  <c:v>80.490498749431296</c:v>
                </c:pt>
                <c:pt idx="3582">
                  <c:v>79.935213264230256</c:v>
                </c:pt>
                <c:pt idx="3583">
                  <c:v>80.772348651104679</c:v>
                </c:pt>
                <c:pt idx="3584">
                  <c:v>81.604092215343101</c:v>
                </c:pt>
                <c:pt idx="3585">
                  <c:v>81.884035839747284</c:v>
                </c:pt>
                <c:pt idx="3586">
                  <c:v>81.611510687480362</c:v>
                </c:pt>
                <c:pt idx="3587">
                  <c:v>82.445559678050444</c:v>
                </c:pt>
                <c:pt idx="3588">
                  <c:v>82.304052841318736</c:v>
                </c:pt>
                <c:pt idx="3589">
                  <c:v>81.466338072627252</c:v>
                </c:pt>
                <c:pt idx="3590">
                  <c:v>81.189657597408868</c:v>
                </c:pt>
                <c:pt idx="3591">
                  <c:v>80.629718202774413</c:v>
                </c:pt>
                <c:pt idx="3592">
                  <c:v>80.073103423284579</c:v>
                </c:pt>
                <c:pt idx="3593">
                  <c:v>80.909492596921055</c:v>
                </c:pt>
                <c:pt idx="3594">
                  <c:v>82.161928477998416</c:v>
                </c:pt>
                <c:pt idx="3595">
                  <c:v>82.86049886582083</c:v>
                </c:pt>
                <c:pt idx="3596">
                  <c:v>82.303416609180985</c:v>
                </c:pt>
                <c:pt idx="3597">
                  <c:v>81.604134984893037</c:v>
                </c:pt>
                <c:pt idx="3598">
                  <c:v>81.463704530717195</c:v>
                </c:pt>
                <c:pt idx="3599">
                  <c:v>81.606679578102458</c:v>
                </c:pt>
                <c:pt idx="3600">
                  <c:v>82.163835320153467</c:v>
                </c:pt>
                <c:pt idx="3601">
                  <c:v>82.86050584208499</c:v>
                </c:pt>
                <c:pt idx="3602">
                  <c:v>82.860556435599349</c:v>
                </c:pt>
                <c:pt idx="3603">
                  <c:v>82.442184128046691</c:v>
                </c:pt>
                <c:pt idx="3604">
                  <c:v>82.860870416932443</c:v>
                </c:pt>
                <c:pt idx="3605">
                  <c:v>83.83580068661017</c:v>
                </c:pt>
                <c:pt idx="3606">
                  <c:v>84.256202412173465</c:v>
                </c:pt>
                <c:pt idx="3607">
                  <c:v>83.836881186513367</c:v>
                </c:pt>
                <c:pt idx="3608">
                  <c:v>83.557925576912595</c:v>
                </c:pt>
                <c:pt idx="3609">
                  <c:v>83.557924292881481</c:v>
                </c:pt>
                <c:pt idx="3610">
                  <c:v>83.838123031851694</c:v>
                </c:pt>
                <c:pt idx="3611">
                  <c:v>83.8359619110675</c:v>
                </c:pt>
                <c:pt idx="3612">
                  <c:v>83</c:v>
                </c:pt>
                <c:pt idx="3613">
                  <c:v>83.418526727326082</c:v>
                </c:pt>
                <c:pt idx="3614">
                  <c:v>84.115698180212362</c:v>
                </c:pt>
                <c:pt idx="3615">
                  <c:v>84.254134375899611</c:v>
                </c:pt>
                <c:pt idx="3616">
                  <c:v>84.675557594150803</c:v>
                </c:pt>
                <c:pt idx="3617">
                  <c:v>85.094341278357064</c:v>
                </c:pt>
                <c:pt idx="3618">
                  <c:v>84.535035725165685</c:v>
                </c:pt>
                <c:pt idx="3619">
                  <c:v>84.112157465926785</c:v>
                </c:pt>
                <c:pt idx="3620">
                  <c:v>84.803097707992492</c:v>
                </c:pt>
                <c:pt idx="3621">
                  <c:v>85.226053507648345</c:v>
                </c:pt>
                <c:pt idx="3622">
                  <c:v>84.809696367054784</c:v>
                </c:pt>
                <c:pt idx="3623">
                  <c:v>84.672351150817917</c:v>
                </c:pt>
                <c:pt idx="3624">
                  <c:v>84.115034716954327</c:v>
                </c:pt>
                <c:pt idx="3625">
                  <c:v>83</c:v>
                </c:pt>
                <c:pt idx="3626">
                  <c:v>82.303443829431501</c:v>
                </c:pt>
                <c:pt idx="3627">
                  <c:v>83</c:v>
                </c:pt>
                <c:pt idx="3628">
                  <c:v>85.226499265463488</c:v>
                </c:pt>
                <c:pt idx="3629">
                  <c:v>86.043487072545119</c:v>
                </c:pt>
                <c:pt idx="3630">
                  <c:v>86.177640463797218</c:v>
                </c:pt>
                <c:pt idx="3631">
                  <c:v>86.193525862213079</c:v>
                </c:pt>
                <c:pt idx="3632">
                  <c:v>85.368645707310094</c:v>
                </c:pt>
                <c:pt idx="3633">
                  <c:v>83</c:v>
                </c:pt>
                <c:pt idx="3634">
                  <c:v>83.278262514943634</c:v>
                </c:pt>
                <c:pt idx="3635">
                  <c:v>83.831873914534384</c:v>
                </c:pt>
                <c:pt idx="3636">
                  <c:v>82.861022194269054</c:v>
                </c:pt>
                <c:pt idx="3637">
                  <c:v>83.557895734447897</c:v>
                </c:pt>
                <c:pt idx="3638">
                  <c:v>82.722487689727288</c:v>
                </c:pt>
                <c:pt idx="3639">
                  <c:v>82.722827824178665</c:v>
                </c:pt>
                <c:pt idx="3640">
                  <c:v>83.139297465768166</c:v>
                </c:pt>
                <c:pt idx="3641">
                  <c:v>82.581730839612348</c:v>
                </c:pt>
                <c:pt idx="3642">
                  <c:v>82.860855355524237</c:v>
                </c:pt>
                <c:pt idx="3643">
                  <c:v>83.278601684216881</c:v>
                </c:pt>
                <c:pt idx="3644">
                  <c:v>83.418671112767782</c:v>
                </c:pt>
                <c:pt idx="3645">
                  <c:v>82.302892605307733</c:v>
                </c:pt>
                <c:pt idx="3646">
                  <c:v>80.769783535886489</c:v>
                </c:pt>
                <c:pt idx="3647">
                  <c:v>80.351242096682455</c:v>
                </c:pt>
                <c:pt idx="3648">
                  <c:v>80.6281010311762</c:v>
                </c:pt>
                <c:pt idx="3649">
                  <c:v>81.046052177524302</c:v>
                </c:pt>
                <c:pt idx="3650">
                  <c:v>81.605623173148444</c:v>
                </c:pt>
                <c:pt idx="3651">
                  <c:v>82.441915702483215</c:v>
                </c:pt>
                <c:pt idx="3652">
                  <c:v>82.302634222514286</c:v>
                </c:pt>
                <c:pt idx="3653">
                  <c:v>81.885240917203575</c:v>
                </c:pt>
                <c:pt idx="3654">
                  <c:v>81.746346121299297</c:v>
                </c:pt>
                <c:pt idx="3655">
                  <c:v>82.024531907701501</c:v>
                </c:pt>
                <c:pt idx="3656">
                  <c:v>82.023383546300977</c:v>
                </c:pt>
                <c:pt idx="3657">
                  <c:v>81.605847119006953</c:v>
                </c:pt>
                <c:pt idx="3658">
                  <c:v>80.906296436599646</c:v>
                </c:pt>
                <c:pt idx="3659">
                  <c:v>78.395229541527598</c:v>
                </c:pt>
                <c:pt idx="3660">
                  <c:v>79.23566782808058</c:v>
                </c:pt>
                <c:pt idx="3661">
                  <c:v>83.418028947529308</c:v>
                </c:pt>
                <c:pt idx="3662">
                  <c:v>83.27842825579026</c:v>
                </c:pt>
                <c:pt idx="3663">
                  <c:v>80.488789012447512</c:v>
                </c:pt>
                <c:pt idx="3664">
                  <c:v>81.047359482584227</c:v>
                </c:pt>
                <c:pt idx="3665">
                  <c:v>82.721129320282103</c:v>
                </c:pt>
                <c:pt idx="3666">
                  <c:v>83</c:v>
                </c:pt>
                <c:pt idx="3667">
                  <c:v>82.025382927048028</c:v>
                </c:pt>
                <c:pt idx="3668">
                  <c:v>81.605971793791397</c:v>
                </c:pt>
                <c:pt idx="3669">
                  <c:v>81.884324925582717</c:v>
                </c:pt>
                <c:pt idx="3670">
                  <c:v>82.302559467267059</c:v>
                </c:pt>
                <c:pt idx="3671">
                  <c:v>82.163945075650361</c:v>
                </c:pt>
                <c:pt idx="3672">
                  <c:v>82.721505369306726</c:v>
                </c:pt>
                <c:pt idx="3673">
                  <c:v>83.557180976281614</c:v>
                </c:pt>
                <c:pt idx="3674">
                  <c:v>82.860632334789642</c:v>
                </c:pt>
                <c:pt idx="3675">
                  <c:v>83.278955959897417</c:v>
                </c:pt>
                <c:pt idx="3676">
                  <c:v>83.697476335325888</c:v>
                </c:pt>
                <c:pt idx="3677">
                  <c:v>84.393443222588033</c:v>
                </c:pt>
                <c:pt idx="3678">
                  <c:v>84.116204102384671</c:v>
                </c:pt>
                <c:pt idx="3679">
                  <c:v>83.418942981720662</c:v>
                </c:pt>
                <c:pt idx="3680">
                  <c:v>84.394359911762436</c:v>
                </c:pt>
                <c:pt idx="3681">
                  <c:v>84.953301854478696</c:v>
                </c:pt>
                <c:pt idx="3682">
                  <c:v>85.089410325225046</c:v>
                </c:pt>
                <c:pt idx="3683">
                  <c:v>85.087207131791999</c:v>
                </c:pt>
                <c:pt idx="3684">
                  <c:v>85.511560328482091</c:v>
                </c:pt>
                <c:pt idx="3685">
                  <c:v>84.674200569228006</c:v>
                </c:pt>
                <c:pt idx="3686">
                  <c:v>83.836441643418112</c:v>
                </c:pt>
                <c:pt idx="3687">
                  <c:v>84.533328212946472</c:v>
                </c:pt>
                <c:pt idx="3688">
                  <c:v>83.836210011914503</c:v>
                </c:pt>
                <c:pt idx="3689">
                  <c:v>83.835575286273183</c:v>
                </c:pt>
                <c:pt idx="3690">
                  <c:v>85.508930223514852</c:v>
                </c:pt>
                <c:pt idx="3691">
                  <c:v>85.647417433843515</c:v>
                </c:pt>
                <c:pt idx="3692">
                  <c:v>82.861280137410319</c:v>
                </c:pt>
                <c:pt idx="3693">
                  <c:v>82.861047578976297</c:v>
                </c:pt>
                <c:pt idx="3694">
                  <c:v>85.50896222213764</c:v>
                </c:pt>
                <c:pt idx="3695">
                  <c:v>85.367774587859174</c:v>
                </c:pt>
                <c:pt idx="3696">
                  <c:v>84.810851920160843</c:v>
                </c:pt>
                <c:pt idx="3697">
                  <c:v>84.256008342686471</c:v>
                </c:pt>
                <c:pt idx="3698">
                  <c:v>83.418525355207763</c:v>
                </c:pt>
                <c:pt idx="3699">
                  <c:v>83.976090727354162</c:v>
                </c:pt>
                <c:pt idx="3700">
                  <c:v>84.115444302380311</c:v>
                </c:pt>
                <c:pt idx="3701">
                  <c:v>84.253939634510232</c:v>
                </c:pt>
                <c:pt idx="3702">
                  <c:v>85.090069016168854</c:v>
                </c:pt>
                <c:pt idx="3703">
                  <c:v>84.394352620901401</c:v>
                </c:pt>
                <c:pt idx="3704">
                  <c:v>84.533001053032379</c:v>
                </c:pt>
                <c:pt idx="3705">
                  <c:v>84.393455455305684</c:v>
                </c:pt>
                <c:pt idx="3706">
                  <c:v>83.976211810071007</c:v>
                </c:pt>
                <c:pt idx="3707">
                  <c:v>84.255410470401827</c:v>
                </c:pt>
                <c:pt idx="3708">
                  <c:v>83.418885947688693</c:v>
                </c:pt>
                <c:pt idx="3709">
                  <c:v>82.442155422193721</c:v>
                </c:pt>
                <c:pt idx="3710">
                  <c:v>81.466610549258803</c:v>
                </c:pt>
                <c:pt idx="3711">
                  <c:v>81.464331659687403</c:v>
                </c:pt>
                <c:pt idx="3712">
                  <c:v>81.744891359190788</c:v>
                </c:pt>
                <c:pt idx="3713">
                  <c:v>82.304035695173823</c:v>
                </c:pt>
                <c:pt idx="3714">
                  <c:v>83.278749354782477</c:v>
                </c:pt>
                <c:pt idx="3715">
                  <c:v>83</c:v>
                </c:pt>
                <c:pt idx="3716">
                  <c:v>81.883491656542773</c:v>
                </c:pt>
                <c:pt idx="3717">
                  <c:v>80.908235111026485</c:v>
                </c:pt>
                <c:pt idx="3718">
                  <c:v>81.051553798860837</c:v>
                </c:pt>
                <c:pt idx="3719">
                  <c:v>82.303006398261758</c:v>
                </c:pt>
                <c:pt idx="3720">
                  <c:v>82.581945450291371</c:v>
                </c:pt>
                <c:pt idx="3721">
                  <c:v>81.607508619869904</c:v>
                </c:pt>
                <c:pt idx="3722">
                  <c:v>80.208784068186304</c:v>
                </c:pt>
                <c:pt idx="3723">
                  <c:v>80.213825970694018</c:v>
                </c:pt>
                <c:pt idx="3724">
                  <c:v>81.18898612408104</c:v>
                </c:pt>
                <c:pt idx="3725">
                  <c:v>81.183729076646529</c:v>
                </c:pt>
                <c:pt idx="3726">
                  <c:v>81.325253495563089</c:v>
                </c:pt>
                <c:pt idx="3727">
                  <c:v>81.885456947674399</c:v>
                </c:pt>
                <c:pt idx="3728">
                  <c:v>81.328532972890045</c:v>
                </c:pt>
                <c:pt idx="3729">
                  <c:v>80.767687414850499</c:v>
                </c:pt>
                <c:pt idx="3730">
                  <c:v>81.605024367434609</c:v>
                </c:pt>
                <c:pt idx="3731">
                  <c:v>81.88600627540481</c:v>
                </c:pt>
                <c:pt idx="3732">
                  <c:v>82.023915601607612</c:v>
                </c:pt>
                <c:pt idx="3733">
                  <c:v>82.162926576105207</c:v>
                </c:pt>
                <c:pt idx="3734">
                  <c:v>81.885284409580436</c:v>
                </c:pt>
                <c:pt idx="3735">
                  <c:v>82.024406492462802</c:v>
                </c:pt>
                <c:pt idx="3736">
                  <c:v>82.720703586766433</c:v>
                </c:pt>
                <c:pt idx="3737">
                  <c:v>82.442501290435217</c:v>
                </c:pt>
                <c:pt idx="3738">
                  <c:v>81.885942050883159</c:v>
                </c:pt>
                <c:pt idx="3739">
                  <c:v>82.581558210274281</c:v>
                </c:pt>
                <c:pt idx="3740">
                  <c:v>82.442214736589065</c:v>
                </c:pt>
                <c:pt idx="3741">
                  <c:v>81.745420960753648</c:v>
                </c:pt>
                <c:pt idx="3742">
                  <c:v>81.607237684360342</c:v>
                </c:pt>
                <c:pt idx="3743">
                  <c:v>82.860560071627575</c:v>
                </c:pt>
                <c:pt idx="3744">
                  <c:v>83.139489293429421</c:v>
                </c:pt>
                <c:pt idx="3745">
                  <c:v>83.139504598245921</c:v>
                </c:pt>
                <c:pt idx="3746">
                  <c:v>84.116334315335237</c:v>
                </c:pt>
                <c:pt idx="3747">
                  <c:v>83.556887871114441</c:v>
                </c:pt>
                <c:pt idx="3748">
                  <c:v>83</c:v>
                </c:pt>
                <c:pt idx="3749">
                  <c:v>83.2791700803932</c:v>
                </c:pt>
                <c:pt idx="3750">
                  <c:v>83.976666802237716</c:v>
                </c:pt>
                <c:pt idx="3751">
                  <c:v>83.557638801177092</c:v>
                </c:pt>
                <c:pt idx="3752">
                  <c:v>84.39289384560962</c:v>
                </c:pt>
                <c:pt idx="3753">
                  <c:v>84.952263394915022</c:v>
                </c:pt>
                <c:pt idx="3754">
                  <c:v>83.976960616903114</c:v>
                </c:pt>
                <c:pt idx="3755">
                  <c:v>85.509510696998589</c:v>
                </c:pt>
                <c:pt idx="3756">
                  <c:v>85.926596568175853</c:v>
                </c:pt>
                <c:pt idx="3757">
                  <c:v>84.395230502194295</c:v>
                </c:pt>
                <c:pt idx="3758">
                  <c:v>84.255915536610502</c:v>
                </c:pt>
                <c:pt idx="3759">
                  <c:v>84.670958128086241</c:v>
                </c:pt>
                <c:pt idx="3760">
                  <c:v>83.27862208007528</c:v>
                </c:pt>
                <c:pt idx="3761">
                  <c:v>82.581386927899729</c:v>
                </c:pt>
                <c:pt idx="3762">
                  <c:v>84.811716776546703</c:v>
                </c:pt>
                <c:pt idx="3763">
                  <c:v>86.345016733445874</c:v>
                </c:pt>
                <c:pt idx="3764">
                  <c:v>85.930895349450637</c:v>
                </c:pt>
                <c:pt idx="3765">
                  <c:v>84.254856818745253</c:v>
                </c:pt>
                <c:pt idx="3766">
                  <c:v>82.581792150280606</c:v>
                </c:pt>
                <c:pt idx="3767">
                  <c:v>82.023016680245547</c:v>
                </c:pt>
                <c:pt idx="3768">
                  <c:v>82.581761511770367</c:v>
                </c:pt>
                <c:pt idx="3769">
                  <c:v>83.417967474328663</c:v>
                </c:pt>
                <c:pt idx="3770">
                  <c:v>84.812566285026577</c:v>
                </c:pt>
                <c:pt idx="3771">
                  <c:v>86.201852954067377</c:v>
                </c:pt>
                <c:pt idx="3772">
                  <c:v>85.648352334563526</c:v>
                </c:pt>
                <c:pt idx="3773">
                  <c:v>85.234319198751052</c:v>
                </c:pt>
                <c:pt idx="3774">
                  <c:v>83.976355187975287</c:v>
                </c:pt>
                <c:pt idx="3775">
                  <c:v>80.490466211429393</c:v>
                </c:pt>
                <c:pt idx="3776">
                  <c:v>82.302994836028461</c:v>
                </c:pt>
                <c:pt idx="3777">
                  <c:v>84.114766616642711</c:v>
                </c:pt>
                <c:pt idx="3778">
                  <c:v>83.697044614480319</c:v>
                </c:pt>
                <c:pt idx="3779">
                  <c:v>84.394423491294262</c:v>
                </c:pt>
                <c:pt idx="3780">
                  <c:v>83.976472181772266</c:v>
                </c:pt>
                <c:pt idx="3781">
                  <c:v>83.697275333878139</c:v>
                </c:pt>
                <c:pt idx="3782">
                  <c:v>82.304911295212307</c:v>
                </c:pt>
                <c:pt idx="3783">
                  <c:v>82.305981991065565</c:v>
                </c:pt>
                <c:pt idx="3784">
                  <c:v>82.860912544450642</c:v>
                </c:pt>
                <c:pt idx="3785">
                  <c:v>82.302803906557614</c:v>
                </c:pt>
                <c:pt idx="3786">
                  <c:v>81.744103390990929</c:v>
                </c:pt>
                <c:pt idx="3787">
                  <c:v>80.07606715716625</c:v>
                </c:pt>
                <c:pt idx="3788">
                  <c:v>80.075321338622274</c:v>
                </c:pt>
                <c:pt idx="3789">
                  <c:v>81.744563961954881</c:v>
                </c:pt>
                <c:pt idx="3790">
                  <c:v>82.164023180243689</c:v>
                </c:pt>
                <c:pt idx="3791">
                  <c:v>81.606436382601601</c:v>
                </c:pt>
                <c:pt idx="3792">
                  <c:v>80.908442634054637</c:v>
                </c:pt>
                <c:pt idx="3793">
                  <c:v>81.325428892547961</c:v>
                </c:pt>
                <c:pt idx="3794">
                  <c:v>81.884145811177916</c:v>
                </c:pt>
                <c:pt idx="3795">
                  <c:v>81.047550240367201</c:v>
                </c:pt>
                <c:pt idx="3796">
                  <c:v>81.188823003842955</c:v>
                </c:pt>
                <c:pt idx="3797">
                  <c:v>82.303680618910718</c:v>
                </c:pt>
                <c:pt idx="3798">
                  <c:v>81.325208968560915</c:v>
                </c:pt>
                <c:pt idx="3799">
                  <c:v>81.183864699596413</c:v>
                </c:pt>
                <c:pt idx="3800">
                  <c:v>81.745948280817288</c:v>
                </c:pt>
                <c:pt idx="3801">
                  <c:v>82.164164733101273</c:v>
                </c:pt>
                <c:pt idx="3802">
                  <c:v>83</c:v>
                </c:pt>
                <c:pt idx="3803">
                  <c:v>82.306781733504494</c:v>
                </c:pt>
                <c:pt idx="3804">
                  <c:v>81.188144850571661</c:v>
                </c:pt>
                <c:pt idx="3805">
                  <c:v>81.047881288872404</c:v>
                </c:pt>
                <c:pt idx="3806">
                  <c:v>80.351105833151863</c:v>
                </c:pt>
                <c:pt idx="3807">
                  <c:v>79.653091699570197</c:v>
                </c:pt>
                <c:pt idx="3808">
                  <c:v>80.909686762379394</c:v>
                </c:pt>
                <c:pt idx="3809">
                  <c:v>82.024567521108395</c:v>
                </c:pt>
                <c:pt idx="3810">
                  <c:v>83</c:v>
                </c:pt>
                <c:pt idx="3811">
                  <c:v>83.696829294313389</c:v>
                </c:pt>
                <c:pt idx="3812">
                  <c:v>83</c:v>
                </c:pt>
                <c:pt idx="3813">
                  <c:v>83</c:v>
                </c:pt>
                <c:pt idx="3814">
                  <c:v>84.254949555908382</c:v>
                </c:pt>
                <c:pt idx="3815">
                  <c:v>85.649627608783973</c:v>
                </c:pt>
                <c:pt idx="3816">
                  <c:v>84.812850389989237</c:v>
                </c:pt>
                <c:pt idx="3817">
                  <c:v>83.836625512825677</c:v>
                </c:pt>
                <c:pt idx="3818">
                  <c:v>83.139471015726343</c:v>
                </c:pt>
                <c:pt idx="3819">
                  <c:v>83.139589960075909</c:v>
                </c:pt>
                <c:pt idx="3820">
                  <c:v>84.115655548043392</c:v>
                </c:pt>
                <c:pt idx="3821">
                  <c:v>84.253465658453209</c:v>
                </c:pt>
                <c:pt idx="3822">
                  <c:v>83.697152931998872</c:v>
                </c:pt>
                <c:pt idx="3823">
                  <c:v>84.115447490692674</c:v>
                </c:pt>
                <c:pt idx="3824">
                  <c:v>84.39242836443384</c:v>
                </c:pt>
                <c:pt idx="3825">
                  <c:v>83.696735106259823</c:v>
                </c:pt>
                <c:pt idx="3826">
                  <c:v>84.396022953968597</c:v>
                </c:pt>
                <c:pt idx="3827">
                  <c:v>83.41796881367479</c:v>
                </c:pt>
                <c:pt idx="3828">
                  <c:v>83</c:v>
                </c:pt>
                <c:pt idx="3829">
                  <c:v>83.837076051498144</c:v>
                </c:pt>
                <c:pt idx="3830">
                  <c:v>83.83714776223087</c:v>
                </c:pt>
                <c:pt idx="3831">
                  <c:v>85.368302197589657</c:v>
                </c:pt>
                <c:pt idx="3832">
                  <c:v>86.343417218975574</c:v>
                </c:pt>
                <c:pt idx="3833">
                  <c:v>86.622739854464555</c:v>
                </c:pt>
                <c:pt idx="3834">
                  <c:v>86.481810742137839</c:v>
                </c:pt>
                <c:pt idx="3835">
                  <c:v>85.08963910957425</c:v>
                </c:pt>
                <c:pt idx="3836">
                  <c:v>84.532164556422686</c:v>
                </c:pt>
                <c:pt idx="3837">
                  <c:v>84.532708522382251</c:v>
                </c:pt>
                <c:pt idx="3838">
                  <c:v>82.860527097388271</c:v>
                </c:pt>
                <c:pt idx="3839">
                  <c:v>83.418131433344044</c:v>
                </c:pt>
                <c:pt idx="3840">
                  <c:v>83.696763360001839</c:v>
                </c:pt>
                <c:pt idx="3841">
                  <c:v>82.720854681553149</c:v>
                </c:pt>
                <c:pt idx="3842">
                  <c:v>84.673372474445429</c:v>
                </c:pt>
                <c:pt idx="3843">
                  <c:v>85.926842117844018</c:v>
                </c:pt>
                <c:pt idx="3844">
                  <c:v>85.509138316598992</c:v>
                </c:pt>
                <c:pt idx="3845">
                  <c:v>84.255449172511689</c:v>
                </c:pt>
                <c:pt idx="3846">
                  <c:v>83.697400842850755</c:v>
                </c:pt>
                <c:pt idx="3847">
                  <c:v>83.417984478843124</c:v>
                </c:pt>
                <c:pt idx="3848">
                  <c:v>83</c:v>
                </c:pt>
                <c:pt idx="3849">
                  <c:v>83</c:v>
                </c:pt>
                <c:pt idx="3850">
                  <c:v>83.139308682058342</c:v>
                </c:pt>
                <c:pt idx="3851">
                  <c:v>83.696973635926938</c:v>
                </c:pt>
                <c:pt idx="3852">
                  <c:v>82.721396006601807</c:v>
                </c:pt>
                <c:pt idx="3853">
                  <c:v>81.606124813020969</c:v>
                </c:pt>
                <c:pt idx="3854">
                  <c:v>82.023189413549815</c:v>
                </c:pt>
                <c:pt idx="3855">
                  <c:v>81.604281784341964</c:v>
                </c:pt>
                <c:pt idx="3856">
                  <c:v>81.327263390360969</c:v>
                </c:pt>
                <c:pt idx="3857">
                  <c:v>81.607669153230404</c:v>
                </c:pt>
                <c:pt idx="3858">
                  <c:v>82.302865196158635</c:v>
                </c:pt>
                <c:pt idx="3859">
                  <c:v>82.860414044050046</c:v>
                </c:pt>
                <c:pt idx="3860">
                  <c:v>82.302481776812968</c:v>
                </c:pt>
                <c:pt idx="3861">
                  <c:v>81.885251557617096</c:v>
                </c:pt>
                <c:pt idx="3862">
                  <c:v>81.186288536660626</c:v>
                </c:pt>
                <c:pt idx="3863">
                  <c:v>81.466952157339065</c:v>
                </c:pt>
                <c:pt idx="3864">
                  <c:v>82.442578359372874</c:v>
                </c:pt>
                <c:pt idx="3865">
                  <c:v>81.325289839994568</c:v>
                </c:pt>
                <c:pt idx="3866">
                  <c:v>80.765713093961068</c:v>
                </c:pt>
                <c:pt idx="3867">
                  <c:v>80.76753821974529</c:v>
                </c:pt>
                <c:pt idx="3868">
                  <c:v>81.187950638381793</c:v>
                </c:pt>
                <c:pt idx="3869">
                  <c:v>80.909929236474127</c:v>
                </c:pt>
                <c:pt idx="3870">
                  <c:v>80.634328564347939</c:v>
                </c:pt>
                <c:pt idx="3871">
                  <c:v>81.884896353206656</c:v>
                </c:pt>
                <c:pt idx="3872">
                  <c:v>82.0231718976043</c:v>
                </c:pt>
                <c:pt idx="3873">
                  <c:v>82.303479246537648</c:v>
                </c:pt>
                <c:pt idx="3874">
                  <c:v>81.328610380904038</c:v>
                </c:pt>
                <c:pt idx="3875">
                  <c:v>81.045941860907902</c:v>
                </c:pt>
                <c:pt idx="3876">
                  <c:v>82.024220655492357</c:v>
                </c:pt>
                <c:pt idx="3877">
                  <c:v>80.353915783356939</c:v>
                </c:pt>
                <c:pt idx="3878">
                  <c:v>80.07232935792787</c:v>
                </c:pt>
                <c:pt idx="3879">
                  <c:v>82.163315979576865</c:v>
                </c:pt>
                <c:pt idx="3880">
                  <c:v>83</c:v>
                </c:pt>
                <c:pt idx="3881">
                  <c:v>83.697037666591072</c:v>
                </c:pt>
                <c:pt idx="3882">
                  <c:v>83.697993352869673</c:v>
                </c:pt>
                <c:pt idx="3883">
                  <c:v>83</c:v>
                </c:pt>
                <c:pt idx="3884">
                  <c:v>83</c:v>
                </c:pt>
                <c:pt idx="3885">
                  <c:v>83.558193017563553</c:v>
                </c:pt>
                <c:pt idx="3886">
                  <c:v>83.279326702536352</c:v>
                </c:pt>
                <c:pt idx="3887">
                  <c:v>83.557717796468268</c:v>
                </c:pt>
                <c:pt idx="3888">
                  <c:v>84.670804344008388</c:v>
                </c:pt>
                <c:pt idx="3889">
                  <c:v>83.557803425889162</c:v>
                </c:pt>
                <c:pt idx="3890">
                  <c:v>83.976948072836834</c:v>
                </c:pt>
                <c:pt idx="3891">
                  <c:v>85.369251464268402</c:v>
                </c:pt>
                <c:pt idx="3892">
                  <c:v>84.254947718530644</c:v>
                </c:pt>
                <c:pt idx="3893">
                  <c:v>84.115949838611698</c:v>
                </c:pt>
                <c:pt idx="3894">
                  <c:v>85.503287825181417</c:v>
                </c:pt>
                <c:pt idx="3895">
                  <c:v>85.07573987326181</c:v>
                </c:pt>
                <c:pt idx="3896">
                  <c:v>84.528457516801126</c:v>
                </c:pt>
                <c:pt idx="3897">
                  <c:v>84.67393584933842</c:v>
                </c:pt>
                <c:pt idx="3898">
                  <c:v>84.392533555358909</c:v>
                </c:pt>
                <c:pt idx="3899">
                  <c:v>84.811314403285962</c:v>
                </c:pt>
                <c:pt idx="3900">
                  <c:v>85.232510685704128</c:v>
                </c:pt>
                <c:pt idx="3901">
                  <c:v>83.97574751668779</c:v>
                </c:pt>
                <c:pt idx="3902">
                  <c:v>83.835878176049818</c:v>
                </c:pt>
                <c:pt idx="3903">
                  <c:v>84.81412578813314</c:v>
                </c:pt>
                <c:pt idx="3904">
                  <c:v>84.674174175221367</c:v>
                </c:pt>
                <c:pt idx="3905">
                  <c:v>84.394832911222366</c:v>
                </c:pt>
                <c:pt idx="3906">
                  <c:v>83.976553235822891</c:v>
                </c:pt>
                <c:pt idx="3907">
                  <c:v>84.392334239301761</c:v>
                </c:pt>
                <c:pt idx="3908">
                  <c:v>84.671592874083373</c:v>
                </c:pt>
                <c:pt idx="3909">
                  <c:v>84.813773587340179</c:v>
                </c:pt>
                <c:pt idx="3910">
                  <c:v>84.533419697389917</c:v>
                </c:pt>
                <c:pt idx="3911">
                  <c:v>84.393727640253303</c:v>
                </c:pt>
                <c:pt idx="3912">
                  <c:v>83.557787557962612</c:v>
                </c:pt>
                <c:pt idx="3913">
                  <c:v>82.860730227626732</c:v>
                </c:pt>
                <c:pt idx="3914">
                  <c:v>83.417392262535458</c:v>
                </c:pt>
                <c:pt idx="3915">
                  <c:v>82.860669462333831</c:v>
                </c:pt>
                <c:pt idx="3916">
                  <c:v>82.581602475072856</c:v>
                </c:pt>
                <c:pt idx="3917">
                  <c:v>83.698086516933714</c:v>
                </c:pt>
                <c:pt idx="3918">
                  <c:v>84.813732339566741</c:v>
                </c:pt>
                <c:pt idx="3919">
                  <c:v>83.696362148427625</c:v>
                </c:pt>
                <c:pt idx="3920">
                  <c:v>82.581737866616365</c:v>
                </c:pt>
                <c:pt idx="3921">
                  <c:v>83.278893623418014</c:v>
                </c:pt>
                <c:pt idx="3922">
                  <c:v>82.721492726573672</c:v>
                </c:pt>
                <c:pt idx="3923">
                  <c:v>81.467750394309988</c:v>
                </c:pt>
                <c:pt idx="3924">
                  <c:v>82.302689026361293</c:v>
                </c:pt>
                <c:pt idx="3925">
                  <c:v>83</c:v>
                </c:pt>
                <c:pt idx="3926">
                  <c:v>81.471195268877125</c:v>
                </c:pt>
                <c:pt idx="3927">
                  <c:v>80.503346729033936</c:v>
                </c:pt>
                <c:pt idx="3928">
                  <c:v>81.748693862322412</c:v>
                </c:pt>
                <c:pt idx="3929">
                  <c:v>81.465025751287158</c:v>
                </c:pt>
                <c:pt idx="3930">
                  <c:v>81.18812212307904</c:v>
                </c:pt>
                <c:pt idx="3931">
                  <c:v>81.60751753935979</c:v>
                </c:pt>
                <c:pt idx="3932">
                  <c:v>81.74668716343659</c:v>
                </c:pt>
                <c:pt idx="3933">
                  <c:v>82.023768108666204</c:v>
                </c:pt>
                <c:pt idx="3934">
                  <c:v>80.909324184165342</c:v>
                </c:pt>
                <c:pt idx="3935">
                  <c:v>81.050184083512619</c:v>
                </c:pt>
                <c:pt idx="3936">
                  <c:v>81.606765671291086</c:v>
                </c:pt>
                <c:pt idx="3937">
                  <c:v>80.773018067854252</c:v>
                </c:pt>
                <c:pt idx="3938">
                  <c:v>81.187042036359344</c:v>
                </c:pt>
                <c:pt idx="3939">
                  <c:v>82.581386811075134</c:v>
                </c:pt>
                <c:pt idx="3940">
                  <c:v>82.303549487892809</c:v>
                </c:pt>
                <c:pt idx="3941">
                  <c:v>81.188314404934701</c:v>
                </c:pt>
                <c:pt idx="3942">
                  <c:v>81.466446048666185</c:v>
                </c:pt>
                <c:pt idx="3943">
                  <c:v>81.466579126921971</c:v>
                </c:pt>
                <c:pt idx="3944">
                  <c:v>81.744873067967617</c:v>
                </c:pt>
                <c:pt idx="3945">
                  <c:v>81.884904746472898</c:v>
                </c:pt>
                <c:pt idx="3946">
                  <c:v>81.605871900260652</c:v>
                </c:pt>
                <c:pt idx="3947">
                  <c:v>82.023760348227626</c:v>
                </c:pt>
                <c:pt idx="3948">
                  <c:v>81.467049365470174</c:v>
                </c:pt>
                <c:pt idx="3949">
                  <c:v>81.465080583268573</c:v>
                </c:pt>
                <c:pt idx="3950">
                  <c:v>81.325412417777414</c:v>
                </c:pt>
                <c:pt idx="3951">
                  <c:v>81.605360061515611</c:v>
                </c:pt>
                <c:pt idx="3952">
                  <c:v>82.163671915182931</c:v>
                </c:pt>
                <c:pt idx="3953">
                  <c:v>83</c:v>
                </c:pt>
                <c:pt idx="3954">
                  <c:v>84.116774554067661</c:v>
                </c:pt>
                <c:pt idx="3955">
                  <c:v>83.279215154123278</c:v>
                </c:pt>
                <c:pt idx="3956">
                  <c:v>83.13934837078763</c:v>
                </c:pt>
                <c:pt idx="3957">
                  <c:v>83.558187019723334</c:v>
                </c:pt>
                <c:pt idx="3958">
                  <c:v>83.837029866481345</c:v>
                </c:pt>
                <c:pt idx="3959">
                  <c:v>85.228862374713501</c:v>
                </c:pt>
                <c:pt idx="3960">
                  <c:v>85.090734096465525</c:v>
                </c:pt>
                <c:pt idx="3961">
                  <c:v>84.116103659801993</c:v>
                </c:pt>
                <c:pt idx="3962">
                  <c:v>84.116057182026609</c:v>
                </c:pt>
                <c:pt idx="3963">
                  <c:v>84.393584494421034</c:v>
                </c:pt>
                <c:pt idx="3964">
                  <c:v>85.64819637965023</c:v>
                </c:pt>
                <c:pt idx="3965">
                  <c:v>85.785135564385769</c:v>
                </c:pt>
                <c:pt idx="3966">
                  <c:v>84.670870646834473</c:v>
                </c:pt>
                <c:pt idx="3967">
                  <c:v>84.811786717860585</c:v>
                </c:pt>
                <c:pt idx="3968">
                  <c:v>85.929647854932313</c:v>
                </c:pt>
                <c:pt idx="3969">
                  <c:v>85.649054082042895</c:v>
                </c:pt>
                <c:pt idx="3970">
                  <c:v>84.672332389439717</c:v>
                </c:pt>
                <c:pt idx="3971">
                  <c:v>85.650919830812668</c:v>
                </c:pt>
                <c:pt idx="3972">
                  <c:v>85.511091350992473</c:v>
                </c:pt>
                <c:pt idx="3973">
                  <c:v>84.393464193091376</c:v>
                </c:pt>
                <c:pt idx="3974">
                  <c:v>84.671037357711853</c:v>
                </c:pt>
                <c:pt idx="3975">
                  <c:v>84.252784225942861</c:v>
                </c:pt>
                <c:pt idx="3976">
                  <c:v>83.278266947883068</c:v>
                </c:pt>
                <c:pt idx="3977">
                  <c:v>83.418302928287829</c:v>
                </c:pt>
                <c:pt idx="3978">
                  <c:v>84.114711940320745</c:v>
                </c:pt>
                <c:pt idx="3979">
                  <c:v>84.253145918399383</c:v>
                </c:pt>
                <c:pt idx="3980">
                  <c:v>82.999999999999901</c:v>
                </c:pt>
                <c:pt idx="3981">
                  <c:v>82.721636789595252</c:v>
                </c:pt>
                <c:pt idx="3982">
                  <c:v>83.557030099330476</c:v>
                </c:pt>
                <c:pt idx="3983">
                  <c:v>83.836434822036026</c:v>
                </c:pt>
                <c:pt idx="3984">
                  <c:v>84.533208850712441</c:v>
                </c:pt>
                <c:pt idx="3985">
                  <c:v>84.952562902686168</c:v>
                </c:pt>
                <c:pt idx="3986">
                  <c:v>83.976541587732456</c:v>
                </c:pt>
                <c:pt idx="3987">
                  <c:v>81.465281136428317</c:v>
                </c:pt>
                <c:pt idx="3988">
                  <c:v>81.466918612332677</c:v>
                </c:pt>
                <c:pt idx="3989">
                  <c:v>84.252681782916838</c:v>
                </c:pt>
                <c:pt idx="3990">
                  <c:v>84.534069165878734</c:v>
                </c:pt>
                <c:pt idx="3991">
                  <c:v>83.27818011508738</c:v>
                </c:pt>
                <c:pt idx="3992">
                  <c:v>82.306977166768434</c:v>
                </c:pt>
                <c:pt idx="3993">
                  <c:v>81.609477633586863</c:v>
                </c:pt>
                <c:pt idx="3994">
                  <c:v>81.325798496456471</c:v>
                </c:pt>
                <c:pt idx="3995">
                  <c:v>81.745738297459596</c:v>
                </c:pt>
                <c:pt idx="3996">
                  <c:v>81.886844547980104</c:v>
                </c:pt>
                <c:pt idx="3997">
                  <c:v>80.772109032983494</c:v>
                </c:pt>
                <c:pt idx="3998">
                  <c:v>81.606929383996501</c:v>
                </c:pt>
                <c:pt idx="3999">
                  <c:v>82.023849653881612</c:v>
                </c:pt>
                <c:pt idx="4000">
                  <c:v>80.48794054457646</c:v>
                </c:pt>
                <c:pt idx="4001">
                  <c:v>81.047171275285208</c:v>
                </c:pt>
                <c:pt idx="4002">
                  <c:v>81.466516064602942</c:v>
                </c:pt>
                <c:pt idx="4003">
                  <c:v>81.048411658007367</c:v>
                </c:pt>
                <c:pt idx="4004">
                  <c:v>81.327799044922159</c:v>
                </c:pt>
                <c:pt idx="4005">
                  <c:v>81.606726168747855</c:v>
                </c:pt>
                <c:pt idx="4006">
                  <c:v>81.744217207448287</c:v>
                </c:pt>
                <c:pt idx="4007">
                  <c:v>81.604780399062435</c:v>
                </c:pt>
                <c:pt idx="4008">
                  <c:v>82.302480609135287</c:v>
                </c:pt>
                <c:pt idx="4009">
                  <c:v>82.442121344744137</c:v>
                </c:pt>
                <c:pt idx="4010">
                  <c:v>81.745363158466887</c:v>
                </c:pt>
                <c:pt idx="4011">
                  <c:v>80.907834532027678</c:v>
                </c:pt>
                <c:pt idx="4012">
                  <c:v>80.631838510332514</c:v>
                </c:pt>
                <c:pt idx="4013">
                  <c:v>81.048392342281772</c:v>
                </c:pt>
                <c:pt idx="4014">
                  <c:v>80.627441624248547</c:v>
                </c:pt>
                <c:pt idx="4015">
                  <c:v>81.326099409190249</c:v>
                </c:pt>
                <c:pt idx="4016">
                  <c:v>83.139481063493093</c:v>
                </c:pt>
                <c:pt idx="4017">
                  <c:v>83.697005309716872</c:v>
                </c:pt>
                <c:pt idx="4018">
                  <c:v>83.27909830037494</c:v>
                </c:pt>
                <c:pt idx="4019">
                  <c:v>82.860329636026052</c:v>
                </c:pt>
                <c:pt idx="4020">
                  <c:v>82.860638258658327</c:v>
                </c:pt>
                <c:pt idx="4021">
                  <c:v>82.30375081965947</c:v>
                </c:pt>
                <c:pt idx="4022">
                  <c:v>82.16418685550137</c:v>
                </c:pt>
                <c:pt idx="4023">
                  <c:v>83.139369491029001</c:v>
                </c:pt>
                <c:pt idx="4024">
                  <c:v>83.976337893249948</c:v>
                </c:pt>
                <c:pt idx="4025">
                  <c:v>83.69707804402114</c:v>
                </c:pt>
                <c:pt idx="4026">
                  <c:v>83.139501825032596</c:v>
                </c:pt>
                <c:pt idx="4027">
                  <c:v>83.418537733792618</c:v>
                </c:pt>
                <c:pt idx="4028">
                  <c:v>83.557671298498519</c:v>
                </c:pt>
                <c:pt idx="4029">
                  <c:v>83.97542561477421</c:v>
                </c:pt>
                <c:pt idx="4030">
                  <c:v>84.529887428796926</c:v>
                </c:pt>
                <c:pt idx="4031">
                  <c:v>84.385948656561553</c:v>
                </c:pt>
                <c:pt idx="4032">
                  <c:v>83.555661555714565</c:v>
                </c:pt>
                <c:pt idx="4033">
                  <c:v>81.88518211943628</c:v>
                </c:pt>
                <c:pt idx="4034">
                  <c:v>83</c:v>
                </c:pt>
                <c:pt idx="4035">
                  <c:v>85.371626640120638</c:v>
                </c:pt>
                <c:pt idx="4036">
                  <c:v>85.369695002132161</c:v>
                </c:pt>
                <c:pt idx="4037">
                  <c:v>85.369914851050595</c:v>
                </c:pt>
                <c:pt idx="4038">
                  <c:v>84.115466620951509</c:v>
                </c:pt>
                <c:pt idx="4039">
                  <c:v>83.557268265390221</c:v>
                </c:pt>
                <c:pt idx="4040">
                  <c:v>84.952801213136041</c:v>
                </c:pt>
                <c:pt idx="4041">
                  <c:v>86.625280671669273</c:v>
                </c:pt>
                <c:pt idx="4042">
                  <c:v>86.622539216077556</c:v>
                </c:pt>
                <c:pt idx="4043">
                  <c:v>86.067426923782961</c:v>
                </c:pt>
                <c:pt idx="4044">
                  <c:v>86.203707385904067</c:v>
                </c:pt>
                <c:pt idx="4045">
                  <c:v>84.672059290107299</c:v>
                </c:pt>
                <c:pt idx="4046">
                  <c:v>84.256032357067795</c:v>
                </c:pt>
                <c:pt idx="4047">
                  <c:v>85.091735427820609</c:v>
                </c:pt>
                <c:pt idx="4048">
                  <c:v>83.55722937197811</c:v>
                </c:pt>
                <c:pt idx="4049">
                  <c:v>83</c:v>
                </c:pt>
                <c:pt idx="4050">
                  <c:v>83.557303903042936</c:v>
                </c:pt>
                <c:pt idx="4051">
                  <c:v>83</c:v>
                </c:pt>
                <c:pt idx="4052">
                  <c:v>83.277024348501001</c:v>
                </c:pt>
                <c:pt idx="4053">
                  <c:v>83.693445882373794</c:v>
                </c:pt>
                <c:pt idx="4054">
                  <c:v>83.418454426024013</c:v>
                </c:pt>
                <c:pt idx="4055">
                  <c:v>83</c:v>
                </c:pt>
                <c:pt idx="4056">
                  <c:v>83.278561522227236</c:v>
                </c:pt>
                <c:pt idx="4057">
                  <c:v>83.696963920617193</c:v>
                </c:pt>
                <c:pt idx="4058">
                  <c:v>82.581499312193912</c:v>
                </c:pt>
                <c:pt idx="4059">
                  <c:v>81.605644559974664</c:v>
                </c:pt>
                <c:pt idx="4060">
                  <c:v>82.164160017386024</c:v>
                </c:pt>
                <c:pt idx="4061">
                  <c:v>82.442059909235766</c:v>
                </c:pt>
                <c:pt idx="4062">
                  <c:v>83</c:v>
                </c:pt>
                <c:pt idx="4063">
                  <c:v>81.467685080308812</c:v>
                </c:pt>
                <c:pt idx="4064">
                  <c:v>80.217396337229843</c:v>
                </c:pt>
                <c:pt idx="4065">
                  <c:v>81.188705786395246</c:v>
                </c:pt>
                <c:pt idx="4066">
                  <c:v>82.58139916491929</c:v>
                </c:pt>
                <c:pt idx="4067">
                  <c:v>83.278527442125082</c:v>
                </c:pt>
                <c:pt idx="4068">
                  <c:v>82.168807679551961</c:v>
                </c:pt>
                <c:pt idx="4069">
                  <c:v>81.472755379076929</c:v>
                </c:pt>
                <c:pt idx="4070">
                  <c:v>81.466703205594158</c:v>
                </c:pt>
                <c:pt idx="4071">
                  <c:v>80.631167811974066</c:v>
                </c:pt>
                <c:pt idx="4072">
                  <c:v>80.629123181414755</c:v>
                </c:pt>
                <c:pt idx="4073">
                  <c:v>82.162783610540373</c:v>
                </c:pt>
                <c:pt idx="4074">
                  <c:v>82.162583154620478</c:v>
                </c:pt>
                <c:pt idx="4075">
                  <c:v>81.884656081262548</c:v>
                </c:pt>
                <c:pt idx="4076">
                  <c:v>82.163604763103592</c:v>
                </c:pt>
                <c:pt idx="4077">
                  <c:v>80.771442483994761</c:v>
                </c:pt>
                <c:pt idx="4078">
                  <c:v>80.352591972696359</c:v>
                </c:pt>
                <c:pt idx="4079">
                  <c:v>81.744240686643565</c:v>
                </c:pt>
                <c:pt idx="4080">
                  <c:v>81.607051730965026</c:v>
                </c:pt>
                <c:pt idx="4081">
                  <c:v>81.464983446590722</c:v>
                </c:pt>
                <c:pt idx="4082">
                  <c:v>82.441976936209329</c:v>
                </c:pt>
                <c:pt idx="4083">
                  <c:v>81.745243776827024</c:v>
                </c:pt>
                <c:pt idx="4084">
                  <c:v>81.884075223373046</c:v>
                </c:pt>
                <c:pt idx="4085">
                  <c:v>81.884082539393816</c:v>
                </c:pt>
                <c:pt idx="4086">
                  <c:v>80.625233486695137</c:v>
                </c:pt>
                <c:pt idx="4087">
                  <c:v>81.185834465209325</c:v>
                </c:pt>
                <c:pt idx="4088">
                  <c:v>80.768824722146221</c:v>
                </c:pt>
                <c:pt idx="4089">
                  <c:v>82.16373439423802</c:v>
                </c:pt>
                <c:pt idx="4090">
                  <c:v>84.255340514950007</c:v>
                </c:pt>
                <c:pt idx="4091">
                  <c:v>83.836495577064426</c:v>
                </c:pt>
                <c:pt idx="4092">
                  <c:v>84.254244223090708</c:v>
                </c:pt>
                <c:pt idx="4093">
                  <c:v>84.814563097172979</c:v>
                </c:pt>
                <c:pt idx="4094">
                  <c:v>84.674277186633958</c:v>
                </c:pt>
                <c:pt idx="4095">
                  <c:v>83.557163164745518</c:v>
                </c:pt>
                <c:pt idx="4096">
                  <c:v>82.3038521203691</c:v>
                </c:pt>
                <c:pt idx="4097">
                  <c:v>83.696871153053621</c:v>
                </c:pt>
                <c:pt idx="4098">
                  <c:v>84.394476478667727</c:v>
                </c:pt>
                <c:pt idx="4099">
                  <c:v>83.697919648092011</c:v>
                </c:pt>
                <c:pt idx="4100">
                  <c:v>83.837194485930382</c:v>
                </c:pt>
                <c:pt idx="4101">
                  <c:v>83.976366218788968</c:v>
                </c:pt>
                <c:pt idx="4102">
                  <c:v>84.813549024763887</c:v>
                </c:pt>
                <c:pt idx="4103">
                  <c:v>83.278639334470142</c:v>
                </c:pt>
                <c:pt idx="4104">
                  <c:v>83</c:v>
                </c:pt>
                <c:pt idx="4105">
                  <c:v>84.114445392419071</c:v>
                </c:pt>
                <c:pt idx="4106">
                  <c:v>83.696570532503074</c:v>
                </c:pt>
                <c:pt idx="4107">
                  <c:v>84.534234775300703</c:v>
                </c:pt>
                <c:pt idx="4108">
                  <c:v>85.091661924403724</c:v>
                </c:pt>
                <c:pt idx="4109">
                  <c:v>85.924096918773259</c:v>
                </c:pt>
                <c:pt idx="4110">
                  <c:v>87.035566982552766</c:v>
                </c:pt>
                <c:pt idx="4111">
                  <c:v>86.208911510011305</c:v>
                </c:pt>
                <c:pt idx="4112">
                  <c:v>83.976354438977282</c:v>
                </c:pt>
                <c:pt idx="4113">
                  <c:v>83.69613755733819</c:v>
                </c:pt>
                <c:pt idx="4114">
                  <c:v>83.836439719427617</c:v>
                </c:pt>
                <c:pt idx="4115">
                  <c:v>83.837132753349323</c:v>
                </c:pt>
                <c:pt idx="4116">
                  <c:v>84.53395107867405</c:v>
                </c:pt>
                <c:pt idx="4117">
                  <c:v>84.394295949214353</c:v>
                </c:pt>
                <c:pt idx="4118">
                  <c:v>84.114103019295868</c:v>
                </c:pt>
                <c:pt idx="4119">
                  <c:v>84.253678065084031</c:v>
                </c:pt>
                <c:pt idx="4120">
                  <c:v>84.393677623271714</c:v>
                </c:pt>
                <c:pt idx="4121">
                  <c:v>84.535329359202962</c:v>
                </c:pt>
                <c:pt idx="4122">
                  <c:v>83.697865341578975</c:v>
                </c:pt>
                <c:pt idx="4123">
                  <c:v>82.860465560842258</c:v>
                </c:pt>
                <c:pt idx="4124">
                  <c:v>83.139503450024904</c:v>
                </c:pt>
                <c:pt idx="4125">
                  <c:v>84.672039719860493</c:v>
                </c:pt>
                <c:pt idx="4126">
                  <c:v>84.11467598424332</c:v>
                </c:pt>
                <c:pt idx="4127">
                  <c:v>82.721426158780062</c:v>
                </c:pt>
                <c:pt idx="4128">
                  <c:v>83.418047093005271</c:v>
                </c:pt>
                <c:pt idx="4129">
                  <c:v>83.278415949670062</c:v>
                </c:pt>
                <c:pt idx="4130">
                  <c:v>83.138708817872057</c:v>
                </c:pt>
                <c:pt idx="4131">
                  <c:v>82.166500892955412</c:v>
                </c:pt>
                <c:pt idx="4132">
                  <c:v>82.024263228133421</c:v>
                </c:pt>
                <c:pt idx="4133">
                  <c:v>83</c:v>
                </c:pt>
                <c:pt idx="4134">
                  <c:v>82.164096262674278</c:v>
                </c:pt>
                <c:pt idx="4135">
                  <c:v>80.634738676538817</c:v>
                </c:pt>
                <c:pt idx="4136">
                  <c:v>80.912020913197836</c:v>
                </c:pt>
                <c:pt idx="4137">
                  <c:v>82.025064613842318</c:v>
                </c:pt>
                <c:pt idx="4138">
                  <c:v>81.607030387284127</c:v>
                </c:pt>
                <c:pt idx="4139">
                  <c:v>81.326797618921375</c:v>
                </c:pt>
                <c:pt idx="4140">
                  <c:v>81.046478599765891</c:v>
                </c:pt>
                <c:pt idx="4141">
                  <c:v>79.791691205579127</c:v>
                </c:pt>
                <c:pt idx="4142">
                  <c:v>79.373489820036696</c:v>
                </c:pt>
                <c:pt idx="4143">
                  <c:v>81.327401998824556</c:v>
                </c:pt>
                <c:pt idx="4144">
                  <c:v>82.162970542213316</c:v>
                </c:pt>
                <c:pt idx="4145">
                  <c:v>80.631771375108769</c:v>
                </c:pt>
                <c:pt idx="4146">
                  <c:v>80.772544029669859</c:v>
                </c:pt>
                <c:pt idx="4147">
                  <c:v>82.024046858019815</c:v>
                </c:pt>
                <c:pt idx="4148">
                  <c:v>83.139301695921574</c:v>
                </c:pt>
                <c:pt idx="4149">
                  <c:v>83.557878888677237</c:v>
                </c:pt>
                <c:pt idx="4150">
                  <c:v>82.58168721442344</c:v>
                </c:pt>
                <c:pt idx="4151">
                  <c:v>81.74569713143039</c:v>
                </c:pt>
                <c:pt idx="4152">
                  <c:v>81.187743373866283</c:v>
                </c:pt>
                <c:pt idx="4153">
                  <c:v>81.465902593182406</c:v>
                </c:pt>
                <c:pt idx="4154">
                  <c:v>81.883581170172903</c:v>
                </c:pt>
                <c:pt idx="4155">
                  <c:v>82.024375830500034</c:v>
                </c:pt>
                <c:pt idx="4156">
                  <c:v>81.608469231967746</c:v>
                </c:pt>
                <c:pt idx="4157">
                  <c:v>81.605860044241879</c:v>
                </c:pt>
                <c:pt idx="4158">
                  <c:v>82.302824758867985</c:v>
                </c:pt>
                <c:pt idx="4159">
                  <c:v>83.000000000000099</c:v>
                </c:pt>
                <c:pt idx="4160">
                  <c:v>84.116706586600458</c:v>
                </c:pt>
                <c:pt idx="4161">
                  <c:v>83.41852500488082</c:v>
                </c:pt>
                <c:pt idx="4162">
                  <c:v>83.278836348995014</c:v>
                </c:pt>
                <c:pt idx="4163">
                  <c:v>83.557776474285575</c:v>
                </c:pt>
                <c:pt idx="4164">
                  <c:v>83.139237165518395</c:v>
                </c:pt>
                <c:pt idx="4165">
                  <c:v>83.697053506035928</c:v>
                </c:pt>
                <c:pt idx="4166">
                  <c:v>84.256169361777964</c:v>
                </c:pt>
                <c:pt idx="4167">
                  <c:v>83.557772857601378</c:v>
                </c:pt>
                <c:pt idx="4168">
                  <c:v>82.581530368550233</c:v>
                </c:pt>
                <c:pt idx="4169">
                  <c:v>84.393434970480229</c:v>
                </c:pt>
                <c:pt idx="4170">
                  <c:v>85.089449180102221</c:v>
                </c:pt>
                <c:pt idx="4171">
                  <c:v>84.393940665382218</c:v>
                </c:pt>
                <c:pt idx="4172">
                  <c:v>83.832692622621067</c:v>
                </c:pt>
                <c:pt idx="4173">
                  <c:v>83</c:v>
                </c:pt>
                <c:pt idx="4174">
                  <c:v>82.581802002624642</c:v>
                </c:pt>
                <c:pt idx="4175">
                  <c:v>83.557280027641127</c:v>
                </c:pt>
                <c:pt idx="4176">
                  <c:v>84.808404168872514</c:v>
                </c:pt>
                <c:pt idx="4177">
                  <c:v>84.94208198263162</c:v>
                </c:pt>
                <c:pt idx="4178">
                  <c:v>85.223082586058823</c:v>
                </c:pt>
                <c:pt idx="4179">
                  <c:v>84.675071570923848</c:v>
                </c:pt>
                <c:pt idx="4180">
                  <c:v>83.696195278877141</c:v>
                </c:pt>
                <c:pt idx="4181">
                  <c:v>83.694917374323808</c:v>
                </c:pt>
                <c:pt idx="4182">
                  <c:v>85.787642936390256</c:v>
                </c:pt>
                <c:pt idx="4183">
                  <c:v>85.372179800903453</c:v>
                </c:pt>
                <c:pt idx="4184">
                  <c:v>83.418379494886452</c:v>
                </c:pt>
                <c:pt idx="4185">
                  <c:v>83.835569933547575</c:v>
                </c:pt>
                <c:pt idx="4186">
                  <c:v>84.810082143615872</c:v>
                </c:pt>
                <c:pt idx="4187">
                  <c:v>83.557576849074891</c:v>
                </c:pt>
                <c:pt idx="4188">
                  <c:v>83.836318234420986</c:v>
                </c:pt>
                <c:pt idx="4189">
                  <c:v>84.533991936501522</c:v>
                </c:pt>
                <c:pt idx="4190">
                  <c:v>84.11562622087024</c:v>
                </c:pt>
                <c:pt idx="4191">
                  <c:v>85.08886679950956</c:v>
                </c:pt>
                <c:pt idx="4192">
                  <c:v>84.253077087422326</c:v>
                </c:pt>
                <c:pt idx="4193">
                  <c:v>84.392229950722253</c:v>
                </c:pt>
                <c:pt idx="4194">
                  <c:v>84.6720502038646</c:v>
                </c:pt>
                <c:pt idx="4195">
                  <c:v>83.696624880319803</c:v>
                </c:pt>
                <c:pt idx="4196">
                  <c:v>83.696292036020409</c:v>
                </c:pt>
                <c:pt idx="4197">
                  <c:v>83.69681968013883</c:v>
                </c:pt>
                <c:pt idx="4198">
                  <c:v>83.27833524074174</c:v>
                </c:pt>
                <c:pt idx="4199">
                  <c:v>82.721503566042401</c:v>
                </c:pt>
                <c:pt idx="4200">
                  <c:v>82.024118221106548</c:v>
                </c:pt>
                <c:pt idx="4201">
                  <c:v>82.163049996464153</c:v>
                </c:pt>
                <c:pt idx="4202">
                  <c:v>82.302114446670998</c:v>
                </c:pt>
                <c:pt idx="4203">
                  <c:v>82.442183155674655</c:v>
                </c:pt>
                <c:pt idx="4204">
                  <c:v>82.441938204422016</c:v>
                </c:pt>
                <c:pt idx="4205">
                  <c:v>82.162329277471059</c:v>
                </c:pt>
                <c:pt idx="4206">
                  <c:v>81.605568050440738</c:v>
                </c:pt>
                <c:pt idx="4207">
                  <c:v>81.745761807206804</c:v>
                </c:pt>
                <c:pt idx="4208">
                  <c:v>81.605567661552129</c:v>
                </c:pt>
                <c:pt idx="4209">
                  <c:v>78.954443970059941</c:v>
                </c:pt>
                <c:pt idx="4210">
                  <c:v>79.375350066250775</c:v>
                </c:pt>
                <c:pt idx="4211">
                  <c:v>81.884577782016834</c:v>
                </c:pt>
                <c:pt idx="4212">
                  <c:v>82.302618805860575</c:v>
                </c:pt>
                <c:pt idx="4213">
                  <c:v>82.163433394831912</c:v>
                </c:pt>
                <c:pt idx="4214">
                  <c:v>81.465250623177695</c:v>
                </c:pt>
                <c:pt idx="4215">
                  <c:v>80.629632273700309</c:v>
                </c:pt>
                <c:pt idx="4216">
                  <c:v>81.04990841534088</c:v>
                </c:pt>
                <c:pt idx="4217">
                  <c:v>81.603933779553586</c:v>
                </c:pt>
                <c:pt idx="4218">
                  <c:v>82.163151963025896</c:v>
                </c:pt>
                <c:pt idx="4219">
                  <c:v>82.303938614624627</c:v>
                </c:pt>
                <c:pt idx="4220">
                  <c:v>82.44248038802813</c:v>
                </c:pt>
                <c:pt idx="4221">
                  <c:v>81.746145704138826</c:v>
                </c:pt>
                <c:pt idx="4222">
                  <c:v>81.187902268272538</c:v>
                </c:pt>
                <c:pt idx="4223">
                  <c:v>81.046176797135075</c:v>
                </c:pt>
                <c:pt idx="4224">
                  <c:v>80.77206017247741</c:v>
                </c:pt>
                <c:pt idx="4225">
                  <c:v>82.02533651649172</c:v>
                </c:pt>
                <c:pt idx="4226">
                  <c:v>83</c:v>
                </c:pt>
                <c:pt idx="4227">
                  <c:v>83.558295546029996</c:v>
                </c:pt>
                <c:pt idx="4228">
                  <c:v>83.558090604614378</c:v>
                </c:pt>
                <c:pt idx="4229">
                  <c:v>82.721505912220579</c:v>
                </c:pt>
                <c:pt idx="4230">
                  <c:v>82.024346322489649</c:v>
                </c:pt>
                <c:pt idx="4231">
                  <c:v>82.72107263470825</c:v>
                </c:pt>
                <c:pt idx="4232">
                  <c:v>83.557345486065913</c:v>
                </c:pt>
                <c:pt idx="4233">
                  <c:v>83.696990298313281</c:v>
                </c:pt>
                <c:pt idx="4234">
                  <c:v>83.41847217065893</c:v>
                </c:pt>
                <c:pt idx="4235">
                  <c:v>83.139397224099383</c:v>
                </c:pt>
                <c:pt idx="4236">
                  <c:v>83.69667506253009</c:v>
                </c:pt>
                <c:pt idx="4237">
                  <c:v>83.696289611916228</c:v>
                </c:pt>
                <c:pt idx="4238">
                  <c:v>84.386286424936031</c:v>
                </c:pt>
                <c:pt idx="4239">
                  <c:v>84.527936301168879</c:v>
                </c:pt>
                <c:pt idx="4240">
                  <c:v>83.13955182790906</c:v>
                </c:pt>
                <c:pt idx="4241">
                  <c:v>82.721146272861915</c:v>
                </c:pt>
                <c:pt idx="4242">
                  <c:v>82.860765112415436</c:v>
                </c:pt>
                <c:pt idx="4243">
                  <c:v>83</c:v>
                </c:pt>
                <c:pt idx="4244">
                  <c:v>84.534876796137254</c:v>
                </c:pt>
                <c:pt idx="4245">
                  <c:v>86.343819225330137</c:v>
                </c:pt>
                <c:pt idx="4246">
                  <c:v>86.342833945977546</c:v>
                </c:pt>
                <c:pt idx="4247">
                  <c:v>85.649374524506925</c:v>
                </c:pt>
                <c:pt idx="4248">
                  <c:v>85.787749013938225</c:v>
                </c:pt>
                <c:pt idx="4249">
                  <c:v>85.22940042713951</c:v>
                </c:pt>
                <c:pt idx="4250">
                  <c:v>83.975102363111745</c:v>
                </c:pt>
                <c:pt idx="4251">
                  <c:v>84.94973621809747</c:v>
                </c:pt>
                <c:pt idx="4252">
                  <c:v>85.22842917122378</c:v>
                </c:pt>
                <c:pt idx="4253">
                  <c:v>84.25444727694007</c:v>
                </c:pt>
                <c:pt idx="4254">
                  <c:v>84.115563059886583</c:v>
                </c:pt>
                <c:pt idx="4255">
                  <c:v>84.11392128697976</c:v>
                </c:pt>
                <c:pt idx="4256">
                  <c:v>84.531682291218175</c:v>
                </c:pt>
                <c:pt idx="4257">
                  <c:v>84.395254933308081</c:v>
                </c:pt>
                <c:pt idx="4258">
                  <c:v>83.697289774105784</c:v>
                </c:pt>
                <c:pt idx="4259">
                  <c:v>84.252341530790531</c:v>
                </c:pt>
                <c:pt idx="4260">
                  <c:v>84.110594453316622</c:v>
                </c:pt>
                <c:pt idx="4261">
                  <c:v>83.277477119756796</c:v>
                </c:pt>
                <c:pt idx="4262">
                  <c:v>83.416900536287102</c:v>
                </c:pt>
                <c:pt idx="4263">
                  <c:v>83.835030649104212</c:v>
                </c:pt>
                <c:pt idx="4264">
                  <c:v>83.975146782228109</c:v>
                </c:pt>
                <c:pt idx="4265">
                  <c:v>83.41580747559459</c:v>
                </c:pt>
                <c:pt idx="4266">
                  <c:v>82.583982407448019</c:v>
                </c:pt>
                <c:pt idx="4267">
                  <c:v>83</c:v>
                </c:pt>
                <c:pt idx="4268">
                  <c:v>82.442881688893181</c:v>
                </c:pt>
                <c:pt idx="4269">
                  <c:v>81.331587873007152</c:v>
                </c:pt>
                <c:pt idx="4270">
                  <c:v>81.329828873570293</c:v>
                </c:pt>
                <c:pt idx="4271">
                  <c:v>82.163074512731257</c:v>
                </c:pt>
                <c:pt idx="4272">
                  <c:v>81.469461832865434</c:v>
                </c:pt>
                <c:pt idx="4273">
                  <c:v>81.336850432683363</c:v>
                </c:pt>
                <c:pt idx="4274">
                  <c:v>83.555032129422372</c:v>
                </c:pt>
                <c:pt idx="4275">
                  <c:v>83.139333158470194</c:v>
                </c:pt>
                <c:pt idx="4276">
                  <c:v>83</c:v>
                </c:pt>
                <c:pt idx="4277">
                  <c:v>82.860527963027621</c:v>
                </c:pt>
                <c:pt idx="4278">
                  <c:v>80.769666177572361</c:v>
                </c:pt>
                <c:pt idx="4279">
                  <c:v>80.768285552326859</c:v>
                </c:pt>
                <c:pt idx="4280">
                  <c:v>80.770342178618975</c:v>
                </c:pt>
                <c:pt idx="4281">
                  <c:v>80.643455185413984</c:v>
                </c:pt>
                <c:pt idx="4282">
                  <c:v>82.033171138583413</c:v>
                </c:pt>
                <c:pt idx="4283">
                  <c:v>81.339382019008141</c:v>
                </c:pt>
                <c:pt idx="4284">
                  <c:v>79.107877405922494</c:v>
                </c:pt>
                <c:pt idx="4285">
                  <c:v>80.21209010580607</c:v>
                </c:pt>
                <c:pt idx="4286">
                  <c:v>82.163250287319315</c:v>
                </c:pt>
                <c:pt idx="4287">
                  <c:v>81.882999971656616</c:v>
                </c:pt>
                <c:pt idx="4288">
                  <c:v>82.443080959669075</c:v>
                </c:pt>
                <c:pt idx="4289">
                  <c:v>83.139280858109473</c:v>
                </c:pt>
                <c:pt idx="4290">
                  <c:v>82.441416729163947</c:v>
                </c:pt>
                <c:pt idx="4291">
                  <c:v>81.189773305310467</c:v>
                </c:pt>
                <c:pt idx="4292">
                  <c:v>81.890301904464053</c:v>
                </c:pt>
                <c:pt idx="4293">
                  <c:v>82.583232614548407</c:v>
                </c:pt>
                <c:pt idx="4294">
                  <c:v>81.885051996645075</c:v>
                </c:pt>
                <c:pt idx="4295">
                  <c:v>82.023600346789124</c:v>
                </c:pt>
                <c:pt idx="4296">
                  <c:v>83</c:v>
                </c:pt>
                <c:pt idx="4297">
                  <c:v>82.303128895509687</c:v>
                </c:pt>
                <c:pt idx="4298">
                  <c:v>81.466801513796455</c:v>
                </c:pt>
                <c:pt idx="4299">
                  <c:v>82.303004309315369</c:v>
                </c:pt>
                <c:pt idx="4300">
                  <c:v>82.860633296238433</c:v>
                </c:pt>
                <c:pt idx="4301">
                  <c:v>83.696848620577981</c:v>
                </c:pt>
                <c:pt idx="4302">
                  <c:v>83.836286586492506</c:v>
                </c:pt>
                <c:pt idx="4303">
                  <c:v>84.114778577801701</c:v>
                </c:pt>
                <c:pt idx="4304">
                  <c:v>83.976625991589685</c:v>
                </c:pt>
                <c:pt idx="4305">
                  <c:v>83.139456933781261</c:v>
                </c:pt>
                <c:pt idx="4306">
                  <c:v>83.27895603771384</c:v>
                </c:pt>
                <c:pt idx="4307">
                  <c:v>83.977457457211585</c:v>
                </c:pt>
                <c:pt idx="4308">
                  <c:v>84.392922366446825</c:v>
                </c:pt>
                <c:pt idx="4309">
                  <c:v>84.115060826916192</c:v>
                </c:pt>
                <c:pt idx="4310">
                  <c:v>84.953954231134787</c:v>
                </c:pt>
                <c:pt idx="4311">
                  <c:v>84.811757806447176</c:v>
                </c:pt>
                <c:pt idx="4312">
                  <c:v>83.836174526625896</c:v>
                </c:pt>
                <c:pt idx="4313">
                  <c:v>84.112046697620755</c:v>
                </c:pt>
                <c:pt idx="4314">
                  <c:v>84.247828864430488</c:v>
                </c:pt>
                <c:pt idx="4315">
                  <c:v>84.668423029493198</c:v>
                </c:pt>
                <c:pt idx="4316">
                  <c:v>84.809823471210734</c:v>
                </c:pt>
                <c:pt idx="4317">
                  <c:v>85.229018872266536</c:v>
                </c:pt>
                <c:pt idx="4318">
                  <c:v>85.093372800388536</c:v>
                </c:pt>
                <c:pt idx="4319">
                  <c:v>84.392878421562386</c:v>
                </c:pt>
                <c:pt idx="4320">
                  <c:v>84.530262754462356</c:v>
                </c:pt>
                <c:pt idx="4321">
                  <c:v>85.092094998128445</c:v>
                </c:pt>
                <c:pt idx="4322">
                  <c:v>85.368730527640992</c:v>
                </c:pt>
                <c:pt idx="4323">
                  <c:v>84.531446336206471</c:v>
                </c:pt>
                <c:pt idx="4324">
                  <c:v>83.974855075607948</c:v>
                </c:pt>
                <c:pt idx="4325">
                  <c:v>83.000000000000099</c:v>
                </c:pt>
                <c:pt idx="4326">
                  <c:v>82.441908772454596</c:v>
                </c:pt>
                <c:pt idx="4327">
                  <c:v>84.115787967370437</c:v>
                </c:pt>
                <c:pt idx="4328">
                  <c:v>85.507879618434146</c:v>
                </c:pt>
                <c:pt idx="4329">
                  <c:v>85.087490338397615</c:v>
                </c:pt>
                <c:pt idx="4330">
                  <c:v>84.810217242082629</c:v>
                </c:pt>
                <c:pt idx="4331">
                  <c:v>84.113953781918667</c:v>
                </c:pt>
                <c:pt idx="4332">
                  <c:v>83.834566231071634</c:v>
                </c:pt>
                <c:pt idx="4333">
                  <c:v>82.860607721063715</c:v>
                </c:pt>
                <c:pt idx="4334">
                  <c:v>81.045799344491158</c:v>
                </c:pt>
                <c:pt idx="4335">
                  <c:v>82.163588439788313</c:v>
                </c:pt>
                <c:pt idx="4336">
                  <c:v>83.557301806584263</c:v>
                </c:pt>
                <c:pt idx="4337">
                  <c:v>83.278812170931943</c:v>
                </c:pt>
                <c:pt idx="4338">
                  <c:v>83.278747431690903</c:v>
                </c:pt>
                <c:pt idx="4339">
                  <c:v>82.721451086636719</c:v>
                </c:pt>
                <c:pt idx="4340">
                  <c:v>82.026234562426495</c:v>
                </c:pt>
                <c:pt idx="4341">
                  <c:v>81.889224204331754</c:v>
                </c:pt>
                <c:pt idx="4342">
                  <c:v>81.612749415517385</c:v>
                </c:pt>
                <c:pt idx="4343">
                  <c:v>82.304829391924727</c:v>
                </c:pt>
                <c:pt idx="4344">
                  <c:v>83</c:v>
                </c:pt>
                <c:pt idx="4345">
                  <c:v>82.861374605255563</c:v>
                </c:pt>
                <c:pt idx="4346">
                  <c:v>82.581881270866489</c:v>
                </c:pt>
                <c:pt idx="4347">
                  <c:v>82.164320962033429</c:v>
                </c:pt>
                <c:pt idx="4348">
                  <c:v>81.32925334680148</c:v>
                </c:pt>
                <c:pt idx="4349">
                  <c:v>80.629423539253025</c:v>
                </c:pt>
                <c:pt idx="4350">
                  <c:v>80.35024657001604</c:v>
                </c:pt>
                <c:pt idx="4351">
                  <c:v>80.076469533471808</c:v>
                </c:pt>
                <c:pt idx="4352">
                  <c:v>81.188153688887837</c:v>
                </c:pt>
                <c:pt idx="4353">
                  <c:v>82.305986807641759</c:v>
                </c:pt>
                <c:pt idx="4354">
                  <c:v>81.612379916224896</c:v>
                </c:pt>
                <c:pt idx="4355">
                  <c:v>81.049802065357014</c:v>
                </c:pt>
                <c:pt idx="4356">
                  <c:v>81.187645598280085</c:v>
                </c:pt>
                <c:pt idx="4357">
                  <c:v>81.323611912245482</c:v>
                </c:pt>
                <c:pt idx="4358">
                  <c:v>81.465630185908296</c:v>
                </c:pt>
                <c:pt idx="4359">
                  <c:v>81.606791487469167</c:v>
                </c:pt>
                <c:pt idx="4360">
                  <c:v>80.347856841499677</c:v>
                </c:pt>
                <c:pt idx="4361">
                  <c:v>80.348314148849866</c:v>
                </c:pt>
                <c:pt idx="4362">
                  <c:v>82.303184981183534</c:v>
                </c:pt>
                <c:pt idx="4363">
                  <c:v>82.303029084387433</c:v>
                </c:pt>
                <c:pt idx="4364">
                  <c:v>82.302921761611529</c:v>
                </c:pt>
                <c:pt idx="4365">
                  <c:v>83</c:v>
                </c:pt>
                <c:pt idx="4366">
                  <c:v>82.720804042478292</c:v>
                </c:pt>
                <c:pt idx="4367">
                  <c:v>83</c:v>
                </c:pt>
                <c:pt idx="4368">
                  <c:v>83.835474468736166</c:v>
                </c:pt>
                <c:pt idx="4369">
                  <c:v>84.395876705839584</c:v>
                </c:pt>
                <c:pt idx="4370">
                  <c:v>83.977112602944956</c:v>
                </c:pt>
                <c:pt idx="4371">
                  <c:v>82.86059606196423</c:v>
                </c:pt>
                <c:pt idx="4372">
                  <c:v>82.163648949452266</c:v>
                </c:pt>
                <c:pt idx="4373">
                  <c:v>81.466610442383427</c:v>
                </c:pt>
                <c:pt idx="4374">
                  <c:v>82.163889036369554</c:v>
                </c:pt>
                <c:pt idx="4375">
                  <c:v>83.836962378959342</c:v>
                </c:pt>
                <c:pt idx="4376">
                  <c:v>83.418810043399972</c:v>
                </c:pt>
                <c:pt idx="4377">
                  <c:v>83.976147691703758</c:v>
                </c:pt>
                <c:pt idx="4378">
                  <c:v>85.229833542229102</c:v>
                </c:pt>
                <c:pt idx="4379">
                  <c:v>83.000000000000099</c:v>
                </c:pt>
                <c:pt idx="4380">
                  <c:v>81.884283303340965</c:v>
                </c:pt>
                <c:pt idx="4381">
                  <c:v>84.115214636300621</c:v>
                </c:pt>
                <c:pt idx="4382">
                  <c:v>85.922817777271831</c:v>
                </c:pt>
                <c:pt idx="4383">
                  <c:v>85.229534165311264</c:v>
                </c:pt>
                <c:pt idx="4384">
                  <c:v>84.255390857574525</c:v>
                </c:pt>
                <c:pt idx="4385">
                  <c:v>84.386007052974691</c:v>
                </c:pt>
                <c:pt idx="4386">
                  <c:v>84.939280974178303</c:v>
                </c:pt>
                <c:pt idx="4387">
                  <c:v>85.36773484935226</c:v>
                </c:pt>
                <c:pt idx="4388">
                  <c:v>83.976248501546181</c:v>
                </c:pt>
                <c:pt idx="4389">
                  <c:v>83.975726571306325</c:v>
                </c:pt>
                <c:pt idx="4390">
                  <c:v>85.3699490460953</c:v>
                </c:pt>
                <c:pt idx="4391">
                  <c:v>84.811748716584972</c:v>
                </c:pt>
                <c:pt idx="4392">
                  <c:v>84.672007453252021</c:v>
                </c:pt>
                <c:pt idx="4393">
                  <c:v>84.671994989588399</c:v>
                </c:pt>
                <c:pt idx="4394">
                  <c:v>84.394431366226911</c:v>
                </c:pt>
                <c:pt idx="4395">
                  <c:v>84.394763652765533</c:v>
                </c:pt>
                <c:pt idx="4396">
                  <c:v>84.529909026046013</c:v>
                </c:pt>
                <c:pt idx="4397">
                  <c:v>85.354183924913144</c:v>
                </c:pt>
                <c:pt idx="4398">
                  <c:v>84.942587789185566</c:v>
                </c:pt>
                <c:pt idx="4399">
                  <c:v>84.672111596170765</c:v>
                </c:pt>
                <c:pt idx="4400">
                  <c:v>84.253922076683409</c:v>
                </c:pt>
                <c:pt idx="4401">
                  <c:v>82.581727515553368</c:v>
                </c:pt>
                <c:pt idx="4402">
                  <c:v>83.139325063415541</c:v>
                </c:pt>
                <c:pt idx="4403">
                  <c:v>84.393617510525431</c:v>
                </c:pt>
                <c:pt idx="4404">
                  <c:v>84.255764306992432</c:v>
                </c:pt>
                <c:pt idx="4405">
                  <c:v>83.418419087162704</c:v>
                </c:pt>
                <c:pt idx="4406">
                  <c:v>82.44252541561454</c:v>
                </c:pt>
                <c:pt idx="4407">
                  <c:v>82.860638899571327</c:v>
                </c:pt>
                <c:pt idx="4408">
                  <c:v>83</c:v>
                </c:pt>
                <c:pt idx="4409">
                  <c:v>83.139376717077738</c:v>
                </c:pt>
                <c:pt idx="4410">
                  <c:v>83</c:v>
                </c:pt>
                <c:pt idx="4411">
                  <c:v>81.466171802562783</c:v>
                </c:pt>
                <c:pt idx="4412">
                  <c:v>79.934702545972456</c:v>
                </c:pt>
                <c:pt idx="4413">
                  <c:v>79.241048997926853</c:v>
                </c:pt>
                <c:pt idx="4414">
                  <c:v>81.188487209151987</c:v>
                </c:pt>
                <c:pt idx="4415">
                  <c:v>82.303104321798699</c:v>
                </c:pt>
                <c:pt idx="4416">
                  <c:v>81.605330107554906</c:v>
                </c:pt>
                <c:pt idx="4417">
                  <c:v>81.604906140525628</c:v>
                </c:pt>
                <c:pt idx="4418">
                  <c:v>82.302310378251661</c:v>
                </c:pt>
                <c:pt idx="4419">
                  <c:v>82.302082738649929</c:v>
                </c:pt>
                <c:pt idx="4420">
                  <c:v>81.884602042739971</c:v>
                </c:pt>
                <c:pt idx="4421">
                  <c:v>81.88827975884027</c:v>
                </c:pt>
                <c:pt idx="4422">
                  <c:v>81.890726892801482</c:v>
                </c:pt>
                <c:pt idx="4423">
                  <c:v>82.025947641624327</c:v>
                </c:pt>
                <c:pt idx="4424">
                  <c:v>82.303298241858954</c:v>
                </c:pt>
                <c:pt idx="4425">
                  <c:v>81.189479721232942</c:v>
                </c:pt>
                <c:pt idx="4426">
                  <c:v>80.346857471367855</c:v>
                </c:pt>
                <c:pt idx="4427">
                  <c:v>81.046010452308579</c:v>
                </c:pt>
                <c:pt idx="4428">
                  <c:v>80.49042964890134</c:v>
                </c:pt>
                <c:pt idx="4429">
                  <c:v>81.187276002218482</c:v>
                </c:pt>
                <c:pt idx="4430">
                  <c:v>83.41847380510913</c:v>
                </c:pt>
                <c:pt idx="4431">
                  <c:v>84.115742216129163</c:v>
                </c:pt>
                <c:pt idx="4432">
                  <c:v>82.581507952395015</c:v>
                </c:pt>
                <c:pt idx="4433">
                  <c:v>81.047996421699523</c:v>
                </c:pt>
                <c:pt idx="4434">
                  <c:v>80.771828870330111</c:v>
                </c:pt>
                <c:pt idx="4435">
                  <c:v>81.187551097116611</c:v>
                </c:pt>
                <c:pt idx="4436">
                  <c:v>81.884062147695403</c:v>
                </c:pt>
                <c:pt idx="4437">
                  <c:v>82.302254541171678</c:v>
                </c:pt>
                <c:pt idx="4438">
                  <c:v>82.581417913331805</c:v>
                </c:pt>
                <c:pt idx="4439">
                  <c:v>82.860643026521259</c:v>
                </c:pt>
                <c:pt idx="4440">
                  <c:v>83.416842811702125</c:v>
                </c:pt>
                <c:pt idx="4441">
                  <c:v>83.970681131109586</c:v>
                </c:pt>
                <c:pt idx="4442">
                  <c:v>83.973525935704316</c:v>
                </c:pt>
                <c:pt idx="4443">
                  <c:v>83.557492843185912</c:v>
                </c:pt>
                <c:pt idx="4444">
                  <c:v>83.55446576080378</c:v>
                </c:pt>
                <c:pt idx="4445">
                  <c:v>83.277424139062759</c:v>
                </c:pt>
                <c:pt idx="4446">
                  <c:v>83.837085627790245</c:v>
                </c:pt>
                <c:pt idx="4447">
                  <c:v>84.674254177317238</c:v>
                </c:pt>
                <c:pt idx="4448">
                  <c:v>83.696926033498158</c:v>
                </c:pt>
                <c:pt idx="4449">
                  <c:v>83</c:v>
                </c:pt>
                <c:pt idx="4450">
                  <c:v>84.391734405859509</c:v>
                </c:pt>
                <c:pt idx="4451">
                  <c:v>85.786267185609091</c:v>
                </c:pt>
                <c:pt idx="4452">
                  <c:v>85.091059507789254</c:v>
                </c:pt>
                <c:pt idx="4453">
                  <c:v>84.670017487170796</c:v>
                </c:pt>
                <c:pt idx="4454">
                  <c:v>83.697093350768029</c:v>
                </c:pt>
                <c:pt idx="4455">
                  <c:v>83.558475412387025</c:v>
                </c:pt>
                <c:pt idx="4456">
                  <c:v>84.95172845769315</c:v>
                </c:pt>
                <c:pt idx="4457">
                  <c:v>84.952712827217439</c:v>
                </c:pt>
                <c:pt idx="4458">
                  <c:v>84.532481965299141</c:v>
                </c:pt>
                <c:pt idx="4459">
                  <c:v>84.809746249214072</c:v>
                </c:pt>
                <c:pt idx="4460">
                  <c:v>84.393693939096863</c:v>
                </c:pt>
                <c:pt idx="4461">
                  <c:v>83.836268111737624</c:v>
                </c:pt>
                <c:pt idx="4462">
                  <c:v>84.533203828717149</c:v>
                </c:pt>
                <c:pt idx="4463">
                  <c:v>84.531126585542722</c:v>
                </c:pt>
                <c:pt idx="4464">
                  <c:v>83.557099882855425</c:v>
                </c:pt>
                <c:pt idx="4465">
                  <c:v>83.139418213372267</c:v>
                </c:pt>
                <c:pt idx="4466">
                  <c:v>84.392594641254036</c:v>
                </c:pt>
                <c:pt idx="4467">
                  <c:v>84.394055510314843</c:v>
                </c:pt>
                <c:pt idx="4468">
                  <c:v>84.530986896422093</c:v>
                </c:pt>
                <c:pt idx="4469">
                  <c:v>84.941276254634474</c:v>
                </c:pt>
                <c:pt idx="4470">
                  <c:v>84.531446656023988</c:v>
                </c:pt>
                <c:pt idx="4471">
                  <c:v>84.394968627155166</c:v>
                </c:pt>
                <c:pt idx="4472">
                  <c:v>83.139230525791547</c:v>
                </c:pt>
                <c:pt idx="4473">
                  <c:v>83.139536512728739</c:v>
                </c:pt>
                <c:pt idx="4474">
                  <c:v>83.977276028752541</c:v>
                </c:pt>
                <c:pt idx="4475">
                  <c:v>83.557925966013826</c:v>
                </c:pt>
                <c:pt idx="4476">
                  <c:v>81.186671435256287</c:v>
                </c:pt>
                <c:pt idx="4477">
                  <c:v>80.768278859693467</c:v>
                </c:pt>
                <c:pt idx="4478">
                  <c:v>83.418181762424169</c:v>
                </c:pt>
                <c:pt idx="4479">
                  <c:v>83.417819936737871</c:v>
                </c:pt>
                <c:pt idx="4480">
                  <c:v>81.8848162222437</c:v>
                </c:pt>
                <c:pt idx="4481">
                  <c:v>82.999999999999801</c:v>
                </c:pt>
                <c:pt idx="4482">
                  <c:v>83.417876506209652</c:v>
                </c:pt>
                <c:pt idx="4483">
                  <c:v>82.023452009257838</c:v>
                </c:pt>
                <c:pt idx="4484">
                  <c:v>82.860418125878809</c:v>
                </c:pt>
                <c:pt idx="4485">
                  <c:v>81.60517633012077</c:v>
                </c:pt>
                <c:pt idx="4486">
                  <c:v>79.2446736955239</c:v>
                </c:pt>
                <c:pt idx="4487">
                  <c:v>79.948326004231902</c:v>
                </c:pt>
                <c:pt idx="4488">
                  <c:v>81.330589239396687</c:v>
                </c:pt>
                <c:pt idx="4489">
                  <c:v>82.581879755725637</c:v>
                </c:pt>
                <c:pt idx="4490">
                  <c:v>82.303136422682982</c:v>
                </c:pt>
                <c:pt idx="4491">
                  <c:v>82.303167403787754</c:v>
                </c:pt>
                <c:pt idx="4492">
                  <c:v>81.885341488174106</c:v>
                </c:pt>
                <c:pt idx="4493">
                  <c:v>81.605899207209887</c:v>
                </c:pt>
                <c:pt idx="4494">
                  <c:v>81.606326649857138</c:v>
                </c:pt>
                <c:pt idx="4495">
                  <c:v>80.911183087100184</c:v>
                </c:pt>
                <c:pt idx="4496">
                  <c:v>81.331188330889873</c:v>
                </c:pt>
                <c:pt idx="4497">
                  <c:v>81.46887170947457</c:v>
                </c:pt>
                <c:pt idx="4498">
                  <c:v>81.466534235634469</c:v>
                </c:pt>
                <c:pt idx="4499">
                  <c:v>81.745876546595483</c:v>
                </c:pt>
                <c:pt idx="4500">
                  <c:v>81.605706578059525</c:v>
                </c:pt>
                <c:pt idx="4501">
                  <c:v>81.326749790948469</c:v>
                </c:pt>
                <c:pt idx="4502">
                  <c:v>81.745092877419836</c:v>
                </c:pt>
                <c:pt idx="4503">
                  <c:v>82.16359421131915</c:v>
                </c:pt>
                <c:pt idx="4504">
                  <c:v>82.302781546049701</c:v>
                </c:pt>
                <c:pt idx="4505">
                  <c:v>82.720992885876754</c:v>
                </c:pt>
                <c:pt idx="4506">
                  <c:v>82.443172480247583</c:v>
                </c:pt>
                <c:pt idx="4507">
                  <c:v>82.303701855160924</c:v>
                </c:pt>
                <c:pt idx="4508">
                  <c:v>82.860444023853631</c:v>
                </c:pt>
                <c:pt idx="4509">
                  <c:v>82.163305128813974</c:v>
                </c:pt>
                <c:pt idx="4510">
                  <c:v>80.34980305200969</c:v>
                </c:pt>
                <c:pt idx="4511">
                  <c:v>81.884613239641595</c:v>
                </c:pt>
                <c:pt idx="4512">
                  <c:v>84.811037717646585</c:v>
                </c:pt>
                <c:pt idx="4513">
                  <c:v>84.393757263653796</c:v>
                </c:pt>
                <c:pt idx="4514">
                  <c:v>84.39166487373916</c:v>
                </c:pt>
                <c:pt idx="4515">
                  <c:v>85.224324981664381</c:v>
                </c:pt>
                <c:pt idx="4516">
                  <c:v>84.670796318232519</c:v>
                </c:pt>
                <c:pt idx="4517">
                  <c:v>84.114332693358364</c:v>
                </c:pt>
                <c:pt idx="4518">
                  <c:v>83.557675419242983</c:v>
                </c:pt>
                <c:pt idx="4519">
                  <c:v>84.115278146536227</c:v>
                </c:pt>
                <c:pt idx="4520">
                  <c:v>85.091200312731957</c:v>
                </c:pt>
                <c:pt idx="4521">
                  <c:v>84.953026912710712</c:v>
                </c:pt>
                <c:pt idx="4522">
                  <c:v>85.088206104272288</c:v>
                </c:pt>
                <c:pt idx="4523">
                  <c:v>85.369714326059324</c:v>
                </c:pt>
                <c:pt idx="4524">
                  <c:v>84.952816739377141</c:v>
                </c:pt>
                <c:pt idx="4525">
                  <c:v>84.532459014383434</c:v>
                </c:pt>
                <c:pt idx="4526">
                  <c:v>84.393959513422161</c:v>
                </c:pt>
                <c:pt idx="4527">
                  <c:v>83.836335254186338</c:v>
                </c:pt>
                <c:pt idx="4528">
                  <c:v>83.836164738110654</c:v>
                </c:pt>
                <c:pt idx="4529">
                  <c:v>85.091761680292194</c:v>
                </c:pt>
                <c:pt idx="4530">
                  <c:v>85.650412292556823</c:v>
                </c:pt>
                <c:pt idx="4531">
                  <c:v>84.813354870410038</c:v>
                </c:pt>
                <c:pt idx="4532">
                  <c:v>83.836111138400881</c:v>
                </c:pt>
                <c:pt idx="4533">
                  <c:v>83.559355599974594</c:v>
                </c:pt>
                <c:pt idx="4534">
                  <c:v>84.823002576393094</c:v>
                </c:pt>
                <c:pt idx="4535">
                  <c:v>84.673764590868188</c:v>
                </c:pt>
                <c:pt idx="4536">
                  <c:v>83.279826026562816</c:v>
                </c:pt>
                <c:pt idx="4537">
                  <c:v>83.700739420235976</c:v>
                </c:pt>
                <c:pt idx="4538">
                  <c:v>83.697471957093654</c:v>
                </c:pt>
                <c:pt idx="4539">
                  <c:v>83.837362909735987</c:v>
                </c:pt>
                <c:pt idx="4540">
                  <c:v>85.089137799599371</c:v>
                </c:pt>
                <c:pt idx="4541">
                  <c:v>85.368670459698151</c:v>
                </c:pt>
                <c:pt idx="4542">
                  <c:v>84.674630114328536</c:v>
                </c:pt>
                <c:pt idx="4543">
                  <c:v>83.839638317398311</c:v>
                </c:pt>
                <c:pt idx="4544">
                  <c:v>83.419667375834564</c:v>
                </c:pt>
                <c:pt idx="4545">
                  <c:v>81.192295410078373</c:v>
                </c:pt>
                <c:pt idx="4546">
                  <c:v>81.89282520284101</c:v>
                </c:pt>
                <c:pt idx="4547">
                  <c:v>83.693525811712647</c:v>
                </c:pt>
                <c:pt idx="4548">
                  <c:v>82.02629057186374</c:v>
                </c:pt>
                <c:pt idx="4549">
                  <c:v>81.606359183047331</c:v>
                </c:pt>
                <c:pt idx="4550">
                  <c:v>81.325571543479782</c:v>
                </c:pt>
                <c:pt idx="4551">
                  <c:v>82.024904020954338</c:v>
                </c:pt>
                <c:pt idx="4552">
                  <c:v>82.861291566929509</c:v>
                </c:pt>
                <c:pt idx="4553">
                  <c:v>82.445503686429987</c:v>
                </c:pt>
                <c:pt idx="4554">
                  <c:v>82.303332994288468</c:v>
                </c:pt>
                <c:pt idx="4555">
                  <c:v>82.30366141789861</c:v>
                </c:pt>
                <c:pt idx="4556">
                  <c:v>81.467078952750896</c:v>
                </c:pt>
                <c:pt idx="4557">
                  <c:v>80.908637723561071</c:v>
                </c:pt>
                <c:pt idx="4558">
                  <c:v>81.327313403968915</c:v>
                </c:pt>
                <c:pt idx="4559">
                  <c:v>80.768001002167381</c:v>
                </c:pt>
                <c:pt idx="4560">
                  <c:v>80.489828576210073</c:v>
                </c:pt>
                <c:pt idx="4561">
                  <c:v>81.467001190233987</c:v>
                </c:pt>
                <c:pt idx="4562">
                  <c:v>80.48945816509719</c:v>
                </c:pt>
                <c:pt idx="4563">
                  <c:v>80.490530237019954</c:v>
                </c:pt>
                <c:pt idx="4564">
                  <c:v>82.443247813877761</c:v>
                </c:pt>
                <c:pt idx="4565">
                  <c:v>81.606942871353709</c:v>
                </c:pt>
                <c:pt idx="4566">
                  <c:v>80.911008400810815</c:v>
                </c:pt>
                <c:pt idx="4567">
                  <c:v>80.910344879467061</c:v>
                </c:pt>
                <c:pt idx="4568">
                  <c:v>81.047315361985795</c:v>
                </c:pt>
                <c:pt idx="4569">
                  <c:v>82.303008924413362</c:v>
                </c:pt>
                <c:pt idx="4570">
                  <c:v>81.884756135897547</c:v>
                </c:pt>
                <c:pt idx="4571">
                  <c:v>81.606035628753233</c:v>
                </c:pt>
                <c:pt idx="4572">
                  <c:v>83.278125918032927</c:v>
                </c:pt>
                <c:pt idx="4573">
                  <c:v>83.138623376988761</c:v>
                </c:pt>
                <c:pt idx="4574">
                  <c:v>82.445053613717249</c:v>
                </c:pt>
                <c:pt idx="4575">
                  <c:v>82.860815072502774</c:v>
                </c:pt>
                <c:pt idx="4576">
                  <c:v>82.301766231194478</c:v>
                </c:pt>
                <c:pt idx="4577">
                  <c:v>81.742544775012178</c:v>
                </c:pt>
                <c:pt idx="4578">
                  <c:v>82.581941401423094</c:v>
                </c:pt>
                <c:pt idx="4579">
                  <c:v>83</c:v>
                </c:pt>
                <c:pt idx="4580">
                  <c:v>83.418163022387603</c:v>
                </c:pt>
                <c:pt idx="4581">
                  <c:v>83</c:v>
                </c:pt>
                <c:pt idx="4582">
                  <c:v>83</c:v>
                </c:pt>
                <c:pt idx="4583">
                  <c:v>84.252895755314327</c:v>
                </c:pt>
                <c:pt idx="4584">
                  <c:v>83.696615999695453</c:v>
                </c:pt>
                <c:pt idx="4585">
                  <c:v>82.721109623928072</c:v>
                </c:pt>
                <c:pt idx="4586">
                  <c:v>83.279102000477522</c:v>
                </c:pt>
                <c:pt idx="4587">
                  <c:v>84.812755088629046</c:v>
                </c:pt>
                <c:pt idx="4588">
                  <c:v>84.81146520920926</c:v>
                </c:pt>
                <c:pt idx="4589">
                  <c:v>84.115971321211433</c:v>
                </c:pt>
                <c:pt idx="4590">
                  <c:v>85.50884612173428</c:v>
                </c:pt>
                <c:pt idx="4591">
                  <c:v>85.925661450258559</c:v>
                </c:pt>
                <c:pt idx="4592">
                  <c:v>83.976274711430776</c:v>
                </c:pt>
                <c:pt idx="4593">
                  <c:v>83.139093201346967</c:v>
                </c:pt>
                <c:pt idx="4594">
                  <c:v>84.522498935634445</c:v>
                </c:pt>
                <c:pt idx="4595">
                  <c:v>85.777148676459348</c:v>
                </c:pt>
                <c:pt idx="4596">
                  <c:v>84.943273082614525</c:v>
                </c:pt>
                <c:pt idx="4597">
                  <c:v>83.970583284504187</c:v>
                </c:pt>
                <c:pt idx="4598">
                  <c:v>83.696579557535088</c:v>
                </c:pt>
                <c:pt idx="4599">
                  <c:v>83.835685148655443</c:v>
                </c:pt>
                <c:pt idx="4600">
                  <c:v>83.139455300148668</c:v>
                </c:pt>
                <c:pt idx="4601">
                  <c:v>82.163009774999509</c:v>
                </c:pt>
                <c:pt idx="4602">
                  <c:v>84.532128490702007</c:v>
                </c:pt>
                <c:pt idx="4603">
                  <c:v>85.648593593317344</c:v>
                </c:pt>
                <c:pt idx="4604">
                  <c:v>83.139326140760829</c:v>
                </c:pt>
                <c:pt idx="4605">
                  <c:v>82.303268680150438</c:v>
                </c:pt>
                <c:pt idx="4606">
                  <c:v>85.652425468589172</c:v>
                </c:pt>
                <c:pt idx="4607">
                  <c:v>86.344892258928425</c:v>
                </c:pt>
                <c:pt idx="4608">
                  <c:v>85.22899620360154</c:v>
                </c:pt>
                <c:pt idx="4609">
                  <c:v>85.365353964786053</c:v>
                </c:pt>
                <c:pt idx="4610">
                  <c:v>83.973822469520869</c:v>
                </c:pt>
                <c:pt idx="4611">
                  <c:v>83.139322103228622</c:v>
                </c:pt>
                <c:pt idx="4612">
                  <c:v>81.745178610230894</c:v>
                </c:pt>
                <c:pt idx="4613">
                  <c:v>80.349571069926398</c:v>
                </c:pt>
                <c:pt idx="4614">
                  <c:v>81.327481493059764</c:v>
                </c:pt>
                <c:pt idx="4615">
                  <c:v>83.83644595785394</c:v>
                </c:pt>
                <c:pt idx="4616">
                  <c:v>83.836778711568456</c:v>
                </c:pt>
                <c:pt idx="4617">
                  <c:v>83.697493946101488</c:v>
                </c:pt>
                <c:pt idx="4618">
                  <c:v>84.115463276996891</c:v>
                </c:pt>
                <c:pt idx="4619">
                  <c:v>82.161348275218486</c:v>
                </c:pt>
                <c:pt idx="4620">
                  <c:v>80.622180413005324</c:v>
                </c:pt>
                <c:pt idx="4621">
                  <c:v>81.465161217721544</c:v>
                </c:pt>
                <c:pt idx="4622">
                  <c:v>82.581334379439298</c:v>
                </c:pt>
                <c:pt idx="4623">
                  <c:v>82.163477191090266</c:v>
                </c:pt>
                <c:pt idx="4624">
                  <c:v>82.721120746001787</c:v>
                </c:pt>
                <c:pt idx="4625">
                  <c:v>82.721291199344478</c:v>
                </c:pt>
                <c:pt idx="4626">
                  <c:v>81.189429919726877</c:v>
                </c:pt>
                <c:pt idx="4627">
                  <c:v>80.907472770466654</c:v>
                </c:pt>
                <c:pt idx="4628">
                  <c:v>81.74684561896926</c:v>
                </c:pt>
                <c:pt idx="4629">
                  <c:v>82.164254845441945</c:v>
                </c:pt>
                <c:pt idx="4630">
                  <c:v>81.32651609448709</c:v>
                </c:pt>
                <c:pt idx="4631">
                  <c:v>81.607735934285969</c:v>
                </c:pt>
                <c:pt idx="4632">
                  <c:v>82.303466001931639</c:v>
                </c:pt>
                <c:pt idx="4633">
                  <c:v>81.884069541717651</c:v>
                </c:pt>
                <c:pt idx="4634">
                  <c:v>81.327061673429995</c:v>
                </c:pt>
                <c:pt idx="4635">
                  <c:v>81.61428516791814</c:v>
                </c:pt>
                <c:pt idx="4636">
                  <c:v>81.889487485981491</c:v>
                </c:pt>
                <c:pt idx="4637">
                  <c:v>81.046921320225351</c:v>
                </c:pt>
                <c:pt idx="4638">
                  <c:v>81.329021163573231</c:v>
                </c:pt>
                <c:pt idx="4639">
                  <c:v>81.884448607000877</c:v>
                </c:pt>
                <c:pt idx="4640">
                  <c:v>80.351033818305098</c:v>
                </c:pt>
                <c:pt idx="4641">
                  <c:v>79.111054937458761</c:v>
                </c:pt>
                <c:pt idx="4642">
                  <c:v>79.949318332113151</c:v>
                </c:pt>
                <c:pt idx="4643">
                  <c:v>81.888269948623531</c:v>
                </c:pt>
                <c:pt idx="4644">
                  <c:v>83.834568204494843</c:v>
                </c:pt>
                <c:pt idx="4645">
                  <c:v>83.835592683104863</c:v>
                </c:pt>
                <c:pt idx="4646">
                  <c:v>82.30209686393043</c:v>
                </c:pt>
                <c:pt idx="4647">
                  <c:v>82.301443288022753</c:v>
                </c:pt>
                <c:pt idx="4648">
                  <c:v>83</c:v>
                </c:pt>
                <c:pt idx="4649">
                  <c:v>83.278434147609445</c:v>
                </c:pt>
                <c:pt idx="4650">
                  <c:v>84.11390694017615</c:v>
                </c:pt>
                <c:pt idx="4651">
                  <c:v>84.811554316389888</c:v>
                </c:pt>
                <c:pt idx="4652">
                  <c:v>83.974127995408494</c:v>
                </c:pt>
                <c:pt idx="4653">
                  <c:v>83.278465316379297</c:v>
                </c:pt>
                <c:pt idx="4654">
                  <c:v>84.115504650121053</c:v>
                </c:pt>
                <c:pt idx="4655">
                  <c:v>85.229952569603981</c:v>
                </c:pt>
                <c:pt idx="4656">
                  <c:v>85.231793516695603</c:v>
                </c:pt>
                <c:pt idx="4657">
                  <c:v>83.975775195892325</c:v>
                </c:pt>
                <c:pt idx="4658">
                  <c:v>81.328210925169742</c:v>
                </c:pt>
                <c:pt idx="4659">
                  <c:v>82.024737736303621</c:v>
                </c:pt>
                <c:pt idx="4660">
                  <c:v>85.633756903821592</c:v>
                </c:pt>
                <c:pt idx="4661">
                  <c:v>86.312428002135206</c:v>
                </c:pt>
                <c:pt idx="4662">
                  <c:v>85.489312895705069</c:v>
                </c:pt>
                <c:pt idx="4663">
                  <c:v>85.352263333941707</c:v>
                </c:pt>
                <c:pt idx="4664">
                  <c:v>85.222040909856645</c:v>
                </c:pt>
                <c:pt idx="4665">
                  <c:v>84.247673868033246</c:v>
                </c:pt>
                <c:pt idx="4666">
                  <c:v>84.24730685661207</c:v>
                </c:pt>
                <c:pt idx="4667">
                  <c:v>84.248304559681259</c:v>
                </c:pt>
                <c:pt idx="4668">
                  <c:v>84.802528184434493</c:v>
                </c:pt>
                <c:pt idx="4669">
                  <c:v>84.808806760095493</c:v>
                </c:pt>
                <c:pt idx="4670">
                  <c:v>83.696698263326752</c:v>
                </c:pt>
                <c:pt idx="4671">
                  <c:v>84.39179900529551</c:v>
                </c:pt>
                <c:pt idx="4672">
                  <c:v>84.819138965144305</c:v>
                </c:pt>
                <c:pt idx="4673">
                  <c:v>83.701159556640221</c:v>
                </c:pt>
                <c:pt idx="4674">
                  <c:v>83.836385326623201</c:v>
                </c:pt>
                <c:pt idx="4675">
                  <c:v>84.393403419202599</c:v>
                </c:pt>
                <c:pt idx="4676">
                  <c:v>84.251988139776955</c:v>
                </c:pt>
                <c:pt idx="4677">
                  <c:v>83.692495646279539</c:v>
                </c:pt>
                <c:pt idx="4678">
                  <c:v>83</c:v>
                </c:pt>
                <c:pt idx="4679">
                  <c:v>84.253040363215064</c:v>
                </c:pt>
                <c:pt idx="4680">
                  <c:v>85.09066386870758</c:v>
                </c:pt>
                <c:pt idx="4681">
                  <c:v>84.532010168648156</c:v>
                </c:pt>
                <c:pt idx="4682">
                  <c:v>83</c:v>
                </c:pt>
                <c:pt idx="4683">
                  <c:v>82.72150308129001</c:v>
                </c:pt>
                <c:pt idx="4684">
                  <c:v>83.697285787181912</c:v>
                </c:pt>
                <c:pt idx="4685">
                  <c:v>83.279037788413405</c:v>
                </c:pt>
                <c:pt idx="4686">
                  <c:v>82.304019952912739</c:v>
                </c:pt>
                <c:pt idx="4687">
                  <c:v>82.303820230789341</c:v>
                </c:pt>
                <c:pt idx="4688">
                  <c:v>82.163713180381905</c:v>
                </c:pt>
                <c:pt idx="4689">
                  <c:v>80.911618293944358</c:v>
                </c:pt>
                <c:pt idx="4690">
                  <c:v>81.746451849369762</c:v>
                </c:pt>
                <c:pt idx="4691">
                  <c:v>83</c:v>
                </c:pt>
                <c:pt idx="4692">
                  <c:v>83</c:v>
                </c:pt>
                <c:pt idx="4693">
                  <c:v>83</c:v>
                </c:pt>
                <c:pt idx="4694">
                  <c:v>82.303109324097832</c:v>
                </c:pt>
                <c:pt idx="4695">
                  <c:v>81.883984932680136</c:v>
                </c:pt>
                <c:pt idx="4696">
                  <c:v>81.884816377697902</c:v>
                </c:pt>
                <c:pt idx="4697">
                  <c:v>80.214288554717839</c:v>
                </c:pt>
                <c:pt idx="4698">
                  <c:v>80.212044053329819</c:v>
                </c:pt>
                <c:pt idx="4699">
                  <c:v>81.329852816190567</c:v>
                </c:pt>
                <c:pt idx="4700">
                  <c:v>81.327807666666132</c:v>
                </c:pt>
                <c:pt idx="4701">
                  <c:v>82.302965345737448</c:v>
                </c:pt>
                <c:pt idx="4702">
                  <c:v>82.303743742049207</c:v>
                </c:pt>
                <c:pt idx="4703">
                  <c:v>82.025098491165707</c:v>
                </c:pt>
                <c:pt idx="4704">
                  <c:v>82.860586393148282</c:v>
                </c:pt>
                <c:pt idx="4705">
                  <c:v>82.028473700956667</c:v>
                </c:pt>
                <c:pt idx="4706">
                  <c:v>80.645089172854924</c:v>
                </c:pt>
                <c:pt idx="4707">
                  <c:v>81.049458080241891</c:v>
                </c:pt>
                <c:pt idx="4708">
                  <c:v>81.466860172142475</c:v>
                </c:pt>
                <c:pt idx="4709">
                  <c:v>81.60631217938122</c:v>
                </c:pt>
                <c:pt idx="4710">
                  <c:v>82.16380170031114</c:v>
                </c:pt>
                <c:pt idx="4711">
                  <c:v>82.443067118488273</c:v>
                </c:pt>
                <c:pt idx="4712">
                  <c:v>82.025552111733077</c:v>
                </c:pt>
                <c:pt idx="4713">
                  <c:v>81.8866705025507</c:v>
                </c:pt>
                <c:pt idx="4714">
                  <c:v>82.582231614274676</c:v>
                </c:pt>
                <c:pt idx="4715">
                  <c:v>83</c:v>
                </c:pt>
                <c:pt idx="4716">
                  <c:v>82.307405600248913</c:v>
                </c:pt>
                <c:pt idx="4717">
                  <c:v>81.617010234746388</c:v>
                </c:pt>
                <c:pt idx="4718">
                  <c:v>82.722843476269105</c:v>
                </c:pt>
                <c:pt idx="4719">
                  <c:v>83.693971002005071</c:v>
                </c:pt>
                <c:pt idx="4720">
                  <c:v>83.278124545005454</c:v>
                </c:pt>
                <c:pt idx="4721">
                  <c:v>83.696402302138736</c:v>
                </c:pt>
                <c:pt idx="4722">
                  <c:v>83.692841238686498</c:v>
                </c:pt>
                <c:pt idx="4723">
                  <c:v>83</c:v>
                </c:pt>
                <c:pt idx="4724">
                  <c:v>83.418392069071672</c:v>
                </c:pt>
                <c:pt idx="4725">
                  <c:v>83.69732852743779</c:v>
                </c:pt>
                <c:pt idx="4726">
                  <c:v>83.697316662722585</c:v>
                </c:pt>
                <c:pt idx="4727">
                  <c:v>84.392050971339259</c:v>
                </c:pt>
                <c:pt idx="4728">
                  <c:v>84.669753158999768</c:v>
                </c:pt>
                <c:pt idx="4729">
                  <c:v>83.696775157345627</c:v>
                </c:pt>
                <c:pt idx="4730">
                  <c:v>83.696308520379432</c:v>
                </c:pt>
                <c:pt idx="4731">
                  <c:v>84.113899728139046</c:v>
                </c:pt>
                <c:pt idx="4732">
                  <c:v>83.418243094597415</c:v>
                </c:pt>
                <c:pt idx="4733">
                  <c:v>83.976189074993613</c:v>
                </c:pt>
                <c:pt idx="4734">
                  <c:v>84.115064323879196</c:v>
                </c:pt>
                <c:pt idx="4735">
                  <c:v>84.254664039307542</c:v>
                </c:pt>
                <c:pt idx="4736">
                  <c:v>84.255656908771073</c:v>
                </c:pt>
                <c:pt idx="4737">
                  <c:v>83.139476705716334</c:v>
                </c:pt>
                <c:pt idx="4738">
                  <c:v>83.975902118690129</c:v>
                </c:pt>
                <c:pt idx="4739">
                  <c:v>85.646924694923229</c:v>
                </c:pt>
                <c:pt idx="4740">
                  <c:v>87.041087830188786</c:v>
                </c:pt>
                <c:pt idx="4741">
                  <c:v>85.925096428938545</c:v>
                </c:pt>
                <c:pt idx="4742">
                  <c:v>84.393004346103396</c:v>
                </c:pt>
                <c:pt idx="4743">
                  <c:v>84.254818852955964</c:v>
                </c:pt>
                <c:pt idx="4744">
                  <c:v>83.417523081893648</c:v>
                </c:pt>
                <c:pt idx="4745">
                  <c:v>82.860577228399535</c:v>
                </c:pt>
                <c:pt idx="4746">
                  <c:v>83.139466687754137</c:v>
                </c:pt>
                <c:pt idx="4747">
                  <c:v>83.278563229361026</c:v>
                </c:pt>
                <c:pt idx="4748">
                  <c:v>83.139477172607911</c:v>
                </c:pt>
                <c:pt idx="4749">
                  <c:v>84.115044119508369</c:v>
                </c:pt>
                <c:pt idx="4750">
                  <c:v>83.696020059855101</c:v>
                </c:pt>
                <c:pt idx="4751">
                  <c:v>82.860761554928473</c:v>
                </c:pt>
                <c:pt idx="4752">
                  <c:v>83.696016620319824</c:v>
                </c:pt>
                <c:pt idx="4753">
                  <c:v>84.820646821195211</c:v>
                </c:pt>
                <c:pt idx="4754">
                  <c:v>84.263084414247601</c:v>
                </c:pt>
                <c:pt idx="4755">
                  <c:v>83.278518637353159</c:v>
                </c:pt>
                <c:pt idx="4756">
                  <c:v>82.303494285588769</c:v>
                </c:pt>
                <c:pt idx="4757">
                  <c:v>81.746224568733084</c:v>
                </c:pt>
                <c:pt idx="4758">
                  <c:v>81.74779681806794</c:v>
                </c:pt>
                <c:pt idx="4759">
                  <c:v>81.885246897606919</c:v>
                </c:pt>
                <c:pt idx="4760">
                  <c:v>82.167761407182397</c:v>
                </c:pt>
                <c:pt idx="4761">
                  <c:v>81.892641756735316</c:v>
                </c:pt>
                <c:pt idx="4762">
                  <c:v>82.44309980117967</c:v>
                </c:pt>
                <c:pt idx="4763">
                  <c:v>83.417937690644891</c:v>
                </c:pt>
                <c:pt idx="4764">
                  <c:v>82.44249503541819</c:v>
                </c:pt>
                <c:pt idx="4765">
                  <c:v>80.487424910646354</c:v>
                </c:pt>
                <c:pt idx="4766">
                  <c:v>80.627776669965911</c:v>
                </c:pt>
                <c:pt idx="4767">
                  <c:v>82.024373382899171</c:v>
                </c:pt>
                <c:pt idx="4768">
                  <c:v>81.474806577743166</c:v>
                </c:pt>
                <c:pt idx="4769">
                  <c:v>80.781075346359088</c:v>
                </c:pt>
                <c:pt idx="4770">
                  <c:v>81.468542789923035</c:v>
                </c:pt>
                <c:pt idx="4771">
                  <c:v>82.442723543788034</c:v>
                </c:pt>
                <c:pt idx="4772">
                  <c:v>82.023965549888246</c:v>
                </c:pt>
                <c:pt idx="4773">
                  <c:v>79.934155128406402</c:v>
                </c:pt>
                <c:pt idx="4774">
                  <c:v>79.673649461834373</c:v>
                </c:pt>
                <c:pt idx="4775">
                  <c:v>81.6141557339717</c:v>
                </c:pt>
                <c:pt idx="4776">
                  <c:v>83.139400683007864</c:v>
                </c:pt>
                <c:pt idx="4777">
                  <c:v>82.301476420393683</c:v>
                </c:pt>
                <c:pt idx="4778">
                  <c:v>81.327944204614226</c:v>
                </c:pt>
                <c:pt idx="4779">
                  <c:v>80.774133694573791</c:v>
                </c:pt>
                <c:pt idx="4780">
                  <c:v>80.772072271469483</c:v>
                </c:pt>
                <c:pt idx="4781">
                  <c:v>82.025369696418281</c:v>
                </c:pt>
                <c:pt idx="4782">
                  <c:v>82.442117220934875</c:v>
                </c:pt>
                <c:pt idx="4783">
                  <c:v>83</c:v>
                </c:pt>
                <c:pt idx="4784">
                  <c:v>83.557361717164582</c:v>
                </c:pt>
                <c:pt idx="4785">
                  <c:v>82.442550509801606</c:v>
                </c:pt>
                <c:pt idx="4786">
                  <c:v>82.441808189803822</c:v>
                </c:pt>
                <c:pt idx="4787">
                  <c:v>82.720953218225702</c:v>
                </c:pt>
                <c:pt idx="4788">
                  <c:v>82.442473355453416</c:v>
                </c:pt>
                <c:pt idx="4789">
                  <c:v>83.13886496361286</c:v>
                </c:pt>
                <c:pt idx="4790">
                  <c:v>84.108461887201088</c:v>
                </c:pt>
                <c:pt idx="4791">
                  <c:v>83.97315523480367</c:v>
                </c:pt>
                <c:pt idx="4792">
                  <c:v>84.810425222230407</c:v>
                </c:pt>
                <c:pt idx="4793">
                  <c:v>84.812746747077924</c:v>
                </c:pt>
                <c:pt idx="4794">
                  <c:v>83.975411207237912</c:v>
                </c:pt>
                <c:pt idx="4795">
                  <c:v>84.254456718838298</c:v>
                </c:pt>
                <c:pt idx="4796">
                  <c:v>83.417144006871396</c:v>
                </c:pt>
                <c:pt idx="4797">
                  <c:v>83.13841164745098</c:v>
                </c:pt>
                <c:pt idx="4798">
                  <c:v>82.861003707517469</c:v>
                </c:pt>
                <c:pt idx="4799">
                  <c:v>81.884037474300698</c:v>
                </c:pt>
                <c:pt idx="4800">
                  <c:v>82.303703600548914</c:v>
                </c:pt>
                <c:pt idx="4801">
                  <c:v>85.218515760267351</c:v>
                </c:pt>
                <c:pt idx="4802">
                  <c:v>85.359285286442883</c:v>
                </c:pt>
                <c:pt idx="4803">
                  <c:v>83.975445323886021</c:v>
                </c:pt>
                <c:pt idx="4804">
                  <c:v>85.649738094308546</c:v>
                </c:pt>
                <c:pt idx="4805">
                  <c:v>86.906261716604419</c:v>
                </c:pt>
                <c:pt idx="4806">
                  <c:v>86.203350872142281</c:v>
                </c:pt>
                <c:pt idx="4807">
                  <c:v>85.088639202129258</c:v>
                </c:pt>
                <c:pt idx="4808">
                  <c:v>84.394026748724883</c:v>
                </c:pt>
                <c:pt idx="4809">
                  <c:v>83.278741584878546</c:v>
                </c:pt>
                <c:pt idx="4810">
                  <c:v>82.58220595672644</c:v>
                </c:pt>
                <c:pt idx="4811">
                  <c:v>84.809058848267156</c:v>
                </c:pt>
                <c:pt idx="4812">
                  <c:v>86.48656799679317</c:v>
                </c:pt>
                <c:pt idx="4813">
                  <c:v>85.370473658982831</c:v>
                </c:pt>
                <c:pt idx="4814">
                  <c:v>83.973725884895856</c:v>
                </c:pt>
                <c:pt idx="4815">
                  <c:v>83.695865701816444</c:v>
                </c:pt>
                <c:pt idx="4816">
                  <c:v>84.947503241723354</c:v>
                </c:pt>
                <c:pt idx="4817">
                  <c:v>85.088143894831632</c:v>
                </c:pt>
                <c:pt idx="4818">
                  <c:v>84.674021550097436</c:v>
                </c:pt>
                <c:pt idx="4819">
                  <c:v>84.812394576143731</c:v>
                </c:pt>
                <c:pt idx="4820">
                  <c:v>84.253218072546701</c:v>
                </c:pt>
                <c:pt idx="4821">
                  <c:v>83.97714022325161</c:v>
                </c:pt>
                <c:pt idx="4822">
                  <c:v>83.697547562280675</c:v>
                </c:pt>
                <c:pt idx="4823">
                  <c:v>83</c:v>
                </c:pt>
                <c:pt idx="4824">
                  <c:v>81.746144656037515</c:v>
                </c:pt>
                <c:pt idx="4825">
                  <c:v>82.303862442661583</c:v>
                </c:pt>
                <c:pt idx="4826">
                  <c:v>83.55652677206831</c:v>
                </c:pt>
                <c:pt idx="4827">
                  <c:v>82.024077132482404</c:v>
                </c:pt>
                <c:pt idx="4828">
                  <c:v>81.605129343914953</c:v>
                </c:pt>
                <c:pt idx="4829">
                  <c:v>82.582432082577895</c:v>
                </c:pt>
                <c:pt idx="4830">
                  <c:v>82.582202960231243</c:v>
                </c:pt>
                <c:pt idx="4831">
                  <c:v>81.885066292217047</c:v>
                </c:pt>
                <c:pt idx="4832">
                  <c:v>81.187543769075205</c:v>
                </c:pt>
                <c:pt idx="4833">
                  <c:v>81.190022947027799</c:v>
                </c:pt>
                <c:pt idx="4834">
                  <c:v>81.746943150411738</c:v>
                </c:pt>
                <c:pt idx="4835">
                  <c:v>81.746172866818796</c:v>
                </c:pt>
                <c:pt idx="4836">
                  <c:v>81.744382769611917</c:v>
                </c:pt>
                <c:pt idx="4837">
                  <c:v>82.02144913597445</c:v>
                </c:pt>
                <c:pt idx="4838">
                  <c:v>80.900558262551584</c:v>
                </c:pt>
                <c:pt idx="4839">
                  <c:v>79.362615606742324</c:v>
                </c:pt>
                <c:pt idx="4840">
                  <c:v>80.492080372973007</c:v>
                </c:pt>
                <c:pt idx="4841">
                  <c:v>81.328188915210305</c:v>
                </c:pt>
                <c:pt idx="4842">
                  <c:v>81.745116148911791</c:v>
                </c:pt>
                <c:pt idx="4843">
                  <c:v>82.304016949692823</c:v>
                </c:pt>
                <c:pt idx="4844">
                  <c:v>82.164407258710725</c:v>
                </c:pt>
                <c:pt idx="4845">
                  <c:v>81.327522519386022</c:v>
                </c:pt>
                <c:pt idx="4846">
                  <c:v>80.630630649465573</c:v>
                </c:pt>
                <c:pt idx="4847">
                  <c:v>78.681419425489992</c:v>
                </c:pt>
                <c:pt idx="4848">
                  <c:v>78.6782429576064</c:v>
                </c:pt>
                <c:pt idx="4849">
                  <c:v>81.326454713551101</c:v>
                </c:pt>
                <c:pt idx="4850">
                  <c:v>82.442672685430367</c:v>
                </c:pt>
                <c:pt idx="4851">
                  <c:v>82.303638481967937</c:v>
                </c:pt>
                <c:pt idx="4852">
                  <c:v>82.582374912759704</c:v>
                </c:pt>
                <c:pt idx="4853">
                  <c:v>82.860672791583582</c:v>
                </c:pt>
                <c:pt idx="4854">
                  <c:v>82.581705703749506</c:v>
                </c:pt>
                <c:pt idx="4855">
                  <c:v>83.557423155385763</c:v>
                </c:pt>
                <c:pt idx="4856">
                  <c:v>82.303195760252933</c:v>
                </c:pt>
                <c:pt idx="4857">
                  <c:v>83.000000000000199</c:v>
                </c:pt>
                <c:pt idx="4858">
                  <c:v>84.952780648054869</c:v>
                </c:pt>
                <c:pt idx="4859">
                  <c:v>83.976469321286373</c:v>
                </c:pt>
                <c:pt idx="4860">
                  <c:v>83.139276832900677</c:v>
                </c:pt>
                <c:pt idx="4861">
                  <c:v>83.975641710913422</c:v>
                </c:pt>
                <c:pt idx="4862">
                  <c:v>85.369620021670841</c:v>
                </c:pt>
                <c:pt idx="4863">
                  <c:v>84.812857468475045</c:v>
                </c:pt>
                <c:pt idx="4864">
                  <c:v>84.533160982809378</c:v>
                </c:pt>
                <c:pt idx="4865">
                  <c:v>84.672648475776342</c:v>
                </c:pt>
                <c:pt idx="4866">
                  <c:v>83.697578996287234</c:v>
                </c:pt>
                <c:pt idx="4867">
                  <c:v>81.744637509895568</c:v>
                </c:pt>
                <c:pt idx="4868">
                  <c:v>82.023249930737819</c:v>
                </c:pt>
                <c:pt idx="4869">
                  <c:v>85.229628304240677</c:v>
                </c:pt>
                <c:pt idx="4870">
                  <c:v>86.753437523199011</c:v>
                </c:pt>
                <c:pt idx="4871">
                  <c:v>85.925321759274311</c:v>
                </c:pt>
                <c:pt idx="4872">
                  <c:v>84.395332125672795</c:v>
                </c:pt>
                <c:pt idx="4873">
                  <c:v>83.139389791913942</c:v>
                </c:pt>
                <c:pt idx="4874">
                  <c:v>84.115067665442268</c:v>
                </c:pt>
                <c:pt idx="4875">
                  <c:v>85.370248749240673</c:v>
                </c:pt>
                <c:pt idx="4876">
                  <c:v>84.391990901947509</c:v>
                </c:pt>
                <c:pt idx="4877">
                  <c:v>84.112885390471732</c:v>
                </c:pt>
                <c:pt idx="4878">
                  <c:v>84.53164368899408</c:v>
                </c:pt>
                <c:pt idx="4879">
                  <c:v>85.091846567796438</c:v>
                </c:pt>
                <c:pt idx="4880">
                  <c:v>84.116884629028561</c:v>
                </c:pt>
                <c:pt idx="4881">
                  <c:v>82.443032454359894</c:v>
                </c:pt>
                <c:pt idx="4882">
                  <c:v>83.139192163481198</c:v>
                </c:pt>
                <c:pt idx="4883">
                  <c:v>84.81190224647932</c:v>
                </c:pt>
                <c:pt idx="4884">
                  <c:v>85.510894842468971</c:v>
                </c:pt>
                <c:pt idx="4885">
                  <c:v>84.947059588855439</c:v>
                </c:pt>
                <c:pt idx="4886">
                  <c:v>83.83083137695607</c:v>
                </c:pt>
                <c:pt idx="4887">
                  <c:v>83.693561357812854</c:v>
                </c:pt>
                <c:pt idx="4888">
                  <c:v>84.38926013006818</c:v>
                </c:pt>
                <c:pt idx="4889">
                  <c:v>83.83444714643079</c:v>
                </c:pt>
                <c:pt idx="4890">
                  <c:v>83.417820635033223</c:v>
                </c:pt>
                <c:pt idx="4891">
                  <c:v>84.394996162714179</c:v>
                </c:pt>
                <c:pt idx="4892">
                  <c:v>82.581593955483356</c:v>
                </c:pt>
                <c:pt idx="4893">
                  <c:v>81.607342424973154</c:v>
                </c:pt>
                <c:pt idx="4894">
                  <c:v>83.139151198561507</c:v>
                </c:pt>
                <c:pt idx="4895">
                  <c:v>82.860986037159577</c:v>
                </c:pt>
                <c:pt idx="4896">
                  <c:v>82.58208746059681</c:v>
                </c:pt>
                <c:pt idx="4897">
                  <c:v>82.16291524809867</c:v>
                </c:pt>
                <c:pt idx="4898">
                  <c:v>81.328085379106895</c:v>
                </c:pt>
                <c:pt idx="4899">
                  <c:v>82.020269709951577</c:v>
                </c:pt>
                <c:pt idx="4900">
                  <c:v>82.439386660976467</c:v>
                </c:pt>
                <c:pt idx="4901">
                  <c:v>82.860785610466664</c:v>
                </c:pt>
                <c:pt idx="4902">
                  <c:v>83.417399666859467</c:v>
                </c:pt>
                <c:pt idx="4903">
                  <c:v>82.442489868124539</c:v>
                </c:pt>
                <c:pt idx="4904">
                  <c:v>80.497419561504188</c:v>
                </c:pt>
                <c:pt idx="4905">
                  <c:v>80.774268850794343</c:v>
                </c:pt>
                <c:pt idx="4906">
                  <c:v>82.72136169425454</c:v>
                </c:pt>
                <c:pt idx="4907">
                  <c:v>83</c:v>
                </c:pt>
                <c:pt idx="4908">
                  <c:v>82.442625701142077</c:v>
                </c:pt>
                <c:pt idx="4909">
                  <c:v>81.610495290342726</c:v>
                </c:pt>
                <c:pt idx="4910">
                  <c:v>80.069750814401345</c:v>
                </c:pt>
                <c:pt idx="4911">
                  <c:v>79.370706126584125</c:v>
                </c:pt>
                <c:pt idx="4912">
                  <c:v>79.7959491882105</c:v>
                </c:pt>
                <c:pt idx="4913">
                  <c:v>81.048924609051994</c:v>
                </c:pt>
                <c:pt idx="4914">
                  <c:v>82.722222067901185</c:v>
                </c:pt>
                <c:pt idx="4915">
                  <c:v>82.306264947822896</c:v>
                </c:pt>
                <c:pt idx="4916">
                  <c:v>81.330687472978255</c:v>
                </c:pt>
                <c:pt idx="4917">
                  <c:v>80.490273415191083</c:v>
                </c:pt>
                <c:pt idx="4918">
                  <c:v>80.491382550643195</c:v>
                </c:pt>
                <c:pt idx="4919">
                  <c:v>80.772490226452334</c:v>
                </c:pt>
                <c:pt idx="4920">
                  <c:v>80.91184171593045</c:v>
                </c:pt>
                <c:pt idx="4921">
                  <c:v>82.303221881118475</c:v>
                </c:pt>
                <c:pt idx="4922">
                  <c:v>83.836220384209739</c:v>
                </c:pt>
                <c:pt idx="4923">
                  <c:v>84.114708911533327</c:v>
                </c:pt>
                <c:pt idx="4924">
                  <c:v>83.557105042643428</c:v>
                </c:pt>
                <c:pt idx="4925">
                  <c:v>83.139381690277645</c:v>
                </c:pt>
                <c:pt idx="4926">
                  <c:v>83.418962815653359</c:v>
                </c:pt>
                <c:pt idx="4927">
                  <c:v>82.583393654460252</c:v>
                </c:pt>
                <c:pt idx="4928">
                  <c:v>82.586940774604628</c:v>
                </c:pt>
                <c:pt idx="4929">
                  <c:v>83.415025930820278</c:v>
                </c:pt>
                <c:pt idx="4930">
                  <c:v>83</c:v>
                </c:pt>
                <c:pt idx="4931">
                  <c:v>82.57948465423884</c:v>
                </c:pt>
                <c:pt idx="4932">
                  <c:v>83.417455890219102</c:v>
                </c:pt>
                <c:pt idx="4933">
                  <c:v>84.947784082569825</c:v>
                </c:pt>
                <c:pt idx="4934">
                  <c:v>84.255132883358456</c:v>
                </c:pt>
                <c:pt idx="4935">
                  <c:v>83.279276620490322</c:v>
                </c:pt>
                <c:pt idx="4936">
                  <c:v>83.4183459188055</c:v>
                </c:pt>
                <c:pt idx="4937">
                  <c:v>83.974671558311471</c:v>
                </c:pt>
                <c:pt idx="4938">
                  <c:v>84.394168430464035</c:v>
                </c:pt>
                <c:pt idx="4939">
                  <c:v>84.25461034451348</c:v>
                </c:pt>
                <c:pt idx="4940">
                  <c:v>84.67166343118538</c:v>
                </c:pt>
                <c:pt idx="4941">
                  <c:v>84.954108733449104</c:v>
                </c:pt>
                <c:pt idx="4942">
                  <c:v>84.115192716453237</c:v>
                </c:pt>
                <c:pt idx="4943">
                  <c:v>83.972960658822004</c:v>
                </c:pt>
                <c:pt idx="4944">
                  <c:v>84.94897635585464</c:v>
                </c:pt>
                <c:pt idx="4945">
                  <c:v>85.231581848425336</c:v>
                </c:pt>
                <c:pt idx="4946">
                  <c:v>84.534404915228762</c:v>
                </c:pt>
                <c:pt idx="4947">
                  <c:v>83.974842178273576</c:v>
                </c:pt>
                <c:pt idx="4948">
                  <c:v>84.669588330301039</c:v>
                </c:pt>
                <c:pt idx="4949">
                  <c:v>85.088749867886548</c:v>
                </c:pt>
                <c:pt idx="4950">
                  <c:v>84.67208305459485</c:v>
                </c:pt>
                <c:pt idx="4951">
                  <c:v>84.952075568749677</c:v>
                </c:pt>
                <c:pt idx="4952">
                  <c:v>85.230871030348837</c:v>
                </c:pt>
                <c:pt idx="4953">
                  <c:v>84.950018382405247</c:v>
                </c:pt>
                <c:pt idx="4954">
                  <c:v>83.974304459704356</c:v>
                </c:pt>
                <c:pt idx="4955">
                  <c:v>83.139474098962324</c:v>
                </c:pt>
                <c:pt idx="4956">
                  <c:v>84.114028007778174</c:v>
                </c:pt>
                <c:pt idx="4957">
                  <c:v>84.671935585895682</c:v>
                </c:pt>
                <c:pt idx="4958">
                  <c:v>84.115998253462834</c:v>
                </c:pt>
                <c:pt idx="4959">
                  <c:v>83.139148613641396</c:v>
                </c:pt>
                <c:pt idx="4960">
                  <c:v>82.303806320589842</c:v>
                </c:pt>
                <c:pt idx="4961">
                  <c:v>83.27851615505125</c:v>
                </c:pt>
                <c:pt idx="4962">
                  <c:v>83.417869637905596</c:v>
                </c:pt>
                <c:pt idx="4963">
                  <c:v>82.303759399857185</c:v>
                </c:pt>
                <c:pt idx="4964">
                  <c:v>82.164413309865324</c:v>
                </c:pt>
                <c:pt idx="4965">
                  <c:v>83.696412341290355</c:v>
                </c:pt>
                <c:pt idx="4966">
                  <c:v>83.139453306779586</c:v>
                </c:pt>
                <c:pt idx="4967">
                  <c:v>82.024487727150188</c:v>
                </c:pt>
                <c:pt idx="4968">
                  <c:v>82.166407558348908</c:v>
                </c:pt>
                <c:pt idx="4969">
                  <c:v>82.721678161010615</c:v>
                </c:pt>
                <c:pt idx="4970">
                  <c:v>83</c:v>
                </c:pt>
                <c:pt idx="4971">
                  <c:v>81.327199615758616</c:v>
                </c:pt>
                <c:pt idx="4972">
                  <c:v>80.913675979135618</c:v>
                </c:pt>
                <c:pt idx="4973">
                  <c:v>81.467475226737136</c:v>
                </c:pt>
                <c:pt idx="4974">
                  <c:v>81.605347807778529</c:v>
                </c:pt>
                <c:pt idx="4975">
                  <c:v>82.026089666533196</c:v>
                </c:pt>
                <c:pt idx="4976">
                  <c:v>82.025190742319168</c:v>
                </c:pt>
                <c:pt idx="4977">
                  <c:v>81.884625758132117</c:v>
                </c:pt>
                <c:pt idx="4978">
                  <c:v>82.163530370261057</c:v>
                </c:pt>
                <c:pt idx="4979">
                  <c:v>81.463879487714308</c:v>
                </c:pt>
                <c:pt idx="4980">
                  <c:v>80.621108325629919</c:v>
                </c:pt>
                <c:pt idx="4981">
                  <c:v>81.044072085444498</c:v>
                </c:pt>
                <c:pt idx="4982">
                  <c:v>81.188372220387748</c:v>
                </c:pt>
                <c:pt idx="4983">
                  <c:v>81.187261088853973</c:v>
                </c:pt>
                <c:pt idx="4984">
                  <c:v>81.745520812368156</c:v>
                </c:pt>
                <c:pt idx="4985">
                  <c:v>81.468464749384523</c:v>
                </c:pt>
                <c:pt idx="4986">
                  <c:v>81.88596896713355</c:v>
                </c:pt>
                <c:pt idx="4987">
                  <c:v>82.721360937269395</c:v>
                </c:pt>
                <c:pt idx="4988">
                  <c:v>82.164095039886632</c:v>
                </c:pt>
                <c:pt idx="4989">
                  <c:v>81.188509927487061</c:v>
                </c:pt>
                <c:pt idx="4990">
                  <c:v>80.76852614917577</c:v>
                </c:pt>
                <c:pt idx="4991">
                  <c:v>81.328497118330148</c:v>
                </c:pt>
                <c:pt idx="4992">
                  <c:v>81.885992779562443</c:v>
                </c:pt>
                <c:pt idx="4993">
                  <c:v>82.442673229003418</c:v>
                </c:pt>
                <c:pt idx="4994">
                  <c:v>82.303650701721907</c:v>
                </c:pt>
                <c:pt idx="4995">
                  <c:v>82.303244650312607</c:v>
                </c:pt>
                <c:pt idx="4996">
                  <c:v>82.307252930198601</c:v>
                </c:pt>
                <c:pt idx="4997">
                  <c:v>82.586411580034607</c:v>
                </c:pt>
                <c:pt idx="4998">
                  <c:v>84.108466264417359</c:v>
                </c:pt>
                <c:pt idx="4999">
                  <c:v>84.811029265745134</c:v>
                </c:pt>
                <c:pt idx="5000">
                  <c:v>84.67201910170489</c:v>
                </c:pt>
                <c:pt idx="5001">
                  <c:v>83.975212059862102</c:v>
                </c:pt>
                <c:pt idx="5002">
                  <c:v>84.114650280564462</c:v>
                </c:pt>
                <c:pt idx="5003">
                  <c:v>83.554336938186637</c:v>
                </c:pt>
                <c:pt idx="5004">
                  <c:v>82.861335939478209</c:v>
                </c:pt>
                <c:pt idx="5005">
                  <c:v>84.385631980163424</c:v>
                </c:pt>
                <c:pt idx="5006">
                  <c:v>85.358332863979967</c:v>
                </c:pt>
                <c:pt idx="5007">
                  <c:v>84.254427431931774</c:v>
                </c:pt>
                <c:pt idx="5008">
                  <c:v>83.696088276244112</c:v>
                </c:pt>
                <c:pt idx="5009">
                  <c:v>85.228885040656124</c:v>
                </c:pt>
                <c:pt idx="5010">
                  <c:v>84.812234773341814</c:v>
                </c:pt>
                <c:pt idx="5011">
                  <c:v>82.441892108536052</c:v>
                </c:pt>
                <c:pt idx="5012">
                  <c:v>83.41800454245552</c:v>
                </c:pt>
                <c:pt idx="5013">
                  <c:v>84.810508931971654</c:v>
                </c:pt>
                <c:pt idx="5014">
                  <c:v>84.80933304087057</c:v>
                </c:pt>
                <c:pt idx="5015">
                  <c:v>85.085402950943376</c:v>
                </c:pt>
                <c:pt idx="5016">
                  <c:v>84.394222467575204</c:v>
                </c:pt>
                <c:pt idx="5017">
                  <c:v>84.255667332425816</c:v>
                </c:pt>
                <c:pt idx="5018">
                  <c:v>83.974941971801414</c:v>
                </c:pt>
                <c:pt idx="5019">
                  <c:v>83.835806449793111</c:v>
                </c:pt>
                <c:pt idx="5020">
                  <c:v>84.811532480533899</c:v>
                </c:pt>
                <c:pt idx="5021">
                  <c:v>84.949259385857204</c:v>
                </c:pt>
                <c:pt idx="5022">
                  <c:v>84.529588109038258</c:v>
                </c:pt>
                <c:pt idx="5023">
                  <c:v>84.255216120322842</c:v>
                </c:pt>
                <c:pt idx="5024">
                  <c:v>84.260327420459944</c:v>
                </c:pt>
                <c:pt idx="5025">
                  <c:v>85.237912162226337</c:v>
                </c:pt>
                <c:pt idx="5026">
                  <c:v>86.201828661796881</c:v>
                </c:pt>
                <c:pt idx="5027">
                  <c:v>85.925550384839056</c:v>
                </c:pt>
                <c:pt idx="5028">
                  <c:v>83.696591106036067</c:v>
                </c:pt>
                <c:pt idx="5029">
                  <c:v>81.884964972219393</c:v>
                </c:pt>
                <c:pt idx="5030">
                  <c:v>82.16337005418346</c:v>
                </c:pt>
                <c:pt idx="5031">
                  <c:v>83.41678009452697</c:v>
                </c:pt>
                <c:pt idx="5032">
                  <c:v>83.695726416996521</c:v>
                </c:pt>
                <c:pt idx="5033">
                  <c:v>83</c:v>
                </c:pt>
                <c:pt idx="5034">
                  <c:v>82.303139482068389</c:v>
                </c:pt>
                <c:pt idx="5035">
                  <c:v>81.606848163237274</c:v>
                </c:pt>
                <c:pt idx="5036">
                  <c:v>82.025235266430627</c:v>
                </c:pt>
                <c:pt idx="5037">
                  <c:v>81.465735800681031</c:v>
                </c:pt>
                <c:pt idx="5038">
                  <c:v>81.326416552411033</c:v>
                </c:pt>
                <c:pt idx="5039">
                  <c:v>82.860794544371117</c:v>
                </c:pt>
                <c:pt idx="5040">
                  <c:v>82.860586043296621</c:v>
                </c:pt>
                <c:pt idx="5041">
                  <c:v>82.581374368878286</c:v>
                </c:pt>
                <c:pt idx="5042">
                  <c:v>82.581887185636376</c:v>
                </c:pt>
                <c:pt idx="5043">
                  <c:v>81.886163082432205</c:v>
                </c:pt>
                <c:pt idx="5044">
                  <c:v>81.048261066830463</c:v>
                </c:pt>
                <c:pt idx="5045">
                  <c:v>78.268234398028085</c:v>
                </c:pt>
                <c:pt idx="5046">
                  <c:v>78.822597699515896</c:v>
                </c:pt>
                <c:pt idx="5047">
                  <c:v>82.163273741689437</c:v>
                </c:pt>
                <c:pt idx="5048">
                  <c:v>82.019394829325364</c:v>
                </c:pt>
                <c:pt idx="5049">
                  <c:v>83.28067991059504</c:v>
                </c:pt>
                <c:pt idx="5050">
                  <c:v>83.840976937679102</c:v>
                </c:pt>
                <c:pt idx="5051">
                  <c:v>82.02172203335617</c:v>
                </c:pt>
                <c:pt idx="5052">
                  <c:v>82.023433072206046</c:v>
                </c:pt>
                <c:pt idx="5053">
                  <c:v>82.442029128032317</c:v>
                </c:pt>
                <c:pt idx="5054">
                  <c:v>81.328773554458039</c:v>
                </c:pt>
                <c:pt idx="5055">
                  <c:v>81.049075913453052</c:v>
                </c:pt>
                <c:pt idx="5056">
                  <c:v>81.04957085334334</c:v>
                </c:pt>
                <c:pt idx="5057">
                  <c:v>81.045660626734104</c:v>
                </c:pt>
                <c:pt idx="5058">
                  <c:v>82.442210847506956</c:v>
                </c:pt>
                <c:pt idx="5059">
                  <c:v>83</c:v>
                </c:pt>
                <c:pt idx="5060">
                  <c:v>82.584167452994507</c:v>
                </c:pt>
                <c:pt idx="5061">
                  <c:v>82.304547100556292</c:v>
                </c:pt>
                <c:pt idx="5062">
                  <c:v>81.885174584795237</c:v>
                </c:pt>
                <c:pt idx="5063">
                  <c:v>81.188335991484919</c:v>
                </c:pt>
                <c:pt idx="5064">
                  <c:v>80.907001957511042</c:v>
                </c:pt>
                <c:pt idx="5065">
                  <c:v>81.605376496744938</c:v>
                </c:pt>
                <c:pt idx="5066">
                  <c:v>83.139305062763853</c:v>
                </c:pt>
                <c:pt idx="5067">
                  <c:v>83.139238735882117</c:v>
                </c:pt>
                <c:pt idx="5068">
                  <c:v>83.139340002145929</c:v>
                </c:pt>
                <c:pt idx="5069">
                  <c:v>83.974955618627618</c:v>
                </c:pt>
                <c:pt idx="5070">
                  <c:v>83.557040377628581</c:v>
                </c:pt>
                <c:pt idx="5071">
                  <c:v>83.697163333028655</c:v>
                </c:pt>
                <c:pt idx="5072">
                  <c:v>83.836608889527241</c:v>
                </c:pt>
                <c:pt idx="5073">
                  <c:v>83.697383334045043</c:v>
                </c:pt>
                <c:pt idx="5074">
                  <c:v>83.55728278388392</c:v>
                </c:pt>
                <c:pt idx="5075">
                  <c:v>83</c:v>
                </c:pt>
                <c:pt idx="5076">
                  <c:v>83.697646009810043</c:v>
                </c:pt>
                <c:pt idx="5077">
                  <c:v>84.255131045443363</c:v>
                </c:pt>
                <c:pt idx="5078">
                  <c:v>84.254041933907729</c:v>
                </c:pt>
                <c:pt idx="5079">
                  <c:v>83.974525350467346</c:v>
                </c:pt>
                <c:pt idx="5080">
                  <c:v>83.139104675016156</c:v>
                </c:pt>
                <c:pt idx="5081">
                  <c:v>83.836528582055337</c:v>
                </c:pt>
                <c:pt idx="5082">
                  <c:v>85.651732111416294</c:v>
                </c:pt>
                <c:pt idx="5083">
                  <c:v>86.19988536062742</c:v>
                </c:pt>
                <c:pt idx="5084">
                  <c:v>85.504183377451909</c:v>
                </c:pt>
                <c:pt idx="5085">
                  <c:v>85.649797036006987</c:v>
                </c:pt>
                <c:pt idx="5086">
                  <c:v>86.063962515481577</c:v>
                </c:pt>
                <c:pt idx="5087">
                  <c:v>84.949220712002017</c:v>
                </c:pt>
                <c:pt idx="5088">
                  <c:v>84.674110412604762</c:v>
                </c:pt>
                <c:pt idx="5089">
                  <c:v>85.238234301723637</c:v>
                </c:pt>
                <c:pt idx="5090">
                  <c:v>85.099289243640783</c:v>
                </c:pt>
                <c:pt idx="5091">
                  <c:v>84.115273715355087</c:v>
                </c:pt>
                <c:pt idx="5092">
                  <c:v>83.55649247246555</c:v>
                </c:pt>
                <c:pt idx="5093">
                  <c:v>82.721578895457711</c:v>
                </c:pt>
                <c:pt idx="5094">
                  <c:v>83</c:v>
                </c:pt>
                <c:pt idx="5095">
                  <c:v>84.936977262585131</c:v>
                </c:pt>
                <c:pt idx="5096">
                  <c:v>84.393236463923657</c:v>
                </c:pt>
                <c:pt idx="5097">
                  <c:v>83.139536580875202</c:v>
                </c:pt>
                <c:pt idx="5098">
                  <c:v>83.278583444969982</c:v>
                </c:pt>
                <c:pt idx="5099">
                  <c:v>83.698059715099816</c:v>
                </c:pt>
                <c:pt idx="5100">
                  <c:v>83.28001415751578</c:v>
                </c:pt>
                <c:pt idx="5101">
                  <c:v>83</c:v>
                </c:pt>
                <c:pt idx="5102">
                  <c:v>82.721636808966835</c:v>
                </c:pt>
                <c:pt idx="5103">
                  <c:v>81.468100028333225</c:v>
                </c:pt>
                <c:pt idx="5104">
                  <c:v>80.634762864108268</c:v>
                </c:pt>
                <c:pt idx="5105">
                  <c:v>81.745738210061546</c:v>
                </c:pt>
                <c:pt idx="5106">
                  <c:v>82.303681346201103</c:v>
                </c:pt>
                <c:pt idx="5107">
                  <c:v>82.299489229576565</c:v>
                </c:pt>
                <c:pt idx="5108">
                  <c:v>83</c:v>
                </c:pt>
                <c:pt idx="5109">
                  <c:v>83.836524325081427</c:v>
                </c:pt>
                <c:pt idx="5110">
                  <c:v>84.252967531783014</c:v>
                </c:pt>
                <c:pt idx="5111">
                  <c:v>82.860782102481252</c:v>
                </c:pt>
                <c:pt idx="5112">
                  <c:v>81.745612168788796</c:v>
                </c:pt>
                <c:pt idx="5113">
                  <c:v>81.190656130718551</c:v>
                </c:pt>
                <c:pt idx="5114">
                  <c:v>81.606481047620235</c:v>
                </c:pt>
                <c:pt idx="5115">
                  <c:v>81.607150388479738</c:v>
                </c:pt>
                <c:pt idx="5116">
                  <c:v>81.885994098135583</c:v>
                </c:pt>
                <c:pt idx="5117">
                  <c:v>83.139494556817752</c:v>
                </c:pt>
                <c:pt idx="5118">
                  <c:v>82.582213025957202</c:v>
                </c:pt>
                <c:pt idx="5119">
                  <c:v>80.774270089263723</c:v>
                </c:pt>
                <c:pt idx="5120">
                  <c:v>80.629709114415277</c:v>
                </c:pt>
                <c:pt idx="5121">
                  <c:v>81.193227758998518</c:v>
                </c:pt>
                <c:pt idx="5122">
                  <c:v>80.645472083542515</c:v>
                </c:pt>
                <c:pt idx="5123">
                  <c:v>80.773701487042629</c:v>
                </c:pt>
                <c:pt idx="5124">
                  <c:v>80.489561106940656</c:v>
                </c:pt>
                <c:pt idx="5125">
                  <c:v>81.190433112178326</c:v>
                </c:pt>
                <c:pt idx="5126">
                  <c:v>81.050671133043721</c:v>
                </c:pt>
                <c:pt idx="5127">
                  <c:v>79.655354564816008</c:v>
                </c:pt>
                <c:pt idx="5128">
                  <c:v>79.653203247062152</c:v>
                </c:pt>
                <c:pt idx="5129">
                  <c:v>80.487515744903121</c:v>
                </c:pt>
                <c:pt idx="5130">
                  <c:v>81.047492785486412</c:v>
                </c:pt>
                <c:pt idx="5131">
                  <c:v>81.466303538467386</c:v>
                </c:pt>
                <c:pt idx="5132">
                  <c:v>83.418060754122067</c:v>
                </c:pt>
                <c:pt idx="5133">
                  <c:v>85.228114501968449</c:v>
                </c:pt>
                <c:pt idx="5134">
                  <c:v>84.393776495255239</c:v>
                </c:pt>
                <c:pt idx="5135">
                  <c:v>83.139317842721766</c:v>
                </c:pt>
                <c:pt idx="5136">
                  <c:v>82.581636024875678</c:v>
                </c:pt>
                <c:pt idx="5137">
                  <c:v>83</c:v>
                </c:pt>
                <c:pt idx="5138">
                  <c:v>84.393279946096897</c:v>
                </c:pt>
                <c:pt idx="5139">
                  <c:v>84.533533854502778</c:v>
                </c:pt>
                <c:pt idx="5140">
                  <c:v>84.393329643332152</c:v>
                </c:pt>
                <c:pt idx="5141">
                  <c:v>84.392611319604356</c:v>
                </c:pt>
                <c:pt idx="5142">
                  <c:v>83.139130918716248</c:v>
                </c:pt>
                <c:pt idx="5143">
                  <c:v>83.278505819065643</c:v>
                </c:pt>
                <c:pt idx="5144">
                  <c:v>84.533064828643333</c:v>
                </c:pt>
                <c:pt idx="5145">
                  <c:v>85.229205518120423</c:v>
                </c:pt>
                <c:pt idx="5146">
                  <c:v>84.812629847041208</c:v>
                </c:pt>
                <c:pt idx="5147">
                  <c:v>84.115148646178554</c:v>
                </c:pt>
                <c:pt idx="5148">
                  <c:v>84.671365292345129</c:v>
                </c:pt>
                <c:pt idx="5149">
                  <c:v>84.252636015915868</c:v>
                </c:pt>
                <c:pt idx="5150">
                  <c:v>83.417537754807682</c:v>
                </c:pt>
                <c:pt idx="5151">
                  <c:v>83.696965523624655</c:v>
                </c:pt>
                <c:pt idx="5152">
                  <c:v>83.69638872307101</c:v>
                </c:pt>
                <c:pt idx="5153">
                  <c:v>83.278242152336546</c:v>
                </c:pt>
                <c:pt idx="5154">
                  <c:v>84.252980352989553</c:v>
                </c:pt>
                <c:pt idx="5155">
                  <c:v>84.256014127088434</c:v>
                </c:pt>
                <c:pt idx="5156">
                  <c:v>84.115020963091069</c:v>
                </c:pt>
                <c:pt idx="5157">
                  <c:v>85.227580636505451</c:v>
                </c:pt>
                <c:pt idx="5158">
                  <c:v>85.790023656611154</c:v>
                </c:pt>
                <c:pt idx="5159">
                  <c:v>84.810529104151342</c:v>
                </c:pt>
                <c:pt idx="5160">
                  <c:v>83</c:v>
                </c:pt>
                <c:pt idx="5161">
                  <c:v>84.255179008051385</c:v>
                </c:pt>
                <c:pt idx="5162">
                  <c:v>85.231892360852655</c:v>
                </c:pt>
                <c:pt idx="5163">
                  <c:v>84.254779489931465</c:v>
                </c:pt>
                <c:pt idx="5164">
                  <c:v>84.532632497646944</c:v>
                </c:pt>
                <c:pt idx="5165">
                  <c:v>85.367070539956174</c:v>
                </c:pt>
                <c:pt idx="5166">
                  <c:v>85.371399195970412</c:v>
                </c:pt>
                <c:pt idx="5167">
                  <c:v>84.81225523663349</c:v>
                </c:pt>
                <c:pt idx="5168">
                  <c:v>84.531041128148374</c:v>
                </c:pt>
                <c:pt idx="5169">
                  <c:v>83.556648287067873</c:v>
                </c:pt>
                <c:pt idx="5170">
                  <c:v>83.420393336821789</c:v>
                </c:pt>
                <c:pt idx="5171">
                  <c:v>83.280471551209601</c:v>
                </c:pt>
                <c:pt idx="5172">
                  <c:v>82.721351950181102</c:v>
                </c:pt>
                <c:pt idx="5173">
                  <c:v>82.303930038843276</c:v>
                </c:pt>
                <c:pt idx="5174">
                  <c:v>82.582368546671674</c:v>
                </c:pt>
                <c:pt idx="5175">
                  <c:v>82.443262227248951</c:v>
                </c:pt>
                <c:pt idx="5176">
                  <c:v>81.884423872910716</c:v>
                </c:pt>
                <c:pt idx="5177">
                  <c:v>80.909624132303151</c:v>
                </c:pt>
                <c:pt idx="5178">
                  <c:v>80.910954141753024</c:v>
                </c:pt>
                <c:pt idx="5179">
                  <c:v>82.163133345913991</c:v>
                </c:pt>
                <c:pt idx="5180">
                  <c:v>82.721734581400028</c:v>
                </c:pt>
                <c:pt idx="5181">
                  <c:v>83.417921184801187</c:v>
                </c:pt>
                <c:pt idx="5182">
                  <c:v>82.303599055791736</c:v>
                </c:pt>
                <c:pt idx="5183">
                  <c:v>81.330043170472194</c:v>
                </c:pt>
                <c:pt idx="5184">
                  <c:v>80.767887037228036</c:v>
                </c:pt>
                <c:pt idx="5185">
                  <c:v>79.936293709167757</c:v>
                </c:pt>
                <c:pt idx="5186">
                  <c:v>81.038287169675215</c:v>
                </c:pt>
                <c:pt idx="5187">
                  <c:v>82.578506323353224</c:v>
                </c:pt>
                <c:pt idx="5188">
                  <c:v>82.302924336967962</c:v>
                </c:pt>
                <c:pt idx="5189">
                  <c:v>82.304835577625468</c:v>
                </c:pt>
                <c:pt idx="5190">
                  <c:v>82.163387260926157</c:v>
                </c:pt>
                <c:pt idx="5191">
                  <c:v>81.185645961328007</c:v>
                </c:pt>
                <c:pt idx="5192">
                  <c:v>79.937954183163754</c:v>
                </c:pt>
                <c:pt idx="5193">
                  <c:v>80.630934587248362</c:v>
                </c:pt>
                <c:pt idx="5194">
                  <c:v>82.023081581689638</c:v>
                </c:pt>
                <c:pt idx="5195">
                  <c:v>82.442048935795285</c:v>
                </c:pt>
                <c:pt idx="5196">
                  <c:v>82.721400372668882</c:v>
                </c:pt>
                <c:pt idx="5197">
                  <c:v>81.746565240583138</c:v>
                </c:pt>
                <c:pt idx="5198">
                  <c:v>81.890218622769908</c:v>
                </c:pt>
                <c:pt idx="5199">
                  <c:v>82.02887642875632</c:v>
                </c:pt>
                <c:pt idx="5200">
                  <c:v>82.303351631034587</c:v>
                </c:pt>
                <c:pt idx="5201">
                  <c:v>83</c:v>
                </c:pt>
                <c:pt idx="5202">
                  <c:v>82.441964207863379</c:v>
                </c:pt>
                <c:pt idx="5203">
                  <c:v>82.304050903944542</c:v>
                </c:pt>
                <c:pt idx="5204">
                  <c:v>83.417537725751103</c:v>
                </c:pt>
                <c:pt idx="5205">
                  <c:v>83.139250446872097</c:v>
                </c:pt>
                <c:pt idx="5206">
                  <c:v>83</c:v>
                </c:pt>
                <c:pt idx="5207">
                  <c:v>82.860482964725819</c:v>
                </c:pt>
                <c:pt idx="5208">
                  <c:v>82.442979480477774</c:v>
                </c:pt>
                <c:pt idx="5209">
                  <c:v>82.721640683216393</c:v>
                </c:pt>
                <c:pt idx="5210">
                  <c:v>82.025180696683975</c:v>
                </c:pt>
                <c:pt idx="5211">
                  <c:v>81.187329713569781</c:v>
                </c:pt>
                <c:pt idx="5212">
                  <c:v>82.301961871063583</c:v>
                </c:pt>
                <c:pt idx="5213">
                  <c:v>84.253011665747124</c:v>
                </c:pt>
                <c:pt idx="5214">
                  <c:v>84.671302325429167</c:v>
                </c:pt>
                <c:pt idx="5215">
                  <c:v>85.089808983796416</c:v>
                </c:pt>
                <c:pt idx="5216">
                  <c:v>84.391256924112838</c:v>
                </c:pt>
                <c:pt idx="5217">
                  <c:v>83.418506409216533</c:v>
                </c:pt>
                <c:pt idx="5218">
                  <c:v>84.254101783736445</c:v>
                </c:pt>
                <c:pt idx="5219">
                  <c:v>84.801248570084979</c:v>
                </c:pt>
                <c:pt idx="5220">
                  <c:v>83.832495634601088</c:v>
                </c:pt>
                <c:pt idx="5221">
                  <c:v>83.556256399990744</c:v>
                </c:pt>
                <c:pt idx="5222">
                  <c:v>84.810019264173491</c:v>
                </c:pt>
                <c:pt idx="5223">
                  <c:v>84.811061307698594</c:v>
                </c:pt>
                <c:pt idx="5224">
                  <c:v>83.417408378165405</c:v>
                </c:pt>
                <c:pt idx="5225">
                  <c:v>83.417787817683191</c:v>
                </c:pt>
                <c:pt idx="5226">
                  <c:v>83.696675693493603</c:v>
                </c:pt>
                <c:pt idx="5227">
                  <c:v>82.442880292175872</c:v>
                </c:pt>
                <c:pt idx="5228">
                  <c:v>83.278326583681675</c:v>
                </c:pt>
                <c:pt idx="5229">
                  <c:v>86.480451314300339</c:v>
                </c:pt>
                <c:pt idx="5230">
                  <c:v>88.157160996809679</c:v>
                </c:pt>
                <c:pt idx="5231">
                  <c:v>87.316114449988149</c:v>
                </c:pt>
                <c:pt idx="5232">
                  <c:v>84.531964295761497</c:v>
                </c:pt>
                <c:pt idx="5233">
                  <c:v>83.697932410131514</c:v>
                </c:pt>
                <c:pt idx="5234">
                  <c:v>84.949855021315514</c:v>
                </c:pt>
                <c:pt idx="5235">
                  <c:v>84.114781839980523</c:v>
                </c:pt>
                <c:pt idx="5236">
                  <c:v>82.860871849338722</c:v>
                </c:pt>
                <c:pt idx="5237">
                  <c:v>83.139183116197231</c:v>
                </c:pt>
                <c:pt idx="5238">
                  <c:v>84.533714317265108</c:v>
                </c:pt>
                <c:pt idx="5239">
                  <c:v>84.391059424598112</c:v>
                </c:pt>
                <c:pt idx="5240">
                  <c:v>83.840347374394099</c:v>
                </c:pt>
                <c:pt idx="5241">
                  <c:v>84.261483176229746</c:v>
                </c:pt>
                <c:pt idx="5242">
                  <c:v>83.278576305148903</c:v>
                </c:pt>
                <c:pt idx="5243">
                  <c:v>82.303106992937984</c:v>
                </c:pt>
                <c:pt idx="5244">
                  <c:v>81.885062096814494</c:v>
                </c:pt>
                <c:pt idx="5245">
                  <c:v>82.302887356914184</c:v>
                </c:pt>
                <c:pt idx="5246">
                  <c:v>83</c:v>
                </c:pt>
                <c:pt idx="5247">
                  <c:v>82.16615761747326</c:v>
                </c:pt>
                <c:pt idx="5248">
                  <c:v>81.466912950133747</c:v>
                </c:pt>
                <c:pt idx="5249">
                  <c:v>81.744398535160016</c:v>
                </c:pt>
                <c:pt idx="5250">
                  <c:v>81.885376353718968</c:v>
                </c:pt>
                <c:pt idx="5251">
                  <c:v>81.746737863095632</c:v>
                </c:pt>
                <c:pt idx="5252">
                  <c:v>81.050847133161412</c:v>
                </c:pt>
                <c:pt idx="5253">
                  <c:v>81.180956998523314</c:v>
                </c:pt>
                <c:pt idx="5254">
                  <c:v>81.87998970710494</c:v>
                </c:pt>
                <c:pt idx="5255">
                  <c:v>82.163293811051545</c:v>
                </c:pt>
                <c:pt idx="5256">
                  <c:v>81.887077917345053</c:v>
                </c:pt>
                <c:pt idx="5257">
                  <c:v>81.049078360231107</c:v>
                </c:pt>
                <c:pt idx="5258">
                  <c:v>80.068582808450302</c:v>
                </c:pt>
                <c:pt idx="5259">
                  <c:v>81.884314345270312</c:v>
                </c:pt>
                <c:pt idx="5260">
                  <c:v>83.278814697381961</c:v>
                </c:pt>
                <c:pt idx="5261">
                  <c:v>82.167636601238158</c:v>
                </c:pt>
                <c:pt idx="5262">
                  <c:v>81.339172870721114</c:v>
                </c:pt>
                <c:pt idx="5263">
                  <c:v>80.773475173168393</c:v>
                </c:pt>
                <c:pt idx="5264">
                  <c:v>81.606104218103496</c:v>
                </c:pt>
                <c:pt idx="5265">
                  <c:v>82.164530359191716</c:v>
                </c:pt>
                <c:pt idx="5266">
                  <c:v>81.606320240152613</c:v>
                </c:pt>
                <c:pt idx="5267">
                  <c:v>81.614419473282027</c:v>
                </c:pt>
                <c:pt idx="5268">
                  <c:v>82.168087330864424</c:v>
                </c:pt>
                <c:pt idx="5269">
                  <c:v>81.884314111877728</c:v>
                </c:pt>
                <c:pt idx="5270">
                  <c:v>81.326055394175185</c:v>
                </c:pt>
                <c:pt idx="5271">
                  <c:v>79.931045046122321</c:v>
                </c:pt>
                <c:pt idx="5272">
                  <c:v>80.351612226964789</c:v>
                </c:pt>
                <c:pt idx="5273">
                  <c:v>83.418021841223094</c:v>
                </c:pt>
                <c:pt idx="5274">
                  <c:v>83.835957485152662</c:v>
                </c:pt>
                <c:pt idx="5275">
                  <c:v>82.30285367784046</c:v>
                </c:pt>
                <c:pt idx="5276">
                  <c:v>82.860511611327283</c:v>
                </c:pt>
                <c:pt idx="5277">
                  <c:v>81.745055956212056</c:v>
                </c:pt>
                <c:pt idx="5278">
                  <c:v>81.884160207814304</c:v>
                </c:pt>
                <c:pt idx="5279">
                  <c:v>84.811684963871897</c:v>
                </c:pt>
                <c:pt idx="5280">
                  <c:v>84.810407951756105</c:v>
                </c:pt>
                <c:pt idx="5281">
                  <c:v>85.089714945466852</c:v>
                </c:pt>
                <c:pt idx="5282">
                  <c:v>86.063242805923295</c:v>
                </c:pt>
                <c:pt idx="5283">
                  <c:v>85.508774963094581</c:v>
                </c:pt>
                <c:pt idx="5284">
                  <c:v>85.088661014424986</c:v>
                </c:pt>
                <c:pt idx="5285">
                  <c:v>83.000000000000099</c:v>
                </c:pt>
                <c:pt idx="5286">
                  <c:v>81.606338983513623</c:v>
                </c:pt>
                <c:pt idx="5287">
                  <c:v>83.279167391629286</c:v>
                </c:pt>
                <c:pt idx="5288">
                  <c:v>85.090964919672217</c:v>
                </c:pt>
                <c:pt idx="5289">
                  <c:v>85.227294886326561</c:v>
                </c:pt>
                <c:pt idx="5290">
                  <c:v>84.531522243307066</c:v>
                </c:pt>
                <c:pt idx="5291">
                  <c:v>85.505809475649201</c:v>
                </c:pt>
                <c:pt idx="5292">
                  <c:v>86.068138759642792</c:v>
                </c:pt>
                <c:pt idx="5293">
                  <c:v>85.22974187184235</c:v>
                </c:pt>
                <c:pt idx="5294">
                  <c:v>84.670655123739621</c:v>
                </c:pt>
                <c:pt idx="5295">
                  <c:v>84.534507445428858</c:v>
                </c:pt>
                <c:pt idx="5296">
                  <c:v>84.394590633957279</c:v>
                </c:pt>
                <c:pt idx="5297">
                  <c:v>83.834922411008634</c:v>
                </c:pt>
                <c:pt idx="5298">
                  <c:v>83.694714225135471</c:v>
                </c:pt>
                <c:pt idx="5299">
                  <c:v>82.442551170144441</c:v>
                </c:pt>
                <c:pt idx="5300">
                  <c:v>82.022515994955569</c:v>
                </c:pt>
                <c:pt idx="5301">
                  <c:v>84.253007130097814</c:v>
                </c:pt>
                <c:pt idx="5302">
                  <c:v>85.227039742220697</c:v>
                </c:pt>
                <c:pt idx="5303">
                  <c:v>85.928639718672201</c:v>
                </c:pt>
                <c:pt idx="5304">
                  <c:v>86.070389802734439</c:v>
                </c:pt>
                <c:pt idx="5305">
                  <c:v>85.370766221184624</c:v>
                </c:pt>
                <c:pt idx="5306">
                  <c:v>84.254569420623127</c:v>
                </c:pt>
                <c:pt idx="5307">
                  <c:v>83.278268380391694</c:v>
                </c:pt>
                <c:pt idx="5308">
                  <c:v>83.556973400969213</c:v>
                </c:pt>
                <c:pt idx="5309">
                  <c:v>83.418526785714121</c:v>
                </c:pt>
                <c:pt idx="5310">
                  <c:v>83.139521522101745</c:v>
                </c:pt>
                <c:pt idx="5311">
                  <c:v>83.417987390713748</c:v>
                </c:pt>
                <c:pt idx="5312">
                  <c:v>83.696280497433861</c:v>
                </c:pt>
                <c:pt idx="5313">
                  <c:v>83.697270277509148</c:v>
                </c:pt>
                <c:pt idx="5314">
                  <c:v>83</c:v>
                </c:pt>
                <c:pt idx="5315">
                  <c:v>81.748548142032774</c:v>
                </c:pt>
                <c:pt idx="5316">
                  <c:v>80.909872154543308</c:v>
                </c:pt>
                <c:pt idx="5317">
                  <c:v>80.907923092742422</c:v>
                </c:pt>
                <c:pt idx="5318">
                  <c:v>81.331000674971733</c:v>
                </c:pt>
                <c:pt idx="5319">
                  <c:v>80.906723311664521</c:v>
                </c:pt>
                <c:pt idx="5320">
                  <c:v>81.184599426277259</c:v>
                </c:pt>
                <c:pt idx="5321">
                  <c:v>81.887254698775436</c:v>
                </c:pt>
                <c:pt idx="5322">
                  <c:v>82.303575097238493</c:v>
                </c:pt>
                <c:pt idx="5323">
                  <c:v>82.442838581422464</c:v>
                </c:pt>
                <c:pt idx="5324">
                  <c:v>80.633535420126236</c:v>
                </c:pt>
                <c:pt idx="5325">
                  <c:v>80.077564364208911</c:v>
                </c:pt>
                <c:pt idx="5326">
                  <c:v>80.353357551506306</c:v>
                </c:pt>
                <c:pt idx="5327">
                  <c:v>80.072895767491474</c:v>
                </c:pt>
                <c:pt idx="5328">
                  <c:v>81.051079263581229</c:v>
                </c:pt>
                <c:pt idx="5329">
                  <c:v>82.158261439508152</c:v>
                </c:pt>
                <c:pt idx="5330">
                  <c:v>82.719717017892648</c:v>
                </c:pt>
                <c:pt idx="5331">
                  <c:v>81.885786966228096</c:v>
                </c:pt>
                <c:pt idx="5332">
                  <c:v>81.883952704705678</c:v>
                </c:pt>
                <c:pt idx="5333">
                  <c:v>83.139351691339385</c:v>
                </c:pt>
                <c:pt idx="5334">
                  <c:v>83.418525676340863</c:v>
                </c:pt>
                <c:pt idx="5335">
                  <c:v>82.163345905223423</c:v>
                </c:pt>
                <c:pt idx="5336">
                  <c:v>80.913850799860867</c:v>
                </c:pt>
                <c:pt idx="5337">
                  <c:v>81.468441079779154</c:v>
                </c:pt>
                <c:pt idx="5338">
                  <c:v>81.885316638349039</c:v>
                </c:pt>
                <c:pt idx="5339">
                  <c:v>81.327262457678813</c:v>
                </c:pt>
                <c:pt idx="5340">
                  <c:v>81.60566779310183</c:v>
                </c:pt>
                <c:pt idx="5341">
                  <c:v>82.721292655810402</c:v>
                </c:pt>
                <c:pt idx="5342">
                  <c:v>82.304393119168139</c:v>
                </c:pt>
                <c:pt idx="5343">
                  <c:v>82.306631240145805</c:v>
                </c:pt>
                <c:pt idx="5344">
                  <c:v>83</c:v>
                </c:pt>
                <c:pt idx="5345">
                  <c:v>83</c:v>
                </c:pt>
                <c:pt idx="5346">
                  <c:v>81.468424659895561</c:v>
                </c:pt>
                <c:pt idx="5347">
                  <c:v>79.236725572131903</c:v>
                </c:pt>
                <c:pt idx="5348">
                  <c:v>80.355643352835102</c:v>
                </c:pt>
                <c:pt idx="5349">
                  <c:v>83.557517358477384</c:v>
                </c:pt>
                <c:pt idx="5350">
                  <c:v>85.22815716640855</c:v>
                </c:pt>
                <c:pt idx="5351">
                  <c:v>86.343299849488602</c:v>
                </c:pt>
                <c:pt idx="5352">
                  <c:v>86.344447349932139</c:v>
                </c:pt>
                <c:pt idx="5353">
                  <c:v>84.531913945430574</c:v>
                </c:pt>
                <c:pt idx="5354">
                  <c:v>84.675084665061007</c:v>
                </c:pt>
                <c:pt idx="5355">
                  <c:v>85.649935993584904</c:v>
                </c:pt>
                <c:pt idx="5356">
                  <c:v>85.366901966887184</c:v>
                </c:pt>
                <c:pt idx="5357">
                  <c:v>85.089957337004662</c:v>
                </c:pt>
                <c:pt idx="5358">
                  <c:v>84.951325441291544</c:v>
                </c:pt>
                <c:pt idx="5359">
                  <c:v>84.671672047477074</c:v>
                </c:pt>
                <c:pt idx="5360">
                  <c:v>84.254868016467512</c:v>
                </c:pt>
                <c:pt idx="5361">
                  <c:v>84.114087426617843</c:v>
                </c:pt>
                <c:pt idx="5362">
                  <c:v>84.531176670992096</c:v>
                </c:pt>
                <c:pt idx="5363">
                  <c:v>85.372419644752355</c:v>
                </c:pt>
                <c:pt idx="5364">
                  <c:v>85.929318065913435</c:v>
                </c:pt>
                <c:pt idx="5365">
                  <c:v>85.642281651925373</c:v>
                </c:pt>
                <c:pt idx="5366">
                  <c:v>85.229170267299153</c:v>
                </c:pt>
                <c:pt idx="5367">
                  <c:v>83.418520538267558</c:v>
                </c:pt>
                <c:pt idx="5368">
                  <c:v>83</c:v>
                </c:pt>
                <c:pt idx="5369">
                  <c:v>83.418274875469379</c:v>
                </c:pt>
                <c:pt idx="5370">
                  <c:v>83</c:v>
                </c:pt>
                <c:pt idx="5371">
                  <c:v>84.530242530919892</c:v>
                </c:pt>
                <c:pt idx="5372">
                  <c:v>85.646225549224425</c:v>
                </c:pt>
                <c:pt idx="5373">
                  <c:v>84.673017394223763</c:v>
                </c:pt>
                <c:pt idx="5374">
                  <c:v>83.696454343970217</c:v>
                </c:pt>
                <c:pt idx="5375">
                  <c:v>83.556920668669179</c:v>
                </c:pt>
                <c:pt idx="5376">
                  <c:v>83.835725481451078</c:v>
                </c:pt>
                <c:pt idx="5377">
                  <c:v>82.023892735293472</c:v>
                </c:pt>
                <c:pt idx="5378">
                  <c:v>81.192433903738419</c:v>
                </c:pt>
                <c:pt idx="5379">
                  <c:v>82.445944511204146</c:v>
                </c:pt>
                <c:pt idx="5380">
                  <c:v>82.582778428643337</c:v>
                </c:pt>
                <c:pt idx="5381">
                  <c:v>83.41802469536637</c:v>
                </c:pt>
                <c:pt idx="5382">
                  <c:v>84.114582260838503</c:v>
                </c:pt>
                <c:pt idx="5383">
                  <c:v>82.860595585842916</c:v>
                </c:pt>
                <c:pt idx="5384">
                  <c:v>82.024259147850159</c:v>
                </c:pt>
                <c:pt idx="5385">
                  <c:v>82.162774323097267</c:v>
                </c:pt>
                <c:pt idx="5386">
                  <c:v>82.722824808787124</c:v>
                </c:pt>
                <c:pt idx="5387">
                  <c:v>83</c:v>
                </c:pt>
                <c:pt idx="5388">
                  <c:v>81.886351006571857</c:v>
                </c:pt>
                <c:pt idx="5389">
                  <c:v>81.346484294907839</c:v>
                </c:pt>
                <c:pt idx="5390">
                  <c:v>81.620221767616087</c:v>
                </c:pt>
                <c:pt idx="5391">
                  <c:v>82.721413023787875</c:v>
                </c:pt>
                <c:pt idx="5392">
                  <c:v>83.418213038419125</c:v>
                </c:pt>
                <c:pt idx="5393">
                  <c:v>82.721615711786455</c:v>
                </c:pt>
                <c:pt idx="5394">
                  <c:v>81.608169419185671</c:v>
                </c:pt>
                <c:pt idx="5395">
                  <c:v>81.747243936660595</c:v>
                </c:pt>
                <c:pt idx="5396">
                  <c:v>82.304630472636717</c:v>
                </c:pt>
                <c:pt idx="5397">
                  <c:v>81.886442077345023</c:v>
                </c:pt>
                <c:pt idx="5398">
                  <c:v>81.326578287686843</c:v>
                </c:pt>
                <c:pt idx="5399">
                  <c:v>80.49361323918059</c:v>
                </c:pt>
                <c:pt idx="5400">
                  <c:v>80.220865464182992</c:v>
                </c:pt>
                <c:pt idx="5401">
                  <c:v>81.324338873139894</c:v>
                </c:pt>
                <c:pt idx="5402">
                  <c:v>82.023433276567161</c:v>
                </c:pt>
                <c:pt idx="5403">
                  <c:v>81.608029636718811</c:v>
                </c:pt>
                <c:pt idx="5404">
                  <c:v>81.747594163176018</c:v>
                </c:pt>
                <c:pt idx="5405">
                  <c:v>81.74575787441043</c:v>
                </c:pt>
                <c:pt idx="5406">
                  <c:v>80.907075987722621</c:v>
                </c:pt>
                <c:pt idx="5407">
                  <c:v>81.188965814501401</c:v>
                </c:pt>
                <c:pt idx="5408">
                  <c:v>82.302483236405081</c:v>
                </c:pt>
                <c:pt idx="5409">
                  <c:v>81.746868563777724</c:v>
                </c:pt>
                <c:pt idx="5410">
                  <c:v>81.470603717364639</c:v>
                </c:pt>
                <c:pt idx="5411">
                  <c:v>82.168285045349506</c:v>
                </c:pt>
                <c:pt idx="5412">
                  <c:v>82.445035789642077</c:v>
                </c:pt>
                <c:pt idx="5413">
                  <c:v>83</c:v>
                </c:pt>
                <c:pt idx="5414">
                  <c:v>83.417733744309174</c:v>
                </c:pt>
                <c:pt idx="5415">
                  <c:v>83.83705380498121</c:v>
                </c:pt>
                <c:pt idx="5416">
                  <c:v>82.999999999999901</c:v>
                </c:pt>
                <c:pt idx="5417">
                  <c:v>81.604988852814415</c:v>
                </c:pt>
                <c:pt idx="5418">
                  <c:v>81.88487443686158</c:v>
                </c:pt>
                <c:pt idx="5419">
                  <c:v>83.975488618764714</c:v>
                </c:pt>
                <c:pt idx="5420">
                  <c:v>84.951725056586625</c:v>
                </c:pt>
                <c:pt idx="5421">
                  <c:v>84.532345657617924</c:v>
                </c:pt>
                <c:pt idx="5422">
                  <c:v>84.392356145767295</c:v>
                </c:pt>
                <c:pt idx="5423">
                  <c:v>84.252135586805736</c:v>
                </c:pt>
                <c:pt idx="5424">
                  <c:v>83.836250104008514</c:v>
                </c:pt>
                <c:pt idx="5425">
                  <c:v>83.278567031689661</c:v>
                </c:pt>
                <c:pt idx="5426">
                  <c:v>83.139263759851303</c:v>
                </c:pt>
                <c:pt idx="5427">
                  <c:v>83.696198283954516</c:v>
                </c:pt>
                <c:pt idx="5428">
                  <c:v>83.829396006181909</c:v>
                </c:pt>
                <c:pt idx="5429">
                  <c:v>84.380993823918956</c:v>
                </c:pt>
                <c:pt idx="5430">
                  <c:v>84.945372143784468</c:v>
                </c:pt>
                <c:pt idx="5431">
                  <c:v>85.506809294833175</c:v>
                </c:pt>
                <c:pt idx="5432">
                  <c:v>86.063221693290188</c:v>
                </c:pt>
                <c:pt idx="5433">
                  <c:v>85.367728583649537</c:v>
                </c:pt>
                <c:pt idx="5434">
                  <c:v>84.531327479951329</c:v>
                </c:pt>
                <c:pt idx="5435">
                  <c:v>84.951972824077288</c:v>
                </c:pt>
                <c:pt idx="5436">
                  <c:v>84.952323425244685</c:v>
                </c:pt>
                <c:pt idx="5437">
                  <c:v>84.810242827365045</c:v>
                </c:pt>
                <c:pt idx="5438">
                  <c:v>84.673459167699974</c:v>
                </c:pt>
                <c:pt idx="5439">
                  <c:v>83.69703926993769</c:v>
                </c:pt>
                <c:pt idx="5440">
                  <c:v>84.392305548693429</c:v>
                </c:pt>
                <c:pt idx="5441">
                  <c:v>84.810884081966464</c:v>
                </c:pt>
                <c:pt idx="5442">
                  <c:v>84.390165620856862</c:v>
                </c:pt>
                <c:pt idx="5443">
                  <c:v>83.695790073455868</c:v>
                </c:pt>
                <c:pt idx="5444">
                  <c:v>83</c:v>
                </c:pt>
                <c:pt idx="5445">
                  <c:v>83</c:v>
                </c:pt>
                <c:pt idx="5446">
                  <c:v>83.696601878512041</c:v>
                </c:pt>
                <c:pt idx="5447">
                  <c:v>84.114942409391972</c:v>
                </c:pt>
                <c:pt idx="5448">
                  <c:v>83.836324471035297</c:v>
                </c:pt>
                <c:pt idx="5449">
                  <c:v>84.394280785702207</c:v>
                </c:pt>
                <c:pt idx="5450">
                  <c:v>83.27860502186941</c:v>
                </c:pt>
                <c:pt idx="5451">
                  <c:v>81.885808769130719</c:v>
                </c:pt>
                <c:pt idx="5452">
                  <c:v>83.139311932791443</c:v>
                </c:pt>
                <c:pt idx="5453">
                  <c:v>83.418091604149154</c:v>
                </c:pt>
                <c:pt idx="5454">
                  <c:v>81.464937176507433</c:v>
                </c:pt>
                <c:pt idx="5455">
                  <c:v>82.303088877354398</c:v>
                </c:pt>
                <c:pt idx="5456">
                  <c:v>83.556952966018571</c:v>
                </c:pt>
                <c:pt idx="5457">
                  <c:v>82.303325325754571</c:v>
                </c:pt>
                <c:pt idx="5458">
                  <c:v>81.746011008770026</c:v>
                </c:pt>
                <c:pt idx="5459">
                  <c:v>81.886886366542839</c:v>
                </c:pt>
                <c:pt idx="5460">
                  <c:v>80.770782990182582</c:v>
                </c:pt>
                <c:pt idx="5461">
                  <c:v>80.768467483187806</c:v>
                </c:pt>
                <c:pt idx="5462">
                  <c:v>82.304299671525229</c:v>
                </c:pt>
                <c:pt idx="5463">
                  <c:v>82.721594766427074</c:v>
                </c:pt>
                <c:pt idx="5464">
                  <c:v>82.721527801515606</c:v>
                </c:pt>
                <c:pt idx="5465">
                  <c:v>81.467588806711404</c:v>
                </c:pt>
                <c:pt idx="5466">
                  <c:v>79.211736433385752</c:v>
                </c:pt>
                <c:pt idx="5467">
                  <c:v>80.056535129761656</c:v>
                </c:pt>
                <c:pt idx="5468">
                  <c:v>82.303532171415839</c:v>
                </c:pt>
                <c:pt idx="5469">
                  <c:v>81.32918635065046</c:v>
                </c:pt>
                <c:pt idx="5470">
                  <c:v>81.189619150877277</c:v>
                </c:pt>
                <c:pt idx="5471">
                  <c:v>81.88430073060195</c:v>
                </c:pt>
                <c:pt idx="5472">
                  <c:v>81.326080145608884</c:v>
                </c:pt>
                <c:pt idx="5473">
                  <c:v>81.60557174486766</c:v>
                </c:pt>
                <c:pt idx="5474">
                  <c:v>81.885542109930611</c:v>
                </c:pt>
                <c:pt idx="5475">
                  <c:v>82.163883443679694</c:v>
                </c:pt>
                <c:pt idx="5476">
                  <c:v>82.303413018472313</c:v>
                </c:pt>
                <c:pt idx="5477">
                  <c:v>81.318629279333692</c:v>
                </c:pt>
                <c:pt idx="5478">
                  <c:v>80.475221402043033</c:v>
                </c:pt>
                <c:pt idx="5479">
                  <c:v>80.63319277282838</c:v>
                </c:pt>
                <c:pt idx="5480">
                  <c:v>82.024713345836346</c:v>
                </c:pt>
                <c:pt idx="5481">
                  <c:v>83</c:v>
                </c:pt>
                <c:pt idx="5482">
                  <c:v>83</c:v>
                </c:pt>
                <c:pt idx="5483">
                  <c:v>83</c:v>
                </c:pt>
                <c:pt idx="5484">
                  <c:v>83</c:v>
                </c:pt>
                <c:pt idx="5485">
                  <c:v>83.695015660440632</c:v>
                </c:pt>
                <c:pt idx="5486">
                  <c:v>83.696425484771282</c:v>
                </c:pt>
                <c:pt idx="5487">
                  <c:v>83.418031597893602</c:v>
                </c:pt>
                <c:pt idx="5488">
                  <c:v>84.1160752432816</c:v>
                </c:pt>
                <c:pt idx="5489">
                  <c:v>84.671822846963977</c:v>
                </c:pt>
                <c:pt idx="5490">
                  <c:v>84.534551115896875</c:v>
                </c:pt>
                <c:pt idx="5491">
                  <c:v>83.55801893790732</c:v>
                </c:pt>
                <c:pt idx="5492">
                  <c:v>82.721678219107801</c:v>
                </c:pt>
                <c:pt idx="5493">
                  <c:v>83.417560129354428</c:v>
                </c:pt>
                <c:pt idx="5494">
                  <c:v>83.696873192702625</c:v>
                </c:pt>
                <c:pt idx="5495">
                  <c:v>85.228912364598557</c:v>
                </c:pt>
                <c:pt idx="5496">
                  <c:v>85.925026555062004</c:v>
                </c:pt>
                <c:pt idx="5497">
                  <c:v>84.95190002479643</c:v>
                </c:pt>
                <c:pt idx="5498">
                  <c:v>83.278472508671868</c:v>
                </c:pt>
                <c:pt idx="5499">
                  <c:v>83.278195902355023</c:v>
                </c:pt>
                <c:pt idx="5500">
                  <c:v>85.090308431279695</c:v>
                </c:pt>
                <c:pt idx="5501">
                  <c:v>84.533610075595945</c:v>
                </c:pt>
                <c:pt idx="5502">
                  <c:v>84.672186507879488</c:v>
                </c:pt>
                <c:pt idx="5503">
                  <c:v>84.950947874991769</c:v>
                </c:pt>
                <c:pt idx="5504">
                  <c:v>84.671007573005596</c:v>
                </c:pt>
                <c:pt idx="5505">
                  <c:v>84.812220373524553</c:v>
                </c:pt>
                <c:pt idx="5506">
                  <c:v>85.513138829420541</c:v>
                </c:pt>
                <c:pt idx="5507">
                  <c:v>85.51039127655983</c:v>
                </c:pt>
                <c:pt idx="5508">
                  <c:v>84.809627972506391</c:v>
                </c:pt>
                <c:pt idx="5509">
                  <c:v>83.696911996879493</c:v>
                </c:pt>
                <c:pt idx="5510">
                  <c:v>83.139293682132887</c:v>
                </c:pt>
                <c:pt idx="5511">
                  <c:v>83.831960713706223</c:v>
                </c:pt>
                <c:pt idx="5512">
                  <c:v>84.801156356236248</c:v>
                </c:pt>
                <c:pt idx="5513">
                  <c:v>85.36452851162413</c:v>
                </c:pt>
                <c:pt idx="5514">
                  <c:v>83.55777935211006</c:v>
                </c:pt>
                <c:pt idx="5515">
                  <c:v>81.466630641779687</c:v>
                </c:pt>
                <c:pt idx="5516">
                  <c:v>83.278878554036936</c:v>
                </c:pt>
                <c:pt idx="5517">
                  <c:v>84.949425633065999</c:v>
                </c:pt>
                <c:pt idx="5518">
                  <c:v>84.392952246672067</c:v>
                </c:pt>
                <c:pt idx="5519">
                  <c:v>83</c:v>
                </c:pt>
                <c:pt idx="5520">
                  <c:v>81.606436771005178</c:v>
                </c:pt>
                <c:pt idx="5521">
                  <c:v>81.608007257293607</c:v>
                </c:pt>
                <c:pt idx="5522">
                  <c:v>81.885179633792632</c:v>
                </c:pt>
                <c:pt idx="5523">
                  <c:v>82.162466845028391</c:v>
                </c:pt>
                <c:pt idx="5524">
                  <c:v>83.41810180109897</c:v>
                </c:pt>
                <c:pt idx="5525">
                  <c:v>83.696252476743879</c:v>
                </c:pt>
                <c:pt idx="5526">
                  <c:v>82.442329712240635</c:v>
                </c:pt>
                <c:pt idx="5527">
                  <c:v>82.163587565307097</c:v>
                </c:pt>
                <c:pt idx="5528">
                  <c:v>81.605715617853122</c:v>
                </c:pt>
                <c:pt idx="5529">
                  <c:v>80.354632164387652</c:v>
                </c:pt>
                <c:pt idx="5530">
                  <c:v>81.468394698028277</c:v>
                </c:pt>
                <c:pt idx="5531">
                  <c:v>81.606937340598293</c:v>
                </c:pt>
                <c:pt idx="5532">
                  <c:v>80.212928305855399</c:v>
                </c:pt>
                <c:pt idx="5533">
                  <c:v>82.026097254484938</c:v>
                </c:pt>
                <c:pt idx="5534">
                  <c:v>82.02579215275594</c:v>
                </c:pt>
                <c:pt idx="5535">
                  <c:v>81.743738320691989</c:v>
                </c:pt>
                <c:pt idx="5536">
                  <c:v>83.2782021713262</c:v>
                </c:pt>
                <c:pt idx="5537">
                  <c:v>82.721805993759475</c:v>
                </c:pt>
                <c:pt idx="5538">
                  <c:v>81.328051718375761</c:v>
                </c:pt>
                <c:pt idx="5539">
                  <c:v>80.63388060283016</c:v>
                </c:pt>
                <c:pt idx="5540">
                  <c:v>80.906819414892212</c:v>
                </c:pt>
                <c:pt idx="5541">
                  <c:v>81.606440169530018</c:v>
                </c:pt>
                <c:pt idx="5542">
                  <c:v>81.886124699036074</c:v>
                </c:pt>
                <c:pt idx="5543">
                  <c:v>81.606488718062337</c:v>
                </c:pt>
                <c:pt idx="5544">
                  <c:v>81.746459968129955</c:v>
                </c:pt>
                <c:pt idx="5545">
                  <c:v>81.188242319803052</c:v>
                </c:pt>
                <c:pt idx="5546">
                  <c:v>81.049891438151874</c:v>
                </c:pt>
                <c:pt idx="5547">
                  <c:v>80.907605581699073</c:v>
                </c:pt>
                <c:pt idx="5548">
                  <c:v>81.326935371535214</c:v>
                </c:pt>
                <c:pt idx="5549">
                  <c:v>82.999999999999801</c:v>
                </c:pt>
                <c:pt idx="5550">
                  <c:v>83.975523760448766</c:v>
                </c:pt>
                <c:pt idx="5551">
                  <c:v>83.834638499286896</c:v>
                </c:pt>
                <c:pt idx="5552">
                  <c:v>82.024322592402584</c:v>
                </c:pt>
                <c:pt idx="5553">
                  <c:v>81.889022900501416</c:v>
                </c:pt>
                <c:pt idx="5554">
                  <c:v>83</c:v>
                </c:pt>
                <c:pt idx="5555">
                  <c:v>83.695946238431645</c:v>
                </c:pt>
                <c:pt idx="5556">
                  <c:v>83.975206014011675</c:v>
                </c:pt>
                <c:pt idx="5557">
                  <c:v>83</c:v>
                </c:pt>
                <c:pt idx="5558">
                  <c:v>82.721809340918995</c:v>
                </c:pt>
                <c:pt idx="5559">
                  <c:v>82.721373378480109</c:v>
                </c:pt>
                <c:pt idx="5560">
                  <c:v>83.418181820716214</c:v>
                </c:pt>
                <c:pt idx="5561">
                  <c:v>82.164066274218797</c:v>
                </c:pt>
                <c:pt idx="5562">
                  <c:v>82.163846739796966</c:v>
                </c:pt>
                <c:pt idx="5563">
                  <c:v>85.226053817354355</c:v>
                </c:pt>
                <c:pt idx="5564">
                  <c:v>86.343070490452618</c:v>
                </c:pt>
                <c:pt idx="5565">
                  <c:v>86.067477391646804</c:v>
                </c:pt>
                <c:pt idx="5566">
                  <c:v>84.81061635400205</c:v>
                </c:pt>
                <c:pt idx="5567">
                  <c:v>83.835775422686169</c:v>
                </c:pt>
                <c:pt idx="5568">
                  <c:v>83.975168178200533</c:v>
                </c:pt>
                <c:pt idx="5569">
                  <c:v>84.253335700745154</c:v>
                </c:pt>
                <c:pt idx="5570">
                  <c:v>84.394772017888869</c:v>
                </c:pt>
                <c:pt idx="5571">
                  <c:v>85.091057321527956</c:v>
                </c:pt>
                <c:pt idx="5572">
                  <c:v>85.091915270458387</c:v>
                </c:pt>
                <c:pt idx="5573">
                  <c:v>84.812934703390368</c:v>
                </c:pt>
                <c:pt idx="5574">
                  <c:v>84.814089334131907</c:v>
                </c:pt>
                <c:pt idx="5575">
                  <c:v>85.790641666891119</c:v>
                </c:pt>
                <c:pt idx="5576">
                  <c:v>85.228432119727742</c:v>
                </c:pt>
                <c:pt idx="5577">
                  <c:v>83.835502448543934</c:v>
                </c:pt>
                <c:pt idx="5578">
                  <c:v>84.254017121931966</c:v>
                </c:pt>
                <c:pt idx="5579">
                  <c:v>84.529742859959939</c:v>
                </c:pt>
                <c:pt idx="5580">
                  <c:v>84.811577288785017</c:v>
                </c:pt>
                <c:pt idx="5581">
                  <c:v>84.256308062371275</c:v>
                </c:pt>
                <c:pt idx="5582">
                  <c:v>83.556997172543248</c:v>
                </c:pt>
                <c:pt idx="5583">
                  <c:v>84.811799090713635</c:v>
                </c:pt>
                <c:pt idx="5584">
                  <c:v>84.672785227131556</c:v>
                </c:pt>
                <c:pt idx="5585">
                  <c:v>83.557392240403416</c:v>
                </c:pt>
                <c:pt idx="5586">
                  <c:v>84.11491832491599</c:v>
                </c:pt>
                <c:pt idx="5587">
                  <c:v>83.836641845129634</c:v>
                </c:pt>
                <c:pt idx="5588">
                  <c:v>82.860601367096208</c:v>
                </c:pt>
                <c:pt idx="5589">
                  <c:v>82.024535102139325</c:v>
                </c:pt>
                <c:pt idx="5590">
                  <c:v>82.164580787335368</c:v>
                </c:pt>
                <c:pt idx="5591">
                  <c:v>82.304336017946838</c:v>
                </c:pt>
                <c:pt idx="5592">
                  <c:v>82.303514757059745</c:v>
                </c:pt>
                <c:pt idx="5593">
                  <c:v>82.442382809777385</c:v>
                </c:pt>
                <c:pt idx="5594">
                  <c:v>81.884602353768031</c:v>
                </c:pt>
                <c:pt idx="5595">
                  <c:v>81.607027961824201</c:v>
                </c:pt>
                <c:pt idx="5596">
                  <c:v>82.164506044485293</c:v>
                </c:pt>
                <c:pt idx="5597">
                  <c:v>82.581864661995567</c:v>
                </c:pt>
                <c:pt idx="5598">
                  <c:v>83</c:v>
                </c:pt>
                <c:pt idx="5599">
                  <c:v>82.582213985957921</c:v>
                </c:pt>
                <c:pt idx="5600">
                  <c:v>82.302999888480116</c:v>
                </c:pt>
                <c:pt idx="5601">
                  <c:v>83</c:v>
                </c:pt>
                <c:pt idx="5602">
                  <c:v>81.884674274349564</c:v>
                </c:pt>
                <c:pt idx="5603">
                  <c:v>80.217804714373003</c:v>
                </c:pt>
                <c:pt idx="5604">
                  <c:v>79.240816104900958</c:v>
                </c:pt>
                <c:pt idx="5605">
                  <c:v>80.630524310612628</c:v>
                </c:pt>
                <c:pt idx="5606">
                  <c:v>82.163597009608466</c:v>
                </c:pt>
                <c:pt idx="5607">
                  <c:v>81.885022394324437</c:v>
                </c:pt>
                <c:pt idx="5608">
                  <c:v>82.024239085957134</c:v>
                </c:pt>
                <c:pt idx="5609">
                  <c:v>81.88695334713735</c:v>
                </c:pt>
                <c:pt idx="5610">
                  <c:v>81.608243125452077</c:v>
                </c:pt>
                <c:pt idx="5611">
                  <c:v>80.351246527779807</c:v>
                </c:pt>
                <c:pt idx="5612">
                  <c:v>80.630468660543812</c:v>
                </c:pt>
                <c:pt idx="5613">
                  <c:v>82.581504391274635</c:v>
                </c:pt>
                <c:pt idx="5614">
                  <c:v>82.026294770618648</c:v>
                </c:pt>
                <c:pt idx="5615">
                  <c:v>81.886981143651752</c:v>
                </c:pt>
                <c:pt idx="5616">
                  <c:v>83.139282613755398</c:v>
                </c:pt>
                <c:pt idx="5617">
                  <c:v>83</c:v>
                </c:pt>
                <c:pt idx="5618">
                  <c:v>83</c:v>
                </c:pt>
                <c:pt idx="5619">
                  <c:v>82.721507502170141</c:v>
                </c:pt>
                <c:pt idx="5620">
                  <c:v>80.907970360961158</c:v>
                </c:pt>
                <c:pt idx="5621">
                  <c:v>80.910163356260668</c:v>
                </c:pt>
                <c:pt idx="5622">
                  <c:v>81.608400487866433</c:v>
                </c:pt>
                <c:pt idx="5623">
                  <c:v>82.163753683926657</c:v>
                </c:pt>
                <c:pt idx="5624">
                  <c:v>83.696846823869706</c:v>
                </c:pt>
                <c:pt idx="5625">
                  <c:v>84.114799471612599</c:v>
                </c:pt>
                <c:pt idx="5626">
                  <c:v>83.139411225963585</c:v>
                </c:pt>
                <c:pt idx="5627">
                  <c:v>82.16275977819825</c:v>
                </c:pt>
                <c:pt idx="5628">
                  <c:v>83</c:v>
                </c:pt>
                <c:pt idx="5629">
                  <c:v>83.556649332838418</c:v>
                </c:pt>
                <c:pt idx="5630">
                  <c:v>83.139367373860821</c:v>
                </c:pt>
                <c:pt idx="5631">
                  <c:v>83.278688955187519</c:v>
                </c:pt>
                <c:pt idx="5632">
                  <c:v>84.952082645601521</c:v>
                </c:pt>
                <c:pt idx="5633">
                  <c:v>86.059143463468544</c:v>
                </c:pt>
                <c:pt idx="5634">
                  <c:v>85.089066515251275</c:v>
                </c:pt>
                <c:pt idx="5635">
                  <c:v>84.536279913551837</c:v>
                </c:pt>
                <c:pt idx="5636">
                  <c:v>83.696244720550126</c:v>
                </c:pt>
                <c:pt idx="5637">
                  <c:v>83.556760323032606</c:v>
                </c:pt>
                <c:pt idx="5638">
                  <c:v>85.090695193785379</c:v>
                </c:pt>
                <c:pt idx="5639">
                  <c:v>85.925110281880606</c:v>
                </c:pt>
                <c:pt idx="5640">
                  <c:v>84.114530242220994</c:v>
                </c:pt>
                <c:pt idx="5641">
                  <c:v>83.835581744544115</c:v>
                </c:pt>
                <c:pt idx="5642">
                  <c:v>85.928122743559186</c:v>
                </c:pt>
                <c:pt idx="5643">
                  <c:v>85.927405161307092</c:v>
                </c:pt>
                <c:pt idx="5644">
                  <c:v>84.252601932569235</c:v>
                </c:pt>
                <c:pt idx="5645">
                  <c:v>82.303636930222709</c:v>
                </c:pt>
                <c:pt idx="5646">
                  <c:v>82.582253458523311</c:v>
                </c:pt>
                <c:pt idx="5647">
                  <c:v>84.533731531868369</c:v>
                </c:pt>
                <c:pt idx="5648">
                  <c:v>85.092077928508672</c:v>
                </c:pt>
                <c:pt idx="5649">
                  <c:v>84.1131544452398</c:v>
                </c:pt>
                <c:pt idx="5650">
                  <c:v>82.721440165486939</c:v>
                </c:pt>
                <c:pt idx="5651">
                  <c:v>82.721118976640525</c:v>
                </c:pt>
                <c:pt idx="5652">
                  <c:v>84.393593136721478</c:v>
                </c:pt>
                <c:pt idx="5653">
                  <c:v>85.509400143230906</c:v>
                </c:pt>
                <c:pt idx="5654">
                  <c:v>84.812236920701665</c:v>
                </c:pt>
                <c:pt idx="5655">
                  <c:v>84.6702792254504</c:v>
                </c:pt>
                <c:pt idx="5656">
                  <c:v>84.671252397551186</c:v>
                </c:pt>
                <c:pt idx="5657">
                  <c:v>83.418462889560161</c:v>
                </c:pt>
                <c:pt idx="5658">
                  <c:v>83.279122119066969</c:v>
                </c:pt>
                <c:pt idx="5659">
                  <c:v>82.58200620302776</c:v>
                </c:pt>
                <c:pt idx="5660">
                  <c:v>80.357968561492257</c:v>
                </c:pt>
                <c:pt idx="5661">
                  <c:v>79.795259659560102</c:v>
                </c:pt>
                <c:pt idx="5662">
                  <c:v>82.581746788529955</c:v>
                </c:pt>
                <c:pt idx="5663">
                  <c:v>84.254300159045954</c:v>
                </c:pt>
                <c:pt idx="5664">
                  <c:v>83.279554912237472</c:v>
                </c:pt>
                <c:pt idx="5665">
                  <c:v>83.28025217090331</c:v>
                </c:pt>
                <c:pt idx="5666">
                  <c:v>82.299930987196191</c:v>
                </c:pt>
                <c:pt idx="5667">
                  <c:v>82.023416927448906</c:v>
                </c:pt>
                <c:pt idx="5668">
                  <c:v>83</c:v>
                </c:pt>
                <c:pt idx="5669">
                  <c:v>82.302928029898723</c:v>
                </c:pt>
                <c:pt idx="5670">
                  <c:v>82.303326781818157</c:v>
                </c:pt>
                <c:pt idx="5671">
                  <c:v>82.304152649981063</c:v>
                </c:pt>
                <c:pt idx="5672">
                  <c:v>81.190690126457213</c:v>
                </c:pt>
                <c:pt idx="5673">
                  <c:v>80.907034227735366</c:v>
                </c:pt>
                <c:pt idx="5674">
                  <c:v>81.328205218939971</c:v>
                </c:pt>
                <c:pt idx="5675">
                  <c:v>82.303848970312515</c:v>
                </c:pt>
                <c:pt idx="5676">
                  <c:v>82.302560780607308</c:v>
                </c:pt>
                <c:pt idx="5677">
                  <c:v>81.888308338798922</c:v>
                </c:pt>
                <c:pt idx="5678">
                  <c:v>81.19905935484779</c:v>
                </c:pt>
                <c:pt idx="5679">
                  <c:v>81.334955941893824</c:v>
                </c:pt>
                <c:pt idx="5680">
                  <c:v>81.190361321505975</c:v>
                </c:pt>
                <c:pt idx="5681">
                  <c:v>80.490393085307971</c:v>
                </c:pt>
                <c:pt idx="5682">
                  <c:v>81.468298940146269</c:v>
                </c:pt>
                <c:pt idx="5683">
                  <c:v>82.023884364321788</c:v>
                </c:pt>
                <c:pt idx="5684">
                  <c:v>80.628465335278747</c:v>
                </c:pt>
                <c:pt idx="5685">
                  <c:v>80.35736719779166</c:v>
                </c:pt>
                <c:pt idx="5686">
                  <c:v>82.025293766015437</c:v>
                </c:pt>
                <c:pt idx="5687">
                  <c:v>82.442592923940438</c:v>
                </c:pt>
                <c:pt idx="5688">
                  <c:v>81.608476299638099</c:v>
                </c:pt>
                <c:pt idx="5689">
                  <c:v>81.327570536279865</c:v>
                </c:pt>
                <c:pt idx="5690">
                  <c:v>81.328311651187036</c:v>
                </c:pt>
                <c:pt idx="5691">
                  <c:v>81.607612059555905</c:v>
                </c:pt>
                <c:pt idx="5692">
                  <c:v>82.442592108344655</c:v>
                </c:pt>
                <c:pt idx="5693">
                  <c:v>83.278507990916552</c:v>
                </c:pt>
                <c:pt idx="5694">
                  <c:v>82.721708755550296</c:v>
                </c:pt>
                <c:pt idx="5695">
                  <c:v>82.024399082098668</c:v>
                </c:pt>
                <c:pt idx="5696">
                  <c:v>83.557633165064928</c:v>
                </c:pt>
                <c:pt idx="5697">
                  <c:v>85.7827050982348</c:v>
                </c:pt>
                <c:pt idx="5698">
                  <c:v>86.483344492808172</c:v>
                </c:pt>
                <c:pt idx="5699">
                  <c:v>85.371361485811107</c:v>
                </c:pt>
                <c:pt idx="5700">
                  <c:v>84.810279000895804</c:v>
                </c:pt>
                <c:pt idx="5701">
                  <c:v>83.556480859562825</c:v>
                </c:pt>
                <c:pt idx="5702">
                  <c:v>83.697362616426616</c:v>
                </c:pt>
                <c:pt idx="5703">
                  <c:v>84.963884858833893</c:v>
                </c:pt>
                <c:pt idx="5704">
                  <c:v>84.81924932315151</c:v>
                </c:pt>
                <c:pt idx="5705">
                  <c:v>84.673006898086172</c:v>
                </c:pt>
                <c:pt idx="5706">
                  <c:v>84.534459924510131</c:v>
                </c:pt>
                <c:pt idx="5707">
                  <c:v>84.53217640086153</c:v>
                </c:pt>
                <c:pt idx="5708">
                  <c:v>85.088309601086664</c:v>
                </c:pt>
                <c:pt idx="5709">
                  <c:v>84.532755507729746</c:v>
                </c:pt>
                <c:pt idx="5710">
                  <c:v>82.442976455310799</c:v>
                </c:pt>
                <c:pt idx="5711">
                  <c:v>83.278681460472029</c:v>
                </c:pt>
                <c:pt idx="5712">
                  <c:v>85.373406179218335</c:v>
                </c:pt>
                <c:pt idx="5713">
                  <c:v>85.790492346098603</c:v>
                </c:pt>
                <c:pt idx="5714">
                  <c:v>85.784759595532634</c:v>
                </c:pt>
                <c:pt idx="5715">
                  <c:v>84.949778306724866</c:v>
                </c:pt>
                <c:pt idx="5716">
                  <c:v>84.394888556424519</c:v>
                </c:pt>
                <c:pt idx="5717">
                  <c:v>83.139357080290807</c:v>
                </c:pt>
                <c:pt idx="5718">
                  <c:v>81.745612081372471</c:v>
                </c:pt>
                <c:pt idx="5719">
                  <c:v>84.116252772929244</c:v>
                </c:pt>
                <c:pt idx="5720">
                  <c:v>84.66989850009017</c:v>
                </c:pt>
                <c:pt idx="5721">
                  <c:v>82.860858269328645</c:v>
                </c:pt>
                <c:pt idx="5722">
                  <c:v>84.255550141964264</c:v>
                </c:pt>
                <c:pt idx="5723">
                  <c:v>84.949916804710568</c:v>
                </c:pt>
                <c:pt idx="5724">
                  <c:v>83.695996032265654</c:v>
                </c:pt>
                <c:pt idx="5725">
                  <c:v>82.163839165578807</c:v>
                </c:pt>
                <c:pt idx="5726">
                  <c:v>82.86076380382444</c:v>
                </c:pt>
                <c:pt idx="5727">
                  <c:v>84.811313646166369</c:v>
                </c:pt>
                <c:pt idx="5728">
                  <c:v>83.278859287046174</c:v>
                </c:pt>
                <c:pt idx="5729">
                  <c:v>81.469294535423998</c:v>
                </c:pt>
                <c:pt idx="5730">
                  <c:v>82.303263583051361</c:v>
                </c:pt>
                <c:pt idx="5731">
                  <c:v>83.418609684214374</c:v>
                </c:pt>
                <c:pt idx="5732">
                  <c:v>83.278562627982097</c:v>
                </c:pt>
                <c:pt idx="5733">
                  <c:v>82.721188897936912</c:v>
                </c:pt>
                <c:pt idx="5734">
                  <c:v>82.581402260567174</c:v>
                </c:pt>
                <c:pt idx="5735">
                  <c:v>82.721322772116963</c:v>
                </c:pt>
                <c:pt idx="5736">
                  <c:v>82.721089594180512</c:v>
                </c:pt>
                <c:pt idx="5737">
                  <c:v>82.581653468647005</c:v>
                </c:pt>
                <c:pt idx="5738">
                  <c:v>81.606076724882726</c:v>
                </c:pt>
                <c:pt idx="5739">
                  <c:v>80.907050727508988</c:v>
                </c:pt>
                <c:pt idx="5740">
                  <c:v>81.607943893456707</c:v>
                </c:pt>
                <c:pt idx="5741">
                  <c:v>81.747087413274642</c:v>
                </c:pt>
                <c:pt idx="5742">
                  <c:v>80.904938395412401</c:v>
                </c:pt>
                <c:pt idx="5743">
                  <c:v>80.631455772069984</c:v>
                </c:pt>
                <c:pt idx="5744">
                  <c:v>80.772491466902579</c:v>
                </c:pt>
                <c:pt idx="5745">
                  <c:v>80.48948757791446</c:v>
                </c:pt>
                <c:pt idx="5746">
                  <c:v>81.467838858155048</c:v>
                </c:pt>
                <c:pt idx="5747">
                  <c:v>82.304969316480211</c:v>
                </c:pt>
                <c:pt idx="5748">
                  <c:v>82.304116623373474</c:v>
                </c:pt>
                <c:pt idx="5749">
                  <c:v>82.303234018400417</c:v>
                </c:pt>
                <c:pt idx="5750">
                  <c:v>82.025708016244323</c:v>
                </c:pt>
                <c:pt idx="5751">
                  <c:v>81.605644462763451</c:v>
                </c:pt>
                <c:pt idx="5752">
                  <c:v>81.467304504864131</c:v>
                </c:pt>
                <c:pt idx="5753">
                  <c:v>82.303796142042145</c:v>
                </c:pt>
                <c:pt idx="5754">
                  <c:v>83</c:v>
                </c:pt>
                <c:pt idx="5755">
                  <c:v>83.139398069378572</c:v>
                </c:pt>
                <c:pt idx="5756">
                  <c:v>82.024722993465275</c:v>
                </c:pt>
                <c:pt idx="5757">
                  <c:v>80.770824763489372</c:v>
                </c:pt>
                <c:pt idx="5758">
                  <c:v>81.606610559982556</c:v>
                </c:pt>
                <c:pt idx="5759">
                  <c:v>81.885082762745711</c:v>
                </c:pt>
                <c:pt idx="5760">
                  <c:v>81.883777052884895</c:v>
                </c:pt>
                <c:pt idx="5761">
                  <c:v>82.72137518343105</c:v>
                </c:pt>
                <c:pt idx="5762">
                  <c:v>82.582357674455892</c:v>
                </c:pt>
                <c:pt idx="5763">
                  <c:v>83</c:v>
                </c:pt>
                <c:pt idx="5764">
                  <c:v>83.835729148262331</c:v>
                </c:pt>
                <c:pt idx="5765">
                  <c:v>83.696310362797234</c:v>
                </c:pt>
                <c:pt idx="5766">
                  <c:v>82.999999999999901</c:v>
                </c:pt>
                <c:pt idx="5767">
                  <c:v>81.608063349820753</c:v>
                </c:pt>
                <c:pt idx="5768">
                  <c:v>82.582194465079183</c:v>
                </c:pt>
                <c:pt idx="5769">
                  <c:v>84.394472784005288</c:v>
                </c:pt>
                <c:pt idx="5770">
                  <c:v>83.694375296237766</c:v>
                </c:pt>
                <c:pt idx="5771">
                  <c:v>84.113494685672578</c:v>
                </c:pt>
                <c:pt idx="5772">
                  <c:v>85.093183798141595</c:v>
                </c:pt>
                <c:pt idx="5773">
                  <c:v>84.811876740532668</c:v>
                </c:pt>
                <c:pt idx="5774">
                  <c:v>84.811582211518598</c:v>
                </c:pt>
                <c:pt idx="5775">
                  <c:v>85.368414215028139</c:v>
                </c:pt>
                <c:pt idx="5776">
                  <c:v>85.508207237278043</c:v>
                </c:pt>
                <c:pt idx="5777">
                  <c:v>84.673770193864442</c:v>
                </c:pt>
                <c:pt idx="5778">
                  <c:v>84.254093745180356</c:v>
                </c:pt>
                <c:pt idx="5779">
                  <c:v>83.696633081753305</c:v>
                </c:pt>
                <c:pt idx="5780">
                  <c:v>83.139382030255192</c:v>
                </c:pt>
                <c:pt idx="5781">
                  <c:v>83.836212867183605</c:v>
                </c:pt>
                <c:pt idx="5782">
                  <c:v>83.418212601164015</c:v>
                </c:pt>
                <c:pt idx="5783">
                  <c:v>84.673852375426577</c:v>
                </c:pt>
                <c:pt idx="5784">
                  <c:v>87.182928090098159</c:v>
                </c:pt>
                <c:pt idx="5785">
                  <c:v>86.199778742257493</c:v>
                </c:pt>
                <c:pt idx="5786">
                  <c:v>83.835490930642095</c:v>
                </c:pt>
                <c:pt idx="5787">
                  <c:v>84.394818125130939</c:v>
                </c:pt>
                <c:pt idx="5788">
                  <c:v>86.065568468564649</c:v>
                </c:pt>
                <c:pt idx="5789">
                  <c:v>84.950293021078693</c:v>
                </c:pt>
                <c:pt idx="5790">
                  <c:v>83.418238838076675</c:v>
                </c:pt>
                <c:pt idx="5791">
                  <c:v>83.696627889107233</c:v>
                </c:pt>
                <c:pt idx="5792">
                  <c:v>84.254083609754844</c:v>
                </c:pt>
                <c:pt idx="5793">
                  <c:v>83.417823806486012</c:v>
                </c:pt>
                <c:pt idx="5794">
                  <c:v>83.139149543039906</c:v>
                </c:pt>
                <c:pt idx="5795">
                  <c:v>83.278474544294127</c:v>
                </c:pt>
                <c:pt idx="5796">
                  <c:v>83</c:v>
                </c:pt>
                <c:pt idx="5797">
                  <c:v>83.139256855789029</c:v>
                </c:pt>
                <c:pt idx="5798">
                  <c:v>83.69644798989097</c:v>
                </c:pt>
                <c:pt idx="5799">
                  <c:v>83.696582857067952</c:v>
                </c:pt>
                <c:pt idx="5800">
                  <c:v>83</c:v>
                </c:pt>
                <c:pt idx="5801">
                  <c:v>82.303390551439946</c:v>
                </c:pt>
                <c:pt idx="5802">
                  <c:v>81.050645483494847</c:v>
                </c:pt>
                <c:pt idx="5803">
                  <c:v>81.326520178609968</c:v>
                </c:pt>
                <c:pt idx="5804">
                  <c:v>82.023785943591662</c:v>
                </c:pt>
                <c:pt idx="5805">
                  <c:v>81.189192095518791</c:v>
                </c:pt>
                <c:pt idx="5806">
                  <c:v>82.163512528003253</c:v>
                </c:pt>
                <c:pt idx="5807">
                  <c:v>82.860733447299822</c:v>
                </c:pt>
                <c:pt idx="5808">
                  <c:v>82.581904491934552</c:v>
                </c:pt>
                <c:pt idx="5809">
                  <c:v>81.883211648772047</c:v>
                </c:pt>
                <c:pt idx="5810">
                  <c:v>82.024161618910114</c:v>
                </c:pt>
                <c:pt idx="5811">
                  <c:v>81.743160348440171</c:v>
                </c:pt>
                <c:pt idx="5812">
                  <c:v>81.176924946384091</c:v>
                </c:pt>
                <c:pt idx="5813">
                  <c:v>82.58055705797706</c:v>
                </c:pt>
                <c:pt idx="5814">
                  <c:v>82.163546054492357</c:v>
                </c:pt>
                <c:pt idx="5815">
                  <c:v>81.0489413311779</c:v>
                </c:pt>
                <c:pt idx="5816">
                  <c:v>80.354244825233067</c:v>
                </c:pt>
                <c:pt idx="5817">
                  <c:v>80.215467604089795</c:v>
                </c:pt>
                <c:pt idx="5818">
                  <c:v>81.885706109581918</c:v>
                </c:pt>
                <c:pt idx="5819">
                  <c:v>83</c:v>
                </c:pt>
                <c:pt idx="5820">
                  <c:v>81.607428436269998</c:v>
                </c:pt>
                <c:pt idx="5821">
                  <c:v>81.188055578747253</c:v>
                </c:pt>
                <c:pt idx="5822">
                  <c:v>82.018763141126854</c:v>
                </c:pt>
                <c:pt idx="5823">
                  <c:v>82.020867413558207</c:v>
                </c:pt>
                <c:pt idx="5824">
                  <c:v>81.608546778779129</c:v>
                </c:pt>
                <c:pt idx="5825">
                  <c:v>82.165759198061664</c:v>
                </c:pt>
                <c:pt idx="5826">
                  <c:v>82.300075878774294</c:v>
                </c:pt>
                <c:pt idx="5827">
                  <c:v>82.298924746861999</c:v>
                </c:pt>
                <c:pt idx="5828">
                  <c:v>82.025751204971314</c:v>
                </c:pt>
                <c:pt idx="5829">
                  <c:v>81.467186824495002</c:v>
                </c:pt>
                <c:pt idx="5830">
                  <c:v>81.884520625179434</c:v>
                </c:pt>
                <c:pt idx="5831">
                  <c:v>81.746352931738599</c:v>
                </c:pt>
                <c:pt idx="5832">
                  <c:v>82.302832535634181</c:v>
                </c:pt>
                <c:pt idx="5833">
                  <c:v>83</c:v>
                </c:pt>
                <c:pt idx="5834">
                  <c:v>82.302542296102033</c:v>
                </c:pt>
                <c:pt idx="5835">
                  <c:v>81.604690750633793</c:v>
                </c:pt>
                <c:pt idx="5836">
                  <c:v>81.887338348516778</c:v>
                </c:pt>
                <c:pt idx="5837">
                  <c:v>83.697125521423658</c:v>
                </c:pt>
                <c:pt idx="5838">
                  <c:v>85.090626716928583</c:v>
                </c:pt>
                <c:pt idx="5839">
                  <c:v>84.391375199070893</c:v>
                </c:pt>
                <c:pt idx="5840">
                  <c:v>84.255111003759993</c:v>
                </c:pt>
                <c:pt idx="5841">
                  <c:v>85.2292269486788</c:v>
                </c:pt>
                <c:pt idx="5842">
                  <c:v>85.785824942659886</c:v>
                </c:pt>
                <c:pt idx="5843">
                  <c:v>85.370544561496231</c:v>
                </c:pt>
                <c:pt idx="5844">
                  <c:v>85.23191446578457</c:v>
                </c:pt>
                <c:pt idx="5845">
                  <c:v>83.976081131863282</c:v>
                </c:pt>
                <c:pt idx="5846">
                  <c:v>82.860697013636567</c:v>
                </c:pt>
                <c:pt idx="5847">
                  <c:v>83.696675936172397</c:v>
                </c:pt>
                <c:pt idx="5848">
                  <c:v>85.23162993717763</c:v>
                </c:pt>
                <c:pt idx="5849">
                  <c:v>85.645597683680805</c:v>
                </c:pt>
                <c:pt idx="5850">
                  <c:v>85.367275727255787</c:v>
                </c:pt>
                <c:pt idx="5851">
                  <c:v>84.811587260501682</c:v>
                </c:pt>
                <c:pt idx="5852">
                  <c:v>84.392628095324682</c:v>
                </c:pt>
                <c:pt idx="5853">
                  <c:v>84.388429357338239</c:v>
                </c:pt>
                <c:pt idx="5854">
                  <c:v>83.554586031336768</c:v>
                </c:pt>
                <c:pt idx="5855">
                  <c:v>83.139147732660831</c:v>
                </c:pt>
                <c:pt idx="5856">
                  <c:v>83.278518171918122</c:v>
                </c:pt>
                <c:pt idx="5857">
                  <c:v>84.386774443078579</c:v>
                </c:pt>
                <c:pt idx="5858">
                  <c:v>85.771537967990909</c:v>
                </c:pt>
                <c:pt idx="5859">
                  <c:v>85.64335138000402</c:v>
                </c:pt>
                <c:pt idx="5860">
                  <c:v>84.391989448719428</c:v>
                </c:pt>
                <c:pt idx="5861">
                  <c:v>83.696161110059109</c:v>
                </c:pt>
                <c:pt idx="5862">
                  <c:v>84.393823993761089</c:v>
                </c:pt>
                <c:pt idx="5863">
                  <c:v>84.532337225912087</c:v>
                </c:pt>
                <c:pt idx="5864">
                  <c:v>83.557145199142681</c:v>
                </c:pt>
                <c:pt idx="5865">
                  <c:v>81.885553210341826</c:v>
                </c:pt>
                <c:pt idx="5866">
                  <c:v>82.86085411639462</c:v>
                </c:pt>
                <c:pt idx="5867">
                  <c:v>85.088968616310581</c:v>
                </c:pt>
                <c:pt idx="5868">
                  <c:v>84.672974477519048</c:v>
                </c:pt>
                <c:pt idx="5869">
                  <c:v>83.417419906685879</c:v>
                </c:pt>
                <c:pt idx="5870">
                  <c:v>83.139212616226899</c:v>
                </c:pt>
                <c:pt idx="5871">
                  <c:v>83</c:v>
                </c:pt>
                <c:pt idx="5872">
                  <c:v>82.164824989772342</c:v>
                </c:pt>
                <c:pt idx="5873">
                  <c:v>81.885792242453917</c:v>
                </c:pt>
                <c:pt idx="5874">
                  <c:v>81.746748857663448</c:v>
                </c:pt>
                <c:pt idx="5875">
                  <c:v>82.441724752298114</c:v>
                </c:pt>
                <c:pt idx="5876">
                  <c:v>82.303124330562952</c:v>
                </c:pt>
                <c:pt idx="5877">
                  <c:v>81.886471139351613</c:v>
                </c:pt>
                <c:pt idx="5878">
                  <c:v>82.163743077622641</c:v>
                </c:pt>
                <c:pt idx="5879">
                  <c:v>82.16325623855127</c:v>
                </c:pt>
                <c:pt idx="5880">
                  <c:v>82.165329048503068</c:v>
                </c:pt>
                <c:pt idx="5881">
                  <c:v>81.748434848246973</c:v>
                </c:pt>
                <c:pt idx="5882">
                  <c:v>80.491229757361452</c:v>
                </c:pt>
                <c:pt idx="5883">
                  <c:v>80.210498373058243</c:v>
                </c:pt>
                <c:pt idx="5884">
                  <c:v>80.069884510194086</c:v>
                </c:pt>
                <c:pt idx="5885">
                  <c:v>80.352362323361646</c:v>
                </c:pt>
                <c:pt idx="5886">
                  <c:v>80.637877769344911</c:v>
                </c:pt>
                <c:pt idx="5887">
                  <c:v>80.368442739289506</c:v>
                </c:pt>
                <c:pt idx="5888">
                  <c:v>80.501631920150786</c:v>
                </c:pt>
                <c:pt idx="5889">
                  <c:v>80.633562597035876</c:v>
                </c:pt>
                <c:pt idx="5890">
                  <c:v>82.303516163822721</c:v>
                </c:pt>
                <c:pt idx="5891">
                  <c:v>83.278840178220676</c:v>
                </c:pt>
                <c:pt idx="5892">
                  <c:v>82.581685347902066</c:v>
                </c:pt>
                <c:pt idx="5893">
                  <c:v>82.303364637340223</c:v>
                </c:pt>
                <c:pt idx="5894">
                  <c:v>81.74488532052014</c:v>
                </c:pt>
                <c:pt idx="5895">
                  <c:v>81.187644713955521</c:v>
                </c:pt>
                <c:pt idx="5896">
                  <c:v>81.051572916473447</c:v>
                </c:pt>
                <c:pt idx="5897">
                  <c:v>81.331026208867797</c:v>
                </c:pt>
                <c:pt idx="5898">
                  <c:v>82.025737984339557</c:v>
                </c:pt>
                <c:pt idx="5899">
                  <c:v>82.72092586472364</c:v>
                </c:pt>
                <c:pt idx="5900">
                  <c:v>84.117000496227348</c:v>
                </c:pt>
                <c:pt idx="5901">
                  <c:v>84.671793034252261</c:v>
                </c:pt>
                <c:pt idx="5902">
                  <c:v>83.555991120543851</c:v>
                </c:pt>
                <c:pt idx="5903">
                  <c:v>82.304354843029969</c:v>
                </c:pt>
                <c:pt idx="5904">
                  <c:v>83</c:v>
                </c:pt>
                <c:pt idx="5905">
                  <c:v>83.695879841593396</c:v>
                </c:pt>
                <c:pt idx="5906">
                  <c:v>83.835506753296656</c:v>
                </c:pt>
                <c:pt idx="5907">
                  <c:v>84.114121482831649</c:v>
                </c:pt>
                <c:pt idx="5908">
                  <c:v>83</c:v>
                </c:pt>
                <c:pt idx="5909">
                  <c:v>83.835536015152627</c:v>
                </c:pt>
                <c:pt idx="5910">
                  <c:v>85.091673591269696</c:v>
                </c:pt>
                <c:pt idx="5911">
                  <c:v>84.674132250169492</c:v>
                </c:pt>
                <c:pt idx="5912">
                  <c:v>85.092303941181967</c:v>
                </c:pt>
                <c:pt idx="5913">
                  <c:v>85.509856240315671</c:v>
                </c:pt>
                <c:pt idx="5914">
                  <c:v>85.090477977336235</c:v>
                </c:pt>
                <c:pt idx="5915">
                  <c:v>84.254252525768607</c:v>
                </c:pt>
                <c:pt idx="5916">
                  <c:v>84.393669951083282</c:v>
                </c:pt>
                <c:pt idx="5917">
                  <c:v>83.974368471774923</c:v>
                </c:pt>
                <c:pt idx="5918">
                  <c:v>83</c:v>
                </c:pt>
                <c:pt idx="5919">
                  <c:v>83.279062628630143</c:v>
                </c:pt>
                <c:pt idx="5920">
                  <c:v>84.115722920811777</c:v>
                </c:pt>
                <c:pt idx="5921">
                  <c:v>84.114369403428583</c:v>
                </c:pt>
                <c:pt idx="5922">
                  <c:v>83.557521282677911</c:v>
                </c:pt>
                <c:pt idx="5923">
                  <c:v>84.945683466484979</c:v>
                </c:pt>
                <c:pt idx="5924">
                  <c:v>86.04871479002901</c:v>
                </c:pt>
                <c:pt idx="5925">
                  <c:v>85.922218679225367</c:v>
                </c:pt>
                <c:pt idx="5926">
                  <c:v>85.787665278060089</c:v>
                </c:pt>
                <c:pt idx="5927">
                  <c:v>84.669062814969777</c:v>
                </c:pt>
                <c:pt idx="5928">
                  <c:v>84.384901814271359</c:v>
                </c:pt>
                <c:pt idx="5929">
                  <c:v>84.107327664692477</c:v>
                </c:pt>
                <c:pt idx="5930">
                  <c:v>83.831640079479826</c:v>
                </c:pt>
                <c:pt idx="5931">
                  <c:v>84.387123966297764</c:v>
                </c:pt>
                <c:pt idx="5932">
                  <c:v>83.694922251750981</c:v>
                </c:pt>
                <c:pt idx="5933">
                  <c:v>83.139137374712973</c:v>
                </c:pt>
                <c:pt idx="5934">
                  <c:v>83.696911802605413</c:v>
                </c:pt>
                <c:pt idx="5935">
                  <c:v>83.970581669594154</c:v>
                </c:pt>
                <c:pt idx="5936">
                  <c:v>82.722688990572479</c:v>
                </c:pt>
                <c:pt idx="5937">
                  <c:v>82.581987885869978</c:v>
                </c:pt>
                <c:pt idx="5938">
                  <c:v>82.027144543459613</c:v>
                </c:pt>
                <c:pt idx="5939">
                  <c:v>80.912293792037616</c:v>
                </c:pt>
                <c:pt idx="5940">
                  <c:v>82.442682469590736</c:v>
                </c:pt>
                <c:pt idx="5941">
                  <c:v>83.696677052496227</c:v>
                </c:pt>
                <c:pt idx="5942">
                  <c:v>83.837296011142755</c:v>
                </c:pt>
                <c:pt idx="5943">
                  <c:v>82.443161550528117</c:v>
                </c:pt>
                <c:pt idx="5944">
                  <c:v>81.328071518970461</c:v>
                </c:pt>
                <c:pt idx="5945">
                  <c:v>81.738871769462392</c:v>
                </c:pt>
                <c:pt idx="5946">
                  <c:v>82.439216776503159</c:v>
                </c:pt>
                <c:pt idx="5947">
                  <c:v>82.023370193202055</c:v>
                </c:pt>
                <c:pt idx="5948">
                  <c:v>81.330044332451351</c:v>
                </c:pt>
                <c:pt idx="5949">
                  <c:v>82.304996608731201</c:v>
                </c:pt>
                <c:pt idx="5950">
                  <c:v>82.024729515698013</c:v>
                </c:pt>
                <c:pt idx="5951">
                  <c:v>80.907040214407928</c:v>
                </c:pt>
                <c:pt idx="5952">
                  <c:v>80.768736667764998</c:v>
                </c:pt>
                <c:pt idx="5953">
                  <c:v>81.465257796577859</c:v>
                </c:pt>
                <c:pt idx="5954">
                  <c:v>81.189711041676972</c:v>
                </c:pt>
                <c:pt idx="5955">
                  <c:v>80.494230640059641</c:v>
                </c:pt>
                <c:pt idx="5956">
                  <c:v>81.047300109958286</c:v>
                </c:pt>
                <c:pt idx="5957">
                  <c:v>81.327408293364726</c:v>
                </c:pt>
                <c:pt idx="5958">
                  <c:v>81.745379249200511</c:v>
                </c:pt>
                <c:pt idx="5959">
                  <c:v>81.333407867037764</c:v>
                </c:pt>
                <c:pt idx="5960">
                  <c:v>81.477077173283661</c:v>
                </c:pt>
                <c:pt idx="5961">
                  <c:v>82.026296666818865</c:v>
                </c:pt>
                <c:pt idx="5962">
                  <c:v>81.465236062040532</c:v>
                </c:pt>
                <c:pt idx="5963">
                  <c:v>81.329699153067509</c:v>
                </c:pt>
                <c:pt idx="5964">
                  <c:v>81.746148848431048</c:v>
                </c:pt>
                <c:pt idx="5965">
                  <c:v>81.60328826447109</c:v>
                </c:pt>
                <c:pt idx="5966">
                  <c:v>81.468467414834521</c:v>
                </c:pt>
                <c:pt idx="5967">
                  <c:v>82.999999999999901</c:v>
                </c:pt>
                <c:pt idx="5968">
                  <c:v>83.139449281320282</c:v>
                </c:pt>
                <c:pt idx="5969">
                  <c:v>81.327494547110291</c:v>
                </c:pt>
                <c:pt idx="5970">
                  <c:v>79.937825895360589</c:v>
                </c:pt>
                <c:pt idx="5971">
                  <c:v>80.770866535231235</c:v>
                </c:pt>
                <c:pt idx="5972">
                  <c:v>82.860715135849262</c:v>
                </c:pt>
                <c:pt idx="5973">
                  <c:v>82.721680465517252</c:v>
                </c:pt>
                <c:pt idx="5974">
                  <c:v>81.465516422426973</c:v>
                </c:pt>
                <c:pt idx="5975">
                  <c:v>83.000000000000099</c:v>
                </c:pt>
                <c:pt idx="5976">
                  <c:v>84.259760431359126</c:v>
                </c:pt>
                <c:pt idx="5977">
                  <c:v>83.97682094599962</c:v>
                </c:pt>
                <c:pt idx="5978">
                  <c:v>85.374134226567406</c:v>
                </c:pt>
                <c:pt idx="5979">
                  <c:v>85.369511027704206</c:v>
                </c:pt>
                <c:pt idx="5980">
                  <c:v>84.948001712014047</c:v>
                </c:pt>
                <c:pt idx="5981">
                  <c:v>85.787446733634482</c:v>
                </c:pt>
                <c:pt idx="5982">
                  <c:v>85.790075811941094</c:v>
                </c:pt>
                <c:pt idx="5983">
                  <c:v>85.505198112110335</c:v>
                </c:pt>
                <c:pt idx="5984">
                  <c:v>85.076349445458291</c:v>
                </c:pt>
                <c:pt idx="5985">
                  <c:v>84.802393731385962</c:v>
                </c:pt>
                <c:pt idx="5986">
                  <c:v>84.811975864201656</c:v>
                </c:pt>
                <c:pt idx="5987">
                  <c:v>84.530903691753551</c:v>
                </c:pt>
                <c:pt idx="5988">
                  <c:v>84.39347506693467</c:v>
                </c:pt>
                <c:pt idx="5989">
                  <c:v>83.836771592943307</c:v>
                </c:pt>
                <c:pt idx="5990">
                  <c:v>84.25422202489051</c:v>
                </c:pt>
                <c:pt idx="5991">
                  <c:v>85.649741604868936</c:v>
                </c:pt>
                <c:pt idx="5992">
                  <c:v>86.069842902884929</c:v>
                </c:pt>
                <c:pt idx="5993">
                  <c:v>85.929784164892794</c:v>
                </c:pt>
                <c:pt idx="5994">
                  <c:v>84.810984736880599</c:v>
                </c:pt>
                <c:pt idx="5995">
                  <c:v>84.253572420236338</c:v>
                </c:pt>
                <c:pt idx="5996">
                  <c:v>84.672242899971408</c:v>
                </c:pt>
                <c:pt idx="5997">
                  <c:v>85.088771391631198</c:v>
                </c:pt>
                <c:pt idx="5998">
                  <c:v>84.389942156166555</c:v>
                </c:pt>
                <c:pt idx="5999">
                  <c:v>83.139102662633618</c:v>
                </c:pt>
                <c:pt idx="6000">
                  <c:v>83.697087568140617</c:v>
                </c:pt>
                <c:pt idx="6001">
                  <c:v>83</c:v>
                </c:pt>
                <c:pt idx="6002">
                  <c:v>83.418006784807488</c:v>
                </c:pt>
                <c:pt idx="6003">
                  <c:v>84.949510463997697</c:v>
                </c:pt>
                <c:pt idx="6004">
                  <c:v>84.672308850915371</c:v>
                </c:pt>
                <c:pt idx="6005">
                  <c:v>83.418114999603574</c:v>
                </c:pt>
                <c:pt idx="6006">
                  <c:v>82.721223796865885</c:v>
                </c:pt>
                <c:pt idx="6007">
                  <c:v>82.721219289255473</c:v>
                </c:pt>
                <c:pt idx="6008">
                  <c:v>82.581946935828157</c:v>
                </c:pt>
                <c:pt idx="6009">
                  <c:v>82.860597820670023</c:v>
                </c:pt>
                <c:pt idx="6010">
                  <c:v>82.442626438973093</c:v>
                </c:pt>
                <c:pt idx="6011">
                  <c:v>81.749621152574676</c:v>
                </c:pt>
                <c:pt idx="6012">
                  <c:v>81.614219205716452</c:v>
                </c:pt>
                <c:pt idx="6013">
                  <c:v>81.60996288253456</c:v>
                </c:pt>
                <c:pt idx="6014">
                  <c:v>82.024151075911732</c:v>
                </c:pt>
                <c:pt idx="6015">
                  <c:v>82.302779115473427</c:v>
                </c:pt>
                <c:pt idx="6016">
                  <c:v>82.443005464534224</c:v>
                </c:pt>
                <c:pt idx="6017">
                  <c:v>82.442961949566296</c:v>
                </c:pt>
                <c:pt idx="6018">
                  <c:v>79.791521581828533</c:v>
                </c:pt>
                <c:pt idx="6019">
                  <c:v>78.815227508292722</c:v>
                </c:pt>
                <c:pt idx="6020">
                  <c:v>81.607389068268319</c:v>
                </c:pt>
                <c:pt idx="6021">
                  <c:v>82.860924063634684</c:v>
                </c:pt>
                <c:pt idx="6022">
                  <c:v>82.721475079122158</c:v>
                </c:pt>
                <c:pt idx="6023">
                  <c:v>82.162933349405506</c:v>
                </c:pt>
                <c:pt idx="6024">
                  <c:v>80.907034665784622</c:v>
                </c:pt>
                <c:pt idx="6025">
                  <c:v>81.048094940661784</c:v>
                </c:pt>
                <c:pt idx="6026">
                  <c:v>82.024956177003915</c:v>
                </c:pt>
                <c:pt idx="6027">
                  <c:v>81.049952554649792</c:v>
                </c:pt>
                <c:pt idx="6028">
                  <c:v>80.071290234716329</c:v>
                </c:pt>
                <c:pt idx="6029">
                  <c:v>81.745410467541745</c:v>
                </c:pt>
                <c:pt idx="6030">
                  <c:v>82.72117430230827</c:v>
                </c:pt>
                <c:pt idx="6031">
                  <c:v>83.139316590822816</c:v>
                </c:pt>
                <c:pt idx="6032">
                  <c:v>83.975500921464629</c:v>
                </c:pt>
                <c:pt idx="6033">
                  <c:v>82.302663594946438</c:v>
                </c:pt>
                <c:pt idx="6034">
                  <c:v>80.489823675453579</c:v>
                </c:pt>
                <c:pt idx="6035">
                  <c:v>81.466467962738264</c:v>
                </c:pt>
                <c:pt idx="6036">
                  <c:v>82.443051066508318</c:v>
                </c:pt>
                <c:pt idx="6037">
                  <c:v>82.721601877739715</c:v>
                </c:pt>
                <c:pt idx="6038">
                  <c:v>81.885495221838823</c:v>
                </c:pt>
                <c:pt idx="6039">
                  <c:v>81.743216862119482</c:v>
                </c:pt>
                <c:pt idx="6040">
                  <c:v>82.720730496411363</c:v>
                </c:pt>
                <c:pt idx="6041">
                  <c:v>82.860603057657883</c:v>
                </c:pt>
                <c:pt idx="6042">
                  <c:v>81.744798497272797</c:v>
                </c:pt>
                <c:pt idx="6043">
                  <c:v>81.886744093152316</c:v>
                </c:pt>
                <c:pt idx="6044">
                  <c:v>83.556853333185046</c:v>
                </c:pt>
                <c:pt idx="6045">
                  <c:v>83.697594811681228</c:v>
                </c:pt>
                <c:pt idx="6046">
                  <c:v>84.112888177135417</c:v>
                </c:pt>
                <c:pt idx="6047">
                  <c:v>84.811707308370629</c:v>
                </c:pt>
                <c:pt idx="6048">
                  <c:v>84.255526321166911</c:v>
                </c:pt>
                <c:pt idx="6049">
                  <c:v>84.394620974792915</c:v>
                </c:pt>
                <c:pt idx="6050">
                  <c:v>84.813223729072718</c:v>
                </c:pt>
                <c:pt idx="6051">
                  <c:v>83</c:v>
                </c:pt>
                <c:pt idx="6052">
                  <c:v>83.557589518209213</c:v>
                </c:pt>
                <c:pt idx="6053">
                  <c:v>85.081087348716423</c:v>
                </c:pt>
                <c:pt idx="6054">
                  <c:v>84.524623184182929</c:v>
                </c:pt>
                <c:pt idx="6055">
                  <c:v>84.390336286894453</c:v>
                </c:pt>
                <c:pt idx="6056">
                  <c:v>83.696405212007903</c:v>
                </c:pt>
                <c:pt idx="6057">
                  <c:v>83.975888445354926</c:v>
                </c:pt>
                <c:pt idx="6058">
                  <c:v>84.393706370457792</c:v>
                </c:pt>
                <c:pt idx="6059">
                  <c:v>84.672541002343578</c:v>
                </c:pt>
                <c:pt idx="6060">
                  <c:v>83.975439411068379</c:v>
                </c:pt>
                <c:pt idx="6061">
                  <c:v>82.860568402666772</c:v>
                </c:pt>
                <c:pt idx="6062">
                  <c:v>84.950184623281842</c:v>
                </c:pt>
                <c:pt idx="6063">
                  <c:v>85.365673904655523</c:v>
                </c:pt>
                <c:pt idx="6064">
                  <c:v>83.556610448316093</c:v>
                </c:pt>
                <c:pt idx="6065">
                  <c:v>84.114474812800012</c:v>
                </c:pt>
                <c:pt idx="6066">
                  <c:v>86.209096644873711</c:v>
                </c:pt>
                <c:pt idx="6067">
                  <c:v>85.645218492610525</c:v>
                </c:pt>
                <c:pt idx="6068">
                  <c:v>83.973838252700276</c:v>
                </c:pt>
                <c:pt idx="6069">
                  <c:v>83.42001023984956</c:v>
                </c:pt>
                <c:pt idx="6070">
                  <c:v>83.560260145593588</c:v>
                </c:pt>
                <c:pt idx="6071">
                  <c:v>84.53467272127557</c:v>
                </c:pt>
                <c:pt idx="6072">
                  <c:v>85.09116868098458</c:v>
                </c:pt>
                <c:pt idx="6073">
                  <c:v>84.25284046775019</c:v>
                </c:pt>
                <c:pt idx="6074">
                  <c:v>82.721470327502672</c:v>
                </c:pt>
                <c:pt idx="6075">
                  <c:v>82.860498671214913</c:v>
                </c:pt>
                <c:pt idx="6076">
                  <c:v>82.024215486676582</c:v>
                </c:pt>
                <c:pt idx="6077">
                  <c:v>80.912025418167275</c:v>
                </c:pt>
                <c:pt idx="6078">
                  <c:v>82.721122787545028</c:v>
                </c:pt>
                <c:pt idx="6079">
                  <c:v>84.393011525847342</c:v>
                </c:pt>
                <c:pt idx="6080">
                  <c:v>83.974137145846072</c:v>
                </c:pt>
                <c:pt idx="6081">
                  <c:v>83</c:v>
                </c:pt>
                <c:pt idx="6082">
                  <c:v>82.303589162176067</c:v>
                </c:pt>
                <c:pt idx="6083">
                  <c:v>82.3033827871174</c:v>
                </c:pt>
                <c:pt idx="6084">
                  <c:v>82.30238265622809</c:v>
                </c:pt>
                <c:pt idx="6085">
                  <c:v>82.44397421652846</c:v>
                </c:pt>
                <c:pt idx="6086">
                  <c:v>83</c:v>
                </c:pt>
                <c:pt idx="6087">
                  <c:v>83</c:v>
                </c:pt>
                <c:pt idx="6088">
                  <c:v>82.024999092900714</c:v>
                </c:pt>
                <c:pt idx="6089">
                  <c:v>80.070069906040132</c:v>
                </c:pt>
                <c:pt idx="6090">
                  <c:v>79.517576938393049</c:v>
                </c:pt>
                <c:pt idx="6091">
                  <c:v>79.657334362038142</c:v>
                </c:pt>
                <c:pt idx="6092">
                  <c:v>78.820364854282602</c:v>
                </c:pt>
                <c:pt idx="6093">
                  <c:v>78.405521546748091</c:v>
                </c:pt>
                <c:pt idx="6094">
                  <c:v>80.490246995251198</c:v>
                </c:pt>
                <c:pt idx="6095">
                  <c:v>82.584083167838514</c:v>
                </c:pt>
                <c:pt idx="6096">
                  <c:v>82.445099188866749</c:v>
                </c:pt>
                <c:pt idx="6097">
                  <c:v>81.743896470830762</c:v>
                </c:pt>
                <c:pt idx="6098">
                  <c:v>81.746682712841263</c:v>
                </c:pt>
                <c:pt idx="6099">
                  <c:v>83.278627164950777</c:v>
                </c:pt>
                <c:pt idx="6100">
                  <c:v>83.279169807617492</c:v>
                </c:pt>
                <c:pt idx="6101">
                  <c:v>82.442847855330086</c:v>
                </c:pt>
                <c:pt idx="6102">
                  <c:v>82.443505011341202</c:v>
                </c:pt>
                <c:pt idx="6103">
                  <c:v>82.582313133161165</c:v>
                </c:pt>
                <c:pt idx="6104">
                  <c:v>82.163015554519845</c:v>
                </c:pt>
                <c:pt idx="6105">
                  <c:v>82.023269624466238</c:v>
                </c:pt>
                <c:pt idx="6106">
                  <c:v>82.58165997322584</c:v>
                </c:pt>
                <c:pt idx="6107">
                  <c:v>81.607666536135056</c:v>
                </c:pt>
                <c:pt idx="6108">
                  <c:v>83.139198121382037</c:v>
                </c:pt>
                <c:pt idx="6109">
                  <c:v>83.557979745056059</c:v>
                </c:pt>
                <c:pt idx="6110">
                  <c:v>81.605916892990294</c:v>
                </c:pt>
                <c:pt idx="6111">
                  <c:v>82.860773099135272</c:v>
                </c:pt>
                <c:pt idx="6112">
                  <c:v>83.696399052813447</c:v>
                </c:pt>
                <c:pt idx="6113">
                  <c:v>81.88434616339876</c:v>
                </c:pt>
                <c:pt idx="6114">
                  <c:v>80.364924833441123</c:v>
                </c:pt>
                <c:pt idx="6115">
                  <c:v>81.891749790627856</c:v>
                </c:pt>
                <c:pt idx="6116">
                  <c:v>82.860843747497384</c:v>
                </c:pt>
                <c:pt idx="6117">
                  <c:v>82.86059639233217</c:v>
                </c:pt>
                <c:pt idx="6118">
                  <c:v>84.672908940500477</c:v>
                </c:pt>
                <c:pt idx="6119">
                  <c:v>84.115332023190561</c:v>
                </c:pt>
                <c:pt idx="6120">
                  <c:v>83.697548048853122</c:v>
                </c:pt>
                <c:pt idx="6121">
                  <c:v>85.788256199477715</c:v>
                </c:pt>
                <c:pt idx="6122">
                  <c:v>86.064230306436812</c:v>
                </c:pt>
                <c:pt idx="6123">
                  <c:v>85.507479253394976</c:v>
                </c:pt>
                <c:pt idx="6124">
                  <c:v>85.927732887034708</c:v>
                </c:pt>
                <c:pt idx="6125">
                  <c:v>85.093893974841521</c:v>
                </c:pt>
                <c:pt idx="6126">
                  <c:v>83.696623424464349</c:v>
                </c:pt>
                <c:pt idx="6127">
                  <c:v>84.252816924053334</c:v>
                </c:pt>
                <c:pt idx="6128">
                  <c:v>85.926600646737199</c:v>
                </c:pt>
                <c:pt idx="6129">
                  <c:v>85.647099492975883</c:v>
                </c:pt>
                <c:pt idx="6130">
                  <c:v>84.671064700074396</c:v>
                </c:pt>
                <c:pt idx="6131">
                  <c:v>84.253132483115465</c:v>
                </c:pt>
                <c:pt idx="6132">
                  <c:v>83.836068904340095</c:v>
                </c:pt>
                <c:pt idx="6133">
                  <c:v>84.532910366203112</c:v>
                </c:pt>
                <c:pt idx="6134">
                  <c:v>84.66930892766608</c:v>
                </c:pt>
                <c:pt idx="6135">
                  <c:v>84.530953549546155</c:v>
                </c:pt>
                <c:pt idx="6136">
                  <c:v>84.681064988291553</c:v>
                </c:pt>
                <c:pt idx="6137">
                  <c:v>84.119294396811767</c:v>
                </c:pt>
                <c:pt idx="6138">
                  <c:v>83.697055206632555</c:v>
                </c:pt>
                <c:pt idx="6139">
                  <c:v>83.836400075526925</c:v>
                </c:pt>
                <c:pt idx="6140">
                  <c:v>84.113540020280041</c:v>
                </c:pt>
                <c:pt idx="6141">
                  <c:v>83.834916950463153</c:v>
                </c:pt>
                <c:pt idx="6142">
                  <c:v>83.417898800651457</c:v>
                </c:pt>
                <c:pt idx="6143">
                  <c:v>83.835414734335259</c:v>
                </c:pt>
                <c:pt idx="6144">
                  <c:v>83</c:v>
                </c:pt>
                <c:pt idx="6145">
                  <c:v>83.697759188232666</c:v>
                </c:pt>
                <c:pt idx="6146">
                  <c:v>83.696534677292561</c:v>
                </c:pt>
                <c:pt idx="6147">
                  <c:v>82.302786066876891</c:v>
                </c:pt>
                <c:pt idx="6148">
                  <c:v>83.279006413520165</c:v>
                </c:pt>
                <c:pt idx="6149">
                  <c:v>83</c:v>
                </c:pt>
                <c:pt idx="6150">
                  <c:v>81.747954557706223</c:v>
                </c:pt>
                <c:pt idx="6151">
                  <c:v>81.607630283512563</c:v>
                </c:pt>
                <c:pt idx="6152">
                  <c:v>83.278590565753376</c:v>
                </c:pt>
                <c:pt idx="6153">
                  <c:v>84.392746894504697</c:v>
                </c:pt>
                <c:pt idx="6154">
                  <c:v>83.139145302760753</c:v>
                </c:pt>
                <c:pt idx="6155">
                  <c:v>81.607412437227495</c:v>
                </c:pt>
                <c:pt idx="6156">
                  <c:v>82.024552229410602</c:v>
                </c:pt>
                <c:pt idx="6157">
                  <c:v>82.163999068973609</c:v>
                </c:pt>
                <c:pt idx="6158">
                  <c:v>80.347988812420695</c:v>
                </c:pt>
                <c:pt idx="6159">
                  <c:v>79.795663948181087</c:v>
                </c:pt>
                <c:pt idx="6160">
                  <c:v>80.771451020080136</c:v>
                </c:pt>
                <c:pt idx="6161">
                  <c:v>82.163279167513124</c:v>
                </c:pt>
                <c:pt idx="6162">
                  <c:v>82.72137324262269</c:v>
                </c:pt>
                <c:pt idx="6163">
                  <c:v>81.886063202546296</c:v>
                </c:pt>
                <c:pt idx="6164">
                  <c:v>81.189750996769206</c:v>
                </c:pt>
                <c:pt idx="6165">
                  <c:v>80.767916619408012</c:v>
                </c:pt>
                <c:pt idx="6166">
                  <c:v>80.073225188074844</c:v>
                </c:pt>
                <c:pt idx="6167">
                  <c:v>79.237235867893958</c:v>
                </c:pt>
                <c:pt idx="6168">
                  <c:v>80.350547338571587</c:v>
                </c:pt>
                <c:pt idx="6169">
                  <c:v>82.581714831158322</c:v>
                </c:pt>
                <c:pt idx="6170">
                  <c:v>83.557516154030438</c:v>
                </c:pt>
                <c:pt idx="6171">
                  <c:v>81.607642497173558</c:v>
                </c:pt>
                <c:pt idx="6172">
                  <c:v>80.490257318339673</c:v>
                </c:pt>
                <c:pt idx="6173">
                  <c:v>81.884556708544437</c:v>
                </c:pt>
                <c:pt idx="6174">
                  <c:v>81.885417195657681</c:v>
                </c:pt>
                <c:pt idx="6175">
                  <c:v>81.884663856158966</c:v>
                </c:pt>
                <c:pt idx="6176">
                  <c:v>82.023592515586174</c:v>
                </c:pt>
                <c:pt idx="6177">
                  <c:v>83</c:v>
                </c:pt>
                <c:pt idx="6178">
                  <c:v>83.278203119436114</c:v>
                </c:pt>
                <c:pt idx="6179">
                  <c:v>82.583964609255887</c:v>
                </c:pt>
                <c:pt idx="6180">
                  <c:v>84.389769075970278</c:v>
                </c:pt>
                <c:pt idx="6181">
                  <c:v>85.230352476539892</c:v>
                </c:pt>
                <c:pt idx="6182">
                  <c:v>82.16367692783966</c:v>
                </c:pt>
                <c:pt idx="6183">
                  <c:v>81.047892585009336</c:v>
                </c:pt>
                <c:pt idx="6184">
                  <c:v>83.278624719529319</c:v>
                </c:pt>
                <c:pt idx="6185">
                  <c:v>83.139381894263991</c:v>
                </c:pt>
                <c:pt idx="6186">
                  <c:v>83.139558975494822</c:v>
                </c:pt>
                <c:pt idx="6187">
                  <c:v>84.39352778805852</c:v>
                </c:pt>
                <c:pt idx="6188">
                  <c:v>83.278455546312259</c:v>
                </c:pt>
                <c:pt idx="6189">
                  <c:v>83.278763866237583</c:v>
                </c:pt>
                <c:pt idx="6190">
                  <c:v>85.368286030999272</c:v>
                </c:pt>
                <c:pt idx="6191">
                  <c:v>86.621249351918351</c:v>
                </c:pt>
                <c:pt idx="6192">
                  <c:v>87.040091359004478</c:v>
                </c:pt>
                <c:pt idx="6193">
                  <c:v>85.645281652881181</c:v>
                </c:pt>
                <c:pt idx="6194">
                  <c:v>83.975688967084068</c:v>
                </c:pt>
                <c:pt idx="6195">
                  <c:v>84.114592121631645</c:v>
                </c:pt>
                <c:pt idx="6196">
                  <c:v>84.400480098582719</c:v>
                </c:pt>
                <c:pt idx="6197">
                  <c:v>84.961710631288241</c:v>
                </c:pt>
                <c:pt idx="6198">
                  <c:v>85.089243280260845</c:v>
                </c:pt>
                <c:pt idx="6199">
                  <c:v>84.813232454377427</c:v>
                </c:pt>
                <c:pt idx="6200">
                  <c:v>84.115131158940102</c:v>
                </c:pt>
                <c:pt idx="6201">
                  <c:v>82.164991546931191</c:v>
                </c:pt>
                <c:pt idx="6202">
                  <c:v>82.442021655976546</c:v>
                </c:pt>
                <c:pt idx="6203">
                  <c:v>84.954327096562764</c:v>
                </c:pt>
                <c:pt idx="6204">
                  <c:v>85.229851566445745</c:v>
                </c:pt>
                <c:pt idx="6205">
                  <c:v>84.254510925082556</c:v>
                </c:pt>
                <c:pt idx="6206">
                  <c:v>84.392287520738606</c:v>
                </c:pt>
                <c:pt idx="6207">
                  <c:v>84.672042981536435</c:v>
                </c:pt>
                <c:pt idx="6208">
                  <c:v>85.090893656312275</c:v>
                </c:pt>
                <c:pt idx="6209">
                  <c:v>84.809243270782545</c:v>
                </c:pt>
                <c:pt idx="6210">
                  <c:v>83.557467514277391</c:v>
                </c:pt>
                <c:pt idx="6211">
                  <c:v>83.696548165016651</c:v>
                </c:pt>
                <c:pt idx="6212">
                  <c:v>83.835560217362854</c:v>
                </c:pt>
                <c:pt idx="6213">
                  <c:v>82.4424916553196</c:v>
                </c:pt>
                <c:pt idx="6214">
                  <c:v>82.303126321664749</c:v>
                </c:pt>
                <c:pt idx="6215">
                  <c:v>83.139364013717042</c:v>
                </c:pt>
                <c:pt idx="6216">
                  <c:v>84.254614454538739</c:v>
                </c:pt>
                <c:pt idx="6217">
                  <c:v>84.1143119722515</c:v>
                </c:pt>
                <c:pt idx="6218">
                  <c:v>82.303739815366868</c:v>
                </c:pt>
                <c:pt idx="6219">
                  <c:v>82.442945581214417</c:v>
                </c:pt>
                <c:pt idx="6220">
                  <c:v>83.139278995815047</c:v>
                </c:pt>
                <c:pt idx="6221">
                  <c:v>83.278992285444687</c:v>
                </c:pt>
                <c:pt idx="6222">
                  <c:v>82.024458225908006</c:v>
                </c:pt>
                <c:pt idx="6223">
                  <c:v>81.327906227867146</c:v>
                </c:pt>
                <c:pt idx="6224">
                  <c:v>82.303235232105251</c:v>
                </c:pt>
                <c:pt idx="6225">
                  <c:v>82.721560754990861</c:v>
                </c:pt>
                <c:pt idx="6226">
                  <c:v>82.163771282804618</c:v>
                </c:pt>
                <c:pt idx="6227">
                  <c:v>79.795927093966668</c:v>
                </c:pt>
                <c:pt idx="6228">
                  <c:v>78.542809848887103</c:v>
                </c:pt>
                <c:pt idx="6229">
                  <c:v>79.952107143407829</c:v>
                </c:pt>
                <c:pt idx="6230">
                  <c:v>81.896922434273975</c:v>
                </c:pt>
                <c:pt idx="6231">
                  <c:v>82.584196414525806</c:v>
                </c:pt>
                <c:pt idx="6232">
                  <c:v>82.303683285635117</c:v>
                </c:pt>
                <c:pt idx="6233">
                  <c:v>82.024352033856502</c:v>
                </c:pt>
                <c:pt idx="6234">
                  <c:v>81.327124875527275</c:v>
                </c:pt>
                <c:pt idx="6235">
                  <c:v>81.467163649371287</c:v>
                </c:pt>
                <c:pt idx="6236">
                  <c:v>81.608904098821867</c:v>
                </c:pt>
                <c:pt idx="6237">
                  <c:v>81.607692222012233</c:v>
                </c:pt>
                <c:pt idx="6238">
                  <c:v>82.303441597547959</c:v>
                </c:pt>
                <c:pt idx="6239">
                  <c:v>81.745494583184765</c:v>
                </c:pt>
                <c:pt idx="6240">
                  <c:v>79.790381862924391</c:v>
                </c:pt>
                <c:pt idx="6241">
                  <c:v>79.798107820934504</c:v>
                </c:pt>
                <c:pt idx="6242">
                  <c:v>80.910480382648487</c:v>
                </c:pt>
                <c:pt idx="6243">
                  <c:v>81.604808916721638</c:v>
                </c:pt>
                <c:pt idx="6244">
                  <c:v>82.306885613184264</c:v>
                </c:pt>
                <c:pt idx="6245">
                  <c:v>83.138529184393462</c:v>
                </c:pt>
                <c:pt idx="6246">
                  <c:v>84.670706760472356</c:v>
                </c:pt>
                <c:pt idx="6247">
                  <c:v>83.836829362334441</c:v>
                </c:pt>
                <c:pt idx="6248">
                  <c:v>82.442303431827398</c:v>
                </c:pt>
                <c:pt idx="6249">
                  <c:v>83.278718258345023</c:v>
                </c:pt>
                <c:pt idx="6250">
                  <c:v>83.696619153989502</c:v>
                </c:pt>
                <c:pt idx="6251">
                  <c:v>83.557173137513189</c:v>
                </c:pt>
                <c:pt idx="6252">
                  <c:v>83</c:v>
                </c:pt>
                <c:pt idx="6253">
                  <c:v>82.582147299066222</c:v>
                </c:pt>
                <c:pt idx="6254">
                  <c:v>82.442547984946813</c:v>
                </c:pt>
                <c:pt idx="6255">
                  <c:v>82.303291640446815</c:v>
                </c:pt>
                <c:pt idx="6256">
                  <c:v>82.860549707475059</c:v>
                </c:pt>
                <c:pt idx="6257">
                  <c:v>81.606486581999064</c:v>
                </c:pt>
                <c:pt idx="6258">
                  <c:v>82.023875176504902</c:v>
                </c:pt>
                <c:pt idx="6259">
                  <c:v>85.788235208830656</c:v>
                </c:pt>
                <c:pt idx="6260">
                  <c:v>85.505759244006953</c:v>
                </c:pt>
                <c:pt idx="6261">
                  <c:v>83.696926470632746</c:v>
                </c:pt>
                <c:pt idx="6262">
                  <c:v>84.393998571290481</c:v>
                </c:pt>
                <c:pt idx="6263">
                  <c:v>85.508806258413429</c:v>
                </c:pt>
                <c:pt idx="6264">
                  <c:v>84.393819816870163</c:v>
                </c:pt>
                <c:pt idx="6265">
                  <c:v>82.721322014919693</c:v>
                </c:pt>
                <c:pt idx="6266">
                  <c:v>84.114941243990202</c:v>
                </c:pt>
                <c:pt idx="6267">
                  <c:v>84.254632031759158</c:v>
                </c:pt>
                <c:pt idx="6268">
                  <c:v>85.229121042248025</c:v>
                </c:pt>
                <c:pt idx="6269">
                  <c:v>86.342348855154569</c:v>
                </c:pt>
                <c:pt idx="6270">
                  <c:v>85.092593933403123</c:v>
                </c:pt>
                <c:pt idx="6271">
                  <c:v>85.371732023580321</c:v>
                </c:pt>
                <c:pt idx="6272">
                  <c:v>85.22714498595461</c:v>
                </c:pt>
                <c:pt idx="6273">
                  <c:v>85.366135698856439</c:v>
                </c:pt>
                <c:pt idx="6274">
                  <c:v>85.925893797858251</c:v>
                </c:pt>
                <c:pt idx="6275">
                  <c:v>85.792331253139054</c:v>
                </c:pt>
                <c:pt idx="6276">
                  <c:v>83.560395426220794</c:v>
                </c:pt>
                <c:pt idx="6277">
                  <c:v>81.182547069409296</c:v>
                </c:pt>
                <c:pt idx="6278">
                  <c:v>81.746558432450968</c:v>
                </c:pt>
                <c:pt idx="6279">
                  <c:v>83.41812478976145</c:v>
                </c:pt>
                <c:pt idx="6280">
                  <c:v>82.721039682314469</c:v>
                </c:pt>
                <c:pt idx="6281">
                  <c:v>81.327979267500709</c:v>
                </c:pt>
                <c:pt idx="6282">
                  <c:v>83.835342854988184</c:v>
                </c:pt>
                <c:pt idx="6283">
                  <c:v>85.089324616765012</c:v>
                </c:pt>
                <c:pt idx="6284">
                  <c:v>85.089118595991621</c:v>
                </c:pt>
                <c:pt idx="6285">
                  <c:v>86.20153228118933</c:v>
                </c:pt>
                <c:pt idx="6286">
                  <c:v>84.809653415177394</c:v>
                </c:pt>
                <c:pt idx="6287">
                  <c:v>82.164190930552095</c:v>
                </c:pt>
                <c:pt idx="6288">
                  <c:v>81.191458341216503</c:v>
                </c:pt>
                <c:pt idx="6289">
                  <c:v>80.631942422212916</c:v>
                </c:pt>
                <c:pt idx="6290">
                  <c:v>79.928378155742251</c:v>
                </c:pt>
                <c:pt idx="6291">
                  <c:v>80.489141233294191</c:v>
                </c:pt>
                <c:pt idx="6292">
                  <c:v>81.744487603071448</c:v>
                </c:pt>
                <c:pt idx="6293">
                  <c:v>82.581953955572601</c:v>
                </c:pt>
                <c:pt idx="6294">
                  <c:v>83.696326217691706</c:v>
                </c:pt>
                <c:pt idx="6295">
                  <c:v>82.024684605642889</c:v>
                </c:pt>
                <c:pt idx="6296">
                  <c:v>79.653560942316332</c:v>
                </c:pt>
                <c:pt idx="6297">
                  <c:v>82.164002097518477</c:v>
                </c:pt>
                <c:pt idx="6298">
                  <c:v>84.252259023100933</c:v>
                </c:pt>
                <c:pt idx="6299">
                  <c:v>83.139150472450822</c:v>
                </c:pt>
                <c:pt idx="6300">
                  <c:v>82.303989192900801</c:v>
                </c:pt>
                <c:pt idx="6301">
                  <c:v>81.606251672063337</c:v>
                </c:pt>
                <c:pt idx="6302">
                  <c:v>81.466016299414122</c:v>
                </c:pt>
                <c:pt idx="6303">
                  <c:v>82.024948435441701</c:v>
                </c:pt>
                <c:pt idx="6304">
                  <c:v>82.860923696133625</c:v>
                </c:pt>
                <c:pt idx="6305">
                  <c:v>81.46880947500776</c:v>
                </c:pt>
                <c:pt idx="6306">
                  <c:v>80.488067973996735</c:v>
                </c:pt>
                <c:pt idx="6307">
                  <c:v>82.581642821702076</c:v>
                </c:pt>
                <c:pt idx="6308">
                  <c:v>82.303891372527318</c:v>
                </c:pt>
                <c:pt idx="6309">
                  <c:v>81.883939392607545</c:v>
                </c:pt>
                <c:pt idx="6310">
                  <c:v>81.744032409544914</c:v>
                </c:pt>
                <c:pt idx="6311">
                  <c:v>80.629881781292298</c:v>
                </c:pt>
                <c:pt idx="6312">
                  <c:v>80.768795319603555</c:v>
                </c:pt>
                <c:pt idx="6313">
                  <c:v>80.217487700252036</c:v>
                </c:pt>
                <c:pt idx="6314">
                  <c:v>81.050750655921803</c:v>
                </c:pt>
                <c:pt idx="6315">
                  <c:v>82.860511912910226</c:v>
                </c:pt>
                <c:pt idx="6316">
                  <c:v>83.417925580409644</c:v>
                </c:pt>
                <c:pt idx="6317">
                  <c:v>83.13921562990592</c:v>
                </c:pt>
                <c:pt idx="6318">
                  <c:v>82.442556802416959</c:v>
                </c:pt>
                <c:pt idx="6319">
                  <c:v>82.999999999999801</c:v>
                </c:pt>
                <c:pt idx="6320">
                  <c:v>84.253837963177716</c:v>
                </c:pt>
                <c:pt idx="6321">
                  <c:v>83.417871675090979</c:v>
                </c:pt>
                <c:pt idx="6322">
                  <c:v>83</c:v>
                </c:pt>
                <c:pt idx="6323">
                  <c:v>84.255489628400369</c:v>
                </c:pt>
                <c:pt idx="6324">
                  <c:v>84.114394317982473</c:v>
                </c:pt>
                <c:pt idx="6325">
                  <c:v>84.533631350436153</c:v>
                </c:pt>
                <c:pt idx="6326">
                  <c:v>82.999999999999801</c:v>
                </c:pt>
                <c:pt idx="6327">
                  <c:v>82.721695221201003</c:v>
                </c:pt>
                <c:pt idx="6328">
                  <c:v>84.669991224892101</c:v>
                </c:pt>
                <c:pt idx="6329">
                  <c:v>83.975764926519986</c:v>
                </c:pt>
                <c:pt idx="6330">
                  <c:v>82.860660357042562</c:v>
                </c:pt>
                <c:pt idx="6331">
                  <c:v>82.860681351780926</c:v>
                </c:pt>
                <c:pt idx="6332">
                  <c:v>83.835717798714072</c:v>
                </c:pt>
                <c:pt idx="6333">
                  <c:v>85.089669385046889</c:v>
                </c:pt>
                <c:pt idx="6334">
                  <c:v>85.930995366725128</c:v>
                </c:pt>
                <c:pt idx="6335">
                  <c:v>85.229170577875863</c:v>
                </c:pt>
                <c:pt idx="6336">
                  <c:v>83.417384684263837</c:v>
                </c:pt>
                <c:pt idx="6337">
                  <c:v>83.974865054304914</c:v>
                </c:pt>
                <c:pt idx="6338">
                  <c:v>86.206169227184816</c:v>
                </c:pt>
                <c:pt idx="6339">
                  <c:v>86.762236150546499</c:v>
                </c:pt>
                <c:pt idx="6340">
                  <c:v>84.533685555840279</c:v>
                </c:pt>
                <c:pt idx="6341">
                  <c:v>83.139404482174811</c:v>
                </c:pt>
                <c:pt idx="6342">
                  <c:v>84.114538238797564</c:v>
                </c:pt>
                <c:pt idx="6343">
                  <c:v>84.533019106226561</c:v>
                </c:pt>
                <c:pt idx="6344">
                  <c:v>84.664616298661187</c:v>
                </c:pt>
                <c:pt idx="6345">
                  <c:v>83.552073200489744</c:v>
                </c:pt>
                <c:pt idx="6346">
                  <c:v>83.830115712595756</c:v>
                </c:pt>
                <c:pt idx="6347">
                  <c:v>84.669791495917806</c:v>
                </c:pt>
                <c:pt idx="6348">
                  <c:v>84.253933781846683</c:v>
                </c:pt>
                <c:pt idx="6349">
                  <c:v>84.672343576297862</c:v>
                </c:pt>
                <c:pt idx="6350">
                  <c:v>84.812023093816492</c:v>
                </c:pt>
                <c:pt idx="6351">
                  <c:v>83.835139322118266</c:v>
                </c:pt>
                <c:pt idx="6352">
                  <c:v>83.139288676408597</c:v>
                </c:pt>
                <c:pt idx="6353">
                  <c:v>83.557838704146093</c:v>
                </c:pt>
                <c:pt idx="6354">
                  <c:v>82.302830640063192</c:v>
                </c:pt>
                <c:pt idx="6355">
                  <c:v>81.605854407702665</c:v>
                </c:pt>
                <c:pt idx="6356">
                  <c:v>83.974699922963268</c:v>
                </c:pt>
                <c:pt idx="6357">
                  <c:v>84.113791558782054</c:v>
                </c:pt>
                <c:pt idx="6358">
                  <c:v>81.189844638542482</c:v>
                </c:pt>
                <c:pt idx="6359">
                  <c:v>79.240404677268458</c:v>
                </c:pt>
                <c:pt idx="6360">
                  <c:v>80.908770095411839</c:v>
                </c:pt>
                <c:pt idx="6361">
                  <c:v>83</c:v>
                </c:pt>
                <c:pt idx="6362">
                  <c:v>82.023601436337685</c:v>
                </c:pt>
                <c:pt idx="6363">
                  <c:v>81.606424827490102</c:v>
                </c:pt>
                <c:pt idx="6364">
                  <c:v>82.582031652185904</c:v>
                </c:pt>
                <c:pt idx="6365">
                  <c:v>83</c:v>
                </c:pt>
                <c:pt idx="6366">
                  <c:v>82.443403918993212</c:v>
                </c:pt>
                <c:pt idx="6367">
                  <c:v>82.025413932807552</c:v>
                </c:pt>
                <c:pt idx="6368">
                  <c:v>82.581587711454063</c:v>
                </c:pt>
                <c:pt idx="6369">
                  <c:v>82.581913494139471</c:v>
                </c:pt>
                <c:pt idx="6370">
                  <c:v>82.307192793696274</c:v>
                </c:pt>
                <c:pt idx="6371">
                  <c:v>83</c:v>
                </c:pt>
                <c:pt idx="6372">
                  <c:v>82.581861514903338</c:v>
                </c:pt>
                <c:pt idx="6373">
                  <c:v>81.607958039400643</c:v>
                </c:pt>
                <c:pt idx="6374">
                  <c:v>81.048845073072641</c:v>
                </c:pt>
                <c:pt idx="6375">
                  <c:v>79.653353054378968</c:v>
                </c:pt>
                <c:pt idx="6376">
                  <c:v>81.191228851290774</c:v>
                </c:pt>
                <c:pt idx="6377">
                  <c:v>83.556915938760383</c:v>
                </c:pt>
                <c:pt idx="6378">
                  <c:v>83.83219980784456</c:v>
                </c:pt>
                <c:pt idx="6379">
                  <c:v>83.138650131436734</c:v>
                </c:pt>
                <c:pt idx="6380">
                  <c:v>81.328475930819721</c:v>
                </c:pt>
                <c:pt idx="6381">
                  <c:v>80.912095460665157</c:v>
                </c:pt>
                <c:pt idx="6382">
                  <c:v>80.214006443306502</c:v>
                </c:pt>
                <c:pt idx="6383">
                  <c:v>79.654949931917642</c:v>
                </c:pt>
                <c:pt idx="6384">
                  <c:v>80.072856395239427</c:v>
                </c:pt>
                <c:pt idx="6385">
                  <c:v>80.7697885097419</c:v>
                </c:pt>
                <c:pt idx="6386">
                  <c:v>81.607861046712898</c:v>
                </c:pt>
                <c:pt idx="6387">
                  <c:v>82.16802365475111</c:v>
                </c:pt>
                <c:pt idx="6388">
                  <c:v>82.306667727927447</c:v>
                </c:pt>
                <c:pt idx="6389">
                  <c:v>82.303942975110971</c:v>
                </c:pt>
                <c:pt idx="6390">
                  <c:v>82.163621377252284</c:v>
                </c:pt>
                <c:pt idx="6391">
                  <c:v>82.442800667719766</c:v>
                </c:pt>
                <c:pt idx="6392">
                  <c:v>83.696359238918348</c:v>
                </c:pt>
                <c:pt idx="6393">
                  <c:v>82.163514335586726</c:v>
                </c:pt>
                <c:pt idx="6394">
                  <c:v>81.88550872974038</c:v>
                </c:pt>
                <c:pt idx="6395">
                  <c:v>84.949068202699124</c:v>
                </c:pt>
                <c:pt idx="6396">
                  <c:v>85.091974495483981</c:v>
                </c:pt>
                <c:pt idx="6397">
                  <c:v>83.975597518637414</c:v>
                </c:pt>
                <c:pt idx="6398">
                  <c:v>83.415461482150278</c:v>
                </c:pt>
                <c:pt idx="6399">
                  <c:v>84.526469148497171</c:v>
                </c:pt>
                <c:pt idx="6400">
                  <c:v>86.344903214181628</c:v>
                </c:pt>
                <c:pt idx="6401">
                  <c:v>85.645432476346329</c:v>
                </c:pt>
                <c:pt idx="6402">
                  <c:v>83.975804985095067</c:v>
                </c:pt>
                <c:pt idx="6403">
                  <c:v>83.836015841107027</c:v>
                </c:pt>
                <c:pt idx="6404">
                  <c:v>84.809235087414905</c:v>
                </c:pt>
                <c:pt idx="6405">
                  <c:v>85.785567113260115</c:v>
                </c:pt>
                <c:pt idx="6406">
                  <c:v>86.764763362660517</c:v>
                </c:pt>
                <c:pt idx="6407">
                  <c:v>86.201694726619749</c:v>
                </c:pt>
                <c:pt idx="6408">
                  <c:v>84.392561964481459</c:v>
                </c:pt>
                <c:pt idx="6409">
                  <c:v>84.811320334091405</c:v>
                </c:pt>
                <c:pt idx="6410">
                  <c:v>84.67243855408482</c:v>
                </c:pt>
                <c:pt idx="6411">
                  <c:v>83.278910308580919</c:v>
                </c:pt>
                <c:pt idx="6412">
                  <c:v>83.835175242733143</c:v>
                </c:pt>
                <c:pt idx="6413">
                  <c:v>84.531844505806035</c:v>
                </c:pt>
                <c:pt idx="6414">
                  <c:v>85.089271507239815</c:v>
                </c:pt>
                <c:pt idx="6415">
                  <c:v>84.950557002450807</c:v>
                </c:pt>
                <c:pt idx="6416">
                  <c:v>83.976723152426899</c:v>
                </c:pt>
                <c:pt idx="6417">
                  <c:v>83.697068665933955</c:v>
                </c:pt>
                <c:pt idx="6418">
                  <c:v>82.582061872674728</c:v>
                </c:pt>
                <c:pt idx="6419">
                  <c:v>82.303660981499206</c:v>
                </c:pt>
                <c:pt idx="6420">
                  <c:v>83.974855890187158</c:v>
                </c:pt>
                <c:pt idx="6421">
                  <c:v>83.696245787016267</c:v>
                </c:pt>
                <c:pt idx="6422">
                  <c:v>83.139125024633898</c:v>
                </c:pt>
                <c:pt idx="6423">
                  <c:v>81.18990437264884</c:v>
                </c:pt>
                <c:pt idx="6424">
                  <c:v>80.768459079850359</c:v>
                </c:pt>
                <c:pt idx="6425">
                  <c:v>82.163346780210134</c:v>
                </c:pt>
                <c:pt idx="6426">
                  <c:v>82.025148793628404</c:v>
                </c:pt>
                <c:pt idx="6427">
                  <c:v>82.442745165483302</c:v>
                </c:pt>
                <c:pt idx="6428">
                  <c:v>82.302769636064212</c:v>
                </c:pt>
                <c:pt idx="6429">
                  <c:v>82.164619520390616</c:v>
                </c:pt>
                <c:pt idx="6430">
                  <c:v>82.582003756950328</c:v>
                </c:pt>
                <c:pt idx="6431">
                  <c:v>82.860451589819291</c:v>
                </c:pt>
                <c:pt idx="6432">
                  <c:v>83</c:v>
                </c:pt>
                <c:pt idx="6433">
                  <c:v>83</c:v>
                </c:pt>
                <c:pt idx="6434">
                  <c:v>81.885149805207874</c:v>
                </c:pt>
                <c:pt idx="6435">
                  <c:v>80.910185921006899</c:v>
                </c:pt>
                <c:pt idx="6436">
                  <c:v>83</c:v>
                </c:pt>
                <c:pt idx="6437">
                  <c:v>83.83614731745179</c:v>
                </c:pt>
                <c:pt idx="6438">
                  <c:v>83.418074503524565</c:v>
                </c:pt>
                <c:pt idx="6439">
                  <c:v>83.557420708471611</c:v>
                </c:pt>
                <c:pt idx="6440">
                  <c:v>82.024119445549758</c:v>
                </c:pt>
                <c:pt idx="6441">
                  <c:v>79.932480265390282</c:v>
                </c:pt>
                <c:pt idx="6442">
                  <c:v>82.581929749565461</c:v>
                </c:pt>
                <c:pt idx="6443">
                  <c:v>84.812214436825656</c:v>
                </c:pt>
                <c:pt idx="6444">
                  <c:v>82.303545850048806</c:v>
                </c:pt>
                <c:pt idx="6445">
                  <c:v>82.303710727457855</c:v>
                </c:pt>
                <c:pt idx="6446">
                  <c:v>83.697078335572044</c:v>
                </c:pt>
                <c:pt idx="6447">
                  <c:v>82.721052093869787</c:v>
                </c:pt>
                <c:pt idx="6448">
                  <c:v>80.489232819047658</c:v>
                </c:pt>
                <c:pt idx="6449">
                  <c:v>80.073133406510152</c:v>
                </c:pt>
                <c:pt idx="6450">
                  <c:v>80.770018215466678</c:v>
                </c:pt>
                <c:pt idx="6451">
                  <c:v>80.909479923203406</c:v>
                </c:pt>
                <c:pt idx="6452">
                  <c:v>80.630886880283242</c:v>
                </c:pt>
                <c:pt idx="6453">
                  <c:v>80.350087659798305</c:v>
                </c:pt>
                <c:pt idx="6454">
                  <c:v>80.355973069054158</c:v>
                </c:pt>
                <c:pt idx="6455">
                  <c:v>81.469087998838305</c:v>
                </c:pt>
                <c:pt idx="6456">
                  <c:v>81.604304478514692</c:v>
                </c:pt>
                <c:pt idx="6457">
                  <c:v>81.606466386157834</c:v>
                </c:pt>
                <c:pt idx="6458">
                  <c:v>81.607496500812772</c:v>
                </c:pt>
                <c:pt idx="6459">
                  <c:v>81.74461273220858</c:v>
                </c:pt>
                <c:pt idx="6460">
                  <c:v>82.442324969509244</c:v>
                </c:pt>
                <c:pt idx="6461">
                  <c:v>82.442498920538355</c:v>
                </c:pt>
                <c:pt idx="6462">
                  <c:v>83.696933464876665</c:v>
                </c:pt>
                <c:pt idx="6463">
                  <c:v>84.94987796897729</c:v>
                </c:pt>
                <c:pt idx="6464">
                  <c:v>84.951515299359201</c:v>
                </c:pt>
                <c:pt idx="6465">
                  <c:v>84.812617336471178</c:v>
                </c:pt>
                <c:pt idx="6466">
                  <c:v>85.510714999323554</c:v>
                </c:pt>
                <c:pt idx="6467">
                  <c:v>85.788515887708812</c:v>
                </c:pt>
                <c:pt idx="6468">
                  <c:v>85.784449240811639</c:v>
                </c:pt>
                <c:pt idx="6469">
                  <c:v>84.53330598472958</c:v>
                </c:pt>
                <c:pt idx="6470">
                  <c:v>84.527616953660754</c:v>
                </c:pt>
                <c:pt idx="6471">
                  <c:v>85.771956476679904</c:v>
                </c:pt>
                <c:pt idx="6472">
                  <c:v>85.086319668123977</c:v>
                </c:pt>
                <c:pt idx="6473">
                  <c:v>85.368107058499305</c:v>
                </c:pt>
                <c:pt idx="6474">
                  <c:v>85.227773710544199</c:v>
                </c:pt>
                <c:pt idx="6475">
                  <c:v>84.669521432377294</c:v>
                </c:pt>
                <c:pt idx="6476">
                  <c:v>85.090701896015915</c:v>
                </c:pt>
                <c:pt idx="6477">
                  <c:v>84.813563825205108</c:v>
                </c:pt>
                <c:pt idx="6478">
                  <c:v>83.697361400641995</c:v>
                </c:pt>
                <c:pt idx="6479">
                  <c:v>83.417941766362404</c:v>
                </c:pt>
                <c:pt idx="6480">
                  <c:v>84.391618781063713</c:v>
                </c:pt>
                <c:pt idx="6481">
                  <c:v>84.531686023581244</c:v>
                </c:pt>
                <c:pt idx="6482">
                  <c:v>83.696138962703216</c:v>
                </c:pt>
                <c:pt idx="6483">
                  <c:v>83.417933323892527</c:v>
                </c:pt>
                <c:pt idx="6484">
                  <c:v>82.442509176995642</c:v>
                </c:pt>
                <c:pt idx="6485">
                  <c:v>82.168261755787938</c:v>
                </c:pt>
                <c:pt idx="6486">
                  <c:v>83.554959629114734</c:v>
                </c:pt>
                <c:pt idx="6487">
                  <c:v>83.279009021338155</c:v>
                </c:pt>
                <c:pt idx="6488">
                  <c:v>83.139217374216969</c:v>
                </c:pt>
                <c:pt idx="6489">
                  <c:v>84.391919697368337</c:v>
                </c:pt>
                <c:pt idx="6490">
                  <c:v>83.417890971131058</c:v>
                </c:pt>
                <c:pt idx="6491">
                  <c:v>81.607082872161229</c:v>
                </c:pt>
                <c:pt idx="6492">
                  <c:v>81.047792548395677</c:v>
                </c:pt>
                <c:pt idx="6493">
                  <c:v>80.487758229668586</c:v>
                </c:pt>
                <c:pt idx="6494">
                  <c:v>80.907398622356865</c:v>
                </c:pt>
                <c:pt idx="6495">
                  <c:v>82.022945087769529</c:v>
                </c:pt>
                <c:pt idx="6496">
                  <c:v>82.860475314560063</c:v>
                </c:pt>
                <c:pt idx="6497">
                  <c:v>82.582133446937007</c:v>
                </c:pt>
                <c:pt idx="6498">
                  <c:v>82.442709335440483</c:v>
                </c:pt>
                <c:pt idx="6499">
                  <c:v>82.442522929380758</c:v>
                </c:pt>
                <c:pt idx="6500">
                  <c:v>82.303292805411544</c:v>
                </c:pt>
                <c:pt idx="6501">
                  <c:v>82.860560236896831</c:v>
                </c:pt>
                <c:pt idx="6502">
                  <c:v>83.696827206363622</c:v>
                </c:pt>
                <c:pt idx="6503">
                  <c:v>82.303247708748245</c:v>
                </c:pt>
                <c:pt idx="6504">
                  <c:v>81.606044081345999</c:v>
                </c:pt>
                <c:pt idx="6505">
                  <c:v>83.696413214273534</c:v>
                </c:pt>
                <c:pt idx="6506">
                  <c:v>84.392357502825462</c:v>
                </c:pt>
                <c:pt idx="6507">
                  <c:v>84.25473383191968</c:v>
                </c:pt>
                <c:pt idx="6508">
                  <c:v>83.976147487518261</c:v>
                </c:pt>
                <c:pt idx="6509">
                  <c:v>83.139391190853146</c:v>
                </c:pt>
                <c:pt idx="6510">
                  <c:v>82.72104966222615</c:v>
                </c:pt>
                <c:pt idx="6511">
                  <c:v>83.139339837113056</c:v>
                </c:pt>
                <c:pt idx="6512">
                  <c:v>83.975488075006538</c:v>
                </c:pt>
                <c:pt idx="6513">
                  <c:v>83.557793313871258</c:v>
                </c:pt>
                <c:pt idx="6514">
                  <c:v>82.720898389011353</c:v>
                </c:pt>
                <c:pt idx="6515">
                  <c:v>82.443263079629745</c:v>
                </c:pt>
                <c:pt idx="6516">
                  <c:v>81.614874132573163</c:v>
                </c:pt>
                <c:pt idx="6517">
                  <c:v>82.027357717891491</c:v>
                </c:pt>
                <c:pt idx="6518">
                  <c:v>81.743696935591316</c:v>
                </c:pt>
                <c:pt idx="6519">
                  <c:v>81.606790516953183</c:v>
                </c:pt>
                <c:pt idx="6520">
                  <c:v>81.188404029936152</c:v>
                </c:pt>
                <c:pt idx="6521">
                  <c:v>80.347927178267724</c:v>
                </c:pt>
                <c:pt idx="6522">
                  <c:v>80.921214155063794</c:v>
                </c:pt>
                <c:pt idx="6523">
                  <c:v>80.785544212543698</c:v>
                </c:pt>
                <c:pt idx="6524">
                  <c:v>80.21571511642496</c:v>
                </c:pt>
                <c:pt idx="6525">
                  <c:v>80.072358336648975</c:v>
                </c:pt>
                <c:pt idx="6526">
                  <c:v>79.787422563788908</c:v>
                </c:pt>
                <c:pt idx="6527">
                  <c:v>79.792148965907103</c:v>
                </c:pt>
                <c:pt idx="6528">
                  <c:v>80.912100837178556</c:v>
                </c:pt>
                <c:pt idx="6529">
                  <c:v>82.303397733283873</c:v>
                </c:pt>
                <c:pt idx="6530">
                  <c:v>83.557162543884303</c:v>
                </c:pt>
                <c:pt idx="6531">
                  <c:v>84.254168367922702</c:v>
                </c:pt>
                <c:pt idx="6532">
                  <c:v>83.139344603803693</c:v>
                </c:pt>
                <c:pt idx="6533">
                  <c:v>83.557053022395465</c:v>
                </c:pt>
                <c:pt idx="6534">
                  <c:v>85.368926594767075</c:v>
                </c:pt>
                <c:pt idx="6535">
                  <c:v>85.508799264977867</c:v>
                </c:pt>
                <c:pt idx="6536">
                  <c:v>85.079816709912834</c:v>
                </c:pt>
                <c:pt idx="6537">
                  <c:v>84.939373790055797</c:v>
                </c:pt>
                <c:pt idx="6538">
                  <c:v>84.948905814671335</c:v>
                </c:pt>
                <c:pt idx="6539">
                  <c:v>86.061027141572254</c:v>
                </c:pt>
                <c:pt idx="6540">
                  <c:v>86.479445212204524</c:v>
                </c:pt>
                <c:pt idx="6541">
                  <c:v>83.976235431167567</c:v>
                </c:pt>
                <c:pt idx="6542">
                  <c:v>82.860455942068654</c:v>
                </c:pt>
                <c:pt idx="6543">
                  <c:v>82.721624081298543</c:v>
                </c:pt>
                <c:pt idx="6544">
                  <c:v>84.25336406396336</c:v>
                </c:pt>
                <c:pt idx="6545">
                  <c:v>86.20604945289432</c:v>
                </c:pt>
                <c:pt idx="6546">
                  <c:v>85.92636737128484</c:v>
                </c:pt>
                <c:pt idx="6547">
                  <c:v>85.792623675529313</c:v>
                </c:pt>
                <c:pt idx="6548">
                  <c:v>84.672779397546023</c:v>
                </c:pt>
                <c:pt idx="6549">
                  <c:v>84.53209594764698</c:v>
                </c:pt>
                <c:pt idx="6550">
                  <c:v>85.369473377572845</c:v>
                </c:pt>
                <c:pt idx="6551">
                  <c:v>84.949430519129933</c:v>
                </c:pt>
                <c:pt idx="6552">
                  <c:v>83.556802793813645</c:v>
                </c:pt>
                <c:pt idx="6553">
                  <c:v>82.443229679866718</c:v>
                </c:pt>
                <c:pt idx="6554">
                  <c:v>83.417963077838152</c:v>
                </c:pt>
                <c:pt idx="6555">
                  <c:v>83.557417601310931</c:v>
                </c:pt>
                <c:pt idx="6556">
                  <c:v>82.860394703263211</c:v>
                </c:pt>
                <c:pt idx="6557">
                  <c:v>83</c:v>
                </c:pt>
                <c:pt idx="6558">
                  <c:v>82.442780680426566</c:v>
                </c:pt>
                <c:pt idx="6559">
                  <c:v>81.326753873931295</c:v>
                </c:pt>
                <c:pt idx="6560">
                  <c:v>81.466188591592726</c:v>
                </c:pt>
                <c:pt idx="6561">
                  <c:v>80.212172296952843</c:v>
                </c:pt>
                <c:pt idx="6562">
                  <c:v>79.793739371857995</c:v>
                </c:pt>
                <c:pt idx="6563">
                  <c:v>82.581594539027606</c:v>
                </c:pt>
                <c:pt idx="6564">
                  <c:v>84.116138462278244</c:v>
                </c:pt>
                <c:pt idx="6565">
                  <c:v>83.697275965929421</c:v>
                </c:pt>
                <c:pt idx="6566">
                  <c:v>82.721256861175206</c:v>
                </c:pt>
                <c:pt idx="6567">
                  <c:v>82.024944836254008</c:v>
                </c:pt>
                <c:pt idx="6568">
                  <c:v>82.442667715565946</c:v>
                </c:pt>
                <c:pt idx="6569">
                  <c:v>83.13932253026428</c:v>
                </c:pt>
                <c:pt idx="6570">
                  <c:v>83.139214060063125</c:v>
                </c:pt>
                <c:pt idx="6571">
                  <c:v>83.139198382960089</c:v>
                </c:pt>
                <c:pt idx="6572">
                  <c:v>83.696052955151913</c:v>
                </c:pt>
                <c:pt idx="6573">
                  <c:v>83</c:v>
                </c:pt>
                <c:pt idx="6574">
                  <c:v>82.443167829355275</c:v>
                </c:pt>
                <c:pt idx="6575">
                  <c:v>83.695856211055542</c:v>
                </c:pt>
                <c:pt idx="6576">
                  <c:v>83.278681110987264</c:v>
                </c:pt>
                <c:pt idx="6577">
                  <c:v>83.836099953241799</c:v>
                </c:pt>
                <c:pt idx="6578">
                  <c:v>83.6960886638754</c:v>
                </c:pt>
                <c:pt idx="6579">
                  <c:v>82.165076775713516</c:v>
                </c:pt>
                <c:pt idx="6580">
                  <c:v>82.442795816566417</c:v>
                </c:pt>
                <c:pt idx="6581">
                  <c:v>82.303622479261421</c:v>
                </c:pt>
                <c:pt idx="6582">
                  <c:v>82.303538186200342</c:v>
                </c:pt>
                <c:pt idx="6583">
                  <c:v>82.302887356913388</c:v>
                </c:pt>
                <c:pt idx="6584">
                  <c:v>83.139515127729908</c:v>
                </c:pt>
                <c:pt idx="6585">
                  <c:v>83.696865034175985</c:v>
                </c:pt>
                <c:pt idx="6586">
                  <c:v>83</c:v>
                </c:pt>
                <c:pt idx="6587">
                  <c:v>83.139428428494668</c:v>
                </c:pt>
                <c:pt idx="6588">
                  <c:v>82.581509061584129</c:v>
                </c:pt>
                <c:pt idx="6589">
                  <c:v>81.189770910635076</c:v>
                </c:pt>
                <c:pt idx="6590">
                  <c:v>80.492901952759212</c:v>
                </c:pt>
                <c:pt idx="6591">
                  <c:v>80.631378054495286</c:v>
                </c:pt>
                <c:pt idx="6592">
                  <c:v>80.631141735338161</c:v>
                </c:pt>
                <c:pt idx="6593">
                  <c:v>80.353707003832056</c:v>
                </c:pt>
                <c:pt idx="6594">
                  <c:v>80.633967212075007</c:v>
                </c:pt>
                <c:pt idx="6595">
                  <c:v>79.812734207739354</c:v>
                </c:pt>
                <c:pt idx="6596">
                  <c:v>78.703245331869027</c:v>
                </c:pt>
                <c:pt idx="6597">
                  <c:v>79.654115883581383</c:v>
                </c:pt>
                <c:pt idx="6598">
                  <c:v>81.04781514259534</c:v>
                </c:pt>
                <c:pt idx="6599">
                  <c:v>82.023859454726235</c:v>
                </c:pt>
                <c:pt idx="6600">
                  <c:v>83.558201040849028</c:v>
                </c:pt>
                <c:pt idx="6601">
                  <c:v>83.976193159061211</c:v>
                </c:pt>
                <c:pt idx="6602">
                  <c:v>84.253556793296553</c:v>
                </c:pt>
                <c:pt idx="6603">
                  <c:v>85.787531427674196</c:v>
                </c:pt>
                <c:pt idx="6604">
                  <c:v>85.369811611129961</c:v>
                </c:pt>
                <c:pt idx="6605">
                  <c:v>83.696882225579685</c:v>
                </c:pt>
                <c:pt idx="6606">
                  <c:v>83.696543604360684</c:v>
                </c:pt>
                <c:pt idx="6607">
                  <c:v>85.0898300926345</c:v>
                </c:pt>
                <c:pt idx="6608">
                  <c:v>85.923206325817688</c:v>
                </c:pt>
                <c:pt idx="6609">
                  <c:v>85.922460444496906</c:v>
                </c:pt>
                <c:pt idx="6610">
                  <c:v>84.951851041421563</c:v>
                </c:pt>
                <c:pt idx="6611">
                  <c:v>85.230480576558094</c:v>
                </c:pt>
                <c:pt idx="6612">
                  <c:v>86.064565164320072</c:v>
                </c:pt>
                <c:pt idx="6613">
                  <c:v>84.810823164690433</c:v>
                </c:pt>
                <c:pt idx="6614">
                  <c:v>84.113769849902866</c:v>
                </c:pt>
                <c:pt idx="6615">
                  <c:v>84.670611630407734</c:v>
                </c:pt>
                <c:pt idx="6616">
                  <c:v>84.115456977974745</c:v>
                </c:pt>
                <c:pt idx="6617">
                  <c:v>83.279057819873444</c:v>
                </c:pt>
                <c:pt idx="6618">
                  <c:v>84.115094709522793</c:v>
                </c:pt>
                <c:pt idx="6619">
                  <c:v>83.974567546092942</c:v>
                </c:pt>
                <c:pt idx="6620">
                  <c:v>83.557666128216951</c:v>
                </c:pt>
                <c:pt idx="6621">
                  <c:v>84.255375010156683</c:v>
                </c:pt>
                <c:pt idx="6622">
                  <c:v>84.254162250970595</c:v>
                </c:pt>
                <c:pt idx="6623">
                  <c:v>83.139349613548717</c:v>
                </c:pt>
                <c:pt idx="6624">
                  <c:v>82.44464579890851</c:v>
                </c:pt>
                <c:pt idx="6625">
                  <c:v>82.168305912610577</c:v>
                </c:pt>
                <c:pt idx="6626">
                  <c:v>82.722005019338425</c:v>
                </c:pt>
                <c:pt idx="6627">
                  <c:v>83</c:v>
                </c:pt>
                <c:pt idx="6628">
                  <c:v>81.884189233416436</c:v>
                </c:pt>
                <c:pt idx="6629">
                  <c:v>81.048067454328105</c:v>
                </c:pt>
                <c:pt idx="6630">
                  <c:v>81.606104120956019</c:v>
                </c:pt>
                <c:pt idx="6631">
                  <c:v>82.86076899927096</c:v>
                </c:pt>
                <c:pt idx="6632">
                  <c:v>82.025694523219713</c:v>
                </c:pt>
                <c:pt idx="6633">
                  <c:v>81.189758054897581</c:v>
                </c:pt>
                <c:pt idx="6634">
                  <c:v>81.886032878321984</c:v>
                </c:pt>
                <c:pt idx="6635">
                  <c:v>83.418055743970882</c:v>
                </c:pt>
                <c:pt idx="6636">
                  <c:v>83.139526972866193</c:v>
                </c:pt>
                <c:pt idx="6637">
                  <c:v>81.606525321420079</c:v>
                </c:pt>
                <c:pt idx="6638">
                  <c:v>82.163845691067195</c:v>
                </c:pt>
                <c:pt idx="6639">
                  <c:v>83</c:v>
                </c:pt>
                <c:pt idx="6640">
                  <c:v>83.695913304791077</c:v>
                </c:pt>
                <c:pt idx="6641">
                  <c:v>83.278950357227245</c:v>
                </c:pt>
                <c:pt idx="6642">
                  <c:v>83.279048806333591</c:v>
                </c:pt>
                <c:pt idx="6643">
                  <c:v>84.812472403366172</c:v>
                </c:pt>
                <c:pt idx="6644">
                  <c:v>85.509059621879146</c:v>
                </c:pt>
                <c:pt idx="6645">
                  <c:v>84.811110003547469</c:v>
                </c:pt>
                <c:pt idx="6646">
                  <c:v>83.417592126216519</c:v>
                </c:pt>
                <c:pt idx="6647">
                  <c:v>83.139273370436982</c:v>
                </c:pt>
                <c:pt idx="6648">
                  <c:v>83.1392441645731</c:v>
                </c:pt>
                <c:pt idx="6649">
                  <c:v>82.860719869355165</c:v>
                </c:pt>
                <c:pt idx="6650">
                  <c:v>81.885054249776218</c:v>
                </c:pt>
                <c:pt idx="6651">
                  <c:v>81.744807862858863</c:v>
                </c:pt>
                <c:pt idx="6652">
                  <c:v>81.88658396305118</c:v>
                </c:pt>
                <c:pt idx="6653">
                  <c:v>81.190469005377707</c:v>
                </c:pt>
                <c:pt idx="6654">
                  <c:v>83.697298623295396</c:v>
                </c:pt>
                <c:pt idx="6655">
                  <c:v>84.810873991865975</c:v>
                </c:pt>
                <c:pt idx="6656">
                  <c:v>82.303918652592458</c:v>
                </c:pt>
                <c:pt idx="6657">
                  <c:v>81.747724423958374</c:v>
                </c:pt>
                <c:pt idx="6658">
                  <c:v>82.303367549132787</c:v>
                </c:pt>
                <c:pt idx="6659">
                  <c:v>81.326065785196363</c:v>
                </c:pt>
                <c:pt idx="6660">
                  <c:v>81.190840573741042</c:v>
                </c:pt>
                <c:pt idx="6661">
                  <c:v>80.634608022198705</c:v>
                </c:pt>
                <c:pt idx="6662">
                  <c:v>80.630440751957934</c:v>
                </c:pt>
                <c:pt idx="6663">
                  <c:v>81.188859970245872</c:v>
                </c:pt>
                <c:pt idx="6664">
                  <c:v>81.606439684027094</c:v>
                </c:pt>
                <c:pt idx="6665">
                  <c:v>82.581844583897563</c:v>
                </c:pt>
                <c:pt idx="6666">
                  <c:v>81.467113451998799</c:v>
                </c:pt>
                <c:pt idx="6667">
                  <c:v>81.327452237262165</c:v>
                </c:pt>
                <c:pt idx="6668">
                  <c:v>82.721236736008379</c:v>
                </c:pt>
                <c:pt idx="6669">
                  <c:v>82.023374417181998</c:v>
                </c:pt>
                <c:pt idx="6670">
                  <c:v>81.60550145017379</c:v>
                </c:pt>
                <c:pt idx="6671">
                  <c:v>82.860817164695348</c:v>
                </c:pt>
                <c:pt idx="6672">
                  <c:v>82.721245808233903</c:v>
                </c:pt>
                <c:pt idx="6673">
                  <c:v>80.626262583949597</c:v>
                </c:pt>
                <c:pt idx="6674">
                  <c:v>82.025355447646959</c:v>
                </c:pt>
                <c:pt idx="6675">
                  <c:v>85.783304570199917</c:v>
                </c:pt>
                <c:pt idx="6676">
                  <c:v>86.347154057855676</c:v>
                </c:pt>
                <c:pt idx="6677">
                  <c:v>84.952574067932346</c:v>
                </c:pt>
                <c:pt idx="6678">
                  <c:v>84.529134459852088</c:v>
                </c:pt>
                <c:pt idx="6679">
                  <c:v>86.326004805107331</c:v>
                </c:pt>
                <c:pt idx="6680">
                  <c:v>86.88804215970714</c:v>
                </c:pt>
                <c:pt idx="6681">
                  <c:v>86.065578934236044</c:v>
                </c:pt>
                <c:pt idx="6682">
                  <c:v>85.646334092575557</c:v>
                </c:pt>
                <c:pt idx="6683">
                  <c:v>84.671643520903572</c:v>
                </c:pt>
                <c:pt idx="6684">
                  <c:v>83.418269014596873</c:v>
                </c:pt>
                <c:pt idx="6685">
                  <c:v>84.533009385222925</c:v>
                </c:pt>
                <c:pt idx="6686">
                  <c:v>85.649194623917865</c:v>
                </c:pt>
                <c:pt idx="6687">
                  <c:v>84.671995921444875</c:v>
                </c:pt>
                <c:pt idx="6688">
                  <c:v>84.39338895463392</c:v>
                </c:pt>
                <c:pt idx="6689">
                  <c:v>84.963442523409668</c:v>
                </c:pt>
                <c:pt idx="6690">
                  <c:v>82.298206510594582</c:v>
                </c:pt>
                <c:pt idx="6691">
                  <c:v>81.465729059746835</c:v>
                </c:pt>
                <c:pt idx="6692">
                  <c:v>83.558068997558166</c:v>
                </c:pt>
                <c:pt idx="6693">
                  <c:v>82.582030691347057</c:v>
                </c:pt>
                <c:pt idx="6694">
                  <c:v>81.330189334961005</c:v>
                </c:pt>
                <c:pt idx="6695">
                  <c:v>81.605748471168468</c:v>
                </c:pt>
                <c:pt idx="6696">
                  <c:v>81.326649459976224</c:v>
                </c:pt>
                <c:pt idx="6697">
                  <c:v>80.352279123291197</c:v>
                </c:pt>
                <c:pt idx="6698">
                  <c:v>79.653978273440657</c:v>
                </c:pt>
                <c:pt idx="6699">
                  <c:v>80.351066687106496</c:v>
                </c:pt>
                <c:pt idx="6700">
                  <c:v>82.581542713923042</c:v>
                </c:pt>
                <c:pt idx="6701">
                  <c:v>84.395912461213243</c:v>
                </c:pt>
                <c:pt idx="6702">
                  <c:v>83.27893108031391</c:v>
                </c:pt>
                <c:pt idx="6703">
                  <c:v>81.884908088200959</c:v>
                </c:pt>
                <c:pt idx="6704">
                  <c:v>82.721165050492885</c:v>
                </c:pt>
                <c:pt idx="6705">
                  <c:v>82.721159588523605</c:v>
                </c:pt>
                <c:pt idx="6706">
                  <c:v>82.582132341055697</c:v>
                </c:pt>
                <c:pt idx="6707">
                  <c:v>82.721308326422431</c:v>
                </c:pt>
                <c:pt idx="6708">
                  <c:v>82.302985265316764</c:v>
                </c:pt>
                <c:pt idx="6709">
                  <c:v>83.278564645522124</c:v>
                </c:pt>
                <c:pt idx="6710">
                  <c:v>84.253734387175641</c:v>
                </c:pt>
                <c:pt idx="6711">
                  <c:v>84.67240149398468</c:v>
                </c:pt>
                <c:pt idx="6712">
                  <c:v>84.95234398069725</c:v>
                </c:pt>
                <c:pt idx="6713">
                  <c:v>85.090561740908157</c:v>
                </c:pt>
                <c:pt idx="6714">
                  <c:v>84.947954143768285</c:v>
                </c:pt>
                <c:pt idx="6715">
                  <c:v>83.695896209585186</c:v>
                </c:pt>
                <c:pt idx="6716">
                  <c:v>82.442081738094203</c:v>
                </c:pt>
                <c:pt idx="6717">
                  <c:v>82.581626835681831</c:v>
                </c:pt>
                <c:pt idx="6718">
                  <c:v>83.975606016841368</c:v>
                </c:pt>
                <c:pt idx="6719">
                  <c:v>83.976034177928241</c:v>
                </c:pt>
                <c:pt idx="6720">
                  <c:v>83</c:v>
                </c:pt>
                <c:pt idx="6721">
                  <c:v>83.27858090330686</c:v>
                </c:pt>
                <c:pt idx="6722">
                  <c:v>83.418444270231689</c:v>
                </c:pt>
                <c:pt idx="6723">
                  <c:v>82.582218494992105</c:v>
                </c:pt>
                <c:pt idx="6724">
                  <c:v>81.885179012379211</c:v>
                </c:pt>
                <c:pt idx="6725">
                  <c:v>81.606016391435475</c:v>
                </c:pt>
                <c:pt idx="6726">
                  <c:v>82.024248266926435</c:v>
                </c:pt>
                <c:pt idx="6727">
                  <c:v>83</c:v>
                </c:pt>
                <c:pt idx="6728">
                  <c:v>82.442627448632919</c:v>
                </c:pt>
                <c:pt idx="6729">
                  <c:v>81.605391375642668</c:v>
                </c:pt>
                <c:pt idx="6730">
                  <c:v>82.581349540688279</c:v>
                </c:pt>
                <c:pt idx="6731">
                  <c:v>82.860537328752869</c:v>
                </c:pt>
                <c:pt idx="6732">
                  <c:v>81.466816045243746</c:v>
                </c:pt>
                <c:pt idx="6733">
                  <c:v>81.187564994964589</c:v>
                </c:pt>
                <c:pt idx="6734">
                  <c:v>81.46563639264933</c:v>
                </c:pt>
                <c:pt idx="6735">
                  <c:v>80.772333453559341</c:v>
                </c:pt>
                <c:pt idx="6736">
                  <c:v>80.633783777389581</c:v>
                </c:pt>
                <c:pt idx="6737">
                  <c:v>81.466071702362001</c:v>
                </c:pt>
                <c:pt idx="6738">
                  <c:v>81.047816639782084</c:v>
                </c:pt>
                <c:pt idx="6739">
                  <c:v>80.349174295697665</c:v>
                </c:pt>
                <c:pt idx="6740">
                  <c:v>81.88350809571844</c:v>
                </c:pt>
                <c:pt idx="6741">
                  <c:v>83.835949681681385</c:v>
                </c:pt>
                <c:pt idx="6742">
                  <c:v>84.948038169025324</c:v>
                </c:pt>
                <c:pt idx="6743">
                  <c:v>84.253954659506718</c:v>
                </c:pt>
                <c:pt idx="6744">
                  <c:v>83.418556799413452</c:v>
                </c:pt>
                <c:pt idx="6745">
                  <c:v>83.278708645298366</c:v>
                </c:pt>
                <c:pt idx="6746">
                  <c:v>83.417797534339982</c:v>
                </c:pt>
                <c:pt idx="6747">
                  <c:v>83.556925321117774</c:v>
                </c:pt>
                <c:pt idx="6748">
                  <c:v>84.533099442753084</c:v>
                </c:pt>
                <c:pt idx="6749">
                  <c:v>84.53363370246538</c:v>
                </c:pt>
                <c:pt idx="6750">
                  <c:v>84.811891387425135</c:v>
                </c:pt>
                <c:pt idx="6751">
                  <c:v>86.624480157189652</c:v>
                </c:pt>
                <c:pt idx="6752">
                  <c:v>87.735507952868488</c:v>
                </c:pt>
                <c:pt idx="6753">
                  <c:v>87.87211464670591</c:v>
                </c:pt>
                <c:pt idx="6754">
                  <c:v>86.76370222842489</c:v>
                </c:pt>
                <c:pt idx="6755">
                  <c:v>84.254095929560663</c:v>
                </c:pt>
                <c:pt idx="6756">
                  <c:v>82.304185090106103</c:v>
                </c:pt>
                <c:pt idx="6757">
                  <c:v>82.721047405622443</c:v>
                </c:pt>
                <c:pt idx="6758">
                  <c:v>83.976683767934219</c:v>
                </c:pt>
                <c:pt idx="6759">
                  <c:v>84.392123739753671</c:v>
                </c:pt>
                <c:pt idx="6760">
                  <c:v>83.41813353136159</c:v>
                </c:pt>
                <c:pt idx="6761">
                  <c:v>82.445082676438631</c:v>
                </c:pt>
                <c:pt idx="6762">
                  <c:v>80.514342245246027</c:v>
                </c:pt>
                <c:pt idx="6763">
                  <c:v>80.920004914334555</c:v>
                </c:pt>
                <c:pt idx="6764">
                  <c:v>81.609096716110685</c:v>
                </c:pt>
                <c:pt idx="6765">
                  <c:v>80.494934897534577</c:v>
                </c:pt>
                <c:pt idx="6766">
                  <c:v>80.631230690612099</c:v>
                </c:pt>
                <c:pt idx="6767">
                  <c:v>81.046524121064778</c:v>
                </c:pt>
                <c:pt idx="6768">
                  <c:v>80.627458842342378</c:v>
                </c:pt>
                <c:pt idx="6769">
                  <c:v>79.515288717741441</c:v>
                </c:pt>
                <c:pt idx="6770">
                  <c:v>78.539279501637878</c:v>
                </c:pt>
                <c:pt idx="6771">
                  <c:v>81.183384409342111</c:v>
                </c:pt>
                <c:pt idx="6772">
                  <c:v>83.139475178613665</c:v>
                </c:pt>
                <c:pt idx="6773">
                  <c:v>83.41724916388452</c:v>
                </c:pt>
                <c:pt idx="6774">
                  <c:v>85.926662642272433</c:v>
                </c:pt>
                <c:pt idx="6775">
                  <c:v>85.232913380474471</c:v>
                </c:pt>
                <c:pt idx="6776">
                  <c:v>84.115321993808635</c:v>
                </c:pt>
                <c:pt idx="6777">
                  <c:v>84.666227661962978</c:v>
                </c:pt>
                <c:pt idx="6778">
                  <c:v>84.247189061042789</c:v>
                </c:pt>
                <c:pt idx="6779">
                  <c:v>84.391508113014439</c:v>
                </c:pt>
                <c:pt idx="6780">
                  <c:v>85.508776361752538</c:v>
                </c:pt>
                <c:pt idx="6781">
                  <c:v>85.504337373198467</c:v>
                </c:pt>
                <c:pt idx="6782">
                  <c:v>84.670786198888294</c:v>
                </c:pt>
                <c:pt idx="6783">
                  <c:v>84.394034619177091</c:v>
                </c:pt>
                <c:pt idx="6784">
                  <c:v>83.975361667589596</c:v>
                </c:pt>
                <c:pt idx="6785">
                  <c:v>82.860745830016427</c:v>
                </c:pt>
                <c:pt idx="6786">
                  <c:v>81.885703393465207</c:v>
                </c:pt>
                <c:pt idx="6787">
                  <c:v>81.74643438931588</c:v>
                </c:pt>
                <c:pt idx="6788">
                  <c:v>83.139193006275235</c:v>
                </c:pt>
                <c:pt idx="6789">
                  <c:v>83.556811164731911</c:v>
                </c:pt>
                <c:pt idx="6790">
                  <c:v>82.303084700436727</c:v>
                </c:pt>
                <c:pt idx="6791">
                  <c:v>81.188539208058472</c:v>
                </c:pt>
                <c:pt idx="6792">
                  <c:v>81.050515189655826</c:v>
                </c:pt>
                <c:pt idx="6793">
                  <c:v>79.796725417742095</c:v>
                </c:pt>
                <c:pt idx="6794">
                  <c:v>79.520409503260808</c:v>
                </c:pt>
                <c:pt idx="6795">
                  <c:v>82.163999767870706</c:v>
                </c:pt>
                <c:pt idx="6796">
                  <c:v>82.860561121568182</c:v>
                </c:pt>
                <c:pt idx="6797">
                  <c:v>81.885410906504859</c:v>
                </c:pt>
                <c:pt idx="6798">
                  <c:v>81.049156653905271</c:v>
                </c:pt>
                <c:pt idx="6799">
                  <c:v>80.630587223415731</c:v>
                </c:pt>
                <c:pt idx="6800">
                  <c:v>83.417744650936356</c:v>
                </c:pt>
                <c:pt idx="6801">
                  <c:v>86.483546894498801</c:v>
                </c:pt>
                <c:pt idx="6802">
                  <c:v>85.229343736938333</c:v>
                </c:pt>
                <c:pt idx="6803">
                  <c:v>82.582699616334153</c:v>
                </c:pt>
                <c:pt idx="6804">
                  <c:v>82.584508194121682</c:v>
                </c:pt>
                <c:pt idx="6805">
                  <c:v>83.832417154203185</c:v>
                </c:pt>
                <c:pt idx="6806">
                  <c:v>83.418467033899731</c:v>
                </c:pt>
                <c:pt idx="6807">
                  <c:v>83</c:v>
                </c:pt>
                <c:pt idx="6808">
                  <c:v>82.16402207371884</c:v>
                </c:pt>
                <c:pt idx="6809">
                  <c:v>81.606049036268189</c:v>
                </c:pt>
                <c:pt idx="6810">
                  <c:v>83</c:v>
                </c:pt>
                <c:pt idx="6811">
                  <c:v>83.139474935447524</c:v>
                </c:pt>
                <c:pt idx="6812">
                  <c:v>81.046710681716789</c:v>
                </c:pt>
                <c:pt idx="6813">
                  <c:v>79.794577205083002</c:v>
                </c:pt>
                <c:pt idx="6814">
                  <c:v>82.303687940230176</c:v>
                </c:pt>
                <c:pt idx="6815">
                  <c:v>84.671176173094679</c:v>
                </c:pt>
                <c:pt idx="6816">
                  <c:v>83.837021867824134</c:v>
                </c:pt>
                <c:pt idx="6817">
                  <c:v>84.953313436976373</c:v>
                </c:pt>
                <c:pt idx="6818">
                  <c:v>85.649242828969349</c:v>
                </c:pt>
                <c:pt idx="6819">
                  <c:v>85.090373245897382</c:v>
                </c:pt>
                <c:pt idx="6820">
                  <c:v>86.204111962261507</c:v>
                </c:pt>
                <c:pt idx="6821">
                  <c:v>83.696932007731348</c:v>
                </c:pt>
                <c:pt idx="6822">
                  <c:v>80.505249716882275</c:v>
                </c:pt>
                <c:pt idx="6823">
                  <c:v>83</c:v>
                </c:pt>
                <c:pt idx="6824">
                  <c:v>85.089515396803748</c:v>
                </c:pt>
                <c:pt idx="6825">
                  <c:v>85.089839264193031</c:v>
                </c:pt>
                <c:pt idx="6826">
                  <c:v>85.089270197723295</c:v>
                </c:pt>
                <c:pt idx="6827">
                  <c:v>85.092223685771842</c:v>
                </c:pt>
                <c:pt idx="6828">
                  <c:v>85.089982234453672</c:v>
                </c:pt>
                <c:pt idx="6829">
                  <c:v>83.835472316520026</c:v>
                </c:pt>
                <c:pt idx="6830">
                  <c:v>82.721087416015038</c:v>
                </c:pt>
                <c:pt idx="6831">
                  <c:v>82.722241549580829</c:v>
                </c:pt>
                <c:pt idx="6832">
                  <c:v>82.584136152714393</c:v>
                </c:pt>
                <c:pt idx="6833">
                  <c:v>80.912962610101275</c:v>
                </c:pt>
                <c:pt idx="6834">
                  <c:v>80.631120774590158</c:v>
                </c:pt>
                <c:pt idx="6835">
                  <c:v>81.885238431822756</c:v>
                </c:pt>
                <c:pt idx="6836">
                  <c:v>82.025011790393449</c:v>
                </c:pt>
                <c:pt idx="6837">
                  <c:v>82.164484811586931</c:v>
                </c:pt>
                <c:pt idx="6838">
                  <c:v>82.860639045232503</c:v>
                </c:pt>
                <c:pt idx="6839">
                  <c:v>83.418064220517095</c:v>
                </c:pt>
                <c:pt idx="6840">
                  <c:v>82.442907255338923</c:v>
                </c:pt>
                <c:pt idx="6841">
                  <c:v>80.768683613978084</c:v>
                </c:pt>
                <c:pt idx="6842">
                  <c:v>81.464600241923719</c:v>
                </c:pt>
                <c:pt idx="6843">
                  <c:v>83</c:v>
                </c:pt>
                <c:pt idx="6844">
                  <c:v>83.278281718915906</c:v>
                </c:pt>
                <c:pt idx="6845">
                  <c:v>83.974108542827693</c:v>
                </c:pt>
                <c:pt idx="6846">
                  <c:v>85.495314700078509</c:v>
                </c:pt>
                <c:pt idx="6847">
                  <c:v>85.082208651465251</c:v>
                </c:pt>
                <c:pt idx="6848">
                  <c:v>83.418260967098774</c:v>
                </c:pt>
                <c:pt idx="6849">
                  <c:v>82.166756182512827</c:v>
                </c:pt>
                <c:pt idx="6850">
                  <c:v>82.307706473082732</c:v>
                </c:pt>
                <c:pt idx="6851">
                  <c:v>83.555775395601003</c:v>
                </c:pt>
                <c:pt idx="6852">
                  <c:v>83.975080155070202</c:v>
                </c:pt>
                <c:pt idx="6853">
                  <c:v>84.67269662182936</c:v>
                </c:pt>
                <c:pt idx="6854">
                  <c:v>85.091318539394351</c:v>
                </c:pt>
                <c:pt idx="6855">
                  <c:v>83.975428740992712</c:v>
                </c:pt>
                <c:pt idx="6856">
                  <c:v>83</c:v>
                </c:pt>
                <c:pt idx="6857">
                  <c:v>83.139159302472464</c:v>
                </c:pt>
                <c:pt idx="6858">
                  <c:v>83.696945267981945</c:v>
                </c:pt>
                <c:pt idx="6859">
                  <c:v>82.860719403778674</c:v>
                </c:pt>
                <c:pt idx="6860">
                  <c:v>82.304144466845884</c:v>
                </c:pt>
                <c:pt idx="6861">
                  <c:v>82.303531637841132</c:v>
                </c:pt>
                <c:pt idx="6862">
                  <c:v>82.303187845923404</c:v>
                </c:pt>
                <c:pt idx="6863">
                  <c:v>83</c:v>
                </c:pt>
                <c:pt idx="6864">
                  <c:v>82.303205665049603</c:v>
                </c:pt>
                <c:pt idx="6865">
                  <c:v>81.607165326549804</c:v>
                </c:pt>
                <c:pt idx="6866">
                  <c:v>81.60708238710626</c:v>
                </c:pt>
                <c:pt idx="6867">
                  <c:v>81.60781782683739</c:v>
                </c:pt>
                <c:pt idx="6868">
                  <c:v>81.885469602507371</c:v>
                </c:pt>
                <c:pt idx="6869">
                  <c:v>82.302078111278107</c:v>
                </c:pt>
                <c:pt idx="6870">
                  <c:v>83.000000000000099</c:v>
                </c:pt>
                <c:pt idx="6871">
                  <c:v>83.696277249245</c:v>
                </c:pt>
                <c:pt idx="6872">
                  <c:v>83.417811644661114</c:v>
                </c:pt>
                <c:pt idx="6873">
                  <c:v>82.024409415786906</c:v>
                </c:pt>
                <c:pt idx="6874">
                  <c:v>81.885493513921091</c:v>
                </c:pt>
                <c:pt idx="6875">
                  <c:v>83.278433546787539</c:v>
                </c:pt>
                <c:pt idx="6876">
                  <c:v>83.418019569586122</c:v>
                </c:pt>
                <c:pt idx="6877">
                  <c:v>83.837650666305365</c:v>
                </c:pt>
                <c:pt idx="6878">
                  <c:v>84.395390049892796</c:v>
                </c:pt>
                <c:pt idx="6879">
                  <c:v>83.139339691496318</c:v>
                </c:pt>
                <c:pt idx="6880">
                  <c:v>80.354709508120848</c:v>
                </c:pt>
                <c:pt idx="6881">
                  <c:v>79.933997039355546</c:v>
                </c:pt>
                <c:pt idx="6882">
                  <c:v>82.1631020626333</c:v>
                </c:pt>
                <c:pt idx="6883">
                  <c:v>83</c:v>
                </c:pt>
                <c:pt idx="6884">
                  <c:v>82.303431311291348</c:v>
                </c:pt>
                <c:pt idx="6885">
                  <c:v>81.606894257423704</c:v>
                </c:pt>
                <c:pt idx="6886">
                  <c:v>82.026584735694811</c:v>
                </c:pt>
                <c:pt idx="6887">
                  <c:v>82.307128374146487</c:v>
                </c:pt>
                <c:pt idx="6888">
                  <c:v>82.861259794364614</c:v>
                </c:pt>
                <c:pt idx="6889">
                  <c:v>84.395178430765213</c:v>
                </c:pt>
                <c:pt idx="6890">
                  <c:v>85.090685723312632</c:v>
                </c:pt>
                <c:pt idx="6891">
                  <c:v>85.926413860276682</c:v>
                </c:pt>
                <c:pt idx="6892">
                  <c:v>86.20363821870879</c:v>
                </c:pt>
                <c:pt idx="6893">
                  <c:v>84.2532623986814</c:v>
                </c:pt>
                <c:pt idx="6894">
                  <c:v>83.418075843557062</c:v>
                </c:pt>
                <c:pt idx="6895">
                  <c:v>84.394885735145337</c:v>
                </c:pt>
                <c:pt idx="6896">
                  <c:v>84.672471653171954</c:v>
                </c:pt>
                <c:pt idx="6897">
                  <c:v>84.392859408741458</c:v>
                </c:pt>
                <c:pt idx="6898">
                  <c:v>83.556827636023954</c:v>
                </c:pt>
                <c:pt idx="6899">
                  <c:v>81.606925890825281</c:v>
                </c:pt>
                <c:pt idx="6900">
                  <c:v>82.023830732249138</c:v>
                </c:pt>
                <c:pt idx="6901">
                  <c:v>83.139230205937295</c:v>
                </c:pt>
                <c:pt idx="6902">
                  <c:v>83.277256362530878</c:v>
                </c:pt>
                <c:pt idx="6903">
                  <c:v>84.10929448732027</c:v>
                </c:pt>
                <c:pt idx="6904">
                  <c:v>83.417806553198417</c:v>
                </c:pt>
                <c:pt idx="6905">
                  <c:v>82.163744184886284</c:v>
                </c:pt>
                <c:pt idx="6906">
                  <c:v>81.884112035988281</c:v>
                </c:pt>
                <c:pt idx="6907">
                  <c:v>81.745507610482093</c:v>
                </c:pt>
                <c:pt idx="6908">
                  <c:v>81.328713037313307</c:v>
                </c:pt>
                <c:pt idx="6909">
                  <c:v>82.164492723149607</c:v>
                </c:pt>
                <c:pt idx="6910">
                  <c:v>82.721403360920178</c:v>
                </c:pt>
                <c:pt idx="6911">
                  <c:v>81.884970489350877</c:v>
                </c:pt>
                <c:pt idx="6912">
                  <c:v>81.607354061846962</c:v>
                </c:pt>
                <c:pt idx="6913">
                  <c:v>81.189278354994457</c:v>
                </c:pt>
                <c:pt idx="6914">
                  <c:v>81.604878989295756</c:v>
                </c:pt>
                <c:pt idx="6915">
                  <c:v>82.721099414950416</c:v>
                </c:pt>
                <c:pt idx="6916">
                  <c:v>82.442890224234901</c:v>
                </c:pt>
                <c:pt idx="6917">
                  <c:v>83</c:v>
                </c:pt>
                <c:pt idx="6918">
                  <c:v>84.951251194531039</c:v>
                </c:pt>
                <c:pt idx="6919">
                  <c:v>84.80995512912358</c:v>
                </c:pt>
                <c:pt idx="6920">
                  <c:v>84.253110585966553</c:v>
                </c:pt>
                <c:pt idx="6921">
                  <c:v>84.81460071002472</c:v>
                </c:pt>
                <c:pt idx="6922">
                  <c:v>85.08906244200567</c:v>
                </c:pt>
                <c:pt idx="6923">
                  <c:v>84.532130197917667</c:v>
                </c:pt>
                <c:pt idx="6924">
                  <c:v>83.837233036908401</c:v>
                </c:pt>
                <c:pt idx="6925">
                  <c:v>82.445082791913393</c:v>
                </c:pt>
                <c:pt idx="6926">
                  <c:v>81.891134572392986</c:v>
                </c:pt>
                <c:pt idx="6927">
                  <c:v>82.582068597449705</c:v>
                </c:pt>
                <c:pt idx="6928">
                  <c:v>82.860520366432667</c:v>
                </c:pt>
                <c:pt idx="6929">
                  <c:v>83</c:v>
                </c:pt>
                <c:pt idx="6930">
                  <c:v>82.860719229186685</c:v>
                </c:pt>
                <c:pt idx="6931">
                  <c:v>82.720976985135252</c:v>
                </c:pt>
                <c:pt idx="6932">
                  <c:v>82.302824321419934</c:v>
                </c:pt>
                <c:pt idx="6933">
                  <c:v>81.886390226960586</c:v>
                </c:pt>
                <c:pt idx="6934">
                  <c:v>82.58195235357644</c:v>
                </c:pt>
                <c:pt idx="6935">
                  <c:v>82.860608624562545</c:v>
                </c:pt>
                <c:pt idx="6936">
                  <c:v>81.607338933873848</c:v>
                </c:pt>
                <c:pt idx="6937">
                  <c:v>82.442677189293363</c:v>
                </c:pt>
                <c:pt idx="6938">
                  <c:v>83.418491230307126</c:v>
                </c:pt>
                <c:pt idx="6939">
                  <c:v>83.418234814869876</c:v>
                </c:pt>
                <c:pt idx="6940">
                  <c:v>82.302445820269796</c:v>
                </c:pt>
                <c:pt idx="6941">
                  <c:v>82.303106555844352</c:v>
                </c:pt>
                <c:pt idx="6942">
                  <c:v>82.304206876550879</c:v>
                </c:pt>
                <c:pt idx="6943">
                  <c:v>82.721501025920375</c:v>
                </c:pt>
                <c:pt idx="6944">
                  <c:v>84.531811654844432</c:v>
                </c:pt>
                <c:pt idx="6945">
                  <c:v>84.253425158332135</c:v>
                </c:pt>
                <c:pt idx="6946">
                  <c:v>83.557283832039701</c:v>
                </c:pt>
                <c:pt idx="6947">
                  <c:v>83.278598230218805</c:v>
                </c:pt>
                <c:pt idx="6948">
                  <c:v>83.695372283545538</c:v>
                </c:pt>
                <c:pt idx="6949">
                  <c:v>82.443027956237231</c:v>
                </c:pt>
                <c:pt idx="6950">
                  <c:v>81.187602391751824</c:v>
                </c:pt>
                <c:pt idx="6951">
                  <c:v>83.278636131861916</c:v>
                </c:pt>
                <c:pt idx="6952">
                  <c:v>84.671174543944886</c:v>
                </c:pt>
                <c:pt idx="6953">
                  <c:v>84.393110303339029</c:v>
                </c:pt>
                <c:pt idx="6954">
                  <c:v>83.836029412072293</c:v>
                </c:pt>
                <c:pt idx="6955">
                  <c:v>83</c:v>
                </c:pt>
                <c:pt idx="6956">
                  <c:v>82.721513803620866</c:v>
                </c:pt>
                <c:pt idx="6957">
                  <c:v>82.303195517484923</c:v>
                </c:pt>
                <c:pt idx="6958">
                  <c:v>82.582042919872919</c:v>
                </c:pt>
                <c:pt idx="6959">
                  <c:v>83.13937295827327</c:v>
                </c:pt>
                <c:pt idx="6960">
                  <c:v>83</c:v>
                </c:pt>
                <c:pt idx="6961">
                  <c:v>82.582211891405436</c:v>
                </c:pt>
                <c:pt idx="6962">
                  <c:v>83.696094236123898</c:v>
                </c:pt>
                <c:pt idx="6963">
                  <c:v>83.557135304975191</c:v>
                </c:pt>
                <c:pt idx="6964">
                  <c:v>82.302678717866016</c:v>
                </c:pt>
                <c:pt idx="6965">
                  <c:v>82.023995829395091</c:v>
                </c:pt>
                <c:pt idx="6966">
                  <c:v>82.025003234899799</c:v>
                </c:pt>
                <c:pt idx="6967">
                  <c:v>82.441896663958275</c:v>
                </c:pt>
                <c:pt idx="6968">
                  <c:v>83.418589591672131</c:v>
                </c:pt>
                <c:pt idx="6969">
                  <c:v>83.975827294182068</c:v>
                </c:pt>
                <c:pt idx="6970">
                  <c:v>82.722046281378809</c:v>
                </c:pt>
                <c:pt idx="6971">
                  <c:v>81.199539123564534</c:v>
                </c:pt>
                <c:pt idx="6972">
                  <c:v>80.499664191009117</c:v>
                </c:pt>
                <c:pt idx="6973">
                  <c:v>82.582018898876186</c:v>
                </c:pt>
                <c:pt idx="6974">
                  <c:v>84.533177864451318</c:v>
                </c:pt>
                <c:pt idx="6975">
                  <c:v>84.673384608625909</c:v>
                </c:pt>
                <c:pt idx="6976">
                  <c:v>84.115849441782387</c:v>
                </c:pt>
                <c:pt idx="6977">
                  <c:v>83.418212193060171</c:v>
                </c:pt>
                <c:pt idx="6978">
                  <c:v>83</c:v>
                </c:pt>
                <c:pt idx="6979">
                  <c:v>82.721158286171729</c:v>
                </c:pt>
                <c:pt idx="6980">
                  <c:v>81.885432180637565</c:v>
                </c:pt>
                <c:pt idx="6981">
                  <c:v>81.606747909982673</c:v>
                </c:pt>
                <c:pt idx="6982">
                  <c:v>83.835667806168971</c:v>
                </c:pt>
                <c:pt idx="6983">
                  <c:v>83.976188190116787</c:v>
                </c:pt>
                <c:pt idx="6984">
                  <c:v>81.606728789379076</c:v>
                </c:pt>
                <c:pt idx="6985">
                  <c:v>82.721716674180342</c:v>
                </c:pt>
                <c:pt idx="6986">
                  <c:v>84.670929742208486</c:v>
                </c:pt>
                <c:pt idx="6987">
                  <c:v>84.114671247222432</c:v>
                </c:pt>
                <c:pt idx="6988">
                  <c:v>83</c:v>
                </c:pt>
                <c:pt idx="6989">
                  <c:v>83.418316401976966</c:v>
                </c:pt>
                <c:pt idx="6990">
                  <c:v>83.557253126590609</c:v>
                </c:pt>
                <c:pt idx="6991">
                  <c:v>82.164703255262893</c:v>
                </c:pt>
                <c:pt idx="6992">
                  <c:v>81.188423342332712</c:v>
                </c:pt>
                <c:pt idx="6993">
                  <c:v>81.185954585930773</c:v>
                </c:pt>
                <c:pt idx="6994">
                  <c:v>82.721069989466855</c:v>
                </c:pt>
                <c:pt idx="6995">
                  <c:v>84.115044818878246</c:v>
                </c:pt>
                <c:pt idx="6996">
                  <c:v>83.697249858300935</c:v>
                </c:pt>
                <c:pt idx="6997">
                  <c:v>82.442290018532162</c:v>
                </c:pt>
                <c:pt idx="6998">
                  <c:v>82.442667404946349</c:v>
                </c:pt>
                <c:pt idx="6999">
                  <c:v>83.975908853458861</c:v>
                </c:pt>
                <c:pt idx="7000">
                  <c:v>84.532986204865836</c:v>
                </c:pt>
                <c:pt idx="7001">
                  <c:v>83.975238282059436</c:v>
                </c:pt>
                <c:pt idx="7002">
                  <c:v>83.697555104237225</c:v>
                </c:pt>
                <c:pt idx="7003">
                  <c:v>83.697390921086011</c:v>
                </c:pt>
                <c:pt idx="7004">
                  <c:v>83.556872481631274</c:v>
                </c:pt>
                <c:pt idx="7005">
                  <c:v>83</c:v>
                </c:pt>
                <c:pt idx="7006">
                  <c:v>83.69667200480005</c:v>
                </c:pt>
                <c:pt idx="7007">
                  <c:v>83</c:v>
                </c:pt>
                <c:pt idx="7008">
                  <c:v>81.607598488214748</c:v>
                </c:pt>
                <c:pt idx="7009">
                  <c:v>83</c:v>
                </c:pt>
                <c:pt idx="7010">
                  <c:v>83.557557652158252</c:v>
                </c:pt>
                <c:pt idx="7011">
                  <c:v>82.302497442781075</c:v>
                </c:pt>
                <c:pt idx="7012">
                  <c:v>81.743502511878646</c:v>
                </c:pt>
                <c:pt idx="7013">
                  <c:v>82.303135500006121</c:v>
                </c:pt>
                <c:pt idx="7014">
                  <c:v>82.304651650989783</c:v>
                </c:pt>
                <c:pt idx="7015">
                  <c:v>82.72164945799237</c:v>
                </c:pt>
                <c:pt idx="7016">
                  <c:v>83.557596397090961</c:v>
                </c:pt>
                <c:pt idx="7017">
                  <c:v>83.27850777760824</c:v>
                </c:pt>
                <c:pt idx="7018">
                  <c:v>83.13935091458788</c:v>
                </c:pt>
                <c:pt idx="7019">
                  <c:v>83.696680207342865</c:v>
                </c:pt>
                <c:pt idx="7020">
                  <c:v>84.392102906473994</c:v>
                </c:pt>
                <c:pt idx="7021">
                  <c:v>83.696916805208303</c:v>
                </c:pt>
                <c:pt idx="7022">
                  <c:v>82.303060123609015</c:v>
                </c:pt>
                <c:pt idx="7023">
                  <c:v>83</c:v>
                </c:pt>
                <c:pt idx="7024">
                  <c:v>83.696475492733697</c:v>
                </c:pt>
                <c:pt idx="7025">
                  <c:v>82.302959855506558</c:v>
                </c:pt>
                <c:pt idx="7026">
                  <c:v>82.30325892277979</c:v>
                </c:pt>
                <c:pt idx="7027">
                  <c:v>82.304195450941307</c:v>
                </c:pt>
                <c:pt idx="7028">
                  <c:v>82.721476669423438</c:v>
                </c:pt>
                <c:pt idx="7029">
                  <c:v>83.83665671974822</c:v>
                </c:pt>
                <c:pt idx="7030">
                  <c:v>84.393200554354067</c:v>
                </c:pt>
                <c:pt idx="7031">
                  <c:v>84.25369299649455</c:v>
                </c:pt>
                <c:pt idx="7032">
                  <c:v>82.582099511160806</c:v>
                </c:pt>
                <c:pt idx="7033">
                  <c:v>82.86113231736347</c:v>
                </c:pt>
                <c:pt idx="7034">
                  <c:v>83.970320999513831</c:v>
                </c:pt>
                <c:pt idx="7035">
                  <c:v>83.834224157282122</c:v>
                </c:pt>
                <c:pt idx="7036">
                  <c:v>83.41797251148067</c:v>
                </c:pt>
                <c:pt idx="7037">
                  <c:v>82.023809223315155</c:v>
                </c:pt>
                <c:pt idx="7038">
                  <c:v>81.186616040705928</c:v>
                </c:pt>
                <c:pt idx="7039">
                  <c:v>82.72146992021375</c:v>
                </c:pt>
                <c:pt idx="7040">
                  <c:v>84.114603535522235</c:v>
                </c:pt>
                <c:pt idx="7041">
                  <c:v>83.139320395112478</c:v>
                </c:pt>
                <c:pt idx="7042">
                  <c:v>81.466119829089536</c:v>
                </c:pt>
                <c:pt idx="7043">
                  <c:v>80.210346045413587</c:v>
                </c:pt>
                <c:pt idx="7044">
                  <c:v>81.746097227621121</c:v>
                </c:pt>
                <c:pt idx="7045">
                  <c:v>84.114306539878783</c:v>
                </c:pt>
                <c:pt idx="7046">
                  <c:v>83</c:v>
                </c:pt>
                <c:pt idx="7047">
                  <c:v>82.163925736539568</c:v>
                </c:pt>
                <c:pt idx="7048">
                  <c:v>83.975459936327042</c:v>
                </c:pt>
                <c:pt idx="7049">
                  <c:v>85.089524420062091</c:v>
                </c:pt>
                <c:pt idx="7050">
                  <c:v>84.533941559755817</c:v>
                </c:pt>
                <c:pt idx="7051">
                  <c:v>83.555822388901049</c:v>
                </c:pt>
                <c:pt idx="7052">
                  <c:v>82.168836580388685</c:v>
                </c:pt>
                <c:pt idx="7053">
                  <c:v>82.166033605092963</c:v>
                </c:pt>
                <c:pt idx="7054">
                  <c:v>83.138488829283148</c:v>
                </c:pt>
                <c:pt idx="7055">
                  <c:v>82.999999999999801</c:v>
                </c:pt>
                <c:pt idx="7056">
                  <c:v>83.278768839720954</c:v>
                </c:pt>
                <c:pt idx="7057">
                  <c:v>82.860751269182757</c:v>
                </c:pt>
                <c:pt idx="7058">
                  <c:v>81.467143891223714</c:v>
                </c:pt>
                <c:pt idx="7059">
                  <c:v>82.303182456308065</c:v>
                </c:pt>
                <c:pt idx="7060">
                  <c:v>83.835942751854219</c:v>
                </c:pt>
                <c:pt idx="7061">
                  <c:v>83.557748980887794</c:v>
                </c:pt>
                <c:pt idx="7062">
                  <c:v>83</c:v>
                </c:pt>
                <c:pt idx="7063">
                  <c:v>83</c:v>
                </c:pt>
                <c:pt idx="7064">
                  <c:v>83.27873127100051</c:v>
                </c:pt>
                <c:pt idx="7065">
                  <c:v>83</c:v>
                </c:pt>
                <c:pt idx="7066">
                  <c:v>82.721308967190637</c:v>
                </c:pt>
                <c:pt idx="7067">
                  <c:v>83</c:v>
                </c:pt>
                <c:pt idx="7068">
                  <c:v>82.582034592906908</c:v>
                </c:pt>
                <c:pt idx="7069">
                  <c:v>82.304406038228606</c:v>
                </c:pt>
                <c:pt idx="7070">
                  <c:v>82.44576913319267</c:v>
                </c:pt>
                <c:pt idx="7071">
                  <c:v>83.416869803848144</c:v>
                </c:pt>
                <c:pt idx="7072">
                  <c:v>83.558501963692734</c:v>
                </c:pt>
                <c:pt idx="7073">
                  <c:v>82.860603786335773</c:v>
                </c:pt>
                <c:pt idx="7074">
                  <c:v>83.417770800077179</c:v>
                </c:pt>
                <c:pt idx="7075">
                  <c:v>84.391947209567306</c:v>
                </c:pt>
                <c:pt idx="7076">
                  <c:v>83.417443691716173</c:v>
                </c:pt>
                <c:pt idx="7077">
                  <c:v>82.02456656963902</c:v>
                </c:pt>
                <c:pt idx="7078">
                  <c:v>82.582119652098086</c:v>
                </c:pt>
                <c:pt idx="7079">
                  <c:v>83.696820602699788</c:v>
                </c:pt>
                <c:pt idx="7080">
                  <c:v>83.696821622374898</c:v>
                </c:pt>
                <c:pt idx="7081">
                  <c:v>82.860714224030573</c:v>
                </c:pt>
                <c:pt idx="7082">
                  <c:v>83</c:v>
                </c:pt>
                <c:pt idx="7083">
                  <c:v>83.139335429913658</c:v>
                </c:pt>
                <c:pt idx="7084">
                  <c:v>82.302572308605662</c:v>
                </c:pt>
                <c:pt idx="7085">
                  <c:v>83.557517047651615</c:v>
                </c:pt>
                <c:pt idx="7086">
                  <c:v>84.525971620811859</c:v>
                </c:pt>
                <c:pt idx="7087">
                  <c:v>82.861417513139983</c:v>
                </c:pt>
                <c:pt idx="7088">
                  <c:v>81.467329277375441</c:v>
                </c:pt>
                <c:pt idx="7089">
                  <c:v>81.745541182942276</c:v>
                </c:pt>
                <c:pt idx="7090">
                  <c:v>82.721515199595927</c:v>
                </c:pt>
                <c:pt idx="7091">
                  <c:v>82.4457463631433</c:v>
                </c:pt>
                <c:pt idx="7092">
                  <c:v>82.168635557055225</c:v>
                </c:pt>
                <c:pt idx="7093">
                  <c:v>84.254515384191549</c:v>
                </c:pt>
                <c:pt idx="7094">
                  <c:v>84.254681005718282</c:v>
                </c:pt>
                <c:pt idx="7095">
                  <c:v>82.30426748410612</c:v>
                </c:pt>
                <c:pt idx="7096">
                  <c:v>83.831939430372898</c:v>
                </c:pt>
                <c:pt idx="7097">
                  <c:v>85.080750313014519</c:v>
                </c:pt>
                <c:pt idx="7098">
                  <c:v>83.417502541546526</c:v>
                </c:pt>
                <c:pt idx="7099">
                  <c:v>82.448390216483233</c:v>
                </c:pt>
                <c:pt idx="7100">
                  <c:v>81.897020984657985</c:v>
                </c:pt>
                <c:pt idx="7101">
                  <c:v>81.607700945302156</c:v>
                </c:pt>
                <c:pt idx="7102">
                  <c:v>82.721309180779414</c:v>
                </c:pt>
                <c:pt idx="7103">
                  <c:v>83.417740928077095</c:v>
                </c:pt>
                <c:pt idx="7104">
                  <c:v>83.139357983344951</c:v>
                </c:pt>
                <c:pt idx="7105">
                  <c:v>82.581419198208579</c:v>
                </c:pt>
                <c:pt idx="7106">
                  <c:v>83.279017740366612</c:v>
                </c:pt>
                <c:pt idx="7107">
                  <c:v>83.696048691668565</c:v>
                </c:pt>
                <c:pt idx="7108">
                  <c:v>83.139226348419243</c:v>
                </c:pt>
                <c:pt idx="7109">
                  <c:v>83</c:v>
                </c:pt>
                <c:pt idx="7110">
                  <c:v>82.581875443342895</c:v>
                </c:pt>
                <c:pt idx="7111">
                  <c:v>83</c:v>
                </c:pt>
                <c:pt idx="7112">
                  <c:v>83.557221648283871</c:v>
                </c:pt>
                <c:pt idx="7113">
                  <c:v>82.302929050306631</c:v>
                </c:pt>
                <c:pt idx="7114">
                  <c:v>82.303424809444749</c:v>
                </c:pt>
                <c:pt idx="7115">
                  <c:v>82.303224405707709</c:v>
                </c:pt>
                <c:pt idx="7116">
                  <c:v>81.187028509744522</c:v>
                </c:pt>
                <c:pt idx="7117">
                  <c:v>81.467496897900304</c:v>
                </c:pt>
                <c:pt idx="7118">
                  <c:v>83.557618161902269</c:v>
                </c:pt>
                <c:pt idx="7119">
                  <c:v>84.95260538577331</c:v>
                </c:pt>
                <c:pt idx="7120">
                  <c:v>84.533075511843933</c:v>
                </c:pt>
                <c:pt idx="7121">
                  <c:v>84.114709299838879</c:v>
                </c:pt>
                <c:pt idx="7122">
                  <c:v>83.836792599071273</c:v>
                </c:pt>
                <c:pt idx="7123">
                  <c:v>83.556993216936604</c:v>
                </c:pt>
                <c:pt idx="7124">
                  <c:v>82.582308568013559</c:v>
                </c:pt>
                <c:pt idx="7125">
                  <c:v>81.744682597528325</c:v>
                </c:pt>
                <c:pt idx="7126">
                  <c:v>82.86044075183078</c:v>
                </c:pt>
                <c:pt idx="7127">
                  <c:v>83.139505814602401</c:v>
                </c:pt>
                <c:pt idx="7128">
                  <c:v>82.442599798151463</c:v>
                </c:pt>
                <c:pt idx="7129">
                  <c:v>82.720931588960212</c:v>
                </c:pt>
                <c:pt idx="7130">
                  <c:v>83</c:v>
                </c:pt>
                <c:pt idx="7131">
                  <c:v>83</c:v>
                </c:pt>
                <c:pt idx="7132">
                  <c:v>83.696749038660627</c:v>
                </c:pt>
                <c:pt idx="7133">
                  <c:v>84.393795921655581</c:v>
                </c:pt>
                <c:pt idx="7134">
                  <c:v>83.139583130792474</c:v>
                </c:pt>
                <c:pt idx="7135">
                  <c:v>82.30217317926342</c:v>
                </c:pt>
                <c:pt idx="7136">
                  <c:v>82.86063926857905</c:v>
                </c:pt>
                <c:pt idx="7137">
                  <c:v>83.557299088976251</c:v>
                </c:pt>
                <c:pt idx="7138">
                  <c:v>83</c:v>
                </c:pt>
                <c:pt idx="7139">
                  <c:v>82.16396744266298</c:v>
                </c:pt>
                <c:pt idx="7140">
                  <c:v>82.442702386285575</c:v>
                </c:pt>
                <c:pt idx="7141">
                  <c:v>82.581480337527722</c:v>
                </c:pt>
                <c:pt idx="7142">
                  <c:v>82.860713069689666</c:v>
                </c:pt>
                <c:pt idx="7143">
                  <c:v>83</c:v>
                </c:pt>
                <c:pt idx="7144">
                  <c:v>81.882870742908352</c:v>
                </c:pt>
                <c:pt idx="7145">
                  <c:v>81.187978547897089</c:v>
                </c:pt>
                <c:pt idx="7146">
                  <c:v>82.024729651576635</c:v>
                </c:pt>
                <c:pt idx="7147">
                  <c:v>82.721041297046156</c:v>
                </c:pt>
                <c:pt idx="7148">
                  <c:v>82.162940414541225</c:v>
                </c:pt>
                <c:pt idx="7149">
                  <c:v>81.743899012830724</c:v>
                </c:pt>
                <c:pt idx="7150">
                  <c:v>84.114985453272951</c:v>
                </c:pt>
                <c:pt idx="7151">
                  <c:v>86.065795098282535</c:v>
                </c:pt>
                <c:pt idx="7152">
                  <c:v>84.115590905842339</c:v>
                </c:pt>
                <c:pt idx="7153">
                  <c:v>82.16396377315742</c:v>
                </c:pt>
                <c:pt idx="7154">
                  <c:v>82.721366798945382</c:v>
                </c:pt>
                <c:pt idx="7155">
                  <c:v>80.351820968043882</c:v>
                </c:pt>
                <c:pt idx="7156">
                  <c:v>79.511721522635966</c:v>
                </c:pt>
                <c:pt idx="7157">
                  <c:v>82.721031219256787</c:v>
                </c:pt>
                <c:pt idx="7158">
                  <c:v>85.090020528181213</c:v>
                </c:pt>
                <c:pt idx="7159">
                  <c:v>85.366407756137917</c:v>
                </c:pt>
                <c:pt idx="7160">
                  <c:v>84.667787790681118</c:v>
                </c:pt>
                <c:pt idx="7161">
                  <c:v>84.248602605583685</c:v>
                </c:pt>
                <c:pt idx="7162">
                  <c:v>84.250914905262661</c:v>
                </c:pt>
                <c:pt idx="7163">
                  <c:v>83.696644098184535</c:v>
                </c:pt>
                <c:pt idx="7164">
                  <c:v>82.442964974891112</c:v>
                </c:pt>
                <c:pt idx="7165">
                  <c:v>82.721152590670343</c:v>
                </c:pt>
                <c:pt idx="7166">
                  <c:v>82.721190161135283</c:v>
                </c:pt>
                <c:pt idx="7167">
                  <c:v>82.164012173097589</c:v>
                </c:pt>
                <c:pt idx="7168">
                  <c:v>80.907342277958051</c:v>
                </c:pt>
                <c:pt idx="7169">
                  <c:v>81.467862012867457</c:v>
                </c:pt>
                <c:pt idx="7170">
                  <c:v>83.55746502812859</c:v>
                </c:pt>
                <c:pt idx="7171">
                  <c:v>83.976603577843235</c:v>
                </c:pt>
                <c:pt idx="7172">
                  <c:v>83.835819431798825</c:v>
                </c:pt>
                <c:pt idx="7173">
                  <c:v>81.885326500756094</c:v>
                </c:pt>
                <c:pt idx="7174">
                  <c:v>82.024110330182779</c:v>
                </c:pt>
                <c:pt idx="7175">
                  <c:v>84.11465726936234</c:v>
                </c:pt>
                <c:pt idx="7176">
                  <c:v>83.278616723690334</c:v>
                </c:pt>
                <c:pt idx="7177">
                  <c:v>83.696631625863674</c:v>
                </c:pt>
                <c:pt idx="7178">
                  <c:v>83.97374667674157</c:v>
                </c:pt>
                <c:pt idx="7179">
                  <c:v>83.693398856751756</c:v>
                </c:pt>
                <c:pt idx="7180">
                  <c:v>84.110791450016123</c:v>
                </c:pt>
                <c:pt idx="7181">
                  <c:v>83.696148800414065</c:v>
                </c:pt>
                <c:pt idx="7182">
                  <c:v>83.27863325928179</c:v>
                </c:pt>
                <c:pt idx="7183">
                  <c:v>82.721092433523751</c:v>
                </c:pt>
                <c:pt idx="7184">
                  <c:v>82.303725368675657</c:v>
                </c:pt>
                <c:pt idx="7185">
                  <c:v>82.164958717298546</c:v>
                </c:pt>
                <c:pt idx="7186">
                  <c:v>82.302855378882143</c:v>
                </c:pt>
                <c:pt idx="7187">
                  <c:v>83.418557120594784</c:v>
                </c:pt>
                <c:pt idx="7188">
                  <c:v>82.441917259769099</c:v>
                </c:pt>
                <c:pt idx="7189">
                  <c:v>81.605658266640091</c:v>
                </c:pt>
                <c:pt idx="7190">
                  <c:v>82.860494127012046</c:v>
                </c:pt>
                <c:pt idx="7191">
                  <c:v>83</c:v>
                </c:pt>
                <c:pt idx="7192">
                  <c:v>82.582025071807792</c:v>
                </c:pt>
                <c:pt idx="7193">
                  <c:v>83</c:v>
                </c:pt>
                <c:pt idx="7194">
                  <c:v>83.836322955587391</c:v>
                </c:pt>
                <c:pt idx="7195">
                  <c:v>84.392403159753059</c:v>
                </c:pt>
                <c:pt idx="7196">
                  <c:v>82.024240242088482</c:v>
                </c:pt>
                <c:pt idx="7197">
                  <c:v>81.047075523496133</c:v>
                </c:pt>
                <c:pt idx="7198">
                  <c:v>83.55768261125408</c:v>
                </c:pt>
                <c:pt idx="7199">
                  <c:v>82.58157382219845</c:v>
                </c:pt>
                <c:pt idx="7200">
                  <c:v>81.050368724015769</c:v>
                </c:pt>
                <c:pt idx="7201">
                  <c:v>82.025099713149231</c:v>
                </c:pt>
                <c:pt idx="7202">
                  <c:v>84.255033906135992</c:v>
                </c:pt>
                <c:pt idx="7203">
                  <c:v>85.228169267892213</c:v>
                </c:pt>
                <c:pt idx="7204">
                  <c:v>83.696116962128784</c:v>
                </c:pt>
                <c:pt idx="7205">
                  <c:v>82.721259755385915</c:v>
                </c:pt>
                <c:pt idx="7206">
                  <c:v>83.139416629239051</c:v>
                </c:pt>
                <c:pt idx="7207">
                  <c:v>83.69665162061716</c:v>
                </c:pt>
                <c:pt idx="7208">
                  <c:v>83</c:v>
                </c:pt>
                <c:pt idx="7209">
                  <c:v>82.58162120527814</c:v>
                </c:pt>
                <c:pt idx="7210">
                  <c:v>82.860761487072935</c:v>
                </c:pt>
                <c:pt idx="7211">
                  <c:v>83.278501824500225</c:v>
                </c:pt>
                <c:pt idx="7212">
                  <c:v>83.697029018363509</c:v>
                </c:pt>
                <c:pt idx="7213">
                  <c:v>83.139320298061833</c:v>
                </c:pt>
                <c:pt idx="7214">
                  <c:v>82.30302204067344</c:v>
                </c:pt>
                <c:pt idx="7215">
                  <c:v>83.693501715549843</c:v>
                </c:pt>
                <c:pt idx="7216">
                  <c:v>84.245493217390063</c:v>
                </c:pt>
                <c:pt idx="7217">
                  <c:v>82.025852686799013</c:v>
                </c:pt>
                <c:pt idx="7218">
                  <c:v>81.467422487453632</c:v>
                </c:pt>
                <c:pt idx="7219">
                  <c:v>81.88440271583751</c:v>
                </c:pt>
                <c:pt idx="7220">
                  <c:v>83.278678412218554</c:v>
                </c:pt>
                <c:pt idx="7221">
                  <c:v>83</c:v>
                </c:pt>
                <c:pt idx="7222">
                  <c:v>82.722386592494004</c:v>
                </c:pt>
                <c:pt idx="7223">
                  <c:v>83.557308057183533</c:v>
                </c:pt>
                <c:pt idx="7224">
                  <c:v>83.836333622124286</c:v>
                </c:pt>
                <c:pt idx="7225">
                  <c:v>84.534071519251924</c:v>
                </c:pt>
                <c:pt idx="7226">
                  <c:v>84.25451923129161</c:v>
                </c:pt>
                <c:pt idx="7227">
                  <c:v>83.139317046938302</c:v>
                </c:pt>
                <c:pt idx="7228">
                  <c:v>81.884768884382666</c:v>
                </c:pt>
                <c:pt idx="7229">
                  <c:v>82.163206642354425</c:v>
                </c:pt>
                <c:pt idx="7230">
                  <c:v>83</c:v>
                </c:pt>
                <c:pt idx="7231">
                  <c:v>83.557551939970764</c:v>
                </c:pt>
                <c:pt idx="7232">
                  <c:v>83.974916037097131</c:v>
                </c:pt>
                <c:pt idx="7233">
                  <c:v>83.696394009145322</c:v>
                </c:pt>
                <c:pt idx="7234">
                  <c:v>82.721199391852181</c:v>
                </c:pt>
                <c:pt idx="7235">
                  <c:v>81.745486451915767</c:v>
                </c:pt>
                <c:pt idx="7236">
                  <c:v>81.605768007465088</c:v>
                </c:pt>
                <c:pt idx="7237">
                  <c:v>81.745583058569551</c:v>
                </c:pt>
                <c:pt idx="7238">
                  <c:v>82.581910406047939</c:v>
                </c:pt>
                <c:pt idx="7239">
                  <c:v>84.39302772905215</c:v>
                </c:pt>
                <c:pt idx="7240">
                  <c:v>84.812978696105844</c:v>
                </c:pt>
                <c:pt idx="7241">
                  <c:v>83.418869776248982</c:v>
                </c:pt>
                <c:pt idx="7242">
                  <c:v>83</c:v>
                </c:pt>
                <c:pt idx="7243">
                  <c:v>83.834917240915644</c:v>
                </c:pt>
                <c:pt idx="7244">
                  <c:v>83</c:v>
                </c:pt>
                <c:pt idx="7245">
                  <c:v>82.860712109340938</c:v>
                </c:pt>
                <c:pt idx="7246">
                  <c:v>83.69733392504429</c:v>
                </c:pt>
                <c:pt idx="7247">
                  <c:v>83.41816844312774</c:v>
                </c:pt>
                <c:pt idx="7248">
                  <c:v>83.693231241630755</c:v>
                </c:pt>
                <c:pt idx="7249">
                  <c:v>83.413768591226145</c:v>
                </c:pt>
                <c:pt idx="7250">
                  <c:v>82.861312602711052</c:v>
                </c:pt>
                <c:pt idx="7251">
                  <c:v>82.024627935617488</c:v>
                </c:pt>
                <c:pt idx="7252">
                  <c:v>81.048792725341528</c:v>
                </c:pt>
                <c:pt idx="7253">
                  <c:v>81.18668307021106</c:v>
                </c:pt>
                <c:pt idx="7254">
                  <c:v>82.442431972344608</c:v>
                </c:pt>
                <c:pt idx="7255">
                  <c:v>83.417922465631037</c:v>
                </c:pt>
                <c:pt idx="7256">
                  <c:v>83</c:v>
                </c:pt>
                <c:pt idx="7257">
                  <c:v>83.278823093299636</c:v>
                </c:pt>
                <c:pt idx="7258">
                  <c:v>82.86067529569587</c:v>
                </c:pt>
                <c:pt idx="7259">
                  <c:v>82.721701165633718</c:v>
                </c:pt>
                <c:pt idx="7260">
                  <c:v>83.835710930932265</c:v>
                </c:pt>
                <c:pt idx="7261">
                  <c:v>83.976312156564802</c:v>
                </c:pt>
                <c:pt idx="7262">
                  <c:v>83.55804486192379</c:v>
                </c:pt>
                <c:pt idx="7263">
                  <c:v>83</c:v>
                </c:pt>
                <c:pt idx="7264">
                  <c:v>84.115192094626153</c:v>
                </c:pt>
                <c:pt idx="7265">
                  <c:v>84.534938800246636</c:v>
                </c:pt>
                <c:pt idx="7266">
                  <c:v>82.721155253783465</c:v>
                </c:pt>
                <c:pt idx="7267">
                  <c:v>80.907572161559528</c:v>
                </c:pt>
                <c:pt idx="7268">
                  <c:v>81.467874496914447</c:v>
                </c:pt>
                <c:pt idx="7269">
                  <c:v>82.303650022857539</c:v>
                </c:pt>
                <c:pt idx="7270">
                  <c:v>83.697545324053976</c:v>
                </c:pt>
                <c:pt idx="7271">
                  <c:v>84.673340039707838</c:v>
                </c:pt>
                <c:pt idx="7272">
                  <c:v>83.697287780638376</c:v>
                </c:pt>
                <c:pt idx="7273">
                  <c:v>83.278912233920352</c:v>
                </c:pt>
                <c:pt idx="7274">
                  <c:v>83</c:v>
                </c:pt>
                <c:pt idx="7275">
                  <c:v>83</c:v>
                </c:pt>
                <c:pt idx="7276">
                  <c:v>83.696930696305245</c:v>
                </c:pt>
                <c:pt idx="7277">
                  <c:v>83</c:v>
                </c:pt>
                <c:pt idx="7278">
                  <c:v>83</c:v>
                </c:pt>
                <c:pt idx="7279">
                  <c:v>83.974995339173702</c:v>
                </c:pt>
                <c:pt idx="7280">
                  <c:v>83.69598745830595</c:v>
                </c:pt>
                <c:pt idx="7281">
                  <c:v>83.418031510518773</c:v>
                </c:pt>
                <c:pt idx="7282">
                  <c:v>82.442277926573396</c:v>
                </c:pt>
                <c:pt idx="7283">
                  <c:v>81.606346267067622</c:v>
                </c:pt>
                <c:pt idx="7284">
                  <c:v>82.164036283611807</c:v>
                </c:pt>
                <c:pt idx="7285">
                  <c:v>82.860510969242895</c:v>
                </c:pt>
                <c:pt idx="7286">
                  <c:v>82.302819509452448</c:v>
                </c:pt>
                <c:pt idx="7287">
                  <c:v>82.44266441521674</c:v>
                </c:pt>
                <c:pt idx="7288">
                  <c:v>83.557740465095478</c:v>
                </c:pt>
                <c:pt idx="7289">
                  <c:v>84.395162956079076</c:v>
                </c:pt>
                <c:pt idx="7290">
                  <c:v>84.672725417522031</c:v>
                </c:pt>
                <c:pt idx="7291">
                  <c:v>84.254259430184646</c:v>
                </c:pt>
                <c:pt idx="7292">
                  <c:v>82.582209709557745</c:v>
                </c:pt>
                <c:pt idx="7293">
                  <c:v>81.050098132293428</c:v>
                </c:pt>
                <c:pt idx="7294">
                  <c:v>81.327819201024937</c:v>
                </c:pt>
                <c:pt idx="7295">
                  <c:v>81.466929081951676</c:v>
                </c:pt>
                <c:pt idx="7296">
                  <c:v>82.162330914750086</c:v>
                </c:pt>
                <c:pt idx="7297">
                  <c:v>83.139335449327888</c:v>
                </c:pt>
                <c:pt idx="7298">
                  <c:v>84.253016899229863</c:v>
                </c:pt>
                <c:pt idx="7299">
                  <c:v>84.393455358219043</c:v>
                </c:pt>
                <c:pt idx="7300">
                  <c:v>83.139178428345772</c:v>
                </c:pt>
                <c:pt idx="7301">
                  <c:v>83.695777776927599</c:v>
                </c:pt>
                <c:pt idx="7302">
                  <c:v>83.139333420556142</c:v>
                </c:pt>
                <c:pt idx="7303">
                  <c:v>82.302895909811753</c:v>
                </c:pt>
                <c:pt idx="7304">
                  <c:v>82.860670597985049</c:v>
                </c:pt>
                <c:pt idx="7305">
                  <c:v>83</c:v>
                </c:pt>
                <c:pt idx="7306">
                  <c:v>83.139463634020771</c:v>
                </c:pt>
                <c:pt idx="7307">
                  <c:v>83.418177565442662</c:v>
                </c:pt>
                <c:pt idx="7308">
                  <c:v>83</c:v>
                </c:pt>
                <c:pt idx="7309">
                  <c:v>82.581918097058335</c:v>
                </c:pt>
                <c:pt idx="7310">
                  <c:v>82.86089177414803</c:v>
                </c:pt>
                <c:pt idx="7311">
                  <c:v>81.746107534653845</c:v>
                </c:pt>
                <c:pt idx="7312">
                  <c:v>82.303160459986643</c:v>
                </c:pt>
                <c:pt idx="7313">
                  <c:v>83.696502173052082</c:v>
                </c:pt>
                <c:pt idx="7314">
                  <c:v>83.697240767277478</c:v>
                </c:pt>
                <c:pt idx="7315">
                  <c:v>82.581663444197062</c:v>
                </c:pt>
                <c:pt idx="7316">
                  <c:v>81.607742330975043</c:v>
                </c:pt>
                <c:pt idx="7317">
                  <c:v>82.44276336988284</c:v>
                </c:pt>
                <c:pt idx="7318">
                  <c:v>83</c:v>
                </c:pt>
                <c:pt idx="7319">
                  <c:v>83.139272284209554</c:v>
                </c:pt>
                <c:pt idx="7320">
                  <c:v>83</c:v>
                </c:pt>
                <c:pt idx="7321">
                  <c:v>83.69665268833073</c:v>
                </c:pt>
                <c:pt idx="7322">
                  <c:v>83.696797053886527</c:v>
                </c:pt>
                <c:pt idx="7323">
                  <c:v>83.417908085852687</c:v>
                </c:pt>
                <c:pt idx="7324">
                  <c:v>84.386943507987127</c:v>
                </c:pt>
                <c:pt idx="7325">
                  <c:v>83.971128017216927</c:v>
                </c:pt>
                <c:pt idx="7326">
                  <c:v>82.442195951820594</c:v>
                </c:pt>
                <c:pt idx="7327">
                  <c:v>83</c:v>
                </c:pt>
                <c:pt idx="7328">
                  <c:v>83.974459554290263</c:v>
                </c:pt>
                <c:pt idx="7329">
                  <c:v>83.697066382189178</c:v>
                </c:pt>
                <c:pt idx="7330">
                  <c:v>83.139539530711772</c:v>
                </c:pt>
                <c:pt idx="7331">
                  <c:v>82.302739980861432</c:v>
                </c:pt>
                <c:pt idx="7332">
                  <c:v>80.072011778878348</c:v>
                </c:pt>
                <c:pt idx="7333">
                  <c:v>78.679002881129605</c:v>
                </c:pt>
                <c:pt idx="7334">
                  <c:v>80.630321348637537</c:v>
                </c:pt>
                <c:pt idx="7335">
                  <c:v>83.418557967348647</c:v>
                </c:pt>
                <c:pt idx="7336">
                  <c:v>84.812143073156818</c:v>
                </c:pt>
                <c:pt idx="7337">
                  <c:v>83.557033318530159</c:v>
                </c:pt>
                <c:pt idx="7338">
                  <c:v>82.860680662733813</c:v>
                </c:pt>
                <c:pt idx="7339">
                  <c:v>84.255537355688688</c:v>
                </c:pt>
                <c:pt idx="7340">
                  <c:v>84.674237592313375</c:v>
                </c:pt>
                <c:pt idx="7341">
                  <c:v>83.696915930961566</c:v>
                </c:pt>
                <c:pt idx="7342">
                  <c:v>82.860616774952334</c:v>
                </c:pt>
                <c:pt idx="7343">
                  <c:v>83</c:v>
                </c:pt>
                <c:pt idx="7344">
                  <c:v>83.418211260254523</c:v>
                </c:pt>
                <c:pt idx="7345">
                  <c:v>83</c:v>
                </c:pt>
                <c:pt idx="7346">
                  <c:v>82.722941189834742</c:v>
                </c:pt>
                <c:pt idx="7347">
                  <c:v>83</c:v>
                </c:pt>
                <c:pt idx="7348">
                  <c:v>82.302634368409969</c:v>
                </c:pt>
                <c:pt idx="7349">
                  <c:v>83</c:v>
                </c:pt>
                <c:pt idx="7350">
                  <c:v>83</c:v>
                </c:pt>
                <c:pt idx="7351">
                  <c:v>82.303315327285603</c:v>
                </c:pt>
                <c:pt idx="7352">
                  <c:v>83</c:v>
                </c:pt>
                <c:pt idx="7353">
                  <c:v>82.442469353411624</c:v>
                </c:pt>
                <c:pt idx="7354">
                  <c:v>82.860678168519769</c:v>
                </c:pt>
                <c:pt idx="7355">
                  <c:v>84.254286873804432</c:v>
                </c:pt>
                <c:pt idx="7356">
                  <c:v>83.554904852545747</c:v>
                </c:pt>
                <c:pt idx="7357">
                  <c:v>83.692321805021407</c:v>
                </c:pt>
                <c:pt idx="7358">
                  <c:v>84.113427271800248</c:v>
                </c:pt>
                <c:pt idx="7359">
                  <c:v>82.302630283307877</c:v>
                </c:pt>
                <c:pt idx="7360">
                  <c:v>82.164569969353266</c:v>
                </c:pt>
                <c:pt idx="7361">
                  <c:v>82.164527567143935</c:v>
                </c:pt>
                <c:pt idx="7362">
                  <c:v>81.048596362333754</c:v>
                </c:pt>
                <c:pt idx="7363">
                  <c:v>80.910558387251882</c:v>
                </c:pt>
                <c:pt idx="7364">
                  <c:v>82.162853347393536</c:v>
                </c:pt>
                <c:pt idx="7365">
                  <c:v>83.279320246248759</c:v>
                </c:pt>
                <c:pt idx="7366">
                  <c:v>83</c:v>
                </c:pt>
                <c:pt idx="7367">
                  <c:v>83.836161941434099</c:v>
                </c:pt>
                <c:pt idx="7368">
                  <c:v>84.674710510587715</c:v>
                </c:pt>
                <c:pt idx="7369">
                  <c:v>84.115192016898035</c:v>
                </c:pt>
                <c:pt idx="7370">
                  <c:v>83.000000000000099</c:v>
                </c:pt>
                <c:pt idx="7371">
                  <c:v>83.697353960133967</c:v>
                </c:pt>
                <c:pt idx="7372">
                  <c:v>85.089875660061864</c:v>
                </c:pt>
                <c:pt idx="7373">
                  <c:v>83.835518911552796</c:v>
                </c:pt>
                <c:pt idx="7374">
                  <c:v>81.885791776906615</c:v>
                </c:pt>
                <c:pt idx="7375">
                  <c:v>82.02402637917281</c:v>
                </c:pt>
                <c:pt idx="7376">
                  <c:v>83.418405052491963</c:v>
                </c:pt>
                <c:pt idx="7377">
                  <c:v>82.721393910841158</c:v>
                </c:pt>
                <c:pt idx="7378">
                  <c:v>82.024621412026121</c:v>
                </c:pt>
                <c:pt idx="7379">
                  <c:v>83.278792291309585</c:v>
                </c:pt>
                <c:pt idx="7380">
                  <c:v>84.392980187782044</c:v>
                </c:pt>
                <c:pt idx="7381">
                  <c:v>83.278727367076385</c:v>
                </c:pt>
                <c:pt idx="7382">
                  <c:v>81.047080154665892</c:v>
                </c:pt>
                <c:pt idx="7383">
                  <c:v>81.466122716597695</c:v>
                </c:pt>
                <c:pt idx="7384">
                  <c:v>83.557724834043881</c:v>
                </c:pt>
                <c:pt idx="7385">
                  <c:v>83.418376169126276</c:v>
                </c:pt>
                <c:pt idx="7386">
                  <c:v>82.442853559211883</c:v>
                </c:pt>
                <c:pt idx="7387">
                  <c:v>82.581735592342326</c:v>
                </c:pt>
                <c:pt idx="7388">
                  <c:v>82.860586023860449</c:v>
                </c:pt>
                <c:pt idx="7389">
                  <c:v>83</c:v>
                </c:pt>
                <c:pt idx="7390">
                  <c:v>83.83686817150479</c:v>
                </c:pt>
                <c:pt idx="7391">
                  <c:v>83.697412418599328</c:v>
                </c:pt>
                <c:pt idx="7392">
                  <c:v>81.187558046068247</c:v>
                </c:pt>
                <c:pt idx="7393">
                  <c:v>81.470357439224543</c:v>
                </c:pt>
                <c:pt idx="7394">
                  <c:v>84.802083041650377</c:v>
                </c:pt>
                <c:pt idx="7395">
                  <c:v>84.94462256646959</c:v>
                </c:pt>
                <c:pt idx="7396">
                  <c:v>83</c:v>
                </c:pt>
                <c:pt idx="7397">
                  <c:v>83.557660180567609</c:v>
                </c:pt>
                <c:pt idx="7398">
                  <c:v>84.255924737733039</c:v>
                </c:pt>
                <c:pt idx="7399">
                  <c:v>82.860552954945632</c:v>
                </c:pt>
                <c:pt idx="7400">
                  <c:v>82.303864041862496</c:v>
                </c:pt>
                <c:pt idx="7401">
                  <c:v>82.721099959448011</c:v>
                </c:pt>
                <c:pt idx="7402">
                  <c:v>82.303141521643639</c:v>
                </c:pt>
                <c:pt idx="7403">
                  <c:v>81.747246116376047</c:v>
                </c:pt>
                <c:pt idx="7404">
                  <c:v>81.606916284514554</c:v>
                </c:pt>
                <c:pt idx="7405">
                  <c:v>81.884833244236233</c:v>
                </c:pt>
                <c:pt idx="7406">
                  <c:v>82.442781262600619</c:v>
                </c:pt>
                <c:pt idx="7407">
                  <c:v>84.11438810864361</c:v>
                </c:pt>
                <c:pt idx="7408">
                  <c:v>84.951626157645123</c:v>
                </c:pt>
                <c:pt idx="7409">
                  <c:v>84.672432027658743</c:v>
                </c:pt>
                <c:pt idx="7410">
                  <c:v>83.975660136875433</c:v>
                </c:pt>
                <c:pt idx="7411">
                  <c:v>82.721108535006053</c:v>
                </c:pt>
                <c:pt idx="7412">
                  <c:v>81.468356417638461</c:v>
                </c:pt>
                <c:pt idx="7413">
                  <c:v>81.885696874727969</c:v>
                </c:pt>
                <c:pt idx="7414">
                  <c:v>82.860514354711867</c:v>
                </c:pt>
                <c:pt idx="7415">
                  <c:v>82.860556416154878</c:v>
                </c:pt>
                <c:pt idx="7416">
                  <c:v>82.442330684101975</c:v>
                </c:pt>
                <c:pt idx="7417">
                  <c:v>82.860563765793515</c:v>
                </c:pt>
                <c:pt idx="7418">
                  <c:v>83.5573855995667</c:v>
                </c:pt>
                <c:pt idx="7419">
                  <c:v>83.278743663285539</c:v>
                </c:pt>
                <c:pt idx="7420">
                  <c:v>84.394516537850635</c:v>
                </c:pt>
                <c:pt idx="7421">
                  <c:v>84.393204339329799</c:v>
                </c:pt>
                <c:pt idx="7422">
                  <c:v>80.07262768884317</c:v>
                </c:pt>
                <c:pt idx="7423">
                  <c:v>79.654379643573122</c:v>
                </c:pt>
                <c:pt idx="7424">
                  <c:v>83.83585744869147</c:v>
                </c:pt>
                <c:pt idx="7425">
                  <c:v>85.090424372174439</c:v>
                </c:pt>
                <c:pt idx="7426">
                  <c:v>84.394839623431807</c:v>
                </c:pt>
                <c:pt idx="7427">
                  <c:v>83.278875948657515</c:v>
                </c:pt>
                <c:pt idx="7428">
                  <c:v>82.581243856498247</c:v>
                </c:pt>
                <c:pt idx="7429">
                  <c:v>82.583272907905084</c:v>
                </c:pt>
                <c:pt idx="7430">
                  <c:v>82.030547516986189</c:v>
                </c:pt>
                <c:pt idx="7431">
                  <c:v>82.026184642903544</c:v>
                </c:pt>
                <c:pt idx="7432">
                  <c:v>83.139266736954553</c:v>
                </c:pt>
                <c:pt idx="7433">
                  <c:v>84.114633740757299</c:v>
                </c:pt>
                <c:pt idx="7434">
                  <c:v>84.812065653089306</c:v>
                </c:pt>
                <c:pt idx="7435">
                  <c:v>84.531467018012791</c:v>
                </c:pt>
                <c:pt idx="7436">
                  <c:v>85.22890988057712</c:v>
                </c:pt>
                <c:pt idx="7437">
                  <c:v>83.976369759597148</c:v>
                </c:pt>
                <c:pt idx="7438">
                  <c:v>82.442008268042542</c:v>
                </c:pt>
                <c:pt idx="7439">
                  <c:v>83.557779274330386</c:v>
                </c:pt>
                <c:pt idx="7440">
                  <c:v>83.417955478825263</c:v>
                </c:pt>
                <c:pt idx="7441">
                  <c:v>81.884513859287793</c:v>
                </c:pt>
                <c:pt idx="7442">
                  <c:v>82.442756732595683</c:v>
                </c:pt>
                <c:pt idx="7443">
                  <c:v>82.721343040162722</c:v>
                </c:pt>
                <c:pt idx="7444">
                  <c:v>81.884150869497972</c:v>
                </c:pt>
                <c:pt idx="7445">
                  <c:v>82.303411174580162</c:v>
                </c:pt>
                <c:pt idx="7446">
                  <c:v>83</c:v>
                </c:pt>
                <c:pt idx="7447">
                  <c:v>83.417360615639964</c:v>
                </c:pt>
                <c:pt idx="7448">
                  <c:v>82.581894236523652</c:v>
                </c:pt>
                <c:pt idx="7449">
                  <c:v>81.888288024005945</c:v>
                </c:pt>
                <c:pt idx="7450">
                  <c:v>82.445780959056549</c:v>
                </c:pt>
                <c:pt idx="7451">
                  <c:v>83.278089469725074</c:v>
                </c:pt>
                <c:pt idx="7452">
                  <c:v>83.696731077132625</c:v>
                </c:pt>
                <c:pt idx="7453">
                  <c:v>83.418031248393291</c:v>
                </c:pt>
                <c:pt idx="7454">
                  <c:v>83</c:v>
                </c:pt>
                <c:pt idx="7455">
                  <c:v>82.860730819204235</c:v>
                </c:pt>
                <c:pt idx="7456">
                  <c:v>83</c:v>
                </c:pt>
                <c:pt idx="7457">
                  <c:v>82.721185535830571</c:v>
                </c:pt>
                <c:pt idx="7458">
                  <c:v>82.721427031815423</c:v>
                </c:pt>
                <c:pt idx="7459">
                  <c:v>83.696670645817335</c:v>
                </c:pt>
                <c:pt idx="7460">
                  <c:v>84.533787776059825</c:v>
                </c:pt>
                <c:pt idx="7461">
                  <c:v>83.557289538734992</c:v>
                </c:pt>
                <c:pt idx="7462">
                  <c:v>82.442430767673869</c:v>
                </c:pt>
                <c:pt idx="7463">
                  <c:v>83</c:v>
                </c:pt>
                <c:pt idx="7464">
                  <c:v>83.696170415277493</c:v>
                </c:pt>
                <c:pt idx="7465">
                  <c:v>84.113938038310366</c:v>
                </c:pt>
                <c:pt idx="7466">
                  <c:v>82.721021957943051</c:v>
                </c:pt>
                <c:pt idx="7467">
                  <c:v>81.743634589749576</c:v>
                </c:pt>
                <c:pt idx="7468">
                  <c:v>82.581838085058294</c:v>
                </c:pt>
                <c:pt idx="7469">
                  <c:v>83</c:v>
                </c:pt>
                <c:pt idx="7470">
                  <c:v>83.694994503635598</c:v>
                </c:pt>
                <c:pt idx="7471">
                  <c:v>83.692956993010498</c:v>
                </c:pt>
                <c:pt idx="7472">
                  <c:v>82.30447599604075</c:v>
                </c:pt>
                <c:pt idx="7473">
                  <c:v>82.30172854306096</c:v>
                </c:pt>
                <c:pt idx="7474">
                  <c:v>82.442108156120582</c:v>
                </c:pt>
                <c:pt idx="7475">
                  <c:v>82.303148902863654</c:v>
                </c:pt>
                <c:pt idx="7476">
                  <c:v>83.97526606825727</c:v>
                </c:pt>
                <c:pt idx="7477">
                  <c:v>85.089383404153097</c:v>
                </c:pt>
                <c:pt idx="7478">
                  <c:v>84.533288993403559</c:v>
                </c:pt>
                <c:pt idx="7479">
                  <c:v>83</c:v>
                </c:pt>
                <c:pt idx="7480">
                  <c:v>82.442865548623317</c:v>
                </c:pt>
                <c:pt idx="7481">
                  <c:v>82.442040997292963</c:v>
                </c:pt>
                <c:pt idx="7482">
                  <c:v>82.581543034951267</c:v>
                </c:pt>
                <c:pt idx="7483">
                  <c:v>82.860811188219358</c:v>
                </c:pt>
                <c:pt idx="7484">
                  <c:v>82.722821582053882</c:v>
                </c:pt>
                <c:pt idx="7485">
                  <c:v>83</c:v>
                </c:pt>
                <c:pt idx="7486">
                  <c:v>82.303306153680623</c:v>
                </c:pt>
                <c:pt idx="7487">
                  <c:v>82.302979192395298</c:v>
                </c:pt>
                <c:pt idx="7488">
                  <c:v>83.139431451524644</c:v>
                </c:pt>
                <c:pt idx="7489">
                  <c:v>82.581909590318091</c:v>
                </c:pt>
                <c:pt idx="7490">
                  <c:v>82.302607425305823</c:v>
                </c:pt>
                <c:pt idx="7491">
                  <c:v>82.581529230288126</c:v>
                </c:pt>
                <c:pt idx="7492">
                  <c:v>82.165009326150013</c:v>
                </c:pt>
                <c:pt idx="7493">
                  <c:v>83.138703344269373</c:v>
                </c:pt>
                <c:pt idx="7494">
                  <c:v>82.861121575214668</c:v>
                </c:pt>
                <c:pt idx="7495">
                  <c:v>81.050578438630438</c:v>
                </c:pt>
                <c:pt idx="7496">
                  <c:v>83.139317415714814</c:v>
                </c:pt>
                <c:pt idx="7497">
                  <c:v>84.950993958259076</c:v>
                </c:pt>
                <c:pt idx="7498">
                  <c:v>83.975212807107894</c:v>
                </c:pt>
                <c:pt idx="7499">
                  <c:v>83</c:v>
                </c:pt>
                <c:pt idx="7500">
                  <c:v>82.721075960638828</c:v>
                </c:pt>
                <c:pt idx="7501">
                  <c:v>83.139193597205875</c:v>
                </c:pt>
                <c:pt idx="7502">
                  <c:v>82.860790678321109</c:v>
                </c:pt>
                <c:pt idx="7503">
                  <c:v>82.163916707431611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287-7749-8770-7ACC0B141D81}"/>
            </c:ext>
          </c:extLst>
        </c:ser>
        <c:ser>
          <c:idx val="2"/>
          <c:order val="2"/>
          <c:tx>
            <c:strRef>
              <c:f>Sheet1!$E$1</c:f>
              <c:strCache>
                <c:ptCount val="1"/>
                <c:pt idx="0">
                  <c:v>ext_temp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Sheet1!$B$2:$B$7506</c:f>
              <c:numCache>
                <c:formatCode>General</c:formatCode>
                <c:ptCount val="7505"/>
                <c:pt idx="0">
                  <c:v>0.48184640000000001</c:v>
                </c:pt>
                <c:pt idx="1">
                  <c:v>1.9178282</c:v>
                </c:pt>
                <c:pt idx="2">
                  <c:v>3.3526324000000001</c:v>
                </c:pt>
                <c:pt idx="3">
                  <c:v>4.7864009999999997</c:v>
                </c:pt>
                <c:pt idx="4">
                  <c:v>6.2145938000000003</c:v>
                </c:pt>
                <c:pt idx="5">
                  <c:v>7.6330935999999996</c:v>
                </c:pt>
                <c:pt idx="6">
                  <c:v>9.0748841999999996</c:v>
                </c:pt>
                <c:pt idx="7">
                  <c:v>10.511490200000001</c:v>
                </c:pt>
                <c:pt idx="8">
                  <c:v>11.9437728</c:v>
                </c:pt>
                <c:pt idx="9">
                  <c:v>13.377559400000001</c:v>
                </c:pt>
                <c:pt idx="10">
                  <c:v>14.8141952</c:v>
                </c:pt>
                <c:pt idx="11">
                  <c:v>16.2476512</c:v>
                </c:pt>
                <c:pt idx="12">
                  <c:v>17.696759799999999</c:v>
                </c:pt>
                <c:pt idx="13">
                  <c:v>19.131805400000001</c:v>
                </c:pt>
                <c:pt idx="14">
                  <c:v>20.567543799999999</c:v>
                </c:pt>
                <c:pt idx="15">
                  <c:v>22.003872399999999</c:v>
                </c:pt>
                <c:pt idx="16">
                  <c:v>23.440217400000002</c:v>
                </c:pt>
                <c:pt idx="17">
                  <c:v>24.873302599999999</c:v>
                </c:pt>
                <c:pt idx="18">
                  <c:v>26.305683800000001</c:v>
                </c:pt>
                <c:pt idx="19">
                  <c:v>27.743156200000001</c:v>
                </c:pt>
                <c:pt idx="20">
                  <c:v>29.175224400000001</c:v>
                </c:pt>
                <c:pt idx="21">
                  <c:v>30.611703200000001</c:v>
                </c:pt>
                <c:pt idx="22">
                  <c:v>32.049128400000008</c:v>
                </c:pt>
                <c:pt idx="23">
                  <c:v>33.481198399999997</c:v>
                </c:pt>
                <c:pt idx="24">
                  <c:v>34.915270999999997</c:v>
                </c:pt>
                <c:pt idx="25">
                  <c:v>36.345755400000002</c:v>
                </c:pt>
                <c:pt idx="26">
                  <c:v>37.787077600000003</c:v>
                </c:pt>
                <c:pt idx="27">
                  <c:v>39.218517800000001</c:v>
                </c:pt>
                <c:pt idx="28">
                  <c:v>40.659060799999999</c:v>
                </c:pt>
                <c:pt idx="29">
                  <c:v>42.088934600000002</c:v>
                </c:pt>
                <c:pt idx="30">
                  <c:v>43.527965600000002</c:v>
                </c:pt>
                <c:pt idx="31">
                  <c:v>44.961827</c:v>
                </c:pt>
                <c:pt idx="32">
                  <c:v>46.396178000000013</c:v>
                </c:pt>
                <c:pt idx="33">
                  <c:v>47.830209600000003</c:v>
                </c:pt>
                <c:pt idx="34">
                  <c:v>49.2677446</c:v>
                </c:pt>
                <c:pt idx="35">
                  <c:v>50.697280800000001</c:v>
                </c:pt>
                <c:pt idx="36">
                  <c:v>52.135476199999992</c:v>
                </c:pt>
                <c:pt idx="37">
                  <c:v>53.568804999999998</c:v>
                </c:pt>
                <c:pt idx="38">
                  <c:v>55.000622999999997</c:v>
                </c:pt>
                <c:pt idx="39">
                  <c:v>56.436251000000013</c:v>
                </c:pt>
                <c:pt idx="40">
                  <c:v>57.871934199999998</c:v>
                </c:pt>
                <c:pt idx="41">
                  <c:v>59.307571199999998</c:v>
                </c:pt>
                <c:pt idx="42">
                  <c:v>60.733131</c:v>
                </c:pt>
                <c:pt idx="43">
                  <c:v>62.172268799999998</c:v>
                </c:pt>
                <c:pt idx="44">
                  <c:v>63.605895799999999</c:v>
                </c:pt>
                <c:pt idx="45">
                  <c:v>65.041398999999998</c:v>
                </c:pt>
                <c:pt idx="46">
                  <c:v>66.475798799999993</c:v>
                </c:pt>
                <c:pt idx="47">
                  <c:v>67.904775799999996</c:v>
                </c:pt>
                <c:pt idx="48">
                  <c:v>69.340313800000004</c:v>
                </c:pt>
                <c:pt idx="49">
                  <c:v>70.780993199999998</c:v>
                </c:pt>
                <c:pt idx="50">
                  <c:v>72.214754799999994</c:v>
                </c:pt>
                <c:pt idx="51">
                  <c:v>73.632250000000013</c:v>
                </c:pt>
                <c:pt idx="52">
                  <c:v>75.070727800000014</c:v>
                </c:pt>
                <c:pt idx="53">
                  <c:v>76.504075199999988</c:v>
                </c:pt>
                <c:pt idx="54">
                  <c:v>77.940766200000013</c:v>
                </c:pt>
                <c:pt idx="55">
                  <c:v>79.375235799999999</c:v>
                </c:pt>
                <c:pt idx="56">
                  <c:v>80.808110799999994</c:v>
                </c:pt>
                <c:pt idx="57">
                  <c:v>82.234206</c:v>
                </c:pt>
                <c:pt idx="58">
                  <c:v>83.668762799999996</c:v>
                </c:pt>
                <c:pt idx="59">
                  <c:v>85.100101999999993</c:v>
                </c:pt>
                <c:pt idx="60">
                  <c:v>86.533904400000011</c:v>
                </c:pt>
                <c:pt idx="61">
                  <c:v>87.9719604</c:v>
                </c:pt>
                <c:pt idx="62">
                  <c:v>89.402976800000005</c:v>
                </c:pt>
                <c:pt idx="63">
                  <c:v>90.841096399999998</c:v>
                </c:pt>
                <c:pt idx="64">
                  <c:v>92.276359200000002</c:v>
                </c:pt>
                <c:pt idx="65">
                  <c:v>93.708728999999991</c:v>
                </c:pt>
                <c:pt idx="66">
                  <c:v>95.145185800000007</c:v>
                </c:pt>
                <c:pt idx="67">
                  <c:v>96.576361600000013</c:v>
                </c:pt>
                <c:pt idx="68">
                  <c:v>98.014013399999996</c:v>
                </c:pt>
                <c:pt idx="69">
                  <c:v>99.4471104</c:v>
                </c:pt>
                <c:pt idx="70">
                  <c:v>100.88276260000001</c:v>
                </c:pt>
                <c:pt idx="71">
                  <c:v>102.3161618</c:v>
                </c:pt>
                <c:pt idx="72">
                  <c:v>103.754002</c:v>
                </c:pt>
                <c:pt idx="73">
                  <c:v>105.1889338</c:v>
                </c:pt>
                <c:pt idx="74">
                  <c:v>106.6247264</c:v>
                </c:pt>
                <c:pt idx="75">
                  <c:v>108.0620002</c:v>
                </c:pt>
                <c:pt idx="76">
                  <c:v>109.4916528</c:v>
                </c:pt>
                <c:pt idx="77">
                  <c:v>110.9317056</c:v>
                </c:pt>
                <c:pt idx="78">
                  <c:v>112.368129</c:v>
                </c:pt>
                <c:pt idx="79">
                  <c:v>113.80128759999999</c:v>
                </c:pt>
                <c:pt idx="80">
                  <c:v>115.23671520000001</c:v>
                </c:pt>
                <c:pt idx="81">
                  <c:v>116.6732276</c:v>
                </c:pt>
                <c:pt idx="82">
                  <c:v>118.10861679999999</c:v>
                </c:pt>
                <c:pt idx="83">
                  <c:v>119.54455900000001</c:v>
                </c:pt>
                <c:pt idx="84">
                  <c:v>120.97541699999999</c:v>
                </c:pt>
                <c:pt idx="85">
                  <c:v>122.4148716</c:v>
                </c:pt>
                <c:pt idx="86">
                  <c:v>123.84855159999999</c:v>
                </c:pt>
                <c:pt idx="87">
                  <c:v>125.28525879999999</c:v>
                </c:pt>
                <c:pt idx="88">
                  <c:v>126.7171402</c:v>
                </c:pt>
                <c:pt idx="89">
                  <c:v>128.1533302</c:v>
                </c:pt>
                <c:pt idx="90">
                  <c:v>129.5869994</c:v>
                </c:pt>
                <c:pt idx="91">
                  <c:v>131.02439440000001</c:v>
                </c:pt>
                <c:pt idx="92">
                  <c:v>132.4562368</c:v>
                </c:pt>
                <c:pt idx="93">
                  <c:v>133.8920306</c:v>
                </c:pt>
                <c:pt idx="94">
                  <c:v>135.3307346</c:v>
                </c:pt>
                <c:pt idx="95">
                  <c:v>136.76031140000001</c:v>
                </c:pt>
                <c:pt idx="96">
                  <c:v>138.19752980000001</c:v>
                </c:pt>
                <c:pt idx="97">
                  <c:v>139.6343158</c:v>
                </c:pt>
                <c:pt idx="98">
                  <c:v>141.06919300000001</c:v>
                </c:pt>
                <c:pt idx="99">
                  <c:v>142.50211899999999</c:v>
                </c:pt>
                <c:pt idx="100">
                  <c:v>143.9399512</c:v>
                </c:pt>
                <c:pt idx="101">
                  <c:v>145.379108</c:v>
                </c:pt>
                <c:pt idx="102">
                  <c:v>146.81114439999999</c:v>
                </c:pt>
                <c:pt idx="103">
                  <c:v>148.24765260000001</c:v>
                </c:pt>
                <c:pt idx="104">
                  <c:v>149.6865928</c:v>
                </c:pt>
                <c:pt idx="105">
                  <c:v>151.11739700000001</c:v>
                </c:pt>
                <c:pt idx="106">
                  <c:v>152.5533332</c:v>
                </c:pt>
                <c:pt idx="107">
                  <c:v>153.9914382</c:v>
                </c:pt>
                <c:pt idx="108">
                  <c:v>155.42693840000001</c:v>
                </c:pt>
                <c:pt idx="109">
                  <c:v>156.86172759999999</c:v>
                </c:pt>
                <c:pt idx="110">
                  <c:v>158.2999748</c:v>
                </c:pt>
                <c:pt idx="111">
                  <c:v>159.73148380000001</c:v>
                </c:pt>
                <c:pt idx="112">
                  <c:v>161.16689740000001</c:v>
                </c:pt>
                <c:pt idx="113">
                  <c:v>162.6011038</c:v>
                </c:pt>
                <c:pt idx="114">
                  <c:v>164.03734600000001</c:v>
                </c:pt>
                <c:pt idx="115">
                  <c:v>165.47144779999999</c:v>
                </c:pt>
                <c:pt idx="116">
                  <c:v>166.9079614</c:v>
                </c:pt>
                <c:pt idx="117">
                  <c:v>168.34676260000001</c:v>
                </c:pt>
                <c:pt idx="118">
                  <c:v>169.77995179999999</c:v>
                </c:pt>
                <c:pt idx="119">
                  <c:v>171.216544</c:v>
                </c:pt>
                <c:pt idx="120">
                  <c:v>172.64505260000001</c:v>
                </c:pt>
                <c:pt idx="121">
                  <c:v>174.08255159999999</c:v>
                </c:pt>
                <c:pt idx="122">
                  <c:v>175.52151459999999</c:v>
                </c:pt>
                <c:pt idx="123">
                  <c:v>176.95199299999999</c:v>
                </c:pt>
                <c:pt idx="124">
                  <c:v>178.3903268</c:v>
                </c:pt>
                <c:pt idx="125">
                  <c:v>179.82090239999999</c:v>
                </c:pt>
                <c:pt idx="126">
                  <c:v>181.256609</c:v>
                </c:pt>
                <c:pt idx="127">
                  <c:v>182.69015719999999</c:v>
                </c:pt>
                <c:pt idx="128">
                  <c:v>184.12554940000001</c:v>
                </c:pt>
                <c:pt idx="129">
                  <c:v>185.56379100000001</c:v>
                </c:pt>
                <c:pt idx="130">
                  <c:v>186.99896039999999</c:v>
                </c:pt>
                <c:pt idx="131">
                  <c:v>188.427786</c:v>
                </c:pt>
                <c:pt idx="132">
                  <c:v>189.87246540000001</c:v>
                </c:pt>
                <c:pt idx="133">
                  <c:v>191.3187398</c:v>
                </c:pt>
                <c:pt idx="134">
                  <c:v>192.7555126</c:v>
                </c:pt>
                <c:pt idx="135">
                  <c:v>194.19255960000001</c:v>
                </c:pt>
                <c:pt idx="136">
                  <c:v>195.6256084</c:v>
                </c:pt>
                <c:pt idx="137">
                  <c:v>197.06249339999999</c:v>
                </c:pt>
                <c:pt idx="138">
                  <c:v>198.49132420000001</c:v>
                </c:pt>
                <c:pt idx="139">
                  <c:v>199.93392119999999</c:v>
                </c:pt>
                <c:pt idx="140">
                  <c:v>201.36178319999999</c:v>
                </c:pt>
                <c:pt idx="141">
                  <c:v>202.80105</c:v>
                </c:pt>
                <c:pt idx="142">
                  <c:v>204.23487040000001</c:v>
                </c:pt>
                <c:pt idx="143">
                  <c:v>205.668916</c:v>
                </c:pt>
                <c:pt idx="144">
                  <c:v>207.10529080000001</c:v>
                </c:pt>
                <c:pt idx="145">
                  <c:v>208.54189239999999</c:v>
                </c:pt>
                <c:pt idx="146">
                  <c:v>209.97460240000001</c:v>
                </c:pt>
                <c:pt idx="147">
                  <c:v>211.40955299999999</c:v>
                </c:pt>
                <c:pt idx="148">
                  <c:v>212.8450224</c:v>
                </c:pt>
                <c:pt idx="149">
                  <c:v>214.28292339999999</c:v>
                </c:pt>
                <c:pt idx="150">
                  <c:v>215.71558899999999</c:v>
                </c:pt>
                <c:pt idx="151">
                  <c:v>217.15284579999999</c:v>
                </c:pt>
                <c:pt idx="152">
                  <c:v>218.58773199999999</c:v>
                </c:pt>
                <c:pt idx="153">
                  <c:v>220.02357799999999</c:v>
                </c:pt>
                <c:pt idx="154">
                  <c:v>221.45823799999999</c:v>
                </c:pt>
                <c:pt idx="155">
                  <c:v>222.89274459999999</c:v>
                </c:pt>
                <c:pt idx="156">
                  <c:v>224.3266548</c:v>
                </c:pt>
                <c:pt idx="157">
                  <c:v>225.76261000000011</c:v>
                </c:pt>
                <c:pt idx="158">
                  <c:v>227.19452920000001</c:v>
                </c:pt>
                <c:pt idx="159">
                  <c:v>228.63228419999999</c:v>
                </c:pt>
                <c:pt idx="160">
                  <c:v>230.06480920000001</c:v>
                </c:pt>
                <c:pt idx="161">
                  <c:v>231.50185500000001</c:v>
                </c:pt>
                <c:pt idx="162">
                  <c:v>232.93267460000001</c:v>
                </c:pt>
                <c:pt idx="163">
                  <c:v>234.37234520000001</c:v>
                </c:pt>
                <c:pt idx="164">
                  <c:v>235.80811700000001</c:v>
                </c:pt>
                <c:pt idx="165">
                  <c:v>237.2387468</c:v>
                </c:pt>
                <c:pt idx="166">
                  <c:v>238.674499</c:v>
                </c:pt>
                <c:pt idx="167">
                  <c:v>240.10987639999999</c:v>
                </c:pt>
                <c:pt idx="168">
                  <c:v>241.5484338</c:v>
                </c:pt>
                <c:pt idx="169">
                  <c:v>242.9768224</c:v>
                </c:pt>
                <c:pt idx="170">
                  <c:v>244.41835040000001</c:v>
                </c:pt>
                <c:pt idx="171">
                  <c:v>245.84796019999999</c:v>
                </c:pt>
                <c:pt idx="172">
                  <c:v>247.2822218</c:v>
                </c:pt>
                <c:pt idx="173">
                  <c:v>248.716993</c:v>
                </c:pt>
                <c:pt idx="174">
                  <c:v>250.15255519999999</c:v>
                </c:pt>
                <c:pt idx="175">
                  <c:v>251.60037320000001</c:v>
                </c:pt>
                <c:pt idx="176">
                  <c:v>253.03877940000001</c:v>
                </c:pt>
                <c:pt idx="177">
                  <c:v>254.46874840000001</c:v>
                </c:pt>
                <c:pt idx="178">
                  <c:v>255.90883020000001</c:v>
                </c:pt>
                <c:pt idx="179">
                  <c:v>257.33067060000002</c:v>
                </c:pt>
                <c:pt idx="180">
                  <c:v>258.76342280000011</c:v>
                </c:pt>
                <c:pt idx="181">
                  <c:v>260.19239299999998</c:v>
                </c:pt>
                <c:pt idx="182">
                  <c:v>261.63275700000003</c:v>
                </c:pt>
                <c:pt idx="183">
                  <c:v>263.07217100000003</c:v>
                </c:pt>
                <c:pt idx="184">
                  <c:v>264.50924159999988</c:v>
                </c:pt>
                <c:pt idx="185">
                  <c:v>265.94290940000002</c:v>
                </c:pt>
                <c:pt idx="186">
                  <c:v>267.37503659999999</c:v>
                </c:pt>
                <c:pt idx="187">
                  <c:v>268.8114946</c:v>
                </c:pt>
                <c:pt idx="188">
                  <c:v>270.24838599999998</c:v>
                </c:pt>
                <c:pt idx="189">
                  <c:v>271.6774072</c:v>
                </c:pt>
                <c:pt idx="190">
                  <c:v>273.11343720000002</c:v>
                </c:pt>
                <c:pt idx="191">
                  <c:v>274.5468922</c:v>
                </c:pt>
                <c:pt idx="192">
                  <c:v>275.97932900000001</c:v>
                </c:pt>
                <c:pt idx="193">
                  <c:v>277.41817520000001</c:v>
                </c:pt>
                <c:pt idx="194">
                  <c:v>278.84976080000001</c:v>
                </c:pt>
                <c:pt idx="195">
                  <c:v>280.28603759999999</c:v>
                </c:pt>
                <c:pt idx="196">
                  <c:v>281.72136019999999</c:v>
                </c:pt>
                <c:pt idx="197">
                  <c:v>283.15889499999997</c:v>
                </c:pt>
                <c:pt idx="198">
                  <c:v>284.59302939999998</c:v>
                </c:pt>
                <c:pt idx="199">
                  <c:v>286.02751619999998</c:v>
                </c:pt>
                <c:pt idx="200">
                  <c:v>287.46675779999998</c:v>
                </c:pt>
                <c:pt idx="201">
                  <c:v>288.89964739999999</c:v>
                </c:pt>
                <c:pt idx="202">
                  <c:v>290.33229260000002</c:v>
                </c:pt>
                <c:pt idx="203">
                  <c:v>291.77065099999999</c:v>
                </c:pt>
                <c:pt idx="204">
                  <c:v>293.20269739999998</c:v>
                </c:pt>
                <c:pt idx="205">
                  <c:v>294.63693479999989</c:v>
                </c:pt>
                <c:pt idx="206">
                  <c:v>296.07309199999997</c:v>
                </c:pt>
                <c:pt idx="207">
                  <c:v>297.50932440000003</c:v>
                </c:pt>
                <c:pt idx="208">
                  <c:v>298.94387399999999</c:v>
                </c:pt>
                <c:pt idx="209">
                  <c:v>300.38152580000008</c:v>
                </c:pt>
                <c:pt idx="210">
                  <c:v>301.81639119999988</c:v>
                </c:pt>
                <c:pt idx="211">
                  <c:v>303.24988339999987</c:v>
                </c:pt>
                <c:pt idx="212">
                  <c:v>304.68862879999989</c:v>
                </c:pt>
                <c:pt idx="213">
                  <c:v>306.12254239999999</c:v>
                </c:pt>
                <c:pt idx="214">
                  <c:v>307.559573</c:v>
                </c:pt>
                <c:pt idx="215">
                  <c:v>308.9906436</c:v>
                </c:pt>
                <c:pt idx="216">
                  <c:v>310.43169920000003</c:v>
                </c:pt>
                <c:pt idx="217">
                  <c:v>311.89167099999997</c:v>
                </c:pt>
                <c:pt idx="218">
                  <c:v>313.32586079999999</c:v>
                </c:pt>
                <c:pt idx="219">
                  <c:v>314.76101940000001</c:v>
                </c:pt>
                <c:pt idx="220">
                  <c:v>316.20177439999998</c:v>
                </c:pt>
                <c:pt idx="221">
                  <c:v>317.63413700000001</c:v>
                </c:pt>
                <c:pt idx="222">
                  <c:v>319.07388619999989</c:v>
                </c:pt>
                <c:pt idx="223">
                  <c:v>320.50984720000002</c:v>
                </c:pt>
                <c:pt idx="224">
                  <c:v>321.9490232</c:v>
                </c:pt>
                <c:pt idx="225">
                  <c:v>323.38123359999997</c:v>
                </c:pt>
                <c:pt idx="226">
                  <c:v>324.8178906</c:v>
                </c:pt>
                <c:pt idx="227">
                  <c:v>326.25737900000001</c:v>
                </c:pt>
                <c:pt idx="228">
                  <c:v>327.69831140000002</c:v>
                </c:pt>
                <c:pt idx="229">
                  <c:v>329.12745580000001</c:v>
                </c:pt>
                <c:pt idx="230">
                  <c:v>330.56493419999998</c:v>
                </c:pt>
                <c:pt idx="231">
                  <c:v>331.99966540000003</c:v>
                </c:pt>
                <c:pt idx="232">
                  <c:v>333.43515339999999</c:v>
                </c:pt>
                <c:pt idx="233">
                  <c:v>334.86707580000001</c:v>
                </c:pt>
                <c:pt idx="234">
                  <c:v>336.30996160000001</c:v>
                </c:pt>
                <c:pt idx="235">
                  <c:v>337.73885780000001</c:v>
                </c:pt>
                <c:pt idx="236">
                  <c:v>339.17835860000002</c:v>
                </c:pt>
                <c:pt idx="237">
                  <c:v>340.61487419999997</c:v>
                </c:pt>
                <c:pt idx="238">
                  <c:v>342.04365280000002</c:v>
                </c:pt>
                <c:pt idx="239">
                  <c:v>343.47653800000001</c:v>
                </c:pt>
                <c:pt idx="240">
                  <c:v>344.91298319999999</c:v>
                </c:pt>
                <c:pt idx="241">
                  <c:v>346.34775900000011</c:v>
                </c:pt>
                <c:pt idx="242">
                  <c:v>347.7812194</c:v>
                </c:pt>
                <c:pt idx="243">
                  <c:v>349.22103140000002</c:v>
                </c:pt>
                <c:pt idx="244">
                  <c:v>350.65280280000002</c:v>
                </c:pt>
                <c:pt idx="245">
                  <c:v>352.08704180000012</c:v>
                </c:pt>
                <c:pt idx="246">
                  <c:v>353.51961540000002</c:v>
                </c:pt>
                <c:pt idx="247">
                  <c:v>354.95511440000001</c:v>
                </c:pt>
                <c:pt idx="248">
                  <c:v>356.39522579999999</c:v>
                </c:pt>
                <c:pt idx="249">
                  <c:v>357.827719</c:v>
                </c:pt>
                <c:pt idx="250">
                  <c:v>359.26812979999988</c:v>
                </c:pt>
                <c:pt idx="251">
                  <c:v>360.7010166</c:v>
                </c:pt>
                <c:pt idx="252">
                  <c:v>362.13684519999998</c:v>
                </c:pt>
                <c:pt idx="253">
                  <c:v>363.57395319999989</c:v>
                </c:pt>
                <c:pt idx="254">
                  <c:v>365.01266140000001</c:v>
                </c:pt>
                <c:pt idx="255">
                  <c:v>366.45210459999998</c:v>
                </c:pt>
                <c:pt idx="256">
                  <c:v>367.88317540000003</c:v>
                </c:pt>
                <c:pt idx="257">
                  <c:v>369.31517179999997</c:v>
                </c:pt>
                <c:pt idx="258">
                  <c:v>370.74797580000001</c:v>
                </c:pt>
                <c:pt idx="259">
                  <c:v>372.1834528</c:v>
                </c:pt>
                <c:pt idx="260">
                  <c:v>373.62056219999999</c:v>
                </c:pt>
                <c:pt idx="261">
                  <c:v>375.0581626</c:v>
                </c:pt>
                <c:pt idx="262">
                  <c:v>376.49332779999997</c:v>
                </c:pt>
                <c:pt idx="263">
                  <c:v>377.92667599999999</c:v>
                </c:pt>
                <c:pt idx="264">
                  <c:v>379.35997780000002</c:v>
                </c:pt>
                <c:pt idx="265">
                  <c:v>380.79517700000002</c:v>
                </c:pt>
                <c:pt idx="266">
                  <c:v>382.23252600000001</c:v>
                </c:pt>
                <c:pt idx="267">
                  <c:v>383.66614240000001</c:v>
                </c:pt>
                <c:pt idx="268">
                  <c:v>385.10074680000002</c:v>
                </c:pt>
                <c:pt idx="269">
                  <c:v>386.53645859999989</c:v>
                </c:pt>
                <c:pt idx="270">
                  <c:v>387.97352119999999</c:v>
                </c:pt>
                <c:pt idx="271">
                  <c:v>389.40474360000002</c:v>
                </c:pt>
                <c:pt idx="272">
                  <c:v>390.84314540000003</c:v>
                </c:pt>
                <c:pt idx="273">
                  <c:v>392.27425979999998</c:v>
                </c:pt>
                <c:pt idx="274">
                  <c:v>393.70611659999997</c:v>
                </c:pt>
                <c:pt idx="275">
                  <c:v>395.14302679999997</c:v>
                </c:pt>
                <c:pt idx="276">
                  <c:v>396.57658880000002</c:v>
                </c:pt>
                <c:pt idx="277">
                  <c:v>398.00746079999999</c:v>
                </c:pt>
                <c:pt idx="278">
                  <c:v>399.44549699999999</c:v>
                </c:pt>
                <c:pt idx="279">
                  <c:v>400.88416339999998</c:v>
                </c:pt>
                <c:pt idx="280">
                  <c:v>402.31884839999998</c:v>
                </c:pt>
                <c:pt idx="281">
                  <c:v>403.76106659999999</c:v>
                </c:pt>
                <c:pt idx="282">
                  <c:v>405.19393179999997</c:v>
                </c:pt>
                <c:pt idx="283">
                  <c:v>406.629411</c:v>
                </c:pt>
                <c:pt idx="284">
                  <c:v>408.0695048</c:v>
                </c:pt>
                <c:pt idx="285">
                  <c:v>409.50098839999998</c:v>
                </c:pt>
                <c:pt idx="286">
                  <c:v>410.93921820000003</c:v>
                </c:pt>
                <c:pt idx="287">
                  <c:v>412.36872340000002</c:v>
                </c:pt>
                <c:pt idx="288">
                  <c:v>413.79334039999992</c:v>
                </c:pt>
                <c:pt idx="289">
                  <c:v>415.22184800000002</c:v>
                </c:pt>
                <c:pt idx="290">
                  <c:v>416.65759059999999</c:v>
                </c:pt>
                <c:pt idx="291">
                  <c:v>418.09158100000002</c:v>
                </c:pt>
                <c:pt idx="292">
                  <c:v>419.52700579999998</c:v>
                </c:pt>
                <c:pt idx="293">
                  <c:v>420.97077580000013</c:v>
                </c:pt>
                <c:pt idx="294">
                  <c:v>422.40272399999992</c:v>
                </c:pt>
                <c:pt idx="295">
                  <c:v>423.84494319999999</c:v>
                </c:pt>
                <c:pt idx="296">
                  <c:v>425.273729</c:v>
                </c:pt>
                <c:pt idx="297">
                  <c:v>426.71529459999999</c:v>
                </c:pt>
                <c:pt idx="298">
                  <c:v>428.14555180000002</c:v>
                </c:pt>
                <c:pt idx="299">
                  <c:v>429.58597200000003</c:v>
                </c:pt>
                <c:pt idx="300">
                  <c:v>431.03001540000002</c:v>
                </c:pt>
                <c:pt idx="301">
                  <c:v>432.46828979999998</c:v>
                </c:pt>
                <c:pt idx="302">
                  <c:v>433.90114000000011</c:v>
                </c:pt>
                <c:pt idx="303">
                  <c:v>435.33353039999997</c:v>
                </c:pt>
                <c:pt idx="304">
                  <c:v>436.77145259999998</c:v>
                </c:pt>
                <c:pt idx="305">
                  <c:v>438.20783019999999</c:v>
                </c:pt>
                <c:pt idx="306">
                  <c:v>439.63975999999991</c:v>
                </c:pt>
                <c:pt idx="307">
                  <c:v>441.08052800000002</c:v>
                </c:pt>
                <c:pt idx="308">
                  <c:v>442.51286320000003</c:v>
                </c:pt>
                <c:pt idx="309">
                  <c:v>443.94745080000001</c:v>
                </c:pt>
                <c:pt idx="310">
                  <c:v>445.37941519999998</c:v>
                </c:pt>
                <c:pt idx="311">
                  <c:v>446.81310120000001</c:v>
                </c:pt>
                <c:pt idx="312">
                  <c:v>448.24897040000002</c:v>
                </c:pt>
                <c:pt idx="313">
                  <c:v>449.68419979999999</c:v>
                </c:pt>
                <c:pt idx="314">
                  <c:v>451.11831419999999</c:v>
                </c:pt>
                <c:pt idx="315">
                  <c:v>452.55141479999998</c:v>
                </c:pt>
                <c:pt idx="316">
                  <c:v>453.99001479999998</c:v>
                </c:pt>
                <c:pt idx="317">
                  <c:v>455.42636759999999</c:v>
                </c:pt>
                <c:pt idx="318">
                  <c:v>456.86112100000003</c:v>
                </c:pt>
                <c:pt idx="319">
                  <c:v>458.29650720000012</c:v>
                </c:pt>
                <c:pt idx="320">
                  <c:v>459.73130500000002</c:v>
                </c:pt>
                <c:pt idx="321">
                  <c:v>461.1639854</c:v>
                </c:pt>
                <c:pt idx="322">
                  <c:v>462.60050819999998</c:v>
                </c:pt>
                <c:pt idx="323">
                  <c:v>464.03282660000002</c:v>
                </c:pt>
                <c:pt idx="324">
                  <c:v>465.47329259999998</c:v>
                </c:pt>
                <c:pt idx="325">
                  <c:v>466.90200320000002</c:v>
                </c:pt>
                <c:pt idx="326">
                  <c:v>468.33713440000002</c:v>
                </c:pt>
                <c:pt idx="327">
                  <c:v>469.77104159999999</c:v>
                </c:pt>
                <c:pt idx="328">
                  <c:v>471.21107799999999</c:v>
                </c:pt>
                <c:pt idx="329">
                  <c:v>472.64067720000003</c:v>
                </c:pt>
                <c:pt idx="330">
                  <c:v>474.07745139999997</c:v>
                </c:pt>
                <c:pt idx="331">
                  <c:v>475.51326180000001</c:v>
                </c:pt>
                <c:pt idx="332">
                  <c:v>476.94869899999998</c:v>
                </c:pt>
                <c:pt idx="333">
                  <c:v>478.38158979999997</c:v>
                </c:pt>
                <c:pt idx="334">
                  <c:v>479.81807120000002</c:v>
                </c:pt>
                <c:pt idx="335">
                  <c:v>481.25624240000002</c:v>
                </c:pt>
                <c:pt idx="336">
                  <c:v>482.686059</c:v>
                </c:pt>
                <c:pt idx="337">
                  <c:v>484.11986899999999</c:v>
                </c:pt>
                <c:pt idx="338">
                  <c:v>485.55679520000001</c:v>
                </c:pt>
                <c:pt idx="339">
                  <c:v>486.99266160000008</c:v>
                </c:pt>
                <c:pt idx="340">
                  <c:v>488.42746460000001</c:v>
                </c:pt>
                <c:pt idx="341">
                  <c:v>489.86330779999997</c:v>
                </c:pt>
                <c:pt idx="342">
                  <c:v>491.29341260000001</c:v>
                </c:pt>
                <c:pt idx="343">
                  <c:v>492.72998560000008</c:v>
                </c:pt>
                <c:pt idx="344">
                  <c:v>494.16735519999997</c:v>
                </c:pt>
                <c:pt idx="345">
                  <c:v>495.6013312</c:v>
                </c:pt>
                <c:pt idx="346">
                  <c:v>497.03908100000001</c:v>
                </c:pt>
                <c:pt idx="347">
                  <c:v>498.47521319999998</c:v>
                </c:pt>
                <c:pt idx="348">
                  <c:v>499.91114140000002</c:v>
                </c:pt>
                <c:pt idx="349">
                  <c:v>501.34383400000002</c:v>
                </c:pt>
                <c:pt idx="350">
                  <c:v>502.77672280000002</c:v>
                </c:pt>
                <c:pt idx="351">
                  <c:v>504.21700420000002</c:v>
                </c:pt>
                <c:pt idx="352">
                  <c:v>505.64914220000003</c:v>
                </c:pt>
                <c:pt idx="353">
                  <c:v>507.08645239999998</c:v>
                </c:pt>
                <c:pt idx="354">
                  <c:v>508.52242360000002</c:v>
                </c:pt>
                <c:pt idx="355">
                  <c:v>509.95514400000002</c:v>
                </c:pt>
                <c:pt idx="356">
                  <c:v>511.39150840000002</c:v>
                </c:pt>
                <c:pt idx="357">
                  <c:v>512.82400340000004</c:v>
                </c:pt>
                <c:pt idx="358">
                  <c:v>514.25720799999999</c:v>
                </c:pt>
                <c:pt idx="359">
                  <c:v>515.69379520000007</c:v>
                </c:pt>
                <c:pt idx="360">
                  <c:v>517.12719880000009</c:v>
                </c:pt>
                <c:pt idx="361">
                  <c:v>518.56528920000005</c:v>
                </c:pt>
                <c:pt idx="362">
                  <c:v>519.99715140000001</c:v>
                </c:pt>
                <c:pt idx="363">
                  <c:v>521.43274840000004</c:v>
                </c:pt>
                <c:pt idx="364">
                  <c:v>522.87189060000003</c:v>
                </c:pt>
                <c:pt idx="365">
                  <c:v>524.30855919999999</c:v>
                </c:pt>
                <c:pt idx="366">
                  <c:v>525.73969060000002</c:v>
                </c:pt>
                <c:pt idx="367">
                  <c:v>527.17855340000006</c:v>
                </c:pt>
                <c:pt idx="368">
                  <c:v>528.61195980000002</c:v>
                </c:pt>
                <c:pt idx="369">
                  <c:v>530.04716640000004</c:v>
                </c:pt>
                <c:pt idx="370">
                  <c:v>531.48479540000005</c:v>
                </c:pt>
                <c:pt idx="371">
                  <c:v>532.91875600000003</c:v>
                </c:pt>
                <c:pt idx="372">
                  <c:v>534.35731599999997</c:v>
                </c:pt>
                <c:pt idx="373">
                  <c:v>535.79395260000001</c:v>
                </c:pt>
                <c:pt idx="374">
                  <c:v>537.2242652000001</c:v>
                </c:pt>
                <c:pt idx="375">
                  <c:v>538.66079680000007</c:v>
                </c:pt>
                <c:pt idx="376">
                  <c:v>540.09552980000012</c:v>
                </c:pt>
                <c:pt idx="377">
                  <c:v>541.52783139999997</c:v>
                </c:pt>
                <c:pt idx="378">
                  <c:v>542.96633880000002</c:v>
                </c:pt>
                <c:pt idx="379">
                  <c:v>544.40563039999995</c:v>
                </c:pt>
                <c:pt idx="380">
                  <c:v>545.83688340000003</c:v>
                </c:pt>
                <c:pt idx="381">
                  <c:v>547.26860319999992</c:v>
                </c:pt>
                <c:pt idx="382">
                  <c:v>548.71122140000011</c:v>
                </c:pt>
                <c:pt idx="383">
                  <c:v>550.15561820000005</c:v>
                </c:pt>
                <c:pt idx="384">
                  <c:v>551.59747459999994</c:v>
                </c:pt>
                <c:pt idx="385">
                  <c:v>553.03209540000012</c:v>
                </c:pt>
                <c:pt idx="386">
                  <c:v>554.46403520000001</c:v>
                </c:pt>
                <c:pt idx="387">
                  <c:v>555.89622940000004</c:v>
                </c:pt>
                <c:pt idx="388">
                  <c:v>557.33432240000002</c:v>
                </c:pt>
                <c:pt idx="389">
                  <c:v>558.76690240000005</c:v>
                </c:pt>
                <c:pt idx="390">
                  <c:v>560.20920979999994</c:v>
                </c:pt>
                <c:pt idx="391">
                  <c:v>561.63945559999991</c:v>
                </c:pt>
                <c:pt idx="392">
                  <c:v>563.07699240000011</c:v>
                </c:pt>
                <c:pt idx="393">
                  <c:v>564.50902740000004</c:v>
                </c:pt>
                <c:pt idx="394">
                  <c:v>565.94481500000006</c:v>
                </c:pt>
                <c:pt idx="395">
                  <c:v>567.3797912</c:v>
                </c:pt>
                <c:pt idx="396">
                  <c:v>568.81525539999996</c:v>
                </c:pt>
                <c:pt idx="397">
                  <c:v>570.25123199999996</c:v>
                </c:pt>
                <c:pt idx="398">
                  <c:v>571.68018719999998</c:v>
                </c:pt>
                <c:pt idx="399">
                  <c:v>573.12210340000001</c:v>
                </c:pt>
                <c:pt idx="400">
                  <c:v>574.55559059999996</c:v>
                </c:pt>
                <c:pt idx="401">
                  <c:v>575.98943020000002</c:v>
                </c:pt>
                <c:pt idx="402">
                  <c:v>577.4281254</c:v>
                </c:pt>
                <c:pt idx="403">
                  <c:v>578.86155579999991</c:v>
                </c:pt>
                <c:pt idx="404">
                  <c:v>580.29432759999997</c:v>
                </c:pt>
                <c:pt idx="405">
                  <c:v>581.73054779999995</c:v>
                </c:pt>
                <c:pt idx="406">
                  <c:v>583.16827720000003</c:v>
                </c:pt>
                <c:pt idx="407">
                  <c:v>584.60319559999994</c:v>
                </c:pt>
                <c:pt idx="408">
                  <c:v>586.0338094</c:v>
                </c:pt>
                <c:pt idx="409">
                  <c:v>587.47217519999992</c:v>
                </c:pt>
                <c:pt idx="410">
                  <c:v>588.90687839999998</c:v>
                </c:pt>
                <c:pt idx="411">
                  <c:v>590.33991540000011</c:v>
                </c:pt>
                <c:pt idx="412">
                  <c:v>591.77436800000009</c:v>
                </c:pt>
                <c:pt idx="413">
                  <c:v>593.21063299999992</c:v>
                </c:pt>
                <c:pt idx="414">
                  <c:v>594.64734139999996</c:v>
                </c:pt>
                <c:pt idx="415">
                  <c:v>596.08351759999994</c:v>
                </c:pt>
                <c:pt idx="416">
                  <c:v>597.52008420000004</c:v>
                </c:pt>
                <c:pt idx="417">
                  <c:v>598.95391600000005</c:v>
                </c:pt>
                <c:pt idx="418">
                  <c:v>600.39274</c:v>
                </c:pt>
                <c:pt idx="419">
                  <c:v>601.83232620000001</c:v>
                </c:pt>
                <c:pt idx="420">
                  <c:v>603.26428239999996</c:v>
                </c:pt>
                <c:pt idx="421">
                  <c:v>604.70142620000001</c:v>
                </c:pt>
                <c:pt idx="422">
                  <c:v>606.13701539999988</c:v>
                </c:pt>
                <c:pt idx="423">
                  <c:v>607.56931180000004</c:v>
                </c:pt>
                <c:pt idx="424">
                  <c:v>609.00599340000008</c:v>
                </c:pt>
                <c:pt idx="425">
                  <c:v>610.44172720000006</c:v>
                </c:pt>
                <c:pt idx="426">
                  <c:v>611.87715719999994</c:v>
                </c:pt>
                <c:pt idx="427">
                  <c:v>613.30813660000013</c:v>
                </c:pt>
                <c:pt idx="428">
                  <c:v>614.74150459999998</c:v>
                </c:pt>
                <c:pt idx="429">
                  <c:v>616.1801756000001</c:v>
                </c:pt>
                <c:pt idx="430">
                  <c:v>617.61579419999998</c:v>
                </c:pt>
                <c:pt idx="431">
                  <c:v>619.05098780000003</c:v>
                </c:pt>
                <c:pt idx="432">
                  <c:v>620.48437059999992</c:v>
                </c:pt>
                <c:pt idx="433">
                  <c:v>621.92243460000009</c:v>
                </c:pt>
                <c:pt idx="434">
                  <c:v>623.35977059999993</c:v>
                </c:pt>
                <c:pt idx="435">
                  <c:v>624.79557999999997</c:v>
                </c:pt>
                <c:pt idx="436">
                  <c:v>626.22549539999989</c:v>
                </c:pt>
                <c:pt idx="437">
                  <c:v>627.66151839999998</c:v>
                </c:pt>
                <c:pt idx="438">
                  <c:v>629.09735320000004</c:v>
                </c:pt>
                <c:pt idx="439">
                  <c:v>630.53706399999999</c:v>
                </c:pt>
                <c:pt idx="440">
                  <c:v>631.97458140000003</c:v>
                </c:pt>
                <c:pt idx="441">
                  <c:v>633.41293239999993</c:v>
                </c:pt>
                <c:pt idx="442">
                  <c:v>634.84742519999986</c:v>
                </c:pt>
                <c:pt idx="443">
                  <c:v>636.28852960000006</c:v>
                </c:pt>
                <c:pt idx="444">
                  <c:v>637.7228404</c:v>
                </c:pt>
                <c:pt idx="445">
                  <c:v>639.15827539999987</c:v>
                </c:pt>
                <c:pt idx="446">
                  <c:v>640.59072500000002</c:v>
                </c:pt>
                <c:pt idx="447">
                  <c:v>642.02681580000001</c:v>
                </c:pt>
                <c:pt idx="448">
                  <c:v>643.46277120000002</c:v>
                </c:pt>
                <c:pt idx="449">
                  <c:v>644.90191419999996</c:v>
                </c:pt>
                <c:pt idx="450">
                  <c:v>646.33565500000009</c:v>
                </c:pt>
                <c:pt idx="451">
                  <c:v>647.77157799999998</c:v>
                </c:pt>
                <c:pt idx="452">
                  <c:v>649.20732240000018</c:v>
                </c:pt>
                <c:pt idx="453">
                  <c:v>650.63943859999995</c:v>
                </c:pt>
                <c:pt idx="454">
                  <c:v>652.07245599999999</c:v>
                </c:pt>
                <c:pt idx="455">
                  <c:v>653.51119139999992</c:v>
                </c:pt>
                <c:pt idx="456">
                  <c:v>654.94502620000003</c:v>
                </c:pt>
                <c:pt idx="457">
                  <c:v>656.37905479999995</c:v>
                </c:pt>
                <c:pt idx="458">
                  <c:v>657.80979479999996</c:v>
                </c:pt>
                <c:pt idx="459">
                  <c:v>659.25014220000003</c:v>
                </c:pt>
                <c:pt idx="460">
                  <c:v>660.68273879999992</c:v>
                </c:pt>
                <c:pt idx="461">
                  <c:v>662.12225000000001</c:v>
                </c:pt>
                <c:pt idx="462">
                  <c:v>663.55233920000001</c:v>
                </c:pt>
                <c:pt idx="463">
                  <c:v>664.9880907999999</c:v>
                </c:pt>
                <c:pt idx="464">
                  <c:v>666.42198119999989</c:v>
                </c:pt>
                <c:pt idx="465">
                  <c:v>667.85333859999992</c:v>
                </c:pt>
                <c:pt idx="466">
                  <c:v>669.29015779999997</c:v>
                </c:pt>
                <c:pt idx="467">
                  <c:v>670.72497300000009</c:v>
                </c:pt>
                <c:pt idx="468">
                  <c:v>672.15800119999994</c:v>
                </c:pt>
                <c:pt idx="469">
                  <c:v>673.59257639999998</c:v>
                </c:pt>
                <c:pt idx="470">
                  <c:v>675.02553079999996</c:v>
                </c:pt>
                <c:pt idx="471">
                  <c:v>676.46014080000009</c:v>
                </c:pt>
                <c:pt idx="472">
                  <c:v>677.89341019999995</c:v>
                </c:pt>
                <c:pt idx="473">
                  <c:v>679.32809079999993</c:v>
                </c:pt>
                <c:pt idx="474">
                  <c:v>680.76845539999999</c:v>
                </c:pt>
                <c:pt idx="475">
                  <c:v>682.19766579999998</c:v>
                </c:pt>
                <c:pt idx="476">
                  <c:v>683.63610200000005</c:v>
                </c:pt>
                <c:pt idx="477">
                  <c:v>685.06929860000002</c:v>
                </c:pt>
                <c:pt idx="478">
                  <c:v>686.50801520000005</c:v>
                </c:pt>
                <c:pt idx="479">
                  <c:v>687.9401944</c:v>
                </c:pt>
                <c:pt idx="480">
                  <c:v>689.37565699999993</c:v>
                </c:pt>
                <c:pt idx="481">
                  <c:v>690.81160740000007</c:v>
                </c:pt>
                <c:pt idx="482">
                  <c:v>692.25536540000007</c:v>
                </c:pt>
                <c:pt idx="483">
                  <c:v>693.69756559999996</c:v>
                </c:pt>
                <c:pt idx="484">
                  <c:v>695.13123999999993</c:v>
                </c:pt>
                <c:pt idx="485">
                  <c:v>696.56973979999998</c:v>
                </c:pt>
                <c:pt idx="486">
                  <c:v>698.00175479999996</c:v>
                </c:pt>
                <c:pt idx="487">
                  <c:v>699.43708660000004</c:v>
                </c:pt>
                <c:pt idx="488">
                  <c:v>700.87111260000006</c:v>
                </c:pt>
                <c:pt idx="489">
                  <c:v>702.30546700000002</c:v>
                </c:pt>
                <c:pt idx="490">
                  <c:v>703.74079659999995</c:v>
                </c:pt>
                <c:pt idx="491">
                  <c:v>705.17345839999996</c:v>
                </c:pt>
                <c:pt idx="492">
                  <c:v>706.60865639999997</c:v>
                </c:pt>
                <c:pt idx="493">
                  <c:v>708.04536419999999</c:v>
                </c:pt>
                <c:pt idx="494">
                  <c:v>709.47777639999993</c:v>
                </c:pt>
                <c:pt idx="495">
                  <c:v>710.9159042</c:v>
                </c:pt>
                <c:pt idx="496">
                  <c:v>712.35014279999996</c:v>
                </c:pt>
                <c:pt idx="497">
                  <c:v>713.78583980000008</c:v>
                </c:pt>
                <c:pt idx="498">
                  <c:v>715.2212174</c:v>
                </c:pt>
                <c:pt idx="499">
                  <c:v>716.65264500000001</c:v>
                </c:pt>
                <c:pt idx="500">
                  <c:v>718.09213460000001</c:v>
                </c:pt>
                <c:pt idx="501">
                  <c:v>719.50923880000005</c:v>
                </c:pt>
                <c:pt idx="502">
                  <c:v>720.94550079999999</c:v>
                </c:pt>
                <c:pt idx="503">
                  <c:v>722.39011499999992</c:v>
                </c:pt>
                <c:pt idx="504">
                  <c:v>723.82733299999995</c:v>
                </c:pt>
                <c:pt idx="505">
                  <c:v>725.26521100000002</c:v>
                </c:pt>
                <c:pt idx="506">
                  <c:v>726.70076440000003</c:v>
                </c:pt>
                <c:pt idx="507">
                  <c:v>728.13528960000008</c:v>
                </c:pt>
                <c:pt idx="508">
                  <c:v>729.57894879999992</c:v>
                </c:pt>
                <c:pt idx="509">
                  <c:v>731.02326099999993</c:v>
                </c:pt>
                <c:pt idx="510">
                  <c:v>732.45968199999993</c:v>
                </c:pt>
                <c:pt idx="511">
                  <c:v>733.89331479999987</c:v>
                </c:pt>
                <c:pt idx="512">
                  <c:v>735.32912240000007</c:v>
                </c:pt>
                <c:pt idx="513">
                  <c:v>736.76704600000005</c:v>
                </c:pt>
                <c:pt idx="514">
                  <c:v>738.20063119999998</c:v>
                </c:pt>
                <c:pt idx="515">
                  <c:v>739.6327197999999</c:v>
                </c:pt>
                <c:pt idx="516">
                  <c:v>741.07009479999999</c:v>
                </c:pt>
                <c:pt idx="517">
                  <c:v>742.50855939999997</c:v>
                </c:pt>
                <c:pt idx="518">
                  <c:v>743.94484900000009</c:v>
                </c:pt>
                <c:pt idx="519">
                  <c:v>745.37724939999998</c:v>
                </c:pt>
                <c:pt idx="520">
                  <c:v>746.81719859999998</c:v>
                </c:pt>
                <c:pt idx="521">
                  <c:v>748.25062479999997</c:v>
                </c:pt>
                <c:pt idx="522">
                  <c:v>749.68709639999997</c:v>
                </c:pt>
                <c:pt idx="523">
                  <c:v>751.11880999999994</c:v>
                </c:pt>
                <c:pt idx="524">
                  <c:v>752.55525160000002</c:v>
                </c:pt>
                <c:pt idx="525">
                  <c:v>753.98887460000003</c:v>
                </c:pt>
                <c:pt idx="526">
                  <c:v>755.4257576</c:v>
                </c:pt>
                <c:pt idx="527">
                  <c:v>756.85965020000003</c:v>
                </c:pt>
                <c:pt idx="528">
                  <c:v>758.29330800000002</c:v>
                </c:pt>
                <c:pt idx="529">
                  <c:v>759.73040679999997</c:v>
                </c:pt>
                <c:pt idx="530">
                  <c:v>761.16351679999991</c:v>
                </c:pt>
                <c:pt idx="531">
                  <c:v>762.596675</c:v>
                </c:pt>
                <c:pt idx="532">
                  <c:v>764.03005039999994</c:v>
                </c:pt>
                <c:pt idx="533">
                  <c:v>765.46719460000008</c:v>
                </c:pt>
                <c:pt idx="534">
                  <c:v>766.89765839999995</c:v>
                </c:pt>
                <c:pt idx="535">
                  <c:v>768.33769000000007</c:v>
                </c:pt>
                <c:pt idx="536">
                  <c:v>769.76887539999996</c:v>
                </c:pt>
                <c:pt idx="537">
                  <c:v>771.20782200000008</c:v>
                </c:pt>
                <c:pt idx="538">
                  <c:v>772.6357872000001</c:v>
                </c:pt>
                <c:pt idx="539">
                  <c:v>774.0740902</c:v>
                </c:pt>
                <c:pt idx="540">
                  <c:v>775.51187619999996</c:v>
                </c:pt>
                <c:pt idx="541">
                  <c:v>776.94726119999996</c:v>
                </c:pt>
                <c:pt idx="542">
                  <c:v>778.37941139999998</c:v>
                </c:pt>
                <c:pt idx="543">
                  <c:v>779.8166475999999</c:v>
                </c:pt>
                <c:pt idx="544">
                  <c:v>781.24733359999993</c:v>
                </c:pt>
                <c:pt idx="545">
                  <c:v>782.68572399999994</c:v>
                </c:pt>
                <c:pt idx="546">
                  <c:v>784.12018740000008</c:v>
                </c:pt>
                <c:pt idx="547">
                  <c:v>785.55382459999998</c:v>
                </c:pt>
                <c:pt idx="548">
                  <c:v>786.9854413999999</c:v>
                </c:pt>
                <c:pt idx="549">
                  <c:v>788.42728260000001</c:v>
                </c:pt>
                <c:pt idx="550">
                  <c:v>789.87766880000004</c:v>
                </c:pt>
                <c:pt idx="551">
                  <c:v>791.31326479999984</c:v>
                </c:pt>
                <c:pt idx="552">
                  <c:v>792.74644640000008</c:v>
                </c:pt>
                <c:pt idx="553">
                  <c:v>794.18214339999997</c:v>
                </c:pt>
                <c:pt idx="554">
                  <c:v>795.61476540000001</c:v>
                </c:pt>
                <c:pt idx="555">
                  <c:v>797.04949280000005</c:v>
                </c:pt>
                <c:pt idx="556">
                  <c:v>798.4916614</c:v>
                </c:pt>
                <c:pt idx="557">
                  <c:v>799.92856180000001</c:v>
                </c:pt>
                <c:pt idx="558">
                  <c:v>801.35769899999991</c:v>
                </c:pt>
                <c:pt idx="559">
                  <c:v>802.79116219999992</c:v>
                </c:pt>
                <c:pt idx="560">
                  <c:v>804.22920099999988</c:v>
                </c:pt>
                <c:pt idx="561">
                  <c:v>805.66176799999994</c:v>
                </c:pt>
                <c:pt idx="562">
                  <c:v>807.09601199999997</c:v>
                </c:pt>
                <c:pt idx="563">
                  <c:v>808.53323679999983</c:v>
                </c:pt>
                <c:pt idx="564">
                  <c:v>809.96500339999989</c:v>
                </c:pt>
                <c:pt idx="565">
                  <c:v>811.39960919999999</c:v>
                </c:pt>
                <c:pt idx="566">
                  <c:v>812.83769919999997</c:v>
                </c:pt>
                <c:pt idx="567">
                  <c:v>814.2693878</c:v>
                </c:pt>
                <c:pt idx="568">
                  <c:v>815.70495000000005</c:v>
                </c:pt>
                <c:pt idx="569">
                  <c:v>817.13824899999997</c:v>
                </c:pt>
                <c:pt idx="570">
                  <c:v>818.57541859999992</c:v>
                </c:pt>
                <c:pt idx="571">
                  <c:v>820.01200060000008</c:v>
                </c:pt>
                <c:pt idx="572">
                  <c:v>821.44624199999998</c:v>
                </c:pt>
                <c:pt idx="573">
                  <c:v>822.88175479999995</c:v>
                </c:pt>
                <c:pt idx="574">
                  <c:v>824.31738179999991</c:v>
                </c:pt>
                <c:pt idx="575">
                  <c:v>825.74969820000001</c:v>
                </c:pt>
                <c:pt idx="576">
                  <c:v>827.18412460000002</c:v>
                </c:pt>
                <c:pt idx="577">
                  <c:v>828.61609920000012</c:v>
                </c:pt>
                <c:pt idx="578">
                  <c:v>830.05511739999997</c:v>
                </c:pt>
                <c:pt idx="579">
                  <c:v>831.4870527999999</c:v>
                </c:pt>
                <c:pt idx="580">
                  <c:v>832.92757219999999</c:v>
                </c:pt>
                <c:pt idx="581">
                  <c:v>834.35901000000013</c:v>
                </c:pt>
                <c:pt idx="582">
                  <c:v>835.79430759999991</c:v>
                </c:pt>
                <c:pt idx="583">
                  <c:v>837.23033599999997</c:v>
                </c:pt>
                <c:pt idx="584">
                  <c:v>838.66497519999996</c:v>
                </c:pt>
                <c:pt idx="585">
                  <c:v>840.09746440000004</c:v>
                </c:pt>
                <c:pt idx="586">
                  <c:v>841.5319508</c:v>
                </c:pt>
                <c:pt idx="587">
                  <c:v>842.96975940000016</c:v>
                </c:pt>
                <c:pt idx="588">
                  <c:v>844.40333179999993</c:v>
                </c:pt>
                <c:pt idx="589">
                  <c:v>845.83646920000012</c:v>
                </c:pt>
                <c:pt idx="590">
                  <c:v>847.27108160000012</c:v>
                </c:pt>
                <c:pt idx="591">
                  <c:v>848.71844179999994</c:v>
                </c:pt>
                <c:pt idx="592">
                  <c:v>850.15507959999991</c:v>
                </c:pt>
                <c:pt idx="593">
                  <c:v>851.59290920000001</c:v>
                </c:pt>
                <c:pt idx="594">
                  <c:v>853.02698820000001</c:v>
                </c:pt>
                <c:pt idx="595">
                  <c:v>854.46172300000001</c:v>
                </c:pt>
                <c:pt idx="596">
                  <c:v>855.89844699999992</c:v>
                </c:pt>
                <c:pt idx="597">
                  <c:v>857.3332666</c:v>
                </c:pt>
                <c:pt idx="598">
                  <c:v>858.77160579999997</c:v>
                </c:pt>
                <c:pt idx="599">
                  <c:v>860.20374699999991</c:v>
                </c:pt>
                <c:pt idx="600">
                  <c:v>861.64108920000001</c:v>
                </c:pt>
                <c:pt idx="601">
                  <c:v>863.07350740000004</c:v>
                </c:pt>
                <c:pt idx="602">
                  <c:v>864.51314579999996</c:v>
                </c:pt>
                <c:pt idx="603">
                  <c:v>865.94315799999981</c:v>
                </c:pt>
                <c:pt idx="604">
                  <c:v>867.37424759999999</c:v>
                </c:pt>
                <c:pt idx="605">
                  <c:v>868.81261059999997</c:v>
                </c:pt>
                <c:pt idx="606">
                  <c:v>870.24585320000006</c:v>
                </c:pt>
                <c:pt idx="607">
                  <c:v>871.68165620000002</c:v>
                </c:pt>
                <c:pt idx="608">
                  <c:v>873.11867640000003</c:v>
                </c:pt>
                <c:pt idx="609">
                  <c:v>874.55293800000004</c:v>
                </c:pt>
                <c:pt idx="610">
                  <c:v>875.986267</c:v>
                </c:pt>
                <c:pt idx="611">
                  <c:v>877.42217239999991</c:v>
                </c:pt>
                <c:pt idx="612">
                  <c:v>878.85668139999996</c:v>
                </c:pt>
                <c:pt idx="613">
                  <c:v>880.29320359999997</c:v>
                </c:pt>
                <c:pt idx="614">
                  <c:v>881.72761500000001</c:v>
                </c:pt>
                <c:pt idx="615">
                  <c:v>883.16377499999999</c:v>
                </c:pt>
                <c:pt idx="616">
                  <c:v>884.59730820000004</c:v>
                </c:pt>
                <c:pt idx="617">
                  <c:v>886.03649600000006</c:v>
                </c:pt>
                <c:pt idx="618">
                  <c:v>887.46519860000012</c:v>
                </c:pt>
                <c:pt idx="619">
                  <c:v>888.9042917999999</c:v>
                </c:pt>
                <c:pt idx="620">
                  <c:v>890.34143339999991</c:v>
                </c:pt>
                <c:pt idx="621">
                  <c:v>891.77355019999993</c:v>
                </c:pt>
                <c:pt idx="622">
                  <c:v>893.20932240000002</c:v>
                </c:pt>
                <c:pt idx="623">
                  <c:v>894.63911800000005</c:v>
                </c:pt>
                <c:pt idx="624">
                  <c:v>896.07900439999992</c:v>
                </c:pt>
                <c:pt idx="625">
                  <c:v>897.51249540000003</c:v>
                </c:pt>
                <c:pt idx="626">
                  <c:v>898.95584799999995</c:v>
                </c:pt>
                <c:pt idx="627">
                  <c:v>900.38898360000007</c:v>
                </c:pt>
                <c:pt idx="628">
                  <c:v>901.82184619999987</c:v>
                </c:pt>
                <c:pt idx="629">
                  <c:v>903.25443899999993</c:v>
                </c:pt>
                <c:pt idx="630">
                  <c:v>904.69086399999992</c:v>
                </c:pt>
                <c:pt idx="631">
                  <c:v>906.12475259999997</c:v>
                </c:pt>
                <c:pt idx="632">
                  <c:v>907.56351300000006</c:v>
                </c:pt>
                <c:pt idx="633">
                  <c:v>908.99521200000004</c:v>
                </c:pt>
                <c:pt idx="634">
                  <c:v>910.43215120000002</c:v>
                </c:pt>
                <c:pt idx="635">
                  <c:v>911.86566120000009</c:v>
                </c:pt>
                <c:pt idx="636">
                  <c:v>913.30249440000011</c:v>
                </c:pt>
                <c:pt idx="637">
                  <c:v>914.7394240000001</c:v>
                </c:pt>
                <c:pt idx="638">
                  <c:v>916.17095879999999</c:v>
                </c:pt>
                <c:pt idx="639">
                  <c:v>917.60461799999996</c:v>
                </c:pt>
                <c:pt idx="640">
                  <c:v>919.04170060000001</c:v>
                </c:pt>
                <c:pt idx="641">
                  <c:v>920.47771820000003</c:v>
                </c:pt>
                <c:pt idx="642">
                  <c:v>921.91033260000006</c:v>
                </c:pt>
                <c:pt idx="643">
                  <c:v>923.34161340000014</c:v>
                </c:pt>
                <c:pt idx="644">
                  <c:v>924.77872939999997</c:v>
                </c:pt>
                <c:pt idx="645">
                  <c:v>926.2134056000001</c:v>
                </c:pt>
                <c:pt idx="646">
                  <c:v>927.64678439999989</c:v>
                </c:pt>
                <c:pt idx="647">
                  <c:v>929.08213499999999</c:v>
                </c:pt>
                <c:pt idx="648">
                  <c:v>930.51606560000005</c:v>
                </c:pt>
                <c:pt idx="649">
                  <c:v>931.95138700000007</c:v>
                </c:pt>
                <c:pt idx="650">
                  <c:v>933.38559779999991</c:v>
                </c:pt>
                <c:pt idx="651">
                  <c:v>934.82348080000008</c:v>
                </c:pt>
                <c:pt idx="652">
                  <c:v>936.25899699999991</c:v>
                </c:pt>
                <c:pt idx="653">
                  <c:v>937.69311419999997</c:v>
                </c:pt>
                <c:pt idx="654">
                  <c:v>939.12864259999992</c:v>
                </c:pt>
                <c:pt idx="655">
                  <c:v>940.56397379999999</c:v>
                </c:pt>
                <c:pt idx="656">
                  <c:v>942.00299560000008</c:v>
                </c:pt>
                <c:pt idx="657">
                  <c:v>943.43921219999993</c:v>
                </c:pt>
                <c:pt idx="658">
                  <c:v>944.86987179999994</c:v>
                </c:pt>
                <c:pt idx="659">
                  <c:v>946.30886520000001</c:v>
                </c:pt>
                <c:pt idx="660">
                  <c:v>947.74477659999991</c:v>
                </c:pt>
                <c:pt idx="661">
                  <c:v>949.17809340000008</c:v>
                </c:pt>
                <c:pt idx="662">
                  <c:v>950.61266020000005</c:v>
                </c:pt>
                <c:pt idx="663">
                  <c:v>952.05137260000015</c:v>
                </c:pt>
                <c:pt idx="664">
                  <c:v>953.48264219999999</c:v>
                </c:pt>
                <c:pt idx="665">
                  <c:v>954.92146360000004</c:v>
                </c:pt>
                <c:pt idx="666">
                  <c:v>956.35358899999994</c:v>
                </c:pt>
                <c:pt idx="667">
                  <c:v>957.78657340000007</c:v>
                </c:pt>
                <c:pt idx="668">
                  <c:v>959.22642819999999</c:v>
                </c:pt>
                <c:pt idx="669">
                  <c:v>960.66018180000015</c:v>
                </c:pt>
                <c:pt idx="670">
                  <c:v>962.09555340000009</c:v>
                </c:pt>
                <c:pt idx="671">
                  <c:v>963.53101400000014</c:v>
                </c:pt>
                <c:pt idx="672">
                  <c:v>964.96820700000012</c:v>
                </c:pt>
                <c:pt idx="673">
                  <c:v>966.3976692</c:v>
                </c:pt>
                <c:pt idx="674">
                  <c:v>967.83681159999992</c:v>
                </c:pt>
                <c:pt idx="675">
                  <c:v>969.2710178000001</c:v>
                </c:pt>
                <c:pt idx="676">
                  <c:v>970.70790619999991</c:v>
                </c:pt>
                <c:pt idx="677">
                  <c:v>972.14079920000006</c:v>
                </c:pt>
                <c:pt idx="678">
                  <c:v>973.57753959999991</c:v>
                </c:pt>
                <c:pt idx="679">
                  <c:v>975.01374180000005</c:v>
                </c:pt>
                <c:pt idx="680">
                  <c:v>976.4499229999999</c:v>
                </c:pt>
                <c:pt idx="681">
                  <c:v>977.88139179999996</c:v>
                </c:pt>
                <c:pt idx="682">
                  <c:v>979.32306800000003</c:v>
                </c:pt>
                <c:pt idx="683">
                  <c:v>980.75126980000005</c:v>
                </c:pt>
                <c:pt idx="684">
                  <c:v>982.1878524</c:v>
                </c:pt>
                <c:pt idx="685">
                  <c:v>983.62352640000006</c:v>
                </c:pt>
                <c:pt idx="686">
                  <c:v>985.06359000000009</c:v>
                </c:pt>
                <c:pt idx="687">
                  <c:v>986.49973120000016</c:v>
                </c:pt>
                <c:pt idx="688">
                  <c:v>987.93114980000007</c:v>
                </c:pt>
                <c:pt idx="689">
                  <c:v>989.36582200000009</c:v>
                </c:pt>
                <c:pt idx="690">
                  <c:v>990.80324640000003</c:v>
                </c:pt>
                <c:pt idx="691">
                  <c:v>992.2392274</c:v>
                </c:pt>
                <c:pt idx="692">
                  <c:v>993.67892619999998</c:v>
                </c:pt>
                <c:pt idx="693">
                  <c:v>995.12134320000007</c:v>
                </c:pt>
                <c:pt idx="694">
                  <c:v>996.5571723999999</c:v>
                </c:pt>
                <c:pt idx="695">
                  <c:v>997.98894040000016</c:v>
                </c:pt>
                <c:pt idx="696">
                  <c:v>999.42468800000006</c:v>
                </c:pt>
                <c:pt idx="697">
                  <c:v>1000.8605398</c:v>
                </c:pt>
                <c:pt idx="698">
                  <c:v>1002.2982604</c:v>
                </c:pt>
                <c:pt idx="699">
                  <c:v>1003.7346684</c:v>
                </c:pt>
                <c:pt idx="700">
                  <c:v>1005.1703512</c:v>
                </c:pt>
                <c:pt idx="701">
                  <c:v>1006.6110506</c:v>
                </c:pt>
                <c:pt idx="702">
                  <c:v>1008.046658</c:v>
                </c:pt>
                <c:pt idx="703">
                  <c:v>1009.482736</c:v>
                </c:pt>
                <c:pt idx="704">
                  <c:v>1010.9222140000001</c:v>
                </c:pt>
                <c:pt idx="705">
                  <c:v>1012.3528336000001</c:v>
                </c:pt>
                <c:pt idx="706">
                  <c:v>1013.7858447999999</c:v>
                </c:pt>
                <c:pt idx="707">
                  <c:v>1015.2155008</c:v>
                </c:pt>
                <c:pt idx="708">
                  <c:v>1016.6393055999999</c:v>
                </c:pt>
                <c:pt idx="709">
                  <c:v>1018.0744258</c:v>
                </c:pt>
                <c:pt idx="710">
                  <c:v>1019.5116098</c:v>
                </c:pt>
                <c:pt idx="711">
                  <c:v>1020.9446792</c:v>
                </c:pt>
                <c:pt idx="712">
                  <c:v>1022.3840704</c:v>
                </c:pt>
                <c:pt idx="713">
                  <c:v>1023.8158932</c:v>
                </c:pt>
                <c:pt idx="714">
                  <c:v>1025.2496002</c:v>
                </c:pt>
                <c:pt idx="715">
                  <c:v>1026.6859807999999</c:v>
                </c:pt>
                <c:pt idx="716">
                  <c:v>1028.1174108</c:v>
                </c:pt>
                <c:pt idx="717">
                  <c:v>1029.5688537999999</c:v>
                </c:pt>
                <c:pt idx="718">
                  <c:v>1031.0046546000001</c:v>
                </c:pt>
                <c:pt idx="719">
                  <c:v>1032.4419114</c:v>
                </c:pt>
                <c:pt idx="720">
                  <c:v>1033.8761548</c:v>
                </c:pt>
                <c:pt idx="721">
                  <c:v>1035.3100468</c:v>
                </c:pt>
                <c:pt idx="722">
                  <c:v>1036.7449409999999</c:v>
                </c:pt>
                <c:pt idx="723">
                  <c:v>1038.1785726000001</c:v>
                </c:pt>
                <c:pt idx="724">
                  <c:v>1039.6117864</c:v>
                </c:pt>
                <c:pt idx="725">
                  <c:v>1041.0485068</c:v>
                </c:pt>
                <c:pt idx="726">
                  <c:v>1042.482211</c:v>
                </c:pt>
                <c:pt idx="727">
                  <c:v>1043.9186962000001</c:v>
                </c:pt>
                <c:pt idx="728">
                  <c:v>1045.3518312000001</c:v>
                </c:pt>
                <c:pt idx="729">
                  <c:v>1046.788677</c:v>
                </c:pt>
                <c:pt idx="730">
                  <c:v>1048.2238500000001</c:v>
                </c:pt>
                <c:pt idx="731">
                  <c:v>1049.6560466000001</c:v>
                </c:pt>
                <c:pt idx="732">
                  <c:v>1051.0908174000001</c:v>
                </c:pt>
                <c:pt idx="733">
                  <c:v>1052.5271694</c:v>
                </c:pt>
                <c:pt idx="734">
                  <c:v>1053.9631188000001</c:v>
                </c:pt>
                <c:pt idx="735">
                  <c:v>1055.4007102</c:v>
                </c:pt>
                <c:pt idx="736">
                  <c:v>1056.8351238</c:v>
                </c:pt>
                <c:pt idx="737">
                  <c:v>1058.2685808000001</c:v>
                </c:pt>
                <c:pt idx="738">
                  <c:v>1059.7047838000001</c:v>
                </c:pt>
                <c:pt idx="739">
                  <c:v>1061.140136</c:v>
                </c:pt>
                <c:pt idx="740">
                  <c:v>1062.5753314000001</c:v>
                </c:pt>
                <c:pt idx="741">
                  <c:v>1064.0115848</c:v>
                </c:pt>
                <c:pt idx="742">
                  <c:v>1065.4450618000001</c:v>
                </c:pt>
                <c:pt idx="743">
                  <c:v>1066.8816282</c:v>
                </c:pt>
                <c:pt idx="744">
                  <c:v>1068.3145494</c:v>
                </c:pt>
                <c:pt idx="745">
                  <c:v>1069.748208</c:v>
                </c:pt>
                <c:pt idx="746">
                  <c:v>1071.1893564</c:v>
                </c:pt>
                <c:pt idx="747">
                  <c:v>1072.6219074000001</c:v>
                </c:pt>
                <c:pt idx="748">
                  <c:v>1074.0589824000001</c:v>
                </c:pt>
                <c:pt idx="749">
                  <c:v>1075.4926448000001</c:v>
                </c:pt>
                <c:pt idx="750">
                  <c:v>1076.932045</c:v>
                </c:pt>
                <c:pt idx="751">
                  <c:v>1078.3653558000001</c:v>
                </c:pt>
                <c:pt idx="752">
                  <c:v>1079.8032114</c:v>
                </c:pt>
                <c:pt idx="753">
                  <c:v>1081.2338096000001</c:v>
                </c:pt>
                <c:pt idx="754">
                  <c:v>1082.6718028</c:v>
                </c:pt>
                <c:pt idx="755">
                  <c:v>1084.1051414000001</c:v>
                </c:pt>
                <c:pt idx="756">
                  <c:v>1085.5437574</c:v>
                </c:pt>
                <c:pt idx="757">
                  <c:v>1086.979378</c:v>
                </c:pt>
                <c:pt idx="758">
                  <c:v>1088.4126544000001</c:v>
                </c:pt>
                <c:pt idx="759">
                  <c:v>1089.8450662</c:v>
                </c:pt>
                <c:pt idx="760">
                  <c:v>1091.2820225999999</c:v>
                </c:pt>
                <c:pt idx="761">
                  <c:v>1092.7162645999999</c:v>
                </c:pt>
                <c:pt idx="762">
                  <c:v>1094.150897</c:v>
                </c:pt>
                <c:pt idx="763">
                  <c:v>1095.5851359999999</c:v>
                </c:pt>
                <c:pt idx="764">
                  <c:v>1097.021598</c:v>
                </c:pt>
                <c:pt idx="765">
                  <c:v>1098.4503758000001</c:v>
                </c:pt>
                <c:pt idx="766">
                  <c:v>1099.8916274000001</c:v>
                </c:pt>
                <c:pt idx="767">
                  <c:v>1101.3250003999999</c:v>
                </c:pt>
                <c:pt idx="768">
                  <c:v>1102.7556595999999</c:v>
                </c:pt>
                <c:pt idx="769">
                  <c:v>1104.1920778000001</c:v>
                </c:pt>
                <c:pt idx="770">
                  <c:v>1105.6255822000001</c:v>
                </c:pt>
                <c:pt idx="771">
                  <c:v>1107.0615362000001</c:v>
                </c:pt>
                <c:pt idx="772">
                  <c:v>1108.498507</c:v>
                </c:pt>
                <c:pt idx="773">
                  <c:v>1109.935872</c:v>
                </c:pt>
                <c:pt idx="774">
                  <c:v>1111.3676704</c:v>
                </c:pt>
                <c:pt idx="775">
                  <c:v>1112.8049920000001</c:v>
                </c:pt>
                <c:pt idx="776">
                  <c:v>1114.2402662</c:v>
                </c:pt>
                <c:pt idx="777">
                  <c:v>1115.6766952</c:v>
                </c:pt>
                <c:pt idx="778">
                  <c:v>1117.1120738</c:v>
                </c:pt>
                <c:pt idx="779">
                  <c:v>1118.5482668</c:v>
                </c:pt>
                <c:pt idx="780">
                  <c:v>1119.9818101999999</c:v>
                </c:pt>
                <c:pt idx="781">
                  <c:v>1121.4169730000001</c:v>
                </c:pt>
                <c:pt idx="782">
                  <c:v>1122.8531312</c:v>
                </c:pt>
                <c:pt idx="783">
                  <c:v>1124.2871112</c:v>
                </c:pt>
                <c:pt idx="784">
                  <c:v>1125.7193933999999</c:v>
                </c:pt>
                <c:pt idx="785">
                  <c:v>1127.1544286000001</c:v>
                </c:pt>
                <c:pt idx="786">
                  <c:v>1128.5863218</c:v>
                </c:pt>
                <c:pt idx="787">
                  <c:v>1130.0214636000001</c:v>
                </c:pt>
                <c:pt idx="788">
                  <c:v>1131.455154</c:v>
                </c:pt>
                <c:pt idx="789">
                  <c:v>1132.8905056000001</c:v>
                </c:pt>
                <c:pt idx="790">
                  <c:v>1134.3256182</c:v>
                </c:pt>
                <c:pt idx="791">
                  <c:v>1135.7604567999999</c:v>
                </c:pt>
                <c:pt idx="792">
                  <c:v>1137.1973680000001</c:v>
                </c:pt>
                <c:pt idx="793">
                  <c:v>1138.630564</c:v>
                </c:pt>
                <c:pt idx="794">
                  <c:v>1140.0671272</c:v>
                </c:pt>
                <c:pt idx="795">
                  <c:v>1141.5027809999999</c:v>
                </c:pt>
                <c:pt idx="796">
                  <c:v>1142.93661</c:v>
                </c:pt>
                <c:pt idx="797">
                  <c:v>1144.3812418</c:v>
                </c:pt>
                <c:pt idx="798">
                  <c:v>1145.8268054</c:v>
                </c:pt>
                <c:pt idx="799">
                  <c:v>1147.2616015999999</c:v>
                </c:pt>
                <c:pt idx="800">
                  <c:v>1148.7048675999999</c:v>
                </c:pt>
                <c:pt idx="801">
                  <c:v>1150.1474780000001</c:v>
                </c:pt>
                <c:pt idx="802">
                  <c:v>1151.5840822</c:v>
                </c:pt>
                <c:pt idx="803">
                  <c:v>1153.0235232</c:v>
                </c:pt>
                <c:pt idx="804">
                  <c:v>1154.4589042</c:v>
                </c:pt>
                <c:pt idx="805">
                  <c:v>1155.8935764</c:v>
                </c:pt>
                <c:pt idx="806">
                  <c:v>1157.3331083999999</c:v>
                </c:pt>
                <c:pt idx="807">
                  <c:v>1158.7644413999999</c:v>
                </c:pt>
                <c:pt idx="808">
                  <c:v>1160.2035874000001</c:v>
                </c:pt>
                <c:pt idx="809">
                  <c:v>1161.6358236000001</c:v>
                </c:pt>
                <c:pt idx="810">
                  <c:v>1163.0707649999999</c:v>
                </c:pt>
                <c:pt idx="811">
                  <c:v>1164.5047434000001</c:v>
                </c:pt>
                <c:pt idx="812">
                  <c:v>1165.9414488</c:v>
                </c:pt>
                <c:pt idx="813">
                  <c:v>1167.374605</c:v>
                </c:pt>
                <c:pt idx="814">
                  <c:v>1168.8116752000001</c:v>
                </c:pt>
                <c:pt idx="815">
                  <c:v>1170.2496618</c:v>
                </c:pt>
                <c:pt idx="816">
                  <c:v>1171.6807678</c:v>
                </c:pt>
                <c:pt idx="817">
                  <c:v>1173.1165845999999</c:v>
                </c:pt>
                <c:pt idx="818">
                  <c:v>1174.5537018</c:v>
                </c:pt>
                <c:pt idx="819">
                  <c:v>1175.9876118</c:v>
                </c:pt>
                <c:pt idx="820">
                  <c:v>1177.423685</c:v>
                </c:pt>
                <c:pt idx="821">
                  <c:v>1178.8581885999999</c:v>
                </c:pt>
                <c:pt idx="822">
                  <c:v>1180.2947448</c:v>
                </c:pt>
                <c:pt idx="823">
                  <c:v>1181.7290862</c:v>
                </c:pt>
                <c:pt idx="824">
                  <c:v>1183.1648995999999</c:v>
                </c:pt>
                <c:pt idx="825">
                  <c:v>1184.600911</c:v>
                </c:pt>
                <c:pt idx="826">
                  <c:v>1186.0364592000001</c:v>
                </c:pt>
                <c:pt idx="827">
                  <c:v>1187.4718458</c:v>
                </c:pt>
                <c:pt idx="828">
                  <c:v>1188.9076379999999</c:v>
                </c:pt>
                <c:pt idx="829">
                  <c:v>1190.3452364</c:v>
                </c:pt>
                <c:pt idx="830">
                  <c:v>1191.7891416</c:v>
                </c:pt>
                <c:pt idx="831">
                  <c:v>1193.2252805999999</c:v>
                </c:pt>
                <c:pt idx="832">
                  <c:v>1194.6585802</c:v>
                </c:pt>
                <c:pt idx="833">
                  <c:v>1196.0929758</c:v>
                </c:pt>
                <c:pt idx="834">
                  <c:v>1197.5296522000001</c:v>
                </c:pt>
                <c:pt idx="835">
                  <c:v>1198.9642492</c:v>
                </c:pt>
                <c:pt idx="836">
                  <c:v>1200.3972587999999</c:v>
                </c:pt>
                <c:pt idx="837">
                  <c:v>1201.8357805999999</c:v>
                </c:pt>
                <c:pt idx="838">
                  <c:v>1203.2681456</c:v>
                </c:pt>
                <c:pt idx="839">
                  <c:v>1204.7081258000001</c:v>
                </c:pt>
                <c:pt idx="840">
                  <c:v>1206.1380964</c:v>
                </c:pt>
                <c:pt idx="841">
                  <c:v>1207.5820286000001</c:v>
                </c:pt>
                <c:pt idx="842">
                  <c:v>1209.0217101999999</c:v>
                </c:pt>
                <c:pt idx="843">
                  <c:v>1210.4552254</c:v>
                </c:pt>
                <c:pt idx="844">
                  <c:v>1211.8973532</c:v>
                </c:pt>
                <c:pt idx="845">
                  <c:v>1213.3298159999999</c:v>
                </c:pt>
                <c:pt idx="846">
                  <c:v>1214.7613758</c:v>
                </c:pt>
                <c:pt idx="847">
                  <c:v>1216.1997214</c:v>
                </c:pt>
                <c:pt idx="848">
                  <c:v>1217.6375889999999</c:v>
                </c:pt>
                <c:pt idx="849">
                  <c:v>1219.0704229999999</c:v>
                </c:pt>
                <c:pt idx="850">
                  <c:v>1220.5026154</c:v>
                </c:pt>
                <c:pt idx="851">
                  <c:v>1221.9366520000001</c:v>
                </c:pt>
                <c:pt idx="852">
                  <c:v>1223.3723352</c:v>
                </c:pt>
                <c:pt idx="853">
                  <c:v>1224.8219812</c:v>
                </c:pt>
                <c:pt idx="854">
                  <c:v>1226.2585925999999</c:v>
                </c:pt>
                <c:pt idx="855">
                  <c:v>1227.6946697999999</c:v>
                </c:pt>
                <c:pt idx="856">
                  <c:v>1229.1296087999999</c:v>
                </c:pt>
                <c:pt idx="857">
                  <c:v>1230.5624212</c:v>
                </c:pt>
                <c:pt idx="858">
                  <c:v>1231.9989796</c:v>
                </c:pt>
                <c:pt idx="859">
                  <c:v>1233.4303178</c:v>
                </c:pt>
                <c:pt idx="860">
                  <c:v>1234.8671326000001</c:v>
                </c:pt>
                <c:pt idx="861">
                  <c:v>1236.3037245999999</c:v>
                </c:pt>
                <c:pt idx="862">
                  <c:v>1237.7364253999999</c:v>
                </c:pt>
                <c:pt idx="863">
                  <c:v>1239.1762566</c:v>
                </c:pt>
                <c:pt idx="864">
                  <c:v>1240.6091091999999</c:v>
                </c:pt>
                <c:pt idx="865">
                  <c:v>1242.0470875999999</c:v>
                </c:pt>
                <c:pt idx="866">
                  <c:v>1243.478595</c:v>
                </c:pt>
                <c:pt idx="867">
                  <c:v>1244.9155654000001</c:v>
                </c:pt>
                <c:pt idx="868">
                  <c:v>1246.3508403999999</c:v>
                </c:pt>
                <c:pt idx="869">
                  <c:v>1247.785903</c:v>
                </c:pt>
                <c:pt idx="870">
                  <c:v>1249.2195945999999</c:v>
                </c:pt>
                <c:pt idx="871">
                  <c:v>1250.6552548</c:v>
                </c:pt>
                <c:pt idx="872">
                  <c:v>1252.0905788</c:v>
                </c:pt>
                <c:pt idx="873">
                  <c:v>1253.5260378</c:v>
                </c:pt>
                <c:pt idx="874">
                  <c:v>1254.9632521999999</c:v>
                </c:pt>
                <c:pt idx="875">
                  <c:v>1256.3963123999999</c:v>
                </c:pt>
                <c:pt idx="876">
                  <c:v>1257.8303117999999</c:v>
                </c:pt>
                <c:pt idx="877">
                  <c:v>1259.2656125999999</c:v>
                </c:pt>
                <c:pt idx="878">
                  <c:v>1260.7004982000001</c:v>
                </c:pt>
                <c:pt idx="879">
                  <c:v>1262.1367958000001</c:v>
                </c:pt>
                <c:pt idx="880">
                  <c:v>1263.5734460000001</c:v>
                </c:pt>
                <c:pt idx="881">
                  <c:v>1265.0065116000001</c:v>
                </c:pt>
                <c:pt idx="882">
                  <c:v>1266.4396211999999</c:v>
                </c:pt>
                <c:pt idx="883">
                  <c:v>1267.8868328000001</c:v>
                </c:pt>
                <c:pt idx="884">
                  <c:v>1269.3244734</c:v>
                </c:pt>
                <c:pt idx="885">
                  <c:v>1270.7615816</c:v>
                </c:pt>
                <c:pt idx="886">
                  <c:v>1272.1991433999999</c:v>
                </c:pt>
                <c:pt idx="887">
                  <c:v>1273.6316675999999</c:v>
                </c:pt>
                <c:pt idx="888">
                  <c:v>1275.0733717999999</c:v>
                </c:pt>
                <c:pt idx="889">
                  <c:v>1276.504913</c:v>
                </c:pt>
                <c:pt idx="890">
                  <c:v>1277.9389824</c:v>
                </c:pt>
                <c:pt idx="891">
                  <c:v>1279.3752026</c:v>
                </c:pt>
                <c:pt idx="892">
                  <c:v>1280.8112406</c:v>
                </c:pt>
                <c:pt idx="893">
                  <c:v>1282.2463304</c:v>
                </c:pt>
                <c:pt idx="894">
                  <c:v>1283.6806262</c:v>
                </c:pt>
                <c:pt idx="895">
                  <c:v>1285.1139608000001</c:v>
                </c:pt>
                <c:pt idx="896">
                  <c:v>1286.5501264</c:v>
                </c:pt>
                <c:pt idx="897">
                  <c:v>1287.9829704000001</c:v>
                </c:pt>
                <c:pt idx="898">
                  <c:v>1289.4157236000001</c:v>
                </c:pt>
                <c:pt idx="899">
                  <c:v>1290.8511722000001</c:v>
                </c:pt>
                <c:pt idx="900">
                  <c:v>1292.2872293999999</c:v>
                </c:pt>
                <c:pt idx="901">
                  <c:v>1293.7224805999999</c:v>
                </c:pt>
                <c:pt idx="902">
                  <c:v>1295.1584955999999</c:v>
                </c:pt>
                <c:pt idx="903">
                  <c:v>1296.5921644</c:v>
                </c:pt>
                <c:pt idx="904">
                  <c:v>1298.0265956000001</c:v>
                </c:pt>
                <c:pt idx="905">
                  <c:v>1299.4664760000001</c:v>
                </c:pt>
                <c:pt idx="906">
                  <c:v>1300.903771</c:v>
                </c:pt>
                <c:pt idx="907">
                  <c:v>1302.3363942000001</c:v>
                </c:pt>
                <c:pt idx="908">
                  <c:v>1303.7743187999999</c:v>
                </c:pt>
                <c:pt idx="909">
                  <c:v>1305.2068297999999</c:v>
                </c:pt>
                <c:pt idx="910">
                  <c:v>1306.6463474</c:v>
                </c:pt>
                <c:pt idx="911">
                  <c:v>1308.0750544</c:v>
                </c:pt>
                <c:pt idx="912">
                  <c:v>1309.5154732000001</c:v>
                </c:pt>
                <c:pt idx="913">
                  <c:v>1310.9545192</c:v>
                </c:pt>
                <c:pt idx="914">
                  <c:v>1312.3847922</c:v>
                </c:pt>
                <c:pt idx="915">
                  <c:v>1313.8260671999999</c:v>
                </c:pt>
                <c:pt idx="916">
                  <c:v>1315.2626198</c:v>
                </c:pt>
                <c:pt idx="917">
                  <c:v>1316.698956</c:v>
                </c:pt>
                <c:pt idx="918">
                  <c:v>1318.1299336</c:v>
                </c:pt>
                <c:pt idx="919">
                  <c:v>1319.5661084000001</c:v>
                </c:pt>
                <c:pt idx="920">
                  <c:v>1321.0049343999999</c:v>
                </c:pt>
                <c:pt idx="921">
                  <c:v>1322.4384666000001</c:v>
                </c:pt>
                <c:pt idx="922">
                  <c:v>1323.874761</c:v>
                </c:pt>
                <c:pt idx="923">
                  <c:v>1325.3129316</c:v>
                </c:pt>
                <c:pt idx="924">
                  <c:v>1326.7488162</c:v>
                </c:pt>
                <c:pt idx="925">
                  <c:v>1328.1809129999999</c:v>
                </c:pt>
                <c:pt idx="926">
                  <c:v>1329.6161</c:v>
                </c:pt>
                <c:pt idx="927">
                  <c:v>1331.047372</c:v>
                </c:pt>
                <c:pt idx="928">
                  <c:v>1332.4849738</c:v>
                </c:pt>
                <c:pt idx="929">
                  <c:v>1333.9213966</c:v>
                </c:pt>
                <c:pt idx="930">
                  <c:v>1335.3534827999999</c:v>
                </c:pt>
                <c:pt idx="931">
                  <c:v>1336.7872378</c:v>
                </c:pt>
                <c:pt idx="932">
                  <c:v>1338.2212086</c:v>
                </c:pt>
                <c:pt idx="933">
                  <c:v>1339.6570303999999</c:v>
                </c:pt>
                <c:pt idx="934">
                  <c:v>1341.0928756000001</c:v>
                </c:pt>
                <c:pt idx="935">
                  <c:v>1342.5287908</c:v>
                </c:pt>
                <c:pt idx="936">
                  <c:v>1343.9617384000001</c:v>
                </c:pt>
                <c:pt idx="937">
                  <c:v>1345.3976505999999</c:v>
                </c:pt>
                <c:pt idx="938">
                  <c:v>1346.8321194</c:v>
                </c:pt>
                <c:pt idx="939">
                  <c:v>1348.265899</c:v>
                </c:pt>
                <c:pt idx="940">
                  <c:v>1349.7028478</c:v>
                </c:pt>
                <c:pt idx="941">
                  <c:v>1351.1325285999999</c:v>
                </c:pt>
                <c:pt idx="942">
                  <c:v>1352.5703527999999</c:v>
                </c:pt>
                <c:pt idx="943">
                  <c:v>1354.005214</c:v>
                </c:pt>
                <c:pt idx="944">
                  <c:v>1355.4410210000001</c:v>
                </c:pt>
                <c:pt idx="945">
                  <c:v>1356.8715904000001</c:v>
                </c:pt>
                <c:pt idx="946">
                  <c:v>1358.3058774000001</c:v>
                </c:pt>
                <c:pt idx="947">
                  <c:v>1359.7382597999999</c:v>
                </c:pt>
                <c:pt idx="948">
                  <c:v>1361.1722318</c:v>
                </c:pt>
                <c:pt idx="949">
                  <c:v>1362.6039912000001</c:v>
                </c:pt>
                <c:pt idx="950">
                  <c:v>1364.0410065999999</c:v>
                </c:pt>
                <c:pt idx="951">
                  <c:v>1365.4734800000001</c:v>
                </c:pt>
                <c:pt idx="952">
                  <c:v>1366.9102339999999</c:v>
                </c:pt>
                <c:pt idx="953">
                  <c:v>1368.3467264000001</c:v>
                </c:pt>
                <c:pt idx="954">
                  <c:v>1369.7798192</c:v>
                </c:pt>
                <c:pt idx="955">
                  <c:v>1371.2160664</c:v>
                </c:pt>
                <c:pt idx="956">
                  <c:v>1372.6489954000001</c:v>
                </c:pt>
                <c:pt idx="957">
                  <c:v>1374.0844520000001</c:v>
                </c:pt>
                <c:pt idx="958">
                  <c:v>1375.5229856000001</c:v>
                </c:pt>
                <c:pt idx="959">
                  <c:v>1376.9537966</c:v>
                </c:pt>
                <c:pt idx="960">
                  <c:v>1378.3910056</c:v>
                </c:pt>
                <c:pt idx="961">
                  <c:v>1379.8243222000001</c:v>
                </c:pt>
                <c:pt idx="962">
                  <c:v>1381.25684</c:v>
                </c:pt>
                <c:pt idx="963">
                  <c:v>1382.6946416000001</c:v>
                </c:pt>
                <c:pt idx="964">
                  <c:v>1384.1285582</c:v>
                </c:pt>
                <c:pt idx="965">
                  <c:v>1385.5619538000001</c:v>
                </c:pt>
                <c:pt idx="966">
                  <c:v>1386.9951192000001</c:v>
                </c:pt>
                <c:pt idx="967">
                  <c:v>1388.4476893999999</c:v>
                </c:pt>
                <c:pt idx="968">
                  <c:v>1389.8853334</c:v>
                </c:pt>
                <c:pt idx="969">
                  <c:v>1391.3185590000001</c:v>
                </c:pt>
                <c:pt idx="970">
                  <c:v>1392.7563686000001</c:v>
                </c:pt>
                <c:pt idx="971">
                  <c:v>1394.1909258000001</c:v>
                </c:pt>
                <c:pt idx="972">
                  <c:v>1395.6242724000001</c:v>
                </c:pt>
                <c:pt idx="973">
                  <c:v>1397.0588806000001</c:v>
                </c:pt>
                <c:pt idx="974">
                  <c:v>1398.4983532000001</c:v>
                </c:pt>
                <c:pt idx="975">
                  <c:v>1399.9339356</c:v>
                </c:pt>
                <c:pt idx="976">
                  <c:v>1401.3686496</c:v>
                </c:pt>
                <c:pt idx="977">
                  <c:v>1402.8058289999999</c:v>
                </c:pt>
                <c:pt idx="978">
                  <c:v>1404.2379524</c:v>
                </c:pt>
                <c:pt idx="979">
                  <c:v>1405.6807406</c:v>
                </c:pt>
                <c:pt idx="980">
                  <c:v>1407.1109441999999</c:v>
                </c:pt>
                <c:pt idx="981">
                  <c:v>1408.5523665999999</c:v>
                </c:pt>
                <c:pt idx="982">
                  <c:v>1409.9858139999999</c:v>
                </c:pt>
                <c:pt idx="983">
                  <c:v>1411.4212374000001</c:v>
                </c:pt>
                <c:pt idx="984">
                  <c:v>1412.8662695999999</c:v>
                </c:pt>
                <c:pt idx="985">
                  <c:v>1414.310209</c:v>
                </c:pt>
                <c:pt idx="986">
                  <c:v>1415.7425493999999</c:v>
                </c:pt>
                <c:pt idx="987">
                  <c:v>1417.1762283999999</c:v>
                </c:pt>
                <c:pt idx="988">
                  <c:v>1418.6157072000001</c:v>
                </c:pt>
                <c:pt idx="989">
                  <c:v>1420.0512977999999</c:v>
                </c:pt>
                <c:pt idx="990">
                  <c:v>1421.4809551999999</c:v>
                </c:pt>
                <c:pt idx="991">
                  <c:v>1422.9213556</c:v>
                </c:pt>
                <c:pt idx="992">
                  <c:v>1424.3594714000001</c:v>
                </c:pt>
                <c:pt idx="993">
                  <c:v>1425.7906092000001</c:v>
                </c:pt>
                <c:pt idx="994">
                  <c:v>1427.2279533999999</c:v>
                </c:pt>
                <c:pt idx="995">
                  <c:v>1428.6627450000001</c:v>
                </c:pt>
                <c:pt idx="996">
                  <c:v>1430.0975788000001</c:v>
                </c:pt>
                <c:pt idx="997">
                  <c:v>1431.532044</c:v>
                </c:pt>
                <c:pt idx="998">
                  <c:v>1432.9685022000001</c:v>
                </c:pt>
                <c:pt idx="999">
                  <c:v>1434.4033073999999</c:v>
                </c:pt>
                <c:pt idx="1000">
                  <c:v>1435.836976</c:v>
                </c:pt>
                <c:pt idx="1001">
                  <c:v>1437.2718101999999</c:v>
                </c:pt>
                <c:pt idx="1002">
                  <c:v>1438.7046376000001</c:v>
                </c:pt>
                <c:pt idx="1003">
                  <c:v>1440.1393797999999</c:v>
                </c:pt>
                <c:pt idx="1004">
                  <c:v>1441.5710971999999</c:v>
                </c:pt>
                <c:pt idx="1005">
                  <c:v>1443.0107935999999</c:v>
                </c:pt>
                <c:pt idx="1006">
                  <c:v>1444.4415758</c:v>
                </c:pt>
                <c:pt idx="1007">
                  <c:v>1445.8757043999999</c:v>
                </c:pt>
                <c:pt idx="1008">
                  <c:v>1447.3078439999999</c:v>
                </c:pt>
                <c:pt idx="1009">
                  <c:v>1448.7448658000001</c:v>
                </c:pt>
                <c:pt idx="1010">
                  <c:v>1450.1775722</c:v>
                </c:pt>
                <c:pt idx="1011">
                  <c:v>1451.6141748</c:v>
                </c:pt>
                <c:pt idx="1012">
                  <c:v>1453.0481012</c:v>
                </c:pt>
                <c:pt idx="1013">
                  <c:v>1454.4822684000001</c:v>
                </c:pt>
                <c:pt idx="1014">
                  <c:v>1455.917852</c:v>
                </c:pt>
                <c:pt idx="1015">
                  <c:v>1457.352556</c:v>
                </c:pt>
                <c:pt idx="1016">
                  <c:v>1458.7872609999999</c:v>
                </c:pt>
                <c:pt idx="1017">
                  <c:v>1460.219953</c:v>
                </c:pt>
                <c:pt idx="1018">
                  <c:v>1461.6561626</c:v>
                </c:pt>
                <c:pt idx="1019">
                  <c:v>1463.0911392</c:v>
                </c:pt>
                <c:pt idx="1020">
                  <c:v>1464.5271640000001</c:v>
                </c:pt>
                <c:pt idx="1021">
                  <c:v>1465.9647617999999</c:v>
                </c:pt>
                <c:pt idx="1022">
                  <c:v>1467.395166</c:v>
                </c:pt>
                <c:pt idx="1023">
                  <c:v>1468.8325362</c:v>
                </c:pt>
                <c:pt idx="1024">
                  <c:v>1470.2644968</c:v>
                </c:pt>
                <c:pt idx="1025">
                  <c:v>1471.6997249999999</c:v>
                </c:pt>
                <c:pt idx="1026">
                  <c:v>1473.1421814</c:v>
                </c:pt>
                <c:pt idx="1027">
                  <c:v>1474.5742842</c:v>
                </c:pt>
                <c:pt idx="1028">
                  <c:v>1476.0092870000001</c:v>
                </c:pt>
                <c:pt idx="1029">
                  <c:v>1477.4436538</c:v>
                </c:pt>
                <c:pt idx="1030">
                  <c:v>1478.8743798</c:v>
                </c:pt>
                <c:pt idx="1031">
                  <c:v>1480.3099328000001</c:v>
                </c:pt>
                <c:pt idx="1032">
                  <c:v>1481.7430945999999</c:v>
                </c:pt>
                <c:pt idx="1033">
                  <c:v>1483.1750701999999</c:v>
                </c:pt>
                <c:pt idx="1034">
                  <c:v>1484.6106503999999</c:v>
                </c:pt>
                <c:pt idx="1035">
                  <c:v>1486.045834</c:v>
                </c:pt>
                <c:pt idx="1036">
                  <c:v>1487.4796590000001</c:v>
                </c:pt>
                <c:pt idx="1037">
                  <c:v>1488.9192333999999</c:v>
                </c:pt>
                <c:pt idx="1038">
                  <c:v>1490.3551044000001</c:v>
                </c:pt>
                <c:pt idx="1039">
                  <c:v>1491.7890219999999</c:v>
                </c:pt>
                <c:pt idx="1040">
                  <c:v>1493.2243288</c:v>
                </c:pt>
                <c:pt idx="1041">
                  <c:v>1494.6580704</c:v>
                </c:pt>
                <c:pt idx="1042">
                  <c:v>1496.0972376</c:v>
                </c:pt>
                <c:pt idx="1043">
                  <c:v>1497.5316909999999</c:v>
                </c:pt>
                <c:pt idx="1044">
                  <c:v>1498.9685926</c:v>
                </c:pt>
                <c:pt idx="1045">
                  <c:v>1500.4005632000001</c:v>
                </c:pt>
                <c:pt idx="1046">
                  <c:v>1501.8398299999999</c:v>
                </c:pt>
                <c:pt idx="1047">
                  <c:v>1503.2746648</c:v>
                </c:pt>
                <c:pt idx="1048">
                  <c:v>1504.7155874</c:v>
                </c:pt>
                <c:pt idx="1049">
                  <c:v>1506.1512946</c:v>
                </c:pt>
                <c:pt idx="1050">
                  <c:v>1507.5921315999999</c:v>
                </c:pt>
                <c:pt idx="1051">
                  <c:v>1509.0362173999999</c:v>
                </c:pt>
                <c:pt idx="1052">
                  <c:v>1510.4715719999999</c:v>
                </c:pt>
                <c:pt idx="1053">
                  <c:v>1511.9073542000001</c:v>
                </c:pt>
                <c:pt idx="1054">
                  <c:v>1513.3428878</c:v>
                </c:pt>
                <c:pt idx="1055">
                  <c:v>1514.776572</c:v>
                </c:pt>
                <c:pt idx="1056">
                  <c:v>1516.2114356</c:v>
                </c:pt>
                <c:pt idx="1057">
                  <c:v>1517.6471713999999</c:v>
                </c:pt>
                <c:pt idx="1058">
                  <c:v>1519.0815562</c:v>
                </c:pt>
                <c:pt idx="1059">
                  <c:v>1520.5154010000001</c:v>
                </c:pt>
                <c:pt idx="1060">
                  <c:v>1521.948406</c:v>
                </c:pt>
                <c:pt idx="1061">
                  <c:v>1523.3850132</c:v>
                </c:pt>
                <c:pt idx="1062">
                  <c:v>1524.8179052</c:v>
                </c:pt>
                <c:pt idx="1063">
                  <c:v>1526.2557297999999</c:v>
                </c:pt>
                <c:pt idx="1064">
                  <c:v>1527.6889814000001</c:v>
                </c:pt>
                <c:pt idx="1065">
                  <c:v>1529.1259858000001</c:v>
                </c:pt>
                <c:pt idx="1066">
                  <c:v>1530.5637214000001</c:v>
                </c:pt>
                <c:pt idx="1067">
                  <c:v>1531.9936095999999</c:v>
                </c:pt>
                <c:pt idx="1068">
                  <c:v>1533.4283484</c:v>
                </c:pt>
                <c:pt idx="1069">
                  <c:v>1534.8648806000001</c:v>
                </c:pt>
                <c:pt idx="1070">
                  <c:v>1536.2986142</c:v>
                </c:pt>
                <c:pt idx="1071">
                  <c:v>1537.7365238</c:v>
                </c:pt>
                <c:pt idx="1072">
                  <c:v>1539.1735192000001</c:v>
                </c:pt>
                <c:pt idx="1073">
                  <c:v>1540.6116967999999</c:v>
                </c:pt>
                <c:pt idx="1074">
                  <c:v>1542.0457409999999</c:v>
                </c:pt>
                <c:pt idx="1075">
                  <c:v>1543.4831002000001</c:v>
                </c:pt>
                <c:pt idx="1076">
                  <c:v>1544.9131649999999</c:v>
                </c:pt>
                <c:pt idx="1077">
                  <c:v>1546.3481736000001</c:v>
                </c:pt>
                <c:pt idx="1078">
                  <c:v>1547.7839282</c:v>
                </c:pt>
                <c:pt idx="1079">
                  <c:v>1549.2227722</c:v>
                </c:pt>
                <c:pt idx="1080">
                  <c:v>1550.6565218000001</c:v>
                </c:pt>
                <c:pt idx="1081">
                  <c:v>1552.08897</c:v>
                </c:pt>
                <c:pt idx="1082">
                  <c:v>1553.5284504000001</c:v>
                </c:pt>
                <c:pt idx="1083">
                  <c:v>1554.9615392000001</c:v>
                </c:pt>
                <c:pt idx="1084">
                  <c:v>1556.3967984000001</c:v>
                </c:pt>
                <c:pt idx="1085">
                  <c:v>1557.8306662</c:v>
                </c:pt>
                <c:pt idx="1086">
                  <c:v>1559.2670720000001</c:v>
                </c:pt>
                <c:pt idx="1087">
                  <c:v>1560.6991579999999</c:v>
                </c:pt>
                <c:pt idx="1088">
                  <c:v>1562.1357015999999</c:v>
                </c:pt>
                <c:pt idx="1089">
                  <c:v>1563.5702332000001</c:v>
                </c:pt>
                <c:pt idx="1090">
                  <c:v>1565.0052478</c:v>
                </c:pt>
                <c:pt idx="1091">
                  <c:v>1566.4385442</c:v>
                </c:pt>
                <c:pt idx="1092">
                  <c:v>1567.8857988</c:v>
                </c:pt>
                <c:pt idx="1093">
                  <c:v>1569.3296066</c:v>
                </c:pt>
                <c:pt idx="1094">
                  <c:v>1570.7660914000001</c:v>
                </c:pt>
                <c:pt idx="1095">
                  <c:v>1572.2002746000001</c:v>
                </c:pt>
                <c:pt idx="1096">
                  <c:v>1573.6385192</c:v>
                </c:pt>
                <c:pt idx="1097">
                  <c:v>1575.0719409999999</c:v>
                </c:pt>
                <c:pt idx="1098">
                  <c:v>1576.5054084000001</c:v>
                </c:pt>
                <c:pt idx="1099">
                  <c:v>1577.9477730000001</c:v>
                </c:pt>
                <c:pt idx="1100">
                  <c:v>1579.3817148000001</c:v>
                </c:pt>
                <c:pt idx="1101">
                  <c:v>1580.8181285999999</c:v>
                </c:pt>
                <c:pt idx="1102">
                  <c:v>1582.2514461999999</c:v>
                </c:pt>
                <c:pt idx="1103">
                  <c:v>1583.6875066</c:v>
                </c:pt>
                <c:pt idx="1104">
                  <c:v>1585.1249898000001</c:v>
                </c:pt>
                <c:pt idx="1105">
                  <c:v>1586.557857</c:v>
                </c:pt>
                <c:pt idx="1106">
                  <c:v>1587.9894257999999</c:v>
                </c:pt>
                <c:pt idx="1107">
                  <c:v>1589.4239485999999</c:v>
                </c:pt>
                <c:pt idx="1108">
                  <c:v>1590.8616302</c:v>
                </c:pt>
                <c:pt idx="1109">
                  <c:v>1592.2951545999999</c:v>
                </c:pt>
                <c:pt idx="1110">
                  <c:v>1593.7315854000001</c:v>
                </c:pt>
                <c:pt idx="1111">
                  <c:v>1595.1645724</c:v>
                </c:pt>
                <c:pt idx="1112">
                  <c:v>1596.6006723999999</c:v>
                </c:pt>
                <c:pt idx="1113">
                  <c:v>1598.0307964000001</c:v>
                </c:pt>
                <c:pt idx="1114">
                  <c:v>1599.4722684000001</c:v>
                </c:pt>
                <c:pt idx="1115">
                  <c:v>1600.9052787999999</c:v>
                </c:pt>
                <c:pt idx="1116">
                  <c:v>1602.3397571999999</c:v>
                </c:pt>
                <c:pt idx="1117">
                  <c:v>1603.7755536</c:v>
                </c:pt>
                <c:pt idx="1118">
                  <c:v>1605.2138594</c:v>
                </c:pt>
                <c:pt idx="1119">
                  <c:v>1606.6524231999999</c:v>
                </c:pt>
                <c:pt idx="1120">
                  <c:v>1608.0854489999999</c:v>
                </c:pt>
                <c:pt idx="1121">
                  <c:v>1609.5255374000001</c:v>
                </c:pt>
                <c:pt idx="1122">
                  <c:v>1610.9574505999999</c:v>
                </c:pt>
                <c:pt idx="1123">
                  <c:v>1612.3917521999999</c:v>
                </c:pt>
                <c:pt idx="1124">
                  <c:v>1613.8301329999999</c:v>
                </c:pt>
                <c:pt idx="1125">
                  <c:v>1615.2707582</c:v>
                </c:pt>
                <c:pt idx="1126">
                  <c:v>1616.7061378000001</c:v>
                </c:pt>
                <c:pt idx="1127">
                  <c:v>1618.1404213999999</c:v>
                </c:pt>
                <c:pt idx="1128">
                  <c:v>1619.5697078000001</c:v>
                </c:pt>
                <c:pt idx="1129">
                  <c:v>1621.0082841999999</c:v>
                </c:pt>
                <c:pt idx="1130">
                  <c:v>1622.4462008</c:v>
                </c:pt>
                <c:pt idx="1131">
                  <c:v>1623.8797836000001</c:v>
                </c:pt>
                <c:pt idx="1132">
                  <c:v>1625.3122685999999</c:v>
                </c:pt>
                <c:pt idx="1133">
                  <c:v>1626.7513899999999</c:v>
                </c:pt>
                <c:pt idx="1134">
                  <c:v>1628.1847726000001</c:v>
                </c:pt>
                <c:pt idx="1135">
                  <c:v>1629.6192506</c:v>
                </c:pt>
                <c:pt idx="1136">
                  <c:v>1631.0520607999999</c:v>
                </c:pt>
                <c:pt idx="1137">
                  <c:v>1632.4896911999999</c:v>
                </c:pt>
                <c:pt idx="1138">
                  <c:v>1633.9257548</c:v>
                </c:pt>
                <c:pt idx="1139">
                  <c:v>1635.3592599999999</c:v>
                </c:pt>
                <c:pt idx="1140">
                  <c:v>1636.7911498000001</c:v>
                </c:pt>
                <c:pt idx="1141">
                  <c:v>1638.2269524000001</c:v>
                </c:pt>
                <c:pt idx="1142">
                  <c:v>1639.6641423999999</c:v>
                </c:pt>
                <c:pt idx="1143">
                  <c:v>1641.1069158</c:v>
                </c:pt>
                <c:pt idx="1144">
                  <c:v>1642.5512335999999</c:v>
                </c:pt>
                <c:pt idx="1145">
                  <c:v>1643.9919190000001</c:v>
                </c:pt>
                <c:pt idx="1146">
                  <c:v>1645.4354467999999</c:v>
                </c:pt>
                <c:pt idx="1147">
                  <c:v>1646.8714371999999</c:v>
                </c:pt>
                <c:pt idx="1148">
                  <c:v>1648.3055509999999</c:v>
                </c:pt>
                <c:pt idx="1149">
                  <c:v>1649.7363347999999</c:v>
                </c:pt>
                <c:pt idx="1150">
                  <c:v>1651.1719618</c:v>
                </c:pt>
                <c:pt idx="1151">
                  <c:v>1652.6095035999999</c:v>
                </c:pt>
                <c:pt idx="1152">
                  <c:v>1654.039984</c:v>
                </c:pt>
                <c:pt idx="1153">
                  <c:v>1655.4882792000001</c:v>
                </c:pt>
                <c:pt idx="1154">
                  <c:v>1656.9294147999999</c:v>
                </c:pt>
                <c:pt idx="1155">
                  <c:v>1658.3665066000001</c:v>
                </c:pt>
                <c:pt idx="1156">
                  <c:v>1659.8006432</c:v>
                </c:pt>
                <c:pt idx="1157">
                  <c:v>1661.2312199999999</c:v>
                </c:pt>
                <c:pt idx="1158">
                  <c:v>1662.6683634000001</c:v>
                </c:pt>
                <c:pt idx="1159">
                  <c:v>1664.1012392</c:v>
                </c:pt>
                <c:pt idx="1160">
                  <c:v>1665.5360544</c:v>
                </c:pt>
                <c:pt idx="1161">
                  <c:v>1666.9696554</c:v>
                </c:pt>
                <c:pt idx="1162">
                  <c:v>1668.4054848000001</c:v>
                </c:pt>
                <c:pt idx="1163">
                  <c:v>1669.8377857999999</c:v>
                </c:pt>
                <c:pt idx="1164">
                  <c:v>1671.2732309999999</c:v>
                </c:pt>
                <c:pt idx="1165">
                  <c:v>1672.7065677999999</c:v>
                </c:pt>
                <c:pt idx="1166">
                  <c:v>1674.1415910000001</c:v>
                </c:pt>
                <c:pt idx="1167">
                  <c:v>1675.577141</c:v>
                </c:pt>
                <c:pt idx="1168">
                  <c:v>1677.0119568</c:v>
                </c:pt>
                <c:pt idx="1169">
                  <c:v>1678.4458532000001</c:v>
                </c:pt>
                <c:pt idx="1170">
                  <c:v>1679.8805881999999</c:v>
                </c:pt>
                <c:pt idx="1171">
                  <c:v>1681.3177458</c:v>
                </c:pt>
                <c:pt idx="1172">
                  <c:v>1682.7521414</c:v>
                </c:pt>
                <c:pt idx="1173">
                  <c:v>1684.1934002</c:v>
                </c:pt>
                <c:pt idx="1174">
                  <c:v>1685.6537182</c:v>
                </c:pt>
                <c:pt idx="1175">
                  <c:v>1687.091551</c:v>
                </c:pt>
                <c:pt idx="1176">
                  <c:v>1688.5206144000001</c:v>
                </c:pt>
                <c:pt idx="1177">
                  <c:v>1689.9588598</c:v>
                </c:pt>
                <c:pt idx="1178">
                  <c:v>1691.3916512000001</c:v>
                </c:pt>
                <c:pt idx="1179">
                  <c:v>1692.8254575999999</c:v>
                </c:pt>
                <c:pt idx="1180">
                  <c:v>1694.261266</c:v>
                </c:pt>
                <c:pt idx="1181">
                  <c:v>1695.6923151999999</c:v>
                </c:pt>
                <c:pt idx="1182">
                  <c:v>1697.1322458</c:v>
                </c:pt>
                <c:pt idx="1183">
                  <c:v>1698.562414</c:v>
                </c:pt>
                <c:pt idx="1184">
                  <c:v>1699.9992224</c:v>
                </c:pt>
                <c:pt idx="1185">
                  <c:v>1701.4339279999999</c:v>
                </c:pt>
                <c:pt idx="1186">
                  <c:v>1702.8691672</c:v>
                </c:pt>
                <c:pt idx="1187">
                  <c:v>1704.3053233999999</c:v>
                </c:pt>
                <c:pt idx="1188">
                  <c:v>1705.7443886000001</c:v>
                </c:pt>
                <c:pt idx="1189">
                  <c:v>1707.1779864</c:v>
                </c:pt>
                <c:pt idx="1190">
                  <c:v>1708.6144792</c:v>
                </c:pt>
                <c:pt idx="1191">
                  <c:v>1710.0500156000001</c:v>
                </c:pt>
                <c:pt idx="1192">
                  <c:v>1711.4846614</c:v>
                </c:pt>
                <c:pt idx="1193">
                  <c:v>1712.9260804</c:v>
                </c:pt>
                <c:pt idx="1194">
                  <c:v>1714.3580919999999</c:v>
                </c:pt>
                <c:pt idx="1195">
                  <c:v>1715.795408</c:v>
                </c:pt>
                <c:pt idx="1196">
                  <c:v>1717.2322954000001</c:v>
                </c:pt>
                <c:pt idx="1197">
                  <c:v>1718.6724377999999</c:v>
                </c:pt>
                <c:pt idx="1198">
                  <c:v>1720.1098878</c:v>
                </c:pt>
                <c:pt idx="1199">
                  <c:v>1721.542105</c:v>
                </c:pt>
                <c:pt idx="1200">
                  <c:v>1722.9789811999999</c:v>
                </c:pt>
                <c:pt idx="1201">
                  <c:v>1724.4175926</c:v>
                </c:pt>
                <c:pt idx="1202">
                  <c:v>1725.8505517999999</c:v>
                </c:pt>
                <c:pt idx="1203">
                  <c:v>1727.2823816</c:v>
                </c:pt>
                <c:pt idx="1204">
                  <c:v>1728.7227233999999</c:v>
                </c:pt>
                <c:pt idx="1205">
                  <c:v>1730.1551085999999</c:v>
                </c:pt>
                <c:pt idx="1206">
                  <c:v>1731.5927283999999</c:v>
                </c:pt>
                <c:pt idx="1207">
                  <c:v>1733.03115</c:v>
                </c:pt>
                <c:pt idx="1208">
                  <c:v>1734.4642045999999</c:v>
                </c:pt>
                <c:pt idx="1209">
                  <c:v>1735.9016670000001</c:v>
                </c:pt>
                <c:pt idx="1210">
                  <c:v>1737.3358823999999</c:v>
                </c:pt>
                <c:pt idx="1211">
                  <c:v>1738.7709414000001</c:v>
                </c:pt>
                <c:pt idx="1212">
                  <c:v>1740.2074216000001</c:v>
                </c:pt>
                <c:pt idx="1213">
                  <c:v>1741.6556605999999</c:v>
                </c:pt>
                <c:pt idx="1214">
                  <c:v>1743.1019974000001</c:v>
                </c:pt>
                <c:pt idx="1215">
                  <c:v>1744.5343551999999</c:v>
                </c:pt>
                <c:pt idx="1216">
                  <c:v>1745.9681975999999</c:v>
                </c:pt>
                <c:pt idx="1217">
                  <c:v>1747.4207613999999</c:v>
                </c:pt>
                <c:pt idx="1218">
                  <c:v>1748.8572692</c:v>
                </c:pt>
                <c:pt idx="1219">
                  <c:v>1750.2894838</c:v>
                </c:pt>
                <c:pt idx="1220">
                  <c:v>1751.7246617999999</c:v>
                </c:pt>
                <c:pt idx="1221">
                  <c:v>1753.1601266</c:v>
                </c:pt>
                <c:pt idx="1222">
                  <c:v>1754.5976089999999</c:v>
                </c:pt>
                <c:pt idx="1223">
                  <c:v>1756.0282164</c:v>
                </c:pt>
                <c:pt idx="1224">
                  <c:v>1757.4677988000001</c:v>
                </c:pt>
                <c:pt idx="1225">
                  <c:v>1758.9005342</c:v>
                </c:pt>
                <c:pt idx="1226">
                  <c:v>1760.3352577999999</c:v>
                </c:pt>
                <c:pt idx="1227">
                  <c:v>1761.7712148000001</c:v>
                </c:pt>
                <c:pt idx="1228">
                  <c:v>1763.2053031999999</c:v>
                </c:pt>
                <c:pt idx="1229">
                  <c:v>1764.6405318</c:v>
                </c:pt>
                <c:pt idx="1230">
                  <c:v>1766.0739129999999</c:v>
                </c:pt>
                <c:pt idx="1231">
                  <c:v>1767.5106143999999</c:v>
                </c:pt>
                <c:pt idx="1232">
                  <c:v>1768.9455054</c:v>
                </c:pt>
                <c:pt idx="1233">
                  <c:v>1770.3783882</c:v>
                </c:pt>
                <c:pt idx="1234">
                  <c:v>1771.8157329999999</c:v>
                </c:pt>
                <c:pt idx="1235">
                  <c:v>1773.2517088</c:v>
                </c:pt>
                <c:pt idx="1236">
                  <c:v>1774.6862742000001</c:v>
                </c:pt>
                <c:pt idx="1237">
                  <c:v>1776.1235933999999</c:v>
                </c:pt>
                <c:pt idx="1238">
                  <c:v>1777.5584435999999</c:v>
                </c:pt>
                <c:pt idx="1239">
                  <c:v>1778.9898129999999</c:v>
                </c:pt>
                <c:pt idx="1240">
                  <c:v>1780.4262166000001</c:v>
                </c:pt>
                <c:pt idx="1241">
                  <c:v>1781.8564951999999</c:v>
                </c:pt>
                <c:pt idx="1242">
                  <c:v>1783.2943130000001</c:v>
                </c:pt>
                <c:pt idx="1243">
                  <c:v>1784.7310325999999</c:v>
                </c:pt>
                <c:pt idx="1244">
                  <c:v>1786.1645844</c:v>
                </c:pt>
                <c:pt idx="1245">
                  <c:v>1787.604405</c:v>
                </c:pt>
                <c:pt idx="1246">
                  <c:v>1789.0371465999999</c:v>
                </c:pt>
                <c:pt idx="1247">
                  <c:v>1790.4705501999999</c:v>
                </c:pt>
                <c:pt idx="1248">
                  <c:v>1791.9056255999999</c:v>
                </c:pt>
                <c:pt idx="1249">
                  <c:v>1793.3413705999999</c:v>
                </c:pt>
                <c:pt idx="1250">
                  <c:v>1794.7790984000001</c:v>
                </c:pt>
                <c:pt idx="1251">
                  <c:v>1796.2120284</c:v>
                </c:pt>
                <c:pt idx="1252">
                  <c:v>1797.6484872000001</c:v>
                </c:pt>
                <c:pt idx="1253">
                  <c:v>1799.0839791999999</c:v>
                </c:pt>
                <c:pt idx="1254">
                  <c:v>1800.5178306</c:v>
                </c:pt>
                <c:pt idx="1255">
                  <c:v>1801.9573895999999</c:v>
                </c:pt>
                <c:pt idx="1256">
                  <c:v>1803.397381</c:v>
                </c:pt>
                <c:pt idx="1257">
                  <c:v>1804.8336224</c:v>
                </c:pt>
                <c:pt idx="1258">
                  <c:v>1806.2715109999999</c:v>
                </c:pt>
                <c:pt idx="1259">
                  <c:v>1807.7067836000001</c:v>
                </c:pt>
                <c:pt idx="1260">
                  <c:v>1809.1387356</c:v>
                </c:pt>
                <c:pt idx="1261">
                  <c:v>1810.5763606</c:v>
                </c:pt>
                <c:pt idx="1262">
                  <c:v>1812.0136202000001</c:v>
                </c:pt>
                <c:pt idx="1263">
                  <c:v>1813.4483468000001</c:v>
                </c:pt>
                <c:pt idx="1264">
                  <c:v>1814.8843276</c:v>
                </c:pt>
                <c:pt idx="1265">
                  <c:v>1816.3189686000001</c:v>
                </c:pt>
                <c:pt idx="1266">
                  <c:v>1817.7585156</c:v>
                </c:pt>
                <c:pt idx="1267">
                  <c:v>1819.1979945999999</c:v>
                </c:pt>
                <c:pt idx="1268">
                  <c:v>1820.6333946</c:v>
                </c:pt>
                <c:pt idx="1269">
                  <c:v>1822.0654282</c:v>
                </c:pt>
                <c:pt idx="1270">
                  <c:v>1823.5051154</c:v>
                </c:pt>
                <c:pt idx="1271">
                  <c:v>1824.9379008000001</c:v>
                </c:pt>
                <c:pt idx="1272">
                  <c:v>1826.3753867999999</c:v>
                </c:pt>
                <c:pt idx="1273">
                  <c:v>1827.8091357999999</c:v>
                </c:pt>
                <c:pt idx="1274">
                  <c:v>1829.2471188</c:v>
                </c:pt>
                <c:pt idx="1275">
                  <c:v>1830.6807928000001</c:v>
                </c:pt>
                <c:pt idx="1276">
                  <c:v>1832.1127606</c:v>
                </c:pt>
                <c:pt idx="1277">
                  <c:v>1833.5486123999999</c:v>
                </c:pt>
                <c:pt idx="1278">
                  <c:v>1834.9855299999999</c:v>
                </c:pt>
                <c:pt idx="1279">
                  <c:v>1836.4240688</c:v>
                </c:pt>
                <c:pt idx="1280">
                  <c:v>1837.860952</c:v>
                </c:pt>
                <c:pt idx="1281">
                  <c:v>1839.2925748</c:v>
                </c:pt>
                <c:pt idx="1282">
                  <c:v>1840.7241845999999</c:v>
                </c:pt>
                <c:pt idx="1283">
                  <c:v>1842.1619936</c:v>
                </c:pt>
                <c:pt idx="1284">
                  <c:v>1843.5963429999999</c:v>
                </c:pt>
                <c:pt idx="1285">
                  <c:v>1845.0361544</c:v>
                </c:pt>
                <c:pt idx="1286">
                  <c:v>1846.469008</c:v>
                </c:pt>
                <c:pt idx="1287">
                  <c:v>1847.9008448</c:v>
                </c:pt>
                <c:pt idx="1288">
                  <c:v>1849.3374136</c:v>
                </c:pt>
                <c:pt idx="1289">
                  <c:v>1850.7863786</c:v>
                </c:pt>
                <c:pt idx="1290">
                  <c:v>1852.2219207999999</c:v>
                </c:pt>
                <c:pt idx="1291">
                  <c:v>1853.6672128</c:v>
                </c:pt>
                <c:pt idx="1292">
                  <c:v>1855.1037652</c:v>
                </c:pt>
                <c:pt idx="1293">
                  <c:v>1856.5351877999999</c:v>
                </c:pt>
                <c:pt idx="1294">
                  <c:v>1857.9735447999999</c:v>
                </c:pt>
                <c:pt idx="1295">
                  <c:v>1859.4105027999999</c:v>
                </c:pt>
                <c:pt idx="1296">
                  <c:v>1860.8441774</c:v>
                </c:pt>
                <c:pt idx="1297">
                  <c:v>1862.2787083999999</c:v>
                </c:pt>
                <c:pt idx="1298">
                  <c:v>1863.7176432000001</c:v>
                </c:pt>
                <c:pt idx="1299">
                  <c:v>1865.1514936000001</c:v>
                </c:pt>
                <c:pt idx="1300">
                  <c:v>1866.5962563999999</c:v>
                </c:pt>
                <c:pt idx="1301">
                  <c:v>1868.0382629999999</c:v>
                </c:pt>
                <c:pt idx="1302">
                  <c:v>1869.4731867999999</c:v>
                </c:pt>
                <c:pt idx="1303">
                  <c:v>1870.9083982</c:v>
                </c:pt>
                <c:pt idx="1304">
                  <c:v>1872.3454672</c:v>
                </c:pt>
                <c:pt idx="1305">
                  <c:v>1873.7766962000001</c:v>
                </c:pt>
                <c:pt idx="1306">
                  <c:v>1875.2132495999999</c:v>
                </c:pt>
                <c:pt idx="1307">
                  <c:v>1876.6549</c:v>
                </c:pt>
                <c:pt idx="1308">
                  <c:v>1878.0910954000001</c:v>
                </c:pt>
                <c:pt idx="1309">
                  <c:v>1879.5245226</c:v>
                </c:pt>
                <c:pt idx="1310">
                  <c:v>1880.9581470000001</c:v>
                </c:pt>
                <c:pt idx="1311">
                  <c:v>1882.3935744</c:v>
                </c:pt>
                <c:pt idx="1312">
                  <c:v>1883.8287682</c:v>
                </c:pt>
                <c:pt idx="1313">
                  <c:v>1885.2617438</c:v>
                </c:pt>
                <c:pt idx="1314">
                  <c:v>1886.6945074</c:v>
                </c:pt>
                <c:pt idx="1315">
                  <c:v>1888.1309302</c:v>
                </c:pt>
                <c:pt idx="1316">
                  <c:v>1889.5649089999999</c:v>
                </c:pt>
                <c:pt idx="1317">
                  <c:v>1890.9999849999999</c:v>
                </c:pt>
                <c:pt idx="1318">
                  <c:v>1892.433671</c:v>
                </c:pt>
                <c:pt idx="1319">
                  <c:v>1893.8679468</c:v>
                </c:pt>
                <c:pt idx="1320">
                  <c:v>1895.3031348</c:v>
                </c:pt>
                <c:pt idx="1321">
                  <c:v>1896.7395661999999</c:v>
                </c:pt>
                <c:pt idx="1322">
                  <c:v>1898.1723374000001</c:v>
                </c:pt>
                <c:pt idx="1323">
                  <c:v>1899.6126824</c:v>
                </c:pt>
                <c:pt idx="1324">
                  <c:v>1901.0500904</c:v>
                </c:pt>
                <c:pt idx="1325">
                  <c:v>1902.4847167999999</c:v>
                </c:pt>
                <c:pt idx="1326">
                  <c:v>1903.9158248000001</c:v>
                </c:pt>
                <c:pt idx="1327">
                  <c:v>1905.3533434000001</c:v>
                </c:pt>
                <c:pt idx="1328">
                  <c:v>1906.7922203999999</c:v>
                </c:pt>
                <c:pt idx="1329">
                  <c:v>1908.2274694</c:v>
                </c:pt>
                <c:pt idx="1330">
                  <c:v>1909.6605280000001</c:v>
                </c:pt>
                <c:pt idx="1331">
                  <c:v>1911.0973538000001</c:v>
                </c:pt>
                <c:pt idx="1332">
                  <c:v>1912.5334264000001</c:v>
                </c:pt>
                <c:pt idx="1333">
                  <c:v>1913.9711193999999</c:v>
                </c:pt>
                <c:pt idx="1334">
                  <c:v>1915.4049861999999</c:v>
                </c:pt>
                <c:pt idx="1335">
                  <c:v>1916.8363998</c:v>
                </c:pt>
                <c:pt idx="1336">
                  <c:v>1918.2696178000001</c:v>
                </c:pt>
                <c:pt idx="1337">
                  <c:v>1919.7097581999999</c:v>
                </c:pt>
                <c:pt idx="1338">
                  <c:v>1921.142362</c:v>
                </c:pt>
                <c:pt idx="1339">
                  <c:v>1922.576951</c:v>
                </c:pt>
                <c:pt idx="1340">
                  <c:v>1924.0118892</c:v>
                </c:pt>
                <c:pt idx="1341">
                  <c:v>1925.4457622</c:v>
                </c:pt>
                <c:pt idx="1342">
                  <c:v>1926.8804763999999</c:v>
                </c:pt>
                <c:pt idx="1343">
                  <c:v>1928.3205108</c:v>
                </c:pt>
                <c:pt idx="1344">
                  <c:v>1929.7533719999999</c:v>
                </c:pt>
                <c:pt idx="1345">
                  <c:v>1931.1873744</c:v>
                </c:pt>
                <c:pt idx="1346">
                  <c:v>1932.620934</c:v>
                </c:pt>
                <c:pt idx="1347">
                  <c:v>1934.0604774000001</c:v>
                </c:pt>
                <c:pt idx="1348">
                  <c:v>1935.491432</c:v>
                </c:pt>
                <c:pt idx="1349">
                  <c:v>1936.9301878000001</c:v>
                </c:pt>
                <c:pt idx="1350">
                  <c:v>1938.3643391999999</c:v>
                </c:pt>
                <c:pt idx="1351">
                  <c:v>1939.8042128</c:v>
                </c:pt>
                <c:pt idx="1352">
                  <c:v>1941.2348664000001</c:v>
                </c:pt>
                <c:pt idx="1353">
                  <c:v>1942.6745544</c:v>
                </c:pt>
                <c:pt idx="1354">
                  <c:v>1944.1111931999999</c:v>
                </c:pt>
                <c:pt idx="1355">
                  <c:v>1945.5473566000001</c:v>
                </c:pt>
                <c:pt idx="1356">
                  <c:v>1946.9834089999999</c:v>
                </c:pt>
                <c:pt idx="1357">
                  <c:v>1948.419249</c:v>
                </c:pt>
                <c:pt idx="1358">
                  <c:v>1949.8515167999999</c:v>
                </c:pt>
                <c:pt idx="1359">
                  <c:v>1951.2898696</c:v>
                </c:pt>
                <c:pt idx="1360">
                  <c:v>1952.7261304000001</c:v>
                </c:pt>
                <c:pt idx="1361">
                  <c:v>1954.1599698</c:v>
                </c:pt>
                <c:pt idx="1362">
                  <c:v>1955.6118408</c:v>
                </c:pt>
                <c:pt idx="1363">
                  <c:v>1957.0480788</c:v>
                </c:pt>
                <c:pt idx="1364">
                  <c:v>1958.4811766</c:v>
                </c:pt>
                <c:pt idx="1365">
                  <c:v>1959.9194935999999</c:v>
                </c:pt>
                <c:pt idx="1366">
                  <c:v>1961.3524890000001</c:v>
                </c:pt>
                <c:pt idx="1367">
                  <c:v>1962.7861968</c:v>
                </c:pt>
                <c:pt idx="1368">
                  <c:v>1964.2200256000001</c:v>
                </c:pt>
                <c:pt idx="1369">
                  <c:v>1965.6572844</c:v>
                </c:pt>
                <c:pt idx="1370">
                  <c:v>1967.0878740000001</c:v>
                </c:pt>
                <c:pt idx="1371">
                  <c:v>1968.5273546000001</c:v>
                </c:pt>
                <c:pt idx="1372">
                  <c:v>1969.9604297999999</c:v>
                </c:pt>
                <c:pt idx="1373">
                  <c:v>1971.4001404000001</c:v>
                </c:pt>
                <c:pt idx="1374">
                  <c:v>1972.8337739999999</c:v>
                </c:pt>
                <c:pt idx="1375">
                  <c:v>1974.2644319999999</c:v>
                </c:pt>
                <c:pt idx="1376">
                  <c:v>1975.6975187999999</c:v>
                </c:pt>
                <c:pt idx="1377">
                  <c:v>1977.1334686</c:v>
                </c:pt>
                <c:pt idx="1378">
                  <c:v>1978.567092</c:v>
                </c:pt>
                <c:pt idx="1379">
                  <c:v>1979.9995924</c:v>
                </c:pt>
                <c:pt idx="1380">
                  <c:v>1981.4373917999999</c:v>
                </c:pt>
                <c:pt idx="1381">
                  <c:v>1982.8691965999999</c:v>
                </c:pt>
                <c:pt idx="1382">
                  <c:v>1984.3067258000001</c:v>
                </c:pt>
                <c:pt idx="1383">
                  <c:v>1985.7401890000001</c:v>
                </c:pt>
                <c:pt idx="1384">
                  <c:v>1987.1753836</c:v>
                </c:pt>
                <c:pt idx="1385">
                  <c:v>1988.6123094</c:v>
                </c:pt>
                <c:pt idx="1386">
                  <c:v>1990.0437824000001</c:v>
                </c:pt>
                <c:pt idx="1387">
                  <c:v>1991.4827221999999</c:v>
                </c:pt>
                <c:pt idx="1388">
                  <c:v>1992.9142866</c:v>
                </c:pt>
                <c:pt idx="1389">
                  <c:v>1994.3505012000001</c:v>
                </c:pt>
                <c:pt idx="1390">
                  <c:v>1995.7899946</c:v>
                </c:pt>
                <c:pt idx="1391">
                  <c:v>1997.2213998</c:v>
                </c:pt>
                <c:pt idx="1392">
                  <c:v>1998.659402</c:v>
                </c:pt>
                <c:pt idx="1393">
                  <c:v>2000.0934990000001</c:v>
                </c:pt>
                <c:pt idx="1394">
                  <c:v>2001.5325310000001</c:v>
                </c:pt>
                <c:pt idx="1395">
                  <c:v>2002.9700809999999</c:v>
                </c:pt>
                <c:pt idx="1396">
                  <c:v>2004.402034</c:v>
                </c:pt>
                <c:pt idx="1397">
                  <c:v>2005.8416758000001</c:v>
                </c:pt>
                <c:pt idx="1398">
                  <c:v>2007.2804784</c:v>
                </c:pt>
                <c:pt idx="1399">
                  <c:v>2008.7163762</c:v>
                </c:pt>
                <c:pt idx="1400">
                  <c:v>2010.1542982000001</c:v>
                </c:pt>
                <c:pt idx="1401">
                  <c:v>2011.5842642</c:v>
                </c:pt>
                <c:pt idx="1402">
                  <c:v>2013.0206284000001</c:v>
                </c:pt>
                <c:pt idx="1403">
                  <c:v>2014.4535518</c:v>
                </c:pt>
                <c:pt idx="1404">
                  <c:v>2015.890406</c:v>
                </c:pt>
                <c:pt idx="1405">
                  <c:v>2017.3232424</c:v>
                </c:pt>
                <c:pt idx="1406">
                  <c:v>2018.7577071999999</c:v>
                </c:pt>
                <c:pt idx="1407">
                  <c:v>2020.1913976000001</c:v>
                </c:pt>
                <c:pt idx="1408">
                  <c:v>2021.6229902</c:v>
                </c:pt>
                <c:pt idx="1409">
                  <c:v>2023.0621426</c:v>
                </c:pt>
                <c:pt idx="1410">
                  <c:v>2024.4949934000001</c:v>
                </c:pt>
                <c:pt idx="1411">
                  <c:v>2025.9297862000001</c:v>
                </c:pt>
                <c:pt idx="1412">
                  <c:v>2027.3651695999999</c:v>
                </c:pt>
                <c:pt idx="1413">
                  <c:v>2028.7986478</c:v>
                </c:pt>
                <c:pt idx="1414">
                  <c:v>2030.2346961999999</c:v>
                </c:pt>
                <c:pt idx="1415">
                  <c:v>2031.6683751999999</c:v>
                </c:pt>
                <c:pt idx="1416">
                  <c:v>2033.1049894</c:v>
                </c:pt>
                <c:pt idx="1417">
                  <c:v>2034.5402326000001</c:v>
                </c:pt>
                <c:pt idx="1418">
                  <c:v>2035.9761931999999</c:v>
                </c:pt>
                <c:pt idx="1419">
                  <c:v>2037.4134392000001</c:v>
                </c:pt>
                <c:pt idx="1420">
                  <c:v>2038.8459726000001</c:v>
                </c:pt>
                <c:pt idx="1421">
                  <c:v>2040.2797172000001</c:v>
                </c:pt>
                <c:pt idx="1422">
                  <c:v>2041.7173471999999</c:v>
                </c:pt>
                <c:pt idx="1423">
                  <c:v>2043.1521568000001</c:v>
                </c:pt>
                <c:pt idx="1424">
                  <c:v>2044.5861669999999</c:v>
                </c:pt>
                <c:pt idx="1425">
                  <c:v>2046.020982</c:v>
                </c:pt>
                <c:pt idx="1426">
                  <c:v>2047.4559548</c:v>
                </c:pt>
                <c:pt idx="1427">
                  <c:v>2048.8886618000001</c:v>
                </c:pt>
                <c:pt idx="1428">
                  <c:v>2050.3240544</c:v>
                </c:pt>
                <c:pt idx="1429">
                  <c:v>2051.7599598000002</c:v>
                </c:pt>
                <c:pt idx="1430">
                  <c:v>2053.1981375999999</c:v>
                </c:pt>
                <c:pt idx="1431">
                  <c:v>2054.6311682</c:v>
                </c:pt>
                <c:pt idx="1432">
                  <c:v>2056.0672196</c:v>
                </c:pt>
                <c:pt idx="1433">
                  <c:v>2057.5031561999999</c:v>
                </c:pt>
                <c:pt idx="1434">
                  <c:v>2058.9377537999999</c:v>
                </c:pt>
                <c:pt idx="1435">
                  <c:v>2060.3749422000001</c:v>
                </c:pt>
                <c:pt idx="1436">
                  <c:v>2061.8100032000002</c:v>
                </c:pt>
                <c:pt idx="1437">
                  <c:v>2063.2432920000001</c:v>
                </c:pt>
                <c:pt idx="1438">
                  <c:v>2064.6775170000001</c:v>
                </c:pt>
                <c:pt idx="1439">
                  <c:v>2066.1148205999998</c:v>
                </c:pt>
                <c:pt idx="1440">
                  <c:v>2067.5470703999999</c:v>
                </c:pt>
                <c:pt idx="1441">
                  <c:v>2068.9785086000002</c:v>
                </c:pt>
                <c:pt idx="1442">
                  <c:v>2070.4167556000002</c:v>
                </c:pt>
                <c:pt idx="1443">
                  <c:v>2071.8554736000001</c:v>
                </c:pt>
                <c:pt idx="1444">
                  <c:v>2073.2889074</c:v>
                </c:pt>
                <c:pt idx="1445">
                  <c:v>2074.7216579999999</c:v>
                </c:pt>
                <c:pt idx="1446">
                  <c:v>2076.1545660000002</c:v>
                </c:pt>
                <c:pt idx="1447">
                  <c:v>2077.5937192000001</c:v>
                </c:pt>
                <c:pt idx="1448">
                  <c:v>2079.0257621999999</c:v>
                </c:pt>
                <c:pt idx="1449">
                  <c:v>2080.4633846000002</c:v>
                </c:pt>
                <c:pt idx="1450">
                  <c:v>2081.8947711999999</c:v>
                </c:pt>
                <c:pt idx="1451">
                  <c:v>2083.3310028000001</c:v>
                </c:pt>
                <c:pt idx="1452">
                  <c:v>2084.7664598000001</c:v>
                </c:pt>
                <c:pt idx="1453">
                  <c:v>2086.2029631999999</c:v>
                </c:pt>
                <c:pt idx="1454">
                  <c:v>2087.6361132000002</c:v>
                </c:pt>
                <c:pt idx="1455">
                  <c:v>2089.0705969999999</c:v>
                </c:pt>
                <c:pt idx="1456">
                  <c:v>2090.5068231999999</c:v>
                </c:pt>
                <c:pt idx="1457">
                  <c:v>2091.9444039999998</c:v>
                </c:pt>
                <c:pt idx="1458">
                  <c:v>2093.3788014000002</c:v>
                </c:pt>
                <c:pt idx="1459">
                  <c:v>2094.8191987999999</c:v>
                </c:pt>
                <c:pt idx="1460">
                  <c:v>2096.2506159999998</c:v>
                </c:pt>
                <c:pt idx="1461">
                  <c:v>2097.6891099999998</c:v>
                </c:pt>
                <c:pt idx="1462">
                  <c:v>2099.1232482</c:v>
                </c:pt>
                <c:pt idx="1463">
                  <c:v>2100.5586962000002</c:v>
                </c:pt>
                <c:pt idx="1464">
                  <c:v>2101.9963729999999</c:v>
                </c:pt>
                <c:pt idx="1465">
                  <c:v>2103.4277938</c:v>
                </c:pt>
                <c:pt idx="1466">
                  <c:v>2104.8679075999999</c:v>
                </c:pt>
                <c:pt idx="1467">
                  <c:v>2106.326106</c:v>
                </c:pt>
                <c:pt idx="1468">
                  <c:v>2107.7705832000001</c:v>
                </c:pt>
                <c:pt idx="1469">
                  <c:v>2109.2038010000001</c:v>
                </c:pt>
                <c:pt idx="1470">
                  <c:v>2110.6420963999999</c:v>
                </c:pt>
                <c:pt idx="1471">
                  <c:v>2112.0742998000001</c:v>
                </c:pt>
                <c:pt idx="1472">
                  <c:v>2113.5139672</c:v>
                </c:pt>
                <c:pt idx="1473">
                  <c:v>2114.9433576000001</c:v>
                </c:pt>
                <c:pt idx="1474">
                  <c:v>2116.3789464000001</c:v>
                </c:pt>
                <c:pt idx="1475">
                  <c:v>2117.8115830000002</c:v>
                </c:pt>
                <c:pt idx="1476">
                  <c:v>2119.2630488</c:v>
                </c:pt>
                <c:pt idx="1477">
                  <c:v>2120.6912980000002</c:v>
                </c:pt>
                <c:pt idx="1478">
                  <c:v>2122.1187002000001</c:v>
                </c:pt>
                <c:pt idx="1479">
                  <c:v>2123.5533528000001</c:v>
                </c:pt>
                <c:pt idx="1480">
                  <c:v>2124.9847828000002</c:v>
                </c:pt>
                <c:pt idx="1481">
                  <c:v>2126.4207077999999</c:v>
                </c:pt>
                <c:pt idx="1482">
                  <c:v>2127.8558229999999</c:v>
                </c:pt>
                <c:pt idx="1483">
                  <c:v>2129.2882862000001</c:v>
                </c:pt>
                <c:pt idx="1484">
                  <c:v>2130.7237089999999</c:v>
                </c:pt>
                <c:pt idx="1485">
                  <c:v>2132.1628535999998</c:v>
                </c:pt>
                <c:pt idx="1486">
                  <c:v>2133.5948699999999</c:v>
                </c:pt>
                <c:pt idx="1487">
                  <c:v>2135.0259466000002</c:v>
                </c:pt>
                <c:pt idx="1488">
                  <c:v>2136.4666934000002</c:v>
                </c:pt>
                <c:pt idx="1489">
                  <c:v>2137.8968536000002</c:v>
                </c:pt>
                <c:pt idx="1490">
                  <c:v>2139.3331321999999</c:v>
                </c:pt>
                <c:pt idx="1491">
                  <c:v>2140.7715922000002</c:v>
                </c:pt>
                <c:pt idx="1492">
                  <c:v>2142.2089396000001</c:v>
                </c:pt>
                <c:pt idx="1493">
                  <c:v>2143.6466266000002</c:v>
                </c:pt>
                <c:pt idx="1494">
                  <c:v>2145.0822189999999</c:v>
                </c:pt>
                <c:pt idx="1495">
                  <c:v>2146.5170818000001</c:v>
                </c:pt>
                <c:pt idx="1496">
                  <c:v>2147.9500916000002</c:v>
                </c:pt>
                <c:pt idx="1497">
                  <c:v>2149.3871548000002</c:v>
                </c:pt>
                <c:pt idx="1498">
                  <c:v>2150.8225889999999</c:v>
                </c:pt>
                <c:pt idx="1499">
                  <c:v>2152.2564582</c:v>
                </c:pt>
                <c:pt idx="1500">
                  <c:v>2153.6897726000002</c:v>
                </c:pt>
                <c:pt idx="1501">
                  <c:v>2155.1257759999999</c:v>
                </c:pt>
                <c:pt idx="1502">
                  <c:v>2156.5586005999999</c:v>
                </c:pt>
                <c:pt idx="1503">
                  <c:v>2158.0034872000001</c:v>
                </c:pt>
                <c:pt idx="1504">
                  <c:v>2159.4432625999998</c:v>
                </c:pt>
                <c:pt idx="1505">
                  <c:v>2160.8781650000001</c:v>
                </c:pt>
                <c:pt idx="1506">
                  <c:v>2162.315779</c:v>
                </c:pt>
                <c:pt idx="1507">
                  <c:v>2163.7471528000001</c:v>
                </c:pt>
                <c:pt idx="1508">
                  <c:v>2165.1812006</c:v>
                </c:pt>
                <c:pt idx="1509">
                  <c:v>2166.6369484000002</c:v>
                </c:pt>
                <c:pt idx="1510">
                  <c:v>2168.0672408</c:v>
                </c:pt>
                <c:pt idx="1511">
                  <c:v>2169.505817400001</c:v>
                </c:pt>
                <c:pt idx="1512">
                  <c:v>2170.9487181999998</c:v>
                </c:pt>
                <c:pt idx="1513">
                  <c:v>2172.3898570000001</c:v>
                </c:pt>
                <c:pt idx="1514">
                  <c:v>2173.8244338</c:v>
                </c:pt>
                <c:pt idx="1515">
                  <c:v>2175.258949</c:v>
                </c:pt>
                <c:pt idx="1516">
                  <c:v>2176.6926450000001</c:v>
                </c:pt>
                <c:pt idx="1517">
                  <c:v>2178.1284366</c:v>
                </c:pt>
                <c:pt idx="1518">
                  <c:v>2179.5661608</c:v>
                </c:pt>
                <c:pt idx="1519">
                  <c:v>2181.0014642000001</c:v>
                </c:pt>
                <c:pt idx="1520">
                  <c:v>2182.4322471999999</c:v>
                </c:pt>
                <c:pt idx="1521">
                  <c:v>2183.8748507999999</c:v>
                </c:pt>
                <c:pt idx="1522">
                  <c:v>2185.3084991999999</c:v>
                </c:pt>
                <c:pt idx="1523">
                  <c:v>2186.7480896000002</c:v>
                </c:pt>
                <c:pt idx="1524">
                  <c:v>2188.179531799999</c:v>
                </c:pt>
                <c:pt idx="1525">
                  <c:v>2189.6169174000001</c:v>
                </c:pt>
                <c:pt idx="1526">
                  <c:v>2191.0647812000002</c:v>
                </c:pt>
                <c:pt idx="1527">
                  <c:v>2192.5038662000002</c:v>
                </c:pt>
                <c:pt idx="1528">
                  <c:v>2193.9377417999999</c:v>
                </c:pt>
                <c:pt idx="1529">
                  <c:v>2195.3750660000001</c:v>
                </c:pt>
                <c:pt idx="1530">
                  <c:v>2196.8117115999999</c:v>
                </c:pt>
                <c:pt idx="1531">
                  <c:v>2198.2441755999998</c:v>
                </c:pt>
                <c:pt idx="1532">
                  <c:v>2199.6809189999999</c:v>
                </c:pt>
                <c:pt idx="1533">
                  <c:v>2201.1137294</c:v>
                </c:pt>
                <c:pt idx="1534">
                  <c:v>2202.5516469999998</c:v>
                </c:pt>
                <c:pt idx="1535">
                  <c:v>2203.9852415999999</c:v>
                </c:pt>
                <c:pt idx="1536">
                  <c:v>2205.4184644000002</c:v>
                </c:pt>
                <c:pt idx="1537">
                  <c:v>2206.8585726000001</c:v>
                </c:pt>
                <c:pt idx="1538">
                  <c:v>2208.2955916000001</c:v>
                </c:pt>
                <c:pt idx="1539">
                  <c:v>2209.7294554</c:v>
                </c:pt>
                <c:pt idx="1540">
                  <c:v>2211.1630036000001</c:v>
                </c:pt>
                <c:pt idx="1541">
                  <c:v>2212.598317</c:v>
                </c:pt>
                <c:pt idx="1542">
                  <c:v>2214.0391675999999</c:v>
                </c:pt>
                <c:pt idx="1543">
                  <c:v>2215.4693081999999</c:v>
                </c:pt>
                <c:pt idx="1544">
                  <c:v>2216.9041143999998</c:v>
                </c:pt>
                <c:pt idx="1545">
                  <c:v>2218.3392548000002</c:v>
                </c:pt>
                <c:pt idx="1546">
                  <c:v>2219.7749898000002</c:v>
                </c:pt>
                <c:pt idx="1547">
                  <c:v>2221.2107712000002</c:v>
                </c:pt>
                <c:pt idx="1548">
                  <c:v>2222.6446876</c:v>
                </c:pt>
                <c:pt idx="1549">
                  <c:v>2224.0822675999998</c:v>
                </c:pt>
                <c:pt idx="1550">
                  <c:v>2225.5175829999998</c:v>
                </c:pt>
                <c:pt idx="1551">
                  <c:v>2226.9520766000001</c:v>
                </c:pt>
                <c:pt idx="1552">
                  <c:v>2228.3871656000001</c:v>
                </c:pt>
                <c:pt idx="1553">
                  <c:v>2229.8220230000002</c:v>
                </c:pt>
                <c:pt idx="1554">
                  <c:v>2231.2563627999998</c:v>
                </c:pt>
                <c:pt idx="1555">
                  <c:v>2232.6927467999999</c:v>
                </c:pt>
                <c:pt idx="1556">
                  <c:v>2234.1274926000001</c:v>
                </c:pt>
                <c:pt idx="1557">
                  <c:v>2235.5603821999998</c:v>
                </c:pt>
                <c:pt idx="1558">
                  <c:v>2236.9950675999999</c:v>
                </c:pt>
                <c:pt idx="1559">
                  <c:v>2238.412902</c:v>
                </c:pt>
                <c:pt idx="1560">
                  <c:v>2239.8457837999999</c:v>
                </c:pt>
                <c:pt idx="1561">
                  <c:v>2241.2812027999998</c:v>
                </c:pt>
                <c:pt idx="1562">
                  <c:v>2242.7148051999998</c:v>
                </c:pt>
                <c:pt idx="1563">
                  <c:v>2244.1493065999998</c:v>
                </c:pt>
                <c:pt idx="1564">
                  <c:v>2245.5857698</c:v>
                </c:pt>
                <c:pt idx="1565">
                  <c:v>2247.0235929999999</c:v>
                </c:pt>
                <c:pt idx="1566">
                  <c:v>2248.4571620000002</c:v>
                </c:pt>
                <c:pt idx="1567">
                  <c:v>2249.8906022000001</c:v>
                </c:pt>
                <c:pt idx="1568">
                  <c:v>2251.3246604000001</c:v>
                </c:pt>
                <c:pt idx="1569">
                  <c:v>2252.7582708</c:v>
                </c:pt>
                <c:pt idx="1570">
                  <c:v>2254.1955902</c:v>
                </c:pt>
                <c:pt idx="1571">
                  <c:v>2255.630267</c:v>
                </c:pt>
                <c:pt idx="1572">
                  <c:v>2257.0745566000001</c:v>
                </c:pt>
                <c:pt idx="1573">
                  <c:v>2258.5152806000001</c:v>
                </c:pt>
                <c:pt idx="1574">
                  <c:v>2259.9468901999999</c:v>
                </c:pt>
                <c:pt idx="1575">
                  <c:v>2261.3800225999998</c:v>
                </c:pt>
                <c:pt idx="1576">
                  <c:v>2262.817423</c:v>
                </c:pt>
                <c:pt idx="1577">
                  <c:v>2264.2530367999998</c:v>
                </c:pt>
                <c:pt idx="1578">
                  <c:v>2265.6867511999999</c:v>
                </c:pt>
                <c:pt idx="1579">
                  <c:v>2267.1229444000001</c:v>
                </c:pt>
                <c:pt idx="1580">
                  <c:v>2268.5601084</c:v>
                </c:pt>
                <c:pt idx="1581">
                  <c:v>2269.994704400001</c:v>
                </c:pt>
                <c:pt idx="1582">
                  <c:v>2271.4308534000002</c:v>
                </c:pt>
                <c:pt idx="1583">
                  <c:v>2272.8660512000001</c:v>
                </c:pt>
                <c:pt idx="1584">
                  <c:v>2274.2991093999999</c:v>
                </c:pt>
                <c:pt idx="1585">
                  <c:v>2275.7399667999998</c:v>
                </c:pt>
                <c:pt idx="1586">
                  <c:v>2277.1716998000002</c:v>
                </c:pt>
                <c:pt idx="1587">
                  <c:v>2278.6045175999998</c:v>
                </c:pt>
                <c:pt idx="1588">
                  <c:v>2280.0440008</c:v>
                </c:pt>
                <c:pt idx="1589">
                  <c:v>2281.4813371999999</c:v>
                </c:pt>
                <c:pt idx="1590">
                  <c:v>2282.9136159999998</c:v>
                </c:pt>
                <c:pt idx="1591">
                  <c:v>2284.3461842000002</c:v>
                </c:pt>
                <c:pt idx="1592">
                  <c:v>2285.7818444</c:v>
                </c:pt>
                <c:pt idx="1593">
                  <c:v>2287.2193997999989</c:v>
                </c:pt>
                <c:pt idx="1594">
                  <c:v>2288.6561839999999</c:v>
                </c:pt>
                <c:pt idx="1595">
                  <c:v>2290.0968262000001</c:v>
                </c:pt>
                <c:pt idx="1596">
                  <c:v>2291.5285469999999</c:v>
                </c:pt>
                <c:pt idx="1597">
                  <c:v>2292.9681916</c:v>
                </c:pt>
                <c:pt idx="1598">
                  <c:v>2294.3979101999998</c:v>
                </c:pt>
                <c:pt idx="1599">
                  <c:v>2295.8327509999999</c:v>
                </c:pt>
                <c:pt idx="1600">
                  <c:v>2297.2659601999999</c:v>
                </c:pt>
                <c:pt idx="1601">
                  <c:v>2298.7055654000001</c:v>
                </c:pt>
                <c:pt idx="1602">
                  <c:v>2300.1386028000011</c:v>
                </c:pt>
                <c:pt idx="1603">
                  <c:v>2301.5761573999998</c:v>
                </c:pt>
                <c:pt idx="1604">
                  <c:v>2303.0082784000001</c:v>
                </c:pt>
                <c:pt idx="1605">
                  <c:v>2304.4457843999999</c:v>
                </c:pt>
                <c:pt idx="1606">
                  <c:v>2305.8835684000001</c:v>
                </c:pt>
                <c:pt idx="1607">
                  <c:v>2307.3197702000002</c:v>
                </c:pt>
                <c:pt idx="1608">
                  <c:v>2308.7530608000002</c:v>
                </c:pt>
                <c:pt idx="1609">
                  <c:v>2310.1846442000001</c:v>
                </c:pt>
                <c:pt idx="1610">
                  <c:v>2311.6194922</c:v>
                </c:pt>
                <c:pt idx="1611">
                  <c:v>2313.0519989999998</c:v>
                </c:pt>
                <c:pt idx="1612">
                  <c:v>2314.500223</c:v>
                </c:pt>
                <c:pt idx="1613">
                  <c:v>2315.9373292</c:v>
                </c:pt>
                <c:pt idx="1614">
                  <c:v>2317.3718874000001</c:v>
                </c:pt>
                <c:pt idx="1615">
                  <c:v>2318.8058169999999</c:v>
                </c:pt>
                <c:pt idx="1616">
                  <c:v>2320.2416887999998</c:v>
                </c:pt>
                <c:pt idx="1617">
                  <c:v>2321.6759532000001</c:v>
                </c:pt>
                <c:pt idx="1618">
                  <c:v>2323.1115076000001</c:v>
                </c:pt>
                <c:pt idx="1619">
                  <c:v>2324.5440720000001</c:v>
                </c:pt>
                <c:pt idx="1620">
                  <c:v>2325.9809190000001</c:v>
                </c:pt>
                <c:pt idx="1621">
                  <c:v>2327.4172177999999</c:v>
                </c:pt>
                <c:pt idx="1622">
                  <c:v>2328.8495876000002</c:v>
                </c:pt>
                <c:pt idx="1623">
                  <c:v>2330.2853034</c:v>
                </c:pt>
                <c:pt idx="1624">
                  <c:v>2331.7210662000002</c:v>
                </c:pt>
                <c:pt idx="1625">
                  <c:v>2333.1561259999999</c:v>
                </c:pt>
                <c:pt idx="1626">
                  <c:v>2334.5922799999998</c:v>
                </c:pt>
                <c:pt idx="1627">
                  <c:v>2336.0258881999998</c:v>
                </c:pt>
                <c:pt idx="1628">
                  <c:v>2337.4595448</c:v>
                </c:pt>
                <c:pt idx="1629">
                  <c:v>2338.8959915999999</c:v>
                </c:pt>
                <c:pt idx="1630">
                  <c:v>2340.3311004000002</c:v>
                </c:pt>
                <c:pt idx="1631">
                  <c:v>2341.7641926000001</c:v>
                </c:pt>
                <c:pt idx="1632">
                  <c:v>2343.1987036</c:v>
                </c:pt>
                <c:pt idx="1633">
                  <c:v>2344.6346210000002</c:v>
                </c:pt>
                <c:pt idx="1634">
                  <c:v>2346.0857230000001</c:v>
                </c:pt>
                <c:pt idx="1635">
                  <c:v>2347.5239402000002</c:v>
                </c:pt>
                <c:pt idx="1636">
                  <c:v>2348.9586356</c:v>
                </c:pt>
                <c:pt idx="1637">
                  <c:v>2350.3954693999999</c:v>
                </c:pt>
                <c:pt idx="1638">
                  <c:v>2351.8270981999999</c:v>
                </c:pt>
                <c:pt idx="1639">
                  <c:v>2353.2632754000001</c:v>
                </c:pt>
                <c:pt idx="1640">
                  <c:v>2354.695416</c:v>
                </c:pt>
                <c:pt idx="1641">
                  <c:v>2356.1301487999999</c:v>
                </c:pt>
                <c:pt idx="1642">
                  <c:v>2357.5631342000001</c:v>
                </c:pt>
                <c:pt idx="1643">
                  <c:v>2358.9983459999999</c:v>
                </c:pt>
                <c:pt idx="1644">
                  <c:v>2360.4341976000001</c:v>
                </c:pt>
                <c:pt idx="1645">
                  <c:v>2361.8692664</c:v>
                </c:pt>
                <c:pt idx="1646">
                  <c:v>2363.3017552000001</c:v>
                </c:pt>
                <c:pt idx="1647">
                  <c:v>2364.7349433999998</c:v>
                </c:pt>
                <c:pt idx="1648">
                  <c:v>2366.1693776000002</c:v>
                </c:pt>
                <c:pt idx="1649">
                  <c:v>2367.6048781999998</c:v>
                </c:pt>
                <c:pt idx="1650">
                  <c:v>2369.0416261999999</c:v>
                </c:pt>
                <c:pt idx="1651">
                  <c:v>2370.4773810000002</c:v>
                </c:pt>
                <c:pt idx="1652">
                  <c:v>2371.9120112000001</c:v>
                </c:pt>
                <c:pt idx="1653">
                  <c:v>2373.3519412000001</c:v>
                </c:pt>
                <c:pt idx="1654">
                  <c:v>2374.7829081999998</c:v>
                </c:pt>
                <c:pt idx="1655">
                  <c:v>2376.2200400000002</c:v>
                </c:pt>
                <c:pt idx="1656">
                  <c:v>2377.6592046000001</c:v>
                </c:pt>
                <c:pt idx="1657">
                  <c:v>2379.0935811999998</c:v>
                </c:pt>
                <c:pt idx="1658">
                  <c:v>2380.528773</c:v>
                </c:pt>
                <c:pt idx="1659">
                  <c:v>2381.9663948000002</c:v>
                </c:pt>
                <c:pt idx="1660">
                  <c:v>2383.402009599999</c:v>
                </c:pt>
                <c:pt idx="1661">
                  <c:v>2384.8359009999999</c:v>
                </c:pt>
                <c:pt idx="1662">
                  <c:v>2386.2771272</c:v>
                </c:pt>
                <c:pt idx="1663">
                  <c:v>2387.7128171999998</c:v>
                </c:pt>
                <c:pt idx="1664">
                  <c:v>2389.1418743999998</c:v>
                </c:pt>
                <c:pt idx="1665">
                  <c:v>2390.5829236</c:v>
                </c:pt>
                <c:pt idx="1666">
                  <c:v>2392.0159712</c:v>
                </c:pt>
                <c:pt idx="1667">
                  <c:v>2393.4530319999999</c:v>
                </c:pt>
                <c:pt idx="1668">
                  <c:v>2394.9009574000002</c:v>
                </c:pt>
                <c:pt idx="1669">
                  <c:v>2396.3385726000001</c:v>
                </c:pt>
                <c:pt idx="1670">
                  <c:v>2397.7694396000002</c:v>
                </c:pt>
                <c:pt idx="1671">
                  <c:v>2399.2118854</c:v>
                </c:pt>
                <c:pt idx="1672">
                  <c:v>2400.6473667999999</c:v>
                </c:pt>
                <c:pt idx="1673">
                  <c:v>2402.0854445999998</c:v>
                </c:pt>
                <c:pt idx="1674">
                  <c:v>2403.5176419999998</c:v>
                </c:pt>
                <c:pt idx="1675">
                  <c:v>2404.9529542</c:v>
                </c:pt>
                <c:pt idx="1676">
                  <c:v>2406.3880973999999</c:v>
                </c:pt>
                <c:pt idx="1677">
                  <c:v>2407.8226421999998</c:v>
                </c:pt>
                <c:pt idx="1678">
                  <c:v>2409.2566974000001</c:v>
                </c:pt>
                <c:pt idx="1679">
                  <c:v>2410.6913891999998</c:v>
                </c:pt>
                <c:pt idx="1680">
                  <c:v>2412.1217452000001</c:v>
                </c:pt>
                <c:pt idx="1681">
                  <c:v>2413.5573473999998</c:v>
                </c:pt>
                <c:pt idx="1682">
                  <c:v>2414.9926024000001</c:v>
                </c:pt>
                <c:pt idx="1683">
                  <c:v>2416.4269146000001</c:v>
                </c:pt>
                <c:pt idx="1684">
                  <c:v>2417.8629105999999</c:v>
                </c:pt>
                <c:pt idx="1685">
                  <c:v>2419.2957538000001</c:v>
                </c:pt>
                <c:pt idx="1686">
                  <c:v>2420.7309374000001</c:v>
                </c:pt>
                <c:pt idx="1687">
                  <c:v>2422.1647171999998</c:v>
                </c:pt>
                <c:pt idx="1688">
                  <c:v>2423.5997280000001</c:v>
                </c:pt>
                <c:pt idx="1689">
                  <c:v>2425.034752</c:v>
                </c:pt>
                <c:pt idx="1690">
                  <c:v>2426.4678355999999</c:v>
                </c:pt>
                <c:pt idx="1691">
                  <c:v>2427.9005772</c:v>
                </c:pt>
                <c:pt idx="1692">
                  <c:v>2429.334844</c:v>
                </c:pt>
                <c:pt idx="1693">
                  <c:v>2430.7719339999999</c:v>
                </c:pt>
                <c:pt idx="1694">
                  <c:v>2432.2074412000002</c:v>
                </c:pt>
                <c:pt idx="1695">
                  <c:v>2433.644182</c:v>
                </c:pt>
                <c:pt idx="1696">
                  <c:v>2435.0787851999999</c:v>
                </c:pt>
                <c:pt idx="1697">
                  <c:v>2436.5128168000001</c:v>
                </c:pt>
                <c:pt idx="1698">
                  <c:v>2437.9458834000002</c:v>
                </c:pt>
                <c:pt idx="1699">
                  <c:v>2439.3823499999999</c:v>
                </c:pt>
                <c:pt idx="1700">
                  <c:v>2440.8163617999999</c:v>
                </c:pt>
                <c:pt idx="1701">
                  <c:v>2442.2552586000002</c:v>
                </c:pt>
                <c:pt idx="1702">
                  <c:v>2443.6902283999998</c:v>
                </c:pt>
                <c:pt idx="1703">
                  <c:v>2445.1348742</c:v>
                </c:pt>
                <c:pt idx="1704">
                  <c:v>2446.5670897999998</c:v>
                </c:pt>
                <c:pt idx="1705">
                  <c:v>2448.0054356000001</c:v>
                </c:pt>
                <c:pt idx="1706">
                  <c:v>2449.440321</c:v>
                </c:pt>
                <c:pt idx="1707">
                  <c:v>2450.8907444000001</c:v>
                </c:pt>
                <c:pt idx="1708">
                  <c:v>2452.3296013999998</c:v>
                </c:pt>
                <c:pt idx="1709">
                  <c:v>2453.7620084</c:v>
                </c:pt>
                <c:pt idx="1710">
                  <c:v>2455.1962641999999</c:v>
                </c:pt>
                <c:pt idx="1711">
                  <c:v>2456.6308772000002</c:v>
                </c:pt>
                <c:pt idx="1712">
                  <c:v>2458.0658530000001</c:v>
                </c:pt>
                <c:pt idx="1713">
                  <c:v>2459.5026954</c:v>
                </c:pt>
                <c:pt idx="1714">
                  <c:v>2460.9515924000002</c:v>
                </c:pt>
                <c:pt idx="1715">
                  <c:v>2462.3836541999999</c:v>
                </c:pt>
                <c:pt idx="1716">
                  <c:v>2463.8214893999998</c:v>
                </c:pt>
                <c:pt idx="1717">
                  <c:v>2465.2571360000002</c:v>
                </c:pt>
                <c:pt idx="1718">
                  <c:v>2466.6914584000001</c:v>
                </c:pt>
                <c:pt idx="1719">
                  <c:v>2468.1290755999999</c:v>
                </c:pt>
                <c:pt idx="1720">
                  <c:v>2469.5627052</c:v>
                </c:pt>
                <c:pt idx="1721">
                  <c:v>2471.000082</c:v>
                </c:pt>
                <c:pt idx="1722">
                  <c:v>2472.4349642000002</c:v>
                </c:pt>
                <c:pt idx="1723">
                  <c:v>2473.86969</c:v>
                </c:pt>
                <c:pt idx="1724">
                  <c:v>2475.3030878</c:v>
                </c:pt>
                <c:pt idx="1725">
                  <c:v>2476.7420407999998</c:v>
                </c:pt>
                <c:pt idx="1726">
                  <c:v>2478.177772</c:v>
                </c:pt>
                <c:pt idx="1727">
                  <c:v>2479.6124128000001</c:v>
                </c:pt>
                <c:pt idx="1728">
                  <c:v>2481.0464944</c:v>
                </c:pt>
                <c:pt idx="1729">
                  <c:v>2482.4861196000002</c:v>
                </c:pt>
                <c:pt idx="1730">
                  <c:v>2483.9183143999999</c:v>
                </c:pt>
                <c:pt idx="1731">
                  <c:v>2485.3544585999998</c:v>
                </c:pt>
                <c:pt idx="1732">
                  <c:v>2486.7897659999999</c:v>
                </c:pt>
                <c:pt idx="1733">
                  <c:v>2488.2229149999998</c:v>
                </c:pt>
                <c:pt idx="1734">
                  <c:v>2489.6572824</c:v>
                </c:pt>
                <c:pt idx="1735">
                  <c:v>2491.0901394000002</c:v>
                </c:pt>
                <c:pt idx="1736">
                  <c:v>2492.5299857999998</c:v>
                </c:pt>
                <c:pt idx="1737">
                  <c:v>2493.9606485999998</c:v>
                </c:pt>
                <c:pt idx="1738">
                  <c:v>2495.4013553999998</c:v>
                </c:pt>
                <c:pt idx="1739">
                  <c:v>2496.8362796000001</c:v>
                </c:pt>
                <c:pt idx="1740">
                  <c:v>2498.2723636000001</c:v>
                </c:pt>
                <c:pt idx="1741">
                  <c:v>2499.7069775999998</c:v>
                </c:pt>
                <c:pt idx="1742">
                  <c:v>2501.1447800000001</c:v>
                </c:pt>
                <c:pt idx="1743">
                  <c:v>2502.5787565999999</c:v>
                </c:pt>
                <c:pt idx="1744">
                  <c:v>2504.0119472000001</c:v>
                </c:pt>
                <c:pt idx="1745">
                  <c:v>2505.44958</c:v>
                </c:pt>
                <c:pt idx="1746">
                  <c:v>2506.8799193999998</c:v>
                </c:pt>
                <c:pt idx="1747">
                  <c:v>2508.3145718000001</c:v>
                </c:pt>
                <c:pt idx="1748">
                  <c:v>2509.7500884000001</c:v>
                </c:pt>
                <c:pt idx="1749">
                  <c:v>2511.1846682</c:v>
                </c:pt>
                <c:pt idx="1750">
                  <c:v>2512.6188831999998</c:v>
                </c:pt>
                <c:pt idx="1751">
                  <c:v>2514.0543186</c:v>
                </c:pt>
                <c:pt idx="1752">
                  <c:v>2515.4889973999998</c:v>
                </c:pt>
                <c:pt idx="1753">
                  <c:v>2516.9249795999999</c:v>
                </c:pt>
                <c:pt idx="1754">
                  <c:v>2518.3566372</c:v>
                </c:pt>
                <c:pt idx="1755">
                  <c:v>2519.793259</c:v>
                </c:pt>
                <c:pt idx="1756">
                  <c:v>2521.2282707999998</c:v>
                </c:pt>
                <c:pt idx="1757">
                  <c:v>2522.6617035999998</c:v>
                </c:pt>
                <c:pt idx="1758">
                  <c:v>2524.0965286000001</c:v>
                </c:pt>
                <c:pt idx="1759">
                  <c:v>2525.5463266000002</c:v>
                </c:pt>
                <c:pt idx="1760">
                  <c:v>2526.980556</c:v>
                </c:pt>
                <c:pt idx="1761">
                  <c:v>2528.414205399999</c:v>
                </c:pt>
                <c:pt idx="1762">
                  <c:v>2529.8477167999999</c:v>
                </c:pt>
                <c:pt idx="1763">
                  <c:v>2531.2890624000001</c:v>
                </c:pt>
                <c:pt idx="1764">
                  <c:v>2532.7233230000002</c:v>
                </c:pt>
                <c:pt idx="1765">
                  <c:v>2534.1576642</c:v>
                </c:pt>
                <c:pt idx="1766">
                  <c:v>2535.593261</c:v>
                </c:pt>
                <c:pt idx="1767">
                  <c:v>2537.0269168</c:v>
                </c:pt>
                <c:pt idx="1768">
                  <c:v>2538.4601618000002</c:v>
                </c:pt>
                <c:pt idx="1769">
                  <c:v>2539.8966504</c:v>
                </c:pt>
                <c:pt idx="1770">
                  <c:v>2541.3303154</c:v>
                </c:pt>
                <c:pt idx="1771">
                  <c:v>2542.7773434000001</c:v>
                </c:pt>
                <c:pt idx="1772">
                  <c:v>2544.2163977999999</c:v>
                </c:pt>
                <c:pt idx="1773">
                  <c:v>2545.6529651999999</c:v>
                </c:pt>
                <c:pt idx="1774">
                  <c:v>2547.0911176</c:v>
                </c:pt>
                <c:pt idx="1775">
                  <c:v>2548.5307732000001</c:v>
                </c:pt>
                <c:pt idx="1776">
                  <c:v>2549.9702695999999</c:v>
                </c:pt>
                <c:pt idx="1777">
                  <c:v>2551.4079292000001</c:v>
                </c:pt>
                <c:pt idx="1778">
                  <c:v>2552.8423990000001</c:v>
                </c:pt>
                <c:pt idx="1779">
                  <c:v>2554.2800664000001</c:v>
                </c:pt>
                <c:pt idx="1780">
                  <c:v>2555.7166637999999</c:v>
                </c:pt>
                <c:pt idx="1781">
                  <c:v>2557.1499524000001</c:v>
                </c:pt>
                <c:pt idx="1782">
                  <c:v>2558.5848855999998</c:v>
                </c:pt>
                <c:pt idx="1783">
                  <c:v>2560.0185504000001</c:v>
                </c:pt>
                <c:pt idx="1784">
                  <c:v>2561.4551218000001</c:v>
                </c:pt>
                <c:pt idx="1785">
                  <c:v>2562.8882094000001</c:v>
                </c:pt>
                <c:pt idx="1786">
                  <c:v>2564.3225148000001</c:v>
                </c:pt>
                <c:pt idx="1787">
                  <c:v>2565.7593241999998</c:v>
                </c:pt>
                <c:pt idx="1788">
                  <c:v>2567.1952414000002</c:v>
                </c:pt>
                <c:pt idx="1789">
                  <c:v>2568.6311258000001</c:v>
                </c:pt>
                <c:pt idx="1790">
                  <c:v>2570.0688974</c:v>
                </c:pt>
                <c:pt idx="1791">
                  <c:v>2571.5023486</c:v>
                </c:pt>
                <c:pt idx="1792">
                  <c:v>2572.9392628000001</c:v>
                </c:pt>
                <c:pt idx="1793">
                  <c:v>2574.3732490000002</c:v>
                </c:pt>
                <c:pt idx="1794">
                  <c:v>2575.8063785999998</c:v>
                </c:pt>
                <c:pt idx="1795">
                  <c:v>2577.2440510000001</c:v>
                </c:pt>
                <c:pt idx="1796">
                  <c:v>2578.6777962000001</c:v>
                </c:pt>
                <c:pt idx="1797">
                  <c:v>2580.1076296000001</c:v>
                </c:pt>
                <c:pt idx="1798">
                  <c:v>2581.5442508000001</c:v>
                </c:pt>
                <c:pt idx="1799">
                  <c:v>2582.9779288</c:v>
                </c:pt>
                <c:pt idx="1800">
                  <c:v>2584.4110169999999</c:v>
                </c:pt>
                <c:pt idx="1801">
                  <c:v>2585.8473456000002</c:v>
                </c:pt>
                <c:pt idx="1802">
                  <c:v>2587.2820231999999</c:v>
                </c:pt>
                <c:pt idx="1803">
                  <c:v>2588.7215283999999</c:v>
                </c:pt>
                <c:pt idx="1804">
                  <c:v>2590.1551046</c:v>
                </c:pt>
                <c:pt idx="1805">
                  <c:v>2591.5948367999999</c:v>
                </c:pt>
                <c:pt idx="1806">
                  <c:v>2593.0287807999998</c:v>
                </c:pt>
                <c:pt idx="1807">
                  <c:v>2594.4680988</c:v>
                </c:pt>
                <c:pt idx="1808">
                  <c:v>2595.9042331999999</c:v>
                </c:pt>
                <c:pt idx="1809">
                  <c:v>2597.3395461999999</c:v>
                </c:pt>
                <c:pt idx="1810">
                  <c:v>2598.7753544000002</c:v>
                </c:pt>
                <c:pt idx="1811">
                  <c:v>2600.2074550000002</c:v>
                </c:pt>
                <c:pt idx="1812">
                  <c:v>2601.6416236</c:v>
                </c:pt>
                <c:pt idx="1813">
                  <c:v>2603.0754372000001</c:v>
                </c:pt>
                <c:pt idx="1814">
                  <c:v>2604.5086808000001</c:v>
                </c:pt>
                <c:pt idx="1815">
                  <c:v>2605.9460672</c:v>
                </c:pt>
                <c:pt idx="1816">
                  <c:v>2607.3764824</c:v>
                </c:pt>
                <c:pt idx="1817">
                  <c:v>2608.8098278000002</c:v>
                </c:pt>
                <c:pt idx="1818">
                  <c:v>2610.2442144000001</c:v>
                </c:pt>
                <c:pt idx="1819">
                  <c:v>2611.6826304000001</c:v>
                </c:pt>
                <c:pt idx="1820">
                  <c:v>2613.1170496</c:v>
                </c:pt>
                <c:pt idx="1821">
                  <c:v>2614.5496002</c:v>
                </c:pt>
                <c:pt idx="1822">
                  <c:v>2615.9860302000002</c:v>
                </c:pt>
                <c:pt idx="1823">
                  <c:v>2617.4230131999998</c:v>
                </c:pt>
                <c:pt idx="1824">
                  <c:v>2618.853216</c:v>
                </c:pt>
                <c:pt idx="1825">
                  <c:v>2620.2933509999998</c:v>
                </c:pt>
                <c:pt idx="1826">
                  <c:v>2621.7243558</c:v>
                </c:pt>
                <c:pt idx="1827">
                  <c:v>2623.1631498000002</c:v>
                </c:pt>
                <c:pt idx="1828">
                  <c:v>2624.5964312000001</c:v>
                </c:pt>
                <c:pt idx="1829">
                  <c:v>2626.0321328</c:v>
                </c:pt>
                <c:pt idx="1830">
                  <c:v>2627.4639527999998</c:v>
                </c:pt>
                <c:pt idx="1831">
                  <c:v>2628.8984856000002</c:v>
                </c:pt>
                <c:pt idx="1832">
                  <c:v>2630.3298952</c:v>
                </c:pt>
                <c:pt idx="1833">
                  <c:v>2631.7645968000002</c:v>
                </c:pt>
                <c:pt idx="1834">
                  <c:v>2633.1970688000001</c:v>
                </c:pt>
                <c:pt idx="1835">
                  <c:v>2634.6332299999999</c:v>
                </c:pt>
                <c:pt idx="1836">
                  <c:v>2636.0669207999999</c:v>
                </c:pt>
                <c:pt idx="1837">
                  <c:v>2637.5018448000001</c:v>
                </c:pt>
                <c:pt idx="1838">
                  <c:v>2638.9356994</c:v>
                </c:pt>
                <c:pt idx="1839">
                  <c:v>2640.3711382000001</c:v>
                </c:pt>
                <c:pt idx="1840">
                  <c:v>2641.8038424000001</c:v>
                </c:pt>
                <c:pt idx="1841">
                  <c:v>2643.2373382000001</c:v>
                </c:pt>
                <c:pt idx="1842">
                  <c:v>2644.6858527999998</c:v>
                </c:pt>
                <c:pt idx="1843">
                  <c:v>2646.1267784000001</c:v>
                </c:pt>
                <c:pt idx="1844">
                  <c:v>2647.5531838000002</c:v>
                </c:pt>
                <c:pt idx="1845">
                  <c:v>2648.9794333999998</c:v>
                </c:pt>
                <c:pt idx="1846">
                  <c:v>2650.4207206000001</c:v>
                </c:pt>
                <c:pt idx="1847">
                  <c:v>2651.8534356</c:v>
                </c:pt>
                <c:pt idx="1848">
                  <c:v>2653.2826513999998</c:v>
                </c:pt>
                <c:pt idx="1849">
                  <c:v>2654.7224746000002</c:v>
                </c:pt>
                <c:pt idx="1850">
                  <c:v>2656.1579975999998</c:v>
                </c:pt>
                <c:pt idx="1851">
                  <c:v>2657.5971577999999</c:v>
                </c:pt>
                <c:pt idx="1852">
                  <c:v>2659.0326602</c:v>
                </c:pt>
                <c:pt idx="1853">
                  <c:v>2660.4656307999999</c:v>
                </c:pt>
                <c:pt idx="1854">
                  <c:v>2661.9026067999998</c:v>
                </c:pt>
                <c:pt idx="1855">
                  <c:v>2663.3379841999999</c:v>
                </c:pt>
                <c:pt idx="1856">
                  <c:v>2664.7783674000002</c:v>
                </c:pt>
                <c:pt idx="1857">
                  <c:v>2666.2123320000001</c:v>
                </c:pt>
                <c:pt idx="1858">
                  <c:v>2667.6457141999999</c:v>
                </c:pt>
                <c:pt idx="1859">
                  <c:v>2669.0812025999999</c:v>
                </c:pt>
                <c:pt idx="1860">
                  <c:v>2670.5204720000002</c:v>
                </c:pt>
                <c:pt idx="1861">
                  <c:v>2671.9554776</c:v>
                </c:pt>
                <c:pt idx="1862">
                  <c:v>2673.3888324</c:v>
                </c:pt>
                <c:pt idx="1863">
                  <c:v>2674.8355818</c:v>
                </c:pt>
                <c:pt idx="1864">
                  <c:v>2676.2804556000001</c:v>
                </c:pt>
                <c:pt idx="1865">
                  <c:v>2677.7105688000001</c:v>
                </c:pt>
                <c:pt idx="1866">
                  <c:v>2679.1463674000001</c:v>
                </c:pt>
                <c:pt idx="1867">
                  <c:v>2680.5776162000002</c:v>
                </c:pt>
                <c:pt idx="1868">
                  <c:v>2682.0151506000002</c:v>
                </c:pt>
                <c:pt idx="1869">
                  <c:v>2683.4485714000002</c:v>
                </c:pt>
                <c:pt idx="1870">
                  <c:v>2684.8820144000001</c:v>
                </c:pt>
                <c:pt idx="1871">
                  <c:v>2686.3234315999998</c:v>
                </c:pt>
                <c:pt idx="1872">
                  <c:v>2687.7559620000002</c:v>
                </c:pt>
                <c:pt idx="1873">
                  <c:v>2689.192429199999</c:v>
                </c:pt>
                <c:pt idx="1874">
                  <c:v>2690.6284448000001</c:v>
                </c:pt>
                <c:pt idx="1875">
                  <c:v>2692.0633094</c:v>
                </c:pt>
                <c:pt idx="1876">
                  <c:v>2693.4997724</c:v>
                </c:pt>
                <c:pt idx="1877">
                  <c:v>2694.9405354</c:v>
                </c:pt>
                <c:pt idx="1878">
                  <c:v>2696.3748009999999</c:v>
                </c:pt>
                <c:pt idx="1879">
                  <c:v>2697.8065695999999</c:v>
                </c:pt>
                <c:pt idx="1880">
                  <c:v>2699.2420972</c:v>
                </c:pt>
                <c:pt idx="1881">
                  <c:v>2700.6757068000002</c:v>
                </c:pt>
                <c:pt idx="1882">
                  <c:v>2702.1066970000002</c:v>
                </c:pt>
                <c:pt idx="1883">
                  <c:v>2703.5437762000001</c:v>
                </c:pt>
                <c:pt idx="1884">
                  <c:v>2704.9800897999999</c:v>
                </c:pt>
                <c:pt idx="1885">
                  <c:v>2706.4141123999998</c:v>
                </c:pt>
                <c:pt idx="1886">
                  <c:v>2707.8491331999999</c:v>
                </c:pt>
                <c:pt idx="1887">
                  <c:v>2709.2833288000002</c:v>
                </c:pt>
                <c:pt idx="1888">
                  <c:v>2710.7189238000001</c:v>
                </c:pt>
                <c:pt idx="1889">
                  <c:v>2712.1573176000002</c:v>
                </c:pt>
                <c:pt idx="1890">
                  <c:v>2713.5921904000002</c:v>
                </c:pt>
                <c:pt idx="1891">
                  <c:v>2715.0287721999998</c:v>
                </c:pt>
                <c:pt idx="1892">
                  <c:v>2716.4613462000002</c:v>
                </c:pt>
                <c:pt idx="1893">
                  <c:v>2717.8982384000001</c:v>
                </c:pt>
                <c:pt idx="1894">
                  <c:v>2719.3323037999999</c:v>
                </c:pt>
                <c:pt idx="1895">
                  <c:v>2720.7644347999999</c:v>
                </c:pt>
                <c:pt idx="1896">
                  <c:v>2722.2024342</c:v>
                </c:pt>
                <c:pt idx="1897">
                  <c:v>2723.6349420000001</c:v>
                </c:pt>
                <c:pt idx="1898">
                  <c:v>2725.0726841999999</c:v>
                </c:pt>
                <c:pt idx="1899">
                  <c:v>2726.5064046000002</c:v>
                </c:pt>
                <c:pt idx="1900">
                  <c:v>2727.9396938</c:v>
                </c:pt>
                <c:pt idx="1901">
                  <c:v>2729.3723472000001</c:v>
                </c:pt>
                <c:pt idx="1902">
                  <c:v>2730.8107018000001</c:v>
                </c:pt>
                <c:pt idx="1903">
                  <c:v>2732.2432051999999</c:v>
                </c:pt>
                <c:pt idx="1904">
                  <c:v>2733.6802717999999</c:v>
                </c:pt>
                <c:pt idx="1905">
                  <c:v>2735.1092942</c:v>
                </c:pt>
                <c:pt idx="1906">
                  <c:v>2736.5440641999999</c:v>
                </c:pt>
                <c:pt idx="1907">
                  <c:v>2737.9799336000001</c:v>
                </c:pt>
                <c:pt idx="1908">
                  <c:v>2739.416843</c:v>
                </c:pt>
                <c:pt idx="1909">
                  <c:v>2740.8545788000001</c:v>
                </c:pt>
                <c:pt idx="1910">
                  <c:v>2742.2888830000002</c:v>
                </c:pt>
                <c:pt idx="1911">
                  <c:v>2743.721845</c:v>
                </c:pt>
                <c:pt idx="1912">
                  <c:v>2745.1531414000001</c:v>
                </c:pt>
                <c:pt idx="1913">
                  <c:v>2746.5944641999999</c:v>
                </c:pt>
                <c:pt idx="1914">
                  <c:v>2748.0267238000001</c:v>
                </c:pt>
                <c:pt idx="1915">
                  <c:v>2749.4630053999999</c:v>
                </c:pt>
                <c:pt idx="1916">
                  <c:v>2750.8982618</c:v>
                </c:pt>
                <c:pt idx="1917">
                  <c:v>2752.3349383999998</c:v>
                </c:pt>
                <c:pt idx="1918">
                  <c:v>2753.7674582</c:v>
                </c:pt>
                <c:pt idx="1919">
                  <c:v>2755.2065521999998</c:v>
                </c:pt>
                <c:pt idx="1920">
                  <c:v>2756.6393352</c:v>
                </c:pt>
                <c:pt idx="1921">
                  <c:v>2758.0759733999998</c:v>
                </c:pt>
                <c:pt idx="1922">
                  <c:v>2759.5125358</c:v>
                </c:pt>
                <c:pt idx="1923">
                  <c:v>2760.9464234000002</c:v>
                </c:pt>
                <c:pt idx="1924">
                  <c:v>2762.3807112</c:v>
                </c:pt>
                <c:pt idx="1925">
                  <c:v>2763.8200502</c:v>
                </c:pt>
                <c:pt idx="1926">
                  <c:v>2765.2529398000001</c:v>
                </c:pt>
                <c:pt idx="1927">
                  <c:v>2766.6874269999998</c:v>
                </c:pt>
                <c:pt idx="1928">
                  <c:v>2768.124440600001</c:v>
                </c:pt>
                <c:pt idx="1929">
                  <c:v>2769.5586732000002</c:v>
                </c:pt>
                <c:pt idx="1930">
                  <c:v>2770.9949636000001</c:v>
                </c:pt>
                <c:pt idx="1931">
                  <c:v>2772.4317992000001</c:v>
                </c:pt>
                <c:pt idx="1932">
                  <c:v>2773.8657217999998</c:v>
                </c:pt>
                <c:pt idx="1933">
                  <c:v>2775.3034238</c:v>
                </c:pt>
                <c:pt idx="1934">
                  <c:v>2776.7428863999999</c:v>
                </c:pt>
                <c:pt idx="1935">
                  <c:v>2778.1765516</c:v>
                </c:pt>
                <c:pt idx="1936">
                  <c:v>2779.612381599999</c:v>
                </c:pt>
                <c:pt idx="1937">
                  <c:v>2781.0512285999998</c:v>
                </c:pt>
                <c:pt idx="1938">
                  <c:v>2782.4878640000002</c:v>
                </c:pt>
                <c:pt idx="1939">
                  <c:v>2783.9237585999999</c:v>
                </c:pt>
                <c:pt idx="1940">
                  <c:v>2785.3571958000002</c:v>
                </c:pt>
                <c:pt idx="1941">
                  <c:v>2786.7937293999998</c:v>
                </c:pt>
                <c:pt idx="1942">
                  <c:v>2788.2293712000001</c:v>
                </c:pt>
                <c:pt idx="1943">
                  <c:v>2789.6612519999999</c:v>
                </c:pt>
                <c:pt idx="1944">
                  <c:v>2791.1018205999999</c:v>
                </c:pt>
                <c:pt idx="1945">
                  <c:v>2792.5322890000002</c:v>
                </c:pt>
                <c:pt idx="1946">
                  <c:v>2793.9690672000002</c:v>
                </c:pt>
                <c:pt idx="1947">
                  <c:v>2795.4038448000001</c:v>
                </c:pt>
                <c:pt idx="1948">
                  <c:v>2796.8388214000001</c:v>
                </c:pt>
                <c:pt idx="1949">
                  <c:v>2798.2764728000002</c:v>
                </c:pt>
                <c:pt idx="1950">
                  <c:v>2799.7105806</c:v>
                </c:pt>
                <c:pt idx="1951">
                  <c:v>2801.1427116</c:v>
                </c:pt>
                <c:pt idx="1952">
                  <c:v>2802.5750985999998</c:v>
                </c:pt>
                <c:pt idx="1953">
                  <c:v>2804.0133283999999</c:v>
                </c:pt>
                <c:pt idx="1954">
                  <c:v>2805.4447105999998</c:v>
                </c:pt>
                <c:pt idx="1955">
                  <c:v>2806.8781512</c:v>
                </c:pt>
                <c:pt idx="1956">
                  <c:v>2808.3130133999998</c:v>
                </c:pt>
                <c:pt idx="1957">
                  <c:v>2809.7458603999999</c:v>
                </c:pt>
                <c:pt idx="1958">
                  <c:v>2811.1795496</c:v>
                </c:pt>
                <c:pt idx="1959">
                  <c:v>2812.6175520000002</c:v>
                </c:pt>
                <c:pt idx="1960">
                  <c:v>2814.0495682000001</c:v>
                </c:pt>
                <c:pt idx="1961">
                  <c:v>2815.4823488000002</c:v>
                </c:pt>
                <c:pt idx="1962">
                  <c:v>2816.9205344000002</c:v>
                </c:pt>
                <c:pt idx="1963">
                  <c:v>2818.3523329999998</c:v>
                </c:pt>
                <c:pt idx="1964">
                  <c:v>2819.7858735999998</c:v>
                </c:pt>
                <c:pt idx="1965">
                  <c:v>2821.221888</c:v>
                </c:pt>
                <c:pt idx="1966">
                  <c:v>2822.6579216</c:v>
                </c:pt>
                <c:pt idx="1967">
                  <c:v>2824.0896837999999</c:v>
                </c:pt>
                <c:pt idx="1968">
                  <c:v>2825.5397778000001</c:v>
                </c:pt>
                <c:pt idx="1969">
                  <c:v>2826.9770739999999</c:v>
                </c:pt>
                <c:pt idx="1970">
                  <c:v>2828.406164</c:v>
                </c:pt>
                <c:pt idx="1971">
                  <c:v>2829.8432619999999</c:v>
                </c:pt>
                <c:pt idx="1972">
                  <c:v>2831.2793283999999</c:v>
                </c:pt>
                <c:pt idx="1973">
                  <c:v>2832.7104519999998</c:v>
                </c:pt>
                <c:pt idx="1974">
                  <c:v>2834.1471925999999</c:v>
                </c:pt>
                <c:pt idx="1975">
                  <c:v>2835.5804272</c:v>
                </c:pt>
                <c:pt idx="1976">
                  <c:v>2837.0141383999999</c:v>
                </c:pt>
                <c:pt idx="1977">
                  <c:v>2838.4493557999999</c:v>
                </c:pt>
                <c:pt idx="1978">
                  <c:v>2839.8839142000002</c:v>
                </c:pt>
                <c:pt idx="1979">
                  <c:v>2841.3150455999998</c:v>
                </c:pt>
                <c:pt idx="1980">
                  <c:v>2842.7494676000001</c:v>
                </c:pt>
                <c:pt idx="1981">
                  <c:v>2844.185468000001</c:v>
                </c:pt>
                <c:pt idx="1982">
                  <c:v>2845.6198746</c:v>
                </c:pt>
                <c:pt idx="1983">
                  <c:v>2847.0571749999999</c:v>
                </c:pt>
                <c:pt idx="1984">
                  <c:v>2848.4887208</c:v>
                </c:pt>
                <c:pt idx="1985">
                  <c:v>2849.9229246</c:v>
                </c:pt>
                <c:pt idx="1986">
                  <c:v>2851.3601205999998</c:v>
                </c:pt>
                <c:pt idx="1987">
                  <c:v>2852.7943810000011</c:v>
                </c:pt>
                <c:pt idx="1988">
                  <c:v>2854.2294293999998</c:v>
                </c:pt>
                <c:pt idx="1989">
                  <c:v>2855.6663371999998</c:v>
                </c:pt>
                <c:pt idx="1990">
                  <c:v>2857.0973238000001</c:v>
                </c:pt>
                <c:pt idx="1991">
                  <c:v>2858.5382192000002</c:v>
                </c:pt>
                <c:pt idx="1992">
                  <c:v>2859.9709091999998</c:v>
                </c:pt>
                <c:pt idx="1993">
                  <c:v>2861.4062726000002</c:v>
                </c:pt>
                <c:pt idx="1994">
                  <c:v>2862.8423078000001</c:v>
                </c:pt>
                <c:pt idx="1995">
                  <c:v>2864.2830997999999</c:v>
                </c:pt>
                <c:pt idx="1996">
                  <c:v>2865.7164539999999</c:v>
                </c:pt>
                <c:pt idx="1997">
                  <c:v>2867.1565948000002</c:v>
                </c:pt>
                <c:pt idx="1998">
                  <c:v>2868.5960709999999</c:v>
                </c:pt>
                <c:pt idx="1999">
                  <c:v>2870.0291092000002</c:v>
                </c:pt>
                <c:pt idx="2000">
                  <c:v>2871.4659283999999</c:v>
                </c:pt>
                <c:pt idx="2001">
                  <c:v>2872.8974050000002</c:v>
                </c:pt>
                <c:pt idx="2002">
                  <c:v>2874.3373195999998</c:v>
                </c:pt>
                <c:pt idx="2003">
                  <c:v>2875.7727292</c:v>
                </c:pt>
                <c:pt idx="2004">
                  <c:v>2877.2041410000002</c:v>
                </c:pt>
                <c:pt idx="2005">
                  <c:v>2878.6383288000002</c:v>
                </c:pt>
                <c:pt idx="2006">
                  <c:v>2880.0791731999998</c:v>
                </c:pt>
                <c:pt idx="2007">
                  <c:v>2881.5142504</c:v>
                </c:pt>
                <c:pt idx="2008">
                  <c:v>2882.9358906000002</c:v>
                </c:pt>
                <c:pt idx="2009">
                  <c:v>2884.3733416</c:v>
                </c:pt>
                <c:pt idx="2010">
                  <c:v>2885.8091694</c:v>
                </c:pt>
                <c:pt idx="2011">
                  <c:v>2887.2397271999998</c:v>
                </c:pt>
                <c:pt idx="2012">
                  <c:v>2888.6807641999999</c:v>
                </c:pt>
                <c:pt idx="2013">
                  <c:v>2890.1129815999998</c:v>
                </c:pt>
                <c:pt idx="2014">
                  <c:v>2891.5492456000002</c:v>
                </c:pt>
                <c:pt idx="2015">
                  <c:v>2892.9837687999998</c:v>
                </c:pt>
                <c:pt idx="2016">
                  <c:v>2894.4203034000002</c:v>
                </c:pt>
                <c:pt idx="2017">
                  <c:v>2895.8546104000002</c:v>
                </c:pt>
                <c:pt idx="2018">
                  <c:v>2897.2908779999998</c:v>
                </c:pt>
                <c:pt idx="2019">
                  <c:v>2898.7258292000001</c:v>
                </c:pt>
                <c:pt idx="2020">
                  <c:v>2900.1591320000002</c:v>
                </c:pt>
                <c:pt idx="2021">
                  <c:v>2901.5920516000001</c:v>
                </c:pt>
                <c:pt idx="2022">
                  <c:v>2903.0282093999999</c:v>
                </c:pt>
                <c:pt idx="2023">
                  <c:v>2904.4615991999999</c:v>
                </c:pt>
                <c:pt idx="2024">
                  <c:v>2905.8977180000002</c:v>
                </c:pt>
                <c:pt idx="2025">
                  <c:v>2907.3339028</c:v>
                </c:pt>
                <c:pt idx="2026">
                  <c:v>2908.7681219999999</c:v>
                </c:pt>
                <c:pt idx="2027">
                  <c:v>2910.1994878</c:v>
                </c:pt>
                <c:pt idx="2028">
                  <c:v>2911.6379867999999</c:v>
                </c:pt>
                <c:pt idx="2029">
                  <c:v>2913.0702385999998</c:v>
                </c:pt>
                <c:pt idx="2030">
                  <c:v>2914.5076146000001</c:v>
                </c:pt>
                <c:pt idx="2031">
                  <c:v>2915.9381079999998</c:v>
                </c:pt>
                <c:pt idx="2032">
                  <c:v>2917.3719842</c:v>
                </c:pt>
                <c:pt idx="2033">
                  <c:v>2918.8072314000001</c:v>
                </c:pt>
                <c:pt idx="2034">
                  <c:v>2920.2415694000001</c:v>
                </c:pt>
                <c:pt idx="2035">
                  <c:v>2921.6756307999999</c:v>
                </c:pt>
                <c:pt idx="2036">
                  <c:v>2923.1111203999999</c:v>
                </c:pt>
                <c:pt idx="2037">
                  <c:v>2924.5447084000002</c:v>
                </c:pt>
                <c:pt idx="2038">
                  <c:v>2925.978998</c:v>
                </c:pt>
                <c:pt idx="2039">
                  <c:v>2927.4136331999998</c:v>
                </c:pt>
                <c:pt idx="2040">
                  <c:v>2928.8516126</c:v>
                </c:pt>
                <c:pt idx="2041">
                  <c:v>2930.2855715999999</c:v>
                </c:pt>
                <c:pt idx="2042">
                  <c:v>2931.7173662</c:v>
                </c:pt>
                <c:pt idx="2043">
                  <c:v>2933.1553343999999</c:v>
                </c:pt>
                <c:pt idx="2044">
                  <c:v>2934.590355400001</c:v>
                </c:pt>
                <c:pt idx="2045">
                  <c:v>2936.0276515999999</c:v>
                </c:pt>
                <c:pt idx="2046">
                  <c:v>2937.4626819999999</c:v>
                </c:pt>
                <c:pt idx="2047">
                  <c:v>2938.8958487999998</c:v>
                </c:pt>
                <c:pt idx="2048">
                  <c:v>2940.3302718</c:v>
                </c:pt>
                <c:pt idx="2049">
                  <c:v>2941.7666012</c:v>
                </c:pt>
                <c:pt idx="2050">
                  <c:v>2943.2023853999999</c:v>
                </c:pt>
                <c:pt idx="2051">
                  <c:v>2944.6536036000002</c:v>
                </c:pt>
                <c:pt idx="2052">
                  <c:v>2946.0835195999998</c:v>
                </c:pt>
                <c:pt idx="2053">
                  <c:v>2947.5173909999999</c:v>
                </c:pt>
                <c:pt idx="2054">
                  <c:v>2948.9559731999998</c:v>
                </c:pt>
                <c:pt idx="2055">
                  <c:v>2950.388078</c:v>
                </c:pt>
                <c:pt idx="2056">
                  <c:v>2951.8215352000002</c:v>
                </c:pt>
                <c:pt idx="2057">
                  <c:v>2953.2477979999999</c:v>
                </c:pt>
                <c:pt idx="2058">
                  <c:v>2954.6814641999999</c:v>
                </c:pt>
                <c:pt idx="2059">
                  <c:v>2956.1137964</c:v>
                </c:pt>
                <c:pt idx="2060">
                  <c:v>2957.5491563999999</c:v>
                </c:pt>
                <c:pt idx="2061">
                  <c:v>2958.9859322000002</c:v>
                </c:pt>
                <c:pt idx="2062">
                  <c:v>2960.4205378000001</c:v>
                </c:pt>
                <c:pt idx="2063">
                  <c:v>2961.8556395999999</c:v>
                </c:pt>
                <c:pt idx="2064">
                  <c:v>2963.2881358</c:v>
                </c:pt>
                <c:pt idx="2065">
                  <c:v>2964.7254904000001</c:v>
                </c:pt>
                <c:pt idx="2066">
                  <c:v>2966.1621028</c:v>
                </c:pt>
                <c:pt idx="2067">
                  <c:v>2967.5948171999999</c:v>
                </c:pt>
                <c:pt idx="2068">
                  <c:v>2969.0291314000001</c:v>
                </c:pt>
                <c:pt idx="2069">
                  <c:v>2970.4662365999998</c:v>
                </c:pt>
                <c:pt idx="2070">
                  <c:v>2971.8996040000002</c:v>
                </c:pt>
                <c:pt idx="2071">
                  <c:v>2973.3341783999999</c:v>
                </c:pt>
                <c:pt idx="2072">
                  <c:v>2974.7697807999998</c:v>
                </c:pt>
                <c:pt idx="2073">
                  <c:v>2976.2121084</c:v>
                </c:pt>
                <c:pt idx="2074">
                  <c:v>2977.6439922</c:v>
                </c:pt>
                <c:pt idx="2075">
                  <c:v>2979.0776672000002</c:v>
                </c:pt>
                <c:pt idx="2076">
                  <c:v>2980.5147148000001</c:v>
                </c:pt>
                <c:pt idx="2077">
                  <c:v>2981.9499836</c:v>
                </c:pt>
                <c:pt idx="2078">
                  <c:v>2983.3836744</c:v>
                </c:pt>
                <c:pt idx="2079">
                  <c:v>2984.8157406</c:v>
                </c:pt>
                <c:pt idx="2080">
                  <c:v>2986.2548563999999</c:v>
                </c:pt>
                <c:pt idx="2081">
                  <c:v>2987.6874683999999</c:v>
                </c:pt>
                <c:pt idx="2082">
                  <c:v>2989.1262944</c:v>
                </c:pt>
                <c:pt idx="2083">
                  <c:v>2990.560555</c:v>
                </c:pt>
                <c:pt idx="2084">
                  <c:v>2991.9965470000002</c:v>
                </c:pt>
                <c:pt idx="2085">
                  <c:v>2993.4293438</c:v>
                </c:pt>
                <c:pt idx="2086">
                  <c:v>2994.8657754000001</c:v>
                </c:pt>
                <c:pt idx="2087">
                  <c:v>2996.2988654000001</c:v>
                </c:pt>
                <c:pt idx="2088">
                  <c:v>2997.7339195999998</c:v>
                </c:pt>
                <c:pt idx="2089">
                  <c:v>2999.1680815999998</c:v>
                </c:pt>
                <c:pt idx="2090">
                  <c:v>3000.6025304</c:v>
                </c:pt>
                <c:pt idx="2091">
                  <c:v>3002.0388538000002</c:v>
                </c:pt>
                <c:pt idx="2092">
                  <c:v>3003.4794648000002</c:v>
                </c:pt>
                <c:pt idx="2093">
                  <c:v>3004.9222964000001</c:v>
                </c:pt>
                <c:pt idx="2094">
                  <c:v>3006.3599984000002</c:v>
                </c:pt>
                <c:pt idx="2095">
                  <c:v>3007.7938261999998</c:v>
                </c:pt>
                <c:pt idx="2096">
                  <c:v>3009.2291092</c:v>
                </c:pt>
                <c:pt idx="2097">
                  <c:v>3010.6682317999998</c:v>
                </c:pt>
                <c:pt idx="2098">
                  <c:v>3012.1129741999998</c:v>
                </c:pt>
                <c:pt idx="2099">
                  <c:v>3013.5502568000002</c:v>
                </c:pt>
                <c:pt idx="2100">
                  <c:v>3014.9859895999998</c:v>
                </c:pt>
                <c:pt idx="2101">
                  <c:v>3016.4207741999999</c:v>
                </c:pt>
                <c:pt idx="2102">
                  <c:v>3017.8530234</c:v>
                </c:pt>
                <c:pt idx="2103">
                  <c:v>3019.2888622</c:v>
                </c:pt>
                <c:pt idx="2104">
                  <c:v>3020.7249898</c:v>
                </c:pt>
                <c:pt idx="2105">
                  <c:v>3022.1611416000001</c:v>
                </c:pt>
                <c:pt idx="2106">
                  <c:v>3023.5937604000001</c:v>
                </c:pt>
                <c:pt idx="2107">
                  <c:v>3025.0258376000002</c:v>
                </c:pt>
                <c:pt idx="2108">
                  <c:v>3026.4615966000001</c:v>
                </c:pt>
                <c:pt idx="2109">
                  <c:v>3027.8958198</c:v>
                </c:pt>
                <c:pt idx="2110">
                  <c:v>3029.3295318</c:v>
                </c:pt>
                <c:pt idx="2111">
                  <c:v>3030.7651759999999</c:v>
                </c:pt>
                <c:pt idx="2112">
                  <c:v>3032.1998858000002</c:v>
                </c:pt>
                <c:pt idx="2113">
                  <c:v>3033.6346927999998</c:v>
                </c:pt>
                <c:pt idx="2114">
                  <c:v>3035.0712824000002</c:v>
                </c:pt>
                <c:pt idx="2115">
                  <c:v>3036.5024905999999</c:v>
                </c:pt>
                <c:pt idx="2116">
                  <c:v>3037.9361009999998</c:v>
                </c:pt>
                <c:pt idx="2117">
                  <c:v>3039.3719775999998</c:v>
                </c:pt>
                <c:pt idx="2118">
                  <c:v>3040.8097035999999</c:v>
                </c:pt>
                <c:pt idx="2119">
                  <c:v>3042.2425527999999</c:v>
                </c:pt>
                <c:pt idx="2120">
                  <c:v>3043.6762680000002</c:v>
                </c:pt>
                <c:pt idx="2121">
                  <c:v>3045.1111740000001</c:v>
                </c:pt>
                <c:pt idx="2122">
                  <c:v>3046.5476724</c:v>
                </c:pt>
                <c:pt idx="2123">
                  <c:v>3047.9820709999999</c:v>
                </c:pt>
                <c:pt idx="2124">
                  <c:v>3049.417942</c:v>
                </c:pt>
                <c:pt idx="2125">
                  <c:v>3050.8510443999999</c:v>
                </c:pt>
                <c:pt idx="2126">
                  <c:v>3052.2836016000001</c:v>
                </c:pt>
                <c:pt idx="2127">
                  <c:v>3053.7207411999998</c:v>
                </c:pt>
                <c:pt idx="2128">
                  <c:v>3055.1501709999998</c:v>
                </c:pt>
                <c:pt idx="2129">
                  <c:v>3056.5892841999998</c:v>
                </c:pt>
                <c:pt idx="2130">
                  <c:v>3058.0228034000002</c:v>
                </c:pt>
                <c:pt idx="2131">
                  <c:v>3059.4579222000002</c:v>
                </c:pt>
                <c:pt idx="2132">
                  <c:v>3060.8946133999998</c:v>
                </c:pt>
                <c:pt idx="2133">
                  <c:v>3062.3332190000001</c:v>
                </c:pt>
                <c:pt idx="2134">
                  <c:v>3063.7679745999999</c:v>
                </c:pt>
                <c:pt idx="2135">
                  <c:v>3065.202719800001</c:v>
                </c:pt>
                <c:pt idx="2136">
                  <c:v>3066.6377865999998</c:v>
                </c:pt>
                <c:pt idx="2137">
                  <c:v>3068.0733334000001</c:v>
                </c:pt>
                <c:pt idx="2138">
                  <c:v>3069.5103239999999</c:v>
                </c:pt>
                <c:pt idx="2139">
                  <c:v>3070.9425808000001</c:v>
                </c:pt>
                <c:pt idx="2140">
                  <c:v>3072.3781140000001</c:v>
                </c:pt>
                <c:pt idx="2141">
                  <c:v>3073.8117247999999</c:v>
                </c:pt>
                <c:pt idx="2142">
                  <c:v>3075.2524887999998</c:v>
                </c:pt>
                <c:pt idx="2143">
                  <c:v>3076.6825939999999</c:v>
                </c:pt>
                <c:pt idx="2144">
                  <c:v>3078.1205074</c:v>
                </c:pt>
                <c:pt idx="2145">
                  <c:v>3079.5568628000001</c:v>
                </c:pt>
                <c:pt idx="2146">
                  <c:v>3080.9985161999998</c:v>
                </c:pt>
                <c:pt idx="2147">
                  <c:v>3082.4309548000001</c:v>
                </c:pt>
                <c:pt idx="2148">
                  <c:v>3083.8701425999998</c:v>
                </c:pt>
                <c:pt idx="2149">
                  <c:v>3085.3030101999998</c:v>
                </c:pt>
                <c:pt idx="2150">
                  <c:v>3086.7399943999999</c:v>
                </c:pt>
                <c:pt idx="2151">
                  <c:v>3088.1717972000001</c:v>
                </c:pt>
                <c:pt idx="2152">
                  <c:v>3089.6102856000002</c:v>
                </c:pt>
                <c:pt idx="2153">
                  <c:v>3091.0418472000001</c:v>
                </c:pt>
                <c:pt idx="2154">
                  <c:v>3092.4772108000002</c:v>
                </c:pt>
                <c:pt idx="2155">
                  <c:v>3093.9135916</c:v>
                </c:pt>
                <c:pt idx="2156">
                  <c:v>3095.3508338000001</c:v>
                </c:pt>
                <c:pt idx="2157">
                  <c:v>3096.7822136</c:v>
                </c:pt>
                <c:pt idx="2158">
                  <c:v>3098.2165719999998</c:v>
                </c:pt>
                <c:pt idx="2159">
                  <c:v>3099.652107200001</c:v>
                </c:pt>
                <c:pt idx="2160">
                  <c:v>3101.0853011999998</c:v>
                </c:pt>
                <c:pt idx="2161">
                  <c:v>3102.520282</c:v>
                </c:pt>
                <c:pt idx="2162">
                  <c:v>3103.9540613999998</c:v>
                </c:pt>
                <c:pt idx="2163">
                  <c:v>3105.3873284000001</c:v>
                </c:pt>
                <c:pt idx="2164">
                  <c:v>3106.8247683999998</c:v>
                </c:pt>
                <c:pt idx="2165">
                  <c:v>3108.2606953999998</c:v>
                </c:pt>
                <c:pt idx="2166">
                  <c:v>3109.6935159999998</c:v>
                </c:pt>
                <c:pt idx="2167">
                  <c:v>3111.130072599999</c:v>
                </c:pt>
                <c:pt idx="2168">
                  <c:v>3112.5627393999998</c:v>
                </c:pt>
                <c:pt idx="2169">
                  <c:v>3113.9956152</c:v>
                </c:pt>
                <c:pt idx="2170">
                  <c:v>3115.431422000001</c:v>
                </c:pt>
                <c:pt idx="2171">
                  <c:v>3116.8700015999998</c:v>
                </c:pt>
                <c:pt idx="2172">
                  <c:v>3118.3006024000001</c:v>
                </c:pt>
                <c:pt idx="2173">
                  <c:v>3119.7393618000001</c:v>
                </c:pt>
                <c:pt idx="2174">
                  <c:v>3121.1717954000001</c:v>
                </c:pt>
                <c:pt idx="2175">
                  <c:v>3122.6051556000002</c:v>
                </c:pt>
                <c:pt idx="2176">
                  <c:v>3124.0384208</c:v>
                </c:pt>
                <c:pt idx="2177">
                  <c:v>3125.4722637999989</c:v>
                </c:pt>
                <c:pt idx="2178">
                  <c:v>3126.9078076000001</c:v>
                </c:pt>
                <c:pt idx="2179">
                  <c:v>3128.3414950000001</c:v>
                </c:pt>
                <c:pt idx="2180">
                  <c:v>3129.7761832000001</c:v>
                </c:pt>
                <c:pt idx="2181">
                  <c:v>3131.2112487999998</c:v>
                </c:pt>
                <c:pt idx="2182">
                  <c:v>3132.6455335999999</c:v>
                </c:pt>
                <c:pt idx="2183">
                  <c:v>3134.0791608</c:v>
                </c:pt>
                <c:pt idx="2184">
                  <c:v>3135.5115517999998</c:v>
                </c:pt>
                <c:pt idx="2185">
                  <c:v>3136.9478313999998</c:v>
                </c:pt>
                <c:pt idx="2186">
                  <c:v>3138.380149600001</c:v>
                </c:pt>
                <c:pt idx="2187">
                  <c:v>3139.8150455999998</c:v>
                </c:pt>
                <c:pt idx="2188">
                  <c:v>3141.2501734000002</c:v>
                </c:pt>
                <c:pt idx="2189">
                  <c:v>3142.6824144000002</c:v>
                </c:pt>
                <c:pt idx="2190">
                  <c:v>3144.1180318000002</c:v>
                </c:pt>
                <c:pt idx="2191">
                  <c:v>3145.5500112</c:v>
                </c:pt>
                <c:pt idx="2192">
                  <c:v>3146.9882096000001</c:v>
                </c:pt>
                <c:pt idx="2193">
                  <c:v>3148.4208514000002</c:v>
                </c:pt>
                <c:pt idx="2194">
                  <c:v>3149.8572153999999</c:v>
                </c:pt>
                <c:pt idx="2195">
                  <c:v>3151.2910808000001</c:v>
                </c:pt>
                <c:pt idx="2196">
                  <c:v>3152.7248064</c:v>
                </c:pt>
                <c:pt idx="2197">
                  <c:v>3154.1591755999998</c:v>
                </c:pt>
                <c:pt idx="2198">
                  <c:v>3155.5916834</c:v>
                </c:pt>
                <c:pt idx="2199">
                  <c:v>3157.0284218000002</c:v>
                </c:pt>
                <c:pt idx="2200">
                  <c:v>3158.4605548</c:v>
                </c:pt>
                <c:pt idx="2201">
                  <c:v>3159.8952983999998</c:v>
                </c:pt>
                <c:pt idx="2202">
                  <c:v>3161.3272194000001</c:v>
                </c:pt>
                <c:pt idx="2203">
                  <c:v>3162.7646328000001</c:v>
                </c:pt>
                <c:pt idx="2204">
                  <c:v>3164.2035166000001</c:v>
                </c:pt>
                <c:pt idx="2205">
                  <c:v>3165.6348601999998</c:v>
                </c:pt>
                <c:pt idx="2206">
                  <c:v>3167.0721450000001</c:v>
                </c:pt>
                <c:pt idx="2207">
                  <c:v>3168.507134</c:v>
                </c:pt>
                <c:pt idx="2208">
                  <c:v>3169.9392625999999</c:v>
                </c:pt>
                <c:pt idx="2209">
                  <c:v>3171.3780465999998</c:v>
                </c:pt>
                <c:pt idx="2210">
                  <c:v>3172.8099179999999</c:v>
                </c:pt>
                <c:pt idx="2211">
                  <c:v>3174.2470044000002</c:v>
                </c:pt>
                <c:pt idx="2212">
                  <c:v>3175.6798174</c:v>
                </c:pt>
                <c:pt idx="2213">
                  <c:v>3177.1157710000002</c:v>
                </c:pt>
                <c:pt idx="2214">
                  <c:v>3178.5509086000002</c:v>
                </c:pt>
                <c:pt idx="2215">
                  <c:v>3179.9851973999998</c:v>
                </c:pt>
                <c:pt idx="2216">
                  <c:v>3181.4194975999999</c:v>
                </c:pt>
                <c:pt idx="2217">
                  <c:v>3182.8560732000001</c:v>
                </c:pt>
                <c:pt idx="2218">
                  <c:v>3184.3063259999999</c:v>
                </c:pt>
                <c:pt idx="2219">
                  <c:v>3185.7457804000001</c:v>
                </c:pt>
                <c:pt idx="2220">
                  <c:v>3187.1763098000001</c:v>
                </c:pt>
                <c:pt idx="2221">
                  <c:v>3188.6114782</c:v>
                </c:pt>
                <c:pt idx="2222">
                  <c:v>3190.0477261999999</c:v>
                </c:pt>
                <c:pt idx="2223">
                  <c:v>3191.4788526000002</c:v>
                </c:pt>
                <c:pt idx="2224">
                  <c:v>3192.9161864000012</c:v>
                </c:pt>
                <c:pt idx="2225">
                  <c:v>3194.3492064000002</c:v>
                </c:pt>
                <c:pt idx="2226">
                  <c:v>3195.7836355999998</c:v>
                </c:pt>
                <c:pt idx="2227">
                  <c:v>3197.2171404000001</c:v>
                </c:pt>
                <c:pt idx="2228">
                  <c:v>3198.6546336000001</c:v>
                </c:pt>
                <c:pt idx="2229">
                  <c:v>3200.0885155999999</c:v>
                </c:pt>
                <c:pt idx="2230">
                  <c:v>3201.5215452000002</c:v>
                </c:pt>
                <c:pt idx="2231">
                  <c:v>3202.9626939999998</c:v>
                </c:pt>
                <c:pt idx="2232">
                  <c:v>3204.395696600001</c:v>
                </c:pt>
                <c:pt idx="2233">
                  <c:v>3205.8302564000001</c:v>
                </c:pt>
                <c:pt idx="2234">
                  <c:v>3207.2638286000001</c:v>
                </c:pt>
                <c:pt idx="2235">
                  <c:v>3208.6966068000002</c:v>
                </c:pt>
                <c:pt idx="2236">
                  <c:v>3210.1334698000001</c:v>
                </c:pt>
                <c:pt idx="2237">
                  <c:v>3211.5677384000001</c:v>
                </c:pt>
                <c:pt idx="2238">
                  <c:v>3213.003831</c:v>
                </c:pt>
                <c:pt idx="2239">
                  <c:v>3214.4419118000001</c:v>
                </c:pt>
                <c:pt idx="2240">
                  <c:v>3215.8763033999999</c:v>
                </c:pt>
                <c:pt idx="2241">
                  <c:v>3217.315020999999</c:v>
                </c:pt>
                <c:pt idx="2242">
                  <c:v>3218.7452638</c:v>
                </c:pt>
                <c:pt idx="2243">
                  <c:v>3220.1810495999998</c:v>
                </c:pt>
                <c:pt idx="2244">
                  <c:v>3221.6157601999998</c:v>
                </c:pt>
                <c:pt idx="2245">
                  <c:v>3223.0502523999999</c:v>
                </c:pt>
                <c:pt idx="2246">
                  <c:v>3224.4839545999998</c:v>
                </c:pt>
                <c:pt idx="2247">
                  <c:v>3225.918302</c:v>
                </c:pt>
                <c:pt idx="2248">
                  <c:v>3227.3520208</c:v>
                </c:pt>
                <c:pt idx="2249">
                  <c:v>3228.781317800001</c:v>
                </c:pt>
                <c:pt idx="2250">
                  <c:v>3230.2222194000001</c:v>
                </c:pt>
                <c:pt idx="2251">
                  <c:v>3231.6536024000002</c:v>
                </c:pt>
                <c:pt idx="2252">
                  <c:v>3233.0860444</c:v>
                </c:pt>
                <c:pt idx="2253">
                  <c:v>3234.5231824000002</c:v>
                </c:pt>
                <c:pt idx="2254">
                  <c:v>3235.9590033999998</c:v>
                </c:pt>
                <c:pt idx="2255">
                  <c:v>3237.4065458</c:v>
                </c:pt>
                <c:pt idx="2256">
                  <c:v>3238.8428898000002</c:v>
                </c:pt>
                <c:pt idx="2257">
                  <c:v>3240.277317</c:v>
                </c:pt>
                <c:pt idx="2258">
                  <c:v>3241.7120593999998</c:v>
                </c:pt>
                <c:pt idx="2259">
                  <c:v>3243.1477232000002</c:v>
                </c:pt>
                <c:pt idx="2260">
                  <c:v>3244.5854817999998</c:v>
                </c:pt>
                <c:pt idx="2261">
                  <c:v>3246.0171042000002</c:v>
                </c:pt>
                <c:pt idx="2262">
                  <c:v>3247.4556502</c:v>
                </c:pt>
                <c:pt idx="2263">
                  <c:v>3248.8906932</c:v>
                </c:pt>
                <c:pt idx="2264">
                  <c:v>3250.3206795999999</c:v>
                </c:pt>
                <c:pt idx="2265">
                  <c:v>3251.7565098</c:v>
                </c:pt>
                <c:pt idx="2266">
                  <c:v>3253.189915599999</c:v>
                </c:pt>
                <c:pt idx="2267">
                  <c:v>3254.6260852</c:v>
                </c:pt>
                <c:pt idx="2268">
                  <c:v>3256.0595263999999</c:v>
                </c:pt>
                <c:pt idx="2269">
                  <c:v>3257.4940138000002</c:v>
                </c:pt>
                <c:pt idx="2270">
                  <c:v>3258.9274832000001</c:v>
                </c:pt>
                <c:pt idx="2271">
                  <c:v>3260.3633829999999</c:v>
                </c:pt>
                <c:pt idx="2272">
                  <c:v>3261.7883200000001</c:v>
                </c:pt>
                <c:pt idx="2273">
                  <c:v>3263.2037574000001</c:v>
                </c:pt>
                <c:pt idx="2274">
                  <c:v>3264.6326908000001</c:v>
                </c:pt>
                <c:pt idx="2275">
                  <c:v>3266.0699104</c:v>
                </c:pt>
                <c:pt idx="2276">
                  <c:v>3267.5079689999998</c:v>
                </c:pt>
                <c:pt idx="2277">
                  <c:v>3268.9428988</c:v>
                </c:pt>
                <c:pt idx="2278">
                  <c:v>3270.3790140000001</c:v>
                </c:pt>
                <c:pt idx="2279">
                  <c:v>3271.8163583999999</c:v>
                </c:pt>
                <c:pt idx="2280">
                  <c:v>3273.2490560000001</c:v>
                </c:pt>
                <c:pt idx="2281">
                  <c:v>3274.6905705999998</c:v>
                </c:pt>
                <c:pt idx="2282">
                  <c:v>3276.1377511999999</c:v>
                </c:pt>
                <c:pt idx="2283">
                  <c:v>3277.5737256000002</c:v>
                </c:pt>
                <c:pt idx="2284">
                  <c:v>3279.0089293999999</c:v>
                </c:pt>
                <c:pt idx="2285">
                  <c:v>3280.4460598000001</c:v>
                </c:pt>
                <c:pt idx="2286">
                  <c:v>3281.8817504000008</c:v>
                </c:pt>
                <c:pt idx="2287">
                  <c:v>3283.3144544000002</c:v>
                </c:pt>
                <c:pt idx="2288">
                  <c:v>3284.7520346000001</c:v>
                </c:pt>
                <c:pt idx="2289">
                  <c:v>3286.1874644</c:v>
                </c:pt>
                <c:pt idx="2290">
                  <c:v>3287.6224378000002</c:v>
                </c:pt>
                <c:pt idx="2291">
                  <c:v>3289.0547339999998</c:v>
                </c:pt>
                <c:pt idx="2292">
                  <c:v>3290.4892663999999</c:v>
                </c:pt>
                <c:pt idx="2293">
                  <c:v>3291.9241068000001</c:v>
                </c:pt>
                <c:pt idx="2294">
                  <c:v>3293.3563583999999</c:v>
                </c:pt>
                <c:pt idx="2295">
                  <c:v>3294.7910808000001</c:v>
                </c:pt>
                <c:pt idx="2296">
                  <c:v>3296.2255604000002</c:v>
                </c:pt>
                <c:pt idx="2297">
                  <c:v>3297.6600625999999</c:v>
                </c:pt>
                <c:pt idx="2298">
                  <c:v>3299.0920064000002</c:v>
                </c:pt>
                <c:pt idx="2299">
                  <c:v>3300.5317690000002</c:v>
                </c:pt>
                <c:pt idx="2300">
                  <c:v>3301.9653390000012</c:v>
                </c:pt>
                <c:pt idx="2301">
                  <c:v>3303.4003905999998</c:v>
                </c:pt>
                <c:pt idx="2302">
                  <c:v>3304.8471427999998</c:v>
                </c:pt>
                <c:pt idx="2303">
                  <c:v>3306.2789029999999</c:v>
                </c:pt>
                <c:pt idx="2304">
                  <c:v>3307.7159207999998</c:v>
                </c:pt>
                <c:pt idx="2305">
                  <c:v>3309.1508364000001</c:v>
                </c:pt>
                <c:pt idx="2306">
                  <c:v>3310.5982690000001</c:v>
                </c:pt>
                <c:pt idx="2307">
                  <c:v>3312.0354382</c:v>
                </c:pt>
                <c:pt idx="2308">
                  <c:v>3313.4684637999999</c:v>
                </c:pt>
                <c:pt idx="2309">
                  <c:v>3314.9033696000001</c:v>
                </c:pt>
                <c:pt idx="2310">
                  <c:v>3316.33592</c:v>
                </c:pt>
                <c:pt idx="2311">
                  <c:v>3317.785515</c:v>
                </c:pt>
                <c:pt idx="2312">
                  <c:v>3319.2213861999999</c:v>
                </c:pt>
                <c:pt idx="2313">
                  <c:v>3320.6561740000002</c:v>
                </c:pt>
                <c:pt idx="2314">
                  <c:v>3322.092991999999</c:v>
                </c:pt>
                <c:pt idx="2315">
                  <c:v>3323.526229999999</c:v>
                </c:pt>
                <c:pt idx="2316">
                  <c:v>3324.9596692</c:v>
                </c:pt>
                <c:pt idx="2317">
                  <c:v>3326.3950708000002</c:v>
                </c:pt>
                <c:pt idx="2318">
                  <c:v>3327.8276777999999</c:v>
                </c:pt>
                <c:pt idx="2319">
                  <c:v>3329.2658597999998</c:v>
                </c:pt>
                <c:pt idx="2320">
                  <c:v>3330.6974436</c:v>
                </c:pt>
                <c:pt idx="2321">
                  <c:v>3332.1303549999998</c:v>
                </c:pt>
                <c:pt idx="2322">
                  <c:v>3333.564922</c:v>
                </c:pt>
                <c:pt idx="2323">
                  <c:v>3335.0068412000001</c:v>
                </c:pt>
                <c:pt idx="2324">
                  <c:v>3336.4556074000002</c:v>
                </c:pt>
                <c:pt idx="2325">
                  <c:v>3337.8889383999999</c:v>
                </c:pt>
                <c:pt idx="2326">
                  <c:v>3339.3221279999998</c:v>
                </c:pt>
                <c:pt idx="2327">
                  <c:v>3340.757103599999</c:v>
                </c:pt>
                <c:pt idx="2328">
                  <c:v>3342.1922426000001</c:v>
                </c:pt>
                <c:pt idx="2329">
                  <c:v>3343.6295008000002</c:v>
                </c:pt>
                <c:pt idx="2330">
                  <c:v>3345.0649474000002</c:v>
                </c:pt>
                <c:pt idx="2331">
                  <c:v>3346.5022164000002</c:v>
                </c:pt>
                <c:pt idx="2332">
                  <c:v>3347.9400421999999</c:v>
                </c:pt>
                <c:pt idx="2333">
                  <c:v>3349.3719838000011</c:v>
                </c:pt>
                <c:pt idx="2334">
                  <c:v>3350.8061167999999</c:v>
                </c:pt>
                <c:pt idx="2335">
                  <c:v>3352.2415632000002</c:v>
                </c:pt>
                <c:pt idx="2336">
                  <c:v>3353.676426</c:v>
                </c:pt>
                <c:pt idx="2337">
                  <c:v>3355.1219025999999</c:v>
                </c:pt>
                <c:pt idx="2338">
                  <c:v>3356.559620999999</c:v>
                </c:pt>
                <c:pt idx="2339">
                  <c:v>3357.9932875999998</c:v>
                </c:pt>
                <c:pt idx="2340">
                  <c:v>3359.4289512</c:v>
                </c:pt>
                <c:pt idx="2341">
                  <c:v>3360.8644817999998</c:v>
                </c:pt>
                <c:pt idx="2342">
                  <c:v>3362.2934531999999</c:v>
                </c:pt>
                <c:pt idx="2343">
                  <c:v>3363.7304414</c:v>
                </c:pt>
                <c:pt idx="2344">
                  <c:v>3365.1660803999998</c:v>
                </c:pt>
                <c:pt idx="2345">
                  <c:v>3366.5977644</c:v>
                </c:pt>
                <c:pt idx="2346">
                  <c:v>3368.0331664</c:v>
                </c:pt>
                <c:pt idx="2347">
                  <c:v>3369.4701508000012</c:v>
                </c:pt>
                <c:pt idx="2348">
                  <c:v>3370.901848</c:v>
                </c:pt>
                <c:pt idx="2349">
                  <c:v>3372.3379126</c:v>
                </c:pt>
                <c:pt idx="2350">
                  <c:v>3373.7718857999998</c:v>
                </c:pt>
                <c:pt idx="2351">
                  <c:v>3375.2080070000002</c:v>
                </c:pt>
                <c:pt idx="2352">
                  <c:v>3376.6418779999999</c:v>
                </c:pt>
                <c:pt idx="2353">
                  <c:v>3378.0767040000001</c:v>
                </c:pt>
                <c:pt idx="2354">
                  <c:v>3379.5092801999999</c:v>
                </c:pt>
                <c:pt idx="2355">
                  <c:v>3380.9449731999998</c:v>
                </c:pt>
                <c:pt idx="2356">
                  <c:v>3382.3781964</c:v>
                </c:pt>
                <c:pt idx="2357">
                  <c:v>3383.8127359999999</c:v>
                </c:pt>
                <c:pt idx="2358">
                  <c:v>3385.2500172</c:v>
                </c:pt>
                <c:pt idx="2359">
                  <c:v>3386.6783931999998</c:v>
                </c:pt>
                <c:pt idx="2360">
                  <c:v>3388.1155583999998</c:v>
                </c:pt>
                <c:pt idx="2361">
                  <c:v>3389.5506522000001</c:v>
                </c:pt>
                <c:pt idx="2362">
                  <c:v>3390.982309</c:v>
                </c:pt>
                <c:pt idx="2363">
                  <c:v>3392.4177961999999</c:v>
                </c:pt>
                <c:pt idx="2364">
                  <c:v>3393.8558266</c:v>
                </c:pt>
                <c:pt idx="2365">
                  <c:v>3395.2874664000001</c:v>
                </c:pt>
                <c:pt idx="2366">
                  <c:v>3396.7281392</c:v>
                </c:pt>
                <c:pt idx="2367">
                  <c:v>3398.1609825999999</c:v>
                </c:pt>
                <c:pt idx="2368">
                  <c:v>3399.5918776000012</c:v>
                </c:pt>
                <c:pt idx="2369">
                  <c:v>3401.0303936</c:v>
                </c:pt>
                <c:pt idx="2370">
                  <c:v>3402.4652093999998</c:v>
                </c:pt>
                <c:pt idx="2371">
                  <c:v>3403.898139800001</c:v>
                </c:pt>
                <c:pt idx="2372">
                  <c:v>3405.3346274</c:v>
                </c:pt>
                <c:pt idx="2373">
                  <c:v>3406.7706113999998</c:v>
                </c:pt>
                <c:pt idx="2374">
                  <c:v>3408.2014207999991</c:v>
                </c:pt>
                <c:pt idx="2375">
                  <c:v>3409.6354706000002</c:v>
                </c:pt>
                <c:pt idx="2376">
                  <c:v>3411.0696234000002</c:v>
                </c:pt>
                <c:pt idx="2377">
                  <c:v>3412.5093397999999</c:v>
                </c:pt>
                <c:pt idx="2378">
                  <c:v>3413.9426204000001</c:v>
                </c:pt>
                <c:pt idx="2379">
                  <c:v>3415.3775028</c:v>
                </c:pt>
                <c:pt idx="2380">
                  <c:v>3416.8144818000001</c:v>
                </c:pt>
                <c:pt idx="2381">
                  <c:v>3418.248090399999</c:v>
                </c:pt>
                <c:pt idx="2382">
                  <c:v>3419.6826930000002</c:v>
                </c:pt>
                <c:pt idx="2383">
                  <c:v>3421.1170017999998</c:v>
                </c:pt>
                <c:pt idx="2384">
                  <c:v>3422.5493843999998</c:v>
                </c:pt>
                <c:pt idx="2385">
                  <c:v>3423.9841298000001</c:v>
                </c:pt>
                <c:pt idx="2386">
                  <c:v>3425.4191304000001</c:v>
                </c:pt>
                <c:pt idx="2387">
                  <c:v>3426.850936400001</c:v>
                </c:pt>
                <c:pt idx="2388">
                  <c:v>3428.2909500000001</c:v>
                </c:pt>
                <c:pt idx="2389">
                  <c:v>3429.7206081999998</c:v>
                </c:pt>
                <c:pt idx="2390">
                  <c:v>3431.1582444000001</c:v>
                </c:pt>
                <c:pt idx="2391">
                  <c:v>3432.6069974000002</c:v>
                </c:pt>
                <c:pt idx="2392">
                  <c:v>3434.0451204000001</c:v>
                </c:pt>
                <c:pt idx="2393">
                  <c:v>3435.4776717999998</c:v>
                </c:pt>
                <c:pt idx="2394">
                  <c:v>3436.9120601999989</c:v>
                </c:pt>
                <c:pt idx="2395">
                  <c:v>3438.3472652</c:v>
                </c:pt>
                <c:pt idx="2396">
                  <c:v>3439.7832598</c:v>
                </c:pt>
                <c:pt idx="2397">
                  <c:v>3441.2183725999998</c:v>
                </c:pt>
                <c:pt idx="2398">
                  <c:v>3442.6519136000002</c:v>
                </c:pt>
                <c:pt idx="2399">
                  <c:v>3444.0865229999999</c:v>
                </c:pt>
                <c:pt idx="2400">
                  <c:v>3445.5181653999998</c:v>
                </c:pt>
                <c:pt idx="2401">
                  <c:v>3446.9545124000001</c:v>
                </c:pt>
                <c:pt idx="2402">
                  <c:v>3448.3902584000002</c:v>
                </c:pt>
                <c:pt idx="2403">
                  <c:v>3449.8244558000001</c:v>
                </c:pt>
                <c:pt idx="2404">
                  <c:v>3451.2584837999998</c:v>
                </c:pt>
                <c:pt idx="2405">
                  <c:v>3452.6918098000001</c:v>
                </c:pt>
                <c:pt idx="2406">
                  <c:v>3454.1288324000002</c:v>
                </c:pt>
                <c:pt idx="2407">
                  <c:v>3455.5648866000001</c:v>
                </c:pt>
                <c:pt idx="2408">
                  <c:v>3456.997065</c:v>
                </c:pt>
                <c:pt idx="2409">
                  <c:v>3458.4288873999999</c:v>
                </c:pt>
                <c:pt idx="2410">
                  <c:v>3459.8637210000002</c:v>
                </c:pt>
                <c:pt idx="2411">
                  <c:v>3461.2998544000002</c:v>
                </c:pt>
                <c:pt idx="2412">
                  <c:v>3462.7321766</c:v>
                </c:pt>
                <c:pt idx="2413">
                  <c:v>3464.1691224000001</c:v>
                </c:pt>
                <c:pt idx="2414">
                  <c:v>3465.6028621999999</c:v>
                </c:pt>
                <c:pt idx="2415">
                  <c:v>3467.0345422</c:v>
                </c:pt>
                <c:pt idx="2416">
                  <c:v>3468.4719298</c:v>
                </c:pt>
                <c:pt idx="2417">
                  <c:v>3469.9035232000001</c:v>
                </c:pt>
                <c:pt idx="2418">
                  <c:v>3471.3403046000012</c:v>
                </c:pt>
                <c:pt idx="2419">
                  <c:v>3472.7758045999999</c:v>
                </c:pt>
                <c:pt idx="2420">
                  <c:v>3474.2107771999999</c:v>
                </c:pt>
                <c:pt idx="2421">
                  <c:v>3475.650210400001</c:v>
                </c:pt>
                <c:pt idx="2422">
                  <c:v>3477.0802468000002</c:v>
                </c:pt>
                <c:pt idx="2423">
                  <c:v>3478.5149554</c:v>
                </c:pt>
                <c:pt idx="2424">
                  <c:v>3479.9470372000001</c:v>
                </c:pt>
                <c:pt idx="2425">
                  <c:v>3481.3815924</c:v>
                </c:pt>
                <c:pt idx="2426">
                  <c:v>3482.823649200001</c:v>
                </c:pt>
                <c:pt idx="2427">
                  <c:v>3484.2629619999998</c:v>
                </c:pt>
                <c:pt idx="2428">
                  <c:v>3485.6965206</c:v>
                </c:pt>
                <c:pt idx="2429">
                  <c:v>3487.1312756000002</c:v>
                </c:pt>
                <c:pt idx="2430">
                  <c:v>3488.5652329999998</c:v>
                </c:pt>
                <c:pt idx="2431">
                  <c:v>3490.0006831999999</c:v>
                </c:pt>
                <c:pt idx="2432">
                  <c:v>3491.4350628000002</c:v>
                </c:pt>
                <c:pt idx="2433">
                  <c:v>3492.8655315999999</c:v>
                </c:pt>
                <c:pt idx="2434">
                  <c:v>3494.3022989999999</c:v>
                </c:pt>
                <c:pt idx="2435">
                  <c:v>3495.7363420000001</c:v>
                </c:pt>
                <c:pt idx="2436">
                  <c:v>3497.1713472000001</c:v>
                </c:pt>
                <c:pt idx="2437">
                  <c:v>3498.6060462</c:v>
                </c:pt>
                <c:pt idx="2438">
                  <c:v>3500.043036</c:v>
                </c:pt>
                <c:pt idx="2439">
                  <c:v>3501.473434</c:v>
                </c:pt>
                <c:pt idx="2440">
                  <c:v>3502.9090228</c:v>
                </c:pt>
                <c:pt idx="2441">
                  <c:v>3504.3436195999998</c:v>
                </c:pt>
                <c:pt idx="2442">
                  <c:v>3505.776029000001</c:v>
                </c:pt>
                <c:pt idx="2443">
                  <c:v>3507.213808200001</c:v>
                </c:pt>
                <c:pt idx="2444">
                  <c:v>3508.6449195999999</c:v>
                </c:pt>
                <c:pt idx="2445">
                  <c:v>3510.0830550000001</c:v>
                </c:pt>
                <c:pt idx="2446">
                  <c:v>3511.5150638</c:v>
                </c:pt>
                <c:pt idx="2447">
                  <c:v>3512.9502607999998</c:v>
                </c:pt>
                <c:pt idx="2448">
                  <c:v>3514.3842734</c:v>
                </c:pt>
                <c:pt idx="2449">
                  <c:v>3515.8188651999999</c:v>
                </c:pt>
                <c:pt idx="2450">
                  <c:v>3517.2686143999999</c:v>
                </c:pt>
                <c:pt idx="2451">
                  <c:v>3518.7066642</c:v>
                </c:pt>
                <c:pt idx="2452">
                  <c:v>3520.1388631999998</c:v>
                </c:pt>
                <c:pt idx="2453">
                  <c:v>3521.5755058</c:v>
                </c:pt>
                <c:pt idx="2454">
                  <c:v>3523.0089555999998</c:v>
                </c:pt>
                <c:pt idx="2455">
                  <c:v>3524.4409644000011</c:v>
                </c:pt>
                <c:pt idx="2456">
                  <c:v>3525.8819450000001</c:v>
                </c:pt>
                <c:pt idx="2457">
                  <c:v>3527.3120330000002</c:v>
                </c:pt>
                <c:pt idx="2458">
                  <c:v>3528.7479042</c:v>
                </c:pt>
                <c:pt idx="2459">
                  <c:v>3530.1809948</c:v>
                </c:pt>
                <c:pt idx="2460">
                  <c:v>3531.6175807999998</c:v>
                </c:pt>
                <c:pt idx="2461">
                  <c:v>3533.0498028000002</c:v>
                </c:pt>
                <c:pt idx="2462">
                  <c:v>3534.48468</c:v>
                </c:pt>
                <c:pt idx="2463">
                  <c:v>3535.917175600001</c:v>
                </c:pt>
                <c:pt idx="2464">
                  <c:v>3537.3547973999998</c:v>
                </c:pt>
                <c:pt idx="2465">
                  <c:v>3538.7908981999999</c:v>
                </c:pt>
                <c:pt idx="2466">
                  <c:v>3540.2244740000001</c:v>
                </c:pt>
                <c:pt idx="2467">
                  <c:v>3541.6619725999999</c:v>
                </c:pt>
                <c:pt idx="2468">
                  <c:v>3543.1083208</c:v>
                </c:pt>
                <c:pt idx="2469">
                  <c:v>3544.542692</c:v>
                </c:pt>
                <c:pt idx="2470">
                  <c:v>3545.9823236000002</c:v>
                </c:pt>
                <c:pt idx="2471">
                  <c:v>3547.4117924000002</c:v>
                </c:pt>
                <c:pt idx="2472">
                  <c:v>3548.8470686000001</c:v>
                </c:pt>
                <c:pt idx="2473">
                  <c:v>3550.2827596000002</c:v>
                </c:pt>
                <c:pt idx="2474">
                  <c:v>3551.7159832000002</c:v>
                </c:pt>
                <c:pt idx="2475">
                  <c:v>3553.1491151999999</c:v>
                </c:pt>
                <c:pt idx="2476">
                  <c:v>3554.583901</c:v>
                </c:pt>
                <c:pt idx="2477">
                  <c:v>3556.0231153999998</c:v>
                </c:pt>
                <c:pt idx="2478">
                  <c:v>3557.4565652000001</c:v>
                </c:pt>
                <c:pt idx="2479">
                  <c:v>3558.8918852000002</c:v>
                </c:pt>
                <c:pt idx="2480">
                  <c:v>3560.3239613999999</c:v>
                </c:pt>
                <c:pt idx="2481">
                  <c:v>3561.7586488000002</c:v>
                </c:pt>
                <c:pt idx="2482">
                  <c:v>3563.1931002000001</c:v>
                </c:pt>
                <c:pt idx="2483">
                  <c:v>3564.6259500000001</c:v>
                </c:pt>
                <c:pt idx="2484">
                  <c:v>3566.0574594</c:v>
                </c:pt>
                <c:pt idx="2485">
                  <c:v>3567.4911636000002</c:v>
                </c:pt>
                <c:pt idx="2486">
                  <c:v>3568.9275373999999</c:v>
                </c:pt>
                <c:pt idx="2487">
                  <c:v>3570.3625831999998</c:v>
                </c:pt>
                <c:pt idx="2488">
                  <c:v>3571.7944182000001</c:v>
                </c:pt>
                <c:pt idx="2489">
                  <c:v>3573.225312399999</c:v>
                </c:pt>
                <c:pt idx="2490">
                  <c:v>3574.6594814</c:v>
                </c:pt>
                <c:pt idx="2491">
                  <c:v>3576.0948245999998</c:v>
                </c:pt>
                <c:pt idx="2492">
                  <c:v>3577.5341235999999</c:v>
                </c:pt>
                <c:pt idx="2493">
                  <c:v>3578.9681592000002</c:v>
                </c:pt>
                <c:pt idx="2494">
                  <c:v>3580.4018011999992</c:v>
                </c:pt>
                <c:pt idx="2495">
                  <c:v>3581.8394251999998</c:v>
                </c:pt>
                <c:pt idx="2496">
                  <c:v>3583.2686997999999</c:v>
                </c:pt>
                <c:pt idx="2497">
                  <c:v>3584.7060581999999</c:v>
                </c:pt>
                <c:pt idx="2498">
                  <c:v>3586.1384096000002</c:v>
                </c:pt>
                <c:pt idx="2499">
                  <c:v>3587.5685724</c:v>
                </c:pt>
                <c:pt idx="2500">
                  <c:v>3589.0021581999999</c:v>
                </c:pt>
                <c:pt idx="2501">
                  <c:v>3590.440036</c:v>
                </c:pt>
                <c:pt idx="2502">
                  <c:v>3591.8723190000001</c:v>
                </c:pt>
                <c:pt idx="2503">
                  <c:v>3593.3049036000002</c:v>
                </c:pt>
                <c:pt idx="2504">
                  <c:v>3594.7415931999999</c:v>
                </c:pt>
                <c:pt idx="2505">
                  <c:v>3596.174267599999</c:v>
                </c:pt>
                <c:pt idx="2506">
                  <c:v>3597.6087309999998</c:v>
                </c:pt>
                <c:pt idx="2507">
                  <c:v>3599.0409565999989</c:v>
                </c:pt>
                <c:pt idx="2508">
                  <c:v>3600.4775629999999</c:v>
                </c:pt>
                <c:pt idx="2509">
                  <c:v>3601.9106734000002</c:v>
                </c:pt>
                <c:pt idx="2510">
                  <c:v>3603.3518592</c:v>
                </c:pt>
                <c:pt idx="2511">
                  <c:v>3604.7830813999999</c:v>
                </c:pt>
                <c:pt idx="2512">
                  <c:v>3606.215016000001</c:v>
                </c:pt>
                <c:pt idx="2513">
                  <c:v>3607.653594599999</c:v>
                </c:pt>
                <c:pt idx="2514">
                  <c:v>3609.0839652</c:v>
                </c:pt>
                <c:pt idx="2515">
                  <c:v>3610.5199539999999</c:v>
                </c:pt>
                <c:pt idx="2516">
                  <c:v>3611.9569984</c:v>
                </c:pt>
                <c:pt idx="2517">
                  <c:v>3613.3897391999999</c:v>
                </c:pt>
                <c:pt idx="2518">
                  <c:v>3614.8232518</c:v>
                </c:pt>
                <c:pt idx="2519">
                  <c:v>3616.257772800001</c:v>
                </c:pt>
                <c:pt idx="2520">
                  <c:v>3617.6934110000002</c:v>
                </c:pt>
                <c:pt idx="2521">
                  <c:v>3619.1239043999999</c:v>
                </c:pt>
                <c:pt idx="2522">
                  <c:v>3620.5593302000002</c:v>
                </c:pt>
                <c:pt idx="2523">
                  <c:v>3621.994467</c:v>
                </c:pt>
                <c:pt idx="2524">
                  <c:v>3623.4289754000001</c:v>
                </c:pt>
                <c:pt idx="2525">
                  <c:v>3624.8629172000001</c:v>
                </c:pt>
                <c:pt idx="2526">
                  <c:v>3626.2957397999999</c:v>
                </c:pt>
                <c:pt idx="2527">
                  <c:v>3627.7323150000002</c:v>
                </c:pt>
                <c:pt idx="2528">
                  <c:v>3629.1653151999999</c:v>
                </c:pt>
                <c:pt idx="2529">
                  <c:v>3630.5987682</c:v>
                </c:pt>
                <c:pt idx="2530">
                  <c:v>3632.0333890000002</c:v>
                </c:pt>
                <c:pt idx="2531">
                  <c:v>3633.4687669999998</c:v>
                </c:pt>
                <c:pt idx="2532">
                  <c:v>3634.9009660000002</c:v>
                </c:pt>
                <c:pt idx="2533">
                  <c:v>3636.3375719999999</c:v>
                </c:pt>
                <c:pt idx="2534">
                  <c:v>3637.7706893999998</c:v>
                </c:pt>
                <c:pt idx="2535">
                  <c:v>3639.2047566000001</c:v>
                </c:pt>
                <c:pt idx="2536">
                  <c:v>3640.6377016000001</c:v>
                </c:pt>
                <c:pt idx="2537">
                  <c:v>3642.0874518000001</c:v>
                </c:pt>
                <c:pt idx="2538">
                  <c:v>3643.5262809999999</c:v>
                </c:pt>
                <c:pt idx="2539">
                  <c:v>3644.9610367999999</c:v>
                </c:pt>
                <c:pt idx="2540">
                  <c:v>3646.3981610000001</c:v>
                </c:pt>
                <c:pt idx="2541">
                  <c:v>3647.8441641999998</c:v>
                </c:pt>
                <c:pt idx="2542">
                  <c:v>3649.2797003999999</c:v>
                </c:pt>
                <c:pt idx="2543">
                  <c:v>3650.715691800001</c:v>
                </c:pt>
                <c:pt idx="2544">
                  <c:v>3652.147183399999</c:v>
                </c:pt>
                <c:pt idx="2545">
                  <c:v>3653.5837655999999</c:v>
                </c:pt>
                <c:pt idx="2546">
                  <c:v>3655.020442</c:v>
                </c:pt>
                <c:pt idx="2547">
                  <c:v>3656.4544793999999</c:v>
                </c:pt>
                <c:pt idx="2548">
                  <c:v>3657.8878787999988</c:v>
                </c:pt>
                <c:pt idx="2549">
                  <c:v>3659.3235117999998</c:v>
                </c:pt>
                <c:pt idx="2550">
                  <c:v>3660.7567555999999</c:v>
                </c:pt>
                <c:pt idx="2551">
                  <c:v>3662.1912304000011</c:v>
                </c:pt>
                <c:pt idx="2552">
                  <c:v>3663.6243832</c:v>
                </c:pt>
                <c:pt idx="2553">
                  <c:v>3665.0571839999998</c:v>
                </c:pt>
                <c:pt idx="2554">
                  <c:v>3666.4940339999998</c:v>
                </c:pt>
                <c:pt idx="2555">
                  <c:v>3667.9288964000002</c:v>
                </c:pt>
                <c:pt idx="2556">
                  <c:v>3669.3599506</c:v>
                </c:pt>
                <c:pt idx="2557">
                  <c:v>3670.7948282000011</c:v>
                </c:pt>
                <c:pt idx="2558">
                  <c:v>3672.2299366000011</c:v>
                </c:pt>
                <c:pt idx="2559">
                  <c:v>3673.664903800001</c:v>
                </c:pt>
                <c:pt idx="2560">
                  <c:v>3675.1120845999999</c:v>
                </c:pt>
                <c:pt idx="2561">
                  <c:v>3676.547524999999</c:v>
                </c:pt>
                <c:pt idx="2562">
                  <c:v>3677.9828213999999</c:v>
                </c:pt>
                <c:pt idx="2563">
                  <c:v>3679.4175666000001</c:v>
                </c:pt>
                <c:pt idx="2564">
                  <c:v>3680.8522348000001</c:v>
                </c:pt>
                <c:pt idx="2565">
                  <c:v>3682.2832334</c:v>
                </c:pt>
                <c:pt idx="2566">
                  <c:v>3683.7192998</c:v>
                </c:pt>
                <c:pt idx="2567">
                  <c:v>3685.1539401999999</c:v>
                </c:pt>
                <c:pt idx="2568">
                  <c:v>3686.5881562</c:v>
                </c:pt>
                <c:pt idx="2569">
                  <c:v>3688.0273821999999</c:v>
                </c:pt>
                <c:pt idx="2570">
                  <c:v>3689.4590979999998</c:v>
                </c:pt>
                <c:pt idx="2571">
                  <c:v>3690.8940054</c:v>
                </c:pt>
                <c:pt idx="2572">
                  <c:v>3692.3260221999999</c:v>
                </c:pt>
                <c:pt idx="2573">
                  <c:v>3693.7629096000001</c:v>
                </c:pt>
                <c:pt idx="2574">
                  <c:v>3695.1954684000002</c:v>
                </c:pt>
                <c:pt idx="2575">
                  <c:v>3696.6304562</c:v>
                </c:pt>
                <c:pt idx="2576">
                  <c:v>3698.0648289999999</c:v>
                </c:pt>
                <c:pt idx="2577">
                  <c:v>3699.4986033999999</c:v>
                </c:pt>
                <c:pt idx="2578">
                  <c:v>3700.933192</c:v>
                </c:pt>
                <c:pt idx="2579">
                  <c:v>3702.3675183999999</c:v>
                </c:pt>
                <c:pt idx="2580">
                  <c:v>3703.8055503999999</c:v>
                </c:pt>
                <c:pt idx="2581">
                  <c:v>3705.2382508000001</c:v>
                </c:pt>
                <c:pt idx="2582">
                  <c:v>3706.6726724</c:v>
                </c:pt>
                <c:pt idx="2583">
                  <c:v>3708.1054872</c:v>
                </c:pt>
                <c:pt idx="2584">
                  <c:v>3709.5409203999998</c:v>
                </c:pt>
                <c:pt idx="2585">
                  <c:v>3710.9757410000011</c:v>
                </c:pt>
                <c:pt idx="2586">
                  <c:v>3712.4100262000002</c:v>
                </c:pt>
                <c:pt idx="2587">
                  <c:v>3713.8461106</c:v>
                </c:pt>
                <c:pt idx="2588">
                  <c:v>3715.2789046000012</c:v>
                </c:pt>
                <c:pt idx="2589">
                  <c:v>3716.7145977999999</c:v>
                </c:pt>
                <c:pt idx="2590">
                  <c:v>3718.1452322</c:v>
                </c:pt>
                <c:pt idx="2591">
                  <c:v>3719.5822291999998</c:v>
                </c:pt>
                <c:pt idx="2592">
                  <c:v>3721.0202466000001</c:v>
                </c:pt>
                <c:pt idx="2593">
                  <c:v>3722.4562194</c:v>
                </c:pt>
                <c:pt idx="2594">
                  <c:v>3723.8917431999998</c:v>
                </c:pt>
                <c:pt idx="2595">
                  <c:v>3725.3253156000001</c:v>
                </c:pt>
                <c:pt idx="2596">
                  <c:v>3726.7590759999998</c:v>
                </c:pt>
                <c:pt idx="2597">
                  <c:v>3728.1941284</c:v>
                </c:pt>
                <c:pt idx="2598">
                  <c:v>3729.629389799999</c:v>
                </c:pt>
                <c:pt idx="2599">
                  <c:v>3731.0633945999989</c:v>
                </c:pt>
                <c:pt idx="2600">
                  <c:v>3732.4970441999999</c:v>
                </c:pt>
                <c:pt idx="2601">
                  <c:v>3733.9339789999999</c:v>
                </c:pt>
                <c:pt idx="2602">
                  <c:v>3735.367869799999</c:v>
                </c:pt>
                <c:pt idx="2603">
                  <c:v>3736.8020498000001</c:v>
                </c:pt>
                <c:pt idx="2604">
                  <c:v>3738.234888</c:v>
                </c:pt>
                <c:pt idx="2605">
                  <c:v>3739.669685599999</c:v>
                </c:pt>
                <c:pt idx="2606">
                  <c:v>3741.1056118000001</c:v>
                </c:pt>
                <c:pt idx="2607">
                  <c:v>3742.5395335999988</c:v>
                </c:pt>
                <c:pt idx="2608">
                  <c:v>3743.9739384</c:v>
                </c:pt>
                <c:pt idx="2609">
                  <c:v>3745.4081259999998</c:v>
                </c:pt>
                <c:pt idx="2610">
                  <c:v>3746.843306199999</c:v>
                </c:pt>
                <c:pt idx="2611">
                  <c:v>3748.2795992000001</c:v>
                </c:pt>
                <c:pt idx="2612">
                  <c:v>3749.7102577999999</c:v>
                </c:pt>
                <c:pt idx="2613">
                  <c:v>3751.1448553999999</c:v>
                </c:pt>
                <c:pt idx="2614">
                  <c:v>3752.5752360000001</c:v>
                </c:pt>
                <c:pt idx="2615">
                  <c:v>3754.0083604000001</c:v>
                </c:pt>
                <c:pt idx="2616">
                  <c:v>3755.4448040000002</c:v>
                </c:pt>
                <c:pt idx="2617">
                  <c:v>3756.879428400001</c:v>
                </c:pt>
                <c:pt idx="2618">
                  <c:v>3758.308967800001</c:v>
                </c:pt>
                <c:pt idx="2619">
                  <c:v>3759.7456354000001</c:v>
                </c:pt>
                <c:pt idx="2620">
                  <c:v>3761.1779934000001</c:v>
                </c:pt>
                <c:pt idx="2621">
                  <c:v>3762.6113564000002</c:v>
                </c:pt>
                <c:pt idx="2622">
                  <c:v>3764.0447559999998</c:v>
                </c:pt>
                <c:pt idx="2623">
                  <c:v>3765.4790333999999</c:v>
                </c:pt>
                <c:pt idx="2624">
                  <c:v>3766.9163761999998</c:v>
                </c:pt>
                <c:pt idx="2625">
                  <c:v>3768.3508032</c:v>
                </c:pt>
                <c:pt idx="2626">
                  <c:v>3769.7833757999988</c:v>
                </c:pt>
                <c:pt idx="2627">
                  <c:v>3771.2214748000001</c:v>
                </c:pt>
                <c:pt idx="2628">
                  <c:v>3772.6576335999998</c:v>
                </c:pt>
                <c:pt idx="2629">
                  <c:v>3774.0932825999998</c:v>
                </c:pt>
                <c:pt idx="2630">
                  <c:v>3775.5256371999999</c:v>
                </c:pt>
                <c:pt idx="2631">
                  <c:v>3776.9600924000001</c:v>
                </c:pt>
                <c:pt idx="2632">
                  <c:v>3778.3959168000001</c:v>
                </c:pt>
                <c:pt idx="2633">
                  <c:v>3779.8300936000001</c:v>
                </c:pt>
                <c:pt idx="2634">
                  <c:v>3781.2654194000002</c:v>
                </c:pt>
                <c:pt idx="2635">
                  <c:v>3782.6996130000002</c:v>
                </c:pt>
                <c:pt idx="2636">
                  <c:v>3784.1354514</c:v>
                </c:pt>
                <c:pt idx="2637">
                  <c:v>3785.568377600001</c:v>
                </c:pt>
                <c:pt idx="2638">
                  <c:v>3787.0020874000002</c:v>
                </c:pt>
                <c:pt idx="2639">
                  <c:v>3788.4366611999999</c:v>
                </c:pt>
                <c:pt idx="2640">
                  <c:v>3789.8703758000001</c:v>
                </c:pt>
                <c:pt idx="2641">
                  <c:v>3791.3085992000001</c:v>
                </c:pt>
                <c:pt idx="2642">
                  <c:v>3792.7401015999999</c:v>
                </c:pt>
                <c:pt idx="2643">
                  <c:v>3794.1762487999999</c:v>
                </c:pt>
                <c:pt idx="2644">
                  <c:v>3795.6125121999999</c:v>
                </c:pt>
                <c:pt idx="2645">
                  <c:v>3797.0442676000011</c:v>
                </c:pt>
                <c:pt idx="2646">
                  <c:v>3798.4811617999999</c:v>
                </c:pt>
                <c:pt idx="2647">
                  <c:v>3799.9210039999998</c:v>
                </c:pt>
                <c:pt idx="2648">
                  <c:v>3801.365735599999</c:v>
                </c:pt>
                <c:pt idx="2649">
                  <c:v>3802.7997454000001</c:v>
                </c:pt>
                <c:pt idx="2650">
                  <c:v>3804.2349701999992</c:v>
                </c:pt>
                <c:pt idx="2651">
                  <c:v>3805.6697135999998</c:v>
                </c:pt>
                <c:pt idx="2652">
                  <c:v>3807.1027165999999</c:v>
                </c:pt>
                <c:pt idx="2653">
                  <c:v>3808.5365155999998</c:v>
                </c:pt>
                <c:pt idx="2654">
                  <c:v>3809.9715658</c:v>
                </c:pt>
                <c:pt idx="2655">
                  <c:v>3811.4098279999998</c:v>
                </c:pt>
                <c:pt idx="2656">
                  <c:v>3812.8435476</c:v>
                </c:pt>
                <c:pt idx="2657">
                  <c:v>3814.2791938</c:v>
                </c:pt>
                <c:pt idx="2658">
                  <c:v>3815.7117444</c:v>
                </c:pt>
                <c:pt idx="2659">
                  <c:v>3817.1467462000001</c:v>
                </c:pt>
                <c:pt idx="2660">
                  <c:v>3818.5809254000001</c:v>
                </c:pt>
                <c:pt idx="2661">
                  <c:v>3820.0146721999999</c:v>
                </c:pt>
                <c:pt idx="2662">
                  <c:v>3821.4520914</c:v>
                </c:pt>
                <c:pt idx="2663">
                  <c:v>3822.8858025999998</c:v>
                </c:pt>
                <c:pt idx="2664">
                  <c:v>3824.3207416</c:v>
                </c:pt>
                <c:pt idx="2665">
                  <c:v>3825.7540254</c:v>
                </c:pt>
                <c:pt idx="2666">
                  <c:v>3827.189977</c:v>
                </c:pt>
                <c:pt idx="2667">
                  <c:v>3828.6218852000011</c:v>
                </c:pt>
                <c:pt idx="2668">
                  <c:v>3830.0601283999999</c:v>
                </c:pt>
                <c:pt idx="2669">
                  <c:v>3831.4963808000002</c:v>
                </c:pt>
                <c:pt idx="2670">
                  <c:v>3832.9269118000002</c:v>
                </c:pt>
                <c:pt idx="2671">
                  <c:v>3834.3605343999998</c:v>
                </c:pt>
                <c:pt idx="2672">
                  <c:v>3835.7965438000001</c:v>
                </c:pt>
                <c:pt idx="2673">
                  <c:v>3837.232300000001</c:v>
                </c:pt>
                <c:pt idx="2674">
                  <c:v>3838.6629588000001</c:v>
                </c:pt>
                <c:pt idx="2675">
                  <c:v>3840.1003563999998</c:v>
                </c:pt>
                <c:pt idx="2676">
                  <c:v>3841.5290616000002</c:v>
                </c:pt>
                <c:pt idx="2677">
                  <c:v>3842.9656762</c:v>
                </c:pt>
                <c:pt idx="2678">
                  <c:v>3844.397736200001</c:v>
                </c:pt>
                <c:pt idx="2679">
                  <c:v>3845.8349595999998</c:v>
                </c:pt>
                <c:pt idx="2680">
                  <c:v>3847.2722399999998</c:v>
                </c:pt>
                <c:pt idx="2681">
                  <c:v>3848.7046903999999</c:v>
                </c:pt>
                <c:pt idx="2682">
                  <c:v>3850.1373886000001</c:v>
                </c:pt>
                <c:pt idx="2683">
                  <c:v>3851.5766721999998</c:v>
                </c:pt>
                <c:pt idx="2684">
                  <c:v>3853.0086437999998</c:v>
                </c:pt>
                <c:pt idx="2685">
                  <c:v>3854.4442156</c:v>
                </c:pt>
                <c:pt idx="2686">
                  <c:v>3855.8754180000001</c:v>
                </c:pt>
                <c:pt idx="2687">
                  <c:v>3857.3081690000008</c:v>
                </c:pt>
                <c:pt idx="2688">
                  <c:v>3858.7435018000001</c:v>
                </c:pt>
                <c:pt idx="2689">
                  <c:v>3860.181291800001</c:v>
                </c:pt>
                <c:pt idx="2690">
                  <c:v>3861.6117966000002</c:v>
                </c:pt>
                <c:pt idx="2691">
                  <c:v>3863.0496942</c:v>
                </c:pt>
                <c:pt idx="2692">
                  <c:v>3864.482190199999</c:v>
                </c:pt>
                <c:pt idx="2693">
                  <c:v>3865.9158978</c:v>
                </c:pt>
                <c:pt idx="2694">
                  <c:v>3867.3514586000001</c:v>
                </c:pt>
                <c:pt idx="2695">
                  <c:v>3868.7821267999998</c:v>
                </c:pt>
                <c:pt idx="2696">
                  <c:v>3870.2190397999998</c:v>
                </c:pt>
                <c:pt idx="2697">
                  <c:v>3871.6545004</c:v>
                </c:pt>
                <c:pt idx="2698">
                  <c:v>3873.0854138</c:v>
                </c:pt>
                <c:pt idx="2699">
                  <c:v>3874.5199247999999</c:v>
                </c:pt>
                <c:pt idx="2700">
                  <c:v>3875.9565038000001</c:v>
                </c:pt>
                <c:pt idx="2701">
                  <c:v>3877.3870745999998</c:v>
                </c:pt>
                <c:pt idx="2702">
                  <c:v>3878.8226650000001</c:v>
                </c:pt>
                <c:pt idx="2703">
                  <c:v>3880.2562742</c:v>
                </c:pt>
                <c:pt idx="2704">
                  <c:v>3881.6913043999998</c:v>
                </c:pt>
                <c:pt idx="2705">
                  <c:v>3883.1272858000002</c:v>
                </c:pt>
                <c:pt idx="2706">
                  <c:v>3884.561607000001</c:v>
                </c:pt>
                <c:pt idx="2707">
                  <c:v>3885.9975104</c:v>
                </c:pt>
                <c:pt idx="2708">
                  <c:v>3887.4299996</c:v>
                </c:pt>
                <c:pt idx="2709">
                  <c:v>3888.8649730000002</c:v>
                </c:pt>
                <c:pt idx="2710">
                  <c:v>3890.2954731999998</c:v>
                </c:pt>
                <c:pt idx="2711">
                  <c:v>3891.7320765999998</c:v>
                </c:pt>
                <c:pt idx="2712">
                  <c:v>3893.1692714000001</c:v>
                </c:pt>
                <c:pt idx="2713">
                  <c:v>3894.6018267999998</c:v>
                </c:pt>
                <c:pt idx="2714">
                  <c:v>3896.0352274000002</c:v>
                </c:pt>
                <c:pt idx="2715">
                  <c:v>3897.4684653999998</c:v>
                </c:pt>
                <c:pt idx="2716">
                  <c:v>3898.9070581999999</c:v>
                </c:pt>
                <c:pt idx="2717">
                  <c:v>3900.3392302000002</c:v>
                </c:pt>
                <c:pt idx="2718">
                  <c:v>3901.7738239999999</c:v>
                </c:pt>
                <c:pt idx="2719">
                  <c:v>3903.205660600001</c:v>
                </c:pt>
                <c:pt idx="2720">
                  <c:v>3904.6440259999999</c:v>
                </c:pt>
                <c:pt idx="2721">
                  <c:v>3906.0785427999999</c:v>
                </c:pt>
                <c:pt idx="2722">
                  <c:v>3907.5116389999998</c:v>
                </c:pt>
                <c:pt idx="2723">
                  <c:v>3908.943867</c:v>
                </c:pt>
                <c:pt idx="2724">
                  <c:v>3910.3821426</c:v>
                </c:pt>
                <c:pt idx="2725">
                  <c:v>3911.8137872000002</c:v>
                </c:pt>
                <c:pt idx="2726">
                  <c:v>3913.2505719999999</c:v>
                </c:pt>
                <c:pt idx="2727">
                  <c:v>3914.6843657999998</c:v>
                </c:pt>
                <c:pt idx="2728">
                  <c:v>3916.1157149999999</c:v>
                </c:pt>
                <c:pt idx="2729">
                  <c:v>3917.5548828000001</c:v>
                </c:pt>
                <c:pt idx="2730">
                  <c:v>3918.9887032000001</c:v>
                </c:pt>
                <c:pt idx="2731">
                  <c:v>3920.422344399999</c:v>
                </c:pt>
                <c:pt idx="2732">
                  <c:v>3921.859866400001</c:v>
                </c:pt>
                <c:pt idx="2733">
                  <c:v>3923.2951078000001</c:v>
                </c:pt>
                <c:pt idx="2734">
                  <c:v>3924.7295496000011</c:v>
                </c:pt>
                <c:pt idx="2735">
                  <c:v>3926.1607076</c:v>
                </c:pt>
                <c:pt idx="2736">
                  <c:v>3927.5995813999998</c:v>
                </c:pt>
                <c:pt idx="2737">
                  <c:v>3929.0343754</c:v>
                </c:pt>
                <c:pt idx="2738">
                  <c:v>3930.4694536000002</c:v>
                </c:pt>
                <c:pt idx="2739">
                  <c:v>3931.9045236000011</c:v>
                </c:pt>
                <c:pt idx="2740">
                  <c:v>3933.3383171999999</c:v>
                </c:pt>
                <c:pt idx="2741">
                  <c:v>3934.771110799999</c:v>
                </c:pt>
                <c:pt idx="2742">
                  <c:v>3936.2071744</c:v>
                </c:pt>
                <c:pt idx="2743">
                  <c:v>3937.639909</c:v>
                </c:pt>
                <c:pt idx="2744">
                  <c:v>3939.0742449999998</c:v>
                </c:pt>
                <c:pt idx="2745">
                  <c:v>3940.5060828000001</c:v>
                </c:pt>
                <c:pt idx="2746">
                  <c:v>3941.9421757999999</c:v>
                </c:pt>
                <c:pt idx="2747">
                  <c:v>3943.3748403999998</c:v>
                </c:pt>
                <c:pt idx="2748">
                  <c:v>3944.8093777999989</c:v>
                </c:pt>
                <c:pt idx="2749">
                  <c:v>3946.2429674</c:v>
                </c:pt>
                <c:pt idx="2750">
                  <c:v>3947.6757094</c:v>
                </c:pt>
                <c:pt idx="2751">
                  <c:v>3949.111746</c:v>
                </c:pt>
                <c:pt idx="2752">
                  <c:v>3950.5455542</c:v>
                </c:pt>
                <c:pt idx="2753">
                  <c:v>3951.9805414000002</c:v>
                </c:pt>
                <c:pt idx="2754">
                  <c:v>3953.4138088</c:v>
                </c:pt>
                <c:pt idx="2755">
                  <c:v>3954.8520229999999</c:v>
                </c:pt>
                <c:pt idx="2756">
                  <c:v>3956.2868466</c:v>
                </c:pt>
                <c:pt idx="2757">
                  <c:v>3957.7203506000001</c:v>
                </c:pt>
                <c:pt idx="2758">
                  <c:v>3959.1541708</c:v>
                </c:pt>
                <c:pt idx="2759">
                  <c:v>3960.5916993999999</c:v>
                </c:pt>
                <c:pt idx="2760">
                  <c:v>3962.0264751999998</c:v>
                </c:pt>
                <c:pt idx="2761">
                  <c:v>3963.4610173999999</c:v>
                </c:pt>
                <c:pt idx="2762">
                  <c:v>3964.894638799999</c:v>
                </c:pt>
                <c:pt idx="2763">
                  <c:v>3966.3324502</c:v>
                </c:pt>
                <c:pt idx="2764">
                  <c:v>3967.7647766</c:v>
                </c:pt>
                <c:pt idx="2765">
                  <c:v>3969.2048157999998</c:v>
                </c:pt>
                <c:pt idx="2766">
                  <c:v>3970.6377035999999</c:v>
                </c:pt>
                <c:pt idx="2767">
                  <c:v>3972.0721023999999</c:v>
                </c:pt>
                <c:pt idx="2768">
                  <c:v>3973.5032799999999</c:v>
                </c:pt>
                <c:pt idx="2769">
                  <c:v>3974.9380486</c:v>
                </c:pt>
                <c:pt idx="2770">
                  <c:v>3976.3726225999999</c:v>
                </c:pt>
                <c:pt idx="2771">
                  <c:v>3977.8079486000001</c:v>
                </c:pt>
                <c:pt idx="2772">
                  <c:v>3979.2432026000001</c:v>
                </c:pt>
                <c:pt idx="2773">
                  <c:v>3980.6771961999998</c:v>
                </c:pt>
                <c:pt idx="2774">
                  <c:v>3982.1091935999998</c:v>
                </c:pt>
                <c:pt idx="2775">
                  <c:v>3983.5468516000001</c:v>
                </c:pt>
                <c:pt idx="2776">
                  <c:v>3984.9819819999998</c:v>
                </c:pt>
                <c:pt idx="2777">
                  <c:v>3986.4179482</c:v>
                </c:pt>
                <c:pt idx="2778">
                  <c:v>3987.8512894</c:v>
                </c:pt>
                <c:pt idx="2779">
                  <c:v>3989.284704799999</c:v>
                </c:pt>
                <c:pt idx="2780">
                  <c:v>3990.7179867999998</c:v>
                </c:pt>
                <c:pt idx="2781">
                  <c:v>3992.1533055999998</c:v>
                </c:pt>
                <c:pt idx="2782">
                  <c:v>3993.5908952</c:v>
                </c:pt>
                <c:pt idx="2783">
                  <c:v>3995.024527</c:v>
                </c:pt>
                <c:pt idx="2784">
                  <c:v>3996.4570101999998</c:v>
                </c:pt>
                <c:pt idx="2785">
                  <c:v>3997.888167600001</c:v>
                </c:pt>
                <c:pt idx="2786">
                  <c:v>3999.3226706</c:v>
                </c:pt>
                <c:pt idx="2787">
                  <c:v>4000.7598011999999</c:v>
                </c:pt>
                <c:pt idx="2788">
                  <c:v>4002.1923784000001</c:v>
                </c:pt>
                <c:pt idx="2789">
                  <c:v>4003.6265011999999</c:v>
                </c:pt>
                <c:pt idx="2790">
                  <c:v>4005.059127999999</c:v>
                </c:pt>
                <c:pt idx="2791">
                  <c:v>4006.4960946000001</c:v>
                </c:pt>
                <c:pt idx="2792">
                  <c:v>4007.9294472000001</c:v>
                </c:pt>
                <c:pt idx="2793">
                  <c:v>4009.3634661999999</c:v>
                </c:pt>
                <c:pt idx="2794">
                  <c:v>4010.8023704000002</c:v>
                </c:pt>
                <c:pt idx="2795">
                  <c:v>4012.2351586</c:v>
                </c:pt>
                <c:pt idx="2796">
                  <c:v>4013.6717776</c:v>
                </c:pt>
                <c:pt idx="2797">
                  <c:v>4015.1070845999998</c:v>
                </c:pt>
                <c:pt idx="2798">
                  <c:v>4016.5401745999998</c:v>
                </c:pt>
                <c:pt idx="2799">
                  <c:v>4017.9740637999989</c:v>
                </c:pt>
                <c:pt idx="2800">
                  <c:v>4019.4097938</c:v>
                </c:pt>
                <c:pt idx="2801">
                  <c:v>4020.8438632000002</c:v>
                </c:pt>
                <c:pt idx="2802">
                  <c:v>4022.2774073999999</c:v>
                </c:pt>
                <c:pt idx="2803">
                  <c:v>4023.709672</c:v>
                </c:pt>
                <c:pt idx="2804">
                  <c:v>4025.1471236000002</c:v>
                </c:pt>
                <c:pt idx="2805">
                  <c:v>4026.5778513999999</c:v>
                </c:pt>
                <c:pt idx="2806">
                  <c:v>4028.012801599999</c:v>
                </c:pt>
                <c:pt idx="2807">
                  <c:v>4029.4476577999999</c:v>
                </c:pt>
                <c:pt idx="2808">
                  <c:v>4030.8801404000001</c:v>
                </c:pt>
                <c:pt idx="2809">
                  <c:v>4032.3146099999999</c:v>
                </c:pt>
                <c:pt idx="2810">
                  <c:v>4033.7504232000001</c:v>
                </c:pt>
                <c:pt idx="2811">
                  <c:v>4035.1875138</c:v>
                </c:pt>
                <c:pt idx="2812">
                  <c:v>4036.6196300000001</c:v>
                </c:pt>
                <c:pt idx="2813">
                  <c:v>4038.0505978000001</c:v>
                </c:pt>
                <c:pt idx="2814">
                  <c:v>4039.4942461999999</c:v>
                </c:pt>
                <c:pt idx="2815">
                  <c:v>4040.9278116</c:v>
                </c:pt>
                <c:pt idx="2816">
                  <c:v>4042.3601165999999</c:v>
                </c:pt>
                <c:pt idx="2817">
                  <c:v>4043.793999</c:v>
                </c:pt>
                <c:pt idx="2818">
                  <c:v>4045.2305409999999</c:v>
                </c:pt>
                <c:pt idx="2819">
                  <c:v>4046.666808800001</c:v>
                </c:pt>
                <c:pt idx="2820">
                  <c:v>4048.1010975999998</c:v>
                </c:pt>
                <c:pt idx="2821">
                  <c:v>4049.5361016000002</c:v>
                </c:pt>
                <c:pt idx="2822">
                  <c:v>4050.9726181999999</c:v>
                </c:pt>
                <c:pt idx="2823">
                  <c:v>4052.4012842000002</c:v>
                </c:pt>
                <c:pt idx="2824">
                  <c:v>4053.8401426</c:v>
                </c:pt>
                <c:pt idx="2825">
                  <c:v>4055.2731438000001</c:v>
                </c:pt>
                <c:pt idx="2826">
                  <c:v>4056.7086158000011</c:v>
                </c:pt>
                <c:pt idx="2827">
                  <c:v>4058.1426787999999</c:v>
                </c:pt>
                <c:pt idx="2828">
                  <c:v>4059.5755251999999</c:v>
                </c:pt>
                <c:pt idx="2829">
                  <c:v>4061.0096546</c:v>
                </c:pt>
                <c:pt idx="2830">
                  <c:v>4062.4458868000002</c:v>
                </c:pt>
                <c:pt idx="2831">
                  <c:v>4063.8806064</c:v>
                </c:pt>
                <c:pt idx="2832">
                  <c:v>4065.3137144000002</c:v>
                </c:pt>
                <c:pt idx="2833">
                  <c:v>4066.7516962</c:v>
                </c:pt>
                <c:pt idx="2834">
                  <c:v>4068.1858849999999</c:v>
                </c:pt>
                <c:pt idx="2835">
                  <c:v>4069.6206901999999</c:v>
                </c:pt>
                <c:pt idx="2836">
                  <c:v>4071.0563298000002</c:v>
                </c:pt>
                <c:pt idx="2837">
                  <c:v>4072.4816575999998</c:v>
                </c:pt>
                <c:pt idx="2838">
                  <c:v>4073.9078495999988</c:v>
                </c:pt>
                <c:pt idx="2839">
                  <c:v>4075.3407133999999</c:v>
                </c:pt>
                <c:pt idx="2840">
                  <c:v>4076.7743986</c:v>
                </c:pt>
                <c:pt idx="2841">
                  <c:v>4078.2091258</c:v>
                </c:pt>
                <c:pt idx="2842">
                  <c:v>4079.6465208</c:v>
                </c:pt>
                <c:pt idx="2843">
                  <c:v>4081.0770164</c:v>
                </c:pt>
                <c:pt idx="2844">
                  <c:v>4082.513921799999</c:v>
                </c:pt>
                <c:pt idx="2845">
                  <c:v>4083.9471818000002</c:v>
                </c:pt>
                <c:pt idx="2846">
                  <c:v>4085.3813458</c:v>
                </c:pt>
                <c:pt idx="2847">
                  <c:v>4086.8173297999988</c:v>
                </c:pt>
                <c:pt idx="2848">
                  <c:v>4088.24802</c:v>
                </c:pt>
                <c:pt idx="2849">
                  <c:v>4089.6830432000002</c:v>
                </c:pt>
                <c:pt idx="2850">
                  <c:v>4091.1174879999999</c:v>
                </c:pt>
                <c:pt idx="2851">
                  <c:v>4092.5538327999998</c:v>
                </c:pt>
                <c:pt idx="2852">
                  <c:v>4093.9880161999999</c:v>
                </c:pt>
                <c:pt idx="2853">
                  <c:v>4095.4196028000001</c:v>
                </c:pt>
                <c:pt idx="2854">
                  <c:v>4096.8573044000004</c:v>
                </c:pt>
                <c:pt idx="2855">
                  <c:v>4098.2900962000003</c:v>
                </c:pt>
                <c:pt idx="2856">
                  <c:v>4099.7242999999999</c:v>
                </c:pt>
                <c:pt idx="2857">
                  <c:v>4101.1601112000008</c:v>
                </c:pt>
                <c:pt idx="2858">
                  <c:v>4102.595432600001</c:v>
                </c:pt>
                <c:pt idx="2859">
                  <c:v>4104.0276474000002</c:v>
                </c:pt>
                <c:pt idx="2860">
                  <c:v>4105.4630048000008</c:v>
                </c:pt>
                <c:pt idx="2861">
                  <c:v>4106.8965520000002</c:v>
                </c:pt>
                <c:pt idx="2862">
                  <c:v>4108.3323520000004</c:v>
                </c:pt>
                <c:pt idx="2863">
                  <c:v>4109.7667474</c:v>
                </c:pt>
                <c:pt idx="2864">
                  <c:v>4111.2019061999999</c:v>
                </c:pt>
                <c:pt idx="2865">
                  <c:v>4112.6398740000004</c:v>
                </c:pt>
                <c:pt idx="2866">
                  <c:v>4114.0728598000014</c:v>
                </c:pt>
                <c:pt idx="2867">
                  <c:v>4115.5083477999997</c:v>
                </c:pt>
                <c:pt idx="2868">
                  <c:v>4116.9390475999999</c:v>
                </c:pt>
                <c:pt idx="2869">
                  <c:v>4118.3732208000001</c:v>
                </c:pt>
                <c:pt idx="2870">
                  <c:v>4119.8096679999999</c:v>
                </c:pt>
                <c:pt idx="2871">
                  <c:v>4121.2584068000006</c:v>
                </c:pt>
                <c:pt idx="2872">
                  <c:v>4122.6915821999992</c:v>
                </c:pt>
                <c:pt idx="2873">
                  <c:v>4124.1267066</c:v>
                </c:pt>
                <c:pt idx="2874">
                  <c:v>4125.5596142000004</c:v>
                </c:pt>
                <c:pt idx="2875">
                  <c:v>4126.9958345999994</c:v>
                </c:pt>
                <c:pt idx="2876">
                  <c:v>4128.4326354000004</c:v>
                </c:pt>
                <c:pt idx="2877">
                  <c:v>4129.8682205999994</c:v>
                </c:pt>
                <c:pt idx="2878">
                  <c:v>4131.2999648000005</c:v>
                </c:pt>
                <c:pt idx="2879">
                  <c:v>4132.7350419999993</c:v>
                </c:pt>
                <c:pt idx="2880">
                  <c:v>4134.1651877999993</c:v>
                </c:pt>
                <c:pt idx="2881">
                  <c:v>4135.5988922000006</c:v>
                </c:pt>
                <c:pt idx="2882">
                  <c:v>4137.0315600000004</c:v>
                </c:pt>
                <c:pt idx="2883">
                  <c:v>4138.4670962</c:v>
                </c:pt>
                <c:pt idx="2884">
                  <c:v>4139.8997031999997</c:v>
                </c:pt>
                <c:pt idx="2885">
                  <c:v>4141.3524723999999</c:v>
                </c:pt>
                <c:pt idx="2886">
                  <c:v>4142.7893365999998</c:v>
                </c:pt>
                <c:pt idx="2887">
                  <c:v>4144.2212669999999</c:v>
                </c:pt>
                <c:pt idx="2888">
                  <c:v>4145.6550674</c:v>
                </c:pt>
                <c:pt idx="2889">
                  <c:v>4147.0890916000008</c:v>
                </c:pt>
                <c:pt idx="2890">
                  <c:v>4148.5242185999996</c:v>
                </c:pt>
                <c:pt idx="2891">
                  <c:v>4149.9581353999993</c:v>
                </c:pt>
                <c:pt idx="2892">
                  <c:v>4151.3925657999989</c:v>
                </c:pt>
                <c:pt idx="2893">
                  <c:v>4152.8280109999996</c:v>
                </c:pt>
                <c:pt idx="2894">
                  <c:v>4154.259188</c:v>
                </c:pt>
                <c:pt idx="2895">
                  <c:v>4155.6910286000002</c:v>
                </c:pt>
                <c:pt idx="2896">
                  <c:v>4157.1252666</c:v>
                </c:pt>
                <c:pt idx="2897">
                  <c:v>4158.5604528000003</c:v>
                </c:pt>
                <c:pt idx="2898">
                  <c:v>4159.9953856000002</c:v>
                </c:pt>
                <c:pt idx="2899">
                  <c:v>4161.4302612000001</c:v>
                </c:pt>
                <c:pt idx="2900">
                  <c:v>4162.8676547999994</c:v>
                </c:pt>
                <c:pt idx="2901">
                  <c:v>4164.3029293999998</c:v>
                </c:pt>
                <c:pt idx="2902">
                  <c:v>4165.7360523999996</c:v>
                </c:pt>
                <c:pt idx="2903">
                  <c:v>4167.1682674000003</c:v>
                </c:pt>
                <c:pt idx="2904">
                  <c:v>4168.60376</c:v>
                </c:pt>
                <c:pt idx="2905">
                  <c:v>4170.0376725999986</c:v>
                </c:pt>
                <c:pt idx="2906">
                  <c:v>4171.4711328000003</c:v>
                </c:pt>
                <c:pt idx="2907">
                  <c:v>4172.9036075999993</c:v>
                </c:pt>
                <c:pt idx="2908">
                  <c:v>4174.3405384000007</c:v>
                </c:pt>
                <c:pt idx="2909">
                  <c:v>4175.7745999999997</c:v>
                </c:pt>
                <c:pt idx="2910">
                  <c:v>4177.2113052000004</c:v>
                </c:pt>
                <c:pt idx="2911">
                  <c:v>4178.6441667999998</c:v>
                </c:pt>
                <c:pt idx="2912">
                  <c:v>4180.0789631999996</c:v>
                </c:pt>
                <c:pt idx="2913">
                  <c:v>4181.5130055999998</c:v>
                </c:pt>
                <c:pt idx="2914">
                  <c:v>4182.9496439999994</c:v>
                </c:pt>
                <c:pt idx="2915">
                  <c:v>4184.3815338000004</c:v>
                </c:pt>
                <c:pt idx="2916">
                  <c:v>4185.8147689999996</c:v>
                </c:pt>
                <c:pt idx="2917">
                  <c:v>4187.2518639999998</c:v>
                </c:pt>
                <c:pt idx="2918">
                  <c:v>4188.6852546</c:v>
                </c:pt>
                <c:pt idx="2919">
                  <c:v>4190.1207529999992</c:v>
                </c:pt>
                <c:pt idx="2920">
                  <c:v>4191.5525008000004</c:v>
                </c:pt>
                <c:pt idx="2921">
                  <c:v>4192.9895254000003</c:v>
                </c:pt>
                <c:pt idx="2922">
                  <c:v>4194.4247450000003</c:v>
                </c:pt>
                <c:pt idx="2923">
                  <c:v>4195.8903179999998</c:v>
                </c:pt>
                <c:pt idx="2924">
                  <c:v>4197.3249952000006</c:v>
                </c:pt>
                <c:pt idx="2925">
                  <c:v>4198.7600149999998</c:v>
                </c:pt>
                <c:pt idx="2926">
                  <c:v>4200.1970824</c:v>
                </c:pt>
                <c:pt idx="2927">
                  <c:v>4201.6281452000003</c:v>
                </c:pt>
                <c:pt idx="2928">
                  <c:v>4203.0655471999999</c:v>
                </c:pt>
                <c:pt idx="2929">
                  <c:v>4204.4979288000004</c:v>
                </c:pt>
                <c:pt idx="2930">
                  <c:v>4205.9314551999996</c:v>
                </c:pt>
                <c:pt idx="2931">
                  <c:v>4207.3670978000009</c:v>
                </c:pt>
                <c:pt idx="2932">
                  <c:v>4208.7985805999997</c:v>
                </c:pt>
                <c:pt idx="2933">
                  <c:v>4210.2341883999998</c:v>
                </c:pt>
                <c:pt idx="2934">
                  <c:v>4211.6681994</c:v>
                </c:pt>
                <c:pt idx="2935">
                  <c:v>4213.0998538000003</c:v>
                </c:pt>
                <c:pt idx="2936">
                  <c:v>4214.5485212000003</c:v>
                </c:pt>
                <c:pt idx="2937">
                  <c:v>4215.9859496000008</c:v>
                </c:pt>
                <c:pt idx="2938">
                  <c:v>4217.4222706</c:v>
                </c:pt>
                <c:pt idx="2939">
                  <c:v>4218.8556709999993</c:v>
                </c:pt>
                <c:pt idx="2940">
                  <c:v>4220.2903354</c:v>
                </c:pt>
                <c:pt idx="2941">
                  <c:v>4221.7255835999986</c:v>
                </c:pt>
                <c:pt idx="2942">
                  <c:v>4223.15931</c:v>
                </c:pt>
                <c:pt idx="2943">
                  <c:v>4224.5952196000007</c:v>
                </c:pt>
                <c:pt idx="2944">
                  <c:v>4226.0254963999996</c:v>
                </c:pt>
                <c:pt idx="2945">
                  <c:v>4227.4601457999997</c:v>
                </c:pt>
                <c:pt idx="2946">
                  <c:v>4228.8969094000004</c:v>
                </c:pt>
                <c:pt idx="2947">
                  <c:v>4230.3289512000001</c:v>
                </c:pt>
                <c:pt idx="2948">
                  <c:v>4231.7643545999999</c:v>
                </c:pt>
                <c:pt idx="2949">
                  <c:v>4233.1998614000004</c:v>
                </c:pt>
                <c:pt idx="2950">
                  <c:v>4234.6314501999996</c:v>
                </c:pt>
                <c:pt idx="2951">
                  <c:v>4236.0708962000008</c:v>
                </c:pt>
                <c:pt idx="2952">
                  <c:v>4237.5037136000001</c:v>
                </c:pt>
                <c:pt idx="2953">
                  <c:v>4238.9368589999985</c:v>
                </c:pt>
                <c:pt idx="2954">
                  <c:v>4240.3733497999992</c:v>
                </c:pt>
                <c:pt idx="2955">
                  <c:v>4241.8093153999998</c:v>
                </c:pt>
                <c:pt idx="2956">
                  <c:v>4243.2426799999994</c:v>
                </c:pt>
                <c:pt idx="2957">
                  <c:v>4244.6725965999995</c:v>
                </c:pt>
                <c:pt idx="2958">
                  <c:v>4246.1099824000003</c:v>
                </c:pt>
                <c:pt idx="2959">
                  <c:v>4247.5420016000007</c:v>
                </c:pt>
                <c:pt idx="2960">
                  <c:v>4248.9816484000003</c:v>
                </c:pt>
                <c:pt idx="2961">
                  <c:v>4250.416518</c:v>
                </c:pt>
                <c:pt idx="2962">
                  <c:v>4251.8481997999997</c:v>
                </c:pt>
                <c:pt idx="2963">
                  <c:v>4253.2828810000001</c:v>
                </c:pt>
                <c:pt idx="2964">
                  <c:v>4254.7153968000002</c:v>
                </c:pt>
                <c:pt idx="2965">
                  <c:v>4256.1552799999999</c:v>
                </c:pt>
                <c:pt idx="2966">
                  <c:v>4257.5869392000004</c:v>
                </c:pt>
                <c:pt idx="2967">
                  <c:v>4259.0231572000002</c:v>
                </c:pt>
                <c:pt idx="2968">
                  <c:v>4260.4584869999999</c:v>
                </c:pt>
                <c:pt idx="2969">
                  <c:v>4261.8930375999998</c:v>
                </c:pt>
                <c:pt idx="2970">
                  <c:v>4263.3256697999996</c:v>
                </c:pt>
                <c:pt idx="2971">
                  <c:v>4264.7630624000003</c:v>
                </c:pt>
                <c:pt idx="2972">
                  <c:v>4266.1979687999992</c:v>
                </c:pt>
                <c:pt idx="2973">
                  <c:v>4267.6379084</c:v>
                </c:pt>
                <c:pt idx="2974">
                  <c:v>4269.0683559999998</c:v>
                </c:pt>
                <c:pt idx="2975">
                  <c:v>4270.5080058000003</c:v>
                </c:pt>
                <c:pt idx="2976">
                  <c:v>4271.9364455999994</c:v>
                </c:pt>
                <c:pt idx="2977">
                  <c:v>4273.3720951999994</c:v>
                </c:pt>
                <c:pt idx="2978">
                  <c:v>4274.8070526000001</c:v>
                </c:pt>
                <c:pt idx="2979">
                  <c:v>4276.2462752000001</c:v>
                </c:pt>
                <c:pt idx="2980">
                  <c:v>4277.6775791999989</c:v>
                </c:pt>
                <c:pt idx="2981">
                  <c:v>4279.1104318000007</c:v>
                </c:pt>
                <c:pt idx="2982">
                  <c:v>4280.5470008000002</c:v>
                </c:pt>
                <c:pt idx="2983">
                  <c:v>4281.978728600001</c:v>
                </c:pt>
                <c:pt idx="2984">
                  <c:v>4283.4125014000001</c:v>
                </c:pt>
                <c:pt idx="2985">
                  <c:v>4284.8458505999997</c:v>
                </c:pt>
                <c:pt idx="2986">
                  <c:v>4286.2849716000001</c:v>
                </c:pt>
                <c:pt idx="2987">
                  <c:v>4287.7149867999997</c:v>
                </c:pt>
                <c:pt idx="2988">
                  <c:v>4289.1500088000003</c:v>
                </c:pt>
                <c:pt idx="2989">
                  <c:v>4290.5840809999991</c:v>
                </c:pt>
                <c:pt idx="2990">
                  <c:v>4292.0159781999992</c:v>
                </c:pt>
                <c:pt idx="2991">
                  <c:v>4293.4572989999997</c:v>
                </c:pt>
                <c:pt idx="2992">
                  <c:v>4294.8864316000008</c:v>
                </c:pt>
                <c:pt idx="2993">
                  <c:v>4296.3244397999997</c:v>
                </c:pt>
                <c:pt idx="2994">
                  <c:v>4297.7607562000003</c:v>
                </c:pt>
                <c:pt idx="2995">
                  <c:v>4299.1932441999998</c:v>
                </c:pt>
                <c:pt idx="2996">
                  <c:v>4300.6266372</c:v>
                </c:pt>
                <c:pt idx="2997">
                  <c:v>4302.0606865999998</c:v>
                </c:pt>
                <c:pt idx="2998">
                  <c:v>4303.4948984000002</c:v>
                </c:pt>
                <c:pt idx="2999">
                  <c:v>4304.9319679999999</c:v>
                </c:pt>
                <c:pt idx="3000">
                  <c:v>4306.3645915999996</c:v>
                </c:pt>
                <c:pt idx="3001">
                  <c:v>4307.7972659999996</c:v>
                </c:pt>
                <c:pt idx="3002">
                  <c:v>4309.2323213999998</c:v>
                </c:pt>
                <c:pt idx="3003">
                  <c:v>4310.6727134000002</c:v>
                </c:pt>
                <c:pt idx="3004">
                  <c:v>4312.1036266000001</c:v>
                </c:pt>
                <c:pt idx="3005">
                  <c:v>4313.5407310000001</c:v>
                </c:pt>
                <c:pt idx="3006">
                  <c:v>4314.9714040000008</c:v>
                </c:pt>
                <c:pt idx="3007">
                  <c:v>4316.4058322000001</c:v>
                </c:pt>
                <c:pt idx="3008">
                  <c:v>4317.8397664000004</c:v>
                </c:pt>
                <c:pt idx="3009">
                  <c:v>4319.2746236000003</c:v>
                </c:pt>
                <c:pt idx="3010">
                  <c:v>4320.7195802000006</c:v>
                </c:pt>
                <c:pt idx="3011">
                  <c:v>4322.1598445999998</c:v>
                </c:pt>
                <c:pt idx="3012">
                  <c:v>4323.5896979999998</c:v>
                </c:pt>
                <c:pt idx="3013">
                  <c:v>4325.0254822000006</c:v>
                </c:pt>
                <c:pt idx="3014">
                  <c:v>4326.4591448000001</c:v>
                </c:pt>
                <c:pt idx="3015">
                  <c:v>4327.8939958000001</c:v>
                </c:pt>
                <c:pt idx="3016">
                  <c:v>4329.3310234</c:v>
                </c:pt>
                <c:pt idx="3017">
                  <c:v>4330.7613030000002</c:v>
                </c:pt>
                <c:pt idx="3018">
                  <c:v>4332.1979826000006</c:v>
                </c:pt>
                <c:pt idx="3019">
                  <c:v>4333.6335043999998</c:v>
                </c:pt>
                <c:pt idx="3020">
                  <c:v>4335.0681255999998</c:v>
                </c:pt>
                <c:pt idx="3021">
                  <c:v>4336.5018948000006</c:v>
                </c:pt>
                <c:pt idx="3022">
                  <c:v>4337.9362365999996</c:v>
                </c:pt>
                <c:pt idx="3023">
                  <c:v>4339.369830399999</c:v>
                </c:pt>
                <c:pt idx="3024">
                  <c:v>4340.8033074000004</c:v>
                </c:pt>
                <c:pt idx="3025">
                  <c:v>4342.2413477999999</c:v>
                </c:pt>
                <c:pt idx="3026">
                  <c:v>4343.6733474000011</c:v>
                </c:pt>
                <c:pt idx="3027">
                  <c:v>4345.1067196000004</c:v>
                </c:pt>
                <c:pt idx="3028">
                  <c:v>4346.5404150000004</c:v>
                </c:pt>
                <c:pt idx="3029">
                  <c:v>4347.9734656000001</c:v>
                </c:pt>
                <c:pt idx="3030">
                  <c:v>4349.4119140000003</c:v>
                </c:pt>
                <c:pt idx="3031">
                  <c:v>4350.8463973999997</c:v>
                </c:pt>
                <c:pt idx="3032">
                  <c:v>4352.2779799999998</c:v>
                </c:pt>
                <c:pt idx="3033">
                  <c:v>4353.7148772</c:v>
                </c:pt>
                <c:pt idx="3034">
                  <c:v>4355.1515840000011</c:v>
                </c:pt>
                <c:pt idx="3035">
                  <c:v>4356.5841678000006</c:v>
                </c:pt>
                <c:pt idx="3036">
                  <c:v>4358.0186799999992</c:v>
                </c:pt>
                <c:pt idx="3037">
                  <c:v>4359.4547175999996</c:v>
                </c:pt>
                <c:pt idx="3038">
                  <c:v>4360.8897933999997</c:v>
                </c:pt>
                <c:pt idx="3039">
                  <c:v>4362.3266786000004</c:v>
                </c:pt>
                <c:pt idx="3040">
                  <c:v>4363.7607747999991</c:v>
                </c:pt>
                <c:pt idx="3041">
                  <c:v>4365.1952330000004</c:v>
                </c:pt>
                <c:pt idx="3042">
                  <c:v>4366.6301439999997</c:v>
                </c:pt>
                <c:pt idx="3043">
                  <c:v>4368.0664129999996</c:v>
                </c:pt>
                <c:pt idx="3044">
                  <c:v>4369.4995202</c:v>
                </c:pt>
                <c:pt idx="3045">
                  <c:v>4370.9357962000004</c:v>
                </c:pt>
                <c:pt idx="3046">
                  <c:v>4372.3713345999986</c:v>
                </c:pt>
                <c:pt idx="3047">
                  <c:v>4373.8036110000003</c:v>
                </c:pt>
                <c:pt idx="3048">
                  <c:v>4375.2417213999997</c:v>
                </c:pt>
                <c:pt idx="3049">
                  <c:v>4376.6720385999997</c:v>
                </c:pt>
                <c:pt idx="3050">
                  <c:v>4378.1058415999996</c:v>
                </c:pt>
                <c:pt idx="3051">
                  <c:v>4379.5409900000004</c:v>
                </c:pt>
                <c:pt idx="3052">
                  <c:v>4380.9757374000001</c:v>
                </c:pt>
                <c:pt idx="3053">
                  <c:v>4382.4108007999994</c:v>
                </c:pt>
                <c:pt idx="3054">
                  <c:v>4383.8513101999997</c:v>
                </c:pt>
                <c:pt idx="3055">
                  <c:v>4385.2818717999999</c:v>
                </c:pt>
                <c:pt idx="3056">
                  <c:v>4386.7143512000002</c:v>
                </c:pt>
                <c:pt idx="3057">
                  <c:v>4388.1482753999999</c:v>
                </c:pt>
                <c:pt idx="3058">
                  <c:v>4389.5826582</c:v>
                </c:pt>
                <c:pt idx="3059">
                  <c:v>4391.0192580000003</c:v>
                </c:pt>
                <c:pt idx="3060">
                  <c:v>4392.4547671999999</c:v>
                </c:pt>
                <c:pt idx="3061">
                  <c:v>4393.8907671999996</c:v>
                </c:pt>
                <c:pt idx="3062">
                  <c:v>4395.3239362000004</c:v>
                </c:pt>
                <c:pt idx="3063">
                  <c:v>4396.7594752000005</c:v>
                </c:pt>
                <c:pt idx="3064">
                  <c:v>4398.1920745999996</c:v>
                </c:pt>
                <c:pt idx="3065">
                  <c:v>4399.6288124000002</c:v>
                </c:pt>
                <c:pt idx="3066">
                  <c:v>4401.0641251999996</c:v>
                </c:pt>
                <c:pt idx="3067">
                  <c:v>4402.4971833999998</c:v>
                </c:pt>
                <c:pt idx="3068">
                  <c:v>4403.9311085999998</c:v>
                </c:pt>
                <c:pt idx="3069">
                  <c:v>4405.3644838</c:v>
                </c:pt>
                <c:pt idx="3070">
                  <c:v>4406.8009034000006</c:v>
                </c:pt>
                <c:pt idx="3071">
                  <c:v>4408.2326262000006</c:v>
                </c:pt>
                <c:pt idx="3072">
                  <c:v>4409.6675384</c:v>
                </c:pt>
                <c:pt idx="3073">
                  <c:v>4411.1044357999999</c:v>
                </c:pt>
                <c:pt idx="3074">
                  <c:v>4412.5370539999994</c:v>
                </c:pt>
                <c:pt idx="3075">
                  <c:v>4413.9694722000004</c:v>
                </c:pt>
                <c:pt idx="3076">
                  <c:v>4415.4114716000004</c:v>
                </c:pt>
                <c:pt idx="3077">
                  <c:v>4416.8440969999992</c:v>
                </c:pt>
                <c:pt idx="3078">
                  <c:v>4418.2788436000001</c:v>
                </c:pt>
                <c:pt idx="3079">
                  <c:v>4419.7081701999996</c:v>
                </c:pt>
                <c:pt idx="3080">
                  <c:v>4421.1414057999991</c:v>
                </c:pt>
                <c:pt idx="3081">
                  <c:v>4422.5775186000001</c:v>
                </c:pt>
                <c:pt idx="3082">
                  <c:v>4424.0120103999998</c:v>
                </c:pt>
                <c:pt idx="3083">
                  <c:v>4425.4444856</c:v>
                </c:pt>
                <c:pt idx="3084">
                  <c:v>4426.8813617999986</c:v>
                </c:pt>
                <c:pt idx="3085">
                  <c:v>4428.3159734000001</c:v>
                </c:pt>
                <c:pt idx="3086">
                  <c:v>4429.7463938000001</c:v>
                </c:pt>
                <c:pt idx="3087">
                  <c:v>4431.1774462000003</c:v>
                </c:pt>
                <c:pt idx="3088">
                  <c:v>4432.6301245999994</c:v>
                </c:pt>
                <c:pt idx="3089">
                  <c:v>4434.0613805999992</c:v>
                </c:pt>
                <c:pt idx="3090">
                  <c:v>4435.4972500000003</c:v>
                </c:pt>
                <c:pt idx="3091">
                  <c:v>4436.9347164000001</c:v>
                </c:pt>
                <c:pt idx="3092">
                  <c:v>4438.3705768</c:v>
                </c:pt>
                <c:pt idx="3093">
                  <c:v>4439.8010881999999</c:v>
                </c:pt>
                <c:pt idx="3094">
                  <c:v>4441.2361770000007</c:v>
                </c:pt>
                <c:pt idx="3095">
                  <c:v>4442.6690072000001</c:v>
                </c:pt>
                <c:pt idx="3096">
                  <c:v>4444.1080038</c:v>
                </c:pt>
                <c:pt idx="3097">
                  <c:v>4445.5391302000007</c:v>
                </c:pt>
                <c:pt idx="3098">
                  <c:v>4446.9758287999994</c:v>
                </c:pt>
                <c:pt idx="3099">
                  <c:v>4448.4079292000006</c:v>
                </c:pt>
                <c:pt idx="3100">
                  <c:v>4449.8481665999998</c:v>
                </c:pt>
                <c:pt idx="3101">
                  <c:v>4451.2788762</c:v>
                </c:pt>
                <c:pt idx="3102">
                  <c:v>4452.7133417999994</c:v>
                </c:pt>
                <c:pt idx="3103">
                  <c:v>4454.1469755999997</c:v>
                </c:pt>
                <c:pt idx="3104">
                  <c:v>4455.5844073999997</c:v>
                </c:pt>
                <c:pt idx="3105">
                  <c:v>4457.0205319999995</c:v>
                </c:pt>
                <c:pt idx="3106">
                  <c:v>4458.4517717999997</c:v>
                </c:pt>
                <c:pt idx="3107">
                  <c:v>4459.8893498000007</c:v>
                </c:pt>
                <c:pt idx="3108">
                  <c:v>4461.3224576000002</c:v>
                </c:pt>
                <c:pt idx="3109">
                  <c:v>4462.7551641999999</c:v>
                </c:pt>
                <c:pt idx="3110">
                  <c:v>4464.1905776000003</c:v>
                </c:pt>
                <c:pt idx="3111">
                  <c:v>4465.6260276000003</c:v>
                </c:pt>
                <c:pt idx="3112">
                  <c:v>4467.0564428000007</c:v>
                </c:pt>
                <c:pt idx="3113">
                  <c:v>4468.4914758000004</c:v>
                </c:pt>
                <c:pt idx="3114">
                  <c:v>4469.9314530000001</c:v>
                </c:pt>
                <c:pt idx="3115">
                  <c:v>4471.3628120000003</c:v>
                </c:pt>
                <c:pt idx="3116">
                  <c:v>4472.7995949999986</c:v>
                </c:pt>
                <c:pt idx="3117">
                  <c:v>4474.2307147999991</c:v>
                </c:pt>
                <c:pt idx="3118">
                  <c:v>4475.6676876000001</c:v>
                </c:pt>
                <c:pt idx="3119">
                  <c:v>4477.1051425999995</c:v>
                </c:pt>
                <c:pt idx="3120">
                  <c:v>4478.5418856000006</c:v>
                </c:pt>
                <c:pt idx="3121">
                  <c:v>4479.9868954000003</c:v>
                </c:pt>
                <c:pt idx="3122">
                  <c:v>4481.4208511999996</c:v>
                </c:pt>
                <c:pt idx="3123">
                  <c:v>4482.8558150000008</c:v>
                </c:pt>
                <c:pt idx="3124">
                  <c:v>4484.2897098000003</c:v>
                </c:pt>
                <c:pt idx="3125">
                  <c:v>4485.7260808000001</c:v>
                </c:pt>
                <c:pt idx="3126">
                  <c:v>4487.1552821999994</c:v>
                </c:pt>
                <c:pt idx="3127">
                  <c:v>4488.5927510000001</c:v>
                </c:pt>
                <c:pt idx="3128">
                  <c:v>4490.0295601999997</c:v>
                </c:pt>
                <c:pt idx="3129">
                  <c:v>4491.4641790000014</c:v>
                </c:pt>
                <c:pt idx="3130">
                  <c:v>4492.8988162000014</c:v>
                </c:pt>
                <c:pt idx="3131">
                  <c:v>4494.3317002000013</c:v>
                </c:pt>
                <c:pt idx="3132">
                  <c:v>4495.7648773999999</c:v>
                </c:pt>
                <c:pt idx="3133">
                  <c:v>4497.1993125999998</c:v>
                </c:pt>
                <c:pt idx="3134">
                  <c:v>4498.6333080000004</c:v>
                </c:pt>
                <c:pt idx="3135">
                  <c:v>4500.0816209999994</c:v>
                </c:pt>
                <c:pt idx="3136">
                  <c:v>4501.5159273999998</c:v>
                </c:pt>
                <c:pt idx="3137">
                  <c:v>4502.9508719999994</c:v>
                </c:pt>
                <c:pt idx="3138">
                  <c:v>4504.3890843999998</c:v>
                </c:pt>
                <c:pt idx="3139">
                  <c:v>4505.8228454</c:v>
                </c:pt>
                <c:pt idx="3140">
                  <c:v>4507.2588882</c:v>
                </c:pt>
                <c:pt idx="3141">
                  <c:v>4508.6911200000004</c:v>
                </c:pt>
                <c:pt idx="3142">
                  <c:v>4510.1283262000006</c:v>
                </c:pt>
                <c:pt idx="3143">
                  <c:v>4511.5631129999992</c:v>
                </c:pt>
                <c:pt idx="3144">
                  <c:v>4512.9955760000003</c:v>
                </c:pt>
                <c:pt idx="3145">
                  <c:v>4514.4321223999996</c:v>
                </c:pt>
                <c:pt idx="3146">
                  <c:v>4515.8655509999999</c:v>
                </c:pt>
                <c:pt idx="3147">
                  <c:v>4517.3022042000002</c:v>
                </c:pt>
                <c:pt idx="3148">
                  <c:v>4518.7332001999994</c:v>
                </c:pt>
                <c:pt idx="3149">
                  <c:v>4520.1682306000002</c:v>
                </c:pt>
                <c:pt idx="3150">
                  <c:v>4521.6004464000007</c:v>
                </c:pt>
                <c:pt idx="3151">
                  <c:v>4523.0328903999998</c:v>
                </c:pt>
                <c:pt idx="3152">
                  <c:v>4524.4682187999988</c:v>
                </c:pt>
                <c:pt idx="3153">
                  <c:v>4525.9073398</c:v>
                </c:pt>
                <c:pt idx="3154">
                  <c:v>4527.3387661999996</c:v>
                </c:pt>
                <c:pt idx="3155">
                  <c:v>4528.7748504000001</c:v>
                </c:pt>
                <c:pt idx="3156">
                  <c:v>4530.2072598000004</c:v>
                </c:pt>
                <c:pt idx="3157">
                  <c:v>4531.6434155999996</c:v>
                </c:pt>
                <c:pt idx="3158">
                  <c:v>4533.0782488000004</c:v>
                </c:pt>
                <c:pt idx="3159">
                  <c:v>4534.5103550000003</c:v>
                </c:pt>
                <c:pt idx="3160">
                  <c:v>4535.9479181999995</c:v>
                </c:pt>
                <c:pt idx="3161">
                  <c:v>4537.3814378000006</c:v>
                </c:pt>
                <c:pt idx="3162">
                  <c:v>4538.8154420000001</c:v>
                </c:pt>
                <c:pt idx="3163">
                  <c:v>4540.2499549999993</c:v>
                </c:pt>
                <c:pt idx="3164">
                  <c:v>4541.6824823999996</c:v>
                </c:pt>
                <c:pt idx="3165">
                  <c:v>4543.1175258000003</c:v>
                </c:pt>
                <c:pt idx="3166">
                  <c:v>4544.5523335999997</c:v>
                </c:pt>
                <c:pt idx="3167">
                  <c:v>4545.9872206</c:v>
                </c:pt>
                <c:pt idx="3168">
                  <c:v>4547.4201387999992</c:v>
                </c:pt>
                <c:pt idx="3169">
                  <c:v>4548.8573770000003</c:v>
                </c:pt>
                <c:pt idx="3170">
                  <c:v>4550.2894945999997</c:v>
                </c:pt>
                <c:pt idx="3171">
                  <c:v>4551.7265453999998</c:v>
                </c:pt>
                <c:pt idx="3172">
                  <c:v>4553.1648349999996</c:v>
                </c:pt>
                <c:pt idx="3173">
                  <c:v>4554.5987776000002</c:v>
                </c:pt>
                <c:pt idx="3174">
                  <c:v>4556.0296072000001</c:v>
                </c:pt>
                <c:pt idx="3175">
                  <c:v>4557.4651696000001</c:v>
                </c:pt>
                <c:pt idx="3176">
                  <c:v>4558.8977151999998</c:v>
                </c:pt>
                <c:pt idx="3177">
                  <c:v>4560.3496005999996</c:v>
                </c:pt>
                <c:pt idx="3178">
                  <c:v>4561.7791676000006</c:v>
                </c:pt>
                <c:pt idx="3179">
                  <c:v>4563.2139897999996</c:v>
                </c:pt>
                <c:pt idx="3180">
                  <c:v>4564.655456800001</c:v>
                </c:pt>
                <c:pt idx="3181">
                  <c:v>4566.1046980000001</c:v>
                </c:pt>
                <c:pt idx="3182">
                  <c:v>4567.5401273999996</c:v>
                </c:pt>
                <c:pt idx="3183">
                  <c:v>4568.9764844000001</c:v>
                </c:pt>
                <c:pt idx="3184">
                  <c:v>4570.4092856000007</c:v>
                </c:pt>
                <c:pt idx="3185">
                  <c:v>4571.8441867999991</c:v>
                </c:pt>
                <c:pt idx="3186">
                  <c:v>4573.2790199999999</c:v>
                </c:pt>
                <c:pt idx="3187">
                  <c:v>4574.7167417999999</c:v>
                </c:pt>
                <c:pt idx="3188">
                  <c:v>4576.1538330000003</c:v>
                </c:pt>
                <c:pt idx="3189">
                  <c:v>4577.5832893999996</c:v>
                </c:pt>
                <c:pt idx="3190">
                  <c:v>4579.0242817999997</c:v>
                </c:pt>
                <c:pt idx="3191">
                  <c:v>4580.4601439999997</c:v>
                </c:pt>
                <c:pt idx="3192">
                  <c:v>4581.8924674</c:v>
                </c:pt>
                <c:pt idx="3193">
                  <c:v>4583.3318677999996</c:v>
                </c:pt>
                <c:pt idx="3194">
                  <c:v>4584.7637988000006</c:v>
                </c:pt>
                <c:pt idx="3195">
                  <c:v>4586.1989577999993</c:v>
                </c:pt>
                <c:pt idx="3196">
                  <c:v>4587.6349095999994</c:v>
                </c:pt>
                <c:pt idx="3197">
                  <c:v>4589.0667208000004</c:v>
                </c:pt>
                <c:pt idx="3198">
                  <c:v>4590.5019599999996</c:v>
                </c:pt>
                <c:pt idx="3199">
                  <c:v>4591.9361618000003</c:v>
                </c:pt>
                <c:pt idx="3200">
                  <c:v>4593.3711050000002</c:v>
                </c:pt>
                <c:pt idx="3201">
                  <c:v>4594.8117388000001</c:v>
                </c:pt>
                <c:pt idx="3202">
                  <c:v>4596.2472660000003</c:v>
                </c:pt>
                <c:pt idx="3203">
                  <c:v>4597.6790834000003</c:v>
                </c:pt>
                <c:pt idx="3204">
                  <c:v>4599.1124981999992</c:v>
                </c:pt>
                <c:pt idx="3205">
                  <c:v>4600.5475474000004</c:v>
                </c:pt>
                <c:pt idx="3206">
                  <c:v>4601.9803913999986</c:v>
                </c:pt>
                <c:pt idx="3207">
                  <c:v>4603.4140314000006</c:v>
                </c:pt>
                <c:pt idx="3208">
                  <c:v>4604.8489428000003</c:v>
                </c:pt>
                <c:pt idx="3209">
                  <c:v>4606.2829547999991</c:v>
                </c:pt>
                <c:pt idx="3210">
                  <c:v>4607.7145031999999</c:v>
                </c:pt>
                <c:pt idx="3211">
                  <c:v>4609.1506680000002</c:v>
                </c:pt>
                <c:pt idx="3212">
                  <c:v>4610.5877039999996</c:v>
                </c:pt>
                <c:pt idx="3213">
                  <c:v>4612.0193579999996</c:v>
                </c:pt>
                <c:pt idx="3214">
                  <c:v>4613.4532273999994</c:v>
                </c:pt>
                <c:pt idx="3215">
                  <c:v>4614.8874974</c:v>
                </c:pt>
                <c:pt idx="3216">
                  <c:v>4616.320068</c:v>
                </c:pt>
                <c:pt idx="3217">
                  <c:v>4617.7533270000004</c:v>
                </c:pt>
                <c:pt idx="3218">
                  <c:v>4619.189842400001</c:v>
                </c:pt>
                <c:pt idx="3219">
                  <c:v>4620.6214634000007</c:v>
                </c:pt>
                <c:pt idx="3220">
                  <c:v>4622.0605488000001</c:v>
                </c:pt>
                <c:pt idx="3221">
                  <c:v>4623.4911932000005</c:v>
                </c:pt>
                <c:pt idx="3222">
                  <c:v>4624.9264837999999</c:v>
                </c:pt>
                <c:pt idx="3223">
                  <c:v>4626.3628102000002</c:v>
                </c:pt>
                <c:pt idx="3224">
                  <c:v>4627.7923047999993</c:v>
                </c:pt>
                <c:pt idx="3225">
                  <c:v>4629.2303847999992</c:v>
                </c:pt>
                <c:pt idx="3226">
                  <c:v>4630.6642899999997</c:v>
                </c:pt>
                <c:pt idx="3227">
                  <c:v>4632.1001084</c:v>
                </c:pt>
                <c:pt idx="3228">
                  <c:v>4633.5336630000002</c:v>
                </c:pt>
                <c:pt idx="3229">
                  <c:v>4634.9709411999993</c:v>
                </c:pt>
                <c:pt idx="3230">
                  <c:v>4636.4028909999997</c:v>
                </c:pt>
                <c:pt idx="3231">
                  <c:v>4637.8386953999998</c:v>
                </c:pt>
                <c:pt idx="3232">
                  <c:v>4639.2764219999999</c:v>
                </c:pt>
                <c:pt idx="3233">
                  <c:v>4640.7080857999999</c:v>
                </c:pt>
                <c:pt idx="3234">
                  <c:v>4642.1414462000002</c:v>
                </c:pt>
                <c:pt idx="3235">
                  <c:v>4643.5769758000006</c:v>
                </c:pt>
                <c:pt idx="3236">
                  <c:v>4645.0104822000003</c:v>
                </c:pt>
                <c:pt idx="3237">
                  <c:v>4646.4474550000004</c:v>
                </c:pt>
                <c:pt idx="3238">
                  <c:v>4647.8775292</c:v>
                </c:pt>
                <c:pt idx="3239">
                  <c:v>4649.3125124000007</c:v>
                </c:pt>
                <c:pt idx="3240">
                  <c:v>4650.7431212000001</c:v>
                </c:pt>
                <c:pt idx="3241">
                  <c:v>4652.1796322000009</c:v>
                </c:pt>
                <c:pt idx="3242">
                  <c:v>4653.6102926000003</c:v>
                </c:pt>
                <c:pt idx="3243">
                  <c:v>4655.0462576000009</c:v>
                </c:pt>
                <c:pt idx="3244">
                  <c:v>4656.4804514000007</c:v>
                </c:pt>
                <c:pt idx="3245">
                  <c:v>4657.9142959999999</c:v>
                </c:pt>
                <c:pt idx="3246">
                  <c:v>4659.3518578000003</c:v>
                </c:pt>
                <c:pt idx="3247">
                  <c:v>4660.7900456000007</c:v>
                </c:pt>
                <c:pt idx="3248">
                  <c:v>4662.2227106</c:v>
                </c:pt>
                <c:pt idx="3249">
                  <c:v>4663.6577046000002</c:v>
                </c:pt>
                <c:pt idx="3250">
                  <c:v>4665.0913094000007</c:v>
                </c:pt>
                <c:pt idx="3251">
                  <c:v>4666.5229816000001</c:v>
                </c:pt>
                <c:pt idx="3252">
                  <c:v>4667.9645698000004</c:v>
                </c:pt>
                <c:pt idx="3253">
                  <c:v>4669.3947757999986</c:v>
                </c:pt>
                <c:pt idx="3254">
                  <c:v>4670.8307648</c:v>
                </c:pt>
                <c:pt idx="3255">
                  <c:v>4672.2620876000001</c:v>
                </c:pt>
                <c:pt idx="3256">
                  <c:v>4673.6981791999997</c:v>
                </c:pt>
                <c:pt idx="3257">
                  <c:v>4675.1308752000004</c:v>
                </c:pt>
                <c:pt idx="3258">
                  <c:v>4676.5704138000001</c:v>
                </c:pt>
                <c:pt idx="3259">
                  <c:v>4678.0037157999996</c:v>
                </c:pt>
                <c:pt idx="3260">
                  <c:v>4679.4387642000002</c:v>
                </c:pt>
                <c:pt idx="3261">
                  <c:v>4680.8748912000001</c:v>
                </c:pt>
                <c:pt idx="3262">
                  <c:v>4682.3063086000002</c:v>
                </c:pt>
                <c:pt idx="3263">
                  <c:v>4683.7439666</c:v>
                </c:pt>
                <c:pt idx="3264">
                  <c:v>4685.176947599999</c:v>
                </c:pt>
                <c:pt idx="3265">
                  <c:v>4686.6119500000004</c:v>
                </c:pt>
                <c:pt idx="3266">
                  <c:v>4688.0461138000001</c:v>
                </c:pt>
                <c:pt idx="3267">
                  <c:v>4689.4802772000003</c:v>
                </c:pt>
                <c:pt idx="3268">
                  <c:v>4690.9182467999999</c:v>
                </c:pt>
                <c:pt idx="3269">
                  <c:v>4692.3489398000002</c:v>
                </c:pt>
                <c:pt idx="3270">
                  <c:v>4693.7840679999999</c:v>
                </c:pt>
                <c:pt idx="3271">
                  <c:v>4695.2173160000002</c:v>
                </c:pt>
                <c:pt idx="3272">
                  <c:v>4696.6518482000001</c:v>
                </c:pt>
                <c:pt idx="3273">
                  <c:v>4698.0863823999998</c:v>
                </c:pt>
                <c:pt idx="3274">
                  <c:v>4699.5201457999992</c:v>
                </c:pt>
                <c:pt idx="3275">
                  <c:v>4700.9547824000001</c:v>
                </c:pt>
                <c:pt idx="3276">
                  <c:v>4702.3876970000001</c:v>
                </c:pt>
                <c:pt idx="3277">
                  <c:v>4703.8207788</c:v>
                </c:pt>
                <c:pt idx="3278">
                  <c:v>4705.2553891999996</c:v>
                </c:pt>
                <c:pt idx="3279">
                  <c:v>4706.6900847999996</c:v>
                </c:pt>
                <c:pt idx="3280">
                  <c:v>4708.1220664000002</c:v>
                </c:pt>
                <c:pt idx="3281">
                  <c:v>4709.5554614000002</c:v>
                </c:pt>
                <c:pt idx="3282">
                  <c:v>4710.9922605999991</c:v>
                </c:pt>
                <c:pt idx="3283">
                  <c:v>4712.4283228000004</c:v>
                </c:pt>
                <c:pt idx="3284">
                  <c:v>4713.861175</c:v>
                </c:pt>
                <c:pt idx="3285">
                  <c:v>4715.2981395999996</c:v>
                </c:pt>
                <c:pt idx="3286">
                  <c:v>4716.7337375999996</c:v>
                </c:pt>
                <c:pt idx="3287">
                  <c:v>4718.1674136000001</c:v>
                </c:pt>
                <c:pt idx="3288">
                  <c:v>4719.6065744000007</c:v>
                </c:pt>
                <c:pt idx="3289">
                  <c:v>4721.0401901999994</c:v>
                </c:pt>
                <c:pt idx="3290">
                  <c:v>4722.4716215999997</c:v>
                </c:pt>
                <c:pt idx="3291">
                  <c:v>4723.9037064000004</c:v>
                </c:pt>
                <c:pt idx="3292">
                  <c:v>4725.3392335999997</c:v>
                </c:pt>
                <c:pt idx="3293">
                  <c:v>4726.772747</c:v>
                </c:pt>
                <c:pt idx="3294">
                  <c:v>4728.2079555999999</c:v>
                </c:pt>
                <c:pt idx="3295">
                  <c:v>4729.6440514000014</c:v>
                </c:pt>
                <c:pt idx="3296">
                  <c:v>4731.0787512000006</c:v>
                </c:pt>
                <c:pt idx="3297">
                  <c:v>4732.5247657999989</c:v>
                </c:pt>
                <c:pt idx="3298">
                  <c:v>4733.9682182000006</c:v>
                </c:pt>
                <c:pt idx="3299">
                  <c:v>4735.4011621999998</c:v>
                </c:pt>
                <c:pt idx="3300">
                  <c:v>4736.8328493999998</c:v>
                </c:pt>
                <c:pt idx="3301">
                  <c:v>4738.2700050000003</c:v>
                </c:pt>
                <c:pt idx="3302">
                  <c:v>4739.7144841999998</c:v>
                </c:pt>
                <c:pt idx="3303">
                  <c:v>4741.156281399999</c:v>
                </c:pt>
                <c:pt idx="3304">
                  <c:v>4742.5905079999993</c:v>
                </c:pt>
                <c:pt idx="3305">
                  <c:v>4744.0220677999996</c:v>
                </c:pt>
                <c:pt idx="3306">
                  <c:v>4745.4590980000012</c:v>
                </c:pt>
                <c:pt idx="3307">
                  <c:v>4746.8951800000004</c:v>
                </c:pt>
                <c:pt idx="3308">
                  <c:v>4748.3265101999996</c:v>
                </c:pt>
                <c:pt idx="3309">
                  <c:v>4749.7613283999999</c:v>
                </c:pt>
                <c:pt idx="3310">
                  <c:v>4751.1939438000009</c:v>
                </c:pt>
                <c:pt idx="3311">
                  <c:v>4752.6263051999986</c:v>
                </c:pt>
                <c:pt idx="3312">
                  <c:v>4754.0670603999997</c:v>
                </c:pt>
                <c:pt idx="3313">
                  <c:v>4755.4984992</c:v>
                </c:pt>
                <c:pt idx="3314">
                  <c:v>4756.9318539999986</c:v>
                </c:pt>
                <c:pt idx="3315">
                  <c:v>4758.3673502000001</c:v>
                </c:pt>
                <c:pt idx="3316">
                  <c:v>4759.8042373999997</c:v>
                </c:pt>
                <c:pt idx="3317">
                  <c:v>4761.2415559999999</c:v>
                </c:pt>
                <c:pt idx="3318">
                  <c:v>4762.673014</c:v>
                </c:pt>
                <c:pt idx="3319">
                  <c:v>4764.1071697999996</c:v>
                </c:pt>
                <c:pt idx="3320">
                  <c:v>4765.5371904000003</c:v>
                </c:pt>
                <c:pt idx="3321">
                  <c:v>4766.9729799999996</c:v>
                </c:pt>
                <c:pt idx="3322">
                  <c:v>4768.4135977999986</c:v>
                </c:pt>
                <c:pt idx="3323">
                  <c:v>4769.8454223999997</c:v>
                </c:pt>
                <c:pt idx="3324">
                  <c:v>4771.2780763999999</c:v>
                </c:pt>
                <c:pt idx="3325">
                  <c:v>4772.7091479999999</c:v>
                </c:pt>
                <c:pt idx="3326">
                  <c:v>4774.1459524000002</c:v>
                </c:pt>
                <c:pt idx="3327">
                  <c:v>4775.5806719999991</c:v>
                </c:pt>
                <c:pt idx="3328">
                  <c:v>4777.0146244000007</c:v>
                </c:pt>
                <c:pt idx="3329">
                  <c:v>4778.4506613999993</c:v>
                </c:pt>
                <c:pt idx="3330">
                  <c:v>4779.882509</c:v>
                </c:pt>
                <c:pt idx="3331">
                  <c:v>4781.3167916000002</c:v>
                </c:pt>
                <c:pt idx="3332">
                  <c:v>4782.7475136000003</c:v>
                </c:pt>
                <c:pt idx="3333">
                  <c:v>4784.1839419999997</c:v>
                </c:pt>
                <c:pt idx="3334">
                  <c:v>4785.6153409999997</c:v>
                </c:pt>
                <c:pt idx="3335">
                  <c:v>4787.0524421999999</c:v>
                </c:pt>
                <c:pt idx="3336">
                  <c:v>4788.4891048000009</c:v>
                </c:pt>
                <c:pt idx="3337">
                  <c:v>4789.9220991999991</c:v>
                </c:pt>
                <c:pt idx="3338">
                  <c:v>4791.3573231999999</c:v>
                </c:pt>
                <c:pt idx="3339">
                  <c:v>4792.7929532000007</c:v>
                </c:pt>
                <c:pt idx="3340">
                  <c:v>4794.2253505999997</c:v>
                </c:pt>
                <c:pt idx="3341">
                  <c:v>4795.6622678000003</c:v>
                </c:pt>
                <c:pt idx="3342">
                  <c:v>4797.0931404000003</c:v>
                </c:pt>
                <c:pt idx="3343">
                  <c:v>4798.5296638</c:v>
                </c:pt>
                <c:pt idx="3344">
                  <c:v>4799.9648010000001</c:v>
                </c:pt>
                <c:pt idx="3345">
                  <c:v>4801.3982103999997</c:v>
                </c:pt>
                <c:pt idx="3346">
                  <c:v>4802.8345473999998</c:v>
                </c:pt>
                <c:pt idx="3347">
                  <c:v>4804.2682219999997</c:v>
                </c:pt>
                <c:pt idx="3348">
                  <c:v>4805.7037378000005</c:v>
                </c:pt>
                <c:pt idx="3349">
                  <c:v>4807.1386335999996</c:v>
                </c:pt>
                <c:pt idx="3350">
                  <c:v>4808.5753415999989</c:v>
                </c:pt>
                <c:pt idx="3351">
                  <c:v>4810.0097779999996</c:v>
                </c:pt>
                <c:pt idx="3352">
                  <c:v>4811.4444149999999</c:v>
                </c:pt>
                <c:pt idx="3353">
                  <c:v>4812.8780800000004</c:v>
                </c:pt>
                <c:pt idx="3354">
                  <c:v>4814.3113572000002</c:v>
                </c:pt>
                <c:pt idx="3355">
                  <c:v>4815.7476298000001</c:v>
                </c:pt>
                <c:pt idx="3356">
                  <c:v>4817.1804584000001</c:v>
                </c:pt>
                <c:pt idx="3357">
                  <c:v>4818.6137307999998</c:v>
                </c:pt>
                <c:pt idx="3358">
                  <c:v>4820.0491763999999</c:v>
                </c:pt>
                <c:pt idx="3359">
                  <c:v>4821.4851968000003</c:v>
                </c:pt>
                <c:pt idx="3360">
                  <c:v>4822.9181087999996</c:v>
                </c:pt>
                <c:pt idx="3361">
                  <c:v>4824.3526285999997</c:v>
                </c:pt>
                <c:pt idx="3362">
                  <c:v>4825.7891994000001</c:v>
                </c:pt>
                <c:pt idx="3363">
                  <c:v>4827.2203890000001</c:v>
                </c:pt>
                <c:pt idx="3364">
                  <c:v>4828.6573001999996</c:v>
                </c:pt>
                <c:pt idx="3365">
                  <c:v>4830.0942200000009</c:v>
                </c:pt>
                <c:pt idx="3366">
                  <c:v>4831.5315454000001</c:v>
                </c:pt>
                <c:pt idx="3367">
                  <c:v>4832.966023</c:v>
                </c:pt>
                <c:pt idx="3368">
                  <c:v>4834.3998569999994</c:v>
                </c:pt>
                <c:pt idx="3369">
                  <c:v>4835.8357354</c:v>
                </c:pt>
                <c:pt idx="3370">
                  <c:v>4837.2693066000011</c:v>
                </c:pt>
                <c:pt idx="3371">
                  <c:v>4838.7073915999999</c:v>
                </c:pt>
                <c:pt idx="3372">
                  <c:v>4840.1395474000001</c:v>
                </c:pt>
                <c:pt idx="3373">
                  <c:v>4841.5741742</c:v>
                </c:pt>
                <c:pt idx="3374">
                  <c:v>4843.0136944000014</c:v>
                </c:pt>
                <c:pt idx="3375">
                  <c:v>4844.4448946000002</c:v>
                </c:pt>
                <c:pt idx="3376">
                  <c:v>4845.882823599999</c:v>
                </c:pt>
                <c:pt idx="3377">
                  <c:v>4847.3154469999999</c:v>
                </c:pt>
                <c:pt idx="3378">
                  <c:v>4848.7516458</c:v>
                </c:pt>
                <c:pt idx="3379">
                  <c:v>4850.1857491999999</c:v>
                </c:pt>
                <c:pt idx="3380">
                  <c:v>4851.6170436000002</c:v>
                </c:pt>
                <c:pt idx="3381">
                  <c:v>4853.0535319999999</c:v>
                </c:pt>
                <c:pt idx="3382">
                  <c:v>4854.4865035999992</c:v>
                </c:pt>
                <c:pt idx="3383">
                  <c:v>4855.9219893999998</c:v>
                </c:pt>
                <c:pt idx="3384">
                  <c:v>4857.3533106000004</c:v>
                </c:pt>
                <c:pt idx="3385">
                  <c:v>4858.7887929999997</c:v>
                </c:pt>
                <c:pt idx="3386">
                  <c:v>4860.2214521999986</c:v>
                </c:pt>
                <c:pt idx="3387">
                  <c:v>4861.6545402000002</c:v>
                </c:pt>
                <c:pt idx="3388">
                  <c:v>4863.0903016000011</c:v>
                </c:pt>
                <c:pt idx="3389">
                  <c:v>4864.5234527999992</c:v>
                </c:pt>
                <c:pt idx="3390">
                  <c:v>4865.9525970000004</c:v>
                </c:pt>
                <c:pt idx="3391">
                  <c:v>4867.3864024000004</c:v>
                </c:pt>
                <c:pt idx="3392">
                  <c:v>4868.8190465999996</c:v>
                </c:pt>
                <c:pt idx="3393">
                  <c:v>4870.2581895999992</c:v>
                </c:pt>
                <c:pt idx="3394">
                  <c:v>4871.6894434000014</c:v>
                </c:pt>
                <c:pt idx="3395">
                  <c:v>4873.1260621999991</c:v>
                </c:pt>
                <c:pt idx="3396">
                  <c:v>4874.5588295999996</c:v>
                </c:pt>
                <c:pt idx="3397">
                  <c:v>4875.9922409999999</c:v>
                </c:pt>
                <c:pt idx="3398">
                  <c:v>4877.4265079999996</c:v>
                </c:pt>
                <c:pt idx="3399">
                  <c:v>4878.8634958000002</c:v>
                </c:pt>
                <c:pt idx="3400">
                  <c:v>4880.2963669999999</c:v>
                </c:pt>
                <c:pt idx="3401">
                  <c:v>4881.7313221999993</c:v>
                </c:pt>
                <c:pt idx="3402">
                  <c:v>4883.1650449999997</c:v>
                </c:pt>
                <c:pt idx="3403">
                  <c:v>4884.5980558000001</c:v>
                </c:pt>
                <c:pt idx="3404">
                  <c:v>4886.0348836000003</c:v>
                </c:pt>
                <c:pt idx="3405">
                  <c:v>4887.4690748000003</c:v>
                </c:pt>
                <c:pt idx="3406">
                  <c:v>4888.905143</c:v>
                </c:pt>
                <c:pt idx="3407">
                  <c:v>4890.3372369999997</c:v>
                </c:pt>
                <c:pt idx="3408">
                  <c:v>4891.7747643999992</c:v>
                </c:pt>
                <c:pt idx="3409">
                  <c:v>4893.2096271999999</c:v>
                </c:pt>
                <c:pt idx="3410">
                  <c:v>4894.6430534000001</c:v>
                </c:pt>
                <c:pt idx="3411">
                  <c:v>4896.0787172</c:v>
                </c:pt>
                <c:pt idx="3412">
                  <c:v>4897.5144453999992</c:v>
                </c:pt>
                <c:pt idx="3413">
                  <c:v>4898.9449236</c:v>
                </c:pt>
                <c:pt idx="3414">
                  <c:v>4900.3812134</c:v>
                </c:pt>
                <c:pt idx="3415">
                  <c:v>4901.8146842000006</c:v>
                </c:pt>
                <c:pt idx="3416">
                  <c:v>4903.2512131999993</c:v>
                </c:pt>
                <c:pt idx="3417">
                  <c:v>4904.6867578000001</c:v>
                </c:pt>
                <c:pt idx="3418">
                  <c:v>4906.1186352000004</c:v>
                </c:pt>
                <c:pt idx="3419">
                  <c:v>4907.5541165999994</c:v>
                </c:pt>
                <c:pt idx="3420">
                  <c:v>4908.9919563999993</c:v>
                </c:pt>
                <c:pt idx="3421">
                  <c:v>4910.4249904000008</c:v>
                </c:pt>
                <c:pt idx="3422">
                  <c:v>4911.8585315999999</c:v>
                </c:pt>
                <c:pt idx="3423">
                  <c:v>4913.2914787999998</c:v>
                </c:pt>
                <c:pt idx="3424">
                  <c:v>4914.7268299999996</c:v>
                </c:pt>
                <c:pt idx="3425">
                  <c:v>4916.1613010000001</c:v>
                </c:pt>
                <c:pt idx="3426">
                  <c:v>4917.5960990000003</c:v>
                </c:pt>
                <c:pt idx="3427">
                  <c:v>4919.0296887999993</c:v>
                </c:pt>
                <c:pt idx="3428">
                  <c:v>4920.4679076000002</c:v>
                </c:pt>
                <c:pt idx="3429">
                  <c:v>4921.8998045999997</c:v>
                </c:pt>
                <c:pt idx="3430">
                  <c:v>4923.3350873999998</c:v>
                </c:pt>
                <c:pt idx="3431">
                  <c:v>4924.7702790000003</c:v>
                </c:pt>
                <c:pt idx="3432">
                  <c:v>4926.2049720000005</c:v>
                </c:pt>
                <c:pt idx="3433">
                  <c:v>4927.6409828000014</c:v>
                </c:pt>
                <c:pt idx="3434">
                  <c:v>4929.0763906000002</c:v>
                </c:pt>
                <c:pt idx="3435">
                  <c:v>4930.5100653999998</c:v>
                </c:pt>
                <c:pt idx="3436">
                  <c:v>4931.9435107999998</c:v>
                </c:pt>
                <c:pt idx="3437">
                  <c:v>4933.3823966</c:v>
                </c:pt>
                <c:pt idx="3438">
                  <c:v>4934.8139178000001</c:v>
                </c:pt>
                <c:pt idx="3439">
                  <c:v>4936.2497964000004</c:v>
                </c:pt>
                <c:pt idx="3440">
                  <c:v>4937.6812104000001</c:v>
                </c:pt>
                <c:pt idx="3441">
                  <c:v>4939.1170503999992</c:v>
                </c:pt>
                <c:pt idx="3442">
                  <c:v>4940.5501982000014</c:v>
                </c:pt>
                <c:pt idx="3443">
                  <c:v>4941.9835868</c:v>
                </c:pt>
                <c:pt idx="3444">
                  <c:v>4943.420043600001</c:v>
                </c:pt>
                <c:pt idx="3445">
                  <c:v>4944.8505666000001</c:v>
                </c:pt>
                <c:pt idx="3446">
                  <c:v>4946.2881767999988</c:v>
                </c:pt>
                <c:pt idx="3447">
                  <c:v>4947.7231697999996</c:v>
                </c:pt>
                <c:pt idx="3448">
                  <c:v>4949.1549680000007</c:v>
                </c:pt>
                <c:pt idx="3449">
                  <c:v>4950.5901988000014</c:v>
                </c:pt>
                <c:pt idx="3450">
                  <c:v>4952.0312774000004</c:v>
                </c:pt>
                <c:pt idx="3451">
                  <c:v>4953.4647562</c:v>
                </c:pt>
                <c:pt idx="3452">
                  <c:v>4954.8980635999997</c:v>
                </c:pt>
                <c:pt idx="3453">
                  <c:v>4956.3329360000007</c:v>
                </c:pt>
                <c:pt idx="3454">
                  <c:v>4957.7688096000002</c:v>
                </c:pt>
                <c:pt idx="3455">
                  <c:v>4959.2006206000005</c:v>
                </c:pt>
                <c:pt idx="3456">
                  <c:v>4960.6330271999996</c:v>
                </c:pt>
                <c:pt idx="3457">
                  <c:v>4962.0663543999999</c:v>
                </c:pt>
                <c:pt idx="3458">
                  <c:v>4963.5010725999991</c:v>
                </c:pt>
                <c:pt idx="3459">
                  <c:v>4964.9333026000004</c:v>
                </c:pt>
                <c:pt idx="3460">
                  <c:v>4966.3697265999999</c:v>
                </c:pt>
                <c:pt idx="3461">
                  <c:v>4967.8104237999996</c:v>
                </c:pt>
                <c:pt idx="3462">
                  <c:v>4969.2549683999996</c:v>
                </c:pt>
                <c:pt idx="3463">
                  <c:v>4970.6869772</c:v>
                </c:pt>
                <c:pt idx="3464">
                  <c:v>4972.1287143999998</c:v>
                </c:pt>
                <c:pt idx="3465">
                  <c:v>4973.5600657999994</c:v>
                </c:pt>
                <c:pt idx="3466">
                  <c:v>4974.9953742000007</c:v>
                </c:pt>
                <c:pt idx="3467">
                  <c:v>4976.4284723999999</c:v>
                </c:pt>
                <c:pt idx="3468">
                  <c:v>4977.8628286000003</c:v>
                </c:pt>
                <c:pt idx="3469">
                  <c:v>4979.314380400001</c:v>
                </c:pt>
                <c:pt idx="3470">
                  <c:v>4980.7469021999996</c:v>
                </c:pt>
                <c:pt idx="3471">
                  <c:v>4982.1825600000002</c:v>
                </c:pt>
                <c:pt idx="3472">
                  <c:v>4983.6181503999996</c:v>
                </c:pt>
                <c:pt idx="3473">
                  <c:v>4985.0507772000001</c:v>
                </c:pt>
                <c:pt idx="3474">
                  <c:v>4986.4860236000004</c:v>
                </c:pt>
                <c:pt idx="3475">
                  <c:v>4987.9201266</c:v>
                </c:pt>
                <c:pt idx="3476">
                  <c:v>4989.3562198</c:v>
                </c:pt>
                <c:pt idx="3477">
                  <c:v>4990.7925573999992</c:v>
                </c:pt>
                <c:pt idx="3478">
                  <c:v>4992.2282248000001</c:v>
                </c:pt>
                <c:pt idx="3479">
                  <c:v>4993.6601549999996</c:v>
                </c:pt>
                <c:pt idx="3480">
                  <c:v>4995.0961232</c:v>
                </c:pt>
                <c:pt idx="3481">
                  <c:v>4996.5292008000006</c:v>
                </c:pt>
                <c:pt idx="3482">
                  <c:v>4997.9668336000004</c:v>
                </c:pt>
                <c:pt idx="3483">
                  <c:v>4999.4004062000004</c:v>
                </c:pt>
                <c:pt idx="3484">
                  <c:v>5000.8333352</c:v>
                </c:pt>
                <c:pt idx="3485">
                  <c:v>5002.2686999999996</c:v>
                </c:pt>
                <c:pt idx="3486">
                  <c:v>5003.7021863999998</c:v>
                </c:pt>
                <c:pt idx="3487">
                  <c:v>5005.1388826000011</c:v>
                </c:pt>
                <c:pt idx="3488">
                  <c:v>5006.5742404000002</c:v>
                </c:pt>
                <c:pt idx="3489">
                  <c:v>5008.0068192000008</c:v>
                </c:pt>
                <c:pt idx="3490">
                  <c:v>5009.4440039999999</c:v>
                </c:pt>
                <c:pt idx="3491">
                  <c:v>5010.8780046000002</c:v>
                </c:pt>
                <c:pt idx="3492">
                  <c:v>5012.3154890000014</c:v>
                </c:pt>
                <c:pt idx="3493">
                  <c:v>5013.7511622000002</c:v>
                </c:pt>
                <c:pt idx="3494">
                  <c:v>5015.1816445999993</c:v>
                </c:pt>
                <c:pt idx="3495">
                  <c:v>5016.6169176000003</c:v>
                </c:pt>
                <c:pt idx="3496">
                  <c:v>5018.0499989999998</c:v>
                </c:pt>
                <c:pt idx="3497">
                  <c:v>5019.4843713999999</c:v>
                </c:pt>
                <c:pt idx="3498">
                  <c:v>5020.9207136000005</c:v>
                </c:pt>
                <c:pt idx="3499">
                  <c:v>5022.3560090000001</c:v>
                </c:pt>
                <c:pt idx="3500">
                  <c:v>5023.7915837999999</c:v>
                </c:pt>
                <c:pt idx="3501">
                  <c:v>5025.2279660000004</c:v>
                </c:pt>
                <c:pt idx="3502">
                  <c:v>5026.6588381999991</c:v>
                </c:pt>
                <c:pt idx="3503">
                  <c:v>5028.0949348000004</c:v>
                </c:pt>
                <c:pt idx="3504">
                  <c:v>5029.5308850000001</c:v>
                </c:pt>
                <c:pt idx="3505">
                  <c:v>5030.9642537999998</c:v>
                </c:pt>
                <c:pt idx="3506">
                  <c:v>5032.4001428000001</c:v>
                </c:pt>
                <c:pt idx="3507">
                  <c:v>5033.8338163999997</c:v>
                </c:pt>
                <c:pt idx="3508">
                  <c:v>5035.2702096000003</c:v>
                </c:pt>
                <c:pt idx="3509">
                  <c:v>5036.7021536000002</c:v>
                </c:pt>
                <c:pt idx="3510">
                  <c:v>5038.1398700000009</c:v>
                </c:pt>
                <c:pt idx="3511">
                  <c:v>5039.5899208000001</c:v>
                </c:pt>
                <c:pt idx="3512">
                  <c:v>5041.0237152</c:v>
                </c:pt>
                <c:pt idx="3513">
                  <c:v>5042.4590513999992</c:v>
                </c:pt>
                <c:pt idx="3514">
                  <c:v>5043.9007350000002</c:v>
                </c:pt>
                <c:pt idx="3515">
                  <c:v>5045.342936</c:v>
                </c:pt>
                <c:pt idx="3516">
                  <c:v>5046.7780344000003</c:v>
                </c:pt>
                <c:pt idx="3517">
                  <c:v>5048.2142861999992</c:v>
                </c:pt>
                <c:pt idx="3518">
                  <c:v>5049.6499989999993</c:v>
                </c:pt>
                <c:pt idx="3519">
                  <c:v>5051.0853115999998</c:v>
                </c:pt>
                <c:pt idx="3520">
                  <c:v>5052.5186833999996</c:v>
                </c:pt>
                <c:pt idx="3521">
                  <c:v>5053.9530219999997</c:v>
                </c:pt>
                <c:pt idx="3522">
                  <c:v>5055.3881800000008</c:v>
                </c:pt>
                <c:pt idx="3523">
                  <c:v>5056.8215518000006</c:v>
                </c:pt>
                <c:pt idx="3524">
                  <c:v>5058.2555077999996</c:v>
                </c:pt>
                <c:pt idx="3525">
                  <c:v>5059.6907786000011</c:v>
                </c:pt>
                <c:pt idx="3526">
                  <c:v>5061.1235900000001</c:v>
                </c:pt>
                <c:pt idx="3527">
                  <c:v>5062.5593467999997</c:v>
                </c:pt>
                <c:pt idx="3528">
                  <c:v>5063.9940613999997</c:v>
                </c:pt>
                <c:pt idx="3529">
                  <c:v>5065.4233172000004</c:v>
                </c:pt>
                <c:pt idx="3530">
                  <c:v>5066.8613515999996</c:v>
                </c:pt>
                <c:pt idx="3531">
                  <c:v>5068.2938789999998</c:v>
                </c:pt>
                <c:pt idx="3532">
                  <c:v>5069.7285892</c:v>
                </c:pt>
                <c:pt idx="3533">
                  <c:v>5071.1625252000003</c:v>
                </c:pt>
                <c:pt idx="3534">
                  <c:v>5072.5960349999996</c:v>
                </c:pt>
                <c:pt idx="3535">
                  <c:v>5074.0305632</c:v>
                </c:pt>
                <c:pt idx="3536">
                  <c:v>5075.4637140000004</c:v>
                </c:pt>
                <c:pt idx="3537">
                  <c:v>5076.8998919999995</c:v>
                </c:pt>
                <c:pt idx="3538">
                  <c:v>5078.3332701999998</c:v>
                </c:pt>
                <c:pt idx="3539">
                  <c:v>5079.7704656000014</c:v>
                </c:pt>
                <c:pt idx="3540">
                  <c:v>5081.2073638000002</c:v>
                </c:pt>
                <c:pt idx="3541">
                  <c:v>5082.638795599999</c:v>
                </c:pt>
                <c:pt idx="3542">
                  <c:v>5084.0769627999998</c:v>
                </c:pt>
                <c:pt idx="3543">
                  <c:v>5085.5096642000008</c:v>
                </c:pt>
                <c:pt idx="3544">
                  <c:v>5086.9454696000003</c:v>
                </c:pt>
                <c:pt idx="3545">
                  <c:v>5088.3771898000005</c:v>
                </c:pt>
                <c:pt idx="3546">
                  <c:v>5089.8121836</c:v>
                </c:pt>
                <c:pt idx="3547">
                  <c:v>5091.2472080000007</c:v>
                </c:pt>
                <c:pt idx="3548">
                  <c:v>5092.6840415999995</c:v>
                </c:pt>
                <c:pt idx="3549">
                  <c:v>5094.1223298000004</c:v>
                </c:pt>
                <c:pt idx="3550">
                  <c:v>5095.5667279999998</c:v>
                </c:pt>
                <c:pt idx="3551">
                  <c:v>5096.9980813999991</c:v>
                </c:pt>
                <c:pt idx="3552">
                  <c:v>5098.4344652</c:v>
                </c:pt>
                <c:pt idx="3553">
                  <c:v>5099.8651223999996</c:v>
                </c:pt>
                <c:pt idx="3554">
                  <c:v>5101.3005093999991</c:v>
                </c:pt>
                <c:pt idx="3555">
                  <c:v>5102.7358664000003</c:v>
                </c:pt>
                <c:pt idx="3556">
                  <c:v>5104.1701823999992</c:v>
                </c:pt>
                <c:pt idx="3557">
                  <c:v>5105.6022831999999</c:v>
                </c:pt>
                <c:pt idx="3558">
                  <c:v>5107.0407326000004</c:v>
                </c:pt>
                <c:pt idx="3559">
                  <c:v>5108.4762000000001</c:v>
                </c:pt>
                <c:pt idx="3560">
                  <c:v>5109.9101532000004</c:v>
                </c:pt>
                <c:pt idx="3561">
                  <c:v>5111.3449508000003</c:v>
                </c:pt>
                <c:pt idx="3562">
                  <c:v>5112.7805324000001</c:v>
                </c:pt>
                <c:pt idx="3563">
                  <c:v>5114.2334965999999</c:v>
                </c:pt>
                <c:pt idx="3564">
                  <c:v>5115.6687068000001</c:v>
                </c:pt>
                <c:pt idx="3565">
                  <c:v>5117.1021600000004</c:v>
                </c:pt>
                <c:pt idx="3566">
                  <c:v>5118.5361150000008</c:v>
                </c:pt>
                <c:pt idx="3567">
                  <c:v>5119.9726505999997</c:v>
                </c:pt>
                <c:pt idx="3568">
                  <c:v>5121.4038737999999</c:v>
                </c:pt>
                <c:pt idx="3569">
                  <c:v>5122.8388227999994</c:v>
                </c:pt>
                <c:pt idx="3570">
                  <c:v>5124.2714868000003</c:v>
                </c:pt>
                <c:pt idx="3571">
                  <c:v>5125.7039183999996</c:v>
                </c:pt>
                <c:pt idx="3572">
                  <c:v>5127.1391871999986</c:v>
                </c:pt>
                <c:pt idx="3573">
                  <c:v>5128.5728862000014</c:v>
                </c:pt>
                <c:pt idx="3574">
                  <c:v>5130.0109413999999</c:v>
                </c:pt>
                <c:pt idx="3575">
                  <c:v>5131.4448229999998</c:v>
                </c:pt>
                <c:pt idx="3576">
                  <c:v>5132.8801862</c:v>
                </c:pt>
                <c:pt idx="3577">
                  <c:v>5134.3187892000014</c:v>
                </c:pt>
                <c:pt idx="3578">
                  <c:v>5135.7515497999993</c:v>
                </c:pt>
                <c:pt idx="3579">
                  <c:v>5137.1849265999999</c:v>
                </c:pt>
                <c:pt idx="3580">
                  <c:v>5138.6202942</c:v>
                </c:pt>
                <c:pt idx="3581">
                  <c:v>5140.0581086000002</c:v>
                </c:pt>
                <c:pt idx="3582">
                  <c:v>5141.4893901999994</c:v>
                </c:pt>
                <c:pt idx="3583">
                  <c:v>5142.9294340000006</c:v>
                </c:pt>
                <c:pt idx="3584">
                  <c:v>5144.362371199999</c:v>
                </c:pt>
                <c:pt idx="3585">
                  <c:v>5145.7949527999999</c:v>
                </c:pt>
                <c:pt idx="3586">
                  <c:v>5147.2298467999999</c:v>
                </c:pt>
                <c:pt idx="3587">
                  <c:v>5148.6757816000008</c:v>
                </c:pt>
                <c:pt idx="3588">
                  <c:v>5150.1156398000003</c:v>
                </c:pt>
                <c:pt idx="3589">
                  <c:v>5151.5495629999996</c:v>
                </c:pt>
                <c:pt idx="3590">
                  <c:v>5152.9845901999997</c:v>
                </c:pt>
                <c:pt idx="3591">
                  <c:v>5154.4219478000005</c:v>
                </c:pt>
                <c:pt idx="3592">
                  <c:v>5155.8534473999998</c:v>
                </c:pt>
                <c:pt idx="3593">
                  <c:v>5157.2918818000007</c:v>
                </c:pt>
                <c:pt idx="3594">
                  <c:v>5158.7235639999999</c:v>
                </c:pt>
                <c:pt idx="3595">
                  <c:v>5160.1555992000003</c:v>
                </c:pt>
                <c:pt idx="3596">
                  <c:v>5161.5909241999998</c:v>
                </c:pt>
                <c:pt idx="3597">
                  <c:v>5163.0267557999996</c:v>
                </c:pt>
                <c:pt idx="3598">
                  <c:v>5164.4565308000001</c:v>
                </c:pt>
                <c:pt idx="3599">
                  <c:v>5165.8907882000003</c:v>
                </c:pt>
                <c:pt idx="3600">
                  <c:v>5167.3273707999997</c:v>
                </c:pt>
                <c:pt idx="3601">
                  <c:v>5168.7610361999996</c:v>
                </c:pt>
                <c:pt idx="3602">
                  <c:v>5170.1948743999992</c:v>
                </c:pt>
                <c:pt idx="3603">
                  <c:v>5171.6295802000004</c:v>
                </c:pt>
                <c:pt idx="3604">
                  <c:v>5173.0632043999994</c:v>
                </c:pt>
                <c:pt idx="3605">
                  <c:v>5174.5045978000007</c:v>
                </c:pt>
                <c:pt idx="3606">
                  <c:v>5175.9347023999999</c:v>
                </c:pt>
                <c:pt idx="3607">
                  <c:v>5177.3703780000014</c:v>
                </c:pt>
                <c:pt idx="3608">
                  <c:v>5178.8024930000001</c:v>
                </c:pt>
                <c:pt idx="3609">
                  <c:v>5180.2381440000008</c:v>
                </c:pt>
                <c:pt idx="3610">
                  <c:v>5181.6702655999998</c:v>
                </c:pt>
                <c:pt idx="3611">
                  <c:v>5183.1016854</c:v>
                </c:pt>
                <c:pt idx="3612">
                  <c:v>5184.5412097999997</c:v>
                </c:pt>
                <c:pt idx="3613">
                  <c:v>5185.9758407999998</c:v>
                </c:pt>
                <c:pt idx="3614">
                  <c:v>5187.4084101999997</c:v>
                </c:pt>
                <c:pt idx="3615">
                  <c:v>5188.8440000000001</c:v>
                </c:pt>
                <c:pt idx="3616">
                  <c:v>5190.2789160000002</c:v>
                </c:pt>
                <c:pt idx="3617">
                  <c:v>5191.7087179999999</c:v>
                </c:pt>
                <c:pt idx="3618">
                  <c:v>5193.1437785999997</c:v>
                </c:pt>
                <c:pt idx="3619">
                  <c:v>5194.5751007999997</c:v>
                </c:pt>
                <c:pt idx="3620">
                  <c:v>5196.0210690000004</c:v>
                </c:pt>
                <c:pt idx="3621">
                  <c:v>5197.4590265999996</c:v>
                </c:pt>
                <c:pt idx="3622">
                  <c:v>5198.8961122000001</c:v>
                </c:pt>
                <c:pt idx="3623">
                  <c:v>5200.3324368000003</c:v>
                </c:pt>
                <c:pt idx="3624">
                  <c:v>5201.7663228000001</c:v>
                </c:pt>
                <c:pt idx="3625">
                  <c:v>5203.2023026000006</c:v>
                </c:pt>
                <c:pt idx="3626">
                  <c:v>5204.6382895999996</c:v>
                </c:pt>
                <c:pt idx="3627">
                  <c:v>5206.0735713999993</c:v>
                </c:pt>
                <c:pt idx="3628">
                  <c:v>5207.5064643999985</c:v>
                </c:pt>
                <c:pt idx="3629">
                  <c:v>5208.9480389999999</c:v>
                </c:pt>
                <c:pt idx="3630">
                  <c:v>5210.3978846</c:v>
                </c:pt>
                <c:pt idx="3631">
                  <c:v>5211.843269</c:v>
                </c:pt>
                <c:pt idx="3632">
                  <c:v>5213.2787130000006</c:v>
                </c:pt>
                <c:pt idx="3633">
                  <c:v>5214.7141078000004</c:v>
                </c:pt>
                <c:pt idx="3634">
                  <c:v>5216.1490123999993</c:v>
                </c:pt>
                <c:pt idx="3635">
                  <c:v>5217.5890908000001</c:v>
                </c:pt>
                <c:pt idx="3636">
                  <c:v>5219.0340649999998</c:v>
                </c:pt>
                <c:pt idx="3637">
                  <c:v>5220.4672481999996</c:v>
                </c:pt>
                <c:pt idx="3638">
                  <c:v>5221.9019843999986</c:v>
                </c:pt>
                <c:pt idx="3639">
                  <c:v>5223.3500031999993</c:v>
                </c:pt>
                <c:pt idx="3640">
                  <c:v>5224.7882770000006</c:v>
                </c:pt>
                <c:pt idx="3641">
                  <c:v>5226.2215558000007</c:v>
                </c:pt>
                <c:pt idx="3642">
                  <c:v>5227.6572429999997</c:v>
                </c:pt>
                <c:pt idx="3643">
                  <c:v>5229.0962622000006</c:v>
                </c:pt>
                <c:pt idx="3644">
                  <c:v>5230.5287259999996</c:v>
                </c:pt>
                <c:pt idx="3645">
                  <c:v>5231.9624738000002</c:v>
                </c:pt>
                <c:pt idx="3646">
                  <c:v>5233.3977243999998</c:v>
                </c:pt>
                <c:pt idx="3647">
                  <c:v>5234.8321503999996</c:v>
                </c:pt>
                <c:pt idx="3648">
                  <c:v>5236.2669938000008</c:v>
                </c:pt>
                <c:pt idx="3649">
                  <c:v>5237.6990515999996</c:v>
                </c:pt>
                <c:pt idx="3650">
                  <c:v>5239.1329863999999</c:v>
                </c:pt>
                <c:pt idx="3651">
                  <c:v>5240.5677165999996</c:v>
                </c:pt>
                <c:pt idx="3652">
                  <c:v>5241.9999368000008</c:v>
                </c:pt>
                <c:pt idx="3653">
                  <c:v>5243.4356520000001</c:v>
                </c:pt>
                <c:pt idx="3654">
                  <c:v>5244.8705121999992</c:v>
                </c:pt>
                <c:pt idx="3655">
                  <c:v>5246.3072579999998</c:v>
                </c:pt>
                <c:pt idx="3656">
                  <c:v>5247.7409290000014</c:v>
                </c:pt>
                <c:pt idx="3657">
                  <c:v>5249.1742996000003</c:v>
                </c:pt>
                <c:pt idx="3658">
                  <c:v>5250.6100548000004</c:v>
                </c:pt>
                <c:pt idx="3659">
                  <c:v>5252.0400347999994</c:v>
                </c:pt>
                <c:pt idx="3660">
                  <c:v>5253.4766472000001</c:v>
                </c:pt>
                <c:pt idx="3661">
                  <c:v>5254.9090696000003</c:v>
                </c:pt>
                <c:pt idx="3662">
                  <c:v>5256.3472617999996</c:v>
                </c:pt>
                <c:pt idx="3663">
                  <c:v>5257.7823411999998</c:v>
                </c:pt>
                <c:pt idx="3664">
                  <c:v>5259.2144043999997</c:v>
                </c:pt>
                <c:pt idx="3665">
                  <c:v>5260.6502526000004</c:v>
                </c:pt>
                <c:pt idx="3666">
                  <c:v>5262.0831176000002</c:v>
                </c:pt>
                <c:pt idx="3667">
                  <c:v>5263.521846399999</c:v>
                </c:pt>
                <c:pt idx="3668">
                  <c:v>5264.9560408000007</c:v>
                </c:pt>
                <c:pt idx="3669">
                  <c:v>5266.3912288000001</c:v>
                </c:pt>
                <c:pt idx="3670">
                  <c:v>5267.8242594000003</c:v>
                </c:pt>
                <c:pt idx="3671">
                  <c:v>5269.2588568000001</c:v>
                </c:pt>
                <c:pt idx="3672">
                  <c:v>5270.6948842000002</c:v>
                </c:pt>
                <c:pt idx="3673">
                  <c:v>5272.1314436000002</c:v>
                </c:pt>
                <c:pt idx="3674">
                  <c:v>5273.5664825999993</c:v>
                </c:pt>
                <c:pt idx="3675">
                  <c:v>5275.0015498000012</c:v>
                </c:pt>
                <c:pt idx="3676">
                  <c:v>5276.4343188000003</c:v>
                </c:pt>
                <c:pt idx="3677">
                  <c:v>5277.8690305999999</c:v>
                </c:pt>
                <c:pt idx="3678">
                  <c:v>5279.3049058000006</c:v>
                </c:pt>
                <c:pt idx="3679">
                  <c:v>5280.7358898000002</c:v>
                </c:pt>
                <c:pt idx="3680">
                  <c:v>5282.1692573999999</c:v>
                </c:pt>
                <c:pt idx="3681">
                  <c:v>5283.6045895999996</c:v>
                </c:pt>
                <c:pt idx="3682">
                  <c:v>5285.0361978000001</c:v>
                </c:pt>
                <c:pt idx="3683">
                  <c:v>5286.4762131999996</c:v>
                </c:pt>
                <c:pt idx="3684">
                  <c:v>5287.9108526</c:v>
                </c:pt>
                <c:pt idx="3685">
                  <c:v>5289.3429569999989</c:v>
                </c:pt>
                <c:pt idx="3686">
                  <c:v>5290.7778926000001</c:v>
                </c:pt>
                <c:pt idx="3687">
                  <c:v>5292.2122545999991</c:v>
                </c:pt>
                <c:pt idx="3688">
                  <c:v>5293.6474674000001</c:v>
                </c:pt>
                <c:pt idx="3689">
                  <c:v>5295.0823469999996</c:v>
                </c:pt>
                <c:pt idx="3690">
                  <c:v>5296.5197400000006</c:v>
                </c:pt>
                <c:pt idx="3691">
                  <c:v>5297.9520959999991</c:v>
                </c:pt>
                <c:pt idx="3692">
                  <c:v>5299.3904622</c:v>
                </c:pt>
                <c:pt idx="3693">
                  <c:v>5300.8356051999999</c:v>
                </c:pt>
                <c:pt idx="3694">
                  <c:v>5302.2691453999996</c:v>
                </c:pt>
                <c:pt idx="3695">
                  <c:v>5303.7053175999999</c:v>
                </c:pt>
                <c:pt idx="3696">
                  <c:v>5305.1410403999998</c:v>
                </c:pt>
                <c:pt idx="3697">
                  <c:v>5306.5768942000004</c:v>
                </c:pt>
                <c:pt idx="3698">
                  <c:v>5308.0072633999998</c:v>
                </c:pt>
                <c:pt idx="3699">
                  <c:v>5309.4441040000002</c:v>
                </c:pt>
                <c:pt idx="3700">
                  <c:v>5310.8758491999997</c:v>
                </c:pt>
                <c:pt idx="3701">
                  <c:v>5312.3129159999999</c:v>
                </c:pt>
                <c:pt idx="3702">
                  <c:v>5313.7468007999996</c:v>
                </c:pt>
                <c:pt idx="3703">
                  <c:v>5315.1836346</c:v>
                </c:pt>
                <c:pt idx="3704">
                  <c:v>5316.6155156000004</c:v>
                </c:pt>
                <c:pt idx="3705">
                  <c:v>5318.0538218000002</c:v>
                </c:pt>
                <c:pt idx="3706">
                  <c:v>5319.486077399999</c:v>
                </c:pt>
                <c:pt idx="3707">
                  <c:v>5320.9220518000002</c:v>
                </c:pt>
                <c:pt idx="3708">
                  <c:v>5322.3536654</c:v>
                </c:pt>
                <c:pt idx="3709">
                  <c:v>5323.7867934000014</c:v>
                </c:pt>
                <c:pt idx="3710">
                  <c:v>5325.2218478000004</c:v>
                </c:pt>
                <c:pt idx="3711">
                  <c:v>5326.6562536000001</c:v>
                </c:pt>
                <c:pt idx="3712">
                  <c:v>5328.0870498000004</c:v>
                </c:pt>
                <c:pt idx="3713">
                  <c:v>5329.5245312000006</c:v>
                </c:pt>
                <c:pt idx="3714">
                  <c:v>5330.9607603999993</c:v>
                </c:pt>
                <c:pt idx="3715">
                  <c:v>5332.3944929999998</c:v>
                </c:pt>
                <c:pt idx="3716">
                  <c:v>5333.8283940000001</c:v>
                </c:pt>
                <c:pt idx="3717">
                  <c:v>5335.2605710000007</c:v>
                </c:pt>
                <c:pt idx="3718">
                  <c:v>5336.6967851999998</c:v>
                </c:pt>
                <c:pt idx="3719">
                  <c:v>5338.1346560000002</c:v>
                </c:pt>
                <c:pt idx="3720">
                  <c:v>5339.5662519999996</c:v>
                </c:pt>
                <c:pt idx="3721">
                  <c:v>5341.0050947999998</c:v>
                </c:pt>
                <c:pt idx="3722">
                  <c:v>5342.4388011999999</c:v>
                </c:pt>
                <c:pt idx="3723">
                  <c:v>5343.8712292</c:v>
                </c:pt>
                <c:pt idx="3724">
                  <c:v>5345.3101221999996</c:v>
                </c:pt>
                <c:pt idx="3725">
                  <c:v>5346.7425489999996</c:v>
                </c:pt>
                <c:pt idx="3726">
                  <c:v>5348.1731312000002</c:v>
                </c:pt>
                <c:pt idx="3727">
                  <c:v>5349.6086544000009</c:v>
                </c:pt>
                <c:pt idx="3728">
                  <c:v>5351.0442629999989</c:v>
                </c:pt>
                <c:pt idx="3729">
                  <c:v>5352.4803831999998</c:v>
                </c:pt>
                <c:pt idx="3730">
                  <c:v>5353.9112450000002</c:v>
                </c:pt>
                <c:pt idx="3731">
                  <c:v>5355.3478168000001</c:v>
                </c:pt>
                <c:pt idx="3732">
                  <c:v>5356.7837925999993</c:v>
                </c:pt>
                <c:pt idx="3733">
                  <c:v>5358.2164212000007</c:v>
                </c:pt>
                <c:pt idx="3734">
                  <c:v>5359.6509246000014</c:v>
                </c:pt>
                <c:pt idx="3735">
                  <c:v>5361.0871085999997</c:v>
                </c:pt>
                <c:pt idx="3736">
                  <c:v>5362.5209723999997</c:v>
                </c:pt>
                <c:pt idx="3737">
                  <c:v>5363.9514490000001</c:v>
                </c:pt>
                <c:pt idx="3738">
                  <c:v>5365.3909341999997</c:v>
                </c:pt>
                <c:pt idx="3739">
                  <c:v>5366.8238309999997</c:v>
                </c:pt>
                <c:pt idx="3740">
                  <c:v>5368.2587165999994</c:v>
                </c:pt>
                <c:pt idx="3741">
                  <c:v>5369.6923183999997</c:v>
                </c:pt>
                <c:pt idx="3742">
                  <c:v>5371.1282049999991</c:v>
                </c:pt>
                <c:pt idx="3743">
                  <c:v>5372.5643088000006</c:v>
                </c:pt>
                <c:pt idx="3744">
                  <c:v>5373.9968238000001</c:v>
                </c:pt>
                <c:pt idx="3745">
                  <c:v>5375.4319124000003</c:v>
                </c:pt>
                <c:pt idx="3746">
                  <c:v>5376.8641127999999</c:v>
                </c:pt>
                <c:pt idx="3747">
                  <c:v>5378.298437200001</c:v>
                </c:pt>
                <c:pt idx="3748">
                  <c:v>5379.7372225999998</c:v>
                </c:pt>
                <c:pt idx="3749">
                  <c:v>5381.1693286000009</c:v>
                </c:pt>
                <c:pt idx="3750">
                  <c:v>5382.6028592000002</c:v>
                </c:pt>
                <c:pt idx="3751">
                  <c:v>5384.0362224</c:v>
                </c:pt>
                <c:pt idx="3752">
                  <c:v>5385.4721</c:v>
                </c:pt>
                <c:pt idx="3753">
                  <c:v>5386.9079416000004</c:v>
                </c:pt>
                <c:pt idx="3754">
                  <c:v>5388.3405653999998</c:v>
                </c:pt>
                <c:pt idx="3755">
                  <c:v>5389.7739732000009</c:v>
                </c:pt>
                <c:pt idx="3756">
                  <c:v>5391.2096505999998</c:v>
                </c:pt>
                <c:pt idx="3757">
                  <c:v>5392.6442014000004</c:v>
                </c:pt>
                <c:pt idx="3758">
                  <c:v>5394.0765603999998</c:v>
                </c:pt>
                <c:pt idx="3759">
                  <c:v>5395.5106361999997</c:v>
                </c:pt>
                <c:pt idx="3760">
                  <c:v>5396.9491638000009</c:v>
                </c:pt>
                <c:pt idx="3761">
                  <c:v>5398.3819090000006</c:v>
                </c:pt>
                <c:pt idx="3762">
                  <c:v>5399.8157727999996</c:v>
                </c:pt>
                <c:pt idx="3763">
                  <c:v>5401.2521147999996</c:v>
                </c:pt>
                <c:pt idx="3764">
                  <c:v>5402.6857135999999</c:v>
                </c:pt>
                <c:pt idx="3765">
                  <c:v>5404.1181331999996</c:v>
                </c:pt>
                <c:pt idx="3766">
                  <c:v>5405.5545668000004</c:v>
                </c:pt>
                <c:pt idx="3767">
                  <c:v>5406.9875198</c:v>
                </c:pt>
                <c:pt idx="3768">
                  <c:v>5408.4205318000004</c:v>
                </c:pt>
                <c:pt idx="3769">
                  <c:v>5409.8566962000004</c:v>
                </c:pt>
                <c:pt idx="3770">
                  <c:v>5411.2915685999997</c:v>
                </c:pt>
                <c:pt idx="3771">
                  <c:v>5412.7255568</c:v>
                </c:pt>
                <c:pt idx="3772">
                  <c:v>5414.1649047999999</c:v>
                </c:pt>
                <c:pt idx="3773">
                  <c:v>5415.5952656000009</c:v>
                </c:pt>
                <c:pt idx="3774">
                  <c:v>5417.0293119999997</c:v>
                </c:pt>
                <c:pt idx="3775">
                  <c:v>5418.4630743999996</c:v>
                </c:pt>
                <c:pt idx="3776">
                  <c:v>5419.8983708000014</c:v>
                </c:pt>
                <c:pt idx="3777">
                  <c:v>5421.3324936000008</c:v>
                </c:pt>
                <c:pt idx="3778">
                  <c:v>5422.7689267999986</c:v>
                </c:pt>
                <c:pt idx="3779">
                  <c:v>5424.2017503999996</c:v>
                </c:pt>
                <c:pt idx="3780">
                  <c:v>5425.6374957999997</c:v>
                </c:pt>
                <c:pt idx="3781">
                  <c:v>5427.0692155999996</c:v>
                </c:pt>
                <c:pt idx="3782">
                  <c:v>5428.5058031999997</c:v>
                </c:pt>
                <c:pt idx="3783">
                  <c:v>5429.9465461999998</c:v>
                </c:pt>
                <c:pt idx="3784">
                  <c:v>5431.3875728000003</c:v>
                </c:pt>
                <c:pt idx="3785">
                  <c:v>5432.8224345999997</c:v>
                </c:pt>
                <c:pt idx="3786">
                  <c:v>5434.2562062000025</c:v>
                </c:pt>
                <c:pt idx="3787">
                  <c:v>5435.6889126000005</c:v>
                </c:pt>
                <c:pt idx="3788">
                  <c:v>5437.1290492000007</c:v>
                </c:pt>
                <c:pt idx="3789">
                  <c:v>5438.5610230000002</c:v>
                </c:pt>
                <c:pt idx="3790">
                  <c:v>5439.9965788</c:v>
                </c:pt>
                <c:pt idx="3791">
                  <c:v>5441.4319159999995</c:v>
                </c:pt>
                <c:pt idx="3792">
                  <c:v>5442.8669178</c:v>
                </c:pt>
                <c:pt idx="3793">
                  <c:v>5444.3005917999999</c:v>
                </c:pt>
                <c:pt idx="3794">
                  <c:v>5445.7333234000007</c:v>
                </c:pt>
                <c:pt idx="3795">
                  <c:v>5447.1683500000008</c:v>
                </c:pt>
                <c:pt idx="3796">
                  <c:v>5448.6015150000003</c:v>
                </c:pt>
                <c:pt idx="3797">
                  <c:v>5450.0394112000013</c:v>
                </c:pt>
                <c:pt idx="3798">
                  <c:v>5451.4737601999996</c:v>
                </c:pt>
                <c:pt idx="3799">
                  <c:v>5452.9054403999999</c:v>
                </c:pt>
                <c:pt idx="3800">
                  <c:v>5454.3369829999992</c:v>
                </c:pt>
                <c:pt idx="3801">
                  <c:v>5455.7761354000004</c:v>
                </c:pt>
                <c:pt idx="3802">
                  <c:v>5457.2083622</c:v>
                </c:pt>
                <c:pt idx="3803">
                  <c:v>5458.6587224000004</c:v>
                </c:pt>
                <c:pt idx="3804">
                  <c:v>5460.0934563999999</c:v>
                </c:pt>
                <c:pt idx="3805">
                  <c:v>5461.5287090000002</c:v>
                </c:pt>
                <c:pt idx="3806">
                  <c:v>5462.9621343999997</c:v>
                </c:pt>
                <c:pt idx="3807">
                  <c:v>5464.3978308000014</c:v>
                </c:pt>
                <c:pt idx="3808">
                  <c:v>5465.8304532000002</c:v>
                </c:pt>
                <c:pt idx="3809">
                  <c:v>5467.2682139999997</c:v>
                </c:pt>
                <c:pt idx="3810">
                  <c:v>5468.7009748</c:v>
                </c:pt>
                <c:pt idx="3811">
                  <c:v>5470.1356388000004</c:v>
                </c:pt>
                <c:pt idx="3812">
                  <c:v>5471.5711181999995</c:v>
                </c:pt>
                <c:pt idx="3813">
                  <c:v>5473.0040200000003</c:v>
                </c:pt>
                <c:pt idx="3814">
                  <c:v>5474.4383055999997</c:v>
                </c:pt>
                <c:pt idx="3815">
                  <c:v>5475.8726612</c:v>
                </c:pt>
                <c:pt idx="3816">
                  <c:v>5477.3066332000008</c:v>
                </c:pt>
                <c:pt idx="3817">
                  <c:v>5478.7410722000004</c:v>
                </c:pt>
                <c:pt idx="3818">
                  <c:v>5480.1753001999996</c:v>
                </c:pt>
                <c:pt idx="3819">
                  <c:v>5481.6090516000004</c:v>
                </c:pt>
                <c:pt idx="3820">
                  <c:v>5483.0408358000004</c:v>
                </c:pt>
                <c:pt idx="3821">
                  <c:v>5484.4773204000003</c:v>
                </c:pt>
                <c:pt idx="3822">
                  <c:v>5485.9128730000002</c:v>
                </c:pt>
                <c:pt idx="3823">
                  <c:v>5487.3461313999996</c:v>
                </c:pt>
                <c:pt idx="3824">
                  <c:v>5488.7816768000002</c:v>
                </c:pt>
                <c:pt idx="3825">
                  <c:v>5490.2188106000003</c:v>
                </c:pt>
                <c:pt idx="3826">
                  <c:v>5491.6522081999992</c:v>
                </c:pt>
                <c:pt idx="3827">
                  <c:v>5493.0840929999986</c:v>
                </c:pt>
                <c:pt idx="3828">
                  <c:v>5494.5232358000003</c:v>
                </c:pt>
                <c:pt idx="3829">
                  <c:v>5495.9579460000004</c:v>
                </c:pt>
                <c:pt idx="3830">
                  <c:v>5497.3903588000003</c:v>
                </c:pt>
                <c:pt idx="3831">
                  <c:v>5498.8248234000002</c:v>
                </c:pt>
                <c:pt idx="3832">
                  <c:v>5500.261614</c:v>
                </c:pt>
                <c:pt idx="3833">
                  <c:v>5501.6961371999996</c:v>
                </c:pt>
                <c:pt idx="3834">
                  <c:v>5503.1323694000002</c:v>
                </c:pt>
                <c:pt idx="3835">
                  <c:v>5504.5682059999999</c:v>
                </c:pt>
                <c:pt idx="3836">
                  <c:v>5506.0036786000001</c:v>
                </c:pt>
                <c:pt idx="3837">
                  <c:v>5507.4399602000012</c:v>
                </c:pt>
                <c:pt idx="3838">
                  <c:v>5508.8744135999996</c:v>
                </c:pt>
                <c:pt idx="3839">
                  <c:v>5510.3079008000004</c:v>
                </c:pt>
                <c:pt idx="3840">
                  <c:v>5511.7443245999993</c:v>
                </c:pt>
                <c:pt idx="3841">
                  <c:v>5513.1783158000007</c:v>
                </c:pt>
                <c:pt idx="3842">
                  <c:v>5514.6102153999991</c:v>
                </c:pt>
                <c:pt idx="3843">
                  <c:v>5516.0467746000004</c:v>
                </c:pt>
                <c:pt idx="3844">
                  <c:v>5517.4802027999986</c:v>
                </c:pt>
                <c:pt idx="3845">
                  <c:v>5518.9162855999994</c:v>
                </c:pt>
                <c:pt idx="3846">
                  <c:v>5520.3477024000003</c:v>
                </c:pt>
                <c:pt idx="3847">
                  <c:v>5521.7840767999996</c:v>
                </c:pt>
                <c:pt idx="3848">
                  <c:v>5523.2186223999997</c:v>
                </c:pt>
                <c:pt idx="3849">
                  <c:v>5524.6527788000003</c:v>
                </c:pt>
                <c:pt idx="3850">
                  <c:v>5526.0889826000002</c:v>
                </c:pt>
                <c:pt idx="3851">
                  <c:v>5527.5241002000002</c:v>
                </c:pt>
                <c:pt idx="3852">
                  <c:v>5528.9585315999993</c:v>
                </c:pt>
                <c:pt idx="3853">
                  <c:v>5530.3955594000008</c:v>
                </c:pt>
                <c:pt idx="3854">
                  <c:v>5531.8282290000006</c:v>
                </c:pt>
                <c:pt idx="3855">
                  <c:v>5533.2620311999999</c:v>
                </c:pt>
                <c:pt idx="3856">
                  <c:v>5534.6941370000004</c:v>
                </c:pt>
                <c:pt idx="3857">
                  <c:v>5536.1315803999996</c:v>
                </c:pt>
                <c:pt idx="3858">
                  <c:v>5537.5670174000006</c:v>
                </c:pt>
                <c:pt idx="3859">
                  <c:v>5539.0004660000004</c:v>
                </c:pt>
                <c:pt idx="3860">
                  <c:v>5540.4326352000007</c:v>
                </c:pt>
                <c:pt idx="3861">
                  <c:v>5541.8677745999994</c:v>
                </c:pt>
                <c:pt idx="3862">
                  <c:v>5543.3032380000004</c:v>
                </c:pt>
                <c:pt idx="3863">
                  <c:v>5544.7348238000004</c:v>
                </c:pt>
                <c:pt idx="3864">
                  <c:v>5546.1733375999993</c:v>
                </c:pt>
                <c:pt idx="3865">
                  <c:v>5547.6051824000006</c:v>
                </c:pt>
                <c:pt idx="3866">
                  <c:v>5549.0395052000003</c:v>
                </c:pt>
                <c:pt idx="3867">
                  <c:v>5550.4696309999999</c:v>
                </c:pt>
                <c:pt idx="3868">
                  <c:v>5551.9062955999998</c:v>
                </c:pt>
                <c:pt idx="3869">
                  <c:v>5553.3393100000003</c:v>
                </c:pt>
                <c:pt idx="3870">
                  <c:v>5554.7770117999999</c:v>
                </c:pt>
                <c:pt idx="3871">
                  <c:v>5556.2137581999996</c:v>
                </c:pt>
                <c:pt idx="3872">
                  <c:v>5557.646700199999</c:v>
                </c:pt>
                <c:pt idx="3873">
                  <c:v>5559.0801785999993</c:v>
                </c:pt>
                <c:pt idx="3874">
                  <c:v>5560.5181150000008</c:v>
                </c:pt>
                <c:pt idx="3875">
                  <c:v>5561.9520404000004</c:v>
                </c:pt>
                <c:pt idx="3876">
                  <c:v>5563.3839458000002</c:v>
                </c:pt>
                <c:pt idx="3877">
                  <c:v>5564.8215416000003</c:v>
                </c:pt>
                <c:pt idx="3878">
                  <c:v>5566.256114400001</c:v>
                </c:pt>
                <c:pt idx="3879">
                  <c:v>5567.6907167999998</c:v>
                </c:pt>
                <c:pt idx="3880">
                  <c:v>5569.1245808000003</c:v>
                </c:pt>
                <c:pt idx="3881">
                  <c:v>5570.5620938000002</c:v>
                </c:pt>
                <c:pt idx="3882">
                  <c:v>5571.9938662000004</c:v>
                </c:pt>
                <c:pt idx="3883">
                  <c:v>5573.4274506000002</c:v>
                </c:pt>
                <c:pt idx="3884">
                  <c:v>5574.8661450000009</c:v>
                </c:pt>
                <c:pt idx="3885">
                  <c:v>5576.3029046000001</c:v>
                </c:pt>
                <c:pt idx="3886">
                  <c:v>5577.7325370000008</c:v>
                </c:pt>
                <c:pt idx="3887">
                  <c:v>5579.1669344000011</c:v>
                </c:pt>
                <c:pt idx="3888">
                  <c:v>5580.6013714000001</c:v>
                </c:pt>
                <c:pt idx="3889">
                  <c:v>5582.0398021999999</c:v>
                </c:pt>
                <c:pt idx="3890">
                  <c:v>5583.4697654000001</c:v>
                </c:pt>
                <c:pt idx="3891">
                  <c:v>5584.9058706000014</c:v>
                </c:pt>
                <c:pt idx="3892">
                  <c:v>5586.3398701999986</c:v>
                </c:pt>
                <c:pt idx="3893">
                  <c:v>5587.7745159999986</c:v>
                </c:pt>
                <c:pt idx="3894">
                  <c:v>5589.2073826000014</c:v>
                </c:pt>
                <c:pt idx="3895">
                  <c:v>5590.6507334000007</c:v>
                </c:pt>
                <c:pt idx="3896">
                  <c:v>5592.0979182000001</c:v>
                </c:pt>
                <c:pt idx="3897">
                  <c:v>5593.5294526000007</c:v>
                </c:pt>
                <c:pt idx="3898">
                  <c:v>5594.9654115999992</c:v>
                </c:pt>
                <c:pt idx="3899">
                  <c:v>5596.4019148000007</c:v>
                </c:pt>
                <c:pt idx="3900">
                  <c:v>5597.8362550000002</c:v>
                </c:pt>
                <c:pt idx="3901">
                  <c:v>5599.2686423999994</c:v>
                </c:pt>
                <c:pt idx="3902">
                  <c:v>5600.7058497999997</c:v>
                </c:pt>
                <c:pt idx="3903">
                  <c:v>5602.1398741999992</c:v>
                </c:pt>
                <c:pt idx="3904">
                  <c:v>5603.5722441999997</c:v>
                </c:pt>
                <c:pt idx="3905">
                  <c:v>5605.0069593999997</c:v>
                </c:pt>
                <c:pt idx="3906">
                  <c:v>5606.4399711999986</c:v>
                </c:pt>
                <c:pt idx="3907">
                  <c:v>5607.8741866</c:v>
                </c:pt>
                <c:pt idx="3908">
                  <c:v>5609.3128445999992</c:v>
                </c:pt>
                <c:pt idx="3909">
                  <c:v>5610.7456991999998</c:v>
                </c:pt>
                <c:pt idx="3910">
                  <c:v>5612.1797956</c:v>
                </c:pt>
                <c:pt idx="3911">
                  <c:v>5613.6151027999986</c:v>
                </c:pt>
                <c:pt idx="3912">
                  <c:v>5615.0497968</c:v>
                </c:pt>
                <c:pt idx="3913">
                  <c:v>5616.4835783999997</c:v>
                </c:pt>
                <c:pt idx="3914">
                  <c:v>5617.9219204000001</c:v>
                </c:pt>
                <c:pt idx="3915">
                  <c:v>5619.3585717999986</c:v>
                </c:pt>
                <c:pt idx="3916">
                  <c:v>5620.7927914000002</c:v>
                </c:pt>
                <c:pt idx="3917">
                  <c:v>5622.2266576000011</c:v>
                </c:pt>
                <c:pt idx="3918">
                  <c:v>5623.6577657999997</c:v>
                </c:pt>
                <c:pt idx="3919">
                  <c:v>5625.0936738</c:v>
                </c:pt>
                <c:pt idx="3920">
                  <c:v>5626.5298346</c:v>
                </c:pt>
                <c:pt idx="3921">
                  <c:v>5627.9626879999996</c:v>
                </c:pt>
                <c:pt idx="3922">
                  <c:v>5629.3983118000006</c:v>
                </c:pt>
                <c:pt idx="3923">
                  <c:v>5630.8351444</c:v>
                </c:pt>
                <c:pt idx="3924">
                  <c:v>5632.2699065999996</c:v>
                </c:pt>
                <c:pt idx="3925">
                  <c:v>5633.7033051999997</c:v>
                </c:pt>
                <c:pt idx="3926">
                  <c:v>5635.1412361999992</c:v>
                </c:pt>
                <c:pt idx="3927">
                  <c:v>5636.581370599999</c:v>
                </c:pt>
                <c:pt idx="3928">
                  <c:v>5638.0250967999991</c:v>
                </c:pt>
                <c:pt idx="3929">
                  <c:v>5639.4583643999986</c:v>
                </c:pt>
                <c:pt idx="3930">
                  <c:v>5640.8915944000009</c:v>
                </c:pt>
                <c:pt idx="3931">
                  <c:v>5642.3283150000007</c:v>
                </c:pt>
                <c:pt idx="3932">
                  <c:v>5643.7641619999986</c:v>
                </c:pt>
                <c:pt idx="3933">
                  <c:v>5645.2007023999986</c:v>
                </c:pt>
                <c:pt idx="3934">
                  <c:v>5646.6323329999996</c:v>
                </c:pt>
                <c:pt idx="3935">
                  <c:v>5648.0705877999999</c:v>
                </c:pt>
                <c:pt idx="3936">
                  <c:v>5649.5043989999986</c:v>
                </c:pt>
                <c:pt idx="3937">
                  <c:v>5650.9416051999997</c:v>
                </c:pt>
                <c:pt idx="3938">
                  <c:v>5652.378243600001</c:v>
                </c:pt>
                <c:pt idx="3939">
                  <c:v>5653.8098460000001</c:v>
                </c:pt>
                <c:pt idx="3940">
                  <c:v>5655.2448518000001</c:v>
                </c:pt>
                <c:pt idx="3941">
                  <c:v>5656.6815503999997</c:v>
                </c:pt>
                <c:pt idx="3942">
                  <c:v>5658.1151069999996</c:v>
                </c:pt>
                <c:pt idx="3943">
                  <c:v>5659.5507028000002</c:v>
                </c:pt>
                <c:pt idx="3944">
                  <c:v>5660.9845083999999</c:v>
                </c:pt>
                <c:pt idx="3945">
                  <c:v>5662.4189386000007</c:v>
                </c:pt>
                <c:pt idx="3946">
                  <c:v>5663.8542184000007</c:v>
                </c:pt>
                <c:pt idx="3947">
                  <c:v>5665.2881154000006</c:v>
                </c:pt>
                <c:pt idx="3948">
                  <c:v>5666.7223666000009</c:v>
                </c:pt>
                <c:pt idx="3949">
                  <c:v>5668.1583970000011</c:v>
                </c:pt>
                <c:pt idx="3950">
                  <c:v>5669.5889665999994</c:v>
                </c:pt>
                <c:pt idx="3951">
                  <c:v>5671.0247743999989</c:v>
                </c:pt>
                <c:pt idx="3952">
                  <c:v>5672.4570904000011</c:v>
                </c:pt>
                <c:pt idx="3953">
                  <c:v>5673.894461599999</c:v>
                </c:pt>
                <c:pt idx="3954">
                  <c:v>5675.3294303999992</c:v>
                </c:pt>
                <c:pt idx="3955">
                  <c:v>5676.7598564000009</c:v>
                </c:pt>
                <c:pt idx="3956">
                  <c:v>5678.1946043999997</c:v>
                </c:pt>
                <c:pt idx="3957">
                  <c:v>5679.6303600000001</c:v>
                </c:pt>
                <c:pt idx="3958">
                  <c:v>5681.0610272000004</c:v>
                </c:pt>
                <c:pt idx="3959">
                  <c:v>5682.4976411999996</c:v>
                </c:pt>
                <c:pt idx="3960">
                  <c:v>5683.9324472000008</c:v>
                </c:pt>
                <c:pt idx="3961">
                  <c:v>5685.3674465999993</c:v>
                </c:pt>
                <c:pt idx="3962">
                  <c:v>5686.7995643999993</c:v>
                </c:pt>
                <c:pt idx="3963">
                  <c:v>5688.2346831999994</c:v>
                </c:pt>
                <c:pt idx="3964">
                  <c:v>5689.6698604000003</c:v>
                </c:pt>
                <c:pt idx="3965">
                  <c:v>5691.1045610000001</c:v>
                </c:pt>
                <c:pt idx="3966">
                  <c:v>5692.5422519999993</c:v>
                </c:pt>
                <c:pt idx="3967">
                  <c:v>5693.9773147999986</c:v>
                </c:pt>
                <c:pt idx="3968">
                  <c:v>5695.4123470000004</c:v>
                </c:pt>
                <c:pt idx="3969">
                  <c:v>5696.844553599999</c:v>
                </c:pt>
                <c:pt idx="3970">
                  <c:v>5698.2812955999998</c:v>
                </c:pt>
                <c:pt idx="3971">
                  <c:v>5699.7147964000014</c:v>
                </c:pt>
                <c:pt idx="3972">
                  <c:v>5701.1482249999999</c:v>
                </c:pt>
                <c:pt idx="3973">
                  <c:v>5702.5820756000012</c:v>
                </c:pt>
                <c:pt idx="3974">
                  <c:v>5704.0187687999996</c:v>
                </c:pt>
                <c:pt idx="3975">
                  <c:v>5705.4545428000001</c:v>
                </c:pt>
                <c:pt idx="3976">
                  <c:v>5706.8923682000004</c:v>
                </c:pt>
                <c:pt idx="3977">
                  <c:v>5708.3294800000003</c:v>
                </c:pt>
                <c:pt idx="3978">
                  <c:v>5709.7611026000004</c:v>
                </c:pt>
                <c:pt idx="3979">
                  <c:v>5711.2001768</c:v>
                </c:pt>
                <c:pt idx="3980">
                  <c:v>5712.6338726000004</c:v>
                </c:pt>
                <c:pt idx="3981">
                  <c:v>5714.0708871999996</c:v>
                </c:pt>
                <c:pt idx="3982">
                  <c:v>5715.5078156</c:v>
                </c:pt>
                <c:pt idx="3983">
                  <c:v>5716.9432633999986</c:v>
                </c:pt>
                <c:pt idx="3984">
                  <c:v>5718.377136600001</c:v>
                </c:pt>
                <c:pt idx="3985">
                  <c:v>5719.8130615999999</c:v>
                </c:pt>
                <c:pt idx="3986">
                  <c:v>5721.2451620000002</c:v>
                </c:pt>
                <c:pt idx="3987">
                  <c:v>5722.6803229999996</c:v>
                </c:pt>
                <c:pt idx="3988">
                  <c:v>5724.1121365999998</c:v>
                </c:pt>
                <c:pt idx="3989">
                  <c:v>5725.5503597999996</c:v>
                </c:pt>
                <c:pt idx="3990">
                  <c:v>5726.9859710000001</c:v>
                </c:pt>
                <c:pt idx="3991">
                  <c:v>5728.4185486000006</c:v>
                </c:pt>
                <c:pt idx="3992">
                  <c:v>5729.8618055999996</c:v>
                </c:pt>
                <c:pt idx="3993">
                  <c:v>5731.3044563999993</c:v>
                </c:pt>
                <c:pt idx="3994">
                  <c:v>5732.7384223999998</c:v>
                </c:pt>
                <c:pt idx="3995">
                  <c:v>5734.1714948000008</c:v>
                </c:pt>
                <c:pt idx="3996">
                  <c:v>5735.6086367999997</c:v>
                </c:pt>
                <c:pt idx="3997">
                  <c:v>5737.0462056000006</c:v>
                </c:pt>
                <c:pt idx="3998">
                  <c:v>5738.4813087999992</c:v>
                </c:pt>
                <c:pt idx="3999">
                  <c:v>5739.9175604000002</c:v>
                </c:pt>
                <c:pt idx="4000">
                  <c:v>5741.3497193999992</c:v>
                </c:pt>
                <c:pt idx="4001">
                  <c:v>5742.7837345999997</c:v>
                </c:pt>
                <c:pt idx="4002">
                  <c:v>5744.2173544000007</c:v>
                </c:pt>
                <c:pt idx="4003">
                  <c:v>5745.6530179999991</c:v>
                </c:pt>
                <c:pt idx="4004">
                  <c:v>5747.0868119999996</c:v>
                </c:pt>
                <c:pt idx="4005">
                  <c:v>5748.5234863999985</c:v>
                </c:pt>
                <c:pt idx="4006">
                  <c:v>5749.9577479999998</c:v>
                </c:pt>
                <c:pt idx="4007">
                  <c:v>5751.3902242000004</c:v>
                </c:pt>
                <c:pt idx="4008">
                  <c:v>5752.8246802000003</c:v>
                </c:pt>
                <c:pt idx="4009">
                  <c:v>5754.2575280000001</c:v>
                </c:pt>
                <c:pt idx="4010">
                  <c:v>5755.6926874000001</c:v>
                </c:pt>
                <c:pt idx="4011">
                  <c:v>5757.126884199999</c:v>
                </c:pt>
                <c:pt idx="4012">
                  <c:v>5758.5605293999997</c:v>
                </c:pt>
                <c:pt idx="4013">
                  <c:v>5759.9983099999999</c:v>
                </c:pt>
                <c:pt idx="4014">
                  <c:v>5761.4299585999997</c:v>
                </c:pt>
                <c:pt idx="4015">
                  <c:v>5762.8644144000009</c:v>
                </c:pt>
                <c:pt idx="4016">
                  <c:v>5764.2975124000004</c:v>
                </c:pt>
                <c:pt idx="4017">
                  <c:v>5765.7321872000002</c:v>
                </c:pt>
                <c:pt idx="4018">
                  <c:v>5767.1669309999997</c:v>
                </c:pt>
                <c:pt idx="4019">
                  <c:v>5768.5985608000001</c:v>
                </c:pt>
                <c:pt idx="4020">
                  <c:v>5770.0308169999998</c:v>
                </c:pt>
                <c:pt idx="4021">
                  <c:v>5771.4687889999996</c:v>
                </c:pt>
                <c:pt idx="4022">
                  <c:v>5772.9033518000006</c:v>
                </c:pt>
                <c:pt idx="4023">
                  <c:v>5774.3402442000006</c:v>
                </c:pt>
                <c:pt idx="4024">
                  <c:v>5775.7734203999998</c:v>
                </c:pt>
                <c:pt idx="4025">
                  <c:v>5777.2081037999997</c:v>
                </c:pt>
                <c:pt idx="4026">
                  <c:v>5778.6425396000004</c:v>
                </c:pt>
                <c:pt idx="4027">
                  <c:v>5780.0754497999997</c:v>
                </c:pt>
                <c:pt idx="4028">
                  <c:v>5781.5096646000002</c:v>
                </c:pt>
                <c:pt idx="4029">
                  <c:v>5782.9445234000004</c:v>
                </c:pt>
                <c:pt idx="4030">
                  <c:v>5784.3802064000001</c:v>
                </c:pt>
                <c:pt idx="4031">
                  <c:v>5785.8205520000001</c:v>
                </c:pt>
                <c:pt idx="4032">
                  <c:v>5787.2663162000008</c:v>
                </c:pt>
                <c:pt idx="4033">
                  <c:v>5788.7000026000014</c:v>
                </c:pt>
                <c:pt idx="4034">
                  <c:v>5790.1367402000014</c:v>
                </c:pt>
                <c:pt idx="4035">
                  <c:v>5791.571614800001</c:v>
                </c:pt>
                <c:pt idx="4036">
                  <c:v>5793.0039705999998</c:v>
                </c:pt>
                <c:pt idx="4037">
                  <c:v>5794.4411824000008</c:v>
                </c:pt>
                <c:pt idx="4038">
                  <c:v>5795.8732719999998</c:v>
                </c:pt>
                <c:pt idx="4039">
                  <c:v>5797.309937</c:v>
                </c:pt>
                <c:pt idx="4040">
                  <c:v>5798.7444206</c:v>
                </c:pt>
                <c:pt idx="4041">
                  <c:v>5800.1776123999998</c:v>
                </c:pt>
                <c:pt idx="4042">
                  <c:v>5801.6131640000003</c:v>
                </c:pt>
                <c:pt idx="4043">
                  <c:v>5803.0485267999993</c:v>
                </c:pt>
                <c:pt idx="4044">
                  <c:v>5804.4820179999997</c:v>
                </c:pt>
                <c:pt idx="4045">
                  <c:v>5805.920199799999</c:v>
                </c:pt>
                <c:pt idx="4046">
                  <c:v>5807.3527296000002</c:v>
                </c:pt>
                <c:pt idx="4047">
                  <c:v>5808.786368</c:v>
                </c:pt>
                <c:pt idx="4048">
                  <c:v>5810.2211612000001</c:v>
                </c:pt>
                <c:pt idx="4049">
                  <c:v>5811.657717</c:v>
                </c:pt>
                <c:pt idx="4050">
                  <c:v>5813.0927461999991</c:v>
                </c:pt>
                <c:pt idx="4051">
                  <c:v>5814.5286820000001</c:v>
                </c:pt>
                <c:pt idx="4052">
                  <c:v>5815.9657917999994</c:v>
                </c:pt>
                <c:pt idx="4053">
                  <c:v>5817.4165148000002</c:v>
                </c:pt>
                <c:pt idx="4054">
                  <c:v>5818.8499389999997</c:v>
                </c:pt>
                <c:pt idx="4055">
                  <c:v>5820.2842105999998</c:v>
                </c:pt>
                <c:pt idx="4056">
                  <c:v>5821.7207250000001</c:v>
                </c:pt>
                <c:pt idx="4057">
                  <c:v>5823.1561075999998</c:v>
                </c:pt>
                <c:pt idx="4058">
                  <c:v>5824.590314</c:v>
                </c:pt>
                <c:pt idx="4059">
                  <c:v>5826.0234863999985</c:v>
                </c:pt>
                <c:pt idx="4060">
                  <c:v>5827.4590230000003</c:v>
                </c:pt>
                <c:pt idx="4061">
                  <c:v>5828.8948494000006</c:v>
                </c:pt>
                <c:pt idx="4062">
                  <c:v>5830.3267144000001</c:v>
                </c:pt>
                <c:pt idx="4063">
                  <c:v>5831.7597116000006</c:v>
                </c:pt>
                <c:pt idx="4064">
                  <c:v>5833.1981867999993</c:v>
                </c:pt>
                <c:pt idx="4065">
                  <c:v>5834.6347167999993</c:v>
                </c:pt>
                <c:pt idx="4066">
                  <c:v>5836.0690621999993</c:v>
                </c:pt>
                <c:pt idx="4067">
                  <c:v>5837.5014096000004</c:v>
                </c:pt>
                <c:pt idx="4068">
                  <c:v>5838.9413106000002</c:v>
                </c:pt>
                <c:pt idx="4069">
                  <c:v>5840.3888280000001</c:v>
                </c:pt>
                <c:pt idx="4070">
                  <c:v>5841.8223159999998</c:v>
                </c:pt>
                <c:pt idx="4071">
                  <c:v>5843.2584616000004</c:v>
                </c:pt>
                <c:pt idx="4072">
                  <c:v>5844.6929288000001</c:v>
                </c:pt>
                <c:pt idx="4073">
                  <c:v>5846.1265987999996</c:v>
                </c:pt>
                <c:pt idx="4074">
                  <c:v>5847.5595712000004</c:v>
                </c:pt>
                <c:pt idx="4075">
                  <c:v>5848.9925549999998</c:v>
                </c:pt>
                <c:pt idx="4076">
                  <c:v>5850.4286413999998</c:v>
                </c:pt>
                <c:pt idx="4077">
                  <c:v>5851.8620117999999</c:v>
                </c:pt>
                <c:pt idx="4078">
                  <c:v>5853.3004541999999</c:v>
                </c:pt>
                <c:pt idx="4079">
                  <c:v>5854.7327441999996</c:v>
                </c:pt>
                <c:pt idx="4080">
                  <c:v>5856.1672455999997</c:v>
                </c:pt>
                <c:pt idx="4081">
                  <c:v>5857.6043512000006</c:v>
                </c:pt>
                <c:pt idx="4082">
                  <c:v>5859.0336641999993</c:v>
                </c:pt>
                <c:pt idx="4083">
                  <c:v>5860.4716162000004</c:v>
                </c:pt>
                <c:pt idx="4084">
                  <c:v>5861.9027473999986</c:v>
                </c:pt>
                <c:pt idx="4085">
                  <c:v>5863.3391929999998</c:v>
                </c:pt>
                <c:pt idx="4086">
                  <c:v>5864.770343000001</c:v>
                </c:pt>
                <c:pt idx="4087">
                  <c:v>5866.2026324000008</c:v>
                </c:pt>
                <c:pt idx="4088">
                  <c:v>5867.6366746000003</c:v>
                </c:pt>
                <c:pt idx="4089">
                  <c:v>5869.0710757999996</c:v>
                </c:pt>
                <c:pt idx="4090">
                  <c:v>5870.5065761999986</c:v>
                </c:pt>
                <c:pt idx="4091">
                  <c:v>5871.9388236000004</c:v>
                </c:pt>
                <c:pt idx="4092">
                  <c:v>5873.3756887999989</c:v>
                </c:pt>
                <c:pt idx="4093">
                  <c:v>5874.8090780000002</c:v>
                </c:pt>
                <c:pt idx="4094">
                  <c:v>5876.2413924000011</c:v>
                </c:pt>
                <c:pt idx="4095">
                  <c:v>5877.6759867999999</c:v>
                </c:pt>
                <c:pt idx="4096">
                  <c:v>5879.1130825999999</c:v>
                </c:pt>
                <c:pt idx="4097">
                  <c:v>5880.5489396000003</c:v>
                </c:pt>
                <c:pt idx="4098">
                  <c:v>5881.983053599999</c:v>
                </c:pt>
                <c:pt idx="4099">
                  <c:v>5883.4173996000009</c:v>
                </c:pt>
                <c:pt idx="4100">
                  <c:v>5884.8487130000003</c:v>
                </c:pt>
                <c:pt idx="4101">
                  <c:v>5886.2841170000002</c:v>
                </c:pt>
                <c:pt idx="4102">
                  <c:v>5887.7164893999998</c:v>
                </c:pt>
                <c:pt idx="4103">
                  <c:v>5889.1514230000002</c:v>
                </c:pt>
                <c:pt idx="4104">
                  <c:v>5890.5875843999993</c:v>
                </c:pt>
                <c:pt idx="4105">
                  <c:v>5892.0208210000001</c:v>
                </c:pt>
                <c:pt idx="4106">
                  <c:v>5893.4589678000002</c:v>
                </c:pt>
                <c:pt idx="4107">
                  <c:v>5894.8920306</c:v>
                </c:pt>
                <c:pt idx="4108">
                  <c:v>5896.3268469999994</c:v>
                </c:pt>
                <c:pt idx="4109">
                  <c:v>5897.7605630000007</c:v>
                </c:pt>
                <c:pt idx="4110">
                  <c:v>5899.1995288000007</c:v>
                </c:pt>
                <c:pt idx="4111">
                  <c:v>5900.6350041999985</c:v>
                </c:pt>
                <c:pt idx="4112">
                  <c:v>5902.0665445999994</c:v>
                </c:pt>
                <c:pt idx="4113">
                  <c:v>5903.5028152000004</c:v>
                </c:pt>
                <c:pt idx="4114">
                  <c:v>5904.9395399999994</c:v>
                </c:pt>
                <c:pt idx="4115">
                  <c:v>5906.3721194</c:v>
                </c:pt>
                <c:pt idx="4116">
                  <c:v>5907.8064687999986</c:v>
                </c:pt>
                <c:pt idx="4117">
                  <c:v>5909.2405290000006</c:v>
                </c:pt>
                <c:pt idx="4118">
                  <c:v>5910.6753001999996</c:v>
                </c:pt>
                <c:pt idx="4119">
                  <c:v>5912.1127948000003</c:v>
                </c:pt>
                <c:pt idx="4120">
                  <c:v>5913.5468508000004</c:v>
                </c:pt>
                <c:pt idx="4121">
                  <c:v>5914.9828990000015</c:v>
                </c:pt>
                <c:pt idx="4122">
                  <c:v>5916.4126854000006</c:v>
                </c:pt>
                <c:pt idx="4123">
                  <c:v>5917.8487814</c:v>
                </c:pt>
                <c:pt idx="4124">
                  <c:v>5919.2793611999996</c:v>
                </c:pt>
                <c:pt idx="4125">
                  <c:v>5920.7160940000003</c:v>
                </c:pt>
                <c:pt idx="4126">
                  <c:v>5922.1501064000004</c:v>
                </c:pt>
                <c:pt idx="4127">
                  <c:v>5923.5868834000003</c:v>
                </c:pt>
                <c:pt idx="4128">
                  <c:v>5925.0218764000001</c:v>
                </c:pt>
                <c:pt idx="4129">
                  <c:v>5926.4573733999987</c:v>
                </c:pt>
                <c:pt idx="4130">
                  <c:v>5927.8952749999999</c:v>
                </c:pt>
                <c:pt idx="4131">
                  <c:v>5929.3411121999998</c:v>
                </c:pt>
                <c:pt idx="4132">
                  <c:v>5930.7747021999994</c:v>
                </c:pt>
                <c:pt idx="4133">
                  <c:v>5932.2107386000007</c:v>
                </c:pt>
                <c:pt idx="4134">
                  <c:v>5933.6446011999997</c:v>
                </c:pt>
                <c:pt idx="4135">
                  <c:v>5935.0818826000004</c:v>
                </c:pt>
                <c:pt idx="4136">
                  <c:v>5936.5195478000014</c:v>
                </c:pt>
                <c:pt idx="4137">
                  <c:v>5937.9554745999994</c:v>
                </c:pt>
                <c:pt idx="4138">
                  <c:v>5939.391533</c:v>
                </c:pt>
                <c:pt idx="4139">
                  <c:v>5940.8270376</c:v>
                </c:pt>
                <c:pt idx="4140">
                  <c:v>5942.2602833999999</c:v>
                </c:pt>
                <c:pt idx="4141">
                  <c:v>5943.6936557999998</c:v>
                </c:pt>
                <c:pt idx="4142">
                  <c:v>5945.1278377999997</c:v>
                </c:pt>
                <c:pt idx="4143">
                  <c:v>5946.5614265999993</c:v>
                </c:pt>
                <c:pt idx="4144">
                  <c:v>5947.9976248000003</c:v>
                </c:pt>
                <c:pt idx="4145">
                  <c:v>5949.4287092000004</c:v>
                </c:pt>
                <c:pt idx="4146">
                  <c:v>5950.8689691999998</c:v>
                </c:pt>
                <c:pt idx="4147">
                  <c:v>5952.3019422000007</c:v>
                </c:pt>
                <c:pt idx="4148">
                  <c:v>5953.7379593999995</c:v>
                </c:pt>
                <c:pt idx="4149">
                  <c:v>5955.1734075999993</c:v>
                </c:pt>
                <c:pt idx="4150">
                  <c:v>5956.6059654000001</c:v>
                </c:pt>
                <c:pt idx="4151">
                  <c:v>5958.0420744000012</c:v>
                </c:pt>
                <c:pt idx="4152">
                  <c:v>5959.4760856000003</c:v>
                </c:pt>
                <c:pt idx="4153">
                  <c:v>5960.9114251999999</c:v>
                </c:pt>
                <c:pt idx="4154">
                  <c:v>5962.3442216000003</c:v>
                </c:pt>
                <c:pt idx="4155">
                  <c:v>5963.7777329999999</c:v>
                </c:pt>
                <c:pt idx="4156">
                  <c:v>5965.2141792000002</c:v>
                </c:pt>
                <c:pt idx="4157">
                  <c:v>5966.6522652000003</c:v>
                </c:pt>
                <c:pt idx="4158">
                  <c:v>5968.0833316000007</c:v>
                </c:pt>
                <c:pt idx="4159">
                  <c:v>5969.5209844000001</c:v>
                </c:pt>
                <c:pt idx="4160">
                  <c:v>5970.9541565999998</c:v>
                </c:pt>
                <c:pt idx="4161">
                  <c:v>5972.3865536000003</c:v>
                </c:pt>
                <c:pt idx="4162">
                  <c:v>5973.8213688000014</c:v>
                </c:pt>
                <c:pt idx="4163">
                  <c:v>5975.2556200000008</c:v>
                </c:pt>
                <c:pt idx="4164">
                  <c:v>5976.6899013999991</c:v>
                </c:pt>
                <c:pt idx="4165">
                  <c:v>5978.1284162000002</c:v>
                </c:pt>
                <c:pt idx="4166">
                  <c:v>5979.5591216000003</c:v>
                </c:pt>
                <c:pt idx="4167">
                  <c:v>5980.9942718000002</c:v>
                </c:pt>
                <c:pt idx="4168">
                  <c:v>5982.4276728000004</c:v>
                </c:pt>
                <c:pt idx="4169">
                  <c:v>5983.8618633999986</c:v>
                </c:pt>
                <c:pt idx="4170">
                  <c:v>5985.2982768000002</c:v>
                </c:pt>
                <c:pt idx="4171">
                  <c:v>5986.7334336000004</c:v>
                </c:pt>
                <c:pt idx="4172">
                  <c:v>5988.1678394</c:v>
                </c:pt>
                <c:pt idx="4173">
                  <c:v>5989.6156496000003</c:v>
                </c:pt>
                <c:pt idx="4174">
                  <c:v>5991.0512375999988</c:v>
                </c:pt>
                <c:pt idx="4175">
                  <c:v>5992.4851037999997</c:v>
                </c:pt>
                <c:pt idx="4176">
                  <c:v>5993.9223255999996</c:v>
                </c:pt>
                <c:pt idx="4177">
                  <c:v>5995.3605671999994</c:v>
                </c:pt>
                <c:pt idx="4178">
                  <c:v>5996.8058290000008</c:v>
                </c:pt>
                <c:pt idx="4179">
                  <c:v>5998.2394525999998</c:v>
                </c:pt>
                <c:pt idx="4180">
                  <c:v>5999.6713781999988</c:v>
                </c:pt>
                <c:pt idx="4181">
                  <c:v>6001.1122097999996</c:v>
                </c:pt>
                <c:pt idx="4182">
                  <c:v>6002.5494182000002</c:v>
                </c:pt>
                <c:pt idx="4183">
                  <c:v>6003.9820178000009</c:v>
                </c:pt>
                <c:pt idx="4184">
                  <c:v>6005.4159799999998</c:v>
                </c:pt>
                <c:pt idx="4185">
                  <c:v>6006.8502271999996</c:v>
                </c:pt>
                <c:pt idx="4186">
                  <c:v>6008.2882710000003</c:v>
                </c:pt>
                <c:pt idx="4187">
                  <c:v>6009.7230250000002</c:v>
                </c:pt>
                <c:pt idx="4188">
                  <c:v>6011.1578305999992</c:v>
                </c:pt>
                <c:pt idx="4189">
                  <c:v>6012.5927459999994</c:v>
                </c:pt>
                <c:pt idx="4190">
                  <c:v>6014.0261637999993</c:v>
                </c:pt>
                <c:pt idx="4191">
                  <c:v>6015.4610901999986</c:v>
                </c:pt>
                <c:pt idx="4192">
                  <c:v>6016.898534599999</c:v>
                </c:pt>
                <c:pt idx="4193">
                  <c:v>6018.3340179999996</c:v>
                </c:pt>
                <c:pt idx="4194">
                  <c:v>6019.7716232000002</c:v>
                </c:pt>
                <c:pt idx="4195">
                  <c:v>6021.2047451999997</c:v>
                </c:pt>
                <c:pt idx="4196">
                  <c:v>6022.6426087999998</c:v>
                </c:pt>
                <c:pt idx="4197">
                  <c:v>6024.0771032000002</c:v>
                </c:pt>
                <c:pt idx="4198">
                  <c:v>6025.5127917999998</c:v>
                </c:pt>
                <c:pt idx="4199">
                  <c:v>6026.9513349999997</c:v>
                </c:pt>
                <c:pt idx="4200">
                  <c:v>6028.3853599999993</c:v>
                </c:pt>
                <c:pt idx="4201">
                  <c:v>6029.8205349999989</c:v>
                </c:pt>
                <c:pt idx="4202">
                  <c:v>6031.2529148000003</c:v>
                </c:pt>
                <c:pt idx="4203">
                  <c:v>6032.6863344000003</c:v>
                </c:pt>
                <c:pt idx="4204">
                  <c:v>6034.1212398000007</c:v>
                </c:pt>
                <c:pt idx="4205">
                  <c:v>6035.5534003999992</c:v>
                </c:pt>
                <c:pt idx="4206">
                  <c:v>6036.9863273999999</c:v>
                </c:pt>
                <c:pt idx="4207">
                  <c:v>6038.4219519999997</c:v>
                </c:pt>
                <c:pt idx="4208">
                  <c:v>6039.8565956000002</c:v>
                </c:pt>
                <c:pt idx="4209">
                  <c:v>6041.2905027999996</c:v>
                </c:pt>
                <c:pt idx="4210">
                  <c:v>6042.7239393999998</c:v>
                </c:pt>
                <c:pt idx="4211">
                  <c:v>6044.1597453999993</c:v>
                </c:pt>
                <c:pt idx="4212">
                  <c:v>6045.5928082000009</c:v>
                </c:pt>
                <c:pt idx="4213">
                  <c:v>6047.027617400001</c:v>
                </c:pt>
                <c:pt idx="4214">
                  <c:v>6048.461677199999</c:v>
                </c:pt>
                <c:pt idx="4215">
                  <c:v>6049.8945350000004</c:v>
                </c:pt>
                <c:pt idx="4216">
                  <c:v>6051.3304303999994</c:v>
                </c:pt>
                <c:pt idx="4217">
                  <c:v>6052.7661949999992</c:v>
                </c:pt>
                <c:pt idx="4218">
                  <c:v>6054.195624</c:v>
                </c:pt>
                <c:pt idx="4219">
                  <c:v>6055.6340991999996</c:v>
                </c:pt>
                <c:pt idx="4220">
                  <c:v>6057.0689337999993</c:v>
                </c:pt>
                <c:pt idx="4221">
                  <c:v>6058.5039533999998</c:v>
                </c:pt>
                <c:pt idx="4222">
                  <c:v>6059.9400808</c:v>
                </c:pt>
                <c:pt idx="4223">
                  <c:v>6061.3735557999998</c:v>
                </c:pt>
                <c:pt idx="4224">
                  <c:v>6062.8062561999996</c:v>
                </c:pt>
                <c:pt idx="4225">
                  <c:v>6064.2461647999999</c:v>
                </c:pt>
                <c:pt idx="4226">
                  <c:v>6065.6790426000007</c:v>
                </c:pt>
                <c:pt idx="4227">
                  <c:v>6067.1134744000001</c:v>
                </c:pt>
                <c:pt idx="4228">
                  <c:v>6068.5449081999996</c:v>
                </c:pt>
                <c:pt idx="4229">
                  <c:v>6069.9803923999998</c:v>
                </c:pt>
                <c:pt idx="4230">
                  <c:v>6071.4175005999996</c:v>
                </c:pt>
                <c:pt idx="4231">
                  <c:v>6072.8502632</c:v>
                </c:pt>
                <c:pt idx="4232">
                  <c:v>6074.2856308</c:v>
                </c:pt>
                <c:pt idx="4233">
                  <c:v>6075.7210139999997</c:v>
                </c:pt>
                <c:pt idx="4234">
                  <c:v>6077.1551111999997</c:v>
                </c:pt>
                <c:pt idx="4235">
                  <c:v>6078.5885882000002</c:v>
                </c:pt>
                <c:pt idx="4236">
                  <c:v>6080.0246088000004</c:v>
                </c:pt>
                <c:pt idx="4237">
                  <c:v>6081.4593670000004</c:v>
                </c:pt>
                <c:pt idx="4238">
                  <c:v>6082.8969767999997</c:v>
                </c:pt>
                <c:pt idx="4239">
                  <c:v>6084.3447735999998</c:v>
                </c:pt>
                <c:pt idx="4240">
                  <c:v>6085.7766780000002</c:v>
                </c:pt>
                <c:pt idx="4241">
                  <c:v>6087.2110922000011</c:v>
                </c:pt>
                <c:pt idx="4242">
                  <c:v>6088.6455655999998</c:v>
                </c:pt>
                <c:pt idx="4243">
                  <c:v>6090.0839354</c:v>
                </c:pt>
                <c:pt idx="4244">
                  <c:v>6091.5160483999998</c:v>
                </c:pt>
                <c:pt idx="4245">
                  <c:v>6092.9506149999997</c:v>
                </c:pt>
                <c:pt idx="4246">
                  <c:v>6094.387017</c:v>
                </c:pt>
                <c:pt idx="4247">
                  <c:v>6095.8224297999996</c:v>
                </c:pt>
                <c:pt idx="4248">
                  <c:v>6097.2556186000002</c:v>
                </c:pt>
                <c:pt idx="4249">
                  <c:v>6098.6921285999997</c:v>
                </c:pt>
                <c:pt idx="4250">
                  <c:v>6100.1263455999997</c:v>
                </c:pt>
                <c:pt idx="4251">
                  <c:v>6101.5636219999997</c:v>
                </c:pt>
                <c:pt idx="4252">
                  <c:v>6102.9985290000004</c:v>
                </c:pt>
                <c:pt idx="4253">
                  <c:v>6104.4356002000004</c:v>
                </c:pt>
                <c:pt idx="4254">
                  <c:v>6105.8683188000005</c:v>
                </c:pt>
                <c:pt idx="4255">
                  <c:v>6107.3041067999993</c:v>
                </c:pt>
                <c:pt idx="4256">
                  <c:v>6108.7410532000013</c:v>
                </c:pt>
                <c:pt idx="4257">
                  <c:v>6110.1767651999999</c:v>
                </c:pt>
                <c:pt idx="4258">
                  <c:v>6111.6079128000001</c:v>
                </c:pt>
                <c:pt idx="4259">
                  <c:v>6113.0450132000014</c:v>
                </c:pt>
                <c:pt idx="4260">
                  <c:v>6114.4825279999986</c:v>
                </c:pt>
                <c:pt idx="4261">
                  <c:v>6115.9263530000007</c:v>
                </c:pt>
                <c:pt idx="4262">
                  <c:v>6117.3656486</c:v>
                </c:pt>
                <c:pt idx="4263">
                  <c:v>6118.8047373999998</c:v>
                </c:pt>
                <c:pt idx="4264">
                  <c:v>6120.2397946000001</c:v>
                </c:pt>
                <c:pt idx="4265">
                  <c:v>6121.6760999999997</c:v>
                </c:pt>
                <c:pt idx="4266">
                  <c:v>6123.1257456000003</c:v>
                </c:pt>
                <c:pt idx="4267">
                  <c:v>6124.5605933999996</c:v>
                </c:pt>
                <c:pt idx="4268">
                  <c:v>6125.9959660000004</c:v>
                </c:pt>
                <c:pt idx="4269">
                  <c:v>6127.4325147999998</c:v>
                </c:pt>
                <c:pt idx="4270">
                  <c:v>6128.8729530000001</c:v>
                </c:pt>
                <c:pt idx="4271">
                  <c:v>6130.3064717999996</c:v>
                </c:pt>
                <c:pt idx="4272">
                  <c:v>6131.7405917999986</c:v>
                </c:pt>
                <c:pt idx="4273">
                  <c:v>6133.1812775999997</c:v>
                </c:pt>
                <c:pt idx="4274">
                  <c:v>6134.6266822000007</c:v>
                </c:pt>
                <c:pt idx="4275">
                  <c:v>6136.0639935999998</c:v>
                </c:pt>
                <c:pt idx="4276">
                  <c:v>6137.4974992000007</c:v>
                </c:pt>
                <c:pt idx="4277">
                  <c:v>6138.9298966000006</c:v>
                </c:pt>
                <c:pt idx="4278">
                  <c:v>6140.3654575999999</c:v>
                </c:pt>
                <c:pt idx="4279">
                  <c:v>6141.7994221999998</c:v>
                </c:pt>
                <c:pt idx="4280">
                  <c:v>6143.2332079999996</c:v>
                </c:pt>
                <c:pt idx="4281">
                  <c:v>6144.6698178000006</c:v>
                </c:pt>
                <c:pt idx="4282">
                  <c:v>6146.1187885999998</c:v>
                </c:pt>
                <c:pt idx="4283">
                  <c:v>6147.5658835999993</c:v>
                </c:pt>
                <c:pt idx="4284">
                  <c:v>6149.0092787999993</c:v>
                </c:pt>
                <c:pt idx="4285">
                  <c:v>6150.4434907999994</c:v>
                </c:pt>
                <c:pt idx="4286">
                  <c:v>6151.8788119999999</c:v>
                </c:pt>
                <c:pt idx="4287">
                  <c:v>6153.3117320000001</c:v>
                </c:pt>
                <c:pt idx="4288">
                  <c:v>6154.7436284000014</c:v>
                </c:pt>
                <c:pt idx="4289">
                  <c:v>6156.1846810000006</c:v>
                </c:pt>
                <c:pt idx="4290">
                  <c:v>6157.6155234000007</c:v>
                </c:pt>
                <c:pt idx="4291">
                  <c:v>6159.0490704000003</c:v>
                </c:pt>
                <c:pt idx="4292">
                  <c:v>6160.4880917999999</c:v>
                </c:pt>
                <c:pt idx="4293">
                  <c:v>6161.932737600001</c:v>
                </c:pt>
                <c:pt idx="4294">
                  <c:v>6163.3673957999999</c:v>
                </c:pt>
                <c:pt idx="4295">
                  <c:v>6164.8028266000001</c:v>
                </c:pt>
                <c:pt idx="4296">
                  <c:v>6166.2350739999993</c:v>
                </c:pt>
                <c:pt idx="4297">
                  <c:v>6167.6691713999999</c:v>
                </c:pt>
                <c:pt idx="4298">
                  <c:v>6169.1050451999999</c:v>
                </c:pt>
                <c:pt idx="4299">
                  <c:v>6170.5389889999997</c:v>
                </c:pt>
                <c:pt idx="4300">
                  <c:v>6171.9745034000007</c:v>
                </c:pt>
                <c:pt idx="4301">
                  <c:v>6173.4091149999986</c:v>
                </c:pt>
                <c:pt idx="4302">
                  <c:v>6174.8445671999998</c:v>
                </c:pt>
                <c:pt idx="4303">
                  <c:v>6176.2789445999997</c:v>
                </c:pt>
                <c:pt idx="4304">
                  <c:v>6177.7150923999998</c:v>
                </c:pt>
                <c:pt idx="4305">
                  <c:v>6179.1459581999989</c:v>
                </c:pt>
                <c:pt idx="4306">
                  <c:v>6180.5833614000003</c:v>
                </c:pt>
                <c:pt idx="4307">
                  <c:v>6182.0137936000001</c:v>
                </c:pt>
                <c:pt idx="4308">
                  <c:v>6183.4479362000002</c:v>
                </c:pt>
                <c:pt idx="4309">
                  <c:v>6184.8854540000002</c:v>
                </c:pt>
                <c:pt idx="4310">
                  <c:v>6186.3177348000008</c:v>
                </c:pt>
                <c:pt idx="4311">
                  <c:v>6187.7514371999996</c:v>
                </c:pt>
                <c:pt idx="4312">
                  <c:v>6189.1878755999996</c:v>
                </c:pt>
                <c:pt idx="4313">
                  <c:v>6190.6216513999998</c:v>
                </c:pt>
                <c:pt idx="4314">
                  <c:v>6192.0654525999998</c:v>
                </c:pt>
                <c:pt idx="4315">
                  <c:v>6193.5066624000001</c:v>
                </c:pt>
                <c:pt idx="4316">
                  <c:v>6194.9424208</c:v>
                </c:pt>
                <c:pt idx="4317">
                  <c:v>6196.3798708000004</c:v>
                </c:pt>
                <c:pt idx="4318">
                  <c:v>6197.8136392000006</c:v>
                </c:pt>
                <c:pt idx="4319">
                  <c:v>6199.2460588000004</c:v>
                </c:pt>
                <c:pt idx="4320">
                  <c:v>6200.6853902000003</c:v>
                </c:pt>
                <c:pt idx="4321">
                  <c:v>6202.1213819999994</c:v>
                </c:pt>
                <c:pt idx="4322">
                  <c:v>6203.5533288000006</c:v>
                </c:pt>
                <c:pt idx="4323">
                  <c:v>6204.9921180000001</c:v>
                </c:pt>
                <c:pt idx="4324">
                  <c:v>6206.4264297999998</c:v>
                </c:pt>
                <c:pt idx="4325">
                  <c:v>6207.8643397999986</c:v>
                </c:pt>
                <c:pt idx="4326">
                  <c:v>6209.2977005999992</c:v>
                </c:pt>
                <c:pt idx="4327">
                  <c:v>6210.7312545999994</c:v>
                </c:pt>
                <c:pt idx="4328">
                  <c:v>6212.1656289999992</c:v>
                </c:pt>
                <c:pt idx="4329">
                  <c:v>6213.6022057999999</c:v>
                </c:pt>
                <c:pt idx="4330">
                  <c:v>6215.0398938000008</c:v>
                </c:pt>
                <c:pt idx="4331">
                  <c:v>6216.4747891999996</c:v>
                </c:pt>
                <c:pt idx="4332">
                  <c:v>6217.9125444000001</c:v>
                </c:pt>
                <c:pt idx="4333">
                  <c:v>6219.3505346000002</c:v>
                </c:pt>
                <c:pt idx="4334">
                  <c:v>6220.7821438000001</c:v>
                </c:pt>
                <c:pt idx="4335">
                  <c:v>6222.2161563999998</c:v>
                </c:pt>
                <c:pt idx="4336">
                  <c:v>6223.6515445999994</c:v>
                </c:pt>
                <c:pt idx="4337">
                  <c:v>6225.0871322000003</c:v>
                </c:pt>
                <c:pt idx="4338">
                  <c:v>6226.5208598000008</c:v>
                </c:pt>
                <c:pt idx="4339">
                  <c:v>6227.9571138000001</c:v>
                </c:pt>
                <c:pt idx="4340">
                  <c:v>6229.3928868000003</c:v>
                </c:pt>
                <c:pt idx="4341">
                  <c:v>6230.8325495999989</c:v>
                </c:pt>
                <c:pt idx="4342">
                  <c:v>6232.2737561999993</c:v>
                </c:pt>
                <c:pt idx="4343">
                  <c:v>6233.7159508000004</c:v>
                </c:pt>
                <c:pt idx="4344">
                  <c:v>6235.1507478000003</c:v>
                </c:pt>
                <c:pt idx="4345">
                  <c:v>6236.6027349999986</c:v>
                </c:pt>
                <c:pt idx="4346">
                  <c:v>6238.0362220000006</c:v>
                </c:pt>
                <c:pt idx="4347">
                  <c:v>6239.4727331999993</c:v>
                </c:pt>
                <c:pt idx="4348">
                  <c:v>6240.9081379999998</c:v>
                </c:pt>
                <c:pt idx="4349">
                  <c:v>6242.3457001999996</c:v>
                </c:pt>
                <c:pt idx="4350">
                  <c:v>6243.7766386000003</c:v>
                </c:pt>
                <c:pt idx="4351">
                  <c:v>6245.2138915999994</c:v>
                </c:pt>
                <c:pt idx="4352">
                  <c:v>6246.6498770000007</c:v>
                </c:pt>
                <c:pt idx="4353">
                  <c:v>6248.0838921999994</c:v>
                </c:pt>
                <c:pt idx="4354">
                  <c:v>6249.5316665999999</c:v>
                </c:pt>
                <c:pt idx="4355">
                  <c:v>6250.9665255999989</c:v>
                </c:pt>
                <c:pt idx="4356">
                  <c:v>6252.4031699999996</c:v>
                </c:pt>
                <c:pt idx="4357">
                  <c:v>6253.8357216000004</c:v>
                </c:pt>
                <c:pt idx="4358">
                  <c:v>6255.2664687999986</c:v>
                </c:pt>
                <c:pt idx="4359">
                  <c:v>6256.7033484000003</c:v>
                </c:pt>
                <c:pt idx="4360">
                  <c:v>6258.1375394000006</c:v>
                </c:pt>
                <c:pt idx="4361">
                  <c:v>6259.5689554</c:v>
                </c:pt>
                <c:pt idx="4362">
                  <c:v>6261.003640599999</c:v>
                </c:pt>
                <c:pt idx="4363">
                  <c:v>6262.4391575999998</c:v>
                </c:pt>
                <c:pt idx="4364">
                  <c:v>6263.8732007999997</c:v>
                </c:pt>
                <c:pt idx="4365">
                  <c:v>6265.3082759999998</c:v>
                </c:pt>
                <c:pt idx="4366">
                  <c:v>6266.7395837999993</c:v>
                </c:pt>
                <c:pt idx="4367">
                  <c:v>6268.1736470000014</c:v>
                </c:pt>
                <c:pt idx="4368">
                  <c:v>6269.6128847999989</c:v>
                </c:pt>
                <c:pt idx="4369">
                  <c:v>6271.0462662</c:v>
                </c:pt>
                <c:pt idx="4370">
                  <c:v>6272.4784673999993</c:v>
                </c:pt>
                <c:pt idx="4371">
                  <c:v>6273.9118520000002</c:v>
                </c:pt>
                <c:pt idx="4372">
                  <c:v>6275.347826799999</c:v>
                </c:pt>
                <c:pt idx="4373">
                  <c:v>6276.7814603999996</c:v>
                </c:pt>
                <c:pt idx="4374">
                  <c:v>6278.2172867999998</c:v>
                </c:pt>
                <c:pt idx="4375">
                  <c:v>6279.6518927999996</c:v>
                </c:pt>
                <c:pt idx="4376">
                  <c:v>6281.0847991999999</c:v>
                </c:pt>
                <c:pt idx="4377">
                  <c:v>6282.5171535999998</c:v>
                </c:pt>
                <c:pt idx="4378">
                  <c:v>6283.9532175999993</c:v>
                </c:pt>
                <c:pt idx="4379">
                  <c:v>6285.3873229999999</c:v>
                </c:pt>
                <c:pt idx="4380">
                  <c:v>6286.8220882000014</c:v>
                </c:pt>
                <c:pt idx="4381">
                  <c:v>6288.2554345999988</c:v>
                </c:pt>
                <c:pt idx="4382">
                  <c:v>6289.6914909999996</c:v>
                </c:pt>
                <c:pt idx="4383">
                  <c:v>6291.1293736000007</c:v>
                </c:pt>
                <c:pt idx="4384">
                  <c:v>6292.5620458000003</c:v>
                </c:pt>
                <c:pt idx="4385">
                  <c:v>6293.9970063999999</c:v>
                </c:pt>
                <c:pt idx="4386">
                  <c:v>6295.4480339999991</c:v>
                </c:pt>
                <c:pt idx="4387">
                  <c:v>6296.8846745999999</c:v>
                </c:pt>
                <c:pt idx="4388">
                  <c:v>6298.3199771999989</c:v>
                </c:pt>
                <c:pt idx="4389">
                  <c:v>6299.7527967999986</c:v>
                </c:pt>
                <c:pt idx="4390">
                  <c:v>6301.1896336</c:v>
                </c:pt>
                <c:pt idx="4391">
                  <c:v>6302.622056799999</c:v>
                </c:pt>
                <c:pt idx="4392">
                  <c:v>6304.0597888000002</c:v>
                </c:pt>
                <c:pt idx="4393">
                  <c:v>6305.4928573999987</c:v>
                </c:pt>
                <c:pt idx="4394">
                  <c:v>6306.9306108000001</c:v>
                </c:pt>
                <c:pt idx="4395">
                  <c:v>6308.3614102000001</c:v>
                </c:pt>
                <c:pt idx="4396">
                  <c:v>6309.798480200001</c:v>
                </c:pt>
                <c:pt idx="4397">
                  <c:v>6311.2373981999999</c:v>
                </c:pt>
                <c:pt idx="4398">
                  <c:v>6312.6869545999998</c:v>
                </c:pt>
                <c:pt idx="4399">
                  <c:v>6314.1201507999986</c:v>
                </c:pt>
                <c:pt idx="4400">
                  <c:v>6315.5575763999996</c:v>
                </c:pt>
                <c:pt idx="4401">
                  <c:v>6316.9911426000008</c:v>
                </c:pt>
                <c:pt idx="4402">
                  <c:v>6318.4265195999997</c:v>
                </c:pt>
                <c:pt idx="4403">
                  <c:v>6319.8621264000003</c:v>
                </c:pt>
                <c:pt idx="4404">
                  <c:v>6321.2967475999994</c:v>
                </c:pt>
                <c:pt idx="4405">
                  <c:v>6322.7289064000006</c:v>
                </c:pt>
                <c:pt idx="4406">
                  <c:v>6324.1646856000007</c:v>
                </c:pt>
                <c:pt idx="4407">
                  <c:v>6325.5989923999996</c:v>
                </c:pt>
                <c:pt idx="4408">
                  <c:v>6327.0349270000006</c:v>
                </c:pt>
                <c:pt idx="4409">
                  <c:v>6328.4705115999996</c:v>
                </c:pt>
                <c:pt idx="4410">
                  <c:v>6329.9048467999992</c:v>
                </c:pt>
                <c:pt idx="4411">
                  <c:v>6331.3399726000007</c:v>
                </c:pt>
                <c:pt idx="4412">
                  <c:v>6332.7734861999998</c:v>
                </c:pt>
                <c:pt idx="4413">
                  <c:v>6334.2108195999999</c:v>
                </c:pt>
                <c:pt idx="4414">
                  <c:v>6335.6466282000001</c:v>
                </c:pt>
                <c:pt idx="4415">
                  <c:v>6337.0813485999997</c:v>
                </c:pt>
                <c:pt idx="4416">
                  <c:v>6338.5164982000006</c:v>
                </c:pt>
                <c:pt idx="4417">
                  <c:v>6339.9494107999999</c:v>
                </c:pt>
                <c:pt idx="4418">
                  <c:v>6341.3836887999987</c:v>
                </c:pt>
                <c:pt idx="4419">
                  <c:v>6342.8160149999994</c:v>
                </c:pt>
                <c:pt idx="4420">
                  <c:v>6344.249358</c:v>
                </c:pt>
                <c:pt idx="4421">
                  <c:v>6345.6849462</c:v>
                </c:pt>
                <c:pt idx="4422">
                  <c:v>6347.1277800000007</c:v>
                </c:pt>
                <c:pt idx="4423">
                  <c:v>6348.5697182000004</c:v>
                </c:pt>
                <c:pt idx="4424">
                  <c:v>6350.0023688000001</c:v>
                </c:pt>
                <c:pt idx="4425">
                  <c:v>6351.4403869999996</c:v>
                </c:pt>
                <c:pt idx="4426">
                  <c:v>6352.8744714000004</c:v>
                </c:pt>
                <c:pt idx="4427">
                  <c:v>6354.3049145999994</c:v>
                </c:pt>
                <c:pt idx="4428">
                  <c:v>6355.7404028000001</c:v>
                </c:pt>
                <c:pt idx="4429">
                  <c:v>6357.1739316000003</c:v>
                </c:pt>
                <c:pt idx="4430">
                  <c:v>6358.6090138</c:v>
                </c:pt>
                <c:pt idx="4431">
                  <c:v>6360.0414946000001</c:v>
                </c:pt>
                <c:pt idx="4432">
                  <c:v>6361.4770597999996</c:v>
                </c:pt>
                <c:pt idx="4433">
                  <c:v>6362.9089325999994</c:v>
                </c:pt>
                <c:pt idx="4434">
                  <c:v>6364.3459070000008</c:v>
                </c:pt>
                <c:pt idx="4435">
                  <c:v>6365.7812433999998</c:v>
                </c:pt>
                <c:pt idx="4436">
                  <c:v>6367.2149534</c:v>
                </c:pt>
                <c:pt idx="4437">
                  <c:v>6368.6487866000007</c:v>
                </c:pt>
                <c:pt idx="4438">
                  <c:v>6370.0813281999999</c:v>
                </c:pt>
                <c:pt idx="4439">
                  <c:v>6371.5156078</c:v>
                </c:pt>
                <c:pt idx="4440">
                  <c:v>6372.9516546000004</c:v>
                </c:pt>
                <c:pt idx="4441">
                  <c:v>6374.3943908000001</c:v>
                </c:pt>
                <c:pt idx="4442">
                  <c:v>6375.8362270000007</c:v>
                </c:pt>
                <c:pt idx="4443">
                  <c:v>6377.2705340000002</c:v>
                </c:pt>
                <c:pt idx="4444">
                  <c:v>6378.7062189999997</c:v>
                </c:pt>
                <c:pt idx="4445">
                  <c:v>6380.1561945999993</c:v>
                </c:pt>
                <c:pt idx="4446">
                  <c:v>6381.5898901999999</c:v>
                </c:pt>
                <c:pt idx="4447">
                  <c:v>6383.0232848000014</c:v>
                </c:pt>
                <c:pt idx="4448">
                  <c:v>6384.4568383999986</c:v>
                </c:pt>
                <c:pt idx="4449">
                  <c:v>6385.8930297999996</c:v>
                </c:pt>
                <c:pt idx="4450">
                  <c:v>6387.3285862000002</c:v>
                </c:pt>
                <c:pt idx="4451">
                  <c:v>6388.7671413999997</c:v>
                </c:pt>
                <c:pt idx="4452">
                  <c:v>6390.1998112000001</c:v>
                </c:pt>
                <c:pt idx="4453">
                  <c:v>6391.6365002000002</c:v>
                </c:pt>
                <c:pt idx="4454">
                  <c:v>6393.0740325999996</c:v>
                </c:pt>
                <c:pt idx="4455">
                  <c:v>6394.5055564000004</c:v>
                </c:pt>
                <c:pt idx="4456">
                  <c:v>6395.9389751999997</c:v>
                </c:pt>
                <c:pt idx="4457">
                  <c:v>6397.3748079999996</c:v>
                </c:pt>
                <c:pt idx="4458">
                  <c:v>6398.8067803999993</c:v>
                </c:pt>
                <c:pt idx="4459">
                  <c:v>6400.2459674000002</c:v>
                </c:pt>
                <c:pt idx="4460">
                  <c:v>6401.6801113999991</c:v>
                </c:pt>
                <c:pt idx="4461">
                  <c:v>6403.1160380000001</c:v>
                </c:pt>
                <c:pt idx="4462">
                  <c:v>6404.5500044</c:v>
                </c:pt>
                <c:pt idx="4463">
                  <c:v>6405.9858455999993</c:v>
                </c:pt>
                <c:pt idx="4464">
                  <c:v>6407.4237053999996</c:v>
                </c:pt>
                <c:pt idx="4465">
                  <c:v>6408.8578620000008</c:v>
                </c:pt>
                <c:pt idx="4466">
                  <c:v>6410.2927710000004</c:v>
                </c:pt>
                <c:pt idx="4467">
                  <c:v>6411.7301982000008</c:v>
                </c:pt>
                <c:pt idx="4468">
                  <c:v>6413.1620972000001</c:v>
                </c:pt>
                <c:pt idx="4469">
                  <c:v>6414.6041614000014</c:v>
                </c:pt>
                <c:pt idx="4470">
                  <c:v>6416.0467974000003</c:v>
                </c:pt>
                <c:pt idx="4471">
                  <c:v>6417.4772618000006</c:v>
                </c:pt>
                <c:pt idx="4472">
                  <c:v>6418.9142454000012</c:v>
                </c:pt>
                <c:pt idx="4473">
                  <c:v>6420.350195</c:v>
                </c:pt>
                <c:pt idx="4474">
                  <c:v>6421.7808785999996</c:v>
                </c:pt>
                <c:pt idx="4475">
                  <c:v>6423.2153015999993</c:v>
                </c:pt>
                <c:pt idx="4476">
                  <c:v>6424.6486426000001</c:v>
                </c:pt>
                <c:pt idx="4477">
                  <c:v>6426.0829561999999</c:v>
                </c:pt>
                <c:pt idx="4478">
                  <c:v>6427.5163843999999</c:v>
                </c:pt>
                <c:pt idx="4479">
                  <c:v>6428.9525217999999</c:v>
                </c:pt>
                <c:pt idx="4480">
                  <c:v>6430.3884350000008</c:v>
                </c:pt>
                <c:pt idx="4481">
                  <c:v>6431.8220039999997</c:v>
                </c:pt>
                <c:pt idx="4482">
                  <c:v>6433.2574370000002</c:v>
                </c:pt>
                <c:pt idx="4483">
                  <c:v>6434.6936658000004</c:v>
                </c:pt>
                <c:pt idx="4484">
                  <c:v>6436.1246795999996</c:v>
                </c:pt>
                <c:pt idx="4485">
                  <c:v>6437.5593673999992</c:v>
                </c:pt>
                <c:pt idx="4486">
                  <c:v>6438.9924255999986</c:v>
                </c:pt>
                <c:pt idx="4487">
                  <c:v>6440.4352825999986</c:v>
                </c:pt>
                <c:pt idx="4488">
                  <c:v>6441.8760888000006</c:v>
                </c:pt>
                <c:pt idx="4489">
                  <c:v>6443.3105486000004</c:v>
                </c:pt>
                <c:pt idx="4490">
                  <c:v>6444.7460766000004</c:v>
                </c:pt>
                <c:pt idx="4491">
                  <c:v>6446.1805508000007</c:v>
                </c:pt>
                <c:pt idx="4492">
                  <c:v>6447.6162064</c:v>
                </c:pt>
                <c:pt idx="4493">
                  <c:v>6449.0513851999985</c:v>
                </c:pt>
                <c:pt idx="4494">
                  <c:v>6450.4854394000004</c:v>
                </c:pt>
                <c:pt idx="4495">
                  <c:v>6451.9214981999994</c:v>
                </c:pt>
                <c:pt idx="4496">
                  <c:v>6453.3578788000004</c:v>
                </c:pt>
                <c:pt idx="4497">
                  <c:v>6454.7977963999992</c:v>
                </c:pt>
                <c:pt idx="4498">
                  <c:v>6456.2315766000002</c:v>
                </c:pt>
                <c:pt idx="4499">
                  <c:v>6457.6671138000002</c:v>
                </c:pt>
                <c:pt idx="4500">
                  <c:v>6459.1021074</c:v>
                </c:pt>
                <c:pt idx="4501">
                  <c:v>6460.5359503999989</c:v>
                </c:pt>
                <c:pt idx="4502">
                  <c:v>6461.9707758000004</c:v>
                </c:pt>
                <c:pt idx="4503">
                  <c:v>6463.4046886000006</c:v>
                </c:pt>
                <c:pt idx="4504">
                  <c:v>6464.8401964000004</c:v>
                </c:pt>
                <c:pt idx="4505">
                  <c:v>6466.2732299999998</c:v>
                </c:pt>
                <c:pt idx="4506">
                  <c:v>6467.7075068000004</c:v>
                </c:pt>
                <c:pt idx="4507">
                  <c:v>6469.1466511999997</c:v>
                </c:pt>
                <c:pt idx="4508">
                  <c:v>6470.5798396</c:v>
                </c:pt>
                <c:pt idx="4509">
                  <c:v>6472.0128845999989</c:v>
                </c:pt>
                <c:pt idx="4510">
                  <c:v>6473.4482687999998</c:v>
                </c:pt>
                <c:pt idx="4511">
                  <c:v>6474.880596</c:v>
                </c:pt>
                <c:pt idx="4512">
                  <c:v>6476.3172288000014</c:v>
                </c:pt>
                <c:pt idx="4513">
                  <c:v>6477.751878</c:v>
                </c:pt>
                <c:pt idx="4514">
                  <c:v>6479.1871689999998</c:v>
                </c:pt>
                <c:pt idx="4515">
                  <c:v>6480.6261331999985</c:v>
                </c:pt>
                <c:pt idx="4516">
                  <c:v>6482.0644464000006</c:v>
                </c:pt>
                <c:pt idx="4517">
                  <c:v>6483.4990147999997</c:v>
                </c:pt>
                <c:pt idx="4518">
                  <c:v>6484.9361202</c:v>
                </c:pt>
                <c:pt idx="4519">
                  <c:v>6486.3680672</c:v>
                </c:pt>
                <c:pt idx="4520">
                  <c:v>6487.8053595999991</c:v>
                </c:pt>
                <c:pt idx="4521">
                  <c:v>6489.2372328000001</c:v>
                </c:pt>
                <c:pt idx="4522">
                  <c:v>6490.6727035999993</c:v>
                </c:pt>
                <c:pt idx="4523">
                  <c:v>6492.1105123999996</c:v>
                </c:pt>
                <c:pt idx="4524">
                  <c:v>6493.5422477999991</c:v>
                </c:pt>
                <c:pt idx="4525">
                  <c:v>6494.9781650000004</c:v>
                </c:pt>
                <c:pt idx="4526">
                  <c:v>6496.4134501999997</c:v>
                </c:pt>
                <c:pt idx="4527">
                  <c:v>6497.8476887999996</c:v>
                </c:pt>
                <c:pt idx="4528">
                  <c:v>6499.2831127999998</c:v>
                </c:pt>
                <c:pt idx="4529">
                  <c:v>6500.7179366</c:v>
                </c:pt>
                <c:pt idx="4530">
                  <c:v>6502.1515084000002</c:v>
                </c:pt>
                <c:pt idx="4531">
                  <c:v>6503.5854149999996</c:v>
                </c:pt>
                <c:pt idx="4532">
                  <c:v>6505.0191213999997</c:v>
                </c:pt>
                <c:pt idx="4533">
                  <c:v>6506.4558467999996</c:v>
                </c:pt>
                <c:pt idx="4534">
                  <c:v>6507.8795558000002</c:v>
                </c:pt>
                <c:pt idx="4535">
                  <c:v>6509.3082838</c:v>
                </c:pt>
                <c:pt idx="4536">
                  <c:v>6510.7473426000006</c:v>
                </c:pt>
                <c:pt idx="4537">
                  <c:v>6512.167203</c:v>
                </c:pt>
                <c:pt idx="4538">
                  <c:v>6513.6014706000014</c:v>
                </c:pt>
                <c:pt idx="4539">
                  <c:v>6515.0347018000002</c:v>
                </c:pt>
                <c:pt idx="4540">
                  <c:v>6516.4676114000004</c:v>
                </c:pt>
                <c:pt idx="4541">
                  <c:v>6517.9066999999995</c:v>
                </c:pt>
                <c:pt idx="4542">
                  <c:v>6519.3384201999997</c:v>
                </c:pt>
                <c:pt idx="4543">
                  <c:v>6520.7730046000006</c:v>
                </c:pt>
                <c:pt idx="4544">
                  <c:v>6522.1967937999998</c:v>
                </c:pt>
                <c:pt idx="4545">
                  <c:v>6523.6324120000008</c:v>
                </c:pt>
                <c:pt idx="4546">
                  <c:v>6525.0733700000001</c:v>
                </c:pt>
                <c:pt idx="4547">
                  <c:v>6526.5226511999999</c:v>
                </c:pt>
                <c:pt idx="4548">
                  <c:v>6527.9571848000014</c:v>
                </c:pt>
                <c:pt idx="4549">
                  <c:v>6529.3982524000003</c:v>
                </c:pt>
                <c:pt idx="4550">
                  <c:v>6530.8273648000004</c:v>
                </c:pt>
                <c:pt idx="4551">
                  <c:v>6532.2649022000014</c:v>
                </c:pt>
                <c:pt idx="4552">
                  <c:v>6533.6988769999998</c:v>
                </c:pt>
                <c:pt idx="4553">
                  <c:v>6535.1486490000007</c:v>
                </c:pt>
                <c:pt idx="4554">
                  <c:v>6536.5843785999996</c:v>
                </c:pt>
                <c:pt idx="4555">
                  <c:v>6538.0194609999999</c:v>
                </c:pt>
                <c:pt idx="4556">
                  <c:v>6539.4565445999997</c:v>
                </c:pt>
                <c:pt idx="4557">
                  <c:v>6540.8897980000011</c:v>
                </c:pt>
                <c:pt idx="4558">
                  <c:v>6542.3254880000004</c:v>
                </c:pt>
                <c:pt idx="4559">
                  <c:v>6543.7594330000002</c:v>
                </c:pt>
                <c:pt idx="4560">
                  <c:v>6545.1928728000003</c:v>
                </c:pt>
                <c:pt idx="4561">
                  <c:v>6546.6277630000004</c:v>
                </c:pt>
                <c:pt idx="4562">
                  <c:v>6548.0630641999996</c:v>
                </c:pt>
                <c:pt idx="4563">
                  <c:v>6549.4956697999996</c:v>
                </c:pt>
                <c:pt idx="4564">
                  <c:v>6550.9321962000004</c:v>
                </c:pt>
                <c:pt idx="4565">
                  <c:v>6552.3694797999997</c:v>
                </c:pt>
                <c:pt idx="4566">
                  <c:v>6553.8035787999997</c:v>
                </c:pt>
                <c:pt idx="4567">
                  <c:v>6555.2416790000007</c:v>
                </c:pt>
                <c:pt idx="4568">
                  <c:v>6556.6748659999994</c:v>
                </c:pt>
                <c:pt idx="4569">
                  <c:v>6558.1095255999999</c:v>
                </c:pt>
                <c:pt idx="4570">
                  <c:v>6559.5443432000002</c:v>
                </c:pt>
                <c:pt idx="4571">
                  <c:v>6560.9788532000002</c:v>
                </c:pt>
                <c:pt idx="4572">
                  <c:v>6562.4138569999996</c:v>
                </c:pt>
                <c:pt idx="4573">
                  <c:v>6563.8552481999996</c:v>
                </c:pt>
                <c:pt idx="4574">
                  <c:v>6565.2993732000004</c:v>
                </c:pt>
                <c:pt idx="4575">
                  <c:v>6566.7384095999996</c:v>
                </c:pt>
                <c:pt idx="4576">
                  <c:v>6568.1732475999988</c:v>
                </c:pt>
                <c:pt idx="4577">
                  <c:v>6569.6027797999996</c:v>
                </c:pt>
                <c:pt idx="4578">
                  <c:v>6571.0361726000001</c:v>
                </c:pt>
                <c:pt idx="4579">
                  <c:v>6572.4731908000003</c:v>
                </c:pt>
                <c:pt idx="4580">
                  <c:v>6573.9100697999993</c:v>
                </c:pt>
                <c:pt idx="4581">
                  <c:v>6575.342885</c:v>
                </c:pt>
                <c:pt idx="4582">
                  <c:v>6576.7780237999996</c:v>
                </c:pt>
                <c:pt idx="4583">
                  <c:v>6578.2159402000007</c:v>
                </c:pt>
                <c:pt idx="4584">
                  <c:v>6579.6513673999998</c:v>
                </c:pt>
                <c:pt idx="4585">
                  <c:v>6581.0869623999997</c:v>
                </c:pt>
                <c:pt idx="4586">
                  <c:v>6582.5198779999992</c:v>
                </c:pt>
                <c:pt idx="4587">
                  <c:v>6583.9532980000004</c:v>
                </c:pt>
                <c:pt idx="4588">
                  <c:v>6585.3884398000009</c:v>
                </c:pt>
                <c:pt idx="4589">
                  <c:v>6586.8239023999986</c:v>
                </c:pt>
                <c:pt idx="4590">
                  <c:v>6588.255897</c:v>
                </c:pt>
                <c:pt idx="4591">
                  <c:v>6589.6937475999994</c:v>
                </c:pt>
                <c:pt idx="4592">
                  <c:v>6591.1270426000001</c:v>
                </c:pt>
                <c:pt idx="4593">
                  <c:v>6592.5617927999992</c:v>
                </c:pt>
                <c:pt idx="4594">
                  <c:v>6594.0028121999994</c:v>
                </c:pt>
                <c:pt idx="4595">
                  <c:v>6595.4517784</c:v>
                </c:pt>
                <c:pt idx="4596">
                  <c:v>6596.8834645999996</c:v>
                </c:pt>
                <c:pt idx="4597">
                  <c:v>6598.3335143999993</c:v>
                </c:pt>
                <c:pt idx="4598">
                  <c:v>6599.7683277999986</c:v>
                </c:pt>
                <c:pt idx="4599">
                  <c:v>6601.2046868000007</c:v>
                </c:pt>
                <c:pt idx="4600">
                  <c:v>6602.6402228000006</c:v>
                </c:pt>
                <c:pt idx="4601">
                  <c:v>6604.0729894000006</c:v>
                </c:pt>
                <c:pt idx="4602">
                  <c:v>6605.5076398000001</c:v>
                </c:pt>
                <c:pt idx="4603">
                  <c:v>6606.9448112000009</c:v>
                </c:pt>
                <c:pt idx="4604">
                  <c:v>6608.3770871999996</c:v>
                </c:pt>
                <c:pt idx="4605">
                  <c:v>6609.8157728000006</c:v>
                </c:pt>
                <c:pt idx="4606">
                  <c:v>6611.2476341999991</c:v>
                </c:pt>
                <c:pt idx="4607">
                  <c:v>6612.6810748000007</c:v>
                </c:pt>
                <c:pt idx="4608">
                  <c:v>6614.1176818000004</c:v>
                </c:pt>
                <c:pt idx="4609">
                  <c:v>6615.5523224000008</c:v>
                </c:pt>
                <c:pt idx="4610">
                  <c:v>6616.9925157999996</c:v>
                </c:pt>
                <c:pt idx="4611">
                  <c:v>6618.4275897999996</c:v>
                </c:pt>
                <c:pt idx="4612">
                  <c:v>6619.8635605999998</c:v>
                </c:pt>
                <c:pt idx="4613">
                  <c:v>6621.2965239999994</c:v>
                </c:pt>
                <c:pt idx="4614">
                  <c:v>6622.7310209999996</c:v>
                </c:pt>
                <c:pt idx="4615">
                  <c:v>6624.166447399999</c:v>
                </c:pt>
                <c:pt idx="4616">
                  <c:v>6625.6003037999999</c:v>
                </c:pt>
                <c:pt idx="4617">
                  <c:v>6627.0345891999996</c:v>
                </c:pt>
                <c:pt idx="4618">
                  <c:v>6628.4677121999994</c:v>
                </c:pt>
                <c:pt idx="4619">
                  <c:v>6629.9033523999997</c:v>
                </c:pt>
                <c:pt idx="4620">
                  <c:v>6631.3294483999998</c:v>
                </c:pt>
                <c:pt idx="4621">
                  <c:v>6632.7631152000004</c:v>
                </c:pt>
                <c:pt idx="4622">
                  <c:v>6634.196199</c:v>
                </c:pt>
                <c:pt idx="4623">
                  <c:v>6635.6293644000007</c:v>
                </c:pt>
                <c:pt idx="4624">
                  <c:v>6637.0652181999994</c:v>
                </c:pt>
                <c:pt idx="4625">
                  <c:v>6638.4979893999989</c:v>
                </c:pt>
                <c:pt idx="4626">
                  <c:v>6639.9355975999988</c:v>
                </c:pt>
                <c:pt idx="4627">
                  <c:v>6641.3700129999997</c:v>
                </c:pt>
                <c:pt idx="4628">
                  <c:v>6642.8029437999994</c:v>
                </c:pt>
                <c:pt idx="4629">
                  <c:v>6644.2427636000011</c:v>
                </c:pt>
                <c:pt idx="4630">
                  <c:v>6645.6746326000011</c:v>
                </c:pt>
                <c:pt idx="4631">
                  <c:v>6647.1110314000007</c:v>
                </c:pt>
                <c:pt idx="4632">
                  <c:v>6648.5476507999992</c:v>
                </c:pt>
                <c:pt idx="4633">
                  <c:v>6649.9823915999996</c:v>
                </c:pt>
                <c:pt idx="4634">
                  <c:v>6651.4152130000002</c:v>
                </c:pt>
                <c:pt idx="4635">
                  <c:v>6652.8515948000013</c:v>
                </c:pt>
                <c:pt idx="4636">
                  <c:v>6654.3018098000002</c:v>
                </c:pt>
                <c:pt idx="4637">
                  <c:v>6655.7331472000014</c:v>
                </c:pt>
                <c:pt idx="4638">
                  <c:v>6657.1690778000002</c:v>
                </c:pt>
                <c:pt idx="4639">
                  <c:v>6658.6057150000006</c:v>
                </c:pt>
                <c:pt idx="4640">
                  <c:v>6660.0376144000011</c:v>
                </c:pt>
                <c:pt idx="4641">
                  <c:v>6661.4747588</c:v>
                </c:pt>
                <c:pt idx="4642">
                  <c:v>6662.9175728</c:v>
                </c:pt>
                <c:pt idx="4643">
                  <c:v>6664.3593599999986</c:v>
                </c:pt>
                <c:pt idx="4644">
                  <c:v>6665.7959694000001</c:v>
                </c:pt>
                <c:pt idx="4645">
                  <c:v>6667.2350986000001</c:v>
                </c:pt>
                <c:pt idx="4646">
                  <c:v>6668.6681822</c:v>
                </c:pt>
                <c:pt idx="4647">
                  <c:v>6670.1008258000002</c:v>
                </c:pt>
                <c:pt idx="4648">
                  <c:v>6671.5312282000004</c:v>
                </c:pt>
                <c:pt idx="4649">
                  <c:v>6672.9683064000001</c:v>
                </c:pt>
                <c:pt idx="4650">
                  <c:v>6674.4044389999999</c:v>
                </c:pt>
                <c:pt idx="4651">
                  <c:v>6675.8410778000007</c:v>
                </c:pt>
                <c:pt idx="4652">
                  <c:v>6677.2749022000007</c:v>
                </c:pt>
                <c:pt idx="4653">
                  <c:v>6678.7154434000013</c:v>
                </c:pt>
                <c:pt idx="4654">
                  <c:v>6680.1477913999988</c:v>
                </c:pt>
                <c:pt idx="4655">
                  <c:v>6681.5841001999997</c:v>
                </c:pt>
                <c:pt idx="4656">
                  <c:v>6683.0178076000011</c:v>
                </c:pt>
                <c:pt idx="4657">
                  <c:v>6684.4517489999998</c:v>
                </c:pt>
                <c:pt idx="4658">
                  <c:v>6685.8873210000002</c:v>
                </c:pt>
                <c:pt idx="4659">
                  <c:v>6687.3229246000001</c:v>
                </c:pt>
                <c:pt idx="4660">
                  <c:v>6688.7583436000004</c:v>
                </c:pt>
                <c:pt idx="4661">
                  <c:v>6690.2085364000004</c:v>
                </c:pt>
                <c:pt idx="4662">
                  <c:v>6691.6565197999998</c:v>
                </c:pt>
                <c:pt idx="4663">
                  <c:v>6693.100900800001</c:v>
                </c:pt>
                <c:pt idx="4664">
                  <c:v>6694.5473526000014</c:v>
                </c:pt>
                <c:pt idx="4665">
                  <c:v>6695.9811358000006</c:v>
                </c:pt>
                <c:pt idx="4666">
                  <c:v>6697.4327219999996</c:v>
                </c:pt>
                <c:pt idx="4667">
                  <c:v>6698.8673542000006</c:v>
                </c:pt>
                <c:pt idx="4668">
                  <c:v>6700.3166336000013</c:v>
                </c:pt>
                <c:pt idx="4669">
                  <c:v>6701.7521912000011</c:v>
                </c:pt>
                <c:pt idx="4670">
                  <c:v>6703.1914570000008</c:v>
                </c:pt>
                <c:pt idx="4671">
                  <c:v>6704.6228743999991</c:v>
                </c:pt>
                <c:pt idx="4672">
                  <c:v>6706.0654352000001</c:v>
                </c:pt>
                <c:pt idx="4673">
                  <c:v>6707.4813696000001</c:v>
                </c:pt>
                <c:pt idx="4674">
                  <c:v>6708.917852999999</c:v>
                </c:pt>
                <c:pt idx="4675">
                  <c:v>6710.3508603999999</c:v>
                </c:pt>
                <c:pt idx="4676">
                  <c:v>6711.7885219999998</c:v>
                </c:pt>
                <c:pt idx="4677">
                  <c:v>6713.2262870000004</c:v>
                </c:pt>
                <c:pt idx="4678">
                  <c:v>6714.676626800001</c:v>
                </c:pt>
                <c:pt idx="4679">
                  <c:v>6716.1114447999989</c:v>
                </c:pt>
                <c:pt idx="4680">
                  <c:v>6717.5496388000001</c:v>
                </c:pt>
                <c:pt idx="4681">
                  <c:v>6718.9813465999996</c:v>
                </c:pt>
                <c:pt idx="4682">
                  <c:v>6720.4216823999996</c:v>
                </c:pt>
                <c:pt idx="4683">
                  <c:v>6721.8590910000003</c:v>
                </c:pt>
                <c:pt idx="4684">
                  <c:v>6723.2942456000001</c:v>
                </c:pt>
                <c:pt idx="4685">
                  <c:v>6724.7273554000003</c:v>
                </c:pt>
                <c:pt idx="4686">
                  <c:v>6726.1612408000001</c:v>
                </c:pt>
                <c:pt idx="4687">
                  <c:v>6727.601001</c:v>
                </c:pt>
                <c:pt idx="4688">
                  <c:v>6729.0340620000006</c:v>
                </c:pt>
                <c:pt idx="4689">
                  <c:v>6730.4708297999996</c:v>
                </c:pt>
                <c:pt idx="4690">
                  <c:v>6731.9070999999994</c:v>
                </c:pt>
                <c:pt idx="4691">
                  <c:v>6733.3426779999991</c:v>
                </c:pt>
                <c:pt idx="4692">
                  <c:v>6734.7756333999987</c:v>
                </c:pt>
                <c:pt idx="4693">
                  <c:v>6736.2123343999992</c:v>
                </c:pt>
                <c:pt idx="4694">
                  <c:v>6737.6465466000009</c:v>
                </c:pt>
                <c:pt idx="4695">
                  <c:v>6739.0822250000001</c:v>
                </c:pt>
                <c:pt idx="4696">
                  <c:v>6740.5138913999999</c:v>
                </c:pt>
                <c:pt idx="4697">
                  <c:v>6741.9517075999993</c:v>
                </c:pt>
                <c:pt idx="4698">
                  <c:v>6743.3856892000013</c:v>
                </c:pt>
                <c:pt idx="4699">
                  <c:v>6744.821193400001</c:v>
                </c:pt>
                <c:pt idx="4700">
                  <c:v>6746.2596873999992</c:v>
                </c:pt>
                <c:pt idx="4701">
                  <c:v>6747.6916765999986</c:v>
                </c:pt>
                <c:pt idx="4702">
                  <c:v>6749.1289852</c:v>
                </c:pt>
                <c:pt idx="4703">
                  <c:v>6750.5641822000007</c:v>
                </c:pt>
                <c:pt idx="4704">
                  <c:v>6752.0010702</c:v>
                </c:pt>
                <c:pt idx="4705">
                  <c:v>6753.4333425999994</c:v>
                </c:pt>
                <c:pt idx="4706">
                  <c:v>6754.8831332</c:v>
                </c:pt>
                <c:pt idx="4707">
                  <c:v>6756.3209254000003</c:v>
                </c:pt>
                <c:pt idx="4708">
                  <c:v>6757.7541302</c:v>
                </c:pt>
                <c:pt idx="4709">
                  <c:v>6759.1908528000004</c:v>
                </c:pt>
                <c:pt idx="4710">
                  <c:v>6760.6242133999986</c:v>
                </c:pt>
                <c:pt idx="4711">
                  <c:v>6762.0609853999986</c:v>
                </c:pt>
                <c:pt idx="4712">
                  <c:v>6763.4970910000002</c:v>
                </c:pt>
                <c:pt idx="4713">
                  <c:v>6764.9344073999991</c:v>
                </c:pt>
                <c:pt idx="4714">
                  <c:v>6766.3713524000004</c:v>
                </c:pt>
                <c:pt idx="4715">
                  <c:v>6767.8068124000001</c:v>
                </c:pt>
                <c:pt idx="4716">
                  <c:v>6769.2468683999996</c:v>
                </c:pt>
                <c:pt idx="4717">
                  <c:v>6770.6945053999998</c:v>
                </c:pt>
                <c:pt idx="4718">
                  <c:v>6772.1391529999992</c:v>
                </c:pt>
                <c:pt idx="4719">
                  <c:v>6773.5809609999997</c:v>
                </c:pt>
                <c:pt idx="4720">
                  <c:v>6775.0211178</c:v>
                </c:pt>
                <c:pt idx="4721">
                  <c:v>6776.4573701999998</c:v>
                </c:pt>
                <c:pt idx="4722">
                  <c:v>6777.8930210000008</c:v>
                </c:pt>
                <c:pt idx="4723">
                  <c:v>6779.3440344000001</c:v>
                </c:pt>
                <c:pt idx="4724">
                  <c:v>6780.7772613999996</c:v>
                </c:pt>
                <c:pt idx="4725">
                  <c:v>6782.212157599999</c:v>
                </c:pt>
                <c:pt idx="4726">
                  <c:v>6783.6453500000007</c:v>
                </c:pt>
                <c:pt idx="4727">
                  <c:v>6785.0802950000016</c:v>
                </c:pt>
                <c:pt idx="4728">
                  <c:v>6786.5188079999989</c:v>
                </c:pt>
                <c:pt idx="4729">
                  <c:v>6787.9549714000004</c:v>
                </c:pt>
                <c:pt idx="4730">
                  <c:v>6789.3891743999993</c:v>
                </c:pt>
                <c:pt idx="4731">
                  <c:v>6790.8272613999998</c:v>
                </c:pt>
                <c:pt idx="4732">
                  <c:v>6792.2619643999988</c:v>
                </c:pt>
                <c:pt idx="4733">
                  <c:v>6793.6964061999997</c:v>
                </c:pt>
                <c:pt idx="4734">
                  <c:v>6795.1302611999999</c:v>
                </c:pt>
                <c:pt idx="4735">
                  <c:v>6796.5661958000001</c:v>
                </c:pt>
                <c:pt idx="4736">
                  <c:v>6797.9995551999991</c:v>
                </c:pt>
                <c:pt idx="4737">
                  <c:v>6799.4332209999993</c:v>
                </c:pt>
                <c:pt idx="4738">
                  <c:v>6800.8674176000004</c:v>
                </c:pt>
                <c:pt idx="4739">
                  <c:v>6802.3023612000006</c:v>
                </c:pt>
                <c:pt idx="4740">
                  <c:v>6803.7386741999999</c:v>
                </c:pt>
                <c:pt idx="4741">
                  <c:v>6805.1728753999996</c:v>
                </c:pt>
                <c:pt idx="4742">
                  <c:v>6806.6103743999993</c:v>
                </c:pt>
                <c:pt idx="4743">
                  <c:v>6808.0443668000007</c:v>
                </c:pt>
                <c:pt idx="4744">
                  <c:v>6809.4793143999996</c:v>
                </c:pt>
                <c:pt idx="4745">
                  <c:v>6810.9184594000008</c:v>
                </c:pt>
                <c:pt idx="4746">
                  <c:v>6812.3482862000001</c:v>
                </c:pt>
                <c:pt idx="4747">
                  <c:v>6813.7865277999981</c:v>
                </c:pt>
                <c:pt idx="4748">
                  <c:v>6815.2201656000007</c:v>
                </c:pt>
                <c:pt idx="4749">
                  <c:v>6816.6543806</c:v>
                </c:pt>
                <c:pt idx="4750">
                  <c:v>6818.0900072000004</c:v>
                </c:pt>
                <c:pt idx="4751">
                  <c:v>6819.5278609999996</c:v>
                </c:pt>
                <c:pt idx="4752">
                  <c:v>6820.9627769999988</c:v>
                </c:pt>
                <c:pt idx="4753">
                  <c:v>6822.4013556000009</c:v>
                </c:pt>
                <c:pt idx="4754">
                  <c:v>6823.8189048000004</c:v>
                </c:pt>
                <c:pt idx="4755">
                  <c:v>6825.2515213999995</c:v>
                </c:pt>
                <c:pt idx="4756">
                  <c:v>6826.6912439999996</c:v>
                </c:pt>
                <c:pt idx="4757">
                  <c:v>6828.1229982000004</c:v>
                </c:pt>
                <c:pt idx="4758">
                  <c:v>6829.5625716000004</c:v>
                </c:pt>
                <c:pt idx="4759">
                  <c:v>6830.9979309999999</c:v>
                </c:pt>
                <c:pt idx="4760">
                  <c:v>6832.4331623999997</c:v>
                </c:pt>
                <c:pt idx="4761">
                  <c:v>6833.8817194000003</c:v>
                </c:pt>
                <c:pt idx="4762">
                  <c:v>6835.3229228</c:v>
                </c:pt>
                <c:pt idx="4763">
                  <c:v>6836.7547655999997</c:v>
                </c:pt>
                <c:pt idx="4764">
                  <c:v>6838.1941642000002</c:v>
                </c:pt>
                <c:pt idx="4765">
                  <c:v>6839.6246952000001</c:v>
                </c:pt>
                <c:pt idx="4766">
                  <c:v>6841.0597502000001</c:v>
                </c:pt>
                <c:pt idx="4767">
                  <c:v>6842.4912044000012</c:v>
                </c:pt>
                <c:pt idx="4768">
                  <c:v>6843.9297006000006</c:v>
                </c:pt>
                <c:pt idx="4769">
                  <c:v>6845.3760844000008</c:v>
                </c:pt>
                <c:pt idx="4770">
                  <c:v>6846.813980599999</c:v>
                </c:pt>
                <c:pt idx="4771">
                  <c:v>6848.2491649999993</c:v>
                </c:pt>
                <c:pt idx="4772">
                  <c:v>6849.6850869999998</c:v>
                </c:pt>
                <c:pt idx="4773">
                  <c:v>6851.1179161999999</c:v>
                </c:pt>
                <c:pt idx="4774">
                  <c:v>6852.5554214000003</c:v>
                </c:pt>
                <c:pt idx="4775">
                  <c:v>6854.0039619999998</c:v>
                </c:pt>
                <c:pt idx="4776">
                  <c:v>6855.4417485999993</c:v>
                </c:pt>
                <c:pt idx="4777">
                  <c:v>6856.8733883999976</c:v>
                </c:pt>
                <c:pt idx="4778">
                  <c:v>6858.3049303999996</c:v>
                </c:pt>
                <c:pt idx="4779">
                  <c:v>6859.7441060000001</c:v>
                </c:pt>
                <c:pt idx="4780">
                  <c:v>6861.1802154000006</c:v>
                </c:pt>
                <c:pt idx="4781">
                  <c:v>6862.6167306000007</c:v>
                </c:pt>
                <c:pt idx="4782">
                  <c:v>6864.0530995999998</c:v>
                </c:pt>
                <c:pt idx="4783">
                  <c:v>6865.4847166000009</c:v>
                </c:pt>
                <c:pt idx="4784">
                  <c:v>6866.9198675999996</c:v>
                </c:pt>
                <c:pt idx="4785">
                  <c:v>6868.3553838000007</c:v>
                </c:pt>
                <c:pt idx="4786">
                  <c:v>6869.7900828000002</c:v>
                </c:pt>
                <c:pt idx="4787">
                  <c:v>6871.2217819999987</c:v>
                </c:pt>
                <c:pt idx="4788">
                  <c:v>6872.6569856000006</c:v>
                </c:pt>
                <c:pt idx="4789">
                  <c:v>6874.0915999999997</c:v>
                </c:pt>
                <c:pt idx="4790">
                  <c:v>6875.5374818</c:v>
                </c:pt>
                <c:pt idx="4791">
                  <c:v>6876.9784831999987</c:v>
                </c:pt>
                <c:pt idx="4792">
                  <c:v>6878.4147205999998</c:v>
                </c:pt>
                <c:pt idx="4793">
                  <c:v>6879.8507366000003</c:v>
                </c:pt>
                <c:pt idx="4794">
                  <c:v>6881.2832956000002</c:v>
                </c:pt>
                <c:pt idx="4795">
                  <c:v>6882.7213208000003</c:v>
                </c:pt>
                <c:pt idx="4796">
                  <c:v>6884.1530638000013</c:v>
                </c:pt>
                <c:pt idx="4797">
                  <c:v>6885.598025199999</c:v>
                </c:pt>
                <c:pt idx="4798">
                  <c:v>6887.0429940000004</c:v>
                </c:pt>
                <c:pt idx="4799">
                  <c:v>6888.4757997999995</c:v>
                </c:pt>
                <c:pt idx="4800">
                  <c:v>6889.9104738000005</c:v>
                </c:pt>
                <c:pt idx="4801">
                  <c:v>6891.3481398000004</c:v>
                </c:pt>
                <c:pt idx="4802">
                  <c:v>6892.7952853999996</c:v>
                </c:pt>
                <c:pt idx="4803">
                  <c:v>6894.2303685999996</c:v>
                </c:pt>
                <c:pt idx="4804">
                  <c:v>6895.665769199999</c:v>
                </c:pt>
                <c:pt idx="4805">
                  <c:v>6897.0985765999994</c:v>
                </c:pt>
                <c:pt idx="4806">
                  <c:v>6898.5329605999996</c:v>
                </c:pt>
                <c:pt idx="4807">
                  <c:v>6899.9705692000007</c:v>
                </c:pt>
                <c:pt idx="4808">
                  <c:v>6901.4056443999989</c:v>
                </c:pt>
                <c:pt idx="4809">
                  <c:v>6902.8399546000001</c:v>
                </c:pt>
                <c:pt idx="4810">
                  <c:v>6904.2756862000006</c:v>
                </c:pt>
                <c:pt idx="4811">
                  <c:v>6905.7121832000003</c:v>
                </c:pt>
                <c:pt idx="4812">
                  <c:v>6907.1501090000002</c:v>
                </c:pt>
                <c:pt idx="4813">
                  <c:v>6908.5803331999996</c:v>
                </c:pt>
                <c:pt idx="4814">
                  <c:v>6910.0187340000002</c:v>
                </c:pt>
                <c:pt idx="4815">
                  <c:v>6911.4558858</c:v>
                </c:pt>
                <c:pt idx="4816">
                  <c:v>6912.8928518000002</c:v>
                </c:pt>
                <c:pt idx="4817">
                  <c:v>6914.3313624000002</c:v>
                </c:pt>
                <c:pt idx="4818">
                  <c:v>6915.7662169999994</c:v>
                </c:pt>
                <c:pt idx="4819">
                  <c:v>6917.1987090000011</c:v>
                </c:pt>
                <c:pt idx="4820">
                  <c:v>6918.6353494000005</c:v>
                </c:pt>
                <c:pt idx="4821">
                  <c:v>6920.0713136000004</c:v>
                </c:pt>
                <c:pt idx="4822">
                  <c:v>6921.5008541999996</c:v>
                </c:pt>
                <c:pt idx="4823">
                  <c:v>6922.9385015999997</c:v>
                </c:pt>
                <c:pt idx="4824">
                  <c:v>6924.3723664000008</c:v>
                </c:pt>
                <c:pt idx="4825">
                  <c:v>6925.8096462000003</c:v>
                </c:pt>
                <c:pt idx="4826">
                  <c:v>6927.2453618</c:v>
                </c:pt>
                <c:pt idx="4827">
                  <c:v>6928.6846201999997</c:v>
                </c:pt>
                <c:pt idx="4828">
                  <c:v>6930.1144410000006</c:v>
                </c:pt>
                <c:pt idx="4829">
                  <c:v>6931.5522695999998</c:v>
                </c:pt>
                <c:pt idx="4830">
                  <c:v>6932.9882249999991</c:v>
                </c:pt>
                <c:pt idx="4831">
                  <c:v>6934.4244775999996</c:v>
                </c:pt>
                <c:pt idx="4832">
                  <c:v>6935.8583508000011</c:v>
                </c:pt>
                <c:pt idx="4833">
                  <c:v>6937.2935123999996</c:v>
                </c:pt>
                <c:pt idx="4834">
                  <c:v>6938.7313154000003</c:v>
                </c:pt>
                <c:pt idx="4835">
                  <c:v>6940.1664865999992</c:v>
                </c:pt>
                <c:pt idx="4836">
                  <c:v>6941.6025246000008</c:v>
                </c:pt>
                <c:pt idx="4837">
                  <c:v>6943.0336024000007</c:v>
                </c:pt>
                <c:pt idx="4838">
                  <c:v>6944.4638986000009</c:v>
                </c:pt>
                <c:pt idx="4839">
                  <c:v>6945.8915049999996</c:v>
                </c:pt>
                <c:pt idx="4840">
                  <c:v>6947.3230960000001</c:v>
                </c:pt>
                <c:pt idx="4841">
                  <c:v>6948.7624104000006</c:v>
                </c:pt>
                <c:pt idx="4842">
                  <c:v>6950.1942338000008</c:v>
                </c:pt>
                <c:pt idx="4843">
                  <c:v>6951.6312017999999</c:v>
                </c:pt>
                <c:pt idx="4844">
                  <c:v>6953.0678670000007</c:v>
                </c:pt>
                <c:pt idx="4845">
                  <c:v>6954.5034144000001</c:v>
                </c:pt>
                <c:pt idx="4846">
                  <c:v>6955.9378607999997</c:v>
                </c:pt>
                <c:pt idx="4847">
                  <c:v>6957.3733764000008</c:v>
                </c:pt>
                <c:pt idx="4848">
                  <c:v>6958.8091745999991</c:v>
                </c:pt>
                <c:pt idx="4849">
                  <c:v>6960.2425797999986</c:v>
                </c:pt>
                <c:pt idx="4850">
                  <c:v>6961.6773371999998</c:v>
                </c:pt>
                <c:pt idx="4851">
                  <c:v>6963.1134241999998</c:v>
                </c:pt>
                <c:pt idx="4852">
                  <c:v>6964.549408599999</c:v>
                </c:pt>
                <c:pt idx="4853">
                  <c:v>6965.9868147999996</c:v>
                </c:pt>
                <c:pt idx="4854">
                  <c:v>6967.4203481999994</c:v>
                </c:pt>
                <c:pt idx="4855">
                  <c:v>6968.8556083999993</c:v>
                </c:pt>
                <c:pt idx="4856">
                  <c:v>6970.2906989999992</c:v>
                </c:pt>
                <c:pt idx="4857">
                  <c:v>6971.7258549999997</c:v>
                </c:pt>
                <c:pt idx="4858">
                  <c:v>6973.1625738000002</c:v>
                </c:pt>
                <c:pt idx="4859">
                  <c:v>6974.5935606000003</c:v>
                </c:pt>
                <c:pt idx="4860">
                  <c:v>6976.0300474000014</c:v>
                </c:pt>
                <c:pt idx="4861">
                  <c:v>6977.4655385999986</c:v>
                </c:pt>
                <c:pt idx="4862">
                  <c:v>6978.8999534000004</c:v>
                </c:pt>
                <c:pt idx="4863">
                  <c:v>6980.3351970000003</c:v>
                </c:pt>
                <c:pt idx="4864">
                  <c:v>6981.7683531999992</c:v>
                </c:pt>
                <c:pt idx="4865">
                  <c:v>6983.2050847999999</c:v>
                </c:pt>
                <c:pt idx="4866">
                  <c:v>6984.6380536000024</c:v>
                </c:pt>
                <c:pt idx="4867">
                  <c:v>6986.0721435999994</c:v>
                </c:pt>
                <c:pt idx="4868">
                  <c:v>6987.5057512000003</c:v>
                </c:pt>
                <c:pt idx="4869">
                  <c:v>6988.9387929999994</c:v>
                </c:pt>
                <c:pt idx="4870">
                  <c:v>6990.3761847999986</c:v>
                </c:pt>
                <c:pt idx="4871">
                  <c:v>6991.8161553999989</c:v>
                </c:pt>
                <c:pt idx="4872">
                  <c:v>6993.2476637999989</c:v>
                </c:pt>
                <c:pt idx="4873">
                  <c:v>6994.6828563999998</c:v>
                </c:pt>
                <c:pt idx="4874">
                  <c:v>6996.1173144000004</c:v>
                </c:pt>
                <c:pt idx="4875">
                  <c:v>6997.5526373999992</c:v>
                </c:pt>
                <c:pt idx="4876">
                  <c:v>6998.9862116000004</c:v>
                </c:pt>
                <c:pt idx="4877">
                  <c:v>7000.4262193999994</c:v>
                </c:pt>
                <c:pt idx="4878">
                  <c:v>7001.8616200000006</c:v>
                </c:pt>
                <c:pt idx="4879">
                  <c:v>7003.2989502</c:v>
                </c:pt>
                <c:pt idx="4880">
                  <c:v>7004.7298991999996</c:v>
                </c:pt>
                <c:pt idx="4881">
                  <c:v>7006.1640626000008</c:v>
                </c:pt>
                <c:pt idx="4882">
                  <c:v>7007.6025980000004</c:v>
                </c:pt>
                <c:pt idx="4883">
                  <c:v>7009.0377876000002</c:v>
                </c:pt>
                <c:pt idx="4884">
                  <c:v>7010.4725100000014</c:v>
                </c:pt>
                <c:pt idx="4885">
                  <c:v>7011.9052911999997</c:v>
                </c:pt>
                <c:pt idx="4886">
                  <c:v>7013.3486418000002</c:v>
                </c:pt>
                <c:pt idx="4887">
                  <c:v>7014.7939640000004</c:v>
                </c:pt>
                <c:pt idx="4888">
                  <c:v>7016.2323088000003</c:v>
                </c:pt>
                <c:pt idx="4889">
                  <c:v>7017.6731944000003</c:v>
                </c:pt>
                <c:pt idx="4890">
                  <c:v>7019.1084645999999</c:v>
                </c:pt>
                <c:pt idx="4891">
                  <c:v>7020.5452401999992</c:v>
                </c:pt>
                <c:pt idx="4892">
                  <c:v>7021.975856</c:v>
                </c:pt>
                <c:pt idx="4893">
                  <c:v>7023.4132676000008</c:v>
                </c:pt>
                <c:pt idx="4894">
                  <c:v>7024.8480623999994</c:v>
                </c:pt>
                <c:pt idx="4895">
                  <c:v>7026.2878385999993</c:v>
                </c:pt>
                <c:pt idx="4896">
                  <c:v>7027.7254711999994</c:v>
                </c:pt>
                <c:pt idx="4897">
                  <c:v>7029.1592527999992</c:v>
                </c:pt>
                <c:pt idx="4898">
                  <c:v>7030.5925643999999</c:v>
                </c:pt>
                <c:pt idx="4899">
                  <c:v>7032.0302127999994</c:v>
                </c:pt>
                <c:pt idx="4900">
                  <c:v>7033.4504938</c:v>
                </c:pt>
                <c:pt idx="4901">
                  <c:v>7034.8842298</c:v>
                </c:pt>
                <c:pt idx="4902">
                  <c:v>7036.3237600000011</c:v>
                </c:pt>
                <c:pt idx="4903">
                  <c:v>7037.7591721999997</c:v>
                </c:pt>
                <c:pt idx="4904">
                  <c:v>7039.1936630000009</c:v>
                </c:pt>
                <c:pt idx="4905">
                  <c:v>7040.6362026000006</c:v>
                </c:pt>
                <c:pt idx="4906">
                  <c:v>7042.0691225999999</c:v>
                </c:pt>
                <c:pt idx="4907">
                  <c:v>7043.507308199999</c:v>
                </c:pt>
                <c:pt idx="4908">
                  <c:v>7044.937812000001</c:v>
                </c:pt>
                <c:pt idx="4909">
                  <c:v>7046.3779106000002</c:v>
                </c:pt>
                <c:pt idx="4910">
                  <c:v>7047.8165356</c:v>
                </c:pt>
                <c:pt idx="4911">
                  <c:v>7049.2445610000013</c:v>
                </c:pt>
                <c:pt idx="4912">
                  <c:v>7050.6821068000008</c:v>
                </c:pt>
                <c:pt idx="4913">
                  <c:v>7052.1159262000001</c:v>
                </c:pt>
                <c:pt idx="4914">
                  <c:v>7053.5523187999988</c:v>
                </c:pt>
                <c:pt idx="4915">
                  <c:v>7054.9959245999999</c:v>
                </c:pt>
                <c:pt idx="4916">
                  <c:v>7056.4352638000009</c:v>
                </c:pt>
                <c:pt idx="4917">
                  <c:v>7057.8713598000004</c:v>
                </c:pt>
                <c:pt idx="4918">
                  <c:v>7059.3041022000007</c:v>
                </c:pt>
                <c:pt idx="4919">
                  <c:v>7060.7414666000013</c:v>
                </c:pt>
                <c:pt idx="4920">
                  <c:v>7062.1772658</c:v>
                </c:pt>
                <c:pt idx="4921">
                  <c:v>7063.6148119999998</c:v>
                </c:pt>
                <c:pt idx="4922">
                  <c:v>7065.0476200000003</c:v>
                </c:pt>
                <c:pt idx="4923">
                  <c:v>7066.4848688000002</c:v>
                </c:pt>
                <c:pt idx="4924">
                  <c:v>7067.9183246000002</c:v>
                </c:pt>
                <c:pt idx="4925">
                  <c:v>7069.3568585999992</c:v>
                </c:pt>
                <c:pt idx="4926">
                  <c:v>7070.7881420000003</c:v>
                </c:pt>
                <c:pt idx="4927">
                  <c:v>7072.2210746000001</c:v>
                </c:pt>
                <c:pt idx="4928">
                  <c:v>7073.6685589999997</c:v>
                </c:pt>
                <c:pt idx="4929">
                  <c:v>7075.1262270000007</c:v>
                </c:pt>
                <c:pt idx="4930">
                  <c:v>7076.5599445999997</c:v>
                </c:pt>
                <c:pt idx="4931">
                  <c:v>7077.976760399999</c:v>
                </c:pt>
                <c:pt idx="4932">
                  <c:v>7079.4135860000006</c:v>
                </c:pt>
                <c:pt idx="4933">
                  <c:v>7080.8513155999999</c:v>
                </c:pt>
                <c:pt idx="4934">
                  <c:v>7082.2886479999997</c:v>
                </c:pt>
                <c:pt idx="4935">
                  <c:v>7083.7195378000006</c:v>
                </c:pt>
                <c:pt idx="4936">
                  <c:v>7085.1531914000007</c:v>
                </c:pt>
                <c:pt idx="4937">
                  <c:v>7086.5879774000005</c:v>
                </c:pt>
                <c:pt idx="4938">
                  <c:v>7088.0259539999997</c:v>
                </c:pt>
                <c:pt idx="4939">
                  <c:v>7089.4570712000004</c:v>
                </c:pt>
                <c:pt idx="4940">
                  <c:v>7090.895370799999</c:v>
                </c:pt>
                <c:pt idx="4941">
                  <c:v>7092.3284626000004</c:v>
                </c:pt>
                <c:pt idx="4942">
                  <c:v>7093.7611273999992</c:v>
                </c:pt>
                <c:pt idx="4943">
                  <c:v>7095.1979218000006</c:v>
                </c:pt>
                <c:pt idx="4944">
                  <c:v>7096.6389416000002</c:v>
                </c:pt>
                <c:pt idx="4945">
                  <c:v>7098.0712249999997</c:v>
                </c:pt>
                <c:pt idx="4946">
                  <c:v>7099.5068623999996</c:v>
                </c:pt>
                <c:pt idx="4947">
                  <c:v>7100.9387862000003</c:v>
                </c:pt>
                <c:pt idx="4948">
                  <c:v>7102.3791222</c:v>
                </c:pt>
                <c:pt idx="4949">
                  <c:v>7103.8137464000001</c:v>
                </c:pt>
                <c:pt idx="4950">
                  <c:v>7105.2516538</c:v>
                </c:pt>
                <c:pt idx="4951">
                  <c:v>7106.6844172000001</c:v>
                </c:pt>
                <c:pt idx="4952">
                  <c:v>7108.1203951999996</c:v>
                </c:pt>
                <c:pt idx="4953">
                  <c:v>7109.5532517999991</c:v>
                </c:pt>
                <c:pt idx="4954">
                  <c:v>7110.9921629999999</c:v>
                </c:pt>
                <c:pt idx="4955">
                  <c:v>7112.4270968000001</c:v>
                </c:pt>
                <c:pt idx="4956">
                  <c:v>7113.860079</c:v>
                </c:pt>
                <c:pt idx="4957">
                  <c:v>7115.2995559999999</c:v>
                </c:pt>
                <c:pt idx="4958">
                  <c:v>7116.731002999999</c:v>
                </c:pt>
                <c:pt idx="4959">
                  <c:v>7118.1669439999996</c:v>
                </c:pt>
                <c:pt idx="4960">
                  <c:v>7119.6056274000002</c:v>
                </c:pt>
                <c:pt idx="4961">
                  <c:v>7121.0397078000015</c:v>
                </c:pt>
                <c:pt idx="4962">
                  <c:v>7122.4779921999998</c:v>
                </c:pt>
                <c:pt idx="4963">
                  <c:v>7123.9114167999996</c:v>
                </c:pt>
                <c:pt idx="4964">
                  <c:v>7125.3505623999999</c:v>
                </c:pt>
                <c:pt idx="4965">
                  <c:v>7126.7836501999991</c:v>
                </c:pt>
                <c:pt idx="4966">
                  <c:v>7128.2224241999993</c:v>
                </c:pt>
                <c:pt idx="4967">
                  <c:v>7129.6519938000001</c:v>
                </c:pt>
                <c:pt idx="4968">
                  <c:v>7131.0927110000002</c:v>
                </c:pt>
                <c:pt idx="4969">
                  <c:v>7132.5310985999986</c:v>
                </c:pt>
                <c:pt idx="4970">
                  <c:v>7133.9670811999986</c:v>
                </c:pt>
                <c:pt idx="4971">
                  <c:v>7135.3999442000004</c:v>
                </c:pt>
                <c:pt idx="4972">
                  <c:v>7136.8365210000002</c:v>
                </c:pt>
                <c:pt idx="4973">
                  <c:v>7138.2758157999997</c:v>
                </c:pt>
                <c:pt idx="4974">
                  <c:v>7139.7076002000003</c:v>
                </c:pt>
                <c:pt idx="4975">
                  <c:v>7141.1439144000014</c:v>
                </c:pt>
                <c:pt idx="4976">
                  <c:v>7142.5826082000003</c:v>
                </c:pt>
                <c:pt idx="4977">
                  <c:v>7144.0162711999992</c:v>
                </c:pt>
                <c:pt idx="4978">
                  <c:v>7145.4516004000006</c:v>
                </c:pt>
                <c:pt idx="4979">
                  <c:v>7146.8854728000006</c:v>
                </c:pt>
                <c:pt idx="4980">
                  <c:v>7148.3159589999996</c:v>
                </c:pt>
                <c:pt idx="4981">
                  <c:v>7149.7439467999993</c:v>
                </c:pt>
                <c:pt idx="4982">
                  <c:v>7151.1790502000003</c:v>
                </c:pt>
                <c:pt idx="4983">
                  <c:v>7152.6142935999987</c:v>
                </c:pt>
                <c:pt idx="4984">
                  <c:v>7154.0476375999988</c:v>
                </c:pt>
                <c:pt idx="4985">
                  <c:v>7155.4840104000004</c:v>
                </c:pt>
                <c:pt idx="4986">
                  <c:v>7156.9205717999994</c:v>
                </c:pt>
                <c:pt idx="4987">
                  <c:v>7158.3564618</c:v>
                </c:pt>
                <c:pt idx="4988">
                  <c:v>7159.7916696000002</c:v>
                </c:pt>
                <c:pt idx="4989">
                  <c:v>7161.2276016000014</c:v>
                </c:pt>
                <c:pt idx="4990">
                  <c:v>7162.6622345999986</c:v>
                </c:pt>
                <c:pt idx="4991">
                  <c:v>7164.0956611999991</c:v>
                </c:pt>
                <c:pt idx="4992">
                  <c:v>7165.5339018000004</c:v>
                </c:pt>
                <c:pt idx="4993">
                  <c:v>7166.9681739999996</c:v>
                </c:pt>
                <c:pt idx="4994">
                  <c:v>7168.4047489999994</c:v>
                </c:pt>
                <c:pt idx="4995">
                  <c:v>7169.8402958000006</c:v>
                </c:pt>
                <c:pt idx="4996">
                  <c:v>7171.2751969999999</c:v>
                </c:pt>
                <c:pt idx="4997">
                  <c:v>7172.7273523999993</c:v>
                </c:pt>
                <c:pt idx="4998">
                  <c:v>7174.1766321999994</c:v>
                </c:pt>
                <c:pt idx="4999">
                  <c:v>7175.6142242000014</c:v>
                </c:pt>
                <c:pt idx="5000">
                  <c:v>7177.0479275999996</c:v>
                </c:pt>
                <c:pt idx="5001">
                  <c:v>7178.4850047999989</c:v>
                </c:pt>
                <c:pt idx="5002">
                  <c:v>7179.9190980000003</c:v>
                </c:pt>
                <c:pt idx="5003">
                  <c:v>7181.3558603999991</c:v>
                </c:pt>
                <c:pt idx="5004">
                  <c:v>7182.8054291999997</c:v>
                </c:pt>
                <c:pt idx="5005">
                  <c:v>7184.24053</c:v>
                </c:pt>
                <c:pt idx="5006">
                  <c:v>7185.6921986000016</c:v>
                </c:pt>
                <c:pt idx="5007">
                  <c:v>7187.1239227999986</c:v>
                </c:pt>
                <c:pt idx="5008">
                  <c:v>7188.562033799999</c:v>
                </c:pt>
                <c:pt idx="5009">
                  <c:v>7189.9971216000004</c:v>
                </c:pt>
                <c:pt idx="5010">
                  <c:v>7191.4334245999999</c:v>
                </c:pt>
                <c:pt idx="5011">
                  <c:v>7192.8665070000006</c:v>
                </c:pt>
                <c:pt idx="5012">
                  <c:v>7194.3002538000001</c:v>
                </c:pt>
                <c:pt idx="5013">
                  <c:v>7195.7372892000003</c:v>
                </c:pt>
                <c:pt idx="5014">
                  <c:v>7197.1723744000001</c:v>
                </c:pt>
                <c:pt idx="5015">
                  <c:v>7198.6112764000009</c:v>
                </c:pt>
                <c:pt idx="5016">
                  <c:v>7200.0495161999988</c:v>
                </c:pt>
                <c:pt idx="5017">
                  <c:v>7201.480258999999</c:v>
                </c:pt>
                <c:pt idx="5018">
                  <c:v>7202.9165175999997</c:v>
                </c:pt>
                <c:pt idx="5019">
                  <c:v>7204.3522248000008</c:v>
                </c:pt>
                <c:pt idx="5020">
                  <c:v>7205.7879957999994</c:v>
                </c:pt>
                <c:pt idx="5021">
                  <c:v>7207.2227226000005</c:v>
                </c:pt>
                <c:pt idx="5022">
                  <c:v>7208.6608818000004</c:v>
                </c:pt>
                <c:pt idx="5023">
                  <c:v>7210.0993139999991</c:v>
                </c:pt>
                <c:pt idx="5024">
                  <c:v>7211.5289137999989</c:v>
                </c:pt>
                <c:pt idx="5025">
                  <c:v>7212.9557146000006</c:v>
                </c:pt>
                <c:pt idx="5026">
                  <c:v>7214.3887222000003</c:v>
                </c:pt>
                <c:pt idx="5027">
                  <c:v>7215.8290725999996</c:v>
                </c:pt>
                <c:pt idx="5028">
                  <c:v>7217.2599768</c:v>
                </c:pt>
                <c:pt idx="5029">
                  <c:v>7218.7001974000004</c:v>
                </c:pt>
                <c:pt idx="5030">
                  <c:v>7220.1298417999988</c:v>
                </c:pt>
                <c:pt idx="5031">
                  <c:v>7221.5688491999999</c:v>
                </c:pt>
                <c:pt idx="5032">
                  <c:v>7223.0090580000006</c:v>
                </c:pt>
                <c:pt idx="5033">
                  <c:v>7224.4435423999994</c:v>
                </c:pt>
                <c:pt idx="5034">
                  <c:v>7225.8754515999999</c:v>
                </c:pt>
                <c:pt idx="5035">
                  <c:v>7227.3135572000001</c:v>
                </c:pt>
                <c:pt idx="5036">
                  <c:v>7228.746639</c:v>
                </c:pt>
                <c:pt idx="5037">
                  <c:v>7230.1860451999992</c:v>
                </c:pt>
                <c:pt idx="5038">
                  <c:v>7231.6144631999996</c:v>
                </c:pt>
                <c:pt idx="5039">
                  <c:v>7233.0541424000012</c:v>
                </c:pt>
                <c:pt idx="5040">
                  <c:v>7234.4879138000006</c:v>
                </c:pt>
                <c:pt idx="5041">
                  <c:v>7235.9232956000014</c:v>
                </c:pt>
                <c:pt idx="5042">
                  <c:v>7237.3544368000003</c:v>
                </c:pt>
                <c:pt idx="5043">
                  <c:v>7238.7933344000003</c:v>
                </c:pt>
                <c:pt idx="5044">
                  <c:v>7240.2273888</c:v>
                </c:pt>
                <c:pt idx="5045">
                  <c:v>7241.6625706000004</c:v>
                </c:pt>
                <c:pt idx="5046">
                  <c:v>7243.1015801999993</c:v>
                </c:pt>
                <c:pt idx="5047">
                  <c:v>7244.5351691999986</c:v>
                </c:pt>
                <c:pt idx="5048">
                  <c:v>7245.9699018000001</c:v>
                </c:pt>
                <c:pt idx="5049">
                  <c:v>7247.3905488</c:v>
                </c:pt>
                <c:pt idx="5050">
                  <c:v>7248.8201236000004</c:v>
                </c:pt>
                <c:pt idx="5051">
                  <c:v>7250.2443726000001</c:v>
                </c:pt>
                <c:pt idx="5052">
                  <c:v>7251.6822958000002</c:v>
                </c:pt>
                <c:pt idx="5053">
                  <c:v>7253.1115595999991</c:v>
                </c:pt>
                <c:pt idx="5054">
                  <c:v>7254.5498289999987</c:v>
                </c:pt>
                <c:pt idx="5055">
                  <c:v>7255.9837018000007</c:v>
                </c:pt>
                <c:pt idx="5056">
                  <c:v>7257.4202636</c:v>
                </c:pt>
                <c:pt idx="5057">
                  <c:v>7258.8548647999996</c:v>
                </c:pt>
                <c:pt idx="5058">
                  <c:v>7260.2856819999997</c:v>
                </c:pt>
                <c:pt idx="5059">
                  <c:v>7261.7233322000002</c:v>
                </c:pt>
                <c:pt idx="5060">
                  <c:v>7263.1672749999998</c:v>
                </c:pt>
                <c:pt idx="5061">
                  <c:v>7264.6091092000006</c:v>
                </c:pt>
                <c:pt idx="5062">
                  <c:v>7266.0430988000007</c:v>
                </c:pt>
                <c:pt idx="5063">
                  <c:v>7267.4795137999999</c:v>
                </c:pt>
                <c:pt idx="5064">
                  <c:v>7268.9133881999996</c:v>
                </c:pt>
                <c:pt idx="5065">
                  <c:v>7270.3462149999996</c:v>
                </c:pt>
                <c:pt idx="5066">
                  <c:v>7271.7815457999995</c:v>
                </c:pt>
                <c:pt idx="5067">
                  <c:v>7273.217611</c:v>
                </c:pt>
                <c:pt idx="5068">
                  <c:v>7274.6543095999996</c:v>
                </c:pt>
                <c:pt idx="5069">
                  <c:v>7276.0882869999996</c:v>
                </c:pt>
                <c:pt idx="5070">
                  <c:v>7277.5262351999991</c:v>
                </c:pt>
                <c:pt idx="5071">
                  <c:v>7278.9606102000007</c:v>
                </c:pt>
                <c:pt idx="5072">
                  <c:v>7280.3950034000009</c:v>
                </c:pt>
                <c:pt idx="5073">
                  <c:v>7281.8293342000006</c:v>
                </c:pt>
                <c:pt idx="5074">
                  <c:v>7283.2628665999991</c:v>
                </c:pt>
                <c:pt idx="5075">
                  <c:v>7284.7004079999997</c:v>
                </c:pt>
                <c:pt idx="5076">
                  <c:v>7286.1317945999999</c:v>
                </c:pt>
                <c:pt idx="5077">
                  <c:v>7287.5671914000004</c:v>
                </c:pt>
                <c:pt idx="5078">
                  <c:v>7289.0000209999998</c:v>
                </c:pt>
                <c:pt idx="5079">
                  <c:v>7290.4379088000014</c:v>
                </c:pt>
                <c:pt idx="5080">
                  <c:v>7291.8732145999993</c:v>
                </c:pt>
                <c:pt idx="5081">
                  <c:v>7293.3134411999999</c:v>
                </c:pt>
                <c:pt idx="5082">
                  <c:v>7294.7422139999999</c:v>
                </c:pt>
                <c:pt idx="5083">
                  <c:v>7296.1794923999987</c:v>
                </c:pt>
                <c:pt idx="5084">
                  <c:v>7297.6173170000011</c:v>
                </c:pt>
                <c:pt idx="5085">
                  <c:v>7299.0546812000002</c:v>
                </c:pt>
                <c:pt idx="5086">
                  <c:v>7300.4854612000008</c:v>
                </c:pt>
                <c:pt idx="5087">
                  <c:v>7301.9267790000013</c:v>
                </c:pt>
                <c:pt idx="5088">
                  <c:v>7303.3584042000002</c:v>
                </c:pt>
                <c:pt idx="5089">
                  <c:v>7304.7939734000001</c:v>
                </c:pt>
                <c:pt idx="5090">
                  <c:v>7306.2178010000007</c:v>
                </c:pt>
                <c:pt idx="5091">
                  <c:v>7307.6520836</c:v>
                </c:pt>
                <c:pt idx="5092">
                  <c:v>7309.0870517999992</c:v>
                </c:pt>
                <c:pt idx="5093">
                  <c:v>7310.5272347999999</c:v>
                </c:pt>
                <c:pt idx="5094">
                  <c:v>7311.9603972000004</c:v>
                </c:pt>
                <c:pt idx="5095">
                  <c:v>7313.4122084000001</c:v>
                </c:pt>
                <c:pt idx="5096">
                  <c:v>7314.8514998000001</c:v>
                </c:pt>
                <c:pt idx="5097">
                  <c:v>7316.2832214000009</c:v>
                </c:pt>
                <c:pt idx="5098">
                  <c:v>7317.7181316000006</c:v>
                </c:pt>
                <c:pt idx="5099">
                  <c:v>7319.1548923999999</c:v>
                </c:pt>
                <c:pt idx="5100">
                  <c:v>7320.5832159999991</c:v>
                </c:pt>
                <c:pt idx="5101">
                  <c:v>7322.0118907999986</c:v>
                </c:pt>
                <c:pt idx="5102">
                  <c:v>7323.4495645999996</c:v>
                </c:pt>
                <c:pt idx="5103">
                  <c:v>7324.8858339999988</c:v>
                </c:pt>
                <c:pt idx="5104">
                  <c:v>7326.3218147999996</c:v>
                </c:pt>
                <c:pt idx="5105">
                  <c:v>7327.7608099999998</c:v>
                </c:pt>
                <c:pt idx="5106">
                  <c:v>7329.1920290000007</c:v>
                </c:pt>
                <c:pt idx="5107">
                  <c:v>7330.6330581999991</c:v>
                </c:pt>
                <c:pt idx="5108">
                  <c:v>7332.0470885999994</c:v>
                </c:pt>
                <c:pt idx="5109">
                  <c:v>7333.4843492</c:v>
                </c:pt>
                <c:pt idx="5110">
                  <c:v>7334.9161026000002</c:v>
                </c:pt>
                <c:pt idx="5111">
                  <c:v>7336.3575281999993</c:v>
                </c:pt>
                <c:pt idx="5112">
                  <c:v>7337.7892964000002</c:v>
                </c:pt>
                <c:pt idx="5113">
                  <c:v>7339.2274539999999</c:v>
                </c:pt>
                <c:pt idx="5114">
                  <c:v>7340.6632664000008</c:v>
                </c:pt>
                <c:pt idx="5115">
                  <c:v>7342.097885000001</c:v>
                </c:pt>
                <c:pt idx="5116">
                  <c:v>7343.5350768000008</c:v>
                </c:pt>
                <c:pt idx="5117">
                  <c:v>7344.9704012000002</c:v>
                </c:pt>
                <c:pt idx="5118">
                  <c:v>7346.4025722000006</c:v>
                </c:pt>
                <c:pt idx="5119">
                  <c:v>7347.8426783999994</c:v>
                </c:pt>
                <c:pt idx="5120">
                  <c:v>7349.2780333999999</c:v>
                </c:pt>
                <c:pt idx="5121">
                  <c:v>7350.7115245999976</c:v>
                </c:pt>
                <c:pt idx="5122">
                  <c:v>7352.1560939999999</c:v>
                </c:pt>
                <c:pt idx="5123">
                  <c:v>7353.5995770000009</c:v>
                </c:pt>
                <c:pt idx="5124">
                  <c:v>7355.0308208000006</c:v>
                </c:pt>
                <c:pt idx="5125">
                  <c:v>7356.4676013999997</c:v>
                </c:pt>
                <c:pt idx="5126">
                  <c:v>7357.9044365999998</c:v>
                </c:pt>
                <c:pt idx="5127">
                  <c:v>7359.3403850000004</c:v>
                </c:pt>
                <c:pt idx="5128">
                  <c:v>7360.7746959999986</c:v>
                </c:pt>
                <c:pt idx="5129">
                  <c:v>7362.2087994000003</c:v>
                </c:pt>
                <c:pt idx="5130">
                  <c:v>7363.6403856000006</c:v>
                </c:pt>
                <c:pt idx="5131">
                  <c:v>7365.0769066000012</c:v>
                </c:pt>
                <c:pt idx="5132">
                  <c:v>7366.5092714000002</c:v>
                </c:pt>
                <c:pt idx="5133">
                  <c:v>7367.9473027999993</c:v>
                </c:pt>
                <c:pt idx="5134">
                  <c:v>7369.3816552000008</c:v>
                </c:pt>
                <c:pt idx="5135">
                  <c:v>7370.8172033999999</c:v>
                </c:pt>
                <c:pt idx="5136">
                  <c:v>7372.2527877999992</c:v>
                </c:pt>
                <c:pt idx="5137">
                  <c:v>7373.6855192000003</c:v>
                </c:pt>
                <c:pt idx="5138">
                  <c:v>7375.1225216000003</c:v>
                </c:pt>
                <c:pt idx="5139">
                  <c:v>7376.5564426000001</c:v>
                </c:pt>
                <c:pt idx="5140">
                  <c:v>7377.9917115999997</c:v>
                </c:pt>
                <c:pt idx="5141">
                  <c:v>7379.4272635999996</c:v>
                </c:pt>
                <c:pt idx="5142">
                  <c:v>7380.8640133999997</c:v>
                </c:pt>
                <c:pt idx="5143">
                  <c:v>7382.3022536000008</c:v>
                </c:pt>
                <c:pt idx="5144">
                  <c:v>7383.7364848000016</c:v>
                </c:pt>
                <c:pt idx="5145">
                  <c:v>7385.1723213999994</c:v>
                </c:pt>
                <c:pt idx="5146">
                  <c:v>7386.6074628000006</c:v>
                </c:pt>
                <c:pt idx="5147">
                  <c:v>7388.0410814000006</c:v>
                </c:pt>
                <c:pt idx="5148">
                  <c:v>7389.4770353999993</c:v>
                </c:pt>
                <c:pt idx="5149">
                  <c:v>7390.9129849999999</c:v>
                </c:pt>
                <c:pt idx="5150">
                  <c:v>7392.3509747999997</c:v>
                </c:pt>
                <c:pt idx="5151">
                  <c:v>7393.7869766000003</c:v>
                </c:pt>
                <c:pt idx="5152">
                  <c:v>7395.2205571999993</c:v>
                </c:pt>
                <c:pt idx="5153">
                  <c:v>7396.6589358000001</c:v>
                </c:pt>
                <c:pt idx="5154">
                  <c:v>7398.0957506000004</c:v>
                </c:pt>
                <c:pt idx="5155">
                  <c:v>7399.5320854000001</c:v>
                </c:pt>
                <c:pt idx="5156">
                  <c:v>7400.9619604000009</c:v>
                </c:pt>
                <c:pt idx="5157">
                  <c:v>7402.4019865999999</c:v>
                </c:pt>
                <c:pt idx="5158">
                  <c:v>7403.8350326</c:v>
                </c:pt>
                <c:pt idx="5159">
                  <c:v>7405.2693457999994</c:v>
                </c:pt>
                <c:pt idx="5160">
                  <c:v>7406.7071211999992</c:v>
                </c:pt>
                <c:pt idx="5161">
                  <c:v>7408.1439335999994</c:v>
                </c:pt>
                <c:pt idx="5162">
                  <c:v>7409.5752379999994</c:v>
                </c:pt>
                <c:pt idx="5163">
                  <c:v>7411.0114554000002</c:v>
                </c:pt>
                <c:pt idx="5164">
                  <c:v>7412.4442680000011</c:v>
                </c:pt>
                <c:pt idx="5165">
                  <c:v>7413.8823327999999</c:v>
                </c:pt>
                <c:pt idx="5166">
                  <c:v>7415.3170172</c:v>
                </c:pt>
                <c:pt idx="5167">
                  <c:v>7416.7498381999994</c:v>
                </c:pt>
                <c:pt idx="5168">
                  <c:v>7418.1863702000001</c:v>
                </c:pt>
                <c:pt idx="5169">
                  <c:v>7419.6236996000007</c:v>
                </c:pt>
                <c:pt idx="5170">
                  <c:v>7421.0607166</c:v>
                </c:pt>
                <c:pt idx="5171">
                  <c:v>7422.4781692000006</c:v>
                </c:pt>
                <c:pt idx="5172">
                  <c:v>7423.9130558000006</c:v>
                </c:pt>
                <c:pt idx="5173">
                  <c:v>7425.3491744000003</c:v>
                </c:pt>
                <c:pt idx="5174">
                  <c:v>7426.7863301999996</c:v>
                </c:pt>
                <c:pt idx="5175">
                  <c:v>7428.2225212000003</c:v>
                </c:pt>
                <c:pt idx="5176">
                  <c:v>7429.6602145999996</c:v>
                </c:pt>
                <c:pt idx="5177">
                  <c:v>7431.0909941999998</c:v>
                </c:pt>
                <c:pt idx="5178">
                  <c:v>7432.5305118000006</c:v>
                </c:pt>
                <c:pt idx="5179">
                  <c:v>7433.9631188000003</c:v>
                </c:pt>
                <c:pt idx="5180">
                  <c:v>7435.3983521999999</c:v>
                </c:pt>
                <c:pt idx="5181">
                  <c:v>7436.8380717999999</c:v>
                </c:pt>
                <c:pt idx="5182">
                  <c:v>7438.2697069999986</c:v>
                </c:pt>
                <c:pt idx="5183">
                  <c:v>7439.7099805999997</c:v>
                </c:pt>
                <c:pt idx="5184">
                  <c:v>7441.1440327999999</c:v>
                </c:pt>
                <c:pt idx="5185">
                  <c:v>7442.5772190000007</c:v>
                </c:pt>
                <c:pt idx="5186">
                  <c:v>7444.0163708000009</c:v>
                </c:pt>
                <c:pt idx="5187">
                  <c:v>7445.431867199999</c:v>
                </c:pt>
                <c:pt idx="5188">
                  <c:v>7446.8633885999998</c:v>
                </c:pt>
                <c:pt idx="5189">
                  <c:v>7448.3009961999996</c:v>
                </c:pt>
                <c:pt idx="5190">
                  <c:v>7449.7404058000002</c:v>
                </c:pt>
                <c:pt idx="5191">
                  <c:v>7451.1697070000009</c:v>
                </c:pt>
                <c:pt idx="5192">
                  <c:v>7452.6064396000002</c:v>
                </c:pt>
                <c:pt idx="5193">
                  <c:v>7454.0436025999998</c:v>
                </c:pt>
                <c:pt idx="5194">
                  <c:v>7455.4767698000014</c:v>
                </c:pt>
                <c:pt idx="5195">
                  <c:v>7456.9097579999998</c:v>
                </c:pt>
                <c:pt idx="5196">
                  <c:v>7458.3444048000001</c:v>
                </c:pt>
                <c:pt idx="5197">
                  <c:v>7459.7812622000001</c:v>
                </c:pt>
                <c:pt idx="5198">
                  <c:v>7461.2165128000006</c:v>
                </c:pt>
                <c:pt idx="5199">
                  <c:v>7462.664713000001</c:v>
                </c:pt>
                <c:pt idx="5200">
                  <c:v>7464.0997709999992</c:v>
                </c:pt>
                <c:pt idx="5201">
                  <c:v>7465.5356017999993</c:v>
                </c:pt>
                <c:pt idx="5202">
                  <c:v>7466.9681347999986</c:v>
                </c:pt>
                <c:pt idx="5203">
                  <c:v>7468.4028013999996</c:v>
                </c:pt>
                <c:pt idx="5204">
                  <c:v>7469.8419082000009</c:v>
                </c:pt>
                <c:pt idx="5205">
                  <c:v>7471.2767932000006</c:v>
                </c:pt>
                <c:pt idx="5206">
                  <c:v>7472.7144304000003</c:v>
                </c:pt>
                <c:pt idx="5207">
                  <c:v>7474.1464172000015</c:v>
                </c:pt>
                <c:pt idx="5208">
                  <c:v>7475.5814637999993</c:v>
                </c:pt>
                <c:pt idx="5209">
                  <c:v>7477.0188427999992</c:v>
                </c:pt>
                <c:pt idx="5210">
                  <c:v>7478.4554470000003</c:v>
                </c:pt>
                <c:pt idx="5211">
                  <c:v>7479.8911699999999</c:v>
                </c:pt>
                <c:pt idx="5212">
                  <c:v>7481.3241429999998</c:v>
                </c:pt>
                <c:pt idx="5213">
                  <c:v>7482.7563430000009</c:v>
                </c:pt>
                <c:pt idx="5214">
                  <c:v>7484.1972208000007</c:v>
                </c:pt>
                <c:pt idx="5215">
                  <c:v>7485.628354800001</c:v>
                </c:pt>
                <c:pt idx="5216">
                  <c:v>7487.0682966000004</c:v>
                </c:pt>
                <c:pt idx="5217">
                  <c:v>7488.5034527999987</c:v>
                </c:pt>
                <c:pt idx="5218">
                  <c:v>7489.935636199999</c:v>
                </c:pt>
                <c:pt idx="5219">
                  <c:v>7491.3740331999998</c:v>
                </c:pt>
                <c:pt idx="5220">
                  <c:v>7492.8225226000004</c:v>
                </c:pt>
                <c:pt idx="5221">
                  <c:v>7494.2569311999996</c:v>
                </c:pt>
                <c:pt idx="5222">
                  <c:v>7495.6988939999992</c:v>
                </c:pt>
                <c:pt idx="5223">
                  <c:v>7497.1298288000007</c:v>
                </c:pt>
                <c:pt idx="5224">
                  <c:v>7498.5701386000001</c:v>
                </c:pt>
                <c:pt idx="5225">
                  <c:v>7500.0047112000002</c:v>
                </c:pt>
                <c:pt idx="5226">
                  <c:v>7501.4424100000006</c:v>
                </c:pt>
                <c:pt idx="5227">
                  <c:v>7502.8754874000006</c:v>
                </c:pt>
                <c:pt idx="5228">
                  <c:v>7504.3143242000006</c:v>
                </c:pt>
                <c:pt idx="5229">
                  <c:v>7505.7498085999996</c:v>
                </c:pt>
                <c:pt idx="5230">
                  <c:v>7507.187514799999</c:v>
                </c:pt>
                <c:pt idx="5231">
                  <c:v>7508.6196045999995</c:v>
                </c:pt>
                <c:pt idx="5232">
                  <c:v>7510.0604691999997</c:v>
                </c:pt>
                <c:pt idx="5233">
                  <c:v>7511.4917341999999</c:v>
                </c:pt>
                <c:pt idx="5234">
                  <c:v>7512.9260762000004</c:v>
                </c:pt>
                <c:pt idx="5235">
                  <c:v>7514.3637425999996</c:v>
                </c:pt>
                <c:pt idx="5236">
                  <c:v>7515.7965930000009</c:v>
                </c:pt>
                <c:pt idx="5237">
                  <c:v>7517.2387897999997</c:v>
                </c:pt>
                <c:pt idx="5238">
                  <c:v>7518.6705048000003</c:v>
                </c:pt>
                <c:pt idx="5239">
                  <c:v>7520.1076421999996</c:v>
                </c:pt>
                <c:pt idx="5240">
                  <c:v>7521.5460110000004</c:v>
                </c:pt>
                <c:pt idx="5241">
                  <c:v>7522.9636039999996</c:v>
                </c:pt>
                <c:pt idx="5242">
                  <c:v>7524.3997946</c:v>
                </c:pt>
                <c:pt idx="5243">
                  <c:v>7525.8353486000015</c:v>
                </c:pt>
                <c:pt idx="5244">
                  <c:v>7527.2696755999996</c:v>
                </c:pt>
                <c:pt idx="5245">
                  <c:v>7528.7054636000003</c:v>
                </c:pt>
                <c:pt idx="5246">
                  <c:v>7530.1386524</c:v>
                </c:pt>
                <c:pt idx="5247">
                  <c:v>7531.5770705999994</c:v>
                </c:pt>
                <c:pt idx="5248">
                  <c:v>7533.0168942</c:v>
                </c:pt>
                <c:pt idx="5249">
                  <c:v>7534.4470968000014</c:v>
                </c:pt>
                <c:pt idx="5250">
                  <c:v>7535.884046000001</c:v>
                </c:pt>
                <c:pt idx="5251">
                  <c:v>7537.318021000001</c:v>
                </c:pt>
                <c:pt idx="5252">
                  <c:v>7538.7565495999997</c:v>
                </c:pt>
                <c:pt idx="5253">
                  <c:v>7540.1910640000006</c:v>
                </c:pt>
                <c:pt idx="5254">
                  <c:v>7541.6151956000003</c:v>
                </c:pt>
                <c:pt idx="5255">
                  <c:v>7543.0481805999998</c:v>
                </c:pt>
                <c:pt idx="5256">
                  <c:v>7544.4835859999994</c:v>
                </c:pt>
                <c:pt idx="5257">
                  <c:v>7545.9234942000012</c:v>
                </c:pt>
                <c:pt idx="5258">
                  <c:v>7547.3540241999999</c:v>
                </c:pt>
                <c:pt idx="5259">
                  <c:v>7548.7890023999989</c:v>
                </c:pt>
                <c:pt idx="5260">
                  <c:v>7550.2222156000007</c:v>
                </c:pt>
                <c:pt idx="5261">
                  <c:v>7551.6582915999998</c:v>
                </c:pt>
                <c:pt idx="5262">
                  <c:v>7553.1055716000001</c:v>
                </c:pt>
                <c:pt idx="5263">
                  <c:v>7554.5484177999997</c:v>
                </c:pt>
                <c:pt idx="5264">
                  <c:v>7555.9800061999986</c:v>
                </c:pt>
                <c:pt idx="5265">
                  <c:v>7557.418072800001</c:v>
                </c:pt>
                <c:pt idx="5266">
                  <c:v>7558.8526419999998</c:v>
                </c:pt>
                <c:pt idx="5267">
                  <c:v>7560.2881725999996</c:v>
                </c:pt>
                <c:pt idx="5268">
                  <c:v>7561.7395186000012</c:v>
                </c:pt>
                <c:pt idx="5269">
                  <c:v>7563.1730908</c:v>
                </c:pt>
                <c:pt idx="5270">
                  <c:v>7564.6077093999993</c:v>
                </c:pt>
                <c:pt idx="5271">
                  <c:v>7566.0405692000004</c:v>
                </c:pt>
                <c:pt idx="5272">
                  <c:v>7567.4751350000006</c:v>
                </c:pt>
                <c:pt idx="5273">
                  <c:v>7568.9102395999998</c:v>
                </c:pt>
                <c:pt idx="5274">
                  <c:v>7570.3457984000006</c:v>
                </c:pt>
                <c:pt idx="5275">
                  <c:v>7571.781199</c:v>
                </c:pt>
                <c:pt idx="5276">
                  <c:v>7573.2146365999997</c:v>
                </c:pt>
                <c:pt idx="5277">
                  <c:v>7574.6488211999986</c:v>
                </c:pt>
                <c:pt idx="5278">
                  <c:v>7576.0832903999999</c:v>
                </c:pt>
                <c:pt idx="5279">
                  <c:v>7577.5166163999993</c:v>
                </c:pt>
                <c:pt idx="5280">
                  <c:v>7578.9535465999998</c:v>
                </c:pt>
                <c:pt idx="5281">
                  <c:v>7580.3888972000013</c:v>
                </c:pt>
                <c:pt idx="5282">
                  <c:v>7581.8247516000001</c:v>
                </c:pt>
                <c:pt idx="5283">
                  <c:v>7583.2616698000002</c:v>
                </c:pt>
                <c:pt idx="5284">
                  <c:v>7584.6946782000005</c:v>
                </c:pt>
                <c:pt idx="5285">
                  <c:v>7586.1343236000002</c:v>
                </c:pt>
                <c:pt idx="5286">
                  <c:v>7587.5691737999996</c:v>
                </c:pt>
                <c:pt idx="5287">
                  <c:v>7589.0044619999999</c:v>
                </c:pt>
                <c:pt idx="5288">
                  <c:v>7590.434838000001</c:v>
                </c:pt>
                <c:pt idx="5289">
                  <c:v>7591.8739506000002</c:v>
                </c:pt>
                <c:pt idx="5290">
                  <c:v>7593.3082788000002</c:v>
                </c:pt>
                <c:pt idx="5291">
                  <c:v>7594.7469092000001</c:v>
                </c:pt>
                <c:pt idx="5292">
                  <c:v>7596.1816018</c:v>
                </c:pt>
                <c:pt idx="5293">
                  <c:v>7597.6150976000008</c:v>
                </c:pt>
                <c:pt idx="5294">
                  <c:v>7599.0518891999991</c:v>
                </c:pt>
                <c:pt idx="5295">
                  <c:v>7600.488222</c:v>
                </c:pt>
                <c:pt idx="5296">
                  <c:v>7601.9192588000014</c:v>
                </c:pt>
                <c:pt idx="5297">
                  <c:v>7603.3564471999998</c:v>
                </c:pt>
                <c:pt idx="5298">
                  <c:v>7604.7937774000002</c:v>
                </c:pt>
                <c:pt idx="5299">
                  <c:v>7606.2353287999986</c:v>
                </c:pt>
                <c:pt idx="5300">
                  <c:v>7607.6639960000002</c:v>
                </c:pt>
                <c:pt idx="5301">
                  <c:v>7609.0998258000009</c:v>
                </c:pt>
                <c:pt idx="5302">
                  <c:v>7610.5370842000002</c:v>
                </c:pt>
                <c:pt idx="5303">
                  <c:v>7611.9735958000001</c:v>
                </c:pt>
                <c:pt idx="5304">
                  <c:v>7613.4053100000001</c:v>
                </c:pt>
                <c:pt idx="5305">
                  <c:v>7614.8396813999989</c:v>
                </c:pt>
                <c:pt idx="5306">
                  <c:v>7616.2735809999986</c:v>
                </c:pt>
                <c:pt idx="5307">
                  <c:v>7617.7091917999987</c:v>
                </c:pt>
                <c:pt idx="5308">
                  <c:v>7619.1485033999998</c:v>
                </c:pt>
                <c:pt idx="5309">
                  <c:v>7620.5818603999996</c:v>
                </c:pt>
                <c:pt idx="5310">
                  <c:v>7622.0157034000003</c:v>
                </c:pt>
                <c:pt idx="5311">
                  <c:v>7623.4488015999996</c:v>
                </c:pt>
                <c:pt idx="5312">
                  <c:v>7624.8866034000002</c:v>
                </c:pt>
                <c:pt idx="5313">
                  <c:v>7626.3212071999997</c:v>
                </c:pt>
                <c:pt idx="5314">
                  <c:v>7627.7549315999986</c:v>
                </c:pt>
                <c:pt idx="5315">
                  <c:v>7629.1901342000001</c:v>
                </c:pt>
                <c:pt idx="5316">
                  <c:v>7630.6315904000003</c:v>
                </c:pt>
                <c:pt idx="5317">
                  <c:v>7632.0607719999998</c:v>
                </c:pt>
                <c:pt idx="5318">
                  <c:v>7633.4995538000003</c:v>
                </c:pt>
                <c:pt idx="5319">
                  <c:v>7634.9367468000009</c:v>
                </c:pt>
                <c:pt idx="5320">
                  <c:v>7636.365873400001</c:v>
                </c:pt>
                <c:pt idx="5321">
                  <c:v>7637.8011284000004</c:v>
                </c:pt>
                <c:pt idx="5322">
                  <c:v>7639.2416438</c:v>
                </c:pt>
                <c:pt idx="5323">
                  <c:v>7640.6729384000009</c:v>
                </c:pt>
                <c:pt idx="5324">
                  <c:v>7642.113343</c:v>
                </c:pt>
                <c:pt idx="5325">
                  <c:v>7643.5464231999986</c:v>
                </c:pt>
                <c:pt idx="5326">
                  <c:v>7644.9876577999994</c:v>
                </c:pt>
                <c:pt idx="5327">
                  <c:v>7646.4179860000004</c:v>
                </c:pt>
                <c:pt idx="5328">
                  <c:v>7647.8573882000001</c:v>
                </c:pt>
                <c:pt idx="5329">
                  <c:v>7649.2913712000009</c:v>
                </c:pt>
                <c:pt idx="5330">
                  <c:v>7650.7086298000013</c:v>
                </c:pt>
                <c:pt idx="5331">
                  <c:v>7652.1456294</c:v>
                </c:pt>
                <c:pt idx="5332">
                  <c:v>7653.5806120000007</c:v>
                </c:pt>
                <c:pt idx="5333">
                  <c:v>7655.0128913999997</c:v>
                </c:pt>
                <c:pt idx="5334">
                  <c:v>7656.4510471999993</c:v>
                </c:pt>
                <c:pt idx="5335">
                  <c:v>7657.880099</c:v>
                </c:pt>
                <c:pt idx="5336">
                  <c:v>7659.3196162000004</c:v>
                </c:pt>
                <c:pt idx="5337">
                  <c:v>7660.7562115999999</c:v>
                </c:pt>
                <c:pt idx="5338">
                  <c:v>7662.1925059999994</c:v>
                </c:pt>
                <c:pt idx="5339">
                  <c:v>7663.6269819999998</c:v>
                </c:pt>
                <c:pt idx="5340">
                  <c:v>7665.0620536000006</c:v>
                </c:pt>
                <c:pt idx="5341">
                  <c:v>7666.4957388000012</c:v>
                </c:pt>
                <c:pt idx="5342">
                  <c:v>7667.9324479999996</c:v>
                </c:pt>
                <c:pt idx="5343">
                  <c:v>7669.3709260000014</c:v>
                </c:pt>
                <c:pt idx="5344">
                  <c:v>7670.8169160000007</c:v>
                </c:pt>
                <c:pt idx="5345">
                  <c:v>7672.2510405999983</c:v>
                </c:pt>
                <c:pt idx="5346">
                  <c:v>7673.6903206000006</c:v>
                </c:pt>
                <c:pt idx="5347">
                  <c:v>7675.1238996000002</c:v>
                </c:pt>
                <c:pt idx="5348">
                  <c:v>7676.5601618000001</c:v>
                </c:pt>
                <c:pt idx="5349">
                  <c:v>7677.9979445999998</c:v>
                </c:pt>
                <c:pt idx="5350">
                  <c:v>7679.4300275999994</c:v>
                </c:pt>
                <c:pt idx="5351">
                  <c:v>7680.870273399999</c:v>
                </c:pt>
                <c:pt idx="5352">
                  <c:v>7682.3014421999997</c:v>
                </c:pt>
                <c:pt idx="5353">
                  <c:v>7683.7407027999998</c:v>
                </c:pt>
                <c:pt idx="5354">
                  <c:v>7685.1736661999994</c:v>
                </c:pt>
                <c:pt idx="5355">
                  <c:v>7686.6062295999991</c:v>
                </c:pt>
                <c:pt idx="5356">
                  <c:v>7688.0416599999999</c:v>
                </c:pt>
                <c:pt idx="5357">
                  <c:v>7689.4791834000007</c:v>
                </c:pt>
                <c:pt idx="5358">
                  <c:v>7690.9125319999994</c:v>
                </c:pt>
                <c:pt idx="5359">
                  <c:v>7692.3490275999993</c:v>
                </c:pt>
                <c:pt idx="5360">
                  <c:v>7693.7839085999994</c:v>
                </c:pt>
                <c:pt idx="5361">
                  <c:v>7695.2178551999996</c:v>
                </c:pt>
                <c:pt idx="5362">
                  <c:v>7696.6562146000006</c:v>
                </c:pt>
                <c:pt idx="5363">
                  <c:v>7698.0914622</c:v>
                </c:pt>
                <c:pt idx="5364">
                  <c:v>7699.522486599999</c:v>
                </c:pt>
                <c:pt idx="5365">
                  <c:v>7700.9590238000001</c:v>
                </c:pt>
                <c:pt idx="5366">
                  <c:v>7702.3987886000004</c:v>
                </c:pt>
                <c:pt idx="5367">
                  <c:v>7703.8300472000001</c:v>
                </c:pt>
                <c:pt idx="5368">
                  <c:v>7705.2660314000004</c:v>
                </c:pt>
                <c:pt idx="5369">
                  <c:v>7706.7002154000002</c:v>
                </c:pt>
                <c:pt idx="5370">
                  <c:v>7708.1349581999993</c:v>
                </c:pt>
                <c:pt idx="5371">
                  <c:v>7709.5725928000002</c:v>
                </c:pt>
                <c:pt idx="5372">
                  <c:v>7711.0103194000012</c:v>
                </c:pt>
                <c:pt idx="5373">
                  <c:v>7712.4446079999998</c:v>
                </c:pt>
                <c:pt idx="5374">
                  <c:v>7713.879386999999</c:v>
                </c:pt>
                <c:pt idx="5375">
                  <c:v>7715.3162966</c:v>
                </c:pt>
                <c:pt idx="5376">
                  <c:v>7716.7523276000011</c:v>
                </c:pt>
                <c:pt idx="5377">
                  <c:v>7718.1880529999999</c:v>
                </c:pt>
                <c:pt idx="5378">
                  <c:v>7719.6208648000002</c:v>
                </c:pt>
                <c:pt idx="5379">
                  <c:v>7721.0648495999994</c:v>
                </c:pt>
                <c:pt idx="5380">
                  <c:v>7722.5086621999999</c:v>
                </c:pt>
                <c:pt idx="5381">
                  <c:v>7723.9410191999996</c:v>
                </c:pt>
                <c:pt idx="5382">
                  <c:v>7725.3793059999998</c:v>
                </c:pt>
                <c:pt idx="5383">
                  <c:v>7726.8120499999986</c:v>
                </c:pt>
                <c:pt idx="5384">
                  <c:v>7728.2486556000003</c:v>
                </c:pt>
                <c:pt idx="5385">
                  <c:v>7729.681664400001</c:v>
                </c:pt>
                <c:pt idx="5386">
                  <c:v>7731.1152661999986</c:v>
                </c:pt>
                <c:pt idx="5387">
                  <c:v>7732.5679256000003</c:v>
                </c:pt>
                <c:pt idx="5388">
                  <c:v>7734.0016981999997</c:v>
                </c:pt>
                <c:pt idx="5389">
                  <c:v>7735.4413624000008</c:v>
                </c:pt>
                <c:pt idx="5390">
                  <c:v>7736.9046037999997</c:v>
                </c:pt>
                <c:pt idx="5391">
                  <c:v>7738.3403790000011</c:v>
                </c:pt>
                <c:pt idx="5392">
                  <c:v>7739.7762383999998</c:v>
                </c:pt>
                <c:pt idx="5393">
                  <c:v>7741.2097299999996</c:v>
                </c:pt>
                <c:pt idx="5394">
                  <c:v>7742.6499637999996</c:v>
                </c:pt>
                <c:pt idx="5395">
                  <c:v>7744.0836429999999</c:v>
                </c:pt>
                <c:pt idx="5396">
                  <c:v>7745.5236277999993</c:v>
                </c:pt>
                <c:pt idx="5397">
                  <c:v>7746.9598116000006</c:v>
                </c:pt>
                <c:pt idx="5398">
                  <c:v>7748.3972995999993</c:v>
                </c:pt>
                <c:pt idx="5399">
                  <c:v>7749.8281859999988</c:v>
                </c:pt>
                <c:pt idx="5400">
                  <c:v>7751.2699607999994</c:v>
                </c:pt>
                <c:pt idx="5401">
                  <c:v>7752.7067800000004</c:v>
                </c:pt>
                <c:pt idx="5402">
                  <c:v>7754.1345018000011</c:v>
                </c:pt>
                <c:pt idx="5403">
                  <c:v>7755.5739676000012</c:v>
                </c:pt>
                <c:pt idx="5404">
                  <c:v>7757.0081262000003</c:v>
                </c:pt>
                <c:pt idx="5405">
                  <c:v>7758.4484351999999</c:v>
                </c:pt>
                <c:pt idx="5406">
                  <c:v>7759.8783853999994</c:v>
                </c:pt>
                <c:pt idx="5407">
                  <c:v>7761.3152378000004</c:v>
                </c:pt>
                <c:pt idx="5408">
                  <c:v>7762.7496730000003</c:v>
                </c:pt>
                <c:pt idx="5409">
                  <c:v>7764.1825523999996</c:v>
                </c:pt>
                <c:pt idx="5410">
                  <c:v>7765.6224762000002</c:v>
                </c:pt>
                <c:pt idx="5411">
                  <c:v>7767.0595045999999</c:v>
                </c:pt>
                <c:pt idx="5412">
                  <c:v>7768.5080802000011</c:v>
                </c:pt>
                <c:pt idx="5413">
                  <c:v>7769.9425734000006</c:v>
                </c:pt>
                <c:pt idx="5414">
                  <c:v>7771.3791939999992</c:v>
                </c:pt>
                <c:pt idx="5415">
                  <c:v>7772.8152166</c:v>
                </c:pt>
                <c:pt idx="5416">
                  <c:v>7774.2463932000001</c:v>
                </c:pt>
                <c:pt idx="5417">
                  <c:v>7775.6812540000001</c:v>
                </c:pt>
                <c:pt idx="5418">
                  <c:v>7777.1137537999994</c:v>
                </c:pt>
                <c:pt idx="5419">
                  <c:v>7778.550886</c:v>
                </c:pt>
                <c:pt idx="5420">
                  <c:v>7779.9841102000009</c:v>
                </c:pt>
                <c:pt idx="5421">
                  <c:v>7781.4201426000018</c:v>
                </c:pt>
                <c:pt idx="5422">
                  <c:v>7782.8555250000009</c:v>
                </c:pt>
                <c:pt idx="5423">
                  <c:v>7784.2929707999992</c:v>
                </c:pt>
                <c:pt idx="5424">
                  <c:v>7785.7306130000024</c:v>
                </c:pt>
                <c:pt idx="5425">
                  <c:v>7787.1629255999997</c:v>
                </c:pt>
                <c:pt idx="5426">
                  <c:v>7788.6024531999992</c:v>
                </c:pt>
                <c:pt idx="5427">
                  <c:v>7790.0351731999999</c:v>
                </c:pt>
                <c:pt idx="5428">
                  <c:v>7791.4751980000001</c:v>
                </c:pt>
                <c:pt idx="5429">
                  <c:v>7792.9288451999992</c:v>
                </c:pt>
                <c:pt idx="5430">
                  <c:v>7794.3716628000011</c:v>
                </c:pt>
                <c:pt idx="5431">
                  <c:v>7795.8074718000007</c:v>
                </c:pt>
                <c:pt idx="5432">
                  <c:v>7797.2438397999986</c:v>
                </c:pt>
                <c:pt idx="5433">
                  <c:v>7798.6802642000011</c:v>
                </c:pt>
                <c:pt idx="5434">
                  <c:v>7800.1157906000008</c:v>
                </c:pt>
                <c:pt idx="5435">
                  <c:v>7801.5535881999986</c:v>
                </c:pt>
                <c:pt idx="5436">
                  <c:v>7802.9846829999997</c:v>
                </c:pt>
                <c:pt idx="5437">
                  <c:v>7804.4219653999999</c:v>
                </c:pt>
                <c:pt idx="5438">
                  <c:v>7805.8572258000004</c:v>
                </c:pt>
                <c:pt idx="5439">
                  <c:v>7807.2902756000012</c:v>
                </c:pt>
                <c:pt idx="5440">
                  <c:v>7808.7265046000002</c:v>
                </c:pt>
                <c:pt idx="5441">
                  <c:v>7810.1632081999996</c:v>
                </c:pt>
                <c:pt idx="5442">
                  <c:v>7811.5980302000007</c:v>
                </c:pt>
                <c:pt idx="5443">
                  <c:v>7813.0405631999993</c:v>
                </c:pt>
                <c:pt idx="5444">
                  <c:v>7814.4724603999985</c:v>
                </c:pt>
                <c:pt idx="5445">
                  <c:v>7815.908382999999</c:v>
                </c:pt>
                <c:pt idx="5446">
                  <c:v>7817.3446018000004</c:v>
                </c:pt>
                <c:pt idx="5447">
                  <c:v>7818.7794634000002</c:v>
                </c:pt>
                <c:pt idx="5448">
                  <c:v>7820.2147052</c:v>
                </c:pt>
                <c:pt idx="5449">
                  <c:v>7821.649163</c:v>
                </c:pt>
                <c:pt idx="5450">
                  <c:v>7823.0835678000003</c:v>
                </c:pt>
                <c:pt idx="5451">
                  <c:v>7824.5206115999999</c:v>
                </c:pt>
                <c:pt idx="5452">
                  <c:v>7825.9556062000001</c:v>
                </c:pt>
                <c:pt idx="5453">
                  <c:v>7827.3918659999999</c:v>
                </c:pt>
                <c:pt idx="5454">
                  <c:v>7828.8257905999999</c:v>
                </c:pt>
                <c:pt idx="5455">
                  <c:v>7830.2581982000002</c:v>
                </c:pt>
                <c:pt idx="5456">
                  <c:v>7831.6955970000008</c:v>
                </c:pt>
                <c:pt idx="5457">
                  <c:v>7833.1309721999987</c:v>
                </c:pt>
                <c:pt idx="5458">
                  <c:v>7834.5663774000004</c:v>
                </c:pt>
                <c:pt idx="5459">
                  <c:v>7836.0018108000004</c:v>
                </c:pt>
                <c:pt idx="5460">
                  <c:v>7837.4411962000013</c:v>
                </c:pt>
                <c:pt idx="5461">
                  <c:v>7838.8727740000004</c:v>
                </c:pt>
                <c:pt idx="5462">
                  <c:v>7840.3091803999996</c:v>
                </c:pt>
                <c:pt idx="5463">
                  <c:v>7841.7475750000012</c:v>
                </c:pt>
                <c:pt idx="5464">
                  <c:v>7843.1826896000002</c:v>
                </c:pt>
                <c:pt idx="5465">
                  <c:v>7844.6203932000008</c:v>
                </c:pt>
                <c:pt idx="5466">
                  <c:v>7846.0539816</c:v>
                </c:pt>
                <c:pt idx="5467">
                  <c:v>7847.4713036000003</c:v>
                </c:pt>
                <c:pt idx="5468">
                  <c:v>7848.9077611999992</c:v>
                </c:pt>
                <c:pt idx="5469">
                  <c:v>7850.3429366</c:v>
                </c:pt>
                <c:pt idx="5470">
                  <c:v>7851.7806129999999</c:v>
                </c:pt>
                <c:pt idx="5471">
                  <c:v>7853.2152604000003</c:v>
                </c:pt>
                <c:pt idx="5472">
                  <c:v>7854.6487694000007</c:v>
                </c:pt>
                <c:pt idx="5473">
                  <c:v>7856.0827812000007</c:v>
                </c:pt>
                <c:pt idx="5474">
                  <c:v>7857.5173286000008</c:v>
                </c:pt>
                <c:pt idx="5475">
                  <c:v>7858.9541324000002</c:v>
                </c:pt>
                <c:pt idx="5476">
                  <c:v>7860.3877418000002</c:v>
                </c:pt>
                <c:pt idx="5477">
                  <c:v>7861.8252742000004</c:v>
                </c:pt>
                <c:pt idx="5478">
                  <c:v>7863.2425554000001</c:v>
                </c:pt>
                <c:pt idx="5479">
                  <c:v>7864.6770094000003</c:v>
                </c:pt>
                <c:pt idx="5480">
                  <c:v>7866.1156241999997</c:v>
                </c:pt>
                <c:pt idx="5481">
                  <c:v>7867.5479601999996</c:v>
                </c:pt>
                <c:pt idx="5482">
                  <c:v>7868.9846868000004</c:v>
                </c:pt>
                <c:pt idx="5483">
                  <c:v>7870.4198675999996</c:v>
                </c:pt>
                <c:pt idx="5484">
                  <c:v>7871.8618814000001</c:v>
                </c:pt>
                <c:pt idx="5485">
                  <c:v>7873.3069019999994</c:v>
                </c:pt>
                <c:pt idx="5486">
                  <c:v>7874.7395143999993</c:v>
                </c:pt>
                <c:pt idx="5487">
                  <c:v>7876.1787095999998</c:v>
                </c:pt>
                <c:pt idx="5488">
                  <c:v>7877.6101108000003</c:v>
                </c:pt>
                <c:pt idx="5489">
                  <c:v>7879.0458998000004</c:v>
                </c:pt>
                <c:pt idx="5490">
                  <c:v>7880.4812284</c:v>
                </c:pt>
                <c:pt idx="5491">
                  <c:v>7881.9131878000017</c:v>
                </c:pt>
                <c:pt idx="5492">
                  <c:v>7883.3485145999994</c:v>
                </c:pt>
                <c:pt idx="5493">
                  <c:v>7884.7875585999991</c:v>
                </c:pt>
                <c:pt idx="5494">
                  <c:v>7886.2223522000004</c:v>
                </c:pt>
                <c:pt idx="5495">
                  <c:v>7887.6575211999998</c:v>
                </c:pt>
                <c:pt idx="5496">
                  <c:v>7889.0937078000006</c:v>
                </c:pt>
                <c:pt idx="5497">
                  <c:v>7890.5292900000004</c:v>
                </c:pt>
                <c:pt idx="5498">
                  <c:v>7891.9627072000003</c:v>
                </c:pt>
                <c:pt idx="5499">
                  <c:v>7893.4021049999992</c:v>
                </c:pt>
                <c:pt idx="5500">
                  <c:v>7894.8383786000004</c:v>
                </c:pt>
                <c:pt idx="5501">
                  <c:v>7896.2724947999995</c:v>
                </c:pt>
                <c:pt idx="5502">
                  <c:v>7897.707425999999</c:v>
                </c:pt>
                <c:pt idx="5503">
                  <c:v>7899.1429879999996</c:v>
                </c:pt>
                <c:pt idx="5504">
                  <c:v>7900.5778256000003</c:v>
                </c:pt>
                <c:pt idx="5505">
                  <c:v>7902.015506400001</c:v>
                </c:pt>
                <c:pt idx="5506">
                  <c:v>7903.4472338000014</c:v>
                </c:pt>
                <c:pt idx="5507">
                  <c:v>7904.8804495999993</c:v>
                </c:pt>
                <c:pt idx="5508">
                  <c:v>7906.3153125999988</c:v>
                </c:pt>
                <c:pt idx="5509">
                  <c:v>7907.7539683999976</c:v>
                </c:pt>
                <c:pt idx="5510">
                  <c:v>7909.1851154000015</c:v>
                </c:pt>
                <c:pt idx="5511">
                  <c:v>7910.6255990000009</c:v>
                </c:pt>
                <c:pt idx="5512">
                  <c:v>7912.0698670000002</c:v>
                </c:pt>
                <c:pt idx="5513">
                  <c:v>7913.5126332</c:v>
                </c:pt>
                <c:pt idx="5514">
                  <c:v>7914.9457045999998</c:v>
                </c:pt>
                <c:pt idx="5515">
                  <c:v>7916.3811509999996</c:v>
                </c:pt>
                <c:pt idx="5516">
                  <c:v>7917.8152023999992</c:v>
                </c:pt>
                <c:pt idx="5517">
                  <c:v>7919.2497832000008</c:v>
                </c:pt>
                <c:pt idx="5518">
                  <c:v>7920.6878434000009</c:v>
                </c:pt>
                <c:pt idx="5519">
                  <c:v>7922.1213820000003</c:v>
                </c:pt>
                <c:pt idx="5520">
                  <c:v>7923.5546904000003</c:v>
                </c:pt>
                <c:pt idx="5521">
                  <c:v>7924.9917218000001</c:v>
                </c:pt>
                <c:pt idx="5522">
                  <c:v>7926.4282686000006</c:v>
                </c:pt>
                <c:pt idx="5523">
                  <c:v>7927.8621394000002</c:v>
                </c:pt>
                <c:pt idx="5524">
                  <c:v>7929.2938267999998</c:v>
                </c:pt>
                <c:pt idx="5525">
                  <c:v>7930.7322538000008</c:v>
                </c:pt>
                <c:pt idx="5526">
                  <c:v>7932.1663480000007</c:v>
                </c:pt>
                <c:pt idx="5527">
                  <c:v>7933.6013326000002</c:v>
                </c:pt>
                <c:pt idx="5528">
                  <c:v>7935.0357457999999</c:v>
                </c:pt>
                <c:pt idx="5529">
                  <c:v>7936.4701877999996</c:v>
                </c:pt>
                <c:pt idx="5530">
                  <c:v>7937.9086922000006</c:v>
                </c:pt>
                <c:pt idx="5531">
                  <c:v>7939.3429906000001</c:v>
                </c:pt>
                <c:pt idx="5532">
                  <c:v>7940.7800633999996</c:v>
                </c:pt>
                <c:pt idx="5533">
                  <c:v>7942.2133868000001</c:v>
                </c:pt>
                <c:pt idx="5534">
                  <c:v>7943.6550938</c:v>
                </c:pt>
                <c:pt idx="5535">
                  <c:v>7945.0875168000002</c:v>
                </c:pt>
                <c:pt idx="5536">
                  <c:v>7946.5207387999999</c:v>
                </c:pt>
                <c:pt idx="5537">
                  <c:v>7947.9631233999999</c:v>
                </c:pt>
                <c:pt idx="5538">
                  <c:v>7949.396429800001</c:v>
                </c:pt>
                <c:pt idx="5539">
                  <c:v>7950.8340255999992</c:v>
                </c:pt>
                <c:pt idx="5540">
                  <c:v>7952.2703337999992</c:v>
                </c:pt>
                <c:pt idx="5541">
                  <c:v>7953.7004767999997</c:v>
                </c:pt>
                <c:pt idx="5542">
                  <c:v>7955.1406806000005</c:v>
                </c:pt>
                <c:pt idx="5543">
                  <c:v>7956.5733297999996</c:v>
                </c:pt>
                <c:pt idx="5544">
                  <c:v>7958.0111273999992</c:v>
                </c:pt>
                <c:pt idx="5545">
                  <c:v>7959.4451966000006</c:v>
                </c:pt>
                <c:pt idx="5546">
                  <c:v>7960.8812684000004</c:v>
                </c:pt>
                <c:pt idx="5547">
                  <c:v>7962.3168315999992</c:v>
                </c:pt>
                <c:pt idx="5548">
                  <c:v>7963.7487965999999</c:v>
                </c:pt>
                <c:pt idx="5549">
                  <c:v>7965.1858181999996</c:v>
                </c:pt>
                <c:pt idx="5550">
                  <c:v>7966.6178760000012</c:v>
                </c:pt>
                <c:pt idx="5551">
                  <c:v>7968.0560712000006</c:v>
                </c:pt>
                <c:pt idx="5552">
                  <c:v>7969.4933724000002</c:v>
                </c:pt>
                <c:pt idx="5553">
                  <c:v>7970.9258722000004</c:v>
                </c:pt>
                <c:pt idx="5554">
                  <c:v>7972.3737197999999</c:v>
                </c:pt>
                <c:pt idx="5555">
                  <c:v>7973.8102037999997</c:v>
                </c:pt>
                <c:pt idx="5556">
                  <c:v>7975.2475049999994</c:v>
                </c:pt>
                <c:pt idx="5557">
                  <c:v>7976.6813920000004</c:v>
                </c:pt>
                <c:pt idx="5558">
                  <c:v>7978.1157907999996</c:v>
                </c:pt>
                <c:pt idx="5559">
                  <c:v>7979.5571175999994</c:v>
                </c:pt>
                <c:pt idx="5560">
                  <c:v>7980.9870167999998</c:v>
                </c:pt>
                <c:pt idx="5561">
                  <c:v>7982.4266827999991</c:v>
                </c:pt>
                <c:pt idx="5562">
                  <c:v>7983.8580577999992</c:v>
                </c:pt>
                <c:pt idx="5563">
                  <c:v>7985.2969700000003</c:v>
                </c:pt>
                <c:pt idx="5564">
                  <c:v>7986.7331006000004</c:v>
                </c:pt>
                <c:pt idx="5565">
                  <c:v>7988.1685815999999</c:v>
                </c:pt>
                <c:pt idx="5566">
                  <c:v>7989.6019073999996</c:v>
                </c:pt>
                <c:pt idx="5567">
                  <c:v>7991.0405318000003</c:v>
                </c:pt>
                <c:pt idx="5568">
                  <c:v>7992.4734922000007</c:v>
                </c:pt>
                <c:pt idx="5569">
                  <c:v>7993.9118314000007</c:v>
                </c:pt>
                <c:pt idx="5570">
                  <c:v>7995.3458272000007</c:v>
                </c:pt>
                <c:pt idx="5571">
                  <c:v>7996.7796835999998</c:v>
                </c:pt>
                <c:pt idx="5572">
                  <c:v>7998.2151889999996</c:v>
                </c:pt>
                <c:pt idx="5573">
                  <c:v>7999.6478686</c:v>
                </c:pt>
                <c:pt idx="5574">
                  <c:v>8001.083466600001</c:v>
                </c:pt>
                <c:pt idx="5575">
                  <c:v>8002.5143205999993</c:v>
                </c:pt>
                <c:pt idx="5576">
                  <c:v>8003.9501907999993</c:v>
                </c:pt>
                <c:pt idx="5577">
                  <c:v>8005.3862950000012</c:v>
                </c:pt>
                <c:pt idx="5578">
                  <c:v>8006.8227138000002</c:v>
                </c:pt>
                <c:pt idx="5579">
                  <c:v>8008.2570692000008</c:v>
                </c:pt>
                <c:pt idx="5580">
                  <c:v>8009.6990142000004</c:v>
                </c:pt>
                <c:pt idx="5581">
                  <c:v>8011.127496000001</c:v>
                </c:pt>
                <c:pt idx="5582">
                  <c:v>8012.5645533999996</c:v>
                </c:pt>
                <c:pt idx="5583">
                  <c:v>8014.0000419999997</c:v>
                </c:pt>
                <c:pt idx="5584">
                  <c:v>8015.4346287999997</c:v>
                </c:pt>
                <c:pt idx="5585">
                  <c:v>8016.8695078000001</c:v>
                </c:pt>
                <c:pt idx="5586">
                  <c:v>8018.3051387999994</c:v>
                </c:pt>
                <c:pt idx="5587">
                  <c:v>8019.7396732000007</c:v>
                </c:pt>
                <c:pt idx="5588">
                  <c:v>8021.1737498000002</c:v>
                </c:pt>
                <c:pt idx="5589">
                  <c:v>8022.6091417999996</c:v>
                </c:pt>
                <c:pt idx="5590">
                  <c:v>8024.0441760000003</c:v>
                </c:pt>
                <c:pt idx="5591">
                  <c:v>8025.4819509999998</c:v>
                </c:pt>
                <c:pt idx="5592">
                  <c:v>8026.9191271999998</c:v>
                </c:pt>
                <c:pt idx="5593">
                  <c:v>8028.3535122000003</c:v>
                </c:pt>
                <c:pt idx="5594">
                  <c:v>8029.7884792000004</c:v>
                </c:pt>
                <c:pt idx="5595">
                  <c:v>8031.2224442000006</c:v>
                </c:pt>
                <c:pt idx="5596">
                  <c:v>8032.6600372000003</c:v>
                </c:pt>
                <c:pt idx="5597">
                  <c:v>8034.0949964000001</c:v>
                </c:pt>
                <c:pt idx="5598">
                  <c:v>8035.5299213999997</c:v>
                </c:pt>
                <c:pt idx="5599">
                  <c:v>8036.9656403999998</c:v>
                </c:pt>
                <c:pt idx="5600">
                  <c:v>8038.4022052</c:v>
                </c:pt>
                <c:pt idx="5601">
                  <c:v>8039.8350804000002</c:v>
                </c:pt>
                <c:pt idx="5602">
                  <c:v>8041.2673702000002</c:v>
                </c:pt>
                <c:pt idx="5603">
                  <c:v>8042.7041973999994</c:v>
                </c:pt>
                <c:pt idx="5604">
                  <c:v>8044.1427973999989</c:v>
                </c:pt>
                <c:pt idx="5605">
                  <c:v>8045.5771613999996</c:v>
                </c:pt>
                <c:pt idx="5606">
                  <c:v>8047.0126306000002</c:v>
                </c:pt>
                <c:pt idx="5607">
                  <c:v>8048.4465915999999</c:v>
                </c:pt>
                <c:pt idx="5608">
                  <c:v>8049.8826433999984</c:v>
                </c:pt>
                <c:pt idx="5609">
                  <c:v>8051.3161469999995</c:v>
                </c:pt>
                <c:pt idx="5610">
                  <c:v>8052.7576352000005</c:v>
                </c:pt>
                <c:pt idx="5611">
                  <c:v>8054.1902122000001</c:v>
                </c:pt>
                <c:pt idx="5612">
                  <c:v>8055.6269093999999</c:v>
                </c:pt>
                <c:pt idx="5613">
                  <c:v>8057.0599780000002</c:v>
                </c:pt>
                <c:pt idx="5614">
                  <c:v>8058.4943230000008</c:v>
                </c:pt>
                <c:pt idx="5615">
                  <c:v>8059.9355916000004</c:v>
                </c:pt>
                <c:pt idx="5616">
                  <c:v>8061.3693866000003</c:v>
                </c:pt>
                <c:pt idx="5617">
                  <c:v>8062.8074503999987</c:v>
                </c:pt>
                <c:pt idx="5618">
                  <c:v>8064.2408345999993</c:v>
                </c:pt>
                <c:pt idx="5619">
                  <c:v>8065.6774478000007</c:v>
                </c:pt>
                <c:pt idx="5620">
                  <c:v>8067.1134433999996</c:v>
                </c:pt>
                <c:pt idx="5621">
                  <c:v>8068.5454760000011</c:v>
                </c:pt>
                <c:pt idx="5622">
                  <c:v>8069.9844811999992</c:v>
                </c:pt>
                <c:pt idx="5623">
                  <c:v>8071.4198661999999</c:v>
                </c:pt>
                <c:pt idx="5624">
                  <c:v>8072.8544490000004</c:v>
                </c:pt>
                <c:pt idx="5625">
                  <c:v>8074.2899373999999</c:v>
                </c:pt>
                <c:pt idx="5626">
                  <c:v>8075.7249204000009</c:v>
                </c:pt>
                <c:pt idx="5627">
                  <c:v>8077.1591467999997</c:v>
                </c:pt>
                <c:pt idx="5628">
                  <c:v>8078.5914812000001</c:v>
                </c:pt>
                <c:pt idx="5629">
                  <c:v>8080.0341903999997</c:v>
                </c:pt>
                <c:pt idx="5630">
                  <c:v>8081.4658221999998</c:v>
                </c:pt>
                <c:pt idx="5631">
                  <c:v>8082.9043025999999</c:v>
                </c:pt>
                <c:pt idx="5632">
                  <c:v>8084.3364059999994</c:v>
                </c:pt>
                <c:pt idx="5633">
                  <c:v>8085.7730336000004</c:v>
                </c:pt>
                <c:pt idx="5634">
                  <c:v>8087.2130281999998</c:v>
                </c:pt>
                <c:pt idx="5635">
                  <c:v>8088.6451298000002</c:v>
                </c:pt>
                <c:pt idx="5636">
                  <c:v>8090.0770896000004</c:v>
                </c:pt>
                <c:pt idx="5637">
                  <c:v>8091.5176830000009</c:v>
                </c:pt>
                <c:pt idx="5638">
                  <c:v>8092.9508575999989</c:v>
                </c:pt>
                <c:pt idx="5639">
                  <c:v>8094.3875417999998</c:v>
                </c:pt>
                <c:pt idx="5640">
                  <c:v>8095.8225441999994</c:v>
                </c:pt>
                <c:pt idx="5641">
                  <c:v>8097.2587065999996</c:v>
                </c:pt>
                <c:pt idx="5642">
                  <c:v>8098.6947946</c:v>
                </c:pt>
                <c:pt idx="5643">
                  <c:v>8100.1274387999993</c:v>
                </c:pt>
                <c:pt idx="5644">
                  <c:v>8101.5642300000009</c:v>
                </c:pt>
                <c:pt idx="5645">
                  <c:v>8103.0014564000012</c:v>
                </c:pt>
                <c:pt idx="5646">
                  <c:v>8104.4362950000004</c:v>
                </c:pt>
                <c:pt idx="5647">
                  <c:v>8105.8740115999999</c:v>
                </c:pt>
                <c:pt idx="5648">
                  <c:v>8107.3051151999998</c:v>
                </c:pt>
                <c:pt idx="5649">
                  <c:v>8108.7419735999993</c:v>
                </c:pt>
                <c:pt idx="5650">
                  <c:v>8110.1798285999994</c:v>
                </c:pt>
                <c:pt idx="5651">
                  <c:v>8111.6138879999999</c:v>
                </c:pt>
                <c:pt idx="5652">
                  <c:v>8113.0484354</c:v>
                </c:pt>
                <c:pt idx="5653">
                  <c:v>8114.484166199999</c:v>
                </c:pt>
                <c:pt idx="5654">
                  <c:v>8115.9176470000002</c:v>
                </c:pt>
                <c:pt idx="5655">
                  <c:v>8117.3535482000007</c:v>
                </c:pt>
                <c:pt idx="5656">
                  <c:v>8118.7914179999989</c:v>
                </c:pt>
                <c:pt idx="5657">
                  <c:v>8120.2256458000002</c:v>
                </c:pt>
                <c:pt idx="5658">
                  <c:v>8121.6590557999998</c:v>
                </c:pt>
                <c:pt idx="5659">
                  <c:v>8123.0917748000011</c:v>
                </c:pt>
                <c:pt idx="5660">
                  <c:v>8124.5299117999994</c:v>
                </c:pt>
                <c:pt idx="5661">
                  <c:v>8125.9683491999986</c:v>
                </c:pt>
                <c:pt idx="5662">
                  <c:v>8127.4006592000014</c:v>
                </c:pt>
                <c:pt idx="5663">
                  <c:v>8128.8374245999994</c:v>
                </c:pt>
                <c:pt idx="5664">
                  <c:v>8130.2707855999997</c:v>
                </c:pt>
                <c:pt idx="5665">
                  <c:v>8131.699116400001</c:v>
                </c:pt>
                <c:pt idx="5666">
                  <c:v>8133.1253575999999</c:v>
                </c:pt>
                <c:pt idx="5667">
                  <c:v>8134.5559775999991</c:v>
                </c:pt>
                <c:pt idx="5668">
                  <c:v>8135.992497199999</c:v>
                </c:pt>
                <c:pt idx="5669">
                  <c:v>8137.4250816000003</c:v>
                </c:pt>
                <c:pt idx="5670">
                  <c:v>8138.8616414000007</c:v>
                </c:pt>
                <c:pt idx="5671">
                  <c:v>8140.2958679999992</c:v>
                </c:pt>
                <c:pt idx="5672">
                  <c:v>8141.7358349999986</c:v>
                </c:pt>
                <c:pt idx="5673">
                  <c:v>8143.1698919999999</c:v>
                </c:pt>
                <c:pt idx="5674">
                  <c:v>8144.6025804000001</c:v>
                </c:pt>
                <c:pt idx="5675">
                  <c:v>8146.041057800001</c:v>
                </c:pt>
                <c:pt idx="5676">
                  <c:v>8147.4755201999997</c:v>
                </c:pt>
                <c:pt idx="5677">
                  <c:v>8148.9086912000002</c:v>
                </c:pt>
                <c:pt idx="5678">
                  <c:v>8150.354016199999</c:v>
                </c:pt>
                <c:pt idx="5679">
                  <c:v>8151.7960712000004</c:v>
                </c:pt>
                <c:pt idx="5680">
                  <c:v>8153.2368227999996</c:v>
                </c:pt>
                <c:pt idx="5681">
                  <c:v>8154.6695729999992</c:v>
                </c:pt>
                <c:pt idx="5682">
                  <c:v>8156.1057979999996</c:v>
                </c:pt>
                <c:pt idx="5683">
                  <c:v>8157.5421961999991</c:v>
                </c:pt>
                <c:pt idx="5684">
                  <c:v>8158.9743105999996</c:v>
                </c:pt>
                <c:pt idx="5685">
                  <c:v>8160.4095378000002</c:v>
                </c:pt>
                <c:pt idx="5686">
                  <c:v>8161.8502303999994</c:v>
                </c:pt>
                <c:pt idx="5687">
                  <c:v>8163.2821981999996</c:v>
                </c:pt>
                <c:pt idx="5688">
                  <c:v>8164.7206640000004</c:v>
                </c:pt>
                <c:pt idx="5689">
                  <c:v>8166.1567450000002</c:v>
                </c:pt>
                <c:pt idx="5690">
                  <c:v>8167.5907401999993</c:v>
                </c:pt>
                <c:pt idx="5691">
                  <c:v>8169.0280935999999</c:v>
                </c:pt>
                <c:pt idx="5692">
                  <c:v>8170.4635028000002</c:v>
                </c:pt>
                <c:pt idx="5693">
                  <c:v>8171.8985230000008</c:v>
                </c:pt>
                <c:pt idx="5694">
                  <c:v>8173.3359517999997</c:v>
                </c:pt>
                <c:pt idx="5695">
                  <c:v>8174.7732091999987</c:v>
                </c:pt>
                <c:pt idx="5696">
                  <c:v>8176.2059777999993</c:v>
                </c:pt>
                <c:pt idx="5697">
                  <c:v>8177.6424790000001</c:v>
                </c:pt>
                <c:pt idx="5698">
                  <c:v>8179.0808782000004</c:v>
                </c:pt>
                <c:pt idx="5699">
                  <c:v>8180.5132831999999</c:v>
                </c:pt>
                <c:pt idx="5700">
                  <c:v>8181.9484292000006</c:v>
                </c:pt>
                <c:pt idx="5701">
                  <c:v>8183.3857686000001</c:v>
                </c:pt>
                <c:pt idx="5702">
                  <c:v>8184.8236403999999</c:v>
                </c:pt>
                <c:pt idx="5703">
                  <c:v>8186.2537169999996</c:v>
                </c:pt>
                <c:pt idx="5704">
                  <c:v>8187.6751313999994</c:v>
                </c:pt>
                <c:pt idx="5705">
                  <c:v>8189.1120387999999</c:v>
                </c:pt>
                <c:pt idx="5706">
                  <c:v>8190.5442169999997</c:v>
                </c:pt>
                <c:pt idx="5707">
                  <c:v>8191.9794972</c:v>
                </c:pt>
                <c:pt idx="5708">
                  <c:v>8193.4159490000002</c:v>
                </c:pt>
                <c:pt idx="5709">
                  <c:v>8194.8526344000002</c:v>
                </c:pt>
                <c:pt idx="5710">
                  <c:v>8196.2865960000017</c:v>
                </c:pt>
                <c:pt idx="5711">
                  <c:v>8197.7250443999983</c:v>
                </c:pt>
                <c:pt idx="5712">
                  <c:v>8199.1572570000008</c:v>
                </c:pt>
                <c:pt idx="5713">
                  <c:v>8200.5901249999988</c:v>
                </c:pt>
                <c:pt idx="5714">
                  <c:v>8202.0241346000003</c:v>
                </c:pt>
                <c:pt idx="5715">
                  <c:v>8203.4629043999994</c:v>
                </c:pt>
                <c:pt idx="5716">
                  <c:v>8204.896256</c:v>
                </c:pt>
                <c:pt idx="5717">
                  <c:v>8206.3305170000003</c:v>
                </c:pt>
                <c:pt idx="5718">
                  <c:v>8207.766580200001</c:v>
                </c:pt>
                <c:pt idx="5719">
                  <c:v>8209.2004426000003</c:v>
                </c:pt>
                <c:pt idx="5720">
                  <c:v>8210.6333144</c:v>
                </c:pt>
                <c:pt idx="5721">
                  <c:v>8212.0748688000003</c:v>
                </c:pt>
                <c:pt idx="5722">
                  <c:v>8213.5080809999999</c:v>
                </c:pt>
                <c:pt idx="5723">
                  <c:v>8214.9421378000006</c:v>
                </c:pt>
                <c:pt idx="5724">
                  <c:v>8216.3799983999997</c:v>
                </c:pt>
                <c:pt idx="5725">
                  <c:v>8217.8157174000007</c:v>
                </c:pt>
                <c:pt idx="5726">
                  <c:v>8219.2502596000013</c:v>
                </c:pt>
                <c:pt idx="5727">
                  <c:v>8220.6885336000014</c:v>
                </c:pt>
                <c:pt idx="5728">
                  <c:v>8222.1211041999995</c:v>
                </c:pt>
                <c:pt idx="5729">
                  <c:v>8223.5573639999984</c:v>
                </c:pt>
                <c:pt idx="5730">
                  <c:v>8224.995595800001</c:v>
                </c:pt>
                <c:pt idx="5731">
                  <c:v>8226.4278900000008</c:v>
                </c:pt>
                <c:pt idx="5732">
                  <c:v>8227.862228</c:v>
                </c:pt>
                <c:pt idx="5733">
                  <c:v>8229.2997756000004</c:v>
                </c:pt>
                <c:pt idx="5734">
                  <c:v>8230.7315541999997</c:v>
                </c:pt>
                <c:pt idx="5735">
                  <c:v>8232.1664896000002</c:v>
                </c:pt>
                <c:pt idx="5736">
                  <c:v>8233.6022588000014</c:v>
                </c:pt>
                <c:pt idx="5737">
                  <c:v>8235.0347941999989</c:v>
                </c:pt>
                <c:pt idx="5738">
                  <c:v>8236.4706942000012</c:v>
                </c:pt>
                <c:pt idx="5739">
                  <c:v>8237.9043925999995</c:v>
                </c:pt>
                <c:pt idx="5740">
                  <c:v>8239.337462200001</c:v>
                </c:pt>
                <c:pt idx="5741">
                  <c:v>8240.7778399999988</c:v>
                </c:pt>
                <c:pt idx="5742">
                  <c:v>8242.2107672000002</c:v>
                </c:pt>
                <c:pt idx="5743">
                  <c:v>8243.6417175999995</c:v>
                </c:pt>
                <c:pt idx="5744">
                  <c:v>8245.0817290000014</c:v>
                </c:pt>
                <c:pt idx="5745">
                  <c:v>8246.5148828000001</c:v>
                </c:pt>
                <c:pt idx="5746">
                  <c:v>8247.9496694000009</c:v>
                </c:pt>
                <c:pt idx="5747">
                  <c:v>8249.3866433999992</c:v>
                </c:pt>
                <c:pt idx="5748">
                  <c:v>8250.8272402000002</c:v>
                </c:pt>
                <c:pt idx="5749">
                  <c:v>8252.2606882</c:v>
                </c:pt>
                <c:pt idx="5750">
                  <c:v>8253.6976443999993</c:v>
                </c:pt>
                <c:pt idx="5751">
                  <c:v>8255.1345699999983</c:v>
                </c:pt>
                <c:pt idx="5752">
                  <c:v>8256.5663531999999</c:v>
                </c:pt>
                <c:pt idx="5753">
                  <c:v>8258.005329399999</c:v>
                </c:pt>
                <c:pt idx="5754">
                  <c:v>8259.4390750000002</c:v>
                </c:pt>
                <c:pt idx="5755">
                  <c:v>8260.8743429999995</c:v>
                </c:pt>
                <c:pt idx="5756">
                  <c:v>8262.3085551999993</c:v>
                </c:pt>
                <c:pt idx="5757">
                  <c:v>8263.7453222000004</c:v>
                </c:pt>
                <c:pt idx="5758">
                  <c:v>8265.1795721999988</c:v>
                </c:pt>
                <c:pt idx="5759">
                  <c:v>8266.6160199999995</c:v>
                </c:pt>
                <c:pt idx="5760">
                  <c:v>8268.0497403999998</c:v>
                </c:pt>
                <c:pt idx="5761">
                  <c:v>8269.4828308000015</c:v>
                </c:pt>
                <c:pt idx="5762">
                  <c:v>8270.9209850000007</c:v>
                </c:pt>
                <c:pt idx="5763">
                  <c:v>8272.3561028000004</c:v>
                </c:pt>
                <c:pt idx="5764">
                  <c:v>8273.7919442000002</c:v>
                </c:pt>
                <c:pt idx="5765">
                  <c:v>8275.2278465999989</c:v>
                </c:pt>
                <c:pt idx="5766">
                  <c:v>8276.6642265999999</c:v>
                </c:pt>
                <c:pt idx="5767">
                  <c:v>8278.0954138000016</c:v>
                </c:pt>
                <c:pt idx="5768">
                  <c:v>8279.5379205999998</c:v>
                </c:pt>
                <c:pt idx="5769">
                  <c:v>8280.9675633999996</c:v>
                </c:pt>
                <c:pt idx="5770">
                  <c:v>8282.4063881999991</c:v>
                </c:pt>
                <c:pt idx="5771">
                  <c:v>8283.8478501999998</c:v>
                </c:pt>
                <c:pt idx="5772">
                  <c:v>8285.2802231999995</c:v>
                </c:pt>
                <c:pt idx="5773">
                  <c:v>8286.7142970000023</c:v>
                </c:pt>
                <c:pt idx="5774">
                  <c:v>8288.1501756000016</c:v>
                </c:pt>
                <c:pt idx="5775">
                  <c:v>8289.5847159999994</c:v>
                </c:pt>
                <c:pt idx="5776">
                  <c:v>8291.0212950000005</c:v>
                </c:pt>
                <c:pt idx="5777">
                  <c:v>8292.4552922000003</c:v>
                </c:pt>
                <c:pt idx="5778">
                  <c:v>8293.8890721999978</c:v>
                </c:pt>
                <c:pt idx="5779">
                  <c:v>8295.3258909999986</c:v>
                </c:pt>
                <c:pt idx="5780">
                  <c:v>8296.7600239999992</c:v>
                </c:pt>
                <c:pt idx="5781">
                  <c:v>8298.1957014000018</c:v>
                </c:pt>
                <c:pt idx="5782">
                  <c:v>8299.6301065999996</c:v>
                </c:pt>
                <c:pt idx="5783">
                  <c:v>8301.0650554000003</c:v>
                </c:pt>
                <c:pt idx="5784">
                  <c:v>8302.4977429999999</c:v>
                </c:pt>
                <c:pt idx="5785">
                  <c:v>8303.9338592000004</c:v>
                </c:pt>
                <c:pt idx="5786">
                  <c:v>8305.3729417999984</c:v>
                </c:pt>
                <c:pt idx="5787">
                  <c:v>8306.8064217999981</c:v>
                </c:pt>
                <c:pt idx="5788">
                  <c:v>8308.2406991999997</c:v>
                </c:pt>
                <c:pt idx="5789">
                  <c:v>8309.6770149999993</c:v>
                </c:pt>
                <c:pt idx="5790">
                  <c:v>8311.1120625999993</c:v>
                </c:pt>
                <c:pt idx="5791">
                  <c:v>8312.5461890000006</c:v>
                </c:pt>
                <c:pt idx="5792">
                  <c:v>8313.9830357999999</c:v>
                </c:pt>
                <c:pt idx="5793">
                  <c:v>8315.4168109999991</c:v>
                </c:pt>
                <c:pt idx="5794">
                  <c:v>8316.855059800002</c:v>
                </c:pt>
                <c:pt idx="5795">
                  <c:v>8318.2914161999997</c:v>
                </c:pt>
                <c:pt idx="5796">
                  <c:v>8319.7278537999991</c:v>
                </c:pt>
                <c:pt idx="5797">
                  <c:v>8321.1631488000003</c:v>
                </c:pt>
                <c:pt idx="5798">
                  <c:v>8322.6002437999996</c:v>
                </c:pt>
                <c:pt idx="5799">
                  <c:v>8324.0348635999999</c:v>
                </c:pt>
                <c:pt idx="5800">
                  <c:v>8325.4714026000001</c:v>
                </c:pt>
                <c:pt idx="5801">
                  <c:v>8326.9074627999998</c:v>
                </c:pt>
                <c:pt idx="5802">
                  <c:v>8328.3424517999993</c:v>
                </c:pt>
                <c:pt idx="5803">
                  <c:v>8329.7802085999992</c:v>
                </c:pt>
                <c:pt idx="5804">
                  <c:v>8331.2107265999985</c:v>
                </c:pt>
                <c:pt idx="5805">
                  <c:v>8332.648432</c:v>
                </c:pt>
                <c:pt idx="5806">
                  <c:v>8334.0823730000011</c:v>
                </c:pt>
                <c:pt idx="5807">
                  <c:v>8335.5175724000001</c:v>
                </c:pt>
                <c:pt idx="5808">
                  <c:v>8336.9545630000011</c:v>
                </c:pt>
                <c:pt idx="5809">
                  <c:v>8338.3877300000004</c:v>
                </c:pt>
                <c:pt idx="5810">
                  <c:v>8339.8199224</c:v>
                </c:pt>
                <c:pt idx="5811">
                  <c:v>8341.2570575999998</c:v>
                </c:pt>
                <c:pt idx="5812">
                  <c:v>8342.684249599999</c:v>
                </c:pt>
                <c:pt idx="5813">
                  <c:v>8344.1093811999999</c:v>
                </c:pt>
                <c:pt idx="5814">
                  <c:v>8345.5451869999997</c:v>
                </c:pt>
                <c:pt idx="5815">
                  <c:v>8346.9786366000008</c:v>
                </c:pt>
                <c:pt idx="5816">
                  <c:v>8348.4154235999995</c:v>
                </c:pt>
                <c:pt idx="5817">
                  <c:v>8349.8511624000002</c:v>
                </c:pt>
                <c:pt idx="5818">
                  <c:v>8351.2884374000005</c:v>
                </c:pt>
                <c:pt idx="5819">
                  <c:v>8352.722936199998</c:v>
                </c:pt>
                <c:pt idx="5820">
                  <c:v>8354.1558041999997</c:v>
                </c:pt>
                <c:pt idx="5821">
                  <c:v>8355.5953199999985</c:v>
                </c:pt>
                <c:pt idx="5822">
                  <c:v>8357.0256494000005</c:v>
                </c:pt>
                <c:pt idx="5823">
                  <c:v>8358.4488613999983</c:v>
                </c:pt>
                <c:pt idx="5824">
                  <c:v>8359.8853233999998</c:v>
                </c:pt>
                <c:pt idx="5825">
                  <c:v>8361.323553799999</c:v>
                </c:pt>
                <c:pt idx="5826">
                  <c:v>8362.7621906000022</c:v>
                </c:pt>
                <c:pt idx="5827">
                  <c:v>8364.1810064000001</c:v>
                </c:pt>
                <c:pt idx="5828">
                  <c:v>8365.614951399999</c:v>
                </c:pt>
                <c:pt idx="5829">
                  <c:v>8367.055015599999</c:v>
                </c:pt>
                <c:pt idx="5830">
                  <c:v>8368.4854903999985</c:v>
                </c:pt>
                <c:pt idx="5831">
                  <c:v>8369.9237374000004</c:v>
                </c:pt>
                <c:pt idx="5832">
                  <c:v>8371.3571120000015</c:v>
                </c:pt>
                <c:pt idx="5833">
                  <c:v>8372.7924886000001</c:v>
                </c:pt>
                <c:pt idx="5834">
                  <c:v>8374.2293654000005</c:v>
                </c:pt>
                <c:pt idx="5835">
                  <c:v>8375.6600460000009</c:v>
                </c:pt>
                <c:pt idx="5836">
                  <c:v>8377.096113399999</c:v>
                </c:pt>
                <c:pt idx="5837">
                  <c:v>8378.5360326000009</c:v>
                </c:pt>
                <c:pt idx="5838">
                  <c:v>8379.9650371999996</c:v>
                </c:pt>
                <c:pt idx="5839">
                  <c:v>8381.4059853999988</c:v>
                </c:pt>
                <c:pt idx="5840">
                  <c:v>8382.8398907999999</c:v>
                </c:pt>
                <c:pt idx="5841">
                  <c:v>8384.2742576000001</c:v>
                </c:pt>
                <c:pt idx="5842">
                  <c:v>8385.7108411999998</c:v>
                </c:pt>
                <c:pt idx="5843">
                  <c:v>8387.1459384000009</c:v>
                </c:pt>
                <c:pt idx="5844">
                  <c:v>8388.5793804000004</c:v>
                </c:pt>
                <c:pt idx="5845">
                  <c:v>8390.0134318</c:v>
                </c:pt>
                <c:pt idx="5846">
                  <c:v>8391.4479944000013</c:v>
                </c:pt>
                <c:pt idx="5847">
                  <c:v>8392.8848706000008</c:v>
                </c:pt>
                <c:pt idx="5848">
                  <c:v>8394.3187696000005</c:v>
                </c:pt>
                <c:pt idx="5849">
                  <c:v>8395.7527295999989</c:v>
                </c:pt>
                <c:pt idx="5850">
                  <c:v>8397.1914664000014</c:v>
                </c:pt>
                <c:pt idx="5851">
                  <c:v>8398.6252297999999</c:v>
                </c:pt>
                <c:pt idx="5852">
                  <c:v>8400.0618773999995</c:v>
                </c:pt>
                <c:pt idx="5853">
                  <c:v>8401.4974970000003</c:v>
                </c:pt>
                <c:pt idx="5854">
                  <c:v>8402.9428306000009</c:v>
                </c:pt>
                <c:pt idx="5855">
                  <c:v>8404.3825317999999</c:v>
                </c:pt>
                <c:pt idx="5856">
                  <c:v>8405.8174732000007</c:v>
                </c:pt>
                <c:pt idx="5857">
                  <c:v>8407.2548757999994</c:v>
                </c:pt>
                <c:pt idx="5858">
                  <c:v>8408.7018644</c:v>
                </c:pt>
                <c:pt idx="5859">
                  <c:v>8410.1413597999999</c:v>
                </c:pt>
                <c:pt idx="5860">
                  <c:v>8411.5770023999994</c:v>
                </c:pt>
                <c:pt idx="5861">
                  <c:v>8413.0149448000011</c:v>
                </c:pt>
                <c:pt idx="5862">
                  <c:v>8414.4499006000005</c:v>
                </c:pt>
                <c:pt idx="5863">
                  <c:v>8415.8847475999992</c:v>
                </c:pt>
                <c:pt idx="5864">
                  <c:v>8417.3213311999989</c:v>
                </c:pt>
                <c:pt idx="5865">
                  <c:v>8418.7565303999982</c:v>
                </c:pt>
                <c:pt idx="5866">
                  <c:v>8420.1927109999997</c:v>
                </c:pt>
                <c:pt idx="5867">
                  <c:v>8421.6312111999996</c:v>
                </c:pt>
                <c:pt idx="5868">
                  <c:v>8423.0649417999994</c:v>
                </c:pt>
                <c:pt idx="5869">
                  <c:v>8424.5003524000003</c:v>
                </c:pt>
                <c:pt idx="5870">
                  <c:v>8425.9397447999982</c:v>
                </c:pt>
                <c:pt idx="5871">
                  <c:v>8427.3736551999991</c:v>
                </c:pt>
                <c:pt idx="5872">
                  <c:v>8428.8137380000007</c:v>
                </c:pt>
                <c:pt idx="5873">
                  <c:v>8430.247304399998</c:v>
                </c:pt>
                <c:pt idx="5874">
                  <c:v>8431.6857338000009</c:v>
                </c:pt>
                <c:pt idx="5875">
                  <c:v>8433.1198332000022</c:v>
                </c:pt>
                <c:pt idx="5876">
                  <c:v>8434.5517035999983</c:v>
                </c:pt>
                <c:pt idx="5877">
                  <c:v>8435.9897855999989</c:v>
                </c:pt>
                <c:pt idx="5878">
                  <c:v>8437.4254504000019</c:v>
                </c:pt>
                <c:pt idx="5879">
                  <c:v>8438.8597170000012</c:v>
                </c:pt>
                <c:pt idx="5880">
                  <c:v>8440.2937119999988</c:v>
                </c:pt>
                <c:pt idx="5881">
                  <c:v>8441.7351015999993</c:v>
                </c:pt>
                <c:pt idx="5882">
                  <c:v>8443.1701104000003</c:v>
                </c:pt>
                <c:pt idx="5883">
                  <c:v>8444.6050336000008</c:v>
                </c:pt>
                <c:pt idx="5884">
                  <c:v>8446.0380062000004</c:v>
                </c:pt>
                <c:pt idx="5885">
                  <c:v>8447.4718147999993</c:v>
                </c:pt>
                <c:pt idx="5886">
                  <c:v>8448.9084895999986</c:v>
                </c:pt>
                <c:pt idx="5887">
                  <c:v>8450.3505819999991</c:v>
                </c:pt>
                <c:pt idx="5888">
                  <c:v>8451.7965134000005</c:v>
                </c:pt>
                <c:pt idx="5889">
                  <c:v>8453.2324632</c:v>
                </c:pt>
                <c:pt idx="5890">
                  <c:v>8454.6700311999994</c:v>
                </c:pt>
                <c:pt idx="5891">
                  <c:v>8456.1040302000001</c:v>
                </c:pt>
                <c:pt idx="5892">
                  <c:v>8457.5390582</c:v>
                </c:pt>
                <c:pt idx="5893">
                  <c:v>8458.9726842000018</c:v>
                </c:pt>
                <c:pt idx="5894">
                  <c:v>8460.4100006000008</c:v>
                </c:pt>
                <c:pt idx="5895">
                  <c:v>8461.8409480000009</c:v>
                </c:pt>
                <c:pt idx="5896">
                  <c:v>8463.2791952000007</c:v>
                </c:pt>
                <c:pt idx="5897">
                  <c:v>8464.7150612000005</c:v>
                </c:pt>
                <c:pt idx="5898">
                  <c:v>8466.1552139999985</c:v>
                </c:pt>
                <c:pt idx="5899">
                  <c:v>8467.5890314000007</c:v>
                </c:pt>
                <c:pt idx="5900">
                  <c:v>8469.0218358000002</c:v>
                </c:pt>
                <c:pt idx="5901">
                  <c:v>8470.4538466000013</c:v>
                </c:pt>
                <c:pt idx="5902">
                  <c:v>8471.8930045999987</c:v>
                </c:pt>
                <c:pt idx="5903">
                  <c:v>8473.331590400001</c:v>
                </c:pt>
                <c:pt idx="5904">
                  <c:v>8474.7680336000012</c:v>
                </c:pt>
                <c:pt idx="5905">
                  <c:v>8476.2070596000012</c:v>
                </c:pt>
                <c:pt idx="5906">
                  <c:v>8477.6420929999986</c:v>
                </c:pt>
                <c:pt idx="5907">
                  <c:v>8479.0795678000013</c:v>
                </c:pt>
                <c:pt idx="5908">
                  <c:v>8480.5143111999987</c:v>
                </c:pt>
                <c:pt idx="5909">
                  <c:v>8481.9519570000011</c:v>
                </c:pt>
                <c:pt idx="5910">
                  <c:v>8483.3867188000004</c:v>
                </c:pt>
                <c:pt idx="5911">
                  <c:v>8484.8204733999992</c:v>
                </c:pt>
                <c:pt idx="5912">
                  <c:v>8486.253875800001</c:v>
                </c:pt>
                <c:pt idx="5913">
                  <c:v>8487.6881255999997</c:v>
                </c:pt>
                <c:pt idx="5914">
                  <c:v>8489.122566</c:v>
                </c:pt>
                <c:pt idx="5915">
                  <c:v>8490.5582826000009</c:v>
                </c:pt>
                <c:pt idx="5916">
                  <c:v>8491.9928013999997</c:v>
                </c:pt>
                <c:pt idx="5917">
                  <c:v>8493.4284025999987</c:v>
                </c:pt>
                <c:pt idx="5918">
                  <c:v>8494.8664575999992</c:v>
                </c:pt>
                <c:pt idx="5919">
                  <c:v>8496.300921</c:v>
                </c:pt>
                <c:pt idx="5920">
                  <c:v>8497.7331976000005</c:v>
                </c:pt>
                <c:pt idx="5921">
                  <c:v>8499.1690166000008</c:v>
                </c:pt>
                <c:pt idx="5922">
                  <c:v>8500.6047767999989</c:v>
                </c:pt>
                <c:pt idx="5923">
                  <c:v>8502.0388622000009</c:v>
                </c:pt>
                <c:pt idx="5924">
                  <c:v>8503.4829427999994</c:v>
                </c:pt>
                <c:pt idx="5925">
                  <c:v>8504.925324400001</c:v>
                </c:pt>
                <c:pt idx="5926">
                  <c:v>8506.3574709999994</c:v>
                </c:pt>
                <c:pt idx="5927">
                  <c:v>8507.7951094000018</c:v>
                </c:pt>
                <c:pt idx="5928">
                  <c:v>8509.2333364000006</c:v>
                </c:pt>
                <c:pt idx="5929">
                  <c:v>8510.6834007999987</c:v>
                </c:pt>
                <c:pt idx="5930">
                  <c:v>8512.1231766000001</c:v>
                </c:pt>
                <c:pt idx="5931">
                  <c:v>8513.5692645999989</c:v>
                </c:pt>
                <c:pt idx="5932">
                  <c:v>8515.0068410000003</c:v>
                </c:pt>
                <c:pt idx="5933">
                  <c:v>8516.4472843999993</c:v>
                </c:pt>
                <c:pt idx="5934">
                  <c:v>8517.881697599998</c:v>
                </c:pt>
                <c:pt idx="5935">
                  <c:v>8519.3170879999998</c:v>
                </c:pt>
                <c:pt idx="5936">
                  <c:v>8520.766565599999</c:v>
                </c:pt>
                <c:pt idx="5937">
                  <c:v>8522.2019355999983</c:v>
                </c:pt>
                <c:pt idx="5938">
                  <c:v>8523.6372958000011</c:v>
                </c:pt>
                <c:pt idx="5939">
                  <c:v>8525.0800610000006</c:v>
                </c:pt>
                <c:pt idx="5940">
                  <c:v>8526.5112633999997</c:v>
                </c:pt>
                <c:pt idx="5941">
                  <c:v>8527.9509557999991</c:v>
                </c:pt>
                <c:pt idx="5942">
                  <c:v>8529.3820339999984</c:v>
                </c:pt>
                <c:pt idx="5943">
                  <c:v>8530.8173255999991</c:v>
                </c:pt>
                <c:pt idx="5944">
                  <c:v>8532.2553988</c:v>
                </c:pt>
                <c:pt idx="5945">
                  <c:v>8533.6882618</c:v>
                </c:pt>
                <c:pt idx="5946">
                  <c:v>8535.1099856000001</c:v>
                </c:pt>
                <c:pt idx="5947">
                  <c:v>8536.5414142000009</c:v>
                </c:pt>
                <c:pt idx="5948">
                  <c:v>8537.9769879999985</c:v>
                </c:pt>
                <c:pt idx="5949">
                  <c:v>8539.4157419999992</c:v>
                </c:pt>
                <c:pt idx="5950">
                  <c:v>8540.8546717999998</c:v>
                </c:pt>
                <c:pt idx="5951">
                  <c:v>8542.2867404000008</c:v>
                </c:pt>
                <c:pt idx="5952">
                  <c:v>8543.7214253999991</c:v>
                </c:pt>
                <c:pt idx="5953">
                  <c:v>8545.1550705999998</c:v>
                </c:pt>
                <c:pt idx="5954">
                  <c:v>8546.5883563999996</c:v>
                </c:pt>
                <c:pt idx="5955">
                  <c:v>8548.0275402000007</c:v>
                </c:pt>
                <c:pt idx="5956">
                  <c:v>8549.4617253999986</c:v>
                </c:pt>
                <c:pt idx="5957">
                  <c:v>8550.8953644000012</c:v>
                </c:pt>
                <c:pt idx="5958">
                  <c:v>8552.3315231999986</c:v>
                </c:pt>
                <c:pt idx="5959">
                  <c:v>8553.7647574000021</c:v>
                </c:pt>
                <c:pt idx="5960">
                  <c:v>8555.211652</c:v>
                </c:pt>
                <c:pt idx="5961">
                  <c:v>8556.6539386000022</c:v>
                </c:pt>
                <c:pt idx="5962">
                  <c:v>8558.0872712</c:v>
                </c:pt>
                <c:pt idx="5963">
                  <c:v>8559.520829000001</c:v>
                </c:pt>
                <c:pt idx="5964">
                  <c:v>8560.961005000001</c:v>
                </c:pt>
                <c:pt idx="5965">
                  <c:v>8562.3919831999992</c:v>
                </c:pt>
                <c:pt idx="5966">
                  <c:v>8563.8248743999993</c:v>
                </c:pt>
                <c:pt idx="5967">
                  <c:v>8565.2649223999997</c:v>
                </c:pt>
                <c:pt idx="5968">
                  <c:v>8566.7017517999993</c:v>
                </c:pt>
                <c:pt idx="5969">
                  <c:v>8568.1333487999982</c:v>
                </c:pt>
                <c:pt idx="5970">
                  <c:v>8569.5716976000003</c:v>
                </c:pt>
                <c:pt idx="5971">
                  <c:v>8571.0071239999997</c:v>
                </c:pt>
                <c:pt idx="5972">
                  <c:v>8572.4427684000002</c:v>
                </c:pt>
                <c:pt idx="5973">
                  <c:v>8573.8789364000004</c:v>
                </c:pt>
                <c:pt idx="5974">
                  <c:v>8575.3171624000006</c:v>
                </c:pt>
                <c:pt idx="5975">
                  <c:v>8576.7463506000004</c:v>
                </c:pt>
                <c:pt idx="5976">
                  <c:v>8578.1685809999999</c:v>
                </c:pt>
                <c:pt idx="5977">
                  <c:v>8579.6040367999994</c:v>
                </c:pt>
                <c:pt idx="5978">
                  <c:v>8581.0350223999994</c:v>
                </c:pt>
                <c:pt idx="5979">
                  <c:v>8582.4682387999983</c:v>
                </c:pt>
                <c:pt idx="5980">
                  <c:v>8583.9048127999995</c:v>
                </c:pt>
                <c:pt idx="5981">
                  <c:v>8585.3429796</c:v>
                </c:pt>
                <c:pt idx="5982">
                  <c:v>8586.7748228</c:v>
                </c:pt>
                <c:pt idx="5983">
                  <c:v>8588.2102851999989</c:v>
                </c:pt>
                <c:pt idx="5984">
                  <c:v>8589.6488470000004</c:v>
                </c:pt>
                <c:pt idx="5985">
                  <c:v>8591.0999721999997</c:v>
                </c:pt>
                <c:pt idx="5986">
                  <c:v>8592.5338991999997</c:v>
                </c:pt>
                <c:pt idx="5987">
                  <c:v>8593.9697676000014</c:v>
                </c:pt>
                <c:pt idx="5988">
                  <c:v>8595.4080185999992</c:v>
                </c:pt>
                <c:pt idx="5989">
                  <c:v>8596.8402889999998</c:v>
                </c:pt>
                <c:pt idx="5990">
                  <c:v>8598.2761847999991</c:v>
                </c:pt>
                <c:pt idx="5991">
                  <c:v>8599.7105942000017</c:v>
                </c:pt>
                <c:pt idx="5992">
                  <c:v>8601.1443889999991</c:v>
                </c:pt>
                <c:pt idx="5993">
                  <c:v>8602.5771903999994</c:v>
                </c:pt>
                <c:pt idx="5994">
                  <c:v>8604.0114943999997</c:v>
                </c:pt>
                <c:pt idx="5995">
                  <c:v>8605.4485564000006</c:v>
                </c:pt>
                <c:pt idx="5996">
                  <c:v>8606.8832870000006</c:v>
                </c:pt>
                <c:pt idx="5997">
                  <c:v>8608.3189527999984</c:v>
                </c:pt>
                <c:pt idx="5998">
                  <c:v>8609.7557889999989</c:v>
                </c:pt>
                <c:pt idx="5999">
                  <c:v>8611.1967703999999</c:v>
                </c:pt>
                <c:pt idx="6000">
                  <c:v>8612.6313630000004</c:v>
                </c:pt>
                <c:pt idx="6001">
                  <c:v>8614.0658503999985</c:v>
                </c:pt>
                <c:pt idx="6002">
                  <c:v>8615.5006085999994</c:v>
                </c:pt>
                <c:pt idx="6003">
                  <c:v>8616.9366171999991</c:v>
                </c:pt>
                <c:pt idx="6004">
                  <c:v>8618.3731245999988</c:v>
                </c:pt>
                <c:pt idx="6005">
                  <c:v>8619.8069004000026</c:v>
                </c:pt>
                <c:pt idx="6006">
                  <c:v>8621.2431484000008</c:v>
                </c:pt>
                <c:pt idx="6007">
                  <c:v>8622.6765857999981</c:v>
                </c:pt>
                <c:pt idx="6008">
                  <c:v>8624.1127873999994</c:v>
                </c:pt>
                <c:pt idx="6009">
                  <c:v>8625.5470347999999</c:v>
                </c:pt>
                <c:pt idx="6010">
                  <c:v>8626.9821830000019</c:v>
                </c:pt>
                <c:pt idx="6011">
                  <c:v>8628.417641</c:v>
                </c:pt>
                <c:pt idx="6012">
                  <c:v>8629.8613103999996</c:v>
                </c:pt>
                <c:pt idx="6013">
                  <c:v>8631.3041004000006</c:v>
                </c:pt>
                <c:pt idx="6014">
                  <c:v>8632.7389314000011</c:v>
                </c:pt>
                <c:pt idx="6015">
                  <c:v>8634.1733970000005</c:v>
                </c:pt>
                <c:pt idx="6016">
                  <c:v>8635.6074628000006</c:v>
                </c:pt>
                <c:pt idx="6017">
                  <c:v>8637.0459566000009</c:v>
                </c:pt>
                <c:pt idx="6018">
                  <c:v>8638.4797980000003</c:v>
                </c:pt>
                <c:pt idx="6019">
                  <c:v>8639.9133593999995</c:v>
                </c:pt>
                <c:pt idx="6020">
                  <c:v>8641.3473373999987</c:v>
                </c:pt>
                <c:pt idx="6021">
                  <c:v>8642.7856619999984</c:v>
                </c:pt>
                <c:pt idx="6022">
                  <c:v>8644.2234639999988</c:v>
                </c:pt>
                <c:pt idx="6023">
                  <c:v>8645.6579364000008</c:v>
                </c:pt>
                <c:pt idx="6024">
                  <c:v>8647.0906192000002</c:v>
                </c:pt>
                <c:pt idx="6025">
                  <c:v>8648.5246824000005</c:v>
                </c:pt>
                <c:pt idx="6026">
                  <c:v>8649.9596111999999</c:v>
                </c:pt>
                <c:pt idx="6027">
                  <c:v>8651.3963482000017</c:v>
                </c:pt>
                <c:pt idx="6028">
                  <c:v>8652.8313362000008</c:v>
                </c:pt>
                <c:pt idx="6029">
                  <c:v>8654.2645053999986</c:v>
                </c:pt>
                <c:pt idx="6030">
                  <c:v>8655.7008005999996</c:v>
                </c:pt>
                <c:pt idx="6031">
                  <c:v>8657.1336813999987</c:v>
                </c:pt>
                <c:pt idx="6032">
                  <c:v>8658.571958999999</c:v>
                </c:pt>
                <c:pt idx="6033">
                  <c:v>8660.0040016000003</c:v>
                </c:pt>
                <c:pt idx="6034">
                  <c:v>8661.4400151999998</c:v>
                </c:pt>
                <c:pt idx="6035">
                  <c:v>8662.8723260000006</c:v>
                </c:pt>
                <c:pt idx="6036">
                  <c:v>8664.3092085999997</c:v>
                </c:pt>
                <c:pt idx="6037">
                  <c:v>8665.7451208000002</c:v>
                </c:pt>
                <c:pt idx="6038">
                  <c:v>8667.1827912000008</c:v>
                </c:pt>
                <c:pt idx="6039">
                  <c:v>8668.6163511999985</c:v>
                </c:pt>
                <c:pt idx="6040">
                  <c:v>8670.0472472000001</c:v>
                </c:pt>
                <c:pt idx="6041">
                  <c:v>8671.4809676000004</c:v>
                </c:pt>
                <c:pt idx="6042">
                  <c:v>8672.9167505999994</c:v>
                </c:pt>
                <c:pt idx="6043">
                  <c:v>8674.3490330000004</c:v>
                </c:pt>
                <c:pt idx="6044">
                  <c:v>8675.7912020000022</c:v>
                </c:pt>
                <c:pt idx="6045">
                  <c:v>8677.2223209999993</c:v>
                </c:pt>
                <c:pt idx="6046">
                  <c:v>8678.6581957999988</c:v>
                </c:pt>
                <c:pt idx="6047">
                  <c:v>8680.0977221999983</c:v>
                </c:pt>
                <c:pt idx="6048">
                  <c:v>8681.5284166000001</c:v>
                </c:pt>
                <c:pt idx="6049">
                  <c:v>8682.9650455999999</c:v>
                </c:pt>
                <c:pt idx="6050">
                  <c:v>8684.3965793999996</c:v>
                </c:pt>
                <c:pt idx="6051">
                  <c:v>8685.8328660000006</c:v>
                </c:pt>
                <c:pt idx="6052">
                  <c:v>8687.2670130000006</c:v>
                </c:pt>
                <c:pt idx="6053">
                  <c:v>8688.7023604000005</c:v>
                </c:pt>
                <c:pt idx="6054">
                  <c:v>8690.1501212000003</c:v>
                </c:pt>
                <c:pt idx="6055">
                  <c:v>8691.5883193999998</c:v>
                </c:pt>
                <c:pt idx="6056">
                  <c:v>8693.0271229999998</c:v>
                </c:pt>
                <c:pt idx="6057">
                  <c:v>8694.4602106000002</c:v>
                </c:pt>
                <c:pt idx="6058">
                  <c:v>8695.8963034000008</c:v>
                </c:pt>
                <c:pt idx="6059">
                  <c:v>8697.3302555999999</c:v>
                </c:pt>
                <c:pt idx="6060">
                  <c:v>8698.7661881999993</c:v>
                </c:pt>
                <c:pt idx="6061">
                  <c:v>8700.2007568000008</c:v>
                </c:pt>
                <c:pt idx="6062">
                  <c:v>8701.6349784000013</c:v>
                </c:pt>
                <c:pt idx="6063">
                  <c:v>8703.0722798000006</c:v>
                </c:pt>
                <c:pt idx="6064">
                  <c:v>8704.5094236000004</c:v>
                </c:pt>
                <c:pt idx="6065">
                  <c:v>8705.9468215999987</c:v>
                </c:pt>
                <c:pt idx="6066">
                  <c:v>8707.380731199999</c:v>
                </c:pt>
                <c:pt idx="6067">
                  <c:v>8708.8136720000002</c:v>
                </c:pt>
                <c:pt idx="6068">
                  <c:v>8710.2538397999997</c:v>
                </c:pt>
                <c:pt idx="6069">
                  <c:v>8711.6888928000008</c:v>
                </c:pt>
                <c:pt idx="6070">
                  <c:v>8713.1109130000004</c:v>
                </c:pt>
                <c:pt idx="6071">
                  <c:v>8714.5447089999998</c:v>
                </c:pt>
                <c:pt idx="6072">
                  <c:v>8715.9779738000016</c:v>
                </c:pt>
                <c:pt idx="6073">
                  <c:v>8717.4139180000002</c:v>
                </c:pt>
                <c:pt idx="6074">
                  <c:v>8718.8514441999996</c:v>
                </c:pt>
                <c:pt idx="6075">
                  <c:v>8720.2861433999988</c:v>
                </c:pt>
                <c:pt idx="6076">
                  <c:v>8721.7188004</c:v>
                </c:pt>
                <c:pt idx="6077">
                  <c:v>8723.1556294000002</c:v>
                </c:pt>
                <c:pt idx="6078">
                  <c:v>8724.5923985999998</c:v>
                </c:pt>
                <c:pt idx="6079">
                  <c:v>8726.0242753999992</c:v>
                </c:pt>
                <c:pt idx="6080">
                  <c:v>8727.4638751999992</c:v>
                </c:pt>
                <c:pt idx="6081">
                  <c:v>8728.8986139999997</c:v>
                </c:pt>
                <c:pt idx="6082">
                  <c:v>8730.3319328000016</c:v>
                </c:pt>
                <c:pt idx="6083">
                  <c:v>8731.7704819999999</c:v>
                </c:pt>
                <c:pt idx="6084">
                  <c:v>8733.202949999999</c:v>
                </c:pt>
                <c:pt idx="6085">
                  <c:v>8734.637383199999</c:v>
                </c:pt>
                <c:pt idx="6086">
                  <c:v>8736.0805143999987</c:v>
                </c:pt>
                <c:pt idx="6087">
                  <c:v>8737.5254425999992</c:v>
                </c:pt>
                <c:pt idx="6088">
                  <c:v>8738.9630328000003</c:v>
                </c:pt>
                <c:pt idx="6089">
                  <c:v>8740.3972347999988</c:v>
                </c:pt>
                <c:pt idx="6090">
                  <c:v>8741.8299954000013</c:v>
                </c:pt>
                <c:pt idx="6091">
                  <c:v>8743.2687986000001</c:v>
                </c:pt>
                <c:pt idx="6092">
                  <c:v>8744.7019548000007</c:v>
                </c:pt>
                <c:pt idx="6093">
                  <c:v>8746.1398625999991</c:v>
                </c:pt>
                <c:pt idx="6094">
                  <c:v>8747.5749686000017</c:v>
                </c:pt>
                <c:pt idx="6095">
                  <c:v>8749.0086707999999</c:v>
                </c:pt>
                <c:pt idx="6096">
                  <c:v>8750.4601607999994</c:v>
                </c:pt>
                <c:pt idx="6097">
                  <c:v>8751.8920689999995</c:v>
                </c:pt>
                <c:pt idx="6098">
                  <c:v>8753.3261665999999</c:v>
                </c:pt>
                <c:pt idx="6099">
                  <c:v>8754.7644461999989</c:v>
                </c:pt>
                <c:pt idx="6100">
                  <c:v>8756.1973869999983</c:v>
                </c:pt>
                <c:pt idx="6101">
                  <c:v>8757.6300856000016</c:v>
                </c:pt>
                <c:pt idx="6102">
                  <c:v>8759.0691339999994</c:v>
                </c:pt>
                <c:pt idx="6103">
                  <c:v>8760.5052237999989</c:v>
                </c:pt>
                <c:pt idx="6104">
                  <c:v>8761.9420996000008</c:v>
                </c:pt>
                <c:pt idx="6105">
                  <c:v>8763.3726606000018</c:v>
                </c:pt>
                <c:pt idx="6106">
                  <c:v>8764.8088067999997</c:v>
                </c:pt>
                <c:pt idx="6107">
                  <c:v>8766.2411405999992</c:v>
                </c:pt>
                <c:pt idx="6108">
                  <c:v>8767.6816817999988</c:v>
                </c:pt>
                <c:pt idx="6109">
                  <c:v>8769.1147425999989</c:v>
                </c:pt>
                <c:pt idx="6110">
                  <c:v>8770.5491693999993</c:v>
                </c:pt>
                <c:pt idx="6111">
                  <c:v>8771.984011999999</c:v>
                </c:pt>
                <c:pt idx="6112">
                  <c:v>8773.4221773999998</c:v>
                </c:pt>
                <c:pt idx="6113">
                  <c:v>8774.8559286</c:v>
                </c:pt>
                <c:pt idx="6114">
                  <c:v>8776.2904505999995</c:v>
                </c:pt>
                <c:pt idx="6115">
                  <c:v>8777.7400968000002</c:v>
                </c:pt>
                <c:pt idx="6116">
                  <c:v>8779.1778852000007</c:v>
                </c:pt>
                <c:pt idx="6117">
                  <c:v>8780.6145634000022</c:v>
                </c:pt>
                <c:pt idx="6118">
                  <c:v>8782.0472514000012</c:v>
                </c:pt>
                <c:pt idx="6119">
                  <c:v>8783.4838170000003</c:v>
                </c:pt>
                <c:pt idx="6120">
                  <c:v>8784.9163521999999</c:v>
                </c:pt>
                <c:pt idx="6121">
                  <c:v>8786.3510030000016</c:v>
                </c:pt>
                <c:pt idx="6122">
                  <c:v>8787.7855290000007</c:v>
                </c:pt>
                <c:pt idx="6123">
                  <c:v>8789.2228498000004</c:v>
                </c:pt>
                <c:pt idx="6124">
                  <c:v>8790.656938600001</c:v>
                </c:pt>
                <c:pt idx="6125">
                  <c:v>8792.0919640000011</c:v>
                </c:pt>
                <c:pt idx="6126">
                  <c:v>8793.5224132000003</c:v>
                </c:pt>
                <c:pt idx="6127">
                  <c:v>8794.9629556</c:v>
                </c:pt>
                <c:pt idx="6128">
                  <c:v>8796.3959376000003</c:v>
                </c:pt>
                <c:pt idx="6129">
                  <c:v>8797.8331797999999</c:v>
                </c:pt>
                <c:pt idx="6130">
                  <c:v>8799.2670046000003</c:v>
                </c:pt>
                <c:pt idx="6131">
                  <c:v>8800.7055999999993</c:v>
                </c:pt>
                <c:pt idx="6132">
                  <c:v>8802.1398054000001</c:v>
                </c:pt>
                <c:pt idx="6133">
                  <c:v>8803.5761767999993</c:v>
                </c:pt>
                <c:pt idx="6134">
                  <c:v>8805.0101623999981</c:v>
                </c:pt>
                <c:pt idx="6135">
                  <c:v>8806.4516181999988</c:v>
                </c:pt>
                <c:pt idx="6136">
                  <c:v>8807.8841881999997</c:v>
                </c:pt>
                <c:pt idx="6137">
                  <c:v>8809.3069509999987</c:v>
                </c:pt>
                <c:pt idx="6138">
                  <c:v>8810.7431322000011</c:v>
                </c:pt>
                <c:pt idx="6139">
                  <c:v>8812.1761642000001</c:v>
                </c:pt>
                <c:pt idx="6140">
                  <c:v>8813.6125724000012</c:v>
                </c:pt>
                <c:pt idx="6141">
                  <c:v>8815.0498822000009</c:v>
                </c:pt>
                <c:pt idx="6142">
                  <c:v>8816.4871098000003</c:v>
                </c:pt>
                <c:pt idx="6143">
                  <c:v>8817.9213908000002</c:v>
                </c:pt>
                <c:pt idx="6144">
                  <c:v>8819.3599343999995</c:v>
                </c:pt>
                <c:pt idx="6145">
                  <c:v>8820.7910427999996</c:v>
                </c:pt>
                <c:pt idx="6146">
                  <c:v>8822.2262527999992</c:v>
                </c:pt>
                <c:pt idx="6147">
                  <c:v>8823.662400199999</c:v>
                </c:pt>
                <c:pt idx="6148">
                  <c:v>8825.0948128</c:v>
                </c:pt>
                <c:pt idx="6149">
                  <c:v>8826.5297178000001</c:v>
                </c:pt>
                <c:pt idx="6150">
                  <c:v>8827.9681521999992</c:v>
                </c:pt>
                <c:pt idx="6151">
                  <c:v>8829.4050127999999</c:v>
                </c:pt>
                <c:pt idx="6152">
                  <c:v>8830.8409523999999</c:v>
                </c:pt>
                <c:pt idx="6153">
                  <c:v>8832.2766104000002</c:v>
                </c:pt>
                <c:pt idx="6154">
                  <c:v>8833.712974600001</c:v>
                </c:pt>
                <c:pt idx="6155">
                  <c:v>8835.1513031999984</c:v>
                </c:pt>
                <c:pt idx="6156">
                  <c:v>8836.5853254000012</c:v>
                </c:pt>
                <c:pt idx="6157">
                  <c:v>8838.0217797999994</c:v>
                </c:pt>
                <c:pt idx="6158">
                  <c:v>8839.4561356000013</c:v>
                </c:pt>
                <c:pt idx="6159">
                  <c:v>8840.887529399999</c:v>
                </c:pt>
                <c:pt idx="6160">
                  <c:v>8842.3272452000001</c:v>
                </c:pt>
                <c:pt idx="6161">
                  <c:v>8843.7593531999992</c:v>
                </c:pt>
                <c:pt idx="6162">
                  <c:v>8845.1955854000007</c:v>
                </c:pt>
                <c:pt idx="6163">
                  <c:v>8846.6305777999987</c:v>
                </c:pt>
                <c:pt idx="6164">
                  <c:v>8848.0682798000016</c:v>
                </c:pt>
                <c:pt idx="6165">
                  <c:v>8849.5031108000003</c:v>
                </c:pt>
                <c:pt idx="6166">
                  <c:v>8850.9355562000001</c:v>
                </c:pt>
                <c:pt idx="6167">
                  <c:v>8852.3731642000002</c:v>
                </c:pt>
                <c:pt idx="6168">
                  <c:v>8853.8057865999999</c:v>
                </c:pt>
                <c:pt idx="6169">
                  <c:v>8855.2416811999992</c:v>
                </c:pt>
                <c:pt idx="6170">
                  <c:v>8856.6746428000006</c:v>
                </c:pt>
                <c:pt idx="6171">
                  <c:v>8858.1115532000003</c:v>
                </c:pt>
                <c:pt idx="6172">
                  <c:v>8859.5474682000004</c:v>
                </c:pt>
                <c:pt idx="6173">
                  <c:v>8860.9803732</c:v>
                </c:pt>
                <c:pt idx="6174">
                  <c:v>8862.4162828000008</c:v>
                </c:pt>
                <c:pt idx="6175">
                  <c:v>8863.8514025999993</c:v>
                </c:pt>
                <c:pt idx="6176">
                  <c:v>8865.2853730000006</c:v>
                </c:pt>
                <c:pt idx="6177">
                  <c:v>8866.7190578000009</c:v>
                </c:pt>
                <c:pt idx="6178">
                  <c:v>8868.1542284000006</c:v>
                </c:pt>
                <c:pt idx="6179">
                  <c:v>8869.5946545999996</c:v>
                </c:pt>
                <c:pt idx="6180">
                  <c:v>8871.0385983999986</c:v>
                </c:pt>
                <c:pt idx="6181">
                  <c:v>8872.4728305999997</c:v>
                </c:pt>
                <c:pt idx="6182">
                  <c:v>8873.9081000000006</c:v>
                </c:pt>
                <c:pt idx="6183">
                  <c:v>8875.3425349999998</c:v>
                </c:pt>
                <c:pt idx="6184">
                  <c:v>8876.7767945999985</c:v>
                </c:pt>
                <c:pt idx="6185">
                  <c:v>8878.213780600001</c:v>
                </c:pt>
                <c:pt idx="6186">
                  <c:v>8879.6466077999994</c:v>
                </c:pt>
                <c:pt idx="6187">
                  <c:v>8881.0799523999995</c:v>
                </c:pt>
                <c:pt idx="6188">
                  <c:v>8882.5170206000003</c:v>
                </c:pt>
                <c:pt idx="6189">
                  <c:v>8883.9529424000011</c:v>
                </c:pt>
                <c:pt idx="6190">
                  <c:v>8885.3868329999987</c:v>
                </c:pt>
                <c:pt idx="6191">
                  <c:v>8886.8242172000009</c:v>
                </c:pt>
                <c:pt idx="6192">
                  <c:v>8888.2587699999985</c:v>
                </c:pt>
                <c:pt idx="6193">
                  <c:v>8889.6954394000004</c:v>
                </c:pt>
                <c:pt idx="6194">
                  <c:v>8891.1318100000008</c:v>
                </c:pt>
                <c:pt idx="6195">
                  <c:v>8892.5652063999987</c:v>
                </c:pt>
                <c:pt idx="6196">
                  <c:v>8894.0028153999992</c:v>
                </c:pt>
                <c:pt idx="6197">
                  <c:v>8895.4213697999985</c:v>
                </c:pt>
                <c:pt idx="6198">
                  <c:v>8896.8574667999983</c:v>
                </c:pt>
                <c:pt idx="6199">
                  <c:v>8898.2932230000006</c:v>
                </c:pt>
                <c:pt idx="6200">
                  <c:v>8899.7252733999994</c:v>
                </c:pt>
                <c:pt idx="6201">
                  <c:v>8901.1628405999982</c:v>
                </c:pt>
                <c:pt idx="6202">
                  <c:v>8902.5994957999992</c:v>
                </c:pt>
                <c:pt idx="6203">
                  <c:v>8904.0303353999989</c:v>
                </c:pt>
                <c:pt idx="6204">
                  <c:v>8905.4649322000005</c:v>
                </c:pt>
                <c:pt idx="6205">
                  <c:v>8906.9004815999997</c:v>
                </c:pt>
                <c:pt idx="6206">
                  <c:v>8908.3345764000005</c:v>
                </c:pt>
                <c:pt idx="6207">
                  <c:v>8909.7734514000003</c:v>
                </c:pt>
                <c:pt idx="6208">
                  <c:v>8911.2053160000014</c:v>
                </c:pt>
                <c:pt idx="6209">
                  <c:v>8912.6430378000005</c:v>
                </c:pt>
                <c:pt idx="6210">
                  <c:v>8914.0794457999982</c:v>
                </c:pt>
                <c:pt idx="6211">
                  <c:v>8915.5131602000001</c:v>
                </c:pt>
                <c:pt idx="6212">
                  <c:v>8916.9507475999999</c:v>
                </c:pt>
                <c:pt idx="6213">
                  <c:v>8918.3854845999995</c:v>
                </c:pt>
                <c:pt idx="6214">
                  <c:v>8919.8206597999997</c:v>
                </c:pt>
                <c:pt idx="6215">
                  <c:v>8921.2554452000004</c:v>
                </c:pt>
                <c:pt idx="6216">
                  <c:v>8922.6908412000012</c:v>
                </c:pt>
                <c:pt idx="6217">
                  <c:v>8924.1248525999999</c:v>
                </c:pt>
                <c:pt idx="6218">
                  <c:v>8925.5625684000006</c:v>
                </c:pt>
                <c:pt idx="6219">
                  <c:v>8926.9973419999988</c:v>
                </c:pt>
                <c:pt idx="6220">
                  <c:v>8928.4348191999998</c:v>
                </c:pt>
                <c:pt idx="6221">
                  <c:v>8929.8692754000003</c:v>
                </c:pt>
                <c:pt idx="6222">
                  <c:v>8931.3022820000006</c:v>
                </c:pt>
                <c:pt idx="6223">
                  <c:v>8932.7394754000015</c:v>
                </c:pt>
                <c:pt idx="6224">
                  <c:v>8934.1729344000014</c:v>
                </c:pt>
                <c:pt idx="6225">
                  <c:v>8935.6098846000004</c:v>
                </c:pt>
                <c:pt idx="6226">
                  <c:v>8937.0460926000014</c:v>
                </c:pt>
                <c:pt idx="6227">
                  <c:v>8938.4799127999995</c:v>
                </c:pt>
                <c:pt idx="6228">
                  <c:v>8939.9174380000004</c:v>
                </c:pt>
                <c:pt idx="6229">
                  <c:v>8941.3516772000003</c:v>
                </c:pt>
                <c:pt idx="6230">
                  <c:v>8942.8046785999995</c:v>
                </c:pt>
                <c:pt idx="6231">
                  <c:v>8944.2526517999995</c:v>
                </c:pt>
                <c:pt idx="6232">
                  <c:v>8945.6906565999998</c:v>
                </c:pt>
                <c:pt idx="6233">
                  <c:v>8947.1249080000016</c:v>
                </c:pt>
                <c:pt idx="6234">
                  <c:v>8948.5605441999996</c:v>
                </c:pt>
                <c:pt idx="6235">
                  <c:v>8949.9942196000011</c:v>
                </c:pt>
                <c:pt idx="6236">
                  <c:v>8951.4310397999998</c:v>
                </c:pt>
                <c:pt idx="6237">
                  <c:v>8952.8696504</c:v>
                </c:pt>
                <c:pt idx="6238">
                  <c:v>8954.3039678000005</c:v>
                </c:pt>
                <c:pt idx="6239">
                  <c:v>8955.7409099999986</c:v>
                </c:pt>
                <c:pt idx="6240">
                  <c:v>8957.1736246</c:v>
                </c:pt>
                <c:pt idx="6241">
                  <c:v>8958.6072946000004</c:v>
                </c:pt>
                <c:pt idx="6242">
                  <c:v>8960.0469255999997</c:v>
                </c:pt>
                <c:pt idx="6243">
                  <c:v>8961.478767999999</c:v>
                </c:pt>
                <c:pt idx="6244">
                  <c:v>8962.9139163999989</c:v>
                </c:pt>
                <c:pt idx="6245">
                  <c:v>8964.3642946</c:v>
                </c:pt>
                <c:pt idx="6246">
                  <c:v>8965.801394600001</c:v>
                </c:pt>
                <c:pt idx="6247">
                  <c:v>8967.2373302000015</c:v>
                </c:pt>
                <c:pt idx="6248">
                  <c:v>8968.6693627999994</c:v>
                </c:pt>
                <c:pt idx="6249">
                  <c:v>8970.1062738000001</c:v>
                </c:pt>
                <c:pt idx="6250">
                  <c:v>8971.539644800001</c:v>
                </c:pt>
                <c:pt idx="6251">
                  <c:v>8972.9772830000002</c:v>
                </c:pt>
                <c:pt idx="6252">
                  <c:v>8974.4112836000004</c:v>
                </c:pt>
                <c:pt idx="6253">
                  <c:v>8975.8491031999984</c:v>
                </c:pt>
                <c:pt idx="6254">
                  <c:v>8977.283109</c:v>
                </c:pt>
                <c:pt idx="6255">
                  <c:v>8978.7193053999981</c:v>
                </c:pt>
                <c:pt idx="6256">
                  <c:v>8980.1537505999986</c:v>
                </c:pt>
                <c:pt idx="6257">
                  <c:v>8981.5877109999983</c:v>
                </c:pt>
                <c:pt idx="6258">
                  <c:v>8983.0241929999993</c:v>
                </c:pt>
                <c:pt idx="6259">
                  <c:v>8984.4561966000001</c:v>
                </c:pt>
                <c:pt idx="6260">
                  <c:v>8985.893391399999</c:v>
                </c:pt>
                <c:pt idx="6261">
                  <c:v>8987.3295772000001</c:v>
                </c:pt>
                <c:pt idx="6262">
                  <c:v>8988.7631346000016</c:v>
                </c:pt>
                <c:pt idx="6263">
                  <c:v>8990.1990206000009</c:v>
                </c:pt>
                <c:pt idx="6264">
                  <c:v>8991.6330254000004</c:v>
                </c:pt>
                <c:pt idx="6265">
                  <c:v>8993.0688320000008</c:v>
                </c:pt>
                <c:pt idx="6266">
                  <c:v>8994.5037221999992</c:v>
                </c:pt>
                <c:pt idx="6267">
                  <c:v>8995.9389384000006</c:v>
                </c:pt>
                <c:pt idx="6268">
                  <c:v>8997.3730894</c:v>
                </c:pt>
                <c:pt idx="6269">
                  <c:v>8998.8100252000004</c:v>
                </c:pt>
                <c:pt idx="6270">
                  <c:v>9000.2453210000003</c:v>
                </c:pt>
                <c:pt idx="6271">
                  <c:v>9001.6772799999999</c:v>
                </c:pt>
                <c:pt idx="6272">
                  <c:v>9003.112423999999</c:v>
                </c:pt>
                <c:pt idx="6273">
                  <c:v>9004.550914200001</c:v>
                </c:pt>
                <c:pt idx="6274">
                  <c:v>9005.9863081999993</c:v>
                </c:pt>
                <c:pt idx="6275">
                  <c:v>9007.4218318000003</c:v>
                </c:pt>
                <c:pt idx="6276">
                  <c:v>9008.8512977999999</c:v>
                </c:pt>
                <c:pt idx="6277">
                  <c:v>9010.2769585999995</c:v>
                </c:pt>
                <c:pt idx="6278">
                  <c:v>9011.7124447999995</c:v>
                </c:pt>
                <c:pt idx="6279">
                  <c:v>9013.1490509999985</c:v>
                </c:pt>
                <c:pt idx="6280">
                  <c:v>9014.5824014000009</c:v>
                </c:pt>
                <c:pt idx="6281">
                  <c:v>9016.0168423999985</c:v>
                </c:pt>
                <c:pt idx="6282">
                  <c:v>9017.4531792000016</c:v>
                </c:pt>
                <c:pt idx="6283">
                  <c:v>9018.8899142000009</c:v>
                </c:pt>
                <c:pt idx="6284">
                  <c:v>9020.3249206</c:v>
                </c:pt>
                <c:pt idx="6285">
                  <c:v>9021.7619387999985</c:v>
                </c:pt>
                <c:pt idx="6286">
                  <c:v>9023.1985445999999</c:v>
                </c:pt>
                <c:pt idx="6287">
                  <c:v>9024.6354171999992</c:v>
                </c:pt>
                <c:pt idx="6288">
                  <c:v>9026.0700137999993</c:v>
                </c:pt>
                <c:pt idx="6289">
                  <c:v>9027.5106619999988</c:v>
                </c:pt>
                <c:pt idx="6290">
                  <c:v>9028.9415656000001</c:v>
                </c:pt>
                <c:pt idx="6291">
                  <c:v>9030.3755979999987</c:v>
                </c:pt>
                <c:pt idx="6292">
                  <c:v>9031.8091103999996</c:v>
                </c:pt>
                <c:pt idx="6293">
                  <c:v>9033.2429532000006</c:v>
                </c:pt>
                <c:pt idx="6294">
                  <c:v>9034.6796075999991</c:v>
                </c:pt>
                <c:pt idx="6295">
                  <c:v>9036.1151702000006</c:v>
                </c:pt>
                <c:pt idx="6296">
                  <c:v>9037.5504738</c:v>
                </c:pt>
                <c:pt idx="6297">
                  <c:v>9038.9838912000014</c:v>
                </c:pt>
                <c:pt idx="6298">
                  <c:v>9040.4212943999992</c:v>
                </c:pt>
                <c:pt idx="6299">
                  <c:v>9041.8586957999996</c:v>
                </c:pt>
                <c:pt idx="6300">
                  <c:v>9043.2958803999991</c:v>
                </c:pt>
                <c:pt idx="6301">
                  <c:v>9044.7322143999991</c:v>
                </c:pt>
                <c:pt idx="6302">
                  <c:v>9046.1658390000011</c:v>
                </c:pt>
                <c:pt idx="6303">
                  <c:v>9047.600563</c:v>
                </c:pt>
                <c:pt idx="6304">
                  <c:v>9049.0374819999979</c:v>
                </c:pt>
                <c:pt idx="6305">
                  <c:v>9050.4766820000004</c:v>
                </c:pt>
                <c:pt idx="6306">
                  <c:v>9051.9110629999996</c:v>
                </c:pt>
                <c:pt idx="6307">
                  <c:v>9053.3430016000002</c:v>
                </c:pt>
                <c:pt idx="6308">
                  <c:v>9054.7794254</c:v>
                </c:pt>
                <c:pt idx="6309">
                  <c:v>9056.2161164000008</c:v>
                </c:pt>
                <c:pt idx="6310">
                  <c:v>9057.6466531999995</c:v>
                </c:pt>
                <c:pt idx="6311">
                  <c:v>9059.0824323999987</c:v>
                </c:pt>
                <c:pt idx="6312">
                  <c:v>9060.5157084000002</c:v>
                </c:pt>
                <c:pt idx="6313">
                  <c:v>9061.9508380000007</c:v>
                </c:pt>
                <c:pt idx="6314">
                  <c:v>9063.3908080000001</c:v>
                </c:pt>
                <c:pt idx="6315">
                  <c:v>9064.8237387999998</c:v>
                </c:pt>
                <c:pt idx="6316">
                  <c:v>9066.2584363999995</c:v>
                </c:pt>
                <c:pt idx="6317">
                  <c:v>9067.6950634000004</c:v>
                </c:pt>
                <c:pt idx="6318">
                  <c:v>9069.1316770000012</c:v>
                </c:pt>
                <c:pt idx="6319">
                  <c:v>9070.5653110000021</c:v>
                </c:pt>
                <c:pt idx="6320">
                  <c:v>9071.9995796000003</c:v>
                </c:pt>
                <c:pt idx="6321">
                  <c:v>9073.4364953999993</c:v>
                </c:pt>
                <c:pt idx="6322">
                  <c:v>9074.8712746000001</c:v>
                </c:pt>
                <c:pt idx="6323">
                  <c:v>9076.3059136000011</c:v>
                </c:pt>
                <c:pt idx="6324">
                  <c:v>9077.7386817999995</c:v>
                </c:pt>
                <c:pt idx="6325">
                  <c:v>9079.1774286</c:v>
                </c:pt>
                <c:pt idx="6326">
                  <c:v>9080.6076893999998</c:v>
                </c:pt>
                <c:pt idx="6327">
                  <c:v>9082.0436616000006</c:v>
                </c:pt>
                <c:pt idx="6328">
                  <c:v>9083.4822358000001</c:v>
                </c:pt>
                <c:pt idx="6329">
                  <c:v>9084.9179282000005</c:v>
                </c:pt>
                <c:pt idx="6330">
                  <c:v>9086.3517793999999</c:v>
                </c:pt>
                <c:pt idx="6331">
                  <c:v>9087.7886116000009</c:v>
                </c:pt>
                <c:pt idx="6332">
                  <c:v>9089.2228954000002</c:v>
                </c:pt>
                <c:pt idx="6333">
                  <c:v>9090.6603943999999</c:v>
                </c:pt>
                <c:pt idx="6334">
                  <c:v>9092.0941630000016</c:v>
                </c:pt>
                <c:pt idx="6335">
                  <c:v>9093.5263149999992</c:v>
                </c:pt>
                <c:pt idx="6336">
                  <c:v>9094.9651859999994</c:v>
                </c:pt>
                <c:pt idx="6337">
                  <c:v>9096.401360599999</c:v>
                </c:pt>
                <c:pt idx="6338">
                  <c:v>9097.8373783999996</c:v>
                </c:pt>
                <c:pt idx="6339">
                  <c:v>9099.2708286000016</c:v>
                </c:pt>
                <c:pt idx="6340">
                  <c:v>9100.7080115999997</c:v>
                </c:pt>
                <c:pt idx="6341">
                  <c:v>9102.139734800001</c:v>
                </c:pt>
                <c:pt idx="6342">
                  <c:v>9103.5773597999996</c:v>
                </c:pt>
                <c:pt idx="6343">
                  <c:v>9105.0108789999995</c:v>
                </c:pt>
                <c:pt idx="6344">
                  <c:v>9106.4475131999989</c:v>
                </c:pt>
                <c:pt idx="6345">
                  <c:v>9107.8944263999983</c:v>
                </c:pt>
                <c:pt idx="6346">
                  <c:v>9109.3456795999991</c:v>
                </c:pt>
                <c:pt idx="6347">
                  <c:v>9110.7855896000001</c:v>
                </c:pt>
                <c:pt idx="6348">
                  <c:v>9112.2202900000011</c:v>
                </c:pt>
                <c:pt idx="6349">
                  <c:v>9113.6565546000002</c:v>
                </c:pt>
                <c:pt idx="6350">
                  <c:v>9115.0905136000019</c:v>
                </c:pt>
                <c:pt idx="6351">
                  <c:v>9116.5262751999999</c:v>
                </c:pt>
                <c:pt idx="6352">
                  <c:v>9117.9642855999991</c:v>
                </c:pt>
                <c:pt idx="6353">
                  <c:v>9119.3980090000005</c:v>
                </c:pt>
                <c:pt idx="6354">
                  <c:v>9120.8324981999995</c:v>
                </c:pt>
                <c:pt idx="6355">
                  <c:v>9122.2667523999989</c:v>
                </c:pt>
                <c:pt idx="6356">
                  <c:v>9123.701638999999</c:v>
                </c:pt>
                <c:pt idx="6357">
                  <c:v>9125.1394314000008</c:v>
                </c:pt>
                <c:pt idx="6358">
                  <c:v>9126.5747080000001</c:v>
                </c:pt>
                <c:pt idx="6359">
                  <c:v>9128.0121130000007</c:v>
                </c:pt>
                <c:pt idx="6360">
                  <c:v>9129.4473575999982</c:v>
                </c:pt>
                <c:pt idx="6361">
                  <c:v>9130.8812379999999</c:v>
                </c:pt>
                <c:pt idx="6362">
                  <c:v>9132.3148742000012</c:v>
                </c:pt>
                <c:pt idx="6363">
                  <c:v>9133.7489193999991</c:v>
                </c:pt>
                <c:pt idx="6364">
                  <c:v>9135.1851894000029</c:v>
                </c:pt>
                <c:pt idx="6365">
                  <c:v>9136.6199501999999</c:v>
                </c:pt>
                <c:pt idx="6366">
                  <c:v>9138.0583688000006</c:v>
                </c:pt>
                <c:pt idx="6367">
                  <c:v>9139.4945662000009</c:v>
                </c:pt>
                <c:pt idx="6368">
                  <c:v>9140.9313834000004</c:v>
                </c:pt>
                <c:pt idx="6369">
                  <c:v>9142.3625508000005</c:v>
                </c:pt>
                <c:pt idx="6370">
                  <c:v>9143.801602800002</c:v>
                </c:pt>
                <c:pt idx="6371">
                  <c:v>9145.2493567999991</c:v>
                </c:pt>
                <c:pt idx="6372">
                  <c:v>9146.6830394000008</c:v>
                </c:pt>
                <c:pt idx="6373">
                  <c:v>9148.1192193999996</c:v>
                </c:pt>
                <c:pt idx="6374">
                  <c:v>9149.5565160000006</c:v>
                </c:pt>
                <c:pt idx="6375">
                  <c:v>9150.9893143999998</c:v>
                </c:pt>
                <c:pt idx="6376">
                  <c:v>9152.4250587999995</c:v>
                </c:pt>
                <c:pt idx="6377">
                  <c:v>9153.8641943999992</c:v>
                </c:pt>
                <c:pt idx="6378">
                  <c:v>9155.2980237999982</c:v>
                </c:pt>
                <c:pt idx="6379">
                  <c:v>9156.7481172000007</c:v>
                </c:pt>
                <c:pt idx="6380">
                  <c:v>9158.1829832000003</c:v>
                </c:pt>
                <c:pt idx="6381">
                  <c:v>9159.619748000001</c:v>
                </c:pt>
                <c:pt idx="6382">
                  <c:v>9161.0566777999993</c:v>
                </c:pt>
                <c:pt idx="6383">
                  <c:v>9162.4912550000008</c:v>
                </c:pt>
                <c:pt idx="6384">
                  <c:v>9163.9265899999991</c:v>
                </c:pt>
                <c:pt idx="6385">
                  <c:v>9165.3609467999995</c:v>
                </c:pt>
                <c:pt idx="6386">
                  <c:v>9166.7962729999999</c:v>
                </c:pt>
                <c:pt idx="6387">
                  <c:v>9168.2342231999992</c:v>
                </c:pt>
                <c:pt idx="6388">
                  <c:v>9169.6809703999988</c:v>
                </c:pt>
                <c:pt idx="6389">
                  <c:v>9171.1188430000002</c:v>
                </c:pt>
                <c:pt idx="6390">
                  <c:v>9172.5542982000006</c:v>
                </c:pt>
                <c:pt idx="6391">
                  <c:v>9173.9883568000005</c:v>
                </c:pt>
                <c:pt idx="6392">
                  <c:v>9175.4258019999997</c:v>
                </c:pt>
                <c:pt idx="6393">
                  <c:v>9176.8604376000003</c:v>
                </c:pt>
                <c:pt idx="6394">
                  <c:v>9178.2949485999998</c:v>
                </c:pt>
                <c:pt idx="6395">
                  <c:v>9179.7317027999998</c:v>
                </c:pt>
                <c:pt idx="6396">
                  <c:v>9181.1681164000001</c:v>
                </c:pt>
                <c:pt idx="6397">
                  <c:v>9182.5998065999993</c:v>
                </c:pt>
                <c:pt idx="6398">
                  <c:v>9184.0381524000004</c:v>
                </c:pt>
                <c:pt idx="6399">
                  <c:v>9185.4881610000011</c:v>
                </c:pt>
                <c:pt idx="6400">
                  <c:v>9186.9206214000005</c:v>
                </c:pt>
                <c:pt idx="6401">
                  <c:v>9188.3581991999999</c:v>
                </c:pt>
                <c:pt idx="6402">
                  <c:v>9189.7934975999997</c:v>
                </c:pt>
                <c:pt idx="6403">
                  <c:v>9191.2276249999995</c:v>
                </c:pt>
                <c:pt idx="6404">
                  <c:v>9192.6642565999991</c:v>
                </c:pt>
                <c:pt idx="6405">
                  <c:v>9194.1017677999989</c:v>
                </c:pt>
                <c:pt idx="6406">
                  <c:v>9195.5362031999994</c:v>
                </c:pt>
                <c:pt idx="6407">
                  <c:v>9196.9704739999997</c:v>
                </c:pt>
                <c:pt idx="6408">
                  <c:v>9198.4096814000004</c:v>
                </c:pt>
                <c:pt idx="6409">
                  <c:v>9199.8428776000001</c:v>
                </c:pt>
                <c:pt idx="6410">
                  <c:v>9201.2805153999998</c:v>
                </c:pt>
                <c:pt idx="6411">
                  <c:v>9202.7129382000003</c:v>
                </c:pt>
                <c:pt idx="6412">
                  <c:v>9204.1488209999989</c:v>
                </c:pt>
                <c:pt idx="6413">
                  <c:v>9205.5865866000004</c:v>
                </c:pt>
                <c:pt idx="6414">
                  <c:v>9207.0211751999996</c:v>
                </c:pt>
                <c:pt idx="6415">
                  <c:v>9208.4584009999999</c:v>
                </c:pt>
                <c:pt idx="6416">
                  <c:v>9209.8921499999997</c:v>
                </c:pt>
                <c:pt idx="6417">
                  <c:v>9211.3251294000002</c:v>
                </c:pt>
                <c:pt idx="6418">
                  <c:v>9212.7613077999995</c:v>
                </c:pt>
                <c:pt idx="6419">
                  <c:v>9214.1963677999993</c:v>
                </c:pt>
                <c:pt idx="6420">
                  <c:v>9215.6334719999977</c:v>
                </c:pt>
                <c:pt idx="6421">
                  <c:v>9217.0685871999995</c:v>
                </c:pt>
                <c:pt idx="6422">
                  <c:v>9218.5060207999995</c:v>
                </c:pt>
                <c:pt idx="6423">
                  <c:v>9219.9436989999995</c:v>
                </c:pt>
                <c:pt idx="6424">
                  <c:v>9221.3787972000009</c:v>
                </c:pt>
                <c:pt idx="6425">
                  <c:v>9222.8116723999992</c:v>
                </c:pt>
                <c:pt idx="6426">
                  <c:v>9224.2473692000021</c:v>
                </c:pt>
                <c:pt idx="6427">
                  <c:v>9225.683905599999</c:v>
                </c:pt>
                <c:pt idx="6428">
                  <c:v>9227.1185870000008</c:v>
                </c:pt>
                <c:pt idx="6429">
                  <c:v>9228.5523979999998</c:v>
                </c:pt>
                <c:pt idx="6430">
                  <c:v>9229.9915293999984</c:v>
                </c:pt>
                <c:pt idx="6431">
                  <c:v>9231.4232372000006</c:v>
                </c:pt>
                <c:pt idx="6432">
                  <c:v>9232.8579181999994</c:v>
                </c:pt>
                <c:pt idx="6433">
                  <c:v>9234.2940550000003</c:v>
                </c:pt>
                <c:pt idx="6434">
                  <c:v>9235.7299650000004</c:v>
                </c:pt>
                <c:pt idx="6435">
                  <c:v>9237.1643958000004</c:v>
                </c:pt>
                <c:pt idx="6436">
                  <c:v>9238.6010338000015</c:v>
                </c:pt>
                <c:pt idx="6437">
                  <c:v>9240.0352248000017</c:v>
                </c:pt>
                <c:pt idx="6438">
                  <c:v>9241.4713413999998</c:v>
                </c:pt>
                <c:pt idx="6439">
                  <c:v>9242.9055265999996</c:v>
                </c:pt>
                <c:pt idx="6440">
                  <c:v>9244.341704800001</c:v>
                </c:pt>
                <c:pt idx="6441">
                  <c:v>9245.7747302000007</c:v>
                </c:pt>
                <c:pt idx="6442">
                  <c:v>9247.2104720000007</c:v>
                </c:pt>
                <c:pt idx="6443">
                  <c:v>9248.6450612000008</c:v>
                </c:pt>
                <c:pt idx="6444">
                  <c:v>9250.0798895999997</c:v>
                </c:pt>
                <c:pt idx="6445">
                  <c:v>9251.5167505999998</c:v>
                </c:pt>
                <c:pt idx="6446">
                  <c:v>9252.9522590000015</c:v>
                </c:pt>
                <c:pt idx="6447">
                  <c:v>9254.3858686000003</c:v>
                </c:pt>
                <c:pt idx="6448">
                  <c:v>9255.8201779999981</c:v>
                </c:pt>
                <c:pt idx="6449">
                  <c:v>9257.2535180000013</c:v>
                </c:pt>
                <c:pt idx="6450">
                  <c:v>9258.6901413999985</c:v>
                </c:pt>
                <c:pt idx="6451">
                  <c:v>9260.1234966000011</c:v>
                </c:pt>
                <c:pt idx="6452">
                  <c:v>9261.5602405999998</c:v>
                </c:pt>
                <c:pt idx="6453">
                  <c:v>9262.9937690000006</c:v>
                </c:pt>
                <c:pt idx="6454">
                  <c:v>9264.4282600000006</c:v>
                </c:pt>
                <c:pt idx="6455">
                  <c:v>9265.8681723999998</c:v>
                </c:pt>
                <c:pt idx="6456">
                  <c:v>9267.3023637999977</c:v>
                </c:pt>
                <c:pt idx="6457">
                  <c:v>9268.7341269999997</c:v>
                </c:pt>
                <c:pt idx="6458">
                  <c:v>9270.1727645999981</c:v>
                </c:pt>
                <c:pt idx="6459">
                  <c:v>9271.6066511999998</c:v>
                </c:pt>
                <c:pt idx="6460">
                  <c:v>9273.0404056000007</c:v>
                </c:pt>
                <c:pt idx="6461">
                  <c:v>9274.4757055999999</c:v>
                </c:pt>
                <c:pt idx="6462">
                  <c:v>9275.9103551999997</c:v>
                </c:pt>
                <c:pt idx="6463">
                  <c:v>9277.3454200000015</c:v>
                </c:pt>
                <c:pt idx="6464">
                  <c:v>9278.7823297999985</c:v>
                </c:pt>
                <c:pt idx="6465">
                  <c:v>9280.2149849999987</c:v>
                </c:pt>
                <c:pt idx="6466">
                  <c:v>9281.6511095999995</c:v>
                </c:pt>
                <c:pt idx="6467">
                  <c:v>9283.0826940000006</c:v>
                </c:pt>
                <c:pt idx="6468">
                  <c:v>9284.5200191999993</c:v>
                </c:pt>
                <c:pt idx="6469">
                  <c:v>9285.9557936000019</c:v>
                </c:pt>
                <c:pt idx="6470">
                  <c:v>9287.3896356000005</c:v>
                </c:pt>
                <c:pt idx="6471">
                  <c:v>9288.8360967999997</c:v>
                </c:pt>
                <c:pt idx="6472">
                  <c:v>9290.2756838000005</c:v>
                </c:pt>
                <c:pt idx="6473">
                  <c:v>9291.7119744000011</c:v>
                </c:pt>
                <c:pt idx="6474">
                  <c:v>9293.1471755999992</c:v>
                </c:pt>
                <c:pt idx="6475">
                  <c:v>9294.5847976000005</c:v>
                </c:pt>
                <c:pt idx="6476">
                  <c:v>9296.0222509999985</c:v>
                </c:pt>
                <c:pt idx="6477">
                  <c:v>9297.4546472000002</c:v>
                </c:pt>
                <c:pt idx="6478">
                  <c:v>9298.8895335999987</c:v>
                </c:pt>
                <c:pt idx="6479">
                  <c:v>9300.3226006000004</c:v>
                </c:pt>
                <c:pt idx="6480">
                  <c:v>9301.7607470000003</c:v>
                </c:pt>
                <c:pt idx="6481">
                  <c:v>9303.1969510000017</c:v>
                </c:pt>
                <c:pt idx="6482">
                  <c:v>9304.6333983999994</c:v>
                </c:pt>
                <c:pt idx="6483">
                  <c:v>9306.0699406000003</c:v>
                </c:pt>
                <c:pt idx="6484">
                  <c:v>9307.5046698000006</c:v>
                </c:pt>
                <c:pt idx="6485">
                  <c:v>9308.9399429999994</c:v>
                </c:pt>
                <c:pt idx="6486">
                  <c:v>9310.3901929999993</c:v>
                </c:pt>
                <c:pt idx="6487">
                  <c:v>9311.8230356000004</c:v>
                </c:pt>
                <c:pt idx="6488">
                  <c:v>9313.2574838</c:v>
                </c:pt>
                <c:pt idx="6489">
                  <c:v>9314.696240199999</c:v>
                </c:pt>
                <c:pt idx="6490">
                  <c:v>9316.1312128000009</c:v>
                </c:pt>
                <c:pt idx="6491">
                  <c:v>9317.5678026000005</c:v>
                </c:pt>
                <c:pt idx="6492">
                  <c:v>9319.0028839999995</c:v>
                </c:pt>
                <c:pt idx="6493">
                  <c:v>9320.4363501999997</c:v>
                </c:pt>
                <c:pt idx="6494">
                  <c:v>9321.8688502000005</c:v>
                </c:pt>
                <c:pt idx="6495">
                  <c:v>9323.3035947999997</c:v>
                </c:pt>
                <c:pt idx="6496">
                  <c:v>9324.7346052000012</c:v>
                </c:pt>
                <c:pt idx="6497">
                  <c:v>9326.1704709999995</c:v>
                </c:pt>
                <c:pt idx="6498">
                  <c:v>9327.6063353999998</c:v>
                </c:pt>
                <c:pt idx="6499">
                  <c:v>9329.0415041999986</c:v>
                </c:pt>
                <c:pt idx="6500">
                  <c:v>9330.4764086000014</c:v>
                </c:pt>
                <c:pt idx="6501">
                  <c:v>9331.9121505999992</c:v>
                </c:pt>
                <c:pt idx="6502">
                  <c:v>9333.3450307999992</c:v>
                </c:pt>
                <c:pt idx="6503">
                  <c:v>9334.7823026000005</c:v>
                </c:pt>
                <c:pt idx="6504">
                  <c:v>9336.2154914000021</c:v>
                </c:pt>
                <c:pt idx="6505">
                  <c:v>9337.6518337999987</c:v>
                </c:pt>
                <c:pt idx="6506">
                  <c:v>9339.0873496000022</c:v>
                </c:pt>
                <c:pt idx="6507">
                  <c:v>9340.5246592000003</c:v>
                </c:pt>
                <c:pt idx="6508">
                  <c:v>9341.9564839999985</c:v>
                </c:pt>
                <c:pt idx="6509">
                  <c:v>9343.3930782000007</c:v>
                </c:pt>
                <c:pt idx="6510">
                  <c:v>9344.8261057999989</c:v>
                </c:pt>
                <c:pt idx="6511">
                  <c:v>9346.2609722000016</c:v>
                </c:pt>
                <c:pt idx="6512">
                  <c:v>9347.6967851999998</c:v>
                </c:pt>
                <c:pt idx="6513">
                  <c:v>9349.1313302000017</c:v>
                </c:pt>
                <c:pt idx="6514">
                  <c:v>9350.5652311999984</c:v>
                </c:pt>
                <c:pt idx="6515">
                  <c:v>9351.9976697999991</c:v>
                </c:pt>
                <c:pt idx="6516">
                  <c:v>9353.4391200000009</c:v>
                </c:pt>
                <c:pt idx="6517">
                  <c:v>9354.8854939999983</c:v>
                </c:pt>
                <c:pt idx="6518">
                  <c:v>9356.3178761999989</c:v>
                </c:pt>
                <c:pt idx="6519">
                  <c:v>9357.7510445999997</c:v>
                </c:pt>
                <c:pt idx="6520">
                  <c:v>9359.1889448000002</c:v>
                </c:pt>
                <c:pt idx="6521">
                  <c:v>9360.6214417999981</c:v>
                </c:pt>
                <c:pt idx="6522">
                  <c:v>9362.0546278000002</c:v>
                </c:pt>
                <c:pt idx="6523">
                  <c:v>9363.5077419999998</c:v>
                </c:pt>
                <c:pt idx="6524">
                  <c:v>9364.9447283999998</c:v>
                </c:pt>
                <c:pt idx="6525">
                  <c:v>9366.3810111999992</c:v>
                </c:pt>
                <c:pt idx="6526">
                  <c:v>9367.8139320000009</c:v>
                </c:pt>
                <c:pt idx="6527">
                  <c:v>9369.2447553999991</c:v>
                </c:pt>
                <c:pt idx="6528">
                  <c:v>9370.6818956000006</c:v>
                </c:pt>
                <c:pt idx="6529">
                  <c:v>9372.1184573999999</c:v>
                </c:pt>
                <c:pt idx="6530">
                  <c:v>9373.5529743999996</c:v>
                </c:pt>
                <c:pt idx="6531">
                  <c:v>9374.9901508000003</c:v>
                </c:pt>
                <c:pt idx="6532">
                  <c:v>9376.4234023999998</c:v>
                </c:pt>
                <c:pt idx="6533">
                  <c:v>9377.8607319999974</c:v>
                </c:pt>
                <c:pt idx="6534">
                  <c:v>9379.295660400001</c:v>
                </c:pt>
                <c:pt idx="6535">
                  <c:v>9380.7312303999988</c:v>
                </c:pt>
                <c:pt idx="6536">
                  <c:v>9382.1655592000006</c:v>
                </c:pt>
                <c:pt idx="6537">
                  <c:v>9383.6160999999993</c:v>
                </c:pt>
                <c:pt idx="6538">
                  <c:v>9385.0530892000006</c:v>
                </c:pt>
                <c:pt idx="6539">
                  <c:v>9386.4895071999999</c:v>
                </c:pt>
                <c:pt idx="6540">
                  <c:v>9387.9279411999996</c:v>
                </c:pt>
                <c:pt idx="6541">
                  <c:v>9389.363528599999</c:v>
                </c:pt>
                <c:pt idx="6542">
                  <c:v>9390.7961018000005</c:v>
                </c:pt>
                <c:pt idx="6543">
                  <c:v>9392.2300068000004</c:v>
                </c:pt>
                <c:pt idx="6544">
                  <c:v>9393.6699136000007</c:v>
                </c:pt>
                <c:pt idx="6545">
                  <c:v>9395.1022768000003</c:v>
                </c:pt>
                <c:pt idx="6546">
                  <c:v>9396.539488800001</c:v>
                </c:pt>
                <c:pt idx="6547">
                  <c:v>9397.972729799998</c:v>
                </c:pt>
                <c:pt idx="6548">
                  <c:v>9399.4041784000001</c:v>
                </c:pt>
                <c:pt idx="6549">
                  <c:v>9400.8422055999999</c:v>
                </c:pt>
                <c:pt idx="6550">
                  <c:v>9402.276061200002</c:v>
                </c:pt>
                <c:pt idx="6551">
                  <c:v>9403.7120415999998</c:v>
                </c:pt>
                <c:pt idx="6552">
                  <c:v>9405.1486949999999</c:v>
                </c:pt>
                <c:pt idx="6553">
                  <c:v>9406.5855904</c:v>
                </c:pt>
                <c:pt idx="6554">
                  <c:v>9408.0224113999993</c:v>
                </c:pt>
                <c:pt idx="6555">
                  <c:v>9409.4566574000019</c:v>
                </c:pt>
                <c:pt idx="6556">
                  <c:v>9410.8927907999987</c:v>
                </c:pt>
                <c:pt idx="6557">
                  <c:v>9412.3218782000004</c:v>
                </c:pt>
                <c:pt idx="6558">
                  <c:v>9413.7578337999985</c:v>
                </c:pt>
                <c:pt idx="6559">
                  <c:v>9415.1932790000028</c:v>
                </c:pt>
                <c:pt idx="6560">
                  <c:v>9416.6265091999994</c:v>
                </c:pt>
                <c:pt idx="6561">
                  <c:v>9418.0619497999996</c:v>
                </c:pt>
                <c:pt idx="6562">
                  <c:v>9419.4961270000003</c:v>
                </c:pt>
                <c:pt idx="6563">
                  <c:v>9420.9313360000015</c:v>
                </c:pt>
                <c:pt idx="6564">
                  <c:v>9422.3641583999997</c:v>
                </c:pt>
                <c:pt idx="6565">
                  <c:v>9423.7983638000005</c:v>
                </c:pt>
                <c:pt idx="6566">
                  <c:v>9425.2324632</c:v>
                </c:pt>
                <c:pt idx="6567">
                  <c:v>9426.6683895999995</c:v>
                </c:pt>
                <c:pt idx="6568">
                  <c:v>9428.1040955999997</c:v>
                </c:pt>
                <c:pt idx="6569">
                  <c:v>9429.5392083999996</c:v>
                </c:pt>
                <c:pt idx="6570">
                  <c:v>9430.9751316000002</c:v>
                </c:pt>
                <c:pt idx="6571">
                  <c:v>9432.4124814000006</c:v>
                </c:pt>
                <c:pt idx="6572">
                  <c:v>9433.8487282000024</c:v>
                </c:pt>
                <c:pt idx="6573">
                  <c:v>9435.2858260000012</c:v>
                </c:pt>
                <c:pt idx="6574">
                  <c:v>9436.7214265999992</c:v>
                </c:pt>
                <c:pt idx="6575">
                  <c:v>9438.1592232000003</c:v>
                </c:pt>
                <c:pt idx="6576">
                  <c:v>9439.5955836000012</c:v>
                </c:pt>
                <c:pt idx="6577">
                  <c:v>9441.0298877999994</c:v>
                </c:pt>
                <c:pt idx="6578">
                  <c:v>9442.4660537999989</c:v>
                </c:pt>
                <c:pt idx="6579">
                  <c:v>9443.9030850000017</c:v>
                </c:pt>
                <c:pt idx="6580">
                  <c:v>9445.3405696000009</c:v>
                </c:pt>
                <c:pt idx="6581">
                  <c:v>9446.7745637999997</c:v>
                </c:pt>
                <c:pt idx="6582">
                  <c:v>9448.2125750000014</c:v>
                </c:pt>
                <c:pt idx="6583">
                  <c:v>9449.6462216</c:v>
                </c:pt>
                <c:pt idx="6584">
                  <c:v>9451.0815517999981</c:v>
                </c:pt>
                <c:pt idx="6585">
                  <c:v>9452.5132942</c:v>
                </c:pt>
                <c:pt idx="6586">
                  <c:v>9453.9515480000009</c:v>
                </c:pt>
                <c:pt idx="6587">
                  <c:v>9455.3882814000008</c:v>
                </c:pt>
                <c:pt idx="6588">
                  <c:v>9456.8204033999991</c:v>
                </c:pt>
                <c:pt idx="6589">
                  <c:v>9458.2557269999998</c:v>
                </c:pt>
                <c:pt idx="6590">
                  <c:v>9459.6929679999994</c:v>
                </c:pt>
                <c:pt idx="6591">
                  <c:v>9461.1275732000013</c:v>
                </c:pt>
                <c:pt idx="6592">
                  <c:v>9462.5638355999999</c:v>
                </c:pt>
                <c:pt idx="6593">
                  <c:v>9463.9981544000002</c:v>
                </c:pt>
                <c:pt idx="6594">
                  <c:v>9465.4357775999997</c:v>
                </c:pt>
                <c:pt idx="6595">
                  <c:v>9466.8721636000009</c:v>
                </c:pt>
                <c:pt idx="6596">
                  <c:v>9468.3222642000001</c:v>
                </c:pt>
                <c:pt idx="6597">
                  <c:v>9469.7580625999999</c:v>
                </c:pt>
                <c:pt idx="6598">
                  <c:v>9471.1914610000003</c:v>
                </c:pt>
                <c:pt idx="6599">
                  <c:v>9472.626643399999</c:v>
                </c:pt>
                <c:pt idx="6600">
                  <c:v>9474.0599003999996</c:v>
                </c:pt>
                <c:pt idx="6601">
                  <c:v>9475.4929942000017</c:v>
                </c:pt>
                <c:pt idx="6602">
                  <c:v>9476.9281852000004</c:v>
                </c:pt>
                <c:pt idx="6603">
                  <c:v>9478.3648226000005</c:v>
                </c:pt>
                <c:pt idx="6604">
                  <c:v>9479.7981080000009</c:v>
                </c:pt>
                <c:pt idx="6605">
                  <c:v>9481.2342489999992</c:v>
                </c:pt>
                <c:pt idx="6606">
                  <c:v>9482.6680334000011</c:v>
                </c:pt>
                <c:pt idx="6607">
                  <c:v>9484.1055696000003</c:v>
                </c:pt>
                <c:pt idx="6608">
                  <c:v>9485.5390802000002</c:v>
                </c:pt>
                <c:pt idx="6609">
                  <c:v>9486.9791266000011</c:v>
                </c:pt>
                <c:pt idx="6610">
                  <c:v>9488.4133706000011</c:v>
                </c:pt>
                <c:pt idx="6611">
                  <c:v>9489.8481979999997</c:v>
                </c:pt>
                <c:pt idx="6612">
                  <c:v>9491.2827073999997</c:v>
                </c:pt>
                <c:pt idx="6613">
                  <c:v>9492.719731000001</c:v>
                </c:pt>
                <c:pt idx="6614">
                  <c:v>9494.1543296</c:v>
                </c:pt>
                <c:pt idx="6615">
                  <c:v>9495.5928559999993</c:v>
                </c:pt>
                <c:pt idx="6616">
                  <c:v>9497.0275288000012</c:v>
                </c:pt>
                <c:pt idx="6617">
                  <c:v>9498.4616353999991</c:v>
                </c:pt>
                <c:pt idx="6618">
                  <c:v>9499.8943181999985</c:v>
                </c:pt>
                <c:pt idx="6619">
                  <c:v>9501.3313468000015</c:v>
                </c:pt>
                <c:pt idx="6620">
                  <c:v>9502.7673873999993</c:v>
                </c:pt>
                <c:pt idx="6621">
                  <c:v>9504.2004470000011</c:v>
                </c:pt>
                <c:pt idx="6622">
                  <c:v>9505.6350563999986</c:v>
                </c:pt>
                <c:pt idx="6623">
                  <c:v>9507.0708890000005</c:v>
                </c:pt>
                <c:pt idx="6624">
                  <c:v>9508.5055343999993</c:v>
                </c:pt>
                <c:pt idx="6625">
                  <c:v>9509.9519332</c:v>
                </c:pt>
                <c:pt idx="6626">
                  <c:v>9511.3912108000004</c:v>
                </c:pt>
                <c:pt idx="6627">
                  <c:v>9512.8296829999999</c:v>
                </c:pt>
                <c:pt idx="6628">
                  <c:v>9514.2623931999988</c:v>
                </c:pt>
                <c:pt idx="6629">
                  <c:v>9515.6975528000003</c:v>
                </c:pt>
                <c:pt idx="6630">
                  <c:v>9517.1313448000001</c:v>
                </c:pt>
                <c:pt idx="6631">
                  <c:v>9518.567207600001</c:v>
                </c:pt>
                <c:pt idx="6632">
                  <c:v>9520.0042682000003</c:v>
                </c:pt>
                <c:pt idx="6633">
                  <c:v>9521.4410496</c:v>
                </c:pt>
                <c:pt idx="6634">
                  <c:v>9522.8768123999998</c:v>
                </c:pt>
                <c:pt idx="6635">
                  <c:v>9524.3136658000003</c:v>
                </c:pt>
                <c:pt idx="6636">
                  <c:v>9525.7472429999998</c:v>
                </c:pt>
                <c:pt idx="6637">
                  <c:v>9527.1804949999987</c:v>
                </c:pt>
                <c:pt idx="6638">
                  <c:v>9528.6177651999988</c:v>
                </c:pt>
                <c:pt idx="6639">
                  <c:v>9530.0507785999998</c:v>
                </c:pt>
                <c:pt idx="6640">
                  <c:v>9531.4915123999999</c:v>
                </c:pt>
                <c:pt idx="6641">
                  <c:v>9532.9246997999981</c:v>
                </c:pt>
                <c:pt idx="6642">
                  <c:v>9534.3594062000011</c:v>
                </c:pt>
                <c:pt idx="6643">
                  <c:v>9535.7915818000001</c:v>
                </c:pt>
                <c:pt idx="6644">
                  <c:v>9537.228415399999</c:v>
                </c:pt>
                <c:pt idx="6645">
                  <c:v>9538.6611827999986</c:v>
                </c:pt>
                <c:pt idx="6646">
                  <c:v>9540.0995827999996</c:v>
                </c:pt>
                <c:pt idx="6647">
                  <c:v>9541.534800200001</c:v>
                </c:pt>
                <c:pt idx="6648">
                  <c:v>9542.9716322000004</c:v>
                </c:pt>
                <c:pt idx="6649">
                  <c:v>9544.4074519999995</c:v>
                </c:pt>
                <c:pt idx="6650">
                  <c:v>9545.8435422000002</c:v>
                </c:pt>
                <c:pt idx="6651">
                  <c:v>9547.2775468</c:v>
                </c:pt>
                <c:pt idx="6652">
                  <c:v>9548.7116290000013</c:v>
                </c:pt>
                <c:pt idx="6653">
                  <c:v>9550.1515847999999</c:v>
                </c:pt>
                <c:pt idx="6654">
                  <c:v>9551.5853017999998</c:v>
                </c:pt>
                <c:pt idx="6655">
                  <c:v>9553.0197963999999</c:v>
                </c:pt>
                <c:pt idx="6656">
                  <c:v>9554.4568433999993</c:v>
                </c:pt>
                <c:pt idx="6657">
                  <c:v>9555.8930237999994</c:v>
                </c:pt>
                <c:pt idx="6658">
                  <c:v>9557.3316099999993</c:v>
                </c:pt>
                <c:pt idx="6659">
                  <c:v>9558.7639781999987</c:v>
                </c:pt>
                <c:pt idx="6660">
                  <c:v>9560.1991061999997</c:v>
                </c:pt>
                <c:pt idx="6661">
                  <c:v>9561.6382412000003</c:v>
                </c:pt>
                <c:pt idx="6662">
                  <c:v>9563.0738939999992</c:v>
                </c:pt>
                <c:pt idx="6663">
                  <c:v>9564.5079731999995</c:v>
                </c:pt>
                <c:pt idx="6664">
                  <c:v>9565.9450137999993</c:v>
                </c:pt>
                <c:pt idx="6665">
                  <c:v>9567.3783189999995</c:v>
                </c:pt>
                <c:pt idx="6666">
                  <c:v>9568.814760199999</c:v>
                </c:pt>
                <c:pt idx="6667">
                  <c:v>9570.2487205999987</c:v>
                </c:pt>
                <c:pt idx="6668">
                  <c:v>9571.6846333999983</c:v>
                </c:pt>
                <c:pt idx="6669">
                  <c:v>9573.1185392000007</c:v>
                </c:pt>
                <c:pt idx="6670">
                  <c:v>9574.5516482000003</c:v>
                </c:pt>
                <c:pt idx="6671">
                  <c:v>9575.9869538000003</c:v>
                </c:pt>
                <c:pt idx="6672">
                  <c:v>9577.4255658000002</c:v>
                </c:pt>
                <c:pt idx="6673">
                  <c:v>9578.8568658000004</c:v>
                </c:pt>
                <c:pt idx="6674">
                  <c:v>9580.2902465999996</c:v>
                </c:pt>
                <c:pt idx="6675">
                  <c:v>9581.7297080000008</c:v>
                </c:pt>
                <c:pt idx="6676">
                  <c:v>9583.1645277999996</c:v>
                </c:pt>
                <c:pt idx="6677">
                  <c:v>9584.597816200001</c:v>
                </c:pt>
                <c:pt idx="6678">
                  <c:v>9586.0325368000013</c:v>
                </c:pt>
                <c:pt idx="6679">
                  <c:v>9587.4752609999996</c:v>
                </c:pt>
                <c:pt idx="6680">
                  <c:v>9588.9188826000009</c:v>
                </c:pt>
                <c:pt idx="6681">
                  <c:v>9590.3558881999998</c:v>
                </c:pt>
                <c:pt idx="6682">
                  <c:v>9591.7894659999984</c:v>
                </c:pt>
                <c:pt idx="6683">
                  <c:v>9593.2277856000001</c:v>
                </c:pt>
                <c:pt idx="6684">
                  <c:v>9594.6608916000005</c:v>
                </c:pt>
                <c:pt idx="6685">
                  <c:v>9596.0967525999986</c:v>
                </c:pt>
                <c:pt idx="6686">
                  <c:v>9597.5310632000001</c:v>
                </c:pt>
                <c:pt idx="6687">
                  <c:v>9598.9655490000005</c:v>
                </c:pt>
                <c:pt idx="6688">
                  <c:v>9600.4018835999996</c:v>
                </c:pt>
                <c:pt idx="6689">
                  <c:v>9601.8362477999999</c:v>
                </c:pt>
                <c:pt idx="6690">
                  <c:v>9603.2540170000011</c:v>
                </c:pt>
                <c:pt idx="6691">
                  <c:v>9604.6860890000007</c:v>
                </c:pt>
                <c:pt idx="6692">
                  <c:v>9606.1218286000003</c:v>
                </c:pt>
                <c:pt idx="6693">
                  <c:v>9607.5531179999998</c:v>
                </c:pt>
                <c:pt idx="6694">
                  <c:v>9608.9928528</c:v>
                </c:pt>
                <c:pt idx="6695">
                  <c:v>9610.4276953999997</c:v>
                </c:pt>
                <c:pt idx="6696">
                  <c:v>9611.8617756000003</c:v>
                </c:pt>
                <c:pt idx="6697">
                  <c:v>9613.2961918000019</c:v>
                </c:pt>
                <c:pt idx="6698">
                  <c:v>9614.7321687999993</c:v>
                </c:pt>
                <c:pt idx="6699">
                  <c:v>9616.1652705999986</c:v>
                </c:pt>
                <c:pt idx="6700">
                  <c:v>9617.6012482000006</c:v>
                </c:pt>
                <c:pt idx="6701">
                  <c:v>9619.0329468</c:v>
                </c:pt>
                <c:pt idx="6702">
                  <c:v>9620.4667573999996</c:v>
                </c:pt>
                <c:pt idx="6703">
                  <c:v>9621.9010388000006</c:v>
                </c:pt>
                <c:pt idx="6704">
                  <c:v>9623.3364760000004</c:v>
                </c:pt>
                <c:pt idx="6705">
                  <c:v>9624.7701196000016</c:v>
                </c:pt>
                <c:pt idx="6706">
                  <c:v>9626.2055005999991</c:v>
                </c:pt>
                <c:pt idx="6707">
                  <c:v>9627.6418422000024</c:v>
                </c:pt>
                <c:pt idx="6708">
                  <c:v>9629.0760563999993</c:v>
                </c:pt>
                <c:pt idx="6709">
                  <c:v>9630.5112219999992</c:v>
                </c:pt>
                <c:pt idx="6710">
                  <c:v>9631.9479212000006</c:v>
                </c:pt>
                <c:pt idx="6711">
                  <c:v>9633.3826435999999</c:v>
                </c:pt>
                <c:pt idx="6712">
                  <c:v>9634.8180453999994</c:v>
                </c:pt>
                <c:pt idx="6713">
                  <c:v>9636.2509905999996</c:v>
                </c:pt>
                <c:pt idx="6714">
                  <c:v>9637.6880873999999</c:v>
                </c:pt>
                <c:pt idx="6715">
                  <c:v>9639.1258015999992</c:v>
                </c:pt>
                <c:pt idx="6716">
                  <c:v>9640.5620792000009</c:v>
                </c:pt>
                <c:pt idx="6717">
                  <c:v>9641.9936052000012</c:v>
                </c:pt>
                <c:pt idx="6718">
                  <c:v>9643.4303319999999</c:v>
                </c:pt>
                <c:pt idx="6719">
                  <c:v>9644.8636162000003</c:v>
                </c:pt>
                <c:pt idx="6720">
                  <c:v>9646.2990840000002</c:v>
                </c:pt>
                <c:pt idx="6721">
                  <c:v>9647.7388537999977</c:v>
                </c:pt>
                <c:pt idx="6722">
                  <c:v>9649.1707812000004</c:v>
                </c:pt>
                <c:pt idx="6723">
                  <c:v>9650.6066192000017</c:v>
                </c:pt>
                <c:pt idx="6724">
                  <c:v>9652.0430959999994</c:v>
                </c:pt>
                <c:pt idx="6725">
                  <c:v>9653.4770351999996</c:v>
                </c:pt>
                <c:pt idx="6726">
                  <c:v>9654.9125702000001</c:v>
                </c:pt>
                <c:pt idx="6727">
                  <c:v>9656.346617600002</c:v>
                </c:pt>
                <c:pt idx="6728">
                  <c:v>9657.780587199999</c:v>
                </c:pt>
                <c:pt idx="6729">
                  <c:v>9659.2172289999999</c:v>
                </c:pt>
                <c:pt idx="6730">
                  <c:v>9660.6487753999991</c:v>
                </c:pt>
                <c:pt idx="6731">
                  <c:v>9662.0835820000011</c:v>
                </c:pt>
                <c:pt idx="6732">
                  <c:v>9663.5169263999996</c:v>
                </c:pt>
                <c:pt idx="6733">
                  <c:v>9664.9534268000007</c:v>
                </c:pt>
                <c:pt idx="6734">
                  <c:v>9666.385994799999</c:v>
                </c:pt>
                <c:pt idx="6735">
                  <c:v>9667.8210651999998</c:v>
                </c:pt>
                <c:pt idx="6736">
                  <c:v>9669.2589562000012</c:v>
                </c:pt>
                <c:pt idx="6737">
                  <c:v>9670.6948516000011</c:v>
                </c:pt>
                <c:pt idx="6738">
                  <c:v>9672.1274083999997</c:v>
                </c:pt>
                <c:pt idx="6739">
                  <c:v>9673.5634345999988</c:v>
                </c:pt>
                <c:pt idx="6740">
                  <c:v>9674.994439600001</c:v>
                </c:pt>
                <c:pt idx="6741">
                  <c:v>9676.4295548000009</c:v>
                </c:pt>
                <c:pt idx="6742">
                  <c:v>9677.8654257999988</c:v>
                </c:pt>
                <c:pt idx="6743">
                  <c:v>9679.3042418000005</c:v>
                </c:pt>
                <c:pt idx="6744">
                  <c:v>9680.7363430000005</c:v>
                </c:pt>
                <c:pt idx="6745">
                  <c:v>9682.1712361999998</c:v>
                </c:pt>
                <c:pt idx="6746">
                  <c:v>9683.6067239999993</c:v>
                </c:pt>
                <c:pt idx="6747">
                  <c:v>9685.0434408000001</c:v>
                </c:pt>
                <c:pt idx="6748">
                  <c:v>9686.4796406000005</c:v>
                </c:pt>
                <c:pt idx="6749">
                  <c:v>9687.9134438000001</c:v>
                </c:pt>
                <c:pt idx="6750">
                  <c:v>9689.3486438</c:v>
                </c:pt>
                <c:pt idx="6751">
                  <c:v>9690.7833730000002</c:v>
                </c:pt>
                <c:pt idx="6752">
                  <c:v>9692.2180208000009</c:v>
                </c:pt>
                <c:pt idx="6753">
                  <c:v>9693.6552929999998</c:v>
                </c:pt>
                <c:pt idx="6754">
                  <c:v>9695.0915163999998</c:v>
                </c:pt>
                <c:pt idx="6755">
                  <c:v>9696.5248080000001</c:v>
                </c:pt>
                <c:pt idx="6756">
                  <c:v>9697.9621101999983</c:v>
                </c:pt>
                <c:pt idx="6757">
                  <c:v>9699.3991356000006</c:v>
                </c:pt>
                <c:pt idx="6758">
                  <c:v>9700.829980999999</c:v>
                </c:pt>
                <c:pt idx="6759">
                  <c:v>9702.2659796000007</c:v>
                </c:pt>
                <c:pt idx="6760">
                  <c:v>9703.7032887999994</c:v>
                </c:pt>
                <c:pt idx="6761">
                  <c:v>9705.1358762</c:v>
                </c:pt>
                <c:pt idx="6762">
                  <c:v>9706.5866012000006</c:v>
                </c:pt>
                <c:pt idx="6763">
                  <c:v>9708.0324938000012</c:v>
                </c:pt>
                <c:pt idx="6764">
                  <c:v>9709.4712233999999</c:v>
                </c:pt>
                <c:pt idx="6765">
                  <c:v>9710.9083227999981</c:v>
                </c:pt>
                <c:pt idx="6766">
                  <c:v>9712.3454002000017</c:v>
                </c:pt>
                <c:pt idx="6767">
                  <c:v>9713.7790117999994</c:v>
                </c:pt>
                <c:pt idx="6768">
                  <c:v>9715.2120851999989</c:v>
                </c:pt>
                <c:pt idx="6769">
                  <c:v>9716.6451369999995</c:v>
                </c:pt>
                <c:pt idx="6770">
                  <c:v>9718.0817634000014</c:v>
                </c:pt>
                <c:pt idx="6771">
                  <c:v>9719.5146285999999</c:v>
                </c:pt>
                <c:pt idx="6772">
                  <c:v>9720.9442291999985</c:v>
                </c:pt>
                <c:pt idx="6773">
                  <c:v>9722.3825223999993</c:v>
                </c:pt>
                <c:pt idx="6774">
                  <c:v>9723.8202086000001</c:v>
                </c:pt>
                <c:pt idx="6775">
                  <c:v>9725.2526858000001</c:v>
                </c:pt>
                <c:pt idx="6776">
                  <c:v>9726.6864192000012</c:v>
                </c:pt>
                <c:pt idx="6777">
                  <c:v>9728.1218123999988</c:v>
                </c:pt>
                <c:pt idx="6778">
                  <c:v>9729.5671779999993</c:v>
                </c:pt>
                <c:pt idx="6779">
                  <c:v>9731.0083033999999</c:v>
                </c:pt>
                <c:pt idx="6780">
                  <c:v>9732.4417569999987</c:v>
                </c:pt>
                <c:pt idx="6781">
                  <c:v>9733.878228399999</c:v>
                </c:pt>
                <c:pt idx="6782">
                  <c:v>9735.3167690000009</c:v>
                </c:pt>
                <c:pt idx="6783">
                  <c:v>9736.7511273999989</c:v>
                </c:pt>
                <c:pt idx="6784">
                  <c:v>9738.1861382000006</c:v>
                </c:pt>
                <c:pt idx="6785">
                  <c:v>9739.6218573999995</c:v>
                </c:pt>
                <c:pt idx="6786">
                  <c:v>9741.0585835999991</c:v>
                </c:pt>
                <c:pt idx="6787">
                  <c:v>9742.4936242000003</c:v>
                </c:pt>
                <c:pt idx="6788">
                  <c:v>9743.9303917999987</c:v>
                </c:pt>
                <c:pt idx="6789">
                  <c:v>9745.3673318000019</c:v>
                </c:pt>
                <c:pt idx="6790">
                  <c:v>9746.8038973999992</c:v>
                </c:pt>
                <c:pt idx="6791">
                  <c:v>9748.2371210000001</c:v>
                </c:pt>
                <c:pt idx="6792">
                  <c:v>9749.6745087999989</c:v>
                </c:pt>
                <c:pt idx="6793">
                  <c:v>9751.1096748000018</c:v>
                </c:pt>
                <c:pt idx="6794">
                  <c:v>9752.5465698000007</c:v>
                </c:pt>
                <c:pt idx="6795">
                  <c:v>9753.9835762000002</c:v>
                </c:pt>
                <c:pt idx="6796">
                  <c:v>9755.4173824000009</c:v>
                </c:pt>
                <c:pt idx="6797">
                  <c:v>9756.8522166000002</c:v>
                </c:pt>
                <c:pt idx="6798">
                  <c:v>9758.2883956000005</c:v>
                </c:pt>
                <c:pt idx="6799">
                  <c:v>9759.7227700000003</c:v>
                </c:pt>
                <c:pt idx="6800">
                  <c:v>9761.1583050000008</c:v>
                </c:pt>
                <c:pt idx="6801">
                  <c:v>9762.5953382000007</c:v>
                </c:pt>
                <c:pt idx="6802">
                  <c:v>9764.0289424000002</c:v>
                </c:pt>
                <c:pt idx="6803">
                  <c:v>9765.4661381999995</c:v>
                </c:pt>
                <c:pt idx="6804">
                  <c:v>9766.9045688000006</c:v>
                </c:pt>
                <c:pt idx="6805">
                  <c:v>9768.3542818000005</c:v>
                </c:pt>
                <c:pt idx="6806">
                  <c:v>9769.7877386</c:v>
                </c:pt>
                <c:pt idx="6807">
                  <c:v>9771.2218911999989</c:v>
                </c:pt>
                <c:pt idx="6808">
                  <c:v>9772.6604869999992</c:v>
                </c:pt>
                <c:pt idx="6809">
                  <c:v>9774.0927804000003</c:v>
                </c:pt>
                <c:pt idx="6810">
                  <c:v>9775.5300284000004</c:v>
                </c:pt>
                <c:pt idx="6811">
                  <c:v>9776.9659057999997</c:v>
                </c:pt>
                <c:pt idx="6812">
                  <c:v>9778.3979271999997</c:v>
                </c:pt>
                <c:pt idx="6813">
                  <c:v>9779.8328646000009</c:v>
                </c:pt>
                <c:pt idx="6814">
                  <c:v>9781.2680634000008</c:v>
                </c:pt>
                <c:pt idx="6815">
                  <c:v>9782.70514</c:v>
                </c:pt>
                <c:pt idx="6816">
                  <c:v>9784.140292</c:v>
                </c:pt>
                <c:pt idx="6817">
                  <c:v>9785.5724485999999</c:v>
                </c:pt>
                <c:pt idx="6818">
                  <c:v>9787.007215399999</c:v>
                </c:pt>
                <c:pt idx="6819">
                  <c:v>9788.4411928000009</c:v>
                </c:pt>
                <c:pt idx="6820">
                  <c:v>9789.8775162000002</c:v>
                </c:pt>
                <c:pt idx="6821">
                  <c:v>9791.3125031999989</c:v>
                </c:pt>
                <c:pt idx="6822">
                  <c:v>9792.7472366000002</c:v>
                </c:pt>
                <c:pt idx="6823">
                  <c:v>9794.1985636000009</c:v>
                </c:pt>
                <c:pt idx="6824">
                  <c:v>9795.6365225999998</c:v>
                </c:pt>
                <c:pt idx="6825">
                  <c:v>9797.0700428</c:v>
                </c:pt>
                <c:pt idx="6826">
                  <c:v>9798.5075567999993</c:v>
                </c:pt>
                <c:pt idx="6827">
                  <c:v>9799.9418590000005</c:v>
                </c:pt>
                <c:pt idx="6828">
                  <c:v>9801.3753189999989</c:v>
                </c:pt>
                <c:pt idx="6829">
                  <c:v>9802.8126968000015</c:v>
                </c:pt>
                <c:pt idx="6830">
                  <c:v>9804.2479456000001</c:v>
                </c:pt>
                <c:pt idx="6831">
                  <c:v>9805.6809790000007</c:v>
                </c:pt>
                <c:pt idx="6832">
                  <c:v>9807.1281459999991</c:v>
                </c:pt>
                <c:pt idx="6833">
                  <c:v>9808.5665387999998</c:v>
                </c:pt>
                <c:pt idx="6834">
                  <c:v>9810.0030346000021</c:v>
                </c:pt>
                <c:pt idx="6835">
                  <c:v>9811.4370945999999</c:v>
                </c:pt>
                <c:pt idx="6836">
                  <c:v>9812.8736036000009</c:v>
                </c:pt>
                <c:pt idx="6837">
                  <c:v>9814.3089242000005</c:v>
                </c:pt>
                <c:pt idx="6838">
                  <c:v>9815.7460828000003</c:v>
                </c:pt>
                <c:pt idx="6839">
                  <c:v>9817.1791686000015</c:v>
                </c:pt>
                <c:pt idx="6840">
                  <c:v>9818.6164552000009</c:v>
                </c:pt>
                <c:pt idx="6841">
                  <c:v>9820.0512218000003</c:v>
                </c:pt>
                <c:pt idx="6842">
                  <c:v>9821.4847171999991</c:v>
                </c:pt>
                <c:pt idx="6843">
                  <c:v>9822.9169250000014</c:v>
                </c:pt>
                <c:pt idx="6844">
                  <c:v>9824.3542010000001</c:v>
                </c:pt>
                <c:pt idx="6845">
                  <c:v>9825.7917095999983</c:v>
                </c:pt>
                <c:pt idx="6846">
                  <c:v>9827.2286239999994</c:v>
                </c:pt>
                <c:pt idx="6847">
                  <c:v>9828.677117199999</c:v>
                </c:pt>
                <c:pt idx="6848">
                  <c:v>9830.1101796000003</c:v>
                </c:pt>
                <c:pt idx="6849">
                  <c:v>9831.5461393999994</c:v>
                </c:pt>
                <c:pt idx="6850">
                  <c:v>9832.9904889999998</c:v>
                </c:pt>
                <c:pt idx="6851">
                  <c:v>9834.4350873999992</c:v>
                </c:pt>
                <c:pt idx="6852">
                  <c:v>9835.8693497999993</c:v>
                </c:pt>
                <c:pt idx="6853">
                  <c:v>9837.3066462000024</c:v>
                </c:pt>
                <c:pt idx="6854">
                  <c:v>9838.7389675999984</c:v>
                </c:pt>
                <c:pt idx="6855">
                  <c:v>9840.1756495999998</c:v>
                </c:pt>
                <c:pt idx="6856">
                  <c:v>9841.609500200002</c:v>
                </c:pt>
                <c:pt idx="6857">
                  <c:v>9843.0492789999989</c:v>
                </c:pt>
                <c:pt idx="6858">
                  <c:v>9844.4839038000009</c:v>
                </c:pt>
                <c:pt idx="6859">
                  <c:v>9845.9189447999997</c:v>
                </c:pt>
                <c:pt idx="6860">
                  <c:v>9847.3558042000004</c:v>
                </c:pt>
                <c:pt idx="6861">
                  <c:v>9848.7931046000012</c:v>
                </c:pt>
                <c:pt idx="6862">
                  <c:v>9850.2274349999989</c:v>
                </c:pt>
                <c:pt idx="6863">
                  <c:v>9851.6633185999999</c:v>
                </c:pt>
                <c:pt idx="6864">
                  <c:v>9853.0982412000012</c:v>
                </c:pt>
                <c:pt idx="6865">
                  <c:v>9854.5336060000009</c:v>
                </c:pt>
                <c:pt idx="6866">
                  <c:v>9855.9700823999992</c:v>
                </c:pt>
                <c:pt idx="6867">
                  <c:v>9857.4052761999992</c:v>
                </c:pt>
                <c:pt idx="6868">
                  <c:v>9858.8432696</c:v>
                </c:pt>
                <c:pt idx="6869">
                  <c:v>9860.2764406000006</c:v>
                </c:pt>
                <c:pt idx="6870">
                  <c:v>9861.7089197999994</c:v>
                </c:pt>
                <c:pt idx="6871">
                  <c:v>9863.1439601999991</c:v>
                </c:pt>
                <c:pt idx="6872">
                  <c:v>9864.5813388000006</c:v>
                </c:pt>
                <c:pt idx="6873">
                  <c:v>9866.0160677999993</c:v>
                </c:pt>
                <c:pt idx="6874">
                  <c:v>9867.4513951999998</c:v>
                </c:pt>
                <c:pt idx="6875">
                  <c:v>9868.8872938000004</c:v>
                </c:pt>
                <c:pt idx="6876">
                  <c:v>9870.3246121999982</c:v>
                </c:pt>
                <c:pt idx="6877">
                  <c:v>9871.7579728000001</c:v>
                </c:pt>
                <c:pt idx="6878">
                  <c:v>9873.1897683999996</c:v>
                </c:pt>
                <c:pt idx="6879">
                  <c:v>9874.6245547999988</c:v>
                </c:pt>
                <c:pt idx="6880">
                  <c:v>9876.0604507999997</c:v>
                </c:pt>
                <c:pt idx="6881">
                  <c:v>9877.4975851999989</c:v>
                </c:pt>
                <c:pt idx="6882">
                  <c:v>9878.9306371999992</c:v>
                </c:pt>
                <c:pt idx="6883">
                  <c:v>9880.3653184000013</c:v>
                </c:pt>
                <c:pt idx="6884">
                  <c:v>9881.8050561999989</c:v>
                </c:pt>
                <c:pt idx="6885">
                  <c:v>9883.2365355999991</c:v>
                </c:pt>
                <c:pt idx="6886">
                  <c:v>9884.6763386000002</c:v>
                </c:pt>
                <c:pt idx="6887">
                  <c:v>9886.1130057999999</c:v>
                </c:pt>
                <c:pt idx="6888">
                  <c:v>9887.5628762000015</c:v>
                </c:pt>
                <c:pt idx="6889">
                  <c:v>9888.9960921999991</c:v>
                </c:pt>
                <c:pt idx="6890">
                  <c:v>9890.4298930000004</c:v>
                </c:pt>
                <c:pt idx="6891">
                  <c:v>9891.8659640000005</c:v>
                </c:pt>
                <c:pt idx="6892">
                  <c:v>9893.3003004000002</c:v>
                </c:pt>
                <c:pt idx="6893">
                  <c:v>9894.7376989999993</c:v>
                </c:pt>
                <c:pt idx="6894">
                  <c:v>9896.1728034000007</c:v>
                </c:pt>
                <c:pt idx="6895">
                  <c:v>9897.6079915999981</c:v>
                </c:pt>
                <c:pt idx="6896">
                  <c:v>9899.0404218000003</c:v>
                </c:pt>
                <c:pt idx="6897">
                  <c:v>9900.4779954000005</c:v>
                </c:pt>
                <c:pt idx="6898">
                  <c:v>9901.9122119999993</c:v>
                </c:pt>
                <c:pt idx="6899">
                  <c:v>9903.3514159999995</c:v>
                </c:pt>
                <c:pt idx="6900">
                  <c:v>9904.7835595999986</c:v>
                </c:pt>
                <c:pt idx="6901">
                  <c:v>9906.219771</c:v>
                </c:pt>
                <c:pt idx="6902">
                  <c:v>9907.6564994000018</c:v>
                </c:pt>
                <c:pt idx="6903">
                  <c:v>9909.1051872000007</c:v>
                </c:pt>
                <c:pt idx="6904">
                  <c:v>9910.5412157999999</c:v>
                </c:pt>
                <c:pt idx="6905">
                  <c:v>9911.9773298</c:v>
                </c:pt>
                <c:pt idx="6906">
                  <c:v>9913.4111510000002</c:v>
                </c:pt>
                <c:pt idx="6907">
                  <c:v>9914.8450011999994</c:v>
                </c:pt>
                <c:pt idx="6908">
                  <c:v>9916.2808375999994</c:v>
                </c:pt>
                <c:pt idx="6909">
                  <c:v>9917.7170394000004</c:v>
                </c:pt>
                <c:pt idx="6910">
                  <c:v>9919.1533440000003</c:v>
                </c:pt>
                <c:pt idx="6911">
                  <c:v>9920.5885744000007</c:v>
                </c:pt>
                <c:pt idx="6912">
                  <c:v>9922.0232232000017</c:v>
                </c:pt>
                <c:pt idx="6913">
                  <c:v>9923.4608048000009</c:v>
                </c:pt>
                <c:pt idx="6914">
                  <c:v>9924.8950064000001</c:v>
                </c:pt>
                <c:pt idx="6915">
                  <c:v>9926.3279395999998</c:v>
                </c:pt>
                <c:pt idx="6916">
                  <c:v>9927.7634120000002</c:v>
                </c:pt>
                <c:pt idx="6917">
                  <c:v>9929.1999050000013</c:v>
                </c:pt>
                <c:pt idx="6918">
                  <c:v>9930.6367145999993</c:v>
                </c:pt>
                <c:pt idx="6919">
                  <c:v>9932.069858400002</c:v>
                </c:pt>
                <c:pt idx="6920">
                  <c:v>9933.5097139999998</c:v>
                </c:pt>
                <c:pt idx="6921">
                  <c:v>9934.9427093999984</c:v>
                </c:pt>
                <c:pt idx="6922">
                  <c:v>9936.3753582000008</c:v>
                </c:pt>
                <c:pt idx="6923">
                  <c:v>9937.8148111999999</c:v>
                </c:pt>
                <c:pt idx="6924">
                  <c:v>9939.2471767999996</c:v>
                </c:pt>
                <c:pt idx="6925">
                  <c:v>9940.6813966000009</c:v>
                </c:pt>
                <c:pt idx="6926">
                  <c:v>9942.1304897999999</c:v>
                </c:pt>
                <c:pt idx="6927">
                  <c:v>9943.5672291999999</c:v>
                </c:pt>
                <c:pt idx="6928">
                  <c:v>9945.0017744000015</c:v>
                </c:pt>
                <c:pt idx="6929">
                  <c:v>9946.4350314000003</c:v>
                </c:pt>
                <c:pt idx="6930">
                  <c:v>9947.8725884000014</c:v>
                </c:pt>
                <c:pt idx="6931">
                  <c:v>9949.3069281999997</c:v>
                </c:pt>
                <c:pt idx="6932">
                  <c:v>9950.7397354000004</c:v>
                </c:pt>
                <c:pt idx="6933">
                  <c:v>9952.1756456000003</c:v>
                </c:pt>
                <c:pt idx="6934">
                  <c:v>9953.6132734000003</c:v>
                </c:pt>
                <c:pt idx="6935">
                  <c:v>9955.046131799998</c:v>
                </c:pt>
                <c:pt idx="6936">
                  <c:v>9956.4828913999991</c:v>
                </c:pt>
                <c:pt idx="6937">
                  <c:v>9957.9183309999989</c:v>
                </c:pt>
                <c:pt idx="6938">
                  <c:v>9959.3537590000014</c:v>
                </c:pt>
                <c:pt idx="6939">
                  <c:v>9960.7857745999991</c:v>
                </c:pt>
                <c:pt idx="6940">
                  <c:v>9962.2229606000001</c:v>
                </c:pt>
                <c:pt idx="6941">
                  <c:v>9963.6529354000013</c:v>
                </c:pt>
                <c:pt idx="6942">
                  <c:v>9965.0928398000015</c:v>
                </c:pt>
                <c:pt idx="6943">
                  <c:v>9966.5273529999995</c:v>
                </c:pt>
                <c:pt idx="6944">
                  <c:v>9967.9653818000006</c:v>
                </c:pt>
                <c:pt idx="6945">
                  <c:v>9969.3997687999999</c:v>
                </c:pt>
                <c:pt idx="6946">
                  <c:v>9970.8375118000004</c:v>
                </c:pt>
                <c:pt idx="6947">
                  <c:v>9972.2708371999997</c:v>
                </c:pt>
                <c:pt idx="6948">
                  <c:v>9973.7090303999994</c:v>
                </c:pt>
                <c:pt idx="6949">
                  <c:v>9975.1469944</c:v>
                </c:pt>
                <c:pt idx="6950">
                  <c:v>9976.5817060000008</c:v>
                </c:pt>
                <c:pt idx="6951">
                  <c:v>9978.0161220000009</c:v>
                </c:pt>
                <c:pt idx="6952">
                  <c:v>9979.4528339999997</c:v>
                </c:pt>
                <c:pt idx="6953">
                  <c:v>9980.8883534000015</c:v>
                </c:pt>
                <c:pt idx="6954">
                  <c:v>9982.3241070000004</c:v>
                </c:pt>
                <c:pt idx="6955">
                  <c:v>9983.7590658000008</c:v>
                </c:pt>
                <c:pt idx="6956">
                  <c:v>9985.1974315999996</c:v>
                </c:pt>
                <c:pt idx="6957">
                  <c:v>9986.6317396000013</c:v>
                </c:pt>
                <c:pt idx="6958">
                  <c:v>9988.0676772000006</c:v>
                </c:pt>
                <c:pt idx="6959">
                  <c:v>9989.5028477999986</c:v>
                </c:pt>
                <c:pt idx="6960">
                  <c:v>9990.9376744000001</c:v>
                </c:pt>
                <c:pt idx="6961">
                  <c:v>9992.3725856000001</c:v>
                </c:pt>
                <c:pt idx="6962">
                  <c:v>9993.8099438000008</c:v>
                </c:pt>
                <c:pt idx="6963">
                  <c:v>9995.2457598000001</c:v>
                </c:pt>
                <c:pt idx="6964">
                  <c:v>9996.6817775999989</c:v>
                </c:pt>
                <c:pt idx="6965">
                  <c:v>9998.1138781999998</c:v>
                </c:pt>
                <c:pt idx="6966">
                  <c:v>9999.5506177999996</c:v>
                </c:pt>
                <c:pt idx="6967">
                  <c:v>10000.9856826</c:v>
                </c:pt>
                <c:pt idx="6968">
                  <c:v>10002.4174704</c:v>
                </c:pt>
                <c:pt idx="6969">
                  <c:v>10003.8524524</c:v>
                </c:pt>
                <c:pt idx="6970">
                  <c:v>10005.2868306</c:v>
                </c:pt>
                <c:pt idx="6971">
                  <c:v>10006.730629400001</c:v>
                </c:pt>
                <c:pt idx="6972">
                  <c:v>10008.17498</c:v>
                </c:pt>
                <c:pt idx="6973">
                  <c:v>10009.6102426</c:v>
                </c:pt>
                <c:pt idx="6974">
                  <c:v>10011.045923199999</c:v>
                </c:pt>
                <c:pt idx="6975">
                  <c:v>10012.480098800001</c:v>
                </c:pt>
                <c:pt idx="6976">
                  <c:v>10013.914361200001</c:v>
                </c:pt>
                <c:pt idx="6977">
                  <c:v>10015.347869200001</c:v>
                </c:pt>
                <c:pt idx="6978">
                  <c:v>10016.783718000001</c:v>
                </c:pt>
                <c:pt idx="6979">
                  <c:v>10018.217261600001</c:v>
                </c:pt>
                <c:pt idx="6980">
                  <c:v>10019.652729199999</c:v>
                </c:pt>
                <c:pt idx="6981">
                  <c:v>10021.088329599999</c:v>
                </c:pt>
                <c:pt idx="6982">
                  <c:v>10022.523709999999</c:v>
                </c:pt>
                <c:pt idx="6983">
                  <c:v>10023.9602842</c:v>
                </c:pt>
                <c:pt idx="6984">
                  <c:v>10025.3920094</c:v>
                </c:pt>
                <c:pt idx="6985">
                  <c:v>10026.831225600001</c:v>
                </c:pt>
                <c:pt idx="6986">
                  <c:v>10028.2667774</c:v>
                </c:pt>
                <c:pt idx="6987">
                  <c:v>10029.703877800001</c:v>
                </c:pt>
                <c:pt idx="6988">
                  <c:v>10031.137579</c:v>
                </c:pt>
                <c:pt idx="6989">
                  <c:v>10032.5708908</c:v>
                </c:pt>
                <c:pt idx="6990">
                  <c:v>10034.006221</c:v>
                </c:pt>
                <c:pt idx="6991">
                  <c:v>10035.4421174</c:v>
                </c:pt>
                <c:pt idx="6992">
                  <c:v>10036.8794514</c:v>
                </c:pt>
                <c:pt idx="6993">
                  <c:v>10038.3125452</c:v>
                </c:pt>
                <c:pt idx="6994">
                  <c:v>10039.745972799999</c:v>
                </c:pt>
                <c:pt idx="6995">
                  <c:v>10041.180648199999</c:v>
                </c:pt>
                <c:pt idx="6996">
                  <c:v>10042.615812599999</c:v>
                </c:pt>
                <c:pt idx="6997">
                  <c:v>10044.049060400001</c:v>
                </c:pt>
                <c:pt idx="6998">
                  <c:v>10045.4846872</c:v>
                </c:pt>
                <c:pt idx="6999">
                  <c:v>10046.919877599999</c:v>
                </c:pt>
                <c:pt idx="7000">
                  <c:v>10048.3538076</c:v>
                </c:pt>
                <c:pt idx="7001">
                  <c:v>10049.7900926</c:v>
                </c:pt>
                <c:pt idx="7002">
                  <c:v>10051.2249008</c:v>
                </c:pt>
                <c:pt idx="7003">
                  <c:v>10052.657249600001</c:v>
                </c:pt>
                <c:pt idx="7004">
                  <c:v>10054.0927328</c:v>
                </c:pt>
                <c:pt idx="7005">
                  <c:v>10055.5304388</c:v>
                </c:pt>
                <c:pt idx="7006">
                  <c:v>10056.9646116</c:v>
                </c:pt>
                <c:pt idx="7007">
                  <c:v>10058.401230199999</c:v>
                </c:pt>
                <c:pt idx="7008">
                  <c:v>10059.838061</c:v>
                </c:pt>
                <c:pt idx="7009">
                  <c:v>10061.273964800001</c:v>
                </c:pt>
                <c:pt idx="7010">
                  <c:v>10062.7076144</c:v>
                </c:pt>
                <c:pt idx="7011">
                  <c:v>10064.1436232</c:v>
                </c:pt>
                <c:pt idx="7012">
                  <c:v>10065.574987399999</c:v>
                </c:pt>
                <c:pt idx="7013">
                  <c:v>10067.008730400001</c:v>
                </c:pt>
                <c:pt idx="7014">
                  <c:v>10068.444985800001</c:v>
                </c:pt>
                <c:pt idx="7015">
                  <c:v>10069.8849866</c:v>
                </c:pt>
                <c:pt idx="7016">
                  <c:v>10071.3190596</c:v>
                </c:pt>
                <c:pt idx="7017">
                  <c:v>10072.7544456</c:v>
                </c:pt>
                <c:pt idx="7018">
                  <c:v>10074.191510799999</c:v>
                </c:pt>
                <c:pt idx="7019">
                  <c:v>10075.6248968</c:v>
                </c:pt>
                <c:pt idx="7020">
                  <c:v>10077.062268400001</c:v>
                </c:pt>
                <c:pt idx="7021">
                  <c:v>10078.4982476</c:v>
                </c:pt>
                <c:pt idx="7022">
                  <c:v>10079.932051399999</c:v>
                </c:pt>
                <c:pt idx="7023">
                  <c:v>10081.367935599999</c:v>
                </c:pt>
                <c:pt idx="7024">
                  <c:v>10082.803674999999</c:v>
                </c:pt>
                <c:pt idx="7025">
                  <c:v>10084.239536999999</c:v>
                </c:pt>
                <c:pt idx="7026">
                  <c:v>10085.6729502</c:v>
                </c:pt>
                <c:pt idx="7027">
                  <c:v>10087.110043799999</c:v>
                </c:pt>
                <c:pt idx="7028">
                  <c:v>10088.547320600001</c:v>
                </c:pt>
                <c:pt idx="7029">
                  <c:v>10089.982334599999</c:v>
                </c:pt>
                <c:pt idx="7030">
                  <c:v>10091.4158806</c:v>
                </c:pt>
                <c:pt idx="7031">
                  <c:v>10092.853421600001</c:v>
                </c:pt>
                <c:pt idx="7032">
                  <c:v>10094.287397</c:v>
                </c:pt>
                <c:pt idx="7033">
                  <c:v>10095.724918600001</c:v>
                </c:pt>
                <c:pt idx="7034">
                  <c:v>10097.167836799999</c:v>
                </c:pt>
                <c:pt idx="7035">
                  <c:v>10098.6105616</c:v>
                </c:pt>
                <c:pt idx="7036">
                  <c:v>10100.0447614</c:v>
                </c:pt>
                <c:pt idx="7037">
                  <c:v>10101.4815638</c:v>
                </c:pt>
                <c:pt idx="7038">
                  <c:v>10102.9130532</c:v>
                </c:pt>
                <c:pt idx="7039">
                  <c:v>10104.349130799999</c:v>
                </c:pt>
                <c:pt idx="7040">
                  <c:v>10105.785274399999</c:v>
                </c:pt>
                <c:pt idx="7041">
                  <c:v>10107.220106799999</c:v>
                </c:pt>
                <c:pt idx="7042">
                  <c:v>10108.6563544</c:v>
                </c:pt>
                <c:pt idx="7043">
                  <c:v>10110.088648999999</c:v>
                </c:pt>
                <c:pt idx="7044">
                  <c:v>10111.524093599999</c:v>
                </c:pt>
                <c:pt idx="7045">
                  <c:v>10112.959685</c:v>
                </c:pt>
                <c:pt idx="7046">
                  <c:v>10114.3958348</c:v>
                </c:pt>
                <c:pt idx="7047">
                  <c:v>10115.8323286</c:v>
                </c:pt>
                <c:pt idx="7048">
                  <c:v>10117.2663932</c:v>
                </c:pt>
                <c:pt idx="7049">
                  <c:v>10118.702769400001</c:v>
                </c:pt>
                <c:pt idx="7050">
                  <c:v>10120.137860000001</c:v>
                </c:pt>
                <c:pt idx="7051">
                  <c:v>10121.5711968</c:v>
                </c:pt>
                <c:pt idx="7052">
                  <c:v>10123.0164774</c:v>
                </c:pt>
                <c:pt idx="7053">
                  <c:v>10124.4587156</c:v>
                </c:pt>
                <c:pt idx="7054">
                  <c:v>10125.8942912</c:v>
                </c:pt>
                <c:pt idx="7055">
                  <c:v>10127.3470352</c:v>
                </c:pt>
                <c:pt idx="7056">
                  <c:v>10128.782122799999</c:v>
                </c:pt>
                <c:pt idx="7057">
                  <c:v>10130.2167964</c:v>
                </c:pt>
                <c:pt idx="7058">
                  <c:v>10131.654680400001</c:v>
                </c:pt>
                <c:pt idx="7059">
                  <c:v>10133.087255</c:v>
                </c:pt>
                <c:pt idx="7060">
                  <c:v>10134.5248722</c:v>
                </c:pt>
                <c:pt idx="7061">
                  <c:v>10135.958264999999</c:v>
                </c:pt>
                <c:pt idx="7062">
                  <c:v>10137.393546200001</c:v>
                </c:pt>
                <c:pt idx="7063">
                  <c:v>10138.827406</c:v>
                </c:pt>
                <c:pt idx="7064">
                  <c:v>10140.2642452</c:v>
                </c:pt>
                <c:pt idx="7065">
                  <c:v>10141.697554</c:v>
                </c:pt>
                <c:pt idx="7066">
                  <c:v>10143.1345888</c:v>
                </c:pt>
                <c:pt idx="7067">
                  <c:v>10144.5681164</c:v>
                </c:pt>
                <c:pt idx="7068">
                  <c:v>10146.0034676</c:v>
                </c:pt>
                <c:pt idx="7069">
                  <c:v>10147.4391674</c:v>
                </c:pt>
                <c:pt idx="7070">
                  <c:v>10148.8787082</c:v>
                </c:pt>
                <c:pt idx="7071">
                  <c:v>10150.326051</c:v>
                </c:pt>
                <c:pt idx="7072">
                  <c:v>10151.757304799999</c:v>
                </c:pt>
                <c:pt idx="7073">
                  <c:v>10153.190857400001</c:v>
                </c:pt>
                <c:pt idx="7074">
                  <c:v>10154.6268232</c:v>
                </c:pt>
                <c:pt idx="7075">
                  <c:v>10156.0632458</c:v>
                </c:pt>
                <c:pt idx="7076">
                  <c:v>10157.5004954</c:v>
                </c:pt>
                <c:pt idx="7077">
                  <c:v>10158.937884999999</c:v>
                </c:pt>
                <c:pt idx="7078">
                  <c:v>10160.3710142</c:v>
                </c:pt>
                <c:pt idx="7079">
                  <c:v>10161.8095204</c:v>
                </c:pt>
                <c:pt idx="7080">
                  <c:v>10163.241193399999</c:v>
                </c:pt>
                <c:pt idx="7081">
                  <c:v>10164.6796954</c:v>
                </c:pt>
                <c:pt idx="7082">
                  <c:v>10166.112987</c:v>
                </c:pt>
                <c:pt idx="7083">
                  <c:v>10167.5518474</c:v>
                </c:pt>
                <c:pt idx="7084">
                  <c:v>10168.9837572</c:v>
                </c:pt>
                <c:pt idx="7085">
                  <c:v>10170.4195282</c:v>
                </c:pt>
                <c:pt idx="7086">
                  <c:v>10171.8536246</c:v>
                </c:pt>
                <c:pt idx="7087">
                  <c:v>10173.302937</c:v>
                </c:pt>
                <c:pt idx="7088">
                  <c:v>10174.7399922</c:v>
                </c:pt>
                <c:pt idx="7089">
                  <c:v>10176.1737428</c:v>
                </c:pt>
                <c:pt idx="7090">
                  <c:v>10177.6097556</c:v>
                </c:pt>
                <c:pt idx="7091">
                  <c:v>10179.046431000001</c:v>
                </c:pt>
                <c:pt idx="7092">
                  <c:v>10180.4965206</c:v>
                </c:pt>
                <c:pt idx="7093">
                  <c:v>10181.933251599999</c:v>
                </c:pt>
                <c:pt idx="7094">
                  <c:v>10183.3661546</c:v>
                </c:pt>
                <c:pt idx="7095">
                  <c:v>10184.802506800001</c:v>
                </c:pt>
                <c:pt idx="7096">
                  <c:v>10186.240822600001</c:v>
                </c:pt>
                <c:pt idx="7097">
                  <c:v>10187.687332199999</c:v>
                </c:pt>
                <c:pt idx="7098">
                  <c:v>10189.1243978</c:v>
                </c:pt>
                <c:pt idx="7099">
                  <c:v>10190.5615662</c:v>
                </c:pt>
                <c:pt idx="7100">
                  <c:v>10192.024998999999</c:v>
                </c:pt>
                <c:pt idx="7101">
                  <c:v>10193.462799999999</c:v>
                </c:pt>
                <c:pt idx="7102">
                  <c:v>10194.897945000001</c:v>
                </c:pt>
                <c:pt idx="7103">
                  <c:v>10196.333364599999</c:v>
                </c:pt>
                <c:pt idx="7104">
                  <c:v>10197.770538799999</c:v>
                </c:pt>
                <c:pt idx="7105">
                  <c:v>10199.2036702</c:v>
                </c:pt>
                <c:pt idx="7106">
                  <c:v>10200.6373688</c:v>
                </c:pt>
                <c:pt idx="7107">
                  <c:v>10202.070871399999</c:v>
                </c:pt>
                <c:pt idx="7108">
                  <c:v>10203.510731</c:v>
                </c:pt>
                <c:pt idx="7109">
                  <c:v>10204.943890799999</c:v>
                </c:pt>
                <c:pt idx="7110">
                  <c:v>10206.3803988</c:v>
                </c:pt>
                <c:pt idx="7111">
                  <c:v>10207.813849</c:v>
                </c:pt>
                <c:pt idx="7112">
                  <c:v>10209.249828399999</c:v>
                </c:pt>
                <c:pt idx="7113">
                  <c:v>10210.6852378</c:v>
                </c:pt>
                <c:pt idx="7114">
                  <c:v>10212.1189768</c:v>
                </c:pt>
                <c:pt idx="7115">
                  <c:v>10213.5564282</c:v>
                </c:pt>
                <c:pt idx="7116">
                  <c:v>10214.9893414</c:v>
                </c:pt>
                <c:pt idx="7117">
                  <c:v>10216.424647600001</c:v>
                </c:pt>
                <c:pt idx="7118">
                  <c:v>10217.8604612</c:v>
                </c:pt>
                <c:pt idx="7119">
                  <c:v>10219.293994600001</c:v>
                </c:pt>
                <c:pt idx="7120">
                  <c:v>10220.728424200001</c:v>
                </c:pt>
                <c:pt idx="7121">
                  <c:v>10222.1640424</c:v>
                </c:pt>
                <c:pt idx="7122">
                  <c:v>10223.5991278</c:v>
                </c:pt>
                <c:pt idx="7123">
                  <c:v>10225.032136600001</c:v>
                </c:pt>
                <c:pt idx="7124">
                  <c:v>10226.4716942</c:v>
                </c:pt>
                <c:pt idx="7125">
                  <c:v>10227.9050708</c:v>
                </c:pt>
                <c:pt idx="7126">
                  <c:v>10229.3394948</c:v>
                </c:pt>
                <c:pt idx="7127">
                  <c:v>10230.771237000001</c:v>
                </c:pt>
                <c:pt idx="7128">
                  <c:v>10232.206758800001</c:v>
                </c:pt>
                <c:pt idx="7129">
                  <c:v>10233.641706</c:v>
                </c:pt>
                <c:pt idx="7130">
                  <c:v>10235.073439399999</c:v>
                </c:pt>
                <c:pt idx="7131">
                  <c:v>10236.511209800001</c:v>
                </c:pt>
                <c:pt idx="7132">
                  <c:v>10237.9435084</c:v>
                </c:pt>
                <c:pt idx="7133">
                  <c:v>10239.3816838</c:v>
                </c:pt>
                <c:pt idx="7134">
                  <c:v>10240.813369</c:v>
                </c:pt>
                <c:pt idx="7135">
                  <c:v>10242.2473596</c:v>
                </c:pt>
                <c:pt idx="7136">
                  <c:v>10243.679409599999</c:v>
                </c:pt>
                <c:pt idx="7137">
                  <c:v>10245.1176086</c:v>
                </c:pt>
                <c:pt idx="7138">
                  <c:v>10246.550399399999</c:v>
                </c:pt>
                <c:pt idx="7139">
                  <c:v>10247.9827506</c:v>
                </c:pt>
                <c:pt idx="7140">
                  <c:v>10249.421101</c:v>
                </c:pt>
                <c:pt idx="7141">
                  <c:v>10250.853748</c:v>
                </c:pt>
                <c:pt idx="7142">
                  <c:v>10252.288349799999</c:v>
                </c:pt>
                <c:pt idx="7143">
                  <c:v>10253.7255178</c:v>
                </c:pt>
                <c:pt idx="7144">
                  <c:v>10255.157331599999</c:v>
                </c:pt>
                <c:pt idx="7145">
                  <c:v>10256.5900028</c:v>
                </c:pt>
                <c:pt idx="7146">
                  <c:v>10258.027054800001</c:v>
                </c:pt>
                <c:pt idx="7147">
                  <c:v>10259.461001600001</c:v>
                </c:pt>
                <c:pt idx="7148">
                  <c:v>10260.8948628</c:v>
                </c:pt>
                <c:pt idx="7149">
                  <c:v>10262.328181000001</c:v>
                </c:pt>
                <c:pt idx="7150">
                  <c:v>10263.760874400001</c:v>
                </c:pt>
                <c:pt idx="7151">
                  <c:v>10265.1981736</c:v>
                </c:pt>
                <c:pt idx="7152">
                  <c:v>10266.6312554</c:v>
                </c:pt>
                <c:pt idx="7153">
                  <c:v>10268.0666086</c:v>
                </c:pt>
                <c:pt idx="7154">
                  <c:v>10269.501944400001</c:v>
                </c:pt>
                <c:pt idx="7155">
                  <c:v>10270.9377668</c:v>
                </c:pt>
                <c:pt idx="7156">
                  <c:v>10272.371841</c:v>
                </c:pt>
                <c:pt idx="7157">
                  <c:v>10273.804510399999</c:v>
                </c:pt>
                <c:pt idx="7158">
                  <c:v>10275.2395454</c:v>
                </c:pt>
                <c:pt idx="7159">
                  <c:v>10276.6752956</c:v>
                </c:pt>
                <c:pt idx="7160">
                  <c:v>10278.1130992</c:v>
                </c:pt>
                <c:pt idx="7161">
                  <c:v>10279.5533596</c:v>
                </c:pt>
                <c:pt idx="7162">
                  <c:v>10280.9963224</c:v>
                </c:pt>
                <c:pt idx="7163">
                  <c:v>10282.4312532</c:v>
                </c:pt>
                <c:pt idx="7164">
                  <c:v>10283.8672288</c:v>
                </c:pt>
                <c:pt idx="7165">
                  <c:v>10285.303604000001</c:v>
                </c:pt>
                <c:pt idx="7166">
                  <c:v>10286.7361814</c:v>
                </c:pt>
                <c:pt idx="7167">
                  <c:v>10288.172943199999</c:v>
                </c:pt>
                <c:pt idx="7168">
                  <c:v>10289.6070366</c:v>
                </c:pt>
                <c:pt idx="7169">
                  <c:v>10291.040110600001</c:v>
                </c:pt>
                <c:pt idx="7170">
                  <c:v>10292.478840600001</c:v>
                </c:pt>
                <c:pt idx="7171">
                  <c:v>10293.9102458</c:v>
                </c:pt>
                <c:pt idx="7172">
                  <c:v>10295.34592</c:v>
                </c:pt>
                <c:pt idx="7173">
                  <c:v>10296.781679399999</c:v>
                </c:pt>
                <c:pt idx="7174">
                  <c:v>10298.216715799999</c:v>
                </c:pt>
                <c:pt idx="7175">
                  <c:v>10299.6508562</c:v>
                </c:pt>
                <c:pt idx="7176">
                  <c:v>10301.087553400001</c:v>
                </c:pt>
                <c:pt idx="7177">
                  <c:v>10302.522184199999</c:v>
                </c:pt>
                <c:pt idx="7178">
                  <c:v>10303.9585112</c:v>
                </c:pt>
                <c:pt idx="7179">
                  <c:v>10305.3976754</c:v>
                </c:pt>
                <c:pt idx="7180">
                  <c:v>10306.842854</c:v>
                </c:pt>
                <c:pt idx="7181">
                  <c:v>10308.2785042</c:v>
                </c:pt>
                <c:pt idx="7182">
                  <c:v>10309.715802999999</c:v>
                </c:pt>
                <c:pt idx="7183">
                  <c:v>10311.1496618</c:v>
                </c:pt>
                <c:pt idx="7184">
                  <c:v>10312.5841368</c:v>
                </c:pt>
                <c:pt idx="7185">
                  <c:v>10314.0220916</c:v>
                </c:pt>
                <c:pt idx="7186">
                  <c:v>10315.4582462</c:v>
                </c:pt>
                <c:pt idx="7187">
                  <c:v>10316.8909368</c:v>
                </c:pt>
                <c:pt idx="7188">
                  <c:v>10318.325238400001</c:v>
                </c:pt>
                <c:pt idx="7189">
                  <c:v>10319.7578952</c:v>
                </c:pt>
                <c:pt idx="7190">
                  <c:v>10321.193975599999</c:v>
                </c:pt>
                <c:pt idx="7191">
                  <c:v>10322.625158000001</c:v>
                </c:pt>
                <c:pt idx="7192">
                  <c:v>10324.0616204</c:v>
                </c:pt>
                <c:pt idx="7193">
                  <c:v>10325.496143599999</c:v>
                </c:pt>
                <c:pt idx="7194">
                  <c:v>10326.930488</c:v>
                </c:pt>
                <c:pt idx="7195">
                  <c:v>10328.365848400001</c:v>
                </c:pt>
                <c:pt idx="7196">
                  <c:v>10329.803219199999</c:v>
                </c:pt>
                <c:pt idx="7197">
                  <c:v>10331.2354072</c:v>
                </c:pt>
                <c:pt idx="7198">
                  <c:v>10332.6707136</c:v>
                </c:pt>
                <c:pt idx="7199">
                  <c:v>10334.104422599999</c:v>
                </c:pt>
                <c:pt idx="7200">
                  <c:v>10335.538603000001</c:v>
                </c:pt>
                <c:pt idx="7201">
                  <c:v>10336.9767606</c:v>
                </c:pt>
                <c:pt idx="7202">
                  <c:v>10338.4106916</c:v>
                </c:pt>
                <c:pt idx="7203">
                  <c:v>10339.845208999999</c:v>
                </c:pt>
                <c:pt idx="7204">
                  <c:v>10341.2830048</c:v>
                </c:pt>
                <c:pt idx="7205">
                  <c:v>10342.7182894</c:v>
                </c:pt>
                <c:pt idx="7206">
                  <c:v>10344.1530604</c:v>
                </c:pt>
                <c:pt idx="7207">
                  <c:v>10345.587387600001</c:v>
                </c:pt>
                <c:pt idx="7208">
                  <c:v>10347.0239358</c:v>
                </c:pt>
                <c:pt idx="7209">
                  <c:v>10348.4567632</c:v>
                </c:pt>
                <c:pt idx="7210">
                  <c:v>10349.89215</c:v>
                </c:pt>
                <c:pt idx="7211">
                  <c:v>10351.3295316</c:v>
                </c:pt>
                <c:pt idx="7212">
                  <c:v>10352.764662600001</c:v>
                </c:pt>
                <c:pt idx="7213">
                  <c:v>10354.1988526</c:v>
                </c:pt>
                <c:pt idx="7214">
                  <c:v>10355.6357446</c:v>
                </c:pt>
                <c:pt idx="7215">
                  <c:v>10357.0683838</c:v>
                </c:pt>
                <c:pt idx="7216">
                  <c:v>10358.519659600001</c:v>
                </c:pt>
                <c:pt idx="7217">
                  <c:v>10359.958805</c:v>
                </c:pt>
                <c:pt idx="7218">
                  <c:v>10361.3939682</c:v>
                </c:pt>
                <c:pt idx="7219">
                  <c:v>10362.829785399999</c:v>
                </c:pt>
                <c:pt idx="7220">
                  <c:v>10364.262386799999</c:v>
                </c:pt>
                <c:pt idx="7221">
                  <c:v>10365.700477799999</c:v>
                </c:pt>
                <c:pt idx="7222">
                  <c:v>10367.1463568</c:v>
                </c:pt>
                <c:pt idx="7223">
                  <c:v>10368.582183</c:v>
                </c:pt>
                <c:pt idx="7224">
                  <c:v>10370.017300400001</c:v>
                </c:pt>
                <c:pt idx="7225">
                  <c:v>10371.4518512</c:v>
                </c:pt>
                <c:pt idx="7226">
                  <c:v>10372.885484799999</c:v>
                </c:pt>
                <c:pt idx="7227">
                  <c:v>10374.3214764</c:v>
                </c:pt>
                <c:pt idx="7228">
                  <c:v>10375.7566338</c:v>
                </c:pt>
                <c:pt idx="7229">
                  <c:v>10377.1908368</c:v>
                </c:pt>
                <c:pt idx="7230">
                  <c:v>10378.624725400001</c:v>
                </c:pt>
                <c:pt idx="7231">
                  <c:v>10380.059299799999</c:v>
                </c:pt>
                <c:pt idx="7232">
                  <c:v>10381.4944132</c:v>
                </c:pt>
                <c:pt idx="7233">
                  <c:v>10382.931342</c:v>
                </c:pt>
                <c:pt idx="7234">
                  <c:v>10384.366350599999</c:v>
                </c:pt>
                <c:pt idx="7235">
                  <c:v>10385.8007762</c:v>
                </c:pt>
                <c:pt idx="7236">
                  <c:v>10387.235988799999</c:v>
                </c:pt>
                <c:pt idx="7237">
                  <c:v>10388.669739200001</c:v>
                </c:pt>
                <c:pt idx="7238">
                  <c:v>10390.105847999999</c:v>
                </c:pt>
                <c:pt idx="7239">
                  <c:v>10391.539937400001</c:v>
                </c:pt>
                <c:pt idx="7240">
                  <c:v>10392.977291200001</c:v>
                </c:pt>
                <c:pt idx="7241">
                  <c:v>10394.408145400001</c:v>
                </c:pt>
                <c:pt idx="7242">
                  <c:v>10395.842143399999</c:v>
                </c:pt>
                <c:pt idx="7243">
                  <c:v>10397.2812744</c:v>
                </c:pt>
                <c:pt idx="7244">
                  <c:v>10398.7166798</c:v>
                </c:pt>
                <c:pt idx="7245">
                  <c:v>10400.155726200001</c:v>
                </c:pt>
                <c:pt idx="7246">
                  <c:v>10401.5884298</c:v>
                </c:pt>
                <c:pt idx="7247">
                  <c:v>10403.023792600001</c:v>
                </c:pt>
                <c:pt idx="7248">
                  <c:v>10404.458086799999</c:v>
                </c:pt>
                <c:pt idx="7249">
                  <c:v>10405.9088328</c:v>
                </c:pt>
                <c:pt idx="7250">
                  <c:v>10407.358258599999</c:v>
                </c:pt>
                <c:pt idx="7251">
                  <c:v>10408.793017</c:v>
                </c:pt>
                <c:pt idx="7252">
                  <c:v>10410.228958</c:v>
                </c:pt>
                <c:pt idx="7253">
                  <c:v>10411.663035</c:v>
                </c:pt>
                <c:pt idx="7254">
                  <c:v>10413.096631</c:v>
                </c:pt>
                <c:pt idx="7255">
                  <c:v>10414.532639999999</c:v>
                </c:pt>
                <c:pt idx="7256">
                  <c:v>10415.967977</c:v>
                </c:pt>
                <c:pt idx="7257">
                  <c:v>10417.402436599999</c:v>
                </c:pt>
                <c:pt idx="7258">
                  <c:v>10418.837179800001</c:v>
                </c:pt>
                <c:pt idx="7259">
                  <c:v>10420.273427800001</c:v>
                </c:pt>
                <c:pt idx="7260">
                  <c:v>10421.711787599999</c:v>
                </c:pt>
                <c:pt idx="7261">
                  <c:v>10423.145234199999</c:v>
                </c:pt>
                <c:pt idx="7262">
                  <c:v>10424.579722799999</c:v>
                </c:pt>
                <c:pt idx="7263">
                  <c:v>10426.0123872</c:v>
                </c:pt>
                <c:pt idx="7264">
                  <c:v>10427.450157200001</c:v>
                </c:pt>
                <c:pt idx="7265">
                  <c:v>10428.881848000001</c:v>
                </c:pt>
                <c:pt idx="7266">
                  <c:v>10430.316720999999</c:v>
                </c:pt>
                <c:pt idx="7267">
                  <c:v>10431.750828</c:v>
                </c:pt>
                <c:pt idx="7268">
                  <c:v>10433.1842034</c:v>
                </c:pt>
                <c:pt idx="7269">
                  <c:v>10434.6226554</c:v>
                </c:pt>
                <c:pt idx="7270">
                  <c:v>10436.0563224</c:v>
                </c:pt>
                <c:pt idx="7271">
                  <c:v>10437.4898526</c:v>
                </c:pt>
                <c:pt idx="7272">
                  <c:v>10438.924836800001</c:v>
                </c:pt>
                <c:pt idx="7273">
                  <c:v>10440.358108799999</c:v>
                </c:pt>
                <c:pt idx="7274">
                  <c:v>10441.7931226</c:v>
                </c:pt>
                <c:pt idx="7275">
                  <c:v>10443.228846399999</c:v>
                </c:pt>
                <c:pt idx="7276">
                  <c:v>10444.6645716</c:v>
                </c:pt>
                <c:pt idx="7277">
                  <c:v>10446.0985722</c:v>
                </c:pt>
                <c:pt idx="7278">
                  <c:v>10447.535635599999</c:v>
                </c:pt>
                <c:pt idx="7279">
                  <c:v>10448.9698818</c:v>
                </c:pt>
                <c:pt idx="7280">
                  <c:v>10450.4074442</c:v>
                </c:pt>
                <c:pt idx="7281">
                  <c:v>10451.8434968</c:v>
                </c:pt>
                <c:pt idx="7282">
                  <c:v>10453.278041199999</c:v>
                </c:pt>
                <c:pt idx="7283">
                  <c:v>10454.7123092</c:v>
                </c:pt>
                <c:pt idx="7284">
                  <c:v>10456.1481946</c:v>
                </c:pt>
                <c:pt idx="7285">
                  <c:v>10457.5832472</c:v>
                </c:pt>
                <c:pt idx="7286">
                  <c:v>10459.015803599999</c:v>
                </c:pt>
                <c:pt idx="7287">
                  <c:v>10460.451944799999</c:v>
                </c:pt>
                <c:pt idx="7288">
                  <c:v>10461.886605399999</c:v>
                </c:pt>
                <c:pt idx="7289">
                  <c:v>10463.320662599999</c:v>
                </c:pt>
                <c:pt idx="7290">
                  <c:v>10464.753654</c:v>
                </c:pt>
                <c:pt idx="7291">
                  <c:v>10466.190231</c:v>
                </c:pt>
                <c:pt idx="7292">
                  <c:v>10467.6238736</c:v>
                </c:pt>
                <c:pt idx="7293">
                  <c:v>10469.0624854</c:v>
                </c:pt>
                <c:pt idx="7294">
                  <c:v>10470.495813</c:v>
                </c:pt>
                <c:pt idx="7295">
                  <c:v>10471.9329884</c:v>
                </c:pt>
                <c:pt idx="7296">
                  <c:v>10473.365869400001</c:v>
                </c:pt>
                <c:pt idx="7297">
                  <c:v>10474.7980816</c:v>
                </c:pt>
                <c:pt idx="7298">
                  <c:v>10476.2366392</c:v>
                </c:pt>
                <c:pt idx="7299">
                  <c:v>10477.6711474</c:v>
                </c:pt>
                <c:pt idx="7300">
                  <c:v>10479.1072012</c:v>
                </c:pt>
                <c:pt idx="7301">
                  <c:v>10480.545156</c:v>
                </c:pt>
                <c:pt idx="7302">
                  <c:v>10481.981682199999</c:v>
                </c:pt>
                <c:pt idx="7303">
                  <c:v>10483.4159676</c:v>
                </c:pt>
                <c:pt idx="7304">
                  <c:v>10484.8506942</c:v>
                </c:pt>
                <c:pt idx="7305">
                  <c:v>10486.286862000001</c:v>
                </c:pt>
                <c:pt idx="7306">
                  <c:v>10487.721271799999</c:v>
                </c:pt>
                <c:pt idx="7307">
                  <c:v>10489.1549932</c:v>
                </c:pt>
                <c:pt idx="7308">
                  <c:v>10490.5908662</c:v>
                </c:pt>
                <c:pt idx="7309">
                  <c:v>10492.0220746</c:v>
                </c:pt>
                <c:pt idx="7310">
                  <c:v>10493.4611172</c:v>
                </c:pt>
                <c:pt idx="7311">
                  <c:v>10494.8975336</c:v>
                </c:pt>
                <c:pt idx="7312">
                  <c:v>10496.332176800001</c:v>
                </c:pt>
                <c:pt idx="7313">
                  <c:v>10497.7676348</c:v>
                </c:pt>
                <c:pt idx="7314">
                  <c:v>10499.2036682</c:v>
                </c:pt>
                <c:pt idx="7315">
                  <c:v>10500.636084399999</c:v>
                </c:pt>
                <c:pt idx="7316">
                  <c:v>10502.072172</c:v>
                </c:pt>
                <c:pt idx="7317">
                  <c:v>10503.5091158</c:v>
                </c:pt>
                <c:pt idx="7318">
                  <c:v>10504.9434836</c:v>
                </c:pt>
                <c:pt idx="7319">
                  <c:v>10506.379544400001</c:v>
                </c:pt>
                <c:pt idx="7320">
                  <c:v>10507.8155554</c:v>
                </c:pt>
                <c:pt idx="7321">
                  <c:v>10509.2521612</c:v>
                </c:pt>
                <c:pt idx="7322">
                  <c:v>10510.6864264</c:v>
                </c:pt>
                <c:pt idx="7323">
                  <c:v>10512.122437399999</c:v>
                </c:pt>
                <c:pt idx="7324">
                  <c:v>10513.557871200001</c:v>
                </c:pt>
                <c:pt idx="7325">
                  <c:v>10515.006477000001</c:v>
                </c:pt>
                <c:pt idx="7326">
                  <c:v>10516.4411162</c:v>
                </c:pt>
                <c:pt idx="7327">
                  <c:v>10517.874867799999</c:v>
                </c:pt>
                <c:pt idx="7328">
                  <c:v>10519.311722799999</c:v>
                </c:pt>
                <c:pt idx="7329">
                  <c:v>10520.7482554</c:v>
                </c:pt>
                <c:pt idx="7330">
                  <c:v>10522.18089</c:v>
                </c:pt>
                <c:pt idx="7331">
                  <c:v>10523.6148266</c:v>
                </c:pt>
                <c:pt idx="7332">
                  <c:v>10525.049260399999</c:v>
                </c:pt>
                <c:pt idx="7333">
                  <c:v>10526.4836906</c:v>
                </c:pt>
                <c:pt idx="7334">
                  <c:v>10527.918968399999</c:v>
                </c:pt>
                <c:pt idx="7335">
                  <c:v>10529.353278000001</c:v>
                </c:pt>
                <c:pt idx="7336">
                  <c:v>10530.7859548</c:v>
                </c:pt>
                <c:pt idx="7337">
                  <c:v>10532.2228086</c:v>
                </c:pt>
                <c:pt idx="7338">
                  <c:v>10533.6583144</c:v>
                </c:pt>
                <c:pt idx="7339">
                  <c:v>10535.093910400001</c:v>
                </c:pt>
                <c:pt idx="7340">
                  <c:v>10536.5256126</c:v>
                </c:pt>
                <c:pt idx="7341">
                  <c:v>10537.960886999999</c:v>
                </c:pt>
                <c:pt idx="7342">
                  <c:v>10539.395399200001</c:v>
                </c:pt>
                <c:pt idx="7343">
                  <c:v>10540.830672800001</c:v>
                </c:pt>
                <c:pt idx="7344">
                  <c:v>10542.267596199999</c:v>
                </c:pt>
                <c:pt idx="7345">
                  <c:v>10543.700036</c:v>
                </c:pt>
                <c:pt idx="7346">
                  <c:v>10545.1362374</c:v>
                </c:pt>
                <c:pt idx="7347">
                  <c:v>10546.5875096</c:v>
                </c:pt>
                <c:pt idx="7348">
                  <c:v>10548.022381799999</c:v>
                </c:pt>
                <c:pt idx="7349">
                  <c:v>10549.455445600001</c:v>
                </c:pt>
                <c:pt idx="7350">
                  <c:v>10550.8875044</c:v>
                </c:pt>
                <c:pt idx="7351">
                  <c:v>10552.320764599999</c:v>
                </c:pt>
                <c:pt idx="7352">
                  <c:v>10553.758243599999</c:v>
                </c:pt>
                <c:pt idx="7353">
                  <c:v>10555.1927032</c:v>
                </c:pt>
                <c:pt idx="7354">
                  <c:v>10556.628041</c:v>
                </c:pt>
                <c:pt idx="7355">
                  <c:v>10558.063753599999</c:v>
                </c:pt>
                <c:pt idx="7356">
                  <c:v>10559.4981978</c:v>
                </c:pt>
                <c:pt idx="7357">
                  <c:v>10560.947130799999</c:v>
                </c:pt>
                <c:pt idx="7358">
                  <c:v>10562.387027799999</c:v>
                </c:pt>
                <c:pt idx="7359">
                  <c:v>10563.8211398</c:v>
                </c:pt>
                <c:pt idx="7360">
                  <c:v>10565.254946999999</c:v>
                </c:pt>
                <c:pt idx="7361">
                  <c:v>10566.693911799999</c:v>
                </c:pt>
                <c:pt idx="7362">
                  <c:v>10568.127573199999</c:v>
                </c:pt>
                <c:pt idx="7363">
                  <c:v>10569.563641000001</c:v>
                </c:pt>
                <c:pt idx="7364">
                  <c:v>10570.999153799999</c:v>
                </c:pt>
                <c:pt idx="7365">
                  <c:v>10572.4305222</c:v>
                </c:pt>
                <c:pt idx="7366">
                  <c:v>10573.863249800001</c:v>
                </c:pt>
                <c:pt idx="7367">
                  <c:v>10575.2998302</c:v>
                </c:pt>
                <c:pt idx="7368">
                  <c:v>10576.733507200001</c:v>
                </c:pt>
                <c:pt idx="7369">
                  <c:v>10578.1659972</c:v>
                </c:pt>
                <c:pt idx="7370">
                  <c:v>10579.602968200001</c:v>
                </c:pt>
                <c:pt idx="7371">
                  <c:v>10581.036329</c:v>
                </c:pt>
                <c:pt idx="7372">
                  <c:v>10582.470952199999</c:v>
                </c:pt>
                <c:pt idx="7373">
                  <c:v>10583.907313199999</c:v>
                </c:pt>
                <c:pt idx="7374">
                  <c:v>10585.343418599999</c:v>
                </c:pt>
                <c:pt idx="7375">
                  <c:v>10586.7793078</c:v>
                </c:pt>
                <c:pt idx="7376">
                  <c:v>10588.2123486</c:v>
                </c:pt>
                <c:pt idx="7377">
                  <c:v>10589.647342</c:v>
                </c:pt>
                <c:pt idx="7378">
                  <c:v>10591.083786200001</c:v>
                </c:pt>
                <c:pt idx="7379">
                  <c:v>10592.5180222</c:v>
                </c:pt>
                <c:pt idx="7380">
                  <c:v>10593.953305999999</c:v>
                </c:pt>
                <c:pt idx="7381">
                  <c:v>10595.3895634</c:v>
                </c:pt>
                <c:pt idx="7382">
                  <c:v>10596.8234942</c:v>
                </c:pt>
                <c:pt idx="7383">
                  <c:v>10598.2570646</c:v>
                </c:pt>
                <c:pt idx="7384">
                  <c:v>10599.692041800001</c:v>
                </c:pt>
                <c:pt idx="7385">
                  <c:v>10601.1258628</c:v>
                </c:pt>
                <c:pt idx="7386">
                  <c:v>10602.560273999999</c:v>
                </c:pt>
                <c:pt idx="7387">
                  <c:v>10603.997639200001</c:v>
                </c:pt>
                <c:pt idx="7388">
                  <c:v>10605.4292726</c:v>
                </c:pt>
                <c:pt idx="7389">
                  <c:v>10606.866792000001</c:v>
                </c:pt>
                <c:pt idx="7390">
                  <c:v>10608.299174399999</c:v>
                </c:pt>
                <c:pt idx="7391">
                  <c:v>10609.7346272</c:v>
                </c:pt>
                <c:pt idx="7392">
                  <c:v>10611.166918000001</c:v>
                </c:pt>
                <c:pt idx="7393">
                  <c:v>10612.603684600001</c:v>
                </c:pt>
                <c:pt idx="7394">
                  <c:v>10614.043406999999</c:v>
                </c:pt>
                <c:pt idx="7395">
                  <c:v>10615.4892342</c:v>
                </c:pt>
                <c:pt idx="7396">
                  <c:v>10616.9231432</c:v>
                </c:pt>
                <c:pt idx="7397">
                  <c:v>10618.3574592</c:v>
                </c:pt>
                <c:pt idx="7398">
                  <c:v>10619.792273999999</c:v>
                </c:pt>
                <c:pt idx="7399">
                  <c:v>10621.223873000001</c:v>
                </c:pt>
                <c:pt idx="7400">
                  <c:v>10622.660746400001</c:v>
                </c:pt>
                <c:pt idx="7401">
                  <c:v>10624.096874999999</c:v>
                </c:pt>
                <c:pt idx="7402">
                  <c:v>10625.5291576</c:v>
                </c:pt>
                <c:pt idx="7403">
                  <c:v>10626.9668982</c:v>
                </c:pt>
                <c:pt idx="7404">
                  <c:v>10628.4028266</c:v>
                </c:pt>
                <c:pt idx="7405">
                  <c:v>10629.838226</c:v>
                </c:pt>
                <c:pt idx="7406">
                  <c:v>10631.272352600001</c:v>
                </c:pt>
                <c:pt idx="7407">
                  <c:v>10632.7096298</c:v>
                </c:pt>
                <c:pt idx="7408">
                  <c:v>10634.1438836</c:v>
                </c:pt>
                <c:pt idx="7409">
                  <c:v>10635.5790318</c:v>
                </c:pt>
                <c:pt idx="7410">
                  <c:v>10637.0139554</c:v>
                </c:pt>
                <c:pt idx="7411">
                  <c:v>10638.4488836</c:v>
                </c:pt>
                <c:pt idx="7412">
                  <c:v>10639.882454799999</c:v>
                </c:pt>
                <c:pt idx="7413">
                  <c:v>10641.3216146</c:v>
                </c:pt>
                <c:pt idx="7414">
                  <c:v>10642.7542048</c:v>
                </c:pt>
                <c:pt idx="7415">
                  <c:v>10644.189293199999</c:v>
                </c:pt>
                <c:pt idx="7416">
                  <c:v>10645.622748399999</c:v>
                </c:pt>
                <c:pt idx="7417">
                  <c:v>10647.058376999999</c:v>
                </c:pt>
                <c:pt idx="7418">
                  <c:v>10648.491443200001</c:v>
                </c:pt>
                <c:pt idx="7419">
                  <c:v>10649.9289212</c:v>
                </c:pt>
                <c:pt idx="7420">
                  <c:v>10651.3614636</c:v>
                </c:pt>
                <c:pt idx="7421">
                  <c:v>10652.7972988</c:v>
                </c:pt>
                <c:pt idx="7422">
                  <c:v>10654.2325428</c:v>
                </c:pt>
                <c:pt idx="7423">
                  <c:v>10655.6667664</c:v>
                </c:pt>
                <c:pt idx="7424">
                  <c:v>10657.1019658</c:v>
                </c:pt>
                <c:pt idx="7425">
                  <c:v>10658.5380694</c:v>
                </c:pt>
                <c:pt idx="7426">
                  <c:v>10659.9721964</c:v>
                </c:pt>
                <c:pt idx="7427">
                  <c:v>10661.405782600001</c:v>
                </c:pt>
                <c:pt idx="7428">
                  <c:v>10662.8408554</c:v>
                </c:pt>
                <c:pt idx="7429">
                  <c:v>10664.2714122</c:v>
                </c:pt>
                <c:pt idx="7430">
                  <c:v>10665.720437800001</c:v>
                </c:pt>
                <c:pt idx="7431">
                  <c:v>10667.159640399999</c:v>
                </c:pt>
                <c:pt idx="7432">
                  <c:v>10668.595726199999</c:v>
                </c:pt>
                <c:pt idx="7433">
                  <c:v>10670.031826599999</c:v>
                </c:pt>
                <c:pt idx="7434">
                  <c:v>10671.4666244</c:v>
                </c:pt>
                <c:pt idx="7435">
                  <c:v>10672.901479800001</c:v>
                </c:pt>
                <c:pt idx="7436">
                  <c:v>10674.3396866</c:v>
                </c:pt>
                <c:pt idx="7437">
                  <c:v>10675.7728386</c:v>
                </c:pt>
                <c:pt idx="7438">
                  <c:v>10677.2074526</c:v>
                </c:pt>
                <c:pt idx="7439">
                  <c:v>10678.640264600001</c:v>
                </c:pt>
                <c:pt idx="7440">
                  <c:v>10680.075970800001</c:v>
                </c:pt>
                <c:pt idx="7441">
                  <c:v>10681.5113838</c:v>
                </c:pt>
                <c:pt idx="7442">
                  <c:v>10682.9446752</c:v>
                </c:pt>
                <c:pt idx="7443">
                  <c:v>10684.382661199999</c:v>
                </c:pt>
                <c:pt idx="7444">
                  <c:v>10685.8155886</c:v>
                </c:pt>
                <c:pt idx="7445">
                  <c:v>10687.2504324</c:v>
                </c:pt>
                <c:pt idx="7446">
                  <c:v>10688.686722799999</c:v>
                </c:pt>
                <c:pt idx="7447">
                  <c:v>10690.1240308</c:v>
                </c:pt>
                <c:pt idx="7448">
                  <c:v>10691.561934200001</c:v>
                </c:pt>
                <c:pt idx="7449">
                  <c:v>10692.994118000001</c:v>
                </c:pt>
                <c:pt idx="7450">
                  <c:v>10694.4403776</c:v>
                </c:pt>
                <c:pt idx="7451">
                  <c:v>10695.8810632</c:v>
                </c:pt>
                <c:pt idx="7452">
                  <c:v>10697.3171496</c:v>
                </c:pt>
                <c:pt idx="7453">
                  <c:v>10698.751611199999</c:v>
                </c:pt>
                <c:pt idx="7454">
                  <c:v>10700.1877484</c:v>
                </c:pt>
                <c:pt idx="7455">
                  <c:v>10701.6229814</c:v>
                </c:pt>
                <c:pt idx="7456">
                  <c:v>10703.0598842</c:v>
                </c:pt>
                <c:pt idx="7457">
                  <c:v>10704.496438599999</c:v>
                </c:pt>
                <c:pt idx="7458">
                  <c:v>10705.9291758</c:v>
                </c:pt>
                <c:pt idx="7459">
                  <c:v>10707.3682176</c:v>
                </c:pt>
                <c:pt idx="7460">
                  <c:v>10708.7999728</c:v>
                </c:pt>
                <c:pt idx="7461">
                  <c:v>10710.236932600001</c:v>
                </c:pt>
                <c:pt idx="7462">
                  <c:v>10711.671011799999</c:v>
                </c:pt>
                <c:pt idx="7463">
                  <c:v>10713.106531400001</c:v>
                </c:pt>
                <c:pt idx="7464">
                  <c:v>10714.5413104</c:v>
                </c:pt>
                <c:pt idx="7465">
                  <c:v>10715.9793912</c:v>
                </c:pt>
                <c:pt idx="7466">
                  <c:v>10717.4140016</c:v>
                </c:pt>
                <c:pt idx="7467">
                  <c:v>10718.847000399999</c:v>
                </c:pt>
                <c:pt idx="7468">
                  <c:v>10720.279409999999</c:v>
                </c:pt>
                <c:pt idx="7469">
                  <c:v>10721.716702199999</c:v>
                </c:pt>
                <c:pt idx="7470">
                  <c:v>10723.151525200001</c:v>
                </c:pt>
                <c:pt idx="7471">
                  <c:v>10724.594422800001</c:v>
                </c:pt>
                <c:pt idx="7472">
                  <c:v>10726.037707199999</c:v>
                </c:pt>
                <c:pt idx="7473">
                  <c:v>10727.4699526</c:v>
                </c:pt>
                <c:pt idx="7474">
                  <c:v>10728.9019228</c:v>
                </c:pt>
                <c:pt idx="7475">
                  <c:v>10730.337892</c:v>
                </c:pt>
                <c:pt idx="7476">
                  <c:v>10731.771976399999</c:v>
                </c:pt>
                <c:pt idx="7477">
                  <c:v>10733.2089034</c:v>
                </c:pt>
                <c:pt idx="7478">
                  <c:v>10734.643636999999</c:v>
                </c:pt>
                <c:pt idx="7479">
                  <c:v>10736.0785516</c:v>
                </c:pt>
                <c:pt idx="7480">
                  <c:v>10737.516378800001</c:v>
                </c:pt>
                <c:pt idx="7481">
                  <c:v>10738.9503898</c:v>
                </c:pt>
                <c:pt idx="7482">
                  <c:v>10740.383973</c:v>
                </c:pt>
                <c:pt idx="7483">
                  <c:v>10741.8180682</c:v>
                </c:pt>
                <c:pt idx="7484">
                  <c:v>10743.257767200001</c:v>
                </c:pt>
                <c:pt idx="7485">
                  <c:v>10744.7042958</c:v>
                </c:pt>
                <c:pt idx="7486">
                  <c:v>10746.1397388</c:v>
                </c:pt>
                <c:pt idx="7487">
                  <c:v>10747.574997199999</c:v>
                </c:pt>
                <c:pt idx="7488">
                  <c:v>10749.0090936</c:v>
                </c:pt>
                <c:pt idx="7489">
                  <c:v>10750.443790400001</c:v>
                </c:pt>
                <c:pt idx="7490">
                  <c:v>10751.879286199999</c:v>
                </c:pt>
                <c:pt idx="7491">
                  <c:v>10753.3116156</c:v>
                </c:pt>
                <c:pt idx="7492">
                  <c:v>10754.746870000001</c:v>
                </c:pt>
                <c:pt idx="7493">
                  <c:v>10756.1858992</c:v>
                </c:pt>
                <c:pt idx="7494">
                  <c:v>10757.630722600001</c:v>
                </c:pt>
                <c:pt idx="7495">
                  <c:v>10759.0661162</c:v>
                </c:pt>
                <c:pt idx="7496">
                  <c:v>10760.503369599999</c:v>
                </c:pt>
                <c:pt idx="7497">
                  <c:v>10761.937257600001</c:v>
                </c:pt>
                <c:pt idx="7498">
                  <c:v>10763.3737014</c:v>
                </c:pt>
                <c:pt idx="7499">
                  <c:v>10764.8084258</c:v>
                </c:pt>
                <c:pt idx="7500">
                  <c:v>10766.242574</c:v>
                </c:pt>
                <c:pt idx="7501">
                  <c:v>10767.676590200001</c:v>
                </c:pt>
                <c:pt idx="7502">
                  <c:v>10769.1162694</c:v>
                </c:pt>
                <c:pt idx="7503">
                  <c:v>10770.549961000001</c:v>
                </c:pt>
                <c:pt idx="7504">
                  <c:v>10771.9867968</c:v>
                </c:pt>
              </c:numCache>
            </c:numRef>
          </c:xVal>
          <c:yVal>
            <c:numRef>
              <c:f>Sheet1!$E$2:$E$7506</c:f>
              <c:numCache>
                <c:formatCode>General</c:formatCode>
                <c:ptCount val="7505"/>
                <c:pt idx="0">
                  <c:v>77.459999999999994</c:v>
                </c:pt>
                <c:pt idx="1">
                  <c:v>77.179999999999993</c:v>
                </c:pt>
                <c:pt idx="2">
                  <c:v>77</c:v>
                </c:pt>
                <c:pt idx="3">
                  <c:v>77</c:v>
                </c:pt>
                <c:pt idx="4">
                  <c:v>77</c:v>
                </c:pt>
                <c:pt idx="5">
                  <c:v>77.14</c:v>
                </c:pt>
                <c:pt idx="6">
                  <c:v>77.3</c:v>
                </c:pt>
                <c:pt idx="7">
                  <c:v>77.540000000000006</c:v>
                </c:pt>
                <c:pt idx="8">
                  <c:v>77.84</c:v>
                </c:pt>
                <c:pt idx="9">
                  <c:v>78.3</c:v>
                </c:pt>
                <c:pt idx="10">
                  <c:v>78.740000000000009</c:v>
                </c:pt>
                <c:pt idx="11">
                  <c:v>79.11999999999999</c:v>
                </c:pt>
                <c:pt idx="12">
                  <c:v>79.459999999999994</c:v>
                </c:pt>
                <c:pt idx="13">
                  <c:v>79.72</c:v>
                </c:pt>
                <c:pt idx="14">
                  <c:v>80.02000000000001</c:v>
                </c:pt>
                <c:pt idx="15">
                  <c:v>80.22</c:v>
                </c:pt>
                <c:pt idx="16">
                  <c:v>80.38</c:v>
                </c:pt>
                <c:pt idx="17">
                  <c:v>80.5</c:v>
                </c:pt>
                <c:pt idx="18">
                  <c:v>80.5</c:v>
                </c:pt>
                <c:pt idx="19">
                  <c:v>80.400000000000006</c:v>
                </c:pt>
                <c:pt idx="20">
                  <c:v>80.400000000000006</c:v>
                </c:pt>
                <c:pt idx="21">
                  <c:v>80.459999999999994</c:v>
                </c:pt>
                <c:pt idx="22">
                  <c:v>80.36</c:v>
                </c:pt>
                <c:pt idx="23">
                  <c:v>80.08</c:v>
                </c:pt>
                <c:pt idx="24">
                  <c:v>79.959999999999994</c:v>
                </c:pt>
                <c:pt idx="25">
                  <c:v>79.72</c:v>
                </c:pt>
                <c:pt idx="26">
                  <c:v>79.47999999999999</c:v>
                </c:pt>
                <c:pt idx="27">
                  <c:v>79.239999999999995</c:v>
                </c:pt>
                <c:pt idx="28">
                  <c:v>79.02000000000001</c:v>
                </c:pt>
                <c:pt idx="29">
                  <c:v>78.820000000000007</c:v>
                </c:pt>
                <c:pt idx="30">
                  <c:v>78.5</c:v>
                </c:pt>
                <c:pt idx="31">
                  <c:v>78.259999999999991</c:v>
                </c:pt>
                <c:pt idx="32">
                  <c:v>78.039999999999992</c:v>
                </c:pt>
                <c:pt idx="33">
                  <c:v>77.88000000000001</c:v>
                </c:pt>
                <c:pt idx="34">
                  <c:v>77.739999999999995</c:v>
                </c:pt>
                <c:pt idx="35">
                  <c:v>77.599999999999994</c:v>
                </c:pt>
                <c:pt idx="36">
                  <c:v>77.5</c:v>
                </c:pt>
                <c:pt idx="37">
                  <c:v>77.5</c:v>
                </c:pt>
                <c:pt idx="38">
                  <c:v>77.5</c:v>
                </c:pt>
                <c:pt idx="39">
                  <c:v>77.5</c:v>
                </c:pt>
                <c:pt idx="40">
                  <c:v>77.42</c:v>
                </c:pt>
                <c:pt idx="41">
                  <c:v>77.42</c:v>
                </c:pt>
                <c:pt idx="42">
                  <c:v>77.440000000000012</c:v>
                </c:pt>
                <c:pt idx="43">
                  <c:v>77.400000000000006</c:v>
                </c:pt>
                <c:pt idx="44">
                  <c:v>77.38000000000001</c:v>
                </c:pt>
                <c:pt idx="45">
                  <c:v>77.3</c:v>
                </c:pt>
                <c:pt idx="46">
                  <c:v>77.3</c:v>
                </c:pt>
                <c:pt idx="47">
                  <c:v>77.3</c:v>
                </c:pt>
                <c:pt idx="48">
                  <c:v>77.28</c:v>
                </c:pt>
                <c:pt idx="49">
                  <c:v>77.22</c:v>
                </c:pt>
                <c:pt idx="50">
                  <c:v>77.3</c:v>
                </c:pt>
                <c:pt idx="51">
                  <c:v>77.3</c:v>
                </c:pt>
                <c:pt idx="52">
                  <c:v>77.38</c:v>
                </c:pt>
                <c:pt idx="53">
                  <c:v>77.320000000000007</c:v>
                </c:pt>
                <c:pt idx="54">
                  <c:v>77.38</c:v>
                </c:pt>
                <c:pt idx="55">
                  <c:v>77.38</c:v>
                </c:pt>
                <c:pt idx="56">
                  <c:v>77.42</c:v>
                </c:pt>
                <c:pt idx="57">
                  <c:v>77.5</c:v>
                </c:pt>
                <c:pt idx="58">
                  <c:v>77.5</c:v>
                </c:pt>
                <c:pt idx="59">
                  <c:v>77.58</c:v>
                </c:pt>
                <c:pt idx="60">
                  <c:v>77.7</c:v>
                </c:pt>
                <c:pt idx="61">
                  <c:v>77.7</c:v>
                </c:pt>
                <c:pt idx="62">
                  <c:v>77.760000000000005</c:v>
                </c:pt>
                <c:pt idx="63">
                  <c:v>77.820000000000007</c:v>
                </c:pt>
                <c:pt idx="64">
                  <c:v>77.900000000000006</c:v>
                </c:pt>
                <c:pt idx="65">
                  <c:v>78.040000000000006</c:v>
                </c:pt>
                <c:pt idx="66">
                  <c:v>78.099999999999994</c:v>
                </c:pt>
                <c:pt idx="67">
                  <c:v>78.28</c:v>
                </c:pt>
                <c:pt idx="68">
                  <c:v>78.47999999999999</c:v>
                </c:pt>
                <c:pt idx="69">
                  <c:v>78.58</c:v>
                </c:pt>
                <c:pt idx="70">
                  <c:v>78.7</c:v>
                </c:pt>
                <c:pt idx="71">
                  <c:v>78.760000000000005</c:v>
                </c:pt>
                <c:pt idx="72">
                  <c:v>78.78</c:v>
                </c:pt>
                <c:pt idx="73">
                  <c:v>78.8</c:v>
                </c:pt>
                <c:pt idx="74">
                  <c:v>78.859999999999985</c:v>
                </c:pt>
                <c:pt idx="75">
                  <c:v>79.06</c:v>
                </c:pt>
                <c:pt idx="76">
                  <c:v>79.339999999999989</c:v>
                </c:pt>
                <c:pt idx="77">
                  <c:v>79.52000000000001</c:v>
                </c:pt>
                <c:pt idx="78">
                  <c:v>79.7</c:v>
                </c:pt>
                <c:pt idx="79">
                  <c:v>79.8</c:v>
                </c:pt>
                <c:pt idx="80">
                  <c:v>79.8</c:v>
                </c:pt>
                <c:pt idx="81">
                  <c:v>79.759999999999991</c:v>
                </c:pt>
                <c:pt idx="82">
                  <c:v>79.7</c:v>
                </c:pt>
                <c:pt idx="83">
                  <c:v>79.839999999999989</c:v>
                </c:pt>
                <c:pt idx="84">
                  <c:v>79.900000000000006</c:v>
                </c:pt>
                <c:pt idx="85">
                  <c:v>80</c:v>
                </c:pt>
                <c:pt idx="86">
                  <c:v>80</c:v>
                </c:pt>
                <c:pt idx="87">
                  <c:v>80</c:v>
                </c:pt>
                <c:pt idx="88">
                  <c:v>79.92</c:v>
                </c:pt>
                <c:pt idx="89">
                  <c:v>79.900000000000006</c:v>
                </c:pt>
                <c:pt idx="90">
                  <c:v>80</c:v>
                </c:pt>
                <c:pt idx="91">
                  <c:v>79.97999999999999</c:v>
                </c:pt>
                <c:pt idx="92">
                  <c:v>79.900000000000006</c:v>
                </c:pt>
                <c:pt idx="93">
                  <c:v>79.88000000000001</c:v>
                </c:pt>
                <c:pt idx="94">
                  <c:v>79.640000000000015</c:v>
                </c:pt>
                <c:pt idx="95">
                  <c:v>79.66</c:v>
                </c:pt>
                <c:pt idx="96">
                  <c:v>79.559999999999988</c:v>
                </c:pt>
                <c:pt idx="97">
                  <c:v>79.5</c:v>
                </c:pt>
                <c:pt idx="98">
                  <c:v>79.47999999999999</c:v>
                </c:pt>
                <c:pt idx="99">
                  <c:v>79.179999999999993</c:v>
                </c:pt>
                <c:pt idx="100">
                  <c:v>78.84</c:v>
                </c:pt>
                <c:pt idx="101">
                  <c:v>78.599999999999994</c:v>
                </c:pt>
                <c:pt idx="102">
                  <c:v>78.599999999999994</c:v>
                </c:pt>
                <c:pt idx="103">
                  <c:v>78.660000000000011</c:v>
                </c:pt>
                <c:pt idx="104">
                  <c:v>78.34</c:v>
                </c:pt>
                <c:pt idx="105">
                  <c:v>78.3</c:v>
                </c:pt>
                <c:pt idx="106">
                  <c:v>78.3</c:v>
                </c:pt>
                <c:pt idx="107">
                  <c:v>78.319999999999993</c:v>
                </c:pt>
                <c:pt idx="108">
                  <c:v>78.259999999999991</c:v>
                </c:pt>
                <c:pt idx="109">
                  <c:v>78.2</c:v>
                </c:pt>
                <c:pt idx="110">
                  <c:v>78.2</c:v>
                </c:pt>
                <c:pt idx="111">
                  <c:v>78.039999999999992</c:v>
                </c:pt>
                <c:pt idx="112">
                  <c:v>78</c:v>
                </c:pt>
                <c:pt idx="113">
                  <c:v>77.97999999999999</c:v>
                </c:pt>
                <c:pt idx="114">
                  <c:v>77.900000000000006</c:v>
                </c:pt>
                <c:pt idx="115">
                  <c:v>77.84</c:v>
                </c:pt>
                <c:pt idx="116">
                  <c:v>77.78</c:v>
                </c:pt>
                <c:pt idx="117">
                  <c:v>77.7</c:v>
                </c:pt>
                <c:pt idx="118">
                  <c:v>77.760000000000005</c:v>
                </c:pt>
                <c:pt idx="119">
                  <c:v>77.759999999999991</c:v>
                </c:pt>
                <c:pt idx="120">
                  <c:v>77.660000000000011</c:v>
                </c:pt>
                <c:pt idx="121">
                  <c:v>77.599999999999994</c:v>
                </c:pt>
                <c:pt idx="122">
                  <c:v>77.599999999999994</c:v>
                </c:pt>
                <c:pt idx="123">
                  <c:v>77.599999999999994</c:v>
                </c:pt>
                <c:pt idx="124">
                  <c:v>77.599999999999994</c:v>
                </c:pt>
                <c:pt idx="125">
                  <c:v>77.679999999999993</c:v>
                </c:pt>
                <c:pt idx="126">
                  <c:v>77.7</c:v>
                </c:pt>
                <c:pt idx="127">
                  <c:v>77.8</c:v>
                </c:pt>
                <c:pt idx="128">
                  <c:v>77.900000000000006</c:v>
                </c:pt>
                <c:pt idx="129">
                  <c:v>78</c:v>
                </c:pt>
                <c:pt idx="130">
                  <c:v>78</c:v>
                </c:pt>
                <c:pt idx="131">
                  <c:v>78.02000000000001</c:v>
                </c:pt>
                <c:pt idx="132">
                  <c:v>78.039999999999992</c:v>
                </c:pt>
                <c:pt idx="133">
                  <c:v>77.92</c:v>
                </c:pt>
                <c:pt idx="134">
                  <c:v>78.11999999999999</c:v>
                </c:pt>
                <c:pt idx="135">
                  <c:v>78.459999999999994</c:v>
                </c:pt>
                <c:pt idx="136">
                  <c:v>78.740000000000009</c:v>
                </c:pt>
                <c:pt idx="137">
                  <c:v>78.84</c:v>
                </c:pt>
                <c:pt idx="138">
                  <c:v>78.88</c:v>
                </c:pt>
                <c:pt idx="139">
                  <c:v>78.940000000000012</c:v>
                </c:pt>
                <c:pt idx="140">
                  <c:v>79.059999999999988</c:v>
                </c:pt>
                <c:pt idx="141">
                  <c:v>79.240000000000009</c:v>
                </c:pt>
                <c:pt idx="142">
                  <c:v>79.460000000000008</c:v>
                </c:pt>
                <c:pt idx="143">
                  <c:v>79.559999999999988</c:v>
                </c:pt>
                <c:pt idx="144">
                  <c:v>79.740000000000009</c:v>
                </c:pt>
                <c:pt idx="145">
                  <c:v>79.859999999999985</c:v>
                </c:pt>
                <c:pt idx="146">
                  <c:v>79.940000000000012</c:v>
                </c:pt>
                <c:pt idx="147">
                  <c:v>80</c:v>
                </c:pt>
                <c:pt idx="148">
                  <c:v>80.040000000000006</c:v>
                </c:pt>
                <c:pt idx="149">
                  <c:v>80.11999999999999</c:v>
                </c:pt>
                <c:pt idx="150">
                  <c:v>80.260000000000005</c:v>
                </c:pt>
                <c:pt idx="151">
                  <c:v>80.260000000000005</c:v>
                </c:pt>
                <c:pt idx="152">
                  <c:v>80.34</c:v>
                </c:pt>
                <c:pt idx="153">
                  <c:v>80.239999999999995</c:v>
                </c:pt>
                <c:pt idx="154">
                  <c:v>80.2</c:v>
                </c:pt>
                <c:pt idx="155">
                  <c:v>80.2</c:v>
                </c:pt>
                <c:pt idx="156">
                  <c:v>80.2</c:v>
                </c:pt>
                <c:pt idx="157">
                  <c:v>80.2</c:v>
                </c:pt>
                <c:pt idx="158">
                  <c:v>80.339999999999989</c:v>
                </c:pt>
                <c:pt idx="159">
                  <c:v>80.400000000000006</c:v>
                </c:pt>
                <c:pt idx="160">
                  <c:v>80.400000000000006</c:v>
                </c:pt>
                <c:pt idx="161">
                  <c:v>80.36</c:v>
                </c:pt>
                <c:pt idx="162">
                  <c:v>80.259999999999991</c:v>
                </c:pt>
                <c:pt idx="163">
                  <c:v>80.160000000000011</c:v>
                </c:pt>
                <c:pt idx="164">
                  <c:v>79.959999999999994</c:v>
                </c:pt>
                <c:pt idx="165">
                  <c:v>79.820000000000007</c:v>
                </c:pt>
                <c:pt idx="166">
                  <c:v>79.8</c:v>
                </c:pt>
                <c:pt idx="167">
                  <c:v>79.62</c:v>
                </c:pt>
                <c:pt idx="168">
                  <c:v>79.599999999999994</c:v>
                </c:pt>
                <c:pt idx="169">
                  <c:v>79.58</c:v>
                </c:pt>
                <c:pt idx="170">
                  <c:v>79.5</c:v>
                </c:pt>
                <c:pt idx="171">
                  <c:v>79.38000000000001</c:v>
                </c:pt>
                <c:pt idx="172">
                  <c:v>79.160000000000011</c:v>
                </c:pt>
                <c:pt idx="173">
                  <c:v>78.92</c:v>
                </c:pt>
                <c:pt idx="174">
                  <c:v>78.8</c:v>
                </c:pt>
                <c:pt idx="175">
                  <c:v>78.859999999999985</c:v>
                </c:pt>
                <c:pt idx="176">
                  <c:v>78.86</c:v>
                </c:pt>
                <c:pt idx="177">
                  <c:v>78.8</c:v>
                </c:pt>
                <c:pt idx="178">
                  <c:v>78.7</c:v>
                </c:pt>
                <c:pt idx="179">
                  <c:v>78.58</c:v>
                </c:pt>
                <c:pt idx="180">
                  <c:v>78.440000000000012</c:v>
                </c:pt>
                <c:pt idx="181">
                  <c:v>78.400000000000006</c:v>
                </c:pt>
                <c:pt idx="182">
                  <c:v>78.3</c:v>
                </c:pt>
                <c:pt idx="183">
                  <c:v>78.22</c:v>
                </c:pt>
                <c:pt idx="184">
                  <c:v>78.099999999999994</c:v>
                </c:pt>
                <c:pt idx="185">
                  <c:v>77.959999999999994</c:v>
                </c:pt>
                <c:pt idx="186">
                  <c:v>77.900000000000006</c:v>
                </c:pt>
                <c:pt idx="187">
                  <c:v>77.8</c:v>
                </c:pt>
                <c:pt idx="188">
                  <c:v>77.8</c:v>
                </c:pt>
                <c:pt idx="189">
                  <c:v>77.640000000000015</c:v>
                </c:pt>
                <c:pt idx="190">
                  <c:v>77.559999999999988</c:v>
                </c:pt>
                <c:pt idx="191">
                  <c:v>77.599999999999994</c:v>
                </c:pt>
                <c:pt idx="192">
                  <c:v>77.599999999999994</c:v>
                </c:pt>
                <c:pt idx="193">
                  <c:v>77.7</c:v>
                </c:pt>
                <c:pt idx="194">
                  <c:v>77.72</c:v>
                </c:pt>
                <c:pt idx="195">
                  <c:v>77.820000000000007</c:v>
                </c:pt>
                <c:pt idx="196">
                  <c:v>77.900000000000006</c:v>
                </c:pt>
                <c:pt idx="197">
                  <c:v>78</c:v>
                </c:pt>
                <c:pt idx="198">
                  <c:v>78.099999999999994</c:v>
                </c:pt>
                <c:pt idx="199">
                  <c:v>78.179999999999993</c:v>
                </c:pt>
                <c:pt idx="200">
                  <c:v>78.22</c:v>
                </c:pt>
                <c:pt idx="201">
                  <c:v>78.28</c:v>
                </c:pt>
                <c:pt idx="202">
                  <c:v>78.260000000000005</c:v>
                </c:pt>
                <c:pt idx="203">
                  <c:v>78.400000000000006</c:v>
                </c:pt>
                <c:pt idx="204">
                  <c:v>78.5</c:v>
                </c:pt>
                <c:pt idx="205">
                  <c:v>78.5</c:v>
                </c:pt>
                <c:pt idx="206">
                  <c:v>78.7</c:v>
                </c:pt>
                <c:pt idx="207">
                  <c:v>78.900000000000006</c:v>
                </c:pt>
                <c:pt idx="208">
                  <c:v>79.059999999999988</c:v>
                </c:pt>
                <c:pt idx="209">
                  <c:v>79.28</c:v>
                </c:pt>
                <c:pt idx="210">
                  <c:v>79.400000000000006</c:v>
                </c:pt>
                <c:pt idx="211">
                  <c:v>79.440000000000012</c:v>
                </c:pt>
                <c:pt idx="212">
                  <c:v>79.58</c:v>
                </c:pt>
                <c:pt idx="213">
                  <c:v>79.7</c:v>
                </c:pt>
                <c:pt idx="214">
                  <c:v>79.599999999999994</c:v>
                </c:pt>
                <c:pt idx="215">
                  <c:v>79.820000000000007</c:v>
                </c:pt>
                <c:pt idx="216">
                  <c:v>80</c:v>
                </c:pt>
                <c:pt idx="217">
                  <c:v>80.16</c:v>
                </c:pt>
                <c:pt idx="218">
                  <c:v>80.2</c:v>
                </c:pt>
                <c:pt idx="219">
                  <c:v>80.28</c:v>
                </c:pt>
                <c:pt idx="220">
                  <c:v>80.440000000000012</c:v>
                </c:pt>
                <c:pt idx="221">
                  <c:v>80.5</c:v>
                </c:pt>
                <c:pt idx="222">
                  <c:v>80.58</c:v>
                </c:pt>
                <c:pt idx="223">
                  <c:v>80.599999999999994</c:v>
                </c:pt>
                <c:pt idx="224">
                  <c:v>80.599999999999994</c:v>
                </c:pt>
                <c:pt idx="225">
                  <c:v>80.7</c:v>
                </c:pt>
                <c:pt idx="226">
                  <c:v>80.740000000000009</c:v>
                </c:pt>
                <c:pt idx="227">
                  <c:v>80.7</c:v>
                </c:pt>
                <c:pt idx="228">
                  <c:v>80.7</c:v>
                </c:pt>
                <c:pt idx="229">
                  <c:v>80.7</c:v>
                </c:pt>
                <c:pt idx="230">
                  <c:v>80.679999999999993</c:v>
                </c:pt>
                <c:pt idx="231">
                  <c:v>80.679999999999993</c:v>
                </c:pt>
                <c:pt idx="232">
                  <c:v>80.599999999999994</c:v>
                </c:pt>
                <c:pt idx="233">
                  <c:v>80.58</c:v>
                </c:pt>
                <c:pt idx="234">
                  <c:v>80.440000000000012</c:v>
                </c:pt>
                <c:pt idx="235">
                  <c:v>80.320000000000007</c:v>
                </c:pt>
                <c:pt idx="236">
                  <c:v>80.160000000000011</c:v>
                </c:pt>
                <c:pt idx="237">
                  <c:v>80.039999999999992</c:v>
                </c:pt>
                <c:pt idx="238">
                  <c:v>79.820000000000007</c:v>
                </c:pt>
                <c:pt idx="239">
                  <c:v>79.8</c:v>
                </c:pt>
                <c:pt idx="240">
                  <c:v>79.72</c:v>
                </c:pt>
                <c:pt idx="241">
                  <c:v>79.7</c:v>
                </c:pt>
                <c:pt idx="242">
                  <c:v>79.58</c:v>
                </c:pt>
                <c:pt idx="243">
                  <c:v>79.400000000000006</c:v>
                </c:pt>
                <c:pt idx="244">
                  <c:v>79.28</c:v>
                </c:pt>
                <c:pt idx="245">
                  <c:v>79.160000000000011</c:v>
                </c:pt>
                <c:pt idx="246">
                  <c:v>79</c:v>
                </c:pt>
                <c:pt idx="247">
                  <c:v>78.900000000000006</c:v>
                </c:pt>
                <c:pt idx="248">
                  <c:v>78.72</c:v>
                </c:pt>
                <c:pt idx="249">
                  <c:v>78.62</c:v>
                </c:pt>
                <c:pt idx="250">
                  <c:v>78.599999999999994</c:v>
                </c:pt>
                <c:pt idx="251">
                  <c:v>78.52000000000001</c:v>
                </c:pt>
                <c:pt idx="252">
                  <c:v>78.34</c:v>
                </c:pt>
                <c:pt idx="253">
                  <c:v>78.2</c:v>
                </c:pt>
                <c:pt idx="254">
                  <c:v>78.2</c:v>
                </c:pt>
                <c:pt idx="255">
                  <c:v>78.2</c:v>
                </c:pt>
                <c:pt idx="256">
                  <c:v>78.179999999999993</c:v>
                </c:pt>
                <c:pt idx="257">
                  <c:v>78.099999999999994</c:v>
                </c:pt>
                <c:pt idx="258">
                  <c:v>78.059999999999988</c:v>
                </c:pt>
                <c:pt idx="259">
                  <c:v>78</c:v>
                </c:pt>
                <c:pt idx="260">
                  <c:v>78</c:v>
                </c:pt>
                <c:pt idx="261">
                  <c:v>78</c:v>
                </c:pt>
                <c:pt idx="262">
                  <c:v>78</c:v>
                </c:pt>
                <c:pt idx="263">
                  <c:v>78.040000000000006</c:v>
                </c:pt>
                <c:pt idx="264">
                  <c:v>78.099999999999994</c:v>
                </c:pt>
                <c:pt idx="265">
                  <c:v>78.179999999999993</c:v>
                </c:pt>
                <c:pt idx="266">
                  <c:v>78.2</c:v>
                </c:pt>
                <c:pt idx="267">
                  <c:v>78.240000000000009</c:v>
                </c:pt>
                <c:pt idx="268">
                  <c:v>78.3</c:v>
                </c:pt>
                <c:pt idx="269">
                  <c:v>78.38</c:v>
                </c:pt>
                <c:pt idx="270">
                  <c:v>78.559999999999988</c:v>
                </c:pt>
                <c:pt idx="271">
                  <c:v>78.760000000000005</c:v>
                </c:pt>
                <c:pt idx="272">
                  <c:v>78.839999999999989</c:v>
                </c:pt>
                <c:pt idx="273">
                  <c:v>79</c:v>
                </c:pt>
                <c:pt idx="274">
                  <c:v>79.14</c:v>
                </c:pt>
                <c:pt idx="275">
                  <c:v>79.22</c:v>
                </c:pt>
                <c:pt idx="276">
                  <c:v>79.339999999999989</c:v>
                </c:pt>
                <c:pt idx="277">
                  <c:v>79.28</c:v>
                </c:pt>
                <c:pt idx="278">
                  <c:v>79.140000000000015</c:v>
                </c:pt>
                <c:pt idx="279">
                  <c:v>79.22</c:v>
                </c:pt>
                <c:pt idx="280">
                  <c:v>79.42</c:v>
                </c:pt>
                <c:pt idx="281">
                  <c:v>79.61999999999999</c:v>
                </c:pt>
                <c:pt idx="282">
                  <c:v>79.820000000000007</c:v>
                </c:pt>
                <c:pt idx="283">
                  <c:v>80.02000000000001</c:v>
                </c:pt>
                <c:pt idx="284">
                  <c:v>80.16</c:v>
                </c:pt>
                <c:pt idx="285">
                  <c:v>80.2</c:v>
                </c:pt>
                <c:pt idx="286">
                  <c:v>80.28</c:v>
                </c:pt>
                <c:pt idx="287">
                  <c:v>80.460000000000008</c:v>
                </c:pt>
                <c:pt idx="288">
                  <c:v>80.679999999999993</c:v>
                </c:pt>
                <c:pt idx="289">
                  <c:v>80.739999999999995</c:v>
                </c:pt>
                <c:pt idx="290">
                  <c:v>80.859999999999985</c:v>
                </c:pt>
                <c:pt idx="291">
                  <c:v>80.900000000000006</c:v>
                </c:pt>
                <c:pt idx="292">
                  <c:v>80.900000000000006</c:v>
                </c:pt>
                <c:pt idx="293">
                  <c:v>80.900000000000006</c:v>
                </c:pt>
                <c:pt idx="294">
                  <c:v>80.8</c:v>
                </c:pt>
                <c:pt idx="295">
                  <c:v>80.72</c:v>
                </c:pt>
                <c:pt idx="296">
                  <c:v>80.62</c:v>
                </c:pt>
                <c:pt idx="297">
                  <c:v>80.3</c:v>
                </c:pt>
                <c:pt idx="298">
                  <c:v>80.339999999999989</c:v>
                </c:pt>
                <c:pt idx="299">
                  <c:v>80.5</c:v>
                </c:pt>
                <c:pt idx="300">
                  <c:v>80.5</c:v>
                </c:pt>
                <c:pt idx="301">
                  <c:v>80.599999999999994</c:v>
                </c:pt>
                <c:pt idx="302">
                  <c:v>80.66</c:v>
                </c:pt>
                <c:pt idx="303">
                  <c:v>80.539999999999992</c:v>
                </c:pt>
                <c:pt idx="304">
                  <c:v>80.400000000000006</c:v>
                </c:pt>
                <c:pt idx="305">
                  <c:v>80.259999999999991</c:v>
                </c:pt>
                <c:pt idx="306">
                  <c:v>80.2</c:v>
                </c:pt>
                <c:pt idx="307">
                  <c:v>80.2</c:v>
                </c:pt>
                <c:pt idx="308">
                  <c:v>80.140000000000015</c:v>
                </c:pt>
                <c:pt idx="309">
                  <c:v>80.059999999999988</c:v>
                </c:pt>
                <c:pt idx="310">
                  <c:v>79.88000000000001</c:v>
                </c:pt>
                <c:pt idx="311">
                  <c:v>79.739999999999995</c:v>
                </c:pt>
                <c:pt idx="312">
                  <c:v>79.599999999999994</c:v>
                </c:pt>
                <c:pt idx="313">
                  <c:v>79.5</c:v>
                </c:pt>
                <c:pt idx="314">
                  <c:v>79.5</c:v>
                </c:pt>
                <c:pt idx="315">
                  <c:v>79.400000000000006</c:v>
                </c:pt>
                <c:pt idx="316">
                  <c:v>79.28</c:v>
                </c:pt>
                <c:pt idx="317">
                  <c:v>79.160000000000011</c:v>
                </c:pt>
                <c:pt idx="318">
                  <c:v>79</c:v>
                </c:pt>
                <c:pt idx="319">
                  <c:v>78.900000000000006</c:v>
                </c:pt>
                <c:pt idx="320">
                  <c:v>78.78</c:v>
                </c:pt>
                <c:pt idx="321">
                  <c:v>78.7</c:v>
                </c:pt>
                <c:pt idx="322">
                  <c:v>78.7</c:v>
                </c:pt>
                <c:pt idx="323">
                  <c:v>78.62</c:v>
                </c:pt>
                <c:pt idx="324">
                  <c:v>78.539999999999992</c:v>
                </c:pt>
                <c:pt idx="325">
                  <c:v>78.5</c:v>
                </c:pt>
                <c:pt idx="326">
                  <c:v>78.36</c:v>
                </c:pt>
                <c:pt idx="327">
                  <c:v>78.239999999999995</c:v>
                </c:pt>
                <c:pt idx="328">
                  <c:v>78.2</c:v>
                </c:pt>
                <c:pt idx="329">
                  <c:v>78.2</c:v>
                </c:pt>
                <c:pt idx="330">
                  <c:v>78.22</c:v>
                </c:pt>
                <c:pt idx="331">
                  <c:v>78.2</c:v>
                </c:pt>
                <c:pt idx="332">
                  <c:v>78.3</c:v>
                </c:pt>
                <c:pt idx="333">
                  <c:v>78.3</c:v>
                </c:pt>
                <c:pt idx="334">
                  <c:v>78.320000000000007</c:v>
                </c:pt>
                <c:pt idx="335">
                  <c:v>78.320000000000007</c:v>
                </c:pt>
                <c:pt idx="336">
                  <c:v>78.440000000000012</c:v>
                </c:pt>
                <c:pt idx="337">
                  <c:v>78.540000000000006</c:v>
                </c:pt>
                <c:pt idx="338">
                  <c:v>78.64</c:v>
                </c:pt>
                <c:pt idx="339">
                  <c:v>78.7</c:v>
                </c:pt>
                <c:pt idx="340">
                  <c:v>78.839999999999989</c:v>
                </c:pt>
                <c:pt idx="341">
                  <c:v>78.900000000000006</c:v>
                </c:pt>
                <c:pt idx="342">
                  <c:v>79</c:v>
                </c:pt>
                <c:pt idx="343">
                  <c:v>79.16</c:v>
                </c:pt>
                <c:pt idx="344">
                  <c:v>79.3</c:v>
                </c:pt>
                <c:pt idx="345">
                  <c:v>79.359999999999985</c:v>
                </c:pt>
                <c:pt idx="346">
                  <c:v>79.52000000000001</c:v>
                </c:pt>
                <c:pt idx="347">
                  <c:v>79.7</c:v>
                </c:pt>
                <c:pt idx="348">
                  <c:v>79.900000000000006</c:v>
                </c:pt>
                <c:pt idx="349">
                  <c:v>79.960000000000008</c:v>
                </c:pt>
                <c:pt idx="350">
                  <c:v>80.059999999999988</c:v>
                </c:pt>
                <c:pt idx="351">
                  <c:v>80.240000000000009</c:v>
                </c:pt>
                <c:pt idx="352">
                  <c:v>80.3</c:v>
                </c:pt>
                <c:pt idx="353">
                  <c:v>80.42</c:v>
                </c:pt>
                <c:pt idx="354">
                  <c:v>80.52000000000001</c:v>
                </c:pt>
                <c:pt idx="355">
                  <c:v>80.599999999999994</c:v>
                </c:pt>
                <c:pt idx="356">
                  <c:v>80.740000000000009</c:v>
                </c:pt>
                <c:pt idx="357">
                  <c:v>80.88</c:v>
                </c:pt>
                <c:pt idx="358">
                  <c:v>80.92</c:v>
                </c:pt>
                <c:pt idx="359">
                  <c:v>81</c:v>
                </c:pt>
                <c:pt idx="360">
                  <c:v>81</c:v>
                </c:pt>
                <c:pt idx="361">
                  <c:v>81.02000000000001</c:v>
                </c:pt>
                <c:pt idx="362">
                  <c:v>81.099999999999994</c:v>
                </c:pt>
                <c:pt idx="363">
                  <c:v>81.099999999999994</c:v>
                </c:pt>
                <c:pt idx="364">
                  <c:v>81.099999999999994</c:v>
                </c:pt>
                <c:pt idx="365">
                  <c:v>81.099999999999994</c:v>
                </c:pt>
                <c:pt idx="366">
                  <c:v>81.099999999999994</c:v>
                </c:pt>
                <c:pt idx="367">
                  <c:v>81.099999999999994</c:v>
                </c:pt>
                <c:pt idx="368">
                  <c:v>81.099999999999994</c:v>
                </c:pt>
                <c:pt idx="369">
                  <c:v>81</c:v>
                </c:pt>
                <c:pt idx="370">
                  <c:v>81</c:v>
                </c:pt>
                <c:pt idx="371">
                  <c:v>80.97999999999999</c:v>
                </c:pt>
                <c:pt idx="372">
                  <c:v>80.900000000000006</c:v>
                </c:pt>
                <c:pt idx="373">
                  <c:v>80.72</c:v>
                </c:pt>
                <c:pt idx="374">
                  <c:v>80.599999999999994</c:v>
                </c:pt>
                <c:pt idx="375">
                  <c:v>80.539999999999992</c:v>
                </c:pt>
                <c:pt idx="376">
                  <c:v>80.400000000000006</c:v>
                </c:pt>
                <c:pt idx="377">
                  <c:v>80.38000000000001</c:v>
                </c:pt>
                <c:pt idx="378">
                  <c:v>80.28</c:v>
                </c:pt>
                <c:pt idx="379">
                  <c:v>80.2</c:v>
                </c:pt>
                <c:pt idx="380">
                  <c:v>80.099999999999994</c:v>
                </c:pt>
                <c:pt idx="381">
                  <c:v>79.959999999999994</c:v>
                </c:pt>
                <c:pt idx="382">
                  <c:v>79.84</c:v>
                </c:pt>
                <c:pt idx="383">
                  <c:v>79.8</c:v>
                </c:pt>
                <c:pt idx="384">
                  <c:v>79.679999999999993</c:v>
                </c:pt>
                <c:pt idx="385">
                  <c:v>79.559999999999988</c:v>
                </c:pt>
                <c:pt idx="386">
                  <c:v>79.459999999999994</c:v>
                </c:pt>
                <c:pt idx="387">
                  <c:v>79.320000000000007</c:v>
                </c:pt>
                <c:pt idx="388">
                  <c:v>79.3</c:v>
                </c:pt>
                <c:pt idx="389">
                  <c:v>79.22</c:v>
                </c:pt>
                <c:pt idx="390">
                  <c:v>79.039999999999992</c:v>
                </c:pt>
                <c:pt idx="391">
                  <c:v>78.900000000000006</c:v>
                </c:pt>
                <c:pt idx="392">
                  <c:v>78.820000000000007</c:v>
                </c:pt>
                <c:pt idx="393">
                  <c:v>78.8</c:v>
                </c:pt>
                <c:pt idx="394">
                  <c:v>78.72</c:v>
                </c:pt>
                <c:pt idx="395">
                  <c:v>78.7</c:v>
                </c:pt>
                <c:pt idx="396">
                  <c:v>78.7</c:v>
                </c:pt>
                <c:pt idx="397">
                  <c:v>78.459999999999994</c:v>
                </c:pt>
                <c:pt idx="398">
                  <c:v>78.440000000000012</c:v>
                </c:pt>
                <c:pt idx="399">
                  <c:v>78.5</c:v>
                </c:pt>
                <c:pt idx="400">
                  <c:v>78.5</c:v>
                </c:pt>
                <c:pt idx="401">
                  <c:v>78.5</c:v>
                </c:pt>
                <c:pt idx="402">
                  <c:v>78.5</c:v>
                </c:pt>
                <c:pt idx="403">
                  <c:v>78.52000000000001</c:v>
                </c:pt>
                <c:pt idx="404">
                  <c:v>78.599999999999994</c:v>
                </c:pt>
                <c:pt idx="405">
                  <c:v>78.679999999999993</c:v>
                </c:pt>
                <c:pt idx="406">
                  <c:v>78.7</c:v>
                </c:pt>
                <c:pt idx="407">
                  <c:v>78.72</c:v>
                </c:pt>
                <c:pt idx="408">
                  <c:v>78.88</c:v>
                </c:pt>
                <c:pt idx="409">
                  <c:v>78.960000000000008</c:v>
                </c:pt>
                <c:pt idx="410">
                  <c:v>78.88000000000001</c:v>
                </c:pt>
                <c:pt idx="411">
                  <c:v>78.839999999999989</c:v>
                </c:pt>
                <c:pt idx="412">
                  <c:v>79</c:v>
                </c:pt>
                <c:pt idx="413">
                  <c:v>79.099999999999994</c:v>
                </c:pt>
                <c:pt idx="414">
                  <c:v>79.359999999999985</c:v>
                </c:pt>
                <c:pt idx="415">
                  <c:v>79.52000000000001</c:v>
                </c:pt>
                <c:pt idx="416">
                  <c:v>79.760000000000005</c:v>
                </c:pt>
                <c:pt idx="417">
                  <c:v>80</c:v>
                </c:pt>
                <c:pt idx="418">
                  <c:v>80.099999999999994</c:v>
                </c:pt>
                <c:pt idx="419">
                  <c:v>80.179999999999993</c:v>
                </c:pt>
                <c:pt idx="420">
                  <c:v>80.3</c:v>
                </c:pt>
                <c:pt idx="421">
                  <c:v>80.42</c:v>
                </c:pt>
                <c:pt idx="422">
                  <c:v>80.559999999999988</c:v>
                </c:pt>
                <c:pt idx="423">
                  <c:v>80.7</c:v>
                </c:pt>
                <c:pt idx="424">
                  <c:v>80.740000000000009</c:v>
                </c:pt>
                <c:pt idx="425">
                  <c:v>80.820000000000007</c:v>
                </c:pt>
                <c:pt idx="426">
                  <c:v>80.900000000000006</c:v>
                </c:pt>
                <c:pt idx="427">
                  <c:v>80.900000000000006</c:v>
                </c:pt>
                <c:pt idx="428">
                  <c:v>80.97999999999999</c:v>
                </c:pt>
                <c:pt idx="429">
                  <c:v>80.97999999999999</c:v>
                </c:pt>
                <c:pt idx="430">
                  <c:v>81</c:v>
                </c:pt>
                <c:pt idx="431">
                  <c:v>81.14</c:v>
                </c:pt>
                <c:pt idx="432">
                  <c:v>81.22</c:v>
                </c:pt>
                <c:pt idx="433">
                  <c:v>81.22</c:v>
                </c:pt>
                <c:pt idx="434">
                  <c:v>81.2</c:v>
                </c:pt>
                <c:pt idx="435">
                  <c:v>81.2</c:v>
                </c:pt>
                <c:pt idx="436">
                  <c:v>81.099999999999994</c:v>
                </c:pt>
                <c:pt idx="437">
                  <c:v>81.02000000000001</c:v>
                </c:pt>
                <c:pt idx="438">
                  <c:v>81</c:v>
                </c:pt>
                <c:pt idx="439">
                  <c:v>81</c:v>
                </c:pt>
                <c:pt idx="440">
                  <c:v>81</c:v>
                </c:pt>
                <c:pt idx="441">
                  <c:v>81</c:v>
                </c:pt>
                <c:pt idx="442">
                  <c:v>80.959999999999994</c:v>
                </c:pt>
                <c:pt idx="443">
                  <c:v>80.88000000000001</c:v>
                </c:pt>
                <c:pt idx="444">
                  <c:v>80.759999999999991</c:v>
                </c:pt>
                <c:pt idx="445">
                  <c:v>80.7</c:v>
                </c:pt>
                <c:pt idx="446">
                  <c:v>80.7</c:v>
                </c:pt>
                <c:pt idx="447">
                  <c:v>80.7</c:v>
                </c:pt>
                <c:pt idx="448">
                  <c:v>80.52000000000001</c:v>
                </c:pt>
                <c:pt idx="449">
                  <c:v>80.36</c:v>
                </c:pt>
                <c:pt idx="450">
                  <c:v>80.22</c:v>
                </c:pt>
                <c:pt idx="451">
                  <c:v>79.88000000000001</c:v>
                </c:pt>
                <c:pt idx="452">
                  <c:v>79.759999999999991</c:v>
                </c:pt>
                <c:pt idx="453">
                  <c:v>79.7</c:v>
                </c:pt>
                <c:pt idx="454">
                  <c:v>79.739999999999995</c:v>
                </c:pt>
                <c:pt idx="455">
                  <c:v>79.759999999999991</c:v>
                </c:pt>
                <c:pt idx="456">
                  <c:v>79.559999999999988</c:v>
                </c:pt>
                <c:pt idx="457">
                  <c:v>79.440000000000012</c:v>
                </c:pt>
                <c:pt idx="458">
                  <c:v>79.38000000000001</c:v>
                </c:pt>
                <c:pt idx="459">
                  <c:v>79.259999999999991</c:v>
                </c:pt>
                <c:pt idx="460">
                  <c:v>79.099999999999994</c:v>
                </c:pt>
                <c:pt idx="461">
                  <c:v>79.099999999999994</c:v>
                </c:pt>
                <c:pt idx="462">
                  <c:v>79.02000000000001</c:v>
                </c:pt>
                <c:pt idx="463">
                  <c:v>78.88000000000001</c:v>
                </c:pt>
                <c:pt idx="464">
                  <c:v>78.8</c:v>
                </c:pt>
                <c:pt idx="465">
                  <c:v>78.7</c:v>
                </c:pt>
                <c:pt idx="466">
                  <c:v>78.72</c:v>
                </c:pt>
                <c:pt idx="467">
                  <c:v>78.7</c:v>
                </c:pt>
                <c:pt idx="468">
                  <c:v>78.7</c:v>
                </c:pt>
                <c:pt idx="469">
                  <c:v>78.7</c:v>
                </c:pt>
                <c:pt idx="470">
                  <c:v>78.679999999999993</c:v>
                </c:pt>
                <c:pt idx="471">
                  <c:v>78.7</c:v>
                </c:pt>
                <c:pt idx="472">
                  <c:v>78.7</c:v>
                </c:pt>
                <c:pt idx="473">
                  <c:v>78.740000000000009</c:v>
                </c:pt>
                <c:pt idx="474">
                  <c:v>78.8</c:v>
                </c:pt>
                <c:pt idx="475">
                  <c:v>78.8</c:v>
                </c:pt>
                <c:pt idx="476">
                  <c:v>78.839999999999989</c:v>
                </c:pt>
                <c:pt idx="477">
                  <c:v>78.900000000000006</c:v>
                </c:pt>
                <c:pt idx="478">
                  <c:v>79.02000000000001</c:v>
                </c:pt>
                <c:pt idx="479">
                  <c:v>79.16</c:v>
                </c:pt>
                <c:pt idx="480">
                  <c:v>79.240000000000009</c:v>
                </c:pt>
                <c:pt idx="481">
                  <c:v>79.38</c:v>
                </c:pt>
                <c:pt idx="482">
                  <c:v>79.540000000000006</c:v>
                </c:pt>
                <c:pt idx="483">
                  <c:v>79.679999999999993</c:v>
                </c:pt>
                <c:pt idx="484">
                  <c:v>79.7</c:v>
                </c:pt>
                <c:pt idx="485">
                  <c:v>79.8</c:v>
                </c:pt>
                <c:pt idx="486">
                  <c:v>79.97999999999999</c:v>
                </c:pt>
                <c:pt idx="487">
                  <c:v>80.179999999999993</c:v>
                </c:pt>
                <c:pt idx="488">
                  <c:v>80.400000000000006</c:v>
                </c:pt>
                <c:pt idx="489">
                  <c:v>80.5</c:v>
                </c:pt>
                <c:pt idx="490">
                  <c:v>80.540000000000006</c:v>
                </c:pt>
                <c:pt idx="491">
                  <c:v>80.760000000000005</c:v>
                </c:pt>
                <c:pt idx="492">
                  <c:v>80.940000000000012</c:v>
                </c:pt>
                <c:pt idx="493">
                  <c:v>81.099999999999994</c:v>
                </c:pt>
                <c:pt idx="494">
                  <c:v>81.2</c:v>
                </c:pt>
                <c:pt idx="495">
                  <c:v>81.2</c:v>
                </c:pt>
                <c:pt idx="496">
                  <c:v>81.260000000000005</c:v>
                </c:pt>
                <c:pt idx="497">
                  <c:v>81.36</c:v>
                </c:pt>
                <c:pt idx="498">
                  <c:v>81.3</c:v>
                </c:pt>
                <c:pt idx="499">
                  <c:v>81.320000000000007</c:v>
                </c:pt>
                <c:pt idx="500">
                  <c:v>81.38</c:v>
                </c:pt>
                <c:pt idx="501">
                  <c:v>81.400000000000006</c:v>
                </c:pt>
                <c:pt idx="502">
                  <c:v>81.400000000000006</c:v>
                </c:pt>
                <c:pt idx="503">
                  <c:v>81.400000000000006</c:v>
                </c:pt>
                <c:pt idx="504">
                  <c:v>81.5</c:v>
                </c:pt>
                <c:pt idx="505">
                  <c:v>81.599999999999994</c:v>
                </c:pt>
                <c:pt idx="506">
                  <c:v>81.599999999999994</c:v>
                </c:pt>
                <c:pt idx="507">
                  <c:v>81.599999999999994</c:v>
                </c:pt>
                <c:pt idx="508">
                  <c:v>81.58</c:v>
                </c:pt>
                <c:pt idx="509">
                  <c:v>81.459999999999994</c:v>
                </c:pt>
                <c:pt idx="510">
                  <c:v>81.400000000000006</c:v>
                </c:pt>
                <c:pt idx="511">
                  <c:v>81.400000000000006</c:v>
                </c:pt>
                <c:pt idx="512">
                  <c:v>81.400000000000006</c:v>
                </c:pt>
                <c:pt idx="513">
                  <c:v>81.259999999999991</c:v>
                </c:pt>
                <c:pt idx="514">
                  <c:v>81.140000000000015</c:v>
                </c:pt>
                <c:pt idx="515">
                  <c:v>81.099999999999994</c:v>
                </c:pt>
                <c:pt idx="516">
                  <c:v>81</c:v>
                </c:pt>
                <c:pt idx="517">
                  <c:v>80.86</c:v>
                </c:pt>
                <c:pt idx="518">
                  <c:v>80.7</c:v>
                </c:pt>
                <c:pt idx="519">
                  <c:v>80.539999999999992</c:v>
                </c:pt>
                <c:pt idx="520">
                  <c:v>80.42</c:v>
                </c:pt>
                <c:pt idx="521">
                  <c:v>80.3</c:v>
                </c:pt>
                <c:pt idx="522">
                  <c:v>80.22</c:v>
                </c:pt>
                <c:pt idx="523">
                  <c:v>80.02000000000001</c:v>
                </c:pt>
                <c:pt idx="524">
                  <c:v>79.86</c:v>
                </c:pt>
                <c:pt idx="525">
                  <c:v>79.8</c:v>
                </c:pt>
                <c:pt idx="526">
                  <c:v>79.7</c:v>
                </c:pt>
                <c:pt idx="527">
                  <c:v>79.679999999999993</c:v>
                </c:pt>
                <c:pt idx="528">
                  <c:v>79.559999999999988</c:v>
                </c:pt>
                <c:pt idx="529">
                  <c:v>79.5</c:v>
                </c:pt>
                <c:pt idx="530">
                  <c:v>79.440000000000012</c:v>
                </c:pt>
                <c:pt idx="531">
                  <c:v>79.3</c:v>
                </c:pt>
                <c:pt idx="532">
                  <c:v>79.099999999999994</c:v>
                </c:pt>
                <c:pt idx="533">
                  <c:v>79.2</c:v>
                </c:pt>
                <c:pt idx="534">
                  <c:v>79.099999999999994</c:v>
                </c:pt>
                <c:pt idx="535">
                  <c:v>79.099999999999994</c:v>
                </c:pt>
                <c:pt idx="536">
                  <c:v>79</c:v>
                </c:pt>
                <c:pt idx="537">
                  <c:v>79.059999999999988</c:v>
                </c:pt>
                <c:pt idx="538">
                  <c:v>79.02000000000001</c:v>
                </c:pt>
                <c:pt idx="539">
                  <c:v>79</c:v>
                </c:pt>
                <c:pt idx="540">
                  <c:v>79</c:v>
                </c:pt>
                <c:pt idx="541">
                  <c:v>79.08</c:v>
                </c:pt>
                <c:pt idx="542">
                  <c:v>79.099999999999994</c:v>
                </c:pt>
                <c:pt idx="543">
                  <c:v>79.16</c:v>
                </c:pt>
                <c:pt idx="544">
                  <c:v>79.179999999999993</c:v>
                </c:pt>
                <c:pt idx="545">
                  <c:v>79.260000000000005</c:v>
                </c:pt>
                <c:pt idx="546">
                  <c:v>79.3</c:v>
                </c:pt>
                <c:pt idx="547">
                  <c:v>79.339999999999989</c:v>
                </c:pt>
                <c:pt idx="548">
                  <c:v>79.400000000000006</c:v>
                </c:pt>
                <c:pt idx="549">
                  <c:v>79.5</c:v>
                </c:pt>
                <c:pt idx="550">
                  <c:v>79.64</c:v>
                </c:pt>
                <c:pt idx="551">
                  <c:v>79.78</c:v>
                </c:pt>
                <c:pt idx="552">
                  <c:v>79.92</c:v>
                </c:pt>
                <c:pt idx="553">
                  <c:v>80</c:v>
                </c:pt>
                <c:pt idx="554">
                  <c:v>80.02000000000001</c:v>
                </c:pt>
                <c:pt idx="555">
                  <c:v>80.099999999999994</c:v>
                </c:pt>
                <c:pt idx="556">
                  <c:v>80.22</c:v>
                </c:pt>
                <c:pt idx="557">
                  <c:v>80.400000000000006</c:v>
                </c:pt>
                <c:pt idx="558">
                  <c:v>80.559999999999988</c:v>
                </c:pt>
                <c:pt idx="559">
                  <c:v>80.679999999999993</c:v>
                </c:pt>
                <c:pt idx="560">
                  <c:v>80.78</c:v>
                </c:pt>
                <c:pt idx="561">
                  <c:v>80.900000000000006</c:v>
                </c:pt>
                <c:pt idx="562">
                  <c:v>81.08</c:v>
                </c:pt>
                <c:pt idx="563">
                  <c:v>81.14</c:v>
                </c:pt>
                <c:pt idx="564">
                  <c:v>81.260000000000005</c:v>
                </c:pt>
                <c:pt idx="565">
                  <c:v>81.320000000000007</c:v>
                </c:pt>
                <c:pt idx="566">
                  <c:v>81.38</c:v>
                </c:pt>
                <c:pt idx="567">
                  <c:v>81.5</c:v>
                </c:pt>
                <c:pt idx="568">
                  <c:v>81.5</c:v>
                </c:pt>
                <c:pt idx="569">
                  <c:v>81.440000000000012</c:v>
                </c:pt>
                <c:pt idx="570">
                  <c:v>81.599999999999994</c:v>
                </c:pt>
                <c:pt idx="571">
                  <c:v>81.72</c:v>
                </c:pt>
                <c:pt idx="572">
                  <c:v>81.8</c:v>
                </c:pt>
                <c:pt idx="573">
                  <c:v>81.8</c:v>
                </c:pt>
                <c:pt idx="574">
                  <c:v>81.8</c:v>
                </c:pt>
                <c:pt idx="575">
                  <c:v>81.72</c:v>
                </c:pt>
                <c:pt idx="576">
                  <c:v>81.7</c:v>
                </c:pt>
                <c:pt idx="577">
                  <c:v>81.599999999999994</c:v>
                </c:pt>
                <c:pt idx="578">
                  <c:v>81.460000000000008</c:v>
                </c:pt>
                <c:pt idx="579">
                  <c:v>81.5</c:v>
                </c:pt>
                <c:pt idx="580">
                  <c:v>81.47999999999999</c:v>
                </c:pt>
                <c:pt idx="581">
                  <c:v>81.34</c:v>
                </c:pt>
                <c:pt idx="582">
                  <c:v>81.259999999999991</c:v>
                </c:pt>
                <c:pt idx="583">
                  <c:v>81.12</c:v>
                </c:pt>
                <c:pt idx="584">
                  <c:v>81.040000000000006</c:v>
                </c:pt>
                <c:pt idx="585">
                  <c:v>81.08</c:v>
                </c:pt>
                <c:pt idx="586">
                  <c:v>81</c:v>
                </c:pt>
                <c:pt idx="587">
                  <c:v>80.86</c:v>
                </c:pt>
                <c:pt idx="588">
                  <c:v>80.78</c:v>
                </c:pt>
                <c:pt idx="589">
                  <c:v>80.7</c:v>
                </c:pt>
                <c:pt idx="590">
                  <c:v>80.7</c:v>
                </c:pt>
                <c:pt idx="591">
                  <c:v>80.559999999999988</c:v>
                </c:pt>
                <c:pt idx="592">
                  <c:v>80.440000000000012</c:v>
                </c:pt>
                <c:pt idx="593">
                  <c:v>80.239999999999995</c:v>
                </c:pt>
                <c:pt idx="594">
                  <c:v>80.08</c:v>
                </c:pt>
                <c:pt idx="595">
                  <c:v>80</c:v>
                </c:pt>
                <c:pt idx="596">
                  <c:v>79.84</c:v>
                </c:pt>
                <c:pt idx="597">
                  <c:v>79.8</c:v>
                </c:pt>
                <c:pt idx="598">
                  <c:v>79.7</c:v>
                </c:pt>
                <c:pt idx="599">
                  <c:v>79.64</c:v>
                </c:pt>
                <c:pt idx="600">
                  <c:v>79.559999999999988</c:v>
                </c:pt>
                <c:pt idx="601">
                  <c:v>79.42</c:v>
                </c:pt>
                <c:pt idx="602">
                  <c:v>79.259999999999991</c:v>
                </c:pt>
                <c:pt idx="603">
                  <c:v>79.2</c:v>
                </c:pt>
                <c:pt idx="604">
                  <c:v>79.08</c:v>
                </c:pt>
                <c:pt idx="605">
                  <c:v>78.84</c:v>
                </c:pt>
                <c:pt idx="606">
                  <c:v>78.8</c:v>
                </c:pt>
                <c:pt idx="607">
                  <c:v>78.900000000000006</c:v>
                </c:pt>
                <c:pt idx="608">
                  <c:v>78.820000000000007</c:v>
                </c:pt>
                <c:pt idx="609">
                  <c:v>78.820000000000007</c:v>
                </c:pt>
                <c:pt idx="610">
                  <c:v>78.900000000000006</c:v>
                </c:pt>
                <c:pt idx="611">
                  <c:v>79</c:v>
                </c:pt>
                <c:pt idx="612">
                  <c:v>79.099999999999994</c:v>
                </c:pt>
                <c:pt idx="613">
                  <c:v>79.2</c:v>
                </c:pt>
                <c:pt idx="614">
                  <c:v>79.22</c:v>
                </c:pt>
                <c:pt idx="615">
                  <c:v>79.12</c:v>
                </c:pt>
                <c:pt idx="616">
                  <c:v>79.059999999999988</c:v>
                </c:pt>
                <c:pt idx="617">
                  <c:v>79.260000000000005</c:v>
                </c:pt>
                <c:pt idx="618">
                  <c:v>79.440000000000012</c:v>
                </c:pt>
                <c:pt idx="619">
                  <c:v>79.64</c:v>
                </c:pt>
                <c:pt idx="620">
                  <c:v>79.7</c:v>
                </c:pt>
                <c:pt idx="621">
                  <c:v>79.760000000000005</c:v>
                </c:pt>
                <c:pt idx="622">
                  <c:v>79.88</c:v>
                </c:pt>
                <c:pt idx="623">
                  <c:v>80</c:v>
                </c:pt>
                <c:pt idx="624">
                  <c:v>80.08</c:v>
                </c:pt>
                <c:pt idx="625">
                  <c:v>80.260000000000005</c:v>
                </c:pt>
                <c:pt idx="626">
                  <c:v>80.440000000000012</c:v>
                </c:pt>
                <c:pt idx="627">
                  <c:v>80.599999999999994</c:v>
                </c:pt>
                <c:pt idx="628">
                  <c:v>80.740000000000009</c:v>
                </c:pt>
                <c:pt idx="629">
                  <c:v>80.8</c:v>
                </c:pt>
                <c:pt idx="630">
                  <c:v>80.859999999999985</c:v>
                </c:pt>
                <c:pt idx="631">
                  <c:v>80.960000000000008</c:v>
                </c:pt>
                <c:pt idx="632">
                  <c:v>81.08</c:v>
                </c:pt>
                <c:pt idx="633">
                  <c:v>81.16</c:v>
                </c:pt>
                <c:pt idx="634">
                  <c:v>81.260000000000005</c:v>
                </c:pt>
                <c:pt idx="635">
                  <c:v>81.38</c:v>
                </c:pt>
                <c:pt idx="636">
                  <c:v>81.540000000000006</c:v>
                </c:pt>
                <c:pt idx="637">
                  <c:v>81.740000000000009</c:v>
                </c:pt>
                <c:pt idx="638">
                  <c:v>81.78</c:v>
                </c:pt>
                <c:pt idx="639">
                  <c:v>81.679999999999993</c:v>
                </c:pt>
                <c:pt idx="640">
                  <c:v>81.7</c:v>
                </c:pt>
                <c:pt idx="641">
                  <c:v>81.8</c:v>
                </c:pt>
                <c:pt idx="642">
                  <c:v>81.7</c:v>
                </c:pt>
                <c:pt idx="643">
                  <c:v>81.72</c:v>
                </c:pt>
                <c:pt idx="644">
                  <c:v>81.72</c:v>
                </c:pt>
                <c:pt idx="645">
                  <c:v>81.8</c:v>
                </c:pt>
                <c:pt idx="646">
                  <c:v>81.72</c:v>
                </c:pt>
                <c:pt idx="647">
                  <c:v>81.72</c:v>
                </c:pt>
                <c:pt idx="648">
                  <c:v>81.8</c:v>
                </c:pt>
                <c:pt idx="649">
                  <c:v>81.739999999999995</c:v>
                </c:pt>
                <c:pt idx="650">
                  <c:v>81.7</c:v>
                </c:pt>
                <c:pt idx="651">
                  <c:v>81.599999999999994</c:v>
                </c:pt>
                <c:pt idx="652">
                  <c:v>81.5</c:v>
                </c:pt>
                <c:pt idx="653">
                  <c:v>81.459999999999994</c:v>
                </c:pt>
                <c:pt idx="654">
                  <c:v>81.36</c:v>
                </c:pt>
                <c:pt idx="655">
                  <c:v>81.28</c:v>
                </c:pt>
                <c:pt idx="656">
                  <c:v>81.02000000000001</c:v>
                </c:pt>
                <c:pt idx="657">
                  <c:v>80.820000000000007</c:v>
                </c:pt>
                <c:pt idx="658">
                  <c:v>80.759999999999991</c:v>
                </c:pt>
                <c:pt idx="659">
                  <c:v>80.739999999999995</c:v>
                </c:pt>
                <c:pt idx="660">
                  <c:v>80.640000000000015</c:v>
                </c:pt>
                <c:pt idx="661">
                  <c:v>80.58</c:v>
                </c:pt>
                <c:pt idx="662">
                  <c:v>80.34</c:v>
                </c:pt>
                <c:pt idx="663">
                  <c:v>80.240000000000009</c:v>
                </c:pt>
                <c:pt idx="664">
                  <c:v>80.179999999999993</c:v>
                </c:pt>
                <c:pt idx="665">
                  <c:v>80.08</c:v>
                </c:pt>
                <c:pt idx="666">
                  <c:v>80</c:v>
                </c:pt>
                <c:pt idx="667">
                  <c:v>79.86</c:v>
                </c:pt>
                <c:pt idx="668">
                  <c:v>79.72</c:v>
                </c:pt>
                <c:pt idx="669">
                  <c:v>79.539999999999992</c:v>
                </c:pt>
                <c:pt idx="670">
                  <c:v>79.400000000000006</c:v>
                </c:pt>
                <c:pt idx="671">
                  <c:v>79.400000000000006</c:v>
                </c:pt>
                <c:pt idx="672">
                  <c:v>79.320000000000007</c:v>
                </c:pt>
                <c:pt idx="673">
                  <c:v>79.3</c:v>
                </c:pt>
                <c:pt idx="674">
                  <c:v>79.3</c:v>
                </c:pt>
                <c:pt idx="675">
                  <c:v>79.3</c:v>
                </c:pt>
                <c:pt idx="676">
                  <c:v>79.3</c:v>
                </c:pt>
                <c:pt idx="677">
                  <c:v>79.3</c:v>
                </c:pt>
                <c:pt idx="678">
                  <c:v>79.3</c:v>
                </c:pt>
                <c:pt idx="679">
                  <c:v>79.3</c:v>
                </c:pt>
                <c:pt idx="680">
                  <c:v>79.3</c:v>
                </c:pt>
                <c:pt idx="681">
                  <c:v>79.3</c:v>
                </c:pt>
                <c:pt idx="682">
                  <c:v>79.339999999999989</c:v>
                </c:pt>
                <c:pt idx="683">
                  <c:v>79.400000000000006</c:v>
                </c:pt>
                <c:pt idx="684">
                  <c:v>79.400000000000006</c:v>
                </c:pt>
                <c:pt idx="685">
                  <c:v>79.5</c:v>
                </c:pt>
                <c:pt idx="686">
                  <c:v>79.58</c:v>
                </c:pt>
                <c:pt idx="687">
                  <c:v>79.679999999999993</c:v>
                </c:pt>
                <c:pt idx="688">
                  <c:v>79.8</c:v>
                </c:pt>
                <c:pt idx="689">
                  <c:v>79.820000000000007</c:v>
                </c:pt>
                <c:pt idx="690">
                  <c:v>79.97999999999999</c:v>
                </c:pt>
                <c:pt idx="691">
                  <c:v>80.16</c:v>
                </c:pt>
                <c:pt idx="692">
                  <c:v>80.339999999999989</c:v>
                </c:pt>
                <c:pt idx="693">
                  <c:v>80.400000000000006</c:v>
                </c:pt>
                <c:pt idx="694">
                  <c:v>80.5</c:v>
                </c:pt>
                <c:pt idx="695">
                  <c:v>80.559999999999988</c:v>
                </c:pt>
                <c:pt idx="696">
                  <c:v>80.7</c:v>
                </c:pt>
                <c:pt idx="697">
                  <c:v>80.740000000000009</c:v>
                </c:pt>
                <c:pt idx="698">
                  <c:v>80.97999999999999</c:v>
                </c:pt>
                <c:pt idx="699">
                  <c:v>81.16</c:v>
                </c:pt>
                <c:pt idx="700">
                  <c:v>81.3</c:v>
                </c:pt>
                <c:pt idx="701">
                  <c:v>81.460000000000008</c:v>
                </c:pt>
                <c:pt idx="702">
                  <c:v>81.5</c:v>
                </c:pt>
                <c:pt idx="703">
                  <c:v>81.5</c:v>
                </c:pt>
                <c:pt idx="704">
                  <c:v>81.440000000000012</c:v>
                </c:pt>
                <c:pt idx="705">
                  <c:v>81.61999999999999</c:v>
                </c:pt>
                <c:pt idx="706">
                  <c:v>81.820000000000007</c:v>
                </c:pt>
                <c:pt idx="707">
                  <c:v>81.960000000000008</c:v>
                </c:pt>
                <c:pt idx="708">
                  <c:v>82</c:v>
                </c:pt>
                <c:pt idx="709">
                  <c:v>82</c:v>
                </c:pt>
                <c:pt idx="710">
                  <c:v>82.1</c:v>
                </c:pt>
                <c:pt idx="711">
                  <c:v>82.2</c:v>
                </c:pt>
                <c:pt idx="712">
                  <c:v>82.08</c:v>
                </c:pt>
                <c:pt idx="713">
                  <c:v>81.97999999999999</c:v>
                </c:pt>
                <c:pt idx="714">
                  <c:v>81.839999999999989</c:v>
                </c:pt>
                <c:pt idx="715">
                  <c:v>81.97999999999999</c:v>
                </c:pt>
                <c:pt idx="716">
                  <c:v>82.04</c:v>
                </c:pt>
                <c:pt idx="717">
                  <c:v>82.1</c:v>
                </c:pt>
                <c:pt idx="718">
                  <c:v>82</c:v>
                </c:pt>
                <c:pt idx="719">
                  <c:v>81.88000000000001</c:v>
                </c:pt>
                <c:pt idx="720">
                  <c:v>81.8</c:v>
                </c:pt>
                <c:pt idx="721">
                  <c:v>81.78</c:v>
                </c:pt>
                <c:pt idx="722">
                  <c:v>81.739999999999995</c:v>
                </c:pt>
                <c:pt idx="723">
                  <c:v>81.679999999999993</c:v>
                </c:pt>
                <c:pt idx="724">
                  <c:v>81.599999999999994</c:v>
                </c:pt>
                <c:pt idx="725">
                  <c:v>81.5</c:v>
                </c:pt>
                <c:pt idx="726">
                  <c:v>81.5</c:v>
                </c:pt>
                <c:pt idx="727">
                  <c:v>81.36</c:v>
                </c:pt>
                <c:pt idx="728">
                  <c:v>81.2</c:v>
                </c:pt>
                <c:pt idx="729">
                  <c:v>81.2</c:v>
                </c:pt>
                <c:pt idx="730">
                  <c:v>81.099999999999994</c:v>
                </c:pt>
                <c:pt idx="731">
                  <c:v>80.92</c:v>
                </c:pt>
                <c:pt idx="732">
                  <c:v>80.739999999999981</c:v>
                </c:pt>
                <c:pt idx="733">
                  <c:v>80.400000000000006</c:v>
                </c:pt>
                <c:pt idx="734">
                  <c:v>80.3</c:v>
                </c:pt>
                <c:pt idx="735">
                  <c:v>80.239999999999995</c:v>
                </c:pt>
                <c:pt idx="736">
                  <c:v>80.2</c:v>
                </c:pt>
                <c:pt idx="737">
                  <c:v>80.160000000000011</c:v>
                </c:pt>
                <c:pt idx="738">
                  <c:v>80.059999999999988</c:v>
                </c:pt>
                <c:pt idx="739">
                  <c:v>79.940000000000012</c:v>
                </c:pt>
                <c:pt idx="740">
                  <c:v>79.86</c:v>
                </c:pt>
                <c:pt idx="741">
                  <c:v>79.660000000000011</c:v>
                </c:pt>
                <c:pt idx="742">
                  <c:v>79.52000000000001</c:v>
                </c:pt>
                <c:pt idx="743">
                  <c:v>79.5</c:v>
                </c:pt>
                <c:pt idx="744">
                  <c:v>79.5</c:v>
                </c:pt>
                <c:pt idx="745">
                  <c:v>79.5</c:v>
                </c:pt>
                <c:pt idx="746">
                  <c:v>79.5</c:v>
                </c:pt>
                <c:pt idx="747">
                  <c:v>79.5</c:v>
                </c:pt>
                <c:pt idx="748">
                  <c:v>79.5</c:v>
                </c:pt>
                <c:pt idx="749">
                  <c:v>79.599999999999994</c:v>
                </c:pt>
                <c:pt idx="750">
                  <c:v>79.599999999999994</c:v>
                </c:pt>
                <c:pt idx="751">
                  <c:v>79.5</c:v>
                </c:pt>
                <c:pt idx="752">
                  <c:v>79.62</c:v>
                </c:pt>
                <c:pt idx="753">
                  <c:v>79.72</c:v>
                </c:pt>
                <c:pt idx="754">
                  <c:v>79.8</c:v>
                </c:pt>
                <c:pt idx="755">
                  <c:v>79.839999999999989</c:v>
                </c:pt>
                <c:pt idx="756">
                  <c:v>79.960000000000008</c:v>
                </c:pt>
                <c:pt idx="757">
                  <c:v>80.14</c:v>
                </c:pt>
                <c:pt idx="758">
                  <c:v>80.179999999999993</c:v>
                </c:pt>
                <c:pt idx="759">
                  <c:v>80.11999999999999</c:v>
                </c:pt>
                <c:pt idx="760">
                  <c:v>80.339999999999989</c:v>
                </c:pt>
                <c:pt idx="761">
                  <c:v>80.460000000000008</c:v>
                </c:pt>
                <c:pt idx="762">
                  <c:v>80.5</c:v>
                </c:pt>
                <c:pt idx="763">
                  <c:v>80.58</c:v>
                </c:pt>
                <c:pt idx="764">
                  <c:v>80.760000000000005</c:v>
                </c:pt>
                <c:pt idx="765">
                  <c:v>80.97999999999999</c:v>
                </c:pt>
                <c:pt idx="766">
                  <c:v>81.179999999999993</c:v>
                </c:pt>
                <c:pt idx="767">
                  <c:v>81.3</c:v>
                </c:pt>
                <c:pt idx="768">
                  <c:v>81.3</c:v>
                </c:pt>
                <c:pt idx="769">
                  <c:v>81.3</c:v>
                </c:pt>
                <c:pt idx="770">
                  <c:v>81.3</c:v>
                </c:pt>
                <c:pt idx="771">
                  <c:v>81.400000000000006</c:v>
                </c:pt>
                <c:pt idx="772">
                  <c:v>81.34</c:v>
                </c:pt>
                <c:pt idx="773">
                  <c:v>81.320000000000007</c:v>
                </c:pt>
                <c:pt idx="774">
                  <c:v>81.460000000000008</c:v>
                </c:pt>
                <c:pt idx="775">
                  <c:v>81.72</c:v>
                </c:pt>
                <c:pt idx="776">
                  <c:v>81.92</c:v>
                </c:pt>
                <c:pt idx="777">
                  <c:v>82</c:v>
                </c:pt>
                <c:pt idx="778">
                  <c:v>82.059999999999988</c:v>
                </c:pt>
                <c:pt idx="779">
                  <c:v>82.11999999999999</c:v>
                </c:pt>
                <c:pt idx="780">
                  <c:v>82.240000000000009</c:v>
                </c:pt>
                <c:pt idx="781">
                  <c:v>82.3</c:v>
                </c:pt>
                <c:pt idx="782">
                  <c:v>82.259999999999991</c:v>
                </c:pt>
                <c:pt idx="783">
                  <c:v>82.26</c:v>
                </c:pt>
                <c:pt idx="784">
                  <c:v>82.359999999999985</c:v>
                </c:pt>
                <c:pt idx="785">
                  <c:v>82.47999999999999</c:v>
                </c:pt>
                <c:pt idx="786">
                  <c:v>82.52000000000001</c:v>
                </c:pt>
                <c:pt idx="787">
                  <c:v>82.34</c:v>
                </c:pt>
                <c:pt idx="788">
                  <c:v>82.3</c:v>
                </c:pt>
                <c:pt idx="789">
                  <c:v>82.179999999999993</c:v>
                </c:pt>
                <c:pt idx="790">
                  <c:v>82</c:v>
                </c:pt>
                <c:pt idx="791">
                  <c:v>82</c:v>
                </c:pt>
                <c:pt idx="792">
                  <c:v>81.900000000000006</c:v>
                </c:pt>
                <c:pt idx="793">
                  <c:v>81.86</c:v>
                </c:pt>
                <c:pt idx="794">
                  <c:v>81.62</c:v>
                </c:pt>
                <c:pt idx="795">
                  <c:v>81.42</c:v>
                </c:pt>
                <c:pt idx="796">
                  <c:v>81.34</c:v>
                </c:pt>
                <c:pt idx="797">
                  <c:v>81.2</c:v>
                </c:pt>
                <c:pt idx="798">
                  <c:v>81.2</c:v>
                </c:pt>
                <c:pt idx="799">
                  <c:v>81.099999999999994</c:v>
                </c:pt>
                <c:pt idx="800">
                  <c:v>80.959999999999994</c:v>
                </c:pt>
                <c:pt idx="801">
                  <c:v>80.86</c:v>
                </c:pt>
                <c:pt idx="802">
                  <c:v>80.78</c:v>
                </c:pt>
                <c:pt idx="803">
                  <c:v>80.58</c:v>
                </c:pt>
                <c:pt idx="804">
                  <c:v>80.38000000000001</c:v>
                </c:pt>
                <c:pt idx="805">
                  <c:v>80.3</c:v>
                </c:pt>
                <c:pt idx="806">
                  <c:v>80.3</c:v>
                </c:pt>
                <c:pt idx="807">
                  <c:v>80.3</c:v>
                </c:pt>
                <c:pt idx="808">
                  <c:v>80.22</c:v>
                </c:pt>
                <c:pt idx="809">
                  <c:v>80.099999999999994</c:v>
                </c:pt>
                <c:pt idx="810">
                  <c:v>80.08</c:v>
                </c:pt>
                <c:pt idx="811">
                  <c:v>79.940000000000012</c:v>
                </c:pt>
                <c:pt idx="812">
                  <c:v>79.759999999999991</c:v>
                </c:pt>
                <c:pt idx="813">
                  <c:v>79.8</c:v>
                </c:pt>
                <c:pt idx="814">
                  <c:v>79.739999999999995</c:v>
                </c:pt>
                <c:pt idx="815">
                  <c:v>79.599999999999994</c:v>
                </c:pt>
                <c:pt idx="816">
                  <c:v>79.7</c:v>
                </c:pt>
                <c:pt idx="817">
                  <c:v>79.7</c:v>
                </c:pt>
                <c:pt idx="818">
                  <c:v>79.7</c:v>
                </c:pt>
                <c:pt idx="819">
                  <c:v>79.7</c:v>
                </c:pt>
                <c:pt idx="820">
                  <c:v>79.8</c:v>
                </c:pt>
                <c:pt idx="821">
                  <c:v>79.839999999999989</c:v>
                </c:pt>
                <c:pt idx="822">
                  <c:v>79.92</c:v>
                </c:pt>
                <c:pt idx="823">
                  <c:v>79.92</c:v>
                </c:pt>
                <c:pt idx="824">
                  <c:v>80</c:v>
                </c:pt>
                <c:pt idx="825">
                  <c:v>80</c:v>
                </c:pt>
                <c:pt idx="826">
                  <c:v>80.099999999999994</c:v>
                </c:pt>
                <c:pt idx="827">
                  <c:v>80.179999999999993</c:v>
                </c:pt>
                <c:pt idx="828">
                  <c:v>80.22</c:v>
                </c:pt>
                <c:pt idx="829">
                  <c:v>80.359999999999985</c:v>
                </c:pt>
                <c:pt idx="830">
                  <c:v>80.400000000000006</c:v>
                </c:pt>
                <c:pt idx="831">
                  <c:v>80.58</c:v>
                </c:pt>
                <c:pt idx="832">
                  <c:v>80.7</c:v>
                </c:pt>
                <c:pt idx="833">
                  <c:v>80.820000000000007</c:v>
                </c:pt>
                <c:pt idx="834">
                  <c:v>81.059999999999988</c:v>
                </c:pt>
                <c:pt idx="835">
                  <c:v>81.240000000000009</c:v>
                </c:pt>
                <c:pt idx="836">
                  <c:v>81.3</c:v>
                </c:pt>
                <c:pt idx="837">
                  <c:v>81.359999999999985</c:v>
                </c:pt>
                <c:pt idx="838">
                  <c:v>81.460000000000008</c:v>
                </c:pt>
                <c:pt idx="839">
                  <c:v>81.599999999999994</c:v>
                </c:pt>
                <c:pt idx="840">
                  <c:v>81.599999999999994</c:v>
                </c:pt>
                <c:pt idx="841">
                  <c:v>81.740000000000009</c:v>
                </c:pt>
                <c:pt idx="842">
                  <c:v>81.900000000000006</c:v>
                </c:pt>
                <c:pt idx="843">
                  <c:v>81.900000000000006</c:v>
                </c:pt>
                <c:pt idx="844">
                  <c:v>81.88</c:v>
                </c:pt>
                <c:pt idx="845">
                  <c:v>81.940000000000012</c:v>
                </c:pt>
                <c:pt idx="846">
                  <c:v>82.1</c:v>
                </c:pt>
                <c:pt idx="847">
                  <c:v>82.28</c:v>
                </c:pt>
                <c:pt idx="848">
                  <c:v>82.3</c:v>
                </c:pt>
                <c:pt idx="849">
                  <c:v>82.3</c:v>
                </c:pt>
                <c:pt idx="850">
                  <c:v>82.3</c:v>
                </c:pt>
                <c:pt idx="851">
                  <c:v>82.259999999999991</c:v>
                </c:pt>
                <c:pt idx="852">
                  <c:v>82.240000000000009</c:v>
                </c:pt>
                <c:pt idx="853">
                  <c:v>82.359999999999985</c:v>
                </c:pt>
                <c:pt idx="854">
                  <c:v>82.4</c:v>
                </c:pt>
                <c:pt idx="855">
                  <c:v>82.4</c:v>
                </c:pt>
                <c:pt idx="856">
                  <c:v>82.440000000000012</c:v>
                </c:pt>
                <c:pt idx="857">
                  <c:v>82.5</c:v>
                </c:pt>
                <c:pt idx="858">
                  <c:v>82.4</c:v>
                </c:pt>
                <c:pt idx="859">
                  <c:v>82.38000000000001</c:v>
                </c:pt>
                <c:pt idx="860">
                  <c:v>82.179999999999993</c:v>
                </c:pt>
                <c:pt idx="861">
                  <c:v>82.1</c:v>
                </c:pt>
                <c:pt idx="862">
                  <c:v>82</c:v>
                </c:pt>
                <c:pt idx="863">
                  <c:v>82</c:v>
                </c:pt>
                <c:pt idx="864">
                  <c:v>81.84</c:v>
                </c:pt>
                <c:pt idx="865">
                  <c:v>81.640000000000015</c:v>
                </c:pt>
                <c:pt idx="866">
                  <c:v>81.440000000000012</c:v>
                </c:pt>
                <c:pt idx="867">
                  <c:v>81.320000000000007</c:v>
                </c:pt>
                <c:pt idx="868">
                  <c:v>81.28</c:v>
                </c:pt>
                <c:pt idx="869">
                  <c:v>81.2</c:v>
                </c:pt>
                <c:pt idx="870">
                  <c:v>81.08</c:v>
                </c:pt>
                <c:pt idx="871">
                  <c:v>80.820000000000007</c:v>
                </c:pt>
                <c:pt idx="872">
                  <c:v>80.7</c:v>
                </c:pt>
                <c:pt idx="873">
                  <c:v>80.679999999999993</c:v>
                </c:pt>
                <c:pt idx="874">
                  <c:v>80.52000000000001</c:v>
                </c:pt>
                <c:pt idx="875">
                  <c:v>80.5</c:v>
                </c:pt>
                <c:pt idx="876">
                  <c:v>80.28</c:v>
                </c:pt>
                <c:pt idx="877">
                  <c:v>80.12</c:v>
                </c:pt>
                <c:pt idx="878">
                  <c:v>80.099999999999994</c:v>
                </c:pt>
                <c:pt idx="879">
                  <c:v>80.08</c:v>
                </c:pt>
                <c:pt idx="880">
                  <c:v>79.92</c:v>
                </c:pt>
                <c:pt idx="881">
                  <c:v>79.859999999999985</c:v>
                </c:pt>
                <c:pt idx="882">
                  <c:v>79.820000000000007</c:v>
                </c:pt>
                <c:pt idx="883">
                  <c:v>79.900000000000006</c:v>
                </c:pt>
                <c:pt idx="884">
                  <c:v>79.86</c:v>
                </c:pt>
                <c:pt idx="885">
                  <c:v>79.8</c:v>
                </c:pt>
                <c:pt idx="886">
                  <c:v>79.8</c:v>
                </c:pt>
                <c:pt idx="887">
                  <c:v>79.8</c:v>
                </c:pt>
                <c:pt idx="888">
                  <c:v>79.8</c:v>
                </c:pt>
                <c:pt idx="889">
                  <c:v>79.820000000000007</c:v>
                </c:pt>
                <c:pt idx="890">
                  <c:v>79.960000000000008</c:v>
                </c:pt>
                <c:pt idx="891">
                  <c:v>80.059999999999988</c:v>
                </c:pt>
                <c:pt idx="892">
                  <c:v>80.099999999999994</c:v>
                </c:pt>
                <c:pt idx="893">
                  <c:v>80.16</c:v>
                </c:pt>
                <c:pt idx="894">
                  <c:v>80.320000000000007</c:v>
                </c:pt>
                <c:pt idx="895">
                  <c:v>80.400000000000006</c:v>
                </c:pt>
                <c:pt idx="896">
                  <c:v>80.440000000000012</c:v>
                </c:pt>
                <c:pt idx="897">
                  <c:v>80.5</c:v>
                </c:pt>
                <c:pt idx="898">
                  <c:v>80.61999999999999</c:v>
                </c:pt>
                <c:pt idx="899">
                  <c:v>80.78</c:v>
                </c:pt>
                <c:pt idx="900">
                  <c:v>80.900000000000006</c:v>
                </c:pt>
                <c:pt idx="901">
                  <c:v>81.08</c:v>
                </c:pt>
                <c:pt idx="902">
                  <c:v>81.22</c:v>
                </c:pt>
                <c:pt idx="903">
                  <c:v>81.320000000000007</c:v>
                </c:pt>
                <c:pt idx="904">
                  <c:v>81.400000000000006</c:v>
                </c:pt>
                <c:pt idx="905">
                  <c:v>81.42</c:v>
                </c:pt>
                <c:pt idx="906">
                  <c:v>81.559999999999988</c:v>
                </c:pt>
                <c:pt idx="907">
                  <c:v>81.760000000000005</c:v>
                </c:pt>
                <c:pt idx="908">
                  <c:v>81.900000000000006</c:v>
                </c:pt>
                <c:pt idx="909">
                  <c:v>82</c:v>
                </c:pt>
                <c:pt idx="910">
                  <c:v>82</c:v>
                </c:pt>
                <c:pt idx="911">
                  <c:v>82.04</c:v>
                </c:pt>
                <c:pt idx="912">
                  <c:v>82.2</c:v>
                </c:pt>
                <c:pt idx="913">
                  <c:v>82.2</c:v>
                </c:pt>
                <c:pt idx="914">
                  <c:v>82.3</c:v>
                </c:pt>
                <c:pt idx="915">
                  <c:v>82.359999999999985</c:v>
                </c:pt>
                <c:pt idx="916">
                  <c:v>82.4</c:v>
                </c:pt>
                <c:pt idx="917">
                  <c:v>82.42</c:v>
                </c:pt>
                <c:pt idx="918">
                  <c:v>82.5</c:v>
                </c:pt>
                <c:pt idx="919">
                  <c:v>82.58</c:v>
                </c:pt>
                <c:pt idx="920">
                  <c:v>82.6</c:v>
                </c:pt>
                <c:pt idx="921">
                  <c:v>82.66</c:v>
                </c:pt>
                <c:pt idx="922">
                  <c:v>82.7</c:v>
                </c:pt>
                <c:pt idx="923">
                  <c:v>82.62</c:v>
                </c:pt>
                <c:pt idx="924">
                  <c:v>82.58</c:v>
                </c:pt>
                <c:pt idx="925">
                  <c:v>82.38000000000001</c:v>
                </c:pt>
                <c:pt idx="926">
                  <c:v>82.460000000000008</c:v>
                </c:pt>
                <c:pt idx="927">
                  <c:v>82.46</c:v>
                </c:pt>
                <c:pt idx="928">
                  <c:v>82.5</c:v>
                </c:pt>
                <c:pt idx="929">
                  <c:v>82.5</c:v>
                </c:pt>
                <c:pt idx="930">
                  <c:v>82.46</c:v>
                </c:pt>
                <c:pt idx="931">
                  <c:v>82.3</c:v>
                </c:pt>
                <c:pt idx="932">
                  <c:v>82.2</c:v>
                </c:pt>
                <c:pt idx="933">
                  <c:v>82.08</c:v>
                </c:pt>
                <c:pt idx="934">
                  <c:v>82</c:v>
                </c:pt>
                <c:pt idx="935">
                  <c:v>81.940000000000012</c:v>
                </c:pt>
                <c:pt idx="936">
                  <c:v>81.759999999999991</c:v>
                </c:pt>
                <c:pt idx="937">
                  <c:v>81.599999999999994</c:v>
                </c:pt>
                <c:pt idx="938">
                  <c:v>81.539999999999992</c:v>
                </c:pt>
                <c:pt idx="939">
                  <c:v>81.38000000000001</c:v>
                </c:pt>
                <c:pt idx="940">
                  <c:v>81.3</c:v>
                </c:pt>
                <c:pt idx="941">
                  <c:v>81.2</c:v>
                </c:pt>
                <c:pt idx="942">
                  <c:v>81.099999999999994</c:v>
                </c:pt>
                <c:pt idx="943">
                  <c:v>81</c:v>
                </c:pt>
                <c:pt idx="944">
                  <c:v>80.84</c:v>
                </c:pt>
                <c:pt idx="945">
                  <c:v>80.7</c:v>
                </c:pt>
                <c:pt idx="946">
                  <c:v>80.64</c:v>
                </c:pt>
                <c:pt idx="947">
                  <c:v>80.599999999999994</c:v>
                </c:pt>
                <c:pt idx="948">
                  <c:v>80.5</c:v>
                </c:pt>
                <c:pt idx="949">
                  <c:v>80.42</c:v>
                </c:pt>
                <c:pt idx="950">
                  <c:v>80.320000000000007</c:v>
                </c:pt>
                <c:pt idx="951">
                  <c:v>80.239999999999995</c:v>
                </c:pt>
                <c:pt idx="952">
                  <c:v>80.2</c:v>
                </c:pt>
                <c:pt idx="953">
                  <c:v>80.12</c:v>
                </c:pt>
                <c:pt idx="954">
                  <c:v>80.099999999999994</c:v>
                </c:pt>
                <c:pt idx="955">
                  <c:v>80.099999999999994</c:v>
                </c:pt>
                <c:pt idx="956">
                  <c:v>80.2</c:v>
                </c:pt>
                <c:pt idx="957">
                  <c:v>80.12</c:v>
                </c:pt>
                <c:pt idx="958">
                  <c:v>80</c:v>
                </c:pt>
                <c:pt idx="959">
                  <c:v>80.059999999999988</c:v>
                </c:pt>
                <c:pt idx="960">
                  <c:v>80.099999999999994</c:v>
                </c:pt>
                <c:pt idx="961">
                  <c:v>80.2</c:v>
                </c:pt>
                <c:pt idx="962">
                  <c:v>80.28</c:v>
                </c:pt>
                <c:pt idx="963">
                  <c:v>80.320000000000007</c:v>
                </c:pt>
                <c:pt idx="964">
                  <c:v>80.460000000000008</c:v>
                </c:pt>
                <c:pt idx="965">
                  <c:v>80.5</c:v>
                </c:pt>
                <c:pt idx="966">
                  <c:v>80.599999999999994</c:v>
                </c:pt>
                <c:pt idx="967">
                  <c:v>80.760000000000005</c:v>
                </c:pt>
                <c:pt idx="968">
                  <c:v>80.839999999999989</c:v>
                </c:pt>
                <c:pt idx="969">
                  <c:v>80.940000000000012</c:v>
                </c:pt>
                <c:pt idx="970">
                  <c:v>81.08</c:v>
                </c:pt>
                <c:pt idx="971">
                  <c:v>81.2</c:v>
                </c:pt>
                <c:pt idx="972">
                  <c:v>81.3</c:v>
                </c:pt>
                <c:pt idx="973">
                  <c:v>81.400000000000006</c:v>
                </c:pt>
                <c:pt idx="974">
                  <c:v>81.5</c:v>
                </c:pt>
                <c:pt idx="975">
                  <c:v>81.64</c:v>
                </c:pt>
                <c:pt idx="976">
                  <c:v>81.78</c:v>
                </c:pt>
                <c:pt idx="977">
                  <c:v>81.900000000000006</c:v>
                </c:pt>
                <c:pt idx="978">
                  <c:v>81.97999999999999</c:v>
                </c:pt>
                <c:pt idx="979">
                  <c:v>82.16</c:v>
                </c:pt>
                <c:pt idx="980">
                  <c:v>82.3</c:v>
                </c:pt>
                <c:pt idx="981">
                  <c:v>82.22</c:v>
                </c:pt>
                <c:pt idx="982">
                  <c:v>82.28</c:v>
                </c:pt>
                <c:pt idx="983">
                  <c:v>82.3</c:v>
                </c:pt>
                <c:pt idx="984">
                  <c:v>82.38</c:v>
                </c:pt>
                <c:pt idx="985">
                  <c:v>82.440000000000012</c:v>
                </c:pt>
                <c:pt idx="986">
                  <c:v>82.4</c:v>
                </c:pt>
                <c:pt idx="987">
                  <c:v>82.4</c:v>
                </c:pt>
                <c:pt idx="988">
                  <c:v>82.3</c:v>
                </c:pt>
                <c:pt idx="989">
                  <c:v>82.2</c:v>
                </c:pt>
                <c:pt idx="990">
                  <c:v>82.359999999999985</c:v>
                </c:pt>
                <c:pt idx="991">
                  <c:v>82.34</c:v>
                </c:pt>
                <c:pt idx="992">
                  <c:v>82.460000000000008</c:v>
                </c:pt>
                <c:pt idx="993">
                  <c:v>82.4</c:v>
                </c:pt>
                <c:pt idx="994">
                  <c:v>82.5</c:v>
                </c:pt>
                <c:pt idx="995">
                  <c:v>82.6</c:v>
                </c:pt>
                <c:pt idx="996">
                  <c:v>82.7</c:v>
                </c:pt>
                <c:pt idx="997">
                  <c:v>82.7</c:v>
                </c:pt>
                <c:pt idx="998">
                  <c:v>82.660000000000011</c:v>
                </c:pt>
                <c:pt idx="999">
                  <c:v>82.539999999999992</c:v>
                </c:pt>
                <c:pt idx="1000">
                  <c:v>82.4</c:v>
                </c:pt>
                <c:pt idx="1001">
                  <c:v>82.24</c:v>
                </c:pt>
                <c:pt idx="1002">
                  <c:v>82.12</c:v>
                </c:pt>
                <c:pt idx="1003">
                  <c:v>82.059999999999988</c:v>
                </c:pt>
                <c:pt idx="1004">
                  <c:v>82</c:v>
                </c:pt>
                <c:pt idx="1005">
                  <c:v>82</c:v>
                </c:pt>
                <c:pt idx="1006">
                  <c:v>81.900000000000006</c:v>
                </c:pt>
                <c:pt idx="1007">
                  <c:v>81.739999999999995</c:v>
                </c:pt>
                <c:pt idx="1008">
                  <c:v>81.7</c:v>
                </c:pt>
                <c:pt idx="1009">
                  <c:v>81.7</c:v>
                </c:pt>
                <c:pt idx="1010">
                  <c:v>81.599999999999994</c:v>
                </c:pt>
                <c:pt idx="1011">
                  <c:v>81.459999999999994</c:v>
                </c:pt>
                <c:pt idx="1012">
                  <c:v>81.36</c:v>
                </c:pt>
                <c:pt idx="1013">
                  <c:v>81.28</c:v>
                </c:pt>
                <c:pt idx="1014">
                  <c:v>81.2</c:v>
                </c:pt>
                <c:pt idx="1015">
                  <c:v>81.099999999999994</c:v>
                </c:pt>
                <c:pt idx="1016">
                  <c:v>81.08</c:v>
                </c:pt>
                <c:pt idx="1017">
                  <c:v>80.959999999999994</c:v>
                </c:pt>
                <c:pt idx="1018">
                  <c:v>80.84</c:v>
                </c:pt>
                <c:pt idx="1019">
                  <c:v>80.660000000000011</c:v>
                </c:pt>
                <c:pt idx="1020">
                  <c:v>80.52000000000001</c:v>
                </c:pt>
                <c:pt idx="1021">
                  <c:v>80.400000000000006</c:v>
                </c:pt>
                <c:pt idx="1022">
                  <c:v>80.400000000000006</c:v>
                </c:pt>
                <c:pt idx="1023">
                  <c:v>80.34</c:v>
                </c:pt>
                <c:pt idx="1024">
                  <c:v>80.34</c:v>
                </c:pt>
                <c:pt idx="1025">
                  <c:v>80.400000000000006</c:v>
                </c:pt>
                <c:pt idx="1026">
                  <c:v>80.400000000000006</c:v>
                </c:pt>
                <c:pt idx="1027">
                  <c:v>80.38</c:v>
                </c:pt>
                <c:pt idx="1028">
                  <c:v>80.38</c:v>
                </c:pt>
                <c:pt idx="1029">
                  <c:v>80.339999999999989</c:v>
                </c:pt>
                <c:pt idx="1030">
                  <c:v>80.400000000000006</c:v>
                </c:pt>
                <c:pt idx="1031">
                  <c:v>80.460000000000008</c:v>
                </c:pt>
                <c:pt idx="1032">
                  <c:v>80.559999999999988</c:v>
                </c:pt>
                <c:pt idx="1033">
                  <c:v>80.599999999999994</c:v>
                </c:pt>
                <c:pt idx="1034">
                  <c:v>80.5</c:v>
                </c:pt>
                <c:pt idx="1035">
                  <c:v>80.559999999999988</c:v>
                </c:pt>
                <c:pt idx="1036">
                  <c:v>80.679999999999993</c:v>
                </c:pt>
                <c:pt idx="1037">
                  <c:v>80.859999999999985</c:v>
                </c:pt>
                <c:pt idx="1038">
                  <c:v>81.02000000000001</c:v>
                </c:pt>
                <c:pt idx="1039">
                  <c:v>80.959999999999994</c:v>
                </c:pt>
                <c:pt idx="1040">
                  <c:v>81.040000000000006</c:v>
                </c:pt>
                <c:pt idx="1041">
                  <c:v>81.22</c:v>
                </c:pt>
                <c:pt idx="1042">
                  <c:v>81.47999999999999</c:v>
                </c:pt>
                <c:pt idx="1043">
                  <c:v>81.599999999999994</c:v>
                </c:pt>
                <c:pt idx="1044">
                  <c:v>81.760000000000005</c:v>
                </c:pt>
                <c:pt idx="1045">
                  <c:v>81.960000000000008</c:v>
                </c:pt>
                <c:pt idx="1046">
                  <c:v>82.11999999999999</c:v>
                </c:pt>
                <c:pt idx="1047">
                  <c:v>82.2</c:v>
                </c:pt>
                <c:pt idx="1048">
                  <c:v>82.22</c:v>
                </c:pt>
                <c:pt idx="1049">
                  <c:v>82.339999999999989</c:v>
                </c:pt>
                <c:pt idx="1050">
                  <c:v>82.5</c:v>
                </c:pt>
                <c:pt idx="1051">
                  <c:v>82.5</c:v>
                </c:pt>
                <c:pt idx="1052">
                  <c:v>82.36</c:v>
                </c:pt>
                <c:pt idx="1053">
                  <c:v>82.42</c:v>
                </c:pt>
                <c:pt idx="1054">
                  <c:v>82.64</c:v>
                </c:pt>
                <c:pt idx="1055">
                  <c:v>82.740000000000009</c:v>
                </c:pt>
                <c:pt idx="1056">
                  <c:v>82.7</c:v>
                </c:pt>
                <c:pt idx="1057">
                  <c:v>82.8</c:v>
                </c:pt>
                <c:pt idx="1058">
                  <c:v>82.839999999999989</c:v>
                </c:pt>
                <c:pt idx="1059">
                  <c:v>82.97999999999999</c:v>
                </c:pt>
                <c:pt idx="1060">
                  <c:v>83</c:v>
                </c:pt>
                <c:pt idx="1061">
                  <c:v>82.92</c:v>
                </c:pt>
                <c:pt idx="1062">
                  <c:v>83</c:v>
                </c:pt>
                <c:pt idx="1063">
                  <c:v>83</c:v>
                </c:pt>
                <c:pt idx="1064">
                  <c:v>83.1</c:v>
                </c:pt>
                <c:pt idx="1065">
                  <c:v>83.16</c:v>
                </c:pt>
                <c:pt idx="1066">
                  <c:v>83.1</c:v>
                </c:pt>
                <c:pt idx="1067">
                  <c:v>83</c:v>
                </c:pt>
                <c:pt idx="1068">
                  <c:v>82.940000000000012</c:v>
                </c:pt>
                <c:pt idx="1069">
                  <c:v>82.7</c:v>
                </c:pt>
                <c:pt idx="1070">
                  <c:v>82.6</c:v>
                </c:pt>
                <c:pt idx="1071">
                  <c:v>82.559999999999988</c:v>
                </c:pt>
                <c:pt idx="1072">
                  <c:v>82.46</c:v>
                </c:pt>
                <c:pt idx="1073">
                  <c:v>82.4</c:v>
                </c:pt>
                <c:pt idx="1074">
                  <c:v>82.4</c:v>
                </c:pt>
                <c:pt idx="1075">
                  <c:v>82.34</c:v>
                </c:pt>
                <c:pt idx="1076">
                  <c:v>82.2</c:v>
                </c:pt>
                <c:pt idx="1077">
                  <c:v>82.039999999999992</c:v>
                </c:pt>
                <c:pt idx="1078">
                  <c:v>81.96</c:v>
                </c:pt>
                <c:pt idx="1079">
                  <c:v>81.86</c:v>
                </c:pt>
                <c:pt idx="1080">
                  <c:v>81.539999999999992</c:v>
                </c:pt>
                <c:pt idx="1081">
                  <c:v>81.400000000000006</c:v>
                </c:pt>
                <c:pt idx="1082">
                  <c:v>81.28</c:v>
                </c:pt>
                <c:pt idx="1083">
                  <c:v>81.099999999999994</c:v>
                </c:pt>
                <c:pt idx="1084">
                  <c:v>81.039999999999992</c:v>
                </c:pt>
                <c:pt idx="1085">
                  <c:v>80.97999999999999</c:v>
                </c:pt>
                <c:pt idx="1086">
                  <c:v>80.88000000000001</c:v>
                </c:pt>
                <c:pt idx="1087">
                  <c:v>80.859999999999985</c:v>
                </c:pt>
                <c:pt idx="1088">
                  <c:v>80.820000000000007</c:v>
                </c:pt>
                <c:pt idx="1089">
                  <c:v>80.7</c:v>
                </c:pt>
                <c:pt idx="1090">
                  <c:v>80.599999999999994</c:v>
                </c:pt>
                <c:pt idx="1091">
                  <c:v>80.440000000000012</c:v>
                </c:pt>
                <c:pt idx="1092">
                  <c:v>80.3</c:v>
                </c:pt>
                <c:pt idx="1093">
                  <c:v>80.320000000000007</c:v>
                </c:pt>
                <c:pt idx="1094">
                  <c:v>80.400000000000006</c:v>
                </c:pt>
                <c:pt idx="1095">
                  <c:v>80.34</c:v>
                </c:pt>
                <c:pt idx="1096">
                  <c:v>80.239999999999995</c:v>
                </c:pt>
                <c:pt idx="1097">
                  <c:v>80.2</c:v>
                </c:pt>
                <c:pt idx="1098">
                  <c:v>80.22</c:v>
                </c:pt>
                <c:pt idx="1099">
                  <c:v>80.400000000000006</c:v>
                </c:pt>
                <c:pt idx="1100">
                  <c:v>80.5</c:v>
                </c:pt>
                <c:pt idx="1101">
                  <c:v>80.61999999999999</c:v>
                </c:pt>
                <c:pt idx="1102">
                  <c:v>80.72</c:v>
                </c:pt>
                <c:pt idx="1103">
                  <c:v>80.8</c:v>
                </c:pt>
                <c:pt idx="1104">
                  <c:v>80.859999999999985</c:v>
                </c:pt>
                <c:pt idx="1105">
                  <c:v>80.900000000000006</c:v>
                </c:pt>
                <c:pt idx="1106">
                  <c:v>81</c:v>
                </c:pt>
                <c:pt idx="1107">
                  <c:v>81</c:v>
                </c:pt>
                <c:pt idx="1108">
                  <c:v>81.059999999999988</c:v>
                </c:pt>
                <c:pt idx="1109">
                  <c:v>81.240000000000009</c:v>
                </c:pt>
                <c:pt idx="1110">
                  <c:v>81.320000000000007</c:v>
                </c:pt>
                <c:pt idx="1111">
                  <c:v>81.47999999999999</c:v>
                </c:pt>
                <c:pt idx="1112">
                  <c:v>81.64</c:v>
                </c:pt>
                <c:pt idx="1113">
                  <c:v>81.740000000000009</c:v>
                </c:pt>
                <c:pt idx="1114">
                  <c:v>81.960000000000008</c:v>
                </c:pt>
                <c:pt idx="1115">
                  <c:v>82.1</c:v>
                </c:pt>
                <c:pt idx="1116">
                  <c:v>82.2</c:v>
                </c:pt>
                <c:pt idx="1117">
                  <c:v>82.339999999999989</c:v>
                </c:pt>
                <c:pt idx="1118">
                  <c:v>82.54</c:v>
                </c:pt>
                <c:pt idx="1119">
                  <c:v>82.61999999999999</c:v>
                </c:pt>
                <c:pt idx="1120">
                  <c:v>82.740000000000009</c:v>
                </c:pt>
                <c:pt idx="1121">
                  <c:v>82.8</c:v>
                </c:pt>
                <c:pt idx="1122">
                  <c:v>82.92</c:v>
                </c:pt>
                <c:pt idx="1123">
                  <c:v>83.04</c:v>
                </c:pt>
                <c:pt idx="1124">
                  <c:v>83.1</c:v>
                </c:pt>
                <c:pt idx="1125">
                  <c:v>83.1</c:v>
                </c:pt>
                <c:pt idx="1126">
                  <c:v>83.22</c:v>
                </c:pt>
                <c:pt idx="1127">
                  <c:v>83.3</c:v>
                </c:pt>
                <c:pt idx="1128">
                  <c:v>83.3</c:v>
                </c:pt>
                <c:pt idx="1129">
                  <c:v>83.3</c:v>
                </c:pt>
                <c:pt idx="1130">
                  <c:v>83.339999999999989</c:v>
                </c:pt>
                <c:pt idx="1131">
                  <c:v>83.4</c:v>
                </c:pt>
                <c:pt idx="1132">
                  <c:v>83.3</c:v>
                </c:pt>
                <c:pt idx="1133">
                  <c:v>83.259999999999991</c:v>
                </c:pt>
                <c:pt idx="1134">
                  <c:v>83.3</c:v>
                </c:pt>
                <c:pt idx="1135">
                  <c:v>83.3</c:v>
                </c:pt>
                <c:pt idx="1136">
                  <c:v>83.28</c:v>
                </c:pt>
                <c:pt idx="1137">
                  <c:v>83.140000000000015</c:v>
                </c:pt>
                <c:pt idx="1138">
                  <c:v>83.039999999999992</c:v>
                </c:pt>
                <c:pt idx="1139">
                  <c:v>82.9</c:v>
                </c:pt>
                <c:pt idx="1140">
                  <c:v>82.88000000000001</c:v>
                </c:pt>
                <c:pt idx="1141">
                  <c:v>82.74</c:v>
                </c:pt>
                <c:pt idx="1142">
                  <c:v>82.7</c:v>
                </c:pt>
                <c:pt idx="1143">
                  <c:v>82.6</c:v>
                </c:pt>
                <c:pt idx="1144">
                  <c:v>82.42</c:v>
                </c:pt>
                <c:pt idx="1145">
                  <c:v>82.320000000000007</c:v>
                </c:pt>
                <c:pt idx="1146">
                  <c:v>82.3</c:v>
                </c:pt>
                <c:pt idx="1147">
                  <c:v>82.28</c:v>
                </c:pt>
                <c:pt idx="1148">
                  <c:v>82.2</c:v>
                </c:pt>
                <c:pt idx="1149">
                  <c:v>82.12</c:v>
                </c:pt>
                <c:pt idx="1150">
                  <c:v>82.02000000000001</c:v>
                </c:pt>
                <c:pt idx="1151">
                  <c:v>81.84</c:v>
                </c:pt>
                <c:pt idx="1152">
                  <c:v>81.7</c:v>
                </c:pt>
                <c:pt idx="1153">
                  <c:v>81.52000000000001</c:v>
                </c:pt>
                <c:pt idx="1154">
                  <c:v>81.400000000000006</c:v>
                </c:pt>
                <c:pt idx="1155">
                  <c:v>81.3</c:v>
                </c:pt>
                <c:pt idx="1156">
                  <c:v>81.28</c:v>
                </c:pt>
                <c:pt idx="1157">
                  <c:v>81.2</c:v>
                </c:pt>
                <c:pt idx="1158">
                  <c:v>81.2</c:v>
                </c:pt>
                <c:pt idx="1159">
                  <c:v>81.160000000000011</c:v>
                </c:pt>
                <c:pt idx="1160">
                  <c:v>81.099999999999994</c:v>
                </c:pt>
                <c:pt idx="1161">
                  <c:v>81</c:v>
                </c:pt>
                <c:pt idx="1162">
                  <c:v>80.900000000000006</c:v>
                </c:pt>
                <c:pt idx="1163">
                  <c:v>80.92</c:v>
                </c:pt>
                <c:pt idx="1164">
                  <c:v>80.8</c:v>
                </c:pt>
                <c:pt idx="1165">
                  <c:v>80.8</c:v>
                </c:pt>
                <c:pt idx="1166">
                  <c:v>80.8</c:v>
                </c:pt>
                <c:pt idx="1167">
                  <c:v>80.88</c:v>
                </c:pt>
                <c:pt idx="1168">
                  <c:v>80.739999999999995</c:v>
                </c:pt>
                <c:pt idx="1169">
                  <c:v>80.740000000000009</c:v>
                </c:pt>
                <c:pt idx="1170">
                  <c:v>80.839999999999989</c:v>
                </c:pt>
                <c:pt idx="1171">
                  <c:v>80.940000000000012</c:v>
                </c:pt>
                <c:pt idx="1172">
                  <c:v>81</c:v>
                </c:pt>
                <c:pt idx="1173">
                  <c:v>80.97999999999999</c:v>
                </c:pt>
                <c:pt idx="1174">
                  <c:v>80.97999999999999</c:v>
                </c:pt>
                <c:pt idx="1175">
                  <c:v>81.099999999999994</c:v>
                </c:pt>
                <c:pt idx="1176">
                  <c:v>81.11999999999999</c:v>
                </c:pt>
                <c:pt idx="1177">
                  <c:v>81.28</c:v>
                </c:pt>
                <c:pt idx="1178">
                  <c:v>81.36</c:v>
                </c:pt>
                <c:pt idx="1179">
                  <c:v>81.3</c:v>
                </c:pt>
                <c:pt idx="1180">
                  <c:v>81.38</c:v>
                </c:pt>
                <c:pt idx="1181">
                  <c:v>81.52000000000001</c:v>
                </c:pt>
                <c:pt idx="1182">
                  <c:v>81.64</c:v>
                </c:pt>
                <c:pt idx="1183">
                  <c:v>81.760000000000005</c:v>
                </c:pt>
                <c:pt idx="1184">
                  <c:v>81.88</c:v>
                </c:pt>
                <c:pt idx="1185">
                  <c:v>82.04</c:v>
                </c:pt>
                <c:pt idx="1186">
                  <c:v>82.240000000000009</c:v>
                </c:pt>
                <c:pt idx="1187">
                  <c:v>82.460000000000008</c:v>
                </c:pt>
                <c:pt idx="1188">
                  <c:v>82.7</c:v>
                </c:pt>
                <c:pt idx="1189">
                  <c:v>82.839999999999989</c:v>
                </c:pt>
                <c:pt idx="1190">
                  <c:v>82.97999999999999</c:v>
                </c:pt>
                <c:pt idx="1191">
                  <c:v>83.11999999999999</c:v>
                </c:pt>
                <c:pt idx="1192">
                  <c:v>83.22</c:v>
                </c:pt>
                <c:pt idx="1193">
                  <c:v>83.3</c:v>
                </c:pt>
                <c:pt idx="1194">
                  <c:v>83.320000000000007</c:v>
                </c:pt>
                <c:pt idx="1195">
                  <c:v>83.24</c:v>
                </c:pt>
                <c:pt idx="1196">
                  <c:v>83.22</c:v>
                </c:pt>
                <c:pt idx="1197">
                  <c:v>83.359999999999985</c:v>
                </c:pt>
                <c:pt idx="1198">
                  <c:v>83.4</c:v>
                </c:pt>
                <c:pt idx="1199">
                  <c:v>83.4</c:v>
                </c:pt>
                <c:pt idx="1200">
                  <c:v>83.4</c:v>
                </c:pt>
                <c:pt idx="1201">
                  <c:v>83.4</c:v>
                </c:pt>
                <c:pt idx="1202">
                  <c:v>83.4</c:v>
                </c:pt>
                <c:pt idx="1203">
                  <c:v>83.24</c:v>
                </c:pt>
                <c:pt idx="1204">
                  <c:v>83.179999999999993</c:v>
                </c:pt>
                <c:pt idx="1205">
                  <c:v>83.2</c:v>
                </c:pt>
                <c:pt idx="1206">
                  <c:v>83.140000000000015</c:v>
                </c:pt>
                <c:pt idx="1207">
                  <c:v>83.1</c:v>
                </c:pt>
                <c:pt idx="1208">
                  <c:v>83.059999999999988</c:v>
                </c:pt>
                <c:pt idx="1209">
                  <c:v>82.78</c:v>
                </c:pt>
                <c:pt idx="1210">
                  <c:v>82.6</c:v>
                </c:pt>
                <c:pt idx="1211">
                  <c:v>82.76</c:v>
                </c:pt>
                <c:pt idx="1212">
                  <c:v>82.7</c:v>
                </c:pt>
                <c:pt idx="1213">
                  <c:v>82.66</c:v>
                </c:pt>
                <c:pt idx="1214">
                  <c:v>82.66</c:v>
                </c:pt>
                <c:pt idx="1215">
                  <c:v>82.58</c:v>
                </c:pt>
                <c:pt idx="1216">
                  <c:v>82.440000000000012</c:v>
                </c:pt>
                <c:pt idx="1217">
                  <c:v>82.34</c:v>
                </c:pt>
                <c:pt idx="1218">
                  <c:v>82.16</c:v>
                </c:pt>
                <c:pt idx="1219">
                  <c:v>81.84</c:v>
                </c:pt>
                <c:pt idx="1220">
                  <c:v>81.759999999999991</c:v>
                </c:pt>
                <c:pt idx="1221">
                  <c:v>81.539999999999992</c:v>
                </c:pt>
                <c:pt idx="1222">
                  <c:v>81.42</c:v>
                </c:pt>
                <c:pt idx="1223">
                  <c:v>81.3</c:v>
                </c:pt>
                <c:pt idx="1224">
                  <c:v>81.3</c:v>
                </c:pt>
                <c:pt idx="1225">
                  <c:v>81.3</c:v>
                </c:pt>
                <c:pt idx="1226">
                  <c:v>81.160000000000011</c:v>
                </c:pt>
                <c:pt idx="1227">
                  <c:v>81.099999999999994</c:v>
                </c:pt>
                <c:pt idx="1228">
                  <c:v>81.099999999999994</c:v>
                </c:pt>
                <c:pt idx="1229">
                  <c:v>81.02000000000001</c:v>
                </c:pt>
                <c:pt idx="1230">
                  <c:v>80.92</c:v>
                </c:pt>
                <c:pt idx="1231">
                  <c:v>80.900000000000006</c:v>
                </c:pt>
                <c:pt idx="1232">
                  <c:v>80.84</c:v>
                </c:pt>
                <c:pt idx="1233">
                  <c:v>80.8</c:v>
                </c:pt>
                <c:pt idx="1234">
                  <c:v>80.820000000000007</c:v>
                </c:pt>
                <c:pt idx="1235">
                  <c:v>80.960000000000008</c:v>
                </c:pt>
                <c:pt idx="1236">
                  <c:v>80.940000000000012</c:v>
                </c:pt>
                <c:pt idx="1237">
                  <c:v>80.900000000000006</c:v>
                </c:pt>
                <c:pt idx="1238">
                  <c:v>80.92</c:v>
                </c:pt>
                <c:pt idx="1239">
                  <c:v>81</c:v>
                </c:pt>
                <c:pt idx="1240">
                  <c:v>81.099999999999994</c:v>
                </c:pt>
                <c:pt idx="1241">
                  <c:v>81.140000000000015</c:v>
                </c:pt>
                <c:pt idx="1242">
                  <c:v>81.16</c:v>
                </c:pt>
                <c:pt idx="1243">
                  <c:v>81.28</c:v>
                </c:pt>
                <c:pt idx="1244">
                  <c:v>81.359999999999985</c:v>
                </c:pt>
                <c:pt idx="1245">
                  <c:v>81.540000000000006</c:v>
                </c:pt>
                <c:pt idx="1246">
                  <c:v>81.66</c:v>
                </c:pt>
                <c:pt idx="1247">
                  <c:v>81.760000000000005</c:v>
                </c:pt>
                <c:pt idx="1248">
                  <c:v>81.900000000000006</c:v>
                </c:pt>
                <c:pt idx="1249">
                  <c:v>81.92</c:v>
                </c:pt>
                <c:pt idx="1250">
                  <c:v>82.02000000000001</c:v>
                </c:pt>
                <c:pt idx="1251">
                  <c:v>82.14</c:v>
                </c:pt>
                <c:pt idx="1252">
                  <c:v>82.26</c:v>
                </c:pt>
                <c:pt idx="1253">
                  <c:v>82.47999999999999</c:v>
                </c:pt>
                <c:pt idx="1254">
                  <c:v>82.5</c:v>
                </c:pt>
                <c:pt idx="1255">
                  <c:v>82.54</c:v>
                </c:pt>
                <c:pt idx="1256">
                  <c:v>82.7</c:v>
                </c:pt>
                <c:pt idx="1257">
                  <c:v>82.88</c:v>
                </c:pt>
                <c:pt idx="1258">
                  <c:v>82.839999999999989</c:v>
                </c:pt>
                <c:pt idx="1259">
                  <c:v>83</c:v>
                </c:pt>
                <c:pt idx="1260">
                  <c:v>83.179999999999993</c:v>
                </c:pt>
                <c:pt idx="1261">
                  <c:v>83.339999999999989</c:v>
                </c:pt>
                <c:pt idx="1262">
                  <c:v>83.36</c:v>
                </c:pt>
                <c:pt idx="1263">
                  <c:v>83.320000000000007</c:v>
                </c:pt>
                <c:pt idx="1264">
                  <c:v>83.4</c:v>
                </c:pt>
                <c:pt idx="1265">
                  <c:v>83.5</c:v>
                </c:pt>
                <c:pt idx="1266">
                  <c:v>83.5</c:v>
                </c:pt>
                <c:pt idx="1267">
                  <c:v>83.5</c:v>
                </c:pt>
                <c:pt idx="1268">
                  <c:v>83.6</c:v>
                </c:pt>
                <c:pt idx="1269">
                  <c:v>83.58</c:v>
                </c:pt>
                <c:pt idx="1270">
                  <c:v>83.34</c:v>
                </c:pt>
                <c:pt idx="1271">
                  <c:v>83.38</c:v>
                </c:pt>
                <c:pt idx="1272">
                  <c:v>83.38</c:v>
                </c:pt>
                <c:pt idx="1273">
                  <c:v>83.440000000000012</c:v>
                </c:pt>
                <c:pt idx="1274">
                  <c:v>83.4</c:v>
                </c:pt>
                <c:pt idx="1275">
                  <c:v>83.320000000000007</c:v>
                </c:pt>
                <c:pt idx="1276">
                  <c:v>83.3</c:v>
                </c:pt>
                <c:pt idx="1277">
                  <c:v>83.259999999999991</c:v>
                </c:pt>
                <c:pt idx="1278">
                  <c:v>83.140000000000015</c:v>
                </c:pt>
                <c:pt idx="1279">
                  <c:v>83.1</c:v>
                </c:pt>
                <c:pt idx="1280">
                  <c:v>83.059999999999988</c:v>
                </c:pt>
                <c:pt idx="1281">
                  <c:v>83</c:v>
                </c:pt>
                <c:pt idx="1282">
                  <c:v>82.92</c:v>
                </c:pt>
                <c:pt idx="1283">
                  <c:v>82.74</c:v>
                </c:pt>
                <c:pt idx="1284">
                  <c:v>82.7</c:v>
                </c:pt>
                <c:pt idx="1285">
                  <c:v>82.7</c:v>
                </c:pt>
                <c:pt idx="1286">
                  <c:v>82.539999999999992</c:v>
                </c:pt>
                <c:pt idx="1287">
                  <c:v>82.3</c:v>
                </c:pt>
                <c:pt idx="1288">
                  <c:v>82.3</c:v>
                </c:pt>
                <c:pt idx="1289">
                  <c:v>82.259999999999991</c:v>
                </c:pt>
                <c:pt idx="1290">
                  <c:v>82.160000000000011</c:v>
                </c:pt>
                <c:pt idx="1291">
                  <c:v>82.02000000000001</c:v>
                </c:pt>
                <c:pt idx="1292">
                  <c:v>82</c:v>
                </c:pt>
                <c:pt idx="1293">
                  <c:v>81.900000000000006</c:v>
                </c:pt>
                <c:pt idx="1294">
                  <c:v>81.72</c:v>
                </c:pt>
                <c:pt idx="1295">
                  <c:v>81.539999999999992</c:v>
                </c:pt>
                <c:pt idx="1296">
                  <c:v>81.400000000000006</c:v>
                </c:pt>
                <c:pt idx="1297">
                  <c:v>81.3</c:v>
                </c:pt>
                <c:pt idx="1298">
                  <c:v>81.2</c:v>
                </c:pt>
                <c:pt idx="1299">
                  <c:v>81.140000000000015</c:v>
                </c:pt>
                <c:pt idx="1300">
                  <c:v>81.14</c:v>
                </c:pt>
                <c:pt idx="1301">
                  <c:v>81.059999999999988</c:v>
                </c:pt>
                <c:pt idx="1302">
                  <c:v>80.940000000000012</c:v>
                </c:pt>
                <c:pt idx="1303">
                  <c:v>80.940000000000012</c:v>
                </c:pt>
                <c:pt idx="1304">
                  <c:v>80.900000000000006</c:v>
                </c:pt>
                <c:pt idx="1305">
                  <c:v>80.960000000000008</c:v>
                </c:pt>
                <c:pt idx="1306">
                  <c:v>81.099999999999994</c:v>
                </c:pt>
                <c:pt idx="1307">
                  <c:v>81.179999999999993</c:v>
                </c:pt>
                <c:pt idx="1308">
                  <c:v>81.11999999999999</c:v>
                </c:pt>
                <c:pt idx="1309">
                  <c:v>81.28</c:v>
                </c:pt>
                <c:pt idx="1310">
                  <c:v>81.3</c:v>
                </c:pt>
                <c:pt idx="1311">
                  <c:v>81.339999999999989</c:v>
                </c:pt>
                <c:pt idx="1312">
                  <c:v>81.42</c:v>
                </c:pt>
                <c:pt idx="1313">
                  <c:v>81.5</c:v>
                </c:pt>
                <c:pt idx="1314">
                  <c:v>81.400000000000006</c:v>
                </c:pt>
                <c:pt idx="1315">
                  <c:v>81.559999999999988</c:v>
                </c:pt>
                <c:pt idx="1316">
                  <c:v>81.66</c:v>
                </c:pt>
                <c:pt idx="1317">
                  <c:v>81.72</c:v>
                </c:pt>
                <c:pt idx="1318">
                  <c:v>81.859999999999985</c:v>
                </c:pt>
                <c:pt idx="1319">
                  <c:v>82.059999999999988</c:v>
                </c:pt>
                <c:pt idx="1320">
                  <c:v>82.14</c:v>
                </c:pt>
                <c:pt idx="1321">
                  <c:v>82.26</c:v>
                </c:pt>
                <c:pt idx="1322">
                  <c:v>82.320000000000007</c:v>
                </c:pt>
                <c:pt idx="1323">
                  <c:v>82.42</c:v>
                </c:pt>
                <c:pt idx="1324">
                  <c:v>82.58</c:v>
                </c:pt>
                <c:pt idx="1325">
                  <c:v>82.76</c:v>
                </c:pt>
                <c:pt idx="1326">
                  <c:v>82.92</c:v>
                </c:pt>
                <c:pt idx="1327">
                  <c:v>83.1</c:v>
                </c:pt>
                <c:pt idx="1328">
                  <c:v>83.2</c:v>
                </c:pt>
                <c:pt idx="1329">
                  <c:v>83.26</c:v>
                </c:pt>
                <c:pt idx="1330">
                  <c:v>83.4</c:v>
                </c:pt>
                <c:pt idx="1331">
                  <c:v>83.5</c:v>
                </c:pt>
                <c:pt idx="1332">
                  <c:v>83.5</c:v>
                </c:pt>
                <c:pt idx="1333">
                  <c:v>83.58</c:v>
                </c:pt>
                <c:pt idx="1334">
                  <c:v>83.679999999999993</c:v>
                </c:pt>
                <c:pt idx="1335">
                  <c:v>83.78</c:v>
                </c:pt>
                <c:pt idx="1336">
                  <c:v>83.9</c:v>
                </c:pt>
                <c:pt idx="1337">
                  <c:v>83.88000000000001</c:v>
                </c:pt>
                <c:pt idx="1338">
                  <c:v>83.78</c:v>
                </c:pt>
                <c:pt idx="1339">
                  <c:v>83.8</c:v>
                </c:pt>
                <c:pt idx="1340">
                  <c:v>83.8</c:v>
                </c:pt>
                <c:pt idx="1341">
                  <c:v>83.88</c:v>
                </c:pt>
                <c:pt idx="1342">
                  <c:v>83.9</c:v>
                </c:pt>
                <c:pt idx="1343">
                  <c:v>83.9</c:v>
                </c:pt>
                <c:pt idx="1344">
                  <c:v>83.88000000000001</c:v>
                </c:pt>
                <c:pt idx="1345">
                  <c:v>83.74</c:v>
                </c:pt>
                <c:pt idx="1346">
                  <c:v>83.7</c:v>
                </c:pt>
                <c:pt idx="1347">
                  <c:v>83.6</c:v>
                </c:pt>
                <c:pt idx="1348">
                  <c:v>83.5</c:v>
                </c:pt>
                <c:pt idx="1349">
                  <c:v>83.4</c:v>
                </c:pt>
                <c:pt idx="1350">
                  <c:v>83.3</c:v>
                </c:pt>
                <c:pt idx="1351">
                  <c:v>83.3</c:v>
                </c:pt>
                <c:pt idx="1352">
                  <c:v>83.2</c:v>
                </c:pt>
                <c:pt idx="1353">
                  <c:v>83.140000000000015</c:v>
                </c:pt>
                <c:pt idx="1354">
                  <c:v>83.02000000000001</c:v>
                </c:pt>
                <c:pt idx="1355">
                  <c:v>82.9</c:v>
                </c:pt>
                <c:pt idx="1356">
                  <c:v>82.74</c:v>
                </c:pt>
                <c:pt idx="1357">
                  <c:v>82.6</c:v>
                </c:pt>
                <c:pt idx="1358">
                  <c:v>82.6</c:v>
                </c:pt>
                <c:pt idx="1359">
                  <c:v>82.46</c:v>
                </c:pt>
                <c:pt idx="1360">
                  <c:v>82.22</c:v>
                </c:pt>
                <c:pt idx="1361">
                  <c:v>82.1</c:v>
                </c:pt>
                <c:pt idx="1362">
                  <c:v>82.039999999999992</c:v>
                </c:pt>
                <c:pt idx="1363">
                  <c:v>81.84</c:v>
                </c:pt>
                <c:pt idx="1364">
                  <c:v>81.72</c:v>
                </c:pt>
                <c:pt idx="1365">
                  <c:v>81.599999999999994</c:v>
                </c:pt>
                <c:pt idx="1366">
                  <c:v>81.640000000000015</c:v>
                </c:pt>
                <c:pt idx="1367">
                  <c:v>81.539999999999992</c:v>
                </c:pt>
                <c:pt idx="1368">
                  <c:v>81.5</c:v>
                </c:pt>
                <c:pt idx="1369">
                  <c:v>81.400000000000006</c:v>
                </c:pt>
                <c:pt idx="1370">
                  <c:v>81.320000000000007</c:v>
                </c:pt>
                <c:pt idx="1371">
                  <c:v>81.3</c:v>
                </c:pt>
                <c:pt idx="1372">
                  <c:v>81.3</c:v>
                </c:pt>
                <c:pt idx="1373">
                  <c:v>81.3</c:v>
                </c:pt>
                <c:pt idx="1374">
                  <c:v>81.3</c:v>
                </c:pt>
                <c:pt idx="1375">
                  <c:v>81.3</c:v>
                </c:pt>
                <c:pt idx="1376">
                  <c:v>81.339999999999989</c:v>
                </c:pt>
                <c:pt idx="1377">
                  <c:v>81.400000000000006</c:v>
                </c:pt>
                <c:pt idx="1378">
                  <c:v>81.320000000000007</c:v>
                </c:pt>
                <c:pt idx="1379">
                  <c:v>81.359999999999985</c:v>
                </c:pt>
                <c:pt idx="1380">
                  <c:v>81.400000000000006</c:v>
                </c:pt>
                <c:pt idx="1381">
                  <c:v>81.400000000000006</c:v>
                </c:pt>
                <c:pt idx="1382">
                  <c:v>81.400000000000006</c:v>
                </c:pt>
                <c:pt idx="1383">
                  <c:v>81.42</c:v>
                </c:pt>
                <c:pt idx="1384">
                  <c:v>81.52000000000001</c:v>
                </c:pt>
                <c:pt idx="1385">
                  <c:v>81.72</c:v>
                </c:pt>
                <c:pt idx="1386">
                  <c:v>81.820000000000007</c:v>
                </c:pt>
                <c:pt idx="1387">
                  <c:v>81.88</c:v>
                </c:pt>
                <c:pt idx="1388">
                  <c:v>81.820000000000007</c:v>
                </c:pt>
                <c:pt idx="1389">
                  <c:v>81.820000000000007</c:v>
                </c:pt>
                <c:pt idx="1390">
                  <c:v>81.8</c:v>
                </c:pt>
                <c:pt idx="1391">
                  <c:v>81.88</c:v>
                </c:pt>
                <c:pt idx="1392">
                  <c:v>82.179999999999993</c:v>
                </c:pt>
                <c:pt idx="1393">
                  <c:v>82.54</c:v>
                </c:pt>
                <c:pt idx="1394">
                  <c:v>82.740000000000009</c:v>
                </c:pt>
                <c:pt idx="1395">
                  <c:v>82.92</c:v>
                </c:pt>
                <c:pt idx="1396">
                  <c:v>83.04</c:v>
                </c:pt>
                <c:pt idx="1397">
                  <c:v>83.11999999999999</c:v>
                </c:pt>
                <c:pt idx="1398">
                  <c:v>83.28</c:v>
                </c:pt>
                <c:pt idx="1399">
                  <c:v>83.320000000000007</c:v>
                </c:pt>
                <c:pt idx="1400">
                  <c:v>83.47999999999999</c:v>
                </c:pt>
                <c:pt idx="1401">
                  <c:v>83.7</c:v>
                </c:pt>
                <c:pt idx="1402">
                  <c:v>83.8</c:v>
                </c:pt>
                <c:pt idx="1403">
                  <c:v>83.8</c:v>
                </c:pt>
                <c:pt idx="1404">
                  <c:v>83.8</c:v>
                </c:pt>
                <c:pt idx="1405">
                  <c:v>83.8</c:v>
                </c:pt>
                <c:pt idx="1406">
                  <c:v>83.8</c:v>
                </c:pt>
                <c:pt idx="1407">
                  <c:v>83.940000000000012</c:v>
                </c:pt>
                <c:pt idx="1408">
                  <c:v>84.08</c:v>
                </c:pt>
                <c:pt idx="1409">
                  <c:v>84.039999999999992</c:v>
                </c:pt>
                <c:pt idx="1410">
                  <c:v>84</c:v>
                </c:pt>
                <c:pt idx="1411">
                  <c:v>84</c:v>
                </c:pt>
                <c:pt idx="1412">
                  <c:v>84</c:v>
                </c:pt>
                <c:pt idx="1413">
                  <c:v>84</c:v>
                </c:pt>
                <c:pt idx="1414">
                  <c:v>83.97999999999999</c:v>
                </c:pt>
                <c:pt idx="1415">
                  <c:v>83.7</c:v>
                </c:pt>
                <c:pt idx="1416">
                  <c:v>83.559999999999988</c:v>
                </c:pt>
                <c:pt idx="1417">
                  <c:v>83.64</c:v>
                </c:pt>
                <c:pt idx="1418">
                  <c:v>83.7</c:v>
                </c:pt>
                <c:pt idx="1419">
                  <c:v>83.7</c:v>
                </c:pt>
                <c:pt idx="1420">
                  <c:v>83.640000000000015</c:v>
                </c:pt>
                <c:pt idx="1421">
                  <c:v>83.3</c:v>
                </c:pt>
                <c:pt idx="1422">
                  <c:v>82.9</c:v>
                </c:pt>
                <c:pt idx="1423">
                  <c:v>82.9</c:v>
                </c:pt>
                <c:pt idx="1424">
                  <c:v>82.7</c:v>
                </c:pt>
                <c:pt idx="1425">
                  <c:v>82.42</c:v>
                </c:pt>
                <c:pt idx="1426">
                  <c:v>82.460000000000008</c:v>
                </c:pt>
                <c:pt idx="1427">
                  <c:v>82.42</c:v>
                </c:pt>
                <c:pt idx="1428">
                  <c:v>82.4</c:v>
                </c:pt>
                <c:pt idx="1429">
                  <c:v>82.3</c:v>
                </c:pt>
                <c:pt idx="1430">
                  <c:v>82.160000000000011</c:v>
                </c:pt>
                <c:pt idx="1431">
                  <c:v>82</c:v>
                </c:pt>
                <c:pt idx="1432">
                  <c:v>81.900000000000006</c:v>
                </c:pt>
                <c:pt idx="1433">
                  <c:v>81.72</c:v>
                </c:pt>
                <c:pt idx="1434">
                  <c:v>81.7</c:v>
                </c:pt>
                <c:pt idx="1435">
                  <c:v>81.62</c:v>
                </c:pt>
                <c:pt idx="1436">
                  <c:v>81.5</c:v>
                </c:pt>
                <c:pt idx="1437">
                  <c:v>81.5</c:v>
                </c:pt>
                <c:pt idx="1438">
                  <c:v>81.400000000000006</c:v>
                </c:pt>
                <c:pt idx="1439">
                  <c:v>81.3</c:v>
                </c:pt>
                <c:pt idx="1440">
                  <c:v>81.359999999999985</c:v>
                </c:pt>
                <c:pt idx="1441">
                  <c:v>81.400000000000006</c:v>
                </c:pt>
                <c:pt idx="1442">
                  <c:v>81.320000000000007</c:v>
                </c:pt>
                <c:pt idx="1443">
                  <c:v>81.3</c:v>
                </c:pt>
                <c:pt idx="1444">
                  <c:v>81.3</c:v>
                </c:pt>
                <c:pt idx="1445">
                  <c:v>81.3</c:v>
                </c:pt>
                <c:pt idx="1446">
                  <c:v>81.3</c:v>
                </c:pt>
                <c:pt idx="1447">
                  <c:v>81.38</c:v>
                </c:pt>
                <c:pt idx="1448">
                  <c:v>81.52000000000001</c:v>
                </c:pt>
                <c:pt idx="1449">
                  <c:v>81.599999999999994</c:v>
                </c:pt>
                <c:pt idx="1450">
                  <c:v>81.72</c:v>
                </c:pt>
                <c:pt idx="1451">
                  <c:v>81.820000000000007</c:v>
                </c:pt>
                <c:pt idx="1452">
                  <c:v>81.900000000000006</c:v>
                </c:pt>
                <c:pt idx="1453">
                  <c:v>82</c:v>
                </c:pt>
                <c:pt idx="1454">
                  <c:v>81.97999999999999</c:v>
                </c:pt>
                <c:pt idx="1455">
                  <c:v>82</c:v>
                </c:pt>
                <c:pt idx="1456">
                  <c:v>81.900000000000006</c:v>
                </c:pt>
                <c:pt idx="1457">
                  <c:v>82.04</c:v>
                </c:pt>
                <c:pt idx="1458">
                  <c:v>82.26</c:v>
                </c:pt>
                <c:pt idx="1459">
                  <c:v>82.4</c:v>
                </c:pt>
                <c:pt idx="1460">
                  <c:v>82.54</c:v>
                </c:pt>
                <c:pt idx="1461">
                  <c:v>82.740000000000009</c:v>
                </c:pt>
                <c:pt idx="1462">
                  <c:v>82.960000000000008</c:v>
                </c:pt>
                <c:pt idx="1463">
                  <c:v>83.059999999999988</c:v>
                </c:pt>
                <c:pt idx="1464">
                  <c:v>83.08</c:v>
                </c:pt>
                <c:pt idx="1465">
                  <c:v>83.240000000000009</c:v>
                </c:pt>
                <c:pt idx="1466">
                  <c:v>83.3</c:v>
                </c:pt>
                <c:pt idx="1467">
                  <c:v>83.42</c:v>
                </c:pt>
                <c:pt idx="1468">
                  <c:v>83.6</c:v>
                </c:pt>
                <c:pt idx="1469">
                  <c:v>83.72</c:v>
                </c:pt>
                <c:pt idx="1470">
                  <c:v>83.74</c:v>
                </c:pt>
                <c:pt idx="1471">
                  <c:v>83.839999999999989</c:v>
                </c:pt>
                <c:pt idx="1472">
                  <c:v>83.9</c:v>
                </c:pt>
                <c:pt idx="1473">
                  <c:v>83.97999999999999</c:v>
                </c:pt>
                <c:pt idx="1474">
                  <c:v>84</c:v>
                </c:pt>
                <c:pt idx="1475">
                  <c:v>84</c:v>
                </c:pt>
                <c:pt idx="1476">
                  <c:v>84</c:v>
                </c:pt>
                <c:pt idx="1477">
                  <c:v>84</c:v>
                </c:pt>
                <c:pt idx="1478">
                  <c:v>84</c:v>
                </c:pt>
                <c:pt idx="1479">
                  <c:v>84</c:v>
                </c:pt>
                <c:pt idx="1480">
                  <c:v>84</c:v>
                </c:pt>
                <c:pt idx="1481">
                  <c:v>84</c:v>
                </c:pt>
                <c:pt idx="1482">
                  <c:v>84</c:v>
                </c:pt>
                <c:pt idx="1483">
                  <c:v>84</c:v>
                </c:pt>
                <c:pt idx="1484">
                  <c:v>83.92</c:v>
                </c:pt>
                <c:pt idx="1485">
                  <c:v>83.859999999999985</c:v>
                </c:pt>
                <c:pt idx="1486">
                  <c:v>83.820000000000007</c:v>
                </c:pt>
                <c:pt idx="1487">
                  <c:v>83.759999999999991</c:v>
                </c:pt>
                <c:pt idx="1488">
                  <c:v>83.6</c:v>
                </c:pt>
                <c:pt idx="1489">
                  <c:v>83.6</c:v>
                </c:pt>
                <c:pt idx="1490">
                  <c:v>83.6</c:v>
                </c:pt>
                <c:pt idx="1491">
                  <c:v>83.58</c:v>
                </c:pt>
                <c:pt idx="1492">
                  <c:v>83.5</c:v>
                </c:pt>
                <c:pt idx="1493">
                  <c:v>83.320000000000007</c:v>
                </c:pt>
                <c:pt idx="1494">
                  <c:v>83.179999999999993</c:v>
                </c:pt>
                <c:pt idx="1495">
                  <c:v>83.039999999999992</c:v>
                </c:pt>
                <c:pt idx="1496">
                  <c:v>82.97999999999999</c:v>
                </c:pt>
                <c:pt idx="1497">
                  <c:v>82.9</c:v>
                </c:pt>
                <c:pt idx="1498">
                  <c:v>82.74</c:v>
                </c:pt>
                <c:pt idx="1499">
                  <c:v>82.6</c:v>
                </c:pt>
                <c:pt idx="1500">
                  <c:v>82.5</c:v>
                </c:pt>
                <c:pt idx="1501">
                  <c:v>82.38000000000001</c:v>
                </c:pt>
                <c:pt idx="1502">
                  <c:v>82.22</c:v>
                </c:pt>
                <c:pt idx="1503">
                  <c:v>82.1</c:v>
                </c:pt>
                <c:pt idx="1504">
                  <c:v>82.02000000000001</c:v>
                </c:pt>
                <c:pt idx="1505">
                  <c:v>81.97999999999999</c:v>
                </c:pt>
                <c:pt idx="1506">
                  <c:v>81.84</c:v>
                </c:pt>
                <c:pt idx="1507">
                  <c:v>81.679999999999993</c:v>
                </c:pt>
                <c:pt idx="1508">
                  <c:v>81.58</c:v>
                </c:pt>
                <c:pt idx="1509">
                  <c:v>81.5</c:v>
                </c:pt>
                <c:pt idx="1510">
                  <c:v>81.440000000000012</c:v>
                </c:pt>
                <c:pt idx="1511">
                  <c:v>81.460000000000008</c:v>
                </c:pt>
                <c:pt idx="1512">
                  <c:v>81.47999999999999</c:v>
                </c:pt>
                <c:pt idx="1513">
                  <c:v>81.540000000000006</c:v>
                </c:pt>
                <c:pt idx="1514">
                  <c:v>81.640000000000015</c:v>
                </c:pt>
                <c:pt idx="1515">
                  <c:v>81.7</c:v>
                </c:pt>
                <c:pt idx="1516">
                  <c:v>81.839999999999989</c:v>
                </c:pt>
                <c:pt idx="1517">
                  <c:v>81.900000000000006</c:v>
                </c:pt>
                <c:pt idx="1518">
                  <c:v>82</c:v>
                </c:pt>
                <c:pt idx="1519">
                  <c:v>82.02000000000001</c:v>
                </c:pt>
                <c:pt idx="1520">
                  <c:v>82.1</c:v>
                </c:pt>
                <c:pt idx="1521">
                  <c:v>82.1</c:v>
                </c:pt>
                <c:pt idx="1522">
                  <c:v>82.1</c:v>
                </c:pt>
                <c:pt idx="1523">
                  <c:v>82.14</c:v>
                </c:pt>
                <c:pt idx="1524">
                  <c:v>82.1</c:v>
                </c:pt>
                <c:pt idx="1525">
                  <c:v>82.22</c:v>
                </c:pt>
                <c:pt idx="1526">
                  <c:v>82.3</c:v>
                </c:pt>
                <c:pt idx="1527">
                  <c:v>82.28</c:v>
                </c:pt>
                <c:pt idx="1528">
                  <c:v>82.5</c:v>
                </c:pt>
                <c:pt idx="1529">
                  <c:v>82.66</c:v>
                </c:pt>
                <c:pt idx="1530">
                  <c:v>82.740000000000009</c:v>
                </c:pt>
                <c:pt idx="1531">
                  <c:v>82.940000000000012</c:v>
                </c:pt>
                <c:pt idx="1532">
                  <c:v>83.11999999999999</c:v>
                </c:pt>
                <c:pt idx="1533">
                  <c:v>83.26</c:v>
                </c:pt>
                <c:pt idx="1534">
                  <c:v>83.4</c:v>
                </c:pt>
                <c:pt idx="1535">
                  <c:v>83.42</c:v>
                </c:pt>
                <c:pt idx="1536">
                  <c:v>83.46</c:v>
                </c:pt>
                <c:pt idx="1537">
                  <c:v>83.47999999999999</c:v>
                </c:pt>
                <c:pt idx="1538">
                  <c:v>83.54</c:v>
                </c:pt>
                <c:pt idx="1539">
                  <c:v>83.859999999999985</c:v>
                </c:pt>
                <c:pt idx="1540">
                  <c:v>83.9</c:v>
                </c:pt>
                <c:pt idx="1541">
                  <c:v>83.940000000000012</c:v>
                </c:pt>
                <c:pt idx="1542">
                  <c:v>84</c:v>
                </c:pt>
                <c:pt idx="1543">
                  <c:v>84.179999999999993</c:v>
                </c:pt>
                <c:pt idx="1544">
                  <c:v>84.3</c:v>
                </c:pt>
                <c:pt idx="1545">
                  <c:v>84.4</c:v>
                </c:pt>
                <c:pt idx="1546">
                  <c:v>84.5</c:v>
                </c:pt>
                <c:pt idx="1547">
                  <c:v>84.5</c:v>
                </c:pt>
                <c:pt idx="1548">
                  <c:v>84.4</c:v>
                </c:pt>
                <c:pt idx="1549">
                  <c:v>84.5</c:v>
                </c:pt>
                <c:pt idx="1550">
                  <c:v>84.6</c:v>
                </c:pt>
                <c:pt idx="1551">
                  <c:v>84.660000000000011</c:v>
                </c:pt>
                <c:pt idx="1552">
                  <c:v>84.42</c:v>
                </c:pt>
                <c:pt idx="1553">
                  <c:v>84.3</c:v>
                </c:pt>
                <c:pt idx="1554">
                  <c:v>84.04</c:v>
                </c:pt>
                <c:pt idx="1555">
                  <c:v>83.9</c:v>
                </c:pt>
                <c:pt idx="1556">
                  <c:v>84</c:v>
                </c:pt>
                <c:pt idx="1557">
                  <c:v>84</c:v>
                </c:pt>
                <c:pt idx="1558">
                  <c:v>84</c:v>
                </c:pt>
                <c:pt idx="1559">
                  <c:v>83.940000000000012</c:v>
                </c:pt>
                <c:pt idx="1560">
                  <c:v>83.9</c:v>
                </c:pt>
                <c:pt idx="1561">
                  <c:v>83.759999999999991</c:v>
                </c:pt>
                <c:pt idx="1562">
                  <c:v>83.559999999999988</c:v>
                </c:pt>
                <c:pt idx="1563">
                  <c:v>83.42</c:v>
                </c:pt>
                <c:pt idx="1564">
                  <c:v>83.320000000000007</c:v>
                </c:pt>
                <c:pt idx="1565">
                  <c:v>83.28</c:v>
                </c:pt>
                <c:pt idx="1566">
                  <c:v>83.160000000000011</c:v>
                </c:pt>
                <c:pt idx="1567">
                  <c:v>83.039999999999992</c:v>
                </c:pt>
                <c:pt idx="1568">
                  <c:v>82.88000000000001</c:v>
                </c:pt>
                <c:pt idx="1569">
                  <c:v>82.78</c:v>
                </c:pt>
                <c:pt idx="1570">
                  <c:v>82.679999999999993</c:v>
                </c:pt>
                <c:pt idx="1571">
                  <c:v>82.66</c:v>
                </c:pt>
                <c:pt idx="1572">
                  <c:v>82.58</c:v>
                </c:pt>
                <c:pt idx="1573">
                  <c:v>82.440000000000012</c:v>
                </c:pt>
                <c:pt idx="1574">
                  <c:v>82.259999999999991</c:v>
                </c:pt>
                <c:pt idx="1575">
                  <c:v>82.160000000000011</c:v>
                </c:pt>
                <c:pt idx="1576">
                  <c:v>82</c:v>
                </c:pt>
                <c:pt idx="1577">
                  <c:v>81.940000000000012</c:v>
                </c:pt>
                <c:pt idx="1578">
                  <c:v>81.88000000000001</c:v>
                </c:pt>
                <c:pt idx="1579">
                  <c:v>81.900000000000006</c:v>
                </c:pt>
                <c:pt idx="1580">
                  <c:v>81.86</c:v>
                </c:pt>
                <c:pt idx="1581">
                  <c:v>81.8</c:v>
                </c:pt>
                <c:pt idx="1582">
                  <c:v>81.900000000000006</c:v>
                </c:pt>
                <c:pt idx="1583">
                  <c:v>81.900000000000006</c:v>
                </c:pt>
                <c:pt idx="1584">
                  <c:v>81.859999999999985</c:v>
                </c:pt>
                <c:pt idx="1585">
                  <c:v>81.88000000000001</c:v>
                </c:pt>
                <c:pt idx="1586">
                  <c:v>81.8</c:v>
                </c:pt>
                <c:pt idx="1587">
                  <c:v>81.8</c:v>
                </c:pt>
                <c:pt idx="1588">
                  <c:v>81.92</c:v>
                </c:pt>
                <c:pt idx="1589">
                  <c:v>82</c:v>
                </c:pt>
                <c:pt idx="1590">
                  <c:v>82.059999999999988</c:v>
                </c:pt>
                <c:pt idx="1591">
                  <c:v>82.11999999999999</c:v>
                </c:pt>
                <c:pt idx="1592">
                  <c:v>82.2</c:v>
                </c:pt>
                <c:pt idx="1593">
                  <c:v>82.240000000000009</c:v>
                </c:pt>
                <c:pt idx="1594">
                  <c:v>82.339999999999989</c:v>
                </c:pt>
                <c:pt idx="1595">
                  <c:v>82.440000000000012</c:v>
                </c:pt>
                <c:pt idx="1596">
                  <c:v>82.64</c:v>
                </c:pt>
                <c:pt idx="1597">
                  <c:v>82.78</c:v>
                </c:pt>
                <c:pt idx="1598">
                  <c:v>82.72</c:v>
                </c:pt>
                <c:pt idx="1599">
                  <c:v>82.92</c:v>
                </c:pt>
                <c:pt idx="1600">
                  <c:v>83.1</c:v>
                </c:pt>
                <c:pt idx="1601">
                  <c:v>83.11999999999999</c:v>
                </c:pt>
                <c:pt idx="1602">
                  <c:v>83.28</c:v>
                </c:pt>
                <c:pt idx="1603">
                  <c:v>83.38</c:v>
                </c:pt>
                <c:pt idx="1604">
                  <c:v>83.58</c:v>
                </c:pt>
                <c:pt idx="1605">
                  <c:v>83.6</c:v>
                </c:pt>
                <c:pt idx="1606">
                  <c:v>83.76</c:v>
                </c:pt>
                <c:pt idx="1607">
                  <c:v>83.88</c:v>
                </c:pt>
                <c:pt idx="1608">
                  <c:v>84</c:v>
                </c:pt>
                <c:pt idx="1609">
                  <c:v>84.04</c:v>
                </c:pt>
                <c:pt idx="1610">
                  <c:v>84.02000000000001</c:v>
                </c:pt>
                <c:pt idx="1611">
                  <c:v>84.11999999999999</c:v>
                </c:pt>
                <c:pt idx="1612">
                  <c:v>84.240000000000009</c:v>
                </c:pt>
                <c:pt idx="1613">
                  <c:v>84.3</c:v>
                </c:pt>
                <c:pt idx="1614">
                  <c:v>84.320000000000007</c:v>
                </c:pt>
                <c:pt idx="1615">
                  <c:v>84.460000000000008</c:v>
                </c:pt>
                <c:pt idx="1616">
                  <c:v>84.460000000000008</c:v>
                </c:pt>
                <c:pt idx="1617">
                  <c:v>84.5</c:v>
                </c:pt>
                <c:pt idx="1618">
                  <c:v>84.460000000000008</c:v>
                </c:pt>
                <c:pt idx="1619">
                  <c:v>84.460000000000008</c:v>
                </c:pt>
                <c:pt idx="1620">
                  <c:v>84.4</c:v>
                </c:pt>
                <c:pt idx="1621">
                  <c:v>84.36</c:v>
                </c:pt>
                <c:pt idx="1622">
                  <c:v>84.3</c:v>
                </c:pt>
                <c:pt idx="1623">
                  <c:v>84.28</c:v>
                </c:pt>
                <c:pt idx="1624">
                  <c:v>84.2</c:v>
                </c:pt>
                <c:pt idx="1625">
                  <c:v>84.12</c:v>
                </c:pt>
                <c:pt idx="1626">
                  <c:v>84.140000000000015</c:v>
                </c:pt>
                <c:pt idx="1627">
                  <c:v>84.02000000000001</c:v>
                </c:pt>
                <c:pt idx="1628">
                  <c:v>83.97999999999999</c:v>
                </c:pt>
                <c:pt idx="1629">
                  <c:v>83.86</c:v>
                </c:pt>
                <c:pt idx="1630">
                  <c:v>83.9</c:v>
                </c:pt>
                <c:pt idx="1631">
                  <c:v>83.9</c:v>
                </c:pt>
                <c:pt idx="1632">
                  <c:v>83.8</c:v>
                </c:pt>
                <c:pt idx="1633">
                  <c:v>83.660000000000011</c:v>
                </c:pt>
                <c:pt idx="1634">
                  <c:v>83.539999999999992</c:v>
                </c:pt>
                <c:pt idx="1635">
                  <c:v>83.5</c:v>
                </c:pt>
                <c:pt idx="1636">
                  <c:v>83.320000000000007</c:v>
                </c:pt>
                <c:pt idx="1637">
                  <c:v>83.160000000000011</c:v>
                </c:pt>
                <c:pt idx="1638">
                  <c:v>82.97999999999999</c:v>
                </c:pt>
                <c:pt idx="1639">
                  <c:v>82.8</c:v>
                </c:pt>
                <c:pt idx="1640">
                  <c:v>82.679999999999993</c:v>
                </c:pt>
                <c:pt idx="1641">
                  <c:v>82.7</c:v>
                </c:pt>
                <c:pt idx="1642">
                  <c:v>82.559999999999988</c:v>
                </c:pt>
                <c:pt idx="1643">
                  <c:v>82.440000000000012</c:v>
                </c:pt>
                <c:pt idx="1644">
                  <c:v>82.34</c:v>
                </c:pt>
                <c:pt idx="1645">
                  <c:v>82.259999999999991</c:v>
                </c:pt>
                <c:pt idx="1646">
                  <c:v>82.16</c:v>
                </c:pt>
                <c:pt idx="1647">
                  <c:v>82.12</c:v>
                </c:pt>
                <c:pt idx="1648">
                  <c:v>82.1</c:v>
                </c:pt>
                <c:pt idx="1649">
                  <c:v>82</c:v>
                </c:pt>
                <c:pt idx="1650">
                  <c:v>82</c:v>
                </c:pt>
                <c:pt idx="1651">
                  <c:v>82</c:v>
                </c:pt>
                <c:pt idx="1652">
                  <c:v>82</c:v>
                </c:pt>
                <c:pt idx="1653">
                  <c:v>82</c:v>
                </c:pt>
                <c:pt idx="1654">
                  <c:v>82.02000000000001</c:v>
                </c:pt>
                <c:pt idx="1655">
                  <c:v>82.039999999999992</c:v>
                </c:pt>
                <c:pt idx="1656">
                  <c:v>82</c:v>
                </c:pt>
                <c:pt idx="1657">
                  <c:v>82.1</c:v>
                </c:pt>
                <c:pt idx="1658">
                  <c:v>82.1</c:v>
                </c:pt>
                <c:pt idx="1659">
                  <c:v>82.14</c:v>
                </c:pt>
                <c:pt idx="1660">
                  <c:v>82.08</c:v>
                </c:pt>
                <c:pt idx="1661">
                  <c:v>82.1</c:v>
                </c:pt>
                <c:pt idx="1662">
                  <c:v>82.179999999999993</c:v>
                </c:pt>
                <c:pt idx="1663">
                  <c:v>82.320000000000007</c:v>
                </c:pt>
                <c:pt idx="1664">
                  <c:v>82.58</c:v>
                </c:pt>
                <c:pt idx="1665">
                  <c:v>82.7</c:v>
                </c:pt>
                <c:pt idx="1666">
                  <c:v>82.78</c:v>
                </c:pt>
                <c:pt idx="1667">
                  <c:v>82.88</c:v>
                </c:pt>
                <c:pt idx="1668">
                  <c:v>82.8</c:v>
                </c:pt>
                <c:pt idx="1669">
                  <c:v>82.9</c:v>
                </c:pt>
                <c:pt idx="1670">
                  <c:v>83.08</c:v>
                </c:pt>
                <c:pt idx="1671">
                  <c:v>83.3</c:v>
                </c:pt>
                <c:pt idx="1672">
                  <c:v>83.460000000000008</c:v>
                </c:pt>
                <c:pt idx="1673">
                  <c:v>83.66</c:v>
                </c:pt>
                <c:pt idx="1674">
                  <c:v>83.839999999999989</c:v>
                </c:pt>
                <c:pt idx="1675">
                  <c:v>83.97999999999999</c:v>
                </c:pt>
                <c:pt idx="1676">
                  <c:v>84</c:v>
                </c:pt>
                <c:pt idx="1677">
                  <c:v>84.11999999999999</c:v>
                </c:pt>
                <c:pt idx="1678">
                  <c:v>84.179999999999993</c:v>
                </c:pt>
                <c:pt idx="1679">
                  <c:v>84.22</c:v>
                </c:pt>
                <c:pt idx="1680">
                  <c:v>84.38</c:v>
                </c:pt>
                <c:pt idx="1681">
                  <c:v>84.5</c:v>
                </c:pt>
                <c:pt idx="1682">
                  <c:v>84.6</c:v>
                </c:pt>
                <c:pt idx="1683">
                  <c:v>84.6</c:v>
                </c:pt>
                <c:pt idx="1684">
                  <c:v>84.61999999999999</c:v>
                </c:pt>
                <c:pt idx="1685">
                  <c:v>84.679999999999993</c:v>
                </c:pt>
                <c:pt idx="1686">
                  <c:v>84.7</c:v>
                </c:pt>
                <c:pt idx="1687">
                  <c:v>84.7</c:v>
                </c:pt>
                <c:pt idx="1688">
                  <c:v>84.72</c:v>
                </c:pt>
                <c:pt idx="1689">
                  <c:v>84.72</c:v>
                </c:pt>
                <c:pt idx="1690">
                  <c:v>84.7</c:v>
                </c:pt>
                <c:pt idx="1691">
                  <c:v>84.640000000000015</c:v>
                </c:pt>
                <c:pt idx="1692">
                  <c:v>84.46</c:v>
                </c:pt>
                <c:pt idx="1693">
                  <c:v>84.4</c:v>
                </c:pt>
                <c:pt idx="1694">
                  <c:v>84.4</c:v>
                </c:pt>
                <c:pt idx="1695">
                  <c:v>84.320000000000007</c:v>
                </c:pt>
                <c:pt idx="1696">
                  <c:v>84.12</c:v>
                </c:pt>
                <c:pt idx="1697">
                  <c:v>84.039999999999992</c:v>
                </c:pt>
                <c:pt idx="1698">
                  <c:v>83.88</c:v>
                </c:pt>
                <c:pt idx="1699">
                  <c:v>83.6</c:v>
                </c:pt>
                <c:pt idx="1700">
                  <c:v>83.52000000000001</c:v>
                </c:pt>
                <c:pt idx="1701">
                  <c:v>83.440000000000012</c:v>
                </c:pt>
                <c:pt idx="1702">
                  <c:v>83.47999999999999</c:v>
                </c:pt>
                <c:pt idx="1703">
                  <c:v>83.4</c:v>
                </c:pt>
                <c:pt idx="1704">
                  <c:v>83.320000000000007</c:v>
                </c:pt>
                <c:pt idx="1705">
                  <c:v>83.24</c:v>
                </c:pt>
                <c:pt idx="1706">
                  <c:v>83.2</c:v>
                </c:pt>
                <c:pt idx="1707">
                  <c:v>83.12</c:v>
                </c:pt>
                <c:pt idx="1708">
                  <c:v>83.179999999999993</c:v>
                </c:pt>
                <c:pt idx="1709">
                  <c:v>83.059999999999988</c:v>
                </c:pt>
                <c:pt idx="1710">
                  <c:v>82.92</c:v>
                </c:pt>
                <c:pt idx="1711">
                  <c:v>82.759999999999991</c:v>
                </c:pt>
                <c:pt idx="1712">
                  <c:v>82.62</c:v>
                </c:pt>
                <c:pt idx="1713">
                  <c:v>82.6</c:v>
                </c:pt>
                <c:pt idx="1714">
                  <c:v>82.58</c:v>
                </c:pt>
                <c:pt idx="1715">
                  <c:v>82.5</c:v>
                </c:pt>
                <c:pt idx="1716">
                  <c:v>82.44</c:v>
                </c:pt>
                <c:pt idx="1717">
                  <c:v>82.160000000000011</c:v>
                </c:pt>
                <c:pt idx="1718">
                  <c:v>82.2</c:v>
                </c:pt>
                <c:pt idx="1719">
                  <c:v>82.24</c:v>
                </c:pt>
                <c:pt idx="1720">
                  <c:v>82.179999999999993</c:v>
                </c:pt>
                <c:pt idx="1721">
                  <c:v>82.140000000000015</c:v>
                </c:pt>
                <c:pt idx="1722">
                  <c:v>82.14</c:v>
                </c:pt>
                <c:pt idx="1723">
                  <c:v>82.2</c:v>
                </c:pt>
                <c:pt idx="1724">
                  <c:v>82.28</c:v>
                </c:pt>
                <c:pt idx="1725">
                  <c:v>82.22</c:v>
                </c:pt>
                <c:pt idx="1726">
                  <c:v>82.22</c:v>
                </c:pt>
                <c:pt idx="1727">
                  <c:v>82.3</c:v>
                </c:pt>
                <c:pt idx="1728">
                  <c:v>82.3</c:v>
                </c:pt>
                <c:pt idx="1729">
                  <c:v>82.4</c:v>
                </c:pt>
                <c:pt idx="1730">
                  <c:v>82.559999999999988</c:v>
                </c:pt>
                <c:pt idx="1731">
                  <c:v>82.6</c:v>
                </c:pt>
                <c:pt idx="1732">
                  <c:v>82.7</c:v>
                </c:pt>
                <c:pt idx="1733">
                  <c:v>82.8</c:v>
                </c:pt>
                <c:pt idx="1734">
                  <c:v>82.8</c:v>
                </c:pt>
                <c:pt idx="1735">
                  <c:v>82.88</c:v>
                </c:pt>
                <c:pt idx="1736">
                  <c:v>82.97999999999999</c:v>
                </c:pt>
                <c:pt idx="1737">
                  <c:v>83.16</c:v>
                </c:pt>
                <c:pt idx="1738">
                  <c:v>83.2</c:v>
                </c:pt>
                <c:pt idx="1739">
                  <c:v>83.38</c:v>
                </c:pt>
                <c:pt idx="1740">
                  <c:v>83.54</c:v>
                </c:pt>
                <c:pt idx="1741">
                  <c:v>83.6</c:v>
                </c:pt>
                <c:pt idx="1742">
                  <c:v>83.7</c:v>
                </c:pt>
                <c:pt idx="1743">
                  <c:v>83.92</c:v>
                </c:pt>
                <c:pt idx="1744">
                  <c:v>84.059999999999988</c:v>
                </c:pt>
                <c:pt idx="1745">
                  <c:v>84.11999999999999</c:v>
                </c:pt>
                <c:pt idx="1746">
                  <c:v>84.3</c:v>
                </c:pt>
                <c:pt idx="1747">
                  <c:v>84.460000000000008</c:v>
                </c:pt>
                <c:pt idx="1748">
                  <c:v>84.559999999999988</c:v>
                </c:pt>
                <c:pt idx="1749">
                  <c:v>84.66</c:v>
                </c:pt>
                <c:pt idx="1750">
                  <c:v>84.74</c:v>
                </c:pt>
                <c:pt idx="1751">
                  <c:v>84.820000000000007</c:v>
                </c:pt>
                <c:pt idx="1752">
                  <c:v>84.84</c:v>
                </c:pt>
                <c:pt idx="1753">
                  <c:v>84.820000000000007</c:v>
                </c:pt>
                <c:pt idx="1754">
                  <c:v>84.8</c:v>
                </c:pt>
                <c:pt idx="1755">
                  <c:v>84.8</c:v>
                </c:pt>
                <c:pt idx="1756">
                  <c:v>84.72</c:v>
                </c:pt>
                <c:pt idx="1757">
                  <c:v>84.8</c:v>
                </c:pt>
                <c:pt idx="1758">
                  <c:v>84.8</c:v>
                </c:pt>
                <c:pt idx="1759">
                  <c:v>84.7</c:v>
                </c:pt>
                <c:pt idx="1760">
                  <c:v>84.679999999999993</c:v>
                </c:pt>
                <c:pt idx="1761">
                  <c:v>84.7</c:v>
                </c:pt>
                <c:pt idx="1762">
                  <c:v>84.62</c:v>
                </c:pt>
                <c:pt idx="1763">
                  <c:v>84.6</c:v>
                </c:pt>
                <c:pt idx="1764">
                  <c:v>84.6</c:v>
                </c:pt>
                <c:pt idx="1765">
                  <c:v>84.559999999999988</c:v>
                </c:pt>
                <c:pt idx="1766">
                  <c:v>84.46</c:v>
                </c:pt>
                <c:pt idx="1767">
                  <c:v>84.28</c:v>
                </c:pt>
                <c:pt idx="1768">
                  <c:v>84.2</c:v>
                </c:pt>
                <c:pt idx="1769">
                  <c:v>84.28</c:v>
                </c:pt>
                <c:pt idx="1770">
                  <c:v>84.3</c:v>
                </c:pt>
                <c:pt idx="1771">
                  <c:v>84.22</c:v>
                </c:pt>
                <c:pt idx="1772">
                  <c:v>84.059999999999988</c:v>
                </c:pt>
                <c:pt idx="1773">
                  <c:v>83.9</c:v>
                </c:pt>
                <c:pt idx="1774">
                  <c:v>83.8</c:v>
                </c:pt>
                <c:pt idx="1775">
                  <c:v>83.72</c:v>
                </c:pt>
                <c:pt idx="1776">
                  <c:v>83.7</c:v>
                </c:pt>
                <c:pt idx="1777">
                  <c:v>83.539999999999992</c:v>
                </c:pt>
                <c:pt idx="1778">
                  <c:v>83.440000000000012</c:v>
                </c:pt>
                <c:pt idx="1779">
                  <c:v>83.3</c:v>
                </c:pt>
                <c:pt idx="1780">
                  <c:v>83.08</c:v>
                </c:pt>
                <c:pt idx="1781">
                  <c:v>82.86</c:v>
                </c:pt>
                <c:pt idx="1782">
                  <c:v>82.8</c:v>
                </c:pt>
                <c:pt idx="1783">
                  <c:v>82.7</c:v>
                </c:pt>
                <c:pt idx="1784">
                  <c:v>82.539999999999992</c:v>
                </c:pt>
                <c:pt idx="1785">
                  <c:v>82.46</c:v>
                </c:pt>
                <c:pt idx="1786">
                  <c:v>82.4</c:v>
                </c:pt>
                <c:pt idx="1787">
                  <c:v>82.4</c:v>
                </c:pt>
                <c:pt idx="1788">
                  <c:v>82.46</c:v>
                </c:pt>
                <c:pt idx="1789">
                  <c:v>82.460000000000008</c:v>
                </c:pt>
                <c:pt idx="1790">
                  <c:v>82.5</c:v>
                </c:pt>
                <c:pt idx="1791">
                  <c:v>82.4</c:v>
                </c:pt>
                <c:pt idx="1792">
                  <c:v>82.359999999999985</c:v>
                </c:pt>
                <c:pt idx="1793">
                  <c:v>82.38000000000001</c:v>
                </c:pt>
                <c:pt idx="1794">
                  <c:v>82.3</c:v>
                </c:pt>
                <c:pt idx="1795">
                  <c:v>82.4</c:v>
                </c:pt>
                <c:pt idx="1796">
                  <c:v>82.4</c:v>
                </c:pt>
                <c:pt idx="1797">
                  <c:v>82.52000000000001</c:v>
                </c:pt>
                <c:pt idx="1798">
                  <c:v>82.679999999999993</c:v>
                </c:pt>
                <c:pt idx="1799">
                  <c:v>82.8</c:v>
                </c:pt>
                <c:pt idx="1800">
                  <c:v>82.9</c:v>
                </c:pt>
                <c:pt idx="1801">
                  <c:v>83</c:v>
                </c:pt>
                <c:pt idx="1802">
                  <c:v>83.1</c:v>
                </c:pt>
                <c:pt idx="1803">
                  <c:v>83.14</c:v>
                </c:pt>
                <c:pt idx="1804">
                  <c:v>83.26</c:v>
                </c:pt>
                <c:pt idx="1805">
                  <c:v>83.38</c:v>
                </c:pt>
                <c:pt idx="1806">
                  <c:v>83.5</c:v>
                </c:pt>
                <c:pt idx="1807">
                  <c:v>83.58</c:v>
                </c:pt>
                <c:pt idx="1808">
                  <c:v>83.679999999999993</c:v>
                </c:pt>
                <c:pt idx="1809">
                  <c:v>83.76</c:v>
                </c:pt>
                <c:pt idx="1810">
                  <c:v>83.9</c:v>
                </c:pt>
                <c:pt idx="1811">
                  <c:v>84</c:v>
                </c:pt>
                <c:pt idx="1812">
                  <c:v>84</c:v>
                </c:pt>
                <c:pt idx="1813">
                  <c:v>84</c:v>
                </c:pt>
                <c:pt idx="1814">
                  <c:v>84.16</c:v>
                </c:pt>
                <c:pt idx="1815">
                  <c:v>84.359999999999985</c:v>
                </c:pt>
                <c:pt idx="1816">
                  <c:v>84.5</c:v>
                </c:pt>
                <c:pt idx="1817">
                  <c:v>84.64</c:v>
                </c:pt>
                <c:pt idx="1818">
                  <c:v>84.76</c:v>
                </c:pt>
                <c:pt idx="1819">
                  <c:v>84.839999999999989</c:v>
                </c:pt>
                <c:pt idx="1820">
                  <c:v>84.9</c:v>
                </c:pt>
                <c:pt idx="1821">
                  <c:v>84.9</c:v>
                </c:pt>
                <c:pt idx="1822">
                  <c:v>84.84</c:v>
                </c:pt>
                <c:pt idx="1823">
                  <c:v>84.9</c:v>
                </c:pt>
                <c:pt idx="1824">
                  <c:v>85</c:v>
                </c:pt>
                <c:pt idx="1825">
                  <c:v>85.04</c:v>
                </c:pt>
                <c:pt idx="1826">
                  <c:v>85.16</c:v>
                </c:pt>
                <c:pt idx="1827">
                  <c:v>85.24</c:v>
                </c:pt>
                <c:pt idx="1828">
                  <c:v>85.22</c:v>
                </c:pt>
                <c:pt idx="1829">
                  <c:v>85.2</c:v>
                </c:pt>
                <c:pt idx="1830">
                  <c:v>85.2</c:v>
                </c:pt>
                <c:pt idx="1831">
                  <c:v>85.1</c:v>
                </c:pt>
                <c:pt idx="1832">
                  <c:v>85.1</c:v>
                </c:pt>
                <c:pt idx="1833">
                  <c:v>85.02000000000001</c:v>
                </c:pt>
                <c:pt idx="1834">
                  <c:v>84.820000000000007</c:v>
                </c:pt>
                <c:pt idx="1835">
                  <c:v>84.7</c:v>
                </c:pt>
                <c:pt idx="1836">
                  <c:v>84.8</c:v>
                </c:pt>
                <c:pt idx="1837">
                  <c:v>84.759999999999991</c:v>
                </c:pt>
                <c:pt idx="1838">
                  <c:v>84.539999999999992</c:v>
                </c:pt>
                <c:pt idx="1839">
                  <c:v>84.46</c:v>
                </c:pt>
                <c:pt idx="1840">
                  <c:v>84.4</c:v>
                </c:pt>
                <c:pt idx="1841">
                  <c:v>84.3</c:v>
                </c:pt>
                <c:pt idx="1842">
                  <c:v>84.24</c:v>
                </c:pt>
                <c:pt idx="1843">
                  <c:v>84.08</c:v>
                </c:pt>
                <c:pt idx="1844">
                  <c:v>84</c:v>
                </c:pt>
                <c:pt idx="1845">
                  <c:v>83.97999999999999</c:v>
                </c:pt>
                <c:pt idx="1846">
                  <c:v>83.86</c:v>
                </c:pt>
                <c:pt idx="1847">
                  <c:v>83.759999999999991</c:v>
                </c:pt>
                <c:pt idx="1848">
                  <c:v>83.640000000000015</c:v>
                </c:pt>
                <c:pt idx="1849">
                  <c:v>83.52000000000001</c:v>
                </c:pt>
                <c:pt idx="1850">
                  <c:v>83.4</c:v>
                </c:pt>
                <c:pt idx="1851">
                  <c:v>83.36</c:v>
                </c:pt>
                <c:pt idx="1852">
                  <c:v>83.3</c:v>
                </c:pt>
                <c:pt idx="1853">
                  <c:v>83.3</c:v>
                </c:pt>
                <c:pt idx="1854">
                  <c:v>83.179999999999993</c:v>
                </c:pt>
                <c:pt idx="1855">
                  <c:v>83</c:v>
                </c:pt>
                <c:pt idx="1856">
                  <c:v>82.9</c:v>
                </c:pt>
                <c:pt idx="1857">
                  <c:v>82.9</c:v>
                </c:pt>
                <c:pt idx="1858">
                  <c:v>82.9</c:v>
                </c:pt>
                <c:pt idx="1859">
                  <c:v>82.820000000000007</c:v>
                </c:pt>
                <c:pt idx="1860">
                  <c:v>82.72</c:v>
                </c:pt>
                <c:pt idx="1861">
                  <c:v>82.660000000000011</c:v>
                </c:pt>
                <c:pt idx="1862">
                  <c:v>82.6</c:v>
                </c:pt>
                <c:pt idx="1863">
                  <c:v>82.7</c:v>
                </c:pt>
                <c:pt idx="1864">
                  <c:v>82.7</c:v>
                </c:pt>
                <c:pt idx="1865">
                  <c:v>82.7</c:v>
                </c:pt>
                <c:pt idx="1866">
                  <c:v>82.72</c:v>
                </c:pt>
                <c:pt idx="1867">
                  <c:v>82.88</c:v>
                </c:pt>
                <c:pt idx="1868">
                  <c:v>82.88</c:v>
                </c:pt>
                <c:pt idx="1869">
                  <c:v>82.9</c:v>
                </c:pt>
                <c:pt idx="1870">
                  <c:v>82.9</c:v>
                </c:pt>
                <c:pt idx="1871">
                  <c:v>83.02000000000001</c:v>
                </c:pt>
                <c:pt idx="1872">
                  <c:v>83.179999999999993</c:v>
                </c:pt>
                <c:pt idx="1873">
                  <c:v>83.16</c:v>
                </c:pt>
                <c:pt idx="1874">
                  <c:v>83.16</c:v>
                </c:pt>
                <c:pt idx="1875">
                  <c:v>83.28</c:v>
                </c:pt>
                <c:pt idx="1876">
                  <c:v>83.47999999999999</c:v>
                </c:pt>
                <c:pt idx="1877">
                  <c:v>83.66</c:v>
                </c:pt>
                <c:pt idx="1878">
                  <c:v>83.8</c:v>
                </c:pt>
                <c:pt idx="1879">
                  <c:v>83.820000000000007</c:v>
                </c:pt>
                <c:pt idx="1880">
                  <c:v>83.97999999999999</c:v>
                </c:pt>
                <c:pt idx="1881">
                  <c:v>84.04</c:v>
                </c:pt>
                <c:pt idx="1882">
                  <c:v>84.14</c:v>
                </c:pt>
                <c:pt idx="1883">
                  <c:v>84.359999999999985</c:v>
                </c:pt>
                <c:pt idx="1884">
                  <c:v>84.52000000000001</c:v>
                </c:pt>
                <c:pt idx="1885">
                  <c:v>84.64</c:v>
                </c:pt>
                <c:pt idx="1886">
                  <c:v>84.740000000000009</c:v>
                </c:pt>
                <c:pt idx="1887">
                  <c:v>84.88</c:v>
                </c:pt>
                <c:pt idx="1888">
                  <c:v>84.940000000000012</c:v>
                </c:pt>
                <c:pt idx="1889">
                  <c:v>85</c:v>
                </c:pt>
                <c:pt idx="1890">
                  <c:v>85.04</c:v>
                </c:pt>
                <c:pt idx="1891">
                  <c:v>85</c:v>
                </c:pt>
                <c:pt idx="1892">
                  <c:v>85.04</c:v>
                </c:pt>
                <c:pt idx="1893">
                  <c:v>85.2</c:v>
                </c:pt>
                <c:pt idx="1894">
                  <c:v>85.2</c:v>
                </c:pt>
                <c:pt idx="1895">
                  <c:v>85.22</c:v>
                </c:pt>
                <c:pt idx="1896">
                  <c:v>85.339999999999989</c:v>
                </c:pt>
                <c:pt idx="1897">
                  <c:v>85.380000000000024</c:v>
                </c:pt>
                <c:pt idx="1898">
                  <c:v>85.34</c:v>
                </c:pt>
                <c:pt idx="1899">
                  <c:v>85.3</c:v>
                </c:pt>
                <c:pt idx="1900">
                  <c:v>85.3</c:v>
                </c:pt>
                <c:pt idx="1901">
                  <c:v>85.38000000000001</c:v>
                </c:pt>
                <c:pt idx="1902">
                  <c:v>85.28</c:v>
                </c:pt>
                <c:pt idx="1903">
                  <c:v>85.2</c:v>
                </c:pt>
                <c:pt idx="1904">
                  <c:v>85.140000000000015</c:v>
                </c:pt>
                <c:pt idx="1905">
                  <c:v>85.059999999999988</c:v>
                </c:pt>
                <c:pt idx="1906">
                  <c:v>84.940000000000012</c:v>
                </c:pt>
                <c:pt idx="1907">
                  <c:v>84.86</c:v>
                </c:pt>
                <c:pt idx="1908">
                  <c:v>84.7</c:v>
                </c:pt>
                <c:pt idx="1909">
                  <c:v>84.34</c:v>
                </c:pt>
                <c:pt idx="1910">
                  <c:v>84.3</c:v>
                </c:pt>
                <c:pt idx="1911">
                  <c:v>84.3</c:v>
                </c:pt>
                <c:pt idx="1912">
                  <c:v>84.2</c:v>
                </c:pt>
                <c:pt idx="1913">
                  <c:v>84.059999999999988</c:v>
                </c:pt>
                <c:pt idx="1914">
                  <c:v>84.1</c:v>
                </c:pt>
                <c:pt idx="1915">
                  <c:v>84.1</c:v>
                </c:pt>
                <c:pt idx="1916">
                  <c:v>84.039999999999992</c:v>
                </c:pt>
                <c:pt idx="1917">
                  <c:v>83.940000000000012</c:v>
                </c:pt>
                <c:pt idx="1918">
                  <c:v>83.820000000000007</c:v>
                </c:pt>
                <c:pt idx="1919">
                  <c:v>83.679999999999993</c:v>
                </c:pt>
                <c:pt idx="1920">
                  <c:v>83.47999999999999</c:v>
                </c:pt>
                <c:pt idx="1921">
                  <c:v>83.34</c:v>
                </c:pt>
                <c:pt idx="1922">
                  <c:v>83.160000000000011</c:v>
                </c:pt>
                <c:pt idx="1923">
                  <c:v>83.1</c:v>
                </c:pt>
                <c:pt idx="1924">
                  <c:v>83.2</c:v>
                </c:pt>
                <c:pt idx="1925">
                  <c:v>83.12</c:v>
                </c:pt>
                <c:pt idx="1926">
                  <c:v>83.059999999999988</c:v>
                </c:pt>
                <c:pt idx="1927">
                  <c:v>83</c:v>
                </c:pt>
                <c:pt idx="1928">
                  <c:v>83</c:v>
                </c:pt>
                <c:pt idx="1929">
                  <c:v>82.86</c:v>
                </c:pt>
                <c:pt idx="1930">
                  <c:v>82.72</c:v>
                </c:pt>
                <c:pt idx="1931">
                  <c:v>82.72</c:v>
                </c:pt>
                <c:pt idx="1932">
                  <c:v>82.7</c:v>
                </c:pt>
                <c:pt idx="1933">
                  <c:v>82.7</c:v>
                </c:pt>
                <c:pt idx="1934">
                  <c:v>82.7</c:v>
                </c:pt>
                <c:pt idx="1935">
                  <c:v>82.66</c:v>
                </c:pt>
                <c:pt idx="1936">
                  <c:v>82.7</c:v>
                </c:pt>
                <c:pt idx="1937">
                  <c:v>82.62</c:v>
                </c:pt>
                <c:pt idx="1938">
                  <c:v>82.52000000000001</c:v>
                </c:pt>
                <c:pt idx="1939">
                  <c:v>82.7</c:v>
                </c:pt>
                <c:pt idx="1940">
                  <c:v>82.88</c:v>
                </c:pt>
                <c:pt idx="1941">
                  <c:v>82.859999999999985</c:v>
                </c:pt>
                <c:pt idx="1942">
                  <c:v>83.02000000000001</c:v>
                </c:pt>
                <c:pt idx="1943">
                  <c:v>83.16</c:v>
                </c:pt>
                <c:pt idx="1944">
                  <c:v>83.26</c:v>
                </c:pt>
                <c:pt idx="1945">
                  <c:v>83.460000000000008</c:v>
                </c:pt>
                <c:pt idx="1946">
                  <c:v>83.61999999999999</c:v>
                </c:pt>
                <c:pt idx="1947">
                  <c:v>83.7</c:v>
                </c:pt>
                <c:pt idx="1948">
                  <c:v>83.820000000000007</c:v>
                </c:pt>
                <c:pt idx="1949">
                  <c:v>84.02000000000001</c:v>
                </c:pt>
                <c:pt idx="1950">
                  <c:v>84.1</c:v>
                </c:pt>
                <c:pt idx="1951">
                  <c:v>84.240000000000009</c:v>
                </c:pt>
                <c:pt idx="1952">
                  <c:v>84.339999999999989</c:v>
                </c:pt>
                <c:pt idx="1953">
                  <c:v>84.42</c:v>
                </c:pt>
                <c:pt idx="1954">
                  <c:v>84.559999999999988</c:v>
                </c:pt>
                <c:pt idx="1955">
                  <c:v>84.76</c:v>
                </c:pt>
                <c:pt idx="1956">
                  <c:v>84.9</c:v>
                </c:pt>
                <c:pt idx="1957">
                  <c:v>85.02000000000001</c:v>
                </c:pt>
                <c:pt idx="1958">
                  <c:v>85.179999999999993</c:v>
                </c:pt>
                <c:pt idx="1959">
                  <c:v>85.24</c:v>
                </c:pt>
                <c:pt idx="1960">
                  <c:v>85.26</c:v>
                </c:pt>
                <c:pt idx="1961">
                  <c:v>85.440000000000012</c:v>
                </c:pt>
                <c:pt idx="1962">
                  <c:v>85.5</c:v>
                </c:pt>
                <c:pt idx="1963">
                  <c:v>85.5</c:v>
                </c:pt>
                <c:pt idx="1964">
                  <c:v>85.5</c:v>
                </c:pt>
                <c:pt idx="1965">
                  <c:v>85.47999999999999</c:v>
                </c:pt>
                <c:pt idx="1966">
                  <c:v>85.5</c:v>
                </c:pt>
                <c:pt idx="1967">
                  <c:v>85.47999999999999</c:v>
                </c:pt>
                <c:pt idx="1968">
                  <c:v>85.4</c:v>
                </c:pt>
                <c:pt idx="1969">
                  <c:v>85.4</c:v>
                </c:pt>
                <c:pt idx="1970">
                  <c:v>85.38000000000001</c:v>
                </c:pt>
                <c:pt idx="1971">
                  <c:v>85.2</c:v>
                </c:pt>
                <c:pt idx="1972">
                  <c:v>85.240000000000009</c:v>
                </c:pt>
                <c:pt idx="1973">
                  <c:v>85.3</c:v>
                </c:pt>
                <c:pt idx="1974">
                  <c:v>85.3</c:v>
                </c:pt>
                <c:pt idx="1975">
                  <c:v>85.24</c:v>
                </c:pt>
                <c:pt idx="1976">
                  <c:v>85.1</c:v>
                </c:pt>
                <c:pt idx="1977">
                  <c:v>84.97999999999999</c:v>
                </c:pt>
                <c:pt idx="1978">
                  <c:v>84.84</c:v>
                </c:pt>
                <c:pt idx="1979">
                  <c:v>84.74</c:v>
                </c:pt>
                <c:pt idx="1980">
                  <c:v>84.740000000000009</c:v>
                </c:pt>
                <c:pt idx="1981">
                  <c:v>84.7</c:v>
                </c:pt>
                <c:pt idx="1982">
                  <c:v>84.679999999999993</c:v>
                </c:pt>
                <c:pt idx="1983">
                  <c:v>84.47999999999999</c:v>
                </c:pt>
                <c:pt idx="1984">
                  <c:v>84.34</c:v>
                </c:pt>
                <c:pt idx="1985">
                  <c:v>84.2</c:v>
                </c:pt>
                <c:pt idx="1986">
                  <c:v>84.059999999999988</c:v>
                </c:pt>
                <c:pt idx="1987">
                  <c:v>84</c:v>
                </c:pt>
                <c:pt idx="1988">
                  <c:v>84</c:v>
                </c:pt>
                <c:pt idx="1989">
                  <c:v>83.92</c:v>
                </c:pt>
                <c:pt idx="1990">
                  <c:v>83.8</c:v>
                </c:pt>
                <c:pt idx="1991">
                  <c:v>83.78</c:v>
                </c:pt>
                <c:pt idx="1992">
                  <c:v>83.7</c:v>
                </c:pt>
                <c:pt idx="1993">
                  <c:v>83.62</c:v>
                </c:pt>
                <c:pt idx="1994">
                  <c:v>83.46</c:v>
                </c:pt>
                <c:pt idx="1995">
                  <c:v>83.24</c:v>
                </c:pt>
                <c:pt idx="1996">
                  <c:v>83.2</c:v>
                </c:pt>
                <c:pt idx="1997">
                  <c:v>83.14</c:v>
                </c:pt>
                <c:pt idx="1998">
                  <c:v>83.2</c:v>
                </c:pt>
                <c:pt idx="1999">
                  <c:v>83.160000000000011</c:v>
                </c:pt>
                <c:pt idx="2000">
                  <c:v>83.1</c:v>
                </c:pt>
                <c:pt idx="2001">
                  <c:v>83.1</c:v>
                </c:pt>
                <c:pt idx="2002">
                  <c:v>82.97999999999999</c:v>
                </c:pt>
                <c:pt idx="2003">
                  <c:v>83</c:v>
                </c:pt>
                <c:pt idx="2004">
                  <c:v>83.1</c:v>
                </c:pt>
                <c:pt idx="2005">
                  <c:v>83.14</c:v>
                </c:pt>
                <c:pt idx="2006">
                  <c:v>83.2</c:v>
                </c:pt>
                <c:pt idx="2007">
                  <c:v>83.2</c:v>
                </c:pt>
                <c:pt idx="2008">
                  <c:v>83.240000000000009</c:v>
                </c:pt>
                <c:pt idx="2009">
                  <c:v>83.3</c:v>
                </c:pt>
                <c:pt idx="2010">
                  <c:v>83.339999999999989</c:v>
                </c:pt>
                <c:pt idx="2011">
                  <c:v>83.5</c:v>
                </c:pt>
                <c:pt idx="2012">
                  <c:v>83.6</c:v>
                </c:pt>
                <c:pt idx="2013">
                  <c:v>83.7</c:v>
                </c:pt>
                <c:pt idx="2014">
                  <c:v>83.76</c:v>
                </c:pt>
                <c:pt idx="2015">
                  <c:v>83.960000000000008</c:v>
                </c:pt>
                <c:pt idx="2016">
                  <c:v>84.04</c:v>
                </c:pt>
                <c:pt idx="2017">
                  <c:v>84.2</c:v>
                </c:pt>
                <c:pt idx="2018">
                  <c:v>84.4</c:v>
                </c:pt>
                <c:pt idx="2019">
                  <c:v>84.58</c:v>
                </c:pt>
                <c:pt idx="2020">
                  <c:v>84.6</c:v>
                </c:pt>
                <c:pt idx="2021">
                  <c:v>84.64</c:v>
                </c:pt>
                <c:pt idx="2022">
                  <c:v>84.839999999999989</c:v>
                </c:pt>
                <c:pt idx="2023">
                  <c:v>84.960000000000008</c:v>
                </c:pt>
                <c:pt idx="2024">
                  <c:v>85.04</c:v>
                </c:pt>
                <c:pt idx="2025">
                  <c:v>85.11999999999999</c:v>
                </c:pt>
                <c:pt idx="2026">
                  <c:v>85.28</c:v>
                </c:pt>
                <c:pt idx="2027">
                  <c:v>85.2</c:v>
                </c:pt>
                <c:pt idx="2028">
                  <c:v>85.26</c:v>
                </c:pt>
                <c:pt idx="2029">
                  <c:v>85.3</c:v>
                </c:pt>
                <c:pt idx="2030">
                  <c:v>85.4</c:v>
                </c:pt>
                <c:pt idx="2031">
                  <c:v>85.38000000000001</c:v>
                </c:pt>
                <c:pt idx="2032">
                  <c:v>85.339999999999989</c:v>
                </c:pt>
                <c:pt idx="2033">
                  <c:v>85.560000000000016</c:v>
                </c:pt>
                <c:pt idx="2034">
                  <c:v>85.539999999999992</c:v>
                </c:pt>
                <c:pt idx="2035">
                  <c:v>85.6</c:v>
                </c:pt>
                <c:pt idx="2036">
                  <c:v>85.6</c:v>
                </c:pt>
                <c:pt idx="2037">
                  <c:v>85.6</c:v>
                </c:pt>
                <c:pt idx="2038">
                  <c:v>85.58</c:v>
                </c:pt>
                <c:pt idx="2039">
                  <c:v>85.54</c:v>
                </c:pt>
                <c:pt idx="2040">
                  <c:v>85.6</c:v>
                </c:pt>
                <c:pt idx="2041">
                  <c:v>85.47999999999999</c:v>
                </c:pt>
                <c:pt idx="2042">
                  <c:v>85.54</c:v>
                </c:pt>
                <c:pt idx="2043">
                  <c:v>85.6</c:v>
                </c:pt>
                <c:pt idx="2044">
                  <c:v>85.6</c:v>
                </c:pt>
                <c:pt idx="2045">
                  <c:v>85.5</c:v>
                </c:pt>
                <c:pt idx="2046">
                  <c:v>85.52000000000001</c:v>
                </c:pt>
                <c:pt idx="2047">
                  <c:v>85.46</c:v>
                </c:pt>
                <c:pt idx="2048">
                  <c:v>85.28</c:v>
                </c:pt>
                <c:pt idx="2049">
                  <c:v>85.1</c:v>
                </c:pt>
                <c:pt idx="2050">
                  <c:v>85</c:v>
                </c:pt>
                <c:pt idx="2051">
                  <c:v>84.88000000000001</c:v>
                </c:pt>
                <c:pt idx="2052">
                  <c:v>84.78</c:v>
                </c:pt>
                <c:pt idx="2053">
                  <c:v>84.62</c:v>
                </c:pt>
                <c:pt idx="2054">
                  <c:v>84.320000000000007</c:v>
                </c:pt>
                <c:pt idx="2055">
                  <c:v>84.22</c:v>
                </c:pt>
                <c:pt idx="2056">
                  <c:v>84.12</c:v>
                </c:pt>
                <c:pt idx="2057">
                  <c:v>84</c:v>
                </c:pt>
                <c:pt idx="2058">
                  <c:v>83.92</c:v>
                </c:pt>
                <c:pt idx="2059">
                  <c:v>83.78</c:v>
                </c:pt>
                <c:pt idx="2060">
                  <c:v>83.7</c:v>
                </c:pt>
                <c:pt idx="2061">
                  <c:v>83.7</c:v>
                </c:pt>
                <c:pt idx="2062">
                  <c:v>83.7</c:v>
                </c:pt>
                <c:pt idx="2063">
                  <c:v>83.62</c:v>
                </c:pt>
                <c:pt idx="2064">
                  <c:v>83.559999999999988</c:v>
                </c:pt>
                <c:pt idx="2065">
                  <c:v>83.47999999999999</c:v>
                </c:pt>
                <c:pt idx="2066">
                  <c:v>83.34</c:v>
                </c:pt>
                <c:pt idx="2067">
                  <c:v>83.28</c:v>
                </c:pt>
                <c:pt idx="2068">
                  <c:v>83.2</c:v>
                </c:pt>
                <c:pt idx="2069">
                  <c:v>83.1</c:v>
                </c:pt>
                <c:pt idx="2070">
                  <c:v>82.92</c:v>
                </c:pt>
                <c:pt idx="2071">
                  <c:v>82.92</c:v>
                </c:pt>
                <c:pt idx="2072">
                  <c:v>83.059999999999988</c:v>
                </c:pt>
                <c:pt idx="2073">
                  <c:v>83.179999999999993</c:v>
                </c:pt>
                <c:pt idx="2074">
                  <c:v>83.2</c:v>
                </c:pt>
                <c:pt idx="2075">
                  <c:v>83.240000000000009</c:v>
                </c:pt>
                <c:pt idx="2076">
                  <c:v>83.3</c:v>
                </c:pt>
                <c:pt idx="2077">
                  <c:v>83.3</c:v>
                </c:pt>
                <c:pt idx="2078">
                  <c:v>83.359999999999985</c:v>
                </c:pt>
                <c:pt idx="2079">
                  <c:v>83.38</c:v>
                </c:pt>
                <c:pt idx="2080">
                  <c:v>83.460000000000008</c:v>
                </c:pt>
                <c:pt idx="2081">
                  <c:v>83.6</c:v>
                </c:pt>
                <c:pt idx="2082">
                  <c:v>83.78</c:v>
                </c:pt>
                <c:pt idx="2083">
                  <c:v>83.9</c:v>
                </c:pt>
                <c:pt idx="2084">
                  <c:v>84</c:v>
                </c:pt>
                <c:pt idx="2085">
                  <c:v>84.08</c:v>
                </c:pt>
                <c:pt idx="2086">
                  <c:v>84.1</c:v>
                </c:pt>
                <c:pt idx="2087">
                  <c:v>84.16</c:v>
                </c:pt>
                <c:pt idx="2088">
                  <c:v>84.3</c:v>
                </c:pt>
                <c:pt idx="2089">
                  <c:v>84.4</c:v>
                </c:pt>
                <c:pt idx="2090">
                  <c:v>84.52000000000001</c:v>
                </c:pt>
                <c:pt idx="2091">
                  <c:v>84.6</c:v>
                </c:pt>
                <c:pt idx="2092">
                  <c:v>84.78</c:v>
                </c:pt>
                <c:pt idx="2093">
                  <c:v>84.820000000000007</c:v>
                </c:pt>
                <c:pt idx="2094">
                  <c:v>85</c:v>
                </c:pt>
                <c:pt idx="2095">
                  <c:v>85.2</c:v>
                </c:pt>
                <c:pt idx="2096">
                  <c:v>85.38</c:v>
                </c:pt>
                <c:pt idx="2097">
                  <c:v>85.560000000000016</c:v>
                </c:pt>
                <c:pt idx="2098">
                  <c:v>85.6</c:v>
                </c:pt>
                <c:pt idx="2099">
                  <c:v>85.639999999999986</c:v>
                </c:pt>
                <c:pt idx="2100">
                  <c:v>85.72</c:v>
                </c:pt>
                <c:pt idx="2101">
                  <c:v>85.8</c:v>
                </c:pt>
                <c:pt idx="2102">
                  <c:v>85.88</c:v>
                </c:pt>
                <c:pt idx="2103">
                  <c:v>85.92</c:v>
                </c:pt>
                <c:pt idx="2104">
                  <c:v>85.9</c:v>
                </c:pt>
                <c:pt idx="2105">
                  <c:v>85.78</c:v>
                </c:pt>
                <c:pt idx="2106">
                  <c:v>85.61999999999999</c:v>
                </c:pt>
                <c:pt idx="2107">
                  <c:v>85.7</c:v>
                </c:pt>
                <c:pt idx="2108">
                  <c:v>85.8</c:v>
                </c:pt>
                <c:pt idx="2109">
                  <c:v>85.8</c:v>
                </c:pt>
                <c:pt idx="2110">
                  <c:v>85.7</c:v>
                </c:pt>
                <c:pt idx="2111">
                  <c:v>85.7</c:v>
                </c:pt>
                <c:pt idx="2112">
                  <c:v>85.7</c:v>
                </c:pt>
                <c:pt idx="2113">
                  <c:v>85.58</c:v>
                </c:pt>
                <c:pt idx="2114">
                  <c:v>85.52000000000001</c:v>
                </c:pt>
                <c:pt idx="2115">
                  <c:v>85.38000000000001</c:v>
                </c:pt>
                <c:pt idx="2116">
                  <c:v>85.3</c:v>
                </c:pt>
                <c:pt idx="2117">
                  <c:v>85.3</c:v>
                </c:pt>
                <c:pt idx="2118">
                  <c:v>85.160000000000011</c:v>
                </c:pt>
                <c:pt idx="2119">
                  <c:v>85.1</c:v>
                </c:pt>
                <c:pt idx="2120">
                  <c:v>85</c:v>
                </c:pt>
                <c:pt idx="2121">
                  <c:v>84.9</c:v>
                </c:pt>
                <c:pt idx="2122">
                  <c:v>84.88000000000001</c:v>
                </c:pt>
                <c:pt idx="2123">
                  <c:v>84.679999999999993</c:v>
                </c:pt>
                <c:pt idx="2124">
                  <c:v>84.46</c:v>
                </c:pt>
                <c:pt idx="2125">
                  <c:v>84.320000000000007</c:v>
                </c:pt>
                <c:pt idx="2126">
                  <c:v>84.039999999999992</c:v>
                </c:pt>
                <c:pt idx="2127">
                  <c:v>84</c:v>
                </c:pt>
                <c:pt idx="2128">
                  <c:v>83.92</c:v>
                </c:pt>
                <c:pt idx="2129">
                  <c:v>83.88000000000001</c:v>
                </c:pt>
                <c:pt idx="2130">
                  <c:v>83.8</c:v>
                </c:pt>
                <c:pt idx="2131">
                  <c:v>83.7</c:v>
                </c:pt>
                <c:pt idx="2132">
                  <c:v>83.6</c:v>
                </c:pt>
                <c:pt idx="2133">
                  <c:v>83.6</c:v>
                </c:pt>
                <c:pt idx="2134">
                  <c:v>83.52000000000001</c:v>
                </c:pt>
                <c:pt idx="2135">
                  <c:v>83.58</c:v>
                </c:pt>
                <c:pt idx="2136">
                  <c:v>83.5</c:v>
                </c:pt>
                <c:pt idx="2137">
                  <c:v>83.5</c:v>
                </c:pt>
                <c:pt idx="2138">
                  <c:v>83.5</c:v>
                </c:pt>
                <c:pt idx="2139">
                  <c:v>83.47999999999999</c:v>
                </c:pt>
                <c:pt idx="2140">
                  <c:v>83.4</c:v>
                </c:pt>
                <c:pt idx="2141">
                  <c:v>83.47999999999999</c:v>
                </c:pt>
                <c:pt idx="2142">
                  <c:v>83.6</c:v>
                </c:pt>
                <c:pt idx="2143">
                  <c:v>83.52000000000001</c:v>
                </c:pt>
                <c:pt idx="2144">
                  <c:v>83.5</c:v>
                </c:pt>
                <c:pt idx="2145">
                  <c:v>83.440000000000012</c:v>
                </c:pt>
                <c:pt idx="2146">
                  <c:v>83.52000000000001</c:v>
                </c:pt>
                <c:pt idx="2147">
                  <c:v>83.64</c:v>
                </c:pt>
                <c:pt idx="2148">
                  <c:v>83.8</c:v>
                </c:pt>
                <c:pt idx="2149">
                  <c:v>83.859999999999985</c:v>
                </c:pt>
                <c:pt idx="2150">
                  <c:v>83.960000000000008</c:v>
                </c:pt>
                <c:pt idx="2151">
                  <c:v>84</c:v>
                </c:pt>
                <c:pt idx="2152">
                  <c:v>84.059999999999988</c:v>
                </c:pt>
                <c:pt idx="2153">
                  <c:v>83.97999999999999</c:v>
                </c:pt>
                <c:pt idx="2154">
                  <c:v>83.88</c:v>
                </c:pt>
                <c:pt idx="2155">
                  <c:v>84</c:v>
                </c:pt>
                <c:pt idx="2156">
                  <c:v>84.14</c:v>
                </c:pt>
                <c:pt idx="2157">
                  <c:v>84.3</c:v>
                </c:pt>
                <c:pt idx="2158">
                  <c:v>84.4</c:v>
                </c:pt>
                <c:pt idx="2159">
                  <c:v>84.54</c:v>
                </c:pt>
                <c:pt idx="2160">
                  <c:v>84.740000000000009</c:v>
                </c:pt>
                <c:pt idx="2161">
                  <c:v>84.74</c:v>
                </c:pt>
                <c:pt idx="2162">
                  <c:v>84.8</c:v>
                </c:pt>
                <c:pt idx="2163">
                  <c:v>85.059999999999988</c:v>
                </c:pt>
                <c:pt idx="2164">
                  <c:v>85.26</c:v>
                </c:pt>
                <c:pt idx="2165">
                  <c:v>85.440000000000012</c:v>
                </c:pt>
                <c:pt idx="2166">
                  <c:v>85.6</c:v>
                </c:pt>
                <c:pt idx="2167">
                  <c:v>85.66</c:v>
                </c:pt>
                <c:pt idx="2168">
                  <c:v>85.7</c:v>
                </c:pt>
                <c:pt idx="2169">
                  <c:v>85.8</c:v>
                </c:pt>
                <c:pt idx="2170">
                  <c:v>85.940000000000012</c:v>
                </c:pt>
                <c:pt idx="2171">
                  <c:v>86</c:v>
                </c:pt>
                <c:pt idx="2172">
                  <c:v>86.060000000000016</c:v>
                </c:pt>
                <c:pt idx="2173">
                  <c:v>86.059999999999988</c:v>
                </c:pt>
                <c:pt idx="2174">
                  <c:v>85.9</c:v>
                </c:pt>
                <c:pt idx="2175">
                  <c:v>86.060000000000016</c:v>
                </c:pt>
                <c:pt idx="2176">
                  <c:v>86.1</c:v>
                </c:pt>
                <c:pt idx="2177">
                  <c:v>86.160000000000011</c:v>
                </c:pt>
                <c:pt idx="2178">
                  <c:v>86.1</c:v>
                </c:pt>
                <c:pt idx="2179">
                  <c:v>86.08</c:v>
                </c:pt>
                <c:pt idx="2180">
                  <c:v>85.96</c:v>
                </c:pt>
                <c:pt idx="2181">
                  <c:v>85.939999999999984</c:v>
                </c:pt>
                <c:pt idx="2182">
                  <c:v>85.820000000000007</c:v>
                </c:pt>
                <c:pt idx="2183">
                  <c:v>85.7</c:v>
                </c:pt>
                <c:pt idx="2184">
                  <c:v>85.6</c:v>
                </c:pt>
                <c:pt idx="2185">
                  <c:v>85.6</c:v>
                </c:pt>
                <c:pt idx="2186">
                  <c:v>85.5</c:v>
                </c:pt>
                <c:pt idx="2187">
                  <c:v>85.4</c:v>
                </c:pt>
                <c:pt idx="2188">
                  <c:v>85.4</c:v>
                </c:pt>
                <c:pt idx="2189">
                  <c:v>85.3</c:v>
                </c:pt>
                <c:pt idx="2190">
                  <c:v>85.140000000000015</c:v>
                </c:pt>
                <c:pt idx="2191">
                  <c:v>85.08</c:v>
                </c:pt>
                <c:pt idx="2192">
                  <c:v>84.9</c:v>
                </c:pt>
                <c:pt idx="2193">
                  <c:v>84.8</c:v>
                </c:pt>
                <c:pt idx="2194">
                  <c:v>84.660000000000011</c:v>
                </c:pt>
                <c:pt idx="2195">
                  <c:v>84.539999999999992</c:v>
                </c:pt>
                <c:pt idx="2196">
                  <c:v>84.4</c:v>
                </c:pt>
                <c:pt idx="2197">
                  <c:v>84.4</c:v>
                </c:pt>
                <c:pt idx="2198">
                  <c:v>84.320000000000007</c:v>
                </c:pt>
                <c:pt idx="2199">
                  <c:v>84.140000000000015</c:v>
                </c:pt>
                <c:pt idx="2200">
                  <c:v>84</c:v>
                </c:pt>
                <c:pt idx="2201">
                  <c:v>83.9</c:v>
                </c:pt>
                <c:pt idx="2202">
                  <c:v>83.8</c:v>
                </c:pt>
                <c:pt idx="2203">
                  <c:v>83.8</c:v>
                </c:pt>
                <c:pt idx="2204">
                  <c:v>83.8</c:v>
                </c:pt>
                <c:pt idx="2205">
                  <c:v>83.759999999999991</c:v>
                </c:pt>
                <c:pt idx="2206">
                  <c:v>83.7</c:v>
                </c:pt>
                <c:pt idx="2207">
                  <c:v>83.679999999999993</c:v>
                </c:pt>
                <c:pt idx="2208">
                  <c:v>83.52000000000001</c:v>
                </c:pt>
                <c:pt idx="2209">
                  <c:v>83.58</c:v>
                </c:pt>
                <c:pt idx="2210">
                  <c:v>83.539999999999992</c:v>
                </c:pt>
                <c:pt idx="2211">
                  <c:v>83.5</c:v>
                </c:pt>
                <c:pt idx="2212">
                  <c:v>83.6</c:v>
                </c:pt>
                <c:pt idx="2213">
                  <c:v>83.559999999999988</c:v>
                </c:pt>
                <c:pt idx="2214">
                  <c:v>83.46</c:v>
                </c:pt>
                <c:pt idx="2215">
                  <c:v>83.5</c:v>
                </c:pt>
                <c:pt idx="2216">
                  <c:v>83.5</c:v>
                </c:pt>
                <c:pt idx="2217">
                  <c:v>83.6</c:v>
                </c:pt>
                <c:pt idx="2218">
                  <c:v>83.7</c:v>
                </c:pt>
                <c:pt idx="2219">
                  <c:v>83.839999999999989</c:v>
                </c:pt>
                <c:pt idx="2220">
                  <c:v>84</c:v>
                </c:pt>
                <c:pt idx="2221">
                  <c:v>84.04</c:v>
                </c:pt>
                <c:pt idx="2222">
                  <c:v>84.26</c:v>
                </c:pt>
                <c:pt idx="2223">
                  <c:v>84.320000000000007</c:v>
                </c:pt>
                <c:pt idx="2224">
                  <c:v>84.52000000000001</c:v>
                </c:pt>
                <c:pt idx="2225">
                  <c:v>84.740000000000009</c:v>
                </c:pt>
                <c:pt idx="2226">
                  <c:v>84.820000000000007</c:v>
                </c:pt>
                <c:pt idx="2227">
                  <c:v>85</c:v>
                </c:pt>
                <c:pt idx="2228">
                  <c:v>85.11999999999999</c:v>
                </c:pt>
                <c:pt idx="2229">
                  <c:v>85.240000000000009</c:v>
                </c:pt>
                <c:pt idx="2230">
                  <c:v>85.2</c:v>
                </c:pt>
                <c:pt idx="2231">
                  <c:v>85.320000000000007</c:v>
                </c:pt>
                <c:pt idx="2232">
                  <c:v>85.560000000000016</c:v>
                </c:pt>
                <c:pt idx="2233">
                  <c:v>85.639999999999986</c:v>
                </c:pt>
                <c:pt idx="2234">
                  <c:v>85.740000000000009</c:v>
                </c:pt>
                <c:pt idx="2235">
                  <c:v>85.859999999999985</c:v>
                </c:pt>
                <c:pt idx="2236">
                  <c:v>85.9</c:v>
                </c:pt>
                <c:pt idx="2237">
                  <c:v>85.97999999999999</c:v>
                </c:pt>
                <c:pt idx="2238">
                  <c:v>86.04</c:v>
                </c:pt>
                <c:pt idx="2239">
                  <c:v>86.11999999999999</c:v>
                </c:pt>
                <c:pt idx="2240">
                  <c:v>86.179999999999993</c:v>
                </c:pt>
                <c:pt idx="2241">
                  <c:v>86.240000000000009</c:v>
                </c:pt>
                <c:pt idx="2242">
                  <c:v>86.3</c:v>
                </c:pt>
                <c:pt idx="2243">
                  <c:v>86.3</c:v>
                </c:pt>
                <c:pt idx="2244">
                  <c:v>86.320000000000007</c:v>
                </c:pt>
                <c:pt idx="2245">
                  <c:v>86.4</c:v>
                </c:pt>
                <c:pt idx="2246">
                  <c:v>86.359999999999985</c:v>
                </c:pt>
                <c:pt idx="2247">
                  <c:v>86.3</c:v>
                </c:pt>
                <c:pt idx="2248">
                  <c:v>86.259999999999991</c:v>
                </c:pt>
                <c:pt idx="2249">
                  <c:v>86.06</c:v>
                </c:pt>
                <c:pt idx="2250">
                  <c:v>86</c:v>
                </c:pt>
                <c:pt idx="2251">
                  <c:v>86.04</c:v>
                </c:pt>
                <c:pt idx="2252">
                  <c:v>85.97999999999999</c:v>
                </c:pt>
                <c:pt idx="2253">
                  <c:v>85.84</c:v>
                </c:pt>
                <c:pt idx="2254">
                  <c:v>85.640000000000015</c:v>
                </c:pt>
                <c:pt idx="2255">
                  <c:v>85.6</c:v>
                </c:pt>
                <c:pt idx="2256">
                  <c:v>85.539999999999992</c:v>
                </c:pt>
                <c:pt idx="2257">
                  <c:v>85.58</c:v>
                </c:pt>
                <c:pt idx="2258">
                  <c:v>85.419999999999987</c:v>
                </c:pt>
                <c:pt idx="2259">
                  <c:v>85.2</c:v>
                </c:pt>
                <c:pt idx="2260">
                  <c:v>85.12</c:v>
                </c:pt>
                <c:pt idx="2261">
                  <c:v>85.02000000000001</c:v>
                </c:pt>
                <c:pt idx="2262">
                  <c:v>84.97999999999999</c:v>
                </c:pt>
                <c:pt idx="2263">
                  <c:v>84.84</c:v>
                </c:pt>
                <c:pt idx="2264">
                  <c:v>84.78</c:v>
                </c:pt>
                <c:pt idx="2265">
                  <c:v>84.6</c:v>
                </c:pt>
                <c:pt idx="2266">
                  <c:v>84.47999999999999</c:v>
                </c:pt>
                <c:pt idx="2267">
                  <c:v>84.34</c:v>
                </c:pt>
                <c:pt idx="2268">
                  <c:v>84.12</c:v>
                </c:pt>
                <c:pt idx="2269">
                  <c:v>84</c:v>
                </c:pt>
                <c:pt idx="2270">
                  <c:v>84</c:v>
                </c:pt>
                <c:pt idx="2271">
                  <c:v>84</c:v>
                </c:pt>
                <c:pt idx="2272">
                  <c:v>84</c:v>
                </c:pt>
                <c:pt idx="2273">
                  <c:v>84</c:v>
                </c:pt>
                <c:pt idx="2274">
                  <c:v>83.96</c:v>
                </c:pt>
                <c:pt idx="2275">
                  <c:v>83.9</c:v>
                </c:pt>
                <c:pt idx="2276">
                  <c:v>83.8</c:v>
                </c:pt>
                <c:pt idx="2277">
                  <c:v>83.8</c:v>
                </c:pt>
                <c:pt idx="2278">
                  <c:v>83.78</c:v>
                </c:pt>
                <c:pt idx="2279">
                  <c:v>83.7</c:v>
                </c:pt>
                <c:pt idx="2280">
                  <c:v>83.7</c:v>
                </c:pt>
                <c:pt idx="2281">
                  <c:v>83.66</c:v>
                </c:pt>
                <c:pt idx="2282">
                  <c:v>83.78</c:v>
                </c:pt>
                <c:pt idx="2283">
                  <c:v>83.8</c:v>
                </c:pt>
                <c:pt idx="2284">
                  <c:v>83.8</c:v>
                </c:pt>
                <c:pt idx="2285">
                  <c:v>83.8</c:v>
                </c:pt>
                <c:pt idx="2286">
                  <c:v>83.859999999999985</c:v>
                </c:pt>
                <c:pt idx="2287">
                  <c:v>83.960000000000008</c:v>
                </c:pt>
                <c:pt idx="2288">
                  <c:v>84.08</c:v>
                </c:pt>
                <c:pt idx="2289">
                  <c:v>84.2</c:v>
                </c:pt>
                <c:pt idx="2290">
                  <c:v>84.320000000000007</c:v>
                </c:pt>
                <c:pt idx="2291">
                  <c:v>84.440000000000012</c:v>
                </c:pt>
                <c:pt idx="2292">
                  <c:v>84.28</c:v>
                </c:pt>
                <c:pt idx="2293">
                  <c:v>84.2</c:v>
                </c:pt>
                <c:pt idx="2294">
                  <c:v>84.3</c:v>
                </c:pt>
                <c:pt idx="2295">
                  <c:v>84.42</c:v>
                </c:pt>
                <c:pt idx="2296">
                  <c:v>84.7</c:v>
                </c:pt>
                <c:pt idx="2297">
                  <c:v>84.97999999999999</c:v>
                </c:pt>
                <c:pt idx="2298">
                  <c:v>85.2</c:v>
                </c:pt>
                <c:pt idx="2299">
                  <c:v>85.42</c:v>
                </c:pt>
                <c:pt idx="2300">
                  <c:v>85.52000000000001</c:v>
                </c:pt>
                <c:pt idx="2301">
                  <c:v>85.6</c:v>
                </c:pt>
                <c:pt idx="2302">
                  <c:v>85.679999999999993</c:v>
                </c:pt>
                <c:pt idx="2303">
                  <c:v>85.92</c:v>
                </c:pt>
                <c:pt idx="2304">
                  <c:v>86.04</c:v>
                </c:pt>
                <c:pt idx="2305">
                  <c:v>86.1</c:v>
                </c:pt>
                <c:pt idx="2306">
                  <c:v>86.2</c:v>
                </c:pt>
                <c:pt idx="2307">
                  <c:v>86.26</c:v>
                </c:pt>
                <c:pt idx="2308">
                  <c:v>86.320000000000007</c:v>
                </c:pt>
                <c:pt idx="2309">
                  <c:v>86.360000000000014</c:v>
                </c:pt>
                <c:pt idx="2310">
                  <c:v>86.4</c:v>
                </c:pt>
                <c:pt idx="2311">
                  <c:v>86.439999999999984</c:v>
                </c:pt>
                <c:pt idx="2312">
                  <c:v>86.4</c:v>
                </c:pt>
                <c:pt idx="2313">
                  <c:v>86.4</c:v>
                </c:pt>
                <c:pt idx="2314">
                  <c:v>86.4</c:v>
                </c:pt>
                <c:pt idx="2315">
                  <c:v>86.4</c:v>
                </c:pt>
                <c:pt idx="2316">
                  <c:v>86.38000000000001</c:v>
                </c:pt>
                <c:pt idx="2317">
                  <c:v>86.259999999999991</c:v>
                </c:pt>
                <c:pt idx="2318">
                  <c:v>86.2</c:v>
                </c:pt>
                <c:pt idx="2319">
                  <c:v>86.28</c:v>
                </c:pt>
                <c:pt idx="2320">
                  <c:v>86.3</c:v>
                </c:pt>
                <c:pt idx="2321">
                  <c:v>86.28</c:v>
                </c:pt>
                <c:pt idx="2322">
                  <c:v>86.08</c:v>
                </c:pt>
                <c:pt idx="2323">
                  <c:v>85.939999999999984</c:v>
                </c:pt>
                <c:pt idx="2324">
                  <c:v>85.9</c:v>
                </c:pt>
                <c:pt idx="2325">
                  <c:v>85.97999999999999</c:v>
                </c:pt>
                <c:pt idx="2326">
                  <c:v>85.88000000000001</c:v>
                </c:pt>
                <c:pt idx="2327">
                  <c:v>85.7</c:v>
                </c:pt>
                <c:pt idx="2328">
                  <c:v>85.539999999999992</c:v>
                </c:pt>
                <c:pt idx="2329">
                  <c:v>85.4</c:v>
                </c:pt>
                <c:pt idx="2330">
                  <c:v>85.4</c:v>
                </c:pt>
                <c:pt idx="2331">
                  <c:v>85.359999999999985</c:v>
                </c:pt>
                <c:pt idx="2332">
                  <c:v>85.320000000000007</c:v>
                </c:pt>
                <c:pt idx="2333">
                  <c:v>85.179999999999993</c:v>
                </c:pt>
                <c:pt idx="2334">
                  <c:v>85</c:v>
                </c:pt>
                <c:pt idx="2335">
                  <c:v>84.97999999999999</c:v>
                </c:pt>
                <c:pt idx="2336">
                  <c:v>84.86</c:v>
                </c:pt>
                <c:pt idx="2337">
                  <c:v>84.74</c:v>
                </c:pt>
                <c:pt idx="2338">
                  <c:v>84.640000000000015</c:v>
                </c:pt>
                <c:pt idx="2339">
                  <c:v>84.6</c:v>
                </c:pt>
                <c:pt idx="2340">
                  <c:v>84.42</c:v>
                </c:pt>
                <c:pt idx="2341">
                  <c:v>84.38000000000001</c:v>
                </c:pt>
                <c:pt idx="2342">
                  <c:v>84.3</c:v>
                </c:pt>
                <c:pt idx="2343">
                  <c:v>84.179999999999993</c:v>
                </c:pt>
                <c:pt idx="2344">
                  <c:v>84.039999999999992</c:v>
                </c:pt>
                <c:pt idx="2345">
                  <c:v>83.97999999999999</c:v>
                </c:pt>
                <c:pt idx="2346">
                  <c:v>83.759999999999991</c:v>
                </c:pt>
                <c:pt idx="2347">
                  <c:v>83.740000000000009</c:v>
                </c:pt>
                <c:pt idx="2348">
                  <c:v>83.7</c:v>
                </c:pt>
                <c:pt idx="2349">
                  <c:v>83.7</c:v>
                </c:pt>
                <c:pt idx="2350">
                  <c:v>83.76</c:v>
                </c:pt>
                <c:pt idx="2351">
                  <c:v>83.88</c:v>
                </c:pt>
                <c:pt idx="2352">
                  <c:v>83.9</c:v>
                </c:pt>
                <c:pt idx="2353">
                  <c:v>83.940000000000012</c:v>
                </c:pt>
                <c:pt idx="2354">
                  <c:v>84</c:v>
                </c:pt>
                <c:pt idx="2355">
                  <c:v>84</c:v>
                </c:pt>
                <c:pt idx="2356">
                  <c:v>84.12</c:v>
                </c:pt>
                <c:pt idx="2357">
                  <c:v>84.2</c:v>
                </c:pt>
                <c:pt idx="2358">
                  <c:v>84.3</c:v>
                </c:pt>
                <c:pt idx="2359">
                  <c:v>84.360000000000014</c:v>
                </c:pt>
                <c:pt idx="2360">
                  <c:v>84.47999999999999</c:v>
                </c:pt>
                <c:pt idx="2361">
                  <c:v>84.64</c:v>
                </c:pt>
                <c:pt idx="2362">
                  <c:v>84.72</c:v>
                </c:pt>
                <c:pt idx="2363">
                  <c:v>84.88</c:v>
                </c:pt>
                <c:pt idx="2364">
                  <c:v>84.9</c:v>
                </c:pt>
                <c:pt idx="2365">
                  <c:v>85.02000000000001</c:v>
                </c:pt>
                <c:pt idx="2366">
                  <c:v>85.16</c:v>
                </c:pt>
                <c:pt idx="2367">
                  <c:v>85.240000000000009</c:v>
                </c:pt>
                <c:pt idx="2368">
                  <c:v>85.359999999999985</c:v>
                </c:pt>
                <c:pt idx="2369">
                  <c:v>85.52000000000001</c:v>
                </c:pt>
                <c:pt idx="2370">
                  <c:v>85.679999999999993</c:v>
                </c:pt>
                <c:pt idx="2371">
                  <c:v>85.6</c:v>
                </c:pt>
                <c:pt idx="2372">
                  <c:v>85.639999999999986</c:v>
                </c:pt>
                <c:pt idx="2373">
                  <c:v>85.8</c:v>
                </c:pt>
                <c:pt idx="2374">
                  <c:v>85.859999999999985</c:v>
                </c:pt>
                <c:pt idx="2375">
                  <c:v>85.940000000000012</c:v>
                </c:pt>
                <c:pt idx="2376">
                  <c:v>86.02000000000001</c:v>
                </c:pt>
                <c:pt idx="2377">
                  <c:v>86.1</c:v>
                </c:pt>
                <c:pt idx="2378">
                  <c:v>86.140000000000015</c:v>
                </c:pt>
                <c:pt idx="2379">
                  <c:v>86.22</c:v>
                </c:pt>
                <c:pt idx="2380">
                  <c:v>86.38</c:v>
                </c:pt>
                <c:pt idx="2381">
                  <c:v>86.5</c:v>
                </c:pt>
                <c:pt idx="2382">
                  <c:v>86.47999999999999</c:v>
                </c:pt>
                <c:pt idx="2383">
                  <c:v>86.52000000000001</c:v>
                </c:pt>
                <c:pt idx="2384">
                  <c:v>86.5</c:v>
                </c:pt>
                <c:pt idx="2385">
                  <c:v>86.320000000000007</c:v>
                </c:pt>
                <c:pt idx="2386">
                  <c:v>86.38</c:v>
                </c:pt>
                <c:pt idx="2387">
                  <c:v>86.460000000000008</c:v>
                </c:pt>
                <c:pt idx="2388">
                  <c:v>86.52000000000001</c:v>
                </c:pt>
                <c:pt idx="2389">
                  <c:v>86.559999999999988</c:v>
                </c:pt>
                <c:pt idx="2390">
                  <c:v>86.47999999999999</c:v>
                </c:pt>
                <c:pt idx="2391">
                  <c:v>86.38000000000001</c:v>
                </c:pt>
                <c:pt idx="2392">
                  <c:v>86.24</c:v>
                </c:pt>
                <c:pt idx="2393">
                  <c:v>86.2</c:v>
                </c:pt>
                <c:pt idx="2394">
                  <c:v>86.1</c:v>
                </c:pt>
                <c:pt idx="2395">
                  <c:v>86.1</c:v>
                </c:pt>
                <c:pt idx="2396">
                  <c:v>86.1</c:v>
                </c:pt>
                <c:pt idx="2397">
                  <c:v>86.1</c:v>
                </c:pt>
                <c:pt idx="2398">
                  <c:v>86.039999999999992</c:v>
                </c:pt>
                <c:pt idx="2399">
                  <c:v>85.9</c:v>
                </c:pt>
                <c:pt idx="2400">
                  <c:v>85.759999999999991</c:v>
                </c:pt>
                <c:pt idx="2401">
                  <c:v>85.62</c:v>
                </c:pt>
                <c:pt idx="2402">
                  <c:v>85.559999999999988</c:v>
                </c:pt>
                <c:pt idx="2403">
                  <c:v>85.5</c:v>
                </c:pt>
                <c:pt idx="2404">
                  <c:v>85.38000000000001</c:v>
                </c:pt>
                <c:pt idx="2405">
                  <c:v>85.22</c:v>
                </c:pt>
                <c:pt idx="2406">
                  <c:v>85.039999999999992</c:v>
                </c:pt>
                <c:pt idx="2407">
                  <c:v>84.8</c:v>
                </c:pt>
                <c:pt idx="2408">
                  <c:v>84.6</c:v>
                </c:pt>
                <c:pt idx="2409">
                  <c:v>84.76</c:v>
                </c:pt>
                <c:pt idx="2410">
                  <c:v>84.640000000000015</c:v>
                </c:pt>
                <c:pt idx="2411">
                  <c:v>84.5</c:v>
                </c:pt>
                <c:pt idx="2412">
                  <c:v>84.46</c:v>
                </c:pt>
                <c:pt idx="2413">
                  <c:v>84.4</c:v>
                </c:pt>
                <c:pt idx="2414">
                  <c:v>84.28</c:v>
                </c:pt>
                <c:pt idx="2415">
                  <c:v>84.2</c:v>
                </c:pt>
                <c:pt idx="2416">
                  <c:v>84.2</c:v>
                </c:pt>
                <c:pt idx="2417">
                  <c:v>84.140000000000015</c:v>
                </c:pt>
                <c:pt idx="2418">
                  <c:v>84.1</c:v>
                </c:pt>
                <c:pt idx="2419">
                  <c:v>84</c:v>
                </c:pt>
                <c:pt idx="2420">
                  <c:v>84.11999999999999</c:v>
                </c:pt>
                <c:pt idx="2421">
                  <c:v>84.2</c:v>
                </c:pt>
                <c:pt idx="2422">
                  <c:v>84.28</c:v>
                </c:pt>
                <c:pt idx="2423">
                  <c:v>84.3</c:v>
                </c:pt>
                <c:pt idx="2424">
                  <c:v>84.3</c:v>
                </c:pt>
                <c:pt idx="2425">
                  <c:v>84.3</c:v>
                </c:pt>
                <c:pt idx="2426">
                  <c:v>84.26</c:v>
                </c:pt>
                <c:pt idx="2427">
                  <c:v>84.3</c:v>
                </c:pt>
                <c:pt idx="2428">
                  <c:v>84.47999999999999</c:v>
                </c:pt>
                <c:pt idx="2429">
                  <c:v>84.679999999999993</c:v>
                </c:pt>
                <c:pt idx="2430">
                  <c:v>84.78</c:v>
                </c:pt>
                <c:pt idx="2431">
                  <c:v>85</c:v>
                </c:pt>
                <c:pt idx="2432">
                  <c:v>85.1</c:v>
                </c:pt>
                <c:pt idx="2433">
                  <c:v>85.22</c:v>
                </c:pt>
                <c:pt idx="2434">
                  <c:v>85.339999999999989</c:v>
                </c:pt>
                <c:pt idx="2435">
                  <c:v>85.460000000000008</c:v>
                </c:pt>
                <c:pt idx="2436">
                  <c:v>85.52000000000001</c:v>
                </c:pt>
                <c:pt idx="2437">
                  <c:v>85.679999999999993</c:v>
                </c:pt>
                <c:pt idx="2438">
                  <c:v>85.8</c:v>
                </c:pt>
                <c:pt idx="2439">
                  <c:v>85.92</c:v>
                </c:pt>
                <c:pt idx="2440">
                  <c:v>86</c:v>
                </c:pt>
                <c:pt idx="2441">
                  <c:v>85.940000000000012</c:v>
                </c:pt>
                <c:pt idx="2442">
                  <c:v>86</c:v>
                </c:pt>
                <c:pt idx="2443">
                  <c:v>86.11999999999999</c:v>
                </c:pt>
                <c:pt idx="2444">
                  <c:v>86.2</c:v>
                </c:pt>
                <c:pt idx="2445">
                  <c:v>86.320000000000007</c:v>
                </c:pt>
                <c:pt idx="2446">
                  <c:v>86.42</c:v>
                </c:pt>
                <c:pt idx="2447">
                  <c:v>86.58</c:v>
                </c:pt>
                <c:pt idx="2448">
                  <c:v>86.72</c:v>
                </c:pt>
                <c:pt idx="2449">
                  <c:v>86.9</c:v>
                </c:pt>
                <c:pt idx="2450">
                  <c:v>87.02000000000001</c:v>
                </c:pt>
                <c:pt idx="2451">
                  <c:v>87.08</c:v>
                </c:pt>
                <c:pt idx="2452">
                  <c:v>87.1</c:v>
                </c:pt>
                <c:pt idx="2453">
                  <c:v>87.059999999999988</c:v>
                </c:pt>
                <c:pt idx="2454">
                  <c:v>87.08</c:v>
                </c:pt>
                <c:pt idx="2455">
                  <c:v>87.08</c:v>
                </c:pt>
                <c:pt idx="2456">
                  <c:v>87.039999999999992</c:v>
                </c:pt>
                <c:pt idx="2457">
                  <c:v>87</c:v>
                </c:pt>
                <c:pt idx="2458">
                  <c:v>86.9</c:v>
                </c:pt>
                <c:pt idx="2459">
                  <c:v>86.8</c:v>
                </c:pt>
                <c:pt idx="2460">
                  <c:v>86.78</c:v>
                </c:pt>
                <c:pt idx="2461">
                  <c:v>86.7</c:v>
                </c:pt>
                <c:pt idx="2462">
                  <c:v>86.679999999999993</c:v>
                </c:pt>
                <c:pt idx="2463">
                  <c:v>86.62</c:v>
                </c:pt>
                <c:pt idx="2464">
                  <c:v>86.6</c:v>
                </c:pt>
                <c:pt idx="2465">
                  <c:v>86.52000000000001</c:v>
                </c:pt>
                <c:pt idx="2466">
                  <c:v>86.360000000000014</c:v>
                </c:pt>
                <c:pt idx="2467">
                  <c:v>86.22</c:v>
                </c:pt>
                <c:pt idx="2468">
                  <c:v>86.179999999999993</c:v>
                </c:pt>
                <c:pt idx="2469">
                  <c:v>86.1</c:v>
                </c:pt>
                <c:pt idx="2470">
                  <c:v>85.96</c:v>
                </c:pt>
                <c:pt idx="2471">
                  <c:v>85.74</c:v>
                </c:pt>
                <c:pt idx="2472">
                  <c:v>85.6</c:v>
                </c:pt>
                <c:pt idx="2473">
                  <c:v>85.4</c:v>
                </c:pt>
                <c:pt idx="2474">
                  <c:v>85.24</c:v>
                </c:pt>
                <c:pt idx="2475">
                  <c:v>85.2</c:v>
                </c:pt>
                <c:pt idx="2476">
                  <c:v>85.2</c:v>
                </c:pt>
                <c:pt idx="2477">
                  <c:v>85.12</c:v>
                </c:pt>
                <c:pt idx="2478">
                  <c:v>84.820000000000007</c:v>
                </c:pt>
                <c:pt idx="2479">
                  <c:v>84.72</c:v>
                </c:pt>
                <c:pt idx="2480">
                  <c:v>84.7</c:v>
                </c:pt>
                <c:pt idx="2481">
                  <c:v>84.62</c:v>
                </c:pt>
                <c:pt idx="2482">
                  <c:v>84.5</c:v>
                </c:pt>
                <c:pt idx="2483">
                  <c:v>84.46</c:v>
                </c:pt>
                <c:pt idx="2484">
                  <c:v>84.320000000000007</c:v>
                </c:pt>
                <c:pt idx="2485">
                  <c:v>84.2</c:v>
                </c:pt>
                <c:pt idx="2486">
                  <c:v>84.2</c:v>
                </c:pt>
                <c:pt idx="2487">
                  <c:v>84.140000000000015</c:v>
                </c:pt>
                <c:pt idx="2488">
                  <c:v>84.11999999999999</c:v>
                </c:pt>
                <c:pt idx="2489">
                  <c:v>84.2</c:v>
                </c:pt>
                <c:pt idx="2490">
                  <c:v>84.2</c:v>
                </c:pt>
                <c:pt idx="2491">
                  <c:v>84.28</c:v>
                </c:pt>
                <c:pt idx="2492">
                  <c:v>84.3</c:v>
                </c:pt>
                <c:pt idx="2493">
                  <c:v>84.3</c:v>
                </c:pt>
                <c:pt idx="2494">
                  <c:v>84.24</c:v>
                </c:pt>
                <c:pt idx="2495">
                  <c:v>84.3</c:v>
                </c:pt>
                <c:pt idx="2496">
                  <c:v>84.38</c:v>
                </c:pt>
                <c:pt idx="2497">
                  <c:v>84.47999999999999</c:v>
                </c:pt>
                <c:pt idx="2498">
                  <c:v>84.54</c:v>
                </c:pt>
                <c:pt idx="2499">
                  <c:v>84.6</c:v>
                </c:pt>
                <c:pt idx="2500">
                  <c:v>84.740000000000009</c:v>
                </c:pt>
                <c:pt idx="2501">
                  <c:v>84.820000000000007</c:v>
                </c:pt>
                <c:pt idx="2502">
                  <c:v>85</c:v>
                </c:pt>
                <c:pt idx="2503">
                  <c:v>85.16</c:v>
                </c:pt>
                <c:pt idx="2504">
                  <c:v>85.22</c:v>
                </c:pt>
                <c:pt idx="2505">
                  <c:v>85.38</c:v>
                </c:pt>
                <c:pt idx="2506">
                  <c:v>85.5</c:v>
                </c:pt>
                <c:pt idx="2507">
                  <c:v>85.639999999999986</c:v>
                </c:pt>
                <c:pt idx="2508">
                  <c:v>85.8</c:v>
                </c:pt>
                <c:pt idx="2509">
                  <c:v>85.97999999999999</c:v>
                </c:pt>
                <c:pt idx="2510">
                  <c:v>86.08</c:v>
                </c:pt>
                <c:pt idx="2511">
                  <c:v>86.2</c:v>
                </c:pt>
                <c:pt idx="2512">
                  <c:v>86.22</c:v>
                </c:pt>
                <c:pt idx="2513">
                  <c:v>86.359999999999985</c:v>
                </c:pt>
                <c:pt idx="2514">
                  <c:v>86.42</c:v>
                </c:pt>
                <c:pt idx="2515">
                  <c:v>86.52000000000001</c:v>
                </c:pt>
                <c:pt idx="2516">
                  <c:v>86.6</c:v>
                </c:pt>
                <c:pt idx="2517">
                  <c:v>86.6</c:v>
                </c:pt>
                <c:pt idx="2518">
                  <c:v>86.66</c:v>
                </c:pt>
                <c:pt idx="2519">
                  <c:v>86.8</c:v>
                </c:pt>
                <c:pt idx="2520">
                  <c:v>86.72</c:v>
                </c:pt>
                <c:pt idx="2521">
                  <c:v>86.64</c:v>
                </c:pt>
                <c:pt idx="2522">
                  <c:v>86.64</c:v>
                </c:pt>
                <c:pt idx="2523">
                  <c:v>86.740000000000009</c:v>
                </c:pt>
                <c:pt idx="2524">
                  <c:v>86.8</c:v>
                </c:pt>
                <c:pt idx="2525">
                  <c:v>86.88</c:v>
                </c:pt>
                <c:pt idx="2526">
                  <c:v>86.9</c:v>
                </c:pt>
                <c:pt idx="2527">
                  <c:v>86.9</c:v>
                </c:pt>
                <c:pt idx="2528">
                  <c:v>86.940000000000012</c:v>
                </c:pt>
                <c:pt idx="2529">
                  <c:v>86.84</c:v>
                </c:pt>
                <c:pt idx="2530">
                  <c:v>86.820000000000007</c:v>
                </c:pt>
                <c:pt idx="2531">
                  <c:v>86.84</c:v>
                </c:pt>
                <c:pt idx="2532">
                  <c:v>86.8</c:v>
                </c:pt>
                <c:pt idx="2533">
                  <c:v>86.759999999999991</c:v>
                </c:pt>
                <c:pt idx="2534">
                  <c:v>86.6</c:v>
                </c:pt>
                <c:pt idx="2535">
                  <c:v>86.5</c:v>
                </c:pt>
                <c:pt idx="2536">
                  <c:v>86.28</c:v>
                </c:pt>
                <c:pt idx="2537">
                  <c:v>86.039999999999992</c:v>
                </c:pt>
                <c:pt idx="2538">
                  <c:v>85.96</c:v>
                </c:pt>
                <c:pt idx="2539">
                  <c:v>85.96</c:v>
                </c:pt>
                <c:pt idx="2540">
                  <c:v>85.9</c:v>
                </c:pt>
                <c:pt idx="2541">
                  <c:v>85.72</c:v>
                </c:pt>
                <c:pt idx="2542">
                  <c:v>85.6</c:v>
                </c:pt>
                <c:pt idx="2543">
                  <c:v>85.539999999999992</c:v>
                </c:pt>
                <c:pt idx="2544">
                  <c:v>85.46</c:v>
                </c:pt>
                <c:pt idx="2545">
                  <c:v>85.34</c:v>
                </c:pt>
                <c:pt idx="2546">
                  <c:v>85.239999999999981</c:v>
                </c:pt>
                <c:pt idx="2547">
                  <c:v>84.940000000000012</c:v>
                </c:pt>
                <c:pt idx="2548">
                  <c:v>84.9</c:v>
                </c:pt>
                <c:pt idx="2549">
                  <c:v>84.8</c:v>
                </c:pt>
                <c:pt idx="2550">
                  <c:v>84.8</c:v>
                </c:pt>
                <c:pt idx="2551">
                  <c:v>84.8</c:v>
                </c:pt>
                <c:pt idx="2552">
                  <c:v>84.759999999999991</c:v>
                </c:pt>
                <c:pt idx="2553">
                  <c:v>84.660000000000011</c:v>
                </c:pt>
                <c:pt idx="2554">
                  <c:v>84.47999999999999</c:v>
                </c:pt>
                <c:pt idx="2555">
                  <c:v>84.3</c:v>
                </c:pt>
                <c:pt idx="2556">
                  <c:v>84.179999999999993</c:v>
                </c:pt>
                <c:pt idx="2557">
                  <c:v>84.179999999999993</c:v>
                </c:pt>
                <c:pt idx="2558">
                  <c:v>84.2</c:v>
                </c:pt>
                <c:pt idx="2559">
                  <c:v>84.2</c:v>
                </c:pt>
                <c:pt idx="2560">
                  <c:v>84.2</c:v>
                </c:pt>
                <c:pt idx="2561">
                  <c:v>84.2</c:v>
                </c:pt>
                <c:pt idx="2562">
                  <c:v>84.22</c:v>
                </c:pt>
                <c:pt idx="2563">
                  <c:v>84.28</c:v>
                </c:pt>
                <c:pt idx="2564">
                  <c:v>84.38</c:v>
                </c:pt>
                <c:pt idx="2565">
                  <c:v>84.5</c:v>
                </c:pt>
                <c:pt idx="2566">
                  <c:v>84.679999999999993</c:v>
                </c:pt>
                <c:pt idx="2567">
                  <c:v>84.9</c:v>
                </c:pt>
                <c:pt idx="2568">
                  <c:v>85.04</c:v>
                </c:pt>
                <c:pt idx="2569">
                  <c:v>85.22</c:v>
                </c:pt>
                <c:pt idx="2570">
                  <c:v>85.3</c:v>
                </c:pt>
                <c:pt idx="2571">
                  <c:v>85.2</c:v>
                </c:pt>
                <c:pt idx="2572">
                  <c:v>85.2</c:v>
                </c:pt>
                <c:pt idx="2573">
                  <c:v>85.1</c:v>
                </c:pt>
                <c:pt idx="2574">
                  <c:v>85.28</c:v>
                </c:pt>
                <c:pt idx="2575">
                  <c:v>85.47999999999999</c:v>
                </c:pt>
                <c:pt idx="2576">
                  <c:v>85.7</c:v>
                </c:pt>
                <c:pt idx="2577">
                  <c:v>85.859999999999985</c:v>
                </c:pt>
                <c:pt idx="2578">
                  <c:v>85.97999999999999</c:v>
                </c:pt>
                <c:pt idx="2579">
                  <c:v>86.02000000000001</c:v>
                </c:pt>
                <c:pt idx="2580">
                  <c:v>86.11999999999999</c:v>
                </c:pt>
                <c:pt idx="2581">
                  <c:v>86.320000000000007</c:v>
                </c:pt>
                <c:pt idx="2582">
                  <c:v>86.47999999999999</c:v>
                </c:pt>
                <c:pt idx="2583">
                  <c:v>86.679999999999993</c:v>
                </c:pt>
                <c:pt idx="2584">
                  <c:v>86.7</c:v>
                </c:pt>
                <c:pt idx="2585">
                  <c:v>86.740000000000009</c:v>
                </c:pt>
                <c:pt idx="2586">
                  <c:v>86.859999999999985</c:v>
                </c:pt>
                <c:pt idx="2587">
                  <c:v>86.92</c:v>
                </c:pt>
                <c:pt idx="2588">
                  <c:v>87</c:v>
                </c:pt>
                <c:pt idx="2589">
                  <c:v>87.1</c:v>
                </c:pt>
                <c:pt idx="2590">
                  <c:v>87.2</c:v>
                </c:pt>
                <c:pt idx="2591">
                  <c:v>87.359999999999985</c:v>
                </c:pt>
                <c:pt idx="2592">
                  <c:v>87.3</c:v>
                </c:pt>
                <c:pt idx="2593">
                  <c:v>87.320000000000007</c:v>
                </c:pt>
                <c:pt idx="2594">
                  <c:v>87.359999999999985</c:v>
                </c:pt>
                <c:pt idx="2595">
                  <c:v>87.34</c:v>
                </c:pt>
                <c:pt idx="2596">
                  <c:v>87.2</c:v>
                </c:pt>
                <c:pt idx="2597">
                  <c:v>86.939999999999984</c:v>
                </c:pt>
                <c:pt idx="2598">
                  <c:v>86.8</c:v>
                </c:pt>
                <c:pt idx="2599">
                  <c:v>86.8</c:v>
                </c:pt>
                <c:pt idx="2600">
                  <c:v>86.8</c:v>
                </c:pt>
                <c:pt idx="2601">
                  <c:v>86.6</c:v>
                </c:pt>
                <c:pt idx="2602">
                  <c:v>86.320000000000007</c:v>
                </c:pt>
                <c:pt idx="2603">
                  <c:v>86.359999999999985</c:v>
                </c:pt>
                <c:pt idx="2604">
                  <c:v>86.320000000000007</c:v>
                </c:pt>
                <c:pt idx="2605">
                  <c:v>86.38</c:v>
                </c:pt>
                <c:pt idx="2606">
                  <c:v>86.3</c:v>
                </c:pt>
                <c:pt idx="2607">
                  <c:v>86.28</c:v>
                </c:pt>
                <c:pt idx="2608">
                  <c:v>86.2</c:v>
                </c:pt>
                <c:pt idx="2609">
                  <c:v>86.160000000000011</c:v>
                </c:pt>
                <c:pt idx="2610">
                  <c:v>86.2</c:v>
                </c:pt>
                <c:pt idx="2611">
                  <c:v>86.08</c:v>
                </c:pt>
                <c:pt idx="2612">
                  <c:v>85.9</c:v>
                </c:pt>
                <c:pt idx="2613">
                  <c:v>85.759999999999991</c:v>
                </c:pt>
                <c:pt idx="2614">
                  <c:v>85.62</c:v>
                </c:pt>
                <c:pt idx="2615">
                  <c:v>85.52000000000001</c:v>
                </c:pt>
                <c:pt idx="2616">
                  <c:v>85.46</c:v>
                </c:pt>
                <c:pt idx="2617">
                  <c:v>85.259999999999991</c:v>
                </c:pt>
                <c:pt idx="2618">
                  <c:v>85.12</c:v>
                </c:pt>
                <c:pt idx="2619">
                  <c:v>85</c:v>
                </c:pt>
                <c:pt idx="2620">
                  <c:v>84.88000000000001</c:v>
                </c:pt>
                <c:pt idx="2621">
                  <c:v>84.8</c:v>
                </c:pt>
                <c:pt idx="2622">
                  <c:v>84.74</c:v>
                </c:pt>
                <c:pt idx="2623">
                  <c:v>84.7</c:v>
                </c:pt>
                <c:pt idx="2624">
                  <c:v>84.7</c:v>
                </c:pt>
                <c:pt idx="2625">
                  <c:v>84.6</c:v>
                </c:pt>
                <c:pt idx="2626">
                  <c:v>84.6</c:v>
                </c:pt>
                <c:pt idx="2627">
                  <c:v>84.6</c:v>
                </c:pt>
                <c:pt idx="2628">
                  <c:v>84.559999999999988</c:v>
                </c:pt>
                <c:pt idx="2629">
                  <c:v>84.7</c:v>
                </c:pt>
                <c:pt idx="2630">
                  <c:v>84.64</c:v>
                </c:pt>
                <c:pt idx="2631">
                  <c:v>84.740000000000009</c:v>
                </c:pt>
                <c:pt idx="2632">
                  <c:v>84.8</c:v>
                </c:pt>
                <c:pt idx="2633">
                  <c:v>84.8</c:v>
                </c:pt>
                <c:pt idx="2634">
                  <c:v>84.7</c:v>
                </c:pt>
                <c:pt idx="2635">
                  <c:v>84.58</c:v>
                </c:pt>
                <c:pt idx="2636">
                  <c:v>84.679999999999993</c:v>
                </c:pt>
                <c:pt idx="2637">
                  <c:v>84.859999999999985</c:v>
                </c:pt>
                <c:pt idx="2638">
                  <c:v>84.92</c:v>
                </c:pt>
                <c:pt idx="2639">
                  <c:v>85.14</c:v>
                </c:pt>
                <c:pt idx="2640">
                  <c:v>85.339999999999989</c:v>
                </c:pt>
                <c:pt idx="2641">
                  <c:v>85.5</c:v>
                </c:pt>
                <c:pt idx="2642">
                  <c:v>85.6</c:v>
                </c:pt>
                <c:pt idx="2643">
                  <c:v>85.7</c:v>
                </c:pt>
                <c:pt idx="2644">
                  <c:v>85.78</c:v>
                </c:pt>
                <c:pt idx="2645">
                  <c:v>85.92</c:v>
                </c:pt>
                <c:pt idx="2646">
                  <c:v>86</c:v>
                </c:pt>
                <c:pt idx="2647">
                  <c:v>86.1</c:v>
                </c:pt>
                <c:pt idx="2648">
                  <c:v>86.22</c:v>
                </c:pt>
                <c:pt idx="2649">
                  <c:v>86.28</c:v>
                </c:pt>
                <c:pt idx="2650">
                  <c:v>86.47999999999999</c:v>
                </c:pt>
                <c:pt idx="2651">
                  <c:v>86.6</c:v>
                </c:pt>
                <c:pt idx="2652">
                  <c:v>86.66</c:v>
                </c:pt>
                <c:pt idx="2653">
                  <c:v>86.8</c:v>
                </c:pt>
                <c:pt idx="2654">
                  <c:v>86.960000000000008</c:v>
                </c:pt>
                <c:pt idx="2655">
                  <c:v>87</c:v>
                </c:pt>
                <c:pt idx="2656">
                  <c:v>87.04</c:v>
                </c:pt>
                <c:pt idx="2657">
                  <c:v>87.240000000000009</c:v>
                </c:pt>
                <c:pt idx="2658">
                  <c:v>87.47999999999999</c:v>
                </c:pt>
                <c:pt idx="2659">
                  <c:v>87.6</c:v>
                </c:pt>
                <c:pt idx="2660">
                  <c:v>87.7</c:v>
                </c:pt>
                <c:pt idx="2661">
                  <c:v>87.6</c:v>
                </c:pt>
                <c:pt idx="2662">
                  <c:v>87.6</c:v>
                </c:pt>
                <c:pt idx="2663">
                  <c:v>87.62</c:v>
                </c:pt>
                <c:pt idx="2664">
                  <c:v>87.6</c:v>
                </c:pt>
                <c:pt idx="2665">
                  <c:v>87.6</c:v>
                </c:pt>
                <c:pt idx="2666">
                  <c:v>87.52000000000001</c:v>
                </c:pt>
                <c:pt idx="2667">
                  <c:v>87.360000000000014</c:v>
                </c:pt>
                <c:pt idx="2668">
                  <c:v>87.26</c:v>
                </c:pt>
                <c:pt idx="2669">
                  <c:v>87.259999999999991</c:v>
                </c:pt>
                <c:pt idx="2670">
                  <c:v>87.140000000000015</c:v>
                </c:pt>
                <c:pt idx="2671">
                  <c:v>87.02000000000001</c:v>
                </c:pt>
                <c:pt idx="2672">
                  <c:v>87</c:v>
                </c:pt>
                <c:pt idx="2673">
                  <c:v>86.84</c:v>
                </c:pt>
                <c:pt idx="2674">
                  <c:v>86.72</c:v>
                </c:pt>
                <c:pt idx="2675">
                  <c:v>86.6</c:v>
                </c:pt>
                <c:pt idx="2676">
                  <c:v>86.419999999999987</c:v>
                </c:pt>
                <c:pt idx="2677">
                  <c:v>86.12</c:v>
                </c:pt>
                <c:pt idx="2678">
                  <c:v>86.039999999999992</c:v>
                </c:pt>
                <c:pt idx="2679">
                  <c:v>85.939999999999984</c:v>
                </c:pt>
                <c:pt idx="2680">
                  <c:v>86</c:v>
                </c:pt>
                <c:pt idx="2681">
                  <c:v>86.02000000000001</c:v>
                </c:pt>
                <c:pt idx="2682">
                  <c:v>85.9</c:v>
                </c:pt>
                <c:pt idx="2683">
                  <c:v>85.8</c:v>
                </c:pt>
                <c:pt idx="2684">
                  <c:v>85.759999999999991</c:v>
                </c:pt>
                <c:pt idx="2685">
                  <c:v>85.6</c:v>
                </c:pt>
                <c:pt idx="2686">
                  <c:v>85.5</c:v>
                </c:pt>
                <c:pt idx="2687">
                  <c:v>85.4</c:v>
                </c:pt>
                <c:pt idx="2688">
                  <c:v>85.28</c:v>
                </c:pt>
                <c:pt idx="2689">
                  <c:v>85.2</c:v>
                </c:pt>
                <c:pt idx="2690">
                  <c:v>85.1</c:v>
                </c:pt>
                <c:pt idx="2691">
                  <c:v>85</c:v>
                </c:pt>
                <c:pt idx="2692">
                  <c:v>84.9</c:v>
                </c:pt>
                <c:pt idx="2693">
                  <c:v>84.92</c:v>
                </c:pt>
                <c:pt idx="2694">
                  <c:v>85</c:v>
                </c:pt>
                <c:pt idx="2695">
                  <c:v>85</c:v>
                </c:pt>
                <c:pt idx="2696">
                  <c:v>85</c:v>
                </c:pt>
                <c:pt idx="2697">
                  <c:v>85</c:v>
                </c:pt>
                <c:pt idx="2698">
                  <c:v>85.059999999999988</c:v>
                </c:pt>
                <c:pt idx="2699">
                  <c:v>85.08</c:v>
                </c:pt>
                <c:pt idx="2700">
                  <c:v>84.9</c:v>
                </c:pt>
                <c:pt idx="2701">
                  <c:v>84.820000000000007</c:v>
                </c:pt>
                <c:pt idx="2702">
                  <c:v>84.9</c:v>
                </c:pt>
                <c:pt idx="2703">
                  <c:v>84.97999999999999</c:v>
                </c:pt>
                <c:pt idx="2704">
                  <c:v>85.04</c:v>
                </c:pt>
                <c:pt idx="2705">
                  <c:v>85.11999999999999</c:v>
                </c:pt>
                <c:pt idx="2706">
                  <c:v>85.240000000000009</c:v>
                </c:pt>
                <c:pt idx="2707">
                  <c:v>85.34</c:v>
                </c:pt>
                <c:pt idx="2708">
                  <c:v>85.3</c:v>
                </c:pt>
                <c:pt idx="2709">
                  <c:v>85.440000000000012</c:v>
                </c:pt>
                <c:pt idx="2710">
                  <c:v>85.47999999999999</c:v>
                </c:pt>
                <c:pt idx="2711">
                  <c:v>85.5</c:v>
                </c:pt>
                <c:pt idx="2712">
                  <c:v>85.58</c:v>
                </c:pt>
                <c:pt idx="2713">
                  <c:v>85.679999999999993</c:v>
                </c:pt>
                <c:pt idx="2714">
                  <c:v>85.88</c:v>
                </c:pt>
                <c:pt idx="2715">
                  <c:v>86.139999999999986</c:v>
                </c:pt>
                <c:pt idx="2716">
                  <c:v>86.3</c:v>
                </c:pt>
                <c:pt idx="2717">
                  <c:v>86.320000000000007</c:v>
                </c:pt>
                <c:pt idx="2718">
                  <c:v>86.52000000000001</c:v>
                </c:pt>
                <c:pt idx="2719">
                  <c:v>86.72</c:v>
                </c:pt>
                <c:pt idx="2720">
                  <c:v>86.8</c:v>
                </c:pt>
                <c:pt idx="2721">
                  <c:v>87.060000000000016</c:v>
                </c:pt>
                <c:pt idx="2722">
                  <c:v>87.2</c:v>
                </c:pt>
                <c:pt idx="2723">
                  <c:v>87.320000000000007</c:v>
                </c:pt>
                <c:pt idx="2724">
                  <c:v>87.47999999999999</c:v>
                </c:pt>
                <c:pt idx="2725">
                  <c:v>87.560000000000016</c:v>
                </c:pt>
                <c:pt idx="2726">
                  <c:v>87.61999999999999</c:v>
                </c:pt>
                <c:pt idx="2727">
                  <c:v>87.740000000000009</c:v>
                </c:pt>
                <c:pt idx="2728">
                  <c:v>87.859999999999985</c:v>
                </c:pt>
                <c:pt idx="2729">
                  <c:v>87.9</c:v>
                </c:pt>
                <c:pt idx="2730">
                  <c:v>87.88000000000001</c:v>
                </c:pt>
                <c:pt idx="2731">
                  <c:v>87.640000000000015</c:v>
                </c:pt>
                <c:pt idx="2732">
                  <c:v>87.6</c:v>
                </c:pt>
                <c:pt idx="2733">
                  <c:v>87.6</c:v>
                </c:pt>
                <c:pt idx="2734">
                  <c:v>87.639999999999986</c:v>
                </c:pt>
                <c:pt idx="2735">
                  <c:v>87.6</c:v>
                </c:pt>
                <c:pt idx="2736">
                  <c:v>87.539999999999992</c:v>
                </c:pt>
                <c:pt idx="2737">
                  <c:v>87.5</c:v>
                </c:pt>
                <c:pt idx="2738">
                  <c:v>87.47999999999999</c:v>
                </c:pt>
                <c:pt idx="2739">
                  <c:v>87.4</c:v>
                </c:pt>
                <c:pt idx="2740">
                  <c:v>87.4</c:v>
                </c:pt>
                <c:pt idx="2741">
                  <c:v>87.360000000000014</c:v>
                </c:pt>
                <c:pt idx="2742">
                  <c:v>87.22</c:v>
                </c:pt>
                <c:pt idx="2743">
                  <c:v>87.1</c:v>
                </c:pt>
                <c:pt idx="2744">
                  <c:v>86.919999999999987</c:v>
                </c:pt>
                <c:pt idx="2745">
                  <c:v>86.660000000000011</c:v>
                </c:pt>
                <c:pt idx="2746">
                  <c:v>86.54</c:v>
                </c:pt>
                <c:pt idx="2747">
                  <c:v>86.559999999999988</c:v>
                </c:pt>
                <c:pt idx="2748">
                  <c:v>86.52000000000001</c:v>
                </c:pt>
                <c:pt idx="2749">
                  <c:v>86.439999999999984</c:v>
                </c:pt>
                <c:pt idx="2750">
                  <c:v>86.38</c:v>
                </c:pt>
                <c:pt idx="2751">
                  <c:v>86.3</c:v>
                </c:pt>
                <c:pt idx="2752">
                  <c:v>86.259999999999991</c:v>
                </c:pt>
                <c:pt idx="2753">
                  <c:v>86.1</c:v>
                </c:pt>
                <c:pt idx="2754">
                  <c:v>85.96</c:v>
                </c:pt>
                <c:pt idx="2755">
                  <c:v>85.84</c:v>
                </c:pt>
                <c:pt idx="2756">
                  <c:v>85.7</c:v>
                </c:pt>
                <c:pt idx="2757">
                  <c:v>85.7</c:v>
                </c:pt>
                <c:pt idx="2758">
                  <c:v>85.7</c:v>
                </c:pt>
                <c:pt idx="2759">
                  <c:v>85.62</c:v>
                </c:pt>
                <c:pt idx="2760">
                  <c:v>85.52000000000001</c:v>
                </c:pt>
                <c:pt idx="2761">
                  <c:v>85.47999999999999</c:v>
                </c:pt>
                <c:pt idx="2762">
                  <c:v>85.320000000000007</c:v>
                </c:pt>
                <c:pt idx="2763">
                  <c:v>85.3</c:v>
                </c:pt>
                <c:pt idx="2764">
                  <c:v>85.2</c:v>
                </c:pt>
                <c:pt idx="2765">
                  <c:v>85.140000000000015</c:v>
                </c:pt>
                <c:pt idx="2766">
                  <c:v>85.1</c:v>
                </c:pt>
                <c:pt idx="2767">
                  <c:v>85.11999999999999</c:v>
                </c:pt>
                <c:pt idx="2768">
                  <c:v>85.140000000000015</c:v>
                </c:pt>
                <c:pt idx="2769">
                  <c:v>85.1</c:v>
                </c:pt>
                <c:pt idx="2770">
                  <c:v>84.96</c:v>
                </c:pt>
                <c:pt idx="2771">
                  <c:v>84.960000000000008</c:v>
                </c:pt>
                <c:pt idx="2772">
                  <c:v>84.8</c:v>
                </c:pt>
                <c:pt idx="2773">
                  <c:v>84.7</c:v>
                </c:pt>
                <c:pt idx="2774">
                  <c:v>84.839999999999989</c:v>
                </c:pt>
                <c:pt idx="2775">
                  <c:v>84.940000000000012</c:v>
                </c:pt>
                <c:pt idx="2776">
                  <c:v>85.179999999999993</c:v>
                </c:pt>
                <c:pt idx="2777">
                  <c:v>85.339999999999989</c:v>
                </c:pt>
                <c:pt idx="2778">
                  <c:v>85.539999999999992</c:v>
                </c:pt>
                <c:pt idx="2779">
                  <c:v>85.6</c:v>
                </c:pt>
                <c:pt idx="2780">
                  <c:v>85.78</c:v>
                </c:pt>
                <c:pt idx="2781">
                  <c:v>85.97999999999999</c:v>
                </c:pt>
                <c:pt idx="2782">
                  <c:v>86.14</c:v>
                </c:pt>
                <c:pt idx="2783">
                  <c:v>86.28</c:v>
                </c:pt>
                <c:pt idx="2784">
                  <c:v>86.3</c:v>
                </c:pt>
                <c:pt idx="2785">
                  <c:v>86.460000000000008</c:v>
                </c:pt>
                <c:pt idx="2786">
                  <c:v>86.580000000000013</c:v>
                </c:pt>
                <c:pt idx="2787">
                  <c:v>86.78</c:v>
                </c:pt>
                <c:pt idx="2788">
                  <c:v>86.7</c:v>
                </c:pt>
                <c:pt idx="2789">
                  <c:v>86.47999999999999</c:v>
                </c:pt>
                <c:pt idx="2790">
                  <c:v>86.639999999999986</c:v>
                </c:pt>
                <c:pt idx="2791">
                  <c:v>86.72</c:v>
                </c:pt>
                <c:pt idx="2792">
                  <c:v>87.02000000000001</c:v>
                </c:pt>
                <c:pt idx="2793">
                  <c:v>87.1</c:v>
                </c:pt>
                <c:pt idx="2794">
                  <c:v>87.1</c:v>
                </c:pt>
                <c:pt idx="2795">
                  <c:v>87.179999999999993</c:v>
                </c:pt>
                <c:pt idx="2796">
                  <c:v>87.38</c:v>
                </c:pt>
                <c:pt idx="2797">
                  <c:v>87.5</c:v>
                </c:pt>
                <c:pt idx="2798">
                  <c:v>87.66</c:v>
                </c:pt>
                <c:pt idx="2799">
                  <c:v>87.58</c:v>
                </c:pt>
                <c:pt idx="2800">
                  <c:v>87.5</c:v>
                </c:pt>
                <c:pt idx="2801">
                  <c:v>87.5</c:v>
                </c:pt>
                <c:pt idx="2802">
                  <c:v>87.52000000000001</c:v>
                </c:pt>
                <c:pt idx="2803">
                  <c:v>87.6</c:v>
                </c:pt>
                <c:pt idx="2804">
                  <c:v>87.68</c:v>
                </c:pt>
                <c:pt idx="2805">
                  <c:v>87.7</c:v>
                </c:pt>
                <c:pt idx="2806">
                  <c:v>87.72</c:v>
                </c:pt>
                <c:pt idx="2807">
                  <c:v>87.78</c:v>
                </c:pt>
                <c:pt idx="2808">
                  <c:v>87.6</c:v>
                </c:pt>
                <c:pt idx="2809">
                  <c:v>87.62</c:v>
                </c:pt>
                <c:pt idx="2810">
                  <c:v>87.6</c:v>
                </c:pt>
                <c:pt idx="2811">
                  <c:v>87.4</c:v>
                </c:pt>
                <c:pt idx="2812">
                  <c:v>87.3</c:v>
                </c:pt>
                <c:pt idx="2813">
                  <c:v>87.160000000000011</c:v>
                </c:pt>
                <c:pt idx="2814">
                  <c:v>87.059999999999988</c:v>
                </c:pt>
                <c:pt idx="2815">
                  <c:v>86.84</c:v>
                </c:pt>
                <c:pt idx="2816">
                  <c:v>86.759999999999991</c:v>
                </c:pt>
                <c:pt idx="2817">
                  <c:v>86.62</c:v>
                </c:pt>
                <c:pt idx="2818">
                  <c:v>86.3</c:v>
                </c:pt>
                <c:pt idx="2819">
                  <c:v>86.28</c:v>
                </c:pt>
                <c:pt idx="2820">
                  <c:v>86.3</c:v>
                </c:pt>
                <c:pt idx="2821">
                  <c:v>86.140000000000015</c:v>
                </c:pt>
                <c:pt idx="2822">
                  <c:v>86.179999999999993</c:v>
                </c:pt>
                <c:pt idx="2823">
                  <c:v>86.160000000000011</c:v>
                </c:pt>
                <c:pt idx="2824">
                  <c:v>86.02000000000001</c:v>
                </c:pt>
                <c:pt idx="2825">
                  <c:v>85.96</c:v>
                </c:pt>
                <c:pt idx="2826">
                  <c:v>85.759999999999991</c:v>
                </c:pt>
                <c:pt idx="2827">
                  <c:v>85.6</c:v>
                </c:pt>
                <c:pt idx="2828">
                  <c:v>85.560000000000016</c:v>
                </c:pt>
                <c:pt idx="2829">
                  <c:v>85.46</c:v>
                </c:pt>
                <c:pt idx="2830">
                  <c:v>85.4</c:v>
                </c:pt>
                <c:pt idx="2831">
                  <c:v>85.320000000000007</c:v>
                </c:pt>
                <c:pt idx="2832">
                  <c:v>85.2</c:v>
                </c:pt>
                <c:pt idx="2833">
                  <c:v>85.140000000000015</c:v>
                </c:pt>
                <c:pt idx="2834">
                  <c:v>85.16</c:v>
                </c:pt>
                <c:pt idx="2835">
                  <c:v>85.2</c:v>
                </c:pt>
                <c:pt idx="2836">
                  <c:v>85.240000000000009</c:v>
                </c:pt>
                <c:pt idx="2837">
                  <c:v>85.28</c:v>
                </c:pt>
                <c:pt idx="2838">
                  <c:v>85.3</c:v>
                </c:pt>
                <c:pt idx="2839">
                  <c:v>85.179999999999993</c:v>
                </c:pt>
                <c:pt idx="2840">
                  <c:v>85.2</c:v>
                </c:pt>
                <c:pt idx="2841">
                  <c:v>85.2</c:v>
                </c:pt>
                <c:pt idx="2842">
                  <c:v>85.2</c:v>
                </c:pt>
                <c:pt idx="2843">
                  <c:v>85.2</c:v>
                </c:pt>
                <c:pt idx="2844">
                  <c:v>85.26</c:v>
                </c:pt>
                <c:pt idx="2845">
                  <c:v>85.42</c:v>
                </c:pt>
                <c:pt idx="2846">
                  <c:v>85.58</c:v>
                </c:pt>
                <c:pt idx="2847">
                  <c:v>85.66</c:v>
                </c:pt>
                <c:pt idx="2848">
                  <c:v>85.61999999999999</c:v>
                </c:pt>
                <c:pt idx="2849">
                  <c:v>85.72</c:v>
                </c:pt>
                <c:pt idx="2850">
                  <c:v>85.88</c:v>
                </c:pt>
                <c:pt idx="2851">
                  <c:v>86</c:v>
                </c:pt>
                <c:pt idx="2852">
                  <c:v>86.1</c:v>
                </c:pt>
                <c:pt idx="2853">
                  <c:v>86.28</c:v>
                </c:pt>
                <c:pt idx="2854">
                  <c:v>86.38000000000001</c:v>
                </c:pt>
                <c:pt idx="2855">
                  <c:v>86.26</c:v>
                </c:pt>
                <c:pt idx="2856">
                  <c:v>86.52000000000001</c:v>
                </c:pt>
                <c:pt idx="2857">
                  <c:v>86.679999999999993</c:v>
                </c:pt>
                <c:pt idx="2858">
                  <c:v>86.92</c:v>
                </c:pt>
                <c:pt idx="2859">
                  <c:v>87.02000000000001</c:v>
                </c:pt>
                <c:pt idx="2860">
                  <c:v>87.11999999999999</c:v>
                </c:pt>
                <c:pt idx="2861">
                  <c:v>87.2</c:v>
                </c:pt>
                <c:pt idx="2862">
                  <c:v>87.22</c:v>
                </c:pt>
                <c:pt idx="2863">
                  <c:v>87.38</c:v>
                </c:pt>
                <c:pt idx="2864">
                  <c:v>87.4</c:v>
                </c:pt>
                <c:pt idx="2865">
                  <c:v>87.5</c:v>
                </c:pt>
                <c:pt idx="2866">
                  <c:v>87.66</c:v>
                </c:pt>
                <c:pt idx="2867">
                  <c:v>87.7</c:v>
                </c:pt>
                <c:pt idx="2868">
                  <c:v>87.8</c:v>
                </c:pt>
                <c:pt idx="2869">
                  <c:v>87.8</c:v>
                </c:pt>
                <c:pt idx="2870">
                  <c:v>87.8</c:v>
                </c:pt>
                <c:pt idx="2871">
                  <c:v>87.820000000000007</c:v>
                </c:pt>
                <c:pt idx="2872">
                  <c:v>87.9</c:v>
                </c:pt>
                <c:pt idx="2873">
                  <c:v>88</c:v>
                </c:pt>
                <c:pt idx="2874">
                  <c:v>87.9</c:v>
                </c:pt>
                <c:pt idx="2875">
                  <c:v>87.9</c:v>
                </c:pt>
                <c:pt idx="2876">
                  <c:v>87.9</c:v>
                </c:pt>
                <c:pt idx="2877">
                  <c:v>87.76</c:v>
                </c:pt>
                <c:pt idx="2878">
                  <c:v>87.7</c:v>
                </c:pt>
                <c:pt idx="2879">
                  <c:v>87.78</c:v>
                </c:pt>
                <c:pt idx="2880">
                  <c:v>87.74</c:v>
                </c:pt>
                <c:pt idx="2881">
                  <c:v>87.7</c:v>
                </c:pt>
                <c:pt idx="2882">
                  <c:v>87.58</c:v>
                </c:pt>
                <c:pt idx="2883">
                  <c:v>87.24</c:v>
                </c:pt>
                <c:pt idx="2884">
                  <c:v>87.240000000000009</c:v>
                </c:pt>
                <c:pt idx="2885">
                  <c:v>87.3</c:v>
                </c:pt>
                <c:pt idx="2886">
                  <c:v>87.24</c:v>
                </c:pt>
                <c:pt idx="2887">
                  <c:v>87.2</c:v>
                </c:pt>
                <c:pt idx="2888">
                  <c:v>87.140000000000015</c:v>
                </c:pt>
                <c:pt idx="2889">
                  <c:v>87.02000000000001</c:v>
                </c:pt>
                <c:pt idx="2890">
                  <c:v>86.9</c:v>
                </c:pt>
                <c:pt idx="2891">
                  <c:v>86.72</c:v>
                </c:pt>
                <c:pt idx="2892">
                  <c:v>86.6</c:v>
                </c:pt>
                <c:pt idx="2893">
                  <c:v>86.52000000000001</c:v>
                </c:pt>
                <c:pt idx="2894">
                  <c:v>86.34</c:v>
                </c:pt>
                <c:pt idx="2895">
                  <c:v>86.3</c:v>
                </c:pt>
                <c:pt idx="2896">
                  <c:v>86.3</c:v>
                </c:pt>
                <c:pt idx="2897">
                  <c:v>86.179999999999993</c:v>
                </c:pt>
                <c:pt idx="2898">
                  <c:v>85.96</c:v>
                </c:pt>
                <c:pt idx="2899">
                  <c:v>85.78</c:v>
                </c:pt>
                <c:pt idx="2900">
                  <c:v>85.7</c:v>
                </c:pt>
                <c:pt idx="2901">
                  <c:v>85.679999999999993</c:v>
                </c:pt>
                <c:pt idx="2902">
                  <c:v>85.6</c:v>
                </c:pt>
                <c:pt idx="2903">
                  <c:v>85.6</c:v>
                </c:pt>
                <c:pt idx="2904">
                  <c:v>85.5</c:v>
                </c:pt>
                <c:pt idx="2905">
                  <c:v>85.5</c:v>
                </c:pt>
                <c:pt idx="2906">
                  <c:v>85.4</c:v>
                </c:pt>
                <c:pt idx="2907">
                  <c:v>85.3</c:v>
                </c:pt>
                <c:pt idx="2908">
                  <c:v>85.42</c:v>
                </c:pt>
                <c:pt idx="2909">
                  <c:v>85.5</c:v>
                </c:pt>
                <c:pt idx="2910">
                  <c:v>85.54</c:v>
                </c:pt>
                <c:pt idx="2911">
                  <c:v>85.6</c:v>
                </c:pt>
                <c:pt idx="2912">
                  <c:v>85.34</c:v>
                </c:pt>
                <c:pt idx="2913">
                  <c:v>85.3</c:v>
                </c:pt>
                <c:pt idx="2914">
                  <c:v>85.320000000000007</c:v>
                </c:pt>
                <c:pt idx="2915">
                  <c:v>85.320000000000007</c:v>
                </c:pt>
                <c:pt idx="2916">
                  <c:v>85.3</c:v>
                </c:pt>
                <c:pt idx="2917">
                  <c:v>85.3</c:v>
                </c:pt>
                <c:pt idx="2918">
                  <c:v>85.56</c:v>
                </c:pt>
                <c:pt idx="2919">
                  <c:v>85.820000000000007</c:v>
                </c:pt>
                <c:pt idx="2920">
                  <c:v>86</c:v>
                </c:pt>
                <c:pt idx="2921">
                  <c:v>86.2</c:v>
                </c:pt>
                <c:pt idx="2922">
                  <c:v>86.320000000000007</c:v>
                </c:pt>
                <c:pt idx="2923">
                  <c:v>86.52000000000001</c:v>
                </c:pt>
                <c:pt idx="2924">
                  <c:v>86.6</c:v>
                </c:pt>
                <c:pt idx="2925">
                  <c:v>86.639999999999986</c:v>
                </c:pt>
                <c:pt idx="2926">
                  <c:v>86.839999999999989</c:v>
                </c:pt>
                <c:pt idx="2927">
                  <c:v>86.97999999999999</c:v>
                </c:pt>
                <c:pt idx="2928">
                  <c:v>87.04</c:v>
                </c:pt>
                <c:pt idx="2929">
                  <c:v>87.16</c:v>
                </c:pt>
                <c:pt idx="2930">
                  <c:v>87.3</c:v>
                </c:pt>
                <c:pt idx="2931">
                  <c:v>87.4</c:v>
                </c:pt>
                <c:pt idx="2932">
                  <c:v>87.54</c:v>
                </c:pt>
                <c:pt idx="2933">
                  <c:v>87.6</c:v>
                </c:pt>
                <c:pt idx="2934">
                  <c:v>87.72</c:v>
                </c:pt>
                <c:pt idx="2935">
                  <c:v>87.859999999999985</c:v>
                </c:pt>
                <c:pt idx="2936">
                  <c:v>87.88</c:v>
                </c:pt>
                <c:pt idx="2937">
                  <c:v>87.97999999999999</c:v>
                </c:pt>
                <c:pt idx="2938">
                  <c:v>88.1</c:v>
                </c:pt>
                <c:pt idx="2939">
                  <c:v>88.179999999999993</c:v>
                </c:pt>
                <c:pt idx="2940">
                  <c:v>88.2</c:v>
                </c:pt>
                <c:pt idx="2941">
                  <c:v>88.28</c:v>
                </c:pt>
                <c:pt idx="2942">
                  <c:v>88.3</c:v>
                </c:pt>
                <c:pt idx="2943">
                  <c:v>88.3</c:v>
                </c:pt>
                <c:pt idx="2944">
                  <c:v>88.2</c:v>
                </c:pt>
                <c:pt idx="2945">
                  <c:v>88.039999999999992</c:v>
                </c:pt>
                <c:pt idx="2946">
                  <c:v>88.1</c:v>
                </c:pt>
                <c:pt idx="2947">
                  <c:v>88.08</c:v>
                </c:pt>
                <c:pt idx="2948">
                  <c:v>88.08</c:v>
                </c:pt>
                <c:pt idx="2949">
                  <c:v>88.039999999999992</c:v>
                </c:pt>
                <c:pt idx="2950">
                  <c:v>87.96</c:v>
                </c:pt>
                <c:pt idx="2951">
                  <c:v>87.759999999999991</c:v>
                </c:pt>
                <c:pt idx="2952">
                  <c:v>87.660000000000011</c:v>
                </c:pt>
                <c:pt idx="2953">
                  <c:v>87.58</c:v>
                </c:pt>
                <c:pt idx="2954">
                  <c:v>87.559999999999988</c:v>
                </c:pt>
                <c:pt idx="2955">
                  <c:v>87.360000000000014</c:v>
                </c:pt>
                <c:pt idx="2956">
                  <c:v>87.3</c:v>
                </c:pt>
                <c:pt idx="2957">
                  <c:v>87.4</c:v>
                </c:pt>
                <c:pt idx="2958">
                  <c:v>87.4</c:v>
                </c:pt>
                <c:pt idx="2959">
                  <c:v>87.28</c:v>
                </c:pt>
                <c:pt idx="2960">
                  <c:v>87.08</c:v>
                </c:pt>
                <c:pt idx="2961">
                  <c:v>86.92</c:v>
                </c:pt>
                <c:pt idx="2962">
                  <c:v>86.759999999999991</c:v>
                </c:pt>
                <c:pt idx="2963">
                  <c:v>86.660000000000011</c:v>
                </c:pt>
                <c:pt idx="2964">
                  <c:v>86.52000000000001</c:v>
                </c:pt>
                <c:pt idx="2965">
                  <c:v>86.34</c:v>
                </c:pt>
                <c:pt idx="2966">
                  <c:v>85.88</c:v>
                </c:pt>
                <c:pt idx="2967">
                  <c:v>85.6</c:v>
                </c:pt>
                <c:pt idx="2968">
                  <c:v>85.539999999999992</c:v>
                </c:pt>
                <c:pt idx="2969">
                  <c:v>85.61999999999999</c:v>
                </c:pt>
                <c:pt idx="2970">
                  <c:v>85.74</c:v>
                </c:pt>
                <c:pt idx="2971">
                  <c:v>85.62</c:v>
                </c:pt>
                <c:pt idx="2972">
                  <c:v>85.639999999999986</c:v>
                </c:pt>
                <c:pt idx="2973">
                  <c:v>85.559999999999988</c:v>
                </c:pt>
                <c:pt idx="2974">
                  <c:v>85.34</c:v>
                </c:pt>
                <c:pt idx="2975">
                  <c:v>85.4</c:v>
                </c:pt>
                <c:pt idx="2976">
                  <c:v>85.4</c:v>
                </c:pt>
                <c:pt idx="2977">
                  <c:v>85.42</c:v>
                </c:pt>
                <c:pt idx="2978">
                  <c:v>85.46</c:v>
                </c:pt>
                <c:pt idx="2979">
                  <c:v>85.5</c:v>
                </c:pt>
                <c:pt idx="2980">
                  <c:v>85.61999999999999</c:v>
                </c:pt>
                <c:pt idx="2981">
                  <c:v>85.740000000000009</c:v>
                </c:pt>
                <c:pt idx="2982">
                  <c:v>85.9</c:v>
                </c:pt>
                <c:pt idx="2983">
                  <c:v>85.84</c:v>
                </c:pt>
                <c:pt idx="2984">
                  <c:v>85.960000000000008</c:v>
                </c:pt>
                <c:pt idx="2985">
                  <c:v>86</c:v>
                </c:pt>
                <c:pt idx="2986">
                  <c:v>85.97999999999999</c:v>
                </c:pt>
                <c:pt idx="2987">
                  <c:v>85.8</c:v>
                </c:pt>
                <c:pt idx="2988">
                  <c:v>85.859999999999985</c:v>
                </c:pt>
                <c:pt idx="2989">
                  <c:v>85.88</c:v>
                </c:pt>
                <c:pt idx="2990">
                  <c:v>86.1</c:v>
                </c:pt>
                <c:pt idx="2991">
                  <c:v>86.080000000000013</c:v>
                </c:pt>
                <c:pt idx="2992">
                  <c:v>86.38</c:v>
                </c:pt>
                <c:pt idx="2993">
                  <c:v>86.639999999999986</c:v>
                </c:pt>
                <c:pt idx="2994">
                  <c:v>86.8</c:v>
                </c:pt>
                <c:pt idx="2995">
                  <c:v>86.940000000000012</c:v>
                </c:pt>
                <c:pt idx="2996">
                  <c:v>87.139999999999986</c:v>
                </c:pt>
                <c:pt idx="2997">
                  <c:v>87.2</c:v>
                </c:pt>
                <c:pt idx="2998">
                  <c:v>87.3</c:v>
                </c:pt>
                <c:pt idx="2999">
                  <c:v>87.4</c:v>
                </c:pt>
                <c:pt idx="3000">
                  <c:v>87.359999999999985</c:v>
                </c:pt>
                <c:pt idx="3001">
                  <c:v>87.54</c:v>
                </c:pt>
                <c:pt idx="3002">
                  <c:v>87.72</c:v>
                </c:pt>
                <c:pt idx="3003">
                  <c:v>87.9</c:v>
                </c:pt>
                <c:pt idx="3004">
                  <c:v>87.9</c:v>
                </c:pt>
                <c:pt idx="3005">
                  <c:v>88.080000000000013</c:v>
                </c:pt>
                <c:pt idx="3006">
                  <c:v>88.2</c:v>
                </c:pt>
                <c:pt idx="3007">
                  <c:v>88.24</c:v>
                </c:pt>
                <c:pt idx="3008">
                  <c:v>88.2</c:v>
                </c:pt>
                <c:pt idx="3009">
                  <c:v>88.08</c:v>
                </c:pt>
                <c:pt idx="3010">
                  <c:v>88.1</c:v>
                </c:pt>
                <c:pt idx="3011">
                  <c:v>88.26</c:v>
                </c:pt>
                <c:pt idx="3012">
                  <c:v>88.4</c:v>
                </c:pt>
                <c:pt idx="3013">
                  <c:v>88.439999999999984</c:v>
                </c:pt>
                <c:pt idx="3014">
                  <c:v>88.4</c:v>
                </c:pt>
                <c:pt idx="3015">
                  <c:v>88.4</c:v>
                </c:pt>
                <c:pt idx="3016">
                  <c:v>88.460000000000008</c:v>
                </c:pt>
                <c:pt idx="3017">
                  <c:v>88.42</c:v>
                </c:pt>
                <c:pt idx="3018">
                  <c:v>88.3</c:v>
                </c:pt>
                <c:pt idx="3019">
                  <c:v>88.140000000000015</c:v>
                </c:pt>
                <c:pt idx="3020">
                  <c:v>88</c:v>
                </c:pt>
                <c:pt idx="3021">
                  <c:v>87.97999999999999</c:v>
                </c:pt>
                <c:pt idx="3022">
                  <c:v>87.860000000000014</c:v>
                </c:pt>
                <c:pt idx="3023">
                  <c:v>87.72</c:v>
                </c:pt>
                <c:pt idx="3024">
                  <c:v>87.6</c:v>
                </c:pt>
                <c:pt idx="3025">
                  <c:v>87.5</c:v>
                </c:pt>
                <c:pt idx="3026">
                  <c:v>87.5</c:v>
                </c:pt>
                <c:pt idx="3027">
                  <c:v>87.46</c:v>
                </c:pt>
                <c:pt idx="3028">
                  <c:v>87.38000000000001</c:v>
                </c:pt>
                <c:pt idx="3029">
                  <c:v>87.28</c:v>
                </c:pt>
                <c:pt idx="3030">
                  <c:v>87.140000000000015</c:v>
                </c:pt>
                <c:pt idx="3031">
                  <c:v>87.059999999999988</c:v>
                </c:pt>
                <c:pt idx="3032">
                  <c:v>86.92</c:v>
                </c:pt>
                <c:pt idx="3033">
                  <c:v>86.88000000000001</c:v>
                </c:pt>
                <c:pt idx="3034">
                  <c:v>86.759999999999991</c:v>
                </c:pt>
                <c:pt idx="3035">
                  <c:v>86.559999999999988</c:v>
                </c:pt>
                <c:pt idx="3036">
                  <c:v>86.34</c:v>
                </c:pt>
                <c:pt idx="3037">
                  <c:v>86.24</c:v>
                </c:pt>
                <c:pt idx="3038">
                  <c:v>86.08</c:v>
                </c:pt>
                <c:pt idx="3039">
                  <c:v>85.9</c:v>
                </c:pt>
                <c:pt idx="3040">
                  <c:v>85.82</c:v>
                </c:pt>
                <c:pt idx="3041">
                  <c:v>85.72</c:v>
                </c:pt>
                <c:pt idx="3042">
                  <c:v>85.6</c:v>
                </c:pt>
                <c:pt idx="3043">
                  <c:v>85.6</c:v>
                </c:pt>
                <c:pt idx="3044">
                  <c:v>85.6</c:v>
                </c:pt>
                <c:pt idx="3045">
                  <c:v>85.559999999999988</c:v>
                </c:pt>
                <c:pt idx="3046">
                  <c:v>85.559999999999988</c:v>
                </c:pt>
                <c:pt idx="3047">
                  <c:v>85.4</c:v>
                </c:pt>
                <c:pt idx="3048">
                  <c:v>85.460000000000008</c:v>
                </c:pt>
                <c:pt idx="3049">
                  <c:v>85.560000000000016</c:v>
                </c:pt>
                <c:pt idx="3050">
                  <c:v>85.72</c:v>
                </c:pt>
                <c:pt idx="3051">
                  <c:v>85.88</c:v>
                </c:pt>
                <c:pt idx="3052">
                  <c:v>85.97999999999999</c:v>
                </c:pt>
                <c:pt idx="3053">
                  <c:v>86.1</c:v>
                </c:pt>
                <c:pt idx="3054">
                  <c:v>86.1</c:v>
                </c:pt>
                <c:pt idx="3055">
                  <c:v>86.2</c:v>
                </c:pt>
                <c:pt idx="3056">
                  <c:v>86.320000000000007</c:v>
                </c:pt>
                <c:pt idx="3057">
                  <c:v>86.4</c:v>
                </c:pt>
                <c:pt idx="3058">
                  <c:v>86.54</c:v>
                </c:pt>
                <c:pt idx="3059">
                  <c:v>86.78</c:v>
                </c:pt>
                <c:pt idx="3060">
                  <c:v>86.9</c:v>
                </c:pt>
                <c:pt idx="3061">
                  <c:v>86.97999999999999</c:v>
                </c:pt>
                <c:pt idx="3062">
                  <c:v>87.1</c:v>
                </c:pt>
                <c:pt idx="3063">
                  <c:v>87.320000000000007</c:v>
                </c:pt>
                <c:pt idx="3064">
                  <c:v>87.360000000000014</c:v>
                </c:pt>
                <c:pt idx="3065">
                  <c:v>87.359999999999985</c:v>
                </c:pt>
                <c:pt idx="3066">
                  <c:v>87.52000000000001</c:v>
                </c:pt>
                <c:pt idx="3067">
                  <c:v>87.6</c:v>
                </c:pt>
                <c:pt idx="3068">
                  <c:v>87.7</c:v>
                </c:pt>
                <c:pt idx="3069">
                  <c:v>87.76</c:v>
                </c:pt>
                <c:pt idx="3070">
                  <c:v>87.839999999999989</c:v>
                </c:pt>
                <c:pt idx="3071">
                  <c:v>87.940000000000012</c:v>
                </c:pt>
                <c:pt idx="3072">
                  <c:v>88</c:v>
                </c:pt>
                <c:pt idx="3073">
                  <c:v>88.08</c:v>
                </c:pt>
                <c:pt idx="3074">
                  <c:v>88.11999999999999</c:v>
                </c:pt>
                <c:pt idx="3075">
                  <c:v>88.22</c:v>
                </c:pt>
                <c:pt idx="3076">
                  <c:v>88.2</c:v>
                </c:pt>
                <c:pt idx="3077">
                  <c:v>88.28</c:v>
                </c:pt>
                <c:pt idx="3078">
                  <c:v>88.4</c:v>
                </c:pt>
                <c:pt idx="3079">
                  <c:v>88.460000000000008</c:v>
                </c:pt>
                <c:pt idx="3080">
                  <c:v>88.5</c:v>
                </c:pt>
                <c:pt idx="3081">
                  <c:v>88.5</c:v>
                </c:pt>
                <c:pt idx="3082">
                  <c:v>88.5</c:v>
                </c:pt>
                <c:pt idx="3083">
                  <c:v>88.5</c:v>
                </c:pt>
                <c:pt idx="3084">
                  <c:v>88.560000000000016</c:v>
                </c:pt>
                <c:pt idx="3085">
                  <c:v>88.5</c:v>
                </c:pt>
                <c:pt idx="3086">
                  <c:v>88.4</c:v>
                </c:pt>
                <c:pt idx="3087">
                  <c:v>88.339999999999989</c:v>
                </c:pt>
                <c:pt idx="3088">
                  <c:v>88.360000000000014</c:v>
                </c:pt>
                <c:pt idx="3089">
                  <c:v>88.179999999999993</c:v>
                </c:pt>
                <c:pt idx="3090">
                  <c:v>88.1</c:v>
                </c:pt>
                <c:pt idx="3091">
                  <c:v>88.08</c:v>
                </c:pt>
                <c:pt idx="3092">
                  <c:v>88</c:v>
                </c:pt>
                <c:pt idx="3093">
                  <c:v>87.92</c:v>
                </c:pt>
                <c:pt idx="3094">
                  <c:v>87.88000000000001</c:v>
                </c:pt>
                <c:pt idx="3095">
                  <c:v>87.72</c:v>
                </c:pt>
                <c:pt idx="3096">
                  <c:v>87.62</c:v>
                </c:pt>
                <c:pt idx="3097">
                  <c:v>87.38</c:v>
                </c:pt>
                <c:pt idx="3098">
                  <c:v>87.259999999999991</c:v>
                </c:pt>
                <c:pt idx="3099">
                  <c:v>87.24</c:v>
                </c:pt>
                <c:pt idx="3100">
                  <c:v>87.179999999999993</c:v>
                </c:pt>
                <c:pt idx="3101">
                  <c:v>87.02000000000001</c:v>
                </c:pt>
                <c:pt idx="3102">
                  <c:v>86.939999999999984</c:v>
                </c:pt>
                <c:pt idx="3103">
                  <c:v>86.78</c:v>
                </c:pt>
                <c:pt idx="3104">
                  <c:v>86.42</c:v>
                </c:pt>
                <c:pt idx="3105">
                  <c:v>86.2</c:v>
                </c:pt>
                <c:pt idx="3106">
                  <c:v>86.02000000000001</c:v>
                </c:pt>
                <c:pt idx="3107">
                  <c:v>86.02000000000001</c:v>
                </c:pt>
                <c:pt idx="3108">
                  <c:v>86.1</c:v>
                </c:pt>
                <c:pt idx="3109">
                  <c:v>86</c:v>
                </c:pt>
                <c:pt idx="3110">
                  <c:v>86</c:v>
                </c:pt>
                <c:pt idx="3111">
                  <c:v>85.96</c:v>
                </c:pt>
                <c:pt idx="3112">
                  <c:v>85.860000000000014</c:v>
                </c:pt>
                <c:pt idx="3113">
                  <c:v>85.86</c:v>
                </c:pt>
                <c:pt idx="3114">
                  <c:v>85.8</c:v>
                </c:pt>
                <c:pt idx="3115">
                  <c:v>85.9</c:v>
                </c:pt>
                <c:pt idx="3116">
                  <c:v>85.859999999999985</c:v>
                </c:pt>
                <c:pt idx="3117">
                  <c:v>85.820000000000007</c:v>
                </c:pt>
                <c:pt idx="3118">
                  <c:v>85.72</c:v>
                </c:pt>
                <c:pt idx="3119">
                  <c:v>85.6</c:v>
                </c:pt>
                <c:pt idx="3120">
                  <c:v>85.61999999999999</c:v>
                </c:pt>
                <c:pt idx="3121">
                  <c:v>85.8</c:v>
                </c:pt>
                <c:pt idx="3122">
                  <c:v>85.7</c:v>
                </c:pt>
                <c:pt idx="3123">
                  <c:v>85.88</c:v>
                </c:pt>
                <c:pt idx="3124">
                  <c:v>86.08</c:v>
                </c:pt>
                <c:pt idx="3125">
                  <c:v>86.22</c:v>
                </c:pt>
                <c:pt idx="3126">
                  <c:v>86.359999999999985</c:v>
                </c:pt>
                <c:pt idx="3127">
                  <c:v>86.5</c:v>
                </c:pt>
                <c:pt idx="3128">
                  <c:v>86.639999999999986</c:v>
                </c:pt>
                <c:pt idx="3129">
                  <c:v>86.859999999999985</c:v>
                </c:pt>
                <c:pt idx="3130">
                  <c:v>87</c:v>
                </c:pt>
                <c:pt idx="3131">
                  <c:v>87.1</c:v>
                </c:pt>
                <c:pt idx="3132">
                  <c:v>87.240000000000009</c:v>
                </c:pt>
                <c:pt idx="3133">
                  <c:v>87.240000000000009</c:v>
                </c:pt>
                <c:pt idx="3134">
                  <c:v>87.4</c:v>
                </c:pt>
                <c:pt idx="3135">
                  <c:v>87.61999999999999</c:v>
                </c:pt>
                <c:pt idx="3136">
                  <c:v>87.76</c:v>
                </c:pt>
                <c:pt idx="3137">
                  <c:v>87.9</c:v>
                </c:pt>
                <c:pt idx="3138">
                  <c:v>88.04</c:v>
                </c:pt>
                <c:pt idx="3139">
                  <c:v>88.179999999999993</c:v>
                </c:pt>
                <c:pt idx="3140">
                  <c:v>88.02000000000001</c:v>
                </c:pt>
                <c:pt idx="3141">
                  <c:v>88.1</c:v>
                </c:pt>
                <c:pt idx="3142">
                  <c:v>88.1</c:v>
                </c:pt>
                <c:pt idx="3143">
                  <c:v>88.139999999999986</c:v>
                </c:pt>
                <c:pt idx="3144">
                  <c:v>88.28</c:v>
                </c:pt>
                <c:pt idx="3145">
                  <c:v>88.4</c:v>
                </c:pt>
                <c:pt idx="3146">
                  <c:v>88.58</c:v>
                </c:pt>
                <c:pt idx="3147">
                  <c:v>88.679999999999993</c:v>
                </c:pt>
                <c:pt idx="3148">
                  <c:v>88.559999999999988</c:v>
                </c:pt>
                <c:pt idx="3149">
                  <c:v>88.5</c:v>
                </c:pt>
                <c:pt idx="3150">
                  <c:v>88.639999999999986</c:v>
                </c:pt>
                <c:pt idx="3151">
                  <c:v>88.679999999999993</c:v>
                </c:pt>
                <c:pt idx="3152">
                  <c:v>88.7</c:v>
                </c:pt>
                <c:pt idx="3153">
                  <c:v>88.7</c:v>
                </c:pt>
                <c:pt idx="3154">
                  <c:v>88.7</c:v>
                </c:pt>
                <c:pt idx="3155">
                  <c:v>88.7</c:v>
                </c:pt>
                <c:pt idx="3156">
                  <c:v>88.62</c:v>
                </c:pt>
                <c:pt idx="3157">
                  <c:v>88.52000000000001</c:v>
                </c:pt>
                <c:pt idx="3158">
                  <c:v>88.5</c:v>
                </c:pt>
                <c:pt idx="3159">
                  <c:v>88.38000000000001</c:v>
                </c:pt>
                <c:pt idx="3160">
                  <c:v>88.2</c:v>
                </c:pt>
                <c:pt idx="3161">
                  <c:v>88.2</c:v>
                </c:pt>
                <c:pt idx="3162">
                  <c:v>88.140000000000015</c:v>
                </c:pt>
                <c:pt idx="3163">
                  <c:v>87.92</c:v>
                </c:pt>
                <c:pt idx="3164">
                  <c:v>87.92</c:v>
                </c:pt>
                <c:pt idx="3165">
                  <c:v>87.92</c:v>
                </c:pt>
                <c:pt idx="3166">
                  <c:v>87.8</c:v>
                </c:pt>
                <c:pt idx="3167">
                  <c:v>87.679999999999993</c:v>
                </c:pt>
                <c:pt idx="3168">
                  <c:v>87.52000000000001</c:v>
                </c:pt>
                <c:pt idx="3169">
                  <c:v>87.38000000000001</c:v>
                </c:pt>
                <c:pt idx="3170">
                  <c:v>87.259999999999991</c:v>
                </c:pt>
                <c:pt idx="3171">
                  <c:v>87.160000000000011</c:v>
                </c:pt>
                <c:pt idx="3172">
                  <c:v>87.059999999999988</c:v>
                </c:pt>
                <c:pt idx="3173">
                  <c:v>86.97999999999999</c:v>
                </c:pt>
                <c:pt idx="3174">
                  <c:v>86.8</c:v>
                </c:pt>
                <c:pt idx="3175">
                  <c:v>86.8</c:v>
                </c:pt>
                <c:pt idx="3176">
                  <c:v>86.72</c:v>
                </c:pt>
                <c:pt idx="3177">
                  <c:v>86.58</c:v>
                </c:pt>
                <c:pt idx="3178">
                  <c:v>86.5</c:v>
                </c:pt>
                <c:pt idx="3179">
                  <c:v>86.5</c:v>
                </c:pt>
                <c:pt idx="3180">
                  <c:v>86.47999999999999</c:v>
                </c:pt>
                <c:pt idx="3181">
                  <c:v>86.320000000000007</c:v>
                </c:pt>
                <c:pt idx="3182">
                  <c:v>86.3</c:v>
                </c:pt>
                <c:pt idx="3183">
                  <c:v>86.1</c:v>
                </c:pt>
                <c:pt idx="3184">
                  <c:v>86</c:v>
                </c:pt>
                <c:pt idx="3185">
                  <c:v>85.97999999999999</c:v>
                </c:pt>
                <c:pt idx="3186">
                  <c:v>86.1</c:v>
                </c:pt>
                <c:pt idx="3187">
                  <c:v>86.1</c:v>
                </c:pt>
                <c:pt idx="3188">
                  <c:v>86.1</c:v>
                </c:pt>
                <c:pt idx="3189">
                  <c:v>86.02000000000001</c:v>
                </c:pt>
                <c:pt idx="3190">
                  <c:v>86</c:v>
                </c:pt>
                <c:pt idx="3191">
                  <c:v>86.1</c:v>
                </c:pt>
                <c:pt idx="3192">
                  <c:v>86.28</c:v>
                </c:pt>
                <c:pt idx="3193">
                  <c:v>86.4</c:v>
                </c:pt>
                <c:pt idx="3194">
                  <c:v>86.52000000000001</c:v>
                </c:pt>
                <c:pt idx="3195">
                  <c:v>86.6</c:v>
                </c:pt>
                <c:pt idx="3196">
                  <c:v>86.5</c:v>
                </c:pt>
                <c:pt idx="3197">
                  <c:v>86.580000000000013</c:v>
                </c:pt>
                <c:pt idx="3198">
                  <c:v>86.8</c:v>
                </c:pt>
                <c:pt idx="3199">
                  <c:v>86.92</c:v>
                </c:pt>
                <c:pt idx="3200">
                  <c:v>87.059999999999988</c:v>
                </c:pt>
                <c:pt idx="3201">
                  <c:v>87.060000000000016</c:v>
                </c:pt>
                <c:pt idx="3202">
                  <c:v>87.2</c:v>
                </c:pt>
                <c:pt idx="3203">
                  <c:v>87.440000000000012</c:v>
                </c:pt>
                <c:pt idx="3204">
                  <c:v>87.7</c:v>
                </c:pt>
                <c:pt idx="3205">
                  <c:v>87.859999999999985</c:v>
                </c:pt>
                <c:pt idx="3206">
                  <c:v>88</c:v>
                </c:pt>
                <c:pt idx="3207">
                  <c:v>88.1</c:v>
                </c:pt>
                <c:pt idx="3208">
                  <c:v>88.139999999999986</c:v>
                </c:pt>
                <c:pt idx="3209">
                  <c:v>88.3</c:v>
                </c:pt>
                <c:pt idx="3210">
                  <c:v>88.4</c:v>
                </c:pt>
                <c:pt idx="3211">
                  <c:v>88.560000000000016</c:v>
                </c:pt>
                <c:pt idx="3212">
                  <c:v>88.639999999999986</c:v>
                </c:pt>
                <c:pt idx="3213">
                  <c:v>88.78</c:v>
                </c:pt>
                <c:pt idx="3214">
                  <c:v>88.72</c:v>
                </c:pt>
                <c:pt idx="3215">
                  <c:v>88.640000000000015</c:v>
                </c:pt>
                <c:pt idx="3216">
                  <c:v>88.61999999999999</c:v>
                </c:pt>
                <c:pt idx="3217">
                  <c:v>88.66</c:v>
                </c:pt>
                <c:pt idx="3218">
                  <c:v>88.72</c:v>
                </c:pt>
                <c:pt idx="3219">
                  <c:v>88.8</c:v>
                </c:pt>
                <c:pt idx="3220">
                  <c:v>88.759999999999991</c:v>
                </c:pt>
                <c:pt idx="3221">
                  <c:v>88.72</c:v>
                </c:pt>
                <c:pt idx="3222">
                  <c:v>88.9</c:v>
                </c:pt>
                <c:pt idx="3223">
                  <c:v>89</c:v>
                </c:pt>
                <c:pt idx="3224">
                  <c:v>89</c:v>
                </c:pt>
                <c:pt idx="3225">
                  <c:v>89</c:v>
                </c:pt>
                <c:pt idx="3226">
                  <c:v>89</c:v>
                </c:pt>
                <c:pt idx="3227">
                  <c:v>88.96</c:v>
                </c:pt>
                <c:pt idx="3228">
                  <c:v>88.820000000000007</c:v>
                </c:pt>
                <c:pt idx="3229">
                  <c:v>88.72</c:v>
                </c:pt>
                <c:pt idx="3230">
                  <c:v>88.539999999999992</c:v>
                </c:pt>
                <c:pt idx="3231">
                  <c:v>88.5</c:v>
                </c:pt>
                <c:pt idx="3232">
                  <c:v>88.5</c:v>
                </c:pt>
                <c:pt idx="3233">
                  <c:v>88.42</c:v>
                </c:pt>
                <c:pt idx="3234">
                  <c:v>88.24</c:v>
                </c:pt>
                <c:pt idx="3235">
                  <c:v>88.160000000000011</c:v>
                </c:pt>
                <c:pt idx="3236">
                  <c:v>88</c:v>
                </c:pt>
                <c:pt idx="3237">
                  <c:v>87.92</c:v>
                </c:pt>
                <c:pt idx="3238">
                  <c:v>87.9</c:v>
                </c:pt>
                <c:pt idx="3239">
                  <c:v>87.860000000000014</c:v>
                </c:pt>
                <c:pt idx="3240">
                  <c:v>87.679999999999993</c:v>
                </c:pt>
                <c:pt idx="3241">
                  <c:v>87.6</c:v>
                </c:pt>
                <c:pt idx="3242">
                  <c:v>87.5</c:v>
                </c:pt>
                <c:pt idx="3243">
                  <c:v>87.360000000000014</c:v>
                </c:pt>
                <c:pt idx="3244">
                  <c:v>87.24</c:v>
                </c:pt>
                <c:pt idx="3245">
                  <c:v>87.08</c:v>
                </c:pt>
                <c:pt idx="3246">
                  <c:v>86.9</c:v>
                </c:pt>
                <c:pt idx="3247">
                  <c:v>86.860000000000014</c:v>
                </c:pt>
                <c:pt idx="3248">
                  <c:v>86.8</c:v>
                </c:pt>
                <c:pt idx="3249">
                  <c:v>86.8</c:v>
                </c:pt>
                <c:pt idx="3250">
                  <c:v>86.679999999999993</c:v>
                </c:pt>
                <c:pt idx="3251">
                  <c:v>86.360000000000014</c:v>
                </c:pt>
                <c:pt idx="3252">
                  <c:v>86.3</c:v>
                </c:pt>
                <c:pt idx="3253">
                  <c:v>86.3</c:v>
                </c:pt>
                <c:pt idx="3254">
                  <c:v>86.259999999999991</c:v>
                </c:pt>
                <c:pt idx="3255">
                  <c:v>86.3</c:v>
                </c:pt>
                <c:pt idx="3256">
                  <c:v>86.22</c:v>
                </c:pt>
                <c:pt idx="3257">
                  <c:v>86.28</c:v>
                </c:pt>
                <c:pt idx="3258">
                  <c:v>86.3</c:v>
                </c:pt>
                <c:pt idx="3259">
                  <c:v>86.38</c:v>
                </c:pt>
                <c:pt idx="3260">
                  <c:v>86.4</c:v>
                </c:pt>
                <c:pt idx="3261">
                  <c:v>86.52000000000001</c:v>
                </c:pt>
                <c:pt idx="3262">
                  <c:v>86.6</c:v>
                </c:pt>
                <c:pt idx="3263">
                  <c:v>86.679999999999993</c:v>
                </c:pt>
                <c:pt idx="3264">
                  <c:v>86.8</c:v>
                </c:pt>
                <c:pt idx="3265">
                  <c:v>86.9</c:v>
                </c:pt>
                <c:pt idx="3266">
                  <c:v>87</c:v>
                </c:pt>
                <c:pt idx="3267">
                  <c:v>87.1</c:v>
                </c:pt>
                <c:pt idx="3268">
                  <c:v>87.179999999999993</c:v>
                </c:pt>
                <c:pt idx="3269">
                  <c:v>87.3</c:v>
                </c:pt>
                <c:pt idx="3270">
                  <c:v>87.38</c:v>
                </c:pt>
                <c:pt idx="3271">
                  <c:v>87.679999999999993</c:v>
                </c:pt>
                <c:pt idx="3272">
                  <c:v>87.61999999999999</c:v>
                </c:pt>
                <c:pt idx="3273">
                  <c:v>87.74</c:v>
                </c:pt>
                <c:pt idx="3274">
                  <c:v>87.78</c:v>
                </c:pt>
                <c:pt idx="3275">
                  <c:v>87.9</c:v>
                </c:pt>
                <c:pt idx="3276">
                  <c:v>88.02000000000001</c:v>
                </c:pt>
                <c:pt idx="3277">
                  <c:v>88.26</c:v>
                </c:pt>
                <c:pt idx="3278">
                  <c:v>88.339999999999989</c:v>
                </c:pt>
                <c:pt idx="3279">
                  <c:v>88.440000000000012</c:v>
                </c:pt>
                <c:pt idx="3280">
                  <c:v>88.5</c:v>
                </c:pt>
                <c:pt idx="3281">
                  <c:v>88.6</c:v>
                </c:pt>
                <c:pt idx="3282">
                  <c:v>88.679999999999993</c:v>
                </c:pt>
                <c:pt idx="3283">
                  <c:v>88.7</c:v>
                </c:pt>
                <c:pt idx="3284">
                  <c:v>88.78</c:v>
                </c:pt>
                <c:pt idx="3285">
                  <c:v>88.9</c:v>
                </c:pt>
                <c:pt idx="3286">
                  <c:v>88.97999999999999</c:v>
                </c:pt>
                <c:pt idx="3287">
                  <c:v>88.860000000000014</c:v>
                </c:pt>
                <c:pt idx="3288">
                  <c:v>88.820000000000007</c:v>
                </c:pt>
                <c:pt idx="3289">
                  <c:v>88.9</c:v>
                </c:pt>
                <c:pt idx="3290">
                  <c:v>88.96</c:v>
                </c:pt>
                <c:pt idx="3291">
                  <c:v>88.96</c:v>
                </c:pt>
                <c:pt idx="3292">
                  <c:v>88.72</c:v>
                </c:pt>
                <c:pt idx="3293">
                  <c:v>88.52000000000001</c:v>
                </c:pt>
                <c:pt idx="3294">
                  <c:v>88.460000000000008</c:v>
                </c:pt>
                <c:pt idx="3295">
                  <c:v>88.61999999999999</c:v>
                </c:pt>
                <c:pt idx="3296">
                  <c:v>88.7</c:v>
                </c:pt>
                <c:pt idx="3297">
                  <c:v>88.7</c:v>
                </c:pt>
                <c:pt idx="3298">
                  <c:v>88.7</c:v>
                </c:pt>
                <c:pt idx="3299">
                  <c:v>88.76</c:v>
                </c:pt>
                <c:pt idx="3300">
                  <c:v>88.759999999999991</c:v>
                </c:pt>
                <c:pt idx="3301">
                  <c:v>88.52000000000001</c:v>
                </c:pt>
                <c:pt idx="3302">
                  <c:v>88.439999999999984</c:v>
                </c:pt>
                <c:pt idx="3303">
                  <c:v>88.3</c:v>
                </c:pt>
                <c:pt idx="3304">
                  <c:v>88.3</c:v>
                </c:pt>
                <c:pt idx="3305">
                  <c:v>88.140000000000015</c:v>
                </c:pt>
                <c:pt idx="3306">
                  <c:v>88.039999999999992</c:v>
                </c:pt>
                <c:pt idx="3307">
                  <c:v>87.939999999999984</c:v>
                </c:pt>
                <c:pt idx="3308">
                  <c:v>87.78</c:v>
                </c:pt>
                <c:pt idx="3309">
                  <c:v>87.58</c:v>
                </c:pt>
                <c:pt idx="3310">
                  <c:v>87.42</c:v>
                </c:pt>
                <c:pt idx="3311">
                  <c:v>87.4</c:v>
                </c:pt>
                <c:pt idx="3312">
                  <c:v>87.4</c:v>
                </c:pt>
                <c:pt idx="3313">
                  <c:v>87.38000000000001</c:v>
                </c:pt>
                <c:pt idx="3314">
                  <c:v>87.320000000000007</c:v>
                </c:pt>
                <c:pt idx="3315">
                  <c:v>87.12</c:v>
                </c:pt>
                <c:pt idx="3316">
                  <c:v>86.939999999999984</c:v>
                </c:pt>
                <c:pt idx="3317">
                  <c:v>86.759999999999991</c:v>
                </c:pt>
                <c:pt idx="3318">
                  <c:v>86.660000000000011</c:v>
                </c:pt>
                <c:pt idx="3319">
                  <c:v>86.6</c:v>
                </c:pt>
                <c:pt idx="3320">
                  <c:v>86.560000000000016</c:v>
                </c:pt>
                <c:pt idx="3321">
                  <c:v>86.6</c:v>
                </c:pt>
                <c:pt idx="3322">
                  <c:v>86.6</c:v>
                </c:pt>
                <c:pt idx="3323">
                  <c:v>86.6</c:v>
                </c:pt>
                <c:pt idx="3324">
                  <c:v>86.6</c:v>
                </c:pt>
                <c:pt idx="3325">
                  <c:v>86.639999999999986</c:v>
                </c:pt>
                <c:pt idx="3326">
                  <c:v>86.679999999999993</c:v>
                </c:pt>
                <c:pt idx="3327">
                  <c:v>86.5</c:v>
                </c:pt>
                <c:pt idx="3328">
                  <c:v>86.58</c:v>
                </c:pt>
                <c:pt idx="3329">
                  <c:v>86.6</c:v>
                </c:pt>
                <c:pt idx="3330">
                  <c:v>86.7</c:v>
                </c:pt>
                <c:pt idx="3331">
                  <c:v>86.58</c:v>
                </c:pt>
                <c:pt idx="3332">
                  <c:v>86.36</c:v>
                </c:pt>
                <c:pt idx="3333">
                  <c:v>86.38</c:v>
                </c:pt>
                <c:pt idx="3334">
                  <c:v>86.52000000000001</c:v>
                </c:pt>
                <c:pt idx="3335">
                  <c:v>86.7</c:v>
                </c:pt>
                <c:pt idx="3336">
                  <c:v>86.8</c:v>
                </c:pt>
                <c:pt idx="3337">
                  <c:v>87.02000000000001</c:v>
                </c:pt>
                <c:pt idx="3338">
                  <c:v>87.22</c:v>
                </c:pt>
                <c:pt idx="3339">
                  <c:v>87.38</c:v>
                </c:pt>
                <c:pt idx="3340">
                  <c:v>87.460000000000008</c:v>
                </c:pt>
                <c:pt idx="3341">
                  <c:v>87.52000000000001</c:v>
                </c:pt>
                <c:pt idx="3342">
                  <c:v>87.61999999999999</c:v>
                </c:pt>
                <c:pt idx="3343">
                  <c:v>87.820000000000007</c:v>
                </c:pt>
                <c:pt idx="3344">
                  <c:v>87.960000000000008</c:v>
                </c:pt>
                <c:pt idx="3345">
                  <c:v>88.139999999999986</c:v>
                </c:pt>
                <c:pt idx="3346">
                  <c:v>88.339999999999989</c:v>
                </c:pt>
                <c:pt idx="3347">
                  <c:v>88.179999999999993</c:v>
                </c:pt>
                <c:pt idx="3348">
                  <c:v>88.179999999999993</c:v>
                </c:pt>
                <c:pt idx="3349">
                  <c:v>88.339999999999989</c:v>
                </c:pt>
                <c:pt idx="3350">
                  <c:v>88.47999999999999</c:v>
                </c:pt>
                <c:pt idx="3351">
                  <c:v>88.679999999999993</c:v>
                </c:pt>
                <c:pt idx="3352">
                  <c:v>88.8</c:v>
                </c:pt>
                <c:pt idx="3353">
                  <c:v>88.97999999999999</c:v>
                </c:pt>
                <c:pt idx="3354">
                  <c:v>89.1</c:v>
                </c:pt>
                <c:pt idx="3355">
                  <c:v>89.08</c:v>
                </c:pt>
                <c:pt idx="3356">
                  <c:v>89</c:v>
                </c:pt>
                <c:pt idx="3357">
                  <c:v>89.1</c:v>
                </c:pt>
                <c:pt idx="3358">
                  <c:v>89.179999999999993</c:v>
                </c:pt>
                <c:pt idx="3359">
                  <c:v>89.2</c:v>
                </c:pt>
                <c:pt idx="3360">
                  <c:v>89.339999999999989</c:v>
                </c:pt>
                <c:pt idx="3361">
                  <c:v>89.28</c:v>
                </c:pt>
                <c:pt idx="3362">
                  <c:v>89.179999999999993</c:v>
                </c:pt>
                <c:pt idx="3363">
                  <c:v>89</c:v>
                </c:pt>
                <c:pt idx="3364">
                  <c:v>89.1</c:v>
                </c:pt>
                <c:pt idx="3365">
                  <c:v>88.939999999999984</c:v>
                </c:pt>
                <c:pt idx="3366">
                  <c:v>88.839999999999989</c:v>
                </c:pt>
                <c:pt idx="3367">
                  <c:v>88.9</c:v>
                </c:pt>
                <c:pt idx="3368">
                  <c:v>88.8</c:v>
                </c:pt>
                <c:pt idx="3369">
                  <c:v>88.74</c:v>
                </c:pt>
                <c:pt idx="3370">
                  <c:v>88.6</c:v>
                </c:pt>
                <c:pt idx="3371">
                  <c:v>88.6</c:v>
                </c:pt>
                <c:pt idx="3372">
                  <c:v>88.640000000000015</c:v>
                </c:pt>
                <c:pt idx="3373">
                  <c:v>88.6</c:v>
                </c:pt>
                <c:pt idx="3374">
                  <c:v>88.5</c:v>
                </c:pt>
                <c:pt idx="3375">
                  <c:v>88.4</c:v>
                </c:pt>
                <c:pt idx="3376">
                  <c:v>88.28</c:v>
                </c:pt>
                <c:pt idx="3377">
                  <c:v>88.08</c:v>
                </c:pt>
                <c:pt idx="3378">
                  <c:v>87.9</c:v>
                </c:pt>
                <c:pt idx="3379">
                  <c:v>87.9</c:v>
                </c:pt>
                <c:pt idx="3380">
                  <c:v>87.84</c:v>
                </c:pt>
                <c:pt idx="3381">
                  <c:v>87.8</c:v>
                </c:pt>
                <c:pt idx="3382">
                  <c:v>87.7</c:v>
                </c:pt>
                <c:pt idx="3383">
                  <c:v>87.52000000000001</c:v>
                </c:pt>
                <c:pt idx="3384">
                  <c:v>87.140000000000015</c:v>
                </c:pt>
                <c:pt idx="3385">
                  <c:v>86.8</c:v>
                </c:pt>
                <c:pt idx="3386">
                  <c:v>86.8</c:v>
                </c:pt>
                <c:pt idx="3387">
                  <c:v>86.88</c:v>
                </c:pt>
                <c:pt idx="3388">
                  <c:v>86.759999999999991</c:v>
                </c:pt>
                <c:pt idx="3389">
                  <c:v>86.74</c:v>
                </c:pt>
                <c:pt idx="3390">
                  <c:v>86.7</c:v>
                </c:pt>
                <c:pt idx="3391">
                  <c:v>86.6</c:v>
                </c:pt>
                <c:pt idx="3392">
                  <c:v>86.6</c:v>
                </c:pt>
                <c:pt idx="3393">
                  <c:v>86.539999999999992</c:v>
                </c:pt>
                <c:pt idx="3394">
                  <c:v>86.5</c:v>
                </c:pt>
                <c:pt idx="3395">
                  <c:v>86.42</c:v>
                </c:pt>
                <c:pt idx="3396">
                  <c:v>86.42</c:v>
                </c:pt>
                <c:pt idx="3397">
                  <c:v>86.58</c:v>
                </c:pt>
                <c:pt idx="3398">
                  <c:v>86.58</c:v>
                </c:pt>
                <c:pt idx="3399">
                  <c:v>86.72</c:v>
                </c:pt>
                <c:pt idx="3400">
                  <c:v>86.9</c:v>
                </c:pt>
                <c:pt idx="3401">
                  <c:v>87</c:v>
                </c:pt>
                <c:pt idx="3402">
                  <c:v>87.11999999999999</c:v>
                </c:pt>
                <c:pt idx="3403">
                  <c:v>87.2</c:v>
                </c:pt>
                <c:pt idx="3404">
                  <c:v>87.359999999999985</c:v>
                </c:pt>
                <c:pt idx="3405">
                  <c:v>87.38</c:v>
                </c:pt>
                <c:pt idx="3406">
                  <c:v>87.46</c:v>
                </c:pt>
                <c:pt idx="3407">
                  <c:v>87.4</c:v>
                </c:pt>
                <c:pt idx="3408">
                  <c:v>87.54</c:v>
                </c:pt>
                <c:pt idx="3409">
                  <c:v>87.62</c:v>
                </c:pt>
                <c:pt idx="3410">
                  <c:v>87.76</c:v>
                </c:pt>
                <c:pt idx="3411">
                  <c:v>87.9</c:v>
                </c:pt>
                <c:pt idx="3412">
                  <c:v>87.9</c:v>
                </c:pt>
                <c:pt idx="3413">
                  <c:v>88.08</c:v>
                </c:pt>
                <c:pt idx="3414">
                  <c:v>88.2</c:v>
                </c:pt>
                <c:pt idx="3415">
                  <c:v>88.3</c:v>
                </c:pt>
                <c:pt idx="3416">
                  <c:v>88.460000000000008</c:v>
                </c:pt>
                <c:pt idx="3417">
                  <c:v>88.639999999999986</c:v>
                </c:pt>
                <c:pt idx="3418">
                  <c:v>88.859999999999985</c:v>
                </c:pt>
                <c:pt idx="3419">
                  <c:v>89</c:v>
                </c:pt>
                <c:pt idx="3420">
                  <c:v>89.1</c:v>
                </c:pt>
                <c:pt idx="3421">
                  <c:v>89.2</c:v>
                </c:pt>
                <c:pt idx="3422">
                  <c:v>89.160000000000011</c:v>
                </c:pt>
                <c:pt idx="3423">
                  <c:v>89.22</c:v>
                </c:pt>
                <c:pt idx="3424">
                  <c:v>89.440000000000012</c:v>
                </c:pt>
                <c:pt idx="3425">
                  <c:v>89.54</c:v>
                </c:pt>
                <c:pt idx="3426">
                  <c:v>89.58</c:v>
                </c:pt>
                <c:pt idx="3427">
                  <c:v>89.52000000000001</c:v>
                </c:pt>
                <c:pt idx="3428">
                  <c:v>89.5</c:v>
                </c:pt>
                <c:pt idx="3429">
                  <c:v>89.5</c:v>
                </c:pt>
                <c:pt idx="3430">
                  <c:v>89.46</c:v>
                </c:pt>
                <c:pt idx="3431">
                  <c:v>89.5</c:v>
                </c:pt>
                <c:pt idx="3432">
                  <c:v>89.360000000000014</c:v>
                </c:pt>
                <c:pt idx="3433">
                  <c:v>89.22</c:v>
                </c:pt>
                <c:pt idx="3434">
                  <c:v>89.2</c:v>
                </c:pt>
                <c:pt idx="3435">
                  <c:v>89.2</c:v>
                </c:pt>
                <c:pt idx="3436">
                  <c:v>89.240000000000009</c:v>
                </c:pt>
                <c:pt idx="3437">
                  <c:v>89.3</c:v>
                </c:pt>
                <c:pt idx="3438">
                  <c:v>89.2</c:v>
                </c:pt>
                <c:pt idx="3439">
                  <c:v>89.1</c:v>
                </c:pt>
                <c:pt idx="3440">
                  <c:v>88.820000000000007</c:v>
                </c:pt>
                <c:pt idx="3441">
                  <c:v>88.74</c:v>
                </c:pt>
                <c:pt idx="3442">
                  <c:v>88.7</c:v>
                </c:pt>
                <c:pt idx="3443">
                  <c:v>88.6</c:v>
                </c:pt>
                <c:pt idx="3444">
                  <c:v>88.46</c:v>
                </c:pt>
                <c:pt idx="3445">
                  <c:v>88.320000000000007</c:v>
                </c:pt>
                <c:pt idx="3446">
                  <c:v>88.259999999999991</c:v>
                </c:pt>
                <c:pt idx="3447">
                  <c:v>88.1</c:v>
                </c:pt>
                <c:pt idx="3448">
                  <c:v>87.96</c:v>
                </c:pt>
                <c:pt idx="3449">
                  <c:v>87.9</c:v>
                </c:pt>
                <c:pt idx="3450">
                  <c:v>87.9</c:v>
                </c:pt>
                <c:pt idx="3451">
                  <c:v>87.860000000000014</c:v>
                </c:pt>
                <c:pt idx="3452">
                  <c:v>87.679999999999993</c:v>
                </c:pt>
                <c:pt idx="3453">
                  <c:v>87.559999999999988</c:v>
                </c:pt>
                <c:pt idx="3454">
                  <c:v>87.4</c:v>
                </c:pt>
                <c:pt idx="3455">
                  <c:v>87.08</c:v>
                </c:pt>
                <c:pt idx="3456">
                  <c:v>86.939999999999984</c:v>
                </c:pt>
                <c:pt idx="3457">
                  <c:v>86.72</c:v>
                </c:pt>
                <c:pt idx="3458">
                  <c:v>86.839999999999989</c:v>
                </c:pt>
                <c:pt idx="3459">
                  <c:v>86.92</c:v>
                </c:pt>
                <c:pt idx="3460">
                  <c:v>86.92</c:v>
                </c:pt>
                <c:pt idx="3461">
                  <c:v>87</c:v>
                </c:pt>
                <c:pt idx="3462">
                  <c:v>87</c:v>
                </c:pt>
                <c:pt idx="3463">
                  <c:v>87.039999999999992</c:v>
                </c:pt>
                <c:pt idx="3464">
                  <c:v>86.97999999999999</c:v>
                </c:pt>
                <c:pt idx="3465">
                  <c:v>86.84</c:v>
                </c:pt>
                <c:pt idx="3466">
                  <c:v>86.9</c:v>
                </c:pt>
                <c:pt idx="3467">
                  <c:v>86.860000000000014</c:v>
                </c:pt>
                <c:pt idx="3468">
                  <c:v>86.820000000000007</c:v>
                </c:pt>
                <c:pt idx="3469">
                  <c:v>87.04</c:v>
                </c:pt>
                <c:pt idx="3470">
                  <c:v>87.1</c:v>
                </c:pt>
                <c:pt idx="3471">
                  <c:v>87.16</c:v>
                </c:pt>
                <c:pt idx="3472">
                  <c:v>87.3</c:v>
                </c:pt>
                <c:pt idx="3473">
                  <c:v>87.38</c:v>
                </c:pt>
                <c:pt idx="3474">
                  <c:v>87.4</c:v>
                </c:pt>
                <c:pt idx="3475">
                  <c:v>87.52000000000001</c:v>
                </c:pt>
                <c:pt idx="3476">
                  <c:v>87.58</c:v>
                </c:pt>
                <c:pt idx="3477">
                  <c:v>87.58</c:v>
                </c:pt>
                <c:pt idx="3478">
                  <c:v>87.740000000000009</c:v>
                </c:pt>
                <c:pt idx="3479">
                  <c:v>87.9</c:v>
                </c:pt>
                <c:pt idx="3480">
                  <c:v>88.02000000000001</c:v>
                </c:pt>
                <c:pt idx="3481">
                  <c:v>88.2</c:v>
                </c:pt>
                <c:pt idx="3482">
                  <c:v>88.320000000000007</c:v>
                </c:pt>
                <c:pt idx="3483">
                  <c:v>88.47999999999999</c:v>
                </c:pt>
                <c:pt idx="3484">
                  <c:v>88.6</c:v>
                </c:pt>
                <c:pt idx="3485">
                  <c:v>88.76</c:v>
                </c:pt>
                <c:pt idx="3486">
                  <c:v>89.02000000000001</c:v>
                </c:pt>
                <c:pt idx="3487">
                  <c:v>89.1</c:v>
                </c:pt>
                <c:pt idx="3488">
                  <c:v>89.1</c:v>
                </c:pt>
                <c:pt idx="3489">
                  <c:v>89.1</c:v>
                </c:pt>
                <c:pt idx="3490">
                  <c:v>89.1</c:v>
                </c:pt>
                <c:pt idx="3491">
                  <c:v>89.179999999999993</c:v>
                </c:pt>
                <c:pt idx="3492">
                  <c:v>89.2</c:v>
                </c:pt>
                <c:pt idx="3493">
                  <c:v>89.320000000000007</c:v>
                </c:pt>
                <c:pt idx="3494">
                  <c:v>89.440000000000012</c:v>
                </c:pt>
                <c:pt idx="3495">
                  <c:v>89.54</c:v>
                </c:pt>
                <c:pt idx="3496">
                  <c:v>89.660000000000011</c:v>
                </c:pt>
                <c:pt idx="3497">
                  <c:v>89.6</c:v>
                </c:pt>
                <c:pt idx="3498">
                  <c:v>89.560000000000016</c:v>
                </c:pt>
                <c:pt idx="3499">
                  <c:v>89.660000000000011</c:v>
                </c:pt>
                <c:pt idx="3500">
                  <c:v>89.52000000000001</c:v>
                </c:pt>
                <c:pt idx="3501">
                  <c:v>89.5</c:v>
                </c:pt>
                <c:pt idx="3502">
                  <c:v>89.58</c:v>
                </c:pt>
                <c:pt idx="3503">
                  <c:v>89.7</c:v>
                </c:pt>
                <c:pt idx="3504">
                  <c:v>89.74</c:v>
                </c:pt>
                <c:pt idx="3505">
                  <c:v>89.8</c:v>
                </c:pt>
                <c:pt idx="3506">
                  <c:v>89.7</c:v>
                </c:pt>
                <c:pt idx="3507">
                  <c:v>89.6</c:v>
                </c:pt>
                <c:pt idx="3508">
                  <c:v>89.539999999999992</c:v>
                </c:pt>
                <c:pt idx="3509">
                  <c:v>89.4</c:v>
                </c:pt>
                <c:pt idx="3510">
                  <c:v>89.320000000000007</c:v>
                </c:pt>
                <c:pt idx="3511">
                  <c:v>89.140000000000015</c:v>
                </c:pt>
                <c:pt idx="3512">
                  <c:v>89</c:v>
                </c:pt>
                <c:pt idx="3513">
                  <c:v>89</c:v>
                </c:pt>
                <c:pt idx="3514">
                  <c:v>89</c:v>
                </c:pt>
                <c:pt idx="3515">
                  <c:v>88.84</c:v>
                </c:pt>
                <c:pt idx="3516">
                  <c:v>88.74</c:v>
                </c:pt>
                <c:pt idx="3517">
                  <c:v>88.58</c:v>
                </c:pt>
                <c:pt idx="3518">
                  <c:v>88.46</c:v>
                </c:pt>
                <c:pt idx="3519">
                  <c:v>88.3</c:v>
                </c:pt>
                <c:pt idx="3520">
                  <c:v>88.140000000000015</c:v>
                </c:pt>
                <c:pt idx="3521">
                  <c:v>88.02000000000001</c:v>
                </c:pt>
                <c:pt idx="3522">
                  <c:v>87.84</c:v>
                </c:pt>
                <c:pt idx="3523">
                  <c:v>87.8</c:v>
                </c:pt>
                <c:pt idx="3524">
                  <c:v>87.7</c:v>
                </c:pt>
                <c:pt idx="3525">
                  <c:v>87.640000000000015</c:v>
                </c:pt>
                <c:pt idx="3526">
                  <c:v>87.36</c:v>
                </c:pt>
                <c:pt idx="3527">
                  <c:v>87.26</c:v>
                </c:pt>
                <c:pt idx="3528">
                  <c:v>87.3</c:v>
                </c:pt>
                <c:pt idx="3529">
                  <c:v>87.160000000000011</c:v>
                </c:pt>
                <c:pt idx="3530">
                  <c:v>87.1</c:v>
                </c:pt>
                <c:pt idx="3531">
                  <c:v>87.1</c:v>
                </c:pt>
                <c:pt idx="3532">
                  <c:v>87.1</c:v>
                </c:pt>
                <c:pt idx="3533">
                  <c:v>86.96</c:v>
                </c:pt>
                <c:pt idx="3534">
                  <c:v>86.96</c:v>
                </c:pt>
                <c:pt idx="3535">
                  <c:v>86.860000000000014</c:v>
                </c:pt>
                <c:pt idx="3536">
                  <c:v>86.820000000000007</c:v>
                </c:pt>
                <c:pt idx="3537">
                  <c:v>86.9</c:v>
                </c:pt>
                <c:pt idx="3538">
                  <c:v>87.04</c:v>
                </c:pt>
                <c:pt idx="3539">
                  <c:v>87.1</c:v>
                </c:pt>
                <c:pt idx="3540">
                  <c:v>87.1</c:v>
                </c:pt>
                <c:pt idx="3541">
                  <c:v>87.060000000000016</c:v>
                </c:pt>
                <c:pt idx="3542">
                  <c:v>87.179999999999993</c:v>
                </c:pt>
                <c:pt idx="3543">
                  <c:v>87.42</c:v>
                </c:pt>
                <c:pt idx="3544">
                  <c:v>87.54</c:v>
                </c:pt>
                <c:pt idx="3545">
                  <c:v>87.639999999999986</c:v>
                </c:pt>
                <c:pt idx="3546">
                  <c:v>87.740000000000009</c:v>
                </c:pt>
                <c:pt idx="3547">
                  <c:v>87.9</c:v>
                </c:pt>
                <c:pt idx="3548">
                  <c:v>88.02000000000001</c:v>
                </c:pt>
                <c:pt idx="3549">
                  <c:v>88.1</c:v>
                </c:pt>
                <c:pt idx="3550">
                  <c:v>88.26</c:v>
                </c:pt>
                <c:pt idx="3551">
                  <c:v>88.359999999999985</c:v>
                </c:pt>
                <c:pt idx="3552">
                  <c:v>88.54</c:v>
                </c:pt>
                <c:pt idx="3553">
                  <c:v>88.7</c:v>
                </c:pt>
                <c:pt idx="3554">
                  <c:v>88.8</c:v>
                </c:pt>
                <c:pt idx="3555">
                  <c:v>88.92</c:v>
                </c:pt>
                <c:pt idx="3556">
                  <c:v>89.1</c:v>
                </c:pt>
                <c:pt idx="3557">
                  <c:v>89.139999999999986</c:v>
                </c:pt>
                <c:pt idx="3558">
                  <c:v>89.28</c:v>
                </c:pt>
                <c:pt idx="3559">
                  <c:v>89.359999999999985</c:v>
                </c:pt>
                <c:pt idx="3560">
                  <c:v>89.560000000000016</c:v>
                </c:pt>
                <c:pt idx="3561">
                  <c:v>89.6</c:v>
                </c:pt>
                <c:pt idx="3562">
                  <c:v>89.740000000000009</c:v>
                </c:pt>
                <c:pt idx="3563">
                  <c:v>89.839999999999989</c:v>
                </c:pt>
                <c:pt idx="3564">
                  <c:v>89.940000000000012</c:v>
                </c:pt>
                <c:pt idx="3565">
                  <c:v>90.08</c:v>
                </c:pt>
                <c:pt idx="3566">
                  <c:v>90.179999999999993</c:v>
                </c:pt>
                <c:pt idx="3567">
                  <c:v>90.12</c:v>
                </c:pt>
                <c:pt idx="3568">
                  <c:v>90.08</c:v>
                </c:pt>
                <c:pt idx="3569">
                  <c:v>90.059999999999988</c:v>
                </c:pt>
                <c:pt idx="3570">
                  <c:v>90</c:v>
                </c:pt>
                <c:pt idx="3571">
                  <c:v>90.1</c:v>
                </c:pt>
                <c:pt idx="3572">
                  <c:v>90.08</c:v>
                </c:pt>
                <c:pt idx="3573">
                  <c:v>90</c:v>
                </c:pt>
                <c:pt idx="3574">
                  <c:v>89.9</c:v>
                </c:pt>
                <c:pt idx="3575">
                  <c:v>89.9</c:v>
                </c:pt>
                <c:pt idx="3576">
                  <c:v>89.9</c:v>
                </c:pt>
                <c:pt idx="3577">
                  <c:v>89.84</c:v>
                </c:pt>
                <c:pt idx="3578">
                  <c:v>89.8</c:v>
                </c:pt>
                <c:pt idx="3579">
                  <c:v>89.7</c:v>
                </c:pt>
                <c:pt idx="3580">
                  <c:v>89.6</c:v>
                </c:pt>
                <c:pt idx="3581">
                  <c:v>89.539999999999992</c:v>
                </c:pt>
                <c:pt idx="3582">
                  <c:v>89.239999999999981</c:v>
                </c:pt>
                <c:pt idx="3583">
                  <c:v>89.1</c:v>
                </c:pt>
                <c:pt idx="3584">
                  <c:v>88.92</c:v>
                </c:pt>
                <c:pt idx="3585">
                  <c:v>88.9</c:v>
                </c:pt>
                <c:pt idx="3586">
                  <c:v>88.759999999999991</c:v>
                </c:pt>
                <c:pt idx="3587">
                  <c:v>88.7</c:v>
                </c:pt>
                <c:pt idx="3588">
                  <c:v>88.679999999999993</c:v>
                </c:pt>
                <c:pt idx="3589">
                  <c:v>88.6</c:v>
                </c:pt>
                <c:pt idx="3590">
                  <c:v>88.46</c:v>
                </c:pt>
                <c:pt idx="3591">
                  <c:v>88.34</c:v>
                </c:pt>
                <c:pt idx="3592">
                  <c:v>88.12</c:v>
                </c:pt>
                <c:pt idx="3593">
                  <c:v>87.92</c:v>
                </c:pt>
                <c:pt idx="3594">
                  <c:v>87.820000000000007</c:v>
                </c:pt>
                <c:pt idx="3595">
                  <c:v>87.8</c:v>
                </c:pt>
                <c:pt idx="3596">
                  <c:v>87.8</c:v>
                </c:pt>
                <c:pt idx="3597">
                  <c:v>87.7</c:v>
                </c:pt>
                <c:pt idx="3598">
                  <c:v>87.6</c:v>
                </c:pt>
                <c:pt idx="3599">
                  <c:v>87.47999999999999</c:v>
                </c:pt>
                <c:pt idx="3600">
                  <c:v>87.4</c:v>
                </c:pt>
                <c:pt idx="3601">
                  <c:v>87.360000000000014</c:v>
                </c:pt>
                <c:pt idx="3602">
                  <c:v>87.38</c:v>
                </c:pt>
                <c:pt idx="3603">
                  <c:v>87.34</c:v>
                </c:pt>
                <c:pt idx="3604">
                  <c:v>87.3</c:v>
                </c:pt>
                <c:pt idx="3605">
                  <c:v>87.320000000000007</c:v>
                </c:pt>
                <c:pt idx="3606">
                  <c:v>87.42</c:v>
                </c:pt>
                <c:pt idx="3607">
                  <c:v>87.5</c:v>
                </c:pt>
                <c:pt idx="3608">
                  <c:v>87.54</c:v>
                </c:pt>
                <c:pt idx="3609">
                  <c:v>87.58</c:v>
                </c:pt>
                <c:pt idx="3610">
                  <c:v>87.61999999999999</c:v>
                </c:pt>
                <c:pt idx="3611">
                  <c:v>87.7</c:v>
                </c:pt>
                <c:pt idx="3612">
                  <c:v>87.74</c:v>
                </c:pt>
                <c:pt idx="3613">
                  <c:v>87.7</c:v>
                </c:pt>
                <c:pt idx="3614">
                  <c:v>87.8</c:v>
                </c:pt>
                <c:pt idx="3615">
                  <c:v>87.859999999999985</c:v>
                </c:pt>
                <c:pt idx="3616">
                  <c:v>87.97999999999999</c:v>
                </c:pt>
                <c:pt idx="3617">
                  <c:v>88.1</c:v>
                </c:pt>
                <c:pt idx="3618">
                  <c:v>88.28</c:v>
                </c:pt>
                <c:pt idx="3619">
                  <c:v>88.320000000000007</c:v>
                </c:pt>
                <c:pt idx="3620">
                  <c:v>88.440000000000012</c:v>
                </c:pt>
                <c:pt idx="3621">
                  <c:v>88.580000000000013</c:v>
                </c:pt>
                <c:pt idx="3622">
                  <c:v>88.76</c:v>
                </c:pt>
                <c:pt idx="3623">
                  <c:v>88.839999999999989</c:v>
                </c:pt>
                <c:pt idx="3624">
                  <c:v>89</c:v>
                </c:pt>
                <c:pt idx="3625">
                  <c:v>89</c:v>
                </c:pt>
                <c:pt idx="3626">
                  <c:v>89</c:v>
                </c:pt>
                <c:pt idx="3627">
                  <c:v>88.9</c:v>
                </c:pt>
                <c:pt idx="3628">
                  <c:v>89</c:v>
                </c:pt>
                <c:pt idx="3629">
                  <c:v>89.22</c:v>
                </c:pt>
                <c:pt idx="3630">
                  <c:v>89.440000000000012</c:v>
                </c:pt>
                <c:pt idx="3631">
                  <c:v>89.679999999999993</c:v>
                </c:pt>
                <c:pt idx="3632">
                  <c:v>89.9</c:v>
                </c:pt>
                <c:pt idx="3633">
                  <c:v>90.02000000000001</c:v>
                </c:pt>
                <c:pt idx="3634">
                  <c:v>89.9</c:v>
                </c:pt>
                <c:pt idx="3635">
                  <c:v>90.060000000000016</c:v>
                </c:pt>
                <c:pt idx="3636">
                  <c:v>90.02000000000001</c:v>
                </c:pt>
                <c:pt idx="3637">
                  <c:v>90.04</c:v>
                </c:pt>
                <c:pt idx="3638">
                  <c:v>90.1</c:v>
                </c:pt>
                <c:pt idx="3639">
                  <c:v>90</c:v>
                </c:pt>
                <c:pt idx="3640">
                  <c:v>90.060000000000016</c:v>
                </c:pt>
                <c:pt idx="3641">
                  <c:v>90.02000000000001</c:v>
                </c:pt>
                <c:pt idx="3642">
                  <c:v>90</c:v>
                </c:pt>
                <c:pt idx="3643">
                  <c:v>90</c:v>
                </c:pt>
                <c:pt idx="3644">
                  <c:v>90.04</c:v>
                </c:pt>
                <c:pt idx="3645">
                  <c:v>90.059999999999988</c:v>
                </c:pt>
                <c:pt idx="3646">
                  <c:v>89.939999999999984</c:v>
                </c:pt>
                <c:pt idx="3647">
                  <c:v>89.74</c:v>
                </c:pt>
                <c:pt idx="3648">
                  <c:v>89.559999999999988</c:v>
                </c:pt>
                <c:pt idx="3649">
                  <c:v>89.4</c:v>
                </c:pt>
                <c:pt idx="3650">
                  <c:v>89.28</c:v>
                </c:pt>
                <c:pt idx="3651">
                  <c:v>89.2</c:v>
                </c:pt>
                <c:pt idx="3652">
                  <c:v>89.2</c:v>
                </c:pt>
                <c:pt idx="3653">
                  <c:v>89.1</c:v>
                </c:pt>
                <c:pt idx="3654">
                  <c:v>89.039999999999992</c:v>
                </c:pt>
                <c:pt idx="3655">
                  <c:v>88.92</c:v>
                </c:pt>
                <c:pt idx="3656">
                  <c:v>88.9</c:v>
                </c:pt>
                <c:pt idx="3657">
                  <c:v>88.78</c:v>
                </c:pt>
                <c:pt idx="3658">
                  <c:v>88.7</c:v>
                </c:pt>
                <c:pt idx="3659">
                  <c:v>88.48</c:v>
                </c:pt>
                <c:pt idx="3660">
                  <c:v>88.039999999999992</c:v>
                </c:pt>
                <c:pt idx="3661">
                  <c:v>87.940000000000012</c:v>
                </c:pt>
                <c:pt idx="3662">
                  <c:v>88.1</c:v>
                </c:pt>
                <c:pt idx="3663">
                  <c:v>87.97999999999999</c:v>
                </c:pt>
                <c:pt idx="3664">
                  <c:v>87.74</c:v>
                </c:pt>
                <c:pt idx="3665">
                  <c:v>87.7</c:v>
                </c:pt>
                <c:pt idx="3666">
                  <c:v>87.7</c:v>
                </c:pt>
                <c:pt idx="3667">
                  <c:v>87.7</c:v>
                </c:pt>
                <c:pt idx="3668">
                  <c:v>87.559999999999988</c:v>
                </c:pt>
                <c:pt idx="3669">
                  <c:v>87.5</c:v>
                </c:pt>
                <c:pt idx="3670">
                  <c:v>87.4</c:v>
                </c:pt>
                <c:pt idx="3671">
                  <c:v>87.4</c:v>
                </c:pt>
                <c:pt idx="3672">
                  <c:v>87.28</c:v>
                </c:pt>
                <c:pt idx="3673">
                  <c:v>87.359999999999985</c:v>
                </c:pt>
                <c:pt idx="3674">
                  <c:v>87.360000000000014</c:v>
                </c:pt>
                <c:pt idx="3675">
                  <c:v>87.339999999999989</c:v>
                </c:pt>
                <c:pt idx="3676">
                  <c:v>87.4</c:v>
                </c:pt>
                <c:pt idx="3677">
                  <c:v>87.440000000000012</c:v>
                </c:pt>
                <c:pt idx="3678">
                  <c:v>87.6</c:v>
                </c:pt>
                <c:pt idx="3679">
                  <c:v>87.6</c:v>
                </c:pt>
                <c:pt idx="3680">
                  <c:v>87.66</c:v>
                </c:pt>
                <c:pt idx="3681">
                  <c:v>87.8</c:v>
                </c:pt>
                <c:pt idx="3682">
                  <c:v>87.940000000000012</c:v>
                </c:pt>
                <c:pt idx="3683">
                  <c:v>88.1</c:v>
                </c:pt>
                <c:pt idx="3684">
                  <c:v>88.240000000000009</c:v>
                </c:pt>
                <c:pt idx="3685">
                  <c:v>88.460000000000008</c:v>
                </c:pt>
                <c:pt idx="3686">
                  <c:v>88.47999999999999</c:v>
                </c:pt>
                <c:pt idx="3687">
                  <c:v>88.58</c:v>
                </c:pt>
                <c:pt idx="3688">
                  <c:v>88.7</c:v>
                </c:pt>
                <c:pt idx="3689">
                  <c:v>88.7</c:v>
                </c:pt>
                <c:pt idx="3690">
                  <c:v>88.820000000000007</c:v>
                </c:pt>
                <c:pt idx="3691">
                  <c:v>89.060000000000016</c:v>
                </c:pt>
                <c:pt idx="3692">
                  <c:v>89.2</c:v>
                </c:pt>
                <c:pt idx="3693">
                  <c:v>89.04</c:v>
                </c:pt>
                <c:pt idx="3694">
                  <c:v>89.179999999999993</c:v>
                </c:pt>
                <c:pt idx="3695">
                  <c:v>89.4</c:v>
                </c:pt>
                <c:pt idx="3696">
                  <c:v>89.52000000000001</c:v>
                </c:pt>
                <c:pt idx="3697">
                  <c:v>89.66</c:v>
                </c:pt>
                <c:pt idx="3698">
                  <c:v>89.7</c:v>
                </c:pt>
                <c:pt idx="3699">
                  <c:v>89.72</c:v>
                </c:pt>
                <c:pt idx="3700">
                  <c:v>89.839999999999989</c:v>
                </c:pt>
                <c:pt idx="3701">
                  <c:v>89.88</c:v>
                </c:pt>
                <c:pt idx="3702">
                  <c:v>90.02000000000001</c:v>
                </c:pt>
                <c:pt idx="3703">
                  <c:v>90.179999999999993</c:v>
                </c:pt>
                <c:pt idx="3704">
                  <c:v>90.22</c:v>
                </c:pt>
                <c:pt idx="3705">
                  <c:v>90.4</c:v>
                </c:pt>
                <c:pt idx="3706">
                  <c:v>90.42</c:v>
                </c:pt>
                <c:pt idx="3707">
                  <c:v>90.54</c:v>
                </c:pt>
                <c:pt idx="3708">
                  <c:v>90.6</c:v>
                </c:pt>
                <c:pt idx="3709">
                  <c:v>90.6</c:v>
                </c:pt>
                <c:pt idx="3710">
                  <c:v>90.52000000000001</c:v>
                </c:pt>
                <c:pt idx="3711">
                  <c:v>90.38000000000001</c:v>
                </c:pt>
                <c:pt idx="3712">
                  <c:v>90.3</c:v>
                </c:pt>
                <c:pt idx="3713">
                  <c:v>90.2</c:v>
                </c:pt>
                <c:pt idx="3714">
                  <c:v>90.2</c:v>
                </c:pt>
                <c:pt idx="3715">
                  <c:v>90.240000000000009</c:v>
                </c:pt>
                <c:pt idx="3716">
                  <c:v>90.2</c:v>
                </c:pt>
                <c:pt idx="3717">
                  <c:v>90.08</c:v>
                </c:pt>
                <c:pt idx="3718">
                  <c:v>89.9</c:v>
                </c:pt>
                <c:pt idx="3719">
                  <c:v>89.8</c:v>
                </c:pt>
                <c:pt idx="3720">
                  <c:v>89.8</c:v>
                </c:pt>
                <c:pt idx="3721">
                  <c:v>89.74</c:v>
                </c:pt>
                <c:pt idx="3722">
                  <c:v>89.6</c:v>
                </c:pt>
                <c:pt idx="3723">
                  <c:v>89.34</c:v>
                </c:pt>
                <c:pt idx="3724">
                  <c:v>89.2</c:v>
                </c:pt>
                <c:pt idx="3725">
                  <c:v>89.08</c:v>
                </c:pt>
                <c:pt idx="3726">
                  <c:v>88.939999999999984</c:v>
                </c:pt>
                <c:pt idx="3727">
                  <c:v>88.84</c:v>
                </c:pt>
                <c:pt idx="3728">
                  <c:v>88.78</c:v>
                </c:pt>
                <c:pt idx="3729">
                  <c:v>88.6</c:v>
                </c:pt>
                <c:pt idx="3730">
                  <c:v>88.46</c:v>
                </c:pt>
                <c:pt idx="3731">
                  <c:v>88.4</c:v>
                </c:pt>
                <c:pt idx="3732">
                  <c:v>88.3</c:v>
                </c:pt>
                <c:pt idx="3733">
                  <c:v>88.259999999999991</c:v>
                </c:pt>
                <c:pt idx="3734">
                  <c:v>88.179999999999993</c:v>
                </c:pt>
                <c:pt idx="3735">
                  <c:v>88.1</c:v>
                </c:pt>
                <c:pt idx="3736">
                  <c:v>88.04</c:v>
                </c:pt>
                <c:pt idx="3737">
                  <c:v>88.059999999999988</c:v>
                </c:pt>
                <c:pt idx="3738">
                  <c:v>87.96</c:v>
                </c:pt>
                <c:pt idx="3739">
                  <c:v>87.9</c:v>
                </c:pt>
                <c:pt idx="3740">
                  <c:v>87.9</c:v>
                </c:pt>
                <c:pt idx="3741">
                  <c:v>87.820000000000007</c:v>
                </c:pt>
                <c:pt idx="3742">
                  <c:v>87.72</c:v>
                </c:pt>
                <c:pt idx="3743">
                  <c:v>87.62</c:v>
                </c:pt>
                <c:pt idx="3744">
                  <c:v>87.7</c:v>
                </c:pt>
                <c:pt idx="3745">
                  <c:v>87.639999999999986</c:v>
                </c:pt>
                <c:pt idx="3746">
                  <c:v>87.72</c:v>
                </c:pt>
                <c:pt idx="3747">
                  <c:v>87.8</c:v>
                </c:pt>
                <c:pt idx="3748">
                  <c:v>87.8</c:v>
                </c:pt>
                <c:pt idx="3749">
                  <c:v>87.8</c:v>
                </c:pt>
                <c:pt idx="3750">
                  <c:v>87.839999999999989</c:v>
                </c:pt>
                <c:pt idx="3751">
                  <c:v>87.940000000000012</c:v>
                </c:pt>
                <c:pt idx="3752">
                  <c:v>87.92</c:v>
                </c:pt>
                <c:pt idx="3753">
                  <c:v>88.139999999999986</c:v>
                </c:pt>
                <c:pt idx="3754">
                  <c:v>88.2</c:v>
                </c:pt>
                <c:pt idx="3755">
                  <c:v>88.28</c:v>
                </c:pt>
                <c:pt idx="3756">
                  <c:v>88.560000000000016</c:v>
                </c:pt>
                <c:pt idx="3757">
                  <c:v>88.7</c:v>
                </c:pt>
                <c:pt idx="3758">
                  <c:v>88.76</c:v>
                </c:pt>
                <c:pt idx="3759">
                  <c:v>88.88000000000001</c:v>
                </c:pt>
                <c:pt idx="3760">
                  <c:v>89</c:v>
                </c:pt>
                <c:pt idx="3761">
                  <c:v>88.92</c:v>
                </c:pt>
                <c:pt idx="3762">
                  <c:v>88.940000000000012</c:v>
                </c:pt>
                <c:pt idx="3763">
                  <c:v>89.179999999999993</c:v>
                </c:pt>
                <c:pt idx="3764">
                  <c:v>89.42</c:v>
                </c:pt>
                <c:pt idx="3765">
                  <c:v>89.6</c:v>
                </c:pt>
                <c:pt idx="3766">
                  <c:v>89.6</c:v>
                </c:pt>
                <c:pt idx="3767">
                  <c:v>89.54</c:v>
                </c:pt>
                <c:pt idx="3768">
                  <c:v>89.46</c:v>
                </c:pt>
                <c:pt idx="3769">
                  <c:v>89.47999999999999</c:v>
                </c:pt>
                <c:pt idx="3770">
                  <c:v>89.52000000000001</c:v>
                </c:pt>
                <c:pt idx="3771">
                  <c:v>89.740000000000009</c:v>
                </c:pt>
                <c:pt idx="3772">
                  <c:v>89.97999999999999</c:v>
                </c:pt>
                <c:pt idx="3773">
                  <c:v>90.11999999999999</c:v>
                </c:pt>
                <c:pt idx="3774">
                  <c:v>90.3</c:v>
                </c:pt>
                <c:pt idx="3775">
                  <c:v>90.259999999999991</c:v>
                </c:pt>
                <c:pt idx="3776">
                  <c:v>89.939999999999984</c:v>
                </c:pt>
                <c:pt idx="3777">
                  <c:v>90.16</c:v>
                </c:pt>
                <c:pt idx="3778">
                  <c:v>90.1</c:v>
                </c:pt>
                <c:pt idx="3779">
                  <c:v>90.26</c:v>
                </c:pt>
                <c:pt idx="3780">
                  <c:v>90.3</c:v>
                </c:pt>
                <c:pt idx="3781">
                  <c:v>90.4</c:v>
                </c:pt>
                <c:pt idx="3782">
                  <c:v>90.4</c:v>
                </c:pt>
                <c:pt idx="3783">
                  <c:v>90.3</c:v>
                </c:pt>
                <c:pt idx="3784">
                  <c:v>90.3</c:v>
                </c:pt>
                <c:pt idx="3785">
                  <c:v>90.28</c:v>
                </c:pt>
                <c:pt idx="3786">
                  <c:v>90.2</c:v>
                </c:pt>
                <c:pt idx="3787">
                  <c:v>90.1</c:v>
                </c:pt>
                <c:pt idx="3788">
                  <c:v>89.78</c:v>
                </c:pt>
                <c:pt idx="3789">
                  <c:v>89.679999999999993</c:v>
                </c:pt>
                <c:pt idx="3790">
                  <c:v>89.6</c:v>
                </c:pt>
                <c:pt idx="3791">
                  <c:v>89.559999999999988</c:v>
                </c:pt>
                <c:pt idx="3792">
                  <c:v>89.4</c:v>
                </c:pt>
                <c:pt idx="3793">
                  <c:v>89.259999999999991</c:v>
                </c:pt>
                <c:pt idx="3794">
                  <c:v>89.160000000000011</c:v>
                </c:pt>
                <c:pt idx="3795">
                  <c:v>89.1</c:v>
                </c:pt>
                <c:pt idx="3796">
                  <c:v>88.88000000000001</c:v>
                </c:pt>
                <c:pt idx="3797">
                  <c:v>88.84</c:v>
                </c:pt>
                <c:pt idx="3798">
                  <c:v>88.78</c:v>
                </c:pt>
                <c:pt idx="3799">
                  <c:v>88.6</c:v>
                </c:pt>
                <c:pt idx="3800">
                  <c:v>88.52000000000001</c:v>
                </c:pt>
                <c:pt idx="3801">
                  <c:v>88.42</c:v>
                </c:pt>
                <c:pt idx="3802">
                  <c:v>88.4</c:v>
                </c:pt>
                <c:pt idx="3803">
                  <c:v>88.42</c:v>
                </c:pt>
                <c:pt idx="3804">
                  <c:v>88.3</c:v>
                </c:pt>
                <c:pt idx="3805">
                  <c:v>88.160000000000011</c:v>
                </c:pt>
                <c:pt idx="3806">
                  <c:v>88.02000000000001</c:v>
                </c:pt>
                <c:pt idx="3807">
                  <c:v>87.78</c:v>
                </c:pt>
                <c:pt idx="3808">
                  <c:v>87.539999999999992</c:v>
                </c:pt>
                <c:pt idx="3809">
                  <c:v>87.47999999999999</c:v>
                </c:pt>
                <c:pt idx="3810">
                  <c:v>87.4</c:v>
                </c:pt>
                <c:pt idx="3811">
                  <c:v>87.47999999999999</c:v>
                </c:pt>
                <c:pt idx="3812">
                  <c:v>87.5</c:v>
                </c:pt>
                <c:pt idx="3813">
                  <c:v>87.47999999999999</c:v>
                </c:pt>
                <c:pt idx="3814">
                  <c:v>87.5</c:v>
                </c:pt>
                <c:pt idx="3815">
                  <c:v>87.66</c:v>
                </c:pt>
                <c:pt idx="3816">
                  <c:v>87.88</c:v>
                </c:pt>
                <c:pt idx="3817">
                  <c:v>87.92</c:v>
                </c:pt>
                <c:pt idx="3818">
                  <c:v>88</c:v>
                </c:pt>
                <c:pt idx="3819">
                  <c:v>87.940000000000012</c:v>
                </c:pt>
                <c:pt idx="3820">
                  <c:v>88.02000000000001</c:v>
                </c:pt>
                <c:pt idx="3821">
                  <c:v>88.1</c:v>
                </c:pt>
                <c:pt idx="3822">
                  <c:v>88.2</c:v>
                </c:pt>
                <c:pt idx="3823">
                  <c:v>88.2</c:v>
                </c:pt>
                <c:pt idx="3824">
                  <c:v>88.359999999999985</c:v>
                </c:pt>
                <c:pt idx="3825">
                  <c:v>88.4</c:v>
                </c:pt>
                <c:pt idx="3826">
                  <c:v>88.460000000000008</c:v>
                </c:pt>
                <c:pt idx="3827">
                  <c:v>88.6</c:v>
                </c:pt>
                <c:pt idx="3828">
                  <c:v>88.52000000000001</c:v>
                </c:pt>
                <c:pt idx="3829">
                  <c:v>88.6</c:v>
                </c:pt>
                <c:pt idx="3830">
                  <c:v>88.639999999999986</c:v>
                </c:pt>
                <c:pt idx="3831">
                  <c:v>88.72</c:v>
                </c:pt>
                <c:pt idx="3832">
                  <c:v>88.97999999999999</c:v>
                </c:pt>
                <c:pt idx="3833">
                  <c:v>89.2</c:v>
                </c:pt>
                <c:pt idx="3834">
                  <c:v>89.5</c:v>
                </c:pt>
                <c:pt idx="3835">
                  <c:v>89.7</c:v>
                </c:pt>
                <c:pt idx="3836">
                  <c:v>89.8</c:v>
                </c:pt>
                <c:pt idx="3837">
                  <c:v>89.92</c:v>
                </c:pt>
                <c:pt idx="3838">
                  <c:v>90.02000000000001</c:v>
                </c:pt>
                <c:pt idx="3839">
                  <c:v>89.9</c:v>
                </c:pt>
                <c:pt idx="3840">
                  <c:v>90.08</c:v>
                </c:pt>
                <c:pt idx="3841">
                  <c:v>90</c:v>
                </c:pt>
                <c:pt idx="3842">
                  <c:v>90.04</c:v>
                </c:pt>
                <c:pt idx="3843">
                  <c:v>90.240000000000009</c:v>
                </c:pt>
                <c:pt idx="3844">
                  <c:v>90.460000000000008</c:v>
                </c:pt>
                <c:pt idx="3845">
                  <c:v>90.6</c:v>
                </c:pt>
                <c:pt idx="3846">
                  <c:v>90.64</c:v>
                </c:pt>
                <c:pt idx="3847">
                  <c:v>90.7</c:v>
                </c:pt>
                <c:pt idx="3848">
                  <c:v>90.7</c:v>
                </c:pt>
                <c:pt idx="3849">
                  <c:v>90.7</c:v>
                </c:pt>
                <c:pt idx="3850">
                  <c:v>90.7</c:v>
                </c:pt>
                <c:pt idx="3851">
                  <c:v>90.72</c:v>
                </c:pt>
                <c:pt idx="3852">
                  <c:v>90.8</c:v>
                </c:pt>
                <c:pt idx="3853">
                  <c:v>90.679999999999993</c:v>
                </c:pt>
                <c:pt idx="3854">
                  <c:v>90.6</c:v>
                </c:pt>
                <c:pt idx="3855">
                  <c:v>90.539999999999992</c:v>
                </c:pt>
                <c:pt idx="3856">
                  <c:v>90.4</c:v>
                </c:pt>
                <c:pt idx="3857">
                  <c:v>90.3</c:v>
                </c:pt>
                <c:pt idx="3858">
                  <c:v>90.2</c:v>
                </c:pt>
                <c:pt idx="3859">
                  <c:v>90.2</c:v>
                </c:pt>
                <c:pt idx="3860">
                  <c:v>90.179999999999993</c:v>
                </c:pt>
                <c:pt idx="3861">
                  <c:v>90.1</c:v>
                </c:pt>
                <c:pt idx="3862">
                  <c:v>90.02000000000001</c:v>
                </c:pt>
                <c:pt idx="3863">
                  <c:v>89.84</c:v>
                </c:pt>
                <c:pt idx="3864">
                  <c:v>89.8</c:v>
                </c:pt>
                <c:pt idx="3865">
                  <c:v>89.759999999999991</c:v>
                </c:pt>
                <c:pt idx="3866">
                  <c:v>89.559999999999988</c:v>
                </c:pt>
                <c:pt idx="3867">
                  <c:v>89.439999999999984</c:v>
                </c:pt>
                <c:pt idx="3868">
                  <c:v>89.24</c:v>
                </c:pt>
                <c:pt idx="3869">
                  <c:v>89.179999999999993</c:v>
                </c:pt>
                <c:pt idx="3870">
                  <c:v>88.939999999999984</c:v>
                </c:pt>
                <c:pt idx="3871">
                  <c:v>88.84</c:v>
                </c:pt>
                <c:pt idx="3872">
                  <c:v>88.78</c:v>
                </c:pt>
                <c:pt idx="3873">
                  <c:v>88.7</c:v>
                </c:pt>
                <c:pt idx="3874">
                  <c:v>88.679999999999993</c:v>
                </c:pt>
                <c:pt idx="3875">
                  <c:v>88.46</c:v>
                </c:pt>
                <c:pt idx="3876">
                  <c:v>88.4</c:v>
                </c:pt>
                <c:pt idx="3877">
                  <c:v>88.320000000000007</c:v>
                </c:pt>
                <c:pt idx="3878">
                  <c:v>88.02000000000001</c:v>
                </c:pt>
                <c:pt idx="3879">
                  <c:v>87.9</c:v>
                </c:pt>
                <c:pt idx="3880">
                  <c:v>87.9</c:v>
                </c:pt>
                <c:pt idx="3881">
                  <c:v>87.9</c:v>
                </c:pt>
                <c:pt idx="3882">
                  <c:v>88</c:v>
                </c:pt>
                <c:pt idx="3883">
                  <c:v>88</c:v>
                </c:pt>
                <c:pt idx="3884">
                  <c:v>88</c:v>
                </c:pt>
                <c:pt idx="3885">
                  <c:v>88</c:v>
                </c:pt>
                <c:pt idx="3886">
                  <c:v>88.08</c:v>
                </c:pt>
                <c:pt idx="3887">
                  <c:v>88.04</c:v>
                </c:pt>
                <c:pt idx="3888">
                  <c:v>88.16</c:v>
                </c:pt>
                <c:pt idx="3889">
                  <c:v>88.28</c:v>
                </c:pt>
                <c:pt idx="3890">
                  <c:v>88.24</c:v>
                </c:pt>
                <c:pt idx="3891">
                  <c:v>88.42</c:v>
                </c:pt>
                <c:pt idx="3892">
                  <c:v>88.58</c:v>
                </c:pt>
                <c:pt idx="3893">
                  <c:v>88.6</c:v>
                </c:pt>
                <c:pt idx="3894">
                  <c:v>88.740000000000009</c:v>
                </c:pt>
                <c:pt idx="3895">
                  <c:v>88.960000000000008</c:v>
                </c:pt>
                <c:pt idx="3896">
                  <c:v>89.04</c:v>
                </c:pt>
                <c:pt idx="3897">
                  <c:v>89.179999999999993</c:v>
                </c:pt>
                <c:pt idx="3898">
                  <c:v>89.28</c:v>
                </c:pt>
                <c:pt idx="3899">
                  <c:v>89.38</c:v>
                </c:pt>
                <c:pt idx="3900">
                  <c:v>89.54</c:v>
                </c:pt>
                <c:pt idx="3901">
                  <c:v>89.7</c:v>
                </c:pt>
                <c:pt idx="3902">
                  <c:v>89.679999999999993</c:v>
                </c:pt>
                <c:pt idx="3903">
                  <c:v>89.820000000000007</c:v>
                </c:pt>
                <c:pt idx="3904">
                  <c:v>89.940000000000012</c:v>
                </c:pt>
                <c:pt idx="3905">
                  <c:v>90.060000000000016</c:v>
                </c:pt>
                <c:pt idx="3906">
                  <c:v>90.139999999999986</c:v>
                </c:pt>
                <c:pt idx="3907">
                  <c:v>90.2</c:v>
                </c:pt>
                <c:pt idx="3908">
                  <c:v>90.339999999999989</c:v>
                </c:pt>
                <c:pt idx="3909">
                  <c:v>90.440000000000012</c:v>
                </c:pt>
                <c:pt idx="3910">
                  <c:v>90.6</c:v>
                </c:pt>
                <c:pt idx="3911">
                  <c:v>90.66</c:v>
                </c:pt>
                <c:pt idx="3912">
                  <c:v>90.8</c:v>
                </c:pt>
                <c:pt idx="3913">
                  <c:v>90.74</c:v>
                </c:pt>
                <c:pt idx="3914">
                  <c:v>90.78</c:v>
                </c:pt>
                <c:pt idx="3915">
                  <c:v>90.8</c:v>
                </c:pt>
                <c:pt idx="3916">
                  <c:v>90.759999999999991</c:v>
                </c:pt>
                <c:pt idx="3917">
                  <c:v>90.740000000000009</c:v>
                </c:pt>
                <c:pt idx="3918">
                  <c:v>90.859999999999985</c:v>
                </c:pt>
                <c:pt idx="3919">
                  <c:v>91</c:v>
                </c:pt>
                <c:pt idx="3920">
                  <c:v>90.96</c:v>
                </c:pt>
                <c:pt idx="3921">
                  <c:v>90.940000000000012</c:v>
                </c:pt>
                <c:pt idx="3922">
                  <c:v>91</c:v>
                </c:pt>
                <c:pt idx="3923">
                  <c:v>90.9</c:v>
                </c:pt>
                <c:pt idx="3924">
                  <c:v>90.78</c:v>
                </c:pt>
                <c:pt idx="3925">
                  <c:v>90.8</c:v>
                </c:pt>
                <c:pt idx="3926">
                  <c:v>90.78</c:v>
                </c:pt>
                <c:pt idx="3927">
                  <c:v>90.58</c:v>
                </c:pt>
                <c:pt idx="3928">
                  <c:v>90.42</c:v>
                </c:pt>
                <c:pt idx="3929">
                  <c:v>90.4</c:v>
                </c:pt>
                <c:pt idx="3930">
                  <c:v>90.2</c:v>
                </c:pt>
                <c:pt idx="3931">
                  <c:v>90.140000000000015</c:v>
                </c:pt>
                <c:pt idx="3932">
                  <c:v>90</c:v>
                </c:pt>
                <c:pt idx="3933">
                  <c:v>89.96</c:v>
                </c:pt>
                <c:pt idx="3934">
                  <c:v>89.860000000000014</c:v>
                </c:pt>
                <c:pt idx="3935">
                  <c:v>89.660000000000011</c:v>
                </c:pt>
                <c:pt idx="3936">
                  <c:v>89.58</c:v>
                </c:pt>
                <c:pt idx="3937">
                  <c:v>89.46</c:v>
                </c:pt>
                <c:pt idx="3938">
                  <c:v>89.259999999999991</c:v>
                </c:pt>
                <c:pt idx="3939">
                  <c:v>89.2</c:v>
                </c:pt>
                <c:pt idx="3940">
                  <c:v>89.2</c:v>
                </c:pt>
                <c:pt idx="3941">
                  <c:v>89.1</c:v>
                </c:pt>
                <c:pt idx="3942">
                  <c:v>88.939999999999984</c:v>
                </c:pt>
                <c:pt idx="3943">
                  <c:v>88.88000000000001</c:v>
                </c:pt>
                <c:pt idx="3944">
                  <c:v>88.72</c:v>
                </c:pt>
                <c:pt idx="3945">
                  <c:v>88.7</c:v>
                </c:pt>
                <c:pt idx="3946">
                  <c:v>88.559999999999988</c:v>
                </c:pt>
                <c:pt idx="3947">
                  <c:v>88.5</c:v>
                </c:pt>
                <c:pt idx="3948">
                  <c:v>88.42</c:v>
                </c:pt>
                <c:pt idx="3949">
                  <c:v>88.28</c:v>
                </c:pt>
                <c:pt idx="3950">
                  <c:v>88.2</c:v>
                </c:pt>
                <c:pt idx="3951">
                  <c:v>88.04</c:v>
                </c:pt>
                <c:pt idx="3952">
                  <c:v>88</c:v>
                </c:pt>
                <c:pt idx="3953">
                  <c:v>87.92</c:v>
                </c:pt>
                <c:pt idx="3954">
                  <c:v>88</c:v>
                </c:pt>
                <c:pt idx="3955">
                  <c:v>88.08</c:v>
                </c:pt>
                <c:pt idx="3956">
                  <c:v>88.04</c:v>
                </c:pt>
                <c:pt idx="3957">
                  <c:v>88.1</c:v>
                </c:pt>
                <c:pt idx="3958">
                  <c:v>88.119999999999976</c:v>
                </c:pt>
                <c:pt idx="3959">
                  <c:v>88.22</c:v>
                </c:pt>
                <c:pt idx="3960">
                  <c:v>88.440000000000012</c:v>
                </c:pt>
                <c:pt idx="3961">
                  <c:v>88.52000000000001</c:v>
                </c:pt>
                <c:pt idx="3962">
                  <c:v>88.6</c:v>
                </c:pt>
                <c:pt idx="3963">
                  <c:v>88.679999999999993</c:v>
                </c:pt>
                <c:pt idx="3964">
                  <c:v>88.8</c:v>
                </c:pt>
                <c:pt idx="3965">
                  <c:v>89.060000000000016</c:v>
                </c:pt>
                <c:pt idx="3966">
                  <c:v>89.2</c:v>
                </c:pt>
                <c:pt idx="3967">
                  <c:v>89.3</c:v>
                </c:pt>
                <c:pt idx="3968">
                  <c:v>89.460000000000008</c:v>
                </c:pt>
                <c:pt idx="3969">
                  <c:v>89.72</c:v>
                </c:pt>
                <c:pt idx="3970">
                  <c:v>89.839999999999989</c:v>
                </c:pt>
                <c:pt idx="3971">
                  <c:v>89.960000000000008</c:v>
                </c:pt>
                <c:pt idx="3972">
                  <c:v>90.22</c:v>
                </c:pt>
                <c:pt idx="3973">
                  <c:v>90.320000000000007</c:v>
                </c:pt>
                <c:pt idx="3974">
                  <c:v>90.42</c:v>
                </c:pt>
                <c:pt idx="3975">
                  <c:v>90.560000000000016</c:v>
                </c:pt>
                <c:pt idx="3976">
                  <c:v>90.6</c:v>
                </c:pt>
                <c:pt idx="3977">
                  <c:v>90.6</c:v>
                </c:pt>
                <c:pt idx="3978">
                  <c:v>90.66</c:v>
                </c:pt>
                <c:pt idx="3979">
                  <c:v>90.76</c:v>
                </c:pt>
                <c:pt idx="3980">
                  <c:v>90.84</c:v>
                </c:pt>
                <c:pt idx="3981">
                  <c:v>90.759999999999991</c:v>
                </c:pt>
                <c:pt idx="3982">
                  <c:v>90.8</c:v>
                </c:pt>
                <c:pt idx="3983">
                  <c:v>90.839999999999989</c:v>
                </c:pt>
                <c:pt idx="3984">
                  <c:v>90.92</c:v>
                </c:pt>
                <c:pt idx="3985">
                  <c:v>91.060000000000016</c:v>
                </c:pt>
                <c:pt idx="3986">
                  <c:v>91.2</c:v>
                </c:pt>
                <c:pt idx="3987">
                  <c:v>91.2</c:v>
                </c:pt>
                <c:pt idx="3988">
                  <c:v>90.97999999999999</c:v>
                </c:pt>
                <c:pt idx="3989">
                  <c:v>90.97999999999999</c:v>
                </c:pt>
                <c:pt idx="3990">
                  <c:v>91.16</c:v>
                </c:pt>
                <c:pt idx="3991">
                  <c:v>91.2</c:v>
                </c:pt>
                <c:pt idx="3992">
                  <c:v>91.2</c:v>
                </c:pt>
                <c:pt idx="3993">
                  <c:v>91.1</c:v>
                </c:pt>
                <c:pt idx="3994">
                  <c:v>91</c:v>
                </c:pt>
                <c:pt idx="3995">
                  <c:v>90.860000000000014</c:v>
                </c:pt>
                <c:pt idx="3996">
                  <c:v>90.820000000000007</c:v>
                </c:pt>
                <c:pt idx="3997">
                  <c:v>90.7</c:v>
                </c:pt>
                <c:pt idx="3998">
                  <c:v>90.5</c:v>
                </c:pt>
                <c:pt idx="3999">
                  <c:v>90.5</c:v>
                </c:pt>
                <c:pt idx="4000">
                  <c:v>90.360000000000014</c:v>
                </c:pt>
                <c:pt idx="4001">
                  <c:v>90.140000000000015</c:v>
                </c:pt>
                <c:pt idx="4002">
                  <c:v>90.08</c:v>
                </c:pt>
                <c:pt idx="4003">
                  <c:v>89.919999999999987</c:v>
                </c:pt>
                <c:pt idx="4004">
                  <c:v>89.8</c:v>
                </c:pt>
                <c:pt idx="4005">
                  <c:v>89.679999999999993</c:v>
                </c:pt>
                <c:pt idx="4006">
                  <c:v>89.6</c:v>
                </c:pt>
                <c:pt idx="4007">
                  <c:v>89.5</c:v>
                </c:pt>
                <c:pt idx="4008">
                  <c:v>89.4</c:v>
                </c:pt>
                <c:pt idx="4009">
                  <c:v>89.4</c:v>
                </c:pt>
                <c:pt idx="4010">
                  <c:v>89.320000000000007</c:v>
                </c:pt>
                <c:pt idx="4011">
                  <c:v>89.22</c:v>
                </c:pt>
                <c:pt idx="4012">
                  <c:v>89.02000000000001</c:v>
                </c:pt>
                <c:pt idx="4013">
                  <c:v>88.88000000000001</c:v>
                </c:pt>
                <c:pt idx="4014">
                  <c:v>88.74</c:v>
                </c:pt>
                <c:pt idx="4015">
                  <c:v>88.539999999999992</c:v>
                </c:pt>
                <c:pt idx="4016">
                  <c:v>88.5</c:v>
                </c:pt>
                <c:pt idx="4017">
                  <c:v>88.560000000000016</c:v>
                </c:pt>
                <c:pt idx="4018">
                  <c:v>88.6</c:v>
                </c:pt>
                <c:pt idx="4019">
                  <c:v>88.6</c:v>
                </c:pt>
                <c:pt idx="4020">
                  <c:v>88.58</c:v>
                </c:pt>
                <c:pt idx="4021">
                  <c:v>88.58</c:v>
                </c:pt>
                <c:pt idx="4022">
                  <c:v>88.47999999999999</c:v>
                </c:pt>
                <c:pt idx="4023">
                  <c:v>88.460000000000008</c:v>
                </c:pt>
                <c:pt idx="4024">
                  <c:v>88.5</c:v>
                </c:pt>
                <c:pt idx="4025">
                  <c:v>88.6</c:v>
                </c:pt>
                <c:pt idx="4026">
                  <c:v>88.6</c:v>
                </c:pt>
                <c:pt idx="4027">
                  <c:v>88.61999999999999</c:v>
                </c:pt>
                <c:pt idx="4028">
                  <c:v>88.66</c:v>
                </c:pt>
                <c:pt idx="4029">
                  <c:v>88.7</c:v>
                </c:pt>
                <c:pt idx="4030">
                  <c:v>88.8</c:v>
                </c:pt>
                <c:pt idx="4031">
                  <c:v>88.92</c:v>
                </c:pt>
                <c:pt idx="4032">
                  <c:v>89</c:v>
                </c:pt>
                <c:pt idx="4033">
                  <c:v>89</c:v>
                </c:pt>
                <c:pt idx="4034">
                  <c:v>88.84</c:v>
                </c:pt>
                <c:pt idx="4035">
                  <c:v>89</c:v>
                </c:pt>
                <c:pt idx="4036">
                  <c:v>89.179999999999993</c:v>
                </c:pt>
                <c:pt idx="4037">
                  <c:v>89.339999999999989</c:v>
                </c:pt>
                <c:pt idx="4038">
                  <c:v>89.52000000000001</c:v>
                </c:pt>
                <c:pt idx="4039">
                  <c:v>89.5</c:v>
                </c:pt>
                <c:pt idx="4040">
                  <c:v>89.6</c:v>
                </c:pt>
                <c:pt idx="4041">
                  <c:v>89.78</c:v>
                </c:pt>
                <c:pt idx="4042">
                  <c:v>90.11999999999999</c:v>
                </c:pt>
                <c:pt idx="4043">
                  <c:v>90.3</c:v>
                </c:pt>
                <c:pt idx="4044">
                  <c:v>90.560000000000016</c:v>
                </c:pt>
                <c:pt idx="4045">
                  <c:v>90.76</c:v>
                </c:pt>
                <c:pt idx="4046">
                  <c:v>90.8</c:v>
                </c:pt>
                <c:pt idx="4047">
                  <c:v>90.940000000000012</c:v>
                </c:pt>
                <c:pt idx="4048">
                  <c:v>91.1</c:v>
                </c:pt>
                <c:pt idx="4049">
                  <c:v>91.02000000000001</c:v>
                </c:pt>
                <c:pt idx="4050">
                  <c:v>91.1</c:v>
                </c:pt>
                <c:pt idx="4051">
                  <c:v>91.1</c:v>
                </c:pt>
                <c:pt idx="4052">
                  <c:v>91.1</c:v>
                </c:pt>
                <c:pt idx="4053">
                  <c:v>91.139999999999986</c:v>
                </c:pt>
                <c:pt idx="4054">
                  <c:v>91.2</c:v>
                </c:pt>
                <c:pt idx="4055">
                  <c:v>91.2</c:v>
                </c:pt>
                <c:pt idx="4056">
                  <c:v>91.2</c:v>
                </c:pt>
                <c:pt idx="4057">
                  <c:v>91.24</c:v>
                </c:pt>
                <c:pt idx="4058">
                  <c:v>91.3</c:v>
                </c:pt>
                <c:pt idx="4059">
                  <c:v>91.179999999999993</c:v>
                </c:pt>
                <c:pt idx="4060">
                  <c:v>91.1</c:v>
                </c:pt>
                <c:pt idx="4061">
                  <c:v>91.059999999999988</c:v>
                </c:pt>
                <c:pt idx="4062">
                  <c:v>91.02000000000001</c:v>
                </c:pt>
                <c:pt idx="4063">
                  <c:v>91.059999999999988</c:v>
                </c:pt>
                <c:pt idx="4064">
                  <c:v>90.8</c:v>
                </c:pt>
                <c:pt idx="4065">
                  <c:v>90.660000000000011</c:v>
                </c:pt>
                <c:pt idx="4066">
                  <c:v>90.539999999999992</c:v>
                </c:pt>
                <c:pt idx="4067">
                  <c:v>90.6</c:v>
                </c:pt>
                <c:pt idx="4068">
                  <c:v>90.58</c:v>
                </c:pt>
                <c:pt idx="4069">
                  <c:v>90.47999999999999</c:v>
                </c:pt>
                <c:pt idx="4070">
                  <c:v>90.360000000000014</c:v>
                </c:pt>
                <c:pt idx="4071">
                  <c:v>90.26</c:v>
                </c:pt>
                <c:pt idx="4072">
                  <c:v>90.02000000000001</c:v>
                </c:pt>
                <c:pt idx="4073">
                  <c:v>89.92</c:v>
                </c:pt>
                <c:pt idx="4074">
                  <c:v>89.9</c:v>
                </c:pt>
                <c:pt idx="4075">
                  <c:v>89.8</c:v>
                </c:pt>
                <c:pt idx="4076">
                  <c:v>89.74</c:v>
                </c:pt>
                <c:pt idx="4077">
                  <c:v>89.679999999999993</c:v>
                </c:pt>
                <c:pt idx="4078">
                  <c:v>89.419999999999987</c:v>
                </c:pt>
                <c:pt idx="4079">
                  <c:v>89.3</c:v>
                </c:pt>
                <c:pt idx="4080">
                  <c:v>89.24</c:v>
                </c:pt>
                <c:pt idx="4081">
                  <c:v>89.1</c:v>
                </c:pt>
                <c:pt idx="4082">
                  <c:v>89.02000000000001</c:v>
                </c:pt>
                <c:pt idx="4083">
                  <c:v>89.02000000000001</c:v>
                </c:pt>
                <c:pt idx="4084">
                  <c:v>88.84</c:v>
                </c:pt>
                <c:pt idx="4085">
                  <c:v>88.860000000000014</c:v>
                </c:pt>
                <c:pt idx="4086">
                  <c:v>88.679999999999993</c:v>
                </c:pt>
                <c:pt idx="4087">
                  <c:v>88.52000000000001</c:v>
                </c:pt>
                <c:pt idx="4088">
                  <c:v>88.419999999999987</c:v>
                </c:pt>
                <c:pt idx="4089">
                  <c:v>88.2</c:v>
                </c:pt>
                <c:pt idx="4090">
                  <c:v>88.3</c:v>
                </c:pt>
                <c:pt idx="4091">
                  <c:v>88.38</c:v>
                </c:pt>
                <c:pt idx="4092">
                  <c:v>88.42</c:v>
                </c:pt>
                <c:pt idx="4093">
                  <c:v>88.560000000000016</c:v>
                </c:pt>
                <c:pt idx="4094">
                  <c:v>88.679999999999993</c:v>
                </c:pt>
                <c:pt idx="4095">
                  <c:v>88.8</c:v>
                </c:pt>
                <c:pt idx="4096">
                  <c:v>88.759999999999991</c:v>
                </c:pt>
                <c:pt idx="4097">
                  <c:v>88.7</c:v>
                </c:pt>
                <c:pt idx="4098">
                  <c:v>88.859999999999985</c:v>
                </c:pt>
                <c:pt idx="4099">
                  <c:v>88.9</c:v>
                </c:pt>
                <c:pt idx="4100">
                  <c:v>88.960000000000008</c:v>
                </c:pt>
                <c:pt idx="4101">
                  <c:v>89.02000000000001</c:v>
                </c:pt>
                <c:pt idx="4102">
                  <c:v>89.1</c:v>
                </c:pt>
                <c:pt idx="4103">
                  <c:v>89.28</c:v>
                </c:pt>
                <c:pt idx="4104">
                  <c:v>89.140000000000015</c:v>
                </c:pt>
                <c:pt idx="4105">
                  <c:v>89.28</c:v>
                </c:pt>
                <c:pt idx="4106">
                  <c:v>89.3</c:v>
                </c:pt>
                <c:pt idx="4107">
                  <c:v>89.38</c:v>
                </c:pt>
                <c:pt idx="4108">
                  <c:v>89.52000000000001</c:v>
                </c:pt>
                <c:pt idx="4109">
                  <c:v>89.679999999999993</c:v>
                </c:pt>
                <c:pt idx="4110">
                  <c:v>89.940000000000012</c:v>
                </c:pt>
                <c:pt idx="4111">
                  <c:v>90.260000000000019</c:v>
                </c:pt>
                <c:pt idx="4112">
                  <c:v>90.4</c:v>
                </c:pt>
                <c:pt idx="4113">
                  <c:v>90.4</c:v>
                </c:pt>
                <c:pt idx="4114">
                  <c:v>90.5</c:v>
                </c:pt>
                <c:pt idx="4115">
                  <c:v>90.52000000000001</c:v>
                </c:pt>
                <c:pt idx="4116">
                  <c:v>90.61999999999999</c:v>
                </c:pt>
                <c:pt idx="4117">
                  <c:v>90.740000000000009</c:v>
                </c:pt>
                <c:pt idx="4118">
                  <c:v>90.820000000000007</c:v>
                </c:pt>
                <c:pt idx="4119">
                  <c:v>90.9</c:v>
                </c:pt>
                <c:pt idx="4120">
                  <c:v>91</c:v>
                </c:pt>
                <c:pt idx="4121">
                  <c:v>91.1</c:v>
                </c:pt>
                <c:pt idx="4122">
                  <c:v>91.22</c:v>
                </c:pt>
                <c:pt idx="4123">
                  <c:v>91.2</c:v>
                </c:pt>
                <c:pt idx="4124">
                  <c:v>91.2</c:v>
                </c:pt>
                <c:pt idx="4125">
                  <c:v>91.22</c:v>
                </c:pt>
                <c:pt idx="4126">
                  <c:v>91.440000000000012</c:v>
                </c:pt>
                <c:pt idx="4127">
                  <c:v>91.38000000000001</c:v>
                </c:pt>
                <c:pt idx="4128">
                  <c:v>91.4</c:v>
                </c:pt>
                <c:pt idx="4129">
                  <c:v>91.440000000000012</c:v>
                </c:pt>
                <c:pt idx="4130">
                  <c:v>91.439999999999984</c:v>
                </c:pt>
                <c:pt idx="4131">
                  <c:v>91.460000000000008</c:v>
                </c:pt>
                <c:pt idx="4132">
                  <c:v>91.320000000000007</c:v>
                </c:pt>
                <c:pt idx="4133">
                  <c:v>91.320000000000007</c:v>
                </c:pt>
                <c:pt idx="4134">
                  <c:v>91.320000000000007</c:v>
                </c:pt>
                <c:pt idx="4135">
                  <c:v>91.2</c:v>
                </c:pt>
                <c:pt idx="4136">
                  <c:v>90.97999999999999</c:v>
                </c:pt>
                <c:pt idx="4137">
                  <c:v>90.9</c:v>
                </c:pt>
                <c:pt idx="4138">
                  <c:v>90.84</c:v>
                </c:pt>
                <c:pt idx="4139">
                  <c:v>90.7</c:v>
                </c:pt>
                <c:pt idx="4140">
                  <c:v>90.6</c:v>
                </c:pt>
                <c:pt idx="4141">
                  <c:v>90.42</c:v>
                </c:pt>
                <c:pt idx="4142">
                  <c:v>90.140000000000015</c:v>
                </c:pt>
                <c:pt idx="4143">
                  <c:v>89.9</c:v>
                </c:pt>
                <c:pt idx="4144">
                  <c:v>89.9</c:v>
                </c:pt>
                <c:pt idx="4145">
                  <c:v>89.78</c:v>
                </c:pt>
                <c:pt idx="4146">
                  <c:v>89.56</c:v>
                </c:pt>
                <c:pt idx="4147">
                  <c:v>89.46</c:v>
                </c:pt>
                <c:pt idx="4148">
                  <c:v>89.42</c:v>
                </c:pt>
                <c:pt idx="4149">
                  <c:v>89.47999999999999</c:v>
                </c:pt>
                <c:pt idx="4150">
                  <c:v>89.5</c:v>
                </c:pt>
                <c:pt idx="4151">
                  <c:v>89.42</c:v>
                </c:pt>
                <c:pt idx="4152">
                  <c:v>89.320000000000007</c:v>
                </c:pt>
                <c:pt idx="4153">
                  <c:v>89.160000000000011</c:v>
                </c:pt>
                <c:pt idx="4154">
                  <c:v>89.1</c:v>
                </c:pt>
                <c:pt idx="4155">
                  <c:v>89</c:v>
                </c:pt>
                <c:pt idx="4156">
                  <c:v>88.96</c:v>
                </c:pt>
                <c:pt idx="4157">
                  <c:v>88.8</c:v>
                </c:pt>
                <c:pt idx="4158">
                  <c:v>88.759999999999991</c:v>
                </c:pt>
                <c:pt idx="4159">
                  <c:v>88.7</c:v>
                </c:pt>
                <c:pt idx="4160">
                  <c:v>88.76</c:v>
                </c:pt>
                <c:pt idx="4161">
                  <c:v>88.859999999999985</c:v>
                </c:pt>
                <c:pt idx="4162">
                  <c:v>88.820000000000007</c:v>
                </c:pt>
                <c:pt idx="4163">
                  <c:v>88.9</c:v>
                </c:pt>
                <c:pt idx="4164">
                  <c:v>88.9</c:v>
                </c:pt>
                <c:pt idx="4165">
                  <c:v>88.92</c:v>
                </c:pt>
                <c:pt idx="4166">
                  <c:v>89</c:v>
                </c:pt>
                <c:pt idx="4167">
                  <c:v>89.1</c:v>
                </c:pt>
                <c:pt idx="4168">
                  <c:v>89.08</c:v>
                </c:pt>
                <c:pt idx="4169">
                  <c:v>89.04</c:v>
                </c:pt>
                <c:pt idx="4170">
                  <c:v>89.28</c:v>
                </c:pt>
                <c:pt idx="4171">
                  <c:v>89.339999999999989</c:v>
                </c:pt>
                <c:pt idx="4172">
                  <c:v>89.47999999999999</c:v>
                </c:pt>
                <c:pt idx="4173">
                  <c:v>89.460000000000008</c:v>
                </c:pt>
                <c:pt idx="4174">
                  <c:v>89.47999999999999</c:v>
                </c:pt>
                <c:pt idx="4175">
                  <c:v>89.4</c:v>
                </c:pt>
                <c:pt idx="4176">
                  <c:v>89.560000000000016</c:v>
                </c:pt>
                <c:pt idx="4177">
                  <c:v>89.66</c:v>
                </c:pt>
                <c:pt idx="4178">
                  <c:v>89.839999999999989</c:v>
                </c:pt>
                <c:pt idx="4179">
                  <c:v>89.97999999999999</c:v>
                </c:pt>
                <c:pt idx="4180">
                  <c:v>90.08</c:v>
                </c:pt>
                <c:pt idx="4181">
                  <c:v>90.08</c:v>
                </c:pt>
                <c:pt idx="4182">
                  <c:v>90.179999999999993</c:v>
                </c:pt>
                <c:pt idx="4183">
                  <c:v>90.47999999999999</c:v>
                </c:pt>
                <c:pt idx="4184">
                  <c:v>90.52000000000001</c:v>
                </c:pt>
                <c:pt idx="4185">
                  <c:v>90.539999999999992</c:v>
                </c:pt>
                <c:pt idx="4186">
                  <c:v>90.64</c:v>
                </c:pt>
                <c:pt idx="4187">
                  <c:v>90.8</c:v>
                </c:pt>
                <c:pt idx="4188">
                  <c:v>90.72</c:v>
                </c:pt>
                <c:pt idx="4189">
                  <c:v>90.92</c:v>
                </c:pt>
                <c:pt idx="4190">
                  <c:v>90.939999999999984</c:v>
                </c:pt>
                <c:pt idx="4191">
                  <c:v>91.080000000000013</c:v>
                </c:pt>
                <c:pt idx="4192">
                  <c:v>91.24</c:v>
                </c:pt>
                <c:pt idx="4193">
                  <c:v>91.26</c:v>
                </c:pt>
                <c:pt idx="4194">
                  <c:v>91.440000000000012</c:v>
                </c:pt>
                <c:pt idx="4195">
                  <c:v>91.5</c:v>
                </c:pt>
                <c:pt idx="4196">
                  <c:v>91.539999999999992</c:v>
                </c:pt>
                <c:pt idx="4197">
                  <c:v>91.6</c:v>
                </c:pt>
                <c:pt idx="4198">
                  <c:v>91.639999999999986</c:v>
                </c:pt>
                <c:pt idx="4199">
                  <c:v>91.640000000000015</c:v>
                </c:pt>
                <c:pt idx="4200">
                  <c:v>91.6</c:v>
                </c:pt>
                <c:pt idx="4201">
                  <c:v>91.5</c:v>
                </c:pt>
                <c:pt idx="4202">
                  <c:v>91.47999999999999</c:v>
                </c:pt>
                <c:pt idx="4203">
                  <c:v>91.4</c:v>
                </c:pt>
                <c:pt idx="4204">
                  <c:v>91.4</c:v>
                </c:pt>
                <c:pt idx="4205">
                  <c:v>91.320000000000007</c:v>
                </c:pt>
                <c:pt idx="4206">
                  <c:v>91.28</c:v>
                </c:pt>
                <c:pt idx="4207">
                  <c:v>91.12</c:v>
                </c:pt>
                <c:pt idx="4208">
                  <c:v>91.1</c:v>
                </c:pt>
                <c:pt idx="4209">
                  <c:v>90.919999999999987</c:v>
                </c:pt>
                <c:pt idx="4210">
                  <c:v>90.52000000000001</c:v>
                </c:pt>
                <c:pt idx="4211">
                  <c:v>90.4</c:v>
                </c:pt>
                <c:pt idx="4212">
                  <c:v>90.360000000000014</c:v>
                </c:pt>
                <c:pt idx="4213">
                  <c:v>90.3</c:v>
                </c:pt>
                <c:pt idx="4214">
                  <c:v>90.24</c:v>
                </c:pt>
                <c:pt idx="4215">
                  <c:v>90.08</c:v>
                </c:pt>
                <c:pt idx="4216">
                  <c:v>89.9</c:v>
                </c:pt>
                <c:pt idx="4217">
                  <c:v>89.8</c:v>
                </c:pt>
                <c:pt idx="4218">
                  <c:v>89.7</c:v>
                </c:pt>
                <c:pt idx="4219">
                  <c:v>89.679999999999993</c:v>
                </c:pt>
                <c:pt idx="4220">
                  <c:v>89.6</c:v>
                </c:pt>
                <c:pt idx="4221">
                  <c:v>89.6</c:v>
                </c:pt>
                <c:pt idx="4222">
                  <c:v>89.42</c:v>
                </c:pt>
                <c:pt idx="4223">
                  <c:v>89.34</c:v>
                </c:pt>
                <c:pt idx="4224">
                  <c:v>89.140000000000015</c:v>
                </c:pt>
                <c:pt idx="4225">
                  <c:v>89.02000000000001</c:v>
                </c:pt>
                <c:pt idx="4226">
                  <c:v>89</c:v>
                </c:pt>
                <c:pt idx="4227">
                  <c:v>89.02000000000001</c:v>
                </c:pt>
                <c:pt idx="4228">
                  <c:v>89.08</c:v>
                </c:pt>
                <c:pt idx="4229">
                  <c:v>89.1</c:v>
                </c:pt>
                <c:pt idx="4230">
                  <c:v>89.039999999999992</c:v>
                </c:pt>
                <c:pt idx="4231">
                  <c:v>88.960000000000008</c:v>
                </c:pt>
                <c:pt idx="4232">
                  <c:v>89</c:v>
                </c:pt>
                <c:pt idx="4233">
                  <c:v>89.04</c:v>
                </c:pt>
                <c:pt idx="4234">
                  <c:v>89.1</c:v>
                </c:pt>
                <c:pt idx="4235">
                  <c:v>89.1</c:v>
                </c:pt>
                <c:pt idx="4236">
                  <c:v>89.11999999999999</c:v>
                </c:pt>
                <c:pt idx="4237">
                  <c:v>89.2</c:v>
                </c:pt>
                <c:pt idx="4238">
                  <c:v>89.22</c:v>
                </c:pt>
                <c:pt idx="4239">
                  <c:v>89.4</c:v>
                </c:pt>
                <c:pt idx="4240">
                  <c:v>89.440000000000012</c:v>
                </c:pt>
                <c:pt idx="4241">
                  <c:v>89.42</c:v>
                </c:pt>
                <c:pt idx="4242">
                  <c:v>89.4</c:v>
                </c:pt>
                <c:pt idx="4243">
                  <c:v>89.4</c:v>
                </c:pt>
                <c:pt idx="4244">
                  <c:v>89.4</c:v>
                </c:pt>
                <c:pt idx="4245">
                  <c:v>89.61999999999999</c:v>
                </c:pt>
                <c:pt idx="4246">
                  <c:v>89.88</c:v>
                </c:pt>
                <c:pt idx="4247">
                  <c:v>90.1</c:v>
                </c:pt>
                <c:pt idx="4248">
                  <c:v>90.26</c:v>
                </c:pt>
                <c:pt idx="4249">
                  <c:v>90.5</c:v>
                </c:pt>
                <c:pt idx="4250">
                  <c:v>90.58</c:v>
                </c:pt>
                <c:pt idx="4251">
                  <c:v>90.639999999999986</c:v>
                </c:pt>
                <c:pt idx="4252">
                  <c:v>90.859999999999985</c:v>
                </c:pt>
                <c:pt idx="4253">
                  <c:v>90.960000000000008</c:v>
                </c:pt>
                <c:pt idx="4254">
                  <c:v>91.04</c:v>
                </c:pt>
                <c:pt idx="4255">
                  <c:v>91.11999999999999</c:v>
                </c:pt>
                <c:pt idx="4256">
                  <c:v>91.2</c:v>
                </c:pt>
                <c:pt idx="4257">
                  <c:v>91.339999999999989</c:v>
                </c:pt>
                <c:pt idx="4258">
                  <c:v>91.4</c:v>
                </c:pt>
                <c:pt idx="4259">
                  <c:v>91.440000000000012</c:v>
                </c:pt>
                <c:pt idx="4260">
                  <c:v>91.58</c:v>
                </c:pt>
                <c:pt idx="4261">
                  <c:v>91.6</c:v>
                </c:pt>
                <c:pt idx="4262">
                  <c:v>91.61999999999999</c:v>
                </c:pt>
                <c:pt idx="4263">
                  <c:v>91.66</c:v>
                </c:pt>
                <c:pt idx="4264">
                  <c:v>91.740000000000009</c:v>
                </c:pt>
                <c:pt idx="4265">
                  <c:v>91.8</c:v>
                </c:pt>
                <c:pt idx="4266">
                  <c:v>91.8</c:v>
                </c:pt>
                <c:pt idx="4267">
                  <c:v>91.74</c:v>
                </c:pt>
                <c:pt idx="4268">
                  <c:v>91.8</c:v>
                </c:pt>
                <c:pt idx="4269">
                  <c:v>91.660000000000011</c:v>
                </c:pt>
                <c:pt idx="4270">
                  <c:v>91.559999999999988</c:v>
                </c:pt>
                <c:pt idx="4271">
                  <c:v>91.42</c:v>
                </c:pt>
                <c:pt idx="4272">
                  <c:v>91.440000000000012</c:v>
                </c:pt>
                <c:pt idx="4273">
                  <c:v>91.2</c:v>
                </c:pt>
                <c:pt idx="4274">
                  <c:v>91.2</c:v>
                </c:pt>
                <c:pt idx="4275">
                  <c:v>91.28</c:v>
                </c:pt>
                <c:pt idx="4276">
                  <c:v>91.22</c:v>
                </c:pt>
                <c:pt idx="4277">
                  <c:v>91.28</c:v>
                </c:pt>
                <c:pt idx="4278">
                  <c:v>91.2</c:v>
                </c:pt>
                <c:pt idx="4279">
                  <c:v>90.96</c:v>
                </c:pt>
                <c:pt idx="4280">
                  <c:v>90.88000000000001</c:v>
                </c:pt>
                <c:pt idx="4281">
                  <c:v>90.640000000000015</c:v>
                </c:pt>
                <c:pt idx="4282">
                  <c:v>90.539999999999992</c:v>
                </c:pt>
                <c:pt idx="4283">
                  <c:v>90.5</c:v>
                </c:pt>
                <c:pt idx="4284">
                  <c:v>90.3</c:v>
                </c:pt>
                <c:pt idx="4285">
                  <c:v>89.939999999999984</c:v>
                </c:pt>
                <c:pt idx="4286">
                  <c:v>89.9</c:v>
                </c:pt>
                <c:pt idx="4287">
                  <c:v>89.820000000000007</c:v>
                </c:pt>
                <c:pt idx="4288">
                  <c:v>89.74</c:v>
                </c:pt>
                <c:pt idx="4289">
                  <c:v>89.740000000000009</c:v>
                </c:pt>
                <c:pt idx="4290">
                  <c:v>89.76</c:v>
                </c:pt>
                <c:pt idx="4291">
                  <c:v>89.660000000000011</c:v>
                </c:pt>
                <c:pt idx="4292">
                  <c:v>89.5</c:v>
                </c:pt>
                <c:pt idx="4293">
                  <c:v>89.5</c:v>
                </c:pt>
                <c:pt idx="4294">
                  <c:v>89.439999999999984</c:v>
                </c:pt>
                <c:pt idx="4295">
                  <c:v>89.34</c:v>
                </c:pt>
                <c:pt idx="4296">
                  <c:v>89.3</c:v>
                </c:pt>
                <c:pt idx="4297">
                  <c:v>89.34</c:v>
                </c:pt>
                <c:pt idx="4298">
                  <c:v>89.2</c:v>
                </c:pt>
                <c:pt idx="4299">
                  <c:v>89.12</c:v>
                </c:pt>
                <c:pt idx="4300">
                  <c:v>89.1</c:v>
                </c:pt>
                <c:pt idx="4301">
                  <c:v>89.1</c:v>
                </c:pt>
                <c:pt idx="4302">
                  <c:v>89.2</c:v>
                </c:pt>
                <c:pt idx="4303">
                  <c:v>89.22</c:v>
                </c:pt>
                <c:pt idx="4304">
                  <c:v>89.36</c:v>
                </c:pt>
                <c:pt idx="4305">
                  <c:v>89.360000000000014</c:v>
                </c:pt>
                <c:pt idx="4306">
                  <c:v>89.38</c:v>
                </c:pt>
                <c:pt idx="4307">
                  <c:v>89.4</c:v>
                </c:pt>
                <c:pt idx="4308">
                  <c:v>89.52000000000001</c:v>
                </c:pt>
                <c:pt idx="4309">
                  <c:v>89.6</c:v>
                </c:pt>
                <c:pt idx="4310">
                  <c:v>89.679999999999993</c:v>
                </c:pt>
                <c:pt idx="4311">
                  <c:v>89.88</c:v>
                </c:pt>
                <c:pt idx="4312">
                  <c:v>89.940000000000012</c:v>
                </c:pt>
                <c:pt idx="4313">
                  <c:v>90</c:v>
                </c:pt>
                <c:pt idx="4314">
                  <c:v>90.1</c:v>
                </c:pt>
                <c:pt idx="4315">
                  <c:v>90.179999999999993</c:v>
                </c:pt>
                <c:pt idx="4316">
                  <c:v>90.339999999999989</c:v>
                </c:pt>
                <c:pt idx="4317">
                  <c:v>90.440000000000012</c:v>
                </c:pt>
                <c:pt idx="4318">
                  <c:v>90.66</c:v>
                </c:pt>
                <c:pt idx="4319">
                  <c:v>90.740000000000009</c:v>
                </c:pt>
                <c:pt idx="4320">
                  <c:v>90.859999999999985</c:v>
                </c:pt>
                <c:pt idx="4321">
                  <c:v>90.960000000000008</c:v>
                </c:pt>
                <c:pt idx="4322">
                  <c:v>91.16</c:v>
                </c:pt>
                <c:pt idx="4323">
                  <c:v>91.3</c:v>
                </c:pt>
                <c:pt idx="4324">
                  <c:v>91.38</c:v>
                </c:pt>
                <c:pt idx="4325">
                  <c:v>91.440000000000012</c:v>
                </c:pt>
                <c:pt idx="4326">
                  <c:v>91.38000000000001</c:v>
                </c:pt>
                <c:pt idx="4327">
                  <c:v>91.359999999999985</c:v>
                </c:pt>
                <c:pt idx="4328">
                  <c:v>91.54</c:v>
                </c:pt>
                <c:pt idx="4329">
                  <c:v>91.72</c:v>
                </c:pt>
                <c:pt idx="4330">
                  <c:v>91.839999999999989</c:v>
                </c:pt>
                <c:pt idx="4331">
                  <c:v>91.97999999999999</c:v>
                </c:pt>
                <c:pt idx="4332">
                  <c:v>92</c:v>
                </c:pt>
                <c:pt idx="4333">
                  <c:v>92.1</c:v>
                </c:pt>
                <c:pt idx="4334">
                  <c:v>91.97999999999999</c:v>
                </c:pt>
                <c:pt idx="4335">
                  <c:v>91.820000000000007</c:v>
                </c:pt>
                <c:pt idx="4336">
                  <c:v>91.859999999999985</c:v>
                </c:pt>
                <c:pt idx="4337">
                  <c:v>91.9</c:v>
                </c:pt>
                <c:pt idx="4338">
                  <c:v>91.9</c:v>
                </c:pt>
                <c:pt idx="4339">
                  <c:v>91.940000000000012</c:v>
                </c:pt>
                <c:pt idx="4340">
                  <c:v>91.860000000000014</c:v>
                </c:pt>
                <c:pt idx="4341">
                  <c:v>91.8</c:v>
                </c:pt>
                <c:pt idx="4342">
                  <c:v>91.7</c:v>
                </c:pt>
                <c:pt idx="4343">
                  <c:v>91.6</c:v>
                </c:pt>
                <c:pt idx="4344">
                  <c:v>91.6</c:v>
                </c:pt>
                <c:pt idx="4345">
                  <c:v>91.6</c:v>
                </c:pt>
                <c:pt idx="4346">
                  <c:v>91.58</c:v>
                </c:pt>
                <c:pt idx="4347">
                  <c:v>91.54</c:v>
                </c:pt>
                <c:pt idx="4348">
                  <c:v>91.46</c:v>
                </c:pt>
                <c:pt idx="4349">
                  <c:v>91.3</c:v>
                </c:pt>
                <c:pt idx="4350">
                  <c:v>91.12</c:v>
                </c:pt>
                <c:pt idx="4351">
                  <c:v>90.919999999999987</c:v>
                </c:pt>
                <c:pt idx="4352">
                  <c:v>90.7</c:v>
                </c:pt>
                <c:pt idx="4353">
                  <c:v>90.660000000000011</c:v>
                </c:pt>
                <c:pt idx="4354">
                  <c:v>90.6</c:v>
                </c:pt>
                <c:pt idx="4355">
                  <c:v>90.46</c:v>
                </c:pt>
                <c:pt idx="4356">
                  <c:v>90.320000000000007</c:v>
                </c:pt>
                <c:pt idx="4357">
                  <c:v>90.2</c:v>
                </c:pt>
                <c:pt idx="4358">
                  <c:v>90.08</c:v>
                </c:pt>
                <c:pt idx="4359">
                  <c:v>89.97999999999999</c:v>
                </c:pt>
                <c:pt idx="4360">
                  <c:v>89.88000000000001</c:v>
                </c:pt>
                <c:pt idx="4361">
                  <c:v>89.6</c:v>
                </c:pt>
                <c:pt idx="4362">
                  <c:v>89.5</c:v>
                </c:pt>
                <c:pt idx="4363">
                  <c:v>89.5</c:v>
                </c:pt>
                <c:pt idx="4364">
                  <c:v>89.4</c:v>
                </c:pt>
                <c:pt idx="4365">
                  <c:v>89.4</c:v>
                </c:pt>
                <c:pt idx="4366">
                  <c:v>89.4</c:v>
                </c:pt>
                <c:pt idx="4367">
                  <c:v>89.359999999999985</c:v>
                </c:pt>
                <c:pt idx="4368">
                  <c:v>89.4</c:v>
                </c:pt>
                <c:pt idx="4369">
                  <c:v>89.47999999999999</c:v>
                </c:pt>
                <c:pt idx="4370">
                  <c:v>89.6</c:v>
                </c:pt>
                <c:pt idx="4371">
                  <c:v>89.62</c:v>
                </c:pt>
                <c:pt idx="4372">
                  <c:v>89.58</c:v>
                </c:pt>
                <c:pt idx="4373">
                  <c:v>89.5</c:v>
                </c:pt>
                <c:pt idx="4374">
                  <c:v>89.360000000000014</c:v>
                </c:pt>
                <c:pt idx="4375">
                  <c:v>89.38</c:v>
                </c:pt>
                <c:pt idx="4376">
                  <c:v>89.47999999999999</c:v>
                </c:pt>
                <c:pt idx="4377">
                  <c:v>89.440000000000012</c:v>
                </c:pt>
                <c:pt idx="4378">
                  <c:v>89.61999999999999</c:v>
                </c:pt>
                <c:pt idx="4379">
                  <c:v>89.76</c:v>
                </c:pt>
                <c:pt idx="4380">
                  <c:v>89.62</c:v>
                </c:pt>
                <c:pt idx="4381">
                  <c:v>89.6</c:v>
                </c:pt>
                <c:pt idx="4382">
                  <c:v>89.78</c:v>
                </c:pt>
                <c:pt idx="4383">
                  <c:v>90.02000000000001</c:v>
                </c:pt>
                <c:pt idx="4384">
                  <c:v>90.1</c:v>
                </c:pt>
                <c:pt idx="4385">
                  <c:v>90.2</c:v>
                </c:pt>
                <c:pt idx="4386">
                  <c:v>90.3</c:v>
                </c:pt>
                <c:pt idx="4387">
                  <c:v>90.47999999999999</c:v>
                </c:pt>
                <c:pt idx="4388">
                  <c:v>90.639999999999986</c:v>
                </c:pt>
                <c:pt idx="4389">
                  <c:v>90.61999999999999</c:v>
                </c:pt>
                <c:pt idx="4390">
                  <c:v>90.78</c:v>
                </c:pt>
                <c:pt idx="4391">
                  <c:v>90.960000000000008</c:v>
                </c:pt>
                <c:pt idx="4392">
                  <c:v>91.04</c:v>
                </c:pt>
                <c:pt idx="4393">
                  <c:v>91.2</c:v>
                </c:pt>
                <c:pt idx="4394">
                  <c:v>91.28</c:v>
                </c:pt>
                <c:pt idx="4395">
                  <c:v>91.4</c:v>
                </c:pt>
                <c:pt idx="4396">
                  <c:v>91.47999999999999</c:v>
                </c:pt>
                <c:pt idx="4397">
                  <c:v>91.61999999999999</c:v>
                </c:pt>
                <c:pt idx="4398">
                  <c:v>91.820000000000007</c:v>
                </c:pt>
                <c:pt idx="4399">
                  <c:v>91.9</c:v>
                </c:pt>
                <c:pt idx="4400">
                  <c:v>92.060000000000016</c:v>
                </c:pt>
                <c:pt idx="4401">
                  <c:v>92.08</c:v>
                </c:pt>
                <c:pt idx="4402">
                  <c:v>92</c:v>
                </c:pt>
                <c:pt idx="4403">
                  <c:v>92.1</c:v>
                </c:pt>
                <c:pt idx="4404">
                  <c:v>92.2</c:v>
                </c:pt>
                <c:pt idx="4405">
                  <c:v>92.28</c:v>
                </c:pt>
                <c:pt idx="4406">
                  <c:v>92.259999999999991</c:v>
                </c:pt>
                <c:pt idx="4407">
                  <c:v>92.2</c:v>
                </c:pt>
                <c:pt idx="4408">
                  <c:v>92.24</c:v>
                </c:pt>
                <c:pt idx="4409">
                  <c:v>92.2</c:v>
                </c:pt>
                <c:pt idx="4410">
                  <c:v>92.26</c:v>
                </c:pt>
                <c:pt idx="4411">
                  <c:v>92.2</c:v>
                </c:pt>
                <c:pt idx="4412">
                  <c:v>92.039999999999992</c:v>
                </c:pt>
                <c:pt idx="4413">
                  <c:v>91.759999999999991</c:v>
                </c:pt>
                <c:pt idx="4414">
                  <c:v>91.5</c:v>
                </c:pt>
                <c:pt idx="4415">
                  <c:v>91.5</c:v>
                </c:pt>
                <c:pt idx="4416">
                  <c:v>91.4</c:v>
                </c:pt>
                <c:pt idx="4417">
                  <c:v>91.3</c:v>
                </c:pt>
                <c:pt idx="4418">
                  <c:v>91.2</c:v>
                </c:pt>
                <c:pt idx="4419">
                  <c:v>91.2</c:v>
                </c:pt>
                <c:pt idx="4420">
                  <c:v>91.1</c:v>
                </c:pt>
                <c:pt idx="4421">
                  <c:v>91.039999999999992</c:v>
                </c:pt>
                <c:pt idx="4422">
                  <c:v>90.939999999999984</c:v>
                </c:pt>
                <c:pt idx="4423">
                  <c:v>90.88000000000001</c:v>
                </c:pt>
                <c:pt idx="4424">
                  <c:v>90.8</c:v>
                </c:pt>
                <c:pt idx="4425">
                  <c:v>90.78</c:v>
                </c:pt>
                <c:pt idx="4426">
                  <c:v>90.539999999999992</c:v>
                </c:pt>
                <c:pt idx="4427">
                  <c:v>90.4</c:v>
                </c:pt>
                <c:pt idx="4428">
                  <c:v>90.259999999999991</c:v>
                </c:pt>
                <c:pt idx="4429">
                  <c:v>90.039999999999992</c:v>
                </c:pt>
                <c:pt idx="4430">
                  <c:v>90</c:v>
                </c:pt>
                <c:pt idx="4431">
                  <c:v>90.1</c:v>
                </c:pt>
                <c:pt idx="4432">
                  <c:v>90.16</c:v>
                </c:pt>
                <c:pt idx="4433">
                  <c:v>90.039999999999992</c:v>
                </c:pt>
                <c:pt idx="4434">
                  <c:v>89.88000000000001</c:v>
                </c:pt>
                <c:pt idx="4435">
                  <c:v>89.72</c:v>
                </c:pt>
                <c:pt idx="4436">
                  <c:v>89.62</c:v>
                </c:pt>
                <c:pt idx="4437">
                  <c:v>89.560000000000016</c:v>
                </c:pt>
                <c:pt idx="4438">
                  <c:v>89.52000000000001</c:v>
                </c:pt>
                <c:pt idx="4439">
                  <c:v>89.5</c:v>
                </c:pt>
                <c:pt idx="4440">
                  <c:v>89.5</c:v>
                </c:pt>
                <c:pt idx="4441">
                  <c:v>89.560000000000016</c:v>
                </c:pt>
                <c:pt idx="4442">
                  <c:v>89.639999999999986</c:v>
                </c:pt>
                <c:pt idx="4443">
                  <c:v>89.7</c:v>
                </c:pt>
                <c:pt idx="4444">
                  <c:v>89.72</c:v>
                </c:pt>
                <c:pt idx="4445">
                  <c:v>89.78</c:v>
                </c:pt>
                <c:pt idx="4446">
                  <c:v>89.76</c:v>
                </c:pt>
                <c:pt idx="4447">
                  <c:v>89.9</c:v>
                </c:pt>
                <c:pt idx="4448">
                  <c:v>90</c:v>
                </c:pt>
                <c:pt idx="4449">
                  <c:v>90</c:v>
                </c:pt>
                <c:pt idx="4450">
                  <c:v>90</c:v>
                </c:pt>
                <c:pt idx="4451">
                  <c:v>90.2</c:v>
                </c:pt>
                <c:pt idx="4452">
                  <c:v>90.4</c:v>
                </c:pt>
                <c:pt idx="4453">
                  <c:v>90.5</c:v>
                </c:pt>
                <c:pt idx="4454">
                  <c:v>90.639999999999986</c:v>
                </c:pt>
                <c:pt idx="4455">
                  <c:v>90.6</c:v>
                </c:pt>
                <c:pt idx="4456">
                  <c:v>90.72</c:v>
                </c:pt>
                <c:pt idx="4457">
                  <c:v>90.88</c:v>
                </c:pt>
                <c:pt idx="4458">
                  <c:v>91</c:v>
                </c:pt>
                <c:pt idx="4459">
                  <c:v>91.1</c:v>
                </c:pt>
                <c:pt idx="4460">
                  <c:v>91.26</c:v>
                </c:pt>
                <c:pt idx="4461">
                  <c:v>91.3</c:v>
                </c:pt>
                <c:pt idx="4462">
                  <c:v>91.38</c:v>
                </c:pt>
                <c:pt idx="4463">
                  <c:v>91.52000000000001</c:v>
                </c:pt>
                <c:pt idx="4464">
                  <c:v>91.6</c:v>
                </c:pt>
                <c:pt idx="4465">
                  <c:v>91.6</c:v>
                </c:pt>
                <c:pt idx="4466">
                  <c:v>91.61999999999999</c:v>
                </c:pt>
                <c:pt idx="4467">
                  <c:v>91.8</c:v>
                </c:pt>
                <c:pt idx="4468">
                  <c:v>91.820000000000007</c:v>
                </c:pt>
                <c:pt idx="4469">
                  <c:v>92.02000000000001</c:v>
                </c:pt>
                <c:pt idx="4470">
                  <c:v>92.1</c:v>
                </c:pt>
                <c:pt idx="4471">
                  <c:v>92.240000000000009</c:v>
                </c:pt>
                <c:pt idx="4472">
                  <c:v>92.3</c:v>
                </c:pt>
                <c:pt idx="4473">
                  <c:v>92.26</c:v>
                </c:pt>
                <c:pt idx="4474">
                  <c:v>92.320000000000007</c:v>
                </c:pt>
                <c:pt idx="4475">
                  <c:v>92.4</c:v>
                </c:pt>
                <c:pt idx="4476">
                  <c:v>92.4</c:v>
                </c:pt>
                <c:pt idx="4477">
                  <c:v>92.140000000000015</c:v>
                </c:pt>
                <c:pt idx="4478">
                  <c:v>92.08</c:v>
                </c:pt>
                <c:pt idx="4479">
                  <c:v>92.2</c:v>
                </c:pt>
                <c:pt idx="4480">
                  <c:v>92.140000000000015</c:v>
                </c:pt>
                <c:pt idx="4481">
                  <c:v>92.039999999999992</c:v>
                </c:pt>
                <c:pt idx="4482">
                  <c:v>92.139999999999986</c:v>
                </c:pt>
                <c:pt idx="4483">
                  <c:v>92.1</c:v>
                </c:pt>
                <c:pt idx="4484">
                  <c:v>92</c:v>
                </c:pt>
                <c:pt idx="4485">
                  <c:v>92.08</c:v>
                </c:pt>
                <c:pt idx="4486">
                  <c:v>91.8</c:v>
                </c:pt>
                <c:pt idx="4487">
                  <c:v>91.539999999999992</c:v>
                </c:pt>
                <c:pt idx="4488">
                  <c:v>91.360000000000014</c:v>
                </c:pt>
                <c:pt idx="4489">
                  <c:v>91.3</c:v>
                </c:pt>
                <c:pt idx="4490">
                  <c:v>91.3</c:v>
                </c:pt>
                <c:pt idx="4491">
                  <c:v>91.2</c:v>
                </c:pt>
                <c:pt idx="4492">
                  <c:v>91.2</c:v>
                </c:pt>
                <c:pt idx="4493">
                  <c:v>91.039999999999992</c:v>
                </c:pt>
                <c:pt idx="4494">
                  <c:v>91</c:v>
                </c:pt>
                <c:pt idx="4495">
                  <c:v>90.84</c:v>
                </c:pt>
                <c:pt idx="4496">
                  <c:v>90.7</c:v>
                </c:pt>
                <c:pt idx="4497">
                  <c:v>90.6</c:v>
                </c:pt>
                <c:pt idx="4498">
                  <c:v>90.47999999999999</c:v>
                </c:pt>
                <c:pt idx="4499">
                  <c:v>90.38000000000001</c:v>
                </c:pt>
                <c:pt idx="4500">
                  <c:v>90.3</c:v>
                </c:pt>
                <c:pt idx="4501">
                  <c:v>90.179999999999993</c:v>
                </c:pt>
                <c:pt idx="4502">
                  <c:v>90.059999999999988</c:v>
                </c:pt>
                <c:pt idx="4503">
                  <c:v>90</c:v>
                </c:pt>
                <c:pt idx="4504">
                  <c:v>89.939999999999984</c:v>
                </c:pt>
                <c:pt idx="4505">
                  <c:v>89.9</c:v>
                </c:pt>
                <c:pt idx="4506">
                  <c:v>89.9</c:v>
                </c:pt>
                <c:pt idx="4507">
                  <c:v>89.820000000000007</c:v>
                </c:pt>
                <c:pt idx="4508">
                  <c:v>89.8</c:v>
                </c:pt>
                <c:pt idx="4509">
                  <c:v>89.8</c:v>
                </c:pt>
                <c:pt idx="4510">
                  <c:v>89.679999999999993</c:v>
                </c:pt>
                <c:pt idx="4511">
                  <c:v>89.42</c:v>
                </c:pt>
                <c:pt idx="4512">
                  <c:v>89.52000000000001</c:v>
                </c:pt>
                <c:pt idx="4513">
                  <c:v>89.679999999999993</c:v>
                </c:pt>
                <c:pt idx="4514">
                  <c:v>89.72</c:v>
                </c:pt>
                <c:pt idx="4515">
                  <c:v>89.88</c:v>
                </c:pt>
                <c:pt idx="4516">
                  <c:v>90.04</c:v>
                </c:pt>
                <c:pt idx="4517">
                  <c:v>90.11999999999999</c:v>
                </c:pt>
                <c:pt idx="4518">
                  <c:v>90.2</c:v>
                </c:pt>
                <c:pt idx="4519">
                  <c:v>90.2</c:v>
                </c:pt>
                <c:pt idx="4520">
                  <c:v>90.359999999999985</c:v>
                </c:pt>
                <c:pt idx="4521">
                  <c:v>90.5</c:v>
                </c:pt>
                <c:pt idx="4522">
                  <c:v>90.639999999999986</c:v>
                </c:pt>
                <c:pt idx="4523">
                  <c:v>90.8</c:v>
                </c:pt>
                <c:pt idx="4524">
                  <c:v>90.97999999999999</c:v>
                </c:pt>
                <c:pt idx="4525">
                  <c:v>91.08</c:v>
                </c:pt>
                <c:pt idx="4526">
                  <c:v>91.2</c:v>
                </c:pt>
                <c:pt idx="4527">
                  <c:v>91.28</c:v>
                </c:pt>
                <c:pt idx="4528">
                  <c:v>91.320000000000007</c:v>
                </c:pt>
                <c:pt idx="4529">
                  <c:v>91.4</c:v>
                </c:pt>
                <c:pt idx="4530">
                  <c:v>91.61999999999999</c:v>
                </c:pt>
                <c:pt idx="4531">
                  <c:v>91.78</c:v>
                </c:pt>
                <c:pt idx="4532">
                  <c:v>91.88</c:v>
                </c:pt>
                <c:pt idx="4533">
                  <c:v>91.9</c:v>
                </c:pt>
                <c:pt idx="4534">
                  <c:v>91.960000000000008</c:v>
                </c:pt>
                <c:pt idx="4535">
                  <c:v>92.16</c:v>
                </c:pt>
                <c:pt idx="4536">
                  <c:v>92.2</c:v>
                </c:pt>
                <c:pt idx="4537">
                  <c:v>92.2</c:v>
                </c:pt>
                <c:pt idx="4538">
                  <c:v>92.3</c:v>
                </c:pt>
                <c:pt idx="4539">
                  <c:v>92.3</c:v>
                </c:pt>
                <c:pt idx="4540">
                  <c:v>92.42</c:v>
                </c:pt>
                <c:pt idx="4541">
                  <c:v>92.6</c:v>
                </c:pt>
                <c:pt idx="4542">
                  <c:v>92.76</c:v>
                </c:pt>
                <c:pt idx="4543">
                  <c:v>92.84</c:v>
                </c:pt>
                <c:pt idx="4544">
                  <c:v>92.88</c:v>
                </c:pt>
                <c:pt idx="4545">
                  <c:v>92.9</c:v>
                </c:pt>
                <c:pt idx="4546">
                  <c:v>92.62</c:v>
                </c:pt>
                <c:pt idx="4547">
                  <c:v>92.740000000000009</c:v>
                </c:pt>
                <c:pt idx="4548">
                  <c:v>92.72</c:v>
                </c:pt>
                <c:pt idx="4549">
                  <c:v>92.6</c:v>
                </c:pt>
                <c:pt idx="4550">
                  <c:v>92.52000000000001</c:v>
                </c:pt>
                <c:pt idx="4551">
                  <c:v>92.36</c:v>
                </c:pt>
                <c:pt idx="4552">
                  <c:v>92.38000000000001</c:v>
                </c:pt>
                <c:pt idx="4553">
                  <c:v>92.34</c:v>
                </c:pt>
                <c:pt idx="4554">
                  <c:v>92.3</c:v>
                </c:pt>
                <c:pt idx="4555">
                  <c:v>92.24</c:v>
                </c:pt>
                <c:pt idx="4556">
                  <c:v>92.2</c:v>
                </c:pt>
                <c:pt idx="4557">
                  <c:v>92.02000000000001</c:v>
                </c:pt>
                <c:pt idx="4558">
                  <c:v>91.9</c:v>
                </c:pt>
                <c:pt idx="4559">
                  <c:v>91.78</c:v>
                </c:pt>
                <c:pt idx="4560">
                  <c:v>91.58</c:v>
                </c:pt>
                <c:pt idx="4561">
                  <c:v>91.42</c:v>
                </c:pt>
                <c:pt idx="4562">
                  <c:v>91.360000000000014</c:v>
                </c:pt>
                <c:pt idx="4563">
                  <c:v>91.059999999999988</c:v>
                </c:pt>
                <c:pt idx="4564">
                  <c:v>91</c:v>
                </c:pt>
                <c:pt idx="4565">
                  <c:v>90.97999999999999</c:v>
                </c:pt>
                <c:pt idx="4566">
                  <c:v>90.8</c:v>
                </c:pt>
                <c:pt idx="4567">
                  <c:v>90.679999999999993</c:v>
                </c:pt>
                <c:pt idx="4568">
                  <c:v>90.5</c:v>
                </c:pt>
                <c:pt idx="4569">
                  <c:v>90.4</c:v>
                </c:pt>
                <c:pt idx="4570">
                  <c:v>90.4</c:v>
                </c:pt>
                <c:pt idx="4571">
                  <c:v>90.24</c:v>
                </c:pt>
                <c:pt idx="4572">
                  <c:v>90.2</c:v>
                </c:pt>
                <c:pt idx="4573">
                  <c:v>90.28</c:v>
                </c:pt>
                <c:pt idx="4574">
                  <c:v>90.22</c:v>
                </c:pt>
                <c:pt idx="4575">
                  <c:v>90.2</c:v>
                </c:pt>
                <c:pt idx="4576">
                  <c:v>90.2</c:v>
                </c:pt>
                <c:pt idx="4577">
                  <c:v>90.1</c:v>
                </c:pt>
                <c:pt idx="4578">
                  <c:v>90.02000000000001</c:v>
                </c:pt>
                <c:pt idx="4579">
                  <c:v>90.039999999999992</c:v>
                </c:pt>
                <c:pt idx="4580">
                  <c:v>90.02000000000001</c:v>
                </c:pt>
                <c:pt idx="4581">
                  <c:v>90.1</c:v>
                </c:pt>
                <c:pt idx="4582">
                  <c:v>90.02000000000001</c:v>
                </c:pt>
                <c:pt idx="4583">
                  <c:v>90.1</c:v>
                </c:pt>
                <c:pt idx="4584">
                  <c:v>90.2</c:v>
                </c:pt>
                <c:pt idx="4585">
                  <c:v>90.2</c:v>
                </c:pt>
                <c:pt idx="4586">
                  <c:v>90.16</c:v>
                </c:pt>
                <c:pt idx="4587">
                  <c:v>90.240000000000009</c:v>
                </c:pt>
                <c:pt idx="4588">
                  <c:v>90.42</c:v>
                </c:pt>
                <c:pt idx="4589">
                  <c:v>90.5</c:v>
                </c:pt>
                <c:pt idx="4590">
                  <c:v>90.580000000000013</c:v>
                </c:pt>
                <c:pt idx="4591">
                  <c:v>90.859999999999985</c:v>
                </c:pt>
                <c:pt idx="4592">
                  <c:v>91</c:v>
                </c:pt>
                <c:pt idx="4593">
                  <c:v>91</c:v>
                </c:pt>
                <c:pt idx="4594">
                  <c:v>91.02000000000001</c:v>
                </c:pt>
                <c:pt idx="4595">
                  <c:v>91.22</c:v>
                </c:pt>
                <c:pt idx="4596">
                  <c:v>91.42</c:v>
                </c:pt>
                <c:pt idx="4597">
                  <c:v>91.5</c:v>
                </c:pt>
                <c:pt idx="4598">
                  <c:v>91.560000000000016</c:v>
                </c:pt>
                <c:pt idx="4599">
                  <c:v>91.6</c:v>
                </c:pt>
                <c:pt idx="4600">
                  <c:v>91.679999999999993</c:v>
                </c:pt>
                <c:pt idx="4601">
                  <c:v>91.62</c:v>
                </c:pt>
                <c:pt idx="4602">
                  <c:v>91.56</c:v>
                </c:pt>
                <c:pt idx="4603">
                  <c:v>91.839999999999989</c:v>
                </c:pt>
                <c:pt idx="4604">
                  <c:v>91.939999999999984</c:v>
                </c:pt>
                <c:pt idx="4605">
                  <c:v>91.860000000000014</c:v>
                </c:pt>
                <c:pt idx="4606">
                  <c:v>91.839999999999989</c:v>
                </c:pt>
                <c:pt idx="4607">
                  <c:v>92.240000000000009</c:v>
                </c:pt>
                <c:pt idx="4608">
                  <c:v>92.320000000000007</c:v>
                </c:pt>
                <c:pt idx="4609">
                  <c:v>92.560000000000016</c:v>
                </c:pt>
                <c:pt idx="4610">
                  <c:v>92.660000000000011</c:v>
                </c:pt>
                <c:pt idx="4611">
                  <c:v>92.7</c:v>
                </c:pt>
                <c:pt idx="4612">
                  <c:v>92.679999999999993</c:v>
                </c:pt>
                <c:pt idx="4613">
                  <c:v>92.52000000000001</c:v>
                </c:pt>
                <c:pt idx="4614">
                  <c:v>92.3</c:v>
                </c:pt>
                <c:pt idx="4615">
                  <c:v>92.28</c:v>
                </c:pt>
                <c:pt idx="4616">
                  <c:v>92.42</c:v>
                </c:pt>
                <c:pt idx="4617">
                  <c:v>92.4</c:v>
                </c:pt>
                <c:pt idx="4618">
                  <c:v>92.52000000000001</c:v>
                </c:pt>
                <c:pt idx="4619">
                  <c:v>92.560000000000016</c:v>
                </c:pt>
                <c:pt idx="4620">
                  <c:v>92.4</c:v>
                </c:pt>
                <c:pt idx="4621">
                  <c:v>92.22</c:v>
                </c:pt>
                <c:pt idx="4622">
                  <c:v>92.179999999999993</c:v>
                </c:pt>
                <c:pt idx="4623">
                  <c:v>92.160000000000011</c:v>
                </c:pt>
                <c:pt idx="4624">
                  <c:v>92.060000000000016</c:v>
                </c:pt>
                <c:pt idx="4625">
                  <c:v>92.12</c:v>
                </c:pt>
                <c:pt idx="4626">
                  <c:v>92.02000000000001</c:v>
                </c:pt>
                <c:pt idx="4627">
                  <c:v>91.860000000000014</c:v>
                </c:pt>
                <c:pt idx="4628">
                  <c:v>91.72</c:v>
                </c:pt>
                <c:pt idx="4629">
                  <c:v>91.679999999999993</c:v>
                </c:pt>
                <c:pt idx="4630">
                  <c:v>91.6</c:v>
                </c:pt>
                <c:pt idx="4631">
                  <c:v>91.439999999999984</c:v>
                </c:pt>
                <c:pt idx="4632">
                  <c:v>91.4</c:v>
                </c:pt>
                <c:pt idx="4633">
                  <c:v>91.34</c:v>
                </c:pt>
                <c:pt idx="4634">
                  <c:v>91.24</c:v>
                </c:pt>
                <c:pt idx="4635">
                  <c:v>91.1</c:v>
                </c:pt>
                <c:pt idx="4636">
                  <c:v>91.039999999999992</c:v>
                </c:pt>
                <c:pt idx="4637">
                  <c:v>90.939999999999984</c:v>
                </c:pt>
                <c:pt idx="4638">
                  <c:v>90.759999999999991</c:v>
                </c:pt>
                <c:pt idx="4639">
                  <c:v>90.7</c:v>
                </c:pt>
                <c:pt idx="4640">
                  <c:v>90.6</c:v>
                </c:pt>
                <c:pt idx="4641">
                  <c:v>90.320000000000007</c:v>
                </c:pt>
                <c:pt idx="4642">
                  <c:v>90.039999999999992</c:v>
                </c:pt>
                <c:pt idx="4643">
                  <c:v>89.88000000000001</c:v>
                </c:pt>
                <c:pt idx="4644">
                  <c:v>89.88</c:v>
                </c:pt>
                <c:pt idx="4645">
                  <c:v>90</c:v>
                </c:pt>
                <c:pt idx="4646">
                  <c:v>90</c:v>
                </c:pt>
                <c:pt idx="4647">
                  <c:v>89.9</c:v>
                </c:pt>
                <c:pt idx="4648">
                  <c:v>89.9</c:v>
                </c:pt>
                <c:pt idx="4649">
                  <c:v>89.9</c:v>
                </c:pt>
                <c:pt idx="4650">
                  <c:v>89.940000000000012</c:v>
                </c:pt>
                <c:pt idx="4651">
                  <c:v>90.060000000000016</c:v>
                </c:pt>
                <c:pt idx="4652">
                  <c:v>90.2</c:v>
                </c:pt>
                <c:pt idx="4653">
                  <c:v>90.2</c:v>
                </c:pt>
                <c:pt idx="4654">
                  <c:v>90.240000000000009</c:v>
                </c:pt>
                <c:pt idx="4655">
                  <c:v>90.359999999999985</c:v>
                </c:pt>
                <c:pt idx="4656">
                  <c:v>90.560000000000016</c:v>
                </c:pt>
                <c:pt idx="4657">
                  <c:v>90.679999999999993</c:v>
                </c:pt>
                <c:pt idx="4658">
                  <c:v>90.7</c:v>
                </c:pt>
                <c:pt idx="4659">
                  <c:v>90.440000000000012</c:v>
                </c:pt>
                <c:pt idx="4660">
                  <c:v>90.560000000000016</c:v>
                </c:pt>
                <c:pt idx="4661">
                  <c:v>90.820000000000007</c:v>
                </c:pt>
                <c:pt idx="4662">
                  <c:v>91.04</c:v>
                </c:pt>
                <c:pt idx="4663">
                  <c:v>91.179999999999993</c:v>
                </c:pt>
                <c:pt idx="4664">
                  <c:v>91.38</c:v>
                </c:pt>
                <c:pt idx="4665">
                  <c:v>91.5</c:v>
                </c:pt>
                <c:pt idx="4666">
                  <c:v>91.560000000000016</c:v>
                </c:pt>
                <c:pt idx="4667">
                  <c:v>91.679999999999993</c:v>
                </c:pt>
                <c:pt idx="4668">
                  <c:v>91.740000000000009</c:v>
                </c:pt>
                <c:pt idx="4669">
                  <c:v>91.940000000000012</c:v>
                </c:pt>
                <c:pt idx="4670">
                  <c:v>92</c:v>
                </c:pt>
                <c:pt idx="4671">
                  <c:v>92.04</c:v>
                </c:pt>
                <c:pt idx="4672">
                  <c:v>92.2</c:v>
                </c:pt>
                <c:pt idx="4673">
                  <c:v>92.3</c:v>
                </c:pt>
                <c:pt idx="4674">
                  <c:v>92.3</c:v>
                </c:pt>
                <c:pt idx="4675">
                  <c:v>92.42</c:v>
                </c:pt>
                <c:pt idx="4676">
                  <c:v>92.5</c:v>
                </c:pt>
                <c:pt idx="4677">
                  <c:v>92.6</c:v>
                </c:pt>
                <c:pt idx="4678">
                  <c:v>92.6</c:v>
                </c:pt>
                <c:pt idx="4679">
                  <c:v>92.6</c:v>
                </c:pt>
                <c:pt idx="4680">
                  <c:v>92.78</c:v>
                </c:pt>
                <c:pt idx="4681">
                  <c:v>92.9</c:v>
                </c:pt>
                <c:pt idx="4682">
                  <c:v>93</c:v>
                </c:pt>
                <c:pt idx="4683">
                  <c:v>92.9</c:v>
                </c:pt>
                <c:pt idx="4684">
                  <c:v>92.960000000000008</c:v>
                </c:pt>
                <c:pt idx="4685">
                  <c:v>93</c:v>
                </c:pt>
                <c:pt idx="4686">
                  <c:v>93</c:v>
                </c:pt>
                <c:pt idx="4687">
                  <c:v>92.9</c:v>
                </c:pt>
                <c:pt idx="4688">
                  <c:v>92.9</c:v>
                </c:pt>
                <c:pt idx="4689">
                  <c:v>92.78</c:v>
                </c:pt>
                <c:pt idx="4690">
                  <c:v>92.6</c:v>
                </c:pt>
                <c:pt idx="4691">
                  <c:v>92.6</c:v>
                </c:pt>
                <c:pt idx="4692">
                  <c:v>92.6</c:v>
                </c:pt>
                <c:pt idx="4693">
                  <c:v>92.6</c:v>
                </c:pt>
                <c:pt idx="4694">
                  <c:v>92.6</c:v>
                </c:pt>
                <c:pt idx="4695">
                  <c:v>92.5</c:v>
                </c:pt>
                <c:pt idx="4696">
                  <c:v>92.439999999999984</c:v>
                </c:pt>
                <c:pt idx="4697">
                  <c:v>92.34</c:v>
                </c:pt>
                <c:pt idx="4698">
                  <c:v>92.039999999999992</c:v>
                </c:pt>
                <c:pt idx="4699">
                  <c:v>91.939999999999984</c:v>
                </c:pt>
                <c:pt idx="4700">
                  <c:v>91.8</c:v>
                </c:pt>
                <c:pt idx="4701">
                  <c:v>91.7</c:v>
                </c:pt>
                <c:pt idx="4702">
                  <c:v>91.7</c:v>
                </c:pt>
                <c:pt idx="4703">
                  <c:v>91.6</c:v>
                </c:pt>
                <c:pt idx="4704">
                  <c:v>91.559999999999988</c:v>
                </c:pt>
                <c:pt idx="4705">
                  <c:v>91.58</c:v>
                </c:pt>
                <c:pt idx="4706">
                  <c:v>91.42</c:v>
                </c:pt>
                <c:pt idx="4707">
                  <c:v>91.24</c:v>
                </c:pt>
                <c:pt idx="4708">
                  <c:v>91.140000000000015</c:v>
                </c:pt>
                <c:pt idx="4709">
                  <c:v>91.02000000000001</c:v>
                </c:pt>
                <c:pt idx="4710">
                  <c:v>90.939999999999984</c:v>
                </c:pt>
                <c:pt idx="4711">
                  <c:v>90.9</c:v>
                </c:pt>
                <c:pt idx="4712">
                  <c:v>90.860000000000014</c:v>
                </c:pt>
                <c:pt idx="4713">
                  <c:v>90.759999999999991</c:v>
                </c:pt>
                <c:pt idx="4714">
                  <c:v>90.7</c:v>
                </c:pt>
                <c:pt idx="4715">
                  <c:v>90.7</c:v>
                </c:pt>
                <c:pt idx="4716">
                  <c:v>90.7</c:v>
                </c:pt>
                <c:pt idx="4717">
                  <c:v>90.6</c:v>
                </c:pt>
                <c:pt idx="4718">
                  <c:v>90.5</c:v>
                </c:pt>
                <c:pt idx="4719">
                  <c:v>90.560000000000016</c:v>
                </c:pt>
                <c:pt idx="4720">
                  <c:v>90.6</c:v>
                </c:pt>
                <c:pt idx="4721">
                  <c:v>90.6</c:v>
                </c:pt>
                <c:pt idx="4722">
                  <c:v>90.7</c:v>
                </c:pt>
                <c:pt idx="4723">
                  <c:v>90.7</c:v>
                </c:pt>
                <c:pt idx="4724">
                  <c:v>90.7</c:v>
                </c:pt>
                <c:pt idx="4725">
                  <c:v>90.76</c:v>
                </c:pt>
                <c:pt idx="4726">
                  <c:v>90.8</c:v>
                </c:pt>
                <c:pt idx="4727">
                  <c:v>90.859999999999985</c:v>
                </c:pt>
                <c:pt idx="4728">
                  <c:v>91</c:v>
                </c:pt>
                <c:pt idx="4729">
                  <c:v>91.1</c:v>
                </c:pt>
                <c:pt idx="4730">
                  <c:v>91.1</c:v>
                </c:pt>
                <c:pt idx="4731">
                  <c:v>91.2</c:v>
                </c:pt>
                <c:pt idx="4732">
                  <c:v>91.259999999999991</c:v>
                </c:pt>
                <c:pt idx="4733">
                  <c:v>91.26</c:v>
                </c:pt>
                <c:pt idx="4734">
                  <c:v>91.4</c:v>
                </c:pt>
                <c:pt idx="4735">
                  <c:v>91.42</c:v>
                </c:pt>
                <c:pt idx="4736">
                  <c:v>91.58</c:v>
                </c:pt>
                <c:pt idx="4737">
                  <c:v>91.6</c:v>
                </c:pt>
                <c:pt idx="4738">
                  <c:v>91.6</c:v>
                </c:pt>
                <c:pt idx="4739">
                  <c:v>91.740000000000009</c:v>
                </c:pt>
                <c:pt idx="4740">
                  <c:v>91.97999999999999</c:v>
                </c:pt>
                <c:pt idx="4741">
                  <c:v>92.320000000000007</c:v>
                </c:pt>
                <c:pt idx="4742">
                  <c:v>92.4</c:v>
                </c:pt>
                <c:pt idx="4743">
                  <c:v>92.52000000000001</c:v>
                </c:pt>
                <c:pt idx="4744">
                  <c:v>92.58</c:v>
                </c:pt>
                <c:pt idx="4745">
                  <c:v>92.58</c:v>
                </c:pt>
                <c:pt idx="4746">
                  <c:v>92.560000000000016</c:v>
                </c:pt>
                <c:pt idx="4747">
                  <c:v>92.6</c:v>
                </c:pt>
                <c:pt idx="4748">
                  <c:v>92.6</c:v>
                </c:pt>
                <c:pt idx="4749">
                  <c:v>92.61999999999999</c:v>
                </c:pt>
                <c:pt idx="4750">
                  <c:v>92.76</c:v>
                </c:pt>
                <c:pt idx="4751">
                  <c:v>92.72</c:v>
                </c:pt>
                <c:pt idx="4752">
                  <c:v>92.74</c:v>
                </c:pt>
                <c:pt idx="4753">
                  <c:v>92.820000000000007</c:v>
                </c:pt>
                <c:pt idx="4754">
                  <c:v>93</c:v>
                </c:pt>
                <c:pt idx="4755">
                  <c:v>93</c:v>
                </c:pt>
                <c:pt idx="4756">
                  <c:v>93.039999999999992</c:v>
                </c:pt>
                <c:pt idx="4757">
                  <c:v>92.9</c:v>
                </c:pt>
                <c:pt idx="4758">
                  <c:v>92.860000000000014</c:v>
                </c:pt>
                <c:pt idx="4759">
                  <c:v>92.72</c:v>
                </c:pt>
                <c:pt idx="4760">
                  <c:v>92.7</c:v>
                </c:pt>
                <c:pt idx="4761">
                  <c:v>92.6</c:v>
                </c:pt>
                <c:pt idx="4762">
                  <c:v>92.539999999999992</c:v>
                </c:pt>
                <c:pt idx="4763">
                  <c:v>92.52000000000001</c:v>
                </c:pt>
                <c:pt idx="4764">
                  <c:v>92.6</c:v>
                </c:pt>
                <c:pt idx="4765">
                  <c:v>92.439999999999984</c:v>
                </c:pt>
                <c:pt idx="4766">
                  <c:v>92.239999999999981</c:v>
                </c:pt>
                <c:pt idx="4767">
                  <c:v>92.1</c:v>
                </c:pt>
                <c:pt idx="4768">
                  <c:v>92.1</c:v>
                </c:pt>
                <c:pt idx="4769">
                  <c:v>91.88000000000001</c:v>
                </c:pt>
                <c:pt idx="4770">
                  <c:v>91.78</c:v>
                </c:pt>
                <c:pt idx="4771">
                  <c:v>91.660000000000011</c:v>
                </c:pt>
                <c:pt idx="4772">
                  <c:v>91.7</c:v>
                </c:pt>
                <c:pt idx="4773">
                  <c:v>91.52000000000001</c:v>
                </c:pt>
                <c:pt idx="4774">
                  <c:v>91.259999999999991</c:v>
                </c:pt>
                <c:pt idx="4775">
                  <c:v>91.039999999999992</c:v>
                </c:pt>
                <c:pt idx="4776">
                  <c:v>91.059999999999988</c:v>
                </c:pt>
                <c:pt idx="4777">
                  <c:v>91.060000000000016</c:v>
                </c:pt>
                <c:pt idx="4778">
                  <c:v>90.96</c:v>
                </c:pt>
                <c:pt idx="4779">
                  <c:v>90.820000000000007</c:v>
                </c:pt>
                <c:pt idx="4780">
                  <c:v>90.640000000000015</c:v>
                </c:pt>
                <c:pt idx="4781">
                  <c:v>90.5</c:v>
                </c:pt>
                <c:pt idx="4782">
                  <c:v>90.5</c:v>
                </c:pt>
                <c:pt idx="4783">
                  <c:v>90.42</c:v>
                </c:pt>
                <c:pt idx="4784">
                  <c:v>90.5</c:v>
                </c:pt>
                <c:pt idx="4785">
                  <c:v>90.5</c:v>
                </c:pt>
                <c:pt idx="4786">
                  <c:v>90.42</c:v>
                </c:pt>
                <c:pt idx="4787">
                  <c:v>90.42</c:v>
                </c:pt>
                <c:pt idx="4788">
                  <c:v>90.38000000000001</c:v>
                </c:pt>
                <c:pt idx="4789">
                  <c:v>90.34</c:v>
                </c:pt>
                <c:pt idx="4790">
                  <c:v>90.4</c:v>
                </c:pt>
                <c:pt idx="4791">
                  <c:v>90.5</c:v>
                </c:pt>
                <c:pt idx="4792">
                  <c:v>90.54</c:v>
                </c:pt>
                <c:pt idx="4793">
                  <c:v>90.76</c:v>
                </c:pt>
                <c:pt idx="4794">
                  <c:v>90.8</c:v>
                </c:pt>
                <c:pt idx="4795">
                  <c:v>90.9</c:v>
                </c:pt>
                <c:pt idx="4796">
                  <c:v>90.97999999999999</c:v>
                </c:pt>
                <c:pt idx="4797">
                  <c:v>90.960000000000008</c:v>
                </c:pt>
                <c:pt idx="4798">
                  <c:v>91</c:v>
                </c:pt>
                <c:pt idx="4799">
                  <c:v>90.939999999999984</c:v>
                </c:pt>
                <c:pt idx="4800">
                  <c:v>90.84</c:v>
                </c:pt>
                <c:pt idx="4801">
                  <c:v>90.839999999999989</c:v>
                </c:pt>
                <c:pt idx="4802">
                  <c:v>91.16</c:v>
                </c:pt>
                <c:pt idx="4803">
                  <c:v>91.179999999999993</c:v>
                </c:pt>
                <c:pt idx="4804">
                  <c:v>91.3</c:v>
                </c:pt>
                <c:pt idx="4805">
                  <c:v>91.56</c:v>
                </c:pt>
                <c:pt idx="4806">
                  <c:v>91.859999999999985</c:v>
                </c:pt>
                <c:pt idx="4807">
                  <c:v>92.02000000000001</c:v>
                </c:pt>
                <c:pt idx="4808">
                  <c:v>92.16</c:v>
                </c:pt>
                <c:pt idx="4809">
                  <c:v>92.22</c:v>
                </c:pt>
                <c:pt idx="4810">
                  <c:v>92.2</c:v>
                </c:pt>
                <c:pt idx="4811">
                  <c:v>92.16</c:v>
                </c:pt>
                <c:pt idx="4812">
                  <c:v>92.460000000000008</c:v>
                </c:pt>
                <c:pt idx="4813">
                  <c:v>92.66</c:v>
                </c:pt>
                <c:pt idx="4814">
                  <c:v>92.8</c:v>
                </c:pt>
                <c:pt idx="4815">
                  <c:v>92.8</c:v>
                </c:pt>
                <c:pt idx="4816">
                  <c:v>92.9</c:v>
                </c:pt>
                <c:pt idx="4817">
                  <c:v>93.08</c:v>
                </c:pt>
                <c:pt idx="4818">
                  <c:v>93.2</c:v>
                </c:pt>
                <c:pt idx="4819">
                  <c:v>93.320000000000007</c:v>
                </c:pt>
                <c:pt idx="4820">
                  <c:v>93.460000000000008</c:v>
                </c:pt>
                <c:pt idx="4821">
                  <c:v>93.5</c:v>
                </c:pt>
                <c:pt idx="4822">
                  <c:v>93.6</c:v>
                </c:pt>
                <c:pt idx="4823">
                  <c:v>93.6</c:v>
                </c:pt>
                <c:pt idx="4824">
                  <c:v>93.6</c:v>
                </c:pt>
                <c:pt idx="4825">
                  <c:v>93.42</c:v>
                </c:pt>
                <c:pt idx="4826">
                  <c:v>93.5</c:v>
                </c:pt>
                <c:pt idx="4827">
                  <c:v>93.5</c:v>
                </c:pt>
                <c:pt idx="4828">
                  <c:v>93.360000000000014</c:v>
                </c:pt>
                <c:pt idx="4829">
                  <c:v>93.3</c:v>
                </c:pt>
                <c:pt idx="4830">
                  <c:v>93.3</c:v>
                </c:pt>
                <c:pt idx="4831">
                  <c:v>93.24</c:v>
                </c:pt>
                <c:pt idx="4832">
                  <c:v>93.140000000000015</c:v>
                </c:pt>
                <c:pt idx="4833">
                  <c:v>92.97999999999999</c:v>
                </c:pt>
                <c:pt idx="4834">
                  <c:v>92.88000000000001</c:v>
                </c:pt>
                <c:pt idx="4835">
                  <c:v>92.8</c:v>
                </c:pt>
                <c:pt idx="4836">
                  <c:v>92.7</c:v>
                </c:pt>
                <c:pt idx="4837">
                  <c:v>92.62</c:v>
                </c:pt>
                <c:pt idx="4838">
                  <c:v>92.559999999999988</c:v>
                </c:pt>
                <c:pt idx="4839">
                  <c:v>92.320000000000007</c:v>
                </c:pt>
                <c:pt idx="4840">
                  <c:v>92.039999999999992</c:v>
                </c:pt>
                <c:pt idx="4841">
                  <c:v>91.96</c:v>
                </c:pt>
                <c:pt idx="4842">
                  <c:v>91.8</c:v>
                </c:pt>
                <c:pt idx="4843">
                  <c:v>91.78</c:v>
                </c:pt>
                <c:pt idx="4844">
                  <c:v>91.7</c:v>
                </c:pt>
                <c:pt idx="4845">
                  <c:v>91.660000000000011</c:v>
                </c:pt>
                <c:pt idx="4846">
                  <c:v>91.46</c:v>
                </c:pt>
                <c:pt idx="4847">
                  <c:v>91.320000000000007</c:v>
                </c:pt>
                <c:pt idx="4848">
                  <c:v>90.84</c:v>
                </c:pt>
                <c:pt idx="4849">
                  <c:v>90.7</c:v>
                </c:pt>
                <c:pt idx="4850">
                  <c:v>90.6</c:v>
                </c:pt>
                <c:pt idx="4851">
                  <c:v>90.62</c:v>
                </c:pt>
                <c:pt idx="4852">
                  <c:v>90.5</c:v>
                </c:pt>
                <c:pt idx="4853">
                  <c:v>90.559999999999988</c:v>
                </c:pt>
                <c:pt idx="4854">
                  <c:v>90.47999999999999</c:v>
                </c:pt>
                <c:pt idx="4855">
                  <c:v>90.5</c:v>
                </c:pt>
                <c:pt idx="4856">
                  <c:v>90.559999999999988</c:v>
                </c:pt>
                <c:pt idx="4857">
                  <c:v>90.4</c:v>
                </c:pt>
                <c:pt idx="4858">
                  <c:v>90.560000000000016</c:v>
                </c:pt>
                <c:pt idx="4859">
                  <c:v>90.679999999999993</c:v>
                </c:pt>
                <c:pt idx="4860">
                  <c:v>90.7</c:v>
                </c:pt>
                <c:pt idx="4861">
                  <c:v>90.7</c:v>
                </c:pt>
                <c:pt idx="4862">
                  <c:v>90.839999999999989</c:v>
                </c:pt>
                <c:pt idx="4863">
                  <c:v>91.04</c:v>
                </c:pt>
                <c:pt idx="4864">
                  <c:v>91.1</c:v>
                </c:pt>
                <c:pt idx="4865">
                  <c:v>91.26</c:v>
                </c:pt>
                <c:pt idx="4866">
                  <c:v>91.34</c:v>
                </c:pt>
                <c:pt idx="4867">
                  <c:v>91.360000000000014</c:v>
                </c:pt>
                <c:pt idx="4868">
                  <c:v>91.160000000000011</c:v>
                </c:pt>
                <c:pt idx="4869">
                  <c:v>91.22</c:v>
                </c:pt>
                <c:pt idx="4870">
                  <c:v>91.47999999999999</c:v>
                </c:pt>
                <c:pt idx="4871">
                  <c:v>91.760000000000019</c:v>
                </c:pt>
                <c:pt idx="4872">
                  <c:v>91.9</c:v>
                </c:pt>
                <c:pt idx="4873">
                  <c:v>91.96</c:v>
                </c:pt>
                <c:pt idx="4874">
                  <c:v>91.92</c:v>
                </c:pt>
                <c:pt idx="4875">
                  <c:v>92.11999999999999</c:v>
                </c:pt>
                <c:pt idx="4876">
                  <c:v>92.26</c:v>
                </c:pt>
                <c:pt idx="4877">
                  <c:v>92.320000000000007</c:v>
                </c:pt>
                <c:pt idx="4878">
                  <c:v>92.42</c:v>
                </c:pt>
                <c:pt idx="4879">
                  <c:v>92.54</c:v>
                </c:pt>
                <c:pt idx="4880">
                  <c:v>92.72</c:v>
                </c:pt>
                <c:pt idx="4881">
                  <c:v>92.7</c:v>
                </c:pt>
                <c:pt idx="4882">
                  <c:v>92.640000000000015</c:v>
                </c:pt>
                <c:pt idx="4883">
                  <c:v>92.72</c:v>
                </c:pt>
                <c:pt idx="4884">
                  <c:v>92.9</c:v>
                </c:pt>
                <c:pt idx="4885">
                  <c:v>93.08</c:v>
                </c:pt>
                <c:pt idx="4886">
                  <c:v>93.179999999999993</c:v>
                </c:pt>
                <c:pt idx="4887">
                  <c:v>93.2</c:v>
                </c:pt>
                <c:pt idx="4888">
                  <c:v>93.28</c:v>
                </c:pt>
                <c:pt idx="4889">
                  <c:v>93.4</c:v>
                </c:pt>
                <c:pt idx="4890">
                  <c:v>93.4</c:v>
                </c:pt>
                <c:pt idx="4891">
                  <c:v>93.460000000000008</c:v>
                </c:pt>
                <c:pt idx="4892">
                  <c:v>93.6</c:v>
                </c:pt>
                <c:pt idx="4893">
                  <c:v>93.4</c:v>
                </c:pt>
                <c:pt idx="4894">
                  <c:v>93.4</c:v>
                </c:pt>
                <c:pt idx="4895">
                  <c:v>93.42</c:v>
                </c:pt>
                <c:pt idx="4896">
                  <c:v>93.38000000000001</c:v>
                </c:pt>
                <c:pt idx="4897">
                  <c:v>93.359999999999985</c:v>
                </c:pt>
                <c:pt idx="4898">
                  <c:v>93.259999999999991</c:v>
                </c:pt>
                <c:pt idx="4899">
                  <c:v>93.12</c:v>
                </c:pt>
                <c:pt idx="4900">
                  <c:v>93.11999999999999</c:v>
                </c:pt>
                <c:pt idx="4901">
                  <c:v>93.039999999999992</c:v>
                </c:pt>
                <c:pt idx="4902">
                  <c:v>93.1</c:v>
                </c:pt>
                <c:pt idx="4903">
                  <c:v>93.1</c:v>
                </c:pt>
                <c:pt idx="4904">
                  <c:v>93.02000000000001</c:v>
                </c:pt>
                <c:pt idx="4905">
                  <c:v>92.74</c:v>
                </c:pt>
                <c:pt idx="4906">
                  <c:v>92.7</c:v>
                </c:pt>
                <c:pt idx="4907">
                  <c:v>92.7</c:v>
                </c:pt>
                <c:pt idx="4908">
                  <c:v>92.7</c:v>
                </c:pt>
                <c:pt idx="4909">
                  <c:v>92.619999999999976</c:v>
                </c:pt>
                <c:pt idx="4910">
                  <c:v>92.5</c:v>
                </c:pt>
                <c:pt idx="4911">
                  <c:v>92.2</c:v>
                </c:pt>
                <c:pt idx="4912">
                  <c:v>91.97999999999999</c:v>
                </c:pt>
                <c:pt idx="4913">
                  <c:v>91.74</c:v>
                </c:pt>
                <c:pt idx="4914">
                  <c:v>91.7</c:v>
                </c:pt>
                <c:pt idx="4915">
                  <c:v>91.7</c:v>
                </c:pt>
                <c:pt idx="4916">
                  <c:v>91.6</c:v>
                </c:pt>
                <c:pt idx="4917">
                  <c:v>91.46</c:v>
                </c:pt>
                <c:pt idx="4918">
                  <c:v>91.24</c:v>
                </c:pt>
                <c:pt idx="4919">
                  <c:v>91.1</c:v>
                </c:pt>
                <c:pt idx="4920">
                  <c:v>90.92</c:v>
                </c:pt>
                <c:pt idx="4921">
                  <c:v>90.8</c:v>
                </c:pt>
                <c:pt idx="4922">
                  <c:v>90.820000000000007</c:v>
                </c:pt>
                <c:pt idx="4923">
                  <c:v>90.92</c:v>
                </c:pt>
                <c:pt idx="4924">
                  <c:v>90.97999999999999</c:v>
                </c:pt>
                <c:pt idx="4925">
                  <c:v>91</c:v>
                </c:pt>
                <c:pt idx="4926">
                  <c:v>91</c:v>
                </c:pt>
                <c:pt idx="4927">
                  <c:v>91.059999999999988</c:v>
                </c:pt>
                <c:pt idx="4928">
                  <c:v>90.939999999999984</c:v>
                </c:pt>
                <c:pt idx="4929">
                  <c:v>91</c:v>
                </c:pt>
                <c:pt idx="4930">
                  <c:v>91</c:v>
                </c:pt>
                <c:pt idx="4931">
                  <c:v>91</c:v>
                </c:pt>
                <c:pt idx="4932">
                  <c:v>90.940000000000012</c:v>
                </c:pt>
                <c:pt idx="4933">
                  <c:v>91.060000000000016</c:v>
                </c:pt>
                <c:pt idx="4934">
                  <c:v>91.22</c:v>
                </c:pt>
                <c:pt idx="4935">
                  <c:v>91.24</c:v>
                </c:pt>
                <c:pt idx="4936">
                  <c:v>91.26</c:v>
                </c:pt>
                <c:pt idx="4937">
                  <c:v>91.3</c:v>
                </c:pt>
                <c:pt idx="4938">
                  <c:v>91.4</c:v>
                </c:pt>
                <c:pt idx="4939">
                  <c:v>91.5</c:v>
                </c:pt>
                <c:pt idx="4940">
                  <c:v>91.58</c:v>
                </c:pt>
                <c:pt idx="4941">
                  <c:v>91.740000000000009</c:v>
                </c:pt>
                <c:pt idx="4942">
                  <c:v>91.859999999999985</c:v>
                </c:pt>
                <c:pt idx="4943">
                  <c:v>91.9</c:v>
                </c:pt>
                <c:pt idx="4944">
                  <c:v>92</c:v>
                </c:pt>
                <c:pt idx="4945">
                  <c:v>92.179999999999993</c:v>
                </c:pt>
                <c:pt idx="4946">
                  <c:v>92.320000000000007</c:v>
                </c:pt>
                <c:pt idx="4947">
                  <c:v>92.4</c:v>
                </c:pt>
                <c:pt idx="4948">
                  <c:v>92.460000000000008</c:v>
                </c:pt>
                <c:pt idx="4949">
                  <c:v>92.639999999999986</c:v>
                </c:pt>
                <c:pt idx="4950">
                  <c:v>92.76</c:v>
                </c:pt>
                <c:pt idx="4951">
                  <c:v>92.88</c:v>
                </c:pt>
                <c:pt idx="4952">
                  <c:v>93.04</c:v>
                </c:pt>
                <c:pt idx="4953">
                  <c:v>93.2</c:v>
                </c:pt>
                <c:pt idx="4954">
                  <c:v>93.320000000000007</c:v>
                </c:pt>
                <c:pt idx="4955">
                  <c:v>93.34</c:v>
                </c:pt>
                <c:pt idx="4956">
                  <c:v>93.339999999999989</c:v>
                </c:pt>
                <c:pt idx="4957">
                  <c:v>93.5</c:v>
                </c:pt>
                <c:pt idx="4958">
                  <c:v>93.58</c:v>
                </c:pt>
                <c:pt idx="4959">
                  <c:v>93.66</c:v>
                </c:pt>
                <c:pt idx="4960">
                  <c:v>93.6</c:v>
                </c:pt>
                <c:pt idx="4961">
                  <c:v>93.560000000000016</c:v>
                </c:pt>
                <c:pt idx="4962">
                  <c:v>93.640000000000015</c:v>
                </c:pt>
                <c:pt idx="4963">
                  <c:v>93.61999999999999</c:v>
                </c:pt>
                <c:pt idx="4964">
                  <c:v>93.539999999999992</c:v>
                </c:pt>
                <c:pt idx="4965">
                  <c:v>93.5</c:v>
                </c:pt>
                <c:pt idx="4966">
                  <c:v>93.639999999999986</c:v>
                </c:pt>
                <c:pt idx="4967">
                  <c:v>93.52000000000001</c:v>
                </c:pt>
                <c:pt idx="4968">
                  <c:v>93.5</c:v>
                </c:pt>
                <c:pt idx="4969">
                  <c:v>93.4</c:v>
                </c:pt>
                <c:pt idx="4970">
                  <c:v>93.460000000000008</c:v>
                </c:pt>
                <c:pt idx="4971">
                  <c:v>93.4</c:v>
                </c:pt>
                <c:pt idx="4972">
                  <c:v>93.22</c:v>
                </c:pt>
                <c:pt idx="4973">
                  <c:v>93.1</c:v>
                </c:pt>
                <c:pt idx="4974">
                  <c:v>93</c:v>
                </c:pt>
                <c:pt idx="4975">
                  <c:v>92.9</c:v>
                </c:pt>
                <c:pt idx="4976">
                  <c:v>92.860000000000014</c:v>
                </c:pt>
                <c:pt idx="4977">
                  <c:v>92.759999999999991</c:v>
                </c:pt>
                <c:pt idx="4978">
                  <c:v>92.7</c:v>
                </c:pt>
                <c:pt idx="4979">
                  <c:v>92.640000000000015</c:v>
                </c:pt>
                <c:pt idx="4980">
                  <c:v>92.47999999999999</c:v>
                </c:pt>
                <c:pt idx="4981">
                  <c:v>92.3</c:v>
                </c:pt>
                <c:pt idx="4982">
                  <c:v>92.2</c:v>
                </c:pt>
                <c:pt idx="4983">
                  <c:v>92.039999999999992</c:v>
                </c:pt>
                <c:pt idx="4984">
                  <c:v>91.939999999999984</c:v>
                </c:pt>
                <c:pt idx="4985">
                  <c:v>91.860000000000014</c:v>
                </c:pt>
                <c:pt idx="4986">
                  <c:v>91.72</c:v>
                </c:pt>
                <c:pt idx="4987">
                  <c:v>91.7</c:v>
                </c:pt>
                <c:pt idx="4988">
                  <c:v>91.679999999999993</c:v>
                </c:pt>
                <c:pt idx="4989">
                  <c:v>91.58</c:v>
                </c:pt>
                <c:pt idx="4990">
                  <c:v>91.419999999999987</c:v>
                </c:pt>
                <c:pt idx="4991">
                  <c:v>91.259999999999991</c:v>
                </c:pt>
                <c:pt idx="4992">
                  <c:v>91.179999999999993</c:v>
                </c:pt>
                <c:pt idx="4993">
                  <c:v>91.1</c:v>
                </c:pt>
                <c:pt idx="4994">
                  <c:v>91.1</c:v>
                </c:pt>
                <c:pt idx="4995">
                  <c:v>91</c:v>
                </c:pt>
                <c:pt idx="4996">
                  <c:v>91</c:v>
                </c:pt>
                <c:pt idx="4997">
                  <c:v>90.9</c:v>
                </c:pt>
                <c:pt idx="4998">
                  <c:v>90.940000000000012</c:v>
                </c:pt>
                <c:pt idx="4999">
                  <c:v>91.060000000000016</c:v>
                </c:pt>
                <c:pt idx="5000">
                  <c:v>91.2</c:v>
                </c:pt>
                <c:pt idx="5001">
                  <c:v>91.3</c:v>
                </c:pt>
                <c:pt idx="5002">
                  <c:v>91.339999999999989</c:v>
                </c:pt>
                <c:pt idx="5003">
                  <c:v>91.460000000000008</c:v>
                </c:pt>
                <c:pt idx="5004">
                  <c:v>91.42</c:v>
                </c:pt>
                <c:pt idx="5005">
                  <c:v>91.440000000000012</c:v>
                </c:pt>
                <c:pt idx="5006">
                  <c:v>91.61999999999999</c:v>
                </c:pt>
                <c:pt idx="5007">
                  <c:v>91.78</c:v>
                </c:pt>
                <c:pt idx="5008">
                  <c:v>91.8</c:v>
                </c:pt>
                <c:pt idx="5009">
                  <c:v>91.88</c:v>
                </c:pt>
                <c:pt idx="5010">
                  <c:v>92.119999999999976</c:v>
                </c:pt>
                <c:pt idx="5011">
                  <c:v>92.139999999999986</c:v>
                </c:pt>
                <c:pt idx="5012">
                  <c:v>92.04</c:v>
                </c:pt>
                <c:pt idx="5013">
                  <c:v>92.2</c:v>
                </c:pt>
                <c:pt idx="5014">
                  <c:v>92.3</c:v>
                </c:pt>
                <c:pt idx="5015">
                  <c:v>92.460000000000008</c:v>
                </c:pt>
                <c:pt idx="5016">
                  <c:v>92.6</c:v>
                </c:pt>
                <c:pt idx="5017">
                  <c:v>92.66</c:v>
                </c:pt>
                <c:pt idx="5018">
                  <c:v>92.78</c:v>
                </c:pt>
                <c:pt idx="5019">
                  <c:v>92.8</c:v>
                </c:pt>
                <c:pt idx="5020">
                  <c:v>92.9</c:v>
                </c:pt>
                <c:pt idx="5021">
                  <c:v>93.060000000000016</c:v>
                </c:pt>
                <c:pt idx="5022">
                  <c:v>93.179999999999993</c:v>
                </c:pt>
                <c:pt idx="5023">
                  <c:v>93.28</c:v>
                </c:pt>
                <c:pt idx="5024">
                  <c:v>93.359999999999985</c:v>
                </c:pt>
                <c:pt idx="5025">
                  <c:v>93.460000000000008</c:v>
                </c:pt>
                <c:pt idx="5026">
                  <c:v>93.679999999999993</c:v>
                </c:pt>
                <c:pt idx="5027">
                  <c:v>93.92</c:v>
                </c:pt>
                <c:pt idx="5028">
                  <c:v>94.1</c:v>
                </c:pt>
                <c:pt idx="5029">
                  <c:v>94.02000000000001</c:v>
                </c:pt>
                <c:pt idx="5030">
                  <c:v>93.939999999999984</c:v>
                </c:pt>
                <c:pt idx="5031">
                  <c:v>93.9</c:v>
                </c:pt>
                <c:pt idx="5032">
                  <c:v>94</c:v>
                </c:pt>
                <c:pt idx="5033">
                  <c:v>94</c:v>
                </c:pt>
                <c:pt idx="5034">
                  <c:v>94</c:v>
                </c:pt>
                <c:pt idx="5035">
                  <c:v>93.9</c:v>
                </c:pt>
                <c:pt idx="5036">
                  <c:v>93.8</c:v>
                </c:pt>
                <c:pt idx="5037">
                  <c:v>93.759999999999991</c:v>
                </c:pt>
                <c:pt idx="5038">
                  <c:v>93.58</c:v>
                </c:pt>
                <c:pt idx="5039">
                  <c:v>93.52000000000001</c:v>
                </c:pt>
                <c:pt idx="5040">
                  <c:v>93.559999999999988</c:v>
                </c:pt>
                <c:pt idx="5041">
                  <c:v>93.5</c:v>
                </c:pt>
                <c:pt idx="5042">
                  <c:v>93.5</c:v>
                </c:pt>
                <c:pt idx="5043">
                  <c:v>93.439999999999984</c:v>
                </c:pt>
                <c:pt idx="5044">
                  <c:v>93.34</c:v>
                </c:pt>
                <c:pt idx="5045">
                  <c:v>93.16</c:v>
                </c:pt>
                <c:pt idx="5046">
                  <c:v>92.66</c:v>
                </c:pt>
                <c:pt idx="5047">
                  <c:v>92.560000000000016</c:v>
                </c:pt>
                <c:pt idx="5048">
                  <c:v>92.539999999999992</c:v>
                </c:pt>
                <c:pt idx="5049">
                  <c:v>92.42</c:v>
                </c:pt>
                <c:pt idx="5050">
                  <c:v>92.58</c:v>
                </c:pt>
                <c:pt idx="5051">
                  <c:v>92.539999999999992</c:v>
                </c:pt>
                <c:pt idx="5052">
                  <c:v>92.439999999999984</c:v>
                </c:pt>
                <c:pt idx="5053">
                  <c:v>92.4</c:v>
                </c:pt>
                <c:pt idx="5054">
                  <c:v>92.360000000000014</c:v>
                </c:pt>
                <c:pt idx="5055">
                  <c:v>92.160000000000011</c:v>
                </c:pt>
                <c:pt idx="5056">
                  <c:v>92.08</c:v>
                </c:pt>
                <c:pt idx="5057">
                  <c:v>91.88000000000001</c:v>
                </c:pt>
                <c:pt idx="5058">
                  <c:v>91.8</c:v>
                </c:pt>
                <c:pt idx="5059">
                  <c:v>91.8</c:v>
                </c:pt>
                <c:pt idx="5060">
                  <c:v>91.8</c:v>
                </c:pt>
                <c:pt idx="5061">
                  <c:v>91.74</c:v>
                </c:pt>
                <c:pt idx="5062">
                  <c:v>91.7</c:v>
                </c:pt>
                <c:pt idx="5063">
                  <c:v>91.58</c:v>
                </c:pt>
                <c:pt idx="5064">
                  <c:v>91.439999999999984</c:v>
                </c:pt>
                <c:pt idx="5065">
                  <c:v>91.28</c:v>
                </c:pt>
                <c:pt idx="5066">
                  <c:v>91.240000000000009</c:v>
                </c:pt>
                <c:pt idx="5067">
                  <c:v>91.3</c:v>
                </c:pt>
                <c:pt idx="5068">
                  <c:v>91.26</c:v>
                </c:pt>
                <c:pt idx="5069">
                  <c:v>91.320000000000007</c:v>
                </c:pt>
                <c:pt idx="5070">
                  <c:v>91.4</c:v>
                </c:pt>
                <c:pt idx="5071">
                  <c:v>91.4</c:v>
                </c:pt>
                <c:pt idx="5072">
                  <c:v>91.5</c:v>
                </c:pt>
                <c:pt idx="5073">
                  <c:v>91.52000000000001</c:v>
                </c:pt>
                <c:pt idx="5074">
                  <c:v>91.6</c:v>
                </c:pt>
                <c:pt idx="5075">
                  <c:v>91.6</c:v>
                </c:pt>
                <c:pt idx="5076">
                  <c:v>91.6</c:v>
                </c:pt>
                <c:pt idx="5077">
                  <c:v>91.7</c:v>
                </c:pt>
                <c:pt idx="5078">
                  <c:v>91.78</c:v>
                </c:pt>
                <c:pt idx="5079">
                  <c:v>91.88</c:v>
                </c:pt>
                <c:pt idx="5080">
                  <c:v>91.92</c:v>
                </c:pt>
                <c:pt idx="5081">
                  <c:v>91.9</c:v>
                </c:pt>
                <c:pt idx="5082">
                  <c:v>92.04</c:v>
                </c:pt>
                <c:pt idx="5083">
                  <c:v>92.28</c:v>
                </c:pt>
                <c:pt idx="5084">
                  <c:v>92.5</c:v>
                </c:pt>
                <c:pt idx="5085">
                  <c:v>92.639999999999986</c:v>
                </c:pt>
                <c:pt idx="5086">
                  <c:v>92.88</c:v>
                </c:pt>
                <c:pt idx="5087">
                  <c:v>93.08</c:v>
                </c:pt>
                <c:pt idx="5088">
                  <c:v>93.16</c:v>
                </c:pt>
                <c:pt idx="5089">
                  <c:v>93.320000000000007</c:v>
                </c:pt>
                <c:pt idx="5090">
                  <c:v>93.47999999999999</c:v>
                </c:pt>
                <c:pt idx="5091">
                  <c:v>93.61999999999999</c:v>
                </c:pt>
                <c:pt idx="5092">
                  <c:v>93.639999999999986</c:v>
                </c:pt>
                <c:pt idx="5093">
                  <c:v>93.7</c:v>
                </c:pt>
                <c:pt idx="5094">
                  <c:v>93.6</c:v>
                </c:pt>
                <c:pt idx="5095">
                  <c:v>93.7</c:v>
                </c:pt>
                <c:pt idx="5096">
                  <c:v>93.88</c:v>
                </c:pt>
                <c:pt idx="5097">
                  <c:v>93.9</c:v>
                </c:pt>
                <c:pt idx="5098">
                  <c:v>93.9</c:v>
                </c:pt>
                <c:pt idx="5099">
                  <c:v>93.940000000000012</c:v>
                </c:pt>
                <c:pt idx="5100">
                  <c:v>94</c:v>
                </c:pt>
                <c:pt idx="5101">
                  <c:v>93.97999999999999</c:v>
                </c:pt>
                <c:pt idx="5102">
                  <c:v>94</c:v>
                </c:pt>
                <c:pt idx="5103">
                  <c:v>93.939999999999984</c:v>
                </c:pt>
                <c:pt idx="5104">
                  <c:v>93.78</c:v>
                </c:pt>
                <c:pt idx="5105">
                  <c:v>93.6</c:v>
                </c:pt>
                <c:pt idx="5106">
                  <c:v>93.6</c:v>
                </c:pt>
                <c:pt idx="5107">
                  <c:v>93.5</c:v>
                </c:pt>
                <c:pt idx="5108">
                  <c:v>93.5</c:v>
                </c:pt>
                <c:pt idx="5109">
                  <c:v>93.5</c:v>
                </c:pt>
                <c:pt idx="5110">
                  <c:v>93.61999999999999</c:v>
                </c:pt>
                <c:pt idx="5111">
                  <c:v>93.679999999999993</c:v>
                </c:pt>
                <c:pt idx="5112">
                  <c:v>93.6</c:v>
                </c:pt>
                <c:pt idx="5113">
                  <c:v>93.5</c:v>
                </c:pt>
                <c:pt idx="5114">
                  <c:v>93.34</c:v>
                </c:pt>
                <c:pt idx="5115">
                  <c:v>93.3</c:v>
                </c:pt>
                <c:pt idx="5116">
                  <c:v>93.140000000000015</c:v>
                </c:pt>
                <c:pt idx="5117">
                  <c:v>93.139999999999986</c:v>
                </c:pt>
                <c:pt idx="5118">
                  <c:v>93.160000000000011</c:v>
                </c:pt>
                <c:pt idx="5119">
                  <c:v>93.08</c:v>
                </c:pt>
                <c:pt idx="5120">
                  <c:v>92.84</c:v>
                </c:pt>
                <c:pt idx="5121">
                  <c:v>92.74</c:v>
                </c:pt>
                <c:pt idx="5122">
                  <c:v>92.58</c:v>
                </c:pt>
                <c:pt idx="5123">
                  <c:v>92.4</c:v>
                </c:pt>
                <c:pt idx="5124">
                  <c:v>92.259999999999991</c:v>
                </c:pt>
                <c:pt idx="5125">
                  <c:v>92.039999999999992</c:v>
                </c:pt>
                <c:pt idx="5126">
                  <c:v>92</c:v>
                </c:pt>
                <c:pt idx="5127">
                  <c:v>91.759999999999991</c:v>
                </c:pt>
                <c:pt idx="5128">
                  <c:v>91.52000000000001</c:v>
                </c:pt>
                <c:pt idx="5129">
                  <c:v>91.28</c:v>
                </c:pt>
                <c:pt idx="5130">
                  <c:v>91.160000000000011</c:v>
                </c:pt>
                <c:pt idx="5131">
                  <c:v>91</c:v>
                </c:pt>
                <c:pt idx="5132">
                  <c:v>90.939999999999984</c:v>
                </c:pt>
                <c:pt idx="5133">
                  <c:v>91.060000000000016</c:v>
                </c:pt>
                <c:pt idx="5134">
                  <c:v>91.26</c:v>
                </c:pt>
                <c:pt idx="5135">
                  <c:v>91.26</c:v>
                </c:pt>
                <c:pt idx="5136">
                  <c:v>91.28</c:v>
                </c:pt>
                <c:pt idx="5137">
                  <c:v>91.2</c:v>
                </c:pt>
                <c:pt idx="5138">
                  <c:v>91.28</c:v>
                </c:pt>
                <c:pt idx="5139">
                  <c:v>91.4</c:v>
                </c:pt>
                <c:pt idx="5140">
                  <c:v>91.5</c:v>
                </c:pt>
                <c:pt idx="5141">
                  <c:v>91.6</c:v>
                </c:pt>
                <c:pt idx="5142">
                  <c:v>91.7</c:v>
                </c:pt>
                <c:pt idx="5143">
                  <c:v>91.62</c:v>
                </c:pt>
                <c:pt idx="5144">
                  <c:v>91.740000000000009</c:v>
                </c:pt>
                <c:pt idx="5145">
                  <c:v>91.839999999999989</c:v>
                </c:pt>
                <c:pt idx="5146">
                  <c:v>92.060000000000016</c:v>
                </c:pt>
                <c:pt idx="5147">
                  <c:v>92.1</c:v>
                </c:pt>
                <c:pt idx="5148">
                  <c:v>92.22</c:v>
                </c:pt>
                <c:pt idx="5149">
                  <c:v>92.339999999999989</c:v>
                </c:pt>
                <c:pt idx="5150">
                  <c:v>92.4</c:v>
                </c:pt>
                <c:pt idx="5151">
                  <c:v>92.4</c:v>
                </c:pt>
                <c:pt idx="5152">
                  <c:v>92.5</c:v>
                </c:pt>
                <c:pt idx="5153">
                  <c:v>92.5</c:v>
                </c:pt>
                <c:pt idx="5154">
                  <c:v>92.54</c:v>
                </c:pt>
                <c:pt idx="5155">
                  <c:v>92.679999999999993</c:v>
                </c:pt>
                <c:pt idx="5156">
                  <c:v>92.72</c:v>
                </c:pt>
                <c:pt idx="5157">
                  <c:v>92.839999999999989</c:v>
                </c:pt>
                <c:pt idx="5158">
                  <c:v>93.04</c:v>
                </c:pt>
                <c:pt idx="5159">
                  <c:v>93.240000000000009</c:v>
                </c:pt>
                <c:pt idx="5160">
                  <c:v>93.3</c:v>
                </c:pt>
                <c:pt idx="5161">
                  <c:v>93.240000000000009</c:v>
                </c:pt>
                <c:pt idx="5162">
                  <c:v>93.47999999999999</c:v>
                </c:pt>
                <c:pt idx="5163">
                  <c:v>93.560000000000016</c:v>
                </c:pt>
                <c:pt idx="5164">
                  <c:v>93.66</c:v>
                </c:pt>
                <c:pt idx="5165">
                  <c:v>93.78</c:v>
                </c:pt>
                <c:pt idx="5166">
                  <c:v>94</c:v>
                </c:pt>
                <c:pt idx="5167">
                  <c:v>94.11999999999999</c:v>
                </c:pt>
                <c:pt idx="5168">
                  <c:v>94.26</c:v>
                </c:pt>
                <c:pt idx="5169">
                  <c:v>94.339999999999989</c:v>
                </c:pt>
                <c:pt idx="5170">
                  <c:v>94.339999999999989</c:v>
                </c:pt>
                <c:pt idx="5171">
                  <c:v>94.4</c:v>
                </c:pt>
                <c:pt idx="5172">
                  <c:v>94.38</c:v>
                </c:pt>
                <c:pt idx="5173">
                  <c:v>94.360000000000014</c:v>
                </c:pt>
                <c:pt idx="5174">
                  <c:v>94.28</c:v>
                </c:pt>
                <c:pt idx="5175">
                  <c:v>94.3</c:v>
                </c:pt>
                <c:pt idx="5176">
                  <c:v>94.2</c:v>
                </c:pt>
                <c:pt idx="5177">
                  <c:v>94.140000000000015</c:v>
                </c:pt>
                <c:pt idx="5178">
                  <c:v>93.9</c:v>
                </c:pt>
                <c:pt idx="5179">
                  <c:v>93.84</c:v>
                </c:pt>
                <c:pt idx="5180">
                  <c:v>93.78</c:v>
                </c:pt>
                <c:pt idx="5181">
                  <c:v>93.8</c:v>
                </c:pt>
                <c:pt idx="5182">
                  <c:v>93.84</c:v>
                </c:pt>
                <c:pt idx="5183">
                  <c:v>93.7</c:v>
                </c:pt>
                <c:pt idx="5184">
                  <c:v>93.6</c:v>
                </c:pt>
                <c:pt idx="5185">
                  <c:v>93.38000000000001</c:v>
                </c:pt>
                <c:pt idx="5186">
                  <c:v>93.160000000000011</c:v>
                </c:pt>
                <c:pt idx="5187">
                  <c:v>93.1</c:v>
                </c:pt>
                <c:pt idx="5188">
                  <c:v>93.1</c:v>
                </c:pt>
                <c:pt idx="5189">
                  <c:v>93</c:v>
                </c:pt>
                <c:pt idx="5190">
                  <c:v>93</c:v>
                </c:pt>
                <c:pt idx="5191">
                  <c:v>92.88000000000001</c:v>
                </c:pt>
                <c:pt idx="5192">
                  <c:v>92.739999999999981</c:v>
                </c:pt>
                <c:pt idx="5193">
                  <c:v>92.439999999999984</c:v>
                </c:pt>
                <c:pt idx="5194">
                  <c:v>92.4</c:v>
                </c:pt>
                <c:pt idx="5195">
                  <c:v>92.3</c:v>
                </c:pt>
                <c:pt idx="5196">
                  <c:v>92.320000000000007</c:v>
                </c:pt>
                <c:pt idx="5197">
                  <c:v>92.26</c:v>
                </c:pt>
                <c:pt idx="5198">
                  <c:v>92.140000000000015</c:v>
                </c:pt>
                <c:pt idx="5199">
                  <c:v>92.1</c:v>
                </c:pt>
                <c:pt idx="5200">
                  <c:v>92</c:v>
                </c:pt>
                <c:pt idx="5201">
                  <c:v>92</c:v>
                </c:pt>
                <c:pt idx="5202">
                  <c:v>92</c:v>
                </c:pt>
                <c:pt idx="5203">
                  <c:v>91.92</c:v>
                </c:pt>
                <c:pt idx="5204">
                  <c:v>91.9</c:v>
                </c:pt>
                <c:pt idx="5205">
                  <c:v>91.97999999999999</c:v>
                </c:pt>
                <c:pt idx="5206">
                  <c:v>91.92</c:v>
                </c:pt>
                <c:pt idx="5207">
                  <c:v>91.97999999999999</c:v>
                </c:pt>
                <c:pt idx="5208">
                  <c:v>91.9</c:v>
                </c:pt>
                <c:pt idx="5209">
                  <c:v>91.9</c:v>
                </c:pt>
                <c:pt idx="5210">
                  <c:v>91.860000000000014</c:v>
                </c:pt>
                <c:pt idx="5211">
                  <c:v>91.759999999999991</c:v>
                </c:pt>
                <c:pt idx="5212">
                  <c:v>91.6</c:v>
                </c:pt>
                <c:pt idx="5213">
                  <c:v>91.66</c:v>
                </c:pt>
                <c:pt idx="5214">
                  <c:v>91.78</c:v>
                </c:pt>
                <c:pt idx="5215">
                  <c:v>91.9</c:v>
                </c:pt>
                <c:pt idx="5216">
                  <c:v>92.08</c:v>
                </c:pt>
                <c:pt idx="5217">
                  <c:v>92.1</c:v>
                </c:pt>
                <c:pt idx="5218">
                  <c:v>92.139999999999986</c:v>
                </c:pt>
                <c:pt idx="5219">
                  <c:v>92.28</c:v>
                </c:pt>
                <c:pt idx="5220">
                  <c:v>92.4</c:v>
                </c:pt>
                <c:pt idx="5221">
                  <c:v>92.4</c:v>
                </c:pt>
                <c:pt idx="5222">
                  <c:v>92.47999999999999</c:v>
                </c:pt>
                <c:pt idx="5223">
                  <c:v>92.66</c:v>
                </c:pt>
                <c:pt idx="5224">
                  <c:v>92.74</c:v>
                </c:pt>
                <c:pt idx="5225">
                  <c:v>92.72</c:v>
                </c:pt>
                <c:pt idx="5226">
                  <c:v>92.8</c:v>
                </c:pt>
                <c:pt idx="5227">
                  <c:v>92.820000000000007</c:v>
                </c:pt>
                <c:pt idx="5228">
                  <c:v>92.72</c:v>
                </c:pt>
                <c:pt idx="5229">
                  <c:v>92.859999999999985</c:v>
                </c:pt>
                <c:pt idx="5230">
                  <c:v>93.22</c:v>
                </c:pt>
                <c:pt idx="5231">
                  <c:v>93.6</c:v>
                </c:pt>
                <c:pt idx="5232">
                  <c:v>93.84</c:v>
                </c:pt>
                <c:pt idx="5233">
                  <c:v>93.820000000000007</c:v>
                </c:pt>
                <c:pt idx="5234">
                  <c:v>93.940000000000012</c:v>
                </c:pt>
                <c:pt idx="5235">
                  <c:v>94.1</c:v>
                </c:pt>
                <c:pt idx="5236">
                  <c:v>94.1</c:v>
                </c:pt>
                <c:pt idx="5237">
                  <c:v>94.08</c:v>
                </c:pt>
                <c:pt idx="5238">
                  <c:v>94.11999999999999</c:v>
                </c:pt>
                <c:pt idx="5239">
                  <c:v>94.300000000000011</c:v>
                </c:pt>
                <c:pt idx="5240">
                  <c:v>94.320000000000007</c:v>
                </c:pt>
                <c:pt idx="5241">
                  <c:v>94.42</c:v>
                </c:pt>
                <c:pt idx="5242">
                  <c:v>94.5</c:v>
                </c:pt>
                <c:pt idx="5243">
                  <c:v>94.46</c:v>
                </c:pt>
                <c:pt idx="5244">
                  <c:v>94.4</c:v>
                </c:pt>
                <c:pt idx="5245">
                  <c:v>94.3</c:v>
                </c:pt>
                <c:pt idx="5246">
                  <c:v>94.3</c:v>
                </c:pt>
                <c:pt idx="5247">
                  <c:v>94.3</c:v>
                </c:pt>
                <c:pt idx="5248">
                  <c:v>94.179999999999993</c:v>
                </c:pt>
                <c:pt idx="5249">
                  <c:v>94.08</c:v>
                </c:pt>
                <c:pt idx="5250">
                  <c:v>94</c:v>
                </c:pt>
                <c:pt idx="5251">
                  <c:v>93.92</c:v>
                </c:pt>
                <c:pt idx="5252">
                  <c:v>93.820000000000007</c:v>
                </c:pt>
                <c:pt idx="5253">
                  <c:v>93.640000000000015</c:v>
                </c:pt>
                <c:pt idx="5254">
                  <c:v>93.559999999999988</c:v>
                </c:pt>
                <c:pt idx="5255">
                  <c:v>93.47999999999999</c:v>
                </c:pt>
                <c:pt idx="5256">
                  <c:v>93.440000000000012</c:v>
                </c:pt>
                <c:pt idx="5257">
                  <c:v>93.320000000000007</c:v>
                </c:pt>
                <c:pt idx="5258">
                  <c:v>93.16</c:v>
                </c:pt>
                <c:pt idx="5259">
                  <c:v>92.9</c:v>
                </c:pt>
                <c:pt idx="5260">
                  <c:v>93</c:v>
                </c:pt>
                <c:pt idx="5261">
                  <c:v>92.939999999999984</c:v>
                </c:pt>
                <c:pt idx="5262">
                  <c:v>92.88000000000001</c:v>
                </c:pt>
                <c:pt idx="5263">
                  <c:v>92.7</c:v>
                </c:pt>
                <c:pt idx="5264">
                  <c:v>92.559999999999988</c:v>
                </c:pt>
                <c:pt idx="5265">
                  <c:v>92.5</c:v>
                </c:pt>
                <c:pt idx="5266">
                  <c:v>92.439999999999984</c:v>
                </c:pt>
                <c:pt idx="5267">
                  <c:v>92.3</c:v>
                </c:pt>
                <c:pt idx="5268">
                  <c:v>92.24</c:v>
                </c:pt>
                <c:pt idx="5269">
                  <c:v>92.179999999999993</c:v>
                </c:pt>
                <c:pt idx="5270">
                  <c:v>92.08</c:v>
                </c:pt>
                <c:pt idx="5271">
                  <c:v>91.94</c:v>
                </c:pt>
                <c:pt idx="5272">
                  <c:v>91.640000000000015</c:v>
                </c:pt>
                <c:pt idx="5273">
                  <c:v>91.560000000000016</c:v>
                </c:pt>
                <c:pt idx="5274">
                  <c:v>91.7</c:v>
                </c:pt>
                <c:pt idx="5275">
                  <c:v>91.679999999999993</c:v>
                </c:pt>
                <c:pt idx="5276">
                  <c:v>91.6</c:v>
                </c:pt>
                <c:pt idx="5277">
                  <c:v>91.66</c:v>
                </c:pt>
                <c:pt idx="5278">
                  <c:v>91.42</c:v>
                </c:pt>
                <c:pt idx="5279">
                  <c:v>91.5</c:v>
                </c:pt>
                <c:pt idx="5280">
                  <c:v>91.679999999999993</c:v>
                </c:pt>
                <c:pt idx="5281">
                  <c:v>91.76</c:v>
                </c:pt>
                <c:pt idx="5282">
                  <c:v>91.97999999999999</c:v>
                </c:pt>
                <c:pt idx="5283">
                  <c:v>92.2</c:v>
                </c:pt>
                <c:pt idx="5284">
                  <c:v>92.339999999999989</c:v>
                </c:pt>
                <c:pt idx="5285">
                  <c:v>92.5</c:v>
                </c:pt>
                <c:pt idx="5286">
                  <c:v>92.34</c:v>
                </c:pt>
                <c:pt idx="5287">
                  <c:v>92.3</c:v>
                </c:pt>
                <c:pt idx="5288">
                  <c:v>92.38</c:v>
                </c:pt>
                <c:pt idx="5289">
                  <c:v>92.6</c:v>
                </c:pt>
                <c:pt idx="5290">
                  <c:v>92.7</c:v>
                </c:pt>
                <c:pt idx="5291">
                  <c:v>92.820000000000007</c:v>
                </c:pt>
                <c:pt idx="5292">
                  <c:v>93.060000000000016</c:v>
                </c:pt>
                <c:pt idx="5293">
                  <c:v>93.26</c:v>
                </c:pt>
                <c:pt idx="5294">
                  <c:v>93.38</c:v>
                </c:pt>
                <c:pt idx="5295">
                  <c:v>93.5</c:v>
                </c:pt>
                <c:pt idx="5296">
                  <c:v>93.6</c:v>
                </c:pt>
                <c:pt idx="5297">
                  <c:v>93.7</c:v>
                </c:pt>
                <c:pt idx="5298">
                  <c:v>93.72</c:v>
                </c:pt>
                <c:pt idx="5299">
                  <c:v>93.8</c:v>
                </c:pt>
                <c:pt idx="5300">
                  <c:v>93.640000000000015</c:v>
                </c:pt>
                <c:pt idx="5301">
                  <c:v>93.66</c:v>
                </c:pt>
                <c:pt idx="5302">
                  <c:v>93.820000000000007</c:v>
                </c:pt>
                <c:pt idx="5303">
                  <c:v>93.97999999999999</c:v>
                </c:pt>
                <c:pt idx="5304">
                  <c:v>94.240000000000009</c:v>
                </c:pt>
                <c:pt idx="5305">
                  <c:v>94.42</c:v>
                </c:pt>
                <c:pt idx="5306">
                  <c:v>94.58</c:v>
                </c:pt>
                <c:pt idx="5307">
                  <c:v>94.6</c:v>
                </c:pt>
                <c:pt idx="5308">
                  <c:v>94.62</c:v>
                </c:pt>
                <c:pt idx="5309">
                  <c:v>94.679999999999993</c:v>
                </c:pt>
                <c:pt idx="5310">
                  <c:v>94.679999999999993</c:v>
                </c:pt>
                <c:pt idx="5311">
                  <c:v>94.7</c:v>
                </c:pt>
                <c:pt idx="5312">
                  <c:v>94.74</c:v>
                </c:pt>
                <c:pt idx="5313">
                  <c:v>94.8</c:v>
                </c:pt>
                <c:pt idx="5314">
                  <c:v>94.84</c:v>
                </c:pt>
                <c:pt idx="5315">
                  <c:v>94.8</c:v>
                </c:pt>
                <c:pt idx="5316">
                  <c:v>94.660000000000011</c:v>
                </c:pt>
                <c:pt idx="5317">
                  <c:v>94.5</c:v>
                </c:pt>
                <c:pt idx="5318">
                  <c:v>94.360000000000014</c:v>
                </c:pt>
                <c:pt idx="5319">
                  <c:v>94.259999999999991</c:v>
                </c:pt>
                <c:pt idx="5320">
                  <c:v>94.059999999999988</c:v>
                </c:pt>
                <c:pt idx="5321">
                  <c:v>94</c:v>
                </c:pt>
                <c:pt idx="5322">
                  <c:v>93.9</c:v>
                </c:pt>
                <c:pt idx="5323">
                  <c:v>93.9</c:v>
                </c:pt>
                <c:pt idx="5324">
                  <c:v>93.820000000000007</c:v>
                </c:pt>
                <c:pt idx="5325">
                  <c:v>93.56</c:v>
                </c:pt>
                <c:pt idx="5326">
                  <c:v>93.4</c:v>
                </c:pt>
                <c:pt idx="5327">
                  <c:v>93.179999999999993</c:v>
                </c:pt>
                <c:pt idx="5328">
                  <c:v>92.97999999999999</c:v>
                </c:pt>
                <c:pt idx="5329">
                  <c:v>92.9</c:v>
                </c:pt>
                <c:pt idx="5330">
                  <c:v>92.860000000000014</c:v>
                </c:pt>
                <c:pt idx="5331">
                  <c:v>92.86</c:v>
                </c:pt>
                <c:pt idx="5332">
                  <c:v>92.7</c:v>
                </c:pt>
                <c:pt idx="5333">
                  <c:v>92.7</c:v>
                </c:pt>
                <c:pt idx="5334">
                  <c:v>92.72</c:v>
                </c:pt>
                <c:pt idx="5335">
                  <c:v>92.759999999999991</c:v>
                </c:pt>
                <c:pt idx="5336">
                  <c:v>92.6</c:v>
                </c:pt>
                <c:pt idx="5337">
                  <c:v>92.46</c:v>
                </c:pt>
                <c:pt idx="5338">
                  <c:v>92.38</c:v>
                </c:pt>
                <c:pt idx="5339">
                  <c:v>92.3</c:v>
                </c:pt>
                <c:pt idx="5340">
                  <c:v>92.140000000000015</c:v>
                </c:pt>
                <c:pt idx="5341">
                  <c:v>92.1</c:v>
                </c:pt>
                <c:pt idx="5342">
                  <c:v>92.1</c:v>
                </c:pt>
                <c:pt idx="5343">
                  <c:v>92</c:v>
                </c:pt>
                <c:pt idx="5344">
                  <c:v>92</c:v>
                </c:pt>
                <c:pt idx="5345">
                  <c:v>92</c:v>
                </c:pt>
                <c:pt idx="5346">
                  <c:v>92</c:v>
                </c:pt>
                <c:pt idx="5347">
                  <c:v>91.78</c:v>
                </c:pt>
                <c:pt idx="5348">
                  <c:v>91.46</c:v>
                </c:pt>
                <c:pt idx="5349">
                  <c:v>91.4</c:v>
                </c:pt>
                <c:pt idx="5350">
                  <c:v>91.54</c:v>
                </c:pt>
                <c:pt idx="5351">
                  <c:v>91.72</c:v>
                </c:pt>
                <c:pt idx="5352">
                  <c:v>92.02000000000001</c:v>
                </c:pt>
                <c:pt idx="5353">
                  <c:v>92.2</c:v>
                </c:pt>
                <c:pt idx="5354">
                  <c:v>92.240000000000009</c:v>
                </c:pt>
                <c:pt idx="5355">
                  <c:v>92.440000000000012</c:v>
                </c:pt>
                <c:pt idx="5356">
                  <c:v>92.61999999999999</c:v>
                </c:pt>
                <c:pt idx="5357">
                  <c:v>92.78</c:v>
                </c:pt>
                <c:pt idx="5358">
                  <c:v>92.92</c:v>
                </c:pt>
                <c:pt idx="5359">
                  <c:v>93.060000000000016</c:v>
                </c:pt>
                <c:pt idx="5360">
                  <c:v>93.16</c:v>
                </c:pt>
                <c:pt idx="5361">
                  <c:v>93.24</c:v>
                </c:pt>
                <c:pt idx="5362">
                  <c:v>93.320000000000007</c:v>
                </c:pt>
                <c:pt idx="5363">
                  <c:v>93.460000000000008</c:v>
                </c:pt>
                <c:pt idx="5364">
                  <c:v>93.66</c:v>
                </c:pt>
                <c:pt idx="5365">
                  <c:v>93.88</c:v>
                </c:pt>
                <c:pt idx="5366">
                  <c:v>94.04</c:v>
                </c:pt>
                <c:pt idx="5367">
                  <c:v>94.2</c:v>
                </c:pt>
                <c:pt idx="5368">
                  <c:v>94.1</c:v>
                </c:pt>
                <c:pt idx="5369">
                  <c:v>94.2</c:v>
                </c:pt>
                <c:pt idx="5370">
                  <c:v>94.160000000000011</c:v>
                </c:pt>
                <c:pt idx="5371">
                  <c:v>94.2</c:v>
                </c:pt>
                <c:pt idx="5372">
                  <c:v>94.38</c:v>
                </c:pt>
                <c:pt idx="5373">
                  <c:v>94.58</c:v>
                </c:pt>
                <c:pt idx="5374">
                  <c:v>94.62</c:v>
                </c:pt>
                <c:pt idx="5375">
                  <c:v>94.679999999999993</c:v>
                </c:pt>
                <c:pt idx="5376">
                  <c:v>94.7</c:v>
                </c:pt>
                <c:pt idx="5377">
                  <c:v>94.8</c:v>
                </c:pt>
                <c:pt idx="5378">
                  <c:v>94.56</c:v>
                </c:pt>
                <c:pt idx="5379">
                  <c:v>94.54</c:v>
                </c:pt>
                <c:pt idx="5380">
                  <c:v>94.47999999999999</c:v>
                </c:pt>
                <c:pt idx="5381">
                  <c:v>94.47999999999999</c:v>
                </c:pt>
                <c:pt idx="5382">
                  <c:v>94.54</c:v>
                </c:pt>
                <c:pt idx="5383">
                  <c:v>94.639999999999986</c:v>
                </c:pt>
                <c:pt idx="5384">
                  <c:v>94.52000000000001</c:v>
                </c:pt>
                <c:pt idx="5385">
                  <c:v>94.5</c:v>
                </c:pt>
                <c:pt idx="5386">
                  <c:v>94.4</c:v>
                </c:pt>
                <c:pt idx="5387">
                  <c:v>94.46</c:v>
                </c:pt>
                <c:pt idx="5388">
                  <c:v>94.4</c:v>
                </c:pt>
                <c:pt idx="5389">
                  <c:v>94.3</c:v>
                </c:pt>
                <c:pt idx="5390">
                  <c:v>94.160000000000011</c:v>
                </c:pt>
                <c:pt idx="5391">
                  <c:v>94.1</c:v>
                </c:pt>
                <c:pt idx="5392">
                  <c:v>94.12</c:v>
                </c:pt>
                <c:pt idx="5393">
                  <c:v>94.160000000000011</c:v>
                </c:pt>
                <c:pt idx="5394">
                  <c:v>94.08</c:v>
                </c:pt>
                <c:pt idx="5395">
                  <c:v>93.96</c:v>
                </c:pt>
                <c:pt idx="5396">
                  <c:v>93.9</c:v>
                </c:pt>
                <c:pt idx="5397">
                  <c:v>93.860000000000014</c:v>
                </c:pt>
                <c:pt idx="5398">
                  <c:v>93.74</c:v>
                </c:pt>
                <c:pt idx="5399">
                  <c:v>93.62</c:v>
                </c:pt>
                <c:pt idx="5400">
                  <c:v>93.38000000000001</c:v>
                </c:pt>
                <c:pt idx="5401">
                  <c:v>93.22</c:v>
                </c:pt>
                <c:pt idx="5402">
                  <c:v>93.140000000000015</c:v>
                </c:pt>
                <c:pt idx="5403">
                  <c:v>93.08</c:v>
                </c:pt>
                <c:pt idx="5404">
                  <c:v>92.939999999999984</c:v>
                </c:pt>
                <c:pt idx="5405">
                  <c:v>92.9</c:v>
                </c:pt>
                <c:pt idx="5406">
                  <c:v>92.759999999999991</c:v>
                </c:pt>
                <c:pt idx="5407">
                  <c:v>92.6</c:v>
                </c:pt>
                <c:pt idx="5408">
                  <c:v>92.5</c:v>
                </c:pt>
                <c:pt idx="5409">
                  <c:v>92.5</c:v>
                </c:pt>
                <c:pt idx="5410">
                  <c:v>92.320000000000007</c:v>
                </c:pt>
                <c:pt idx="5411">
                  <c:v>92.28</c:v>
                </c:pt>
                <c:pt idx="5412">
                  <c:v>92.2</c:v>
                </c:pt>
                <c:pt idx="5413">
                  <c:v>92.2</c:v>
                </c:pt>
                <c:pt idx="5414">
                  <c:v>92.2</c:v>
                </c:pt>
                <c:pt idx="5415">
                  <c:v>92.26</c:v>
                </c:pt>
                <c:pt idx="5416">
                  <c:v>92.32</c:v>
                </c:pt>
                <c:pt idx="5417">
                  <c:v>92.259999999999991</c:v>
                </c:pt>
                <c:pt idx="5418">
                  <c:v>92.12</c:v>
                </c:pt>
                <c:pt idx="5419">
                  <c:v>92.1</c:v>
                </c:pt>
                <c:pt idx="5420">
                  <c:v>92.26</c:v>
                </c:pt>
                <c:pt idx="5421">
                  <c:v>92.38</c:v>
                </c:pt>
                <c:pt idx="5422">
                  <c:v>92.47999999999999</c:v>
                </c:pt>
                <c:pt idx="5423">
                  <c:v>92.58</c:v>
                </c:pt>
                <c:pt idx="5424">
                  <c:v>92.66</c:v>
                </c:pt>
                <c:pt idx="5425">
                  <c:v>92.7</c:v>
                </c:pt>
                <c:pt idx="5426">
                  <c:v>92.7</c:v>
                </c:pt>
                <c:pt idx="5427">
                  <c:v>92.72</c:v>
                </c:pt>
                <c:pt idx="5428">
                  <c:v>92.8</c:v>
                </c:pt>
                <c:pt idx="5429">
                  <c:v>92.839999999999989</c:v>
                </c:pt>
                <c:pt idx="5430">
                  <c:v>93</c:v>
                </c:pt>
                <c:pt idx="5431">
                  <c:v>93.11999999999999</c:v>
                </c:pt>
                <c:pt idx="5432">
                  <c:v>93.359999999999985</c:v>
                </c:pt>
                <c:pt idx="5433">
                  <c:v>93.560000000000016</c:v>
                </c:pt>
                <c:pt idx="5434">
                  <c:v>93.7</c:v>
                </c:pt>
                <c:pt idx="5435">
                  <c:v>93.78</c:v>
                </c:pt>
                <c:pt idx="5436">
                  <c:v>93.97999999999999</c:v>
                </c:pt>
                <c:pt idx="5437">
                  <c:v>94.060000000000016</c:v>
                </c:pt>
                <c:pt idx="5438">
                  <c:v>94.240000000000009</c:v>
                </c:pt>
                <c:pt idx="5439">
                  <c:v>94.3</c:v>
                </c:pt>
                <c:pt idx="5440">
                  <c:v>94.339999999999989</c:v>
                </c:pt>
                <c:pt idx="5441">
                  <c:v>94.5</c:v>
                </c:pt>
                <c:pt idx="5442">
                  <c:v>94.6</c:v>
                </c:pt>
                <c:pt idx="5443">
                  <c:v>94.7</c:v>
                </c:pt>
                <c:pt idx="5444">
                  <c:v>94.7</c:v>
                </c:pt>
                <c:pt idx="5445">
                  <c:v>94.7</c:v>
                </c:pt>
                <c:pt idx="5446">
                  <c:v>94.7</c:v>
                </c:pt>
                <c:pt idx="5447">
                  <c:v>94.8</c:v>
                </c:pt>
                <c:pt idx="5448">
                  <c:v>94.859999999999985</c:v>
                </c:pt>
                <c:pt idx="5449">
                  <c:v>94.92</c:v>
                </c:pt>
                <c:pt idx="5450">
                  <c:v>95.059999999999988</c:v>
                </c:pt>
                <c:pt idx="5451">
                  <c:v>94.96</c:v>
                </c:pt>
                <c:pt idx="5452">
                  <c:v>94.9</c:v>
                </c:pt>
                <c:pt idx="5453">
                  <c:v>94.97999999999999</c:v>
                </c:pt>
                <c:pt idx="5454">
                  <c:v>94.96</c:v>
                </c:pt>
                <c:pt idx="5455">
                  <c:v>94.759999999999991</c:v>
                </c:pt>
                <c:pt idx="5456">
                  <c:v>94.859999999999985</c:v>
                </c:pt>
                <c:pt idx="5457">
                  <c:v>94.84</c:v>
                </c:pt>
                <c:pt idx="5458">
                  <c:v>94.759999999999991</c:v>
                </c:pt>
                <c:pt idx="5459">
                  <c:v>94.66</c:v>
                </c:pt>
                <c:pt idx="5460">
                  <c:v>94.6</c:v>
                </c:pt>
                <c:pt idx="5461">
                  <c:v>94.34</c:v>
                </c:pt>
                <c:pt idx="5462">
                  <c:v>94.28</c:v>
                </c:pt>
                <c:pt idx="5463">
                  <c:v>94.24</c:v>
                </c:pt>
                <c:pt idx="5464">
                  <c:v>94.24</c:v>
                </c:pt>
                <c:pt idx="5465">
                  <c:v>94.2</c:v>
                </c:pt>
                <c:pt idx="5466">
                  <c:v>94.02000000000001</c:v>
                </c:pt>
                <c:pt idx="5467">
                  <c:v>93.660000000000011</c:v>
                </c:pt>
                <c:pt idx="5468">
                  <c:v>93.6</c:v>
                </c:pt>
                <c:pt idx="5469">
                  <c:v>93.559999999999988</c:v>
                </c:pt>
                <c:pt idx="5470">
                  <c:v>93.360000000000014</c:v>
                </c:pt>
                <c:pt idx="5471">
                  <c:v>93.3</c:v>
                </c:pt>
                <c:pt idx="5472">
                  <c:v>93.2</c:v>
                </c:pt>
                <c:pt idx="5473">
                  <c:v>93.059999999999988</c:v>
                </c:pt>
                <c:pt idx="5474">
                  <c:v>93</c:v>
                </c:pt>
                <c:pt idx="5475">
                  <c:v>92.9</c:v>
                </c:pt>
                <c:pt idx="5476">
                  <c:v>92.88000000000001</c:v>
                </c:pt>
                <c:pt idx="5477">
                  <c:v>92.8</c:v>
                </c:pt>
                <c:pt idx="5478">
                  <c:v>92.640000000000015</c:v>
                </c:pt>
                <c:pt idx="5479">
                  <c:v>92.439999999999984</c:v>
                </c:pt>
                <c:pt idx="5480">
                  <c:v>92.3</c:v>
                </c:pt>
                <c:pt idx="5481">
                  <c:v>92.3</c:v>
                </c:pt>
                <c:pt idx="5482">
                  <c:v>92.3</c:v>
                </c:pt>
                <c:pt idx="5483">
                  <c:v>92.3</c:v>
                </c:pt>
                <c:pt idx="5484">
                  <c:v>92.3</c:v>
                </c:pt>
                <c:pt idx="5485">
                  <c:v>92.3</c:v>
                </c:pt>
                <c:pt idx="5486">
                  <c:v>92.4</c:v>
                </c:pt>
                <c:pt idx="5487">
                  <c:v>92.4</c:v>
                </c:pt>
                <c:pt idx="5488">
                  <c:v>92.460000000000008</c:v>
                </c:pt>
                <c:pt idx="5489">
                  <c:v>92.560000000000016</c:v>
                </c:pt>
                <c:pt idx="5490">
                  <c:v>92.7</c:v>
                </c:pt>
                <c:pt idx="5491">
                  <c:v>92.78</c:v>
                </c:pt>
                <c:pt idx="5492">
                  <c:v>92.78</c:v>
                </c:pt>
                <c:pt idx="5493">
                  <c:v>92.740000000000009</c:v>
                </c:pt>
                <c:pt idx="5494">
                  <c:v>92.84</c:v>
                </c:pt>
                <c:pt idx="5495">
                  <c:v>92.839999999999989</c:v>
                </c:pt>
                <c:pt idx="5496">
                  <c:v>93.16</c:v>
                </c:pt>
                <c:pt idx="5497">
                  <c:v>93.26</c:v>
                </c:pt>
                <c:pt idx="5498">
                  <c:v>93.440000000000012</c:v>
                </c:pt>
                <c:pt idx="5499">
                  <c:v>93.3</c:v>
                </c:pt>
                <c:pt idx="5500">
                  <c:v>93.47999999999999</c:v>
                </c:pt>
                <c:pt idx="5501">
                  <c:v>93.6</c:v>
                </c:pt>
                <c:pt idx="5502">
                  <c:v>93.7</c:v>
                </c:pt>
                <c:pt idx="5503">
                  <c:v>93.839999999999989</c:v>
                </c:pt>
                <c:pt idx="5504">
                  <c:v>93.97999999999999</c:v>
                </c:pt>
                <c:pt idx="5505">
                  <c:v>94.08</c:v>
                </c:pt>
                <c:pt idx="5506">
                  <c:v>94.240000000000009</c:v>
                </c:pt>
                <c:pt idx="5507">
                  <c:v>94.440000000000012</c:v>
                </c:pt>
                <c:pt idx="5508">
                  <c:v>94.6</c:v>
                </c:pt>
                <c:pt idx="5509">
                  <c:v>94.7</c:v>
                </c:pt>
                <c:pt idx="5510">
                  <c:v>94.7</c:v>
                </c:pt>
                <c:pt idx="5511">
                  <c:v>94.72</c:v>
                </c:pt>
                <c:pt idx="5512">
                  <c:v>94.820000000000007</c:v>
                </c:pt>
                <c:pt idx="5513">
                  <c:v>94.97999999999999</c:v>
                </c:pt>
                <c:pt idx="5514">
                  <c:v>95.16</c:v>
                </c:pt>
                <c:pt idx="5515">
                  <c:v>95.059999999999988</c:v>
                </c:pt>
                <c:pt idx="5516">
                  <c:v>94.940000000000012</c:v>
                </c:pt>
                <c:pt idx="5517">
                  <c:v>95.1</c:v>
                </c:pt>
                <c:pt idx="5518">
                  <c:v>95.22</c:v>
                </c:pt>
                <c:pt idx="5519">
                  <c:v>95.3</c:v>
                </c:pt>
                <c:pt idx="5520">
                  <c:v>95.22</c:v>
                </c:pt>
                <c:pt idx="5521">
                  <c:v>95.1</c:v>
                </c:pt>
                <c:pt idx="5522">
                  <c:v>95.02000000000001</c:v>
                </c:pt>
                <c:pt idx="5523">
                  <c:v>94.939999999999984</c:v>
                </c:pt>
                <c:pt idx="5524">
                  <c:v>94.9</c:v>
                </c:pt>
                <c:pt idx="5525">
                  <c:v>95</c:v>
                </c:pt>
                <c:pt idx="5526">
                  <c:v>95</c:v>
                </c:pt>
                <c:pt idx="5527">
                  <c:v>94.92</c:v>
                </c:pt>
                <c:pt idx="5528">
                  <c:v>94.88000000000001</c:v>
                </c:pt>
                <c:pt idx="5529">
                  <c:v>94.72</c:v>
                </c:pt>
                <c:pt idx="5530">
                  <c:v>94.5</c:v>
                </c:pt>
                <c:pt idx="5531">
                  <c:v>94.5</c:v>
                </c:pt>
                <c:pt idx="5532">
                  <c:v>94.3</c:v>
                </c:pt>
                <c:pt idx="5533">
                  <c:v>94.1</c:v>
                </c:pt>
                <c:pt idx="5534">
                  <c:v>94.160000000000011</c:v>
                </c:pt>
                <c:pt idx="5535">
                  <c:v>93.960000000000008</c:v>
                </c:pt>
                <c:pt idx="5536">
                  <c:v>93.97999999999999</c:v>
                </c:pt>
                <c:pt idx="5537">
                  <c:v>94</c:v>
                </c:pt>
                <c:pt idx="5538">
                  <c:v>93.939999999999984</c:v>
                </c:pt>
                <c:pt idx="5539">
                  <c:v>93.759999999999991</c:v>
                </c:pt>
                <c:pt idx="5540">
                  <c:v>93.6</c:v>
                </c:pt>
                <c:pt idx="5541">
                  <c:v>93.46</c:v>
                </c:pt>
                <c:pt idx="5542">
                  <c:v>93.4</c:v>
                </c:pt>
                <c:pt idx="5543">
                  <c:v>93.3</c:v>
                </c:pt>
                <c:pt idx="5544">
                  <c:v>93.2</c:v>
                </c:pt>
                <c:pt idx="5545">
                  <c:v>93.12</c:v>
                </c:pt>
                <c:pt idx="5546">
                  <c:v>92.939999999999984</c:v>
                </c:pt>
                <c:pt idx="5547">
                  <c:v>92.84</c:v>
                </c:pt>
                <c:pt idx="5548">
                  <c:v>92.640000000000015</c:v>
                </c:pt>
                <c:pt idx="5549">
                  <c:v>92.6</c:v>
                </c:pt>
                <c:pt idx="5550">
                  <c:v>92.639999999999986</c:v>
                </c:pt>
                <c:pt idx="5551">
                  <c:v>92.740000000000009</c:v>
                </c:pt>
                <c:pt idx="5552">
                  <c:v>92.759999999999991</c:v>
                </c:pt>
                <c:pt idx="5553">
                  <c:v>92.6</c:v>
                </c:pt>
                <c:pt idx="5554">
                  <c:v>92.6</c:v>
                </c:pt>
                <c:pt idx="5555">
                  <c:v>92.6</c:v>
                </c:pt>
                <c:pt idx="5556">
                  <c:v>92.7</c:v>
                </c:pt>
                <c:pt idx="5557">
                  <c:v>92.74</c:v>
                </c:pt>
                <c:pt idx="5558">
                  <c:v>92.7</c:v>
                </c:pt>
                <c:pt idx="5559">
                  <c:v>92.7</c:v>
                </c:pt>
                <c:pt idx="5560">
                  <c:v>92.66</c:v>
                </c:pt>
                <c:pt idx="5561">
                  <c:v>92.759999999999991</c:v>
                </c:pt>
                <c:pt idx="5562">
                  <c:v>92.539999999999992</c:v>
                </c:pt>
                <c:pt idx="5563">
                  <c:v>92.639999999999986</c:v>
                </c:pt>
                <c:pt idx="5564">
                  <c:v>92.859999999999985</c:v>
                </c:pt>
                <c:pt idx="5565">
                  <c:v>93.11999999999999</c:v>
                </c:pt>
                <c:pt idx="5566">
                  <c:v>93.3</c:v>
                </c:pt>
                <c:pt idx="5567">
                  <c:v>93.38</c:v>
                </c:pt>
                <c:pt idx="5568">
                  <c:v>93.42</c:v>
                </c:pt>
                <c:pt idx="5569">
                  <c:v>93.52000000000001</c:v>
                </c:pt>
                <c:pt idx="5570">
                  <c:v>93.6</c:v>
                </c:pt>
                <c:pt idx="5571">
                  <c:v>93.72</c:v>
                </c:pt>
                <c:pt idx="5572">
                  <c:v>93.9</c:v>
                </c:pt>
                <c:pt idx="5573">
                  <c:v>94.02000000000001</c:v>
                </c:pt>
                <c:pt idx="5574">
                  <c:v>94.16</c:v>
                </c:pt>
                <c:pt idx="5575">
                  <c:v>94.28</c:v>
                </c:pt>
                <c:pt idx="5576">
                  <c:v>94.560000000000016</c:v>
                </c:pt>
                <c:pt idx="5577">
                  <c:v>94.6</c:v>
                </c:pt>
                <c:pt idx="5578">
                  <c:v>94.679999999999993</c:v>
                </c:pt>
                <c:pt idx="5579">
                  <c:v>94.78</c:v>
                </c:pt>
                <c:pt idx="5580">
                  <c:v>94.9</c:v>
                </c:pt>
                <c:pt idx="5581">
                  <c:v>95.04</c:v>
                </c:pt>
                <c:pt idx="5582">
                  <c:v>95.08</c:v>
                </c:pt>
                <c:pt idx="5583">
                  <c:v>95.11999999999999</c:v>
                </c:pt>
                <c:pt idx="5584">
                  <c:v>95.339999999999989</c:v>
                </c:pt>
                <c:pt idx="5585">
                  <c:v>95.359999999999985</c:v>
                </c:pt>
                <c:pt idx="5586">
                  <c:v>95.42</c:v>
                </c:pt>
                <c:pt idx="5587">
                  <c:v>95.52000000000001</c:v>
                </c:pt>
                <c:pt idx="5588">
                  <c:v>95.539999999999992</c:v>
                </c:pt>
                <c:pt idx="5589">
                  <c:v>95.5</c:v>
                </c:pt>
                <c:pt idx="5590">
                  <c:v>95.4</c:v>
                </c:pt>
                <c:pt idx="5591">
                  <c:v>95.38000000000001</c:v>
                </c:pt>
                <c:pt idx="5592">
                  <c:v>95.3</c:v>
                </c:pt>
                <c:pt idx="5593">
                  <c:v>95.28</c:v>
                </c:pt>
                <c:pt idx="5594">
                  <c:v>95.22</c:v>
                </c:pt>
                <c:pt idx="5595">
                  <c:v>95.12</c:v>
                </c:pt>
                <c:pt idx="5596">
                  <c:v>95.02000000000001</c:v>
                </c:pt>
                <c:pt idx="5597">
                  <c:v>95</c:v>
                </c:pt>
                <c:pt idx="5598">
                  <c:v>94.96</c:v>
                </c:pt>
                <c:pt idx="5599">
                  <c:v>95</c:v>
                </c:pt>
                <c:pt idx="5600">
                  <c:v>94.9</c:v>
                </c:pt>
                <c:pt idx="5601">
                  <c:v>94.9</c:v>
                </c:pt>
                <c:pt idx="5602">
                  <c:v>94.9</c:v>
                </c:pt>
                <c:pt idx="5603">
                  <c:v>94.74</c:v>
                </c:pt>
                <c:pt idx="5604">
                  <c:v>94.5</c:v>
                </c:pt>
                <c:pt idx="5605">
                  <c:v>94.2</c:v>
                </c:pt>
                <c:pt idx="5606">
                  <c:v>94.160000000000011</c:v>
                </c:pt>
                <c:pt idx="5607">
                  <c:v>94.08</c:v>
                </c:pt>
                <c:pt idx="5608">
                  <c:v>94</c:v>
                </c:pt>
                <c:pt idx="5609">
                  <c:v>93.939999999999984</c:v>
                </c:pt>
                <c:pt idx="5610">
                  <c:v>93.84</c:v>
                </c:pt>
                <c:pt idx="5611">
                  <c:v>93.74</c:v>
                </c:pt>
                <c:pt idx="5612">
                  <c:v>93.46</c:v>
                </c:pt>
                <c:pt idx="5613">
                  <c:v>93.4</c:v>
                </c:pt>
                <c:pt idx="5614">
                  <c:v>93.4</c:v>
                </c:pt>
                <c:pt idx="5615">
                  <c:v>93.259999999999991</c:v>
                </c:pt>
                <c:pt idx="5616">
                  <c:v>93.240000000000009</c:v>
                </c:pt>
                <c:pt idx="5617">
                  <c:v>93.28</c:v>
                </c:pt>
                <c:pt idx="5618">
                  <c:v>93.240000000000009</c:v>
                </c:pt>
                <c:pt idx="5619">
                  <c:v>93.28</c:v>
                </c:pt>
                <c:pt idx="5620">
                  <c:v>93.2</c:v>
                </c:pt>
                <c:pt idx="5621">
                  <c:v>92.97999999999999</c:v>
                </c:pt>
                <c:pt idx="5622">
                  <c:v>92.9</c:v>
                </c:pt>
                <c:pt idx="5623">
                  <c:v>92.78</c:v>
                </c:pt>
                <c:pt idx="5624">
                  <c:v>92.78</c:v>
                </c:pt>
                <c:pt idx="5625">
                  <c:v>92.88</c:v>
                </c:pt>
                <c:pt idx="5626">
                  <c:v>92.939999999999984</c:v>
                </c:pt>
                <c:pt idx="5627">
                  <c:v>92.9</c:v>
                </c:pt>
                <c:pt idx="5628">
                  <c:v>92.820000000000007</c:v>
                </c:pt>
                <c:pt idx="5629">
                  <c:v>92.9</c:v>
                </c:pt>
                <c:pt idx="5630">
                  <c:v>92.9</c:v>
                </c:pt>
                <c:pt idx="5631">
                  <c:v>92.92</c:v>
                </c:pt>
                <c:pt idx="5632">
                  <c:v>92.940000000000012</c:v>
                </c:pt>
                <c:pt idx="5633">
                  <c:v>93.2</c:v>
                </c:pt>
                <c:pt idx="5634">
                  <c:v>93.38</c:v>
                </c:pt>
                <c:pt idx="5635">
                  <c:v>93.5</c:v>
                </c:pt>
                <c:pt idx="5636">
                  <c:v>93.6</c:v>
                </c:pt>
                <c:pt idx="5637">
                  <c:v>93.6</c:v>
                </c:pt>
                <c:pt idx="5638">
                  <c:v>93.679999999999993</c:v>
                </c:pt>
                <c:pt idx="5639">
                  <c:v>93.9</c:v>
                </c:pt>
                <c:pt idx="5640">
                  <c:v>94.1</c:v>
                </c:pt>
                <c:pt idx="5641">
                  <c:v>94.060000000000016</c:v>
                </c:pt>
                <c:pt idx="5642">
                  <c:v>94.22</c:v>
                </c:pt>
                <c:pt idx="5643">
                  <c:v>94.47999999999999</c:v>
                </c:pt>
                <c:pt idx="5644">
                  <c:v>94.639999999999986</c:v>
                </c:pt>
                <c:pt idx="5645">
                  <c:v>94.660000000000011</c:v>
                </c:pt>
                <c:pt idx="5646">
                  <c:v>94.54</c:v>
                </c:pt>
                <c:pt idx="5647">
                  <c:v>94.6</c:v>
                </c:pt>
                <c:pt idx="5648">
                  <c:v>94.76</c:v>
                </c:pt>
                <c:pt idx="5649">
                  <c:v>94.9</c:v>
                </c:pt>
                <c:pt idx="5650">
                  <c:v>94.92</c:v>
                </c:pt>
                <c:pt idx="5651">
                  <c:v>94.860000000000014</c:v>
                </c:pt>
                <c:pt idx="5652">
                  <c:v>94.88</c:v>
                </c:pt>
                <c:pt idx="5653">
                  <c:v>95.060000000000016</c:v>
                </c:pt>
                <c:pt idx="5654">
                  <c:v>95.240000000000009</c:v>
                </c:pt>
                <c:pt idx="5655">
                  <c:v>95.320000000000007</c:v>
                </c:pt>
                <c:pt idx="5656">
                  <c:v>95.47999999999999</c:v>
                </c:pt>
                <c:pt idx="5657">
                  <c:v>95.560000000000016</c:v>
                </c:pt>
                <c:pt idx="5658">
                  <c:v>95.54</c:v>
                </c:pt>
                <c:pt idx="5659">
                  <c:v>95.6</c:v>
                </c:pt>
                <c:pt idx="5660">
                  <c:v>95.47999999999999</c:v>
                </c:pt>
                <c:pt idx="5661">
                  <c:v>95.22</c:v>
                </c:pt>
                <c:pt idx="5662">
                  <c:v>95.02000000000001</c:v>
                </c:pt>
                <c:pt idx="5663">
                  <c:v>95.16</c:v>
                </c:pt>
                <c:pt idx="5664">
                  <c:v>95.2</c:v>
                </c:pt>
                <c:pt idx="5665">
                  <c:v>95.2</c:v>
                </c:pt>
                <c:pt idx="5666">
                  <c:v>95.24</c:v>
                </c:pt>
                <c:pt idx="5667">
                  <c:v>95.1</c:v>
                </c:pt>
                <c:pt idx="5668">
                  <c:v>95.1</c:v>
                </c:pt>
                <c:pt idx="5669">
                  <c:v>95.1</c:v>
                </c:pt>
                <c:pt idx="5670">
                  <c:v>95</c:v>
                </c:pt>
                <c:pt idx="5671">
                  <c:v>95</c:v>
                </c:pt>
                <c:pt idx="5672">
                  <c:v>94.9</c:v>
                </c:pt>
                <c:pt idx="5673">
                  <c:v>94.74</c:v>
                </c:pt>
                <c:pt idx="5674">
                  <c:v>94.6</c:v>
                </c:pt>
                <c:pt idx="5675">
                  <c:v>94.5</c:v>
                </c:pt>
                <c:pt idx="5676">
                  <c:v>94.5</c:v>
                </c:pt>
                <c:pt idx="5677">
                  <c:v>94.4</c:v>
                </c:pt>
                <c:pt idx="5678">
                  <c:v>94.34</c:v>
                </c:pt>
                <c:pt idx="5679">
                  <c:v>94.140000000000015</c:v>
                </c:pt>
                <c:pt idx="5680">
                  <c:v>94.1</c:v>
                </c:pt>
                <c:pt idx="5681">
                  <c:v>93.88000000000001</c:v>
                </c:pt>
                <c:pt idx="5682">
                  <c:v>93.74</c:v>
                </c:pt>
                <c:pt idx="5683">
                  <c:v>93.66</c:v>
                </c:pt>
                <c:pt idx="5684">
                  <c:v>93.6</c:v>
                </c:pt>
                <c:pt idx="5685">
                  <c:v>93.320000000000007</c:v>
                </c:pt>
                <c:pt idx="5686">
                  <c:v>93.22</c:v>
                </c:pt>
                <c:pt idx="5687">
                  <c:v>93.18</c:v>
                </c:pt>
                <c:pt idx="5688">
                  <c:v>93.140000000000015</c:v>
                </c:pt>
                <c:pt idx="5689">
                  <c:v>92.97999999999999</c:v>
                </c:pt>
                <c:pt idx="5690">
                  <c:v>92.9</c:v>
                </c:pt>
                <c:pt idx="5691">
                  <c:v>92.74</c:v>
                </c:pt>
                <c:pt idx="5692">
                  <c:v>92.7</c:v>
                </c:pt>
                <c:pt idx="5693">
                  <c:v>92.66</c:v>
                </c:pt>
                <c:pt idx="5694">
                  <c:v>92.740000000000009</c:v>
                </c:pt>
                <c:pt idx="5695">
                  <c:v>92.62</c:v>
                </c:pt>
                <c:pt idx="5696">
                  <c:v>92.6</c:v>
                </c:pt>
                <c:pt idx="5697">
                  <c:v>92.7</c:v>
                </c:pt>
                <c:pt idx="5698">
                  <c:v>93</c:v>
                </c:pt>
                <c:pt idx="5699">
                  <c:v>93.2</c:v>
                </c:pt>
                <c:pt idx="5700">
                  <c:v>93.339999999999989</c:v>
                </c:pt>
                <c:pt idx="5701">
                  <c:v>93.460000000000008</c:v>
                </c:pt>
                <c:pt idx="5702">
                  <c:v>93.42</c:v>
                </c:pt>
                <c:pt idx="5703">
                  <c:v>93.560000000000016</c:v>
                </c:pt>
                <c:pt idx="5704">
                  <c:v>93.7</c:v>
                </c:pt>
                <c:pt idx="5705">
                  <c:v>93.820000000000007</c:v>
                </c:pt>
                <c:pt idx="5706">
                  <c:v>93.940000000000012</c:v>
                </c:pt>
                <c:pt idx="5707">
                  <c:v>94.04</c:v>
                </c:pt>
                <c:pt idx="5708">
                  <c:v>94.16</c:v>
                </c:pt>
                <c:pt idx="5709">
                  <c:v>94.339999999999989</c:v>
                </c:pt>
                <c:pt idx="5710">
                  <c:v>94.38000000000001</c:v>
                </c:pt>
                <c:pt idx="5711">
                  <c:v>94.26</c:v>
                </c:pt>
                <c:pt idx="5712">
                  <c:v>94.42</c:v>
                </c:pt>
                <c:pt idx="5713">
                  <c:v>94.6</c:v>
                </c:pt>
                <c:pt idx="5714">
                  <c:v>94.820000000000007</c:v>
                </c:pt>
                <c:pt idx="5715">
                  <c:v>95</c:v>
                </c:pt>
                <c:pt idx="5716">
                  <c:v>95.1</c:v>
                </c:pt>
                <c:pt idx="5717">
                  <c:v>95.2</c:v>
                </c:pt>
                <c:pt idx="5718">
                  <c:v>95.12</c:v>
                </c:pt>
                <c:pt idx="5719">
                  <c:v>95.02000000000001</c:v>
                </c:pt>
                <c:pt idx="5720">
                  <c:v>95.28</c:v>
                </c:pt>
                <c:pt idx="5721">
                  <c:v>95.26</c:v>
                </c:pt>
                <c:pt idx="5722">
                  <c:v>95.259999999999991</c:v>
                </c:pt>
                <c:pt idx="5723">
                  <c:v>95.440000000000012</c:v>
                </c:pt>
                <c:pt idx="5724">
                  <c:v>95.54</c:v>
                </c:pt>
                <c:pt idx="5725">
                  <c:v>95.539999999999992</c:v>
                </c:pt>
                <c:pt idx="5726">
                  <c:v>95.42</c:v>
                </c:pt>
                <c:pt idx="5727">
                  <c:v>95.52000000000001</c:v>
                </c:pt>
                <c:pt idx="5728">
                  <c:v>95.679999999999993</c:v>
                </c:pt>
                <c:pt idx="5729">
                  <c:v>95.559999999999988</c:v>
                </c:pt>
                <c:pt idx="5730">
                  <c:v>95.46</c:v>
                </c:pt>
                <c:pt idx="5731">
                  <c:v>95.460000000000008</c:v>
                </c:pt>
                <c:pt idx="5732">
                  <c:v>95.52000000000001</c:v>
                </c:pt>
                <c:pt idx="5733">
                  <c:v>95.5</c:v>
                </c:pt>
                <c:pt idx="5734">
                  <c:v>95.47999999999999</c:v>
                </c:pt>
                <c:pt idx="5735">
                  <c:v>95.439999999999984</c:v>
                </c:pt>
                <c:pt idx="5736">
                  <c:v>95.440000000000012</c:v>
                </c:pt>
                <c:pt idx="5737">
                  <c:v>95.4</c:v>
                </c:pt>
                <c:pt idx="5738">
                  <c:v>95.38000000000001</c:v>
                </c:pt>
                <c:pt idx="5739">
                  <c:v>95.2</c:v>
                </c:pt>
                <c:pt idx="5740">
                  <c:v>95.08</c:v>
                </c:pt>
                <c:pt idx="5741">
                  <c:v>95</c:v>
                </c:pt>
                <c:pt idx="5742">
                  <c:v>94.9</c:v>
                </c:pt>
                <c:pt idx="5743">
                  <c:v>94.7</c:v>
                </c:pt>
                <c:pt idx="5744">
                  <c:v>94.559999999999988</c:v>
                </c:pt>
                <c:pt idx="5745">
                  <c:v>94.38000000000001</c:v>
                </c:pt>
                <c:pt idx="5746">
                  <c:v>94.2</c:v>
                </c:pt>
                <c:pt idx="5747">
                  <c:v>94.160000000000011</c:v>
                </c:pt>
                <c:pt idx="5748">
                  <c:v>94.1</c:v>
                </c:pt>
                <c:pt idx="5749">
                  <c:v>94.059999999999988</c:v>
                </c:pt>
                <c:pt idx="5750">
                  <c:v>94</c:v>
                </c:pt>
                <c:pt idx="5751">
                  <c:v>93.92</c:v>
                </c:pt>
                <c:pt idx="5752">
                  <c:v>93.8</c:v>
                </c:pt>
                <c:pt idx="5753">
                  <c:v>93.7</c:v>
                </c:pt>
                <c:pt idx="5754">
                  <c:v>93.7</c:v>
                </c:pt>
                <c:pt idx="5755">
                  <c:v>93.7</c:v>
                </c:pt>
                <c:pt idx="5756">
                  <c:v>93.72</c:v>
                </c:pt>
                <c:pt idx="5757">
                  <c:v>93.559999999999988</c:v>
                </c:pt>
                <c:pt idx="5758">
                  <c:v>93.4</c:v>
                </c:pt>
                <c:pt idx="5759">
                  <c:v>93.359999999999985</c:v>
                </c:pt>
                <c:pt idx="5760">
                  <c:v>93.24</c:v>
                </c:pt>
                <c:pt idx="5761">
                  <c:v>93.2</c:v>
                </c:pt>
                <c:pt idx="5762">
                  <c:v>93.2</c:v>
                </c:pt>
                <c:pt idx="5763">
                  <c:v>93.139999999999986</c:v>
                </c:pt>
                <c:pt idx="5764">
                  <c:v>93.2</c:v>
                </c:pt>
                <c:pt idx="5765">
                  <c:v>93.26</c:v>
                </c:pt>
                <c:pt idx="5766">
                  <c:v>93.3</c:v>
                </c:pt>
                <c:pt idx="5767">
                  <c:v>93.259999999999991</c:v>
                </c:pt>
                <c:pt idx="5768">
                  <c:v>93.1</c:v>
                </c:pt>
                <c:pt idx="5769">
                  <c:v>93.2</c:v>
                </c:pt>
                <c:pt idx="5770">
                  <c:v>93.3</c:v>
                </c:pt>
                <c:pt idx="5771">
                  <c:v>93.3</c:v>
                </c:pt>
                <c:pt idx="5772">
                  <c:v>93.460000000000008</c:v>
                </c:pt>
                <c:pt idx="5773">
                  <c:v>93.6</c:v>
                </c:pt>
                <c:pt idx="5774">
                  <c:v>93.72</c:v>
                </c:pt>
                <c:pt idx="5775">
                  <c:v>93.859999999999985</c:v>
                </c:pt>
                <c:pt idx="5776">
                  <c:v>94.060000000000016</c:v>
                </c:pt>
                <c:pt idx="5777">
                  <c:v>94.22</c:v>
                </c:pt>
                <c:pt idx="5778">
                  <c:v>94.3</c:v>
                </c:pt>
                <c:pt idx="5779">
                  <c:v>94.4</c:v>
                </c:pt>
                <c:pt idx="5780">
                  <c:v>94.4</c:v>
                </c:pt>
                <c:pt idx="5781">
                  <c:v>94.42</c:v>
                </c:pt>
                <c:pt idx="5782">
                  <c:v>94.52000000000001</c:v>
                </c:pt>
                <c:pt idx="5783">
                  <c:v>94.47999999999999</c:v>
                </c:pt>
                <c:pt idx="5784">
                  <c:v>94.760000000000019</c:v>
                </c:pt>
                <c:pt idx="5785">
                  <c:v>95.080000000000013</c:v>
                </c:pt>
                <c:pt idx="5786">
                  <c:v>95.22</c:v>
                </c:pt>
                <c:pt idx="5787">
                  <c:v>95.2</c:v>
                </c:pt>
                <c:pt idx="5788">
                  <c:v>95.42</c:v>
                </c:pt>
                <c:pt idx="5789">
                  <c:v>95.639999999999986</c:v>
                </c:pt>
                <c:pt idx="5790">
                  <c:v>95.7</c:v>
                </c:pt>
                <c:pt idx="5791">
                  <c:v>95.7</c:v>
                </c:pt>
                <c:pt idx="5792">
                  <c:v>95.8</c:v>
                </c:pt>
                <c:pt idx="5793">
                  <c:v>95.88</c:v>
                </c:pt>
                <c:pt idx="5794">
                  <c:v>95.86</c:v>
                </c:pt>
                <c:pt idx="5795">
                  <c:v>95.9</c:v>
                </c:pt>
                <c:pt idx="5796">
                  <c:v>95.9</c:v>
                </c:pt>
                <c:pt idx="5797">
                  <c:v>95.9</c:v>
                </c:pt>
                <c:pt idx="5798">
                  <c:v>95.92</c:v>
                </c:pt>
                <c:pt idx="5799">
                  <c:v>96</c:v>
                </c:pt>
                <c:pt idx="5800">
                  <c:v>96.02000000000001</c:v>
                </c:pt>
                <c:pt idx="5801">
                  <c:v>96</c:v>
                </c:pt>
                <c:pt idx="5802">
                  <c:v>95.92</c:v>
                </c:pt>
                <c:pt idx="5803">
                  <c:v>95.72</c:v>
                </c:pt>
                <c:pt idx="5804">
                  <c:v>95.679999999999993</c:v>
                </c:pt>
                <c:pt idx="5805">
                  <c:v>95.58</c:v>
                </c:pt>
                <c:pt idx="5806">
                  <c:v>95.42</c:v>
                </c:pt>
                <c:pt idx="5807">
                  <c:v>95.460000000000008</c:v>
                </c:pt>
                <c:pt idx="5808">
                  <c:v>95.4</c:v>
                </c:pt>
                <c:pt idx="5809">
                  <c:v>95.4</c:v>
                </c:pt>
                <c:pt idx="5810">
                  <c:v>95.24</c:v>
                </c:pt>
                <c:pt idx="5811">
                  <c:v>95.26</c:v>
                </c:pt>
                <c:pt idx="5812">
                  <c:v>95.059999999999988</c:v>
                </c:pt>
                <c:pt idx="5813">
                  <c:v>95</c:v>
                </c:pt>
                <c:pt idx="5814">
                  <c:v>95</c:v>
                </c:pt>
                <c:pt idx="5815">
                  <c:v>94.88000000000001</c:v>
                </c:pt>
                <c:pt idx="5816">
                  <c:v>94.72</c:v>
                </c:pt>
                <c:pt idx="5817">
                  <c:v>94.5</c:v>
                </c:pt>
                <c:pt idx="5818">
                  <c:v>94.320000000000007</c:v>
                </c:pt>
                <c:pt idx="5819">
                  <c:v>94.339999999999989</c:v>
                </c:pt>
                <c:pt idx="5820">
                  <c:v>94.320000000000007</c:v>
                </c:pt>
                <c:pt idx="5821">
                  <c:v>94.140000000000015</c:v>
                </c:pt>
                <c:pt idx="5822">
                  <c:v>94.059999999999988</c:v>
                </c:pt>
                <c:pt idx="5823">
                  <c:v>94</c:v>
                </c:pt>
                <c:pt idx="5824">
                  <c:v>93.92</c:v>
                </c:pt>
                <c:pt idx="5825">
                  <c:v>93.8</c:v>
                </c:pt>
                <c:pt idx="5826">
                  <c:v>93.8</c:v>
                </c:pt>
                <c:pt idx="5827">
                  <c:v>93.7</c:v>
                </c:pt>
                <c:pt idx="5828">
                  <c:v>93.7</c:v>
                </c:pt>
                <c:pt idx="5829">
                  <c:v>93.559999999999988</c:v>
                </c:pt>
                <c:pt idx="5830">
                  <c:v>93.47999999999999</c:v>
                </c:pt>
                <c:pt idx="5831">
                  <c:v>93.4</c:v>
                </c:pt>
                <c:pt idx="5832">
                  <c:v>93.3</c:v>
                </c:pt>
                <c:pt idx="5833">
                  <c:v>93.3</c:v>
                </c:pt>
                <c:pt idx="5834">
                  <c:v>93.3</c:v>
                </c:pt>
                <c:pt idx="5835">
                  <c:v>93.199999999999989</c:v>
                </c:pt>
                <c:pt idx="5836">
                  <c:v>93.1</c:v>
                </c:pt>
                <c:pt idx="5837">
                  <c:v>93.04</c:v>
                </c:pt>
                <c:pt idx="5838">
                  <c:v>93.2</c:v>
                </c:pt>
                <c:pt idx="5839">
                  <c:v>93.339999999999989</c:v>
                </c:pt>
                <c:pt idx="5840">
                  <c:v>93.4</c:v>
                </c:pt>
                <c:pt idx="5841">
                  <c:v>93.52000000000001</c:v>
                </c:pt>
                <c:pt idx="5842">
                  <c:v>93.72</c:v>
                </c:pt>
                <c:pt idx="5843">
                  <c:v>93.92</c:v>
                </c:pt>
                <c:pt idx="5844">
                  <c:v>94.060000000000016</c:v>
                </c:pt>
                <c:pt idx="5845">
                  <c:v>94.24</c:v>
                </c:pt>
                <c:pt idx="5846">
                  <c:v>94.2</c:v>
                </c:pt>
                <c:pt idx="5847">
                  <c:v>94.22</c:v>
                </c:pt>
                <c:pt idx="5848">
                  <c:v>94.3</c:v>
                </c:pt>
                <c:pt idx="5849">
                  <c:v>94.54</c:v>
                </c:pt>
                <c:pt idx="5850">
                  <c:v>94.679999999999993</c:v>
                </c:pt>
                <c:pt idx="5851">
                  <c:v>94.88</c:v>
                </c:pt>
                <c:pt idx="5852">
                  <c:v>94.940000000000012</c:v>
                </c:pt>
                <c:pt idx="5853">
                  <c:v>95.08</c:v>
                </c:pt>
                <c:pt idx="5854">
                  <c:v>95.139999999999986</c:v>
                </c:pt>
                <c:pt idx="5855">
                  <c:v>95.160000000000011</c:v>
                </c:pt>
                <c:pt idx="5856">
                  <c:v>95.16</c:v>
                </c:pt>
                <c:pt idx="5857">
                  <c:v>95.2</c:v>
                </c:pt>
                <c:pt idx="5858">
                  <c:v>95.359999999999985</c:v>
                </c:pt>
                <c:pt idx="5859">
                  <c:v>95.6</c:v>
                </c:pt>
                <c:pt idx="5860">
                  <c:v>95.740000000000009</c:v>
                </c:pt>
                <c:pt idx="5861">
                  <c:v>95.8</c:v>
                </c:pt>
                <c:pt idx="5862">
                  <c:v>95.839999999999989</c:v>
                </c:pt>
                <c:pt idx="5863">
                  <c:v>96</c:v>
                </c:pt>
                <c:pt idx="5864">
                  <c:v>96.060000000000016</c:v>
                </c:pt>
                <c:pt idx="5865">
                  <c:v>96.08</c:v>
                </c:pt>
                <c:pt idx="5866">
                  <c:v>95.9</c:v>
                </c:pt>
                <c:pt idx="5867">
                  <c:v>96.060000000000016</c:v>
                </c:pt>
                <c:pt idx="5868">
                  <c:v>96.2</c:v>
                </c:pt>
                <c:pt idx="5869">
                  <c:v>96.3</c:v>
                </c:pt>
                <c:pt idx="5870">
                  <c:v>96.259999999999991</c:v>
                </c:pt>
                <c:pt idx="5871">
                  <c:v>96.32</c:v>
                </c:pt>
                <c:pt idx="5872">
                  <c:v>96.259999999999991</c:v>
                </c:pt>
                <c:pt idx="5873">
                  <c:v>96.2</c:v>
                </c:pt>
                <c:pt idx="5874">
                  <c:v>96.1</c:v>
                </c:pt>
                <c:pt idx="5875">
                  <c:v>96.02000000000001</c:v>
                </c:pt>
                <c:pt idx="5876">
                  <c:v>96.02000000000001</c:v>
                </c:pt>
                <c:pt idx="5877">
                  <c:v>95.92</c:v>
                </c:pt>
                <c:pt idx="5878">
                  <c:v>95.860000000000014</c:v>
                </c:pt>
                <c:pt idx="5879">
                  <c:v>95.8</c:v>
                </c:pt>
                <c:pt idx="5880">
                  <c:v>95.74</c:v>
                </c:pt>
                <c:pt idx="5881">
                  <c:v>95.679999999999993</c:v>
                </c:pt>
                <c:pt idx="5882">
                  <c:v>95.559999999999988</c:v>
                </c:pt>
                <c:pt idx="5883">
                  <c:v>95.320000000000007</c:v>
                </c:pt>
                <c:pt idx="5884">
                  <c:v>95.160000000000011</c:v>
                </c:pt>
                <c:pt idx="5885">
                  <c:v>94.9</c:v>
                </c:pt>
                <c:pt idx="5886">
                  <c:v>94.78</c:v>
                </c:pt>
                <c:pt idx="5887">
                  <c:v>94.559999999999988</c:v>
                </c:pt>
                <c:pt idx="5888">
                  <c:v>94.4</c:v>
                </c:pt>
                <c:pt idx="5889">
                  <c:v>94.2</c:v>
                </c:pt>
                <c:pt idx="5890">
                  <c:v>94.059999999999988</c:v>
                </c:pt>
                <c:pt idx="5891">
                  <c:v>94.1</c:v>
                </c:pt>
                <c:pt idx="5892">
                  <c:v>94.1</c:v>
                </c:pt>
                <c:pt idx="5893">
                  <c:v>94.039999999999992</c:v>
                </c:pt>
                <c:pt idx="5894">
                  <c:v>94</c:v>
                </c:pt>
                <c:pt idx="5895">
                  <c:v>93.860000000000014</c:v>
                </c:pt>
                <c:pt idx="5896">
                  <c:v>93.74</c:v>
                </c:pt>
                <c:pt idx="5897">
                  <c:v>93.58</c:v>
                </c:pt>
                <c:pt idx="5898">
                  <c:v>93.5</c:v>
                </c:pt>
                <c:pt idx="5899">
                  <c:v>93.439999999999984</c:v>
                </c:pt>
                <c:pt idx="5900">
                  <c:v>93.460000000000008</c:v>
                </c:pt>
                <c:pt idx="5901">
                  <c:v>93.6</c:v>
                </c:pt>
                <c:pt idx="5902">
                  <c:v>93.7</c:v>
                </c:pt>
                <c:pt idx="5903">
                  <c:v>93.679999999999993</c:v>
                </c:pt>
                <c:pt idx="5904">
                  <c:v>93.6</c:v>
                </c:pt>
                <c:pt idx="5905">
                  <c:v>93.679999999999993</c:v>
                </c:pt>
                <c:pt idx="5906">
                  <c:v>93.7</c:v>
                </c:pt>
                <c:pt idx="5907">
                  <c:v>93.8</c:v>
                </c:pt>
                <c:pt idx="5908">
                  <c:v>93.860000000000014</c:v>
                </c:pt>
                <c:pt idx="5909">
                  <c:v>93.8</c:v>
                </c:pt>
                <c:pt idx="5910">
                  <c:v>93.97999999999999</c:v>
                </c:pt>
                <c:pt idx="5911">
                  <c:v>94.1</c:v>
                </c:pt>
                <c:pt idx="5912">
                  <c:v>94.22</c:v>
                </c:pt>
                <c:pt idx="5913">
                  <c:v>94.4</c:v>
                </c:pt>
                <c:pt idx="5914">
                  <c:v>94.58</c:v>
                </c:pt>
                <c:pt idx="5915">
                  <c:v>94.7</c:v>
                </c:pt>
                <c:pt idx="5916">
                  <c:v>94.76</c:v>
                </c:pt>
                <c:pt idx="5917">
                  <c:v>94.9</c:v>
                </c:pt>
                <c:pt idx="5918">
                  <c:v>94.9</c:v>
                </c:pt>
                <c:pt idx="5919">
                  <c:v>94.9</c:v>
                </c:pt>
                <c:pt idx="5920">
                  <c:v>94.939999999999984</c:v>
                </c:pt>
                <c:pt idx="5921">
                  <c:v>95.060000000000016</c:v>
                </c:pt>
                <c:pt idx="5922">
                  <c:v>95.1</c:v>
                </c:pt>
                <c:pt idx="5923">
                  <c:v>95.14</c:v>
                </c:pt>
                <c:pt idx="5924">
                  <c:v>95.38</c:v>
                </c:pt>
                <c:pt idx="5925">
                  <c:v>95.58</c:v>
                </c:pt>
                <c:pt idx="5926">
                  <c:v>95.8</c:v>
                </c:pt>
                <c:pt idx="5927">
                  <c:v>95.97999999999999</c:v>
                </c:pt>
                <c:pt idx="5928">
                  <c:v>96.04</c:v>
                </c:pt>
                <c:pt idx="5929">
                  <c:v>96.179999999999993</c:v>
                </c:pt>
                <c:pt idx="5930">
                  <c:v>96.2</c:v>
                </c:pt>
                <c:pt idx="5931">
                  <c:v>96.3</c:v>
                </c:pt>
                <c:pt idx="5932">
                  <c:v>96.4</c:v>
                </c:pt>
                <c:pt idx="5933">
                  <c:v>96.4</c:v>
                </c:pt>
                <c:pt idx="5934">
                  <c:v>96.42</c:v>
                </c:pt>
                <c:pt idx="5935">
                  <c:v>96.5</c:v>
                </c:pt>
                <c:pt idx="5936">
                  <c:v>96.559999999999988</c:v>
                </c:pt>
                <c:pt idx="5937">
                  <c:v>96.46</c:v>
                </c:pt>
                <c:pt idx="5938">
                  <c:v>96.5</c:v>
                </c:pt>
                <c:pt idx="5939">
                  <c:v>96.320000000000007</c:v>
                </c:pt>
                <c:pt idx="5940">
                  <c:v>96.2</c:v>
                </c:pt>
                <c:pt idx="5941">
                  <c:v>96.240000000000009</c:v>
                </c:pt>
                <c:pt idx="5942">
                  <c:v>96.3</c:v>
                </c:pt>
                <c:pt idx="5943">
                  <c:v>96.360000000000014</c:v>
                </c:pt>
                <c:pt idx="5944">
                  <c:v>96.22</c:v>
                </c:pt>
                <c:pt idx="5945">
                  <c:v>96.12</c:v>
                </c:pt>
                <c:pt idx="5946">
                  <c:v>96.039999999999992</c:v>
                </c:pt>
                <c:pt idx="5947">
                  <c:v>96.039999999999992</c:v>
                </c:pt>
                <c:pt idx="5948">
                  <c:v>95.9</c:v>
                </c:pt>
                <c:pt idx="5949">
                  <c:v>95.8</c:v>
                </c:pt>
                <c:pt idx="5950">
                  <c:v>95.8</c:v>
                </c:pt>
                <c:pt idx="5951">
                  <c:v>95.660000000000011</c:v>
                </c:pt>
                <c:pt idx="5952">
                  <c:v>95.5</c:v>
                </c:pt>
                <c:pt idx="5953">
                  <c:v>95.34</c:v>
                </c:pt>
                <c:pt idx="5954">
                  <c:v>95.28</c:v>
                </c:pt>
                <c:pt idx="5955">
                  <c:v>95.08</c:v>
                </c:pt>
                <c:pt idx="5956">
                  <c:v>94.92</c:v>
                </c:pt>
                <c:pt idx="5957">
                  <c:v>94.8</c:v>
                </c:pt>
                <c:pt idx="5958">
                  <c:v>94.679999999999993</c:v>
                </c:pt>
                <c:pt idx="5959">
                  <c:v>94.62</c:v>
                </c:pt>
                <c:pt idx="5960">
                  <c:v>94.439999999999984</c:v>
                </c:pt>
                <c:pt idx="5961">
                  <c:v>94.4</c:v>
                </c:pt>
                <c:pt idx="5962">
                  <c:v>94.3</c:v>
                </c:pt>
                <c:pt idx="5963">
                  <c:v>94.179999999999993</c:v>
                </c:pt>
                <c:pt idx="5964">
                  <c:v>94.059999999999988</c:v>
                </c:pt>
                <c:pt idx="5965">
                  <c:v>94</c:v>
                </c:pt>
                <c:pt idx="5966">
                  <c:v>93.86</c:v>
                </c:pt>
                <c:pt idx="5967">
                  <c:v>93.78</c:v>
                </c:pt>
                <c:pt idx="5968">
                  <c:v>93.859999999999985</c:v>
                </c:pt>
                <c:pt idx="5969">
                  <c:v>93.8</c:v>
                </c:pt>
                <c:pt idx="5970">
                  <c:v>93.62</c:v>
                </c:pt>
                <c:pt idx="5971">
                  <c:v>93.360000000000014</c:v>
                </c:pt>
                <c:pt idx="5972">
                  <c:v>93.3</c:v>
                </c:pt>
                <c:pt idx="5973">
                  <c:v>93.339999999999989</c:v>
                </c:pt>
                <c:pt idx="5974">
                  <c:v>93.259999999999991</c:v>
                </c:pt>
                <c:pt idx="5975">
                  <c:v>93.12</c:v>
                </c:pt>
                <c:pt idx="5976">
                  <c:v>93.26</c:v>
                </c:pt>
                <c:pt idx="5977">
                  <c:v>93.3</c:v>
                </c:pt>
                <c:pt idx="5978">
                  <c:v>93.4</c:v>
                </c:pt>
                <c:pt idx="5979">
                  <c:v>93.64</c:v>
                </c:pt>
                <c:pt idx="5980">
                  <c:v>93.74</c:v>
                </c:pt>
                <c:pt idx="5981">
                  <c:v>93.92</c:v>
                </c:pt>
                <c:pt idx="5982">
                  <c:v>94.139999999999986</c:v>
                </c:pt>
                <c:pt idx="5983">
                  <c:v>94.320000000000007</c:v>
                </c:pt>
                <c:pt idx="5984">
                  <c:v>94.5</c:v>
                </c:pt>
                <c:pt idx="5985">
                  <c:v>94.61999999999999</c:v>
                </c:pt>
                <c:pt idx="5986">
                  <c:v>94.76</c:v>
                </c:pt>
                <c:pt idx="5987">
                  <c:v>94.88</c:v>
                </c:pt>
                <c:pt idx="5988">
                  <c:v>94.97999999999999</c:v>
                </c:pt>
                <c:pt idx="5989">
                  <c:v>95.08</c:v>
                </c:pt>
                <c:pt idx="5990">
                  <c:v>95.1</c:v>
                </c:pt>
                <c:pt idx="5991">
                  <c:v>95.26</c:v>
                </c:pt>
                <c:pt idx="5992">
                  <c:v>95.47999999999999</c:v>
                </c:pt>
                <c:pt idx="5993">
                  <c:v>95.7</c:v>
                </c:pt>
                <c:pt idx="5994">
                  <c:v>95.9</c:v>
                </c:pt>
                <c:pt idx="5995">
                  <c:v>95.960000000000008</c:v>
                </c:pt>
                <c:pt idx="5996">
                  <c:v>96.08</c:v>
                </c:pt>
                <c:pt idx="5997">
                  <c:v>96.2</c:v>
                </c:pt>
                <c:pt idx="5998">
                  <c:v>96.38</c:v>
                </c:pt>
                <c:pt idx="5999">
                  <c:v>96.4</c:v>
                </c:pt>
                <c:pt idx="6000">
                  <c:v>96.4</c:v>
                </c:pt>
                <c:pt idx="6001">
                  <c:v>96.5</c:v>
                </c:pt>
                <c:pt idx="6002">
                  <c:v>96.4</c:v>
                </c:pt>
                <c:pt idx="6003">
                  <c:v>96.560000000000016</c:v>
                </c:pt>
                <c:pt idx="6004">
                  <c:v>96.679999999999993</c:v>
                </c:pt>
                <c:pt idx="6005">
                  <c:v>96.8</c:v>
                </c:pt>
                <c:pt idx="6006">
                  <c:v>96.74</c:v>
                </c:pt>
                <c:pt idx="6007">
                  <c:v>96.759999999999991</c:v>
                </c:pt>
                <c:pt idx="6008">
                  <c:v>96.7</c:v>
                </c:pt>
                <c:pt idx="6009">
                  <c:v>96.7</c:v>
                </c:pt>
                <c:pt idx="6010">
                  <c:v>96.679999999999993</c:v>
                </c:pt>
                <c:pt idx="6011">
                  <c:v>96.62</c:v>
                </c:pt>
                <c:pt idx="6012">
                  <c:v>96.5</c:v>
                </c:pt>
                <c:pt idx="6013">
                  <c:v>96.42</c:v>
                </c:pt>
                <c:pt idx="6014">
                  <c:v>96.3</c:v>
                </c:pt>
                <c:pt idx="6015">
                  <c:v>96.28</c:v>
                </c:pt>
                <c:pt idx="6016">
                  <c:v>96.2</c:v>
                </c:pt>
                <c:pt idx="6017">
                  <c:v>96.2</c:v>
                </c:pt>
                <c:pt idx="6018">
                  <c:v>96.12</c:v>
                </c:pt>
                <c:pt idx="6019">
                  <c:v>95.74</c:v>
                </c:pt>
                <c:pt idx="6020">
                  <c:v>95.52000000000001</c:v>
                </c:pt>
                <c:pt idx="6021">
                  <c:v>95.54</c:v>
                </c:pt>
                <c:pt idx="6022">
                  <c:v>95.5</c:v>
                </c:pt>
                <c:pt idx="6023">
                  <c:v>95.5</c:v>
                </c:pt>
                <c:pt idx="6024">
                  <c:v>95.38000000000001</c:v>
                </c:pt>
                <c:pt idx="6025">
                  <c:v>95.2</c:v>
                </c:pt>
                <c:pt idx="6026">
                  <c:v>95.1</c:v>
                </c:pt>
                <c:pt idx="6027">
                  <c:v>95.059999999999988</c:v>
                </c:pt>
                <c:pt idx="6028">
                  <c:v>94.82</c:v>
                </c:pt>
                <c:pt idx="6029">
                  <c:v>94.640000000000015</c:v>
                </c:pt>
                <c:pt idx="6030">
                  <c:v>94.639999999999986</c:v>
                </c:pt>
                <c:pt idx="6031">
                  <c:v>94.6</c:v>
                </c:pt>
                <c:pt idx="6032">
                  <c:v>94.66</c:v>
                </c:pt>
                <c:pt idx="6033">
                  <c:v>94.74</c:v>
                </c:pt>
                <c:pt idx="6034">
                  <c:v>94.559999999999988</c:v>
                </c:pt>
                <c:pt idx="6035">
                  <c:v>94.38000000000001</c:v>
                </c:pt>
                <c:pt idx="6036">
                  <c:v>94.34</c:v>
                </c:pt>
                <c:pt idx="6037">
                  <c:v>94.3</c:v>
                </c:pt>
                <c:pt idx="6038">
                  <c:v>94.3</c:v>
                </c:pt>
                <c:pt idx="6039">
                  <c:v>94.140000000000015</c:v>
                </c:pt>
                <c:pt idx="6040">
                  <c:v>94.12</c:v>
                </c:pt>
                <c:pt idx="6041">
                  <c:v>94.1</c:v>
                </c:pt>
                <c:pt idx="6042">
                  <c:v>94.1</c:v>
                </c:pt>
                <c:pt idx="6043">
                  <c:v>93.92</c:v>
                </c:pt>
                <c:pt idx="6044">
                  <c:v>93.940000000000012</c:v>
                </c:pt>
                <c:pt idx="6045">
                  <c:v>94</c:v>
                </c:pt>
                <c:pt idx="6046">
                  <c:v>94.04</c:v>
                </c:pt>
                <c:pt idx="6047">
                  <c:v>94.16</c:v>
                </c:pt>
                <c:pt idx="6048">
                  <c:v>94.3</c:v>
                </c:pt>
                <c:pt idx="6049">
                  <c:v>94.339999999999989</c:v>
                </c:pt>
                <c:pt idx="6050">
                  <c:v>94.5</c:v>
                </c:pt>
                <c:pt idx="6051">
                  <c:v>94.6</c:v>
                </c:pt>
                <c:pt idx="6052">
                  <c:v>94.5</c:v>
                </c:pt>
                <c:pt idx="6053">
                  <c:v>94.679999999999993</c:v>
                </c:pt>
                <c:pt idx="6054">
                  <c:v>94.8</c:v>
                </c:pt>
                <c:pt idx="6055">
                  <c:v>94.9</c:v>
                </c:pt>
                <c:pt idx="6056">
                  <c:v>95</c:v>
                </c:pt>
                <c:pt idx="6057">
                  <c:v>95</c:v>
                </c:pt>
                <c:pt idx="6058">
                  <c:v>95.139999999999986</c:v>
                </c:pt>
                <c:pt idx="6059">
                  <c:v>95.2</c:v>
                </c:pt>
                <c:pt idx="6060">
                  <c:v>95.38</c:v>
                </c:pt>
                <c:pt idx="6061">
                  <c:v>95.34</c:v>
                </c:pt>
                <c:pt idx="6062">
                  <c:v>95.359999999999985</c:v>
                </c:pt>
                <c:pt idx="6063">
                  <c:v>95.61999999999999</c:v>
                </c:pt>
                <c:pt idx="6064">
                  <c:v>95.7</c:v>
                </c:pt>
                <c:pt idx="6065">
                  <c:v>95.7</c:v>
                </c:pt>
                <c:pt idx="6066">
                  <c:v>95.859999999999985</c:v>
                </c:pt>
                <c:pt idx="6067">
                  <c:v>96.16</c:v>
                </c:pt>
                <c:pt idx="6068">
                  <c:v>96.24</c:v>
                </c:pt>
                <c:pt idx="6069">
                  <c:v>96.3</c:v>
                </c:pt>
                <c:pt idx="6070">
                  <c:v>96.3</c:v>
                </c:pt>
                <c:pt idx="6071">
                  <c:v>96.38</c:v>
                </c:pt>
                <c:pt idx="6072">
                  <c:v>96.52000000000001</c:v>
                </c:pt>
                <c:pt idx="6073">
                  <c:v>96.679999999999993</c:v>
                </c:pt>
                <c:pt idx="6074">
                  <c:v>96.7</c:v>
                </c:pt>
                <c:pt idx="6075">
                  <c:v>96.639999999999986</c:v>
                </c:pt>
                <c:pt idx="6076">
                  <c:v>96.679999999999993</c:v>
                </c:pt>
                <c:pt idx="6077">
                  <c:v>96.5</c:v>
                </c:pt>
                <c:pt idx="6078">
                  <c:v>96.38</c:v>
                </c:pt>
                <c:pt idx="6079">
                  <c:v>96.460000000000008</c:v>
                </c:pt>
                <c:pt idx="6080">
                  <c:v>96.58</c:v>
                </c:pt>
                <c:pt idx="6081">
                  <c:v>96.6</c:v>
                </c:pt>
                <c:pt idx="6082">
                  <c:v>96.58</c:v>
                </c:pt>
                <c:pt idx="6083">
                  <c:v>96.5</c:v>
                </c:pt>
                <c:pt idx="6084">
                  <c:v>96.47999999999999</c:v>
                </c:pt>
                <c:pt idx="6085">
                  <c:v>96.4</c:v>
                </c:pt>
                <c:pt idx="6086">
                  <c:v>96.4</c:v>
                </c:pt>
                <c:pt idx="6087">
                  <c:v>96.4</c:v>
                </c:pt>
                <c:pt idx="6088">
                  <c:v>96.4</c:v>
                </c:pt>
                <c:pt idx="6089">
                  <c:v>96.259999999999991</c:v>
                </c:pt>
                <c:pt idx="6090">
                  <c:v>95.97999999999999</c:v>
                </c:pt>
                <c:pt idx="6091">
                  <c:v>95.759999999999991</c:v>
                </c:pt>
                <c:pt idx="6092">
                  <c:v>95.5</c:v>
                </c:pt>
                <c:pt idx="6093">
                  <c:v>95.16</c:v>
                </c:pt>
                <c:pt idx="6094">
                  <c:v>94.84</c:v>
                </c:pt>
                <c:pt idx="6095">
                  <c:v>94.8</c:v>
                </c:pt>
                <c:pt idx="6096">
                  <c:v>94.78</c:v>
                </c:pt>
                <c:pt idx="6097">
                  <c:v>94.72</c:v>
                </c:pt>
                <c:pt idx="6098">
                  <c:v>94.6</c:v>
                </c:pt>
                <c:pt idx="6099">
                  <c:v>94.54</c:v>
                </c:pt>
                <c:pt idx="6100">
                  <c:v>94.640000000000015</c:v>
                </c:pt>
                <c:pt idx="6101">
                  <c:v>94.58</c:v>
                </c:pt>
                <c:pt idx="6102">
                  <c:v>94.560000000000016</c:v>
                </c:pt>
                <c:pt idx="6103">
                  <c:v>94.5</c:v>
                </c:pt>
                <c:pt idx="6104">
                  <c:v>94.5</c:v>
                </c:pt>
                <c:pt idx="6105">
                  <c:v>94.38000000000001</c:v>
                </c:pt>
                <c:pt idx="6106">
                  <c:v>94.359999999999985</c:v>
                </c:pt>
                <c:pt idx="6107">
                  <c:v>94.320000000000007</c:v>
                </c:pt>
                <c:pt idx="6108">
                  <c:v>94.16</c:v>
                </c:pt>
                <c:pt idx="6109">
                  <c:v>94.339999999999989</c:v>
                </c:pt>
                <c:pt idx="6110">
                  <c:v>94.239999999999981</c:v>
                </c:pt>
                <c:pt idx="6111">
                  <c:v>94.139999999999986</c:v>
                </c:pt>
                <c:pt idx="6112">
                  <c:v>94.22</c:v>
                </c:pt>
                <c:pt idx="6113">
                  <c:v>94.239999999999981</c:v>
                </c:pt>
                <c:pt idx="6114">
                  <c:v>94.059999999999988</c:v>
                </c:pt>
                <c:pt idx="6115">
                  <c:v>93.860000000000014</c:v>
                </c:pt>
                <c:pt idx="6116">
                  <c:v>93.9</c:v>
                </c:pt>
                <c:pt idx="6117">
                  <c:v>93.84</c:v>
                </c:pt>
                <c:pt idx="6118">
                  <c:v>93.88</c:v>
                </c:pt>
                <c:pt idx="6119">
                  <c:v>94.08</c:v>
                </c:pt>
                <c:pt idx="6120">
                  <c:v>94.04</c:v>
                </c:pt>
                <c:pt idx="6121">
                  <c:v>94.179999999999993</c:v>
                </c:pt>
                <c:pt idx="6122">
                  <c:v>94.44</c:v>
                </c:pt>
                <c:pt idx="6123">
                  <c:v>94.61999999999999</c:v>
                </c:pt>
                <c:pt idx="6124">
                  <c:v>94.8</c:v>
                </c:pt>
                <c:pt idx="6125">
                  <c:v>95.04</c:v>
                </c:pt>
                <c:pt idx="6126">
                  <c:v>95.1</c:v>
                </c:pt>
                <c:pt idx="6127">
                  <c:v>95.139999999999986</c:v>
                </c:pt>
                <c:pt idx="6128">
                  <c:v>95.28</c:v>
                </c:pt>
                <c:pt idx="6129">
                  <c:v>95.560000000000016</c:v>
                </c:pt>
                <c:pt idx="6130">
                  <c:v>95.66</c:v>
                </c:pt>
                <c:pt idx="6131">
                  <c:v>95.8</c:v>
                </c:pt>
                <c:pt idx="6132">
                  <c:v>95.839999999999989</c:v>
                </c:pt>
                <c:pt idx="6133">
                  <c:v>95.92</c:v>
                </c:pt>
                <c:pt idx="6134">
                  <c:v>96.060000000000016</c:v>
                </c:pt>
                <c:pt idx="6135">
                  <c:v>96.16</c:v>
                </c:pt>
                <c:pt idx="6136">
                  <c:v>96.28</c:v>
                </c:pt>
                <c:pt idx="6137">
                  <c:v>96.4</c:v>
                </c:pt>
                <c:pt idx="6138">
                  <c:v>96.440000000000012</c:v>
                </c:pt>
                <c:pt idx="6139">
                  <c:v>96.5</c:v>
                </c:pt>
                <c:pt idx="6140">
                  <c:v>96.560000000000016</c:v>
                </c:pt>
                <c:pt idx="6141">
                  <c:v>96.66</c:v>
                </c:pt>
                <c:pt idx="6142">
                  <c:v>96.679999999999993</c:v>
                </c:pt>
                <c:pt idx="6143">
                  <c:v>96.72</c:v>
                </c:pt>
                <c:pt idx="6144">
                  <c:v>96.8</c:v>
                </c:pt>
                <c:pt idx="6145">
                  <c:v>96.72</c:v>
                </c:pt>
                <c:pt idx="6146">
                  <c:v>96.9</c:v>
                </c:pt>
                <c:pt idx="6147">
                  <c:v>96.820000000000007</c:v>
                </c:pt>
                <c:pt idx="6148">
                  <c:v>96.8</c:v>
                </c:pt>
                <c:pt idx="6149">
                  <c:v>96.859999999999985</c:v>
                </c:pt>
                <c:pt idx="6150">
                  <c:v>96.8</c:v>
                </c:pt>
                <c:pt idx="6151">
                  <c:v>96.679999999999993</c:v>
                </c:pt>
                <c:pt idx="6152">
                  <c:v>96.6</c:v>
                </c:pt>
                <c:pt idx="6153">
                  <c:v>96.72</c:v>
                </c:pt>
                <c:pt idx="6154">
                  <c:v>96.8</c:v>
                </c:pt>
                <c:pt idx="6155">
                  <c:v>96.74</c:v>
                </c:pt>
                <c:pt idx="6156">
                  <c:v>96.6</c:v>
                </c:pt>
                <c:pt idx="6157">
                  <c:v>96.6</c:v>
                </c:pt>
                <c:pt idx="6158">
                  <c:v>96.47999999999999</c:v>
                </c:pt>
                <c:pt idx="6159">
                  <c:v>96.22</c:v>
                </c:pt>
                <c:pt idx="6160">
                  <c:v>96.02000000000001</c:v>
                </c:pt>
                <c:pt idx="6161">
                  <c:v>95.9</c:v>
                </c:pt>
                <c:pt idx="6162">
                  <c:v>95.9</c:v>
                </c:pt>
                <c:pt idx="6163">
                  <c:v>95.860000000000014</c:v>
                </c:pt>
                <c:pt idx="6164">
                  <c:v>95.74</c:v>
                </c:pt>
                <c:pt idx="6165">
                  <c:v>95.6</c:v>
                </c:pt>
                <c:pt idx="6166">
                  <c:v>95.419999999999987</c:v>
                </c:pt>
                <c:pt idx="6167">
                  <c:v>95.179999999999993</c:v>
                </c:pt>
                <c:pt idx="6168">
                  <c:v>94.88</c:v>
                </c:pt>
                <c:pt idx="6169">
                  <c:v>94.8</c:v>
                </c:pt>
                <c:pt idx="6170">
                  <c:v>94.820000000000007</c:v>
                </c:pt>
                <c:pt idx="6171">
                  <c:v>94.88000000000001</c:v>
                </c:pt>
                <c:pt idx="6172">
                  <c:v>94.62</c:v>
                </c:pt>
                <c:pt idx="6173">
                  <c:v>94.52000000000001</c:v>
                </c:pt>
                <c:pt idx="6174">
                  <c:v>94.46</c:v>
                </c:pt>
                <c:pt idx="6175">
                  <c:v>94.359999999999985</c:v>
                </c:pt>
                <c:pt idx="6176">
                  <c:v>94.3</c:v>
                </c:pt>
                <c:pt idx="6177">
                  <c:v>94.22</c:v>
                </c:pt>
                <c:pt idx="6178">
                  <c:v>94.3</c:v>
                </c:pt>
                <c:pt idx="6179">
                  <c:v>94.26</c:v>
                </c:pt>
                <c:pt idx="6180">
                  <c:v>94.240000000000009</c:v>
                </c:pt>
                <c:pt idx="6181">
                  <c:v>94.460000000000008</c:v>
                </c:pt>
                <c:pt idx="6182">
                  <c:v>94.559999999999988</c:v>
                </c:pt>
                <c:pt idx="6183">
                  <c:v>94.34</c:v>
                </c:pt>
                <c:pt idx="6184">
                  <c:v>94.28</c:v>
                </c:pt>
                <c:pt idx="6185">
                  <c:v>94.38000000000001</c:v>
                </c:pt>
                <c:pt idx="6186">
                  <c:v>94.3</c:v>
                </c:pt>
                <c:pt idx="6187">
                  <c:v>94.4</c:v>
                </c:pt>
                <c:pt idx="6188">
                  <c:v>94.5</c:v>
                </c:pt>
                <c:pt idx="6189">
                  <c:v>94.440000000000012</c:v>
                </c:pt>
                <c:pt idx="6190">
                  <c:v>94.54</c:v>
                </c:pt>
                <c:pt idx="6191">
                  <c:v>94.78</c:v>
                </c:pt>
                <c:pt idx="6192">
                  <c:v>95.06</c:v>
                </c:pt>
                <c:pt idx="6193">
                  <c:v>95.359999999999985</c:v>
                </c:pt>
                <c:pt idx="6194">
                  <c:v>95.439999999999984</c:v>
                </c:pt>
                <c:pt idx="6195">
                  <c:v>95.5</c:v>
                </c:pt>
                <c:pt idx="6196">
                  <c:v>95.6</c:v>
                </c:pt>
                <c:pt idx="6197">
                  <c:v>95.7</c:v>
                </c:pt>
                <c:pt idx="6198">
                  <c:v>95.88</c:v>
                </c:pt>
                <c:pt idx="6199">
                  <c:v>96</c:v>
                </c:pt>
                <c:pt idx="6200">
                  <c:v>96.139999999999986</c:v>
                </c:pt>
                <c:pt idx="6201">
                  <c:v>96.160000000000011</c:v>
                </c:pt>
                <c:pt idx="6202">
                  <c:v>96.02000000000001</c:v>
                </c:pt>
                <c:pt idx="6203">
                  <c:v>96.08</c:v>
                </c:pt>
                <c:pt idx="6204">
                  <c:v>96.3</c:v>
                </c:pt>
                <c:pt idx="6205">
                  <c:v>96.4</c:v>
                </c:pt>
                <c:pt idx="6206">
                  <c:v>96.47999999999999</c:v>
                </c:pt>
                <c:pt idx="6207">
                  <c:v>96.6</c:v>
                </c:pt>
                <c:pt idx="6208">
                  <c:v>96.72</c:v>
                </c:pt>
                <c:pt idx="6209">
                  <c:v>96.9</c:v>
                </c:pt>
                <c:pt idx="6210">
                  <c:v>96.97999999999999</c:v>
                </c:pt>
                <c:pt idx="6211">
                  <c:v>96.97999999999999</c:v>
                </c:pt>
                <c:pt idx="6212">
                  <c:v>97.08</c:v>
                </c:pt>
                <c:pt idx="6213">
                  <c:v>97.1</c:v>
                </c:pt>
                <c:pt idx="6214">
                  <c:v>97</c:v>
                </c:pt>
                <c:pt idx="6215">
                  <c:v>97</c:v>
                </c:pt>
                <c:pt idx="6216">
                  <c:v>97.02000000000001</c:v>
                </c:pt>
                <c:pt idx="6217">
                  <c:v>97.179999999999993</c:v>
                </c:pt>
                <c:pt idx="6218">
                  <c:v>97.179999999999993</c:v>
                </c:pt>
                <c:pt idx="6219">
                  <c:v>97.08</c:v>
                </c:pt>
                <c:pt idx="6220">
                  <c:v>97.1</c:v>
                </c:pt>
                <c:pt idx="6221">
                  <c:v>97.1</c:v>
                </c:pt>
                <c:pt idx="6222">
                  <c:v>97.139999999999986</c:v>
                </c:pt>
                <c:pt idx="6223">
                  <c:v>96.96</c:v>
                </c:pt>
                <c:pt idx="6224">
                  <c:v>96.9</c:v>
                </c:pt>
                <c:pt idx="6225">
                  <c:v>96.859999999999985</c:v>
                </c:pt>
                <c:pt idx="6226">
                  <c:v>96.860000000000014</c:v>
                </c:pt>
                <c:pt idx="6227">
                  <c:v>96.74</c:v>
                </c:pt>
                <c:pt idx="6228">
                  <c:v>96.4</c:v>
                </c:pt>
                <c:pt idx="6229">
                  <c:v>96.1</c:v>
                </c:pt>
                <c:pt idx="6230">
                  <c:v>95.96</c:v>
                </c:pt>
                <c:pt idx="6231">
                  <c:v>95.939999999999984</c:v>
                </c:pt>
                <c:pt idx="6232">
                  <c:v>95.9</c:v>
                </c:pt>
                <c:pt idx="6233">
                  <c:v>95.84</c:v>
                </c:pt>
                <c:pt idx="6234">
                  <c:v>95.759999999999991</c:v>
                </c:pt>
                <c:pt idx="6235">
                  <c:v>95.6</c:v>
                </c:pt>
                <c:pt idx="6236">
                  <c:v>95.539999999999992</c:v>
                </c:pt>
                <c:pt idx="6237">
                  <c:v>95.4</c:v>
                </c:pt>
                <c:pt idx="6238">
                  <c:v>95.34</c:v>
                </c:pt>
                <c:pt idx="6239">
                  <c:v>95.3</c:v>
                </c:pt>
                <c:pt idx="6240">
                  <c:v>95.16</c:v>
                </c:pt>
                <c:pt idx="6241">
                  <c:v>94.84</c:v>
                </c:pt>
                <c:pt idx="6242">
                  <c:v>94.7</c:v>
                </c:pt>
                <c:pt idx="6243">
                  <c:v>94.539999999999992</c:v>
                </c:pt>
                <c:pt idx="6244">
                  <c:v>94.5</c:v>
                </c:pt>
                <c:pt idx="6245">
                  <c:v>94.439999999999984</c:v>
                </c:pt>
                <c:pt idx="6246">
                  <c:v>94.52000000000001</c:v>
                </c:pt>
                <c:pt idx="6247">
                  <c:v>94.679999999999993</c:v>
                </c:pt>
                <c:pt idx="6248">
                  <c:v>94.640000000000015</c:v>
                </c:pt>
                <c:pt idx="6249">
                  <c:v>94.6</c:v>
                </c:pt>
                <c:pt idx="6250">
                  <c:v>94.679999999999993</c:v>
                </c:pt>
                <c:pt idx="6251">
                  <c:v>94.7</c:v>
                </c:pt>
                <c:pt idx="6252">
                  <c:v>94.76</c:v>
                </c:pt>
                <c:pt idx="6253">
                  <c:v>94.7</c:v>
                </c:pt>
                <c:pt idx="6254">
                  <c:v>94.7</c:v>
                </c:pt>
                <c:pt idx="6255">
                  <c:v>94.62</c:v>
                </c:pt>
                <c:pt idx="6256">
                  <c:v>94.6</c:v>
                </c:pt>
                <c:pt idx="6257">
                  <c:v>94.6</c:v>
                </c:pt>
                <c:pt idx="6258">
                  <c:v>94.4</c:v>
                </c:pt>
                <c:pt idx="6259">
                  <c:v>94.46</c:v>
                </c:pt>
                <c:pt idx="6260">
                  <c:v>94.8</c:v>
                </c:pt>
                <c:pt idx="6261">
                  <c:v>94.820000000000007</c:v>
                </c:pt>
                <c:pt idx="6262">
                  <c:v>94.9</c:v>
                </c:pt>
                <c:pt idx="6263">
                  <c:v>95.02000000000001</c:v>
                </c:pt>
                <c:pt idx="6264">
                  <c:v>95.26</c:v>
                </c:pt>
                <c:pt idx="6265">
                  <c:v>95.22</c:v>
                </c:pt>
                <c:pt idx="6266">
                  <c:v>95.22</c:v>
                </c:pt>
                <c:pt idx="6267">
                  <c:v>95.38</c:v>
                </c:pt>
                <c:pt idx="6268">
                  <c:v>95.4</c:v>
                </c:pt>
                <c:pt idx="6269">
                  <c:v>95.7</c:v>
                </c:pt>
                <c:pt idx="6270">
                  <c:v>95.88</c:v>
                </c:pt>
                <c:pt idx="6271">
                  <c:v>96</c:v>
                </c:pt>
                <c:pt idx="6272">
                  <c:v>96.22</c:v>
                </c:pt>
                <c:pt idx="6273">
                  <c:v>96.320000000000007</c:v>
                </c:pt>
                <c:pt idx="6274">
                  <c:v>96.56</c:v>
                </c:pt>
                <c:pt idx="6275">
                  <c:v>96.740000000000009</c:v>
                </c:pt>
                <c:pt idx="6276">
                  <c:v>96.960000000000008</c:v>
                </c:pt>
                <c:pt idx="6277">
                  <c:v>96.820000000000007</c:v>
                </c:pt>
                <c:pt idx="6278">
                  <c:v>96.7</c:v>
                </c:pt>
                <c:pt idx="6279">
                  <c:v>96.639999999999986</c:v>
                </c:pt>
                <c:pt idx="6280">
                  <c:v>96.76</c:v>
                </c:pt>
                <c:pt idx="6281">
                  <c:v>96.6</c:v>
                </c:pt>
                <c:pt idx="6282">
                  <c:v>96.52000000000001</c:v>
                </c:pt>
                <c:pt idx="6283">
                  <c:v>96.72</c:v>
                </c:pt>
                <c:pt idx="6284">
                  <c:v>96.820000000000007</c:v>
                </c:pt>
                <c:pt idx="6285">
                  <c:v>97.02000000000001</c:v>
                </c:pt>
                <c:pt idx="6286">
                  <c:v>97.28</c:v>
                </c:pt>
                <c:pt idx="6287">
                  <c:v>97.28</c:v>
                </c:pt>
                <c:pt idx="6288">
                  <c:v>97.160000000000011</c:v>
                </c:pt>
                <c:pt idx="6289">
                  <c:v>97.02000000000001</c:v>
                </c:pt>
                <c:pt idx="6290">
                  <c:v>96.820000000000007</c:v>
                </c:pt>
                <c:pt idx="6291">
                  <c:v>96.58</c:v>
                </c:pt>
                <c:pt idx="6292">
                  <c:v>96.46</c:v>
                </c:pt>
                <c:pt idx="6293">
                  <c:v>96.4</c:v>
                </c:pt>
                <c:pt idx="6294">
                  <c:v>96.4</c:v>
                </c:pt>
                <c:pt idx="6295">
                  <c:v>96.5</c:v>
                </c:pt>
                <c:pt idx="6296">
                  <c:v>96.259999999999991</c:v>
                </c:pt>
                <c:pt idx="6297">
                  <c:v>96.02000000000001</c:v>
                </c:pt>
                <c:pt idx="6298">
                  <c:v>96.139999999999986</c:v>
                </c:pt>
                <c:pt idx="6299">
                  <c:v>96.2</c:v>
                </c:pt>
                <c:pt idx="6300">
                  <c:v>96.160000000000011</c:v>
                </c:pt>
                <c:pt idx="6301">
                  <c:v>96.1</c:v>
                </c:pt>
                <c:pt idx="6302">
                  <c:v>95.96</c:v>
                </c:pt>
                <c:pt idx="6303">
                  <c:v>95.88000000000001</c:v>
                </c:pt>
                <c:pt idx="6304">
                  <c:v>95.820000000000007</c:v>
                </c:pt>
                <c:pt idx="6305">
                  <c:v>95.860000000000014</c:v>
                </c:pt>
                <c:pt idx="6306">
                  <c:v>95.6</c:v>
                </c:pt>
                <c:pt idx="6307">
                  <c:v>95.5</c:v>
                </c:pt>
                <c:pt idx="6308">
                  <c:v>95.539999999999992</c:v>
                </c:pt>
                <c:pt idx="6309">
                  <c:v>95.4</c:v>
                </c:pt>
                <c:pt idx="6310">
                  <c:v>95.38</c:v>
                </c:pt>
                <c:pt idx="6311">
                  <c:v>95.22</c:v>
                </c:pt>
                <c:pt idx="6312">
                  <c:v>95.04</c:v>
                </c:pt>
                <c:pt idx="6313">
                  <c:v>94.9</c:v>
                </c:pt>
                <c:pt idx="6314">
                  <c:v>94.64</c:v>
                </c:pt>
                <c:pt idx="6315">
                  <c:v>94.62</c:v>
                </c:pt>
                <c:pt idx="6316">
                  <c:v>94.61999999999999</c:v>
                </c:pt>
                <c:pt idx="6317">
                  <c:v>94.679999999999993</c:v>
                </c:pt>
                <c:pt idx="6318">
                  <c:v>94.640000000000015</c:v>
                </c:pt>
                <c:pt idx="6319">
                  <c:v>94.6</c:v>
                </c:pt>
                <c:pt idx="6320">
                  <c:v>94.639999999999986</c:v>
                </c:pt>
                <c:pt idx="6321">
                  <c:v>94.78</c:v>
                </c:pt>
                <c:pt idx="6322">
                  <c:v>94.7</c:v>
                </c:pt>
                <c:pt idx="6323">
                  <c:v>94.78</c:v>
                </c:pt>
                <c:pt idx="6324">
                  <c:v>94.88</c:v>
                </c:pt>
                <c:pt idx="6325">
                  <c:v>94.940000000000012</c:v>
                </c:pt>
                <c:pt idx="6326">
                  <c:v>95.1</c:v>
                </c:pt>
                <c:pt idx="6327">
                  <c:v>94.939999999999984</c:v>
                </c:pt>
                <c:pt idx="6328">
                  <c:v>95.060000000000016</c:v>
                </c:pt>
                <c:pt idx="6329">
                  <c:v>95.179999999999993</c:v>
                </c:pt>
                <c:pt idx="6330">
                  <c:v>95.2</c:v>
                </c:pt>
                <c:pt idx="6331">
                  <c:v>95.16</c:v>
                </c:pt>
                <c:pt idx="6332">
                  <c:v>95.179999999999993</c:v>
                </c:pt>
                <c:pt idx="6333">
                  <c:v>95.28</c:v>
                </c:pt>
                <c:pt idx="6334">
                  <c:v>95.47999999999999</c:v>
                </c:pt>
                <c:pt idx="6335">
                  <c:v>95.7</c:v>
                </c:pt>
                <c:pt idx="6336">
                  <c:v>95.8</c:v>
                </c:pt>
                <c:pt idx="6337">
                  <c:v>95.76</c:v>
                </c:pt>
                <c:pt idx="6338">
                  <c:v>95.940000000000012</c:v>
                </c:pt>
                <c:pt idx="6339">
                  <c:v>96.22</c:v>
                </c:pt>
                <c:pt idx="6340">
                  <c:v>96.47999999999999</c:v>
                </c:pt>
                <c:pt idx="6341">
                  <c:v>96.439999999999984</c:v>
                </c:pt>
                <c:pt idx="6342">
                  <c:v>96.5</c:v>
                </c:pt>
                <c:pt idx="6343">
                  <c:v>96.6</c:v>
                </c:pt>
                <c:pt idx="6344">
                  <c:v>96.72</c:v>
                </c:pt>
                <c:pt idx="6345">
                  <c:v>96.84</c:v>
                </c:pt>
                <c:pt idx="6346">
                  <c:v>96.8</c:v>
                </c:pt>
                <c:pt idx="6347">
                  <c:v>96.960000000000008</c:v>
                </c:pt>
                <c:pt idx="6348">
                  <c:v>97.04</c:v>
                </c:pt>
                <c:pt idx="6349">
                  <c:v>97.139999999999986</c:v>
                </c:pt>
                <c:pt idx="6350">
                  <c:v>97.28</c:v>
                </c:pt>
                <c:pt idx="6351">
                  <c:v>97.4</c:v>
                </c:pt>
                <c:pt idx="6352">
                  <c:v>97.4</c:v>
                </c:pt>
                <c:pt idx="6353">
                  <c:v>97.42</c:v>
                </c:pt>
                <c:pt idx="6354">
                  <c:v>97.47999999999999</c:v>
                </c:pt>
                <c:pt idx="6355">
                  <c:v>97.320000000000007</c:v>
                </c:pt>
                <c:pt idx="6356">
                  <c:v>97.28</c:v>
                </c:pt>
                <c:pt idx="6357">
                  <c:v>97.460000000000008</c:v>
                </c:pt>
                <c:pt idx="6358">
                  <c:v>97.439999999999984</c:v>
                </c:pt>
                <c:pt idx="6359">
                  <c:v>97.2</c:v>
                </c:pt>
                <c:pt idx="6360">
                  <c:v>96.9</c:v>
                </c:pt>
                <c:pt idx="6361">
                  <c:v>96.9</c:v>
                </c:pt>
                <c:pt idx="6362">
                  <c:v>96.9</c:v>
                </c:pt>
                <c:pt idx="6363">
                  <c:v>96.759999999999991</c:v>
                </c:pt>
                <c:pt idx="6364">
                  <c:v>96.7</c:v>
                </c:pt>
                <c:pt idx="6365">
                  <c:v>96.7</c:v>
                </c:pt>
                <c:pt idx="6366">
                  <c:v>96.7</c:v>
                </c:pt>
                <c:pt idx="6367">
                  <c:v>96.62</c:v>
                </c:pt>
                <c:pt idx="6368">
                  <c:v>96.559999999999988</c:v>
                </c:pt>
                <c:pt idx="6369">
                  <c:v>96.559999999999988</c:v>
                </c:pt>
                <c:pt idx="6370">
                  <c:v>96.5</c:v>
                </c:pt>
                <c:pt idx="6371">
                  <c:v>96.46</c:v>
                </c:pt>
                <c:pt idx="6372">
                  <c:v>96.5</c:v>
                </c:pt>
                <c:pt idx="6373">
                  <c:v>96.4</c:v>
                </c:pt>
                <c:pt idx="6374">
                  <c:v>96.3</c:v>
                </c:pt>
                <c:pt idx="6375">
                  <c:v>96.12</c:v>
                </c:pt>
                <c:pt idx="6376">
                  <c:v>95.820000000000007</c:v>
                </c:pt>
                <c:pt idx="6377">
                  <c:v>95.86</c:v>
                </c:pt>
                <c:pt idx="6378">
                  <c:v>95.9</c:v>
                </c:pt>
                <c:pt idx="6379">
                  <c:v>95.97999999999999</c:v>
                </c:pt>
                <c:pt idx="6380">
                  <c:v>95.92</c:v>
                </c:pt>
                <c:pt idx="6381">
                  <c:v>95.74</c:v>
                </c:pt>
                <c:pt idx="6382">
                  <c:v>95.62</c:v>
                </c:pt>
                <c:pt idx="6383">
                  <c:v>95.34</c:v>
                </c:pt>
                <c:pt idx="6384">
                  <c:v>95.140000000000015</c:v>
                </c:pt>
                <c:pt idx="6385">
                  <c:v>94.92</c:v>
                </c:pt>
                <c:pt idx="6386">
                  <c:v>94.820000000000007</c:v>
                </c:pt>
                <c:pt idx="6387">
                  <c:v>94.72</c:v>
                </c:pt>
                <c:pt idx="6388">
                  <c:v>94.7</c:v>
                </c:pt>
                <c:pt idx="6389">
                  <c:v>94.61999999999999</c:v>
                </c:pt>
                <c:pt idx="6390">
                  <c:v>94.6</c:v>
                </c:pt>
                <c:pt idx="6391">
                  <c:v>94.5</c:v>
                </c:pt>
                <c:pt idx="6392">
                  <c:v>94.52000000000001</c:v>
                </c:pt>
                <c:pt idx="6393">
                  <c:v>94.6</c:v>
                </c:pt>
                <c:pt idx="6394">
                  <c:v>94.4</c:v>
                </c:pt>
                <c:pt idx="6395">
                  <c:v>94.440000000000012</c:v>
                </c:pt>
                <c:pt idx="6396">
                  <c:v>94.679999999999993</c:v>
                </c:pt>
                <c:pt idx="6397">
                  <c:v>94.74</c:v>
                </c:pt>
                <c:pt idx="6398">
                  <c:v>94.820000000000007</c:v>
                </c:pt>
                <c:pt idx="6399">
                  <c:v>94.8</c:v>
                </c:pt>
                <c:pt idx="6400">
                  <c:v>95.039999999999992</c:v>
                </c:pt>
                <c:pt idx="6401">
                  <c:v>95.28</c:v>
                </c:pt>
                <c:pt idx="6402">
                  <c:v>95.42</c:v>
                </c:pt>
                <c:pt idx="6403">
                  <c:v>95.42</c:v>
                </c:pt>
                <c:pt idx="6404">
                  <c:v>95.54</c:v>
                </c:pt>
                <c:pt idx="6405">
                  <c:v>95.679999999999993</c:v>
                </c:pt>
                <c:pt idx="6406">
                  <c:v>95.94</c:v>
                </c:pt>
                <c:pt idx="6407">
                  <c:v>96.22</c:v>
                </c:pt>
                <c:pt idx="6408">
                  <c:v>96.4</c:v>
                </c:pt>
                <c:pt idx="6409">
                  <c:v>96.42</c:v>
                </c:pt>
                <c:pt idx="6410">
                  <c:v>96.66</c:v>
                </c:pt>
                <c:pt idx="6411">
                  <c:v>96.660000000000011</c:v>
                </c:pt>
                <c:pt idx="6412">
                  <c:v>96.7</c:v>
                </c:pt>
                <c:pt idx="6413">
                  <c:v>96.78</c:v>
                </c:pt>
                <c:pt idx="6414">
                  <c:v>96.92</c:v>
                </c:pt>
                <c:pt idx="6415">
                  <c:v>97.08</c:v>
                </c:pt>
                <c:pt idx="6416">
                  <c:v>97.2</c:v>
                </c:pt>
                <c:pt idx="6417">
                  <c:v>97.22</c:v>
                </c:pt>
                <c:pt idx="6418">
                  <c:v>97.3</c:v>
                </c:pt>
                <c:pt idx="6419">
                  <c:v>97.16</c:v>
                </c:pt>
                <c:pt idx="6420">
                  <c:v>97.2</c:v>
                </c:pt>
                <c:pt idx="6421">
                  <c:v>97.3</c:v>
                </c:pt>
                <c:pt idx="6422">
                  <c:v>97.3</c:v>
                </c:pt>
                <c:pt idx="6423">
                  <c:v>97.320000000000007</c:v>
                </c:pt>
                <c:pt idx="6424">
                  <c:v>97.039999999999992</c:v>
                </c:pt>
                <c:pt idx="6425">
                  <c:v>97</c:v>
                </c:pt>
                <c:pt idx="6426">
                  <c:v>96.919999999999987</c:v>
                </c:pt>
                <c:pt idx="6427">
                  <c:v>96.859999999999985</c:v>
                </c:pt>
                <c:pt idx="6428">
                  <c:v>96.84</c:v>
                </c:pt>
                <c:pt idx="6429">
                  <c:v>96.76</c:v>
                </c:pt>
                <c:pt idx="6430">
                  <c:v>96.72</c:v>
                </c:pt>
                <c:pt idx="6431">
                  <c:v>96.7</c:v>
                </c:pt>
                <c:pt idx="6432">
                  <c:v>96.7</c:v>
                </c:pt>
                <c:pt idx="6433">
                  <c:v>96.7</c:v>
                </c:pt>
                <c:pt idx="6434">
                  <c:v>96.7</c:v>
                </c:pt>
                <c:pt idx="6435">
                  <c:v>96.54</c:v>
                </c:pt>
                <c:pt idx="6436">
                  <c:v>96.4</c:v>
                </c:pt>
                <c:pt idx="6437">
                  <c:v>96.54</c:v>
                </c:pt>
                <c:pt idx="6438">
                  <c:v>96.52000000000001</c:v>
                </c:pt>
                <c:pt idx="6439">
                  <c:v>96.6</c:v>
                </c:pt>
                <c:pt idx="6440">
                  <c:v>96.6</c:v>
                </c:pt>
                <c:pt idx="6441">
                  <c:v>96.460000000000008</c:v>
                </c:pt>
                <c:pt idx="6442">
                  <c:v>96.16</c:v>
                </c:pt>
                <c:pt idx="6443">
                  <c:v>96.4</c:v>
                </c:pt>
                <c:pt idx="6444">
                  <c:v>96.419999999999987</c:v>
                </c:pt>
                <c:pt idx="6445">
                  <c:v>96.3</c:v>
                </c:pt>
                <c:pt idx="6446">
                  <c:v>96.320000000000007</c:v>
                </c:pt>
                <c:pt idx="6447">
                  <c:v>96.4</c:v>
                </c:pt>
                <c:pt idx="6448">
                  <c:v>96.28</c:v>
                </c:pt>
                <c:pt idx="6449">
                  <c:v>96.039999999999992</c:v>
                </c:pt>
                <c:pt idx="6450">
                  <c:v>95.860000000000014</c:v>
                </c:pt>
                <c:pt idx="6451">
                  <c:v>95.72</c:v>
                </c:pt>
                <c:pt idx="6452">
                  <c:v>95.559999999999988</c:v>
                </c:pt>
                <c:pt idx="6453">
                  <c:v>95.38000000000001</c:v>
                </c:pt>
                <c:pt idx="6454">
                  <c:v>95.179999999999993</c:v>
                </c:pt>
                <c:pt idx="6455">
                  <c:v>95</c:v>
                </c:pt>
                <c:pt idx="6456">
                  <c:v>94.96</c:v>
                </c:pt>
                <c:pt idx="6457">
                  <c:v>94.8</c:v>
                </c:pt>
                <c:pt idx="6458">
                  <c:v>94.759999999999991</c:v>
                </c:pt>
                <c:pt idx="6459">
                  <c:v>94.6</c:v>
                </c:pt>
                <c:pt idx="6460">
                  <c:v>94.58</c:v>
                </c:pt>
                <c:pt idx="6461">
                  <c:v>94.52000000000001</c:v>
                </c:pt>
                <c:pt idx="6462">
                  <c:v>94.5</c:v>
                </c:pt>
                <c:pt idx="6463">
                  <c:v>94.61999999999999</c:v>
                </c:pt>
                <c:pt idx="6464">
                  <c:v>94.78</c:v>
                </c:pt>
                <c:pt idx="6465">
                  <c:v>94.9</c:v>
                </c:pt>
                <c:pt idx="6466">
                  <c:v>95.04</c:v>
                </c:pt>
                <c:pt idx="6467">
                  <c:v>95.26</c:v>
                </c:pt>
                <c:pt idx="6468">
                  <c:v>95.44</c:v>
                </c:pt>
                <c:pt idx="6469">
                  <c:v>95.66</c:v>
                </c:pt>
                <c:pt idx="6470">
                  <c:v>95.66</c:v>
                </c:pt>
                <c:pt idx="6471">
                  <c:v>95.88</c:v>
                </c:pt>
                <c:pt idx="6472">
                  <c:v>96.060000000000016</c:v>
                </c:pt>
                <c:pt idx="6473">
                  <c:v>96.179999999999993</c:v>
                </c:pt>
                <c:pt idx="6474">
                  <c:v>96.4</c:v>
                </c:pt>
                <c:pt idx="6475">
                  <c:v>96.5</c:v>
                </c:pt>
                <c:pt idx="6476">
                  <c:v>96.639999999999986</c:v>
                </c:pt>
                <c:pt idx="6477">
                  <c:v>96.8</c:v>
                </c:pt>
                <c:pt idx="6478">
                  <c:v>96.9</c:v>
                </c:pt>
                <c:pt idx="6479">
                  <c:v>96.9</c:v>
                </c:pt>
                <c:pt idx="6480">
                  <c:v>96.960000000000008</c:v>
                </c:pt>
                <c:pt idx="6481">
                  <c:v>97.1</c:v>
                </c:pt>
                <c:pt idx="6482">
                  <c:v>97.179999999999993</c:v>
                </c:pt>
                <c:pt idx="6483">
                  <c:v>97.2</c:v>
                </c:pt>
                <c:pt idx="6484">
                  <c:v>97.24</c:v>
                </c:pt>
                <c:pt idx="6485">
                  <c:v>97.12</c:v>
                </c:pt>
                <c:pt idx="6486">
                  <c:v>97.11999999999999</c:v>
                </c:pt>
                <c:pt idx="6487">
                  <c:v>97.2</c:v>
                </c:pt>
                <c:pt idx="6488">
                  <c:v>97.16</c:v>
                </c:pt>
                <c:pt idx="6489">
                  <c:v>97.22</c:v>
                </c:pt>
                <c:pt idx="6490">
                  <c:v>97.359999999999985</c:v>
                </c:pt>
                <c:pt idx="6491">
                  <c:v>97.28</c:v>
                </c:pt>
                <c:pt idx="6492">
                  <c:v>97.160000000000011</c:v>
                </c:pt>
                <c:pt idx="6493">
                  <c:v>97</c:v>
                </c:pt>
                <c:pt idx="6494">
                  <c:v>96.8</c:v>
                </c:pt>
                <c:pt idx="6495">
                  <c:v>96.7</c:v>
                </c:pt>
                <c:pt idx="6496">
                  <c:v>96.660000000000011</c:v>
                </c:pt>
                <c:pt idx="6497">
                  <c:v>96.679999999999993</c:v>
                </c:pt>
                <c:pt idx="6498">
                  <c:v>96.6</c:v>
                </c:pt>
                <c:pt idx="6499">
                  <c:v>96.6</c:v>
                </c:pt>
                <c:pt idx="6500">
                  <c:v>96.52000000000001</c:v>
                </c:pt>
                <c:pt idx="6501">
                  <c:v>96.5</c:v>
                </c:pt>
                <c:pt idx="6502">
                  <c:v>96.5</c:v>
                </c:pt>
                <c:pt idx="6503">
                  <c:v>96.6</c:v>
                </c:pt>
                <c:pt idx="6504">
                  <c:v>96.4</c:v>
                </c:pt>
                <c:pt idx="6505">
                  <c:v>96.4</c:v>
                </c:pt>
                <c:pt idx="6506">
                  <c:v>96.5</c:v>
                </c:pt>
                <c:pt idx="6507">
                  <c:v>96.6</c:v>
                </c:pt>
                <c:pt idx="6508">
                  <c:v>96.679999999999993</c:v>
                </c:pt>
                <c:pt idx="6509">
                  <c:v>96.74</c:v>
                </c:pt>
                <c:pt idx="6510">
                  <c:v>96.7</c:v>
                </c:pt>
                <c:pt idx="6511">
                  <c:v>96.7</c:v>
                </c:pt>
                <c:pt idx="6512">
                  <c:v>96.72</c:v>
                </c:pt>
                <c:pt idx="6513">
                  <c:v>96.839999999999989</c:v>
                </c:pt>
                <c:pt idx="6514">
                  <c:v>96.8</c:v>
                </c:pt>
                <c:pt idx="6515">
                  <c:v>96.8</c:v>
                </c:pt>
                <c:pt idx="6516">
                  <c:v>96.72</c:v>
                </c:pt>
                <c:pt idx="6517">
                  <c:v>96.6</c:v>
                </c:pt>
                <c:pt idx="6518">
                  <c:v>96.58</c:v>
                </c:pt>
                <c:pt idx="6519">
                  <c:v>96.42</c:v>
                </c:pt>
                <c:pt idx="6520">
                  <c:v>96.38000000000001</c:v>
                </c:pt>
                <c:pt idx="6521">
                  <c:v>96.160000000000011</c:v>
                </c:pt>
                <c:pt idx="6522">
                  <c:v>96</c:v>
                </c:pt>
                <c:pt idx="6523">
                  <c:v>95.860000000000014</c:v>
                </c:pt>
                <c:pt idx="6524">
                  <c:v>95.679999999999993</c:v>
                </c:pt>
                <c:pt idx="6525">
                  <c:v>95.460000000000008</c:v>
                </c:pt>
                <c:pt idx="6526">
                  <c:v>95.259999999999991</c:v>
                </c:pt>
                <c:pt idx="6527">
                  <c:v>95</c:v>
                </c:pt>
                <c:pt idx="6528">
                  <c:v>94.8</c:v>
                </c:pt>
                <c:pt idx="6529">
                  <c:v>94.7</c:v>
                </c:pt>
                <c:pt idx="6530">
                  <c:v>94.7</c:v>
                </c:pt>
                <c:pt idx="6531">
                  <c:v>94.78</c:v>
                </c:pt>
                <c:pt idx="6532">
                  <c:v>94.88</c:v>
                </c:pt>
                <c:pt idx="6533">
                  <c:v>94.8</c:v>
                </c:pt>
                <c:pt idx="6534">
                  <c:v>94.960000000000008</c:v>
                </c:pt>
                <c:pt idx="6535">
                  <c:v>95.139999999999986</c:v>
                </c:pt>
                <c:pt idx="6536">
                  <c:v>95.320000000000007</c:v>
                </c:pt>
                <c:pt idx="6537">
                  <c:v>95.440000000000012</c:v>
                </c:pt>
                <c:pt idx="6538">
                  <c:v>95.6</c:v>
                </c:pt>
                <c:pt idx="6539">
                  <c:v>95.72</c:v>
                </c:pt>
                <c:pt idx="6540">
                  <c:v>96.04</c:v>
                </c:pt>
                <c:pt idx="6541">
                  <c:v>96.22</c:v>
                </c:pt>
                <c:pt idx="6542">
                  <c:v>96.179999999999993</c:v>
                </c:pt>
                <c:pt idx="6543">
                  <c:v>96.2</c:v>
                </c:pt>
                <c:pt idx="6544">
                  <c:v>96.139999999999986</c:v>
                </c:pt>
                <c:pt idx="6545">
                  <c:v>96.38</c:v>
                </c:pt>
                <c:pt idx="6546">
                  <c:v>96.6</c:v>
                </c:pt>
                <c:pt idx="6547">
                  <c:v>96.8</c:v>
                </c:pt>
                <c:pt idx="6548">
                  <c:v>97</c:v>
                </c:pt>
                <c:pt idx="6549">
                  <c:v>97.04</c:v>
                </c:pt>
                <c:pt idx="6550">
                  <c:v>97.22</c:v>
                </c:pt>
                <c:pt idx="6551">
                  <c:v>97.38</c:v>
                </c:pt>
                <c:pt idx="6552">
                  <c:v>97.5</c:v>
                </c:pt>
                <c:pt idx="6553">
                  <c:v>97.46</c:v>
                </c:pt>
                <c:pt idx="6554">
                  <c:v>97.42</c:v>
                </c:pt>
                <c:pt idx="6555">
                  <c:v>97.52000000000001</c:v>
                </c:pt>
                <c:pt idx="6556">
                  <c:v>97.5</c:v>
                </c:pt>
                <c:pt idx="6557">
                  <c:v>97.5</c:v>
                </c:pt>
                <c:pt idx="6558">
                  <c:v>97.5</c:v>
                </c:pt>
                <c:pt idx="6559">
                  <c:v>97.42</c:v>
                </c:pt>
                <c:pt idx="6560">
                  <c:v>97.259999999999991</c:v>
                </c:pt>
                <c:pt idx="6561">
                  <c:v>97.2</c:v>
                </c:pt>
                <c:pt idx="6562">
                  <c:v>96.86</c:v>
                </c:pt>
                <c:pt idx="6563">
                  <c:v>96.740000000000009</c:v>
                </c:pt>
                <c:pt idx="6564">
                  <c:v>96.8</c:v>
                </c:pt>
                <c:pt idx="6565">
                  <c:v>96.9</c:v>
                </c:pt>
                <c:pt idx="6566">
                  <c:v>96.9</c:v>
                </c:pt>
                <c:pt idx="6567">
                  <c:v>96.860000000000014</c:v>
                </c:pt>
                <c:pt idx="6568">
                  <c:v>96.76</c:v>
                </c:pt>
                <c:pt idx="6569">
                  <c:v>96.78</c:v>
                </c:pt>
                <c:pt idx="6570">
                  <c:v>96.78</c:v>
                </c:pt>
                <c:pt idx="6571">
                  <c:v>96.8</c:v>
                </c:pt>
                <c:pt idx="6572">
                  <c:v>96.8</c:v>
                </c:pt>
                <c:pt idx="6573">
                  <c:v>96.9</c:v>
                </c:pt>
                <c:pt idx="6574">
                  <c:v>96.8</c:v>
                </c:pt>
                <c:pt idx="6575">
                  <c:v>96.820000000000007</c:v>
                </c:pt>
                <c:pt idx="6576">
                  <c:v>96.9</c:v>
                </c:pt>
                <c:pt idx="6577">
                  <c:v>96.859999999999985</c:v>
                </c:pt>
                <c:pt idx="6578">
                  <c:v>97.02000000000001</c:v>
                </c:pt>
                <c:pt idx="6579">
                  <c:v>96.96</c:v>
                </c:pt>
                <c:pt idx="6580">
                  <c:v>96.9</c:v>
                </c:pt>
                <c:pt idx="6581">
                  <c:v>96.88000000000001</c:v>
                </c:pt>
                <c:pt idx="6582">
                  <c:v>96.8</c:v>
                </c:pt>
                <c:pt idx="6583">
                  <c:v>96.78</c:v>
                </c:pt>
                <c:pt idx="6584">
                  <c:v>96.7</c:v>
                </c:pt>
                <c:pt idx="6585">
                  <c:v>96.8</c:v>
                </c:pt>
                <c:pt idx="6586">
                  <c:v>96.8</c:v>
                </c:pt>
                <c:pt idx="6587">
                  <c:v>96.8</c:v>
                </c:pt>
                <c:pt idx="6588">
                  <c:v>96.820000000000007</c:v>
                </c:pt>
                <c:pt idx="6589">
                  <c:v>96.74</c:v>
                </c:pt>
                <c:pt idx="6590">
                  <c:v>96.559999999999988</c:v>
                </c:pt>
                <c:pt idx="6591">
                  <c:v>96.38000000000001</c:v>
                </c:pt>
                <c:pt idx="6592">
                  <c:v>96.22</c:v>
                </c:pt>
                <c:pt idx="6593">
                  <c:v>96.039999999999992</c:v>
                </c:pt>
                <c:pt idx="6594">
                  <c:v>95.84</c:v>
                </c:pt>
                <c:pt idx="6595">
                  <c:v>95.7</c:v>
                </c:pt>
                <c:pt idx="6596">
                  <c:v>95.38000000000001</c:v>
                </c:pt>
                <c:pt idx="6597">
                  <c:v>95.08</c:v>
                </c:pt>
                <c:pt idx="6598">
                  <c:v>94.9</c:v>
                </c:pt>
                <c:pt idx="6599">
                  <c:v>94.8</c:v>
                </c:pt>
                <c:pt idx="6600">
                  <c:v>94.76</c:v>
                </c:pt>
                <c:pt idx="6601">
                  <c:v>94.88</c:v>
                </c:pt>
                <c:pt idx="6602">
                  <c:v>94.9</c:v>
                </c:pt>
                <c:pt idx="6603">
                  <c:v>95.060000000000016</c:v>
                </c:pt>
                <c:pt idx="6604">
                  <c:v>95.300000000000011</c:v>
                </c:pt>
                <c:pt idx="6605">
                  <c:v>95.4</c:v>
                </c:pt>
                <c:pt idx="6606">
                  <c:v>95.4</c:v>
                </c:pt>
                <c:pt idx="6607">
                  <c:v>95.5</c:v>
                </c:pt>
                <c:pt idx="6608">
                  <c:v>95.7</c:v>
                </c:pt>
                <c:pt idx="6609">
                  <c:v>95.92</c:v>
                </c:pt>
                <c:pt idx="6610">
                  <c:v>96.12</c:v>
                </c:pt>
                <c:pt idx="6611">
                  <c:v>96.2</c:v>
                </c:pt>
                <c:pt idx="6612">
                  <c:v>96.440000000000012</c:v>
                </c:pt>
                <c:pt idx="6613">
                  <c:v>96.639999999999986</c:v>
                </c:pt>
                <c:pt idx="6614">
                  <c:v>96.7</c:v>
                </c:pt>
                <c:pt idx="6615">
                  <c:v>96.8</c:v>
                </c:pt>
                <c:pt idx="6616">
                  <c:v>96.940000000000012</c:v>
                </c:pt>
                <c:pt idx="6617">
                  <c:v>96.96</c:v>
                </c:pt>
                <c:pt idx="6618">
                  <c:v>96.97999999999999</c:v>
                </c:pt>
                <c:pt idx="6619">
                  <c:v>97.11999999999999</c:v>
                </c:pt>
                <c:pt idx="6620">
                  <c:v>97.11999999999999</c:v>
                </c:pt>
                <c:pt idx="6621">
                  <c:v>97.2</c:v>
                </c:pt>
                <c:pt idx="6622">
                  <c:v>97.3</c:v>
                </c:pt>
                <c:pt idx="6623">
                  <c:v>97.38</c:v>
                </c:pt>
                <c:pt idx="6624">
                  <c:v>97.320000000000007</c:v>
                </c:pt>
                <c:pt idx="6625">
                  <c:v>97.3</c:v>
                </c:pt>
                <c:pt idx="6626">
                  <c:v>97.2</c:v>
                </c:pt>
                <c:pt idx="6627">
                  <c:v>97.26</c:v>
                </c:pt>
                <c:pt idx="6628">
                  <c:v>97.2</c:v>
                </c:pt>
                <c:pt idx="6629">
                  <c:v>97.1</c:v>
                </c:pt>
                <c:pt idx="6630">
                  <c:v>96.92</c:v>
                </c:pt>
                <c:pt idx="6631">
                  <c:v>96.9</c:v>
                </c:pt>
                <c:pt idx="6632">
                  <c:v>96.9</c:v>
                </c:pt>
                <c:pt idx="6633">
                  <c:v>96.759999999999991</c:v>
                </c:pt>
                <c:pt idx="6634">
                  <c:v>96.640000000000015</c:v>
                </c:pt>
                <c:pt idx="6635">
                  <c:v>96.6</c:v>
                </c:pt>
                <c:pt idx="6636">
                  <c:v>96.7</c:v>
                </c:pt>
                <c:pt idx="6637">
                  <c:v>96.62</c:v>
                </c:pt>
                <c:pt idx="6638">
                  <c:v>96.5</c:v>
                </c:pt>
                <c:pt idx="6639">
                  <c:v>96.5</c:v>
                </c:pt>
                <c:pt idx="6640">
                  <c:v>96.5</c:v>
                </c:pt>
                <c:pt idx="6641">
                  <c:v>96.6</c:v>
                </c:pt>
                <c:pt idx="6642">
                  <c:v>96.54</c:v>
                </c:pt>
                <c:pt idx="6643">
                  <c:v>96.639999999999986</c:v>
                </c:pt>
                <c:pt idx="6644">
                  <c:v>96.8</c:v>
                </c:pt>
                <c:pt idx="6645">
                  <c:v>97</c:v>
                </c:pt>
                <c:pt idx="6646">
                  <c:v>97.060000000000016</c:v>
                </c:pt>
                <c:pt idx="6647">
                  <c:v>97.059999999999988</c:v>
                </c:pt>
                <c:pt idx="6648">
                  <c:v>97.08</c:v>
                </c:pt>
                <c:pt idx="6649">
                  <c:v>97.08</c:v>
                </c:pt>
                <c:pt idx="6650">
                  <c:v>97.059999999999988</c:v>
                </c:pt>
                <c:pt idx="6651">
                  <c:v>96.92</c:v>
                </c:pt>
                <c:pt idx="6652">
                  <c:v>96.88000000000001</c:v>
                </c:pt>
                <c:pt idx="6653">
                  <c:v>96.759999999999991</c:v>
                </c:pt>
                <c:pt idx="6654">
                  <c:v>96.61999999999999</c:v>
                </c:pt>
                <c:pt idx="6655">
                  <c:v>96.859999999999985</c:v>
                </c:pt>
                <c:pt idx="6656">
                  <c:v>96.88000000000001</c:v>
                </c:pt>
                <c:pt idx="6657">
                  <c:v>96.759999999999991</c:v>
                </c:pt>
                <c:pt idx="6658">
                  <c:v>96.7</c:v>
                </c:pt>
                <c:pt idx="6659">
                  <c:v>96.660000000000011</c:v>
                </c:pt>
                <c:pt idx="6660">
                  <c:v>96.46</c:v>
                </c:pt>
                <c:pt idx="6661">
                  <c:v>96.4</c:v>
                </c:pt>
                <c:pt idx="6662">
                  <c:v>96.12</c:v>
                </c:pt>
                <c:pt idx="6663">
                  <c:v>96.059999999999988</c:v>
                </c:pt>
                <c:pt idx="6664">
                  <c:v>95.860000000000014</c:v>
                </c:pt>
                <c:pt idx="6665">
                  <c:v>95.860000000000014</c:v>
                </c:pt>
                <c:pt idx="6666">
                  <c:v>95.8</c:v>
                </c:pt>
                <c:pt idx="6667">
                  <c:v>95.640000000000015</c:v>
                </c:pt>
                <c:pt idx="6668">
                  <c:v>95.559999999999988</c:v>
                </c:pt>
                <c:pt idx="6669">
                  <c:v>95.6</c:v>
                </c:pt>
                <c:pt idx="6670">
                  <c:v>95.42</c:v>
                </c:pt>
                <c:pt idx="6671">
                  <c:v>95.4</c:v>
                </c:pt>
                <c:pt idx="6672">
                  <c:v>95.4</c:v>
                </c:pt>
                <c:pt idx="6673">
                  <c:v>95.360000000000014</c:v>
                </c:pt>
                <c:pt idx="6674">
                  <c:v>95.060000000000016</c:v>
                </c:pt>
                <c:pt idx="6675">
                  <c:v>95.22</c:v>
                </c:pt>
                <c:pt idx="6676">
                  <c:v>95.460000000000008</c:v>
                </c:pt>
                <c:pt idx="6677">
                  <c:v>95.7</c:v>
                </c:pt>
                <c:pt idx="6678">
                  <c:v>95.74</c:v>
                </c:pt>
                <c:pt idx="6679">
                  <c:v>95.92</c:v>
                </c:pt>
                <c:pt idx="6680">
                  <c:v>96.22</c:v>
                </c:pt>
                <c:pt idx="6681">
                  <c:v>96.47999999999999</c:v>
                </c:pt>
                <c:pt idx="6682">
                  <c:v>96.66</c:v>
                </c:pt>
                <c:pt idx="6683">
                  <c:v>96.859999999999985</c:v>
                </c:pt>
                <c:pt idx="6684">
                  <c:v>96.9</c:v>
                </c:pt>
                <c:pt idx="6685">
                  <c:v>96.92</c:v>
                </c:pt>
                <c:pt idx="6686">
                  <c:v>97.11999999999999</c:v>
                </c:pt>
                <c:pt idx="6687">
                  <c:v>97.3</c:v>
                </c:pt>
                <c:pt idx="6688">
                  <c:v>97.359999999999985</c:v>
                </c:pt>
                <c:pt idx="6689">
                  <c:v>97.5</c:v>
                </c:pt>
                <c:pt idx="6690">
                  <c:v>97.639999999999986</c:v>
                </c:pt>
                <c:pt idx="6691">
                  <c:v>97.4</c:v>
                </c:pt>
                <c:pt idx="6692">
                  <c:v>97.42</c:v>
                </c:pt>
                <c:pt idx="6693">
                  <c:v>97.47999999999999</c:v>
                </c:pt>
                <c:pt idx="6694">
                  <c:v>97.360000000000014</c:v>
                </c:pt>
                <c:pt idx="6695">
                  <c:v>97.24</c:v>
                </c:pt>
                <c:pt idx="6696">
                  <c:v>97.160000000000011</c:v>
                </c:pt>
                <c:pt idx="6697">
                  <c:v>97</c:v>
                </c:pt>
                <c:pt idx="6698">
                  <c:v>96.78</c:v>
                </c:pt>
                <c:pt idx="6699">
                  <c:v>96.52000000000001</c:v>
                </c:pt>
                <c:pt idx="6700">
                  <c:v>96.4</c:v>
                </c:pt>
                <c:pt idx="6701">
                  <c:v>96.460000000000008</c:v>
                </c:pt>
                <c:pt idx="6702">
                  <c:v>96.6</c:v>
                </c:pt>
                <c:pt idx="6703">
                  <c:v>96.5</c:v>
                </c:pt>
                <c:pt idx="6704">
                  <c:v>96.439999999999984</c:v>
                </c:pt>
                <c:pt idx="6705">
                  <c:v>96.46</c:v>
                </c:pt>
                <c:pt idx="6706">
                  <c:v>96.4</c:v>
                </c:pt>
                <c:pt idx="6707">
                  <c:v>96.4</c:v>
                </c:pt>
                <c:pt idx="6708">
                  <c:v>96.360000000000014</c:v>
                </c:pt>
                <c:pt idx="6709">
                  <c:v>96.3</c:v>
                </c:pt>
                <c:pt idx="6710">
                  <c:v>96.4</c:v>
                </c:pt>
                <c:pt idx="6711">
                  <c:v>96.47999999999999</c:v>
                </c:pt>
                <c:pt idx="6712">
                  <c:v>96.639999999999986</c:v>
                </c:pt>
                <c:pt idx="6713">
                  <c:v>96.76</c:v>
                </c:pt>
                <c:pt idx="6714">
                  <c:v>96.940000000000012</c:v>
                </c:pt>
                <c:pt idx="6715">
                  <c:v>97.04</c:v>
                </c:pt>
                <c:pt idx="6716">
                  <c:v>97.039999999999992</c:v>
                </c:pt>
                <c:pt idx="6717">
                  <c:v>96.96</c:v>
                </c:pt>
                <c:pt idx="6718">
                  <c:v>96.97999999999999</c:v>
                </c:pt>
                <c:pt idx="6719">
                  <c:v>97.1</c:v>
                </c:pt>
                <c:pt idx="6720">
                  <c:v>97.12</c:v>
                </c:pt>
                <c:pt idx="6721">
                  <c:v>97.1</c:v>
                </c:pt>
                <c:pt idx="6722">
                  <c:v>97.16</c:v>
                </c:pt>
                <c:pt idx="6723">
                  <c:v>97.160000000000011</c:v>
                </c:pt>
                <c:pt idx="6724">
                  <c:v>97.1</c:v>
                </c:pt>
                <c:pt idx="6725">
                  <c:v>97</c:v>
                </c:pt>
                <c:pt idx="6726">
                  <c:v>96.9</c:v>
                </c:pt>
                <c:pt idx="6727">
                  <c:v>96.860000000000014</c:v>
                </c:pt>
                <c:pt idx="6728">
                  <c:v>96.9</c:v>
                </c:pt>
                <c:pt idx="6729">
                  <c:v>96.78</c:v>
                </c:pt>
                <c:pt idx="6730">
                  <c:v>96.7</c:v>
                </c:pt>
                <c:pt idx="6731">
                  <c:v>96.72</c:v>
                </c:pt>
                <c:pt idx="6732">
                  <c:v>96.679999999999993</c:v>
                </c:pt>
                <c:pt idx="6733">
                  <c:v>96.5</c:v>
                </c:pt>
                <c:pt idx="6734">
                  <c:v>96.42</c:v>
                </c:pt>
                <c:pt idx="6735">
                  <c:v>96.28</c:v>
                </c:pt>
                <c:pt idx="6736">
                  <c:v>96.1</c:v>
                </c:pt>
                <c:pt idx="6737">
                  <c:v>95.939999999999984</c:v>
                </c:pt>
                <c:pt idx="6738">
                  <c:v>95.88000000000001</c:v>
                </c:pt>
                <c:pt idx="6739">
                  <c:v>95.660000000000011</c:v>
                </c:pt>
                <c:pt idx="6740">
                  <c:v>95.5</c:v>
                </c:pt>
                <c:pt idx="6741">
                  <c:v>95.5</c:v>
                </c:pt>
                <c:pt idx="6742">
                  <c:v>95.61999999999999</c:v>
                </c:pt>
                <c:pt idx="6743">
                  <c:v>95.78</c:v>
                </c:pt>
                <c:pt idx="6744">
                  <c:v>95.8</c:v>
                </c:pt>
                <c:pt idx="6745">
                  <c:v>95.84</c:v>
                </c:pt>
                <c:pt idx="6746">
                  <c:v>95.839999999999989</c:v>
                </c:pt>
                <c:pt idx="6747">
                  <c:v>95.9</c:v>
                </c:pt>
                <c:pt idx="6748">
                  <c:v>95.92</c:v>
                </c:pt>
                <c:pt idx="6749">
                  <c:v>96.11999999999999</c:v>
                </c:pt>
                <c:pt idx="6750">
                  <c:v>96.140000000000015</c:v>
                </c:pt>
                <c:pt idx="6751">
                  <c:v>96.38</c:v>
                </c:pt>
                <c:pt idx="6752">
                  <c:v>96.66</c:v>
                </c:pt>
                <c:pt idx="6753">
                  <c:v>97.06</c:v>
                </c:pt>
                <c:pt idx="6754">
                  <c:v>97.359999999999985</c:v>
                </c:pt>
                <c:pt idx="6755">
                  <c:v>97.6</c:v>
                </c:pt>
                <c:pt idx="6756">
                  <c:v>97.539999999999992</c:v>
                </c:pt>
                <c:pt idx="6757">
                  <c:v>97.5</c:v>
                </c:pt>
                <c:pt idx="6758">
                  <c:v>97.5</c:v>
                </c:pt>
                <c:pt idx="6759">
                  <c:v>97.639999999999986</c:v>
                </c:pt>
                <c:pt idx="6760">
                  <c:v>97.7</c:v>
                </c:pt>
                <c:pt idx="6761">
                  <c:v>97.7</c:v>
                </c:pt>
                <c:pt idx="6762">
                  <c:v>97.62</c:v>
                </c:pt>
                <c:pt idx="6763">
                  <c:v>97.34</c:v>
                </c:pt>
                <c:pt idx="6764">
                  <c:v>97.320000000000007</c:v>
                </c:pt>
                <c:pt idx="6765">
                  <c:v>97.140000000000015</c:v>
                </c:pt>
                <c:pt idx="6766">
                  <c:v>96.96</c:v>
                </c:pt>
                <c:pt idx="6767">
                  <c:v>96.8</c:v>
                </c:pt>
                <c:pt idx="6768">
                  <c:v>96.679999999999993</c:v>
                </c:pt>
                <c:pt idx="6769">
                  <c:v>96.46</c:v>
                </c:pt>
                <c:pt idx="6770">
                  <c:v>96.179999999999993</c:v>
                </c:pt>
                <c:pt idx="6771">
                  <c:v>95.820000000000007</c:v>
                </c:pt>
                <c:pt idx="6772">
                  <c:v>95.92</c:v>
                </c:pt>
                <c:pt idx="6773">
                  <c:v>95.84</c:v>
                </c:pt>
                <c:pt idx="6774">
                  <c:v>95.97999999999999</c:v>
                </c:pt>
                <c:pt idx="6775">
                  <c:v>96.26</c:v>
                </c:pt>
                <c:pt idx="6776">
                  <c:v>96.3</c:v>
                </c:pt>
                <c:pt idx="6777">
                  <c:v>96.42</c:v>
                </c:pt>
                <c:pt idx="6778">
                  <c:v>96.54</c:v>
                </c:pt>
                <c:pt idx="6779">
                  <c:v>96.6</c:v>
                </c:pt>
                <c:pt idx="6780">
                  <c:v>96.740000000000009</c:v>
                </c:pt>
                <c:pt idx="6781">
                  <c:v>96.960000000000008</c:v>
                </c:pt>
                <c:pt idx="6782">
                  <c:v>97.1</c:v>
                </c:pt>
                <c:pt idx="6783">
                  <c:v>97.2</c:v>
                </c:pt>
                <c:pt idx="6784">
                  <c:v>97.3</c:v>
                </c:pt>
                <c:pt idx="6785">
                  <c:v>97.34</c:v>
                </c:pt>
                <c:pt idx="6786">
                  <c:v>97.28</c:v>
                </c:pt>
                <c:pt idx="6787">
                  <c:v>97.179999999999993</c:v>
                </c:pt>
                <c:pt idx="6788">
                  <c:v>97.1</c:v>
                </c:pt>
                <c:pt idx="6789">
                  <c:v>97.2</c:v>
                </c:pt>
                <c:pt idx="6790">
                  <c:v>97.179999999999993</c:v>
                </c:pt>
                <c:pt idx="6791">
                  <c:v>97.1</c:v>
                </c:pt>
                <c:pt idx="6792">
                  <c:v>96.92</c:v>
                </c:pt>
                <c:pt idx="6793">
                  <c:v>96.820000000000007</c:v>
                </c:pt>
                <c:pt idx="6794">
                  <c:v>96.46</c:v>
                </c:pt>
                <c:pt idx="6795">
                  <c:v>96.320000000000007</c:v>
                </c:pt>
                <c:pt idx="6796">
                  <c:v>96.34</c:v>
                </c:pt>
                <c:pt idx="6797">
                  <c:v>96.3</c:v>
                </c:pt>
                <c:pt idx="6798">
                  <c:v>96.179999999999993</c:v>
                </c:pt>
                <c:pt idx="6799">
                  <c:v>96.02000000000001</c:v>
                </c:pt>
                <c:pt idx="6800">
                  <c:v>95.839999999999989</c:v>
                </c:pt>
                <c:pt idx="6801">
                  <c:v>96.080000000000013</c:v>
                </c:pt>
                <c:pt idx="6802">
                  <c:v>96.339999999999989</c:v>
                </c:pt>
                <c:pt idx="6803">
                  <c:v>96.4</c:v>
                </c:pt>
                <c:pt idx="6804">
                  <c:v>96.28</c:v>
                </c:pt>
                <c:pt idx="6805">
                  <c:v>96.339999999999989</c:v>
                </c:pt>
                <c:pt idx="6806">
                  <c:v>96.4</c:v>
                </c:pt>
                <c:pt idx="6807">
                  <c:v>96.4</c:v>
                </c:pt>
                <c:pt idx="6808">
                  <c:v>96.4</c:v>
                </c:pt>
                <c:pt idx="6809">
                  <c:v>96.28</c:v>
                </c:pt>
                <c:pt idx="6810">
                  <c:v>96.2</c:v>
                </c:pt>
                <c:pt idx="6811">
                  <c:v>96.28</c:v>
                </c:pt>
                <c:pt idx="6812">
                  <c:v>96.22</c:v>
                </c:pt>
                <c:pt idx="6813">
                  <c:v>95.999999999999986</c:v>
                </c:pt>
                <c:pt idx="6814">
                  <c:v>95.76</c:v>
                </c:pt>
                <c:pt idx="6815">
                  <c:v>95.9</c:v>
                </c:pt>
                <c:pt idx="6816">
                  <c:v>96</c:v>
                </c:pt>
                <c:pt idx="6817">
                  <c:v>96.02000000000001</c:v>
                </c:pt>
                <c:pt idx="6818">
                  <c:v>96.28</c:v>
                </c:pt>
                <c:pt idx="6819">
                  <c:v>96.4</c:v>
                </c:pt>
                <c:pt idx="6820">
                  <c:v>96.580000000000013</c:v>
                </c:pt>
                <c:pt idx="6821">
                  <c:v>96.859999999999985</c:v>
                </c:pt>
                <c:pt idx="6822">
                  <c:v>96.679999999999993</c:v>
                </c:pt>
                <c:pt idx="6823">
                  <c:v>96.5</c:v>
                </c:pt>
                <c:pt idx="6824">
                  <c:v>96.679999999999993</c:v>
                </c:pt>
                <c:pt idx="6825">
                  <c:v>96.8</c:v>
                </c:pt>
                <c:pt idx="6826">
                  <c:v>96.97999999999999</c:v>
                </c:pt>
                <c:pt idx="6827">
                  <c:v>97.1</c:v>
                </c:pt>
                <c:pt idx="6828">
                  <c:v>97.28</c:v>
                </c:pt>
                <c:pt idx="6829">
                  <c:v>97.4</c:v>
                </c:pt>
                <c:pt idx="6830">
                  <c:v>97.4</c:v>
                </c:pt>
                <c:pt idx="6831">
                  <c:v>97.360000000000014</c:v>
                </c:pt>
                <c:pt idx="6832">
                  <c:v>97.359999999999985</c:v>
                </c:pt>
                <c:pt idx="6833">
                  <c:v>97.3</c:v>
                </c:pt>
                <c:pt idx="6834">
                  <c:v>97.059999999999988</c:v>
                </c:pt>
                <c:pt idx="6835">
                  <c:v>96.96</c:v>
                </c:pt>
                <c:pt idx="6836">
                  <c:v>96.9</c:v>
                </c:pt>
                <c:pt idx="6837">
                  <c:v>96.820000000000007</c:v>
                </c:pt>
                <c:pt idx="6838">
                  <c:v>96.78</c:v>
                </c:pt>
                <c:pt idx="6839">
                  <c:v>96.8</c:v>
                </c:pt>
                <c:pt idx="6840">
                  <c:v>96.84</c:v>
                </c:pt>
                <c:pt idx="6841">
                  <c:v>96.72</c:v>
                </c:pt>
                <c:pt idx="6842">
                  <c:v>96.52000000000001</c:v>
                </c:pt>
                <c:pt idx="6843">
                  <c:v>96.5</c:v>
                </c:pt>
                <c:pt idx="6844">
                  <c:v>96.52000000000001</c:v>
                </c:pt>
                <c:pt idx="6845">
                  <c:v>96.54</c:v>
                </c:pt>
                <c:pt idx="6846">
                  <c:v>96.66</c:v>
                </c:pt>
                <c:pt idx="6847">
                  <c:v>96.9</c:v>
                </c:pt>
                <c:pt idx="6848">
                  <c:v>96.96</c:v>
                </c:pt>
                <c:pt idx="6849">
                  <c:v>96.960000000000008</c:v>
                </c:pt>
                <c:pt idx="6850">
                  <c:v>96.84</c:v>
                </c:pt>
                <c:pt idx="6851">
                  <c:v>96.859999999999985</c:v>
                </c:pt>
                <c:pt idx="6852">
                  <c:v>96.92</c:v>
                </c:pt>
                <c:pt idx="6853">
                  <c:v>97</c:v>
                </c:pt>
                <c:pt idx="6854">
                  <c:v>97.16</c:v>
                </c:pt>
                <c:pt idx="6855">
                  <c:v>97.3</c:v>
                </c:pt>
                <c:pt idx="6856">
                  <c:v>97.3</c:v>
                </c:pt>
                <c:pt idx="6857">
                  <c:v>97.3</c:v>
                </c:pt>
                <c:pt idx="6858">
                  <c:v>97.320000000000007</c:v>
                </c:pt>
                <c:pt idx="6859">
                  <c:v>97.4</c:v>
                </c:pt>
                <c:pt idx="6860">
                  <c:v>97.3</c:v>
                </c:pt>
                <c:pt idx="6861">
                  <c:v>97.3</c:v>
                </c:pt>
                <c:pt idx="6862">
                  <c:v>97.2</c:v>
                </c:pt>
                <c:pt idx="6863">
                  <c:v>97.2</c:v>
                </c:pt>
                <c:pt idx="6864">
                  <c:v>97.2</c:v>
                </c:pt>
                <c:pt idx="6865">
                  <c:v>97.1</c:v>
                </c:pt>
                <c:pt idx="6866">
                  <c:v>97</c:v>
                </c:pt>
                <c:pt idx="6867">
                  <c:v>96.9</c:v>
                </c:pt>
                <c:pt idx="6868">
                  <c:v>96.8</c:v>
                </c:pt>
                <c:pt idx="6869">
                  <c:v>96.74</c:v>
                </c:pt>
                <c:pt idx="6870">
                  <c:v>96.7</c:v>
                </c:pt>
                <c:pt idx="6871">
                  <c:v>96.740000000000009</c:v>
                </c:pt>
                <c:pt idx="6872">
                  <c:v>96.8</c:v>
                </c:pt>
                <c:pt idx="6873">
                  <c:v>96.8</c:v>
                </c:pt>
                <c:pt idx="6874">
                  <c:v>96.660000000000011</c:v>
                </c:pt>
                <c:pt idx="6875">
                  <c:v>96.640000000000015</c:v>
                </c:pt>
                <c:pt idx="6876">
                  <c:v>96.7</c:v>
                </c:pt>
                <c:pt idx="6877">
                  <c:v>96.7</c:v>
                </c:pt>
                <c:pt idx="6878">
                  <c:v>96.820000000000007</c:v>
                </c:pt>
                <c:pt idx="6879">
                  <c:v>96.9</c:v>
                </c:pt>
                <c:pt idx="6880">
                  <c:v>96.84</c:v>
                </c:pt>
                <c:pt idx="6881">
                  <c:v>96.52000000000001</c:v>
                </c:pt>
                <c:pt idx="6882">
                  <c:v>96.4</c:v>
                </c:pt>
                <c:pt idx="6883">
                  <c:v>96.4</c:v>
                </c:pt>
                <c:pt idx="6884">
                  <c:v>96.4</c:v>
                </c:pt>
                <c:pt idx="6885">
                  <c:v>96.3</c:v>
                </c:pt>
                <c:pt idx="6886">
                  <c:v>96.2</c:v>
                </c:pt>
                <c:pt idx="6887">
                  <c:v>96.160000000000011</c:v>
                </c:pt>
                <c:pt idx="6888">
                  <c:v>96.1</c:v>
                </c:pt>
                <c:pt idx="6889">
                  <c:v>96.139999999999986</c:v>
                </c:pt>
                <c:pt idx="6890">
                  <c:v>96.3</c:v>
                </c:pt>
                <c:pt idx="6891">
                  <c:v>96.440000000000012</c:v>
                </c:pt>
                <c:pt idx="6892">
                  <c:v>96.72</c:v>
                </c:pt>
                <c:pt idx="6893">
                  <c:v>96.9</c:v>
                </c:pt>
                <c:pt idx="6894">
                  <c:v>96.9</c:v>
                </c:pt>
                <c:pt idx="6895">
                  <c:v>96.960000000000008</c:v>
                </c:pt>
                <c:pt idx="6896">
                  <c:v>97.1</c:v>
                </c:pt>
                <c:pt idx="6897">
                  <c:v>97.2</c:v>
                </c:pt>
                <c:pt idx="6898">
                  <c:v>97.3</c:v>
                </c:pt>
                <c:pt idx="6899">
                  <c:v>97.28</c:v>
                </c:pt>
                <c:pt idx="6900">
                  <c:v>97.1</c:v>
                </c:pt>
                <c:pt idx="6901">
                  <c:v>97.14</c:v>
                </c:pt>
                <c:pt idx="6902">
                  <c:v>97.11999999999999</c:v>
                </c:pt>
                <c:pt idx="6903">
                  <c:v>97.179999999999993</c:v>
                </c:pt>
                <c:pt idx="6904">
                  <c:v>97.28</c:v>
                </c:pt>
                <c:pt idx="6905">
                  <c:v>97.24</c:v>
                </c:pt>
                <c:pt idx="6906">
                  <c:v>97.160000000000011</c:v>
                </c:pt>
                <c:pt idx="6907">
                  <c:v>97.08</c:v>
                </c:pt>
                <c:pt idx="6908">
                  <c:v>96.97999999999999</c:v>
                </c:pt>
                <c:pt idx="6909">
                  <c:v>96.84</c:v>
                </c:pt>
                <c:pt idx="6910">
                  <c:v>96.859999999999985</c:v>
                </c:pt>
                <c:pt idx="6911">
                  <c:v>96.8</c:v>
                </c:pt>
                <c:pt idx="6912">
                  <c:v>96.7</c:v>
                </c:pt>
                <c:pt idx="6913">
                  <c:v>96.6</c:v>
                </c:pt>
                <c:pt idx="6914">
                  <c:v>96.439999999999984</c:v>
                </c:pt>
                <c:pt idx="6915">
                  <c:v>96.4</c:v>
                </c:pt>
                <c:pt idx="6916">
                  <c:v>96.4</c:v>
                </c:pt>
                <c:pt idx="6917">
                  <c:v>96.320000000000007</c:v>
                </c:pt>
                <c:pt idx="6918">
                  <c:v>96.4</c:v>
                </c:pt>
                <c:pt idx="6919">
                  <c:v>96.6</c:v>
                </c:pt>
                <c:pt idx="6920">
                  <c:v>96.66</c:v>
                </c:pt>
                <c:pt idx="6921">
                  <c:v>96.78</c:v>
                </c:pt>
                <c:pt idx="6922">
                  <c:v>96.92</c:v>
                </c:pt>
                <c:pt idx="6923">
                  <c:v>97.08</c:v>
                </c:pt>
                <c:pt idx="6924">
                  <c:v>97.139999999999986</c:v>
                </c:pt>
                <c:pt idx="6925">
                  <c:v>97.2</c:v>
                </c:pt>
                <c:pt idx="6926">
                  <c:v>97.059999999999988</c:v>
                </c:pt>
                <c:pt idx="6927">
                  <c:v>97.039999999999992</c:v>
                </c:pt>
                <c:pt idx="6928">
                  <c:v>97</c:v>
                </c:pt>
                <c:pt idx="6929">
                  <c:v>97.02000000000001</c:v>
                </c:pt>
                <c:pt idx="6930">
                  <c:v>97</c:v>
                </c:pt>
                <c:pt idx="6931">
                  <c:v>97</c:v>
                </c:pt>
                <c:pt idx="6932">
                  <c:v>96.96</c:v>
                </c:pt>
                <c:pt idx="6933">
                  <c:v>96.9</c:v>
                </c:pt>
                <c:pt idx="6934">
                  <c:v>96.8</c:v>
                </c:pt>
                <c:pt idx="6935">
                  <c:v>96.839999999999989</c:v>
                </c:pt>
                <c:pt idx="6936">
                  <c:v>96.78</c:v>
                </c:pt>
                <c:pt idx="6937">
                  <c:v>96.639999999999986</c:v>
                </c:pt>
                <c:pt idx="6938">
                  <c:v>96.7</c:v>
                </c:pt>
                <c:pt idx="6939">
                  <c:v>96.7</c:v>
                </c:pt>
                <c:pt idx="6940">
                  <c:v>96.759999999999991</c:v>
                </c:pt>
                <c:pt idx="6941">
                  <c:v>96.6</c:v>
                </c:pt>
                <c:pt idx="6942">
                  <c:v>96.660000000000011</c:v>
                </c:pt>
                <c:pt idx="6943">
                  <c:v>96.5</c:v>
                </c:pt>
                <c:pt idx="6944">
                  <c:v>96.61999999999999</c:v>
                </c:pt>
                <c:pt idx="6945">
                  <c:v>96.72</c:v>
                </c:pt>
                <c:pt idx="6946">
                  <c:v>96.8</c:v>
                </c:pt>
                <c:pt idx="6947">
                  <c:v>96.8</c:v>
                </c:pt>
                <c:pt idx="6948">
                  <c:v>96.84</c:v>
                </c:pt>
                <c:pt idx="6949">
                  <c:v>96.9</c:v>
                </c:pt>
                <c:pt idx="6950">
                  <c:v>96.759999999999991</c:v>
                </c:pt>
                <c:pt idx="6951">
                  <c:v>96.639999999999986</c:v>
                </c:pt>
                <c:pt idx="6952">
                  <c:v>96.8</c:v>
                </c:pt>
                <c:pt idx="6953">
                  <c:v>96.88</c:v>
                </c:pt>
                <c:pt idx="6954">
                  <c:v>97</c:v>
                </c:pt>
                <c:pt idx="6955">
                  <c:v>97</c:v>
                </c:pt>
                <c:pt idx="6956">
                  <c:v>97</c:v>
                </c:pt>
                <c:pt idx="6957">
                  <c:v>96.96</c:v>
                </c:pt>
                <c:pt idx="6958">
                  <c:v>96.9</c:v>
                </c:pt>
                <c:pt idx="6959">
                  <c:v>96.9</c:v>
                </c:pt>
                <c:pt idx="6960">
                  <c:v>96.92</c:v>
                </c:pt>
                <c:pt idx="6961">
                  <c:v>96.9</c:v>
                </c:pt>
                <c:pt idx="6962">
                  <c:v>96.859999999999985</c:v>
                </c:pt>
                <c:pt idx="6963">
                  <c:v>97</c:v>
                </c:pt>
                <c:pt idx="6964">
                  <c:v>96.939999999999984</c:v>
                </c:pt>
                <c:pt idx="6965">
                  <c:v>96.9</c:v>
                </c:pt>
                <c:pt idx="6966">
                  <c:v>96.8</c:v>
                </c:pt>
                <c:pt idx="6967">
                  <c:v>96.759999999999991</c:v>
                </c:pt>
                <c:pt idx="6968">
                  <c:v>96.72</c:v>
                </c:pt>
                <c:pt idx="6969">
                  <c:v>96.820000000000007</c:v>
                </c:pt>
                <c:pt idx="6970">
                  <c:v>96.86</c:v>
                </c:pt>
                <c:pt idx="6971">
                  <c:v>96.78</c:v>
                </c:pt>
                <c:pt idx="6972">
                  <c:v>96.6</c:v>
                </c:pt>
                <c:pt idx="6973">
                  <c:v>96.42</c:v>
                </c:pt>
                <c:pt idx="6974">
                  <c:v>96.54</c:v>
                </c:pt>
                <c:pt idx="6975">
                  <c:v>96.639999999999986</c:v>
                </c:pt>
                <c:pt idx="6976">
                  <c:v>96.78</c:v>
                </c:pt>
                <c:pt idx="6977">
                  <c:v>96.8</c:v>
                </c:pt>
                <c:pt idx="6978">
                  <c:v>96.84</c:v>
                </c:pt>
                <c:pt idx="6979">
                  <c:v>96.8</c:v>
                </c:pt>
                <c:pt idx="6980">
                  <c:v>96.8</c:v>
                </c:pt>
                <c:pt idx="6981">
                  <c:v>96.640000000000015</c:v>
                </c:pt>
                <c:pt idx="6982">
                  <c:v>96.6</c:v>
                </c:pt>
                <c:pt idx="6983">
                  <c:v>96.76</c:v>
                </c:pt>
                <c:pt idx="6984">
                  <c:v>96.74</c:v>
                </c:pt>
                <c:pt idx="6985">
                  <c:v>96.559999999999988</c:v>
                </c:pt>
                <c:pt idx="6986">
                  <c:v>96.7</c:v>
                </c:pt>
                <c:pt idx="6987">
                  <c:v>96.8</c:v>
                </c:pt>
                <c:pt idx="6988">
                  <c:v>96.860000000000014</c:v>
                </c:pt>
                <c:pt idx="6989">
                  <c:v>96.8</c:v>
                </c:pt>
                <c:pt idx="6990">
                  <c:v>96.92</c:v>
                </c:pt>
                <c:pt idx="6991">
                  <c:v>96.88000000000001</c:v>
                </c:pt>
                <c:pt idx="6992">
                  <c:v>96.8</c:v>
                </c:pt>
                <c:pt idx="6993">
                  <c:v>96.62</c:v>
                </c:pt>
                <c:pt idx="6994">
                  <c:v>96.539999999999992</c:v>
                </c:pt>
                <c:pt idx="6995">
                  <c:v>96.580000000000013</c:v>
                </c:pt>
                <c:pt idx="6996">
                  <c:v>96.7</c:v>
                </c:pt>
                <c:pt idx="6997">
                  <c:v>96.679999999999993</c:v>
                </c:pt>
                <c:pt idx="6998">
                  <c:v>96.62</c:v>
                </c:pt>
                <c:pt idx="6999">
                  <c:v>96.6</c:v>
                </c:pt>
                <c:pt idx="7000">
                  <c:v>96.76</c:v>
                </c:pt>
                <c:pt idx="7001">
                  <c:v>96.820000000000007</c:v>
                </c:pt>
                <c:pt idx="7002">
                  <c:v>96.9</c:v>
                </c:pt>
                <c:pt idx="7003">
                  <c:v>96.92</c:v>
                </c:pt>
                <c:pt idx="7004">
                  <c:v>97</c:v>
                </c:pt>
                <c:pt idx="7005">
                  <c:v>97</c:v>
                </c:pt>
                <c:pt idx="7006">
                  <c:v>97</c:v>
                </c:pt>
                <c:pt idx="7007">
                  <c:v>97.1</c:v>
                </c:pt>
                <c:pt idx="7008">
                  <c:v>97</c:v>
                </c:pt>
                <c:pt idx="7009">
                  <c:v>96.9</c:v>
                </c:pt>
                <c:pt idx="7010">
                  <c:v>97</c:v>
                </c:pt>
                <c:pt idx="7011">
                  <c:v>96.97999999999999</c:v>
                </c:pt>
                <c:pt idx="7012">
                  <c:v>96.9</c:v>
                </c:pt>
                <c:pt idx="7013">
                  <c:v>96.8</c:v>
                </c:pt>
                <c:pt idx="7014">
                  <c:v>96.8</c:v>
                </c:pt>
                <c:pt idx="7015">
                  <c:v>96.7</c:v>
                </c:pt>
                <c:pt idx="7016">
                  <c:v>96.76</c:v>
                </c:pt>
                <c:pt idx="7017">
                  <c:v>96.78</c:v>
                </c:pt>
                <c:pt idx="7018">
                  <c:v>96.8</c:v>
                </c:pt>
                <c:pt idx="7019">
                  <c:v>96.8</c:v>
                </c:pt>
                <c:pt idx="7020">
                  <c:v>96.9</c:v>
                </c:pt>
                <c:pt idx="7021">
                  <c:v>97</c:v>
                </c:pt>
                <c:pt idx="7022">
                  <c:v>97</c:v>
                </c:pt>
                <c:pt idx="7023">
                  <c:v>96.9</c:v>
                </c:pt>
                <c:pt idx="7024">
                  <c:v>97</c:v>
                </c:pt>
                <c:pt idx="7025">
                  <c:v>97</c:v>
                </c:pt>
                <c:pt idx="7026">
                  <c:v>96.9</c:v>
                </c:pt>
                <c:pt idx="7027">
                  <c:v>96.9</c:v>
                </c:pt>
                <c:pt idx="7028">
                  <c:v>96.8</c:v>
                </c:pt>
                <c:pt idx="7029">
                  <c:v>96.859999999999985</c:v>
                </c:pt>
                <c:pt idx="7030">
                  <c:v>96.92</c:v>
                </c:pt>
                <c:pt idx="7031">
                  <c:v>97.060000000000016</c:v>
                </c:pt>
                <c:pt idx="7032">
                  <c:v>97.1</c:v>
                </c:pt>
                <c:pt idx="7033">
                  <c:v>97</c:v>
                </c:pt>
                <c:pt idx="7034">
                  <c:v>97.08</c:v>
                </c:pt>
                <c:pt idx="7035">
                  <c:v>97.139999999999986</c:v>
                </c:pt>
                <c:pt idx="7036">
                  <c:v>97.2</c:v>
                </c:pt>
                <c:pt idx="7037">
                  <c:v>97.2</c:v>
                </c:pt>
                <c:pt idx="7038">
                  <c:v>97.059999999999988</c:v>
                </c:pt>
                <c:pt idx="7039">
                  <c:v>96.940000000000012</c:v>
                </c:pt>
                <c:pt idx="7040">
                  <c:v>97.02000000000001</c:v>
                </c:pt>
                <c:pt idx="7041">
                  <c:v>97.1</c:v>
                </c:pt>
                <c:pt idx="7042">
                  <c:v>97.039999999999992</c:v>
                </c:pt>
                <c:pt idx="7043">
                  <c:v>96.88000000000001</c:v>
                </c:pt>
                <c:pt idx="7044">
                  <c:v>96.64</c:v>
                </c:pt>
                <c:pt idx="7045">
                  <c:v>96.7</c:v>
                </c:pt>
                <c:pt idx="7046">
                  <c:v>96.8</c:v>
                </c:pt>
                <c:pt idx="7047">
                  <c:v>96.7</c:v>
                </c:pt>
                <c:pt idx="7048">
                  <c:v>96.679999999999993</c:v>
                </c:pt>
                <c:pt idx="7049">
                  <c:v>96.839999999999989</c:v>
                </c:pt>
                <c:pt idx="7050">
                  <c:v>96.97999999999999</c:v>
                </c:pt>
                <c:pt idx="7051">
                  <c:v>97.060000000000016</c:v>
                </c:pt>
                <c:pt idx="7052">
                  <c:v>97.059999999999988</c:v>
                </c:pt>
                <c:pt idx="7053">
                  <c:v>96.940000000000012</c:v>
                </c:pt>
                <c:pt idx="7054">
                  <c:v>96.940000000000012</c:v>
                </c:pt>
                <c:pt idx="7055">
                  <c:v>96.96</c:v>
                </c:pt>
                <c:pt idx="7056">
                  <c:v>96.939999999999984</c:v>
                </c:pt>
                <c:pt idx="7057">
                  <c:v>97</c:v>
                </c:pt>
                <c:pt idx="7058">
                  <c:v>96.92</c:v>
                </c:pt>
                <c:pt idx="7059">
                  <c:v>96.78</c:v>
                </c:pt>
                <c:pt idx="7060">
                  <c:v>96.820000000000007</c:v>
                </c:pt>
                <c:pt idx="7061">
                  <c:v>96.9</c:v>
                </c:pt>
                <c:pt idx="7062">
                  <c:v>96.9</c:v>
                </c:pt>
                <c:pt idx="7063">
                  <c:v>96.9</c:v>
                </c:pt>
                <c:pt idx="7064">
                  <c:v>96.9</c:v>
                </c:pt>
                <c:pt idx="7065">
                  <c:v>96.939999999999984</c:v>
                </c:pt>
                <c:pt idx="7066">
                  <c:v>96.9</c:v>
                </c:pt>
                <c:pt idx="7067">
                  <c:v>96.9</c:v>
                </c:pt>
                <c:pt idx="7068">
                  <c:v>96.9</c:v>
                </c:pt>
                <c:pt idx="7069">
                  <c:v>96.84</c:v>
                </c:pt>
                <c:pt idx="7070">
                  <c:v>96.8</c:v>
                </c:pt>
                <c:pt idx="7071">
                  <c:v>96.76</c:v>
                </c:pt>
                <c:pt idx="7072">
                  <c:v>96.859999999999985</c:v>
                </c:pt>
                <c:pt idx="7073">
                  <c:v>96.84</c:v>
                </c:pt>
                <c:pt idx="7074">
                  <c:v>96.839999999999989</c:v>
                </c:pt>
                <c:pt idx="7075">
                  <c:v>96.9</c:v>
                </c:pt>
                <c:pt idx="7076">
                  <c:v>97.04</c:v>
                </c:pt>
                <c:pt idx="7077">
                  <c:v>96.96</c:v>
                </c:pt>
                <c:pt idx="7078">
                  <c:v>96.9</c:v>
                </c:pt>
                <c:pt idx="7079">
                  <c:v>96.9</c:v>
                </c:pt>
                <c:pt idx="7080">
                  <c:v>97</c:v>
                </c:pt>
                <c:pt idx="7081">
                  <c:v>97</c:v>
                </c:pt>
                <c:pt idx="7082">
                  <c:v>96.97999999999999</c:v>
                </c:pt>
                <c:pt idx="7083">
                  <c:v>97</c:v>
                </c:pt>
                <c:pt idx="7084">
                  <c:v>97</c:v>
                </c:pt>
                <c:pt idx="7085">
                  <c:v>96.9</c:v>
                </c:pt>
                <c:pt idx="7086">
                  <c:v>97.08</c:v>
                </c:pt>
                <c:pt idx="7087">
                  <c:v>97.11999999999999</c:v>
                </c:pt>
                <c:pt idx="7088">
                  <c:v>97.059999999999988</c:v>
                </c:pt>
                <c:pt idx="7089">
                  <c:v>96.9</c:v>
                </c:pt>
                <c:pt idx="7090">
                  <c:v>96.88000000000001</c:v>
                </c:pt>
                <c:pt idx="7091">
                  <c:v>96.859999999999985</c:v>
                </c:pt>
                <c:pt idx="7092">
                  <c:v>96.8</c:v>
                </c:pt>
                <c:pt idx="7093">
                  <c:v>96.740000000000009</c:v>
                </c:pt>
                <c:pt idx="7094">
                  <c:v>96.97999999999999</c:v>
                </c:pt>
                <c:pt idx="7095">
                  <c:v>96.92</c:v>
                </c:pt>
                <c:pt idx="7096">
                  <c:v>96.88</c:v>
                </c:pt>
                <c:pt idx="7097">
                  <c:v>97.04</c:v>
                </c:pt>
                <c:pt idx="7098">
                  <c:v>97.179999999999993</c:v>
                </c:pt>
                <c:pt idx="7099">
                  <c:v>97.1</c:v>
                </c:pt>
                <c:pt idx="7100">
                  <c:v>97.1</c:v>
                </c:pt>
                <c:pt idx="7101">
                  <c:v>96.939999999999984</c:v>
                </c:pt>
                <c:pt idx="7102">
                  <c:v>96.9</c:v>
                </c:pt>
                <c:pt idx="7103">
                  <c:v>96.9</c:v>
                </c:pt>
                <c:pt idx="7104">
                  <c:v>96.960000000000008</c:v>
                </c:pt>
                <c:pt idx="7105">
                  <c:v>96.92</c:v>
                </c:pt>
                <c:pt idx="7106">
                  <c:v>96.9</c:v>
                </c:pt>
                <c:pt idx="7107">
                  <c:v>96.960000000000008</c:v>
                </c:pt>
                <c:pt idx="7108">
                  <c:v>97</c:v>
                </c:pt>
                <c:pt idx="7109">
                  <c:v>96.97999999999999</c:v>
                </c:pt>
                <c:pt idx="7110">
                  <c:v>97</c:v>
                </c:pt>
                <c:pt idx="7111">
                  <c:v>96.92</c:v>
                </c:pt>
                <c:pt idx="7112">
                  <c:v>97</c:v>
                </c:pt>
                <c:pt idx="7113">
                  <c:v>97</c:v>
                </c:pt>
                <c:pt idx="7114">
                  <c:v>96.9</c:v>
                </c:pt>
                <c:pt idx="7115">
                  <c:v>96.9</c:v>
                </c:pt>
                <c:pt idx="7116">
                  <c:v>96.8</c:v>
                </c:pt>
                <c:pt idx="7117">
                  <c:v>96.640000000000015</c:v>
                </c:pt>
                <c:pt idx="7118">
                  <c:v>96.58</c:v>
                </c:pt>
                <c:pt idx="7119">
                  <c:v>96.72</c:v>
                </c:pt>
                <c:pt idx="7120">
                  <c:v>96.859999999999985</c:v>
                </c:pt>
                <c:pt idx="7121">
                  <c:v>96.940000000000012</c:v>
                </c:pt>
                <c:pt idx="7122">
                  <c:v>97.02000000000001</c:v>
                </c:pt>
                <c:pt idx="7123">
                  <c:v>97.060000000000016</c:v>
                </c:pt>
                <c:pt idx="7124">
                  <c:v>97.1</c:v>
                </c:pt>
                <c:pt idx="7125">
                  <c:v>97</c:v>
                </c:pt>
                <c:pt idx="7126">
                  <c:v>96.92</c:v>
                </c:pt>
                <c:pt idx="7127">
                  <c:v>96.97999999999999</c:v>
                </c:pt>
                <c:pt idx="7128">
                  <c:v>96.940000000000012</c:v>
                </c:pt>
                <c:pt idx="7129">
                  <c:v>96.9</c:v>
                </c:pt>
                <c:pt idx="7130">
                  <c:v>96.9</c:v>
                </c:pt>
                <c:pt idx="7131">
                  <c:v>96.9</c:v>
                </c:pt>
                <c:pt idx="7132">
                  <c:v>96.9</c:v>
                </c:pt>
                <c:pt idx="7133">
                  <c:v>97</c:v>
                </c:pt>
                <c:pt idx="7134">
                  <c:v>97.1</c:v>
                </c:pt>
                <c:pt idx="7135">
                  <c:v>97.02000000000001</c:v>
                </c:pt>
                <c:pt idx="7136">
                  <c:v>97</c:v>
                </c:pt>
                <c:pt idx="7137">
                  <c:v>97</c:v>
                </c:pt>
                <c:pt idx="7138">
                  <c:v>97.08</c:v>
                </c:pt>
                <c:pt idx="7139">
                  <c:v>97</c:v>
                </c:pt>
                <c:pt idx="7140">
                  <c:v>96.96</c:v>
                </c:pt>
                <c:pt idx="7141">
                  <c:v>96.92</c:v>
                </c:pt>
                <c:pt idx="7142">
                  <c:v>96.9</c:v>
                </c:pt>
                <c:pt idx="7143">
                  <c:v>96.9</c:v>
                </c:pt>
                <c:pt idx="7144">
                  <c:v>96.9</c:v>
                </c:pt>
                <c:pt idx="7145">
                  <c:v>96.74</c:v>
                </c:pt>
                <c:pt idx="7146">
                  <c:v>96.640000000000015</c:v>
                </c:pt>
                <c:pt idx="7147">
                  <c:v>96.6</c:v>
                </c:pt>
                <c:pt idx="7148">
                  <c:v>96.6</c:v>
                </c:pt>
                <c:pt idx="7149">
                  <c:v>96.47999999999999</c:v>
                </c:pt>
                <c:pt idx="7150">
                  <c:v>96.42</c:v>
                </c:pt>
                <c:pt idx="7151">
                  <c:v>96.639999999999986</c:v>
                </c:pt>
                <c:pt idx="7152">
                  <c:v>96.859999999999985</c:v>
                </c:pt>
                <c:pt idx="7153">
                  <c:v>96.8</c:v>
                </c:pt>
                <c:pt idx="7154">
                  <c:v>96.740000000000009</c:v>
                </c:pt>
                <c:pt idx="7155">
                  <c:v>96.759999999999991</c:v>
                </c:pt>
                <c:pt idx="7156">
                  <c:v>96.36</c:v>
                </c:pt>
                <c:pt idx="7157">
                  <c:v>96.26</c:v>
                </c:pt>
                <c:pt idx="7158">
                  <c:v>96.320000000000007</c:v>
                </c:pt>
                <c:pt idx="7159">
                  <c:v>96.560000000000016</c:v>
                </c:pt>
                <c:pt idx="7160">
                  <c:v>96.66</c:v>
                </c:pt>
                <c:pt idx="7161">
                  <c:v>96.8</c:v>
                </c:pt>
                <c:pt idx="7162">
                  <c:v>96.839999999999989</c:v>
                </c:pt>
                <c:pt idx="7163">
                  <c:v>96.97999999999999</c:v>
                </c:pt>
                <c:pt idx="7164">
                  <c:v>96.939999999999984</c:v>
                </c:pt>
                <c:pt idx="7165">
                  <c:v>96.9</c:v>
                </c:pt>
                <c:pt idx="7166">
                  <c:v>96.9</c:v>
                </c:pt>
                <c:pt idx="7167">
                  <c:v>96.860000000000014</c:v>
                </c:pt>
                <c:pt idx="7168">
                  <c:v>96.78</c:v>
                </c:pt>
                <c:pt idx="7169">
                  <c:v>96.56</c:v>
                </c:pt>
                <c:pt idx="7170">
                  <c:v>96.560000000000016</c:v>
                </c:pt>
                <c:pt idx="7171">
                  <c:v>96.640000000000015</c:v>
                </c:pt>
                <c:pt idx="7172">
                  <c:v>96.7</c:v>
                </c:pt>
                <c:pt idx="7173">
                  <c:v>96.759999999999991</c:v>
                </c:pt>
                <c:pt idx="7174">
                  <c:v>96.539999999999992</c:v>
                </c:pt>
                <c:pt idx="7175">
                  <c:v>96.61999999999999</c:v>
                </c:pt>
                <c:pt idx="7176">
                  <c:v>96.7</c:v>
                </c:pt>
                <c:pt idx="7177">
                  <c:v>96.66</c:v>
                </c:pt>
                <c:pt idx="7178">
                  <c:v>96.8</c:v>
                </c:pt>
                <c:pt idx="7179">
                  <c:v>96.8</c:v>
                </c:pt>
                <c:pt idx="7180">
                  <c:v>96.9</c:v>
                </c:pt>
                <c:pt idx="7181">
                  <c:v>96.960000000000008</c:v>
                </c:pt>
                <c:pt idx="7182">
                  <c:v>97</c:v>
                </c:pt>
                <c:pt idx="7183">
                  <c:v>97</c:v>
                </c:pt>
                <c:pt idx="7184">
                  <c:v>96.960000000000008</c:v>
                </c:pt>
                <c:pt idx="7185">
                  <c:v>96.9</c:v>
                </c:pt>
                <c:pt idx="7186">
                  <c:v>96.84</c:v>
                </c:pt>
                <c:pt idx="7187">
                  <c:v>96.8</c:v>
                </c:pt>
                <c:pt idx="7188">
                  <c:v>96.9</c:v>
                </c:pt>
                <c:pt idx="7189">
                  <c:v>96.72</c:v>
                </c:pt>
                <c:pt idx="7190">
                  <c:v>96.7</c:v>
                </c:pt>
                <c:pt idx="7191">
                  <c:v>96.7</c:v>
                </c:pt>
                <c:pt idx="7192">
                  <c:v>96.7</c:v>
                </c:pt>
                <c:pt idx="7193">
                  <c:v>96.639999999999986</c:v>
                </c:pt>
                <c:pt idx="7194">
                  <c:v>96.7</c:v>
                </c:pt>
                <c:pt idx="7195">
                  <c:v>96.76</c:v>
                </c:pt>
                <c:pt idx="7196">
                  <c:v>96.9</c:v>
                </c:pt>
                <c:pt idx="7197">
                  <c:v>96.62</c:v>
                </c:pt>
                <c:pt idx="7198">
                  <c:v>96.61999999999999</c:v>
                </c:pt>
                <c:pt idx="7199">
                  <c:v>96.7</c:v>
                </c:pt>
                <c:pt idx="7200">
                  <c:v>96.56</c:v>
                </c:pt>
                <c:pt idx="7201">
                  <c:v>96.42</c:v>
                </c:pt>
                <c:pt idx="7202">
                  <c:v>96.42</c:v>
                </c:pt>
                <c:pt idx="7203">
                  <c:v>96.6</c:v>
                </c:pt>
                <c:pt idx="7204">
                  <c:v>96.740000000000009</c:v>
                </c:pt>
                <c:pt idx="7205">
                  <c:v>96.7</c:v>
                </c:pt>
                <c:pt idx="7206">
                  <c:v>96.7</c:v>
                </c:pt>
                <c:pt idx="7207">
                  <c:v>96.72</c:v>
                </c:pt>
                <c:pt idx="7208">
                  <c:v>96.8</c:v>
                </c:pt>
                <c:pt idx="7209">
                  <c:v>96.72</c:v>
                </c:pt>
                <c:pt idx="7210">
                  <c:v>96.74</c:v>
                </c:pt>
                <c:pt idx="7211">
                  <c:v>96.7</c:v>
                </c:pt>
                <c:pt idx="7212">
                  <c:v>96.78</c:v>
                </c:pt>
                <c:pt idx="7213">
                  <c:v>96.8</c:v>
                </c:pt>
                <c:pt idx="7214">
                  <c:v>96.8</c:v>
                </c:pt>
                <c:pt idx="7215">
                  <c:v>96.7</c:v>
                </c:pt>
                <c:pt idx="7216">
                  <c:v>96.9</c:v>
                </c:pt>
                <c:pt idx="7217">
                  <c:v>96.88000000000001</c:v>
                </c:pt>
                <c:pt idx="7218">
                  <c:v>96.76</c:v>
                </c:pt>
                <c:pt idx="7219">
                  <c:v>96.660000000000011</c:v>
                </c:pt>
                <c:pt idx="7220">
                  <c:v>96.6</c:v>
                </c:pt>
                <c:pt idx="7221">
                  <c:v>96.7</c:v>
                </c:pt>
                <c:pt idx="7222">
                  <c:v>96.6</c:v>
                </c:pt>
                <c:pt idx="7223">
                  <c:v>96.66</c:v>
                </c:pt>
                <c:pt idx="7224">
                  <c:v>96.679999999999993</c:v>
                </c:pt>
                <c:pt idx="7225">
                  <c:v>96.78</c:v>
                </c:pt>
                <c:pt idx="7226">
                  <c:v>96.9</c:v>
                </c:pt>
                <c:pt idx="7227">
                  <c:v>96.960000000000008</c:v>
                </c:pt>
                <c:pt idx="7228">
                  <c:v>96.92</c:v>
                </c:pt>
                <c:pt idx="7229">
                  <c:v>96.8</c:v>
                </c:pt>
                <c:pt idx="7230">
                  <c:v>96.8</c:v>
                </c:pt>
                <c:pt idx="7231">
                  <c:v>96.8</c:v>
                </c:pt>
                <c:pt idx="7232">
                  <c:v>96.88</c:v>
                </c:pt>
                <c:pt idx="7233">
                  <c:v>96.940000000000012</c:v>
                </c:pt>
                <c:pt idx="7234">
                  <c:v>96.97999999999999</c:v>
                </c:pt>
                <c:pt idx="7235">
                  <c:v>96.9</c:v>
                </c:pt>
                <c:pt idx="7236">
                  <c:v>96.8</c:v>
                </c:pt>
                <c:pt idx="7237">
                  <c:v>96.7</c:v>
                </c:pt>
                <c:pt idx="7238">
                  <c:v>96.61999999999999</c:v>
                </c:pt>
                <c:pt idx="7239">
                  <c:v>96.64</c:v>
                </c:pt>
                <c:pt idx="7240">
                  <c:v>96.820000000000007</c:v>
                </c:pt>
                <c:pt idx="7241">
                  <c:v>96.9</c:v>
                </c:pt>
                <c:pt idx="7242">
                  <c:v>96.88</c:v>
                </c:pt>
                <c:pt idx="7243">
                  <c:v>96.9</c:v>
                </c:pt>
                <c:pt idx="7244">
                  <c:v>97</c:v>
                </c:pt>
                <c:pt idx="7245">
                  <c:v>96.9</c:v>
                </c:pt>
                <c:pt idx="7246">
                  <c:v>96.97999999999999</c:v>
                </c:pt>
                <c:pt idx="7247">
                  <c:v>97</c:v>
                </c:pt>
                <c:pt idx="7248">
                  <c:v>97.04</c:v>
                </c:pt>
                <c:pt idx="7249">
                  <c:v>97.1</c:v>
                </c:pt>
                <c:pt idx="7250">
                  <c:v>97.1</c:v>
                </c:pt>
                <c:pt idx="7251">
                  <c:v>97.08</c:v>
                </c:pt>
                <c:pt idx="7252">
                  <c:v>96.96</c:v>
                </c:pt>
                <c:pt idx="7253">
                  <c:v>96.8</c:v>
                </c:pt>
                <c:pt idx="7254">
                  <c:v>96.7</c:v>
                </c:pt>
                <c:pt idx="7255">
                  <c:v>96.72</c:v>
                </c:pt>
                <c:pt idx="7256">
                  <c:v>96.759999999999991</c:v>
                </c:pt>
                <c:pt idx="7257">
                  <c:v>96.72</c:v>
                </c:pt>
                <c:pt idx="7258">
                  <c:v>96.8</c:v>
                </c:pt>
                <c:pt idx="7259">
                  <c:v>96.7</c:v>
                </c:pt>
                <c:pt idx="7260">
                  <c:v>96.76</c:v>
                </c:pt>
                <c:pt idx="7261">
                  <c:v>96.820000000000007</c:v>
                </c:pt>
                <c:pt idx="7262">
                  <c:v>96.9</c:v>
                </c:pt>
                <c:pt idx="7263">
                  <c:v>96.9</c:v>
                </c:pt>
                <c:pt idx="7264">
                  <c:v>96.9</c:v>
                </c:pt>
                <c:pt idx="7265">
                  <c:v>97.060000000000016</c:v>
                </c:pt>
                <c:pt idx="7266">
                  <c:v>97.12</c:v>
                </c:pt>
                <c:pt idx="7267">
                  <c:v>97.02000000000001</c:v>
                </c:pt>
                <c:pt idx="7268">
                  <c:v>96.820000000000007</c:v>
                </c:pt>
                <c:pt idx="7269">
                  <c:v>96.8</c:v>
                </c:pt>
                <c:pt idx="7270">
                  <c:v>96.72</c:v>
                </c:pt>
                <c:pt idx="7271">
                  <c:v>96.9</c:v>
                </c:pt>
                <c:pt idx="7272">
                  <c:v>96.960000000000008</c:v>
                </c:pt>
                <c:pt idx="7273">
                  <c:v>97</c:v>
                </c:pt>
                <c:pt idx="7274">
                  <c:v>97</c:v>
                </c:pt>
                <c:pt idx="7275">
                  <c:v>97</c:v>
                </c:pt>
                <c:pt idx="7276">
                  <c:v>97</c:v>
                </c:pt>
                <c:pt idx="7277">
                  <c:v>97.1</c:v>
                </c:pt>
                <c:pt idx="7278">
                  <c:v>97</c:v>
                </c:pt>
                <c:pt idx="7279">
                  <c:v>97.1</c:v>
                </c:pt>
                <c:pt idx="7280">
                  <c:v>97.139999999999986</c:v>
                </c:pt>
                <c:pt idx="7281">
                  <c:v>97.2</c:v>
                </c:pt>
                <c:pt idx="7282">
                  <c:v>97.2</c:v>
                </c:pt>
                <c:pt idx="7283">
                  <c:v>97.12</c:v>
                </c:pt>
                <c:pt idx="7284">
                  <c:v>97</c:v>
                </c:pt>
                <c:pt idx="7285">
                  <c:v>97</c:v>
                </c:pt>
                <c:pt idx="7286">
                  <c:v>96.97999999999999</c:v>
                </c:pt>
                <c:pt idx="7287">
                  <c:v>96.9</c:v>
                </c:pt>
                <c:pt idx="7288">
                  <c:v>96.9</c:v>
                </c:pt>
                <c:pt idx="7289">
                  <c:v>96.97999999999999</c:v>
                </c:pt>
                <c:pt idx="7290">
                  <c:v>97.1</c:v>
                </c:pt>
                <c:pt idx="7291">
                  <c:v>97.22</c:v>
                </c:pt>
                <c:pt idx="7292">
                  <c:v>97.28</c:v>
                </c:pt>
                <c:pt idx="7293">
                  <c:v>97.160000000000011</c:v>
                </c:pt>
                <c:pt idx="7294">
                  <c:v>97</c:v>
                </c:pt>
                <c:pt idx="7295">
                  <c:v>96.919999999999987</c:v>
                </c:pt>
                <c:pt idx="7296">
                  <c:v>96.78</c:v>
                </c:pt>
                <c:pt idx="7297">
                  <c:v>96.8</c:v>
                </c:pt>
                <c:pt idx="7298">
                  <c:v>96.8</c:v>
                </c:pt>
                <c:pt idx="7299">
                  <c:v>96.97999999999999</c:v>
                </c:pt>
                <c:pt idx="7300">
                  <c:v>97</c:v>
                </c:pt>
                <c:pt idx="7301">
                  <c:v>97</c:v>
                </c:pt>
                <c:pt idx="7302">
                  <c:v>97.1</c:v>
                </c:pt>
                <c:pt idx="7303">
                  <c:v>97.02000000000001</c:v>
                </c:pt>
                <c:pt idx="7304">
                  <c:v>97</c:v>
                </c:pt>
                <c:pt idx="7305">
                  <c:v>97</c:v>
                </c:pt>
                <c:pt idx="7306">
                  <c:v>97</c:v>
                </c:pt>
                <c:pt idx="7307">
                  <c:v>97.02000000000001</c:v>
                </c:pt>
                <c:pt idx="7308">
                  <c:v>97.060000000000016</c:v>
                </c:pt>
                <c:pt idx="7309">
                  <c:v>97.02000000000001</c:v>
                </c:pt>
                <c:pt idx="7310">
                  <c:v>97</c:v>
                </c:pt>
                <c:pt idx="7311">
                  <c:v>97</c:v>
                </c:pt>
                <c:pt idx="7312">
                  <c:v>96.820000000000007</c:v>
                </c:pt>
                <c:pt idx="7313">
                  <c:v>96.9</c:v>
                </c:pt>
                <c:pt idx="7314">
                  <c:v>96.92</c:v>
                </c:pt>
                <c:pt idx="7315">
                  <c:v>97</c:v>
                </c:pt>
                <c:pt idx="7316">
                  <c:v>96.860000000000014</c:v>
                </c:pt>
                <c:pt idx="7317">
                  <c:v>96.8</c:v>
                </c:pt>
                <c:pt idx="7318">
                  <c:v>96.78</c:v>
                </c:pt>
                <c:pt idx="7319">
                  <c:v>96.8</c:v>
                </c:pt>
                <c:pt idx="7320">
                  <c:v>96.8</c:v>
                </c:pt>
                <c:pt idx="7321">
                  <c:v>96.8</c:v>
                </c:pt>
                <c:pt idx="7322">
                  <c:v>96.9</c:v>
                </c:pt>
                <c:pt idx="7323">
                  <c:v>96.9</c:v>
                </c:pt>
                <c:pt idx="7324">
                  <c:v>96.960000000000008</c:v>
                </c:pt>
                <c:pt idx="7325">
                  <c:v>97.1</c:v>
                </c:pt>
                <c:pt idx="7326">
                  <c:v>97.1</c:v>
                </c:pt>
                <c:pt idx="7327">
                  <c:v>97.02000000000001</c:v>
                </c:pt>
                <c:pt idx="7328">
                  <c:v>97.1</c:v>
                </c:pt>
                <c:pt idx="7329">
                  <c:v>97.16</c:v>
                </c:pt>
                <c:pt idx="7330">
                  <c:v>97.2</c:v>
                </c:pt>
                <c:pt idx="7331">
                  <c:v>97.179999999999993</c:v>
                </c:pt>
                <c:pt idx="7332">
                  <c:v>97.1</c:v>
                </c:pt>
                <c:pt idx="7333">
                  <c:v>96.759999999999991</c:v>
                </c:pt>
                <c:pt idx="7334">
                  <c:v>96.47999999999999</c:v>
                </c:pt>
                <c:pt idx="7335">
                  <c:v>96.42</c:v>
                </c:pt>
                <c:pt idx="7336">
                  <c:v>96.54</c:v>
                </c:pt>
                <c:pt idx="7337">
                  <c:v>96.679999999999993</c:v>
                </c:pt>
                <c:pt idx="7338">
                  <c:v>96.62</c:v>
                </c:pt>
                <c:pt idx="7339">
                  <c:v>96.66</c:v>
                </c:pt>
                <c:pt idx="7340">
                  <c:v>96.8</c:v>
                </c:pt>
                <c:pt idx="7341">
                  <c:v>96.9</c:v>
                </c:pt>
                <c:pt idx="7342">
                  <c:v>96.9</c:v>
                </c:pt>
                <c:pt idx="7343">
                  <c:v>96.88</c:v>
                </c:pt>
                <c:pt idx="7344">
                  <c:v>96.9</c:v>
                </c:pt>
                <c:pt idx="7345">
                  <c:v>96.939999999999984</c:v>
                </c:pt>
                <c:pt idx="7346">
                  <c:v>96.9</c:v>
                </c:pt>
                <c:pt idx="7347">
                  <c:v>96.9</c:v>
                </c:pt>
                <c:pt idx="7348">
                  <c:v>96.9</c:v>
                </c:pt>
                <c:pt idx="7349">
                  <c:v>96.8</c:v>
                </c:pt>
                <c:pt idx="7350">
                  <c:v>96.9</c:v>
                </c:pt>
                <c:pt idx="7351">
                  <c:v>96.8</c:v>
                </c:pt>
                <c:pt idx="7352">
                  <c:v>96.8</c:v>
                </c:pt>
                <c:pt idx="7353">
                  <c:v>96.8</c:v>
                </c:pt>
                <c:pt idx="7354">
                  <c:v>96.72</c:v>
                </c:pt>
                <c:pt idx="7355">
                  <c:v>96.78</c:v>
                </c:pt>
                <c:pt idx="7356">
                  <c:v>96.9</c:v>
                </c:pt>
                <c:pt idx="7357">
                  <c:v>96.859999999999985</c:v>
                </c:pt>
                <c:pt idx="7358">
                  <c:v>97</c:v>
                </c:pt>
                <c:pt idx="7359">
                  <c:v>97.02000000000001</c:v>
                </c:pt>
                <c:pt idx="7360">
                  <c:v>96.9</c:v>
                </c:pt>
                <c:pt idx="7361">
                  <c:v>96.9</c:v>
                </c:pt>
                <c:pt idx="7362">
                  <c:v>96.78</c:v>
                </c:pt>
                <c:pt idx="7363">
                  <c:v>96.62</c:v>
                </c:pt>
                <c:pt idx="7364">
                  <c:v>96.47999999999999</c:v>
                </c:pt>
                <c:pt idx="7365">
                  <c:v>96.5</c:v>
                </c:pt>
                <c:pt idx="7366">
                  <c:v>96.52000000000001</c:v>
                </c:pt>
                <c:pt idx="7367">
                  <c:v>96.5</c:v>
                </c:pt>
                <c:pt idx="7368">
                  <c:v>96.639999999999986</c:v>
                </c:pt>
                <c:pt idx="7369">
                  <c:v>96.74</c:v>
                </c:pt>
                <c:pt idx="7370">
                  <c:v>96.800000000000011</c:v>
                </c:pt>
                <c:pt idx="7371">
                  <c:v>96.740000000000009</c:v>
                </c:pt>
                <c:pt idx="7372">
                  <c:v>96.9</c:v>
                </c:pt>
                <c:pt idx="7373">
                  <c:v>97.04</c:v>
                </c:pt>
                <c:pt idx="7374">
                  <c:v>97.02000000000001</c:v>
                </c:pt>
                <c:pt idx="7375">
                  <c:v>96.88000000000001</c:v>
                </c:pt>
                <c:pt idx="7376">
                  <c:v>96.88</c:v>
                </c:pt>
                <c:pt idx="7377">
                  <c:v>96.940000000000012</c:v>
                </c:pt>
                <c:pt idx="7378">
                  <c:v>96.84</c:v>
                </c:pt>
                <c:pt idx="7379">
                  <c:v>96.8</c:v>
                </c:pt>
                <c:pt idx="7380">
                  <c:v>96.88</c:v>
                </c:pt>
                <c:pt idx="7381">
                  <c:v>97</c:v>
                </c:pt>
                <c:pt idx="7382">
                  <c:v>96.919999999999987</c:v>
                </c:pt>
                <c:pt idx="7383">
                  <c:v>96.72</c:v>
                </c:pt>
                <c:pt idx="7384">
                  <c:v>96.7</c:v>
                </c:pt>
                <c:pt idx="7385">
                  <c:v>96.8</c:v>
                </c:pt>
                <c:pt idx="7386">
                  <c:v>96.76</c:v>
                </c:pt>
                <c:pt idx="7387">
                  <c:v>96.72</c:v>
                </c:pt>
                <c:pt idx="7388">
                  <c:v>96.7</c:v>
                </c:pt>
                <c:pt idx="7389">
                  <c:v>96.7</c:v>
                </c:pt>
                <c:pt idx="7390">
                  <c:v>96.7</c:v>
                </c:pt>
                <c:pt idx="7391">
                  <c:v>96.820000000000007</c:v>
                </c:pt>
                <c:pt idx="7392">
                  <c:v>96.8</c:v>
                </c:pt>
                <c:pt idx="7393">
                  <c:v>96.559999999999988</c:v>
                </c:pt>
                <c:pt idx="7394">
                  <c:v>96.58</c:v>
                </c:pt>
                <c:pt idx="7395">
                  <c:v>96.820000000000007</c:v>
                </c:pt>
                <c:pt idx="7396">
                  <c:v>96.860000000000014</c:v>
                </c:pt>
                <c:pt idx="7397">
                  <c:v>96.820000000000007</c:v>
                </c:pt>
                <c:pt idx="7398">
                  <c:v>96.940000000000012</c:v>
                </c:pt>
                <c:pt idx="7399">
                  <c:v>97</c:v>
                </c:pt>
                <c:pt idx="7400">
                  <c:v>96.92</c:v>
                </c:pt>
                <c:pt idx="7401">
                  <c:v>96.9</c:v>
                </c:pt>
                <c:pt idx="7402">
                  <c:v>96.880000000000024</c:v>
                </c:pt>
                <c:pt idx="7403">
                  <c:v>96.8</c:v>
                </c:pt>
                <c:pt idx="7404">
                  <c:v>96.7</c:v>
                </c:pt>
                <c:pt idx="7405">
                  <c:v>96.6</c:v>
                </c:pt>
                <c:pt idx="7406">
                  <c:v>96.539999999999992</c:v>
                </c:pt>
                <c:pt idx="7407">
                  <c:v>96.52000000000001</c:v>
                </c:pt>
                <c:pt idx="7408">
                  <c:v>96.7</c:v>
                </c:pt>
                <c:pt idx="7409">
                  <c:v>96.8</c:v>
                </c:pt>
                <c:pt idx="7410">
                  <c:v>96.940000000000012</c:v>
                </c:pt>
                <c:pt idx="7411">
                  <c:v>96.940000000000012</c:v>
                </c:pt>
                <c:pt idx="7412">
                  <c:v>96.9</c:v>
                </c:pt>
                <c:pt idx="7413">
                  <c:v>96.72</c:v>
                </c:pt>
                <c:pt idx="7414">
                  <c:v>96.74</c:v>
                </c:pt>
                <c:pt idx="7415">
                  <c:v>96.7</c:v>
                </c:pt>
                <c:pt idx="7416">
                  <c:v>96.72</c:v>
                </c:pt>
                <c:pt idx="7417">
                  <c:v>96.61999999999999</c:v>
                </c:pt>
                <c:pt idx="7418">
                  <c:v>96.7</c:v>
                </c:pt>
                <c:pt idx="7419">
                  <c:v>96.7</c:v>
                </c:pt>
                <c:pt idx="7420">
                  <c:v>96.740000000000009</c:v>
                </c:pt>
                <c:pt idx="7421">
                  <c:v>96.9</c:v>
                </c:pt>
                <c:pt idx="7422">
                  <c:v>96.94</c:v>
                </c:pt>
                <c:pt idx="7423">
                  <c:v>96.47999999999999</c:v>
                </c:pt>
                <c:pt idx="7424">
                  <c:v>96.460000000000008</c:v>
                </c:pt>
                <c:pt idx="7425">
                  <c:v>96.6</c:v>
                </c:pt>
                <c:pt idx="7426">
                  <c:v>96.76</c:v>
                </c:pt>
                <c:pt idx="7427">
                  <c:v>96.8</c:v>
                </c:pt>
                <c:pt idx="7428">
                  <c:v>96.8</c:v>
                </c:pt>
                <c:pt idx="7429">
                  <c:v>96.74</c:v>
                </c:pt>
                <c:pt idx="7430">
                  <c:v>96.74</c:v>
                </c:pt>
                <c:pt idx="7431">
                  <c:v>96.6</c:v>
                </c:pt>
                <c:pt idx="7432">
                  <c:v>96.6</c:v>
                </c:pt>
                <c:pt idx="7433">
                  <c:v>96.61999999999999</c:v>
                </c:pt>
                <c:pt idx="7434">
                  <c:v>96.76</c:v>
                </c:pt>
                <c:pt idx="7435">
                  <c:v>96.88</c:v>
                </c:pt>
                <c:pt idx="7436">
                  <c:v>96.97999999999999</c:v>
                </c:pt>
                <c:pt idx="7437">
                  <c:v>97.2</c:v>
                </c:pt>
                <c:pt idx="7438">
                  <c:v>97.12</c:v>
                </c:pt>
                <c:pt idx="7439">
                  <c:v>97.11999999999999</c:v>
                </c:pt>
                <c:pt idx="7440">
                  <c:v>97.2</c:v>
                </c:pt>
                <c:pt idx="7441">
                  <c:v>97.179999999999993</c:v>
                </c:pt>
                <c:pt idx="7442">
                  <c:v>97.04</c:v>
                </c:pt>
                <c:pt idx="7443">
                  <c:v>97.1</c:v>
                </c:pt>
                <c:pt idx="7444">
                  <c:v>97</c:v>
                </c:pt>
                <c:pt idx="7445">
                  <c:v>96.940000000000012</c:v>
                </c:pt>
                <c:pt idx="7446">
                  <c:v>96.9</c:v>
                </c:pt>
                <c:pt idx="7447">
                  <c:v>96.940000000000012</c:v>
                </c:pt>
                <c:pt idx="7448">
                  <c:v>96.96</c:v>
                </c:pt>
                <c:pt idx="7449">
                  <c:v>96.88000000000001</c:v>
                </c:pt>
                <c:pt idx="7450">
                  <c:v>96.8</c:v>
                </c:pt>
                <c:pt idx="7451">
                  <c:v>96.8</c:v>
                </c:pt>
                <c:pt idx="7452">
                  <c:v>96.839999999999989</c:v>
                </c:pt>
                <c:pt idx="7453">
                  <c:v>96.9</c:v>
                </c:pt>
                <c:pt idx="7454">
                  <c:v>96.9</c:v>
                </c:pt>
                <c:pt idx="7455">
                  <c:v>96.9</c:v>
                </c:pt>
                <c:pt idx="7456">
                  <c:v>96.88</c:v>
                </c:pt>
                <c:pt idx="7457">
                  <c:v>96.9</c:v>
                </c:pt>
                <c:pt idx="7458">
                  <c:v>96.84</c:v>
                </c:pt>
                <c:pt idx="7459">
                  <c:v>96.859999999999985</c:v>
                </c:pt>
                <c:pt idx="7460">
                  <c:v>96.940000000000012</c:v>
                </c:pt>
                <c:pt idx="7461">
                  <c:v>97.08</c:v>
                </c:pt>
                <c:pt idx="7462">
                  <c:v>97.02000000000001</c:v>
                </c:pt>
                <c:pt idx="7463">
                  <c:v>97</c:v>
                </c:pt>
                <c:pt idx="7464">
                  <c:v>97.02000000000001</c:v>
                </c:pt>
                <c:pt idx="7465">
                  <c:v>97.1</c:v>
                </c:pt>
                <c:pt idx="7466">
                  <c:v>97.179999999999993</c:v>
                </c:pt>
                <c:pt idx="7467">
                  <c:v>97.059999999999988</c:v>
                </c:pt>
                <c:pt idx="7468">
                  <c:v>97</c:v>
                </c:pt>
                <c:pt idx="7469">
                  <c:v>97</c:v>
                </c:pt>
                <c:pt idx="7470">
                  <c:v>97</c:v>
                </c:pt>
                <c:pt idx="7471">
                  <c:v>97.1</c:v>
                </c:pt>
                <c:pt idx="7472">
                  <c:v>97.1</c:v>
                </c:pt>
                <c:pt idx="7473">
                  <c:v>97</c:v>
                </c:pt>
                <c:pt idx="7474">
                  <c:v>97</c:v>
                </c:pt>
                <c:pt idx="7475">
                  <c:v>96.92</c:v>
                </c:pt>
                <c:pt idx="7476">
                  <c:v>96.9</c:v>
                </c:pt>
                <c:pt idx="7477">
                  <c:v>97.060000000000016</c:v>
                </c:pt>
                <c:pt idx="7478">
                  <c:v>97.2</c:v>
                </c:pt>
                <c:pt idx="7479">
                  <c:v>97.28</c:v>
                </c:pt>
                <c:pt idx="7480">
                  <c:v>97.2</c:v>
                </c:pt>
                <c:pt idx="7481">
                  <c:v>97.2</c:v>
                </c:pt>
                <c:pt idx="7482">
                  <c:v>97.12</c:v>
                </c:pt>
                <c:pt idx="7483">
                  <c:v>97.140000000000015</c:v>
                </c:pt>
                <c:pt idx="7484">
                  <c:v>97.1</c:v>
                </c:pt>
                <c:pt idx="7485">
                  <c:v>97.1</c:v>
                </c:pt>
                <c:pt idx="7486">
                  <c:v>97.1</c:v>
                </c:pt>
                <c:pt idx="7487">
                  <c:v>97</c:v>
                </c:pt>
                <c:pt idx="7488">
                  <c:v>97</c:v>
                </c:pt>
                <c:pt idx="7489">
                  <c:v>97.02000000000001</c:v>
                </c:pt>
                <c:pt idx="7490">
                  <c:v>96.940000000000012</c:v>
                </c:pt>
                <c:pt idx="7491">
                  <c:v>96.92</c:v>
                </c:pt>
                <c:pt idx="7492">
                  <c:v>96.88000000000001</c:v>
                </c:pt>
                <c:pt idx="7493">
                  <c:v>96.8</c:v>
                </c:pt>
                <c:pt idx="7494">
                  <c:v>96.9</c:v>
                </c:pt>
                <c:pt idx="7495">
                  <c:v>96.78</c:v>
                </c:pt>
                <c:pt idx="7496">
                  <c:v>96.61999999999999</c:v>
                </c:pt>
                <c:pt idx="7497">
                  <c:v>96.8</c:v>
                </c:pt>
                <c:pt idx="7498">
                  <c:v>96.9</c:v>
                </c:pt>
                <c:pt idx="7499">
                  <c:v>96.940000000000012</c:v>
                </c:pt>
                <c:pt idx="7500">
                  <c:v>96.9</c:v>
                </c:pt>
                <c:pt idx="7501">
                  <c:v>96.9</c:v>
                </c:pt>
                <c:pt idx="7502">
                  <c:v>96.92</c:v>
                </c:pt>
                <c:pt idx="7503">
                  <c:v>96.88000000000001</c:v>
                </c:pt>
                <c:pt idx="7504">
                  <c:v>96.8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287-7749-8770-7ACC0B141D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38214544"/>
        <c:axId val="937869312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Sheet1!$B$2:$B$7506</c:f>
              <c:numCache>
                <c:formatCode>General</c:formatCode>
                <c:ptCount val="7505"/>
                <c:pt idx="0">
                  <c:v>0.48184640000000001</c:v>
                </c:pt>
                <c:pt idx="1">
                  <c:v>1.9178282</c:v>
                </c:pt>
                <c:pt idx="2">
                  <c:v>3.3526324000000001</c:v>
                </c:pt>
                <c:pt idx="3">
                  <c:v>4.7864009999999997</c:v>
                </c:pt>
                <c:pt idx="4">
                  <c:v>6.2145938000000003</c:v>
                </c:pt>
                <c:pt idx="5">
                  <c:v>7.6330935999999996</c:v>
                </c:pt>
                <c:pt idx="6">
                  <c:v>9.0748841999999996</c:v>
                </c:pt>
                <c:pt idx="7">
                  <c:v>10.511490200000001</c:v>
                </c:pt>
                <c:pt idx="8">
                  <c:v>11.9437728</c:v>
                </c:pt>
                <c:pt idx="9">
                  <c:v>13.377559400000001</c:v>
                </c:pt>
                <c:pt idx="10">
                  <c:v>14.8141952</c:v>
                </c:pt>
                <c:pt idx="11">
                  <c:v>16.2476512</c:v>
                </c:pt>
                <c:pt idx="12">
                  <c:v>17.696759799999999</c:v>
                </c:pt>
                <c:pt idx="13">
                  <c:v>19.131805400000001</c:v>
                </c:pt>
                <c:pt idx="14">
                  <c:v>20.567543799999999</c:v>
                </c:pt>
                <c:pt idx="15">
                  <c:v>22.003872399999999</c:v>
                </c:pt>
                <c:pt idx="16">
                  <c:v>23.440217400000002</c:v>
                </c:pt>
                <c:pt idx="17">
                  <c:v>24.873302599999999</c:v>
                </c:pt>
                <c:pt idx="18">
                  <c:v>26.305683800000001</c:v>
                </c:pt>
                <c:pt idx="19">
                  <c:v>27.743156200000001</c:v>
                </c:pt>
                <c:pt idx="20">
                  <c:v>29.175224400000001</c:v>
                </c:pt>
                <c:pt idx="21">
                  <c:v>30.611703200000001</c:v>
                </c:pt>
                <c:pt idx="22">
                  <c:v>32.049128400000008</c:v>
                </c:pt>
                <c:pt idx="23">
                  <c:v>33.481198399999997</c:v>
                </c:pt>
                <c:pt idx="24">
                  <c:v>34.915270999999997</c:v>
                </c:pt>
                <c:pt idx="25">
                  <c:v>36.345755400000002</c:v>
                </c:pt>
                <c:pt idx="26">
                  <c:v>37.787077600000003</c:v>
                </c:pt>
                <c:pt idx="27">
                  <c:v>39.218517800000001</c:v>
                </c:pt>
                <c:pt idx="28">
                  <c:v>40.659060799999999</c:v>
                </c:pt>
                <c:pt idx="29">
                  <c:v>42.088934600000002</c:v>
                </c:pt>
                <c:pt idx="30">
                  <c:v>43.527965600000002</c:v>
                </c:pt>
                <c:pt idx="31">
                  <c:v>44.961827</c:v>
                </c:pt>
                <c:pt idx="32">
                  <c:v>46.396178000000013</c:v>
                </c:pt>
                <c:pt idx="33">
                  <c:v>47.830209600000003</c:v>
                </c:pt>
                <c:pt idx="34">
                  <c:v>49.2677446</c:v>
                </c:pt>
                <c:pt idx="35">
                  <c:v>50.697280800000001</c:v>
                </c:pt>
                <c:pt idx="36">
                  <c:v>52.135476199999992</c:v>
                </c:pt>
                <c:pt idx="37">
                  <c:v>53.568804999999998</c:v>
                </c:pt>
                <c:pt idx="38">
                  <c:v>55.000622999999997</c:v>
                </c:pt>
                <c:pt idx="39">
                  <c:v>56.436251000000013</c:v>
                </c:pt>
                <c:pt idx="40">
                  <c:v>57.871934199999998</c:v>
                </c:pt>
                <c:pt idx="41">
                  <c:v>59.307571199999998</c:v>
                </c:pt>
                <c:pt idx="42">
                  <c:v>60.733131</c:v>
                </c:pt>
                <c:pt idx="43">
                  <c:v>62.172268799999998</c:v>
                </c:pt>
                <c:pt idx="44">
                  <c:v>63.605895799999999</c:v>
                </c:pt>
                <c:pt idx="45">
                  <c:v>65.041398999999998</c:v>
                </c:pt>
                <c:pt idx="46">
                  <c:v>66.475798799999993</c:v>
                </c:pt>
                <c:pt idx="47">
                  <c:v>67.904775799999996</c:v>
                </c:pt>
                <c:pt idx="48">
                  <c:v>69.340313800000004</c:v>
                </c:pt>
                <c:pt idx="49">
                  <c:v>70.780993199999998</c:v>
                </c:pt>
                <c:pt idx="50">
                  <c:v>72.214754799999994</c:v>
                </c:pt>
                <c:pt idx="51">
                  <c:v>73.632250000000013</c:v>
                </c:pt>
                <c:pt idx="52">
                  <c:v>75.070727800000014</c:v>
                </c:pt>
                <c:pt idx="53">
                  <c:v>76.504075199999988</c:v>
                </c:pt>
                <c:pt idx="54">
                  <c:v>77.940766200000013</c:v>
                </c:pt>
                <c:pt idx="55">
                  <c:v>79.375235799999999</c:v>
                </c:pt>
                <c:pt idx="56">
                  <c:v>80.808110799999994</c:v>
                </c:pt>
                <c:pt idx="57">
                  <c:v>82.234206</c:v>
                </c:pt>
                <c:pt idx="58">
                  <c:v>83.668762799999996</c:v>
                </c:pt>
                <c:pt idx="59">
                  <c:v>85.100101999999993</c:v>
                </c:pt>
                <c:pt idx="60">
                  <c:v>86.533904400000011</c:v>
                </c:pt>
                <c:pt idx="61">
                  <c:v>87.9719604</c:v>
                </c:pt>
                <c:pt idx="62">
                  <c:v>89.402976800000005</c:v>
                </c:pt>
                <c:pt idx="63">
                  <c:v>90.841096399999998</c:v>
                </c:pt>
                <c:pt idx="64">
                  <c:v>92.276359200000002</c:v>
                </c:pt>
                <c:pt idx="65">
                  <c:v>93.708728999999991</c:v>
                </c:pt>
                <c:pt idx="66">
                  <c:v>95.145185800000007</c:v>
                </c:pt>
                <c:pt idx="67">
                  <c:v>96.576361600000013</c:v>
                </c:pt>
                <c:pt idx="68">
                  <c:v>98.014013399999996</c:v>
                </c:pt>
                <c:pt idx="69">
                  <c:v>99.4471104</c:v>
                </c:pt>
                <c:pt idx="70">
                  <c:v>100.88276260000001</c:v>
                </c:pt>
                <c:pt idx="71">
                  <c:v>102.3161618</c:v>
                </c:pt>
                <c:pt idx="72">
                  <c:v>103.754002</c:v>
                </c:pt>
                <c:pt idx="73">
                  <c:v>105.1889338</c:v>
                </c:pt>
                <c:pt idx="74">
                  <c:v>106.6247264</c:v>
                </c:pt>
                <c:pt idx="75">
                  <c:v>108.0620002</c:v>
                </c:pt>
                <c:pt idx="76">
                  <c:v>109.4916528</c:v>
                </c:pt>
                <c:pt idx="77">
                  <c:v>110.9317056</c:v>
                </c:pt>
                <c:pt idx="78">
                  <c:v>112.368129</c:v>
                </c:pt>
                <c:pt idx="79">
                  <c:v>113.80128759999999</c:v>
                </c:pt>
                <c:pt idx="80">
                  <c:v>115.23671520000001</c:v>
                </c:pt>
                <c:pt idx="81">
                  <c:v>116.6732276</c:v>
                </c:pt>
                <c:pt idx="82">
                  <c:v>118.10861679999999</c:v>
                </c:pt>
                <c:pt idx="83">
                  <c:v>119.54455900000001</c:v>
                </c:pt>
                <c:pt idx="84">
                  <c:v>120.97541699999999</c:v>
                </c:pt>
                <c:pt idx="85">
                  <c:v>122.4148716</c:v>
                </c:pt>
                <c:pt idx="86">
                  <c:v>123.84855159999999</c:v>
                </c:pt>
                <c:pt idx="87">
                  <c:v>125.28525879999999</c:v>
                </c:pt>
                <c:pt idx="88">
                  <c:v>126.7171402</c:v>
                </c:pt>
                <c:pt idx="89">
                  <c:v>128.1533302</c:v>
                </c:pt>
                <c:pt idx="90">
                  <c:v>129.5869994</c:v>
                </c:pt>
                <c:pt idx="91">
                  <c:v>131.02439440000001</c:v>
                </c:pt>
                <c:pt idx="92">
                  <c:v>132.4562368</c:v>
                </c:pt>
                <c:pt idx="93">
                  <c:v>133.8920306</c:v>
                </c:pt>
                <c:pt idx="94">
                  <c:v>135.3307346</c:v>
                </c:pt>
                <c:pt idx="95">
                  <c:v>136.76031140000001</c:v>
                </c:pt>
                <c:pt idx="96">
                  <c:v>138.19752980000001</c:v>
                </c:pt>
                <c:pt idx="97">
                  <c:v>139.6343158</c:v>
                </c:pt>
                <c:pt idx="98">
                  <c:v>141.06919300000001</c:v>
                </c:pt>
                <c:pt idx="99">
                  <c:v>142.50211899999999</c:v>
                </c:pt>
                <c:pt idx="100">
                  <c:v>143.9399512</c:v>
                </c:pt>
                <c:pt idx="101">
                  <c:v>145.379108</c:v>
                </c:pt>
                <c:pt idx="102">
                  <c:v>146.81114439999999</c:v>
                </c:pt>
                <c:pt idx="103">
                  <c:v>148.24765260000001</c:v>
                </c:pt>
                <c:pt idx="104">
                  <c:v>149.6865928</c:v>
                </c:pt>
                <c:pt idx="105">
                  <c:v>151.11739700000001</c:v>
                </c:pt>
                <c:pt idx="106">
                  <c:v>152.5533332</c:v>
                </c:pt>
                <c:pt idx="107">
                  <c:v>153.9914382</c:v>
                </c:pt>
                <c:pt idx="108">
                  <c:v>155.42693840000001</c:v>
                </c:pt>
                <c:pt idx="109">
                  <c:v>156.86172759999999</c:v>
                </c:pt>
                <c:pt idx="110">
                  <c:v>158.2999748</c:v>
                </c:pt>
                <c:pt idx="111">
                  <c:v>159.73148380000001</c:v>
                </c:pt>
                <c:pt idx="112">
                  <c:v>161.16689740000001</c:v>
                </c:pt>
                <c:pt idx="113">
                  <c:v>162.6011038</c:v>
                </c:pt>
                <c:pt idx="114">
                  <c:v>164.03734600000001</c:v>
                </c:pt>
                <c:pt idx="115">
                  <c:v>165.47144779999999</c:v>
                </c:pt>
                <c:pt idx="116">
                  <c:v>166.9079614</c:v>
                </c:pt>
                <c:pt idx="117">
                  <c:v>168.34676260000001</c:v>
                </c:pt>
                <c:pt idx="118">
                  <c:v>169.77995179999999</c:v>
                </c:pt>
                <c:pt idx="119">
                  <c:v>171.216544</c:v>
                </c:pt>
                <c:pt idx="120">
                  <c:v>172.64505260000001</c:v>
                </c:pt>
                <c:pt idx="121">
                  <c:v>174.08255159999999</c:v>
                </c:pt>
                <c:pt idx="122">
                  <c:v>175.52151459999999</c:v>
                </c:pt>
                <c:pt idx="123">
                  <c:v>176.95199299999999</c:v>
                </c:pt>
                <c:pt idx="124">
                  <c:v>178.3903268</c:v>
                </c:pt>
                <c:pt idx="125">
                  <c:v>179.82090239999999</c:v>
                </c:pt>
                <c:pt idx="126">
                  <c:v>181.256609</c:v>
                </c:pt>
                <c:pt idx="127">
                  <c:v>182.69015719999999</c:v>
                </c:pt>
                <c:pt idx="128">
                  <c:v>184.12554940000001</c:v>
                </c:pt>
                <c:pt idx="129">
                  <c:v>185.56379100000001</c:v>
                </c:pt>
                <c:pt idx="130">
                  <c:v>186.99896039999999</c:v>
                </c:pt>
                <c:pt idx="131">
                  <c:v>188.427786</c:v>
                </c:pt>
                <c:pt idx="132">
                  <c:v>189.87246540000001</c:v>
                </c:pt>
                <c:pt idx="133">
                  <c:v>191.3187398</c:v>
                </c:pt>
                <c:pt idx="134">
                  <c:v>192.7555126</c:v>
                </c:pt>
                <c:pt idx="135">
                  <c:v>194.19255960000001</c:v>
                </c:pt>
                <c:pt idx="136">
                  <c:v>195.6256084</c:v>
                </c:pt>
                <c:pt idx="137">
                  <c:v>197.06249339999999</c:v>
                </c:pt>
                <c:pt idx="138">
                  <c:v>198.49132420000001</c:v>
                </c:pt>
                <c:pt idx="139">
                  <c:v>199.93392119999999</c:v>
                </c:pt>
                <c:pt idx="140">
                  <c:v>201.36178319999999</c:v>
                </c:pt>
                <c:pt idx="141">
                  <c:v>202.80105</c:v>
                </c:pt>
                <c:pt idx="142">
                  <c:v>204.23487040000001</c:v>
                </c:pt>
                <c:pt idx="143">
                  <c:v>205.668916</c:v>
                </c:pt>
                <c:pt idx="144">
                  <c:v>207.10529080000001</c:v>
                </c:pt>
                <c:pt idx="145">
                  <c:v>208.54189239999999</c:v>
                </c:pt>
                <c:pt idx="146">
                  <c:v>209.97460240000001</c:v>
                </c:pt>
                <c:pt idx="147">
                  <c:v>211.40955299999999</c:v>
                </c:pt>
                <c:pt idx="148">
                  <c:v>212.8450224</c:v>
                </c:pt>
                <c:pt idx="149">
                  <c:v>214.28292339999999</c:v>
                </c:pt>
                <c:pt idx="150">
                  <c:v>215.71558899999999</c:v>
                </c:pt>
                <c:pt idx="151">
                  <c:v>217.15284579999999</c:v>
                </c:pt>
                <c:pt idx="152">
                  <c:v>218.58773199999999</c:v>
                </c:pt>
                <c:pt idx="153">
                  <c:v>220.02357799999999</c:v>
                </c:pt>
                <c:pt idx="154">
                  <c:v>221.45823799999999</c:v>
                </c:pt>
                <c:pt idx="155">
                  <c:v>222.89274459999999</c:v>
                </c:pt>
                <c:pt idx="156">
                  <c:v>224.3266548</c:v>
                </c:pt>
                <c:pt idx="157">
                  <c:v>225.76261000000011</c:v>
                </c:pt>
                <c:pt idx="158">
                  <c:v>227.19452920000001</c:v>
                </c:pt>
                <c:pt idx="159">
                  <c:v>228.63228419999999</c:v>
                </c:pt>
                <c:pt idx="160">
                  <c:v>230.06480920000001</c:v>
                </c:pt>
                <c:pt idx="161">
                  <c:v>231.50185500000001</c:v>
                </c:pt>
                <c:pt idx="162">
                  <c:v>232.93267460000001</c:v>
                </c:pt>
                <c:pt idx="163">
                  <c:v>234.37234520000001</c:v>
                </c:pt>
                <c:pt idx="164">
                  <c:v>235.80811700000001</c:v>
                </c:pt>
                <c:pt idx="165">
                  <c:v>237.2387468</c:v>
                </c:pt>
                <c:pt idx="166">
                  <c:v>238.674499</c:v>
                </c:pt>
                <c:pt idx="167">
                  <c:v>240.10987639999999</c:v>
                </c:pt>
                <c:pt idx="168">
                  <c:v>241.5484338</c:v>
                </c:pt>
                <c:pt idx="169">
                  <c:v>242.9768224</c:v>
                </c:pt>
                <c:pt idx="170">
                  <c:v>244.41835040000001</c:v>
                </c:pt>
                <c:pt idx="171">
                  <c:v>245.84796019999999</c:v>
                </c:pt>
                <c:pt idx="172">
                  <c:v>247.2822218</c:v>
                </c:pt>
                <c:pt idx="173">
                  <c:v>248.716993</c:v>
                </c:pt>
                <c:pt idx="174">
                  <c:v>250.15255519999999</c:v>
                </c:pt>
                <c:pt idx="175">
                  <c:v>251.60037320000001</c:v>
                </c:pt>
                <c:pt idx="176">
                  <c:v>253.03877940000001</c:v>
                </c:pt>
                <c:pt idx="177">
                  <c:v>254.46874840000001</c:v>
                </c:pt>
                <c:pt idx="178">
                  <c:v>255.90883020000001</c:v>
                </c:pt>
                <c:pt idx="179">
                  <c:v>257.33067060000002</c:v>
                </c:pt>
                <c:pt idx="180">
                  <c:v>258.76342280000011</c:v>
                </c:pt>
                <c:pt idx="181">
                  <c:v>260.19239299999998</c:v>
                </c:pt>
                <c:pt idx="182">
                  <c:v>261.63275700000003</c:v>
                </c:pt>
                <c:pt idx="183">
                  <c:v>263.07217100000003</c:v>
                </c:pt>
                <c:pt idx="184">
                  <c:v>264.50924159999988</c:v>
                </c:pt>
                <c:pt idx="185">
                  <c:v>265.94290940000002</c:v>
                </c:pt>
                <c:pt idx="186">
                  <c:v>267.37503659999999</c:v>
                </c:pt>
                <c:pt idx="187">
                  <c:v>268.8114946</c:v>
                </c:pt>
                <c:pt idx="188">
                  <c:v>270.24838599999998</c:v>
                </c:pt>
                <c:pt idx="189">
                  <c:v>271.6774072</c:v>
                </c:pt>
                <c:pt idx="190">
                  <c:v>273.11343720000002</c:v>
                </c:pt>
                <c:pt idx="191">
                  <c:v>274.5468922</c:v>
                </c:pt>
                <c:pt idx="192">
                  <c:v>275.97932900000001</c:v>
                </c:pt>
                <c:pt idx="193">
                  <c:v>277.41817520000001</c:v>
                </c:pt>
                <c:pt idx="194">
                  <c:v>278.84976080000001</c:v>
                </c:pt>
                <c:pt idx="195">
                  <c:v>280.28603759999999</c:v>
                </c:pt>
                <c:pt idx="196">
                  <c:v>281.72136019999999</c:v>
                </c:pt>
                <c:pt idx="197">
                  <c:v>283.15889499999997</c:v>
                </c:pt>
                <c:pt idx="198">
                  <c:v>284.59302939999998</c:v>
                </c:pt>
                <c:pt idx="199">
                  <c:v>286.02751619999998</c:v>
                </c:pt>
                <c:pt idx="200">
                  <c:v>287.46675779999998</c:v>
                </c:pt>
                <c:pt idx="201">
                  <c:v>288.89964739999999</c:v>
                </c:pt>
                <c:pt idx="202">
                  <c:v>290.33229260000002</c:v>
                </c:pt>
                <c:pt idx="203">
                  <c:v>291.77065099999999</c:v>
                </c:pt>
                <c:pt idx="204">
                  <c:v>293.20269739999998</c:v>
                </c:pt>
                <c:pt idx="205">
                  <c:v>294.63693479999989</c:v>
                </c:pt>
                <c:pt idx="206">
                  <c:v>296.07309199999997</c:v>
                </c:pt>
                <c:pt idx="207">
                  <c:v>297.50932440000003</c:v>
                </c:pt>
                <c:pt idx="208">
                  <c:v>298.94387399999999</c:v>
                </c:pt>
                <c:pt idx="209">
                  <c:v>300.38152580000008</c:v>
                </c:pt>
                <c:pt idx="210">
                  <c:v>301.81639119999988</c:v>
                </c:pt>
                <c:pt idx="211">
                  <c:v>303.24988339999987</c:v>
                </c:pt>
                <c:pt idx="212">
                  <c:v>304.68862879999989</c:v>
                </c:pt>
                <c:pt idx="213">
                  <c:v>306.12254239999999</c:v>
                </c:pt>
                <c:pt idx="214">
                  <c:v>307.559573</c:v>
                </c:pt>
                <c:pt idx="215">
                  <c:v>308.9906436</c:v>
                </c:pt>
                <c:pt idx="216">
                  <c:v>310.43169920000003</c:v>
                </c:pt>
                <c:pt idx="217">
                  <c:v>311.89167099999997</c:v>
                </c:pt>
                <c:pt idx="218">
                  <c:v>313.32586079999999</c:v>
                </c:pt>
                <c:pt idx="219">
                  <c:v>314.76101940000001</c:v>
                </c:pt>
                <c:pt idx="220">
                  <c:v>316.20177439999998</c:v>
                </c:pt>
                <c:pt idx="221">
                  <c:v>317.63413700000001</c:v>
                </c:pt>
                <c:pt idx="222">
                  <c:v>319.07388619999989</c:v>
                </c:pt>
                <c:pt idx="223">
                  <c:v>320.50984720000002</c:v>
                </c:pt>
                <c:pt idx="224">
                  <c:v>321.9490232</c:v>
                </c:pt>
                <c:pt idx="225">
                  <c:v>323.38123359999997</c:v>
                </c:pt>
                <c:pt idx="226">
                  <c:v>324.8178906</c:v>
                </c:pt>
                <c:pt idx="227">
                  <c:v>326.25737900000001</c:v>
                </c:pt>
                <c:pt idx="228">
                  <c:v>327.69831140000002</c:v>
                </c:pt>
                <c:pt idx="229">
                  <c:v>329.12745580000001</c:v>
                </c:pt>
                <c:pt idx="230">
                  <c:v>330.56493419999998</c:v>
                </c:pt>
                <c:pt idx="231">
                  <c:v>331.99966540000003</c:v>
                </c:pt>
                <c:pt idx="232">
                  <c:v>333.43515339999999</c:v>
                </c:pt>
                <c:pt idx="233">
                  <c:v>334.86707580000001</c:v>
                </c:pt>
                <c:pt idx="234">
                  <c:v>336.30996160000001</c:v>
                </c:pt>
                <c:pt idx="235">
                  <c:v>337.73885780000001</c:v>
                </c:pt>
                <c:pt idx="236">
                  <c:v>339.17835860000002</c:v>
                </c:pt>
                <c:pt idx="237">
                  <c:v>340.61487419999997</c:v>
                </c:pt>
                <c:pt idx="238">
                  <c:v>342.04365280000002</c:v>
                </c:pt>
                <c:pt idx="239">
                  <c:v>343.47653800000001</c:v>
                </c:pt>
                <c:pt idx="240">
                  <c:v>344.91298319999999</c:v>
                </c:pt>
                <c:pt idx="241">
                  <c:v>346.34775900000011</c:v>
                </c:pt>
                <c:pt idx="242">
                  <c:v>347.7812194</c:v>
                </c:pt>
                <c:pt idx="243">
                  <c:v>349.22103140000002</c:v>
                </c:pt>
                <c:pt idx="244">
                  <c:v>350.65280280000002</c:v>
                </c:pt>
                <c:pt idx="245">
                  <c:v>352.08704180000012</c:v>
                </c:pt>
                <c:pt idx="246">
                  <c:v>353.51961540000002</c:v>
                </c:pt>
                <c:pt idx="247">
                  <c:v>354.95511440000001</c:v>
                </c:pt>
                <c:pt idx="248">
                  <c:v>356.39522579999999</c:v>
                </c:pt>
                <c:pt idx="249">
                  <c:v>357.827719</c:v>
                </c:pt>
                <c:pt idx="250">
                  <c:v>359.26812979999988</c:v>
                </c:pt>
                <c:pt idx="251">
                  <c:v>360.7010166</c:v>
                </c:pt>
                <c:pt idx="252">
                  <c:v>362.13684519999998</c:v>
                </c:pt>
                <c:pt idx="253">
                  <c:v>363.57395319999989</c:v>
                </c:pt>
                <c:pt idx="254">
                  <c:v>365.01266140000001</c:v>
                </c:pt>
                <c:pt idx="255">
                  <c:v>366.45210459999998</c:v>
                </c:pt>
                <c:pt idx="256">
                  <c:v>367.88317540000003</c:v>
                </c:pt>
                <c:pt idx="257">
                  <c:v>369.31517179999997</c:v>
                </c:pt>
                <c:pt idx="258">
                  <c:v>370.74797580000001</c:v>
                </c:pt>
                <c:pt idx="259">
                  <c:v>372.1834528</c:v>
                </c:pt>
                <c:pt idx="260">
                  <c:v>373.62056219999999</c:v>
                </c:pt>
                <c:pt idx="261">
                  <c:v>375.0581626</c:v>
                </c:pt>
                <c:pt idx="262">
                  <c:v>376.49332779999997</c:v>
                </c:pt>
                <c:pt idx="263">
                  <c:v>377.92667599999999</c:v>
                </c:pt>
                <c:pt idx="264">
                  <c:v>379.35997780000002</c:v>
                </c:pt>
                <c:pt idx="265">
                  <c:v>380.79517700000002</c:v>
                </c:pt>
                <c:pt idx="266">
                  <c:v>382.23252600000001</c:v>
                </c:pt>
                <c:pt idx="267">
                  <c:v>383.66614240000001</c:v>
                </c:pt>
                <c:pt idx="268">
                  <c:v>385.10074680000002</c:v>
                </c:pt>
                <c:pt idx="269">
                  <c:v>386.53645859999989</c:v>
                </c:pt>
                <c:pt idx="270">
                  <c:v>387.97352119999999</c:v>
                </c:pt>
                <c:pt idx="271">
                  <c:v>389.40474360000002</c:v>
                </c:pt>
                <c:pt idx="272">
                  <c:v>390.84314540000003</c:v>
                </c:pt>
                <c:pt idx="273">
                  <c:v>392.27425979999998</c:v>
                </c:pt>
                <c:pt idx="274">
                  <c:v>393.70611659999997</c:v>
                </c:pt>
                <c:pt idx="275">
                  <c:v>395.14302679999997</c:v>
                </c:pt>
                <c:pt idx="276">
                  <c:v>396.57658880000002</c:v>
                </c:pt>
                <c:pt idx="277">
                  <c:v>398.00746079999999</c:v>
                </c:pt>
                <c:pt idx="278">
                  <c:v>399.44549699999999</c:v>
                </c:pt>
                <c:pt idx="279">
                  <c:v>400.88416339999998</c:v>
                </c:pt>
                <c:pt idx="280">
                  <c:v>402.31884839999998</c:v>
                </c:pt>
                <c:pt idx="281">
                  <c:v>403.76106659999999</c:v>
                </c:pt>
                <c:pt idx="282">
                  <c:v>405.19393179999997</c:v>
                </c:pt>
                <c:pt idx="283">
                  <c:v>406.629411</c:v>
                </c:pt>
                <c:pt idx="284">
                  <c:v>408.0695048</c:v>
                </c:pt>
                <c:pt idx="285">
                  <c:v>409.50098839999998</c:v>
                </c:pt>
                <c:pt idx="286">
                  <c:v>410.93921820000003</c:v>
                </c:pt>
                <c:pt idx="287">
                  <c:v>412.36872340000002</c:v>
                </c:pt>
                <c:pt idx="288">
                  <c:v>413.79334039999992</c:v>
                </c:pt>
                <c:pt idx="289">
                  <c:v>415.22184800000002</c:v>
                </c:pt>
                <c:pt idx="290">
                  <c:v>416.65759059999999</c:v>
                </c:pt>
                <c:pt idx="291">
                  <c:v>418.09158100000002</c:v>
                </c:pt>
                <c:pt idx="292">
                  <c:v>419.52700579999998</c:v>
                </c:pt>
                <c:pt idx="293">
                  <c:v>420.97077580000013</c:v>
                </c:pt>
                <c:pt idx="294">
                  <c:v>422.40272399999992</c:v>
                </c:pt>
                <c:pt idx="295">
                  <c:v>423.84494319999999</c:v>
                </c:pt>
                <c:pt idx="296">
                  <c:v>425.273729</c:v>
                </c:pt>
                <c:pt idx="297">
                  <c:v>426.71529459999999</c:v>
                </c:pt>
                <c:pt idx="298">
                  <c:v>428.14555180000002</c:v>
                </c:pt>
                <c:pt idx="299">
                  <c:v>429.58597200000003</c:v>
                </c:pt>
                <c:pt idx="300">
                  <c:v>431.03001540000002</c:v>
                </c:pt>
                <c:pt idx="301">
                  <c:v>432.46828979999998</c:v>
                </c:pt>
                <c:pt idx="302">
                  <c:v>433.90114000000011</c:v>
                </c:pt>
                <c:pt idx="303">
                  <c:v>435.33353039999997</c:v>
                </c:pt>
                <c:pt idx="304">
                  <c:v>436.77145259999998</c:v>
                </c:pt>
                <c:pt idx="305">
                  <c:v>438.20783019999999</c:v>
                </c:pt>
                <c:pt idx="306">
                  <c:v>439.63975999999991</c:v>
                </c:pt>
                <c:pt idx="307">
                  <c:v>441.08052800000002</c:v>
                </c:pt>
                <c:pt idx="308">
                  <c:v>442.51286320000003</c:v>
                </c:pt>
                <c:pt idx="309">
                  <c:v>443.94745080000001</c:v>
                </c:pt>
                <c:pt idx="310">
                  <c:v>445.37941519999998</c:v>
                </c:pt>
                <c:pt idx="311">
                  <c:v>446.81310120000001</c:v>
                </c:pt>
                <c:pt idx="312">
                  <c:v>448.24897040000002</c:v>
                </c:pt>
                <c:pt idx="313">
                  <c:v>449.68419979999999</c:v>
                </c:pt>
                <c:pt idx="314">
                  <c:v>451.11831419999999</c:v>
                </c:pt>
                <c:pt idx="315">
                  <c:v>452.55141479999998</c:v>
                </c:pt>
                <c:pt idx="316">
                  <c:v>453.99001479999998</c:v>
                </c:pt>
                <c:pt idx="317">
                  <c:v>455.42636759999999</c:v>
                </c:pt>
                <c:pt idx="318">
                  <c:v>456.86112100000003</c:v>
                </c:pt>
                <c:pt idx="319">
                  <c:v>458.29650720000012</c:v>
                </c:pt>
                <c:pt idx="320">
                  <c:v>459.73130500000002</c:v>
                </c:pt>
                <c:pt idx="321">
                  <c:v>461.1639854</c:v>
                </c:pt>
                <c:pt idx="322">
                  <c:v>462.60050819999998</c:v>
                </c:pt>
                <c:pt idx="323">
                  <c:v>464.03282660000002</c:v>
                </c:pt>
                <c:pt idx="324">
                  <c:v>465.47329259999998</c:v>
                </c:pt>
                <c:pt idx="325">
                  <c:v>466.90200320000002</c:v>
                </c:pt>
                <c:pt idx="326">
                  <c:v>468.33713440000002</c:v>
                </c:pt>
                <c:pt idx="327">
                  <c:v>469.77104159999999</c:v>
                </c:pt>
                <c:pt idx="328">
                  <c:v>471.21107799999999</c:v>
                </c:pt>
                <c:pt idx="329">
                  <c:v>472.64067720000003</c:v>
                </c:pt>
                <c:pt idx="330">
                  <c:v>474.07745139999997</c:v>
                </c:pt>
                <c:pt idx="331">
                  <c:v>475.51326180000001</c:v>
                </c:pt>
                <c:pt idx="332">
                  <c:v>476.94869899999998</c:v>
                </c:pt>
                <c:pt idx="333">
                  <c:v>478.38158979999997</c:v>
                </c:pt>
                <c:pt idx="334">
                  <c:v>479.81807120000002</c:v>
                </c:pt>
                <c:pt idx="335">
                  <c:v>481.25624240000002</c:v>
                </c:pt>
                <c:pt idx="336">
                  <c:v>482.686059</c:v>
                </c:pt>
                <c:pt idx="337">
                  <c:v>484.11986899999999</c:v>
                </c:pt>
                <c:pt idx="338">
                  <c:v>485.55679520000001</c:v>
                </c:pt>
                <c:pt idx="339">
                  <c:v>486.99266160000008</c:v>
                </c:pt>
                <c:pt idx="340">
                  <c:v>488.42746460000001</c:v>
                </c:pt>
                <c:pt idx="341">
                  <c:v>489.86330779999997</c:v>
                </c:pt>
                <c:pt idx="342">
                  <c:v>491.29341260000001</c:v>
                </c:pt>
                <c:pt idx="343">
                  <c:v>492.72998560000008</c:v>
                </c:pt>
                <c:pt idx="344">
                  <c:v>494.16735519999997</c:v>
                </c:pt>
                <c:pt idx="345">
                  <c:v>495.6013312</c:v>
                </c:pt>
                <c:pt idx="346">
                  <c:v>497.03908100000001</c:v>
                </c:pt>
                <c:pt idx="347">
                  <c:v>498.47521319999998</c:v>
                </c:pt>
                <c:pt idx="348">
                  <c:v>499.91114140000002</c:v>
                </c:pt>
                <c:pt idx="349">
                  <c:v>501.34383400000002</c:v>
                </c:pt>
                <c:pt idx="350">
                  <c:v>502.77672280000002</c:v>
                </c:pt>
                <c:pt idx="351">
                  <c:v>504.21700420000002</c:v>
                </c:pt>
                <c:pt idx="352">
                  <c:v>505.64914220000003</c:v>
                </c:pt>
                <c:pt idx="353">
                  <c:v>507.08645239999998</c:v>
                </c:pt>
                <c:pt idx="354">
                  <c:v>508.52242360000002</c:v>
                </c:pt>
                <c:pt idx="355">
                  <c:v>509.95514400000002</c:v>
                </c:pt>
                <c:pt idx="356">
                  <c:v>511.39150840000002</c:v>
                </c:pt>
                <c:pt idx="357">
                  <c:v>512.82400340000004</c:v>
                </c:pt>
                <c:pt idx="358">
                  <c:v>514.25720799999999</c:v>
                </c:pt>
                <c:pt idx="359">
                  <c:v>515.69379520000007</c:v>
                </c:pt>
                <c:pt idx="360">
                  <c:v>517.12719880000009</c:v>
                </c:pt>
                <c:pt idx="361">
                  <c:v>518.56528920000005</c:v>
                </c:pt>
                <c:pt idx="362">
                  <c:v>519.99715140000001</c:v>
                </c:pt>
                <c:pt idx="363">
                  <c:v>521.43274840000004</c:v>
                </c:pt>
                <c:pt idx="364">
                  <c:v>522.87189060000003</c:v>
                </c:pt>
                <c:pt idx="365">
                  <c:v>524.30855919999999</c:v>
                </c:pt>
                <c:pt idx="366">
                  <c:v>525.73969060000002</c:v>
                </c:pt>
                <c:pt idx="367">
                  <c:v>527.17855340000006</c:v>
                </c:pt>
                <c:pt idx="368">
                  <c:v>528.61195980000002</c:v>
                </c:pt>
                <c:pt idx="369">
                  <c:v>530.04716640000004</c:v>
                </c:pt>
                <c:pt idx="370">
                  <c:v>531.48479540000005</c:v>
                </c:pt>
                <c:pt idx="371">
                  <c:v>532.91875600000003</c:v>
                </c:pt>
                <c:pt idx="372">
                  <c:v>534.35731599999997</c:v>
                </c:pt>
                <c:pt idx="373">
                  <c:v>535.79395260000001</c:v>
                </c:pt>
                <c:pt idx="374">
                  <c:v>537.2242652000001</c:v>
                </c:pt>
                <c:pt idx="375">
                  <c:v>538.66079680000007</c:v>
                </c:pt>
                <c:pt idx="376">
                  <c:v>540.09552980000012</c:v>
                </c:pt>
                <c:pt idx="377">
                  <c:v>541.52783139999997</c:v>
                </c:pt>
                <c:pt idx="378">
                  <c:v>542.96633880000002</c:v>
                </c:pt>
                <c:pt idx="379">
                  <c:v>544.40563039999995</c:v>
                </c:pt>
                <c:pt idx="380">
                  <c:v>545.83688340000003</c:v>
                </c:pt>
                <c:pt idx="381">
                  <c:v>547.26860319999992</c:v>
                </c:pt>
                <c:pt idx="382">
                  <c:v>548.71122140000011</c:v>
                </c:pt>
                <c:pt idx="383">
                  <c:v>550.15561820000005</c:v>
                </c:pt>
                <c:pt idx="384">
                  <c:v>551.59747459999994</c:v>
                </c:pt>
                <c:pt idx="385">
                  <c:v>553.03209540000012</c:v>
                </c:pt>
                <c:pt idx="386">
                  <c:v>554.46403520000001</c:v>
                </c:pt>
                <c:pt idx="387">
                  <c:v>555.89622940000004</c:v>
                </c:pt>
                <c:pt idx="388">
                  <c:v>557.33432240000002</c:v>
                </c:pt>
                <c:pt idx="389">
                  <c:v>558.76690240000005</c:v>
                </c:pt>
                <c:pt idx="390">
                  <c:v>560.20920979999994</c:v>
                </c:pt>
                <c:pt idx="391">
                  <c:v>561.63945559999991</c:v>
                </c:pt>
                <c:pt idx="392">
                  <c:v>563.07699240000011</c:v>
                </c:pt>
                <c:pt idx="393">
                  <c:v>564.50902740000004</c:v>
                </c:pt>
                <c:pt idx="394">
                  <c:v>565.94481500000006</c:v>
                </c:pt>
                <c:pt idx="395">
                  <c:v>567.3797912</c:v>
                </c:pt>
                <c:pt idx="396">
                  <c:v>568.81525539999996</c:v>
                </c:pt>
                <c:pt idx="397">
                  <c:v>570.25123199999996</c:v>
                </c:pt>
                <c:pt idx="398">
                  <c:v>571.68018719999998</c:v>
                </c:pt>
                <c:pt idx="399">
                  <c:v>573.12210340000001</c:v>
                </c:pt>
                <c:pt idx="400">
                  <c:v>574.55559059999996</c:v>
                </c:pt>
                <c:pt idx="401">
                  <c:v>575.98943020000002</c:v>
                </c:pt>
                <c:pt idx="402">
                  <c:v>577.4281254</c:v>
                </c:pt>
                <c:pt idx="403">
                  <c:v>578.86155579999991</c:v>
                </c:pt>
                <c:pt idx="404">
                  <c:v>580.29432759999997</c:v>
                </c:pt>
                <c:pt idx="405">
                  <c:v>581.73054779999995</c:v>
                </c:pt>
                <c:pt idx="406">
                  <c:v>583.16827720000003</c:v>
                </c:pt>
                <c:pt idx="407">
                  <c:v>584.60319559999994</c:v>
                </c:pt>
                <c:pt idx="408">
                  <c:v>586.0338094</c:v>
                </c:pt>
                <c:pt idx="409">
                  <c:v>587.47217519999992</c:v>
                </c:pt>
                <c:pt idx="410">
                  <c:v>588.90687839999998</c:v>
                </c:pt>
                <c:pt idx="411">
                  <c:v>590.33991540000011</c:v>
                </c:pt>
                <c:pt idx="412">
                  <c:v>591.77436800000009</c:v>
                </c:pt>
                <c:pt idx="413">
                  <c:v>593.21063299999992</c:v>
                </c:pt>
                <c:pt idx="414">
                  <c:v>594.64734139999996</c:v>
                </c:pt>
                <c:pt idx="415">
                  <c:v>596.08351759999994</c:v>
                </c:pt>
                <c:pt idx="416">
                  <c:v>597.52008420000004</c:v>
                </c:pt>
                <c:pt idx="417">
                  <c:v>598.95391600000005</c:v>
                </c:pt>
                <c:pt idx="418">
                  <c:v>600.39274</c:v>
                </c:pt>
                <c:pt idx="419">
                  <c:v>601.83232620000001</c:v>
                </c:pt>
                <c:pt idx="420">
                  <c:v>603.26428239999996</c:v>
                </c:pt>
                <c:pt idx="421">
                  <c:v>604.70142620000001</c:v>
                </c:pt>
                <c:pt idx="422">
                  <c:v>606.13701539999988</c:v>
                </c:pt>
                <c:pt idx="423">
                  <c:v>607.56931180000004</c:v>
                </c:pt>
                <c:pt idx="424">
                  <c:v>609.00599340000008</c:v>
                </c:pt>
                <c:pt idx="425">
                  <c:v>610.44172720000006</c:v>
                </c:pt>
                <c:pt idx="426">
                  <c:v>611.87715719999994</c:v>
                </c:pt>
                <c:pt idx="427">
                  <c:v>613.30813660000013</c:v>
                </c:pt>
                <c:pt idx="428">
                  <c:v>614.74150459999998</c:v>
                </c:pt>
                <c:pt idx="429">
                  <c:v>616.1801756000001</c:v>
                </c:pt>
                <c:pt idx="430">
                  <c:v>617.61579419999998</c:v>
                </c:pt>
                <c:pt idx="431">
                  <c:v>619.05098780000003</c:v>
                </c:pt>
                <c:pt idx="432">
                  <c:v>620.48437059999992</c:v>
                </c:pt>
                <c:pt idx="433">
                  <c:v>621.92243460000009</c:v>
                </c:pt>
                <c:pt idx="434">
                  <c:v>623.35977059999993</c:v>
                </c:pt>
                <c:pt idx="435">
                  <c:v>624.79557999999997</c:v>
                </c:pt>
                <c:pt idx="436">
                  <c:v>626.22549539999989</c:v>
                </c:pt>
                <c:pt idx="437">
                  <c:v>627.66151839999998</c:v>
                </c:pt>
                <c:pt idx="438">
                  <c:v>629.09735320000004</c:v>
                </c:pt>
                <c:pt idx="439">
                  <c:v>630.53706399999999</c:v>
                </c:pt>
                <c:pt idx="440">
                  <c:v>631.97458140000003</c:v>
                </c:pt>
                <c:pt idx="441">
                  <c:v>633.41293239999993</c:v>
                </c:pt>
                <c:pt idx="442">
                  <c:v>634.84742519999986</c:v>
                </c:pt>
                <c:pt idx="443">
                  <c:v>636.28852960000006</c:v>
                </c:pt>
                <c:pt idx="444">
                  <c:v>637.7228404</c:v>
                </c:pt>
                <c:pt idx="445">
                  <c:v>639.15827539999987</c:v>
                </c:pt>
                <c:pt idx="446">
                  <c:v>640.59072500000002</c:v>
                </c:pt>
                <c:pt idx="447">
                  <c:v>642.02681580000001</c:v>
                </c:pt>
                <c:pt idx="448">
                  <c:v>643.46277120000002</c:v>
                </c:pt>
                <c:pt idx="449">
                  <c:v>644.90191419999996</c:v>
                </c:pt>
                <c:pt idx="450">
                  <c:v>646.33565500000009</c:v>
                </c:pt>
                <c:pt idx="451">
                  <c:v>647.77157799999998</c:v>
                </c:pt>
                <c:pt idx="452">
                  <c:v>649.20732240000018</c:v>
                </c:pt>
                <c:pt idx="453">
                  <c:v>650.63943859999995</c:v>
                </c:pt>
                <c:pt idx="454">
                  <c:v>652.07245599999999</c:v>
                </c:pt>
                <c:pt idx="455">
                  <c:v>653.51119139999992</c:v>
                </c:pt>
                <c:pt idx="456">
                  <c:v>654.94502620000003</c:v>
                </c:pt>
                <c:pt idx="457">
                  <c:v>656.37905479999995</c:v>
                </c:pt>
                <c:pt idx="458">
                  <c:v>657.80979479999996</c:v>
                </c:pt>
                <c:pt idx="459">
                  <c:v>659.25014220000003</c:v>
                </c:pt>
                <c:pt idx="460">
                  <c:v>660.68273879999992</c:v>
                </c:pt>
                <c:pt idx="461">
                  <c:v>662.12225000000001</c:v>
                </c:pt>
                <c:pt idx="462">
                  <c:v>663.55233920000001</c:v>
                </c:pt>
                <c:pt idx="463">
                  <c:v>664.9880907999999</c:v>
                </c:pt>
                <c:pt idx="464">
                  <c:v>666.42198119999989</c:v>
                </c:pt>
                <c:pt idx="465">
                  <c:v>667.85333859999992</c:v>
                </c:pt>
                <c:pt idx="466">
                  <c:v>669.29015779999997</c:v>
                </c:pt>
                <c:pt idx="467">
                  <c:v>670.72497300000009</c:v>
                </c:pt>
                <c:pt idx="468">
                  <c:v>672.15800119999994</c:v>
                </c:pt>
                <c:pt idx="469">
                  <c:v>673.59257639999998</c:v>
                </c:pt>
                <c:pt idx="470">
                  <c:v>675.02553079999996</c:v>
                </c:pt>
                <c:pt idx="471">
                  <c:v>676.46014080000009</c:v>
                </c:pt>
                <c:pt idx="472">
                  <c:v>677.89341019999995</c:v>
                </c:pt>
                <c:pt idx="473">
                  <c:v>679.32809079999993</c:v>
                </c:pt>
                <c:pt idx="474">
                  <c:v>680.76845539999999</c:v>
                </c:pt>
                <c:pt idx="475">
                  <c:v>682.19766579999998</c:v>
                </c:pt>
                <c:pt idx="476">
                  <c:v>683.63610200000005</c:v>
                </c:pt>
                <c:pt idx="477">
                  <c:v>685.06929860000002</c:v>
                </c:pt>
                <c:pt idx="478">
                  <c:v>686.50801520000005</c:v>
                </c:pt>
                <c:pt idx="479">
                  <c:v>687.9401944</c:v>
                </c:pt>
                <c:pt idx="480">
                  <c:v>689.37565699999993</c:v>
                </c:pt>
                <c:pt idx="481">
                  <c:v>690.81160740000007</c:v>
                </c:pt>
                <c:pt idx="482">
                  <c:v>692.25536540000007</c:v>
                </c:pt>
                <c:pt idx="483">
                  <c:v>693.69756559999996</c:v>
                </c:pt>
                <c:pt idx="484">
                  <c:v>695.13123999999993</c:v>
                </c:pt>
                <c:pt idx="485">
                  <c:v>696.56973979999998</c:v>
                </c:pt>
                <c:pt idx="486">
                  <c:v>698.00175479999996</c:v>
                </c:pt>
                <c:pt idx="487">
                  <c:v>699.43708660000004</c:v>
                </c:pt>
                <c:pt idx="488">
                  <c:v>700.87111260000006</c:v>
                </c:pt>
                <c:pt idx="489">
                  <c:v>702.30546700000002</c:v>
                </c:pt>
                <c:pt idx="490">
                  <c:v>703.74079659999995</c:v>
                </c:pt>
                <c:pt idx="491">
                  <c:v>705.17345839999996</c:v>
                </c:pt>
                <c:pt idx="492">
                  <c:v>706.60865639999997</c:v>
                </c:pt>
                <c:pt idx="493">
                  <c:v>708.04536419999999</c:v>
                </c:pt>
                <c:pt idx="494">
                  <c:v>709.47777639999993</c:v>
                </c:pt>
                <c:pt idx="495">
                  <c:v>710.9159042</c:v>
                </c:pt>
                <c:pt idx="496">
                  <c:v>712.35014279999996</c:v>
                </c:pt>
                <c:pt idx="497">
                  <c:v>713.78583980000008</c:v>
                </c:pt>
                <c:pt idx="498">
                  <c:v>715.2212174</c:v>
                </c:pt>
                <c:pt idx="499">
                  <c:v>716.65264500000001</c:v>
                </c:pt>
                <c:pt idx="500">
                  <c:v>718.09213460000001</c:v>
                </c:pt>
                <c:pt idx="501">
                  <c:v>719.50923880000005</c:v>
                </c:pt>
                <c:pt idx="502">
                  <c:v>720.94550079999999</c:v>
                </c:pt>
                <c:pt idx="503">
                  <c:v>722.39011499999992</c:v>
                </c:pt>
                <c:pt idx="504">
                  <c:v>723.82733299999995</c:v>
                </c:pt>
                <c:pt idx="505">
                  <c:v>725.26521100000002</c:v>
                </c:pt>
                <c:pt idx="506">
                  <c:v>726.70076440000003</c:v>
                </c:pt>
                <c:pt idx="507">
                  <c:v>728.13528960000008</c:v>
                </c:pt>
                <c:pt idx="508">
                  <c:v>729.57894879999992</c:v>
                </c:pt>
                <c:pt idx="509">
                  <c:v>731.02326099999993</c:v>
                </c:pt>
                <c:pt idx="510">
                  <c:v>732.45968199999993</c:v>
                </c:pt>
                <c:pt idx="511">
                  <c:v>733.89331479999987</c:v>
                </c:pt>
                <c:pt idx="512">
                  <c:v>735.32912240000007</c:v>
                </c:pt>
                <c:pt idx="513">
                  <c:v>736.76704600000005</c:v>
                </c:pt>
                <c:pt idx="514">
                  <c:v>738.20063119999998</c:v>
                </c:pt>
                <c:pt idx="515">
                  <c:v>739.6327197999999</c:v>
                </c:pt>
                <c:pt idx="516">
                  <c:v>741.07009479999999</c:v>
                </c:pt>
                <c:pt idx="517">
                  <c:v>742.50855939999997</c:v>
                </c:pt>
                <c:pt idx="518">
                  <c:v>743.94484900000009</c:v>
                </c:pt>
                <c:pt idx="519">
                  <c:v>745.37724939999998</c:v>
                </c:pt>
                <c:pt idx="520">
                  <c:v>746.81719859999998</c:v>
                </c:pt>
                <c:pt idx="521">
                  <c:v>748.25062479999997</c:v>
                </c:pt>
                <c:pt idx="522">
                  <c:v>749.68709639999997</c:v>
                </c:pt>
                <c:pt idx="523">
                  <c:v>751.11880999999994</c:v>
                </c:pt>
                <c:pt idx="524">
                  <c:v>752.55525160000002</c:v>
                </c:pt>
                <c:pt idx="525">
                  <c:v>753.98887460000003</c:v>
                </c:pt>
                <c:pt idx="526">
                  <c:v>755.4257576</c:v>
                </c:pt>
                <c:pt idx="527">
                  <c:v>756.85965020000003</c:v>
                </c:pt>
                <c:pt idx="528">
                  <c:v>758.29330800000002</c:v>
                </c:pt>
                <c:pt idx="529">
                  <c:v>759.73040679999997</c:v>
                </c:pt>
                <c:pt idx="530">
                  <c:v>761.16351679999991</c:v>
                </c:pt>
                <c:pt idx="531">
                  <c:v>762.596675</c:v>
                </c:pt>
                <c:pt idx="532">
                  <c:v>764.03005039999994</c:v>
                </c:pt>
                <c:pt idx="533">
                  <c:v>765.46719460000008</c:v>
                </c:pt>
                <c:pt idx="534">
                  <c:v>766.89765839999995</c:v>
                </c:pt>
                <c:pt idx="535">
                  <c:v>768.33769000000007</c:v>
                </c:pt>
                <c:pt idx="536">
                  <c:v>769.76887539999996</c:v>
                </c:pt>
                <c:pt idx="537">
                  <c:v>771.20782200000008</c:v>
                </c:pt>
                <c:pt idx="538">
                  <c:v>772.6357872000001</c:v>
                </c:pt>
                <c:pt idx="539">
                  <c:v>774.0740902</c:v>
                </c:pt>
                <c:pt idx="540">
                  <c:v>775.51187619999996</c:v>
                </c:pt>
                <c:pt idx="541">
                  <c:v>776.94726119999996</c:v>
                </c:pt>
                <c:pt idx="542">
                  <c:v>778.37941139999998</c:v>
                </c:pt>
                <c:pt idx="543">
                  <c:v>779.8166475999999</c:v>
                </c:pt>
                <c:pt idx="544">
                  <c:v>781.24733359999993</c:v>
                </c:pt>
                <c:pt idx="545">
                  <c:v>782.68572399999994</c:v>
                </c:pt>
                <c:pt idx="546">
                  <c:v>784.12018740000008</c:v>
                </c:pt>
                <c:pt idx="547">
                  <c:v>785.55382459999998</c:v>
                </c:pt>
                <c:pt idx="548">
                  <c:v>786.9854413999999</c:v>
                </c:pt>
                <c:pt idx="549">
                  <c:v>788.42728260000001</c:v>
                </c:pt>
                <c:pt idx="550">
                  <c:v>789.87766880000004</c:v>
                </c:pt>
                <c:pt idx="551">
                  <c:v>791.31326479999984</c:v>
                </c:pt>
                <c:pt idx="552">
                  <c:v>792.74644640000008</c:v>
                </c:pt>
                <c:pt idx="553">
                  <c:v>794.18214339999997</c:v>
                </c:pt>
                <c:pt idx="554">
                  <c:v>795.61476540000001</c:v>
                </c:pt>
                <c:pt idx="555">
                  <c:v>797.04949280000005</c:v>
                </c:pt>
                <c:pt idx="556">
                  <c:v>798.4916614</c:v>
                </c:pt>
                <c:pt idx="557">
                  <c:v>799.92856180000001</c:v>
                </c:pt>
                <c:pt idx="558">
                  <c:v>801.35769899999991</c:v>
                </c:pt>
                <c:pt idx="559">
                  <c:v>802.79116219999992</c:v>
                </c:pt>
                <c:pt idx="560">
                  <c:v>804.22920099999988</c:v>
                </c:pt>
                <c:pt idx="561">
                  <c:v>805.66176799999994</c:v>
                </c:pt>
                <c:pt idx="562">
                  <c:v>807.09601199999997</c:v>
                </c:pt>
                <c:pt idx="563">
                  <c:v>808.53323679999983</c:v>
                </c:pt>
                <c:pt idx="564">
                  <c:v>809.96500339999989</c:v>
                </c:pt>
                <c:pt idx="565">
                  <c:v>811.39960919999999</c:v>
                </c:pt>
                <c:pt idx="566">
                  <c:v>812.83769919999997</c:v>
                </c:pt>
                <c:pt idx="567">
                  <c:v>814.2693878</c:v>
                </c:pt>
                <c:pt idx="568">
                  <c:v>815.70495000000005</c:v>
                </c:pt>
                <c:pt idx="569">
                  <c:v>817.13824899999997</c:v>
                </c:pt>
                <c:pt idx="570">
                  <c:v>818.57541859999992</c:v>
                </c:pt>
                <c:pt idx="571">
                  <c:v>820.01200060000008</c:v>
                </c:pt>
                <c:pt idx="572">
                  <c:v>821.44624199999998</c:v>
                </c:pt>
                <c:pt idx="573">
                  <c:v>822.88175479999995</c:v>
                </c:pt>
                <c:pt idx="574">
                  <c:v>824.31738179999991</c:v>
                </c:pt>
                <c:pt idx="575">
                  <c:v>825.74969820000001</c:v>
                </c:pt>
                <c:pt idx="576">
                  <c:v>827.18412460000002</c:v>
                </c:pt>
                <c:pt idx="577">
                  <c:v>828.61609920000012</c:v>
                </c:pt>
                <c:pt idx="578">
                  <c:v>830.05511739999997</c:v>
                </c:pt>
                <c:pt idx="579">
                  <c:v>831.4870527999999</c:v>
                </c:pt>
                <c:pt idx="580">
                  <c:v>832.92757219999999</c:v>
                </c:pt>
                <c:pt idx="581">
                  <c:v>834.35901000000013</c:v>
                </c:pt>
                <c:pt idx="582">
                  <c:v>835.79430759999991</c:v>
                </c:pt>
                <c:pt idx="583">
                  <c:v>837.23033599999997</c:v>
                </c:pt>
                <c:pt idx="584">
                  <c:v>838.66497519999996</c:v>
                </c:pt>
                <c:pt idx="585">
                  <c:v>840.09746440000004</c:v>
                </c:pt>
                <c:pt idx="586">
                  <c:v>841.5319508</c:v>
                </c:pt>
                <c:pt idx="587">
                  <c:v>842.96975940000016</c:v>
                </c:pt>
                <c:pt idx="588">
                  <c:v>844.40333179999993</c:v>
                </c:pt>
                <c:pt idx="589">
                  <c:v>845.83646920000012</c:v>
                </c:pt>
                <c:pt idx="590">
                  <c:v>847.27108160000012</c:v>
                </c:pt>
                <c:pt idx="591">
                  <c:v>848.71844179999994</c:v>
                </c:pt>
                <c:pt idx="592">
                  <c:v>850.15507959999991</c:v>
                </c:pt>
                <c:pt idx="593">
                  <c:v>851.59290920000001</c:v>
                </c:pt>
                <c:pt idx="594">
                  <c:v>853.02698820000001</c:v>
                </c:pt>
                <c:pt idx="595">
                  <c:v>854.46172300000001</c:v>
                </c:pt>
                <c:pt idx="596">
                  <c:v>855.89844699999992</c:v>
                </c:pt>
                <c:pt idx="597">
                  <c:v>857.3332666</c:v>
                </c:pt>
                <c:pt idx="598">
                  <c:v>858.77160579999997</c:v>
                </c:pt>
                <c:pt idx="599">
                  <c:v>860.20374699999991</c:v>
                </c:pt>
                <c:pt idx="600">
                  <c:v>861.64108920000001</c:v>
                </c:pt>
                <c:pt idx="601">
                  <c:v>863.07350740000004</c:v>
                </c:pt>
                <c:pt idx="602">
                  <c:v>864.51314579999996</c:v>
                </c:pt>
                <c:pt idx="603">
                  <c:v>865.94315799999981</c:v>
                </c:pt>
                <c:pt idx="604">
                  <c:v>867.37424759999999</c:v>
                </c:pt>
                <c:pt idx="605">
                  <c:v>868.81261059999997</c:v>
                </c:pt>
                <c:pt idx="606">
                  <c:v>870.24585320000006</c:v>
                </c:pt>
                <c:pt idx="607">
                  <c:v>871.68165620000002</c:v>
                </c:pt>
                <c:pt idx="608">
                  <c:v>873.11867640000003</c:v>
                </c:pt>
                <c:pt idx="609">
                  <c:v>874.55293800000004</c:v>
                </c:pt>
                <c:pt idx="610">
                  <c:v>875.986267</c:v>
                </c:pt>
                <c:pt idx="611">
                  <c:v>877.42217239999991</c:v>
                </c:pt>
                <c:pt idx="612">
                  <c:v>878.85668139999996</c:v>
                </c:pt>
                <c:pt idx="613">
                  <c:v>880.29320359999997</c:v>
                </c:pt>
                <c:pt idx="614">
                  <c:v>881.72761500000001</c:v>
                </c:pt>
                <c:pt idx="615">
                  <c:v>883.16377499999999</c:v>
                </c:pt>
                <c:pt idx="616">
                  <c:v>884.59730820000004</c:v>
                </c:pt>
                <c:pt idx="617">
                  <c:v>886.03649600000006</c:v>
                </c:pt>
                <c:pt idx="618">
                  <c:v>887.46519860000012</c:v>
                </c:pt>
                <c:pt idx="619">
                  <c:v>888.9042917999999</c:v>
                </c:pt>
                <c:pt idx="620">
                  <c:v>890.34143339999991</c:v>
                </c:pt>
                <c:pt idx="621">
                  <c:v>891.77355019999993</c:v>
                </c:pt>
                <c:pt idx="622">
                  <c:v>893.20932240000002</c:v>
                </c:pt>
                <c:pt idx="623">
                  <c:v>894.63911800000005</c:v>
                </c:pt>
                <c:pt idx="624">
                  <c:v>896.07900439999992</c:v>
                </c:pt>
                <c:pt idx="625">
                  <c:v>897.51249540000003</c:v>
                </c:pt>
                <c:pt idx="626">
                  <c:v>898.95584799999995</c:v>
                </c:pt>
                <c:pt idx="627">
                  <c:v>900.38898360000007</c:v>
                </c:pt>
                <c:pt idx="628">
                  <c:v>901.82184619999987</c:v>
                </c:pt>
                <c:pt idx="629">
                  <c:v>903.25443899999993</c:v>
                </c:pt>
                <c:pt idx="630">
                  <c:v>904.69086399999992</c:v>
                </c:pt>
                <c:pt idx="631">
                  <c:v>906.12475259999997</c:v>
                </c:pt>
                <c:pt idx="632">
                  <c:v>907.56351300000006</c:v>
                </c:pt>
                <c:pt idx="633">
                  <c:v>908.99521200000004</c:v>
                </c:pt>
                <c:pt idx="634">
                  <c:v>910.43215120000002</c:v>
                </c:pt>
                <c:pt idx="635">
                  <c:v>911.86566120000009</c:v>
                </c:pt>
                <c:pt idx="636">
                  <c:v>913.30249440000011</c:v>
                </c:pt>
                <c:pt idx="637">
                  <c:v>914.7394240000001</c:v>
                </c:pt>
                <c:pt idx="638">
                  <c:v>916.17095879999999</c:v>
                </c:pt>
                <c:pt idx="639">
                  <c:v>917.60461799999996</c:v>
                </c:pt>
                <c:pt idx="640">
                  <c:v>919.04170060000001</c:v>
                </c:pt>
                <c:pt idx="641">
                  <c:v>920.47771820000003</c:v>
                </c:pt>
                <c:pt idx="642">
                  <c:v>921.91033260000006</c:v>
                </c:pt>
                <c:pt idx="643">
                  <c:v>923.34161340000014</c:v>
                </c:pt>
                <c:pt idx="644">
                  <c:v>924.77872939999997</c:v>
                </c:pt>
                <c:pt idx="645">
                  <c:v>926.2134056000001</c:v>
                </c:pt>
                <c:pt idx="646">
                  <c:v>927.64678439999989</c:v>
                </c:pt>
                <c:pt idx="647">
                  <c:v>929.08213499999999</c:v>
                </c:pt>
                <c:pt idx="648">
                  <c:v>930.51606560000005</c:v>
                </c:pt>
                <c:pt idx="649">
                  <c:v>931.95138700000007</c:v>
                </c:pt>
                <c:pt idx="650">
                  <c:v>933.38559779999991</c:v>
                </c:pt>
                <c:pt idx="651">
                  <c:v>934.82348080000008</c:v>
                </c:pt>
                <c:pt idx="652">
                  <c:v>936.25899699999991</c:v>
                </c:pt>
                <c:pt idx="653">
                  <c:v>937.69311419999997</c:v>
                </c:pt>
                <c:pt idx="654">
                  <c:v>939.12864259999992</c:v>
                </c:pt>
                <c:pt idx="655">
                  <c:v>940.56397379999999</c:v>
                </c:pt>
                <c:pt idx="656">
                  <c:v>942.00299560000008</c:v>
                </c:pt>
                <c:pt idx="657">
                  <c:v>943.43921219999993</c:v>
                </c:pt>
                <c:pt idx="658">
                  <c:v>944.86987179999994</c:v>
                </c:pt>
                <c:pt idx="659">
                  <c:v>946.30886520000001</c:v>
                </c:pt>
                <c:pt idx="660">
                  <c:v>947.74477659999991</c:v>
                </c:pt>
                <c:pt idx="661">
                  <c:v>949.17809340000008</c:v>
                </c:pt>
                <c:pt idx="662">
                  <c:v>950.61266020000005</c:v>
                </c:pt>
                <c:pt idx="663">
                  <c:v>952.05137260000015</c:v>
                </c:pt>
                <c:pt idx="664">
                  <c:v>953.48264219999999</c:v>
                </c:pt>
                <c:pt idx="665">
                  <c:v>954.92146360000004</c:v>
                </c:pt>
                <c:pt idx="666">
                  <c:v>956.35358899999994</c:v>
                </c:pt>
                <c:pt idx="667">
                  <c:v>957.78657340000007</c:v>
                </c:pt>
                <c:pt idx="668">
                  <c:v>959.22642819999999</c:v>
                </c:pt>
                <c:pt idx="669">
                  <c:v>960.66018180000015</c:v>
                </c:pt>
                <c:pt idx="670">
                  <c:v>962.09555340000009</c:v>
                </c:pt>
                <c:pt idx="671">
                  <c:v>963.53101400000014</c:v>
                </c:pt>
                <c:pt idx="672">
                  <c:v>964.96820700000012</c:v>
                </c:pt>
                <c:pt idx="673">
                  <c:v>966.3976692</c:v>
                </c:pt>
                <c:pt idx="674">
                  <c:v>967.83681159999992</c:v>
                </c:pt>
                <c:pt idx="675">
                  <c:v>969.2710178000001</c:v>
                </c:pt>
                <c:pt idx="676">
                  <c:v>970.70790619999991</c:v>
                </c:pt>
                <c:pt idx="677">
                  <c:v>972.14079920000006</c:v>
                </c:pt>
                <c:pt idx="678">
                  <c:v>973.57753959999991</c:v>
                </c:pt>
                <c:pt idx="679">
                  <c:v>975.01374180000005</c:v>
                </c:pt>
                <c:pt idx="680">
                  <c:v>976.4499229999999</c:v>
                </c:pt>
                <c:pt idx="681">
                  <c:v>977.88139179999996</c:v>
                </c:pt>
                <c:pt idx="682">
                  <c:v>979.32306800000003</c:v>
                </c:pt>
                <c:pt idx="683">
                  <c:v>980.75126980000005</c:v>
                </c:pt>
                <c:pt idx="684">
                  <c:v>982.1878524</c:v>
                </c:pt>
                <c:pt idx="685">
                  <c:v>983.62352640000006</c:v>
                </c:pt>
                <c:pt idx="686">
                  <c:v>985.06359000000009</c:v>
                </c:pt>
                <c:pt idx="687">
                  <c:v>986.49973120000016</c:v>
                </c:pt>
                <c:pt idx="688">
                  <c:v>987.93114980000007</c:v>
                </c:pt>
                <c:pt idx="689">
                  <c:v>989.36582200000009</c:v>
                </c:pt>
                <c:pt idx="690">
                  <c:v>990.80324640000003</c:v>
                </c:pt>
                <c:pt idx="691">
                  <c:v>992.2392274</c:v>
                </c:pt>
                <c:pt idx="692">
                  <c:v>993.67892619999998</c:v>
                </c:pt>
                <c:pt idx="693">
                  <c:v>995.12134320000007</c:v>
                </c:pt>
                <c:pt idx="694">
                  <c:v>996.5571723999999</c:v>
                </c:pt>
                <c:pt idx="695">
                  <c:v>997.98894040000016</c:v>
                </c:pt>
                <c:pt idx="696">
                  <c:v>999.42468800000006</c:v>
                </c:pt>
                <c:pt idx="697">
                  <c:v>1000.8605398</c:v>
                </c:pt>
                <c:pt idx="698">
                  <c:v>1002.2982604</c:v>
                </c:pt>
                <c:pt idx="699">
                  <c:v>1003.7346684</c:v>
                </c:pt>
                <c:pt idx="700">
                  <c:v>1005.1703512</c:v>
                </c:pt>
                <c:pt idx="701">
                  <c:v>1006.6110506</c:v>
                </c:pt>
                <c:pt idx="702">
                  <c:v>1008.046658</c:v>
                </c:pt>
                <c:pt idx="703">
                  <c:v>1009.482736</c:v>
                </c:pt>
                <c:pt idx="704">
                  <c:v>1010.9222140000001</c:v>
                </c:pt>
                <c:pt idx="705">
                  <c:v>1012.3528336000001</c:v>
                </c:pt>
                <c:pt idx="706">
                  <c:v>1013.7858447999999</c:v>
                </c:pt>
                <c:pt idx="707">
                  <c:v>1015.2155008</c:v>
                </c:pt>
                <c:pt idx="708">
                  <c:v>1016.6393055999999</c:v>
                </c:pt>
                <c:pt idx="709">
                  <c:v>1018.0744258</c:v>
                </c:pt>
                <c:pt idx="710">
                  <c:v>1019.5116098</c:v>
                </c:pt>
                <c:pt idx="711">
                  <c:v>1020.9446792</c:v>
                </c:pt>
                <c:pt idx="712">
                  <c:v>1022.3840704</c:v>
                </c:pt>
                <c:pt idx="713">
                  <c:v>1023.8158932</c:v>
                </c:pt>
                <c:pt idx="714">
                  <c:v>1025.2496002</c:v>
                </c:pt>
                <c:pt idx="715">
                  <c:v>1026.6859807999999</c:v>
                </c:pt>
                <c:pt idx="716">
                  <c:v>1028.1174108</c:v>
                </c:pt>
                <c:pt idx="717">
                  <c:v>1029.5688537999999</c:v>
                </c:pt>
                <c:pt idx="718">
                  <c:v>1031.0046546000001</c:v>
                </c:pt>
                <c:pt idx="719">
                  <c:v>1032.4419114</c:v>
                </c:pt>
                <c:pt idx="720">
                  <c:v>1033.8761548</c:v>
                </c:pt>
                <c:pt idx="721">
                  <c:v>1035.3100468</c:v>
                </c:pt>
                <c:pt idx="722">
                  <c:v>1036.7449409999999</c:v>
                </c:pt>
                <c:pt idx="723">
                  <c:v>1038.1785726000001</c:v>
                </c:pt>
                <c:pt idx="724">
                  <c:v>1039.6117864</c:v>
                </c:pt>
                <c:pt idx="725">
                  <c:v>1041.0485068</c:v>
                </c:pt>
                <c:pt idx="726">
                  <c:v>1042.482211</c:v>
                </c:pt>
                <c:pt idx="727">
                  <c:v>1043.9186962000001</c:v>
                </c:pt>
                <c:pt idx="728">
                  <c:v>1045.3518312000001</c:v>
                </c:pt>
                <c:pt idx="729">
                  <c:v>1046.788677</c:v>
                </c:pt>
                <c:pt idx="730">
                  <c:v>1048.2238500000001</c:v>
                </c:pt>
                <c:pt idx="731">
                  <c:v>1049.6560466000001</c:v>
                </c:pt>
                <c:pt idx="732">
                  <c:v>1051.0908174000001</c:v>
                </c:pt>
                <c:pt idx="733">
                  <c:v>1052.5271694</c:v>
                </c:pt>
                <c:pt idx="734">
                  <c:v>1053.9631188000001</c:v>
                </c:pt>
                <c:pt idx="735">
                  <c:v>1055.4007102</c:v>
                </c:pt>
                <c:pt idx="736">
                  <c:v>1056.8351238</c:v>
                </c:pt>
                <c:pt idx="737">
                  <c:v>1058.2685808000001</c:v>
                </c:pt>
                <c:pt idx="738">
                  <c:v>1059.7047838000001</c:v>
                </c:pt>
                <c:pt idx="739">
                  <c:v>1061.140136</c:v>
                </c:pt>
                <c:pt idx="740">
                  <c:v>1062.5753314000001</c:v>
                </c:pt>
                <c:pt idx="741">
                  <c:v>1064.0115848</c:v>
                </c:pt>
                <c:pt idx="742">
                  <c:v>1065.4450618000001</c:v>
                </c:pt>
                <c:pt idx="743">
                  <c:v>1066.8816282</c:v>
                </c:pt>
                <c:pt idx="744">
                  <c:v>1068.3145494</c:v>
                </c:pt>
                <c:pt idx="745">
                  <c:v>1069.748208</c:v>
                </c:pt>
                <c:pt idx="746">
                  <c:v>1071.1893564</c:v>
                </c:pt>
                <c:pt idx="747">
                  <c:v>1072.6219074000001</c:v>
                </c:pt>
                <c:pt idx="748">
                  <c:v>1074.0589824000001</c:v>
                </c:pt>
                <c:pt idx="749">
                  <c:v>1075.4926448000001</c:v>
                </c:pt>
                <c:pt idx="750">
                  <c:v>1076.932045</c:v>
                </c:pt>
                <c:pt idx="751">
                  <c:v>1078.3653558000001</c:v>
                </c:pt>
                <c:pt idx="752">
                  <c:v>1079.8032114</c:v>
                </c:pt>
                <c:pt idx="753">
                  <c:v>1081.2338096000001</c:v>
                </c:pt>
                <c:pt idx="754">
                  <c:v>1082.6718028</c:v>
                </c:pt>
                <c:pt idx="755">
                  <c:v>1084.1051414000001</c:v>
                </c:pt>
                <c:pt idx="756">
                  <c:v>1085.5437574</c:v>
                </c:pt>
                <c:pt idx="757">
                  <c:v>1086.979378</c:v>
                </c:pt>
                <c:pt idx="758">
                  <c:v>1088.4126544000001</c:v>
                </c:pt>
                <c:pt idx="759">
                  <c:v>1089.8450662</c:v>
                </c:pt>
                <c:pt idx="760">
                  <c:v>1091.2820225999999</c:v>
                </c:pt>
                <c:pt idx="761">
                  <c:v>1092.7162645999999</c:v>
                </c:pt>
                <c:pt idx="762">
                  <c:v>1094.150897</c:v>
                </c:pt>
                <c:pt idx="763">
                  <c:v>1095.5851359999999</c:v>
                </c:pt>
                <c:pt idx="764">
                  <c:v>1097.021598</c:v>
                </c:pt>
                <c:pt idx="765">
                  <c:v>1098.4503758000001</c:v>
                </c:pt>
                <c:pt idx="766">
                  <c:v>1099.8916274000001</c:v>
                </c:pt>
                <c:pt idx="767">
                  <c:v>1101.3250003999999</c:v>
                </c:pt>
                <c:pt idx="768">
                  <c:v>1102.7556595999999</c:v>
                </c:pt>
                <c:pt idx="769">
                  <c:v>1104.1920778000001</c:v>
                </c:pt>
                <c:pt idx="770">
                  <c:v>1105.6255822000001</c:v>
                </c:pt>
                <c:pt idx="771">
                  <c:v>1107.0615362000001</c:v>
                </c:pt>
                <c:pt idx="772">
                  <c:v>1108.498507</c:v>
                </c:pt>
                <c:pt idx="773">
                  <c:v>1109.935872</c:v>
                </c:pt>
                <c:pt idx="774">
                  <c:v>1111.3676704</c:v>
                </c:pt>
                <c:pt idx="775">
                  <c:v>1112.8049920000001</c:v>
                </c:pt>
                <c:pt idx="776">
                  <c:v>1114.2402662</c:v>
                </c:pt>
                <c:pt idx="777">
                  <c:v>1115.6766952</c:v>
                </c:pt>
                <c:pt idx="778">
                  <c:v>1117.1120738</c:v>
                </c:pt>
                <c:pt idx="779">
                  <c:v>1118.5482668</c:v>
                </c:pt>
                <c:pt idx="780">
                  <c:v>1119.9818101999999</c:v>
                </c:pt>
                <c:pt idx="781">
                  <c:v>1121.4169730000001</c:v>
                </c:pt>
                <c:pt idx="782">
                  <c:v>1122.8531312</c:v>
                </c:pt>
                <c:pt idx="783">
                  <c:v>1124.2871112</c:v>
                </c:pt>
                <c:pt idx="784">
                  <c:v>1125.7193933999999</c:v>
                </c:pt>
                <c:pt idx="785">
                  <c:v>1127.1544286000001</c:v>
                </c:pt>
                <c:pt idx="786">
                  <c:v>1128.5863218</c:v>
                </c:pt>
                <c:pt idx="787">
                  <c:v>1130.0214636000001</c:v>
                </c:pt>
                <c:pt idx="788">
                  <c:v>1131.455154</c:v>
                </c:pt>
                <c:pt idx="789">
                  <c:v>1132.8905056000001</c:v>
                </c:pt>
                <c:pt idx="790">
                  <c:v>1134.3256182</c:v>
                </c:pt>
                <c:pt idx="791">
                  <c:v>1135.7604567999999</c:v>
                </c:pt>
                <c:pt idx="792">
                  <c:v>1137.1973680000001</c:v>
                </c:pt>
                <c:pt idx="793">
                  <c:v>1138.630564</c:v>
                </c:pt>
                <c:pt idx="794">
                  <c:v>1140.0671272</c:v>
                </c:pt>
                <c:pt idx="795">
                  <c:v>1141.5027809999999</c:v>
                </c:pt>
                <c:pt idx="796">
                  <c:v>1142.93661</c:v>
                </c:pt>
                <c:pt idx="797">
                  <c:v>1144.3812418</c:v>
                </c:pt>
                <c:pt idx="798">
                  <c:v>1145.8268054</c:v>
                </c:pt>
                <c:pt idx="799">
                  <c:v>1147.2616015999999</c:v>
                </c:pt>
                <c:pt idx="800">
                  <c:v>1148.7048675999999</c:v>
                </c:pt>
                <c:pt idx="801">
                  <c:v>1150.1474780000001</c:v>
                </c:pt>
                <c:pt idx="802">
                  <c:v>1151.5840822</c:v>
                </c:pt>
                <c:pt idx="803">
                  <c:v>1153.0235232</c:v>
                </c:pt>
                <c:pt idx="804">
                  <c:v>1154.4589042</c:v>
                </c:pt>
                <c:pt idx="805">
                  <c:v>1155.8935764</c:v>
                </c:pt>
                <c:pt idx="806">
                  <c:v>1157.3331083999999</c:v>
                </c:pt>
                <c:pt idx="807">
                  <c:v>1158.7644413999999</c:v>
                </c:pt>
                <c:pt idx="808">
                  <c:v>1160.2035874000001</c:v>
                </c:pt>
                <c:pt idx="809">
                  <c:v>1161.6358236000001</c:v>
                </c:pt>
                <c:pt idx="810">
                  <c:v>1163.0707649999999</c:v>
                </c:pt>
                <c:pt idx="811">
                  <c:v>1164.5047434000001</c:v>
                </c:pt>
                <c:pt idx="812">
                  <c:v>1165.9414488</c:v>
                </c:pt>
                <c:pt idx="813">
                  <c:v>1167.374605</c:v>
                </c:pt>
                <c:pt idx="814">
                  <c:v>1168.8116752000001</c:v>
                </c:pt>
                <c:pt idx="815">
                  <c:v>1170.2496618</c:v>
                </c:pt>
                <c:pt idx="816">
                  <c:v>1171.6807678</c:v>
                </c:pt>
                <c:pt idx="817">
                  <c:v>1173.1165845999999</c:v>
                </c:pt>
                <c:pt idx="818">
                  <c:v>1174.5537018</c:v>
                </c:pt>
                <c:pt idx="819">
                  <c:v>1175.9876118</c:v>
                </c:pt>
                <c:pt idx="820">
                  <c:v>1177.423685</c:v>
                </c:pt>
                <c:pt idx="821">
                  <c:v>1178.8581885999999</c:v>
                </c:pt>
                <c:pt idx="822">
                  <c:v>1180.2947448</c:v>
                </c:pt>
                <c:pt idx="823">
                  <c:v>1181.7290862</c:v>
                </c:pt>
                <c:pt idx="824">
                  <c:v>1183.1648995999999</c:v>
                </c:pt>
                <c:pt idx="825">
                  <c:v>1184.600911</c:v>
                </c:pt>
                <c:pt idx="826">
                  <c:v>1186.0364592000001</c:v>
                </c:pt>
                <c:pt idx="827">
                  <c:v>1187.4718458</c:v>
                </c:pt>
                <c:pt idx="828">
                  <c:v>1188.9076379999999</c:v>
                </c:pt>
                <c:pt idx="829">
                  <c:v>1190.3452364</c:v>
                </c:pt>
                <c:pt idx="830">
                  <c:v>1191.7891416</c:v>
                </c:pt>
                <c:pt idx="831">
                  <c:v>1193.2252805999999</c:v>
                </c:pt>
                <c:pt idx="832">
                  <c:v>1194.6585802</c:v>
                </c:pt>
                <c:pt idx="833">
                  <c:v>1196.0929758</c:v>
                </c:pt>
                <c:pt idx="834">
                  <c:v>1197.5296522000001</c:v>
                </c:pt>
                <c:pt idx="835">
                  <c:v>1198.9642492</c:v>
                </c:pt>
                <c:pt idx="836">
                  <c:v>1200.3972587999999</c:v>
                </c:pt>
                <c:pt idx="837">
                  <c:v>1201.8357805999999</c:v>
                </c:pt>
                <c:pt idx="838">
                  <c:v>1203.2681456</c:v>
                </c:pt>
                <c:pt idx="839">
                  <c:v>1204.7081258000001</c:v>
                </c:pt>
                <c:pt idx="840">
                  <c:v>1206.1380964</c:v>
                </c:pt>
                <c:pt idx="841">
                  <c:v>1207.5820286000001</c:v>
                </c:pt>
                <c:pt idx="842">
                  <c:v>1209.0217101999999</c:v>
                </c:pt>
                <c:pt idx="843">
                  <c:v>1210.4552254</c:v>
                </c:pt>
                <c:pt idx="844">
                  <c:v>1211.8973532</c:v>
                </c:pt>
                <c:pt idx="845">
                  <c:v>1213.3298159999999</c:v>
                </c:pt>
                <c:pt idx="846">
                  <c:v>1214.7613758</c:v>
                </c:pt>
                <c:pt idx="847">
                  <c:v>1216.1997214</c:v>
                </c:pt>
                <c:pt idx="848">
                  <c:v>1217.6375889999999</c:v>
                </c:pt>
                <c:pt idx="849">
                  <c:v>1219.0704229999999</c:v>
                </c:pt>
                <c:pt idx="850">
                  <c:v>1220.5026154</c:v>
                </c:pt>
                <c:pt idx="851">
                  <c:v>1221.9366520000001</c:v>
                </c:pt>
                <c:pt idx="852">
                  <c:v>1223.3723352</c:v>
                </c:pt>
                <c:pt idx="853">
                  <c:v>1224.8219812</c:v>
                </c:pt>
                <c:pt idx="854">
                  <c:v>1226.2585925999999</c:v>
                </c:pt>
                <c:pt idx="855">
                  <c:v>1227.6946697999999</c:v>
                </c:pt>
                <c:pt idx="856">
                  <c:v>1229.1296087999999</c:v>
                </c:pt>
                <c:pt idx="857">
                  <c:v>1230.5624212</c:v>
                </c:pt>
                <c:pt idx="858">
                  <c:v>1231.9989796</c:v>
                </c:pt>
                <c:pt idx="859">
                  <c:v>1233.4303178</c:v>
                </c:pt>
                <c:pt idx="860">
                  <c:v>1234.8671326000001</c:v>
                </c:pt>
                <c:pt idx="861">
                  <c:v>1236.3037245999999</c:v>
                </c:pt>
                <c:pt idx="862">
                  <c:v>1237.7364253999999</c:v>
                </c:pt>
                <c:pt idx="863">
                  <c:v>1239.1762566</c:v>
                </c:pt>
                <c:pt idx="864">
                  <c:v>1240.6091091999999</c:v>
                </c:pt>
                <c:pt idx="865">
                  <c:v>1242.0470875999999</c:v>
                </c:pt>
                <c:pt idx="866">
                  <c:v>1243.478595</c:v>
                </c:pt>
                <c:pt idx="867">
                  <c:v>1244.9155654000001</c:v>
                </c:pt>
                <c:pt idx="868">
                  <c:v>1246.3508403999999</c:v>
                </c:pt>
                <c:pt idx="869">
                  <c:v>1247.785903</c:v>
                </c:pt>
                <c:pt idx="870">
                  <c:v>1249.2195945999999</c:v>
                </c:pt>
                <c:pt idx="871">
                  <c:v>1250.6552548</c:v>
                </c:pt>
                <c:pt idx="872">
                  <c:v>1252.0905788</c:v>
                </c:pt>
                <c:pt idx="873">
                  <c:v>1253.5260378</c:v>
                </c:pt>
                <c:pt idx="874">
                  <c:v>1254.9632521999999</c:v>
                </c:pt>
                <c:pt idx="875">
                  <c:v>1256.3963123999999</c:v>
                </c:pt>
                <c:pt idx="876">
                  <c:v>1257.8303117999999</c:v>
                </c:pt>
                <c:pt idx="877">
                  <c:v>1259.2656125999999</c:v>
                </c:pt>
                <c:pt idx="878">
                  <c:v>1260.7004982000001</c:v>
                </c:pt>
                <c:pt idx="879">
                  <c:v>1262.1367958000001</c:v>
                </c:pt>
                <c:pt idx="880">
                  <c:v>1263.5734460000001</c:v>
                </c:pt>
                <c:pt idx="881">
                  <c:v>1265.0065116000001</c:v>
                </c:pt>
                <c:pt idx="882">
                  <c:v>1266.4396211999999</c:v>
                </c:pt>
                <c:pt idx="883">
                  <c:v>1267.8868328000001</c:v>
                </c:pt>
                <c:pt idx="884">
                  <c:v>1269.3244734</c:v>
                </c:pt>
                <c:pt idx="885">
                  <c:v>1270.7615816</c:v>
                </c:pt>
                <c:pt idx="886">
                  <c:v>1272.1991433999999</c:v>
                </c:pt>
                <c:pt idx="887">
                  <c:v>1273.6316675999999</c:v>
                </c:pt>
                <c:pt idx="888">
                  <c:v>1275.0733717999999</c:v>
                </c:pt>
                <c:pt idx="889">
                  <c:v>1276.504913</c:v>
                </c:pt>
                <c:pt idx="890">
                  <c:v>1277.9389824</c:v>
                </c:pt>
                <c:pt idx="891">
                  <c:v>1279.3752026</c:v>
                </c:pt>
                <c:pt idx="892">
                  <c:v>1280.8112406</c:v>
                </c:pt>
                <c:pt idx="893">
                  <c:v>1282.2463304</c:v>
                </c:pt>
                <c:pt idx="894">
                  <c:v>1283.6806262</c:v>
                </c:pt>
                <c:pt idx="895">
                  <c:v>1285.1139608000001</c:v>
                </c:pt>
                <c:pt idx="896">
                  <c:v>1286.5501264</c:v>
                </c:pt>
                <c:pt idx="897">
                  <c:v>1287.9829704000001</c:v>
                </c:pt>
                <c:pt idx="898">
                  <c:v>1289.4157236000001</c:v>
                </c:pt>
                <c:pt idx="899">
                  <c:v>1290.8511722000001</c:v>
                </c:pt>
                <c:pt idx="900">
                  <c:v>1292.2872293999999</c:v>
                </c:pt>
                <c:pt idx="901">
                  <c:v>1293.7224805999999</c:v>
                </c:pt>
                <c:pt idx="902">
                  <c:v>1295.1584955999999</c:v>
                </c:pt>
                <c:pt idx="903">
                  <c:v>1296.5921644</c:v>
                </c:pt>
                <c:pt idx="904">
                  <c:v>1298.0265956000001</c:v>
                </c:pt>
                <c:pt idx="905">
                  <c:v>1299.4664760000001</c:v>
                </c:pt>
                <c:pt idx="906">
                  <c:v>1300.903771</c:v>
                </c:pt>
                <c:pt idx="907">
                  <c:v>1302.3363942000001</c:v>
                </c:pt>
                <c:pt idx="908">
                  <c:v>1303.7743187999999</c:v>
                </c:pt>
                <c:pt idx="909">
                  <c:v>1305.2068297999999</c:v>
                </c:pt>
                <c:pt idx="910">
                  <c:v>1306.6463474</c:v>
                </c:pt>
                <c:pt idx="911">
                  <c:v>1308.0750544</c:v>
                </c:pt>
                <c:pt idx="912">
                  <c:v>1309.5154732000001</c:v>
                </c:pt>
                <c:pt idx="913">
                  <c:v>1310.9545192</c:v>
                </c:pt>
                <c:pt idx="914">
                  <c:v>1312.3847922</c:v>
                </c:pt>
                <c:pt idx="915">
                  <c:v>1313.8260671999999</c:v>
                </c:pt>
                <c:pt idx="916">
                  <c:v>1315.2626198</c:v>
                </c:pt>
                <c:pt idx="917">
                  <c:v>1316.698956</c:v>
                </c:pt>
                <c:pt idx="918">
                  <c:v>1318.1299336</c:v>
                </c:pt>
                <c:pt idx="919">
                  <c:v>1319.5661084000001</c:v>
                </c:pt>
                <c:pt idx="920">
                  <c:v>1321.0049343999999</c:v>
                </c:pt>
                <c:pt idx="921">
                  <c:v>1322.4384666000001</c:v>
                </c:pt>
                <c:pt idx="922">
                  <c:v>1323.874761</c:v>
                </c:pt>
                <c:pt idx="923">
                  <c:v>1325.3129316</c:v>
                </c:pt>
                <c:pt idx="924">
                  <c:v>1326.7488162</c:v>
                </c:pt>
                <c:pt idx="925">
                  <c:v>1328.1809129999999</c:v>
                </c:pt>
                <c:pt idx="926">
                  <c:v>1329.6161</c:v>
                </c:pt>
                <c:pt idx="927">
                  <c:v>1331.047372</c:v>
                </c:pt>
                <c:pt idx="928">
                  <c:v>1332.4849738</c:v>
                </c:pt>
                <c:pt idx="929">
                  <c:v>1333.9213966</c:v>
                </c:pt>
                <c:pt idx="930">
                  <c:v>1335.3534827999999</c:v>
                </c:pt>
                <c:pt idx="931">
                  <c:v>1336.7872378</c:v>
                </c:pt>
                <c:pt idx="932">
                  <c:v>1338.2212086</c:v>
                </c:pt>
                <c:pt idx="933">
                  <c:v>1339.6570303999999</c:v>
                </c:pt>
                <c:pt idx="934">
                  <c:v>1341.0928756000001</c:v>
                </c:pt>
                <c:pt idx="935">
                  <c:v>1342.5287908</c:v>
                </c:pt>
                <c:pt idx="936">
                  <c:v>1343.9617384000001</c:v>
                </c:pt>
                <c:pt idx="937">
                  <c:v>1345.3976505999999</c:v>
                </c:pt>
                <c:pt idx="938">
                  <c:v>1346.8321194</c:v>
                </c:pt>
                <c:pt idx="939">
                  <c:v>1348.265899</c:v>
                </c:pt>
                <c:pt idx="940">
                  <c:v>1349.7028478</c:v>
                </c:pt>
                <c:pt idx="941">
                  <c:v>1351.1325285999999</c:v>
                </c:pt>
                <c:pt idx="942">
                  <c:v>1352.5703527999999</c:v>
                </c:pt>
                <c:pt idx="943">
                  <c:v>1354.005214</c:v>
                </c:pt>
                <c:pt idx="944">
                  <c:v>1355.4410210000001</c:v>
                </c:pt>
                <c:pt idx="945">
                  <c:v>1356.8715904000001</c:v>
                </c:pt>
                <c:pt idx="946">
                  <c:v>1358.3058774000001</c:v>
                </c:pt>
                <c:pt idx="947">
                  <c:v>1359.7382597999999</c:v>
                </c:pt>
                <c:pt idx="948">
                  <c:v>1361.1722318</c:v>
                </c:pt>
                <c:pt idx="949">
                  <c:v>1362.6039912000001</c:v>
                </c:pt>
                <c:pt idx="950">
                  <c:v>1364.0410065999999</c:v>
                </c:pt>
                <c:pt idx="951">
                  <c:v>1365.4734800000001</c:v>
                </c:pt>
                <c:pt idx="952">
                  <c:v>1366.9102339999999</c:v>
                </c:pt>
                <c:pt idx="953">
                  <c:v>1368.3467264000001</c:v>
                </c:pt>
                <c:pt idx="954">
                  <c:v>1369.7798192</c:v>
                </c:pt>
                <c:pt idx="955">
                  <c:v>1371.2160664</c:v>
                </c:pt>
                <c:pt idx="956">
                  <c:v>1372.6489954000001</c:v>
                </c:pt>
                <c:pt idx="957">
                  <c:v>1374.0844520000001</c:v>
                </c:pt>
                <c:pt idx="958">
                  <c:v>1375.5229856000001</c:v>
                </c:pt>
                <c:pt idx="959">
                  <c:v>1376.9537966</c:v>
                </c:pt>
                <c:pt idx="960">
                  <c:v>1378.3910056</c:v>
                </c:pt>
                <c:pt idx="961">
                  <c:v>1379.8243222000001</c:v>
                </c:pt>
                <c:pt idx="962">
                  <c:v>1381.25684</c:v>
                </c:pt>
                <c:pt idx="963">
                  <c:v>1382.6946416000001</c:v>
                </c:pt>
                <c:pt idx="964">
                  <c:v>1384.1285582</c:v>
                </c:pt>
                <c:pt idx="965">
                  <c:v>1385.5619538000001</c:v>
                </c:pt>
                <c:pt idx="966">
                  <c:v>1386.9951192000001</c:v>
                </c:pt>
                <c:pt idx="967">
                  <c:v>1388.4476893999999</c:v>
                </c:pt>
                <c:pt idx="968">
                  <c:v>1389.8853334</c:v>
                </c:pt>
                <c:pt idx="969">
                  <c:v>1391.3185590000001</c:v>
                </c:pt>
                <c:pt idx="970">
                  <c:v>1392.7563686000001</c:v>
                </c:pt>
                <c:pt idx="971">
                  <c:v>1394.1909258000001</c:v>
                </c:pt>
                <c:pt idx="972">
                  <c:v>1395.6242724000001</c:v>
                </c:pt>
                <c:pt idx="973">
                  <c:v>1397.0588806000001</c:v>
                </c:pt>
                <c:pt idx="974">
                  <c:v>1398.4983532000001</c:v>
                </c:pt>
                <c:pt idx="975">
                  <c:v>1399.9339356</c:v>
                </c:pt>
                <c:pt idx="976">
                  <c:v>1401.3686496</c:v>
                </c:pt>
                <c:pt idx="977">
                  <c:v>1402.8058289999999</c:v>
                </c:pt>
                <c:pt idx="978">
                  <c:v>1404.2379524</c:v>
                </c:pt>
                <c:pt idx="979">
                  <c:v>1405.6807406</c:v>
                </c:pt>
                <c:pt idx="980">
                  <c:v>1407.1109441999999</c:v>
                </c:pt>
                <c:pt idx="981">
                  <c:v>1408.5523665999999</c:v>
                </c:pt>
                <c:pt idx="982">
                  <c:v>1409.9858139999999</c:v>
                </c:pt>
                <c:pt idx="983">
                  <c:v>1411.4212374000001</c:v>
                </c:pt>
                <c:pt idx="984">
                  <c:v>1412.8662695999999</c:v>
                </c:pt>
                <c:pt idx="985">
                  <c:v>1414.310209</c:v>
                </c:pt>
                <c:pt idx="986">
                  <c:v>1415.7425493999999</c:v>
                </c:pt>
                <c:pt idx="987">
                  <c:v>1417.1762283999999</c:v>
                </c:pt>
                <c:pt idx="988">
                  <c:v>1418.6157072000001</c:v>
                </c:pt>
                <c:pt idx="989">
                  <c:v>1420.0512977999999</c:v>
                </c:pt>
                <c:pt idx="990">
                  <c:v>1421.4809551999999</c:v>
                </c:pt>
                <c:pt idx="991">
                  <c:v>1422.9213556</c:v>
                </c:pt>
                <c:pt idx="992">
                  <c:v>1424.3594714000001</c:v>
                </c:pt>
                <c:pt idx="993">
                  <c:v>1425.7906092000001</c:v>
                </c:pt>
                <c:pt idx="994">
                  <c:v>1427.2279533999999</c:v>
                </c:pt>
                <c:pt idx="995">
                  <c:v>1428.6627450000001</c:v>
                </c:pt>
                <c:pt idx="996">
                  <c:v>1430.0975788000001</c:v>
                </c:pt>
                <c:pt idx="997">
                  <c:v>1431.532044</c:v>
                </c:pt>
                <c:pt idx="998">
                  <c:v>1432.9685022000001</c:v>
                </c:pt>
                <c:pt idx="999">
                  <c:v>1434.4033073999999</c:v>
                </c:pt>
                <c:pt idx="1000">
                  <c:v>1435.836976</c:v>
                </c:pt>
                <c:pt idx="1001">
                  <c:v>1437.2718101999999</c:v>
                </c:pt>
                <c:pt idx="1002">
                  <c:v>1438.7046376000001</c:v>
                </c:pt>
                <c:pt idx="1003">
                  <c:v>1440.1393797999999</c:v>
                </c:pt>
                <c:pt idx="1004">
                  <c:v>1441.5710971999999</c:v>
                </c:pt>
                <c:pt idx="1005">
                  <c:v>1443.0107935999999</c:v>
                </c:pt>
                <c:pt idx="1006">
                  <c:v>1444.4415758</c:v>
                </c:pt>
                <c:pt idx="1007">
                  <c:v>1445.8757043999999</c:v>
                </c:pt>
                <c:pt idx="1008">
                  <c:v>1447.3078439999999</c:v>
                </c:pt>
                <c:pt idx="1009">
                  <c:v>1448.7448658000001</c:v>
                </c:pt>
                <c:pt idx="1010">
                  <c:v>1450.1775722</c:v>
                </c:pt>
                <c:pt idx="1011">
                  <c:v>1451.6141748</c:v>
                </c:pt>
                <c:pt idx="1012">
                  <c:v>1453.0481012</c:v>
                </c:pt>
                <c:pt idx="1013">
                  <c:v>1454.4822684000001</c:v>
                </c:pt>
                <c:pt idx="1014">
                  <c:v>1455.917852</c:v>
                </c:pt>
                <c:pt idx="1015">
                  <c:v>1457.352556</c:v>
                </c:pt>
                <c:pt idx="1016">
                  <c:v>1458.7872609999999</c:v>
                </c:pt>
                <c:pt idx="1017">
                  <c:v>1460.219953</c:v>
                </c:pt>
                <c:pt idx="1018">
                  <c:v>1461.6561626</c:v>
                </c:pt>
                <c:pt idx="1019">
                  <c:v>1463.0911392</c:v>
                </c:pt>
                <c:pt idx="1020">
                  <c:v>1464.5271640000001</c:v>
                </c:pt>
                <c:pt idx="1021">
                  <c:v>1465.9647617999999</c:v>
                </c:pt>
                <c:pt idx="1022">
                  <c:v>1467.395166</c:v>
                </c:pt>
                <c:pt idx="1023">
                  <c:v>1468.8325362</c:v>
                </c:pt>
                <c:pt idx="1024">
                  <c:v>1470.2644968</c:v>
                </c:pt>
                <c:pt idx="1025">
                  <c:v>1471.6997249999999</c:v>
                </c:pt>
                <c:pt idx="1026">
                  <c:v>1473.1421814</c:v>
                </c:pt>
                <c:pt idx="1027">
                  <c:v>1474.5742842</c:v>
                </c:pt>
                <c:pt idx="1028">
                  <c:v>1476.0092870000001</c:v>
                </c:pt>
                <c:pt idx="1029">
                  <c:v>1477.4436538</c:v>
                </c:pt>
                <c:pt idx="1030">
                  <c:v>1478.8743798</c:v>
                </c:pt>
                <c:pt idx="1031">
                  <c:v>1480.3099328000001</c:v>
                </c:pt>
                <c:pt idx="1032">
                  <c:v>1481.7430945999999</c:v>
                </c:pt>
                <c:pt idx="1033">
                  <c:v>1483.1750701999999</c:v>
                </c:pt>
                <c:pt idx="1034">
                  <c:v>1484.6106503999999</c:v>
                </c:pt>
                <c:pt idx="1035">
                  <c:v>1486.045834</c:v>
                </c:pt>
                <c:pt idx="1036">
                  <c:v>1487.4796590000001</c:v>
                </c:pt>
                <c:pt idx="1037">
                  <c:v>1488.9192333999999</c:v>
                </c:pt>
                <c:pt idx="1038">
                  <c:v>1490.3551044000001</c:v>
                </c:pt>
                <c:pt idx="1039">
                  <c:v>1491.7890219999999</c:v>
                </c:pt>
                <c:pt idx="1040">
                  <c:v>1493.2243288</c:v>
                </c:pt>
                <c:pt idx="1041">
                  <c:v>1494.6580704</c:v>
                </c:pt>
                <c:pt idx="1042">
                  <c:v>1496.0972376</c:v>
                </c:pt>
                <c:pt idx="1043">
                  <c:v>1497.5316909999999</c:v>
                </c:pt>
                <c:pt idx="1044">
                  <c:v>1498.9685926</c:v>
                </c:pt>
                <c:pt idx="1045">
                  <c:v>1500.4005632000001</c:v>
                </c:pt>
                <c:pt idx="1046">
                  <c:v>1501.8398299999999</c:v>
                </c:pt>
                <c:pt idx="1047">
                  <c:v>1503.2746648</c:v>
                </c:pt>
                <c:pt idx="1048">
                  <c:v>1504.7155874</c:v>
                </c:pt>
                <c:pt idx="1049">
                  <c:v>1506.1512946</c:v>
                </c:pt>
                <c:pt idx="1050">
                  <c:v>1507.5921315999999</c:v>
                </c:pt>
                <c:pt idx="1051">
                  <c:v>1509.0362173999999</c:v>
                </c:pt>
                <c:pt idx="1052">
                  <c:v>1510.4715719999999</c:v>
                </c:pt>
                <c:pt idx="1053">
                  <c:v>1511.9073542000001</c:v>
                </c:pt>
                <c:pt idx="1054">
                  <c:v>1513.3428878</c:v>
                </c:pt>
                <c:pt idx="1055">
                  <c:v>1514.776572</c:v>
                </c:pt>
                <c:pt idx="1056">
                  <c:v>1516.2114356</c:v>
                </c:pt>
                <c:pt idx="1057">
                  <c:v>1517.6471713999999</c:v>
                </c:pt>
                <c:pt idx="1058">
                  <c:v>1519.0815562</c:v>
                </c:pt>
                <c:pt idx="1059">
                  <c:v>1520.5154010000001</c:v>
                </c:pt>
                <c:pt idx="1060">
                  <c:v>1521.948406</c:v>
                </c:pt>
                <c:pt idx="1061">
                  <c:v>1523.3850132</c:v>
                </c:pt>
                <c:pt idx="1062">
                  <c:v>1524.8179052</c:v>
                </c:pt>
                <c:pt idx="1063">
                  <c:v>1526.2557297999999</c:v>
                </c:pt>
                <c:pt idx="1064">
                  <c:v>1527.6889814000001</c:v>
                </c:pt>
                <c:pt idx="1065">
                  <c:v>1529.1259858000001</c:v>
                </c:pt>
                <c:pt idx="1066">
                  <c:v>1530.5637214000001</c:v>
                </c:pt>
                <c:pt idx="1067">
                  <c:v>1531.9936095999999</c:v>
                </c:pt>
                <c:pt idx="1068">
                  <c:v>1533.4283484</c:v>
                </c:pt>
                <c:pt idx="1069">
                  <c:v>1534.8648806000001</c:v>
                </c:pt>
                <c:pt idx="1070">
                  <c:v>1536.2986142</c:v>
                </c:pt>
                <c:pt idx="1071">
                  <c:v>1537.7365238</c:v>
                </c:pt>
                <c:pt idx="1072">
                  <c:v>1539.1735192000001</c:v>
                </c:pt>
                <c:pt idx="1073">
                  <c:v>1540.6116967999999</c:v>
                </c:pt>
                <c:pt idx="1074">
                  <c:v>1542.0457409999999</c:v>
                </c:pt>
                <c:pt idx="1075">
                  <c:v>1543.4831002000001</c:v>
                </c:pt>
                <c:pt idx="1076">
                  <c:v>1544.9131649999999</c:v>
                </c:pt>
                <c:pt idx="1077">
                  <c:v>1546.3481736000001</c:v>
                </c:pt>
                <c:pt idx="1078">
                  <c:v>1547.7839282</c:v>
                </c:pt>
                <c:pt idx="1079">
                  <c:v>1549.2227722</c:v>
                </c:pt>
                <c:pt idx="1080">
                  <c:v>1550.6565218000001</c:v>
                </c:pt>
                <c:pt idx="1081">
                  <c:v>1552.08897</c:v>
                </c:pt>
                <c:pt idx="1082">
                  <c:v>1553.5284504000001</c:v>
                </c:pt>
                <c:pt idx="1083">
                  <c:v>1554.9615392000001</c:v>
                </c:pt>
                <c:pt idx="1084">
                  <c:v>1556.3967984000001</c:v>
                </c:pt>
                <c:pt idx="1085">
                  <c:v>1557.8306662</c:v>
                </c:pt>
                <c:pt idx="1086">
                  <c:v>1559.2670720000001</c:v>
                </c:pt>
                <c:pt idx="1087">
                  <c:v>1560.6991579999999</c:v>
                </c:pt>
                <c:pt idx="1088">
                  <c:v>1562.1357015999999</c:v>
                </c:pt>
                <c:pt idx="1089">
                  <c:v>1563.5702332000001</c:v>
                </c:pt>
                <c:pt idx="1090">
                  <c:v>1565.0052478</c:v>
                </c:pt>
                <c:pt idx="1091">
                  <c:v>1566.4385442</c:v>
                </c:pt>
                <c:pt idx="1092">
                  <c:v>1567.8857988</c:v>
                </c:pt>
                <c:pt idx="1093">
                  <c:v>1569.3296066</c:v>
                </c:pt>
                <c:pt idx="1094">
                  <c:v>1570.7660914000001</c:v>
                </c:pt>
                <c:pt idx="1095">
                  <c:v>1572.2002746000001</c:v>
                </c:pt>
                <c:pt idx="1096">
                  <c:v>1573.6385192</c:v>
                </c:pt>
                <c:pt idx="1097">
                  <c:v>1575.0719409999999</c:v>
                </c:pt>
                <c:pt idx="1098">
                  <c:v>1576.5054084000001</c:v>
                </c:pt>
                <c:pt idx="1099">
                  <c:v>1577.9477730000001</c:v>
                </c:pt>
                <c:pt idx="1100">
                  <c:v>1579.3817148000001</c:v>
                </c:pt>
                <c:pt idx="1101">
                  <c:v>1580.8181285999999</c:v>
                </c:pt>
                <c:pt idx="1102">
                  <c:v>1582.2514461999999</c:v>
                </c:pt>
                <c:pt idx="1103">
                  <c:v>1583.6875066</c:v>
                </c:pt>
                <c:pt idx="1104">
                  <c:v>1585.1249898000001</c:v>
                </c:pt>
                <c:pt idx="1105">
                  <c:v>1586.557857</c:v>
                </c:pt>
                <c:pt idx="1106">
                  <c:v>1587.9894257999999</c:v>
                </c:pt>
                <c:pt idx="1107">
                  <c:v>1589.4239485999999</c:v>
                </c:pt>
                <c:pt idx="1108">
                  <c:v>1590.8616302</c:v>
                </c:pt>
                <c:pt idx="1109">
                  <c:v>1592.2951545999999</c:v>
                </c:pt>
                <c:pt idx="1110">
                  <c:v>1593.7315854000001</c:v>
                </c:pt>
                <c:pt idx="1111">
                  <c:v>1595.1645724</c:v>
                </c:pt>
                <c:pt idx="1112">
                  <c:v>1596.6006723999999</c:v>
                </c:pt>
                <c:pt idx="1113">
                  <c:v>1598.0307964000001</c:v>
                </c:pt>
                <c:pt idx="1114">
                  <c:v>1599.4722684000001</c:v>
                </c:pt>
                <c:pt idx="1115">
                  <c:v>1600.9052787999999</c:v>
                </c:pt>
                <c:pt idx="1116">
                  <c:v>1602.3397571999999</c:v>
                </c:pt>
                <c:pt idx="1117">
                  <c:v>1603.7755536</c:v>
                </c:pt>
                <c:pt idx="1118">
                  <c:v>1605.2138594</c:v>
                </c:pt>
                <c:pt idx="1119">
                  <c:v>1606.6524231999999</c:v>
                </c:pt>
                <c:pt idx="1120">
                  <c:v>1608.0854489999999</c:v>
                </c:pt>
                <c:pt idx="1121">
                  <c:v>1609.5255374000001</c:v>
                </c:pt>
                <c:pt idx="1122">
                  <c:v>1610.9574505999999</c:v>
                </c:pt>
                <c:pt idx="1123">
                  <c:v>1612.3917521999999</c:v>
                </c:pt>
                <c:pt idx="1124">
                  <c:v>1613.8301329999999</c:v>
                </c:pt>
                <c:pt idx="1125">
                  <c:v>1615.2707582</c:v>
                </c:pt>
                <c:pt idx="1126">
                  <c:v>1616.7061378000001</c:v>
                </c:pt>
                <c:pt idx="1127">
                  <c:v>1618.1404213999999</c:v>
                </c:pt>
                <c:pt idx="1128">
                  <c:v>1619.5697078000001</c:v>
                </c:pt>
                <c:pt idx="1129">
                  <c:v>1621.0082841999999</c:v>
                </c:pt>
                <c:pt idx="1130">
                  <c:v>1622.4462008</c:v>
                </c:pt>
                <c:pt idx="1131">
                  <c:v>1623.8797836000001</c:v>
                </c:pt>
                <c:pt idx="1132">
                  <c:v>1625.3122685999999</c:v>
                </c:pt>
                <c:pt idx="1133">
                  <c:v>1626.7513899999999</c:v>
                </c:pt>
                <c:pt idx="1134">
                  <c:v>1628.1847726000001</c:v>
                </c:pt>
                <c:pt idx="1135">
                  <c:v>1629.6192506</c:v>
                </c:pt>
                <c:pt idx="1136">
                  <c:v>1631.0520607999999</c:v>
                </c:pt>
                <c:pt idx="1137">
                  <c:v>1632.4896911999999</c:v>
                </c:pt>
                <c:pt idx="1138">
                  <c:v>1633.9257548</c:v>
                </c:pt>
                <c:pt idx="1139">
                  <c:v>1635.3592599999999</c:v>
                </c:pt>
                <c:pt idx="1140">
                  <c:v>1636.7911498000001</c:v>
                </c:pt>
                <c:pt idx="1141">
                  <c:v>1638.2269524000001</c:v>
                </c:pt>
                <c:pt idx="1142">
                  <c:v>1639.6641423999999</c:v>
                </c:pt>
                <c:pt idx="1143">
                  <c:v>1641.1069158</c:v>
                </c:pt>
                <c:pt idx="1144">
                  <c:v>1642.5512335999999</c:v>
                </c:pt>
                <c:pt idx="1145">
                  <c:v>1643.9919190000001</c:v>
                </c:pt>
                <c:pt idx="1146">
                  <c:v>1645.4354467999999</c:v>
                </c:pt>
                <c:pt idx="1147">
                  <c:v>1646.8714371999999</c:v>
                </c:pt>
                <c:pt idx="1148">
                  <c:v>1648.3055509999999</c:v>
                </c:pt>
                <c:pt idx="1149">
                  <c:v>1649.7363347999999</c:v>
                </c:pt>
                <c:pt idx="1150">
                  <c:v>1651.1719618</c:v>
                </c:pt>
                <c:pt idx="1151">
                  <c:v>1652.6095035999999</c:v>
                </c:pt>
                <c:pt idx="1152">
                  <c:v>1654.039984</c:v>
                </c:pt>
                <c:pt idx="1153">
                  <c:v>1655.4882792000001</c:v>
                </c:pt>
                <c:pt idx="1154">
                  <c:v>1656.9294147999999</c:v>
                </c:pt>
                <c:pt idx="1155">
                  <c:v>1658.3665066000001</c:v>
                </c:pt>
                <c:pt idx="1156">
                  <c:v>1659.8006432</c:v>
                </c:pt>
                <c:pt idx="1157">
                  <c:v>1661.2312199999999</c:v>
                </c:pt>
                <c:pt idx="1158">
                  <c:v>1662.6683634000001</c:v>
                </c:pt>
                <c:pt idx="1159">
                  <c:v>1664.1012392</c:v>
                </c:pt>
                <c:pt idx="1160">
                  <c:v>1665.5360544</c:v>
                </c:pt>
                <c:pt idx="1161">
                  <c:v>1666.9696554</c:v>
                </c:pt>
                <c:pt idx="1162">
                  <c:v>1668.4054848000001</c:v>
                </c:pt>
                <c:pt idx="1163">
                  <c:v>1669.8377857999999</c:v>
                </c:pt>
                <c:pt idx="1164">
                  <c:v>1671.2732309999999</c:v>
                </c:pt>
                <c:pt idx="1165">
                  <c:v>1672.7065677999999</c:v>
                </c:pt>
                <c:pt idx="1166">
                  <c:v>1674.1415910000001</c:v>
                </c:pt>
                <c:pt idx="1167">
                  <c:v>1675.577141</c:v>
                </c:pt>
                <c:pt idx="1168">
                  <c:v>1677.0119568</c:v>
                </c:pt>
                <c:pt idx="1169">
                  <c:v>1678.4458532000001</c:v>
                </c:pt>
                <c:pt idx="1170">
                  <c:v>1679.8805881999999</c:v>
                </c:pt>
                <c:pt idx="1171">
                  <c:v>1681.3177458</c:v>
                </c:pt>
                <c:pt idx="1172">
                  <c:v>1682.7521414</c:v>
                </c:pt>
                <c:pt idx="1173">
                  <c:v>1684.1934002</c:v>
                </c:pt>
                <c:pt idx="1174">
                  <c:v>1685.6537182</c:v>
                </c:pt>
                <c:pt idx="1175">
                  <c:v>1687.091551</c:v>
                </c:pt>
                <c:pt idx="1176">
                  <c:v>1688.5206144000001</c:v>
                </c:pt>
                <c:pt idx="1177">
                  <c:v>1689.9588598</c:v>
                </c:pt>
                <c:pt idx="1178">
                  <c:v>1691.3916512000001</c:v>
                </c:pt>
                <c:pt idx="1179">
                  <c:v>1692.8254575999999</c:v>
                </c:pt>
                <c:pt idx="1180">
                  <c:v>1694.261266</c:v>
                </c:pt>
                <c:pt idx="1181">
                  <c:v>1695.6923151999999</c:v>
                </c:pt>
                <c:pt idx="1182">
                  <c:v>1697.1322458</c:v>
                </c:pt>
                <c:pt idx="1183">
                  <c:v>1698.562414</c:v>
                </c:pt>
                <c:pt idx="1184">
                  <c:v>1699.9992224</c:v>
                </c:pt>
                <c:pt idx="1185">
                  <c:v>1701.4339279999999</c:v>
                </c:pt>
                <c:pt idx="1186">
                  <c:v>1702.8691672</c:v>
                </c:pt>
                <c:pt idx="1187">
                  <c:v>1704.3053233999999</c:v>
                </c:pt>
                <c:pt idx="1188">
                  <c:v>1705.7443886000001</c:v>
                </c:pt>
                <c:pt idx="1189">
                  <c:v>1707.1779864</c:v>
                </c:pt>
                <c:pt idx="1190">
                  <c:v>1708.6144792</c:v>
                </c:pt>
                <c:pt idx="1191">
                  <c:v>1710.0500156000001</c:v>
                </c:pt>
                <c:pt idx="1192">
                  <c:v>1711.4846614</c:v>
                </c:pt>
                <c:pt idx="1193">
                  <c:v>1712.9260804</c:v>
                </c:pt>
                <c:pt idx="1194">
                  <c:v>1714.3580919999999</c:v>
                </c:pt>
                <c:pt idx="1195">
                  <c:v>1715.795408</c:v>
                </c:pt>
                <c:pt idx="1196">
                  <c:v>1717.2322954000001</c:v>
                </c:pt>
                <c:pt idx="1197">
                  <c:v>1718.6724377999999</c:v>
                </c:pt>
                <c:pt idx="1198">
                  <c:v>1720.1098878</c:v>
                </c:pt>
                <c:pt idx="1199">
                  <c:v>1721.542105</c:v>
                </c:pt>
                <c:pt idx="1200">
                  <c:v>1722.9789811999999</c:v>
                </c:pt>
                <c:pt idx="1201">
                  <c:v>1724.4175926</c:v>
                </c:pt>
                <c:pt idx="1202">
                  <c:v>1725.8505517999999</c:v>
                </c:pt>
                <c:pt idx="1203">
                  <c:v>1727.2823816</c:v>
                </c:pt>
                <c:pt idx="1204">
                  <c:v>1728.7227233999999</c:v>
                </c:pt>
                <c:pt idx="1205">
                  <c:v>1730.1551085999999</c:v>
                </c:pt>
                <c:pt idx="1206">
                  <c:v>1731.5927283999999</c:v>
                </c:pt>
                <c:pt idx="1207">
                  <c:v>1733.03115</c:v>
                </c:pt>
                <c:pt idx="1208">
                  <c:v>1734.4642045999999</c:v>
                </c:pt>
                <c:pt idx="1209">
                  <c:v>1735.9016670000001</c:v>
                </c:pt>
                <c:pt idx="1210">
                  <c:v>1737.3358823999999</c:v>
                </c:pt>
                <c:pt idx="1211">
                  <c:v>1738.7709414000001</c:v>
                </c:pt>
                <c:pt idx="1212">
                  <c:v>1740.2074216000001</c:v>
                </c:pt>
                <c:pt idx="1213">
                  <c:v>1741.6556605999999</c:v>
                </c:pt>
                <c:pt idx="1214">
                  <c:v>1743.1019974000001</c:v>
                </c:pt>
                <c:pt idx="1215">
                  <c:v>1744.5343551999999</c:v>
                </c:pt>
                <c:pt idx="1216">
                  <c:v>1745.9681975999999</c:v>
                </c:pt>
                <c:pt idx="1217">
                  <c:v>1747.4207613999999</c:v>
                </c:pt>
                <c:pt idx="1218">
                  <c:v>1748.8572692</c:v>
                </c:pt>
                <c:pt idx="1219">
                  <c:v>1750.2894838</c:v>
                </c:pt>
                <c:pt idx="1220">
                  <c:v>1751.7246617999999</c:v>
                </c:pt>
                <c:pt idx="1221">
                  <c:v>1753.1601266</c:v>
                </c:pt>
                <c:pt idx="1222">
                  <c:v>1754.5976089999999</c:v>
                </c:pt>
                <c:pt idx="1223">
                  <c:v>1756.0282164</c:v>
                </c:pt>
                <c:pt idx="1224">
                  <c:v>1757.4677988000001</c:v>
                </c:pt>
                <c:pt idx="1225">
                  <c:v>1758.9005342</c:v>
                </c:pt>
                <c:pt idx="1226">
                  <c:v>1760.3352577999999</c:v>
                </c:pt>
                <c:pt idx="1227">
                  <c:v>1761.7712148000001</c:v>
                </c:pt>
                <c:pt idx="1228">
                  <c:v>1763.2053031999999</c:v>
                </c:pt>
                <c:pt idx="1229">
                  <c:v>1764.6405318</c:v>
                </c:pt>
                <c:pt idx="1230">
                  <c:v>1766.0739129999999</c:v>
                </c:pt>
                <c:pt idx="1231">
                  <c:v>1767.5106143999999</c:v>
                </c:pt>
                <c:pt idx="1232">
                  <c:v>1768.9455054</c:v>
                </c:pt>
                <c:pt idx="1233">
                  <c:v>1770.3783882</c:v>
                </c:pt>
                <c:pt idx="1234">
                  <c:v>1771.8157329999999</c:v>
                </c:pt>
                <c:pt idx="1235">
                  <c:v>1773.2517088</c:v>
                </c:pt>
                <c:pt idx="1236">
                  <c:v>1774.6862742000001</c:v>
                </c:pt>
                <c:pt idx="1237">
                  <c:v>1776.1235933999999</c:v>
                </c:pt>
                <c:pt idx="1238">
                  <c:v>1777.5584435999999</c:v>
                </c:pt>
                <c:pt idx="1239">
                  <c:v>1778.9898129999999</c:v>
                </c:pt>
                <c:pt idx="1240">
                  <c:v>1780.4262166000001</c:v>
                </c:pt>
                <c:pt idx="1241">
                  <c:v>1781.8564951999999</c:v>
                </c:pt>
                <c:pt idx="1242">
                  <c:v>1783.2943130000001</c:v>
                </c:pt>
                <c:pt idx="1243">
                  <c:v>1784.7310325999999</c:v>
                </c:pt>
                <c:pt idx="1244">
                  <c:v>1786.1645844</c:v>
                </c:pt>
                <c:pt idx="1245">
                  <c:v>1787.604405</c:v>
                </c:pt>
                <c:pt idx="1246">
                  <c:v>1789.0371465999999</c:v>
                </c:pt>
                <c:pt idx="1247">
                  <c:v>1790.4705501999999</c:v>
                </c:pt>
                <c:pt idx="1248">
                  <c:v>1791.9056255999999</c:v>
                </c:pt>
                <c:pt idx="1249">
                  <c:v>1793.3413705999999</c:v>
                </c:pt>
                <c:pt idx="1250">
                  <c:v>1794.7790984000001</c:v>
                </c:pt>
                <c:pt idx="1251">
                  <c:v>1796.2120284</c:v>
                </c:pt>
                <c:pt idx="1252">
                  <c:v>1797.6484872000001</c:v>
                </c:pt>
                <c:pt idx="1253">
                  <c:v>1799.0839791999999</c:v>
                </c:pt>
                <c:pt idx="1254">
                  <c:v>1800.5178306</c:v>
                </c:pt>
                <c:pt idx="1255">
                  <c:v>1801.9573895999999</c:v>
                </c:pt>
                <c:pt idx="1256">
                  <c:v>1803.397381</c:v>
                </c:pt>
                <c:pt idx="1257">
                  <c:v>1804.8336224</c:v>
                </c:pt>
                <c:pt idx="1258">
                  <c:v>1806.2715109999999</c:v>
                </c:pt>
                <c:pt idx="1259">
                  <c:v>1807.7067836000001</c:v>
                </c:pt>
                <c:pt idx="1260">
                  <c:v>1809.1387356</c:v>
                </c:pt>
                <c:pt idx="1261">
                  <c:v>1810.5763606</c:v>
                </c:pt>
                <c:pt idx="1262">
                  <c:v>1812.0136202000001</c:v>
                </c:pt>
                <c:pt idx="1263">
                  <c:v>1813.4483468000001</c:v>
                </c:pt>
                <c:pt idx="1264">
                  <c:v>1814.8843276</c:v>
                </c:pt>
                <c:pt idx="1265">
                  <c:v>1816.3189686000001</c:v>
                </c:pt>
                <c:pt idx="1266">
                  <c:v>1817.7585156</c:v>
                </c:pt>
                <c:pt idx="1267">
                  <c:v>1819.1979945999999</c:v>
                </c:pt>
                <c:pt idx="1268">
                  <c:v>1820.6333946</c:v>
                </c:pt>
                <c:pt idx="1269">
                  <c:v>1822.0654282</c:v>
                </c:pt>
                <c:pt idx="1270">
                  <c:v>1823.5051154</c:v>
                </c:pt>
                <c:pt idx="1271">
                  <c:v>1824.9379008000001</c:v>
                </c:pt>
                <c:pt idx="1272">
                  <c:v>1826.3753867999999</c:v>
                </c:pt>
                <c:pt idx="1273">
                  <c:v>1827.8091357999999</c:v>
                </c:pt>
                <c:pt idx="1274">
                  <c:v>1829.2471188</c:v>
                </c:pt>
                <c:pt idx="1275">
                  <c:v>1830.6807928000001</c:v>
                </c:pt>
                <c:pt idx="1276">
                  <c:v>1832.1127606</c:v>
                </c:pt>
                <c:pt idx="1277">
                  <c:v>1833.5486123999999</c:v>
                </c:pt>
                <c:pt idx="1278">
                  <c:v>1834.9855299999999</c:v>
                </c:pt>
                <c:pt idx="1279">
                  <c:v>1836.4240688</c:v>
                </c:pt>
                <c:pt idx="1280">
                  <c:v>1837.860952</c:v>
                </c:pt>
                <c:pt idx="1281">
                  <c:v>1839.2925748</c:v>
                </c:pt>
                <c:pt idx="1282">
                  <c:v>1840.7241845999999</c:v>
                </c:pt>
                <c:pt idx="1283">
                  <c:v>1842.1619936</c:v>
                </c:pt>
                <c:pt idx="1284">
                  <c:v>1843.5963429999999</c:v>
                </c:pt>
                <c:pt idx="1285">
                  <c:v>1845.0361544</c:v>
                </c:pt>
                <c:pt idx="1286">
                  <c:v>1846.469008</c:v>
                </c:pt>
                <c:pt idx="1287">
                  <c:v>1847.9008448</c:v>
                </c:pt>
                <c:pt idx="1288">
                  <c:v>1849.3374136</c:v>
                </c:pt>
                <c:pt idx="1289">
                  <c:v>1850.7863786</c:v>
                </c:pt>
                <c:pt idx="1290">
                  <c:v>1852.2219207999999</c:v>
                </c:pt>
                <c:pt idx="1291">
                  <c:v>1853.6672128</c:v>
                </c:pt>
                <c:pt idx="1292">
                  <c:v>1855.1037652</c:v>
                </c:pt>
                <c:pt idx="1293">
                  <c:v>1856.5351877999999</c:v>
                </c:pt>
                <c:pt idx="1294">
                  <c:v>1857.9735447999999</c:v>
                </c:pt>
                <c:pt idx="1295">
                  <c:v>1859.4105027999999</c:v>
                </c:pt>
                <c:pt idx="1296">
                  <c:v>1860.8441774</c:v>
                </c:pt>
                <c:pt idx="1297">
                  <c:v>1862.2787083999999</c:v>
                </c:pt>
                <c:pt idx="1298">
                  <c:v>1863.7176432000001</c:v>
                </c:pt>
                <c:pt idx="1299">
                  <c:v>1865.1514936000001</c:v>
                </c:pt>
                <c:pt idx="1300">
                  <c:v>1866.5962563999999</c:v>
                </c:pt>
                <c:pt idx="1301">
                  <c:v>1868.0382629999999</c:v>
                </c:pt>
                <c:pt idx="1302">
                  <c:v>1869.4731867999999</c:v>
                </c:pt>
                <c:pt idx="1303">
                  <c:v>1870.9083982</c:v>
                </c:pt>
                <c:pt idx="1304">
                  <c:v>1872.3454672</c:v>
                </c:pt>
                <c:pt idx="1305">
                  <c:v>1873.7766962000001</c:v>
                </c:pt>
                <c:pt idx="1306">
                  <c:v>1875.2132495999999</c:v>
                </c:pt>
                <c:pt idx="1307">
                  <c:v>1876.6549</c:v>
                </c:pt>
                <c:pt idx="1308">
                  <c:v>1878.0910954000001</c:v>
                </c:pt>
                <c:pt idx="1309">
                  <c:v>1879.5245226</c:v>
                </c:pt>
                <c:pt idx="1310">
                  <c:v>1880.9581470000001</c:v>
                </c:pt>
                <c:pt idx="1311">
                  <c:v>1882.3935744</c:v>
                </c:pt>
                <c:pt idx="1312">
                  <c:v>1883.8287682</c:v>
                </c:pt>
                <c:pt idx="1313">
                  <c:v>1885.2617438</c:v>
                </c:pt>
                <c:pt idx="1314">
                  <c:v>1886.6945074</c:v>
                </c:pt>
                <c:pt idx="1315">
                  <c:v>1888.1309302</c:v>
                </c:pt>
                <c:pt idx="1316">
                  <c:v>1889.5649089999999</c:v>
                </c:pt>
                <c:pt idx="1317">
                  <c:v>1890.9999849999999</c:v>
                </c:pt>
                <c:pt idx="1318">
                  <c:v>1892.433671</c:v>
                </c:pt>
                <c:pt idx="1319">
                  <c:v>1893.8679468</c:v>
                </c:pt>
                <c:pt idx="1320">
                  <c:v>1895.3031348</c:v>
                </c:pt>
                <c:pt idx="1321">
                  <c:v>1896.7395661999999</c:v>
                </c:pt>
                <c:pt idx="1322">
                  <c:v>1898.1723374000001</c:v>
                </c:pt>
                <c:pt idx="1323">
                  <c:v>1899.6126824</c:v>
                </c:pt>
                <c:pt idx="1324">
                  <c:v>1901.0500904</c:v>
                </c:pt>
                <c:pt idx="1325">
                  <c:v>1902.4847167999999</c:v>
                </c:pt>
                <c:pt idx="1326">
                  <c:v>1903.9158248000001</c:v>
                </c:pt>
                <c:pt idx="1327">
                  <c:v>1905.3533434000001</c:v>
                </c:pt>
                <c:pt idx="1328">
                  <c:v>1906.7922203999999</c:v>
                </c:pt>
                <c:pt idx="1329">
                  <c:v>1908.2274694</c:v>
                </c:pt>
                <c:pt idx="1330">
                  <c:v>1909.6605280000001</c:v>
                </c:pt>
                <c:pt idx="1331">
                  <c:v>1911.0973538000001</c:v>
                </c:pt>
                <c:pt idx="1332">
                  <c:v>1912.5334264000001</c:v>
                </c:pt>
                <c:pt idx="1333">
                  <c:v>1913.9711193999999</c:v>
                </c:pt>
                <c:pt idx="1334">
                  <c:v>1915.4049861999999</c:v>
                </c:pt>
                <c:pt idx="1335">
                  <c:v>1916.8363998</c:v>
                </c:pt>
                <c:pt idx="1336">
                  <c:v>1918.2696178000001</c:v>
                </c:pt>
                <c:pt idx="1337">
                  <c:v>1919.7097581999999</c:v>
                </c:pt>
                <c:pt idx="1338">
                  <c:v>1921.142362</c:v>
                </c:pt>
                <c:pt idx="1339">
                  <c:v>1922.576951</c:v>
                </c:pt>
                <c:pt idx="1340">
                  <c:v>1924.0118892</c:v>
                </c:pt>
                <c:pt idx="1341">
                  <c:v>1925.4457622</c:v>
                </c:pt>
                <c:pt idx="1342">
                  <c:v>1926.8804763999999</c:v>
                </c:pt>
                <c:pt idx="1343">
                  <c:v>1928.3205108</c:v>
                </c:pt>
                <c:pt idx="1344">
                  <c:v>1929.7533719999999</c:v>
                </c:pt>
                <c:pt idx="1345">
                  <c:v>1931.1873744</c:v>
                </c:pt>
                <c:pt idx="1346">
                  <c:v>1932.620934</c:v>
                </c:pt>
                <c:pt idx="1347">
                  <c:v>1934.0604774000001</c:v>
                </c:pt>
                <c:pt idx="1348">
                  <c:v>1935.491432</c:v>
                </c:pt>
                <c:pt idx="1349">
                  <c:v>1936.9301878000001</c:v>
                </c:pt>
                <c:pt idx="1350">
                  <c:v>1938.3643391999999</c:v>
                </c:pt>
                <c:pt idx="1351">
                  <c:v>1939.8042128</c:v>
                </c:pt>
                <c:pt idx="1352">
                  <c:v>1941.2348664000001</c:v>
                </c:pt>
                <c:pt idx="1353">
                  <c:v>1942.6745544</c:v>
                </c:pt>
                <c:pt idx="1354">
                  <c:v>1944.1111931999999</c:v>
                </c:pt>
                <c:pt idx="1355">
                  <c:v>1945.5473566000001</c:v>
                </c:pt>
                <c:pt idx="1356">
                  <c:v>1946.9834089999999</c:v>
                </c:pt>
                <c:pt idx="1357">
                  <c:v>1948.419249</c:v>
                </c:pt>
                <c:pt idx="1358">
                  <c:v>1949.8515167999999</c:v>
                </c:pt>
                <c:pt idx="1359">
                  <c:v>1951.2898696</c:v>
                </c:pt>
                <c:pt idx="1360">
                  <c:v>1952.7261304000001</c:v>
                </c:pt>
                <c:pt idx="1361">
                  <c:v>1954.1599698</c:v>
                </c:pt>
                <c:pt idx="1362">
                  <c:v>1955.6118408</c:v>
                </c:pt>
                <c:pt idx="1363">
                  <c:v>1957.0480788</c:v>
                </c:pt>
                <c:pt idx="1364">
                  <c:v>1958.4811766</c:v>
                </c:pt>
                <c:pt idx="1365">
                  <c:v>1959.9194935999999</c:v>
                </c:pt>
                <c:pt idx="1366">
                  <c:v>1961.3524890000001</c:v>
                </c:pt>
                <c:pt idx="1367">
                  <c:v>1962.7861968</c:v>
                </c:pt>
                <c:pt idx="1368">
                  <c:v>1964.2200256000001</c:v>
                </c:pt>
                <c:pt idx="1369">
                  <c:v>1965.6572844</c:v>
                </c:pt>
                <c:pt idx="1370">
                  <c:v>1967.0878740000001</c:v>
                </c:pt>
                <c:pt idx="1371">
                  <c:v>1968.5273546000001</c:v>
                </c:pt>
                <c:pt idx="1372">
                  <c:v>1969.9604297999999</c:v>
                </c:pt>
                <c:pt idx="1373">
                  <c:v>1971.4001404000001</c:v>
                </c:pt>
                <c:pt idx="1374">
                  <c:v>1972.8337739999999</c:v>
                </c:pt>
                <c:pt idx="1375">
                  <c:v>1974.2644319999999</c:v>
                </c:pt>
                <c:pt idx="1376">
                  <c:v>1975.6975187999999</c:v>
                </c:pt>
                <c:pt idx="1377">
                  <c:v>1977.1334686</c:v>
                </c:pt>
                <c:pt idx="1378">
                  <c:v>1978.567092</c:v>
                </c:pt>
                <c:pt idx="1379">
                  <c:v>1979.9995924</c:v>
                </c:pt>
                <c:pt idx="1380">
                  <c:v>1981.4373917999999</c:v>
                </c:pt>
                <c:pt idx="1381">
                  <c:v>1982.8691965999999</c:v>
                </c:pt>
                <c:pt idx="1382">
                  <c:v>1984.3067258000001</c:v>
                </c:pt>
                <c:pt idx="1383">
                  <c:v>1985.7401890000001</c:v>
                </c:pt>
                <c:pt idx="1384">
                  <c:v>1987.1753836</c:v>
                </c:pt>
                <c:pt idx="1385">
                  <c:v>1988.6123094</c:v>
                </c:pt>
                <c:pt idx="1386">
                  <c:v>1990.0437824000001</c:v>
                </c:pt>
                <c:pt idx="1387">
                  <c:v>1991.4827221999999</c:v>
                </c:pt>
                <c:pt idx="1388">
                  <c:v>1992.9142866</c:v>
                </c:pt>
                <c:pt idx="1389">
                  <c:v>1994.3505012000001</c:v>
                </c:pt>
                <c:pt idx="1390">
                  <c:v>1995.7899946</c:v>
                </c:pt>
                <c:pt idx="1391">
                  <c:v>1997.2213998</c:v>
                </c:pt>
                <c:pt idx="1392">
                  <c:v>1998.659402</c:v>
                </c:pt>
                <c:pt idx="1393">
                  <c:v>2000.0934990000001</c:v>
                </c:pt>
                <c:pt idx="1394">
                  <c:v>2001.5325310000001</c:v>
                </c:pt>
                <c:pt idx="1395">
                  <c:v>2002.9700809999999</c:v>
                </c:pt>
                <c:pt idx="1396">
                  <c:v>2004.402034</c:v>
                </c:pt>
                <c:pt idx="1397">
                  <c:v>2005.8416758000001</c:v>
                </c:pt>
                <c:pt idx="1398">
                  <c:v>2007.2804784</c:v>
                </c:pt>
                <c:pt idx="1399">
                  <c:v>2008.7163762</c:v>
                </c:pt>
                <c:pt idx="1400">
                  <c:v>2010.1542982000001</c:v>
                </c:pt>
                <c:pt idx="1401">
                  <c:v>2011.5842642</c:v>
                </c:pt>
                <c:pt idx="1402">
                  <c:v>2013.0206284000001</c:v>
                </c:pt>
                <c:pt idx="1403">
                  <c:v>2014.4535518</c:v>
                </c:pt>
                <c:pt idx="1404">
                  <c:v>2015.890406</c:v>
                </c:pt>
                <c:pt idx="1405">
                  <c:v>2017.3232424</c:v>
                </c:pt>
                <c:pt idx="1406">
                  <c:v>2018.7577071999999</c:v>
                </c:pt>
                <c:pt idx="1407">
                  <c:v>2020.1913976000001</c:v>
                </c:pt>
                <c:pt idx="1408">
                  <c:v>2021.6229902</c:v>
                </c:pt>
                <c:pt idx="1409">
                  <c:v>2023.0621426</c:v>
                </c:pt>
                <c:pt idx="1410">
                  <c:v>2024.4949934000001</c:v>
                </c:pt>
                <c:pt idx="1411">
                  <c:v>2025.9297862000001</c:v>
                </c:pt>
                <c:pt idx="1412">
                  <c:v>2027.3651695999999</c:v>
                </c:pt>
                <c:pt idx="1413">
                  <c:v>2028.7986478</c:v>
                </c:pt>
                <c:pt idx="1414">
                  <c:v>2030.2346961999999</c:v>
                </c:pt>
                <c:pt idx="1415">
                  <c:v>2031.6683751999999</c:v>
                </c:pt>
                <c:pt idx="1416">
                  <c:v>2033.1049894</c:v>
                </c:pt>
                <c:pt idx="1417">
                  <c:v>2034.5402326000001</c:v>
                </c:pt>
                <c:pt idx="1418">
                  <c:v>2035.9761931999999</c:v>
                </c:pt>
                <c:pt idx="1419">
                  <c:v>2037.4134392000001</c:v>
                </c:pt>
                <c:pt idx="1420">
                  <c:v>2038.8459726000001</c:v>
                </c:pt>
                <c:pt idx="1421">
                  <c:v>2040.2797172000001</c:v>
                </c:pt>
                <c:pt idx="1422">
                  <c:v>2041.7173471999999</c:v>
                </c:pt>
                <c:pt idx="1423">
                  <c:v>2043.1521568000001</c:v>
                </c:pt>
                <c:pt idx="1424">
                  <c:v>2044.5861669999999</c:v>
                </c:pt>
                <c:pt idx="1425">
                  <c:v>2046.020982</c:v>
                </c:pt>
                <c:pt idx="1426">
                  <c:v>2047.4559548</c:v>
                </c:pt>
                <c:pt idx="1427">
                  <c:v>2048.8886618000001</c:v>
                </c:pt>
                <c:pt idx="1428">
                  <c:v>2050.3240544</c:v>
                </c:pt>
                <c:pt idx="1429">
                  <c:v>2051.7599598000002</c:v>
                </c:pt>
                <c:pt idx="1430">
                  <c:v>2053.1981375999999</c:v>
                </c:pt>
                <c:pt idx="1431">
                  <c:v>2054.6311682</c:v>
                </c:pt>
                <c:pt idx="1432">
                  <c:v>2056.0672196</c:v>
                </c:pt>
                <c:pt idx="1433">
                  <c:v>2057.5031561999999</c:v>
                </c:pt>
                <c:pt idx="1434">
                  <c:v>2058.9377537999999</c:v>
                </c:pt>
                <c:pt idx="1435">
                  <c:v>2060.3749422000001</c:v>
                </c:pt>
                <c:pt idx="1436">
                  <c:v>2061.8100032000002</c:v>
                </c:pt>
                <c:pt idx="1437">
                  <c:v>2063.2432920000001</c:v>
                </c:pt>
                <c:pt idx="1438">
                  <c:v>2064.6775170000001</c:v>
                </c:pt>
                <c:pt idx="1439">
                  <c:v>2066.1148205999998</c:v>
                </c:pt>
                <c:pt idx="1440">
                  <c:v>2067.5470703999999</c:v>
                </c:pt>
                <c:pt idx="1441">
                  <c:v>2068.9785086000002</c:v>
                </c:pt>
                <c:pt idx="1442">
                  <c:v>2070.4167556000002</c:v>
                </c:pt>
                <c:pt idx="1443">
                  <c:v>2071.8554736000001</c:v>
                </c:pt>
                <c:pt idx="1444">
                  <c:v>2073.2889074</c:v>
                </c:pt>
                <c:pt idx="1445">
                  <c:v>2074.7216579999999</c:v>
                </c:pt>
                <c:pt idx="1446">
                  <c:v>2076.1545660000002</c:v>
                </c:pt>
                <c:pt idx="1447">
                  <c:v>2077.5937192000001</c:v>
                </c:pt>
                <c:pt idx="1448">
                  <c:v>2079.0257621999999</c:v>
                </c:pt>
                <c:pt idx="1449">
                  <c:v>2080.4633846000002</c:v>
                </c:pt>
                <c:pt idx="1450">
                  <c:v>2081.8947711999999</c:v>
                </c:pt>
                <c:pt idx="1451">
                  <c:v>2083.3310028000001</c:v>
                </c:pt>
                <c:pt idx="1452">
                  <c:v>2084.7664598000001</c:v>
                </c:pt>
                <c:pt idx="1453">
                  <c:v>2086.2029631999999</c:v>
                </c:pt>
                <c:pt idx="1454">
                  <c:v>2087.6361132000002</c:v>
                </c:pt>
                <c:pt idx="1455">
                  <c:v>2089.0705969999999</c:v>
                </c:pt>
                <c:pt idx="1456">
                  <c:v>2090.5068231999999</c:v>
                </c:pt>
                <c:pt idx="1457">
                  <c:v>2091.9444039999998</c:v>
                </c:pt>
                <c:pt idx="1458">
                  <c:v>2093.3788014000002</c:v>
                </c:pt>
                <c:pt idx="1459">
                  <c:v>2094.8191987999999</c:v>
                </c:pt>
                <c:pt idx="1460">
                  <c:v>2096.2506159999998</c:v>
                </c:pt>
                <c:pt idx="1461">
                  <c:v>2097.6891099999998</c:v>
                </c:pt>
                <c:pt idx="1462">
                  <c:v>2099.1232482</c:v>
                </c:pt>
                <c:pt idx="1463">
                  <c:v>2100.5586962000002</c:v>
                </c:pt>
                <c:pt idx="1464">
                  <c:v>2101.9963729999999</c:v>
                </c:pt>
                <c:pt idx="1465">
                  <c:v>2103.4277938</c:v>
                </c:pt>
                <c:pt idx="1466">
                  <c:v>2104.8679075999999</c:v>
                </c:pt>
                <c:pt idx="1467">
                  <c:v>2106.326106</c:v>
                </c:pt>
                <c:pt idx="1468">
                  <c:v>2107.7705832000001</c:v>
                </c:pt>
                <c:pt idx="1469">
                  <c:v>2109.2038010000001</c:v>
                </c:pt>
                <c:pt idx="1470">
                  <c:v>2110.6420963999999</c:v>
                </c:pt>
                <c:pt idx="1471">
                  <c:v>2112.0742998000001</c:v>
                </c:pt>
                <c:pt idx="1472">
                  <c:v>2113.5139672</c:v>
                </c:pt>
                <c:pt idx="1473">
                  <c:v>2114.9433576000001</c:v>
                </c:pt>
                <c:pt idx="1474">
                  <c:v>2116.3789464000001</c:v>
                </c:pt>
                <c:pt idx="1475">
                  <c:v>2117.8115830000002</c:v>
                </c:pt>
                <c:pt idx="1476">
                  <c:v>2119.2630488</c:v>
                </c:pt>
                <c:pt idx="1477">
                  <c:v>2120.6912980000002</c:v>
                </c:pt>
                <c:pt idx="1478">
                  <c:v>2122.1187002000001</c:v>
                </c:pt>
                <c:pt idx="1479">
                  <c:v>2123.5533528000001</c:v>
                </c:pt>
                <c:pt idx="1480">
                  <c:v>2124.9847828000002</c:v>
                </c:pt>
                <c:pt idx="1481">
                  <c:v>2126.4207077999999</c:v>
                </c:pt>
                <c:pt idx="1482">
                  <c:v>2127.8558229999999</c:v>
                </c:pt>
                <c:pt idx="1483">
                  <c:v>2129.2882862000001</c:v>
                </c:pt>
                <c:pt idx="1484">
                  <c:v>2130.7237089999999</c:v>
                </c:pt>
                <c:pt idx="1485">
                  <c:v>2132.1628535999998</c:v>
                </c:pt>
                <c:pt idx="1486">
                  <c:v>2133.5948699999999</c:v>
                </c:pt>
                <c:pt idx="1487">
                  <c:v>2135.0259466000002</c:v>
                </c:pt>
                <c:pt idx="1488">
                  <c:v>2136.4666934000002</c:v>
                </c:pt>
                <c:pt idx="1489">
                  <c:v>2137.8968536000002</c:v>
                </c:pt>
                <c:pt idx="1490">
                  <c:v>2139.3331321999999</c:v>
                </c:pt>
                <c:pt idx="1491">
                  <c:v>2140.7715922000002</c:v>
                </c:pt>
                <c:pt idx="1492">
                  <c:v>2142.2089396000001</c:v>
                </c:pt>
                <c:pt idx="1493">
                  <c:v>2143.6466266000002</c:v>
                </c:pt>
                <c:pt idx="1494">
                  <c:v>2145.0822189999999</c:v>
                </c:pt>
                <c:pt idx="1495">
                  <c:v>2146.5170818000001</c:v>
                </c:pt>
                <c:pt idx="1496">
                  <c:v>2147.9500916000002</c:v>
                </c:pt>
                <c:pt idx="1497">
                  <c:v>2149.3871548000002</c:v>
                </c:pt>
                <c:pt idx="1498">
                  <c:v>2150.8225889999999</c:v>
                </c:pt>
                <c:pt idx="1499">
                  <c:v>2152.2564582</c:v>
                </c:pt>
                <c:pt idx="1500">
                  <c:v>2153.6897726000002</c:v>
                </c:pt>
                <c:pt idx="1501">
                  <c:v>2155.1257759999999</c:v>
                </c:pt>
                <c:pt idx="1502">
                  <c:v>2156.5586005999999</c:v>
                </c:pt>
                <c:pt idx="1503">
                  <c:v>2158.0034872000001</c:v>
                </c:pt>
                <c:pt idx="1504">
                  <c:v>2159.4432625999998</c:v>
                </c:pt>
                <c:pt idx="1505">
                  <c:v>2160.8781650000001</c:v>
                </c:pt>
                <c:pt idx="1506">
                  <c:v>2162.315779</c:v>
                </c:pt>
                <c:pt idx="1507">
                  <c:v>2163.7471528000001</c:v>
                </c:pt>
                <c:pt idx="1508">
                  <c:v>2165.1812006</c:v>
                </c:pt>
                <c:pt idx="1509">
                  <c:v>2166.6369484000002</c:v>
                </c:pt>
                <c:pt idx="1510">
                  <c:v>2168.0672408</c:v>
                </c:pt>
                <c:pt idx="1511">
                  <c:v>2169.505817400001</c:v>
                </c:pt>
                <c:pt idx="1512">
                  <c:v>2170.9487181999998</c:v>
                </c:pt>
                <c:pt idx="1513">
                  <c:v>2172.3898570000001</c:v>
                </c:pt>
                <c:pt idx="1514">
                  <c:v>2173.8244338</c:v>
                </c:pt>
                <c:pt idx="1515">
                  <c:v>2175.258949</c:v>
                </c:pt>
                <c:pt idx="1516">
                  <c:v>2176.6926450000001</c:v>
                </c:pt>
                <c:pt idx="1517">
                  <c:v>2178.1284366</c:v>
                </c:pt>
                <c:pt idx="1518">
                  <c:v>2179.5661608</c:v>
                </c:pt>
                <c:pt idx="1519">
                  <c:v>2181.0014642000001</c:v>
                </c:pt>
                <c:pt idx="1520">
                  <c:v>2182.4322471999999</c:v>
                </c:pt>
                <c:pt idx="1521">
                  <c:v>2183.8748507999999</c:v>
                </c:pt>
                <c:pt idx="1522">
                  <c:v>2185.3084991999999</c:v>
                </c:pt>
                <c:pt idx="1523">
                  <c:v>2186.7480896000002</c:v>
                </c:pt>
                <c:pt idx="1524">
                  <c:v>2188.179531799999</c:v>
                </c:pt>
                <c:pt idx="1525">
                  <c:v>2189.6169174000001</c:v>
                </c:pt>
                <c:pt idx="1526">
                  <c:v>2191.0647812000002</c:v>
                </c:pt>
                <c:pt idx="1527">
                  <c:v>2192.5038662000002</c:v>
                </c:pt>
                <c:pt idx="1528">
                  <c:v>2193.9377417999999</c:v>
                </c:pt>
                <c:pt idx="1529">
                  <c:v>2195.3750660000001</c:v>
                </c:pt>
                <c:pt idx="1530">
                  <c:v>2196.8117115999999</c:v>
                </c:pt>
                <c:pt idx="1531">
                  <c:v>2198.2441755999998</c:v>
                </c:pt>
                <c:pt idx="1532">
                  <c:v>2199.6809189999999</c:v>
                </c:pt>
                <c:pt idx="1533">
                  <c:v>2201.1137294</c:v>
                </c:pt>
                <c:pt idx="1534">
                  <c:v>2202.5516469999998</c:v>
                </c:pt>
                <c:pt idx="1535">
                  <c:v>2203.9852415999999</c:v>
                </c:pt>
                <c:pt idx="1536">
                  <c:v>2205.4184644000002</c:v>
                </c:pt>
                <c:pt idx="1537">
                  <c:v>2206.8585726000001</c:v>
                </c:pt>
                <c:pt idx="1538">
                  <c:v>2208.2955916000001</c:v>
                </c:pt>
                <c:pt idx="1539">
                  <c:v>2209.7294554</c:v>
                </c:pt>
                <c:pt idx="1540">
                  <c:v>2211.1630036000001</c:v>
                </c:pt>
                <c:pt idx="1541">
                  <c:v>2212.598317</c:v>
                </c:pt>
                <c:pt idx="1542">
                  <c:v>2214.0391675999999</c:v>
                </c:pt>
                <c:pt idx="1543">
                  <c:v>2215.4693081999999</c:v>
                </c:pt>
                <c:pt idx="1544">
                  <c:v>2216.9041143999998</c:v>
                </c:pt>
                <c:pt idx="1545">
                  <c:v>2218.3392548000002</c:v>
                </c:pt>
                <c:pt idx="1546">
                  <c:v>2219.7749898000002</c:v>
                </c:pt>
                <c:pt idx="1547">
                  <c:v>2221.2107712000002</c:v>
                </c:pt>
                <c:pt idx="1548">
                  <c:v>2222.6446876</c:v>
                </c:pt>
                <c:pt idx="1549">
                  <c:v>2224.0822675999998</c:v>
                </c:pt>
                <c:pt idx="1550">
                  <c:v>2225.5175829999998</c:v>
                </c:pt>
                <c:pt idx="1551">
                  <c:v>2226.9520766000001</c:v>
                </c:pt>
                <c:pt idx="1552">
                  <c:v>2228.3871656000001</c:v>
                </c:pt>
                <c:pt idx="1553">
                  <c:v>2229.8220230000002</c:v>
                </c:pt>
                <c:pt idx="1554">
                  <c:v>2231.2563627999998</c:v>
                </c:pt>
                <c:pt idx="1555">
                  <c:v>2232.6927467999999</c:v>
                </c:pt>
                <c:pt idx="1556">
                  <c:v>2234.1274926000001</c:v>
                </c:pt>
                <c:pt idx="1557">
                  <c:v>2235.5603821999998</c:v>
                </c:pt>
                <c:pt idx="1558">
                  <c:v>2236.9950675999999</c:v>
                </c:pt>
                <c:pt idx="1559">
                  <c:v>2238.412902</c:v>
                </c:pt>
                <c:pt idx="1560">
                  <c:v>2239.8457837999999</c:v>
                </c:pt>
                <c:pt idx="1561">
                  <c:v>2241.2812027999998</c:v>
                </c:pt>
                <c:pt idx="1562">
                  <c:v>2242.7148051999998</c:v>
                </c:pt>
                <c:pt idx="1563">
                  <c:v>2244.1493065999998</c:v>
                </c:pt>
                <c:pt idx="1564">
                  <c:v>2245.5857698</c:v>
                </c:pt>
                <c:pt idx="1565">
                  <c:v>2247.0235929999999</c:v>
                </c:pt>
                <c:pt idx="1566">
                  <c:v>2248.4571620000002</c:v>
                </c:pt>
                <c:pt idx="1567">
                  <c:v>2249.8906022000001</c:v>
                </c:pt>
                <c:pt idx="1568">
                  <c:v>2251.3246604000001</c:v>
                </c:pt>
                <c:pt idx="1569">
                  <c:v>2252.7582708</c:v>
                </c:pt>
                <c:pt idx="1570">
                  <c:v>2254.1955902</c:v>
                </c:pt>
                <c:pt idx="1571">
                  <c:v>2255.630267</c:v>
                </c:pt>
                <c:pt idx="1572">
                  <c:v>2257.0745566000001</c:v>
                </c:pt>
                <c:pt idx="1573">
                  <c:v>2258.5152806000001</c:v>
                </c:pt>
                <c:pt idx="1574">
                  <c:v>2259.9468901999999</c:v>
                </c:pt>
                <c:pt idx="1575">
                  <c:v>2261.3800225999998</c:v>
                </c:pt>
                <c:pt idx="1576">
                  <c:v>2262.817423</c:v>
                </c:pt>
                <c:pt idx="1577">
                  <c:v>2264.2530367999998</c:v>
                </c:pt>
                <c:pt idx="1578">
                  <c:v>2265.6867511999999</c:v>
                </c:pt>
                <c:pt idx="1579">
                  <c:v>2267.1229444000001</c:v>
                </c:pt>
                <c:pt idx="1580">
                  <c:v>2268.5601084</c:v>
                </c:pt>
                <c:pt idx="1581">
                  <c:v>2269.994704400001</c:v>
                </c:pt>
                <c:pt idx="1582">
                  <c:v>2271.4308534000002</c:v>
                </c:pt>
                <c:pt idx="1583">
                  <c:v>2272.8660512000001</c:v>
                </c:pt>
                <c:pt idx="1584">
                  <c:v>2274.2991093999999</c:v>
                </c:pt>
                <c:pt idx="1585">
                  <c:v>2275.7399667999998</c:v>
                </c:pt>
                <c:pt idx="1586">
                  <c:v>2277.1716998000002</c:v>
                </c:pt>
                <c:pt idx="1587">
                  <c:v>2278.6045175999998</c:v>
                </c:pt>
                <c:pt idx="1588">
                  <c:v>2280.0440008</c:v>
                </c:pt>
                <c:pt idx="1589">
                  <c:v>2281.4813371999999</c:v>
                </c:pt>
                <c:pt idx="1590">
                  <c:v>2282.9136159999998</c:v>
                </c:pt>
                <c:pt idx="1591">
                  <c:v>2284.3461842000002</c:v>
                </c:pt>
                <c:pt idx="1592">
                  <c:v>2285.7818444</c:v>
                </c:pt>
                <c:pt idx="1593">
                  <c:v>2287.2193997999989</c:v>
                </c:pt>
                <c:pt idx="1594">
                  <c:v>2288.6561839999999</c:v>
                </c:pt>
                <c:pt idx="1595">
                  <c:v>2290.0968262000001</c:v>
                </c:pt>
                <c:pt idx="1596">
                  <c:v>2291.5285469999999</c:v>
                </c:pt>
                <c:pt idx="1597">
                  <c:v>2292.9681916</c:v>
                </c:pt>
                <c:pt idx="1598">
                  <c:v>2294.3979101999998</c:v>
                </c:pt>
                <c:pt idx="1599">
                  <c:v>2295.8327509999999</c:v>
                </c:pt>
                <c:pt idx="1600">
                  <c:v>2297.2659601999999</c:v>
                </c:pt>
                <c:pt idx="1601">
                  <c:v>2298.7055654000001</c:v>
                </c:pt>
                <c:pt idx="1602">
                  <c:v>2300.1386028000011</c:v>
                </c:pt>
                <c:pt idx="1603">
                  <c:v>2301.5761573999998</c:v>
                </c:pt>
                <c:pt idx="1604">
                  <c:v>2303.0082784000001</c:v>
                </c:pt>
                <c:pt idx="1605">
                  <c:v>2304.4457843999999</c:v>
                </c:pt>
                <c:pt idx="1606">
                  <c:v>2305.8835684000001</c:v>
                </c:pt>
                <c:pt idx="1607">
                  <c:v>2307.3197702000002</c:v>
                </c:pt>
                <c:pt idx="1608">
                  <c:v>2308.7530608000002</c:v>
                </c:pt>
                <c:pt idx="1609">
                  <c:v>2310.1846442000001</c:v>
                </c:pt>
                <c:pt idx="1610">
                  <c:v>2311.6194922</c:v>
                </c:pt>
                <c:pt idx="1611">
                  <c:v>2313.0519989999998</c:v>
                </c:pt>
                <c:pt idx="1612">
                  <c:v>2314.500223</c:v>
                </c:pt>
                <c:pt idx="1613">
                  <c:v>2315.9373292</c:v>
                </c:pt>
                <c:pt idx="1614">
                  <c:v>2317.3718874000001</c:v>
                </c:pt>
                <c:pt idx="1615">
                  <c:v>2318.8058169999999</c:v>
                </c:pt>
                <c:pt idx="1616">
                  <c:v>2320.2416887999998</c:v>
                </c:pt>
                <c:pt idx="1617">
                  <c:v>2321.6759532000001</c:v>
                </c:pt>
                <c:pt idx="1618">
                  <c:v>2323.1115076000001</c:v>
                </c:pt>
                <c:pt idx="1619">
                  <c:v>2324.5440720000001</c:v>
                </c:pt>
                <c:pt idx="1620">
                  <c:v>2325.9809190000001</c:v>
                </c:pt>
                <c:pt idx="1621">
                  <c:v>2327.4172177999999</c:v>
                </c:pt>
                <c:pt idx="1622">
                  <c:v>2328.8495876000002</c:v>
                </c:pt>
                <c:pt idx="1623">
                  <c:v>2330.2853034</c:v>
                </c:pt>
                <c:pt idx="1624">
                  <c:v>2331.7210662000002</c:v>
                </c:pt>
                <c:pt idx="1625">
                  <c:v>2333.1561259999999</c:v>
                </c:pt>
                <c:pt idx="1626">
                  <c:v>2334.5922799999998</c:v>
                </c:pt>
                <c:pt idx="1627">
                  <c:v>2336.0258881999998</c:v>
                </c:pt>
                <c:pt idx="1628">
                  <c:v>2337.4595448</c:v>
                </c:pt>
                <c:pt idx="1629">
                  <c:v>2338.8959915999999</c:v>
                </c:pt>
                <c:pt idx="1630">
                  <c:v>2340.3311004000002</c:v>
                </c:pt>
                <c:pt idx="1631">
                  <c:v>2341.7641926000001</c:v>
                </c:pt>
                <c:pt idx="1632">
                  <c:v>2343.1987036</c:v>
                </c:pt>
                <c:pt idx="1633">
                  <c:v>2344.6346210000002</c:v>
                </c:pt>
                <c:pt idx="1634">
                  <c:v>2346.0857230000001</c:v>
                </c:pt>
                <c:pt idx="1635">
                  <c:v>2347.5239402000002</c:v>
                </c:pt>
                <c:pt idx="1636">
                  <c:v>2348.9586356</c:v>
                </c:pt>
                <c:pt idx="1637">
                  <c:v>2350.3954693999999</c:v>
                </c:pt>
                <c:pt idx="1638">
                  <c:v>2351.8270981999999</c:v>
                </c:pt>
                <c:pt idx="1639">
                  <c:v>2353.2632754000001</c:v>
                </c:pt>
                <c:pt idx="1640">
                  <c:v>2354.695416</c:v>
                </c:pt>
                <c:pt idx="1641">
                  <c:v>2356.1301487999999</c:v>
                </c:pt>
                <c:pt idx="1642">
                  <c:v>2357.5631342000001</c:v>
                </c:pt>
                <c:pt idx="1643">
                  <c:v>2358.9983459999999</c:v>
                </c:pt>
                <c:pt idx="1644">
                  <c:v>2360.4341976000001</c:v>
                </c:pt>
                <c:pt idx="1645">
                  <c:v>2361.8692664</c:v>
                </c:pt>
                <c:pt idx="1646">
                  <c:v>2363.3017552000001</c:v>
                </c:pt>
                <c:pt idx="1647">
                  <c:v>2364.7349433999998</c:v>
                </c:pt>
                <c:pt idx="1648">
                  <c:v>2366.1693776000002</c:v>
                </c:pt>
                <c:pt idx="1649">
                  <c:v>2367.6048781999998</c:v>
                </c:pt>
                <c:pt idx="1650">
                  <c:v>2369.0416261999999</c:v>
                </c:pt>
                <c:pt idx="1651">
                  <c:v>2370.4773810000002</c:v>
                </c:pt>
                <c:pt idx="1652">
                  <c:v>2371.9120112000001</c:v>
                </c:pt>
                <c:pt idx="1653">
                  <c:v>2373.3519412000001</c:v>
                </c:pt>
                <c:pt idx="1654">
                  <c:v>2374.7829081999998</c:v>
                </c:pt>
                <c:pt idx="1655">
                  <c:v>2376.2200400000002</c:v>
                </c:pt>
                <c:pt idx="1656">
                  <c:v>2377.6592046000001</c:v>
                </c:pt>
                <c:pt idx="1657">
                  <c:v>2379.0935811999998</c:v>
                </c:pt>
                <c:pt idx="1658">
                  <c:v>2380.528773</c:v>
                </c:pt>
                <c:pt idx="1659">
                  <c:v>2381.9663948000002</c:v>
                </c:pt>
                <c:pt idx="1660">
                  <c:v>2383.402009599999</c:v>
                </c:pt>
                <c:pt idx="1661">
                  <c:v>2384.8359009999999</c:v>
                </c:pt>
                <c:pt idx="1662">
                  <c:v>2386.2771272</c:v>
                </c:pt>
                <c:pt idx="1663">
                  <c:v>2387.7128171999998</c:v>
                </c:pt>
                <c:pt idx="1664">
                  <c:v>2389.1418743999998</c:v>
                </c:pt>
                <c:pt idx="1665">
                  <c:v>2390.5829236</c:v>
                </c:pt>
                <c:pt idx="1666">
                  <c:v>2392.0159712</c:v>
                </c:pt>
                <c:pt idx="1667">
                  <c:v>2393.4530319999999</c:v>
                </c:pt>
                <c:pt idx="1668">
                  <c:v>2394.9009574000002</c:v>
                </c:pt>
                <c:pt idx="1669">
                  <c:v>2396.3385726000001</c:v>
                </c:pt>
                <c:pt idx="1670">
                  <c:v>2397.7694396000002</c:v>
                </c:pt>
                <c:pt idx="1671">
                  <c:v>2399.2118854</c:v>
                </c:pt>
                <c:pt idx="1672">
                  <c:v>2400.6473667999999</c:v>
                </c:pt>
                <c:pt idx="1673">
                  <c:v>2402.0854445999998</c:v>
                </c:pt>
                <c:pt idx="1674">
                  <c:v>2403.5176419999998</c:v>
                </c:pt>
                <c:pt idx="1675">
                  <c:v>2404.9529542</c:v>
                </c:pt>
                <c:pt idx="1676">
                  <c:v>2406.3880973999999</c:v>
                </c:pt>
                <c:pt idx="1677">
                  <c:v>2407.8226421999998</c:v>
                </c:pt>
                <c:pt idx="1678">
                  <c:v>2409.2566974000001</c:v>
                </c:pt>
                <c:pt idx="1679">
                  <c:v>2410.6913891999998</c:v>
                </c:pt>
                <c:pt idx="1680">
                  <c:v>2412.1217452000001</c:v>
                </c:pt>
                <c:pt idx="1681">
                  <c:v>2413.5573473999998</c:v>
                </c:pt>
                <c:pt idx="1682">
                  <c:v>2414.9926024000001</c:v>
                </c:pt>
                <c:pt idx="1683">
                  <c:v>2416.4269146000001</c:v>
                </c:pt>
                <c:pt idx="1684">
                  <c:v>2417.8629105999999</c:v>
                </c:pt>
                <c:pt idx="1685">
                  <c:v>2419.2957538000001</c:v>
                </c:pt>
                <c:pt idx="1686">
                  <c:v>2420.7309374000001</c:v>
                </c:pt>
                <c:pt idx="1687">
                  <c:v>2422.1647171999998</c:v>
                </c:pt>
                <c:pt idx="1688">
                  <c:v>2423.5997280000001</c:v>
                </c:pt>
                <c:pt idx="1689">
                  <c:v>2425.034752</c:v>
                </c:pt>
                <c:pt idx="1690">
                  <c:v>2426.4678355999999</c:v>
                </c:pt>
                <c:pt idx="1691">
                  <c:v>2427.9005772</c:v>
                </c:pt>
                <c:pt idx="1692">
                  <c:v>2429.334844</c:v>
                </c:pt>
                <c:pt idx="1693">
                  <c:v>2430.7719339999999</c:v>
                </c:pt>
                <c:pt idx="1694">
                  <c:v>2432.2074412000002</c:v>
                </c:pt>
                <c:pt idx="1695">
                  <c:v>2433.644182</c:v>
                </c:pt>
                <c:pt idx="1696">
                  <c:v>2435.0787851999999</c:v>
                </c:pt>
                <c:pt idx="1697">
                  <c:v>2436.5128168000001</c:v>
                </c:pt>
                <c:pt idx="1698">
                  <c:v>2437.9458834000002</c:v>
                </c:pt>
                <c:pt idx="1699">
                  <c:v>2439.3823499999999</c:v>
                </c:pt>
                <c:pt idx="1700">
                  <c:v>2440.8163617999999</c:v>
                </c:pt>
                <c:pt idx="1701">
                  <c:v>2442.2552586000002</c:v>
                </c:pt>
                <c:pt idx="1702">
                  <c:v>2443.6902283999998</c:v>
                </c:pt>
                <c:pt idx="1703">
                  <c:v>2445.1348742</c:v>
                </c:pt>
                <c:pt idx="1704">
                  <c:v>2446.5670897999998</c:v>
                </c:pt>
                <c:pt idx="1705">
                  <c:v>2448.0054356000001</c:v>
                </c:pt>
                <c:pt idx="1706">
                  <c:v>2449.440321</c:v>
                </c:pt>
                <c:pt idx="1707">
                  <c:v>2450.8907444000001</c:v>
                </c:pt>
                <c:pt idx="1708">
                  <c:v>2452.3296013999998</c:v>
                </c:pt>
                <c:pt idx="1709">
                  <c:v>2453.7620084</c:v>
                </c:pt>
                <c:pt idx="1710">
                  <c:v>2455.1962641999999</c:v>
                </c:pt>
                <c:pt idx="1711">
                  <c:v>2456.6308772000002</c:v>
                </c:pt>
                <c:pt idx="1712">
                  <c:v>2458.0658530000001</c:v>
                </c:pt>
                <c:pt idx="1713">
                  <c:v>2459.5026954</c:v>
                </c:pt>
                <c:pt idx="1714">
                  <c:v>2460.9515924000002</c:v>
                </c:pt>
                <c:pt idx="1715">
                  <c:v>2462.3836541999999</c:v>
                </c:pt>
                <c:pt idx="1716">
                  <c:v>2463.8214893999998</c:v>
                </c:pt>
                <c:pt idx="1717">
                  <c:v>2465.2571360000002</c:v>
                </c:pt>
                <c:pt idx="1718">
                  <c:v>2466.6914584000001</c:v>
                </c:pt>
                <c:pt idx="1719">
                  <c:v>2468.1290755999999</c:v>
                </c:pt>
                <c:pt idx="1720">
                  <c:v>2469.5627052</c:v>
                </c:pt>
                <c:pt idx="1721">
                  <c:v>2471.000082</c:v>
                </c:pt>
                <c:pt idx="1722">
                  <c:v>2472.4349642000002</c:v>
                </c:pt>
                <c:pt idx="1723">
                  <c:v>2473.86969</c:v>
                </c:pt>
                <c:pt idx="1724">
                  <c:v>2475.3030878</c:v>
                </c:pt>
                <c:pt idx="1725">
                  <c:v>2476.7420407999998</c:v>
                </c:pt>
                <c:pt idx="1726">
                  <c:v>2478.177772</c:v>
                </c:pt>
                <c:pt idx="1727">
                  <c:v>2479.6124128000001</c:v>
                </c:pt>
                <c:pt idx="1728">
                  <c:v>2481.0464944</c:v>
                </c:pt>
                <c:pt idx="1729">
                  <c:v>2482.4861196000002</c:v>
                </c:pt>
                <c:pt idx="1730">
                  <c:v>2483.9183143999999</c:v>
                </c:pt>
                <c:pt idx="1731">
                  <c:v>2485.3544585999998</c:v>
                </c:pt>
                <c:pt idx="1732">
                  <c:v>2486.7897659999999</c:v>
                </c:pt>
                <c:pt idx="1733">
                  <c:v>2488.2229149999998</c:v>
                </c:pt>
                <c:pt idx="1734">
                  <c:v>2489.6572824</c:v>
                </c:pt>
                <c:pt idx="1735">
                  <c:v>2491.0901394000002</c:v>
                </c:pt>
                <c:pt idx="1736">
                  <c:v>2492.5299857999998</c:v>
                </c:pt>
                <c:pt idx="1737">
                  <c:v>2493.9606485999998</c:v>
                </c:pt>
                <c:pt idx="1738">
                  <c:v>2495.4013553999998</c:v>
                </c:pt>
                <c:pt idx="1739">
                  <c:v>2496.8362796000001</c:v>
                </c:pt>
                <c:pt idx="1740">
                  <c:v>2498.2723636000001</c:v>
                </c:pt>
                <c:pt idx="1741">
                  <c:v>2499.7069775999998</c:v>
                </c:pt>
                <c:pt idx="1742">
                  <c:v>2501.1447800000001</c:v>
                </c:pt>
                <c:pt idx="1743">
                  <c:v>2502.5787565999999</c:v>
                </c:pt>
                <c:pt idx="1744">
                  <c:v>2504.0119472000001</c:v>
                </c:pt>
                <c:pt idx="1745">
                  <c:v>2505.44958</c:v>
                </c:pt>
                <c:pt idx="1746">
                  <c:v>2506.8799193999998</c:v>
                </c:pt>
                <c:pt idx="1747">
                  <c:v>2508.3145718000001</c:v>
                </c:pt>
                <c:pt idx="1748">
                  <c:v>2509.7500884000001</c:v>
                </c:pt>
                <c:pt idx="1749">
                  <c:v>2511.1846682</c:v>
                </c:pt>
                <c:pt idx="1750">
                  <c:v>2512.6188831999998</c:v>
                </c:pt>
                <c:pt idx="1751">
                  <c:v>2514.0543186</c:v>
                </c:pt>
                <c:pt idx="1752">
                  <c:v>2515.4889973999998</c:v>
                </c:pt>
                <c:pt idx="1753">
                  <c:v>2516.9249795999999</c:v>
                </c:pt>
                <c:pt idx="1754">
                  <c:v>2518.3566372</c:v>
                </c:pt>
                <c:pt idx="1755">
                  <c:v>2519.793259</c:v>
                </c:pt>
                <c:pt idx="1756">
                  <c:v>2521.2282707999998</c:v>
                </c:pt>
                <c:pt idx="1757">
                  <c:v>2522.6617035999998</c:v>
                </c:pt>
                <c:pt idx="1758">
                  <c:v>2524.0965286000001</c:v>
                </c:pt>
                <c:pt idx="1759">
                  <c:v>2525.5463266000002</c:v>
                </c:pt>
                <c:pt idx="1760">
                  <c:v>2526.980556</c:v>
                </c:pt>
                <c:pt idx="1761">
                  <c:v>2528.414205399999</c:v>
                </c:pt>
                <c:pt idx="1762">
                  <c:v>2529.8477167999999</c:v>
                </c:pt>
                <c:pt idx="1763">
                  <c:v>2531.2890624000001</c:v>
                </c:pt>
                <c:pt idx="1764">
                  <c:v>2532.7233230000002</c:v>
                </c:pt>
                <c:pt idx="1765">
                  <c:v>2534.1576642</c:v>
                </c:pt>
                <c:pt idx="1766">
                  <c:v>2535.593261</c:v>
                </c:pt>
                <c:pt idx="1767">
                  <c:v>2537.0269168</c:v>
                </c:pt>
                <c:pt idx="1768">
                  <c:v>2538.4601618000002</c:v>
                </c:pt>
                <c:pt idx="1769">
                  <c:v>2539.8966504</c:v>
                </c:pt>
                <c:pt idx="1770">
                  <c:v>2541.3303154</c:v>
                </c:pt>
                <c:pt idx="1771">
                  <c:v>2542.7773434000001</c:v>
                </c:pt>
                <c:pt idx="1772">
                  <c:v>2544.2163977999999</c:v>
                </c:pt>
                <c:pt idx="1773">
                  <c:v>2545.6529651999999</c:v>
                </c:pt>
                <c:pt idx="1774">
                  <c:v>2547.0911176</c:v>
                </c:pt>
                <c:pt idx="1775">
                  <c:v>2548.5307732000001</c:v>
                </c:pt>
                <c:pt idx="1776">
                  <c:v>2549.9702695999999</c:v>
                </c:pt>
                <c:pt idx="1777">
                  <c:v>2551.4079292000001</c:v>
                </c:pt>
                <c:pt idx="1778">
                  <c:v>2552.8423990000001</c:v>
                </c:pt>
                <c:pt idx="1779">
                  <c:v>2554.2800664000001</c:v>
                </c:pt>
                <c:pt idx="1780">
                  <c:v>2555.7166637999999</c:v>
                </c:pt>
                <c:pt idx="1781">
                  <c:v>2557.1499524000001</c:v>
                </c:pt>
                <c:pt idx="1782">
                  <c:v>2558.5848855999998</c:v>
                </c:pt>
                <c:pt idx="1783">
                  <c:v>2560.0185504000001</c:v>
                </c:pt>
                <c:pt idx="1784">
                  <c:v>2561.4551218000001</c:v>
                </c:pt>
                <c:pt idx="1785">
                  <c:v>2562.8882094000001</c:v>
                </c:pt>
                <c:pt idx="1786">
                  <c:v>2564.3225148000001</c:v>
                </c:pt>
                <c:pt idx="1787">
                  <c:v>2565.7593241999998</c:v>
                </c:pt>
                <c:pt idx="1788">
                  <c:v>2567.1952414000002</c:v>
                </c:pt>
                <c:pt idx="1789">
                  <c:v>2568.6311258000001</c:v>
                </c:pt>
                <c:pt idx="1790">
                  <c:v>2570.0688974</c:v>
                </c:pt>
                <c:pt idx="1791">
                  <c:v>2571.5023486</c:v>
                </c:pt>
                <c:pt idx="1792">
                  <c:v>2572.9392628000001</c:v>
                </c:pt>
                <c:pt idx="1793">
                  <c:v>2574.3732490000002</c:v>
                </c:pt>
                <c:pt idx="1794">
                  <c:v>2575.8063785999998</c:v>
                </c:pt>
                <c:pt idx="1795">
                  <c:v>2577.2440510000001</c:v>
                </c:pt>
                <c:pt idx="1796">
                  <c:v>2578.6777962000001</c:v>
                </c:pt>
                <c:pt idx="1797">
                  <c:v>2580.1076296000001</c:v>
                </c:pt>
                <c:pt idx="1798">
                  <c:v>2581.5442508000001</c:v>
                </c:pt>
                <c:pt idx="1799">
                  <c:v>2582.9779288</c:v>
                </c:pt>
                <c:pt idx="1800">
                  <c:v>2584.4110169999999</c:v>
                </c:pt>
                <c:pt idx="1801">
                  <c:v>2585.8473456000002</c:v>
                </c:pt>
                <c:pt idx="1802">
                  <c:v>2587.2820231999999</c:v>
                </c:pt>
                <c:pt idx="1803">
                  <c:v>2588.7215283999999</c:v>
                </c:pt>
                <c:pt idx="1804">
                  <c:v>2590.1551046</c:v>
                </c:pt>
                <c:pt idx="1805">
                  <c:v>2591.5948367999999</c:v>
                </c:pt>
                <c:pt idx="1806">
                  <c:v>2593.0287807999998</c:v>
                </c:pt>
                <c:pt idx="1807">
                  <c:v>2594.4680988</c:v>
                </c:pt>
                <c:pt idx="1808">
                  <c:v>2595.9042331999999</c:v>
                </c:pt>
                <c:pt idx="1809">
                  <c:v>2597.3395461999999</c:v>
                </c:pt>
                <c:pt idx="1810">
                  <c:v>2598.7753544000002</c:v>
                </c:pt>
                <c:pt idx="1811">
                  <c:v>2600.2074550000002</c:v>
                </c:pt>
                <c:pt idx="1812">
                  <c:v>2601.6416236</c:v>
                </c:pt>
                <c:pt idx="1813">
                  <c:v>2603.0754372000001</c:v>
                </c:pt>
                <c:pt idx="1814">
                  <c:v>2604.5086808000001</c:v>
                </c:pt>
                <c:pt idx="1815">
                  <c:v>2605.9460672</c:v>
                </c:pt>
                <c:pt idx="1816">
                  <c:v>2607.3764824</c:v>
                </c:pt>
                <c:pt idx="1817">
                  <c:v>2608.8098278000002</c:v>
                </c:pt>
                <c:pt idx="1818">
                  <c:v>2610.2442144000001</c:v>
                </c:pt>
                <c:pt idx="1819">
                  <c:v>2611.6826304000001</c:v>
                </c:pt>
                <c:pt idx="1820">
                  <c:v>2613.1170496</c:v>
                </c:pt>
                <c:pt idx="1821">
                  <c:v>2614.5496002</c:v>
                </c:pt>
                <c:pt idx="1822">
                  <c:v>2615.9860302000002</c:v>
                </c:pt>
                <c:pt idx="1823">
                  <c:v>2617.4230131999998</c:v>
                </c:pt>
                <c:pt idx="1824">
                  <c:v>2618.853216</c:v>
                </c:pt>
                <c:pt idx="1825">
                  <c:v>2620.2933509999998</c:v>
                </c:pt>
                <c:pt idx="1826">
                  <c:v>2621.7243558</c:v>
                </c:pt>
                <c:pt idx="1827">
                  <c:v>2623.1631498000002</c:v>
                </c:pt>
                <c:pt idx="1828">
                  <c:v>2624.5964312000001</c:v>
                </c:pt>
                <c:pt idx="1829">
                  <c:v>2626.0321328</c:v>
                </c:pt>
                <c:pt idx="1830">
                  <c:v>2627.4639527999998</c:v>
                </c:pt>
                <c:pt idx="1831">
                  <c:v>2628.8984856000002</c:v>
                </c:pt>
                <c:pt idx="1832">
                  <c:v>2630.3298952</c:v>
                </c:pt>
                <c:pt idx="1833">
                  <c:v>2631.7645968000002</c:v>
                </c:pt>
                <c:pt idx="1834">
                  <c:v>2633.1970688000001</c:v>
                </c:pt>
                <c:pt idx="1835">
                  <c:v>2634.6332299999999</c:v>
                </c:pt>
                <c:pt idx="1836">
                  <c:v>2636.0669207999999</c:v>
                </c:pt>
                <c:pt idx="1837">
                  <c:v>2637.5018448000001</c:v>
                </c:pt>
                <c:pt idx="1838">
                  <c:v>2638.9356994</c:v>
                </c:pt>
                <c:pt idx="1839">
                  <c:v>2640.3711382000001</c:v>
                </c:pt>
                <c:pt idx="1840">
                  <c:v>2641.8038424000001</c:v>
                </c:pt>
                <c:pt idx="1841">
                  <c:v>2643.2373382000001</c:v>
                </c:pt>
                <c:pt idx="1842">
                  <c:v>2644.6858527999998</c:v>
                </c:pt>
                <c:pt idx="1843">
                  <c:v>2646.1267784000001</c:v>
                </c:pt>
                <c:pt idx="1844">
                  <c:v>2647.5531838000002</c:v>
                </c:pt>
                <c:pt idx="1845">
                  <c:v>2648.9794333999998</c:v>
                </c:pt>
                <c:pt idx="1846">
                  <c:v>2650.4207206000001</c:v>
                </c:pt>
                <c:pt idx="1847">
                  <c:v>2651.8534356</c:v>
                </c:pt>
                <c:pt idx="1848">
                  <c:v>2653.2826513999998</c:v>
                </c:pt>
                <c:pt idx="1849">
                  <c:v>2654.7224746000002</c:v>
                </c:pt>
                <c:pt idx="1850">
                  <c:v>2656.1579975999998</c:v>
                </c:pt>
                <c:pt idx="1851">
                  <c:v>2657.5971577999999</c:v>
                </c:pt>
                <c:pt idx="1852">
                  <c:v>2659.0326602</c:v>
                </c:pt>
                <c:pt idx="1853">
                  <c:v>2660.4656307999999</c:v>
                </c:pt>
                <c:pt idx="1854">
                  <c:v>2661.9026067999998</c:v>
                </c:pt>
                <c:pt idx="1855">
                  <c:v>2663.3379841999999</c:v>
                </c:pt>
                <c:pt idx="1856">
                  <c:v>2664.7783674000002</c:v>
                </c:pt>
                <c:pt idx="1857">
                  <c:v>2666.2123320000001</c:v>
                </c:pt>
                <c:pt idx="1858">
                  <c:v>2667.6457141999999</c:v>
                </c:pt>
                <c:pt idx="1859">
                  <c:v>2669.0812025999999</c:v>
                </c:pt>
                <c:pt idx="1860">
                  <c:v>2670.5204720000002</c:v>
                </c:pt>
                <c:pt idx="1861">
                  <c:v>2671.9554776</c:v>
                </c:pt>
                <c:pt idx="1862">
                  <c:v>2673.3888324</c:v>
                </c:pt>
                <c:pt idx="1863">
                  <c:v>2674.8355818</c:v>
                </c:pt>
                <c:pt idx="1864">
                  <c:v>2676.2804556000001</c:v>
                </c:pt>
                <c:pt idx="1865">
                  <c:v>2677.7105688000001</c:v>
                </c:pt>
                <c:pt idx="1866">
                  <c:v>2679.1463674000001</c:v>
                </c:pt>
                <c:pt idx="1867">
                  <c:v>2680.5776162000002</c:v>
                </c:pt>
                <c:pt idx="1868">
                  <c:v>2682.0151506000002</c:v>
                </c:pt>
                <c:pt idx="1869">
                  <c:v>2683.4485714000002</c:v>
                </c:pt>
                <c:pt idx="1870">
                  <c:v>2684.8820144000001</c:v>
                </c:pt>
                <c:pt idx="1871">
                  <c:v>2686.3234315999998</c:v>
                </c:pt>
                <c:pt idx="1872">
                  <c:v>2687.7559620000002</c:v>
                </c:pt>
                <c:pt idx="1873">
                  <c:v>2689.192429199999</c:v>
                </c:pt>
                <c:pt idx="1874">
                  <c:v>2690.6284448000001</c:v>
                </c:pt>
                <c:pt idx="1875">
                  <c:v>2692.0633094</c:v>
                </c:pt>
                <c:pt idx="1876">
                  <c:v>2693.4997724</c:v>
                </c:pt>
                <c:pt idx="1877">
                  <c:v>2694.9405354</c:v>
                </c:pt>
                <c:pt idx="1878">
                  <c:v>2696.3748009999999</c:v>
                </c:pt>
                <c:pt idx="1879">
                  <c:v>2697.8065695999999</c:v>
                </c:pt>
                <c:pt idx="1880">
                  <c:v>2699.2420972</c:v>
                </c:pt>
                <c:pt idx="1881">
                  <c:v>2700.6757068000002</c:v>
                </c:pt>
                <c:pt idx="1882">
                  <c:v>2702.1066970000002</c:v>
                </c:pt>
                <c:pt idx="1883">
                  <c:v>2703.5437762000001</c:v>
                </c:pt>
                <c:pt idx="1884">
                  <c:v>2704.9800897999999</c:v>
                </c:pt>
                <c:pt idx="1885">
                  <c:v>2706.4141123999998</c:v>
                </c:pt>
                <c:pt idx="1886">
                  <c:v>2707.8491331999999</c:v>
                </c:pt>
                <c:pt idx="1887">
                  <c:v>2709.2833288000002</c:v>
                </c:pt>
                <c:pt idx="1888">
                  <c:v>2710.7189238000001</c:v>
                </c:pt>
                <c:pt idx="1889">
                  <c:v>2712.1573176000002</c:v>
                </c:pt>
                <c:pt idx="1890">
                  <c:v>2713.5921904000002</c:v>
                </c:pt>
                <c:pt idx="1891">
                  <c:v>2715.0287721999998</c:v>
                </c:pt>
                <c:pt idx="1892">
                  <c:v>2716.4613462000002</c:v>
                </c:pt>
                <c:pt idx="1893">
                  <c:v>2717.8982384000001</c:v>
                </c:pt>
                <c:pt idx="1894">
                  <c:v>2719.3323037999999</c:v>
                </c:pt>
                <c:pt idx="1895">
                  <c:v>2720.7644347999999</c:v>
                </c:pt>
                <c:pt idx="1896">
                  <c:v>2722.2024342</c:v>
                </c:pt>
                <c:pt idx="1897">
                  <c:v>2723.6349420000001</c:v>
                </c:pt>
                <c:pt idx="1898">
                  <c:v>2725.0726841999999</c:v>
                </c:pt>
                <c:pt idx="1899">
                  <c:v>2726.5064046000002</c:v>
                </c:pt>
                <c:pt idx="1900">
                  <c:v>2727.9396938</c:v>
                </c:pt>
                <c:pt idx="1901">
                  <c:v>2729.3723472000001</c:v>
                </c:pt>
                <c:pt idx="1902">
                  <c:v>2730.8107018000001</c:v>
                </c:pt>
                <c:pt idx="1903">
                  <c:v>2732.2432051999999</c:v>
                </c:pt>
                <c:pt idx="1904">
                  <c:v>2733.6802717999999</c:v>
                </c:pt>
                <c:pt idx="1905">
                  <c:v>2735.1092942</c:v>
                </c:pt>
                <c:pt idx="1906">
                  <c:v>2736.5440641999999</c:v>
                </c:pt>
                <c:pt idx="1907">
                  <c:v>2737.9799336000001</c:v>
                </c:pt>
                <c:pt idx="1908">
                  <c:v>2739.416843</c:v>
                </c:pt>
                <c:pt idx="1909">
                  <c:v>2740.8545788000001</c:v>
                </c:pt>
                <c:pt idx="1910">
                  <c:v>2742.2888830000002</c:v>
                </c:pt>
                <c:pt idx="1911">
                  <c:v>2743.721845</c:v>
                </c:pt>
                <c:pt idx="1912">
                  <c:v>2745.1531414000001</c:v>
                </c:pt>
                <c:pt idx="1913">
                  <c:v>2746.5944641999999</c:v>
                </c:pt>
                <c:pt idx="1914">
                  <c:v>2748.0267238000001</c:v>
                </c:pt>
                <c:pt idx="1915">
                  <c:v>2749.4630053999999</c:v>
                </c:pt>
                <c:pt idx="1916">
                  <c:v>2750.8982618</c:v>
                </c:pt>
                <c:pt idx="1917">
                  <c:v>2752.3349383999998</c:v>
                </c:pt>
                <c:pt idx="1918">
                  <c:v>2753.7674582</c:v>
                </c:pt>
                <c:pt idx="1919">
                  <c:v>2755.2065521999998</c:v>
                </c:pt>
                <c:pt idx="1920">
                  <c:v>2756.6393352</c:v>
                </c:pt>
                <c:pt idx="1921">
                  <c:v>2758.0759733999998</c:v>
                </c:pt>
                <c:pt idx="1922">
                  <c:v>2759.5125358</c:v>
                </c:pt>
                <c:pt idx="1923">
                  <c:v>2760.9464234000002</c:v>
                </c:pt>
                <c:pt idx="1924">
                  <c:v>2762.3807112</c:v>
                </c:pt>
                <c:pt idx="1925">
                  <c:v>2763.8200502</c:v>
                </c:pt>
                <c:pt idx="1926">
                  <c:v>2765.2529398000001</c:v>
                </c:pt>
                <c:pt idx="1927">
                  <c:v>2766.6874269999998</c:v>
                </c:pt>
                <c:pt idx="1928">
                  <c:v>2768.124440600001</c:v>
                </c:pt>
                <c:pt idx="1929">
                  <c:v>2769.5586732000002</c:v>
                </c:pt>
                <c:pt idx="1930">
                  <c:v>2770.9949636000001</c:v>
                </c:pt>
                <c:pt idx="1931">
                  <c:v>2772.4317992000001</c:v>
                </c:pt>
                <c:pt idx="1932">
                  <c:v>2773.8657217999998</c:v>
                </c:pt>
                <c:pt idx="1933">
                  <c:v>2775.3034238</c:v>
                </c:pt>
                <c:pt idx="1934">
                  <c:v>2776.7428863999999</c:v>
                </c:pt>
                <c:pt idx="1935">
                  <c:v>2778.1765516</c:v>
                </c:pt>
                <c:pt idx="1936">
                  <c:v>2779.612381599999</c:v>
                </c:pt>
                <c:pt idx="1937">
                  <c:v>2781.0512285999998</c:v>
                </c:pt>
                <c:pt idx="1938">
                  <c:v>2782.4878640000002</c:v>
                </c:pt>
                <c:pt idx="1939">
                  <c:v>2783.9237585999999</c:v>
                </c:pt>
                <c:pt idx="1940">
                  <c:v>2785.3571958000002</c:v>
                </c:pt>
                <c:pt idx="1941">
                  <c:v>2786.7937293999998</c:v>
                </c:pt>
                <c:pt idx="1942">
                  <c:v>2788.2293712000001</c:v>
                </c:pt>
                <c:pt idx="1943">
                  <c:v>2789.6612519999999</c:v>
                </c:pt>
                <c:pt idx="1944">
                  <c:v>2791.1018205999999</c:v>
                </c:pt>
                <c:pt idx="1945">
                  <c:v>2792.5322890000002</c:v>
                </c:pt>
                <c:pt idx="1946">
                  <c:v>2793.9690672000002</c:v>
                </c:pt>
                <c:pt idx="1947">
                  <c:v>2795.4038448000001</c:v>
                </c:pt>
                <c:pt idx="1948">
                  <c:v>2796.8388214000001</c:v>
                </c:pt>
                <c:pt idx="1949">
                  <c:v>2798.2764728000002</c:v>
                </c:pt>
                <c:pt idx="1950">
                  <c:v>2799.7105806</c:v>
                </c:pt>
                <c:pt idx="1951">
                  <c:v>2801.1427116</c:v>
                </c:pt>
                <c:pt idx="1952">
                  <c:v>2802.5750985999998</c:v>
                </c:pt>
                <c:pt idx="1953">
                  <c:v>2804.0133283999999</c:v>
                </c:pt>
                <c:pt idx="1954">
                  <c:v>2805.4447105999998</c:v>
                </c:pt>
                <c:pt idx="1955">
                  <c:v>2806.8781512</c:v>
                </c:pt>
                <c:pt idx="1956">
                  <c:v>2808.3130133999998</c:v>
                </c:pt>
                <c:pt idx="1957">
                  <c:v>2809.7458603999999</c:v>
                </c:pt>
                <c:pt idx="1958">
                  <c:v>2811.1795496</c:v>
                </c:pt>
                <c:pt idx="1959">
                  <c:v>2812.6175520000002</c:v>
                </c:pt>
                <c:pt idx="1960">
                  <c:v>2814.0495682000001</c:v>
                </c:pt>
                <c:pt idx="1961">
                  <c:v>2815.4823488000002</c:v>
                </c:pt>
                <c:pt idx="1962">
                  <c:v>2816.9205344000002</c:v>
                </c:pt>
                <c:pt idx="1963">
                  <c:v>2818.3523329999998</c:v>
                </c:pt>
                <c:pt idx="1964">
                  <c:v>2819.7858735999998</c:v>
                </c:pt>
                <c:pt idx="1965">
                  <c:v>2821.221888</c:v>
                </c:pt>
                <c:pt idx="1966">
                  <c:v>2822.6579216</c:v>
                </c:pt>
                <c:pt idx="1967">
                  <c:v>2824.0896837999999</c:v>
                </c:pt>
                <c:pt idx="1968">
                  <c:v>2825.5397778000001</c:v>
                </c:pt>
                <c:pt idx="1969">
                  <c:v>2826.9770739999999</c:v>
                </c:pt>
                <c:pt idx="1970">
                  <c:v>2828.406164</c:v>
                </c:pt>
                <c:pt idx="1971">
                  <c:v>2829.8432619999999</c:v>
                </c:pt>
                <c:pt idx="1972">
                  <c:v>2831.2793283999999</c:v>
                </c:pt>
                <c:pt idx="1973">
                  <c:v>2832.7104519999998</c:v>
                </c:pt>
                <c:pt idx="1974">
                  <c:v>2834.1471925999999</c:v>
                </c:pt>
                <c:pt idx="1975">
                  <c:v>2835.5804272</c:v>
                </c:pt>
                <c:pt idx="1976">
                  <c:v>2837.0141383999999</c:v>
                </c:pt>
                <c:pt idx="1977">
                  <c:v>2838.4493557999999</c:v>
                </c:pt>
                <c:pt idx="1978">
                  <c:v>2839.8839142000002</c:v>
                </c:pt>
                <c:pt idx="1979">
                  <c:v>2841.3150455999998</c:v>
                </c:pt>
                <c:pt idx="1980">
                  <c:v>2842.7494676000001</c:v>
                </c:pt>
                <c:pt idx="1981">
                  <c:v>2844.185468000001</c:v>
                </c:pt>
                <c:pt idx="1982">
                  <c:v>2845.6198746</c:v>
                </c:pt>
                <c:pt idx="1983">
                  <c:v>2847.0571749999999</c:v>
                </c:pt>
                <c:pt idx="1984">
                  <c:v>2848.4887208</c:v>
                </c:pt>
                <c:pt idx="1985">
                  <c:v>2849.9229246</c:v>
                </c:pt>
                <c:pt idx="1986">
                  <c:v>2851.3601205999998</c:v>
                </c:pt>
                <c:pt idx="1987">
                  <c:v>2852.7943810000011</c:v>
                </c:pt>
                <c:pt idx="1988">
                  <c:v>2854.2294293999998</c:v>
                </c:pt>
                <c:pt idx="1989">
                  <c:v>2855.6663371999998</c:v>
                </c:pt>
                <c:pt idx="1990">
                  <c:v>2857.0973238000001</c:v>
                </c:pt>
                <c:pt idx="1991">
                  <c:v>2858.5382192000002</c:v>
                </c:pt>
                <c:pt idx="1992">
                  <c:v>2859.9709091999998</c:v>
                </c:pt>
                <c:pt idx="1993">
                  <c:v>2861.4062726000002</c:v>
                </c:pt>
                <c:pt idx="1994">
                  <c:v>2862.8423078000001</c:v>
                </c:pt>
                <c:pt idx="1995">
                  <c:v>2864.2830997999999</c:v>
                </c:pt>
                <c:pt idx="1996">
                  <c:v>2865.7164539999999</c:v>
                </c:pt>
                <c:pt idx="1997">
                  <c:v>2867.1565948000002</c:v>
                </c:pt>
                <c:pt idx="1998">
                  <c:v>2868.5960709999999</c:v>
                </c:pt>
                <c:pt idx="1999">
                  <c:v>2870.0291092000002</c:v>
                </c:pt>
                <c:pt idx="2000">
                  <c:v>2871.4659283999999</c:v>
                </c:pt>
                <c:pt idx="2001">
                  <c:v>2872.8974050000002</c:v>
                </c:pt>
                <c:pt idx="2002">
                  <c:v>2874.3373195999998</c:v>
                </c:pt>
                <c:pt idx="2003">
                  <c:v>2875.7727292</c:v>
                </c:pt>
                <c:pt idx="2004">
                  <c:v>2877.2041410000002</c:v>
                </c:pt>
                <c:pt idx="2005">
                  <c:v>2878.6383288000002</c:v>
                </c:pt>
                <c:pt idx="2006">
                  <c:v>2880.0791731999998</c:v>
                </c:pt>
                <c:pt idx="2007">
                  <c:v>2881.5142504</c:v>
                </c:pt>
                <c:pt idx="2008">
                  <c:v>2882.9358906000002</c:v>
                </c:pt>
                <c:pt idx="2009">
                  <c:v>2884.3733416</c:v>
                </c:pt>
                <c:pt idx="2010">
                  <c:v>2885.8091694</c:v>
                </c:pt>
                <c:pt idx="2011">
                  <c:v>2887.2397271999998</c:v>
                </c:pt>
                <c:pt idx="2012">
                  <c:v>2888.6807641999999</c:v>
                </c:pt>
                <c:pt idx="2013">
                  <c:v>2890.1129815999998</c:v>
                </c:pt>
                <c:pt idx="2014">
                  <c:v>2891.5492456000002</c:v>
                </c:pt>
                <c:pt idx="2015">
                  <c:v>2892.9837687999998</c:v>
                </c:pt>
                <c:pt idx="2016">
                  <c:v>2894.4203034000002</c:v>
                </c:pt>
                <c:pt idx="2017">
                  <c:v>2895.8546104000002</c:v>
                </c:pt>
                <c:pt idx="2018">
                  <c:v>2897.2908779999998</c:v>
                </c:pt>
                <c:pt idx="2019">
                  <c:v>2898.7258292000001</c:v>
                </c:pt>
                <c:pt idx="2020">
                  <c:v>2900.1591320000002</c:v>
                </c:pt>
                <c:pt idx="2021">
                  <c:v>2901.5920516000001</c:v>
                </c:pt>
                <c:pt idx="2022">
                  <c:v>2903.0282093999999</c:v>
                </c:pt>
                <c:pt idx="2023">
                  <c:v>2904.4615991999999</c:v>
                </c:pt>
                <c:pt idx="2024">
                  <c:v>2905.8977180000002</c:v>
                </c:pt>
                <c:pt idx="2025">
                  <c:v>2907.3339028</c:v>
                </c:pt>
                <c:pt idx="2026">
                  <c:v>2908.7681219999999</c:v>
                </c:pt>
                <c:pt idx="2027">
                  <c:v>2910.1994878</c:v>
                </c:pt>
                <c:pt idx="2028">
                  <c:v>2911.6379867999999</c:v>
                </c:pt>
                <c:pt idx="2029">
                  <c:v>2913.0702385999998</c:v>
                </c:pt>
                <c:pt idx="2030">
                  <c:v>2914.5076146000001</c:v>
                </c:pt>
                <c:pt idx="2031">
                  <c:v>2915.9381079999998</c:v>
                </c:pt>
                <c:pt idx="2032">
                  <c:v>2917.3719842</c:v>
                </c:pt>
                <c:pt idx="2033">
                  <c:v>2918.8072314000001</c:v>
                </c:pt>
                <c:pt idx="2034">
                  <c:v>2920.2415694000001</c:v>
                </c:pt>
                <c:pt idx="2035">
                  <c:v>2921.6756307999999</c:v>
                </c:pt>
                <c:pt idx="2036">
                  <c:v>2923.1111203999999</c:v>
                </c:pt>
                <c:pt idx="2037">
                  <c:v>2924.5447084000002</c:v>
                </c:pt>
                <c:pt idx="2038">
                  <c:v>2925.978998</c:v>
                </c:pt>
                <c:pt idx="2039">
                  <c:v>2927.4136331999998</c:v>
                </c:pt>
                <c:pt idx="2040">
                  <c:v>2928.8516126</c:v>
                </c:pt>
                <c:pt idx="2041">
                  <c:v>2930.2855715999999</c:v>
                </c:pt>
                <c:pt idx="2042">
                  <c:v>2931.7173662</c:v>
                </c:pt>
                <c:pt idx="2043">
                  <c:v>2933.1553343999999</c:v>
                </c:pt>
                <c:pt idx="2044">
                  <c:v>2934.590355400001</c:v>
                </c:pt>
                <c:pt idx="2045">
                  <c:v>2936.0276515999999</c:v>
                </c:pt>
                <c:pt idx="2046">
                  <c:v>2937.4626819999999</c:v>
                </c:pt>
                <c:pt idx="2047">
                  <c:v>2938.8958487999998</c:v>
                </c:pt>
                <c:pt idx="2048">
                  <c:v>2940.3302718</c:v>
                </c:pt>
                <c:pt idx="2049">
                  <c:v>2941.7666012</c:v>
                </c:pt>
                <c:pt idx="2050">
                  <c:v>2943.2023853999999</c:v>
                </c:pt>
                <c:pt idx="2051">
                  <c:v>2944.6536036000002</c:v>
                </c:pt>
                <c:pt idx="2052">
                  <c:v>2946.0835195999998</c:v>
                </c:pt>
                <c:pt idx="2053">
                  <c:v>2947.5173909999999</c:v>
                </c:pt>
                <c:pt idx="2054">
                  <c:v>2948.9559731999998</c:v>
                </c:pt>
                <c:pt idx="2055">
                  <c:v>2950.388078</c:v>
                </c:pt>
                <c:pt idx="2056">
                  <c:v>2951.8215352000002</c:v>
                </c:pt>
                <c:pt idx="2057">
                  <c:v>2953.2477979999999</c:v>
                </c:pt>
                <c:pt idx="2058">
                  <c:v>2954.6814641999999</c:v>
                </c:pt>
                <c:pt idx="2059">
                  <c:v>2956.1137964</c:v>
                </c:pt>
                <c:pt idx="2060">
                  <c:v>2957.5491563999999</c:v>
                </c:pt>
                <c:pt idx="2061">
                  <c:v>2958.9859322000002</c:v>
                </c:pt>
                <c:pt idx="2062">
                  <c:v>2960.4205378000001</c:v>
                </c:pt>
                <c:pt idx="2063">
                  <c:v>2961.8556395999999</c:v>
                </c:pt>
                <c:pt idx="2064">
                  <c:v>2963.2881358</c:v>
                </c:pt>
                <c:pt idx="2065">
                  <c:v>2964.7254904000001</c:v>
                </c:pt>
                <c:pt idx="2066">
                  <c:v>2966.1621028</c:v>
                </c:pt>
                <c:pt idx="2067">
                  <c:v>2967.5948171999999</c:v>
                </c:pt>
                <c:pt idx="2068">
                  <c:v>2969.0291314000001</c:v>
                </c:pt>
                <c:pt idx="2069">
                  <c:v>2970.4662365999998</c:v>
                </c:pt>
                <c:pt idx="2070">
                  <c:v>2971.8996040000002</c:v>
                </c:pt>
                <c:pt idx="2071">
                  <c:v>2973.3341783999999</c:v>
                </c:pt>
                <c:pt idx="2072">
                  <c:v>2974.7697807999998</c:v>
                </c:pt>
                <c:pt idx="2073">
                  <c:v>2976.2121084</c:v>
                </c:pt>
                <c:pt idx="2074">
                  <c:v>2977.6439922</c:v>
                </c:pt>
                <c:pt idx="2075">
                  <c:v>2979.0776672000002</c:v>
                </c:pt>
                <c:pt idx="2076">
                  <c:v>2980.5147148000001</c:v>
                </c:pt>
                <c:pt idx="2077">
                  <c:v>2981.9499836</c:v>
                </c:pt>
                <c:pt idx="2078">
                  <c:v>2983.3836744</c:v>
                </c:pt>
                <c:pt idx="2079">
                  <c:v>2984.8157406</c:v>
                </c:pt>
                <c:pt idx="2080">
                  <c:v>2986.2548563999999</c:v>
                </c:pt>
                <c:pt idx="2081">
                  <c:v>2987.6874683999999</c:v>
                </c:pt>
                <c:pt idx="2082">
                  <c:v>2989.1262944</c:v>
                </c:pt>
                <c:pt idx="2083">
                  <c:v>2990.560555</c:v>
                </c:pt>
                <c:pt idx="2084">
                  <c:v>2991.9965470000002</c:v>
                </c:pt>
                <c:pt idx="2085">
                  <c:v>2993.4293438</c:v>
                </c:pt>
                <c:pt idx="2086">
                  <c:v>2994.8657754000001</c:v>
                </c:pt>
                <c:pt idx="2087">
                  <c:v>2996.2988654000001</c:v>
                </c:pt>
                <c:pt idx="2088">
                  <c:v>2997.7339195999998</c:v>
                </c:pt>
                <c:pt idx="2089">
                  <c:v>2999.1680815999998</c:v>
                </c:pt>
                <c:pt idx="2090">
                  <c:v>3000.6025304</c:v>
                </c:pt>
                <c:pt idx="2091">
                  <c:v>3002.0388538000002</c:v>
                </c:pt>
                <c:pt idx="2092">
                  <c:v>3003.4794648000002</c:v>
                </c:pt>
                <c:pt idx="2093">
                  <c:v>3004.9222964000001</c:v>
                </c:pt>
                <c:pt idx="2094">
                  <c:v>3006.3599984000002</c:v>
                </c:pt>
                <c:pt idx="2095">
                  <c:v>3007.7938261999998</c:v>
                </c:pt>
                <c:pt idx="2096">
                  <c:v>3009.2291092</c:v>
                </c:pt>
                <c:pt idx="2097">
                  <c:v>3010.6682317999998</c:v>
                </c:pt>
                <c:pt idx="2098">
                  <c:v>3012.1129741999998</c:v>
                </c:pt>
                <c:pt idx="2099">
                  <c:v>3013.5502568000002</c:v>
                </c:pt>
                <c:pt idx="2100">
                  <c:v>3014.9859895999998</c:v>
                </c:pt>
                <c:pt idx="2101">
                  <c:v>3016.4207741999999</c:v>
                </c:pt>
                <c:pt idx="2102">
                  <c:v>3017.8530234</c:v>
                </c:pt>
                <c:pt idx="2103">
                  <c:v>3019.2888622</c:v>
                </c:pt>
                <c:pt idx="2104">
                  <c:v>3020.7249898</c:v>
                </c:pt>
                <c:pt idx="2105">
                  <c:v>3022.1611416000001</c:v>
                </c:pt>
                <c:pt idx="2106">
                  <c:v>3023.5937604000001</c:v>
                </c:pt>
                <c:pt idx="2107">
                  <c:v>3025.0258376000002</c:v>
                </c:pt>
                <c:pt idx="2108">
                  <c:v>3026.4615966000001</c:v>
                </c:pt>
                <c:pt idx="2109">
                  <c:v>3027.8958198</c:v>
                </c:pt>
                <c:pt idx="2110">
                  <c:v>3029.3295318</c:v>
                </c:pt>
                <c:pt idx="2111">
                  <c:v>3030.7651759999999</c:v>
                </c:pt>
                <c:pt idx="2112">
                  <c:v>3032.1998858000002</c:v>
                </c:pt>
                <c:pt idx="2113">
                  <c:v>3033.6346927999998</c:v>
                </c:pt>
                <c:pt idx="2114">
                  <c:v>3035.0712824000002</c:v>
                </c:pt>
                <c:pt idx="2115">
                  <c:v>3036.5024905999999</c:v>
                </c:pt>
                <c:pt idx="2116">
                  <c:v>3037.9361009999998</c:v>
                </c:pt>
                <c:pt idx="2117">
                  <c:v>3039.3719775999998</c:v>
                </c:pt>
                <c:pt idx="2118">
                  <c:v>3040.8097035999999</c:v>
                </c:pt>
                <c:pt idx="2119">
                  <c:v>3042.2425527999999</c:v>
                </c:pt>
                <c:pt idx="2120">
                  <c:v>3043.6762680000002</c:v>
                </c:pt>
                <c:pt idx="2121">
                  <c:v>3045.1111740000001</c:v>
                </c:pt>
                <c:pt idx="2122">
                  <c:v>3046.5476724</c:v>
                </c:pt>
                <c:pt idx="2123">
                  <c:v>3047.9820709999999</c:v>
                </c:pt>
                <c:pt idx="2124">
                  <c:v>3049.417942</c:v>
                </c:pt>
                <c:pt idx="2125">
                  <c:v>3050.8510443999999</c:v>
                </c:pt>
                <c:pt idx="2126">
                  <c:v>3052.2836016000001</c:v>
                </c:pt>
                <c:pt idx="2127">
                  <c:v>3053.7207411999998</c:v>
                </c:pt>
                <c:pt idx="2128">
                  <c:v>3055.1501709999998</c:v>
                </c:pt>
                <c:pt idx="2129">
                  <c:v>3056.5892841999998</c:v>
                </c:pt>
                <c:pt idx="2130">
                  <c:v>3058.0228034000002</c:v>
                </c:pt>
                <c:pt idx="2131">
                  <c:v>3059.4579222000002</c:v>
                </c:pt>
                <c:pt idx="2132">
                  <c:v>3060.8946133999998</c:v>
                </c:pt>
                <c:pt idx="2133">
                  <c:v>3062.3332190000001</c:v>
                </c:pt>
                <c:pt idx="2134">
                  <c:v>3063.7679745999999</c:v>
                </c:pt>
                <c:pt idx="2135">
                  <c:v>3065.202719800001</c:v>
                </c:pt>
                <c:pt idx="2136">
                  <c:v>3066.6377865999998</c:v>
                </c:pt>
                <c:pt idx="2137">
                  <c:v>3068.0733334000001</c:v>
                </c:pt>
                <c:pt idx="2138">
                  <c:v>3069.5103239999999</c:v>
                </c:pt>
                <c:pt idx="2139">
                  <c:v>3070.9425808000001</c:v>
                </c:pt>
                <c:pt idx="2140">
                  <c:v>3072.3781140000001</c:v>
                </c:pt>
                <c:pt idx="2141">
                  <c:v>3073.8117247999999</c:v>
                </c:pt>
                <c:pt idx="2142">
                  <c:v>3075.2524887999998</c:v>
                </c:pt>
                <c:pt idx="2143">
                  <c:v>3076.6825939999999</c:v>
                </c:pt>
                <c:pt idx="2144">
                  <c:v>3078.1205074</c:v>
                </c:pt>
                <c:pt idx="2145">
                  <c:v>3079.5568628000001</c:v>
                </c:pt>
                <c:pt idx="2146">
                  <c:v>3080.9985161999998</c:v>
                </c:pt>
                <c:pt idx="2147">
                  <c:v>3082.4309548000001</c:v>
                </c:pt>
                <c:pt idx="2148">
                  <c:v>3083.8701425999998</c:v>
                </c:pt>
                <c:pt idx="2149">
                  <c:v>3085.3030101999998</c:v>
                </c:pt>
                <c:pt idx="2150">
                  <c:v>3086.7399943999999</c:v>
                </c:pt>
                <c:pt idx="2151">
                  <c:v>3088.1717972000001</c:v>
                </c:pt>
                <c:pt idx="2152">
                  <c:v>3089.6102856000002</c:v>
                </c:pt>
                <c:pt idx="2153">
                  <c:v>3091.0418472000001</c:v>
                </c:pt>
                <c:pt idx="2154">
                  <c:v>3092.4772108000002</c:v>
                </c:pt>
                <c:pt idx="2155">
                  <c:v>3093.9135916</c:v>
                </c:pt>
                <c:pt idx="2156">
                  <c:v>3095.3508338000001</c:v>
                </c:pt>
                <c:pt idx="2157">
                  <c:v>3096.7822136</c:v>
                </c:pt>
                <c:pt idx="2158">
                  <c:v>3098.2165719999998</c:v>
                </c:pt>
                <c:pt idx="2159">
                  <c:v>3099.652107200001</c:v>
                </c:pt>
                <c:pt idx="2160">
                  <c:v>3101.0853011999998</c:v>
                </c:pt>
                <c:pt idx="2161">
                  <c:v>3102.520282</c:v>
                </c:pt>
                <c:pt idx="2162">
                  <c:v>3103.9540613999998</c:v>
                </c:pt>
                <c:pt idx="2163">
                  <c:v>3105.3873284000001</c:v>
                </c:pt>
                <c:pt idx="2164">
                  <c:v>3106.8247683999998</c:v>
                </c:pt>
                <c:pt idx="2165">
                  <c:v>3108.2606953999998</c:v>
                </c:pt>
                <c:pt idx="2166">
                  <c:v>3109.6935159999998</c:v>
                </c:pt>
                <c:pt idx="2167">
                  <c:v>3111.130072599999</c:v>
                </c:pt>
                <c:pt idx="2168">
                  <c:v>3112.5627393999998</c:v>
                </c:pt>
                <c:pt idx="2169">
                  <c:v>3113.9956152</c:v>
                </c:pt>
                <c:pt idx="2170">
                  <c:v>3115.431422000001</c:v>
                </c:pt>
                <c:pt idx="2171">
                  <c:v>3116.8700015999998</c:v>
                </c:pt>
                <c:pt idx="2172">
                  <c:v>3118.3006024000001</c:v>
                </c:pt>
                <c:pt idx="2173">
                  <c:v>3119.7393618000001</c:v>
                </c:pt>
                <c:pt idx="2174">
                  <c:v>3121.1717954000001</c:v>
                </c:pt>
                <c:pt idx="2175">
                  <c:v>3122.6051556000002</c:v>
                </c:pt>
                <c:pt idx="2176">
                  <c:v>3124.0384208</c:v>
                </c:pt>
                <c:pt idx="2177">
                  <c:v>3125.4722637999989</c:v>
                </c:pt>
                <c:pt idx="2178">
                  <c:v>3126.9078076000001</c:v>
                </c:pt>
                <c:pt idx="2179">
                  <c:v>3128.3414950000001</c:v>
                </c:pt>
                <c:pt idx="2180">
                  <c:v>3129.7761832000001</c:v>
                </c:pt>
                <c:pt idx="2181">
                  <c:v>3131.2112487999998</c:v>
                </c:pt>
                <c:pt idx="2182">
                  <c:v>3132.6455335999999</c:v>
                </c:pt>
                <c:pt idx="2183">
                  <c:v>3134.0791608</c:v>
                </c:pt>
                <c:pt idx="2184">
                  <c:v>3135.5115517999998</c:v>
                </c:pt>
                <c:pt idx="2185">
                  <c:v>3136.9478313999998</c:v>
                </c:pt>
                <c:pt idx="2186">
                  <c:v>3138.380149600001</c:v>
                </c:pt>
                <c:pt idx="2187">
                  <c:v>3139.8150455999998</c:v>
                </c:pt>
                <c:pt idx="2188">
                  <c:v>3141.2501734000002</c:v>
                </c:pt>
                <c:pt idx="2189">
                  <c:v>3142.6824144000002</c:v>
                </c:pt>
                <c:pt idx="2190">
                  <c:v>3144.1180318000002</c:v>
                </c:pt>
                <c:pt idx="2191">
                  <c:v>3145.5500112</c:v>
                </c:pt>
                <c:pt idx="2192">
                  <c:v>3146.9882096000001</c:v>
                </c:pt>
                <c:pt idx="2193">
                  <c:v>3148.4208514000002</c:v>
                </c:pt>
                <c:pt idx="2194">
                  <c:v>3149.8572153999999</c:v>
                </c:pt>
                <c:pt idx="2195">
                  <c:v>3151.2910808000001</c:v>
                </c:pt>
                <c:pt idx="2196">
                  <c:v>3152.7248064</c:v>
                </c:pt>
                <c:pt idx="2197">
                  <c:v>3154.1591755999998</c:v>
                </c:pt>
                <c:pt idx="2198">
                  <c:v>3155.5916834</c:v>
                </c:pt>
                <c:pt idx="2199">
                  <c:v>3157.0284218000002</c:v>
                </c:pt>
                <c:pt idx="2200">
                  <c:v>3158.4605548</c:v>
                </c:pt>
                <c:pt idx="2201">
                  <c:v>3159.8952983999998</c:v>
                </c:pt>
                <c:pt idx="2202">
                  <c:v>3161.3272194000001</c:v>
                </c:pt>
                <c:pt idx="2203">
                  <c:v>3162.7646328000001</c:v>
                </c:pt>
                <c:pt idx="2204">
                  <c:v>3164.2035166000001</c:v>
                </c:pt>
                <c:pt idx="2205">
                  <c:v>3165.6348601999998</c:v>
                </c:pt>
                <c:pt idx="2206">
                  <c:v>3167.0721450000001</c:v>
                </c:pt>
                <c:pt idx="2207">
                  <c:v>3168.507134</c:v>
                </c:pt>
                <c:pt idx="2208">
                  <c:v>3169.9392625999999</c:v>
                </c:pt>
                <c:pt idx="2209">
                  <c:v>3171.3780465999998</c:v>
                </c:pt>
                <c:pt idx="2210">
                  <c:v>3172.8099179999999</c:v>
                </c:pt>
                <c:pt idx="2211">
                  <c:v>3174.2470044000002</c:v>
                </c:pt>
                <c:pt idx="2212">
                  <c:v>3175.6798174</c:v>
                </c:pt>
                <c:pt idx="2213">
                  <c:v>3177.1157710000002</c:v>
                </c:pt>
                <c:pt idx="2214">
                  <c:v>3178.5509086000002</c:v>
                </c:pt>
                <c:pt idx="2215">
                  <c:v>3179.9851973999998</c:v>
                </c:pt>
                <c:pt idx="2216">
                  <c:v>3181.4194975999999</c:v>
                </c:pt>
                <c:pt idx="2217">
                  <c:v>3182.8560732000001</c:v>
                </c:pt>
                <c:pt idx="2218">
                  <c:v>3184.3063259999999</c:v>
                </c:pt>
                <c:pt idx="2219">
                  <c:v>3185.7457804000001</c:v>
                </c:pt>
                <c:pt idx="2220">
                  <c:v>3187.1763098000001</c:v>
                </c:pt>
                <c:pt idx="2221">
                  <c:v>3188.6114782</c:v>
                </c:pt>
                <c:pt idx="2222">
                  <c:v>3190.0477261999999</c:v>
                </c:pt>
                <c:pt idx="2223">
                  <c:v>3191.4788526000002</c:v>
                </c:pt>
                <c:pt idx="2224">
                  <c:v>3192.9161864000012</c:v>
                </c:pt>
                <c:pt idx="2225">
                  <c:v>3194.3492064000002</c:v>
                </c:pt>
                <c:pt idx="2226">
                  <c:v>3195.7836355999998</c:v>
                </c:pt>
                <c:pt idx="2227">
                  <c:v>3197.2171404000001</c:v>
                </c:pt>
                <c:pt idx="2228">
                  <c:v>3198.6546336000001</c:v>
                </c:pt>
                <c:pt idx="2229">
                  <c:v>3200.0885155999999</c:v>
                </c:pt>
                <c:pt idx="2230">
                  <c:v>3201.5215452000002</c:v>
                </c:pt>
                <c:pt idx="2231">
                  <c:v>3202.9626939999998</c:v>
                </c:pt>
                <c:pt idx="2232">
                  <c:v>3204.395696600001</c:v>
                </c:pt>
                <c:pt idx="2233">
                  <c:v>3205.8302564000001</c:v>
                </c:pt>
                <c:pt idx="2234">
                  <c:v>3207.2638286000001</c:v>
                </c:pt>
                <c:pt idx="2235">
                  <c:v>3208.6966068000002</c:v>
                </c:pt>
                <c:pt idx="2236">
                  <c:v>3210.1334698000001</c:v>
                </c:pt>
                <c:pt idx="2237">
                  <c:v>3211.5677384000001</c:v>
                </c:pt>
                <c:pt idx="2238">
                  <c:v>3213.003831</c:v>
                </c:pt>
                <c:pt idx="2239">
                  <c:v>3214.4419118000001</c:v>
                </c:pt>
                <c:pt idx="2240">
                  <c:v>3215.8763033999999</c:v>
                </c:pt>
                <c:pt idx="2241">
                  <c:v>3217.315020999999</c:v>
                </c:pt>
                <c:pt idx="2242">
                  <c:v>3218.7452638</c:v>
                </c:pt>
                <c:pt idx="2243">
                  <c:v>3220.1810495999998</c:v>
                </c:pt>
                <c:pt idx="2244">
                  <c:v>3221.6157601999998</c:v>
                </c:pt>
                <c:pt idx="2245">
                  <c:v>3223.0502523999999</c:v>
                </c:pt>
                <c:pt idx="2246">
                  <c:v>3224.4839545999998</c:v>
                </c:pt>
                <c:pt idx="2247">
                  <c:v>3225.918302</c:v>
                </c:pt>
                <c:pt idx="2248">
                  <c:v>3227.3520208</c:v>
                </c:pt>
                <c:pt idx="2249">
                  <c:v>3228.781317800001</c:v>
                </c:pt>
                <c:pt idx="2250">
                  <c:v>3230.2222194000001</c:v>
                </c:pt>
                <c:pt idx="2251">
                  <c:v>3231.6536024000002</c:v>
                </c:pt>
                <c:pt idx="2252">
                  <c:v>3233.0860444</c:v>
                </c:pt>
                <c:pt idx="2253">
                  <c:v>3234.5231824000002</c:v>
                </c:pt>
                <c:pt idx="2254">
                  <c:v>3235.9590033999998</c:v>
                </c:pt>
                <c:pt idx="2255">
                  <c:v>3237.4065458</c:v>
                </c:pt>
                <c:pt idx="2256">
                  <c:v>3238.8428898000002</c:v>
                </c:pt>
                <c:pt idx="2257">
                  <c:v>3240.277317</c:v>
                </c:pt>
                <c:pt idx="2258">
                  <c:v>3241.7120593999998</c:v>
                </c:pt>
                <c:pt idx="2259">
                  <c:v>3243.1477232000002</c:v>
                </c:pt>
                <c:pt idx="2260">
                  <c:v>3244.5854817999998</c:v>
                </c:pt>
                <c:pt idx="2261">
                  <c:v>3246.0171042000002</c:v>
                </c:pt>
                <c:pt idx="2262">
                  <c:v>3247.4556502</c:v>
                </c:pt>
                <c:pt idx="2263">
                  <c:v>3248.8906932</c:v>
                </c:pt>
                <c:pt idx="2264">
                  <c:v>3250.3206795999999</c:v>
                </c:pt>
                <c:pt idx="2265">
                  <c:v>3251.7565098</c:v>
                </c:pt>
                <c:pt idx="2266">
                  <c:v>3253.189915599999</c:v>
                </c:pt>
                <c:pt idx="2267">
                  <c:v>3254.6260852</c:v>
                </c:pt>
                <c:pt idx="2268">
                  <c:v>3256.0595263999999</c:v>
                </c:pt>
                <c:pt idx="2269">
                  <c:v>3257.4940138000002</c:v>
                </c:pt>
                <c:pt idx="2270">
                  <c:v>3258.9274832000001</c:v>
                </c:pt>
                <c:pt idx="2271">
                  <c:v>3260.3633829999999</c:v>
                </c:pt>
                <c:pt idx="2272">
                  <c:v>3261.7883200000001</c:v>
                </c:pt>
                <c:pt idx="2273">
                  <c:v>3263.2037574000001</c:v>
                </c:pt>
                <c:pt idx="2274">
                  <c:v>3264.6326908000001</c:v>
                </c:pt>
                <c:pt idx="2275">
                  <c:v>3266.0699104</c:v>
                </c:pt>
                <c:pt idx="2276">
                  <c:v>3267.5079689999998</c:v>
                </c:pt>
                <c:pt idx="2277">
                  <c:v>3268.9428988</c:v>
                </c:pt>
                <c:pt idx="2278">
                  <c:v>3270.3790140000001</c:v>
                </c:pt>
                <c:pt idx="2279">
                  <c:v>3271.8163583999999</c:v>
                </c:pt>
                <c:pt idx="2280">
                  <c:v>3273.2490560000001</c:v>
                </c:pt>
                <c:pt idx="2281">
                  <c:v>3274.6905705999998</c:v>
                </c:pt>
                <c:pt idx="2282">
                  <c:v>3276.1377511999999</c:v>
                </c:pt>
                <c:pt idx="2283">
                  <c:v>3277.5737256000002</c:v>
                </c:pt>
                <c:pt idx="2284">
                  <c:v>3279.0089293999999</c:v>
                </c:pt>
                <c:pt idx="2285">
                  <c:v>3280.4460598000001</c:v>
                </c:pt>
                <c:pt idx="2286">
                  <c:v>3281.8817504000008</c:v>
                </c:pt>
                <c:pt idx="2287">
                  <c:v>3283.3144544000002</c:v>
                </c:pt>
                <c:pt idx="2288">
                  <c:v>3284.7520346000001</c:v>
                </c:pt>
                <c:pt idx="2289">
                  <c:v>3286.1874644</c:v>
                </c:pt>
                <c:pt idx="2290">
                  <c:v>3287.6224378000002</c:v>
                </c:pt>
                <c:pt idx="2291">
                  <c:v>3289.0547339999998</c:v>
                </c:pt>
                <c:pt idx="2292">
                  <c:v>3290.4892663999999</c:v>
                </c:pt>
                <c:pt idx="2293">
                  <c:v>3291.9241068000001</c:v>
                </c:pt>
                <c:pt idx="2294">
                  <c:v>3293.3563583999999</c:v>
                </c:pt>
                <c:pt idx="2295">
                  <c:v>3294.7910808000001</c:v>
                </c:pt>
                <c:pt idx="2296">
                  <c:v>3296.2255604000002</c:v>
                </c:pt>
                <c:pt idx="2297">
                  <c:v>3297.6600625999999</c:v>
                </c:pt>
                <c:pt idx="2298">
                  <c:v>3299.0920064000002</c:v>
                </c:pt>
                <c:pt idx="2299">
                  <c:v>3300.5317690000002</c:v>
                </c:pt>
                <c:pt idx="2300">
                  <c:v>3301.9653390000012</c:v>
                </c:pt>
                <c:pt idx="2301">
                  <c:v>3303.4003905999998</c:v>
                </c:pt>
                <c:pt idx="2302">
                  <c:v>3304.8471427999998</c:v>
                </c:pt>
                <c:pt idx="2303">
                  <c:v>3306.2789029999999</c:v>
                </c:pt>
                <c:pt idx="2304">
                  <c:v>3307.7159207999998</c:v>
                </c:pt>
                <c:pt idx="2305">
                  <c:v>3309.1508364000001</c:v>
                </c:pt>
                <c:pt idx="2306">
                  <c:v>3310.5982690000001</c:v>
                </c:pt>
                <c:pt idx="2307">
                  <c:v>3312.0354382</c:v>
                </c:pt>
                <c:pt idx="2308">
                  <c:v>3313.4684637999999</c:v>
                </c:pt>
                <c:pt idx="2309">
                  <c:v>3314.9033696000001</c:v>
                </c:pt>
                <c:pt idx="2310">
                  <c:v>3316.33592</c:v>
                </c:pt>
                <c:pt idx="2311">
                  <c:v>3317.785515</c:v>
                </c:pt>
                <c:pt idx="2312">
                  <c:v>3319.2213861999999</c:v>
                </c:pt>
                <c:pt idx="2313">
                  <c:v>3320.6561740000002</c:v>
                </c:pt>
                <c:pt idx="2314">
                  <c:v>3322.092991999999</c:v>
                </c:pt>
                <c:pt idx="2315">
                  <c:v>3323.526229999999</c:v>
                </c:pt>
                <c:pt idx="2316">
                  <c:v>3324.9596692</c:v>
                </c:pt>
                <c:pt idx="2317">
                  <c:v>3326.3950708000002</c:v>
                </c:pt>
                <c:pt idx="2318">
                  <c:v>3327.8276777999999</c:v>
                </c:pt>
                <c:pt idx="2319">
                  <c:v>3329.2658597999998</c:v>
                </c:pt>
                <c:pt idx="2320">
                  <c:v>3330.6974436</c:v>
                </c:pt>
                <c:pt idx="2321">
                  <c:v>3332.1303549999998</c:v>
                </c:pt>
                <c:pt idx="2322">
                  <c:v>3333.564922</c:v>
                </c:pt>
                <c:pt idx="2323">
                  <c:v>3335.0068412000001</c:v>
                </c:pt>
                <c:pt idx="2324">
                  <c:v>3336.4556074000002</c:v>
                </c:pt>
                <c:pt idx="2325">
                  <c:v>3337.8889383999999</c:v>
                </c:pt>
                <c:pt idx="2326">
                  <c:v>3339.3221279999998</c:v>
                </c:pt>
                <c:pt idx="2327">
                  <c:v>3340.757103599999</c:v>
                </c:pt>
                <c:pt idx="2328">
                  <c:v>3342.1922426000001</c:v>
                </c:pt>
                <c:pt idx="2329">
                  <c:v>3343.6295008000002</c:v>
                </c:pt>
                <c:pt idx="2330">
                  <c:v>3345.0649474000002</c:v>
                </c:pt>
                <c:pt idx="2331">
                  <c:v>3346.5022164000002</c:v>
                </c:pt>
                <c:pt idx="2332">
                  <c:v>3347.9400421999999</c:v>
                </c:pt>
                <c:pt idx="2333">
                  <c:v>3349.3719838000011</c:v>
                </c:pt>
                <c:pt idx="2334">
                  <c:v>3350.8061167999999</c:v>
                </c:pt>
                <c:pt idx="2335">
                  <c:v>3352.2415632000002</c:v>
                </c:pt>
                <c:pt idx="2336">
                  <c:v>3353.676426</c:v>
                </c:pt>
                <c:pt idx="2337">
                  <c:v>3355.1219025999999</c:v>
                </c:pt>
                <c:pt idx="2338">
                  <c:v>3356.559620999999</c:v>
                </c:pt>
                <c:pt idx="2339">
                  <c:v>3357.9932875999998</c:v>
                </c:pt>
                <c:pt idx="2340">
                  <c:v>3359.4289512</c:v>
                </c:pt>
                <c:pt idx="2341">
                  <c:v>3360.8644817999998</c:v>
                </c:pt>
                <c:pt idx="2342">
                  <c:v>3362.2934531999999</c:v>
                </c:pt>
                <c:pt idx="2343">
                  <c:v>3363.7304414</c:v>
                </c:pt>
                <c:pt idx="2344">
                  <c:v>3365.1660803999998</c:v>
                </c:pt>
                <c:pt idx="2345">
                  <c:v>3366.5977644</c:v>
                </c:pt>
                <c:pt idx="2346">
                  <c:v>3368.0331664</c:v>
                </c:pt>
                <c:pt idx="2347">
                  <c:v>3369.4701508000012</c:v>
                </c:pt>
                <c:pt idx="2348">
                  <c:v>3370.901848</c:v>
                </c:pt>
                <c:pt idx="2349">
                  <c:v>3372.3379126</c:v>
                </c:pt>
                <c:pt idx="2350">
                  <c:v>3373.7718857999998</c:v>
                </c:pt>
                <c:pt idx="2351">
                  <c:v>3375.2080070000002</c:v>
                </c:pt>
                <c:pt idx="2352">
                  <c:v>3376.6418779999999</c:v>
                </c:pt>
                <c:pt idx="2353">
                  <c:v>3378.0767040000001</c:v>
                </c:pt>
                <c:pt idx="2354">
                  <c:v>3379.5092801999999</c:v>
                </c:pt>
                <c:pt idx="2355">
                  <c:v>3380.9449731999998</c:v>
                </c:pt>
                <c:pt idx="2356">
                  <c:v>3382.3781964</c:v>
                </c:pt>
                <c:pt idx="2357">
                  <c:v>3383.8127359999999</c:v>
                </c:pt>
                <c:pt idx="2358">
                  <c:v>3385.2500172</c:v>
                </c:pt>
                <c:pt idx="2359">
                  <c:v>3386.6783931999998</c:v>
                </c:pt>
                <c:pt idx="2360">
                  <c:v>3388.1155583999998</c:v>
                </c:pt>
                <c:pt idx="2361">
                  <c:v>3389.5506522000001</c:v>
                </c:pt>
                <c:pt idx="2362">
                  <c:v>3390.982309</c:v>
                </c:pt>
                <c:pt idx="2363">
                  <c:v>3392.4177961999999</c:v>
                </c:pt>
                <c:pt idx="2364">
                  <c:v>3393.8558266</c:v>
                </c:pt>
                <c:pt idx="2365">
                  <c:v>3395.2874664000001</c:v>
                </c:pt>
                <c:pt idx="2366">
                  <c:v>3396.7281392</c:v>
                </c:pt>
                <c:pt idx="2367">
                  <c:v>3398.1609825999999</c:v>
                </c:pt>
                <c:pt idx="2368">
                  <c:v>3399.5918776000012</c:v>
                </c:pt>
                <c:pt idx="2369">
                  <c:v>3401.0303936</c:v>
                </c:pt>
                <c:pt idx="2370">
                  <c:v>3402.4652093999998</c:v>
                </c:pt>
                <c:pt idx="2371">
                  <c:v>3403.898139800001</c:v>
                </c:pt>
                <c:pt idx="2372">
                  <c:v>3405.3346274</c:v>
                </c:pt>
                <c:pt idx="2373">
                  <c:v>3406.7706113999998</c:v>
                </c:pt>
                <c:pt idx="2374">
                  <c:v>3408.2014207999991</c:v>
                </c:pt>
                <c:pt idx="2375">
                  <c:v>3409.6354706000002</c:v>
                </c:pt>
                <c:pt idx="2376">
                  <c:v>3411.0696234000002</c:v>
                </c:pt>
                <c:pt idx="2377">
                  <c:v>3412.5093397999999</c:v>
                </c:pt>
                <c:pt idx="2378">
                  <c:v>3413.9426204000001</c:v>
                </c:pt>
                <c:pt idx="2379">
                  <c:v>3415.3775028</c:v>
                </c:pt>
                <c:pt idx="2380">
                  <c:v>3416.8144818000001</c:v>
                </c:pt>
                <c:pt idx="2381">
                  <c:v>3418.248090399999</c:v>
                </c:pt>
                <c:pt idx="2382">
                  <c:v>3419.6826930000002</c:v>
                </c:pt>
                <c:pt idx="2383">
                  <c:v>3421.1170017999998</c:v>
                </c:pt>
                <c:pt idx="2384">
                  <c:v>3422.5493843999998</c:v>
                </c:pt>
                <c:pt idx="2385">
                  <c:v>3423.9841298000001</c:v>
                </c:pt>
                <c:pt idx="2386">
                  <c:v>3425.4191304000001</c:v>
                </c:pt>
                <c:pt idx="2387">
                  <c:v>3426.850936400001</c:v>
                </c:pt>
                <c:pt idx="2388">
                  <c:v>3428.2909500000001</c:v>
                </c:pt>
                <c:pt idx="2389">
                  <c:v>3429.7206081999998</c:v>
                </c:pt>
                <c:pt idx="2390">
                  <c:v>3431.1582444000001</c:v>
                </c:pt>
                <c:pt idx="2391">
                  <c:v>3432.6069974000002</c:v>
                </c:pt>
                <c:pt idx="2392">
                  <c:v>3434.0451204000001</c:v>
                </c:pt>
                <c:pt idx="2393">
                  <c:v>3435.4776717999998</c:v>
                </c:pt>
                <c:pt idx="2394">
                  <c:v>3436.9120601999989</c:v>
                </c:pt>
                <c:pt idx="2395">
                  <c:v>3438.3472652</c:v>
                </c:pt>
                <c:pt idx="2396">
                  <c:v>3439.7832598</c:v>
                </c:pt>
                <c:pt idx="2397">
                  <c:v>3441.2183725999998</c:v>
                </c:pt>
                <c:pt idx="2398">
                  <c:v>3442.6519136000002</c:v>
                </c:pt>
                <c:pt idx="2399">
                  <c:v>3444.0865229999999</c:v>
                </c:pt>
                <c:pt idx="2400">
                  <c:v>3445.5181653999998</c:v>
                </c:pt>
                <c:pt idx="2401">
                  <c:v>3446.9545124000001</c:v>
                </c:pt>
                <c:pt idx="2402">
                  <c:v>3448.3902584000002</c:v>
                </c:pt>
                <c:pt idx="2403">
                  <c:v>3449.8244558000001</c:v>
                </c:pt>
                <c:pt idx="2404">
                  <c:v>3451.2584837999998</c:v>
                </c:pt>
                <c:pt idx="2405">
                  <c:v>3452.6918098000001</c:v>
                </c:pt>
                <c:pt idx="2406">
                  <c:v>3454.1288324000002</c:v>
                </c:pt>
                <c:pt idx="2407">
                  <c:v>3455.5648866000001</c:v>
                </c:pt>
                <c:pt idx="2408">
                  <c:v>3456.997065</c:v>
                </c:pt>
                <c:pt idx="2409">
                  <c:v>3458.4288873999999</c:v>
                </c:pt>
                <c:pt idx="2410">
                  <c:v>3459.8637210000002</c:v>
                </c:pt>
                <c:pt idx="2411">
                  <c:v>3461.2998544000002</c:v>
                </c:pt>
                <c:pt idx="2412">
                  <c:v>3462.7321766</c:v>
                </c:pt>
                <c:pt idx="2413">
                  <c:v>3464.1691224000001</c:v>
                </c:pt>
                <c:pt idx="2414">
                  <c:v>3465.6028621999999</c:v>
                </c:pt>
                <c:pt idx="2415">
                  <c:v>3467.0345422</c:v>
                </c:pt>
                <c:pt idx="2416">
                  <c:v>3468.4719298</c:v>
                </c:pt>
                <c:pt idx="2417">
                  <c:v>3469.9035232000001</c:v>
                </c:pt>
                <c:pt idx="2418">
                  <c:v>3471.3403046000012</c:v>
                </c:pt>
                <c:pt idx="2419">
                  <c:v>3472.7758045999999</c:v>
                </c:pt>
                <c:pt idx="2420">
                  <c:v>3474.2107771999999</c:v>
                </c:pt>
                <c:pt idx="2421">
                  <c:v>3475.650210400001</c:v>
                </c:pt>
                <c:pt idx="2422">
                  <c:v>3477.0802468000002</c:v>
                </c:pt>
                <c:pt idx="2423">
                  <c:v>3478.5149554</c:v>
                </c:pt>
                <c:pt idx="2424">
                  <c:v>3479.9470372000001</c:v>
                </c:pt>
                <c:pt idx="2425">
                  <c:v>3481.3815924</c:v>
                </c:pt>
                <c:pt idx="2426">
                  <c:v>3482.823649200001</c:v>
                </c:pt>
                <c:pt idx="2427">
                  <c:v>3484.2629619999998</c:v>
                </c:pt>
                <c:pt idx="2428">
                  <c:v>3485.6965206</c:v>
                </c:pt>
                <c:pt idx="2429">
                  <c:v>3487.1312756000002</c:v>
                </c:pt>
                <c:pt idx="2430">
                  <c:v>3488.5652329999998</c:v>
                </c:pt>
                <c:pt idx="2431">
                  <c:v>3490.0006831999999</c:v>
                </c:pt>
                <c:pt idx="2432">
                  <c:v>3491.4350628000002</c:v>
                </c:pt>
                <c:pt idx="2433">
                  <c:v>3492.8655315999999</c:v>
                </c:pt>
                <c:pt idx="2434">
                  <c:v>3494.3022989999999</c:v>
                </c:pt>
                <c:pt idx="2435">
                  <c:v>3495.7363420000001</c:v>
                </c:pt>
                <c:pt idx="2436">
                  <c:v>3497.1713472000001</c:v>
                </c:pt>
                <c:pt idx="2437">
                  <c:v>3498.6060462</c:v>
                </c:pt>
                <c:pt idx="2438">
                  <c:v>3500.043036</c:v>
                </c:pt>
                <c:pt idx="2439">
                  <c:v>3501.473434</c:v>
                </c:pt>
                <c:pt idx="2440">
                  <c:v>3502.9090228</c:v>
                </c:pt>
                <c:pt idx="2441">
                  <c:v>3504.3436195999998</c:v>
                </c:pt>
                <c:pt idx="2442">
                  <c:v>3505.776029000001</c:v>
                </c:pt>
                <c:pt idx="2443">
                  <c:v>3507.213808200001</c:v>
                </c:pt>
                <c:pt idx="2444">
                  <c:v>3508.6449195999999</c:v>
                </c:pt>
                <c:pt idx="2445">
                  <c:v>3510.0830550000001</c:v>
                </c:pt>
                <c:pt idx="2446">
                  <c:v>3511.5150638</c:v>
                </c:pt>
                <c:pt idx="2447">
                  <c:v>3512.9502607999998</c:v>
                </c:pt>
                <c:pt idx="2448">
                  <c:v>3514.3842734</c:v>
                </c:pt>
                <c:pt idx="2449">
                  <c:v>3515.8188651999999</c:v>
                </c:pt>
                <c:pt idx="2450">
                  <c:v>3517.2686143999999</c:v>
                </c:pt>
                <c:pt idx="2451">
                  <c:v>3518.7066642</c:v>
                </c:pt>
                <c:pt idx="2452">
                  <c:v>3520.1388631999998</c:v>
                </c:pt>
                <c:pt idx="2453">
                  <c:v>3521.5755058</c:v>
                </c:pt>
                <c:pt idx="2454">
                  <c:v>3523.0089555999998</c:v>
                </c:pt>
                <c:pt idx="2455">
                  <c:v>3524.4409644000011</c:v>
                </c:pt>
                <c:pt idx="2456">
                  <c:v>3525.8819450000001</c:v>
                </c:pt>
                <c:pt idx="2457">
                  <c:v>3527.3120330000002</c:v>
                </c:pt>
                <c:pt idx="2458">
                  <c:v>3528.7479042</c:v>
                </c:pt>
                <c:pt idx="2459">
                  <c:v>3530.1809948</c:v>
                </c:pt>
                <c:pt idx="2460">
                  <c:v>3531.6175807999998</c:v>
                </c:pt>
                <c:pt idx="2461">
                  <c:v>3533.0498028000002</c:v>
                </c:pt>
                <c:pt idx="2462">
                  <c:v>3534.48468</c:v>
                </c:pt>
                <c:pt idx="2463">
                  <c:v>3535.917175600001</c:v>
                </c:pt>
                <c:pt idx="2464">
                  <c:v>3537.3547973999998</c:v>
                </c:pt>
                <c:pt idx="2465">
                  <c:v>3538.7908981999999</c:v>
                </c:pt>
                <c:pt idx="2466">
                  <c:v>3540.2244740000001</c:v>
                </c:pt>
                <c:pt idx="2467">
                  <c:v>3541.6619725999999</c:v>
                </c:pt>
                <c:pt idx="2468">
                  <c:v>3543.1083208</c:v>
                </c:pt>
                <c:pt idx="2469">
                  <c:v>3544.542692</c:v>
                </c:pt>
                <c:pt idx="2470">
                  <c:v>3545.9823236000002</c:v>
                </c:pt>
                <c:pt idx="2471">
                  <c:v>3547.4117924000002</c:v>
                </c:pt>
                <c:pt idx="2472">
                  <c:v>3548.8470686000001</c:v>
                </c:pt>
                <c:pt idx="2473">
                  <c:v>3550.2827596000002</c:v>
                </c:pt>
                <c:pt idx="2474">
                  <c:v>3551.7159832000002</c:v>
                </c:pt>
                <c:pt idx="2475">
                  <c:v>3553.1491151999999</c:v>
                </c:pt>
                <c:pt idx="2476">
                  <c:v>3554.583901</c:v>
                </c:pt>
                <c:pt idx="2477">
                  <c:v>3556.0231153999998</c:v>
                </c:pt>
                <c:pt idx="2478">
                  <c:v>3557.4565652000001</c:v>
                </c:pt>
                <c:pt idx="2479">
                  <c:v>3558.8918852000002</c:v>
                </c:pt>
                <c:pt idx="2480">
                  <c:v>3560.3239613999999</c:v>
                </c:pt>
                <c:pt idx="2481">
                  <c:v>3561.7586488000002</c:v>
                </c:pt>
                <c:pt idx="2482">
                  <c:v>3563.1931002000001</c:v>
                </c:pt>
                <c:pt idx="2483">
                  <c:v>3564.6259500000001</c:v>
                </c:pt>
                <c:pt idx="2484">
                  <c:v>3566.0574594</c:v>
                </c:pt>
                <c:pt idx="2485">
                  <c:v>3567.4911636000002</c:v>
                </c:pt>
                <c:pt idx="2486">
                  <c:v>3568.9275373999999</c:v>
                </c:pt>
                <c:pt idx="2487">
                  <c:v>3570.3625831999998</c:v>
                </c:pt>
                <c:pt idx="2488">
                  <c:v>3571.7944182000001</c:v>
                </c:pt>
                <c:pt idx="2489">
                  <c:v>3573.225312399999</c:v>
                </c:pt>
                <c:pt idx="2490">
                  <c:v>3574.6594814</c:v>
                </c:pt>
                <c:pt idx="2491">
                  <c:v>3576.0948245999998</c:v>
                </c:pt>
                <c:pt idx="2492">
                  <c:v>3577.5341235999999</c:v>
                </c:pt>
                <c:pt idx="2493">
                  <c:v>3578.9681592000002</c:v>
                </c:pt>
                <c:pt idx="2494">
                  <c:v>3580.4018011999992</c:v>
                </c:pt>
                <c:pt idx="2495">
                  <c:v>3581.8394251999998</c:v>
                </c:pt>
                <c:pt idx="2496">
                  <c:v>3583.2686997999999</c:v>
                </c:pt>
                <c:pt idx="2497">
                  <c:v>3584.7060581999999</c:v>
                </c:pt>
                <c:pt idx="2498">
                  <c:v>3586.1384096000002</c:v>
                </c:pt>
                <c:pt idx="2499">
                  <c:v>3587.5685724</c:v>
                </c:pt>
                <c:pt idx="2500">
                  <c:v>3589.0021581999999</c:v>
                </c:pt>
                <c:pt idx="2501">
                  <c:v>3590.440036</c:v>
                </c:pt>
                <c:pt idx="2502">
                  <c:v>3591.8723190000001</c:v>
                </c:pt>
                <c:pt idx="2503">
                  <c:v>3593.3049036000002</c:v>
                </c:pt>
                <c:pt idx="2504">
                  <c:v>3594.7415931999999</c:v>
                </c:pt>
                <c:pt idx="2505">
                  <c:v>3596.174267599999</c:v>
                </c:pt>
                <c:pt idx="2506">
                  <c:v>3597.6087309999998</c:v>
                </c:pt>
                <c:pt idx="2507">
                  <c:v>3599.0409565999989</c:v>
                </c:pt>
                <c:pt idx="2508">
                  <c:v>3600.4775629999999</c:v>
                </c:pt>
                <c:pt idx="2509">
                  <c:v>3601.9106734000002</c:v>
                </c:pt>
                <c:pt idx="2510">
                  <c:v>3603.3518592</c:v>
                </c:pt>
                <c:pt idx="2511">
                  <c:v>3604.7830813999999</c:v>
                </c:pt>
                <c:pt idx="2512">
                  <c:v>3606.215016000001</c:v>
                </c:pt>
                <c:pt idx="2513">
                  <c:v>3607.653594599999</c:v>
                </c:pt>
                <c:pt idx="2514">
                  <c:v>3609.0839652</c:v>
                </c:pt>
                <c:pt idx="2515">
                  <c:v>3610.5199539999999</c:v>
                </c:pt>
                <c:pt idx="2516">
                  <c:v>3611.9569984</c:v>
                </c:pt>
                <c:pt idx="2517">
                  <c:v>3613.3897391999999</c:v>
                </c:pt>
                <c:pt idx="2518">
                  <c:v>3614.8232518</c:v>
                </c:pt>
                <c:pt idx="2519">
                  <c:v>3616.257772800001</c:v>
                </c:pt>
                <c:pt idx="2520">
                  <c:v>3617.6934110000002</c:v>
                </c:pt>
                <c:pt idx="2521">
                  <c:v>3619.1239043999999</c:v>
                </c:pt>
                <c:pt idx="2522">
                  <c:v>3620.5593302000002</c:v>
                </c:pt>
                <c:pt idx="2523">
                  <c:v>3621.994467</c:v>
                </c:pt>
                <c:pt idx="2524">
                  <c:v>3623.4289754000001</c:v>
                </c:pt>
                <c:pt idx="2525">
                  <c:v>3624.8629172000001</c:v>
                </c:pt>
                <c:pt idx="2526">
                  <c:v>3626.2957397999999</c:v>
                </c:pt>
                <c:pt idx="2527">
                  <c:v>3627.7323150000002</c:v>
                </c:pt>
                <c:pt idx="2528">
                  <c:v>3629.1653151999999</c:v>
                </c:pt>
                <c:pt idx="2529">
                  <c:v>3630.5987682</c:v>
                </c:pt>
                <c:pt idx="2530">
                  <c:v>3632.0333890000002</c:v>
                </c:pt>
                <c:pt idx="2531">
                  <c:v>3633.4687669999998</c:v>
                </c:pt>
                <c:pt idx="2532">
                  <c:v>3634.9009660000002</c:v>
                </c:pt>
                <c:pt idx="2533">
                  <c:v>3636.3375719999999</c:v>
                </c:pt>
                <c:pt idx="2534">
                  <c:v>3637.7706893999998</c:v>
                </c:pt>
                <c:pt idx="2535">
                  <c:v>3639.2047566000001</c:v>
                </c:pt>
                <c:pt idx="2536">
                  <c:v>3640.6377016000001</c:v>
                </c:pt>
                <c:pt idx="2537">
                  <c:v>3642.0874518000001</c:v>
                </c:pt>
                <c:pt idx="2538">
                  <c:v>3643.5262809999999</c:v>
                </c:pt>
                <c:pt idx="2539">
                  <c:v>3644.9610367999999</c:v>
                </c:pt>
                <c:pt idx="2540">
                  <c:v>3646.3981610000001</c:v>
                </c:pt>
                <c:pt idx="2541">
                  <c:v>3647.8441641999998</c:v>
                </c:pt>
                <c:pt idx="2542">
                  <c:v>3649.2797003999999</c:v>
                </c:pt>
                <c:pt idx="2543">
                  <c:v>3650.715691800001</c:v>
                </c:pt>
                <c:pt idx="2544">
                  <c:v>3652.147183399999</c:v>
                </c:pt>
                <c:pt idx="2545">
                  <c:v>3653.5837655999999</c:v>
                </c:pt>
                <c:pt idx="2546">
                  <c:v>3655.020442</c:v>
                </c:pt>
                <c:pt idx="2547">
                  <c:v>3656.4544793999999</c:v>
                </c:pt>
                <c:pt idx="2548">
                  <c:v>3657.8878787999988</c:v>
                </c:pt>
                <c:pt idx="2549">
                  <c:v>3659.3235117999998</c:v>
                </c:pt>
                <c:pt idx="2550">
                  <c:v>3660.7567555999999</c:v>
                </c:pt>
                <c:pt idx="2551">
                  <c:v>3662.1912304000011</c:v>
                </c:pt>
                <c:pt idx="2552">
                  <c:v>3663.6243832</c:v>
                </c:pt>
                <c:pt idx="2553">
                  <c:v>3665.0571839999998</c:v>
                </c:pt>
                <c:pt idx="2554">
                  <c:v>3666.4940339999998</c:v>
                </c:pt>
                <c:pt idx="2555">
                  <c:v>3667.9288964000002</c:v>
                </c:pt>
                <c:pt idx="2556">
                  <c:v>3669.3599506</c:v>
                </c:pt>
                <c:pt idx="2557">
                  <c:v>3670.7948282000011</c:v>
                </c:pt>
                <c:pt idx="2558">
                  <c:v>3672.2299366000011</c:v>
                </c:pt>
                <c:pt idx="2559">
                  <c:v>3673.664903800001</c:v>
                </c:pt>
                <c:pt idx="2560">
                  <c:v>3675.1120845999999</c:v>
                </c:pt>
                <c:pt idx="2561">
                  <c:v>3676.547524999999</c:v>
                </c:pt>
                <c:pt idx="2562">
                  <c:v>3677.9828213999999</c:v>
                </c:pt>
                <c:pt idx="2563">
                  <c:v>3679.4175666000001</c:v>
                </c:pt>
                <c:pt idx="2564">
                  <c:v>3680.8522348000001</c:v>
                </c:pt>
                <c:pt idx="2565">
                  <c:v>3682.2832334</c:v>
                </c:pt>
                <c:pt idx="2566">
                  <c:v>3683.7192998</c:v>
                </c:pt>
                <c:pt idx="2567">
                  <c:v>3685.1539401999999</c:v>
                </c:pt>
                <c:pt idx="2568">
                  <c:v>3686.5881562</c:v>
                </c:pt>
                <c:pt idx="2569">
                  <c:v>3688.0273821999999</c:v>
                </c:pt>
                <c:pt idx="2570">
                  <c:v>3689.4590979999998</c:v>
                </c:pt>
                <c:pt idx="2571">
                  <c:v>3690.8940054</c:v>
                </c:pt>
                <c:pt idx="2572">
                  <c:v>3692.3260221999999</c:v>
                </c:pt>
                <c:pt idx="2573">
                  <c:v>3693.7629096000001</c:v>
                </c:pt>
                <c:pt idx="2574">
                  <c:v>3695.1954684000002</c:v>
                </c:pt>
                <c:pt idx="2575">
                  <c:v>3696.6304562</c:v>
                </c:pt>
                <c:pt idx="2576">
                  <c:v>3698.0648289999999</c:v>
                </c:pt>
                <c:pt idx="2577">
                  <c:v>3699.4986033999999</c:v>
                </c:pt>
                <c:pt idx="2578">
                  <c:v>3700.933192</c:v>
                </c:pt>
                <c:pt idx="2579">
                  <c:v>3702.3675183999999</c:v>
                </c:pt>
                <c:pt idx="2580">
                  <c:v>3703.8055503999999</c:v>
                </c:pt>
                <c:pt idx="2581">
                  <c:v>3705.2382508000001</c:v>
                </c:pt>
                <c:pt idx="2582">
                  <c:v>3706.6726724</c:v>
                </c:pt>
                <c:pt idx="2583">
                  <c:v>3708.1054872</c:v>
                </c:pt>
                <c:pt idx="2584">
                  <c:v>3709.5409203999998</c:v>
                </c:pt>
                <c:pt idx="2585">
                  <c:v>3710.9757410000011</c:v>
                </c:pt>
                <c:pt idx="2586">
                  <c:v>3712.4100262000002</c:v>
                </c:pt>
                <c:pt idx="2587">
                  <c:v>3713.8461106</c:v>
                </c:pt>
                <c:pt idx="2588">
                  <c:v>3715.2789046000012</c:v>
                </c:pt>
                <c:pt idx="2589">
                  <c:v>3716.7145977999999</c:v>
                </c:pt>
                <c:pt idx="2590">
                  <c:v>3718.1452322</c:v>
                </c:pt>
                <c:pt idx="2591">
                  <c:v>3719.5822291999998</c:v>
                </c:pt>
                <c:pt idx="2592">
                  <c:v>3721.0202466000001</c:v>
                </c:pt>
                <c:pt idx="2593">
                  <c:v>3722.4562194</c:v>
                </c:pt>
                <c:pt idx="2594">
                  <c:v>3723.8917431999998</c:v>
                </c:pt>
                <c:pt idx="2595">
                  <c:v>3725.3253156000001</c:v>
                </c:pt>
                <c:pt idx="2596">
                  <c:v>3726.7590759999998</c:v>
                </c:pt>
                <c:pt idx="2597">
                  <c:v>3728.1941284</c:v>
                </c:pt>
                <c:pt idx="2598">
                  <c:v>3729.629389799999</c:v>
                </c:pt>
                <c:pt idx="2599">
                  <c:v>3731.0633945999989</c:v>
                </c:pt>
                <c:pt idx="2600">
                  <c:v>3732.4970441999999</c:v>
                </c:pt>
                <c:pt idx="2601">
                  <c:v>3733.9339789999999</c:v>
                </c:pt>
                <c:pt idx="2602">
                  <c:v>3735.367869799999</c:v>
                </c:pt>
                <c:pt idx="2603">
                  <c:v>3736.8020498000001</c:v>
                </c:pt>
                <c:pt idx="2604">
                  <c:v>3738.234888</c:v>
                </c:pt>
                <c:pt idx="2605">
                  <c:v>3739.669685599999</c:v>
                </c:pt>
                <c:pt idx="2606">
                  <c:v>3741.1056118000001</c:v>
                </c:pt>
                <c:pt idx="2607">
                  <c:v>3742.5395335999988</c:v>
                </c:pt>
                <c:pt idx="2608">
                  <c:v>3743.9739384</c:v>
                </c:pt>
                <c:pt idx="2609">
                  <c:v>3745.4081259999998</c:v>
                </c:pt>
                <c:pt idx="2610">
                  <c:v>3746.843306199999</c:v>
                </c:pt>
                <c:pt idx="2611">
                  <c:v>3748.2795992000001</c:v>
                </c:pt>
                <c:pt idx="2612">
                  <c:v>3749.7102577999999</c:v>
                </c:pt>
                <c:pt idx="2613">
                  <c:v>3751.1448553999999</c:v>
                </c:pt>
                <c:pt idx="2614">
                  <c:v>3752.5752360000001</c:v>
                </c:pt>
                <c:pt idx="2615">
                  <c:v>3754.0083604000001</c:v>
                </c:pt>
                <c:pt idx="2616">
                  <c:v>3755.4448040000002</c:v>
                </c:pt>
                <c:pt idx="2617">
                  <c:v>3756.879428400001</c:v>
                </c:pt>
                <c:pt idx="2618">
                  <c:v>3758.308967800001</c:v>
                </c:pt>
                <c:pt idx="2619">
                  <c:v>3759.7456354000001</c:v>
                </c:pt>
                <c:pt idx="2620">
                  <c:v>3761.1779934000001</c:v>
                </c:pt>
                <c:pt idx="2621">
                  <c:v>3762.6113564000002</c:v>
                </c:pt>
                <c:pt idx="2622">
                  <c:v>3764.0447559999998</c:v>
                </c:pt>
                <c:pt idx="2623">
                  <c:v>3765.4790333999999</c:v>
                </c:pt>
                <c:pt idx="2624">
                  <c:v>3766.9163761999998</c:v>
                </c:pt>
                <c:pt idx="2625">
                  <c:v>3768.3508032</c:v>
                </c:pt>
                <c:pt idx="2626">
                  <c:v>3769.7833757999988</c:v>
                </c:pt>
                <c:pt idx="2627">
                  <c:v>3771.2214748000001</c:v>
                </c:pt>
                <c:pt idx="2628">
                  <c:v>3772.6576335999998</c:v>
                </c:pt>
                <c:pt idx="2629">
                  <c:v>3774.0932825999998</c:v>
                </c:pt>
                <c:pt idx="2630">
                  <c:v>3775.5256371999999</c:v>
                </c:pt>
                <c:pt idx="2631">
                  <c:v>3776.9600924000001</c:v>
                </c:pt>
                <c:pt idx="2632">
                  <c:v>3778.3959168000001</c:v>
                </c:pt>
                <c:pt idx="2633">
                  <c:v>3779.8300936000001</c:v>
                </c:pt>
                <c:pt idx="2634">
                  <c:v>3781.2654194000002</c:v>
                </c:pt>
                <c:pt idx="2635">
                  <c:v>3782.6996130000002</c:v>
                </c:pt>
                <c:pt idx="2636">
                  <c:v>3784.1354514</c:v>
                </c:pt>
                <c:pt idx="2637">
                  <c:v>3785.568377600001</c:v>
                </c:pt>
                <c:pt idx="2638">
                  <c:v>3787.0020874000002</c:v>
                </c:pt>
                <c:pt idx="2639">
                  <c:v>3788.4366611999999</c:v>
                </c:pt>
                <c:pt idx="2640">
                  <c:v>3789.8703758000001</c:v>
                </c:pt>
                <c:pt idx="2641">
                  <c:v>3791.3085992000001</c:v>
                </c:pt>
                <c:pt idx="2642">
                  <c:v>3792.7401015999999</c:v>
                </c:pt>
                <c:pt idx="2643">
                  <c:v>3794.1762487999999</c:v>
                </c:pt>
                <c:pt idx="2644">
                  <c:v>3795.6125121999999</c:v>
                </c:pt>
                <c:pt idx="2645">
                  <c:v>3797.0442676000011</c:v>
                </c:pt>
                <c:pt idx="2646">
                  <c:v>3798.4811617999999</c:v>
                </c:pt>
                <c:pt idx="2647">
                  <c:v>3799.9210039999998</c:v>
                </c:pt>
                <c:pt idx="2648">
                  <c:v>3801.365735599999</c:v>
                </c:pt>
                <c:pt idx="2649">
                  <c:v>3802.7997454000001</c:v>
                </c:pt>
                <c:pt idx="2650">
                  <c:v>3804.2349701999992</c:v>
                </c:pt>
                <c:pt idx="2651">
                  <c:v>3805.6697135999998</c:v>
                </c:pt>
                <c:pt idx="2652">
                  <c:v>3807.1027165999999</c:v>
                </c:pt>
                <c:pt idx="2653">
                  <c:v>3808.5365155999998</c:v>
                </c:pt>
                <c:pt idx="2654">
                  <c:v>3809.9715658</c:v>
                </c:pt>
                <c:pt idx="2655">
                  <c:v>3811.4098279999998</c:v>
                </c:pt>
                <c:pt idx="2656">
                  <c:v>3812.8435476</c:v>
                </c:pt>
                <c:pt idx="2657">
                  <c:v>3814.2791938</c:v>
                </c:pt>
                <c:pt idx="2658">
                  <c:v>3815.7117444</c:v>
                </c:pt>
                <c:pt idx="2659">
                  <c:v>3817.1467462000001</c:v>
                </c:pt>
                <c:pt idx="2660">
                  <c:v>3818.5809254000001</c:v>
                </c:pt>
                <c:pt idx="2661">
                  <c:v>3820.0146721999999</c:v>
                </c:pt>
                <c:pt idx="2662">
                  <c:v>3821.4520914</c:v>
                </c:pt>
                <c:pt idx="2663">
                  <c:v>3822.8858025999998</c:v>
                </c:pt>
                <c:pt idx="2664">
                  <c:v>3824.3207416</c:v>
                </c:pt>
                <c:pt idx="2665">
                  <c:v>3825.7540254</c:v>
                </c:pt>
                <c:pt idx="2666">
                  <c:v>3827.189977</c:v>
                </c:pt>
                <c:pt idx="2667">
                  <c:v>3828.6218852000011</c:v>
                </c:pt>
                <c:pt idx="2668">
                  <c:v>3830.0601283999999</c:v>
                </c:pt>
                <c:pt idx="2669">
                  <c:v>3831.4963808000002</c:v>
                </c:pt>
                <c:pt idx="2670">
                  <c:v>3832.9269118000002</c:v>
                </c:pt>
                <c:pt idx="2671">
                  <c:v>3834.3605343999998</c:v>
                </c:pt>
                <c:pt idx="2672">
                  <c:v>3835.7965438000001</c:v>
                </c:pt>
                <c:pt idx="2673">
                  <c:v>3837.232300000001</c:v>
                </c:pt>
                <c:pt idx="2674">
                  <c:v>3838.6629588000001</c:v>
                </c:pt>
                <c:pt idx="2675">
                  <c:v>3840.1003563999998</c:v>
                </c:pt>
                <c:pt idx="2676">
                  <c:v>3841.5290616000002</c:v>
                </c:pt>
                <c:pt idx="2677">
                  <c:v>3842.9656762</c:v>
                </c:pt>
                <c:pt idx="2678">
                  <c:v>3844.397736200001</c:v>
                </c:pt>
                <c:pt idx="2679">
                  <c:v>3845.8349595999998</c:v>
                </c:pt>
                <c:pt idx="2680">
                  <c:v>3847.2722399999998</c:v>
                </c:pt>
                <c:pt idx="2681">
                  <c:v>3848.7046903999999</c:v>
                </c:pt>
                <c:pt idx="2682">
                  <c:v>3850.1373886000001</c:v>
                </c:pt>
                <c:pt idx="2683">
                  <c:v>3851.5766721999998</c:v>
                </c:pt>
                <c:pt idx="2684">
                  <c:v>3853.0086437999998</c:v>
                </c:pt>
                <c:pt idx="2685">
                  <c:v>3854.4442156</c:v>
                </c:pt>
                <c:pt idx="2686">
                  <c:v>3855.8754180000001</c:v>
                </c:pt>
                <c:pt idx="2687">
                  <c:v>3857.3081690000008</c:v>
                </c:pt>
                <c:pt idx="2688">
                  <c:v>3858.7435018000001</c:v>
                </c:pt>
                <c:pt idx="2689">
                  <c:v>3860.181291800001</c:v>
                </c:pt>
                <c:pt idx="2690">
                  <c:v>3861.6117966000002</c:v>
                </c:pt>
                <c:pt idx="2691">
                  <c:v>3863.0496942</c:v>
                </c:pt>
                <c:pt idx="2692">
                  <c:v>3864.482190199999</c:v>
                </c:pt>
                <c:pt idx="2693">
                  <c:v>3865.9158978</c:v>
                </c:pt>
                <c:pt idx="2694">
                  <c:v>3867.3514586000001</c:v>
                </c:pt>
                <c:pt idx="2695">
                  <c:v>3868.7821267999998</c:v>
                </c:pt>
                <c:pt idx="2696">
                  <c:v>3870.2190397999998</c:v>
                </c:pt>
                <c:pt idx="2697">
                  <c:v>3871.6545004</c:v>
                </c:pt>
                <c:pt idx="2698">
                  <c:v>3873.0854138</c:v>
                </c:pt>
                <c:pt idx="2699">
                  <c:v>3874.5199247999999</c:v>
                </c:pt>
                <c:pt idx="2700">
                  <c:v>3875.9565038000001</c:v>
                </c:pt>
                <c:pt idx="2701">
                  <c:v>3877.3870745999998</c:v>
                </c:pt>
                <c:pt idx="2702">
                  <c:v>3878.8226650000001</c:v>
                </c:pt>
                <c:pt idx="2703">
                  <c:v>3880.2562742</c:v>
                </c:pt>
                <c:pt idx="2704">
                  <c:v>3881.6913043999998</c:v>
                </c:pt>
                <c:pt idx="2705">
                  <c:v>3883.1272858000002</c:v>
                </c:pt>
                <c:pt idx="2706">
                  <c:v>3884.561607000001</c:v>
                </c:pt>
                <c:pt idx="2707">
                  <c:v>3885.9975104</c:v>
                </c:pt>
                <c:pt idx="2708">
                  <c:v>3887.4299996</c:v>
                </c:pt>
                <c:pt idx="2709">
                  <c:v>3888.8649730000002</c:v>
                </c:pt>
                <c:pt idx="2710">
                  <c:v>3890.2954731999998</c:v>
                </c:pt>
                <c:pt idx="2711">
                  <c:v>3891.7320765999998</c:v>
                </c:pt>
                <c:pt idx="2712">
                  <c:v>3893.1692714000001</c:v>
                </c:pt>
                <c:pt idx="2713">
                  <c:v>3894.6018267999998</c:v>
                </c:pt>
                <c:pt idx="2714">
                  <c:v>3896.0352274000002</c:v>
                </c:pt>
                <c:pt idx="2715">
                  <c:v>3897.4684653999998</c:v>
                </c:pt>
                <c:pt idx="2716">
                  <c:v>3898.9070581999999</c:v>
                </c:pt>
                <c:pt idx="2717">
                  <c:v>3900.3392302000002</c:v>
                </c:pt>
                <c:pt idx="2718">
                  <c:v>3901.7738239999999</c:v>
                </c:pt>
                <c:pt idx="2719">
                  <c:v>3903.205660600001</c:v>
                </c:pt>
                <c:pt idx="2720">
                  <c:v>3904.6440259999999</c:v>
                </c:pt>
                <c:pt idx="2721">
                  <c:v>3906.0785427999999</c:v>
                </c:pt>
                <c:pt idx="2722">
                  <c:v>3907.5116389999998</c:v>
                </c:pt>
                <c:pt idx="2723">
                  <c:v>3908.943867</c:v>
                </c:pt>
                <c:pt idx="2724">
                  <c:v>3910.3821426</c:v>
                </c:pt>
                <c:pt idx="2725">
                  <c:v>3911.8137872000002</c:v>
                </c:pt>
                <c:pt idx="2726">
                  <c:v>3913.2505719999999</c:v>
                </c:pt>
                <c:pt idx="2727">
                  <c:v>3914.6843657999998</c:v>
                </c:pt>
                <c:pt idx="2728">
                  <c:v>3916.1157149999999</c:v>
                </c:pt>
                <c:pt idx="2729">
                  <c:v>3917.5548828000001</c:v>
                </c:pt>
                <c:pt idx="2730">
                  <c:v>3918.9887032000001</c:v>
                </c:pt>
                <c:pt idx="2731">
                  <c:v>3920.422344399999</c:v>
                </c:pt>
                <c:pt idx="2732">
                  <c:v>3921.859866400001</c:v>
                </c:pt>
                <c:pt idx="2733">
                  <c:v>3923.2951078000001</c:v>
                </c:pt>
                <c:pt idx="2734">
                  <c:v>3924.7295496000011</c:v>
                </c:pt>
                <c:pt idx="2735">
                  <c:v>3926.1607076</c:v>
                </c:pt>
                <c:pt idx="2736">
                  <c:v>3927.5995813999998</c:v>
                </c:pt>
                <c:pt idx="2737">
                  <c:v>3929.0343754</c:v>
                </c:pt>
                <c:pt idx="2738">
                  <c:v>3930.4694536000002</c:v>
                </c:pt>
                <c:pt idx="2739">
                  <c:v>3931.9045236000011</c:v>
                </c:pt>
                <c:pt idx="2740">
                  <c:v>3933.3383171999999</c:v>
                </c:pt>
                <c:pt idx="2741">
                  <c:v>3934.771110799999</c:v>
                </c:pt>
                <c:pt idx="2742">
                  <c:v>3936.2071744</c:v>
                </c:pt>
                <c:pt idx="2743">
                  <c:v>3937.639909</c:v>
                </c:pt>
                <c:pt idx="2744">
                  <c:v>3939.0742449999998</c:v>
                </c:pt>
                <c:pt idx="2745">
                  <c:v>3940.5060828000001</c:v>
                </c:pt>
                <c:pt idx="2746">
                  <c:v>3941.9421757999999</c:v>
                </c:pt>
                <c:pt idx="2747">
                  <c:v>3943.3748403999998</c:v>
                </c:pt>
                <c:pt idx="2748">
                  <c:v>3944.8093777999989</c:v>
                </c:pt>
                <c:pt idx="2749">
                  <c:v>3946.2429674</c:v>
                </c:pt>
                <c:pt idx="2750">
                  <c:v>3947.6757094</c:v>
                </c:pt>
                <c:pt idx="2751">
                  <c:v>3949.111746</c:v>
                </c:pt>
                <c:pt idx="2752">
                  <c:v>3950.5455542</c:v>
                </c:pt>
                <c:pt idx="2753">
                  <c:v>3951.9805414000002</c:v>
                </c:pt>
                <c:pt idx="2754">
                  <c:v>3953.4138088</c:v>
                </c:pt>
                <c:pt idx="2755">
                  <c:v>3954.8520229999999</c:v>
                </c:pt>
                <c:pt idx="2756">
                  <c:v>3956.2868466</c:v>
                </c:pt>
                <c:pt idx="2757">
                  <c:v>3957.7203506000001</c:v>
                </c:pt>
                <c:pt idx="2758">
                  <c:v>3959.1541708</c:v>
                </c:pt>
                <c:pt idx="2759">
                  <c:v>3960.5916993999999</c:v>
                </c:pt>
                <c:pt idx="2760">
                  <c:v>3962.0264751999998</c:v>
                </c:pt>
                <c:pt idx="2761">
                  <c:v>3963.4610173999999</c:v>
                </c:pt>
                <c:pt idx="2762">
                  <c:v>3964.894638799999</c:v>
                </c:pt>
                <c:pt idx="2763">
                  <c:v>3966.3324502</c:v>
                </c:pt>
                <c:pt idx="2764">
                  <c:v>3967.7647766</c:v>
                </c:pt>
                <c:pt idx="2765">
                  <c:v>3969.2048157999998</c:v>
                </c:pt>
                <c:pt idx="2766">
                  <c:v>3970.6377035999999</c:v>
                </c:pt>
                <c:pt idx="2767">
                  <c:v>3972.0721023999999</c:v>
                </c:pt>
                <c:pt idx="2768">
                  <c:v>3973.5032799999999</c:v>
                </c:pt>
                <c:pt idx="2769">
                  <c:v>3974.9380486</c:v>
                </c:pt>
                <c:pt idx="2770">
                  <c:v>3976.3726225999999</c:v>
                </c:pt>
                <c:pt idx="2771">
                  <c:v>3977.8079486000001</c:v>
                </c:pt>
                <c:pt idx="2772">
                  <c:v>3979.2432026000001</c:v>
                </c:pt>
                <c:pt idx="2773">
                  <c:v>3980.6771961999998</c:v>
                </c:pt>
                <c:pt idx="2774">
                  <c:v>3982.1091935999998</c:v>
                </c:pt>
                <c:pt idx="2775">
                  <c:v>3983.5468516000001</c:v>
                </c:pt>
                <c:pt idx="2776">
                  <c:v>3984.9819819999998</c:v>
                </c:pt>
                <c:pt idx="2777">
                  <c:v>3986.4179482</c:v>
                </c:pt>
                <c:pt idx="2778">
                  <c:v>3987.8512894</c:v>
                </c:pt>
                <c:pt idx="2779">
                  <c:v>3989.284704799999</c:v>
                </c:pt>
                <c:pt idx="2780">
                  <c:v>3990.7179867999998</c:v>
                </c:pt>
                <c:pt idx="2781">
                  <c:v>3992.1533055999998</c:v>
                </c:pt>
                <c:pt idx="2782">
                  <c:v>3993.5908952</c:v>
                </c:pt>
                <c:pt idx="2783">
                  <c:v>3995.024527</c:v>
                </c:pt>
                <c:pt idx="2784">
                  <c:v>3996.4570101999998</c:v>
                </c:pt>
                <c:pt idx="2785">
                  <c:v>3997.888167600001</c:v>
                </c:pt>
                <c:pt idx="2786">
                  <c:v>3999.3226706</c:v>
                </c:pt>
                <c:pt idx="2787">
                  <c:v>4000.7598011999999</c:v>
                </c:pt>
                <c:pt idx="2788">
                  <c:v>4002.1923784000001</c:v>
                </c:pt>
                <c:pt idx="2789">
                  <c:v>4003.6265011999999</c:v>
                </c:pt>
                <c:pt idx="2790">
                  <c:v>4005.059127999999</c:v>
                </c:pt>
                <c:pt idx="2791">
                  <c:v>4006.4960946000001</c:v>
                </c:pt>
                <c:pt idx="2792">
                  <c:v>4007.9294472000001</c:v>
                </c:pt>
                <c:pt idx="2793">
                  <c:v>4009.3634661999999</c:v>
                </c:pt>
                <c:pt idx="2794">
                  <c:v>4010.8023704000002</c:v>
                </c:pt>
                <c:pt idx="2795">
                  <c:v>4012.2351586</c:v>
                </c:pt>
                <c:pt idx="2796">
                  <c:v>4013.6717776</c:v>
                </c:pt>
                <c:pt idx="2797">
                  <c:v>4015.1070845999998</c:v>
                </c:pt>
                <c:pt idx="2798">
                  <c:v>4016.5401745999998</c:v>
                </c:pt>
                <c:pt idx="2799">
                  <c:v>4017.9740637999989</c:v>
                </c:pt>
                <c:pt idx="2800">
                  <c:v>4019.4097938</c:v>
                </c:pt>
                <c:pt idx="2801">
                  <c:v>4020.8438632000002</c:v>
                </c:pt>
                <c:pt idx="2802">
                  <c:v>4022.2774073999999</c:v>
                </c:pt>
                <c:pt idx="2803">
                  <c:v>4023.709672</c:v>
                </c:pt>
                <c:pt idx="2804">
                  <c:v>4025.1471236000002</c:v>
                </c:pt>
                <c:pt idx="2805">
                  <c:v>4026.5778513999999</c:v>
                </c:pt>
                <c:pt idx="2806">
                  <c:v>4028.012801599999</c:v>
                </c:pt>
                <c:pt idx="2807">
                  <c:v>4029.4476577999999</c:v>
                </c:pt>
                <c:pt idx="2808">
                  <c:v>4030.8801404000001</c:v>
                </c:pt>
                <c:pt idx="2809">
                  <c:v>4032.3146099999999</c:v>
                </c:pt>
                <c:pt idx="2810">
                  <c:v>4033.7504232000001</c:v>
                </c:pt>
                <c:pt idx="2811">
                  <c:v>4035.1875138</c:v>
                </c:pt>
                <c:pt idx="2812">
                  <c:v>4036.6196300000001</c:v>
                </c:pt>
                <c:pt idx="2813">
                  <c:v>4038.0505978000001</c:v>
                </c:pt>
                <c:pt idx="2814">
                  <c:v>4039.4942461999999</c:v>
                </c:pt>
                <c:pt idx="2815">
                  <c:v>4040.9278116</c:v>
                </c:pt>
                <c:pt idx="2816">
                  <c:v>4042.3601165999999</c:v>
                </c:pt>
                <c:pt idx="2817">
                  <c:v>4043.793999</c:v>
                </c:pt>
                <c:pt idx="2818">
                  <c:v>4045.2305409999999</c:v>
                </c:pt>
                <c:pt idx="2819">
                  <c:v>4046.666808800001</c:v>
                </c:pt>
                <c:pt idx="2820">
                  <c:v>4048.1010975999998</c:v>
                </c:pt>
                <c:pt idx="2821">
                  <c:v>4049.5361016000002</c:v>
                </c:pt>
                <c:pt idx="2822">
                  <c:v>4050.9726181999999</c:v>
                </c:pt>
                <c:pt idx="2823">
                  <c:v>4052.4012842000002</c:v>
                </c:pt>
                <c:pt idx="2824">
                  <c:v>4053.8401426</c:v>
                </c:pt>
                <c:pt idx="2825">
                  <c:v>4055.2731438000001</c:v>
                </c:pt>
                <c:pt idx="2826">
                  <c:v>4056.7086158000011</c:v>
                </c:pt>
                <c:pt idx="2827">
                  <c:v>4058.1426787999999</c:v>
                </c:pt>
                <c:pt idx="2828">
                  <c:v>4059.5755251999999</c:v>
                </c:pt>
                <c:pt idx="2829">
                  <c:v>4061.0096546</c:v>
                </c:pt>
                <c:pt idx="2830">
                  <c:v>4062.4458868000002</c:v>
                </c:pt>
                <c:pt idx="2831">
                  <c:v>4063.8806064</c:v>
                </c:pt>
                <c:pt idx="2832">
                  <c:v>4065.3137144000002</c:v>
                </c:pt>
                <c:pt idx="2833">
                  <c:v>4066.7516962</c:v>
                </c:pt>
                <c:pt idx="2834">
                  <c:v>4068.1858849999999</c:v>
                </c:pt>
                <c:pt idx="2835">
                  <c:v>4069.6206901999999</c:v>
                </c:pt>
                <c:pt idx="2836">
                  <c:v>4071.0563298000002</c:v>
                </c:pt>
                <c:pt idx="2837">
                  <c:v>4072.4816575999998</c:v>
                </c:pt>
                <c:pt idx="2838">
                  <c:v>4073.9078495999988</c:v>
                </c:pt>
                <c:pt idx="2839">
                  <c:v>4075.3407133999999</c:v>
                </c:pt>
                <c:pt idx="2840">
                  <c:v>4076.7743986</c:v>
                </c:pt>
                <c:pt idx="2841">
                  <c:v>4078.2091258</c:v>
                </c:pt>
                <c:pt idx="2842">
                  <c:v>4079.6465208</c:v>
                </c:pt>
                <c:pt idx="2843">
                  <c:v>4081.0770164</c:v>
                </c:pt>
                <c:pt idx="2844">
                  <c:v>4082.513921799999</c:v>
                </c:pt>
                <c:pt idx="2845">
                  <c:v>4083.9471818000002</c:v>
                </c:pt>
                <c:pt idx="2846">
                  <c:v>4085.3813458</c:v>
                </c:pt>
                <c:pt idx="2847">
                  <c:v>4086.8173297999988</c:v>
                </c:pt>
                <c:pt idx="2848">
                  <c:v>4088.24802</c:v>
                </c:pt>
                <c:pt idx="2849">
                  <c:v>4089.6830432000002</c:v>
                </c:pt>
                <c:pt idx="2850">
                  <c:v>4091.1174879999999</c:v>
                </c:pt>
                <c:pt idx="2851">
                  <c:v>4092.5538327999998</c:v>
                </c:pt>
                <c:pt idx="2852">
                  <c:v>4093.9880161999999</c:v>
                </c:pt>
                <c:pt idx="2853">
                  <c:v>4095.4196028000001</c:v>
                </c:pt>
                <c:pt idx="2854">
                  <c:v>4096.8573044000004</c:v>
                </c:pt>
                <c:pt idx="2855">
                  <c:v>4098.2900962000003</c:v>
                </c:pt>
                <c:pt idx="2856">
                  <c:v>4099.7242999999999</c:v>
                </c:pt>
                <c:pt idx="2857">
                  <c:v>4101.1601112000008</c:v>
                </c:pt>
                <c:pt idx="2858">
                  <c:v>4102.595432600001</c:v>
                </c:pt>
                <c:pt idx="2859">
                  <c:v>4104.0276474000002</c:v>
                </c:pt>
                <c:pt idx="2860">
                  <c:v>4105.4630048000008</c:v>
                </c:pt>
                <c:pt idx="2861">
                  <c:v>4106.8965520000002</c:v>
                </c:pt>
                <c:pt idx="2862">
                  <c:v>4108.3323520000004</c:v>
                </c:pt>
                <c:pt idx="2863">
                  <c:v>4109.7667474</c:v>
                </c:pt>
                <c:pt idx="2864">
                  <c:v>4111.2019061999999</c:v>
                </c:pt>
                <c:pt idx="2865">
                  <c:v>4112.6398740000004</c:v>
                </c:pt>
                <c:pt idx="2866">
                  <c:v>4114.0728598000014</c:v>
                </c:pt>
                <c:pt idx="2867">
                  <c:v>4115.5083477999997</c:v>
                </c:pt>
                <c:pt idx="2868">
                  <c:v>4116.9390475999999</c:v>
                </c:pt>
                <c:pt idx="2869">
                  <c:v>4118.3732208000001</c:v>
                </c:pt>
                <c:pt idx="2870">
                  <c:v>4119.8096679999999</c:v>
                </c:pt>
                <c:pt idx="2871">
                  <c:v>4121.2584068000006</c:v>
                </c:pt>
                <c:pt idx="2872">
                  <c:v>4122.6915821999992</c:v>
                </c:pt>
                <c:pt idx="2873">
                  <c:v>4124.1267066</c:v>
                </c:pt>
                <c:pt idx="2874">
                  <c:v>4125.5596142000004</c:v>
                </c:pt>
                <c:pt idx="2875">
                  <c:v>4126.9958345999994</c:v>
                </c:pt>
                <c:pt idx="2876">
                  <c:v>4128.4326354000004</c:v>
                </c:pt>
                <c:pt idx="2877">
                  <c:v>4129.8682205999994</c:v>
                </c:pt>
                <c:pt idx="2878">
                  <c:v>4131.2999648000005</c:v>
                </c:pt>
                <c:pt idx="2879">
                  <c:v>4132.7350419999993</c:v>
                </c:pt>
                <c:pt idx="2880">
                  <c:v>4134.1651877999993</c:v>
                </c:pt>
                <c:pt idx="2881">
                  <c:v>4135.5988922000006</c:v>
                </c:pt>
                <c:pt idx="2882">
                  <c:v>4137.0315600000004</c:v>
                </c:pt>
                <c:pt idx="2883">
                  <c:v>4138.4670962</c:v>
                </c:pt>
                <c:pt idx="2884">
                  <c:v>4139.8997031999997</c:v>
                </c:pt>
                <c:pt idx="2885">
                  <c:v>4141.3524723999999</c:v>
                </c:pt>
                <c:pt idx="2886">
                  <c:v>4142.7893365999998</c:v>
                </c:pt>
                <c:pt idx="2887">
                  <c:v>4144.2212669999999</c:v>
                </c:pt>
                <c:pt idx="2888">
                  <c:v>4145.6550674</c:v>
                </c:pt>
                <c:pt idx="2889">
                  <c:v>4147.0890916000008</c:v>
                </c:pt>
                <c:pt idx="2890">
                  <c:v>4148.5242185999996</c:v>
                </c:pt>
                <c:pt idx="2891">
                  <c:v>4149.9581353999993</c:v>
                </c:pt>
                <c:pt idx="2892">
                  <c:v>4151.3925657999989</c:v>
                </c:pt>
                <c:pt idx="2893">
                  <c:v>4152.8280109999996</c:v>
                </c:pt>
                <c:pt idx="2894">
                  <c:v>4154.259188</c:v>
                </c:pt>
                <c:pt idx="2895">
                  <c:v>4155.6910286000002</c:v>
                </c:pt>
                <c:pt idx="2896">
                  <c:v>4157.1252666</c:v>
                </c:pt>
                <c:pt idx="2897">
                  <c:v>4158.5604528000003</c:v>
                </c:pt>
                <c:pt idx="2898">
                  <c:v>4159.9953856000002</c:v>
                </c:pt>
                <c:pt idx="2899">
                  <c:v>4161.4302612000001</c:v>
                </c:pt>
                <c:pt idx="2900">
                  <c:v>4162.8676547999994</c:v>
                </c:pt>
                <c:pt idx="2901">
                  <c:v>4164.3029293999998</c:v>
                </c:pt>
                <c:pt idx="2902">
                  <c:v>4165.7360523999996</c:v>
                </c:pt>
                <c:pt idx="2903">
                  <c:v>4167.1682674000003</c:v>
                </c:pt>
                <c:pt idx="2904">
                  <c:v>4168.60376</c:v>
                </c:pt>
                <c:pt idx="2905">
                  <c:v>4170.0376725999986</c:v>
                </c:pt>
                <c:pt idx="2906">
                  <c:v>4171.4711328000003</c:v>
                </c:pt>
                <c:pt idx="2907">
                  <c:v>4172.9036075999993</c:v>
                </c:pt>
                <c:pt idx="2908">
                  <c:v>4174.3405384000007</c:v>
                </c:pt>
                <c:pt idx="2909">
                  <c:v>4175.7745999999997</c:v>
                </c:pt>
                <c:pt idx="2910">
                  <c:v>4177.2113052000004</c:v>
                </c:pt>
                <c:pt idx="2911">
                  <c:v>4178.6441667999998</c:v>
                </c:pt>
                <c:pt idx="2912">
                  <c:v>4180.0789631999996</c:v>
                </c:pt>
                <c:pt idx="2913">
                  <c:v>4181.5130055999998</c:v>
                </c:pt>
                <c:pt idx="2914">
                  <c:v>4182.9496439999994</c:v>
                </c:pt>
                <c:pt idx="2915">
                  <c:v>4184.3815338000004</c:v>
                </c:pt>
                <c:pt idx="2916">
                  <c:v>4185.8147689999996</c:v>
                </c:pt>
                <c:pt idx="2917">
                  <c:v>4187.2518639999998</c:v>
                </c:pt>
                <c:pt idx="2918">
                  <c:v>4188.6852546</c:v>
                </c:pt>
                <c:pt idx="2919">
                  <c:v>4190.1207529999992</c:v>
                </c:pt>
                <c:pt idx="2920">
                  <c:v>4191.5525008000004</c:v>
                </c:pt>
                <c:pt idx="2921">
                  <c:v>4192.9895254000003</c:v>
                </c:pt>
                <c:pt idx="2922">
                  <c:v>4194.4247450000003</c:v>
                </c:pt>
                <c:pt idx="2923">
                  <c:v>4195.8903179999998</c:v>
                </c:pt>
                <c:pt idx="2924">
                  <c:v>4197.3249952000006</c:v>
                </c:pt>
                <c:pt idx="2925">
                  <c:v>4198.7600149999998</c:v>
                </c:pt>
                <c:pt idx="2926">
                  <c:v>4200.1970824</c:v>
                </c:pt>
                <c:pt idx="2927">
                  <c:v>4201.6281452000003</c:v>
                </c:pt>
                <c:pt idx="2928">
                  <c:v>4203.0655471999999</c:v>
                </c:pt>
                <c:pt idx="2929">
                  <c:v>4204.4979288000004</c:v>
                </c:pt>
                <c:pt idx="2930">
                  <c:v>4205.9314551999996</c:v>
                </c:pt>
                <c:pt idx="2931">
                  <c:v>4207.3670978000009</c:v>
                </c:pt>
                <c:pt idx="2932">
                  <c:v>4208.7985805999997</c:v>
                </c:pt>
                <c:pt idx="2933">
                  <c:v>4210.2341883999998</c:v>
                </c:pt>
                <c:pt idx="2934">
                  <c:v>4211.6681994</c:v>
                </c:pt>
                <c:pt idx="2935">
                  <c:v>4213.0998538000003</c:v>
                </c:pt>
                <c:pt idx="2936">
                  <c:v>4214.5485212000003</c:v>
                </c:pt>
                <c:pt idx="2937">
                  <c:v>4215.9859496000008</c:v>
                </c:pt>
                <c:pt idx="2938">
                  <c:v>4217.4222706</c:v>
                </c:pt>
                <c:pt idx="2939">
                  <c:v>4218.8556709999993</c:v>
                </c:pt>
                <c:pt idx="2940">
                  <c:v>4220.2903354</c:v>
                </c:pt>
                <c:pt idx="2941">
                  <c:v>4221.7255835999986</c:v>
                </c:pt>
                <c:pt idx="2942">
                  <c:v>4223.15931</c:v>
                </c:pt>
                <c:pt idx="2943">
                  <c:v>4224.5952196000007</c:v>
                </c:pt>
                <c:pt idx="2944">
                  <c:v>4226.0254963999996</c:v>
                </c:pt>
                <c:pt idx="2945">
                  <c:v>4227.4601457999997</c:v>
                </c:pt>
                <c:pt idx="2946">
                  <c:v>4228.8969094000004</c:v>
                </c:pt>
                <c:pt idx="2947">
                  <c:v>4230.3289512000001</c:v>
                </c:pt>
                <c:pt idx="2948">
                  <c:v>4231.7643545999999</c:v>
                </c:pt>
                <c:pt idx="2949">
                  <c:v>4233.1998614000004</c:v>
                </c:pt>
                <c:pt idx="2950">
                  <c:v>4234.6314501999996</c:v>
                </c:pt>
                <c:pt idx="2951">
                  <c:v>4236.0708962000008</c:v>
                </c:pt>
                <c:pt idx="2952">
                  <c:v>4237.5037136000001</c:v>
                </c:pt>
                <c:pt idx="2953">
                  <c:v>4238.9368589999985</c:v>
                </c:pt>
                <c:pt idx="2954">
                  <c:v>4240.3733497999992</c:v>
                </c:pt>
                <c:pt idx="2955">
                  <c:v>4241.8093153999998</c:v>
                </c:pt>
                <c:pt idx="2956">
                  <c:v>4243.2426799999994</c:v>
                </c:pt>
                <c:pt idx="2957">
                  <c:v>4244.6725965999995</c:v>
                </c:pt>
                <c:pt idx="2958">
                  <c:v>4246.1099824000003</c:v>
                </c:pt>
                <c:pt idx="2959">
                  <c:v>4247.5420016000007</c:v>
                </c:pt>
                <c:pt idx="2960">
                  <c:v>4248.9816484000003</c:v>
                </c:pt>
                <c:pt idx="2961">
                  <c:v>4250.416518</c:v>
                </c:pt>
                <c:pt idx="2962">
                  <c:v>4251.8481997999997</c:v>
                </c:pt>
                <c:pt idx="2963">
                  <c:v>4253.2828810000001</c:v>
                </c:pt>
                <c:pt idx="2964">
                  <c:v>4254.7153968000002</c:v>
                </c:pt>
                <c:pt idx="2965">
                  <c:v>4256.1552799999999</c:v>
                </c:pt>
                <c:pt idx="2966">
                  <c:v>4257.5869392000004</c:v>
                </c:pt>
                <c:pt idx="2967">
                  <c:v>4259.0231572000002</c:v>
                </c:pt>
                <c:pt idx="2968">
                  <c:v>4260.4584869999999</c:v>
                </c:pt>
                <c:pt idx="2969">
                  <c:v>4261.8930375999998</c:v>
                </c:pt>
                <c:pt idx="2970">
                  <c:v>4263.3256697999996</c:v>
                </c:pt>
                <c:pt idx="2971">
                  <c:v>4264.7630624000003</c:v>
                </c:pt>
                <c:pt idx="2972">
                  <c:v>4266.1979687999992</c:v>
                </c:pt>
                <c:pt idx="2973">
                  <c:v>4267.6379084</c:v>
                </c:pt>
                <c:pt idx="2974">
                  <c:v>4269.0683559999998</c:v>
                </c:pt>
                <c:pt idx="2975">
                  <c:v>4270.5080058000003</c:v>
                </c:pt>
                <c:pt idx="2976">
                  <c:v>4271.9364455999994</c:v>
                </c:pt>
                <c:pt idx="2977">
                  <c:v>4273.3720951999994</c:v>
                </c:pt>
                <c:pt idx="2978">
                  <c:v>4274.8070526000001</c:v>
                </c:pt>
                <c:pt idx="2979">
                  <c:v>4276.2462752000001</c:v>
                </c:pt>
                <c:pt idx="2980">
                  <c:v>4277.6775791999989</c:v>
                </c:pt>
                <c:pt idx="2981">
                  <c:v>4279.1104318000007</c:v>
                </c:pt>
                <c:pt idx="2982">
                  <c:v>4280.5470008000002</c:v>
                </c:pt>
                <c:pt idx="2983">
                  <c:v>4281.978728600001</c:v>
                </c:pt>
                <c:pt idx="2984">
                  <c:v>4283.4125014000001</c:v>
                </c:pt>
                <c:pt idx="2985">
                  <c:v>4284.8458505999997</c:v>
                </c:pt>
                <c:pt idx="2986">
                  <c:v>4286.2849716000001</c:v>
                </c:pt>
                <c:pt idx="2987">
                  <c:v>4287.7149867999997</c:v>
                </c:pt>
                <c:pt idx="2988">
                  <c:v>4289.1500088000003</c:v>
                </c:pt>
                <c:pt idx="2989">
                  <c:v>4290.5840809999991</c:v>
                </c:pt>
                <c:pt idx="2990">
                  <c:v>4292.0159781999992</c:v>
                </c:pt>
                <c:pt idx="2991">
                  <c:v>4293.4572989999997</c:v>
                </c:pt>
                <c:pt idx="2992">
                  <c:v>4294.8864316000008</c:v>
                </c:pt>
                <c:pt idx="2993">
                  <c:v>4296.3244397999997</c:v>
                </c:pt>
                <c:pt idx="2994">
                  <c:v>4297.7607562000003</c:v>
                </c:pt>
                <c:pt idx="2995">
                  <c:v>4299.1932441999998</c:v>
                </c:pt>
                <c:pt idx="2996">
                  <c:v>4300.6266372</c:v>
                </c:pt>
                <c:pt idx="2997">
                  <c:v>4302.0606865999998</c:v>
                </c:pt>
                <c:pt idx="2998">
                  <c:v>4303.4948984000002</c:v>
                </c:pt>
                <c:pt idx="2999">
                  <c:v>4304.9319679999999</c:v>
                </c:pt>
                <c:pt idx="3000">
                  <c:v>4306.3645915999996</c:v>
                </c:pt>
                <c:pt idx="3001">
                  <c:v>4307.7972659999996</c:v>
                </c:pt>
                <c:pt idx="3002">
                  <c:v>4309.2323213999998</c:v>
                </c:pt>
                <c:pt idx="3003">
                  <c:v>4310.6727134000002</c:v>
                </c:pt>
                <c:pt idx="3004">
                  <c:v>4312.1036266000001</c:v>
                </c:pt>
                <c:pt idx="3005">
                  <c:v>4313.5407310000001</c:v>
                </c:pt>
                <c:pt idx="3006">
                  <c:v>4314.9714040000008</c:v>
                </c:pt>
                <c:pt idx="3007">
                  <c:v>4316.4058322000001</c:v>
                </c:pt>
                <c:pt idx="3008">
                  <c:v>4317.8397664000004</c:v>
                </c:pt>
                <c:pt idx="3009">
                  <c:v>4319.2746236000003</c:v>
                </c:pt>
                <c:pt idx="3010">
                  <c:v>4320.7195802000006</c:v>
                </c:pt>
                <c:pt idx="3011">
                  <c:v>4322.1598445999998</c:v>
                </c:pt>
                <c:pt idx="3012">
                  <c:v>4323.5896979999998</c:v>
                </c:pt>
                <c:pt idx="3013">
                  <c:v>4325.0254822000006</c:v>
                </c:pt>
                <c:pt idx="3014">
                  <c:v>4326.4591448000001</c:v>
                </c:pt>
                <c:pt idx="3015">
                  <c:v>4327.8939958000001</c:v>
                </c:pt>
                <c:pt idx="3016">
                  <c:v>4329.3310234</c:v>
                </c:pt>
                <c:pt idx="3017">
                  <c:v>4330.7613030000002</c:v>
                </c:pt>
                <c:pt idx="3018">
                  <c:v>4332.1979826000006</c:v>
                </c:pt>
                <c:pt idx="3019">
                  <c:v>4333.6335043999998</c:v>
                </c:pt>
                <c:pt idx="3020">
                  <c:v>4335.0681255999998</c:v>
                </c:pt>
                <c:pt idx="3021">
                  <c:v>4336.5018948000006</c:v>
                </c:pt>
                <c:pt idx="3022">
                  <c:v>4337.9362365999996</c:v>
                </c:pt>
                <c:pt idx="3023">
                  <c:v>4339.369830399999</c:v>
                </c:pt>
                <c:pt idx="3024">
                  <c:v>4340.8033074000004</c:v>
                </c:pt>
                <c:pt idx="3025">
                  <c:v>4342.2413477999999</c:v>
                </c:pt>
                <c:pt idx="3026">
                  <c:v>4343.6733474000011</c:v>
                </c:pt>
                <c:pt idx="3027">
                  <c:v>4345.1067196000004</c:v>
                </c:pt>
                <c:pt idx="3028">
                  <c:v>4346.5404150000004</c:v>
                </c:pt>
                <c:pt idx="3029">
                  <c:v>4347.9734656000001</c:v>
                </c:pt>
                <c:pt idx="3030">
                  <c:v>4349.4119140000003</c:v>
                </c:pt>
                <c:pt idx="3031">
                  <c:v>4350.8463973999997</c:v>
                </c:pt>
                <c:pt idx="3032">
                  <c:v>4352.2779799999998</c:v>
                </c:pt>
                <c:pt idx="3033">
                  <c:v>4353.7148772</c:v>
                </c:pt>
                <c:pt idx="3034">
                  <c:v>4355.1515840000011</c:v>
                </c:pt>
                <c:pt idx="3035">
                  <c:v>4356.5841678000006</c:v>
                </c:pt>
                <c:pt idx="3036">
                  <c:v>4358.0186799999992</c:v>
                </c:pt>
                <c:pt idx="3037">
                  <c:v>4359.4547175999996</c:v>
                </c:pt>
                <c:pt idx="3038">
                  <c:v>4360.8897933999997</c:v>
                </c:pt>
                <c:pt idx="3039">
                  <c:v>4362.3266786000004</c:v>
                </c:pt>
                <c:pt idx="3040">
                  <c:v>4363.7607747999991</c:v>
                </c:pt>
                <c:pt idx="3041">
                  <c:v>4365.1952330000004</c:v>
                </c:pt>
                <c:pt idx="3042">
                  <c:v>4366.6301439999997</c:v>
                </c:pt>
                <c:pt idx="3043">
                  <c:v>4368.0664129999996</c:v>
                </c:pt>
                <c:pt idx="3044">
                  <c:v>4369.4995202</c:v>
                </c:pt>
                <c:pt idx="3045">
                  <c:v>4370.9357962000004</c:v>
                </c:pt>
                <c:pt idx="3046">
                  <c:v>4372.3713345999986</c:v>
                </c:pt>
                <c:pt idx="3047">
                  <c:v>4373.8036110000003</c:v>
                </c:pt>
                <c:pt idx="3048">
                  <c:v>4375.2417213999997</c:v>
                </c:pt>
                <c:pt idx="3049">
                  <c:v>4376.6720385999997</c:v>
                </c:pt>
                <c:pt idx="3050">
                  <c:v>4378.1058415999996</c:v>
                </c:pt>
                <c:pt idx="3051">
                  <c:v>4379.5409900000004</c:v>
                </c:pt>
                <c:pt idx="3052">
                  <c:v>4380.9757374000001</c:v>
                </c:pt>
                <c:pt idx="3053">
                  <c:v>4382.4108007999994</c:v>
                </c:pt>
                <c:pt idx="3054">
                  <c:v>4383.8513101999997</c:v>
                </c:pt>
                <c:pt idx="3055">
                  <c:v>4385.2818717999999</c:v>
                </c:pt>
                <c:pt idx="3056">
                  <c:v>4386.7143512000002</c:v>
                </c:pt>
                <c:pt idx="3057">
                  <c:v>4388.1482753999999</c:v>
                </c:pt>
                <c:pt idx="3058">
                  <c:v>4389.5826582</c:v>
                </c:pt>
                <c:pt idx="3059">
                  <c:v>4391.0192580000003</c:v>
                </c:pt>
                <c:pt idx="3060">
                  <c:v>4392.4547671999999</c:v>
                </c:pt>
                <c:pt idx="3061">
                  <c:v>4393.8907671999996</c:v>
                </c:pt>
                <c:pt idx="3062">
                  <c:v>4395.3239362000004</c:v>
                </c:pt>
                <c:pt idx="3063">
                  <c:v>4396.7594752000005</c:v>
                </c:pt>
                <c:pt idx="3064">
                  <c:v>4398.1920745999996</c:v>
                </c:pt>
                <c:pt idx="3065">
                  <c:v>4399.6288124000002</c:v>
                </c:pt>
                <c:pt idx="3066">
                  <c:v>4401.0641251999996</c:v>
                </c:pt>
                <c:pt idx="3067">
                  <c:v>4402.4971833999998</c:v>
                </c:pt>
                <c:pt idx="3068">
                  <c:v>4403.9311085999998</c:v>
                </c:pt>
                <c:pt idx="3069">
                  <c:v>4405.3644838</c:v>
                </c:pt>
                <c:pt idx="3070">
                  <c:v>4406.8009034000006</c:v>
                </c:pt>
                <c:pt idx="3071">
                  <c:v>4408.2326262000006</c:v>
                </c:pt>
                <c:pt idx="3072">
                  <c:v>4409.6675384</c:v>
                </c:pt>
                <c:pt idx="3073">
                  <c:v>4411.1044357999999</c:v>
                </c:pt>
                <c:pt idx="3074">
                  <c:v>4412.5370539999994</c:v>
                </c:pt>
                <c:pt idx="3075">
                  <c:v>4413.9694722000004</c:v>
                </c:pt>
                <c:pt idx="3076">
                  <c:v>4415.4114716000004</c:v>
                </c:pt>
                <c:pt idx="3077">
                  <c:v>4416.8440969999992</c:v>
                </c:pt>
                <c:pt idx="3078">
                  <c:v>4418.2788436000001</c:v>
                </c:pt>
                <c:pt idx="3079">
                  <c:v>4419.7081701999996</c:v>
                </c:pt>
                <c:pt idx="3080">
                  <c:v>4421.1414057999991</c:v>
                </c:pt>
                <c:pt idx="3081">
                  <c:v>4422.5775186000001</c:v>
                </c:pt>
                <c:pt idx="3082">
                  <c:v>4424.0120103999998</c:v>
                </c:pt>
                <c:pt idx="3083">
                  <c:v>4425.4444856</c:v>
                </c:pt>
                <c:pt idx="3084">
                  <c:v>4426.8813617999986</c:v>
                </c:pt>
                <c:pt idx="3085">
                  <c:v>4428.3159734000001</c:v>
                </c:pt>
                <c:pt idx="3086">
                  <c:v>4429.7463938000001</c:v>
                </c:pt>
                <c:pt idx="3087">
                  <c:v>4431.1774462000003</c:v>
                </c:pt>
                <c:pt idx="3088">
                  <c:v>4432.6301245999994</c:v>
                </c:pt>
                <c:pt idx="3089">
                  <c:v>4434.0613805999992</c:v>
                </c:pt>
                <c:pt idx="3090">
                  <c:v>4435.4972500000003</c:v>
                </c:pt>
                <c:pt idx="3091">
                  <c:v>4436.9347164000001</c:v>
                </c:pt>
                <c:pt idx="3092">
                  <c:v>4438.3705768</c:v>
                </c:pt>
                <c:pt idx="3093">
                  <c:v>4439.8010881999999</c:v>
                </c:pt>
                <c:pt idx="3094">
                  <c:v>4441.2361770000007</c:v>
                </c:pt>
                <c:pt idx="3095">
                  <c:v>4442.6690072000001</c:v>
                </c:pt>
                <c:pt idx="3096">
                  <c:v>4444.1080038</c:v>
                </c:pt>
                <c:pt idx="3097">
                  <c:v>4445.5391302000007</c:v>
                </c:pt>
                <c:pt idx="3098">
                  <c:v>4446.9758287999994</c:v>
                </c:pt>
                <c:pt idx="3099">
                  <c:v>4448.4079292000006</c:v>
                </c:pt>
                <c:pt idx="3100">
                  <c:v>4449.8481665999998</c:v>
                </c:pt>
                <c:pt idx="3101">
                  <c:v>4451.2788762</c:v>
                </c:pt>
                <c:pt idx="3102">
                  <c:v>4452.7133417999994</c:v>
                </c:pt>
                <c:pt idx="3103">
                  <c:v>4454.1469755999997</c:v>
                </c:pt>
                <c:pt idx="3104">
                  <c:v>4455.5844073999997</c:v>
                </c:pt>
                <c:pt idx="3105">
                  <c:v>4457.0205319999995</c:v>
                </c:pt>
                <c:pt idx="3106">
                  <c:v>4458.4517717999997</c:v>
                </c:pt>
                <c:pt idx="3107">
                  <c:v>4459.8893498000007</c:v>
                </c:pt>
                <c:pt idx="3108">
                  <c:v>4461.3224576000002</c:v>
                </c:pt>
                <c:pt idx="3109">
                  <c:v>4462.7551641999999</c:v>
                </c:pt>
                <c:pt idx="3110">
                  <c:v>4464.1905776000003</c:v>
                </c:pt>
                <c:pt idx="3111">
                  <c:v>4465.6260276000003</c:v>
                </c:pt>
                <c:pt idx="3112">
                  <c:v>4467.0564428000007</c:v>
                </c:pt>
                <c:pt idx="3113">
                  <c:v>4468.4914758000004</c:v>
                </c:pt>
                <c:pt idx="3114">
                  <c:v>4469.9314530000001</c:v>
                </c:pt>
                <c:pt idx="3115">
                  <c:v>4471.3628120000003</c:v>
                </c:pt>
                <c:pt idx="3116">
                  <c:v>4472.7995949999986</c:v>
                </c:pt>
                <c:pt idx="3117">
                  <c:v>4474.2307147999991</c:v>
                </c:pt>
                <c:pt idx="3118">
                  <c:v>4475.6676876000001</c:v>
                </c:pt>
                <c:pt idx="3119">
                  <c:v>4477.1051425999995</c:v>
                </c:pt>
                <c:pt idx="3120">
                  <c:v>4478.5418856000006</c:v>
                </c:pt>
                <c:pt idx="3121">
                  <c:v>4479.9868954000003</c:v>
                </c:pt>
                <c:pt idx="3122">
                  <c:v>4481.4208511999996</c:v>
                </c:pt>
                <c:pt idx="3123">
                  <c:v>4482.8558150000008</c:v>
                </c:pt>
                <c:pt idx="3124">
                  <c:v>4484.2897098000003</c:v>
                </c:pt>
                <c:pt idx="3125">
                  <c:v>4485.7260808000001</c:v>
                </c:pt>
                <c:pt idx="3126">
                  <c:v>4487.1552821999994</c:v>
                </c:pt>
                <c:pt idx="3127">
                  <c:v>4488.5927510000001</c:v>
                </c:pt>
                <c:pt idx="3128">
                  <c:v>4490.0295601999997</c:v>
                </c:pt>
                <c:pt idx="3129">
                  <c:v>4491.4641790000014</c:v>
                </c:pt>
                <c:pt idx="3130">
                  <c:v>4492.8988162000014</c:v>
                </c:pt>
                <c:pt idx="3131">
                  <c:v>4494.3317002000013</c:v>
                </c:pt>
                <c:pt idx="3132">
                  <c:v>4495.7648773999999</c:v>
                </c:pt>
                <c:pt idx="3133">
                  <c:v>4497.1993125999998</c:v>
                </c:pt>
                <c:pt idx="3134">
                  <c:v>4498.6333080000004</c:v>
                </c:pt>
                <c:pt idx="3135">
                  <c:v>4500.0816209999994</c:v>
                </c:pt>
                <c:pt idx="3136">
                  <c:v>4501.5159273999998</c:v>
                </c:pt>
                <c:pt idx="3137">
                  <c:v>4502.9508719999994</c:v>
                </c:pt>
                <c:pt idx="3138">
                  <c:v>4504.3890843999998</c:v>
                </c:pt>
                <c:pt idx="3139">
                  <c:v>4505.8228454</c:v>
                </c:pt>
                <c:pt idx="3140">
                  <c:v>4507.2588882</c:v>
                </c:pt>
                <c:pt idx="3141">
                  <c:v>4508.6911200000004</c:v>
                </c:pt>
                <c:pt idx="3142">
                  <c:v>4510.1283262000006</c:v>
                </c:pt>
                <c:pt idx="3143">
                  <c:v>4511.5631129999992</c:v>
                </c:pt>
                <c:pt idx="3144">
                  <c:v>4512.9955760000003</c:v>
                </c:pt>
                <c:pt idx="3145">
                  <c:v>4514.4321223999996</c:v>
                </c:pt>
                <c:pt idx="3146">
                  <c:v>4515.8655509999999</c:v>
                </c:pt>
                <c:pt idx="3147">
                  <c:v>4517.3022042000002</c:v>
                </c:pt>
                <c:pt idx="3148">
                  <c:v>4518.7332001999994</c:v>
                </c:pt>
                <c:pt idx="3149">
                  <c:v>4520.1682306000002</c:v>
                </c:pt>
                <c:pt idx="3150">
                  <c:v>4521.6004464000007</c:v>
                </c:pt>
                <c:pt idx="3151">
                  <c:v>4523.0328903999998</c:v>
                </c:pt>
                <c:pt idx="3152">
                  <c:v>4524.4682187999988</c:v>
                </c:pt>
                <c:pt idx="3153">
                  <c:v>4525.9073398</c:v>
                </c:pt>
                <c:pt idx="3154">
                  <c:v>4527.3387661999996</c:v>
                </c:pt>
                <c:pt idx="3155">
                  <c:v>4528.7748504000001</c:v>
                </c:pt>
                <c:pt idx="3156">
                  <c:v>4530.2072598000004</c:v>
                </c:pt>
                <c:pt idx="3157">
                  <c:v>4531.6434155999996</c:v>
                </c:pt>
                <c:pt idx="3158">
                  <c:v>4533.0782488000004</c:v>
                </c:pt>
                <c:pt idx="3159">
                  <c:v>4534.5103550000003</c:v>
                </c:pt>
                <c:pt idx="3160">
                  <c:v>4535.9479181999995</c:v>
                </c:pt>
                <c:pt idx="3161">
                  <c:v>4537.3814378000006</c:v>
                </c:pt>
                <c:pt idx="3162">
                  <c:v>4538.8154420000001</c:v>
                </c:pt>
                <c:pt idx="3163">
                  <c:v>4540.2499549999993</c:v>
                </c:pt>
                <c:pt idx="3164">
                  <c:v>4541.6824823999996</c:v>
                </c:pt>
                <c:pt idx="3165">
                  <c:v>4543.1175258000003</c:v>
                </c:pt>
                <c:pt idx="3166">
                  <c:v>4544.5523335999997</c:v>
                </c:pt>
                <c:pt idx="3167">
                  <c:v>4545.9872206</c:v>
                </c:pt>
                <c:pt idx="3168">
                  <c:v>4547.4201387999992</c:v>
                </c:pt>
                <c:pt idx="3169">
                  <c:v>4548.8573770000003</c:v>
                </c:pt>
                <c:pt idx="3170">
                  <c:v>4550.2894945999997</c:v>
                </c:pt>
                <c:pt idx="3171">
                  <c:v>4551.7265453999998</c:v>
                </c:pt>
                <c:pt idx="3172">
                  <c:v>4553.1648349999996</c:v>
                </c:pt>
                <c:pt idx="3173">
                  <c:v>4554.5987776000002</c:v>
                </c:pt>
                <c:pt idx="3174">
                  <c:v>4556.0296072000001</c:v>
                </c:pt>
                <c:pt idx="3175">
                  <c:v>4557.4651696000001</c:v>
                </c:pt>
                <c:pt idx="3176">
                  <c:v>4558.8977151999998</c:v>
                </c:pt>
                <c:pt idx="3177">
                  <c:v>4560.3496005999996</c:v>
                </c:pt>
                <c:pt idx="3178">
                  <c:v>4561.7791676000006</c:v>
                </c:pt>
                <c:pt idx="3179">
                  <c:v>4563.2139897999996</c:v>
                </c:pt>
                <c:pt idx="3180">
                  <c:v>4564.655456800001</c:v>
                </c:pt>
                <c:pt idx="3181">
                  <c:v>4566.1046980000001</c:v>
                </c:pt>
                <c:pt idx="3182">
                  <c:v>4567.5401273999996</c:v>
                </c:pt>
                <c:pt idx="3183">
                  <c:v>4568.9764844000001</c:v>
                </c:pt>
                <c:pt idx="3184">
                  <c:v>4570.4092856000007</c:v>
                </c:pt>
                <c:pt idx="3185">
                  <c:v>4571.8441867999991</c:v>
                </c:pt>
                <c:pt idx="3186">
                  <c:v>4573.2790199999999</c:v>
                </c:pt>
                <c:pt idx="3187">
                  <c:v>4574.7167417999999</c:v>
                </c:pt>
                <c:pt idx="3188">
                  <c:v>4576.1538330000003</c:v>
                </c:pt>
                <c:pt idx="3189">
                  <c:v>4577.5832893999996</c:v>
                </c:pt>
                <c:pt idx="3190">
                  <c:v>4579.0242817999997</c:v>
                </c:pt>
                <c:pt idx="3191">
                  <c:v>4580.4601439999997</c:v>
                </c:pt>
                <c:pt idx="3192">
                  <c:v>4581.8924674</c:v>
                </c:pt>
                <c:pt idx="3193">
                  <c:v>4583.3318677999996</c:v>
                </c:pt>
                <c:pt idx="3194">
                  <c:v>4584.7637988000006</c:v>
                </c:pt>
                <c:pt idx="3195">
                  <c:v>4586.1989577999993</c:v>
                </c:pt>
                <c:pt idx="3196">
                  <c:v>4587.6349095999994</c:v>
                </c:pt>
                <c:pt idx="3197">
                  <c:v>4589.0667208000004</c:v>
                </c:pt>
                <c:pt idx="3198">
                  <c:v>4590.5019599999996</c:v>
                </c:pt>
                <c:pt idx="3199">
                  <c:v>4591.9361618000003</c:v>
                </c:pt>
                <c:pt idx="3200">
                  <c:v>4593.3711050000002</c:v>
                </c:pt>
                <c:pt idx="3201">
                  <c:v>4594.8117388000001</c:v>
                </c:pt>
                <c:pt idx="3202">
                  <c:v>4596.2472660000003</c:v>
                </c:pt>
                <c:pt idx="3203">
                  <c:v>4597.6790834000003</c:v>
                </c:pt>
                <c:pt idx="3204">
                  <c:v>4599.1124981999992</c:v>
                </c:pt>
                <c:pt idx="3205">
                  <c:v>4600.5475474000004</c:v>
                </c:pt>
                <c:pt idx="3206">
                  <c:v>4601.9803913999986</c:v>
                </c:pt>
                <c:pt idx="3207">
                  <c:v>4603.4140314000006</c:v>
                </c:pt>
                <c:pt idx="3208">
                  <c:v>4604.8489428000003</c:v>
                </c:pt>
                <c:pt idx="3209">
                  <c:v>4606.2829547999991</c:v>
                </c:pt>
                <c:pt idx="3210">
                  <c:v>4607.7145031999999</c:v>
                </c:pt>
                <c:pt idx="3211">
                  <c:v>4609.1506680000002</c:v>
                </c:pt>
                <c:pt idx="3212">
                  <c:v>4610.5877039999996</c:v>
                </c:pt>
                <c:pt idx="3213">
                  <c:v>4612.0193579999996</c:v>
                </c:pt>
                <c:pt idx="3214">
                  <c:v>4613.4532273999994</c:v>
                </c:pt>
                <c:pt idx="3215">
                  <c:v>4614.8874974</c:v>
                </c:pt>
                <c:pt idx="3216">
                  <c:v>4616.320068</c:v>
                </c:pt>
                <c:pt idx="3217">
                  <c:v>4617.7533270000004</c:v>
                </c:pt>
                <c:pt idx="3218">
                  <c:v>4619.189842400001</c:v>
                </c:pt>
                <c:pt idx="3219">
                  <c:v>4620.6214634000007</c:v>
                </c:pt>
                <c:pt idx="3220">
                  <c:v>4622.0605488000001</c:v>
                </c:pt>
                <c:pt idx="3221">
                  <c:v>4623.4911932000005</c:v>
                </c:pt>
                <c:pt idx="3222">
                  <c:v>4624.9264837999999</c:v>
                </c:pt>
                <c:pt idx="3223">
                  <c:v>4626.3628102000002</c:v>
                </c:pt>
                <c:pt idx="3224">
                  <c:v>4627.7923047999993</c:v>
                </c:pt>
                <c:pt idx="3225">
                  <c:v>4629.2303847999992</c:v>
                </c:pt>
                <c:pt idx="3226">
                  <c:v>4630.6642899999997</c:v>
                </c:pt>
                <c:pt idx="3227">
                  <c:v>4632.1001084</c:v>
                </c:pt>
                <c:pt idx="3228">
                  <c:v>4633.5336630000002</c:v>
                </c:pt>
                <c:pt idx="3229">
                  <c:v>4634.9709411999993</c:v>
                </c:pt>
                <c:pt idx="3230">
                  <c:v>4636.4028909999997</c:v>
                </c:pt>
                <c:pt idx="3231">
                  <c:v>4637.8386953999998</c:v>
                </c:pt>
                <c:pt idx="3232">
                  <c:v>4639.2764219999999</c:v>
                </c:pt>
                <c:pt idx="3233">
                  <c:v>4640.7080857999999</c:v>
                </c:pt>
                <c:pt idx="3234">
                  <c:v>4642.1414462000002</c:v>
                </c:pt>
                <c:pt idx="3235">
                  <c:v>4643.5769758000006</c:v>
                </c:pt>
                <c:pt idx="3236">
                  <c:v>4645.0104822000003</c:v>
                </c:pt>
                <c:pt idx="3237">
                  <c:v>4646.4474550000004</c:v>
                </c:pt>
                <c:pt idx="3238">
                  <c:v>4647.8775292</c:v>
                </c:pt>
                <c:pt idx="3239">
                  <c:v>4649.3125124000007</c:v>
                </c:pt>
                <c:pt idx="3240">
                  <c:v>4650.7431212000001</c:v>
                </c:pt>
                <c:pt idx="3241">
                  <c:v>4652.1796322000009</c:v>
                </c:pt>
                <c:pt idx="3242">
                  <c:v>4653.6102926000003</c:v>
                </c:pt>
                <c:pt idx="3243">
                  <c:v>4655.0462576000009</c:v>
                </c:pt>
                <c:pt idx="3244">
                  <c:v>4656.4804514000007</c:v>
                </c:pt>
                <c:pt idx="3245">
                  <c:v>4657.9142959999999</c:v>
                </c:pt>
                <c:pt idx="3246">
                  <c:v>4659.3518578000003</c:v>
                </c:pt>
                <c:pt idx="3247">
                  <c:v>4660.7900456000007</c:v>
                </c:pt>
                <c:pt idx="3248">
                  <c:v>4662.2227106</c:v>
                </c:pt>
                <c:pt idx="3249">
                  <c:v>4663.6577046000002</c:v>
                </c:pt>
                <c:pt idx="3250">
                  <c:v>4665.0913094000007</c:v>
                </c:pt>
                <c:pt idx="3251">
                  <c:v>4666.5229816000001</c:v>
                </c:pt>
                <c:pt idx="3252">
                  <c:v>4667.9645698000004</c:v>
                </c:pt>
                <c:pt idx="3253">
                  <c:v>4669.3947757999986</c:v>
                </c:pt>
                <c:pt idx="3254">
                  <c:v>4670.8307648</c:v>
                </c:pt>
                <c:pt idx="3255">
                  <c:v>4672.2620876000001</c:v>
                </c:pt>
                <c:pt idx="3256">
                  <c:v>4673.6981791999997</c:v>
                </c:pt>
                <c:pt idx="3257">
                  <c:v>4675.1308752000004</c:v>
                </c:pt>
                <c:pt idx="3258">
                  <c:v>4676.5704138000001</c:v>
                </c:pt>
                <c:pt idx="3259">
                  <c:v>4678.0037157999996</c:v>
                </c:pt>
                <c:pt idx="3260">
                  <c:v>4679.4387642000002</c:v>
                </c:pt>
                <c:pt idx="3261">
                  <c:v>4680.8748912000001</c:v>
                </c:pt>
                <c:pt idx="3262">
                  <c:v>4682.3063086000002</c:v>
                </c:pt>
                <c:pt idx="3263">
                  <c:v>4683.7439666</c:v>
                </c:pt>
                <c:pt idx="3264">
                  <c:v>4685.176947599999</c:v>
                </c:pt>
                <c:pt idx="3265">
                  <c:v>4686.6119500000004</c:v>
                </c:pt>
                <c:pt idx="3266">
                  <c:v>4688.0461138000001</c:v>
                </c:pt>
                <c:pt idx="3267">
                  <c:v>4689.4802772000003</c:v>
                </c:pt>
                <c:pt idx="3268">
                  <c:v>4690.9182467999999</c:v>
                </c:pt>
                <c:pt idx="3269">
                  <c:v>4692.3489398000002</c:v>
                </c:pt>
                <c:pt idx="3270">
                  <c:v>4693.7840679999999</c:v>
                </c:pt>
                <c:pt idx="3271">
                  <c:v>4695.2173160000002</c:v>
                </c:pt>
                <c:pt idx="3272">
                  <c:v>4696.6518482000001</c:v>
                </c:pt>
                <c:pt idx="3273">
                  <c:v>4698.0863823999998</c:v>
                </c:pt>
                <c:pt idx="3274">
                  <c:v>4699.5201457999992</c:v>
                </c:pt>
                <c:pt idx="3275">
                  <c:v>4700.9547824000001</c:v>
                </c:pt>
                <c:pt idx="3276">
                  <c:v>4702.3876970000001</c:v>
                </c:pt>
                <c:pt idx="3277">
                  <c:v>4703.8207788</c:v>
                </c:pt>
                <c:pt idx="3278">
                  <c:v>4705.2553891999996</c:v>
                </c:pt>
                <c:pt idx="3279">
                  <c:v>4706.6900847999996</c:v>
                </c:pt>
                <c:pt idx="3280">
                  <c:v>4708.1220664000002</c:v>
                </c:pt>
                <c:pt idx="3281">
                  <c:v>4709.5554614000002</c:v>
                </c:pt>
                <c:pt idx="3282">
                  <c:v>4710.9922605999991</c:v>
                </c:pt>
                <c:pt idx="3283">
                  <c:v>4712.4283228000004</c:v>
                </c:pt>
                <c:pt idx="3284">
                  <c:v>4713.861175</c:v>
                </c:pt>
                <c:pt idx="3285">
                  <c:v>4715.2981395999996</c:v>
                </c:pt>
                <c:pt idx="3286">
                  <c:v>4716.7337375999996</c:v>
                </c:pt>
                <c:pt idx="3287">
                  <c:v>4718.1674136000001</c:v>
                </c:pt>
                <c:pt idx="3288">
                  <c:v>4719.6065744000007</c:v>
                </c:pt>
                <c:pt idx="3289">
                  <c:v>4721.0401901999994</c:v>
                </c:pt>
                <c:pt idx="3290">
                  <c:v>4722.4716215999997</c:v>
                </c:pt>
                <c:pt idx="3291">
                  <c:v>4723.9037064000004</c:v>
                </c:pt>
                <c:pt idx="3292">
                  <c:v>4725.3392335999997</c:v>
                </c:pt>
                <c:pt idx="3293">
                  <c:v>4726.772747</c:v>
                </c:pt>
                <c:pt idx="3294">
                  <c:v>4728.2079555999999</c:v>
                </c:pt>
                <c:pt idx="3295">
                  <c:v>4729.6440514000014</c:v>
                </c:pt>
                <c:pt idx="3296">
                  <c:v>4731.0787512000006</c:v>
                </c:pt>
                <c:pt idx="3297">
                  <c:v>4732.5247657999989</c:v>
                </c:pt>
                <c:pt idx="3298">
                  <c:v>4733.9682182000006</c:v>
                </c:pt>
                <c:pt idx="3299">
                  <c:v>4735.4011621999998</c:v>
                </c:pt>
                <c:pt idx="3300">
                  <c:v>4736.8328493999998</c:v>
                </c:pt>
                <c:pt idx="3301">
                  <c:v>4738.2700050000003</c:v>
                </c:pt>
                <c:pt idx="3302">
                  <c:v>4739.7144841999998</c:v>
                </c:pt>
                <c:pt idx="3303">
                  <c:v>4741.156281399999</c:v>
                </c:pt>
                <c:pt idx="3304">
                  <c:v>4742.5905079999993</c:v>
                </c:pt>
                <c:pt idx="3305">
                  <c:v>4744.0220677999996</c:v>
                </c:pt>
                <c:pt idx="3306">
                  <c:v>4745.4590980000012</c:v>
                </c:pt>
                <c:pt idx="3307">
                  <c:v>4746.8951800000004</c:v>
                </c:pt>
                <c:pt idx="3308">
                  <c:v>4748.3265101999996</c:v>
                </c:pt>
                <c:pt idx="3309">
                  <c:v>4749.7613283999999</c:v>
                </c:pt>
                <c:pt idx="3310">
                  <c:v>4751.1939438000009</c:v>
                </c:pt>
                <c:pt idx="3311">
                  <c:v>4752.6263051999986</c:v>
                </c:pt>
                <c:pt idx="3312">
                  <c:v>4754.0670603999997</c:v>
                </c:pt>
                <c:pt idx="3313">
                  <c:v>4755.4984992</c:v>
                </c:pt>
                <c:pt idx="3314">
                  <c:v>4756.9318539999986</c:v>
                </c:pt>
                <c:pt idx="3315">
                  <c:v>4758.3673502000001</c:v>
                </c:pt>
                <c:pt idx="3316">
                  <c:v>4759.8042373999997</c:v>
                </c:pt>
                <c:pt idx="3317">
                  <c:v>4761.2415559999999</c:v>
                </c:pt>
                <c:pt idx="3318">
                  <c:v>4762.673014</c:v>
                </c:pt>
                <c:pt idx="3319">
                  <c:v>4764.1071697999996</c:v>
                </c:pt>
                <c:pt idx="3320">
                  <c:v>4765.5371904000003</c:v>
                </c:pt>
                <c:pt idx="3321">
                  <c:v>4766.9729799999996</c:v>
                </c:pt>
                <c:pt idx="3322">
                  <c:v>4768.4135977999986</c:v>
                </c:pt>
                <c:pt idx="3323">
                  <c:v>4769.8454223999997</c:v>
                </c:pt>
                <c:pt idx="3324">
                  <c:v>4771.2780763999999</c:v>
                </c:pt>
                <c:pt idx="3325">
                  <c:v>4772.7091479999999</c:v>
                </c:pt>
                <c:pt idx="3326">
                  <c:v>4774.1459524000002</c:v>
                </c:pt>
                <c:pt idx="3327">
                  <c:v>4775.5806719999991</c:v>
                </c:pt>
                <c:pt idx="3328">
                  <c:v>4777.0146244000007</c:v>
                </c:pt>
                <c:pt idx="3329">
                  <c:v>4778.4506613999993</c:v>
                </c:pt>
                <c:pt idx="3330">
                  <c:v>4779.882509</c:v>
                </c:pt>
                <c:pt idx="3331">
                  <c:v>4781.3167916000002</c:v>
                </c:pt>
                <c:pt idx="3332">
                  <c:v>4782.7475136000003</c:v>
                </c:pt>
                <c:pt idx="3333">
                  <c:v>4784.1839419999997</c:v>
                </c:pt>
                <c:pt idx="3334">
                  <c:v>4785.6153409999997</c:v>
                </c:pt>
                <c:pt idx="3335">
                  <c:v>4787.0524421999999</c:v>
                </c:pt>
                <c:pt idx="3336">
                  <c:v>4788.4891048000009</c:v>
                </c:pt>
                <c:pt idx="3337">
                  <c:v>4789.9220991999991</c:v>
                </c:pt>
                <c:pt idx="3338">
                  <c:v>4791.3573231999999</c:v>
                </c:pt>
                <c:pt idx="3339">
                  <c:v>4792.7929532000007</c:v>
                </c:pt>
                <c:pt idx="3340">
                  <c:v>4794.2253505999997</c:v>
                </c:pt>
                <c:pt idx="3341">
                  <c:v>4795.6622678000003</c:v>
                </c:pt>
                <c:pt idx="3342">
                  <c:v>4797.0931404000003</c:v>
                </c:pt>
                <c:pt idx="3343">
                  <c:v>4798.5296638</c:v>
                </c:pt>
                <c:pt idx="3344">
                  <c:v>4799.9648010000001</c:v>
                </c:pt>
                <c:pt idx="3345">
                  <c:v>4801.3982103999997</c:v>
                </c:pt>
                <c:pt idx="3346">
                  <c:v>4802.8345473999998</c:v>
                </c:pt>
                <c:pt idx="3347">
                  <c:v>4804.2682219999997</c:v>
                </c:pt>
                <c:pt idx="3348">
                  <c:v>4805.7037378000005</c:v>
                </c:pt>
                <c:pt idx="3349">
                  <c:v>4807.1386335999996</c:v>
                </c:pt>
                <c:pt idx="3350">
                  <c:v>4808.5753415999989</c:v>
                </c:pt>
                <c:pt idx="3351">
                  <c:v>4810.0097779999996</c:v>
                </c:pt>
                <c:pt idx="3352">
                  <c:v>4811.4444149999999</c:v>
                </c:pt>
                <c:pt idx="3353">
                  <c:v>4812.8780800000004</c:v>
                </c:pt>
                <c:pt idx="3354">
                  <c:v>4814.3113572000002</c:v>
                </c:pt>
                <c:pt idx="3355">
                  <c:v>4815.7476298000001</c:v>
                </c:pt>
                <c:pt idx="3356">
                  <c:v>4817.1804584000001</c:v>
                </c:pt>
                <c:pt idx="3357">
                  <c:v>4818.6137307999998</c:v>
                </c:pt>
                <c:pt idx="3358">
                  <c:v>4820.0491763999999</c:v>
                </c:pt>
                <c:pt idx="3359">
                  <c:v>4821.4851968000003</c:v>
                </c:pt>
                <c:pt idx="3360">
                  <c:v>4822.9181087999996</c:v>
                </c:pt>
                <c:pt idx="3361">
                  <c:v>4824.3526285999997</c:v>
                </c:pt>
                <c:pt idx="3362">
                  <c:v>4825.7891994000001</c:v>
                </c:pt>
                <c:pt idx="3363">
                  <c:v>4827.2203890000001</c:v>
                </c:pt>
                <c:pt idx="3364">
                  <c:v>4828.6573001999996</c:v>
                </c:pt>
                <c:pt idx="3365">
                  <c:v>4830.0942200000009</c:v>
                </c:pt>
                <c:pt idx="3366">
                  <c:v>4831.5315454000001</c:v>
                </c:pt>
                <c:pt idx="3367">
                  <c:v>4832.966023</c:v>
                </c:pt>
                <c:pt idx="3368">
                  <c:v>4834.3998569999994</c:v>
                </c:pt>
                <c:pt idx="3369">
                  <c:v>4835.8357354</c:v>
                </c:pt>
                <c:pt idx="3370">
                  <c:v>4837.2693066000011</c:v>
                </c:pt>
                <c:pt idx="3371">
                  <c:v>4838.7073915999999</c:v>
                </c:pt>
                <c:pt idx="3372">
                  <c:v>4840.1395474000001</c:v>
                </c:pt>
                <c:pt idx="3373">
                  <c:v>4841.5741742</c:v>
                </c:pt>
                <c:pt idx="3374">
                  <c:v>4843.0136944000014</c:v>
                </c:pt>
                <c:pt idx="3375">
                  <c:v>4844.4448946000002</c:v>
                </c:pt>
                <c:pt idx="3376">
                  <c:v>4845.882823599999</c:v>
                </c:pt>
                <c:pt idx="3377">
                  <c:v>4847.3154469999999</c:v>
                </c:pt>
                <c:pt idx="3378">
                  <c:v>4848.7516458</c:v>
                </c:pt>
                <c:pt idx="3379">
                  <c:v>4850.1857491999999</c:v>
                </c:pt>
                <c:pt idx="3380">
                  <c:v>4851.6170436000002</c:v>
                </c:pt>
                <c:pt idx="3381">
                  <c:v>4853.0535319999999</c:v>
                </c:pt>
                <c:pt idx="3382">
                  <c:v>4854.4865035999992</c:v>
                </c:pt>
                <c:pt idx="3383">
                  <c:v>4855.9219893999998</c:v>
                </c:pt>
                <c:pt idx="3384">
                  <c:v>4857.3533106000004</c:v>
                </c:pt>
                <c:pt idx="3385">
                  <c:v>4858.7887929999997</c:v>
                </c:pt>
                <c:pt idx="3386">
                  <c:v>4860.2214521999986</c:v>
                </c:pt>
                <c:pt idx="3387">
                  <c:v>4861.6545402000002</c:v>
                </c:pt>
                <c:pt idx="3388">
                  <c:v>4863.0903016000011</c:v>
                </c:pt>
                <c:pt idx="3389">
                  <c:v>4864.5234527999992</c:v>
                </c:pt>
                <c:pt idx="3390">
                  <c:v>4865.9525970000004</c:v>
                </c:pt>
                <c:pt idx="3391">
                  <c:v>4867.3864024000004</c:v>
                </c:pt>
                <c:pt idx="3392">
                  <c:v>4868.8190465999996</c:v>
                </c:pt>
                <c:pt idx="3393">
                  <c:v>4870.2581895999992</c:v>
                </c:pt>
                <c:pt idx="3394">
                  <c:v>4871.6894434000014</c:v>
                </c:pt>
                <c:pt idx="3395">
                  <c:v>4873.1260621999991</c:v>
                </c:pt>
                <c:pt idx="3396">
                  <c:v>4874.5588295999996</c:v>
                </c:pt>
                <c:pt idx="3397">
                  <c:v>4875.9922409999999</c:v>
                </c:pt>
                <c:pt idx="3398">
                  <c:v>4877.4265079999996</c:v>
                </c:pt>
                <c:pt idx="3399">
                  <c:v>4878.8634958000002</c:v>
                </c:pt>
                <c:pt idx="3400">
                  <c:v>4880.2963669999999</c:v>
                </c:pt>
                <c:pt idx="3401">
                  <c:v>4881.7313221999993</c:v>
                </c:pt>
                <c:pt idx="3402">
                  <c:v>4883.1650449999997</c:v>
                </c:pt>
                <c:pt idx="3403">
                  <c:v>4884.5980558000001</c:v>
                </c:pt>
                <c:pt idx="3404">
                  <c:v>4886.0348836000003</c:v>
                </c:pt>
                <c:pt idx="3405">
                  <c:v>4887.4690748000003</c:v>
                </c:pt>
                <c:pt idx="3406">
                  <c:v>4888.905143</c:v>
                </c:pt>
                <c:pt idx="3407">
                  <c:v>4890.3372369999997</c:v>
                </c:pt>
                <c:pt idx="3408">
                  <c:v>4891.7747643999992</c:v>
                </c:pt>
                <c:pt idx="3409">
                  <c:v>4893.2096271999999</c:v>
                </c:pt>
                <c:pt idx="3410">
                  <c:v>4894.6430534000001</c:v>
                </c:pt>
                <c:pt idx="3411">
                  <c:v>4896.0787172</c:v>
                </c:pt>
                <c:pt idx="3412">
                  <c:v>4897.5144453999992</c:v>
                </c:pt>
                <c:pt idx="3413">
                  <c:v>4898.9449236</c:v>
                </c:pt>
                <c:pt idx="3414">
                  <c:v>4900.3812134</c:v>
                </c:pt>
                <c:pt idx="3415">
                  <c:v>4901.8146842000006</c:v>
                </c:pt>
                <c:pt idx="3416">
                  <c:v>4903.2512131999993</c:v>
                </c:pt>
                <c:pt idx="3417">
                  <c:v>4904.6867578000001</c:v>
                </c:pt>
                <c:pt idx="3418">
                  <c:v>4906.1186352000004</c:v>
                </c:pt>
                <c:pt idx="3419">
                  <c:v>4907.5541165999994</c:v>
                </c:pt>
                <c:pt idx="3420">
                  <c:v>4908.9919563999993</c:v>
                </c:pt>
                <c:pt idx="3421">
                  <c:v>4910.4249904000008</c:v>
                </c:pt>
                <c:pt idx="3422">
                  <c:v>4911.8585315999999</c:v>
                </c:pt>
                <c:pt idx="3423">
                  <c:v>4913.2914787999998</c:v>
                </c:pt>
                <c:pt idx="3424">
                  <c:v>4914.7268299999996</c:v>
                </c:pt>
                <c:pt idx="3425">
                  <c:v>4916.1613010000001</c:v>
                </c:pt>
                <c:pt idx="3426">
                  <c:v>4917.5960990000003</c:v>
                </c:pt>
                <c:pt idx="3427">
                  <c:v>4919.0296887999993</c:v>
                </c:pt>
                <c:pt idx="3428">
                  <c:v>4920.4679076000002</c:v>
                </c:pt>
                <c:pt idx="3429">
                  <c:v>4921.8998045999997</c:v>
                </c:pt>
                <c:pt idx="3430">
                  <c:v>4923.3350873999998</c:v>
                </c:pt>
                <c:pt idx="3431">
                  <c:v>4924.7702790000003</c:v>
                </c:pt>
                <c:pt idx="3432">
                  <c:v>4926.2049720000005</c:v>
                </c:pt>
                <c:pt idx="3433">
                  <c:v>4927.6409828000014</c:v>
                </c:pt>
                <c:pt idx="3434">
                  <c:v>4929.0763906000002</c:v>
                </c:pt>
                <c:pt idx="3435">
                  <c:v>4930.5100653999998</c:v>
                </c:pt>
                <c:pt idx="3436">
                  <c:v>4931.9435107999998</c:v>
                </c:pt>
                <c:pt idx="3437">
                  <c:v>4933.3823966</c:v>
                </c:pt>
                <c:pt idx="3438">
                  <c:v>4934.8139178000001</c:v>
                </c:pt>
                <c:pt idx="3439">
                  <c:v>4936.2497964000004</c:v>
                </c:pt>
                <c:pt idx="3440">
                  <c:v>4937.6812104000001</c:v>
                </c:pt>
                <c:pt idx="3441">
                  <c:v>4939.1170503999992</c:v>
                </c:pt>
                <c:pt idx="3442">
                  <c:v>4940.5501982000014</c:v>
                </c:pt>
                <c:pt idx="3443">
                  <c:v>4941.9835868</c:v>
                </c:pt>
                <c:pt idx="3444">
                  <c:v>4943.420043600001</c:v>
                </c:pt>
                <c:pt idx="3445">
                  <c:v>4944.8505666000001</c:v>
                </c:pt>
                <c:pt idx="3446">
                  <c:v>4946.2881767999988</c:v>
                </c:pt>
                <c:pt idx="3447">
                  <c:v>4947.7231697999996</c:v>
                </c:pt>
                <c:pt idx="3448">
                  <c:v>4949.1549680000007</c:v>
                </c:pt>
                <c:pt idx="3449">
                  <c:v>4950.5901988000014</c:v>
                </c:pt>
                <c:pt idx="3450">
                  <c:v>4952.0312774000004</c:v>
                </c:pt>
                <c:pt idx="3451">
                  <c:v>4953.4647562</c:v>
                </c:pt>
                <c:pt idx="3452">
                  <c:v>4954.8980635999997</c:v>
                </c:pt>
                <c:pt idx="3453">
                  <c:v>4956.3329360000007</c:v>
                </c:pt>
                <c:pt idx="3454">
                  <c:v>4957.7688096000002</c:v>
                </c:pt>
                <c:pt idx="3455">
                  <c:v>4959.2006206000005</c:v>
                </c:pt>
                <c:pt idx="3456">
                  <c:v>4960.6330271999996</c:v>
                </c:pt>
                <c:pt idx="3457">
                  <c:v>4962.0663543999999</c:v>
                </c:pt>
                <c:pt idx="3458">
                  <c:v>4963.5010725999991</c:v>
                </c:pt>
                <c:pt idx="3459">
                  <c:v>4964.9333026000004</c:v>
                </c:pt>
                <c:pt idx="3460">
                  <c:v>4966.3697265999999</c:v>
                </c:pt>
                <c:pt idx="3461">
                  <c:v>4967.8104237999996</c:v>
                </c:pt>
                <c:pt idx="3462">
                  <c:v>4969.2549683999996</c:v>
                </c:pt>
                <c:pt idx="3463">
                  <c:v>4970.6869772</c:v>
                </c:pt>
                <c:pt idx="3464">
                  <c:v>4972.1287143999998</c:v>
                </c:pt>
                <c:pt idx="3465">
                  <c:v>4973.5600657999994</c:v>
                </c:pt>
                <c:pt idx="3466">
                  <c:v>4974.9953742000007</c:v>
                </c:pt>
                <c:pt idx="3467">
                  <c:v>4976.4284723999999</c:v>
                </c:pt>
                <c:pt idx="3468">
                  <c:v>4977.8628286000003</c:v>
                </c:pt>
                <c:pt idx="3469">
                  <c:v>4979.314380400001</c:v>
                </c:pt>
                <c:pt idx="3470">
                  <c:v>4980.7469021999996</c:v>
                </c:pt>
                <c:pt idx="3471">
                  <c:v>4982.1825600000002</c:v>
                </c:pt>
                <c:pt idx="3472">
                  <c:v>4983.6181503999996</c:v>
                </c:pt>
                <c:pt idx="3473">
                  <c:v>4985.0507772000001</c:v>
                </c:pt>
                <c:pt idx="3474">
                  <c:v>4986.4860236000004</c:v>
                </c:pt>
                <c:pt idx="3475">
                  <c:v>4987.9201266</c:v>
                </c:pt>
                <c:pt idx="3476">
                  <c:v>4989.3562198</c:v>
                </c:pt>
                <c:pt idx="3477">
                  <c:v>4990.7925573999992</c:v>
                </c:pt>
                <c:pt idx="3478">
                  <c:v>4992.2282248000001</c:v>
                </c:pt>
                <c:pt idx="3479">
                  <c:v>4993.6601549999996</c:v>
                </c:pt>
                <c:pt idx="3480">
                  <c:v>4995.0961232</c:v>
                </c:pt>
                <c:pt idx="3481">
                  <c:v>4996.5292008000006</c:v>
                </c:pt>
                <c:pt idx="3482">
                  <c:v>4997.9668336000004</c:v>
                </c:pt>
                <c:pt idx="3483">
                  <c:v>4999.4004062000004</c:v>
                </c:pt>
                <c:pt idx="3484">
                  <c:v>5000.8333352</c:v>
                </c:pt>
                <c:pt idx="3485">
                  <c:v>5002.2686999999996</c:v>
                </c:pt>
                <c:pt idx="3486">
                  <c:v>5003.7021863999998</c:v>
                </c:pt>
                <c:pt idx="3487">
                  <c:v>5005.1388826000011</c:v>
                </c:pt>
                <c:pt idx="3488">
                  <c:v>5006.5742404000002</c:v>
                </c:pt>
                <c:pt idx="3489">
                  <c:v>5008.0068192000008</c:v>
                </c:pt>
                <c:pt idx="3490">
                  <c:v>5009.4440039999999</c:v>
                </c:pt>
                <c:pt idx="3491">
                  <c:v>5010.8780046000002</c:v>
                </c:pt>
                <c:pt idx="3492">
                  <c:v>5012.3154890000014</c:v>
                </c:pt>
                <c:pt idx="3493">
                  <c:v>5013.7511622000002</c:v>
                </c:pt>
                <c:pt idx="3494">
                  <c:v>5015.1816445999993</c:v>
                </c:pt>
                <c:pt idx="3495">
                  <c:v>5016.6169176000003</c:v>
                </c:pt>
                <c:pt idx="3496">
                  <c:v>5018.0499989999998</c:v>
                </c:pt>
                <c:pt idx="3497">
                  <c:v>5019.4843713999999</c:v>
                </c:pt>
                <c:pt idx="3498">
                  <c:v>5020.9207136000005</c:v>
                </c:pt>
                <c:pt idx="3499">
                  <c:v>5022.3560090000001</c:v>
                </c:pt>
                <c:pt idx="3500">
                  <c:v>5023.7915837999999</c:v>
                </c:pt>
                <c:pt idx="3501">
                  <c:v>5025.2279660000004</c:v>
                </c:pt>
                <c:pt idx="3502">
                  <c:v>5026.6588381999991</c:v>
                </c:pt>
                <c:pt idx="3503">
                  <c:v>5028.0949348000004</c:v>
                </c:pt>
                <c:pt idx="3504">
                  <c:v>5029.5308850000001</c:v>
                </c:pt>
                <c:pt idx="3505">
                  <c:v>5030.9642537999998</c:v>
                </c:pt>
                <c:pt idx="3506">
                  <c:v>5032.4001428000001</c:v>
                </c:pt>
                <c:pt idx="3507">
                  <c:v>5033.8338163999997</c:v>
                </c:pt>
                <c:pt idx="3508">
                  <c:v>5035.2702096000003</c:v>
                </c:pt>
                <c:pt idx="3509">
                  <c:v>5036.7021536000002</c:v>
                </c:pt>
                <c:pt idx="3510">
                  <c:v>5038.1398700000009</c:v>
                </c:pt>
                <c:pt idx="3511">
                  <c:v>5039.5899208000001</c:v>
                </c:pt>
                <c:pt idx="3512">
                  <c:v>5041.0237152</c:v>
                </c:pt>
                <c:pt idx="3513">
                  <c:v>5042.4590513999992</c:v>
                </c:pt>
                <c:pt idx="3514">
                  <c:v>5043.9007350000002</c:v>
                </c:pt>
                <c:pt idx="3515">
                  <c:v>5045.342936</c:v>
                </c:pt>
                <c:pt idx="3516">
                  <c:v>5046.7780344000003</c:v>
                </c:pt>
                <c:pt idx="3517">
                  <c:v>5048.2142861999992</c:v>
                </c:pt>
                <c:pt idx="3518">
                  <c:v>5049.6499989999993</c:v>
                </c:pt>
                <c:pt idx="3519">
                  <c:v>5051.0853115999998</c:v>
                </c:pt>
                <c:pt idx="3520">
                  <c:v>5052.5186833999996</c:v>
                </c:pt>
                <c:pt idx="3521">
                  <c:v>5053.9530219999997</c:v>
                </c:pt>
                <c:pt idx="3522">
                  <c:v>5055.3881800000008</c:v>
                </c:pt>
                <c:pt idx="3523">
                  <c:v>5056.8215518000006</c:v>
                </c:pt>
                <c:pt idx="3524">
                  <c:v>5058.2555077999996</c:v>
                </c:pt>
                <c:pt idx="3525">
                  <c:v>5059.6907786000011</c:v>
                </c:pt>
                <c:pt idx="3526">
                  <c:v>5061.1235900000001</c:v>
                </c:pt>
                <c:pt idx="3527">
                  <c:v>5062.5593467999997</c:v>
                </c:pt>
                <c:pt idx="3528">
                  <c:v>5063.9940613999997</c:v>
                </c:pt>
                <c:pt idx="3529">
                  <c:v>5065.4233172000004</c:v>
                </c:pt>
                <c:pt idx="3530">
                  <c:v>5066.8613515999996</c:v>
                </c:pt>
                <c:pt idx="3531">
                  <c:v>5068.2938789999998</c:v>
                </c:pt>
                <c:pt idx="3532">
                  <c:v>5069.7285892</c:v>
                </c:pt>
                <c:pt idx="3533">
                  <c:v>5071.1625252000003</c:v>
                </c:pt>
                <c:pt idx="3534">
                  <c:v>5072.5960349999996</c:v>
                </c:pt>
                <c:pt idx="3535">
                  <c:v>5074.0305632</c:v>
                </c:pt>
                <c:pt idx="3536">
                  <c:v>5075.4637140000004</c:v>
                </c:pt>
                <c:pt idx="3537">
                  <c:v>5076.8998919999995</c:v>
                </c:pt>
                <c:pt idx="3538">
                  <c:v>5078.3332701999998</c:v>
                </c:pt>
                <c:pt idx="3539">
                  <c:v>5079.7704656000014</c:v>
                </c:pt>
                <c:pt idx="3540">
                  <c:v>5081.2073638000002</c:v>
                </c:pt>
                <c:pt idx="3541">
                  <c:v>5082.638795599999</c:v>
                </c:pt>
                <c:pt idx="3542">
                  <c:v>5084.0769627999998</c:v>
                </c:pt>
                <c:pt idx="3543">
                  <c:v>5085.5096642000008</c:v>
                </c:pt>
                <c:pt idx="3544">
                  <c:v>5086.9454696000003</c:v>
                </c:pt>
                <c:pt idx="3545">
                  <c:v>5088.3771898000005</c:v>
                </c:pt>
                <c:pt idx="3546">
                  <c:v>5089.8121836</c:v>
                </c:pt>
                <c:pt idx="3547">
                  <c:v>5091.2472080000007</c:v>
                </c:pt>
                <c:pt idx="3548">
                  <c:v>5092.6840415999995</c:v>
                </c:pt>
                <c:pt idx="3549">
                  <c:v>5094.1223298000004</c:v>
                </c:pt>
                <c:pt idx="3550">
                  <c:v>5095.5667279999998</c:v>
                </c:pt>
                <c:pt idx="3551">
                  <c:v>5096.9980813999991</c:v>
                </c:pt>
                <c:pt idx="3552">
                  <c:v>5098.4344652</c:v>
                </c:pt>
                <c:pt idx="3553">
                  <c:v>5099.8651223999996</c:v>
                </c:pt>
                <c:pt idx="3554">
                  <c:v>5101.3005093999991</c:v>
                </c:pt>
                <c:pt idx="3555">
                  <c:v>5102.7358664000003</c:v>
                </c:pt>
                <c:pt idx="3556">
                  <c:v>5104.1701823999992</c:v>
                </c:pt>
                <c:pt idx="3557">
                  <c:v>5105.6022831999999</c:v>
                </c:pt>
                <c:pt idx="3558">
                  <c:v>5107.0407326000004</c:v>
                </c:pt>
                <c:pt idx="3559">
                  <c:v>5108.4762000000001</c:v>
                </c:pt>
                <c:pt idx="3560">
                  <c:v>5109.9101532000004</c:v>
                </c:pt>
                <c:pt idx="3561">
                  <c:v>5111.3449508000003</c:v>
                </c:pt>
                <c:pt idx="3562">
                  <c:v>5112.7805324000001</c:v>
                </c:pt>
                <c:pt idx="3563">
                  <c:v>5114.2334965999999</c:v>
                </c:pt>
                <c:pt idx="3564">
                  <c:v>5115.6687068000001</c:v>
                </c:pt>
                <c:pt idx="3565">
                  <c:v>5117.1021600000004</c:v>
                </c:pt>
                <c:pt idx="3566">
                  <c:v>5118.5361150000008</c:v>
                </c:pt>
                <c:pt idx="3567">
                  <c:v>5119.9726505999997</c:v>
                </c:pt>
                <c:pt idx="3568">
                  <c:v>5121.4038737999999</c:v>
                </c:pt>
                <c:pt idx="3569">
                  <c:v>5122.8388227999994</c:v>
                </c:pt>
                <c:pt idx="3570">
                  <c:v>5124.2714868000003</c:v>
                </c:pt>
                <c:pt idx="3571">
                  <c:v>5125.7039183999996</c:v>
                </c:pt>
                <c:pt idx="3572">
                  <c:v>5127.1391871999986</c:v>
                </c:pt>
                <c:pt idx="3573">
                  <c:v>5128.5728862000014</c:v>
                </c:pt>
                <c:pt idx="3574">
                  <c:v>5130.0109413999999</c:v>
                </c:pt>
                <c:pt idx="3575">
                  <c:v>5131.4448229999998</c:v>
                </c:pt>
                <c:pt idx="3576">
                  <c:v>5132.8801862</c:v>
                </c:pt>
                <c:pt idx="3577">
                  <c:v>5134.3187892000014</c:v>
                </c:pt>
                <c:pt idx="3578">
                  <c:v>5135.7515497999993</c:v>
                </c:pt>
                <c:pt idx="3579">
                  <c:v>5137.1849265999999</c:v>
                </c:pt>
                <c:pt idx="3580">
                  <c:v>5138.6202942</c:v>
                </c:pt>
                <c:pt idx="3581">
                  <c:v>5140.0581086000002</c:v>
                </c:pt>
                <c:pt idx="3582">
                  <c:v>5141.4893901999994</c:v>
                </c:pt>
                <c:pt idx="3583">
                  <c:v>5142.9294340000006</c:v>
                </c:pt>
                <c:pt idx="3584">
                  <c:v>5144.362371199999</c:v>
                </c:pt>
                <c:pt idx="3585">
                  <c:v>5145.7949527999999</c:v>
                </c:pt>
                <c:pt idx="3586">
                  <c:v>5147.2298467999999</c:v>
                </c:pt>
                <c:pt idx="3587">
                  <c:v>5148.6757816000008</c:v>
                </c:pt>
                <c:pt idx="3588">
                  <c:v>5150.1156398000003</c:v>
                </c:pt>
                <c:pt idx="3589">
                  <c:v>5151.5495629999996</c:v>
                </c:pt>
                <c:pt idx="3590">
                  <c:v>5152.9845901999997</c:v>
                </c:pt>
                <c:pt idx="3591">
                  <c:v>5154.4219478000005</c:v>
                </c:pt>
                <c:pt idx="3592">
                  <c:v>5155.8534473999998</c:v>
                </c:pt>
                <c:pt idx="3593">
                  <c:v>5157.2918818000007</c:v>
                </c:pt>
                <c:pt idx="3594">
                  <c:v>5158.7235639999999</c:v>
                </c:pt>
                <c:pt idx="3595">
                  <c:v>5160.1555992000003</c:v>
                </c:pt>
                <c:pt idx="3596">
                  <c:v>5161.5909241999998</c:v>
                </c:pt>
                <c:pt idx="3597">
                  <c:v>5163.0267557999996</c:v>
                </c:pt>
                <c:pt idx="3598">
                  <c:v>5164.4565308000001</c:v>
                </c:pt>
                <c:pt idx="3599">
                  <c:v>5165.8907882000003</c:v>
                </c:pt>
                <c:pt idx="3600">
                  <c:v>5167.3273707999997</c:v>
                </c:pt>
                <c:pt idx="3601">
                  <c:v>5168.7610361999996</c:v>
                </c:pt>
                <c:pt idx="3602">
                  <c:v>5170.1948743999992</c:v>
                </c:pt>
                <c:pt idx="3603">
                  <c:v>5171.6295802000004</c:v>
                </c:pt>
                <c:pt idx="3604">
                  <c:v>5173.0632043999994</c:v>
                </c:pt>
                <c:pt idx="3605">
                  <c:v>5174.5045978000007</c:v>
                </c:pt>
                <c:pt idx="3606">
                  <c:v>5175.9347023999999</c:v>
                </c:pt>
                <c:pt idx="3607">
                  <c:v>5177.3703780000014</c:v>
                </c:pt>
                <c:pt idx="3608">
                  <c:v>5178.8024930000001</c:v>
                </c:pt>
                <c:pt idx="3609">
                  <c:v>5180.2381440000008</c:v>
                </c:pt>
                <c:pt idx="3610">
                  <c:v>5181.6702655999998</c:v>
                </c:pt>
                <c:pt idx="3611">
                  <c:v>5183.1016854</c:v>
                </c:pt>
                <c:pt idx="3612">
                  <c:v>5184.5412097999997</c:v>
                </c:pt>
                <c:pt idx="3613">
                  <c:v>5185.9758407999998</c:v>
                </c:pt>
                <c:pt idx="3614">
                  <c:v>5187.4084101999997</c:v>
                </c:pt>
                <c:pt idx="3615">
                  <c:v>5188.8440000000001</c:v>
                </c:pt>
                <c:pt idx="3616">
                  <c:v>5190.2789160000002</c:v>
                </c:pt>
                <c:pt idx="3617">
                  <c:v>5191.7087179999999</c:v>
                </c:pt>
                <c:pt idx="3618">
                  <c:v>5193.1437785999997</c:v>
                </c:pt>
                <c:pt idx="3619">
                  <c:v>5194.5751007999997</c:v>
                </c:pt>
                <c:pt idx="3620">
                  <c:v>5196.0210690000004</c:v>
                </c:pt>
                <c:pt idx="3621">
                  <c:v>5197.4590265999996</c:v>
                </c:pt>
                <c:pt idx="3622">
                  <c:v>5198.8961122000001</c:v>
                </c:pt>
                <c:pt idx="3623">
                  <c:v>5200.3324368000003</c:v>
                </c:pt>
                <c:pt idx="3624">
                  <c:v>5201.7663228000001</c:v>
                </c:pt>
                <c:pt idx="3625">
                  <c:v>5203.2023026000006</c:v>
                </c:pt>
                <c:pt idx="3626">
                  <c:v>5204.6382895999996</c:v>
                </c:pt>
                <c:pt idx="3627">
                  <c:v>5206.0735713999993</c:v>
                </c:pt>
                <c:pt idx="3628">
                  <c:v>5207.5064643999985</c:v>
                </c:pt>
                <c:pt idx="3629">
                  <c:v>5208.9480389999999</c:v>
                </c:pt>
                <c:pt idx="3630">
                  <c:v>5210.3978846</c:v>
                </c:pt>
                <c:pt idx="3631">
                  <c:v>5211.843269</c:v>
                </c:pt>
                <c:pt idx="3632">
                  <c:v>5213.2787130000006</c:v>
                </c:pt>
                <c:pt idx="3633">
                  <c:v>5214.7141078000004</c:v>
                </c:pt>
                <c:pt idx="3634">
                  <c:v>5216.1490123999993</c:v>
                </c:pt>
                <c:pt idx="3635">
                  <c:v>5217.5890908000001</c:v>
                </c:pt>
                <c:pt idx="3636">
                  <c:v>5219.0340649999998</c:v>
                </c:pt>
                <c:pt idx="3637">
                  <c:v>5220.4672481999996</c:v>
                </c:pt>
                <c:pt idx="3638">
                  <c:v>5221.9019843999986</c:v>
                </c:pt>
                <c:pt idx="3639">
                  <c:v>5223.3500031999993</c:v>
                </c:pt>
                <c:pt idx="3640">
                  <c:v>5224.7882770000006</c:v>
                </c:pt>
                <c:pt idx="3641">
                  <c:v>5226.2215558000007</c:v>
                </c:pt>
                <c:pt idx="3642">
                  <c:v>5227.6572429999997</c:v>
                </c:pt>
                <c:pt idx="3643">
                  <c:v>5229.0962622000006</c:v>
                </c:pt>
                <c:pt idx="3644">
                  <c:v>5230.5287259999996</c:v>
                </c:pt>
                <c:pt idx="3645">
                  <c:v>5231.9624738000002</c:v>
                </c:pt>
                <c:pt idx="3646">
                  <c:v>5233.3977243999998</c:v>
                </c:pt>
                <c:pt idx="3647">
                  <c:v>5234.8321503999996</c:v>
                </c:pt>
                <c:pt idx="3648">
                  <c:v>5236.2669938000008</c:v>
                </c:pt>
                <c:pt idx="3649">
                  <c:v>5237.6990515999996</c:v>
                </c:pt>
                <c:pt idx="3650">
                  <c:v>5239.1329863999999</c:v>
                </c:pt>
                <c:pt idx="3651">
                  <c:v>5240.5677165999996</c:v>
                </c:pt>
                <c:pt idx="3652">
                  <c:v>5241.9999368000008</c:v>
                </c:pt>
                <c:pt idx="3653">
                  <c:v>5243.4356520000001</c:v>
                </c:pt>
                <c:pt idx="3654">
                  <c:v>5244.8705121999992</c:v>
                </c:pt>
                <c:pt idx="3655">
                  <c:v>5246.3072579999998</c:v>
                </c:pt>
                <c:pt idx="3656">
                  <c:v>5247.7409290000014</c:v>
                </c:pt>
                <c:pt idx="3657">
                  <c:v>5249.1742996000003</c:v>
                </c:pt>
                <c:pt idx="3658">
                  <c:v>5250.6100548000004</c:v>
                </c:pt>
                <c:pt idx="3659">
                  <c:v>5252.0400347999994</c:v>
                </c:pt>
                <c:pt idx="3660">
                  <c:v>5253.4766472000001</c:v>
                </c:pt>
                <c:pt idx="3661">
                  <c:v>5254.9090696000003</c:v>
                </c:pt>
                <c:pt idx="3662">
                  <c:v>5256.3472617999996</c:v>
                </c:pt>
                <c:pt idx="3663">
                  <c:v>5257.7823411999998</c:v>
                </c:pt>
                <c:pt idx="3664">
                  <c:v>5259.2144043999997</c:v>
                </c:pt>
                <c:pt idx="3665">
                  <c:v>5260.6502526000004</c:v>
                </c:pt>
                <c:pt idx="3666">
                  <c:v>5262.0831176000002</c:v>
                </c:pt>
                <c:pt idx="3667">
                  <c:v>5263.521846399999</c:v>
                </c:pt>
                <c:pt idx="3668">
                  <c:v>5264.9560408000007</c:v>
                </c:pt>
                <c:pt idx="3669">
                  <c:v>5266.3912288000001</c:v>
                </c:pt>
                <c:pt idx="3670">
                  <c:v>5267.8242594000003</c:v>
                </c:pt>
                <c:pt idx="3671">
                  <c:v>5269.2588568000001</c:v>
                </c:pt>
                <c:pt idx="3672">
                  <c:v>5270.6948842000002</c:v>
                </c:pt>
                <c:pt idx="3673">
                  <c:v>5272.1314436000002</c:v>
                </c:pt>
                <c:pt idx="3674">
                  <c:v>5273.5664825999993</c:v>
                </c:pt>
                <c:pt idx="3675">
                  <c:v>5275.0015498000012</c:v>
                </c:pt>
                <c:pt idx="3676">
                  <c:v>5276.4343188000003</c:v>
                </c:pt>
                <c:pt idx="3677">
                  <c:v>5277.8690305999999</c:v>
                </c:pt>
                <c:pt idx="3678">
                  <c:v>5279.3049058000006</c:v>
                </c:pt>
                <c:pt idx="3679">
                  <c:v>5280.7358898000002</c:v>
                </c:pt>
                <c:pt idx="3680">
                  <c:v>5282.1692573999999</c:v>
                </c:pt>
                <c:pt idx="3681">
                  <c:v>5283.6045895999996</c:v>
                </c:pt>
                <c:pt idx="3682">
                  <c:v>5285.0361978000001</c:v>
                </c:pt>
                <c:pt idx="3683">
                  <c:v>5286.4762131999996</c:v>
                </c:pt>
                <c:pt idx="3684">
                  <c:v>5287.9108526</c:v>
                </c:pt>
                <c:pt idx="3685">
                  <c:v>5289.3429569999989</c:v>
                </c:pt>
                <c:pt idx="3686">
                  <c:v>5290.7778926000001</c:v>
                </c:pt>
                <c:pt idx="3687">
                  <c:v>5292.2122545999991</c:v>
                </c:pt>
                <c:pt idx="3688">
                  <c:v>5293.6474674000001</c:v>
                </c:pt>
                <c:pt idx="3689">
                  <c:v>5295.0823469999996</c:v>
                </c:pt>
                <c:pt idx="3690">
                  <c:v>5296.5197400000006</c:v>
                </c:pt>
                <c:pt idx="3691">
                  <c:v>5297.9520959999991</c:v>
                </c:pt>
                <c:pt idx="3692">
                  <c:v>5299.3904622</c:v>
                </c:pt>
                <c:pt idx="3693">
                  <c:v>5300.8356051999999</c:v>
                </c:pt>
                <c:pt idx="3694">
                  <c:v>5302.2691453999996</c:v>
                </c:pt>
                <c:pt idx="3695">
                  <c:v>5303.7053175999999</c:v>
                </c:pt>
                <c:pt idx="3696">
                  <c:v>5305.1410403999998</c:v>
                </c:pt>
                <c:pt idx="3697">
                  <c:v>5306.5768942000004</c:v>
                </c:pt>
                <c:pt idx="3698">
                  <c:v>5308.0072633999998</c:v>
                </c:pt>
                <c:pt idx="3699">
                  <c:v>5309.4441040000002</c:v>
                </c:pt>
                <c:pt idx="3700">
                  <c:v>5310.8758491999997</c:v>
                </c:pt>
                <c:pt idx="3701">
                  <c:v>5312.3129159999999</c:v>
                </c:pt>
                <c:pt idx="3702">
                  <c:v>5313.7468007999996</c:v>
                </c:pt>
                <c:pt idx="3703">
                  <c:v>5315.1836346</c:v>
                </c:pt>
                <c:pt idx="3704">
                  <c:v>5316.6155156000004</c:v>
                </c:pt>
                <c:pt idx="3705">
                  <c:v>5318.0538218000002</c:v>
                </c:pt>
                <c:pt idx="3706">
                  <c:v>5319.486077399999</c:v>
                </c:pt>
                <c:pt idx="3707">
                  <c:v>5320.9220518000002</c:v>
                </c:pt>
                <c:pt idx="3708">
                  <c:v>5322.3536654</c:v>
                </c:pt>
                <c:pt idx="3709">
                  <c:v>5323.7867934000014</c:v>
                </c:pt>
                <c:pt idx="3710">
                  <c:v>5325.2218478000004</c:v>
                </c:pt>
                <c:pt idx="3711">
                  <c:v>5326.6562536000001</c:v>
                </c:pt>
                <c:pt idx="3712">
                  <c:v>5328.0870498000004</c:v>
                </c:pt>
                <c:pt idx="3713">
                  <c:v>5329.5245312000006</c:v>
                </c:pt>
                <c:pt idx="3714">
                  <c:v>5330.9607603999993</c:v>
                </c:pt>
                <c:pt idx="3715">
                  <c:v>5332.3944929999998</c:v>
                </c:pt>
                <c:pt idx="3716">
                  <c:v>5333.8283940000001</c:v>
                </c:pt>
                <c:pt idx="3717">
                  <c:v>5335.2605710000007</c:v>
                </c:pt>
                <c:pt idx="3718">
                  <c:v>5336.6967851999998</c:v>
                </c:pt>
                <c:pt idx="3719">
                  <c:v>5338.1346560000002</c:v>
                </c:pt>
                <c:pt idx="3720">
                  <c:v>5339.5662519999996</c:v>
                </c:pt>
                <c:pt idx="3721">
                  <c:v>5341.0050947999998</c:v>
                </c:pt>
                <c:pt idx="3722">
                  <c:v>5342.4388011999999</c:v>
                </c:pt>
                <c:pt idx="3723">
                  <c:v>5343.8712292</c:v>
                </c:pt>
                <c:pt idx="3724">
                  <c:v>5345.3101221999996</c:v>
                </c:pt>
                <c:pt idx="3725">
                  <c:v>5346.7425489999996</c:v>
                </c:pt>
                <c:pt idx="3726">
                  <c:v>5348.1731312000002</c:v>
                </c:pt>
                <c:pt idx="3727">
                  <c:v>5349.6086544000009</c:v>
                </c:pt>
                <c:pt idx="3728">
                  <c:v>5351.0442629999989</c:v>
                </c:pt>
                <c:pt idx="3729">
                  <c:v>5352.4803831999998</c:v>
                </c:pt>
                <c:pt idx="3730">
                  <c:v>5353.9112450000002</c:v>
                </c:pt>
                <c:pt idx="3731">
                  <c:v>5355.3478168000001</c:v>
                </c:pt>
                <c:pt idx="3732">
                  <c:v>5356.7837925999993</c:v>
                </c:pt>
                <c:pt idx="3733">
                  <c:v>5358.2164212000007</c:v>
                </c:pt>
                <c:pt idx="3734">
                  <c:v>5359.6509246000014</c:v>
                </c:pt>
                <c:pt idx="3735">
                  <c:v>5361.0871085999997</c:v>
                </c:pt>
                <c:pt idx="3736">
                  <c:v>5362.5209723999997</c:v>
                </c:pt>
                <c:pt idx="3737">
                  <c:v>5363.9514490000001</c:v>
                </c:pt>
                <c:pt idx="3738">
                  <c:v>5365.3909341999997</c:v>
                </c:pt>
                <c:pt idx="3739">
                  <c:v>5366.8238309999997</c:v>
                </c:pt>
                <c:pt idx="3740">
                  <c:v>5368.2587165999994</c:v>
                </c:pt>
                <c:pt idx="3741">
                  <c:v>5369.6923183999997</c:v>
                </c:pt>
                <c:pt idx="3742">
                  <c:v>5371.1282049999991</c:v>
                </c:pt>
                <c:pt idx="3743">
                  <c:v>5372.5643088000006</c:v>
                </c:pt>
                <c:pt idx="3744">
                  <c:v>5373.9968238000001</c:v>
                </c:pt>
                <c:pt idx="3745">
                  <c:v>5375.4319124000003</c:v>
                </c:pt>
                <c:pt idx="3746">
                  <c:v>5376.8641127999999</c:v>
                </c:pt>
                <c:pt idx="3747">
                  <c:v>5378.298437200001</c:v>
                </c:pt>
                <c:pt idx="3748">
                  <c:v>5379.7372225999998</c:v>
                </c:pt>
                <c:pt idx="3749">
                  <c:v>5381.1693286000009</c:v>
                </c:pt>
                <c:pt idx="3750">
                  <c:v>5382.6028592000002</c:v>
                </c:pt>
                <c:pt idx="3751">
                  <c:v>5384.0362224</c:v>
                </c:pt>
                <c:pt idx="3752">
                  <c:v>5385.4721</c:v>
                </c:pt>
                <c:pt idx="3753">
                  <c:v>5386.9079416000004</c:v>
                </c:pt>
                <c:pt idx="3754">
                  <c:v>5388.3405653999998</c:v>
                </c:pt>
                <c:pt idx="3755">
                  <c:v>5389.7739732000009</c:v>
                </c:pt>
                <c:pt idx="3756">
                  <c:v>5391.2096505999998</c:v>
                </c:pt>
                <c:pt idx="3757">
                  <c:v>5392.6442014000004</c:v>
                </c:pt>
                <c:pt idx="3758">
                  <c:v>5394.0765603999998</c:v>
                </c:pt>
                <c:pt idx="3759">
                  <c:v>5395.5106361999997</c:v>
                </c:pt>
                <c:pt idx="3760">
                  <c:v>5396.9491638000009</c:v>
                </c:pt>
                <c:pt idx="3761">
                  <c:v>5398.3819090000006</c:v>
                </c:pt>
                <c:pt idx="3762">
                  <c:v>5399.8157727999996</c:v>
                </c:pt>
                <c:pt idx="3763">
                  <c:v>5401.2521147999996</c:v>
                </c:pt>
                <c:pt idx="3764">
                  <c:v>5402.6857135999999</c:v>
                </c:pt>
                <c:pt idx="3765">
                  <c:v>5404.1181331999996</c:v>
                </c:pt>
                <c:pt idx="3766">
                  <c:v>5405.5545668000004</c:v>
                </c:pt>
                <c:pt idx="3767">
                  <c:v>5406.9875198</c:v>
                </c:pt>
                <c:pt idx="3768">
                  <c:v>5408.4205318000004</c:v>
                </c:pt>
                <c:pt idx="3769">
                  <c:v>5409.8566962000004</c:v>
                </c:pt>
                <c:pt idx="3770">
                  <c:v>5411.2915685999997</c:v>
                </c:pt>
                <c:pt idx="3771">
                  <c:v>5412.7255568</c:v>
                </c:pt>
                <c:pt idx="3772">
                  <c:v>5414.1649047999999</c:v>
                </c:pt>
                <c:pt idx="3773">
                  <c:v>5415.5952656000009</c:v>
                </c:pt>
                <c:pt idx="3774">
                  <c:v>5417.0293119999997</c:v>
                </c:pt>
                <c:pt idx="3775">
                  <c:v>5418.4630743999996</c:v>
                </c:pt>
                <c:pt idx="3776">
                  <c:v>5419.8983708000014</c:v>
                </c:pt>
                <c:pt idx="3777">
                  <c:v>5421.3324936000008</c:v>
                </c:pt>
                <c:pt idx="3778">
                  <c:v>5422.7689267999986</c:v>
                </c:pt>
                <c:pt idx="3779">
                  <c:v>5424.2017503999996</c:v>
                </c:pt>
                <c:pt idx="3780">
                  <c:v>5425.6374957999997</c:v>
                </c:pt>
                <c:pt idx="3781">
                  <c:v>5427.0692155999996</c:v>
                </c:pt>
                <c:pt idx="3782">
                  <c:v>5428.5058031999997</c:v>
                </c:pt>
                <c:pt idx="3783">
                  <c:v>5429.9465461999998</c:v>
                </c:pt>
                <c:pt idx="3784">
                  <c:v>5431.3875728000003</c:v>
                </c:pt>
                <c:pt idx="3785">
                  <c:v>5432.8224345999997</c:v>
                </c:pt>
                <c:pt idx="3786">
                  <c:v>5434.2562062000025</c:v>
                </c:pt>
                <c:pt idx="3787">
                  <c:v>5435.6889126000005</c:v>
                </c:pt>
                <c:pt idx="3788">
                  <c:v>5437.1290492000007</c:v>
                </c:pt>
                <c:pt idx="3789">
                  <c:v>5438.5610230000002</c:v>
                </c:pt>
                <c:pt idx="3790">
                  <c:v>5439.9965788</c:v>
                </c:pt>
                <c:pt idx="3791">
                  <c:v>5441.4319159999995</c:v>
                </c:pt>
                <c:pt idx="3792">
                  <c:v>5442.8669178</c:v>
                </c:pt>
                <c:pt idx="3793">
                  <c:v>5444.3005917999999</c:v>
                </c:pt>
                <c:pt idx="3794">
                  <c:v>5445.7333234000007</c:v>
                </c:pt>
                <c:pt idx="3795">
                  <c:v>5447.1683500000008</c:v>
                </c:pt>
                <c:pt idx="3796">
                  <c:v>5448.6015150000003</c:v>
                </c:pt>
                <c:pt idx="3797">
                  <c:v>5450.0394112000013</c:v>
                </c:pt>
                <c:pt idx="3798">
                  <c:v>5451.4737601999996</c:v>
                </c:pt>
                <c:pt idx="3799">
                  <c:v>5452.9054403999999</c:v>
                </c:pt>
                <c:pt idx="3800">
                  <c:v>5454.3369829999992</c:v>
                </c:pt>
                <c:pt idx="3801">
                  <c:v>5455.7761354000004</c:v>
                </c:pt>
                <c:pt idx="3802">
                  <c:v>5457.2083622</c:v>
                </c:pt>
                <c:pt idx="3803">
                  <c:v>5458.6587224000004</c:v>
                </c:pt>
                <c:pt idx="3804">
                  <c:v>5460.0934563999999</c:v>
                </c:pt>
                <c:pt idx="3805">
                  <c:v>5461.5287090000002</c:v>
                </c:pt>
                <c:pt idx="3806">
                  <c:v>5462.9621343999997</c:v>
                </c:pt>
                <c:pt idx="3807">
                  <c:v>5464.3978308000014</c:v>
                </c:pt>
                <c:pt idx="3808">
                  <c:v>5465.8304532000002</c:v>
                </c:pt>
                <c:pt idx="3809">
                  <c:v>5467.2682139999997</c:v>
                </c:pt>
                <c:pt idx="3810">
                  <c:v>5468.7009748</c:v>
                </c:pt>
                <c:pt idx="3811">
                  <c:v>5470.1356388000004</c:v>
                </c:pt>
                <c:pt idx="3812">
                  <c:v>5471.5711181999995</c:v>
                </c:pt>
                <c:pt idx="3813">
                  <c:v>5473.0040200000003</c:v>
                </c:pt>
                <c:pt idx="3814">
                  <c:v>5474.4383055999997</c:v>
                </c:pt>
                <c:pt idx="3815">
                  <c:v>5475.8726612</c:v>
                </c:pt>
                <c:pt idx="3816">
                  <c:v>5477.3066332000008</c:v>
                </c:pt>
                <c:pt idx="3817">
                  <c:v>5478.7410722000004</c:v>
                </c:pt>
                <c:pt idx="3818">
                  <c:v>5480.1753001999996</c:v>
                </c:pt>
                <c:pt idx="3819">
                  <c:v>5481.6090516000004</c:v>
                </c:pt>
                <c:pt idx="3820">
                  <c:v>5483.0408358000004</c:v>
                </c:pt>
                <c:pt idx="3821">
                  <c:v>5484.4773204000003</c:v>
                </c:pt>
                <c:pt idx="3822">
                  <c:v>5485.9128730000002</c:v>
                </c:pt>
                <c:pt idx="3823">
                  <c:v>5487.3461313999996</c:v>
                </c:pt>
                <c:pt idx="3824">
                  <c:v>5488.7816768000002</c:v>
                </c:pt>
                <c:pt idx="3825">
                  <c:v>5490.2188106000003</c:v>
                </c:pt>
                <c:pt idx="3826">
                  <c:v>5491.6522081999992</c:v>
                </c:pt>
                <c:pt idx="3827">
                  <c:v>5493.0840929999986</c:v>
                </c:pt>
                <c:pt idx="3828">
                  <c:v>5494.5232358000003</c:v>
                </c:pt>
                <c:pt idx="3829">
                  <c:v>5495.9579460000004</c:v>
                </c:pt>
                <c:pt idx="3830">
                  <c:v>5497.3903588000003</c:v>
                </c:pt>
                <c:pt idx="3831">
                  <c:v>5498.8248234000002</c:v>
                </c:pt>
                <c:pt idx="3832">
                  <c:v>5500.261614</c:v>
                </c:pt>
                <c:pt idx="3833">
                  <c:v>5501.6961371999996</c:v>
                </c:pt>
                <c:pt idx="3834">
                  <c:v>5503.1323694000002</c:v>
                </c:pt>
                <c:pt idx="3835">
                  <c:v>5504.5682059999999</c:v>
                </c:pt>
                <c:pt idx="3836">
                  <c:v>5506.0036786000001</c:v>
                </c:pt>
                <c:pt idx="3837">
                  <c:v>5507.4399602000012</c:v>
                </c:pt>
                <c:pt idx="3838">
                  <c:v>5508.8744135999996</c:v>
                </c:pt>
                <c:pt idx="3839">
                  <c:v>5510.3079008000004</c:v>
                </c:pt>
                <c:pt idx="3840">
                  <c:v>5511.7443245999993</c:v>
                </c:pt>
                <c:pt idx="3841">
                  <c:v>5513.1783158000007</c:v>
                </c:pt>
                <c:pt idx="3842">
                  <c:v>5514.6102153999991</c:v>
                </c:pt>
                <c:pt idx="3843">
                  <c:v>5516.0467746000004</c:v>
                </c:pt>
                <c:pt idx="3844">
                  <c:v>5517.4802027999986</c:v>
                </c:pt>
                <c:pt idx="3845">
                  <c:v>5518.9162855999994</c:v>
                </c:pt>
                <c:pt idx="3846">
                  <c:v>5520.3477024000003</c:v>
                </c:pt>
                <c:pt idx="3847">
                  <c:v>5521.7840767999996</c:v>
                </c:pt>
                <c:pt idx="3848">
                  <c:v>5523.2186223999997</c:v>
                </c:pt>
                <c:pt idx="3849">
                  <c:v>5524.6527788000003</c:v>
                </c:pt>
                <c:pt idx="3850">
                  <c:v>5526.0889826000002</c:v>
                </c:pt>
                <c:pt idx="3851">
                  <c:v>5527.5241002000002</c:v>
                </c:pt>
                <c:pt idx="3852">
                  <c:v>5528.9585315999993</c:v>
                </c:pt>
                <c:pt idx="3853">
                  <c:v>5530.3955594000008</c:v>
                </c:pt>
                <c:pt idx="3854">
                  <c:v>5531.8282290000006</c:v>
                </c:pt>
                <c:pt idx="3855">
                  <c:v>5533.2620311999999</c:v>
                </c:pt>
                <c:pt idx="3856">
                  <c:v>5534.6941370000004</c:v>
                </c:pt>
                <c:pt idx="3857">
                  <c:v>5536.1315803999996</c:v>
                </c:pt>
                <c:pt idx="3858">
                  <c:v>5537.5670174000006</c:v>
                </c:pt>
                <c:pt idx="3859">
                  <c:v>5539.0004660000004</c:v>
                </c:pt>
                <c:pt idx="3860">
                  <c:v>5540.4326352000007</c:v>
                </c:pt>
                <c:pt idx="3861">
                  <c:v>5541.8677745999994</c:v>
                </c:pt>
                <c:pt idx="3862">
                  <c:v>5543.3032380000004</c:v>
                </c:pt>
                <c:pt idx="3863">
                  <c:v>5544.7348238000004</c:v>
                </c:pt>
                <c:pt idx="3864">
                  <c:v>5546.1733375999993</c:v>
                </c:pt>
                <c:pt idx="3865">
                  <c:v>5547.6051824000006</c:v>
                </c:pt>
                <c:pt idx="3866">
                  <c:v>5549.0395052000003</c:v>
                </c:pt>
                <c:pt idx="3867">
                  <c:v>5550.4696309999999</c:v>
                </c:pt>
                <c:pt idx="3868">
                  <c:v>5551.9062955999998</c:v>
                </c:pt>
                <c:pt idx="3869">
                  <c:v>5553.3393100000003</c:v>
                </c:pt>
                <c:pt idx="3870">
                  <c:v>5554.7770117999999</c:v>
                </c:pt>
                <c:pt idx="3871">
                  <c:v>5556.2137581999996</c:v>
                </c:pt>
                <c:pt idx="3872">
                  <c:v>5557.646700199999</c:v>
                </c:pt>
                <c:pt idx="3873">
                  <c:v>5559.0801785999993</c:v>
                </c:pt>
                <c:pt idx="3874">
                  <c:v>5560.5181150000008</c:v>
                </c:pt>
                <c:pt idx="3875">
                  <c:v>5561.9520404000004</c:v>
                </c:pt>
                <c:pt idx="3876">
                  <c:v>5563.3839458000002</c:v>
                </c:pt>
                <c:pt idx="3877">
                  <c:v>5564.8215416000003</c:v>
                </c:pt>
                <c:pt idx="3878">
                  <c:v>5566.256114400001</c:v>
                </c:pt>
                <c:pt idx="3879">
                  <c:v>5567.6907167999998</c:v>
                </c:pt>
                <c:pt idx="3880">
                  <c:v>5569.1245808000003</c:v>
                </c:pt>
                <c:pt idx="3881">
                  <c:v>5570.5620938000002</c:v>
                </c:pt>
                <c:pt idx="3882">
                  <c:v>5571.9938662000004</c:v>
                </c:pt>
                <c:pt idx="3883">
                  <c:v>5573.4274506000002</c:v>
                </c:pt>
                <c:pt idx="3884">
                  <c:v>5574.8661450000009</c:v>
                </c:pt>
                <c:pt idx="3885">
                  <c:v>5576.3029046000001</c:v>
                </c:pt>
                <c:pt idx="3886">
                  <c:v>5577.7325370000008</c:v>
                </c:pt>
                <c:pt idx="3887">
                  <c:v>5579.1669344000011</c:v>
                </c:pt>
                <c:pt idx="3888">
                  <c:v>5580.6013714000001</c:v>
                </c:pt>
                <c:pt idx="3889">
                  <c:v>5582.0398021999999</c:v>
                </c:pt>
                <c:pt idx="3890">
                  <c:v>5583.4697654000001</c:v>
                </c:pt>
                <c:pt idx="3891">
                  <c:v>5584.9058706000014</c:v>
                </c:pt>
                <c:pt idx="3892">
                  <c:v>5586.3398701999986</c:v>
                </c:pt>
                <c:pt idx="3893">
                  <c:v>5587.7745159999986</c:v>
                </c:pt>
                <c:pt idx="3894">
                  <c:v>5589.2073826000014</c:v>
                </c:pt>
                <c:pt idx="3895">
                  <c:v>5590.6507334000007</c:v>
                </c:pt>
                <c:pt idx="3896">
                  <c:v>5592.0979182000001</c:v>
                </c:pt>
                <c:pt idx="3897">
                  <c:v>5593.5294526000007</c:v>
                </c:pt>
                <c:pt idx="3898">
                  <c:v>5594.9654115999992</c:v>
                </c:pt>
                <c:pt idx="3899">
                  <c:v>5596.4019148000007</c:v>
                </c:pt>
                <c:pt idx="3900">
                  <c:v>5597.8362550000002</c:v>
                </c:pt>
                <c:pt idx="3901">
                  <c:v>5599.2686423999994</c:v>
                </c:pt>
                <c:pt idx="3902">
                  <c:v>5600.7058497999997</c:v>
                </c:pt>
                <c:pt idx="3903">
                  <c:v>5602.1398741999992</c:v>
                </c:pt>
                <c:pt idx="3904">
                  <c:v>5603.5722441999997</c:v>
                </c:pt>
                <c:pt idx="3905">
                  <c:v>5605.0069593999997</c:v>
                </c:pt>
                <c:pt idx="3906">
                  <c:v>5606.4399711999986</c:v>
                </c:pt>
                <c:pt idx="3907">
                  <c:v>5607.8741866</c:v>
                </c:pt>
                <c:pt idx="3908">
                  <c:v>5609.3128445999992</c:v>
                </c:pt>
                <c:pt idx="3909">
                  <c:v>5610.7456991999998</c:v>
                </c:pt>
                <c:pt idx="3910">
                  <c:v>5612.1797956</c:v>
                </c:pt>
                <c:pt idx="3911">
                  <c:v>5613.6151027999986</c:v>
                </c:pt>
                <c:pt idx="3912">
                  <c:v>5615.0497968</c:v>
                </c:pt>
                <c:pt idx="3913">
                  <c:v>5616.4835783999997</c:v>
                </c:pt>
                <c:pt idx="3914">
                  <c:v>5617.9219204000001</c:v>
                </c:pt>
                <c:pt idx="3915">
                  <c:v>5619.3585717999986</c:v>
                </c:pt>
                <c:pt idx="3916">
                  <c:v>5620.7927914000002</c:v>
                </c:pt>
                <c:pt idx="3917">
                  <c:v>5622.2266576000011</c:v>
                </c:pt>
                <c:pt idx="3918">
                  <c:v>5623.6577657999997</c:v>
                </c:pt>
                <c:pt idx="3919">
                  <c:v>5625.0936738</c:v>
                </c:pt>
                <c:pt idx="3920">
                  <c:v>5626.5298346</c:v>
                </c:pt>
                <c:pt idx="3921">
                  <c:v>5627.9626879999996</c:v>
                </c:pt>
                <c:pt idx="3922">
                  <c:v>5629.3983118000006</c:v>
                </c:pt>
                <c:pt idx="3923">
                  <c:v>5630.8351444</c:v>
                </c:pt>
                <c:pt idx="3924">
                  <c:v>5632.2699065999996</c:v>
                </c:pt>
                <c:pt idx="3925">
                  <c:v>5633.7033051999997</c:v>
                </c:pt>
                <c:pt idx="3926">
                  <c:v>5635.1412361999992</c:v>
                </c:pt>
                <c:pt idx="3927">
                  <c:v>5636.581370599999</c:v>
                </c:pt>
                <c:pt idx="3928">
                  <c:v>5638.0250967999991</c:v>
                </c:pt>
                <c:pt idx="3929">
                  <c:v>5639.4583643999986</c:v>
                </c:pt>
                <c:pt idx="3930">
                  <c:v>5640.8915944000009</c:v>
                </c:pt>
                <c:pt idx="3931">
                  <c:v>5642.3283150000007</c:v>
                </c:pt>
                <c:pt idx="3932">
                  <c:v>5643.7641619999986</c:v>
                </c:pt>
                <c:pt idx="3933">
                  <c:v>5645.2007023999986</c:v>
                </c:pt>
                <c:pt idx="3934">
                  <c:v>5646.6323329999996</c:v>
                </c:pt>
                <c:pt idx="3935">
                  <c:v>5648.0705877999999</c:v>
                </c:pt>
                <c:pt idx="3936">
                  <c:v>5649.5043989999986</c:v>
                </c:pt>
                <c:pt idx="3937">
                  <c:v>5650.9416051999997</c:v>
                </c:pt>
                <c:pt idx="3938">
                  <c:v>5652.378243600001</c:v>
                </c:pt>
                <c:pt idx="3939">
                  <c:v>5653.8098460000001</c:v>
                </c:pt>
                <c:pt idx="3940">
                  <c:v>5655.2448518000001</c:v>
                </c:pt>
                <c:pt idx="3941">
                  <c:v>5656.6815503999997</c:v>
                </c:pt>
                <c:pt idx="3942">
                  <c:v>5658.1151069999996</c:v>
                </c:pt>
                <c:pt idx="3943">
                  <c:v>5659.5507028000002</c:v>
                </c:pt>
                <c:pt idx="3944">
                  <c:v>5660.9845083999999</c:v>
                </c:pt>
                <c:pt idx="3945">
                  <c:v>5662.4189386000007</c:v>
                </c:pt>
                <c:pt idx="3946">
                  <c:v>5663.8542184000007</c:v>
                </c:pt>
                <c:pt idx="3947">
                  <c:v>5665.2881154000006</c:v>
                </c:pt>
                <c:pt idx="3948">
                  <c:v>5666.7223666000009</c:v>
                </c:pt>
                <c:pt idx="3949">
                  <c:v>5668.1583970000011</c:v>
                </c:pt>
                <c:pt idx="3950">
                  <c:v>5669.5889665999994</c:v>
                </c:pt>
                <c:pt idx="3951">
                  <c:v>5671.0247743999989</c:v>
                </c:pt>
                <c:pt idx="3952">
                  <c:v>5672.4570904000011</c:v>
                </c:pt>
                <c:pt idx="3953">
                  <c:v>5673.894461599999</c:v>
                </c:pt>
                <c:pt idx="3954">
                  <c:v>5675.3294303999992</c:v>
                </c:pt>
                <c:pt idx="3955">
                  <c:v>5676.7598564000009</c:v>
                </c:pt>
                <c:pt idx="3956">
                  <c:v>5678.1946043999997</c:v>
                </c:pt>
                <c:pt idx="3957">
                  <c:v>5679.6303600000001</c:v>
                </c:pt>
                <c:pt idx="3958">
                  <c:v>5681.0610272000004</c:v>
                </c:pt>
                <c:pt idx="3959">
                  <c:v>5682.4976411999996</c:v>
                </c:pt>
                <c:pt idx="3960">
                  <c:v>5683.9324472000008</c:v>
                </c:pt>
                <c:pt idx="3961">
                  <c:v>5685.3674465999993</c:v>
                </c:pt>
                <c:pt idx="3962">
                  <c:v>5686.7995643999993</c:v>
                </c:pt>
                <c:pt idx="3963">
                  <c:v>5688.2346831999994</c:v>
                </c:pt>
                <c:pt idx="3964">
                  <c:v>5689.6698604000003</c:v>
                </c:pt>
                <c:pt idx="3965">
                  <c:v>5691.1045610000001</c:v>
                </c:pt>
                <c:pt idx="3966">
                  <c:v>5692.5422519999993</c:v>
                </c:pt>
                <c:pt idx="3967">
                  <c:v>5693.9773147999986</c:v>
                </c:pt>
                <c:pt idx="3968">
                  <c:v>5695.4123470000004</c:v>
                </c:pt>
                <c:pt idx="3969">
                  <c:v>5696.844553599999</c:v>
                </c:pt>
                <c:pt idx="3970">
                  <c:v>5698.2812955999998</c:v>
                </c:pt>
                <c:pt idx="3971">
                  <c:v>5699.7147964000014</c:v>
                </c:pt>
                <c:pt idx="3972">
                  <c:v>5701.1482249999999</c:v>
                </c:pt>
                <c:pt idx="3973">
                  <c:v>5702.5820756000012</c:v>
                </c:pt>
                <c:pt idx="3974">
                  <c:v>5704.0187687999996</c:v>
                </c:pt>
                <c:pt idx="3975">
                  <c:v>5705.4545428000001</c:v>
                </c:pt>
                <c:pt idx="3976">
                  <c:v>5706.8923682000004</c:v>
                </c:pt>
                <c:pt idx="3977">
                  <c:v>5708.3294800000003</c:v>
                </c:pt>
                <c:pt idx="3978">
                  <c:v>5709.7611026000004</c:v>
                </c:pt>
                <c:pt idx="3979">
                  <c:v>5711.2001768</c:v>
                </c:pt>
                <c:pt idx="3980">
                  <c:v>5712.6338726000004</c:v>
                </c:pt>
                <c:pt idx="3981">
                  <c:v>5714.0708871999996</c:v>
                </c:pt>
                <c:pt idx="3982">
                  <c:v>5715.5078156</c:v>
                </c:pt>
                <c:pt idx="3983">
                  <c:v>5716.9432633999986</c:v>
                </c:pt>
                <c:pt idx="3984">
                  <c:v>5718.377136600001</c:v>
                </c:pt>
                <c:pt idx="3985">
                  <c:v>5719.8130615999999</c:v>
                </c:pt>
                <c:pt idx="3986">
                  <c:v>5721.2451620000002</c:v>
                </c:pt>
                <c:pt idx="3987">
                  <c:v>5722.6803229999996</c:v>
                </c:pt>
                <c:pt idx="3988">
                  <c:v>5724.1121365999998</c:v>
                </c:pt>
                <c:pt idx="3989">
                  <c:v>5725.5503597999996</c:v>
                </c:pt>
                <c:pt idx="3990">
                  <c:v>5726.9859710000001</c:v>
                </c:pt>
                <c:pt idx="3991">
                  <c:v>5728.4185486000006</c:v>
                </c:pt>
                <c:pt idx="3992">
                  <c:v>5729.8618055999996</c:v>
                </c:pt>
                <c:pt idx="3993">
                  <c:v>5731.3044563999993</c:v>
                </c:pt>
                <c:pt idx="3994">
                  <c:v>5732.7384223999998</c:v>
                </c:pt>
                <c:pt idx="3995">
                  <c:v>5734.1714948000008</c:v>
                </c:pt>
                <c:pt idx="3996">
                  <c:v>5735.6086367999997</c:v>
                </c:pt>
                <c:pt idx="3997">
                  <c:v>5737.0462056000006</c:v>
                </c:pt>
                <c:pt idx="3998">
                  <c:v>5738.4813087999992</c:v>
                </c:pt>
                <c:pt idx="3999">
                  <c:v>5739.9175604000002</c:v>
                </c:pt>
                <c:pt idx="4000">
                  <c:v>5741.3497193999992</c:v>
                </c:pt>
                <c:pt idx="4001">
                  <c:v>5742.7837345999997</c:v>
                </c:pt>
                <c:pt idx="4002">
                  <c:v>5744.2173544000007</c:v>
                </c:pt>
                <c:pt idx="4003">
                  <c:v>5745.6530179999991</c:v>
                </c:pt>
                <c:pt idx="4004">
                  <c:v>5747.0868119999996</c:v>
                </c:pt>
                <c:pt idx="4005">
                  <c:v>5748.5234863999985</c:v>
                </c:pt>
                <c:pt idx="4006">
                  <c:v>5749.9577479999998</c:v>
                </c:pt>
                <c:pt idx="4007">
                  <c:v>5751.3902242000004</c:v>
                </c:pt>
                <c:pt idx="4008">
                  <c:v>5752.8246802000003</c:v>
                </c:pt>
                <c:pt idx="4009">
                  <c:v>5754.2575280000001</c:v>
                </c:pt>
                <c:pt idx="4010">
                  <c:v>5755.6926874000001</c:v>
                </c:pt>
                <c:pt idx="4011">
                  <c:v>5757.126884199999</c:v>
                </c:pt>
                <c:pt idx="4012">
                  <c:v>5758.5605293999997</c:v>
                </c:pt>
                <c:pt idx="4013">
                  <c:v>5759.9983099999999</c:v>
                </c:pt>
                <c:pt idx="4014">
                  <c:v>5761.4299585999997</c:v>
                </c:pt>
                <c:pt idx="4015">
                  <c:v>5762.8644144000009</c:v>
                </c:pt>
                <c:pt idx="4016">
                  <c:v>5764.2975124000004</c:v>
                </c:pt>
                <c:pt idx="4017">
                  <c:v>5765.7321872000002</c:v>
                </c:pt>
                <c:pt idx="4018">
                  <c:v>5767.1669309999997</c:v>
                </c:pt>
                <c:pt idx="4019">
                  <c:v>5768.5985608000001</c:v>
                </c:pt>
                <c:pt idx="4020">
                  <c:v>5770.0308169999998</c:v>
                </c:pt>
                <c:pt idx="4021">
                  <c:v>5771.4687889999996</c:v>
                </c:pt>
                <c:pt idx="4022">
                  <c:v>5772.9033518000006</c:v>
                </c:pt>
                <c:pt idx="4023">
                  <c:v>5774.3402442000006</c:v>
                </c:pt>
                <c:pt idx="4024">
                  <c:v>5775.7734203999998</c:v>
                </c:pt>
                <c:pt idx="4025">
                  <c:v>5777.2081037999997</c:v>
                </c:pt>
                <c:pt idx="4026">
                  <c:v>5778.6425396000004</c:v>
                </c:pt>
                <c:pt idx="4027">
                  <c:v>5780.0754497999997</c:v>
                </c:pt>
                <c:pt idx="4028">
                  <c:v>5781.5096646000002</c:v>
                </c:pt>
                <c:pt idx="4029">
                  <c:v>5782.9445234000004</c:v>
                </c:pt>
                <c:pt idx="4030">
                  <c:v>5784.3802064000001</c:v>
                </c:pt>
                <c:pt idx="4031">
                  <c:v>5785.8205520000001</c:v>
                </c:pt>
                <c:pt idx="4032">
                  <c:v>5787.2663162000008</c:v>
                </c:pt>
                <c:pt idx="4033">
                  <c:v>5788.7000026000014</c:v>
                </c:pt>
                <c:pt idx="4034">
                  <c:v>5790.1367402000014</c:v>
                </c:pt>
                <c:pt idx="4035">
                  <c:v>5791.571614800001</c:v>
                </c:pt>
                <c:pt idx="4036">
                  <c:v>5793.0039705999998</c:v>
                </c:pt>
                <c:pt idx="4037">
                  <c:v>5794.4411824000008</c:v>
                </c:pt>
                <c:pt idx="4038">
                  <c:v>5795.8732719999998</c:v>
                </c:pt>
                <c:pt idx="4039">
                  <c:v>5797.309937</c:v>
                </c:pt>
                <c:pt idx="4040">
                  <c:v>5798.7444206</c:v>
                </c:pt>
                <c:pt idx="4041">
                  <c:v>5800.1776123999998</c:v>
                </c:pt>
                <c:pt idx="4042">
                  <c:v>5801.6131640000003</c:v>
                </c:pt>
                <c:pt idx="4043">
                  <c:v>5803.0485267999993</c:v>
                </c:pt>
                <c:pt idx="4044">
                  <c:v>5804.4820179999997</c:v>
                </c:pt>
                <c:pt idx="4045">
                  <c:v>5805.920199799999</c:v>
                </c:pt>
                <c:pt idx="4046">
                  <c:v>5807.3527296000002</c:v>
                </c:pt>
                <c:pt idx="4047">
                  <c:v>5808.786368</c:v>
                </c:pt>
                <c:pt idx="4048">
                  <c:v>5810.2211612000001</c:v>
                </c:pt>
                <c:pt idx="4049">
                  <c:v>5811.657717</c:v>
                </c:pt>
                <c:pt idx="4050">
                  <c:v>5813.0927461999991</c:v>
                </c:pt>
                <c:pt idx="4051">
                  <c:v>5814.5286820000001</c:v>
                </c:pt>
                <c:pt idx="4052">
                  <c:v>5815.9657917999994</c:v>
                </c:pt>
                <c:pt idx="4053">
                  <c:v>5817.4165148000002</c:v>
                </c:pt>
                <c:pt idx="4054">
                  <c:v>5818.8499389999997</c:v>
                </c:pt>
                <c:pt idx="4055">
                  <c:v>5820.2842105999998</c:v>
                </c:pt>
                <c:pt idx="4056">
                  <c:v>5821.7207250000001</c:v>
                </c:pt>
                <c:pt idx="4057">
                  <c:v>5823.1561075999998</c:v>
                </c:pt>
                <c:pt idx="4058">
                  <c:v>5824.590314</c:v>
                </c:pt>
                <c:pt idx="4059">
                  <c:v>5826.0234863999985</c:v>
                </c:pt>
                <c:pt idx="4060">
                  <c:v>5827.4590230000003</c:v>
                </c:pt>
                <c:pt idx="4061">
                  <c:v>5828.8948494000006</c:v>
                </c:pt>
                <c:pt idx="4062">
                  <c:v>5830.3267144000001</c:v>
                </c:pt>
                <c:pt idx="4063">
                  <c:v>5831.7597116000006</c:v>
                </c:pt>
                <c:pt idx="4064">
                  <c:v>5833.1981867999993</c:v>
                </c:pt>
                <c:pt idx="4065">
                  <c:v>5834.6347167999993</c:v>
                </c:pt>
                <c:pt idx="4066">
                  <c:v>5836.0690621999993</c:v>
                </c:pt>
                <c:pt idx="4067">
                  <c:v>5837.5014096000004</c:v>
                </c:pt>
                <c:pt idx="4068">
                  <c:v>5838.9413106000002</c:v>
                </c:pt>
                <c:pt idx="4069">
                  <c:v>5840.3888280000001</c:v>
                </c:pt>
                <c:pt idx="4070">
                  <c:v>5841.8223159999998</c:v>
                </c:pt>
                <c:pt idx="4071">
                  <c:v>5843.2584616000004</c:v>
                </c:pt>
                <c:pt idx="4072">
                  <c:v>5844.6929288000001</c:v>
                </c:pt>
                <c:pt idx="4073">
                  <c:v>5846.1265987999996</c:v>
                </c:pt>
                <c:pt idx="4074">
                  <c:v>5847.5595712000004</c:v>
                </c:pt>
                <c:pt idx="4075">
                  <c:v>5848.9925549999998</c:v>
                </c:pt>
                <c:pt idx="4076">
                  <c:v>5850.4286413999998</c:v>
                </c:pt>
                <c:pt idx="4077">
                  <c:v>5851.8620117999999</c:v>
                </c:pt>
                <c:pt idx="4078">
                  <c:v>5853.3004541999999</c:v>
                </c:pt>
                <c:pt idx="4079">
                  <c:v>5854.7327441999996</c:v>
                </c:pt>
                <c:pt idx="4080">
                  <c:v>5856.1672455999997</c:v>
                </c:pt>
                <c:pt idx="4081">
                  <c:v>5857.6043512000006</c:v>
                </c:pt>
                <c:pt idx="4082">
                  <c:v>5859.0336641999993</c:v>
                </c:pt>
                <c:pt idx="4083">
                  <c:v>5860.4716162000004</c:v>
                </c:pt>
                <c:pt idx="4084">
                  <c:v>5861.9027473999986</c:v>
                </c:pt>
                <c:pt idx="4085">
                  <c:v>5863.3391929999998</c:v>
                </c:pt>
                <c:pt idx="4086">
                  <c:v>5864.770343000001</c:v>
                </c:pt>
                <c:pt idx="4087">
                  <c:v>5866.2026324000008</c:v>
                </c:pt>
                <c:pt idx="4088">
                  <c:v>5867.6366746000003</c:v>
                </c:pt>
                <c:pt idx="4089">
                  <c:v>5869.0710757999996</c:v>
                </c:pt>
                <c:pt idx="4090">
                  <c:v>5870.5065761999986</c:v>
                </c:pt>
                <c:pt idx="4091">
                  <c:v>5871.9388236000004</c:v>
                </c:pt>
                <c:pt idx="4092">
                  <c:v>5873.3756887999989</c:v>
                </c:pt>
                <c:pt idx="4093">
                  <c:v>5874.8090780000002</c:v>
                </c:pt>
                <c:pt idx="4094">
                  <c:v>5876.2413924000011</c:v>
                </c:pt>
                <c:pt idx="4095">
                  <c:v>5877.6759867999999</c:v>
                </c:pt>
                <c:pt idx="4096">
                  <c:v>5879.1130825999999</c:v>
                </c:pt>
                <c:pt idx="4097">
                  <c:v>5880.5489396000003</c:v>
                </c:pt>
                <c:pt idx="4098">
                  <c:v>5881.983053599999</c:v>
                </c:pt>
                <c:pt idx="4099">
                  <c:v>5883.4173996000009</c:v>
                </c:pt>
                <c:pt idx="4100">
                  <c:v>5884.8487130000003</c:v>
                </c:pt>
                <c:pt idx="4101">
                  <c:v>5886.2841170000002</c:v>
                </c:pt>
                <c:pt idx="4102">
                  <c:v>5887.7164893999998</c:v>
                </c:pt>
                <c:pt idx="4103">
                  <c:v>5889.1514230000002</c:v>
                </c:pt>
                <c:pt idx="4104">
                  <c:v>5890.5875843999993</c:v>
                </c:pt>
                <c:pt idx="4105">
                  <c:v>5892.0208210000001</c:v>
                </c:pt>
                <c:pt idx="4106">
                  <c:v>5893.4589678000002</c:v>
                </c:pt>
                <c:pt idx="4107">
                  <c:v>5894.8920306</c:v>
                </c:pt>
                <c:pt idx="4108">
                  <c:v>5896.3268469999994</c:v>
                </c:pt>
                <c:pt idx="4109">
                  <c:v>5897.7605630000007</c:v>
                </c:pt>
                <c:pt idx="4110">
                  <c:v>5899.1995288000007</c:v>
                </c:pt>
                <c:pt idx="4111">
                  <c:v>5900.6350041999985</c:v>
                </c:pt>
                <c:pt idx="4112">
                  <c:v>5902.0665445999994</c:v>
                </c:pt>
                <c:pt idx="4113">
                  <c:v>5903.5028152000004</c:v>
                </c:pt>
                <c:pt idx="4114">
                  <c:v>5904.9395399999994</c:v>
                </c:pt>
                <c:pt idx="4115">
                  <c:v>5906.3721194</c:v>
                </c:pt>
                <c:pt idx="4116">
                  <c:v>5907.8064687999986</c:v>
                </c:pt>
                <c:pt idx="4117">
                  <c:v>5909.2405290000006</c:v>
                </c:pt>
                <c:pt idx="4118">
                  <c:v>5910.6753001999996</c:v>
                </c:pt>
                <c:pt idx="4119">
                  <c:v>5912.1127948000003</c:v>
                </c:pt>
                <c:pt idx="4120">
                  <c:v>5913.5468508000004</c:v>
                </c:pt>
                <c:pt idx="4121">
                  <c:v>5914.9828990000015</c:v>
                </c:pt>
                <c:pt idx="4122">
                  <c:v>5916.4126854000006</c:v>
                </c:pt>
                <c:pt idx="4123">
                  <c:v>5917.8487814</c:v>
                </c:pt>
                <c:pt idx="4124">
                  <c:v>5919.2793611999996</c:v>
                </c:pt>
                <c:pt idx="4125">
                  <c:v>5920.7160940000003</c:v>
                </c:pt>
                <c:pt idx="4126">
                  <c:v>5922.1501064000004</c:v>
                </c:pt>
                <c:pt idx="4127">
                  <c:v>5923.5868834000003</c:v>
                </c:pt>
                <c:pt idx="4128">
                  <c:v>5925.0218764000001</c:v>
                </c:pt>
                <c:pt idx="4129">
                  <c:v>5926.4573733999987</c:v>
                </c:pt>
                <c:pt idx="4130">
                  <c:v>5927.8952749999999</c:v>
                </c:pt>
                <c:pt idx="4131">
                  <c:v>5929.3411121999998</c:v>
                </c:pt>
                <c:pt idx="4132">
                  <c:v>5930.7747021999994</c:v>
                </c:pt>
                <c:pt idx="4133">
                  <c:v>5932.2107386000007</c:v>
                </c:pt>
                <c:pt idx="4134">
                  <c:v>5933.6446011999997</c:v>
                </c:pt>
                <c:pt idx="4135">
                  <c:v>5935.0818826000004</c:v>
                </c:pt>
                <c:pt idx="4136">
                  <c:v>5936.5195478000014</c:v>
                </c:pt>
                <c:pt idx="4137">
                  <c:v>5937.9554745999994</c:v>
                </c:pt>
                <c:pt idx="4138">
                  <c:v>5939.391533</c:v>
                </c:pt>
                <c:pt idx="4139">
                  <c:v>5940.8270376</c:v>
                </c:pt>
                <c:pt idx="4140">
                  <c:v>5942.2602833999999</c:v>
                </c:pt>
                <c:pt idx="4141">
                  <c:v>5943.6936557999998</c:v>
                </c:pt>
                <c:pt idx="4142">
                  <c:v>5945.1278377999997</c:v>
                </c:pt>
                <c:pt idx="4143">
                  <c:v>5946.5614265999993</c:v>
                </c:pt>
                <c:pt idx="4144">
                  <c:v>5947.9976248000003</c:v>
                </c:pt>
                <c:pt idx="4145">
                  <c:v>5949.4287092000004</c:v>
                </c:pt>
                <c:pt idx="4146">
                  <c:v>5950.8689691999998</c:v>
                </c:pt>
                <c:pt idx="4147">
                  <c:v>5952.3019422000007</c:v>
                </c:pt>
                <c:pt idx="4148">
                  <c:v>5953.7379593999995</c:v>
                </c:pt>
                <c:pt idx="4149">
                  <c:v>5955.1734075999993</c:v>
                </c:pt>
                <c:pt idx="4150">
                  <c:v>5956.6059654000001</c:v>
                </c:pt>
                <c:pt idx="4151">
                  <c:v>5958.0420744000012</c:v>
                </c:pt>
                <c:pt idx="4152">
                  <c:v>5959.4760856000003</c:v>
                </c:pt>
                <c:pt idx="4153">
                  <c:v>5960.9114251999999</c:v>
                </c:pt>
                <c:pt idx="4154">
                  <c:v>5962.3442216000003</c:v>
                </c:pt>
                <c:pt idx="4155">
                  <c:v>5963.7777329999999</c:v>
                </c:pt>
                <c:pt idx="4156">
                  <c:v>5965.2141792000002</c:v>
                </c:pt>
                <c:pt idx="4157">
                  <c:v>5966.6522652000003</c:v>
                </c:pt>
                <c:pt idx="4158">
                  <c:v>5968.0833316000007</c:v>
                </c:pt>
                <c:pt idx="4159">
                  <c:v>5969.5209844000001</c:v>
                </c:pt>
                <c:pt idx="4160">
                  <c:v>5970.9541565999998</c:v>
                </c:pt>
                <c:pt idx="4161">
                  <c:v>5972.3865536000003</c:v>
                </c:pt>
                <c:pt idx="4162">
                  <c:v>5973.8213688000014</c:v>
                </c:pt>
                <c:pt idx="4163">
                  <c:v>5975.2556200000008</c:v>
                </c:pt>
                <c:pt idx="4164">
                  <c:v>5976.6899013999991</c:v>
                </c:pt>
                <c:pt idx="4165">
                  <c:v>5978.1284162000002</c:v>
                </c:pt>
                <c:pt idx="4166">
                  <c:v>5979.5591216000003</c:v>
                </c:pt>
                <c:pt idx="4167">
                  <c:v>5980.9942718000002</c:v>
                </c:pt>
                <c:pt idx="4168">
                  <c:v>5982.4276728000004</c:v>
                </c:pt>
                <c:pt idx="4169">
                  <c:v>5983.8618633999986</c:v>
                </c:pt>
                <c:pt idx="4170">
                  <c:v>5985.2982768000002</c:v>
                </c:pt>
                <c:pt idx="4171">
                  <c:v>5986.7334336000004</c:v>
                </c:pt>
                <c:pt idx="4172">
                  <c:v>5988.1678394</c:v>
                </c:pt>
                <c:pt idx="4173">
                  <c:v>5989.6156496000003</c:v>
                </c:pt>
                <c:pt idx="4174">
                  <c:v>5991.0512375999988</c:v>
                </c:pt>
                <c:pt idx="4175">
                  <c:v>5992.4851037999997</c:v>
                </c:pt>
                <c:pt idx="4176">
                  <c:v>5993.9223255999996</c:v>
                </c:pt>
                <c:pt idx="4177">
                  <c:v>5995.3605671999994</c:v>
                </c:pt>
                <c:pt idx="4178">
                  <c:v>5996.8058290000008</c:v>
                </c:pt>
                <c:pt idx="4179">
                  <c:v>5998.2394525999998</c:v>
                </c:pt>
                <c:pt idx="4180">
                  <c:v>5999.6713781999988</c:v>
                </c:pt>
                <c:pt idx="4181">
                  <c:v>6001.1122097999996</c:v>
                </c:pt>
                <c:pt idx="4182">
                  <c:v>6002.5494182000002</c:v>
                </c:pt>
                <c:pt idx="4183">
                  <c:v>6003.9820178000009</c:v>
                </c:pt>
                <c:pt idx="4184">
                  <c:v>6005.4159799999998</c:v>
                </c:pt>
                <c:pt idx="4185">
                  <c:v>6006.8502271999996</c:v>
                </c:pt>
                <c:pt idx="4186">
                  <c:v>6008.2882710000003</c:v>
                </c:pt>
                <c:pt idx="4187">
                  <c:v>6009.7230250000002</c:v>
                </c:pt>
                <c:pt idx="4188">
                  <c:v>6011.1578305999992</c:v>
                </c:pt>
                <c:pt idx="4189">
                  <c:v>6012.5927459999994</c:v>
                </c:pt>
                <c:pt idx="4190">
                  <c:v>6014.0261637999993</c:v>
                </c:pt>
                <c:pt idx="4191">
                  <c:v>6015.4610901999986</c:v>
                </c:pt>
                <c:pt idx="4192">
                  <c:v>6016.898534599999</c:v>
                </c:pt>
                <c:pt idx="4193">
                  <c:v>6018.3340179999996</c:v>
                </c:pt>
                <c:pt idx="4194">
                  <c:v>6019.7716232000002</c:v>
                </c:pt>
                <c:pt idx="4195">
                  <c:v>6021.2047451999997</c:v>
                </c:pt>
                <c:pt idx="4196">
                  <c:v>6022.6426087999998</c:v>
                </c:pt>
                <c:pt idx="4197">
                  <c:v>6024.0771032000002</c:v>
                </c:pt>
                <c:pt idx="4198">
                  <c:v>6025.5127917999998</c:v>
                </c:pt>
                <c:pt idx="4199">
                  <c:v>6026.9513349999997</c:v>
                </c:pt>
                <c:pt idx="4200">
                  <c:v>6028.3853599999993</c:v>
                </c:pt>
                <c:pt idx="4201">
                  <c:v>6029.8205349999989</c:v>
                </c:pt>
                <c:pt idx="4202">
                  <c:v>6031.2529148000003</c:v>
                </c:pt>
                <c:pt idx="4203">
                  <c:v>6032.6863344000003</c:v>
                </c:pt>
                <c:pt idx="4204">
                  <c:v>6034.1212398000007</c:v>
                </c:pt>
                <c:pt idx="4205">
                  <c:v>6035.5534003999992</c:v>
                </c:pt>
                <c:pt idx="4206">
                  <c:v>6036.9863273999999</c:v>
                </c:pt>
                <c:pt idx="4207">
                  <c:v>6038.4219519999997</c:v>
                </c:pt>
                <c:pt idx="4208">
                  <c:v>6039.8565956000002</c:v>
                </c:pt>
                <c:pt idx="4209">
                  <c:v>6041.2905027999996</c:v>
                </c:pt>
                <c:pt idx="4210">
                  <c:v>6042.7239393999998</c:v>
                </c:pt>
                <c:pt idx="4211">
                  <c:v>6044.1597453999993</c:v>
                </c:pt>
                <c:pt idx="4212">
                  <c:v>6045.5928082000009</c:v>
                </c:pt>
                <c:pt idx="4213">
                  <c:v>6047.027617400001</c:v>
                </c:pt>
                <c:pt idx="4214">
                  <c:v>6048.461677199999</c:v>
                </c:pt>
                <c:pt idx="4215">
                  <c:v>6049.8945350000004</c:v>
                </c:pt>
                <c:pt idx="4216">
                  <c:v>6051.3304303999994</c:v>
                </c:pt>
                <c:pt idx="4217">
                  <c:v>6052.7661949999992</c:v>
                </c:pt>
                <c:pt idx="4218">
                  <c:v>6054.195624</c:v>
                </c:pt>
                <c:pt idx="4219">
                  <c:v>6055.6340991999996</c:v>
                </c:pt>
                <c:pt idx="4220">
                  <c:v>6057.0689337999993</c:v>
                </c:pt>
                <c:pt idx="4221">
                  <c:v>6058.5039533999998</c:v>
                </c:pt>
                <c:pt idx="4222">
                  <c:v>6059.9400808</c:v>
                </c:pt>
                <c:pt idx="4223">
                  <c:v>6061.3735557999998</c:v>
                </c:pt>
                <c:pt idx="4224">
                  <c:v>6062.8062561999996</c:v>
                </c:pt>
                <c:pt idx="4225">
                  <c:v>6064.2461647999999</c:v>
                </c:pt>
                <c:pt idx="4226">
                  <c:v>6065.6790426000007</c:v>
                </c:pt>
                <c:pt idx="4227">
                  <c:v>6067.1134744000001</c:v>
                </c:pt>
                <c:pt idx="4228">
                  <c:v>6068.5449081999996</c:v>
                </c:pt>
                <c:pt idx="4229">
                  <c:v>6069.9803923999998</c:v>
                </c:pt>
                <c:pt idx="4230">
                  <c:v>6071.4175005999996</c:v>
                </c:pt>
                <c:pt idx="4231">
                  <c:v>6072.8502632</c:v>
                </c:pt>
                <c:pt idx="4232">
                  <c:v>6074.2856308</c:v>
                </c:pt>
                <c:pt idx="4233">
                  <c:v>6075.7210139999997</c:v>
                </c:pt>
                <c:pt idx="4234">
                  <c:v>6077.1551111999997</c:v>
                </c:pt>
                <c:pt idx="4235">
                  <c:v>6078.5885882000002</c:v>
                </c:pt>
                <c:pt idx="4236">
                  <c:v>6080.0246088000004</c:v>
                </c:pt>
                <c:pt idx="4237">
                  <c:v>6081.4593670000004</c:v>
                </c:pt>
                <c:pt idx="4238">
                  <c:v>6082.8969767999997</c:v>
                </c:pt>
                <c:pt idx="4239">
                  <c:v>6084.3447735999998</c:v>
                </c:pt>
                <c:pt idx="4240">
                  <c:v>6085.7766780000002</c:v>
                </c:pt>
                <c:pt idx="4241">
                  <c:v>6087.2110922000011</c:v>
                </c:pt>
                <c:pt idx="4242">
                  <c:v>6088.6455655999998</c:v>
                </c:pt>
                <c:pt idx="4243">
                  <c:v>6090.0839354</c:v>
                </c:pt>
                <c:pt idx="4244">
                  <c:v>6091.5160483999998</c:v>
                </c:pt>
                <c:pt idx="4245">
                  <c:v>6092.9506149999997</c:v>
                </c:pt>
                <c:pt idx="4246">
                  <c:v>6094.387017</c:v>
                </c:pt>
                <c:pt idx="4247">
                  <c:v>6095.8224297999996</c:v>
                </c:pt>
                <c:pt idx="4248">
                  <c:v>6097.2556186000002</c:v>
                </c:pt>
                <c:pt idx="4249">
                  <c:v>6098.6921285999997</c:v>
                </c:pt>
                <c:pt idx="4250">
                  <c:v>6100.1263455999997</c:v>
                </c:pt>
                <c:pt idx="4251">
                  <c:v>6101.5636219999997</c:v>
                </c:pt>
                <c:pt idx="4252">
                  <c:v>6102.9985290000004</c:v>
                </c:pt>
                <c:pt idx="4253">
                  <c:v>6104.4356002000004</c:v>
                </c:pt>
                <c:pt idx="4254">
                  <c:v>6105.8683188000005</c:v>
                </c:pt>
                <c:pt idx="4255">
                  <c:v>6107.3041067999993</c:v>
                </c:pt>
                <c:pt idx="4256">
                  <c:v>6108.7410532000013</c:v>
                </c:pt>
                <c:pt idx="4257">
                  <c:v>6110.1767651999999</c:v>
                </c:pt>
                <c:pt idx="4258">
                  <c:v>6111.6079128000001</c:v>
                </c:pt>
                <c:pt idx="4259">
                  <c:v>6113.0450132000014</c:v>
                </c:pt>
                <c:pt idx="4260">
                  <c:v>6114.4825279999986</c:v>
                </c:pt>
                <c:pt idx="4261">
                  <c:v>6115.9263530000007</c:v>
                </c:pt>
                <c:pt idx="4262">
                  <c:v>6117.3656486</c:v>
                </c:pt>
                <c:pt idx="4263">
                  <c:v>6118.8047373999998</c:v>
                </c:pt>
                <c:pt idx="4264">
                  <c:v>6120.2397946000001</c:v>
                </c:pt>
                <c:pt idx="4265">
                  <c:v>6121.6760999999997</c:v>
                </c:pt>
                <c:pt idx="4266">
                  <c:v>6123.1257456000003</c:v>
                </c:pt>
                <c:pt idx="4267">
                  <c:v>6124.5605933999996</c:v>
                </c:pt>
                <c:pt idx="4268">
                  <c:v>6125.9959660000004</c:v>
                </c:pt>
                <c:pt idx="4269">
                  <c:v>6127.4325147999998</c:v>
                </c:pt>
                <c:pt idx="4270">
                  <c:v>6128.8729530000001</c:v>
                </c:pt>
                <c:pt idx="4271">
                  <c:v>6130.3064717999996</c:v>
                </c:pt>
                <c:pt idx="4272">
                  <c:v>6131.7405917999986</c:v>
                </c:pt>
                <c:pt idx="4273">
                  <c:v>6133.1812775999997</c:v>
                </c:pt>
                <c:pt idx="4274">
                  <c:v>6134.6266822000007</c:v>
                </c:pt>
                <c:pt idx="4275">
                  <c:v>6136.0639935999998</c:v>
                </c:pt>
                <c:pt idx="4276">
                  <c:v>6137.4974992000007</c:v>
                </c:pt>
                <c:pt idx="4277">
                  <c:v>6138.9298966000006</c:v>
                </c:pt>
                <c:pt idx="4278">
                  <c:v>6140.3654575999999</c:v>
                </c:pt>
                <c:pt idx="4279">
                  <c:v>6141.7994221999998</c:v>
                </c:pt>
                <c:pt idx="4280">
                  <c:v>6143.2332079999996</c:v>
                </c:pt>
                <c:pt idx="4281">
                  <c:v>6144.6698178000006</c:v>
                </c:pt>
                <c:pt idx="4282">
                  <c:v>6146.1187885999998</c:v>
                </c:pt>
                <c:pt idx="4283">
                  <c:v>6147.5658835999993</c:v>
                </c:pt>
                <c:pt idx="4284">
                  <c:v>6149.0092787999993</c:v>
                </c:pt>
                <c:pt idx="4285">
                  <c:v>6150.4434907999994</c:v>
                </c:pt>
                <c:pt idx="4286">
                  <c:v>6151.8788119999999</c:v>
                </c:pt>
                <c:pt idx="4287">
                  <c:v>6153.3117320000001</c:v>
                </c:pt>
                <c:pt idx="4288">
                  <c:v>6154.7436284000014</c:v>
                </c:pt>
                <c:pt idx="4289">
                  <c:v>6156.1846810000006</c:v>
                </c:pt>
                <c:pt idx="4290">
                  <c:v>6157.6155234000007</c:v>
                </c:pt>
                <c:pt idx="4291">
                  <c:v>6159.0490704000003</c:v>
                </c:pt>
                <c:pt idx="4292">
                  <c:v>6160.4880917999999</c:v>
                </c:pt>
                <c:pt idx="4293">
                  <c:v>6161.932737600001</c:v>
                </c:pt>
                <c:pt idx="4294">
                  <c:v>6163.3673957999999</c:v>
                </c:pt>
                <c:pt idx="4295">
                  <c:v>6164.8028266000001</c:v>
                </c:pt>
                <c:pt idx="4296">
                  <c:v>6166.2350739999993</c:v>
                </c:pt>
                <c:pt idx="4297">
                  <c:v>6167.6691713999999</c:v>
                </c:pt>
                <c:pt idx="4298">
                  <c:v>6169.1050451999999</c:v>
                </c:pt>
                <c:pt idx="4299">
                  <c:v>6170.5389889999997</c:v>
                </c:pt>
                <c:pt idx="4300">
                  <c:v>6171.9745034000007</c:v>
                </c:pt>
                <c:pt idx="4301">
                  <c:v>6173.4091149999986</c:v>
                </c:pt>
                <c:pt idx="4302">
                  <c:v>6174.8445671999998</c:v>
                </c:pt>
                <c:pt idx="4303">
                  <c:v>6176.2789445999997</c:v>
                </c:pt>
                <c:pt idx="4304">
                  <c:v>6177.7150923999998</c:v>
                </c:pt>
                <c:pt idx="4305">
                  <c:v>6179.1459581999989</c:v>
                </c:pt>
                <c:pt idx="4306">
                  <c:v>6180.5833614000003</c:v>
                </c:pt>
                <c:pt idx="4307">
                  <c:v>6182.0137936000001</c:v>
                </c:pt>
                <c:pt idx="4308">
                  <c:v>6183.4479362000002</c:v>
                </c:pt>
                <c:pt idx="4309">
                  <c:v>6184.8854540000002</c:v>
                </c:pt>
                <c:pt idx="4310">
                  <c:v>6186.3177348000008</c:v>
                </c:pt>
                <c:pt idx="4311">
                  <c:v>6187.7514371999996</c:v>
                </c:pt>
                <c:pt idx="4312">
                  <c:v>6189.1878755999996</c:v>
                </c:pt>
                <c:pt idx="4313">
                  <c:v>6190.6216513999998</c:v>
                </c:pt>
                <c:pt idx="4314">
                  <c:v>6192.0654525999998</c:v>
                </c:pt>
                <c:pt idx="4315">
                  <c:v>6193.5066624000001</c:v>
                </c:pt>
                <c:pt idx="4316">
                  <c:v>6194.9424208</c:v>
                </c:pt>
                <c:pt idx="4317">
                  <c:v>6196.3798708000004</c:v>
                </c:pt>
                <c:pt idx="4318">
                  <c:v>6197.8136392000006</c:v>
                </c:pt>
                <c:pt idx="4319">
                  <c:v>6199.2460588000004</c:v>
                </c:pt>
                <c:pt idx="4320">
                  <c:v>6200.6853902000003</c:v>
                </c:pt>
                <c:pt idx="4321">
                  <c:v>6202.1213819999994</c:v>
                </c:pt>
                <c:pt idx="4322">
                  <c:v>6203.5533288000006</c:v>
                </c:pt>
                <c:pt idx="4323">
                  <c:v>6204.9921180000001</c:v>
                </c:pt>
                <c:pt idx="4324">
                  <c:v>6206.4264297999998</c:v>
                </c:pt>
                <c:pt idx="4325">
                  <c:v>6207.8643397999986</c:v>
                </c:pt>
                <c:pt idx="4326">
                  <c:v>6209.2977005999992</c:v>
                </c:pt>
                <c:pt idx="4327">
                  <c:v>6210.7312545999994</c:v>
                </c:pt>
                <c:pt idx="4328">
                  <c:v>6212.1656289999992</c:v>
                </c:pt>
                <c:pt idx="4329">
                  <c:v>6213.6022057999999</c:v>
                </c:pt>
                <c:pt idx="4330">
                  <c:v>6215.0398938000008</c:v>
                </c:pt>
                <c:pt idx="4331">
                  <c:v>6216.4747891999996</c:v>
                </c:pt>
                <c:pt idx="4332">
                  <c:v>6217.9125444000001</c:v>
                </c:pt>
                <c:pt idx="4333">
                  <c:v>6219.3505346000002</c:v>
                </c:pt>
                <c:pt idx="4334">
                  <c:v>6220.7821438000001</c:v>
                </c:pt>
                <c:pt idx="4335">
                  <c:v>6222.2161563999998</c:v>
                </c:pt>
                <c:pt idx="4336">
                  <c:v>6223.6515445999994</c:v>
                </c:pt>
                <c:pt idx="4337">
                  <c:v>6225.0871322000003</c:v>
                </c:pt>
                <c:pt idx="4338">
                  <c:v>6226.5208598000008</c:v>
                </c:pt>
                <c:pt idx="4339">
                  <c:v>6227.9571138000001</c:v>
                </c:pt>
                <c:pt idx="4340">
                  <c:v>6229.3928868000003</c:v>
                </c:pt>
                <c:pt idx="4341">
                  <c:v>6230.8325495999989</c:v>
                </c:pt>
                <c:pt idx="4342">
                  <c:v>6232.2737561999993</c:v>
                </c:pt>
                <c:pt idx="4343">
                  <c:v>6233.7159508000004</c:v>
                </c:pt>
                <c:pt idx="4344">
                  <c:v>6235.1507478000003</c:v>
                </c:pt>
                <c:pt idx="4345">
                  <c:v>6236.6027349999986</c:v>
                </c:pt>
                <c:pt idx="4346">
                  <c:v>6238.0362220000006</c:v>
                </c:pt>
                <c:pt idx="4347">
                  <c:v>6239.4727331999993</c:v>
                </c:pt>
                <c:pt idx="4348">
                  <c:v>6240.9081379999998</c:v>
                </c:pt>
                <c:pt idx="4349">
                  <c:v>6242.3457001999996</c:v>
                </c:pt>
                <c:pt idx="4350">
                  <c:v>6243.7766386000003</c:v>
                </c:pt>
                <c:pt idx="4351">
                  <c:v>6245.2138915999994</c:v>
                </c:pt>
                <c:pt idx="4352">
                  <c:v>6246.6498770000007</c:v>
                </c:pt>
                <c:pt idx="4353">
                  <c:v>6248.0838921999994</c:v>
                </c:pt>
                <c:pt idx="4354">
                  <c:v>6249.5316665999999</c:v>
                </c:pt>
                <c:pt idx="4355">
                  <c:v>6250.9665255999989</c:v>
                </c:pt>
                <c:pt idx="4356">
                  <c:v>6252.4031699999996</c:v>
                </c:pt>
                <c:pt idx="4357">
                  <c:v>6253.8357216000004</c:v>
                </c:pt>
                <c:pt idx="4358">
                  <c:v>6255.2664687999986</c:v>
                </c:pt>
                <c:pt idx="4359">
                  <c:v>6256.7033484000003</c:v>
                </c:pt>
                <c:pt idx="4360">
                  <c:v>6258.1375394000006</c:v>
                </c:pt>
                <c:pt idx="4361">
                  <c:v>6259.5689554</c:v>
                </c:pt>
                <c:pt idx="4362">
                  <c:v>6261.003640599999</c:v>
                </c:pt>
                <c:pt idx="4363">
                  <c:v>6262.4391575999998</c:v>
                </c:pt>
                <c:pt idx="4364">
                  <c:v>6263.8732007999997</c:v>
                </c:pt>
                <c:pt idx="4365">
                  <c:v>6265.3082759999998</c:v>
                </c:pt>
                <c:pt idx="4366">
                  <c:v>6266.7395837999993</c:v>
                </c:pt>
                <c:pt idx="4367">
                  <c:v>6268.1736470000014</c:v>
                </c:pt>
                <c:pt idx="4368">
                  <c:v>6269.6128847999989</c:v>
                </c:pt>
                <c:pt idx="4369">
                  <c:v>6271.0462662</c:v>
                </c:pt>
                <c:pt idx="4370">
                  <c:v>6272.4784673999993</c:v>
                </c:pt>
                <c:pt idx="4371">
                  <c:v>6273.9118520000002</c:v>
                </c:pt>
                <c:pt idx="4372">
                  <c:v>6275.347826799999</c:v>
                </c:pt>
                <c:pt idx="4373">
                  <c:v>6276.7814603999996</c:v>
                </c:pt>
                <c:pt idx="4374">
                  <c:v>6278.2172867999998</c:v>
                </c:pt>
                <c:pt idx="4375">
                  <c:v>6279.6518927999996</c:v>
                </c:pt>
                <c:pt idx="4376">
                  <c:v>6281.0847991999999</c:v>
                </c:pt>
                <c:pt idx="4377">
                  <c:v>6282.5171535999998</c:v>
                </c:pt>
                <c:pt idx="4378">
                  <c:v>6283.9532175999993</c:v>
                </c:pt>
                <c:pt idx="4379">
                  <c:v>6285.3873229999999</c:v>
                </c:pt>
                <c:pt idx="4380">
                  <c:v>6286.8220882000014</c:v>
                </c:pt>
                <c:pt idx="4381">
                  <c:v>6288.2554345999988</c:v>
                </c:pt>
                <c:pt idx="4382">
                  <c:v>6289.6914909999996</c:v>
                </c:pt>
                <c:pt idx="4383">
                  <c:v>6291.1293736000007</c:v>
                </c:pt>
                <c:pt idx="4384">
                  <c:v>6292.5620458000003</c:v>
                </c:pt>
                <c:pt idx="4385">
                  <c:v>6293.9970063999999</c:v>
                </c:pt>
                <c:pt idx="4386">
                  <c:v>6295.4480339999991</c:v>
                </c:pt>
                <c:pt idx="4387">
                  <c:v>6296.8846745999999</c:v>
                </c:pt>
                <c:pt idx="4388">
                  <c:v>6298.3199771999989</c:v>
                </c:pt>
                <c:pt idx="4389">
                  <c:v>6299.7527967999986</c:v>
                </c:pt>
                <c:pt idx="4390">
                  <c:v>6301.1896336</c:v>
                </c:pt>
                <c:pt idx="4391">
                  <c:v>6302.622056799999</c:v>
                </c:pt>
                <c:pt idx="4392">
                  <c:v>6304.0597888000002</c:v>
                </c:pt>
                <c:pt idx="4393">
                  <c:v>6305.4928573999987</c:v>
                </c:pt>
                <c:pt idx="4394">
                  <c:v>6306.9306108000001</c:v>
                </c:pt>
                <c:pt idx="4395">
                  <c:v>6308.3614102000001</c:v>
                </c:pt>
                <c:pt idx="4396">
                  <c:v>6309.798480200001</c:v>
                </c:pt>
                <c:pt idx="4397">
                  <c:v>6311.2373981999999</c:v>
                </c:pt>
                <c:pt idx="4398">
                  <c:v>6312.6869545999998</c:v>
                </c:pt>
                <c:pt idx="4399">
                  <c:v>6314.1201507999986</c:v>
                </c:pt>
                <c:pt idx="4400">
                  <c:v>6315.5575763999996</c:v>
                </c:pt>
                <c:pt idx="4401">
                  <c:v>6316.9911426000008</c:v>
                </c:pt>
                <c:pt idx="4402">
                  <c:v>6318.4265195999997</c:v>
                </c:pt>
                <c:pt idx="4403">
                  <c:v>6319.8621264000003</c:v>
                </c:pt>
                <c:pt idx="4404">
                  <c:v>6321.2967475999994</c:v>
                </c:pt>
                <c:pt idx="4405">
                  <c:v>6322.7289064000006</c:v>
                </c:pt>
                <c:pt idx="4406">
                  <c:v>6324.1646856000007</c:v>
                </c:pt>
                <c:pt idx="4407">
                  <c:v>6325.5989923999996</c:v>
                </c:pt>
                <c:pt idx="4408">
                  <c:v>6327.0349270000006</c:v>
                </c:pt>
                <c:pt idx="4409">
                  <c:v>6328.4705115999996</c:v>
                </c:pt>
                <c:pt idx="4410">
                  <c:v>6329.9048467999992</c:v>
                </c:pt>
                <c:pt idx="4411">
                  <c:v>6331.3399726000007</c:v>
                </c:pt>
                <c:pt idx="4412">
                  <c:v>6332.7734861999998</c:v>
                </c:pt>
                <c:pt idx="4413">
                  <c:v>6334.2108195999999</c:v>
                </c:pt>
                <c:pt idx="4414">
                  <c:v>6335.6466282000001</c:v>
                </c:pt>
                <c:pt idx="4415">
                  <c:v>6337.0813485999997</c:v>
                </c:pt>
                <c:pt idx="4416">
                  <c:v>6338.5164982000006</c:v>
                </c:pt>
                <c:pt idx="4417">
                  <c:v>6339.9494107999999</c:v>
                </c:pt>
                <c:pt idx="4418">
                  <c:v>6341.3836887999987</c:v>
                </c:pt>
                <c:pt idx="4419">
                  <c:v>6342.8160149999994</c:v>
                </c:pt>
                <c:pt idx="4420">
                  <c:v>6344.249358</c:v>
                </c:pt>
                <c:pt idx="4421">
                  <c:v>6345.6849462</c:v>
                </c:pt>
                <c:pt idx="4422">
                  <c:v>6347.1277800000007</c:v>
                </c:pt>
                <c:pt idx="4423">
                  <c:v>6348.5697182000004</c:v>
                </c:pt>
                <c:pt idx="4424">
                  <c:v>6350.0023688000001</c:v>
                </c:pt>
                <c:pt idx="4425">
                  <c:v>6351.4403869999996</c:v>
                </c:pt>
                <c:pt idx="4426">
                  <c:v>6352.8744714000004</c:v>
                </c:pt>
                <c:pt idx="4427">
                  <c:v>6354.3049145999994</c:v>
                </c:pt>
                <c:pt idx="4428">
                  <c:v>6355.7404028000001</c:v>
                </c:pt>
                <c:pt idx="4429">
                  <c:v>6357.1739316000003</c:v>
                </c:pt>
                <c:pt idx="4430">
                  <c:v>6358.6090138</c:v>
                </c:pt>
                <c:pt idx="4431">
                  <c:v>6360.0414946000001</c:v>
                </c:pt>
                <c:pt idx="4432">
                  <c:v>6361.4770597999996</c:v>
                </c:pt>
                <c:pt idx="4433">
                  <c:v>6362.9089325999994</c:v>
                </c:pt>
                <c:pt idx="4434">
                  <c:v>6364.3459070000008</c:v>
                </c:pt>
                <c:pt idx="4435">
                  <c:v>6365.7812433999998</c:v>
                </c:pt>
                <c:pt idx="4436">
                  <c:v>6367.2149534</c:v>
                </c:pt>
                <c:pt idx="4437">
                  <c:v>6368.6487866000007</c:v>
                </c:pt>
                <c:pt idx="4438">
                  <c:v>6370.0813281999999</c:v>
                </c:pt>
                <c:pt idx="4439">
                  <c:v>6371.5156078</c:v>
                </c:pt>
                <c:pt idx="4440">
                  <c:v>6372.9516546000004</c:v>
                </c:pt>
                <c:pt idx="4441">
                  <c:v>6374.3943908000001</c:v>
                </c:pt>
                <c:pt idx="4442">
                  <c:v>6375.8362270000007</c:v>
                </c:pt>
                <c:pt idx="4443">
                  <c:v>6377.2705340000002</c:v>
                </c:pt>
                <c:pt idx="4444">
                  <c:v>6378.7062189999997</c:v>
                </c:pt>
                <c:pt idx="4445">
                  <c:v>6380.1561945999993</c:v>
                </c:pt>
                <c:pt idx="4446">
                  <c:v>6381.5898901999999</c:v>
                </c:pt>
                <c:pt idx="4447">
                  <c:v>6383.0232848000014</c:v>
                </c:pt>
                <c:pt idx="4448">
                  <c:v>6384.4568383999986</c:v>
                </c:pt>
                <c:pt idx="4449">
                  <c:v>6385.8930297999996</c:v>
                </c:pt>
                <c:pt idx="4450">
                  <c:v>6387.3285862000002</c:v>
                </c:pt>
                <c:pt idx="4451">
                  <c:v>6388.7671413999997</c:v>
                </c:pt>
                <c:pt idx="4452">
                  <c:v>6390.1998112000001</c:v>
                </c:pt>
                <c:pt idx="4453">
                  <c:v>6391.6365002000002</c:v>
                </c:pt>
                <c:pt idx="4454">
                  <c:v>6393.0740325999996</c:v>
                </c:pt>
                <c:pt idx="4455">
                  <c:v>6394.5055564000004</c:v>
                </c:pt>
                <c:pt idx="4456">
                  <c:v>6395.9389751999997</c:v>
                </c:pt>
                <c:pt idx="4457">
                  <c:v>6397.3748079999996</c:v>
                </c:pt>
                <c:pt idx="4458">
                  <c:v>6398.8067803999993</c:v>
                </c:pt>
                <c:pt idx="4459">
                  <c:v>6400.2459674000002</c:v>
                </c:pt>
                <c:pt idx="4460">
                  <c:v>6401.6801113999991</c:v>
                </c:pt>
                <c:pt idx="4461">
                  <c:v>6403.1160380000001</c:v>
                </c:pt>
                <c:pt idx="4462">
                  <c:v>6404.5500044</c:v>
                </c:pt>
                <c:pt idx="4463">
                  <c:v>6405.9858455999993</c:v>
                </c:pt>
                <c:pt idx="4464">
                  <c:v>6407.4237053999996</c:v>
                </c:pt>
                <c:pt idx="4465">
                  <c:v>6408.8578620000008</c:v>
                </c:pt>
                <c:pt idx="4466">
                  <c:v>6410.2927710000004</c:v>
                </c:pt>
                <c:pt idx="4467">
                  <c:v>6411.7301982000008</c:v>
                </c:pt>
                <c:pt idx="4468">
                  <c:v>6413.1620972000001</c:v>
                </c:pt>
                <c:pt idx="4469">
                  <c:v>6414.6041614000014</c:v>
                </c:pt>
                <c:pt idx="4470">
                  <c:v>6416.0467974000003</c:v>
                </c:pt>
                <c:pt idx="4471">
                  <c:v>6417.4772618000006</c:v>
                </c:pt>
                <c:pt idx="4472">
                  <c:v>6418.9142454000012</c:v>
                </c:pt>
                <c:pt idx="4473">
                  <c:v>6420.350195</c:v>
                </c:pt>
                <c:pt idx="4474">
                  <c:v>6421.7808785999996</c:v>
                </c:pt>
                <c:pt idx="4475">
                  <c:v>6423.2153015999993</c:v>
                </c:pt>
                <c:pt idx="4476">
                  <c:v>6424.6486426000001</c:v>
                </c:pt>
                <c:pt idx="4477">
                  <c:v>6426.0829561999999</c:v>
                </c:pt>
                <c:pt idx="4478">
                  <c:v>6427.5163843999999</c:v>
                </c:pt>
                <c:pt idx="4479">
                  <c:v>6428.9525217999999</c:v>
                </c:pt>
                <c:pt idx="4480">
                  <c:v>6430.3884350000008</c:v>
                </c:pt>
                <c:pt idx="4481">
                  <c:v>6431.8220039999997</c:v>
                </c:pt>
                <c:pt idx="4482">
                  <c:v>6433.2574370000002</c:v>
                </c:pt>
                <c:pt idx="4483">
                  <c:v>6434.6936658000004</c:v>
                </c:pt>
                <c:pt idx="4484">
                  <c:v>6436.1246795999996</c:v>
                </c:pt>
                <c:pt idx="4485">
                  <c:v>6437.5593673999992</c:v>
                </c:pt>
                <c:pt idx="4486">
                  <c:v>6438.9924255999986</c:v>
                </c:pt>
                <c:pt idx="4487">
                  <c:v>6440.4352825999986</c:v>
                </c:pt>
                <c:pt idx="4488">
                  <c:v>6441.8760888000006</c:v>
                </c:pt>
                <c:pt idx="4489">
                  <c:v>6443.3105486000004</c:v>
                </c:pt>
                <c:pt idx="4490">
                  <c:v>6444.7460766000004</c:v>
                </c:pt>
                <c:pt idx="4491">
                  <c:v>6446.1805508000007</c:v>
                </c:pt>
                <c:pt idx="4492">
                  <c:v>6447.6162064</c:v>
                </c:pt>
                <c:pt idx="4493">
                  <c:v>6449.0513851999985</c:v>
                </c:pt>
                <c:pt idx="4494">
                  <c:v>6450.4854394000004</c:v>
                </c:pt>
                <c:pt idx="4495">
                  <c:v>6451.9214981999994</c:v>
                </c:pt>
                <c:pt idx="4496">
                  <c:v>6453.3578788000004</c:v>
                </c:pt>
                <c:pt idx="4497">
                  <c:v>6454.7977963999992</c:v>
                </c:pt>
                <c:pt idx="4498">
                  <c:v>6456.2315766000002</c:v>
                </c:pt>
                <c:pt idx="4499">
                  <c:v>6457.6671138000002</c:v>
                </c:pt>
                <c:pt idx="4500">
                  <c:v>6459.1021074</c:v>
                </c:pt>
                <c:pt idx="4501">
                  <c:v>6460.5359503999989</c:v>
                </c:pt>
                <c:pt idx="4502">
                  <c:v>6461.9707758000004</c:v>
                </c:pt>
                <c:pt idx="4503">
                  <c:v>6463.4046886000006</c:v>
                </c:pt>
                <c:pt idx="4504">
                  <c:v>6464.8401964000004</c:v>
                </c:pt>
                <c:pt idx="4505">
                  <c:v>6466.2732299999998</c:v>
                </c:pt>
                <c:pt idx="4506">
                  <c:v>6467.7075068000004</c:v>
                </c:pt>
                <c:pt idx="4507">
                  <c:v>6469.1466511999997</c:v>
                </c:pt>
                <c:pt idx="4508">
                  <c:v>6470.5798396</c:v>
                </c:pt>
                <c:pt idx="4509">
                  <c:v>6472.0128845999989</c:v>
                </c:pt>
                <c:pt idx="4510">
                  <c:v>6473.4482687999998</c:v>
                </c:pt>
                <c:pt idx="4511">
                  <c:v>6474.880596</c:v>
                </c:pt>
                <c:pt idx="4512">
                  <c:v>6476.3172288000014</c:v>
                </c:pt>
                <c:pt idx="4513">
                  <c:v>6477.751878</c:v>
                </c:pt>
                <c:pt idx="4514">
                  <c:v>6479.1871689999998</c:v>
                </c:pt>
                <c:pt idx="4515">
                  <c:v>6480.6261331999985</c:v>
                </c:pt>
                <c:pt idx="4516">
                  <c:v>6482.0644464000006</c:v>
                </c:pt>
                <c:pt idx="4517">
                  <c:v>6483.4990147999997</c:v>
                </c:pt>
                <c:pt idx="4518">
                  <c:v>6484.9361202</c:v>
                </c:pt>
                <c:pt idx="4519">
                  <c:v>6486.3680672</c:v>
                </c:pt>
                <c:pt idx="4520">
                  <c:v>6487.8053595999991</c:v>
                </c:pt>
                <c:pt idx="4521">
                  <c:v>6489.2372328000001</c:v>
                </c:pt>
                <c:pt idx="4522">
                  <c:v>6490.6727035999993</c:v>
                </c:pt>
                <c:pt idx="4523">
                  <c:v>6492.1105123999996</c:v>
                </c:pt>
                <c:pt idx="4524">
                  <c:v>6493.5422477999991</c:v>
                </c:pt>
                <c:pt idx="4525">
                  <c:v>6494.9781650000004</c:v>
                </c:pt>
                <c:pt idx="4526">
                  <c:v>6496.4134501999997</c:v>
                </c:pt>
                <c:pt idx="4527">
                  <c:v>6497.8476887999996</c:v>
                </c:pt>
                <c:pt idx="4528">
                  <c:v>6499.2831127999998</c:v>
                </c:pt>
                <c:pt idx="4529">
                  <c:v>6500.7179366</c:v>
                </c:pt>
                <c:pt idx="4530">
                  <c:v>6502.1515084000002</c:v>
                </c:pt>
                <c:pt idx="4531">
                  <c:v>6503.5854149999996</c:v>
                </c:pt>
                <c:pt idx="4532">
                  <c:v>6505.0191213999997</c:v>
                </c:pt>
                <c:pt idx="4533">
                  <c:v>6506.4558467999996</c:v>
                </c:pt>
                <c:pt idx="4534">
                  <c:v>6507.8795558000002</c:v>
                </c:pt>
                <c:pt idx="4535">
                  <c:v>6509.3082838</c:v>
                </c:pt>
                <c:pt idx="4536">
                  <c:v>6510.7473426000006</c:v>
                </c:pt>
                <c:pt idx="4537">
                  <c:v>6512.167203</c:v>
                </c:pt>
                <c:pt idx="4538">
                  <c:v>6513.6014706000014</c:v>
                </c:pt>
                <c:pt idx="4539">
                  <c:v>6515.0347018000002</c:v>
                </c:pt>
                <c:pt idx="4540">
                  <c:v>6516.4676114000004</c:v>
                </c:pt>
                <c:pt idx="4541">
                  <c:v>6517.9066999999995</c:v>
                </c:pt>
                <c:pt idx="4542">
                  <c:v>6519.3384201999997</c:v>
                </c:pt>
                <c:pt idx="4543">
                  <c:v>6520.7730046000006</c:v>
                </c:pt>
                <c:pt idx="4544">
                  <c:v>6522.1967937999998</c:v>
                </c:pt>
                <c:pt idx="4545">
                  <c:v>6523.6324120000008</c:v>
                </c:pt>
                <c:pt idx="4546">
                  <c:v>6525.0733700000001</c:v>
                </c:pt>
                <c:pt idx="4547">
                  <c:v>6526.5226511999999</c:v>
                </c:pt>
                <c:pt idx="4548">
                  <c:v>6527.9571848000014</c:v>
                </c:pt>
                <c:pt idx="4549">
                  <c:v>6529.3982524000003</c:v>
                </c:pt>
                <c:pt idx="4550">
                  <c:v>6530.8273648000004</c:v>
                </c:pt>
                <c:pt idx="4551">
                  <c:v>6532.2649022000014</c:v>
                </c:pt>
                <c:pt idx="4552">
                  <c:v>6533.6988769999998</c:v>
                </c:pt>
                <c:pt idx="4553">
                  <c:v>6535.1486490000007</c:v>
                </c:pt>
                <c:pt idx="4554">
                  <c:v>6536.5843785999996</c:v>
                </c:pt>
                <c:pt idx="4555">
                  <c:v>6538.0194609999999</c:v>
                </c:pt>
                <c:pt idx="4556">
                  <c:v>6539.4565445999997</c:v>
                </c:pt>
                <c:pt idx="4557">
                  <c:v>6540.8897980000011</c:v>
                </c:pt>
                <c:pt idx="4558">
                  <c:v>6542.3254880000004</c:v>
                </c:pt>
                <c:pt idx="4559">
                  <c:v>6543.7594330000002</c:v>
                </c:pt>
                <c:pt idx="4560">
                  <c:v>6545.1928728000003</c:v>
                </c:pt>
                <c:pt idx="4561">
                  <c:v>6546.6277630000004</c:v>
                </c:pt>
                <c:pt idx="4562">
                  <c:v>6548.0630641999996</c:v>
                </c:pt>
                <c:pt idx="4563">
                  <c:v>6549.4956697999996</c:v>
                </c:pt>
                <c:pt idx="4564">
                  <c:v>6550.9321962000004</c:v>
                </c:pt>
                <c:pt idx="4565">
                  <c:v>6552.3694797999997</c:v>
                </c:pt>
                <c:pt idx="4566">
                  <c:v>6553.8035787999997</c:v>
                </c:pt>
                <c:pt idx="4567">
                  <c:v>6555.2416790000007</c:v>
                </c:pt>
                <c:pt idx="4568">
                  <c:v>6556.6748659999994</c:v>
                </c:pt>
                <c:pt idx="4569">
                  <c:v>6558.1095255999999</c:v>
                </c:pt>
                <c:pt idx="4570">
                  <c:v>6559.5443432000002</c:v>
                </c:pt>
                <c:pt idx="4571">
                  <c:v>6560.9788532000002</c:v>
                </c:pt>
                <c:pt idx="4572">
                  <c:v>6562.4138569999996</c:v>
                </c:pt>
                <c:pt idx="4573">
                  <c:v>6563.8552481999996</c:v>
                </c:pt>
                <c:pt idx="4574">
                  <c:v>6565.2993732000004</c:v>
                </c:pt>
                <c:pt idx="4575">
                  <c:v>6566.7384095999996</c:v>
                </c:pt>
                <c:pt idx="4576">
                  <c:v>6568.1732475999988</c:v>
                </c:pt>
                <c:pt idx="4577">
                  <c:v>6569.6027797999996</c:v>
                </c:pt>
                <c:pt idx="4578">
                  <c:v>6571.0361726000001</c:v>
                </c:pt>
                <c:pt idx="4579">
                  <c:v>6572.4731908000003</c:v>
                </c:pt>
                <c:pt idx="4580">
                  <c:v>6573.9100697999993</c:v>
                </c:pt>
                <c:pt idx="4581">
                  <c:v>6575.342885</c:v>
                </c:pt>
                <c:pt idx="4582">
                  <c:v>6576.7780237999996</c:v>
                </c:pt>
                <c:pt idx="4583">
                  <c:v>6578.2159402000007</c:v>
                </c:pt>
                <c:pt idx="4584">
                  <c:v>6579.6513673999998</c:v>
                </c:pt>
                <c:pt idx="4585">
                  <c:v>6581.0869623999997</c:v>
                </c:pt>
                <c:pt idx="4586">
                  <c:v>6582.5198779999992</c:v>
                </c:pt>
                <c:pt idx="4587">
                  <c:v>6583.9532980000004</c:v>
                </c:pt>
                <c:pt idx="4588">
                  <c:v>6585.3884398000009</c:v>
                </c:pt>
                <c:pt idx="4589">
                  <c:v>6586.8239023999986</c:v>
                </c:pt>
                <c:pt idx="4590">
                  <c:v>6588.255897</c:v>
                </c:pt>
                <c:pt idx="4591">
                  <c:v>6589.6937475999994</c:v>
                </c:pt>
                <c:pt idx="4592">
                  <c:v>6591.1270426000001</c:v>
                </c:pt>
                <c:pt idx="4593">
                  <c:v>6592.5617927999992</c:v>
                </c:pt>
                <c:pt idx="4594">
                  <c:v>6594.0028121999994</c:v>
                </c:pt>
                <c:pt idx="4595">
                  <c:v>6595.4517784</c:v>
                </c:pt>
                <c:pt idx="4596">
                  <c:v>6596.8834645999996</c:v>
                </c:pt>
                <c:pt idx="4597">
                  <c:v>6598.3335143999993</c:v>
                </c:pt>
                <c:pt idx="4598">
                  <c:v>6599.7683277999986</c:v>
                </c:pt>
                <c:pt idx="4599">
                  <c:v>6601.2046868000007</c:v>
                </c:pt>
                <c:pt idx="4600">
                  <c:v>6602.6402228000006</c:v>
                </c:pt>
                <c:pt idx="4601">
                  <c:v>6604.0729894000006</c:v>
                </c:pt>
                <c:pt idx="4602">
                  <c:v>6605.5076398000001</c:v>
                </c:pt>
                <c:pt idx="4603">
                  <c:v>6606.9448112000009</c:v>
                </c:pt>
                <c:pt idx="4604">
                  <c:v>6608.3770871999996</c:v>
                </c:pt>
                <c:pt idx="4605">
                  <c:v>6609.8157728000006</c:v>
                </c:pt>
                <c:pt idx="4606">
                  <c:v>6611.2476341999991</c:v>
                </c:pt>
                <c:pt idx="4607">
                  <c:v>6612.6810748000007</c:v>
                </c:pt>
                <c:pt idx="4608">
                  <c:v>6614.1176818000004</c:v>
                </c:pt>
                <c:pt idx="4609">
                  <c:v>6615.5523224000008</c:v>
                </c:pt>
                <c:pt idx="4610">
                  <c:v>6616.9925157999996</c:v>
                </c:pt>
                <c:pt idx="4611">
                  <c:v>6618.4275897999996</c:v>
                </c:pt>
                <c:pt idx="4612">
                  <c:v>6619.8635605999998</c:v>
                </c:pt>
                <c:pt idx="4613">
                  <c:v>6621.2965239999994</c:v>
                </c:pt>
                <c:pt idx="4614">
                  <c:v>6622.7310209999996</c:v>
                </c:pt>
                <c:pt idx="4615">
                  <c:v>6624.166447399999</c:v>
                </c:pt>
                <c:pt idx="4616">
                  <c:v>6625.6003037999999</c:v>
                </c:pt>
                <c:pt idx="4617">
                  <c:v>6627.0345891999996</c:v>
                </c:pt>
                <c:pt idx="4618">
                  <c:v>6628.4677121999994</c:v>
                </c:pt>
                <c:pt idx="4619">
                  <c:v>6629.9033523999997</c:v>
                </c:pt>
                <c:pt idx="4620">
                  <c:v>6631.3294483999998</c:v>
                </c:pt>
                <c:pt idx="4621">
                  <c:v>6632.7631152000004</c:v>
                </c:pt>
                <c:pt idx="4622">
                  <c:v>6634.196199</c:v>
                </c:pt>
                <c:pt idx="4623">
                  <c:v>6635.6293644000007</c:v>
                </c:pt>
                <c:pt idx="4624">
                  <c:v>6637.0652181999994</c:v>
                </c:pt>
                <c:pt idx="4625">
                  <c:v>6638.4979893999989</c:v>
                </c:pt>
                <c:pt idx="4626">
                  <c:v>6639.9355975999988</c:v>
                </c:pt>
                <c:pt idx="4627">
                  <c:v>6641.3700129999997</c:v>
                </c:pt>
                <c:pt idx="4628">
                  <c:v>6642.8029437999994</c:v>
                </c:pt>
                <c:pt idx="4629">
                  <c:v>6644.2427636000011</c:v>
                </c:pt>
                <c:pt idx="4630">
                  <c:v>6645.6746326000011</c:v>
                </c:pt>
                <c:pt idx="4631">
                  <c:v>6647.1110314000007</c:v>
                </c:pt>
                <c:pt idx="4632">
                  <c:v>6648.5476507999992</c:v>
                </c:pt>
                <c:pt idx="4633">
                  <c:v>6649.9823915999996</c:v>
                </c:pt>
                <c:pt idx="4634">
                  <c:v>6651.4152130000002</c:v>
                </c:pt>
                <c:pt idx="4635">
                  <c:v>6652.8515948000013</c:v>
                </c:pt>
                <c:pt idx="4636">
                  <c:v>6654.3018098000002</c:v>
                </c:pt>
                <c:pt idx="4637">
                  <c:v>6655.7331472000014</c:v>
                </c:pt>
                <c:pt idx="4638">
                  <c:v>6657.1690778000002</c:v>
                </c:pt>
                <c:pt idx="4639">
                  <c:v>6658.6057150000006</c:v>
                </c:pt>
                <c:pt idx="4640">
                  <c:v>6660.0376144000011</c:v>
                </c:pt>
                <c:pt idx="4641">
                  <c:v>6661.4747588</c:v>
                </c:pt>
                <c:pt idx="4642">
                  <c:v>6662.9175728</c:v>
                </c:pt>
                <c:pt idx="4643">
                  <c:v>6664.3593599999986</c:v>
                </c:pt>
                <c:pt idx="4644">
                  <c:v>6665.7959694000001</c:v>
                </c:pt>
                <c:pt idx="4645">
                  <c:v>6667.2350986000001</c:v>
                </c:pt>
                <c:pt idx="4646">
                  <c:v>6668.6681822</c:v>
                </c:pt>
                <c:pt idx="4647">
                  <c:v>6670.1008258000002</c:v>
                </c:pt>
                <c:pt idx="4648">
                  <c:v>6671.5312282000004</c:v>
                </c:pt>
                <c:pt idx="4649">
                  <c:v>6672.9683064000001</c:v>
                </c:pt>
                <c:pt idx="4650">
                  <c:v>6674.4044389999999</c:v>
                </c:pt>
                <c:pt idx="4651">
                  <c:v>6675.8410778000007</c:v>
                </c:pt>
                <c:pt idx="4652">
                  <c:v>6677.2749022000007</c:v>
                </c:pt>
                <c:pt idx="4653">
                  <c:v>6678.7154434000013</c:v>
                </c:pt>
                <c:pt idx="4654">
                  <c:v>6680.1477913999988</c:v>
                </c:pt>
                <c:pt idx="4655">
                  <c:v>6681.5841001999997</c:v>
                </c:pt>
                <c:pt idx="4656">
                  <c:v>6683.0178076000011</c:v>
                </c:pt>
                <c:pt idx="4657">
                  <c:v>6684.4517489999998</c:v>
                </c:pt>
                <c:pt idx="4658">
                  <c:v>6685.8873210000002</c:v>
                </c:pt>
                <c:pt idx="4659">
                  <c:v>6687.3229246000001</c:v>
                </c:pt>
                <c:pt idx="4660">
                  <c:v>6688.7583436000004</c:v>
                </c:pt>
                <c:pt idx="4661">
                  <c:v>6690.2085364000004</c:v>
                </c:pt>
                <c:pt idx="4662">
                  <c:v>6691.6565197999998</c:v>
                </c:pt>
                <c:pt idx="4663">
                  <c:v>6693.100900800001</c:v>
                </c:pt>
                <c:pt idx="4664">
                  <c:v>6694.5473526000014</c:v>
                </c:pt>
                <c:pt idx="4665">
                  <c:v>6695.9811358000006</c:v>
                </c:pt>
                <c:pt idx="4666">
                  <c:v>6697.4327219999996</c:v>
                </c:pt>
                <c:pt idx="4667">
                  <c:v>6698.8673542000006</c:v>
                </c:pt>
                <c:pt idx="4668">
                  <c:v>6700.3166336000013</c:v>
                </c:pt>
                <c:pt idx="4669">
                  <c:v>6701.7521912000011</c:v>
                </c:pt>
                <c:pt idx="4670">
                  <c:v>6703.1914570000008</c:v>
                </c:pt>
                <c:pt idx="4671">
                  <c:v>6704.6228743999991</c:v>
                </c:pt>
                <c:pt idx="4672">
                  <c:v>6706.0654352000001</c:v>
                </c:pt>
                <c:pt idx="4673">
                  <c:v>6707.4813696000001</c:v>
                </c:pt>
                <c:pt idx="4674">
                  <c:v>6708.917852999999</c:v>
                </c:pt>
                <c:pt idx="4675">
                  <c:v>6710.3508603999999</c:v>
                </c:pt>
                <c:pt idx="4676">
                  <c:v>6711.7885219999998</c:v>
                </c:pt>
                <c:pt idx="4677">
                  <c:v>6713.2262870000004</c:v>
                </c:pt>
                <c:pt idx="4678">
                  <c:v>6714.676626800001</c:v>
                </c:pt>
                <c:pt idx="4679">
                  <c:v>6716.1114447999989</c:v>
                </c:pt>
                <c:pt idx="4680">
                  <c:v>6717.5496388000001</c:v>
                </c:pt>
                <c:pt idx="4681">
                  <c:v>6718.9813465999996</c:v>
                </c:pt>
                <c:pt idx="4682">
                  <c:v>6720.4216823999996</c:v>
                </c:pt>
                <c:pt idx="4683">
                  <c:v>6721.8590910000003</c:v>
                </c:pt>
                <c:pt idx="4684">
                  <c:v>6723.2942456000001</c:v>
                </c:pt>
                <c:pt idx="4685">
                  <c:v>6724.7273554000003</c:v>
                </c:pt>
                <c:pt idx="4686">
                  <c:v>6726.1612408000001</c:v>
                </c:pt>
                <c:pt idx="4687">
                  <c:v>6727.601001</c:v>
                </c:pt>
                <c:pt idx="4688">
                  <c:v>6729.0340620000006</c:v>
                </c:pt>
                <c:pt idx="4689">
                  <c:v>6730.4708297999996</c:v>
                </c:pt>
                <c:pt idx="4690">
                  <c:v>6731.9070999999994</c:v>
                </c:pt>
                <c:pt idx="4691">
                  <c:v>6733.3426779999991</c:v>
                </c:pt>
                <c:pt idx="4692">
                  <c:v>6734.7756333999987</c:v>
                </c:pt>
                <c:pt idx="4693">
                  <c:v>6736.2123343999992</c:v>
                </c:pt>
                <c:pt idx="4694">
                  <c:v>6737.6465466000009</c:v>
                </c:pt>
                <c:pt idx="4695">
                  <c:v>6739.0822250000001</c:v>
                </c:pt>
                <c:pt idx="4696">
                  <c:v>6740.5138913999999</c:v>
                </c:pt>
                <c:pt idx="4697">
                  <c:v>6741.9517075999993</c:v>
                </c:pt>
                <c:pt idx="4698">
                  <c:v>6743.3856892000013</c:v>
                </c:pt>
                <c:pt idx="4699">
                  <c:v>6744.821193400001</c:v>
                </c:pt>
                <c:pt idx="4700">
                  <c:v>6746.2596873999992</c:v>
                </c:pt>
                <c:pt idx="4701">
                  <c:v>6747.6916765999986</c:v>
                </c:pt>
                <c:pt idx="4702">
                  <c:v>6749.1289852</c:v>
                </c:pt>
                <c:pt idx="4703">
                  <c:v>6750.5641822000007</c:v>
                </c:pt>
                <c:pt idx="4704">
                  <c:v>6752.0010702</c:v>
                </c:pt>
                <c:pt idx="4705">
                  <c:v>6753.4333425999994</c:v>
                </c:pt>
                <c:pt idx="4706">
                  <c:v>6754.8831332</c:v>
                </c:pt>
                <c:pt idx="4707">
                  <c:v>6756.3209254000003</c:v>
                </c:pt>
                <c:pt idx="4708">
                  <c:v>6757.7541302</c:v>
                </c:pt>
                <c:pt idx="4709">
                  <c:v>6759.1908528000004</c:v>
                </c:pt>
                <c:pt idx="4710">
                  <c:v>6760.6242133999986</c:v>
                </c:pt>
                <c:pt idx="4711">
                  <c:v>6762.0609853999986</c:v>
                </c:pt>
                <c:pt idx="4712">
                  <c:v>6763.4970910000002</c:v>
                </c:pt>
                <c:pt idx="4713">
                  <c:v>6764.9344073999991</c:v>
                </c:pt>
                <c:pt idx="4714">
                  <c:v>6766.3713524000004</c:v>
                </c:pt>
                <c:pt idx="4715">
                  <c:v>6767.8068124000001</c:v>
                </c:pt>
                <c:pt idx="4716">
                  <c:v>6769.2468683999996</c:v>
                </c:pt>
                <c:pt idx="4717">
                  <c:v>6770.6945053999998</c:v>
                </c:pt>
                <c:pt idx="4718">
                  <c:v>6772.1391529999992</c:v>
                </c:pt>
                <c:pt idx="4719">
                  <c:v>6773.5809609999997</c:v>
                </c:pt>
                <c:pt idx="4720">
                  <c:v>6775.0211178</c:v>
                </c:pt>
                <c:pt idx="4721">
                  <c:v>6776.4573701999998</c:v>
                </c:pt>
                <c:pt idx="4722">
                  <c:v>6777.8930210000008</c:v>
                </c:pt>
                <c:pt idx="4723">
                  <c:v>6779.3440344000001</c:v>
                </c:pt>
                <c:pt idx="4724">
                  <c:v>6780.7772613999996</c:v>
                </c:pt>
                <c:pt idx="4725">
                  <c:v>6782.212157599999</c:v>
                </c:pt>
                <c:pt idx="4726">
                  <c:v>6783.6453500000007</c:v>
                </c:pt>
                <c:pt idx="4727">
                  <c:v>6785.0802950000016</c:v>
                </c:pt>
                <c:pt idx="4728">
                  <c:v>6786.5188079999989</c:v>
                </c:pt>
                <c:pt idx="4729">
                  <c:v>6787.9549714000004</c:v>
                </c:pt>
                <c:pt idx="4730">
                  <c:v>6789.3891743999993</c:v>
                </c:pt>
                <c:pt idx="4731">
                  <c:v>6790.8272613999998</c:v>
                </c:pt>
                <c:pt idx="4732">
                  <c:v>6792.2619643999988</c:v>
                </c:pt>
                <c:pt idx="4733">
                  <c:v>6793.6964061999997</c:v>
                </c:pt>
                <c:pt idx="4734">
                  <c:v>6795.1302611999999</c:v>
                </c:pt>
                <c:pt idx="4735">
                  <c:v>6796.5661958000001</c:v>
                </c:pt>
                <c:pt idx="4736">
                  <c:v>6797.9995551999991</c:v>
                </c:pt>
                <c:pt idx="4737">
                  <c:v>6799.4332209999993</c:v>
                </c:pt>
                <c:pt idx="4738">
                  <c:v>6800.8674176000004</c:v>
                </c:pt>
                <c:pt idx="4739">
                  <c:v>6802.3023612000006</c:v>
                </c:pt>
                <c:pt idx="4740">
                  <c:v>6803.7386741999999</c:v>
                </c:pt>
                <c:pt idx="4741">
                  <c:v>6805.1728753999996</c:v>
                </c:pt>
                <c:pt idx="4742">
                  <c:v>6806.6103743999993</c:v>
                </c:pt>
                <c:pt idx="4743">
                  <c:v>6808.0443668000007</c:v>
                </c:pt>
                <c:pt idx="4744">
                  <c:v>6809.4793143999996</c:v>
                </c:pt>
                <c:pt idx="4745">
                  <c:v>6810.9184594000008</c:v>
                </c:pt>
                <c:pt idx="4746">
                  <c:v>6812.3482862000001</c:v>
                </c:pt>
                <c:pt idx="4747">
                  <c:v>6813.7865277999981</c:v>
                </c:pt>
                <c:pt idx="4748">
                  <c:v>6815.2201656000007</c:v>
                </c:pt>
                <c:pt idx="4749">
                  <c:v>6816.6543806</c:v>
                </c:pt>
                <c:pt idx="4750">
                  <c:v>6818.0900072000004</c:v>
                </c:pt>
                <c:pt idx="4751">
                  <c:v>6819.5278609999996</c:v>
                </c:pt>
                <c:pt idx="4752">
                  <c:v>6820.9627769999988</c:v>
                </c:pt>
                <c:pt idx="4753">
                  <c:v>6822.4013556000009</c:v>
                </c:pt>
                <c:pt idx="4754">
                  <c:v>6823.8189048000004</c:v>
                </c:pt>
                <c:pt idx="4755">
                  <c:v>6825.2515213999995</c:v>
                </c:pt>
                <c:pt idx="4756">
                  <c:v>6826.6912439999996</c:v>
                </c:pt>
                <c:pt idx="4757">
                  <c:v>6828.1229982000004</c:v>
                </c:pt>
                <c:pt idx="4758">
                  <c:v>6829.5625716000004</c:v>
                </c:pt>
                <c:pt idx="4759">
                  <c:v>6830.9979309999999</c:v>
                </c:pt>
                <c:pt idx="4760">
                  <c:v>6832.4331623999997</c:v>
                </c:pt>
                <c:pt idx="4761">
                  <c:v>6833.8817194000003</c:v>
                </c:pt>
                <c:pt idx="4762">
                  <c:v>6835.3229228</c:v>
                </c:pt>
                <c:pt idx="4763">
                  <c:v>6836.7547655999997</c:v>
                </c:pt>
                <c:pt idx="4764">
                  <c:v>6838.1941642000002</c:v>
                </c:pt>
                <c:pt idx="4765">
                  <c:v>6839.6246952000001</c:v>
                </c:pt>
                <c:pt idx="4766">
                  <c:v>6841.0597502000001</c:v>
                </c:pt>
                <c:pt idx="4767">
                  <c:v>6842.4912044000012</c:v>
                </c:pt>
                <c:pt idx="4768">
                  <c:v>6843.9297006000006</c:v>
                </c:pt>
                <c:pt idx="4769">
                  <c:v>6845.3760844000008</c:v>
                </c:pt>
                <c:pt idx="4770">
                  <c:v>6846.813980599999</c:v>
                </c:pt>
                <c:pt idx="4771">
                  <c:v>6848.2491649999993</c:v>
                </c:pt>
                <c:pt idx="4772">
                  <c:v>6849.6850869999998</c:v>
                </c:pt>
                <c:pt idx="4773">
                  <c:v>6851.1179161999999</c:v>
                </c:pt>
                <c:pt idx="4774">
                  <c:v>6852.5554214000003</c:v>
                </c:pt>
                <c:pt idx="4775">
                  <c:v>6854.0039619999998</c:v>
                </c:pt>
                <c:pt idx="4776">
                  <c:v>6855.4417485999993</c:v>
                </c:pt>
                <c:pt idx="4777">
                  <c:v>6856.8733883999976</c:v>
                </c:pt>
                <c:pt idx="4778">
                  <c:v>6858.3049303999996</c:v>
                </c:pt>
                <c:pt idx="4779">
                  <c:v>6859.7441060000001</c:v>
                </c:pt>
                <c:pt idx="4780">
                  <c:v>6861.1802154000006</c:v>
                </c:pt>
                <c:pt idx="4781">
                  <c:v>6862.6167306000007</c:v>
                </c:pt>
                <c:pt idx="4782">
                  <c:v>6864.0530995999998</c:v>
                </c:pt>
                <c:pt idx="4783">
                  <c:v>6865.4847166000009</c:v>
                </c:pt>
                <c:pt idx="4784">
                  <c:v>6866.9198675999996</c:v>
                </c:pt>
                <c:pt idx="4785">
                  <c:v>6868.3553838000007</c:v>
                </c:pt>
                <c:pt idx="4786">
                  <c:v>6869.7900828000002</c:v>
                </c:pt>
                <c:pt idx="4787">
                  <c:v>6871.2217819999987</c:v>
                </c:pt>
                <c:pt idx="4788">
                  <c:v>6872.6569856000006</c:v>
                </c:pt>
                <c:pt idx="4789">
                  <c:v>6874.0915999999997</c:v>
                </c:pt>
                <c:pt idx="4790">
                  <c:v>6875.5374818</c:v>
                </c:pt>
                <c:pt idx="4791">
                  <c:v>6876.9784831999987</c:v>
                </c:pt>
                <c:pt idx="4792">
                  <c:v>6878.4147205999998</c:v>
                </c:pt>
                <c:pt idx="4793">
                  <c:v>6879.8507366000003</c:v>
                </c:pt>
                <c:pt idx="4794">
                  <c:v>6881.2832956000002</c:v>
                </c:pt>
                <c:pt idx="4795">
                  <c:v>6882.7213208000003</c:v>
                </c:pt>
                <c:pt idx="4796">
                  <c:v>6884.1530638000013</c:v>
                </c:pt>
                <c:pt idx="4797">
                  <c:v>6885.598025199999</c:v>
                </c:pt>
                <c:pt idx="4798">
                  <c:v>6887.0429940000004</c:v>
                </c:pt>
                <c:pt idx="4799">
                  <c:v>6888.4757997999995</c:v>
                </c:pt>
                <c:pt idx="4800">
                  <c:v>6889.9104738000005</c:v>
                </c:pt>
                <c:pt idx="4801">
                  <c:v>6891.3481398000004</c:v>
                </c:pt>
                <c:pt idx="4802">
                  <c:v>6892.7952853999996</c:v>
                </c:pt>
                <c:pt idx="4803">
                  <c:v>6894.2303685999996</c:v>
                </c:pt>
                <c:pt idx="4804">
                  <c:v>6895.665769199999</c:v>
                </c:pt>
                <c:pt idx="4805">
                  <c:v>6897.0985765999994</c:v>
                </c:pt>
                <c:pt idx="4806">
                  <c:v>6898.5329605999996</c:v>
                </c:pt>
                <c:pt idx="4807">
                  <c:v>6899.9705692000007</c:v>
                </c:pt>
                <c:pt idx="4808">
                  <c:v>6901.4056443999989</c:v>
                </c:pt>
                <c:pt idx="4809">
                  <c:v>6902.8399546000001</c:v>
                </c:pt>
                <c:pt idx="4810">
                  <c:v>6904.2756862000006</c:v>
                </c:pt>
                <c:pt idx="4811">
                  <c:v>6905.7121832000003</c:v>
                </c:pt>
                <c:pt idx="4812">
                  <c:v>6907.1501090000002</c:v>
                </c:pt>
                <c:pt idx="4813">
                  <c:v>6908.5803331999996</c:v>
                </c:pt>
                <c:pt idx="4814">
                  <c:v>6910.0187340000002</c:v>
                </c:pt>
                <c:pt idx="4815">
                  <c:v>6911.4558858</c:v>
                </c:pt>
                <c:pt idx="4816">
                  <c:v>6912.8928518000002</c:v>
                </c:pt>
                <c:pt idx="4817">
                  <c:v>6914.3313624000002</c:v>
                </c:pt>
                <c:pt idx="4818">
                  <c:v>6915.7662169999994</c:v>
                </c:pt>
                <c:pt idx="4819">
                  <c:v>6917.1987090000011</c:v>
                </c:pt>
                <c:pt idx="4820">
                  <c:v>6918.6353494000005</c:v>
                </c:pt>
                <c:pt idx="4821">
                  <c:v>6920.0713136000004</c:v>
                </c:pt>
                <c:pt idx="4822">
                  <c:v>6921.5008541999996</c:v>
                </c:pt>
                <c:pt idx="4823">
                  <c:v>6922.9385015999997</c:v>
                </c:pt>
                <c:pt idx="4824">
                  <c:v>6924.3723664000008</c:v>
                </c:pt>
                <c:pt idx="4825">
                  <c:v>6925.8096462000003</c:v>
                </c:pt>
                <c:pt idx="4826">
                  <c:v>6927.2453618</c:v>
                </c:pt>
                <c:pt idx="4827">
                  <c:v>6928.6846201999997</c:v>
                </c:pt>
                <c:pt idx="4828">
                  <c:v>6930.1144410000006</c:v>
                </c:pt>
                <c:pt idx="4829">
                  <c:v>6931.5522695999998</c:v>
                </c:pt>
                <c:pt idx="4830">
                  <c:v>6932.9882249999991</c:v>
                </c:pt>
                <c:pt idx="4831">
                  <c:v>6934.4244775999996</c:v>
                </c:pt>
                <c:pt idx="4832">
                  <c:v>6935.8583508000011</c:v>
                </c:pt>
                <c:pt idx="4833">
                  <c:v>6937.2935123999996</c:v>
                </c:pt>
                <c:pt idx="4834">
                  <c:v>6938.7313154000003</c:v>
                </c:pt>
                <c:pt idx="4835">
                  <c:v>6940.1664865999992</c:v>
                </c:pt>
                <c:pt idx="4836">
                  <c:v>6941.6025246000008</c:v>
                </c:pt>
                <c:pt idx="4837">
                  <c:v>6943.0336024000007</c:v>
                </c:pt>
                <c:pt idx="4838">
                  <c:v>6944.4638986000009</c:v>
                </c:pt>
                <c:pt idx="4839">
                  <c:v>6945.8915049999996</c:v>
                </c:pt>
                <c:pt idx="4840">
                  <c:v>6947.3230960000001</c:v>
                </c:pt>
                <c:pt idx="4841">
                  <c:v>6948.7624104000006</c:v>
                </c:pt>
                <c:pt idx="4842">
                  <c:v>6950.1942338000008</c:v>
                </c:pt>
                <c:pt idx="4843">
                  <c:v>6951.6312017999999</c:v>
                </c:pt>
                <c:pt idx="4844">
                  <c:v>6953.0678670000007</c:v>
                </c:pt>
                <c:pt idx="4845">
                  <c:v>6954.5034144000001</c:v>
                </c:pt>
                <c:pt idx="4846">
                  <c:v>6955.9378607999997</c:v>
                </c:pt>
                <c:pt idx="4847">
                  <c:v>6957.3733764000008</c:v>
                </c:pt>
                <c:pt idx="4848">
                  <c:v>6958.8091745999991</c:v>
                </c:pt>
                <c:pt idx="4849">
                  <c:v>6960.2425797999986</c:v>
                </c:pt>
                <c:pt idx="4850">
                  <c:v>6961.6773371999998</c:v>
                </c:pt>
                <c:pt idx="4851">
                  <c:v>6963.1134241999998</c:v>
                </c:pt>
                <c:pt idx="4852">
                  <c:v>6964.549408599999</c:v>
                </c:pt>
                <c:pt idx="4853">
                  <c:v>6965.9868147999996</c:v>
                </c:pt>
                <c:pt idx="4854">
                  <c:v>6967.4203481999994</c:v>
                </c:pt>
                <c:pt idx="4855">
                  <c:v>6968.8556083999993</c:v>
                </c:pt>
                <c:pt idx="4856">
                  <c:v>6970.2906989999992</c:v>
                </c:pt>
                <c:pt idx="4857">
                  <c:v>6971.7258549999997</c:v>
                </c:pt>
                <c:pt idx="4858">
                  <c:v>6973.1625738000002</c:v>
                </c:pt>
                <c:pt idx="4859">
                  <c:v>6974.5935606000003</c:v>
                </c:pt>
                <c:pt idx="4860">
                  <c:v>6976.0300474000014</c:v>
                </c:pt>
                <c:pt idx="4861">
                  <c:v>6977.4655385999986</c:v>
                </c:pt>
                <c:pt idx="4862">
                  <c:v>6978.8999534000004</c:v>
                </c:pt>
                <c:pt idx="4863">
                  <c:v>6980.3351970000003</c:v>
                </c:pt>
                <c:pt idx="4864">
                  <c:v>6981.7683531999992</c:v>
                </c:pt>
                <c:pt idx="4865">
                  <c:v>6983.2050847999999</c:v>
                </c:pt>
                <c:pt idx="4866">
                  <c:v>6984.6380536000024</c:v>
                </c:pt>
                <c:pt idx="4867">
                  <c:v>6986.0721435999994</c:v>
                </c:pt>
                <c:pt idx="4868">
                  <c:v>6987.5057512000003</c:v>
                </c:pt>
                <c:pt idx="4869">
                  <c:v>6988.9387929999994</c:v>
                </c:pt>
                <c:pt idx="4870">
                  <c:v>6990.3761847999986</c:v>
                </c:pt>
                <c:pt idx="4871">
                  <c:v>6991.8161553999989</c:v>
                </c:pt>
                <c:pt idx="4872">
                  <c:v>6993.2476637999989</c:v>
                </c:pt>
                <c:pt idx="4873">
                  <c:v>6994.6828563999998</c:v>
                </c:pt>
                <c:pt idx="4874">
                  <c:v>6996.1173144000004</c:v>
                </c:pt>
                <c:pt idx="4875">
                  <c:v>6997.5526373999992</c:v>
                </c:pt>
                <c:pt idx="4876">
                  <c:v>6998.9862116000004</c:v>
                </c:pt>
                <c:pt idx="4877">
                  <c:v>7000.4262193999994</c:v>
                </c:pt>
                <c:pt idx="4878">
                  <c:v>7001.8616200000006</c:v>
                </c:pt>
                <c:pt idx="4879">
                  <c:v>7003.2989502</c:v>
                </c:pt>
                <c:pt idx="4880">
                  <c:v>7004.7298991999996</c:v>
                </c:pt>
                <c:pt idx="4881">
                  <c:v>7006.1640626000008</c:v>
                </c:pt>
                <c:pt idx="4882">
                  <c:v>7007.6025980000004</c:v>
                </c:pt>
                <c:pt idx="4883">
                  <c:v>7009.0377876000002</c:v>
                </c:pt>
                <c:pt idx="4884">
                  <c:v>7010.4725100000014</c:v>
                </c:pt>
                <c:pt idx="4885">
                  <c:v>7011.9052911999997</c:v>
                </c:pt>
                <c:pt idx="4886">
                  <c:v>7013.3486418000002</c:v>
                </c:pt>
                <c:pt idx="4887">
                  <c:v>7014.7939640000004</c:v>
                </c:pt>
                <c:pt idx="4888">
                  <c:v>7016.2323088000003</c:v>
                </c:pt>
                <c:pt idx="4889">
                  <c:v>7017.6731944000003</c:v>
                </c:pt>
                <c:pt idx="4890">
                  <c:v>7019.1084645999999</c:v>
                </c:pt>
                <c:pt idx="4891">
                  <c:v>7020.5452401999992</c:v>
                </c:pt>
                <c:pt idx="4892">
                  <c:v>7021.975856</c:v>
                </c:pt>
                <c:pt idx="4893">
                  <c:v>7023.4132676000008</c:v>
                </c:pt>
                <c:pt idx="4894">
                  <c:v>7024.8480623999994</c:v>
                </c:pt>
                <c:pt idx="4895">
                  <c:v>7026.2878385999993</c:v>
                </c:pt>
                <c:pt idx="4896">
                  <c:v>7027.7254711999994</c:v>
                </c:pt>
                <c:pt idx="4897">
                  <c:v>7029.1592527999992</c:v>
                </c:pt>
                <c:pt idx="4898">
                  <c:v>7030.5925643999999</c:v>
                </c:pt>
                <c:pt idx="4899">
                  <c:v>7032.0302127999994</c:v>
                </c:pt>
                <c:pt idx="4900">
                  <c:v>7033.4504938</c:v>
                </c:pt>
                <c:pt idx="4901">
                  <c:v>7034.8842298</c:v>
                </c:pt>
                <c:pt idx="4902">
                  <c:v>7036.3237600000011</c:v>
                </c:pt>
                <c:pt idx="4903">
                  <c:v>7037.7591721999997</c:v>
                </c:pt>
                <c:pt idx="4904">
                  <c:v>7039.1936630000009</c:v>
                </c:pt>
                <c:pt idx="4905">
                  <c:v>7040.6362026000006</c:v>
                </c:pt>
                <c:pt idx="4906">
                  <c:v>7042.0691225999999</c:v>
                </c:pt>
                <c:pt idx="4907">
                  <c:v>7043.507308199999</c:v>
                </c:pt>
                <c:pt idx="4908">
                  <c:v>7044.937812000001</c:v>
                </c:pt>
                <c:pt idx="4909">
                  <c:v>7046.3779106000002</c:v>
                </c:pt>
                <c:pt idx="4910">
                  <c:v>7047.8165356</c:v>
                </c:pt>
                <c:pt idx="4911">
                  <c:v>7049.2445610000013</c:v>
                </c:pt>
                <c:pt idx="4912">
                  <c:v>7050.6821068000008</c:v>
                </c:pt>
                <c:pt idx="4913">
                  <c:v>7052.1159262000001</c:v>
                </c:pt>
                <c:pt idx="4914">
                  <c:v>7053.5523187999988</c:v>
                </c:pt>
                <c:pt idx="4915">
                  <c:v>7054.9959245999999</c:v>
                </c:pt>
                <c:pt idx="4916">
                  <c:v>7056.4352638000009</c:v>
                </c:pt>
                <c:pt idx="4917">
                  <c:v>7057.8713598000004</c:v>
                </c:pt>
                <c:pt idx="4918">
                  <c:v>7059.3041022000007</c:v>
                </c:pt>
                <c:pt idx="4919">
                  <c:v>7060.7414666000013</c:v>
                </c:pt>
                <c:pt idx="4920">
                  <c:v>7062.1772658</c:v>
                </c:pt>
                <c:pt idx="4921">
                  <c:v>7063.6148119999998</c:v>
                </c:pt>
                <c:pt idx="4922">
                  <c:v>7065.0476200000003</c:v>
                </c:pt>
                <c:pt idx="4923">
                  <c:v>7066.4848688000002</c:v>
                </c:pt>
                <c:pt idx="4924">
                  <c:v>7067.9183246000002</c:v>
                </c:pt>
                <c:pt idx="4925">
                  <c:v>7069.3568585999992</c:v>
                </c:pt>
                <c:pt idx="4926">
                  <c:v>7070.7881420000003</c:v>
                </c:pt>
                <c:pt idx="4927">
                  <c:v>7072.2210746000001</c:v>
                </c:pt>
                <c:pt idx="4928">
                  <c:v>7073.6685589999997</c:v>
                </c:pt>
                <c:pt idx="4929">
                  <c:v>7075.1262270000007</c:v>
                </c:pt>
                <c:pt idx="4930">
                  <c:v>7076.5599445999997</c:v>
                </c:pt>
                <c:pt idx="4931">
                  <c:v>7077.976760399999</c:v>
                </c:pt>
                <c:pt idx="4932">
                  <c:v>7079.4135860000006</c:v>
                </c:pt>
                <c:pt idx="4933">
                  <c:v>7080.8513155999999</c:v>
                </c:pt>
                <c:pt idx="4934">
                  <c:v>7082.2886479999997</c:v>
                </c:pt>
                <c:pt idx="4935">
                  <c:v>7083.7195378000006</c:v>
                </c:pt>
                <c:pt idx="4936">
                  <c:v>7085.1531914000007</c:v>
                </c:pt>
                <c:pt idx="4937">
                  <c:v>7086.5879774000005</c:v>
                </c:pt>
                <c:pt idx="4938">
                  <c:v>7088.0259539999997</c:v>
                </c:pt>
                <c:pt idx="4939">
                  <c:v>7089.4570712000004</c:v>
                </c:pt>
                <c:pt idx="4940">
                  <c:v>7090.895370799999</c:v>
                </c:pt>
                <c:pt idx="4941">
                  <c:v>7092.3284626000004</c:v>
                </c:pt>
                <c:pt idx="4942">
                  <c:v>7093.7611273999992</c:v>
                </c:pt>
                <c:pt idx="4943">
                  <c:v>7095.1979218000006</c:v>
                </c:pt>
                <c:pt idx="4944">
                  <c:v>7096.6389416000002</c:v>
                </c:pt>
                <c:pt idx="4945">
                  <c:v>7098.0712249999997</c:v>
                </c:pt>
                <c:pt idx="4946">
                  <c:v>7099.5068623999996</c:v>
                </c:pt>
                <c:pt idx="4947">
                  <c:v>7100.9387862000003</c:v>
                </c:pt>
                <c:pt idx="4948">
                  <c:v>7102.3791222</c:v>
                </c:pt>
                <c:pt idx="4949">
                  <c:v>7103.8137464000001</c:v>
                </c:pt>
                <c:pt idx="4950">
                  <c:v>7105.2516538</c:v>
                </c:pt>
                <c:pt idx="4951">
                  <c:v>7106.6844172000001</c:v>
                </c:pt>
                <c:pt idx="4952">
                  <c:v>7108.1203951999996</c:v>
                </c:pt>
                <c:pt idx="4953">
                  <c:v>7109.5532517999991</c:v>
                </c:pt>
                <c:pt idx="4954">
                  <c:v>7110.9921629999999</c:v>
                </c:pt>
                <c:pt idx="4955">
                  <c:v>7112.4270968000001</c:v>
                </c:pt>
                <c:pt idx="4956">
                  <c:v>7113.860079</c:v>
                </c:pt>
                <c:pt idx="4957">
                  <c:v>7115.2995559999999</c:v>
                </c:pt>
                <c:pt idx="4958">
                  <c:v>7116.731002999999</c:v>
                </c:pt>
                <c:pt idx="4959">
                  <c:v>7118.1669439999996</c:v>
                </c:pt>
                <c:pt idx="4960">
                  <c:v>7119.6056274000002</c:v>
                </c:pt>
                <c:pt idx="4961">
                  <c:v>7121.0397078000015</c:v>
                </c:pt>
                <c:pt idx="4962">
                  <c:v>7122.4779921999998</c:v>
                </c:pt>
                <c:pt idx="4963">
                  <c:v>7123.9114167999996</c:v>
                </c:pt>
                <c:pt idx="4964">
                  <c:v>7125.3505623999999</c:v>
                </c:pt>
                <c:pt idx="4965">
                  <c:v>7126.7836501999991</c:v>
                </c:pt>
                <c:pt idx="4966">
                  <c:v>7128.2224241999993</c:v>
                </c:pt>
                <c:pt idx="4967">
                  <c:v>7129.6519938000001</c:v>
                </c:pt>
                <c:pt idx="4968">
                  <c:v>7131.0927110000002</c:v>
                </c:pt>
                <c:pt idx="4969">
                  <c:v>7132.5310985999986</c:v>
                </c:pt>
                <c:pt idx="4970">
                  <c:v>7133.9670811999986</c:v>
                </c:pt>
                <c:pt idx="4971">
                  <c:v>7135.3999442000004</c:v>
                </c:pt>
                <c:pt idx="4972">
                  <c:v>7136.8365210000002</c:v>
                </c:pt>
                <c:pt idx="4973">
                  <c:v>7138.2758157999997</c:v>
                </c:pt>
                <c:pt idx="4974">
                  <c:v>7139.7076002000003</c:v>
                </c:pt>
                <c:pt idx="4975">
                  <c:v>7141.1439144000014</c:v>
                </c:pt>
                <c:pt idx="4976">
                  <c:v>7142.5826082000003</c:v>
                </c:pt>
                <c:pt idx="4977">
                  <c:v>7144.0162711999992</c:v>
                </c:pt>
                <c:pt idx="4978">
                  <c:v>7145.4516004000006</c:v>
                </c:pt>
                <c:pt idx="4979">
                  <c:v>7146.8854728000006</c:v>
                </c:pt>
                <c:pt idx="4980">
                  <c:v>7148.3159589999996</c:v>
                </c:pt>
                <c:pt idx="4981">
                  <c:v>7149.7439467999993</c:v>
                </c:pt>
                <c:pt idx="4982">
                  <c:v>7151.1790502000003</c:v>
                </c:pt>
                <c:pt idx="4983">
                  <c:v>7152.6142935999987</c:v>
                </c:pt>
                <c:pt idx="4984">
                  <c:v>7154.0476375999988</c:v>
                </c:pt>
                <c:pt idx="4985">
                  <c:v>7155.4840104000004</c:v>
                </c:pt>
                <c:pt idx="4986">
                  <c:v>7156.9205717999994</c:v>
                </c:pt>
                <c:pt idx="4987">
                  <c:v>7158.3564618</c:v>
                </c:pt>
                <c:pt idx="4988">
                  <c:v>7159.7916696000002</c:v>
                </c:pt>
                <c:pt idx="4989">
                  <c:v>7161.2276016000014</c:v>
                </c:pt>
                <c:pt idx="4990">
                  <c:v>7162.6622345999986</c:v>
                </c:pt>
                <c:pt idx="4991">
                  <c:v>7164.0956611999991</c:v>
                </c:pt>
                <c:pt idx="4992">
                  <c:v>7165.5339018000004</c:v>
                </c:pt>
                <c:pt idx="4993">
                  <c:v>7166.9681739999996</c:v>
                </c:pt>
                <c:pt idx="4994">
                  <c:v>7168.4047489999994</c:v>
                </c:pt>
                <c:pt idx="4995">
                  <c:v>7169.8402958000006</c:v>
                </c:pt>
                <c:pt idx="4996">
                  <c:v>7171.2751969999999</c:v>
                </c:pt>
                <c:pt idx="4997">
                  <c:v>7172.7273523999993</c:v>
                </c:pt>
                <c:pt idx="4998">
                  <c:v>7174.1766321999994</c:v>
                </c:pt>
                <c:pt idx="4999">
                  <c:v>7175.6142242000014</c:v>
                </c:pt>
                <c:pt idx="5000">
                  <c:v>7177.0479275999996</c:v>
                </c:pt>
                <c:pt idx="5001">
                  <c:v>7178.4850047999989</c:v>
                </c:pt>
                <c:pt idx="5002">
                  <c:v>7179.9190980000003</c:v>
                </c:pt>
                <c:pt idx="5003">
                  <c:v>7181.3558603999991</c:v>
                </c:pt>
                <c:pt idx="5004">
                  <c:v>7182.8054291999997</c:v>
                </c:pt>
                <c:pt idx="5005">
                  <c:v>7184.24053</c:v>
                </c:pt>
                <c:pt idx="5006">
                  <c:v>7185.6921986000016</c:v>
                </c:pt>
                <c:pt idx="5007">
                  <c:v>7187.1239227999986</c:v>
                </c:pt>
                <c:pt idx="5008">
                  <c:v>7188.562033799999</c:v>
                </c:pt>
                <c:pt idx="5009">
                  <c:v>7189.9971216000004</c:v>
                </c:pt>
                <c:pt idx="5010">
                  <c:v>7191.4334245999999</c:v>
                </c:pt>
                <c:pt idx="5011">
                  <c:v>7192.8665070000006</c:v>
                </c:pt>
                <c:pt idx="5012">
                  <c:v>7194.3002538000001</c:v>
                </c:pt>
                <c:pt idx="5013">
                  <c:v>7195.7372892000003</c:v>
                </c:pt>
                <c:pt idx="5014">
                  <c:v>7197.1723744000001</c:v>
                </c:pt>
                <c:pt idx="5015">
                  <c:v>7198.6112764000009</c:v>
                </c:pt>
                <c:pt idx="5016">
                  <c:v>7200.0495161999988</c:v>
                </c:pt>
                <c:pt idx="5017">
                  <c:v>7201.480258999999</c:v>
                </c:pt>
                <c:pt idx="5018">
                  <c:v>7202.9165175999997</c:v>
                </c:pt>
                <c:pt idx="5019">
                  <c:v>7204.3522248000008</c:v>
                </c:pt>
                <c:pt idx="5020">
                  <c:v>7205.7879957999994</c:v>
                </c:pt>
                <c:pt idx="5021">
                  <c:v>7207.2227226000005</c:v>
                </c:pt>
                <c:pt idx="5022">
                  <c:v>7208.6608818000004</c:v>
                </c:pt>
                <c:pt idx="5023">
                  <c:v>7210.0993139999991</c:v>
                </c:pt>
                <c:pt idx="5024">
                  <c:v>7211.5289137999989</c:v>
                </c:pt>
                <c:pt idx="5025">
                  <c:v>7212.9557146000006</c:v>
                </c:pt>
                <c:pt idx="5026">
                  <c:v>7214.3887222000003</c:v>
                </c:pt>
                <c:pt idx="5027">
                  <c:v>7215.8290725999996</c:v>
                </c:pt>
                <c:pt idx="5028">
                  <c:v>7217.2599768</c:v>
                </c:pt>
                <c:pt idx="5029">
                  <c:v>7218.7001974000004</c:v>
                </c:pt>
                <c:pt idx="5030">
                  <c:v>7220.1298417999988</c:v>
                </c:pt>
                <c:pt idx="5031">
                  <c:v>7221.5688491999999</c:v>
                </c:pt>
                <c:pt idx="5032">
                  <c:v>7223.0090580000006</c:v>
                </c:pt>
                <c:pt idx="5033">
                  <c:v>7224.4435423999994</c:v>
                </c:pt>
                <c:pt idx="5034">
                  <c:v>7225.8754515999999</c:v>
                </c:pt>
                <c:pt idx="5035">
                  <c:v>7227.3135572000001</c:v>
                </c:pt>
                <c:pt idx="5036">
                  <c:v>7228.746639</c:v>
                </c:pt>
                <c:pt idx="5037">
                  <c:v>7230.1860451999992</c:v>
                </c:pt>
                <c:pt idx="5038">
                  <c:v>7231.6144631999996</c:v>
                </c:pt>
                <c:pt idx="5039">
                  <c:v>7233.0541424000012</c:v>
                </c:pt>
                <c:pt idx="5040">
                  <c:v>7234.4879138000006</c:v>
                </c:pt>
                <c:pt idx="5041">
                  <c:v>7235.9232956000014</c:v>
                </c:pt>
                <c:pt idx="5042">
                  <c:v>7237.3544368000003</c:v>
                </c:pt>
                <c:pt idx="5043">
                  <c:v>7238.7933344000003</c:v>
                </c:pt>
                <c:pt idx="5044">
                  <c:v>7240.2273888</c:v>
                </c:pt>
                <c:pt idx="5045">
                  <c:v>7241.6625706000004</c:v>
                </c:pt>
                <c:pt idx="5046">
                  <c:v>7243.1015801999993</c:v>
                </c:pt>
                <c:pt idx="5047">
                  <c:v>7244.5351691999986</c:v>
                </c:pt>
                <c:pt idx="5048">
                  <c:v>7245.9699018000001</c:v>
                </c:pt>
                <c:pt idx="5049">
                  <c:v>7247.3905488</c:v>
                </c:pt>
                <c:pt idx="5050">
                  <c:v>7248.8201236000004</c:v>
                </c:pt>
                <c:pt idx="5051">
                  <c:v>7250.2443726000001</c:v>
                </c:pt>
                <c:pt idx="5052">
                  <c:v>7251.6822958000002</c:v>
                </c:pt>
                <c:pt idx="5053">
                  <c:v>7253.1115595999991</c:v>
                </c:pt>
                <c:pt idx="5054">
                  <c:v>7254.5498289999987</c:v>
                </c:pt>
                <c:pt idx="5055">
                  <c:v>7255.9837018000007</c:v>
                </c:pt>
                <c:pt idx="5056">
                  <c:v>7257.4202636</c:v>
                </c:pt>
                <c:pt idx="5057">
                  <c:v>7258.8548647999996</c:v>
                </c:pt>
                <c:pt idx="5058">
                  <c:v>7260.2856819999997</c:v>
                </c:pt>
                <c:pt idx="5059">
                  <c:v>7261.7233322000002</c:v>
                </c:pt>
                <c:pt idx="5060">
                  <c:v>7263.1672749999998</c:v>
                </c:pt>
                <c:pt idx="5061">
                  <c:v>7264.6091092000006</c:v>
                </c:pt>
                <c:pt idx="5062">
                  <c:v>7266.0430988000007</c:v>
                </c:pt>
                <c:pt idx="5063">
                  <c:v>7267.4795137999999</c:v>
                </c:pt>
                <c:pt idx="5064">
                  <c:v>7268.9133881999996</c:v>
                </c:pt>
                <c:pt idx="5065">
                  <c:v>7270.3462149999996</c:v>
                </c:pt>
                <c:pt idx="5066">
                  <c:v>7271.7815457999995</c:v>
                </c:pt>
                <c:pt idx="5067">
                  <c:v>7273.217611</c:v>
                </c:pt>
                <c:pt idx="5068">
                  <c:v>7274.6543095999996</c:v>
                </c:pt>
                <c:pt idx="5069">
                  <c:v>7276.0882869999996</c:v>
                </c:pt>
                <c:pt idx="5070">
                  <c:v>7277.5262351999991</c:v>
                </c:pt>
                <c:pt idx="5071">
                  <c:v>7278.9606102000007</c:v>
                </c:pt>
                <c:pt idx="5072">
                  <c:v>7280.3950034000009</c:v>
                </c:pt>
                <c:pt idx="5073">
                  <c:v>7281.8293342000006</c:v>
                </c:pt>
                <c:pt idx="5074">
                  <c:v>7283.2628665999991</c:v>
                </c:pt>
                <c:pt idx="5075">
                  <c:v>7284.7004079999997</c:v>
                </c:pt>
                <c:pt idx="5076">
                  <c:v>7286.1317945999999</c:v>
                </c:pt>
                <c:pt idx="5077">
                  <c:v>7287.5671914000004</c:v>
                </c:pt>
                <c:pt idx="5078">
                  <c:v>7289.0000209999998</c:v>
                </c:pt>
                <c:pt idx="5079">
                  <c:v>7290.4379088000014</c:v>
                </c:pt>
                <c:pt idx="5080">
                  <c:v>7291.8732145999993</c:v>
                </c:pt>
                <c:pt idx="5081">
                  <c:v>7293.3134411999999</c:v>
                </c:pt>
                <c:pt idx="5082">
                  <c:v>7294.7422139999999</c:v>
                </c:pt>
                <c:pt idx="5083">
                  <c:v>7296.1794923999987</c:v>
                </c:pt>
                <c:pt idx="5084">
                  <c:v>7297.6173170000011</c:v>
                </c:pt>
                <c:pt idx="5085">
                  <c:v>7299.0546812000002</c:v>
                </c:pt>
                <c:pt idx="5086">
                  <c:v>7300.4854612000008</c:v>
                </c:pt>
                <c:pt idx="5087">
                  <c:v>7301.9267790000013</c:v>
                </c:pt>
                <c:pt idx="5088">
                  <c:v>7303.3584042000002</c:v>
                </c:pt>
                <c:pt idx="5089">
                  <c:v>7304.7939734000001</c:v>
                </c:pt>
                <c:pt idx="5090">
                  <c:v>7306.2178010000007</c:v>
                </c:pt>
                <c:pt idx="5091">
                  <c:v>7307.6520836</c:v>
                </c:pt>
                <c:pt idx="5092">
                  <c:v>7309.0870517999992</c:v>
                </c:pt>
                <c:pt idx="5093">
                  <c:v>7310.5272347999999</c:v>
                </c:pt>
                <c:pt idx="5094">
                  <c:v>7311.9603972000004</c:v>
                </c:pt>
                <c:pt idx="5095">
                  <c:v>7313.4122084000001</c:v>
                </c:pt>
                <c:pt idx="5096">
                  <c:v>7314.8514998000001</c:v>
                </c:pt>
                <c:pt idx="5097">
                  <c:v>7316.2832214000009</c:v>
                </c:pt>
                <c:pt idx="5098">
                  <c:v>7317.7181316000006</c:v>
                </c:pt>
                <c:pt idx="5099">
                  <c:v>7319.1548923999999</c:v>
                </c:pt>
                <c:pt idx="5100">
                  <c:v>7320.5832159999991</c:v>
                </c:pt>
                <c:pt idx="5101">
                  <c:v>7322.0118907999986</c:v>
                </c:pt>
                <c:pt idx="5102">
                  <c:v>7323.4495645999996</c:v>
                </c:pt>
                <c:pt idx="5103">
                  <c:v>7324.8858339999988</c:v>
                </c:pt>
                <c:pt idx="5104">
                  <c:v>7326.3218147999996</c:v>
                </c:pt>
                <c:pt idx="5105">
                  <c:v>7327.7608099999998</c:v>
                </c:pt>
                <c:pt idx="5106">
                  <c:v>7329.1920290000007</c:v>
                </c:pt>
                <c:pt idx="5107">
                  <c:v>7330.6330581999991</c:v>
                </c:pt>
                <c:pt idx="5108">
                  <c:v>7332.0470885999994</c:v>
                </c:pt>
                <c:pt idx="5109">
                  <c:v>7333.4843492</c:v>
                </c:pt>
                <c:pt idx="5110">
                  <c:v>7334.9161026000002</c:v>
                </c:pt>
                <c:pt idx="5111">
                  <c:v>7336.3575281999993</c:v>
                </c:pt>
                <c:pt idx="5112">
                  <c:v>7337.7892964000002</c:v>
                </c:pt>
                <c:pt idx="5113">
                  <c:v>7339.2274539999999</c:v>
                </c:pt>
                <c:pt idx="5114">
                  <c:v>7340.6632664000008</c:v>
                </c:pt>
                <c:pt idx="5115">
                  <c:v>7342.097885000001</c:v>
                </c:pt>
                <c:pt idx="5116">
                  <c:v>7343.5350768000008</c:v>
                </c:pt>
                <c:pt idx="5117">
                  <c:v>7344.9704012000002</c:v>
                </c:pt>
                <c:pt idx="5118">
                  <c:v>7346.4025722000006</c:v>
                </c:pt>
                <c:pt idx="5119">
                  <c:v>7347.8426783999994</c:v>
                </c:pt>
                <c:pt idx="5120">
                  <c:v>7349.2780333999999</c:v>
                </c:pt>
                <c:pt idx="5121">
                  <c:v>7350.7115245999976</c:v>
                </c:pt>
                <c:pt idx="5122">
                  <c:v>7352.1560939999999</c:v>
                </c:pt>
                <c:pt idx="5123">
                  <c:v>7353.5995770000009</c:v>
                </c:pt>
                <c:pt idx="5124">
                  <c:v>7355.0308208000006</c:v>
                </c:pt>
                <c:pt idx="5125">
                  <c:v>7356.4676013999997</c:v>
                </c:pt>
                <c:pt idx="5126">
                  <c:v>7357.9044365999998</c:v>
                </c:pt>
                <c:pt idx="5127">
                  <c:v>7359.3403850000004</c:v>
                </c:pt>
                <c:pt idx="5128">
                  <c:v>7360.7746959999986</c:v>
                </c:pt>
                <c:pt idx="5129">
                  <c:v>7362.2087994000003</c:v>
                </c:pt>
                <c:pt idx="5130">
                  <c:v>7363.6403856000006</c:v>
                </c:pt>
                <c:pt idx="5131">
                  <c:v>7365.0769066000012</c:v>
                </c:pt>
                <c:pt idx="5132">
                  <c:v>7366.5092714000002</c:v>
                </c:pt>
                <c:pt idx="5133">
                  <c:v>7367.9473027999993</c:v>
                </c:pt>
                <c:pt idx="5134">
                  <c:v>7369.3816552000008</c:v>
                </c:pt>
                <c:pt idx="5135">
                  <c:v>7370.8172033999999</c:v>
                </c:pt>
                <c:pt idx="5136">
                  <c:v>7372.2527877999992</c:v>
                </c:pt>
                <c:pt idx="5137">
                  <c:v>7373.6855192000003</c:v>
                </c:pt>
                <c:pt idx="5138">
                  <c:v>7375.1225216000003</c:v>
                </c:pt>
                <c:pt idx="5139">
                  <c:v>7376.5564426000001</c:v>
                </c:pt>
                <c:pt idx="5140">
                  <c:v>7377.9917115999997</c:v>
                </c:pt>
                <c:pt idx="5141">
                  <c:v>7379.4272635999996</c:v>
                </c:pt>
                <c:pt idx="5142">
                  <c:v>7380.8640133999997</c:v>
                </c:pt>
                <c:pt idx="5143">
                  <c:v>7382.3022536000008</c:v>
                </c:pt>
                <c:pt idx="5144">
                  <c:v>7383.7364848000016</c:v>
                </c:pt>
                <c:pt idx="5145">
                  <c:v>7385.1723213999994</c:v>
                </c:pt>
                <c:pt idx="5146">
                  <c:v>7386.6074628000006</c:v>
                </c:pt>
                <c:pt idx="5147">
                  <c:v>7388.0410814000006</c:v>
                </c:pt>
                <c:pt idx="5148">
                  <c:v>7389.4770353999993</c:v>
                </c:pt>
                <c:pt idx="5149">
                  <c:v>7390.9129849999999</c:v>
                </c:pt>
                <c:pt idx="5150">
                  <c:v>7392.3509747999997</c:v>
                </c:pt>
                <c:pt idx="5151">
                  <c:v>7393.7869766000003</c:v>
                </c:pt>
                <c:pt idx="5152">
                  <c:v>7395.2205571999993</c:v>
                </c:pt>
                <c:pt idx="5153">
                  <c:v>7396.6589358000001</c:v>
                </c:pt>
                <c:pt idx="5154">
                  <c:v>7398.0957506000004</c:v>
                </c:pt>
                <c:pt idx="5155">
                  <c:v>7399.5320854000001</c:v>
                </c:pt>
                <c:pt idx="5156">
                  <c:v>7400.9619604000009</c:v>
                </c:pt>
                <c:pt idx="5157">
                  <c:v>7402.4019865999999</c:v>
                </c:pt>
                <c:pt idx="5158">
                  <c:v>7403.8350326</c:v>
                </c:pt>
                <c:pt idx="5159">
                  <c:v>7405.2693457999994</c:v>
                </c:pt>
                <c:pt idx="5160">
                  <c:v>7406.7071211999992</c:v>
                </c:pt>
                <c:pt idx="5161">
                  <c:v>7408.1439335999994</c:v>
                </c:pt>
                <c:pt idx="5162">
                  <c:v>7409.5752379999994</c:v>
                </c:pt>
                <c:pt idx="5163">
                  <c:v>7411.0114554000002</c:v>
                </c:pt>
                <c:pt idx="5164">
                  <c:v>7412.4442680000011</c:v>
                </c:pt>
                <c:pt idx="5165">
                  <c:v>7413.8823327999999</c:v>
                </c:pt>
                <c:pt idx="5166">
                  <c:v>7415.3170172</c:v>
                </c:pt>
                <c:pt idx="5167">
                  <c:v>7416.7498381999994</c:v>
                </c:pt>
                <c:pt idx="5168">
                  <c:v>7418.1863702000001</c:v>
                </c:pt>
                <c:pt idx="5169">
                  <c:v>7419.6236996000007</c:v>
                </c:pt>
                <c:pt idx="5170">
                  <c:v>7421.0607166</c:v>
                </c:pt>
                <c:pt idx="5171">
                  <c:v>7422.4781692000006</c:v>
                </c:pt>
                <c:pt idx="5172">
                  <c:v>7423.9130558000006</c:v>
                </c:pt>
                <c:pt idx="5173">
                  <c:v>7425.3491744000003</c:v>
                </c:pt>
                <c:pt idx="5174">
                  <c:v>7426.7863301999996</c:v>
                </c:pt>
                <c:pt idx="5175">
                  <c:v>7428.2225212000003</c:v>
                </c:pt>
                <c:pt idx="5176">
                  <c:v>7429.6602145999996</c:v>
                </c:pt>
                <c:pt idx="5177">
                  <c:v>7431.0909941999998</c:v>
                </c:pt>
                <c:pt idx="5178">
                  <c:v>7432.5305118000006</c:v>
                </c:pt>
                <c:pt idx="5179">
                  <c:v>7433.9631188000003</c:v>
                </c:pt>
                <c:pt idx="5180">
                  <c:v>7435.3983521999999</c:v>
                </c:pt>
                <c:pt idx="5181">
                  <c:v>7436.8380717999999</c:v>
                </c:pt>
                <c:pt idx="5182">
                  <c:v>7438.2697069999986</c:v>
                </c:pt>
                <c:pt idx="5183">
                  <c:v>7439.7099805999997</c:v>
                </c:pt>
                <c:pt idx="5184">
                  <c:v>7441.1440327999999</c:v>
                </c:pt>
                <c:pt idx="5185">
                  <c:v>7442.5772190000007</c:v>
                </c:pt>
                <c:pt idx="5186">
                  <c:v>7444.0163708000009</c:v>
                </c:pt>
                <c:pt idx="5187">
                  <c:v>7445.431867199999</c:v>
                </c:pt>
                <c:pt idx="5188">
                  <c:v>7446.8633885999998</c:v>
                </c:pt>
                <c:pt idx="5189">
                  <c:v>7448.3009961999996</c:v>
                </c:pt>
                <c:pt idx="5190">
                  <c:v>7449.7404058000002</c:v>
                </c:pt>
                <c:pt idx="5191">
                  <c:v>7451.1697070000009</c:v>
                </c:pt>
                <c:pt idx="5192">
                  <c:v>7452.6064396000002</c:v>
                </c:pt>
                <c:pt idx="5193">
                  <c:v>7454.0436025999998</c:v>
                </c:pt>
                <c:pt idx="5194">
                  <c:v>7455.4767698000014</c:v>
                </c:pt>
                <c:pt idx="5195">
                  <c:v>7456.9097579999998</c:v>
                </c:pt>
                <c:pt idx="5196">
                  <c:v>7458.3444048000001</c:v>
                </c:pt>
                <c:pt idx="5197">
                  <c:v>7459.7812622000001</c:v>
                </c:pt>
                <c:pt idx="5198">
                  <c:v>7461.2165128000006</c:v>
                </c:pt>
                <c:pt idx="5199">
                  <c:v>7462.664713000001</c:v>
                </c:pt>
                <c:pt idx="5200">
                  <c:v>7464.0997709999992</c:v>
                </c:pt>
                <c:pt idx="5201">
                  <c:v>7465.5356017999993</c:v>
                </c:pt>
                <c:pt idx="5202">
                  <c:v>7466.9681347999986</c:v>
                </c:pt>
                <c:pt idx="5203">
                  <c:v>7468.4028013999996</c:v>
                </c:pt>
                <c:pt idx="5204">
                  <c:v>7469.8419082000009</c:v>
                </c:pt>
                <c:pt idx="5205">
                  <c:v>7471.2767932000006</c:v>
                </c:pt>
                <c:pt idx="5206">
                  <c:v>7472.7144304000003</c:v>
                </c:pt>
                <c:pt idx="5207">
                  <c:v>7474.1464172000015</c:v>
                </c:pt>
                <c:pt idx="5208">
                  <c:v>7475.5814637999993</c:v>
                </c:pt>
                <c:pt idx="5209">
                  <c:v>7477.0188427999992</c:v>
                </c:pt>
                <c:pt idx="5210">
                  <c:v>7478.4554470000003</c:v>
                </c:pt>
                <c:pt idx="5211">
                  <c:v>7479.8911699999999</c:v>
                </c:pt>
                <c:pt idx="5212">
                  <c:v>7481.3241429999998</c:v>
                </c:pt>
                <c:pt idx="5213">
                  <c:v>7482.7563430000009</c:v>
                </c:pt>
                <c:pt idx="5214">
                  <c:v>7484.1972208000007</c:v>
                </c:pt>
                <c:pt idx="5215">
                  <c:v>7485.628354800001</c:v>
                </c:pt>
                <c:pt idx="5216">
                  <c:v>7487.0682966000004</c:v>
                </c:pt>
                <c:pt idx="5217">
                  <c:v>7488.5034527999987</c:v>
                </c:pt>
                <c:pt idx="5218">
                  <c:v>7489.935636199999</c:v>
                </c:pt>
                <c:pt idx="5219">
                  <c:v>7491.3740331999998</c:v>
                </c:pt>
                <c:pt idx="5220">
                  <c:v>7492.8225226000004</c:v>
                </c:pt>
                <c:pt idx="5221">
                  <c:v>7494.2569311999996</c:v>
                </c:pt>
                <c:pt idx="5222">
                  <c:v>7495.6988939999992</c:v>
                </c:pt>
                <c:pt idx="5223">
                  <c:v>7497.1298288000007</c:v>
                </c:pt>
                <c:pt idx="5224">
                  <c:v>7498.5701386000001</c:v>
                </c:pt>
                <c:pt idx="5225">
                  <c:v>7500.0047112000002</c:v>
                </c:pt>
                <c:pt idx="5226">
                  <c:v>7501.4424100000006</c:v>
                </c:pt>
                <c:pt idx="5227">
                  <c:v>7502.8754874000006</c:v>
                </c:pt>
                <c:pt idx="5228">
                  <c:v>7504.3143242000006</c:v>
                </c:pt>
                <c:pt idx="5229">
                  <c:v>7505.7498085999996</c:v>
                </c:pt>
                <c:pt idx="5230">
                  <c:v>7507.187514799999</c:v>
                </c:pt>
                <c:pt idx="5231">
                  <c:v>7508.6196045999995</c:v>
                </c:pt>
                <c:pt idx="5232">
                  <c:v>7510.0604691999997</c:v>
                </c:pt>
                <c:pt idx="5233">
                  <c:v>7511.4917341999999</c:v>
                </c:pt>
                <c:pt idx="5234">
                  <c:v>7512.9260762000004</c:v>
                </c:pt>
                <c:pt idx="5235">
                  <c:v>7514.3637425999996</c:v>
                </c:pt>
                <c:pt idx="5236">
                  <c:v>7515.7965930000009</c:v>
                </c:pt>
                <c:pt idx="5237">
                  <c:v>7517.2387897999997</c:v>
                </c:pt>
                <c:pt idx="5238">
                  <c:v>7518.6705048000003</c:v>
                </c:pt>
                <c:pt idx="5239">
                  <c:v>7520.1076421999996</c:v>
                </c:pt>
                <c:pt idx="5240">
                  <c:v>7521.5460110000004</c:v>
                </c:pt>
                <c:pt idx="5241">
                  <c:v>7522.9636039999996</c:v>
                </c:pt>
                <c:pt idx="5242">
                  <c:v>7524.3997946</c:v>
                </c:pt>
                <c:pt idx="5243">
                  <c:v>7525.8353486000015</c:v>
                </c:pt>
                <c:pt idx="5244">
                  <c:v>7527.2696755999996</c:v>
                </c:pt>
                <c:pt idx="5245">
                  <c:v>7528.7054636000003</c:v>
                </c:pt>
                <c:pt idx="5246">
                  <c:v>7530.1386524</c:v>
                </c:pt>
                <c:pt idx="5247">
                  <c:v>7531.5770705999994</c:v>
                </c:pt>
                <c:pt idx="5248">
                  <c:v>7533.0168942</c:v>
                </c:pt>
                <c:pt idx="5249">
                  <c:v>7534.4470968000014</c:v>
                </c:pt>
                <c:pt idx="5250">
                  <c:v>7535.884046000001</c:v>
                </c:pt>
                <c:pt idx="5251">
                  <c:v>7537.318021000001</c:v>
                </c:pt>
                <c:pt idx="5252">
                  <c:v>7538.7565495999997</c:v>
                </c:pt>
                <c:pt idx="5253">
                  <c:v>7540.1910640000006</c:v>
                </c:pt>
                <c:pt idx="5254">
                  <c:v>7541.6151956000003</c:v>
                </c:pt>
                <c:pt idx="5255">
                  <c:v>7543.0481805999998</c:v>
                </c:pt>
                <c:pt idx="5256">
                  <c:v>7544.4835859999994</c:v>
                </c:pt>
                <c:pt idx="5257">
                  <c:v>7545.9234942000012</c:v>
                </c:pt>
                <c:pt idx="5258">
                  <c:v>7547.3540241999999</c:v>
                </c:pt>
                <c:pt idx="5259">
                  <c:v>7548.7890023999989</c:v>
                </c:pt>
                <c:pt idx="5260">
                  <c:v>7550.2222156000007</c:v>
                </c:pt>
                <c:pt idx="5261">
                  <c:v>7551.6582915999998</c:v>
                </c:pt>
                <c:pt idx="5262">
                  <c:v>7553.1055716000001</c:v>
                </c:pt>
                <c:pt idx="5263">
                  <c:v>7554.5484177999997</c:v>
                </c:pt>
                <c:pt idx="5264">
                  <c:v>7555.9800061999986</c:v>
                </c:pt>
                <c:pt idx="5265">
                  <c:v>7557.418072800001</c:v>
                </c:pt>
                <c:pt idx="5266">
                  <c:v>7558.8526419999998</c:v>
                </c:pt>
                <c:pt idx="5267">
                  <c:v>7560.2881725999996</c:v>
                </c:pt>
                <c:pt idx="5268">
                  <c:v>7561.7395186000012</c:v>
                </c:pt>
                <c:pt idx="5269">
                  <c:v>7563.1730908</c:v>
                </c:pt>
                <c:pt idx="5270">
                  <c:v>7564.6077093999993</c:v>
                </c:pt>
                <c:pt idx="5271">
                  <c:v>7566.0405692000004</c:v>
                </c:pt>
                <c:pt idx="5272">
                  <c:v>7567.4751350000006</c:v>
                </c:pt>
                <c:pt idx="5273">
                  <c:v>7568.9102395999998</c:v>
                </c:pt>
                <c:pt idx="5274">
                  <c:v>7570.3457984000006</c:v>
                </c:pt>
                <c:pt idx="5275">
                  <c:v>7571.781199</c:v>
                </c:pt>
                <c:pt idx="5276">
                  <c:v>7573.2146365999997</c:v>
                </c:pt>
                <c:pt idx="5277">
                  <c:v>7574.6488211999986</c:v>
                </c:pt>
                <c:pt idx="5278">
                  <c:v>7576.0832903999999</c:v>
                </c:pt>
                <c:pt idx="5279">
                  <c:v>7577.5166163999993</c:v>
                </c:pt>
                <c:pt idx="5280">
                  <c:v>7578.9535465999998</c:v>
                </c:pt>
                <c:pt idx="5281">
                  <c:v>7580.3888972000013</c:v>
                </c:pt>
                <c:pt idx="5282">
                  <c:v>7581.8247516000001</c:v>
                </c:pt>
                <c:pt idx="5283">
                  <c:v>7583.2616698000002</c:v>
                </c:pt>
                <c:pt idx="5284">
                  <c:v>7584.6946782000005</c:v>
                </c:pt>
                <c:pt idx="5285">
                  <c:v>7586.1343236000002</c:v>
                </c:pt>
                <c:pt idx="5286">
                  <c:v>7587.5691737999996</c:v>
                </c:pt>
                <c:pt idx="5287">
                  <c:v>7589.0044619999999</c:v>
                </c:pt>
                <c:pt idx="5288">
                  <c:v>7590.434838000001</c:v>
                </c:pt>
                <c:pt idx="5289">
                  <c:v>7591.8739506000002</c:v>
                </c:pt>
                <c:pt idx="5290">
                  <c:v>7593.3082788000002</c:v>
                </c:pt>
                <c:pt idx="5291">
                  <c:v>7594.7469092000001</c:v>
                </c:pt>
                <c:pt idx="5292">
                  <c:v>7596.1816018</c:v>
                </c:pt>
                <c:pt idx="5293">
                  <c:v>7597.6150976000008</c:v>
                </c:pt>
                <c:pt idx="5294">
                  <c:v>7599.0518891999991</c:v>
                </c:pt>
                <c:pt idx="5295">
                  <c:v>7600.488222</c:v>
                </c:pt>
                <c:pt idx="5296">
                  <c:v>7601.9192588000014</c:v>
                </c:pt>
                <c:pt idx="5297">
                  <c:v>7603.3564471999998</c:v>
                </c:pt>
                <c:pt idx="5298">
                  <c:v>7604.7937774000002</c:v>
                </c:pt>
                <c:pt idx="5299">
                  <c:v>7606.2353287999986</c:v>
                </c:pt>
                <c:pt idx="5300">
                  <c:v>7607.6639960000002</c:v>
                </c:pt>
                <c:pt idx="5301">
                  <c:v>7609.0998258000009</c:v>
                </c:pt>
                <c:pt idx="5302">
                  <c:v>7610.5370842000002</c:v>
                </c:pt>
                <c:pt idx="5303">
                  <c:v>7611.9735958000001</c:v>
                </c:pt>
                <c:pt idx="5304">
                  <c:v>7613.4053100000001</c:v>
                </c:pt>
                <c:pt idx="5305">
                  <c:v>7614.8396813999989</c:v>
                </c:pt>
                <c:pt idx="5306">
                  <c:v>7616.2735809999986</c:v>
                </c:pt>
                <c:pt idx="5307">
                  <c:v>7617.7091917999987</c:v>
                </c:pt>
                <c:pt idx="5308">
                  <c:v>7619.1485033999998</c:v>
                </c:pt>
                <c:pt idx="5309">
                  <c:v>7620.5818603999996</c:v>
                </c:pt>
                <c:pt idx="5310">
                  <c:v>7622.0157034000003</c:v>
                </c:pt>
                <c:pt idx="5311">
                  <c:v>7623.4488015999996</c:v>
                </c:pt>
                <c:pt idx="5312">
                  <c:v>7624.8866034000002</c:v>
                </c:pt>
                <c:pt idx="5313">
                  <c:v>7626.3212071999997</c:v>
                </c:pt>
                <c:pt idx="5314">
                  <c:v>7627.7549315999986</c:v>
                </c:pt>
                <c:pt idx="5315">
                  <c:v>7629.1901342000001</c:v>
                </c:pt>
                <c:pt idx="5316">
                  <c:v>7630.6315904000003</c:v>
                </c:pt>
                <c:pt idx="5317">
                  <c:v>7632.0607719999998</c:v>
                </c:pt>
                <c:pt idx="5318">
                  <c:v>7633.4995538000003</c:v>
                </c:pt>
                <c:pt idx="5319">
                  <c:v>7634.9367468000009</c:v>
                </c:pt>
                <c:pt idx="5320">
                  <c:v>7636.365873400001</c:v>
                </c:pt>
                <c:pt idx="5321">
                  <c:v>7637.8011284000004</c:v>
                </c:pt>
                <c:pt idx="5322">
                  <c:v>7639.2416438</c:v>
                </c:pt>
                <c:pt idx="5323">
                  <c:v>7640.6729384000009</c:v>
                </c:pt>
                <c:pt idx="5324">
                  <c:v>7642.113343</c:v>
                </c:pt>
                <c:pt idx="5325">
                  <c:v>7643.5464231999986</c:v>
                </c:pt>
                <c:pt idx="5326">
                  <c:v>7644.9876577999994</c:v>
                </c:pt>
                <c:pt idx="5327">
                  <c:v>7646.4179860000004</c:v>
                </c:pt>
                <c:pt idx="5328">
                  <c:v>7647.8573882000001</c:v>
                </c:pt>
                <c:pt idx="5329">
                  <c:v>7649.2913712000009</c:v>
                </c:pt>
                <c:pt idx="5330">
                  <c:v>7650.7086298000013</c:v>
                </c:pt>
                <c:pt idx="5331">
                  <c:v>7652.1456294</c:v>
                </c:pt>
                <c:pt idx="5332">
                  <c:v>7653.5806120000007</c:v>
                </c:pt>
                <c:pt idx="5333">
                  <c:v>7655.0128913999997</c:v>
                </c:pt>
                <c:pt idx="5334">
                  <c:v>7656.4510471999993</c:v>
                </c:pt>
                <c:pt idx="5335">
                  <c:v>7657.880099</c:v>
                </c:pt>
                <c:pt idx="5336">
                  <c:v>7659.3196162000004</c:v>
                </c:pt>
                <c:pt idx="5337">
                  <c:v>7660.7562115999999</c:v>
                </c:pt>
                <c:pt idx="5338">
                  <c:v>7662.1925059999994</c:v>
                </c:pt>
                <c:pt idx="5339">
                  <c:v>7663.6269819999998</c:v>
                </c:pt>
                <c:pt idx="5340">
                  <c:v>7665.0620536000006</c:v>
                </c:pt>
                <c:pt idx="5341">
                  <c:v>7666.4957388000012</c:v>
                </c:pt>
                <c:pt idx="5342">
                  <c:v>7667.9324479999996</c:v>
                </c:pt>
                <c:pt idx="5343">
                  <c:v>7669.3709260000014</c:v>
                </c:pt>
                <c:pt idx="5344">
                  <c:v>7670.8169160000007</c:v>
                </c:pt>
                <c:pt idx="5345">
                  <c:v>7672.2510405999983</c:v>
                </c:pt>
                <c:pt idx="5346">
                  <c:v>7673.6903206000006</c:v>
                </c:pt>
                <c:pt idx="5347">
                  <c:v>7675.1238996000002</c:v>
                </c:pt>
                <c:pt idx="5348">
                  <c:v>7676.5601618000001</c:v>
                </c:pt>
                <c:pt idx="5349">
                  <c:v>7677.9979445999998</c:v>
                </c:pt>
                <c:pt idx="5350">
                  <c:v>7679.4300275999994</c:v>
                </c:pt>
                <c:pt idx="5351">
                  <c:v>7680.870273399999</c:v>
                </c:pt>
                <c:pt idx="5352">
                  <c:v>7682.3014421999997</c:v>
                </c:pt>
                <c:pt idx="5353">
                  <c:v>7683.7407027999998</c:v>
                </c:pt>
                <c:pt idx="5354">
                  <c:v>7685.1736661999994</c:v>
                </c:pt>
                <c:pt idx="5355">
                  <c:v>7686.6062295999991</c:v>
                </c:pt>
                <c:pt idx="5356">
                  <c:v>7688.0416599999999</c:v>
                </c:pt>
                <c:pt idx="5357">
                  <c:v>7689.4791834000007</c:v>
                </c:pt>
                <c:pt idx="5358">
                  <c:v>7690.9125319999994</c:v>
                </c:pt>
                <c:pt idx="5359">
                  <c:v>7692.3490275999993</c:v>
                </c:pt>
                <c:pt idx="5360">
                  <c:v>7693.7839085999994</c:v>
                </c:pt>
                <c:pt idx="5361">
                  <c:v>7695.2178551999996</c:v>
                </c:pt>
                <c:pt idx="5362">
                  <c:v>7696.6562146000006</c:v>
                </c:pt>
                <c:pt idx="5363">
                  <c:v>7698.0914622</c:v>
                </c:pt>
                <c:pt idx="5364">
                  <c:v>7699.522486599999</c:v>
                </c:pt>
                <c:pt idx="5365">
                  <c:v>7700.9590238000001</c:v>
                </c:pt>
                <c:pt idx="5366">
                  <c:v>7702.3987886000004</c:v>
                </c:pt>
                <c:pt idx="5367">
                  <c:v>7703.8300472000001</c:v>
                </c:pt>
                <c:pt idx="5368">
                  <c:v>7705.2660314000004</c:v>
                </c:pt>
                <c:pt idx="5369">
                  <c:v>7706.7002154000002</c:v>
                </c:pt>
                <c:pt idx="5370">
                  <c:v>7708.1349581999993</c:v>
                </c:pt>
                <c:pt idx="5371">
                  <c:v>7709.5725928000002</c:v>
                </c:pt>
                <c:pt idx="5372">
                  <c:v>7711.0103194000012</c:v>
                </c:pt>
                <c:pt idx="5373">
                  <c:v>7712.4446079999998</c:v>
                </c:pt>
                <c:pt idx="5374">
                  <c:v>7713.879386999999</c:v>
                </c:pt>
                <c:pt idx="5375">
                  <c:v>7715.3162966</c:v>
                </c:pt>
                <c:pt idx="5376">
                  <c:v>7716.7523276000011</c:v>
                </c:pt>
                <c:pt idx="5377">
                  <c:v>7718.1880529999999</c:v>
                </c:pt>
                <c:pt idx="5378">
                  <c:v>7719.6208648000002</c:v>
                </c:pt>
                <c:pt idx="5379">
                  <c:v>7721.0648495999994</c:v>
                </c:pt>
                <c:pt idx="5380">
                  <c:v>7722.5086621999999</c:v>
                </c:pt>
                <c:pt idx="5381">
                  <c:v>7723.9410191999996</c:v>
                </c:pt>
                <c:pt idx="5382">
                  <c:v>7725.3793059999998</c:v>
                </c:pt>
                <c:pt idx="5383">
                  <c:v>7726.8120499999986</c:v>
                </c:pt>
                <c:pt idx="5384">
                  <c:v>7728.2486556000003</c:v>
                </c:pt>
                <c:pt idx="5385">
                  <c:v>7729.681664400001</c:v>
                </c:pt>
                <c:pt idx="5386">
                  <c:v>7731.1152661999986</c:v>
                </c:pt>
                <c:pt idx="5387">
                  <c:v>7732.5679256000003</c:v>
                </c:pt>
                <c:pt idx="5388">
                  <c:v>7734.0016981999997</c:v>
                </c:pt>
                <c:pt idx="5389">
                  <c:v>7735.4413624000008</c:v>
                </c:pt>
                <c:pt idx="5390">
                  <c:v>7736.9046037999997</c:v>
                </c:pt>
                <c:pt idx="5391">
                  <c:v>7738.3403790000011</c:v>
                </c:pt>
                <c:pt idx="5392">
                  <c:v>7739.7762383999998</c:v>
                </c:pt>
                <c:pt idx="5393">
                  <c:v>7741.2097299999996</c:v>
                </c:pt>
                <c:pt idx="5394">
                  <c:v>7742.6499637999996</c:v>
                </c:pt>
                <c:pt idx="5395">
                  <c:v>7744.0836429999999</c:v>
                </c:pt>
                <c:pt idx="5396">
                  <c:v>7745.5236277999993</c:v>
                </c:pt>
                <c:pt idx="5397">
                  <c:v>7746.9598116000006</c:v>
                </c:pt>
                <c:pt idx="5398">
                  <c:v>7748.3972995999993</c:v>
                </c:pt>
                <c:pt idx="5399">
                  <c:v>7749.8281859999988</c:v>
                </c:pt>
                <c:pt idx="5400">
                  <c:v>7751.2699607999994</c:v>
                </c:pt>
                <c:pt idx="5401">
                  <c:v>7752.7067800000004</c:v>
                </c:pt>
                <c:pt idx="5402">
                  <c:v>7754.1345018000011</c:v>
                </c:pt>
                <c:pt idx="5403">
                  <c:v>7755.5739676000012</c:v>
                </c:pt>
                <c:pt idx="5404">
                  <c:v>7757.0081262000003</c:v>
                </c:pt>
                <c:pt idx="5405">
                  <c:v>7758.4484351999999</c:v>
                </c:pt>
                <c:pt idx="5406">
                  <c:v>7759.8783853999994</c:v>
                </c:pt>
                <c:pt idx="5407">
                  <c:v>7761.3152378000004</c:v>
                </c:pt>
                <c:pt idx="5408">
                  <c:v>7762.7496730000003</c:v>
                </c:pt>
                <c:pt idx="5409">
                  <c:v>7764.1825523999996</c:v>
                </c:pt>
                <c:pt idx="5410">
                  <c:v>7765.6224762000002</c:v>
                </c:pt>
                <c:pt idx="5411">
                  <c:v>7767.0595045999999</c:v>
                </c:pt>
                <c:pt idx="5412">
                  <c:v>7768.5080802000011</c:v>
                </c:pt>
                <c:pt idx="5413">
                  <c:v>7769.9425734000006</c:v>
                </c:pt>
                <c:pt idx="5414">
                  <c:v>7771.3791939999992</c:v>
                </c:pt>
                <c:pt idx="5415">
                  <c:v>7772.8152166</c:v>
                </c:pt>
                <c:pt idx="5416">
                  <c:v>7774.2463932000001</c:v>
                </c:pt>
                <c:pt idx="5417">
                  <c:v>7775.6812540000001</c:v>
                </c:pt>
                <c:pt idx="5418">
                  <c:v>7777.1137537999994</c:v>
                </c:pt>
                <c:pt idx="5419">
                  <c:v>7778.550886</c:v>
                </c:pt>
                <c:pt idx="5420">
                  <c:v>7779.9841102000009</c:v>
                </c:pt>
                <c:pt idx="5421">
                  <c:v>7781.4201426000018</c:v>
                </c:pt>
                <c:pt idx="5422">
                  <c:v>7782.8555250000009</c:v>
                </c:pt>
                <c:pt idx="5423">
                  <c:v>7784.2929707999992</c:v>
                </c:pt>
                <c:pt idx="5424">
                  <c:v>7785.7306130000024</c:v>
                </c:pt>
                <c:pt idx="5425">
                  <c:v>7787.1629255999997</c:v>
                </c:pt>
                <c:pt idx="5426">
                  <c:v>7788.6024531999992</c:v>
                </c:pt>
                <c:pt idx="5427">
                  <c:v>7790.0351731999999</c:v>
                </c:pt>
                <c:pt idx="5428">
                  <c:v>7791.4751980000001</c:v>
                </c:pt>
                <c:pt idx="5429">
                  <c:v>7792.9288451999992</c:v>
                </c:pt>
                <c:pt idx="5430">
                  <c:v>7794.3716628000011</c:v>
                </c:pt>
                <c:pt idx="5431">
                  <c:v>7795.8074718000007</c:v>
                </c:pt>
                <c:pt idx="5432">
                  <c:v>7797.2438397999986</c:v>
                </c:pt>
                <c:pt idx="5433">
                  <c:v>7798.6802642000011</c:v>
                </c:pt>
                <c:pt idx="5434">
                  <c:v>7800.1157906000008</c:v>
                </c:pt>
                <c:pt idx="5435">
                  <c:v>7801.5535881999986</c:v>
                </c:pt>
                <c:pt idx="5436">
                  <c:v>7802.9846829999997</c:v>
                </c:pt>
                <c:pt idx="5437">
                  <c:v>7804.4219653999999</c:v>
                </c:pt>
                <c:pt idx="5438">
                  <c:v>7805.8572258000004</c:v>
                </c:pt>
                <c:pt idx="5439">
                  <c:v>7807.2902756000012</c:v>
                </c:pt>
                <c:pt idx="5440">
                  <c:v>7808.7265046000002</c:v>
                </c:pt>
                <c:pt idx="5441">
                  <c:v>7810.1632081999996</c:v>
                </c:pt>
                <c:pt idx="5442">
                  <c:v>7811.5980302000007</c:v>
                </c:pt>
                <c:pt idx="5443">
                  <c:v>7813.0405631999993</c:v>
                </c:pt>
                <c:pt idx="5444">
                  <c:v>7814.4724603999985</c:v>
                </c:pt>
                <c:pt idx="5445">
                  <c:v>7815.908382999999</c:v>
                </c:pt>
                <c:pt idx="5446">
                  <c:v>7817.3446018000004</c:v>
                </c:pt>
                <c:pt idx="5447">
                  <c:v>7818.7794634000002</c:v>
                </c:pt>
                <c:pt idx="5448">
                  <c:v>7820.2147052</c:v>
                </c:pt>
                <c:pt idx="5449">
                  <c:v>7821.649163</c:v>
                </c:pt>
                <c:pt idx="5450">
                  <c:v>7823.0835678000003</c:v>
                </c:pt>
                <c:pt idx="5451">
                  <c:v>7824.5206115999999</c:v>
                </c:pt>
                <c:pt idx="5452">
                  <c:v>7825.9556062000001</c:v>
                </c:pt>
                <c:pt idx="5453">
                  <c:v>7827.3918659999999</c:v>
                </c:pt>
                <c:pt idx="5454">
                  <c:v>7828.8257905999999</c:v>
                </c:pt>
                <c:pt idx="5455">
                  <c:v>7830.2581982000002</c:v>
                </c:pt>
                <c:pt idx="5456">
                  <c:v>7831.6955970000008</c:v>
                </c:pt>
                <c:pt idx="5457">
                  <c:v>7833.1309721999987</c:v>
                </c:pt>
                <c:pt idx="5458">
                  <c:v>7834.5663774000004</c:v>
                </c:pt>
                <c:pt idx="5459">
                  <c:v>7836.0018108000004</c:v>
                </c:pt>
                <c:pt idx="5460">
                  <c:v>7837.4411962000013</c:v>
                </c:pt>
                <c:pt idx="5461">
                  <c:v>7838.8727740000004</c:v>
                </c:pt>
                <c:pt idx="5462">
                  <c:v>7840.3091803999996</c:v>
                </c:pt>
                <c:pt idx="5463">
                  <c:v>7841.7475750000012</c:v>
                </c:pt>
                <c:pt idx="5464">
                  <c:v>7843.1826896000002</c:v>
                </c:pt>
                <c:pt idx="5465">
                  <c:v>7844.6203932000008</c:v>
                </c:pt>
                <c:pt idx="5466">
                  <c:v>7846.0539816</c:v>
                </c:pt>
                <c:pt idx="5467">
                  <c:v>7847.4713036000003</c:v>
                </c:pt>
                <c:pt idx="5468">
                  <c:v>7848.9077611999992</c:v>
                </c:pt>
                <c:pt idx="5469">
                  <c:v>7850.3429366</c:v>
                </c:pt>
                <c:pt idx="5470">
                  <c:v>7851.7806129999999</c:v>
                </c:pt>
                <c:pt idx="5471">
                  <c:v>7853.2152604000003</c:v>
                </c:pt>
                <c:pt idx="5472">
                  <c:v>7854.6487694000007</c:v>
                </c:pt>
                <c:pt idx="5473">
                  <c:v>7856.0827812000007</c:v>
                </c:pt>
                <c:pt idx="5474">
                  <c:v>7857.5173286000008</c:v>
                </c:pt>
                <c:pt idx="5475">
                  <c:v>7858.9541324000002</c:v>
                </c:pt>
                <c:pt idx="5476">
                  <c:v>7860.3877418000002</c:v>
                </c:pt>
                <c:pt idx="5477">
                  <c:v>7861.8252742000004</c:v>
                </c:pt>
                <c:pt idx="5478">
                  <c:v>7863.2425554000001</c:v>
                </c:pt>
                <c:pt idx="5479">
                  <c:v>7864.6770094000003</c:v>
                </c:pt>
                <c:pt idx="5480">
                  <c:v>7866.1156241999997</c:v>
                </c:pt>
                <c:pt idx="5481">
                  <c:v>7867.5479601999996</c:v>
                </c:pt>
                <c:pt idx="5482">
                  <c:v>7868.9846868000004</c:v>
                </c:pt>
                <c:pt idx="5483">
                  <c:v>7870.4198675999996</c:v>
                </c:pt>
                <c:pt idx="5484">
                  <c:v>7871.8618814000001</c:v>
                </c:pt>
                <c:pt idx="5485">
                  <c:v>7873.3069019999994</c:v>
                </c:pt>
                <c:pt idx="5486">
                  <c:v>7874.7395143999993</c:v>
                </c:pt>
                <c:pt idx="5487">
                  <c:v>7876.1787095999998</c:v>
                </c:pt>
                <c:pt idx="5488">
                  <c:v>7877.6101108000003</c:v>
                </c:pt>
                <c:pt idx="5489">
                  <c:v>7879.0458998000004</c:v>
                </c:pt>
                <c:pt idx="5490">
                  <c:v>7880.4812284</c:v>
                </c:pt>
                <c:pt idx="5491">
                  <c:v>7881.9131878000017</c:v>
                </c:pt>
                <c:pt idx="5492">
                  <c:v>7883.3485145999994</c:v>
                </c:pt>
                <c:pt idx="5493">
                  <c:v>7884.7875585999991</c:v>
                </c:pt>
                <c:pt idx="5494">
                  <c:v>7886.2223522000004</c:v>
                </c:pt>
                <c:pt idx="5495">
                  <c:v>7887.6575211999998</c:v>
                </c:pt>
                <c:pt idx="5496">
                  <c:v>7889.0937078000006</c:v>
                </c:pt>
                <c:pt idx="5497">
                  <c:v>7890.5292900000004</c:v>
                </c:pt>
                <c:pt idx="5498">
                  <c:v>7891.9627072000003</c:v>
                </c:pt>
                <c:pt idx="5499">
                  <c:v>7893.4021049999992</c:v>
                </c:pt>
                <c:pt idx="5500">
                  <c:v>7894.8383786000004</c:v>
                </c:pt>
                <c:pt idx="5501">
                  <c:v>7896.2724947999995</c:v>
                </c:pt>
                <c:pt idx="5502">
                  <c:v>7897.707425999999</c:v>
                </c:pt>
                <c:pt idx="5503">
                  <c:v>7899.1429879999996</c:v>
                </c:pt>
                <c:pt idx="5504">
                  <c:v>7900.5778256000003</c:v>
                </c:pt>
                <c:pt idx="5505">
                  <c:v>7902.015506400001</c:v>
                </c:pt>
                <c:pt idx="5506">
                  <c:v>7903.4472338000014</c:v>
                </c:pt>
                <c:pt idx="5507">
                  <c:v>7904.8804495999993</c:v>
                </c:pt>
                <c:pt idx="5508">
                  <c:v>7906.3153125999988</c:v>
                </c:pt>
                <c:pt idx="5509">
                  <c:v>7907.7539683999976</c:v>
                </c:pt>
                <c:pt idx="5510">
                  <c:v>7909.1851154000015</c:v>
                </c:pt>
                <c:pt idx="5511">
                  <c:v>7910.6255990000009</c:v>
                </c:pt>
                <c:pt idx="5512">
                  <c:v>7912.0698670000002</c:v>
                </c:pt>
                <c:pt idx="5513">
                  <c:v>7913.5126332</c:v>
                </c:pt>
                <c:pt idx="5514">
                  <c:v>7914.9457045999998</c:v>
                </c:pt>
                <c:pt idx="5515">
                  <c:v>7916.3811509999996</c:v>
                </c:pt>
                <c:pt idx="5516">
                  <c:v>7917.8152023999992</c:v>
                </c:pt>
                <c:pt idx="5517">
                  <c:v>7919.2497832000008</c:v>
                </c:pt>
                <c:pt idx="5518">
                  <c:v>7920.6878434000009</c:v>
                </c:pt>
                <c:pt idx="5519">
                  <c:v>7922.1213820000003</c:v>
                </c:pt>
                <c:pt idx="5520">
                  <c:v>7923.5546904000003</c:v>
                </c:pt>
                <c:pt idx="5521">
                  <c:v>7924.9917218000001</c:v>
                </c:pt>
                <c:pt idx="5522">
                  <c:v>7926.4282686000006</c:v>
                </c:pt>
                <c:pt idx="5523">
                  <c:v>7927.8621394000002</c:v>
                </c:pt>
                <c:pt idx="5524">
                  <c:v>7929.2938267999998</c:v>
                </c:pt>
                <c:pt idx="5525">
                  <c:v>7930.7322538000008</c:v>
                </c:pt>
                <c:pt idx="5526">
                  <c:v>7932.1663480000007</c:v>
                </c:pt>
                <c:pt idx="5527">
                  <c:v>7933.6013326000002</c:v>
                </c:pt>
                <c:pt idx="5528">
                  <c:v>7935.0357457999999</c:v>
                </c:pt>
                <c:pt idx="5529">
                  <c:v>7936.4701877999996</c:v>
                </c:pt>
                <c:pt idx="5530">
                  <c:v>7937.9086922000006</c:v>
                </c:pt>
                <c:pt idx="5531">
                  <c:v>7939.3429906000001</c:v>
                </c:pt>
                <c:pt idx="5532">
                  <c:v>7940.7800633999996</c:v>
                </c:pt>
                <c:pt idx="5533">
                  <c:v>7942.2133868000001</c:v>
                </c:pt>
                <c:pt idx="5534">
                  <c:v>7943.6550938</c:v>
                </c:pt>
                <c:pt idx="5535">
                  <c:v>7945.0875168000002</c:v>
                </c:pt>
                <c:pt idx="5536">
                  <c:v>7946.5207387999999</c:v>
                </c:pt>
                <c:pt idx="5537">
                  <c:v>7947.9631233999999</c:v>
                </c:pt>
                <c:pt idx="5538">
                  <c:v>7949.396429800001</c:v>
                </c:pt>
                <c:pt idx="5539">
                  <c:v>7950.8340255999992</c:v>
                </c:pt>
                <c:pt idx="5540">
                  <c:v>7952.2703337999992</c:v>
                </c:pt>
                <c:pt idx="5541">
                  <c:v>7953.7004767999997</c:v>
                </c:pt>
                <c:pt idx="5542">
                  <c:v>7955.1406806000005</c:v>
                </c:pt>
                <c:pt idx="5543">
                  <c:v>7956.5733297999996</c:v>
                </c:pt>
                <c:pt idx="5544">
                  <c:v>7958.0111273999992</c:v>
                </c:pt>
                <c:pt idx="5545">
                  <c:v>7959.4451966000006</c:v>
                </c:pt>
                <c:pt idx="5546">
                  <c:v>7960.8812684000004</c:v>
                </c:pt>
                <c:pt idx="5547">
                  <c:v>7962.3168315999992</c:v>
                </c:pt>
                <c:pt idx="5548">
                  <c:v>7963.7487965999999</c:v>
                </c:pt>
                <c:pt idx="5549">
                  <c:v>7965.1858181999996</c:v>
                </c:pt>
                <c:pt idx="5550">
                  <c:v>7966.6178760000012</c:v>
                </c:pt>
                <c:pt idx="5551">
                  <c:v>7968.0560712000006</c:v>
                </c:pt>
                <c:pt idx="5552">
                  <c:v>7969.4933724000002</c:v>
                </c:pt>
                <c:pt idx="5553">
                  <c:v>7970.9258722000004</c:v>
                </c:pt>
                <c:pt idx="5554">
                  <c:v>7972.3737197999999</c:v>
                </c:pt>
                <c:pt idx="5555">
                  <c:v>7973.8102037999997</c:v>
                </c:pt>
                <c:pt idx="5556">
                  <c:v>7975.2475049999994</c:v>
                </c:pt>
                <c:pt idx="5557">
                  <c:v>7976.6813920000004</c:v>
                </c:pt>
                <c:pt idx="5558">
                  <c:v>7978.1157907999996</c:v>
                </c:pt>
                <c:pt idx="5559">
                  <c:v>7979.5571175999994</c:v>
                </c:pt>
                <c:pt idx="5560">
                  <c:v>7980.9870167999998</c:v>
                </c:pt>
                <c:pt idx="5561">
                  <c:v>7982.4266827999991</c:v>
                </c:pt>
                <c:pt idx="5562">
                  <c:v>7983.8580577999992</c:v>
                </c:pt>
                <c:pt idx="5563">
                  <c:v>7985.2969700000003</c:v>
                </c:pt>
                <c:pt idx="5564">
                  <c:v>7986.7331006000004</c:v>
                </c:pt>
                <c:pt idx="5565">
                  <c:v>7988.1685815999999</c:v>
                </c:pt>
                <c:pt idx="5566">
                  <c:v>7989.6019073999996</c:v>
                </c:pt>
                <c:pt idx="5567">
                  <c:v>7991.0405318000003</c:v>
                </c:pt>
                <c:pt idx="5568">
                  <c:v>7992.4734922000007</c:v>
                </c:pt>
                <c:pt idx="5569">
                  <c:v>7993.9118314000007</c:v>
                </c:pt>
                <c:pt idx="5570">
                  <c:v>7995.3458272000007</c:v>
                </c:pt>
                <c:pt idx="5571">
                  <c:v>7996.7796835999998</c:v>
                </c:pt>
                <c:pt idx="5572">
                  <c:v>7998.2151889999996</c:v>
                </c:pt>
                <c:pt idx="5573">
                  <c:v>7999.6478686</c:v>
                </c:pt>
                <c:pt idx="5574">
                  <c:v>8001.083466600001</c:v>
                </c:pt>
                <c:pt idx="5575">
                  <c:v>8002.5143205999993</c:v>
                </c:pt>
                <c:pt idx="5576">
                  <c:v>8003.9501907999993</c:v>
                </c:pt>
                <c:pt idx="5577">
                  <c:v>8005.3862950000012</c:v>
                </c:pt>
                <c:pt idx="5578">
                  <c:v>8006.8227138000002</c:v>
                </c:pt>
                <c:pt idx="5579">
                  <c:v>8008.2570692000008</c:v>
                </c:pt>
                <c:pt idx="5580">
                  <c:v>8009.6990142000004</c:v>
                </c:pt>
                <c:pt idx="5581">
                  <c:v>8011.127496000001</c:v>
                </c:pt>
                <c:pt idx="5582">
                  <c:v>8012.5645533999996</c:v>
                </c:pt>
                <c:pt idx="5583">
                  <c:v>8014.0000419999997</c:v>
                </c:pt>
                <c:pt idx="5584">
                  <c:v>8015.4346287999997</c:v>
                </c:pt>
                <c:pt idx="5585">
                  <c:v>8016.8695078000001</c:v>
                </c:pt>
                <c:pt idx="5586">
                  <c:v>8018.3051387999994</c:v>
                </c:pt>
                <c:pt idx="5587">
                  <c:v>8019.7396732000007</c:v>
                </c:pt>
                <c:pt idx="5588">
                  <c:v>8021.1737498000002</c:v>
                </c:pt>
                <c:pt idx="5589">
                  <c:v>8022.6091417999996</c:v>
                </c:pt>
                <c:pt idx="5590">
                  <c:v>8024.0441760000003</c:v>
                </c:pt>
                <c:pt idx="5591">
                  <c:v>8025.4819509999998</c:v>
                </c:pt>
                <c:pt idx="5592">
                  <c:v>8026.9191271999998</c:v>
                </c:pt>
                <c:pt idx="5593">
                  <c:v>8028.3535122000003</c:v>
                </c:pt>
                <c:pt idx="5594">
                  <c:v>8029.7884792000004</c:v>
                </c:pt>
                <c:pt idx="5595">
                  <c:v>8031.2224442000006</c:v>
                </c:pt>
                <c:pt idx="5596">
                  <c:v>8032.6600372000003</c:v>
                </c:pt>
                <c:pt idx="5597">
                  <c:v>8034.0949964000001</c:v>
                </c:pt>
                <c:pt idx="5598">
                  <c:v>8035.5299213999997</c:v>
                </c:pt>
                <c:pt idx="5599">
                  <c:v>8036.9656403999998</c:v>
                </c:pt>
                <c:pt idx="5600">
                  <c:v>8038.4022052</c:v>
                </c:pt>
                <c:pt idx="5601">
                  <c:v>8039.8350804000002</c:v>
                </c:pt>
                <c:pt idx="5602">
                  <c:v>8041.2673702000002</c:v>
                </c:pt>
                <c:pt idx="5603">
                  <c:v>8042.7041973999994</c:v>
                </c:pt>
                <c:pt idx="5604">
                  <c:v>8044.1427973999989</c:v>
                </c:pt>
                <c:pt idx="5605">
                  <c:v>8045.5771613999996</c:v>
                </c:pt>
                <c:pt idx="5606">
                  <c:v>8047.0126306000002</c:v>
                </c:pt>
                <c:pt idx="5607">
                  <c:v>8048.4465915999999</c:v>
                </c:pt>
                <c:pt idx="5608">
                  <c:v>8049.8826433999984</c:v>
                </c:pt>
                <c:pt idx="5609">
                  <c:v>8051.3161469999995</c:v>
                </c:pt>
                <c:pt idx="5610">
                  <c:v>8052.7576352000005</c:v>
                </c:pt>
                <c:pt idx="5611">
                  <c:v>8054.1902122000001</c:v>
                </c:pt>
                <c:pt idx="5612">
                  <c:v>8055.6269093999999</c:v>
                </c:pt>
                <c:pt idx="5613">
                  <c:v>8057.0599780000002</c:v>
                </c:pt>
                <c:pt idx="5614">
                  <c:v>8058.4943230000008</c:v>
                </c:pt>
                <c:pt idx="5615">
                  <c:v>8059.9355916000004</c:v>
                </c:pt>
                <c:pt idx="5616">
                  <c:v>8061.3693866000003</c:v>
                </c:pt>
                <c:pt idx="5617">
                  <c:v>8062.8074503999987</c:v>
                </c:pt>
                <c:pt idx="5618">
                  <c:v>8064.2408345999993</c:v>
                </c:pt>
                <c:pt idx="5619">
                  <c:v>8065.6774478000007</c:v>
                </c:pt>
                <c:pt idx="5620">
                  <c:v>8067.1134433999996</c:v>
                </c:pt>
                <c:pt idx="5621">
                  <c:v>8068.5454760000011</c:v>
                </c:pt>
                <c:pt idx="5622">
                  <c:v>8069.9844811999992</c:v>
                </c:pt>
                <c:pt idx="5623">
                  <c:v>8071.4198661999999</c:v>
                </c:pt>
                <c:pt idx="5624">
                  <c:v>8072.8544490000004</c:v>
                </c:pt>
                <c:pt idx="5625">
                  <c:v>8074.2899373999999</c:v>
                </c:pt>
                <c:pt idx="5626">
                  <c:v>8075.7249204000009</c:v>
                </c:pt>
                <c:pt idx="5627">
                  <c:v>8077.1591467999997</c:v>
                </c:pt>
                <c:pt idx="5628">
                  <c:v>8078.5914812000001</c:v>
                </c:pt>
                <c:pt idx="5629">
                  <c:v>8080.0341903999997</c:v>
                </c:pt>
                <c:pt idx="5630">
                  <c:v>8081.4658221999998</c:v>
                </c:pt>
                <c:pt idx="5631">
                  <c:v>8082.9043025999999</c:v>
                </c:pt>
                <c:pt idx="5632">
                  <c:v>8084.3364059999994</c:v>
                </c:pt>
                <c:pt idx="5633">
                  <c:v>8085.7730336000004</c:v>
                </c:pt>
                <c:pt idx="5634">
                  <c:v>8087.2130281999998</c:v>
                </c:pt>
                <c:pt idx="5635">
                  <c:v>8088.6451298000002</c:v>
                </c:pt>
                <c:pt idx="5636">
                  <c:v>8090.0770896000004</c:v>
                </c:pt>
                <c:pt idx="5637">
                  <c:v>8091.5176830000009</c:v>
                </c:pt>
                <c:pt idx="5638">
                  <c:v>8092.9508575999989</c:v>
                </c:pt>
                <c:pt idx="5639">
                  <c:v>8094.3875417999998</c:v>
                </c:pt>
                <c:pt idx="5640">
                  <c:v>8095.8225441999994</c:v>
                </c:pt>
                <c:pt idx="5641">
                  <c:v>8097.2587065999996</c:v>
                </c:pt>
                <c:pt idx="5642">
                  <c:v>8098.6947946</c:v>
                </c:pt>
                <c:pt idx="5643">
                  <c:v>8100.1274387999993</c:v>
                </c:pt>
                <c:pt idx="5644">
                  <c:v>8101.5642300000009</c:v>
                </c:pt>
                <c:pt idx="5645">
                  <c:v>8103.0014564000012</c:v>
                </c:pt>
                <c:pt idx="5646">
                  <c:v>8104.4362950000004</c:v>
                </c:pt>
                <c:pt idx="5647">
                  <c:v>8105.8740115999999</c:v>
                </c:pt>
                <c:pt idx="5648">
                  <c:v>8107.3051151999998</c:v>
                </c:pt>
                <c:pt idx="5649">
                  <c:v>8108.7419735999993</c:v>
                </c:pt>
                <c:pt idx="5650">
                  <c:v>8110.1798285999994</c:v>
                </c:pt>
                <c:pt idx="5651">
                  <c:v>8111.6138879999999</c:v>
                </c:pt>
                <c:pt idx="5652">
                  <c:v>8113.0484354</c:v>
                </c:pt>
                <c:pt idx="5653">
                  <c:v>8114.484166199999</c:v>
                </c:pt>
                <c:pt idx="5654">
                  <c:v>8115.9176470000002</c:v>
                </c:pt>
                <c:pt idx="5655">
                  <c:v>8117.3535482000007</c:v>
                </c:pt>
                <c:pt idx="5656">
                  <c:v>8118.7914179999989</c:v>
                </c:pt>
                <c:pt idx="5657">
                  <c:v>8120.2256458000002</c:v>
                </c:pt>
                <c:pt idx="5658">
                  <c:v>8121.6590557999998</c:v>
                </c:pt>
                <c:pt idx="5659">
                  <c:v>8123.0917748000011</c:v>
                </c:pt>
                <c:pt idx="5660">
                  <c:v>8124.5299117999994</c:v>
                </c:pt>
                <c:pt idx="5661">
                  <c:v>8125.9683491999986</c:v>
                </c:pt>
                <c:pt idx="5662">
                  <c:v>8127.4006592000014</c:v>
                </c:pt>
                <c:pt idx="5663">
                  <c:v>8128.8374245999994</c:v>
                </c:pt>
                <c:pt idx="5664">
                  <c:v>8130.2707855999997</c:v>
                </c:pt>
                <c:pt idx="5665">
                  <c:v>8131.699116400001</c:v>
                </c:pt>
                <c:pt idx="5666">
                  <c:v>8133.1253575999999</c:v>
                </c:pt>
                <c:pt idx="5667">
                  <c:v>8134.5559775999991</c:v>
                </c:pt>
                <c:pt idx="5668">
                  <c:v>8135.992497199999</c:v>
                </c:pt>
                <c:pt idx="5669">
                  <c:v>8137.4250816000003</c:v>
                </c:pt>
                <c:pt idx="5670">
                  <c:v>8138.8616414000007</c:v>
                </c:pt>
                <c:pt idx="5671">
                  <c:v>8140.2958679999992</c:v>
                </c:pt>
                <c:pt idx="5672">
                  <c:v>8141.7358349999986</c:v>
                </c:pt>
                <c:pt idx="5673">
                  <c:v>8143.1698919999999</c:v>
                </c:pt>
                <c:pt idx="5674">
                  <c:v>8144.6025804000001</c:v>
                </c:pt>
                <c:pt idx="5675">
                  <c:v>8146.041057800001</c:v>
                </c:pt>
                <c:pt idx="5676">
                  <c:v>8147.4755201999997</c:v>
                </c:pt>
                <c:pt idx="5677">
                  <c:v>8148.9086912000002</c:v>
                </c:pt>
                <c:pt idx="5678">
                  <c:v>8150.354016199999</c:v>
                </c:pt>
                <c:pt idx="5679">
                  <c:v>8151.7960712000004</c:v>
                </c:pt>
                <c:pt idx="5680">
                  <c:v>8153.2368227999996</c:v>
                </c:pt>
                <c:pt idx="5681">
                  <c:v>8154.6695729999992</c:v>
                </c:pt>
                <c:pt idx="5682">
                  <c:v>8156.1057979999996</c:v>
                </c:pt>
                <c:pt idx="5683">
                  <c:v>8157.5421961999991</c:v>
                </c:pt>
                <c:pt idx="5684">
                  <c:v>8158.9743105999996</c:v>
                </c:pt>
                <c:pt idx="5685">
                  <c:v>8160.4095378000002</c:v>
                </c:pt>
                <c:pt idx="5686">
                  <c:v>8161.8502303999994</c:v>
                </c:pt>
                <c:pt idx="5687">
                  <c:v>8163.2821981999996</c:v>
                </c:pt>
                <c:pt idx="5688">
                  <c:v>8164.7206640000004</c:v>
                </c:pt>
                <c:pt idx="5689">
                  <c:v>8166.1567450000002</c:v>
                </c:pt>
                <c:pt idx="5690">
                  <c:v>8167.5907401999993</c:v>
                </c:pt>
                <c:pt idx="5691">
                  <c:v>8169.0280935999999</c:v>
                </c:pt>
                <c:pt idx="5692">
                  <c:v>8170.4635028000002</c:v>
                </c:pt>
                <c:pt idx="5693">
                  <c:v>8171.8985230000008</c:v>
                </c:pt>
                <c:pt idx="5694">
                  <c:v>8173.3359517999997</c:v>
                </c:pt>
                <c:pt idx="5695">
                  <c:v>8174.7732091999987</c:v>
                </c:pt>
                <c:pt idx="5696">
                  <c:v>8176.2059777999993</c:v>
                </c:pt>
                <c:pt idx="5697">
                  <c:v>8177.6424790000001</c:v>
                </c:pt>
                <c:pt idx="5698">
                  <c:v>8179.0808782000004</c:v>
                </c:pt>
                <c:pt idx="5699">
                  <c:v>8180.5132831999999</c:v>
                </c:pt>
                <c:pt idx="5700">
                  <c:v>8181.9484292000006</c:v>
                </c:pt>
                <c:pt idx="5701">
                  <c:v>8183.3857686000001</c:v>
                </c:pt>
                <c:pt idx="5702">
                  <c:v>8184.8236403999999</c:v>
                </c:pt>
                <c:pt idx="5703">
                  <c:v>8186.2537169999996</c:v>
                </c:pt>
                <c:pt idx="5704">
                  <c:v>8187.6751313999994</c:v>
                </c:pt>
                <c:pt idx="5705">
                  <c:v>8189.1120387999999</c:v>
                </c:pt>
                <c:pt idx="5706">
                  <c:v>8190.5442169999997</c:v>
                </c:pt>
                <c:pt idx="5707">
                  <c:v>8191.9794972</c:v>
                </c:pt>
                <c:pt idx="5708">
                  <c:v>8193.4159490000002</c:v>
                </c:pt>
                <c:pt idx="5709">
                  <c:v>8194.8526344000002</c:v>
                </c:pt>
                <c:pt idx="5710">
                  <c:v>8196.2865960000017</c:v>
                </c:pt>
                <c:pt idx="5711">
                  <c:v>8197.7250443999983</c:v>
                </c:pt>
                <c:pt idx="5712">
                  <c:v>8199.1572570000008</c:v>
                </c:pt>
                <c:pt idx="5713">
                  <c:v>8200.5901249999988</c:v>
                </c:pt>
                <c:pt idx="5714">
                  <c:v>8202.0241346000003</c:v>
                </c:pt>
                <c:pt idx="5715">
                  <c:v>8203.4629043999994</c:v>
                </c:pt>
                <c:pt idx="5716">
                  <c:v>8204.896256</c:v>
                </c:pt>
                <c:pt idx="5717">
                  <c:v>8206.3305170000003</c:v>
                </c:pt>
                <c:pt idx="5718">
                  <c:v>8207.766580200001</c:v>
                </c:pt>
                <c:pt idx="5719">
                  <c:v>8209.2004426000003</c:v>
                </c:pt>
                <c:pt idx="5720">
                  <c:v>8210.6333144</c:v>
                </c:pt>
                <c:pt idx="5721">
                  <c:v>8212.0748688000003</c:v>
                </c:pt>
                <c:pt idx="5722">
                  <c:v>8213.5080809999999</c:v>
                </c:pt>
                <c:pt idx="5723">
                  <c:v>8214.9421378000006</c:v>
                </c:pt>
                <c:pt idx="5724">
                  <c:v>8216.3799983999997</c:v>
                </c:pt>
                <c:pt idx="5725">
                  <c:v>8217.8157174000007</c:v>
                </c:pt>
                <c:pt idx="5726">
                  <c:v>8219.2502596000013</c:v>
                </c:pt>
                <c:pt idx="5727">
                  <c:v>8220.6885336000014</c:v>
                </c:pt>
                <c:pt idx="5728">
                  <c:v>8222.1211041999995</c:v>
                </c:pt>
                <c:pt idx="5729">
                  <c:v>8223.5573639999984</c:v>
                </c:pt>
                <c:pt idx="5730">
                  <c:v>8224.995595800001</c:v>
                </c:pt>
                <c:pt idx="5731">
                  <c:v>8226.4278900000008</c:v>
                </c:pt>
                <c:pt idx="5732">
                  <c:v>8227.862228</c:v>
                </c:pt>
                <c:pt idx="5733">
                  <c:v>8229.2997756000004</c:v>
                </c:pt>
                <c:pt idx="5734">
                  <c:v>8230.7315541999997</c:v>
                </c:pt>
                <c:pt idx="5735">
                  <c:v>8232.1664896000002</c:v>
                </c:pt>
                <c:pt idx="5736">
                  <c:v>8233.6022588000014</c:v>
                </c:pt>
                <c:pt idx="5737">
                  <c:v>8235.0347941999989</c:v>
                </c:pt>
                <c:pt idx="5738">
                  <c:v>8236.4706942000012</c:v>
                </c:pt>
                <c:pt idx="5739">
                  <c:v>8237.9043925999995</c:v>
                </c:pt>
                <c:pt idx="5740">
                  <c:v>8239.337462200001</c:v>
                </c:pt>
                <c:pt idx="5741">
                  <c:v>8240.7778399999988</c:v>
                </c:pt>
                <c:pt idx="5742">
                  <c:v>8242.2107672000002</c:v>
                </c:pt>
                <c:pt idx="5743">
                  <c:v>8243.6417175999995</c:v>
                </c:pt>
                <c:pt idx="5744">
                  <c:v>8245.0817290000014</c:v>
                </c:pt>
                <c:pt idx="5745">
                  <c:v>8246.5148828000001</c:v>
                </c:pt>
                <c:pt idx="5746">
                  <c:v>8247.9496694000009</c:v>
                </c:pt>
                <c:pt idx="5747">
                  <c:v>8249.3866433999992</c:v>
                </c:pt>
                <c:pt idx="5748">
                  <c:v>8250.8272402000002</c:v>
                </c:pt>
                <c:pt idx="5749">
                  <c:v>8252.2606882</c:v>
                </c:pt>
                <c:pt idx="5750">
                  <c:v>8253.6976443999993</c:v>
                </c:pt>
                <c:pt idx="5751">
                  <c:v>8255.1345699999983</c:v>
                </c:pt>
                <c:pt idx="5752">
                  <c:v>8256.5663531999999</c:v>
                </c:pt>
                <c:pt idx="5753">
                  <c:v>8258.005329399999</c:v>
                </c:pt>
                <c:pt idx="5754">
                  <c:v>8259.4390750000002</c:v>
                </c:pt>
                <c:pt idx="5755">
                  <c:v>8260.8743429999995</c:v>
                </c:pt>
                <c:pt idx="5756">
                  <c:v>8262.3085551999993</c:v>
                </c:pt>
                <c:pt idx="5757">
                  <c:v>8263.7453222000004</c:v>
                </c:pt>
                <c:pt idx="5758">
                  <c:v>8265.1795721999988</c:v>
                </c:pt>
                <c:pt idx="5759">
                  <c:v>8266.6160199999995</c:v>
                </c:pt>
                <c:pt idx="5760">
                  <c:v>8268.0497403999998</c:v>
                </c:pt>
                <c:pt idx="5761">
                  <c:v>8269.4828308000015</c:v>
                </c:pt>
                <c:pt idx="5762">
                  <c:v>8270.9209850000007</c:v>
                </c:pt>
                <c:pt idx="5763">
                  <c:v>8272.3561028000004</c:v>
                </c:pt>
                <c:pt idx="5764">
                  <c:v>8273.7919442000002</c:v>
                </c:pt>
                <c:pt idx="5765">
                  <c:v>8275.2278465999989</c:v>
                </c:pt>
                <c:pt idx="5766">
                  <c:v>8276.6642265999999</c:v>
                </c:pt>
                <c:pt idx="5767">
                  <c:v>8278.0954138000016</c:v>
                </c:pt>
                <c:pt idx="5768">
                  <c:v>8279.5379205999998</c:v>
                </c:pt>
                <c:pt idx="5769">
                  <c:v>8280.9675633999996</c:v>
                </c:pt>
                <c:pt idx="5770">
                  <c:v>8282.4063881999991</c:v>
                </c:pt>
                <c:pt idx="5771">
                  <c:v>8283.8478501999998</c:v>
                </c:pt>
                <c:pt idx="5772">
                  <c:v>8285.2802231999995</c:v>
                </c:pt>
                <c:pt idx="5773">
                  <c:v>8286.7142970000023</c:v>
                </c:pt>
                <c:pt idx="5774">
                  <c:v>8288.1501756000016</c:v>
                </c:pt>
                <c:pt idx="5775">
                  <c:v>8289.5847159999994</c:v>
                </c:pt>
                <c:pt idx="5776">
                  <c:v>8291.0212950000005</c:v>
                </c:pt>
                <c:pt idx="5777">
                  <c:v>8292.4552922000003</c:v>
                </c:pt>
                <c:pt idx="5778">
                  <c:v>8293.8890721999978</c:v>
                </c:pt>
                <c:pt idx="5779">
                  <c:v>8295.3258909999986</c:v>
                </c:pt>
                <c:pt idx="5780">
                  <c:v>8296.7600239999992</c:v>
                </c:pt>
                <c:pt idx="5781">
                  <c:v>8298.1957014000018</c:v>
                </c:pt>
                <c:pt idx="5782">
                  <c:v>8299.6301065999996</c:v>
                </c:pt>
                <c:pt idx="5783">
                  <c:v>8301.0650554000003</c:v>
                </c:pt>
                <c:pt idx="5784">
                  <c:v>8302.4977429999999</c:v>
                </c:pt>
                <c:pt idx="5785">
                  <c:v>8303.9338592000004</c:v>
                </c:pt>
                <c:pt idx="5786">
                  <c:v>8305.3729417999984</c:v>
                </c:pt>
                <c:pt idx="5787">
                  <c:v>8306.8064217999981</c:v>
                </c:pt>
                <c:pt idx="5788">
                  <c:v>8308.2406991999997</c:v>
                </c:pt>
                <c:pt idx="5789">
                  <c:v>8309.6770149999993</c:v>
                </c:pt>
                <c:pt idx="5790">
                  <c:v>8311.1120625999993</c:v>
                </c:pt>
                <c:pt idx="5791">
                  <c:v>8312.5461890000006</c:v>
                </c:pt>
                <c:pt idx="5792">
                  <c:v>8313.9830357999999</c:v>
                </c:pt>
                <c:pt idx="5793">
                  <c:v>8315.4168109999991</c:v>
                </c:pt>
                <c:pt idx="5794">
                  <c:v>8316.855059800002</c:v>
                </c:pt>
                <c:pt idx="5795">
                  <c:v>8318.2914161999997</c:v>
                </c:pt>
                <c:pt idx="5796">
                  <c:v>8319.7278537999991</c:v>
                </c:pt>
                <c:pt idx="5797">
                  <c:v>8321.1631488000003</c:v>
                </c:pt>
                <c:pt idx="5798">
                  <c:v>8322.6002437999996</c:v>
                </c:pt>
                <c:pt idx="5799">
                  <c:v>8324.0348635999999</c:v>
                </c:pt>
                <c:pt idx="5800">
                  <c:v>8325.4714026000001</c:v>
                </c:pt>
                <c:pt idx="5801">
                  <c:v>8326.9074627999998</c:v>
                </c:pt>
                <c:pt idx="5802">
                  <c:v>8328.3424517999993</c:v>
                </c:pt>
                <c:pt idx="5803">
                  <c:v>8329.7802085999992</c:v>
                </c:pt>
                <c:pt idx="5804">
                  <c:v>8331.2107265999985</c:v>
                </c:pt>
                <c:pt idx="5805">
                  <c:v>8332.648432</c:v>
                </c:pt>
                <c:pt idx="5806">
                  <c:v>8334.0823730000011</c:v>
                </c:pt>
                <c:pt idx="5807">
                  <c:v>8335.5175724000001</c:v>
                </c:pt>
                <c:pt idx="5808">
                  <c:v>8336.9545630000011</c:v>
                </c:pt>
                <c:pt idx="5809">
                  <c:v>8338.3877300000004</c:v>
                </c:pt>
                <c:pt idx="5810">
                  <c:v>8339.8199224</c:v>
                </c:pt>
                <c:pt idx="5811">
                  <c:v>8341.2570575999998</c:v>
                </c:pt>
                <c:pt idx="5812">
                  <c:v>8342.684249599999</c:v>
                </c:pt>
                <c:pt idx="5813">
                  <c:v>8344.1093811999999</c:v>
                </c:pt>
                <c:pt idx="5814">
                  <c:v>8345.5451869999997</c:v>
                </c:pt>
                <c:pt idx="5815">
                  <c:v>8346.9786366000008</c:v>
                </c:pt>
                <c:pt idx="5816">
                  <c:v>8348.4154235999995</c:v>
                </c:pt>
                <c:pt idx="5817">
                  <c:v>8349.8511624000002</c:v>
                </c:pt>
                <c:pt idx="5818">
                  <c:v>8351.2884374000005</c:v>
                </c:pt>
                <c:pt idx="5819">
                  <c:v>8352.722936199998</c:v>
                </c:pt>
                <c:pt idx="5820">
                  <c:v>8354.1558041999997</c:v>
                </c:pt>
                <c:pt idx="5821">
                  <c:v>8355.5953199999985</c:v>
                </c:pt>
                <c:pt idx="5822">
                  <c:v>8357.0256494000005</c:v>
                </c:pt>
                <c:pt idx="5823">
                  <c:v>8358.4488613999983</c:v>
                </c:pt>
                <c:pt idx="5824">
                  <c:v>8359.8853233999998</c:v>
                </c:pt>
                <c:pt idx="5825">
                  <c:v>8361.323553799999</c:v>
                </c:pt>
                <c:pt idx="5826">
                  <c:v>8362.7621906000022</c:v>
                </c:pt>
                <c:pt idx="5827">
                  <c:v>8364.1810064000001</c:v>
                </c:pt>
                <c:pt idx="5828">
                  <c:v>8365.614951399999</c:v>
                </c:pt>
                <c:pt idx="5829">
                  <c:v>8367.055015599999</c:v>
                </c:pt>
                <c:pt idx="5830">
                  <c:v>8368.4854903999985</c:v>
                </c:pt>
                <c:pt idx="5831">
                  <c:v>8369.9237374000004</c:v>
                </c:pt>
                <c:pt idx="5832">
                  <c:v>8371.3571120000015</c:v>
                </c:pt>
                <c:pt idx="5833">
                  <c:v>8372.7924886000001</c:v>
                </c:pt>
                <c:pt idx="5834">
                  <c:v>8374.2293654000005</c:v>
                </c:pt>
                <c:pt idx="5835">
                  <c:v>8375.6600460000009</c:v>
                </c:pt>
                <c:pt idx="5836">
                  <c:v>8377.096113399999</c:v>
                </c:pt>
                <c:pt idx="5837">
                  <c:v>8378.5360326000009</c:v>
                </c:pt>
                <c:pt idx="5838">
                  <c:v>8379.9650371999996</c:v>
                </c:pt>
                <c:pt idx="5839">
                  <c:v>8381.4059853999988</c:v>
                </c:pt>
                <c:pt idx="5840">
                  <c:v>8382.8398907999999</c:v>
                </c:pt>
                <c:pt idx="5841">
                  <c:v>8384.2742576000001</c:v>
                </c:pt>
                <c:pt idx="5842">
                  <c:v>8385.7108411999998</c:v>
                </c:pt>
                <c:pt idx="5843">
                  <c:v>8387.1459384000009</c:v>
                </c:pt>
                <c:pt idx="5844">
                  <c:v>8388.5793804000004</c:v>
                </c:pt>
                <c:pt idx="5845">
                  <c:v>8390.0134318</c:v>
                </c:pt>
                <c:pt idx="5846">
                  <c:v>8391.4479944000013</c:v>
                </c:pt>
                <c:pt idx="5847">
                  <c:v>8392.8848706000008</c:v>
                </c:pt>
                <c:pt idx="5848">
                  <c:v>8394.3187696000005</c:v>
                </c:pt>
                <c:pt idx="5849">
                  <c:v>8395.7527295999989</c:v>
                </c:pt>
                <c:pt idx="5850">
                  <c:v>8397.1914664000014</c:v>
                </c:pt>
                <c:pt idx="5851">
                  <c:v>8398.6252297999999</c:v>
                </c:pt>
                <c:pt idx="5852">
                  <c:v>8400.0618773999995</c:v>
                </c:pt>
                <c:pt idx="5853">
                  <c:v>8401.4974970000003</c:v>
                </c:pt>
                <c:pt idx="5854">
                  <c:v>8402.9428306000009</c:v>
                </c:pt>
                <c:pt idx="5855">
                  <c:v>8404.3825317999999</c:v>
                </c:pt>
                <c:pt idx="5856">
                  <c:v>8405.8174732000007</c:v>
                </c:pt>
                <c:pt idx="5857">
                  <c:v>8407.2548757999994</c:v>
                </c:pt>
                <c:pt idx="5858">
                  <c:v>8408.7018644</c:v>
                </c:pt>
                <c:pt idx="5859">
                  <c:v>8410.1413597999999</c:v>
                </c:pt>
                <c:pt idx="5860">
                  <c:v>8411.5770023999994</c:v>
                </c:pt>
                <c:pt idx="5861">
                  <c:v>8413.0149448000011</c:v>
                </c:pt>
                <c:pt idx="5862">
                  <c:v>8414.4499006000005</c:v>
                </c:pt>
                <c:pt idx="5863">
                  <c:v>8415.8847475999992</c:v>
                </c:pt>
                <c:pt idx="5864">
                  <c:v>8417.3213311999989</c:v>
                </c:pt>
                <c:pt idx="5865">
                  <c:v>8418.7565303999982</c:v>
                </c:pt>
                <c:pt idx="5866">
                  <c:v>8420.1927109999997</c:v>
                </c:pt>
                <c:pt idx="5867">
                  <c:v>8421.6312111999996</c:v>
                </c:pt>
                <c:pt idx="5868">
                  <c:v>8423.0649417999994</c:v>
                </c:pt>
                <c:pt idx="5869">
                  <c:v>8424.5003524000003</c:v>
                </c:pt>
                <c:pt idx="5870">
                  <c:v>8425.9397447999982</c:v>
                </c:pt>
                <c:pt idx="5871">
                  <c:v>8427.3736551999991</c:v>
                </c:pt>
                <c:pt idx="5872">
                  <c:v>8428.8137380000007</c:v>
                </c:pt>
                <c:pt idx="5873">
                  <c:v>8430.247304399998</c:v>
                </c:pt>
                <c:pt idx="5874">
                  <c:v>8431.6857338000009</c:v>
                </c:pt>
                <c:pt idx="5875">
                  <c:v>8433.1198332000022</c:v>
                </c:pt>
                <c:pt idx="5876">
                  <c:v>8434.5517035999983</c:v>
                </c:pt>
                <c:pt idx="5877">
                  <c:v>8435.9897855999989</c:v>
                </c:pt>
                <c:pt idx="5878">
                  <c:v>8437.4254504000019</c:v>
                </c:pt>
                <c:pt idx="5879">
                  <c:v>8438.8597170000012</c:v>
                </c:pt>
                <c:pt idx="5880">
                  <c:v>8440.2937119999988</c:v>
                </c:pt>
                <c:pt idx="5881">
                  <c:v>8441.7351015999993</c:v>
                </c:pt>
                <c:pt idx="5882">
                  <c:v>8443.1701104000003</c:v>
                </c:pt>
                <c:pt idx="5883">
                  <c:v>8444.6050336000008</c:v>
                </c:pt>
                <c:pt idx="5884">
                  <c:v>8446.0380062000004</c:v>
                </c:pt>
                <c:pt idx="5885">
                  <c:v>8447.4718147999993</c:v>
                </c:pt>
                <c:pt idx="5886">
                  <c:v>8448.9084895999986</c:v>
                </c:pt>
                <c:pt idx="5887">
                  <c:v>8450.3505819999991</c:v>
                </c:pt>
                <c:pt idx="5888">
                  <c:v>8451.7965134000005</c:v>
                </c:pt>
                <c:pt idx="5889">
                  <c:v>8453.2324632</c:v>
                </c:pt>
                <c:pt idx="5890">
                  <c:v>8454.6700311999994</c:v>
                </c:pt>
                <c:pt idx="5891">
                  <c:v>8456.1040302000001</c:v>
                </c:pt>
                <c:pt idx="5892">
                  <c:v>8457.5390582</c:v>
                </c:pt>
                <c:pt idx="5893">
                  <c:v>8458.9726842000018</c:v>
                </c:pt>
                <c:pt idx="5894">
                  <c:v>8460.4100006000008</c:v>
                </c:pt>
                <c:pt idx="5895">
                  <c:v>8461.8409480000009</c:v>
                </c:pt>
                <c:pt idx="5896">
                  <c:v>8463.2791952000007</c:v>
                </c:pt>
                <c:pt idx="5897">
                  <c:v>8464.7150612000005</c:v>
                </c:pt>
                <c:pt idx="5898">
                  <c:v>8466.1552139999985</c:v>
                </c:pt>
                <c:pt idx="5899">
                  <c:v>8467.5890314000007</c:v>
                </c:pt>
                <c:pt idx="5900">
                  <c:v>8469.0218358000002</c:v>
                </c:pt>
                <c:pt idx="5901">
                  <c:v>8470.4538466000013</c:v>
                </c:pt>
                <c:pt idx="5902">
                  <c:v>8471.8930045999987</c:v>
                </c:pt>
                <c:pt idx="5903">
                  <c:v>8473.331590400001</c:v>
                </c:pt>
                <c:pt idx="5904">
                  <c:v>8474.7680336000012</c:v>
                </c:pt>
                <c:pt idx="5905">
                  <c:v>8476.2070596000012</c:v>
                </c:pt>
                <c:pt idx="5906">
                  <c:v>8477.6420929999986</c:v>
                </c:pt>
                <c:pt idx="5907">
                  <c:v>8479.0795678000013</c:v>
                </c:pt>
                <c:pt idx="5908">
                  <c:v>8480.5143111999987</c:v>
                </c:pt>
                <c:pt idx="5909">
                  <c:v>8481.9519570000011</c:v>
                </c:pt>
                <c:pt idx="5910">
                  <c:v>8483.3867188000004</c:v>
                </c:pt>
                <c:pt idx="5911">
                  <c:v>8484.8204733999992</c:v>
                </c:pt>
                <c:pt idx="5912">
                  <c:v>8486.253875800001</c:v>
                </c:pt>
                <c:pt idx="5913">
                  <c:v>8487.6881255999997</c:v>
                </c:pt>
                <c:pt idx="5914">
                  <c:v>8489.122566</c:v>
                </c:pt>
                <c:pt idx="5915">
                  <c:v>8490.5582826000009</c:v>
                </c:pt>
                <c:pt idx="5916">
                  <c:v>8491.9928013999997</c:v>
                </c:pt>
                <c:pt idx="5917">
                  <c:v>8493.4284025999987</c:v>
                </c:pt>
                <c:pt idx="5918">
                  <c:v>8494.8664575999992</c:v>
                </c:pt>
                <c:pt idx="5919">
                  <c:v>8496.300921</c:v>
                </c:pt>
                <c:pt idx="5920">
                  <c:v>8497.7331976000005</c:v>
                </c:pt>
                <c:pt idx="5921">
                  <c:v>8499.1690166000008</c:v>
                </c:pt>
                <c:pt idx="5922">
                  <c:v>8500.6047767999989</c:v>
                </c:pt>
                <c:pt idx="5923">
                  <c:v>8502.0388622000009</c:v>
                </c:pt>
                <c:pt idx="5924">
                  <c:v>8503.4829427999994</c:v>
                </c:pt>
                <c:pt idx="5925">
                  <c:v>8504.925324400001</c:v>
                </c:pt>
                <c:pt idx="5926">
                  <c:v>8506.3574709999994</c:v>
                </c:pt>
                <c:pt idx="5927">
                  <c:v>8507.7951094000018</c:v>
                </c:pt>
                <c:pt idx="5928">
                  <c:v>8509.2333364000006</c:v>
                </c:pt>
                <c:pt idx="5929">
                  <c:v>8510.6834007999987</c:v>
                </c:pt>
                <c:pt idx="5930">
                  <c:v>8512.1231766000001</c:v>
                </c:pt>
                <c:pt idx="5931">
                  <c:v>8513.5692645999989</c:v>
                </c:pt>
                <c:pt idx="5932">
                  <c:v>8515.0068410000003</c:v>
                </c:pt>
                <c:pt idx="5933">
                  <c:v>8516.4472843999993</c:v>
                </c:pt>
                <c:pt idx="5934">
                  <c:v>8517.881697599998</c:v>
                </c:pt>
                <c:pt idx="5935">
                  <c:v>8519.3170879999998</c:v>
                </c:pt>
                <c:pt idx="5936">
                  <c:v>8520.766565599999</c:v>
                </c:pt>
                <c:pt idx="5937">
                  <c:v>8522.2019355999983</c:v>
                </c:pt>
                <c:pt idx="5938">
                  <c:v>8523.6372958000011</c:v>
                </c:pt>
                <c:pt idx="5939">
                  <c:v>8525.0800610000006</c:v>
                </c:pt>
                <c:pt idx="5940">
                  <c:v>8526.5112633999997</c:v>
                </c:pt>
                <c:pt idx="5941">
                  <c:v>8527.9509557999991</c:v>
                </c:pt>
                <c:pt idx="5942">
                  <c:v>8529.3820339999984</c:v>
                </c:pt>
                <c:pt idx="5943">
                  <c:v>8530.8173255999991</c:v>
                </c:pt>
                <c:pt idx="5944">
                  <c:v>8532.2553988</c:v>
                </c:pt>
                <c:pt idx="5945">
                  <c:v>8533.6882618</c:v>
                </c:pt>
                <c:pt idx="5946">
                  <c:v>8535.1099856000001</c:v>
                </c:pt>
                <c:pt idx="5947">
                  <c:v>8536.5414142000009</c:v>
                </c:pt>
                <c:pt idx="5948">
                  <c:v>8537.9769879999985</c:v>
                </c:pt>
                <c:pt idx="5949">
                  <c:v>8539.4157419999992</c:v>
                </c:pt>
                <c:pt idx="5950">
                  <c:v>8540.8546717999998</c:v>
                </c:pt>
                <c:pt idx="5951">
                  <c:v>8542.2867404000008</c:v>
                </c:pt>
                <c:pt idx="5952">
                  <c:v>8543.7214253999991</c:v>
                </c:pt>
                <c:pt idx="5953">
                  <c:v>8545.1550705999998</c:v>
                </c:pt>
                <c:pt idx="5954">
                  <c:v>8546.5883563999996</c:v>
                </c:pt>
                <c:pt idx="5955">
                  <c:v>8548.0275402000007</c:v>
                </c:pt>
                <c:pt idx="5956">
                  <c:v>8549.4617253999986</c:v>
                </c:pt>
                <c:pt idx="5957">
                  <c:v>8550.8953644000012</c:v>
                </c:pt>
                <c:pt idx="5958">
                  <c:v>8552.3315231999986</c:v>
                </c:pt>
                <c:pt idx="5959">
                  <c:v>8553.7647574000021</c:v>
                </c:pt>
                <c:pt idx="5960">
                  <c:v>8555.211652</c:v>
                </c:pt>
                <c:pt idx="5961">
                  <c:v>8556.6539386000022</c:v>
                </c:pt>
                <c:pt idx="5962">
                  <c:v>8558.0872712</c:v>
                </c:pt>
                <c:pt idx="5963">
                  <c:v>8559.520829000001</c:v>
                </c:pt>
                <c:pt idx="5964">
                  <c:v>8560.961005000001</c:v>
                </c:pt>
                <c:pt idx="5965">
                  <c:v>8562.3919831999992</c:v>
                </c:pt>
                <c:pt idx="5966">
                  <c:v>8563.8248743999993</c:v>
                </c:pt>
                <c:pt idx="5967">
                  <c:v>8565.2649223999997</c:v>
                </c:pt>
                <c:pt idx="5968">
                  <c:v>8566.7017517999993</c:v>
                </c:pt>
                <c:pt idx="5969">
                  <c:v>8568.1333487999982</c:v>
                </c:pt>
                <c:pt idx="5970">
                  <c:v>8569.5716976000003</c:v>
                </c:pt>
                <c:pt idx="5971">
                  <c:v>8571.0071239999997</c:v>
                </c:pt>
                <c:pt idx="5972">
                  <c:v>8572.4427684000002</c:v>
                </c:pt>
                <c:pt idx="5973">
                  <c:v>8573.8789364000004</c:v>
                </c:pt>
                <c:pt idx="5974">
                  <c:v>8575.3171624000006</c:v>
                </c:pt>
                <c:pt idx="5975">
                  <c:v>8576.7463506000004</c:v>
                </c:pt>
                <c:pt idx="5976">
                  <c:v>8578.1685809999999</c:v>
                </c:pt>
                <c:pt idx="5977">
                  <c:v>8579.6040367999994</c:v>
                </c:pt>
                <c:pt idx="5978">
                  <c:v>8581.0350223999994</c:v>
                </c:pt>
                <c:pt idx="5979">
                  <c:v>8582.4682387999983</c:v>
                </c:pt>
                <c:pt idx="5980">
                  <c:v>8583.9048127999995</c:v>
                </c:pt>
                <c:pt idx="5981">
                  <c:v>8585.3429796</c:v>
                </c:pt>
                <c:pt idx="5982">
                  <c:v>8586.7748228</c:v>
                </c:pt>
                <c:pt idx="5983">
                  <c:v>8588.2102851999989</c:v>
                </c:pt>
                <c:pt idx="5984">
                  <c:v>8589.6488470000004</c:v>
                </c:pt>
                <c:pt idx="5985">
                  <c:v>8591.0999721999997</c:v>
                </c:pt>
                <c:pt idx="5986">
                  <c:v>8592.5338991999997</c:v>
                </c:pt>
                <c:pt idx="5987">
                  <c:v>8593.9697676000014</c:v>
                </c:pt>
                <c:pt idx="5988">
                  <c:v>8595.4080185999992</c:v>
                </c:pt>
                <c:pt idx="5989">
                  <c:v>8596.8402889999998</c:v>
                </c:pt>
                <c:pt idx="5990">
                  <c:v>8598.2761847999991</c:v>
                </c:pt>
                <c:pt idx="5991">
                  <c:v>8599.7105942000017</c:v>
                </c:pt>
                <c:pt idx="5992">
                  <c:v>8601.1443889999991</c:v>
                </c:pt>
                <c:pt idx="5993">
                  <c:v>8602.5771903999994</c:v>
                </c:pt>
                <c:pt idx="5994">
                  <c:v>8604.0114943999997</c:v>
                </c:pt>
                <c:pt idx="5995">
                  <c:v>8605.4485564000006</c:v>
                </c:pt>
                <c:pt idx="5996">
                  <c:v>8606.8832870000006</c:v>
                </c:pt>
                <c:pt idx="5997">
                  <c:v>8608.3189527999984</c:v>
                </c:pt>
                <c:pt idx="5998">
                  <c:v>8609.7557889999989</c:v>
                </c:pt>
                <c:pt idx="5999">
                  <c:v>8611.1967703999999</c:v>
                </c:pt>
                <c:pt idx="6000">
                  <c:v>8612.6313630000004</c:v>
                </c:pt>
                <c:pt idx="6001">
                  <c:v>8614.0658503999985</c:v>
                </c:pt>
                <c:pt idx="6002">
                  <c:v>8615.5006085999994</c:v>
                </c:pt>
                <c:pt idx="6003">
                  <c:v>8616.9366171999991</c:v>
                </c:pt>
                <c:pt idx="6004">
                  <c:v>8618.3731245999988</c:v>
                </c:pt>
                <c:pt idx="6005">
                  <c:v>8619.8069004000026</c:v>
                </c:pt>
                <c:pt idx="6006">
                  <c:v>8621.2431484000008</c:v>
                </c:pt>
                <c:pt idx="6007">
                  <c:v>8622.6765857999981</c:v>
                </c:pt>
                <c:pt idx="6008">
                  <c:v>8624.1127873999994</c:v>
                </c:pt>
                <c:pt idx="6009">
                  <c:v>8625.5470347999999</c:v>
                </c:pt>
                <c:pt idx="6010">
                  <c:v>8626.9821830000019</c:v>
                </c:pt>
                <c:pt idx="6011">
                  <c:v>8628.417641</c:v>
                </c:pt>
                <c:pt idx="6012">
                  <c:v>8629.8613103999996</c:v>
                </c:pt>
                <c:pt idx="6013">
                  <c:v>8631.3041004000006</c:v>
                </c:pt>
                <c:pt idx="6014">
                  <c:v>8632.7389314000011</c:v>
                </c:pt>
                <c:pt idx="6015">
                  <c:v>8634.1733970000005</c:v>
                </c:pt>
                <c:pt idx="6016">
                  <c:v>8635.6074628000006</c:v>
                </c:pt>
                <c:pt idx="6017">
                  <c:v>8637.0459566000009</c:v>
                </c:pt>
                <c:pt idx="6018">
                  <c:v>8638.4797980000003</c:v>
                </c:pt>
                <c:pt idx="6019">
                  <c:v>8639.9133593999995</c:v>
                </c:pt>
                <c:pt idx="6020">
                  <c:v>8641.3473373999987</c:v>
                </c:pt>
                <c:pt idx="6021">
                  <c:v>8642.7856619999984</c:v>
                </c:pt>
                <c:pt idx="6022">
                  <c:v>8644.2234639999988</c:v>
                </c:pt>
                <c:pt idx="6023">
                  <c:v>8645.6579364000008</c:v>
                </c:pt>
                <c:pt idx="6024">
                  <c:v>8647.0906192000002</c:v>
                </c:pt>
                <c:pt idx="6025">
                  <c:v>8648.5246824000005</c:v>
                </c:pt>
                <c:pt idx="6026">
                  <c:v>8649.9596111999999</c:v>
                </c:pt>
                <c:pt idx="6027">
                  <c:v>8651.3963482000017</c:v>
                </c:pt>
                <c:pt idx="6028">
                  <c:v>8652.8313362000008</c:v>
                </c:pt>
                <c:pt idx="6029">
                  <c:v>8654.2645053999986</c:v>
                </c:pt>
                <c:pt idx="6030">
                  <c:v>8655.7008005999996</c:v>
                </c:pt>
                <c:pt idx="6031">
                  <c:v>8657.1336813999987</c:v>
                </c:pt>
                <c:pt idx="6032">
                  <c:v>8658.571958999999</c:v>
                </c:pt>
                <c:pt idx="6033">
                  <c:v>8660.0040016000003</c:v>
                </c:pt>
                <c:pt idx="6034">
                  <c:v>8661.4400151999998</c:v>
                </c:pt>
                <c:pt idx="6035">
                  <c:v>8662.8723260000006</c:v>
                </c:pt>
                <c:pt idx="6036">
                  <c:v>8664.3092085999997</c:v>
                </c:pt>
                <c:pt idx="6037">
                  <c:v>8665.7451208000002</c:v>
                </c:pt>
                <c:pt idx="6038">
                  <c:v>8667.1827912000008</c:v>
                </c:pt>
                <c:pt idx="6039">
                  <c:v>8668.6163511999985</c:v>
                </c:pt>
                <c:pt idx="6040">
                  <c:v>8670.0472472000001</c:v>
                </c:pt>
                <c:pt idx="6041">
                  <c:v>8671.4809676000004</c:v>
                </c:pt>
                <c:pt idx="6042">
                  <c:v>8672.9167505999994</c:v>
                </c:pt>
                <c:pt idx="6043">
                  <c:v>8674.3490330000004</c:v>
                </c:pt>
                <c:pt idx="6044">
                  <c:v>8675.7912020000022</c:v>
                </c:pt>
                <c:pt idx="6045">
                  <c:v>8677.2223209999993</c:v>
                </c:pt>
                <c:pt idx="6046">
                  <c:v>8678.6581957999988</c:v>
                </c:pt>
                <c:pt idx="6047">
                  <c:v>8680.0977221999983</c:v>
                </c:pt>
                <c:pt idx="6048">
                  <c:v>8681.5284166000001</c:v>
                </c:pt>
                <c:pt idx="6049">
                  <c:v>8682.9650455999999</c:v>
                </c:pt>
                <c:pt idx="6050">
                  <c:v>8684.3965793999996</c:v>
                </c:pt>
                <c:pt idx="6051">
                  <c:v>8685.8328660000006</c:v>
                </c:pt>
                <c:pt idx="6052">
                  <c:v>8687.2670130000006</c:v>
                </c:pt>
                <c:pt idx="6053">
                  <c:v>8688.7023604000005</c:v>
                </c:pt>
                <c:pt idx="6054">
                  <c:v>8690.1501212000003</c:v>
                </c:pt>
                <c:pt idx="6055">
                  <c:v>8691.5883193999998</c:v>
                </c:pt>
                <c:pt idx="6056">
                  <c:v>8693.0271229999998</c:v>
                </c:pt>
                <c:pt idx="6057">
                  <c:v>8694.4602106000002</c:v>
                </c:pt>
                <c:pt idx="6058">
                  <c:v>8695.8963034000008</c:v>
                </c:pt>
                <c:pt idx="6059">
                  <c:v>8697.3302555999999</c:v>
                </c:pt>
                <c:pt idx="6060">
                  <c:v>8698.7661881999993</c:v>
                </c:pt>
                <c:pt idx="6061">
                  <c:v>8700.2007568000008</c:v>
                </c:pt>
                <c:pt idx="6062">
                  <c:v>8701.6349784000013</c:v>
                </c:pt>
                <c:pt idx="6063">
                  <c:v>8703.0722798000006</c:v>
                </c:pt>
                <c:pt idx="6064">
                  <c:v>8704.5094236000004</c:v>
                </c:pt>
                <c:pt idx="6065">
                  <c:v>8705.9468215999987</c:v>
                </c:pt>
                <c:pt idx="6066">
                  <c:v>8707.380731199999</c:v>
                </c:pt>
                <c:pt idx="6067">
                  <c:v>8708.8136720000002</c:v>
                </c:pt>
                <c:pt idx="6068">
                  <c:v>8710.2538397999997</c:v>
                </c:pt>
                <c:pt idx="6069">
                  <c:v>8711.6888928000008</c:v>
                </c:pt>
                <c:pt idx="6070">
                  <c:v>8713.1109130000004</c:v>
                </c:pt>
                <c:pt idx="6071">
                  <c:v>8714.5447089999998</c:v>
                </c:pt>
                <c:pt idx="6072">
                  <c:v>8715.9779738000016</c:v>
                </c:pt>
                <c:pt idx="6073">
                  <c:v>8717.4139180000002</c:v>
                </c:pt>
                <c:pt idx="6074">
                  <c:v>8718.8514441999996</c:v>
                </c:pt>
                <c:pt idx="6075">
                  <c:v>8720.2861433999988</c:v>
                </c:pt>
                <c:pt idx="6076">
                  <c:v>8721.7188004</c:v>
                </c:pt>
                <c:pt idx="6077">
                  <c:v>8723.1556294000002</c:v>
                </c:pt>
                <c:pt idx="6078">
                  <c:v>8724.5923985999998</c:v>
                </c:pt>
                <c:pt idx="6079">
                  <c:v>8726.0242753999992</c:v>
                </c:pt>
                <c:pt idx="6080">
                  <c:v>8727.4638751999992</c:v>
                </c:pt>
                <c:pt idx="6081">
                  <c:v>8728.8986139999997</c:v>
                </c:pt>
                <c:pt idx="6082">
                  <c:v>8730.3319328000016</c:v>
                </c:pt>
                <c:pt idx="6083">
                  <c:v>8731.7704819999999</c:v>
                </c:pt>
                <c:pt idx="6084">
                  <c:v>8733.202949999999</c:v>
                </c:pt>
                <c:pt idx="6085">
                  <c:v>8734.637383199999</c:v>
                </c:pt>
                <c:pt idx="6086">
                  <c:v>8736.0805143999987</c:v>
                </c:pt>
                <c:pt idx="6087">
                  <c:v>8737.5254425999992</c:v>
                </c:pt>
                <c:pt idx="6088">
                  <c:v>8738.9630328000003</c:v>
                </c:pt>
                <c:pt idx="6089">
                  <c:v>8740.3972347999988</c:v>
                </c:pt>
                <c:pt idx="6090">
                  <c:v>8741.8299954000013</c:v>
                </c:pt>
                <c:pt idx="6091">
                  <c:v>8743.2687986000001</c:v>
                </c:pt>
                <c:pt idx="6092">
                  <c:v>8744.7019548000007</c:v>
                </c:pt>
                <c:pt idx="6093">
                  <c:v>8746.1398625999991</c:v>
                </c:pt>
                <c:pt idx="6094">
                  <c:v>8747.5749686000017</c:v>
                </c:pt>
                <c:pt idx="6095">
                  <c:v>8749.0086707999999</c:v>
                </c:pt>
                <c:pt idx="6096">
                  <c:v>8750.4601607999994</c:v>
                </c:pt>
                <c:pt idx="6097">
                  <c:v>8751.8920689999995</c:v>
                </c:pt>
                <c:pt idx="6098">
                  <c:v>8753.3261665999999</c:v>
                </c:pt>
                <c:pt idx="6099">
                  <c:v>8754.7644461999989</c:v>
                </c:pt>
                <c:pt idx="6100">
                  <c:v>8756.1973869999983</c:v>
                </c:pt>
                <c:pt idx="6101">
                  <c:v>8757.6300856000016</c:v>
                </c:pt>
                <c:pt idx="6102">
                  <c:v>8759.0691339999994</c:v>
                </c:pt>
                <c:pt idx="6103">
                  <c:v>8760.5052237999989</c:v>
                </c:pt>
                <c:pt idx="6104">
                  <c:v>8761.9420996000008</c:v>
                </c:pt>
                <c:pt idx="6105">
                  <c:v>8763.3726606000018</c:v>
                </c:pt>
                <c:pt idx="6106">
                  <c:v>8764.8088067999997</c:v>
                </c:pt>
                <c:pt idx="6107">
                  <c:v>8766.2411405999992</c:v>
                </c:pt>
                <c:pt idx="6108">
                  <c:v>8767.6816817999988</c:v>
                </c:pt>
                <c:pt idx="6109">
                  <c:v>8769.1147425999989</c:v>
                </c:pt>
                <c:pt idx="6110">
                  <c:v>8770.5491693999993</c:v>
                </c:pt>
                <c:pt idx="6111">
                  <c:v>8771.984011999999</c:v>
                </c:pt>
                <c:pt idx="6112">
                  <c:v>8773.4221773999998</c:v>
                </c:pt>
                <c:pt idx="6113">
                  <c:v>8774.8559286</c:v>
                </c:pt>
                <c:pt idx="6114">
                  <c:v>8776.2904505999995</c:v>
                </c:pt>
                <c:pt idx="6115">
                  <c:v>8777.7400968000002</c:v>
                </c:pt>
                <c:pt idx="6116">
                  <c:v>8779.1778852000007</c:v>
                </c:pt>
                <c:pt idx="6117">
                  <c:v>8780.6145634000022</c:v>
                </c:pt>
                <c:pt idx="6118">
                  <c:v>8782.0472514000012</c:v>
                </c:pt>
                <c:pt idx="6119">
                  <c:v>8783.4838170000003</c:v>
                </c:pt>
                <c:pt idx="6120">
                  <c:v>8784.9163521999999</c:v>
                </c:pt>
                <c:pt idx="6121">
                  <c:v>8786.3510030000016</c:v>
                </c:pt>
                <c:pt idx="6122">
                  <c:v>8787.7855290000007</c:v>
                </c:pt>
                <c:pt idx="6123">
                  <c:v>8789.2228498000004</c:v>
                </c:pt>
                <c:pt idx="6124">
                  <c:v>8790.656938600001</c:v>
                </c:pt>
                <c:pt idx="6125">
                  <c:v>8792.0919640000011</c:v>
                </c:pt>
                <c:pt idx="6126">
                  <c:v>8793.5224132000003</c:v>
                </c:pt>
                <c:pt idx="6127">
                  <c:v>8794.9629556</c:v>
                </c:pt>
                <c:pt idx="6128">
                  <c:v>8796.3959376000003</c:v>
                </c:pt>
                <c:pt idx="6129">
                  <c:v>8797.8331797999999</c:v>
                </c:pt>
                <c:pt idx="6130">
                  <c:v>8799.2670046000003</c:v>
                </c:pt>
                <c:pt idx="6131">
                  <c:v>8800.7055999999993</c:v>
                </c:pt>
                <c:pt idx="6132">
                  <c:v>8802.1398054000001</c:v>
                </c:pt>
                <c:pt idx="6133">
                  <c:v>8803.5761767999993</c:v>
                </c:pt>
                <c:pt idx="6134">
                  <c:v>8805.0101623999981</c:v>
                </c:pt>
                <c:pt idx="6135">
                  <c:v>8806.4516181999988</c:v>
                </c:pt>
                <c:pt idx="6136">
                  <c:v>8807.8841881999997</c:v>
                </c:pt>
                <c:pt idx="6137">
                  <c:v>8809.3069509999987</c:v>
                </c:pt>
                <c:pt idx="6138">
                  <c:v>8810.7431322000011</c:v>
                </c:pt>
                <c:pt idx="6139">
                  <c:v>8812.1761642000001</c:v>
                </c:pt>
                <c:pt idx="6140">
                  <c:v>8813.6125724000012</c:v>
                </c:pt>
                <c:pt idx="6141">
                  <c:v>8815.0498822000009</c:v>
                </c:pt>
                <c:pt idx="6142">
                  <c:v>8816.4871098000003</c:v>
                </c:pt>
                <c:pt idx="6143">
                  <c:v>8817.9213908000002</c:v>
                </c:pt>
                <c:pt idx="6144">
                  <c:v>8819.3599343999995</c:v>
                </c:pt>
                <c:pt idx="6145">
                  <c:v>8820.7910427999996</c:v>
                </c:pt>
                <c:pt idx="6146">
                  <c:v>8822.2262527999992</c:v>
                </c:pt>
                <c:pt idx="6147">
                  <c:v>8823.662400199999</c:v>
                </c:pt>
                <c:pt idx="6148">
                  <c:v>8825.0948128</c:v>
                </c:pt>
                <c:pt idx="6149">
                  <c:v>8826.5297178000001</c:v>
                </c:pt>
                <c:pt idx="6150">
                  <c:v>8827.9681521999992</c:v>
                </c:pt>
                <c:pt idx="6151">
                  <c:v>8829.4050127999999</c:v>
                </c:pt>
                <c:pt idx="6152">
                  <c:v>8830.8409523999999</c:v>
                </c:pt>
                <c:pt idx="6153">
                  <c:v>8832.2766104000002</c:v>
                </c:pt>
                <c:pt idx="6154">
                  <c:v>8833.712974600001</c:v>
                </c:pt>
                <c:pt idx="6155">
                  <c:v>8835.1513031999984</c:v>
                </c:pt>
                <c:pt idx="6156">
                  <c:v>8836.5853254000012</c:v>
                </c:pt>
                <c:pt idx="6157">
                  <c:v>8838.0217797999994</c:v>
                </c:pt>
                <c:pt idx="6158">
                  <c:v>8839.4561356000013</c:v>
                </c:pt>
                <c:pt idx="6159">
                  <c:v>8840.887529399999</c:v>
                </c:pt>
                <c:pt idx="6160">
                  <c:v>8842.3272452000001</c:v>
                </c:pt>
                <c:pt idx="6161">
                  <c:v>8843.7593531999992</c:v>
                </c:pt>
                <c:pt idx="6162">
                  <c:v>8845.1955854000007</c:v>
                </c:pt>
                <c:pt idx="6163">
                  <c:v>8846.6305777999987</c:v>
                </c:pt>
                <c:pt idx="6164">
                  <c:v>8848.0682798000016</c:v>
                </c:pt>
                <c:pt idx="6165">
                  <c:v>8849.5031108000003</c:v>
                </c:pt>
                <c:pt idx="6166">
                  <c:v>8850.9355562000001</c:v>
                </c:pt>
                <c:pt idx="6167">
                  <c:v>8852.3731642000002</c:v>
                </c:pt>
                <c:pt idx="6168">
                  <c:v>8853.8057865999999</c:v>
                </c:pt>
                <c:pt idx="6169">
                  <c:v>8855.2416811999992</c:v>
                </c:pt>
                <c:pt idx="6170">
                  <c:v>8856.6746428000006</c:v>
                </c:pt>
                <c:pt idx="6171">
                  <c:v>8858.1115532000003</c:v>
                </c:pt>
                <c:pt idx="6172">
                  <c:v>8859.5474682000004</c:v>
                </c:pt>
                <c:pt idx="6173">
                  <c:v>8860.9803732</c:v>
                </c:pt>
                <c:pt idx="6174">
                  <c:v>8862.4162828000008</c:v>
                </c:pt>
                <c:pt idx="6175">
                  <c:v>8863.8514025999993</c:v>
                </c:pt>
                <c:pt idx="6176">
                  <c:v>8865.2853730000006</c:v>
                </c:pt>
                <c:pt idx="6177">
                  <c:v>8866.7190578000009</c:v>
                </c:pt>
                <c:pt idx="6178">
                  <c:v>8868.1542284000006</c:v>
                </c:pt>
                <c:pt idx="6179">
                  <c:v>8869.5946545999996</c:v>
                </c:pt>
                <c:pt idx="6180">
                  <c:v>8871.0385983999986</c:v>
                </c:pt>
                <c:pt idx="6181">
                  <c:v>8872.4728305999997</c:v>
                </c:pt>
                <c:pt idx="6182">
                  <c:v>8873.9081000000006</c:v>
                </c:pt>
                <c:pt idx="6183">
                  <c:v>8875.3425349999998</c:v>
                </c:pt>
                <c:pt idx="6184">
                  <c:v>8876.7767945999985</c:v>
                </c:pt>
                <c:pt idx="6185">
                  <c:v>8878.213780600001</c:v>
                </c:pt>
                <c:pt idx="6186">
                  <c:v>8879.6466077999994</c:v>
                </c:pt>
                <c:pt idx="6187">
                  <c:v>8881.0799523999995</c:v>
                </c:pt>
                <c:pt idx="6188">
                  <c:v>8882.5170206000003</c:v>
                </c:pt>
                <c:pt idx="6189">
                  <c:v>8883.9529424000011</c:v>
                </c:pt>
                <c:pt idx="6190">
                  <c:v>8885.3868329999987</c:v>
                </c:pt>
                <c:pt idx="6191">
                  <c:v>8886.8242172000009</c:v>
                </c:pt>
                <c:pt idx="6192">
                  <c:v>8888.2587699999985</c:v>
                </c:pt>
                <c:pt idx="6193">
                  <c:v>8889.6954394000004</c:v>
                </c:pt>
                <c:pt idx="6194">
                  <c:v>8891.1318100000008</c:v>
                </c:pt>
                <c:pt idx="6195">
                  <c:v>8892.5652063999987</c:v>
                </c:pt>
                <c:pt idx="6196">
                  <c:v>8894.0028153999992</c:v>
                </c:pt>
                <c:pt idx="6197">
                  <c:v>8895.4213697999985</c:v>
                </c:pt>
                <c:pt idx="6198">
                  <c:v>8896.8574667999983</c:v>
                </c:pt>
                <c:pt idx="6199">
                  <c:v>8898.2932230000006</c:v>
                </c:pt>
                <c:pt idx="6200">
                  <c:v>8899.7252733999994</c:v>
                </c:pt>
                <c:pt idx="6201">
                  <c:v>8901.1628405999982</c:v>
                </c:pt>
                <c:pt idx="6202">
                  <c:v>8902.5994957999992</c:v>
                </c:pt>
                <c:pt idx="6203">
                  <c:v>8904.0303353999989</c:v>
                </c:pt>
                <c:pt idx="6204">
                  <c:v>8905.4649322000005</c:v>
                </c:pt>
                <c:pt idx="6205">
                  <c:v>8906.9004815999997</c:v>
                </c:pt>
                <c:pt idx="6206">
                  <c:v>8908.3345764000005</c:v>
                </c:pt>
                <c:pt idx="6207">
                  <c:v>8909.7734514000003</c:v>
                </c:pt>
                <c:pt idx="6208">
                  <c:v>8911.2053160000014</c:v>
                </c:pt>
                <c:pt idx="6209">
                  <c:v>8912.6430378000005</c:v>
                </c:pt>
                <c:pt idx="6210">
                  <c:v>8914.0794457999982</c:v>
                </c:pt>
                <c:pt idx="6211">
                  <c:v>8915.5131602000001</c:v>
                </c:pt>
                <c:pt idx="6212">
                  <c:v>8916.9507475999999</c:v>
                </c:pt>
                <c:pt idx="6213">
                  <c:v>8918.3854845999995</c:v>
                </c:pt>
                <c:pt idx="6214">
                  <c:v>8919.8206597999997</c:v>
                </c:pt>
                <c:pt idx="6215">
                  <c:v>8921.2554452000004</c:v>
                </c:pt>
                <c:pt idx="6216">
                  <c:v>8922.6908412000012</c:v>
                </c:pt>
                <c:pt idx="6217">
                  <c:v>8924.1248525999999</c:v>
                </c:pt>
                <c:pt idx="6218">
                  <c:v>8925.5625684000006</c:v>
                </c:pt>
                <c:pt idx="6219">
                  <c:v>8926.9973419999988</c:v>
                </c:pt>
                <c:pt idx="6220">
                  <c:v>8928.4348191999998</c:v>
                </c:pt>
                <c:pt idx="6221">
                  <c:v>8929.8692754000003</c:v>
                </c:pt>
                <c:pt idx="6222">
                  <c:v>8931.3022820000006</c:v>
                </c:pt>
                <c:pt idx="6223">
                  <c:v>8932.7394754000015</c:v>
                </c:pt>
                <c:pt idx="6224">
                  <c:v>8934.1729344000014</c:v>
                </c:pt>
                <c:pt idx="6225">
                  <c:v>8935.6098846000004</c:v>
                </c:pt>
                <c:pt idx="6226">
                  <c:v>8937.0460926000014</c:v>
                </c:pt>
                <c:pt idx="6227">
                  <c:v>8938.4799127999995</c:v>
                </c:pt>
                <c:pt idx="6228">
                  <c:v>8939.9174380000004</c:v>
                </c:pt>
                <c:pt idx="6229">
                  <c:v>8941.3516772000003</c:v>
                </c:pt>
                <c:pt idx="6230">
                  <c:v>8942.8046785999995</c:v>
                </c:pt>
                <c:pt idx="6231">
                  <c:v>8944.2526517999995</c:v>
                </c:pt>
                <c:pt idx="6232">
                  <c:v>8945.6906565999998</c:v>
                </c:pt>
                <c:pt idx="6233">
                  <c:v>8947.1249080000016</c:v>
                </c:pt>
                <c:pt idx="6234">
                  <c:v>8948.5605441999996</c:v>
                </c:pt>
                <c:pt idx="6235">
                  <c:v>8949.9942196000011</c:v>
                </c:pt>
                <c:pt idx="6236">
                  <c:v>8951.4310397999998</c:v>
                </c:pt>
                <c:pt idx="6237">
                  <c:v>8952.8696504</c:v>
                </c:pt>
                <c:pt idx="6238">
                  <c:v>8954.3039678000005</c:v>
                </c:pt>
                <c:pt idx="6239">
                  <c:v>8955.7409099999986</c:v>
                </c:pt>
                <c:pt idx="6240">
                  <c:v>8957.1736246</c:v>
                </c:pt>
                <c:pt idx="6241">
                  <c:v>8958.6072946000004</c:v>
                </c:pt>
                <c:pt idx="6242">
                  <c:v>8960.0469255999997</c:v>
                </c:pt>
                <c:pt idx="6243">
                  <c:v>8961.478767999999</c:v>
                </c:pt>
                <c:pt idx="6244">
                  <c:v>8962.9139163999989</c:v>
                </c:pt>
                <c:pt idx="6245">
                  <c:v>8964.3642946</c:v>
                </c:pt>
                <c:pt idx="6246">
                  <c:v>8965.801394600001</c:v>
                </c:pt>
                <c:pt idx="6247">
                  <c:v>8967.2373302000015</c:v>
                </c:pt>
                <c:pt idx="6248">
                  <c:v>8968.6693627999994</c:v>
                </c:pt>
                <c:pt idx="6249">
                  <c:v>8970.1062738000001</c:v>
                </c:pt>
                <c:pt idx="6250">
                  <c:v>8971.539644800001</c:v>
                </c:pt>
                <c:pt idx="6251">
                  <c:v>8972.9772830000002</c:v>
                </c:pt>
                <c:pt idx="6252">
                  <c:v>8974.4112836000004</c:v>
                </c:pt>
                <c:pt idx="6253">
                  <c:v>8975.8491031999984</c:v>
                </c:pt>
                <c:pt idx="6254">
                  <c:v>8977.283109</c:v>
                </c:pt>
                <c:pt idx="6255">
                  <c:v>8978.7193053999981</c:v>
                </c:pt>
                <c:pt idx="6256">
                  <c:v>8980.1537505999986</c:v>
                </c:pt>
                <c:pt idx="6257">
                  <c:v>8981.5877109999983</c:v>
                </c:pt>
                <c:pt idx="6258">
                  <c:v>8983.0241929999993</c:v>
                </c:pt>
                <c:pt idx="6259">
                  <c:v>8984.4561966000001</c:v>
                </c:pt>
                <c:pt idx="6260">
                  <c:v>8985.893391399999</c:v>
                </c:pt>
                <c:pt idx="6261">
                  <c:v>8987.3295772000001</c:v>
                </c:pt>
                <c:pt idx="6262">
                  <c:v>8988.7631346000016</c:v>
                </c:pt>
                <c:pt idx="6263">
                  <c:v>8990.1990206000009</c:v>
                </c:pt>
                <c:pt idx="6264">
                  <c:v>8991.6330254000004</c:v>
                </c:pt>
                <c:pt idx="6265">
                  <c:v>8993.0688320000008</c:v>
                </c:pt>
                <c:pt idx="6266">
                  <c:v>8994.5037221999992</c:v>
                </c:pt>
                <c:pt idx="6267">
                  <c:v>8995.9389384000006</c:v>
                </c:pt>
                <c:pt idx="6268">
                  <c:v>8997.3730894</c:v>
                </c:pt>
                <c:pt idx="6269">
                  <c:v>8998.8100252000004</c:v>
                </c:pt>
                <c:pt idx="6270">
                  <c:v>9000.2453210000003</c:v>
                </c:pt>
                <c:pt idx="6271">
                  <c:v>9001.6772799999999</c:v>
                </c:pt>
                <c:pt idx="6272">
                  <c:v>9003.112423999999</c:v>
                </c:pt>
                <c:pt idx="6273">
                  <c:v>9004.550914200001</c:v>
                </c:pt>
                <c:pt idx="6274">
                  <c:v>9005.9863081999993</c:v>
                </c:pt>
                <c:pt idx="6275">
                  <c:v>9007.4218318000003</c:v>
                </c:pt>
                <c:pt idx="6276">
                  <c:v>9008.8512977999999</c:v>
                </c:pt>
                <c:pt idx="6277">
                  <c:v>9010.2769585999995</c:v>
                </c:pt>
                <c:pt idx="6278">
                  <c:v>9011.7124447999995</c:v>
                </c:pt>
                <c:pt idx="6279">
                  <c:v>9013.1490509999985</c:v>
                </c:pt>
                <c:pt idx="6280">
                  <c:v>9014.5824014000009</c:v>
                </c:pt>
                <c:pt idx="6281">
                  <c:v>9016.0168423999985</c:v>
                </c:pt>
                <c:pt idx="6282">
                  <c:v>9017.4531792000016</c:v>
                </c:pt>
                <c:pt idx="6283">
                  <c:v>9018.8899142000009</c:v>
                </c:pt>
                <c:pt idx="6284">
                  <c:v>9020.3249206</c:v>
                </c:pt>
                <c:pt idx="6285">
                  <c:v>9021.7619387999985</c:v>
                </c:pt>
                <c:pt idx="6286">
                  <c:v>9023.1985445999999</c:v>
                </c:pt>
                <c:pt idx="6287">
                  <c:v>9024.6354171999992</c:v>
                </c:pt>
                <c:pt idx="6288">
                  <c:v>9026.0700137999993</c:v>
                </c:pt>
                <c:pt idx="6289">
                  <c:v>9027.5106619999988</c:v>
                </c:pt>
                <c:pt idx="6290">
                  <c:v>9028.9415656000001</c:v>
                </c:pt>
                <c:pt idx="6291">
                  <c:v>9030.3755979999987</c:v>
                </c:pt>
                <c:pt idx="6292">
                  <c:v>9031.8091103999996</c:v>
                </c:pt>
                <c:pt idx="6293">
                  <c:v>9033.2429532000006</c:v>
                </c:pt>
                <c:pt idx="6294">
                  <c:v>9034.6796075999991</c:v>
                </c:pt>
                <c:pt idx="6295">
                  <c:v>9036.1151702000006</c:v>
                </c:pt>
                <c:pt idx="6296">
                  <c:v>9037.5504738</c:v>
                </c:pt>
                <c:pt idx="6297">
                  <c:v>9038.9838912000014</c:v>
                </c:pt>
                <c:pt idx="6298">
                  <c:v>9040.4212943999992</c:v>
                </c:pt>
                <c:pt idx="6299">
                  <c:v>9041.8586957999996</c:v>
                </c:pt>
                <c:pt idx="6300">
                  <c:v>9043.2958803999991</c:v>
                </c:pt>
                <c:pt idx="6301">
                  <c:v>9044.7322143999991</c:v>
                </c:pt>
                <c:pt idx="6302">
                  <c:v>9046.1658390000011</c:v>
                </c:pt>
                <c:pt idx="6303">
                  <c:v>9047.600563</c:v>
                </c:pt>
                <c:pt idx="6304">
                  <c:v>9049.0374819999979</c:v>
                </c:pt>
                <c:pt idx="6305">
                  <c:v>9050.4766820000004</c:v>
                </c:pt>
                <c:pt idx="6306">
                  <c:v>9051.9110629999996</c:v>
                </c:pt>
                <c:pt idx="6307">
                  <c:v>9053.3430016000002</c:v>
                </c:pt>
                <c:pt idx="6308">
                  <c:v>9054.7794254</c:v>
                </c:pt>
                <c:pt idx="6309">
                  <c:v>9056.2161164000008</c:v>
                </c:pt>
                <c:pt idx="6310">
                  <c:v>9057.6466531999995</c:v>
                </c:pt>
                <c:pt idx="6311">
                  <c:v>9059.0824323999987</c:v>
                </c:pt>
                <c:pt idx="6312">
                  <c:v>9060.5157084000002</c:v>
                </c:pt>
                <c:pt idx="6313">
                  <c:v>9061.9508380000007</c:v>
                </c:pt>
                <c:pt idx="6314">
                  <c:v>9063.3908080000001</c:v>
                </c:pt>
                <c:pt idx="6315">
                  <c:v>9064.8237387999998</c:v>
                </c:pt>
                <c:pt idx="6316">
                  <c:v>9066.2584363999995</c:v>
                </c:pt>
                <c:pt idx="6317">
                  <c:v>9067.6950634000004</c:v>
                </c:pt>
                <c:pt idx="6318">
                  <c:v>9069.1316770000012</c:v>
                </c:pt>
                <c:pt idx="6319">
                  <c:v>9070.5653110000021</c:v>
                </c:pt>
                <c:pt idx="6320">
                  <c:v>9071.9995796000003</c:v>
                </c:pt>
                <c:pt idx="6321">
                  <c:v>9073.4364953999993</c:v>
                </c:pt>
                <c:pt idx="6322">
                  <c:v>9074.8712746000001</c:v>
                </c:pt>
                <c:pt idx="6323">
                  <c:v>9076.3059136000011</c:v>
                </c:pt>
                <c:pt idx="6324">
                  <c:v>9077.7386817999995</c:v>
                </c:pt>
                <c:pt idx="6325">
                  <c:v>9079.1774286</c:v>
                </c:pt>
                <c:pt idx="6326">
                  <c:v>9080.6076893999998</c:v>
                </c:pt>
                <c:pt idx="6327">
                  <c:v>9082.0436616000006</c:v>
                </c:pt>
                <c:pt idx="6328">
                  <c:v>9083.4822358000001</c:v>
                </c:pt>
                <c:pt idx="6329">
                  <c:v>9084.9179282000005</c:v>
                </c:pt>
                <c:pt idx="6330">
                  <c:v>9086.3517793999999</c:v>
                </c:pt>
                <c:pt idx="6331">
                  <c:v>9087.7886116000009</c:v>
                </c:pt>
                <c:pt idx="6332">
                  <c:v>9089.2228954000002</c:v>
                </c:pt>
                <c:pt idx="6333">
                  <c:v>9090.6603943999999</c:v>
                </c:pt>
                <c:pt idx="6334">
                  <c:v>9092.0941630000016</c:v>
                </c:pt>
                <c:pt idx="6335">
                  <c:v>9093.5263149999992</c:v>
                </c:pt>
                <c:pt idx="6336">
                  <c:v>9094.9651859999994</c:v>
                </c:pt>
                <c:pt idx="6337">
                  <c:v>9096.401360599999</c:v>
                </c:pt>
                <c:pt idx="6338">
                  <c:v>9097.8373783999996</c:v>
                </c:pt>
                <c:pt idx="6339">
                  <c:v>9099.2708286000016</c:v>
                </c:pt>
                <c:pt idx="6340">
                  <c:v>9100.7080115999997</c:v>
                </c:pt>
                <c:pt idx="6341">
                  <c:v>9102.139734800001</c:v>
                </c:pt>
                <c:pt idx="6342">
                  <c:v>9103.5773597999996</c:v>
                </c:pt>
                <c:pt idx="6343">
                  <c:v>9105.0108789999995</c:v>
                </c:pt>
                <c:pt idx="6344">
                  <c:v>9106.4475131999989</c:v>
                </c:pt>
                <c:pt idx="6345">
                  <c:v>9107.8944263999983</c:v>
                </c:pt>
                <c:pt idx="6346">
                  <c:v>9109.3456795999991</c:v>
                </c:pt>
                <c:pt idx="6347">
                  <c:v>9110.7855896000001</c:v>
                </c:pt>
                <c:pt idx="6348">
                  <c:v>9112.2202900000011</c:v>
                </c:pt>
                <c:pt idx="6349">
                  <c:v>9113.6565546000002</c:v>
                </c:pt>
                <c:pt idx="6350">
                  <c:v>9115.0905136000019</c:v>
                </c:pt>
                <c:pt idx="6351">
                  <c:v>9116.5262751999999</c:v>
                </c:pt>
                <c:pt idx="6352">
                  <c:v>9117.9642855999991</c:v>
                </c:pt>
                <c:pt idx="6353">
                  <c:v>9119.3980090000005</c:v>
                </c:pt>
                <c:pt idx="6354">
                  <c:v>9120.8324981999995</c:v>
                </c:pt>
                <c:pt idx="6355">
                  <c:v>9122.2667523999989</c:v>
                </c:pt>
                <c:pt idx="6356">
                  <c:v>9123.701638999999</c:v>
                </c:pt>
                <c:pt idx="6357">
                  <c:v>9125.1394314000008</c:v>
                </c:pt>
                <c:pt idx="6358">
                  <c:v>9126.5747080000001</c:v>
                </c:pt>
                <c:pt idx="6359">
                  <c:v>9128.0121130000007</c:v>
                </c:pt>
                <c:pt idx="6360">
                  <c:v>9129.4473575999982</c:v>
                </c:pt>
                <c:pt idx="6361">
                  <c:v>9130.8812379999999</c:v>
                </c:pt>
                <c:pt idx="6362">
                  <c:v>9132.3148742000012</c:v>
                </c:pt>
                <c:pt idx="6363">
                  <c:v>9133.7489193999991</c:v>
                </c:pt>
                <c:pt idx="6364">
                  <c:v>9135.1851894000029</c:v>
                </c:pt>
                <c:pt idx="6365">
                  <c:v>9136.6199501999999</c:v>
                </c:pt>
                <c:pt idx="6366">
                  <c:v>9138.0583688000006</c:v>
                </c:pt>
                <c:pt idx="6367">
                  <c:v>9139.4945662000009</c:v>
                </c:pt>
                <c:pt idx="6368">
                  <c:v>9140.9313834000004</c:v>
                </c:pt>
                <c:pt idx="6369">
                  <c:v>9142.3625508000005</c:v>
                </c:pt>
                <c:pt idx="6370">
                  <c:v>9143.801602800002</c:v>
                </c:pt>
                <c:pt idx="6371">
                  <c:v>9145.2493567999991</c:v>
                </c:pt>
                <c:pt idx="6372">
                  <c:v>9146.6830394000008</c:v>
                </c:pt>
                <c:pt idx="6373">
                  <c:v>9148.1192193999996</c:v>
                </c:pt>
                <c:pt idx="6374">
                  <c:v>9149.5565160000006</c:v>
                </c:pt>
                <c:pt idx="6375">
                  <c:v>9150.9893143999998</c:v>
                </c:pt>
                <c:pt idx="6376">
                  <c:v>9152.4250587999995</c:v>
                </c:pt>
                <c:pt idx="6377">
                  <c:v>9153.8641943999992</c:v>
                </c:pt>
                <c:pt idx="6378">
                  <c:v>9155.2980237999982</c:v>
                </c:pt>
                <c:pt idx="6379">
                  <c:v>9156.7481172000007</c:v>
                </c:pt>
                <c:pt idx="6380">
                  <c:v>9158.1829832000003</c:v>
                </c:pt>
                <c:pt idx="6381">
                  <c:v>9159.619748000001</c:v>
                </c:pt>
                <c:pt idx="6382">
                  <c:v>9161.0566777999993</c:v>
                </c:pt>
                <c:pt idx="6383">
                  <c:v>9162.4912550000008</c:v>
                </c:pt>
                <c:pt idx="6384">
                  <c:v>9163.9265899999991</c:v>
                </c:pt>
                <c:pt idx="6385">
                  <c:v>9165.3609467999995</c:v>
                </c:pt>
                <c:pt idx="6386">
                  <c:v>9166.7962729999999</c:v>
                </c:pt>
                <c:pt idx="6387">
                  <c:v>9168.2342231999992</c:v>
                </c:pt>
                <c:pt idx="6388">
                  <c:v>9169.6809703999988</c:v>
                </c:pt>
                <c:pt idx="6389">
                  <c:v>9171.1188430000002</c:v>
                </c:pt>
                <c:pt idx="6390">
                  <c:v>9172.5542982000006</c:v>
                </c:pt>
                <c:pt idx="6391">
                  <c:v>9173.9883568000005</c:v>
                </c:pt>
                <c:pt idx="6392">
                  <c:v>9175.4258019999997</c:v>
                </c:pt>
                <c:pt idx="6393">
                  <c:v>9176.8604376000003</c:v>
                </c:pt>
                <c:pt idx="6394">
                  <c:v>9178.2949485999998</c:v>
                </c:pt>
                <c:pt idx="6395">
                  <c:v>9179.7317027999998</c:v>
                </c:pt>
                <c:pt idx="6396">
                  <c:v>9181.1681164000001</c:v>
                </c:pt>
                <c:pt idx="6397">
                  <c:v>9182.5998065999993</c:v>
                </c:pt>
                <c:pt idx="6398">
                  <c:v>9184.0381524000004</c:v>
                </c:pt>
                <c:pt idx="6399">
                  <c:v>9185.4881610000011</c:v>
                </c:pt>
                <c:pt idx="6400">
                  <c:v>9186.9206214000005</c:v>
                </c:pt>
                <c:pt idx="6401">
                  <c:v>9188.3581991999999</c:v>
                </c:pt>
                <c:pt idx="6402">
                  <c:v>9189.7934975999997</c:v>
                </c:pt>
                <c:pt idx="6403">
                  <c:v>9191.2276249999995</c:v>
                </c:pt>
                <c:pt idx="6404">
                  <c:v>9192.6642565999991</c:v>
                </c:pt>
                <c:pt idx="6405">
                  <c:v>9194.1017677999989</c:v>
                </c:pt>
                <c:pt idx="6406">
                  <c:v>9195.5362031999994</c:v>
                </c:pt>
                <c:pt idx="6407">
                  <c:v>9196.9704739999997</c:v>
                </c:pt>
                <c:pt idx="6408">
                  <c:v>9198.4096814000004</c:v>
                </c:pt>
                <c:pt idx="6409">
                  <c:v>9199.8428776000001</c:v>
                </c:pt>
                <c:pt idx="6410">
                  <c:v>9201.2805153999998</c:v>
                </c:pt>
                <c:pt idx="6411">
                  <c:v>9202.7129382000003</c:v>
                </c:pt>
                <c:pt idx="6412">
                  <c:v>9204.1488209999989</c:v>
                </c:pt>
                <c:pt idx="6413">
                  <c:v>9205.5865866000004</c:v>
                </c:pt>
                <c:pt idx="6414">
                  <c:v>9207.0211751999996</c:v>
                </c:pt>
                <c:pt idx="6415">
                  <c:v>9208.4584009999999</c:v>
                </c:pt>
                <c:pt idx="6416">
                  <c:v>9209.8921499999997</c:v>
                </c:pt>
                <c:pt idx="6417">
                  <c:v>9211.3251294000002</c:v>
                </c:pt>
                <c:pt idx="6418">
                  <c:v>9212.7613077999995</c:v>
                </c:pt>
                <c:pt idx="6419">
                  <c:v>9214.1963677999993</c:v>
                </c:pt>
                <c:pt idx="6420">
                  <c:v>9215.6334719999977</c:v>
                </c:pt>
                <c:pt idx="6421">
                  <c:v>9217.0685871999995</c:v>
                </c:pt>
                <c:pt idx="6422">
                  <c:v>9218.5060207999995</c:v>
                </c:pt>
                <c:pt idx="6423">
                  <c:v>9219.9436989999995</c:v>
                </c:pt>
                <c:pt idx="6424">
                  <c:v>9221.3787972000009</c:v>
                </c:pt>
                <c:pt idx="6425">
                  <c:v>9222.8116723999992</c:v>
                </c:pt>
                <c:pt idx="6426">
                  <c:v>9224.2473692000021</c:v>
                </c:pt>
                <c:pt idx="6427">
                  <c:v>9225.683905599999</c:v>
                </c:pt>
                <c:pt idx="6428">
                  <c:v>9227.1185870000008</c:v>
                </c:pt>
                <c:pt idx="6429">
                  <c:v>9228.5523979999998</c:v>
                </c:pt>
                <c:pt idx="6430">
                  <c:v>9229.9915293999984</c:v>
                </c:pt>
                <c:pt idx="6431">
                  <c:v>9231.4232372000006</c:v>
                </c:pt>
                <c:pt idx="6432">
                  <c:v>9232.8579181999994</c:v>
                </c:pt>
                <c:pt idx="6433">
                  <c:v>9234.2940550000003</c:v>
                </c:pt>
                <c:pt idx="6434">
                  <c:v>9235.7299650000004</c:v>
                </c:pt>
                <c:pt idx="6435">
                  <c:v>9237.1643958000004</c:v>
                </c:pt>
                <c:pt idx="6436">
                  <c:v>9238.6010338000015</c:v>
                </c:pt>
                <c:pt idx="6437">
                  <c:v>9240.0352248000017</c:v>
                </c:pt>
                <c:pt idx="6438">
                  <c:v>9241.4713413999998</c:v>
                </c:pt>
                <c:pt idx="6439">
                  <c:v>9242.9055265999996</c:v>
                </c:pt>
                <c:pt idx="6440">
                  <c:v>9244.341704800001</c:v>
                </c:pt>
                <c:pt idx="6441">
                  <c:v>9245.7747302000007</c:v>
                </c:pt>
                <c:pt idx="6442">
                  <c:v>9247.2104720000007</c:v>
                </c:pt>
                <c:pt idx="6443">
                  <c:v>9248.6450612000008</c:v>
                </c:pt>
                <c:pt idx="6444">
                  <c:v>9250.0798895999997</c:v>
                </c:pt>
                <c:pt idx="6445">
                  <c:v>9251.5167505999998</c:v>
                </c:pt>
                <c:pt idx="6446">
                  <c:v>9252.9522590000015</c:v>
                </c:pt>
                <c:pt idx="6447">
                  <c:v>9254.3858686000003</c:v>
                </c:pt>
                <c:pt idx="6448">
                  <c:v>9255.8201779999981</c:v>
                </c:pt>
                <c:pt idx="6449">
                  <c:v>9257.2535180000013</c:v>
                </c:pt>
                <c:pt idx="6450">
                  <c:v>9258.6901413999985</c:v>
                </c:pt>
                <c:pt idx="6451">
                  <c:v>9260.1234966000011</c:v>
                </c:pt>
                <c:pt idx="6452">
                  <c:v>9261.5602405999998</c:v>
                </c:pt>
                <c:pt idx="6453">
                  <c:v>9262.9937690000006</c:v>
                </c:pt>
                <c:pt idx="6454">
                  <c:v>9264.4282600000006</c:v>
                </c:pt>
                <c:pt idx="6455">
                  <c:v>9265.8681723999998</c:v>
                </c:pt>
                <c:pt idx="6456">
                  <c:v>9267.3023637999977</c:v>
                </c:pt>
                <c:pt idx="6457">
                  <c:v>9268.7341269999997</c:v>
                </c:pt>
                <c:pt idx="6458">
                  <c:v>9270.1727645999981</c:v>
                </c:pt>
                <c:pt idx="6459">
                  <c:v>9271.6066511999998</c:v>
                </c:pt>
                <c:pt idx="6460">
                  <c:v>9273.0404056000007</c:v>
                </c:pt>
                <c:pt idx="6461">
                  <c:v>9274.4757055999999</c:v>
                </c:pt>
                <c:pt idx="6462">
                  <c:v>9275.9103551999997</c:v>
                </c:pt>
                <c:pt idx="6463">
                  <c:v>9277.3454200000015</c:v>
                </c:pt>
                <c:pt idx="6464">
                  <c:v>9278.7823297999985</c:v>
                </c:pt>
                <c:pt idx="6465">
                  <c:v>9280.2149849999987</c:v>
                </c:pt>
                <c:pt idx="6466">
                  <c:v>9281.6511095999995</c:v>
                </c:pt>
                <c:pt idx="6467">
                  <c:v>9283.0826940000006</c:v>
                </c:pt>
                <c:pt idx="6468">
                  <c:v>9284.5200191999993</c:v>
                </c:pt>
                <c:pt idx="6469">
                  <c:v>9285.9557936000019</c:v>
                </c:pt>
                <c:pt idx="6470">
                  <c:v>9287.3896356000005</c:v>
                </c:pt>
                <c:pt idx="6471">
                  <c:v>9288.8360967999997</c:v>
                </c:pt>
                <c:pt idx="6472">
                  <c:v>9290.2756838000005</c:v>
                </c:pt>
                <c:pt idx="6473">
                  <c:v>9291.7119744000011</c:v>
                </c:pt>
                <c:pt idx="6474">
                  <c:v>9293.1471755999992</c:v>
                </c:pt>
                <c:pt idx="6475">
                  <c:v>9294.5847976000005</c:v>
                </c:pt>
                <c:pt idx="6476">
                  <c:v>9296.0222509999985</c:v>
                </c:pt>
                <c:pt idx="6477">
                  <c:v>9297.4546472000002</c:v>
                </c:pt>
                <c:pt idx="6478">
                  <c:v>9298.8895335999987</c:v>
                </c:pt>
                <c:pt idx="6479">
                  <c:v>9300.3226006000004</c:v>
                </c:pt>
                <c:pt idx="6480">
                  <c:v>9301.7607470000003</c:v>
                </c:pt>
                <c:pt idx="6481">
                  <c:v>9303.1969510000017</c:v>
                </c:pt>
                <c:pt idx="6482">
                  <c:v>9304.6333983999994</c:v>
                </c:pt>
                <c:pt idx="6483">
                  <c:v>9306.0699406000003</c:v>
                </c:pt>
                <c:pt idx="6484">
                  <c:v>9307.5046698000006</c:v>
                </c:pt>
                <c:pt idx="6485">
                  <c:v>9308.9399429999994</c:v>
                </c:pt>
                <c:pt idx="6486">
                  <c:v>9310.3901929999993</c:v>
                </c:pt>
                <c:pt idx="6487">
                  <c:v>9311.8230356000004</c:v>
                </c:pt>
                <c:pt idx="6488">
                  <c:v>9313.2574838</c:v>
                </c:pt>
                <c:pt idx="6489">
                  <c:v>9314.696240199999</c:v>
                </c:pt>
                <c:pt idx="6490">
                  <c:v>9316.1312128000009</c:v>
                </c:pt>
                <c:pt idx="6491">
                  <c:v>9317.5678026000005</c:v>
                </c:pt>
                <c:pt idx="6492">
                  <c:v>9319.0028839999995</c:v>
                </c:pt>
                <c:pt idx="6493">
                  <c:v>9320.4363501999997</c:v>
                </c:pt>
                <c:pt idx="6494">
                  <c:v>9321.8688502000005</c:v>
                </c:pt>
                <c:pt idx="6495">
                  <c:v>9323.3035947999997</c:v>
                </c:pt>
                <c:pt idx="6496">
                  <c:v>9324.7346052000012</c:v>
                </c:pt>
                <c:pt idx="6497">
                  <c:v>9326.1704709999995</c:v>
                </c:pt>
                <c:pt idx="6498">
                  <c:v>9327.6063353999998</c:v>
                </c:pt>
                <c:pt idx="6499">
                  <c:v>9329.0415041999986</c:v>
                </c:pt>
                <c:pt idx="6500">
                  <c:v>9330.4764086000014</c:v>
                </c:pt>
                <c:pt idx="6501">
                  <c:v>9331.9121505999992</c:v>
                </c:pt>
                <c:pt idx="6502">
                  <c:v>9333.3450307999992</c:v>
                </c:pt>
                <c:pt idx="6503">
                  <c:v>9334.7823026000005</c:v>
                </c:pt>
                <c:pt idx="6504">
                  <c:v>9336.2154914000021</c:v>
                </c:pt>
                <c:pt idx="6505">
                  <c:v>9337.6518337999987</c:v>
                </c:pt>
                <c:pt idx="6506">
                  <c:v>9339.0873496000022</c:v>
                </c:pt>
                <c:pt idx="6507">
                  <c:v>9340.5246592000003</c:v>
                </c:pt>
                <c:pt idx="6508">
                  <c:v>9341.9564839999985</c:v>
                </c:pt>
                <c:pt idx="6509">
                  <c:v>9343.3930782000007</c:v>
                </c:pt>
                <c:pt idx="6510">
                  <c:v>9344.8261057999989</c:v>
                </c:pt>
                <c:pt idx="6511">
                  <c:v>9346.2609722000016</c:v>
                </c:pt>
                <c:pt idx="6512">
                  <c:v>9347.6967851999998</c:v>
                </c:pt>
                <c:pt idx="6513">
                  <c:v>9349.1313302000017</c:v>
                </c:pt>
                <c:pt idx="6514">
                  <c:v>9350.5652311999984</c:v>
                </c:pt>
                <c:pt idx="6515">
                  <c:v>9351.9976697999991</c:v>
                </c:pt>
                <c:pt idx="6516">
                  <c:v>9353.4391200000009</c:v>
                </c:pt>
                <c:pt idx="6517">
                  <c:v>9354.8854939999983</c:v>
                </c:pt>
                <c:pt idx="6518">
                  <c:v>9356.3178761999989</c:v>
                </c:pt>
                <c:pt idx="6519">
                  <c:v>9357.7510445999997</c:v>
                </c:pt>
                <c:pt idx="6520">
                  <c:v>9359.1889448000002</c:v>
                </c:pt>
                <c:pt idx="6521">
                  <c:v>9360.6214417999981</c:v>
                </c:pt>
                <c:pt idx="6522">
                  <c:v>9362.0546278000002</c:v>
                </c:pt>
                <c:pt idx="6523">
                  <c:v>9363.5077419999998</c:v>
                </c:pt>
                <c:pt idx="6524">
                  <c:v>9364.9447283999998</c:v>
                </c:pt>
                <c:pt idx="6525">
                  <c:v>9366.3810111999992</c:v>
                </c:pt>
                <c:pt idx="6526">
                  <c:v>9367.8139320000009</c:v>
                </c:pt>
                <c:pt idx="6527">
                  <c:v>9369.2447553999991</c:v>
                </c:pt>
                <c:pt idx="6528">
                  <c:v>9370.6818956000006</c:v>
                </c:pt>
                <c:pt idx="6529">
                  <c:v>9372.1184573999999</c:v>
                </c:pt>
                <c:pt idx="6530">
                  <c:v>9373.5529743999996</c:v>
                </c:pt>
                <c:pt idx="6531">
                  <c:v>9374.9901508000003</c:v>
                </c:pt>
                <c:pt idx="6532">
                  <c:v>9376.4234023999998</c:v>
                </c:pt>
                <c:pt idx="6533">
                  <c:v>9377.8607319999974</c:v>
                </c:pt>
                <c:pt idx="6534">
                  <c:v>9379.295660400001</c:v>
                </c:pt>
                <c:pt idx="6535">
                  <c:v>9380.7312303999988</c:v>
                </c:pt>
                <c:pt idx="6536">
                  <c:v>9382.1655592000006</c:v>
                </c:pt>
                <c:pt idx="6537">
                  <c:v>9383.6160999999993</c:v>
                </c:pt>
                <c:pt idx="6538">
                  <c:v>9385.0530892000006</c:v>
                </c:pt>
                <c:pt idx="6539">
                  <c:v>9386.4895071999999</c:v>
                </c:pt>
                <c:pt idx="6540">
                  <c:v>9387.9279411999996</c:v>
                </c:pt>
                <c:pt idx="6541">
                  <c:v>9389.363528599999</c:v>
                </c:pt>
                <c:pt idx="6542">
                  <c:v>9390.7961018000005</c:v>
                </c:pt>
                <c:pt idx="6543">
                  <c:v>9392.2300068000004</c:v>
                </c:pt>
                <c:pt idx="6544">
                  <c:v>9393.6699136000007</c:v>
                </c:pt>
                <c:pt idx="6545">
                  <c:v>9395.1022768000003</c:v>
                </c:pt>
                <c:pt idx="6546">
                  <c:v>9396.539488800001</c:v>
                </c:pt>
                <c:pt idx="6547">
                  <c:v>9397.972729799998</c:v>
                </c:pt>
                <c:pt idx="6548">
                  <c:v>9399.4041784000001</c:v>
                </c:pt>
                <c:pt idx="6549">
                  <c:v>9400.8422055999999</c:v>
                </c:pt>
                <c:pt idx="6550">
                  <c:v>9402.276061200002</c:v>
                </c:pt>
                <c:pt idx="6551">
                  <c:v>9403.7120415999998</c:v>
                </c:pt>
                <c:pt idx="6552">
                  <c:v>9405.1486949999999</c:v>
                </c:pt>
                <c:pt idx="6553">
                  <c:v>9406.5855904</c:v>
                </c:pt>
                <c:pt idx="6554">
                  <c:v>9408.0224113999993</c:v>
                </c:pt>
                <c:pt idx="6555">
                  <c:v>9409.4566574000019</c:v>
                </c:pt>
                <c:pt idx="6556">
                  <c:v>9410.8927907999987</c:v>
                </c:pt>
                <c:pt idx="6557">
                  <c:v>9412.3218782000004</c:v>
                </c:pt>
                <c:pt idx="6558">
                  <c:v>9413.7578337999985</c:v>
                </c:pt>
                <c:pt idx="6559">
                  <c:v>9415.1932790000028</c:v>
                </c:pt>
                <c:pt idx="6560">
                  <c:v>9416.6265091999994</c:v>
                </c:pt>
                <c:pt idx="6561">
                  <c:v>9418.0619497999996</c:v>
                </c:pt>
                <c:pt idx="6562">
                  <c:v>9419.4961270000003</c:v>
                </c:pt>
                <c:pt idx="6563">
                  <c:v>9420.9313360000015</c:v>
                </c:pt>
                <c:pt idx="6564">
                  <c:v>9422.3641583999997</c:v>
                </c:pt>
                <c:pt idx="6565">
                  <c:v>9423.7983638000005</c:v>
                </c:pt>
                <c:pt idx="6566">
                  <c:v>9425.2324632</c:v>
                </c:pt>
                <c:pt idx="6567">
                  <c:v>9426.6683895999995</c:v>
                </c:pt>
                <c:pt idx="6568">
                  <c:v>9428.1040955999997</c:v>
                </c:pt>
                <c:pt idx="6569">
                  <c:v>9429.5392083999996</c:v>
                </c:pt>
                <c:pt idx="6570">
                  <c:v>9430.9751316000002</c:v>
                </c:pt>
                <c:pt idx="6571">
                  <c:v>9432.4124814000006</c:v>
                </c:pt>
                <c:pt idx="6572">
                  <c:v>9433.8487282000024</c:v>
                </c:pt>
                <c:pt idx="6573">
                  <c:v>9435.2858260000012</c:v>
                </c:pt>
                <c:pt idx="6574">
                  <c:v>9436.7214265999992</c:v>
                </c:pt>
                <c:pt idx="6575">
                  <c:v>9438.1592232000003</c:v>
                </c:pt>
                <c:pt idx="6576">
                  <c:v>9439.5955836000012</c:v>
                </c:pt>
                <c:pt idx="6577">
                  <c:v>9441.0298877999994</c:v>
                </c:pt>
                <c:pt idx="6578">
                  <c:v>9442.4660537999989</c:v>
                </c:pt>
                <c:pt idx="6579">
                  <c:v>9443.9030850000017</c:v>
                </c:pt>
                <c:pt idx="6580">
                  <c:v>9445.3405696000009</c:v>
                </c:pt>
                <c:pt idx="6581">
                  <c:v>9446.7745637999997</c:v>
                </c:pt>
                <c:pt idx="6582">
                  <c:v>9448.2125750000014</c:v>
                </c:pt>
                <c:pt idx="6583">
                  <c:v>9449.6462216</c:v>
                </c:pt>
                <c:pt idx="6584">
                  <c:v>9451.0815517999981</c:v>
                </c:pt>
                <c:pt idx="6585">
                  <c:v>9452.5132942</c:v>
                </c:pt>
                <c:pt idx="6586">
                  <c:v>9453.9515480000009</c:v>
                </c:pt>
                <c:pt idx="6587">
                  <c:v>9455.3882814000008</c:v>
                </c:pt>
                <c:pt idx="6588">
                  <c:v>9456.8204033999991</c:v>
                </c:pt>
                <c:pt idx="6589">
                  <c:v>9458.2557269999998</c:v>
                </c:pt>
                <c:pt idx="6590">
                  <c:v>9459.6929679999994</c:v>
                </c:pt>
                <c:pt idx="6591">
                  <c:v>9461.1275732000013</c:v>
                </c:pt>
                <c:pt idx="6592">
                  <c:v>9462.5638355999999</c:v>
                </c:pt>
                <c:pt idx="6593">
                  <c:v>9463.9981544000002</c:v>
                </c:pt>
                <c:pt idx="6594">
                  <c:v>9465.4357775999997</c:v>
                </c:pt>
                <c:pt idx="6595">
                  <c:v>9466.8721636000009</c:v>
                </c:pt>
                <c:pt idx="6596">
                  <c:v>9468.3222642000001</c:v>
                </c:pt>
                <c:pt idx="6597">
                  <c:v>9469.7580625999999</c:v>
                </c:pt>
                <c:pt idx="6598">
                  <c:v>9471.1914610000003</c:v>
                </c:pt>
                <c:pt idx="6599">
                  <c:v>9472.626643399999</c:v>
                </c:pt>
                <c:pt idx="6600">
                  <c:v>9474.0599003999996</c:v>
                </c:pt>
                <c:pt idx="6601">
                  <c:v>9475.4929942000017</c:v>
                </c:pt>
                <c:pt idx="6602">
                  <c:v>9476.9281852000004</c:v>
                </c:pt>
                <c:pt idx="6603">
                  <c:v>9478.3648226000005</c:v>
                </c:pt>
                <c:pt idx="6604">
                  <c:v>9479.7981080000009</c:v>
                </c:pt>
                <c:pt idx="6605">
                  <c:v>9481.2342489999992</c:v>
                </c:pt>
                <c:pt idx="6606">
                  <c:v>9482.6680334000011</c:v>
                </c:pt>
                <c:pt idx="6607">
                  <c:v>9484.1055696000003</c:v>
                </c:pt>
                <c:pt idx="6608">
                  <c:v>9485.5390802000002</c:v>
                </c:pt>
                <c:pt idx="6609">
                  <c:v>9486.9791266000011</c:v>
                </c:pt>
                <c:pt idx="6610">
                  <c:v>9488.4133706000011</c:v>
                </c:pt>
                <c:pt idx="6611">
                  <c:v>9489.8481979999997</c:v>
                </c:pt>
                <c:pt idx="6612">
                  <c:v>9491.2827073999997</c:v>
                </c:pt>
                <c:pt idx="6613">
                  <c:v>9492.719731000001</c:v>
                </c:pt>
                <c:pt idx="6614">
                  <c:v>9494.1543296</c:v>
                </c:pt>
                <c:pt idx="6615">
                  <c:v>9495.5928559999993</c:v>
                </c:pt>
                <c:pt idx="6616">
                  <c:v>9497.0275288000012</c:v>
                </c:pt>
                <c:pt idx="6617">
                  <c:v>9498.4616353999991</c:v>
                </c:pt>
                <c:pt idx="6618">
                  <c:v>9499.8943181999985</c:v>
                </c:pt>
                <c:pt idx="6619">
                  <c:v>9501.3313468000015</c:v>
                </c:pt>
                <c:pt idx="6620">
                  <c:v>9502.7673873999993</c:v>
                </c:pt>
                <c:pt idx="6621">
                  <c:v>9504.2004470000011</c:v>
                </c:pt>
                <c:pt idx="6622">
                  <c:v>9505.6350563999986</c:v>
                </c:pt>
                <c:pt idx="6623">
                  <c:v>9507.0708890000005</c:v>
                </c:pt>
                <c:pt idx="6624">
                  <c:v>9508.5055343999993</c:v>
                </c:pt>
                <c:pt idx="6625">
                  <c:v>9509.9519332</c:v>
                </c:pt>
                <c:pt idx="6626">
                  <c:v>9511.3912108000004</c:v>
                </c:pt>
                <c:pt idx="6627">
                  <c:v>9512.8296829999999</c:v>
                </c:pt>
                <c:pt idx="6628">
                  <c:v>9514.2623931999988</c:v>
                </c:pt>
                <c:pt idx="6629">
                  <c:v>9515.6975528000003</c:v>
                </c:pt>
                <c:pt idx="6630">
                  <c:v>9517.1313448000001</c:v>
                </c:pt>
                <c:pt idx="6631">
                  <c:v>9518.567207600001</c:v>
                </c:pt>
                <c:pt idx="6632">
                  <c:v>9520.0042682000003</c:v>
                </c:pt>
                <c:pt idx="6633">
                  <c:v>9521.4410496</c:v>
                </c:pt>
                <c:pt idx="6634">
                  <c:v>9522.8768123999998</c:v>
                </c:pt>
                <c:pt idx="6635">
                  <c:v>9524.3136658000003</c:v>
                </c:pt>
                <c:pt idx="6636">
                  <c:v>9525.7472429999998</c:v>
                </c:pt>
                <c:pt idx="6637">
                  <c:v>9527.1804949999987</c:v>
                </c:pt>
                <c:pt idx="6638">
                  <c:v>9528.6177651999988</c:v>
                </c:pt>
                <c:pt idx="6639">
                  <c:v>9530.0507785999998</c:v>
                </c:pt>
                <c:pt idx="6640">
                  <c:v>9531.4915123999999</c:v>
                </c:pt>
                <c:pt idx="6641">
                  <c:v>9532.9246997999981</c:v>
                </c:pt>
                <c:pt idx="6642">
                  <c:v>9534.3594062000011</c:v>
                </c:pt>
                <c:pt idx="6643">
                  <c:v>9535.7915818000001</c:v>
                </c:pt>
                <c:pt idx="6644">
                  <c:v>9537.228415399999</c:v>
                </c:pt>
                <c:pt idx="6645">
                  <c:v>9538.6611827999986</c:v>
                </c:pt>
                <c:pt idx="6646">
                  <c:v>9540.0995827999996</c:v>
                </c:pt>
                <c:pt idx="6647">
                  <c:v>9541.534800200001</c:v>
                </c:pt>
                <c:pt idx="6648">
                  <c:v>9542.9716322000004</c:v>
                </c:pt>
                <c:pt idx="6649">
                  <c:v>9544.4074519999995</c:v>
                </c:pt>
                <c:pt idx="6650">
                  <c:v>9545.8435422000002</c:v>
                </c:pt>
                <c:pt idx="6651">
                  <c:v>9547.2775468</c:v>
                </c:pt>
                <c:pt idx="6652">
                  <c:v>9548.7116290000013</c:v>
                </c:pt>
                <c:pt idx="6653">
                  <c:v>9550.1515847999999</c:v>
                </c:pt>
                <c:pt idx="6654">
                  <c:v>9551.5853017999998</c:v>
                </c:pt>
                <c:pt idx="6655">
                  <c:v>9553.0197963999999</c:v>
                </c:pt>
                <c:pt idx="6656">
                  <c:v>9554.4568433999993</c:v>
                </c:pt>
                <c:pt idx="6657">
                  <c:v>9555.8930237999994</c:v>
                </c:pt>
                <c:pt idx="6658">
                  <c:v>9557.3316099999993</c:v>
                </c:pt>
                <c:pt idx="6659">
                  <c:v>9558.7639781999987</c:v>
                </c:pt>
                <c:pt idx="6660">
                  <c:v>9560.1991061999997</c:v>
                </c:pt>
                <c:pt idx="6661">
                  <c:v>9561.6382412000003</c:v>
                </c:pt>
                <c:pt idx="6662">
                  <c:v>9563.0738939999992</c:v>
                </c:pt>
                <c:pt idx="6663">
                  <c:v>9564.5079731999995</c:v>
                </c:pt>
                <c:pt idx="6664">
                  <c:v>9565.9450137999993</c:v>
                </c:pt>
                <c:pt idx="6665">
                  <c:v>9567.3783189999995</c:v>
                </c:pt>
                <c:pt idx="6666">
                  <c:v>9568.814760199999</c:v>
                </c:pt>
                <c:pt idx="6667">
                  <c:v>9570.2487205999987</c:v>
                </c:pt>
                <c:pt idx="6668">
                  <c:v>9571.6846333999983</c:v>
                </c:pt>
                <c:pt idx="6669">
                  <c:v>9573.1185392000007</c:v>
                </c:pt>
                <c:pt idx="6670">
                  <c:v>9574.5516482000003</c:v>
                </c:pt>
                <c:pt idx="6671">
                  <c:v>9575.9869538000003</c:v>
                </c:pt>
                <c:pt idx="6672">
                  <c:v>9577.4255658000002</c:v>
                </c:pt>
                <c:pt idx="6673">
                  <c:v>9578.8568658000004</c:v>
                </c:pt>
                <c:pt idx="6674">
                  <c:v>9580.2902465999996</c:v>
                </c:pt>
                <c:pt idx="6675">
                  <c:v>9581.7297080000008</c:v>
                </c:pt>
                <c:pt idx="6676">
                  <c:v>9583.1645277999996</c:v>
                </c:pt>
                <c:pt idx="6677">
                  <c:v>9584.597816200001</c:v>
                </c:pt>
                <c:pt idx="6678">
                  <c:v>9586.0325368000013</c:v>
                </c:pt>
                <c:pt idx="6679">
                  <c:v>9587.4752609999996</c:v>
                </c:pt>
                <c:pt idx="6680">
                  <c:v>9588.9188826000009</c:v>
                </c:pt>
                <c:pt idx="6681">
                  <c:v>9590.3558881999998</c:v>
                </c:pt>
                <c:pt idx="6682">
                  <c:v>9591.7894659999984</c:v>
                </c:pt>
                <c:pt idx="6683">
                  <c:v>9593.2277856000001</c:v>
                </c:pt>
                <c:pt idx="6684">
                  <c:v>9594.6608916000005</c:v>
                </c:pt>
                <c:pt idx="6685">
                  <c:v>9596.0967525999986</c:v>
                </c:pt>
                <c:pt idx="6686">
                  <c:v>9597.5310632000001</c:v>
                </c:pt>
                <c:pt idx="6687">
                  <c:v>9598.9655490000005</c:v>
                </c:pt>
                <c:pt idx="6688">
                  <c:v>9600.4018835999996</c:v>
                </c:pt>
                <c:pt idx="6689">
                  <c:v>9601.8362477999999</c:v>
                </c:pt>
                <c:pt idx="6690">
                  <c:v>9603.2540170000011</c:v>
                </c:pt>
                <c:pt idx="6691">
                  <c:v>9604.6860890000007</c:v>
                </c:pt>
                <c:pt idx="6692">
                  <c:v>9606.1218286000003</c:v>
                </c:pt>
                <c:pt idx="6693">
                  <c:v>9607.5531179999998</c:v>
                </c:pt>
                <c:pt idx="6694">
                  <c:v>9608.9928528</c:v>
                </c:pt>
                <c:pt idx="6695">
                  <c:v>9610.4276953999997</c:v>
                </c:pt>
                <c:pt idx="6696">
                  <c:v>9611.8617756000003</c:v>
                </c:pt>
                <c:pt idx="6697">
                  <c:v>9613.2961918000019</c:v>
                </c:pt>
                <c:pt idx="6698">
                  <c:v>9614.7321687999993</c:v>
                </c:pt>
                <c:pt idx="6699">
                  <c:v>9616.1652705999986</c:v>
                </c:pt>
                <c:pt idx="6700">
                  <c:v>9617.6012482000006</c:v>
                </c:pt>
                <c:pt idx="6701">
                  <c:v>9619.0329468</c:v>
                </c:pt>
                <c:pt idx="6702">
                  <c:v>9620.4667573999996</c:v>
                </c:pt>
                <c:pt idx="6703">
                  <c:v>9621.9010388000006</c:v>
                </c:pt>
                <c:pt idx="6704">
                  <c:v>9623.3364760000004</c:v>
                </c:pt>
                <c:pt idx="6705">
                  <c:v>9624.7701196000016</c:v>
                </c:pt>
                <c:pt idx="6706">
                  <c:v>9626.2055005999991</c:v>
                </c:pt>
                <c:pt idx="6707">
                  <c:v>9627.6418422000024</c:v>
                </c:pt>
                <c:pt idx="6708">
                  <c:v>9629.0760563999993</c:v>
                </c:pt>
                <c:pt idx="6709">
                  <c:v>9630.5112219999992</c:v>
                </c:pt>
                <c:pt idx="6710">
                  <c:v>9631.9479212000006</c:v>
                </c:pt>
                <c:pt idx="6711">
                  <c:v>9633.3826435999999</c:v>
                </c:pt>
                <c:pt idx="6712">
                  <c:v>9634.8180453999994</c:v>
                </c:pt>
                <c:pt idx="6713">
                  <c:v>9636.2509905999996</c:v>
                </c:pt>
                <c:pt idx="6714">
                  <c:v>9637.6880873999999</c:v>
                </c:pt>
                <c:pt idx="6715">
                  <c:v>9639.1258015999992</c:v>
                </c:pt>
                <c:pt idx="6716">
                  <c:v>9640.5620792000009</c:v>
                </c:pt>
                <c:pt idx="6717">
                  <c:v>9641.9936052000012</c:v>
                </c:pt>
                <c:pt idx="6718">
                  <c:v>9643.4303319999999</c:v>
                </c:pt>
                <c:pt idx="6719">
                  <c:v>9644.8636162000003</c:v>
                </c:pt>
                <c:pt idx="6720">
                  <c:v>9646.2990840000002</c:v>
                </c:pt>
                <c:pt idx="6721">
                  <c:v>9647.7388537999977</c:v>
                </c:pt>
                <c:pt idx="6722">
                  <c:v>9649.1707812000004</c:v>
                </c:pt>
                <c:pt idx="6723">
                  <c:v>9650.6066192000017</c:v>
                </c:pt>
                <c:pt idx="6724">
                  <c:v>9652.0430959999994</c:v>
                </c:pt>
                <c:pt idx="6725">
                  <c:v>9653.4770351999996</c:v>
                </c:pt>
                <c:pt idx="6726">
                  <c:v>9654.9125702000001</c:v>
                </c:pt>
                <c:pt idx="6727">
                  <c:v>9656.346617600002</c:v>
                </c:pt>
                <c:pt idx="6728">
                  <c:v>9657.780587199999</c:v>
                </c:pt>
                <c:pt idx="6729">
                  <c:v>9659.2172289999999</c:v>
                </c:pt>
                <c:pt idx="6730">
                  <c:v>9660.6487753999991</c:v>
                </c:pt>
                <c:pt idx="6731">
                  <c:v>9662.0835820000011</c:v>
                </c:pt>
                <c:pt idx="6732">
                  <c:v>9663.5169263999996</c:v>
                </c:pt>
                <c:pt idx="6733">
                  <c:v>9664.9534268000007</c:v>
                </c:pt>
                <c:pt idx="6734">
                  <c:v>9666.385994799999</c:v>
                </c:pt>
                <c:pt idx="6735">
                  <c:v>9667.8210651999998</c:v>
                </c:pt>
                <c:pt idx="6736">
                  <c:v>9669.2589562000012</c:v>
                </c:pt>
                <c:pt idx="6737">
                  <c:v>9670.6948516000011</c:v>
                </c:pt>
                <c:pt idx="6738">
                  <c:v>9672.1274083999997</c:v>
                </c:pt>
                <c:pt idx="6739">
                  <c:v>9673.5634345999988</c:v>
                </c:pt>
                <c:pt idx="6740">
                  <c:v>9674.994439600001</c:v>
                </c:pt>
                <c:pt idx="6741">
                  <c:v>9676.4295548000009</c:v>
                </c:pt>
                <c:pt idx="6742">
                  <c:v>9677.8654257999988</c:v>
                </c:pt>
                <c:pt idx="6743">
                  <c:v>9679.3042418000005</c:v>
                </c:pt>
                <c:pt idx="6744">
                  <c:v>9680.7363430000005</c:v>
                </c:pt>
                <c:pt idx="6745">
                  <c:v>9682.1712361999998</c:v>
                </c:pt>
                <c:pt idx="6746">
                  <c:v>9683.6067239999993</c:v>
                </c:pt>
                <c:pt idx="6747">
                  <c:v>9685.0434408000001</c:v>
                </c:pt>
                <c:pt idx="6748">
                  <c:v>9686.4796406000005</c:v>
                </c:pt>
                <c:pt idx="6749">
                  <c:v>9687.9134438000001</c:v>
                </c:pt>
                <c:pt idx="6750">
                  <c:v>9689.3486438</c:v>
                </c:pt>
                <c:pt idx="6751">
                  <c:v>9690.7833730000002</c:v>
                </c:pt>
                <c:pt idx="6752">
                  <c:v>9692.2180208000009</c:v>
                </c:pt>
                <c:pt idx="6753">
                  <c:v>9693.6552929999998</c:v>
                </c:pt>
                <c:pt idx="6754">
                  <c:v>9695.0915163999998</c:v>
                </c:pt>
                <c:pt idx="6755">
                  <c:v>9696.5248080000001</c:v>
                </c:pt>
                <c:pt idx="6756">
                  <c:v>9697.9621101999983</c:v>
                </c:pt>
                <c:pt idx="6757">
                  <c:v>9699.3991356000006</c:v>
                </c:pt>
                <c:pt idx="6758">
                  <c:v>9700.829980999999</c:v>
                </c:pt>
                <c:pt idx="6759">
                  <c:v>9702.2659796000007</c:v>
                </c:pt>
                <c:pt idx="6760">
                  <c:v>9703.7032887999994</c:v>
                </c:pt>
                <c:pt idx="6761">
                  <c:v>9705.1358762</c:v>
                </c:pt>
                <c:pt idx="6762">
                  <c:v>9706.5866012000006</c:v>
                </c:pt>
                <c:pt idx="6763">
                  <c:v>9708.0324938000012</c:v>
                </c:pt>
                <c:pt idx="6764">
                  <c:v>9709.4712233999999</c:v>
                </c:pt>
                <c:pt idx="6765">
                  <c:v>9710.9083227999981</c:v>
                </c:pt>
                <c:pt idx="6766">
                  <c:v>9712.3454002000017</c:v>
                </c:pt>
                <c:pt idx="6767">
                  <c:v>9713.7790117999994</c:v>
                </c:pt>
                <c:pt idx="6768">
                  <c:v>9715.2120851999989</c:v>
                </c:pt>
                <c:pt idx="6769">
                  <c:v>9716.6451369999995</c:v>
                </c:pt>
                <c:pt idx="6770">
                  <c:v>9718.0817634000014</c:v>
                </c:pt>
                <c:pt idx="6771">
                  <c:v>9719.5146285999999</c:v>
                </c:pt>
                <c:pt idx="6772">
                  <c:v>9720.9442291999985</c:v>
                </c:pt>
                <c:pt idx="6773">
                  <c:v>9722.3825223999993</c:v>
                </c:pt>
                <c:pt idx="6774">
                  <c:v>9723.8202086000001</c:v>
                </c:pt>
                <c:pt idx="6775">
                  <c:v>9725.2526858000001</c:v>
                </c:pt>
                <c:pt idx="6776">
                  <c:v>9726.6864192000012</c:v>
                </c:pt>
                <c:pt idx="6777">
                  <c:v>9728.1218123999988</c:v>
                </c:pt>
                <c:pt idx="6778">
                  <c:v>9729.5671779999993</c:v>
                </c:pt>
                <c:pt idx="6779">
                  <c:v>9731.0083033999999</c:v>
                </c:pt>
                <c:pt idx="6780">
                  <c:v>9732.4417569999987</c:v>
                </c:pt>
                <c:pt idx="6781">
                  <c:v>9733.878228399999</c:v>
                </c:pt>
                <c:pt idx="6782">
                  <c:v>9735.3167690000009</c:v>
                </c:pt>
                <c:pt idx="6783">
                  <c:v>9736.7511273999989</c:v>
                </c:pt>
                <c:pt idx="6784">
                  <c:v>9738.1861382000006</c:v>
                </c:pt>
                <c:pt idx="6785">
                  <c:v>9739.6218573999995</c:v>
                </c:pt>
                <c:pt idx="6786">
                  <c:v>9741.0585835999991</c:v>
                </c:pt>
                <c:pt idx="6787">
                  <c:v>9742.4936242000003</c:v>
                </c:pt>
                <c:pt idx="6788">
                  <c:v>9743.9303917999987</c:v>
                </c:pt>
                <c:pt idx="6789">
                  <c:v>9745.3673318000019</c:v>
                </c:pt>
                <c:pt idx="6790">
                  <c:v>9746.8038973999992</c:v>
                </c:pt>
                <c:pt idx="6791">
                  <c:v>9748.2371210000001</c:v>
                </c:pt>
                <c:pt idx="6792">
                  <c:v>9749.6745087999989</c:v>
                </c:pt>
                <c:pt idx="6793">
                  <c:v>9751.1096748000018</c:v>
                </c:pt>
                <c:pt idx="6794">
                  <c:v>9752.5465698000007</c:v>
                </c:pt>
                <c:pt idx="6795">
                  <c:v>9753.9835762000002</c:v>
                </c:pt>
                <c:pt idx="6796">
                  <c:v>9755.4173824000009</c:v>
                </c:pt>
                <c:pt idx="6797">
                  <c:v>9756.8522166000002</c:v>
                </c:pt>
                <c:pt idx="6798">
                  <c:v>9758.2883956000005</c:v>
                </c:pt>
                <c:pt idx="6799">
                  <c:v>9759.7227700000003</c:v>
                </c:pt>
                <c:pt idx="6800">
                  <c:v>9761.1583050000008</c:v>
                </c:pt>
                <c:pt idx="6801">
                  <c:v>9762.5953382000007</c:v>
                </c:pt>
                <c:pt idx="6802">
                  <c:v>9764.0289424000002</c:v>
                </c:pt>
                <c:pt idx="6803">
                  <c:v>9765.4661381999995</c:v>
                </c:pt>
                <c:pt idx="6804">
                  <c:v>9766.9045688000006</c:v>
                </c:pt>
                <c:pt idx="6805">
                  <c:v>9768.3542818000005</c:v>
                </c:pt>
                <c:pt idx="6806">
                  <c:v>9769.7877386</c:v>
                </c:pt>
                <c:pt idx="6807">
                  <c:v>9771.2218911999989</c:v>
                </c:pt>
                <c:pt idx="6808">
                  <c:v>9772.6604869999992</c:v>
                </c:pt>
                <c:pt idx="6809">
                  <c:v>9774.0927804000003</c:v>
                </c:pt>
                <c:pt idx="6810">
                  <c:v>9775.5300284000004</c:v>
                </c:pt>
                <c:pt idx="6811">
                  <c:v>9776.9659057999997</c:v>
                </c:pt>
                <c:pt idx="6812">
                  <c:v>9778.3979271999997</c:v>
                </c:pt>
                <c:pt idx="6813">
                  <c:v>9779.8328646000009</c:v>
                </c:pt>
                <c:pt idx="6814">
                  <c:v>9781.2680634000008</c:v>
                </c:pt>
                <c:pt idx="6815">
                  <c:v>9782.70514</c:v>
                </c:pt>
                <c:pt idx="6816">
                  <c:v>9784.140292</c:v>
                </c:pt>
                <c:pt idx="6817">
                  <c:v>9785.5724485999999</c:v>
                </c:pt>
                <c:pt idx="6818">
                  <c:v>9787.007215399999</c:v>
                </c:pt>
                <c:pt idx="6819">
                  <c:v>9788.4411928000009</c:v>
                </c:pt>
                <c:pt idx="6820">
                  <c:v>9789.8775162000002</c:v>
                </c:pt>
                <c:pt idx="6821">
                  <c:v>9791.3125031999989</c:v>
                </c:pt>
                <c:pt idx="6822">
                  <c:v>9792.7472366000002</c:v>
                </c:pt>
                <c:pt idx="6823">
                  <c:v>9794.1985636000009</c:v>
                </c:pt>
                <c:pt idx="6824">
                  <c:v>9795.6365225999998</c:v>
                </c:pt>
                <c:pt idx="6825">
                  <c:v>9797.0700428</c:v>
                </c:pt>
                <c:pt idx="6826">
                  <c:v>9798.5075567999993</c:v>
                </c:pt>
                <c:pt idx="6827">
                  <c:v>9799.9418590000005</c:v>
                </c:pt>
                <c:pt idx="6828">
                  <c:v>9801.3753189999989</c:v>
                </c:pt>
                <c:pt idx="6829">
                  <c:v>9802.8126968000015</c:v>
                </c:pt>
                <c:pt idx="6830">
                  <c:v>9804.2479456000001</c:v>
                </c:pt>
                <c:pt idx="6831">
                  <c:v>9805.6809790000007</c:v>
                </c:pt>
                <c:pt idx="6832">
                  <c:v>9807.1281459999991</c:v>
                </c:pt>
                <c:pt idx="6833">
                  <c:v>9808.5665387999998</c:v>
                </c:pt>
                <c:pt idx="6834">
                  <c:v>9810.0030346000021</c:v>
                </c:pt>
                <c:pt idx="6835">
                  <c:v>9811.4370945999999</c:v>
                </c:pt>
                <c:pt idx="6836">
                  <c:v>9812.8736036000009</c:v>
                </c:pt>
                <c:pt idx="6837">
                  <c:v>9814.3089242000005</c:v>
                </c:pt>
                <c:pt idx="6838">
                  <c:v>9815.7460828000003</c:v>
                </c:pt>
                <c:pt idx="6839">
                  <c:v>9817.1791686000015</c:v>
                </c:pt>
                <c:pt idx="6840">
                  <c:v>9818.6164552000009</c:v>
                </c:pt>
                <c:pt idx="6841">
                  <c:v>9820.0512218000003</c:v>
                </c:pt>
                <c:pt idx="6842">
                  <c:v>9821.4847171999991</c:v>
                </c:pt>
                <c:pt idx="6843">
                  <c:v>9822.9169250000014</c:v>
                </c:pt>
                <c:pt idx="6844">
                  <c:v>9824.3542010000001</c:v>
                </c:pt>
                <c:pt idx="6845">
                  <c:v>9825.7917095999983</c:v>
                </c:pt>
                <c:pt idx="6846">
                  <c:v>9827.2286239999994</c:v>
                </c:pt>
                <c:pt idx="6847">
                  <c:v>9828.677117199999</c:v>
                </c:pt>
                <c:pt idx="6848">
                  <c:v>9830.1101796000003</c:v>
                </c:pt>
                <c:pt idx="6849">
                  <c:v>9831.5461393999994</c:v>
                </c:pt>
                <c:pt idx="6850">
                  <c:v>9832.9904889999998</c:v>
                </c:pt>
                <c:pt idx="6851">
                  <c:v>9834.4350873999992</c:v>
                </c:pt>
                <c:pt idx="6852">
                  <c:v>9835.8693497999993</c:v>
                </c:pt>
                <c:pt idx="6853">
                  <c:v>9837.3066462000024</c:v>
                </c:pt>
                <c:pt idx="6854">
                  <c:v>9838.7389675999984</c:v>
                </c:pt>
                <c:pt idx="6855">
                  <c:v>9840.1756495999998</c:v>
                </c:pt>
                <c:pt idx="6856">
                  <c:v>9841.609500200002</c:v>
                </c:pt>
                <c:pt idx="6857">
                  <c:v>9843.0492789999989</c:v>
                </c:pt>
                <c:pt idx="6858">
                  <c:v>9844.4839038000009</c:v>
                </c:pt>
                <c:pt idx="6859">
                  <c:v>9845.9189447999997</c:v>
                </c:pt>
                <c:pt idx="6860">
                  <c:v>9847.3558042000004</c:v>
                </c:pt>
                <c:pt idx="6861">
                  <c:v>9848.7931046000012</c:v>
                </c:pt>
                <c:pt idx="6862">
                  <c:v>9850.2274349999989</c:v>
                </c:pt>
                <c:pt idx="6863">
                  <c:v>9851.6633185999999</c:v>
                </c:pt>
                <c:pt idx="6864">
                  <c:v>9853.0982412000012</c:v>
                </c:pt>
                <c:pt idx="6865">
                  <c:v>9854.5336060000009</c:v>
                </c:pt>
                <c:pt idx="6866">
                  <c:v>9855.9700823999992</c:v>
                </c:pt>
                <c:pt idx="6867">
                  <c:v>9857.4052761999992</c:v>
                </c:pt>
                <c:pt idx="6868">
                  <c:v>9858.8432696</c:v>
                </c:pt>
                <c:pt idx="6869">
                  <c:v>9860.2764406000006</c:v>
                </c:pt>
                <c:pt idx="6870">
                  <c:v>9861.7089197999994</c:v>
                </c:pt>
                <c:pt idx="6871">
                  <c:v>9863.1439601999991</c:v>
                </c:pt>
                <c:pt idx="6872">
                  <c:v>9864.5813388000006</c:v>
                </c:pt>
                <c:pt idx="6873">
                  <c:v>9866.0160677999993</c:v>
                </c:pt>
                <c:pt idx="6874">
                  <c:v>9867.4513951999998</c:v>
                </c:pt>
                <c:pt idx="6875">
                  <c:v>9868.8872938000004</c:v>
                </c:pt>
                <c:pt idx="6876">
                  <c:v>9870.3246121999982</c:v>
                </c:pt>
                <c:pt idx="6877">
                  <c:v>9871.7579728000001</c:v>
                </c:pt>
                <c:pt idx="6878">
                  <c:v>9873.1897683999996</c:v>
                </c:pt>
                <c:pt idx="6879">
                  <c:v>9874.6245547999988</c:v>
                </c:pt>
                <c:pt idx="6880">
                  <c:v>9876.0604507999997</c:v>
                </c:pt>
                <c:pt idx="6881">
                  <c:v>9877.4975851999989</c:v>
                </c:pt>
                <c:pt idx="6882">
                  <c:v>9878.9306371999992</c:v>
                </c:pt>
                <c:pt idx="6883">
                  <c:v>9880.3653184000013</c:v>
                </c:pt>
                <c:pt idx="6884">
                  <c:v>9881.8050561999989</c:v>
                </c:pt>
                <c:pt idx="6885">
                  <c:v>9883.2365355999991</c:v>
                </c:pt>
                <c:pt idx="6886">
                  <c:v>9884.6763386000002</c:v>
                </c:pt>
                <c:pt idx="6887">
                  <c:v>9886.1130057999999</c:v>
                </c:pt>
                <c:pt idx="6888">
                  <c:v>9887.5628762000015</c:v>
                </c:pt>
                <c:pt idx="6889">
                  <c:v>9888.9960921999991</c:v>
                </c:pt>
                <c:pt idx="6890">
                  <c:v>9890.4298930000004</c:v>
                </c:pt>
                <c:pt idx="6891">
                  <c:v>9891.8659640000005</c:v>
                </c:pt>
                <c:pt idx="6892">
                  <c:v>9893.3003004000002</c:v>
                </c:pt>
                <c:pt idx="6893">
                  <c:v>9894.7376989999993</c:v>
                </c:pt>
                <c:pt idx="6894">
                  <c:v>9896.1728034000007</c:v>
                </c:pt>
                <c:pt idx="6895">
                  <c:v>9897.6079915999981</c:v>
                </c:pt>
                <c:pt idx="6896">
                  <c:v>9899.0404218000003</c:v>
                </c:pt>
                <c:pt idx="6897">
                  <c:v>9900.4779954000005</c:v>
                </c:pt>
                <c:pt idx="6898">
                  <c:v>9901.9122119999993</c:v>
                </c:pt>
                <c:pt idx="6899">
                  <c:v>9903.3514159999995</c:v>
                </c:pt>
                <c:pt idx="6900">
                  <c:v>9904.7835595999986</c:v>
                </c:pt>
                <c:pt idx="6901">
                  <c:v>9906.219771</c:v>
                </c:pt>
                <c:pt idx="6902">
                  <c:v>9907.6564994000018</c:v>
                </c:pt>
                <c:pt idx="6903">
                  <c:v>9909.1051872000007</c:v>
                </c:pt>
                <c:pt idx="6904">
                  <c:v>9910.5412157999999</c:v>
                </c:pt>
                <c:pt idx="6905">
                  <c:v>9911.9773298</c:v>
                </c:pt>
                <c:pt idx="6906">
                  <c:v>9913.4111510000002</c:v>
                </c:pt>
                <c:pt idx="6907">
                  <c:v>9914.8450011999994</c:v>
                </c:pt>
                <c:pt idx="6908">
                  <c:v>9916.2808375999994</c:v>
                </c:pt>
                <c:pt idx="6909">
                  <c:v>9917.7170394000004</c:v>
                </c:pt>
                <c:pt idx="6910">
                  <c:v>9919.1533440000003</c:v>
                </c:pt>
                <c:pt idx="6911">
                  <c:v>9920.5885744000007</c:v>
                </c:pt>
                <c:pt idx="6912">
                  <c:v>9922.0232232000017</c:v>
                </c:pt>
                <c:pt idx="6913">
                  <c:v>9923.4608048000009</c:v>
                </c:pt>
                <c:pt idx="6914">
                  <c:v>9924.8950064000001</c:v>
                </c:pt>
                <c:pt idx="6915">
                  <c:v>9926.3279395999998</c:v>
                </c:pt>
                <c:pt idx="6916">
                  <c:v>9927.7634120000002</c:v>
                </c:pt>
                <c:pt idx="6917">
                  <c:v>9929.1999050000013</c:v>
                </c:pt>
                <c:pt idx="6918">
                  <c:v>9930.6367145999993</c:v>
                </c:pt>
                <c:pt idx="6919">
                  <c:v>9932.069858400002</c:v>
                </c:pt>
                <c:pt idx="6920">
                  <c:v>9933.5097139999998</c:v>
                </c:pt>
                <c:pt idx="6921">
                  <c:v>9934.9427093999984</c:v>
                </c:pt>
                <c:pt idx="6922">
                  <c:v>9936.3753582000008</c:v>
                </c:pt>
                <c:pt idx="6923">
                  <c:v>9937.8148111999999</c:v>
                </c:pt>
                <c:pt idx="6924">
                  <c:v>9939.2471767999996</c:v>
                </c:pt>
                <c:pt idx="6925">
                  <c:v>9940.6813966000009</c:v>
                </c:pt>
                <c:pt idx="6926">
                  <c:v>9942.1304897999999</c:v>
                </c:pt>
                <c:pt idx="6927">
                  <c:v>9943.5672291999999</c:v>
                </c:pt>
                <c:pt idx="6928">
                  <c:v>9945.0017744000015</c:v>
                </c:pt>
                <c:pt idx="6929">
                  <c:v>9946.4350314000003</c:v>
                </c:pt>
                <c:pt idx="6930">
                  <c:v>9947.8725884000014</c:v>
                </c:pt>
                <c:pt idx="6931">
                  <c:v>9949.3069281999997</c:v>
                </c:pt>
                <c:pt idx="6932">
                  <c:v>9950.7397354000004</c:v>
                </c:pt>
                <c:pt idx="6933">
                  <c:v>9952.1756456000003</c:v>
                </c:pt>
                <c:pt idx="6934">
                  <c:v>9953.6132734000003</c:v>
                </c:pt>
                <c:pt idx="6935">
                  <c:v>9955.046131799998</c:v>
                </c:pt>
                <c:pt idx="6936">
                  <c:v>9956.4828913999991</c:v>
                </c:pt>
                <c:pt idx="6937">
                  <c:v>9957.9183309999989</c:v>
                </c:pt>
                <c:pt idx="6938">
                  <c:v>9959.3537590000014</c:v>
                </c:pt>
                <c:pt idx="6939">
                  <c:v>9960.7857745999991</c:v>
                </c:pt>
                <c:pt idx="6940">
                  <c:v>9962.2229606000001</c:v>
                </c:pt>
                <c:pt idx="6941">
                  <c:v>9963.6529354000013</c:v>
                </c:pt>
                <c:pt idx="6942">
                  <c:v>9965.0928398000015</c:v>
                </c:pt>
                <c:pt idx="6943">
                  <c:v>9966.5273529999995</c:v>
                </c:pt>
                <c:pt idx="6944">
                  <c:v>9967.9653818000006</c:v>
                </c:pt>
                <c:pt idx="6945">
                  <c:v>9969.3997687999999</c:v>
                </c:pt>
                <c:pt idx="6946">
                  <c:v>9970.8375118000004</c:v>
                </c:pt>
                <c:pt idx="6947">
                  <c:v>9972.2708371999997</c:v>
                </c:pt>
                <c:pt idx="6948">
                  <c:v>9973.7090303999994</c:v>
                </c:pt>
                <c:pt idx="6949">
                  <c:v>9975.1469944</c:v>
                </c:pt>
                <c:pt idx="6950">
                  <c:v>9976.5817060000008</c:v>
                </c:pt>
                <c:pt idx="6951">
                  <c:v>9978.0161220000009</c:v>
                </c:pt>
                <c:pt idx="6952">
                  <c:v>9979.4528339999997</c:v>
                </c:pt>
                <c:pt idx="6953">
                  <c:v>9980.8883534000015</c:v>
                </c:pt>
                <c:pt idx="6954">
                  <c:v>9982.3241070000004</c:v>
                </c:pt>
                <c:pt idx="6955">
                  <c:v>9983.7590658000008</c:v>
                </c:pt>
                <c:pt idx="6956">
                  <c:v>9985.1974315999996</c:v>
                </c:pt>
                <c:pt idx="6957">
                  <c:v>9986.6317396000013</c:v>
                </c:pt>
                <c:pt idx="6958">
                  <c:v>9988.0676772000006</c:v>
                </c:pt>
                <c:pt idx="6959">
                  <c:v>9989.5028477999986</c:v>
                </c:pt>
                <c:pt idx="6960">
                  <c:v>9990.9376744000001</c:v>
                </c:pt>
                <c:pt idx="6961">
                  <c:v>9992.3725856000001</c:v>
                </c:pt>
                <c:pt idx="6962">
                  <c:v>9993.8099438000008</c:v>
                </c:pt>
                <c:pt idx="6963">
                  <c:v>9995.2457598000001</c:v>
                </c:pt>
                <c:pt idx="6964">
                  <c:v>9996.6817775999989</c:v>
                </c:pt>
                <c:pt idx="6965">
                  <c:v>9998.1138781999998</c:v>
                </c:pt>
                <c:pt idx="6966">
                  <c:v>9999.5506177999996</c:v>
                </c:pt>
                <c:pt idx="6967">
                  <c:v>10000.9856826</c:v>
                </c:pt>
                <c:pt idx="6968">
                  <c:v>10002.4174704</c:v>
                </c:pt>
                <c:pt idx="6969">
                  <c:v>10003.8524524</c:v>
                </c:pt>
                <c:pt idx="6970">
                  <c:v>10005.2868306</c:v>
                </c:pt>
                <c:pt idx="6971">
                  <c:v>10006.730629400001</c:v>
                </c:pt>
                <c:pt idx="6972">
                  <c:v>10008.17498</c:v>
                </c:pt>
                <c:pt idx="6973">
                  <c:v>10009.6102426</c:v>
                </c:pt>
                <c:pt idx="6974">
                  <c:v>10011.045923199999</c:v>
                </c:pt>
                <c:pt idx="6975">
                  <c:v>10012.480098800001</c:v>
                </c:pt>
                <c:pt idx="6976">
                  <c:v>10013.914361200001</c:v>
                </c:pt>
                <c:pt idx="6977">
                  <c:v>10015.347869200001</c:v>
                </c:pt>
                <c:pt idx="6978">
                  <c:v>10016.783718000001</c:v>
                </c:pt>
                <c:pt idx="6979">
                  <c:v>10018.217261600001</c:v>
                </c:pt>
                <c:pt idx="6980">
                  <c:v>10019.652729199999</c:v>
                </c:pt>
                <c:pt idx="6981">
                  <c:v>10021.088329599999</c:v>
                </c:pt>
                <c:pt idx="6982">
                  <c:v>10022.523709999999</c:v>
                </c:pt>
                <c:pt idx="6983">
                  <c:v>10023.9602842</c:v>
                </c:pt>
                <c:pt idx="6984">
                  <c:v>10025.3920094</c:v>
                </c:pt>
                <c:pt idx="6985">
                  <c:v>10026.831225600001</c:v>
                </c:pt>
                <c:pt idx="6986">
                  <c:v>10028.2667774</c:v>
                </c:pt>
                <c:pt idx="6987">
                  <c:v>10029.703877800001</c:v>
                </c:pt>
                <c:pt idx="6988">
                  <c:v>10031.137579</c:v>
                </c:pt>
                <c:pt idx="6989">
                  <c:v>10032.5708908</c:v>
                </c:pt>
                <c:pt idx="6990">
                  <c:v>10034.006221</c:v>
                </c:pt>
                <c:pt idx="6991">
                  <c:v>10035.4421174</c:v>
                </c:pt>
                <c:pt idx="6992">
                  <c:v>10036.8794514</c:v>
                </c:pt>
                <c:pt idx="6993">
                  <c:v>10038.3125452</c:v>
                </c:pt>
                <c:pt idx="6994">
                  <c:v>10039.745972799999</c:v>
                </c:pt>
                <c:pt idx="6995">
                  <c:v>10041.180648199999</c:v>
                </c:pt>
                <c:pt idx="6996">
                  <c:v>10042.615812599999</c:v>
                </c:pt>
                <c:pt idx="6997">
                  <c:v>10044.049060400001</c:v>
                </c:pt>
                <c:pt idx="6998">
                  <c:v>10045.4846872</c:v>
                </c:pt>
                <c:pt idx="6999">
                  <c:v>10046.919877599999</c:v>
                </c:pt>
                <c:pt idx="7000">
                  <c:v>10048.3538076</c:v>
                </c:pt>
                <c:pt idx="7001">
                  <c:v>10049.7900926</c:v>
                </c:pt>
                <c:pt idx="7002">
                  <c:v>10051.2249008</c:v>
                </c:pt>
                <c:pt idx="7003">
                  <c:v>10052.657249600001</c:v>
                </c:pt>
                <c:pt idx="7004">
                  <c:v>10054.0927328</c:v>
                </c:pt>
                <c:pt idx="7005">
                  <c:v>10055.5304388</c:v>
                </c:pt>
                <c:pt idx="7006">
                  <c:v>10056.9646116</c:v>
                </c:pt>
                <c:pt idx="7007">
                  <c:v>10058.401230199999</c:v>
                </c:pt>
                <c:pt idx="7008">
                  <c:v>10059.838061</c:v>
                </c:pt>
                <c:pt idx="7009">
                  <c:v>10061.273964800001</c:v>
                </c:pt>
                <c:pt idx="7010">
                  <c:v>10062.7076144</c:v>
                </c:pt>
                <c:pt idx="7011">
                  <c:v>10064.1436232</c:v>
                </c:pt>
                <c:pt idx="7012">
                  <c:v>10065.574987399999</c:v>
                </c:pt>
                <c:pt idx="7013">
                  <c:v>10067.008730400001</c:v>
                </c:pt>
                <c:pt idx="7014">
                  <c:v>10068.444985800001</c:v>
                </c:pt>
                <c:pt idx="7015">
                  <c:v>10069.8849866</c:v>
                </c:pt>
                <c:pt idx="7016">
                  <c:v>10071.3190596</c:v>
                </c:pt>
                <c:pt idx="7017">
                  <c:v>10072.7544456</c:v>
                </c:pt>
                <c:pt idx="7018">
                  <c:v>10074.191510799999</c:v>
                </c:pt>
                <c:pt idx="7019">
                  <c:v>10075.6248968</c:v>
                </c:pt>
                <c:pt idx="7020">
                  <c:v>10077.062268400001</c:v>
                </c:pt>
                <c:pt idx="7021">
                  <c:v>10078.4982476</c:v>
                </c:pt>
                <c:pt idx="7022">
                  <c:v>10079.932051399999</c:v>
                </c:pt>
                <c:pt idx="7023">
                  <c:v>10081.367935599999</c:v>
                </c:pt>
                <c:pt idx="7024">
                  <c:v>10082.803674999999</c:v>
                </c:pt>
                <c:pt idx="7025">
                  <c:v>10084.239536999999</c:v>
                </c:pt>
                <c:pt idx="7026">
                  <c:v>10085.6729502</c:v>
                </c:pt>
                <c:pt idx="7027">
                  <c:v>10087.110043799999</c:v>
                </c:pt>
                <c:pt idx="7028">
                  <c:v>10088.547320600001</c:v>
                </c:pt>
                <c:pt idx="7029">
                  <c:v>10089.982334599999</c:v>
                </c:pt>
                <c:pt idx="7030">
                  <c:v>10091.4158806</c:v>
                </c:pt>
                <c:pt idx="7031">
                  <c:v>10092.853421600001</c:v>
                </c:pt>
                <c:pt idx="7032">
                  <c:v>10094.287397</c:v>
                </c:pt>
                <c:pt idx="7033">
                  <c:v>10095.724918600001</c:v>
                </c:pt>
                <c:pt idx="7034">
                  <c:v>10097.167836799999</c:v>
                </c:pt>
                <c:pt idx="7035">
                  <c:v>10098.6105616</c:v>
                </c:pt>
                <c:pt idx="7036">
                  <c:v>10100.0447614</c:v>
                </c:pt>
                <c:pt idx="7037">
                  <c:v>10101.4815638</c:v>
                </c:pt>
                <c:pt idx="7038">
                  <c:v>10102.9130532</c:v>
                </c:pt>
                <c:pt idx="7039">
                  <c:v>10104.349130799999</c:v>
                </c:pt>
                <c:pt idx="7040">
                  <c:v>10105.785274399999</c:v>
                </c:pt>
                <c:pt idx="7041">
                  <c:v>10107.220106799999</c:v>
                </c:pt>
                <c:pt idx="7042">
                  <c:v>10108.6563544</c:v>
                </c:pt>
                <c:pt idx="7043">
                  <c:v>10110.088648999999</c:v>
                </c:pt>
                <c:pt idx="7044">
                  <c:v>10111.524093599999</c:v>
                </c:pt>
                <c:pt idx="7045">
                  <c:v>10112.959685</c:v>
                </c:pt>
                <c:pt idx="7046">
                  <c:v>10114.3958348</c:v>
                </c:pt>
                <c:pt idx="7047">
                  <c:v>10115.8323286</c:v>
                </c:pt>
                <c:pt idx="7048">
                  <c:v>10117.2663932</c:v>
                </c:pt>
                <c:pt idx="7049">
                  <c:v>10118.702769400001</c:v>
                </c:pt>
                <c:pt idx="7050">
                  <c:v>10120.137860000001</c:v>
                </c:pt>
                <c:pt idx="7051">
                  <c:v>10121.5711968</c:v>
                </c:pt>
                <c:pt idx="7052">
                  <c:v>10123.0164774</c:v>
                </c:pt>
                <c:pt idx="7053">
                  <c:v>10124.4587156</c:v>
                </c:pt>
                <c:pt idx="7054">
                  <c:v>10125.8942912</c:v>
                </c:pt>
                <c:pt idx="7055">
                  <c:v>10127.3470352</c:v>
                </c:pt>
                <c:pt idx="7056">
                  <c:v>10128.782122799999</c:v>
                </c:pt>
                <c:pt idx="7057">
                  <c:v>10130.2167964</c:v>
                </c:pt>
                <c:pt idx="7058">
                  <c:v>10131.654680400001</c:v>
                </c:pt>
                <c:pt idx="7059">
                  <c:v>10133.087255</c:v>
                </c:pt>
                <c:pt idx="7060">
                  <c:v>10134.5248722</c:v>
                </c:pt>
                <c:pt idx="7061">
                  <c:v>10135.958264999999</c:v>
                </c:pt>
                <c:pt idx="7062">
                  <c:v>10137.393546200001</c:v>
                </c:pt>
                <c:pt idx="7063">
                  <c:v>10138.827406</c:v>
                </c:pt>
                <c:pt idx="7064">
                  <c:v>10140.2642452</c:v>
                </c:pt>
                <c:pt idx="7065">
                  <c:v>10141.697554</c:v>
                </c:pt>
                <c:pt idx="7066">
                  <c:v>10143.1345888</c:v>
                </c:pt>
                <c:pt idx="7067">
                  <c:v>10144.5681164</c:v>
                </c:pt>
                <c:pt idx="7068">
                  <c:v>10146.0034676</c:v>
                </c:pt>
                <c:pt idx="7069">
                  <c:v>10147.4391674</c:v>
                </c:pt>
                <c:pt idx="7070">
                  <c:v>10148.8787082</c:v>
                </c:pt>
                <c:pt idx="7071">
                  <c:v>10150.326051</c:v>
                </c:pt>
                <c:pt idx="7072">
                  <c:v>10151.757304799999</c:v>
                </c:pt>
                <c:pt idx="7073">
                  <c:v>10153.190857400001</c:v>
                </c:pt>
                <c:pt idx="7074">
                  <c:v>10154.6268232</c:v>
                </c:pt>
                <c:pt idx="7075">
                  <c:v>10156.0632458</c:v>
                </c:pt>
                <c:pt idx="7076">
                  <c:v>10157.5004954</c:v>
                </c:pt>
                <c:pt idx="7077">
                  <c:v>10158.937884999999</c:v>
                </c:pt>
                <c:pt idx="7078">
                  <c:v>10160.3710142</c:v>
                </c:pt>
                <c:pt idx="7079">
                  <c:v>10161.8095204</c:v>
                </c:pt>
                <c:pt idx="7080">
                  <c:v>10163.241193399999</c:v>
                </c:pt>
                <c:pt idx="7081">
                  <c:v>10164.6796954</c:v>
                </c:pt>
                <c:pt idx="7082">
                  <c:v>10166.112987</c:v>
                </c:pt>
                <c:pt idx="7083">
                  <c:v>10167.5518474</c:v>
                </c:pt>
                <c:pt idx="7084">
                  <c:v>10168.9837572</c:v>
                </c:pt>
                <c:pt idx="7085">
                  <c:v>10170.4195282</c:v>
                </c:pt>
                <c:pt idx="7086">
                  <c:v>10171.8536246</c:v>
                </c:pt>
                <c:pt idx="7087">
                  <c:v>10173.302937</c:v>
                </c:pt>
                <c:pt idx="7088">
                  <c:v>10174.7399922</c:v>
                </c:pt>
                <c:pt idx="7089">
                  <c:v>10176.1737428</c:v>
                </c:pt>
                <c:pt idx="7090">
                  <c:v>10177.6097556</c:v>
                </c:pt>
                <c:pt idx="7091">
                  <c:v>10179.046431000001</c:v>
                </c:pt>
                <c:pt idx="7092">
                  <c:v>10180.4965206</c:v>
                </c:pt>
                <c:pt idx="7093">
                  <c:v>10181.933251599999</c:v>
                </c:pt>
                <c:pt idx="7094">
                  <c:v>10183.3661546</c:v>
                </c:pt>
                <c:pt idx="7095">
                  <c:v>10184.802506800001</c:v>
                </c:pt>
                <c:pt idx="7096">
                  <c:v>10186.240822600001</c:v>
                </c:pt>
                <c:pt idx="7097">
                  <c:v>10187.687332199999</c:v>
                </c:pt>
                <c:pt idx="7098">
                  <c:v>10189.1243978</c:v>
                </c:pt>
                <c:pt idx="7099">
                  <c:v>10190.5615662</c:v>
                </c:pt>
                <c:pt idx="7100">
                  <c:v>10192.024998999999</c:v>
                </c:pt>
                <c:pt idx="7101">
                  <c:v>10193.462799999999</c:v>
                </c:pt>
                <c:pt idx="7102">
                  <c:v>10194.897945000001</c:v>
                </c:pt>
                <c:pt idx="7103">
                  <c:v>10196.333364599999</c:v>
                </c:pt>
                <c:pt idx="7104">
                  <c:v>10197.770538799999</c:v>
                </c:pt>
                <c:pt idx="7105">
                  <c:v>10199.2036702</c:v>
                </c:pt>
                <c:pt idx="7106">
                  <c:v>10200.6373688</c:v>
                </c:pt>
                <c:pt idx="7107">
                  <c:v>10202.070871399999</c:v>
                </c:pt>
                <c:pt idx="7108">
                  <c:v>10203.510731</c:v>
                </c:pt>
                <c:pt idx="7109">
                  <c:v>10204.943890799999</c:v>
                </c:pt>
                <c:pt idx="7110">
                  <c:v>10206.3803988</c:v>
                </c:pt>
                <c:pt idx="7111">
                  <c:v>10207.813849</c:v>
                </c:pt>
                <c:pt idx="7112">
                  <c:v>10209.249828399999</c:v>
                </c:pt>
                <c:pt idx="7113">
                  <c:v>10210.6852378</c:v>
                </c:pt>
                <c:pt idx="7114">
                  <c:v>10212.1189768</c:v>
                </c:pt>
                <c:pt idx="7115">
                  <c:v>10213.5564282</c:v>
                </c:pt>
                <c:pt idx="7116">
                  <c:v>10214.9893414</c:v>
                </c:pt>
                <c:pt idx="7117">
                  <c:v>10216.424647600001</c:v>
                </c:pt>
                <c:pt idx="7118">
                  <c:v>10217.8604612</c:v>
                </c:pt>
                <c:pt idx="7119">
                  <c:v>10219.293994600001</c:v>
                </c:pt>
                <c:pt idx="7120">
                  <c:v>10220.728424200001</c:v>
                </c:pt>
                <c:pt idx="7121">
                  <c:v>10222.1640424</c:v>
                </c:pt>
                <c:pt idx="7122">
                  <c:v>10223.5991278</c:v>
                </c:pt>
                <c:pt idx="7123">
                  <c:v>10225.032136600001</c:v>
                </c:pt>
                <c:pt idx="7124">
                  <c:v>10226.4716942</c:v>
                </c:pt>
                <c:pt idx="7125">
                  <c:v>10227.9050708</c:v>
                </c:pt>
                <c:pt idx="7126">
                  <c:v>10229.3394948</c:v>
                </c:pt>
                <c:pt idx="7127">
                  <c:v>10230.771237000001</c:v>
                </c:pt>
                <c:pt idx="7128">
                  <c:v>10232.206758800001</c:v>
                </c:pt>
                <c:pt idx="7129">
                  <c:v>10233.641706</c:v>
                </c:pt>
                <c:pt idx="7130">
                  <c:v>10235.073439399999</c:v>
                </c:pt>
                <c:pt idx="7131">
                  <c:v>10236.511209800001</c:v>
                </c:pt>
                <c:pt idx="7132">
                  <c:v>10237.9435084</c:v>
                </c:pt>
                <c:pt idx="7133">
                  <c:v>10239.3816838</c:v>
                </c:pt>
                <c:pt idx="7134">
                  <c:v>10240.813369</c:v>
                </c:pt>
                <c:pt idx="7135">
                  <c:v>10242.2473596</c:v>
                </c:pt>
                <c:pt idx="7136">
                  <c:v>10243.679409599999</c:v>
                </c:pt>
                <c:pt idx="7137">
                  <c:v>10245.1176086</c:v>
                </c:pt>
                <c:pt idx="7138">
                  <c:v>10246.550399399999</c:v>
                </c:pt>
                <c:pt idx="7139">
                  <c:v>10247.9827506</c:v>
                </c:pt>
                <c:pt idx="7140">
                  <c:v>10249.421101</c:v>
                </c:pt>
                <c:pt idx="7141">
                  <c:v>10250.853748</c:v>
                </c:pt>
                <c:pt idx="7142">
                  <c:v>10252.288349799999</c:v>
                </c:pt>
                <c:pt idx="7143">
                  <c:v>10253.7255178</c:v>
                </c:pt>
                <c:pt idx="7144">
                  <c:v>10255.157331599999</c:v>
                </c:pt>
                <c:pt idx="7145">
                  <c:v>10256.5900028</c:v>
                </c:pt>
                <c:pt idx="7146">
                  <c:v>10258.027054800001</c:v>
                </c:pt>
                <c:pt idx="7147">
                  <c:v>10259.461001600001</c:v>
                </c:pt>
                <c:pt idx="7148">
                  <c:v>10260.8948628</c:v>
                </c:pt>
                <c:pt idx="7149">
                  <c:v>10262.328181000001</c:v>
                </c:pt>
                <c:pt idx="7150">
                  <c:v>10263.760874400001</c:v>
                </c:pt>
                <c:pt idx="7151">
                  <c:v>10265.1981736</c:v>
                </c:pt>
                <c:pt idx="7152">
                  <c:v>10266.6312554</c:v>
                </c:pt>
                <c:pt idx="7153">
                  <c:v>10268.0666086</c:v>
                </c:pt>
                <c:pt idx="7154">
                  <c:v>10269.501944400001</c:v>
                </c:pt>
                <c:pt idx="7155">
                  <c:v>10270.9377668</c:v>
                </c:pt>
                <c:pt idx="7156">
                  <c:v>10272.371841</c:v>
                </c:pt>
                <c:pt idx="7157">
                  <c:v>10273.804510399999</c:v>
                </c:pt>
                <c:pt idx="7158">
                  <c:v>10275.2395454</c:v>
                </c:pt>
                <c:pt idx="7159">
                  <c:v>10276.6752956</c:v>
                </c:pt>
                <c:pt idx="7160">
                  <c:v>10278.1130992</c:v>
                </c:pt>
                <c:pt idx="7161">
                  <c:v>10279.5533596</c:v>
                </c:pt>
                <c:pt idx="7162">
                  <c:v>10280.9963224</c:v>
                </c:pt>
                <c:pt idx="7163">
                  <c:v>10282.4312532</c:v>
                </c:pt>
                <c:pt idx="7164">
                  <c:v>10283.8672288</c:v>
                </c:pt>
                <c:pt idx="7165">
                  <c:v>10285.303604000001</c:v>
                </c:pt>
                <c:pt idx="7166">
                  <c:v>10286.7361814</c:v>
                </c:pt>
                <c:pt idx="7167">
                  <c:v>10288.172943199999</c:v>
                </c:pt>
                <c:pt idx="7168">
                  <c:v>10289.6070366</c:v>
                </c:pt>
                <c:pt idx="7169">
                  <c:v>10291.040110600001</c:v>
                </c:pt>
                <c:pt idx="7170">
                  <c:v>10292.478840600001</c:v>
                </c:pt>
                <c:pt idx="7171">
                  <c:v>10293.9102458</c:v>
                </c:pt>
                <c:pt idx="7172">
                  <c:v>10295.34592</c:v>
                </c:pt>
                <c:pt idx="7173">
                  <c:v>10296.781679399999</c:v>
                </c:pt>
                <c:pt idx="7174">
                  <c:v>10298.216715799999</c:v>
                </c:pt>
                <c:pt idx="7175">
                  <c:v>10299.6508562</c:v>
                </c:pt>
                <c:pt idx="7176">
                  <c:v>10301.087553400001</c:v>
                </c:pt>
                <c:pt idx="7177">
                  <c:v>10302.522184199999</c:v>
                </c:pt>
                <c:pt idx="7178">
                  <c:v>10303.9585112</c:v>
                </c:pt>
                <c:pt idx="7179">
                  <c:v>10305.3976754</c:v>
                </c:pt>
                <c:pt idx="7180">
                  <c:v>10306.842854</c:v>
                </c:pt>
                <c:pt idx="7181">
                  <c:v>10308.2785042</c:v>
                </c:pt>
                <c:pt idx="7182">
                  <c:v>10309.715802999999</c:v>
                </c:pt>
                <c:pt idx="7183">
                  <c:v>10311.1496618</c:v>
                </c:pt>
                <c:pt idx="7184">
                  <c:v>10312.5841368</c:v>
                </c:pt>
                <c:pt idx="7185">
                  <c:v>10314.0220916</c:v>
                </c:pt>
                <c:pt idx="7186">
                  <c:v>10315.4582462</c:v>
                </c:pt>
                <c:pt idx="7187">
                  <c:v>10316.8909368</c:v>
                </c:pt>
                <c:pt idx="7188">
                  <c:v>10318.325238400001</c:v>
                </c:pt>
                <c:pt idx="7189">
                  <c:v>10319.7578952</c:v>
                </c:pt>
                <c:pt idx="7190">
                  <c:v>10321.193975599999</c:v>
                </c:pt>
                <c:pt idx="7191">
                  <c:v>10322.625158000001</c:v>
                </c:pt>
                <c:pt idx="7192">
                  <c:v>10324.0616204</c:v>
                </c:pt>
                <c:pt idx="7193">
                  <c:v>10325.496143599999</c:v>
                </c:pt>
                <c:pt idx="7194">
                  <c:v>10326.930488</c:v>
                </c:pt>
                <c:pt idx="7195">
                  <c:v>10328.365848400001</c:v>
                </c:pt>
                <c:pt idx="7196">
                  <c:v>10329.803219199999</c:v>
                </c:pt>
                <c:pt idx="7197">
                  <c:v>10331.2354072</c:v>
                </c:pt>
                <c:pt idx="7198">
                  <c:v>10332.6707136</c:v>
                </c:pt>
                <c:pt idx="7199">
                  <c:v>10334.104422599999</c:v>
                </c:pt>
                <c:pt idx="7200">
                  <c:v>10335.538603000001</c:v>
                </c:pt>
                <c:pt idx="7201">
                  <c:v>10336.9767606</c:v>
                </c:pt>
                <c:pt idx="7202">
                  <c:v>10338.4106916</c:v>
                </c:pt>
                <c:pt idx="7203">
                  <c:v>10339.845208999999</c:v>
                </c:pt>
                <c:pt idx="7204">
                  <c:v>10341.2830048</c:v>
                </c:pt>
                <c:pt idx="7205">
                  <c:v>10342.7182894</c:v>
                </c:pt>
                <c:pt idx="7206">
                  <c:v>10344.1530604</c:v>
                </c:pt>
                <c:pt idx="7207">
                  <c:v>10345.587387600001</c:v>
                </c:pt>
                <c:pt idx="7208">
                  <c:v>10347.0239358</c:v>
                </c:pt>
                <c:pt idx="7209">
                  <c:v>10348.4567632</c:v>
                </c:pt>
                <c:pt idx="7210">
                  <c:v>10349.89215</c:v>
                </c:pt>
                <c:pt idx="7211">
                  <c:v>10351.3295316</c:v>
                </c:pt>
                <c:pt idx="7212">
                  <c:v>10352.764662600001</c:v>
                </c:pt>
                <c:pt idx="7213">
                  <c:v>10354.1988526</c:v>
                </c:pt>
                <c:pt idx="7214">
                  <c:v>10355.6357446</c:v>
                </c:pt>
                <c:pt idx="7215">
                  <c:v>10357.0683838</c:v>
                </c:pt>
                <c:pt idx="7216">
                  <c:v>10358.519659600001</c:v>
                </c:pt>
                <c:pt idx="7217">
                  <c:v>10359.958805</c:v>
                </c:pt>
                <c:pt idx="7218">
                  <c:v>10361.3939682</c:v>
                </c:pt>
                <c:pt idx="7219">
                  <c:v>10362.829785399999</c:v>
                </c:pt>
                <c:pt idx="7220">
                  <c:v>10364.262386799999</c:v>
                </c:pt>
                <c:pt idx="7221">
                  <c:v>10365.700477799999</c:v>
                </c:pt>
                <c:pt idx="7222">
                  <c:v>10367.1463568</c:v>
                </c:pt>
                <c:pt idx="7223">
                  <c:v>10368.582183</c:v>
                </c:pt>
                <c:pt idx="7224">
                  <c:v>10370.017300400001</c:v>
                </c:pt>
                <c:pt idx="7225">
                  <c:v>10371.4518512</c:v>
                </c:pt>
                <c:pt idx="7226">
                  <c:v>10372.885484799999</c:v>
                </c:pt>
                <c:pt idx="7227">
                  <c:v>10374.3214764</c:v>
                </c:pt>
                <c:pt idx="7228">
                  <c:v>10375.7566338</c:v>
                </c:pt>
                <c:pt idx="7229">
                  <c:v>10377.1908368</c:v>
                </c:pt>
                <c:pt idx="7230">
                  <c:v>10378.624725400001</c:v>
                </c:pt>
                <c:pt idx="7231">
                  <c:v>10380.059299799999</c:v>
                </c:pt>
                <c:pt idx="7232">
                  <c:v>10381.4944132</c:v>
                </c:pt>
                <c:pt idx="7233">
                  <c:v>10382.931342</c:v>
                </c:pt>
                <c:pt idx="7234">
                  <c:v>10384.366350599999</c:v>
                </c:pt>
                <c:pt idx="7235">
                  <c:v>10385.8007762</c:v>
                </c:pt>
                <c:pt idx="7236">
                  <c:v>10387.235988799999</c:v>
                </c:pt>
                <c:pt idx="7237">
                  <c:v>10388.669739200001</c:v>
                </c:pt>
                <c:pt idx="7238">
                  <c:v>10390.105847999999</c:v>
                </c:pt>
                <c:pt idx="7239">
                  <c:v>10391.539937400001</c:v>
                </c:pt>
                <c:pt idx="7240">
                  <c:v>10392.977291200001</c:v>
                </c:pt>
                <c:pt idx="7241">
                  <c:v>10394.408145400001</c:v>
                </c:pt>
                <c:pt idx="7242">
                  <c:v>10395.842143399999</c:v>
                </c:pt>
                <c:pt idx="7243">
                  <c:v>10397.2812744</c:v>
                </c:pt>
                <c:pt idx="7244">
                  <c:v>10398.7166798</c:v>
                </c:pt>
                <c:pt idx="7245">
                  <c:v>10400.155726200001</c:v>
                </c:pt>
                <c:pt idx="7246">
                  <c:v>10401.5884298</c:v>
                </c:pt>
                <c:pt idx="7247">
                  <c:v>10403.023792600001</c:v>
                </c:pt>
                <c:pt idx="7248">
                  <c:v>10404.458086799999</c:v>
                </c:pt>
                <c:pt idx="7249">
                  <c:v>10405.9088328</c:v>
                </c:pt>
                <c:pt idx="7250">
                  <c:v>10407.358258599999</c:v>
                </c:pt>
                <c:pt idx="7251">
                  <c:v>10408.793017</c:v>
                </c:pt>
                <c:pt idx="7252">
                  <c:v>10410.228958</c:v>
                </c:pt>
                <c:pt idx="7253">
                  <c:v>10411.663035</c:v>
                </c:pt>
                <c:pt idx="7254">
                  <c:v>10413.096631</c:v>
                </c:pt>
                <c:pt idx="7255">
                  <c:v>10414.532639999999</c:v>
                </c:pt>
                <c:pt idx="7256">
                  <c:v>10415.967977</c:v>
                </c:pt>
                <c:pt idx="7257">
                  <c:v>10417.402436599999</c:v>
                </c:pt>
                <c:pt idx="7258">
                  <c:v>10418.837179800001</c:v>
                </c:pt>
                <c:pt idx="7259">
                  <c:v>10420.273427800001</c:v>
                </c:pt>
                <c:pt idx="7260">
                  <c:v>10421.711787599999</c:v>
                </c:pt>
                <c:pt idx="7261">
                  <c:v>10423.145234199999</c:v>
                </c:pt>
                <c:pt idx="7262">
                  <c:v>10424.579722799999</c:v>
                </c:pt>
                <c:pt idx="7263">
                  <c:v>10426.0123872</c:v>
                </c:pt>
                <c:pt idx="7264">
                  <c:v>10427.450157200001</c:v>
                </c:pt>
                <c:pt idx="7265">
                  <c:v>10428.881848000001</c:v>
                </c:pt>
                <c:pt idx="7266">
                  <c:v>10430.316720999999</c:v>
                </c:pt>
                <c:pt idx="7267">
                  <c:v>10431.750828</c:v>
                </c:pt>
                <c:pt idx="7268">
                  <c:v>10433.1842034</c:v>
                </c:pt>
                <c:pt idx="7269">
                  <c:v>10434.6226554</c:v>
                </c:pt>
                <c:pt idx="7270">
                  <c:v>10436.0563224</c:v>
                </c:pt>
                <c:pt idx="7271">
                  <c:v>10437.4898526</c:v>
                </c:pt>
                <c:pt idx="7272">
                  <c:v>10438.924836800001</c:v>
                </c:pt>
                <c:pt idx="7273">
                  <c:v>10440.358108799999</c:v>
                </c:pt>
                <c:pt idx="7274">
                  <c:v>10441.7931226</c:v>
                </c:pt>
                <c:pt idx="7275">
                  <c:v>10443.228846399999</c:v>
                </c:pt>
                <c:pt idx="7276">
                  <c:v>10444.6645716</c:v>
                </c:pt>
                <c:pt idx="7277">
                  <c:v>10446.0985722</c:v>
                </c:pt>
                <c:pt idx="7278">
                  <c:v>10447.535635599999</c:v>
                </c:pt>
                <c:pt idx="7279">
                  <c:v>10448.9698818</c:v>
                </c:pt>
                <c:pt idx="7280">
                  <c:v>10450.4074442</c:v>
                </c:pt>
                <c:pt idx="7281">
                  <c:v>10451.8434968</c:v>
                </c:pt>
                <c:pt idx="7282">
                  <c:v>10453.278041199999</c:v>
                </c:pt>
                <c:pt idx="7283">
                  <c:v>10454.7123092</c:v>
                </c:pt>
                <c:pt idx="7284">
                  <c:v>10456.1481946</c:v>
                </c:pt>
                <c:pt idx="7285">
                  <c:v>10457.5832472</c:v>
                </c:pt>
                <c:pt idx="7286">
                  <c:v>10459.015803599999</c:v>
                </c:pt>
                <c:pt idx="7287">
                  <c:v>10460.451944799999</c:v>
                </c:pt>
                <c:pt idx="7288">
                  <c:v>10461.886605399999</c:v>
                </c:pt>
                <c:pt idx="7289">
                  <c:v>10463.320662599999</c:v>
                </c:pt>
                <c:pt idx="7290">
                  <c:v>10464.753654</c:v>
                </c:pt>
                <c:pt idx="7291">
                  <c:v>10466.190231</c:v>
                </c:pt>
                <c:pt idx="7292">
                  <c:v>10467.6238736</c:v>
                </c:pt>
                <c:pt idx="7293">
                  <c:v>10469.0624854</c:v>
                </c:pt>
                <c:pt idx="7294">
                  <c:v>10470.495813</c:v>
                </c:pt>
                <c:pt idx="7295">
                  <c:v>10471.9329884</c:v>
                </c:pt>
                <c:pt idx="7296">
                  <c:v>10473.365869400001</c:v>
                </c:pt>
                <c:pt idx="7297">
                  <c:v>10474.7980816</c:v>
                </c:pt>
                <c:pt idx="7298">
                  <c:v>10476.2366392</c:v>
                </c:pt>
                <c:pt idx="7299">
                  <c:v>10477.6711474</c:v>
                </c:pt>
                <c:pt idx="7300">
                  <c:v>10479.1072012</c:v>
                </c:pt>
                <c:pt idx="7301">
                  <c:v>10480.545156</c:v>
                </c:pt>
                <c:pt idx="7302">
                  <c:v>10481.981682199999</c:v>
                </c:pt>
                <c:pt idx="7303">
                  <c:v>10483.4159676</c:v>
                </c:pt>
                <c:pt idx="7304">
                  <c:v>10484.8506942</c:v>
                </c:pt>
                <c:pt idx="7305">
                  <c:v>10486.286862000001</c:v>
                </c:pt>
                <c:pt idx="7306">
                  <c:v>10487.721271799999</c:v>
                </c:pt>
                <c:pt idx="7307">
                  <c:v>10489.1549932</c:v>
                </c:pt>
                <c:pt idx="7308">
                  <c:v>10490.5908662</c:v>
                </c:pt>
                <c:pt idx="7309">
                  <c:v>10492.0220746</c:v>
                </c:pt>
                <c:pt idx="7310">
                  <c:v>10493.4611172</c:v>
                </c:pt>
                <c:pt idx="7311">
                  <c:v>10494.8975336</c:v>
                </c:pt>
                <c:pt idx="7312">
                  <c:v>10496.332176800001</c:v>
                </c:pt>
                <c:pt idx="7313">
                  <c:v>10497.7676348</c:v>
                </c:pt>
                <c:pt idx="7314">
                  <c:v>10499.2036682</c:v>
                </c:pt>
                <c:pt idx="7315">
                  <c:v>10500.636084399999</c:v>
                </c:pt>
                <c:pt idx="7316">
                  <c:v>10502.072172</c:v>
                </c:pt>
                <c:pt idx="7317">
                  <c:v>10503.5091158</c:v>
                </c:pt>
                <c:pt idx="7318">
                  <c:v>10504.9434836</c:v>
                </c:pt>
                <c:pt idx="7319">
                  <c:v>10506.379544400001</c:v>
                </c:pt>
                <c:pt idx="7320">
                  <c:v>10507.8155554</c:v>
                </c:pt>
                <c:pt idx="7321">
                  <c:v>10509.2521612</c:v>
                </c:pt>
                <c:pt idx="7322">
                  <c:v>10510.6864264</c:v>
                </c:pt>
                <c:pt idx="7323">
                  <c:v>10512.122437399999</c:v>
                </c:pt>
                <c:pt idx="7324">
                  <c:v>10513.557871200001</c:v>
                </c:pt>
                <c:pt idx="7325">
                  <c:v>10515.006477000001</c:v>
                </c:pt>
                <c:pt idx="7326">
                  <c:v>10516.4411162</c:v>
                </c:pt>
                <c:pt idx="7327">
                  <c:v>10517.874867799999</c:v>
                </c:pt>
                <c:pt idx="7328">
                  <c:v>10519.311722799999</c:v>
                </c:pt>
                <c:pt idx="7329">
                  <c:v>10520.7482554</c:v>
                </c:pt>
                <c:pt idx="7330">
                  <c:v>10522.18089</c:v>
                </c:pt>
                <c:pt idx="7331">
                  <c:v>10523.6148266</c:v>
                </c:pt>
                <c:pt idx="7332">
                  <c:v>10525.049260399999</c:v>
                </c:pt>
                <c:pt idx="7333">
                  <c:v>10526.4836906</c:v>
                </c:pt>
                <c:pt idx="7334">
                  <c:v>10527.918968399999</c:v>
                </c:pt>
                <c:pt idx="7335">
                  <c:v>10529.353278000001</c:v>
                </c:pt>
                <c:pt idx="7336">
                  <c:v>10530.7859548</c:v>
                </c:pt>
                <c:pt idx="7337">
                  <c:v>10532.2228086</c:v>
                </c:pt>
                <c:pt idx="7338">
                  <c:v>10533.6583144</c:v>
                </c:pt>
                <c:pt idx="7339">
                  <c:v>10535.093910400001</c:v>
                </c:pt>
                <c:pt idx="7340">
                  <c:v>10536.5256126</c:v>
                </c:pt>
                <c:pt idx="7341">
                  <c:v>10537.960886999999</c:v>
                </c:pt>
                <c:pt idx="7342">
                  <c:v>10539.395399200001</c:v>
                </c:pt>
                <c:pt idx="7343">
                  <c:v>10540.830672800001</c:v>
                </c:pt>
                <c:pt idx="7344">
                  <c:v>10542.267596199999</c:v>
                </c:pt>
                <c:pt idx="7345">
                  <c:v>10543.700036</c:v>
                </c:pt>
                <c:pt idx="7346">
                  <c:v>10545.1362374</c:v>
                </c:pt>
                <c:pt idx="7347">
                  <c:v>10546.5875096</c:v>
                </c:pt>
                <c:pt idx="7348">
                  <c:v>10548.022381799999</c:v>
                </c:pt>
                <c:pt idx="7349">
                  <c:v>10549.455445600001</c:v>
                </c:pt>
                <c:pt idx="7350">
                  <c:v>10550.8875044</c:v>
                </c:pt>
                <c:pt idx="7351">
                  <c:v>10552.320764599999</c:v>
                </c:pt>
                <c:pt idx="7352">
                  <c:v>10553.758243599999</c:v>
                </c:pt>
                <c:pt idx="7353">
                  <c:v>10555.1927032</c:v>
                </c:pt>
                <c:pt idx="7354">
                  <c:v>10556.628041</c:v>
                </c:pt>
                <c:pt idx="7355">
                  <c:v>10558.063753599999</c:v>
                </c:pt>
                <c:pt idx="7356">
                  <c:v>10559.4981978</c:v>
                </c:pt>
                <c:pt idx="7357">
                  <c:v>10560.947130799999</c:v>
                </c:pt>
                <c:pt idx="7358">
                  <c:v>10562.387027799999</c:v>
                </c:pt>
                <c:pt idx="7359">
                  <c:v>10563.8211398</c:v>
                </c:pt>
                <c:pt idx="7360">
                  <c:v>10565.254946999999</c:v>
                </c:pt>
                <c:pt idx="7361">
                  <c:v>10566.693911799999</c:v>
                </c:pt>
                <c:pt idx="7362">
                  <c:v>10568.127573199999</c:v>
                </c:pt>
                <c:pt idx="7363">
                  <c:v>10569.563641000001</c:v>
                </c:pt>
                <c:pt idx="7364">
                  <c:v>10570.999153799999</c:v>
                </c:pt>
                <c:pt idx="7365">
                  <c:v>10572.4305222</c:v>
                </c:pt>
                <c:pt idx="7366">
                  <c:v>10573.863249800001</c:v>
                </c:pt>
                <c:pt idx="7367">
                  <c:v>10575.2998302</c:v>
                </c:pt>
                <c:pt idx="7368">
                  <c:v>10576.733507200001</c:v>
                </c:pt>
                <c:pt idx="7369">
                  <c:v>10578.1659972</c:v>
                </c:pt>
                <c:pt idx="7370">
                  <c:v>10579.602968200001</c:v>
                </c:pt>
                <c:pt idx="7371">
                  <c:v>10581.036329</c:v>
                </c:pt>
                <c:pt idx="7372">
                  <c:v>10582.470952199999</c:v>
                </c:pt>
                <c:pt idx="7373">
                  <c:v>10583.907313199999</c:v>
                </c:pt>
                <c:pt idx="7374">
                  <c:v>10585.343418599999</c:v>
                </c:pt>
                <c:pt idx="7375">
                  <c:v>10586.7793078</c:v>
                </c:pt>
                <c:pt idx="7376">
                  <c:v>10588.2123486</c:v>
                </c:pt>
                <c:pt idx="7377">
                  <c:v>10589.647342</c:v>
                </c:pt>
                <c:pt idx="7378">
                  <c:v>10591.083786200001</c:v>
                </c:pt>
                <c:pt idx="7379">
                  <c:v>10592.5180222</c:v>
                </c:pt>
                <c:pt idx="7380">
                  <c:v>10593.953305999999</c:v>
                </c:pt>
                <c:pt idx="7381">
                  <c:v>10595.3895634</c:v>
                </c:pt>
                <c:pt idx="7382">
                  <c:v>10596.8234942</c:v>
                </c:pt>
                <c:pt idx="7383">
                  <c:v>10598.2570646</c:v>
                </c:pt>
                <c:pt idx="7384">
                  <c:v>10599.692041800001</c:v>
                </c:pt>
                <c:pt idx="7385">
                  <c:v>10601.1258628</c:v>
                </c:pt>
                <c:pt idx="7386">
                  <c:v>10602.560273999999</c:v>
                </c:pt>
                <c:pt idx="7387">
                  <c:v>10603.997639200001</c:v>
                </c:pt>
                <c:pt idx="7388">
                  <c:v>10605.4292726</c:v>
                </c:pt>
                <c:pt idx="7389">
                  <c:v>10606.866792000001</c:v>
                </c:pt>
                <c:pt idx="7390">
                  <c:v>10608.299174399999</c:v>
                </c:pt>
                <c:pt idx="7391">
                  <c:v>10609.7346272</c:v>
                </c:pt>
                <c:pt idx="7392">
                  <c:v>10611.166918000001</c:v>
                </c:pt>
                <c:pt idx="7393">
                  <c:v>10612.603684600001</c:v>
                </c:pt>
                <c:pt idx="7394">
                  <c:v>10614.043406999999</c:v>
                </c:pt>
                <c:pt idx="7395">
                  <c:v>10615.4892342</c:v>
                </c:pt>
                <c:pt idx="7396">
                  <c:v>10616.9231432</c:v>
                </c:pt>
                <c:pt idx="7397">
                  <c:v>10618.3574592</c:v>
                </c:pt>
                <c:pt idx="7398">
                  <c:v>10619.792273999999</c:v>
                </c:pt>
                <c:pt idx="7399">
                  <c:v>10621.223873000001</c:v>
                </c:pt>
                <c:pt idx="7400">
                  <c:v>10622.660746400001</c:v>
                </c:pt>
                <c:pt idx="7401">
                  <c:v>10624.096874999999</c:v>
                </c:pt>
                <c:pt idx="7402">
                  <c:v>10625.5291576</c:v>
                </c:pt>
                <c:pt idx="7403">
                  <c:v>10626.9668982</c:v>
                </c:pt>
                <c:pt idx="7404">
                  <c:v>10628.4028266</c:v>
                </c:pt>
                <c:pt idx="7405">
                  <c:v>10629.838226</c:v>
                </c:pt>
                <c:pt idx="7406">
                  <c:v>10631.272352600001</c:v>
                </c:pt>
                <c:pt idx="7407">
                  <c:v>10632.7096298</c:v>
                </c:pt>
                <c:pt idx="7408">
                  <c:v>10634.1438836</c:v>
                </c:pt>
                <c:pt idx="7409">
                  <c:v>10635.5790318</c:v>
                </c:pt>
                <c:pt idx="7410">
                  <c:v>10637.0139554</c:v>
                </c:pt>
                <c:pt idx="7411">
                  <c:v>10638.4488836</c:v>
                </c:pt>
                <c:pt idx="7412">
                  <c:v>10639.882454799999</c:v>
                </c:pt>
                <c:pt idx="7413">
                  <c:v>10641.3216146</c:v>
                </c:pt>
                <c:pt idx="7414">
                  <c:v>10642.7542048</c:v>
                </c:pt>
                <c:pt idx="7415">
                  <c:v>10644.189293199999</c:v>
                </c:pt>
                <c:pt idx="7416">
                  <c:v>10645.622748399999</c:v>
                </c:pt>
                <c:pt idx="7417">
                  <c:v>10647.058376999999</c:v>
                </c:pt>
                <c:pt idx="7418">
                  <c:v>10648.491443200001</c:v>
                </c:pt>
                <c:pt idx="7419">
                  <c:v>10649.9289212</c:v>
                </c:pt>
                <c:pt idx="7420">
                  <c:v>10651.3614636</c:v>
                </c:pt>
                <c:pt idx="7421">
                  <c:v>10652.7972988</c:v>
                </c:pt>
                <c:pt idx="7422">
                  <c:v>10654.2325428</c:v>
                </c:pt>
                <c:pt idx="7423">
                  <c:v>10655.6667664</c:v>
                </c:pt>
                <c:pt idx="7424">
                  <c:v>10657.1019658</c:v>
                </c:pt>
                <c:pt idx="7425">
                  <c:v>10658.5380694</c:v>
                </c:pt>
                <c:pt idx="7426">
                  <c:v>10659.9721964</c:v>
                </c:pt>
                <c:pt idx="7427">
                  <c:v>10661.405782600001</c:v>
                </c:pt>
                <c:pt idx="7428">
                  <c:v>10662.8408554</c:v>
                </c:pt>
                <c:pt idx="7429">
                  <c:v>10664.2714122</c:v>
                </c:pt>
                <c:pt idx="7430">
                  <c:v>10665.720437800001</c:v>
                </c:pt>
                <c:pt idx="7431">
                  <c:v>10667.159640399999</c:v>
                </c:pt>
                <c:pt idx="7432">
                  <c:v>10668.595726199999</c:v>
                </c:pt>
                <c:pt idx="7433">
                  <c:v>10670.031826599999</c:v>
                </c:pt>
                <c:pt idx="7434">
                  <c:v>10671.4666244</c:v>
                </c:pt>
                <c:pt idx="7435">
                  <c:v>10672.901479800001</c:v>
                </c:pt>
                <c:pt idx="7436">
                  <c:v>10674.3396866</c:v>
                </c:pt>
                <c:pt idx="7437">
                  <c:v>10675.7728386</c:v>
                </c:pt>
                <c:pt idx="7438">
                  <c:v>10677.2074526</c:v>
                </c:pt>
                <c:pt idx="7439">
                  <c:v>10678.640264600001</c:v>
                </c:pt>
                <c:pt idx="7440">
                  <c:v>10680.075970800001</c:v>
                </c:pt>
                <c:pt idx="7441">
                  <c:v>10681.5113838</c:v>
                </c:pt>
                <c:pt idx="7442">
                  <c:v>10682.9446752</c:v>
                </c:pt>
                <c:pt idx="7443">
                  <c:v>10684.382661199999</c:v>
                </c:pt>
                <c:pt idx="7444">
                  <c:v>10685.8155886</c:v>
                </c:pt>
                <c:pt idx="7445">
                  <c:v>10687.2504324</c:v>
                </c:pt>
                <c:pt idx="7446">
                  <c:v>10688.686722799999</c:v>
                </c:pt>
                <c:pt idx="7447">
                  <c:v>10690.1240308</c:v>
                </c:pt>
                <c:pt idx="7448">
                  <c:v>10691.561934200001</c:v>
                </c:pt>
                <c:pt idx="7449">
                  <c:v>10692.994118000001</c:v>
                </c:pt>
                <c:pt idx="7450">
                  <c:v>10694.4403776</c:v>
                </c:pt>
                <c:pt idx="7451">
                  <c:v>10695.8810632</c:v>
                </c:pt>
                <c:pt idx="7452">
                  <c:v>10697.3171496</c:v>
                </c:pt>
                <c:pt idx="7453">
                  <c:v>10698.751611199999</c:v>
                </c:pt>
                <c:pt idx="7454">
                  <c:v>10700.1877484</c:v>
                </c:pt>
                <c:pt idx="7455">
                  <c:v>10701.6229814</c:v>
                </c:pt>
                <c:pt idx="7456">
                  <c:v>10703.0598842</c:v>
                </c:pt>
                <c:pt idx="7457">
                  <c:v>10704.496438599999</c:v>
                </c:pt>
                <c:pt idx="7458">
                  <c:v>10705.9291758</c:v>
                </c:pt>
                <c:pt idx="7459">
                  <c:v>10707.3682176</c:v>
                </c:pt>
                <c:pt idx="7460">
                  <c:v>10708.7999728</c:v>
                </c:pt>
                <c:pt idx="7461">
                  <c:v>10710.236932600001</c:v>
                </c:pt>
                <c:pt idx="7462">
                  <c:v>10711.671011799999</c:v>
                </c:pt>
                <c:pt idx="7463">
                  <c:v>10713.106531400001</c:v>
                </c:pt>
                <c:pt idx="7464">
                  <c:v>10714.5413104</c:v>
                </c:pt>
                <c:pt idx="7465">
                  <c:v>10715.9793912</c:v>
                </c:pt>
                <c:pt idx="7466">
                  <c:v>10717.4140016</c:v>
                </c:pt>
                <c:pt idx="7467">
                  <c:v>10718.847000399999</c:v>
                </c:pt>
                <c:pt idx="7468">
                  <c:v>10720.279409999999</c:v>
                </c:pt>
                <c:pt idx="7469">
                  <c:v>10721.716702199999</c:v>
                </c:pt>
                <c:pt idx="7470">
                  <c:v>10723.151525200001</c:v>
                </c:pt>
                <c:pt idx="7471">
                  <c:v>10724.594422800001</c:v>
                </c:pt>
                <c:pt idx="7472">
                  <c:v>10726.037707199999</c:v>
                </c:pt>
                <c:pt idx="7473">
                  <c:v>10727.4699526</c:v>
                </c:pt>
                <c:pt idx="7474">
                  <c:v>10728.9019228</c:v>
                </c:pt>
                <c:pt idx="7475">
                  <c:v>10730.337892</c:v>
                </c:pt>
                <c:pt idx="7476">
                  <c:v>10731.771976399999</c:v>
                </c:pt>
                <c:pt idx="7477">
                  <c:v>10733.2089034</c:v>
                </c:pt>
                <c:pt idx="7478">
                  <c:v>10734.643636999999</c:v>
                </c:pt>
                <c:pt idx="7479">
                  <c:v>10736.0785516</c:v>
                </c:pt>
                <c:pt idx="7480">
                  <c:v>10737.516378800001</c:v>
                </c:pt>
                <c:pt idx="7481">
                  <c:v>10738.9503898</c:v>
                </c:pt>
                <c:pt idx="7482">
                  <c:v>10740.383973</c:v>
                </c:pt>
                <c:pt idx="7483">
                  <c:v>10741.8180682</c:v>
                </c:pt>
                <c:pt idx="7484">
                  <c:v>10743.257767200001</c:v>
                </c:pt>
                <c:pt idx="7485">
                  <c:v>10744.7042958</c:v>
                </c:pt>
                <c:pt idx="7486">
                  <c:v>10746.1397388</c:v>
                </c:pt>
                <c:pt idx="7487">
                  <c:v>10747.574997199999</c:v>
                </c:pt>
                <c:pt idx="7488">
                  <c:v>10749.0090936</c:v>
                </c:pt>
                <c:pt idx="7489">
                  <c:v>10750.443790400001</c:v>
                </c:pt>
                <c:pt idx="7490">
                  <c:v>10751.879286199999</c:v>
                </c:pt>
                <c:pt idx="7491">
                  <c:v>10753.3116156</c:v>
                </c:pt>
                <c:pt idx="7492">
                  <c:v>10754.746870000001</c:v>
                </c:pt>
                <c:pt idx="7493">
                  <c:v>10756.1858992</c:v>
                </c:pt>
                <c:pt idx="7494">
                  <c:v>10757.630722600001</c:v>
                </c:pt>
                <c:pt idx="7495">
                  <c:v>10759.0661162</c:v>
                </c:pt>
                <c:pt idx="7496">
                  <c:v>10760.503369599999</c:v>
                </c:pt>
                <c:pt idx="7497">
                  <c:v>10761.937257600001</c:v>
                </c:pt>
                <c:pt idx="7498">
                  <c:v>10763.3737014</c:v>
                </c:pt>
                <c:pt idx="7499">
                  <c:v>10764.8084258</c:v>
                </c:pt>
                <c:pt idx="7500">
                  <c:v>10766.242574</c:v>
                </c:pt>
                <c:pt idx="7501">
                  <c:v>10767.676590200001</c:v>
                </c:pt>
                <c:pt idx="7502">
                  <c:v>10769.1162694</c:v>
                </c:pt>
                <c:pt idx="7503">
                  <c:v>10770.549961000001</c:v>
                </c:pt>
                <c:pt idx="7504">
                  <c:v>10771.9867968</c:v>
                </c:pt>
              </c:numCache>
            </c:numRef>
          </c:xVal>
          <c:yVal>
            <c:numRef>
              <c:f>Sheet1!$C$2:$C$7506</c:f>
              <c:numCache>
                <c:formatCode>General</c:formatCode>
                <c:ptCount val="7505"/>
                <c:pt idx="0">
                  <c:v>-1.3911999999999999E-13</c:v>
                </c:pt>
                <c:pt idx="1">
                  <c:v>-1.2649999999999999E-13</c:v>
                </c:pt>
                <c:pt idx="2">
                  <c:v>-1.4303999999999999E-13</c:v>
                </c:pt>
                <c:pt idx="3">
                  <c:v>-1.1912E-13</c:v>
                </c:pt>
                <c:pt idx="4">
                  <c:v>-1.171E-13</c:v>
                </c:pt>
                <c:pt idx="5">
                  <c:v>-1.014E-13</c:v>
                </c:pt>
                <c:pt idx="6">
                  <c:v>-6.0800000000000003E-14</c:v>
                </c:pt>
                <c:pt idx="7">
                  <c:v>-5.9640000000000011E-14</c:v>
                </c:pt>
                <c:pt idx="8">
                  <c:v>-2.1519999999999999E-14</c:v>
                </c:pt>
                <c:pt idx="9">
                  <c:v>1.056E-14</c:v>
                </c:pt>
                <c:pt idx="10">
                  <c:v>5.2620000000000001E-14</c:v>
                </c:pt>
                <c:pt idx="11">
                  <c:v>5.3840000000000001E-14</c:v>
                </c:pt>
                <c:pt idx="12">
                  <c:v>9.1479999999999992E-14</c:v>
                </c:pt>
                <c:pt idx="13">
                  <c:v>1.0168E-13</c:v>
                </c:pt>
                <c:pt idx="14">
                  <c:v>1.0028E-13</c:v>
                </c:pt>
                <c:pt idx="15">
                  <c:v>8.936000000000001E-14</c:v>
                </c:pt>
                <c:pt idx="16">
                  <c:v>7.3020000000000001E-14</c:v>
                </c:pt>
                <c:pt idx="17">
                  <c:v>5.1180000000000003E-14</c:v>
                </c:pt>
                <c:pt idx="18">
                  <c:v>3.5059999999999998E-14</c:v>
                </c:pt>
                <c:pt idx="19">
                  <c:v>3.3920000000000002E-14</c:v>
                </c:pt>
                <c:pt idx="20">
                  <c:v>2.4379999999999999E-14</c:v>
                </c:pt>
                <c:pt idx="21">
                  <c:v>7.2199999999999998E-15</c:v>
                </c:pt>
                <c:pt idx="22">
                  <c:v>3.048E-14</c:v>
                </c:pt>
                <c:pt idx="23">
                  <c:v>1.89E-14</c:v>
                </c:pt>
                <c:pt idx="24">
                  <c:v>-7.7999999999999986E-16</c:v>
                </c:pt>
                <c:pt idx="25">
                  <c:v>-2.5820000000000001E-14</c:v>
                </c:pt>
                <c:pt idx="26">
                  <c:v>-1.4520000000000001E-14</c:v>
                </c:pt>
                <c:pt idx="27">
                  <c:v>-4.1999999999999998E-14</c:v>
                </c:pt>
                <c:pt idx="28">
                  <c:v>-4.7739999999999988E-14</c:v>
                </c:pt>
                <c:pt idx="29">
                  <c:v>-5.9359999999999999E-14</c:v>
                </c:pt>
                <c:pt idx="30">
                  <c:v>-8.8780000000000001E-14</c:v>
                </c:pt>
                <c:pt idx="31">
                  <c:v>-7.5779999999999994E-14</c:v>
                </c:pt>
                <c:pt idx="32">
                  <c:v>-1.0476E-13</c:v>
                </c:pt>
                <c:pt idx="33">
                  <c:v>-1.0614E-13</c:v>
                </c:pt>
                <c:pt idx="34">
                  <c:v>-1.1667999999999999E-13</c:v>
                </c:pt>
                <c:pt idx="35">
                  <c:v>-1.2234000000000001E-13</c:v>
                </c:pt>
                <c:pt idx="36">
                  <c:v>-1.2677999999999999E-13</c:v>
                </c:pt>
                <c:pt idx="37">
                  <c:v>-1.4844E-13</c:v>
                </c:pt>
                <c:pt idx="38">
                  <c:v>-1.4539999999999999E-13</c:v>
                </c:pt>
                <c:pt idx="39">
                  <c:v>-1.3876000000000001E-13</c:v>
                </c:pt>
                <c:pt idx="40">
                  <c:v>-1.4218000000000001E-13</c:v>
                </c:pt>
                <c:pt idx="41">
                  <c:v>-1.3883999999999999E-13</c:v>
                </c:pt>
                <c:pt idx="42">
                  <c:v>-1.3152E-13</c:v>
                </c:pt>
                <c:pt idx="43">
                  <c:v>-1.2438E-13</c:v>
                </c:pt>
                <c:pt idx="44">
                  <c:v>-1.2509999999999999E-13</c:v>
                </c:pt>
                <c:pt idx="45">
                  <c:v>-1.2795999999999999E-13</c:v>
                </c:pt>
                <c:pt idx="46">
                  <c:v>-1.2764E-13</c:v>
                </c:pt>
                <c:pt idx="47">
                  <c:v>-1.2388E-13</c:v>
                </c:pt>
                <c:pt idx="48">
                  <c:v>-1.2773999999999999E-13</c:v>
                </c:pt>
                <c:pt idx="49">
                  <c:v>-1.2696E-13</c:v>
                </c:pt>
                <c:pt idx="50">
                  <c:v>-1.083E-13</c:v>
                </c:pt>
                <c:pt idx="51">
                  <c:v>-1.1996E-13</c:v>
                </c:pt>
                <c:pt idx="52">
                  <c:v>-1.2369999999999999E-13</c:v>
                </c:pt>
                <c:pt idx="53">
                  <c:v>-1.2061999999999999E-13</c:v>
                </c:pt>
                <c:pt idx="54">
                  <c:v>-1.1859999999999999E-13</c:v>
                </c:pt>
                <c:pt idx="55">
                  <c:v>-1.3260000000000001E-13</c:v>
                </c:pt>
                <c:pt idx="56">
                  <c:v>-1.2542000000000001E-13</c:v>
                </c:pt>
                <c:pt idx="57">
                  <c:v>-1.2581999999999999E-13</c:v>
                </c:pt>
                <c:pt idx="58">
                  <c:v>-1.049E-13</c:v>
                </c:pt>
                <c:pt idx="59">
                  <c:v>-9.6940000000000014E-14</c:v>
                </c:pt>
                <c:pt idx="60">
                  <c:v>-1.175E-13</c:v>
                </c:pt>
                <c:pt idx="61">
                  <c:v>-9.1780000000000001E-14</c:v>
                </c:pt>
                <c:pt idx="62">
                  <c:v>-1.268E-13</c:v>
                </c:pt>
                <c:pt idx="63">
                  <c:v>-1.2742E-13</c:v>
                </c:pt>
                <c:pt idx="64">
                  <c:v>-1.0276E-13</c:v>
                </c:pt>
                <c:pt idx="65">
                  <c:v>-8.9579999999999995E-14</c:v>
                </c:pt>
                <c:pt idx="66">
                  <c:v>-7.091999999999999E-14</c:v>
                </c:pt>
                <c:pt idx="67">
                  <c:v>-6.1719999999999988E-14</c:v>
                </c:pt>
                <c:pt idx="68">
                  <c:v>-3.6920000000000002E-14</c:v>
                </c:pt>
                <c:pt idx="69">
                  <c:v>-2.53E-14</c:v>
                </c:pt>
                <c:pt idx="70">
                  <c:v>-3.0379999999999999E-14</c:v>
                </c:pt>
                <c:pt idx="71">
                  <c:v>-3.8680000000000012E-14</c:v>
                </c:pt>
                <c:pt idx="72">
                  <c:v>-2.3480000000000001E-14</c:v>
                </c:pt>
                <c:pt idx="73">
                  <c:v>-1.7380000000000001E-14</c:v>
                </c:pt>
                <c:pt idx="74">
                  <c:v>-8.2800000000000004E-15</c:v>
                </c:pt>
                <c:pt idx="75">
                  <c:v>-1.2199999999999999E-15</c:v>
                </c:pt>
                <c:pt idx="76">
                  <c:v>4.7200000000000002E-15</c:v>
                </c:pt>
                <c:pt idx="77">
                  <c:v>7.8999999999999998E-15</c:v>
                </c:pt>
                <c:pt idx="78">
                  <c:v>1.326E-14</c:v>
                </c:pt>
                <c:pt idx="79">
                  <c:v>-4.1199999999999999E-15</c:v>
                </c:pt>
                <c:pt idx="80">
                  <c:v>2.6599999999999998E-15</c:v>
                </c:pt>
                <c:pt idx="81">
                  <c:v>-2.8200000000000001E-15</c:v>
                </c:pt>
                <c:pt idx="82">
                  <c:v>-2.28E-15</c:v>
                </c:pt>
                <c:pt idx="83">
                  <c:v>-1.9759999999999999E-14</c:v>
                </c:pt>
                <c:pt idx="84">
                  <c:v>-2.0059999999999999E-14</c:v>
                </c:pt>
                <c:pt idx="85">
                  <c:v>-1.38E-14</c:v>
                </c:pt>
                <c:pt idx="86">
                  <c:v>-1.9099999999999999E-14</c:v>
                </c:pt>
                <c:pt idx="87">
                  <c:v>-3.104E-14</c:v>
                </c:pt>
                <c:pt idx="88">
                  <c:v>-2.8860000000000003E-14</c:v>
                </c:pt>
                <c:pt idx="89">
                  <c:v>-3.6680000000000001E-14</c:v>
                </c:pt>
                <c:pt idx="90">
                  <c:v>-4.1840000000000001E-14</c:v>
                </c:pt>
                <c:pt idx="91">
                  <c:v>-3.906E-14</c:v>
                </c:pt>
                <c:pt idx="92">
                  <c:v>-4.516E-14</c:v>
                </c:pt>
                <c:pt idx="93">
                  <c:v>-4.966E-14</c:v>
                </c:pt>
                <c:pt idx="94">
                  <c:v>-4.2400000000000007E-14</c:v>
                </c:pt>
                <c:pt idx="95">
                  <c:v>-5.3240000000000002E-14</c:v>
                </c:pt>
                <c:pt idx="96">
                  <c:v>-5.0140000000000001E-14</c:v>
                </c:pt>
                <c:pt idx="97">
                  <c:v>-6.6199999999999998E-14</c:v>
                </c:pt>
                <c:pt idx="98">
                  <c:v>-6.9819999999999999E-14</c:v>
                </c:pt>
                <c:pt idx="99">
                  <c:v>-6.8439999999999997E-14</c:v>
                </c:pt>
                <c:pt idx="100">
                  <c:v>-7.4980000000000012E-14</c:v>
                </c:pt>
                <c:pt idx="101">
                  <c:v>-7.6920000000000002E-14</c:v>
                </c:pt>
                <c:pt idx="102">
                  <c:v>-8.0400000000000003E-14</c:v>
                </c:pt>
                <c:pt idx="103">
                  <c:v>-7.9759999999999993E-14</c:v>
                </c:pt>
                <c:pt idx="104">
                  <c:v>-7.3700000000000004E-14</c:v>
                </c:pt>
                <c:pt idx="105">
                  <c:v>-9.5060000000000001E-14</c:v>
                </c:pt>
                <c:pt idx="106">
                  <c:v>-1.0028E-13</c:v>
                </c:pt>
                <c:pt idx="107">
                  <c:v>-9.9539999999999998E-14</c:v>
                </c:pt>
                <c:pt idx="108">
                  <c:v>-1.0802E-13</c:v>
                </c:pt>
                <c:pt idx="109">
                  <c:v>-1.135E-13</c:v>
                </c:pt>
                <c:pt idx="110">
                  <c:v>-1.1348E-13</c:v>
                </c:pt>
                <c:pt idx="111">
                  <c:v>-1.0636E-13</c:v>
                </c:pt>
                <c:pt idx="112">
                  <c:v>-1.2306000000000001E-13</c:v>
                </c:pt>
                <c:pt idx="113">
                  <c:v>-1.2801999999999999E-13</c:v>
                </c:pt>
                <c:pt idx="114">
                  <c:v>-1.1666E-13</c:v>
                </c:pt>
                <c:pt idx="115">
                  <c:v>-1.1992000000000001E-13</c:v>
                </c:pt>
                <c:pt idx="116">
                  <c:v>-1.1376000000000001E-13</c:v>
                </c:pt>
                <c:pt idx="117">
                  <c:v>-1.157E-13</c:v>
                </c:pt>
                <c:pt idx="118">
                  <c:v>-1.1276E-13</c:v>
                </c:pt>
                <c:pt idx="119">
                  <c:v>-1.1224E-13</c:v>
                </c:pt>
                <c:pt idx="120">
                  <c:v>-1.0743999999999999E-13</c:v>
                </c:pt>
                <c:pt idx="121">
                  <c:v>-1.1862E-13</c:v>
                </c:pt>
                <c:pt idx="122">
                  <c:v>-1.1527999999999999E-13</c:v>
                </c:pt>
                <c:pt idx="123">
                  <c:v>-1.1127999999999999E-13</c:v>
                </c:pt>
                <c:pt idx="124">
                  <c:v>-1.1127999999999999E-13</c:v>
                </c:pt>
                <c:pt idx="125">
                  <c:v>-1.0834E-13</c:v>
                </c:pt>
                <c:pt idx="126">
                  <c:v>-1.0082000000000001E-13</c:v>
                </c:pt>
                <c:pt idx="127">
                  <c:v>-9.2379999999999994E-14</c:v>
                </c:pt>
                <c:pt idx="128">
                  <c:v>-8.4539999999999999E-14</c:v>
                </c:pt>
                <c:pt idx="129">
                  <c:v>-7.0179999999999997E-14</c:v>
                </c:pt>
                <c:pt idx="130">
                  <c:v>-7.9179999999999997E-14</c:v>
                </c:pt>
                <c:pt idx="131">
                  <c:v>-7.3339999999999993E-14</c:v>
                </c:pt>
                <c:pt idx="132">
                  <c:v>-7.1620000000000002E-14</c:v>
                </c:pt>
                <c:pt idx="133">
                  <c:v>-5.726E-14</c:v>
                </c:pt>
                <c:pt idx="134">
                  <c:v>-6.2380000000000008E-14</c:v>
                </c:pt>
                <c:pt idx="135">
                  <c:v>-5.2359999999999997E-14</c:v>
                </c:pt>
                <c:pt idx="136">
                  <c:v>-5.1840000000000003E-14</c:v>
                </c:pt>
                <c:pt idx="137">
                  <c:v>-5.482E-14</c:v>
                </c:pt>
                <c:pt idx="138">
                  <c:v>-3.02E-14</c:v>
                </c:pt>
                <c:pt idx="139">
                  <c:v>-3.0440000000000001E-14</c:v>
                </c:pt>
                <c:pt idx="140">
                  <c:v>-2.216E-14</c:v>
                </c:pt>
                <c:pt idx="141">
                  <c:v>-2.6959999999999999E-14</c:v>
                </c:pt>
                <c:pt idx="142">
                  <c:v>-1.408E-14</c:v>
                </c:pt>
                <c:pt idx="143">
                  <c:v>6.3399999999999997E-15</c:v>
                </c:pt>
                <c:pt idx="144">
                  <c:v>1.714E-14</c:v>
                </c:pt>
                <c:pt idx="145">
                  <c:v>1.246E-14</c:v>
                </c:pt>
                <c:pt idx="146">
                  <c:v>2.108E-14</c:v>
                </c:pt>
                <c:pt idx="147">
                  <c:v>2.436E-14</c:v>
                </c:pt>
                <c:pt idx="148">
                  <c:v>1.8799999999999999E-14</c:v>
                </c:pt>
                <c:pt idx="149">
                  <c:v>3.1539999999999997E-14</c:v>
                </c:pt>
                <c:pt idx="150">
                  <c:v>3.1380000000000001E-14</c:v>
                </c:pt>
                <c:pt idx="151">
                  <c:v>3.5380000000000003E-14</c:v>
                </c:pt>
                <c:pt idx="152">
                  <c:v>2.7539999999999999E-14</c:v>
                </c:pt>
                <c:pt idx="153">
                  <c:v>2.9220000000000001E-14</c:v>
                </c:pt>
                <c:pt idx="154">
                  <c:v>6.1999999999999998E-15</c:v>
                </c:pt>
                <c:pt idx="155">
                  <c:v>1.0999999999999999E-15</c:v>
                </c:pt>
                <c:pt idx="156">
                  <c:v>-1.0399999999999999E-15</c:v>
                </c:pt>
                <c:pt idx="157">
                  <c:v>-5.619999999999999E-15</c:v>
                </c:pt>
                <c:pt idx="158">
                  <c:v>-1.5060000000000001E-14</c:v>
                </c:pt>
                <c:pt idx="159">
                  <c:v>-3.2280000000000002E-14</c:v>
                </c:pt>
                <c:pt idx="160">
                  <c:v>-2.4399999999999999E-14</c:v>
                </c:pt>
                <c:pt idx="161">
                  <c:v>-2.9540000000000012E-14</c:v>
                </c:pt>
                <c:pt idx="162">
                  <c:v>-2.7440000000000001E-14</c:v>
                </c:pt>
                <c:pt idx="163">
                  <c:v>-3.0459999999999997E-14</c:v>
                </c:pt>
                <c:pt idx="164">
                  <c:v>-4.3340000000000001E-14</c:v>
                </c:pt>
                <c:pt idx="165">
                  <c:v>-4.924E-14</c:v>
                </c:pt>
                <c:pt idx="166">
                  <c:v>-5.7379999999999991E-14</c:v>
                </c:pt>
                <c:pt idx="167">
                  <c:v>-6.0139999999999997E-14</c:v>
                </c:pt>
                <c:pt idx="168">
                  <c:v>-6.8739999999999993E-14</c:v>
                </c:pt>
                <c:pt idx="169">
                  <c:v>-7.5399999999999999E-14</c:v>
                </c:pt>
                <c:pt idx="170">
                  <c:v>-7.0000000000000005E-14</c:v>
                </c:pt>
                <c:pt idx="171">
                  <c:v>-8.6620000000000001E-14</c:v>
                </c:pt>
                <c:pt idx="172">
                  <c:v>-1.0244E-13</c:v>
                </c:pt>
                <c:pt idx="173">
                  <c:v>-9.848E-14</c:v>
                </c:pt>
                <c:pt idx="174">
                  <c:v>-1.2111999999999999E-13</c:v>
                </c:pt>
                <c:pt idx="175">
                  <c:v>-1.0998E-13</c:v>
                </c:pt>
                <c:pt idx="176">
                  <c:v>-1.1542E-13</c:v>
                </c:pt>
                <c:pt idx="177">
                  <c:v>-1.0554E-13</c:v>
                </c:pt>
                <c:pt idx="178">
                  <c:v>-1.1342E-13</c:v>
                </c:pt>
                <c:pt idx="179">
                  <c:v>-1.1178E-13</c:v>
                </c:pt>
                <c:pt idx="180">
                  <c:v>-1.099E-13</c:v>
                </c:pt>
                <c:pt idx="181">
                  <c:v>-1.1527999999999999E-13</c:v>
                </c:pt>
                <c:pt idx="182">
                  <c:v>-1.2124E-13</c:v>
                </c:pt>
                <c:pt idx="183">
                  <c:v>-1.241E-13</c:v>
                </c:pt>
                <c:pt idx="184">
                  <c:v>-1.1952E-13</c:v>
                </c:pt>
                <c:pt idx="185">
                  <c:v>-1.2873999999999999E-13</c:v>
                </c:pt>
                <c:pt idx="186">
                  <c:v>-1.3666E-13</c:v>
                </c:pt>
                <c:pt idx="187">
                  <c:v>-1.4418E-13</c:v>
                </c:pt>
                <c:pt idx="188">
                  <c:v>-1.3199999999999999E-13</c:v>
                </c:pt>
                <c:pt idx="189">
                  <c:v>-1.2851999999999999E-13</c:v>
                </c:pt>
                <c:pt idx="190">
                  <c:v>-1.4116E-13</c:v>
                </c:pt>
                <c:pt idx="191">
                  <c:v>-1.3298E-13</c:v>
                </c:pt>
                <c:pt idx="192">
                  <c:v>-1.2552E-13</c:v>
                </c:pt>
                <c:pt idx="193">
                  <c:v>-1.2300000000000001E-13</c:v>
                </c:pt>
                <c:pt idx="194">
                  <c:v>-1.1474E-13</c:v>
                </c:pt>
                <c:pt idx="195">
                  <c:v>-1.021E-13</c:v>
                </c:pt>
                <c:pt idx="196">
                  <c:v>-9.4659999999999998E-14</c:v>
                </c:pt>
                <c:pt idx="197">
                  <c:v>-7.2360000000000007E-14</c:v>
                </c:pt>
                <c:pt idx="198">
                  <c:v>-6.2320000000000006E-14</c:v>
                </c:pt>
                <c:pt idx="199">
                  <c:v>-6.1959999999999995E-14</c:v>
                </c:pt>
                <c:pt idx="200">
                  <c:v>-5.0120000000000011E-14</c:v>
                </c:pt>
                <c:pt idx="201">
                  <c:v>-5.4460000000000002E-14</c:v>
                </c:pt>
                <c:pt idx="202">
                  <c:v>-5.1600000000000002E-14</c:v>
                </c:pt>
                <c:pt idx="203">
                  <c:v>-4.6039999999999992E-14</c:v>
                </c:pt>
                <c:pt idx="204">
                  <c:v>-3.4259999999999997E-14</c:v>
                </c:pt>
                <c:pt idx="205">
                  <c:v>-7.0799999999999999E-15</c:v>
                </c:pt>
                <c:pt idx="206">
                  <c:v>-6.4999999999999999E-15</c:v>
                </c:pt>
                <c:pt idx="207">
                  <c:v>-4.0599999999999997E-15</c:v>
                </c:pt>
                <c:pt idx="208">
                  <c:v>-3.5999999999999979E-16</c:v>
                </c:pt>
                <c:pt idx="209">
                  <c:v>1.6000000000000001E-14</c:v>
                </c:pt>
                <c:pt idx="210">
                  <c:v>1.5959999999999999E-14</c:v>
                </c:pt>
                <c:pt idx="211">
                  <c:v>2.6419999999999999E-14</c:v>
                </c:pt>
                <c:pt idx="212">
                  <c:v>3.4580000000000003E-14</c:v>
                </c:pt>
                <c:pt idx="213">
                  <c:v>2.8599999999999999E-14</c:v>
                </c:pt>
                <c:pt idx="214">
                  <c:v>3.9160000000000013E-14</c:v>
                </c:pt>
                <c:pt idx="215">
                  <c:v>3.5040000000000001E-14</c:v>
                </c:pt>
                <c:pt idx="216">
                  <c:v>3.9899999999999999E-14</c:v>
                </c:pt>
                <c:pt idx="217">
                  <c:v>3.2460000000000008E-14</c:v>
                </c:pt>
                <c:pt idx="218">
                  <c:v>3.0419999999999998E-14</c:v>
                </c:pt>
                <c:pt idx="219">
                  <c:v>3.7979999999999999E-14</c:v>
                </c:pt>
                <c:pt idx="220">
                  <c:v>3.8719999999999998E-14</c:v>
                </c:pt>
                <c:pt idx="221">
                  <c:v>2.9040000000000002E-14</c:v>
                </c:pt>
                <c:pt idx="222">
                  <c:v>2.9700000000000002E-14</c:v>
                </c:pt>
                <c:pt idx="223">
                  <c:v>1.8180000000000001E-14</c:v>
                </c:pt>
                <c:pt idx="224">
                  <c:v>3.2959999999999999E-14</c:v>
                </c:pt>
                <c:pt idx="225">
                  <c:v>8.2400000000000014E-15</c:v>
                </c:pt>
                <c:pt idx="226">
                  <c:v>2.1999999999999999E-15</c:v>
                </c:pt>
                <c:pt idx="227">
                  <c:v>1.508E-14</c:v>
                </c:pt>
                <c:pt idx="228">
                  <c:v>1.6619999999999999E-14</c:v>
                </c:pt>
                <c:pt idx="229">
                  <c:v>1.4000000000000001E-16</c:v>
                </c:pt>
                <c:pt idx="230">
                  <c:v>-7.3400000000000002E-15</c:v>
                </c:pt>
                <c:pt idx="231">
                  <c:v>-9.2599999999999998E-15</c:v>
                </c:pt>
                <c:pt idx="232">
                  <c:v>-1.5299999999999999E-14</c:v>
                </c:pt>
                <c:pt idx="233">
                  <c:v>-2.176E-14</c:v>
                </c:pt>
                <c:pt idx="234">
                  <c:v>-2.0920000000000001E-14</c:v>
                </c:pt>
                <c:pt idx="235">
                  <c:v>-2.1060000000000001E-14</c:v>
                </c:pt>
                <c:pt idx="236">
                  <c:v>-2.9800000000000003E-14</c:v>
                </c:pt>
                <c:pt idx="237">
                  <c:v>-3.794E-14</c:v>
                </c:pt>
                <c:pt idx="238">
                  <c:v>-5.0299999999999998E-14</c:v>
                </c:pt>
                <c:pt idx="239">
                  <c:v>-5.933999999999999E-14</c:v>
                </c:pt>
                <c:pt idx="240">
                  <c:v>-5.4080000000000002E-14</c:v>
                </c:pt>
                <c:pt idx="241">
                  <c:v>-6.1360000000000003E-14</c:v>
                </c:pt>
                <c:pt idx="242">
                  <c:v>-7.3300000000000001E-14</c:v>
                </c:pt>
                <c:pt idx="243">
                  <c:v>-7.442E-14</c:v>
                </c:pt>
                <c:pt idx="244">
                  <c:v>-6.9600000000000001E-14</c:v>
                </c:pt>
                <c:pt idx="245">
                  <c:v>-7.579999999999999E-14</c:v>
                </c:pt>
                <c:pt idx="246">
                  <c:v>-5.3800000000000002E-14</c:v>
                </c:pt>
                <c:pt idx="247">
                  <c:v>-8.0200000000000002E-14</c:v>
                </c:pt>
                <c:pt idx="248">
                  <c:v>-8.3859999999999996E-14</c:v>
                </c:pt>
                <c:pt idx="249">
                  <c:v>-7.6300000000000001E-14</c:v>
                </c:pt>
                <c:pt idx="250">
                  <c:v>-9.2339999999999988E-14</c:v>
                </c:pt>
                <c:pt idx="251">
                  <c:v>-1.0328E-13</c:v>
                </c:pt>
                <c:pt idx="252">
                  <c:v>-9.8800000000000006E-14</c:v>
                </c:pt>
                <c:pt idx="253">
                  <c:v>-1.1062E-13</c:v>
                </c:pt>
                <c:pt idx="254">
                  <c:v>-1.2503999999999999E-13</c:v>
                </c:pt>
                <c:pt idx="255">
                  <c:v>-1.2254E-13</c:v>
                </c:pt>
                <c:pt idx="256">
                  <c:v>-1.2524E-13</c:v>
                </c:pt>
                <c:pt idx="257">
                  <c:v>-1.1432000000000001E-13</c:v>
                </c:pt>
                <c:pt idx="258">
                  <c:v>-1.0652E-13</c:v>
                </c:pt>
                <c:pt idx="259">
                  <c:v>-1.0738000000000001E-13</c:v>
                </c:pt>
                <c:pt idx="260">
                  <c:v>-1.04E-13</c:v>
                </c:pt>
                <c:pt idx="261">
                  <c:v>-9.6640000000000005E-14</c:v>
                </c:pt>
                <c:pt idx="262">
                  <c:v>-8.2220000000000002E-14</c:v>
                </c:pt>
                <c:pt idx="263">
                  <c:v>-7.8520000000000003E-14</c:v>
                </c:pt>
                <c:pt idx="264">
                  <c:v>-9.0259999999999999E-14</c:v>
                </c:pt>
                <c:pt idx="265">
                  <c:v>-8.1400000000000012E-14</c:v>
                </c:pt>
                <c:pt idx="266">
                  <c:v>-6.3939999999999991E-14</c:v>
                </c:pt>
                <c:pt idx="267">
                  <c:v>-5.6719999999999997E-14</c:v>
                </c:pt>
                <c:pt idx="268">
                  <c:v>-5.6660000000000002E-14</c:v>
                </c:pt>
                <c:pt idx="269">
                  <c:v>-4.1180000000000001E-14</c:v>
                </c:pt>
                <c:pt idx="270">
                  <c:v>-3.7119999999999997E-14</c:v>
                </c:pt>
                <c:pt idx="271">
                  <c:v>-4.6559999999999993E-14</c:v>
                </c:pt>
                <c:pt idx="272">
                  <c:v>-3.5240000000000003E-14</c:v>
                </c:pt>
                <c:pt idx="273">
                  <c:v>-2.6019999999999999E-14</c:v>
                </c:pt>
                <c:pt idx="274">
                  <c:v>-1.5720000000000001E-14</c:v>
                </c:pt>
                <c:pt idx="275">
                  <c:v>-1.122E-14</c:v>
                </c:pt>
                <c:pt idx="276">
                  <c:v>-7.8800000000000002E-15</c:v>
                </c:pt>
                <c:pt idx="277">
                  <c:v>-6.199999999999999E-15</c:v>
                </c:pt>
                <c:pt idx="278">
                  <c:v>9.0400000000000002E-15</c:v>
                </c:pt>
                <c:pt idx="279">
                  <c:v>1.5580000000000002E-14</c:v>
                </c:pt>
                <c:pt idx="280">
                  <c:v>2.8120000000000001E-14</c:v>
                </c:pt>
                <c:pt idx="281">
                  <c:v>3.8660000000000003E-14</c:v>
                </c:pt>
                <c:pt idx="282">
                  <c:v>4.6599999999999998E-14</c:v>
                </c:pt>
                <c:pt idx="283">
                  <c:v>3.226E-14</c:v>
                </c:pt>
                <c:pt idx="284">
                  <c:v>3.4219999999999998E-14</c:v>
                </c:pt>
                <c:pt idx="285">
                  <c:v>4.1019999999999998E-14</c:v>
                </c:pt>
                <c:pt idx="286">
                  <c:v>5.5440000000000002E-14</c:v>
                </c:pt>
                <c:pt idx="287">
                  <c:v>4.9639999999999997E-14</c:v>
                </c:pt>
                <c:pt idx="288">
                  <c:v>5.3259999999999998E-14</c:v>
                </c:pt>
                <c:pt idx="289">
                  <c:v>5.0140000000000001E-14</c:v>
                </c:pt>
                <c:pt idx="290">
                  <c:v>4.4560000000000001E-14</c:v>
                </c:pt>
                <c:pt idx="291">
                  <c:v>4.3300000000000009E-14</c:v>
                </c:pt>
                <c:pt idx="292">
                  <c:v>4.572E-14</c:v>
                </c:pt>
                <c:pt idx="293">
                  <c:v>2.7860000000000001E-14</c:v>
                </c:pt>
                <c:pt idx="294">
                  <c:v>2.1720000000000001E-14</c:v>
                </c:pt>
                <c:pt idx="295">
                  <c:v>1.028E-14</c:v>
                </c:pt>
                <c:pt idx="296">
                  <c:v>2.2400000000000001E-14</c:v>
                </c:pt>
                <c:pt idx="297">
                  <c:v>4.9799999999999997E-15</c:v>
                </c:pt>
                <c:pt idx="298">
                  <c:v>1.9599999999999999E-15</c:v>
                </c:pt>
                <c:pt idx="299">
                  <c:v>5.3999999999999994E-15</c:v>
                </c:pt>
                <c:pt idx="300">
                  <c:v>-6.8799999999999998E-15</c:v>
                </c:pt>
                <c:pt idx="301">
                  <c:v>-1.9499999999999999E-14</c:v>
                </c:pt>
                <c:pt idx="302">
                  <c:v>-1.1119999999999999E-14</c:v>
                </c:pt>
                <c:pt idx="303">
                  <c:v>-2.488E-14</c:v>
                </c:pt>
                <c:pt idx="304">
                  <c:v>-3.864E-14</c:v>
                </c:pt>
                <c:pt idx="305">
                  <c:v>-3.9080000000000002E-14</c:v>
                </c:pt>
                <c:pt idx="306">
                  <c:v>-3.8240000000000003E-14</c:v>
                </c:pt>
                <c:pt idx="307">
                  <c:v>-4.8939999999999991E-14</c:v>
                </c:pt>
                <c:pt idx="308">
                  <c:v>-6.4800000000000012E-14</c:v>
                </c:pt>
                <c:pt idx="309">
                  <c:v>-5.2760000000000001E-14</c:v>
                </c:pt>
                <c:pt idx="310">
                  <c:v>-5.5699999999999999E-14</c:v>
                </c:pt>
                <c:pt idx="311">
                  <c:v>-4.9459999999999992E-14</c:v>
                </c:pt>
                <c:pt idx="312">
                  <c:v>-6.8639999999999998E-14</c:v>
                </c:pt>
                <c:pt idx="313">
                  <c:v>-7.9559999999999991E-14</c:v>
                </c:pt>
                <c:pt idx="314">
                  <c:v>-7.0799999999999999E-14</c:v>
                </c:pt>
                <c:pt idx="315">
                  <c:v>-6.8719999999999996E-14</c:v>
                </c:pt>
                <c:pt idx="316">
                  <c:v>-6.9400000000000012E-14</c:v>
                </c:pt>
                <c:pt idx="317">
                  <c:v>-7.0160000000000001E-14</c:v>
                </c:pt>
                <c:pt idx="318">
                  <c:v>-7.7139999999999987E-14</c:v>
                </c:pt>
                <c:pt idx="319">
                  <c:v>-7.9119999999999995E-14</c:v>
                </c:pt>
                <c:pt idx="320">
                  <c:v>-7.3799999999999999E-14</c:v>
                </c:pt>
                <c:pt idx="321">
                  <c:v>-7.9140000000000017E-14</c:v>
                </c:pt>
                <c:pt idx="322">
                  <c:v>-6.6879999999999989E-14</c:v>
                </c:pt>
                <c:pt idx="323">
                  <c:v>-6.5659999999999995E-14</c:v>
                </c:pt>
                <c:pt idx="324">
                  <c:v>-7.2399999999999999E-14</c:v>
                </c:pt>
                <c:pt idx="325">
                  <c:v>-7.9699999999999991E-14</c:v>
                </c:pt>
                <c:pt idx="326">
                  <c:v>-8.6900000000000001E-14</c:v>
                </c:pt>
                <c:pt idx="327">
                  <c:v>-8.7000000000000008E-14</c:v>
                </c:pt>
                <c:pt idx="328">
                  <c:v>-7.5440000000000005E-14</c:v>
                </c:pt>
                <c:pt idx="329">
                  <c:v>-7.8040000000000001E-14</c:v>
                </c:pt>
                <c:pt idx="330">
                  <c:v>-7.1380000000000007E-14</c:v>
                </c:pt>
                <c:pt idx="331">
                  <c:v>-7.5839999999999995E-14</c:v>
                </c:pt>
                <c:pt idx="332">
                  <c:v>-5.9919999999999999E-14</c:v>
                </c:pt>
                <c:pt idx="333">
                  <c:v>-4.2600000000000003E-14</c:v>
                </c:pt>
                <c:pt idx="334">
                  <c:v>-4.4800000000000002E-14</c:v>
                </c:pt>
                <c:pt idx="335">
                  <c:v>-5.5300000000000002E-14</c:v>
                </c:pt>
                <c:pt idx="336">
                  <c:v>-3.2460000000000001E-14</c:v>
                </c:pt>
                <c:pt idx="337">
                  <c:v>-2.7980000000000001E-14</c:v>
                </c:pt>
                <c:pt idx="338">
                  <c:v>-2.682E-14</c:v>
                </c:pt>
                <c:pt idx="339">
                  <c:v>-2.76E-14</c:v>
                </c:pt>
                <c:pt idx="340">
                  <c:v>-2.8539999999999998E-14</c:v>
                </c:pt>
                <c:pt idx="341">
                  <c:v>-2.4379999999999999E-14</c:v>
                </c:pt>
                <c:pt idx="342">
                  <c:v>-1.6280000000000001E-14</c:v>
                </c:pt>
                <c:pt idx="343">
                  <c:v>-4.6600000000000008E-15</c:v>
                </c:pt>
                <c:pt idx="344">
                  <c:v>1.192E-14</c:v>
                </c:pt>
                <c:pt idx="345">
                  <c:v>1.122E-14</c:v>
                </c:pt>
                <c:pt idx="346">
                  <c:v>2.396E-14</c:v>
                </c:pt>
                <c:pt idx="347">
                  <c:v>2.434E-14</c:v>
                </c:pt>
                <c:pt idx="348">
                  <c:v>2.8600000000000012E-14</c:v>
                </c:pt>
                <c:pt idx="349">
                  <c:v>4.5020000000000013E-14</c:v>
                </c:pt>
                <c:pt idx="350">
                  <c:v>5.4160000000000012E-14</c:v>
                </c:pt>
                <c:pt idx="351">
                  <c:v>6.7160000000000014E-14</c:v>
                </c:pt>
                <c:pt idx="352">
                  <c:v>5.7819999999999987E-14</c:v>
                </c:pt>
                <c:pt idx="353">
                  <c:v>6.0159999999999993E-14</c:v>
                </c:pt>
                <c:pt idx="354">
                  <c:v>5.9299999999999997E-14</c:v>
                </c:pt>
                <c:pt idx="355">
                  <c:v>8.1059999999999997E-14</c:v>
                </c:pt>
                <c:pt idx="356">
                  <c:v>7.0539999999999995E-14</c:v>
                </c:pt>
                <c:pt idx="357">
                  <c:v>6.3780000000000007E-14</c:v>
                </c:pt>
                <c:pt idx="358">
                  <c:v>7.5259999999999999E-14</c:v>
                </c:pt>
                <c:pt idx="359">
                  <c:v>5.8000000000000005E-14</c:v>
                </c:pt>
                <c:pt idx="360">
                  <c:v>6.7900000000000006E-14</c:v>
                </c:pt>
                <c:pt idx="361">
                  <c:v>5.1200000000000012E-14</c:v>
                </c:pt>
                <c:pt idx="362">
                  <c:v>4.1000000000000002E-14</c:v>
                </c:pt>
                <c:pt idx="363">
                  <c:v>4.9779999999999997E-14</c:v>
                </c:pt>
                <c:pt idx="364">
                  <c:v>3.5520000000000003E-14</c:v>
                </c:pt>
                <c:pt idx="365">
                  <c:v>3.2859999999999998E-14</c:v>
                </c:pt>
                <c:pt idx="366">
                  <c:v>4.2920000000000002E-14</c:v>
                </c:pt>
                <c:pt idx="367">
                  <c:v>2.7259999999999999E-14</c:v>
                </c:pt>
                <c:pt idx="368">
                  <c:v>2.9859999999999998E-14</c:v>
                </c:pt>
                <c:pt idx="369">
                  <c:v>1.836E-14</c:v>
                </c:pt>
                <c:pt idx="370">
                  <c:v>2.3859999999999999E-14</c:v>
                </c:pt>
                <c:pt idx="371">
                  <c:v>1.5460000000000001E-14</c:v>
                </c:pt>
                <c:pt idx="372">
                  <c:v>9.0799999999999992E-15</c:v>
                </c:pt>
                <c:pt idx="373">
                  <c:v>1.808E-14</c:v>
                </c:pt>
                <c:pt idx="374">
                  <c:v>-1.852E-14</c:v>
                </c:pt>
                <c:pt idx="375">
                  <c:v>-1.354E-14</c:v>
                </c:pt>
                <c:pt idx="376">
                  <c:v>-2.6200000000000001E-14</c:v>
                </c:pt>
                <c:pt idx="377">
                  <c:v>-2.8959999999999997E-14</c:v>
                </c:pt>
                <c:pt idx="378">
                  <c:v>-3.5260000000000012E-14</c:v>
                </c:pt>
                <c:pt idx="379">
                  <c:v>-3.2000000000000002E-14</c:v>
                </c:pt>
                <c:pt idx="380">
                  <c:v>-3.822E-14</c:v>
                </c:pt>
                <c:pt idx="381">
                  <c:v>-5.4859999999999999E-14</c:v>
                </c:pt>
                <c:pt idx="382">
                  <c:v>-5.4899999999999998E-14</c:v>
                </c:pt>
                <c:pt idx="383">
                  <c:v>-3.578E-14</c:v>
                </c:pt>
                <c:pt idx="384">
                  <c:v>-4.802E-14</c:v>
                </c:pt>
                <c:pt idx="385">
                  <c:v>-3.4539999999999997E-14</c:v>
                </c:pt>
                <c:pt idx="386">
                  <c:v>-5.0959999999999998E-14</c:v>
                </c:pt>
                <c:pt idx="387">
                  <c:v>-6.4479999999999994E-14</c:v>
                </c:pt>
                <c:pt idx="388">
                  <c:v>-5.6579999999999997E-14</c:v>
                </c:pt>
                <c:pt idx="389">
                  <c:v>-7.0419999999999992E-14</c:v>
                </c:pt>
                <c:pt idx="390">
                  <c:v>-6.8480000000000002E-14</c:v>
                </c:pt>
                <c:pt idx="391">
                  <c:v>-8.328E-14</c:v>
                </c:pt>
                <c:pt idx="392">
                  <c:v>-8.1580000000000004E-14</c:v>
                </c:pt>
                <c:pt idx="393">
                  <c:v>-8.9279999999999999E-14</c:v>
                </c:pt>
                <c:pt idx="394">
                  <c:v>-9.497999999999999E-14</c:v>
                </c:pt>
                <c:pt idx="395">
                  <c:v>-9.9780000000000005E-14</c:v>
                </c:pt>
                <c:pt idx="396">
                  <c:v>-9.2720000000000008E-14</c:v>
                </c:pt>
                <c:pt idx="397">
                  <c:v>-1.0114E-13</c:v>
                </c:pt>
                <c:pt idx="398">
                  <c:v>-1.0142E-13</c:v>
                </c:pt>
                <c:pt idx="399">
                  <c:v>-9.3519999999999989E-14</c:v>
                </c:pt>
                <c:pt idx="400">
                  <c:v>-9.211999999999999E-14</c:v>
                </c:pt>
                <c:pt idx="401">
                  <c:v>-8.3559999999999999E-14</c:v>
                </c:pt>
                <c:pt idx="402">
                  <c:v>-8.5920000000000001E-14</c:v>
                </c:pt>
                <c:pt idx="403">
                  <c:v>-8.4619999999999997E-14</c:v>
                </c:pt>
                <c:pt idx="404">
                  <c:v>-8.6139999999999999E-14</c:v>
                </c:pt>
                <c:pt idx="405">
                  <c:v>-7.0120000000000008E-14</c:v>
                </c:pt>
                <c:pt idx="406">
                  <c:v>-5.9599999999999993E-14</c:v>
                </c:pt>
                <c:pt idx="407">
                  <c:v>-5.731999999999999E-14</c:v>
                </c:pt>
                <c:pt idx="408">
                  <c:v>-4.8059999999999999E-14</c:v>
                </c:pt>
                <c:pt idx="409">
                  <c:v>-5.3560000000000007E-14</c:v>
                </c:pt>
                <c:pt idx="410">
                  <c:v>-3.5579999999999998E-14</c:v>
                </c:pt>
                <c:pt idx="411">
                  <c:v>-3.1399999999999997E-14</c:v>
                </c:pt>
                <c:pt idx="412">
                  <c:v>-3.0939999999999999E-14</c:v>
                </c:pt>
                <c:pt idx="413">
                  <c:v>-3.0160000000000001E-14</c:v>
                </c:pt>
                <c:pt idx="414">
                  <c:v>-1.974E-14</c:v>
                </c:pt>
                <c:pt idx="415">
                  <c:v>-7.62E-15</c:v>
                </c:pt>
                <c:pt idx="416">
                  <c:v>-1.48E-15</c:v>
                </c:pt>
                <c:pt idx="417">
                  <c:v>1.7979999999999999E-14</c:v>
                </c:pt>
                <c:pt idx="418">
                  <c:v>2.382E-14</c:v>
                </c:pt>
                <c:pt idx="419">
                  <c:v>3.7520000000000001E-14</c:v>
                </c:pt>
                <c:pt idx="420">
                  <c:v>5.3940000000000002E-14</c:v>
                </c:pt>
                <c:pt idx="421">
                  <c:v>5.3439999999999991E-14</c:v>
                </c:pt>
                <c:pt idx="422">
                  <c:v>6.2539999999999992E-14</c:v>
                </c:pt>
                <c:pt idx="423">
                  <c:v>5.8860000000000014E-14</c:v>
                </c:pt>
                <c:pt idx="424">
                  <c:v>6.7480000000000006E-14</c:v>
                </c:pt>
                <c:pt idx="425">
                  <c:v>7.1060000000000002E-14</c:v>
                </c:pt>
                <c:pt idx="426">
                  <c:v>7.428E-14</c:v>
                </c:pt>
                <c:pt idx="427">
                  <c:v>7.2320000000000001E-14</c:v>
                </c:pt>
                <c:pt idx="428">
                  <c:v>7.8140000000000008E-14</c:v>
                </c:pt>
                <c:pt idx="429">
                  <c:v>7.2860000000000005E-14</c:v>
                </c:pt>
                <c:pt idx="430">
                  <c:v>7.5259999999999999E-14</c:v>
                </c:pt>
                <c:pt idx="431">
                  <c:v>7.686E-14</c:v>
                </c:pt>
                <c:pt idx="432">
                  <c:v>7.9739999999999996E-14</c:v>
                </c:pt>
                <c:pt idx="433">
                  <c:v>6.6059999999999998E-14</c:v>
                </c:pt>
                <c:pt idx="434">
                  <c:v>5.3200000000000003E-14</c:v>
                </c:pt>
                <c:pt idx="435">
                  <c:v>5.1700000000000003E-14</c:v>
                </c:pt>
                <c:pt idx="436">
                  <c:v>6.6379999999999991E-14</c:v>
                </c:pt>
                <c:pt idx="437">
                  <c:v>5.6000000000000001E-14</c:v>
                </c:pt>
                <c:pt idx="438">
                  <c:v>4.4260000000000012E-14</c:v>
                </c:pt>
                <c:pt idx="439">
                  <c:v>3.2220000000000001E-14</c:v>
                </c:pt>
                <c:pt idx="440">
                  <c:v>3.8740000000000001E-14</c:v>
                </c:pt>
                <c:pt idx="441">
                  <c:v>3.0440000000000001E-14</c:v>
                </c:pt>
                <c:pt idx="442">
                  <c:v>1.62E-14</c:v>
                </c:pt>
                <c:pt idx="443">
                  <c:v>1.36E-14</c:v>
                </c:pt>
                <c:pt idx="444">
                  <c:v>6.9000000000000009E-15</c:v>
                </c:pt>
                <c:pt idx="445">
                  <c:v>1.639999999999999E-15</c:v>
                </c:pt>
                <c:pt idx="446">
                  <c:v>1.2199999999999999E-15</c:v>
                </c:pt>
                <c:pt idx="447">
                  <c:v>-2.28E-15</c:v>
                </c:pt>
                <c:pt idx="448">
                  <c:v>-4.5399999999999996E-15</c:v>
                </c:pt>
                <c:pt idx="449">
                  <c:v>-3.3199999999999999E-15</c:v>
                </c:pt>
                <c:pt idx="450">
                  <c:v>-1.34E-14</c:v>
                </c:pt>
                <c:pt idx="451">
                  <c:v>-3.348E-14</c:v>
                </c:pt>
                <c:pt idx="452">
                  <c:v>-4.3900000000000007E-14</c:v>
                </c:pt>
                <c:pt idx="453">
                  <c:v>-5.1500000000000001E-14</c:v>
                </c:pt>
                <c:pt idx="454">
                  <c:v>-5.5300000000000002E-14</c:v>
                </c:pt>
                <c:pt idx="455">
                  <c:v>-5.318E-14</c:v>
                </c:pt>
                <c:pt idx="456">
                  <c:v>-5.0399999999999999E-14</c:v>
                </c:pt>
                <c:pt idx="457">
                  <c:v>-5.0999999999999997E-14</c:v>
                </c:pt>
                <c:pt idx="458">
                  <c:v>-5.902000000000001E-14</c:v>
                </c:pt>
                <c:pt idx="459">
                  <c:v>-6.7519999999999999E-14</c:v>
                </c:pt>
                <c:pt idx="460">
                  <c:v>-7.2299999999999992E-14</c:v>
                </c:pt>
                <c:pt idx="461">
                  <c:v>-6.612E-14</c:v>
                </c:pt>
                <c:pt idx="462">
                  <c:v>-7.2839999999999996E-14</c:v>
                </c:pt>
                <c:pt idx="463">
                  <c:v>-7.4320000000000005E-14</c:v>
                </c:pt>
                <c:pt idx="464">
                  <c:v>-6.8799999999999995E-14</c:v>
                </c:pt>
                <c:pt idx="465">
                  <c:v>-6.3040000000000002E-14</c:v>
                </c:pt>
                <c:pt idx="466">
                  <c:v>-6.8159999999999997E-14</c:v>
                </c:pt>
                <c:pt idx="467">
                  <c:v>-4.6720000000000008E-14</c:v>
                </c:pt>
                <c:pt idx="468">
                  <c:v>-6.8760000000000002E-14</c:v>
                </c:pt>
                <c:pt idx="469">
                  <c:v>-5.6799999999999989E-14</c:v>
                </c:pt>
                <c:pt idx="470">
                  <c:v>-5.5139999999999993E-14</c:v>
                </c:pt>
                <c:pt idx="471">
                  <c:v>-5.51E-14</c:v>
                </c:pt>
                <c:pt idx="472">
                  <c:v>-4.1759999999999997E-14</c:v>
                </c:pt>
                <c:pt idx="473">
                  <c:v>-4.2979999999999997E-14</c:v>
                </c:pt>
                <c:pt idx="474">
                  <c:v>-3.3820000000000001E-14</c:v>
                </c:pt>
                <c:pt idx="475">
                  <c:v>-4.2220000000000002E-14</c:v>
                </c:pt>
                <c:pt idx="476">
                  <c:v>-2.3780000000000001E-14</c:v>
                </c:pt>
                <c:pt idx="477">
                  <c:v>-2.23E-14</c:v>
                </c:pt>
                <c:pt idx="478">
                  <c:v>-8.8400000000000001E-15</c:v>
                </c:pt>
                <c:pt idx="479">
                  <c:v>-5.68E-15</c:v>
                </c:pt>
                <c:pt idx="480">
                  <c:v>3.8599999999999996E-15</c:v>
                </c:pt>
                <c:pt idx="481">
                  <c:v>1.144E-14</c:v>
                </c:pt>
                <c:pt idx="482">
                  <c:v>2.1440000000000001E-14</c:v>
                </c:pt>
                <c:pt idx="483">
                  <c:v>3.5539999999999999E-14</c:v>
                </c:pt>
                <c:pt idx="484">
                  <c:v>4.9900000000000001E-14</c:v>
                </c:pt>
                <c:pt idx="485">
                  <c:v>5.7700000000000009E-14</c:v>
                </c:pt>
                <c:pt idx="486">
                  <c:v>6.2359999999999999E-14</c:v>
                </c:pt>
                <c:pt idx="487">
                  <c:v>7.2500000000000007E-14</c:v>
                </c:pt>
                <c:pt idx="488">
                  <c:v>7.9119999999999995E-14</c:v>
                </c:pt>
                <c:pt idx="489">
                  <c:v>8.7160000000000004E-14</c:v>
                </c:pt>
                <c:pt idx="490">
                  <c:v>8.9419999999999999E-14</c:v>
                </c:pt>
                <c:pt idx="491">
                  <c:v>1.0296E-13</c:v>
                </c:pt>
                <c:pt idx="492">
                  <c:v>9.8460000000000004E-14</c:v>
                </c:pt>
                <c:pt idx="493">
                  <c:v>1.1096E-13</c:v>
                </c:pt>
                <c:pt idx="494">
                  <c:v>1.0596E-13</c:v>
                </c:pt>
                <c:pt idx="495">
                  <c:v>1.0908E-13</c:v>
                </c:pt>
                <c:pt idx="496">
                  <c:v>1.171E-13</c:v>
                </c:pt>
                <c:pt idx="497">
                  <c:v>1.1912E-13</c:v>
                </c:pt>
                <c:pt idx="498">
                  <c:v>1.1636E-13</c:v>
                </c:pt>
                <c:pt idx="499">
                  <c:v>1.1446E-13</c:v>
                </c:pt>
                <c:pt idx="500">
                  <c:v>1.0396000000000001E-13</c:v>
                </c:pt>
                <c:pt idx="501">
                  <c:v>1.092E-13</c:v>
                </c:pt>
                <c:pt idx="502">
                  <c:v>9.2779999999999997E-14</c:v>
                </c:pt>
                <c:pt idx="503">
                  <c:v>7.8020000000000005E-14</c:v>
                </c:pt>
                <c:pt idx="504">
                  <c:v>7.5219999999999994E-14</c:v>
                </c:pt>
                <c:pt idx="505">
                  <c:v>8.7860000000000004E-14</c:v>
                </c:pt>
                <c:pt idx="506">
                  <c:v>7.9220000000000002E-14</c:v>
                </c:pt>
                <c:pt idx="507">
                  <c:v>4.8379999999999998E-14</c:v>
                </c:pt>
                <c:pt idx="508">
                  <c:v>5.1460000000000002E-14</c:v>
                </c:pt>
                <c:pt idx="509">
                  <c:v>4.7760000000000003E-14</c:v>
                </c:pt>
                <c:pt idx="510">
                  <c:v>4.0599999999999999E-14</c:v>
                </c:pt>
                <c:pt idx="511">
                  <c:v>1.6000000000000001E-14</c:v>
                </c:pt>
                <c:pt idx="512">
                  <c:v>3.0739999999999997E-14</c:v>
                </c:pt>
                <c:pt idx="513">
                  <c:v>2.9059999999999998E-14</c:v>
                </c:pt>
                <c:pt idx="514">
                  <c:v>2.056E-14</c:v>
                </c:pt>
                <c:pt idx="515">
                  <c:v>1.366E-14</c:v>
                </c:pt>
                <c:pt idx="516">
                  <c:v>2.1139999999999999E-14</c:v>
                </c:pt>
                <c:pt idx="517">
                  <c:v>1.2760000000000001E-14</c:v>
                </c:pt>
                <c:pt idx="518">
                  <c:v>8.3799999999999997E-15</c:v>
                </c:pt>
                <c:pt idx="519">
                  <c:v>-1.2800000000000001E-15</c:v>
                </c:pt>
                <c:pt idx="520">
                  <c:v>7.4199999999999999E-15</c:v>
                </c:pt>
                <c:pt idx="521">
                  <c:v>-2.178E-14</c:v>
                </c:pt>
                <c:pt idx="522">
                  <c:v>-2.6900000000000001E-14</c:v>
                </c:pt>
                <c:pt idx="523">
                  <c:v>-3.4720000000000003E-14</c:v>
                </c:pt>
                <c:pt idx="524">
                  <c:v>-4.8540000000000001E-14</c:v>
                </c:pt>
                <c:pt idx="525">
                  <c:v>-4.8780000000000001E-14</c:v>
                </c:pt>
                <c:pt idx="526">
                  <c:v>-4.5460000000000003E-14</c:v>
                </c:pt>
                <c:pt idx="527">
                  <c:v>-5.1860000000000012E-14</c:v>
                </c:pt>
                <c:pt idx="528">
                  <c:v>-4.4859999999999998E-14</c:v>
                </c:pt>
                <c:pt idx="529">
                  <c:v>-4.2519999999999992E-14</c:v>
                </c:pt>
                <c:pt idx="530">
                  <c:v>-4.8399999999999988E-14</c:v>
                </c:pt>
                <c:pt idx="531">
                  <c:v>-4.8139999999999997E-14</c:v>
                </c:pt>
                <c:pt idx="532">
                  <c:v>-4.736E-14</c:v>
                </c:pt>
                <c:pt idx="533">
                  <c:v>-5.7380000000000004E-14</c:v>
                </c:pt>
                <c:pt idx="534">
                  <c:v>-4.2400000000000001E-14</c:v>
                </c:pt>
                <c:pt idx="535">
                  <c:v>-4.5519999999999998E-14</c:v>
                </c:pt>
                <c:pt idx="536">
                  <c:v>-3.4119999999999997E-14</c:v>
                </c:pt>
                <c:pt idx="537">
                  <c:v>-2.8599999999999999E-14</c:v>
                </c:pt>
                <c:pt idx="538">
                  <c:v>-2.1860000000000001E-14</c:v>
                </c:pt>
                <c:pt idx="539">
                  <c:v>-2.586E-14</c:v>
                </c:pt>
                <c:pt idx="540">
                  <c:v>-3.306E-14</c:v>
                </c:pt>
                <c:pt idx="541">
                  <c:v>-2.762E-14</c:v>
                </c:pt>
                <c:pt idx="542">
                  <c:v>-2.4139999999999999E-14</c:v>
                </c:pt>
                <c:pt idx="543">
                  <c:v>-2.7919999999999999E-14</c:v>
                </c:pt>
                <c:pt idx="544">
                  <c:v>-2.1300000000000001E-14</c:v>
                </c:pt>
                <c:pt idx="545">
                  <c:v>-1.5979999999999999E-14</c:v>
                </c:pt>
                <c:pt idx="546">
                  <c:v>-1.5580000000000002E-14</c:v>
                </c:pt>
                <c:pt idx="547">
                  <c:v>-5.6000000000000003E-15</c:v>
                </c:pt>
                <c:pt idx="548">
                  <c:v>4.9999999999999984E-16</c:v>
                </c:pt>
                <c:pt idx="549">
                  <c:v>8.7999999999999994E-15</c:v>
                </c:pt>
                <c:pt idx="550">
                  <c:v>1.3899999999999999E-14</c:v>
                </c:pt>
                <c:pt idx="551">
                  <c:v>1.342E-14</c:v>
                </c:pt>
                <c:pt idx="552">
                  <c:v>3.0580000000000001E-14</c:v>
                </c:pt>
                <c:pt idx="553">
                  <c:v>4.3340000000000001E-14</c:v>
                </c:pt>
                <c:pt idx="554">
                  <c:v>4.2939999999999998E-14</c:v>
                </c:pt>
                <c:pt idx="555">
                  <c:v>6.27E-14</c:v>
                </c:pt>
                <c:pt idx="556">
                  <c:v>5.3100000000000009E-14</c:v>
                </c:pt>
                <c:pt idx="557">
                  <c:v>5.7600000000000002E-14</c:v>
                </c:pt>
                <c:pt idx="558">
                  <c:v>6.5880000000000006E-14</c:v>
                </c:pt>
                <c:pt idx="559">
                  <c:v>6.6720000000000005E-14</c:v>
                </c:pt>
                <c:pt idx="560">
                  <c:v>7.7420000000000012E-14</c:v>
                </c:pt>
                <c:pt idx="561">
                  <c:v>6.9359999999999994E-14</c:v>
                </c:pt>
                <c:pt idx="562">
                  <c:v>8.148000000000001E-14</c:v>
                </c:pt>
                <c:pt idx="563">
                  <c:v>9.2199999999999988E-14</c:v>
                </c:pt>
                <c:pt idx="564">
                  <c:v>1.0094E-13</c:v>
                </c:pt>
                <c:pt idx="565">
                  <c:v>9.9240000000000014E-14</c:v>
                </c:pt>
                <c:pt idx="566">
                  <c:v>9.8499999999999997E-14</c:v>
                </c:pt>
                <c:pt idx="567">
                  <c:v>9.1840000000000003E-14</c:v>
                </c:pt>
                <c:pt idx="568">
                  <c:v>9.1280000000000016E-14</c:v>
                </c:pt>
                <c:pt idx="569">
                  <c:v>8.3439999999999996E-14</c:v>
                </c:pt>
                <c:pt idx="570">
                  <c:v>8.2239999999999998E-14</c:v>
                </c:pt>
                <c:pt idx="571">
                  <c:v>8.7659999999999989E-14</c:v>
                </c:pt>
                <c:pt idx="572">
                  <c:v>7.4980000000000012E-14</c:v>
                </c:pt>
                <c:pt idx="573">
                  <c:v>9.0360000000000006E-14</c:v>
                </c:pt>
                <c:pt idx="574">
                  <c:v>6.6159999999999993E-14</c:v>
                </c:pt>
                <c:pt idx="575">
                  <c:v>6.5100000000000008E-14</c:v>
                </c:pt>
                <c:pt idx="576">
                  <c:v>4.8899999999999999E-14</c:v>
                </c:pt>
                <c:pt idx="577">
                  <c:v>4.9740000000000011E-14</c:v>
                </c:pt>
                <c:pt idx="578">
                  <c:v>3.6080000000000003E-14</c:v>
                </c:pt>
                <c:pt idx="579">
                  <c:v>1.7579999999999999E-14</c:v>
                </c:pt>
                <c:pt idx="580">
                  <c:v>3.2599999999999989E-14</c:v>
                </c:pt>
                <c:pt idx="581">
                  <c:v>7.5199999999999991E-15</c:v>
                </c:pt>
                <c:pt idx="582">
                  <c:v>1.9680000000000001E-14</c:v>
                </c:pt>
                <c:pt idx="583">
                  <c:v>6.3999999999999995E-16</c:v>
                </c:pt>
                <c:pt idx="584">
                  <c:v>-4.9799999999999997E-15</c:v>
                </c:pt>
                <c:pt idx="585">
                  <c:v>-2.8860000000000003E-14</c:v>
                </c:pt>
                <c:pt idx="586">
                  <c:v>-4.9200000000000003E-15</c:v>
                </c:pt>
                <c:pt idx="587">
                  <c:v>-1.172E-14</c:v>
                </c:pt>
                <c:pt idx="588">
                  <c:v>-2.8980000000000013E-14</c:v>
                </c:pt>
                <c:pt idx="589">
                  <c:v>-3.4279999999999987E-14</c:v>
                </c:pt>
                <c:pt idx="590">
                  <c:v>-2.054E-14</c:v>
                </c:pt>
                <c:pt idx="591">
                  <c:v>-2.0760000000000001E-14</c:v>
                </c:pt>
                <c:pt idx="592">
                  <c:v>-2.6060000000000001E-14</c:v>
                </c:pt>
                <c:pt idx="593">
                  <c:v>-2.9859999999999998E-14</c:v>
                </c:pt>
                <c:pt idx="594">
                  <c:v>-2.7580000000000001E-14</c:v>
                </c:pt>
                <c:pt idx="595">
                  <c:v>-3.7979999999999999E-14</c:v>
                </c:pt>
                <c:pt idx="596">
                  <c:v>-3.5339999999999998E-14</c:v>
                </c:pt>
                <c:pt idx="597">
                  <c:v>-3.2819999999999993E-14</c:v>
                </c:pt>
                <c:pt idx="598">
                  <c:v>-4.7280000000000008E-14</c:v>
                </c:pt>
                <c:pt idx="599">
                  <c:v>-4.9779999999999997E-14</c:v>
                </c:pt>
                <c:pt idx="600">
                  <c:v>-4.5180000000000003E-14</c:v>
                </c:pt>
                <c:pt idx="601">
                  <c:v>-6.0580000000000005E-14</c:v>
                </c:pt>
                <c:pt idx="602">
                  <c:v>-5.2760000000000001E-14</c:v>
                </c:pt>
                <c:pt idx="603">
                  <c:v>-6.6180000000000002E-14</c:v>
                </c:pt>
                <c:pt idx="604">
                  <c:v>-4.7100000000000003E-14</c:v>
                </c:pt>
                <c:pt idx="605">
                  <c:v>-6.3300000000000005E-14</c:v>
                </c:pt>
                <c:pt idx="606">
                  <c:v>-7.9600000000000009E-14</c:v>
                </c:pt>
                <c:pt idx="607">
                  <c:v>-7.506000000000001E-14</c:v>
                </c:pt>
                <c:pt idx="608">
                  <c:v>-7.4099999999999995E-14</c:v>
                </c:pt>
                <c:pt idx="609">
                  <c:v>-8.4900000000000009E-14</c:v>
                </c:pt>
                <c:pt idx="610">
                  <c:v>-6.5499999999999999E-14</c:v>
                </c:pt>
                <c:pt idx="611">
                  <c:v>-5.3399999999999992E-14</c:v>
                </c:pt>
                <c:pt idx="612">
                  <c:v>-5.2840000000000011E-14</c:v>
                </c:pt>
                <c:pt idx="613">
                  <c:v>-5.1220000000000002E-14</c:v>
                </c:pt>
                <c:pt idx="614">
                  <c:v>-3.8059999999999998E-14</c:v>
                </c:pt>
                <c:pt idx="615">
                  <c:v>-1.7999999999999999E-14</c:v>
                </c:pt>
                <c:pt idx="616">
                  <c:v>-3.0440000000000001E-14</c:v>
                </c:pt>
                <c:pt idx="617">
                  <c:v>-2.394E-14</c:v>
                </c:pt>
                <c:pt idx="618">
                  <c:v>-2.7779999999999999E-14</c:v>
                </c:pt>
                <c:pt idx="619">
                  <c:v>-9.1999999999999996E-15</c:v>
                </c:pt>
                <c:pt idx="620">
                  <c:v>7.7200000000000008E-15</c:v>
                </c:pt>
                <c:pt idx="621">
                  <c:v>-1.7999999999999989E-16</c:v>
                </c:pt>
                <c:pt idx="622">
                  <c:v>2.002E-14</c:v>
                </c:pt>
                <c:pt idx="623">
                  <c:v>2.8620000000000002E-14</c:v>
                </c:pt>
                <c:pt idx="624">
                  <c:v>2.75E-14</c:v>
                </c:pt>
                <c:pt idx="625">
                  <c:v>3.1100000000000001E-14</c:v>
                </c:pt>
                <c:pt idx="626">
                  <c:v>5.9019999999999997E-14</c:v>
                </c:pt>
                <c:pt idx="627">
                  <c:v>6.8859999999999996E-14</c:v>
                </c:pt>
                <c:pt idx="628">
                  <c:v>7.492000000000001E-14</c:v>
                </c:pt>
                <c:pt idx="629">
                  <c:v>7.9920000000000002E-14</c:v>
                </c:pt>
                <c:pt idx="630">
                  <c:v>9.402E-14</c:v>
                </c:pt>
                <c:pt idx="631">
                  <c:v>9.2599999999999992E-14</c:v>
                </c:pt>
                <c:pt idx="632">
                  <c:v>9.5400000000000002E-14</c:v>
                </c:pt>
                <c:pt idx="633">
                  <c:v>9.6100000000000002E-14</c:v>
                </c:pt>
                <c:pt idx="634">
                  <c:v>9.211999999999999E-14</c:v>
                </c:pt>
                <c:pt idx="635">
                  <c:v>9.2419999999999999E-14</c:v>
                </c:pt>
                <c:pt idx="636">
                  <c:v>9.6139999999999995E-14</c:v>
                </c:pt>
                <c:pt idx="637">
                  <c:v>1.1294E-13</c:v>
                </c:pt>
                <c:pt idx="638">
                  <c:v>1.1554000000000001E-13</c:v>
                </c:pt>
                <c:pt idx="639">
                  <c:v>1.1794E-13</c:v>
                </c:pt>
                <c:pt idx="640">
                  <c:v>9.646E-14</c:v>
                </c:pt>
                <c:pt idx="641">
                  <c:v>1.0902E-13</c:v>
                </c:pt>
                <c:pt idx="642">
                  <c:v>9.1659999999999998E-14</c:v>
                </c:pt>
                <c:pt idx="643">
                  <c:v>8.5739999999999996E-14</c:v>
                </c:pt>
                <c:pt idx="644">
                  <c:v>7.672E-14</c:v>
                </c:pt>
                <c:pt idx="645">
                  <c:v>6.5959999999999991E-14</c:v>
                </c:pt>
                <c:pt idx="646">
                  <c:v>5.7700000000000009E-14</c:v>
                </c:pt>
                <c:pt idx="647">
                  <c:v>5.1659999999999998E-14</c:v>
                </c:pt>
                <c:pt idx="648">
                  <c:v>3.5159999999999999E-14</c:v>
                </c:pt>
                <c:pt idx="649">
                  <c:v>4.53E-14</c:v>
                </c:pt>
                <c:pt idx="650">
                  <c:v>1.988E-14</c:v>
                </c:pt>
                <c:pt idx="651">
                  <c:v>2.2120000000000001E-14</c:v>
                </c:pt>
                <c:pt idx="652">
                  <c:v>2.3E-14</c:v>
                </c:pt>
                <c:pt idx="653">
                  <c:v>1.8139999999999999E-14</c:v>
                </c:pt>
                <c:pt idx="654">
                  <c:v>7.7400000000000003E-15</c:v>
                </c:pt>
                <c:pt idx="655">
                  <c:v>-8.3199999999999995E-15</c:v>
                </c:pt>
                <c:pt idx="656">
                  <c:v>1.9599999999999999E-15</c:v>
                </c:pt>
                <c:pt idx="657">
                  <c:v>2.2400000000000001E-15</c:v>
                </c:pt>
                <c:pt idx="658">
                  <c:v>-8.3E-15</c:v>
                </c:pt>
                <c:pt idx="659">
                  <c:v>-1.6800000000000001E-15</c:v>
                </c:pt>
                <c:pt idx="660">
                  <c:v>-2.4460000000000001E-14</c:v>
                </c:pt>
                <c:pt idx="661">
                  <c:v>-2.9159999999999999E-14</c:v>
                </c:pt>
                <c:pt idx="662">
                  <c:v>-3.0599999999999997E-14</c:v>
                </c:pt>
                <c:pt idx="663">
                  <c:v>-4.3200000000000001E-14</c:v>
                </c:pt>
                <c:pt idx="664">
                  <c:v>-2.6959999999999999E-14</c:v>
                </c:pt>
                <c:pt idx="665">
                  <c:v>-2.8199999999999999E-14</c:v>
                </c:pt>
                <c:pt idx="666">
                  <c:v>-4.0919999999999998E-14</c:v>
                </c:pt>
                <c:pt idx="667">
                  <c:v>-5.2580000000000002E-14</c:v>
                </c:pt>
                <c:pt idx="668">
                  <c:v>-4.4680000000000011E-14</c:v>
                </c:pt>
                <c:pt idx="669">
                  <c:v>-5.4740000000000002E-14</c:v>
                </c:pt>
                <c:pt idx="670">
                  <c:v>-5.2179999999999998E-14</c:v>
                </c:pt>
                <c:pt idx="671">
                  <c:v>-6.9619999999999998E-14</c:v>
                </c:pt>
                <c:pt idx="672">
                  <c:v>-5.5079999999999997E-14</c:v>
                </c:pt>
                <c:pt idx="673">
                  <c:v>-8.4320000000000001E-14</c:v>
                </c:pt>
                <c:pt idx="674">
                  <c:v>-8.1100000000000003E-14</c:v>
                </c:pt>
                <c:pt idx="675">
                  <c:v>-7.4459999999999993E-14</c:v>
                </c:pt>
                <c:pt idx="676">
                  <c:v>-6.1020000000000002E-14</c:v>
                </c:pt>
                <c:pt idx="677">
                  <c:v>-5.8199999999999994E-14</c:v>
                </c:pt>
                <c:pt idx="678">
                  <c:v>-6.1739999999999997E-14</c:v>
                </c:pt>
                <c:pt idx="679">
                  <c:v>-5.8279999999999992E-14</c:v>
                </c:pt>
                <c:pt idx="680">
                  <c:v>-4.6739999999999998E-14</c:v>
                </c:pt>
                <c:pt idx="681">
                  <c:v>-4.3760000000000001E-14</c:v>
                </c:pt>
                <c:pt idx="682">
                  <c:v>-3.5099999999999997E-14</c:v>
                </c:pt>
                <c:pt idx="683">
                  <c:v>-2.6500000000000001E-14</c:v>
                </c:pt>
                <c:pt idx="684">
                  <c:v>-2.042E-14</c:v>
                </c:pt>
                <c:pt idx="685">
                  <c:v>-1.5419999999999999E-14</c:v>
                </c:pt>
                <c:pt idx="686">
                  <c:v>4.5399999999999996E-15</c:v>
                </c:pt>
                <c:pt idx="687">
                  <c:v>1.9099999999999999E-14</c:v>
                </c:pt>
                <c:pt idx="688">
                  <c:v>1.904E-14</c:v>
                </c:pt>
                <c:pt idx="689">
                  <c:v>3.0500000000000003E-14</c:v>
                </c:pt>
                <c:pt idx="690">
                  <c:v>2.8679999999999997E-14</c:v>
                </c:pt>
                <c:pt idx="691">
                  <c:v>4.5180000000000003E-14</c:v>
                </c:pt>
                <c:pt idx="692">
                  <c:v>6.1720000000000001E-14</c:v>
                </c:pt>
                <c:pt idx="693">
                  <c:v>6.2839999999999988E-14</c:v>
                </c:pt>
                <c:pt idx="694">
                  <c:v>6.6920000000000007E-14</c:v>
                </c:pt>
                <c:pt idx="695">
                  <c:v>7.4400000000000004E-14</c:v>
                </c:pt>
                <c:pt idx="696">
                  <c:v>8.8980000000000003E-14</c:v>
                </c:pt>
                <c:pt idx="697">
                  <c:v>1.0578E-13</c:v>
                </c:pt>
                <c:pt idx="698">
                  <c:v>1.0780000000000001E-13</c:v>
                </c:pt>
                <c:pt idx="699">
                  <c:v>1.1042E-13</c:v>
                </c:pt>
                <c:pt idx="700">
                  <c:v>1.1329999999999999E-13</c:v>
                </c:pt>
                <c:pt idx="701">
                  <c:v>1.2086E-13</c:v>
                </c:pt>
                <c:pt idx="702">
                  <c:v>1.2497999999999999E-13</c:v>
                </c:pt>
                <c:pt idx="703">
                  <c:v>1.31E-13</c:v>
                </c:pt>
                <c:pt idx="704">
                  <c:v>1.1682E-13</c:v>
                </c:pt>
                <c:pt idx="705">
                  <c:v>1.3142000000000001E-13</c:v>
                </c:pt>
                <c:pt idx="706">
                  <c:v>1.2394E-13</c:v>
                </c:pt>
                <c:pt idx="707">
                  <c:v>1.1930000000000001E-13</c:v>
                </c:pt>
                <c:pt idx="708">
                  <c:v>1.2368000000000001E-13</c:v>
                </c:pt>
                <c:pt idx="709">
                  <c:v>1.1558E-13</c:v>
                </c:pt>
                <c:pt idx="710">
                  <c:v>1.1112E-13</c:v>
                </c:pt>
                <c:pt idx="711">
                  <c:v>1.0154E-13</c:v>
                </c:pt>
                <c:pt idx="712">
                  <c:v>9.3679999999999998E-14</c:v>
                </c:pt>
                <c:pt idx="713">
                  <c:v>8.7699999999999995E-14</c:v>
                </c:pt>
                <c:pt idx="714">
                  <c:v>8.5739999999999996E-14</c:v>
                </c:pt>
                <c:pt idx="715">
                  <c:v>7.2380000000000003E-14</c:v>
                </c:pt>
                <c:pt idx="716">
                  <c:v>7.8319999999999988E-14</c:v>
                </c:pt>
                <c:pt idx="717">
                  <c:v>7.9480000000000006E-14</c:v>
                </c:pt>
                <c:pt idx="718">
                  <c:v>6.2219999999999999E-14</c:v>
                </c:pt>
                <c:pt idx="719">
                  <c:v>7.7400000000000003E-14</c:v>
                </c:pt>
                <c:pt idx="720">
                  <c:v>6.0580000000000005E-14</c:v>
                </c:pt>
                <c:pt idx="721">
                  <c:v>5.8500000000000003E-14</c:v>
                </c:pt>
                <c:pt idx="722">
                  <c:v>5.7380000000000004E-14</c:v>
                </c:pt>
                <c:pt idx="723">
                  <c:v>4.4100000000000003E-14</c:v>
                </c:pt>
                <c:pt idx="724">
                  <c:v>4.3259999999999997E-14</c:v>
                </c:pt>
                <c:pt idx="725">
                  <c:v>3.6139999999999998E-14</c:v>
                </c:pt>
                <c:pt idx="726">
                  <c:v>3.5460000000000001E-14</c:v>
                </c:pt>
                <c:pt idx="727">
                  <c:v>3.8980000000000002E-14</c:v>
                </c:pt>
                <c:pt idx="728">
                  <c:v>1.4619999999999999E-14</c:v>
                </c:pt>
                <c:pt idx="729">
                  <c:v>1.4500000000000001E-14</c:v>
                </c:pt>
                <c:pt idx="730">
                  <c:v>5.9999999999999997E-15</c:v>
                </c:pt>
                <c:pt idx="731">
                  <c:v>3.9399999999999993E-15</c:v>
                </c:pt>
                <c:pt idx="732">
                  <c:v>5.4800000000000007E-15</c:v>
                </c:pt>
                <c:pt idx="733">
                  <c:v>-1.216E-14</c:v>
                </c:pt>
                <c:pt idx="734">
                  <c:v>-2.164E-14</c:v>
                </c:pt>
                <c:pt idx="735">
                  <c:v>-2.38E-14</c:v>
                </c:pt>
                <c:pt idx="736">
                  <c:v>-1.648E-14</c:v>
                </c:pt>
                <c:pt idx="737">
                  <c:v>-2.7519999999999999E-14</c:v>
                </c:pt>
                <c:pt idx="738">
                  <c:v>-2.068E-14</c:v>
                </c:pt>
                <c:pt idx="739">
                  <c:v>-3.6459999999999997E-14</c:v>
                </c:pt>
                <c:pt idx="740">
                  <c:v>-1.9919999999999999E-14</c:v>
                </c:pt>
                <c:pt idx="741">
                  <c:v>-2.176E-14</c:v>
                </c:pt>
                <c:pt idx="742">
                  <c:v>-4.4019999999999998E-14</c:v>
                </c:pt>
                <c:pt idx="743">
                  <c:v>-4.3919999999999997E-14</c:v>
                </c:pt>
                <c:pt idx="744">
                  <c:v>-4.924E-14</c:v>
                </c:pt>
                <c:pt idx="745">
                  <c:v>-6.0920000000000007E-14</c:v>
                </c:pt>
                <c:pt idx="746">
                  <c:v>-4.516E-14</c:v>
                </c:pt>
                <c:pt idx="747">
                  <c:v>-4.0160000000000003E-14</c:v>
                </c:pt>
                <c:pt idx="748">
                  <c:v>-2.9660000000000003E-14</c:v>
                </c:pt>
                <c:pt idx="749">
                  <c:v>-4.2220000000000002E-14</c:v>
                </c:pt>
                <c:pt idx="750">
                  <c:v>-2.0859999999999999E-14</c:v>
                </c:pt>
                <c:pt idx="751">
                  <c:v>-2.4600000000000001E-14</c:v>
                </c:pt>
                <c:pt idx="752">
                  <c:v>-2.2479999999999999E-14</c:v>
                </c:pt>
                <c:pt idx="753">
                  <c:v>-2.0999999999999998E-15</c:v>
                </c:pt>
                <c:pt idx="754">
                  <c:v>-6.2000000000000012E-16</c:v>
                </c:pt>
                <c:pt idx="755">
                  <c:v>1.124E-14</c:v>
                </c:pt>
                <c:pt idx="756">
                  <c:v>1.008E-14</c:v>
                </c:pt>
                <c:pt idx="757">
                  <c:v>3.25E-14</c:v>
                </c:pt>
                <c:pt idx="758">
                  <c:v>3.1459999999999999E-14</c:v>
                </c:pt>
                <c:pt idx="759">
                  <c:v>2.3640000000000001E-14</c:v>
                </c:pt>
                <c:pt idx="760">
                  <c:v>3.3179999999999997E-14</c:v>
                </c:pt>
                <c:pt idx="761">
                  <c:v>4.3079999999999998E-14</c:v>
                </c:pt>
                <c:pt idx="762">
                  <c:v>5.1860000000000012E-14</c:v>
                </c:pt>
                <c:pt idx="763">
                  <c:v>5.1799999999999991E-14</c:v>
                </c:pt>
                <c:pt idx="764">
                  <c:v>4.6680000000000003E-14</c:v>
                </c:pt>
                <c:pt idx="765">
                  <c:v>4.5679999999999988E-14</c:v>
                </c:pt>
                <c:pt idx="766">
                  <c:v>7.1240000000000007E-14</c:v>
                </c:pt>
                <c:pt idx="767">
                  <c:v>6.8440000000000009E-14</c:v>
                </c:pt>
                <c:pt idx="768">
                  <c:v>8.774E-14</c:v>
                </c:pt>
                <c:pt idx="769">
                  <c:v>6.954E-14</c:v>
                </c:pt>
                <c:pt idx="770">
                  <c:v>8.8519999999999998E-14</c:v>
                </c:pt>
                <c:pt idx="771">
                  <c:v>8.0459999999999992E-14</c:v>
                </c:pt>
                <c:pt idx="772">
                  <c:v>9.974E-14</c:v>
                </c:pt>
                <c:pt idx="773">
                  <c:v>9.5279999999999999E-14</c:v>
                </c:pt>
                <c:pt idx="774">
                  <c:v>9.1420000000000003E-14</c:v>
                </c:pt>
                <c:pt idx="775">
                  <c:v>9.9720000000000003E-14</c:v>
                </c:pt>
                <c:pt idx="776">
                  <c:v>9.36E-14</c:v>
                </c:pt>
                <c:pt idx="777">
                  <c:v>1.0454E-13</c:v>
                </c:pt>
                <c:pt idx="778">
                  <c:v>9.8000000000000012E-14</c:v>
                </c:pt>
                <c:pt idx="779">
                  <c:v>8.2959999999999994E-14</c:v>
                </c:pt>
                <c:pt idx="780">
                  <c:v>9.3100000000000002E-14</c:v>
                </c:pt>
                <c:pt idx="781">
                  <c:v>7.6539999999999995E-14</c:v>
                </c:pt>
                <c:pt idx="782">
                  <c:v>7.2059999999999998E-14</c:v>
                </c:pt>
                <c:pt idx="783">
                  <c:v>6.3939999999999991E-14</c:v>
                </c:pt>
                <c:pt idx="784">
                  <c:v>5.1820000000000013E-14</c:v>
                </c:pt>
                <c:pt idx="785">
                  <c:v>5.3459999999999988E-14</c:v>
                </c:pt>
                <c:pt idx="786">
                  <c:v>4.2360000000000002E-14</c:v>
                </c:pt>
                <c:pt idx="787">
                  <c:v>3.0860000000000001E-14</c:v>
                </c:pt>
                <c:pt idx="788">
                  <c:v>3.2299999999999999E-14</c:v>
                </c:pt>
                <c:pt idx="789">
                  <c:v>3.3080000000000003E-14</c:v>
                </c:pt>
                <c:pt idx="790">
                  <c:v>2.0979999999999999E-14</c:v>
                </c:pt>
                <c:pt idx="791">
                  <c:v>2.9519999999999997E-14</c:v>
                </c:pt>
                <c:pt idx="792">
                  <c:v>2.5639999999999999E-14</c:v>
                </c:pt>
                <c:pt idx="793">
                  <c:v>1.81E-14</c:v>
                </c:pt>
                <c:pt idx="794">
                  <c:v>1.686E-14</c:v>
                </c:pt>
                <c:pt idx="795">
                  <c:v>3.0999999999999999E-15</c:v>
                </c:pt>
                <c:pt idx="796">
                  <c:v>-1.4600000000000001E-15</c:v>
                </c:pt>
                <c:pt idx="797">
                  <c:v>-1.7579999999999999E-14</c:v>
                </c:pt>
                <c:pt idx="798">
                  <c:v>-3.1079999999999999E-14</c:v>
                </c:pt>
                <c:pt idx="799">
                  <c:v>-3.5679999999999993E-14</c:v>
                </c:pt>
                <c:pt idx="800">
                  <c:v>-3.1639999999999992E-14</c:v>
                </c:pt>
                <c:pt idx="801">
                  <c:v>-4.9139999999999999E-14</c:v>
                </c:pt>
                <c:pt idx="802">
                  <c:v>-4.624E-14</c:v>
                </c:pt>
                <c:pt idx="803">
                  <c:v>-5.2760000000000001E-14</c:v>
                </c:pt>
                <c:pt idx="804">
                  <c:v>-4.938E-14</c:v>
                </c:pt>
                <c:pt idx="805">
                  <c:v>-5.604E-14</c:v>
                </c:pt>
                <c:pt idx="806">
                  <c:v>-6.2940000000000007E-14</c:v>
                </c:pt>
                <c:pt idx="807">
                  <c:v>-4.3359999999999998E-14</c:v>
                </c:pt>
                <c:pt idx="808">
                  <c:v>-5.0599999999999988E-14</c:v>
                </c:pt>
                <c:pt idx="809">
                  <c:v>-6.6280000000000009E-14</c:v>
                </c:pt>
                <c:pt idx="810">
                  <c:v>-7.5219999999999994E-14</c:v>
                </c:pt>
                <c:pt idx="811">
                  <c:v>-7.5720000000000005E-14</c:v>
                </c:pt>
                <c:pt idx="812">
                  <c:v>-6.8220000000000011E-14</c:v>
                </c:pt>
                <c:pt idx="813">
                  <c:v>-5.0520000000000002E-14</c:v>
                </c:pt>
                <c:pt idx="814">
                  <c:v>-5.444E-14</c:v>
                </c:pt>
                <c:pt idx="815">
                  <c:v>-4.1999999999999998E-14</c:v>
                </c:pt>
                <c:pt idx="816">
                  <c:v>-4.858E-14</c:v>
                </c:pt>
                <c:pt idx="817">
                  <c:v>-3.498E-14</c:v>
                </c:pt>
                <c:pt idx="818">
                  <c:v>-3.85E-14</c:v>
                </c:pt>
                <c:pt idx="819">
                  <c:v>-2.6220000000000001E-14</c:v>
                </c:pt>
                <c:pt idx="820">
                  <c:v>-2.5639999999999999E-14</c:v>
                </c:pt>
                <c:pt idx="821">
                  <c:v>-1.406E-14</c:v>
                </c:pt>
                <c:pt idx="822">
                  <c:v>-1.002E-14</c:v>
                </c:pt>
                <c:pt idx="823">
                  <c:v>-1.3159999999999999E-14</c:v>
                </c:pt>
                <c:pt idx="824">
                  <c:v>2.3999999999999999E-15</c:v>
                </c:pt>
                <c:pt idx="825">
                  <c:v>-2.7799999999999998E-15</c:v>
                </c:pt>
                <c:pt idx="826">
                  <c:v>1.2539999999999999E-14</c:v>
                </c:pt>
                <c:pt idx="827">
                  <c:v>2.5120000000000001E-14</c:v>
                </c:pt>
                <c:pt idx="828">
                  <c:v>2.8339999999999999E-14</c:v>
                </c:pt>
                <c:pt idx="829">
                  <c:v>3.7660000000000001E-14</c:v>
                </c:pt>
                <c:pt idx="830">
                  <c:v>3.8280000000000002E-14</c:v>
                </c:pt>
                <c:pt idx="831">
                  <c:v>5.2820000000000002E-14</c:v>
                </c:pt>
                <c:pt idx="832">
                  <c:v>5.4020000000000012E-14</c:v>
                </c:pt>
                <c:pt idx="833">
                  <c:v>6.9619999999999998E-14</c:v>
                </c:pt>
                <c:pt idx="834">
                  <c:v>1.0128E-13</c:v>
                </c:pt>
                <c:pt idx="835">
                  <c:v>9.0800000000000002E-14</c:v>
                </c:pt>
                <c:pt idx="836">
                  <c:v>1.1645999999999999E-13</c:v>
                </c:pt>
                <c:pt idx="837">
                  <c:v>1.2856000000000001E-13</c:v>
                </c:pt>
                <c:pt idx="838">
                  <c:v>1.2472E-13</c:v>
                </c:pt>
                <c:pt idx="839">
                  <c:v>1.2278000000000001E-13</c:v>
                </c:pt>
                <c:pt idx="840">
                  <c:v>1.4035999999999999E-13</c:v>
                </c:pt>
                <c:pt idx="841">
                  <c:v>1.4446E-13</c:v>
                </c:pt>
                <c:pt idx="842">
                  <c:v>1.5357999999999999E-13</c:v>
                </c:pt>
                <c:pt idx="843">
                  <c:v>1.5251999999999999E-13</c:v>
                </c:pt>
                <c:pt idx="844">
                  <c:v>1.6148000000000001E-13</c:v>
                </c:pt>
                <c:pt idx="845">
                  <c:v>1.53E-13</c:v>
                </c:pt>
                <c:pt idx="846">
                  <c:v>1.4852000000000001E-13</c:v>
                </c:pt>
                <c:pt idx="847">
                  <c:v>1.4903999999999999E-13</c:v>
                </c:pt>
                <c:pt idx="848">
                  <c:v>1.3899999999999999E-13</c:v>
                </c:pt>
                <c:pt idx="849">
                  <c:v>1.3855999999999999E-13</c:v>
                </c:pt>
                <c:pt idx="850">
                  <c:v>1.2996000000000001E-13</c:v>
                </c:pt>
                <c:pt idx="851">
                  <c:v>1.2354E-13</c:v>
                </c:pt>
                <c:pt idx="852">
                  <c:v>1.0314E-13</c:v>
                </c:pt>
                <c:pt idx="853">
                  <c:v>8.622000000000001E-14</c:v>
                </c:pt>
                <c:pt idx="854">
                  <c:v>8.9579999999999995E-14</c:v>
                </c:pt>
                <c:pt idx="855">
                  <c:v>8.3740000000000005E-14</c:v>
                </c:pt>
                <c:pt idx="856">
                  <c:v>8.8799999999999998E-14</c:v>
                </c:pt>
                <c:pt idx="857">
                  <c:v>9.6079999999999993E-14</c:v>
                </c:pt>
                <c:pt idx="858">
                  <c:v>9.1960000000000006E-14</c:v>
                </c:pt>
                <c:pt idx="859">
                  <c:v>8.2780000000000014E-14</c:v>
                </c:pt>
                <c:pt idx="860">
                  <c:v>8.6639999999999997E-14</c:v>
                </c:pt>
                <c:pt idx="861">
                  <c:v>6.7519999999999999E-14</c:v>
                </c:pt>
                <c:pt idx="862">
                  <c:v>6.2480000000000002E-14</c:v>
                </c:pt>
                <c:pt idx="863">
                  <c:v>6.2920000000000011E-14</c:v>
                </c:pt>
                <c:pt idx="864">
                  <c:v>4.4760000000000003E-14</c:v>
                </c:pt>
                <c:pt idx="865">
                  <c:v>5.726E-14</c:v>
                </c:pt>
                <c:pt idx="866">
                  <c:v>4.2260000000000001E-14</c:v>
                </c:pt>
                <c:pt idx="867">
                  <c:v>2.202E-14</c:v>
                </c:pt>
                <c:pt idx="868">
                  <c:v>2.3760000000000001E-14</c:v>
                </c:pt>
                <c:pt idx="869">
                  <c:v>9.6400000000000004E-15</c:v>
                </c:pt>
                <c:pt idx="870">
                  <c:v>-8.4599999999999994E-15</c:v>
                </c:pt>
                <c:pt idx="871">
                  <c:v>-2.659999999999999E-15</c:v>
                </c:pt>
                <c:pt idx="872">
                  <c:v>-3.74E-15</c:v>
                </c:pt>
                <c:pt idx="873">
                  <c:v>-4.1400000000000002E-15</c:v>
                </c:pt>
                <c:pt idx="874">
                  <c:v>-1.326E-14</c:v>
                </c:pt>
                <c:pt idx="875">
                  <c:v>-1.606E-14</c:v>
                </c:pt>
                <c:pt idx="876">
                  <c:v>-3.794E-14</c:v>
                </c:pt>
                <c:pt idx="877">
                  <c:v>-4.7639999999999999E-14</c:v>
                </c:pt>
                <c:pt idx="878">
                  <c:v>-4.2740000000000003E-14</c:v>
                </c:pt>
                <c:pt idx="879">
                  <c:v>-3.8660000000000003E-14</c:v>
                </c:pt>
                <c:pt idx="880">
                  <c:v>-4.5799999999999998E-14</c:v>
                </c:pt>
                <c:pt idx="881">
                  <c:v>-6.054E-14</c:v>
                </c:pt>
                <c:pt idx="882">
                  <c:v>-5.9939999999999995E-14</c:v>
                </c:pt>
                <c:pt idx="883">
                  <c:v>-7.1E-14</c:v>
                </c:pt>
                <c:pt idx="884">
                  <c:v>-6.1300000000000014E-14</c:v>
                </c:pt>
                <c:pt idx="885">
                  <c:v>-4.9879999999999998E-14</c:v>
                </c:pt>
                <c:pt idx="886">
                  <c:v>-3.958E-14</c:v>
                </c:pt>
                <c:pt idx="887">
                  <c:v>-3.4440000000000003E-14</c:v>
                </c:pt>
                <c:pt idx="888">
                  <c:v>-4.108E-14</c:v>
                </c:pt>
                <c:pt idx="889">
                  <c:v>-2.4460000000000001E-14</c:v>
                </c:pt>
                <c:pt idx="890">
                  <c:v>-1.796E-14</c:v>
                </c:pt>
                <c:pt idx="891">
                  <c:v>-1.8959999999999999E-14</c:v>
                </c:pt>
                <c:pt idx="892">
                  <c:v>-6.3999999999999991E-15</c:v>
                </c:pt>
                <c:pt idx="893">
                  <c:v>6.5799999999999996E-15</c:v>
                </c:pt>
                <c:pt idx="894">
                  <c:v>1.2220000000000001E-14</c:v>
                </c:pt>
                <c:pt idx="895">
                  <c:v>2.162E-14</c:v>
                </c:pt>
                <c:pt idx="896">
                  <c:v>4.1380000000000003E-14</c:v>
                </c:pt>
                <c:pt idx="897">
                  <c:v>4.3580000000000002E-14</c:v>
                </c:pt>
                <c:pt idx="898">
                  <c:v>5.0399999999999999E-14</c:v>
                </c:pt>
                <c:pt idx="899">
                  <c:v>6.2079999999999999E-14</c:v>
                </c:pt>
                <c:pt idx="900">
                  <c:v>7.386E-14</c:v>
                </c:pt>
                <c:pt idx="901">
                  <c:v>9.2599999999999992E-14</c:v>
                </c:pt>
                <c:pt idx="902">
                  <c:v>9.2940000000000006E-14</c:v>
                </c:pt>
                <c:pt idx="903">
                  <c:v>1.023E-13</c:v>
                </c:pt>
                <c:pt idx="904">
                  <c:v>1.0766000000000001E-13</c:v>
                </c:pt>
                <c:pt idx="905">
                  <c:v>1.0914E-13</c:v>
                </c:pt>
                <c:pt idx="906">
                  <c:v>1.2244000000000001E-13</c:v>
                </c:pt>
                <c:pt idx="907">
                  <c:v>1.448E-13</c:v>
                </c:pt>
                <c:pt idx="908">
                  <c:v>1.4796000000000001E-13</c:v>
                </c:pt>
                <c:pt idx="909">
                  <c:v>1.5018E-13</c:v>
                </c:pt>
                <c:pt idx="910">
                  <c:v>1.5800000000000001E-13</c:v>
                </c:pt>
                <c:pt idx="911">
                  <c:v>1.4132E-13</c:v>
                </c:pt>
                <c:pt idx="912">
                  <c:v>1.5941999999999999E-13</c:v>
                </c:pt>
                <c:pt idx="913">
                  <c:v>1.4837999999999999E-13</c:v>
                </c:pt>
                <c:pt idx="914">
                  <c:v>1.4396E-13</c:v>
                </c:pt>
                <c:pt idx="915">
                  <c:v>1.4691999999999999E-13</c:v>
                </c:pt>
                <c:pt idx="916">
                  <c:v>1.4446E-13</c:v>
                </c:pt>
                <c:pt idx="917">
                  <c:v>1.4094E-13</c:v>
                </c:pt>
                <c:pt idx="918">
                  <c:v>1.3917999999999999E-13</c:v>
                </c:pt>
                <c:pt idx="919">
                  <c:v>1.1986000000000001E-13</c:v>
                </c:pt>
                <c:pt idx="920">
                  <c:v>1.1426000000000001E-13</c:v>
                </c:pt>
                <c:pt idx="921">
                  <c:v>1.0258E-13</c:v>
                </c:pt>
                <c:pt idx="922">
                  <c:v>8.8919999999999989E-14</c:v>
                </c:pt>
                <c:pt idx="923">
                  <c:v>7.5259999999999999E-14</c:v>
                </c:pt>
                <c:pt idx="924">
                  <c:v>6.5280000000000001E-14</c:v>
                </c:pt>
                <c:pt idx="925">
                  <c:v>6.003999999999999E-14</c:v>
                </c:pt>
                <c:pt idx="926">
                  <c:v>4.6599999999999998E-14</c:v>
                </c:pt>
                <c:pt idx="927">
                  <c:v>4.8099999999999998E-14</c:v>
                </c:pt>
                <c:pt idx="928">
                  <c:v>6.2099999999999995E-14</c:v>
                </c:pt>
                <c:pt idx="929">
                  <c:v>4.8640000000000002E-14</c:v>
                </c:pt>
                <c:pt idx="930">
                  <c:v>5.0639999999999993E-14</c:v>
                </c:pt>
                <c:pt idx="931">
                  <c:v>4.6279999999999999E-14</c:v>
                </c:pt>
                <c:pt idx="932">
                  <c:v>3.9440000000000013E-14</c:v>
                </c:pt>
                <c:pt idx="933">
                  <c:v>3.02E-14</c:v>
                </c:pt>
                <c:pt idx="934">
                  <c:v>3.9500000000000002E-14</c:v>
                </c:pt>
                <c:pt idx="935">
                  <c:v>4.3359999999999998E-14</c:v>
                </c:pt>
                <c:pt idx="936">
                  <c:v>3.0299999999999988E-14</c:v>
                </c:pt>
                <c:pt idx="937">
                  <c:v>3.2280000000000002E-14</c:v>
                </c:pt>
                <c:pt idx="938">
                  <c:v>2.572E-14</c:v>
                </c:pt>
                <c:pt idx="939">
                  <c:v>2.6740000000000001E-14</c:v>
                </c:pt>
                <c:pt idx="940">
                  <c:v>2.7919999999999999E-14</c:v>
                </c:pt>
                <c:pt idx="941">
                  <c:v>1.6940000000000002E-14</c:v>
                </c:pt>
                <c:pt idx="942">
                  <c:v>1.8040000000000001E-14</c:v>
                </c:pt>
                <c:pt idx="943">
                  <c:v>1.7459999999999999E-14</c:v>
                </c:pt>
                <c:pt idx="944">
                  <c:v>2.2779999999999999E-14</c:v>
                </c:pt>
                <c:pt idx="945">
                  <c:v>4.9399999999999998E-15</c:v>
                </c:pt>
                <c:pt idx="946">
                  <c:v>7.7200000000000008E-15</c:v>
                </c:pt>
                <c:pt idx="947">
                  <c:v>-6.6199999999999987E-15</c:v>
                </c:pt>
                <c:pt idx="948">
                  <c:v>-1.116E-14</c:v>
                </c:pt>
                <c:pt idx="949">
                  <c:v>-9.3800000000000017E-15</c:v>
                </c:pt>
                <c:pt idx="950">
                  <c:v>-3.5799999999999998E-15</c:v>
                </c:pt>
                <c:pt idx="951">
                  <c:v>-1.6079999999999999E-14</c:v>
                </c:pt>
                <c:pt idx="952">
                  <c:v>-1.17E-14</c:v>
                </c:pt>
                <c:pt idx="953">
                  <c:v>-7.8600000000000007E-15</c:v>
                </c:pt>
                <c:pt idx="954">
                  <c:v>-3.2199999999999999E-15</c:v>
                </c:pt>
                <c:pt idx="955">
                  <c:v>7.0000000000000001E-15</c:v>
                </c:pt>
                <c:pt idx="956">
                  <c:v>9.3600000000000006E-15</c:v>
                </c:pt>
                <c:pt idx="957">
                  <c:v>1.8559999999999999E-14</c:v>
                </c:pt>
                <c:pt idx="958">
                  <c:v>4.9799999999999997E-15</c:v>
                </c:pt>
                <c:pt idx="959">
                  <c:v>2.5359999999999999E-14</c:v>
                </c:pt>
                <c:pt idx="960">
                  <c:v>1.8720000000000001E-14</c:v>
                </c:pt>
                <c:pt idx="961">
                  <c:v>2.0999999999999999E-14</c:v>
                </c:pt>
                <c:pt idx="962">
                  <c:v>2.6360000000000001E-14</c:v>
                </c:pt>
                <c:pt idx="963">
                  <c:v>4.0320000000000011E-14</c:v>
                </c:pt>
                <c:pt idx="964">
                  <c:v>4.5500000000000008E-14</c:v>
                </c:pt>
                <c:pt idx="965">
                  <c:v>5.0920000000000012E-14</c:v>
                </c:pt>
                <c:pt idx="966">
                  <c:v>4.53E-14</c:v>
                </c:pt>
                <c:pt idx="967">
                  <c:v>6.3699999999999996E-14</c:v>
                </c:pt>
                <c:pt idx="968">
                  <c:v>5.454E-14</c:v>
                </c:pt>
                <c:pt idx="969">
                  <c:v>7.8240000000000003E-14</c:v>
                </c:pt>
                <c:pt idx="970">
                  <c:v>8.2039999999999997E-14</c:v>
                </c:pt>
                <c:pt idx="971">
                  <c:v>8.8560000000000003E-14</c:v>
                </c:pt>
                <c:pt idx="972">
                  <c:v>1.0340000000000001E-13</c:v>
                </c:pt>
                <c:pt idx="973">
                  <c:v>1.0844E-13</c:v>
                </c:pt>
                <c:pt idx="974">
                  <c:v>1.1718000000000001E-13</c:v>
                </c:pt>
                <c:pt idx="975">
                  <c:v>1.2182E-13</c:v>
                </c:pt>
                <c:pt idx="976">
                  <c:v>1.3917999999999999E-13</c:v>
                </c:pt>
                <c:pt idx="977">
                  <c:v>1.3702000000000001E-13</c:v>
                </c:pt>
                <c:pt idx="978">
                  <c:v>1.3233999999999999E-13</c:v>
                </c:pt>
                <c:pt idx="979">
                  <c:v>1.3737999999999999E-13</c:v>
                </c:pt>
                <c:pt idx="980">
                  <c:v>1.6022E-13</c:v>
                </c:pt>
                <c:pt idx="981">
                  <c:v>1.4729999999999999E-13</c:v>
                </c:pt>
                <c:pt idx="982">
                  <c:v>1.4634000000000001E-13</c:v>
                </c:pt>
                <c:pt idx="983">
                  <c:v>1.5658E-13</c:v>
                </c:pt>
                <c:pt idx="984">
                  <c:v>1.5738000000000001E-13</c:v>
                </c:pt>
                <c:pt idx="985">
                  <c:v>1.5468E-13</c:v>
                </c:pt>
                <c:pt idx="986">
                  <c:v>1.4154E-13</c:v>
                </c:pt>
                <c:pt idx="987">
                  <c:v>1.4455999999999999E-13</c:v>
                </c:pt>
                <c:pt idx="988">
                  <c:v>1.3672E-13</c:v>
                </c:pt>
                <c:pt idx="989">
                  <c:v>1.2733999999999999E-13</c:v>
                </c:pt>
                <c:pt idx="990">
                  <c:v>1.1583999999999999E-13</c:v>
                </c:pt>
                <c:pt idx="991">
                  <c:v>9.9399999999999998E-14</c:v>
                </c:pt>
                <c:pt idx="992">
                  <c:v>1.049E-13</c:v>
                </c:pt>
                <c:pt idx="993">
                  <c:v>9.1119999999999994E-14</c:v>
                </c:pt>
                <c:pt idx="994">
                  <c:v>7.2479999999999998E-14</c:v>
                </c:pt>
                <c:pt idx="995">
                  <c:v>6.6320000000000002E-14</c:v>
                </c:pt>
                <c:pt idx="996">
                  <c:v>6.7020000000000001E-14</c:v>
                </c:pt>
                <c:pt idx="997">
                  <c:v>6.7580000000000001E-14</c:v>
                </c:pt>
                <c:pt idx="998">
                  <c:v>4.586E-14</c:v>
                </c:pt>
                <c:pt idx="999">
                  <c:v>5.5239999999999987E-14</c:v>
                </c:pt>
                <c:pt idx="1000">
                  <c:v>5.5419999999999999E-14</c:v>
                </c:pt>
                <c:pt idx="1001">
                  <c:v>4.5199999999999999E-14</c:v>
                </c:pt>
                <c:pt idx="1002">
                  <c:v>4.202E-14</c:v>
                </c:pt>
                <c:pt idx="1003">
                  <c:v>2.8480000000000002E-14</c:v>
                </c:pt>
                <c:pt idx="1004">
                  <c:v>3.3260000000000002E-14</c:v>
                </c:pt>
                <c:pt idx="1005">
                  <c:v>2.2800000000000001E-14</c:v>
                </c:pt>
                <c:pt idx="1006">
                  <c:v>1.606E-14</c:v>
                </c:pt>
                <c:pt idx="1007">
                  <c:v>1.686E-14</c:v>
                </c:pt>
                <c:pt idx="1008">
                  <c:v>2.72E-15</c:v>
                </c:pt>
                <c:pt idx="1009">
                  <c:v>-5.0200000000000011E-15</c:v>
                </c:pt>
                <c:pt idx="1010">
                  <c:v>-5.9400000000000003E-15</c:v>
                </c:pt>
                <c:pt idx="1011">
                  <c:v>-1.26E-15</c:v>
                </c:pt>
                <c:pt idx="1012">
                  <c:v>-5.8000000000000004E-15</c:v>
                </c:pt>
                <c:pt idx="1013">
                  <c:v>-1E-14</c:v>
                </c:pt>
                <c:pt idx="1014">
                  <c:v>-8.5600000000000003E-15</c:v>
                </c:pt>
                <c:pt idx="1015">
                  <c:v>-1.0639999999999999E-14</c:v>
                </c:pt>
                <c:pt idx="1016">
                  <c:v>-1.334E-14</c:v>
                </c:pt>
                <c:pt idx="1017">
                  <c:v>-1.524E-14</c:v>
                </c:pt>
                <c:pt idx="1018">
                  <c:v>-1.6160000000000001E-14</c:v>
                </c:pt>
                <c:pt idx="1019">
                  <c:v>-1.274E-14</c:v>
                </c:pt>
                <c:pt idx="1020">
                  <c:v>-1.5880000000000001E-14</c:v>
                </c:pt>
                <c:pt idx="1021">
                  <c:v>-1.8480000000000001E-14</c:v>
                </c:pt>
                <c:pt idx="1022">
                  <c:v>-7.7399999999999988E-15</c:v>
                </c:pt>
                <c:pt idx="1023">
                  <c:v>-3.1999999999999978E-16</c:v>
                </c:pt>
                <c:pt idx="1024">
                  <c:v>-5.8399999999999987E-15</c:v>
                </c:pt>
                <c:pt idx="1025">
                  <c:v>5.3000000000000001E-15</c:v>
                </c:pt>
                <c:pt idx="1026">
                  <c:v>3.7000000000000002E-15</c:v>
                </c:pt>
                <c:pt idx="1027">
                  <c:v>5.8800000000000001E-15</c:v>
                </c:pt>
                <c:pt idx="1028">
                  <c:v>9.7599999999999992E-15</c:v>
                </c:pt>
                <c:pt idx="1029">
                  <c:v>2.178E-14</c:v>
                </c:pt>
                <c:pt idx="1030">
                  <c:v>2.094E-14</c:v>
                </c:pt>
                <c:pt idx="1031">
                  <c:v>2.314E-14</c:v>
                </c:pt>
                <c:pt idx="1032">
                  <c:v>2.3720000000000012E-14</c:v>
                </c:pt>
                <c:pt idx="1033">
                  <c:v>4.4000000000000002E-14</c:v>
                </c:pt>
                <c:pt idx="1034">
                  <c:v>4.5540000000000007E-14</c:v>
                </c:pt>
                <c:pt idx="1035">
                  <c:v>5.9040000000000006E-14</c:v>
                </c:pt>
                <c:pt idx="1036">
                  <c:v>6.7360000000000003E-14</c:v>
                </c:pt>
                <c:pt idx="1037">
                  <c:v>7.4219999999999998E-14</c:v>
                </c:pt>
                <c:pt idx="1038">
                  <c:v>9.5260000000000003E-14</c:v>
                </c:pt>
                <c:pt idx="1039">
                  <c:v>1.0410000000000001E-13</c:v>
                </c:pt>
                <c:pt idx="1040">
                  <c:v>9.6339999999999996E-14</c:v>
                </c:pt>
                <c:pt idx="1041">
                  <c:v>1.0086E-13</c:v>
                </c:pt>
                <c:pt idx="1042">
                  <c:v>1.1666E-13</c:v>
                </c:pt>
                <c:pt idx="1043">
                  <c:v>1.2736E-13</c:v>
                </c:pt>
                <c:pt idx="1044">
                  <c:v>1.3131999999999999E-13</c:v>
                </c:pt>
                <c:pt idx="1045">
                  <c:v>1.3843999999999999E-13</c:v>
                </c:pt>
                <c:pt idx="1046">
                  <c:v>1.5005999999999999E-13</c:v>
                </c:pt>
                <c:pt idx="1047">
                  <c:v>1.6084E-13</c:v>
                </c:pt>
                <c:pt idx="1048">
                  <c:v>1.673E-13</c:v>
                </c:pt>
                <c:pt idx="1049">
                  <c:v>1.6736000000000001E-13</c:v>
                </c:pt>
                <c:pt idx="1050">
                  <c:v>1.6016E-13</c:v>
                </c:pt>
                <c:pt idx="1051">
                  <c:v>1.5186E-13</c:v>
                </c:pt>
                <c:pt idx="1052">
                  <c:v>1.8132E-13</c:v>
                </c:pt>
                <c:pt idx="1053">
                  <c:v>1.7998000000000001E-13</c:v>
                </c:pt>
                <c:pt idx="1054">
                  <c:v>1.5736E-13</c:v>
                </c:pt>
                <c:pt idx="1055">
                  <c:v>1.6444E-13</c:v>
                </c:pt>
                <c:pt idx="1056">
                  <c:v>1.7464E-13</c:v>
                </c:pt>
                <c:pt idx="1057">
                  <c:v>1.7041999999999999E-13</c:v>
                </c:pt>
                <c:pt idx="1058">
                  <c:v>1.6793999999999999E-13</c:v>
                </c:pt>
                <c:pt idx="1059">
                  <c:v>1.633E-13</c:v>
                </c:pt>
                <c:pt idx="1060">
                  <c:v>1.5256000000000001E-13</c:v>
                </c:pt>
                <c:pt idx="1061">
                  <c:v>1.4354000000000001E-13</c:v>
                </c:pt>
                <c:pt idx="1062">
                  <c:v>1.3771999999999999E-13</c:v>
                </c:pt>
                <c:pt idx="1063">
                  <c:v>1.3826000000000001E-13</c:v>
                </c:pt>
                <c:pt idx="1064">
                  <c:v>1.1572000000000001E-13</c:v>
                </c:pt>
                <c:pt idx="1065">
                  <c:v>1.1774000000000001E-13</c:v>
                </c:pt>
                <c:pt idx="1066">
                  <c:v>1.2326E-13</c:v>
                </c:pt>
                <c:pt idx="1067">
                  <c:v>1.0816E-13</c:v>
                </c:pt>
                <c:pt idx="1068">
                  <c:v>1.0388E-13</c:v>
                </c:pt>
                <c:pt idx="1069">
                  <c:v>9.8940000000000006E-14</c:v>
                </c:pt>
                <c:pt idx="1070">
                  <c:v>9.2319999999999992E-14</c:v>
                </c:pt>
                <c:pt idx="1071">
                  <c:v>8.8759999999999992E-14</c:v>
                </c:pt>
                <c:pt idx="1072">
                  <c:v>7.1880000000000018E-14</c:v>
                </c:pt>
                <c:pt idx="1073">
                  <c:v>6.9600000000000001E-14</c:v>
                </c:pt>
                <c:pt idx="1074">
                  <c:v>6.4519999999999999E-14</c:v>
                </c:pt>
                <c:pt idx="1075">
                  <c:v>6.1419999999999992E-14</c:v>
                </c:pt>
                <c:pt idx="1076">
                  <c:v>5.8340000000000007E-14</c:v>
                </c:pt>
                <c:pt idx="1077">
                  <c:v>6.4900000000000006E-14</c:v>
                </c:pt>
                <c:pt idx="1078">
                  <c:v>3.8640000000000013E-14</c:v>
                </c:pt>
                <c:pt idx="1079">
                  <c:v>3.9979999999999997E-14</c:v>
                </c:pt>
                <c:pt idx="1080">
                  <c:v>2.1419999999999999E-14</c:v>
                </c:pt>
                <c:pt idx="1081">
                  <c:v>1.3159999999999999E-14</c:v>
                </c:pt>
                <c:pt idx="1082">
                  <c:v>1.76E-15</c:v>
                </c:pt>
                <c:pt idx="1083">
                  <c:v>1.062E-14</c:v>
                </c:pt>
                <c:pt idx="1084">
                  <c:v>1.376E-14</c:v>
                </c:pt>
                <c:pt idx="1085">
                  <c:v>4.9000000000000007E-15</c:v>
                </c:pt>
                <c:pt idx="1086">
                  <c:v>-6.4600000000000001E-15</c:v>
                </c:pt>
                <c:pt idx="1087">
                  <c:v>-3.1600000000000001E-15</c:v>
                </c:pt>
                <c:pt idx="1088">
                  <c:v>-1.0839999999999999E-14</c:v>
                </c:pt>
                <c:pt idx="1089">
                  <c:v>-1.8320000000000001E-14</c:v>
                </c:pt>
                <c:pt idx="1090">
                  <c:v>-2.1419999999999999E-14</c:v>
                </c:pt>
                <c:pt idx="1091">
                  <c:v>-2.0059999999999999E-14</c:v>
                </c:pt>
                <c:pt idx="1092">
                  <c:v>-2.5639999999999999E-14</c:v>
                </c:pt>
                <c:pt idx="1093">
                  <c:v>-2.7700000000000001E-14</c:v>
                </c:pt>
                <c:pt idx="1094">
                  <c:v>-2.6179999999999999E-14</c:v>
                </c:pt>
                <c:pt idx="1095">
                  <c:v>-1.632E-14</c:v>
                </c:pt>
                <c:pt idx="1096">
                  <c:v>-2.0059999999999999E-14</c:v>
                </c:pt>
                <c:pt idx="1097">
                  <c:v>-3.0580000000000001E-14</c:v>
                </c:pt>
                <c:pt idx="1098">
                  <c:v>-1.1880000000000001E-14</c:v>
                </c:pt>
                <c:pt idx="1099">
                  <c:v>-7.6800000000000002E-15</c:v>
                </c:pt>
                <c:pt idx="1100">
                  <c:v>-5.1199999999999988E-15</c:v>
                </c:pt>
                <c:pt idx="1101">
                  <c:v>5.9800000000000009E-15</c:v>
                </c:pt>
                <c:pt idx="1102">
                  <c:v>7.8200000000000001E-15</c:v>
                </c:pt>
                <c:pt idx="1103">
                  <c:v>2.9500000000000001E-14</c:v>
                </c:pt>
                <c:pt idx="1104">
                  <c:v>2.9619999999999998E-14</c:v>
                </c:pt>
                <c:pt idx="1105">
                  <c:v>4.3760000000000001E-14</c:v>
                </c:pt>
                <c:pt idx="1106">
                  <c:v>4.9779999999999997E-14</c:v>
                </c:pt>
                <c:pt idx="1107">
                  <c:v>5.9719999999999997E-14</c:v>
                </c:pt>
                <c:pt idx="1108">
                  <c:v>6.9479999999999998E-14</c:v>
                </c:pt>
                <c:pt idx="1109">
                  <c:v>7.904000000000001E-14</c:v>
                </c:pt>
                <c:pt idx="1110">
                  <c:v>8.5839999999999991E-14</c:v>
                </c:pt>
                <c:pt idx="1111">
                  <c:v>8.8540000000000007E-14</c:v>
                </c:pt>
                <c:pt idx="1112">
                  <c:v>1.0334E-13</c:v>
                </c:pt>
                <c:pt idx="1113">
                  <c:v>1.1958000000000001E-13</c:v>
                </c:pt>
                <c:pt idx="1114">
                  <c:v>1.3591999999999999E-13</c:v>
                </c:pt>
                <c:pt idx="1115">
                  <c:v>1.4144E-13</c:v>
                </c:pt>
                <c:pt idx="1116">
                  <c:v>1.5711999999999999E-13</c:v>
                </c:pt>
                <c:pt idx="1117">
                  <c:v>1.72E-13</c:v>
                </c:pt>
                <c:pt idx="1118">
                  <c:v>1.7448E-13</c:v>
                </c:pt>
                <c:pt idx="1119">
                  <c:v>1.7784E-13</c:v>
                </c:pt>
                <c:pt idx="1120">
                  <c:v>1.9808E-13</c:v>
                </c:pt>
                <c:pt idx="1121">
                  <c:v>1.9440000000000001E-13</c:v>
                </c:pt>
                <c:pt idx="1122">
                  <c:v>1.836E-13</c:v>
                </c:pt>
                <c:pt idx="1123">
                  <c:v>1.9615999999999999E-13</c:v>
                </c:pt>
                <c:pt idx="1124">
                  <c:v>1.9878000000000001E-13</c:v>
                </c:pt>
                <c:pt idx="1125">
                  <c:v>1.8862000000000001E-13</c:v>
                </c:pt>
                <c:pt idx="1126">
                  <c:v>1.9034E-13</c:v>
                </c:pt>
                <c:pt idx="1127">
                  <c:v>1.8654000000000001E-13</c:v>
                </c:pt>
                <c:pt idx="1128">
                  <c:v>1.7666E-13</c:v>
                </c:pt>
                <c:pt idx="1129">
                  <c:v>1.7522000000000001E-13</c:v>
                </c:pt>
                <c:pt idx="1130">
                  <c:v>1.6568000000000001E-13</c:v>
                </c:pt>
                <c:pt idx="1131">
                  <c:v>1.628E-13</c:v>
                </c:pt>
                <c:pt idx="1132">
                  <c:v>1.5944E-13</c:v>
                </c:pt>
                <c:pt idx="1133">
                  <c:v>1.4595999999999999E-13</c:v>
                </c:pt>
                <c:pt idx="1134">
                  <c:v>1.1782E-13</c:v>
                </c:pt>
                <c:pt idx="1135">
                  <c:v>1.1206E-13</c:v>
                </c:pt>
                <c:pt idx="1136">
                  <c:v>1.2142E-13</c:v>
                </c:pt>
                <c:pt idx="1137">
                  <c:v>1.2188000000000001E-13</c:v>
                </c:pt>
                <c:pt idx="1138">
                  <c:v>1.0574E-13</c:v>
                </c:pt>
                <c:pt idx="1139">
                  <c:v>8.6960000000000003E-14</c:v>
                </c:pt>
                <c:pt idx="1140">
                  <c:v>8.0579999999999983E-14</c:v>
                </c:pt>
                <c:pt idx="1141">
                  <c:v>7.4719999999999996E-14</c:v>
                </c:pt>
                <c:pt idx="1142">
                  <c:v>7.0239999999999999E-14</c:v>
                </c:pt>
                <c:pt idx="1143">
                  <c:v>5.8580000000000001E-14</c:v>
                </c:pt>
                <c:pt idx="1144">
                  <c:v>5.902000000000001E-14</c:v>
                </c:pt>
                <c:pt idx="1145">
                  <c:v>4.7420000000000001E-14</c:v>
                </c:pt>
                <c:pt idx="1146">
                  <c:v>3.9500000000000002E-14</c:v>
                </c:pt>
                <c:pt idx="1147">
                  <c:v>4.2820000000000001E-14</c:v>
                </c:pt>
                <c:pt idx="1148">
                  <c:v>3.3520000000000011E-14</c:v>
                </c:pt>
                <c:pt idx="1149">
                  <c:v>3.2960000000000012E-14</c:v>
                </c:pt>
                <c:pt idx="1150">
                  <c:v>3.2520000000000003E-14</c:v>
                </c:pt>
                <c:pt idx="1151">
                  <c:v>2.598E-14</c:v>
                </c:pt>
                <c:pt idx="1152">
                  <c:v>1.8300000000000002E-14</c:v>
                </c:pt>
                <c:pt idx="1153">
                  <c:v>1.8340000000000001E-14</c:v>
                </c:pt>
                <c:pt idx="1154">
                  <c:v>2.422E-14</c:v>
                </c:pt>
                <c:pt idx="1155">
                  <c:v>2.1040000000000001E-14</c:v>
                </c:pt>
                <c:pt idx="1156">
                  <c:v>1.7739999999999999E-14</c:v>
                </c:pt>
                <c:pt idx="1157">
                  <c:v>1.9820000000000001E-14</c:v>
                </c:pt>
                <c:pt idx="1158">
                  <c:v>1.9359999999999999E-14</c:v>
                </c:pt>
                <c:pt idx="1159">
                  <c:v>1.8200000000000001E-14</c:v>
                </c:pt>
                <c:pt idx="1160">
                  <c:v>1.6359999999999999E-14</c:v>
                </c:pt>
                <c:pt idx="1161">
                  <c:v>2.4440000000000001E-14</c:v>
                </c:pt>
                <c:pt idx="1162">
                  <c:v>1.41E-14</c:v>
                </c:pt>
                <c:pt idx="1163">
                  <c:v>9.8400000000000005E-15</c:v>
                </c:pt>
                <c:pt idx="1164">
                  <c:v>2.4819999999999999E-14</c:v>
                </c:pt>
                <c:pt idx="1165">
                  <c:v>3.2479999999999998E-14</c:v>
                </c:pt>
                <c:pt idx="1166">
                  <c:v>4.0499999999999998E-14</c:v>
                </c:pt>
                <c:pt idx="1167">
                  <c:v>5.5039999999999998E-14</c:v>
                </c:pt>
                <c:pt idx="1168">
                  <c:v>5.8039999999999998E-14</c:v>
                </c:pt>
                <c:pt idx="1169">
                  <c:v>5.3859999999999997E-14</c:v>
                </c:pt>
                <c:pt idx="1170">
                  <c:v>5.6340000000000003E-14</c:v>
                </c:pt>
                <c:pt idx="1171">
                  <c:v>5.5300000000000002E-14</c:v>
                </c:pt>
                <c:pt idx="1172">
                  <c:v>7.2300000000000005E-14</c:v>
                </c:pt>
                <c:pt idx="1173">
                  <c:v>7.4159999999999997E-14</c:v>
                </c:pt>
                <c:pt idx="1174">
                  <c:v>7.2979999999999995E-14</c:v>
                </c:pt>
                <c:pt idx="1175">
                  <c:v>6.9160000000000005E-14</c:v>
                </c:pt>
                <c:pt idx="1176">
                  <c:v>7.6500000000000002E-14</c:v>
                </c:pt>
                <c:pt idx="1177">
                  <c:v>9.2479999999999988E-14</c:v>
                </c:pt>
                <c:pt idx="1178">
                  <c:v>9.6979999999999994E-14</c:v>
                </c:pt>
                <c:pt idx="1179">
                  <c:v>9.8139999999999999E-14</c:v>
                </c:pt>
                <c:pt idx="1180">
                  <c:v>1.0168E-13</c:v>
                </c:pt>
                <c:pt idx="1181">
                  <c:v>1.1504000000000001E-13</c:v>
                </c:pt>
                <c:pt idx="1182">
                  <c:v>1.2223999999999999E-13</c:v>
                </c:pt>
                <c:pt idx="1183">
                  <c:v>1.2618E-13</c:v>
                </c:pt>
                <c:pt idx="1184">
                  <c:v>1.3031999999999999E-13</c:v>
                </c:pt>
                <c:pt idx="1185">
                  <c:v>1.3715999999999999E-13</c:v>
                </c:pt>
                <c:pt idx="1186">
                  <c:v>1.4560000000000001E-13</c:v>
                </c:pt>
                <c:pt idx="1187">
                  <c:v>1.5559999999999999E-13</c:v>
                </c:pt>
                <c:pt idx="1188">
                  <c:v>1.5723999999999999E-13</c:v>
                </c:pt>
                <c:pt idx="1189">
                  <c:v>1.7502E-13</c:v>
                </c:pt>
                <c:pt idx="1190">
                  <c:v>1.8748E-13</c:v>
                </c:pt>
                <c:pt idx="1191">
                  <c:v>1.8958000000000001E-13</c:v>
                </c:pt>
                <c:pt idx="1192">
                  <c:v>2.0292000000000001E-13</c:v>
                </c:pt>
                <c:pt idx="1193">
                  <c:v>2.0262E-13</c:v>
                </c:pt>
                <c:pt idx="1194">
                  <c:v>1.9158E-13</c:v>
                </c:pt>
                <c:pt idx="1195">
                  <c:v>1.9317999999999999E-13</c:v>
                </c:pt>
                <c:pt idx="1196">
                  <c:v>1.8962E-13</c:v>
                </c:pt>
                <c:pt idx="1197">
                  <c:v>1.7974E-13</c:v>
                </c:pt>
                <c:pt idx="1198">
                  <c:v>1.7272E-13</c:v>
                </c:pt>
                <c:pt idx="1199">
                  <c:v>1.6148000000000001E-13</c:v>
                </c:pt>
                <c:pt idx="1200">
                  <c:v>1.4774000000000001E-13</c:v>
                </c:pt>
                <c:pt idx="1201">
                  <c:v>1.5338E-13</c:v>
                </c:pt>
                <c:pt idx="1202">
                  <c:v>1.4410000000000001E-13</c:v>
                </c:pt>
                <c:pt idx="1203">
                  <c:v>1.2792E-13</c:v>
                </c:pt>
                <c:pt idx="1204">
                  <c:v>1.332E-13</c:v>
                </c:pt>
                <c:pt idx="1205">
                  <c:v>1.1418E-13</c:v>
                </c:pt>
                <c:pt idx="1206">
                  <c:v>1.0848E-13</c:v>
                </c:pt>
                <c:pt idx="1207">
                  <c:v>1.1532000000000001E-13</c:v>
                </c:pt>
                <c:pt idx="1208">
                  <c:v>1.0032E-13</c:v>
                </c:pt>
                <c:pt idx="1209">
                  <c:v>1.0198E-13</c:v>
                </c:pt>
                <c:pt idx="1210">
                  <c:v>8.0899999999999988E-14</c:v>
                </c:pt>
                <c:pt idx="1211">
                  <c:v>7.7620000000000001E-14</c:v>
                </c:pt>
                <c:pt idx="1212">
                  <c:v>6.5159999999999997E-14</c:v>
                </c:pt>
                <c:pt idx="1213">
                  <c:v>6.3320000000000002E-14</c:v>
                </c:pt>
                <c:pt idx="1214">
                  <c:v>6.054E-14</c:v>
                </c:pt>
                <c:pt idx="1215">
                  <c:v>6.0059999999999999E-14</c:v>
                </c:pt>
                <c:pt idx="1216">
                  <c:v>3.7200000000000002E-14</c:v>
                </c:pt>
                <c:pt idx="1217">
                  <c:v>3.5280000000000002E-14</c:v>
                </c:pt>
                <c:pt idx="1218">
                  <c:v>3.5380000000000003E-14</c:v>
                </c:pt>
                <c:pt idx="1219">
                  <c:v>3.0799999999999992E-14</c:v>
                </c:pt>
                <c:pt idx="1220">
                  <c:v>2.1460000000000001E-14</c:v>
                </c:pt>
                <c:pt idx="1221">
                  <c:v>1.8200000000000001E-14</c:v>
                </c:pt>
                <c:pt idx="1222">
                  <c:v>1.114E-14</c:v>
                </c:pt>
                <c:pt idx="1223">
                  <c:v>3.5600000000000003E-15</c:v>
                </c:pt>
                <c:pt idx="1224">
                  <c:v>-1.58E-15</c:v>
                </c:pt>
                <c:pt idx="1225">
                  <c:v>-8.1999999999999991E-16</c:v>
                </c:pt>
                <c:pt idx="1226">
                  <c:v>7.659999999999999E-15</c:v>
                </c:pt>
                <c:pt idx="1227">
                  <c:v>3.2400000000000002E-15</c:v>
                </c:pt>
                <c:pt idx="1228">
                  <c:v>-1.362E-14</c:v>
                </c:pt>
                <c:pt idx="1229">
                  <c:v>-1.3400000000000001E-15</c:v>
                </c:pt>
                <c:pt idx="1230">
                  <c:v>-1.204E-14</c:v>
                </c:pt>
                <c:pt idx="1231">
                  <c:v>-1.1200000000000001E-14</c:v>
                </c:pt>
                <c:pt idx="1232">
                  <c:v>-2.8760000000000002E-14</c:v>
                </c:pt>
                <c:pt idx="1233">
                  <c:v>-1.8539999999999999E-14</c:v>
                </c:pt>
                <c:pt idx="1234">
                  <c:v>-1.7299999999999999E-14</c:v>
                </c:pt>
                <c:pt idx="1235">
                  <c:v>-8.0999999999999999E-15</c:v>
                </c:pt>
                <c:pt idx="1236">
                  <c:v>8.0000000000000008E-16</c:v>
                </c:pt>
                <c:pt idx="1237">
                  <c:v>5.92E-15</c:v>
                </c:pt>
                <c:pt idx="1238">
                  <c:v>2.9339999999999998E-14</c:v>
                </c:pt>
                <c:pt idx="1239">
                  <c:v>3.4940000000000001E-14</c:v>
                </c:pt>
                <c:pt idx="1240">
                  <c:v>4.5320000000000003E-14</c:v>
                </c:pt>
                <c:pt idx="1241">
                  <c:v>6.012E-14</c:v>
                </c:pt>
                <c:pt idx="1242">
                  <c:v>7.1960000000000003E-14</c:v>
                </c:pt>
                <c:pt idx="1243">
                  <c:v>8.3859999999999996E-14</c:v>
                </c:pt>
                <c:pt idx="1244">
                  <c:v>1.0678E-13</c:v>
                </c:pt>
                <c:pt idx="1245">
                  <c:v>1.0044E-13</c:v>
                </c:pt>
                <c:pt idx="1246">
                  <c:v>1.1301999999999999E-13</c:v>
                </c:pt>
                <c:pt idx="1247">
                  <c:v>1.2021999999999999E-13</c:v>
                </c:pt>
                <c:pt idx="1248">
                  <c:v>1.2683999999999999E-13</c:v>
                </c:pt>
                <c:pt idx="1249">
                  <c:v>1.2711999999999999E-13</c:v>
                </c:pt>
                <c:pt idx="1250">
                  <c:v>1.3762E-13</c:v>
                </c:pt>
                <c:pt idx="1251">
                  <c:v>1.3652000000000001E-13</c:v>
                </c:pt>
                <c:pt idx="1252">
                  <c:v>1.604E-13</c:v>
                </c:pt>
                <c:pt idx="1253">
                  <c:v>1.6787999999999999E-13</c:v>
                </c:pt>
                <c:pt idx="1254">
                  <c:v>1.7808000000000001E-13</c:v>
                </c:pt>
                <c:pt idx="1255">
                  <c:v>1.8975999999999999E-13</c:v>
                </c:pt>
                <c:pt idx="1256">
                  <c:v>1.9764E-13</c:v>
                </c:pt>
                <c:pt idx="1257">
                  <c:v>2.0545999999999999E-13</c:v>
                </c:pt>
                <c:pt idx="1258">
                  <c:v>1.9973999999999999E-13</c:v>
                </c:pt>
                <c:pt idx="1259">
                  <c:v>1.8618E-13</c:v>
                </c:pt>
                <c:pt idx="1260">
                  <c:v>2.0308E-13</c:v>
                </c:pt>
                <c:pt idx="1261">
                  <c:v>2.0852E-13</c:v>
                </c:pt>
                <c:pt idx="1262">
                  <c:v>2.0831999999999999E-13</c:v>
                </c:pt>
                <c:pt idx="1263">
                  <c:v>2.1212000000000001E-13</c:v>
                </c:pt>
                <c:pt idx="1264">
                  <c:v>2.2002000000000001E-13</c:v>
                </c:pt>
                <c:pt idx="1265">
                  <c:v>2.1938E-13</c:v>
                </c:pt>
                <c:pt idx="1266">
                  <c:v>2.0908E-13</c:v>
                </c:pt>
                <c:pt idx="1267">
                  <c:v>2.1128000000000001E-13</c:v>
                </c:pt>
                <c:pt idx="1268">
                  <c:v>2.0332000000000001E-13</c:v>
                </c:pt>
                <c:pt idx="1269">
                  <c:v>1.9003999999999999E-13</c:v>
                </c:pt>
                <c:pt idx="1270">
                  <c:v>1.7494000000000001E-13</c:v>
                </c:pt>
                <c:pt idx="1271">
                  <c:v>1.5901999999999999E-13</c:v>
                </c:pt>
                <c:pt idx="1272">
                  <c:v>1.6106E-13</c:v>
                </c:pt>
                <c:pt idx="1273">
                  <c:v>1.3227999999999999E-13</c:v>
                </c:pt>
                <c:pt idx="1274">
                  <c:v>1.2688000000000001E-13</c:v>
                </c:pt>
                <c:pt idx="1275">
                  <c:v>1.2082000000000001E-13</c:v>
                </c:pt>
                <c:pt idx="1276">
                  <c:v>1.1092E-13</c:v>
                </c:pt>
                <c:pt idx="1277">
                  <c:v>9.702E-14</c:v>
                </c:pt>
                <c:pt idx="1278">
                  <c:v>9.8660000000000006E-14</c:v>
                </c:pt>
                <c:pt idx="1279">
                  <c:v>9.3720000000000004E-14</c:v>
                </c:pt>
                <c:pt idx="1280">
                  <c:v>7.4940000000000007E-14</c:v>
                </c:pt>
                <c:pt idx="1281">
                  <c:v>6.8679999999999991E-14</c:v>
                </c:pt>
                <c:pt idx="1282">
                  <c:v>6.6180000000000002E-14</c:v>
                </c:pt>
                <c:pt idx="1283">
                  <c:v>4.478E-14</c:v>
                </c:pt>
                <c:pt idx="1284">
                  <c:v>3.2420000000000002E-14</c:v>
                </c:pt>
                <c:pt idx="1285">
                  <c:v>3.5099999999999997E-14</c:v>
                </c:pt>
                <c:pt idx="1286">
                  <c:v>3.9279999999999998E-14</c:v>
                </c:pt>
                <c:pt idx="1287">
                  <c:v>3.0860000000000001E-14</c:v>
                </c:pt>
                <c:pt idx="1288">
                  <c:v>2.4440000000000001E-14</c:v>
                </c:pt>
                <c:pt idx="1289">
                  <c:v>2.012E-14</c:v>
                </c:pt>
                <c:pt idx="1290">
                  <c:v>1.688E-14</c:v>
                </c:pt>
                <c:pt idx="1291">
                  <c:v>1.0720000000000001E-14</c:v>
                </c:pt>
                <c:pt idx="1292">
                  <c:v>2.272E-14</c:v>
                </c:pt>
                <c:pt idx="1293">
                  <c:v>1.5439999999999998E-14</c:v>
                </c:pt>
                <c:pt idx="1294">
                  <c:v>1.2220000000000001E-14</c:v>
                </c:pt>
                <c:pt idx="1295">
                  <c:v>5.1200000000000004E-15</c:v>
                </c:pt>
                <c:pt idx="1296">
                  <c:v>1.512E-14</c:v>
                </c:pt>
                <c:pt idx="1297">
                  <c:v>-6.6E-15</c:v>
                </c:pt>
                <c:pt idx="1298">
                  <c:v>-1.014E-14</c:v>
                </c:pt>
                <c:pt idx="1299">
                  <c:v>-1.8119999999999999E-14</c:v>
                </c:pt>
                <c:pt idx="1300">
                  <c:v>-1.032E-14</c:v>
                </c:pt>
                <c:pt idx="1301">
                  <c:v>-1.314E-14</c:v>
                </c:pt>
                <c:pt idx="1302">
                  <c:v>-3.9680000000000001E-14</c:v>
                </c:pt>
                <c:pt idx="1303">
                  <c:v>-2.9379999999999997E-14</c:v>
                </c:pt>
                <c:pt idx="1304">
                  <c:v>-2.2400000000000001E-14</c:v>
                </c:pt>
                <c:pt idx="1305">
                  <c:v>-1.6680000000000001E-14</c:v>
                </c:pt>
                <c:pt idx="1306">
                  <c:v>-2.1559999999999999E-14</c:v>
                </c:pt>
                <c:pt idx="1307">
                  <c:v>-8.0600000000000008E-15</c:v>
                </c:pt>
                <c:pt idx="1308">
                  <c:v>5.92E-15</c:v>
                </c:pt>
                <c:pt idx="1309">
                  <c:v>1.1859999999999999E-14</c:v>
                </c:pt>
                <c:pt idx="1310">
                  <c:v>9.4400000000000004E-15</c:v>
                </c:pt>
                <c:pt idx="1311">
                  <c:v>2.9840000000000002E-14</c:v>
                </c:pt>
                <c:pt idx="1312">
                  <c:v>2.4840000000000001E-14</c:v>
                </c:pt>
                <c:pt idx="1313">
                  <c:v>4.8600000000000002E-14</c:v>
                </c:pt>
                <c:pt idx="1314">
                  <c:v>5.4479999999999999E-14</c:v>
                </c:pt>
                <c:pt idx="1315">
                  <c:v>4.8959999999999988E-14</c:v>
                </c:pt>
                <c:pt idx="1316">
                  <c:v>5.4500000000000001E-14</c:v>
                </c:pt>
                <c:pt idx="1317">
                  <c:v>7.1240000000000007E-14</c:v>
                </c:pt>
                <c:pt idx="1318">
                  <c:v>8.078000000000001E-14</c:v>
                </c:pt>
                <c:pt idx="1319">
                  <c:v>9.1459999999999996E-14</c:v>
                </c:pt>
                <c:pt idx="1320">
                  <c:v>1.0334E-13</c:v>
                </c:pt>
                <c:pt idx="1321">
                  <c:v>1.0712E-13</c:v>
                </c:pt>
                <c:pt idx="1322">
                  <c:v>1.2082000000000001E-13</c:v>
                </c:pt>
                <c:pt idx="1323">
                  <c:v>1.337E-13</c:v>
                </c:pt>
                <c:pt idx="1324">
                  <c:v>1.5390000000000001E-13</c:v>
                </c:pt>
                <c:pt idx="1325">
                  <c:v>1.5562E-13</c:v>
                </c:pt>
                <c:pt idx="1326">
                  <c:v>1.618E-13</c:v>
                </c:pt>
                <c:pt idx="1327">
                  <c:v>1.7118000000000001E-13</c:v>
                </c:pt>
                <c:pt idx="1328">
                  <c:v>1.7388000000000001E-13</c:v>
                </c:pt>
                <c:pt idx="1329">
                  <c:v>1.8484E-13</c:v>
                </c:pt>
                <c:pt idx="1330">
                  <c:v>1.8840000000000001E-13</c:v>
                </c:pt>
                <c:pt idx="1331">
                  <c:v>1.8762000000000001E-13</c:v>
                </c:pt>
                <c:pt idx="1332">
                  <c:v>2.0868E-13</c:v>
                </c:pt>
                <c:pt idx="1333">
                  <c:v>2.1857999999999999E-13</c:v>
                </c:pt>
                <c:pt idx="1334">
                  <c:v>2.2314E-13</c:v>
                </c:pt>
                <c:pt idx="1335">
                  <c:v>2.2239999999999999E-13</c:v>
                </c:pt>
                <c:pt idx="1336">
                  <c:v>2.0668000000000001E-13</c:v>
                </c:pt>
                <c:pt idx="1337">
                  <c:v>2.1456E-13</c:v>
                </c:pt>
                <c:pt idx="1338">
                  <c:v>2.0090000000000001E-13</c:v>
                </c:pt>
                <c:pt idx="1339">
                  <c:v>1.8958000000000001E-13</c:v>
                </c:pt>
                <c:pt idx="1340">
                  <c:v>1.9084E-13</c:v>
                </c:pt>
                <c:pt idx="1341">
                  <c:v>1.8182E-13</c:v>
                </c:pt>
                <c:pt idx="1342">
                  <c:v>1.8145999999999999E-13</c:v>
                </c:pt>
                <c:pt idx="1343">
                  <c:v>1.6504E-13</c:v>
                </c:pt>
                <c:pt idx="1344">
                  <c:v>1.7308000000000001E-13</c:v>
                </c:pt>
                <c:pt idx="1345">
                  <c:v>1.6519999999999999E-13</c:v>
                </c:pt>
                <c:pt idx="1346">
                  <c:v>1.5969999999999999E-13</c:v>
                </c:pt>
                <c:pt idx="1347">
                  <c:v>1.5095999999999999E-13</c:v>
                </c:pt>
                <c:pt idx="1348">
                  <c:v>1.5088000000000001E-13</c:v>
                </c:pt>
                <c:pt idx="1349">
                  <c:v>1.3087999999999999E-13</c:v>
                </c:pt>
                <c:pt idx="1350">
                  <c:v>1.3081999999999999E-13</c:v>
                </c:pt>
                <c:pt idx="1351">
                  <c:v>1.189E-13</c:v>
                </c:pt>
                <c:pt idx="1352">
                  <c:v>1.053E-13</c:v>
                </c:pt>
                <c:pt idx="1353">
                  <c:v>1.0143999999999999E-13</c:v>
                </c:pt>
                <c:pt idx="1354">
                  <c:v>1.0018E-13</c:v>
                </c:pt>
                <c:pt idx="1355">
                  <c:v>8.9559999999999999E-14</c:v>
                </c:pt>
                <c:pt idx="1356">
                  <c:v>9.222000000000001E-14</c:v>
                </c:pt>
                <c:pt idx="1357">
                  <c:v>7.5940000000000003E-14</c:v>
                </c:pt>
                <c:pt idx="1358">
                  <c:v>8.4860000000000004E-14</c:v>
                </c:pt>
                <c:pt idx="1359">
                  <c:v>8.4419999999999995E-14</c:v>
                </c:pt>
                <c:pt idx="1360">
                  <c:v>5.9859999999999997E-14</c:v>
                </c:pt>
                <c:pt idx="1361">
                  <c:v>6.0300000000000006E-14</c:v>
                </c:pt>
                <c:pt idx="1362">
                  <c:v>5.8119999999999996E-14</c:v>
                </c:pt>
                <c:pt idx="1363">
                  <c:v>4.6039999999999992E-14</c:v>
                </c:pt>
                <c:pt idx="1364">
                  <c:v>3.8280000000000002E-14</c:v>
                </c:pt>
                <c:pt idx="1365">
                  <c:v>2.0760000000000001E-14</c:v>
                </c:pt>
                <c:pt idx="1366">
                  <c:v>3.2740000000000001E-14</c:v>
                </c:pt>
                <c:pt idx="1367">
                  <c:v>3.428E-14</c:v>
                </c:pt>
                <c:pt idx="1368">
                  <c:v>2.5940000000000001E-14</c:v>
                </c:pt>
                <c:pt idx="1369">
                  <c:v>3.3680000000000001E-14</c:v>
                </c:pt>
                <c:pt idx="1370">
                  <c:v>3.7919999999999998E-14</c:v>
                </c:pt>
                <c:pt idx="1371">
                  <c:v>1.8060000000000001E-14</c:v>
                </c:pt>
                <c:pt idx="1372">
                  <c:v>3.3039999999999997E-14</c:v>
                </c:pt>
                <c:pt idx="1373">
                  <c:v>4.3079999999999998E-14</c:v>
                </c:pt>
                <c:pt idx="1374">
                  <c:v>5.5820000000000002E-14</c:v>
                </c:pt>
                <c:pt idx="1375">
                  <c:v>4.3300000000000002E-14</c:v>
                </c:pt>
                <c:pt idx="1376">
                  <c:v>4.1859999999999998E-14</c:v>
                </c:pt>
                <c:pt idx="1377">
                  <c:v>4.3180000000000011E-14</c:v>
                </c:pt>
                <c:pt idx="1378">
                  <c:v>4.6680000000000009E-14</c:v>
                </c:pt>
                <c:pt idx="1379">
                  <c:v>5.9280000000000001E-14</c:v>
                </c:pt>
                <c:pt idx="1380">
                  <c:v>6.3380000000000004E-14</c:v>
                </c:pt>
                <c:pt idx="1381">
                  <c:v>6.828E-14</c:v>
                </c:pt>
                <c:pt idx="1382">
                  <c:v>8.5599999999999996E-14</c:v>
                </c:pt>
                <c:pt idx="1383">
                  <c:v>9.0960000000000011E-14</c:v>
                </c:pt>
                <c:pt idx="1384">
                  <c:v>9.2200000000000014E-14</c:v>
                </c:pt>
                <c:pt idx="1385">
                  <c:v>9.9940000000000001E-14</c:v>
                </c:pt>
                <c:pt idx="1386">
                  <c:v>1.1036E-13</c:v>
                </c:pt>
                <c:pt idx="1387">
                  <c:v>1.123E-13</c:v>
                </c:pt>
                <c:pt idx="1388">
                  <c:v>1.3013999999999999E-13</c:v>
                </c:pt>
                <c:pt idx="1389">
                  <c:v>1.4259999999999999E-13</c:v>
                </c:pt>
                <c:pt idx="1390">
                  <c:v>1.5242E-13</c:v>
                </c:pt>
                <c:pt idx="1391">
                  <c:v>1.4567999999999999E-13</c:v>
                </c:pt>
                <c:pt idx="1392">
                  <c:v>1.6898E-13</c:v>
                </c:pt>
                <c:pt idx="1393">
                  <c:v>1.7724000000000001E-13</c:v>
                </c:pt>
                <c:pt idx="1394">
                  <c:v>1.7696000000000001E-13</c:v>
                </c:pt>
                <c:pt idx="1395">
                  <c:v>1.9008000000000001E-13</c:v>
                </c:pt>
                <c:pt idx="1396">
                  <c:v>2.033E-13</c:v>
                </c:pt>
                <c:pt idx="1397">
                  <c:v>2.1268000000000001E-13</c:v>
                </c:pt>
                <c:pt idx="1398">
                  <c:v>2.0759999999999999E-13</c:v>
                </c:pt>
                <c:pt idx="1399">
                  <c:v>2.0933999999999999E-13</c:v>
                </c:pt>
                <c:pt idx="1400">
                  <c:v>2.1033999999999999E-13</c:v>
                </c:pt>
                <c:pt idx="1401">
                  <c:v>2.0032E-13</c:v>
                </c:pt>
                <c:pt idx="1402">
                  <c:v>2.0797999999999999E-13</c:v>
                </c:pt>
                <c:pt idx="1403">
                  <c:v>2.1711999999999999E-13</c:v>
                </c:pt>
                <c:pt idx="1404">
                  <c:v>2.0718000000000001E-13</c:v>
                </c:pt>
                <c:pt idx="1405">
                  <c:v>1.9726000000000001E-13</c:v>
                </c:pt>
                <c:pt idx="1406">
                  <c:v>1.7936000000000001E-13</c:v>
                </c:pt>
                <c:pt idx="1407">
                  <c:v>1.8307999999999999E-13</c:v>
                </c:pt>
                <c:pt idx="1408">
                  <c:v>1.7769999999999999E-13</c:v>
                </c:pt>
                <c:pt idx="1409">
                  <c:v>1.8232E-13</c:v>
                </c:pt>
                <c:pt idx="1410">
                  <c:v>1.5273999999999999E-13</c:v>
                </c:pt>
                <c:pt idx="1411">
                  <c:v>1.5838E-13</c:v>
                </c:pt>
                <c:pt idx="1412">
                  <c:v>1.3484000000000001E-13</c:v>
                </c:pt>
                <c:pt idx="1413">
                  <c:v>1.2994E-13</c:v>
                </c:pt>
                <c:pt idx="1414">
                  <c:v>1.2282E-13</c:v>
                </c:pt>
                <c:pt idx="1415">
                  <c:v>1.226E-13</c:v>
                </c:pt>
                <c:pt idx="1416">
                  <c:v>9.9180000000000013E-14</c:v>
                </c:pt>
                <c:pt idx="1417">
                  <c:v>9.1939999999999985E-14</c:v>
                </c:pt>
                <c:pt idx="1418">
                  <c:v>8.6260000000000003E-14</c:v>
                </c:pt>
                <c:pt idx="1419">
                  <c:v>7.0760000000000006E-14</c:v>
                </c:pt>
                <c:pt idx="1420">
                  <c:v>6.3520000000000003E-14</c:v>
                </c:pt>
                <c:pt idx="1421">
                  <c:v>6.1820000000000008E-14</c:v>
                </c:pt>
                <c:pt idx="1422">
                  <c:v>3.1639999999999998E-14</c:v>
                </c:pt>
                <c:pt idx="1423">
                  <c:v>2.8739999999999999E-14</c:v>
                </c:pt>
                <c:pt idx="1424">
                  <c:v>3.5880000000000001E-14</c:v>
                </c:pt>
                <c:pt idx="1425">
                  <c:v>1.672E-14</c:v>
                </c:pt>
                <c:pt idx="1426">
                  <c:v>8.64E-15</c:v>
                </c:pt>
                <c:pt idx="1427">
                  <c:v>1.5819999999999999E-14</c:v>
                </c:pt>
                <c:pt idx="1428">
                  <c:v>2.0500000000000001E-14</c:v>
                </c:pt>
                <c:pt idx="1429">
                  <c:v>1.986E-14</c:v>
                </c:pt>
                <c:pt idx="1430">
                  <c:v>5.7599999999999989E-15</c:v>
                </c:pt>
                <c:pt idx="1431">
                  <c:v>1.114E-14</c:v>
                </c:pt>
                <c:pt idx="1432">
                  <c:v>1.204E-14</c:v>
                </c:pt>
                <c:pt idx="1433">
                  <c:v>1.1260000000000001E-14</c:v>
                </c:pt>
                <c:pt idx="1434">
                  <c:v>6.0800000000000002E-15</c:v>
                </c:pt>
                <c:pt idx="1435">
                  <c:v>8.3400000000000006E-15</c:v>
                </c:pt>
                <c:pt idx="1436">
                  <c:v>1.25E-14</c:v>
                </c:pt>
                <c:pt idx="1437">
                  <c:v>1.5720000000000001E-14</c:v>
                </c:pt>
                <c:pt idx="1438">
                  <c:v>1.43E-14</c:v>
                </c:pt>
                <c:pt idx="1439">
                  <c:v>7.6999999999999997E-15</c:v>
                </c:pt>
                <c:pt idx="1440">
                  <c:v>7.1000000000000002E-15</c:v>
                </c:pt>
                <c:pt idx="1441">
                  <c:v>8.2800000000000004E-15</c:v>
                </c:pt>
                <c:pt idx="1442">
                  <c:v>1.6099999999999999E-14</c:v>
                </c:pt>
                <c:pt idx="1443">
                  <c:v>1.8119999999999999E-14</c:v>
                </c:pt>
                <c:pt idx="1444">
                  <c:v>2.3839999999999999E-14</c:v>
                </c:pt>
                <c:pt idx="1445">
                  <c:v>1.6639999999999999E-14</c:v>
                </c:pt>
                <c:pt idx="1446">
                  <c:v>2.8520000000000001E-14</c:v>
                </c:pt>
                <c:pt idx="1447">
                  <c:v>3.386E-14</c:v>
                </c:pt>
                <c:pt idx="1448">
                  <c:v>3.5240000000000003E-14</c:v>
                </c:pt>
                <c:pt idx="1449">
                  <c:v>4.9319999999999998E-14</c:v>
                </c:pt>
                <c:pt idx="1450">
                  <c:v>5.4259999999999988E-14</c:v>
                </c:pt>
                <c:pt idx="1451">
                  <c:v>7.9319999999999997E-14</c:v>
                </c:pt>
                <c:pt idx="1452">
                  <c:v>7.7919999999999998E-14</c:v>
                </c:pt>
                <c:pt idx="1453">
                  <c:v>8.9219999999999997E-14</c:v>
                </c:pt>
                <c:pt idx="1454">
                  <c:v>9.780000000000001E-14</c:v>
                </c:pt>
                <c:pt idx="1455">
                  <c:v>9.7880000000000008E-14</c:v>
                </c:pt>
                <c:pt idx="1456">
                  <c:v>9.6299999999999978E-14</c:v>
                </c:pt>
                <c:pt idx="1457">
                  <c:v>1.1158E-13</c:v>
                </c:pt>
                <c:pt idx="1458">
                  <c:v>1.1642E-13</c:v>
                </c:pt>
                <c:pt idx="1459">
                  <c:v>1.3109999999999999E-13</c:v>
                </c:pt>
                <c:pt idx="1460">
                  <c:v>1.4054E-13</c:v>
                </c:pt>
                <c:pt idx="1461">
                  <c:v>1.5144000000000001E-13</c:v>
                </c:pt>
                <c:pt idx="1462">
                  <c:v>1.5758E-13</c:v>
                </c:pt>
                <c:pt idx="1463">
                  <c:v>1.8206000000000001E-13</c:v>
                </c:pt>
                <c:pt idx="1464">
                  <c:v>1.8325999999999999E-13</c:v>
                </c:pt>
                <c:pt idx="1465">
                  <c:v>1.7668000000000001E-13</c:v>
                </c:pt>
                <c:pt idx="1466">
                  <c:v>1.9254000000000001E-13</c:v>
                </c:pt>
                <c:pt idx="1467">
                  <c:v>1.8654000000000001E-13</c:v>
                </c:pt>
                <c:pt idx="1468">
                  <c:v>1.9665999999999999E-13</c:v>
                </c:pt>
                <c:pt idx="1469">
                  <c:v>1.9982E-13</c:v>
                </c:pt>
                <c:pt idx="1470">
                  <c:v>2.1136E-13</c:v>
                </c:pt>
                <c:pt idx="1471">
                  <c:v>2.1129999999999999E-13</c:v>
                </c:pt>
                <c:pt idx="1472">
                  <c:v>2.2238000000000001E-13</c:v>
                </c:pt>
                <c:pt idx="1473">
                  <c:v>2.2138000000000001E-13</c:v>
                </c:pt>
                <c:pt idx="1474">
                  <c:v>2.0747999999999999E-13</c:v>
                </c:pt>
                <c:pt idx="1475">
                  <c:v>2.0542E-13</c:v>
                </c:pt>
                <c:pt idx="1476">
                  <c:v>2.0410000000000001E-13</c:v>
                </c:pt>
                <c:pt idx="1477">
                  <c:v>2.0398000000000001E-13</c:v>
                </c:pt>
                <c:pt idx="1478">
                  <c:v>1.8978E-13</c:v>
                </c:pt>
                <c:pt idx="1479">
                  <c:v>1.9592000000000001E-13</c:v>
                </c:pt>
                <c:pt idx="1480">
                  <c:v>1.7458E-13</c:v>
                </c:pt>
                <c:pt idx="1481">
                  <c:v>1.6984000000000001E-13</c:v>
                </c:pt>
                <c:pt idx="1482">
                  <c:v>1.5509999999999999E-13</c:v>
                </c:pt>
                <c:pt idx="1483">
                  <c:v>1.609E-13</c:v>
                </c:pt>
                <c:pt idx="1484">
                  <c:v>1.5322E-13</c:v>
                </c:pt>
                <c:pt idx="1485">
                  <c:v>1.3924E-13</c:v>
                </c:pt>
                <c:pt idx="1486">
                  <c:v>1.2767999999999999E-13</c:v>
                </c:pt>
                <c:pt idx="1487">
                  <c:v>1.3238000000000001E-13</c:v>
                </c:pt>
                <c:pt idx="1488">
                  <c:v>1.1728000000000001E-13</c:v>
                </c:pt>
                <c:pt idx="1489">
                  <c:v>1.2048000000000001E-13</c:v>
                </c:pt>
                <c:pt idx="1490">
                  <c:v>1.1404000000000001E-13</c:v>
                </c:pt>
                <c:pt idx="1491">
                  <c:v>1.1314E-13</c:v>
                </c:pt>
                <c:pt idx="1492">
                  <c:v>1.065E-13</c:v>
                </c:pt>
                <c:pt idx="1493">
                  <c:v>9.9359999999999993E-14</c:v>
                </c:pt>
                <c:pt idx="1494">
                  <c:v>9.4460000000000008E-14</c:v>
                </c:pt>
                <c:pt idx="1495">
                  <c:v>6.7640000000000003E-14</c:v>
                </c:pt>
                <c:pt idx="1496">
                  <c:v>7.3099999999999999E-14</c:v>
                </c:pt>
                <c:pt idx="1497">
                  <c:v>7.565999999999999E-14</c:v>
                </c:pt>
                <c:pt idx="1498">
                  <c:v>6.6040000000000002E-14</c:v>
                </c:pt>
                <c:pt idx="1499">
                  <c:v>5.7559999999999997E-14</c:v>
                </c:pt>
                <c:pt idx="1500">
                  <c:v>4.2699999999999997E-14</c:v>
                </c:pt>
                <c:pt idx="1501">
                  <c:v>3.264E-14</c:v>
                </c:pt>
                <c:pt idx="1502">
                  <c:v>2.6699999999999999E-14</c:v>
                </c:pt>
                <c:pt idx="1503">
                  <c:v>3.4779999999999998E-14</c:v>
                </c:pt>
                <c:pt idx="1504">
                  <c:v>2.2219999999999999E-14</c:v>
                </c:pt>
                <c:pt idx="1505">
                  <c:v>1.6680000000000001E-14</c:v>
                </c:pt>
                <c:pt idx="1506">
                  <c:v>1.8679999999999999E-14</c:v>
                </c:pt>
                <c:pt idx="1507">
                  <c:v>1.9619999999999999E-14</c:v>
                </c:pt>
                <c:pt idx="1508">
                  <c:v>3.3199999999999999E-15</c:v>
                </c:pt>
                <c:pt idx="1509">
                  <c:v>7.5999999999999992E-16</c:v>
                </c:pt>
                <c:pt idx="1510">
                  <c:v>-5.3999999999999994E-15</c:v>
                </c:pt>
                <c:pt idx="1511">
                  <c:v>-6.2599999999999992E-15</c:v>
                </c:pt>
                <c:pt idx="1512">
                  <c:v>-1.58E-15</c:v>
                </c:pt>
                <c:pt idx="1513">
                  <c:v>1.048E-14</c:v>
                </c:pt>
                <c:pt idx="1514">
                  <c:v>2.07E-14</c:v>
                </c:pt>
                <c:pt idx="1515">
                  <c:v>2.8059999999999999E-14</c:v>
                </c:pt>
                <c:pt idx="1516">
                  <c:v>5.2580000000000002E-14</c:v>
                </c:pt>
                <c:pt idx="1517">
                  <c:v>6.2099999999999995E-14</c:v>
                </c:pt>
                <c:pt idx="1518">
                  <c:v>7.2940000000000003E-14</c:v>
                </c:pt>
                <c:pt idx="1519">
                  <c:v>7.6319999999999997E-14</c:v>
                </c:pt>
                <c:pt idx="1520">
                  <c:v>1.0066E-13</c:v>
                </c:pt>
                <c:pt idx="1521">
                  <c:v>1.0718E-13</c:v>
                </c:pt>
                <c:pt idx="1522">
                  <c:v>1.12E-13</c:v>
                </c:pt>
                <c:pt idx="1523">
                  <c:v>1.1326E-13</c:v>
                </c:pt>
                <c:pt idx="1524">
                  <c:v>1.1831999999999999E-13</c:v>
                </c:pt>
                <c:pt idx="1525">
                  <c:v>1.2944E-13</c:v>
                </c:pt>
                <c:pt idx="1526">
                  <c:v>1.3889999999999999E-13</c:v>
                </c:pt>
                <c:pt idx="1527">
                  <c:v>1.4374E-13</c:v>
                </c:pt>
                <c:pt idx="1528">
                  <c:v>1.6416E-13</c:v>
                </c:pt>
                <c:pt idx="1529">
                  <c:v>1.7622000000000001E-13</c:v>
                </c:pt>
                <c:pt idx="1530">
                  <c:v>1.7825999999999999E-13</c:v>
                </c:pt>
                <c:pt idx="1531">
                  <c:v>1.9328000000000001E-13</c:v>
                </c:pt>
                <c:pt idx="1532">
                  <c:v>1.9479999999999999E-13</c:v>
                </c:pt>
                <c:pt idx="1533">
                  <c:v>2.2183999999999999E-13</c:v>
                </c:pt>
                <c:pt idx="1534">
                  <c:v>2.2056E-13</c:v>
                </c:pt>
                <c:pt idx="1535">
                  <c:v>2.2525999999999999E-13</c:v>
                </c:pt>
                <c:pt idx="1536">
                  <c:v>2.3562000000000001E-13</c:v>
                </c:pt>
                <c:pt idx="1537">
                  <c:v>2.3925999999999998E-13</c:v>
                </c:pt>
                <c:pt idx="1538">
                  <c:v>2.2478E-13</c:v>
                </c:pt>
                <c:pt idx="1539">
                  <c:v>2.3934000000000002E-13</c:v>
                </c:pt>
                <c:pt idx="1540">
                  <c:v>2.449E-13</c:v>
                </c:pt>
                <c:pt idx="1541">
                  <c:v>2.4036E-13</c:v>
                </c:pt>
                <c:pt idx="1542">
                  <c:v>2.4179999999999999E-13</c:v>
                </c:pt>
                <c:pt idx="1543">
                  <c:v>2.3512000000000001E-13</c:v>
                </c:pt>
                <c:pt idx="1544">
                  <c:v>2.2796000000000002E-13</c:v>
                </c:pt>
                <c:pt idx="1545">
                  <c:v>2.2168E-13</c:v>
                </c:pt>
                <c:pt idx="1546">
                  <c:v>2.3550000000000001E-13</c:v>
                </c:pt>
                <c:pt idx="1547">
                  <c:v>2.2158E-13</c:v>
                </c:pt>
                <c:pt idx="1548">
                  <c:v>2.0752000000000001E-13</c:v>
                </c:pt>
                <c:pt idx="1549">
                  <c:v>1.9854000000000001E-13</c:v>
                </c:pt>
                <c:pt idx="1550">
                  <c:v>2.0876000000000001E-13</c:v>
                </c:pt>
                <c:pt idx="1551">
                  <c:v>2.0062000000000001E-13</c:v>
                </c:pt>
                <c:pt idx="1552">
                  <c:v>1.8481999999999999E-13</c:v>
                </c:pt>
                <c:pt idx="1553">
                  <c:v>1.9078E-13</c:v>
                </c:pt>
                <c:pt idx="1554">
                  <c:v>1.8397999999999999E-13</c:v>
                </c:pt>
                <c:pt idx="1555">
                  <c:v>1.6450000000000001E-13</c:v>
                </c:pt>
                <c:pt idx="1556">
                  <c:v>1.4853999999999999E-13</c:v>
                </c:pt>
                <c:pt idx="1557">
                  <c:v>1.4464E-13</c:v>
                </c:pt>
                <c:pt idx="1558">
                  <c:v>1.3712E-13</c:v>
                </c:pt>
                <c:pt idx="1559">
                  <c:v>1.337E-13</c:v>
                </c:pt>
                <c:pt idx="1560">
                  <c:v>1.2727999999999999E-13</c:v>
                </c:pt>
                <c:pt idx="1561">
                  <c:v>1.1524E-13</c:v>
                </c:pt>
                <c:pt idx="1562">
                  <c:v>9.4919999999999988E-14</c:v>
                </c:pt>
                <c:pt idx="1563">
                  <c:v>8.8099999999999998E-14</c:v>
                </c:pt>
                <c:pt idx="1564">
                  <c:v>7.7960000000000003E-14</c:v>
                </c:pt>
                <c:pt idx="1565">
                  <c:v>7.7880000000000005E-14</c:v>
                </c:pt>
                <c:pt idx="1566">
                  <c:v>6.3180000000000002E-14</c:v>
                </c:pt>
                <c:pt idx="1567">
                  <c:v>6.2140000000000001E-14</c:v>
                </c:pt>
                <c:pt idx="1568">
                  <c:v>4.8400000000000007E-14</c:v>
                </c:pt>
                <c:pt idx="1569">
                  <c:v>5.1999999999999999E-14</c:v>
                </c:pt>
                <c:pt idx="1570">
                  <c:v>4.1980000000000001E-14</c:v>
                </c:pt>
                <c:pt idx="1571">
                  <c:v>3.9600000000000003E-14</c:v>
                </c:pt>
                <c:pt idx="1572">
                  <c:v>3.1319999999999999E-14</c:v>
                </c:pt>
                <c:pt idx="1573">
                  <c:v>2.0719999999999999E-14</c:v>
                </c:pt>
                <c:pt idx="1574">
                  <c:v>2.0760000000000001E-14</c:v>
                </c:pt>
                <c:pt idx="1575">
                  <c:v>2.3459999999999999E-14</c:v>
                </c:pt>
                <c:pt idx="1576">
                  <c:v>1.6359999999999999E-14</c:v>
                </c:pt>
                <c:pt idx="1577">
                  <c:v>1.578E-14</c:v>
                </c:pt>
                <c:pt idx="1578">
                  <c:v>5.4199999999999997E-15</c:v>
                </c:pt>
                <c:pt idx="1579">
                  <c:v>1.3359999999999999E-14</c:v>
                </c:pt>
                <c:pt idx="1580">
                  <c:v>1.7100000000000001E-14</c:v>
                </c:pt>
                <c:pt idx="1581">
                  <c:v>1.7059999999999999E-14</c:v>
                </c:pt>
                <c:pt idx="1582">
                  <c:v>2.668E-14</c:v>
                </c:pt>
                <c:pt idx="1583">
                  <c:v>3.2079999999999988E-14</c:v>
                </c:pt>
                <c:pt idx="1584">
                  <c:v>4.1660000000000002E-14</c:v>
                </c:pt>
                <c:pt idx="1585">
                  <c:v>3.8619999999999997E-14</c:v>
                </c:pt>
                <c:pt idx="1586">
                  <c:v>5.2060000000000001E-14</c:v>
                </c:pt>
                <c:pt idx="1587">
                  <c:v>6.5539999999999991E-14</c:v>
                </c:pt>
                <c:pt idx="1588">
                  <c:v>7.6860000000000013E-14</c:v>
                </c:pt>
                <c:pt idx="1589">
                  <c:v>8.2640000000000002E-14</c:v>
                </c:pt>
                <c:pt idx="1590">
                  <c:v>9.8499999999999997E-14</c:v>
                </c:pt>
                <c:pt idx="1591">
                  <c:v>1.0878E-13</c:v>
                </c:pt>
                <c:pt idx="1592">
                  <c:v>1.2480000000000001E-13</c:v>
                </c:pt>
                <c:pt idx="1593">
                  <c:v>1.3563999999999999E-13</c:v>
                </c:pt>
                <c:pt idx="1594">
                  <c:v>1.489E-13</c:v>
                </c:pt>
                <c:pt idx="1595">
                  <c:v>1.5506E-13</c:v>
                </c:pt>
                <c:pt idx="1596">
                  <c:v>1.6264E-13</c:v>
                </c:pt>
                <c:pt idx="1597">
                  <c:v>1.7803999999999999E-13</c:v>
                </c:pt>
                <c:pt idx="1598">
                  <c:v>1.9444E-13</c:v>
                </c:pt>
                <c:pt idx="1599">
                  <c:v>2.0022E-13</c:v>
                </c:pt>
                <c:pt idx="1600">
                  <c:v>2.0281999999999999E-13</c:v>
                </c:pt>
                <c:pt idx="1601">
                  <c:v>2.1082E-13</c:v>
                </c:pt>
                <c:pt idx="1602">
                  <c:v>2.1414000000000001E-13</c:v>
                </c:pt>
                <c:pt idx="1603">
                  <c:v>2.4010000000000001E-13</c:v>
                </c:pt>
                <c:pt idx="1604">
                  <c:v>2.3967999999999989E-13</c:v>
                </c:pt>
                <c:pt idx="1605">
                  <c:v>2.3524000000000002E-13</c:v>
                </c:pt>
                <c:pt idx="1606">
                  <c:v>2.4303999999999999E-13</c:v>
                </c:pt>
                <c:pt idx="1607">
                  <c:v>2.3424000000000002E-13</c:v>
                </c:pt>
                <c:pt idx="1608">
                  <c:v>2.416E-13</c:v>
                </c:pt>
                <c:pt idx="1609">
                  <c:v>2.4609999999999998E-13</c:v>
                </c:pt>
                <c:pt idx="1610">
                  <c:v>2.3538E-13</c:v>
                </c:pt>
                <c:pt idx="1611">
                  <c:v>2.3780000000000001E-13</c:v>
                </c:pt>
                <c:pt idx="1612">
                  <c:v>2.3097999999999999E-13</c:v>
                </c:pt>
                <c:pt idx="1613">
                  <c:v>2.3265999999999999E-13</c:v>
                </c:pt>
                <c:pt idx="1614">
                  <c:v>2.3795999999999998E-13</c:v>
                </c:pt>
                <c:pt idx="1615">
                  <c:v>2.2990000000000001E-13</c:v>
                </c:pt>
                <c:pt idx="1616">
                  <c:v>2.2831999999999998E-13</c:v>
                </c:pt>
                <c:pt idx="1617">
                  <c:v>2.1856E-13</c:v>
                </c:pt>
                <c:pt idx="1618">
                  <c:v>2.2584E-13</c:v>
                </c:pt>
                <c:pt idx="1619">
                  <c:v>2.056E-13</c:v>
                </c:pt>
                <c:pt idx="1620">
                  <c:v>1.9721999999999999E-13</c:v>
                </c:pt>
                <c:pt idx="1621">
                  <c:v>1.8313999999999999E-13</c:v>
                </c:pt>
                <c:pt idx="1622">
                  <c:v>1.6078E-13</c:v>
                </c:pt>
                <c:pt idx="1623">
                  <c:v>1.7306E-13</c:v>
                </c:pt>
                <c:pt idx="1624">
                  <c:v>1.6028E-13</c:v>
                </c:pt>
                <c:pt idx="1625">
                  <c:v>1.5285999999999999E-13</c:v>
                </c:pt>
                <c:pt idx="1626">
                  <c:v>1.3945999999999999E-13</c:v>
                </c:pt>
                <c:pt idx="1627">
                  <c:v>1.3762E-13</c:v>
                </c:pt>
                <c:pt idx="1628">
                  <c:v>1.1906E-13</c:v>
                </c:pt>
                <c:pt idx="1629">
                  <c:v>1.1068E-13</c:v>
                </c:pt>
                <c:pt idx="1630">
                  <c:v>1.066E-13</c:v>
                </c:pt>
                <c:pt idx="1631">
                  <c:v>9.1320000000000021E-14</c:v>
                </c:pt>
                <c:pt idx="1632">
                  <c:v>9.5180000000000004E-14</c:v>
                </c:pt>
                <c:pt idx="1633">
                  <c:v>9.4580000000000012E-14</c:v>
                </c:pt>
                <c:pt idx="1634">
                  <c:v>9.2639999999999997E-14</c:v>
                </c:pt>
                <c:pt idx="1635">
                  <c:v>6.9259999999999987E-14</c:v>
                </c:pt>
                <c:pt idx="1636">
                  <c:v>7.0340000000000006E-14</c:v>
                </c:pt>
                <c:pt idx="1637">
                  <c:v>6.8919999999999998E-14</c:v>
                </c:pt>
                <c:pt idx="1638">
                  <c:v>6.0279999999999997E-14</c:v>
                </c:pt>
                <c:pt idx="1639">
                  <c:v>4.746E-14</c:v>
                </c:pt>
                <c:pt idx="1640">
                  <c:v>4.342E-14</c:v>
                </c:pt>
                <c:pt idx="1641">
                  <c:v>5.0640000000000012E-14</c:v>
                </c:pt>
                <c:pt idx="1642">
                  <c:v>3.9619999999999999E-14</c:v>
                </c:pt>
                <c:pt idx="1643">
                  <c:v>4.1880000000000001E-14</c:v>
                </c:pt>
                <c:pt idx="1644">
                  <c:v>3.6380000000000011E-14</c:v>
                </c:pt>
                <c:pt idx="1645">
                  <c:v>5.604E-14</c:v>
                </c:pt>
                <c:pt idx="1646">
                  <c:v>5.020000000000001E-14</c:v>
                </c:pt>
                <c:pt idx="1647">
                  <c:v>4.6680000000000003E-14</c:v>
                </c:pt>
                <c:pt idx="1648">
                  <c:v>4.5580000000000013E-14</c:v>
                </c:pt>
                <c:pt idx="1649">
                  <c:v>4.6439999999999989E-14</c:v>
                </c:pt>
                <c:pt idx="1650">
                  <c:v>4.6219999999999998E-14</c:v>
                </c:pt>
                <c:pt idx="1651">
                  <c:v>4.8040000000000003E-14</c:v>
                </c:pt>
                <c:pt idx="1652">
                  <c:v>6.2760000000000002E-14</c:v>
                </c:pt>
                <c:pt idx="1653">
                  <c:v>6.0099999999999991E-14</c:v>
                </c:pt>
                <c:pt idx="1654">
                  <c:v>7.9339999999999993E-14</c:v>
                </c:pt>
                <c:pt idx="1655">
                  <c:v>7.893999999999999E-14</c:v>
                </c:pt>
                <c:pt idx="1656">
                  <c:v>8.488E-14</c:v>
                </c:pt>
                <c:pt idx="1657">
                  <c:v>1.0344E-13</c:v>
                </c:pt>
                <c:pt idx="1658">
                  <c:v>9.3419999999999995E-14</c:v>
                </c:pt>
                <c:pt idx="1659">
                  <c:v>9.2840000000000011E-14</c:v>
                </c:pt>
                <c:pt idx="1660">
                  <c:v>1.0513999999999999E-13</c:v>
                </c:pt>
                <c:pt idx="1661">
                  <c:v>1.1462E-13</c:v>
                </c:pt>
                <c:pt idx="1662">
                  <c:v>1.0616E-13</c:v>
                </c:pt>
                <c:pt idx="1663">
                  <c:v>1.1558E-13</c:v>
                </c:pt>
                <c:pt idx="1664">
                  <c:v>1.355E-13</c:v>
                </c:pt>
                <c:pt idx="1665">
                  <c:v>1.4427999999999999E-13</c:v>
                </c:pt>
                <c:pt idx="1666">
                  <c:v>1.6394000000000001E-13</c:v>
                </c:pt>
                <c:pt idx="1667">
                  <c:v>1.6818E-13</c:v>
                </c:pt>
                <c:pt idx="1668">
                  <c:v>1.6916000000000001E-13</c:v>
                </c:pt>
                <c:pt idx="1669">
                  <c:v>1.7858000000000001E-13</c:v>
                </c:pt>
                <c:pt idx="1670">
                  <c:v>1.9137999999999999E-13</c:v>
                </c:pt>
                <c:pt idx="1671">
                  <c:v>2.0728E-13</c:v>
                </c:pt>
                <c:pt idx="1672">
                  <c:v>2.1638000000000001E-13</c:v>
                </c:pt>
                <c:pt idx="1673">
                  <c:v>2.2340000000000001E-13</c:v>
                </c:pt>
                <c:pt idx="1674">
                  <c:v>2.3247999999999998E-13</c:v>
                </c:pt>
                <c:pt idx="1675">
                  <c:v>2.416E-13</c:v>
                </c:pt>
                <c:pt idx="1676">
                  <c:v>2.4052000000000002E-13</c:v>
                </c:pt>
                <c:pt idx="1677">
                  <c:v>2.4508E-13</c:v>
                </c:pt>
                <c:pt idx="1678">
                  <c:v>2.5957999999999999E-13</c:v>
                </c:pt>
                <c:pt idx="1679">
                  <c:v>2.6154000000000001E-13</c:v>
                </c:pt>
                <c:pt idx="1680">
                  <c:v>2.7318E-13</c:v>
                </c:pt>
                <c:pt idx="1681">
                  <c:v>2.6398E-13</c:v>
                </c:pt>
                <c:pt idx="1682">
                  <c:v>2.4506000000000002E-13</c:v>
                </c:pt>
                <c:pt idx="1683">
                  <c:v>2.2732000000000001E-13</c:v>
                </c:pt>
                <c:pt idx="1684">
                  <c:v>2.3150000000000002E-13</c:v>
                </c:pt>
                <c:pt idx="1685">
                  <c:v>2.3462000000000001E-13</c:v>
                </c:pt>
                <c:pt idx="1686">
                  <c:v>2.2478E-13</c:v>
                </c:pt>
                <c:pt idx="1687">
                  <c:v>2.1688000000000001E-13</c:v>
                </c:pt>
                <c:pt idx="1688">
                  <c:v>2.2547999999999999E-13</c:v>
                </c:pt>
                <c:pt idx="1689">
                  <c:v>2.0986E-13</c:v>
                </c:pt>
                <c:pt idx="1690">
                  <c:v>2.13E-13</c:v>
                </c:pt>
                <c:pt idx="1691">
                  <c:v>2.0814000000000001E-13</c:v>
                </c:pt>
                <c:pt idx="1692">
                  <c:v>2.0802000000000001E-13</c:v>
                </c:pt>
                <c:pt idx="1693">
                  <c:v>1.8633999999999999E-13</c:v>
                </c:pt>
                <c:pt idx="1694">
                  <c:v>1.8509999999999999E-13</c:v>
                </c:pt>
                <c:pt idx="1695">
                  <c:v>1.7128E-13</c:v>
                </c:pt>
                <c:pt idx="1696">
                  <c:v>1.5667999999999999E-13</c:v>
                </c:pt>
                <c:pt idx="1697">
                  <c:v>1.4452E-13</c:v>
                </c:pt>
                <c:pt idx="1698">
                  <c:v>1.5198E-13</c:v>
                </c:pt>
                <c:pt idx="1699">
                  <c:v>1.401E-13</c:v>
                </c:pt>
                <c:pt idx="1700">
                  <c:v>1.4238E-13</c:v>
                </c:pt>
                <c:pt idx="1701">
                  <c:v>1.2834000000000001E-13</c:v>
                </c:pt>
                <c:pt idx="1702">
                  <c:v>1.0698E-13</c:v>
                </c:pt>
                <c:pt idx="1703">
                  <c:v>1.1036E-13</c:v>
                </c:pt>
                <c:pt idx="1704">
                  <c:v>9.783999999999999E-14</c:v>
                </c:pt>
                <c:pt idx="1705">
                  <c:v>7.8559999999999995E-14</c:v>
                </c:pt>
                <c:pt idx="1706">
                  <c:v>7.5740000000000001E-14</c:v>
                </c:pt>
                <c:pt idx="1707">
                  <c:v>7.8860000000000004E-14</c:v>
                </c:pt>
                <c:pt idx="1708">
                  <c:v>6.5039999999999993E-14</c:v>
                </c:pt>
                <c:pt idx="1709">
                  <c:v>6.5660000000000007E-14</c:v>
                </c:pt>
                <c:pt idx="1710">
                  <c:v>6.1680000000000008E-14</c:v>
                </c:pt>
                <c:pt idx="1711">
                  <c:v>4.8839999999999997E-14</c:v>
                </c:pt>
                <c:pt idx="1712">
                  <c:v>6.1900000000000006E-14</c:v>
                </c:pt>
                <c:pt idx="1713">
                  <c:v>6.4020000000000001E-14</c:v>
                </c:pt>
                <c:pt idx="1714">
                  <c:v>5.8940000000000012E-14</c:v>
                </c:pt>
                <c:pt idx="1715">
                  <c:v>6.6339999999999998E-14</c:v>
                </c:pt>
                <c:pt idx="1716">
                  <c:v>6.4720000000000014E-14</c:v>
                </c:pt>
                <c:pt idx="1717">
                  <c:v>6.519999999999999E-14</c:v>
                </c:pt>
                <c:pt idx="1718">
                  <c:v>5.9039999999999994E-14</c:v>
                </c:pt>
                <c:pt idx="1719">
                  <c:v>5.9080000000000012E-14</c:v>
                </c:pt>
                <c:pt idx="1720">
                  <c:v>5.9760000000000002E-14</c:v>
                </c:pt>
                <c:pt idx="1721">
                  <c:v>5.6079999999999999E-14</c:v>
                </c:pt>
                <c:pt idx="1722">
                  <c:v>5.2820000000000002E-14</c:v>
                </c:pt>
                <c:pt idx="1723">
                  <c:v>6.2119999999999992E-14</c:v>
                </c:pt>
                <c:pt idx="1724">
                  <c:v>6.4060000000000007E-14</c:v>
                </c:pt>
                <c:pt idx="1725">
                  <c:v>7.0939999999999999E-14</c:v>
                </c:pt>
                <c:pt idx="1726">
                  <c:v>8.378000000000001E-14</c:v>
                </c:pt>
                <c:pt idx="1727">
                  <c:v>8.0859999999999996E-14</c:v>
                </c:pt>
                <c:pt idx="1728">
                  <c:v>9.7179999999999996E-14</c:v>
                </c:pt>
                <c:pt idx="1729">
                  <c:v>1.0826E-13</c:v>
                </c:pt>
                <c:pt idx="1730">
                  <c:v>1.2012E-13</c:v>
                </c:pt>
                <c:pt idx="1731">
                  <c:v>1.448E-13</c:v>
                </c:pt>
                <c:pt idx="1732">
                  <c:v>1.4326000000000001E-13</c:v>
                </c:pt>
                <c:pt idx="1733">
                  <c:v>1.5602E-13</c:v>
                </c:pt>
                <c:pt idx="1734">
                  <c:v>1.5845999999999999E-13</c:v>
                </c:pt>
                <c:pt idx="1735">
                  <c:v>1.5901999999999999E-13</c:v>
                </c:pt>
                <c:pt idx="1736">
                  <c:v>1.7331999999999999E-13</c:v>
                </c:pt>
                <c:pt idx="1737">
                  <c:v>1.9416E-13</c:v>
                </c:pt>
                <c:pt idx="1738">
                  <c:v>2.1992000000000001E-13</c:v>
                </c:pt>
                <c:pt idx="1739">
                  <c:v>2.2934000000000001E-13</c:v>
                </c:pt>
                <c:pt idx="1740">
                  <c:v>2.3380000000000002E-13</c:v>
                </c:pt>
                <c:pt idx="1741">
                  <c:v>2.4706000000000001E-13</c:v>
                </c:pt>
                <c:pt idx="1742">
                  <c:v>2.4506000000000002E-13</c:v>
                </c:pt>
                <c:pt idx="1743">
                  <c:v>2.5154000000000001E-13</c:v>
                </c:pt>
                <c:pt idx="1744">
                  <c:v>2.5894000000000001E-13</c:v>
                </c:pt>
                <c:pt idx="1745">
                  <c:v>2.7487999999999999E-13</c:v>
                </c:pt>
                <c:pt idx="1746">
                  <c:v>2.5913999999999989E-13</c:v>
                </c:pt>
                <c:pt idx="1747">
                  <c:v>2.9456000000000001E-13</c:v>
                </c:pt>
                <c:pt idx="1748">
                  <c:v>2.9530000000000001E-13</c:v>
                </c:pt>
                <c:pt idx="1749">
                  <c:v>2.8224000000000002E-13</c:v>
                </c:pt>
                <c:pt idx="1750">
                  <c:v>2.6287999999999999E-13</c:v>
                </c:pt>
                <c:pt idx="1751">
                  <c:v>2.7239999999999998E-13</c:v>
                </c:pt>
                <c:pt idx="1752">
                  <c:v>2.6626000000000002E-13</c:v>
                </c:pt>
                <c:pt idx="1753">
                  <c:v>2.5945999999999999E-13</c:v>
                </c:pt>
                <c:pt idx="1754">
                  <c:v>2.5404E-13</c:v>
                </c:pt>
                <c:pt idx="1755">
                  <c:v>2.4400000000000002E-13</c:v>
                </c:pt>
                <c:pt idx="1756">
                  <c:v>2.3217999999999998E-13</c:v>
                </c:pt>
                <c:pt idx="1757">
                  <c:v>2.3445999999999999E-13</c:v>
                </c:pt>
                <c:pt idx="1758">
                  <c:v>2.1878E-13</c:v>
                </c:pt>
                <c:pt idx="1759">
                  <c:v>2.1111999999999999E-13</c:v>
                </c:pt>
                <c:pt idx="1760">
                  <c:v>2.07E-13</c:v>
                </c:pt>
                <c:pt idx="1761">
                  <c:v>1.9423999999999999E-13</c:v>
                </c:pt>
                <c:pt idx="1762">
                  <c:v>1.8795999999999999E-13</c:v>
                </c:pt>
                <c:pt idx="1763">
                  <c:v>1.7303999999999999E-13</c:v>
                </c:pt>
                <c:pt idx="1764">
                  <c:v>1.6358E-13</c:v>
                </c:pt>
                <c:pt idx="1765">
                  <c:v>1.4368E-13</c:v>
                </c:pt>
                <c:pt idx="1766">
                  <c:v>1.4694E-13</c:v>
                </c:pt>
                <c:pt idx="1767">
                  <c:v>1.4166E-13</c:v>
                </c:pt>
                <c:pt idx="1768">
                  <c:v>1.3731999999999999E-13</c:v>
                </c:pt>
                <c:pt idx="1769">
                  <c:v>1.2459999999999999E-13</c:v>
                </c:pt>
                <c:pt idx="1770">
                  <c:v>1.1378E-13</c:v>
                </c:pt>
                <c:pt idx="1771">
                  <c:v>1.2124E-13</c:v>
                </c:pt>
                <c:pt idx="1772">
                  <c:v>1.0922E-13</c:v>
                </c:pt>
                <c:pt idx="1773">
                  <c:v>9.8559999999999999E-14</c:v>
                </c:pt>
                <c:pt idx="1774">
                  <c:v>9.1419999999999991E-14</c:v>
                </c:pt>
                <c:pt idx="1775">
                  <c:v>1.0384E-13</c:v>
                </c:pt>
                <c:pt idx="1776">
                  <c:v>1.0694E-13</c:v>
                </c:pt>
                <c:pt idx="1777">
                  <c:v>1.19E-13</c:v>
                </c:pt>
                <c:pt idx="1778">
                  <c:v>9.6820000000000011E-14</c:v>
                </c:pt>
                <c:pt idx="1779">
                  <c:v>8.7919999999999993E-14</c:v>
                </c:pt>
                <c:pt idx="1780">
                  <c:v>7.3799999999999999E-14</c:v>
                </c:pt>
                <c:pt idx="1781">
                  <c:v>5.9379999999999995E-14</c:v>
                </c:pt>
                <c:pt idx="1782">
                  <c:v>6.298E-14</c:v>
                </c:pt>
                <c:pt idx="1783">
                  <c:v>7.1260000000000004E-14</c:v>
                </c:pt>
                <c:pt idx="1784">
                  <c:v>6.0279999999999997E-14</c:v>
                </c:pt>
                <c:pt idx="1785">
                  <c:v>5.1159999999999987E-14</c:v>
                </c:pt>
                <c:pt idx="1786">
                  <c:v>5.9639999999999999E-14</c:v>
                </c:pt>
                <c:pt idx="1787">
                  <c:v>4.9900000000000001E-14</c:v>
                </c:pt>
                <c:pt idx="1788">
                  <c:v>5.9900000000000002E-14</c:v>
                </c:pt>
                <c:pt idx="1789">
                  <c:v>5.3539999999999998E-14</c:v>
                </c:pt>
                <c:pt idx="1790">
                  <c:v>5.9099999999999996E-14</c:v>
                </c:pt>
                <c:pt idx="1791">
                  <c:v>7.332000000000001E-14</c:v>
                </c:pt>
                <c:pt idx="1792">
                  <c:v>7.7200000000000002E-14</c:v>
                </c:pt>
                <c:pt idx="1793">
                  <c:v>7.0539999999999995E-14</c:v>
                </c:pt>
                <c:pt idx="1794">
                  <c:v>8.5920000000000001E-14</c:v>
                </c:pt>
                <c:pt idx="1795">
                  <c:v>9.6979999999999994E-14</c:v>
                </c:pt>
                <c:pt idx="1796">
                  <c:v>9.3200000000000009E-14</c:v>
                </c:pt>
                <c:pt idx="1797">
                  <c:v>8.9480000000000001E-14</c:v>
                </c:pt>
                <c:pt idx="1798">
                  <c:v>1.1043999999999999E-13</c:v>
                </c:pt>
                <c:pt idx="1799">
                  <c:v>1.2104000000000001E-13</c:v>
                </c:pt>
                <c:pt idx="1800">
                  <c:v>1.1178E-13</c:v>
                </c:pt>
                <c:pt idx="1801">
                  <c:v>1.3694E-13</c:v>
                </c:pt>
                <c:pt idx="1802">
                  <c:v>1.1716E-13</c:v>
                </c:pt>
                <c:pt idx="1803">
                  <c:v>1.5142E-13</c:v>
                </c:pt>
                <c:pt idx="1804">
                  <c:v>1.7887999999999999E-13</c:v>
                </c:pt>
                <c:pt idx="1805">
                  <c:v>1.9078E-13</c:v>
                </c:pt>
                <c:pt idx="1806">
                  <c:v>1.9344000000000001E-13</c:v>
                </c:pt>
                <c:pt idx="1807">
                  <c:v>1.9916000000000001E-13</c:v>
                </c:pt>
                <c:pt idx="1808">
                  <c:v>2.2637999999999999E-13</c:v>
                </c:pt>
                <c:pt idx="1809">
                  <c:v>2.2099999999999999E-13</c:v>
                </c:pt>
                <c:pt idx="1810">
                  <c:v>2.3831999999999999E-13</c:v>
                </c:pt>
                <c:pt idx="1811">
                  <c:v>2.3276000000000001E-13</c:v>
                </c:pt>
                <c:pt idx="1812">
                  <c:v>2.3966000000000001E-13</c:v>
                </c:pt>
                <c:pt idx="1813">
                  <c:v>2.5404E-13</c:v>
                </c:pt>
                <c:pt idx="1814">
                  <c:v>2.5302000000000002E-13</c:v>
                </c:pt>
                <c:pt idx="1815">
                  <c:v>2.5927999999999998E-13</c:v>
                </c:pt>
                <c:pt idx="1816">
                  <c:v>2.6715999999999989E-13</c:v>
                </c:pt>
                <c:pt idx="1817">
                  <c:v>2.8872000000000001E-13</c:v>
                </c:pt>
                <c:pt idx="1818">
                  <c:v>2.8961999999999998E-13</c:v>
                </c:pt>
                <c:pt idx="1819">
                  <c:v>2.9082000000000012E-13</c:v>
                </c:pt>
                <c:pt idx="1820">
                  <c:v>2.9326E-13</c:v>
                </c:pt>
                <c:pt idx="1821">
                  <c:v>2.8422000000000002E-13</c:v>
                </c:pt>
                <c:pt idx="1822">
                  <c:v>2.7406E-13</c:v>
                </c:pt>
                <c:pt idx="1823">
                  <c:v>2.7401999999999998E-13</c:v>
                </c:pt>
                <c:pt idx="1824">
                  <c:v>2.7838000000000002E-13</c:v>
                </c:pt>
                <c:pt idx="1825">
                  <c:v>2.7978E-13</c:v>
                </c:pt>
                <c:pt idx="1826">
                  <c:v>2.6995999999999999E-13</c:v>
                </c:pt>
                <c:pt idx="1827">
                  <c:v>2.8386000000000001E-13</c:v>
                </c:pt>
                <c:pt idx="1828">
                  <c:v>2.7312E-13</c:v>
                </c:pt>
                <c:pt idx="1829">
                  <c:v>2.5198E-13</c:v>
                </c:pt>
                <c:pt idx="1830">
                  <c:v>2.3358E-13</c:v>
                </c:pt>
                <c:pt idx="1831">
                  <c:v>2.2864000000000002E-13</c:v>
                </c:pt>
                <c:pt idx="1832">
                  <c:v>2.1026E-13</c:v>
                </c:pt>
                <c:pt idx="1833">
                  <c:v>2.1005999999999999E-13</c:v>
                </c:pt>
                <c:pt idx="1834">
                  <c:v>1.9164E-13</c:v>
                </c:pt>
                <c:pt idx="1835">
                  <c:v>1.7312E-13</c:v>
                </c:pt>
                <c:pt idx="1836">
                  <c:v>1.7012000000000001E-13</c:v>
                </c:pt>
                <c:pt idx="1837">
                  <c:v>1.6182000000000001E-13</c:v>
                </c:pt>
                <c:pt idx="1838">
                  <c:v>1.6227999999999999E-13</c:v>
                </c:pt>
                <c:pt idx="1839">
                  <c:v>1.5136E-13</c:v>
                </c:pt>
                <c:pt idx="1840">
                  <c:v>1.4362E-13</c:v>
                </c:pt>
                <c:pt idx="1841">
                  <c:v>1.1896000000000001E-13</c:v>
                </c:pt>
                <c:pt idx="1842">
                  <c:v>1.1840000000000001E-13</c:v>
                </c:pt>
                <c:pt idx="1843">
                  <c:v>1.1608E-13</c:v>
                </c:pt>
                <c:pt idx="1844">
                  <c:v>1.1010000000000001E-13</c:v>
                </c:pt>
                <c:pt idx="1845">
                  <c:v>1.0802E-13</c:v>
                </c:pt>
                <c:pt idx="1846">
                  <c:v>1.01E-13</c:v>
                </c:pt>
                <c:pt idx="1847">
                  <c:v>1.1259999999999999E-13</c:v>
                </c:pt>
                <c:pt idx="1848">
                  <c:v>1.116E-13</c:v>
                </c:pt>
                <c:pt idx="1849">
                  <c:v>9.7740000000000008E-14</c:v>
                </c:pt>
                <c:pt idx="1850">
                  <c:v>9.3959999999999998E-14</c:v>
                </c:pt>
                <c:pt idx="1851">
                  <c:v>8.9579999999999983E-14</c:v>
                </c:pt>
                <c:pt idx="1852">
                  <c:v>8.6180000000000005E-14</c:v>
                </c:pt>
                <c:pt idx="1853">
                  <c:v>8.9760000000000001E-14</c:v>
                </c:pt>
                <c:pt idx="1854">
                  <c:v>7.7840000000000012E-14</c:v>
                </c:pt>
                <c:pt idx="1855">
                  <c:v>7.7900000000000001E-14</c:v>
                </c:pt>
                <c:pt idx="1856">
                  <c:v>7.6540000000000008E-14</c:v>
                </c:pt>
                <c:pt idx="1857">
                  <c:v>6.5079999999999999E-14</c:v>
                </c:pt>
                <c:pt idx="1858">
                  <c:v>7.5639999999999994E-14</c:v>
                </c:pt>
                <c:pt idx="1859">
                  <c:v>9.5599999999999991E-14</c:v>
                </c:pt>
                <c:pt idx="1860">
                  <c:v>9.3940000000000002E-14</c:v>
                </c:pt>
                <c:pt idx="1861">
                  <c:v>9.3059999999999984E-14</c:v>
                </c:pt>
                <c:pt idx="1862">
                  <c:v>9.4780000000000001E-14</c:v>
                </c:pt>
                <c:pt idx="1863">
                  <c:v>1.0352E-13</c:v>
                </c:pt>
                <c:pt idx="1864">
                  <c:v>1.1716E-13</c:v>
                </c:pt>
                <c:pt idx="1865">
                  <c:v>1.1774000000000001E-13</c:v>
                </c:pt>
                <c:pt idx="1866">
                  <c:v>1.3317999999999999E-13</c:v>
                </c:pt>
                <c:pt idx="1867">
                  <c:v>1.3215999999999999E-13</c:v>
                </c:pt>
                <c:pt idx="1868">
                  <c:v>1.4318E-13</c:v>
                </c:pt>
                <c:pt idx="1869">
                  <c:v>1.4203999999999999E-13</c:v>
                </c:pt>
                <c:pt idx="1870">
                  <c:v>1.4514E-13</c:v>
                </c:pt>
                <c:pt idx="1871">
                  <c:v>1.5704000000000001E-13</c:v>
                </c:pt>
                <c:pt idx="1872">
                  <c:v>1.664E-13</c:v>
                </c:pt>
                <c:pt idx="1873">
                  <c:v>1.7676E-13</c:v>
                </c:pt>
                <c:pt idx="1874">
                  <c:v>2.1374000000000001E-13</c:v>
                </c:pt>
                <c:pt idx="1875">
                  <c:v>1.9198000000000001E-13</c:v>
                </c:pt>
                <c:pt idx="1876">
                  <c:v>1.9342E-13</c:v>
                </c:pt>
                <c:pt idx="1877">
                  <c:v>2.2978000000000001E-13</c:v>
                </c:pt>
                <c:pt idx="1878">
                  <c:v>2.4191999999999999E-13</c:v>
                </c:pt>
                <c:pt idx="1879">
                  <c:v>2.4367999999999998E-13</c:v>
                </c:pt>
                <c:pt idx="1880">
                  <c:v>2.5390000000000001E-13</c:v>
                </c:pt>
                <c:pt idx="1881">
                  <c:v>2.6914E-13</c:v>
                </c:pt>
                <c:pt idx="1882">
                  <c:v>2.6971999999999999E-13</c:v>
                </c:pt>
                <c:pt idx="1883">
                  <c:v>2.8816000000000001E-13</c:v>
                </c:pt>
                <c:pt idx="1884">
                  <c:v>2.8964000000000002E-13</c:v>
                </c:pt>
                <c:pt idx="1885">
                  <c:v>3.0087999999999998E-13</c:v>
                </c:pt>
                <c:pt idx="1886">
                  <c:v>3.0138000000000002E-13</c:v>
                </c:pt>
                <c:pt idx="1887">
                  <c:v>3.1048000000000011E-13</c:v>
                </c:pt>
                <c:pt idx="1888">
                  <c:v>3.0993999999999999E-13</c:v>
                </c:pt>
                <c:pt idx="1889">
                  <c:v>3.1882E-13</c:v>
                </c:pt>
                <c:pt idx="1890">
                  <c:v>3.0907999999999998E-13</c:v>
                </c:pt>
                <c:pt idx="1891">
                  <c:v>3.1223999999999999E-13</c:v>
                </c:pt>
                <c:pt idx="1892">
                  <c:v>3.1596E-13</c:v>
                </c:pt>
                <c:pt idx="1893">
                  <c:v>3.1786000000000002E-13</c:v>
                </c:pt>
                <c:pt idx="1894">
                  <c:v>3.2452000000000001E-13</c:v>
                </c:pt>
                <c:pt idx="1895">
                  <c:v>3.2762000000000002E-13</c:v>
                </c:pt>
                <c:pt idx="1896">
                  <c:v>3.2392E-13</c:v>
                </c:pt>
                <c:pt idx="1897">
                  <c:v>3.2190000000000002E-13</c:v>
                </c:pt>
                <c:pt idx="1898">
                  <c:v>3.2062E-13</c:v>
                </c:pt>
                <c:pt idx="1899">
                  <c:v>3.0111999999999998E-13</c:v>
                </c:pt>
                <c:pt idx="1900">
                  <c:v>3.0768000000000011E-13</c:v>
                </c:pt>
                <c:pt idx="1901">
                  <c:v>2.8740000000000002E-13</c:v>
                </c:pt>
                <c:pt idx="1902">
                  <c:v>2.6461999999999999E-13</c:v>
                </c:pt>
                <c:pt idx="1903">
                  <c:v>2.7168000000000001E-13</c:v>
                </c:pt>
                <c:pt idx="1904">
                  <c:v>2.536E-13</c:v>
                </c:pt>
                <c:pt idx="1905">
                  <c:v>2.2254E-13</c:v>
                </c:pt>
                <c:pt idx="1906">
                  <c:v>2.1840000000000001E-13</c:v>
                </c:pt>
                <c:pt idx="1907">
                  <c:v>2.208E-13</c:v>
                </c:pt>
                <c:pt idx="1908">
                  <c:v>2.0486E-13</c:v>
                </c:pt>
                <c:pt idx="1909">
                  <c:v>1.9328000000000001E-13</c:v>
                </c:pt>
                <c:pt idx="1910">
                  <c:v>1.9136E-13</c:v>
                </c:pt>
                <c:pt idx="1911">
                  <c:v>1.7272E-13</c:v>
                </c:pt>
                <c:pt idx="1912">
                  <c:v>1.5150000000000001E-13</c:v>
                </c:pt>
                <c:pt idx="1913">
                  <c:v>1.6647999999999999E-13</c:v>
                </c:pt>
                <c:pt idx="1914">
                  <c:v>1.4831999999999999E-13</c:v>
                </c:pt>
                <c:pt idx="1915">
                  <c:v>1.5015999999999999E-13</c:v>
                </c:pt>
                <c:pt idx="1916">
                  <c:v>1.4754E-13</c:v>
                </c:pt>
                <c:pt idx="1917">
                  <c:v>1.2990000000000001E-13</c:v>
                </c:pt>
                <c:pt idx="1918">
                  <c:v>1.2520000000000001E-13</c:v>
                </c:pt>
                <c:pt idx="1919">
                  <c:v>1.2801999999999999E-13</c:v>
                </c:pt>
                <c:pt idx="1920">
                  <c:v>1.31E-13</c:v>
                </c:pt>
                <c:pt idx="1921">
                  <c:v>1.2829999999999999E-13</c:v>
                </c:pt>
                <c:pt idx="1922">
                  <c:v>9.8400000000000002E-14</c:v>
                </c:pt>
                <c:pt idx="1923">
                  <c:v>9.0219999999999993E-14</c:v>
                </c:pt>
                <c:pt idx="1924">
                  <c:v>9.8499999999999997E-14</c:v>
                </c:pt>
                <c:pt idx="1925">
                  <c:v>8.2560000000000004E-14</c:v>
                </c:pt>
                <c:pt idx="1926">
                  <c:v>7.6080000000000002E-14</c:v>
                </c:pt>
                <c:pt idx="1927">
                  <c:v>6.4780000000000003E-14</c:v>
                </c:pt>
                <c:pt idx="1928">
                  <c:v>8.1840000000000008E-14</c:v>
                </c:pt>
                <c:pt idx="1929">
                  <c:v>8.9379999999999994E-14</c:v>
                </c:pt>
                <c:pt idx="1930">
                  <c:v>8.350000000000001E-14</c:v>
                </c:pt>
                <c:pt idx="1931">
                  <c:v>9.2340000000000013E-14</c:v>
                </c:pt>
                <c:pt idx="1932">
                  <c:v>8.4860000000000004E-14</c:v>
                </c:pt>
                <c:pt idx="1933">
                  <c:v>8.1859999999999991E-14</c:v>
                </c:pt>
                <c:pt idx="1934">
                  <c:v>9.6080000000000006E-14</c:v>
                </c:pt>
                <c:pt idx="1935">
                  <c:v>9.6839999999999994E-14</c:v>
                </c:pt>
                <c:pt idx="1936">
                  <c:v>1.0583999999999999E-13</c:v>
                </c:pt>
                <c:pt idx="1937">
                  <c:v>1.1872E-13</c:v>
                </c:pt>
                <c:pt idx="1938">
                  <c:v>1.347E-13</c:v>
                </c:pt>
                <c:pt idx="1939">
                  <c:v>1.4309999999999999E-13</c:v>
                </c:pt>
                <c:pt idx="1940">
                  <c:v>1.3478000000000001E-13</c:v>
                </c:pt>
                <c:pt idx="1941">
                  <c:v>1.5935999999999999E-13</c:v>
                </c:pt>
                <c:pt idx="1942">
                  <c:v>1.6972000000000001E-13</c:v>
                </c:pt>
                <c:pt idx="1943">
                  <c:v>1.8058E-13</c:v>
                </c:pt>
                <c:pt idx="1944">
                  <c:v>1.9160000000000001E-13</c:v>
                </c:pt>
                <c:pt idx="1945">
                  <c:v>2.0514E-13</c:v>
                </c:pt>
                <c:pt idx="1946">
                  <c:v>2.0856E-13</c:v>
                </c:pt>
                <c:pt idx="1947">
                  <c:v>2.2127999999999999E-13</c:v>
                </c:pt>
                <c:pt idx="1948">
                  <c:v>1.9908E-13</c:v>
                </c:pt>
                <c:pt idx="1949">
                  <c:v>2.5414000000000002E-13</c:v>
                </c:pt>
                <c:pt idx="1950">
                  <c:v>2.7524E-13</c:v>
                </c:pt>
                <c:pt idx="1951">
                  <c:v>2.7294E-13</c:v>
                </c:pt>
                <c:pt idx="1952">
                  <c:v>2.6802E-13</c:v>
                </c:pt>
                <c:pt idx="1953">
                  <c:v>2.9224000000000003E-13</c:v>
                </c:pt>
                <c:pt idx="1954">
                  <c:v>2.9047999999999999E-13</c:v>
                </c:pt>
                <c:pt idx="1955">
                  <c:v>3.0134000000000001E-13</c:v>
                </c:pt>
                <c:pt idx="1956">
                  <c:v>3.1473999999999998E-13</c:v>
                </c:pt>
                <c:pt idx="1957">
                  <c:v>3.1932E-13</c:v>
                </c:pt>
                <c:pt idx="1958">
                  <c:v>3.1403999999999999E-13</c:v>
                </c:pt>
                <c:pt idx="1959">
                  <c:v>3.2841999999999998E-13</c:v>
                </c:pt>
                <c:pt idx="1960">
                  <c:v>3.1747999999999998E-13</c:v>
                </c:pt>
                <c:pt idx="1961">
                  <c:v>3.1458000000000001E-13</c:v>
                </c:pt>
                <c:pt idx="1962">
                  <c:v>3.1110000000000001E-13</c:v>
                </c:pt>
                <c:pt idx="1963">
                  <c:v>3.0819999999999999E-13</c:v>
                </c:pt>
                <c:pt idx="1964">
                  <c:v>3.1137999999999998E-13</c:v>
                </c:pt>
                <c:pt idx="1965">
                  <c:v>2.9616000000000002E-13</c:v>
                </c:pt>
                <c:pt idx="1966">
                  <c:v>2.8551999999999998E-13</c:v>
                </c:pt>
                <c:pt idx="1967">
                  <c:v>2.7947999999999999E-13</c:v>
                </c:pt>
                <c:pt idx="1968">
                  <c:v>2.6629999999999999E-13</c:v>
                </c:pt>
                <c:pt idx="1969">
                  <c:v>2.5971999999999998E-13</c:v>
                </c:pt>
                <c:pt idx="1970">
                  <c:v>2.5845999999999999E-13</c:v>
                </c:pt>
                <c:pt idx="1971">
                  <c:v>2.3986E-13</c:v>
                </c:pt>
                <c:pt idx="1972">
                  <c:v>2.3066E-13</c:v>
                </c:pt>
                <c:pt idx="1973">
                  <c:v>2.2373999999999999E-13</c:v>
                </c:pt>
                <c:pt idx="1974">
                  <c:v>2.0444000000000001E-13</c:v>
                </c:pt>
                <c:pt idx="1975">
                  <c:v>1.9908E-13</c:v>
                </c:pt>
                <c:pt idx="1976">
                  <c:v>1.9158E-13</c:v>
                </c:pt>
                <c:pt idx="1977">
                  <c:v>1.9311999999999999E-13</c:v>
                </c:pt>
                <c:pt idx="1978">
                  <c:v>1.7725999999999999E-13</c:v>
                </c:pt>
                <c:pt idx="1979">
                  <c:v>1.6336E-13</c:v>
                </c:pt>
                <c:pt idx="1980">
                  <c:v>1.8223999999999999E-13</c:v>
                </c:pt>
                <c:pt idx="1981">
                  <c:v>1.6973999999999999E-13</c:v>
                </c:pt>
                <c:pt idx="1982">
                  <c:v>1.6989999999999999E-13</c:v>
                </c:pt>
                <c:pt idx="1983">
                  <c:v>1.6416E-13</c:v>
                </c:pt>
                <c:pt idx="1984">
                  <c:v>1.6398E-13</c:v>
                </c:pt>
                <c:pt idx="1985">
                  <c:v>1.6348E-13</c:v>
                </c:pt>
                <c:pt idx="1986">
                  <c:v>1.5586E-13</c:v>
                </c:pt>
                <c:pt idx="1987">
                  <c:v>1.5986000000000001E-13</c:v>
                </c:pt>
                <c:pt idx="1988">
                  <c:v>1.4331999999999999E-13</c:v>
                </c:pt>
                <c:pt idx="1989">
                  <c:v>1.4128E-13</c:v>
                </c:pt>
                <c:pt idx="1990">
                  <c:v>1.3658000000000001E-13</c:v>
                </c:pt>
                <c:pt idx="1991">
                  <c:v>1.4806E-13</c:v>
                </c:pt>
                <c:pt idx="1992">
                  <c:v>1.4104E-13</c:v>
                </c:pt>
                <c:pt idx="1993">
                  <c:v>1.5459999999999999E-13</c:v>
                </c:pt>
                <c:pt idx="1994">
                  <c:v>1.5108E-13</c:v>
                </c:pt>
                <c:pt idx="1995">
                  <c:v>1.5064E-13</c:v>
                </c:pt>
                <c:pt idx="1996">
                  <c:v>1.4376000000000001E-13</c:v>
                </c:pt>
                <c:pt idx="1997">
                  <c:v>1.4865999999999999E-13</c:v>
                </c:pt>
                <c:pt idx="1998">
                  <c:v>1.3264E-13</c:v>
                </c:pt>
                <c:pt idx="1999">
                  <c:v>1.2732000000000001E-13</c:v>
                </c:pt>
                <c:pt idx="2000">
                  <c:v>1.3243999999999999E-13</c:v>
                </c:pt>
                <c:pt idx="2001">
                  <c:v>1.2514000000000001E-13</c:v>
                </c:pt>
                <c:pt idx="2002">
                  <c:v>1.3084E-13</c:v>
                </c:pt>
                <c:pt idx="2003">
                  <c:v>1.2974000000000001E-13</c:v>
                </c:pt>
                <c:pt idx="2004">
                  <c:v>1.3066E-13</c:v>
                </c:pt>
                <c:pt idx="2005">
                  <c:v>1.3361999999999999E-13</c:v>
                </c:pt>
                <c:pt idx="2006">
                  <c:v>1.4129999999999999E-13</c:v>
                </c:pt>
                <c:pt idx="2007">
                  <c:v>1.4818000000000001E-13</c:v>
                </c:pt>
                <c:pt idx="2008">
                  <c:v>1.7672E-13</c:v>
                </c:pt>
                <c:pt idx="2009">
                  <c:v>1.8241999999999999E-13</c:v>
                </c:pt>
                <c:pt idx="2010">
                  <c:v>1.8919999999999999E-13</c:v>
                </c:pt>
                <c:pt idx="2011">
                  <c:v>2.0647999999999999E-13</c:v>
                </c:pt>
                <c:pt idx="2012">
                  <c:v>2.171E-13</c:v>
                </c:pt>
                <c:pt idx="2013">
                  <c:v>2.1975999999999999E-13</c:v>
                </c:pt>
                <c:pt idx="2014">
                  <c:v>2.2245999999999999E-13</c:v>
                </c:pt>
                <c:pt idx="2015">
                  <c:v>2.4290000000000001E-13</c:v>
                </c:pt>
                <c:pt idx="2016">
                  <c:v>2.6237999999999999E-13</c:v>
                </c:pt>
                <c:pt idx="2017">
                  <c:v>2.6523999999999999E-13</c:v>
                </c:pt>
                <c:pt idx="2018">
                  <c:v>2.7994000000000002E-13</c:v>
                </c:pt>
                <c:pt idx="2019">
                  <c:v>2.9482E-13</c:v>
                </c:pt>
                <c:pt idx="2020">
                  <c:v>3.1461999999999998E-13</c:v>
                </c:pt>
                <c:pt idx="2021">
                  <c:v>3.1320000000000002E-13</c:v>
                </c:pt>
                <c:pt idx="2022">
                  <c:v>3.1066000000000001E-13</c:v>
                </c:pt>
                <c:pt idx="2023">
                  <c:v>3.2066000000000002E-13</c:v>
                </c:pt>
                <c:pt idx="2024">
                  <c:v>3.2396000000000002E-13</c:v>
                </c:pt>
                <c:pt idx="2025">
                  <c:v>3.2093999999999999E-13</c:v>
                </c:pt>
                <c:pt idx="2026">
                  <c:v>3.3434000000000002E-13</c:v>
                </c:pt>
                <c:pt idx="2027">
                  <c:v>3.2998000000000002E-13</c:v>
                </c:pt>
                <c:pt idx="2028">
                  <c:v>3.1975999999999999E-13</c:v>
                </c:pt>
                <c:pt idx="2029">
                  <c:v>3.2095999999999998E-13</c:v>
                </c:pt>
                <c:pt idx="2030">
                  <c:v>3.1591999999999998E-13</c:v>
                </c:pt>
                <c:pt idx="2031">
                  <c:v>3.0559999999999998E-13</c:v>
                </c:pt>
                <c:pt idx="2032">
                  <c:v>2.9749999999999999E-13</c:v>
                </c:pt>
                <c:pt idx="2033">
                  <c:v>2.8724E-13</c:v>
                </c:pt>
                <c:pt idx="2034">
                  <c:v>3.0035999999999999E-13</c:v>
                </c:pt>
                <c:pt idx="2035">
                  <c:v>2.9055999999999998E-13</c:v>
                </c:pt>
                <c:pt idx="2036">
                  <c:v>2.8245999999999999E-13</c:v>
                </c:pt>
                <c:pt idx="2037">
                  <c:v>2.7692E-13</c:v>
                </c:pt>
                <c:pt idx="2038">
                  <c:v>2.6964E-13</c:v>
                </c:pt>
                <c:pt idx="2039">
                  <c:v>2.4981999999999999E-13</c:v>
                </c:pt>
                <c:pt idx="2040">
                  <c:v>2.3816000000000002E-13</c:v>
                </c:pt>
                <c:pt idx="2041">
                  <c:v>2.4942000000000001E-13</c:v>
                </c:pt>
                <c:pt idx="2042">
                  <c:v>2.3291999999999998E-13</c:v>
                </c:pt>
                <c:pt idx="2043">
                  <c:v>2.3907999999999998E-13</c:v>
                </c:pt>
                <c:pt idx="2044">
                  <c:v>2.3279999999999998E-13</c:v>
                </c:pt>
                <c:pt idx="2045">
                  <c:v>2.2255999999999999E-13</c:v>
                </c:pt>
                <c:pt idx="2046">
                  <c:v>1.9708E-13</c:v>
                </c:pt>
                <c:pt idx="2047">
                  <c:v>1.992E-13</c:v>
                </c:pt>
                <c:pt idx="2048">
                  <c:v>1.9339999999999999E-13</c:v>
                </c:pt>
                <c:pt idx="2049">
                  <c:v>1.9494E-13</c:v>
                </c:pt>
                <c:pt idx="2050">
                  <c:v>1.8074E-13</c:v>
                </c:pt>
                <c:pt idx="2051">
                  <c:v>1.6712E-13</c:v>
                </c:pt>
                <c:pt idx="2052">
                  <c:v>1.5064E-13</c:v>
                </c:pt>
                <c:pt idx="2053">
                  <c:v>1.6412000000000001E-13</c:v>
                </c:pt>
                <c:pt idx="2054">
                  <c:v>1.5518E-13</c:v>
                </c:pt>
                <c:pt idx="2055">
                  <c:v>1.4790000000000001E-13</c:v>
                </c:pt>
                <c:pt idx="2056">
                  <c:v>1.4224000000000001E-13</c:v>
                </c:pt>
                <c:pt idx="2057">
                  <c:v>1.4352E-13</c:v>
                </c:pt>
                <c:pt idx="2058">
                  <c:v>1.2922E-13</c:v>
                </c:pt>
                <c:pt idx="2059">
                  <c:v>1.2764E-13</c:v>
                </c:pt>
                <c:pt idx="2060">
                  <c:v>1.2132000000000001E-13</c:v>
                </c:pt>
                <c:pt idx="2061">
                  <c:v>1.045E-13</c:v>
                </c:pt>
                <c:pt idx="2062">
                  <c:v>1.0508000000000001E-13</c:v>
                </c:pt>
                <c:pt idx="2063">
                  <c:v>1.0948E-13</c:v>
                </c:pt>
                <c:pt idx="2064">
                  <c:v>9.4179999999999983E-14</c:v>
                </c:pt>
                <c:pt idx="2065">
                  <c:v>8.2999999999999987E-14</c:v>
                </c:pt>
                <c:pt idx="2066">
                  <c:v>8.2260000000000007E-14</c:v>
                </c:pt>
                <c:pt idx="2067">
                  <c:v>9.3260000000000011E-14</c:v>
                </c:pt>
                <c:pt idx="2068">
                  <c:v>8.8400000000000007E-14</c:v>
                </c:pt>
                <c:pt idx="2069">
                  <c:v>9.6599999999999987E-14</c:v>
                </c:pt>
                <c:pt idx="2070">
                  <c:v>9.7179999999999996E-14</c:v>
                </c:pt>
                <c:pt idx="2071">
                  <c:v>8.8820000000000007E-14</c:v>
                </c:pt>
                <c:pt idx="2072">
                  <c:v>8.6519999999999994E-14</c:v>
                </c:pt>
                <c:pt idx="2073">
                  <c:v>1.1452E-13</c:v>
                </c:pt>
                <c:pt idx="2074">
                  <c:v>1.2148E-13</c:v>
                </c:pt>
                <c:pt idx="2075">
                  <c:v>1.2578E-13</c:v>
                </c:pt>
                <c:pt idx="2076">
                  <c:v>1.3998E-13</c:v>
                </c:pt>
                <c:pt idx="2077">
                  <c:v>1.3588E-13</c:v>
                </c:pt>
                <c:pt idx="2078">
                  <c:v>1.5736E-13</c:v>
                </c:pt>
                <c:pt idx="2079">
                  <c:v>1.6758E-13</c:v>
                </c:pt>
                <c:pt idx="2080">
                  <c:v>1.6614000000000001E-13</c:v>
                </c:pt>
                <c:pt idx="2081">
                  <c:v>1.9264E-13</c:v>
                </c:pt>
                <c:pt idx="2082">
                  <c:v>1.9541999999999999E-13</c:v>
                </c:pt>
                <c:pt idx="2083">
                  <c:v>2.0567999999999999E-13</c:v>
                </c:pt>
                <c:pt idx="2084">
                  <c:v>2.0842000000000001E-13</c:v>
                </c:pt>
                <c:pt idx="2085">
                  <c:v>2.2289999999999999E-13</c:v>
                </c:pt>
                <c:pt idx="2086">
                  <c:v>2.3284E-13</c:v>
                </c:pt>
                <c:pt idx="2087">
                  <c:v>2.5629999999999998E-13</c:v>
                </c:pt>
                <c:pt idx="2088">
                  <c:v>2.4700000000000001E-13</c:v>
                </c:pt>
                <c:pt idx="2089">
                  <c:v>2.7522000000000001E-13</c:v>
                </c:pt>
                <c:pt idx="2090">
                  <c:v>2.8699999999999999E-13</c:v>
                </c:pt>
                <c:pt idx="2091">
                  <c:v>3.1553999999999999E-13</c:v>
                </c:pt>
                <c:pt idx="2092">
                  <c:v>3.1633999999999999E-13</c:v>
                </c:pt>
                <c:pt idx="2093">
                  <c:v>3.1302000000000001E-13</c:v>
                </c:pt>
                <c:pt idx="2094">
                  <c:v>3.0052000000000002E-13</c:v>
                </c:pt>
                <c:pt idx="2095">
                  <c:v>3.1709999999999998E-13</c:v>
                </c:pt>
                <c:pt idx="2096">
                  <c:v>3.2992000000000002E-13</c:v>
                </c:pt>
                <c:pt idx="2097">
                  <c:v>3.1925999999999999E-13</c:v>
                </c:pt>
                <c:pt idx="2098">
                  <c:v>3.4555999999999999E-13</c:v>
                </c:pt>
                <c:pt idx="2099">
                  <c:v>3.4413999999999999E-13</c:v>
                </c:pt>
                <c:pt idx="2100">
                  <c:v>3.4194000000000001E-13</c:v>
                </c:pt>
                <c:pt idx="2101">
                  <c:v>3.3699999999999998E-13</c:v>
                </c:pt>
                <c:pt idx="2102">
                  <c:v>3.3581999999999998E-13</c:v>
                </c:pt>
                <c:pt idx="2103">
                  <c:v>3.3593999999999998E-13</c:v>
                </c:pt>
                <c:pt idx="2104">
                  <c:v>3.3009999999999998E-13</c:v>
                </c:pt>
                <c:pt idx="2105">
                  <c:v>3.0812E-13</c:v>
                </c:pt>
                <c:pt idx="2106">
                  <c:v>3.0264000000000001E-13</c:v>
                </c:pt>
                <c:pt idx="2107">
                  <c:v>3.0048E-13</c:v>
                </c:pt>
                <c:pt idx="2108">
                  <c:v>3.0004E-13</c:v>
                </c:pt>
                <c:pt idx="2109">
                  <c:v>2.9772000000000002E-13</c:v>
                </c:pt>
                <c:pt idx="2110">
                  <c:v>2.7958000000000001E-13</c:v>
                </c:pt>
                <c:pt idx="2111">
                  <c:v>2.7475999999999998E-13</c:v>
                </c:pt>
                <c:pt idx="2112">
                  <c:v>2.6324E-13</c:v>
                </c:pt>
                <c:pt idx="2113">
                  <c:v>2.5335999999999999E-13</c:v>
                </c:pt>
                <c:pt idx="2114">
                  <c:v>2.36E-13</c:v>
                </c:pt>
                <c:pt idx="2115">
                  <c:v>2.1682E-13</c:v>
                </c:pt>
                <c:pt idx="2116">
                  <c:v>2.1776E-13</c:v>
                </c:pt>
                <c:pt idx="2117">
                  <c:v>1.9126000000000001E-13</c:v>
                </c:pt>
                <c:pt idx="2118">
                  <c:v>1.7948000000000001E-13</c:v>
                </c:pt>
                <c:pt idx="2119">
                  <c:v>1.7370000000000001E-13</c:v>
                </c:pt>
                <c:pt idx="2120">
                  <c:v>1.5784000000000001E-13</c:v>
                </c:pt>
                <c:pt idx="2121">
                  <c:v>1.5385999999999999E-13</c:v>
                </c:pt>
                <c:pt idx="2122">
                  <c:v>1.3158000000000001E-13</c:v>
                </c:pt>
                <c:pt idx="2123">
                  <c:v>1.6109999999999999E-13</c:v>
                </c:pt>
                <c:pt idx="2124">
                  <c:v>1.6619999999999999E-13</c:v>
                </c:pt>
                <c:pt idx="2125">
                  <c:v>1.443E-13</c:v>
                </c:pt>
                <c:pt idx="2126">
                  <c:v>1.3332000000000001E-13</c:v>
                </c:pt>
                <c:pt idx="2127">
                  <c:v>1.3361999999999999E-13</c:v>
                </c:pt>
                <c:pt idx="2128">
                  <c:v>1.3448E-13</c:v>
                </c:pt>
                <c:pt idx="2129">
                  <c:v>1.3528000000000001E-13</c:v>
                </c:pt>
                <c:pt idx="2130">
                  <c:v>1.2646E-13</c:v>
                </c:pt>
                <c:pt idx="2131">
                  <c:v>1.2074E-13</c:v>
                </c:pt>
                <c:pt idx="2132">
                  <c:v>1.1673999999999999E-13</c:v>
                </c:pt>
                <c:pt idx="2133">
                  <c:v>1.2034E-13</c:v>
                </c:pt>
                <c:pt idx="2134">
                  <c:v>1.3305999999999999E-13</c:v>
                </c:pt>
                <c:pt idx="2135">
                  <c:v>1.291E-13</c:v>
                </c:pt>
                <c:pt idx="2136">
                  <c:v>1.4168000000000001E-13</c:v>
                </c:pt>
                <c:pt idx="2137">
                  <c:v>1.4992000000000001E-13</c:v>
                </c:pt>
                <c:pt idx="2138">
                  <c:v>1.5136E-13</c:v>
                </c:pt>
                <c:pt idx="2139">
                  <c:v>1.6009999999999999E-13</c:v>
                </c:pt>
                <c:pt idx="2140">
                  <c:v>1.6563999999999999E-13</c:v>
                </c:pt>
                <c:pt idx="2141">
                  <c:v>1.6771999999999999E-13</c:v>
                </c:pt>
                <c:pt idx="2142">
                  <c:v>1.5828000000000001E-13</c:v>
                </c:pt>
                <c:pt idx="2143">
                  <c:v>1.6538E-13</c:v>
                </c:pt>
                <c:pt idx="2144">
                  <c:v>1.8094000000000001E-13</c:v>
                </c:pt>
                <c:pt idx="2145">
                  <c:v>1.6709999999999999E-13</c:v>
                </c:pt>
                <c:pt idx="2146">
                  <c:v>1.7842000000000001E-13</c:v>
                </c:pt>
                <c:pt idx="2147">
                  <c:v>1.7558E-13</c:v>
                </c:pt>
                <c:pt idx="2148">
                  <c:v>1.7343999999999999E-13</c:v>
                </c:pt>
                <c:pt idx="2149">
                  <c:v>1.8666000000000001E-13</c:v>
                </c:pt>
                <c:pt idx="2150">
                  <c:v>2.0806E-13</c:v>
                </c:pt>
                <c:pt idx="2151">
                  <c:v>2.2572E-13</c:v>
                </c:pt>
                <c:pt idx="2152">
                  <c:v>2.2037999999999999E-13</c:v>
                </c:pt>
                <c:pt idx="2153">
                  <c:v>2.4547999999999998E-13</c:v>
                </c:pt>
                <c:pt idx="2154">
                  <c:v>2.4638000000000001E-13</c:v>
                </c:pt>
                <c:pt idx="2155">
                  <c:v>2.5464000000000001E-13</c:v>
                </c:pt>
                <c:pt idx="2156">
                  <c:v>2.766E-13</c:v>
                </c:pt>
                <c:pt idx="2157">
                  <c:v>2.7139999999999998E-13</c:v>
                </c:pt>
                <c:pt idx="2158">
                  <c:v>3.0872000000000002E-13</c:v>
                </c:pt>
                <c:pt idx="2159">
                  <c:v>2.9253999999999998E-13</c:v>
                </c:pt>
                <c:pt idx="2160">
                  <c:v>3.1054000000000001E-13</c:v>
                </c:pt>
                <c:pt idx="2161">
                  <c:v>3.2190000000000002E-13</c:v>
                </c:pt>
                <c:pt idx="2162">
                  <c:v>3.0633999999999999E-13</c:v>
                </c:pt>
                <c:pt idx="2163">
                  <c:v>3.1691999999999998E-13</c:v>
                </c:pt>
                <c:pt idx="2164">
                  <c:v>3.3069999999999999E-13</c:v>
                </c:pt>
                <c:pt idx="2165">
                  <c:v>3.2567999999999998E-13</c:v>
                </c:pt>
                <c:pt idx="2166">
                  <c:v>3.2349999999999998E-13</c:v>
                </c:pt>
                <c:pt idx="2167">
                  <c:v>3.3198000000000002E-13</c:v>
                </c:pt>
                <c:pt idx="2168">
                  <c:v>3.3160000000000002E-13</c:v>
                </c:pt>
                <c:pt idx="2169">
                  <c:v>3.2712000000000002E-13</c:v>
                </c:pt>
                <c:pt idx="2170">
                  <c:v>3.3909999999999999E-13</c:v>
                </c:pt>
                <c:pt idx="2171">
                  <c:v>3.4032000000000001E-13</c:v>
                </c:pt>
                <c:pt idx="2172">
                  <c:v>3.3744000000000002E-13</c:v>
                </c:pt>
                <c:pt idx="2173">
                  <c:v>3.5456000000000001E-13</c:v>
                </c:pt>
                <c:pt idx="2174">
                  <c:v>3.2974000000000002E-13</c:v>
                </c:pt>
                <c:pt idx="2175">
                  <c:v>3.3593999999999998E-13</c:v>
                </c:pt>
                <c:pt idx="2176">
                  <c:v>3.2617999999999998E-13</c:v>
                </c:pt>
                <c:pt idx="2177">
                  <c:v>3.2473999999999999E-13</c:v>
                </c:pt>
                <c:pt idx="2178">
                  <c:v>3.2776000000000001E-13</c:v>
                </c:pt>
                <c:pt idx="2179">
                  <c:v>3.0656000000000001E-13</c:v>
                </c:pt>
                <c:pt idx="2180">
                  <c:v>3.0886000000000001E-13</c:v>
                </c:pt>
                <c:pt idx="2181">
                  <c:v>3.0312000000000003E-13</c:v>
                </c:pt>
                <c:pt idx="2182">
                  <c:v>2.9144000000000002E-13</c:v>
                </c:pt>
                <c:pt idx="2183">
                  <c:v>2.6546000000000001E-13</c:v>
                </c:pt>
                <c:pt idx="2184">
                  <c:v>2.5744000000000001E-13</c:v>
                </c:pt>
                <c:pt idx="2185">
                  <c:v>2.3942E-13</c:v>
                </c:pt>
                <c:pt idx="2186">
                  <c:v>2.2985999999999999E-13</c:v>
                </c:pt>
                <c:pt idx="2187">
                  <c:v>2.0641999999999999E-13</c:v>
                </c:pt>
                <c:pt idx="2188">
                  <c:v>2.0688E-13</c:v>
                </c:pt>
                <c:pt idx="2189">
                  <c:v>1.8347999999999999E-13</c:v>
                </c:pt>
                <c:pt idx="2190">
                  <c:v>1.8418E-13</c:v>
                </c:pt>
                <c:pt idx="2191">
                  <c:v>1.7236000000000001E-13</c:v>
                </c:pt>
                <c:pt idx="2192">
                  <c:v>1.6333999999999999E-13</c:v>
                </c:pt>
                <c:pt idx="2193">
                  <c:v>1.5868000000000001E-13</c:v>
                </c:pt>
                <c:pt idx="2194">
                  <c:v>1.5186E-13</c:v>
                </c:pt>
                <c:pt idx="2195">
                  <c:v>1.4825999999999999E-13</c:v>
                </c:pt>
                <c:pt idx="2196">
                  <c:v>1.4331999999999999E-13</c:v>
                </c:pt>
                <c:pt idx="2197">
                  <c:v>1.5324000000000001E-13</c:v>
                </c:pt>
                <c:pt idx="2198">
                  <c:v>1.4511999999999999E-13</c:v>
                </c:pt>
                <c:pt idx="2199">
                  <c:v>1.4797999999999999E-13</c:v>
                </c:pt>
                <c:pt idx="2200">
                  <c:v>1.2587999999999999E-13</c:v>
                </c:pt>
                <c:pt idx="2201">
                  <c:v>1.2469999999999999E-13</c:v>
                </c:pt>
                <c:pt idx="2202">
                  <c:v>1.2278000000000001E-13</c:v>
                </c:pt>
                <c:pt idx="2203">
                  <c:v>1.1074E-13</c:v>
                </c:pt>
                <c:pt idx="2204">
                  <c:v>1.1704E-13</c:v>
                </c:pt>
                <c:pt idx="2205">
                  <c:v>1.1357999999999999E-13</c:v>
                </c:pt>
                <c:pt idx="2206">
                  <c:v>1.2402000000000001E-13</c:v>
                </c:pt>
                <c:pt idx="2207">
                  <c:v>1.2615999999999999E-13</c:v>
                </c:pt>
                <c:pt idx="2208">
                  <c:v>1.3932000000000001E-13</c:v>
                </c:pt>
                <c:pt idx="2209">
                  <c:v>1.3354E-13</c:v>
                </c:pt>
                <c:pt idx="2210">
                  <c:v>1.5014E-13</c:v>
                </c:pt>
                <c:pt idx="2211">
                  <c:v>1.5586E-13</c:v>
                </c:pt>
                <c:pt idx="2212">
                  <c:v>1.4194E-13</c:v>
                </c:pt>
                <c:pt idx="2213">
                  <c:v>1.6128E-13</c:v>
                </c:pt>
                <c:pt idx="2214">
                  <c:v>1.6904E-13</c:v>
                </c:pt>
                <c:pt idx="2215">
                  <c:v>1.6103999999999999E-13</c:v>
                </c:pt>
                <c:pt idx="2216">
                  <c:v>1.7909999999999999E-13</c:v>
                </c:pt>
                <c:pt idx="2217">
                  <c:v>2.1191999999999999E-13</c:v>
                </c:pt>
                <c:pt idx="2218">
                  <c:v>2.1089999999999999E-13</c:v>
                </c:pt>
                <c:pt idx="2219">
                  <c:v>2.0918E-13</c:v>
                </c:pt>
                <c:pt idx="2220">
                  <c:v>2.2506E-13</c:v>
                </c:pt>
                <c:pt idx="2221">
                  <c:v>2.4676E-13</c:v>
                </c:pt>
                <c:pt idx="2222">
                  <c:v>2.4294000000000002E-13</c:v>
                </c:pt>
                <c:pt idx="2223">
                  <c:v>2.6454E-13</c:v>
                </c:pt>
                <c:pt idx="2224">
                  <c:v>2.7820000000000002E-13</c:v>
                </c:pt>
                <c:pt idx="2225">
                  <c:v>2.9875999999999998E-13</c:v>
                </c:pt>
                <c:pt idx="2226">
                  <c:v>3.0087999999999998E-13</c:v>
                </c:pt>
                <c:pt idx="2227">
                  <c:v>3.126E-13</c:v>
                </c:pt>
                <c:pt idx="2228">
                  <c:v>3.2010000000000002E-13</c:v>
                </c:pt>
                <c:pt idx="2229">
                  <c:v>3.3729999999999999E-13</c:v>
                </c:pt>
                <c:pt idx="2230">
                  <c:v>3.4101999999999999E-13</c:v>
                </c:pt>
                <c:pt idx="2231">
                  <c:v>3.4776000000000002E-13</c:v>
                </c:pt>
                <c:pt idx="2232">
                  <c:v>3.338E-13</c:v>
                </c:pt>
                <c:pt idx="2233">
                  <c:v>3.5028E-13</c:v>
                </c:pt>
                <c:pt idx="2234">
                  <c:v>3.6041999999999999E-13</c:v>
                </c:pt>
                <c:pt idx="2235">
                  <c:v>3.619E-13</c:v>
                </c:pt>
                <c:pt idx="2236">
                  <c:v>3.4914000000000001E-13</c:v>
                </c:pt>
                <c:pt idx="2237">
                  <c:v>3.5084E-13</c:v>
                </c:pt>
                <c:pt idx="2238">
                  <c:v>3.5297999999999998E-13</c:v>
                </c:pt>
                <c:pt idx="2239">
                  <c:v>3.4077999999999999E-13</c:v>
                </c:pt>
                <c:pt idx="2240">
                  <c:v>3.4100000000000001E-13</c:v>
                </c:pt>
                <c:pt idx="2241">
                  <c:v>3.4849999999999998E-13</c:v>
                </c:pt>
                <c:pt idx="2242">
                  <c:v>3.4472000000000002E-13</c:v>
                </c:pt>
                <c:pt idx="2243">
                  <c:v>3.3514000000000002E-13</c:v>
                </c:pt>
                <c:pt idx="2244">
                  <c:v>3.3566000000000001E-13</c:v>
                </c:pt>
                <c:pt idx="2245">
                  <c:v>3.315E-13</c:v>
                </c:pt>
                <c:pt idx="2246">
                  <c:v>3.3537999999999998E-13</c:v>
                </c:pt>
                <c:pt idx="2247">
                  <c:v>3.2700000000000002E-13</c:v>
                </c:pt>
                <c:pt idx="2248">
                  <c:v>3.2290000000000002E-13</c:v>
                </c:pt>
                <c:pt idx="2249">
                  <c:v>3.3044E-13</c:v>
                </c:pt>
                <c:pt idx="2250">
                  <c:v>3.0913999999999998E-13</c:v>
                </c:pt>
                <c:pt idx="2251">
                  <c:v>2.9341999999999998E-13</c:v>
                </c:pt>
                <c:pt idx="2252">
                  <c:v>2.8388E-13</c:v>
                </c:pt>
                <c:pt idx="2253">
                  <c:v>2.6715999999999999E-13</c:v>
                </c:pt>
                <c:pt idx="2254">
                  <c:v>2.6160000000000002E-13</c:v>
                </c:pt>
                <c:pt idx="2255">
                  <c:v>2.4394000000000002E-13</c:v>
                </c:pt>
                <c:pt idx="2256">
                  <c:v>2.2491999999999999E-13</c:v>
                </c:pt>
                <c:pt idx="2257">
                  <c:v>2.1906E-13</c:v>
                </c:pt>
                <c:pt idx="2258">
                  <c:v>2.0072E-13</c:v>
                </c:pt>
                <c:pt idx="2259">
                  <c:v>1.8732E-13</c:v>
                </c:pt>
                <c:pt idx="2260">
                  <c:v>1.6612E-13</c:v>
                </c:pt>
                <c:pt idx="2261">
                  <c:v>1.558E-13</c:v>
                </c:pt>
                <c:pt idx="2262">
                  <c:v>1.4668000000000001E-13</c:v>
                </c:pt>
                <c:pt idx="2263">
                  <c:v>1.3305999999999999E-13</c:v>
                </c:pt>
                <c:pt idx="2264">
                  <c:v>1.3338000000000001E-13</c:v>
                </c:pt>
                <c:pt idx="2265">
                  <c:v>1.3292E-13</c:v>
                </c:pt>
                <c:pt idx="2266">
                  <c:v>1.3516E-13</c:v>
                </c:pt>
                <c:pt idx="2267">
                  <c:v>1.2969999999999999E-13</c:v>
                </c:pt>
                <c:pt idx="2268">
                  <c:v>1.1937999999999999E-13</c:v>
                </c:pt>
                <c:pt idx="2269">
                  <c:v>1.1628000000000001E-13</c:v>
                </c:pt>
                <c:pt idx="2270">
                  <c:v>1.0508000000000001E-13</c:v>
                </c:pt>
                <c:pt idx="2271">
                  <c:v>1.1248E-13</c:v>
                </c:pt>
                <c:pt idx="2272">
                  <c:v>1.1308E-13</c:v>
                </c:pt>
                <c:pt idx="2273">
                  <c:v>1.0766000000000001E-13</c:v>
                </c:pt>
                <c:pt idx="2274">
                  <c:v>1.069E-13</c:v>
                </c:pt>
                <c:pt idx="2275">
                  <c:v>1.0116E-13</c:v>
                </c:pt>
                <c:pt idx="2276">
                  <c:v>1.1505999999999999E-13</c:v>
                </c:pt>
                <c:pt idx="2277">
                  <c:v>9.5380000000000006E-14</c:v>
                </c:pt>
                <c:pt idx="2278">
                  <c:v>1.1735999999999999E-13</c:v>
                </c:pt>
                <c:pt idx="2279">
                  <c:v>1.0356E-13</c:v>
                </c:pt>
                <c:pt idx="2280">
                  <c:v>1.0188E-13</c:v>
                </c:pt>
                <c:pt idx="2281">
                  <c:v>1.1028E-13</c:v>
                </c:pt>
                <c:pt idx="2282">
                  <c:v>1.4492E-13</c:v>
                </c:pt>
                <c:pt idx="2283">
                  <c:v>1.6782000000000001E-13</c:v>
                </c:pt>
                <c:pt idx="2284">
                  <c:v>1.5806000000000001E-13</c:v>
                </c:pt>
                <c:pt idx="2285">
                  <c:v>1.5633999999999999E-13</c:v>
                </c:pt>
                <c:pt idx="2286">
                  <c:v>1.6266000000000001E-13</c:v>
                </c:pt>
                <c:pt idx="2287">
                  <c:v>1.8161999999999999E-13</c:v>
                </c:pt>
                <c:pt idx="2288">
                  <c:v>1.8324000000000001E-13</c:v>
                </c:pt>
                <c:pt idx="2289">
                  <c:v>2.1123999999999999E-13</c:v>
                </c:pt>
                <c:pt idx="2290">
                  <c:v>2.3005999999999998E-13</c:v>
                </c:pt>
                <c:pt idx="2291">
                  <c:v>2.3737999999999999E-13</c:v>
                </c:pt>
                <c:pt idx="2292">
                  <c:v>2.5992000000000002E-13</c:v>
                </c:pt>
                <c:pt idx="2293">
                  <c:v>2.5702E-13</c:v>
                </c:pt>
                <c:pt idx="2294">
                  <c:v>2.8026000000000001E-13</c:v>
                </c:pt>
                <c:pt idx="2295">
                  <c:v>2.7462E-13</c:v>
                </c:pt>
                <c:pt idx="2296">
                  <c:v>2.9716000000000002E-13</c:v>
                </c:pt>
                <c:pt idx="2297">
                  <c:v>2.7455999999999999E-13</c:v>
                </c:pt>
                <c:pt idx="2298">
                  <c:v>3.2912000000000002E-13</c:v>
                </c:pt>
                <c:pt idx="2299">
                  <c:v>3.6129999999999999E-13</c:v>
                </c:pt>
                <c:pt idx="2300">
                  <c:v>3.6447999999999998E-13</c:v>
                </c:pt>
                <c:pt idx="2301">
                  <c:v>3.659400000000001E-13</c:v>
                </c:pt>
                <c:pt idx="2302">
                  <c:v>3.7332000000000002E-13</c:v>
                </c:pt>
                <c:pt idx="2303">
                  <c:v>3.7621999999999999E-13</c:v>
                </c:pt>
                <c:pt idx="2304">
                  <c:v>3.7786000000000002E-13</c:v>
                </c:pt>
                <c:pt idx="2305">
                  <c:v>3.8264000000000002E-13</c:v>
                </c:pt>
                <c:pt idx="2306">
                  <c:v>3.8957999999999989E-13</c:v>
                </c:pt>
                <c:pt idx="2307">
                  <c:v>3.932399999999999E-13</c:v>
                </c:pt>
                <c:pt idx="2308">
                  <c:v>3.9268E-13</c:v>
                </c:pt>
                <c:pt idx="2309">
                  <c:v>4.0230000000000001E-13</c:v>
                </c:pt>
                <c:pt idx="2310">
                  <c:v>3.9933999999999999E-13</c:v>
                </c:pt>
                <c:pt idx="2311">
                  <c:v>3.9750000000000002E-13</c:v>
                </c:pt>
                <c:pt idx="2312">
                  <c:v>3.9145999999999998E-13</c:v>
                </c:pt>
                <c:pt idx="2313">
                  <c:v>3.9532000000000008E-13</c:v>
                </c:pt>
                <c:pt idx="2314">
                  <c:v>3.8293999999999998E-13</c:v>
                </c:pt>
                <c:pt idx="2315">
                  <c:v>3.6353999999999998E-13</c:v>
                </c:pt>
                <c:pt idx="2316">
                  <c:v>3.5527999999999998E-13</c:v>
                </c:pt>
                <c:pt idx="2317">
                  <c:v>3.5706E-13</c:v>
                </c:pt>
                <c:pt idx="2318">
                  <c:v>3.4616000000000011E-13</c:v>
                </c:pt>
                <c:pt idx="2319">
                  <c:v>3.1776E-13</c:v>
                </c:pt>
                <c:pt idx="2320">
                  <c:v>3.2151999999999998E-13</c:v>
                </c:pt>
                <c:pt idx="2321">
                  <c:v>3.1762000000000001E-13</c:v>
                </c:pt>
                <c:pt idx="2322">
                  <c:v>3.0312000000000003E-13</c:v>
                </c:pt>
                <c:pt idx="2323">
                  <c:v>2.8096E-13</c:v>
                </c:pt>
                <c:pt idx="2324">
                  <c:v>2.7449999999999999E-13</c:v>
                </c:pt>
                <c:pt idx="2325">
                  <c:v>2.5653999999999999E-13</c:v>
                </c:pt>
                <c:pt idx="2326">
                  <c:v>2.3624000000000001E-13</c:v>
                </c:pt>
                <c:pt idx="2327">
                  <c:v>2.4674000000000002E-13</c:v>
                </c:pt>
                <c:pt idx="2328">
                  <c:v>2.2457999999999999E-13</c:v>
                </c:pt>
                <c:pt idx="2329">
                  <c:v>2.154E-13</c:v>
                </c:pt>
                <c:pt idx="2330">
                  <c:v>1.8705999999999999E-13</c:v>
                </c:pt>
                <c:pt idx="2331">
                  <c:v>2.0184E-13</c:v>
                </c:pt>
                <c:pt idx="2332">
                  <c:v>1.9734E-13</c:v>
                </c:pt>
                <c:pt idx="2333">
                  <c:v>1.9712E-13</c:v>
                </c:pt>
                <c:pt idx="2334">
                  <c:v>1.8672000000000001E-13</c:v>
                </c:pt>
                <c:pt idx="2335">
                  <c:v>1.6068E-13</c:v>
                </c:pt>
                <c:pt idx="2336">
                  <c:v>1.6771999999999999E-13</c:v>
                </c:pt>
                <c:pt idx="2337">
                  <c:v>1.6218E-13</c:v>
                </c:pt>
                <c:pt idx="2338">
                  <c:v>1.5422E-13</c:v>
                </c:pt>
                <c:pt idx="2339">
                  <c:v>1.6435999999999999E-13</c:v>
                </c:pt>
                <c:pt idx="2340">
                  <c:v>1.5442000000000001E-13</c:v>
                </c:pt>
                <c:pt idx="2341">
                  <c:v>1.3948E-13</c:v>
                </c:pt>
                <c:pt idx="2342">
                  <c:v>1.4648E-13</c:v>
                </c:pt>
                <c:pt idx="2343">
                  <c:v>1.5554000000000001E-13</c:v>
                </c:pt>
                <c:pt idx="2344">
                  <c:v>1.5055999999999999E-13</c:v>
                </c:pt>
                <c:pt idx="2345">
                  <c:v>1.5038000000000001E-13</c:v>
                </c:pt>
                <c:pt idx="2346">
                  <c:v>1.4421999999999999E-13</c:v>
                </c:pt>
                <c:pt idx="2347">
                  <c:v>1.4396E-13</c:v>
                </c:pt>
                <c:pt idx="2348">
                  <c:v>1.383E-13</c:v>
                </c:pt>
                <c:pt idx="2349">
                  <c:v>1.3843999999999999E-13</c:v>
                </c:pt>
                <c:pt idx="2350">
                  <c:v>1.4078000000000001E-13</c:v>
                </c:pt>
                <c:pt idx="2351">
                  <c:v>1.4993999999999999E-13</c:v>
                </c:pt>
                <c:pt idx="2352">
                  <c:v>1.5559999999999999E-13</c:v>
                </c:pt>
                <c:pt idx="2353">
                  <c:v>1.7206E-13</c:v>
                </c:pt>
                <c:pt idx="2354">
                  <c:v>1.8190000000000001E-13</c:v>
                </c:pt>
                <c:pt idx="2355">
                  <c:v>1.9630000000000001E-13</c:v>
                </c:pt>
                <c:pt idx="2356">
                  <c:v>2.2646E-13</c:v>
                </c:pt>
                <c:pt idx="2357">
                  <c:v>2.278E-13</c:v>
                </c:pt>
                <c:pt idx="2358">
                  <c:v>2.291E-13</c:v>
                </c:pt>
                <c:pt idx="2359">
                  <c:v>2.513E-13</c:v>
                </c:pt>
                <c:pt idx="2360">
                  <c:v>2.8044000000000001E-13</c:v>
                </c:pt>
                <c:pt idx="2361">
                  <c:v>2.8672000000000001E-13</c:v>
                </c:pt>
                <c:pt idx="2362">
                  <c:v>2.9061999999999998E-13</c:v>
                </c:pt>
                <c:pt idx="2363">
                  <c:v>3.0028000000000001E-13</c:v>
                </c:pt>
                <c:pt idx="2364">
                  <c:v>3.0978000000000002E-13</c:v>
                </c:pt>
                <c:pt idx="2365">
                  <c:v>3.1217999999999999E-13</c:v>
                </c:pt>
                <c:pt idx="2366">
                  <c:v>3.2340000000000002E-13</c:v>
                </c:pt>
                <c:pt idx="2367">
                  <c:v>3.2101999999999998E-13</c:v>
                </c:pt>
                <c:pt idx="2368">
                  <c:v>3.4658000000000002E-13</c:v>
                </c:pt>
                <c:pt idx="2369">
                  <c:v>3.5327999999999999E-13</c:v>
                </c:pt>
                <c:pt idx="2370">
                  <c:v>3.5716000000000001E-13</c:v>
                </c:pt>
                <c:pt idx="2371">
                  <c:v>3.7294000000000002E-13</c:v>
                </c:pt>
                <c:pt idx="2372">
                  <c:v>3.5802000000000002E-13</c:v>
                </c:pt>
                <c:pt idx="2373">
                  <c:v>3.7013999999999998E-13</c:v>
                </c:pt>
                <c:pt idx="2374">
                  <c:v>3.7477999999999999E-13</c:v>
                </c:pt>
                <c:pt idx="2375">
                  <c:v>3.6984000000000002E-13</c:v>
                </c:pt>
                <c:pt idx="2376">
                  <c:v>3.8205999999999999E-13</c:v>
                </c:pt>
                <c:pt idx="2377">
                  <c:v>3.9125999999999999E-13</c:v>
                </c:pt>
                <c:pt idx="2378">
                  <c:v>3.9290000000000002E-13</c:v>
                </c:pt>
                <c:pt idx="2379">
                  <c:v>3.8134000000000002E-13</c:v>
                </c:pt>
                <c:pt idx="2380">
                  <c:v>3.7871999999999998E-13</c:v>
                </c:pt>
                <c:pt idx="2381">
                  <c:v>3.7096000000000002E-13</c:v>
                </c:pt>
                <c:pt idx="2382">
                  <c:v>3.7541999999999998E-13</c:v>
                </c:pt>
                <c:pt idx="2383">
                  <c:v>3.6270000000000001E-13</c:v>
                </c:pt>
                <c:pt idx="2384">
                  <c:v>3.4425999999999989E-13</c:v>
                </c:pt>
                <c:pt idx="2385">
                  <c:v>3.4507999999999998E-13</c:v>
                </c:pt>
                <c:pt idx="2386">
                  <c:v>3.2204000000000001E-13</c:v>
                </c:pt>
                <c:pt idx="2387">
                  <c:v>3.4047999999999998E-13</c:v>
                </c:pt>
                <c:pt idx="2388">
                  <c:v>3.2420000000000002E-13</c:v>
                </c:pt>
                <c:pt idx="2389">
                  <c:v>3.2128000000000002E-13</c:v>
                </c:pt>
                <c:pt idx="2390">
                  <c:v>3.0494000000000001E-13</c:v>
                </c:pt>
                <c:pt idx="2391">
                  <c:v>3.1432000000000002E-13</c:v>
                </c:pt>
                <c:pt idx="2392">
                  <c:v>2.8425999999999999E-13</c:v>
                </c:pt>
                <c:pt idx="2393">
                  <c:v>2.8306000000000001E-13</c:v>
                </c:pt>
                <c:pt idx="2394">
                  <c:v>2.6641999999999999E-13</c:v>
                </c:pt>
                <c:pt idx="2395">
                  <c:v>2.5808E-13</c:v>
                </c:pt>
                <c:pt idx="2396">
                  <c:v>2.5096000000000002E-13</c:v>
                </c:pt>
                <c:pt idx="2397">
                  <c:v>2.5390000000000011E-13</c:v>
                </c:pt>
                <c:pt idx="2398">
                  <c:v>2.4176000000000002E-13</c:v>
                </c:pt>
                <c:pt idx="2399">
                  <c:v>2.2665999999999999E-13</c:v>
                </c:pt>
                <c:pt idx="2400">
                  <c:v>2.2804000000000001E-13</c:v>
                </c:pt>
                <c:pt idx="2401">
                  <c:v>2.1617999999999999E-13</c:v>
                </c:pt>
                <c:pt idx="2402">
                  <c:v>2.125E-13</c:v>
                </c:pt>
                <c:pt idx="2403">
                  <c:v>2.0392E-13</c:v>
                </c:pt>
                <c:pt idx="2404">
                  <c:v>2.0623999999999999E-13</c:v>
                </c:pt>
                <c:pt idx="2405">
                  <c:v>1.9245999999999999E-13</c:v>
                </c:pt>
                <c:pt idx="2406">
                  <c:v>2.0364E-13</c:v>
                </c:pt>
                <c:pt idx="2407">
                  <c:v>2.0209999999999999E-13</c:v>
                </c:pt>
                <c:pt idx="2408">
                  <c:v>1.9022E-13</c:v>
                </c:pt>
                <c:pt idx="2409">
                  <c:v>1.6513999999999999E-13</c:v>
                </c:pt>
                <c:pt idx="2410">
                  <c:v>1.7029999999999999E-13</c:v>
                </c:pt>
                <c:pt idx="2411">
                  <c:v>1.7623999999999999E-13</c:v>
                </c:pt>
                <c:pt idx="2412">
                  <c:v>1.7786000000000001E-13</c:v>
                </c:pt>
                <c:pt idx="2413">
                  <c:v>1.8055999999999999E-13</c:v>
                </c:pt>
                <c:pt idx="2414">
                  <c:v>1.6933999999999999E-13</c:v>
                </c:pt>
                <c:pt idx="2415">
                  <c:v>1.7539999999999999E-13</c:v>
                </c:pt>
                <c:pt idx="2416">
                  <c:v>1.8649999999999999E-13</c:v>
                </c:pt>
                <c:pt idx="2417">
                  <c:v>1.9372000000000001E-13</c:v>
                </c:pt>
                <c:pt idx="2418">
                  <c:v>1.9939999999999999E-13</c:v>
                </c:pt>
                <c:pt idx="2419">
                  <c:v>1.9301999999999999E-13</c:v>
                </c:pt>
                <c:pt idx="2420">
                  <c:v>2.0921999999999999E-13</c:v>
                </c:pt>
                <c:pt idx="2421">
                  <c:v>2.0818E-13</c:v>
                </c:pt>
                <c:pt idx="2422">
                  <c:v>2.1829999999999999E-13</c:v>
                </c:pt>
                <c:pt idx="2423">
                  <c:v>2.2973999999999999E-13</c:v>
                </c:pt>
                <c:pt idx="2424">
                  <c:v>2.334E-13</c:v>
                </c:pt>
                <c:pt idx="2425">
                  <c:v>2.4364000000000001E-13</c:v>
                </c:pt>
                <c:pt idx="2426">
                  <c:v>2.4771999999999998E-13</c:v>
                </c:pt>
                <c:pt idx="2427">
                  <c:v>2.6001999999999999E-13</c:v>
                </c:pt>
                <c:pt idx="2428">
                  <c:v>2.7319999999999999E-13</c:v>
                </c:pt>
                <c:pt idx="2429">
                  <c:v>2.9097999999999999E-13</c:v>
                </c:pt>
                <c:pt idx="2430">
                  <c:v>2.9450000000000001E-13</c:v>
                </c:pt>
                <c:pt idx="2431">
                  <c:v>3.1284000000000001E-13</c:v>
                </c:pt>
                <c:pt idx="2432">
                  <c:v>3.2532000000000002E-13</c:v>
                </c:pt>
                <c:pt idx="2433">
                  <c:v>3.4336000000000001E-13</c:v>
                </c:pt>
                <c:pt idx="2434">
                  <c:v>3.5456000000000001E-13</c:v>
                </c:pt>
                <c:pt idx="2435">
                  <c:v>3.6017999999999999E-13</c:v>
                </c:pt>
                <c:pt idx="2436">
                  <c:v>3.6669999999999989E-13</c:v>
                </c:pt>
                <c:pt idx="2437">
                  <c:v>3.7270000000000012E-13</c:v>
                </c:pt>
                <c:pt idx="2438">
                  <c:v>3.9184000000000002E-13</c:v>
                </c:pt>
                <c:pt idx="2439">
                  <c:v>3.9178000000000002E-13</c:v>
                </c:pt>
                <c:pt idx="2440">
                  <c:v>4.0036000000000002E-13</c:v>
                </c:pt>
                <c:pt idx="2441">
                  <c:v>3.9498E-13</c:v>
                </c:pt>
                <c:pt idx="2442">
                  <c:v>3.9702000000000001E-13</c:v>
                </c:pt>
                <c:pt idx="2443">
                  <c:v>4.1802000000000002E-13</c:v>
                </c:pt>
                <c:pt idx="2444">
                  <c:v>4.1085999999999998E-13</c:v>
                </c:pt>
                <c:pt idx="2445">
                  <c:v>4.1432E-13</c:v>
                </c:pt>
                <c:pt idx="2446">
                  <c:v>4.0511999999999999E-13</c:v>
                </c:pt>
                <c:pt idx="2447">
                  <c:v>4.1345999999999999E-13</c:v>
                </c:pt>
                <c:pt idx="2448">
                  <c:v>4.2324000000000002E-13</c:v>
                </c:pt>
                <c:pt idx="2449">
                  <c:v>4.2724000000000001E-13</c:v>
                </c:pt>
                <c:pt idx="2450">
                  <c:v>4.3553999999999998E-13</c:v>
                </c:pt>
                <c:pt idx="2451">
                  <c:v>4.2656E-13</c:v>
                </c:pt>
                <c:pt idx="2452">
                  <c:v>4.206599999999999E-13</c:v>
                </c:pt>
                <c:pt idx="2453">
                  <c:v>4.2772000000000002E-13</c:v>
                </c:pt>
                <c:pt idx="2454">
                  <c:v>4.0917999999999998E-13</c:v>
                </c:pt>
                <c:pt idx="2455">
                  <c:v>4.0416000000000002E-13</c:v>
                </c:pt>
                <c:pt idx="2456">
                  <c:v>4.1130000000000002E-13</c:v>
                </c:pt>
                <c:pt idx="2457">
                  <c:v>4.0472000000000002E-13</c:v>
                </c:pt>
                <c:pt idx="2458">
                  <c:v>4.0784000000000001E-13</c:v>
                </c:pt>
                <c:pt idx="2459">
                  <c:v>3.8188000000000009E-13</c:v>
                </c:pt>
                <c:pt idx="2460">
                  <c:v>3.8022000000000002E-13</c:v>
                </c:pt>
                <c:pt idx="2461">
                  <c:v>3.6892000000000001E-13</c:v>
                </c:pt>
                <c:pt idx="2462">
                  <c:v>3.4262000000000001E-13</c:v>
                </c:pt>
                <c:pt idx="2463">
                  <c:v>3.4219999999999989E-13</c:v>
                </c:pt>
                <c:pt idx="2464">
                  <c:v>3.3286000000000001E-13</c:v>
                </c:pt>
                <c:pt idx="2465">
                  <c:v>3.1780000000000002E-13</c:v>
                </c:pt>
                <c:pt idx="2466">
                  <c:v>2.9978000000000001E-13</c:v>
                </c:pt>
                <c:pt idx="2467">
                  <c:v>2.8595999999999998E-13</c:v>
                </c:pt>
                <c:pt idx="2468">
                  <c:v>2.6549999999999998E-13</c:v>
                </c:pt>
                <c:pt idx="2469">
                  <c:v>2.5484E-13</c:v>
                </c:pt>
                <c:pt idx="2470">
                  <c:v>2.4869999999999999E-13</c:v>
                </c:pt>
                <c:pt idx="2471">
                  <c:v>2.3438000000000001E-13</c:v>
                </c:pt>
                <c:pt idx="2472">
                  <c:v>2.1975999999999999E-13</c:v>
                </c:pt>
                <c:pt idx="2473">
                  <c:v>2.0483999999999999E-13</c:v>
                </c:pt>
                <c:pt idx="2474">
                  <c:v>1.908E-13</c:v>
                </c:pt>
                <c:pt idx="2475">
                  <c:v>1.8251999999999999E-13</c:v>
                </c:pt>
                <c:pt idx="2476">
                  <c:v>1.7026E-13</c:v>
                </c:pt>
                <c:pt idx="2477">
                  <c:v>1.8098E-13</c:v>
                </c:pt>
                <c:pt idx="2478">
                  <c:v>1.7102000000000001E-13</c:v>
                </c:pt>
                <c:pt idx="2479">
                  <c:v>1.5506E-13</c:v>
                </c:pt>
                <c:pt idx="2480">
                  <c:v>1.5832E-13</c:v>
                </c:pt>
                <c:pt idx="2481">
                  <c:v>1.5946000000000001E-13</c:v>
                </c:pt>
                <c:pt idx="2482">
                  <c:v>1.5966E-13</c:v>
                </c:pt>
                <c:pt idx="2483">
                  <c:v>1.5347999999999999E-13</c:v>
                </c:pt>
                <c:pt idx="2484">
                  <c:v>1.5111999999999999E-13</c:v>
                </c:pt>
                <c:pt idx="2485">
                  <c:v>1.7054E-13</c:v>
                </c:pt>
                <c:pt idx="2486">
                  <c:v>1.5250000000000001E-13</c:v>
                </c:pt>
                <c:pt idx="2487">
                  <c:v>1.5582000000000001E-13</c:v>
                </c:pt>
                <c:pt idx="2488">
                  <c:v>1.5627999999999999E-13</c:v>
                </c:pt>
                <c:pt idx="2489">
                  <c:v>1.6379999999999999E-13</c:v>
                </c:pt>
                <c:pt idx="2490">
                  <c:v>1.4449999999999999E-13</c:v>
                </c:pt>
                <c:pt idx="2491">
                  <c:v>1.5312000000000001E-13</c:v>
                </c:pt>
                <c:pt idx="2492">
                  <c:v>1.6900000000000001E-13</c:v>
                </c:pt>
                <c:pt idx="2493">
                  <c:v>1.8748E-13</c:v>
                </c:pt>
                <c:pt idx="2494">
                  <c:v>2.0654E-13</c:v>
                </c:pt>
                <c:pt idx="2495">
                  <c:v>2.1328E-13</c:v>
                </c:pt>
                <c:pt idx="2496">
                  <c:v>2.3722000000000002E-13</c:v>
                </c:pt>
                <c:pt idx="2497">
                  <c:v>2.3984000000000002E-13</c:v>
                </c:pt>
                <c:pt idx="2498">
                  <c:v>2.5119999999999998E-13</c:v>
                </c:pt>
                <c:pt idx="2499">
                  <c:v>2.61E-13</c:v>
                </c:pt>
                <c:pt idx="2500">
                  <c:v>2.8156000000000001E-13</c:v>
                </c:pt>
                <c:pt idx="2501">
                  <c:v>2.9426E-13</c:v>
                </c:pt>
                <c:pt idx="2502">
                  <c:v>3.1738000000000001E-13</c:v>
                </c:pt>
                <c:pt idx="2503">
                  <c:v>3.2331999999999998E-13</c:v>
                </c:pt>
                <c:pt idx="2504">
                  <c:v>3.3950000000000002E-13</c:v>
                </c:pt>
                <c:pt idx="2505">
                  <c:v>3.4832000000000002E-13</c:v>
                </c:pt>
                <c:pt idx="2506">
                  <c:v>3.6452E-13</c:v>
                </c:pt>
                <c:pt idx="2507">
                  <c:v>3.8685999999999998E-13</c:v>
                </c:pt>
                <c:pt idx="2508">
                  <c:v>3.9956000000000002E-13</c:v>
                </c:pt>
                <c:pt idx="2509">
                  <c:v>4.1257999999999999E-13</c:v>
                </c:pt>
                <c:pt idx="2510">
                  <c:v>4.2226000000000001E-13</c:v>
                </c:pt>
                <c:pt idx="2511">
                  <c:v>4.1392000000000002E-13</c:v>
                </c:pt>
                <c:pt idx="2512">
                  <c:v>4.2364E-13</c:v>
                </c:pt>
                <c:pt idx="2513">
                  <c:v>4.2333999999999999E-13</c:v>
                </c:pt>
                <c:pt idx="2514">
                  <c:v>4.2356000000000001E-13</c:v>
                </c:pt>
                <c:pt idx="2515">
                  <c:v>4.5066000000000002E-13</c:v>
                </c:pt>
                <c:pt idx="2516">
                  <c:v>4.4004000000000001E-13</c:v>
                </c:pt>
                <c:pt idx="2517">
                  <c:v>4.3715999999999998E-13</c:v>
                </c:pt>
                <c:pt idx="2518">
                  <c:v>4.3471999999999999E-13</c:v>
                </c:pt>
                <c:pt idx="2519">
                  <c:v>4.3653999999999998E-13</c:v>
                </c:pt>
                <c:pt idx="2520">
                  <c:v>4.3114000000000002E-13</c:v>
                </c:pt>
                <c:pt idx="2521">
                  <c:v>4.1837999999999998E-13</c:v>
                </c:pt>
                <c:pt idx="2522">
                  <c:v>4.1978000000000011E-13</c:v>
                </c:pt>
                <c:pt idx="2523">
                  <c:v>4.0684000000000001E-13</c:v>
                </c:pt>
                <c:pt idx="2524">
                  <c:v>4.1686E-13</c:v>
                </c:pt>
                <c:pt idx="2525">
                  <c:v>4.0422000000000002E-13</c:v>
                </c:pt>
                <c:pt idx="2526">
                  <c:v>4.0008E-13</c:v>
                </c:pt>
                <c:pt idx="2527">
                  <c:v>3.9492E-13</c:v>
                </c:pt>
                <c:pt idx="2528">
                  <c:v>3.7904000000000002E-13</c:v>
                </c:pt>
                <c:pt idx="2529">
                  <c:v>3.6940000000000002E-13</c:v>
                </c:pt>
                <c:pt idx="2530">
                  <c:v>3.5572000000000002E-13</c:v>
                </c:pt>
                <c:pt idx="2531">
                  <c:v>3.4740000000000001E-13</c:v>
                </c:pt>
                <c:pt idx="2532">
                  <c:v>3.2684E-13</c:v>
                </c:pt>
                <c:pt idx="2533">
                  <c:v>3.1712000000000002E-13</c:v>
                </c:pt>
                <c:pt idx="2534">
                  <c:v>3.1172000000000001E-13</c:v>
                </c:pt>
                <c:pt idx="2535">
                  <c:v>3.1110000000000011E-13</c:v>
                </c:pt>
                <c:pt idx="2536">
                  <c:v>2.9712E-13</c:v>
                </c:pt>
                <c:pt idx="2537">
                  <c:v>2.8064E-13</c:v>
                </c:pt>
                <c:pt idx="2538">
                  <c:v>2.5833999999999999E-13</c:v>
                </c:pt>
                <c:pt idx="2539">
                  <c:v>2.5068E-13</c:v>
                </c:pt>
                <c:pt idx="2540">
                  <c:v>2.393E-13</c:v>
                </c:pt>
                <c:pt idx="2541">
                  <c:v>2.296E-13</c:v>
                </c:pt>
                <c:pt idx="2542">
                  <c:v>2.2401999999999999E-13</c:v>
                </c:pt>
                <c:pt idx="2543">
                  <c:v>2.0635999999999999E-13</c:v>
                </c:pt>
                <c:pt idx="2544">
                  <c:v>2.154E-13</c:v>
                </c:pt>
                <c:pt idx="2545">
                  <c:v>1.8240000000000001E-13</c:v>
                </c:pt>
                <c:pt idx="2546">
                  <c:v>1.6846E-13</c:v>
                </c:pt>
                <c:pt idx="2547">
                  <c:v>1.5997999999999999E-13</c:v>
                </c:pt>
                <c:pt idx="2548">
                  <c:v>1.7346E-13</c:v>
                </c:pt>
                <c:pt idx="2549">
                  <c:v>1.7272E-13</c:v>
                </c:pt>
                <c:pt idx="2550">
                  <c:v>1.7436E-13</c:v>
                </c:pt>
                <c:pt idx="2551">
                  <c:v>1.7558E-13</c:v>
                </c:pt>
                <c:pt idx="2552">
                  <c:v>1.8032000000000001E-13</c:v>
                </c:pt>
                <c:pt idx="2553">
                  <c:v>1.5988E-13</c:v>
                </c:pt>
                <c:pt idx="2554">
                  <c:v>1.7472000000000001E-13</c:v>
                </c:pt>
                <c:pt idx="2555">
                  <c:v>1.67E-13</c:v>
                </c:pt>
                <c:pt idx="2556">
                  <c:v>1.6227999999999999E-13</c:v>
                </c:pt>
                <c:pt idx="2557">
                  <c:v>1.5758E-13</c:v>
                </c:pt>
                <c:pt idx="2558">
                  <c:v>1.6016E-13</c:v>
                </c:pt>
                <c:pt idx="2559">
                  <c:v>1.609E-13</c:v>
                </c:pt>
                <c:pt idx="2560">
                  <c:v>1.7116E-13</c:v>
                </c:pt>
                <c:pt idx="2561">
                  <c:v>1.9188000000000001E-13</c:v>
                </c:pt>
                <c:pt idx="2562">
                  <c:v>1.7870000000000001E-13</c:v>
                </c:pt>
                <c:pt idx="2563">
                  <c:v>1.877E-13</c:v>
                </c:pt>
                <c:pt idx="2564">
                  <c:v>1.9558000000000001E-13</c:v>
                </c:pt>
                <c:pt idx="2565">
                  <c:v>2.1050000000000001E-13</c:v>
                </c:pt>
                <c:pt idx="2566">
                  <c:v>2.2740000000000002E-13</c:v>
                </c:pt>
                <c:pt idx="2567">
                  <c:v>2.4415999999999999E-13</c:v>
                </c:pt>
                <c:pt idx="2568">
                  <c:v>2.7372000000000002E-13</c:v>
                </c:pt>
                <c:pt idx="2569">
                  <c:v>2.9085999999999998E-13</c:v>
                </c:pt>
                <c:pt idx="2570">
                  <c:v>3.0079999999999999E-13</c:v>
                </c:pt>
                <c:pt idx="2571">
                  <c:v>3.0607999999999999E-13</c:v>
                </c:pt>
                <c:pt idx="2572">
                  <c:v>3.1780000000000002E-13</c:v>
                </c:pt>
                <c:pt idx="2573">
                  <c:v>3.1665999999999999E-13</c:v>
                </c:pt>
                <c:pt idx="2574">
                  <c:v>3.1694000000000001E-13</c:v>
                </c:pt>
                <c:pt idx="2575">
                  <c:v>3.5282000000000001E-13</c:v>
                </c:pt>
                <c:pt idx="2576">
                  <c:v>3.5174000000000002E-13</c:v>
                </c:pt>
                <c:pt idx="2577">
                  <c:v>3.7754000000000003E-13</c:v>
                </c:pt>
                <c:pt idx="2578">
                  <c:v>3.8632000000000001E-13</c:v>
                </c:pt>
                <c:pt idx="2579">
                  <c:v>3.8815999999999998E-13</c:v>
                </c:pt>
                <c:pt idx="2580">
                  <c:v>3.8538000000000002E-13</c:v>
                </c:pt>
                <c:pt idx="2581">
                  <c:v>4.0162000000000001E-13</c:v>
                </c:pt>
                <c:pt idx="2582">
                  <c:v>3.997E-13</c:v>
                </c:pt>
                <c:pt idx="2583">
                  <c:v>4.0741999999999999E-13</c:v>
                </c:pt>
                <c:pt idx="2584">
                  <c:v>4.2666000000000002E-13</c:v>
                </c:pt>
                <c:pt idx="2585">
                  <c:v>4.3334E-13</c:v>
                </c:pt>
                <c:pt idx="2586">
                  <c:v>4.3149999999999998E-13</c:v>
                </c:pt>
                <c:pt idx="2587">
                  <c:v>4.3916000000000002E-13</c:v>
                </c:pt>
                <c:pt idx="2588">
                  <c:v>4.5506000000000008E-13</c:v>
                </c:pt>
                <c:pt idx="2589">
                  <c:v>4.4882E-13</c:v>
                </c:pt>
                <c:pt idx="2590">
                  <c:v>4.3176000000000002E-13</c:v>
                </c:pt>
                <c:pt idx="2591">
                  <c:v>4.3824000000000011E-13</c:v>
                </c:pt>
                <c:pt idx="2592">
                  <c:v>4.4092E-13</c:v>
                </c:pt>
                <c:pt idx="2593">
                  <c:v>4.2981999999999998E-13</c:v>
                </c:pt>
                <c:pt idx="2594">
                  <c:v>4.1699999999999999E-13</c:v>
                </c:pt>
                <c:pt idx="2595">
                  <c:v>4.201E-13</c:v>
                </c:pt>
                <c:pt idx="2596">
                  <c:v>4.0380000000000001E-13</c:v>
                </c:pt>
                <c:pt idx="2597">
                  <c:v>4.0219999999999989E-13</c:v>
                </c:pt>
                <c:pt idx="2598">
                  <c:v>3.8980000000000002E-13</c:v>
                </c:pt>
                <c:pt idx="2599">
                  <c:v>3.830400000000001E-13</c:v>
                </c:pt>
                <c:pt idx="2600">
                  <c:v>3.7718000000000012E-13</c:v>
                </c:pt>
                <c:pt idx="2601">
                  <c:v>3.5569999999999989E-13</c:v>
                </c:pt>
                <c:pt idx="2602">
                  <c:v>3.4944000000000002E-13</c:v>
                </c:pt>
                <c:pt idx="2603">
                  <c:v>3.2349999999999998E-13</c:v>
                </c:pt>
                <c:pt idx="2604">
                  <c:v>3.2714000000000001E-13</c:v>
                </c:pt>
                <c:pt idx="2605">
                  <c:v>3.0446E-13</c:v>
                </c:pt>
                <c:pt idx="2606">
                  <c:v>3.0312000000000003E-13</c:v>
                </c:pt>
                <c:pt idx="2607">
                  <c:v>2.8654000000000001E-13</c:v>
                </c:pt>
                <c:pt idx="2608">
                  <c:v>2.6346000000000002E-13</c:v>
                </c:pt>
                <c:pt idx="2609">
                  <c:v>2.5013999999999998E-13</c:v>
                </c:pt>
                <c:pt idx="2610">
                  <c:v>2.4204E-13</c:v>
                </c:pt>
                <c:pt idx="2611">
                  <c:v>2.3159999999999999E-13</c:v>
                </c:pt>
                <c:pt idx="2612">
                  <c:v>2.2335999999999999E-13</c:v>
                </c:pt>
                <c:pt idx="2613">
                  <c:v>2.1434E-13</c:v>
                </c:pt>
                <c:pt idx="2614">
                  <c:v>2.0312E-13</c:v>
                </c:pt>
                <c:pt idx="2615">
                  <c:v>2.0422000000000001E-13</c:v>
                </c:pt>
                <c:pt idx="2616">
                  <c:v>2.1002E-13</c:v>
                </c:pt>
                <c:pt idx="2617">
                  <c:v>1.964E-13</c:v>
                </c:pt>
                <c:pt idx="2618">
                  <c:v>1.9765999999999999E-13</c:v>
                </c:pt>
                <c:pt idx="2619">
                  <c:v>1.9594E-13</c:v>
                </c:pt>
                <c:pt idx="2620">
                  <c:v>1.8736E-13</c:v>
                </c:pt>
                <c:pt idx="2621">
                  <c:v>1.7688E-13</c:v>
                </c:pt>
                <c:pt idx="2622">
                  <c:v>1.8571999999999999E-13</c:v>
                </c:pt>
                <c:pt idx="2623">
                  <c:v>1.8912000000000001E-13</c:v>
                </c:pt>
                <c:pt idx="2624">
                  <c:v>2.0147999999999999E-13</c:v>
                </c:pt>
                <c:pt idx="2625">
                  <c:v>2.1312E-13</c:v>
                </c:pt>
                <c:pt idx="2626">
                  <c:v>2.1050000000000001E-13</c:v>
                </c:pt>
                <c:pt idx="2627">
                  <c:v>2.1016000000000001E-13</c:v>
                </c:pt>
                <c:pt idx="2628">
                  <c:v>2.2174E-13</c:v>
                </c:pt>
                <c:pt idx="2629">
                  <c:v>2.3099999999999997E-13</c:v>
                </c:pt>
                <c:pt idx="2630">
                  <c:v>2.3347999999999998E-13</c:v>
                </c:pt>
                <c:pt idx="2631">
                  <c:v>2.5275999999999998E-13</c:v>
                </c:pt>
                <c:pt idx="2632">
                  <c:v>2.4986000000000001E-13</c:v>
                </c:pt>
                <c:pt idx="2633">
                  <c:v>2.5528E-13</c:v>
                </c:pt>
                <c:pt idx="2634">
                  <c:v>2.8463999999999999E-13</c:v>
                </c:pt>
                <c:pt idx="2635">
                  <c:v>2.9444000000000001E-13</c:v>
                </c:pt>
                <c:pt idx="2636">
                  <c:v>2.9367999999999992E-13</c:v>
                </c:pt>
                <c:pt idx="2637">
                  <c:v>3.1824000000000002E-13</c:v>
                </c:pt>
                <c:pt idx="2638">
                  <c:v>3.2555999999999998E-13</c:v>
                </c:pt>
                <c:pt idx="2639">
                  <c:v>3.2440000000000001E-13</c:v>
                </c:pt>
                <c:pt idx="2640">
                  <c:v>3.3626000000000002E-13</c:v>
                </c:pt>
                <c:pt idx="2641">
                  <c:v>3.3985999999999998E-13</c:v>
                </c:pt>
                <c:pt idx="2642">
                  <c:v>3.3749999999999998E-13</c:v>
                </c:pt>
                <c:pt idx="2643">
                  <c:v>3.4257999999999999E-13</c:v>
                </c:pt>
                <c:pt idx="2644">
                  <c:v>3.5858000000000002E-13</c:v>
                </c:pt>
                <c:pt idx="2645">
                  <c:v>3.6954000000000001E-13</c:v>
                </c:pt>
                <c:pt idx="2646">
                  <c:v>3.956E-13</c:v>
                </c:pt>
                <c:pt idx="2647">
                  <c:v>3.9597999999999999E-13</c:v>
                </c:pt>
                <c:pt idx="2648">
                  <c:v>4.0386000000000001E-13</c:v>
                </c:pt>
                <c:pt idx="2649">
                  <c:v>4.0797999999999999E-13</c:v>
                </c:pt>
                <c:pt idx="2650">
                  <c:v>4.166799999999999E-13</c:v>
                </c:pt>
                <c:pt idx="2651">
                  <c:v>4.3143999999999998E-13</c:v>
                </c:pt>
                <c:pt idx="2652">
                  <c:v>4.1823999999999999E-13</c:v>
                </c:pt>
                <c:pt idx="2653">
                  <c:v>4.2978000000000011E-13</c:v>
                </c:pt>
                <c:pt idx="2654">
                  <c:v>4.3707999999999999E-13</c:v>
                </c:pt>
                <c:pt idx="2655">
                  <c:v>4.4671999999999999E-13</c:v>
                </c:pt>
                <c:pt idx="2656">
                  <c:v>4.4836000000000002E-13</c:v>
                </c:pt>
                <c:pt idx="2657">
                  <c:v>4.4809999999999998E-13</c:v>
                </c:pt>
                <c:pt idx="2658">
                  <c:v>4.5917999999999997E-13</c:v>
                </c:pt>
                <c:pt idx="2659">
                  <c:v>4.6666000000000005E-13</c:v>
                </c:pt>
                <c:pt idx="2660">
                  <c:v>4.6775999999999992E-13</c:v>
                </c:pt>
                <c:pt idx="2661">
                  <c:v>4.5584E-13</c:v>
                </c:pt>
                <c:pt idx="2662">
                  <c:v>4.471400000000001E-13</c:v>
                </c:pt>
                <c:pt idx="2663">
                  <c:v>4.2536000000000002E-13</c:v>
                </c:pt>
                <c:pt idx="2664">
                  <c:v>4.3076000000000002E-13</c:v>
                </c:pt>
                <c:pt idx="2665">
                  <c:v>4.2076000000000002E-13</c:v>
                </c:pt>
                <c:pt idx="2666">
                  <c:v>4.2085999999999999E-13</c:v>
                </c:pt>
                <c:pt idx="2667">
                  <c:v>4.201E-13</c:v>
                </c:pt>
                <c:pt idx="2668">
                  <c:v>4.1504000000000002E-13</c:v>
                </c:pt>
                <c:pt idx="2669">
                  <c:v>3.9039999999999998E-13</c:v>
                </c:pt>
                <c:pt idx="2670">
                  <c:v>3.7633999999999999E-13</c:v>
                </c:pt>
                <c:pt idx="2671">
                  <c:v>3.7102000000000002E-13</c:v>
                </c:pt>
                <c:pt idx="2672">
                  <c:v>3.4770000000000002E-13</c:v>
                </c:pt>
                <c:pt idx="2673">
                  <c:v>3.5038000000000012E-13</c:v>
                </c:pt>
                <c:pt idx="2674">
                  <c:v>3.3934E-13</c:v>
                </c:pt>
                <c:pt idx="2675">
                  <c:v>3.2788000000000001E-13</c:v>
                </c:pt>
                <c:pt idx="2676">
                  <c:v>3.1742000000000002E-13</c:v>
                </c:pt>
                <c:pt idx="2677">
                  <c:v>2.9395999999999999E-13</c:v>
                </c:pt>
                <c:pt idx="2678">
                  <c:v>2.8201999999999999E-13</c:v>
                </c:pt>
                <c:pt idx="2679">
                  <c:v>2.6016000000000002E-13</c:v>
                </c:pt>
                <c:pt idx="2680">
                  <c:v>2.3662000000000001E-13</c:v>
                </c:pt>
                <c:pt idx="2681">
                  <c:v>2.2825999999999998E-13</c:v>
                </c:pt>
                <c:pt idx="2682">
                  <c:v>2.2015999999999999E-13</c:v>
                </c:pt>
                <c:pt idx="2683">
                  <c:v>1.9670000000000001E-13</c:v>
                </c:pt>
                <c:pt idx="2684">
                  <c:v>1.9726000000000001E-13</c:v>
                </c:pt>
                <c:pt idx="2685">
                  <c:v>1.9929999999999999E-13</c:v>
                </c:pt>
                <c:pt idx="2686">
                  <c:v>1.8891999999999999E-13</c:v>
                </c:pt>
                <c:pt idx="2687">
                  <c:v>1.9205999999999999E-13</c:v>
                </c:pt>
                <c:pt idx="2688">
                  <c:v>1.7704E-13</c:v>
                </c:pt>
                <c:pt idx="2689">
                  <c:v>1.8732E-13</c:v>
                </c:pt>
                <c:pt idx="2690">
                  <c:v>1.8962E-13</c:v>
                </c:pt>
                <c:pt idx="2691">
                  <c:v>1.8010000000000001E-13</c:v>
                </c:pt>
                <c:pt idx="2692">
                  <c:v>1.7837999999999999E-13</c:v>
                </c:pt>
                <c:pt idx="2693">
                  <c:v>1.7258000000000001E-13</c:v>
                </c:pt>
                <c:pt idx="2694">
                  <c:v>1.9114000000000001E-13</c:v>
                </c:pt>
                <c:pt idx="2695">
                  <c:v>1.8907999999999999E-13</c:v>
                </c:pt>
                <c:pt idx="2696">
                  <c:v>1.9620000000000001E-13</c:v>
                </c:pt>
                <c:pt idx="2697">
                  <c:v>2.002E-13</c:v>
                </c:pt>
                <c:pt idx="2698">
                  <c:v>2.2412000000000001E-13</c:v>
                </c:pt>
                <c:pt idx="2699">
                  <c:v>2.3341999999999998E-13</c:v>
                </c:pt>
                <c:pt idx="2700">
                  <c:v>2.3318000000000002E-13</c:v>
                </c:pt>
                <c:pt idx="2701">
                  <c:v>2.4378E-13</c:v>
                </c:pt>
                <c:pt idx="2702">
                  <c:v>2.3432000000000001E-13</c:v>
                </c:pt>
                <c:pt idx="2703">
                  <c:v>2.5190000000000002E-13</c:v>
                </c:pt>
                <c:pt idx="2704">
                  <c:v>2.6853999999999998E-13</c:v>
                </c:pt>
                <c:pt idx="2705">
                  <c:v>2.7934E-13</c:v>
                </c:pt>
                <c:pt idx="2706">
                  <c:v>2.9798000000000001E-13</c:v>
                </c:pt>
                <c:pt idx="2707">
                  <c:v>3.0683999999999998E-13</c:v>
                </c:pt>
                <c:pt idx="2708">
                  <c:v>3.1541999999999998E-13</c:v>
                </c:pt>
                <c:pt idx="2709">
                  <c:v>3.2366000000000001E-13</c:v>
                </c:pt>
                <c:pt idx="2710">
                  <c:v>3.3228000000000002E-13</c:v>
                </c:pt>
                <c:pt idx="2711">
                  <c:v>3.3977999999999999E-13</c:v>
                </c:pt>
                <c:pt idx="2712">
                  <c:v>3.4466000000000002E-13</c:v>
                </c:pt>
                <c:pt idx="2713">
                  <c:v>3.619E-13</c:v>
                </c:pt>
                <c:pt idx="2714">
                  <c:v>3.6955999999999999E-13</c:v>
                </c:pt>
                <c:pt idx="2715">
                  <c:v>3.8110000000000001E-13</c:v>
                </c:pt>
                <c:pt idx="2716">
                  <c:v>3.7839999999999998E-13</c:v>
                </c:pt>
                <c:pt idx="2717">
                  <c:v>3.9206E-13</c:v>
                </c:pt>
                <c:pt idx="2718">
                  <c:v>4.0021999999999998E-13</c:v>
                </c:pt>
                <c:pt idx="2719">
                  <c:v>4.1817999999999999E-13</c:v>
                </c:pt>
                <c:pt idx="2720">
                  <c:v>4.2282000000000001E-13</c:v>
                </c:pt>
                <c:pt idx="2721">
                  <c:v>4.3521999999999999E-13</c:v>
                </c:pt>
                <c:pt idx="2722">
                  <c:v>4.5299999999999989E-13</c:v>
                </c:pt>
                <c:pt idx="2723">
                  <c:v>4.4924000000000001E-13</c:v>
                </c:pt>
                <c:pt idx="2724">
                  <c:v>4.6909999999999999E-13</c:v>
                </c:pt>
                <c:pt idx="2725">
                  <c:v>4.7484000000000002E-13</c:v>
                </c:pt>
                <c:pt idx="2726">
                  <c:v>4.6855999999999997E-13</c:v>
                </c:pt>
                <c:pt idx="2727">
                  <c:v>4.7461999999999995E-13</c:v>
                </c:pt>
                <c:pt idx="2728">
                  <c:v>4.5923999999999997E-13</c:v>
                </c:pt>
                <c:pt idx="2729">
                  <c:v>4.5917999999999997E-13</c:v>
                </c:pt>
                <c:pt idx="2730">
                  <c:v>4.4621999999999999E-13</c:v>
                </c:pt>
                <c:pt idx="2731">
                  <c:v>4.4528E-13</c:v>
                </c:pt>
                <c:pt idx="2732">
                  <c:v>4.2335999999999998E-13</c:v>
                </c:pt>
                <c:pt idx="2733">
                  <c:v>4.2704000000000002E-13</c:v>
                </c:pt>
                <c:pt idx="2734">
                  <c:v>4.2799999999999999E-13</c:v>
                </c:pt>
                <c:pt idx="2735">
                  <c:v>4.2457999999999999E-13</c:v>
                </c:pt>
                <c:pt idx="2736">
                  <c:v>4.0357999999999998E-13</c:v>
                </c:pt>
                <c:pt idx="2737">
                  <c:v>3.7916000000000002E-13</c:v>
                </c:pt>
                <c:pt idx="2738">
                  <c:v>3.8484E-13</c:v>
                </c:pt>
                <c:pt idx="2739">
                  <c:v>3.8134000000000012E-13</c:v>
                </c:pt>
                <c:pt idx="2740">
                  <c:v>3.6912E-13</c:v>
                </c:pt>
                <c:pt idx="2741">
                  <c:v>3.6438000000000001E-13</c:v>
                </c:pt>
                <c:pt idx="2742">
                  <c:v>3.5987999999999998E-13</c:v>
                </c:pt>
                <c:pt idx="2743">
                  <c:v>3.4879999999999999E-13</c:v>
                </c:pt>
                <c:pt idx="2744">
                  <c:v>3.3231999999999999E-13</c:v>
                </c:pt>
                <c:pt idx="2745">
                  <c:v>3.2068E-13</c:v>
                </c:pt>
                <c:pt idx="2746">
                  <c:v>3.0397999999999998E-13</c:v>
                </c:pt>
                <c:pt idx="2747">
                  <c:v>2.9073999999999998E-13</c:v>
                </c:pt>
                <c:pt idx="2748">
                  <c:v>2.8289999999999999E-13</c:v>
                </c:pt>
                <c:pt idx="2749">
                  <c:v>2.858E-13</c:v>
                </c:pt>
                <c:pt idx="2750">
                  <c:v>2.7698E-13</c:v>
                </c:pt>
                <c:pt idx="2751">
                  <c:v>2.7587999999999998E-13</c:v>
                </c:pt>
                <c:pt idx="2752">
                  <c:v>2.765400000000001E-13</c:v>
                </c:pt>
                <c:pt idx="2753">
                  <c:v>2.6369999999999998E-13</c:v>
                </c:pt>
                <c:pt idx="2754">
                  <c:v>2.6505999999999998E-13</c:v>
                </c:pt>
                <c:pt idx="2755">
                  <c:v>2.6180000000000011E-13</c:v>
                </c:pt>
                <c:pt idx="2756">
                  <c:v>2.735E-13</c:v>
                </c:pt>
                <c:pt idx="2757">
                  <c:v>2.6520000000000002E-13</c:v>
                </c:pt>
                <c:pt idx="2758">
                  <c:v>2.564E-13</c:v>
                </c:pt>
                <c:pt idx="2759">
                  <c:v>2.5652E-13</c:v>
                </c:pt>
                <c:pt idx="2760">
                  <c:v>2.5503999999999999E-13</c:v>
                </c:pt>
                <c:pt idx="2761">
                  <c:v>2.4079999999999999E-13</c:v>
                </c:pt>
                <c:pt idx="2762">
                  <c:v>2.4070000000000002E-13</c:v>
                </c:pt>
                <c:pt idx="2763">
                  <c:v>2.3335999999999998E-13</c:v>
                </c:pt>
                <c:pt idx="2764">
                  <c:v>2.2419999999999999E-13</c:v>
                </c:pt>
                <c:pt idx="2765">
                  <c:v>2.227E-13</c:v>
                </c:pt>
                <c:pt idx="2766">
                  <c:v>2.3668000000000001E-13</c:v>
                </c:pt>
                <c:pt idx="2767">
                  <c:v>2.3333999999999999E-13</c:v>
                </c:pt>
                <c:pt idx="2768">
                  <c:v>2.4344000000000002E-13</c:v>
                </c:pt>
                <c:pt idx="2769">
                  <c:v>2.4608E-13</c:v>
                </c:pt>
                <c:pt idx="2770">
                  <c:v>2.5901999999999999E-13</c:v>
                </c:pt>
                <c:pt idx="2771">
                  <c:v>2.7416000000000002E-13</c:v>
                </c:pt>
                <c:pt idx="2772">
                  <c:v>2.8238E-13</c:v>
                </c:pt>
                <c:pt idx="2773">
                  <c:v>2.7254000000000012E-13</c:v>
                </c:pt>
                <c:pt idx="2774">
                  <c:v>2.7920000000000001E-13</c:v>
                </c:pt>
                <c:pt idx="2775">
                  <c:v>2.8348000000000002E-13</c:v>
                </c:pt>
                <c:pt idx="2776">
                  <c:v>2.8917999999999999E-13</c:v>
                </c:pt>
                <c:pt idx="2777">
                  <c:v>3.1877999999999998E-13</c:v>
                </c:pt>
                <c:pt idx="2778">
                  <c:v>3.2832000000000001E-13</c:v>
                </c:pt>
                <c:pt idx="2779">
                  <c:v>3.4823999999999999E-13</c:v>
                </c:pt>
                <c:pt idx="2780">
                  <c:v>3.6497999999999998E-13</c:v>
                </c:pt>
                <c:pt idx="2781">
                  <c:v>3.8249999999999999E-13</c:v>
                </c:pt>
                <c:pt idx="2782">
                  <c:v>3.8682000000000001E-13</c:v>
                </c:pt>
                <c:pt idx="2783">
                  <c:v>4.0425999999999999E-13</c:v>
                </c:pt>
                <c:pt idx="2784">
                  <c:v>4.1698000000000001E-13</c:v>
                </c:pt>
                <c:pt idx="2785">
                  <c:v>3.9726000000000002E-13</c:v>
                </c:pt>
                <c:pt idx="2786">
                  <c:v>4.1268000000000001E-13</c:v>
                </c:pt>
                <c:pt idx="2787">
                  <c:v>4.0852000000000001E-13</c:v>
                </c:pt>
                <c:pt idx="2788">
                  <c:v>4.2748000000000001E-13</c:v>
                </c:pt>
                <c:pt idx="2789">
                  <c:v>4.2592000000000002E-13</c:v>
                </c:pt>
                <c:pt idx="2790">
                  <c:v>4.2574000000000001E-13</c:v>
                </c:pt>
                <c:pt idx="2791">
                  <c:v>4.3023999999999999E-13</c:v>
                </c:pt>
                <c:pt idx="2792">
                  <c:v>4.5850000000000002E-13</c:v>
                </c:pt>
                <c:pt idx="2793">
                  <c:v>4.5637999999999992E-13</c:v>
                </c:pt>
                <c:pt idx="2794">
                  <c:v>4.5081999999999999E-13</c:v>
                </c:pt>
                <c:pt idx="2795">
                  <c:v>4.5472000000000001E-13</c:v>
                </c:pt>
                <c:pt idx="2796">
                  <c:v>4.5095999999999998E-13</c:v>
                </c:pt>
                <c:pt idx="2797">
                  <c:v>4.4994E-13</c:v>
                </c:pt>
                <c:pt idx="2798">
                  <c:v>4.6064000000000004E-13</c:v>
                </c:pt>
                <c:pt idx="2799">
                  <c:v>4.5811999999999997E-13</c:v>
                </c:pt>
                <c:pt idx="2800">
                  <c:v>4.5511999999999998E-13</c:v>
                </c:pt>
                <c:pt idx="2801">
                  <c:v>4.6738000000000007E-13</c:v>
                </c:pt>
                <c:pt idx="2802">
                  <c:v>4.4812000000000001E-13</c:v>
                </c:pt>
                <c:pt idx="2803">
                  <c:v>4.3370000000000001E-13</c:v>
                </c:pt>
                <c:pt idx="2804">
                  <c:v>4.306E-13</c:v>
                </c:pt>
                <c:pt idx="2805">
                  <c:v>4.2530000000000002E-13</c:v>
                </c:pt>
                <c:pt idx="2806">
                  <c:v>4.0738000000000008E-13</c:v>
                </c:pt>
                <c:pt idx="2807">
                  <c:v>4.0646000000000002E-13</c:v>
                </c:pt>
                <c:pt idx="2808">
                  <c:v>4.145E-13</c:v>
                </c:pt>
                <c:pt idx="2809">
                  <c:v>4.0748E-13</c:v>
                </c:pt>
                <c:pt idx="2810">
                  <c:v>3.9301999999999998E-13</c:v>
                </c:pt>
                <c:pt idx="2811">
                  <c:v>3.9467999999999999E-13</c:v>
                </c:pt>
                <c:pt idx="2812">
                  <c:v>3.9564000000000002E-13</c:v>
                </c:pt>
                <c:pt idx="2813">
                  <c:v>3.8373999999999999E-13</c:v>
                </c:pt>
                <c:pt idx="2814">
                  <c:v>3.5937999999999998E-13</c:v>
                </c:pt>
                <c:pt idx="2815">
                  <c:v>3.5742000000000001E-13</c:v>
                </c:pt>
                <c:pt idx="2816">
                  <c:v>3.3847999999999999E-13</c:v>
                </c:pt>
                <c:pt idx="2817">
                  <c:v>3.1472E-13</c:v>
                </c:pt>
                <c:pt idx="2818">
                  <c:v>3.052E-13</c:v>
                </c:pt>
                <c:pt idx="2819">
                  <c:v>2.7233999999999998E-13</c:v>
                </c:pt>
                <c:pt idx="2820">
                  <c:v>2.5976E-13</c:v>
                </c:pt>
                <c:pt idx="2821">
                  <c:v>2.4751999999999999E-13</c:v>
                </c:pt>
                <c:pt idx="2822">
                  <c:v>2.3544E-13</c:v>
                </c:pt>
                <c:pt idx="2823">
                  <c:v>2.2946000000000001E-13</c:v>
                </c:pt>
                <c:pt idx="2824">
                  <c:v>2.1598E-13</c:v>
                </c:pt>
                <c:pt idx="2825">
                  <c:v>2.1763999999999999E-13</c:v>
                </c:pt>
                <c:pt idx="2826">
                  <c:v>1.9948E-13</c:v>
                </c:pt>
                <c:pt idx="2827">
                  <c:v>1.9193999999999999E-13</c:v>
                </c:pt>
                <c:pt idx="2828">
                  <c:v>1.9283999999999999E-13</c:v>
                </c:pt>
                <c:pt idx="2829">
                  <c:v>1.8244E-13</c:v>
                </c:pt>
                <c:pt idx="2830">
                  <c:v>1.9136E-13</c:v>
                </c:pt>
                <c:pt idx="2831">
                  <c:v>1.9906000000000001E-13</c:v>
                </c:pt>
                <c:pt idx="2832">
                  <c:v>1.8838E-13</c:v>
                </c:pt>
                <c:pt idx="2833">
                  <c:v>1.9681999999999999E-13</c:v>
                </c:pt>
                <c:pt idx="2834">
                  <c:v>1.9283999999999999E-13</c:v>
                </c:pt>
                <c:pt idx="2835">
                  <c:v>1.8840000000000001E-13</c:v>
                </c:pt>
                <c:pt idx="2836">
                  <c:v>1.9211999999999999E-13</c:v>
                </c:pt>
                <c:pt idx="2837">
                  <c:v>1.9202E-13</c:v>
                </c:pt>
                <c:pt idx="2838">
                  <c:v>2.0004E-13</c:v>
                </c:pt>
                <c:pt idx="2839">
                  <c:v>2.098E-13</c:v>
                </c:pt>
                <c:pt idx="2840">
                  <c:v>2.2896000000000002E-13</c:v>
                </c:pt>
                <c:pt idx="2841">
                  <c:v>2.3126000000000002E-13</c:v>
                </c:pt>
                <c:pt idx="2842">
                  <c:v>2.3695999999999998E-13</c:v>
                </c:pt>
                <c:pt idx="2843">
                  <c:v>2.4945999999999998E-13</c:v>
                </c:pt>
                <c:pt idx="2844">
                  <c:v>2.6958E-13</c:v>
                </c:pt>
                <c:pt idx="2845">
                  <c:v>2.8483999999999998E-13</c:v>
                </c:pt>
                <c:pt idx="2846">
                  <c:v>2.8823999999999999E-13</c:v>
                </c:pt>
                <c:pt idx="2847">
                  <c:v>3.1075999999999998E-13</c:v>
                </c:pt>
                <c:pt idx="2848">
                  <c:v>3.1485999999999998E-13</c:v>
                </c:pt>
                <c:pt idx="2849">
                  <c:v>3.2260000000000001E-13</c:v>
                </c:pt>
                <c:pt idx="2850">
                  <c:v>3.5203999999999998E-13</c:v>
                </c:pt>
                <c:pt idx="2851">
                  <c:v>3.6094000000000003E-13</c:v>
                </c:pt>
                <c:pt idx="2852">
                  <c:v>3.8517999999999998E-13</c:v>
                </c:pt>
                <c:pt idx="2853">
                  <c:v>3.8927999999999998E-13</c:v>
                </c:pt>
                <c:pt idx="2854">
                  <c:v>4.1734000000000002E-13</c:v>
                </c:pt>
                <c:pt idx="2855">
                  <c:v>4.2221999999999989E-13</c:v>
                </c:pt>
                <c:pt idx="2856">
                  <c:v>4.0802000000000001E-13</c:v>
                </c:pt>
                <c:pt idx="2857">
                  <c:v>4.1138000000000011E-13</c:v>
                </c:pt>
                <c:pt idx="2858">
                  <c:v>4.3081999999999998E-13</c:v>
                </c:pt>
                <c:pt idx="2859">
                  <c:v>4.4402000000000011E-13</c:v>
                </c:pt>
                <c:pt idx="2860">
                  <c:v>4.5375999999999998E-13</c:v>
                </c:pt>
                <c:pt idx="2861">
                  <c:v>4.6222000000000002E-13</c:v>
                </c:pt>
                <c:pt idx="2862">
                  <c:v>4.6948000000000004E-13</c:v>
                </c:pt>
                <c:pt idx="2863">
                  <c:v>4.6516000000000001E-13</c:v>
                </c:pt>
                <c:pt idx="2864">
                  <c:v>4.7935999999999999E-13</c:v>
                </c:pt>
                <c:pt idx="2865">
                  <c:v>4.7685999999999995E-13</c:v>
                </c:pt>
                <c:pt idx="2866">
                  <c:v>5.0020000000000003E-13</c:v>
                </c:pt>
                <c:pt idx="2867">
                  <c:v>4.8062000000000013E-13</c:v>
                </c:pt>
                <c:pt idx="2868">
                  <c:v>4.9624000000000001E-13</c:v>
                </c:pt>
                <c:pt idx="2869">
                  <c:v>4.8017999999999998E-13</c:v>
                </c:pt>
                <c:pt idx="2870">
                  <c:v>4.8541999999999997E-13</c:v>
                </c:pt>
                <c:pt idx="2871">
                  <c:v>4.7779999999999994E-13</c:v>
                </c:pt>
                <c:pt idx="2872">
                  <c:v>4.5706000000000007E-13</c:v>
                </c:pt>
                <c:pt idx="2873">
                  <c:v>4.5763999999999996E-13</c:v>
                </c:pt>
                <c:pt idx="2874">
                  <c:v>4.6046000000000004E-13</c:v>
                </c:pt>
                <c:pt idx="2875">
                  <c:v>4.4092E-13</c:v>
                </c:pt>
                <c:pt idx="2876">
                  <c:v>4.2483999999999999E-13</c:v>
                </c:pt>
                <c:pt idx="2877">
                  <c:v>4.184800000000001E-13</c:v>
                </c:pt>
                <c:pt idx="2878">
                  <c:v>4.0655999999999999E-13</c:v>
                </c:pt>
                <c:pt idx="2879">
                  <c:v>4.0460000000000001E-13</c:v>
                </c:pt>
                <c:pt idx="2880">
                  <c:v>3.8491999999999999E-13</c:v>
                </c:pt>
                <c:pt idx="2881">
                  <c:v>3.990800000000001E-13</c:v>
                </c:pt>
                <c:pt idx="2882">
                  <c:v>3.7494000000000002E-13</c:v>
                </c:pt>
                <c:pt idx="2883">
                  <c:v>3.6138000000000002E-13</c:v>
                </c:pt>
                <c:pt idx="2884">
                  <c:v>3.6029999999999989E-13</c:v>
                </c:pt>
                <c:pt idx="2885">
                  <c:v>3.5091999999999998E-13</c:v>
                </c:pt>
                <c:pt idx="2886">
                  <c:v>3.4177999999999998E-13</c:v>
                </c:pt>
                <c:pt idx="2887">
                  <c:v>3.3537999999999998E-13</c:v>
                </c:pt>
                <c:pt idx="2888">
                  <c:v>3.2441999999999999E-13</c:v>
                </c:pt>
                <c:pt idx="2889">
                  <c:v>3.1600000000000002E-13</c:v>
                </c:pt>
                <c:pt idx="2890">
                  <c:v>2.9182000000000001E-13</c:v>
                </c:pt>
                <c:pt idx="2891">
                  <c:v>2.8628000000000002E-13</c:v>
                </c:pt>
                <c:pt idx="2892">
                  <c:v>2.7428000000000002E-13</c:v>
                </c:pt>
                <c:pt idx="2893">
                  <c:v>2.6025999999999999E-13</c:v>
                </c:pt>
                <c:pt idx="2894">
                  <c:v>2.5267999999999999E-13</c:v>
                </c:pt>
                <c:pt idx="2895">
                  <c:v>2.4420000000000001E-13</c:v>
                </c:pt>
                <c:pt idx="2896">
                  <c:v>2.4942000000000001E-13</c:v>
                </c:pt>
                <c:pt idx="2897">
                  <c:v>2.4736000000000002E-13</c:v>
                </c:pt>
                <c:pt idx="2898">
                  <c:v>2.4352000000000001E-13</c:v>
                </c:pt>
                <c:pt idx="2899">
                  <c:v>2.4477999999999999E-13</c:v>
                </c:pt>
                <c:pt idx="2900">
                  <c:v>2.2914000000000002E-13</c:v>
                </c:pt>
                <c:pt idx="2901">
                  <c:v>2.4388000000000002E-13</c:v>
                </c:pt>
                <c:pt idx="2902">
                  <c:v>2.2967999999999999E-13</c:v>
                </c:pt>
                <c:pt idx="2903">
                  <c:v>2.2568E-13</c:v>
                </c:pt>
                <c:pt idx="2904">
                  <c:v>2.2076000000000001E-13</c:v>
                </c:pt>
                <c:pt idx="2905">
                  <c:v>2.2742E-13</c:v>
                </c:pt>
                <c:pt idx="2906">
                  <c:v>2.3173999999999998E-13</c:v>
                </c:pt>
                <c:pt idx="2907">
                  <c:v>2.2763999999999998E-13</c:v>
                </c:pt>
                <c:pt idx="2908">
                  <c:v>2.3772000000000002E-13</c:v>
                </c:pt>
                <c:pt idx="2909">
                  <c:v>2.4969999999999989E-13</c:v>
                </c:pt>
                <c:pt idx="2910">
                  <c:v>2.5833999999999999E-13</c:v>
                </c:pt>
                <c:pt idx="2911">
                  <c:v>2.738E-13</c:v>
                </c:pt>
                <c:pt idx="2912">
                  <c:v>2.8046E-13</c:v>
                </c:pt>
                <c:pt idx="2913">
                  <c:v>2.7151999999999999E-13</c:v>
                </c:pt>
                <c:pt idx="2914">
                  <c:v>2.7446000000000002E-13</c:v>
                </c:pt>
                <c:pt idx="2915">
                  <c:v>2.8905999999999998E-13</c:v>
                </c:pt>
                <c:pt idx="2916">
                  <c:v>2.9831999999999998E-13</c:v>
                </c:pt>
                <c:pt idx="2917">
                  <c:v>2.9285999999999998E-13</c:v>
                </c:pt>
                <c:pt idx="2918">
                  <c:v>3.119799999999999E-13</c:v>
                </c:pt>
                <c:pt idx="2919">
                  <c:v>3.2672E-13</c:v>
                </c:pt>
                <c:pt idx="2920">
                  <c:v>3.2688000000000002E-13</c:v>
                </c:pt>
                <c:pt idx="2921">
                  <c:v>3.4914000000000001E-13</c:v>
                </c:pt>
                <c:pt idx="2922">
                  <c:v>3.5519999999999999E-13</c:v>
                </c:pt>
                <c:pt idx="2923">
                  <c:v>3.7883999999999998E-13</c:v>
                </c:pt>
                <c:pt idx="2924">
                  <c:v>3.6453999999999998E-13</c:v>
                </c:pt>
                <c:pt idx="2925">
                  <c:v>4.1427999999999998E-13</c:v>
                </c:pt>
                <c:pt idx="2926">
                  <c:v>4.1009999999999999E-13</c:v>
                </c:pt>
                <c:pt idx="2927">
                  <c:v>4.0884E-13</c:v>
                </c:pt>
                <c:pt idx="2928">
                  <c:v>4.3076000000000002E-13</c:v>
                </c:pt>
                <c:pt idx="2929">
                  <c:v>4.3727999999999998E-13</c:v>
                </c:pt>
                <c:pt idx="2930">
                  <c:v>4.3414000000000001E-13</c:v>
                </c:pt>
                <c:pt idx="2931">
                  <c:v>4.2607999999999999E-13</c:v>
                </c:pt>
                <c:pt idx="2932">
                  <c:v>4.4626000000000001E-13</c:v>
                </c:pt>
                <c:pt idx="2933">
                  <c:v>4.6961999999999997E-13</c:v>
                </c:pt>
                <c:pt idx="2934">
                  <c:v>4.7929999999999999E-13</c:v>
                </c:pt>
                <c:pt idx="2935">
                  <c:v>4.8736000000000006E-13</c:v>
                </c:pt>
                <c:pt idx="2936">
                  <c:v>4.9204000000000009E-13</c:v>
                </c:pt>
                <c:pt idx="2937">
                  <c:v>5.0338000000000002E-13</c:v>
                </c:pt>
                <c:pt idx="2938">
                  <c:v>5.0456000000000002E-13</c:v>
                </c:pt>
                <c:pt idx="2939">
                  <c:v>4.9282000000000001E-13</c:v>
                </c:pt>
                <c:pt idx="2940">
                  <c:v>4.9452E-13</c:v>
                </c:pt>
                <c:pt idx="2941">
                  <c:v>4.8230000000000008E-13</c:v>
                </c:pt>
                <c:pt idx="2942">
                  <c:v>4.6994000000000002E-13</c:v>
                </c:pt>
                <c:pt idx="2943">
                  <c:v>4.637999999999999E-13</c:v>
                </c:pt>
                <c:pt idx="2944">
                  <c:v>4.8109999999999994E-13</c:v>
                </c:pt>
                <c:pt idx="2945">
                  <c:v>4.5668000000000003E-13</c:v>
                </c:pt>
                <c:pt idx="2946">
                  <c:v>4.4647999999999998E-13</c:v>
                </c:pt>
                <c:pt idx="2947">
                  <c:v>4.3712000000000001E-13</c:v>
                </c:pt>
                <c:pt idx="2948">
                  <c:v>4.2692000000000001E-13</c:v>
                </c:pt>
                <c:pt idx="2949">
                  <c:v>4.1669999999999998E-13</c:v>
                </c:pt>
                <c:pt idx="2950">
                  <c:v>4.1215999999999998E-13</c:v>
                </c:pt>
                <c:pt idx="2951">
                  <c:v>4.0148000000000002E-13</c:v>
                </c:pt>
                <c:pt idx="2952">
                  <c:v>3.7220000000000002E-13</c:v>
                </c:pt>
                <c:pt idx="2953">
                  <c:v>3.6318000000000002E-13</c:v>
                </c:pt>
                <c:pt idx="2954">
                  <c:v>3.3640000000000001E-13</c:v>
                </c:pt>
                <c:pt idx="2955">
                  <c:v>3.3676000000000002E-13</c:v>
                </c:pt>
                <c:pt idx="2956">
                  <c:v>3.1025999999999998E-13</c:v>
                </c:pt>
                <c:pt idx="2957">
                  <c:v>3.0252000000000001E-13</c:v>
                </c:pt>
                <c:pt idx="2958">
                  <c:v>2.9492000000000002E-13</c:v>
                </c:pt>
                <c:pt idx="2959">
                  <c:v>2.9156000000000002E-13</c:v>
                </c:pt>
                <c:pt idx="2960">
                  <c:v>2.7292000000000001E-13</c:v>
                </c:pt>
                <c:pt idx="2961">
                  <c:v>2.6797999999999999E-13</c:v>
                </c:pt>
                <c:pt idx="2962">
                  <c:v>2.5069999999999998E-13</c:v>
                </c:pt>
                <c:pt idx="2963">
                  <c:v>2.2860000000000001E-13</c:v>
                </c:pt>
                <c:pt idx="2964">
                  <c:v>2.3957999999999997E-13</c:v>
                </c:pt>
                <c:pt idx="2965">
                  <c:v>2.5304E-13</c:v>
                </c:pt>
                <c:pt idx="2966">
                  <c:v>2.3439999999999999E-13</c:v>
                </c:pt>
                <c:pt idx="2967">
                  <c:v>2.2132000000000001E-13</c:v>
                </c:pt>
                <c:pt idx="2968">
                  <c:v>2.1508E-13</c:v>
                </c:pt>
                <c:pt idx="2969">
                  <c:v>2.1201999999999999E-13</c:v>
                </c:pt>
                <c:pt idx="2970">
                  <c:v>2.2896000000000002E-13</c:v>
                </c:pt>
                <c:pt idx="2971">
                  <c:v>2.3772000000000002E-13</c:v>
                </c:pt>
                <c:pt idx="2972">
                  <c:v>2.2855999999999999E-13</c:v>
                </c:pt>
                <c:pt idx="2973">
                  <c:v>2.3324000000000002E-13</c:v>
                </c:pt>
                <c:pt idx="2974">
                  <c:v>2.4052000000000002E-13</c:v>
                </c:pt>
                <c:pt idx="2975">
                  <c:v>2.4017999999999999E-13</c:v>
                </c:pt>
                <c:pt idx="2976">
                  <c:v>2.4426000000000001E-13</c:v>
                </c:pt>
                <c:pt idx="2977">
                  <c:v>2.5072000000000002E-13</c:v>
                </c:pt>
                <c:pt idx="2978">
                  <c:v>2.7056000000000001E-13</c:v>
                </c:pt>
                <c:pt idx="2979">
                  <c:v>2.9100000000000002E-13</c:v>
                </c:pt>
                <c:pt idx="2980">
                  <c:v>3.1470000000000001E-13</c:v>
                </c:pt>
                <c:pt idx="2981">
                  <c:v>3.0491999999999998E-13</c:v>
                </c:pt>
                <c:pt idx="2982">
                  <c:v>3.1577999999999999E-13</c:v>
                </c:pt>
                <c:pt idx="2983">
                  <c:v>3.3000000000000001E-13</c:v>
                </c:pt>
                <c:pt idx="2984">
                  <c:v>3.5377999999999998E-13</c:v>
                </c:pt>
                <c:pt idx="2985">
                  <c:v>3.5706E-13</c:v>
                </c:pt>
                <c:pt idx="2986">
                  <c:v>3.6477999999999999E-13</c:v>
                </c:pt>
                <c:pt idx="2987">
                  <c:v>3.7664E-13</c:v>
                </c:pt>
                <c:pt idx="2988">
                  <c:v>3.8503999999999999E-13</c:v>
                </c:pt>
                <c:pt idx="2989">
                  <c:v>3.9784E-13</c:v>
                </c:pt>
                <c:pt idx="2990">
                  <c:v>4.0785999999999999E-13</c:v>
                </c:pt>
                <c:pt idx="2991">
                  <c:v>4.0401999999999998E-13</c:v>
                </c:pt>
                <c:pt idx="2992">
                  <c:v>4.1268000000000001E-13</c:v>
                </c:pt>
                <c:pt idx="2993">
                  <c:v>4.2898000000000001E-13</c:v>
                </c:pt>
                <c:pt idx="2994">
                  <c:v>4.2863999999999998E-13</c:v>
                </c:pt>
                <c:pt idx="2995">
                  <c:v>4.5234000000000002E-13</c:v>
                </c:pt>
                <c:pt idx="2996">
                  <c:v>4.6443999999999999E-13</c:v>
                </c:pt>
                <c:pt idx="2997">
                  <c:v>4.7030000000000003E-13</c:v>
                </c:pt>
                <c:pt idx="2998">
                  <c:v>4.8141999999999998E-13</c:v>
                </c:pt>
                <c:pt idx="2999">
                  <c:v>4.8365999999999998E-13</c:v>
                </c:pt>
                <c:pt idx="3000">
                  <c:v>4.7337999999999995E-13</c:v>
                </c:pt>
                <c:pt idx="3001">
                  <c:v>4.819600000000001E-13</c:v>
                </c:pt>
                <c:pt idx="3002">
                  <c:v>4.9066000000000005E-13</c:v>
                </c:pt>
                <c:pt idx="3003">
                  <c:v>4.9058000000000002E-13</c:v>
                </c:pt>
                <c:pt idx="3004">
                  <c:v>4.8741999999999996E-13</c:v>
                </c:pt>
                <c:pt idx="3005">
                  <c:v>4.9389999999999995E-13</c:v>
                </c:pt>
                <c:pt idx="3006">
                  <c:v>5.0773999999999991E-13</c:v>
                </c:pt>
                <c:pt idx="3007">
                  <c:v>5.1658000000000001E-13</c:v>
                </c:pt>
                <c:pt idx="3008">
                  <c:v>5.1612000000000003E-13</c:v>
                </c:pt>
                <c:pt idx="3009">
                  <c:v>5.059E-13</c:v>
                </c:pt>
                <c:pt idx="3010">
                  <c:v>4.9564E-13</c:v>
                </c:pt>
                <c:pt idx="3011">
                  <c:v>4.7886000000000004E-13</c:v>
                </c:pt>
                <c:pt idx="3012">
                  <c:v>4.7200000000000001E-13</c:v>
                </c:pt>
                <c:pt idx="3013">
                  <c:v>4.6700000000000003E-13</c:v>
                </c:pt>
                <c:pt idx="3014">
                  <c:v>4.6542000000000005E-13</c:v>
                </c:pt>
                <c:pt idx="3015">
                  <c:v>4.5098000000000001E-13</c:v>
                </c:pt>
                <c:pt idx="3016">
                  <c:v>4.6045999999999994E-13</c:v>
                </c:pt>
                <c:pt idx="3017">
                  <c:v>4.5051999999999998E-13</c:v>
                </c:pt>
                <c:pt idx="3018">
                  <c:v>4.5361999999999999E-13</c:v>
                </c:pt>
                <c:pt idx="3019">
                  <c:v>4.4287999999999998E-13</c:v>
                </c:pt>
                <c:pt idx="3020">
                  <c:v>4.2548000000000002E-13</c:v>
                </c:pt>
                <c:pt idx="3021">
                  <c:v>4.1294000000000011E-13</c:v>
                </c:pt>
                <c:pt idx="3022">
                  <c:v>3.9927999999999999E-13</c:v>
                </c:pt>
                <c:pt idx="3023">
                  <c:v>3.9428000000000001E-13</c:v>
                </c:pt>
                <c:pt idx="3024">
                  <c:v>3.8334000000000001E-13</c:v>
                </c:pt>
                <c:pt idx="3025">
                  <c:v>3.6887999999999999E-13</c:v>
                </c:pt>
                <c:pt idx="3026">
                  <c:v>3.7777999999999988E-13</c:v>
                </c:pt>
                <c:pt idx="3027">
                  <c:v>3.5976000000000002E-13</c:v>
                </c:pt>
                <c:pt idx="3028">
                  <c:v>3.657E-13</c:v>
                </c:pt>
                <c:pt idx="3029">
                  <c:v>3.6191999999999999E-13</c:v>
                </c:pt>
                <c:pt idx="3030">
                  <c:v>3.6241999999999998E-13</c:v>
                </c:pt>
                <c:pt idx="3031">
                  <c:v>3.3312E-13</c:v>
                </c:pt>
                <c:pt idx="3032">
                  <c:v>3.0984000000000002E-13</c:v>
                </c:pt>
                <c:pt idx="3033">
                  <c:v>3.0432000000000001E-13</c:v>
                </c:pt>
                <c:pt idx="3034">
                  <c:v>3.0214000000000001E-13</c:v>
                </c:pt>
                <c:pt idx="3035">
                  <c:v>2.8525999999999999E-13</c:v>
                </c:pt>
                <c:pt idx="3036">
                  <c:v>2.8264E-13</c:v>
                </c:pt>
                <c:pt idx="3037">
                  <c:v>2.7245999999999998E-13</c:v>
                </c:pt>
                <c:pt idx="3038">
                  <c:v>2.5963999999999999E-13</c:v>
                </c:pt>
                <c:pt idx="3039">
                  <c:v>2.6997999999999998E-13</c:v>
                </c:pt>
                <c:pt idx="3040">
                  <c:v>2.6567999999999998E-13</c:v>
                </c:pt>
                <c:pt idx="3041">
                  <c:v>2.5730000000000002E-13</c:v>
                </c:pt>
                <c:pt idx="3042">
                  <c:v>2.5629999999999998E-13</c:v>
                </c:pt>
                <c:pt idx="3043">
                  <c:v>2.5175999999999998E-13</c:v>
                </c:pt>
                <c:pt idx="3044">
                  <c:v>2.6360000000000001E-13</c:v>
                </c:pt>
                <c:pt idx="3045">
                  <c:v>2.7156000000000001E-13</c:v>
                </c:pt>
                <c:pt idx="3046">
                  <c:v>2.6918000000000002E-13</c:v>
                </c:pt>
                <c:pt idx="3047">
                  <c:v>2.7378000000000002E-13</c:v>
                </c:pt>
                <c:pt idx="3048">
                  <c:v>2.741199999999999E-13</c:v>
                </c:pt>
                <c:pt idx="3049">
                  <c:v>2.7872E-13</c:v>
                </c:pt>
                <c:pt idx="3050">
                  <c:v>2.9085999999999998E-13</c:v>
                </c:pt>
                <c:pt idx="3051">
                  <c:v>3.0232000000000002E-13</c:v>
                </c:pt>
                <c:pt idx="3052">
                  <c:v>3.091200000000001E-13</c:v>
                </c:pt>
                <c:pt idx="3053">
                  <c:v>3.1907999999999999E-13</c:v>
                </c:pt>
                <c:pt idx="3054">
                  <c:v>3.4445999999999998E-13</c:v>
                </c:pt>
                <c:pt idx="3055">
                  <c:v>3.7084000000000001E-13</c:v>
                </c:pt>
                <c:pt idx="3056">
                  <c:v>3.8632000000000001E-13</c:v>
                </c:pt>
                <c:pt idx="3057">
                  <c:v>4.092799999999999E-13</c:v>
                </c:pt>
                <c:pt idx="3058">
                  <c:v>4.2763999999999998E-13</c:v>
                </c:pt>
                <c:pt idx="3059">
                  <c:v>4.4267999999999999E-13</c:v>
                </c:pt>
                <c:pt idx="3060">
                  <c:v>4.5480000000000004E-13</c:v>
                </c:pt>
                <c:pt idx="3061">
                  <c:v>4.7006000000000012E-13</c:v>
                </c:pt>
                <c:pt idx="3062">
                  <c:v>4.6725999999999997E-13</c:v>
                </c:pt>
                <c:pt idx="3063">
                  <c:v>4.8741999999999996E-13</c:v>
                </c:pt>
                <c:pt idx="3064">
                  <c:v>5.1060000000000007E-13</c:v>
                </c:pt>
                <c:pt idx="3065">
                  <c:v>5.1720000000000006E-13</c:v>
                </c:pt>
                <c:pt idx="3066">
                  <c:v>5.3358000000000003E-13</c:v>
                </c:pt>
                <c:pt idx="3067">
                  <c:v>5.3501999999999998E-13</c:v>
                </c:pt>
                <c:pt idx="3068">
                  <c:v>5.4872000000000001E-13</c:v>
                </c:pt>
                <c:pt idx="3069">
                  <c:v>5.4418000000000001E-13</c:v>
                </c:pt>
                <c:pt idx="3070">
                  <c:v>5.3653999999999995E-13</c:v>
                </c:pt>
                <c:pt idx="3071">
                  <c:v>5.4074000000000008E-13</c:v>
                </c:pt>
                <c:pt idx="3072">
                  <c:v>5.4329999999999992E-13</c:v>
                </c:pt>
                <c:pt idx="3073">
                  <c:v>5.4466000000000002E-13</c:v>
                </c:pt>
                <c:pt idx="3074">
                  <c:v>5.4792000000000005E-13</c:v>
                </c:pt>
                <c:pt idx="3075">
                  <c:v>5.5493999999999985E-13</c:v>
                </c:pt>
                <c:pt idx="3076">
                  <c:v>5.4545999999999998E-13</c:v>
                </c:pt>
                <c:pt idx="3077">
                  <c:v>5.5445999999999994E-13</c:v>
                </c:pt>
                <c:pt idx="3078">
                  <c:v>5.4142000000000003E-13</c:v>
                </c:pt>
                <c:pt idx="3079">
                  <c:v>5.5212000000000007E-13</c:v>
                </c:pt>
                <c:pt idx="3080">
                  <c:v>5.6839999999999998E-13</c:v>
                </c:pt>
                <c:pt idx="3081">
                  <c:v>5.6421999999999999E-13</c:v>
                </c:pt>
                <c:pt idx="3082">
                  <c:v>5.6072000000000006E-13</c:v>
                </c:pt>
                <c:pt idx="3083">
                  <c:v>5.4757999999999998E-13</c:v>
                </c:pt>
                <c:pt idx="3084">
                  <c:v>5.5427999999999994E-13</c:v>
                </c:pt>
                <c:pt idx="3085">
                  <c:v>5.3982000000000002E-13</c:v>
                </c:pt>
                <c:pt idx="3086">
                  <c:v>5.1092000000000001E-13</c:v>
                </c:pt>
                <c:pt idx="3087">
                  <c:v>5.0039999999999997E-13</c:v>
                </c:pt>
                <c:pt idx="3088">
                  <c:v>4.9938000000000004E-13</c:v>
                </c:pt>
                <c:pt idx="3089">
                  <c:v>4.8580000000000001E-13</c:v>
                </c:pt>
                <c:pt idx="3090">
                  <c:v>4.6686000000000009E-13</c:v>
                </c:pt>
                <c:pt idx="3091">
                  <c:v>4.5242E-13</c:v>
                </c:pt>
                <c:pt idx="3092">
                  <c:v>4.6167999999999991E-13</c:v>
                </c:pt>
                <c:pt idx="3093">
                  <c:v>4.4479999999999998E-13</c:v>
                </c:pt>
                <c:pt idx="3094">
                  <c:v>4.3559999999999998E-13</c:v>
                </c:pt>
                <c:pt idx="3095">
                  <c:v>4.1218000000000002E-13</c:v>
                </c:pt>
                <c:pt idx="3096">
                  <c:v>3.9526000000000002E-13</c:v>
                </c:pt>
                <c:pt idx="3097">
                  <c:v>3.7854000000000002E-13</c:v>
                </c:pt>
                <c:pt idx="3098">
                  <c:v>3.629E-13</c:v>
                </c:pt>
                <c:pt idx="3099">
                  <c:v>3.4506E-13</c:v>
                </c:pt>
                <c:pt idx="3100">
                  <c:v>3.5041999999999999E-13</c:v>
                </c:pt>
                <c:pt idx="3101">
                  <c:v>3.1235999999999999E-13</c:v>
                </c:pt>
                <c:pt idx="3102">
                  <c:v>3.0400000000000002E-13</c:v>
                </c:pt>
                <c:pt idx="3103">
                  <c:v>2.9326E-13</c:v>
                </c:pt>
                <c:pt idx="3104">
                  <c:v>2.7176E-13</c:v>
                </c:pt>
                <c:pt idx="3105">
                  <c:v>2.5939999999999999E-13</c:v>
                </c:pt>
                <c:pt idx="3106">
                  <c:v>2.531E-13</c:v>
                </c:pt>
                <c:pt idx="3107">
                  <c:v>2.4093999999999998E-13</c:v>
                </c:pt>
                <c:pt idx="3108">
                  <c:v>2.4838E-13</c:v>
                </c:pt>
                <c:pt idx="3109">
                  <c:v>2.4372E-13</c:v>
                </c:pt>
                <c:pt idx="3110">
                  <c:v>2.5104000000000001E-13</c:v>
                </c:pt>
                <c:pt idx="3111">
                  <c:v>2.4378E-13</c:v>
                </c:pt>
                <c:pt idx="3112">
                  <c:v>2.4140000000000001E-13</c:v>
                </c:pt>
                <c:pt idx="3113">
                  <c:v>2.3114000000000001E-13</c:v>
                </c:pt>
                <c:pt idx="3114">
                  <c:v>2.3683999999999998E-13</c:v>
                </c:pt>
                <c:pt idx="3115">
                  <c:v>2.4403999999999999E-13</c:v>
                </c:pt>
                <c:pt idx="3116">
                  <c:v>2.5169999999999998E-13</c:v>
                </c:pt>
                <c:pt idx="3117">
                  <c:v>2.5880000000000002E-13</c:v>
                </c:pt>
                <c:pt idx="3118">
                  <c:v>2.8208E-13</c:v>
                </c:pt>
                <c:pt idx="3119">
                  <c:v>2.9538E-13</c:v>
                </c:pt>
                <c:pt idx="3120">
                  <c:v>2.9613999999999999E-13</c:v>
                </c:pt>
                <c:pt idx="3121">
                  <c:v>3.0456000000000002E-13</c:v>
                </c:pt>
                <c:pt idx="3122">
                  <c:v>3.2116000000000002E-13</c:v>
                </c:pt>
                <c:pt idx="3123">
                  <c:v>3.4162000000000001E-13</c:v>
                </c:pt>
                <c:pt idx="3124">
                  <c:v>3.3425999999999998E-13</c:v>
                </c:pt>
                <c:pt idx="3125">
                  <c:v>3.5693999999999999E-13</c:v>
                </c:pt>
                <c:pt idx="3126">
                  <c:v>3.6968E-13</c:v>
                </c:pt>
                <c:pt idx="3127">
                  <c:v>3.9682000000000002E-13</c:v>
                </c:pt>
                <c:pt idx="3128">
                  <c:v>4.0328000000000002E-13</c:v>
                </c:pt>
                <c:pt idx="3129">
                  <c:v>4.1474000000000001E-13</c:v>
                </c:pt>
                <c:pt idx="3130">
                  <c:v>4.4762000000000002E-13</c:v>
                </c:pt>
                <c:pt idx="3131">
                  <c:v>4.4752E-13</c:v>
                </c:pt>
                <c:pt idx="3132">
                  <c:v>4.7551999999999998E-13</c:v>
                </c:pt>
                <c:pt idx="3133">
                  <c:v>4.7221999999999998E-13</c:v>
                </c:pt>
                <c:pt idx="3134">
                  <c:v>5.0105999999999999E-13</c:v>
                </c:pt>
                <c:pt idx="3135">
                  <c:v>5.1034000000000002E-13</c:v>
                </c:pt>
                <c:pt idx="3136">
                  <c:v>5.2060000000000002E-13</c:v>
                </c:pt>
                <c:pt idx="3137">
                  <c:v>5.4121999999999999E-13</c:v>
                </c:pt>
                <c:pt idx="3138">
                  <c:v>5.5240000000000015E-13</c:v>
                </c:pt>
                <c:pt idx="3139">
                  <c:v>5.5793999999999994E-13</c:v>
                </c:pt>
                <c:pt idx="3140">
                  <c:v>5.5140000000000005E-13</c:v>
                </c:pt>
                <c:pt idx="3141">
                  <c:v>5.5032000000000002E-13</c:v>
                </c:pt>
                <c:pt idx="3142">
                  <c:v>5.7375999999999997E-13</c:v>
                </c:pt>
                <c:pt idx="3143">
                  <c:v>5.7348E-13</c:v>
                </c:pt>
                <c:pt idx="3144">
                  <c:v>5.6544000000000006E-13</c:v>
                </c:pt>
                <c:pt idx="3145">
                  <c:v>5.6512000000000002E-13</c:v>
                </c:pt>
                <c:pt idx="3146">
                  <c:v>5.6289999999999995E-13</c:v>
                </c:pt>
                <c:pt idx="3147">
                  <c:v>5.6766000000000003E-13</c:v>
                </c:pt>
                <c:pt idx="3148">
                  <c:v>5.6134000000000001E-13</c:v>
                </c:pt>
                <c:pt idx="3149">
                  <c:v>5.5740000000000003E-13</c:v>
                </c:pt>
                <c:pt idx="3150">
                  <c:v>5.5924000000000015E-13</c:v>
                </c:pt>
                <c:pt idx="3151">
                  <c:v>5.6300000000000002E-13</c:v>
                </c:pt>
                <c:pt idx="3152">
                  <c:v>5.5765999999999997E-13</c:v>
                </c:pt>
                <c:pt idx="3153">
                  <c:v>5.5489999999999999E-13</c:v>
                </c:pt>
                <c:pt idx="3154">
                  <c:v>5.4693999999999999E-13</c:v>
                </c:pt>
                <c:pt idx="3155">
                  <c:v>5.4076000000000001E-13</c:v>
                </c:pt>
                <c:pt idx="3156">
                  <c:v>5.3189999999999999E-13</c:v>
                </c:pt>
                <c:pt idx="3157">
                  <c:v>5.2015999999999988E-13</c:v>
                </c:pt>
                <c:pt idx="3158">
                  <c:v>5.0684000000000009E-13</c:v>
                </c:pt>
                <c:pt idx="3159">
                  <c:v>5.0405999999999997E-13</c:v>
                </c:pt>
                <c:pt idx="3160">
                  <c:v>4.934599999999999E-13</c:v>
                </c:pt>
                <c:pt idx="3161">
                  <c:v>4.7052E-13</c:v>
                </c:pt>
                <c:pt idx="3162">
                  <c:v>4.6318000000000005E-13</c:v>
                </c:pt>
                <c:pt idx="3163">
                  <c:v>4.6026E-13</c:v>
                </c:pt>
                <c:pt idx="3164">
                  <c:v>4.4859999999999998E-13</c:v>
                </c:pt>
                <c:pt idx="3165">
                  <c:v>4.5236E-13</c:v>
                </c:pt>
                <c:pt idx="3166">
                  <c:v>4.2386000000000002E-13</c:v>
                </c:pt>
                <c:pt idx="3167">
                  <c:v>4.1556E-13</c:v>
                </c:pt>
                <c:pt idx="3168">
                  <c:v>4.0604E-13</c:v>
                </c:pt>
                <c:pt idx="3169">
                  <c:v>3.9735999999999999E-13</c:v>
                </c:pt>
                <c:pt idx="3170">
                  <c:v>3.7818000000000001E-13</c:v>
                </c:pt>
                <c:pt idx="3171">
                  <c:v>3.6465999999999998E-13</c:v>
                </c:pt>
                <c:pt idx="3172">
                  <c:v>3.5152E-13</c:v>
                </c:pt>
                <c:pt idx="3173">
                  <c:v>3.3844000000000002E-13</c:v>
                </c:pt>
                <c:pt idx="3174">
                  <c:v>3.2553999999999989E-13</c:v>
                </c:pt>
                <c:pt idx="3175">
                  <c:v>3.1688000000000001E-13</c:v>
                </c:pt>
                <c:pt idx="3176">
                  <c:v>3.1329999999999999E-13</c:v>
                </c:pt>
                <c:pt idx="3177">
                  <c:v>3.1502E-13</c:v>
                </c:pt>
                <c:pt idx="3178">
                  <c:v>3.0108000000000002E-13</c:v>
                </c:pt>
                <c:pt idx="3179">
                  <c:v>3.2131999999999999E-13</c:v>
                </c:pt>
                <c:pt idx="3180">
                  <c:v>3.2670000000000001E-13</c:v>
                </c:pt>
                <c:pt idx="3181">
                  <c:v>3.1441999999999999E-13</c:v>
                </c:pt>
                <c:pt idx="3182">
                  <c:v>3.2081999999999999E-13</c:v>
                </c:pt>
                <c:pt idx="3183">
                  <c:v>3.2124E-13</c:v>
                </c:pt>
                <c:pt idx="3184">
                  <c:v>3.1411999999999998E-13</c:v>
                </c:pt>
                <c:pt idx="3185">
                  <c:v>3.2293999999999999E-13</c:v>
                </c:pt>
                <c:pt idx="3186">
                  <c:v>3.3136000000000001E-13</c:v>
                </c:pt>
                <c:pt idx="3187">
                  <c:v>3.4101999999999999E-13</c:v>
                </c:pt>
                <c:pt idx="3188">
                  <c:v>3.4755999999999999E-13</c:v>
                </c:pt>
                <c:pt idx="3189">
                  <c:v>3.6040000000000001E-13</c:v>
                </c:pt>
                <c:pt idx="3190">
                  <c:v>3.7199999999999988E-13</c:v>
                </c:pt>
                <c:pt idx="3191">
                  <c:v>3.796200000000001E-13</c:v>
                </c:pt>
                <c:pt idx="3192">
                  <c:v>4.0238E-13</c:v>
                </c:pt>
                <c:pt idx="3193">
                  <c:v>4.2754000000000001E-13</c:v>
                </c:pt>
                <c:pt idx="3194">
                  <c:v>4.3464E-13</c:v>
                </c:pt>
                <c:pt idx="3195">
                  <c:v>4.4111999999999999E-13</c:v>
                </c:pt>
                <c:pt idx="3196">
                  <c:v>4.4305999999999998E-13</c:v>
                </c:pt>
                <c:pt idx="3197">
                  <c:v>4.3757999999999999E-13</c:v>
                </c:pt>
                <c:pt idx="3198">
                  <c:v>4.5887999999999996E-13</c:v>
                </c:pt>
                <c:pt idx="3199">
                  <c:v>4.6765999999999995E-13</c:v>
                </c:pt>
                <c:pt idx="3200">
                  <c:v>4.7426000000000004E-13</c:v>
                </c:pt>
                <c:pt idx="3201">
                  <c:v>4.9697999999999997E-13</c:v>
                </c:pt>
                <c:pt idx="3202">
                  <c:v>4.9442000000000003E-13</c:v>
                </c:pt>
                <c:pt idx="3203">
                  <c:v>5.0614E-13</c:v>
                </c:pt>
                <c:pt idx="3204">
                  <c:v>5.0969999999999994E-13</c:v>
                </c:pt>
                <c:pt idx="3205">
                  <c:v>5.3213999999999999E-13</c:v>
                </c:pt>
                <c:pt idx="3206">
                  <c:v>5.4848E-13</c:v>
                </c:pt>
                <c:pt idx="3207">
                  <c:v>5.6529999999999992E-13</c:v>
                </c:pt>
                <c:pt idx="3208">
                  <c:v>5.6615999999999998E-13</c:v>
                </c:pt>
                <c:pt idx="3209">
                  <c:v>5.8194000000000004E-13</c:v>
                </c:pt>
                <c:pt idx="3210">
                  <c:v>5.8924000000000002E-13</c:v>
                </c:pt>
                <c:pt idx="3211">
                  <c:v>5.8925999999999995E-13</c:v>
                </c:pt>
                <c:pt idx="3212">
                  <c:v>6.0492000000000001E-13</c:v>
                </c:pt>
                <c:pt idx="3213">
                  <c:v>6.1996000000000002E-13</c:v>
                </c:pt>
                <c:pt idx="3214">
                  <c:v>6.1402000000000004E-13</c:v>
                </c:pt>
                <c:pt idx="3215">
                  <c:v>6.2823999999999996E-13</c:v>
                </c:pt>
                <c:pt idx="3216">
                  <c:v>6.1821999999999996E-13</c:v>
                </c:pt>
                <c:pt idx="3217">
                  <c:v>6.1684000000000003E-13</c:v>
                </c:pt>
                <c:pt idx="3218">
                  <c:v>6.1799999999999999E-13</c:v>
                </c:pt>
                <c:pt idx="3219">
                  <c:v>6.1861999999999994E-13</c:v>
                </c:pt>
                <c:pt idx="3220">
                  <c:v>6.1017999999999993E-13</c:v>
                </c:pt>
                <c:pt idx="3221">
                  <c:v>5.9862000000000003E-13</c:v>
                </c:pt>
                <c:pt idx="3222">
                  <c:v>5.9822000000000005E-13</c:v>
                </c:pt>
                <c:pt idx="3223">
                  <c:v>6.0244000000000001E-13</c:v>
                </c:pt>
                <c:pt idx="3224">
                  <c:v>5.9976000000000006E-13</c:v>
                </c:pt>
                <c:pt idx="3225">
                  <c:v>5.9420000000000003E-13</c:v>
                </c:pt>
                <c:pt idx="3226">
                  <c:v>5.9133999999999998E-13</c:v>
                </c:pt>
                <c:pt idx="3227">
                  <c:v>5.884599999999999E-13</c:v>
                </c:pt>
                <c:pt idx="3228">
                  <c:v>5.8879999999999998E-13</c:v>
                </c:pt>
                <c:pt idx="3229">
                  <c:v>5.8032E-13</c:v>
                </c:pt>
                <c:pt idx="3230">
                  <c:v>5.7242E-13</c:v>
                </c:pt>
                <c:pt idx="3231">
                  <c:v>5.5869999999999993E-13</c:v>
                </c:pt>
                <c:pt idx="3232">
                  <c:v>5.3811999999999993E-13</c:v>
                </c:pt>
                <c:pt idx="3233">
                  <c:v>5.1452000000000001E-13</c:v>
                </c:pt>
                <c:pt idx="3234">
                  <c:v>5.1292E-13</c:v>
                </c:pt>
                <c:pt idx="3235">
                  <c:v>5.1131999999999999E-13</c:v>
                </c:pt>
                <c:pt idx="3236">
                  <c:v>4.8930000000000005E-13</c:v>
                </c:pt>
                <c:pt idx="3237">
                  <c:v>4.7842E-13</c:v>
                </c:pt>
                <c:pt idx="3238">
                  <c:v>4.7603999999999996E-13</c:v>
                </c:pt>
                <c:pt idx="3239">
                  <c:v>4.6294000000000004E-13</c:v>
                </c:pt>
                <c:pt idx="3240">
                  <c:v>4.3704000000000002E-13</c:v>
                </c:pt>
                <c:pt idx="3241">
                  <c:v>4.2108000000000001E-13</c:v>
                </c:pt>
                <c:pt idx="3242">
                  <c:v>4.1628000000000002E-13</c:v>
                </c:pt>
                <c:pt idx="3243">
                  <c:v>3.9128000000000003E-13</c:v>
                </c:pt>
                <c:pt idx="3244">
                  <c:v>3.8774000000000002E-13</c:v>
                </c:pt>
                <c:pt idx="3245">
                  <c:v>3.8578E-13</c:v>
                </c:pt>
                <c:pt idx="3246">
                  <c:v>3.7859999999999992E-13</c:v>
                </c:pt>
                <c:pt idx="3247">
                  <c:v>3.6662000000000001E-13</c:v>
                </c:pt>
                <c:pt idx="3248">
                  <c:v>3.5861999999999999E-13</c:v>
                </c:pt>
                <c:pt idx="3249">
                  <c:v>3.6047999999999999E-13</c:v>
                </c:pt>
                <c:pt idx="3250">
                  <c:v>3.5925999999999998E-13</c:v>
                </c:pt>
                <c:pt idx="3251">
                  <c:v>3.5430000000000002E-13</c:v>
                </c:pt>
                <c:pt idx="3252">
                  <c:v>3.4395999999999998E-13</c:v>
                </c:pt>
                <c:pt idx="3253">
                  <c:v>3.3655999999999998E-13</c:v>
                </c:pt>
                <c:pt idx="3254">
                  <c:v>3.3641999999999999E-13</c:v>
                </c:pt>
                <c:pt idx="3255">
                  <c:v>3.3299999999999999E-13</c:v>
                </c:pt>
                <c:pt idx="3256">
                  <c:v>3.5530000000000001E-13</c:v>
                </c:pt>
                <c:pt idx="3257">
                  <c:v>3.4404000000000002E-13</c:v>
                </c:pt>
                <c:pt idx="3258">
                  <c:v>3.6291999999999998E-13</c:v>
                </c:pt>
                <c:pt idx="3259">
                  <c:v>3.7869999999999999E-13</c:v>
                </c:pt>
                <c:pt idx="3260">
                  <c:v>3.8712000000000002E-13</c:v>
                </c:pt>
                <c:pt idx="3261">
                  <c:v>4.0460000000000001E-13</c:v>
                </c:pt>
                <c:pt idx="3262">
                  <c:v>4.2234E-13</c:v>
                </c:pt>
                <c:pt idx="3263">
                  <c:v>4.3860000000000002E-13</c:v>
                </c:pt>
                <c:pt idx="3264">
                  <c:v>4.487E-13</c:v>
                </c:pt>
                <c:pt idx="3265">
                  <c:v>4.7103999999999998E-13</c:v>
                </c:pt>
                <c:pt idx="3266">
                  <c:v>4.8211999999999997E-13</c:v>
                </c:pt>
                <c:pt idx="3267">
                  <c:v>5.0325999999999992E-13</c:v>
                </c:pt>
                <c:pt idx="3268">
                  <c:v>5.1443999999999998E-13</c:v>
                </c:pt>
                <c:pt idx="3269">
                  <c:v>5.2254000000000001E-13</c:v>
                </c:pt>
                <c:pt idx="3270">
                  <c:v>5.1311999999999994E-13</c:v>
                </c:pt>
                <c:pt idx="3271">
                  <c:v>5.4114000000000005E-13</c:v>
                </c:pt>
                <c:pt idx="3272">
                  <c:v>5.6455999999999997E-13</c:v>
                </c:pt>
                <c:pt idx="3273">
                  <c:v>5.7287999999999998E-13</c:v>
                </c:pt>
                <c:pt idx="3274">
                  <c:v>5.8237999999999999E-13</c:v>
                </c:pt>
                <c:pt idx="3275">
                  <c:v>5.6526000000000006E-13</c:v>
                </c:pt>
                <c:pt idx="3276">
                  <c:v>5.7822000000000003E-13</c:v>
                </c:pt>
                <c:pt idx="3277">
                  <c:v>5.8738000000000007E-13</c:v>
                </c:pt>
                <c:pt idx="3278">
                  <c:v>6.0988000000000002E-13</c:v>
                </c:pt>
                <c:pt idx="3279">
                  <c:v>6.2132000000000012E-13</c:v>
                </c:pt>
                <c:pt idx="3280">
                  <c:v>6.2556000000000001E-13</c:v>
                </c:pt>
                <c:pt idx="3281">
                  <c:v>6.1324000000000012E-13</c:v>
                </c:pt>
                <c:pt idx="3282">
                  <c:v>6.0997999999999999E-13</c:v>
                </c:pt>
                <c:pt idx="3283">
                  <c:v>6.2259999999999999E-13</c:v>
                </c:pt>
                <c:pt idx="3284">
                  <c:v>6.2346000000000005E-13</c:v>
                </c:pt>
                <c:pt idx="3285">
                  <c:v>6.2895999999999998E-13</c:v>
                </c:pt>
                <c:pt idx="3286">
                  <c:v>6.2728000000000003E-13</c:v>
                </c:pt>
                <c:pt idx="3287">
                  <c:v>6.2114000000000002E-13</c:v>
                </c:pt>
                <c:pt idx="3288">
                  <c:v>6.2352000000000005E-13</c:v>
                </c:pt>
                <c:pt idx="3289">
                  <c:v>6.0606000000000004E-13</c:v>
                </c:pt>
                <c:pt idx="3290">
                  <c:v>5.9334000000000007E-13</c:v>
                </c:pt>
                <c:pt idx="3291">
                  <c:v>5.8072000000000007E-13</c:v>
                </c:pt>
                <c:pt idx="3292">
                  <c:v>5.8325999999999998E-13</c:v>
                </c:pt>
                <c:pt idx="3293">
                  <c:v>5.7094000000000009E-13</c:v>
                </c:pt>
                <c:pt idx="3294">
                  <c:v>5.519E-13</c:v>
                </c:pt>
                <c:pt idx="3295">
                  <c:v>5.3901999999999996E-13</c:v>
                </c:pt>
                <c:pt idx="3296">
                  <c:v>5.3464000000000003E-13</c:v>
                </c:pt>
                <c:pt idx="3297">
                  <c:v>5.3965999999999994E-13</c:v>
                </c:pt>
                <c:pt idx="3298">
                  <c:v>5.2166000000000002E-13</c:v>
                </c:pt>
                <c:pt idx="3299">
                  <c:v>5.0261999999999993E-13</c:v>
                </c:pt>
                <c:pt idx="3300">
                  <c:v>4.8557999999999994E-13</c:v>
                </c:pt>
                <c:pt idx="3301">
                  <c:v>4.764199999999999E-13</c:v>
                </c:pt>
                <c:pt idx="3302">
                  <c:v>4.5364000000000002E-13</c:v>
                </c:pt>
                <c:pt idx="3303">
                  <c:v>4.4808E-13</c:v>
                </c:pt>
                <c:pt idx="3304">
                  <c:v>4.327799999999999E-13</c:v>
                </c:pt>
                <c:pt idx="3305">
                  <c:v>4.3653999999999998E-13</c:v>
                </c:pt>
                <c:pt idx="3306">
                  <c:v>4.2884000000000002E-13</c:v>
                </c:pt>
                <c:pt idx="3307">
                  <c:v>4.1916E-13</c:v>
                </c:pt>
                <c:pt idx="3308">
                  <c:v>4.0369999999999999E-13</c:v>
                </c:pt>
                <c:pt idx="3309">
                  <c:v>3.8851999999999989E-13</c:v>
                </c:pt>
                <c:pt idx="3310">
                  <c:v>3.7252000000000001E-13</c:v>
                </c:pt>
                <c:pt idx="3311">
                  <c:v>3.6789999999999998E-13</c:v>
                </c:pt>
                <c:pt idx="3312">
                  <c:v>3.5235999999999997E-13</c:v>
                </c:pt>
                <c:pt idx="3313">
                  <c:v>3.3478000000000001E-13</c:v>
                </c:pt>
                <c:pt idx="3314">
                  <c:v>3.1594000000000001E-13</c:v>
                </c:pt>
                <c:pt idx="3315">
                  <c:v>3.0831999999999999E-13</c:v>
                </c:pt>
                <c:pt idx="3316">
                  <c:v>2.9606E-13</c:v>
                </c:pt>
                <c:pt idx="3317">
                  <c:v>2.9326E-13</c:v>
                </c:pt>
                <c:pt idx="3318">
                  <c:v>2.9925999999999998E-13</c:v>
                </c:pt>
                <c:pt idx="3319">
                  <c:v>3.0730000000000001E-13</c:v>
                </c:pt>
                <c:pt idx="3320">
                  <c:v>3.1948000000000002E-13</c:v>
                </c:pt>
                <c:pt idx="3321">
                  <c:v>3.2184000000000002E-13</c:v>
                </c:pt>
                <c:pt idx="3322">
                  <c:v>3.3212E-13</c:v>
                </c:pt>
                <c:pt idx="3323">
                  <c:v>3.301999999999999E-13</c:v>
                </c:pt>
                <c:pt idx="3324">
                  <c:v>3.4434000000000003E-13</c:v>
                </c:pt>
                <c:pt idx="3325">
                  <c:v>3.5893999999999998E-13</c:v>
                </c:pt>
                <c:pt idx="3326">
                  <c:v>3.7302000000000011E-13</c:v>
                </c:pt>
                <c:pt idx="3327">
                  <c:v>3.8538000000000002E-13</c:v>
                </c:pt>
                <c:pt idx="3328">
                  <c:v>3.8982E-13</c:v>
                </c:pt>
                <c:pt idx="3329">
                  <c:v>4.0086000000000002E-13</c:v>
                </c:pt>
                <c:pt idx="3330">
                  <c:v>4.0277999999999998E-13</c:v>
                </c:pt>
                <c:pt idx="3331">
                  <c:v>4.0101999999999999E-13</c:v>
                </c:pt>
                <c:pt idx="3332">
                  <c:v>4.4532000000000001E-13</c:v>
                </c:pt>
                <c:pt idx="3333">
                  <c:v>4.3608E-13</c:v>
                </c:pt>
                <c:pt idx="3334">
                  <c:v>4.5386E-13</c:v>
                </c:pt>
                <c:pt idx="3335">
                  <c:v>4.4871999999999998E-13</c:v>
                </c:pt>
                <c:pt idx="3336">
                  <c:v>4.5948000000000008E-13</c:v>
                </c:pt>
                <c:pt idx="3337">
                  <c:v>4.8180000000000003E-13</c:v>
                </c:pt>
                <c:pt idx="3338">
                  <c:v>4.9545999999999999E-13</c:v>
                </c:pt>
                <c:pt idx="3339">
                  <c:v>5.0583999999999999E-13</c:v>
                </c:pt>
                <c:pt idx="3340">
                  <c:v>5.2202000000000003E-13</c:v>
                </c:pt>
                <c:pt idx="3341">
                  <c:v>5.3842000000000004E-13</c:v>
                </c:pt>
                <c:pt idx="3342">
                  <c:v>5.5524000000000007E-13</c:v>
                </c:pt>
                <c:pt idx="3343">
                  <c:v>5.6053999999999995E-13</c:v>
                </c:pt>
                <c:pt idx="3344">
                  <c:v>5.7335999999999999E-13</c:v>
                </c:pt>
                <c:pt idx="3345">
                  <c:v>5.8668000000000008E-13</c:v>
                </c:pt>
                <c:pt idx="3346">
                  <c:v>6.0096E-13</c:v>
                </c:pt>
                <c:pt idx="3347">
                  <c:v>6.1349999999999996E-13</c:v>
                </c:pt>
                <c:pt idx="3348">
                  <c:v>6.1026000000000007E-13</c:v>
                </c:pt>
                <c:pt idx="3349">
                  <c:v>6.2575999999999995E-13</c:v>
                </c:pt>
                <c:pt idx="3350">
                  <c:v>6.2050000000000003E-13</c:v>
                </c:pt>
                <c:pt idx="3351">
                  <c:v>6.3459999999999994E-13</c:v>
                </c:pt>
                <c:pt idx="3352">
                  <c:v>6.4056000000000005E-13</c:v>
                </c:pt>
                <c:pt idx="3353">
                  <c:v>6.2859999999999997E-13</c:v>
                </c:pt>
                <c:pt idx="3354">
                  <c:v>6.4525999999999992E-13</c:v>
                </c:pt>
                <c:pt idx="3355">
                  <c:v>6.4491999999999994E-13</c:v>
                </c:pt>
                <c:pt idx="3356">
                  <c:v>6.6273999999999996E-13</c:v>
                </c:pt>
                <c:pt idx="3357">
                  <c:v>6.4516000000000005E-13</c:v>
                </c:pt>
                <c:pt idx="3358">
                  <c:v>6.4487999999999997E-13</c:v>
                </c:pt>
                <c:pt idx="3359">
                  <c:v>6.3884000000000003E-13</c:v>
                </c:pt>
                <c:pt idx="3360">
                  <c:v>6.1542000000000002E-13</c:v>
                </c:pt>
                <c:pt idx="3361">
                  <c:v>6.0711999999999994E-13</c:v>
                </c:pt>
                <c:pt idx="3362">
                  <c:v>6.1284000000000004E-13</c:v>
                </c:pt>
                <c:pt idx="3363">
                  <c:v>5.9952000000000005E-13</c:v>
                </c:pt>
                <c:pt idx="3364">
                  <c:v>5.7372E-13</c:v>
                </c:pt>
                <c:pt idx="3365">
                  <c:v>5.8508000000000007E-13</c:v>
                </c:pt>
                <c:pt idx="3366">
                  <c:v>5.6503999999999998E-13</c:v>
                </c:pt>
                <c:pt idx="3367">
                  <c:v>5.6773999999999996E-13</c:v>
                </c:pt>
                <c:pt idx="3368">
                  <c:v>5.5654000000000007E-13</c:v>
                </c:pt>
                <c:pt idx="3369">
                  <c:v>5.4811999999999999E-13</c:v>
                </c:pt>
                <c:pt idx="3370">
                  <c:v>5.4076000000000001E-13</c:v>
                </c:pt>
                <c:pt idx="3371">
                  <c:v>5.2419999999999993E-13</c:v>
                </c:pt>
                <c:pt idx="3372">
                  <c:v>5.2224E-13</c:v>
                </c:pt>
                <c:pt idx="3373">
                  <c:v>5.0805999999999996E-13</c:v>
                </c:pt>
                <c:pt idx="3374">
                  <c:v>5.0792000000000002E-13</c:v>
                </c:pt>
                <c:pt idx="3375">
                  <c:v>4.9359999999999994E-13</c:v>
                </c:pt>
                <c:pt idx="3376">
                  <c:v>4.7021999999999999E-13</c:v>
                </c:pt>
                <c:pt idx="3377">
                  <c:v>4.6525999999999998E-13</c:v>
                </c:pt>
                <c:pt idx="3378">
                  <c:v>4.5212E-13</c:v>
                </c:pt>
                <c:pt idx="3379">
                  <c:v>4.4279999999999989E-13</c:v>
                </c:pt>
                <c:pt idx="3380">
                  <c:v>4.3023999999999999E-13</c:v>
                </c:pt>
                <c:pt idx="3381">
                  <c:v>4.2252E-13</c:v>
                </c:pt>
                <c:pt idx="3382">
                  <c:v>4.0976000000000011E-13</c:v>
                </c:pt>
                <c:pt idx="3383">
                  <c:v>3.8927999999999998E-13</c:v>
                </c:pt>
                <c:pt idx="3384">
                  <c:v>3.9549999999999998E-13</c:v>
                </c:pt>
                <c:pt idx="3385">
                  <c:v>3.6430000000000002E-13</c:v>
                </c:pt>
                <c:pt idx="3386">
                  <c:v>3.5471999999999998E-13</c:v>
                </c:pt>
                <c:pt idx="3387">
                  <c:v>3.533200000000001E-13</c:v>
                </c:pt>
                <c:pt idx="3388">
                  <c:v>3.4958000000000001E-13</c:v>
                </c:pt>
                <c:pt idx="3389">
                  <c:v>3.6188000000000002E-13</c:v>
                </c:pt>
                <c:pt idx="3390">
                  <c:v>3.3643999999999998E-13</c:v>
                </c:pt>
                <c:pt idx="3391">
                  <c:v>3.435E-13</c:v>
                </c:pt>
                <c:pt idx="3392">
                  <c:v>3.3374E-13</c:v>
                </c:pt>
                <c:pt idx="3393">
                  <c:v>3.498400000000001E-13</c:v>
                </c:pt>
                <c:pt idx="3394">
                  <c:v>3.5245999999999999E-13</c:v>
                </c:pt>
                <c:pt idx="3395">
                  <c:v>3.5808000000000003E-13</c:v>
                </c:pt>
                <c:pt idx="3396">
                  <c:v>3.6937999999999999E-13</c:v>
                </c:pt>
                <c:pt idx="3397">
                  <c:v>3.7358000000000001E-13</c:v>
                </c:pt>
                <c:pt idx="3398">
                  <c:v>3.8684E-13</c:v>
                </c:pt>
                <c:pt idx="3399">
                  <c:v>4.0107999999999999E-13</c:v>
                </c:pt>
                <c:pt idx="3400">
                  <c:v>4.2271999999999989E-13</c:v>
                </c:pt>
                <c:pt idx="3401">
                  <c:v>4.3615999999999998E-13</c:v>
                </c:pt>
                <c:pt idx="3402">
                  <c:v>4.4774000000000002E-13</c:v>
                </c:pt>
                <c:pt idx="3403">
                  <c:v>4.5771999999999999E-13</c:v>
                </c:pt>
                <c:pt idx="3404">
                  <c:v>4.7274000000000006E-13</c:v>
                </c:pt>
                <c:pt idx="3405">
                  <c:v>4.9313999999999996E-13</c:v>
                </c:pt>
                <c:pt idx="3406">
                  <c:v>4.866799999999999E-13</c:v>
                </c:pt>
                <c:pt idx="3407">
                  <c:v>5.0644000000000001E-13</c:v>
                </c:pt>
                <c:pt idx="3408">
                  <c:v>5.2788000000000007E-13</c:v>
                </c:pt>
                <c:pt idx="3409">
                  <c:v>5.3570000000000003E-13</c:v>
                </c:pt>
                <c:pt idx="3410">
                  <c:v>5.3816E-13</c:v>
                </c:pt>
                <c:pt idx="3411">
                  <c:v>5.5213999999999991E-13</c:v>
                </c:pt>
                <c:pt idx="3412">
                  <c:v>5.5378000000000009E-13</c:v>
                </c:pt>
                <c:pt idx="3413">
                  <c:v>5.6667999999999996E-13</c:v>
                </c:pt>
                <c:pt idx="3414">
                  <c:v>5.8117999999999995E-13</c:v>
                </c:pt>
                <c:pt idx="3415">
                  <c:v>5.9124000000000001E-13</c:v>
                </c:pt>
                <c:pt idx="3416">
                  <c:v>6.0045999999999995E-13</c:v>
                </c:pt>
                <c:pt idx="3417">
                  <c:v>6.1540000000000008E-13</c:v>
                </c:pt>
                <c:pt idx="3418">
                  <c:v>6.2629999999999997E-13</c:v>
                </c:pt>
                <c:pt idx="3419">
                  <c:v>6.4438000000000003E-13</c:v>
                </c:pt>
                <c:pt idx="3420">
                  <c:v>6.5116000000000002E-13</c:v>
                </c:pt>
                <c:pt idx="3421">
                  <c:v>6.6605999999999999E-13</c:v>
                </c:pt>
                <c:pt idx="3422">
                  <c:v>6.6895999999999991E-13</c:v>
                </c:pt>
                <c:pt idx="3423">
                  <c:v>6.6720000000000002E-13</c:v>
                </c:pt>
                <c:pt idx="3424">
                  <c:v>6.6734000000000006E-13</c:v>
                </c:pt>
                <c:pt idx="3425">
                  <c:v>6.6055999999999996E-13</c:v>
                </c:pt>
                <c:pt idx="3426">
                  <c:v>6.6100000000000001E-13</c:v>
                </c:pt>
                <c:pt idx="3427">
                  <c:v>6.7953999999999995E-13</c:v>
                </c:pt>
                <c:pt idx="3428">
                  <c:v>6.7014000000000001E-13</c:v>
                </c:pt>
                <c:pt idx="3429">
                  <c:v>6.6804000000000005E-13</c:v>
                </c:pt>
                <c:pt idx="3430">
                  <c:v>6.5207999999999998E-13</c:v>
                </c:pt>
                <c:pt idx="3431">
                  <c:v>6.5156E-13</c:v>
                </c:pt>
                <c:pt idx="3432">
                  <c:v>6.4254000000000001E-13</c:v>
                </c:pt>
                <c:pt idx="3433">
                  <c:v>6.2190000000000001E-13</c:v>
                </c:pt>
                <c:pt idx="3434">
                  <c:v>6.0674E-13</c:v>
                </c:pt>
                <c:pt idx="3435">
                  <c:v>5.9840000000000006E-13</c:v>
                </c:pt>
                <c:pt idx="3436">
                  <c:v>6.0622000000000002E-13</c:v>
                </c:pt>
                <c:pt idx="3437">
                  <c:v>6.0074000000000002E-13</c:v>
                </c:pt>
                <c:pt idx="3438">
                  <c:v>5.7496000000000001E-13</c:v>
                </c:pt>
                <c:pt idx="3439">
                  <c:v>5.8573999999999999E-13</c:v>
                </c:pt>
                <c:pt idx="3440">
                  <c:v>5.3429999999999995E-13</c:v>
                </c:pt>
                <c:pt idx="3441">
                  <c:v>5.5321999999999994E-13</c:v>
                </c:pt>
                <c:pt idx="3442">
                  <c:v>5.2666E-13</c:v>
                </c:pt>
                <c:pt idx="3443">
                  <c:v>5.0462000000000002E-13</c:v>
                </c:pt>
                <c:pt idx="3444">
                  <c:v>4.9991999999999995E-13</c:v>
                </c:pt>
                <c:pt idx="3445">
                  <c:v>4.9726000000000004E-13</c:v>
                </c:pt>
                <c:pt idx="3446">
                  <c:v>4.9458E-13</c:v>
                </c:pt>
                <c:pt idx="3447">
                  <c:v>4.8291999999999993E-13</c:v>
                </c:pt>
                <c:pt idx="3448">
                  <c:v>4.8365999999999998E-13</c:v>
                </c:pt>
                <c:pt idx="3449">
                  <c:v>4.6970000000000001E-13</c:v>
                </c:pt>
                <c:pt idx="3450">
                  <c:v>4.5261999999999999E-13</c:v>
                </c:pt>
                <c:pt idx="3451">
                  <c:v>4.4328000000000001E-13</c:v>
                </c:pt>
                <c:pt idx="3452">
                  <c:v>4.3892000000000001E-13</c:v>
                </c:pt>
                <c:pt idx="3453">
                  <c:v>4.3035999999999989E-13</c:v>
                </c:pt>
                <c:pt idx="3454">
                  <c:v>4.1922E-13</c:v>
                </c:pt>
                <c:pt idx="3455">
                  <c:v>3.9604E-13</c:v>
                </c:pt>
                <c:pt idx="3456">
                  <c:v>3.7266E-13</c:v>
                </c:pt>
                <c:pt idx="3457">
                  <c:v>3.7571999999999999E-13</c:v>
                </c:pt>
                <c:pt idx="3458">
                  <c:v>3.6551999999999999E-13</c:v>
                </c:pt>
                <c:pt idx="3459">
                  <c:v>3.633999999999999E-13</c:v>
                </c:pt>
                <c:pt idx="3460">
                  <c:v>3.67E-13</c:v>
                </c:pt>
                <c:pt idx="3461">
                  <c:v>3.8036000000000001E-13</c:v>
                </c:pt>
                <c:pt idx="3462">
                  <c:v>3.8712000000000002E-13</c:v>
                </c:pt>
                <c:pt idx="3463">
                  <c:v>3.9782000000000002E-13</c:v>
                </c:pt>
                <c:pt idx="3464">
                  <c:v>3.9723999999999998E-13</c:v>
                </c:pt>
                <c:pt idx="3465">
                  <c:v>4.2167999999999998E-13</c:v>
                </c:pt>
                <c:pt idx="3466">
                  <c:v>4.1082000000000001E-13</c:v>
                </c:pt>
                <c:pt idx="3467">
                  <c:v>4.2524000000000001E-13</c:v>
                </c:pt>
                <c:pt idx="3468">
                  <c:v>4.2008000000000011E-13</c:v>
                </c:pt>
                <c:pt idx="3469">
                  <c:v>4.4550000000000002E-13</c:v>
                </c:pt>
                <c:pt idx="3470">
                  <c:v>4.4004000000000011E-13</c:v>
                </c:pt>
                <c:pt idx="3471">
                  <c:v>4.5853999999999998E-13</c:v>
                </c:pt>
                <c:pt idx="3472">
                  <c:v>4.7302000000000004E-13</c:v>
                </c:pt>
                <c:pt idx="3473">
                  <c:v>4.6966000000000004E-13</c:v>
                </c:pt>
                <c:pt idx="3474">
                  <c:v>4.9761999999999995E-13</c:v>
                </c:pt>
                <c:pt idx="3475">
                  <c:v>5.129799999999999E-13</c:v>
                </c:pt>
                <c:pt idx="3476">
                  <c:v>5.2446000000000007E-13</c:v>
                </c:pt>
                <c:pt idx="3477">
                  <c:v>5.3610000000000001E-13</c:v>
                </c:pt>
                <c:pt idx="3478">
                  <c:v>5.6515999999999999E-13</c:v>
                </c:pt>
                <c:pt idx="3479">
                  <c:v>5.7214000000000002E-13</c:v>
                </c:pt>
                <c:pt idx="3480">
                  <c:v>5.7354E-13</c:v>
                </c:pt>
                <c:pt idx="3481">
                  <c:v>5.9472000000000001E-13</c:v>
                </c:pt>
                <c:pt idx="3482">
                  <c:v>6.0175999999999995E-13</c:v>
                </c:pt>
                <c:pt idx="3483">
                  <c:v>6.0997999999999999E-13</c:v>
                </c:pt>
                <c:pt idx="3484">
                  <c:v>6.0861999999999999E-13</c:v>
                </c:pt>
                <c:pt idx="3485">
                  <c:v>6.2958000000000003E-13</c:v>
                </c:pt>
                <c:pt idx="3486">
                  <c:v>6.3715999999999988E-13</c:v>
                </c:pt>
                <c:pt idx="3487">
                  <c:v>6.4417999999999999E-13</c:v>
                </c:pt>
                <c:pt idx="3488">
                  <c:v>6.6328000000000008E-13</c:v>
                </c:pt>
                <c:pt idx="3489">
                  <c:v>6.5876000000000001E-13</c:v>
                </c:pt>
                <c:pt idx="3490">
                  <c:v>6.6460000000000002E-13</c:v>
                </c:pt>
                <c:pt idx="3491">
                  <c:v>6.5767999999999998E-13</c:v>
                </c:pt>
                <c:pt idx="3492">
                  <c:v>6.7531999999999999E-13</c:v>
                </c:pt>
                <c:pt idx="3493">
                  <c:v>6.7375999999999995E-13</c:v>
                </c:pt>
                <c:pt idx="3494">
                  <c:v>6.6782000000000008E-13</c:v>
                </c:pt>
                <c:pt idx="3495">
                  <c:v>6.7637999999999999E-13</c:v>
                </c:pt>
                <c:pt idx="3496">
                  <c:v>6.7252000000000005E-13</c:v>
                </c:pt>
                <c:pt idx="3497">
                  <c:v>6.8016E-13</c:v>
                </c:pt>
                <c:pt idx="3498">
                  <c:v>6.8492000000000007E-13</c:v>
                </c:pt>
                <c:pt idx="3499">
                  <c:v>6.8236000000000003E-13</c:v>
                </c:pt>
                <c:pt idx="3500">
                  <c:v>6.7569999999999994E-13</c:v>
                </c:pt>
                <c:pt idx="3501">
                  <c:v>6.6603999999999996E-13</c:v>
                </c:pt>
                <c:pt idx="3502">
                  <c:v>6.582800000000001E-13</c:v>
                </c:pt>
                <c:pt idx="3503">
                  <c:v>6.4543999999999992E-13</c:v>
                </c:pt>
                <c:pt idx="3504">
                  <c:v>6.4710000000000014E-13</c:v>
                </c:pt>
                <c:pt idx="3505">
                  <c:v>6.4244000000000004E-13</c:v>
                </c:pt>
                <c:pt idx="3506">
                  <c:v>6.5192000000000001E-13</c:v>
                </c:pt>
                <c:pt idx="3507">
                  <c:v>6.4456000000000003E-13</c:v>
                </c:pt>
                <c:pt idx="3508">
                  <c:v>6.2815999999999992E-13</c:v>
                </c:pt>
                <c:pt idx="3509">
                  <c:v>6.1347999999999993E-13</c:v>
                </c:pt>
                <c:pt idx="3510">
                  <c:v>6.0652000000000002E-13</c:v>
                </c:pt>
                <c:pt idx="3511">
                  <c:v>5.9751999999999996E-13</c:v>
                </c:pt>
                <c:pt idx="3512">
                  <c:v>5.863999999999999E-13</c:v>
                </c:pt>
                <c:pt idx="3513">
                  <c:v>5.6497999999999998E-13</c:v>
                </c:pt>
                <c:pt idx="3514">
                  <c:v>5.6149999999999998E-13</c:v>
                </c:pt>
                <c:pt idx="3515">
                  <c:v>5.4970000000000007E-13</c:v>
                </c:pt>
                <c:pt idx="3516">
                  <c:v>5.2427999999999986E-13</c:v>
                </c:pt>
                <c:pt idx="3517">
                  <c:v>5.2169999999999999E-13</c:v>
                </c:pt>
                <c:pt idx="3518">
                  <c:v>5.1807999999999995E-13</c:v>
                </c:pt>
                <c:pt idx="3519">
                  <c:v>5.0034000000000007E-13</c:v>
                </c:pt>
                <c:pt idx="3520">
                  <c:v>4.9200000000000013E-13</c:v>
                </c:pt>
                <c:pt idx="3521">
                  <c:v>4.8355999999999991E-13</c:v>
                </c:pt>
                <c:pt idx="3522">
                  <c:v>4.6504000000000001E-13</c:v>
                </c:pt>
                <c:pt idx="3523">
                  <c:v>4.5585999999999994E-13</c:v>
                </c:pt>
                <c:pt idx="3524">
                  <c:v>4.5361999999999999E-13</c:v>
                </c:pt>
                <c:pt idx="3525">
                  <c:v>4.3524000000000002E-13</c:v>
                </c:pt>
                <c:pt idx="3526">
                  <c:v>4.0885999999999999E-13</c:v>
                </c:pt>
                <c:pt idx="3527">
                  <c:v>4.0818000000000008E-13</c:v>
                </c:pt>
                <c:pt idx="3528">
                  <c:v>3.9069999999999999E-13</c:v>
                </c:pt>
                <c:pt idx="3529">
                  <c:v>3.7927999999999998E-13</c:v>
                </c:pt>
                <c:pt idx="3530">
                  <c:v>3.7155999999999998E-13</c:v>
                </c:pt>
                <c:pt idx="3531">
                  <c:v>3.6609999999999997E-13</c:v>
                </c:pt>
                <c:pt idx="3532">
                  <c:v>3.7514000000000011E-13</c:v>
                </c:pt>
                <c:pt idx="3533">
                  <c:v>3.8638000000000002E-13</c:v>
                </c:pt>
                <c:pt idx="3534">
                  <c:v>3.8948000000000012E-13</c:v>
                </c:pt>
                <c:pt idx="3535">
                  <c:v>4.0466000000000001E-13</c:v>
                </c:pt>
                <c:pt idx="3536">
                  <c:v>4.0443999999999999E-13</c:v>
                </c:pt>
                <c:pt idx="3537">
                  <c:v>4.212199999999999E-13</c:v>
                </c:pt>
                <c:pt idx="3538">
                  <c:v>4.1858000000000002E-13</c:v>
                </c:pt>
                <c:pt idx="3539">
                  <c:v>4.2518000000000001E-13</c:v>
                </c:pt>
                <c:pt idx="3540">
                  <c:v>4.5031999999999989E-13</c:v>
                </c:pt>
                <c:pt idx="3541">
                  <c:v>4.6224000000000006E-13</c:v>
                </c:pt>
                <c:pt idx="3542">
                  <c:v>4.6564000000000002E-13</c:v>
                </c:pt>
                <c:pt idx="3543">
                  <c:v>4.7110000000000008E-13</c:v>
                </c:pt>
                <c:pt idx="3544">
                  <c:v>4.948199999999999E-13</c:v>
                </c:pt>
                <c:pt idx="3545">
                  <c:v>4.9349999999999997E-13</c:v>
                </c:pt>
                <c:pt idx="3546">
                  <c:v>5.0644000000000001E-13</c:v>
                </c:pt>
                <c:pt idx="3547">
                  <c:v>5.3729999999999994E-13</c:v>
                </c:pt>
                <c:pt idx="3548">
                  <c:v>5.3872000000000005E-13</c:v>
                </c:pt>
                <c:pt idx="3549">
                  <c:v>5.5670000000000004E-13</c:v>
                </c:pt>
                <c:pt idx="3550">
                  <c:v>5.6649999999999996E-13</c:v>
                </c:pt>
                <c:pt idx="3551">
                  <c:v>5.7993999999999995E-13</c:v>
                </c:pt>
                <c:pt idx="3552">
                  <c:v>5.8598000000000009E-13</c:v>
                </c:pt>
                <c:pt idx="3553">
                  <c:v>6.0480000000000001E-13</c:v>
                </c:pt>
                <c:pt idx="3554">
                  <c:v>6.1454000000000013E-13</c:v>
                </c:pt>
                <c:pt idx="3555">
                  <c:v>6.1987999999999998E-13</c:v>
                </c:pt>
                <c:pt idx="3556">
                  <c:v>6.2835999999999996E-13</c:v>
                </c:pt>
                <c:pt idx="3557">
                  <c:v>6.4451999999999996E-13</c:v>
                </c:pt>
                <c:pt idx="3558">
                  <c:v>6.6131999999999995E-13</c:v>
                </c:pt>
                <c:pt idx="3559">
                  <c:v>6.6309999999999997E-13</c:v>
                </c:pt>
                <c:pt idx="3560">
                  <c:v>6.5921999999999989E-13</c:v>
                </c:pt>
                <c:pt idx="3561">
                  <c:v>6.7699999999999994E-13</c:v>
                </c:pt>
                <c:pt idx="3562">
                  <c:v>6.8744000000000005E-13</c:v>
                </c:pt>
                <c:pt idx="3563">
                  <c:v>6.9581999999999996E-13</c:v>
                </c:pt>
                <c:pt idx="3564">
                  <c:v>7.1451999999999997E-13</c:v>
                </c:pt>
                <c:pt idx="3565">
                  <c:v>7.3650000000000004E-13</c:v>
                </c:pt>
                <c:pt idx="3566">
                  <c:v>7.4141999999999999E-13</c:v>
                </c:pt>
                <c:pt idx="3567">
                  <c:v>7.4660000000000007E-13</c:v>
                </c:pt>
                <c:pt idx="3568">
                  <c:v>7.3634000000000007E-13</c:v>
                </c:pt>
                <c:pt idx="3569">
                  <c:v>7.3461999999999995E-13</c:v>
                </c:pt>
                <c:pt idx="3570">
                  <c:v>7.4391999999999992E-13</c:v>
                </c:pt>
                <c:pt idx="3571">
                  <c:v>7.501E-13</c:v>
                </c:pt>
                <c:pt idx="3572">
                  <c:v>7.2101999999999989E-13</c:v>
                </c:pt>
                <c:pt idx="3573">
                  <c:v>7.0679999999999998E-13</c:v>
                </c:pt>
                <c:pt idx="3574">
                  <c:v>7.0159999999999996E-13</c:v>
                </c:pt>
                <c:pt idx="3575">
                  <c:v>6.9480000000000003E-13</c:v>
                </c:pt>
                <c:pt idx="3576">
                  <c:v>6.9232000000000002E-13</c:v>
                </c:pt>
                <c:pt idx="3577">
                  <c:v>6.7993999999999993E-13</c:v>
                </c:pt>
                <c:pt idx="3578">
                  <c:v>6.6359999999999992E-13</c:v>
                </c:pt>
                <c:pt idx="3579">
                  <c:v>6.3609999999999999E-13</c:v>
                </c:pt>
                <c:pt idx="3580">
                  <c:v>6.2187999999999997E-13</c:v>
                </c:pt>
                <c:pt idx="3581">
                  <c:v>5.9991999999999993E-13</c:v>
                </c:pt>
                <c:pt idx="3582">
                  <c:v>5.8680000000000008E-13</c:v>
                </c:pt>
                <c:pt idx="3583">
                  <c:v>5.6094000000000003E-13</c:v>
                </c:pt>
                <c:pt idx="3584">
                  <c:v>5.4585999999999996E-13</c:v>
                </c:pt>
                <c:pt idx="3585">
                  <c:v>5.3413999999999998E-13</c:v>
                </c:pt>
                <c:pt idx="3586">
                  <c:v>5.2460000000000001E-13</c:v>
                </c:pt>
                <c:pt idx="3587">
                  <c:v>5.2587999999999998E-13</c:v>
                </c:pt>
                <c:pt idx="3588">
                  <c:v>5.0684000000000009E-13</c:v>
                </c:pt>
                <c:pt idx="3589">
                  <c:v>4.8934000000000001E-13</c:v>
                </c:pt>
                <c:pt idx="3590">
                  <c:v>4.8941999999999995E-13</c:v>
                </c:pt>
                <c:pt idx="3591">
                  <c:v>4.8211999999999997E-13</c:v>
                </c:pt>
                <c:pt idx="3592">
                  <c:v>4.7268000000000006E-13</c:v>
                </c:pt>
                <c:pt idx="3593">
                  <c:v>4.460800000000001E-13</c:v>
                </c:pt>
                <c:pt idx="3594">
                  <c:v>4.1236000000000002E-13</c:v>
                </c:pt>
                <c:pt idx="3595">
                  <c:v>4.0204000000000002E-13</c:v>
                </c:pt>
                <c:pt idx="3596">
                  <c:v>4.0330000000000001E-13</c:v>
                </c:pt>
                <c:pt idx="3597">
                  <c:v>3.9771999999999989E-13</c:v>
                </c:pt>
                <c:pt idx="3598">
                  <c:v>4.0475999999999998E-13</c:v>
                </c:pt>
                <c:pt idx="3599">
                  <c:v>4.0018000000000002E-13</c:v>
                </c:pt>
                <c:pt idx="3600">
                  <c:v>4.1811999999999999E-13</c:v>
                </c:pt>
                <c:pt idx="3601">
                  <c:v>4.0658000000000002E-13</c:v>
                </c:pt>
                <c:pt idx="3602">
                  <c:v>3.9921999999999999E-13</c:v>
                </c:pt>
                <c:pt idx="3603">
                  <c:v>4.0749999999999988E-13</c:v>
                </c:pt>
                <c:pt idx="3604">
                  <c:v>4.2973999999999999E-13</c:v>
                </c:pt>
                <c:pt idx="3605">
                  <c:v>4.1438E-13</c:v>
                </c:pt>
                <c:pt idx="3606">
                  <c:v>4.2866000000000001E-13</c:v>
                </c:pt>
                <c:pt idx="3607">
                  <c:v>4.3636000000000002E-13</c:v>
                </c:pt>
                <c:pt idx="3608">
                  <c:v>4.5621999999999995E-13</c:v>
                </c:pt>
                <c:pt idx="3609">
                  <c:v>4.6853999999999994E-13</c:v>
                </c:pt>
                <c:pt idx="3610">
                  <c:v>4.8072E-13</c:v>
                </c:pt>
                <c:pt idx="3611">
                  <c:v>5.0781999999999995E-13</c:v>
                </c:pt>
                <c:pt idx="3612">
                  <c:v>5.1422E-13</c:v>
                </c:pt>
                <c:pt idx="3613">
                  <c:v>5.2968000000000002E-13</c:v>
                </c:pt>
                <c:pt idx="3614">
                  <c:v>5.3130000000000007E-13</c:v>
                </c:pt>
                <c:pt idx="3615">
                  <c:v>5.5736000000000006E-13</c:v>
                </c:pt>
                <c:pt idx="3616">
                  <c:v>5.8170000000000004E-13</c:v>
                </c:pt>
                <c:pt idx="3617">
                  <c:v>5.8707999999999996E-13</c:v>
                </c:pt>
                <c:pt idx="3618">
                  <c:v>6.0103999999999993E-13</c:v>
                </c:pt>
                <c:pt idx="3619">
                  <c:v>6.1137999999999997E-13</c:v>
                </c:pt>
                <c:pt idx="3620">
                  <c:v>6.2777999999999998E-13</c:v>
                </c:pt>
                <c:pt idx="3621">
                  <c:v>6.3773999999999997E-13</c:v>
                </c:pt>
                <c:pt idx="3622">
                  <c:v>6.6142000000000002E-13</c:v>
                </c:pt>
                <c:pt idx="3623">
                  <c:v>6.7813999999999998E-13</c:v>
                </c:pt>
                <c:pt idx="3624">
                  <c:v>6.9440000000000005E-13</c:v>
                </c:pt>
                <c:pt idx="3625">
                  <c:v>6.9487999999999996E-13</c:v>
                </c:pt>
                <c:pt idx="3626">
                  <c:v>7.0949999999999996E-13</c:v>
                </c:pt>
                <c:pt idx="3627">
                  <c:v>7.0437999999999997E-13</c:v>
                </c:pt>
                <c:pt idx="3628">
                  <c:v>7.1554E-13</c:v>
                </c:pt>
                <c:pt idx="3629">
                  <c:v>7.2522000000000001E-13</c:v>
                </c:pt>
                <c:pt idx="3630">
                  <c:v>7.4356000000000001E-13</c:v>
                </c:pt>
                <c:pt idx="3631">
                  <c:v>7.6465999999999989E-13</c:v>
                </c:pt>
                <c:pt idx="3632">
                  <c:v>7.6629999999999988E-13</c:v>
                </c:pt>
                <c:pt idx="3633">
                  <c:v>7.5983999999999992E-13</c:v>
                </c:pt>
                <c:pt idx="3634">
                  <c:v>7.4833999999999992E-13</c:v>
                </c:pt>
                <c:pt idx="3635">
                  <c:v>7.6535999999999998E-13</c:v>
                </c:pt>
                <c:pt idx="3636">
                  <c:v>7.6045999999999997E-13</c:v>
                </c:pt>
                <c:pt idx="3637">
                  <c:v>7.6211999999999999E-13</c:v>
                </c:pt>
                <c:pt idx="3638">
                  <c:v>7.6278000000000001E-13</c:v>
                </c:pt>
                <c:pt idx="3639">
                  <c:v>7.235000000000001E-13</c:v>
                </c:pt>
                <c:pt idx="3640">
                  <c:v>7.0700000000000002E-13</c:v>
                </c:pt>
                <c:pt idx="3641">
                  <c:v>7.0819999999999995E-13</c:v>
                </c:pt>
                <c:pt idx="3642">
                  <c:v>7.0034000000000002E-13</c:v>
                </c:pt>
                <c:pt idx="3643">
                  <c:v>6.9824000000000006E-13</c:v>
                </c:pt>
                <c:pt idx="3644">
                  <c:v>6.7625999999999999E-13</c:v>
                </c:pt>
                <c:pt idx="3645">
                  <c:v>6.7965999999999995E-13</c:v>
                </c:pt>
                <c:pt idx="3646">
                  <c:v>6.7823999999999995E-13</c:v>
                </c:pt>
                <c:pt idx="3647">
                  <c:v>6.6054000000000013E-13</c:v>
                </c:pt>
                <c:pt idx="3648">
                  <c:v>6.5641999999999994E-13</c:v>
                </c:pt>
                <c:pt idx="3649">
                  <c:v>6.3406000000000003E-13</c:v>
                </c:pt>
                <c:pt idx="3650">
                  <c:v>6.2421999999999994E-13</c:v>
                </c:pt>
                <c:pt idx="3651">
                  <c:v>6.2682000000000015E-13</c:v>
                </c:pt>
                <c:pt idx="3652">
                  <c:v>6.0805999999999994E-13</c:v>
                </c:pt>
                <c:pt idx="3653">
                  <c:v>5.9387999999999999E-13</c:v>
                </c:pt>
                <c:pt idx="3654">
                  <c:v>5.7866000000000008E-13</c:v>
                </c:pt>
                <c:pt idx="3655">
                  <c:v>5.7384000000000001E-13</c:v>
                </c:pt>
                <c:pt idx="3656">
                  <c:v>5.6341999999999994E-13</c:v>
                </c:pt>
                <c:pt idx="3657">
                  <c:v>5.2822000000000005E-13</c:v>
                </c:pt>
                <c:pt idx="3658">
                  <c:v>5.2476000000000008E-13</c:v>
                </c:pt>
                <c:pt idx="3659">
                  <c:v>5.1971999999999993E-13</c:v>
                </c:pt>
                <c:pt idx="3660">
                  <c:v>4.9839999999999998E-13</c:v>
                </c:pt>
                <c:pt idx="3661">
                  <c:v>4.7708000000000002E-13</c:v>
                </c:pt>
                <c:pt idx="3662">
                  <c:v>4.6704E-13</c:v>
                </c:pt>
                <c:pt idx="3663">
                  <c:v>4.5699999999999997E-13</c:v>
                </c:pt>
                <c:pt idx="3664">
                  <c:v>4.3965999999999992E-13</c:v>
                </c:pt>
                <c:pt idx="3665">
                  <c:v>4.2203999999999999E-13</c:v>
                </c:pt>
                <c:pt idx="3666">
                  <c:v>4.1406E-13</c:v>
                </c:pt>
                <c:pt idx="3667">
                  <c:v>4.1130000000000002E-13</c:v>
                </c:pt>
                <c:pt idx="3668">
                  <c:v>4.1230000000000002E-13</c:v>
                </c:pt>
                <c:pt idx="3669">
                  <c:v>4.0776000000000002E-13</c:v>
                </c:pt>
                <c:pt idx="3670">
                  <c:v>4.1799999999999999E-13</c:v>
                </c:pt>
                <c:pt idx="3671">
                  <c:v>3.9968000000000002E-13</c:v>
                </c:pt>
                <c:pt idx="3672">
                  <c:v>4.0791999999999999E-13</c:v>
                </c:pt>
                <c:pt idx="3673">
                  <c:v>4.2465999999999998E-13</c:v>
                </c:pt>
                <c:pt idx="3674">
                  <c:v>4.4329999999999999E-13</c:v>
                </c:pt>
                <c:pt idx="3675">
                  <c:v>4.4220000000000002E-13</c:v>
                </c:pt>
                <c:pt idx="3676">
                  <c:v>4.6500000000000004E-13</c:v>
                </c:pt>
                <c:pt idx="3677">
                  <c:v>4.8002000000000001E-13</c:v>
                </c:pt>
                <c:pt idx="3678">
                  <c:v>4.8952000000000002E-13</c:v>
                </c:pt>
                <c:pt idx="3679">
                  <c:v>5.0925999999999999E-13</c:v>
                </c:pt>
                <c:pt idx="3680">
                  <c:v>5.2910000000000004E-13</c:v>
                </c:pt>
                <c:pt idx="3681">
                  <c:v>5.3209999999999992E-13</c:v>
                </c:pt>
                <c:pt idx="3682">
                  <c:v>5.3766000000000005E-13</c:v>
                </c:pt>
                <c:pt idx="3683">
                  <c:v>5.7558000000000006E-13</c:v>
                </c:pt>
                <c:pt idx="3684">
                  <c:v>6.0771999999999996E-13</c:v>
                </c:pt>
                <c:pt idx="3685">
                  <c:v>6.1501999999999994E-13</c:v>
                </c:pt>
                <c:pt idx="3686">
                  <c:v>6.3631999999999996E-13</c:v>
                </c:pt>
                <c:pt idx="3687">
                  <c:v>6.4623999999999998E-13</c:v>
                </c:pt>
                <c:pt idx="3688">
                  <c:v>6.5241999999999996E-13</c:v>
                </c:pt>
                <c:pt idx="3689">
                  <c:v>6.7056000000000002E-13</c:v>
                </c:pt>
                <c:pt idx="3690">
                  <c:v>6.7385999999999992E-13</c:v>
                </c:pt>
                <c:pt idx="3691">
                  <c:v>6.8759999999999992E-13</c:v>
                </c:pt>
                <c:pt idx="3692">
                  <c:v>6.9798000000000002E-13</c:v>
                </c:pt>
                <c:pt idx="3693">
                  <c:v>7.1965999999999998E-13</c:v>
                </c:pt>
                <c:pt idx="3694">
                  <c:v>7.1137999999999994E-13</c:v>
                </c:pt>
                <c:pt idx="3695">
                  <c:v>7.3418000000000011E-13</c:v>
                </c:pt>
                <c:pt idx="3696">
                  <c:v>7.1681999999999997E-13</c:v>
                </c:pt>
                <c:pt idx="3697">
                  <c:v>7.4379999999999992E-13</c:v>
                </c:pt>
                <c:pt idx="3698">
                  <c:v>7.5067999999999999E-13</c:v>
                </c:pt>
                <c:pt idx="3699">
                  <c:v>7.6062000000000004E-13</c:v>
                </c:pt>
                <c:pt idx="3700">
                  <c:v>7.8120000000000014E-13</c:v>
                </c:pt>
                <c:pt idx="3701">
                  <c:v>7.8050000000000006E-13</c:v>
                </c:pt>
                <c:pt idx="3702">
                  <c:v>7.7706000000000002E-13</c:v>
                </c:pt>
                <c:pt idx="3703">
                  <c:v>7.9434000000000003E-13</c:v>
                </c:pt>
                <c:pt idx="3704">
                  <c:v>7.9041999999999998E-13</c:v>
                </c:pt>
                <c:pt idx="3705">
                  <c:v>7.9324000000000016E-13</c:v>
                </c:pt>
                <c:pt idx="3706">
                  <c:v>7.8357999999999998E-13</c:v>
                </c:pt>
                <c:pt idx="3707">
                  <c:v>7.8741999999999989E-13</c:v>
                </c:pt>
                <c:pt idx="3708">
                  <c:v>7.8466000000000011E-13</c:v>
                </c:pt>
                <c:pt idx="3709">
                  <c:v>7.8237999999999994E-13</c:v>
                </c:pt>
                <c:pt idx="3710">
                  <c:v>7.7534000000000001E-13</c:v>
                </c:pt>
                <c:pt idx="3711">
                  <c:v>7.4443999999999991E-13</c:v>
                </c:pt>
                <c:pt idx="3712">
                  <c:v>7.3828000000000006E-13</c:v>
                </c:pt>
                <c:pt idx="3713">
                  <c:v>7.3343999999999995E-13</c:v>
                </c:pt>
                <c:pt idx="3714">
                  <c:v>7.0766000000000004E-13</c:v>
                </c:pt>
                <c:pt idx="3715">
                  <c:v>7.0278000000000006E-13</c:v>
                </c:pt>
                <c:pt idx="3716">
                  <c:v>6.9789999999999988E-13</c:v>
                </c:pt>
                <c:pt idx="3717">
                  <c:v>6.9109999999999995E-13</c:v>
                </c:pt>
                <c:pt idx="3718">
                  <c:v>6.4846000000000005E-13</c:v>
                </c:pt>
                <c:pt idx="3719">
                  <c:v>6.3113999999999997E-13</c:v>
                </c:pt>
                <c:pt idx="3720">
                  <c:v>6.1816000000000006E-13</c:v>
                </c:pt>
                <c:pt idx="3721">
                  <c:v>6.1588E-13</c:v>
                </c:pt>
                <c:pt idx="3722">
                  <c:v>6.1085999999999998E-13</c:v>
                </c:pt>
                <c:pt idx="3723">
                  <c:v>5.9721999999999995E-13</c:v>
                </c:pt>
                <c:pt idx="3724">
                  <c:v>5.8047999999999987E-13</c:v>
                </c:pt>
                <c:pt idx="3725">
                  <c:v>5.7384000000000001E-13</c:v>
                </c:pt>
                <c:pt idx="3726">
                  <c:v>5.5604000000000002E-13</c:v>
                </c:pt>
                <c:pt idx="3727">
                  <c:v>5.4628000000000007E-13</c:v>
                </c:pt>
                <c:pt idx="3728">
                  <c:v>5.3565999999999996E-13</c:v>
                </c:pt>
                <c:pt idx="3729">
                  <c:v>5.1150000000000009E-13</c:v>
                </c:pt>
                <c:pt idx="3730">
                  <c:v>5.0403999999999994E-13</c:v>
                </c:pt>
                <c:pt idx="3731">
                  <c:v>4.8332E-13</c:v>
                </c:pt>
                <c:pt idx="3732">
                  <c:v>4.5800000000000007E-13</c:v>
                </c:pt>
                <c:pt idx="3733">
                  <c:v>4.5896E-13</c:v>
                </c:pt>
                <c:pt idx="3734">
                  <c:v>4.5224E-13</c:v>
                </c:pt>
                <c:pt idx="3735">
                  <c:v>4.2955999999999999E-13</c:v>
                </c:pt>
                <c:pt idx="3736">
                  <c:v>4.2088000000000002E-13</c:v>
                </c:pt>
                <c:pt idx="3737">
                  <c:v>4.2314E-13</c:v>
                </c:pt>
                <c:pt idx="3738">
                  <c:v>4.1038000000000001E-13</c:v>
                </c:pt>
                <c:pt idx="3739">
                  <c:v>4.2141999999999999E-13</c:v>
                </c:pt>
                <c:pt idx="3740">
                  <c:v>4.1716000000000001E-13</c:v>
                </c:pt>
                <c:pt idx="3741">
                  <c:v>4.3035999999999989E-13</c:v>
                </c:pt>
                <c:pt idx="3742">
                  <c:v>4.5892000000000003E-13</c:v>
                </c:pt>
                <c:pt idx="3743">
                  <c:v>4.5950000000000001E-13</c:v>
                </c:pt>
                <c:pt idx="3744">
                  <c:v>4.7242000000000002E-13</c:v>
                </c:pt>
                <c:pt idx="3745">
                  <c:v>4.7703999999999995E-13</c:v>
                </c:pt>
                <c:pt idx="3746">
                  <c:v>4.9177999999999995E-13</c:v>
                </c:pt>
                <c:pt idx="3747">
                  <c:v>5.0145999999999997E-13</c:v>
                </c:pt>
                <c:pt idx="3748">
                  <c:v>4.9360000000000004E-13</c:v>
                </c:pt>
                <c:pt idx="3749">
                  <c:v>4.9763999999999999E-13</c:v>
                </c:pt>
                <c:pt idx="3750">
                  <c:v>5.0559999999999999E-13</c:v>
                </c:pt>
                <c:pt idx="3751">
                  <c:v>5.1224000000000005E-13</c:v>
                </c:pt>
                <c:pt idx="3752">
                  <c:v>5.3692E-13</c:v>
                </c:pt>
                <c:pt idx="3753">
                  <c:v>5.3649999999999999E-13</c:v>
                </c:pt>
                <c:pt idx="3754">
                  <c:v>5.4932000000000003E-13</c:v>
                </c:pt>
                <c:pt idx="3755">
                  <c:v>5.6833999999999998E-13</c:v>
                </c:pt>
                <c:pt idx="3756">
                  <c:v>5.9156000000000006E-13</c:v>
                </c:pt>
                <c:pt idx="3757">
                  <c:v>6.0488000000000004E-13</c:v>
                </c:pt>
                <c:pt idx="3758">
                  <c:v>6.2573999999999992E-13</c:v>
                </c:pt>
                <c:pt idx="3759">
                  <c:v>6.3066000000000006E-13</c:v>
                </c:pt>
                <c:pt idx="3760">
                  <c:v>6.4865999999999998E-13</c:v>
                </c:pt>
                <c:pt idx="3761">
                  <c:v>6.7948000000000005E-13</c:v>
                </c:pt>
                <c:pt idx="3762">
                  <c:v>6.6503999999999996E-13</c:v>
                </c:pt>
                <c:pt idx="3763">
                  <c:v>6.7186000000000013E-13</c:v>
                </c:pt>
                <c:pt idx="3764">
                  <c:v>7.0743999999999996E-13</c:v>
                </c:pt>
                <c:pt idx="3765">
                  <c:v>7.0815999999999988E-13</c:v>
                </c:pt>
                <c:pt idx="3766">
                  <c:v>7.1776000000000006E-13</c:v>
                </c:pt>
                <c:pt idx="3767">
                  <c:v>7.1653999999999999E-13</c:v>
                </c:pt>
                <c:pt idx="3768">
                  <c:v>7.2822E-13</c:v>
                </c:pt>
                <c:pt idx="3769">
                  <c:v>7.2850000000000008E-13</c:v>
                </c:pt>
                <c:pt idx="3770">
                  <c:v>7.3392000000000007E-13</c:v>
                </c:pt>
                <c:pt idx="3771">
                  <c:v>7.4435999999999997E-13</c:v>
                </c:pt>
                <c:pt idx="3772">
                  <c:v>7.5006000000000004E-13</c:v>
                </c:pt>
                <c:pt idx="3773">
                  <c:v>7.3534000000000008E-13</c:v>
                </c:pt>
                <c:pt idx="3774">
                  <c:v>7.4193999999999997E-13</c:v>
                </c:pt>
                <c:pt idx="3775">
                  <c:v>7.6010000000000006E-13</c:v>
                </c:pt>
                <c:pt idx="3776">
                  <c:v>7.5948000000000001E-13</c:v>
                </c:pt>
                <c:pt idx="3777">
                  <c:v>7.3431999999999994E-13</c:v>
                </c:pt>
                <c:pt idx="3778">
                  <c:v>7.4115999999999994E-13</c:v>
                </c:pt>
                <c:pt idx="3779">
                  <c:v>7.2452000000000003E-13</c:v>
                </c:pt>
                <c:pt idx="3780">
                  <c:v>7.2388000000000004E-13</c:v>
                </c:pt>
                <c:pt idx="3781">
                  <c:v>7.2419999999999998E-13</c:v>
                </c:pt>
                <c:pt idx="3782">
                  <c:v>7.0192E-13</c:v>
                </c:pt>
                <c:pt idx="3783">
                  <c:v>6.9594000000000006E-13</c:v>
                </c:pt>
                <c:pt idx="3784">
                  <c:v>6.9696000000000009E-13</c:v>
                </c:pt>
                <c:pt idx="3785">
                  <c:v>6.6893999999999997E-13</c:v>
                </c:pt>
                <c:pt idx="3786">
                  <c:v>6.5906000000000002E-13</c:v>
                </c:pt>
                <c:pt idx="3787">
                  <c:v>6.6758000000000007E-13</c:v>
                </c:pt>
                <c:pt idx="3788">
                  <c:v>6.5275999999999994E-13</c:v>
                </c:pt>
                <c:pt idx="3789">
                  <c:v>6.1351999999999999E-13</c:v>
                </c:pt>
                <c:pt idx="3790">
                  <c:v>6.2208000000000001E-13</c:v>
                </c:pt>
                <c:pt idx="3791">
                  <c:v>5.9566000000000001E-13</c:v>
                </c:pt>
                <c:pt idx="3792">
                  <c:v>5.8591999999999999E-13</c:v>
                </c:pt>
                <c:pt idx="3793">
                  <c:v>5.4567999999999995E-13</c:v>
                </c:pt>
                <c:pt idx="3794">
                  <c:v>5.4354000000000002E-13</c:v>
                </c:pt>
                <c:pt idx="3795">
                  <c:v>5.3695999999999997E-13</c:v>
                </c:pt>
                <c:pt idx="3796">
                  <c:v>5.3136000000000007E-13</c:v>
                </c:pt>
                <c:pt idx="3797">
                  <c:v>5.2645999999999996E-13</c:v>
                </c:pt>
                <c:pt idx="3798">
                  <c:v>5.0629999999999997E-13</c:v>
                </c:pt>
                <c:pt idx="3799">
                  <c:v>4.821999999999999E-13</c:v>
                </c:pt>
                <c:pt idx="3800">
                  <c:v>5.0332000000000002E-13</c:v>
                </c:pt>
                <c:pt idx="3801">
                  <c:v>4.8894000000000004E-13</c:v>
                </c:pt>
                <c:pt idx="3802">
                  <c:v>4.8929999999999994E-13</c:v>
                </c:pt>
                <c:pt idx="3803">
                  <c:v>4.5746000000000005E-13</c:v>
                </c:pt>
                <c:pt idx="3804">
                  <c:v>4.7562000000000005E-13</c:v>
                </c:pt>
                <c:pt idx="3805">
                  <c:v>4.6901999999999995E-13</c:v>
                </c:pt>
                <c:pt idx="3806">
                  <c:v>4.6690000000000006E-13</c:v>
                </c:pt>
                <c:pt idx="3807">
                  <c:v>4.5728000000000005E-13</c:v>
                </c:pt>
                <c:pt idx="3808">
                  <c:v>4.5044E-13</c:v>
                </c:pt>
                <c:pt idx="3809">
                  <c:v>4.3963999999999998E-13</c:v>
                </c:pt>
                <c:pt idx="3810">
                  <c:v>4.3250000000000003E-13</c:v>
                </c:pt>
                <c:pt idx="3811">
                  <c:v>4.5207999999999998E-13</c:v>
                </c:pt>
                <c:pt idx="3812">
                  <c:v>4.7586000000000005E-13</c:v>
                </c:pt>
                <c:pt idx="3813">
                  <c:v>4.9119999999999997E-13</c:v>
                </c:pt>
                <c:pt idx="3814">
                  <c:v>4.8636000000000006E-13</c:v>
                </c:pt>
                <c:pt idx="3815">
                  <c:v>4.8523999999999996E-13</c:v>
                </c:pt>
                <c:pt idx="3816">
                  <c:v>5.083199999999999E-13</c:v>
                </c:pt>
                <c:pt idx="3817">
                  <c:v>5.0795999999999999E-13</c:v>
                </c:pt>
                <c:pt idx="3818">
                  <c:v>5.1967999999999996E-13</c:v>
                </c:pt>
                <c:pt idx="3819">
                  <c:v>5.3953999999999994E-13</c:v>
                </c:pt>
                <c:pt idx="3820">
                  <c:v>5.6961999999999995E-13</c:v>
                </c:pt>
                <c:pt idx="3821">
                  <c:v>5.6554000000000003E-13</c:v>
                </c:pt>
                <c:pt idx="3822">
                  <c:v>5.6684000000000004E-13</c:v>
                </c:pt>
                <c:pt idx="3823">
                  <c:v>5.7664000000000006E-13</c:v>
                </c:pt>
                <c:pt idx="3824">
                  <c:v>5.9280000000000006E-13</c:v>
                </c:pt>
                <c:pt idx="3825">
                  <c:v>6.0214E-13</c:v>
                </c:pt>
                <c:pt idx="3826">
                  <c:v>6.2772000000000008E-13</c:v>
                </c:pt>
                <c:pt idx="3827">
                  <c:v>6.3998000000000007E-13</c:v>
                </c:pt>
                <c:pt idx="3828">
                  <c:v>6.6792000000000005E-13</c:v>
                </c:pt>
                <c:pt idx="3829">
                  <c:v>6.6297999999999997E-13</c:v>
                </c:pt>
                <c:pt idx="3830">
                  <c:v>6.7617999999999995E-13</c:v>
                </c:pt>
                <c:pt idx="3831">
                  <c:v>6.7832000000000008E-13</c:v>
                </c:pt>
                <c:pt idx="3832">
                  <c:v>6.9465999999999999E-13</c:v>
                </c:pt>
                <c:pt idx="3833">
                  <c:v>7.1106E-13</c:v>
                </c:pt>
                <c:pt idx="3834">
                  <c:v>7.0846000000000009E-13</c:v>
                </c:pt>
                <c:pt idx="3835">
                  <c:v>7.5244000000000007E-13</c:v>
                </c:pt>
                <c:pt idx="3836">
                  <c:v>7.7006000000000005E-13</c:v>
                </c:pt>
                <c:pt idx="3837">
                  <c:v>7.8572000000000001E-13</c:v>
                </c:pt>
                <c:pt idx="3838">
                  <c:v>8.0322000000000009E-13</c:v>
                </c:pt>
                <c:pt idx="3839">
                  <c:v>8.1902000000000008E-13</c:v>
                </c:pt>
                <c:pt idx="3840">
                  <c:v>8.164399999999999E-13</c:v>
                </c:pt>
                <c:pt idx="3841">
                  <c:v>8.2070000000000003E-13</c:v>
                </c:pt>
                <c:pt idx="3842">
                  <c:v>8.4587999999999993E-13</c:v>
                </c:pt>
                <c:pt idx="3843">
                  <c:v>8.2891999999999997E-13</c:v>
                </c:pt>
                <c:pt idx="3844">
                  <c:v>8.1789999999999988E-13</c:v>
                </c:pt>
                <c:pt idx="3845">
                  <c:v>8.2185999999999999E-13</c:v>
                </c:pt>
                <c:pt idx="3846">
                  <c:v>8.4062000000000001E-13</c:v>
                </c:pt>
                <c:pt idx="3847">
                  <c:v>8.2825999999999995E-13</c:v>
                </c:pt>
                <c:pt idx="3848">
                  <c:v>8.1211999999999998E-13</c:v>
                </c:pt>
                <c:pt idx="3849">
                  <c:v>8.1135999999999989E-13</c:v>
                </c:pt>
                <c:pt idx="3850">
                  <c:v>8.0811999999999989E-13</c:v>
                </c:pt>
                <c:pt idx="3851">
                  <c:v>7.7110000000000002E-13</c:v>
                </c:pt>
                <c:pt idx="3852">
                  <c:v>7.9516000000000002E-13</c:v>
                </c:pt>
                <c:pt idx="3853">
                  <c:v>7.8487999999999998E-13</c:v>
                </c:pt>
                <c:pt idx="3854">
                  <c:v>7.5449999999999997E-13</c:v>
                </c:pt>
                <c:pt idx="3855">
                  <c:v>7.4280000000000013E-13</c:v>
                </c:pt>
                <c:pt idx="3856">
                  <c:v>7.3846000000000007E-13</c:v>
                </c:pt>
                <c:pt idx="3857">
                  <c:v>7.2453999999999996E-13</c:v>
                </c:pt>
                <c:pt idx="3858">
                  <c:v>7.2334000000000003E-13</c:v>
                </c:pt>
                <c:pt idx="3859">
                  <c:v>7.0491999999999999E-13</c:v>
                </c:pt>
                <c:pt idx="3860">
                  <c:v>6.9235999999999999E-13</c:v>
                </c:pt>
                <c:pt idx="3861">
                  <c:v>6.7467999999999991E-13</c:v>
                </c:pt>
                <c:pt idx="3862">
                  <c:v>6.7536000000000006E-13</c:v>
                </c:pt>
                <c:pt idx="3863">
                  <c:v>6.6151999999999999E-13</c:v>
                </c:pt>
                <c:pt idx="3864">
                  <c:v>6.5412000000000004E-13</c:v>
                </c:pt>
                <c:pt idx="3865">
                  <c:v>6.2799999999999995E-13</c:v>
                </c:pt>
                <c:pt idx="3866">
                  <c:v>6.206E-13</c:v>
                </c:pt>
                <c:pt idx="3867">
                  <c:v>6.1342000000000003E-13</c:v>
                </c:pt>
                <c:pt idx="3868">
                  <c:v>6.0202000000000009E-13</c:v>
                </c:pt>
                <c:pt idx="3869">
                  <c:v>6.0376000000000004E-13</c:v>
                </c:pt>
                <c:pt idx="3870">
                  <c:v>5.8207999999999998E-13</c:v>
                </c:pt>
                <c:pt idx="3871">
                  <c:v>5.5184E-13</c:v>
                </c:pt>
                <c:pt idx="3872">
                  <c:v>5.5808000000000008E-13</c:v>
                </c:pt>
                <c:pt idx="3873">
                  <c:v>5.358E-13</c:v>
                </c:pt>
                <c:pt idx="3874">
                  <c:v>5.2897999999999993E-13</c:v>
                </c:pt>
                <c:pt idx="3875">
                  <c:v>5.2758000000000006E-13</c:v>
                </c:pt>
                <c:pt idx="3876">
                  <c:v>5.1118000000000005E-13</c:v>
                </c:pt>
                <c:pt idx="3877">
                  <c:v>5.0931999999999989E-13</c:v>
                </c:pt>
                <c:pt idx="3878">
                  <c:v>4.9192000000000009E-13</c:v>
                </c:pt>
                <c:pt idx="3879">
                  <c:v>4.7843999999999993E-13</c:v>
                </c:pt>
                <c:pt idx="3880">
                  <c:v>4.6310000000000002E-13</c:v>
                </c:pt>
                <c:pt idx="3881">
                  <c:v>4.7943999999999992E-13</c:v>
                </c:pt>
                <c:pt idx="3882">
                  <c:v>4.7419999999999994E-13</c:v>
                </c:pt>
                <c:pt idx="3883">
                  <c:v>4.8771999999999997E-13</c:v>
                </c:pt>
                <c:pt idx="3884">
                  <c:v>4.944600000000001E-13</c:v>
                </c:pt>
                <c:pt idx="3885">
                  <c:v>5.0907999999999989E-13</c:v>
                </c:pt>
                <c:pt idx="3886">
                  <c:v>5.0205999999999998E-13</c:v>
                </c:pt>
                <c:pt idx="3887">
                  <c:v>5.0469999999999996E-13</c:v>
                </c:pt>
                <c:pt idx="3888">
                  <c:v>5.2576000000000007E-13</c:v>
                </c:pt>
                <c:pt idx="3889">
                  <c:v>5.1805999999999992E-13</c:v>
                </c:pt>
                <c:pt idx="3890">
                  <c:v>5.3711999999999994E-13</c:v>
                </c:pt>
                <c:pt idx="3891">
                  <c:v>5.3825999999999997E-13</c:v>
                </c:pt>
                <c:pt idx="3892">
                  <c:v>5.6507999999999995E-13</c:v>
                </c:pt>
                <c:pt idx="3893">
                  <c:v>5.7326000000000002E-13</c:v>
                </c:pt>
                <c:pt idx="3894">
                  <c:v>6.012E-13</c:v>
                </c:pt>
                <c:pt idx="3895">
                  <c:v>6.2111999999999998E-13</c:v>
                </c:pt>
                <c:pt idx="3896">
                  <c:v>6.2729999999999996E-13</c:v>
                </c:pt>
                <c:pt idx="3897">
                  <c:v>6.4952000000000004E-13</c:v>
                </c:pt>
                <c:pt idx="3898">
                  <c:v>6.836999999999999E-13</c:v>
                </c:pt>
                <c:pt idx="3899">
                  <c:v>6.8787999999999999E-13</c:v>
                </c:pt>
                <c:pt idx="3900">
                  <c:v>7.2280000000000001E-13</c:v>
                </c:pt>
                <c:pt idx="3901">
                  <c:v>7.3300000000000001E-13</c:v>
                </c:pt>
                <c:pt idx="3902">
                  <c:v>7.5915999999999997E-13</c:v>
                </c:pt>
                <c:pt idx="3903">
                  <c:v>7.6669999999999995E-13</c:v>
                </c:pt>
                <c:pt idx="3904">
                  <c:v>7.8565999999999991E-13</c:v>
                </c:pt>
                <c:pt idx="3905">
                  <c:v>7.9836000000000004E-13</c:v>
                </c:pt>
                <c:pt idx="3906">
                  <c:v>8.0994000000000008E-13</c:v>
                </c:pt>
                <c:pt idx="3907">
                  <c:v>8.0497999999999997E-13</c:v>
                </c:pt>
                <c:pt idx="3908">
                  <c:v>8.2534E-13</c:v>
                </c:pt>
                <c:pt idx="3909">
                  <c:v>8.4794000000000002E-13</c:v>
                </c:pt>
                <c:pt idx="3910">
                  <c:v>8.2726000000000005E-13</c:v>
                </c:pt>
                <c:pt idx="3911">
                  <c:v>8.4081999999999995E-13</c:v>
                </c:pt>
                <c:pt idx="3912">
                  <c:v>8.2906E-13</c:v>
                </c:pt>
                <c:pt idx="3913">
                  <c:v>8.3284000000000011E-13</c:v>
                </c:pt>
                <c:pt idx="3914">
                  <c:v>8.3901999999999999E-13</c:v>
                </c:pt>
                <c:pt idx="3915">
                  <c:v>8.279999999999999E-13</c:v>
                </c:pt>
                <c:pt idx="3916">
                  <c:v>8.3256000000000004E-13</c:v>
                </c:pt>
                <c:pt idx="3917">
                  <c:v>8.1646000000000004E-13</c:v>
                </c:pt>
                <c:pt idx="3918">
                  <c:v>8.1445999999999994E-13</c:v>
                </c:pt>
                <c:pt idx="3919">
                  <c:v>7.9741999999999985E-13</c:v>
                </c:pt>
                <c:pt idx="3920">
                  <c:v>8.0607999999999993E-13</c:v>
                </c:pt>
                <c:pt idx="3921">
                  <c:v>7.7426000000000008E-13</c:v>
                </c:pt>
                <c:pt idx="3922">
                  <c:v>7.8051999999999999E-13</c:v>
                </c:pt>
                <c:pt idx="3923">
                  <c:v>7.717999999999999E-13</c:v>
                </c:pt>
                <c:pt idx="3924">
                  <c:v>7.6687999999999996E-13</c:v>
                </c:pt>
                <c:pt idx="3925">
                  <c:v>7.2855999999999998E-13</c:v>
                </c:pt>
                <c:pt idx="3926">
                  <c:v>7.2702000000000007E-13</c:v>
                </c:pt>
                <c:pt idx="3927">
                  <c:v>7.2139999999999994E-13</c:v>
                </c:pt>
                <c:pt idx="3928">
                  <c:v>7.0606000000000002E-13</c:v>
                </c:pt>
                <c:pt idx="3929">
                  <c:v>7.0490000000000006E-13</c:v>
                </c:pt>
                <c:pt idx="3930">
                  <c:v>6.8909999999999986E-13</c:v>
                </c:pt>
                <c:pt idx="3931">
                  <c:v>6.8650000000000005E-13</c:v>
                </c:pt>
                <c:pt idx="3932">
                  <c:v>6.8905999999999999E-13</c:v>
                </c:pt>
                <c:pt idx="3933">
                  <c:v>6.8319999999999996E-13</c:v>
                </c:pt>
                <c:pt idx="3934">
                  <c:v>6.663599999999999E-13</c:v>
                </c:pt>
                <c:pt idx="3935">
                  <c:v>6.3367999999999998E-13</c:v>
                </c:pt>
                <c:pt idx="3936">
                  <c:v>6.4054000000000002E-13</c:v>
                </c:pt>
                <c:pt idx="3937">
                  <c:v>6.3750000000000006E-13</c:v>
                </c:pt>
                <c:pt idx="3938">
                  <c:v>6.3109999999999991E-13</c:v>
                </c:pt>
                <c:pt idx="3939">
                  <c:v>6.0911999999999993E-13</c:v>
                </c:pt>
                <c:pt idx="3940">
                  <c:v>6.022E-13</c:v>
                </c:pt>
                <c:pt idx="3941">
                  <c:v>6.0216000000000003E-13</c:v>
                </c:pt>
                <c:pt idx="3942">
                  <c:v>5.8156E-13</c:v>
                </c:pt>
                <c:pt idx="3943">
                  <c:v>5.6228E-13</c:v>
                </c:pt>
                <c:pt idx="3944">
                  <c:v>5.5360000000000008E-13</c:v>
                </c:pt>
                <c:pt idx="3945">
                  <c:v>5.5485999999999992E-13</c:v>
                </c:pt>
                <c:pt idx="3946">
                  <c:v>5.4117999999999992E-13</c:v>
                </c:pt>
                <c:pt idx="3947">
                  <c:v>5.4351999999999989E-13</c:v>
                </c:pt>
                <c:pt idx="3948">
                  <c:v>5.2965999999999999E-13</c:v>
                </c:pt>
                <c:pt idx="3949">
                  <c:v>5.1900000000000001E-13</c:v>
                </c:pt>
                <c:pt idx="3950">
                  <c:v>5.2562000000000004E-13</c:v>
                </c:pt>
                <c:pt idx="3951">
                  <c:v>5.1594000000000012E-13</c:v>
                </c:pt>
                <c:pt idx="3952">
                  <c:v>5.2130000000000001E-13</c:v>
                </c:pt>
                <c:pt idx="3953">
                  <c:v>5.0484E-13</c:v>
                </c:pt>
                <c:pt idx="3954">
                  <c:v>5.0988000000000004E-13</c:v>
                </c:pt>
                <c:pt idx="3955">
                  <c:v>5.1985999999999997E-13</c:v>
                </c:pt>
                <c:pt idx="3956">
                  <c:v>5.1691999999999998E-13</c:v>
                </c:pt>
                <c:pt idx="3957">
                  <c:v>5.3316000000000002E-13</c:v>
                </c:pt>
                <c:pt idx="3958">
                  <c:v>5.3122000000000003E-13</c:v>
                </c:pt>
                <c:pt idx="3959">
                  <c:v>5.5063999999999996E-13</c:v>
                </c:pt>
                <c:pt idx="3960">
                  <c:v>5.6755999999999996E-13</c:v>
                </c:pt>
                <c:pt idx="3961">
                  <c:v>6.0326E-13</c:v>
                </c:pt>
                <c:pt idx="3962">
                  <c:v>6.1309999999999998E-13</c:v>
                </c:pt>
                <c:pt idx="3963">
                  <c:v>6.3895999999999994E-13</c:v>
                </c:pt>
                <c:pt idx="3964">
                  <c:v>6.4967999999999991E-13</c:v>
                </c:pt>
                <c:pt idx="3965">
                  <c:v>6.7049999999999992E-13</c:v>
                </c:pt>
                <c:pt idx="3966">
                  <c:v>6.9651999999999994E-13</c:v>
                </c:pt>
                <c:pt idx="3967">
                  <c:v>6.9740000000000004E-13</c:v>
                </c:pt>
                <c:pt idx="3968">
                  <c:v>7.0647999999999993E-13</c:v>
                </c:pt>
                <c:pt idx="3969">
                  <c:v>7.5134000000000001E-13</c:v>
                </c:pt>
                <c:pt idx="3970">
                  <c:v>7.7036000000000006E-13</c:v>
                </c:pt>
                <c:pt idx="3971">
                  <c:v>7.8279999999999996E-13</c:v>
                </c:pt>
                <c:pt idx="3972">
                  <c:v>7.8196000000000003E-13</c:v>
                </c:pt>
                <c:pt idx="3973">
                  <c:v>8.2047999999999995E-13</c:v>
                </c:pt>
                <c:pt idx="3974">
                  <c:v>8.2446E-13</c:v>
                </c:pt>
                <c:pt idx="3975">
                  <c:v>8.4533999999999991E-13</c:v>
                </c:pt>
                <c:pt idx="3976">
                  <c:v>8.6179999999999992E-13</c:v>
                </c:pt>
                <c:pt idx="3977">
                  <c:v>8.737E-13</c:v>
                </c:pt>
                <c:pt idx="3978">
                  <c:v>8.7401999999999995E-13</c:v>
                </c:pt>
                <c:pt idx="3979">
                  <c:v>8.5987999999999997E-13</c:v>
                </c:pt>
                <c:pt idx="3980">
                  <c:v>8.632000000000001E-13</c:v>
                </c:pt>
                <c:pt idx="3981">
                  <c:v>8.8821999999999993E-13</c:v>
                </c:pt>
                <c:pt idx="3982">
                  <c:v>8.7482E-13</c:v>
                </c:pt>
                <c:pt idx="3983">
                  <c:v>8.8258000000000006E-13</c:v>
                </c:pt>
                <c:pt idx="3984">
                  <c:v>8.6507999999999999E-13</c:v>
                </c:pt>
                <c:pt idx="3985">
                  <c:v>8.8046000000000007E-13</c:v>
                </c:pt>
                <c:pt idx="3986">
                  <c:v>8.7859999999999991E-13</c:v>
                </c:pt>
                <c:pt idx="3987">
                  <c:v>8.7861999999999995E-13</c:v>
                </c:pt>
                <c:pt idx="3988">
                  <c:v>8.7579999999999996E-13</c:v>
                </c:pt>
                <c:pt idx="3989">
                  <c:v>8.815400000000001E-13</c:v>
                </c:pt>
                <c:pt idx="3990">
                  <c:v>8.6967999999999988E-13</c:v>
                </c:pt>
                <c:pt idx="3991">
                  <c:v>8.4125999999999999E-13</c:v>
                </c:pt>
                <c:pt idx="3992">
                  <c:v>8.5396000000000003E-13</c:v>
                </c:pt>
                <c:pt idx="3993">
                  <c:v>8.4181999999999994E-13</c:v>
                </c:pt>
                <c:pt idx="3994">
                  <c:v>8.2851999999999999E-13</c:v>
                </c:pt>
                <c:pt idx="3995">
                  <c:v>8.1530000000000007E-13</c:v>
                </c:pt>
                <c:pt idx="3996">
                  <c:v>8.1267999999999993E-13</c:v>
                </c:pt>
                <c:pt idx="3997">
                  <c:v>7.8490000000000002E-13</c:v>
                </c:pt>
                <c:pt idx="3998">
                  <c:v>7.5616000000000008E-13</c:v>
                </c:pt>
                <c:pt idx="3999">
                  <c:v>7.3691999999999995E-13</c:v>
                </c:pt>
                <c:pt idx="4000">
                  <c:v>7.2510000000000001E-13</c:v>
                </c:pt>
                <c:pt idx="4001">
                  <c:v>7.0357999999999992E-13</c:v>
                </c:pt>
                <c:pt idx="4002">
                  <c:v>6.9062000000000004E-13</c:v>
                </c:pt>
                <c:pt idx="4003">
                  <c:v>6.8064000000000002E-13</c:v>
                </c:pt>
                <c:pt idx="4004">
                  <c:v>6.6450000000000005E-13</c:v>
                </c:pt>
                <c:pt idx="4005">
                  <c:v>6.4303999999999985E-13</c:v>
                </c:pt>
                <c:pt idx="4006">
                  <c:v>6.1778000000000002E-13</c:v>
                </c:pt>
                <c:pt idx="4007">
                  <c:v>6.0235999999999997E-13</c:v>
                </c:pt>
                <c:pt idx="4008">
                  <c:v>6.0448000000000007E-13</c:v>
                </c:pt>
                <c:pt idx="4009">
                  <c:v>5.9268000000000006E-13</c:v>
                </c:pt>
                <c:pt idx="4010">
                  <c:v>5.7356000000000003E-13</c:v>
                </c:pt>
                <c:pt idx="4011">
                  <c:v>5.7621999999999994E-13</c:v>
                </c:pt>
                <c:pt idx="4012">
                  <c:v>5.6784000000000003E-13</c:v>
                </c:pt>
                <c:pt idx="4013">
                  <c:v>5.6633999999999999E-13</c:v>
                </c:pt>
                <c:pt idx="4014">
                  <c:v>5.4716000000000006E-13</c:v>
                </c:pt>
                <c:pt idx="4015">
                  <c:v>5.4204000000000008E-13</c:v>
                </c:pt>
                <c:pt idx="4016">
                  <c:v>5.5035999999999989E-13</c:v>
                </c:pt>
                <c:pt idx="4017">
                  <c:v>5.5074000000000003E-13</c:v>
                </c:pt>
                <c:pt idx="4018">
                  <c:v>5.4951999999999996E-13</c:v>
                </c:pt>
                <c:pt idx="4019">
                  <c:v>5.4491999999999996E-13</c:v>
                </c:pt>
                <c:pt idx="4020">
                  <c:v>5.5705999999999995E-13</c:v>
                </c:pt>
                <c:pt idx="4021">
                  <c:v>5.6607999999999995E-13</c:v>
                </c:pt>
                <c:pt idx="4022">
                  <c:v>5.749E-13</c:v>
                </c:pt>
                <c:pt idx="4023">
                  <c:v>5.657E-13</c:v>
                </c:pt>
                <c:pt idx="4024">
                  <c:v>5.8324000000000005E-13</c:v>
                </c:pt>
                <c:pt idx="4025">
                  <c:v>5.8355999999999999E-13</c:v>
                </c:pt>
                <c:pt idx="4026">
                  <c:v>5.8995999999999994E-13</c:v>
                </c:pt>
                <c:pt idx="4027">
                  <c:v>6.1274000000000007E-13</c:v>
                </c:pt>
                <c:pt idx="4028">
                  <c:v>6.1506000000000001E-13</c:v>
                </c:pt>
                <c:pt idx="4029">
                  <c:v>6.2008000000000002E-13</c:v>
                </c:pt>
                <c:pt idx="4030">
                  <c:v>6.3460000000000004E-13</c:v>
                </c:pt>
                <c:pt idx="4031">
                  <c:v>6.4344000000000003E-13</c:v>
                </c:pt>
                <c:pt idx="4032">
                  <c:v>6.5168000000000001E-13</c:v>
                </c:pt>
                <c:pt idx="4033">
                  <c:v>6.7519999999999999E-13</c:v>
                </c:pt>
                <c:pt idx="4034">
                  <c:v>6.8978000000000002E-13</c:v>
                </c:pt>
                <c:pt idx="4035">
                  <c:v>6.9658000000000005E-13</c:v>
                </c:pt>
                <c:pt idx="4036">
                  <c:v>7.3079999999999987E-13</c:v>
                </c:pt>
                <c:pt idx="4037">
                  <c:v>7.4845999999999992E-13</c:v>
                </c:pt>
                <c:pt idx="4038">
                  <c:v>7.6926E-13</c:v>
                </c:pt>
                <c:pt idx="4039">
                  <c:v>7.833E-13</c:v>
                </c:pt>
                <c:pt idx="4040">
                  <c:v>7.9192000000000002E-13</c:v>
                </c:pt>
                <c:pt idx="4041">
                  <c:v>8.0594E-13</c:v>
                </c:pt>
                <c:pt idx="4042">
                  <c:v>8.3644000000000012E-13</c:v>
                </c:pt>
                <c:pt idx="4043">
                  <c:v>8.5207999999999994E-13</c:v>
                </c:pt>
                <c:pt idx="4044">
                  <c:v>8.5000000000000001E-13</c:v>
                </c:pt>
                <c:pt idx="4045">
                  <c:v>8.6144000000000001E-13</c:v>
                </c:pt>
                <c:pt idx="4046">
                  <c:v>9.046599999999999E-13</c:v>
                </c:pt>
                <c:pt idx="4047">
                  <c:v>9.0072000000000002E-13</c:v>
                </c:pt>
                <c:pt idx="4048">
                  <c:v>9.2671999999999991E-13</c:v>
                </c:pt>
                <c:pt idx="4049">
                  <c:v>9.3468000000000001E-13</c:v>
                </c:pt>
                <c:pt idx="4050">
                  <c:v>9.319600000000002E-13</c:v>
                </c:pt>
                <c:pt idx="4051">
                  <c:v>9.2883999999999991E-13</c:v>
                </c:pt>
                <c:pt idx="4052">
                  <c:v>9.100200000000002E-13</c:v>
                </c:pt>
                <c:pt idx="4053">
                  <c:v>9.1095999999999999E-13</c:v>
                </c:pt>
                <c:pt idx="4054">
                  <c:v>9.1071999999999998E-13</c:v>
                </c:pt>
                <c:pt idx="4055">
                  <c:v>9.1942000000000014E-13</c:v>
                </c:pt>
                <c:pt idx="4056">
                  <c:v>8.9927999999999998E-13</c:v>
                </c:pt>
                <c:pt idx="4057">
                  <c:v>8.7457999999999989E-13</c:v>
                </c:pt>
                <c:pt idx="4058">
                  <c:v>8.186799999999999E-13</c:v>
                </c:pt>
                <c:pt idx="4059">
                  <c:v>8.1912000000000005E-13</c:v>
                </c:pt>
                <c:pt idx="4060">
                  <c:v>7.9075999999999995E-13</c:v>
                </c:pt>
                <c:pt idx="4061">
                  <c:v>7.7630000000000003E-13</c:v>
                </c:pt>
                <c:pt idx="4062">
                  <c:v>7.843E-13</c:v>
                </c:pt>
                <c:pt idx="4063">
                  <c:v>7.8115999999999998E-13</c:v>
                </c:pt>
                <c:pt idx="4064">
                  <c:v>7.4918000000000004E-13</c:v>
                </c:pt>
                <c:pt idx="4065">
                  <c:v>7.2668000000000009E-13</c:v>
                </c:pt>
                <c:pt idx="4066">
                  <c:v>7.0699999999999992E-13</c:v>
                </c:pt>
                <c:pt idx="4067">
                  <c:v>6.8845999999999998E-13</c:v>
                </c:pt>
                <c:pt idx="4068">
                  <c:v>6.8068000000000008E-13</c:v>
                </c:pt>
                <c:pt idx="4069">
                  <c:v>6.5383999999999997E-13</c:v>
                </c:pt>
                <c:pt idx="4070">
                  <c:v>6.1355999999999996E-13</c:v>
                </c:pt>
                <c:pt idx="4071">
                  <c:v>5.8246000000000002E-13</c:v>
                </c:pt>
                <c:pt idx="4072">
                  <c:v>5.8476000000000002E-13</c:v>
                </c:pt>
                <c:pt idx="4073">
                  <c:v>5.7024E-13</c:v>
                </c:pt>
                <c:pt idx="4074">
                  <c:v>5.5930000000000005E-13</c:v>
                </c:pt>
                <c:pt idx="4075">
                  <c:v>5.6150000000000008E-13</c:v>
                </c:pt>
                <c:pt idx="4076">
                  <c:v>5.4209999999999998E-13</c:v>
                </c:pt>
                <c:pt idx="4077">
                  <c:v>5.4232000000000006E-13</c:v>
                </c:pt>
                <c:pt idx="4078">
                  <c:v>5.3664000000000002E-13</c:v>
                </c:pt>
                <c:pt idx="4079">
                  <c:v>5.1528E-13</c:v>
                </c:pt>
                <c:pt idx="4080">
                  <c:v>5.1803999999999998E-13</c:v>
                </c:pt>
                <c:pt idx="4081">
                  <c:v>5.0039999999999997E-13</c:v>
                </c:pt>
                <c:pt idx="4082">
                  <c:v>4.9199999999999992E-13</c:v>
                </c:pt>
                <c:pt idx="4083">
                  <c:v>4.8917999999999994E-13</c:v>
                </c:pt>
                <c:pt idx="4084">
                  <c:v>4.6399999999999994E-13</c:v>
                </c:pt>
                <c:pt idx="4085">
                  <c:v>4.7062000000000007E-13</c:v>
                </c:pt>
                <c:pt idx="4086">
                  <c:v>4.6229999999999996E-13</c:v>
                </c:pt>
                <c:pt idx="4087">
                  <c:v>4.8128000000000005E-13</c:v>
                </c:pt>
                <c:pt idx="4088">
                  <c:v>5.2593999999999998E-13</c:v>
                </c:pt>
                <c:pt idx="4089">
                  <c:v>5.2829999999999998E-13</c:v>
                </c:pt>
                <c:pt idx="4090">
                  <c:v>5.1316000000000001E-13</c:v>
                </c:pt>
                <c:pt idx="4091">
                  <c:v>5.2596000000000001E-13</c:v>
                </c:pt>
                <c:pt idx="4092">
                  <c:v>5.3114E-13</c:v>
                </c:pt>
                <c:pt idx="4093">
                  <c:v>5.3187999999999995E-13</c:v>
                </c:pt>
                <c:pt idx="4094">
                  <c:v>5.4888000000000008E-13</c:v>
                </c:pt>
                <c:pt idx="4095">
                  <c:v>5.4692000000000006E-13</c:v>
                </c:pt>
                <c:pt idx="4096">
                  <c:v>5.9039999999999999E-13</c:v>
                </c:pt>
                <c:pt idx="4097">
                  <c:v>5.8918000000000002E-13</c:v>
                </c:pt>
                <c:pt idx="4098">
                  <c:v>5.8770000000000001E-13</c:v>
                </c:pt>
                <c:pt idx="4099">
                  <c:v>6.0140000000000004E-13</c:v>
                </c:pt>
                <c:pt idx="4100">
                  <c:v>6.1527999999999998E-13</c:v>
                </c:pt>
                <c:pt idx="4101">
                  <c:v>6.2299999999999997E-13</c:v>
                </c:pt>
                <c:pt idx="4102">
                  <c:v>6.104E-13</c:v>
                </c:pt>
                <c:pt idx="4103">
                  <c:v>6.3056000000000009E-13</c:v>
                </c:pt>
                <c:pt idx="4104">
                  <c:v>6.6153999999999993E-13</c:v>
                </c:pt>
                <c:pt idx="4105">
                  <c:v>6.7610000000000002E-13</c:v>
                </c:pt>
                <c:pt idx="4106">
                  <c:v>6.7428000000000003E-13</c:v>
                </c:pt>
                <c:pt idx="4107">
                  <c:v>6.8927999999999987E-13</c:v>
                </c:pt>
                <c:pt idx="4108">
                  <c:v>6.9128000000000006E-13</c:v>
                </c:pt>
                <c:pt idx="4109">
                  <c:v>7.1192000000000006E-13</c:v>
                </c:pt>
                <c:pt idx="4110">
                  <c:v>7.4127999999999995E-13</c:v>
                </c:pt>
                <c:pt idx="4111">
                  <c:v>7.5236000000000004E-13</c:v>
                </c:pt>
                <c:pt idx="4112">
                  <c:v>7.7764000000000011E-13</c:v>
                </c:pt>
                <c:pt idx="4113">
                  <c:v>7.6851999999999994E-13</c:v>
                </c:pt>
                <c:pt idx="4114">
                  <c:v>7.6352000000000006E-13</c:v>
                </c:pt>
                <c:pt idx="4115">
                  <c:v>7.6956E-13</c:v>
                </c:pt>
                <c:pt idx="4116">
                  <c:v>7.9080000000000002E-13</c:v>
                </c:pt>
                <c:pt idx="4117">
                  <c:v>8.1137999999999992E-13</c:v>
                </c:pt>
                <c:pt idx="4118">
                  <c:v>8.0456000000000006E-13</c:v>
                </c:pt>
                <c:pt idx="4119">
                  <c:v>8.2285999999999999E-13</c:v>
                </c:pt>
                <c:pt idx="4120">
                  <c:v>8.4051999999999994E-13</c:v>
                </c:pt>
                <c:pt idx="4121">
                  <c:v>8.2639999999999999E-13</c:v>
                </c:pt>
                <c:pt idx="4122">
                  <c:v>8.2344000000000007E-13</c:v>
                </c:pt>
                <c:pt idx="4123">
                  <c:v>8.4505999999999994E-13</c:v>
                </c:pt>
                <c:pt idx="4124">
                  <c:v>8.4501999999999997E-13</c:v>
                </c:pt>
                <c:pt idx="4125">
                  <c:v>8.2465999999999994E-13</c:v>
                </c:pt>
                <c:pt idx="4126">
                  <c:v>8.5185999999999997E-13</c:v>
                </c:pt>
                <c:pt idx="4127">
                  <c:v>8.6133999999999994E-13</c:v>
                </c:pt>
                <c:pt idx="4128">
                  <c:v>8.4631999999999997E-13</c:v>
                </c:pt>
                <c:pt idx="4129">
                  <c:v>8.4708000000000006E-13</c:v>
                </c:pt>
                <c:pt idx="4130">
                  <c:v>8.2426000000000006E-13</c:v>
                </c:pt>
                <c:pt idx="4131">
                  <c:v>8.1651999999999994E-13</c:v>
                </c:pt>
                <c:pt idx="4132">
                  <c:v>8.1092000000000004E-13</c:v>
                </c:pt>
                <c:pt idx="4133">
                  <c:v>8.0064000000000011E-13</c:v>
                </c:pt>
                <c:pt idx="4134">
                  <c:v>7.7528E-13</c:v>
                </c:pt>
                <c:pt idx="4135">
                  <c:v>7.7573999999999988E-13</c:v>
                </c:pt>
                <c:pt idx="4136">
                  <c:v>7.6140000000000007E-13</c:v>
                </c:pt>
                <c:pt idx="4137">
                  <c:v>7.3201999999999994E-13</c:v>
                </c:pt>
                <c:pt idx="4138">
                  <c:v>7.3620000000000003E-13</c:v>
                </c:pt>
                <c:pt idx="4139">
                  <c:v>7.122999999999999E-13</c:v>
                </c:pt>
                <c:pt idx="4140">
                  <c:v>6.9453999999999999E-13</c:v>
                </c:pt>
                <c:pt idx="4141">
                  <c:v>6.9994000000000004E-13</c:v>
                </c:pt>
                <c:pt idx="4142">
                  <c:v>6.6334000000000008E-13</c:v>
                </c:pt>
                <c:pt idx="4143">
                  <c:v>6.4633999999999995E-13</c:v>
                </c:pt>
                <c:pt idx="4144">
                  <c:v>6.1438000000000005E-13</c:v>
                </c:pt>
                <c:pt idx="4145">
                  <c:v>6.0374000000000001E-13</c:v>
                </c:pt>
                <c:pt idx="4146">
                  <c:v>5.7977999999999998E-13</c:v>
                </c:pt>
                <c:pt idx="4147">
                  <c:v>5.4716000000000006E-13</c:v>
                </c:pt>
                <c:pt idx="4148">
                  <c:v>5.4225999999999995E-13</c:v>
                </c:pt>
                <c:pt idx="4149">
                  <c:v>5.3269999999999994E-13</c:v>
                </c:pt>
                <c:pt idx="4150">
                  <c:v>5.3785999999999999E-13</c:v>
                </c:pt>
                <c:pt idx="4151">
                  <c:v>5.2103999999999997E-13</c:v>
                </c:pt>
                <c:pt idx="4152">
                  <c:v>5.3502000000000008E-13</c:v>
                </c:pt>
                <c:pt idx="4153">
                  <c:v>5.1156000000000009E-13</c:v>
                </c:pt>
                <c:pt idx="4154">
                  <c:v>5.0956E-13</c:v>
                </c:pt>
                <c:pt idx="4155">
                  <c:v>5.2644000000000003E-13</c:v>
                </c:pt>
                <c:pt idx="4156">
                  <c:v>5.1524000000000003E-13</c:v>
                </c:pt>
                <c:pt idx="4157">
                  <c:v>5.0332000000000002E-13</c:v>
                </c:pt>
                <c:pt idx="4158">
                  <c:v>5.0877999999999998E-13</c:v>
                </c:pt>
                <c:pt idx="4159">
                  <c:v>5.2145999999999998E-13</c:v>
                </c:pt>
                <c:pt idx="4160">
                  <c:v>5.2761999999999993E-13</c:v>
                </c:pt>
                <c:pt idx="4161">
                  <c:v>5.4001999999999995E-13</c:v>
                </c:pt>
                <c:pt idx="4162">
                  <c:v>5.5335999999999998E-13</c:v>
                </c:pt>
                <c:pt idx="4163">
                  <c:v>5.5606000000000006E-13</c:v>
                </c:pt>
                <c:pt idx="4164">
                  <c:v>5.5817999999999995E-13</c:v>
                </c:pt>
                <c:pt idx="4165">
                  <c:v>5.5589999999999998E-13</c:v>
                </c:pt>
                <c:pt idx="4166">
                  <c:v>6.0855999999999998E-13</c:v>
                </c:pt>
                <c:pt idx="4167">
                  <c:v>6.0369999999999994E-13</c:v>
                </c:pt>
                <c:pt idx="4168">
                  <c:v>6.0967999999999998E-13</c:v>
                </c:pt>
                <c:pt idx="4169">
                  <c:v>6.1681999999999999E-13</c:v>
                </c:pt>
                <c:pt idx="4170">
                  <c:v>6.3519999999999996E-13</c:v>
                </c:pt>
                <c:pt idx="4171">
                  <c:v>6.5171999999999997E-13</c:v>
                </c:pt>
                <c:pt idx="4172">
                  <c:v>6.6704000000000005E-13</c:v>
                </c:pt>
                <c:pt idx="4173">
                  <c:v>6.9032000000000003E-13</c:v>
                </c:pt>
                <c:pt idx="4174">
                  <c:v>7.1293999999999999E-13</c:v>
                </c:pt>
                <c:pt idx="4175">
                  <c:v>7.1473999999999994E-13</c:v>
                </c:pt>
                <c:pt idx="4176">
                  <c:v>7.1792000000000003E-13</c:v>
                </c:pt>
                <c:pt idx="4177">
                  <c:v>7.3237999999999995E-13</c:v>
                </c:pt>
                <c:pt idx="4178">
                  <c:v>7.3794000000000008E-13</c:v>
                </c:pt>
                <c:pt idx="4179">
                  <c:v>7.5255999999999998E-13</c:v>
                </c:pt>
                <c:pt idx="4180">
                  <c:v>7.567E-13</c:v>
                </c:pt>
                <c:pt idx="4181">
                  <c:v>7.8651999999999996E-13</c:v>
                </c:pt>
                <c:pt idx="4182">
                  <c:v>7.9323999999999996E-13</c:v>
                </c:pt>
                <c:pt idx="4183">
                  <c:v>8.1326000000000001E-13</c:v>
                </c:pt>
                <c:pt idx="4184">
                  <c:v>8.3333999999999996E-13</c:v>
                </c:pt>
                <c:pt idx="4185">
                  <c:v>8.3222000000000006E-13</c:v>
                </c:pt>
                <c:pt idx="4186">
                  <c:v>8.3972000000000008E-13</c:v>
                </c:pt>
                <c:pt idx="4187">
                  <c:v>8.4423999999999994E-13</c:v>
                </c:pt>
                <c:pt idx="4188">
                  <c:v>8.5100000000000001E-13</c:v>
                </c:pt>
                <c:pt idx="4189">
                  <c:v>8.4644000000000008E-13</c:v>
                </c:pt>
                <c:pt idx="4190">
                  <c:v>8.4514000000000007E-13</c:v>
                </c:pt>
                <c:pt idx="4191">
                  <c:v>8.5591999999999995E-13</c:v>
                </c:pt>
                <c:pt idx="4192">
                  <c:v>8.3847999999999998E-13</c:v>
                </c:pt>
                <c:pt idx="4193">
                  <c:v>8.2249999999999998E-13</c:v>
                </c:pt>
                <c:pt idx="4194">
                  <c:v>8.3569999999999996E-13</c:v>
                </c:pt>
                <c:pt idx="4195">
                  <c:v>8.3992000000000002E-13</c:v>
                </c:pt>
                <c:pt idx="4196">
                  <c:v>8.3375999999999997E-13</c:v>
                </c:pt>
                <c:pt idx="4197">
                  <c:v>8.0944000000000003E-13</c:v>
                </c:pt>
                <c:pt idx="4198">
                  <c:v>8.1521999999999993E-13</c:v>
                </c:pt>
                <c:pt idx="4199">
                  <c:v>8.130199999999999E-13</c:v>
                </c:pt>
                <c:pt idx="4200">
                  <c:v>8.3072000000000012E-13</c:v>
                </c:pt>
                <c:pt idx="4201">
                  <c:v>8.1931999999999999E-13</c:v>
                </c:pt>
                <c:pt idx="4202">
                  <c:v>8.1133999999999995E-13</c:v>
                </c:pt>
                <c:pt idx="4203">
                  <c:v>7.9628000000000002E-13</c:v>
                </c:pt>
                <c:pt idx="4204">
                  <c:v>7.7469999999999992E-13</c:v>
                </c:pt>
                <c:pt idx="4205">
                  <c:v>7.6980000000000001E-13</c:v>
                </c:pt>
                <c:pt idx="4206">
                  <c:v>7.5449999999999997E-13</c:v>
                </c:pt>
                <c:pt idx="4207">
                  <c:v>7.4628000000000003E-13</c:v>
                </c:pt>
                <c:pt idx="4208">
                  <c:v>7.3454000000000002E-13</c:v>
                </c:pt>
                <c:pt idx="4209">
                  <c:v>7.1929999999999997E-13</c:v>
                </c:pt>
                <c:pt idx="4210">
                  <c:v>7.1421999999999996E-13</c:v>
                </c:pt>
                <c:pt idx="4211">
                  <c:v>6.8347999999999993E-13</c:v>
                </c:pt>
                <c:pt idx="4212">
                  <c:v>6.5682000000000002E-13</c:v>
                </c:pt>
                <c:pt idx="4213">
                  <c:v>6.3702000000000005E-13</c:v>
                </c:pt>
                <c:pt idx="4214">
                  <c:v>6.3512000000000002E-13</c:v>
                </c:pt>
                <c:pt idx="4215">
                  <c:v>6.3300000000000003E-13</c:v>
                </c:pt>
                <c:pt idx="4216">
                  <c:v>6.0165999999999998E-13</c:v>
                </c:pt>
                <c:pt idx="4217">
                  <c:v>5.9826000000000002E-13</c:v>
                </c:pt>
                <c:pt idx="4218">
                  <c:v>5.782000000000001E-13</c:v>
                </c:pt>
                <c:pt idx="4219">
                  <c:v>5.9474000000000015E-13</c:v>
                </c:pt>
                <c:pt idx="4220">
                  <c:v>5.7568000000000003E-13</c:v>
                </c:pt>
                <c:pt idx="4221">
                  <c:v>5.7514000000000001E-13</c:v>
                </c:pt>
                <c:pt idx="4222">
                  <c:v>5.5866000000000007E-13</c:v>
                </c:pt>
                <c:pt idx="4223">
                  <c:v>5.5240000000000015E-13</c:v>
                </c:pt>
                <c:pt idx="4224">
                  <c:v>5.428200000000001E-13</c:v>
                </c:pt>
                <c:pt idx="4225">
                  <c:v>5.3362E-13</c:v>
                </c:pt>
                <c:pt idx="4226">
                  <c:v>5.0367999999999993E-13</c:v>
                </c:pt>
                <c:pt idx="4227">
                  <c:v>4.9758000000000009E-13</c:v>
                </c:pt>
                <c:pt idx="4228">
                  <c:v>5.0705999999999996E-13</c:v>
                </c:pt>
                <c:pt idx="4229">
                  <c:v>5.2908E-13</c:v>
                </c:pt>
                <c:pt idx="4230">
                  <c:v>5.3654000000000005E-13</c:v>
                </c:pt>
                <c:pt idx="4231">
                  <c:v>5.3451999999999993E-13</c:v>
                </c:pt>
                <c:pt idx="4232">
                  <c:v>5.2802000000000001E-13</c:v>
                </c:pt>
                <c:pt idx="4233">
                  <c:v>5.3305999999999995E-13</c:v>
                </c:pt>
                <c:pt idx="4234">
                  <c:v>5.4573999999999995E-13</c:v>
                </c:pt>
                <c:pt idx="4235">
                  <c:v>5.5468000000000002E-13</c:v>
                </c:pt>
                <c:pt idx="4236">
                  <c:v>5.508399999999999E-13</c:v>
                </c:pt>
                <c:pt idx="4237">
                  <c:v>5.7278000000000001E-13</c:v>
                </c:pt>
                <c:pt idx="4238">
                  <c:v>5.9494000000000009E-13</c:v>
                </c:pt>
                <c:pt idx="4239">
                  <c:v>6.2445999999999995E-13</c:v>
                </c:pt>
                <c:pt idx="4240">
                  <c:v>6.1890000000000002E-13</c:v>
                </c:pt>
                <c:pt idx="4241">
                  <c:v>6.2073999999999994E-13</c:v>
                </c:pt>
                <c:pt idx="4242">
                  <c:v>6.3468000000000008E-13</c:v>
                </c:pt>
                <c:pt idx="4243">
                  <c:v>6.6923999999999998E-13</c:v>
                </c:pt>
                <c:pt idx="4244">
                  <c:v>6.8981999999999998E-13</c:v>
                </c:pt>
                <c:pt idx="4245">
                  <c:v>7.1145999999999998E-13</c:v>
                </c:pt>
                <c:pt idx="4246">
                  <c:v>7.2076000000000005E-13</c:v>
                </c:pt>
                <c:pt idx="4247">
                  <c:v>7.1817999999999998E-13</c:v>
                </c:pt>
                <c:pt idx="4248">
                  <c:v>7.4245999999999995E-13</c:v>
                </c:pt>
                <c:pt idx="4249">
                  <c:v>7.6724000000000007E-13</c:v>
                </c:pt>
                <c:pt idx="4250">
                  <c:v>7.9564000000000003E-13</c:v>
                </c:pt>
                <c:pt idx="4251">
                  <c:v>7.9624000000000005E-13</c:v>
                </c:pt>
                <c:pt idx="4252">
                  <c:v>8.1612000000000006E-13</c:v>
                </c:pt>
                <c:pt idx="4253">
                  <c:v>8.3522000000000005E-13</c:v>
                </c:pt>
                <c:pt idx="4254">
                  <c:v>8.5732000000000003E-13</c:v>
                </c:pt>
                <c:pt idx="4255">
                  <c:v>8.4675999999999982E-13</c:v>
                </c:pt>
                <c:pt idx="4256">
                  <c:v>8.7665999999999992E-13</c:v>
                </c:pt>
                <c:pt idx="4257">
                  <c:v>8.7679999999999996E-13</c:v>
                </c:pt>
                <c:pt idx="4258">
                  <c:v>8.7612000000000001E-13</c:v>
                </c:pt>
                <c:pt idx="4259">
                  <c:v>8.7709999999999997E-13</c:v>
                </c:pt>
                <c:pt idx="4260">
                  <c:v>8.9345999999999991E-13</c:v>
                </c:pt>
                <c:pt idx="4261">
                  <c:v>9.3952000000000002E-13</c:v>
                </c:pt>
                <c:pt idx="4262">
                  <c:v>9.1552000000000012E-13</c:v>
                </c:pt>
                <c:pt idx="4263">
                  <c:v>9.1782000000000002E-13</c:v>
                </c:pt>
                <c:pt idx="4264">
                  <c:v>9.079E-13</c:v>
                </c:pt>
                <c:pt idx="4265">
                  <c:v>8.9817999999999991E-13</c:v>
                </c:pt>
                <c:pt idx="4266">
                  <c:v>9.0392000000000005E-13</c:v>
                </c:pt>
                <c:pt idx="4267">
                  <c:v>8.9214000000000007E-13</c:v>
                </c:pt>
                <c:pt idx="4268">
                  <c:v>8.9002000000000008E-13</c:v>
                </c:pt>
                <c:pt idx="4269">
                  <c:v>8.7326000000000006E-13</c:v>
                </c:pt>
                <c:pt idx="4270">
                  <c:v>8.6806000000000004E-13</c:v>
                </c:pt>
                <c:pt idx="4271">
                  <c:v>8.4788000000000002E-13</c:v>
                </c:pt>
                <c:pt idx="4272">
                  <c:v>8.382E-13</c:v>
                </c:pt>
                <c:pt idx="4273">
                  <c:v>8.3007999999999993E-13</c:v>
                </c:pt>
                <c:pt idx="4274">
                  <c:v>8.0504000000000007E-13</c:v>
                </c:pt>
                <c:pt idx="4275">
                  <c:v>7.9296000000000009E-13</c:v>
                </c:pt>
                <c:pt idx="4276">
                  <c:v>7.7773999999999998E-13</c:v>
                </c:pt>
                <c:pt idx="4277">
                  <c:v>7.6103999999999996E-13</c:v>
                </c:pt>
                <c:pt idx="4278">
                  <c:v>7.4289999999999999E-13</c:v>
                </c:pt>
                <c:pt idx="4279">
                  <c:v>7.4041999999999999E-13</c:v>
                </c:pt>
                <c:pt idx="4280">
                  <c:v>7.1933999999999994E-13</c:v>
                </c:pt>
                <c:pt idx="4281">
                  <c:v>7.1854000000000009E-13</c:v>
                </c:pt>
                <c:pt idx="4282">
                  <c:v>6.996199999999999E-13</c:v>
                </c:pt>
                <c:pt idx="4283">
                  <c:v>6.7468000000000001E-13</c:v>
                </c:pt>
                <c:pt idx="4284">
                  <c:v>6.7770000000000003E-13</c:v>
                </c:pt>
                <c:pt idx="4285">
                  <c:v>6.6550000000000004E-13</c:v>
                </c:pt>
                <c:pt idx="4286">
                  <c:v>6.571E-13</c:v>
                </c:pt>
                <c:pt idx="4287">
                  <c:v>6.3478000000000005E-13</c:v>
                </c:pt>
                <c:pt idx="4288">
                  <c:v>6.1501999999999994E-13</c:v>
                </c:pt>
                <c:pt idx="4289">
                  <c:v>6.1519999999999994E-13</c:v>
                </c:pt>
                <c:pt idx="4290">
                  <c:v>6.0295999999999989E-13</c:v>
                </c:pt>
                <c:pt idx="4291">
                  <c:v>6.0616000000000001E-13</c:v>
                </c:pt>
                <c:pt idx="4292">
                  <c:v>5.9019999999999995E-13</c:v>
                </c:pt>
                <c:pt idx="4293">
                  <c:v>5.7736000000000008E-13</c:v>
                </c:pt>
                <c:pt idx="4294">
                  <c:v>5.5015999999999995E-13</c:v>
                </c:pt>
                <c:pt idx="4295">
                  <c:v>5.4888000000000008E-13</c:v>
                </c:pt>
                <c:pt idx="4296">
                  <c:v>5.7296000000000001E-13</c:v>
                </c:pt>
                <c:pt idx="4297">
                  <c:v>5.5356000000000002E-13</c:v>
                </c:pt>
                <c:pt idx="4298">
                  <c:v>5.5202E-13</c:v>
                </c:pt>
                <c:pt idx="4299">
                  <c:v>5.5713999999999999E-13</c:v>
                </c:pt>
                <c:pt idx="4300">
                  <c:v>5.6118000000000004E-13</c:v>
                </c:pt>
                <c:pt idx="4301">
                  <c:v>5.4304000000000008E-13</c:v>
                </c:pt>
                <c:pt idx="4302">
                  <c:v>5.3568E-13</c:v>
                </c:pt>
                <c:pt idx="4303">
                  <c:v>5.5660000000000007E-13</c:v>
                </c:pt>
                <c:pt idx="4304">
                  <c:v>5.6461999999999997E-13</c:v>
                </c:pt>
                <c:pt idx="4305">
                  <c:v>5.7001999999999993E-13</c:v>
                </c:pt>
                <c:pt idx="4306">
                  <c:v>5.8712000000000003E-13</c:v>
                </c:pt>
                <c:pt idx="4307">
                  <c:v>6.0623999999999995E-13</c:v>
                </c:pt>
                <c:pt idx="4308">
                  <c:v>6.2695999999999999E-13</c:v>
                </c:pt>
                <c:pt idx="4309">
                  <c:v>6.4504000000000005E-13</c:v>
                </c:pt>
                <c:pt idx="4310">
                  <c:v>6.4930000000000007E-13</c:v>
                </c:pt>
                <c:pt idx="4311">
                  <c:v>6.6352000000000008E-13</c:v>
                </c:pt>
                <c:pt idx="4312">
                  <c:v>6.9090000000000001E-13</c:v>
                </c:pt>
                <c:pt idx="4313">
                  <c:v>7.1387999999999998E-13</c:v>
                </c:pt>
                <c:pt idx="4314">
                  <c:v>7.5464E-13</c:v>
                </c:pt>
                <c:pt idx="4315">
                  <c:v>7.4720000000000009E-13</c:v>
                </c:pt>
                <c:pt idx="4316">
                  <c:v>7.6972000000000008E-13</c:v>
                </c:pt>
                <c:pt idx="4317">
                  <c:v>7.8963999999999996E-13</c:v>
                </c:pt>
                <c:pt idx="4318">
                  <c:v>8.1915999999999991E-13</c:v>
                </c:pt>
                <c:pt idx="4319">
                  <c:v>8.4016000000000013E-13</c:v>
                </c:pt>
                <c:pt idx="4320">
                  <c:v>8.416799999999999E-13</c:v>
                </c:pt>
                <c:pt idx="4321">
                  <c:v>8.6500000000000005E-13</c:v>
                </c:pt>
                <c:pt idx="4322">
                  <c:v>8.9850000000000006E-13</c:v>
                </c:pt>
                <c:pt idx="4323">
                  <c:v>8.9562000000000008E-13</c:v>
                </c:pt>
                <c:pt idx="4324">
                  <c:v>9.0531999999999992E-13</c:v>
                </c:pt>
                <c:pt idx="4325">
                  <c:v>9.0977999999999999E-13</c:v>
                </c:pt>
                <c:pt idx="4326">
                  <c:v>9.3141999999999988E-13</c:v>
                </c:pt>
                <c:pt idx="4327">
                  <c:v>9.3517999999999986E-13</c:v>
                </c:pt>
                <c:pt idx="4328">
                  <c:v>9.4877999999999992E-13</c:v>
                </c:pt>
                <c:pt idx="4329">
                  <c:v>9.4169999999999992E-13</c:v>
                </c:pt>
                <c:pt idx="4330">
                  <c:v>9.6355999999999999E-13</c:v>
                </c:pt>
                <c:pt idx="4331">
                  <c:v>9.5686000000000002E-13</c:v>
                </c:pt>
                <c:pt idx="4332">
                  <c:v>9.4966000000000022E-13</c:v>
                </c:pt>
                <c:pt idx="4333">
                  <c:v>9.4559999999999993E-13</c:v>
                </c:pt>
                <c:pt idx="4334">
                  <c:v>9.3646000000000023E-13</c:v>
                </c:pt>
                <c:pt idx="4335">
                  <c:v>9.3272000000000009E-13</c:v>
                </c:pt>
                <c:pt idx="4336">
                  <c:v>9.3191999999999993E-13</c:v>
                </c:pt>
                <c:pt idx="4337">
                  <c:v>9.2422000000000007E-13</c:v>
                </c:pt>
                <c:pt idx="4338">
                  <c:v>9.2553999999999991E-13</c:v>
                </c:pt>
                <c:pt idx="4339">
                  <c:v>9.2027999999999999E-13</c:v>
                </c:pt>
                <c:pt idx="4340">
                  <c:v>9.3894000000000004E-13</c:v>
                </c:pt>
                <c:pt idx="4341">
                  <c:v>9.2662000000000015E-13</c:v>
                </c:pt>
                <c:pt idx="4342">
                  <c:v>9.0970000000000005E-13</c:v>
                </c:pt>
                <c:pt idx="4343">
                  <c:v>9.0036000000000001E-13</c:v>
                </c:pt>
                <c:pt idx="4344">
                  <c:v>8.7296000000000005E-13</c:v>
                </c:pt>
                <c:pt idx="4345">
                  <c:v>8.5021999999999999E-13</c:v>
                </c:pt>
                <c:pt idx="4346">
                  <c:v>8.3006E-13</c:v>
                </c:pt>
                <c:pt idx="4347">
                  <c:v>8.1388000000000006E-13</c:v>
                </c:pt>
                <c:pt idx="4348">
                  <c:v>8.0928000000000006E-13</c:v>
                </c:pt>
                <c:pt idx="4349">
                  <c:v>7.8933999999999995E-13</c:v>
                </c:pt>
                <c:pt idx="4350">
                  <c:v>7.6505999999999997E-13</c:v>
                </c:pt>
                <c:pt idx="4351">
                  <c:v>7.3556000000000005E-13</c:v>
                </c:pt>
                <c:pt idx="4352">
                  <c:v>7.1985999999999992E-13</c:v>
                </c:pt>
                <c:pt idx="4353">
                  <c:v>7.0731999999999996E-13</c:v>
                </c:pt>
                <c:pt idx="4354">
                  <c:v>6.9364000000000006E-13</c:v>
                </c:pt>
                <c:pt idx="4355">
                  <c:v>6.8443999999999996E-13</c:v>
                </c:pt>
                <c:pt idx="4356">
                  <c:v>6.6373999999999996E-13</c:v>
                </c:pt>
                <c:pt idx="4357">
                  <c:v>6.5972000000000004E-13</c:v>
                </c:pt>
                <c:pt idx="4358">
                  <c:v>6.4702E-13</c:v>
                </c:pt>
                <c:pt idx="4359">
                  <c:v>6.3744000000000006E-13</c:v>
                </c:pt>
                <c:pt idx="4360">
                  <c:v>6.3092E-13</c:v>
                </c:pt>
                <c:pt idx="4361">
                  <c:v>6.297399999999999E-13</c:v>
                </c:pt>
                <c:pt idx="4362">
                  <c:v>6.0728000000000001E-13</c:v>
                </c:pt>
                <c:pt idx="4363">
                  <c:v>5.9196000000000003E-13</c:v>
                </c:pt>
                <c:pt idx="4364">
                  <c:v>5.8352000000000002E-13</c:v>
                </c:pt>
                <c:pt idx="4365">
                  <c:v>5.7320000000000002E-13</c:v>
                </c:pt>
                <c:pt idx="4366">
                  <c:v>5.5877999999999997E-13</c:v>
                </c:pt>
                <c:pt idx="4367">
                  <c:v>5.6813999999999994E-13</c:v>
                </c:pt>
                <c:pt idx="4368">
                  <c:v>5.7457999999999996E-13</c:v>
                </c:pt>
                <c:pt idx="4369">
                  <c:v>5.8105999999999995E-13</c:v>
                </c:pt>
                <c:pt idx="4370">
                  <c:v>5.9148000000000002E-13</c:v>
                </c:pt>
                <c:pt idx="4371">
                  <c:v>6.0097999999999993E-13</c:v>
                </c:pt>
                <c:pt idx="4372">
                  <c:v>5.9826000000000012E-13</c:v>
                </c:pt>
                <c:pt idx="4373">
                  <c:v>6.2768000000000001E-13</c:v>
                </c:pt>
                <c:pt idx="4374">
                  <c:v>6.2399999999999997E-13</c:v>
                </c:pt>
                <c:pt idx="4375">
                  <c:v>6.2794000000000005E-13</c:v>
                </c:pt>
                <c:pt idx="4376">
                  <c:v>6.2158000000000006E-13</c:v>
                </c:pt>
                <c:pt idx="4377">
                  <c:v>6.3985999999999996E-13</c:v>
                </c:pt>
                <c:pt idx="4378">
                  <c:v>6.6149999999999996E-13</c:v>
                </c:pt>
                <c:pt idx="4379">
                  <c:v>6.7905999999999994E-13</c:v>
                </c:pt>
                <c:pt idx="4380">
                  <c:v>7.0010000000000002E-13</c:v>
                </c:pt>
                <c:pt idx="4381">
                  <c:v>7.1602000000000001E-13</c:v>
                </c:pt>
                <c:pt idx="4382">
                  <c:v>7.2264000000000004E-13</c:v>
                </c:pt>
                <c:pt idx="4383">
                  <c:v>7.465E-13</c:v>
                </c:pt>
                <c:pt idx="4384">
                  <c:v>7.5449999999999997E-13</c:v>
                </c:pt>
                <c:pt idx="4385">
                  <c:v>7.6637999999999991E-13</c:v>
                </c:pt>
                <c:pt idx="4386">
                  <c:v>7.8273999999999985E-13</c:v>
                </c:pt>
                <c:pt idx="4387">
                  <c:v>7.9027999999999994E-13</c:v>
                </c:pt>
                <c:pt idx="4388">
                  <c:v>8.1578000000000008E-13</c:v>
                </c:pt>
                <c:pt idx="4389">
                  <c:v>8.517600000000001E-13</c:v>
                </c:pt>
                <c:pt idx="4390">
                  <c:v>8.4594000000000003E-13</c:v>
                </c:pt>
                <c:pt idx="4391">
                  <c:v>8.3962000000000001E-13</c:v>
                </c:pt>
                <c:pt idx="4392">
                  <c:v>8.5851999999999996E-13</c:v>
                </c:pt>
                <c:pt idx="4393">
                  <c:v>8.7898000000000006E-13</c:v>
                </c:pt>
                <c:pt idx="4394">
                  <c:v>8.8698000000000002E-13</c:v>
                </c:pt>
                <c:pt idx="4395">
                  <c:v>8.9774000000000007E-13</c:v>
                </c:pt>
                <c:pt idx="4396">
                  <c:v>9.0709999999999994E-13</c:v>
                </c:pt>
                <c:pt idx="4397">
                  <c:v>9.1423999999999995E-13</c:v>
                </c:pt>
                <c:pt idx="4398">
                  <c:v>9.2678000000000002E-13</c:v>
                </c:pt>
                <c:pt idx="4399">
                  <c:v>9.4867999999999995E-13</c:v>
                </c:pt>
                <c:pt idx="4400">
                  <c:v>9.6240000000000002E-13</c:v>
                </c:pt>
                <c:pt idx="4401">
                  <c:v>9.7259999999999991E-13</c:v>
                </c:pt>
                <c:pt idx="4402">
                  <c:v>9.8029999999999997E-13</c:v>
                </c:pt>
                <c:pt idx="4403">
                  <c:v>9.836799999999999E-13</c:v>
                </c:pt>
                <c:pt idx="4404">
                  <c:v>9.7811999999999988E-13</c:v>
                </c:pt>
                <c:pt idx="4405">
                  <c:v>9.8138E-13</c:v>
                </c:pt>
                <c:pt idx="4406">
                  <c:v>9.7942000000000008E-13</c:v>
                </c:pt>
                <c:pt idx="4407">
                  <c:v>9.5986000000000011E-13</c:v>
                </c:pt>
                <c:pt idx="4408">
                  <c:v>9.5585999999999993E-13</c:v>
                </c:pt>
                <c:pt idx="4409">
                  <c:v>9.5515999999999994E-13</c:v>
                </c:pt>
                <c:pt idx="4410">
                  <c:v>9.411000000000001E-13</c:v>
                </c:pt>
                <c:pt idx="4411">
                  <c:v>9.262400000000001E-13</c:v>
                </c:pt>
                <c:pt idx="4412">
                  <c:v>9.263599999999999E-13</c:v>
                </c:pt>
                <c:pt idx="4413">
                  <c:v>9.1406000000000005E-13</c:v>
                </c:pt>
                <c:pt idx="4414">
                  <c:v>8.7333999999999999E-13</c:v>
                </c:pt>
                <c:pt idx="4415">
                  <c:v>8.6159999999999998E-13</c:v>
                </c:pt>
                <c:pt idx="4416">
                  <c:v>8.4422000000000001E-13</c:v>
                </c:pt>
                <c:pt idx="4417">
                  <c:v>8.4419999999999998E-13</c:v>
                </c:pt>
                <c:pt idx="4418">
                  <c:v>8.1510000000000013E-13</c:v>
                </c:pt>
                <c:pt idx="4419">
                  <c:v>7.9531999999999999E-13</c:v>
                </c:pt>
                <c:pt idx="4420">
                  <c:v>7.9037999999999991E-13</c:v>
                </c:pt>
                <c:pt idx="4421">
                  <c:v>7.5775999999999999E-13</c:v>
                </c:pt>
                <c:pt idx="4422">
                  <c:v>7.4461999999999991E-13</c:v>
                </c:pt>
                <c:pt idx="4423">
                  <c:v>7.2793999999999993E-13</c:v>
                </c:pt>
                <c:pt idx="4424">
                  <c:v>7.1310000000000006E-13</c:v>
                </c:pt>
                <c:pt idx="4425">
                  <c:v>6.9460000000000009E-13</c:v>
                </c:pt>
                <c:pt idx="4426">
                  <c:v>6.8830000000000001E-13</c:v>
                </c:pt>
                <c:pt idx="4427">
                  <c:v>6.766800000000001E-13</c:v>
                </c:pt>
                <c:pt idx="4428">
                  <c:v>6.6586000000000005E-13</c:v>
                </c:pt>
                <c:pt idx="4429">
                  <c:v>6.5231999999999999E-13</c:v>
                </c:pt>
                <c:pt idx="4430">
                  <c:v>6.3464000000000001E-13</c:v>
                </c:pt>
                <c:pt idx="4431">
                  <c:v>6.4384000000000001E-13</c:v>
                </c:pt>
                <c:pt idx="4432">
                  <c:v>6.3202000000000007E-13</c:v>
                </c:pt>
                <c:pt idx="4433">
                  <c:v>6.2529999999999997E-13</c:v>
                </c:pt>
                <c:pt idx="4434">
                  <c:v>6.2958000000000003E-13</c:v>
                </c:pt>
                <c:pt idx="4435">
                  <c:v>6.1787999999999999E-13</c:v>
                </c:pt>
                <c:pt idx="4436">
                  <c:v>5.9977999999999999E-13</c:v>
                </c:pt>
                <c:pt idx="4437">
                  <c:v>5.9224000000000001E-13</c:v>
                </c:pt>
                <c:pt idx="4438">
                  <c:v>5.8797999999999998E-13</c:v>
                </c:pt>
                <c:pt idx="4439">
                  <c:v>5.8561999999999998E-13</c:v>
                </c:pt>
                <c:pt idx="4440">
                  <c:v>5.8732000000000007E-13</c:v>
                </c:pt>
                <c:pt idx="4441">
                  <c:v>5.9085999999999997E-13</c:v>
                </c:pt>
                <c:pt idx="4442">
                  <c:v>5.9054000000000003E-13</c:v>
                </c:pt>
                <c:pt idx="4443">
                  <c:v>6.0822000000000001E-13</c:v>
                </c:pt>
                <c:pt idx="4444">
                  <c:v>6.2810000000000002E-13</c:v>
                </c:pt>
                <c:pt idx="4445">
                  <c:v>6.3837999999999995E-13</c:v>
                </c:pt>
                <c:pt idx="4446">
                  <c:v>6.3155999999999999E-13</c:v>
                </c:pt>
                <c:pt idx="4447">
                  <c:v>6.6215999999999998E-13</c:v>
                </c:pt>
                <c:pt idx="4448">
                  <c:v>6.7973999999999999E-13</c:v>
                </c:pt>
                <c:pt idx="4449">
                  <c:v>6.8654000000000002E-13</c:v>
                </c:pt>
                <c:pt idx="4450">
                  <c:v>7.0503999999999999E-13</c:v>
                </c:pt>
                <c:pt idx="4451">
                  <c:v>7.3869999999999997E-13</c:v>
                </c:pt>
                <c:pt idx="4452">
                  <c:v>7.7197999999999991E-13</c:v>
                </c:pt>
                <c:pt idx="4453">
                  <c:v>7.8340000000000007E-13</c:v>
                </c:pt>
                <c:pt idx="4454">
                  <c:v>8.0650000000000005E-13</c:v>
                </c:pt>
                <c:pt idx="4455">
                  <c:v>8.2601999999999995E-13</c:v>
                </c:pt>
                <c:pt idx="4456">
                  <c:v>8.288199999999999E-13</c:v>
                </c:pt>
                <c:pt idx="4457">
                  <c:v>8.4358000000000013E-13</c:v>
                </c:pt>
                <c:pt idx="4458">
                  <c:v>8.680999999999998E-13</c:v>
                </c:pt>
                <c:pt idx="4459">
                  <c:v>8.975199999999999E-13</c:v>
                </c:pt>
                <c:pt idx="4460">
                  <c:v>9.1673999999999999E-13</c:v>
                </c:pt>
                <c:pt idx="4461">
                  <c:v>9.3246000000000005E-13</c:v>
                </c:pt>
                <c:pt idx="4462">
                  <c:v>9.3928000000000001E-13</c:v>
                </c:pt>
                <c:pt idx="4463">
                  <c:v>9.5654000000000008E-13</c:v>
                </c:pt>
                <c:pt idx="4464">
                  <c:v>9.7850000000000012E-13</c:v>
                </c:pt>
                <c:pt idx="4465">
                  <c:v>9.8593999999999994E-13</c:v>
                </c:pt>
                <c:pt idx="4466">
                  <c:v>9.8506000000000005E-13</c:v>
                </c:pt>
                <c:pt idx="4467">
                  <c:v>9.9976000000000017E-13</c:v>
                </c:pt>
                <c:pt idx="4468">
                  <c:v>1.01628E-12</c:v>
                </c:pt>
                <c:pt idx="4469">
                  <c:v>1.01722E-12</c:v>
                </c:pt>
                <c:pt idx="4470">
                  <c:v>1.02228E-12</c:v>
                </c:pt>
                <c:pt idx="4471">
                  <c:v>1.0206199999999999E-12</c:v>
                </c:pt>
                <c:pt idx="4472">
                  <c:v>1.0200199999999999E-12</c:v>
                </c:pt>
                <c:pt idx="4473">
                  <c:v>1.01832E-12</c:v>
                </c:pt>
                <c:pt idx="4474">
                  <c:v>1.01522E-12</c:v>
                </c:pt>
                <c:pt idx="4475">
                  <c:v>1.0057E-12</c:v>
                </c:pt>
                <c:pt idx="4476">
                  <c:v>1.00306E-12</c:v>
                </c:pt>
                <c:pt idx="4477">
                  <c:v>1.0119E-12</c:v>
                </c:pt>
                <c:pt idx="4478">
                  <c:v>9.8366000000000007E-13</c:v>
                </c:pt>
                <c:pt idx="4479">
                  <c:v>9.7666E-13</c:v>
                </c:pt>
                <c:pt idx="4480">
                  <c:v>9.652800000000001E-13</c:v>
                </c:pt>
                <c:pt idx="4481">
                  <c:v>9.4655999999999996E-13</c:v>
                </c:pt>
                <c:pt idx="4482">
                  <c:v>9.2812000000000009E-13</c:v>
                </c:pt>
                <c:pt idx="4483">
                  <c:v>9.1963999999999991E-13</c:v>
                </c:pt>
                <c:pt idx="4484">
                  <c:v>9.0269999999999998E-13</c:v>
                </c:pt>
                <c:pt idx="4485">
                  <c:v>8.839E-13</c:v>
                </c:pt>
                <c:pt idx="4486">
                  <c:v>8.7063999999999991E-13</c:v>
                </c:pt>
                <c:pt idx="4487">
                  <c:v>8.4726000000000007E-13</c:v>
                </c:pt>
                <c:pt idx="4488">
                  <c:v>8.2154000000000005E-13</c:v>
                </c:pt>
                <c:pt idx="4489">
                  <c:v>7.9744000000000008E-13</c:v>
                </c:pt>
                <c:pt idx="4490">
                  <c:v>7.8915999999999994E-13</c:v>
                </c:pt>
                <c:pt idx="4491">
                  <c:v>7.5967999999999995E-13</c:v>
                </c:pt>
                <c:pt idx="4492">
                  <c:v>7.4434000000000004E-13</c:v>
                </c:pt>
                <c:pt idx="4493">
                  <c:v>7.2900000000000002E-13</c:v>
                </c:pt>
                <c:pt idx="4494">
                  <c:v>7.017999999999999E-13</c:v>
                </c:pt>
                <c:pt idx="4495">
                  <c:v>6.8313999999999995E-13</c:v>
                </c:pt>
                <c:pt idx="4496">
                  <c:v>6.7301999999999999E-13</c:v>
                </c:pt>
                <c:pt idx="4497">
                  <c:v>6.5708000000000006E-13</c:v>
                </c:pt>
                <c:pt idx="4498">
                  <c:v>6.4369999999999997E-13</c:v>
                </c:pt>
                <c:pt idx="4499">
                  <c:v>6.3512000000000002E-13</c:v>
                </c:pt>
                <c:pt idx="4500">
                  <c:v>6.2626E-13</c:v>
                </c:pt>
                <c:pt idx="4501">
                  <c:v>6.2459999999999998E-13</c:v>
                </c:pt>
                <c:pt idx="4502">
                  <c:v>6.0991999999999999E-13</c:v>
                </c:pt>
                <c:pt idx="4503">
                  <c:v>5.9124000000000001E-13</c:v>
                </c:pt>
                <c:pt idx="4504">
                  <c:v>5.8719999999999996E-13</c:v>
                </c:pt>
                <c:pt idx="4505">
                  <c:v>5.7650000000000002E-13</c:v>
                </c:pt>
                <c:pt idx="4506">
                  <c:v>5.8630000000000004E-13</c:v>
                </c:pt>
                <c:pt idx="4507">
                  <c:v>5.7428000000000005E-13</c:v>
                </c:pt>
                <c:pt idx="4508">
                  <c:v>5.8482000000000003E-13</c:v>
                </c:pt>
                <c:pt idx="4509">
                  <c:v>5.9016000000000008E-13</c:v>
                </c:pt>
                <c:pt idx="4510">
                  <c:v>6.0063999999999995E-13</c:v>
                </c:pt>
                <c:pt idx="4511">
                  <c:v>6.0312000000000006E-13</c:v>
                </c:pt>
                <c:pt idx="4512">
                  <c:v>5.9282000000000009E-13</c:v>
                </c:pt>
                <c:pt idx="4513">
                  <c:v>6.264399999999999E-13</c:v>
                </c:pt>
                <c:pt idx="4514">
                  <c:v>6.3960000000000002E-13</c:v>
                </c:pt>
                <c:pt idx="4515">
                  <c:v>6.5646000000000001E-13</c:v>
                </c:pt>
                <c:pt idx="4516">
                  <c:v>6.6000000000000001E-13</c:v>
                </c:pt>
                <c:pt idx="4517">
                  <c:v>6.8004E-13</c:v>
                </c:pt>
                <c:pt idx="4518">
                  <c:v>7.0387999999999992E-13</c:v>
                </c:pt>
                <c:pt idx="4519">
                  <c:v>7.4963999999999992E-13</c:v>
                </c:pt>
                <c:pt idx="4520">
                  <c:v>7.4864000000000013E-13</c:v>
                </c:pt>
                <c:pt idx="4521">
                  <c:v>7.5869999999999999E-13</c:v>
                </c:pt>
                <c:pt idx="4522">
                  <c:v>7.8605999999999998E-13</c:v>
                </c:pt>
                <c:pt idx="4523">
                  <c:v>8.0999999999999998E-13</c:v>
                </c:pt>
                <c:pt idx="4524">
                  <c:v>8.1841999999999986E-13</c:v>
                </c:pt>
                <c:pt idx="4525">
                  <c:v>8.5020000000000005E-13</c:v>
                </c:pt>
                <c:pt idx="4526">
                  <c:v>8.5766E-13</c:v>
                </c:pt>
                <c:pt idx="4527">
                  <c:v>8.6835999999999995E-13</c:v>
                </c:pt>
                <c:pt idx="4528">
                  <c:v>8.9777999999999994E-13</c:v>
                </c:pt>
                <c:pt idx="4529">
                  <c:v>9.2201999999999994E-13</c:v>
                </c:pt>
                <c:pt idx="4530">
                  <c:v>9.4038000000000008E-13</c:v>
                </c:pt>
                <c:pt idx="4531">
                  <c:v>9.6275999999999983E-13</c:v>
                </c:pt>
                <c:pt idx="4532">
                  <c:v>9.9064000000000011E-13</c:v>
                </c:pt>
                <c:pt idx="4533">
                  <c:v>1.0093E-12</c:v>
                </c:pt>
                <c:pt idx="4534">
                  <c:v>1.0363999999999999E-12</c:v>
                </c:pt>
                <c:pt idx="4535">
                  <c:v>1.0482800000000001E-12</c:v>
                </c:pt>
                <c:pt idx="4536">
                  <c:v>1.05178E-12</c:v>
                </c:pt>
                <c:pt idx="4537">
                  <c:v>1.0690600000000001E-12</c:v>
                </c:pt>
                <c:pt idx="4538">
                  <c:v>1.0762E-12</c:v>
                </c:pt>
                <c:pt idx="4539">
                  <c:v>1.0802799999999999E-12</c:v>
                </c:pt>
                <c:pt idx="4540">
                  <c:v>1.09168E-12</c:v>
                </c:pt>
                <c:pt idx="4541">
                  <c:v>1.0820399999999999E-12</c:v>
                </c:pt>
                <c:pt idx="4542">
                  <c:v>1.09932E-12</c:v>
                </c:pt>
                <c:pt idx="4543">
                  <c:v>1.0876999999999999E-12</c:v>
                </c:pt>
                <c:pt idx="4544">
                  <c:v>1.0934999999999999E-12</c:v>
                </c:pt>
                <c:pt idx="4545">
                  <c:v>1.0865000000000001E-12</c:v>
                </c:pt>
                <c:pt idx="4546">
                  <c:v>1.0769400000000001E-12</c:v>
                </c:pt>
                <c:pt idx="4547">
                  <c:v>1.0753000000000001E-12</c:v>
                </c:pt>
                <c:pt idx="4548">
                  <c:v>1.0565400000000001E-12</c:v>
                </c:pt>
                <c:pt idx="4549">
                  <c:v>1.04402E-12</c:v>
                </c:pt>
                <c:pt idx="4550">
                  <c:v>1.04048E-12</c:v>
                </c:pt>
                <c:pt idx="4551">
                  <c:v>1.02148E-12</c:v>
                </c:pt>
                <c:pt idx="4552">
                  <c:v>9.8836000000000004E-13</c:v>
                </c:pt>
                <c:pt idx="4553">
                  <c:v>9.7109999999999997E-13</c:v>
                </c:pt>
                <c:pt idx="4554">
                  <c:v>9.5297999999999984E-13</c:v>
                </c:pt>
                <c:pt idx="4555">
                  <c:v>9.422800000000001E-13</c:v>
                </c:pt>
                <c:pt idx="4556">
                  <c:v>9.1844000000000007E-13</c:v>
                </c:pt>
                <c:pt idx="4557">
                  <c:v>8.9252000000000002E-13</c:v>
                </c:pt>
                <c:pt idx="4558">
                  <c:v>8.6687999999999994E-13</c:v>
                </c:pt>
                <c:pt idx="4559">
                  <c:v>8.4158000000000003E-13</c:v>
                </c:pt>
                <c:pt idx="4560">
                  <c:v>8.0716000000000007E-13</c:v>
                </c:pt>
                <c:pt idx="4561">
                  <c:v>7.8331999999999994E-13</c:v>
                </c:pt>
                <c:pt idx="4562">
                  <c:v>7.784600000000001E-13</c:v>
                </c:pt>
                <c:pt idx="4563">
                  <c:v>7.6339999999999996E-13</c:v>
                </c:pt>
                <c:pt idx="4564">
                  <c:v>7.578199999999999E-13</c:v>
                </c:pt>
                <c:pt idx="4565">
                  <c:v>7.4625999999999989E-13</c:v>
                </c:pt>
                <c:pt idx="4566">
                  <c:v>7.3935999999999999E-13</c:v>
                </c:pt>
                <c:pt idx="4567">
                  <c:v>7.1509999999999995E-13</c:v>
                </c:pt>
                <c:pt idx="4568">
                  <c:v>7.1477999999999991E-13</c:v>
                </c:pt>
                <c:pt idx="4569">
                  <c:v>7.0958000000000009E-13</c:v>
                </c:pt>
                <c:pt idx="4570">
                  <c:v>6.9828000000000003E-13</c:v>
                </c:pt>
                <c:pt idx="4571">
                  <c:v>6.9899999999999995E-13</c:v>
                </c:pt>
                <c:pt idx="4572">
                  <c:v>7.0270000000000002E-13</c:v>
                </c:pt>
                <c:pt idx="4573">
                  <c:v>6.9067999999999994E-13</c:v>
                </c:pt>
                <c:pt idx="4574">
                  <c:v>6.9198000000000005E-13</c:v>
                </c:pt>
                <c:pt idx="4575">
                  <c:v>6.8774000000000006E-13</c:v>
                </c:pt>
                <c:pt idx="4576">
                  <c:v>7.0188000000000003E-13</c:v>
                </c:pt>
                <c:pt idx="4577">
                  <c:v>6.848799999999999E-13</c:v>
                </c:pt>
                <c:pt idx="4578">
                  <c:v>6.8435999999999992E-13</c:v>
                </c:pt>
                <c:pt idx="4579">
                  <c:v>6.7877999999999996E-13</c:v>
                </c:pt>
                <c:pt idx="4580">
                  <c:v>6.8565999999999993E-13</c:v>
                </c:pt>
                <c:pt idx="4581">
                  <c:v>6.9026000000000003E-13</c:v>
                </c:pt>
                <c:pt idx="4582">
                  <c:v>7.0547999999999994E-13</c:v>
                </c:pt>
                <c:pt idx="4583">
                  <c:v>7.1623999999999999E-13</c:v>
                </c:pt>
                <c:pt idx="4584">
                  <c:v>7.4166000000000009E-13</c:v>
                </c:pt>
                <c:pt idx="4585">
                  <c:v>7.6150000000000014E-13</c:v>
                </c:pt>
                <c:pt idx="4586">
                  <c:v>7.7366000000000006E-13</c:v>
                </c:pt>
                <c:pt idx="4587">
                  <c:v>7.7919999999999995E-13</c:v>
                </c:pt>
                <c:pt idx="4588">
                  <c:v>7.9296000000000009E-13</c:v>
                </c:pt>
                <c:pt idx="4589">
                  <c:v>8.0904000000000016E-13</c:v>
                </c:pt>
                <c:pt idx="4590">
                  <c:v>8.5236000000000002E-13</c:v>
                </c:pt>
                <c:pt idx="4591">
                  <c:v>8.4029999999999996E-13</c:v>
                </c:pt>
                <c:pt idx="4592">
                  <c:v>8.5308000000000004E-13</c:v>
                </c:pt>
                <c:pt idx="4593">
                  <c:v>8.8002000000000002E-13</c:v>
                </c:pt>
                <c:pt idx="4594">
                  <c:v>8.8031999999999983E-13</c:v>
                </c:pt>
                <c:pt idx="4595">
                  <c:v>9.0237999999999994E-13</c:v>
                </c:pt>
                <c:pt idx="4596">
                  <c:v>9.3498000000000012E-13</c:v>
                </c:pt>
                <c:pt idx="4597">
                  <c:v>9.7046000000000009E-13</c:v>
                </c:pt>
                <c:pt idx="4598">
                  <c:v>9.9429999999999991E-13</c:v>
                </c:pt>
                <c:pt idx="4599">
                  <c:v>9.9944000000000003E-13</c:v>
                </c:pt>
                <c:pt idx="4600">
                  <c:v>1.0070399999999999E-12</c:v>
                </c:pt>
                <c:pt idx="4601">
                  <c:v>1.02406E-12</c:v>
                </c:pt>
                <c:pt idx="4602">
                  <c:v>1.0291800000000001E-12</c:v>
                </c:pt>
                <c:pt idx="4603">
                  <c:v>1.0493400000000001E-12</c:v>
                </c:pt>
                <c:pt idx="4604">
                  <c:v>1.07042E-12</c:v>
                </c:pt>
                <c:pt idx="4605">
                  <c:v>1.0703E-12</c:v>
                </c:pt>
                <c:pt idx="4606">
                  <c:v>1.0524E-12</c:v>
                </c:pt>
                <c:pt idx="4607">
                  <c:v>1.0569199999999999E-12</c:v>
                </c:pt>
                <c:pt idx="4608">
                  <c:v>1.07004E-12</c:v>
                </c:pt>
                <c:pt idx="4609">
                  <c:v>1.0722599999999999E-12</c:v>
                </c:pt>
                <c:pt idx="4610">
                  <c:v>1.0813399999999999E-12</c:v>
                </c:pt>
                <c:pt idx="4611">
                  <c:v>1.0671E-12</c:v>
                </c:pt>
                <c:pt idx="4612">
                  <c:v>1.07894E-12</c:v>
                </c:pt>
                <c:pt idx="4613">
                  <c:v>1.0637400000000001E-12</c:v>
                </c:pt>
                <c:pt idx="4614">
                  <c:v>1.0460600000000001E-12</c:v>
                </c:pt>
                <c:pt idx="4615">
                  <c:v>1.0194399999999999E-12</c:v>
                </c:pt>
                <c:pt idx="4616">
                  <c:v>1.0056199999999999E-12</c:v>
                </c:pt>
                <c:pt idx="4617">
                  <c:v>9.9313999999999995E-13</c:v>
                </c:pt>
                <c:pt idx="4618">
                  <c:v>9.8544000000000009E-13</c:v>
                </c:pt>
                <c:pt idx="4619">
                  <c:v>9.9535999999999991E-13</c:v>
                </c:pt>
                <c:pt idx="4620">
                  <c:v>1.0049199999999999E-12</c:v>
                </c:pt>
                <c:pt idx="4621">
                  <c:v>9.7023999999999991E-13</c:v>
                </c:pt>
                <c:pt idx="4622">
                  <c:v>9.4786000000000016E-13</c:v>
                </c:pt>
                <c:pt idx="4623">
                  <c:v>9.4235999999999983E-13</c:v>
                </c:pt>
                <c:pt idx="4624">
                  <c:v>9.1953999999999994E-13</c:v>
                </c:pt>
                <c:pt idx="4625">
                  <c:v>8.8954000000000006E-13</c:v>
                </c:pt>
                <c:pt idx="4626">
                  <c:v>8.9653999999999993E-13</c:v>
                </c:pt>
                <c:pt idx="4627">
                  <c:v>8.5976000000000006E-13</c:v>
                </c:pt>
                <c:pt idx="4628">
                  <c:v>8.3587999999999997E-13</c:v>
                </c:pt>
                <c:pt idx="4629">
                  <c:v>8.1687999999999995E-13</c:v>
                </c:pt>
                <c:pt idx="4630">
                  <c:v>8.0413999999999994E-13</c:v>
                </c:pt>
                <c:pt idx="4631">
                  <c:v>8.0394000000000001E-13</c:v>
                </c:pt>
                <c:pt idx="4632">
                  <c:v>7.9663999999999993E-13</c:v>
                </c:pt>
                <c:pt idx="4633">
                  <c:v>7.8281999999999999E-13</c:v>
                </c:pt>
                <c:pt idx="4634">
                  <c:v>7.6051999999999997E-13</c:v>
                </c:pt>
                <c:pt idx="4635">
                  <c:v>7.5104E-13</c:v>
                </c:pt>
                <c:pt idx="4636">
                  <c:v>7.3445999999999998E-13</c:v>
                </c:pt>
                <c:pt idx="4637">
                  <c:v>7.1580000000000004E-13</c:v>
                </c:pt>
                <c:pt idx="4638">
                  <c:v>7.1362000000000014E-13</c:v>
                </c:pt>
                <c:pt idx="4639">
                  <c:v>6.9095999999999992E-13</c:v>
                </c:pt>
                <c:pt idx="4640">
                  <c:v>6.9417999999999998E-13</c:v>
                </c:pt>
                <c:pt idx="4641">
                  <c:v>6.8056000000000008E-13</c:v>
                </c:pt>
                <c:pt idx="4642">
                  <c:v>6.7293999999999996E-13</c:v>
                </c:pt>
                <c:pt idx="4643">
                  <c:v>6.5742000000000004E-13</c:v>
                </c:pt>
                <c:pt idx="4644">
                  <c:v>6.3066000000000006E-13</c:v>
                </c:pt>
                <c:pt idx="4645">
                  <c:v>6.4231999999999993E-13</c:v>
                </c:pt>
                <c:pt idx="4646">
                  <c:v>6.4425999999999992E-13</c:v>
                </c:pt>
                <c:pt idx="4647">
                  <c:v>6.411800000000001E-13</c:v>
                </c:pt>
                <c:pt idx="4648">
                  <c:v>6.4285999999999995E-13</c:v>
                </c:pt>
                <c:pt idx="4649">
                  <c:v>6.4881999999999996E-13</c:v>
                </c:pt>
                <c:pt idx="4650">
                  <c:v>6.3334000000000001E-13</c:v>
                </c:pt>
                <c:pt idx="4651">
                  <c:v>6.5016000000000013E-13</c:v>
                </c:pt>
                <c:pt idx="4652">
                  <c:v>6.7998E-13</c:v>
                </c:pt>
                <c:pt idx="4653">
                  <c:v>6.9074000000000004E-13</c:v>
                </c:pt>
                <c:pt idx="4654">
                  <c:v>6.9913999999999999E-13</c:v>
                </c:pt>
                <c:pt idx="4655">
                  <c:v>7.1373999999999995E-13</c:v>
                </c:pt>
                <c:pt idx="4656">
                  <c:v>7.3573999999999995E-13</c:v>
                </c:pt>
                <c:pt idx="4657">
                  <c:v>7.3748E-13</c:v>
                </c:pt>
                <c:pt idx="4658">
                  <c:v>7.6532000000000001E-13</c:v>
                </c:pt>
                <c:pt idx="4659">
                  <c:v>7.8281999999999999E-13</c:v>
                </c:pt>
                <c:pt idx="4660">
                  <c:v>7.9557999999999993E-13</c:v>
                </c:pt>
                <c:pt idx="4661">
                  <c:v>8.0787999999999999E-13</c:v>
                </c:pt>
                <c:pt idx="4662">
                  <c:v>8.3010000000000007E-13</c:v>
                </c:pt>
                <c:pt idx="4663">
                  <c:v>8.5433999999999997E-13</c:v>
                </c:pt>
                <c:pt idx="4664">
                  <c:v>8.7686000000000006E-13</c:v>
                </c:pt>
                <c:pt idx="4665">
                  <c:v>9.1029999999999987E-13</c:v>
                </c:pt>
                <c:pt idx="4666">
                  <c:v>9.2493999999999989E-13</c:v>
                </c:pt>
                <c:pt idx="4667">
                  <c:v>9.6069999999999994E-13</c:v>
                </c:pt>
                <c:pt idx="4668">
                  <c:v>9.8167999999999991E-13</c:v>
                </c:pt>
                <c:pt idx="4669">
                  <c:v>9.8426000000000009E-13</c:v>
                </c:pt>
                <c:pt idx="4670">
                  <c:v>1.0016000000000001E-12</c:v>
                </c:pt>
                <c:pt idx="4671">
                  <c:v>1.0223E-12</c:v>
                </c:pt>
                <c:pt idx="4672">
                  <c:v>1.0382E-12</c:v>
                </c:pt>
                <c:pt idx="4673">
                  <c:v>1.0366399999999999E-12</c:v>
                </c:pt>
                <c:pt idx="4674">
                  <c:v>1.0597200000000001E-12</c:v>
                </c:pt>
                <c:pt idx="4675">
                  <c:v>1.0719199999999999E-12</c:v>
                </c:pt>
                <c:pt idx="4676">
                  <c:v>1.0895999999999999E-12</c:v>
                </c:pt>
                <c:pt idx="4677">
                  <c:v>1.09108E-12</c:v>
                </c:pt>
                <c:pt idx="4678">
                  <c:v>1.1077E-12</c:v>
                </c:pt>
                <c:pt idx="4679">
                  <c:v>1.1123599999999999E-12</c:v>
                </c:pt>
                <c:pt idx="4680">
                  <c:v>1.1039600000000001E-12</c:v>
                </c:pt>
                <c:pt idx="4681">
                  <c:v>1.1138800000000001E-12</c:v>
                </c:pt>
                <c:pt idx="4682">
                  <c:v>1.1217999999999999E-12</c:v>
                </c:pt>
                <c:pt idx="4683">
                  <c:v>1.1203E-12</c:v>
                </c:pt>
                <c:pt idx="4684">
                  <c:v>1.0952200000000001E-12</c:v>
                </c:pt>
                <c:pt idx="4685">
                  <c:v>1.08682E-12</c:v>
                </c:pt>
                <c:pt idx="4686">
                  <c:v>1.0751999999999999E-12</c:v>
                </c:pt>
                <c:pt idx="4687">
                  <c:v>1.06914E-12</c:v>
                </c:pt>
                <c:pt idx="4688">
                  <c:v>1.0540600000000001E-12</c:v>
                </c:pt>
                <c:pt idx="4689">
                  <c:v>1.04316E-12</c:v>
                </c:pt>
                <c:pt idx="4690">
                  <c:v>1.02324E-12</c:v>
                </c:pt>
                <c:pt idx="4691">
                  <c:v>9.7736000000000019E-13</c:v>
                </c:pt>
                <c:pt idx="4692">
                  <c:v>9.6991999999999997E-13</c:v>
                </c:pt>
                <c:pt idx="4693">
                  <c:v>9.5098000000000005E-13</c:v>
                </c:pt>
                <c:pt idx="4694">
                  <c:v>9.3720000000000009E-13</c:v>
                </c:pt>
                <c:pt idx="4695">
                  <c:v>9.3488000000000015E-13</c:v>
                </c:pt>
                <c:pt idx="4696">
                  <c:v>9.2573999999999965E-13</c:v>
                </c:pt>
                <c:pt idx="4697">
                  <c:v>8.9959999999999992E-13</c:v>
                </c:pt>
                <c:pt idx="4698">
                  <c:v>8.8579999999999992E-13</c:v>
                </c:pt>
                <c:pt idx="4699">
                  <c:v>8.7321999999999999E-13</c:v>
                </c:pt>
                <c:pt idx="4700">
                  <c:v>8.4782000000000012E-13</c:v>
                </c:pt>
                <c:pt idx="4701">
                  <c:v>8.3435999999999989E-13</c:v>
                </c:pt>
                <c:pt idx="4702">
                  <c:v>8.1810000000000002E-13</c:v>
                </c:pt>
                <c:pt idx="4703">
                  <c:v>8.1048E-13</c:v>
                </c:pt>
                <c:pt idx="4704">
                  <c:v>8.119E-13</c:v>
                </c:pt>
                <c:pt idx="4705">
                  <c:v>7.8319999999999993E-13</c:v>
                </c:pt>
                <c:pt idx="4706">
                  <c:v>7.8073999999999996E-13</c:v>
                </c:pt>
                <c:pt idx="4707">
                  <c:v>7.6513999999999991E-13</c:v>
                </c:pt>
                <c:pt idx="4708">
                  <c:v>7.5346E-13</c:v>
                </c:pt>
                <c:pt idx="4709">
                  <c:v>7.4616000000000002E-13</c:v>
                </c:pt>
                <c:pt idx="4710">
                  <c:v>7.3569999999999999E-13</c:v>
                </c:pt>
                <c:pt idx="4711">
                  <c:v>7.4601999999999999E-13</c:v>
                </c:pt>
                <c:pt idx="4712">
                  <c:v>7.3418000000000011E-13</c:v>
                </c:pt>
                <c:pt idx="4713">
                  <c:v>7.2437999999999999E-13</c:v>
                </c:pt>
                <c:pt idx="4714">
                  <c:v>7.2713999999999997E-13</c:v>
                </c:pt>
                <c:pt idx="4715">
                  <c:v>7.2561999999999999E-13</c:v>
                </c:pt>
                <c:pt idx="4716">
                  <c:v>7.2991999999999998E-13</c:v>
                </c:pt>
                <c:pt idx="4717">
                  <c:v>7.3123999999999992E-13</c:v>
                </c:pt>
                <c:pt idx="4718">
                  <c:v>7.3862000000000004E-13</c:v>
                </c:pt>
                <c:pt idx="4719">
                  <c:v>7.5536000000000013E-13</c:v>
                </c:pt>
                <c:pt idx="4720">
                  <c:v>7.4949999999999989E-13</c:v>
                </c:pt>
                <c:pt idx="4721">
                  <c:v>7.6402000000000001E-13</c:v>
                </c:pt>
                <c:pt idx="4722">
                  <c:v>7.5741999999999992E-13</c:v>
                </c:pt>
                <c:pt idx="4723">
                  <c:v>7.5182000000000002E-13</c:v>
                </c:pt>
                <c:pt idx="4724">
                  <c:v>7.6956000000000011E-13</c:v>
                </c:pt>
                <c:pt idx="4725">
                  <c:v>7.9474000000000011E-13</c:v>
                </c:pt>
                <c:pt idx="4726">
                  <c:v>8.0755999999999994E-13</c:v>
                </c:pt>
                <c:pt idx="4727">
                  <c:v>8.0011999999999993E-13</c:v>
                </c:pt>
                <c:pt idx="4728">
                  <c:v>8.2364000000000001E-13</c:v>
                </c:pt>
                <c:pt idx="4729">
                  <c:v>8.3192000000000005E-13</c:v>
                </c:pt>
                <c:pt idx="4730">
                  <c:v>8.5346000000000008E-13</c:v>
                </c:pt>
                <c:pt idx="4731">
                  <c:v>8.6877999999999996E-13</c:v>
                </c:pt>
                <c:pt idx="4732">
                  <c:v>8.8361999999999992E-13</c:v>
                </c:pt>
                <c:pt idx="4733">
                  <c:v>9.0144000000000004E-13</c:v>
                </c:pt>
                <c:pt idx="4734">
                  <c:v>9.2136000000000002E-13</c:v>
                </c:pt>
                <c:pt idx="4735">
                  <c:v>9.4613999999999984E-13</c:v>
                </c:pt>
                <c:pt idx="4736">
                  <c:v>9.6798000000000008E-13</c:v>
                </c:pt>
                <c:pt idx="4737">
                  <c:v>1.00084E-12</c:v>
                </c:pt>
                <c:pt idx="4738">
                  <c:v>1.01768E-12</c:v>
                </c:pt>
                <c:pt idx="4739">
                  <c:v>1.0361400000000001E-12</c:v>
                </c:pt>
                <c:pt idx="4740">
                  <c:v>1.0506799999999999E-12</c:v>
                </c:pt>
                <c:pt idx="4741">
                  <c:v>1.0532E-12</c:v>
                </c:pt>
                <c:pt idx="4742">
                  <c:v>1.12762E-12</c:v>
                </c:pt>
                <c:pt idx="4743">
                  <c:v>1.1490000000000001E-12</c:v>
                </c:pt>
                <c:pt idx="4744">
                  <c:v>1.1526E-12</c:v>
                </c:pt>
                <c:pt idx="4745">
                  <c:v>1.1421999999999999E-12</c:v>
                </c:pt>
                <c:pt idx="4746">
                  <c:v>1.1543E-12</c:v>
                </c:pt>
                <c:pt idx="4747">
                  <c:v>1.16158E-12</c:v>
                </c:pt>
                <c:pt idx="4748">
                  <c:v>1.17314E-12</c:v>
                </c:pt>
                <c:pt idx="4749">
                  <c:v>1.18916E-12</c:v>
                </c:pt>
                <c:pt idx="4750">
                  <c:v>1.15968E-12</c:v>
                </c:pt>
                <c:pt idx="4751">
                  <c:v>1.18292E-12</c:v>
                </c:pt>
                <c:pt idx="4752">
                  <c:v>1.18154E-12</c:v>
                </c:pt>
                <c:pt idx="4753">
                  <c:v>1.18092E-12</c:v>
                </c:pt>
                <c:pt idx="4754">
                  <c:v>1.1475199999999999E-12</c:v>
                </c:pt>
                <c:pt idx="4755">
                  <c:v>1.1353E-12</c:v>
                </c:pt>
                <c:pt idx="4756">
                  <c:v>1.1524E-12</c:v>
                </c:pt>
                <c:pt idx="4757">
                  <c:v>1.1321600000000001E-12</c:v>
                </c:pt>
                <c:pt idx="4758">
                  <c:v>1.1108199999999999E-12</c:v>
                </c:pt>
                <c:pt idx="4759">
                  <c:v>1.09316E-12</c:v>
                </c:pt>
                <c:pt idx="4760">
                  <c:v>1.0812399999999999E-12</c:v>
                </c:pt>
                <c:pt idx="4761">
                  <c:v>1.0613800000000001E-12</c:v>
                </c:pt>
                <c:pt idx="4762">
                  <c:v>1.0564E-12</c:v>
                </c:pt>
                <c:pt idx="4763">
                  <c:v>1.0544E-12</c:v>
                </c:pt>
                <c:pt idx="4764">
                  <c:v>1.0383800000000001E-12</c:v>
                </c:pt>
                <c:pt idx="4765">
                  <c:v>9.9698000000000006E-13</c:v>
                </c:pt>
                <c:pt idx="4766">
                  <c:v>1.0106E-12</c:v>
                </c:pt>
                <c:pt idx="4767">
                  <c:v>9.9899999999999988E-13</c:v>
                </c:pt>
                <c:pt idx="4768">
                  <c:v>9.7360000000000021E-13</c:v>
                </c:pt>
                <c:pt idx="4769">
                  <c:v>9.6795999999999985E-13</c:v>
                </c:pt>
                <c:pt idx="4770">
                  <c:v>9.4780000000000006E-13</c:v>
                </c:pt>
                <c:pt idx="4771">
                  <c:v>9.2078000000000004E-13</c:v>
                </c:pt>
                <c:pt idx="4772">
                  <c:v>9.0538000000000003E-13</c:v>
                </c:pt>
                <c:pt idx="4773">
                  <c:v>8.8188000000000008E-13</c:v>
                </c:pt>
                <c:pt idx="4774">
                  <c:v>8.5266000000000002E-13</c:v>
                </c:pt>
                <c:pt idx="4775">
                  <c:v>8.2293999999999992E-13</c:v>
                </c:pt>
                <c:pt idx="4776">
                  <c:v>8.1238000000000002E-13</c:v>
                </c:pt>
                <c:pt idx="4777">
                  <c:v>8.0924000000000009E-13</c:v>
                </c:pt>
                <c:pt idx="4778">
                  <c:v>7.8906000000000007E-13</c:v>
                </c:pt>
                <c:pt idx="4779">
                  <c:v>7.8791999999999994E-13</c:v>
                </c:pt>
                <c:pt idx="4780">
                  <c:v>7.6744000000000001E-13</c:v>
                </c:pt>
                <c:pt idx="4781">
                  <c:v>7.5695999999999994E-13</c:v>
                </c:pt>
                <c:pt idx="4782">
                  <c:v>7.4427999999999993E-13</c:v>
                </c:pt>
                <c:pt idx="4783">
                  <c:v>7.5050000000000008E-13</c:v>
                </c:pt>
                <c:pt idx="4784">
                  <c:v>7.4263999999999995E-13</c:v>
                </c:pt>
                <c:pt idx="4785">
                  <c:v>7.4434000000000004E-13</c:v>
                </c:pt>
                <c:pt idx="4786">
                  <c:v>7.5608000000000005E-13</c:v>
                </c:pt>
                <c:pt idx="4787">
                  <c:v>7.4608000000000009E-13</c:v>
                </c:pt>
                <c:pt idx="4788">
                  <c:v>7.6204000000000005E-13</c:v>
                </c:pt>
                <c:pt idx="4789">
                  <c:v>7.7125999999999999E-13</c:v>
                </c:pt>
                <c:pt idx="4790">
                  <c:v>7.5309999999999989E-13</c:v>
                </c:pt>
                <c:pt idx="4791">
                  <c:v>7.7630000000000003E-13</c:v>
                </c:pt>
                <c:pt idx="4792">
                  <c:v>7.9752000000000012E-13</c:v>
                </c:pt>
                <c:pt idx="4793">
                  <c:v>8.1434000000000004E-13</c:v>
                </c:pt>
                <c:pt idx="4794">
                  <c:v>8.255200000000001E-13</c:v>
                </c:pt>
                <c:pt idx="4795">
                  <c:v>8.3786000000000003E-13</c:v>
                </c:pt>
                <c:pt idx="4796">
                  <c:v>8.6103999999999993E-13</c:v>
                </c:pt>
                <c:pt idx="4797">
                  <c:v>8.791200000000001E-13</c:v>
                </c:pt>
                <c:pt idx="4798">
                  <c:v>9.251799999999999E-13</c:v>
                </c:pt>
                <c:pt idx="4799">
                  <c:v>9.4076000000000012E-13</c:v>
                </c:pt>
                <c:pt idx="4800">
                  <c:v>9.4128E-13</c:v>
                </c:pt>
                <c:pt idx="4801">
                  <c:v>9.5479999999999993E-13</c:v>
                </c:pt>
                <c:pt idx="4802">
                  <c:v>9.8305999999999985E-13</c:v>
                </c:pt>
                <c:pt idx="4803">
                  <c:v>1.02794E-12</c:v>
                </c:pt>
                <c:pt idx="4804">
                  <c:v>1.0343999999999999E-12</c:v>
                </c:pt>
                <c:pt idx="4805">
                  <c:v>1.05118E-12</c:v>
                </c:pt>
                <c:pt idx="4806">
                  <c:v>1.0642E-12</c:v>
                </c:pt>
                <c:pt idx="4807">
                  <c:v>1.0774E-12</c:v>
                </c:pt>
                <c:pt idx="4808">
                  <c:v>1.0943199999999999E-12</c:v>
                </c:pt>
                <c:pt idx="4809">
                  <c:v>1.1156599999999999E-12</c:v>
                </c:pt>
                <c:pt idx="4810">
                  <c:v>1.1243799999999999E-12</c:v>
                </c:pt>
                <c:pt idx="4811">
                  <c:v>1.1355999999999999E-12</c:v>
                </c:pt>
                <c:pt idx="4812">
                  <c:v>1.1644600000000001E-12</c:v>
                </c:pt>
                <c:pt idx="4813">
                  <c:v>1.1741599999999999E-12</c:v>
                </c:pt>
                <c:pt idx="4814">
                  <c:v>1.17832E-12</c:v>
                </c:pt>
                <c:pt idx="4815">
                  <c:v>1.1866400000000001E-12</c:v>
                </c:pt>
                <c:pt idx="4816">
                  <c:v>1.20166E-12</c:v>
                </c:pt>
                <c:pt idx="4817">
                  <c:v>1.2052E-12</c:v>
                </c:pt>
                <c:pt idx="4818">
                  <c:v>1.2111600000000001E-12</c:v>
                </c:pt>
                <c:pt idx="4819">
                  <c:v>1.21772E-12</c:v>
                </c:pt>
                <c:pt idx="4820">
                  <c:v>1.2260400000000001E-12</c:v>
                </c:pt>
                <c:pt idx="4821">
                  <c:v>1.2471E-12</c:v>
                </c:pt>
                <c:pt idx="4822">
                  <c:v>1.2451599999999999E-12</c:v>
                </c:pt>
                <c:pt idx="4823">
                  <c:v>1.2525E-12</c:v>
                </c:pt>
                <c:pt idx="4824">
                  <c:v>1.2503399999999999E-12</c:v>
                </c:pt>
                <c:pt idx="4825">
                  <c:v>1.24518E-12</c:v>
                </c:pt>
                <c:pt idx="4826">
                  <c:v>1.2365E-12</c:v>
                </c:pt>
                <c:pt idx="4827">
                  <c:v>1.21728E-12</c:v>
                </c:pt>
                <c:pt idx="4828">
                  <c:v>1.2108200000000001E-12</c:v>
                </c:pt>
                <c:pt idx="4829">
                  <c:v>1.19204E-12</c:v>
                </c:pt>
                <c:pt idx="4830">
                  <c:v>1.19582E-12</c:v>
                </c:pt>
                <c:pt idx="4831">
                  <c:v>1.16372E-12</c:v>
                </c:pt>
                <c:pt idx="4832">
                  <c:v>1.1551600000000001E-12</c:v>
                </c:pt>
                <c:pt idx="4833">
                  <c:v>1.12974E-12</c:v>
                </c:pt>
                <c:pt idx="4834">
                  <c:v>1.11242E-12</c:v>
                </c:pt>
                <c:pt idx="4835">
                  <c:v>1.0858000000000001E-12</c:v>
                </c:pt>
                <c:pt idx="4836">
                  <c:v>1.059E-12</c:v>
                </c:pt>
                <c:pt idx="4837">
                  <c:v>1.0289E-12</c:v>
                </c:pt>
                <c:pt idx="4838">
                  <c:v>1.02546E-12</c:v>
                </c:pt>
                <c:pt idx="4839">
                  <c:v>1.0051599999999999E-12</c:v>
                </c:pt>
                <c:pt idx="4840">
                  <c:v>9.7405999999999999E-13</c:v>
                </c:pt>
                <c:pt idx="4841">
                  <c:v>9.6076000000000004E-13</c:v>
                </c:pt>
                <c:pt idx="4842">
                  <c:v>9.1702000000000006E-13</c:v>
                </c:pt>
                <c:pt idx="4843">
                  <c:v>8.9446000000000011E-13</c:v>
                </c:pt>
                <c:pt idx="4844">
                  <c:v>8.8326000000000001E-13</c:v>
                </c:pt>
                <c:pt idx="4845">
                  <c:v>8.7106000000000003E-13</c:v>
                </c:pt>
                <c:pt idx="4846">
                  <c:v>8.5219999999999994E-13</c:v>
                </c:pt>
                <c:pt idx="4847">
                  <c:v>8.6249999999999991E-13</c:v>
                </c:pt>
                <c:pt idx="4848">
                  <c:v>8.4724000000000003E-13</c:v>
                </c:pt>
                <c:pt idx="4849">
                  <c:v>8.2586000000000008E-13</c:v>
                </c:pt>
                <c:pt idx="4850">
                  <c:v>8.2232000000000007E-13</c:v>
                </c:pt>
                <c:pt idx="4851">
                  <c:v>8.047000000000001E-13</c:v>
                </c:pt>
                <c:pt idx="4852">
                  <c:v>7.8762000000000003E-13</c:v>
                </c:pt>
                <c:pt idx="4853">
                  <c:v>7.8974000000000003E-13</c:v>
                </c:pt>
                <c:pt idx="4854">
                  <c:v>8.0032000000000007E-13</c:v>
                </c:pt>
                <c:pt idx="4855">
                  <c:v>7.9649999999999999E-13</c:v>
                </c:pt>
                <c:pt idx="4856">
                  <c:v>8.0896000000000012E-13</c:v>
                </c:pt>
                <c:pt idx="4857">
                  <c:v>8.1527999999999993E-13</c:v>
                </c:pt>
                <c:pt idx="4858">
                  <c:v>8.0497999999999997E-13</c:v>
                </c:pt>
                <c:pt idx="4859">
                  <c:v>8.0474000000000006E-13</c:v>
                </c:pt>
                <c:pt idx="4860">
                  <c:v>8.2720000000000005E-13</c:v>
                </c:pt>
                <c:pt idx="4861">
                  <c:v>8.4972000000000004E-13</c:v>
                </c:pt>
                <c:pt idx="4862">
                  <c:v>8.6588000000000014E-13</c:v>
                </c:pt>
                <c:pt idx="4863">
                  <c:v>8.7851999999999998E-13</c:v>
                </c:pt>
                <c:pt idx="4864">
                  <c:v>8.9311999999999993E-13</c:v>
                </c:pt>
                <c:pt idx="4865">
                  <c:v>9.2345999999999998E-13</c:v>
                </c:pt>
                <c:pt idx="4866">
                  <c:v>9.2345999999999998E-13</c:v>
                </c:pt>
                <c:pt idx="4867">
                  <c:v>9.3810000000000001E-13</c:v>
                </c:pt>
                <c:pt idx="4868">
                  <c:v>9.7048000000000012E-13</c:v>
                </c:pt>
                <c:pt idx="4869">
                  <c:v>9.6908000000000015E-13</c:v>
                </c:pt>
                <c:pt idx="4870">
                  <c:v>9.8763999999999982E-13</c:v>
                </c:pt>
                <c:pt idx="4871">
                  <c:v>1.02396E-12</c:v>
                </c:pt>
                <c:pt idx="4872">
                  <c:v>1.0498E-12</c:v>
                </c:pt>
                <c:pt idx="4873">
                  <c:v>1.0534999999999999E-12</c:v>
                </c:pt>
                <c:pt idx="4874">
                  <c:v>1.0788400000000001E-12</c:v>
                </c:pt>
                <c:pt idx="4875">
                  <c:v>1.11982E-12</c:v>
                </c:pt>
                <c:pt idx="4876">
                  <c:v>1.1202599999999999E-12</c:v>
                </c:pt>
                <c:pt idx="4877">
                  <c:v>1.1499600000000001E-12</c:v>
                </c:pt>
                <c:pt idx="4878">
                  <c:v>1.1643E-12</c:v>
                </c:pt>
                <c:pt idx="4879">
                  <c:v>1.1695400000000001E-12</c:v>
                </c:pt>
                <c:pt idx="4880">
                  <c:v>1.18634E-12</c:v>
                </c:pt>
                <c:pt idx="4881">
                  <c:v>1.1786200000000001E-12</c:v>
                </c:pt>
                <c:pt idx="4882">
                  <c:v>1.2072999999999999E-12</c:v>
                </c:pt>
                <c:pt idx="4883">
                  <c:v>1.2064600000000001E-12</c:v>
                </c:pt>
                <c:pt idx="4884">
                  <c:v>1.2251199999999999E-12</c:v>
                </c:pt>
                <c:pt idx="4885">
                  <c:v>1.2216999999999999E-12</c:v>
                </c:pt>
                <c:pt idx="4886">
                  <c:v>1.22894E-12</c:v>
                </c:pt>
                <c:pt idx="4887">
                  <c:v>1.2329800000000001E-12</c:v>
                </c:pt>
                <c:pt idx="4888">
                  <c:v>1.2236600000000001E-12</c:v>
                </c:pt>
                <c:pt idx="4889">
                  <c:v>1.23272E-12</c:v>
                </c:pt>
                <c:pt idx="4890">
                  <c:v>1.23882E-12</c:v>
                </c:pt>
                <c:pt idx="4891">
                  <c:v>1.22576E-12</c:v>
                </c:pt>
                <c:pt idx="4892">
                  <c:v>1.2157E-12</c:v>
                </c:pt>
                <c:pt idx="4893">
                  <c:v>1.20498E-12</c:v>
                </c:pt>
                <c:pt idx="4894">
                  <c:v>1.1855999999999999E-12</c:v>
                </c:pt>
                <c:pt idx="4895">
                  <c:v>1.2052600000000001E-12</c:v>
                </c:pt>
                <c:pt idx="4896">
                  <c:v>1.17518E-12</c:v>
                </c:pt>
                <c:pt idx="4897">
                  <c:v>1.1524200000000001E-12</c:v>
                </c:pt>
                <c:pt idx="4898">
                  <c:v>1.16692E-12</c:v>
                </c:pt>
                <c:pt idx="4899">
                  <c:v>1.15512E-12</c:v>
                </c:pt>
                <c:pt idx="4900">
                  <c:v>1.1382999999999999E-12</c:v>
                </c:pt>
                <c:pt idx="4901">
                  <c:v>1.12906E-12</c:v>
                </c:pt>
                <c:pt idx="4902">
                  <c:v>1.13008E-12</c:v>
                </c:pt>
                <c:pt idx="4903">
                  <c:v>1.1294400000000001E-12</c:v>
                </c:pt>
                <c:pt idx="4904">
                  <c:v>1.1277800000000001E-12</c:v>
                </c:pt>
                <c:pt idx="4905">
                  <c:v>1.11512E-12</c:v>
                </c:pt>
                <c:pt idx="4906">
                  <c:v>1.0699199999999999E-12</c:v>
                </c:pt>
                <c:pt idx="4907">
                  <c:v>1.05452E-12</c:v>
                </c:pt>
                <c:pt idx="4908">
                  <c:v>1.0483199999999999E-12</c:v>
                </c:pt>
                <c:pt idx="4909">
                  <c:v>1.0316999999999999E-12</c:v>
                </c:pt>
                <c:pt idx="4910">
                  <c:v>1.02668E-12</c:v>
                </c:pt>
                <c:pt idx="4911">
                  <c:v>1.0014800000000001E-12</c:v>
                </c:pt>
                <c:pt idx="4912">
                  <c:v>9.7117999999999991E-13</c:v>
                </c:pt>
                <c:pt idx="4913">
                  <c:v>9.7168000000000016E-13</c:v>
                </c:pt>
                <c:pt idx="4914">
                  <c:v>9.4698000000000007E-13</c:v>
                </c:pt>
                <c:pt idx="4915">
                  <c:v>9.1943999999999997E-13</c:v>
                </c:pt>
                <c:pt idx="4916">
                  <c:v>9.1577999999999996E-13</c:v>
                </c:pt>
                <c:pt idx="4917">
                  <c:v>8.9687999999999991E-13</c:v>
                </c:pt>
                <c:pt idx="4918">
                  <c:v>8.7129999999999993E-13</c:v>
                </c:pt>
                <c:pt idx="4919">
                  <c:v>8.6167999999999992E-13</c:v>
                </c:pt>
                <c:pt idx="4920">
                  <c:v>8.5375999999999999E-13</c:v>
                </c:pt>
                <c:pt idx="4921">
                  <c:v>8.1946000000000002E-13</c:v>
                </c:pt>
                <c:pt idx="4922">
                  <c:v>8.2070000000000003E-13</c:v>
                </c:pt>
                <c:pt idx="4923">
                  <c:v>8.1188000000000007E-13</c:v>
                </c:pt>
                <c:pt idx="4924">
                  <c:v>8.1445999999999994E-13</c:v>
                </c:pt>
                <c:pt idx="4925">
                  <c:v>8.1906000000000005E-13</c:v>
                </c:pt>
                <c:pt idx="4926">
                  <c:v>8.2686000000000007E-13</c:v>
                </c:pt>
                <c:pt idx="4927">
                  <c:v>8.3504000000000004E-13</c:v>
                </c:pt>
                <c:pt idx="4928">
                  <c:v>8.4359999999999996E-13</c:v>
                </c:pt>
                <c:pt idx="4929">
                  <c:v>8.3850000000000001E-13</c:v>
                </c:pt>
                <c:pt idx="4930">
                  <c:v>8.52E-13</c:v>
                </c:pt>
                <c:pt idx="4931">
                  <c:v>8.6522000000000002E-13</c:v>
                </c:pt>
                <c:pt idx="4932">
                  <c:v>8.7709999999999997E-13</c:v>
                </c:pt>
                <c:pt idx="4933">
                  <c:v>8.8748000000000007E-13</c:v>
                </c:pt>
                <c:pt idx="4934">
                  <c:v>9.0118E-13</c:v>
                </c:pt>
                <c:pt idx="4935">
                  <c:v>9.1529999999999995E-13</c:v>
                </c:pt>
                <c:pt idx="4936">
                  <c:v>9.2408000000000004E-13</c:v>
                </c:pt>
                <c:pt idx="4937">
                  <c:v>9.2928000000000006E-13</c:v>
                </c:pt>
                <c:pt idx="4938">
                  <c:v>9.3067999999999983E-13</c:v>
                </c:pt>
                <c:pt idx="4939">
                  <c:v>9.6437999999999998E-13</c:v>
                </c:pt>
                <c:pt idx="4940">
                  <c:v>9.8059999999999988E-13</c:v>
                </c:pt>
                <c:pt idx="4941">
                  <c:v>1.0044599999999999E-12</c:v>
                </c:pt>
                <c:pt idx="4942">
                  <c:v>1.0221399999999999E-12</c:v>
                </c:pt>
                <c:pt idx="4943">
                  <c:v>1.05618E-12</c:v>
                </c:pt>
                <c:pt idx="4944">
                  <c:v>1.0958E-12</c:v>
                </c:pt>
                <c:pt idx="4945">
                  <c:v>1.1102200000000001E-12</c:v>
                </c:pt>
                <c:pt idx="4946">
                  <c:v>1.1499E-12</c:v>
                </c:pt>
                <c:pt idx="4947">
                  <c:v>1.1715400000000001E-12</c:v>
                </c:pt>
                <c:pt idx="4948">
                  <c:v>1.18768E-12</c:v>
                </c:pt>
                <c:pt idx="4949">
                  <c:v>1.1936000000000001E-12</c:v>
                </c:pt>
                <c:pt idx="4950">
                  <c:v>1.21846E-12</c:v>
                </c:pt>
                <c:pt idx="4951">
                  <c:v>1.24674E-12</c:v>
                </c:pt>
                <c:pt idx="4952">
                  <c:v>1.27024E-12</c:v>
                </c:pt>
                <c:pt idx="4953">
                  <c:v>1.2985600000000001E-12</c:v>
                </c:pt>
                <c:pt idx="4954">
                  <c:v>1.2933800000000001E-12</c:v>
                </c:pt>
                <c:pt idx="4955">
                  <c:v>1.31044E-12</c:v>
                </c:pt>
                <c:pt idx="4956">
                  <c:v>1.3074399999999999E-12</c:v>
                </c:pt>
                <c:pt idx="4957">
                  <c:v>1.2984400000000001E-12</c:v>
                </c:pt>
                <c:pt idx="4958">
                  <c:v>1.2933E-12</c:v>
                </c:pt>
                <c:pt idx="4959">
                  <c:v>1.2812599999999999E-12</c:v>
                </c:pt>
                <c:pt idx="4960">
                  <c:v>1.27506E-12</c:v>
                </c:pt>
                <c:pt idx="4961">
                  <c:v>1.2676999999999999E-12</c:v>
                </c:pt>
                <c:pt idx="4962">
                  <c:v>1.2782999999999999E-12</c:v>
                </c:pt>
                <c:pt idx="4963">
                  <c:v>1.2663E-12</c:v>
                </c:pt>
                <c:pt idx="4964">
                  <c:v>1.26326E-12</c:v>
                </c:pt>
                <c:pt idx="4965">
                  <c:v>1.24842E-12</c:v>
                </c:pt>
                <c:pt idx="4966">
                  <c:v>1.2222E-12</c:v>
                </c:pt>
                <c:pt idx="4967">
                  <c:v>1.2040800000000001E-12</c:v>
                </c:pt>
                <c:pt idx="4968">
                  <c:v>1.1857000000000001E-12</c:v>
                </c:pt>
                <c:pt idx="4969">
                  <c:v>1.1712199999999999E-12</c:v>
                </c:pt>
                <c:pt idx="4970">
                  <c:v>1.15592E-12</c:v>
                </c:pt>
                <c:pt idx="4971">
                  <c:v>1.14554E-12</c:v>
                </c:pt>
                <c:pt idx="4972">
                  <c:v>1.1427999999999999E-12</c:v>
                </c:pt>
                <c:pt idx="4973">
                  <c:v>1.1239000000000001E-12</c:v>
                </c:pt>
                <c:pt idx="4974">
                  <c:v>1.1000600000000001E-12</c:v>
                </c:pt>
                <c:pt idx="4975">
                  <c:v>1.0828400000000001E-12</c:v>
                </c:pt>
                <c:pt idx="4976">
                  <c:v>1.0658E-12</c:v>
                </c:pt>
                <c:pt idx="4977">
                  <c:v>1.0301599999999999E-12</c:v>
                </c:pt>
                <c:pt idx="4978">
                  <c:v>1.0302600000000001E-12</c:v>
                </c:pt>
                <c:pt idx="4979">
                  <c:v>1.01606E-12</c:v>
                </c:pt>
                <c:pt idx="4980">
                  <c:v>9.9788000000000019E-13</c:v>
                </c:pt>
                <c:pt idx="4981">
                  <c:v>9.9357999999999989E-13</c:v>
                </c:pt>
                <c:pt idx="4982">
                  <c:v>9.7531999999999993E-13</c:v>
                </c:pt>
                <c:pt idx="4983">
                  <c:v>9.5585999999999993E-13</c:v>
                </c:pt>
                <c:pt idx="4984">
                  <c:v>9.1107999999999999E-13</c:v>
                </c:pt>
                <c:pt idx="4985">
                  <c:v>8.9385999999999999E-13</c:v>
                </c:pt>
                <c:pt idx="4986">
                  <c:v>8.7733999999999987E-13</c:v>
                </c:pt>
                <c:pt idx="4987">
                  <c:v>8.6115999999999994E-13</c:v>
                </c:pt>
                <c:pt idx="4988">
                  <c:v>8.6820000000000008E-13</c:v>
                </c:pt>
                <c:pt idx="4989">
                  <c:v>8.5525999999999993E-13</c:v>
                </c:pt>
                <c:pt idx="4990">
                  <c:v>8.3527999999999995E-13</c:v>
                </c:pt>
                <c:pt idx="4991">
                  <c:v>8.2392000000000009E-13</c:v>
                </c:pt>
                <c:pt idx="4992">
                  <c:v>8.0809999999999996E-13</c:v>
                </c:pt>
                <c:pt idx="4993">
                  <c:v>8.0691999999999996E-13</c:v>
                </c:pt>
                <c:pt idx="4994">
                  <c:v>8.0097999999999988E-13</c:v>
                </c:pt>
                <c:pt idx="4995">
                  <c:v>8.0803999999999996E-13</c:v>
                </c:pt>
                <c:pt idx="4996">
                  <c:v>8.0973999999999994E-13</c:v>
                </c:pt>
                <c:pt idx="4997">
                  <c:v>8.0891999999999995E-13</c:v>
                </c:pt>
                <c:pt idx="4998">
                  <c:v>8.1498000000000003E-13</c:v>
                </c:pt>
                <c:pt idx="4999">
                  <c:v>8.2443999999999987E-13</c:v>
                </c:pt>
                <c:pt idx="5000">
                  <c:v>8.4783999999999995E-13</c:v>
                </c:pt>
                <c:pt idx="5001">
                  <c:v>8.4556000000000008E-13</c:v>
                </c:pt>
                <c:pt idx="5002">
                  <c:v>8.7633999999999988E-13</c:v>
                </c:pt>
                <c:pt idx="5003">
                  <c:v>8.7134E-13</c:v>
                </c:pt>
                <c:pt idx="5004">
                  <c:v>9.0306000000000009E-13</c:v>
                </c:pt>
                <c:pt idx="5005">
                  <c:v>9.1698E-13</c:v>
                </c:pt>
                <c:pt idx="5006">
                  <c:v>9.4786000000000016E-13</c:v>
                </c:pt>
                <c:pt idx="5007">
                  <c:v>9.4994000000000009E-13</c:v>
                </c:pt>
                <c:pt idx="5008">
                  <c:v>9.8574E-13</c:v>
                </c:pt>
                <c:pt idx="5009">
                  <c:v>1.00426E-12</c:v>
                </c:pt>
                <c:pt idx="5010">
                  <c:v>1.0260399999999999E-12</c:v>
                </c:pt>
                <c:pt idx="5011">
                  <c:v>1.0609000000000001E-12</c:v>
                </c:pt>
                <c:pt idx="5012">
                  <c:v>1.0716799999999999E-12</c:v>
                </c:pt>
                <c:pt idx="5013">
                  <c:v>1.10028E-12</c:v>
                </c:pt>
                <c:pt idx="5014">
                  <c:v>1.1206000000000001E-12</c:v>
                </c:pt>
                <c:pt idx="5015">
                  <c:v>1.13986E-12</c:v>
                </c:pt>
                <c:pt idx="5016">
                  <c:v>1.1522199999999999E-12</c:v>
                </c:pt>
                <c:pt idx="5017">
                  <c:v>1.15572E-12</c:v>
                </c:pt>
                <c:pt idx="5018">
                  <c:v>1.16798E-12</c:v>
                </c:pt>
                <c:pt idx="5019">
                  <c:v>1.18036E-12</c:v>
                </c:pt>
                <c:pt idx="5020">
                  <c:v>1.2087199999999999E-12</c:v>
                </c:pt>
                <c:pt idx="5021">
                  <c:v>1.2219199999999999E-12</c:v>
                </c:pt>
                <c:pt idx="5022">
                  <c:v>1.247E-12</c:v>
                </c:pt>
                <c:pt idx="5023">
                  <c:v>1.24956E-12</c:v>
                </c:pt>
                <c:pt idx="5024">
                  <c:v>1.2714400000000001E-12</c:v>
                </c:pt>
                <c:pt idx="5025">
                  <c:v>1.2779399999999999E-12</c:v>
                </c:pt>
                <c:pt idx="5026">
                  <c:v>1.2847799999999999E-12</c:v>
                </c:pt>
                <c:pt idx="5027">
                  <c:v>1.30476E-12</c:v>
                </c:pt>
                <c:pt idx="5028">
                  <c:v>1.3226399999999999E-12</c:v>
                </c:pt>
                <c:pt idx="5029">
                  <c:v>1.32862E-12</c:v>
                </c:pt>
                <c:pt idx="5030">
                  <c:v>1.35546E-12</c:v>
                </c:pt>
                <c:pt idx="5031">
                  <c:v>1.3505999999999999E-12</c:v>
                </c:pt>
                <c:pt idx="5032">
                  <c:v>1.3460800000000001E-12</c:v>
                </c:pt>
                <c:pt idx="5033">
                  <c:v>1.3314600000000001E-12</c:v>
                </c:pt>
                <c:pt idx="5034">
                  <c:v>1.3480199999999999E-12</c:v>
                </c:pt>
                <c:pt idx="5035">
                  <c:v>1.3252599999999999E-12</c:v>
                </c:pt>
                <c:pt idx="5036">
                  <c:v>1.2941199999999999E-12</c:v>
                </c:pt>
                <c:pt idx="5037">
                  <c:v>1.2937E-12</c:v>
                </c:pt>
                <c:pt idx="5038">
                  <c:v>1.27374E-12</c:v>
                </c:pt>
                <c:pt idx="5039">
                  <c:v>1.2551799999999999E-12</c:v>
                </c:pt>
                <c:pt idx="5040">
                  <c:v>1.2375800000000001E-12</c:v>
                </c:pt>
                <c:pt idx="5041">
                  <c:v>1.2206399999999999E-12</c:v>
                </c:pt>
                <c:pt idx="5042">
                  <c:v>1.2037599999999999E-12</c:v>
                </c:pt>
                <c:pt idx="5043">
                  <c:v>1.1857000000000001E-12</c:v>
                </c:pt>
                <c:pt idx="5044">
                  <c:v>1.16348E-12</c:v>
                </c:pt>
                <c:pt idx="5045">
                  <c:v>1.1637600000000001E-12</c:v>
                </c:pt>
                <c:pt idx="5046">
                  <c:v>1.14118E-12</c:v>
                </c:pt>
                <c:pt idx="5047">
                  <c:v>1.0966E-12</c:v>
                </c:pt>
                <c:pt idx="5048">
                  <c:v>1.09634E-12</c:v>
                </c:pt>
                <c:pt idx="5049">
                  <c:v>1.0611400000000001E-12</c:v>
                </c:pt>
                <c:pt idx="5050">
                  <c:v>1.0376999999999999E-12</c:v>
                </c:pt>
                <c:pt idx="5051">
                  <c:v>1.0303600000000001E-12</c:v>
                </c:pt>
                <c:pt idx="5052">
                  <c:v>1.0241599999999999E-12</c:v>
                </c:pt>
                <c:pt idx="5053">
                  <c:v>9.927599999999999E-13</c:v>
                </c:pt>
                <c:pt idx="5054">
                  <c:v>9.6399999999999993E-13</c:v>
                </c:pt>
                <c:pt idx="5055">
                  <c:v>9.4940000000000018E-13</c:v>
                </c:pt>
                <c:pt idx="5056">
                  <c:v>9.3203999999999993E-13</c:v>
                </c:pt>
                <c:pt idx="5057">
                  <c:v>9.1588000000000013E-13</c:v>
                </c:pt>
                <c:pt idx="5058">
                  <c:v>8.8829999999999996E-13</c:v>
                </c:pt>
                <c:pt idx="5059">
                  <c:v>8.8552000000000005E-13</c:v>
                </c:pt>
                <c:pt idx="5060">
                  <c:v>8.8356000000000002E-13</c:v>
                </c:pt>
                <c:pt idx="5061">
                  <c:v>8.8527999999999994E-13</c:v>
                </c:pt>
                <c:pt idx="5062">
                  <c:v>8.8828000000000003E-13</c:v>
                </c:pt>
                <c:pt idx="5063">
                  <c:v>8.7978000000000011E-13</c:v>
                </c:pt>
                <c:pt idx="5064">
                  <c:v>8.7111999999999993E-13</c:v>
                </c:pt>
                <c:pt idx="5065">
                  <c:v>8.4843999999999997E-13</c:v>
                </c:pt>
                <c:pt idx="5066">
                  <c:v>8.5062000000000007E-13</c:v>
                </c:pt>
                <c:pt idx="5067">
                  <c:v>8.4393999999999994E-13</c:v>
                </c:pt>
                <c:pt idx="5068">
                  <c:v>8.4505999999999994E-13</c:v>
                </c:pt>
                <c:pt idx="5069">
                  <c:v>8.7307999999999995E-13</c:v>
                </c:pt>
                <c:pt idx="5070">
                  <c:v>8.7270000000000001E-13</c:v>
                </c:pt>
                <c:pt idx="5071">
                  <c:v>8.8451999999999985E-13</c:v>
                </c:pt>
                <c:pt idx="5072">
                  <c:v>8.9907999999999994E-13</c:v>
                </c:pt>
                <c:pt idx="5073">
                  <c:v>8.9449999999999998E-13</c:v>
                </c:pt>
                <c:pt idx="5074">
                  <c:v>9.3508000000000009E-13</c:v>
                </c:pt>
                <c:pt idx="5075">
                  <c:v>9.4130000000000004E-13</c:v>
                </c:pt>
                <c:pt idx="5076">
                  <c:v>9.572599999999999E-13</c:v>
                </c:pt>
                <c:pt idx="5077">
                  <c:v>9.7470000000000008E-13</c:v>
                </c:pt>
                <c:pt idx="5078">
                  <c:v>1.0146999999999999E-12</c:v>
                </c:pt>
                <c:pt idx="5079">
                  <c:v>1.0335E-12</c:v>
                </c:pt>
                <c:pt idx="5080">
                  <c:v>1.06466E-12</c:v>
                </c:pt>
                <c:pt idx="5081">
                  <c:v>1.04752E-12</c:v>
                </c:pt>
                <c:pt idx="5082">
                  <c:v>1.0345199999999999E-12</c:v>
                </c:pt>
                <c:pt idx="5083">
                  <c:v>1.10736E-12</c:v>
                </c:pt>
                <c:pt idx="5084">
                  <c:v>1.11026E-12</c:v>
                </c:pt>
                <c:pt idx="5085">
                  <c:v>1.1453600000000001E-12</c:v>
                </c:pt>
                <c:pt idx="5086">
                  <c:v>1.1745199999999999E-12</c:v>
                </c:pt>
                <c:pt idx="5087">
                  <c:v>1.2049200000000001E-12</c:v>
                </c:pt>
                <c:pt idx="5088">
                  <c:v>1.22904E-12</c:v>
                </c:pt>
                <c:pt idx="5089">
                  <c:v>1.2586199999999999E-12</c:v>
                </c:pt>
                <c:pt idx="5090">
                  <c:v>1.2851E-12</c:v>
                </c:pt>
                <c:pt idx="5091">
                  <c:v>1.3024400000000001E-12</c:v>
                </c:pt>
                <c:pt idx="5092">
                  <c:v>1.29662E-12</c:v>
                </c:pt>
                <c:pt idx="5093">
                  <c:v>1.2919600000000001E-12</c:v>
                </c:pt>
                <c:pt idx="5094">
                  <c:v>1.2873600000000001E-12</c:v>
                </c:pt>
                <c:pt idx="5095">
                  <c:v>1.2986999999999999E-12</c:v>
                </c:pt>
                <c:pt idx="5096">
                  <c:v>1.2919E-12</c:v>
                </c:pt>
                <c:pt idx="5097">
                  <c:v>1.3126199999999999E-12</c:v>
                </c:pt>
                <c:pt idx="5098">
                  <c:v>1.3239E-12</c:v>
                </c:pt>
                <c:pt idx="5099">
                  <c:v>1.3139199999999999E-12</c:v>
                </c:pt>
                <c:pt idx="5100">
                  <c:v>1.3117E-12</c:v>
                </c:pt>
                <c:pt idx="5101">
                  <c:v>1.30904E-12</c:v>
                </c:pt>
                <c:pt idx="5102">
                  <c:v>1.3045800000000001E-12</c:v>
                </c:pt>
                <c:pt idx="5103">
                  <c:v>1.2873600000000001E-12</c:v>
                </c:pt>
                <c:pt idx="5104">
                  <c:v>1.29224E-12</c:v>
                </c:pt>
                <c:pt idx="5105">
                  <c:v>1.2679399999999999E-12</c:v>
                </c:pt>
                <c:pt idx="5106">
                  <c:v>1.2650800000000001E-12</c:v>
                </c:pt>
                <c:pt idx="5107">
                  <c:v>1.2516399999999999E-12</c:v>
                </c:pt>
                <c:pt idx="5108">
                  <c:v>1.2206399999999999E-12</c:v>
                </c:pt>
                <c:pt idx="5109">
                  <c:v>1.2128599999999999E-12</c:v>
                </c:pt>
                <c:pt idx="5110">
                  <c:v>1.1908999999999999E-12</c:v>
                </c:pt>
                <c:pt idx="5111">
                  <c:v>1.1988199999999999E-12</c:v>
                </c:pt>
                <c:pt idx="5112">
                  <c:v>1.17892E-12</c:v>
                </c:pt>
                <c:pt idx="5113">
                  <c:v>1.1431200000000001E-12</c:v>
                </c:pt>
                <c:pt idx="5114">
                  <c:v>1.11916E-12</c:v>
                </c:pt>
                <c:pt idx="5115">
                  <c:v>1.10732E-12</c:v>
                </c:pt>
                <c:pt idx="5116">
                  <c:v>1.0887400000000001E-12</c:v>
                </c:pt>
                <c:pt idx="5117">
                  <c:v>1.0670799999999999E-12</c:v>
                </c:pt>
                <c:pt idx="5118">
                  <c:v>1.0636200000000001E-12</c:v>
                </c:pt>
                <c:pt idx="5119">
                  <c:v>1.0471200000000001E-12</c:v>
                </c:pt>
                <c:pt idx="5120">
                  <c:v>1.0210600000000001E-12</c:v>
                </c:pt>
                <c:pt idx="5121">
                  <c:v>1.0098599999999999E-12</c:v>
                </c:pt>
                <c:pt idx="5122">
                  <c:v>9.7340000000000007E-13</c:v>
                </c:pt>
                <c:pt idx="5123">
                  <c:v>9.5911999999999986E-13</c:v>
                </c:pt>
                <c:pt idx="5124">
                  <c:v>9.4260000000000004E-13</c:v>
                </c:pt>
                <c:pt idx="5125">
                  <c:v>9.2235999999999992E-13</c:v>
                </c:pt>
                <c:pt idx="5126">
                  <c:v>9.0486000000000004E-13</c:v>
                </c:pt>
                <c:pt idx="5127">
                  <c:v>8.9483999999999995E-13</c:v>
                </c:pt>
                <c:pt idx="5128">
                  <c:v>8.6051999999999995E-13</c:v>
                </c:pt>
                <c:pt idx="5129">
                  <c:v>8.3877999999999999E-13</c:v>
                </c:pt>
                <c:pt idx="5130">
                  <c:v>8.3009999999999987E-13</c:v>
                </c:pt>
                <c:pt idx="5131">
                  <c:v>8.1669999999999994E-13</c:v>
                </c:pt>
                <c:pt idx="5132">
                  <c:v>8.2340000000000011E-13</c:v>
                </c:pt>
                <c:pt idx="5133">
                  <c:v>8.0742000000000001E-13</c:v>
                </c:pt>
                <c:pt idx="5134">
                  <c:v>8.1137999999999992E-13</c:v>
                </c:pt>
                <c:pt idx="5135">
                  <c:v>8.1266000000000009E-13</c:v>
                </c:pt>
                <c:pt idx="5136">
                  <c:v>8.3096000000000003E-13</c:v>
                </c:pt>
                <c:pt idx="5137">
                  <c:v>8.2959999999999992E-13</c:v>
                </c:pt>
                <c:pt idx="5138">
                  <c:v>8.3066000000000002E-13</c:v>
                </c:pt>
                <c:pt idx="5139">
                  <c:v>8.4475999999999993E-13</c:v>
                </c:pt>
                <c:pt idx="5140">
                  <c:v>8.5755999999999993E-13</c:v>
                </c:pt>
                <c:pt idx="5141">
                  <c:v>8.6972000000000005E-13</c:v>
                </c:pt>
                <c:pt idx="5142">
                  <c:v>9.0071999999999992E-13</c:v>
                </c:pt>
                <c:pt idx="5143">
                  <c:v>9E-13</c:v>
                </c:pt>
                <c:pt idx="5144">
                  <c:v>9.0713999999999991E-13</c:v>
                </c:pt>
                <c:pt idx="5145">
                  <c:v>9.3872000000000006E-13</c:v>
                </c:pt>
                <c:pt idx="5146">
                  <c:v>9.6490000000000006E-13</c:v>
                </c:pt>
                <c:pt idx="5147">
                  <c:v>9.9160000000000014E-13</c:v>
                </c:pt>
                <c:pt idx="5148">
                  <c:v>1.0078E-12</c:v>
                </c:pt>
                <c:pt idx="5149">
                  <c:v>1.0572600000000001E-12</c:v>
                </c:pt>
                <c:pt idx="5150">
                  <c:v>1.06632E-12</c:v>
                </c:pt>
                <c:pt idx="5151">
                  <c:v>1.0840599999999999E-12</c:v>
                </c:pt>
                <c:pt idx="5152">
                  <c:v>1.11274E-12</c:v>
                </c:pt>
                <c:pt idx="5153">
                  <c:v>1.1522000000000001E-12</c:v>
                </c:pt>
                <c:pt idx="5154">
                  <c:v>1.1545600000000001E-12</c:v>
                </c:pt>
                <c:pt idx="5155">
                  <c:v>1.1938599999999999E-12</c:v>
                </c:pt>
                <c:pt idx="5156">
                  <c:v>1.2097600000000001E-12</c:v>
                </c:pt>
                <c:pt idx="5157">
                  <c:v>1.24426E-12</c:v>
                </c:pt>
                <c:pt idx="5158">
                  <c:v>1.24566E-12</c:v>
                </c:pt>
                <c:pt idx="5159">
                  <c:v>1.2757199999999999E-12</c:v>
                </c:pt>
                <c:pt idx="5160">
                  <c:v>1.31914E-12</c:v>
                </c:pt>
                <c:pt idx="5161">
                  <c:v>1.3285200000000001E-12</c:v>
                </c:pt>
                <c:pt idx="5162">
                  <c:v>1.3425600000000001E-12</c:v>
                </c:pt>
                <c:pt idx="5163">
                  <c:v>1.36188E-12</c:v>
                </c:pt>
                <c:pt idx="5164">
                  <c:v>1.34394E-12</c:v>
                </c:pt>
                <c:pt idx="5165">
                  <c:v>1.3393600000000001E-12</c:v>
                </c:pt>
                <c:pt idx="5166">
                  <c:v>1.34748E-12</c:v>
                </c:pt>
                <c:pt idx="5167">
                  <c:v>1.36352E-12</c:v>
                </c:pt>
                <c:pt idx="5168">
                  <c:v>1.34784E-12</c:v>
                </c:pt>
                <c:pt idx="5169">
                  <c:v>1.35228E-12</c:v>
                </c:pt>
                <c:pt idx="5170">
                  <c:v>1.3476399999999999E-12</c:v>
                </c:pt>
                <c:pt idx="5171">
                  <c:v>1.3476399999999999E-12</c:v>
                </c:pt>
                <c:pt idx="5172">
                  <c:v>1.3280400000000001E-12</c:v>
                </c:pt>
                <c:pt idx="5173">
                  <c:v>1.32762E-12</c:v>
                </c:pt>
                <c:pt idx="5174">
                  <c:v>1.2964400000000001E-12</c:v>
                </c:pt>
                <c:pt idx="5175">
                  <c:v>1.2750800000000001E-12</c:v>
                </c:pt>
                <c:pt idx="5176">
                  <c:v>1.2604E-12</c:v>
                </c:pt>
                <c:pt idx="5177">
                  <c:v>1.2559800000000001E-12</c:v>
                </c:pt>
                <c:pt idx="5178">
                  <c:v>1.23576E-12</c:v>
                </c:pt>
                <c:pt idx="5179">
                  <c:v>1.20148E-12</c:v>
                </c:pt>
                <c:pt idx="5180">
                  <c:v>1.1872599999999999E-12</c:v>
                </c:pt>
                <c:pt idx="5181">
                  <c:v>1.15792E-12</c:v>
                </c:pt>
                <c:pt idx="5182">
                  <c:v>1.16204E-12</c:v>
                </c:pt>
                <c:pt idx="5183">
                  <c:v>1.14062E-12</c:v>
                </c:pt>
                <c:pt idx="5184">
                  <c:v>1.1125800000000001E-12</c:v>
                </c:pt>
                <c:pt idx="5185">
                  <c:v>1.08928E-12</c:v>
                </c:pt>
                <c:pt idx="5186">
                  <c:v>1.0691E-12</c:v>
                </c:pt>
                <c:pt idx="5187">
                  <c:v>1.0446400000000001E-12</c:v>
                </c:pt>
                <c:pt idx="5188">
                  <c:v>1.0341599999999999E-12</c:v>
                </c:pt>
                <c:pt idx="5189">
                  <c:v>1.0256400000000001E-12</c:v>
                </c:pt>
                <c:pt idx="5190">
                  <c:v>1.0093E-12</c:v>
                </c:pt>
                <c:pt idx="5191">
                  <c:v>9.9183999999999994E-13</c:v>
                </c:pt>
                <c:pt idx="5192">
                  <c:v>9.8068000000000002E-13</c:v>
                </c:pt>
                <c:pt idx="5193">
                  <c:v>9.5614E-13</c:v>
                </c:pt>
                <c:pt idx="5194">
                  <c:v>9.5427999999999985E-13</c:v>
                </c:pt>
                <c:pt idx="5195">
                  <c:v>9.3051999999999996E-13</c:v>
                </c:pt>
                <c:pt idx="5196">
                  <c:v>9.1891999999999989E-13</c:v>
                </c:pt>
                <c:pt idx="5197">
                  <c:v>9.195199999999999E-13</c:v>
                </c:pt>
                <c:pt idx="5198">
                  <c:v>9.1341999999999996E-13</c:v>
                </c:pt>
                <c:pt idx="5199">
                  <c:v>9.170399999999999E-13</c:v>
                </c:pt>
                <c:pt idx="5200">
                  <c:v>9.2844000000000003E-13</c:v>
                </c:pt>
                <c:pt idx="5201">
                  <c:v>9.4074000000000009E-13</c:v>
                </c:pt>
                <c:pt idx="5202">
                  <c:v>9.4954000000000021E-13</c:v>
                </c:pt>
                <c:pt idx="5203">
                  <c:v>9.387999999999998E-13</c:v>
                </c:pt>
                <c:pt idx="5204">
                  <c:v>9.2807999999999982E-13</c:v>
                </c:pt>
                <c:pt idx="5205">
                  <c:v>9.4660000000000003E-13</c:v>
                </c:pt>
                <c:pt idx="5206">
                  <c:v>9.4785999999999996E-13</c:v>
                </c:pt>
                <c:pt idx="5207">
                  <c:v>9.4265999999999994E-13</c:v>
                </c:pt>
                <c:pt idx="5208">
                  <c:v>9.3984000000000016E-13</c:v>
                </c:pt>
                <c:pt idx="5209">
                  <c:v>9.5009999999999996E-13</c:v>
                </c:pt>
                <c:pt idx="5210">
                  <c:v>9.7340000000000007E-13</c:v>
                </c:pt>
                <c:pt idx="5211">
                  <c:v>9.8700000000000014E-13</c:v>
                </c:pt>
                <c:pt idx="5212">
                  <c:v>9.9914000000000012E-13</c:v>
                </c:pt>
                <c:pt idx="5213">
                  <c:v>1.02782E-12</c:v>
                </c:pt>
                <c:pt idx="5214">
                  <c:v>1.0300200000000001E-12</c:v>
                </c:pt>
                <c:pt idx="5215">
                  <c:v>1.0436199999999999E-12</c:v>
                </c:pt>
                <c:pt idx="5216">
                  <c:v>1.0607800000000001E-12</c:v>
                </c:pt>
                <c:pt idx="5217">
                  <c:v>1.0832199999999999E-12</c:v>
                </c:pt>
                <c:pt idx="5218">
                  <c:v>1.1013999999999999E-12</c:v>
                </c:pt>
                <c:pt idx="5219">
                  <c:v>1.1169599999999999E-12</c:v>
                </c:pt>
                <c:pt idx="5220">
                  <c:v>1.1214200000000001E-12</c:v>
                </c:pt>
                <c:pt idx="5221">
                  <c:v>1.1633199999999999E-12</c:v>
                </c:pt>
                <c:pt idx="5222">
                  <c:v>1.16998E-12</c:v>
                </c:pt>
                <c:pt idx="5223">
                  <c:v>1.2011799999999999E-12</c:v>
                </c:pt>
                <c:pt idx="5224">
                  <c:v>1.22834E-12</c:v>
                </c:pt>
                <c:pt idx="5225">
                  <c:v>1.2512999999999999E-12</c:v>
                </c:pt>
                <c:pt idx="5226">
                  <c:v>1.2536400000000001E-12</c:v>
                </c:pt>
                <c:pt idx="5227">
                  <c:v>1.27E-12</c:v>
                </c:pt>
                <c:pt idx="5228">
                  <c:v>1.29734E-12</c:v>
                </c:pt>
                <c:pt idx="5229">
                  <c:v>1.30384E-12</c:v>
                </c:pt>
                <c:pt idx="5230">
                  <c:v>1.3008399999999999E-12</c:v>
                </c:pt>
                <c:pt idx="5231">
                  <c:v>1.3210800000000001E-12</c:v>
                </c:pt>
                <c:pt idx="5232">
                  <c:v>1.3406E-12</c:v>
                </c:pt>
                <c:pt idx="5233">
                  <c:v>1.3423E-12</c:v>
                </c:pt>
                <c:pt idx="5234">
                  <c:v>1.3495000000000001E-12</c:v>
                </c:pt>
                <c:pt idx="5235">
                  <c:v>1.3660200000000001E-12</c:v>
                </c:pt>
                <c:pt idx="5236">
                  <c:v>1.36458E-12</c:v>
                </c:pt>
                <c:pt idx="5237">
                  <c:v>1.36058E-12</c:v>
                </c:pt>
                <c:pt idx="5238">
                  <c:v>1.3509200000000001E-12</c:v>
                </c:pt>
                <c:pt idx="5239">
                  <c:v>1.34922E-12</c:v>
                </c:pt>
                <c:pt idx="5240">
                  <c:v>1.3384200000000001E-12</c:v>
                </c:pt>
                <c:pt idx="5241">
                  <c:v>1.3134599999999999E-12</c:v>
                </c:pt>
                <c:pt idx="5242">
                  <c:v>1.30524E-12</c:v>
                </c:pt>
                <c:pt idx="5243">
                  <c:v>1.3128200000000001E-12</c:v>
                </c:pt>
                <c:pt idx="5244">
                  <c:v>1.28816E-12</c:v>
                </c:pt>
                <c:pt idx="5245">
                  <c:v>1.2623E-12</c:v>
                </c:pt>
                <c:pt idx="5246">
                  <c:v>1.2486800000000001E-12</c:v>
                </c:pt>
                <c:pt idx="5247">
                  <c:v>1.2438E-12</c:v>
                </c:pt>
                <c:pt idx="5248">
                  <c:v>1.24158E-12</c:v>
                </c:pt>
                <c:pt idx="5249">
                  <c:v>1.2301999999999999E-12</c:v>
                </c:pt>
                <c:pt idx="5250">
                  <c:v>1.21098E-12</c:v>
                </c:pt>
                <c:pt idx="5251">
                  <c:v>1.2109400000000001E-12</c:v>
                </c:pt>
                <c:pt idx="5252">
                  <c:v>1.1805199999999999E-12</c:v>
                </c:pt>
                <c:pt idx="5253">
                  <c:v>1.17044E-12</c:v>
                </c:pt>
                <c:pt idx="5254">
                  <c:v>1.1432400000000001E-12</c:v>
                </c:pt>
                <c:pt idx="5255">
                  <c:v>1.1174399999999999E-12</c:v>
                </c:pt>
                <c:pt idx="5256">
                  <c:v>1.0978599999999999E-12</c:v>
                </c:pt>
                <c:pt idx="5257">
                  <c:v>1.07948E-12</c:v>
                </c:pt>
                <c:pt idx="5258">
                  <c:v>1.05744E-12</c:v>
                </c:pt>
                <c:pt idx="5259">
                  <c:v>1.04176E-12</c:v>
                </c:pt>
                <c:pt idx="5260">
                  <c:v>1.0247399999999999E-12</c:v>
                </c:pt>
                <c:pt idx="5261">
                  <c:v>1.00628E-12</c:v>
                </c:pt>
                <c:pt idx="5262">
                  <c:v>9.7459999999999991E-13</c:v>
                </c:pt>
                <c:pt idx="5263">
                  <c:v>9.719999999999999E-13</c:v>
                </c:pt>
                <c:pt idx="5264">
                  <c:v>9.4918E-13</c:v>
                </c:pt>
                <c:pt idx="5265">
                  <c:v>9.2620000000000003E-13</c:v>
                </c:pt>
                <c:pt idx="5266">
                  <c:v>9.3700000000000015E-13</c:v>
                </c:pt>
                <c:pt idx="5267">
                  <c:v>9.3986E-13</c:v>
                </c:pt>
                <c:pt idx="5268">
                  <c:v>9.3896000000000007E-13</c:v>
                </c:pt>
                <c:pt idx="5269">
                  <c:v>9.4014000000000007E-13</c:v>
                </c:pt>
                <c:pt idx="5270">
                  <c:v>9.2256000000000006E-13</c:v>
                </c:pt>
                <c:pt idx="5271">
                  <c:v>9.113799999999999E-13</c:v>
                </c:pt>
                <c:pt idx="5272">
                  <c:v>9.1823999999999993E-13</c:v>
                </c:pt>
                <c:pt idx="5273">
                  <c:v>9.147999999999997E-13</c:v>
                </c:pt>
                <c:pt idx="5274">
                  <c:v>9.1091999999999992E-13</c:v>
                </c:pt>
                <c:pt idx="5275">
                  <c:v>9.1797999999999989E-13</c:v>
                </c:pt>
                <c:pt idx="5276">
                  <c:v>9.2107999999999995E-13</c:v>
                </c:pt>
                <c:pt idx="5277">
                  <c:v>9.1159999999999987E-13</c:v>
                </c:pt>
                <c:pt idx="5278">
                  <c:v>9.375600000000001E-13</c:v>
                </c:pt>
                <c:pt idx="5279">
                  <c:v>9.550200000000001E-13</c:v>
                </c:pt>
                <c:pt idx="5280">
                  <c:v>9.6690000000000025E-13</c:v>
                </c:pt>
                <c:pt idx="5281">
                  <c:v>9.8901999999999996E-13</c:v>
                </c:pt>
                <c:pt idx="5282">
                  <c:v>1.0069000000000001E-12</c:v>
                </c:pt>
                <c:pt idx="5283">
                  <c:v>1.0419E-12</c:v>
                </c:pt>
                <c:pt idx="5284">
                  <c:v>1.0650400000000001E-12</c:v>
                </c:pt>
                <c:pt idx="5285">
                  <c:v>1.0822799999999999E-12</c:v>
                </c:pt>
                <c:pt idx="5286">
                  <c:v>1.1064400000000001E-12</c:v>
                </c:pt>
                <c:pt idx="5287">
                  <c:v>1.11264E-12</c:v>
                </c:pt>
                <c:pt idx="5288">
                  <c:v>1.11158E-12</c:v>
                </c:pt>
                <c:pt idx="5289">
                  <c:v>1.16418E-12</c:v>
                </c:pt>
                <c:pt idx="5290">
                  <c:v>1.18366E-12</c:v>
                </c:pt>
                <c:pt idx="5291">
                  <c:v>1.1830199999999999E-12</c:v>
                </c:pt>
                <c:pt idx="5292">
                  <c:v>1.1946E-12</c:v>
                </c:pt>
                <c:pt idx="5293">
                  <c:v>1.2251199999999999E-12</c:v>
                </c:pt>
                <c:pt idx="5294">
                  <c:v>1.24122E-12</c:v>
                </c:pt>
                <c:pt idx="5295">
                  <c:v>1.28046E-12</c:v>
                </c:pt>
                <c:pt idx="5296">
                  <c:v>1.3213E-12</c:v>
                </c:pt>
                <c:pt idx="5297">
                  <c:v>1.3472600000000001E-12</c:v>
                </c:pt>
                <c:pt idx="5298">
                  <c:v>1.3761E-12</c:v>
                </c:pt>
                <c:pt idx="5299">
                  <c:v>1.39426E-12</c:v>
                </c:pt>
                <c:pt idx="5300">
                  <c:v>1.4027399999999999E-12</c:v>
                </c:pt>
                <c:pt idx="5301">
                  <c:v>1.3989400000000001E-12</c:v>
                </c:pt>
                <c:pt idx="5302">
                  <c:v>1.3905E-12</c:v>
                </c:pt>
                <c:pt idx="5303">
                  <c:v>1.4125199999999999E-12</c:v>
                </c:pt>
                <c:pt idx="5304">
                  <c:v>1.4058800000000001E-12</c:v>
                </c:pt>
                <c:pt idx="5305">
                  <c:v>1.41774E-12</c:v>
                </c:pt>
                <c:pt idx="5306">
                  <c:v>1.4293999999999999E-12</c:v>
                </c:pt>
                <c:pt idx="5307">
                  <c:v>1.44522E-12</c:v>
                </c:pt>
                <c:pt idx="5308">
                  <c:v>1.4368000000000001E-12</c:v>
                </c:pt>
                <c:pt idx="5309">
                  <c:v>1.4438799999999999E-12</c:v>
                </c:pt>
                <c:pt idx="5310">
                  <c:v>1.4290000000000001E-12</c:v>
                </c:pt>
                <c:pt idx="5311">
                  <c:v>1.3970400000000001E-12</c:v>
                </c:pt>
                <c:pt idx="5312">
                  <c:v>1.42044E-12</c:v>
                </c:pt>
                <c:pt idx="5313">
                  <c:v>1.3936399999999999E-12</c:v>
                </c:pt>
                <c:pt idx="5314">
                  <c:v>1.36586E-12</c:v>
                </c:pt>
                <c:pt idx="5315">
                  <c:v>1.34414E-12</c:v>
                </c:pt>
                <c:pt idx="5316">
                  <c:v>1.33588E-12</c:v>
                </c:pt>
                <c:pt idx="5317">
                  <c:v>1.3241799999999999E-12</c:v>
                </c:pt>
                <c:pt idx="5318">
                  <c:v>1.30558E-12</c:v>
                </c:pt>
                <c:pt idx="5319">
                  <c:v>1.2859799999999999E-12</c:v>
                </c:pt>
                <c:pt idx="5320">
                  <c:v>1.2675599999999999E-12</c:v>
                </c:pt>
                <c:pt idx="5321">
                  <c:v>1.2483399999999999E-12</c:v>
                </c:pt>
                <c:pt idx="5322">
                  <c:v>1.23426E-12</c:v>
                </c:pt>
                <c:pt idx="5323">
                  <c:v>1.22598E-12</c:v>
                </c:pt>
                <c:pt idx="5324">
                  <c:v>1.21134E-12</c:v>
                </c:pt>
                <c:pt idx="5325">
                  <c:v>1.1790800000000001E-12</c:v>
                </c:pt>
                <c:pt idx="5326">
                  <c:v>1.1678800000000001E-12</c:v>
                </c:pt>
                <c:pt idx="5327">
                  <c:v>1.14318E-12</c:v>
                </c:pt>
                <c:pt idx="5328">
                  <c:v>1.1070400000000001E-12</c:v>
                </c:pt>
                <c:pt idx="5329">
                  <c:v>1.08916E-12</c:v>
                </c:pt>
                <c:pt idx="5330">
                  <c:v>1.0696599999999999E-12</c:v>
                </c:pt>
                <c:pt idx="5331">
                  <c:v>1.05712E-12</c:v>
                </c:pt>
                <c:pt idx="5332">
                  <c:v>1.0308400000000001E-12</c:v>
                </c:pt>
                <c:pt idx="5333">
                  <c:v>1.0192999999999999E-12</c:v>
                </c:pt>
                <c:pt idx="5334">
                  <c:v>1.0208200000000001E-12</c:v>
                </c:pt>
                <c:pt idx="5335">
                  <c:v>1.0098799999999999E-12</c:v>
                </c:pt>
                <c:pt idx="5336">
                  <c:v>9.9220000000000015E-13</c:v>
                </c:pt>
                <c:pt idx="5337">
                  <c:v>9.8197999999999982E-13</c:v>
                </c:pt>
                <c:pt idx="5338">
                  <c:v>9.6033999999999992E-13</c:v>
                </c:pt>
                <c:pt idx="5339">
                  <c:v>9.4270000000000001E-13</c:v>
                </c:pt>
                <c:pt idx="5340">
                  <c:v>9.7138000000000005E-13</c:v>
                </c:pt>
                <c:pt idx="5341">
                  <c:v>9.572599999999999E-13</c:v>
                </c:pt>
                <c:pt idx="5342">
                  <c:v>9.4254000000000014E-13</c:v>
                </c:pt>
                <c:pt idx="5343">
                  <c:v>9.4954000000000001E-13</c:v>
                </c:pt>
                <c:pt idx="5344">
                  <c:v>9.5902000000000009E-13</c:v>
                </c:pt>
                <c:pt idx="5345">
                  <c:v>9.6618000000000003E-13</c:v>
                </c:pt>
                <c:pt idx="5346">
                  <c:v>9.5864000000000004E-13</c:v>
                </c:pt>
                <c:pt idx="5347">
                  <c:v>9.8211999999999986E-13</c:v>
                </c:pt>
                <c:pt idx="5348">
                  <c:v>9.8299999999999995E-13</c:v>
                </c:pt>
                <c:pt idx="5349">
                  <c:v>9.9833999999999996E-13</c:v>
                </c:pt>
                <c:pt idx="5350">
                  <c:v>1.0066999999999999E-12</c:v>
                </c:pt>
                <c:pt idx="5351">
                  <c:v>1.0163200000000001E-12</c:v>
                </c:pt>
                <c:pt idx="5352">
                  <c:v>1.05216E-12</c:v>
                </c:pt>
                <c:pt idx="5353">
                  <c:v>1.05188E-12</c:v>
                </c:pt>
                <c:pt idx="5354">
                  <c:v>1.07422E-12</c:v>
                </c:pt>
                <c:pt idx="5355">
                  <c:v>1.1004599999999999E-12</c:v>
                </c:pt>
                <c:pt idx="5356">
                  <c:v>1.1322600000000001E-12</c:v>
                </c:pt>
                <c:pt idx="5357">
                  <c:v>1.1544599999999999E-12</c:v>
                </c:pt>
                <c:pt idx="5358">
                  <c:v>1.1811199999999999E-12</c:v>
                </c:pt>
                <c:pt idx="5359">
                  <c:v>1.21528E-12</c:v>
                </c:pt>
                <c:pt idx="5360">
                  <c:v>1.24178E-12</c:v>
                </c:pt>
                <c:pt idx="5361">
                  <c:v>1.27482E-12</c:v>
                </c:pt>
                <c:pt idx="5362">
                  <c:v>1.2879E-12</c:v>
                </c:pt>
                <c:pt idx="5363">
                  <c:v>1.32142E-12</c:v>
                </c:pt>
                <c:pt idx="5364">
                  <c:v>1.33274E-12</c:v>
                </c:pt>
                <c:pt idx="5365">
                  <c:v>1.3554399999999999E-12</c:v>
                </c:pt>
                <c:pt idx="5366">
                  <c:v>1.39686E-12</c:v>
                </c:pt>
                <c:pt idx="5367">
                  <c:v>1.3908000000000001E-12</c:v>
                </c:pt>
                <c:pt idx="5368">
                  <c:v>1.4043E-12</c:v>
                </c:pt>
                <c:pt idx="5369">
                  <c:v>1.41362E-12</c:v>
                </c:pt>
                <c:pt idx="5370">
                  <c:v>1.4152000000000001E-12</c:v>
                </c:pt>
                <c:pt idx="5371">
                  <c:v>1.42448E-12</c:v>
                </c:pt>
                <c:pt idx="5372">
                  <c:v>1.4129600000000001E-12</c:v>
                </c:pt>
                <c:pt idx="5373">
                  <c:v>1.4352799999999999E-12</c:v>
                </c:pt>
                <c:pt idx="5374">
                  <c:v>1.45194E-12</c:v>
                </c:pt>
                <c:pt idx="5375">
                  <c:v>1.45564E-12</c:v>
                </c:pt>
                <c:pt idx="5376">
                  <c:v>1.4600599999999999E-12</c:v>
                </c:pt>
                <c:pt idx="5377">
                  <c:v>1.45434E-12</c:v>
                </c:pt>
                <c:pt idx="5378">
                  <c:v>1.4707600000000001E-12</c:v>
                </c:pt>
                <c:pt idx="5379">
                  <c:v>1.46126E-12</c:v>
                </c:pt>
                <c:pt idx="5380">
                  <c:v>1.4666400000000001E-12</c:v>
                </c:pt>
                <c:pt idx="5381">
                  <c:v>1.4458800000000001E-12</c:v>
                </c:pt>
                <c:pt idx="5382">
                  <c:v>1.4334999999999999E-12</c:v>
                </c:pt>
                <c:pt idx="5383">
                  <c:v>1.4214400000000001E-12</c:v>
                </c:pt>
                <c:pt idx="5384">
                  <c:v>1.4317599999999999E-12</c:v>
                </c:pt>
                <c:pt idx="5385">
                  <c:v>1.4205000000000001E-12</c:v>
                </c:pt>
                <c:pt idx="5386">
                  <c:v>1.3971E-12</c:v>
                </c:pt>
                <c:pt idx="5387">
                  <c:v>1.38874E-12</c:v>
                </c:pt>
                <c:pt idx="5388">
                  <c:v>1.3626399999999999E-12</c:v>
                </c:pt>
                <c:pt idx="5389">
                  <c:v>1.3457E-12</c:v>
                </c:pt>
                <c:pt idx="5390">
                  <c:v>1.3294799999999999E-12</c:v>
                </c:pt>
                <c:pt idx="5391">
                  <c:v>1.3048200000000001E-12</c:v>
                </c:pt>
                <c:pt idx="5392">
                  <c:v>1.2747599999999999E-12</c:v>
                </c:pt>
                <c:pt idx="5393">
                  <c:v>1.2559800000000001E-12</c:v>
                </c:pt>
                <c:pt idx="5394">
                  <c:v>1.22504E-12</c:v>
                </c:pt>
                <c:pt idx="5395">
                  <c:v>1.21856E-12</c:v>
                </c:pt>
                <c:pt idx="5396">
                  <c:v>1.1992E-12</c:v>
                </c:pt>
                <c:pt idx="5397">
                  <c:v>1.1798000000000001E-12</c:v>
                </c:pt>
                <c:pt idx="5398">
                  <c:v>1.1597799999999999E-12</c:v>
                </c:pt>
                <c:pt idx="5399">
                  <c:v>1.15132E-12</c:v>
                </c:pt>
                <c:pt idx="5400">
                  <c:v>1.12562E-12</c:v>
                </c:pt>
                <c:pt idx="5401">
                  <c:v>1.09226E-12</c:v>
                </c:pt>
                <c:pt idx="5402">
                  <c:v>1.0774E-12</c:v>
                </c:pt>
                <c:pt idx="5403">
                  <c:v>1.0737800000000001E-12</c:v>
                </c:pt>
                <c:pt idx="5404">
                  <c:v>1.0701399999999999E-12</c:v>
                </c:pt>
                <c:pt idx="5405">
                  <c:v>1.0539400000000001E-12</c:v>
                </c:pt>
                <c:pt idx="5406">
                  <c:v>1.06958E-12</c:v>
                </c:pt>
                <c:pt idx="5407">
                  <c:v>1.0419200000000001E-12</c:v>
                </c:pt>
                <c:pt idx="5408">
                  <c:v>1.0202399999999999E-12</c:v>
                </c:pt>
                <c:pt idx="5409">
                  <c:v>1.0116200000000001E-12</c:v>
                </c:pt>
                <c:pt idx="5410">
                  <c:v>9.9809999999999996E-13</c:v>
                </c:pt>
                <c:pt idx="5411">
                  <c:v>9.8968000000000008E-13</c:v>
                </c:pt>
                <c:pt idx="5412">
                  <c:v>9.7313999999999983E-13</c:v>
                </c:pt>
                <c:pt idx="5413">
                  <c:v>9.7048000000000012E-13</c:v>
                </c:pt>
                <c:pt idx="5414">
                  <c:v>9.5893999999999995E-13</c:v>
                </c:pt>
                <c:pt idx="5415">
                  <c:v>9.8342000000000006E-13</c:v>
                </c:pt>
                <c:pt idx="5416">
                  <c:v>9.8123999999999997E-13</c:v>
                </c:pt>
                <c:pt idx="5417">
                  <c:v>9.9015999999999989E-13</c:v>
                </c:pt>
                <c:pt idx="5418">
                  <c:v>1.0130200000000001E-12</c:v>
                </c:pt>
                <c:pt idx="5419">
                  <c:v>1.02386E-12</c:v>
                </c:pt>
                <c:pt idx="5420">
                  <c:v>1.0476199999999999E-12</c:v>
                </c:pt>
                <c:pt idx="5421">
                  <c:v>1.0795799999999999E-12</c:v>
                </c:pt>
                <c:pt idx="5422">
                  <c:v>1.08706E-12</c:v>
                </c:pt>
                <c:pt idx="5423">
                  <c:v>1.1036200000000001E-12</c:v>
                </c:pt>
                <c:pt idx="5424">
                  <c:v>1.1169400000000001E-12</c:v>
                </c:pt>
                <c:pt idx="5425">
                  <c:v>1.1196799999999999E-12</c:v>
                </c:pt>
                <c:pt idx="5426">
                  <c:v>1.14588E-12</c:v>
                </c:pt>
                <c:pt idx="5427">
                  <c:v>1.15948E-12</c:v>
                </c:pt>
                <c:pt idx="5428">
                  <c:v>1.1715799999999999E-12</c:v>
                </c:pt>
                <c:pt idx="5429">
                  <c:v>1.1740399999999999E-12</c:v>
                </c:pt>
                <c:pt idx="5430">
                  <c:v>1.2041199999999999E-12</c:v>
                </c:pt>
                <c:pt idx="5431">
                  <c:v>1.2254E-12</c:v>
                </c:pt>
                <c:pt idx="5432">
                  <c:v>1.2551E-12</c:v>
                </c:pt>
                <c:pt idx="5433">
                  <c:v>1.2785200000000001E-12</c:v>
                </c:pt>
                <c:pt idx="5434">
                  <c:v>1.2979E-12</c:v>
                </c:pt>
                <c:pt idx="5435">
                  <c:v>1.3198199999999999E-12</c:v>
                </c:pt>
                <c:pt idx="5436">
                  <c:v>1.3458799999999999E-12</c:v>
                </c:pt>
                <c:pt idx="5437">
                  <c:v>1.37294E-12</c:v>
                </c:pt>
                <c:pt idx="5438">
                  <c:v>1.4132399999999999E-12</c:v>
                </c:pt>
                <c:pt idx="5439">
                  <c:v>1.4548400000000001E-12</c:v>
                </c:pt>
                <c:pt idx="5440">
                  <c:v>1.4707400000000001E-12</c:v>
                </c:pt>
                <c:pt idx="5441">
                  <c:v>1.49714E-12</c:v>
                </c:pt>
                <c:pt idx="5442">
                  <c:v>1.49394E-12</c:v>
                </c:pt>
                <c:pt idx="5443">
                  <c:v>1.4967199999999999E-12</c:v>
                </c:pt>
                <c:pt idx="5444">
                  <c:v>1.5199599999999999E-12</c:v>
                </c:pt>
                <c:pt idx="5445">
                  <c:v>1.5121799999999999E-12</c:v>
                </c:pt>
                <c:pt idx="5446">
                  <c:v>1.5121E-12</c:v>
                </c:pt>
                <c:pt idx="5447">
                  <c:v>1.5063600000000001E-12</c:v>
                </c:pt>
                <c:pt idx="5448">
                  <c:v>1.48972E-12</c:v>
                </c:pt>
                <c:pt idx="5449">
                  <c:v>1.4721800000000001E-12</c:v>
                </c:pt>
                <c:pt idx="5450">
                  <c:v>1.46364E-12</c:v>
                </c:pt>
                <c:pt idx="5451">
                  <c:v>1.48616E-12</c:v>
                </c:pt>
                <c:pt idx="5452">
                  <c:v>1.4482599999999999E-12</c:v>
                </c:pt>
                <c:pt idx="5453">
                  <c:v>1.4288999999999999E-12</c:v>
                </c:pt>
                <c:pt idx="5454">
                  <c:v>1.4337200000000001E-12</c:v>
                </c:pt>
                <c:pt idx="5455">
                  <c:v>1.4187599999999999E-12</c:v>
                </c:pt>
                <c:pt idx="5456">
                  <c:v>1.4044600000000001E-12</c:v>
                </c:pt>
                <c:pt idx="5457">
                  <c:v>1.3941000000000001E-12</c:v>
                </c:pt>
                <c:pt idx="5458">
                  <c:v>1.3781800000000001E-12</c:v>
                </c:pt>
                <c:pt idx="5459">
                  <c:v>1.34322E-12</c:v>
                </c:pt>
                <c:pt idx="5460">
                  <c:v>1.3354999999999999E-12</c:v>
                </c:pt>
                <c:pt idx="5461">
                  <c:v>1.30464E-12</c:v>
                </c:pt>
                <c:pt idx="5462">
                  <c:v>1.2913E-12</c:v>
                </c:pt>
                <c:pt idx="5463">
                  <c:v>1.2872799999999999E-12</c:v>
                </c:pt>
                <c:pt idx="5464">
                  <c:v>1.2795800000000001E-12</c:v>
                </c:pt>
                <c:pt idx="5465">
                  <c:v>1.25876E-12</c:v>
                </c:pt>
                <c:pt idx="5466">
                  <c:v>1.2384000000000001E-12</c:v>
                </c:pt>
                <c:pt idx="5467">
                  <c:v>1.2232000000000001E-12</c:v>
                </c:pt>
                <c:pt idx="5468">
                  <c:v>1.2000800000000001E-12</c:v>
                </c:pt>
                <c:pt idx="5469">
                  <c:v>1.18492E-12</c:v>
                </c:pt>
                <c:pt idx="5470">
                  <c:v>1.1664999999999999E-12</c:v>
                </c:pt>
                <c:pt idx="5471">
                  <c:v>1.12902E-12</c:v>
                </c:pt>
                <c:pt idx="5472">
                  <c:v>1.1095000000000001E-12</c:v>
                </c:pt>
                <c:pt idx="5473">
                  <c:v>1.0946E-12</c:v>
                </c:pt>
                <c:pt idx="5474">
                  <c:v>1.06416E-12</c:v>
                </c:pt>
                <c:pt idx="5475">
                  <c:v>1.0551200000000001E-12</c:v>
                </c:pt>
                <c:pt idx="5476">
                  <c:v>1.0524399999999999E-12</c:v>
                </c:pt>
                <c:pt idx="5477">
                  <c:v>1.0084400000000001E-12</c:v>
                </c:pt>
                <c:pt idx="5478">
                  <c:v>9.9363999999999999E-13</c:v>
                </c:pt>
                <c:pt idx="5479">
                  <c:v>9.8218000000000016E-13</c:v>
                </c:pt>
                <c:pt idx="5480">
                  <c:v>9.8334000000000013E-13</c:v>
                </c:pt>
                <c:pt idx="5481">
                  <c:v>9.8402000000000008E-13</c:v>
                </c:pt>
                <c:pt idx="5482">
                  <c:v>9.8092000000000023E-13</c:v>
                </c:pt>
                <c:pt idx="5483">
                  <c:v>9.9064000000000011E-13</c:v>
                </c:pt>
                <c:pt idx="5484">
                  <c:v>9.9176000000000001E-13</c:v>
                </c:pt>
                <c:pt idx="5485">
                  <c:v>1.0132999999999999E-12</c:v>
                </c:pt>
                <c:pt idx="5486">
                  <c:v>1.0174199999999999E-12</c:v>
                </c:pt>
                <c:pt idx="5487">
                  <c:v>1.02078E-12</c:v>
                </c:pt>
                <c:pt idx="5488">
                  <c:v>1.05238E-12</c:v>
                </c:pt>
                <c:pt idx="5489">
                  <c:v>1.07516E-12</c:v>
                </c:pt>
                <c:pt idx="5490">
                  <c:v>1.08318E-12</c:v>
                </c:pt>
                <c:pt idx="5491">
                  <c:v>1.09768E-12</c:v>
                </c:pt>
                <c:pt idx="5492">
                  <c:v>1.1055000000000001E-12</c:v>
                </c:pt>
                <c:pt idx="5493">
                  <c:v>1.1316999999999999E-12</c:v>
                </c:pt>
                <c:pt idx="5494">
                  <c:v>1.14416E-12</c:v>
                </c:pt>
                <c:pt idx="5495">
                  <c:v>1.1564599999999999E-12</c:v>
                </c:pt>
                <c:pt idx="5496">
                  <c:v>1.1782799999999999E-12</c:v>
                </c:pt>
                <c:pt idx="5497">
                  <c:v>1.2028199999999999E-12</c:v>
                </c:pt>
                <c:pt idx="5498">
                  <c:v>1.2493999999999999E-12</c:v>
                </c:pt>
                <c:pt idx="5499">
                  <c:v>1.2755600000000001E-12</c:v>
                </c:pt>
                <c:pt idx="5500">
                  <c:v>1.29452E-12</c:v>
                </c:pt>
                <c:pt idx="5501">
                  <c:v>1.3305E-12</c:v>
                </c:pt>
                <c:pt idx="5502">
                  <c:v>1.3377200000000001E-12</c:v>
                </c:pt>
                <c:pt idx="5503">
                  <c:v>1.3627599999999999E-12</c:v>
                </c:pt>
                <c:pt idx="5504">
                  <c:v>1.3802800000000001E-12</c:v>
                </c:pt>
                <c:pt idx="5505">
                  <c:v>1.4093200000000001E-12</c:v>
                </c:pt>
                <c:pt idx="5506">
                  <c:v>1.4192000000000001E-12</c:v>
                </c:pt>
                <c:pt idx="5507">
                  <c:v>1.4317399999999999E-12</c:v>
                </c:pt>
                <c:pt idx="5508">
                  <c:v>1.4481399999999999E-12</c:v>
                </c:pt>
                <c:pt idx="5509">
                  <c:v>1.47306E-12</c:v>
                </c:pt>
                <c:pt idx="5510">
                  <c:v>1.49404E-12</c:v>
                </c:pt>
                <c:pt idx="5511">
                  <c:v>1.5059399999999999E-12</c:v>
                </c:pt>
                <c:pt idx="5512">
                  <c:v>1.5258400000000001E-12</c:v>
                </c:pt>
                <c:pt idx="5513">
                  <c:v>1.51342E-12</c:v>
                </c:pt>
                <c:pt idx="5514">
                  <c:v>1.5338400000000001E-12</c:v>
                </c:pt>
                <c:pt idx="5515">
                  <c:v>1.5506199999999999E-12</c:v>
                </c:pt>
                <c:pt idx="5516">
                  <c:v>1.54064E-12</c:v>
                </c:pt>
                <c:pt idx="5517">
                  <c:v>1.52282E-12</c:v>
                </c:pt>
                <c:pt idx="5518">
                  <c:v>1.53628E-12</c:v>
                </c:pt>
                <c:pt idx="5519">
                  <c:v>1.5152E-12</c:v>
                </c:pt>
                <c:pt idx="5520">
                  <c:v>1.5028599999999999E-12</c:v>
                </c:pt>
                <c:pt idx="5521">
                  <c:v>1.4706799999999999E-12</c:v>
                </c:pt>
                <c:pt idx="5522">
                  <c:v>1.4719599999999999E-12</c:v>
                </c:pt>
                <c:pt idx="5523">
                  <c:v>1.46798E-12</c:v>
                </c:pt>
                <c:pt idx="5524">
                  <c:v>1.44534E-12</c:v>
                </c:pt>
                <c:pt idx="5525">
                  <c:v>1.42026E-12</c:v>
                </c:pt>
                <c:pt idx="5526">
                  <c:v>1.41432E-12</c:v>
                </c:pt>
                <c:pt idx="5527">
                  <c:v>1.4036E-12</c:v>
                </c:pt>
                <c:pt idx="5528">
                  <c:v>1.4100200000000001E-12</c:v>
                </c:pt>
                <c:pt idx="5529">
                  <c:v>1.38956E-12</c:v>
                </c:pt>
                <c:pt idx="5530">
                  <c:v>1.3212399999999999E-12</c:v>
                </c:pt>
                <c:pt idx="5531">
                  <c:v>1.3265200000000001E-12</c:v>
                </c:pt>
                <c:pt idx="5532">
                  <c:v>1.34002E-12</c:v>
                </c:pt>
                <c:pt idx="5533">
                  <c:v>1.30384E-12</c:v>
                </c:pt>
                <c:pt idx="5534">
                  <c:v>1.2630799999999999E-12</c:v>
                </c:pt>
                <c:pt idx="5535">
                  <c:v>1.2758199999999999E-12</c:v>
                </c:pt>
                <c:pt idx="5536">
                  <c:v>1.24122E-12</c:v>
                </c:pt>
                <c:pt idx="5537">
                  <c:v>1.21926E-12</c:v>
                </c:pt>
                <c:pt idx="5538">
                  <c:v>1.19954E-12</c:v>
                </c:pt>
                <c:pt idx="5539">
                  <c:v>1.1648200000000001E-12</c:v>
                </c:pt>
                <c:pt idx="5540">
                  <c:v>1.1359200000000001E-12</c:v>
                </c:pt>
                <c:pt idx="5541">
                  <c:v>1.0926599999999999E-12</c:v>
                </c:pt>
                <c:pt idx="5542">
                  <c:v>1.0850800000000001E-12</c:v>
                </c:pt>
                <c:pt idx="5543">
                  <c:v>1.0775E-12</c:v>
                </c:pt>
                <c:pt idx="5544">
                  <c:v>1.0695E-12</c:v>
                </c:pt>
                <c:pt idx="5545">
                  <c:v>1.0572600000000001E-12</c:v>
                </c:pt>
                <c:pt idx="5546">
                  <c:v>1.04048E-12</c:v>
                </c:pt>
                <c:pt idx="5547">
                  <c:v>1.0399200000000001E-12</c:v>
                </c:pt>
                <c:pt idx="5548">
                  <c:v>1.0406400000000001E-12</c:v>
                </c:pt>
                <c:pt idx="5549">
                  <c:v>1.0273199999999999E-12</c:v>
                </c:pt>
                <c:pt idx="5550">
                  <c:v>1.03258E-12</c:v>
                </c:pt>
                <c:pt idx="5551">
                  <c:v>1.0539E-12</c:v>
                </c:pt>
                <c:pt idx="5552">
                  <c:v>1.0459400000000001E-12</c:v>
                </c:pt>
                <c:pt idx="5553">
                  <c:v>1.05604E-12</c:v>
                </c:pt>
                <c:pt idx="5554">
                  <c:v>1.0655000000000001E-12</c:v>
                </c:pt>
                <c:pt idx="5555">
                  <c:v>1.07808E-12</c:v>
                </c:pt>
                <c:pt idx="5556">
                  <c:v>1.09092E-12</c:v>
                </c:pt>
                <c:pt idx="5557">
                  <c:v>1.09932E-12</c:v>
                </c:pt>
                <c:pt idx="5558">
                  <c:v>1.1049199999999999E-12</c:v>
                </c:pt>
                <c:pt idx="5559">
                  <c:v>1.1281799999999999E-12</c:v>
                </c:pt>
                <c:pt idx="5560">
                  <c:v>1.14576E-12</c:v>
                </c:pt>
                <c:pt idx="5561">
                  <c:v>1.1599800000000001E-12</c:v>
                </c:pt>
                <c:pt idx="5562">
                  <c:v>1.1756E-12</c:v>
                </c:pt>
                <c:pt idx="5563">
                  <c:v>1.1978E-12</c:v>
                </c:pt>
                <c:pt idx="5564">
                  <c:v>1.2160000000000001E-12</c:v>
                </c:pt>
                <c:pt idx="5565">
                  <c:v>1.23658E-12</c:v>
                </c:pt>
                <c:pt idx="5566">
                  <c:v>1.2825200000000001E-12</c:v>
                </c:pt>
                <c:pt idx="5567">
                  <c:v>1.28934E-12</c:v>
                </c:pt>
                <c:pt idx="5568">
                  <c:v>1.30856E-12</c:v>
                </c:pt>
                <c:pt idx="5569">
                  <c:v>1.3497799999999999E-12</c:v>
                </c:pt>
                <c:pt idx="5570">
                  <c:v>1.3721E-12</c:v>
                </c:pt>
                <c:pt idx="5571">
                  <c:v>1.3914199999999999E-12</c:v>
                </c:pt>
                <c:pt idx="5572">
                  <c:v>1.41424E-12</c:v>
                </c:pt>
                <c:pt idx="5573">
                  <c:v>1.4207799999999999E-12</c:v>
                </c:pt>
                <c:pt idx="5574">
                  <c:v>1.4443400000000001E-12</c:v>
                </c:pt>
                <c:pt idx="5575">
                  <c:v>1.4594599999999999E-12</c:v>
                </c:pt>
                <c:pt idx="5576">
                  <c:v>1.48654E-12</c:v>
                </c:pt>
                <c:pt idx="5577">
                  <c:v>1.5188600000000001E-12</c:v>
                </c:pt>
                <c:pt idx="5578">
                  <c:v>1.5189800000000001E-12</c:v>
                </c:pt>
                <c:pt idx="5579">
                  <c:v>1.50854E-12</c:v>
                </c:pt>
                <c:pt idx="5580">
                  <c:v>1.5293600000000001E-12</c:v>
                </c:pt>
                <c:pt idx="5581">
                  <c:v>1.53864E-12</c:v>
                </c:pt>
                <c:pt idx="5582">
                  <c:v>1.5324799999999999E-12</c:v>
                </c:pt>
                <c:pt idx="5583">
                  <c:v>1.52696E-12</c:v>
                </c:pt>
                <c:pt idx="5584">
                  <c:v>1.52258E-12</c:v>
                </c:pt>
                <c:pt idx="5585">
                  <c:v>1.54148E-12</c:v>
                </c:pt>
                <c:pt idx="5586">
                  <c:v>1.55172E-12</c:v>
                </c:pt>
                <c:pt idx="5587">
                  <c:v>1.5405800000000001E-12</c:v>
                </c:pt>
                <c:pt idx="5588">
                  <c:v>1.5476E-12</c:v>
                </c:pt>
                <c:pt idx="5589">
                  <c:v>1.53862E-12</c:v>
                </c:pt>
                <c:pt idx="5590">
                  <c:v>1.5377799999999999E-12</c:v>
                </c:pt>
                <c:pt idx="5591">
                  <c:v>1.5283399999999999E-12</c:v>
                </c:pt>
                <c:pt idx="5592">
                  <c:v>1.5166599999999999E-12</c:v>
                </c:pt>
                <c:pt idx="5593">
                  <c:v>1.49208E-12</c:v>
                </c:pt>
                <c:pt idx="5594">
                  <c:v>1.47274E-12</c:v>
                </c:pt>
                <c:pt idx="5595">
                  <c:v>1.46366E-12</c:v>
                </c:pt>
                <c:pt idx="5596">
                  <c:v>1.4373999999999999E-12</c:v>
                </c:pt>
                <c:pt idx="5597">
                  <c:v>1.4287800000000001E-12</c:v>
                </c:pt>
                <c:pt idx="5598">
                  <c:v>1.4202800000000001E-12</c:v>
                </c:pt>
                <c:pt idx="5599">
                  <c:v>1.40242E-12</c:v>
                </c:pt>
                <c:pt idx="5600">
                  <c:v>1.3903399999999999E-12</c:v>
                </c:pt>
                <c:pt idx="5601">
                  <c:v>1.3707E-12</c:v>
                </c:pt>
                <c:pt idx="5602">
                  <c:v>1.36022E-12</c:v>
                </c:pt>
                <c:pt idx="5603">
                  <c:v>1.35286E-12</c:v>
                </c:pt>
                <c:pt idx="5604">
                  <c:v>1.3261E-12</c:v>
                </c:pt>
                <c:pt idx="5605">
                  <c:v>1.28388E-12</c:v>
                </c:pt>
                <c:pt idx="5606">
                  <c:v>1.2590400000000001E-12</c:v>
                </c:pt>
                <c:pt idx="5607">
                  <c:v>1.26288E-12</c:v>
                </c:pt>
                <c:pt idx="5608">
                  <c:v>1.2474199999999999E-12</c:v>
                </c:pt>
                <c:pt idx="5609">
                  <c:v>1.1988199999999999E-12</c:v>
                </c:pt>
                <c:pt idx="5610">
                  <c:v>1.19202E-12</c:v>
                </c:pt>
                <c:pt idx="5611">
                  <c:v>1.1697E-12</c:v>
                </c:pt>
                <c:pt idx="5612">
                  <c:v>1.1669E-12</c:v>
                </c:pt>
                <c:pt idx="5613">
                  <c:v>1.1376800000000001E-12</c:v>
                </c:pt>
                <c:pt idx="5614">
                  <c:v>1.11972E-12</c:v>
                </c:pt>
                <c:pt idx="5615">
                  <c:v>1.0950399999999999E-12</c:v>
                </c:pt>
                <c:pt idx="5616">
                  <c:v>1.07136E-12</c:v>
                </c:pt>
                <c:pt idx="5617">
                  <c:v>1.0681399999999999E-12</c:v>
                </c:pt>
                <c:pt idx="5618">
                  <c:v>1.06784E-12</c:v>
                </c:pt>
                <c:pt idx="5619">
                  <c:v>1.0635200000000001E-12</c:v>
                </c:pt>
                <c:pt idx="5620">
                  <c:v>1.0787599999999999E-12</c:v>
                </c:pt>
                <c:pt idx="5621">
                  <c:v>1.0697600000000001E-12</c:v>
                </c:pt>
                <c:pt idx="5622">
                  <c:v>1.01218E-12</c:v>
                </c:pt>
                <c:pt idx="5623">
                  <c:v>1.0699800000000001E-12</c:v>
                </c:pt>
                <c:pt idx="5624">
                  <c:v>1.08222E-12</c:v>
                </c:pt>
                <c:pt idx="5625">
                  <c:v>1.05992E-12</c:v>
                </c:pt>
                <c:pt idx="5626">
                  <c:v>1.0893599999999999E-12</c:v>
                </c:pt>
                <c:pt idx="5627">
                  <c:v>1.09658E-12</c:v>
                </c:pt>
                <c:pt idx="5628">
                  <c:v>1.10866E-12</c:v>
                </c:pt>
                <c:pt idx="5629">
                  <c:v>1.1254400000000001E-12</c:v>
                </c:pt>
                <c:pt idx="5630">
                  <c:v>1.1291199999999999E-12</c:v>
                </c:pt>
                <c:pt idx="5631">
                  <c:v>1.14116E-12</c:v>
                </c:pt>
                <c:pt idx="5632">
                  <c:v>1.1527800000000001E-12</c:v>
                </c:pt>
                <c:pt idx="5633">
                  <c:v>1.18188E-12</c:v>
                </c:pt>
                <c:pt idx="5634">
                  <c:v>1.20522E-12</c:v>
                </c:pt>
                <c:pt idx="5635">
                  <c:v>1.2308799999999999E-12</c:v>
                </c:pt>
                <c:pt idx="5636">
                  <c:v>1.2634399999999999E-12</c:v>
                </c:pt>
                <c:pt idx="5637">
                  <c:v>1.2685000000000001E-12</c:v>
                </c:pt>
                <c:pt idx="5638">
                  <c:v>1.28968E-12</c:v>
                </c:pt>
                <c:pt idx="5639">
                  <c:v>1.31844E-12</c:v>
                </c:pt>
                <c:pt idx="5640">
                  <c:v>1.3423200000000001E-12</c:v>
                </c:pt>
                <c:pt idx="5641">
                  <c:v>1.3937599999999999E-12</c:v>
                </c:pt>
                <c:pt idx="5642">
                  <c:v>1.40726E-12</c:v>
                </c:pt>
                <c:pt idx="5643">
                  <c:v>1.4238399999999999E-12</c:v>
                </c:pt>
                <c:pt idx="5644">
                  <c:v>1.4486199999999999E-12</c:v>
                </c:pt>
                <c:pt idx="5645">
                  <c:v>1.47992E-12</c:v>
                </c:pt>
                <c:pt idx="5646">
                  <c:v>1.52308E-12</c:v>
                </c:pt>
                <c:pt idx="5647">
                  <c:v>1.53926E-12</c:v>
                </c:pt>
                <c:pt idx="5648">
                  <c:v>1.5355199999999999E-12</c:v>
                </c:pt>
                <c:pt idx="5649">
                  <c:v>1.5580400000000001E-12</c:v>
                </c:pt>
                <c:pt idx="5650">
                  <c:v>1.5758E-12</c:v>
                </c:pt>
                <c:pt idx="5651">
                  <c:v>1.5890600000000001E-12</c:v>
                </c:pt>
                <c:pt idx="5652">
                  <c:v>1.5761800000000001E-12</c:v>
                </c:pt>
                <c:pt idx="5653">
                  <c:v>1.59514E-12</c:v>
                </c:pt>
                <c:pt idx="5654">
                  <c:v>1.60648E-12</c:v>
                </c:pt>
                <c:pt idx="5655">
                  <c:v>1.59162E-12</c:v>
                </c:pt>
                <c:pt idx="5656">
                  <c:v>1.5874199999999999E-12</c:v>
                </c:pt>
                <c:pt idx="5657">
                  <c:v>1.5924600000000001E-12</c:v>
                </c:pt>
                <c:pt idx="5658">
                  <c:v>1.59938E-12</c:v>
                </c:pt>
                <c:pt idx="5659">
                  <c:v>1.5631000000000001E-12</c:v>
                </c:pt>
                <c:pt idx="5660">
                  <c:v>1.5750000000000001E-12</c:v>
                </c:pt>
                <c:pt idx="5661">
                  <c:v>1.5574400000000001E-12</c:v>
                </c:pt>
                <c:pt idx="5662">
                  <c:v>1.52332E-12</c:v>
                </c:pt>
                <c:pt idx="5663">
                  <c:v>1.50482E-12</c:v>
                </c:pt>
                <c:pt idx="5664">
                  <c:v>1.5032199999999999E-12</c:v>
                </c:pt>
                <c:pt idx="5665">
                  <c:v>1.4674600000000001E-12</c:v>
                </c:pt>
                <c:pt idx="5666">
                  <c:v>1.44312E-12</c:v>
                </c:pt>
                <c:pt idx="5667">
                  <c:v>1.43356E-12</c:v>
                </c:pt>
                <c:pt idx="5668">
                  <c:v>1.43036E-12</c:v>
                </c:pt>
                <c:pt idx="5669">
                  <c:v>1.4169600000000001E-12</c:v>
                </c:pt>
                <c:pt idx="5670">
                  <c:v>1.4046199999999999E-12</c:v>
                </c:pt>
                <c:pt idx="5671">
                  <c:v>1.39536E-12</c:v>
                </c:pt>
                <c:pt idx="5672">
                  <c:v>1.36388E-12</c:v>
                </c:pt>
                <c:pt idx="5673">
                  <c:v>1.36232E-12</c:v>
                </c:pt>
                <c:pt idx="5674">
                  <c:v>1.3543400000000001E-12</c:v>
                </c:pt>
                <c:pt idx="5675">
                  <c:v>1.3208E-12</c:v>
                </c:pt>
                <c:pt idx="5676">
                  <c:v>1.28896E-12</c:v>
                </c:pt>
                <c:pt idx="5677">
                  <c:v>1.2778399999999999E-12</c:v>
                </c:pt>
                <c:pt idx="5678">
                  <c:v>1.26642E-12</c:v>
                </c:pt>
                <c:pt idx="5679">
                  <c:v>1.26476E-12</c:v>
                </c:pt>
                <c:pt idx="5680">
                  <c:v>1.2429199999999999E-12</c:v>
                </c:pt>
                <c:pt idx="5681">
                  <c:v>1.2268600000000001E-12</c:v>
                </c:pt>
                <c:pt idx="5682">
                  <c:v>1.1999999999999999E-12</c:v>
                </c:pt>
                <c:pt idx="5683">
                  <c:v>1.1678800000000001E-12</c:v>
                </c:pt>
                <c:pt idx="5684">
                  <c:v>1.1538400000000001E-12</c:v>
                </c:pt>
                <c:pt idx="5685">
                  <c:v>1.11936E-12</c:v>
                </c:pt>
                <c:pt idx="5686">
                  <c:v>1.1112600000000001E-12</c:v>
                </c:pt>
                <c:pt idx="5687">
                  <c:v>1.11074E-12</c:v>
                </c:pt>
                <c:pt idx="5688">
                  <c:v>1.09816E-12</c:v>
                </c:pt>
                <c:pt idx="5689">
                  <c:v>1.0812199999999999E-12</c:v>
                </c:pt>
                <c:pt idx="5690">
                  <c:v>1.07916E-12</c:v>
                </c:pt>
                <c:pt idx="5691">
                  <c:v>1.088E-12</c:v>
                </c:pt>
                <c:pt idx="5692">
                  <c:v>1.0771800000000001E-12</c:v>
                </c:pt>
                <c:pt idx="5693">
                  <c:v>1.06252E-12</c:v>
                </c:pt>
                <c:pt idx="5694">
                  <c:v>1.0555000000000001E-12</c:v>
                </c:pt>
                <c:pt idx="5695">
                  <c:v>1.0674199999999999E-12</c:v>
                </c:pt>
                <c:pt idx="5696">
                  <c:v>1.0734000000000001E-12</c:v>
                </c:pt>
                <c:pt idx="5697">
                  <c:v>1.06632E-12</c:v>
                </c:pt>
                <c:pt idx="5698">
                  <c:v>1.08706E-12</c:v>
                </c:pt>
                <c:pt idx="5699">
                  <c:v>1.11206E-12</c:v>
                </c:pt>
                <c:pt idx="5700">
                  <c:v>1.1555199999999999E-12</c:v>
                </c:pt>
                <c:pt idx="5701">
                  <c:v>1.19168E-12</c:v>
                </c:pt>
                <c:pt idx="5702">
                  <c:v>1.2175400000000001E-12</c:v>
                </c:pt>
                <c:pt idx="5703">
                  <c:v>1.2348600000000001E-12</c:v>
                </c:pt>
                <c:pt idx="5704">
                  <c:v>1.2557400000000001E-12</c:v>
                </c:pt>
                <c:pt idx="5705">
                  <c:v>1.26784E-12</c:v>
                </c:pt>
                <c:pt idx="5706">
                  <c:v>1.2851399999999999E-12</c:v>
                </c:pt>
                <c:pt idx="5707">
                  <c:v>1.30538E-12</c:v>
                </c:pt>
                <c:pt idx="5708">
                  <c:v>1.32044E-12</c:v>
                </c:pt>
                <c:pt idx="5709">
                  <c:v>1.3238199999999999E-12</c:v>
                </c:pt>
                <c:pt idx="5710">
                  <c:v>1.37188E-12</c:v>
                </c:pt>
                <c:pt idx="5711">
                  <c:v>1.4103E-12</c:v>
                </c:pt>
                <c:pt idx="5712">
                  <c:v>1.4258599999999999E-12</c:v>
                </c:pt>
                <c:pt idx="5713">
                  <c:v>1.44584E-12</c:v>
                </c:pt>
                <c:pt idx="5714">
                  <c:v>1.4666400000000001E-12</c:v>
                </c:pt>
                <c:pt idx="5715">
                  <c:v>1.5133599999999999E-12</c:v>
                </c:pt>
                <c:pt idx="5716">
                  <c:v>1.5377799999999999E-12</c:v>
                </c:pt>
                <c:pt idx="5717">
                  <c:v>1.5361000000000001E-12</c:v>
                </c:pt>
                <c:pt idx="5718">
                  <c:v>1.5549600000000001E-12</c:v>
                </c:pt>
                <c:pt idx="5719">
                  <c:v>1.5530999999999999E-12</c:v>
                </c:pt>
                <c:pt idx="5720">
                  <c:v>1.56614E-12</c:v>
                </c:pt>
                <c:pt idx="5721">
                  <c:v>1.5786E-12</c:v>
                </c:pt>
                <c:pt idx="5722">
                  <c:v>1.6078000000000001E-12</c:v>
                </c:pt>
                <c:pt idx="5723">
                  <c:v>1.61862E-12</c:v>
                </c:pt>
                <c:pt idx="5724">
                  <c:v>1.62542E-12</c:v>
                </c:pt>
                <c:pt idx="5725">
                  <c:v>1.6142800000000001E-12</c:v>
                </c:pt>
                <c:pt idx="5726">
                  <c:v>1.6177200000000001E-12</c:v>
                </c:pt>
                <c:pt idx="5727">
                  <c:v>1.59854E-12</c:v>
                </c:pt>
                <c:pt idx="5728">
                  <c:v>1.5947000000000001E-12</c:v>
                </c:pt>
                <c:pt idx="5729">
                  <c:v>1.59632E-12</c:v>
                </c:pt>
                <c:pt idx="5730">
                  <c:v>1.57978E-12</c:v>
                </c:pt>
                <c:pt idx="5731">
                  <c:v>1.5757200000000001E-12</c:v>
                </c:pt>
                <c:pt idx="5732">
                  <c:v>1.5530999999999999E-12</c:v>
                </c:pt>
                <c:pt idx="5733">
                  <c:v>1.54286E-12</c:v>
                </c:pt>
                <c:pt idx="5734">
                  <c:v>1.5363400000000001E-12</c:v>
                </c:pt>
                <c:pt idx="5735">
                  <c:v>1.4980199999999999E-12</c:v>
                </c:pt>
                <c:pt idx="5736">
                  <c:v>1.47612E-12</c:v>
                </c:pt>
                <c:pt idx="5737">
                  <c:v>1.4547200000000001E-12</c:v>
                </c:pt>
                <c:pt idx="5738">
                  <c:v>1.4332799999999999E-12</c:v>
                </c:pt>
                <c:pt idx="5739">
                  <c:v>1.4204000000000001E-12</c:v>
                </c:pt>
                <c:pt idx="5740">
                  <c:v>1.3873600000000001E-12</c:v>
                </c:pt>
                <c:pt idx="5741">
                  <c:v>1.38282E-12</c:v>
                </c:pt>
                <c:pt idx="5742">
                  <c:v>1.3620000000000001E-12</c:v>
                </c:pt>
                <c:pt idx="5743">
                  <c:v>1.3463200000000001E-12</c:v>
                </c:pt>
                <c:pt idx="5744">
                  <c:v>1.3185000000000001E-12</c:v>
                </c:pt>
                <c:pt idx="5745">
                  <c:v>1.31524E-12</c:v>
                </c:pt>
                <c:pt idx="5746">
                  <c:v>1.29028E-12</c:v>
                </c:pt>
                <c:pt idx="5747">
                  <c:v>1.25324E-12</c:v>
                </c:pt>
                <c:pt idx="5748">
                  <c:v>1.2394800000000001E-12</c:v>
                </c:pt>
                <c:pt idx="5749">
                  <c:v>1.22058E-12</c:v>
                </c:pt>
                <c:pt idx="5750">
                  <c:v>1.2123400000000001E-12</c:v>
                </c:pt>
                <c:pt idx="5751">
                  <c:v>1.19732E-12</c:v>
                </c:pt>
                <c:pt idx="5752">
                  <c:v>1.1949199999999999E-12</c:v>
                </c:pt>
                <c:pt idx="5753">
                  <c:v>1.1867400000000001E-12</c:v>
                </c:pt>
                <c:pt idx="5754">
                  <c:v>1.1713000000000001E-12</c:v>
                </c:pt>
                <c:pt idx="5755">
                  <c:v>1.16396E-12</c:v>
                </c:pt>
                <c:pt idx="5756">
                  <c:v>1.16468E-12</c:v>
                </c:pt>
                <c:pt idx="5757">
                  <c:v>1.1579999999999999E-12</c:v>
                </c:pt>
                <c:pt idx="5758">
                  <c:v>1.13798E-12</c:v>
                </c:pt>
                <c:pt idx="5759">
                  <c:v>1.1264800000000001E-12</c:v>
                </c:pt>
                <c:pt idx="5760">
                  <c:v>1.1187399999999999E-12</c:v>
                </c:pt>
                <c:pt idx="5761">
                  <c:v>1.1194200000000001E-12</c:v>
                </c:pt>
                <c:pt idx="5762">
                  <c:v>1.1122200000000001E-12</c:v>
                </c:pt>
                <c:pt idx="5763">
                  <c:v>1.11054E-12</c:v>
                </c:pt>
                <c:pt idx="5764">
                  <c:v>1.1223E-12</c:v>
                </c:pt>
                <c:pt idx="5765">
                  <c:v>1.103E-12</c:v>
                </c:pt>
                <c:pt idx="5766">
                  <c:v>1.1269600000000001E-12</c:v>
                </c:pt>
                <c:pt idx="5767">
                  <c:v>1.1504599999999999E-12</c:v>
                </c:pt>
                <c:pt idx="5768">
                  <c:v>1.1609599999999999E-12</c:v>
                </c:pt>
                <c:pt idx="5769">
                  <c:v>1.1782600000000001E-12</c:v>
                </c:pt>
                <c:pt idx="5770">
                  <c:v>1.20206E-12</c:v>
                </c:pt>
                <c:pt idx="5771">
                  <c:v>1.2300599999999999E-12</c:v>
                </c:pt>
                <c:pt idx="5772">
                  <c:v>1.2308E-12</c:v>
                </c:pt>
                <c:pt idx="5773">
                  <c:v>1.2571999999999999E-12</c:v>
                </c:pt>
                <c:pt idx="5774">
                  <c:v>1.26422E-12</c:v>
                </c:pt>
                <c:pt idx="5775">
                  <c:v>1.27954E-12</c:v>
                </c:pt>
                <c:pt idx="5776">
                  <c:v>1.2826599999999999E-12</c:v>
                </c:pt>
                <c:pt idx="5777">
                  <c:v>1.3261E-12</c:v>
                </c:pt>
                <c:pt idx="5778">
                  <c:v>1.36232E-12</c:v>
                </c:pt>
                <c:pt idx="5779">
                  <c:v>1.4050999999999999E-12</c:v>
                </c:pt>
                <c:pt idx="5780">
                  <c:v>1.42214E-12</c:v>
                </c:pt>
                <c:pt idx="5781">
                  <c:v>1.45654E-12</c:v>
                </c:pt>
                <c:pt idx="5782">
                  <c:v>1.4888000000000001E-12</c:v>
                </c:pt>
                <c:pt idx="5783">
                  <c:v>1.49132E-12</c:v>
                </c:pt>
                <c:pt idx="5784">
                  <c:v>1.5064800000000001E-12</c:v>
                </c:pt>
                <c:pt idx="5785">
                  <c:v>1.53934E-12</c:v>
                </c:pt>
                <c:pt idx="5786">
                  <c:v>1.5789000000000001E-12</c:v>
                </c:pt>
                <c:pt idx="5787">
                  <c:v>1.60364E-12</c:v>
                </c:pt>
                <c:pt idx="5788">
                  <c:v>1.62756E-12</c:v>
                </c:pt>
                <c:pt idx="5789">
                  <c:v>1.6326999999999999E-12</c:v>
                </c:pt>
                <c:pt idx="5790">
                  <c:v>1.64916E-12</c:v>
                </c:pt>
                <c:pt idx="5791">
                  <c:v>1.6578399999999999E-12</c:v>
                </c:pt>
                <c:pt idx="5792">
                  <c:v>1.67014E-12</c:v>
                </c:pt>
                <c:pt idx="5793">
                  <c:v>1.6495799999999999E-12</c:v>
                </c:pt>
                <c:pt idx="5794">
                  <c:v>1.67722E-12</c:v>
                </c:pt>
                <c:pt idx="5795">
                  <c:v>1.6568E-12</c:v>
                </c:pt>
                <c:pt idx="5796">
                  <c:v>1.6658599999999999E-12</c:v>
                </c:pt>
                <c:pt idx="5797">
                  <c:v>1.6428400000000001E-12</c:v>
                </c:pt>
                <c:pt idx="5798">
                  <c:v>1.62816E-12</c:v>
                </c:pt>
                <c:pt idx="5799">
                  <c:v>1.61144E-12</c:v>
                </c:pt>
                <c:pt idx="5800">
                  <c:v>1.60742E-12</c:v>
                </c:pt>
                <c:pt idx="5801">
                  <c:v>1.6034799999999999E-12</c:v>
                </c:pt>
                <c:pt idx="5802">
                  <c:v>1.58454E-12</c:v>
                </c:pt>
                <c:pt idx="5803">
                  <c:v>1.5602600000000001E-12</c:v>
                </c:pt>
                <c:pt idx="5804">
                  <c:v>1.5441200000000001E-12</c:v>
                </c:pt>
                <c:pt idx="5805">
                  <c:v>1.5272600000000001E-12</c:v>
                </c:pt>
                <c:pt idx="5806">
                  <c:v>1.51552E-12</c:v>
                </c:pt>
                <c:pt idx="5807">
                  <c:v>1.4962400000000001E-12</c:v>
                </c:pt>
                <c:pt idx="5808">
                  <c:v>1.4633599999999999E-12</c:v>
                </c:pt>
                <c:pt idx="5809">
                  <c:v>1.43884E-12</c:v>
                </c:pt>
                <c:pt idx="5810">
                  <c:v>1.42764E-12</c:v>
                </c:pt>
                <c:pt idx="5811">
                  <c:v>1.40938E-12</c:v>
                </c:pt>
                <c:pt idx="5812">
                  <c:v>1.39486E-12</c:v>
                </c:pt>
                <c:pt idx="5813">
                  <c:v>1.3915399999999999E-12</c:v>
                </c:pt>
                <c:pt idx="5814">
                  <c:v>1.3737000000000001E-12</c:v>
                </c:pt>
                <c:pt idx="5815">
                  <c:v>1.3624800000000001E-12</c:v>
                </c:pt>
                <c:pt idx="5816">
                  <c:v>1.3516400000000001E-12</c:v>
                </c:pt>
                <c:pt idx="5817">
                  <c:v>1.31914E-12</c:v>
                </c:pt>
                <c:pt idx="5818">
                  <c:v>1.29416E-12</c:v>
                </c:pt>
                <c:pt idx="5819">
                  <c:v>1.2688E-12</c:v>
                </c:pt>
                <c:pt idx="5820">
                  <c:v>1.26818E-12</c:v>
                </c:pt>
                <c:pt idx="5821">
                  <c:v>1.2558600000000001E-12</c:v>
                </c:pt>
                <c:pt idx="5822">
                  <c:v>1.2270800000000001E-12</c:v>
                </c:pt>
                <c:pt idx="5823">
                  <c:v>1.2149599999999999E-12</c:v>
                </c:pt>
                <c:pt idx="5824">
                  <c:v>1.1960600000000001E-12</c:v>
                </c:pt>
                <c:pt idx="5825">
                  <c:v>1.17372E-12</c:v>
                </c:pt>
                <c:pt idx="5826">
                  <c:v>1.17042E-12</c:v>
                </c:pt>
                <c:pt idx="5827">
                  <c:v>1.18554E-12</c:v>
                </c:pt>
                <c:pt idx="5828">
                  <c:v>1.19628E-12</c:v>
                </c:pt>
                <c:pt idx="5829">
                  <c:v>1.1914800000000001E-12</c:v>
                </c:pt>
                <c:pt idx="5830">
                  <c:v>1.16476E-12</c:v>
                </c:pt>
                <c:pt idx="5831">
                  <c:v>1.1904000000000001E-12</c:v>
                </c:pt>
                <c:pt idx="5832">
                  <c:v>1.1822800000000001E-12</c:v>
                </c:pt>
                <c:pt idx="5833">
                  <c:v>1.18232E-12</c:v>
                </c:pt>
                <c:pt idx="5834">
                  <c:v>1.17718E-12</c:v>
                </c:pt>
                <c:pt idx="5835">
                  <c:v>1.1700399999999999E-12</c:v>
                </c:pt>
                <c:pt idx="5836">
                  <c:v>1.1809999999999999E-12</c:v>
                </c:pt>
                <c:pt idx="5837">
                  <c:v>1.1937000000000001E-12</c:v>
                </c:pt>
                <c:pt idx="5838">
                  <c:v>1.2107399999999999E-12</c:v>
                </c:pt>
                <c:pt idx="5839">
                  <c:v>1.2095399999999999E-12</c:v>
                </c:pt>
                <c:pt idx="5840">
                  <c:v>1.2439600000000001E-12</c:v>
                </c:pt>
                <c:pt idx="5841">
                  <c:v>1.2750800000000001E-12</c:v>
                </c:pt>
                <c:pt idx="5842">
                  <c:v>1.2913800000000001E-12</c:v>
                </c:pt>
                <c:pt idx="5843">
                  <c:v>1.3242600000000001E-12</c:v>
                </c:pt>
                <c:pt idx="5844">
                  <c:v>1.3513199999999999E-12</c:v>
                </c:pt>
                <c:pt idx="5845">
                  <c:v>1.3863000000000001E-12</c:v>
                </c:pt>
                <c:pt idx="5846">
                  <c:v>1.4063999999999999E-12</c:v>
                </c:pt>
                <c:pt idx="5847">
                  <c:v>1.43168E-12</c:v>
                </c:pt>
                <c:pt idx="5848">
                  <c:v>1.4635E-12</c:v>
                </c:pt>
                <c:pt idx="5849">
                  <c:v>1.4759E-12</c:v>
                </c:pt>
                <c:pt idx="5850">
                  <c:v>1.4831799999999999E-12</c:v>
                </c:pt>
                <c:pt idx="5851">
                  <c:v>1.5166400000000001E-12</c:v>
                </c:pt>
                <c:pt idx="5852">
                  <c:v>1.5583999999999999E-12</c:v>
                </c:pt>
                <c:pt idx="5853">
                  <c:v>1.5675999999999999E-12</c:v>
                </c:pt>
                <c:pt idx="5854">
                  <c:v>1.5905800000000001E-12</c:v>
                </c:pt>
                <c:pt idx="5855">
                  <c:v>1.6111000000000001E-12</c:v>
                </c:pt>
                <c:pt idx="5856">
                  <c:v>1.60528E-12</c:v>
                </c:pt>
                <c:pt idx="5857">
                  <c:v>1.6211599999999999E-12</c:v>
                </c:pt>
                <c:pt idx="5858">
                  <c:v>1.6296399999999999E-12</c:v>
                </c:pt>
                <c:pt idx="5859">
                  <c:v>1.6311600000000001E-12</c:v>
                </c:pt>
                <c:pt idx="5860">
                  <c:v>1.6378999999999999E-12</c:v>
                </c:pt>
                <c:pt idx="5861">
                  <c:v>1.6577000000000001E-12</c:v>
                </c:pt>
                <c:pt idx="5862">
                  <c:v>1.6775399999999999E-12</c:v>
                </c:pt>
                <c:pt idx="5863">
                  <c:v>1.70046E-12</c:v>
                </c:pt>
                <c:pt idx="5864">
                  <c:v>1.6948599999999999E-12</c:v>
                </c:pt>
                <c:pt idx="5865">
                  <c:v>1.69972E-12</c:v>
                </c:pt>
                <c:pt idx="5866">
                  <c:v>1.70492E-12</c:v>
                </c:pt>
                <c:pt idx="5867">
                  <c:v>1.6953200000000001E-12</c:v>
                </c:pt>
                <c:pt idx="5868">
                  <c:v>1.6937800000000001E-12</c:v>
                </c:pt>
                <c:pt idx="5869">
                  <c:v>1.6940399999999999E-12</c:v>
                </c:pt>
                <c:pt idx="5870">
                  <c:v>1.69326E-12</c:v>
                </c:pt>
                <c:pt idx="5871">
                  <c:v>1.6858999999999999E-12</c:v>
                </c:pt>
                <c:pt idx="5872">
                  <c:v>1.6689000000000001E-12</c:v>
                </c:pt>
                <c:pt idx="5873">
                  <c:v>1.6528E-12</c:v>
                </c:pt>
                <c:pt idx="5874">
                  <c:v>1.6206799999999999E-12</c:v>
                </c:pt>
                <c:pt idx="5875">
                  <c:v>1.6099599999999999E-12</c:v>
                </c:pt>
                <c:pt idx="5876">
                  <c:v>1.5876599999999999E-12</c:v>
                </c:pt>
                <c:pt idx="5877">
                  <c:v>1.5624000000000001E-12</c:v>
                </c:pt>
                <c:pt idx="5878">
                  <c:v>1.5414399999999999E-12</c:v>
                </c:pt>
                <c:pt idx="5879">
                  <c:v>1.5501200000000001E-12</c:v>
                </c:pt>
                <c:pt idx="5880">
                  <c:v>1.5298400000000001E-12</c:v>
                </c:pt>
                <c:pt idx="5881">
                  <c:v>1.4977999999999999E-12</c:v>
                </c:pt>
                <c:pt idx="5882">
                  <c:v>1.47872E-12</c:v>
                </c:pt>
                <c:pt idx="5883">
                  <c:v>1.4385600000000001E-12</c:v>
                </c:pt>
                <c:pt idx="5884">
                  <c:v>1.41068E-12</c:v>
                </c:pt>
                <c:pt idx="5885">
                  <c:v>1.38872E-12</c:v>
                </c:pt>
                <c:pt idx="5886">
                  <c:v>1.3418400000000001E-12</c:v>
                </c:pt>
                <c:pt idx="5887">
                  <c:v>1.3337000000000001E-12</c:v>
                </c:pt>
                <c:pt idx="5888">
                  <c:v>1.3032800000000001E-12</c:v>
                </c:pt>
                <c:pt idx="5889">
                  <c:v>1.2909199999999999E-12</c:v>
                </c:pt>
                <c:pt idx="5890">
                  <c:v>1.26066E-12</c:v>
                </c:pt>
                <c:pt idx="5891">
                  <c:v>1.24332E-12</c:v>
                </c:pt>
                <c:pt idx="5892">
                  <c:v>1.2261E-12</c:v>
                </c:pt>
                <c:pt idx="5893">
                  <c:v>1.2203999999999999E-12</c:v>
                </c:pt>
                <c:pt idx="5894">
                  <c:v>1.2012600000000001E-12</c:v>
                </c:pt>
                <c:pt idx="5895">
                  <c:v>1.20606E-12</c:v>
                </c:pt>
                <c:pt idx="5896">
                  <c:v>1.1924E-12</c:v>
                </c:pt>
                <c:pt idx="5897">
                  <c:v>1.1956399999999999E-12</c:v>
                </c:pt>
                <c:pt idx="5898">
                  <c:v>1.194E-12</c:v>
                </c:pt>
                <c:pt idx="5899">
                  <c:v>1.1933999999999999E-12</c:v>
                </c:pt>
                <c:pt idx="5900">
                  <c:v>1.17998E-12</c:v>
                </c:pt>
                <c:pt idx="5901">
                  <c:v>1.1914999999999999E-12</c:v>
                </c:pt>
                <c:pt idx="5902">
                  <c:v>1.2045600000000001E-12</c:v>
                </c:pt>
                <c:pt idx="5903">
                  <c:v>1.20332E-12</c:v>
                </c:pt>
                <c:pt idx="5904">
                  <c:v>1.2062200000000001E-12</c:v>
                </c:pt>
                <c:pt idx="5905">
                  <c:v>1.2279599999999999E-12</c:v>
                </c:pt>
                <c:pt idx="5906">
                  <c:v>1.228E-12</c:v>
                </c:pt>
                <c:pt idx="5907">
                  <c:v>1.23872E-12</c:v>
                </c:pt>
                <c:pt idx="5908">
                  <c:v>1.2769800000000001E-12</c:v>
                </c:pt>
                <c:pt idx="5909">
                  <c:v>1.3065999999999999E-12</c:v>
                </c:pt>
                <c:pt idx="5910">
                  <c:v>1.33682E-12</c:v>
                </c:pt>
                <c:pt idx="5911">
                  <c:v>1.3442000000000001E-12</c:v>
                </c:pt>
                <c:pt idx="5912">
                  <c:v>1.3787999999999999E-12</c:v>
                </c:pt>
                <c:pt idx="5913">
                  <c:v>1.38212E-12</c:v>
                </c:pt>
                <c:pt idx="5914">
                  <c:v>1.4099000000000001E-12</c:v>
                </c:pt>
                <c:pt idx="5915">
                  <c:v>1.4491E-12</c:v>
                </c:pt>
                <c:pt idx="5916">
                  <c:v>1.4607599999999999E-12</c:v>
                </c:pt>
                <c:pt idx="5917">
                  <c:v>1.4925999999999999E-12</c:v>
                </c:pt>
                <c:pt idx="5918">
                  <c:v>1.51706E-12</c:v>
                </c:pt>
                <c:pt idx="5919">
                  <c:v>1.53664E-12</c:v>
                </c:pt>
                <c:pt idx="5920">
                  <c:v>1.56246E-12</c:v>
                </c:pt>
                <c:pt idx="5921">
                  <c:v>1.59042E-12</c:v>
                </c:pt>
                <c:pt idx="5922">
                  <c:v>1.6068600000000001E-12</c:v>
                </c:pt>
                <c:pt idx="5923">
                  <c:v>1.61684E-12</c:v>
                </c:pt>
                <c:pt idx="5924">
                  <c:v>1.6400399999999999E-12</c:v>
                </c:pt>
                <c:pt idx="5925">
                  <c:v>1.66992E-12</c:v>
                </c:pt>
                <c:pt idx="5926">
                  <c:v>1.68946E-12</c:v>
                </c:pt>
                <c:pt idx="5927">
                  <c:v>1.72344E-12</c:v>
                </c:pt>
                <c:pt idx="5928">
                  <c:v>1.7233800000000001E-12</c:v>
                </c:pt>
                <c:pt idx="5929">
                  <c:v>1.76876E-12</c:v>
                </c:pt>
                <c:pt idx="5930">
                  <c:v>1.7810400000000001E-12</c:v>
                </c:pt>
                <c:pt idx="5931">
                  <c:v>1.7860399999999999E-12</c:v>
                </c:pt>
                <c:pt idx="5932">
                  <c:v>1.7824600000000001E-12</c:v>
                </c:pt>
                <c:pt idx="5933">
                  <c:v>1.7947200000000001E-12</c:v>
                </c:pt>
                <c:pt idx="5934">
                  <c:v>1.79564E-12</c:v>
                </c:pt>
                <c:pt idx="5935">
                  <c:v>1.78598E-12</c:v>
                </c:pt>
                <c:pt idx="5936">
                  <c:v>1.80906E-12</c:v>
                </c:pt>
                <c:pt idx="5937">
                  <c:v>1.7771600000000001E-12</c:v>
                </c:pt>
                <c:pt idx="5938">
                  <c:v>1.7618200000000001E-12</c:v>
                </c:pt>
                <c:pt idx="5939">
                  <c:v>1.7493599999999999E-12</c:v>
                </c:pt>
                <c:pt idx="5940">
                  <c:v>1.7198400000000001E-12</c:v>
                </c:pt>
                <c:pt idx="5941">
                  <c:v>1.6755000000000001E-12</c:v>
                </c:pt>
                <c:pt idx="5942">
                  <c:v>1.6632200000000001E-12</c:v>
                </c:pt>
                <c:pt idx="5943">
                  <c:v>1.6563800000000001E-12</c:v>
                </c:pt>
                <c:pt idx="5944">
                  <c:v>1.63738E-12</c:v>
                </c:pt>
                <c:pt idx="5945">
                  <c:v>1.6153E-12</c:v>
                </c:pt>
                <c:pt idx="5946">
                  <c:v>1.6139200000000001E-12</c:v>
                </c:pt>
                <c:pt idx="5947">
                  <c:v>1.5859999999999999E-12</c:v>
                </c:pt>
                <c:pt idx="5948">
                  <c:v>1.5674799999999999E-12</c:v>
                </c:pt>
                <c:pt idx="5949">
                  <c:v>1.5648800000000001E-12</c:v>
                </c:pt>
                <c:pt idx="5950">
                  <c:v>1.55548E-12</c:v>
                </c:pt>
                <c:pt idx="5951">
                  <c:v>1.52848E-12</c:v>
                </c:pt>
                <c:pt idx="5952">
                  <c:v>1.5175999999999999E-12</c:v>
                </c:pt>
                <c:pt idx="5953">
                  <c:v>1.4904799999999999E-12</c:v>
                </c:pt>
                <c:pt idx="5954">
                  <c:v>1.4668799999999999E-12</c:v>
                </c:pt>
                <c:pt idx="5955">
                  <c:v>1.4569799999999999E-12</c:v>
                </c:pt>
                <c:pt idx="5956">
                  <c:v>1.4129E-12</c:v>
                </c:pt>
                <c:pt idx="5957">
                  <c:v>1.32496E-12</c:v>
                </c:pt>
                <c:pt idx="5958">
                  <c:v>1.34604E-12</c:v>
                </c:pt>
                <c:pt idx="5959">
                  <c:v>1.3247400000000001E-12</c:v>
                </c:pt>
                <c:pt idx="5960">
                  <c:v>1.3095E-12</c:v>
                </c:pt>
                <c:pt idx="5961">
                  <c:v>1.2911200000000001E-12</c:v>
                </c:pt>
                <c:pt idx="5962">
                  <c:v>1.27162E-12</c:v>
                </c:pt>
                <c:pt idx="5963">
                  <c:v>1.2559800000000001E-12</c:v>
                </c:pt>
                <c:pt idx="5964">
                  <c:v>1.2576599999999999E-12</c:v>
                </c:pt>
                <c:pt idx="5965">
                  <c:v>1.2035399999999999E-12</c:v>
                </c:pt>
                <c:pt idx="5966">
                  <c:v>1.2306E-12</c:v>
                </c:pt>
                <c:pt idx="5967">
                  <c:v>1.22904E-12</c:v>
                </c:pt>
                <c:pt idx="5968">
                  <c:v>1.2247200000000001E-12</c:v>
                </c:pt>
                <c:pt idx="5969">
                  <c:v>1.2194200000000001E-12</c:v>
                </c:pt>
                <c:pt idx="5970">
                  <c:v>1.21822E-12</c:v>
                </c:pt>
                <c:pt idx="5971">
                  <c:v>1.1376800000000001E-12</c:v>
                </c:pt>
                <c:pt idx="5972">
                  <c:v>1.1897399999999999E-12</c:v>
                </c:pt>
                <c:pt idx="5973">
                  <c:v>1.224E-12</c:v>
                </c:pt>
                <c:pt idx="5974">
                  <c:v>1.1836800000000001E-12</c:v>
                </c:pt>
                <c:pt idx="5975">
                  <c:v>1.2261799999999999E-12</c:v>
                </c:pt>
                <c:pt idx="5976">
                  <c:v>1.23132E-12</c:v>
                </c:pt>
                <c:pt idx="5977">
                  <c:v>1.2478600000000001E-12</c:v>
                </c:pt>
                <c:pt idx="5978">
                  <c:v>1.25334E-12</c:v>
                </c:pt>
                <c:pt idx="5979">
                  <c:v>1.2773599999999999E-12</c:v>
                </c:pt>
                <c:pt idx="5980">
                  <c:v>1.29674E-12</c:v>
                </c:pt>
                <c:pt idx="5981">
                  <c:v>1.30738E-12</c:v>
                </c:pt>
                <c:pt idx="5982">
                  <c:v>1.3028200000000001E-12</c:v>
                </c:pt>
                <c:pt idx="5983">
                  <c:v>1.3266E-12</c:v>
                </c:pt>
                <c:pt idx="5984">
                  <c:v>1.4057600000000001E-12</c:v>
                </c:pt>
                <c:pt idx="5985">
                  <c:v>1.4172399999999999E-12</c:v>
                </c:pt>
                <c:pt idx="5986">
                  <c:v>1.4517999999999999E-12</c:v>
                </c:pt>
                <c:pt idx="5987">
                  <c:v>1.47662E-12</c:v>
                </c:pt>
                <c:pt idx="5988">
                  <c:v>1.5036E-12</c:v>
                </c:pt>
                <c:pt idx="5989">
                  <c:v>1.5307800000000001E-12</c:v>
                </c:pt>
                <c:pt idx="5990">
                  <c:v>1.5494E-12</c:v>
                </c:pt>
                <c:pt idx="5991">
                  <c:v>1.5764E-12</c:v>
                </c:pt>
                <c:pt idx="5992">
                  <c:v>1.6041799999999999E-12</c:v>
                </c:pt>
                <c:pt idx="5993">
                  <c:v>1.64418E-12</c:v>
                </c:pt>
                <c:pt idx="5994">
                  <c:v>1.6683000000000001E-12</c:v>
                </c:pt>
                <c:pt idx="5995">
                  <c:v>1.70422E-12</c:v>
                </c:pt>
                <c:pt idx="5996">
                  <c:v>1.7270799999999999E-12</c:v>
                </c:pt>
                <c:pt idx="5997">
                  <c:v>1.75178E-12</c:v>
                </c:pt>
                <c:pt idx="5998">
                  <c:v>1.7814399999999999E-12</c:v>
                </c:pt>
                <c:pt idx="5999">
                  <c:v>1.80234E-12</c:v>
                </c:pt>
                <c:pt idx="6000">
                  <c:v>1.81814E-12</c:v>
                </c:pt>
                <c:pt idx="6001">
                  <c:v>1.8175199999999999E-12</c:v>
                </c:pt>
                <c:pt idx="6002">
                  <c:v>1.83276E-12</c:v>
                </c:pt>
                <c:pt idx="6003">
                  <c:v>1.8248199999999999E-12</c:v>
                </c:pt>
                <c:pt idx="6004">
                  <c:v>1.8209599999999999E-12</c:v>
                </c:pt>
                <c:pt idx="6005">
                  <c:v>1.8369800000000001E-12</c:v>
                </c:pt>
                <c:pt idx="6006">
                  <c:v>1.8196800000000002E-12</c:v>
                </c:pt>
                <c:pt idx="6007">
                  <c:v>1.8133600000000001E-12</c:v>
                </c:pt>
                <c:pt idx="6008">
                  <c:v>1.7862400000000001E-12</c:v>
                </c:pt>
                <c:pt idx="6009">
                  <c:v>1.7593600000000001E-12</c:v>
                </c:pt>
                <c:pt idx="6010">
                  <c:v>1.78266E-12</c:v>
                </c:pt>
                <c:pt idx="6011">
                  <c:v>1.7475E-12</c:v>
                </c:pt>
                <c:pt idx="6012">
                  <c:v>1.7198799999999999E-12</c:v>
                </c:pt>
                <c:pt idx="6013">
                  <c:v>1.7126799999999999E-12</c:v>
                </c:pt>
                <c:pt idx="6014">
                  <c:v>1.6810799999999999E-12</c:v>
                </c:pt>
                <c:pt idx="6015">
                  <c:v>1.6666600000000001E-12</c:v>
                </c:pt>
                <c:pt idx="6016">
                  <c:v>1.66058E-12</c:v>
                </c:pt>
                <c:pt idx="6017">
                  <c:v>1.6185200000000001E-12</c:v>
                </c:pt>
                <c:pt idx="6018">
                  <c:v>1.60552E-12</c:v>
                </c:pt>
                <c:pt idx="6019">
                  <c:v>1.5817400000000001E-12</c:v>
                </c:pt>
                <c:pt idx="6020">
                  <c:v>1.5677000000000001E-12</c:v>
                </c:pt>
                <c:pt idx="6021">
                  <c:v>1.5364E-12</c:v>
                </c:pt>
                <c:pt idx="6022">
                  <c:v>1.5182999999999999E-12</c:v>
                </c:pt>
                <c:pt idx="6023">
                  <c:v>1.5095799999999999E-12</c:v>
                </c:pt>
                <c:pt idx="6024">
                  <c:v>1.48472E-12</c:v>
                </c:pt>
                <c:pt idx="6025">
                  <c:v>1.4444400000000001E-12</c:v>
                </c:pt>
                <c:pt idx="6026">
                  <c:v>1.43452E-12</c:v>
                </c:pt>
                <c:pt idx="6027">
                  <c:v>1.4148600000000001E-12</c:v>
                </c:pt>
                <c:pt idx="6028">
                  <c:v>1.3947199999999999E-12</c:v>
                </c:pt>
                <c:pt idx="6029">
                  <c:v>1.37826E-12</c:v>
                </c:pt>
                <c:pt idx="6030">
                  <c:v>1.34792E-12</c:v>
                </c:pt>
                <c:pt idx="6031">
                  <c:v>1.33368E-12</c:v>
                </c:pt>
                <c:pt idx="6032">
                  <c:v>1.3309199999999999E-12</c:v>
                </c:pt>
                <c:pt idx="6033">
                  <c:v>1.32284E-12</c:v>
                </c:pt>
                <c:pt idx="6034">
                  <c:v>1.3029400000000001E-12</c:v>
                </c:pt>
                <c:pt idx="6035">
                  <c:v>1.2937200000000001E-12</c:v>
                </c:pt>
                <c:pt idx="6036">
                  <c:v>1.2758199999999999E-12</c:v>
                </c:pt>
                <c:pt idx="6037">
                  <c:v>1.27586E-12</c:v>
                </c:pt>
                <c:pt idx="6038">
                  <c:v>1.29354E-12</c:v>
                </c:pt>
                <c:pt idx="6039">
                  <c:v>1.2742800000000001E-12</c:v>
                </c:pt>
                <c:pt idx="6040">
                  <c:v>1.2678199999999999E-12</c:v>
                </c:pt>
                <c:pt idx="6041">
                  <c:v>1.28954E-12</c:v>
                </c:pt>
                <c:pt idx="6042">
                  <c:v>1.2966800000000001E-12</c:v>
                </c:pt>
                <c:pt idx="6043">
                  <c:v>1.29512E-12</c:v>
                </c:pt>
                <c:pt idx="6044">
                  <c:v>1.2753400000000001E-12</c:v>
                </c:pt>
                <c:pt idx="6045">
                  <c:v>1.30574E-12</c:v>
                </c:pt>
                <c:pt idx="6046">
                  <c:v>1.33616E-12</c:v>
                </c:pt>
                <c:pt idx="6047">
                  <c:v>1.34744E-12</c:v>
                </c:pt>
                <c:pt idx="6048">
                  <c:v>1.34968E-12</c:v>
                </c:pt>
                <c:pt idx="6049">
                  <c:v>1.38594E-12</c:v>
                </c:pt>
                <c:pt idx="6050">
                  <c:v>1.41832E-12</c:v>
                </c:pt>
                <c:pt idx="6051">
                  <c:v>1.4601799999999999E-12</c:v>
                </c:pt>
                <c:pt idx="6052">
                  <c:v>1.4482400000000001E-12</c:v>
                </c:pt>
                <c:pt idx="6053">
                  <c:v>1.43778E-12</c:v>
                </c:pt>
                <c:pt idx="6054">
                  <c:v>1.4799799999999999E-12</c:v>
                </c:pt>
                <c:pt idx="6055">
                  <c:v>1.5086000000000001E-12</c:v>
                </c:pt>
                <c:pt idx="6056">
                  <c:v>1.5556999999999999E-12</c:v>
                </c:pt>
                <c:pt idx="6057">
                  <c:v>1.58642E-12</c:v>
                </c:pt>
                <c:pt idx="6058">
                  <c:v>1.5956600000000001E-12</c:v>
                </c:pt>
                <c:pt idx="6059">
                  <c:v>1.60384E-12</c:v>
                </c:pt>
                <c:pt idx="6060">
                  <c:v>1.6255199999999999E-12</c:v>
                </c:pt>
                <c:pt idx="6061">
                  <c:v>1.6744799999999999E-12</c:v>
                </c:pt>
                <c:pt idx="6062">
                  <c:v>1.6832800000000001E-12</c:v>
                </c:pt>
                <c:pt idx="6063">
                  <c:v>1.71508E-12</c:v>
                </c:pt>
                <c:pt idx="6064">
                  <c:v>1.7474799999999999E-12</c:v>
                </c:pt>
                <c:pt idx="6065">
                  <c:v>1.78902E-12</c:v>
                </c:pt>
                <c:pt idx="6066">
                  <c:v>1.77734E-12</c:v>
                </c:pt>
                <c:pt idx="6067">
                  <c:v>1.8257600000000001E-12</c:v>
                </c:pt>
                <c:pt idx="6068">
                  <c:v>1.8303800000000001E-12</c:v>
                </c:pt>
                <c:pt idx="6069">
                  <c:v>1.8458799999999998E-12</c:v>
                </c:pt>
                <c:pt idx="6070">
                  <c:v>1.84706E-12</c:v>
                </c:pt>
                <c:pt idx="6071">
                  <c:v>1.84826E-12</c:v>
                </c:pt>
                <c:pt idx="6072">
                  <c:v>1.82688E-12</c:v>
                </c:pt>
                <c:pt idx="6073">
                  <c:v>1.8196800000000002E-12</c:v>
                </c:pt>
                <c:pt idx="6074">
                  <c:v>1.8343800000000001E-12</c:v>
                </c:pt>
                <c:pt idx="6075">
                  <c:v>1.8255399999999999E-12</c:v>
                </c:pt>
                <c:pt idx="6076">
                  <c:v>1.81946E-12</c:v>
                </c:pt>
                <c:pt idx="6077">
                  <c:v>1.8146600000000001E-12</c:v>
                </c:pt>
                <c:pt idx="6078">
                  <c:v>1.7928600000000001E-12</c:v>
                </c:pt>
                <c:pt idx="6079">
                  <c:v>1.7758E-12</c:v>
                </c:pt>
                <c:pt idx="6080">
                  <c:v>1.75426E-12</c:v>
                </c:pt>
                <c:pt idx="6081">
                  <c:v>1.7572E-12</c:v>
                </c:pt>
                <c:pt idx="6082">
                  <c:v>1.7362599999999999E-12</c:v>
                </c:pt>
                <c:pt idx="6083">
                  <c:v>1.70956E-12</c:v>
                </c:pt>
                <c:pt idx="6084">
                  <c:v>1.6989600000000001E-12</c:v>
                </c:pt>
                <c:pt idx="6085">
                  <c:v>1.66132E-12</c:v>
                </c:pt>
                <c:pt idx="6086">
                  <c:v>1.6555800000000001E-12</c:v>
                </c:pt>
                <c:pt idx="6087">
                  <c:v>1.64252E-12</c:v>
                </c:pt>
                <c:pt idx="6088">
                  <c:v>1.6417999999999999E-12</c:v>
                </c:pt>
                <c:pt idx="6089">
                  <c:v>1.6206600000000001E-12</c:v>
                </c:pt>
                <c:pt idx="6090">
                  <c:v>1.5926000000000001E-12</c:v>
                </c:pt>
                <c:pt idx="6091">
                  <c:v>1.5645200000000001E-12</c:v>
                </c:pt>
                <c:pt idx="6092">
                  <c:v>1.5468200000000001E-12</c:v>
                </c:pt>
                <c:pt idx="6093">
                  <c:v>1.5275199999999999E-12</c:v>
                </c:pt>
                <c:pt idx="6094">
                  <c:v>1.46644E-12</c:v>
                </c:pt>
                <c:pt idx="6095">
                  <c:v>1.43012E-12</c:v>
                </c:pt>
                <c:pt idx="6096">
                  <c:v>1.4116999999999999E-12</c:v>
                </c:pt>
                <c:pt idx="6097">
                  <c:v>1.4009E-12</c:v>
                </c:pt>
                <c:pt idx="6098">
                  <c:v>1.37496E-12</c:v>
                </c:pt>
                <c:pt idx="6099">
                  <c:v>1.3457599999999999E-12</c:v>
                </c:pt>
                <c:pt idx="6100">
                  <c:v>1.35184E-12</c:v>
                </c:pt>
                <c:pt idx="6101">
                  <c:v>1.3439800000000001E-12</c:v>
                </c:pt>
                <c:pt idx="6102">
                  <c:v>1.32388E-12</c:v>
                </c:pt>
                <c:pt idx="6103">
                  <c:v>1.3009200000000001E-12</c:v>
                </c:pt>
                <c:pt idx="6104">
                  <c:v>1.28294E-12</c:v>
                </c:pt>
                <c:pt idx="6105">
                  <c:v>1.2673200000000001E-12</c:v>
                </c:pt>
                <c:pt idx="6106">
                  <c:v>1.2655799999999999E-12</c:v>
                </c:pt>
                <c:pt idx="6107">
                  <c:v>1.2594399999999999E-12</c:v>
                </c:pt>
                <c:pt idx="6108">
                  <c:v>1.2443200000000001E-12</c:v>
                </c:pt>
                <c:pt idx="6109">
                  <c:v>1.2341600000000001E-12</c:v>
                </c:pt>
                <c:pt idx="6110">
                  <c:v>1.2496E-12</c:v>
                </c:pt>
                <c:pt idx="6111">
                  <c:v>1.2388800000000001E-12</c:v>
                </c:pt>
                <c:pt idx="6112">
                  <c:v>1.2443399999999999E-12</c:v>
                </c:pt>
                <c:pt idx="6113">
                  <c:v>1.2583599999999999E-12</c:v>
                </c:pt>
                <c:pt idx="6114">
                  <c:v>1.2838399999999999E-12</c:v>
                </c:pt>
                <c:pt idx="6115">
                  <c:v>1.29272E-12</c:v>
                </c:pt>
                <c:pt idx="6116">
                  <c:v>1.2753E-12</c:v>
                </c:pt>
                <c:pt idx="6117">
                  <c:v>1.3101599999999999E-12</c:v>
                </c:pt>
                <c:pt idx="6118">
                  <c:v>1.31446E-12</c:v>
                </c:pt>
                <c:pt idx="6119">
                  <c:v>1.35358E-12</c:v>
                </c:pt>
                <c:pt idx="6120">
                  <c:v>1.3560199999999999E-12</c:v>
                </c:pt>
                <c:pt idx="6121">
                  <c:v>1.3857399999999999E-12</c:v>
                </c:pt>
                <c:pt idx="6122">
                  <c:v>1.4039199999999999E-12</c:v>
                </c:pt>
                <c:pt idx="6123">
                  <c:v>1.4174400000000001E-12</c:v>
                </c:pt>
                <c:pt idx="6124">
                  <c:v>1.47152E-12</c:v>
                </c:pt>
                <c:pt idx="6125">
                  <c:v>1.5306600000000001E-12</c:v>
                </c:pt>
                <c:pt idx="6126">
                  <c:v>1.5437E-12</c:v>
                </c:pt>
                <c:pt idx="6127">
                  <c:v>1.55088E-12</c:v>
                </c:pt>
                <c:pt idx="6128">
                  <c:v>1.5870599999999999E-12</c:v>
                </c:pt>
                <c:pt idx="6129">
                  <c:v>1.627E-12</c:v>
                </c:pt>
                <c:pt idx="6130">
                  <c:v>1.6757599999999999E-12</c:v>
                </c:pt>
                <c:pt idx="6131">
                  <c:v>1.6963E-12</c:v>
                </c:pt>
                <c:pt idx="6132">
                  <c:v>1.7255399999999999E-12</c:v>
                </c:pt>
                <c:pt idx="6133">
                  <c:v>1.7411800000000001E-12</c:v>
                </c:pt>
                <c:pt idx="6134">
                  <c:v>1.7763599999999999E-12</c:v>
                </c:pt>
                <c:pt idx="6135">
                  <c:v>1.7873000000000001E-12</c:v>
                </c:pt>
                <c:pt idx="6136">
                  <c:v>1.8133E-12</c:v>
                </c:pt>
                <c:pt idx="6137">
                  <c:v>1.8270799999999999E-12</c:v>
                </c:pt>
                <c:pt idx="6138">
                  <c:v>1.8261000000000001E-12</c:v>
                </c:pt>
                <c:pt idx="6139">
                  <c:v>1.8501E-12</c:v>
                </c:pt>
                <c:pt idx="6140">
                  <c:v>1.84822E-12</c:v>
                </c:pt>
                <c:pt idx="6141">
                  <c:v>1.8518999999999998E-12</c:v>
                </c:pt>
                <c:pt idx="6142">
                  <c:v>1.8706000000000001E-12</c:v>
                </c:pt>
                <c:pt idx="6143">
                  <c:v>1.8611200000000001E-12</c:v>
                </c:pt>
                <c:pt idx="6144">
                  <c:v>1.8723800000000001E-12</c:v>
                </c:pt>
                <c:pt idx="6145">
                  <c:v>1.8465200000000001E-12</c:v>
                </c:pt>
                <c:pt idx="6146">
                  <c:v>1.8522400000000002E-12</c:v>
                </c:pt>
                <c:pt idx="6147">
                  <c:v>1.8554200000000002E-12</c:v>
                </c:pt>
                <c:pt idx="6148">
                  <c:v>1.8384800000000001E-12</c:v>
                </c:pt>
                <c:pt idx="6149">
                  <c:v>1.8439600000000002E-12</c:v>
                </c:pt>
                <c:pt idx="6150">
                  <c:v>1.84008E-12</c:v>
                </c:pt>
                <c:pt idx="6151">
                  <c:v>1.8131E-12</c:v>
                </c:pt>
                <c:pt idx="6152">
                  <c:v>1.77002E-12</c:v>
                </c:pt>
                <c:pt idx="6153">
                  <c:v>1.76898E-12</c:v>
                </c:pt>
                <c:pt idx="6154">
                  <c:v>1.7506E-12</c:v>
                </c:pt>
                <c:pt idx="6155">
                  <c:v>1.74152E-12</c:v>
                </c:pt>
                <c:pt idx="6156">
                  <c:v>1.7350799999999999E-12</c:v>
                </c:pt>
                <c:pt idx="6157">
                  <c:v>1.7151599999999999E-12</c:v>
                </c:pt>
                <c:pt idx="6158">
                  <c:v>1.70314E-12</c:v>
                </c:pt>
                <c:pt idx="6159">
                  <c:v>1.6686999999999999E-12</c:v>
                </c:pt>
                <c:pt idx="6160">
                  <c:v>1.6522999999999999E-12</c:v>
                </c:pt>
                <c:pt idx="6161">
                  <c:v>1.6175800000000001E-12</c:v>
                </c:pt>
                <c:pt idx="6162">
                  <c:v>1.5767999999999999E-12</c:v>
                </c:pt>
                <c:pt idx="6163">
                  <c:v>1.5528599999999999E-12</c:v>
                </c:pt>
                <c:pt idx="6164">
                  <c:v>1.52934E-12</c:v>
                </c:pt>
                <c:pt idx="6165">
                  <c:v>1.48276E-12</c:v>
                </c:pt>
                <c:pt idx="6166">
                  <c:v>1.4595E-12</c:v>
                </c:pt>
                <c:pt idx="6167">
                  <c:v>1.4415000000000001E-12</c:v>
                </c:pt>
                <c:pt idx="6168">
                  <c:v>1.39662E-12</c:v>
                </c:pt>
                <c:pt idx="6169">
                  <c:v>1.3757000000000001E-12</c:v>
                </c:pt>
                <c:pt idx="6170">
                  <c:v>1.36482E-12</c:v>
                </c:pt>
                <c:pt idx="6171">
                  <c:v>1.3454199999999999E-12</c:v>
                </c:pt>
                <c:pt idx="6172">
                  <c:v>1.3073000000000001E-12</c:v>
                </c:pt>
                <c:pt idx="6173">
                  <c:v>1.3119000000000001E-12</c:v>
                </c:pt>
                <c:pt idx="6174">
                  <c:v>1.32434E-12</c:v>
                </c:pt>
                <c:pt idx="6175">
                  <c:v>1.29236E-12</c:v>
                </c:pt>
                <c:pt idx="6176">
                  <c:v>1.2851399999999999E-12</c:v>
                </c:pt>
                <c:pt idx="6177">
                  <c:v>1.2926600000000001E-12</c:v>
                </c:pt>
                <c:pt idx="6178">
                  <c:v>1.28474E-12</c:v>
                </c:pt>
                <c:pt idx="6179">
                  <c:v>1.27718E-12</c:v>
                </c:pt>
                <c:pt idx="6180">
                  <c:v>1.28104E-12</c:v>
                </c:pt>
                <c:pt idx="6181">
                  <c:v>1.2898200000000001E-12</c:v>
                </c:pt>
                <c:pt idx="6182">
                  <c:v>1.2904E-12</c:v>
                </c:pt>
                <c:pt idx="6183">
                  <c:v>1.31092E-12</c:v>
                </c:pt>
                <c:pt idx="6184">
                  <c:v>1.3049200000000001E-12</c:v>
                </c:pt>
                <c:pt idx="6185">
                  <c:v>1.3145199999999999E-12</c:v>
                </c:pt>
                <c:pt idx="6186">
                  <c:v>1.3337000000000001E-12</c:v>
                </c:pt>
                <c:pt idx="6187">
                  <c:v>1.3343000000000001E-12</c:v>
                </c:pt>
                <c:pt idx="6188">
                  <c:v>1.35596E-12</c:v>
                </c:pt>
                <c:pt idx="6189">
                  <c:v>1.3839E-12</c:v>
                </c:pt>
                <c:pt idx="6190">
                  <c:v>1.40784E-12</c:v>
                </c:pt>
                <c:pt idx="6191">
                  <c:v>1.42626E-12</c:v>
                </c:pt>
                <c:pt idx="6192">
                  <c:v>1.44724E-12</c:v>
                </c:pt>
                <c:pt idx="6193">
                  <c:v>1.43188E-12</c:v>
                </c:pt>
                <c:pt idx="6194">
                  <c:v>1.5284200000000001E-12</c:v>
                </c:pt>
                <c:pt idx="6195">
                  <c:v>1.58394E-12</c:v>
                </c:pt>
                <c:pt idx="6196">
                  <c:v>1.5856599999999999E-12</c:v>
                </c:pt>
                <c:pt idx="6197">
                  <c:v>1.60468E-12</c:v>
                </c:pt>
                <c:pt idx="6198">
                  <c:v>1.63912E-12</c:v>
                </c:pt>
                <c:pt idx="6199">
                  <c:v>1.6722199999999999E-12</c:v>
                </c:pt>
                <c:pt idx="6200">
                  <c:v>1.7038000000000001E-12</c:v>
                </c:pt>
                <c:pt idx="6201">
                  <c:v>1.75976E-12</c:v>
                </c:pt>
                <c:pt idx="6202">
                  <c:v>1.7725799999999999E-12</c:v>
                </c:pt>
                <c:pt idx="6203">
                  <c:v>1.7794399999999999E-12</c:v>
                </c:pt>
                <c:pt idx="6204">
                  <c:v>1.7976800000000001E-12</c:v>
                </c:pt>
                <c:pt idx="6205">
                  <c:v>1.82062E-12</c:v>
                </c:pt>
                <c:pt idx="6206">
                  <c:v>1.8523000000000001E-12</c:v>
                </c:pt>
                <c:pt idx="6207">
                  <c:v>1.86098E-12</c:v>
                </c:pt>
                <c:pt idx="6208">
                  <c:v>1.8603000000000001E-12</c:v>
                </c:pt>
                <c:pt idx="6209">
                  <c:v>1.9025199999999999E-12</c:v>
                </c:pt>
                <c:pt idx="6210">
                  <c:v>1.9085399999999999E-12</c:v>
                </c:pt>
                <c:pt idx="6211">
                  <c:v>1.9182599999999999E-12</c:v>
                </c:pt>
                <c:pt idx="6212">
                  <c:v>1.9316E-12</c:v>
                </c:pt>
                <c:pt idx="6213">
                  <c:v>1.9413399999999999E-12</c:v>
                </c:pt>
                <c:pt idx="6214">
                  <c:v>1.9466399999999999E-12</c:v>
                </c:pt>
                <c:pt idx="6215">
                  <c:v>1.9231000000000002E-12</c:v>
                </c:pt>
                <c:pt idx="6216">
                  <c:v>1.9173599999999998E-12</c:v>
                </c:pt>
                <c:pt idx="6217">
                  <c:v>1.9120599999999998E-12</c:v>
                </c:pt>
                <c:pt idx="6218">
                  <c:v>1.9233199999999999E-12</c:v>
                </c:pt>
                <c:pt idx="6219">
                  <c:v>1.9216799999999999E-12</c:v>
                </c:pt>
                <c:pt idx="6220">
                  <c:v>1.8887399999999999E-12</c:v>
                </c:pt>
                <c:pt idx="6221">
                  <c:v>1.8821600000000001E-12</c:v>
                </c:pt>
                <c:pt idx="6222">
                  <c:v>1.8778999999999999E-12</c:v>
                </c:pt>
                <c:pt idx="6223">
                  <c:v>1.8779599999999998E-12</c:v>
                </c:pt>
                <c:pt idx="6224">
                  <c:v>1.8474800000000001E-12</c:v>
                </c:pt>
                <c:pt idx="6225">
                  <c:v>1.82972E-12</c:v>
                </c:pt>
                <c:pt idx="6226">
                  <c:v>1.8040400000000001E-12</c:v>
                </c:pt>
                <c:pt idx="6227">
                  <c:v>1.77676E-12</c:v>
                </c:pt>
                <c:pt idx="6228">
                  <c:v>1.7617200000000001E-12</c:v>
                </c:pt>
                <c:pt idx="6229">
                  <c:v>1.7366000000000001E-12</c:v>
                </c:pt>
                <c:pt idx="6230">
                  <c:v>1.69706E-12</c:v>
                </c:pt>
                <c:pt idx="6231">
                  <c:v>1.6644000000000001E-12</c:v>
                </c:pt>
                <c:pt idx="6232">
                  <c:v>1.62594E-12</c:v>
                </c:pt>
                <c:pt idx="6233">
                  <c:v>1.6139E-12</c:v>
                </c:pt>
                <c:pt idx="6234">
                  <c:v>1.58886E-12</c:v>
                </c:pt>
                <c:pt idx="6235">
                  <c:v>1.5415200000000001E-12</c:v>
                </c:pt>
                <c:pt idx="6236">
                  <c:v>1.50728E-12</c:v>
                </c:pt>
                <c:pt idx="6237">
                  <c:v>1.47744E-12</c:v>
                </c:pt>
                <c:pt idx="6238">
                  <c:v>1.4566000000000001E-12</c:v>
                </c:pt>
                <c:pt idx="6239">
                  <c:v>1.4263199999999999E-12</c:v>
                </c:pt>
                <c:pt idx="6240">
                  <c:v>1.40268E-12</c:v>
                </c:pt>
                <c:pt idx="6241">
                  <c:v>1.3698000000000001E-12</c:v>
                </c:pt>
                <c:pt idx="6242">
                  <c:v>1.33932E-12</c:v>
                </c:pt>
                <c:pt idx="6243">
                  <c:v>1.33662E-12</c:v>
                </c:pt>
                <c:pt idx="6244">
                  <c:v>1.3077999999999999E-12</c:v>
                </c:pt>
                <c:pt idx="6245">
                  <c:v>1.3094000000000001E-12</c:v>
                </c:pt>
                <c:pt idx="6246">
                  <c:v>1.2949200000000001E-12</c:v>
                </c:pt>
                <c:pt idx="6247">
                  <c:v>1.30912E-12</c:v>
                </c:pt>
                <c:pt idx="6248">
                  <c:v>1.31798E-12</c:v>
                </c:pt>
                <c:pt idx="6249">
                  <c:v>1.3311399999999999E-12</c:v>
                </c:pt>
                <c:pt idx="6250">
                  <c:v>1.33816E-12</c:v>
                </c:pt>
                <c:pt idx="6251">
                  <c:v>1.3445E-12</c:v>
                </c:pt>
                <c:pt idx="6252">
                  <c:v>1.34202E-12</c:v>
                </c:pt>
                <c:pt idx="6253">
                  <c:v>1.3472E-12</c:v>
                </c:pt>
                <c:pt idx="6254">
                  <c:v>1.3863000000000001E-12</c:v>
                </c:pt>
                <c:pt idx="6255">
                  <c:v>1.4004600000000001E-12</c:v>
                </c:pt>
                <c:pt idx="6256">
                  <c:v>1.4146399999999999E-12</c:v>
                </c:pt>
                <c:pt idx="6257">
                  <c:v>1.4273799999999999E-12</c:v>
                </c:pt>
                <c:pt idx="6258">
                  <c:v>1.4741800000000001E-12</c:v>
                </c:pt>
                <c:pt idx="6259">
                  <c:v>1.47344E-12</c:v>
                </c:pt>
                <c:pt idx="6260">
                  <c:v>1.49724E-12</c:v>
                </c:pt>
                <c:pt idx="6261">
                  <c:v>1.53548E-12</c:v>
                </c:pt>
                <c:pt idx="6262">
                  <c:v>1.5581600000000001E-12</c:v>
                </c:pt>
                <c:pt idx="6263">
                  <c:v>1.5461399999999999E-12</c:v>
                </c:pt>
                <c:pt idx="6264">
                  <c:v>1.5664199999999999E-12</c:v>
                </c:pt>
                <c:pt idx="6265">
                  <c:v>1.63698E-12</c:v>
                </c:pt>
                <c:pt idx="6266">
                  <c:v>1.6446000000000001E-12</c:v>
                </c:pt>
                <c:pt idx="6267">
                  <c:v>1.6614999999999999E-12</c:v>
                </c:pt>
                <c:pt idx="6268">
                  <c:v>1.6829200000000001E-12</c:v>
                </c:pt>
                <c:pt idx="6269">
                  <c:v>1.7051199999999999E-12</c:v>
                </c:pt>
                <c:pt idx="6270">
                  <c:v>1.75436E-12</c:v>
                </c:pt>
                <c:pt idx="6271">
                  <c:v>1.7936600000000001E-12</c:v>
                </c:pt>
                <c:pt idx="6272">
                  <c:v>1.8216399999999999E-12</c:v>
                </c:pt>
                <c:pt idx="6273">
                  <c:v>1.8238E-12</c:v>
                </c:pt>
                <c:pt idx="6274">
                  <c:v>1.8612600000000001E-12</c:v>
                </c:pt>
                <c:pt idx="6275">
                  <c:v>1.8983000000000001E-12</c:v>
                </c:pt>
                <c:pt idx="6276">
                  <c:v>1.92716E-12</c:v>
                </c:pt>
                <c:pt idx="6277">
                  <c:v>1.9372999999999998E-12</c:v>
                </c:pt>
                <c:pt idx="6278">
                  <c:v>1.9763E-12</c:v>
                </c:pt>
                <c:pt idx="6279">
                  <c:v>1.9430799999999998E-12</c:v>
                </c:pt>
                <c:pt idx="6280">
                  <c:v>1.9834399999999999E-12</c:v>
                </c:pt>
                <c:pt idx="6281">
                  <c:v>2.0241200000000001E-12</c:v>
                </c:pt>
                <c:pt idx="6282">
                  <c:v>2.0080200000000002E-12</c:v>
                </c:pt>
                <c:pt idx="6283">
                  <c:v>1.9683800000000001E-12</c:v>
                </c:pt>
                <c:pt idx="6284">
                  <c:v>1.96348E-12</c:v>
                </c:pt>
                <c:pt idx="6285">
                  <c:v>1.9419800000000002E-12</c:v>
                </c:pt>
                <c:pt idx="6286">
                  <c:v>1.93328E-12</c:v>
                </c:pt>
                <c:pt idx="6287">
                  <c:v>1.9314599999999999E-12</c:v>
                </c:pt>
                <c:pt idx="6288">
                  <c:v>1.92586E-12</c:v>
                </c:pt>
                <c:pt idx="6289">
                  <c:v>1.9081999999999999E-12</c:v>
                </c:pt>
                <c:pt idx="6290">
                  <c:v>1.8970799999999998E-12</c:v>
                </c:pt>
                <c:pt idx="6291">
                  <c:v>1.8627000000000001E-12</c:v>
                </c:pt>
                <c:pt idx="6292">
                  <c:v>1.8359200000000001E-12</c:v>
                </c:pt>
                <c:pt idx="6293">
                  <c:v>1.82042E-12</c:v>
                </c:pt>
                <c:pt idx="6294">
                  <c:v>1.78748E-12</c:v>
                </c:pt>
                <c:pt idx="6295">
                  <c:v>1.77358E-12</c:v>
                </c:pt>
                <c:pt idx="6296">
                  <c:v>1.74714E-12</c:v>
                </c:pt>
                <c:pt idx="6297">
                  <c:v>1.6996800000000001E-12</c:v>
                </c:pt>
                <c:pt idx="6298">
                  <c:v>1.67382E-12</c:v>
                </c:pt>
                <c:pt idx="6299">
                  <c:v>1.6605200000000001E-12</c:v>
                </c:pt>
                <c:pt idx="6300">
                  <c:v>1.6375200000000001E-12</c:v>
                </c:pt>
                <c:pt idx="6301">
                  <c:v>1.6099E-12</c:v>
                </c:pt>
                <c:pt idx="6302">
                  <c:v>1.58274E-12</c:v>
                </c:pt>
                <c:pt idx="6303">
                  <c:v>1.5535799999999999E-12</c:v>
                </c:pt>
                <c:pt idx="6304">
                  <c:v>1.5378600000000001E-12</c:v>
                </c:pt>
                <c:pt idx="6305">
                  <c:v>1.4948399999999999E-12</c:v>
                </c:pt>
                <c:pt idx="6306">
                  <c:v>1.4713799999999999E-12</c:v>
                </c:pt>
                <c:pt idx="6307">
                  <c:v>1.43026E-12</c:v>
                </c:pt>
                <c:pt idx="6308">
                  <c:v>1.4337599999999999E-12</c:v>
                </c:pt>
                <c:pt idx="6309">
                  <c:v>1.4261600000000001E-12</c:v>
                </c:pt>
                <c:pt idx="6310">
                  <c:v>1.38852E-12</c:v>
                </c:pt>
                <c:pt idx="6311">
                  <c:v>1.38094E-12</c:v>
                </c:pt>
                <c:pt idx="6312">
                  <c:v>1.34348E-12</c:v>
                </c:pt>
                <c:pt idx="6313">
                  <c:v>1.34924E-12</c:v>
                </c:pt>
                <c:pt idx="6314">
                  <c:v>1.3317399999999999E-12</c:v>
                </c:pt>
                <c:pt idx="6315">
                  <c:v>1.3348800000000001E-12</c:v>
                </c:pt>
                <c:pt idx="6316">
                  <c:v>1.31776E-12</c:v>
                </c:pt>
                <c:pt idx="6317">
                  <c:v>1.3428199999999999E-12</c:v>
                </c:pt>
                <c:pt idx="6318">
                  <c:v>1.33616E-12</c:v>
                </c:pt>
                <c:pt idx="6319">
                  <c:v>1.3340600000000001E-12</c:v>
                </c:pt>
                <c:pt idx="6320">
                  <c:v>1.35888E-12</c:v>
                </c:pt>
                <c:pt idx="6321">
                  <c:v>1.36516E-12</c:v>
                </c:pt>
                <c:pt idx="6322">
                  <c:v>1.3677800000000001E-12</c:v>
                </c:pt>
                <c:pt idx="6323">
                  <c:v>1.3627599999999999E-12</c:v>
                </c:pt>
                <c:pt idx="6324">
                  <c:v>1.3788999999999999E-12</c:v>
                </c:pt>
                <c:pt idx="6325">
                  <c:v>1.39096E-12</c:v>
                </c:pt>
                <c:pt idx="6326">
                  <c:v>1.4155799999999999E-12</c:v>
                </c:pt>
                <c:pt idx="6327">
                  <c:v>1.44902E-12</c:v>
                </c:pt>
                <c:pt idx="6328">
                  <c:v>1.4829000000000001E-12</c:v>
                </c:pt>
                <c:pt idx="6329">
                  <c:v>1.4896E-12</c:v>
                </c:pt>
                <c:pt idx="6330">
                  <c:v>1.54064E-12</c:v>
                </c:pt>
                <c:pt idx="6331">
                  <c:v>1.5613599999999999E-12</c:v>
                </c:pt>
                <c:pt idx="6332">
                  <c:v>1.5812799999999999E-12</c:v>
                </c:pt>
                <c:pt idx="6333">
                  <c:v>1.61292E-12</c:v>
                </c:pt>
                <c:pt idx="6334">
                  <c:v>1.63086E-12</c:v>
                </c:pt>
                <c:pt idx="6335">
                  <c:v>1.6588600000000001E-12</c:v>
                </c:pt>
                <c:pt idx="6336">
                  <c:v>1.7046400000000001E-12</c:v>
                </c:pt>
                <c:pt idx="6337">
                  <c:v>1.72322E-12</c:v>
                </c:pt>
                <c:pt idx="6338">
                  <c:v>1.75292E-12</c:v>
                </c:pt>
                <c:pt idx="6339">
                  <c:v>1.7541999999999999E-12</c:v>
                </c:pt>
                <c:pt idx="6340">
                  <c:v>1.79306E-12</c:v>
                </c:pt>
                <c:pt idx="6341">
                  <c:v>1.8342800000000001E-12</c:v>
                </c:pt>
                <c:pt idx="6342">
                  <c:v>1.8491999999999998E-12</c:v>
                </c:pt>
                <c:pt idx="6343">
                  <c:v>1.8841599999999999E-12</c:v>
                </c:pt>
                <c:pt idx="6344">
                  <c:v>1.8844599999999998E-12</c:v>
                </c:pt>
                <c:pt idx="6345">
                  <c:v>1.8794999999999998E-12</c:v>
                </c:pt>
                <c:pt idx="6346">
                  <c:v>1.91358E-12</c:v>
                </c:pt>
                <c:pt idx="6347">
                  <c:v>1.9154400000000002E-12</c:v>
                </c:pt>
                <c:pt idx="6348">
                  <c:v>1.94084E-12</c:v>
                </c:pt>
                <c:pt idx="6349">
                  <c:v>1.98092E-12</c:v>
                </c:pt>
                <c:pt idx="6350">
                  <c:v>1.9942400000000002E-12</c:v>
                </c:pt>
                <c:pt idx="6351">
                  <c:v>2.0006399999999998E-12</c:v>
                </c:pt>
                <c:pt idx="6352">
                  <c:v>2.0159999999999999E-12</c:v>
                </c:pt>
                <c:pt idx="6353">
                  <c:v>2.00062E-12</c:v>
                </c:pt>
                <c:pt idx="6354">
                  <c:v>1.9797799999999999E-12</c:v>
                </c:pt>
                <c:pt idx="6355">
                  <c:v>1.9772400000000002E-12</c:v>
                </c:pt>
                <c:pt idx="6356">
                  <c:v>1.9547399999999998E-12</c:v>
                </c:pt>
                <c:pt idx="6357">
                  <c:v>1.91546E-12</c:v>
                </c:pt>
                <c:pt idx="6358">
                  <c:v>1.8893800000000002E-12</c:v>
                </c:pt>
                <c:pt idx="6359">
                  <c:v>1.8758000000000001E-12</c:v>
                </c:pt>
                <c:pt idx="6360">
                  <c:v>1.8416799999999999E-12</c:v>
                </c:pt>
                <c:pt idx="6361">
                  <c:v>1.8133999999999999E-12</c:v>
                </c:pt>
                <c:pt idx="6362">
                  <c:v>1.79022E-12</c:v>
                </c:pt>
                <c:pt idx="6363">
                  <c:v>1.7645400000000001E-12</c:v>
                </c:pt>
                <c:pt idx="6364">
                  <c:v>1.7446399999999999E-12</c:v>
                </c:pt>
                <c:pt idx="6365">
                  <c:v>1.71848E-12</c:v>
                </c:pt>
                <c:pt idx="6366">
                  <c:v>1.7133600000000001E-12</c:v>
                </c:pt>
                <c:pt idx="6367">
                  <c:v>1.69836E-12</c:v>
                </c:pt>
                <c:pt idx="6368">
                  <c:v>1.6955600000000001E-12</c:v>
                </c:pt>
                <c:pt idx="6369">
                  <c:v>1.70198E-12</c:v>
                </c:pt>
                <c:pt idx="6370">
                  <c:v>1.68192E-12</c:v>
                </c:pt>
                <c:pt idx="6371">
                  <c:v>1.6688800000000001E-12</c:v>
                </c:pt>
                <c:pt idx="6372">
                  <c:v>1.67626E-12</c:v>
                </c:pt>
                <c:pt idx="6373">
                  <c:v>1.67972E-12</c:v>
                </c:pt>
                <c:pt idx="6374">
                  <c:v>1.6509999999999999E-12</c:v>
                </c:pt>
                <c:pt idx="6375">
                  <c:v>1.6331999999999999E-12</c:v>
                </c:pt>
                <c:pt idx="6376">
                  <c:v>1.6197200000000001E-12</c:v>
                </c:pt>
                <c:pt idx="6377">
                  <c:v>1.5940000000000001E-12</c:v>
                </c:pt>
                <c:pt idx="6378">
                  <c:v>1.5757599999999999E-12</c:v>
                </c:pt>
                <c:pt idx="6379">
                  <c:v>1.57876E-12</c:v>
                </c:pt>
                <c:pt idx="6380">
                  <c:v>1.5536E-12</c:v>
                </c:pt>
                <c:pt idx="6381">
                  <c:v>1.5202800000000001E-12</c:v>
                </c:pt>
                <c:pt idx="6382">
                  <c:v>1.4922200000000001E-12</c:v>
                </c:pt>
                <c:pt idx="6383">
                  <c:v>1.4614799999999999E-12</c:v>
                </c:pt>
                <c:pt idx="6384">
                  <c:v>1.43404E-12</c:v>
                </c:pt>
                <c:pt idx="6385">
                  <c:v>1.40878E-12</c:v>
                </c:pt>
                <c:pt idx="6386">
                  <c:v>1.36502E-12</c:v>
                </c:pt>
                <c:pt idx="6387">
                  <c:v>1.3573000000000001E-12</c:v>
                </c:pt>
                <c:pt idx="6388">
                  <c:v>1.3507199999999999E-12</c:v>
                </c:pt>
                <c:pt idx="6389">
                  <c:v>1.34712E-12</c:v>
                </c:pt>
                <c:pt idx="6390">
                  <c:v>1.33674E-12</c:v>
                </c:pt>
                <c:pt idx="6391">
                  <c:v>1.3465E-12</c:v>
                </c:pt>
                <c:pt idx="6392">
                  <c:v>1.3338200000000001E-12</c:v>
                </c:pt>
                <c:pt idx="6393">
                  <c:v>1.35322E-12</c:v>
                </c:pt>
                <c:pt idx="6394">
                  <c:v>1.3654E-12</c:v>
                </c:pt>
                <c:pt idx="6395">
                  <c:v>1.38164E-12</c:v>
                </c:pt>
                <c:pt idx="6396">
                  <c:v>1.4184000000000001E-12</c:v>
                </c:pt>
                <c:pt idx="6397">
                  <c:v>1.4449E-12</c:v>
                </c:pt>
                <c:pt idx="6398">
                  <c:v>1.485E-12</c:v>
                </c:pt>
                <c:pt idx="6399">
                  <c:v>1.5022799999999999E-12</c:v>
                </c:pt>
                <c:pt idx="6400">
                  <c:v>1.5227E-12</c:v>
                </c:pt>
                <c:pt idx="6401">
                  <c:v>1.5619399999999999E-12</c:v>
                </c:pt>
                <c:pt idx="6402">
                  <c:v>1.5946000000000001E-12</c:v>
                </c:pt>
                <c:pt idx="6403">
                  <c:v>1.6402599999999999E-12</c:v>
                </c:pt>
                <c:pt idx="6404">
                  <c:v>1.6764599999999999E-12</c:v>
                </c:pt>
                <c:pt idx="6405">
                  <c:v>1.67638E-12</c:v>
                </c:pt>
                <c:pt idx="6406">
                  <c:v>1.7208000000000001E-12</c:v>
                </c:pt>
                <c:pt idx="6407">
                  <c:v>1.75374E-12</c:v>
                </c:pt>
                <c:pt idx="6408">
                  <c:v>1.7857E-12</c:v>
                </c:pt>
                <c:pt idx="6409">
                  <c:v>1.8208799999999998E-12</c:v>
                </c:pt>
                <c:pt idx="6410">
                  <c:v>1.8369E-12</c:v>
                </c:pt>
                <c:pt idx="6411">
                  <c:v>1.85106E-12</c:v>
                </c:pt>
                <c:pt idx="6412">
                  <c:v>1.8515999999999999E-12</c:v>
                </c:pt>
                <c:pt idx="6413">
                  <c:v>1.8780399999999999E-12</c:v>
                </c:pt>
                <c:pt idx="6414">
                  <c:v>1.88526E-12</c:v>
                </c:pt>
                <c:pt idx="6415">
                  <c:v>1.8893E-12</c:v>
                </c:pt>
                <c:pt idx="6416">
                  <c:v>1.9206400000000002E-12</c:v>
                </c:pt>
                <c:pt idx="6417">
                  <c:v>1.9317800000000001E-12</c:v>
                </c:pt>
                <c:pt idx="6418">
                  <c:v>1.9507399999999998E-12</c:v>
                </c:pt>
                <c:pt idx="6419">
                  <c:v>1.9573399999999998E-12</c:v>
                </c:pt>
                <c:pt idx="6420">
                  <c:v>1.9526E-12</c:v>
                </c:pt>
                <c:pt idx="6421">
                  <c:v>1.9511800000000002E-12</c:v>
                </c:pt>
                <c:pt idx="6422">
                  <c:v>1.9317999999999999E-12</c:v>
                </c:pt>
                <c:pt idx="6423">
                  <c:v>1.9215999999999998E-12</c:v>
                </c:pt>
                <c:pt idx="6424">
                  <c:v>1.8887399999999999E-12</c:v>
                </c:pt>
                <c:pt idx="6425">
                  <c:v>1.8431799999999998E-12</c:v>
                </c:pt>
                <c:pt idx="6426">
                  <c:v>1.8363600000000001E-12</c:v>
                </c:pt>
                <c:pt idx="6427">
                  <c:v>1.8087999999999999E-12</c:v>
                </c:pt>
                <c:pt idx="6428">
                  <c:v>1.79738E-12</c:v>
                </c:pt>
                <c:pt idx="6429">
                  <c:v>1.7783E-12</c:v>
                </c:pt>
                <c:pt idx="6430">
                  <c:v>1.77524E-12</c:v>
                </c:pt>
                <c:pt idx="6431">
                  <c:v>1.7681199999999999E-12</c:v>
                </c:pt>
                <c:pt idx="6432">
                  <c:v>1.7390800000000001E-12</c:v>
                </c:pt>
                <c:pt idx="6433">
                  <c:v>1.7390999999999999E-12</c:v>
                </c:pt>
                <c:pt idx="6434">
                  <c:v>1.73242E-12</c:v>
                </c:pt>
                <c:pt idx="6435">
                  <c:v>1.7289399999999999E-12</c:v>
                </c:pt>
                <c:pt idx="6436">
                  <c:v>1.7156399999999999E-12</c:v>
                </c:pt>
                <c:pt idx="6437">
                  <c:v>1.7211599999999999E-12</c:v>
                </c:pt>
                <c:pt idx="6438">
                  <c:v>1.74458E-12</c:v>
                </c:pt>
                <c:pt idx="6439">
                  <c:v>1.7416799999999999E-12</c:v>
                </c:pt>
                <c:pt idx="6440">
                  <c:v>1.74338E-12</c:v>
                </c:pt>
                <c:pt idx="6441">
                  <c:v>1.7482800000000001E-12</c:v>
                </c:pt>
                <c:pt idx="6442">
                  <c:v>1.73326E-12</c:v>
                </c:pt>
                <c:pt idx="6443">
                  <c:v>1.72134E-12</c:v>
                </c:pt>
                <c:pt idx="6444">
                  <c:v>1.7238799999999999E-12</c:v>
                </c:pt>
                <c:pt idx="6445">
                  <c:v>1.70732E-12</c:v>
                </c:pt>
                <c:pt idx="6446">
                  <c:v>1.6798999999999999E-12</c:v>
                </c:pt>
                <c:pt idx="6447">
                  <c:v>1.64986E-12</c:v>
                </c:pt>
                <c:pt idx="6448">
                  <c:v>1.62712E-12</c:v>
                </c:pt>
                <c:pt idx="6449">
                  <c:v>1.58984E-12</c:v>
                </c:pt>
                <c:pt idx="6450">
                  <c:v>1.5567E-12</c:v>
                </c:pt>
                <c:pt idx="6451">
                  <c:v>1.5155999999999999E-12</c:v>
                </c:pt>
                <c:pt idx="6452">
                  <c:v>1.4865799999999999E-12</c:v>
                </c:pt>
                <c:pt idx="6453">
                  <c:v>1.46682E-12</c:v>
                </c:pt>
                <c:pt idx="6454">
                  <c:v>1.4193400000000001E-12</c:v>
                </c:pt>
                <c:pt idx="6455">
                  <c:v>1.39924E-12</c:v>
                </c:pt>
                <c:pt idx="6456">
                  <c:v>1.3782800000000001E-12</c:v>
                </c:pt>
                <c:pt idx="6457">
                  <c:v>1.3595799999999999E-12</c:v>
                </c:pt>
                <c:pt idx="6458">
                  <c:v>1.3438799999999999E-12</c:v>
                </c:pt>
                <c:pt idx="6459">
                  <c:v>1.33234E-12</c:v>
                </c:pt>
                <c:pt idx="6460">
                  <c:v>1.31736E-12</c:v>
                </c:pt>
                <c:pt idx="6461">
                  <c:v>1.3331200000000001E-12</c:v>
                </c:pt>
                <c:pt idx="6462">
                  <c:v>1.3377E-12</c:v>
                </c:pt>
                <c:pt idx="6463">
                  <c:v>1.3643600000000001E-12</c:v>
                </c:pt>
                <c:pt idx="6464">
                  <c:v>1.3842000000000001E-12</c:v>
                </c:pt>
                <c:pt idx="6465">
                  <c:v>1.3891E-12</c:v>
                </c:pt>
                <c:pt idx="6466">
                  <c:v>1.44042E-12</c:v>
                </c:pt>
                <c:pt idx="6467">
                  <c:v>1.49218E-12</c:v>
                </c:pt>
                <c:pt idx="6468">
                  <c:v>1.53452E-12</c:v>
                </c:pt>
                <c:pt idx="6469">
                  <c:v>1.5683000000000001E-12</c:v>
                </c:pt>
                <c:pt idx="6470">
                  <c:v>1.6014200000000001E-12</c:v>
                </c:pt>
                <c:pt idx="6471">
                  <c:v>1.6487399999999999E-12</c:v>
                </c:pt>
                <c:pt idx="6472">
                  <c:v>1.68786E-12</c:v>
                </c:pt>
                <c:pt idx="6473">
                  <c:v>1.7193600000000001E-12</c:v>
                </c:pt>
                <c:pt idx="6474">
                  <c:v>1.7577000000000001E-12</c:v>
                </c:pt>
                <c:pt idx="6475">
                  <c:v>1.7816400000000001E-12</c:v>
                </c:pt>
                <c:pt idx="6476">
                  <c:v>1.81556E-12</c:v>
                </c:pt>
                <c:pt idx="6477">
                  <c:v>1.8331200000000002E-12</c:v>
                </c:pt>
                <c:pt idx="6478">
                  <c:v>1.8631E-12</c:v>
                </c:pt>
                <c:pt idx="6479">
                  <c:v>1.88492E-12</c:v>
                </c:pt>
                <c:pt idx="6480">
                  <c:v>1.8883999999999999E-12</c:v>
                </c:pt>
                <c:pt idx="6481">
                  <c:v>1.9052E-12</c:v>
                </c:pt>
                <c:pt idx="6482">
                  <c:v>1.9158599999999999E-12</c:v>
                </c:pt>
                <c:pt idx="6483">
                  <c:v>1.94662E-12</c:v>
                </c:pt>
                <c:pt idx="6484">
                  <c:v>1.96054E-12</c:v>
                </c:pt>
                <c:pt idx="6485">
                  <c:v>1.9498400000000001E-12</c:v>
                </c:pt>
                <c:pt idx="6486">
                  <c:v>1.93116E-12</c:v>
                </c:pt>
                <c:pt idx="6487">
                  <c:v>1.9417799999999998E-12</c:v>
                </c:pt>
                <c:pt idx="6488">
                  <c:v>1.94306E-12</c:v>
                </c:pt>
                <c:pt idx="6489">
                  <c:v>1.92008E-12</c:v>
                </c:pt>
                <c:pt idx="6490">
                  <c:v>1.9030200000000001E-12</c:v>
                </c:pt>
                <c:pt idx="6491">
                  <c:v>1.90212E-12</c:v>
                </c:pt>
                <c:pt idx="6492">
                  <c:v>1.8860399999999999E-12</c:v>
                </c:pt>
                <c:pt idx="6493">
                  <c:v>1.84562E-12</c:v>
                </c:pt>
                <c:pt idx="6494">
                  <c:v>1.8426999999999998E-12</c:v>
                </c:pt>
                <c:pt idx="6495">
                  <c:v>1.79978E-12</c:v>
                </c:pt>
                <c:pt idx="6496">
                  <c:v>1.7716399999999999E-12</c:v>
                </c:pt>
                <c:pt idx="6497">
                  <c:v>1.7404999999999999E-12</c:v>
                </c:pt>
                <c:pt idx="6498">
                  <c:v>1.7280199999999999E-12</c:v>
                </c:pt>
                <c:pt idx="6499">
                  <c:v>1.71912E-12</c:v>
                </c:pt>
                <c:pt idx="6500">
                  <c:v>1.7128999999999999E-12</c:v>
                </c:pt>
                <c:pt idx="6501">
                  <c:v>1.68538E-12</c:v>
                </c:pt>
                <c:pt idx="6502">
                  <c:v>1.6817600000000001E-12</c:v>
                </c:pt>
                <c:pt idx="6503">
                  <c:v>1.71188E-12</c:v>
                </c:pt>
                <c:pt idx="6504">
                  <c:v>1.7176399999999999E-12</c:v>
                </c:pt>
                <c:pt idx="6505">
                  <c:v>1.72098E-12</c:v>
                </c:pt>
                <c:pt idx="6506">
                  <c:v>1.73572E-12</c:v>
                </c:pt>
                <c:pt idx="6507">
                  <c:v>1.72508E-12</c:v>
                </c:pt>
                <c:pt idx="6508">
                  <c:v>1.74904E-12</c:v>
                </c:pt>
                <c:pt idx="6509">
                  <c:v>1.75426E-12</c:v>
                </c:pt>
                <c:pt idx="6510">
                  <c:v>1.78044E-12</c:v>
                </c:pt>
                <c:pt idx="6511">
                  <c:v>1.78184E-12</c:v>
                </c:pt>
                <c:pt idx="6512">
                  <c:v>1.8058399999999999E-12</c:v>
                </c:pt>
                <c:pt idx="6513">
                  <c:v>1.7965000000000001E-12</c:v>
                </c:pt>
                <c:pt idx="6514">
                  <c:v>1.79554E-12</c:v>
                </c:pt>
                <c:pt idx="6515">
                  <c:v>1.7697599999999999E-12</c:v>
                </c:pt>
                <c:pt idx="6516">
                  <c:v>1.7548E-12</c:v>
                </c:pt>
                <c:pt idx="6517">
                  <c:v>1.71306E-12</c:v>
                </c:pt>
                <c:pt idx="6518">
                  <c:v>1.70374E-12</c:v>
                </c:pt>
                <c:pt idx="6519">
                  <c:v>1.6718599999999999E-12</c:v>
                </c:pt>
                <c:pt idx="6520">
                  <c:v>1.62864E-12</c:v>
                </c:pt>
                <c:pt idx="6521">
                  <c:v>1.59292E-12</c:v>
                </c:pt>
                <c:pt idx="6522">
                  <c:v>1.5406800000000001E-12</c:v>
                </c:pt>
                <c:pt idx="6523">
                  <c:v>1.50054E-12</c:v>
                </c:pt>
                <c:pt idx="6524">
                  <c:v>1.4733600000000001E-12</c:v>
                </c:pt>
                <c:pt idx="6525">
                  <c:v>1.4455000000000001E-12</c:v>
                </c:pt>
                <c:pt idx="6526">
                  <c:v>1.4122E-12</c:v>
                </c:pt>
                <c:pt idx="6527">
                  <c:v>1.391E-12</c:v>
                </c:pt>
                <c:pt idx="6528">
                  <c:v>1.3726E-12</c:v>
                </c:pt>
                <c:pt idx="6529">
                  <c:v>1.3638199999999999E-12</c:v>
                </c:pt>
                <c:pt idx="6530">
                  <c:v>1.35232E-12</c:v>
                </c:pt>
                <c:pt idx="6531">
                  <c:v>1.3732399999999999E-12</c:v>
                </c:pt>
                <c:pt idx="6532">
                  <c:v>1.4057E-12</c:v>
                </c:pt>
                <c:pt idx="6533">
                  <c:v>1.4304399999999999E-12</c:v>
                </c:pt>
                <c:pt idx="6534">
                  <c:v>1.4508200000000001E-12</c:v>
                </c:pt>
                <c:pt idx="6535">
                  <c:v>1.50772E-12</c:v>
                </c:pt>
                <c:pt idx="6536">
                  <c:v>1.56508E-12</c:v>
                </c:pt>
                <c:pt idx="6537">
                  <c:v>1.62804E-12</c:v>
                </c:pt>
                <c:pt idx="6538">
                  <c:v>1.67038E-12</c:v>
                </c:pt>
                <c:pt idx="6539">
                  <c:v>1.7261000000000001E-12</c:v>
                </c:pt>
                <c:pt idx="6540">
                  <c:v>1.7831800000000001E-12</c:v>
                </c:pt>
                <c:pt idx="6541">
                  <c:v>1.8242200000000001E-12</c:v>
                </c:pt>
                <c:pt idx="6542">
                  <c:v>1.8829400000000001E-12</c:v>
                </c:pt>
                <c:pt idx="6543">
                  <c:v>1.9056999999999998E-12</c:v>
                </c:pt>
                <c:pt idx="6544">
                  <c:v>1.9438399999999999E-12</c:v>
                </c:pt>
                <c:pt idx="6545">
                  <c:v>1.9562400000000002E-12</c:v>
                </c:pt>
                <c:pt idx="6546">
                  <c:v>1.9775800000000001E-12</c:v>
                </c:pt>
                <c:pt idx="6547">
                  <c:v>1.9861399999999999E-12</c:v>
                </c:pt>
                <c:pt idx="6548">
                  <c:v>1.9971199999999999E-12</c:v>
                </c:pt>
                <c:pt idx="6549">
                  <c:v>2.0125799999999999E-12</c:v>
                </c:pt>
                <c:pt idx="6550">
                  <c:v>2.0248E-12</c:v>
                </c:pt>
                <c:pt idx="6551">
                  <c:v>2.0453600000000001E-12</c:v>
                </c:pt>
                <c:pt idx="6552">
                  <c:v>2.0356999999999999E-12</c:v>
                </c:pt>
                <c:pt idx="6553">
                  <c:v>2.0377000000000001E-12</c:v>
                </c:pt>
                <c:pt idx="6554">
                  <c:v>2.0040800000000001E-12</c:v>
                </c:pt>
                <c:pt idx="6555">
                  <c:v>1.9837400000000002E-12</c:v>
                </c:pt>
                <c:pt idx="6556">
                  <c:v>1.97504E-12</c:v>
                </c:pt>
                <c:pt idx="6557">
                  <c:v>1.95346E-12</c:v>
                </c:pt>
                <c:pt idx="6558">
                  <c:v>1.9490999999999998E-12</c:v>
                </c:pt>
                <c:pt idx="6559">
                  <c:v>1.9051400000000001E-12</c:v>
                </c:pt>
                <c:pt idx="6560">
                  <c:v>1.8803599999999999E-12</c:v>
                </c:pt>
                <c:pt idx="6561">
                  <c:v>1.8529200000000001E-12</c:v>
                </c:pt>
                <c:pt idx="6562">
                  <c:v>1.8278800000000001E-12</c:v>
                </c:pt>
                <c:pt idx="6563">
                  <c:v>1.8023199999999999E-12</c:v>
                </c:pt>
                <c:pt idx="6564">
                  <c:v>1.7758799999999999E-12</c:v>
                </c:pt>
                <c:pt idx="6565">
                  <c:v>1.7835E-12</c:v>
                </c:pt>
                <c:pt idx="6566">
                  <c:v>1.7744799999999999E-12</c:v>
                </c:pt>
                <c:pt idx="6567">
                  <c:v>1.7713800000000001E-12</c:v>
                </c:pt>
                <c:pt idx="6568">
                  <c:v>1.75812E-12</c:v>
                </c:pt>
                <c:pt idx="6569">
                  <c:v>1.75682E-12</c:v>
                </c:pt>
                <c:pt idx="6570">
                  <c:v>1.75116E-12</c:v>
                </c:pt>
                <c:pt idx="6571">
                  <c:v>1.7817600000000001E-12</c:v>
                </c:pt>
                <c:pt idx="6572">
                  <c:v>1.78146E-12</c:v>
                </c:pt>
                <c:pt idx="6573">
                  <c:v>1.8026400000000001E-12</c:v>
                </c:pt>
                <c:pt idx="6574">
                  <c:v>1.82644E-12</c:v>
                </c:pt>
                <c:pt idx="6575">
                  <c:v>1.82948E-12</c:v>
                </c:pt>
                <c:pt idx="6576">
                  <c:v>1.8546000000000002E-12</c:v>
                </c:pt>
                <c:pt idx="6577">
                  <c:v>1.8635600000000002E-12</c:v>
                </c:pt>
                <c:pt idx="6578">
                  <c:v>1.8656199999999999E-12</c:v>
                </c:pt>
                <c:pt idx="6579">
                  <c:v>1.87466E-12</c:v>
                </c:pt>
                <c:pt idx="6580">
                  <c:v>1.8955799999999999E-12</c:v>
                </c:pt>
                <c:pt idx="6581">
                  <c:v>1.8987999999999999E-12</c:v>
                </c:pt>
                <c:pt idx="6582">
                  <c:v>1.8985E-12</c:v>
                </c:pt>
                <c:pt idx="6583">
                  <c:v>1.8757000000000002E-12</c:v>
                </c:pt>
                <c:pt idx="6584">
                  <c:v>1.8786000000000001E-12</c:v>
                </c:pt>
                <c:pt idx="6585">
                  <c:v>1.8471799999999998E-12</c:v>
                </c:pt>
                <c:pt idx="6586">
                  <c:v>1.8221199999999999E-12</c:v>
                </c:pt>
                <c:pt idx="6587">
                  <c:v>1.79562E-12</c:v>
                </c:pt>
                <c:pt idx="6588">
                  <c:v>1.7547E-12</c:v>
                </c:pt>
                <c:pt idx="6589">
                  <c:v>1.7134600000000001E-12</c:v>
                </c:pt>
                <c:pt idx="6590">
                  <c:v>1.6739E-12</c:v>
                </c:pt>
                <c:pt idx="6591">
                  <c:v>1.6596800000000001E-12</c:v>
                </c:pt>
                <c:pt idx="6592">
                  <c:v>1.60082E-12</c:v>
                </c:pt>
                <c:pt idx="6593">
                  <c:v>1.57932E-12</c:v>
                </c:pt>
                <c:pt idx="6594">
                  <c:v>1.54492E-12</c:v>
                </c:pt>
                <c:pt idx="6595">
                  <c:v>1.52038E-12</c:v>
                </c:pt>
                <c:pt idx="6596">
                  <c:v>1.48536E-12</c:v>
                </c:pt>
                <c:pt idx="6597">
                  <c:v>1.4608799999999999E-12</c:v>
                </c:pt>
                <c:pt idx="6598">
                  <c:v>1.4636999999999999E-12</c:v>
                </c:pt>
                <c:pt idx="6599">
                  <c:v>1.4431999999999999E-12</c:v>
                </c:pt>
                <c:pt idx="6600">
                  <c:v>1.4464799999999999E-12</c:v>
                </c:pt>
                <c:pt idx="6601">
                  <c:v>1.4240600000000001E-12</c:v>
                </c:pt>
                <c:pt idx="6602">
                  <c:v>1.4376399999999999E-12</c:v>
                </c:pt>
                <c:pt idx="6603">
                  <c:v>1.4438999999999999E-12</c:v>
                </c:pt>
                <c:pt idx="6604">
                  <c:v>1.46668E-12</c:v>
                </c:pt>
                <c:pt idx="6605">
                  <c:v>1.49522E-12</c:v>
                </c:pt>
                <c:pt idx="6606">
                  <c:v>1.55304E-12</c:v>
                </c:pt>
                <c:pt idx="6607">
                  <c:v>1.5960200000000001E-12</c:v>
                </c:pt>
                <c:pt idx="6608">
                  <c:v>1.6528E-12</c:v>
                </c:pt>
                <c:pt idx="6609">
                  <c:v>1.68586E-12</c:v>
                </c:pt>
                <c:pt idx="6610">
                  <c:v>1.7363400000000001E-12</c:v>
                </c:pt>
                <c:pt idx="6611">
                  <c:v>1.7790600000000001E-12</c:v>
                </c:pt>
                <c:pt idx="6612">
                  <c:v>1.82394E-12</c:v>
                </c:pt>
                <c:pt idx="6613">
                  <c:v>1.8367400000000001E-12</c:v>
                </c:pt>
                <c:pt idx="6614">
                  <c:v>1.8835600000000001E-12</c:v>
                </c:pt>
                <c:pt idx="6615">
                  <c:v>1.9064800000000002E-12</c:v>
                </c:pt>
                <c:pt idx="6616">
                  <c:v>1.9060600000000001E-12</c:v>
                </c:pt>
                <c:pt idx="6617">
                  <c:v>1.93218E-12</c:v>
                </c:pt>
                <c:pt idx="6618">
                  <c:v>1.9593599999999998E-12</c:v>
                </c:pt>
                <c:pt idx="6619">
                  <c:v>1.9652000000000001E-12</c:v>
                </c:pt>
                <c:pt idx="6620">
                  <c:v>1.9621999999999999E-12</c:v>
                </c:pt>
                <c:pt idx="6621">
                  <c:v>1.9780200000000001E-12</c:v>
                </c:pt>
                <c:pt idx="6622">
                  <c:v>1.94822E-12</c:v>
                </c:pt>
                <c:pt idx="6623">
                  <c:v>1.9442399999999998E-12</c:v>
                </c:pt>
                <c:pt idx="6624">
                  <c:v>1.9152000000000002E-12</c:v>
                </c:pt>
                <c:pt idx="6625">
                  <c:v>1.8736E-12</c:v>
                </c:pt>
                <c:pt idx="6626">
                  <c:v>1.8697400000000001E-12</c:v>
                </c:pt>
                <c:pt idx="6627">
                  <c:v>1.8265999999999999E-12</c:v>
                </c:pt>
                <c:pt idx="6628">
                  <c:v>1.7863999999999999E-12</c:v>
                </c:pt>
                <c:pt idx="6629">
                  <c:v>1.77806E-12</c:v>
                </c:pt>
                <c:pt idx="6630">
                  <c:v>1.7594600000000001E-12</c:v>
                </c:pt>
                <c:pt idx="6631">
                  <c:v>1.72344E-12</c:v>
                </c:pt>
                <c:pt idx="6632">
                  <c:v>1.69314E-12</c:v>
                </c:pt>
                <c:pt idx="6633">
                  <c:v>1.6903600000000001E-12</c:v>
                </c:pt>
                <c:pt idx="6634">
                  <c:v>1.6693999999999999E-12</c:v>
                </c:pt>
                <c:pt idx="6635">
                  <c:v>1.5912800000000001E-12</c:v>
                </c:pt>
                <c:pt idx="6636">
                  <c:v>1.6749000000000001E-12</c:v>
                </c:pt>
                <c:pt idx="6637">
                  <c:v>1.6918800000000001E-12</c:v>
                </c:pt>
                <c:pt idx="6638">
                  <c:v>1.68148E-12</c:v>
                </c:pt>
                <c:pt idx="6639">
                  <c:v>1.69514E-12</c:v>
                </c:pt>
                <c:pt idx="6640">
                  <c:v>1.6976800000000001E-12</c:v>
                </c:pt>
                <c:pt idx="6641">
                  <c:v>1.69634E-12</c:v>
                </c:pt>
                <c:pt idx="6642">
                  <c:v>1.7077000000000001E-12</c:v>
                </c:pt>
                <c:pt idx="6643">
                  <c:v>1.7284400000000001E-12</c:v>
                </c:pt>
                <c:pt idx="6644">
                  <c:v>1.7476999999999999E-12</c:v>
                </c:pt>
                <c:pt idx="6645">
                  <c:v>1.7776200000000001E-12</c:v>
                </c:pt>
                <c:pt idx="6646">
                  <c:v>1.7946399999999999E-12</c:v>
                </c:pt>
                <c:pt idx="6647">
                  <c:v>1.7897999999999999E-12</c:v>
                </c:pt>
                <c:pt idx="6648">
                  <c:v>1.8114800000000001E-12</c:v>
                </c:pt>
                <c:pt idx="6649">
                  <c:v>1.80472E-12</c:v>
                </c:pt>
                <c:pt idx="6650">
                  <c:v>1.8065400000000001E-12</c:v>
                </c:pt>
                <c:pt idx="6651">
                  <c:v>1.8104399999999999E-12</c:v>
                </c:pt>
                <c:pt idx="6652">
                  <c:v>1.80754E-12</c:v>
                </c:pt>
                <c:pt idx="6653">
                  <c:v>1.79596E-12</c:v>
                </c:pt>
                <c:pt idx="6654">
                  <c:v>1.7665400000000001E-12</c:v>
                </c:pt>
                <c:pt idx="6655">
                  <c:v>1.75884E-12</c:v>
                </c:pt>
                <c:pt idx="6656">
                  <c:v>1.77584E-12</c:v>
                </c:pt>
                <c:pt idx="6657">
                  <c:v>1.7372199999999999E-12</c:v>
                </c:pt>
                <c:pt idx="6658">
                  <c:v>1.7228199999999999E-12</c:v>
                </c:pt>
                <c:pt idx="6659">
                  <c:v>1.6908599999999999E-12</c:v>
                </c:pt>
                <c:pt idx="6660">
                  <c:v>1.67464E-12</c:v>
                </c:pt>
                <c:pt idx="6661">
                  <c:v>1.6324799999999999E-12</c:v>
                </c:pt>
                <c:pt idx="6662">
                  <c:v>1.60136E-12</c:v>
                </c:pt>
                <c:pt idx="6663">
                  <c:v>1.57546E-12</c:v>
                </c:pt>
                <c:pt idx="6664">
                  <c:v>1.54892E-12</c:v>
                </c:pt>
                <c:pt idx="6665">
                  <c:v>1.5284200000000001E-12</c:v>
                </c:pt>
                <c:pt idx="6666">
                  <c:v>1.4969E-12</c:v>
                </c:pt>
                <c:pt idx="6667">
                  <c:v>1.48122E-12</c:v>
                </c:pt>
                <c:pt idx="6668">
                  <c:v>1.4693400000000001E-12</c:v>
                </c:pt>
                <c:pt idx="6669">
                  <c:v>1.45752E-12</c:v>
                </c:pt>
                <c:pt idx="6670">
                  <c:v>1.4436E-12</c:v>
                </c:pt>
                <c:pt idx="6671">
                  <c:v>1.4385999999999999E-12</c:v>
                </c:pt>
                <c:pt idx="6672">
                  <c:v>1.44016E-12</c:v>
                </c:pt>
                <c:pt idx="6673">
                  <c:v>1.45406E-12</c:v>
                </c:pt>
                <c:pt idx="6674">
                  <c:v>1.46388E-12</c:v>
                </c:pt>
                <c:pt idx="6675">
                  <c:v>1.5095600000000001E-12</c:v>
                </c:pt>
                <c:pt idx="6676">
                  <c:v>1.53072E-12</c:v>
                </c:pt>
                <c:pt idx="6677">
                  <c:v>1.57428E-12</c:v>
                </c:pt>
                <c:pt idx="6678">
                  <c:v>1.6239E-12</c:v>
                </c:pt>
                <c:pt idx="6679">
                  <c:v>1.66758E-12</c:v>
                </c:pt>
                <c:pt idx="6680">
                  <c:v>1.71486E-12</c:v>
                </c:pt>
                <c:pt idx="6681">
                  <c:v>1.78738E-12</c:v>
                </c:pt>
                <c:pt idx="6682">
                  <c:v>1.8242999999999998E-12</c:v>
                </c:pt>
                <c:pt idx="6683">
                  <c:v>1.8885399999999999E-12</c:v>
                </c:pt>
                <c:pt idx="6684">
                  <c:v>1.9504399999999999E-12</c:v>
                </c:pt>
                <c:pt idx="6685">
                  <c:v>1.9970799999999998E-12</c:v>
                </c:pt>
                <c:pt idx="6686">
                  <c:v>2.0174200000000001E-12</c:v>
                </c:pt>
                <c:pt idx="6687">
                  <c:v>2.01762E-12</c:v>
                </c:pt>
                <c:pt idx="6688">
                  <c:v>2.0290200000000002E-12</c:v>
                </c:pt>
                <c:pt idx="6689">
                  <c:v>2.0569200000000001E-12</c:v>
                </c:pt>
                <c:pt idx="6690">
                  <c:v>2.0377400000000002E-12</c:v>
                </c:pt>
                <c:pt idx="6691">
                  <c:v>2.0315E-12</c:v>
                </c:pt>
                <c:pt idx="6692">
                  <c:v>2.00698E-12</c:v>
                </c:pt>
                <c:pt idx="6693">
                  <c:v>1.9482000000000001E-12</c:v>
                </c:pt>
                <c:pt idx="6694">
                  <c:v>1.9161600000000002E-12</c:v>
                </c:pt>
                <c:pt idx="6695">
                  <c:v>1.8678799999999999E-12</c:v>
                </c:pt>
                <c:pt idx="6696">
                  <c:v>1.82346E-12</c:v>
                </c:pt>
                <c:pt idx="6697">
                  <c:v>1.8013400000000001E-12</c:v>
                </c:pt>
                <c:pt idx="6698">
                  <c:v>1.7719999999999999E-12</c:v>
                </c:pt>
                <c:pt idx="6699">
                  <c:v>1.73562E-12</c:v>
                </c:pt>
                <c:pt idx="6700">
                  <c:v>1.69726E-12</c:v>
                </c:pt>
                <c:pt idx="6701">
                  <c:v>1.66722E-12</c:v>
                </c:pt>
                <c:pt idx="6702">
                  <c:v>1.6607400000000001E-12</c:v>
                </c:pt>
                <c:pt idx="6703">
                  <c:v>1.6511199999999999E-12</c:v>
                </c:pt>
                <c:pt idx="6704">
                  <c:v>1.6543800000000001E-12</c:v>
                </c:pt>
                <c:pt idx="6705">
                  <c:v>1.66306E-12</c:v>
                </c:pt>
                <c:pt idx="6706">
                  <c:v>1.6747800000000001E-12</c:v>
                </c:pt>
                <c:pt idx="6707">
                  <c:v>1.67332E-12</c:v>
                </c:pt>
                <c:pt idx="6708">
                  <c:v>1.69258E-12</c:v>
                </c:pt>
                <c:pt idx="6709">
                  <c:v>1.74022E-12</c:v>
                </c:pt>
                <c:pt idx="6710">
                  <c:v>1.76828E-12</c:v>
                </c:pt>
                <c:pt idx="6711">
                  <c:v>1.8131599999999999E-12</c:v>
                </c:pt>
                <c:pt idx="6712">
                  <c:v>1.8442799999999999E-12</c:v>
                </c:pt>
                <c:pt idx="6713">
                  <c:v>1.8703200000000001E-12</c:v>
                </c:pt>
                <c:pt idx="6714">
                  <c:v>1.9100000000000001E-12</c:v>
                </c:pt>
                <c:pt idx="6715">
                  <c:v>1.9215200000000001E-12</c:v>
                </c:pt>
                <c:pt idx="6716">
                  <c:v>1.9584200000000001E-12</c:v>
                </c:pt>
                <c:pt idx="6717">
                  <c:v>1.9508000000000001E-12</c:v>
                </c:pt>
                <c:pt idx="6718">
                  <c:v>1.9613000000000001E-12</c:v>
                </c:pt>
                <c:pt idx="6719">
                  <c:v>1.94566E-12</c:v>
                </c:pt>
                <c:pt idx="6720">
                  <c:v>1.9285799999999998E-12</c:v>
                </c:pt>
                <c:pt idx="6721">
                  <c:v>1.92066E-12</c:v>
                </c:pt>
                <c:pt idx="6722">
                  <c:v>1.8965600000000002E-12</c:v>
                </c:pt>
                <c:pt idx="6723">
                  <c:v>1.8621999999999999E-12</c:v>
                </c:pt>
                <c:pt idx="6724">
                  <c:v>1.8342400000000001E-12</c:v>
                </c:pt>
                <c:pt idx="6725">
                  <c:v>1.8160800000000001E-12</c:v>
                </c:pt>
                <c:pt idx="6726">
                  <c:v>1.7937800000000001E-12</c:v>
                </c:pt>
                <c:pt idx="6727">
                  <c:v>1.7902600000000001E-12</c:v>
                </c:pt>
                <c:pt idx="6728">
                  <c:v>1.7658799999999999E-12</c:v>
                </c:pt>
                <c:pt idx="6729">
                  <c:v>1.7511399999999999E-12</c:v>
                </c:pt>
                <c:pt idx="6730">
                  <c:v>1.7284400000000001E-12</c:v>
                </c:pt>
                <c:pt idx="6731">
                  <c:v>1.7097399999999999E-12</c:v>
                </c:pt>
                <c:pt idx="6732">
                  <c:v>1.68982E-12</c:v>
                </c:pt>
                <c:pt idx="6733">
                  <c:v>1.64788E-12</c:v>
                </c:pt>
                <c:pt idx="6734">
                  <c:v>1.64478E-12</c:v>
                </c:pt>
                <c:pt idx="6735">
                  <c:v>1.6290599999999999E-12</c:v>
                </c:pt>
                <c:pt idx="6736">
                  <c:v>1.61174E-12</c:v>
                </c:pt>
                <c:pt idx="6737">
                  <c:v>1.6015400000000001E-12</c:v>
                </c:pt>
                <c:pt idx="6738">
                  <c:v>1.5921399999999999E-12</c:v>
                </c:pt>
                <c:pt idx="6739">
                  <c:v>1.59928E-12</c:v>
                </c:pt>
                <c:pt idx="6740">
                  <c:v>1.5739600000000001E-12</c:v>
                </c:pt>
                <c:pt idx="6741">
                  <c:v>1.58514E-12</c:v>
                </c:pt>
                <c:pt idx="6742">
                  <c:v>1.5621E-12</c:v>
                </c:pt>
                <c:pt idx="6743">
                  <c:v>1.59656E-12</c:v>
                </c:pt>
                <c:pt idx="6744">
                  <c:v>1.61222E-12</c:v>
                </c:pt>
                <c:pt idx="6745">
                  <c:v>1.6528600000000001E-12</c:v>
                </c:pt>
                <c:pt idx="6746">
                  <c:v>1.67664E-12</c:v>
                </c:pt>
                <c:pt idx="6747">
                  <c:v>1.7040599999999999E-12</c:v>
                </c:pt>
                <c:pt idx="6748">
                  <c:v>1.73302E-12</c:v>
                </c:pt>
                <c:pt idx="6749">
                  <c:v>1.76192E-12</c:v>
                </c:pt>
                <c:pt idx="6750">
                  <c:v>1.79448E-12</c:v>
                </c:pt>
                <c:pt idx="6751">
                  <c:v>1.81688E-12</c:v>
                </c:pt>
                <c:pt idx="6752">
                  <c:v>1.8619800000000009E-12</c:v>
                </c:pt>
                <c:pt idx="6753">
                  <c:v>1.8890799999999999E-12</c:v>
                </c:pt>
                <c:pt idx="6754">
                  <c:v>1.9474800000000001E-12</c:v>
                </c:pt>
                <c:pt idx="6755">
                  <c:v>2.0087199999999999E-12</c:v>
                </c:pt>
                <c:pt idx="6756">
                  <c:v>2.0271000000000001E-12</c:v>
                </c:pt>
                <c:pt idx="6757">
                  <c:v>2.0215200000000001E-12</c:v>
                </c:pt>
                <c:pt idx="6758">
                  <c:v>2.0365400000000001E-12</c:v>
                </c:pt>
                <c:pt idx="6759">
                  <c:v>2.0217399999999998E-12</c:v>
                </c:pt>
                <c:pt idx="6760">
                  <c:v>2.0037400000000001E-12</c:v>
                </c:pt>
                <c:pt idx="6761">
                  <c:v>1.9849399999999998E-12</c:v>
                </c:pt>
                <c:pt idx="6762">
                  <c:v>1.9573399999999998E-12</c:v>
                </c:pt>
                <c:pt idx="6763">
                  <c:v>1.8905199999999999E-12</c:v>
                </c:pt>
                <c:pt idx="6764">
                  <c:v>1.8464200000000001E-12</c:v>
                </c:pt>
                <c:pt idx="6765">
                  <c:v>1.8184599999999999E-12</c:v>
                </c:pt>
                <c:pt idx="6766">
                  <c:v>1.7790400000000001E-12</c:v>
                </c:pt>
                <c:pt idx="6767">
                  <c:v>1.74008E-12</c:v>
                </c:pt>
                <c:pt idx="6768">
                  <c:v>1.7172E-12</c:v>
                </c:pt>
                <c:pt idx="6769">
                  <c:v>1.6784400000000001E-12</c:v>
                </c:pt>
                <c:pt idx="6770">
                  <c:v>1.64988E-12</c:v>
                </c:pt>
                <c:pt idx="6771">
                  <c:v>1.62216E-12</c:v>
                </c:pt>
                <c:pt idx="6772">
                  <c:v>1.5993200000000001E-12</c:v>
                </c:pt>
                <c:pt idx="6773">
                  <c:v>1.5975599999999999E-12</c:v>
                </c:pt>
                <c:pt idx="6774">
                  <c:v>1.5920199999999999E-12</c:v>
                </c:pt>
                <c:pt idx="6775">
                  <c:v>1.58336E-12</c:v>
                </c:pt>
                <c:pt idx="6776">
                  <c:v>1.59878E-12</c:v>
                </c:pt>
                <c:pt idx="6777">
                  <c:v>1.6462799999999999E-12</c:v>
                </c:pt>
                <c:pt idx="6778">
                  <c:v>1.66036E-12</c:v>
                </c:pt>
                <c:pt idx="6779">
                  <c:v>1.71922E-12</c:v>
                </c:pt>
                <c:pt idx="6780">
                  <c:v>1.74872E-12</c:v>
                </c:pt>
                <c:pt idx="6781">
                  <c:v>1.8207000000000001E-12</c:v>
                </c:pt>
                <c:pt idx="6782">
                  <c:v>1.8536799999999998E-12</c:v>
                </c:pt>
                <c:pt idx="6783">
                  <c:v>1.8838400000000002E-12</c:v>
                </c:pt>
                <c:pt idx="6784">
                  <c:v>1.9168400000000001E-12</c:v>
                </c:pt>
                <c:pt idx="6785">
                  <c:v>1.9079800000000001E-12</c:v>
                </c:pt>
                <c:pt idx="6786">
                  <c:v>1.91512E-12</c:v>
                </c:pt>
                <c:pt idx="6787">
                  <c:v>1.9115199999999999E-12</c:v>
                </c:pt>
                <c:pt idx="6788">
                  <c:v>1.9104199999999999E-12</c:v>
                </c:pt>
                <c:pt idx="6789">
                  <c:v>1.8912399999999999E-12</c:v>
                </c:pt>
                <c:pt idx="6790">
                  <c:v>1.8574399999999998E-12</c:v>
                </c:pt>
                <c:pt idx="6791">
                  <c:v>1.8694000000000001E-12</c:v>
                </c:pt>
                <c:pt idx="6792">
                  <c:v>1.8444799999999998E-12</c:v>
                </c:pt>
                <c:pt idx="6793">
                  <c:v>1.8270799999999999E-12</c:v>
                </c:pt>
                <c:pt idx="6794">
                  <c:v>1.79114E-12</c:v>
                </c:pt>
                <c:pt idx="6795">
                  <c:v>1.75092E-12</c:v>
                </c:pt>
                <c:pt idx="6796">
                  <c:v>1.7237E-12</c:v>
                </c:pt>
                <c:pt idx="6797">
                  <c:v>1.68452E-12</c:v>
                </c:pt>
                <c:pt idx="6798">
                  <c:v>1.6785600000000001E-12</c:v>
                </c:pt>
                <c:pt idx="6799">
                  <c:v>1.6703399999999999E-12</c:v>
                </c:pt>
                <c:pt idx="6800">
                  <c:v>1.6377799999999999E-12</c:v>
                </c:pt>
                <c:pt idx="6801">
                  <c:v>1.6256399999999999E-12</c:v>
                </c:pt>
                <c:pt idx="6802">
                  <c:v>1.6226600000000001E-12</c:v>
                </c:pt>
                <c:pt idx="6803">
                  <c:v>1.62806E-12</c:v>
                </c:pt>
                <c:pt idx="6804">
                  <c:v>1.6249000000000001E-12</c:v>
                </c:pt>
                <c:pt idx="6805">
                  <c:v>1.6104000000000001E-12</c:v>
                </c:pt>
                <c:pt idx="6806">
                  <c:v>1.6200600000000001E-12</c:v>
                </c:pt>
                <c:pt idx="6807">
                  <c:v>1.60834E-12</c:v>
                </c:pt>
                <c:pt idx="6808">
                  <c:v>1.6180600000000001E-12</c:v>
                </c:pt>
                <c:pt idx="6809">
                  <c:v>1.6239600000000001E-12</c:v>
                </c:pt>
                <c:pt idx="6810">
                  <c:v>1.6093400000000001E-12</c:v>
                </c:pt>
                <c:pt idx="6811">
                  <c:v>1.61894E-12</c:v>
                </c:pt>
                <c:pt idx="6812">
                  <c:v>1.60326E-12</c:v>
                </c:pt>
                <c:pt idx="6813">
                  <c:v>1.5982799999999999E-12</c:v>
                </c:pt>
                <c:pt idx="6814">
                  <c:v>1.59362E-12</c:v>
                </c:pt>
                <c:pt idx="6815">
                  <c:v>1.6170199999999999E-12</c:v>
                </c:pt>
                <c:pt idx="6816">
                  <c:v>1.61918E-12</c:v>
                </c:pt>
                <c:pt idx="6817">
                  <c:v>1.6483999999999999E-12</c:v>
                </c:pt>
                <c:pt idx="6818">
                  <c:v>1.6773999999999999E-12</c:v>
                </c:pt>
                <c:pt idx="6819">
                  <c:v>1.7229000000000001E-12</c:v>
                </c:pt>
                <c:pt idx="6820">
                  <c:v>1.7446000000000001E-12</c:v>
                </c:pt>
                <c:pt idx="6821">
                  <c:v>1.7780000000000001E-12</c:v>
                </c:pt>
                <c:pt idx="6822">
                  <c:v>1.8165799999999999E-12</c:v>
                </c:pt>
                <c:pt idx="6823">
                  <c:v>1.8268200000000001E-12</c:v>
                </c:pt>
                <c:pt idx="6824">
                  <c:v>1.8474199999999998E-12</c:v>
                </c:pt>
                <c:pt idx="6825">
                  <c:v>1.8757799999999999E-12</c:v>
                </c:pt>
                <c:pt idx="6826">
                  <c:v>1.8888600000000001E-12</c:v>
                </c:pt>
                <c:pt idx="6827">
                  <c:v>1.9050000000000001E-12</c:v>
                </c:pt>
                <c:pt idx="6828">
                  <c:v>1.9144199999999998E-12</c:v>
                </c:pt>
                <c:pt idx="6829">
                  <c:v>1.90024E-12</c:v>
                </c:pt>
                <c:pt idx="6830">
                  <c:v>1.8908599999999999E-12</c:v>
                </c:pt>
                <c:pt idx="6831">
                  <c:v>1.8882E-12</c:v>
                </c:pt>
                <c:pt idx="6832">
                  <c:v>1.8609600000000002E-12</c:v>
                </c:pt>
                <c:pt idx="6833">
                  <c:v>1.8257600000000001E-12</c:v>
                </c:pt>
                <c:pt idx="6834">
                  <c:v>1.8154800000000001E-12</c:v>
                </c:pt>
                <c:pt idx="6835">
                  <c:v>1.7915E-12</c:v>
                </c:pt>
                <c:pt idx="6836">
                  <c:v>1.7564399999999999E-12</c:v>
                </c:pt>
                <c:pt idx="6837">
                  <c:v>1.7265999999999999E-12</c:v>
                </c:pt>
                <c:pt idx="6838">
                  <c:v>1.7151E-12</c:v>
                </c:pt>
                <c:pt idx="6839">
                  <c:v>1.70414E-12</c:v>
                </c:pt>
                <c:pt idx="6840">
                  <c:v>1.6954200000000001E-12</c:v>
                </c:pt>
                <c:pt idx="6841">
                  <c:v>1.69822E-12</c:v>
                </c:pt>
                <c:pt idx="6842">
                  <c:v>1.6939199999999999E-12</c:v>
                </c:pt>
                <c:pt idx="6843">
                  <c:v>1.6935799999999999E-12</c:v>
                </c:pt>
                <c:pt idx="6844">
                  <c:v>1.68252E-12</c:v>
                </c:pt>
                <c:pt idx="6845">
                  <c:v>1.69942E-12</c:v>
                </c:pt>
                <c:pt idx="6846">
                  <c:v>1.7036999999999999E-12</c:v>
                </c:pt>
                <c:pt idx="6847">
                  <c:v>1.7335399999999999E-12</c:v>
                </c:pt>
                <c:pt idx="6848">
                  <c:v>1.7821399999999999E-12</c:v>
                </c:pt>
                <c:pt idx="6849">
                  <c:v>1.80722E-12</c:v>
                </c:pt>
                <c:pt idx="6850">
                  <c:v>1.8301800000000002E-12</c:v>
                </c:pt>
                <c:pt idx="6851">
                  <c:v>1.8399999999999998E-12</c:v>
                </c:pt>
                <c:pt idx="6852">
                  <c:v>1.8369E-12</c:v>
                </c:pt>
                <c:pt idx="6853">
                  <c:v>1.8541800000000001E-12</c:v>
                </c:pt>
                <c:pt idx="6854">
                  <c:v>1.8704000000000002E-12</c:v>
                </c:pt>
                <c:pt idx="6855">
                  <c:v>1.8904400000000002E-12</c:v>
                </c:pt>
                <c:pt idx="6856">
                  <c:v>1.8885999999999998E-12</c:v>
                </c:pt>
                <c:pt idx="6857">
                  <c:v>1.8952600000000001E-12</c:v>
                </c:pt>
                <c:pt idx="6858">
                  <c:v>1.8926200000000001E-12</c:v>
                </c:pt>
                <c:pt idx="6859">
                  <c:v>1.8766599999999998E-12</c:v>
                </c:pt>
                <c:pt idx="6860">
                  <c:v>1.8698800000000001E-12</c:v>
                </c:pt>
                <c:pt idx="6861">
                  <c:v>1.8479399999999999E-12</c:v>
                </c:pt>
                <c:pt idx="6862">
                  <c:v>1.8526400000000001E-12</c:v>
                </c:pt>
                <c:pt idx="6863">
                  <c:v>1.8236599999999999E-12</c:v>
                </c:pt>
                <c:pt idx="6864">
                  <c:v>1.8131E-12</c:v>
                </c:pt>
                <c:pt idx="6865">
                  <c:v>1.80568E-12</c:v>
                </c:pt>
                <c:pt idx="6866">
                  <c:v>1.79106E-12</c:v>
                </c:pt>
                <c:pt idx="6867">
                  <c:v>1.7712600000000001E-12</c:v>
                </c:pt>
                <c:pt idx="6868">
                  <c:v>1.7640600000000001E-12</c:v>
                </c:pt>
                <c:pt idx="6869">
                  <c:v>1.7555999999999999E-12</c:v>
                </c:pt>
                <c:pt idx="6870">
                  <c:v>1.7363799999999999E-12</c:v>
                </c:pt>
                <c:pt idx="6871">
                  <c:v>1.7299800000000001E-12</c:v>
                </c:pt>
                <c:pt idx="6872">
                  <c:v>1.72702E-12</c:v>
                </c:pt>
                <c:pt idx="6873">
                  <c:v>1.72418E-12</c:v>
                </c:pt>
                <c:pt idx="6874">
                  <c:v>1.7198400000000001E-12</c:v>
                </c:pt>
                <c:pt idx="6875">
                  <c:v>1.71296E-12</c:v>
                </c:pt>
                <c:pt idx="6876">
                  <c:v>1.7308399999999999E-12</c:v>
                </c:pt>
                <c:pt idx="6877">
                  <c:v>1.7251400000000001E-12</c:v>
                </c:pt>
                <c:pt idx="6878">
                  <c:v>1.7300199999999999E-12</c:v>
                </c:pt>
                <c:pt idx="6879">
                  <c:v>1.7416E-12</c:v>
                </c:pt>
                <c:pt idx="6880">
                  <c:v>1.74902E-12</c:v>
                </c:pt>
                <c:pt idx="6881">
                  <c:v>1.74894E-12</c:v>
                </c:pt>
                <c:pt idx="6882">
                  <c:v>1.7487E-12</c:v>
                </c:pt>
                <c:pt idx="6883">
                  <c:v>1.74196E-12</c:v>
                </c:pt>
                <c:pt idx="6884">
                  <c:v>1.7561999999999999E-12</c:v>
                </c:pt>
                <c:pt idx="6885">
                  <c:v>1.752E-12</c:v>
                </c:pt>
                <c:pt idx="6886">
                  <c:v>1.7562800000000001E-12</c:v>
                </c:pt>
                <c:pt idx="6887">
                  <c:v>1.7697200000000001E-12</c:v>
                </c:pt>
                <c:pt idx="6888">
                  <c:v>1.76108E-12</c:v>
                </c:pt>
                <c:pt idx="6889">
                  <c:v>1.7738E-12</c:v>
                </c:pt>
                <c:pt idx="6890">
                  <c:v>1.81296E-12</c:v>
                </c:pt>
                <c:pt idx="6891">
                  <c:v>1.8145E-12</c:v>
                </c:pt>
                <c:pt idx="6892">
                  <c:v>1.8327400000000001E-12</c:v>
                </c:pt>
                <c:pt idx="6893">
                  <c:v>1.87726E-12</c:v>
                </c:pt>
                <c:pt idx="6894">
                  <c:v>1.88372E-12</c:v>
                </c:pt>
                <c:pt idx="6895">
                  <c:v>1.89008E-12</c:v>
                </c:pt>
                <c:pt idx="6896">
                  <c:v>1.9014E-12</c:v>
                </c:pt>
                <c:pt idx="6897">
                  <c:v>1.91772E-12</c:v>
                </c:pt>
                <c:pt idx="6898">
                  <c:v>1.92336E-12</c:v>
                </c:pt>
                <c:pt idx="6899">
                  <c:v>1.92644E-12</c:v>
                </c:pt>
                <c:pt idx="6900">
                  <c:v>1.9142000000000001E-12</c:v>
                </c:pt>
                <c:pt idx="6901">
                  <c:v>1.9000400000000001E-12</c:v>
                </c:pt>
                <c:pt idx="6902">
                  <c:v>1.8847200000000001E-12</c:v>
                </c:pt>
                <c:pt idx="6903">
                  <c:v>1.8764800000000001E-12</c:v>
                </c:pt>
                <c:pt idx="6904">
                  <c:v>1.8722599999999999E-12</c:v>
                </c:pt>
                <c:pt idx="6905">
                  <c:v>1.8651000000000002E-12</c:v>
                </c:pt>
                <c:pt idx="6906">
                  <c:v>1.8400600000000001E-12</c:v>
                </c:pt>
                <c:pt idx="6907">
                  <c:v>1.84172E-12</c:v>
                </c:pt>
                <c:pt idx="6908">
                  <c:v>1.83492E-12</c:v>
                </c:pt>
                <c:pt idx="6909">
                  <c:v>1.81298E-12</c:v>
                </c:pt>
                <c:pt idx="6910">
                  <c:v>1.7987599999999999E-12</c:v>
                </c:pt>
                <c:pt idx="6911">
                  <c:v>1.79032E-12</c:v>
                </c:pt>
                <c:pt idx="6912">
                  <c:v>1.7910800000000001E-12</c:v>
                </c:pt>
                <c:pt idx="6913">
                  <c:v>1.7730200000000001E-12</c:v>
                </c:pt>
                <c:pt idx="6914">
                  <c:v>1.76838E-12</c:v>
                </c:pt>
                <c:pt idx="6915">
                  <c:v>1.75108E-12</c:v>
                </c:pt>
                <c:pt idx="6916">
                  <c:v>1.7738999999999999E-12</c:v>
                </c:pt>
                <c:pt idx="6917">
                  <c:v>1.7823400000000001E-12</c:v>
                </c:pt>
                <c:pt idx="6918">
                  <c:v>1.7886000000000001E-12</c:v>
                </c:pt>
                <c:pt idx="6919">
                  <c:v>1.80858E-12</c:v>
                </c:pt>
                <c:pt idx="6920">
                  <c:v>1.8381E-12</c:v>
                </c:pt>
                <c:pt idx="6921">
                  <c:v>1.8378000000000001E-12</c:v>
                </c:pt>
                <c:pt idx="6922">
                  <c:v>1.8458199999999999E-12</c:v>
                </c:pt>
                <c:pt idx="6923">
                  <c:v>1.8550799999999998E-12</c:v>
                </c:pt>
                <c:pt idx="6924">
                  <c:v>1.8686200000000002E-12</c:v>
                </c:pt>
                <c:pt idx="6925">
                  <c:v>1.8726200000000002E-12</c:v>
                </c:pt>
                <c:pt idx="6926">
                  <c:v>1.8659E-12</c:v>
                </c:pt>
                <c:pt idx="6927">
                  <c:v>1.8522799999999999E-12</c:v>
                </c:pt>
                <c:pt idx="6928">
                  <c:v>1.8317599999999999E-12</c:v>
                </c:pt>
                <c:pt idx="6929">
                  <c:v>1.8228200000000001E-12</c:v>
                </c:pt>
                <c:pt idx="6930">
                  <c:v>1.8074E-12</c:v>
                </c:pt>
                <c:pt idx="6931">
                  <c:v>1.7986400000000001E-12</c:v>
                </c:pt>
                <c:pt idx="6932">
                  <c:v>1.8012E-12</c:v>
                </c:pt>
                <c:pt idx="6933">
                  <c:v>1.7910999999999999E-12</c:v>
                </c:pt>
                <c:pt idx="6934">
                  <c:v>1.7601999999999999E-12</c:v>
                </c:pt>
                <c:pt idx="6935">
                  <c:v>1.7623199999999999E-12</c:v>
                </c:pt>
                <c:pt idx="6936">
                  <c:v>1.75284E-12</c:v>
                </c:pt>
                <c:pt idx="6937">
                  <c:v>1.7531000000000001E-12</c:v>
                </c:pt>
                <c:pt idx="6938">
                  <c:v>1.73466E-12</c:v>
                </c:pt>
                <c:pt idx="6939">
                  <c:v>1.74326E-12</c:v>
                </c:pt>
                <c:pt idx="6940">
                  <c:v>1.7514E-12</c:v>
                </c:pt>
                <c:pt idx="6941">
                  <c:v>1.73348E-12</c:v>
                </c:pt>
                <c:pt idx="6942">
                  <c:v>1.7314000000000001E-12</c:v>
                </c:pt>
                <c:pt idx="6943">
                  <c:v>1.73652E-12</c:v>
                </c:pt>
                <c:pt idx="6944">
                  <c:v>1.71978E-12</c:v>
                </c:pt>
                <c:pt idx="6945">
                  <c:v>1.7408E-12</c:v>
                </c:pt>
                <c:pt idx="6946">
                  <c:v>1.76224E-12</c:v>
                </c:pt>
                <c:pt idx="6947">
                  <c:v>1.7540400000000001E-12</c:v>
                </c:pt>
                <c:pt idx="6948">
                  <c:v>1.77344E-12</c:v>
                </c:pt>
                <c:pt idx="6949">
                  <c:v>1.7671400000000001E-12</c:v>
                </c:pt>
                <c:pt idx="6950">
                  <c:v>1.7933200000000001E-12</c:v>
                </c:pt>
                <c:pt idx="6951">
                  <c:v>1.76838E-12</c:v>
                </c:pt>
                <c:pt idx="6952">
                  <c:v>1.7585400000000001E-12</c:v>
                </c:pt>
                <c:pt idx="6953">
                  <c:v>1.7638E-12</c:v>
                </c:pt>
                <c:pt idx="6954">
                  <c:v>1.75318E-12</c:v>
                </c:pt>
                <c:pt idx="6955">
                  <c:v>1.7689000000000001E-12</c:v>
                </c:pt>
                <c:pt idx="6956">
                  <c:v>1.7754199999999999E-12</c:v>
                </c:pt>
                <c:pt idx="6957">
                  <c:v>1.7745600000000001E-12</c:v>
                </c:pt>
                <c:pt idx="6958">
                  <c:v>1.77426E-12</c:v>
                </c:pt>
                <c:pt idx="6959">
                  <c:v>1.7606400000000001E-12</c:v>
                </c:pt>
                <c:pt idx="6960">
                  <c:v>1.7586400000000001E-12</c:v>
                </c:pt>
                <c:pt idx="6961">
                  <c:v>1.7618E-12</c:v>
                </c:pt>
                <c:pt idx="6962">
                  <c:v>1.74846E-12</c:v>
                </c:pt>
                <c:pt idx="6963">
                  <c:v>1.7537199999999999E-12</c:v>
                </c:pt>
                <c:pt idx="6964">
                  <c:v>1.7496800000000001E-12</c:v>
                </c:pt>
                <c:pt idx="6965">
                  <c:v>1.7244E-12</c:v>
                </c:pt>
                <c:pt idx="6966">
                  <c:v>1.7212600000000001E-12</c:v>
                </c:pt>
                <c:pt idx="6967">
                  <c:v>1.72238E-12</c:v>
                </c:pt>
                <c:pt idx="6968">
                  <c:v>1.7232799999999999E-12</c:v>
                </c:pt>
                <c:pt idx="6969">
                  <c:v>1.731E-12</c:v>
                </c:pt>
                <c:pt idx="6970">
                  <c:v>1.7238E-12</c:v>
                </c:pt>
                <c:pt idx="6971">
                  <c:v>1.7337600000000001E-12</c:v>
                </c:pt>
                <c:pt idx="6972">
                  <c:v>1.7334399999999999E-12</c:v>
                </c:pt>
                <c:pt idx="6973">
                  <c:v>1.7323599999999999E-12</c:v>
                </c:pt>
                <c:pt idx="6974">
                  <c:v>1.73114E-12</c:v>
                </c:pt>
                <c:pt idx="6975">
                  <c:v>1.7241000000000001E-12</c:v>
                </c:pt>
                <c:pt idx="6976">
                  <c:v>1.7146400000000001E-12</c:v>
                </c:pt>
                <c:pt idx="6977">
                  <c:v>1.71676E-12</c:v>
                </c:pt>
                <c:pt idx="6978">
                  <c:v>1.7309599999999999E-12</c:v>
                </c:pt>
                <c:pt idx="6979">
                  <c:v>1.7202399999999999E-12</c:v>
                </c:pt>
                <c:pt idx="6980">
                  <c:v>1.7189199999999999E-12</c:v>
                </c:pt>
                <c:pt idx="6981">
                  <c:v>1.7290400000000001E-12</c:v>
                </c:pt>
                <c:pt idx="6982">
                  <c:v>1.7348E-12</c:v>
                </c:pt>
                <c:pt idx="6983">
                  <c:v>1.72806E-12</c:v>
                </c:pt>
                <c:pt idx="6984">
                  <c:v>1.7440399999999999E-12</c:v>
                </c:pt>
                <c:pt idx="6985">
                  <c:v>1.7404800000000001E-12</c:v>
                </c:pt>
                <c:pt idx="6986">
                  <c:v>1.7257400000000001E-12</c:v>
                </c:pt>
                <c:pt idx="6987">
                  <c:v>1.73856E-12</c:v>
                </c:pt>
                <c:pt idx="6988">
                  <c:v>1.73348E-12</c:v>
                </c:pt>
                <c:pt idx="6989">
                  <c:v>1.72946E-12</c:v>
                </c:pt>
                <c:pt idx="6990">
                  <c:v>1.72582E-12</c:v>
                </c:pt>
                <c:pt idx="6991">
                  <c:v>1.73522E-12</c:v>
                </c:pt>
                <c:pt idx="6992">
                  <c:v>1.7189199999999999E-12</c:v>
                </c:pt>
                <c:pt idx="6993">
                  <c:v>1.7059400000000001E-12</c:v>
                </c:pt>
                <c:pt idx="6994">
                  <c:v>1.7140799999999999E-12</c:v>
                </c:pt>
                <c:pt idx="6995">
                  <c:v>1.7113600000000001E-12</c:v>
                </c:pt>
                <c:pt idx="6996">
                  <c:v>1.70692E-12</c:v>
                </c:pt>
                <c:pt idx="6997">
                  <c:v>1.72178E-12</c:v>
                </c:pt>
                <c:pt idx="6998">
                  <c:v>1.73666E-12</c:v>
                </c:pt>
                <c:pt idx="6999">
                  <c:v>1.7231400000000001E-12</c:v>
                </c:pt>
                <c:pt idx="7000">
                  <c:v>1.72854E-12</c:v>
                </c:pt>
                <c:pt idx="7001">
                  <c:v>1.7495600000000001E-12</c:v>
                </c:pt>
                <c:pt idx="7002">
                  <c:v>1.7558000000000001E-12</c:v>
                </c:pt>
                <c:pt idx="7003">
                  <c:v>1.76424E-12</c:v>
                </c:pt>
                <c:pt idx="7004">
                  <c:v>1.7606400000000001E-12</c:v>
                </c:pt>
                <c:pt idx="7005">
                  <c:v>1.7597399999999999E-12</c:v>
                </c:pt>
                <c:pt idx="7006">
                  <c:v>1.7676399999999999E-12</c:v>
                </c:pt>
                <c:pt idx="7007">
                  <c:v>1.7802599999999999E-12</c:v>
                </c:pt>
                <c:pt idx="7008">
                  <c:v>1.80698E-12</c:v>
                </c:pt>
                <c:pt idx="7009">
                  <c:v>1.80082E-12</c:v>
                </c:pt>
                <c:pt idx="7010">
                  <c:v>1.8136399999999999E-12</c:v>
                </c:pt>
                <c:pt idx="7011">
                  <c:v>1.82038E-12</c:v>
                </c:pt>
                <c:pt idx="7012">
                  <c:v>1.8204600000000001E-12</c:v>
                </c:pt>
                <c:pt idx="7013">
                  <c:v>1.8013599999999999E-12</c:v>
                </c:pt>
                <c:pt idx="7014">
                  <c:v>1.80212E-12</c:v>
                </c:pt>
                <c:pt idx="7015">
                  <c:v>1.80874E-12</c:v>
                </c:pt>
                <c:pt idx="7016">
                  <c:v>1.7971199999999999E-12</c:v>
                </c:pt>
                <c:pt idx="7017">
                  <c:v>1.81048E-12</c:v>
                </c:pt>
                <c:pt idx="7018">
                  <c:v>1.7968600000000001E-12</c:v>
                </c:pt>
                <c:pt idx="7019">
                  <c:v>1.7997199999999999E-12</c:v>
                </c:pt>
                <c:pt idx="7020">
                  <c:v>1.7908E-12</c:v>
                </c:pt>
                <c:pt idx="7021">
                  <c:v>1.78892E-12</c:v>
                </c:pt>
                <c:pt idx="7022">
                  <c:v>1.79354E-12</c:v>
                </c:pt>
                <c:pt idx="7023">
                  <c:v>1.7994E-12</c:v>
                </c:pt>
                <c:pt idx="7024">
                  <c:v>1.79788E-12</c:v>
                </c:pt>
                <c:pt idx="7025">
                  <c:v>1.7915E-12</c:v>
                </c:pt>
                <c:pt idx="7026">
                  <c:v>1.8007E-12</c:v>
                </c:pt>
                <c:pt idx="7027">
                  <c:v>1.79504E-12</c:v>
                </c:pt>
                <c:pt idx="7028">
                  <c:v>1.78008E-12</c:v>
                </c:pt>
                <c:pt idx="7029">
                  <c:v>1.7805999999999999E-12</c:v>
                </c:pt>
                <c:pt idx="7030">
                  <c:v>1.79152E-12</c:v>
                </c:pt>
                <c:pt idx="7031">
                  <c:v>1.7786800000000001E-12</c:v>
                </c:pt>
                <c:pt idx="7032">
                  <c:v>1.78964E-12</c:v>
                </c:pt>
                <c:pt idx="7033">
                  <c:v>1.7733800000000001E-12</c:v>
                </c:pt>
                <c:pt idx="7034">
                  <c:v>1.7698600000000001E-12</c:v>
                </c:pt>
                <c:pt idx="7035">
                  <c:v>1.7777799999999999E-12</c:v>
                </c:pt>
                <c:pt idx="7036">
                  <c:v>1.79656E-12</c:v>
                </c:pt>
                <c:pt idx="7037">
                  <c:v>1.80646E-12</c:v>
                </c:pt>
                <c:pt idx="7038">
                  <c:v>1.8071399999999999E-12</c:v>
                </c:pt>
                <c:pt idx="7039">
                  <c:v>1.7925199999999999E-12</c:v>
                </c:pt>
                <c:pt idx="7040">
                  <c:v>1.7795E-12</c:v>
                </c:pt>
                <c:pt idx="7041">
                  <c:v>1.7797999999999999E-12</c:v>
                </c:pt>
                <c:pt idx="7042">
                  <c:v>1.78502E-12</c:v>
                </c:pt>
                <c:pt idx="7043">
                  <c:v>1.79856E-12</c:v>
                </c:pt>
                <c:pt idx="7044">
                  <c:v>1.77502E-12</c:v>
                </c:pt>
                <c:pt idx="7045">
                  <c:v>1.7710400000000001E-12</c:v>
                </c:pt>
                <c:pt idx="7046">
                  <c:v>1.78406E-12</c:v>
                </c:pt>
                <c:pt idx="7047">
                  <c:v>1.7822200000000001E-12</c:v>
                </c:pt>
                <c:pt idx="7048">
                  <c:v>1.7815E-12</c:v>
                </c:pt>
                <c:pt idx="7049">
                  <c:v>1.7902E-12</c:v>
                </c:pt>
                <c:pt idx="7050">
                  <c:v>1.80344E-12</c:v>
                </c:pt>
                <c:pt idx="7051">
                  <c:v>1.80356E-12</c:v>
                </c:pt>
                <c:pt idx="7052">
                  <c:v>1.81038E-12</c:v>
                </c:pt>
                <c:pt idx="7053">
                  <c:v>1.7838999999999999E-12</c:v>
                </c:pt>
                <c:pt idx="7054">
                  <c:v>1.7613E-12</c:v>
                </c:pt>
                <c:pt idx="7055">
                  <c:v>1.75838E-12</c:v>
                </c:pt>
                <c:pt idx="7056">
                  <c:v>1.77324E-12</c:v>
                </c:pt>
                <c:pt idx="7057">
                  <c:v>1.77736E-12</c:v>
                </c:pt>
                <c:pt idx="7058">
                  <c:v>1.77112E-12</c:v>
                </c:pt>
                <c:pt idx="7059">
                  <c:v>1.77558E-12</c:v>
                </c:pt>
                <c:pt idx="7060">
                  <c:v>1.78502E-12</c:v>
                </c:pt>
                <c:pt idx="7061">
                  <c:v>1.7878199999999999E-12</c:v>
                </c:pt>
                <c:pt idx="7062">
                  <c:v>1.7912399999999999E-12</c:v>
                </c:pt>
                <c:pt idx="7063">
                  <c:v>1.79976E-12</c:v>
                </c:pt>
                <c:pt idx="7064">
                  <c:v>1.8198800000000001E-12</c:v>
                </c:pt>
                <c:pt idx="7065">
                  <c:v>1.81252E-12</c:v>
                </c:pt>
                <c:pt idx="7066">
                  <c:v>1.80828E-12</c:v>
                </c:pt>
                <c:pt idx="7067">
                  <c:v>1.80498E-12</c:v>
                </c:pt>
                <c:pt idx="7068">
                  <c:v>1.80092E-12</c:v>
                </c:pt>
                <c:pt idx="7069">
                  <c:v>1.8086E-12</c:v>
                </c:pt>
                <c:pt idx="7070">
                  <c:v>1.7990199999999999E-12</c:v>
                </c:pt>
                <c:pt idx="7071">
                  <c:v>1.80284E-12</c:v>
                </c:pt>
                <c:pt idx="7072">
                  <c:v>1.7961E-12</c:v>
                </c:pt>
                <c:pt idx="7073">
                  <c:v>1.8040600000000001E-12</c:v>
                </c:pt>
                <c:pt idx="7074">
                  <c:v>1.8147999999999999E-12</c:v>
                </c:pt>
                <c:pt idx="7075">
                  <c:v>1.81122E-12</c:v>
                </c:pt>
                <c:pt idx="7076">
                  <c:v>1.81826E-12</c:v>
                </c:pt>
                <c:pt idx="7077">
                  <c:v>1.8336799999999999E-12</c:v>
                </c:pt>
                <c:pt idx="7078">
                  <c:v>1.82216E-12</c:v>
                </c:pt>
                <c:pt idx="7079">
                  <c:v>1.82288E-12</c:v>
                </c:pt>
                <c:pt idx="7080">
                  <c:v>1.80696E-12</c:v>
                </c:pt>
                <c:pt idx="7081">
                  <c:v>1.80332E-12</c:v>
                </c:pt>
                <c:pt idx="7082">
                  <c:v>1.79658E-12</c:v>
                </c:pt>
                <c:pt idx="7083">
                  <c:v>1.7823E-12</c:v>
                </c:pt>
                <c:pt idx="7084">
                  <c:v>1.7946399999999999E-12</c:v>
                </c:pt>
                <c:pt idx="7085">
                  <c:v>1.7986599999999999E-12</c:v>
                </c:pt>
                <c:pt idx="7086">
                  <c:v>1.7872199999999999E-12</c:v>
                </c:pt>
                <c:pt idx="7087">
                  <c:v>1.7946200000000001E-12</c:v>
                </c:pt>
                <c:pt idx="7088">
                  <c:v>1.8267999999999998E-12</c:v>
                </c:pt>
                <c:pt idx="7089">
                  <c:v>1.8287799999999998E-12</c:v>
                </c:pt>
                <c:pt idx="7090">
                  <c:v>1.81524E-12</c:v>
                </c:pt>
                <c:pt idx="7091">
                  <c:v>1.8276800000000001E-12</c:v>
                </c:pt>
                <c:pt idx="7092">
                  <c:v>1.8453600000000001E-12</c:v>
                </c:pt>
                <c:pt idx="7093">
                  <c:v>1.8450999999999999E-12</c:v>
                </c:pt>
                <c:pt idx="7094">
                  <c:v>1.85212E-12</c:v>
                </c:pt>
                <c:pt idx="7095">
                  <c:v>1.8616800000000002E-12</c:v>
                </c:pt>
                <c:pt idx="7096">
                  <c:v>1.8387200000000001E-12</c:v>
                </c:pt>
                <c:pt idx="7097">
                  <c:v>1.83878E-12</c:v>
                </c:pt>
                <c:pt idx="7098">
                  <c:v>1.8515800000000001E-12</c:v>
                </c:pt>
                <c:pt idx="7099">
                  <c:v>1.83892E-12</c:v>
                </c:pt>
                <c:pt idx="7100">
                  <c:v>1.8542200000000002E-12</c:v>
                </c:pt>
                <c:pt idx="7101">
                  <c:v>1.85414E-12</c:v>
                </c:pt>
                <c:pt idx="7102">
                  <c:v>1.8353799999999998E-12</c:v>
                </c:pt>
                <c:pt idx="7103">
                  <c:v>1.8295399999999999E-12</c:v>
                </c:pt>
                <c:pt idx="7104">
                  <c:v>1.81306E-12</c:v>
                </c:pt>
                <c:pt idx="7105">
                  <c:v>1.8139E-12</c:v>
                </c:pt>
                <c:pt idx="7106">
                  <c:v>1.8041600000000001E-12</c:v>
                </c:pt>
                <c:pt idx="7107">
                  <c:v>1.8033799999999999E-12</c:v>
                </c:pt>
                <c:pt idx="7108">
                  <c:v>1.8080799999999999E-12</c:v>
                </c:pt>
                <c:pt idx="7109">
                  <c:v>1.8199999999999999E-12</c:v>
                </c:pt>
                <c:pt idx="7110">
                  <c:v>1.8103000000000001E-12</c:v>
                </c:pt>
                <c:pt idx="7111">
                  <c:v>1.8122000000000001E-12</c:v>
                </c:pt>
                <c:pt idx="7112">
                  <c:v>1.8249800000000002E-12</c:v>
                </c:pt>
                <c:pt idx="7113">
                  <c:v>1.8247000000000001E-12</c:v>
                </c:pt>
                <c:pt idx="7114">
                  <c:v>1.79386E-12</c:v>
                </c:pt>
                <c:pt idx="7115">
                  <c:v>1.7906200000000001E-12</c:v>
                </c:pt>
                <c:pt idx="7116">
                  <c:v>1.7778E-12</c:v>
                </c:pt>
                <c:pt idx="7117">
                  <c:v>1.77782E-12</c:v>
                </c:pt>
                <c:pt idx="7118">
                  <c:v>1.7653600000000001E-12</c:v>
                </c:pt>
                <c:pt idx="7119">
                  <c:v>1.77546E-12</c:v>
                </c:pt>
                <c:pt idx="7120">
                  <c:v>1.7801399999999999E-12</c:v>
                </c:pt>
                <c:pt idx="7121">
                  <c:v>1.79506E-12</c:v>
                </c:pt>
                <c:pt idx="7122">
                  <c:v>1.7899199999999999E-12</c:v>
                </c:pt>
                <c:pt idx="7123">
                  <c:v>1.8066799999999999E-12</c:v>
                </c:pt>
                <c:pt idx="7124">
                  <c:v>1.7988799999999999E-12</c:v>
                </c:pt>
                <c:pt idx="7125">
                  <c:v>1.7822E-12</c:v>
                </c:pt>
                <c:pt idx="7126">
                  <c:v>1.7854599999999999E-12</c:v>
                </c:pt>
                <c:pt idx="7127">
                  <c:v>1.7704799999999999E-12</c:v>
                </c:pt>
                <c:pt idx="7128">
                  <c:v>1.77322E-12</c:v>
                </c:pt>
                <c:pt idx="7129">
                  <c:v>1.7717E-12</c:v>
                </c:pt>
                <c:pt idx="7130">
                  <c:v>1.7754000000000001E-12</c:v>
                </c:pt>
                <c:pt idx="7131">
                  <c:v>1.77664E-12</c:v>
                </c:pt>
                <c:pt idx="7132">
                  <c:v>1.7849E-12</c:v>
                </c:pt>
                <c:pt idx="7133">
                  <c:v>1.7948E-12</c:v>
                </c:pt>
                <c:pt idx="7134">
                  <c:v>1.8034999999999999E-12</c:v>
                </c:pt>
                <c:pt idx="7135">
                  <c:v>1.81368E-12</c:v>
                </c:pt>
                <c:pt idx="7136">
                  <c:v>1.80706E-12</c:v>
                </c:pt>
                <c:pt idx="7137">
                  <c:v>1.8130200000000001E-12</c:v>
                </c:pt>
                <c:pt idx="7138">
                  <c:v>1.80802E-12</c:v>
                </c:pt>
                <c:pt idx="7139">
                  <c:v>1.80532E-12</c:v>
                </c:pt>
                <c:pt idx="7140">
                  <c:v>1.80658E-12</c:v>
                </c:pt>
                <c:pt idx="7141">
                  <c:v>1.81182E-12</c:v>
                </c:pt>
                <c:pt idx="7142">
                  <c:v>1.7988E-12</c:v>
                </c:pt>
                <c:pt idx="7143">
                  <c:v>1.8013799999999999E-12</c:v>
                </c:pt>
                <c:pt idx="7144">
                  <c:v>1.8061600000000001E-12</c:v>
                </c:pt>
                <c:pt idx="7145">
                  <c:v>1.7993400000000001E-12</c:v>
                </c:pt>
                <c:pt idx="7146">
                  <c:v>1.78476E-12</c:v>
                </c:pt>
                <c:pt idx="7147">
                  <c:v>1.79106E-12</c:v>
                </c:pt>
                <c:pt idx="7148">
                  <c:v>1.7744400000000001E-12</c:v>
                </c:pt>
                <c:pt idx="7149">
                  <c:v>1.7887200000000001E-12</c:v>
                </c:pt>
                <c:pt idx="7150">
                  <c:v>1.77938E-12</c:v>
                </c:pt>
                <c:pt idx="7151">
                  <c:v>1.7623399999999999E-12</c:v>
                </c:pt>
                <c:pt idx="7152">
                  <c:v>1.7560600000000001E-12</c:v>
                </c:pt>
                <c:pt idx="7153">
                  <c:v>1.7545599999999999E-12</c:v>
                </c:pt>
                <c:pt idx="7154">
                  <c:v>1.76156E-12</c:v>
                </c:pt>
                <c:pt idx="7155">
                  <c:v>1.7606600000000001E-12</c:v>
                </c:pt>
                <c:pt idx="7156">
                  <c:v>1.7482999999999999E-12</c:v>
                </c:pt>
                <c:pt idx="7157">
                  <c:v>1.7345800000000001E-12</c:v>
                </c:pt>
                <c:pt idx="7158">
                  <c:v>1.7304E-12</c:v>
                </c:pt>
                <c:pt idx="7159">
                  <c:v>1.7331800000000001E-12</c:v>
                </c:pt>
                <c:pt idx="7160">
                  <c:v>1.7394599999999999E-12</c:v>
                </c:pt>
                <c:pt idx="7161">
                  <c:v>1.7499599999999999E-12</c:v>
                </c:pt>
                <c:pt idx="7162">
                  <c:v>1.7474599999999999E-12</c:v>
                </c:pt>
                <c:pt idx="7163">
                  <c:v>1.7369599999999999E-12</c:v>
                </c:pt>
                <c:pt idx="7164">
                  <c:v>1.7517199999999999E-12</c:v>
                </c:pt>
                <c:pt idx="7165">
                  <c:v>1.75316E-12</c:v>
                </c:pt>
                <c:pt idx="7166">
                  <c:v>1.7523199999999999E-12</c:v>
                </c:pt>
                <c:pt idx="7167">
                  <c:v>1.7361399999999999E-12</c:v>
                </c:pt>
                <c:pt idx="7168">
                  <c:v>1.741E-12</c:v>
                </c:pt>
                <c:pt idx="7169">
                  <c:v>1.74962E-12</c:v>
                </c:pt>
                <c:pt idx="7170">
                  <c:v>1.74468E-12</c:v>
                </c:pt>
                <c:pt idx="7171">
                  <c:v>1.73666E-12</c:v>
                </c:pt>
                <c:pt idx="7172">
                  <c:v>1.75246E-12</c:v>
                </c:pt>
                <c:pt idx="7173">
                  <c:v>1.7593E-12</c:v>
                </c:pt>
                <c:pt idx="7174">
                  <c:v>1.7645400000000001E-12</c:v>
                </c:pt>
                <c:pt idx="7175">
                  <c:v>1.76274E-12</c:v>
                </c:pt>
                <c:pt idx="7176">
                  <c:v>1.7673E-12</c:v>
                </c:pt>
                <c:pt idx="7177">
                  <c:v>1.77146E-12</c:v>
                </c:pt>
                <c:pt idx="7178">
                  <c:v>1.7723E-12</c:v>
                </c:pt>
                <c:pt idx="7179">
                  <c:v>1.77722E-12</c:v>
                </c:pt>
                <c:pt idx="7180">
                  <c:v>1.77074E-12</c:v>
                </c:pt>
                <c:pt idx="7181">
                  <c:v>1.7855400000000001E-12</c:v>
                </c:pt>
                <c:pt idx="7182">
                  <c:v>1.7849600000000001E-12</c:v>
                </c:pt>
                <c:pt idx="7183">
                  <c:v>1.7725999999999999E-12</c:v>
                </c:pt>
                <c:pt idx="7184">
                  <c:v>1.77866E-12</c:v>
                </c:pt>
                <c:pt idx="7185">
                  <c:v>1.77202E-12</c:v>
                </c:pt>
                <c:pt idx="7186">
                  <c:v>1.7725799999999999E-12</c:v>
                </c:pt>
                <c:pt idx="7187">
                  <c:v>1.7762200000000001E-12</c:v>
                </c:pt>
                <c:pt idx="7188">
                  <c:v>1.77722E-12</c:v>
                </c:pt>
                <c:pt idx="7189">
                  <c:v>1.79046E-12</c:v>
                </c:pt>
                <c:pt idx="7190">
                  <c:v>1.77428E-12</c:v>
                </c:pt>
                <c:pt idx="7191">
                  <c:v>1.7750400000000001E-12</c:v>
                </c:pt>
                <c:pt idx="7192">
                  <c:v>1.77108E-12</c:v>
                </c:pt>
                <c:pt idx="7193">
                  <c:v>1.7723599999999999E-12</c:v>
                </c:pt>
                <c:pt idx="7194">
                  <c:v>1.7758799999999999E-12</c:v>
                </c:pt>
                <c:pt idx="7195">
                  <c:v>1.76768E-12</c:v>
                </c:pt>
                <c:pt idx="7196">
                  <c:v>1.7553599999999999E-12</c:v>
                </c:pt>
                <c:pt idx="7197">
                  <c:v>1.76744E-12</c:v>
                </c:pt>
                <c:pt idx="7198">
                  <c:v>1.75896E-12</c:v>
                </c:pt>
                <c:pt idx="7199">
                  <c:v>1.7618599999999999E-12</c:v>
                </c:pt>
                <c:pt idx="7200">
                  <c:v>1.7850600000000001E-12</c:v>
                </c:pt>
                <c:pt idx="7201">
                  <c:v>1.7683399999999999E-12</c:v>
                </c:pt>
                <c:pt idx="7202">
                  <c:v>1.7488600000000001E-12</c:v>
                </c:pt>
                <c:pt idx="7203">
                  <c:v>1.7597399999999999E-12</c:v>
                </c:pt>
                <c:pt idx="7204">
                  <c:v>1.77274E-12</c:v>
                </c:pt>
                <c:pt idx="7205">
                  <c:v>1.77346E-12</c:v>
                </c:pt>
                <c:pt idx="7206">
                  <c:v>1.7718E-12</c:v>
                </c:pt>
                <c:pt idx="7207">
                  <c:v>1.75732E-12</c:v>
                </c:pt>
                <c:pt idx="7208">
                  <c:v>1.7609199999999999E-12</c:v>
                </c:pt>
                <c:pt idx="7209">
                  <c:v>1.76594E-12</c:v>
                </c:pt>
                <c:pt idx="7210">
                  <c:v>1.76688E-12</c:v>
                </c:pt>
                <c:pt idx="7211">
                  <c:v>1.77546E-12</c:v>
                </c:pt>
                <c:pt idx="7212">
                  <c:v>1.76556E-12</c:v>
                </c:pt>
                <c:pt idx="7213">
                  <c:v>1.77356E-12</c:v>
                </c:pt>
                <c:pt idx="7214">
                  <c:v>1.79278E-12</c:v>
                </c:pt>
                <c:pt idx="7215">
                  <c:v>1.8021E-12</c:v>
                </c:pt>
                <c:pt idx="7216">
                  <c:v>1.8083000000000001E-12</c:v>
                </c:pt>
                <c:pt idx="7217">
                  <c:v>1.82654E-12</c:v>
                </c:pt>
                <c:pt idx="7218">
                  <c:v>1.79424E-12</c:v>
                </c:pt>
                <c:pt idx="7219">
                  <c:v>1.78276E-12</c:v>
                </c:pt>
                <c:pt idx="7220">
                  <c:v>1.7813199999999999E-12</c:v>
                </c:pt>
                <c:pt idx="7221">
                  <c:v>1.7850999999999999E-12</c:v>
                </c:pt>
                <c:pt idx="7222">
                  <c:v>1.78088E-12</c:v>
                </c:pt>
                <c:pt idx="7223">
                  <c:v>1.7782399999999999E-12</c:v>
                </c:pt>
                <c:pt idx="7224">
                  <c:v>1.7848599999999999E-12</c:v>
                </c:pt>
                <c:pt idx="7225">
                  <c:v>1.7690399999999999E-12</c:v>
                </c:pt>
                <c:pt idx="7226">
                  <c:v>1.7808399999999999E-12</c:v>
                </c:pt>
                <c:pt idx="7227">
                  <c:v>1.7669199999999999E-12</c:v>
                </c:pt>
                <c:pt idx="7228">
                  <c:v>1.76768E-12</c:v>
                </c:pt>
                <c:pt idx="7229">
                  <c:v>1.77854E-12</c:v>
                </c:pt>
                <c:pt idx="7230">
                  <c:v>1.7837600000000001E-12</c:v>
                </c:pt>
                <c:pt idx="7231">
                  <c:v>1.7842599999999999E-12</c:v>
                </c:pt>
                <c:pt idx="7232">
                  <c:v>1.7813199999999999E-12</c:v>
                </c:pt>
                <c:pt idx="7233">
                  <c:v>1.7763E-12</c:v>
                </c:pt>
                <c:pt idx="7234">
                  <c:v>1.7604200000000001E-12</c:v>
                </c:pt>
                <c:pt idx="7235">
                  <c:v>1.7862799999999999E-12</c:v>
                </c:pt>
                <c:pt idx="7236">
                  <c:v>1.7659999999999999E-12</c:v>
                </c:pt>
                <c:pt idx="7237">
                  <c:v>1.77202E-12</c:v>
                </c:pt>
                <c:pt idx="7238">
                  <c:v>1.7670599999999999E-12</c:v>
                </c:pt>
                <c:pt idx="7239">
                  <c:v>1.77122E-12</c:v>
                </c:pt>
                <c:pt idx="7240">
                  <c:v>1.77404E-12</c:v>
                </c:pt>
                <c:pt idx="7241">
                  <c:v>1.79022E-12</c:v>
                </c:pt>
                <c:pt idx="7242">
                  <c:v>1.7759999999999999E-12</c:v>
                </c:pt>
                <c:pt idx="7243">
                  <c:v>1.77594E-12</c:v>
                </c:pt>
                <c:pt idx="7244">
                  <c:v>1.7896799999999999E-12</c:v>
                </c:pt>
                <c:pt idx="7245">
                  <c:v>1.7911199999999999E-12</c:v>
                </c:pt>
                <c:pt idx="7246">
                  <c:v>1.7756599999999999E-12</c:v>
                </c:pt>
                <c:pt idx="7247">
                  <c:v>1.7750599999999999E-12</c:v>
                </c:pt>
                <c:pt idx="7248">
                  <c:v>1.77204E-12</c:v>
                </c:pt>
                <c:pt idx="7249">
                  <c:v>1.77864E-12</c:v>
                </c:pt>
                <c:pt idx="7250">
                  <c:v>1.7776200000000001E-12</c:v>
                </c:pt>
                <c:pt idx="7251">
                  <c:v>1.79094E-12</c:v>
                </c:pt>
                <c:pt idx="7252">
                  <c:v>1.78268E-12</c:v>
                </c:pt>
                <c:pt idx="7253">
                  <c:v>1.7909600000000001E-12</c:v>
                </c:pt>
                <c:pt idx="7254">
                  <c:v>1.79234E-12</c:v>
                </c:pt>
                <c:pt idx="7255">
                  <c:v>1.7988E-12</c:v>
                </c:pt>
                <c:pt idx="7256">
                  <c:v>1.78618E-12</c:v>
                </c:pt>
                <c:pt idx="7257">
                  <c:v>1.787E-12</c:v>
                </c:pt>
                <c:pt idx="7258">
                  <c:v>1.7916800000000001E-12</c:v>
                </c:pt>
                <c:pt idx="7259">
                  <c:v>1.79502E-12</c:v>
                </c:pt>
                <c:pt idx="7260">
                  <c:v>1.8017000000000001E-12</c:v>
                </c:pt>
                <c:pt idx="7261">
                  <c:v>1.80306E-12</c:v>
                </c:pt>
                <c:pt idx="7262">
                  <c:v>1.79658E-12</c:v>
                </c:pt>
                <c:pt idx="7263">
                  <c:v>1.7978199999999999E-12</c:v>
                </c:pt>
                <c:pt idx="7264">
                  <c:v>1.7922999999999999E-12</c:v>
                </c:pt>
                <c:pt idx="7265">
                  <c:v>1.7916800000000001E-12</c:v>
                </c:pt>
                <c:pt idx="7266">
                  <c:v>1.80214E-12</c:v>
                </c:pt>
                <c:pt idx="7267">
                  <c:v>1.8026799999999999E-12</c:v>
                </c:pt>
                <c:pt idx="7268">
                  <c:v>1.79554E-12</c:v>
                </c:pt>
                <c:pt idx="7269">
                  <c:v>1.78372E-12</c:v>
                </c:pt>
                <c:pt idx="7270">
                  <c:v>1.77782E-12</c:v>
                </c:pt>
                <c:pt idx="7271">
                  <c:v>1.76388E-12</c:v>
                </c:pt>
                <c:pt idx="7272">
                  <c:v>1.77266E-12</c:v>
                </c:pt>
                <c:pt idx="7273">
                  <c:v>1.7554799999999999E-12</c:v>
                </c:pt>
                <c:pt idx="7274">
                  <c:v>1.75754E-12</c:v>
                </c:pt>
                <c:pt idx="7275">
                  <c:v>1.76388E-12</c:v>
                </c:pt>
                <c:pt idx="7276">
                  <c:v>1.77962E-12</c:v>
                </c:pt>
                <c:pt idx="7277">
                  <c:v>1.7962999999999999E-12</c:v>
                </c:pt>
                <c:pt idx="7278">
                  <c:v>1.79964E-12</c:v>
                </c:pt>
                <c:pt idx="7279">
                  <c:v>1.8073E-12</c:v>
                </c:pt>
                <c:pt idx="7280">
                  <c:v>1.8081800000000001E-12</c:v>
                </c:pt>
                <c:pt idx="7281">
                  <c:v>1.8216600000000001E-12</c:v>
                </c:pt>
                <c:pt idx="7282">
                  <c:v>1.8220000000000001E-12</c:v>
                </c:pt>
                <c:pt idx="7283">
                  <c:v>1.7991000000000001E-12</c:v>
                </c:pt>
                <c:pt idx="7284">
                  <c:v>1.8163E-12</c:v>
                </c:pt>
                <c:pt idx="7285">
                  <c:v>1.80744E-12</c:v>
                </c:pt>
                <c:pt idx="7286">
                  <c:v>1.80752E-12</c:v>
                </c:pt>
                <c:pt idx="7287">
                  <c:v>1.81012E-12</c:v>
                </c:pt>
                <c:pt idx="7288">
                  <c:v>1.79646E-12</c:v>
                </c:pt>
                <c:pt idx="7289">
                  <c:v>1.8031000000000001E-12</c:v>
                </c:pt>
                <c:pt idx="7290">
                  <c:v>1.8038200000000001E-12</c:v>
                </c:pt>
                <c:pt idx="7291">
                  <c:v>1.80306E-12</c:v>
                </c:pt>
                <c:pt idx="7292">
                  <c:v>1.8070000000000001E-12</c:v>
                </c:pt>
                <c:pt idx="7293">
                  <c:v>1.81672E-12</c:v>
                </c:pt>
                <c:pt idx="7294">
                  <c:v>1.80756E-12</c:v>
                </c:pt>
                <c:pt idx="7295">
                  <c:v>1.8135000000000001E-12</c:v>
                </c:pt>
                <c:pt idx="7296">
                  <c:v>1.8207799999999998E-12</c:v>
                </c:pt>
                <c:pt idx="7297">
                  <c:v>1.8072E-12</c:v>
                </c:pt>
                <c:pt idx="7298">
                  <c:v>1.8014600000000001E-12</c:v>
                </c:pt>
                <c:pt idx="7299">
                  <c:v>1.7882600000000001E-12</c:v>
                </c:pt>
                <c:pt idx="7300">
                  <c:v>1.7943999999999999E-12</c:v>
                </c:pt>
                <c:pt idx="7301">
                  <c:v>1.7987599999999999E-12</c:v>
                </c:pt>
                <c:pt idx="7302">
                  <c:v>1.79906E-12</c:v>
                </c:pt>
                <c:pt idx="7303">
                  <c:v>1.81048E-12</c:v>
                </c:pt>
                <c:pt idx="7304">
                  <c:v>1.79526E-12</c:v>
                </c:pt>
                <c:pt idx="7305">
                  <c:v>1.7854200000000001E-12</c:v>
                </c:pt>
                <c:pt idx="7306">
                  <c:v>1.78316E-12</c:v>
                </c:pt>
                <c:pt idx="7307">
                  <c:v>1.78464E-12</c:v>
                </c:pt>
                <c:pt idx="7308">
                  <c:v>1.77922E-12</c:v>
                </c:pt>
                <c:pt idx="7309">
                  <c:v>1.77864E-12</c:v>
                </c:pt>
                <c:pt idx="7310">
                  <c:v>1.7754000000000001E-12</c:v>
                </c:pt>
                <c:pt idx="7311">
                  <c:v>1.77218E-12</c:v>
                </c:pt>
                <c:pt idx="7312">
                  <c:v>1.77524E-12</c:v>
                </c:pt>
                <c:pt idx="7313">
                  <c:v>1.77946E-12</c:v>
                </c:pt>
                <c:pt idx="7314">
                  <c:v>1.7769200000000001E-12</c:v>
                </c:pt>
                <c:pt idx="7315">
                  <c:v>1.7778999999999999E-12</c:v>
                </c:pt>
                <c:pt idx="7316">
                  <c:v>1.7907599999999999E-12</c:v>
                </c:pt>
                <c:pt idx="7317">
                  <c:v>1.78358E-12</c:v>
                </c:pt>
                <c:pt idx="7318">
                  <c:v>1.7847399999999999E-12</c:v>
                </c:pt>
                <c:pt idx="7319">
                  <c:v>1.7820000000000001E-12</c:v>
                </c:pt>
                <c:pt idx="7320">
                  <c:v>1.7768200000000001E-12</c:v>
                </c:pt>
                <c:pt idx="7321">
                  <c:v>1.7876E-12</c:v>
                </c:pt>
                <c:pt idx="7322">
                  <c:v>1.7954E-12</c:v>
                </c:pt>
                <c:pt idx="7323">
                  <c:v>1.8040400000000001E-12</c:v>
                </c:pt>
                <c:pt idx="7324">
                  <c:v>1.8091599999999999E-12</c:v>
                </c:pt>
                <c:pt idx="7325">
                  <c:v>1.81226E-12</c:v>
                </c:pt>
                <c:pt idx="7326">
                  <c:v>1.8027400000000001E-12</c:v>
                </c:pt>
                <c:pt idx="7327">
                  <c:v>1.78668E-12</c:v>
                </c:pt>
                <c:pt idx="7328">
                  <c:v>1.77016E-12</c:v>
                </c:pt>
                <c:pt idx="7329">
                  <c:v>1.8327199999999999E-12</c:v>
                </c:pt>
                <c:pt idx="7330">
                  <c:v>1.8297600000000001E-12</c:v>
                </c:pt>
                <c:pt idx="7331">
                  <c:v>1.8238999999999999E-12</c:v>
                </c:pt>
                <c:pt idx="7332">
                  <c:v>1.8420800000000002E-12</c:v>
                </c:pt>
                <c:pt idx="7333">
                  <c:v>1.8308999999999998E-12</c:v>
                </c:pt>
                <c:pt idx="7334">
                  <c:v>1.8139799999999999E-12</c:v>
                </c:pt>
                <c:pt idx="7335">
                  <c:v>1.81E-12</c:v>
                </c:pt>
                <c:pt idx="7336">
                  <c:v>1.8044200000000001E-12</c:v>
                </c:pt>
                <c:pt idx="7337">
                  <c:v>1.8154800000000001E-12</c:v>
                </c:pt>
                <c:pt idx="7338">
                  <c:v>1.8144400000000001E-12</c:v>
                </c:pt>
                <c:pt idx="7339">
                  <c:v>1.7968600000000001E-12</c:v>
                </c:pt>
                <c:pt idx="7340">
                  <c:v>1.80222E-12</c:v>
                </c:pt>
                <c:pt idx="7341">
                  <c:v>1.7963800000000001E-12</c:v>
                </c:pt>
                <c:pt idx="7342">
                  <c:v>1.7973400000000001E-12</c:v>
                </c:pt>
                <c:pt idx="7343">
                  <c:v>1.8059599999999999E-12</c:v>
                </c:pt>
                <c:pt idx="7344">
                  <c:v>1.8103399999999999E-12</c:v>
                </c:pt>
                <c:pt idx="7345">
                  <c:v>1.8182199999999999E-12</c:v>
                </c:pt>
                <c:pt idx="7346">
                  <c:v>1.8149399999999999E-12</c:v>
                </c:pt>
                <c:pt idx="7347">
                  <c:v>1.79894E-12</c:v>
                </c:pt>
                <c:pt idx="7348">
                  <c:v>1.8010199999999999E-12</c:v>
                </c:pt>
                <c:pt idx="7349">
                  <c:v>1.8066400000000001E-12</c:v>
                </c:pt>
                <c:pt idx="7350">
                  <c:v>1.79916E-12</c:v>
                </c:pt>
                <c:pt idx="7351">
                  <c:v>1.8028600000000001E-12</c:v>
                </c:pt>
                <c:pt idx="7352">
                  <c:v>1.7784799999999999E-12</c:v>
                </c:pt>
                <c:pt idx="7353">
                  <c:v>1.7770799999999999E-12</c:v>
                </c:pt>
                <c:pt idx="7354">
                  <c:v>1.77642E-12</c:v>
                </c:pt>
                <c:pt idx="7355">
                  <c:v>1.7685E-12</c:v>
                </c:pt>
                <c:pt idx="7356">
                  <c:v>1.78016E-12</c:v>
                </c:pt>
                <c:pt idx="7357">
                  <c:v>1.7709200000000001E-12</c:v>
                </c:pt>
                <c:pt idx="7358">
                  <c:v>1.78516E-12</c:v>
                </c:pt>
                <c:pt idx="7359">
                  <c:v>1.7778999999999999E-12</c:v>
                </c:pt>
                <c:pt idx="7360">
                  <c:v>1.76652E-12</c:v>
                </c:pt>
                <c:pt idx="7361">
                  <c:v>1.7532399999999999E-12</c:v>
                </c:pt>
                <c:pt idx="7362">
                  <c:v>1.76048E-12</c:v>
                </c:pt>
                <c:pt idx="7363">
                  <c:v>1.76472E-12</c:v>
                </c:pt>
                <c:pt idx="7364">
                  <c:v>1.7593799999999999E-12</c:v>
                </c:pt>
                <c:pt idx="7365">
                  <c:v>1.74056E-12</c:v>
                </c:pt>
                <c:pt idx="7366">
                  <c:v>1.7301000000000001E-12</c:v>
                </c:pt>
                <c:pt idx="7367">
                  <c:v>1.74128E-12</c:v>
                </c:pt>
                <c:pt idx="7368">
                  <c:v>1.7375599999999999E-12</c:v>
                </c:pt>
                <c:pt idx="7369">
                  <c:v>1.75636E-12</c:v>
                </c:pt>
                <c:pt idx="7370">
                  <c:v>1.74962E-12</c:v>
                </c:pt>
                <c:pt idx="7371">
                  <c:v>1.7646799999999999E-12</c:v>
                </c:pt>
                <c:pt idx="7372">
                  <c:v>1.7682000000000001E-12</c:v>
                </c:pt>
                <c:pt idx="7373">
                  <c:v>1.7677599999999999E-12</c:v>
                </c:pt>
                <c:pt idx="7374">
                  <c:v>1.7744400000000001E-12</c:v>
                </c:pt>
                <c:pt idx="7375">
                  <c:v>1.7657E-12</c:v>
                </c:pt>
                <c:pt idx="7376">
                  <c:v>1.7685E-12</c:v>
                </c:pt>
                <c:pt idx="7377">
                  <c:v>1.78348E-12</c:v>
                </c:pt>
                <c:pt idx="7378">
                  <c:v>1.7844800000000001E-12</c:v>
                </c:pt>
                <c:pt idx="7379">
                  <c:v>1.7723200000000001E-12</c:v>
                </c:pt>
                <c:pt idx="7380">
                  <c:v>1.7757799999999999E-12</c:v>
                </c:pt>
                <c:pt idx="7381">
                  <c:v>1.7725600000000001E-12</c:v>
                </c:pt>
                <c:pt idx="7382">
                  <c:v>1.7896600000000001E-12</c:v>
                </c:pt>
                <c:pt idx="7383">
                  <c:v>1.80262E-12</c:v>
                </c:pt>
                <c:pt idx="7384">
                  <c:v>1.7873399999999999E-12</c:v>
                </c:pt>
                <c:pt idx="7385">
                  <c:v>1.78358E-12</c:v>
                </c:pt>
                <c:pt idx="7386">
                  <c:v>1.7947200000000001E-12</c:v>
                </c:pt>
                <c:pt idx="7387">
                  <c:v>1.7923999999999999E-12</c:v>
                </c:pt>
                <c:pt idx="7388">
                  <c:v>1.76488E-12</c:v>
                </c:pt>
                <c:pt idx="7389">
                  <c:v>1.7603399999999999E-12</c:v>
                </c:pt>
                <c:pt idx="7390">
                  <c:v>1.7650399999999999E-12</c:v>
                </c:pt>
                <c:pt idx="7391">
                  <c:v>1.7718E-12</c:v>
                </c:pt>
                <c:pt idx="7392">
                  <c:v>1.77996E-12</c:v>
                </c:pt>
                <c:pt idx="7393">
                  <c:v>1.77148E-12</c:v>
                </c:pt>
                <c:pt idx="7394">
                  <c:v>1.7579799999999999E-12</c:v>
                </c:pt>
                <c:pt idx="7395">
                  <c:v>1.7587E-12</c:v>
                </c:pt>
                <c:pt idx="7396">
                  <c:v>1.7597000000000001E-12</c:v>
                </c:pt>
                <c:pt idx="7397">
                  <c:v>1.7856799999999999E-12</c:v>
                </c:pt>
                <c:pt idx="7398">
                  <c:v>1.78726E-12</c:v>
                </c:pt>
                <c:pt idx="7399">
                  <c:v>1.7872199999999999E-12</c:v>
                </c:pt>
                <c:pt idx="7400">
                  <c:v>1.7971000000000001E-12</c:v>
                </c:pt>
                <c:pt idx="7401">
                  <c:v>1.7947200000000001E-12</c:v>
                </c:pt>
                <c:pt idx="7402">
                  <c:v>1.7966599999999999E-12</c:v>
                </c:pt>
                <c:pt idx="7403">
                  <c:v>1.8021999999999999E-12</c:v>
                </c:pt>
                <c:pt idx="7404">
                  <c:v>1.8070199999999999E-12</c:v>
                </c:pt>
                <c:pt idx="7405">
                  <c:v>1.7914E-12</c:v>
                </c:pt>
                <c:pt idx="7406">
                  <c:v>1.77534E-12</c:v>
                </c:pt>
                <c:pt idx="7407">
                  <c:v>1.7710200000000001E-12</c:v>
                </c:pt>
                <c:pt idx="7408">
                  <c:v>1.76026E-12</c:v>
                </c:pt>
                <c:pt idx="7409">
                  <c:v>1.7632E-12</c:v>
                </c:pt>
                <c:pt idx="7410">
                  <c:v>1.77124E-12</c:v>
                </c:pt>
                <c:pt idx="7411">
                  <c:v>1.7913200000000001E-12</c:v>
                </c:pt>
                <c:pt idx="7412">
                  <c:v>1.7859199999999999E-12</c:v>
                </c:pt>
                <c:pt idx="7413">
                  <c:v>1.77768E-12</c:v>
                </c:pt>
                <c:pt idx="7414">
                  <c:v>1.7719E-12</c:v>
                </c:pt>
                <c:pt idx="7415">
                  <c:v>1.77086E-12</c:v>
                </c:pt>
                <c:pt idx="7416">
                  <c:v>1.7692E-12</c:v>
                </c:pt>
                <c:pt idx="7417">
                  <c:v>1.7746999999999999E-12</c:v>
                </c:pt>
                <c:pt idx="7418">
                  <c:v>1.7751999999999999E-12</c:v>
                </c:pt>
                <c:pt idx="7419">
                  <c:v>1.76674E-12</c:v>
                </c:pt>
                <c:pt idx="7420">
                  <c:v>1.7801399999999999E-12</c:v>
                </c:pt>
                <c:pt idx="7421">
                  <c:v>1.7906200000000001E-12</c:v>
                </c:pt>
                <c:pt idx="7422">
                  <c:v>1.7994400000000001E-12</c:v>
                </c:pt>
                <c:pt idx="7423">
                  <c:v>1.8184599999999999E-12</c:v>
                </c:pt>
                <c:pt idx="7424">
                  <c:v>1.82312E-12</c:v>
                </c:pt>
                <c:pt idx="7425">
                  <c:v>1.82086E-12</c:v>
                </c:pt>
                <c:pt idx="7426">
                  <c:v>1.82062E-12</c:v>
                </c:pt>
                <c:pt idx="7427">
                  <c:v>1.83198E-12</c:v>
                </c:pt>
                <c:pt idx="7428">
                  <c:v>1.8297799999999999E-12</c:v>
                </c:pt>
                <c:pt idx="7429">
                  <c:v>1.8302800000000002E-12</c:v>
                </c:pt>
                <c:pt idx="7430">
                  <c:v>1.8365799999999998E-12</c:v>
                </c:pt>
                <c:pt idx="7431">
                  <c:v>1.8237599999999999E-12</c:v>
                </c:pt>
                <c:pt idx="7432">
                  <c:v>1.8247400000000002E-12</c:v>
                </c:pt>
                <c:pt idx="7433">
                  <c:v>1.8104200000000001E-12</c:v>
                </c:pt>
                <c:pt idx="7434">
                  <c:v>1.8062800000000001E-12</c:v>
                </c:pt>
                <c:pt idx="7435">
                  <c:v>1.8113799999999999E-12</c:v>
                </c:pt>
                <c:pt idx="7436">
                  <c:v>1.8054600000000001E-12</c:v>
                </c:pt>
                <c:pt idx="7437">
                  <c:v>1.78526E-12</c:v>
                </c:pt>
                <c:pt idx="7438">
                  <c:v>1.8294999999999998E-12</c:v>
                </c:pt>
                <c:pt idx="7439">
                  <c:v>1.8402000000000002E-12</c:v>
                </c:pt>
                <c:pt idx="7440">
                  <c:v>1.8328400000000001E-12</c:v>
                </c:pt>
                <c:pt idx="7441">
                  <c:v>1.8328400000000001E-12</c:v>
                </c:pt>
                <c:pt idx="7442">
                  <c:v>1.8332599999999998E-12</c:v>
                </c:pt>
                <c:pt idx="7443">
                  <c:v>1.8288599999999999E-12</c:v>
                </c:pt>
                <c:pt idx="7444">
                  <c:v>1.8267999999999998E-12</c:v>
                </c:pt>
                <c:pt idx="7445">
                  <c:v>1.8264199999999998E-12</c:v>
                </c:pt>
                <c:pt idx="7446">
                  <c:v>1.8175000000000001E-12</c:v>
                </c:pt>
                <c:pt idx="7447">
                  <c:v>1.80754E-12</c:v>
                </c:pt>
                <c:pt idx="7448">
                  <c:v>1.81012E-12</c:v>
                </c:pt>
                <c:pt idx="7449">
                  <c:v>1.79102E-12</c:v>
                </c:pt>
                <c:pt idx="7450">
                  <c:v>1.8011199999999999E-12</c:v>
                </c:pt>
                <c:pt idx="7451">
                  <c:v>1.8123200000000001E-12</c:v>
                </c:pt>
                <c:pt idx="7452">
                  <c:v>1.8073600000000001E-12</c:v>
                </c:pt>
                <c:pt idx="7453">
                  <c:v>1.8008999999999999E-12</c:v>
                </c:pt>
                <c:pt idx="7454">
                  <c:v>1.80614E-12</c:v>
                </c:pt>
                <c:pt idx="7455">
                  <c:v>1.8001600000000001E-12</c:v>
                </c:pt>
                <c:pt idx="7456">
                  <c:v>1.79702E-12</c:v>
                </c:pt>
                <c:pt idx="7457">
                  <c:v>1.80462E-12</c:v>
                </c:pt>
                <c:pt idx="7458">
                  <c:v>1.7947599999999999E-12</c:v>
                </c:pt>
                <c:pt idx="7459">
                  <c:v>1.78928E-12</c:v>
                </c:pt>
                <c:pt idx="7460">
                  <c:v>1.7999200000000001E-12</c:v>
                </c:pt>
                <c:pt idx="7461">
                  <c:v>1.8125799999999999E-12</c:v>
                </c:pt>
                <c:pt idx="7462">
                  <c:v>1.8386399999999999E-12</c:v>
                </c:pt>
                <c:pt idx="7463">
                  <c:v>1.8317599999999999E-12</c:v>
                </c:pt>
                <c:pt idx="7464">
                  <c:v>1.8219799999999999E-12</c:v>
                </c:pt>
                <c:pt idx="7465">
                  <c:v>1.81862E-12</c:v>
                </c:pt>
                <c:pt idx="7466">
                  <c:v>1.8289E-12</c:v>
                </c:pt>
                <c:pt idx="7467">
                  <c:v>1.8213599999999998E-12</c:v>
                </c:pt>
                <c:pt idx="7468">
                  <c:v>1.8139600000000001E-12</c:v>
                </c:pt>
                <c:pt idx="7469">
                  <c:v>1.80626E-12</c:v>
                </c:pt>
                <c:pt idx="7470">
                  <c:v>1.80752E-12</c:v>
                </c:pt>
                <c:pt idx="7471">
                  <c:v>1.8037000000000001E-12</c:v>
                </c:pt>
                <c:pt idx="7472">
                  <c:v>1.80964E-12</c:v>
                </c:pt>
                <c:pt idx="7473">
                  <c:v>1.8247799999999998E-12</c:v>
                </c:pt>
                <c:pt idx="7474">
                  <c:v>1.8126E-12</c:v>
                </c:pt>
                <c:pt idx="7475">
                  <c:v>1.81496E-12</c:v>
                </c:pt>
                <c:pt idx="7476">
                  <c:v>1.8145600000000001E-12</c:v>
                </c:pt>
                <c:pt idx="7477">
                  <c:v>1.7987400000000001E-12</c:v>
                </c:pt>
                <c:pt idx="7478">
                  <c:v>1.80858E-12</c:v>
                </c:pt>
                <c:pt idx="7479">
                  <c:v>1.8119600000000001E-12</c:v>
                </c:pt>
                <c:pt idx="7480">
                  <c:v>1.8252999999999999E-12</c:v>
                </c:pt>
                <c:pt idx="7481">
                  <c:v>1.8305800000000001E-12</c:v>
                </c:pt>
                <c:pt idx="7482">
                  <c:v>1.8315E-12</c:v>
                </c:pt>
                <c:pt idx="7483">
                  <c:v>1.8307600000000002E-12</c:v>
                </c:pt>
                <c:pt idx="7484">
                  <c:v>1.8226999999999999E-12</c:v>
                </c:pt>
                <c:pt idx="7485">
                  <c:v>1.8242999999999998E-12</c:v>
                </c:pt>
                <c:pt idx="7486">
                  <c:v>1.8137E-12</c:v>
                </c:pt>
                <c:pt idx="7487">
                  <c:v>1.82726E-12</c:v>
                </c:pt>
                <c:pt idx="7488">
                  <c:v>1.82866E-12</c:v>
                </c:pt>
                <c:pt idx="7489">
                  <c:v>1.8192000000000002E-12</c:v>
                </c:pt>
                <c:pt idx="7490">
                  <c:v>1.8262400000000001E-12</c:v>
                </c:pt>
                <c:pt idx="7491">
                  <c:v>1.8256399999999999E-12</c:v>
                </c:pt>
                <c:pt idx="7492">
                  <c:v>1.8331800000000001E-12</c:v>
                </c:pt>
                <c:pt idx="7493">
                  <c:v>1.80966E-12</c:v>
                </c:pt>
                <c:pt idx="7494">
                  <c:v>1.79774E-12</c:v>
                </c:pt>
                <c:pt idx="7495">
                  <c:v>1.80332E-12</c:v>
                </c:pt>
                <c:pt idx="7496">
                  <c:v>1.7976800000000001E-12</c:v>
                </c:pt>
                <c:pt idx="7497">
                  <c:v>1.7949800000000001E-12</c:v>
                </c:pt>
                <c:pt idx="7498">
                  <c:v>1.7901E-12</c:v>
                </c:pt>
                <c:pt idx="7499">
                  <c:v>1.77108E-12</c:v>
                </c:pt>
                <c:pt idx="7500">
                  <c:v>1.7532599999999999E-12</c:v>
                </c:pt>
                <c:pt idx="7501">
                  <c:v>1.7657200000000001E-12</c:v>
                </c:pt>
                <c:pt idx="7502">
                  <c:v>1.75316E-12</c:v>
                </c:pt>
                <c:pt idx="7503">
                  <c:v>1.75976E-12</c:v>
                </c:pt>
                <c:pt idx="7504">
                  <c:v>1.7324999999999999E-12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1287-7749-8770-7ACC0B141D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57201104"/>
        <c:axId val="957232928"/>
      </c:scatterChart>
      <c:valAx>
        <c:axId val="938214544"/>
        <c:scaling>
          <c:orientation val="minMax"/>
          <c:max val="2500"/>
          <c:min val="2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937869312"/>
        <c:crosses val="autoZero"/>
        <c:crossBetween val="midCat"/>
      </c:valAx>
      <c:valAx>
        <c:axId val="937869312"/>
        <c:scaling>
          <c:orientation val="minMax"/>
          <c:max val="90"/>
          <c:min val="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938214544"/>
        <c:crosses val="autoZero"/>
        <c:crossBetween val="midCat"/>
      </c:valAx>
      <c:valAx>
        <c:axId val="957232928"/>
        <c:scaling>
          <c:orientation val="minMax"/>
          <c:max val="2.0000000000000012E-12"/>
          <c:min val="-2.0000000000000012E-12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957201104"/>
        <c:crosses val="max"/>
        <c:crossBetween val="midCat"/>
      </c:valAx>
      <c:valAx>
        <c:axId val="9572011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95723292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Sheet1!$K$1</c:f>
              <c:strCache>
                <c:ptCount val="1"/>
                <c:pt idx="0">
                  <c:v>temp rate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Sheet1!$B$2:$B$7506</c:f>
              <c:numCache>
                <c:formatCode>General</c:formatCode>
                <c:ptCount val="7505"/>
                <c:pt idx="0">
                  <c:v>0.48077880000000012</c:v>
                </c:pt>
                <c:pt idx="1">
                  <c:v>1.9144475999999999</c:v>
                </c:pt>
                <c:pt idx="2">
                  <c:v>3.3489878000000002</c:v>
                </c:pt>
                <c:pt idx="3">
                  <c:v>4.7832065999999998</c:v>
                </c:pt>
                <c:pt idx="4">
                  <c:v>6.2161665999999993</c:v>
                </c:pt>
                <c:pt idx="5">
                  <c:v>7.6515806</c:v>
                </c:pt>
                <c:pt idx="6">
                  <c:v>9.0857757999999986</c:v>
                </c:pt>
                <c:pt idx="7">
                  <c:v>10.518958599999999</c:v>
                </c:pt>
                <c:pt idx="8">
                  <c:v>11.9579264</c:v>
                </c:pt>
                <c:pt idx="9">
                  <c:v>13.3958998</c:v>
                </c:pt>
                <c:pt idx="10">
                  <c:v>14.8165722</c:v>
                </c:pt>
                <c:pt idx="11">
                  <c:v>16.232272800000001</c:v>
                </c:pt>
                <c:pt idx="12">
                  <c:v>17.6585602</c:v>
                </c:pt>
                <c:pt idx="13">
                  <c:v>19.083830800000001</c:v>
                </c:pt>
                <c:pt idx="14">
                  <c:v>20.515579800000001</c:v>
                </c:pt>
                <c:pt idx="15">
                  <c:v>21.951917000000002</c:v>
                </c:pt>
                <c:pt idx="16">
                  <c:v>23.385225200000001</c:v>
                </c:pt>
                <c:pt idx="17">
                  <c:v>24.820098399999999</c:v>
                </c:pt>
                <c:pt idx="18">
                  <c:v>26.260582200000002</c:v>
                </c:pt>
                <c:pt idx="19">
                  <c:v>27.691845199999999</c:v>
                </c:pt>
                <c:pt idx="20">
                  <c:v>29.123768399999999</c:v>
                </c:pt>
                <c:pt idx="21">
                  <c:v>30.5601418</c:v>
                </c:pt>
                <c:pt idx="22">
                  <c:v>32.001930999999999</c:v>
                </c:pt>
                <c:pt idx="23">
                  <c:v>33.445124999999997</c:v>
                </c:pt>
                <c:pt idx="24">
                  <c:v>34.868611000000001</c:v>
                </c:pt>
                <c:pt idx="25">
                  <c:v>36.289572399999997</c:v>
                </c:pt>
                <c:pt idx="26">
                  <c:v>37.718610400000003</c:v>
                </c:pt>
                <c:pt idx="27">
                  <c:v>39.156942000000001</c:v>
                </c:pt>
                <c:pt idx="28">
                  <c:v>40.591998199999999</c:v>
                </c:pt>
                <c:pt idx="29">
                  <c:v>42.024373199999999</c:v>
                </c:pt>
                <c:pt idx="30">
                  <c:v>43.460154199999991</c:v>
                </c:pt>
                <c:pt idx="31">
                  <c:v>44.896850999999998</c:v>
                </c:pt>
                <c:pt idx="32">
                  <c:v>46.331085199999997</c:v>
                </c:pt>
                <c:pt idx="33">
                  <c:v>47.763745200000002</c:v>
                </c:pt>
                <c:pt idx="34">
                  <c:v>49.190153199999997</c:v>
                </c:pt>
                <c:pt idx="35">
                  <c:v>50.626358800000013</c:v>
                </c:pt>
                <c:pt idx="36">
                  <c:v>52.063139200000002</c:v>
                </c:pt>
                <c:pt idx="37">
                  <c:v>53.495961800000003</c:v>
                </c:pt>
                <c:pt idx="38">
                  <c:v>54.931775400000006</c:v>
                </c:pt>
                <c:pt idx="39">
                  <c:v>56.365795200000001</c:v>
                </c:pt>
                <c:pt idx="40">
                  <c:v>57.802491399999987</c:v>
                </c:pt>
                <c:pt idx="41">
                  <c:v>59.232859599999998</c:v>
                </c:pt>
                <c:pt idx="42">
                  <c:v>60.670900600000003</c:v>
                </c:pt>
                <c:pt idx="43">
                  <c:v>62.107319200000013</c:v>
                </c:pt>
                <c:pt idx="44">
                  <c:v>63.557282000000001</c:v>
                </c:pt>
                <c:pt idx="45">
                  <c:v>64.99304579999999</c:v>
                </c:pt>
                <c:pt idx="46">
                  <c:v>66.426321200000004</c:v>
                </c:pt>
                <c:pt idx="47">
                  <c:v>67.857240200000007</c:v>
                </c:pt>
                <c:pt idx="48">
                  <c:v>69.293322200000006</c:v>
                </c:pt>
                <c:pt idx="49">
                  <c:v>70.730293399999994</c:v>
                </c:pt>
                <c:pt idx="50">
                  <c:v>72.158375399999997</c:v>
                </c:pt>
                <c:pt idx="51">
                  <c:v>73.5992648</c:v>
                </c:pt>
                <c:pt idx="52">
                  <c:v>75.015645200000009</c:v>
                </c:pt>
                <c:pt idx="53">
                  <c:v>76.456704799999997</c:v>
                </c:pt>
                <c:pt idx="54">
                  <c:v>77.885548599999993</c:v>
                </c:pt>
                <c:pt idx="55">
                  <c:v>79.321002199999995</c:v>
                </c:pt>
                <c:pt idx="56">
                  <c:v>80.756313800000001</c:v>
                </c:pt>
                <c:pt idx="57">
                  <c:v>82.193103800000003</c:v>
                </c:pt>
                <c:pt idx="58">
                  <c:v>83.632230200000009</c:v>
                </c:pt>
                <c:pt idx="59">
                  <c:v>85.068402399999997</c:v>
                </c:pt>
                <c:pt idx="60">
                  <c:v>86.50631940000001</c:v>
                </c:pt>
                <c:pt idx="61">
                  <c:v>87.917490999999998</c:v>
                </c:pt>
                <c:pt idx="62">
                  <c:v>89.349310799999984</c:v>
                </c:pt>
                <c:pt idx="63">
                  <c:v>90.773618400000004</c:v>
                </c:pt>
                <c:pt idx="64">
                  <c:v>92.216277599999984</c:v>
                </c:pt>
                <c:pt idx="65">
                  <c:v>93.646439600000008</c:v>
                </c:pt>
                <c:pt idx="66">
                  <c:v>95.083439400000003</c:v>
                </c:pt>
                <c:pt idx="67">
                  <c:v>96.51691439999999</c:v>
                </c:pt>
                <c:pt idx="68">
                  <c:v>97.949817400000001</c:v>
                </c:pt>
                <c:pt idx="69">
                  <c:v>99.385929400000009</c:v>
                </c:pt>
                <c:pt idx="70">
                  <c:v>100.821708</c:v>
                </c:pt>
                <c:pt idx="71">
                  <c:v>102.2597406</c:v>
                </c:pt>
                <c:pt idx="72">
                  <c:v>103.6959318</c:v>
                </c:pt>
                <c:pt idx="73">
                  <c:v>105.1314436</c:v>
                </c:pt>
                <c:pt idx="74">
                  <c:v>106.56035799999999</c:v>
                </c:pt>
                <c:pt idx="75">
                  <c:v>108.0011502</c:v>
                </c:pt>
                <c:pt idx="76">
                  <c:v>109.4342204</c:v>
                </c:pt>
                <c:pt idx="77">
                  <c:v>110.87406319999999</c:v>
                </c:pt>
                <c:pt idx="78">
                  <c:v>112.3129632</c:v>
                </c:pt>
                <c:pt idx="79">
                  <c:v>113.7430184</c:v>
                </c:pt>
                <c:pt idx="80">
                  <c:v>115.18180959999999</c:v>
                </c:pt>
                <c:pt idx="81">
                  <c:v>116.613106</c:v>
                </c:pt>
                <c:pt idx="82">
                  <c:v>118.0498396</c:v>
                </c:pt>
                <c:pt idx="83">
                  <c:v>119.4889876</c:v>
                </c:pt>
                <c:pt idx="84">
                  <c:v>120.922748</c:v>
                </c:pt>
                <c:pt idx="85">
                  <c:v>122.3547646</c:v>
                </c:pt>
                <c:pt idx="86">
                  <c:v>123.7907014</c:v>
                </c:pt>
                <c:pt idx="87">
                  <c:v>125.22944200000001</c:v>
                </c:pt>
                <c:pt idx="88">
                  <c:v>126.66632420000001</c:v>
                </c:pt>
                <c:pt idx="89">
                  <c:v>128.0987178</c:v>
                </c:pt>
                <c:pt idx="90">
                  <c:v>129.53532519999999</c:v>
                </c:pt>
                <c:pt idx="91">
                  <c:v>130.96949699999999</c:v>
                </c:pt>
                <c:pt idx="92">
                  <c:v>132.41096300000001</c:v>
                </c:pt>
                <c:pt idx="93">
                  <c:v>133.84179639999999</c:v>
                </c:pt>
                <c:pt idx="94">
                  <c:v>135.28057179999999</c:v>
                </c:pt>
                <c:pt idx="95">
                  <c:v>136.71281920000001</c:v>
                </c:pt>
                <c:pt idx="96">
                  <c:v>138.15163000000001</c:v>
                </c:pt>
                <c:pt idx="97">
                  <c:v>139.58712600000001</c:v>
                </c:pt>
                <c:pt idx="98">
                  <c:v>141.02220059999999</c:v>
                </c:pt>
                <c:pt idx="99">
                  <c:v>142.45834339999999</c:v>
                </c:pt>
                <c:pt idx="100">
                  <c:v>143.89266599999999</c:v>
                </c:pt>
                <c:pt idx="101">
                  <c:v>145.33138959999999</c:v>
                </c:pt>
                <c:pt idx="102">
                  <c:v>146.76193319999999</c:v>
                </c:pt>
                <c:pt idx="103">
                  <c:v>148.202778</c:v>
                </c:pt>
                <c:pt idx="104">
                  <c:v>149.63728399999999</c:v>
                </c:pt>
                <c:pt idx="105">
                  <c:v>151.06664019999999</c:v>
                </c:pt>
                <c:pt idx="106">
                  <c:v>152.49969440000001</c:v>
                </c:pt>
                <c:pt idx="107">
                  <c:v>153.94184720000001</c:v>
                </c:pt>
                <c:pt idx="108">
                  <c:v>155.380414</c:v>
                </c:pt>
                <c:pt idx="109">
                  <c:v>156.813941</c:v>
                </c:pt>
                <c:pt idx="110">
                  <c:v>158.2485154</c:v>
                </c:pt>
                <c:pt idx="111">
                  <c:v>159.6785734</c:v>
                </c:pt>
                <c:pt idx="112">
                  <c:v>161.1051764</c:v>
                </c:pt>
                <c:pt idx="113">
                  <c:v>162.5387394</c:v>
                </c:pt>
                <c:pt idx="114">
                  <c:v>163.97811859999999</c:v>
                </c:pt>
                <c:pt idx="115">
                  <c:v>165.41213379999999</c:v>
                </c:pt>
                <c:pt idx="116">
                  <c:v>166.84939800000001</c:v>
                </c:pt>
                <c:pt idx="117">
                  <c:v>168.28396140000001</c:v>
                </c:pt>
                <c:pt idx="118">
                  <c:v>169.71686099999999</c:v>
                </c:pt>
                <c:pt idx="119">
                  <c:v>171.1563462</c:v>
                </c:pt>
                <c:pt idx="120">
                  <c:v>172.58908479999999</c:v>
                </c:pt>
                <c:pt idx="121">
                  <c:v>174.02437939999999</c:v>
                </c:pt>
                <c:pt idx="122">
                  <c:v>175.4592878</c:v>
                </c:pt>
                <c:pt idx="123">
                  <c:v>176.89348820000001</c:v>
                </c:pt>
                <c:pt idx="124">
                  <c:v>178.327642</c:v>
                </c:pt>
                <c:pt idx="125">
                  <c:v>179.76569699999999</c:v>
                </c:pt>
                <c:pt idx="126">
                  <c:v>181.199746</c:v>
                </c:pt>
                <c:pt idx="127">
                  <c:v>182.63293440000001</c:v>
                </c:pt>
                <c:pt idx="128">
                  <c:v>184.07020700000001</c:v>
                </c:pt>
                <c:pt idx="129">
                  <c:v>185.5039682</c:v>
                </c:pt>
                <c:pt idx="130">
                  <c:v>186.93869140000001</c:v>
                </c:pt>
                <c:pt idx="131">
                  <c:v>188.37291680000001</c:v>
                </c:pt>
                <c:pt idx="132">
                  <c:v>189.80641499999999</c:v>
                </c:pt>
                <c:pt idx="133">
                  <c:v>191.2377956</c:v>
                </c:pt>
                <c:pt idx="134">
                  <c:v>192.67562699999999</c:v>
                </c:pt>
                <c:pt idx="135">
                  <c:v>194.10482619999999</c:v>
                </c:pt>
                <c:pt idx="136">
                  <c:v>195.54386360000001</c:v>
                </c:pt>
                <c:pt idx="137">
                  <c:v>196.9813676</c:v>
                </c:pt>
                <c:pt idx="138">
                  <c:v>198.41949940000001</c:v>
                </c:pt>
                <c:pt idx="139">
                  <c:v>199.84271559999999</c:v>
                </c:pt>
                <c:pt idx="140">
                  <c:v>201.27565100000001</c:v>
                </c:pt>
                <c:pt idx="141">
                  <c:v>202.71137300000001</c:v>
                </c:pt>
                <c:pt idx="142">
                  <c:v>204.14935740000001</c:v>
                </c:pt>
                <c:pt idx="143">
                  <c:v>205.58352540000001</c:v>
                </c:pt>
                <c:pt idx="144">
                  <c:v>207.01021399999999</c:v>
                </c:pt>
                <c:pt idx="145">
                  <c:v>208.44867880000001</c:v>
                </c:pt>
                <c:pt idx="146">
                  <c:v>209.88014039999999</c:v>
                </c:pt>
                <c:pt idx="147">
                  <c:v>211.31550759999999</c:v>
                </c:pt>
                <c:pt idx="148">
                  <c:v>212.75330959999999</c:v>
                </c:pt>
                <c:pt idx="149">
                  <c:v>214.1872304</c:v>
                </c:pt>
                <c:pt idx="150">
                  <c:v>215.61705520000001</c:v>
                </c:pt>
                <c:pt idx="151">
                  <c:v>217.0572598</c:v>
                </c:pt>
                <c:pt idx="152">
                  <c:v>218.49186040000001</c:v>
                </c:pt>
                <c:pt idx="153">
                  <c:v>219.92922580000001</c:v>
                </c:pt>
                <c:pt idx="154">
                  <c:v>221.36630500000001</c:v>
                </c:pt>
                <c:pt idx="155">
                  <c:v>222.79708160000001</c:v>
                </c:pt>
                <c:pt idx="156">
                  <c:v>224.23882219999999</c:v>
                </c:pt>
                <c:pt idx="157">
                  <c:v>225.6765264</c:v>
                </c:pt>
                <c:pt idx="158">
                  <c:v>227.11340200000001</c:v>
                </c:pt>
                <c:pt idx="159">
                  <c:v>228.54870020000001</c:v>
                </c:pt>
                <c:pt idx="160">
                  <c:v>229.98147080000001</c:v>
                </c:pt>
                <c:pt idx="161">
                  <c:v>231.42018820000001</c:v>
                </c:pt>
                <c:pt idx="162">
                  <c:v>232.8580714</c:v>
                </c:pt>
                <c:pt idx="163">
                  <c:v>234.29101600000001</c:v>
                </c:pt>
                <c:pt idx="164">
                  <c:v>235.72850360000001</c:v>
                </c:pt>
                <c:pt idx="165">
                  <c:v>237.16434699999999</c:v>
                </c:pt>
                <c:pt idx="166">
                  <c:v>238.5995178</c:v>
                </c:pt>
                <c:pt idx="167">
                  <c:v>240.0364032</c:v>
                </c:pt>
                <c:pt idx="168">
                  <c:v>241.4698176</c:v>
                </c:pt>
                <c:pt idx="169">
                  <c:v>242.90175120000001</c:v>
                </c:pt>
                <c:pt idx="170">
                  <c:v>244.33501079999999</c:v>
                </c:pt>
                <c:pt idx="171">
                  <c:v>245.77117720000001</c:v>
                </c:pt>
                <c:pt idx="172">
                  <c:v>247.20365459999999</c:v>
                </c:pt>
                <c:pt idx="173">
                  <c:v>248.63645099999999</c:v>
                </c:pt>
                <c:pt idx="174">
                  <c:v>250.0745044</c:v>
                </c:pt>
                <c:pt idx="175">
                  <c:v>251.5152046</c:v>
                </c:pt>
                <c:pt idx="176">
                  <c:v>252.94765960000001</c:v>
                </c:pt>
                <c:pt idx="177">
                  <c:v>254.3794312</c:v>
                </c:pt>
                <c:pt idx="178">
                  <c:v>255.81548620000001</c:v>
                </c:pt>
                <c:pt idx="179">
                  <c:v>257.24953499999998</c:v>
                </c:pt>
                <c:pt idx="180">
                  <c:v>258.68438980000002</c:v>
                </c:pt>
                <c:pt idx="181">
                  <c:v>260.1227662</c:v>
                </c:pt>
                <c:pt idx="182">
                  <c:v>261.55521700000003</c:v>
                </c:pt>
                <c:pt idx="183">
                  <c:v>262.99048479999999</c:v>
                </c:pt>
                <c:pt idx="184">
                  <c:v>264.4288684</c:v>
                </c:pt>
                <c:pt idx="185">
                  <c:v>265.86283999999989</c:v>
                </c:pt>
                <c:pt idx="186">
                  <c:v>267.29376980000001</c:v>
                </c:pt>
                <c:pt idx="187">
                  <c:v>268.73340900000011</c:v>
                </c:pt>
                <c:pt idx="188">
                  <c:v>270.17227359999998</c:v>
                </c:pt>
                <c:pt idx="189">
                  <c:v>271.60501959999999</c:v>
                </c:pt>
                <c:pt idx="190">
                  <c:v>273.03967080000001</c:v>
                </c:pt>
                <c:pt idx="191">
                  <c:v>274.47668179999999</c:v>
                </c:pt>
                <c:pt idx="192">
                  <c:v>275.9095532</c:v>
                </c:pt>
                <c:pt idx="193">
                  <c:v>277.34674760000001</c:v>
                </c:pt>
                <c:pt idx="194">
                  <c:v>278.77766819999999</c:v>
                </c:pt>
                <c:pt idx="195">
                  <c:v>280.21674899999999</c:v>
                </c:pt>
                <c:pt idx="196">
                  <c:v>281.64756599999998</c:v>
                </c:pt>
                <c:pt idx="197">
                  <c:v>283.08341380000002</c:v>
                </c:pt>
                <c:pt idx="198">
                  <c:v>284.51751480000001</c:v>
                </c:pt>
                <c:pt idx="199">
                  <c:v>285.95683380000003</c:v>
                </c:pt>
                <c:pt idx="200">
                  <c:v>287.39126340000001</c:v>
                </c:pt>
                <c:pt idx="201">
                  <c:v>288.81912440000002</c:v>
                </c:pt>
                <c:pt idx="202">
                  <c:v>290.25853999999998</c:v>
                </c:pt>
                <c:pt idx="203">
                  <c:v>291.69206600000001</c:v>
                </c:pt>
                <c:pt idx="204">
                  <c:v>293.12081339999997</c:v>
                </c:pt>
                <c:pt idx="205">
                  <c:v>294.55624419999998</c:v>
                </c:pt>
                <c:pt idx="206">
                  <c:v>295.99164439999998</c:v>
                </c:pt>
                <c:pt idx="207">
                  <c:v>297.42769839999988</c:v>
                </c:pt>
                <c:pt idx="208">
                  <c:v>298.86791640000001</c:v>
                </c:pt>
                <c:pt idx="209">
                  <c:v>300.29980760000001</c:v>
                </c:pt>
                <c:pt idx="210">
                  <c:v>301.73797339999999</c:v>
                </c:pt>
                <c:pt idx="211">
                  <c:v>303.18539600000003</c:v>
                </c:pt>
                <c:pt idx="212">
                  <c:v>304.62630380000002</c:v>
                </c:pt>
                <c:pt idx="213">
                  <c:v>306.05809820000002</c:v>
                </c:pt>
                <c:pt idx="214">
                  <c:v>307.493089</c:v>
                </c:pt>
                <c:pt idx="215">
                  <c:v>308.93424340000001</c:v>
                </c:pt>
                <c:pt idx="216">
                  <c:v>310.36221360000002</c:v>
                </c:pt>
                <c:pt idx="217">
                  <c:v>311.80033739999999</c:v>
                </c:pt>
                <c:pt idx="218">
                  <c:v>313.23145920000002</c:v>
                </c:pt>
                <c:pt idx="219">
                  <c:v>314.66954220000002</c:v>
                </c:pt>
                <c:pt idx="220">
                  <c:v>316.10158899999999</c:v>
                </c:pt>
                <c:pt idx="221">
                  <c:v>317.55144779999989</c:v>
                </c:pt>
                <c:pt idx="222">
                  <c:v>318.98924899999997</c:v>
                </c:pt>
                <c:pt idx="223">
                  <c:v>320.4195532</c:v>
                </c:pt>
                <c:pt idx="224">
                  <c:v>321.85976479999999</c:v>
                </c:pt>
                <c:pt idx="225">
                  <c:v>323.29279300000002</c:v>
                </c:pt>
                <c:pt idx="226">
                  <c:v>324.72662720000011</c:v>
                </c:pt>
                <c:pt idx="227">
                  <c:v>326.16286359999998</c:v>
                </c:pt>
                <c:pt idx="228">
                  <c:v>327.60414120000002</c:v>
                </c:pt>
                <c:pt idx="229">
                  <c:v>329.03626079999992</c:v>
                </c:pt>
                <c:pt idx="230">
                  <c:v>330.46482759999998</c:v>
                </c:pt>
                <c:pt idx="231">
                  <c:v>331.90123240000003</c:v>
                </c:pt>
                <c:pt idx="232">
                  <c:v>333.33696400000002</c:v>
                </c:pt>
                <c:pt idx="233">
                  <c:v>334.77242940000002</c:v>
                </c:pt>
                <c:pt idx="234">
                  <c:v>336.20471379999998</c:v>
                </c:pt>
                <c:pt idx="235">
                  <c:v>337.64461779999999</c:v>
                </c:pt>
                <c:pt idx="236">
                  <c:v>339.08039580000002</c:v>
                </c:pt>
                <c:pt idx="237">
                  <c:v>340.51850999999999</c:v>
                </c:pt>
                <c:pt idx="238">
                  <c:v>341.95383020000003</c:v>
                </c:pt>
                <c:pt idx="239">
                  <c:v>343.37038919999998</c:v>
                </c:pt>
                <c:pt idx="240">
                  <c:v>344.8070414</c:v>
                </c:pt>
                <c:pt idx="241">
                  <c:v>346.24160899999998</c:v>
                </c:pt>
                <c:pt idx="242">
                  <c:v>347.67738639999999</c:v>
                </c:pt>
                <c:pt idx="243">
                  <c:v>349.11286339999998</c:v>
                </c:pt>
                <c:pt idx="244">
                  <c:v>350.54559640000002</c:v>
                </c:pt>
                <c:pt idx="245">
                  <c:v>351.98384099999998</c:v>
                </c:pt>
                <c:pt idx="246">
                  <c:v>353.41854480000001</c:v>
                </c:pt>
                <c:pt idx="247">
                  <c:v>354.85460959999989</c:v>
                </c:pt>
                <c:pt idx="248">
                  <c:v>356.28768300000002</c:v>
                </c:pt>
                <c:pt idx="249">
                  <c:v>357.71694000000002</c:v>
                </c:pt>
                <c:pt idx="250">
                  <c:v>359.15999599999998</c:v>
                </c:pt>
                <c:pt idx="251">
                  <c:v>360.59269</c:v>
                </c:pt>
                <c:pt idx="252">
                  <c:v>362.01979399999999</c:v>
                </c:pt>
                <c:pt idx="253">
                  <c:v>363.44636320000001</c:v>
                </c:pt>
                <c:pt idx="254">
                  <c:v>364.88084759999998</c:v>
                </c:pt>
                <c:pt idx="255">
                  <c:v>366.3106252</c:v>
                </c:pt>
                <c:pt idx="256">
                  <c:v>367.74721920000002</c:v>
                </c:pt>
                <c:pt idx="257">
                  <c:v>369.18605120000001</c:v>
                </c:pt>
                <c:pt idx="258">
                  <c:v>370.61885500000011</c:v>
                </c:pt>
                <c:pt idx="259">
                  <c:v>372.05606360000002</c:v>
                </c:pt>
                <c:pt idx="260">
                  <c:v>373.49130960000002</c:v>
                </c:pt>
                <c:pt idx="261">
                  <c:v>374.9318978</c:v>
                </c:pt>
                <c:pt idx="262">
                  <c:v>376.35943839999999</c:v>
                </c:pt>
                <c:pt idx="263">
                  <c:v>377.79859099999999</c:v>
                </c:pt>
                <c:pt idx="264">
                  <c:v>379.23504359999998</c:v>
                </c:pt>
                <c:pt idx="265">
                  <c:v>380.66971599999999</c:v>
                </c:pt>
                <c:pt idx="266">
                  <c:v>382.10110379999998</c:v>
                </c:pt>
                <c:pt idx="267">
                  <c:v>383.53943079999999</c:v>
                </c:pt>
                <c:pt idx="268">
                  <c:v>384.97454759999988</c:v>
                </c:pt>
                <c:pt idx="269">
                  <c:v>386.41245579999998</c:v>
                </c:pt>
                <c:pt idx="270">
                  <c:v>387.84909279999999</c:v>
                </c:pt>
                <c:pt idx="271">
                  <c:v>389.28556839999999</c:v>
                </c:pt>
                <c:pt idx="272">
                  <c:v>390.71743559999999</c:v>
                </c:pt>
                <c:pt idx="273">
                  <c:v>392.1523674</c:v>
                </c:pt>
                <c:pt idx="274">
                  <c:v>393.58679540000003</c:v>
                </c:pt>
                <c:pt idx="275">
                  <c:v>395.01987320000001</c:v>
                </c:pt>
                <c:pt idx="276">
                  <c:v>396.45905279999999</c:v>
                </c:pt>
                <c:pt idx="277">
                  <c:v>397.89827359999998</c:v>
                </c:pt>
                <c:pt idx="278">
                  <c:v>399.33374500000002</c:v>
                </c:pt>
                <c:pt idx="279">
                  <c:v>400.77136839999997</c:v>
                </c:pt>
                <c:pt idx="280">
                  <c:v>402.20454840000002</c:v>
                </c:pt>
                <c:pt idx="281">
                  <c:v>403.63805580000002</c:v>
                </c:pt>
                <c:pt idx="282">
                  <c:v>405.07229280000001</c:v>
                </c:pt>
                <c:pt idx="283">
                  <c:v>406.50721879999998</c:v>
                </c:pt>
                <c:pt idx="284">
                  <c:v>407.94115799999997</c:v>
                </c:pt>
                <c:pt idx="285">
                  <c:v>409.37737179999999</c:v>
                </c:pt>
                <c:pt idx="286">
                  <c:v>410.81021679999998</c:v>
                </c:pt>
                <c:pt idx="287">
                  <c:v>412.24802140000003</c:v>
                </c:pt>
                <c:pt idx="288">
                  <c:v>413.67914200000013</c:v>
                </c:pt>
                <c:pt idx="289">
                  <c:v>415.12622040000002</c:v>
                </c:pt>
                <c:pt idx="290">
                  <c:v>416.56738419999999</c:v>
                </c:pt>
                <c:pt idx="291">
                  <c:v>417.99850300000003</c:v>
                </c:pt>
                <c:pt idx="292">
                  <c:v>419.43298700000003</c:v>
                </c:pt>
                <c:pt idx="293">
                  <c:v>420.86882920000011</c:v>
                </c:pt>
                <c:pt idx="294">
                  <c:v>422.31564420000001</c:v>
                </c:pt>
                <c:pt idx="295">
                  <c:v>423.75707460000001</c:v>
                </c:pt>
                <c:pt idx="296">
                  <c:v>425.18690320000007</c:v>
                </c:pt>
                <c:pt idx="297">
                  <c:v>426.62774059999998</c:v>
                </c:pt>
                <c:pt idx="298">
                  <c:v>428.06230399999998</c:v>
                </c:pt>
                <c:pt idx="299">
                  <c:v>429.49677100000002</c:v>
                </c:pt>
                <c:pt idx="300">
                  <c:v>430.93036980000011</c:v>
                </c:pt>
                <c:pt idx="301">
                  <c:v>432.37010339999989</c:v>
                </c:pt>
                <c:pt idx="302">
                  <c:v>433.80777519999998</c:v>
                </c:pt>
                <c:pt idx="303">
                  <c:v>435.23881740000007</c:v>
                </c:pt>
                <c:pt idx="304">
                  <c:v>436.67574400000001</c:v>
                </c:pt>
                <c:pt idx="305">
                  <c:v>438.11491139999998</c:v>
                </c:pt>
                <c:pt idx="306">
                  <c:v>439.55155860000002</c:v>
                </c:pt>
                <c:pt idx="307">
                  <c:v>440.98996219999998</c:v>
                </c:pt>
                <c:pt idx="308">
                  <c:v>442.42773560000012</c:v>
                </c:pt>
                <c:pt idx="309">
                  <c:v>443.86612380000003</c:v>
                </c:pt>
                <c:pt idx="310">
                  <c:v>445.30458140000002</c:v>
                </c:pt>
                <c:pt idx="311">
                  <c:v>446.73706040000002</c:v>
                </c:pt>
                <c:pt idx="312">
                  <c:v>448.1714078</c:v>
                </c:pt>
                <c:pt idx="313">
                  <c:v>449.60677079999988</c:v>
                </c:pt>
                <c:pt idx="314">
                  <c:v>451.03754300000003</c:v>
                </c:pt>
                <c:pt idx="315">
                  <c:v>452.47140139999999</c:v>
                </c:pt>
                <c:pt idx="316">
                  <c:v>453.90832660000001</c:v>
                </c:pt>
                <c:pt idx="317">
                  <c:v>455.34726319999999</c:v>
                </c:pt>
                <c:pt idx="318">
                  <c:v>456.77683660000002</c:v>
                </c:pt>
                <c:pt idx="319">
                  <c:v>458.21668</c:v>
                </c:pt>
                <c:pt idx="320">
                  <c:v>459.66578779999998</c:v>
                </c:pt>
                <c:pt idx="321">
                  <c:v>461.0976028</c:v>
                </c:pt>
                <c:pt idx="322">
                  <c:v>462.53422200000011</c:v>
                </c:pt>
                <c:pt idx="323">
                  <c:v>463.95337899999993</c:v>
                </c:pt>
                <c:pt idx="324">
                  <c:v>465.38722139999999</c:v>
                </c:pt>
                <c:pt idx="325">
                  <c:v>466.82413100000002</c:v>
                </c:pt>
                <c:pt idx="326">
                  <c:v>468.26343880000002</c:v>
                </c:pt>
                <c:pt idx="327">
                  <c:v>469.6948592</c:v>
                </c:pt>
                <c:pt idx="328">
                  <c:v>471.13268240000002</c:v>
                </c:pt>
                <c:pt idx="329">
                  <c:v>472.56349260000007</c:v>
                </c:pt>
                <c:pt idx="330">
                  <c:v>474.00316900000001</c:v>
                </c:pt>
                <c:pt idx="331">
                  <c:v>475.44437920000001</c:v>
                </c:pt>
                <c:pt idx="332">
                  <c:v>476.8827872</c:v>
                </c:pt>
                <c:pt idx="333">
                  <c:v>478.31918080000003</c:v>
                </c:pt>
                <c:pt idx="334">
                  <c:v>479.75784720000001</c:v>
                </c:pt>
                <c:pt idx="335">
                  <c:v>481.19481919999998</c:v>
                </c:pt>
                <c:pt idx="336">
                  <c:v>482.63102339999989</c:v>
                </c:pt>
                <c:pt idx="337">
                  <c:v>484.06005219999997</c:v>
                </c:pt>
                <c:pt idx="338">
                  <c:v>485.49698180000001</c:v>
                </c:pt>
                <c:pt idx="339">
                  <c:v>486.9378418</c:v>
                </c:pt>
                <c:pt idx="340">
                  <c:v>488.37456939999998</c:v>
                </c:pt>
                <c:pt idx="341">
                  <c:v>489.8108148</c:v>
                </c:pt>
                <c:pt idx="342">
                  <c:v>491.2463692</c:v>
                </c:pt>
                <c:pt idx="343">
                  <c:v>492.67380559999998</c:v>
                </c:pt>
                <c:pt idx="344">
                  <c:v>494.11218919999999</c:v>
                </c:pt>
                <c:pt idx="345">
                  <c:v>495.55010839999989</c:v>
                </c:pt>
                <c:pt idx="346">
                  <c:v>496.98134479999999</c:v>
                </c:pt>
                <c:pt idx="347">
                  <c:v>498.41593180000001</c:v>
                </c:pt>
                <c:pt idx="348">
                  <c:v>499.8514606</c:v>
                </c:pt>
                <c:pt idx="349">
                  <c:v>501.28831400000001</c:v>
                </c:pt>
                <c:pt idx="350">
                  <c:v>502.72308200000009</c:v>
                </c:pt>
                <c:pt idx="351">
                  <c:v>504.15723340000011</c:v>
                </c:pt>
                <c:pt idx="352">
                  <c:v>505.58922039999999</c:v>
                </c:pt>
                <c:pt idx="353">
                  <c:v>507.03017280000012</c:v>
                </c:pt>
                <c:pt idx="354">
                  <c:v>508.46034279999992</c:v>
                </c:pt>
                <c:pt idx="355">
                  <c:v>509.89091459999997</c:v>
                </c:pt>
                <c:pt idx="356">
                  <c:v>511.31884059999999</c:v>
                </c:pt>
                <c:pt idx="357">
                  <c:v>512.74697179999998</c:v>
                </c:pt>
                <c:pt idx="358">
                  <c:v>514.18543079999995</c:v>
                </c:pt>
                <c:pt idx="359">
                  <c:v>515.62179020000008</c:v>
                </c:pt>
                <c:pt idx="360">
                  <c:v>517.05646740000009</c:v>
                </c:pt>
                <c:pt idx="361">
                  <c:v>518.49083940000003</c:v>
                </c:pt>
                <c:pt idx="362">
                  <c:v>519.92670099999998</c:v>
                </c:pt>
                <c:pt idx="363">
                  <c:v>521.36719979999998</c:v>
                </c:pt>
                <c:pt idx="364">
                  <c:v>522.80321879999997</c:v>
                </c:pt>
                <c:pt idx="365">
                  <c:v>524.233969</c:v>
                </c:pt>
                <c:pt idx="366">
                  <c:v>525.67378399999996</c:v>
                </c:pt>
                <c:pt idx="367">
                  <c:v>527.10615200000007</c:v>
                </c:pt>
                <c:pt idx="368">
                  <c:v>528.54800039999986</c:v>
                </c:pt>
                <c:pt idx="369">
                  <c:v>529.97656720000009</c:v>
                </c:pt>
                <c:pt idx="370">
                  <c:v>531.41436599999997</c:v>
                </c:pt>
                <c:pt idx="371">
                  <c:v>532.84660559999998</c:v>
                </c:pt>
                <c:pt idx="372">
                  <c:v>534.28664860000004</c:v>
                </c:pt>
                <c:pt idx="373">
                  <c:v>535.7182004</c:v>
                </c:pt>
                <c:pt idx="374">
                  <c:v>537.15571539999996</c:v>
                </c:pt>
                <c:pt idx="375">
                  <c:v>538.59165180000002</c:v>
                </c:pt>
                <c:pt idx="376">
                  <c:v>540.02240419999998</c:v>
                </c:pt>
                <c:pt idx="377">
                  <c:v>541.459339</c:v>
                </c:pt>
                <c:pt idx="378">
                  <c:v>542.90993939999998</c:v>
                </c:pt>
                <c:pt idx="379">
                  <c:v>544.34681419999993</c:v>
                </c:pt>
                <c:pt idx="380">
                  <c:v>545.78341079999996</c:v>
                </c:pt>
                <c:pt idx="381">
                  <c:v>547.21557259999997</c:v>
                </c:pt>
                <c:pt idx="382">
                  <c:v>548.648866</c:v>
                </c:pt>
                <c:pt idx="383">
                  <c:v>550.08549599999992</c:v>
                </c:pt>
                <c:pt idx="384">
                  <c:v>551.52167259999999</c:v>
                </c:pt>
                <c:pt idx="385">
                  <c:v>552.95926239999994</c:v>
                </c:pt>
                <c:pt idx="386">
                  <c:v>554.39692480000008</c:v>
                </c:pt>
                <c:pt idx="387">
                  <c:v>555.83020479999993</c:v>
                </c:pt>
                <c:pt idx="388">
                  <c:v>557.26717459999998</c:v>
                </c:pt>
                <c:pt idx="389">
                  <c:v>558.70174999999995</c:v>
                </c:pt>
                <c:pt idx="390">
                  <c:v>560.13421320000009</c:v>
                </c:pt>
                <c:pt idx="391">
                  <c:v>561.57104099999992</c:v>
                </c:pt>
                <c:pt idx="392">
                  <c:v>563.00393740000004</c:v>
                </c:pt>
                <c:pt idx="393">
                  <c:v>564.4401347999999</c:v>
                </c:pt>
                <c:pt idx="394">
                  <c:v>565.87547539999991</c:v>
                </c:pt>
                <c:pt idx="395">
                  <c:v>567.30950539999992</c:v>
                </c:pt>
                <c:pt idx="396">
                  <c:v>568.74644060000003</c:v>
                </c:pt>
                <c:pt idx="397">
                  <c:v>570.18071480000003</c:v>
                </c:pt>
                <c:pt idx="398">
                  <c:v>571.61481260000005</c:v>
                </c:pt>
                <c:pt idx="399">
                  <c:v>573.05266779999999</c:v>
                </c:pt>
                <c:pt idx="400">
                  <c:v>574.48191099999997</c:v>
                </c:pt>
                <c:pt idx="401">
                  <c:v>575.92299459999992</c:v>
                </c:pt>
                <c:pt idx="402">
                  <c:v>577.35636379999994</c:v>
                </c:pt>
                <c:pt idx="403">
                  <c:v>578.79474559999994</c:v>
                </c:pt>
                <c:pt idx="404">
                  <c:v>580.22473379999997</c:v>
                </c:pt>
                <c:pt idx="405">
                  <c:v>581.6638246</c:v>
                </c:pt>
                <c:pt idx="406">
                  <c:v>583.09889199999998</c:v>
                </c:pt>
                <c:pt idx="407">
                  <c:v>584.53159479999999</c:v>
                </c:pt>
                <c:pt idx="408">
                  <c:v>585.96594699999991</c:v>
                </c:pt>
                <c:pt idx="409">
                  <c:v>587.40469719999999</c:v>
                </c:pt>
                <c:pt idx="410">
                  <c:v>588.84068360000003</c:v>
                </c:pt>
                <c:pt idx="411">
                  <c:v>590.27834899999993</c:v>
                </c:pt>
                <c:pt idx="412">
                  <c:v>591.71440280000002</c:v>
                </c:pt>
                <c:pt idx="413">
                  <c:v>593.15112780000004</c:v>
                </c:pt>
                <c:pt idx="414">
                  <c:v>594.58652200000006</c:v>
                </c:pt>
                <c:pt idx="415">
                  <c:v>596.02270359999989</c:v>
                </c:pt>
                <c:pt idx="416">
                  <c:v>597.45984920000012</c:v>
                </c:pt>
                <c:pt idx="417">
                  <c:v>598.89545080000005</c:v>
                </c:pt>
                <c:pt idx="418">
                  <c:v>600.32248440000001</c:v>
                </c:pt>
                <c:pt idx="419">
                  <c:v>601.75629100000003</c:v>
                </c:pt>
                <c:pt idx="420">
                  <c:v>603.19166980000011</c:v>
                </c:pt>
                <c:pt idx="421">
                  <c:v>604.6275862</c:v>
                </c:pt>
                <c:pt idx="422">
                  <c:v>606.06586779999998</c:v>
                </c:pt>
                <c:pt idx="423">
                  <c:v>607.49636260000011</c:v>
                </c:pt>
                <c:pt idx="424">
                  <c:v>608.93568960000005</c:v>
                </c:pt>
                <c:pt idx="425">
                  <c:v>610.36481359999993</c:v>
                </c:pt>
                <c:pt idx="426">
                  <c:v>611.802685</c:v>
                </c:pt>
                <c:pt idx="427">
                  <c:v>613.23812699999996</c:v>
                </c:pt>
                <c:pt idx="428">
                  <c:v>614.6750624</c:v>
                </c:pt>
                <c:pt idx="429">
                  <c:v>616.10960019999993</c:v>
                </c:pt>
                <c:pt idx="430">
                  <c:v>617.54533419999984</c:v>
                </c:pt>
                <c:pt idx="431">
                  <c:v>618.97830219999992</c:v>
                </c:pt>
                <c:pt idx="432">
                  <c:v>620.41468580000003</c:v>
                </c:pt>
                <c:pt idx="433">
                  <c:v>621.84869999999989</c:v>
                </c:pt>
                <c:pt idx="434">
                  <c:v>623.27993040000001</c:v>
                </c:pt>
                <c:pt idx="435">
                  <c:v>624.71524939999995</c:v>
                </c:pt>
                <c:pt idx="436">
                  <c:v>626.15348180000001</c:v>
                </c:pt>
                <c:pt idx="437">
                  <c:v>627.58877240000004</c:v>
                </c:pt>
                <c:pt idx="438">
                  <c:v>629.02483259999997</c:v>
                </c:pt>
                <c:pt idx="439">
                  <c:v>630.46265999999991</c:v>
                </c:pt>
                <c:pt idx="440">
                  <c:v>631.89535699999999</c:v>
                </c:pt>
                <c:pt idx="441">
                  <c:v>633.33104879999996</c:v>
                </c:pt>
                <c:pt idx="442">
                  <c:v>634.76515159999997</c:v>
                </c:pt>
                <c:pt idx="443">
                  <c:v>636.20019980000006</c:v>
                </c:pt>
                <c:pt idx="444">
                  <c:v>637.63788820000013</c:v>
                </c:pt>
                <c:pt idx="445">
                  <c:v>639.07609939999998</c:v>
                </c:pt>
                <c:pt idx="446">
                  <c:v>640.50392660000011</c:v>
                </c:pt>
                <c:pt idx="447">
                  <c:v>641.94183880000003</c:v>
                </c:pt>
                <c:pt idx="448">
                  <c:v>643.37709759999996</c:v>
                </c:pt>
                <c:pt idx="449">
                  <c:v>644.81347140000003</c:v>
                </c:pt>
                <c:pt idx="450">
                  <c:v>646.23944940000001</c:v>
                </c:pt>
                <c:pt idx="451">
                  <c:v>647.67708800000003</c:v>
                </c:pt>
                <c:pt idx="452">
                  <c:v>649.11061740000002</c:v>
                </c:pt>
                <c:pt idx="453">
                  <c:v>650.54334360000007</c:v>
                </c:pt>
                <c:pt idx="454">
                  <c:v>651.98026800000002</c:v>
                </c:pt>
                <c:pt idx="455">
                  <c:v>653.41751079999995</c:v>
                </c:pt>
                <c:pt idx="456">
                  <c:v>654.85489600000005</c:v>
                </c:pt>
                <c:pt idx="457">
                  <c:v>656.28781140000001</c:v>
                </c:pt>
                <c:pt idx="458">
                  <c:v>657.72279660000004</c:v>
                </c:pt>
                <c:pt idx="459">
                  <c:v>659.15672440000003</c:v>
                </c:pt>
                <c:pt idx="460">
                  <c:v>660.59272659999999</c:v>
                </c:pt>
                <c:pt idx="461">
                  <c:v>662.0313228</c:v>
                </c:pt>
                <c:pt idx="462">
                  <c:v>663.47850499999993</c:v>
                </c:pt>
                <c:pt idx="463">
                  <c:v>664.91314880000004</c:v>
                </c:pt>
                <c:pt idx="464">
                  <c:v>666.34761959999992</c:v>
                </c:pt>
                <c:pt idx="465">
                  <c:v>667.78467799999999</c:v>
                </c:pt>
                <c:pt idx="466">
                  <c:v>669.22187980000001</c:v>
                </c:pt>
                <c:pt idx="467">
                  <c:v>670.65346379999994</c:v>
                </c:pt>
                <c:pt idx="468">
                  <c:v>672.09132599999998</c:v>
                </c:pt>
                <c:pt idx="469">
                  <c:v>673.52794180000001</c:v>
                </c:pt>
                <c:pt idx="470">
                  <c:v>674.9666896</c:v>
                </c:pt>
                <c:pt idx="471">
                  <c:v>676.40526539999996</c:v>
                </c:pt>
                <c:pt idx="472">
                  <c:v>677.84265579999999</c:v>
                </c:pt>
                <c:pt idx="473">
                  <c:v>679.27630939999995</c:v>
                </c:pt>
                <c:pt idx="474">
                  <c:v>680.70927740000002</c:v>
                </c:pt>
                <c:pt idx="475">
                  <c:v>682.14888599999995</c:v>
                </c:pt>
                <c:pt idx="476">
                  <c:v>683.58043900000007</c:v>
                </c:pt>
                <c:pt idx="477">
                  <c:v>685.01850079999997</c:v>
                </c:pt>
                <c:pt idx="478">
                  <c:v>686.45319299999994</c:v>
                </c:pt>
                <c:pt idx="479">
                  <c:v>687.88192159999994</c:v>
                </c:pt>
                <c:pt idx="480">
                  <c:v>689.32049340000003</c:v>
                </c:pt>
                <c:pt idx="481">
                  <c:v>690.75495520000004</c:v>
                </c:pt>
                <c:pt idx="482">
                  <c:v>692.19055520000006</c:v>
                </c:pt>
                <c:pt idx="483">
                  <c:v>693.62372260000006</c:v>
                </c:pt>
                <c:pt idx="484">
                  <c:v>695.05776040000001</c:v>
                </c:pt>
                <c:pt idx="485">
                  <c:v>696.48200139999994</c:v>
                </c:pt>
                <c:pt idx="486">
                  <c:v>697.9133215999999</c:v>
                </c:pt>
                <c:pt idx="487">
                  <c:v>699.35059660000002</c:v>
                </c:pt>
                <c:pt idx="488">
                  <c:v>700.77159759999995</c:v>
                </c:pt>
                <c:pt idx="489">
                  <c:v>702.20405580000011</c:v>
                </c:pt>
                <c:pt idx="490">
                  <c:v>703.64225699999997</c:v>
                </c:pt>
                <c:pt idx="491">
                  <c:v>705.076007</c:v>
                </c:pt>
                <c:pt idx="492">
                  <c:v>706.50848459999997</c:v>
                </c:pt>
                <c:pt idx="493">
                  <c:v>707.93891580000002</c:v>
                </c:pt>
                <c:pt idx="494">
                  <c:v>709.37592799999993</c:v>
                </c:pt>
                <c:pt idx="495">
                  <c:v>710.80966280000007</c:v>
                </c:pt>
                <c:pt idx="496">
                  <c:v>712.24512300000004</c:v>
                </c:pt>
                <c:pt idx="497">
                  <c:v>713.67690140000002</c:v>
                </c:pt>
                <c:pt idx="498">
                  <c:v>715.11729319999995</c:v>
                </c:pt>
                <c:pt idx="499">
                  <c:v>716.54958360000001</c:v>
                </c:pt>
                <c:pt idx="500">
                  <c:v>717.98979440000005</c:v>
                </c:pt>
                <c:pt idx="501">
                  <c:v>719.42348939999999</c:v>
                </c:pt>
                <c:pt idx="502">
                  <c:v>720.86260519999996</c:v>
                </c:pt>
                <c:pt idx="503">
                  <c:v>722.31397619999996</c:v>
                </c:pt>
                <c:pt idx="504">
                  <c:v>723.75154259999999</c:v>
                </c:pt>
                <c:pt idx="505">
                  <c:v>725.18604679999999</c:v>
                </c:pt>
                <c:pt idx="506">
                  <c:v>726.61898039999994</c:v>
                </c:pt>
                <c:pt idx="507">
                  <c:v>728.05727019999995</c:v>
                </c:pt>
                <c:pt idx="508">
                  <c:v>729.49214180000001</c:v>
                </c:pt>
                <c:pt idx="509">
                  <c:v>730.92889739999998</c:v>
                </c:pt>
                <c:pt idx="510">
                  <c:v>732.35959539999999</c:v>
                </c:pt>
                <c:pt idx="511">
                  <c:v>733.79522400000008</c:v>
                </c:pt>
                <c:pt idx="512">
                  <c:v>735.22834999999998</c:v>
                </c:pt>
                <c:pt idx="513">
                  <c:v>736.66679759999988</c:v>
                </c:pt>
                <c:pt idx="514">
                  <c:v>738.10104720000004</c:v>
                </c:pt>
                <c:pt idx="515">
                  <c:v>739.53547879999996</c:v>
                </c:pt>
                <c:pt idx="516">
                  <c:v>740.9705449999999</c:v>
                </c:pt>
                <c:pt idx="517">
                  <c:v>742.40786420000006</c:v>
                </c:pt>
                <c:pt idx="518">
                  <c:v>743.84114900000009</c:v>
                </c:pt>
                <c:pt idx="519">
                  <c:v>745.27655759999993</c:v>
                </c:pt>
                <c:pt idx="520">
                  <c:v>746.70612840000001</c:v>
                </c:pt>
                <c:pt idx="521">
                  <c:v>748.14662439999995</c:v>
                </c:pt>
                <c:pt idx="522">
                  <c:v>749.5831306</c:v>
                </c:pt>
                <c:pt idx="523">
                  <c:v>750.99964599999998</c:v>
                </c:pt>
                <c:pt idx="524">
                  <c:v>752.44049299999995</c:v>
                </c:pt>
                <c:pt idx="525">
                  <c:v>753.87339459999998</c:v>
                </c:pt>
                <c:pt idx="526">
                  <c:v>755.30648059999999</c:v>
                </c:pt>
                <c:pt idx="527">
                  <c:v>756.74478699999997</c:v>
                </c:pt>
                <c:pt idx="528">
                  <c:v>758.17843699999992</c:v>
                </c:pt>
                <c:pt idx="529">
                  <c:v>759.6152937999999</c:v>
                </c:pt>
                <c:pt idx="530">
                  <c:v>761.04986740000004</c:v>
                </c:pt>
                <c:pt idx="531">
                  <c:v>762.48400259999994</c:v>
                </c:pt>
                <c:pt idx="532">
                  <c:v>763.91839300000004</c:v>
                </c:pt>
                <c:pt idx="533">
                  <c:v>765.35335800000007</c:v>
                </c:pt>
                <c:pt idx="534">
                  <c:v>766.79138859999989</c:v>
                </c:pt>
                <c:pt idx="535">
                  <c:v>768.22927300000003</c:v>
                </c:pt>
                <c:pt idx="536">
                  <c:v>769.66714179999997</c:v>
                </c:pt>
                <c:pt idx="537">
                  <c:v>771.09966719999989</c:v>
                </c:pt>
                <c:pt idx="538">
                  <c:v>772.53330679999999</c:v>
                </c:pt>
                <c:pt idx="539">
                  <c:v>773.97064879999994</c:v>
                </c:pt>
                <c:pt idx="540">
                  <c:v>775.40954580000005</c:v>
                </c:pt>
                <c:pt idx="541">
                  <c:v>776.84199579999995</c:v>
                </c:pt>
                <c:pt idx="542">
                  <c:v>778.27564199999983</c:v>
                </c:pt>
                <c:pt idx="543">
                  <c:v>779.7108654000001</c:v>
                </c:pt>
                <c:pt idx="544">
                  <c:v>781.1448686</c:v>
                </c:pt>
                <c:pt idx="545">
                  <c:v>782.58202080000001</c:v>
                </c:pt>
                <c:pt idx="546">
                  <c:v>784.02033140000003</c:v>
                </c:pt>
                <c:pt idx="547">
                  <c:v>785.45183160000011</c:v>
                </c:pt>
                <c:pt idx="548">
                  <c:v>786.89068179999992</c:v>
                </c:pt>
                <c:pt idx="549">
                  <c:v>788.32539040000006</c:v>
                </c:pt>
                <c:pt idx="550">
                  <c:v>789.76183359999993</c:v>
                </c:pt>
                <c:pt idx="551">
                  <c:v>791.19534799999997</c:v>
                </c:pt>
                <c:pt idx="552">
                  <c:v>792.63297620000003</c:v>
                </c:pt>
                <c:pt idx="553">
                  <c:v>794.06322620000003</c:v>
                </c:pt>
                <c:pt idx="554">
                  <c:v>795.49677020000001</c:v>
                </c:pt>
                <c:pt idx="555">
                  <c:v>796.93113199999993</c:v>
                </c:pt>
                <c:pt idx="556">
                  <c:v>798.36621779999996</c:v>
                </c:pt>
                <c:pt idx="557">
                  <c:v>799.8019726</c:v>
                </c:pt>
                <c:pt idx="558">
                  <c:v>801.23954800000001</c:v>
                </c:pt>
                <c:pt idx="559">
                  <c:v>802.67219740000007</c:v>
                </c:pt>
                <c:pt idx="560">
                  <c:v>804.10497699999996</c:v>
                </c:pt>
                <c:pt idx="561">
                  <c:v>805.54260699999998</c:v>
                </c:pt>
                <c:pt idx="562">
                  <c:v>806.98027860000002</c:v>
                </c:pt>
                <c:pt idx="563">
                  <c:v>808.41836480000006</c:v>
                </c:pt>
                <c:pt idx="564">
                  <c:v>809.84942620000004</c:v>
                </c:pt>
                <c:pt idx="565">
                  <c:v>811.28186599999992</c:v>
                </c:pt>
                <c:pt idx="566">
                  <c:v>812.7213933999999</c:v>
                </c:pt>
                <c:pt idx="567">
                  <c:v>814.1518309999999</c:v>
                </c:pt>
                <c:pt idx="568">
                  <c:v>815.59563259999993</c:v>
                </c:pt>
                <c:pt idx="569">
                  <c:v>817.02671200000009</c:v>
                </c:pt>
                <c:pt idx="570">
                  <c:v>818.46526400000005</c:v>
                </c:pt>
                <c:pt idx="571">
                  <c:v>819.90094740000006</c:v>
                </c:pt>
                <c:pt idx="572">
                  <c:v>821.33873640000002</c:v>
                </c:pt>
                <c:pt idx="573">
                  <c:v>822.77242019999994</c:v>
                </c:pt>
                <c:pt idx="574">
                  <c:v>824.20837859999995</c:v>
                </c:pt>
                <c:pt idx="575">
                  <c:v>825.64439559999994</c:v>
                </c:pt>
                <c:pt idx="576">
                  <c:v>827.0786564</c:v>
                </c:pt>
                <c:pt idx="577">
                  <c:v>828.51802720000001</c:v>
                </c:pt>
                <c:pt idx="578">
                  <c:v>829.95590960000004</c:v>
                </c:pt>
                <c:pt idx="579">
                  <c:v>831.38605399999994</c:v>
                </c:pt>
                <c:pt idx="580">
                  <c:v>832.81627679999997</c:v>
                </c:pt>
                <c:pt idx="581">
                  <c:v>834.2384957999999</c:v>
                </c:pt>
                <c:pt idx="582">
                  <c:v>835.67835720000005</c:v>
                </c:pt>
                <c:pt idx="583">
                  <c:v>837.11496320000003</c:v>
                </c:pt>
                <c:pt idx="584">
                  <c:v>838.5294444000001</c:v>
                </c:pt>
                <c:pt idx="585">
                  <c:v>839.96848460000001</c:v>
                </c:pt>
                <c:pt idx="586">
                  <c:v>841.40471519999994</c:v>
                </c:pt>
                <c:pt idx="587">
                  <c:v>842.83419479999998</c:v>
                </c:pt>
                <c:pt idx="588">
                  <c:v>844.2711068000001</c:v>
                </c:pt>
                <c:pt idx="589">
                  <c:v>845.70848480000006</c:v>
                </c:pt>
                <c:pt idx="590">
                  <c:v>847.14517860000001</c:v>
                </c:pt>
                <c:pt idx="591">
                  <c:v>848.58319019999999</c:v>
                </c:pt>
                <c:pt idx="592">
                  <c:v>850.01933419999989</c:v>
                </c:pt>
                <c:pt idx="593">
                  <c:v>851.4531386000001</c:v>
                </c:pt>
                <c:pt idx="594">
                  <c:v>852.8917414</c:v>
                </c:pt>
                <c:pt idx="595">
                  <c:v>854.32604419999984</c:v>
                </c:pt>
                <c:pt idx="596">
                  <c:v>855.75577580000004</c:v>
                </c:pt>
                <c:pt idx="597">
                  <c:v>857.19081320000009</c:v>
                </c:pt>
                <c:pt idx="598">
                  <c:v>858.6260456</c:v>
                </c:pt>
                <c:pt idx="599">
                  <c:v>860.06255420000002</c:v>
                </c:pt>
                <c:pt idx="600">
                  <c:v>861.4985944</c:v>
                </c:pt>
                <c:pt idx="601">
                  <c:v>862.93630639999992</c:v>
                </c:pt>
                <c:pt idx="602">
                  <c:v>864.3679345999999</c:v>
                </c:pt>
                <c:pt idx="603">
                  <c:v>865.80418680000002</c:v>
                </c:pt>
                <c:pt idx="604">
                  <c:v>867.24202880000007</c:v>
                </c:pt>
                <c:pt idx="605">
                  <c:v>868.67367360000003</c:v>
                </c:pt>
                <c:pt idx="606">
                  <c:v>870.11292539999999</c:v>
                </c:pt>
                <c:pt idx="607">
                  <c:v>871.54735700000003</c:v>
                </c:pt>
                <c:pt idx="608">
                  <c:v>872.98785459999999</c:v>
                </c:pt>
                <c:pt idx="609">
                  <c:v>874.4204000000002</c:v>
                </c:pt>
                <c:pt idx="610">
                  <c:v>875.85561240000004</c:v>
                </c:pt>
                <c:pt idx="611">
                  <c:v>877.29631559999996</c:v>
                </c:pt>
                <c:pt idx="612">
                  <c:v>878.73151499999983</c:v>
                </c:pt>
                <c:pt idx="613">
                  <c:v>880.1658314</c:v>
                </c:pt>
                <c:pt idx="614">
                  <c:v>881.60491280000008</c:v>
                </c:pt>
                <c:pt idx="615">
                  <c:v>883.04315700000006</c:v>
                </c:pt>
                <c:pt idx="616">
                  <c:v>884.47275600000012</c:v>
                </c:pt>
                <c:pt idx="617">
                  <c:v>885.90946159999999</c:v>
                </c:pt>
                <c:pt idx="618">
                  <c:v>887.3431564</c:v>
                </c:pt>
                <c:pt idx="619">
                  <c:v>888.78053499999987</c:v>
                </c:pt>
                <c:pt idx="620">
                  <c:v>890.21734180000021</c:v>
                </c:pt>
                <c:pt idx="621">
                  <c:v>891.65519559999996</c:v>
                </c:pt>
                <c:pt idx="622">
                  <c:v>893.08763479999993</c:v>
                </c:pt>
                <c:pt idx="623">
                  <c:v>894.52049320000003</c:v>
                </c:pt>
                <c:pt idx="624">
                  <c:v>895.9573145999999</c:v>
                </c:pt>
                <c:pt idx="625">
                  <c:v>897.39321860000018</c:v>
                </c:pt>
                <c:pt idx="626">
                  <c:v>898.82260939999992</c:v>
                </c:pt>
                <c:pt idx="627">
                  <c:v>900.25660820000007</c:v>
                </c:pt>
                <c:pt idx="628">
                  <c:v>901.69346060000009</c:v>
                </c:pt>
                <c:pt idx="629">
                  <c:v>903.12867599999993</c:v>
                </c:pt>
                <c:pt idx="630">
                  <c:v>904.56670700000018</c:v>
                </c:pt>
                <c:pt idx="631">
                  <c:v>905.99924160000012</c:v>
                </c:pt>
                <c:pt idx="632">
                  <c:v>907.43635699999993</c:v>
                </c:pt>
                <c:pt idx="633">
                  <c:v>908.86777000000006</c:v>
                </c:pt>
                <c:pt idx="634">
                  <c:v>910.30550279999989</c:v>
                </c:pt>
                <c:pt idx="635">
                  <c:v>911.74061959999995</c:v>
                </c:pt>
                <c:pt idx="636">
                  <c:v>913.17747280000003</c:v>
                </c:pt>
                <c:pt idx="637">
                  <c:v>914.61301720000006</c:v>
                </c:pt>
                <c:pt idx="638">
                  <c:v>916.04695340000001</c:v>
                </c:pt>
                <c:pt idx="639">
                  <c:v>917.48688000000004</c:v>
                </c:pt>
                <c:pt idx="640">
                  <c:v>918.9182780000001</c:v>
                </c:pt>
                <c:pt idx="641">
                  <c:v>920.35643779999987</c:v>
                </c:pt>
                <c:pt idx="642">
                  <c:v>921.79162400000007</c:v>
                </c:pt>
                <c:pt idx="643">
                  <c:v>923.22845480000001</c:v>
                </c:pt>
                <c:pt idx="644">
                  <c:v>924.66020540000011</c:v>
                </c:pt>
                <c:pt idx="645">
                  <c:v>926.09479299999998</c:v>
                </c:pt>
                <c:pt idx="646">
                  <c:v>927.5322642000001</c:v>
                </c:pt>
                <c:pt idx="647">
                  <c:v>928.96514920000004</c:v>
                </c:pt>
                <c:pt idx="648">
                  <c:v>930.40422699999999</c:v>
                </c:pt>
                <c:pt idx="649">
                  <c:v>931.83571499999994</c:v>
                </c:pt>
                <c:pt idx="650">
                  <c:v>933.28408999999988</c:v>
                </c:pt>
                <c:pt idx="651">
                  <c:v>934.72320280000008</c:v>
                </c:pt>
                <c:pt idx="652">
                  <c:v>936.15866019999999</c:v>
                </c:pt>
                <c:pt idx="653">
                  <c:v>937.59551620000002</c:v>
                </c:pt>
                <c:pt idx="654">
                  <c:v>939.03460400000006</c:v>
                </c:pt>
                <c:pt idx="655">
                  <c:v>940.4676882</c:v>
                </c:pt>
                <c:pt idx="656">
                  <c:v>941.89702920000002</c:v>
                </c:pt>
                <c:pt idx="657">
                  <c:v>943.33423060000007</c:v>
                </c:pt>
                <c:pt idx="658">
                  <c:v>944.76849000000004</c:v>
                </c:pt>
                <c:pt idx="659">
                  <c:v>946.20354620000001</c:v>
                </c:pt>
                <c:pt idx="660">
                  <c:v>947.64066700000001</c:v>
                </c:pt>
                <c:pt idx="661">
                  <c:v>949.07278899999983</c:v>
                </c:pt>
                <c:pt idx="662">
                  <c:v>950.50891480000007</c:v>
                </c:pt>
                <c:pt idx="663">
                  <c:v>951.94397400000003</c:v>
                </c:pt>
                <c:pt idx="664">
                  <c:v>953.38252580000005</c:v>
                </c:pt>
                <c:pt idx="665">
                  <c:v>954.80901699999993</c:v>
                </c:pt>
                <c:pt idx="666">
                  <c:v>956.24940480000009</c:v>
                </c:pt>
                <c:pt idx="667">
                  <c:v>957.68677280000009</c:v>
                </c:pt>
                <c:pt idx="668">
                  <c:v>959.12153200000012</c:v>
                </c:pt>
                <c:pt idx="669">
                  <c:v>960.55501779999997</c:v>
                </c:pt>
                <c:pt idx="670">
                  <c:v>961.98988539999993</c:v>
                </c:pt>
                <c:pt idx="671">
                  <c:v>963.42769199999998</c:v>
                </c:pt>
                <c:pt idx="672">
                  <c:v>964.86091199999987</c:v>
                </c:pt>
                <c:pt idx="673">
                  <c:v>966.3005280000001</c:v>
                </c:pt>
                <c:pt idx="674">
                  <c:v>967.73306020000018</c:v>
                </c:pt>
                <c:pt idx="675">
                  <c:v>969.17245639999999</c:v>
                </c:pt>
                <c:pt idx="676">
                  <c:v>970.60076160000006</c:v>
                </c:pt>
                <c:pt idx="677">
                  <c:v>972.04039720000003</c:v>
                </c:pt>
                <c:pt idx="678">
                  <c:v>973.47806120000007</c:v>
                </c:pt>
                <c:pt idx="679">
                  <c:v>974.91225639999993</c:v>
                </c:pt>
                <c:pt idx="680">
                  <c:v>976.34449480000001</c:v>
                </c:pt>
                <c:pt idx="681">
                  <c:v>977.78383480000014</c:v>
                </c:pt>
                <c:pt idx="682">
                  <c:v>979.22243880000008</c:v>
                </c:pt>
                <c:pt idx="683">
                  <c:v>980.65131339999994</c:v>
                </c:pt>
                <c:pt idx="684">
                  <c:v>982.09179800000004</c:v>
                </c:pt>
                <c:pt idx="685">
                  <c:v>983.53419100000008</c:v>
                </c:pt>
                <c:pt idx="686">
                  <c:v>984.97477240000012</c:v>
                </c:pt>
                <c:pt idx="687">
                  <c:v>986.40901080000003</c:v>
                </c:pt>
                <c:pt idx="688">
                  <c:v>987.84595599999989</c:v>
                </c:pt>
                <c:pt idx="689">
                  <c:v>989.28381239999999</c:v>
                </c:pt>
                <c:pt idx="690">
                  <c:v>990.72095979999995</c:v>
                </c:pt>
                <c:pt idx="691">
                  <c:v>992.15886740000008</c:v>
                </c:pt>
                <c:pt idx="692">
                  <c:v>993.5955414</c:v>
                </c:pt>
                <c:pt idx="693">
                  <c:v>995.02712539999993</c:v>
                </c:pt>
                <c:pt idx="694">
                  <c:v>996.44807980000007</c:v>
                </c:pt>
                <c:pt idx="695">
                  <c:v>997.88172039999995</c:v>
                </c:pt>
                <c:pt idx="696">
                  <c:v>999.3185694</c:v>
                </c:pt>
                <c:pt idx="697">
                  <c:v>1000.7546768</c:v>
                </c:pt>
                <c:pt idx="698">
                  <c:v>1002.1912584</c:v>
                </c:pt>
                <c:pt idx="699">
                  <c:v>1003.6271956000001</c:v>
                </c:pt>
                <c:pt idx="700">
                  <c:v>1005.058782</c:v>
                </c:pt>
                <c:pt idx="701">
                  <c:v>1006.495949</c:v>
                </c:pt>
                <c:pt idx="702">
                  <c:v>1007.9285152</c:v>
                </c:pt>
                <c:pt idx="703">
                  <c:v>1009.3651298</c:v>
                </c:pt>
                <c:pt idx="704">
                  <c:v>1010.7982734</c:v>
                </c:pt>
                <c:pt idx="705">
                  <c:v>1012.2367994</c:v>
                </c:pt>
                <c:pt idx="706">
                  <c:v>1013.6705746</c:v>
                </c:pt>
                <c:pt idx="707">
                  <c:v>1015.1064462000001</c:v>
                </c:pt>
                <c:pt idx="708">
                  <c:v>1016.5406892</c:v>
                </c:pt>
                <c:pt idx="709">
                  <c:v>1017.9753466</c:v>
                </c:pt>
                <c:pt idx="710">
                  <c:v>1019.4091968</c:v>
                </c:pt>
                <c:pt idx="711">
                  <c:v>1020.850521</c:v>
                </c:pt>
                <c:pt idx="712">
                  <c:v>1022.2833982</c:v>
                </c:pt>
                <c:pt idx="713">
                  <c:v>1023.7180406</c:v>
                </c:pt>
                <c:pt idx="714">
                  <c:v>1025.1515006</c:v>
                </c:pt>
                <c:pt idx="715">
                  <c:v>1026.5889394000001</c:v>
                </c:pt>
                <c:pt idx="716">
                  <c:v>1028.0199683999999</c:v>
                </c:pt>
                <c:pt idx="717">
                  <c:v>1029.4575144</c:v>
                </c:pt>
                <c:pt idx="718">
                  <c:v>1030.8926678</c:v>
                </c:pt>
                <c:pt idx="719">
                  <c:v>1032.3268740000001</c:v>
                </c:pt>
                <c:pt idx="720">
                  <c:v>1033.7613518000001</c:v>
                </c:pt>
                <c:pt idx="721">
                  <c:v>1035.1963857999999</c:v>
                </c:pt>
                <c:pt idx="722">
                  <c:v>1036.6352741999999</c:v>
                </c:pt>
                <c:pt idx="723">
                  <c:v>1038.0689218</c:v>
                </c:pt>
                <c:pt idx="724">
                  <c:v>1039.4999347999999</c:v>
                </c:pt>
                <c:pt idx="725">
                  <c:v>1040.9395108000001</c:v>
                </c:pt>
                <c:pt idx="726">
                  <c:v>1042.3776883999999</c:v>
                </c:pt>
                <c:pt idx="727">
                  <c:v>1043.8052706000001</c:v>
                </c:pt>
                <c:pt idx="728">
                  <c:v>1045.2461221999999</c:v>
                </c:pt>
                <c:pt idx="729">
                  <c:v>1046.6788443999999</c:v>
                </c:pt>
                <c:pt idx="730">
                  <c:v>1048.1154326000001</c:v>
                </c:pt>
                <c:pt idx="731">
                  <c:v>1049.551659</c:v>
                </c:pt>
                <c:pt idx="732">
                  <c:v>1050.9777684000001</c:v>
                </c:pt>
                <c:pt idx="733">
                  <c:v>1052.4185669999999</c:v>
                </c:pt>
                <c:pt idx="734">
                  <c:v>1053.8508412000001</c:v>
                </c:pt>
                <c:pt idx="735">
                  <c:v>1055.2877618</c:v>
                </c:pt>
                <c:pt idx="736">
                  <c:v>1056.7213038</c:v>
                </c:pt>
                <c:pt idx="737">
                  <c:v>1058.1540606000001</c:v>
                </c:pt>
                <c:pt idx="738">
                  <c:v>1059.5874710000001</c:v>
                </c:pt>
                <c:pt idx="739">
                  <c:v>1061.0254087999999</c:v>
                </c:pt>
                <c:pt idx="740">
                  <c:v>1062.4607424000001</c:v>
                </c:pt>
                <c:pt idx="741">
                  <c:v>1063.8921382000001</c:v>
                </c:pt>
                <c:pt idx="742">
                  <c:v>1065.3296439999999</c:v>
                </c:pt>
                <c:pt idx="743">
                  <c:v>1066.767419</c:v>
                </c:pt>
                <c:pt idx="744">
                  <c:v>1068.2007668000001</c:v>
                </c:pt>
                <c:pt idx="745">
                  <c:v>1069.6364719999999</c:v>
                </c:pt>
                <c:pt idx="746">
                  <c:v>1071.0738727999999</c:v>
                </c:pt>
                <c:pt idx="747">
                  <c:v>1072.5190230000001</c:v>
                </c:pt>
                <c:pt idx="748">
                  <c:v>1073.9560136</c:v>
                </c:pt>
                <c:pt idx="749">
                  <c:v>1075.3927733999999</c:v>
                </c:pt>
                <c:pt idx="750">
                  <c:v>1076.8258154</c:v>
                </c:pt>
                <c:pt idx="751">
                  <c:v>1078.2601746</c:v>
                </c:pt>
                <c:pt idx="752">
                  <c:v>1079.6950790000001</c:v>
                </c:pt>
                <c:pt idx="753">
                  <c:v>1081.1362878</c:v>
                </c:pt>
                <c:pt idx="754">
                  <c:v>1082.5704573999999</c:v>
                </c:pt>
                <c:pt idx="755">
                  <c:v>1084.0047724000001</c:v>
                </c:pt>
                <c:pt idx="756">
                  <c:v>1085.4366861999999</c:v>
                </c:pt>
                <c:pt idx="757">
                  <c:v>1086.8777972</c:v>
                </c:pt>
                <c:pt idx="758">
                  <c:v>1088.3116298</c:v>
                </c:pt>
                <c:pt idx="759">
                  <c:v>1089.7451295999999</c:v>
                </c:pt>
                <c:pt idx="760">
                  <c:v>1091.177852</c:v>
                </c:pt>
                <c:pt idx="761">
                  <c:v>1092.6168808</c:v>
                </c:pt>
                <c:pt idx="762">
                  <c:v>1094.0474156</c:v>
                </c:pt>
                <c:pt idx="763">
                  <c:v>1095.4866158</c:v>
                </c:pt>
                <c:pt idx="764">
                  <c:v>1096.9191406</c:v>
                </c:pt>
                <c:pt idx="765">
                  <c:v>1098.3542586000001</c:v>
                </c:pt>
                <c:pt idx="766">
                  <c:v>1099.7884004</c:v>
                </c:pt>
                <c:pt idx="767">
                  <c:v>1101.2239084</c:v>
                </c:pt>
                <c:pt idx="768">
                  <c:v>1102.6616358000001</c:v>
                </c:pt>
                <c:pt idx="769">
                  <c:v>1104.0924198</c:v>
                </c:pt>
                <c:pt idx="770">
                  <c:v>1105.5320979999999</c:v>
                </c:pt>
                <c:pt idx="771">
                  <c:v>1106.9668286000001</c:v>
                </c:pt>
                <c:pt idx="772">
                  <c:v>1108.4008120000001</c:v>
                </c:pt>
                <c:pt idx="773">
                  <c:v>1109.8372873999999</c:v>
                </c:pt>
                <c:pt idx="774">
                  <c:v>1111.2732255999999</c:v>
                </c:pt>
                <c:pt idx="775">
                  <c:v>1112.7072745999999</c:v>
                </c:pt>
                <c:pt idx="776">
                  <c:v>1114.142697</c:v>
                </c:pt>
                <c:pt idx="777">
                  <c:v>1115.5767510000001</c:v>
                </c:pt>
                <c:pt idx="778">
                  <c:v>1117.0134636</c:v>
                </c:pt>
                <c:pt idx="779">
                  <c:v>1118.4406636000001</c:v>
                </c:pt>
                <c:pt idx="780">
                  <c:v>1119.8877602</c:v>
                </c:pt>
                <c:pt idx="781">
                  <c:v>1121.3319524000001</c:v>
                </c:pt>
                <c:pt idx="782">
                  <c:v>1122.7716484</c:v>
                </c:pt>
                <c:pt idx="783">
                  <c:v>1124.2059968000001</c:v>
                </c:pt>
                <c:pt idx="784">
                  <c:v>1125.6382278000001</c:v>
                </c:pt>
                <c:pt idx="785">
                  <c:v>1127.0771096000001</c:v>
                </c:pt>
                <c:pt idx="786">
                  <c:v>1128.5119548</c:v>
                </c:pt>
                <c:pt idx="787">
                  <c:v>1129.9453143999999</c:v>
                </c:pt>
                <c:pt idx="788">
                  <c:v>1131.3800448</c:v>
                </c:pt>
                <c:pt idx="789">
                  <c:v>1132.8171324</c:v>
                </c:pt>
                <c:pt idx="790">
                  <c:v>1134.2532082</c:v>
                </c:pt>
                <c:pt idx="791">
                  <c:v>1135.686858</c:v>
                </c:pt>
                <c:pt idx="792">
                  <c:v>1137.1212296000001</c:v>
                </c:pt>
                <c:pt idx="793">
                  <c:v>1138.5583538000001</c:v>
                </c:pt>
                <c:pt idx="794">
                  <c:v>1139.9962014</c:v>
                </c:pt>
                <c:pt idx="795">
                  <c:v>1141.4258781999999</c:v>
                </c:pt>
                <c:pt idx="796">
                  <c:v>1142.8601091999999</c:v>
                </c:pt>
                <c:pt idx="797">
                  <c:v>1144.2962405999999</c:v>
                </c:pt>
                <c:pt idx="798">
                  <c:v>1145.7292391999999</c:v>
                </c:pt>
                <c:pt idx="799">
                  <c:v>1147.1662408</c:v>
                </c:pt>
                <c:pt idx="800">
                  <c:v>1148.6044752</c:v>
                </c:pt>
                <c:pt idx="801">
                  <c:v>1150.0361318</c:v>
                </c:pt>
                <c:pt idx="802">
                  <c:v>1151.4762426</c:v>
                </c:pt>
                <c:pt idx="803">
                  <c:v>1152.9056705999999</c:v>
                </c:pt>
                <c:pt idx="804">
                  <c:v>1154.3414232</c:v>
                </c:pt>
                <c:pt idx="805">
                  <c:v>1155.7780313999999</c:v>
                </c:pt>
                <c:pt idx="806">
                  <c:v>1157.2093554</c:v>
                </c:pt>
                <c:pt idx="807">
                  <c:v>1158.6444636000001</c:v>
                </c:pt>
                <c:pt idx="808">
                  <c:v>1160.0790503999999</c:v>
                </c:pt>
                <c:pt idx="809">
                  <c:v>1161.5147483999999</c:v>
                </c:pt>
                <c:pt idx="810">
                  <c:v>1162.951125</c:v>
                </c:pt>
                <c:pt idx="811">
                  <c:v>1164.3874932000001</c:v>
                </c:pt>
                <c:pt idx="812">
                  <c:v>1165.8222704</c:v>
                </c:pt>
                <c:pt idx="813">
                  <c:v>1167.2622988000001</c:v>
                </c:pt>
                <c:pt idx="814">
                  <c:v>1168.6913674</c:v>
                </c:pt>
                <c:pt idx="815">
                  <c:v>1170.1265698</c:v>
                </c:pt>
                <c:pt idx="816">
                  <c:v>1171.5636356</c:v>
                </c:pt>
                <c:pt idx="817">
                  <c:v>1173.0009642</c:v>
                </c:pt>
                <c:pt idx="818">
                  <c:v>1174.4322033999999</c:v>
                </c:pt>
                <c:pt idx="819">
                  <c:v>1175.864738</c:v>
                </c:pt>
                <c:pt idx="820">
                  <c:v>1177.2983787999999</c:v>
                </c:pt>
                <c:pt idx="821">
                  <c:v>1178.7332434</c:v>
                </c:pt>
                <c:pt idx="822">
                  <c:v>1180.1689951999999</c:v>
                </c:pt>
                <c:pt idx="823">
                  <c:v>1181.6058777999999</c:v>
                </c:pt>
                <c:pt idx="824">
                  <c:v>1183.0388892000001</c:v>
                </c:pt>
                <c:pt idx="825">
                  <c:v>1184.4741378000001</c:v>
                </c:pt>
                <c:pt idx="826">
                  <c:v>1185.9089346000001</c:v>
                </c:pt>
                <c:pt idx="827">
                  <c:v>1187.3461322000001</c:v>
                </c:pt>
                <c:pt idx="828">
                  <c:v>1188.7826272</c:v>
                </c:pt>
                <c:pt idx="829">
                  <c:v>1190.2161816</c:v>
                </c:pt>
                <c:pt idx="830">
                  <c:v>1191.6458362000001</c:v>
                </c:pt>
                <c:pt idx="831">
                  <c:v>1193.0838406</c:v>
                </c:pt>
                <c:pt idx="832">
                  <c:v>1194.517996</c:v>
                </c:pt>
                <c:pt idx="833">
                  <c:v>1195.9545611999999</c:v>
                </c:pt>
                <c:pt idx="834">
                  <c:v>1197.3873054000001</c:v>
                </c:pt>
                <c:pt idx="835">
                  <c:v>1198.8271420000001</c:v>
                </c:pt>
                <c:pt idx="836">
                  <c:v>1200.25972</c:v>
                </c:pt>
                <c:pt idx="837">
                  <c:v>1201.6981142</c:v>
                </c:pt>
                <c:pt idx="838">
                  <c:v>1203.1243876000001</c:v>
                </c:pt>
                <c:pt idx="839">
                  <c:v>1204.5621341999999</c:v>
                </c:pt>
                <c:pt idx="840">
                  <c:v>1206.0016353999999</c:v>
                </c:pt>
                <c:pt idx="841">
                  <c:v>1207.4359288000001</c:v>
                </c:pt>
                <c:pt idx="842">
                  <c:v>1208.8685384</c:v>
                </c:pt>
                <c:pt idx="843">
                  <c:v>1210.3056766</c:v>
                </c:pt>
                <c:pt idx="844">
                  <c:v>1211.7426611999999</c:v>
                </c:pt>
                <c:pt idx="845">
                  <c:v>1213.178146</c:v>
                </c:pt>
                <c:pt idx="846">
                  <c:v>1214.6142126</c:v>
                </c:pt>
                <c:pt idx="847">
                  <c:v>1216.0586324000001</c:v>
                </c:pt>
                <c:pt idx="848">
                  <c:v>1217.5006011999999</c:v>
                </c:pt>
                <c:pt idx="849">
                  <c:v>1218.9351839999999</c:v>
                </c:pt>
                <c:pt idx="850">
                  <c:v>1220.3704482000001</c:v>
                </c:pt>
                <c:pt idx="851">
                  <c:v>1221.8056454</c:v>
                </c:pt>
                <c:pt idx="852">
                  <c:v>1223.2416076</c:v>
                </c:pt>
                <c:pt idx="853">
                  <c:v>1224.6760978</c:v>
                </c:pt>
                <c:pt idx="854">
                  <c:v>1226.1102229999999</c:v>
                </c:pt>
                <c:pt idx="855">
                  <c:v>1227.5431418000001</c:v>
                </c:pt>
                <c:pt idx="856">
                  <c:v>1228.9896295999999</c:v>
                </c:pt>
                <c:pt idx="857">
                  <c:v>1230.4302066</c:v>
                </c:pt>
                <c:pt idx="858">
                  <c:v>1231.8685776</c:v>
                </c:pt>
                <c:pt idx="859">
                  <c:v>1233.3057991999999</c:v>
                </c:pt>
                <c:pt idx="860">
                  <c:v>1234.7372816</c:v>
                </c:pt>
                <c:pt idx="861">
                  <c:v>1236.1732810000001</c:v>
                </c:pt>
                <c:pt idx="862">
                  <c:v>1237.6128289999999</c:v>
                </c:pt>
                <c:pt idx="863">
                  <c:v>1239.0505788</c:v>
                </c:pt>
                <c:pt idx="864">
                  <c:v>1240.4793254000001</c:v>
                </c:pt>
                <c:pt idx="865">
                  <c:v>1241.9209974</c:v>
                </c:pt>
                <c:pt idx="866">
                  <c:v>1243.3506884000001</c:v>
                </c:pt>
                <c:pt idx="867">
                  <c:v>1244.789499</c:v>
                </c:pt>
                <c:pt idx="868">
                  <c:v>1246.2211629999999</c:v>
                </c:pt>
                <c:pt idx="869">
                  <c:v>1247.6564868</c:v>
                </c:pt>
                <c:pt idx="870">
                  <c:v>1249.0935781999999</c:v>
                </c:pt>
                <c:pt idx="871">
                  <c:v>1250.5264026</c:v>
                </c:pt>
                <c:pt idx="872">
                  <c:v>1251.9615217999999</c:v>
                </c:pt>
                <c:pt idx="873">
                  <c:v>1253.3997178</c:v>
                </c:pt>
                <c:pt idx="874">
                  <c:v>1254.8323028</c:v>
                </c:pt>
                <c:pt idx="875">
                  <c:v>1256.2715866000001</c:v>
                </c:pt>
                <c:pt idx="876">
                  <c:v>1257.733647</c:v>
                </c:pt>
                <c:pt idx="877">
                  <c:v>1259.1739374000001</c:v>
                </c:pt>
                <c:pt idx="878">
                  <c:v>1260.6095359999999</c:v>
                </c:pt>
                <c:pt idx="879">
                  <c:v>1262.0483938</c:v>
                </c:pt>
                <c:pt idx="880">
                  <c:v>1263.4829830000001</c:v>
                </c:pt>
                <c:pt idx="881">
                  <c:v>1264.9186236</c:v>
                </c:pt>
                <c:pt idx="882">
                  <c:v>1266.3550074</c:v>
                </c:pt>
                <c:pt idx="883">
                  <c:v>1267.8033926000001</c:v>
                </c:pt>
                <c:pt idx="884">
                  <c:v>1269.2422852</c:v>
                </c:pt>
                <c:pt idx="885">
                  <c:v>1270.6756081999999</c:v>
                </c:pt>
                <c:pt idx="886">
                  <c:v>1272.1105888</c:v>
                </c:pt>
                <c:pt idx="887">
                  <c:v>1273.5431838</c:v>
                </c:pt>
                <c:pt idx="888">
                  <c:v>1274.9767588</c:v>
                </c:pt>
                <c:pt idx="889">
                  <c:v>1276.4110478</c:v>
                </c:pt>
                <c:pt idx="890">
                  <c:v>1277.8460138</c:v>
                </c:pt>
                <c:pt idx="891">
                  <c:v>1279.2773732000001</c:v>
                </c:pt>
                <c:pt idx="892">
                  <c:v>1280.7144559999999</c:v>
                </c:pt>
                <c:pt idx="893">
                  <c:v>1282.1512262000001</c:v>
                </c:pt>
                <c:pt idx="894">
                  <c:v>1283.5872644000001</c:v>
                </c:pt>
                <c:pt idx="895">
                  <c:v>1285.0191365999999</c:v>
                </c:pt>
                <c:pt idx="896">
                  <c:v>1286.4573373999999</c:v>
                </c:pt>
                <c:pt idx="897">
                  <c:v>1287.892077</c:v>
                </c:pt>
                <c:pt idx="898">
                  <c:v>1289.323009</c:v>
                </c:pt>
                <c:pt idx="899">
                  <c:v>1290.7621174000001</c:v>
                </c:pt>
                <c:pt idx="900">
                  <c:v>1292.1947198</c:v>
                </c:pt>
                <c:pt idx="901">
                  <c:v>1293.632411</c:v>
                </c:pt>
                <c:pt idx="902">
                  <c:v>1295.066032</c:v>
                </c:pt>
                <c:pt idx="903">
                  <c:v>1296.4987412</c:v>
                </c:pt>
                <c:pt idx="904">
                  <c:v>1297.9363593999999</c:v>
                </c:pt>
                <c:pt idx="905">
                  <c:v>1299.3729834000001</c:v>
                </c:pt>
                <c:pt idx="906">
                  <c:v>1300.8024988</c:v>
                </c:pt>
                <c:pt idx="907">
                  <c:v>1302.2432315999999</c:v>
                </c:pt>
                <c:pt idx="908">
                  <c:v>1303.6722308000001</c:v>
                </c:pt>
                <c:pt idx="909">
                  <c:v>1305.1145726</c:v>
                </c:pt>
                <c:pt idx="910">
                  <c:v>1306.5478906000001</c:v>
                </c:pt>
                <c:pt idx="911">
                  <c:v>1307.9823607999999</c:v>
                </c:pt>
                <c:pt idx="912">
                  <c:v>1309.4169488</c:v>
                </c:pt>
                <c:pt idx="913">
                  <c:v>1310.8553214000001</c:v>
                </c:pt>
                <c:pt idx="914">
                  <c:v>1312.287084</c:v>
                </c:pt>
                <c:pt idx="915">
                  <c:v>1313.7200445999999</c:v>
                </c:pt>
                <c:pt idx="916">
                  <c:v>1315.1547088</c:v>
                </c:pt>
                <c:pt idx="917">
                  <c:v>1316.5923648</c:v>
                </c:pt>
                <c:pt idx="918">
                  <c:v>1318.0244233999999</c:v>
                </c:pt>
                <c:pt idx="919">
                  <c:v>1319.4589378000001</c:v>
                </c:pt>
                <c:pt idx="920">
                  <c:v>1320.894102</c:v>
                </c:pt>
                <c:pt idx="921">
                  <c:v>1322.3305668</c:v>
                </c:pt>
                <c:pt idx="922">
                  <c:v>1323.7631828000001</c:v>
                </c:pt>
                <c:pt idx="923">
                  <c:v>1325.1986634</c:v>
                </c:pt>
                <c:pt idx="924">
                  <c:v>1326.6336343999999</c:v>
                </c:pt>
                <c:pt idx="925">
                  <c:v>1328.0672930000001</c:v>
                </c:pt>
                <c:pt idx="926">
                  <c:v>1329.5044293999999</c:v>
                </c:pt>
                <c:pt idx="927">
                  <c:v>1330.9403067999999</c:v>
                </c:pt>
                <c:pt idx="928">
                  <c:v>1332.3744116</c:v>
                </c:pt>
                <c:pt idx="929">
                  <c:v>1333.8184091999999</c:v>
                </c:pt>
                <c:pt idx="930">
                  <c:v>1335.2625564</c:v>
                </c:pt>
                <c:pt idx="931">
                  <c:v>1336.6981963999999</c:v>
                </c:pt>
                <c:pt idx="932">
                  <c:v>1338.1240952000001</c:v>
                </c:pt>
                <c:pt idx="933">
                  <c:v>1339.553146</c:v>
                </c:pt>
                <c:pt idx="934">
                  <c:v>1340.9882904000001</c:v>
                </c:pt>
                <c:pt idx="935">
                  <c:v>1342.4238514000001</c:v>
                </c:pt>
                <c:pt idx="936">
                  <c:v>1343.8595</c:v>
                </c:pt>
                <c:pt idx="937">
                  <c:v>1345.2958283999999</c:v>
                </c:pt>
                <c:pt idx="938">
                  <c:v>1346.7346353999999</c:v>
                </c:pt>
                <c:pt idx="939">
                  <c:v>1348.1746599999999</c:v>
                </c:pt>
                <c:pt idx="940">
                  <c:v>1349.6046322</c:v>
                </c:pt>
                <c:pt idx="941">
                  <c:v>1351.0433872000001</c:v>
                </c:pt>
                <c:pt idx="942">
                  <c:v>1352.4722994000001</c:v>
                </c:pt>
                <c:pt idx="943">
                  <c:v>1353.9134982</c:v>
                </c:pt>
                <c:pt idx="944">
                  <c:v>1355.3456004</c:v>
                </c:pt>
                <c:pt idx="945">
                  <c:v>1356.781624</c:v>
                </c:pt>
                <c:pt idx="946">
                  <c:v>1358.2166655999999</c:v>
                </c:pt>
                <c:pt idx="947">
                  <c:v>1359.6533602</c:v>
                </c:pt>
                <c:pt idx="948">
                  <c:v>1361.0894982</c:v>
                </c:pt>
                <c:pt idx="949">
                  <c:v>1362.5228978</c:v>
                </c:pt>
                <c:pt idx="950">
                  <c:v>1363.9573066</c:v>
                </c:pt>
                <c:pt idx="951">
                  <c:v>1365.392317</c:v>
                </c:pt>
                <c:pt idx="952">
                  <c:v>1366.826605</c:v>
                </c:pt>
                <c:pt idx="953">
                  <c:v>1368.2629538000001</c:v>
                </c:pt>
                <c:pt idx="954">
                  <c:v>1369.7002219999999</c:v>
                </c:pt>
                <c:pt idx="955">
                  <c:v>1371.1315016000001</c:v>
                </c:pt>
                <c:pt idx="956">
                  <c:v>1372.5684318000001</c:v>
                </c:pt>
                <c:pt idx="957">
                  <c:v>1374.0026828</c:v>
                </c:pt>
                <c:pt idx="958">
                  <c:v>1375.4383164000001</c:v>
                </c:pt>
                <c:pt idx="959">
                  <c:v>1376.8821903999999</c:v>
                </c:pt>
                <c:pt idx="960">
                  <c:v>1378.32347</c:v>
                </c:pt>
                <c:pt idx="961">
                  <c:v>1379.7560235999999</c:v>
                </c:pt>
                <c:pt idx="962">
                  <c:v>1381.1939437999999</c:v>
                </c:pt>
                <c:pt idx="963">
                  <c:v>1382.6280850000001</c:v>
                </c:pt>
                <c:pt idx="964">
                  <c:v>1384.0646654</c:v>
                </c:pt>
                <c:pt idx="965">
                  <c:v>1385.4993058</c:v>
                </c:pt>
                <c:pt idx="966">
                  <c:v>1386.9329998000001</c:v>
                </c:pt>
                <c:pt idx="967">
                  <c:v>1388.3718085999999</c:v>
                </c:pt>
                <c:pt idx="968">
                  <c:v>1389.8055608</c:v>
                </c:pt>
                <c:pt idx="969">
                  <c:v>1391.2381631999999</c:v>
                </c:pt>
                <c:pt idx="970">
                  <c:v>1392.6790894000001</c:v>
                </c:pt>
                <c:pt idx="971">
                  <c:v>1394.1117317999999</c:v>
                </c:pt>
                <c:pt idx="972">
                  <c:v>1395.5517804000001</c:v>
                </c:pt>
                <c:pt idx="973">
                  <c:v>1396.980699</c:v>
                </c:pt>
                <c:pt idx="974">
                  <c:v>1398.4227472</c:v>
                </c:pt>
                <c:pt idx="975">
                  <c:v>1399.851083</c:v>
                </c:pt>
                <c:pt idx="976">
                  <c:v>1401.2856956000001</c:v>
                </c:pt>
                <c:pt idx="977">
                  <c:v>1402.7231932</c:v>
                </c:pt>
                <c:pt idx="978">
                  <c:v>1404.1549226</c:v>
                </c:pt>
                <c:pt idx="979">
                  <c:v>1405.5892726</c:v>
                </c:pt>
                <c:pt idx="980">
                  <c:v>1407.0244717999999</c:v>
                </c:pt>
                <c:pt idx="981">
                  <c:v>1408.4590536000001</c:v>
                </c:pt>
                <c:pt idx="982">
                  <c:v>1409.8958948</c:v>
                </c:pt>
                <c:pt idx="983">
                  <c:v>1411.3330802</c:v>
                </c:pt>
                <c:pt idx="984">
                  <c:v>1412.7676395999999</c:v>
                </c:pt>
                <c:pt idx="985">
                  <c:v>1414.2089346</c:v>
                </c:pt>
                <c:pt idx="986">
                  <c:v>1415.6546648000001</c:v>
                </c:pt>
                <c:pt idx="987">
                  <c:v>1417.0928303999999</c:v>
                </c:pt>
                <c:pt idx="988">
                  <c:v>1418.5294188</c:v>
                </c:pt>
                <c:pt idx="989">
                  <c:v>1419.9645640000001</c:v>
                </c:pt>
                <c:pt idx="990">
                  <c:v>1421.400707</c:v>
                </c:pt>
                <c:pt idx="991">
                  <c:v>1422.8363300000001</c:v>
                </c:pt>
                <c:pt idx="992">
                  <c:v>1424.2693148000001</c:v>
                </c:pt>
                <c:pt idx="993">
                  <c:v>1425.7037628</c:v>
                </c:pt>
                <c:pt idx="994">
                  <c:v>1427.1399176</c:v>
                </c:pt>
                <c:pt idx="995">
                  <c:v>1428.5739140000001</c:v>
                </c:pt>
                <c:pt idx="996">
                  <c:v>1430.0111514</c:v>
                </c:pt>
                <c:pt idx="997">
                  <c:v>1431.4468512000001</c:v>
                </c:pt>
                <c:pt idx="998">
                  <c:v>1432.8817171999999</c:v>
                </c:pt>
                <c:pt idx="999">
                  <c:v>1434.3142504</c:v>
                </c:pt>
                <c:pt idx="1000">
                  <c:v>1435.7542696</c:v>
                </c:pt>
                <c:pt idx="1001">
                  <c:v>1437.1867502</c:v>
                </c:pt>
                <c:pt idx="1002">
                  <c:v>1438.6216296</c:v>
                </c:pt>
                <c:pt idx="1003">
                  <c:v>1440.0642944000001</c:v>
                </c:pt>
                <c:pt idx="1004">
                  <c:v>1441.5094767999999</c:v>
                </c:pt>
                <c:pt idx="1005">
                  <c:v>1442.9450268000001</c:v>
                </c:pt>
                <c:pt idx="1006">
                  <c:v>1444.3772614</c:v>
                </c:pt>
                <c:pt idx="1007">
                  <c:v>1445.8130262</c:v>
                </c:pt>
                <c:pt idx="1008">
                  <c:v>1447.2521936000001</c:v>
                </c:pt>
                <c:pt idx="1009">
                  <c:v>1448.6739305999999</c:v>
                </c:pt>
                <c:pt idx="1010">
                  <c:v>1450.1037346000001</c:v>
                </c:pt>
                <c:pt idx="1011">
                  <c:v>1451.541328</c:v>
                </c:pt>
                <c:pt idx="1012">
                  <c:v>1452.9734295999999</c:v>
                </c:pt>
                <c:pt idx="1013">
                  <c:v>1454.4168298</c:v>
                </c:pt>
                <c:pt idx="1014">
                  <c:v>1455.8481363999999</c:v>
                </c:pt>
                <c:pt idx="1015">
                  <c:v>1457.2829976</c:v>
                </c:pt>
                <c:pt idx="1016">
                  <c:v>1458.7171598</c:v>
                </c:pt>
                <c:pt idx="1017">
                  <c:v>1460.1502273999999</c:v>
                </c:pt>
                <c:pt idx="1018">
                  <c:v>1461.5898172</c:v>
                </c:pt>
                <c:pt idx="1019">
                  <c:v>1463.0196602000001</c:v>
                </c:pt>
                <c:pt idx="1020">
                  <c:v>1464.4566480000001</c:v>
                </c:pt>
                <c:pt idx="1021">
                  <c:v>1465.896673</c:v>
                </c:pt>
                <c:pt idx="1022">
                  <c:v>1467.3335285999999</c:v>
                </c:pt>
                <c:pt idx="1023">
                  <c:v>1468.7648506</c:v>
                </c:pt>
                <c:pt idx="1024">
                  <c:v>1470.1996200000001</c:v>
                </c:pt>
                <c:pt idx="1025">
                  <c:v>1471.6332511999999</c:v>
                </c:pt>
                <c:pt idx="1026">
                  <c:v>1473.0693546</c:v>
                </c:pt>
                <c:pt idx="1027">
                  <c:v>1474.5003944</c:v>
                </c:pt>
                <c:pt idx="1028">
                  <c:v>1475.9352607999999</c:v>
                </c:pt>
                <c:pt idx="1029">
                  <c:v>1477.371357</c:v>
                </c:pt>
                <c:pt idx="1030">
                  <c:v>1478.8067288</c:v>
                </c:pt>
                <c:pt idx="1031">
                  <c:v>1480.2413422</c:v>
                </c:pt>
                <c:pt idx="1032">
                  <c:v>1481.6758041999999</c:v>
                </c:pt>
                <c:pt idx="1033">
                  <c:v>1483.1107727999999</c:v>
                </c:pt>
                <c:pt idx="1034">
                  <c:v>1484.5474248</c:v>
                </c:pt>
                <c:pt idx="1035">
                  <c:v>1485.9837557999999</c:v>
                </c:pt>
                <c:pt idx="1036">
                  <c:v>1487.4218092000001</c:v>
                </c:pt>
                <c:pt idx="1037">
                  <c:v>1488.8552104</c:v>
                </c:pt>
                <c:pt idx="1038">
                  <c:v>1490.2878327999999</c:v>
                </c:pt>
                <c:pt idx="1039">
                  <c:v>1491.7244206</c:v>
                </c:pt>
                <c:pt idx="1040">
                  <c:v>1493.1545057999999</c:v>
                </c:pt>
                <c:pt idx="1041">
                  <c:v>1494.590633</c:v>
                </c:pt>
                <c:pt idx="1042">
                  <c:v>1496.0307141999999</c:v>
                </c:pt>
                <c:pt idx="1043">
                  <c:v>1497.4615982</c:v>
                </c:pt>
                <c:pt idx="1044">
                  <c:v>1498.8989197999999</c:v>
                </c:pt>
                <c:pt idx="1045">
                  <c:v>1500.3338664</c:v>
                </c:pt>
                <c:pt idx="1046">
                  <c:v>1501.7672888</c:v>
                </c:pt>
                <c:pt idx="1047">
                  <c:v>1503.2024323999999</c:v>
                </c:pt>
                <c:pt idx="1048">
                  <c:v>1504.6363028000001</c:v>
                </c:pt>
                <c:pt idx="1049">
                  <c:v>1506.0707253999999</c:v>
                </c:pt>
                <c:pt idx="1050">
                  <c:v>1507.505345</c:v>
                </c:pt>
                <c:pt idx="1051">
                  <c:v>1508.9371593999999</c:v>
                </c:pt>
                <c:pt idx="1052">
                  <c:v>1510.3751588</c:v>
                </c:pt>
                <c:pt idx="1053">
                  <c:v>1511.8110852</c:v>
                </c:pt>
                <c:pt idx="1054">
                  <c:v>1513.2449541999999</c:v>
                </c:pt>
                <c:pt idx="1055">
                  <c:v>1514.6837622</c:v>
                </c:pt>
                <c:pt idx="1056">
                  <c:v>1516.1201765999999</c:v>
                </c:pt>
                <c:pt idx="1057">
                  <c:v>1517.5576822</c:v>
                </c:pt>
                <c:pt idx="1058">
                  <c:v>1518.9928444</c:v>
                </c:pt>
                <c:pt idx="1059">
                  <c:v>1520.4276351999999</c:v>
                </c:pt>
                <c:pt idx="1060">
                  <c:v>1521.8610719999999</c:v>
                </c:pt>
                <c:pt idx="1061">
                  <c:v>1523.2957874000001</c:v>
                </c:pt>
                <c:pt idx="1062">
                  <c:v>1524.7307229999999</c:v>
                </c:pt>
                <c:pt idx="1063">
                  <c:v>1526.1649218</c:v>
                </c:pt>
                <c:pt idx="1064">
                  <c:v>1527.5967854</c:v>
                </c:pt>
                <c:pt idx="1065">
                  <c:v>1529.0332183999999</c:v>
                </c:pt>
                <c:pt idx="1066">
                  <c:v>1530.4684304</c:v>
                </c:pt>
                <c:pt idx="1067">
                  <c:v>1531.90182</c:v>
                </c:pt>
                <c:pt idx="1068">
                  <c:v>1533.3409726</c:v>
                </c:pt>
                <c:pt idx="1069">
                  <c:v>1534.7747242</c:v>
                </c:pt>
                <c:pt idx="1070">
                  <c:v>1536.2076305999999</c:v>
                </c:pt>
                <c:pt idx="1071">
                  <c:v>1537.6416932</c:v>
                </c:pt>
                <c:pt idx="1072">
                  <c:v>1539.0737062000001</c:v>
                </c:pt>
                <c:pt idx="1073">
                  <c:v>1540.5078698</c:v>
                </c:pt>
                <c:pt idx="1074">
                  <c:v>1541.94688</c:v>
                </c:pt>
                <c:pt idx="1075">
                  <c:v>1543.3809586</c:v>
                </c:pt>
                <c:pt idx="1076">
                  <c:v>1544.8140512</c:v>
                </c:pt>
                <c:pt idx="1077">
                  <c:v>1546.2492792</c:v>
                </c:pt>
                <c:pt idx="1078">
                  <c:v>1547.6848640000001</c:v>
                </c:pt>
                <c:pt idx="1079">
                  <c:v>1549.1230774000001</c:v>
                </c:pt>
                <c:pt idx="1080">
                  <c:v>1550.5606752000001</c:v>
                </c:pt>
                <c:pt idx="1081">
                  <c:v>1551.9884721999999</c:v>
                </c:pt>
                <c:pt idx="1082">
                  <c:v>1553.4267436</c:v>
                </c:pt>
                <c:pt idx="1083">
                  <c:v>1554.8550287999999</c:v>
                </c:pt>
                <c:pt idx="1084">
                  <c:v>1556.2955022000001</c:v>
                </c:pt>
                <c:pt idx="1085">
                  <c:v>1557.7326536</c:v>
                </c:pt>
                <c:pt idx="1086">
                  <c:v>1559.1656387999999</c:v>
                </c:pt>
                <c:pt idx="1087">
                  <c:v>1560.6027462</c:v>
                </c:pt>
                <c:pt idx="1088">
                  <c:v>1562.0357630000001</c:v>
                </c:pt>
                <c:pt idx="1089">
                  <c:v>1563.470763</c:v>
                </c:pt>
                <c:pt idx="1090">
                  <c:v>1564.9047274</c:v>
                </c:pt>
                <c:pt idx="1091">
                  <c:v>1566.3375894000001</c:v>
                </c:pt>
                <c:pt idx="1092">
                  <c:v>1567.7760696</c:v>
                </c:pt>
                <c:pt idx="1093">
                  <c:v>1569.2083571999999</c:v>
                </c:pt>
                <c:pt idx="1094">
                  <c:v>1570.6422418</c:v>
                </c:pt>
                <c:pt idx="1095">
                  <c:v>1572.079397</c:v>
                </c:pt>
                <c:pt idx="1096">
                  <c:v>1573.5152903999999</c:v>
                </c:pt>
                <c:pt idx="1097">
                  <c:v>1574.950366</c:v>
                </c:pt>
                <c:pt idx="1098">
                  <c:v>1576.3837088</c:v>
                </c:pt>
                <c:pt idx="1099">
                  <c:v>1577.8194169999999</c:v>
                </c:pt>
                <c:pt idx="1100">
                  <c:v>1579.2571888</c:v>
                </c:pt>
                <c:pt idx="1101">
                  <c:v>1580.6900333999999</c:v>
                </c:pt>
                <c:pt idx="1102">
                  <c:v>1582.1286358</c:v>
                </c:pt>
                <c:pt idx="1103">
                  <c:v>1583.561303</c:v>
                </c:pt>
                <c:pt idx="1104">
                  <c:v>1584.9952728000001</c:v>
                </c:pt>
                <c:pt idx="1105">
                  <c:v>1586.4328786000001</c:v>
                </c:pt>
                <c:pt idx="1106">
                  <c:v>1587.8628991999999</c:v>
                </c:pt>
                <c:pt idx="1107">
                  <c:v>1589.3006472</c:v>
                </c:pt>
                <c:pt idx="1108">
                  <c:v>1590.738486</c:v>
                </c:pt>
                <c:pt idx="1109">
                  <c:v>1592.1717286000001</c:v>
                </c:pt>
                <c:pt idx="1110">
                  <c:v>1593.6048321999999</c:v>
                </c:pt>
                <c:pt idx="1111">
                  <c:v>1595.0440432</c:v>
                </c:pt>
                <c:pt idx="1112">
                  <c:v>1596.4743234</c:v>
                </c:pt>
                <c:pt idx="1113">
                  <c:v>1597.9150084</c:v>
                </c:pt>
                <c:pt idx="1114">
                  <c:v>1599.3492034000001</c:v>
                </c:pt>
                <c:pt idx="1115">
                  <c:v>1600.7824287999999</c:v>
                </c:pt>
                <c:pt idx="1116">
                  <c:v>1602.218206</c:v>
                </c:pt>
                <c:pt idx="1117">
                  <c:v>1603.6537532</c:v>
                </c:pt>
                <c:pt idx="1118">
                  <c:v>1605.0882716000001</c:v>
                </c:pt>
                <c:pt idx="1119">
                  <c:v>1606.5202718</c:v>
                </c:pt>
                <c:pt idx="1120">
                  <c:v>1607.9575454000001</c:v>
                </c:pt>
                <c:pt idx="1121">
                  <c:v>1609.3932858000001</c:v>
                </c:pt>
                <c:pt idx="1122">
                  <c:v>1610.8294685999999</c:v>
                </c:pt>
                <c:pt idx="1123">
                  <c:v>1612.2627404</c:v>
                </c:pt>
                <c:pt idx="1124">
                  <c:v>1613.6988242</c:v>
                </c:pt>
                <c:pt idx="1125">
                  <c:v>1615.134879</c:v>
                </c:pt>
                <c:pt idx="1126">
                  <c:v>1616.5699377999999</c:v>
                </c:pt>
                <c:pt idx="1127">
                  <c:v>1618.0048674</c:v>
                </c:pt>
                <c:pt idx="1128">
                  <c:v>1619.4402006</c:v>
                </c:pt>
                <c:pt idx="1129">
                  <c:v>1620.8886944000001</c:v>
                </c:pt>
                <c:pt idx="1130">
                  <c:v>1622.3241644</c:v>
                </c:pt>
                <c:pt idx="1131">
                  <c:v>1623.7563087999999</c:v>
                </c:pt>
                <c:pt idx="1132">
                  <c:v>1625.1948848</c:v>
                </c:pt>
                <c:pt idx="1133">
                  <c:v>1626.6421346</c:v>
                </c:pt>
                <c:pt idx="1134">
                  <c:v>1628.0804008</c:v>
                </c:pt>
                <c:pt idx="1135">
                  <c:v>1629.5181848</c:v>
                </c:pt>
                <c:pt idx="1136">
                  <c:v>1630.951415</c:v>
                </c:pt>
                <c:pt idx="1137">
                  <c:v>1632.3854288</c:v>
                </c:pt>
                <c:pt idx="1138">
                  <c:v>1633.8329418000001</c:v>
                </c:pt>
                <c:pt idx="1139">
                  <c:v>1635.2706888</c:v>
                </c:pt>
                <c:pt idx="1140">
                  <c:v>1636.7060614</c:v>
                </c:pt>
                <c:pt idx="1141">
                  <c:v>1638.14509</c:v>
                </c:pt>
                <c:pt idx="1142">
                  <c:v>1639.5792428</c:v>
                </c:pt>
                <c:pt idx="1143">
                  <c:v>1641.0104601999999</c:v>
                </c:pt>
                <c:pt idx="1144">
                  <c:v>1642.4527777999999</c:v>
                </c:pt>
                <c:pt idx="1145">
                  <c:v>1643.8835687999999</c:v>
                </c:pt>
                <c:pt idx="1146">
                  <c:v>1645.3224319999999</c:v>
                </c:pt>
                <c:pt idx="1147">
                  <c:v>1646.7595418000001</c:v>
                </c:pt>
                <c:pt idx="1148">
                  <c:v>1648.1945972000001</c:v>
                </c:pt>
                <c:pt idx="1149">
                  <c:v>1649.6288086</c:v>
                </c:pt>
                <c:pt idx="1150">
                  <c:v>1651.0638618</c:v>
                </c:pt>
                <c:pt idx="1151">
                  <c:v>1652.5017310000001</c:v>
                </c:pt>
                <c:pt idx="1152">
                  <c:v>1653.9336284000001</c:v>
                </c:pt>
                <c:pt idx="1153">
                  <c:v>1655.3710885999999</c:v>
                </c:pt>
                <c:pt idx="1154">
                  <c:v>1656.8052081999999</c:v>
                </c:pt>
                <c:pt idx="1155">
                  <c:v>1658.2540165999999</c:v>
                </c:pt>
                <c:pt idx="1156">
                  <c:v>1659.7003242000001</c:v>
                </c:pt>
                <c:pt idx="1157">
                  <c:v>1661.1394694000001</c:v>
                </c:pt>
                <c:pt idx="1158">
                  <c:v>1662.5781644000001</c:v>
                </c:pt>
                <c:pt idx="1159">
                  <c:v>1664.015034</c:v>
                </c:pt>
                <c:pt idx="1160">
                  <c:v>1665.4486383999999</c:v>
                </c:pt>
                <c:pt idx="1161">
                  <c:v>1666.8822238</c:v>
                </c:pt>
                <c:pt idx="1162">
                  <c:v>1668.3156547999999</c:v>
                </c:pt>
                <c:pt idx="1163">
                  <c:v>1669.7561912000001</c:v>
                </c:pt>
                <c:pt idx="1164">
                  <c:v>1671.1880288</c:v>
                </c:pt>
                <c:pt idx="1165">
                  <c:v>1672.627113</c:v>
                </c:pt>
                <c:pt idx="1166">
                  <c:v>1674.0754280000001</c:v>
                </c:pt>
                <c:pt idx="1167">
                  <c:v>1675.5104156</c:v>
                </c:pt>
                <c:pt idx="1168">
                  <c:v>1676.9450336</c:v>
                </c:pt>
                <c:pt idx="1169">
                  <c:v>1678.3842066</c:v>
                </c:pt>
                <c:pt idx="1170">
                  <c:v>1679.8282082000001</c:v>
                </c:pt>
                <c:pt idx="1171">
                  <c:v>1681.2709152</c:v>
                </c:pt>
                <c:pt idx="1172">
                  <c:v>1682.7086922000001</c:v>
                </c:pt>
                <c:pt idx="1173">
                  <c:v>1684.1434291999999</c:v>
                </c:pt>
                <c:pt idx="1174">
                  <c:v>1685.5851176000001</c:v>
                </c:pt>
                <c:pt idx="1175">
                  <c:v>1687.0185211999999</c:v>
                </c:pt>
                <c:pt idx="1176">
                  <c:v>1688.4565273999999</c:v>
                </c:pt>
                <c:pt idx="1177">
                  <c:v>1689.8895826</c:v>
                </c:pt>
                <c:pt idx="1178">
                  <c:v>1691.3295486</c:v>
                </c:pt>
                <c:pt idx="1179">
                  <c:v>1692.7729945999999</c:v>
                </c:pt>
                <c:pt idx="1180">
                  <c:v>1694.2131414</c:v>
                </c:pt>
                <c:pt idx="1181">
                  <c:v>1695.6480076</c:v>
                </c:pt>
                <c:pt idx="1182">
                  <c:v>1697.0859668000001</c:v>
                </c:pt>
                <c:pt idx="1183">
                  <c:v>1698.5241192000001</c:v>
                </c:pt>
                <c:pt idx="1184">
                  <c:v>1699.9614938</c:v>
                </c:pt>
                <c:pt idx="1185">
                  <c:v>1701.3906348</c:v>
                </c:pt>
                <c:pt idx="1186">
                  <c:v>1702.8279299999999</c:v>
                </c:pt>
                <c:pt idx="1187">
                  <c:v>1704.2633518</c:v>
                </c:pt>
                <c:pt idx="1188">
                  <c:v>1705.700257</c:v>
                </c:pt>
                <c:pt idx="1189">
                  <c:v>1707.1508117999999</c:v>
                </c:pt>
                <c:pt idx="1190">
                  <c:v>1708.5857452</c:v>
                </c:pt>
                <c:pt idx="1191">
                  <c:v>1710.0181788</c:v>
                </c:pt>
                <c:pt idx="1192">
                  <c:v>1711.4539127999999</c:v>
                </c:pt>
                <c:pt idx="1193">
                  <c:v>1712.8871005999999</c:v>
                </c:pt>
                <c:pt idx="1194">
                  <c:v>1714.3344698000001</c:v>
                </c:pt>
                <c:pt idx="1195">
                  <c:v>1715.7743478</c:v>
                </c:pt>
                <c:pt idx="1196">
                  <c:v>1717.2245138000001</c:v>
                </c:pt>
                <c:pt idx="1197">
                  <c:v>1718.6589687999999</c:v>
                </c:pt>
                <c:pt idx="1198">
                  <c:v>1720.0938203999999</c:v>
                </c:pt>
                <c:pt idx="1199">
                  <c:v>1721.5268734000001</c:v>
                </c:pt>
                <c:pt idx="1200">
                  <c:v>1722.9634698</c:v>
                </c:pt>
                <c:pt idx="1201">
                  <c:v>1724.3969320000001</c:v>
                </c:pt>
                <c:pt idx="1202">
                  <c:v>1725.8326022000001</c:v>
                </c:pt>
                <c:pt idx="1203">
                  <c:v>1727.2664208000001</c:v>
                </c:pt>
                <c:pt idx="1204">
                  <c:v>1728.7048064000001</c:v>
                </c:pt>
                <c:pt idx="1205">
                  <c:v>1730.1435208</c:v>
                </c:pt>
                <c:pt idx="1206">
                  <c:v>1731.5760622</c:v>
                </c:pt>
                <c:pt idx="1207">
                  <c:v>1733.0106229999999</c:v>
                </c:pt>
                <c:pt idx="1208">
                  <c:v>1734.4433730000001</c:v>
                </c:pt>
                <c:pt idx="1209">
                  <c:v>1735.8792645999999</c:v>
                </c:pt>
                <c:pt idx="1210">
                  <c:v>1737.3142889999999</c:v>
                </c:pt>
                <c:pt idx="1211">
                  <c:v>1738.7506871999999</c:v>
                </c:pt>
                <c:pt idx="1212">
                  <c:v>1740.1814979999999</c:v>
                </c:pt>
                <c:pt idx="1213">
                  <c:v>1741.6201486</c:v>
                </c:pt>
                <c:pt idx="1214">
                  <c:v>1743.0536497999999</c:v>
                </c:pt>
                <c:pt idx="1215">
                  <c:v>1744.4909565999999</c:v>
                </c:pt>
                <c:pt idx="1216">
                  <c:v>1745.9235862</c:v>
                </c:pt>
                <c:pt idx="1217">
                  <c:v>1747.3584665999999</c:v>
                </c:pt>
                <c:pt idx="1218">
                  <c:v>1748.7954606000001</c:v>
                </c:pt>
                <c:pt idx="1219">
                  <c:v>1750.2277574</c:v>
                </c:pt>
                <c:pt idx="1220">
                  <c:v>1751.6646314</c:v>
                </c:pt>
                <c:pt idx="1221">
                  <c:v>1753.0982124</c:v>
                </c:pt>
                <c:pt idx="1222">
                  <c:v>1754.5361797999999</c:v>
                </c:pt>
                <c:pt idx="1223">
                  <c:v>1755.9677426000001</c:v>
                </c:pt>
                <c:pt idx="1224">
                  <c:v>1757.4061443999999</c:v>
                </c:pt>
                <c:pt idx="1225">
                  <c:v>1758.8382432000001</c:v>
                </c:pt>
                <c:pt idx="1226">
                  <c:v>1760.2735904000001</c:v>
                </c:pt>
                <c:pt idx="1227">
                  <c:v>1761.7073514000001</c:v>
                </c:pt>
                <c:pt idx="1228">
                  <c:v>1763.1451529999999</c:v>
                </c:pt>
                <c:pt idx="1229">
                  <c:v>1764.5771371999999</c:v>
                </c:pt>
                <c:pt idx="1230">
                  <c:v>1766.0116054</c:v>
                </c:pt>
                <c:pt idx="1231">
                  <c:v>1767.4444129999999</c:v>
                </c:pt>
                <c:pt idx="1232">
                  <c:v>1768.8794966</c:v>
                </c:pt>
                <c:pt idx="1233">
                  <c:v>1770.3142571999999</c:v>
                </c:pt>
                <c:pt idx="1234">
                  <c:v>1771.7351222</c:v>
                </c:pt>
                <c:pt idx="1235">
                  <c:v>1773.1696813999999</c:v>
                </c:pt>
                <c:pt idx="1236">
                  <c:v>1774.6021731999999</c:v>
                </c:pt>
                <c:pt idx="1237">
                  <c:v>1776.0377552</c:v>
                </c:pt>
                <c:pt idx="1238">
                  <c:v>1777.4711746</c:v>
                </c:pt>
                <c:pt idx="1239">
                  <c:v>1778.9048794</c:v>
                </c:pt>
                <c:pt idx="1240">
                  <c:v>1780.342173</c:v>
                </c:pt>
                <c:pt idx="1241">
                  <c:v>1781.776226</c:v>
                </c:pt>
                <c:pt idx="1242">
                  <c:v>1783.2125828000001</c:v>
                </c:pt>
                <c:pt idx="1243">
                  <c:v>1784.6478239999999</c:v>
                </c:pt>
                <c:pt idx="1244">
                  <c:v>1786.0767202</c:v>
                </c:pt>
                <c:pt idx="1245">
                  <c:v>1787.5180412</c:v>
                </c:pt>
                <c:pt idx="1246">
                  <c:v>1788.9540664000001</c:v>
                </c:pt>
                <c:pt idx="1247">
                  <c:v>1790.3894299999999</c:v>
                </c:pt>
                <c:pt idx="1248">
                  <c:v>1791.8248871999999</c:v>
                </c:pt>
                <c:pt idx="1249">
                  <c:v>1793.2586942</c:v>
                </c:pt>
                <c:pt idx="1250">
                  <c:v>1794.6997924</c:v>
                </c:pt>
                <c:pt idx="1251">
                  <c:v>1796.1306944</c:v>
                </c:pt>
                <c:pt idx="1252">
                  <c:v>1797.5681477999999</c:v>
                </c:pt>
                <c:pt idx="1253">
                  <c:v>1799.008272</c:v>
                </c:pt>
                <c:pt idx="1254">
                  <c:v>1800.4566890000001</c:v>
                </c:pt>
                <c:pt idx="1255">
                  <c:v>1801.8909232000001</c:v>
                </c:pt>
                <c:pt idx="1256">
                  <c:v>1803.3218356</c:v>
                </c:pt>
                <c:pt idx="1257">
                  <c:v>1804.7610563999999</c:v>
                </c:pt>
                <c:pt idx="1258">
                  <c:v>1806.1928588000001</c:v>
                </c:pt>
                <c:pt idx="1259">
                  <c:v>1807.6263438000001</c:v>
                </c:pt>
                <c:pt idx="1260">
                  <c:v>1809.0651909999999</c:v>
                </c:pt>
                <c:pt idx="1261">
                  <c:v>1810.5009545999999</c:v>
                </c:pt>
                <c:pt idx="1262">
                  <c:v>1811.9334616000001</c:v>
                </c:pt>
                <c:pt idx="1263">
                  <c:v>1813.3700592</c:v>
                </c:pt>
                <c:pt idx="1264">
                  <c:v>1814.8028842000001</c:v>
                </c:pt>
                <c:pt idx="1265">
                  <c:v>1816.2371903999999</c:v>
                </c:pt>
                <c:pt idx="1266">
                  <c:v>1817.6722990000001</c:v>
                </c:pt>
                <c:pt idx="1267">
                  <c:v>1819.1073621999999</c:v>
                </c:pt>
                <c:pt idx="1268">
                  <c:v>1820.5413286</c:v>
                </c:pt>
                <c:pt idx="1269">
                  <c:v>1821.9760000000001</c:v>
                </c:pt>
                <c:pt idx="1270">
                  <c:v>1823.4119052000001</c:v>
                </c:pt>
                <c:pt idx="1271">
                  <c:v>1824.8482667999999</c:v>
                </c:pt>
                <c:pt idx="1272">
                  <c:v>1826.2959000000001</c:v>
                </c:pt>
                <c:pt idx="1273">
                  <c:v>1827.7309874</c:v>
                </c:pt>
                <c:pt idx="1274">
                  <c:v>1829.1767998</c:v>
                </c:pt>
                <c:pt idx="1275">
                  <c:v>1830.6180758</c:v>
                </c:pt>
                <c:pt idx="1276">
                  <c:v>1832.0524832000001</c:v>
                </c:pt>
                <c:pt idx="1277">
                  <c:v>1833.4882551999999</c:v>
                </c:pt>
                <c:pt idx="1278">
                  <c:v>1834.9236699999999</c:v>
                </c:pt>
                <c:pt idx="1279">
                  <c:v>1836.3605136000001</c:v>
                </c:pt>
                <c:pt idx="1280">
                  <c:v>1837.7972692000001</c:v>
                </c:pt>
                <c:pt idx="1281">
                  <c:v>1839.2291224000001</c:v>
                </c:pt>
                <c:pt idx="1282">
                  <c:v>1840.666639</c:v>
                </c:pt>
                <c:pt idx="1283">
                  <c:v>1842.0970712000001</c:v>
                </c:pt>
                <c:pt idx="1284">
                  <c:v>1843.5363788</c:v>
                </c:pt>
                <c:pt idx="1285">
                  <c:v>1844.9741876000001</c:v>
                </c:pt>
                <c:pt idx="1286">
                  <c:v>1846.4053982</c:v>
                </c:pt>
                <c:pt idx="1287">
                  <c:v>1847.8401864</c:v>
                </c:pt>
                <c:pt idx="1288">
                  <c:v>1849.2766118</c:v>
                </c:pt>
                <c:pt idx="1289">
                  <c:v>1850.7127022</c:v>
                </c:pt>
                <c:pt idx="1290">
                  <c:v>1852.1509016</c:v>
                </c:pt>
                <c:pt idx="1291">
                  <c:v>1853.5802650000001</c:v>
                </c:pt>
                <c:pt idx="1292">
                  <c:v>1855.0167186000001</c:v>
                </c:pt>
                <c:pt idx="1293">
                  <c:v>1856.453579</c:v>
                </c:pt>
                <c:pt idx="1294">
                  <c:v>1857.8899896</c:v>
                </c:pt>
                <c:pt idx="1295">
                  <c:v>1859.3235164</c:v>
                </c:pt>
                <c:pt idx="1296">
                  <c:v>1860.7583714</c:v>
                </c:pt>
                <c:pt idx="1297">
                  <c:v>1862.1957692000001</c:v>
                </c:pt>
                <c:pt idx="1298">
                  <c:v>1863.6445200000001</c:v>
                </c:pt>
                <c:pt idx="1299">
                  <c:v>1865.0822393999999</c:v>
                </c:pt>
                <c:pt idx="1300">
                  <c:v>1866.5221704</c:v>
                </c:pt>
                <c:pt idx="1301">
                  <c:v>1867.9538990000001</c:v>
                </c:pt>
                <c:pt idx="1302">
                  <c:v>1869.3966178000001</c:v>
                </c:pt>
                <c:pt idx="1303">
                  <c:v>1870.8404638</c:v>
                </c:pt>
                <c:pt idx="1304">
                  <c:v>1872.2732424000001</c:v>
                </c:pt>
                <c:pt idx="1305">
                  <c:v>1873.7097848000001</c:v>
                </c:pt>
                <c:pt idx="1306">
                  <c:v>1875.1457452</c:v>
                </c:pt>
                <c:pt idx="1307">
                  <c:v>1876.5820646</c:v>
                </c:pt>
                <c:pt idx="1308">
                  <c:v>1878.0154118</c:v>
                </c:pt>
                <c:pt idx="1309">
                  <c:v>1879.4655014</c:v>
                </c:pt>
                <c:pt idx="1310">
                  <c:v>1880.9020872000001</c:v>
                </c:pt>
                <c:pt idx="1311">
                  <c:v>1882.3395780000001</c:v>
                </c:pt>
                <c:pt idx="1312">
                  <c:v>1883.7792088000001</c:v>
                </c:pt>
                <c:pt idx="1313">
                  <c:v>1885.2122644000001</c:v>
                </c:pt>
                <c:pt idx="1314">
                  <c:v>1886.6503597999999</c:v>
                </c:pt>
                <c:pt idx="1315">
                  <c:v>1888.0845984</c:v>
                </c:pt>
                <c:pt idx="1316">
                  <c:v>1889.5191528</c:v>
                </c:pt>
                <c:pt idx="1317">
                  <c:v>1890.9571748000001</c:v>
                </c:pt>
                <c:pt idx="1318">
                  <c:v>1892.3906552000001</c:v>
                </c:pt>
                <c:pt idx="1319">
                  <c:v>1893.8261858000001</c:v>
                </c:pt>
                <c:pt idx="1320">
                  <c:v>1895.2621354</c:v>
                </c:pt>
                <c:pt idx="1321">
                  <c:v>1896.6947187999999</c:v>
                </c:pt>
                <c:pt idx="1322">
                  <c:v>1898.1316810000001</c:v>
                </c:pt>
                <c:pt idx="1323">
                  <c:v>1899.5689762</c:v>
                </c:pt>
                <c:pt idx="1324">
                  <c:v>1900.9992130000001</c:v>
                </c:pt>
                <c:pt idx="1325">
                  <c:v>1902.4372992000001</c:v>
                </c:pt>
                <c:pt idx="1326">
                  <c:v>1903.8712648000001</c:v>
                </c:pt>
                <c:pt idx="1327">
                  <c:v>1905.3076120000001</c:v>
                </c:pt>
                <c:pt idx="1328">
                  <c:v>1906.7460774000001</c:v>
                </c:pt>
                <c:pt idx="1329">
                  <c:v>1908.1812554000001</c:v>
                </c:pt>
                <c:pt idx="1330">
                  <c:v>1909.6176588000001</c:v>
                </c:pt>
                <c:pt idx="1331">
                  <c:v>1911.0515986</c:v>
                </c:pt>
                <c:pt idx="1332">
                  <c:v>1912.4843234</c:v>
                </c:pt>
                <c:pt idx="1333">
                  <c:v>1913.9192660000001</c:v>
                </c:pt>
                <c:pt idx="1334">
                  <c:v>1915.3540148</c:v>
                </c:pt>
                <c:pt idx="1335">
                  <c:v>1916.7882185999999</c:v>
                </c:pt>
                <c:pt idx="1336">
                  <c:v>1918.2227746000001</c:v>
                </c:pt>
                <c:pt idx="1337">
                  <c:v>1919.674483</c:v>
                </c:pt>
                <c:pt idx="1338">
                  <c:v>1921.1064612</c:v>
                </c:pt>
                <c:pt idx="1339">
                  <c:v>1922.5436669999999</c:v>
                </c:pt>
                <c:pt idx="1340">
                  <c:v>1923.9775480000001</c:v>
                </c:pt>
                <c:pt idx="1341">
                  <c:v>1925.413413</c:v>
                </c:pt>
                <c:pt idx="1342">
                  <c:v>1926.8624166</c:v>
                </c:pt>
                <c:pt idx="1343">
                  <c:v>1928.2928615999999</c:v>
                </c:pt>
                <c:pt idx="1344">
                  <c:v>1929.7281697999999</c:v>
                </c:pt>
                <c:pt idx="1345">
                  <c:v>1931.1623500000001</c:v>
                </c:pt>
                <c:pt idx="1346">
                  <c:v>1932.5962672000001</c:v>
                </c:pt>
                <c:pt idx="1347">
                  <c:v>1934.0313664</c:v>
                </c:pt>
                <c:pt idx="1348">
                  <c:v>1935.4672651999999</c:v>
                </c:pt>
                <c:pt idx="1349">
                  <c:v>1936.9037132000001</c:v>
                </c:pt>
                <c:pt idx="1350">
                  <c:v>1938.3390185999999</c:v>
                </c:pt>
                <c:pt idx="1351">
                  <c:v>1939.7731262</c:v>
                </c:pt>
                <c:pt idx="1352">
                  <c:v>1941.2084626000001</c:v>
                </c:pt>
                <c:pt idx="1353">
                  <c:v>1942.6470887999999</c:v>
                </c:pt>
                <c:pt idx="1354">
                  <c:v>1944.0782311999999</c:v>
                </c:pt>
                <c:pt idx="1355">
                  <c:v>1945.5198604</c:v>
                </c:pt>
                <c:pt idx="1356">
                  <c:v>1946.958617</c:v>
                </c:pt>
                <c:pt idx="1357">
                  <c:v>1948.3912722</c:v>
                </c:pt>
                <c:pt idx="1358">
                  <c:v>1949.827162</c:v>
                </c:pt>
                <c:pt idx="1359">
                  <c:v>1951.2574890000001</c:v>
                </c:pt>
                <c:pt idx="1360">
                  <c:v>1952.7009902</c:v>
                </c:pt>
                <c:pt idx="1361">
                  <c:v>1954.1346255999999</c:v>
                </c:pt>
                <c:pt idx="1362">
                  <c:v>1955.568526</c:v>
                </c:pt>
                <c:pt idx="1363">
                  <c:v>1957.0007442000001</c:v>
                </c:pt>
                <c:pt idx="1364">
                  <c:v>1958.4404982000001</c:v>
                </c:pt>
                <c:pt idx="1365">
                  <c:v>1959.8730826000001</c:v>
                </c:pt>
                <c:pt idx="1366">
                  <c:v>1961.3095226</c:v>
                </c:pt>
                <c:pt idx="1367">
                  <c:v>1962.7464476</c:v>
                </c:pt>
                <c:pt idx="1368">
                  <c:v>1964.1797939999999</c:v>
                </c:pt>
                <c:pt idx="1369">
                  <c:v>1965.6142806</c:v>
                </c:pt>
                <c:pt idx="1370">
                  <c:v>1967.0500562</c:v>
                </c:pt>
                <c:pt idx="1371">
                  <c:v>1968.4836752000001</c:v>
                </c:pt>
                <c:pt idx="1372">
                  <c:v>1969.9154626</c:v>
                </c:pt>
                <c:pt idx="1373">
                  <c:v>1971.3531072000001</c:v>
                </c:pt>
                <c:pt idx="1374">
                  <c:v>1972.7886798</c:v>
                </c:pt>
                <c:pt idx="1375">
                  <c:v>1974.2228809999999</c:v>
                </c:pt>
                <c:pt idx="1376">
                  <c:v>1975.6563454</c:v>
                </c:pt>
                <c:pt idx="1377">
                  <c:v>1977.090389</c:v>
                </c:pt>
                <c:pt idx="1378">
                  <c:v>1978.528601</c:v>
                </c:pt>
                <c:pt idx="1379">
                  <c:v>1979.9803704000001</c:v>
                </c:pt>
                <c:pt idx="1380">
                  <c:v>1981.4177436</c:v>
                </c:pt>
                <c:pt idx="1381">
                  <c:v>1982.8527892</c:v>
                </c:pt>
                <c:pt idx="1382">
                  <c:v>1984.2876842000001</c:v>
                </c:pt>
                <c:pt idx="1383">
                  <c:v>1985.7230878</c:v>
                </c:pt>
                <c:pt idx="1384">
                  <c:v>1987.1591731999999</c:v>
                </c:pt>
                <c:pt idx="1385">
                  <c:v>1988.5941624</c:v>
                </c:pt>
                <c:pt idx="1386">
                  <c:v>1990.0262270000001</c:v>
                </c:pt>
                <c:pt idx="1387">
                  <c:v>1991.4677294000001</c:v>
                </c:pt>
                <c:pt idx="1388">
                  <c:v>1992.8992295999999</c:v>
                </c:pt>
                <c:pt idx="1389">
                  <c:v>1994.3381423999999</c:v>
                </c:pt>
                <c:pt idx="1390">
                  <c:v>1995.7721515999999</c:v>
                </c:pt>
                <c:pt idx="1391">
                  <c:v>1997.2080550000001</c:v>
                </c:pt>
                <c:pt idx="1392">
                  <c:v>1998.638457</c:v>
                </c:pt>
                <c:pt idx="1393">
                  <c:v>2000.0775928</c:v>
                </c:pt>
                <c:pt idx="1394">
                  <c:v>2001.5157701999999</c:v>
                </c:pt>
                <c:pt idx="1395">
                  <c:v>2002.947302</c:v>
                </c:pt>
                <c:pt idx="1396">
                  <c:v>2004.3869606000001</c:v>
                </c:pt>
                <c:pt idx="1397">
                  <c:v>2005.8250344</c:v>
                </c:pt>
                <c:pt idx="1398">
                  <c:v>2007.27226</c:v>
                </c:pt>
                <c:pt idx="1399">
                  <c:v>2008.7080986000001</c:v>
                </c:pt>
                <c:pt idx="1400">
                  <c:v>2010.1410579999999</c:v>
                </c:pt>
                <c:pt idx="1401">
                  <c:v>2011.5765111999999</c:v>
                </c:pt>
                <c:pt idx="1402">
                  <c:v>2013.0130674</c:v>
                </c:pt>
                <c:pt idx="1403">
                  <c:v>2014.4491326</c:v>
                </c:pt>
                <c:pt idx="1404">
                  <c:v>2015.8854008000001</c:v>
                </c:pt>
                <c:pt idx="1405">
                  <c:v>2017.3200076000001</c:v>
                </c:pt>
                <c:pt idx="1406">
                  <c:v>2018.7532142</c:v>
                </c:pt>
                <c:pt idx="1407">
                  <c:v>2020.1880798</c:v>
                </c:pt>
                <c:pt idx="1408">
                  <c:v>2021.6234796000001</c:v>
                </c:pt>
                <c:pt idx="1409">
                  <c:v>2023.0589482</c:v>
                </c:pt>
                <c:pt idx="1410">
                  <c:v>2024.4912096</c:v>
                </c:pt>
                <c:pt idx="1411">
                  <c:v>2025.9279292000001</c:v>
                </c:pt>
                <c:pt idx="1412">
                  <c:v>2027.3621594000001</c:v>
                </c:pt>
                <c:pt idx="1413">
                  <c:v>2028.8008316</c:v>
                </c:pt>
                <c:pt idx="1414">
                  <c:v>2030.2360236</c:v>
                </c:pt>
                <c:pt idx="1415">
                  <c:v>2031.6721246</c:v>
                </c:pt>
                <c:pt idx="1416">
                  <c:v>2033.1065275999999</c:v>
                </c:pt>
                <c:pt idx="1417">
                  <c:v>2034.5431771999999</c:v>
                </c:pt>
                <c:pt idx="1418">
                  <c:v>2035.9769834000001</c:v>
                </c:pt>
                <c:pt idx="1419">
                  <c:v>2037.4148372</c:v>
                </c:pt>
                <c:pt idx="1420">
                  <c:v>2038.8443642</c:v>
                </c:pt>
                <c:pt idx="1421">
                  <c:v>2040.2805418</c:v>
                </c:pt>
                <c:pt idx="1422">
                  <c:v>2041.7133758</c:v>
                </c:pt>
                <c:pt idx="1423">
                  <c:v>2043.1517527999999</c:v>
                </c:pt>
                <c:pt idx="1424">
                  <c:v>2044.5876418</c:v>
                </c:pt>
                <c:pt idx="1425">
                  <c:v>2046.0175750000001</c:v>
                </c:pt>
                <c:pt idx="1426">
                  <c:v>2047.4564964000001</c:v>
                </c:pt>
                <c:pt idx="1427">
                  <c:v>2048.8905835999999</c:v>
                </c:pt>
                <c:pt idx="1428">
                  <c:v>2050.3257021999998</c:v>
                </c:pt>
                <c:pt idx="1429">
                  <c:v>2051.7645945999998</c:v>
                </c:pt>
                <c:pt idx="1430">
                  <c:v>2053.1936943999999</c:v>
                </c:pt>
                <c:pt idx="1431">
                  <c:v>2054.6303962000002</c:v>
                </c:pt>
                <c:pt idx="1432">
                  <c:v>2056.0677695999998</c:v>
                </c:pt>
                <c:pt idx="1433">
                  <c:v>2057.5016488000001</c:v>
                </c:pt>
                <c:pt idx="1434">
                  <c:v>2058.9379795999998</c:v>
                </c:pt>
                <c:pt idx="1435">
                  <c:v>2060.3721452</c:v>
                </c:pt>
                <c:pt idx="1436">
                  <c:v>2061.8054892</c:v>
                </c:pt>
                <c:pt idx="1437">
                  <c:v>2063.2546240000001</c:v>
                </c:pt>
                <c:pt idx="1438">
                  <c:v>2064.6919830000002</c:v>
                </c:pt>
                <c:pt idx="1439">
                  <c:v>2066.1278756000002</c:v>
                </c:pt>
                <c:pt idx="1440">
                  <c:v>2067.5612534000002</c:v>
                </c:pt>
                <c:pt idx="1441">
                  <c:v>2068.9971002000002</c:v>
                </c:pt>
                <c:pt idx="1442">
                  <c:v>2070.4309595999998</c:v>
                </c:pt>
                <c:pt idx="1443">
                  <c:v>2071.865963400001</c:v>
                </c:pt>
                <c:pt idx="1444">
                  <c:v>2073.2992644000001</c:v>
                </c:pt>
                <c:pt idx="1445">
                  <c:v>2074.7329024000001</c:v>
                </c:pt>
                <c:pt idx="1446">
                  <c:v>2076.1711298</c:v>
                </c:pt>
                <c:pt idx="1447">
                  <c:v>2077.6065622000001</c:v>
                </c:pt>
                <c:pt idx="1448">
                  <c:v>2079.042736800001</c:v>
                </c:pt>
                <c:pt idx="1449">
                  <c:v>2080.4756790000001</c:v>
                </c:pt>
                <c:pt idx="1450">
                  <c:v>2081.9103952</c:v>
                </c:pt>
                <c:pt idx="1451">
                  <c:v>2083.3452102000001</c:v>
                </c:pt>
                <c:pt idx="1452">
                  <c:v>2084.7841868</c:v>
                </c:pt>
                <c:pt idx="1453">
                  <c:v>2086.2187852000002</c:v>
                </c:pt>
                <c:pt idx="1454">
                  <c:v>2087.654589199999</c:v>
                </c:pt>
                <c:pt idx="1455">
                  <c:v>2089.0925219999999</c:v>
                </c:pt>
                <c:pt idx="1456">
                  <c:v>2090.5218264</c:v>
                </c:pt>
                <c:pt idx="1457">
                  <c:v>2091.9611134000002</c:v>
                </c:pt>
                <c:pt idx="1458">
                  <c:v>2093.3961915999998</c:v>
                </c:pt>
                <c:pt idx="1459">
                  <c:v>2094.8285255999999</c:v>
                </c:pt>
                <c:pt idx="1460">
                  <c:v>2096.2664202000001</c:v>
                </c:pt>
                <c:pt idx="1461">
                  <c:v>2097.6968092000002</c:v>
                </c:pt>
                <c:pt idx="1462">
                  <c:v>2099.1343184000002</c:v>
                </c:pt>
                <c:pt idx="1463">
                  <c:v>2100.5706347999999</c:v>
                </c:pt>
                <c:pt idx="1464">
                  <c:v>2102.0021606</c:v>
                </c:pt>
                <c:pt idx="1465">
                  <c:v>2103.4390383999998</c:v>
                </c:pt>
                <c:pt idx="1466">
                  <c:v>2104.8745358000001</c:v>
                </c:pt>
                <c:pt idx="1467">
                  <c:v>2106.3076679999999</c:v>
                </c:pt>
                <c:pt idx="1468">
                  <c:v>2107.7425235999999</c:v>
                </c:pt>
                <c:pt idx="1469">
                  <c:v>2109.1760131999999</c:v>
                </c:pt>
                <c:pt idx="1470">
                  <c:v>2110.6079168000001</c:v>
                </c:pt>
                <c:pt idx="1471">
                  <c:v>2112.0428173999999</c:v>
                </c:pt>
                <c:pt idx="1472">
                  <c:v>2113.4760876</c:v>
                </c:pt>
                <c:pt idx="1473">
                  <c:v>2114.9337283999998</c:v>
                </c:pt>
                <c:pt idx="1474">
                  <c:v>2116.376789200001</c:v>
                </c:pt>
                <c:pt idx="1475">
                  <c:v>2117.8150936000002</c:v>
                </c:pt>
                <c:pt idx="1476">
                  <c:v>2119.2497985999998</c:v>
                </c:pt>
                <c:pt idx="1477">
                  <c:v>2120.6830206</c:v>
                </c:pt>
                <c:pt idx="1478">
                  <c:v>2122.1189863999998</c:v>
                </c:pt>
                <c:pt idx="1479">
                  <c:v>2123.5576494000002</c:v>
                </c:pt>
                <c:pt idx="1480">
                  <c:v>2124.9916014</c:v>
                </c:pt>
                <c:pt idx="1481">
                  <c:v>2126.4282011999999</c:v>
                </c:pt>
                <c:pt idx="1482">
                  <c:v>2127.8647294000002</c:v>
                </c:pt>
                <c:pt idx="1483">
                  <c:v>2129.2965164000002</c:v>
                </c:pt>
                <c:pt idx="1484">
                  <c:v>2130.7315057999999</c:v>
                </c:pt>
                <c:pt idx="1485">
                  <c:v>2132.1679508000002</c:v>
                </c:pt>
                <c:pt idx="1486">
                  <c:v>2133.6019958000002</c:v>
                </c:pt>
                <c:pt idx="1487">
                  <c:v>2135.0376854000001</c:v>
                </c:pt>
                <c:pt idx="1488">
                  <c:v>2136.4700916000002</c:v>
                </c:pt>
                <c:pt idx="1489">
                  <c:v>2137.9061150000002</c:v>
                </c:pt>
                <c:pt idx="1490">
                  <c:v>2139.3380066</c:v>
                </c:pt>
                <c:pt idx="1491">
                  <c:v>2140.7812220000001</c:v>
                </c:pt>
                <c:pt idx="1492">
                  <c:v>2142.2128446000002</c:v>
                </c:pt>
                <c:pt idx="1493">
                  <c:v>2143.6505029999998</c:v>
                </c:pt>
                <c:pt idx="1494">
                  <c:v>2145.0892485999998</c:v>
                </c:pt>
                <c:pt idx="1495">
                  <c:v>2146.5193291999999</c:v>
                </c:pt>
                <c:pt idx="1496">
                  <c:v>2147.9562062</c:v>
                </c:pt>
                <c:pt idx="1497">
                  <c:v>2149.3931738000001</c:v>
                </c:pt>
                <c:pt idx="1498">
                  <c:v>2150.8268502000001</c:v>
                </c:pt>
                <c:pt idx="1499">
                  <c:v>2152.2676225999999</c:v>
                </c:pt>
                <c:pt idx="1500">
                  <c:v>2153.697165999999</c:v>
                </c:pt>
                <c:pt idx="1501">
                  <c:v>2155.136606999999</c:v>
                </c:pt>
                <c:pt idx="1502">
                  <c:v>2156.5729833999999</c:v>
                </c:pt>
                <c:pt idx="1503">
                  <c:v>2158.0085736000001</c:v>
                </c:pt>
                <c:pt idx="1504">
                  <c:v>2159.4526918000001</c:v>
                </c:pt>
                <c:pt idx="1505">
                  <c:v>2160.8955578</c:v>
                </c:pt>
                <c:pt idx="1506">
                  <c:v>2162.3306441999998</c:v>
                </c:pt>
                <c:pt idx="1507">
                  <c:v>2163.7669077999999</c:v>
                </c:pt>
                <c:pt idx="1508">
                  <c:v>2165.2025497999998</c:v>
                </c:pt>
                <c:pt idx="1509">
                  <c:v>2166.6346067999998</c:v>
                </c:pt>
                <c:pt idx="1510">
                  <c:v>2168.0692445999998</c:v>
                </c:pt>
                <c:pt idx="1511">
                  <c:v>2169.5035966</c:v>
                </c:pt>
                <c:pt idx="1512">
                  <c:v>2170.9381601999999</c:v>
                </c:pt>
                <c:pt idx="1513">
                  <c:v>2172.3730464</c:v>
                </c:pt>
                <c:pt idx="1514">
                  <c:v>2173.8120778000002</c:v>
                </c:pt>
                <c:pt idx="1515">
                  <c:v>2175.2462046000001</c:v>
                </c:pt>
                <c:pt idx="1516">
                  <c:v>2176.678856</c:v>
                </c:pt>
                <c:pt idx="1517">
                  <c:v>2178.1143012000002</c:v>
                </c:pt>
                <c:pt idx="1518">
                  <c:v>2179.5470374000001</c:v>
                </c:pt>
                <c:pt idx="1519">
                  <c:v>2180.9813988000001</c:v>
                </c:pt>
                <c:pt idx="1520">
                  <c:v>2182.4317965999999</c:v>
                </c:pt>
                <c:pt idx="1521">
                  <c:v>2183.8664124000002</c:v>
                </c:pt>
                <c:pt idx="1522">
                  <c:v>2185.3023686000001</c:v>
                </c:pt>
                <c:pt idx="1523">
                  <c:v>2186.7386390000001</c:v>
                </c:pt>
                <c:pt idx="1524">
                  <c:v>2188.1742008000001</c:v>
                </c:pt>
                <c:pt idx="1525">
                  <c:v>2189.6079822000002</c:v>
                </c:pt>
                <c:pt idx="1526">
                  <c:v>2191.0445340000001</c:v>
                </c:pt>
                <c:pt idx="1527">
                  <c:v>2192.4747262000001</c:v>
                </c:pt>
                <c:pt idx="1528">
                  <c:v>2193.9144202000002</c:v>
                </c:pt>
                <c:pt idx="1529">
                  <c:v>2195.3461032</c:v>
                </c:pt>
                <c:pt idx="1530">
                  <c:v>2196.7867046000001</c:v>
                </c:pt>
                <c:pt idx="1531">
                  <c:v>2198.2173432</c:v>
                </c:pt>
                <c:pt idx="1532">
                  <c:v>2199.6528834000001</c:v>
                </c:pt>
                <c:pt idx="1533">
                  <c:v>2201.0882213999998</c:v>
                </c:pt>
                <c:pt idx="1534">
                  <c:v>2202.5245319999999</c:v>
                </c:pt>
                <c:pt idx="1535">
                  <c:v>2203.9574954</c:v>
                </c:pt>
                <c:pt idx="1536">
                  <c:v>2205.3915860000002</c:v>
                </c:pt>
                <c:pt idx="1537">
                  <c:v>2206.8285965999999</c:v>
                </c:pt>
                <c:pt idx="1538">
                  <c:v>2208.2630426000001</c:v>
                </c:pt>
                <c:pt idx="1539">
                  <c:v>2209.6971852000001</c:v>
                </c:pt>
                <c:pt idx="1540">
                  <c:v>2211.1343984</c:v>
                </c:pt>
                <c:pt idx="1541">
                  <c:v>2212.5664499999998</c:v>
                </c:pt>
                <c:pt idx="1542">
                  <c:v>2214.0036369999998</c:v>
                </c:pt>
                <c:pt idx="1543">
                  <c:v>2215.4378612</c:v>
                </c:pt>
                <c:pt idx="1544">
                  <c:v>2216.8735541999999</c:v>
                </c:pt>
                <c:pt idx="1545">
                  <c:v>2218.3114415999999</c:v>
                </c:pt>
                <c:pt idx="1546">
                  <c:v>2219.7474118</c:v>
                </c:pt>
                <c:pt idx="1547">
                  <c:v>2221.1867143999998</c:v>
                </c:pt>
                <c:pt idx="1548">
                  <c:v>2222.6345104000002</c:v>
                </c:pt>
                <c:pt idx="1549">
                  <c:v>2224.0707309999998</c:v>
                </c:pt>
                <c:pt idx="1550">
                  <c:v>2225.5058211999999</c:v>
                </c:pt>
                <c:pt idx="1551">
                  <c:v>2226.9525892000001</c:v>
                </c:pt>
                <c:pt idx="1552">
                  <c:v>2228.3929199999998</c:v>
                </c:pt>
                <c:pt idx="1553">
                  <c:v>2229.826892</c:v>
                </c:pt>
                <c:pt idx="1554">
                  <c:v>2231.2583786</c:v>
                </c:pt>
                <c:pt idx="1555">
                  <c:v>2232.6960955999998</c:v>
                </c:pt>
                <c:pt idx="1556">
                  <c:v>2234.1305643999999</c:v>
                </c:pt>
                <c:pt idx="1557">
                  <c:v>2235.5685487999999</c:v>
                </c:pt>
                <c:pt idx="1558">
                  <c:v>2237.005803</c:v>
                </c:pt>
                <c:pt idx="1559">
                  <c:v>2238.4427185999998</c:v>
                </c:pt>
                <c:pt idx="1560">
                  <c:v>2239.8751714</c:v>
                </c:pt>
                <c:pt idx="1561">
                  <c:v>2241.3134925999998</c:v>
                </c:pt>
                <c:pt idx="1562">
                  <c:v>2242.7433058000001</c:v>
                </c:pt>
                <c:pt idx="1563">
                  <c:v>2244.1833608000002</c:v>
                </c:pt>
                <c:pt idx="1564">
                  <c:v>2245.6143268000001</c:v>
                </c:pt>
                <c:pt idx="1565">
                  <c:v>2247.0513154</c:v>
                </c:pt>
                <c:pt idx="1566">
                  <c:v>2248.4828910000001</c:v>
                </c:pt>
                <c:pt idx="1567">
                  <c:v>2249.9233525999998</c:v>
                </c:pt>
                <c:pt idx="1568">
                  <c:v>2251.3547692000002</c:v>
                </c:pt>
                <c:pt idx="1569">
                  <c:v>2252.7941442000001</c:v>
                </c:pt>
                <c:pt idx="1570">
                  <c:v>2254.2277984000002</c:v>
                </c:pt>
                <c:pt idx="1571">
                  <c:v>2255.6653446</c:v>
                </c:pt>
                <c:pt idx="1572">
                  <c:v>2257.0976110000001</c:v>
                </c:pt>
                <c:pt idx="1573">
                  <c:v>2258.5373460000001</c:v>
                </c:pt>
                <c:pt idx="1574">
                  <c:v>2259.9750598000001</c:v>
                </c:pt>
                <c:pt idx="1575">
                  <c:v>2261.4088465999998</c:v>
                </c:pt>
                <c:pt idx="1576">
                  <c:v>2262.8433768</c:v>
                </c:pt>
                <c:pt idx="1577">
                  <c:v>2264.27862</c:v>
                </c:pt>
                <c:pt idx="1578">
                  <c:v>2265.7136737999999</c:v>
                </c:pt>
                <c:pt idx="1579">
                  <c:v>2267.14957</c:v>
                </c:pt>
                <c:pt idx="1580">
                  <c:v>2268.5825393999999</c:v>
                </c:pt>
                <c:pt idx="1581">
                  <c:v>2270.0173685999998</c:v>
                </c:pt>
                <c:pt idx="1582">
                  <c:v>2271.4518710000002</c:v>
                </c:pt>
                <c:pt idx="1583">
                  <c:v>2272.8858863999999</c:v>
                </c:pt>
                <c:pt idx="1584">
                  <c:v>2274.322674</c:v>
                </c:pt>
                <c:pt idx="1585">
                  <c:v>2275.760483</c:v>
                </c:pt>
                <c:pt idx="1586">
                  <c:v>2277.1947346000002</c:v>
                </c:pt>
                <c:pt idx="1587">
                  <c:v>2278.6493076000002</c:v>
                </c:pt>
                <c:pt idx="1588">
                  <c:v>2280.0844436000002</c:v>
                </c:pt>
                <c:pt idx="1589">
                  <c:v>2281.5171294000002</c:v>
                </c:pt>
                <c:pt idx="1590">
                  <c:v>2282.9515999999999</c:v>
                </c:pt>
                <c:pt idx="1591">
                  <c:v>2284.4024546000001</c:v>
                </c:pt>
                <c:pt idx="1592">
                  <c:v>2285.8380446000001</c:v>
                </c:pt>
                <c:pt idx="1593">
                  <c:v>2287.2751496000001</c:v>
                </c:pt>
                <c:pt idx="1594">
                  <c:v>2288.7122866</c:v>
                </c:pt>
                <c:pt idx="1595">
                  <c:v>2290.1465604</c:v>
                </c:pt>
                <c:pt idx="1596">
                  <c:v>2291.5808087999999</c:v>
                </c:pt>
                <c:pt idx="1597">
                  <c:v>2293.0132487999999</c:v>
                </c:pt>
                <c:pt idx="1598">
                  <c:v>2294.4507131999999</c:v>
                </c:pt>
                <c:pt idx="1599">
                  <c:v>2295.8878220000001</c:v>
                </c:pt>
                <c:pt idx="1600">
                  <c:v>2297.3199344</c:v>
                </c:pt>
                <c:pt idx="1601">
                  <c:v>2298.7568414000002</c:v>
                </c:pt>
                <c:pt idx="1602">
                  <c:v>2300.1948883999999</c:v>
                </c:pt>
                <c:pt idx="1603">
                  <c:v>2301.6283404000001</c:v>
                </c:pt>
                <c:pt idx="1604">
                  <c:v>2303.0646379999998</c:v>
                </c:pt>
                <c:pt idx="1605">
                  <c:v>2304.4966260000001</c:v>
                </c:pt>
                <c:pt idx="1606">
                  <c:v>2305.9344993999998</c:v>
                </c:pt>
                <c:pt idx="1607">
                  <c:v>2307.3670114000001</c:v>
                </c:pt>
                <c:pt idx="1608">
                  <c:v>2308.8024347999999</c:v>
                </c:pt>
                <c:pt idx="1609">
                  <c:v>2310.2362014</c:v>
                </c:pt>
                <c:pt idx="1610">
                  <c:v>2311.6703133999999</c:v>
                </c:pt>
                <c:pt idx="1611">
                  <c:v>2313.1051103999998</c:v>
                </c:pt>
                <c:pt idx="1612">
                  <c:v>2314.5413788000001</c:v>
                </c:pt>
                <c:pt idx="1613">
                  <c:v>2315.9768340000001</c:v>
                </c:pt>
                <c:pt idx="1614">
                  <c:v>2317.4136840000001</c:v>
                </c:pt>
                <c:pt idx="1615">
                  <c:v>2318.8496369999998</c:v>
                </c:pt>
                <c:pt idx="1616">
                  <c:v>2320.2996392</c:v>
                </c:pt>
                <c:pt idx="1617">
                  <c:v>2321.7336716</c:v>
                </c:pt>
                <c:pt idx="1618">
                  <c:v>2323.167585799999</c:v>
                </c:pt>
                <c:pt idx="1619">
                  <c:v>2324.6047812000002</c:v>
                </c:pt>
                <c:pt idx="1620">
                  <c:v>2326.0395656000001</c:v>
                </c:pt>
                <c:pt idx="1621">
                  <c:v>2327.4721912</c:v>
                </c:pt>
                <c:pt idx="1622">
                  <c:v>2328.9112869999999</c:v>
                </c:pt>
                <c:pt idx="1623">
                  <c:v>2330.3455217999999</c:v>
                </c:pt>
                <c:pt idx="1624">
                  <c:v>2331.7820102000001</c:v>
                </c:pt>
                <c:pt idx="1625">
                  <c:v>2333.2198749999998</c:v>
                </c:pt>
                <c:pt idx="1626">
                  <c:v>2334.654837</c:v>
                </c:pt>
                <c:pt idx="1627">
                  <c:v>2336.1051428000001</c:v>
                </c:pt>
                <c:pt idx="1628">
                  <c:v>2337.5388905999998</c:v>
                </c:pt>
                <c:pt idx="1629">
                  <c:v>2338.9773558000002</c:v>
                </c:pt>
                <c:pt idx="1630">
                  <c:v>2340.4122677999999</c:v>
                </c:pt>
                <c:pt idx="1631">
                  <c:v>2341.8457195999999</c:v>
                </c:pt>
                <c:pt idx="1632">
                  <c:v>2343.2863149999998</c:v>
                </c:pt>
                <c:pt idx="1633">
                  <c:v>2344.7170024000002</c:v>
                </c:pt>
                <c:pt idx="1634">
                  <c:v>2346.1582726000001</c:v>
                </c:pt>
                <c:pt idx="1635">
                  <c:v>2347.5918256</c:v>
                </c:pt>
                <c:pt idx="1636">
                  <c:v>2349.0229085999999</c:v>
                </c:pt>
                <c:pt idx="1637">
                  <c:v>2350.4622914000001</c:v>
                </c:pt>
                <c:pt idx="1638">
                  <c:v>2351.8969138000002</c:v>
                </c:pt>
                <c:pt idx="1639">
                  <c:v>2353.3284543999998</c:v>
                </c:pt>
                <c:pt idx="1640">
                  <c:v>2354.7633718000002</c:v>
                </c:pt>
                <c:pt idx="1641">
                  <c:v>2356.1977514</c:v>
                </c:pt>
                <c:pt idx="1642">
                  <c:v>2357.6365928</c:v>
                </c:pt>
                <c:pt idx="1643">
                  <c:v>2359.0869481999998</c:v>
                </c:pt>
                <c:pt idx="1644">
                  <c:v>2360.5187310000001</c:v>
                </c:pt>
                <c:pt idx="1645">
                  <c:v>2361.9515142</c:v>
                </c:pt>
                <c:pt idx="1646">
                  <c:v>2363.3910976000002</c:v>
                </c:pt>
                <c:pt idx="1647">
                  <c:v>2364.8234474000001</c:v>
                </c:pt>
                <c:pt idx="1648">
                  <c:v>2366.2611158</c:v>
                </c:pt>
                <c:pt idx="1649">
                  <c:v>2367.6983771999999</c:v>
                </c:pt>
                <c:pt idx="1650">
                  <c:v>2369.1349260000002</c:v>
                </c:pt>
                <c:pt idx="1651">
                  <c:v>2370.5675391999998</c:v>
                </c:pt>
                <c:pt idx="1652">
                  <c:v>2371.9999441999998</c:v>
                </c:pt>
                <c:pt idx="1653">
                  <c:v>2373.4365948</c:v>
                </c:pt>
                <c:pt idx="1654">
                  <c:v>2374.8687276000001</c:v>
                </c:pt>
                <c:pt idx="1655">
                  <c:v>2376.3018768000002</c:v>
                </c:pt>
                <c:pt idx="1656">
                  <c:v>2377.7383002000001</c:v>
                </c:pt>
                <c:pt idx="1657">
                  <c:v>2379.1759317999999</c:v>
                </c:pt>
                <c:pt idx="1658">
                  <c:v>2380.6079058</c:v>
                </c:pt>
                <c:pt idx="1659">
                  <c:v>2382.0440558</c:v>
                </c:pt>
                <c:pt idx="1660">
                  <c:v>2383.4789184000001</c:v>
                </c:pt>
                <c:pt idx="1661">
                  <c:v>2384.9152343999999</c:v>
                </c:pt>
                <c:pt idx="1662">
                  <c:v>2386.3550696000002</c:v>
                </c:pt>
                <c:pt idx="1663">
                  <c:v>2387.7860053999998</c:v>
                </c:pt>
                <c:pt idx="1664">
                  <c:v>2389.2211379999999</c:v>
                </c:pt>
                <c:pt idx="1665">
                  <c:v>2390.6535276</c:v>
                </c:pt>
                <c:pt idx="1666">
                  <c:v>2392.0938470000001</c:v>
                </c:pt>
                <c:pt idx="1667">
                  <c:v>2393.5285748000001</c:v>
                </c:pt>
                <c:pt idx="1668">
                  <c:v>2394.9666338000002</c:v>
                </c:pt>
                <c:pt idx="1669">
                  <c:v>2396.3972217999999</c:v>
                </c:pt>
                <c:pt idx="1670">
                  <c:v>2397.8368913999998</c:v>
                </c:pt>
                <c:pt idx="1671">
                  <c:v>2399.2694766</c:v>
                </c:pt>
                <c:pt idx="1672">
                  <c:v>2400.7082970000001</c:v>
                </c:pt>
                <c:pt idx="1673">
                  <c:v>2402.1415075999998</c:v>
                </c:pt>
                <c:pt idx="1674">
                  <c:v>2403.5720096</c:v>
                </c:pt>
                <c:pt idx="1675">
                  <c:v>2405.0112920000001</c:v>
                </c:pt>
                <c:pt idx="1676">
                  <c:v>2406.4467461999998</c:v>
                </c:pt>
                <c:pt idx="1677">
                  <c:v>2407.8849762</c:v>
                </c:pt>
                <c:pt idx="1678">
                  <c:v>2409.3193603999998</c:v>
                </c:pt>
                <c:pt idx="1679">
                  <c:v>2410.7592592000001</c:v>
                </c:pt>
                <c:pt idx="1680">
                  <c:v>2412.2034210000002</c:v>
                </c:pt>
                <c:pt idx="1681">
                  <c:v>2413.6434932000002</c:v>
                </c:pt>
                <c:pt idx="1682">
                  <c:v>2415.0781591999998</c:v>
                </c:pt>
                <c:pt idx="1683">
                  <c:v>2416.5136732000001</c:v>
                </c:pt>
                <c:pt idx="1684">
                  <c:v>2417.9493922000001</c:v>
                </c:pt>
                <c:pt idx="1685">
                  <c:v>2419.3830096000002</c:v>
                </c:pt>
                <c:pt idx="1686">
                  <c:v>2420.8173493999998</c:v>
                </c:pt>
                <c:pt idx="1687">
                  <c:v>2422.2530723999998</c:v>
                </c:pt>
                <c:pt idx="1688">
                  <c:v>2423.6921338000002</c:v>
                </c:pt>
                <c:pt idx="1689">
                  <c:v>2425.1353718</c:v>
                </c:pt>
                <c:pt idx="1690">
                  <c:v>2426.5715048000002</c:v>
                </c:pt>
                <c:pt idx="1691">
                  <c:v>2428.0091014</c:v>
                </c:pt>
                <c:pt idx="1692">
                  <c:v>2429.4466090000001</c:v>
                </c:pt>
                <c:pt idx="1693">
                  <c:v>2430.8822279999999</c:v>
                </c:pt>
                <c:pt idx="1694">
                  <c:v>2432.3187957999999</c:v>
                </c:pt>
                <c:pt idx="1695">
                  <c:v>2433.7548474</c:v>
                </c:pt>
                <c:pt idx="1696">
                  <c:v>2435.1876642000002</c:v>
                </c:pt>
                <c:pt idx="1697">
                  <c:v>2436.6219599999999</c:v>
                </c:pt>
                <c:pt idx="1698">
                  <c:v>2438.0606385999999</c:v>
                </c:pt>
                <c:pt idx="1699">
                  <c:v>2439.4920670000001</c:v>
                </c:pt>
                <c:pt idx="1700">
                  <c:v>2440.9279842000001</c:v>
                </c:pt>
                <c:pt idx="1701">
                  <c:v>2442.3625496</c:v>
                </c:pt>
                <c:pt idx="1702">
                  <c:v>2443.7934558000002</c:v>
                </c:pt>
                <c:pt idx="1703">
                  <c:v>2445.2315440000002</c:v>
                </c:pt>
                <c:pt idx="1704">
                  <c:v>2446.6648095999999</c:v>
                </c:pt>
                <c:pt idx="1705">
                  <c:v>2448.101613400001</c:v>
                </c:pt>
                <c:pt idx="1706">
                  <c:v>2449.5391846000002</c:v>
                </c:pt>
                <c:pt idx="1707">
                  <c:v>2450.9752005999999</c:v>
                </c:pt>
                <c:pt idx="1708">
                  <c:v>2452.4083135999999</c:v>
                </c:pt>
                <c:pt idx="1709">
                  <c:v>2453.8447000000001</c:v>
                </c:pt>
                <c:pt idx="1710">
                  <c:v>2455.2790034</c:v>
                </c:pt>
                <c:pt idx="1711">
                  <c:v>2456.7129313999999</c:v>
                </c:pt>
                <c:pt idx="1712">
                  <c:v>2458.1586542</c:v>
                </c:pt>
                <c:pt idx="1713">
                  <c:v>2459.6036726000002</c:v>
                </c:pt>
                <c:pt idx="1714">
                  <c:v>2461.0375801999999</c:v>
                </c:pt>
                <c:pt idx="1715">
                  <c:v>2462.4749458000001</c:v>
                </c:pt>
                <c:pt idx="1716">
                  <c:v>2463.9086797999998</c:v>
                </c:pt>
                <c:pt idx="1717">
                  <c:v>2465.3443956000001</c:v>
                </c:pt>
                <c:pt idx="1718">
                  <c:v>2466.7795194</c:v>
                </c:pt>
                <c:pt idx="1719">
                  <c:v>2468.214282800001</c:v>
                </c:pt>
                <c:pt idx="1720">
                  <c:v>2469.6501036</c:v>
                </c:pt>
                <c:pt idx="1721">
                  <c:v>2471.0824090000001</c:v>
                </c:pt>
                <c:pt idx="1722">
                  <c:v>2472.5163087999999</c:v>
                </c:pt>
                <c:pt idx="1723">
                  <c:v>2473.9514912</c:v>
                </c:pt>
                <c:pt idx="1724">
                  <c:v>2475.3881179999998</c:v>
                </c:pt>
                <c:pt idx="1725">
                  <c:v>2476.8229912000002</c:v>
                </c:pt>
                <c:pt idx="1726">
                  <c:v>2478.2663241999999</c:v>
                </c:pt>
                <c:pt idx="1727">
                  <c:v>2479.7070251999999</c:v>
                </c:pt>
                <c:pt idx="1728">
                  <c:v>2481.1429545999999</c:v>
                </c:pt>
                <c:pt idx="1729">
                  <c:v>2482.5757927999998</c:v>
                </c:pt>
                <c:pt idx="1730">
                  <c:v>2484.0104253999998</c:v>
                </c:pt>
                <c:pt idx="1731">
                  <c:v>2485.4467725999998</c:v>
                </c:pt>
                <c:pt idx="1732">
                  <c:v>2486.8826405999998</c:v>
                </c:pt>
                <c:pt idx="1733">
                  <c:v>2488.3168311999998</c:v>
                </c:pt>
                <c:pt idx="1734">
                  <c:v>2489.7518936000001</c:v>
                </c:pt>
                <c:pt idx="1735">
                  <c:v>2491.1909178000001</c:v>
                </c:pt>
                <c:pt idx="1736">
                  <c:v>2492.620844399999</c:v>
                </c:pt>
                <c:pt idx="1737">
                  <c:v>2494.0546943999998</c:v>
                </c:pt>
                <c:pt idx="1738">
                  <c:v>2495.4916914</c:v>
                </c:pt>
                <c:pt idx="1739">
                  <c:v>2496.9254308</c:v>
                </c:pt>
                <c:pt idx="1740">
                  <c:v>2498.3632674</c:v>
                </c:pt>
                <c:pt idx="1741">
                  <c:v>2499.7972152000002</c:v>
                </c:pt>
                <c:pt idx="1742">
                  <c:v>2501.2327034</c:v>
                </c:pt>
                <c:pt idx="1743">
                  <c:v>2502.6689630000001</c:v>
                </c:pt>
                <c:pt idx="1744">
                  <c:v>2504.1036356</c:v>
                </c:pt>
                <c:pt idx="1745">
                  <c:v>2505.5406198000001</c:v>
                </c:pt>
                <c:pt idx="1746">
                  <c:v>2506.9763366000002</c:v>
                </c:pt>
                <c:pt idx="1747">
                  <c:v>2508.4122084000001</c:v>
                </c:pt>
                <c:pt idx="1748">
                  <c:v>2509.843940199999</c:v>
                </c:pt>
                <c:pt idx="1749">
                  <c:v>2511.2795839999999</c:v>
                </c:pt>
                <c:pt idx="1750">
                  <c:v>2512.7138894</c:v>
                </c:pt>
                <c:pt idx="1751">
                  <c:v>2514.1494475999998</c:v>
                </c:pt>
                <c:pt idx="1752">
                  <c:v>2515.5844594</c:v>
                </c:pt>
                <c:pt idx="1753">
                  <c:v>2517.0190886</c:v>
                </c:pt>
                <c:pt idx="1754">
                  <c:v>2518.4546908000002</c:v>
                </c:pt>
                <c:pt idx="1755">
                  <c:v>2519.8914254000001</c:v>
                </c:pt>
                <c:pt idx="1756">
                  <c:v>2521.326924</c:v>
                </c:pt>
                <c:pt idx="1757">
                  <c:v>2522.7702966000002</c:v>
                </c:pt>
                <c:pt idx="1758">
                  <c:v>2524.2106143999999</c:v>
                </c:pt>
                <c:pt idx="1759">
                  <c:v>2525.6451827999999</c:v>
                </c:pt>
                <c:pt idx="1760">
                  <c:v>2527.0802543999998</c:v>
                </c:pt>
                <c:pt idx="1761">
                  <c:v>2528.5129963999998</c:v>
                </c:pt>
                <c:pt idx="1762">
                  <c:v>2529.9477634</c:v>
                </c:pt>
                <c:pt idx="1763">
                  <c:v>2531.3834892</c:v>
                </c:pt>
                <c:pt idx="1764">
                  <c:v>2532.816116</c:v>
                </c:pt>
                <c:pt idx="1765">
                  <c:v>2534.2516426000002</c:v>
                </c:pt>
                <c:pt idx="1766">
                  <c:v>2535.6863446000002</c:v>
                </c:pt>
                <c:pt idx="1767">
                  <c:v>2537.1207061999999</c:v>
                </c:pt>
                <c:pt idx="1768">
                  <c:v>2538.5567486</c:v>
                </c:pt>
                <c:pt idx="1769">
                  <c:v>2539.995617</c:v>
                </c:pt>
                <c:pt idx="1770">
                  <c:v>2541.4255033999998</c:v>
                </c:pt>
                <c:pt idx="1771">
                  <c:v>2542.8681631999998</c:v>
                </c:pt>
                <c:pt idx="1772">
                  <c:v>2544.3001767999999</c:v>
                </c:pt>
                <c:pt idx="1773">
                  <c:v>2545.7308914</c:v>
                </c:pt>
                <c:pt idx="1774">
                  <c:v>2547.1713706</c:v>
                </c:pt>
                <c:pt idx="1775">
                  <c:v>2548.603330200001</c:v>
                </c:pt>
                <c:pt idx="1776">
                  <c:v>2550.0401462</c:v>
                </c:pt>
                <c:pt idx="1777">
                  <c:v>2551.4775018</c:v>
                </c:pt>
                <c:pt idx="1778">
                  <c:v>2552.9092310000001</c:v>
                </c:pt>
                <c:pt idx="1779">
                  <c:v>2554.3435416000002</c:v>
                </c:pt>
                <c:pt idx="1780">
                  <c:v>2555.7766448000002</c:v>
                </c:pt>
                <c:pt idx="1781">
                  <c:v>2557.2121806</c:v>
                </c:pt>
                <c:pt idx="1782">
                  <c:v>2558.6479868000001</c:v>
                </c:pt>
                <c:pt idx="1783">
                  <c:v>2560.0859664</c:v>
                </c:pt>
                <c:pt idx="1784">
                  <c:v>2561.5168715999998</c:v>
                </c:pt>
                <c:pt idx="1785">
                  <c:v>2562.9560495999999</c:v>
                </c:pt>
                <c:pt idx="1786">
                  <c:v>2564.3879614000002</c:v>
                </c:pt>
                <c:pt idx="1787">
                  <c:v>2565.8264912</c:v>
                </c:pt>
                <c:pt idx="1788">
                  <c:v>2567.2641552</c:v>
                </c:pt>
                <c:pt idx="1789">
                  <c:v>2568.6987113999999</c:v>
                </c:pt>
                <c:pt idx="1790">
                  <c:v>2570.1359935999999</c:v>
                </c:pt>
                <c:pt idx="1791">
                  <c:v>2571.5722436000001</c:v>
                </c:pt>
                <c:pt idx="1792">
                  <c:v>2573.0085331999999</c:v>
                </c:pt>
                <c:pt idx="1793">
                  <c:v>2574.4419515999998</c:v>
                </c:pt>
                <c:pt idx="1794">
                  <c:v>2575.875113000001</c:v>
                </c:pt>
                <c:pt idx="1795">
                  <c:v>2577.3145502000002</c:v>
                </c:pt>
                <c:pt idx="1796">
                  <c:v>2578.7635338</c:v>
                </c:pt>
                <c:pt idx="1797">
                  <c:v>2580.2018085999998</c:v>
                </c:pt>
                <c:pt idx="1798">
                  <c:v>2581.6377554000001</c:v>
                </c:pt>
                <c:pt idx="1799">
                  <c:v>2583.0710282</c:v>
                </c:pt>
                <c:pt idx="1800">
                  <c:v>2584.5038688</c:v>
                </c:pt>
                <c:pt idx="1801">
                  <c:v>2585.9369631999998</c:v>
                </c:pt>
                <c:pt idx="1802">
                  <c:v>2587.3730547999999</c:v>
                </c:pt>
                <c:pt idx="1803">
                  <c:v>2588.8071799999998</c:v>
                </c:pt>
                <c:pt idx="1804">
                  <c:v>2590.241943</c:v>
                </c:pt>
                <c:pt idx="1805">
                  <c:v>2591.677197</c:v>
                </c:pt>
                <c:pt idx="1806">
                  <c:v>2593.111401000001</c:v>
                </c:pt>
                <c:pt idx="1807">
                  <c:v>2594.5457299999998</c:v>
                </c:pt>
                <c:pt idx="1808">
                  <c:v>2595.9821158</c:v>
                </c:pt>
                <c:pt idx="1809">
                  <c:v>2597.4137839999999</c:v>
                </c:pt>
                <c:pt idx="1810">
                  <c:v>2598.8526866000002</c:v>
                </c:pt>
                <c:pt idx="1811">
                  <c:v>2600.2907476</c:v>
                </c:pt>
                <c:pt idx="1812">
                  <c:v>2601.7273300000002</c:v>
                </c:pt>
                <c:pt idx="1813">
                  <c:v>2603.1634272000001</c:v>
                </c:pt>
                <c:pt idx="1814">
                  <c:v>2604.5980254000001</c:v>
                </c:pt>
                <c:pt idx="1815">
                  <c:v>2606.030941</c:v>
                </c:pt>
                <c:pt idx="1816">
                  <c:v>2607.4686102000001</c:v>
                </c:pt>
                <c:pt idx="1817">
                  <c:v>2608.9030664000002</c:v>
                </c:pt>
                <c:pt idx="1818">
                  <c:v>2610.3375679999999</c:v>
                </c:pt>
                <c:pt idx="1819">
                  <c:v>2611.7708808000002</c:v>
                </c:pt>
                <c:pt idx="1820">
                  <c:v>2613.2044105999998</c:v>
                </c:pt>
                <c:pt idx="1821">
                  <c:v>2614.6374448000001</c:v>
                </c:pt>
                <c:pt idx="1822">
                  <c:v>2616.0700968000001</c:v>
                </c:pt>
                <c:pt idx="1823">
                  <c:v>2617.5074324000002</c:v>
                </c:pt>
                <c:pt idx="1824">
                  <c:v>2618.9408674000001</c:v>
                </c:pt>
                <c:pt idx="1825">
                  <c:v>2620.3745313999998</c:v>
                </c:pt>
                <c:pt idx="1826">
                  <c:v>2621.8105965999998</c:v>
                </c:pt>
                <c:pt idx="1827">
                  <c:v>2623.2456889999999</c:v>
                </c:pt>
                <c:pt idx="1828">
                  <c:v>2624.6797292000001</c:v>
                </c:pt>
                <c:pt idx="1829">
                  <c:v>2626.1162702000001</c:v>
                </c:pt>
                <c:pt idx="1830">
                  <c:v>2627.5541515999998</c:v>
                </c:pt>
                <c:pt idx="1831">
                  <c:v>2628.9873662</c:v>
                </c:pt>
                <c:pt idx="1832">
                  <c:v>2630.4240697999999</c:v>
                </c:pt>
                <c:pt idx="1833">
                  <c:v>2631.8527772000002</c:v>
                </c:pt>
                <c:pt idx="1834">
                  <c:v>2633.2891112000002</c:v>
                </c:pt>
                <c:pt idx="1835">
                  <c:v>2634.7222655999999</c:v>
                </c:pt>
                <c:pt idx="1836">
                  <c:v>2636.1619175999999</c:v>
                </c:pt>
                <c:pt idx="1837">
                  <c:v>2637.5985070000002</c:v>
                </c:pt>
                <c:pt idx="1838">
                  <c:v>2639.0343096000001</c:v>
                </c:pt>
                <c:pt idx="1839">
                  <c:v>2640.4690758000002</c:v>
                </c:pt>
                <c:pt idx="1840">
                  <c:v>2641.9018864</c:v>
                </c:pt>
                <c:pt idx="1841">
                  <c:v>2643.3438666000002</c:v>
                </c:pt>
                <c:pt idx="1842">
                  <c:v>2644.7703750000001</c:v>
                </c:pt>
                <c:pt idx="1843">
                  <c:v>2646.2093252</c:v>
                </c:pt>
                <c:pt idx="1844">
                  <c:v>2647.6467888000002</c:v>
                </c:pt>
                <c:pt idx="1845">
                  <c:v>2649.0857517999998</c:v>
                </c:pt>
                <c:pt idx="1846">
                  <c:v>2650.5174735999999</c:v>
                </c:pt>
                <c:pt idx="1847">
                  <c:v>2651.9530868000002</c:v>
                </c:pt>
                <c:pt idx="1848">
                  <c:v>2653.3861477999999</c:v>
                </c:pt>
                <c:pt idx="1849">
                  <c:v>2654.8239588000001</c:v>
                </c:pt>
                <c:pt idx="1850">
                  <c:v>2656.2608879999998</c:v>
                </c:pt>
                <c:pt idx="1851">
                  <c:v>2657.6972512000002</c:v>
                </c:pt>
                <c:pt idx="1852">
                  <c:v>2659.1297152000002</c:v>
                </c:pt>
                <c:pt idx="1853">
                  <c:v>2660.5663232000002</c:v>
                </c:pt>
                <c:pt idx="1854">
                  <c:v>2661.9994596000001</c:v>
                </c:pt>
                <c:pt idx="1855">
                  <c:v>2663.4364098000001</c:v>
                </c:pt>
                <c:pt idx="1856">
                  <c:v>2664.8759264</c:v>
                </c:pt>
                <c:pt idx="1857">
                  <c:v>2666.3089661999988</c:v>
                </c:pt>
                <c:pt idx="1858">
                  <c:v>2667.7458419999998</c:v>
                </c:pt>
                <c:pt idx="1859">
                  <c:v>2669.1773520000002</c:v>
                </c:pt>
                <c:pt idx="1860">
                  <c:v>2670.615018</c:v>
                </c:pt>
                <c:pt idx="1861">
                  <c:v>2672.0530312000001</c:v>
                </c:pt>
                <c:pt idx="1862">
                  <c:v>2673.4878096000002</c:v>
                </c:pt>
                <c:pt idx="1863">
                  <c:v>2674.9247300000002</c:v>
                </c:pt>
                <c:pt idx="1864">
                  <c:v>2676.3592297999999</c:v>
                </c:pt>
                <c:pt idx="1865">
                  <c:v>2677.7948700000002</c:v>
                </c:pt>
                <c:pt idx="1866">
                  <c:v>2679.2319606000001</c:v>
                </c:pt>
                <c:pt idx="1867">
                  <c:v>2680.666177399999</c:v>
                </c:pt>
                <c:pt idx="1868">
                  <c:v>2682.1001058000002</c:v>
                </c:pt>
                <c:pt idx="1869">
                  <c:v>2683.538763</c:v>
                </c:pt>
                <c:pt idx="1870">
                  <c:v>2684.9703537999999</c:v>
                </c:pt>
                <c:pt idx="1871">
                  <c:v>2686.4105002000001</c:v>
                </c:pt>
                <c:pt idx="1872">
                  <c:v>2687.8401091999999</c:v>
                </c:pt>
                <c:pt idx="1873">
                  <c:v>2689.275177</c:v>
                </c:pt>
                <c:pt idx="1874">
                  <c:v>2690.7126696</c:v>
                </c:pt>
                <c:pt idx="1875">
                  <c:v>2692.1435390000001</c:v>
                </c:pt>
                <c:pt idx="1876">
                  <c:v>2693.5839897999999</c:v>
                </c:pt>
                <c:pt idx="1877">
                  <c:v>2695.0200380000001</c:v>
                </c:pt>
                <c:pt idx="1878">
                  <c:v>2696.4537175999999</c:v>
                </c:pt>
                <c:pt idx="1879">
                  <c:v>2697.9059084</c:v>
                </c:pt>
                <c:pt idx="1880">
                  <c:v>2699.3401002000001</c:v>
                </c:pt>
                <c:pt idx="1881">
                  <c:v>2700.7781537999999</c:v>
                </c:pt>
                <c:pt idx="1882">
                  <c:v>2702.21299</c:v>
                </c:pt>
                <c:pt idx="1883">
                  <c:v>2703.6444775999998</c:v>
                </c:pt>
                <c:pt idx="1884">
                  <c:v>2705.0809239999999</c:v>
                </c:pt>
                <c:pt idx="1885">
                  <c:v>2706.517973</c:v>
                </c:pt>
                <c:pt idx="1886">
                  <c:v>2707.9548626000001</c:v>
                </c:pt>
                <c:pt idx="1887">
                  <c:v>2709.3890243999999</c:v>
                </c:pt>
                <c:pt idx="1888">
                  <c:v>2710.8233921999999</c:v>
                </c:pt>
                <c:pt idx="1889">
                  <c:v>2712.2608415999998</c:v>
                </c:pt>
                <c:pt idx="1890">
                  <c:v>2713.6966339999999</c:v>
                </c:pt>
                <c:pt idx="1891">
                  <c:v>2715.1308084000002</c:v>
                </c:pt>
                <c:pt idx="1892">
                  <c:v>2716.5654485999999</c:v>
                </c:pt>
                <c:pt idx="1893">
                  <c:v>2718.0029141999999</c:v>
                </c:pt>
                <c:pt idx="1894">
                  <c:v>2719.4390680000001</c:v>
                </c:pt>
                <c:pt idx="1895">
                  <c:v>2720.8711836000002</c:v>
                </c:pt>
                <c:pt idx="1896">
                  <c:v>2722.3090007999999</c:v>
                </c:pt>
                <c:pt idx="1897">
                  <c:v>2723.7438824000001</c:v>
                </c:pt>
                <c:pt idx="1898">
                  <c:v>2725.1812</c:v>
                </c:pt>
                <c:pt idx="1899">
                  <c:v>2726.6129182</c:v>
                </c:pt>
                <c:pt idx="1900">
                  <c:v>2728.0470902000002</c:v>
                </c:pt>
                <c:pt idx="1901">
                  <c:v>2729.4847497999999</c:v>
                </c:pt>
                <c:pt idx="1902">
                  <c:v>2730.9203458000002</c:v>
                </c:pt>
                <c:pt idx="1903">
                  <c:v>2732.3579596</c:v>
                </c:pt>
                <c:pt idx="1904">
                  <c:v>2733.7920202</c:v>
                </c:pt>
                <c:pt idx="1905">
                  <c:v>2735.223739</c:v>
                </c:pt>
                <c:pt idx="1906">
                  <c:v>2736.6615660000002</c:v>
                </c:pt>
                <c:pt idx="1907">
                  <c:v>2738.0823154</c:v>
                </c:pt>
                <c:pt idx="1908">
                  <c:v>2739.5196178000001</c:v>
                </c:pt>
                <c:pt idx="1909">
                  <c:v>2740.949165</c:v>
                </c:pt>
                <c:pt idx="1910">
                  <c:v>2742.3860239999999</c:v>
                </c:pt>
                <c:pt idx="1911">
                  <c:v>2743.8201353999998</c:v>
                </c:pt>
                <c:pt idx="1912">
                  <c:v>2745.255109799999</c:v>
                </c:pt>
                <c:pt idx="1913">
                  <c:v>2746.6894563999999</c:v>
                </c:pt>
                <c:pt idx="1914">
                  <c:v>2748.1272410000001</c:v>
                </c:pt>
                <c:pt idx="1915">
                  <c:v>2749.5613103999999</c:v>
                </c:pt>
                <c:pt idx="1916">
                  <c:v>2750.9971282000001</c:v>
                </c:pt>
                <c:pt idx="1917">
                  <c:v>2752.4305754000002</c:v>
                </c:pt>
                <c:pt idx="1918">
                  <c:v>2753.8627413999998</c:v>
                </c:pt>
                <c:pt idx="1919">
                  <c:v>2755.302053599999</c:v>
                </c:pt>
                <c:pt idx="1920">
                  <c:v>2756.7412822000001</c:v>
                </c:pt>
                <c:pt idx="1921">
                  <c:v>2758.1915835999998</c:v>
                </c:pt>
                <c:pt idx="1922">
                  <c:v>2759.6260272</c:v>
                </c:pt>
                <c:pt idx="1923">
                  <c:v>2761.058939</c:v>
                </c:pt>
                <c:pt idx="1924">
                  <c:v>2762.4969946000001</c:v>
                </c:pt>
                <c:pt idx="1925">
                  <c:v>2763.9344885999999</c:v>
                </c:pt>
                <c:pt idx="1926">
                  <c:v>2765.3675250000001</c:v>
                </c:pt>
                <c:pt idx="1927">
                  <c:v>2766.8046863999998</c:v>
                </c:pt>
                <c:pt idx="1928">
                  <c:v>2768.2400057999998</c:v>
                </c:pt>
                <c:pt idx="1929">
                  <c:v>2769.6739456</c:v>
                </c:pt>
                <c:pt idx="1930">
                  <c:v>2771.1089889999998</c:v>
                </c:pt>
                <c:pt idx="1931">
                  <c:v>2772.5405918000001</c:v>
                </c:pt>
                <c:pt idx="1932">
                  <c:v>2773.9757427999998</c:v>
                </c:pt>
                <c:pt idx="1933">
                  <c:v>2775.4119332</c:v>
                </c:pt>
                <c:pt idx="1934">
                  <c:v>2776.8452189999998</c:v>
                </c:pt>
                <c:pt idx="1935">
                  <c:v>2778.2845756000002</c:v>
                </c:pt>
                <c:pt idx="1936">
                  <c:v>2779.7203118000002</c:v>
                </c:pt>
                <c:pt idx="1937">
                  <c:v>2781.1571156</c:v>
                </c:pt>
                <c:pt idx="1938">
                  <c:v>2782.5896665999999</c:v>
                </c:pt>
                <c:pt idx="1939">
                  <c:v>2784.0222834000001</c:v>
                </c:pt>
                <c:pt idx="1940">
                  <c:v>2785.4604064</c:v>
                </c:pt>
                <c:pt idx="1941">
                  <c:v>2786.8919415999999</c:v>
                </c:pt>
                <c:pt idx="1942">
                  <c:v>2788.3283378000001</c:v>
                </c:pt>
                <c:pt idx="1943">
                  <c:v>2789.7658243999999</c:v>
                </c:pt>
                <c:pt idx="1944">
                  <c:v>2791.2013858</c:v>
                </c:pt>
                <c:pt idx="1945">
                  <c:v>2792.6354236000002</c:v>
                </c:pt>
                <c:pt idx="1946">
                  <c:v>2794.0726</c:v>
                </c:pt>
                <c:pt idx="1947">
                  <c:v>2795.5072014000002</c:v>
                </c:pt>
                <c:pt idx="1948">
                  <c:v>2796.9440092</c:v>
                </c:pt>
                <c:pt idx="1949">
                  <c:v>2798.3780356000002</c:v>
                </c:pt>
                <c:pt idx="1950">
                  <c:v>2799.8127912</c:v>
                </c:pt>
                <c:pt idx="1951">
                  <c:v>2801.2504767999999</c:v>
                </c:pt>
                <c:pt idx="1952">
                  <c:v>2802.6805290000002</c:v>
                </c:pt>
                <c:pt idx="1953">
                  <c:v>2804.116641600001</c:v>
                </c:pt>
                <c:pt idx="1954">
                  <c:v>2805.5488808</c:v>
                </c:pt>
                <c:pt idx="1955">
                  <c:v>2806.9851153999998</c:v>
                </c:pt>
                <c:pt idx="1956">
                  <c:v>2808.4190712</c:v>
                </c:pt>
                <c:pt idx="1957">
                  <c:v>2809.8557517999989</c:v>
                </c:pt>
                <c:pt idx="1958">
                  <c:v>2811.290544</c:v>
                </c:pt>
                <c:pt idx="1959">
                  <c:v>2812.7272312</c:v>
                </c:pt>
                <c:pt idx="1960">
                  <c:v>2814.1621986</c:v>
                </c:pt>
                <c:pt idx="1961">
                  <c:v>2815.595961</c:v>
                </c:pt>
                <c:pt idx="1962">
                  <c:v>2817.0376643999998</c:v>
                </c:pt>
                <c:pt idx="1963">
                  <c:v>2818.4843706000001</c:v>
                </c:pt>
                <c:pt idx="1964">
                  <c:v>2819.9186313999999</c:v>
                </c:pt>
                <c:pt idx="1965">
                  <c:v>2821.3513136000001</c:v>
                </c:pt>
                <c:pt idx="1966">
                  <c:v>2822.7856975999998</c:v>
                </c:pt>
                <c:pt idx="1967">
                  <c:v>2824.2214349999999</c:v>
                </c:pt>
                <c:pt idx="1968">
                  <c:v>2825.6555846000001</c:v>
                </c:pt>
                <c:pt idx="1969">
                  <c:v>2827.0939245999998</c:v>
                </c:pt>
                <c:pt idx="1970">
                  <c:v>2828.5256508000002</c:v>
                </c:pt>
                <c:pt idx="1971">
                  <c:v>2829.961268</c:v>
                </c:pt>
                <c:pt idx="1972">
                  <c:v>2831.3965871999999</c:v>
                </c:pt>
                <c:pt idx="1973">
                  <c:v>2832.8315729999999</c:v>
                </c:pt>
                <c:pt idx="1974">
                  <c:v>2834.2673528</c:v>
                </c:pt>
                <c:pt idx="1975">
                  <c:v>2835.7037676</c:v>
                </c:pt>
                <c:pt idx="1976">
                  <c:v>2837.1368247999999</c:v>
                </c:pt>
                <c:pt idx="1977">
                  <c:v>2838.5712863999988</c:v>
                </c:pt>
                <c:pt idx="1978">
                  <c:v>2840.0092847999999</c:v>
                </c:pt>
                <c:pt idx="1979">
                  <c:v>2841.4415976</c:v>
                </c:pt>
                <c:pt idx="1980">
                  <c:v>2842.8742072</c:v>
                </c:pt>
                <c:pt idx="1981">
                  <c:v>2844.3173247999998</c:v>
                </c:pt>
                <c:pt idx="1982">
                  <c:v>2845.7486915999998</c:v>
                </c:pt>
                <c:pt idx="1983">
                  <c:v>2847.1795080000002</c:v>
                </c:pt>
                <c:pt idx="1984">
                  <c:v>2848.6176341999999</c:v>
                </c:pt>
                <c:pt idx="1985">
                  <c:v>2850.0482796000001</c:v>
                </c:pt>
                <c:pt idx="1986">
                  <c:v>2851.4988709999998</c:v>
                </c:pt>
                <c:pt idx="1987">
                  <c:v>2852.9375372</c:v>
                </c:pt>
                <c:pt idx="1988">
                  <c:v>2854.367514</c:v>
                </c:pt>
                <c:pt idx="1989">
                  <c:v>2855.8066564000001</c:v>
                </c:pt>
                <c:pt idx="1990">
                  <c:v>2857.2399884000001</c:v>
                </c:pt>
                <c:pt idx="1991">
                  <c:v>2858.6770075999998</c:v>
                </c:pt>
                <c:pt idx="1992">
                  <c:v>2860.1133564000002</c:v>
                </c:pt>
                <c:pt idx="1993">
                  <c:v>2861.5508156000001</c:v>
                </c:pt>
                <c:pt idx="1994">
                  <c:v>2862.9853395999999</c:v>
                </c:pt>
                <c:pt idx="1995">
                  <c:v>2864.4214888000001</c:v>
                </c:pt>
                <c:pt idx="1996">
                  <c:v>2865.8583056000002</c:v>
                </c:pt>
                <c:pt idx="1997">
                  <c:v>2867.2906904000001</c:v>
                </c:pt>
                <c:pt idx="1998">
                  <c:v>2868.7278728000001</c:v>
                </c:pt>
                <c:pt idx="1999">
                  <c:v>2870.1611803999999</c:v>
                </c:pt>
                <c:pt idx="2000">
                  <c:v>2871.6125808000002</c:v>
                </c:pt>
                <c:pt idx="2001">
                  <c:v>2873.0490404000002</c:v>
                </c:pt>
                <c:pt idx="2002">
                  <c:v>2874.4795927999999</c:v>
                </c:pt>
                <c:pt idx="2003">
                  <c:v>2875.9155731999999</c:v>
                </c:pt>
                <c:pt idx="2004">
                  <c:v>2877.3508471999999</c:v>
                </c:pt>
                <c:pt idx="2005">
                  <c:v>2878.7842753999998</c:v>
                </c:pt>
                <c:pt idx="2006">
                  <c:v>2880.2222115999998</c:v>
                </c:pt>
                <c:pt idx="2007">
                  <c:v>2881.6540722</c:v>
                </c:pt>
                <c:pt idx="2008">
                  <c:v>2883.0885308000002</c:v>
                </c:pt>
                <c:pt idx="2009">
                  <c:v>2884.5260859999999</c:v>
                </c:pt>
                <c:pt idx="2010">
                  <c:v>2885.9738447999998</c:v>
                </c:pt>
                <c:pt idx="2011">
                  <c:v>2887.4099747999999</c:v>
                </c:pt>
                <c:pt idx="2012">
                  <c:v>2888.8440335999999</c:v>
                </c:pt>
                <c:pt idx="2013">
                  <c:v>2890.2821116</c:v>
                </c:pt>
                <c:pt idx="2014">
                  <c:v>2891.717967</c:v>
                </c:pt>
                <c:pt idx="2015">
                  <c:v>2893.1462080000001</c:v>
                </c:pt>
                <c:pt idx="2016">
                  <c:v>2894.5871280000001</c:v>
                </c:pt>
                <c:pt idx="2017">
                  <c:v>2896.0180988000002</c:v>
                </c:pt>
                <c:pt idx="2018">
                  <c:v>2897.4574051999998</c:v>
                </c:pt>
                <c:pt idx="2019">
                  <c:v>2898.8875619999999</c:v>
                </c:pt>
                <c:pt idx="2020">
                  <c:v>2900.3270978</c:v>
                </c:pt>
                <c:pt idx="2021">
                  <c:v>2901.7647038</c:v>
                </c:pt>
                <c:pt idx="2022">
                  <c:v>2903.1974464</c:v>
                </c:pt>
                <c:pt idx="2023">
                  <c:v>2904.6349888</c:v>
                </c:pt>
                <c:pt idx="2024">
                  <c:v>2906.0713965999998</c:v>
                </c:pt>
                <c:pt idx="2025">
                  <c:v>2907.5051216000002</c:v>
                </c:pt>
                <c:pt idx="2026">
                  <c:v>2908.9376527999998</c:v>
                </c:pt>
                <c:pt idx="2027">
                  <c:v>2910.3721344</c:v>
                </c:pt>
                <c:pt idx="2028">
                  <c:v>2911.8056240000001</c:v>
                </c:pt>
                <c:pt idx="2029">
                  <c:v>2913.2428485999999</c:v>
                </c:pt>
                <c:pt idx="2030">
                  <c:v>2914.6803088000011</c:v>
                </c:pt>
                <c:pt idx="2031">
                  <c:v>2916.1138740000001</c:v>
                </c:pt>
                <c:pt idx="2032">
                  <c:v>2917.5475974000001</c:v>
                </c:pt>
                <c:pt idx="2033">
                  <c:v>2918.9814591999998</c:v>
                </c:pt>
                <c:pt idx="2034">
                  <c:v>2920.4154715999998</c:v>
                </c:pt>
                <c:pt idx="2035">
                  <c:v>2921.8650969999999</c:v>
                </c:pt>
                <c:pt idx="2036">
                  <c:v>2923.3007103999998</c:v>
                </c:pt>
                <c:pt idx="2037">
                  <c:v>2924.7374043999998</c:v>
                </c:pt>
                <c:pt idx="2038">
                  <c:v>2926.1804492000001</c:v>
                </c:pt>
                <c:pt idx="2039">
                  <c:v>2927.6239448000001</c:v>
                </c:pt>
                <c:pt idx="2040">
                  <c:v>2929.0573129999998</c:v>
                </c:pt>
                <c:pt idx="2041">
                  <c:v>2930.4933769999998</c:v>
                </c:pt>
                <c:pt idx="2042">
                  <c:v>2931.9280364000001</c:v>
                </c:pt>
                <c:pt idx="2043">
                  <c:v>2933.3655841999998</c:v>
                </c:pt>
                <c:pt idx="2044">
                  <c:v>2934.8011557999998</c:v>
                </c:pt>
                <c:pt idx="2045">
                  <c:v>2936.2369546</c:v>
                </c:pt>
                <c:pt idx="2046">
                  <c:v>2937.6711088000002</c:v>
                </c:pt>
                <c:pt idx="2047">
                  <c:v>2939.1054377999999</c:v>
                </c:pt>
                <c:pt idx="2048">
                  <c:v>2940.5436289999998</c:v>
                </c:pt>
                <c:pt idx="2049">
                  <c:v>2941.974592600001</c:v>
                </c:pt>
                <c:pt idx="2050">
                  <c:v>2943.413286</c:v>
                </c:pt>
                <c:pt idx="2051">
                  <c:v>2944.841684</c:v>
                </c:pt>
                <c:pt idx="2052">
                  <c:v>2946.2762533999999</c:v>
                </c:pt>
                <c:pt idx="2053">
                  <c:v>2947.7183258</c:v>
                </c:pt>
                <c:pt idx="2054">
                  <c:v>2949.1556513999999</c:v>
                </c:pt>
                <c:pt idx="2055">
                  <c:v>2950.5852030000001</c:v>
                </c:pt>
                <c:pt idx="2056">
                  <c:v>2952.0244069999999</c:v>
                </c:pt>
                <c:pt idx="2057">
                  <c:v>2953.457488999999</c:v>
                </c:pt>
                <c:pt idx="2058">
                  <c:v>2954.8891045999999</c:v>
                </c:pt>
                <c:pt idx="2059">
                  <c:v>2956.3264242</c:v>
                </c:pt>
                <c:pt idx="2060">
                  <c:v>2957.7635220000002</c:v>
                </c:pt>
                <c:pt idx="2061">
                  <c:v>2959.2000675999998</c:v>
                </c:pt>
                <c:pt idx="2062">
                  <c:v>2960.6369224</c:v>
                </c:pt>
                <c:pt idx="2063">
                  <c:v>2962.0690282</c:v>
                </c:pt>
                <c:pt idx="2064">
                  <c:v>2963.5098972000001</c:v>
                </c:pt>
                <c:pt idx="2065">
                  <c:v>2964.9470425999998</c:v>
                </c:pt>
                <c:pt idx="2066">
                  <c:v>2966.3770245999999</c:v>
                </c:pt>
                <c:pt idx="2067">
                  <c:v>2967.8159316000001</c:v>
                </c:pt>
                <c:pt idx="2068">
                  <c:v>2969.2501901999999</c:v>
                </c:pt>
                <c:pt idx="2069">
                  <c:v>2970.6880299999998</c:v>
                </c:pt>
                <c:pt idx="2070">
                  <c:v>2972.1216411999999</c:v>
                </c:pt>
                <c:pt idx="2071">
                  <c:v>2973.5529624000001</c:v>
                </c:pt>
                <c:pt idx="2072">
                  <c:v>2974.9882087999999</c:v>
                </c:pt>
                <c:pt idx="2073">
                  <c:v>2976.4242534</c:v>
                </c:pt>
                <c:pt idx="2074">
                  <c:v>2977.8591984</c:v>
                </c:pt>
                <c:pt idx="2075">
                  <c:v>2979.2947896000001</c:v>
                </c:pt>
                <c:pt idx="2076">
                  <c:v>2980.7273172</c:v>
                </c:pt>
                <c:pt idx="2077">
                  <c:v>2982.161196</c:v>
                </c:pt>
                <c:pt idx="2078">
                  <c:v>2983.599252</c:v>
                </c:pt>
                <c:pt idx="2079">
                  <c:v>2985.03647</c:v>
                </c:pt>
                <c:pt idx="2080">
                  <c:v>2986.4704253999998</c:v>
                </c:pt>
                <c:pt idx="2081">
                  <c:v>2987.9075090000001</c:v>
                </c:pt>
                <c:pt idx="2082">
                  <c:v>2989.3413065999998</c:v>
                </c:pt>
                <c:pt idx="2083">
                  <c:v>2990.7790875999999</c:v>
                </c:pt>
                <c:pt idx="2084">
                  <c:v>2992.2112143999998</c:v>
                </c:pt>
                <c:pt idx="2085">
                  <c:v>2993.6481044000002</c:v>
                </c:pt>
                <c:pt idx="2086">
                  <c:v>2995.0802456000001</c:v>
                </c:pt>
                <c:pt idx="2087">
                  <c:v>2996.5180206</c:v>
                </c:pt>
                <c:pt idx="2088">
                  <c:v>2997.9558053999999</c:v>
                </c:pt>
                <c:pt idx="2089">
                  <c:v>2999.3862141999998</c:v>
                </c:pt>
                <c:pt idx="2090">
                  <c:v>3000.8216481999998</c:v>
                </c:pt>
                <c:pt idx="2091">
                  <c:v>3002.259982</c:v>
                </c:pt>
                <c:pt idx="2092">
                  <c:v>3003.6938444000002</c:v>
                </c:pt>
                <c:pt idx="2093">
                  <c:v>3005.1237110000002</c:v>
                </c:pt>
                <c:pt idx="2094">
                  <c:v>3006.557691</c:v>
                </c:pt>
                <c:pt idx="2095">
                  <c:v>3007.9947069999998</c:v>
                </c:pt>
                <c:pt idx="2096">
                  <c:v>3009.4277446000001</c:v>
                </c:pt>
                <c:pt idx="2097">
                  <c:v>3010.8674043999999</c:v>
                </c:pt>
                <c:pt idx="2098">
                  <c:v>3012.3048165999999</c:v>
                </c:pt>
                <c:pt idx="2099">
                  <c:v>3013.7458403999999</c:v>
                </c:pt>
                <c:pt idx="2100">
                  <c:v>3015.1869956</c:v>
                </c:pt>
                <c:pt idx="2101">
                  <c:v>3016.6240997999998</c:v>
                </c:pt>
                <c:pt idx="2102">
                  <c:v>3018.0590132000002</c:v>
                </c:pt>
                <c:pt idx="2103">
                  <c:v>3019.4933408000002</c:v>
                </c:pt>
                <c:pt idx="2104">
                  <c:v>3020.9323648</c:v>
                </c:pt>
                <c:pt idx="2105">
                  <c:v>3022.3651764000001</c:v>
                </c:pt>
                <c:pt idx="2106">
                  <c:v>3023.8029241999998</c:v>
                </c:pt>
                <c:pt idx="2107">
                  <c:v>3025.2366913999999</c:v>
                </c:pt>
                <c:pt idx="2108">
                  <c:v>3026.6703142000001</c:v>
                </c:pt>
                <c:pt idx="2109">
                  <c:v>3028.1069005999998</c:v>
                </c:pt>
                <c:pt idx="2110">
                  <c:v>3029.5403624</c:v>
                </c:pt>
                <c:pt idx="2111">
                  <c:v>3030.9786696000001</c:v>
                </c:pt>
                <c:pt idx="2112">
                  <c:v>3032.4133608000002</c:v>
                </c:pt>
                <c:pt idx="2113">
                  <c:v>3033.8456962</c:v>
                </c:pt>
                <c:pt idx="2114">
                  <c:v>3035.280402599999</c:v>
                </c:pt>
                <c:pt idx="2115">
                  <c:v>3036.7144904000002</c:v>
                </c:pt>
                <c:pt idx="2116">
                  <c:v>3038.1480682000001</c:v>
                </c:pt>
                <c:pt idx="2117">
                  <c:v>3039.5845094000001</c:v>
                </c:pt>
                <c:pt idx="2118">
                  <c:v>3041.0183038</c:v>
                </c:pt>
                <c:pt idx="2119">
                  <c:v>3042.4563499999999</c:v>
                </c:pt>
                <c:pt idx="2120">
                  <c:v>3043.8880604000001</c:v>
                </c:pt>
                <c:pt idx="2121">
                  <c:v>3045.3243699999998</c:v>
                </c:pt>
                <c:pt idx="2122">
                  <c:v>3046.7576422000002</c:v>
                </c:pt>
                <c:pt idx="2123">
                  <c:v>3048.1981030000002</c:v>
                </c:pt>
                <c:pt idx="2124">
                  <c:v>3049.6264924000002</c:v>
                </c:pt>
                <c:pt idx="2125">
                  <c:v>3051.0636141999998</c:v>
                </c:pt>
                <c:pt idx="2126">
                  <c:v>3052.4992315999998</c:v>
                </c:pt>
                <c:pt idx="2127">
                  <c:v>3053.9346028</c:v>
                </c:pt>
                <c:pt idx="2128">
                  <c:v>3055.3694810000002</c:v>
                </c:pt>
                <c:pt idx="2129">
                  <c:v>3056.8064218</c:v>
                </c:pt>
                <c:pt idx="2130">
                  <c:v>3058.2404449999999</c:v>
                </c:pt>
                <c:pt idx="2131">
                  <c:v>3059.6797630000001</c:v>
                </c:pt>
                <c:pt idx="2132">
                  <c:v>3061.1145428</c:v>
                </c:pt>
                <c:pt idx="2133">
                  <c:v>3062.5484572</c:v>
                </c:pt>
                <c:pt idx="2134">
                  <c:v>3063.9845559999999</c:v>
                </c:pt>
                <c:pt idx="2135">
                  <c:v>3065.4151766</c:v>
                </c:pt>
                <c:pt idx="2136">
                  <c:v>3066.8500804</c:v>
                </c:pt>
                <c:pt idx="2137">
                  <c:v>3068.287233</c:v>
                </c:pt>
                <c:pt idx="2138">
                  <c:v>3069.7220551999999</c:v>
                </c:pt>
                <c:pt idx="2139">
                  <c:v>3071.1554178000001</c:v>
                </c:pt>
                <c:pt idx="2140">
                  <c:v>3072.5886344</c:v>
                </c:pt>
                <c:pt idx="2141">
                  <c:v>3074.0208603999999</c:v>
                </c:pt>
                <c:pt idx="2142">
                  <c:v>3075.4571716</c:v>
                </c:pt>
                <c:pt idx="2143">
                  <c:v>3076.8909176000002</c:v>
                </c:pt>
                <c:pt idx="2144">
                  <c:v>3078.3252284</c:v>
                </c:pt>
                <c:pt idx="2145">
                  <c:v>3079.7619312000002</c:v>
                </c:pt>
                <c:pt idx="2146">
                  <c:v>3081.1973207999999</c:v>
                </c:pt>
                <c:pt idx="2147">
                  <c:v>3082.6329488000001</c:v>
                </c:pt>
                <c:pt idx="2148">
                  <c:v>3084.0758980000001</c:v>
                </c:pt>
                <c:pt idx="2149">
                  <c:v>3085.5175829999998</c:v>
                </c:pt>
                <c:pt idx="2150">
                  <c:v>3086.9536498000002</c:v>
                </c:pt>
                <c:pt idx="2151">
                  <c:v>3088.3876028</c:v>
                </c:pt>
                <c:pt idx="2152">
                  <c:v>3089.819238</c:v>
                </c:pt>
                <c:pt idx="2153">
                  <c:v>3091.2572180000002</c:v>
                </c:pt>
                <c:pt idx="2154">
                  <c:v>3092.6955796000002</c:v>
                </c:pt>
                <c:pt idx="2155">
                  <c:v>3094.1313060000002</c:v>
                </c:pt>
                <c:pt idx="2156">
                  <c:v>3095.5600112000002</c:v>
                </c:pt>
                <c:pt idx="2157">
                  <c:v>3096.9992440000001</c:v>
                </c:pt>
                <c:pt idx="2158">
                  <c:v>3098.433546400001</c:v>
                </c:pt>
                <c:pt idx="2159">
                  <c:v>3099.8718760000002</c:v>
                </c:pt>
                <c:pt idx="2160">
                  <c:v>3101.3012308000002</c:v>
                </c:pt>
                <c:pt idx="2161">
                  <c:v>3102.7410924000001</c:v>
                </c:pt>
                <c:pt idx="2162">
                  <c:v>3104.1762856</c:v>
                </c:pt>
                <c:pt idx="2163">
                  <c:v>3105.6125120000002</c:v>
                </c:pt>
                <c:pt idx="2164">
                  <c:v>3107.0429607999999</c:v>
                </c:pt>
                <c:pt idx="2165">
                  <c:v>3108.4794981999999</c:v>
                </c:pt>
                <c:pt idx="2166">
                  <c:v>3109.9140258000002</c:v>
                </c:pt>
                <c:pt idx="2167">
                  <c:v>3111.3445998000002</c:v>
                </c:pt>
                <c:pt idx="2168">
                  <c:v>3112.7811516000002</c:v>
                </c:pt>
                <c:pt idx="2169">
                  <c:v>3114.2202309999998</c:v>
                </c:pt>
                <c:pt idx="2170">
                  <c:v>3115.6521063999999</c:v>
                </c:pt>
                <c:pt idx="2171">
                  <c:v>3117.0868574000001</c:v>
                </c:pt>
                <c:pt idx="2172">
                  <c:v>3118.5213880000001</c:v>
                </c:pt>
                <c:pt idx="2173">
                  <c:v>3119.9531315999998</c:v>
                </c:pt>
                <c:pt idx="2174">
                  <c:v>3121.3892298000001</c:v>
                </c:pt>
                <c:pt idx="2175">
                  <c:v>3122.8256670000001</c:v>
                </c:pt>
                <c:pt idx="2176">
                  <c:v>3124.2602419999998</c:v>
                </c:pt>
                <c:pt idx="2177">
                  <c:v>3125.6995069999998</c:v>
                </c:pt>
                <c:pt idx="2178">
                  <c:v>3127.1333639999998</c:v>
                </c:pt>
                <c:pt idx="2179">
                  <c:v>3128.5658536000001</c:v>
                </c:pt>
                <c:pt idx="2180">
                  <c:v>3130.0046422</c:v>
                </c:pt>
                <c:pt idx="2181">
                  <c:v>3131.4366218</c:v>
                </c:pt>
                <c:pt idx="2182">
                  <c:v>3132.8734331999999</c:v>
                </c:pt>
                <c:pt idx="2183">
                  <c:v>3134.306783</c:v>
                </c:pt>
                <c:pt idx="2184">
                  <c:v>3135.7376242</c:v>
                </c:pt>
                <c:pt idx="2185">
                  <c:v>3137.1730010000001</c:v>
                </c:pt>
                <c:pt idx="2186">
                  <c:v>3138.6054964</c:v>
                </c:pt>
                <c:pt idx="2187">
                  <c:v>3140.0396175999999</c:v>
                </c:pt>
                <c:pt idx="2188">
                  <c:v>3141.4752038000001</c:v>
                </c:pt>
                <c:pt idx="2189">
                  <c:v>3142.9135276000002</c:v>
                </c:pt>
                <c:pt idx="2190">
                  <c:v>3144.350633</c:v>
                </c:pt>
                <c:pt idx="2191">
                  <c:v>3145.7789693999998</c:v>
                </c:pt>
                <c:pt idx="2192">
                  <c:v>3147.2177873999999</c:v>
                </c:pt>
                <c:pt idx="2193">
                  <c:v>3148.6462818</c:v>
                </c:pt>
                <c:pt idx="2194">
                  <c:v>3150.087384599999</c:v>
                </c:pt>
                <c:pt idx="2195">
                  <c:v>3151.5202669999999</c:v>
                </c:pt>
                <c:pt idx="2196">
                  <c:v>3152.9580872000001</c:v>
                </c:pt>
                <c:pt idx="2197">
                  <c:v>3154.3885043999999</c:v>
                </c:pt>
                <c:pt idx="2198">
                  <c:v>3155.8290471999999</c:v>
                </c:pt>
                <c:pt idx="2199">
                  <c:v>3157.2770316000001</c:v>
                </c:pt>
                <c:pt idx="2200">
                  <c:v>3158.7136867999998</c:v>
                </c:pt>
                <c:pt idx="2201">
                  <c:v>3160.1467858000001</c:v>
                </c:pt>
                <c:pt idx="2202">
                  <c:v>3161.5799078</c:v>
                </c:pt>
                <c:pt idx="2203">
                  <c:v>3163.0175066000002</c:v>
                </c:pt>
                <c:pt idx="2204">
                  <c:v>3164.4514725999989</c:v>
                </c:pt>
                <c:pt idx="2205">
                  <c:v>3165.8866373999999</c:v>
                </c:pt>
                <c:pt idx="2206">
                  <c:v>3167.3340864000011</c:v>
                </c:pt>
                <c:pt idx="2207">
                  <c:v>3168.7709918</c:v>
                </c:pt>
                <c:pt idx="2208">
                  <c:v>3170.2057460000001</c:v>
                </c:pt>
                <c:pt idx="2209">
                  <c:v>3171.6403174000002</c:v>
                </c:pt>
                <c:pt idx="2210">
                  <c:v>3173.0764708000002</c:v>
                </c:pt>
                <c:pt idx="2211">
                  <c:v>3174.5062211999998</c:v>
                </c:pt>
                <c:pt idx="2212">
                  <c:v>3175.9432361999998</c:v>
                </c:pt>
                <c:pt idx="2213">
                  <c:v>3177.3771978</c:v>
                </c:pt>
                <c:pt idx="2214">
                  <c:v>3178.8140749999998</c:v>
                </c:pt>
                <c:pt idx="2215">
                  <c:v>3180.2478494000002</c:v>
                </c:pt>
                <c:pt idx="2216">
                  <c:v>3181.6831207999999</c:v>
                </c:pt>
                <c:pt idx="2217">
                  <c:v>3183.1222286000002</c:v>
                </c:pt>
                <c:pt idx="2218">
                  <c:v>3184.5559466</c:v>
                </c:pt>
                <c:pt idx="2219">
                  <c:v>3185.9919762</c:v>
                </c:pt>
                <c:pt idx="2220">
                  <c:v>3187.4254394</c:v>
                </c:pt>
                <c:pt idx="2221">
                  <c:v>3188.8688711999998</c:v>
                </c:pt>
                <c:pt idx="2222">
                  <c:v>3190.3035340000001</c:v>
                </c:pt>
                <c:pt idx="2223">
                  <c:v>3191.7380161999999</c:v>
                </c:pt>
                <c:pt idx="2224">
                  <c:v>3193.1606363999999</c:v>
                </c:pt>
                <c:pt idx="2225">
                  <c:v>3194.5895888</c:v>
                </c:pt>
                <c:pt idx="2226">
                  <c:v>3196.029916</c:v>
                </c:pt>
                <c:pt idx="2227">
                  <c:v>3197.4598477999998</c:v>
                </c:pt>
                <c:pt idx="2228">
                  <c:v>3198.8952279999999</c:v>
                </c:pt>
                <c:pt idx="2229">
                  <c:v>3200.3332455999998</c:v>
                </c:pt>
                <c:pt idx="2230">
                  <c:v>3201.7758727999999</c:v>
                </c:pt>
                <c:pt idx="2231">
                  <c:v>3203.2070761999989</c:v>
                </c:pt>
                <c:pt idx="2232">
                  <c:v>3204.6438045999998</c:v>
                </c:pt>
                <c:pt idx="2233">
                  <c:v>3206.0791908000001</c:v>
                </c:pt>
                <c:pt idx="2234">
                  <c:v>3207.5152616</c:v>
                </c:pt>
                <c:pt idx="2235">
                  <c:v>3208.9500413999999</c:v>
                </c:pt>
                <c:pt idx="2236">
                  <c:v>3210.3858782000002</c:v>
                </c:pt>
                <c:pt idx="2237">
                  <c:v>3211.8358499999999</c:v>
                </c:pt>
                <c:pt idx="2238">
                  <c:v>3213.269060600001</c:v>
                </c:pt>
                <c:pt idx="2239">
                  <c:v>3214.7031932</c:v>
                </c:pt>
                <c:pt idx="2240">
                  <c:v>3216.1365649999998</c:v>
                </c:pt>
                <c:pt idx="2241">
                  <c:v>3217.5726214000001</c:v>
                </c:pt>
                <c:pt idx="2242">
                  <c:v>3219.0040296000002</c:v>
                </c:pt>
                <c:pt idx="2243">
                  <c:v>3220.4476402</c:v>
                </c:pt>
                <c:pt idx="2244">
                  <c:v>3221.8919448000001</c:v>
                </c:pt>
                <c:pt idx="2245">
                  <c:v>3223.3267221999999</c:v>
                </c:pt>
                <c:pt idx="2246">
                  <c:v>3224.7623828000001</c:v>
                </c:pt>
                <c:pt idx="2247">
                  <c:v>3226.1982692000001</c:v>
                </c:pt>
                <c:pt idx="2248">
                  <c:v>3227.6301038000001</c:v>
                </c:pt>
                <c:pt idx="2249">
                  <c:v>3229.0675277999999</c:v>
                </c:pt>
                <c:pt idx="2250">
                  <c:v>3230.5004703999998</c:v>
                </c:pt>
                <c:pt idx="2251">
                  <c:v>3231.9371504000001</c:v>
                </c:pt>
                <c:pt idx="2252">
                  <c:v>3233.3685322000001</c:v>
                </c:pt>
                <c:pt idx="2253">
                  <c:v>3234.8055043999998</c:v>
                </c:pt>
                <c:pt idx="2254">
                  <c:v>3236.2387973999998</c:v>
                </c:pt>
                <c:pt idx="2255">
                  <c:v>3237.6747782000002</c:v>
                </c:pt>
                <c:pt idx="2256">
                  <c:v>3239.1107998000002</c:v>
                </c:pt>
                <c:pt idx="2257">
                  <c:v>3240.5441489999998</c:v>
                </c:pt>
                <c:pt idx="2258">
                  <c:v>3241.979433</c:v>
                </c:pt>
                <c:pt idx="2259">
                  <c:v>3243.4139765999998</c:v>
                </c:pt>
                <c:pt idx="2260">
                  <c:v>3244.8508901999999</c:v>
                </c:pt>
                <c:pt idx="2261">
                  <c:v>3246.2879048</c:v>
                </c:pt>
                <c:pt idx="2262">
                  <c:v>3247.7199575999998</c:v>
                </c:pt>
                <c:pt idx="2263">
                  <c:v>3249.1521014</c:v>
                </c:pt>
                <c:pt idx="2264">
                  <c:v>3250.5900660000002</c:v>
                </c:pt>
                <c:pt idx="2265">
                  <c:v>3252.021612</c:v>
                </c:pt>
                <c:pt idx="2266">
                  <c:v>3253.456384399999</c:v>
                </c:pt>
                <c:pt idx="2267">
                  <c:v>3254.8955443999998</c:v>
                </c:pt>
                <c:pt idx="2268">
                  <c:v>3256.3310477999999</c:v>
                </c:pt>
                <c:pt idx="2269">
                  <c:v>3257.7656136000001</c:v>
                </c:pt>
                <c:pt idx="2270">
                  <c:v>3259.199017200001</c:v>
                </c:pt>
                <c:pt idx="2271">
                  <c:v>3260.6352403999999</c:v>
                </c:pt>
                <c:pt idx="2272">
                  <c:v>3262.0799594</c:v>
                </c:pt>
                <c:pt idx="2273">
                  <c:v>3263.5248096</c:v>
                </c:pt>
                <c:pt idx="2274">
                  <c:v>3264.9596283999999</c:v>
                </c:pt>
                <c:pt idx="2275">
                  <c:v>3266.3902877999999</c:v>
                </c:pt>
                <c:pt idx="2276">
                  <c:v>3267.8255405999998</c:v>
                </c:pt>
                <c:pt idx="2277">
                  <c:v>3269.2604133999998</c:v>
                </c:pt>
                <c:pt idx="2278">
                  <c:v>3270.6904414000001</c:v>
                </c:pt>
                <c:pt idx="2279">
                  <c:v>3272.1255092000001</c:v>
                </c:pt>
                <c:pt idx="2280">
                  <c:v>3273.5601895999998</c:v>
                </c:pt>
                <c:pt idx="2281">
                  <c:v>3274.9926335999999</c:v>
                </c:pt>
                <c:pt idx="2282">
                  <c:v>3276.4289589999998</c:v>
                </c:pt>
                <c:pt idx="2283">
                  <c:v>3277.8650177999998</c:v>
                </c:pt>
                <c:pt idx="2284">
                  <c:v>3279.3015114</c:v>
                </c:pt>
                <c:pt idx="2285">
                  <c:v>3280.7329174000001</c:v>
                </c:pt>
                <c:pt idx="2286">
                  <c:v>3282.1716602000001</c:v>
                </c:pt>
                <c:pt idx="2287">
                  <c:v>3283.6078831999998</c:v>
                </c:pt>
                <c:pt idx="2288">
                  <c:v>3285.0592074000001</c:v>
                </c:pt>
                <c:pt idx="2289">
                  <c:v>3286.5066080000011</c:v>
                </c:pt>
                <c:pt idx="2290">
                  <c:v>3287.9416528000002</c:v>
                </c:pt>
                <c:pt idx="2291">
                  <c:v>3289.3757682</c:v>
                </c:pt>
                <c:pt idx="2292">
                  <c:v>3290.8128281999998</c:v>
                </c:pt>
                <c:pt idx="2293">
                  <c:v>3292.2459709999998</c:v>
                </c:pt>
                <c:pt idx="2294">
                  <c:v>3293.685154400001</c:v>
                </c:pt>
                <c:pt idx="2295">
                  <c:v>3295.1170298000002</c:v>
                </c:pt>
                <c:pt idx="2296">
                  <c:v>3296.555258800001</c:v>
                </c:pt>
                <c:pt idx="2297">
                  <c:v>3297.9855956000001</c:v>
                </c:pt>
                <c:pt idx="2298">
                  <c:v>3299.4249175999998</c:v>
                </c:pt>
                <c:pt idx="2299">
                  <c:v>3300.8579869999999</c:v>
                </c:pt>
                <c:pt idx="2300">
                  <c:v>3302.2934842</c:v>
                </c:pt>
                <c:pt idx="2301">
                  <c:v>3303.7333988</c:v>
                </c:pt>
                <c:pt idx="2302">
                  <c:v>3305.1680608000001</c:v>
                </c:pt>
                <c:pt idx="2303">
                  <c:v>3306.6034162000001</c:v>
                </c:pt>
                <c:pt idx="2304">
                  <c:v>3308.039585</c:v>
                </c:pt>
                <c:pt idx="2305">
                  <c:v>3309.4731293999998</c:v>
                </c:pt>
                <c:pt idx="2306">
                  <c:v>3310.909353</c:v>
                </c:pt>
                <c:pt idx="2307">
                  <c:v>3312.343159</c:v>
                </c:pt>
                <c:pt idx="2308">
                  <c:v>3313.7803405999998</c:v>
                </c:pt>
                <c:pt idx="2309">
                  <c:v>3315.2161660000002</c:v>
                </c:pt>
                <c:pt idx="2310">
                  <c:v>3316.6509356000001</c:v>
                </c:pt>
                <c:pt idx="2311">
                  <c:v>3318.0892832</c:v>
                </c:pt>
                <c:pt idx="2312">
                  <c:v>3319.5228682000002</c:v>
                </c:pt>
                <c:pt idx="2313">
                  <c:v>3320.9585831999998</c:v>
                </c:pt>
                <c:pt idx="2314">
                  <c:v>3322.3913723999999</c:v>
                </c:pt>
                <c:pt idx="2315">
                  <c:v>3323.8290529999999</c:v>
                </c:pt>
                <c:pt idx="2316">
                  <c:v>3325.2648976</c:v>
                </c:pt>
                <c:pt idx="2317">
                  <c:v>3326.6981282000002</c:v>
                </c:pt>
                <c:pt idx="2318">
                  <c:v>3328.1345534000002</c:v>
                </c:pt>
                <c:pt idx="2319">
                  <c:v>3329.5665125999999</c:v>
                </c:pt>
                <c:pt idx="2320">
                  <c:v>3330.9999143999999</c:v>
                </c:pt>
                <c:pt idx="2321">
                  <c:v>3332.4416522000001</c:v>
                </c:pt>
                <c:pt idx="2322">
                  <c:v>3333.8717465999998</c:v>
                </c:pt>
                <c:pt idx="2323">
                  <c:v>3335.3105638000002</c:v>
                </c:pt>
                <c:pt idx="2324">
                  <c:v>3336.747789399999</c:v>
                </c:pt>
                <c:pt idx="2325">
                  <c:v>3338.1794845999998</c:v>
                </c:pt>
                <c:pt idx="2326">
                  <c:v>3339.6120218000001</c:v>
                </c:pt>
                <c:pt idx="2327">
                  <c:v>3341.0517144</c:v>
                </c:pt>
                <c:pt idx="2328">
                  <c:v>3342.4847976000001</c:v>
                </c:pt>
                <c:pt idx="2329">
                  <c:v>3343.9198998000011</c:v>
                </c:pt>
                <c:pt idx="2330">
                  <c:v>3345.3515722000002</c:v>
                </c:pt>
                <c:pt idx="2331">
                  <c:v>3346.7898378</c:v>
                </c:pt>
                <c:pt idx="2332">
                  <c:v>3348.2218134</c:v>
                </c:pt>
                <c:pt idx="2333">
                  <c:v>3349.6574369999989</c:v>
                </c:pt>
                <c:pt idx="2334">
                  <c:v>3351.0908152000002</c:v>
                </c:pt>
                <c:pt idx="2335">
                  <c:v>3352.5264689999999</c:v>
                </c:pt>
                <c:pt idx="2336">
                  <c:v>3353.9636221999999</c:v>
                </c:pt>
                <c:pt idx="2337">
                  <c:v>3355.3982076000002</c:v>
                </c:pt>
                <c:pt idx="2338">
                  <c:v>3356.8359415999998</c:v>
                </c:pt>
                <c:pt idx="2339">
                  <c:v>3358.2710674</c:v>
                </c:pt>
                <c:pt idx="2340">
                  <c:v>3359.7026350000001</c:v>
                </c:pt>
                <c:pt idx="2341">
                  <c:v>3361.1371282</c:v>
                </c:pt>
                <c:pt idx="2342">
                  <c:v>3362.5728250000002</c:v>
                </c:pt>
                <c:pt idx="2343">
                  <c:v>3364.0062128</c:v>
                </c:pt>
                <c:pt idx="2344">
                  <c:v>3365.4432815999999</c:v>
                </c:pt>
                <c:pt idx="2345">
                  <c:v>3366.8788592000001</c:v>
                </c:pt>
                <c:pt idx="2346">
                  <c:v>3368.3147520000002</c:v>
                </c:pt>
                <c:pt idx="2347">
                  <c:v>3369.7518786000001</c:v>
                </c:pt>
                <c:pt idx="2348">
                  <c:v>3371.1920921999999</c:v>
                </c:pt>
                <c:pt idx="2349">
                  <c:v>3372.6246255999999</c:v>
                </c:pt>
                <c:pt idx="2350">
                  <c:v>3374.057366399999</c:v>
                </c:pt>
                <c:pt idx="2351">
                  <c:v>3375.4936452000002</c:v>
                </c:pt>
                <c:pt idx="2352">
                  <c:v>3376.9281369999999</c:v>
                </c:pt>
                <c:pt idx="2353">
                  <c:v>3378.3625781999999</c:v>
                </c:pt>
                <c:pt idx="2354">
                  <c:v>3379.7985546</c:v>
                </c:pt>
                <c:pt idx="2355">
                  <c:v>3381.2333091999999</c:v>
                </c:pt>
                <c:pt idx="2356">
                  <c:v>3382.6670374</c:v>
                </c:pt>
                <c:pt idx="2357">
                  <c:v>3384.1025239999999</c:v>
                </c:pt>
                <c:pt idx="2358">
                  <c:v>3385.5623672000002</c:v>
                </c:pt>
                <c:pt idx="2359">
                  <c:v>3387.0015933999998</c:v>
                </c:pt>
                <c:pt idx="2360">
                  <c:v>3388.4391934</c:v>
                </c:pt>
                <c:pt idx="2361">
                  <c:v>3389.8703181999999</c:v>
                </c:pt>
                <c:pt idx="2362">
                  <c:v>3391.3098498000008</c:v>
                </c:pt>
                <c:pt idx="2363">
                  <c:v>3392.7434942</c:v>
                </c:pt>
                <c:pt idx="2364">
                  <c:v>3394.1762915999998</c:v>
                </c:pt>
                <c:pt idx="2365">
                  <c:v>3395.6168364</c:v>
                </c:pt>
                <c:pt idx="2366">
                  <c:v>3397.0456506</c:v>
                </c:pt>
                <c:pt idx="2367">
                  <c:v>3398.4815054000001</c:v>
                </c:pt>
                <c:pt idx="2368">
                  <c:v>3399.9212636000002</c:v>
                </c:pt>
                <c:pt idx="2369">
                  <c:v>3401.3543754000002</c:v>
                </c:pt>
                <c:pt idx="2370">
                  <c:v>3402.786267</c:v>
                </c:pt>
                <c:pt idx="2371">
                  <c:v>3404.2256051999998</c:v>
                </c:pt>
                <c:pt idx="2372">
                  <c:v>3405.6593366000002</c:v>
                </c:pt>
                <c:pt idx="2373">
                  <c:v>3407.0993434000002</c:v>
                </c:pt>
                <c:pt idx="2374">
                  <c:v>3408.5329470000001</c:v>
                </c:pt>
                <c:pt idx="2375">
                  <c:v>3409.9703869999998</c:v>
                </c:pt>
                <c:pt idx="2376">
                  <c:v>3411.4034304000002</c:v>
                </c:pt>
                <c:pt idx="2377">
                  <c:v>3412.8401502000002</c:v>
                </c:pt>
                <c:pt idx="2378">
                  <c:v>3414.2719256</c:v>
                </c:pt>
                <c:pt idx="2379">
                  <c:v>3415.7076523999999</c:v>
                </c:pt>
                <c:pt idx="2380">
                  <c:v>3417.1428258000001</c:v>
                </c:pt>
                <c:pt idx="2381">
                  <c:v>3418.5829122</c:v>
                </c:pt>
                <c:pt idx="2382">
                  <c:v>3420.0321783999998</c:v>
                </c:pt>
                <c:pt idx="2383">
                  <c:v>3421.4673941999999</c:v>
                </c:pt>
                <c:pt idx="2384">
                  <c:v>3422.9041861999999</c:v>
                </c:pt>
                <c:pt idx="2385">
                  <c:v>3424.336081200001</c:v>
                </c:pt>
                <c:pt idx="2386">
                  <c:v>3425.7713055999998</c:v>
                </c:pt>
                <c:pt idx="2387">
                  <c:v>3427.2071704</c:v>
                </c:pt>
                <c:pt idx="2388">
                  <c:v>3428.6393601999998</c:v>
                </c:pt>
                <c:pt idx="2389">
                  <c:v>3430.0715817999999</c:v>
                </c:pt>
                <c:pt idx="2390">
                  <c:v>3431.5108156000001</c:v>
                </c:pt>
                <c:pt idx="2391">
                  <c:v>3432.9439103999998</c:v>
                </c:pt>
                <c:pt idx="2392">
                  <c:v>3434.3781348000002</c:v>
                </c:pt>
                <c:pt idx="2393">
                  <c:v>3435.8141482000001</c:v>
                </c:pt>
                <c:pt idx="2394">
                  <c:v>3437.2474578000001</c:v>
                </c:pt>
                <c:pt idx="2395">
                  <c:v>3438.6799796</c:v>
                </c:pt>
                <c:pt idx="2396">
                  <c:v>3440.1210298000001</c:v>
                </c:pt>
                <c:pt idx="2397">
                  <c:v>3441.5560787999998</c:v>
                </c:pt>
                <c:pt idx="2398">
                  <c:v>3442.9863605999999</c:v>
                </c:pt>
                <c:pt idx="2399">
                  <c:v>3444.4225816000012</c:v>
                </c:pt>
                <c:pt idx="2400">
                  <c:v>3445.8633427999998</c:v>
                </c:pt>
                <c:pt idx="2401">
                  <c:v>3447.2926023999999</c:v>
                </c:pt>
                <c:pt idx="2402">
                  <c:v>3448.7327912000001</c:v>
                </c:pt>
                <c:pt idx="2403">
                  <c:v>3450.1663248</c:v>
                </c:pt>
                <c:pt idx="2404">
                  <c:v>3451.6029754000001</c:v>
                </c:pt>
                <c:pt idx="2405">
                  <c:v>3453.0360467999999</c:v>
                </c:pt>
                <c:pt idx="2406">
                  <c:v>3454.4674970000001</c:v>
                </c:pt>
                <c:pt idx="2407">
                  <c:v>3455.9073748000001</c:v>
                </c:pt>
                <c:pt idx="2408">
                  <c:v>3457.3441696</c:v>
                </c:pt>
                <c:pt idx="2409">
                  <c:v>3458.7773379999999</c:v>
                </c:pt>
                <c:pt idx="2410">
                  <c:v>3460.2121566000001</c:v>
                </c:pt>
                <c:pt idx="2411">
                  <c:v>3461.6490921999998</c:v>
                </c:pt>
                <c:pt idx="2412">
                  <c:v>3463.0822413999999</c:v>
                </c:pt>
                <c:pt idx="2413">
                  <c:v>3464.5189780000001</c:v>
                </c:pt>
                <c:pt idx="2414">
                  <c:v>3465.9530834000002</c:v>
                </c:pt>
                <c:pt idx="2415">
                  <c:v>3467.3888231999999</c:v>
                </c:pt>
                <c:pt idx="2416">
                  <c:v>3468.8240949999999</c:v>
                </c:pt>
                <c:pt idx="2417">
                  <c:v>3470.2617599999999</c:v>
                </c:pt>
                <c:pt idx="2418">
                  <c:v>3471.6963000000001</c:v>
                </c:pt>
                <c:pt idx="2419">
                  <c:v>3473.1284563999998</c:v>
                </c:pt>
                <c:pt idx="2420">
                  <c:v>3474.5630809999998</c:v>
                </c:pt>
                <c:pt idx="2421">
                  <c:v>3475.9986982</c:v>
                </c:pt>
                <c:pt idx="2422">
                  <c:v>3477.4329194000011</c:v>
                </c:pt>
                <c:pt idx="2423">
                  <c:v>3478.8643066</c:v>
                </c:pt>
                <c:pt idx="2424">
                  <c:v>3480.2995126000001</c:v>
                </c:pt>
                <c:pt idx="2425">
                  <c:v>3481.7314452000001</c:v>
                </c:pt>
                <c:pt idx="2426">
                  <c:v>3483.1649671999999</c:v>
                </c:pt>
                <c:pt idx="2427">
                  <c:v>3484.5996226000002</c:v>
                </c:pt>
                <c:pt idx="2428">
                  <c:v>3486.037608399999</c:v>
                </c:pt>
                <c:pt idx="2429">
                  <c:v>3487.4707484</c:v>
                </c:pt>
                <c:pt idx="2430">
                  <c:v>3488.9088538000001</c:v>
                </c:pt>
                <c:pt idx="2431">
                  <c:v>3490.3493619999999</c:v>
                </c:pt>
                <c:pt idx="2432">
                  <c:v>3491.7809984</c:v>
                </c:pt>
                <c:pt idx="2433">
                  <c:v>3493.2141218000002</c:v>
                </c:pt>
                <c:pt idx="2434">
                  <c:v>3494.6574802</c:v>
                </c:pt>
                <c:pt idx="2435">
                  <c:v>3496.0931948000002</c:v>
                </c:pt>
                <c:pt idx="2436">
                  <c:v>3497.5258530000001</c:v>
                </c:pt>
                <c:pt idx="2437">
                  <c:v>3498.9596860000001</c:v>
                </c:pt>
                <c:pt idx="2438">
                  <c:v>3500.3887346000001</c:v>
                </c:pt>
                <c:pt idx="2439">
                  <c:v>3501.8277991999989</c:v>
                </c:pt>
                <c:pt idx="2440">
                  <c:v>3503.2449630000001</c:v>
                </c:pt>
                <c:pt idx="2441">
                  <c:v>3504.6814574</c:v>
                </c:pt>
                <c:pt idx="2442">
                  <c:v>3506.1297743999999</c:v>
                </c:pt>
                <c:pt idx="2443">
                  <c:v>3507.5664298000002</c:v>
                </c:pt>
                <c:pt idx="2444">
                  <c:v>3509.0027789999999</c:v>
                </c:pt>
                <c:pt idx="2445">
                  <c:v>3510.4381858000002</c:v>
                </c:pt>
                <c:pt idx="2446">
                  <c:v>3511.8717465999998</c:v>
                </c:pt>
                <c:pt idx="2447">
                  <c:v>3513.3071954000002</c:v>
                </c:pt>
                <c:pt idx="2448">
                  <c:v>3514.7428942000001</c:v>
                </c:pt>
                <c:pt idx="2449">
                  <c:v>3516.1775458000002</c:v>
                </c:pt>
                <c:pt idx="2450">
                  <c:v>3517.6128626</c:v>
                </c:pt>
                <c:pt idx="2451">
                  <c:v>3519.0582376000002</c:v>
                </c:pt>
                <c:pt idx="2452">
                  <c:v>3520.4985947999999</c:v>
                </c:pt>
                <c:pt idx="2453">
                  <c:v>3521.9327502000001</c:v>
                </c:pt>
                <c:pt idx="2454">
                  <c:v>3523.3675054</c:v>
                </c:pt>
                <c:pt idx="2455">
                  <c:v>3524.8043573999989</c:v>
                </c:pt>
                <c:pt idx="2456">
                  <c:v>3526.2389388000001</c:v>
                </c:pt>
                <c:pt idx="2457">
                  <c:v>3527.6687892</c:v>
                </c:pt>
                <c:pt idx="2458">
                  <c:v>3529.1073522000011</c:v>
                </c:pt>
                <c:pt idx="2459">
                  <c:v>3530.5427854</c:v>
                </c:pt>
                <c:pt idx="2460">
                  <c:v>3531.9790177999998</c:v>
                </c:pt>
                <c:pt idx="2461">
                  <c:v>3533.4131941999999</c:v>
                </c:pt>
                <c:pt idx="2462">
                  <c:v>3534.8477472</c:v>
                </c:pt>
                <c:pt idx="2463">
                  <c:v>3536.2780914</c:v>
                </c:pt>
                <c:pt idx="2464">
                  <c:v>3537.718192400001</c:v>
                </c:pt>
                <c:pt idx="2465">
                  <c:v>3539.1508236000009</c:v>
                </c:pt>
                <c:pt idx="2466">
                  <c:v>3540.5849343999998</c:v>
                </c:pt>
                <c:pt idx="2467">
                  <c:v>3542.0225999999998</c:v>
                </c:pt>
                <c:pt idx="2468">
                  <c:v>3543.4610572000001</c:v>
                </c:pt>
                <c:pt idx="2469">
                  <c:v>3544.8917883999989</c:v>
                </c:pt>
                <c:pt idx="2470">
                  <c:v>3546.3354832</c:v>
                </c:pt>
                <c:pt idx="2471">
                  <c:v>3547.7784704000001</c:v>
                </c:pt>
                <c:pt idx="2472">
                  <c:v>3549.2161947999998</c:v>
                </c:pt>
                <c:pt idx="2473">
                  <c:v>3550.6495610000002</c:v>
                </c:pt>
                <c:pt idx="2474">
                  <c:v>3552.0856613999999</c:v>
                </c:pt>
                <c:pt idx="2475">
                  <c:v>3553.5223169999999</c:v>
                </c:pt>
                <c:pt idx="2476">
                  <c:v>3554.9551016</c:v>
                </c:pt>
                <c:pt idx="2477">
                  <c:v>3556.389538599999</c:v>
                </c:pt>
                <c:pt idx="2478">
                  <c:v>3557.8256025999999</c:v>
                </c:pt>
                <c:pt idx="2479">
                  <c:v>3559.2588535999998</c:v>
                </c:pt>
                <c:pt idx="2480">
                  <c:v>3560.6967033999999</c:v>
                </c:pt>
                <c:pt idx="2481">
                  <c:v>3562.1299399999998</c:v>
                </c:pt>
                <c:pt idx="2482">
                  <c:v>3563.566084</c:v>
                </c:pt>
                <c:pt idx="2483">
                  <c:v>3564.9959318000001</c:v>
                </c:pt>
                <c:pt idx="2484">
                  <c:v>3566.4366662000002</c:v>
                </c:pt>
                <c:pt idx="2485">
                  <c:v>3567.8682196</c:v>
                </c:pt>
                <c:pt idx="2486">
                  <c:v>3569.3022535999999</c:v>
                </c:pt>
                <c:pt idx="2487">
                  <c:v>3570.7384361999998</c:v>
                </c:pt>
                <c:pt idx="2488">
                  <c:v>3572.1772355999992</c:v>
                </c:pt>
                <c:pt idx="2489">
                  <c:v>3573.6117828000001</c:v>
                </c:pt>
                <c:pt idx="2490">
                  <c:v>3575.0423565999999</c:v>
                </c:pt>
                <c:pt idx="2491">
                  <c:v>3576.4803596000011</c:v>
                </c:pt>
                <c:pt idx="2492">
                  <c:v>3577.9183085999998</c:v>
                </c:pt>
                <c:pt idx="2493">
                  <c:v>3579.3480589999999</c:v>
                </c:pt>
                <c:pt idx="2494">
                  <c:v>3580.7852647999998</c:v>
                </c:pt>
                <c:pt idx="2495">
                  <c:v>3582.2178852000002</c:v>
                </c:pt>
                <c:pt idx="2496">
                  <c:v>3583.6543769999998</c:v>
                </c:pt>
                <c:pt idx="2497">
                  <c:v>3585.0872680000002</c:v>
                </c:pt>
                <c:pt idx="2498">
                  <c:v>3586.5268592000002</c:v>
                </c:pt>
                <c:pt idx="2499">
                  <c:v>3587.9621860000002</c:v>
                </c:pt>
                <c:pt idx="2500">
                  <c:v>3589.4010902</c:v>
                </c:pt>
                <c:pt idx="2501">
                  <c:v>3590.8310717999998</c:v>
                </c:pt>
                <c:pt idx="2502">
                  <c:v>3592.2668566000002</c:v>
                </c:pt>
                <c:pt idx="2503">
                  <c:v>3593.7062564000012</c:v>
                </c:pt>
                <c:pt idx="2504">
                  <c:v>3595.1396049999998</c:v>
                </c:pt>
                <c:pt idx="2505">
                  <c:v>3596.5785556000001</c:v>
                </c:pt>
                <c:pt idx="2506">
                  <c:v>3598.0163642000002</c:v>
                </c:pt>
                <c:pt idx="2507">
                  <c:v>3599.4487104</c:v>
                </c:pt>
                <c:pt idx="2508">
                  <c:v>3600.8835862000001</c:v>
                </c:pt>
                <c:pt idx="2509">
                  <c:v>3602.3220148</c:v>
                </c:pt>
                <c:pt idx="2510">
                  <c:v>3603.7534558000002</c:v>
                </c:pt>
                <c:pt idx="2511">
                  <c:v>3605.1937422000001</c:v>
                </c:pt>
                <c:pt idx="2512">
                  <c:v>3606.6266357999998</c:v>
                </c:pt>
                <c:pt idx="2513">
                  <c:v>3608.0661948000002</c:v>
                </c:pt>
                <c:pt idx="2514">
                  <c:v>3609.5012505999998</c:v>
                </c:pt>
                <c:pt idx="2515">
                  <c:v>3610.9368491999999</c:v>
                </c:pt>
                <c:pt idx="2516">
                  <c:v>3612.3672308</c:v>
                </c:pt>
                <c:pt idx="2517">
                  <c:v>3613.8011996</c:v>
                </c:pt>
                <c:pt idx="2518">
                  <c:v>3615.2373738000001</c:v>
                </c:pt>
                <c:pt idx="2519">
                  <c:v>3616.6706451999999</c:v>
                </c:pt>
                <c:pt idx="2520">
                  <c:v>3618.1087096000001</c:v>
                </c:pt>
                <c:pt idx="2521">
                  <c:v>3619.5427960000002</c:v>
                </c:pt>
                <c:pt idx="2522">
                  <c:v>3620.9796529999999</c:v>
                </c:pt>
                <c:pt idx="2523">
                  <c:v>3622.4128827999998</c:v>
                </c:pt>
                <c:pt idx="2524">
                  <c:v>3623.8450842000002</c:v>
                </c:pt>
                <c:pt idx="2525">
                  <c:v>3625.2645705999998</c:v>
                </c:pt>
                <c:pt idx="2526">
                  <c:v>3626.7004855999999</c:v>
                </c:pt>
                <c:pt idx="2527">
                  <c:v>3628.135061800001</c:v>
                </c:pt>
                <c:pt idx="2528">
                  <c:v>3629.5679135999999</c:v>
                </c:pt>
                <c:pt idx="2529">
                  <c:v>3631.0047092</c:v>
                </c:pt>
                <c:pt idx="2530">
                  <c:v>3632.437151000001</c:v>
                </c:pt>
                <c:pt idx="2531">
                  <c:v>3633.8744510000001</c:v>
                </c:pt>
                <c:pt idx="2532">
                  <c:v>3635.3109227999989</c:v>
                </c:pt>
                <c:pt idx="2533">
                  <c:v>3636.7460136</c:v>
                </c:pt>
                <c:pt idx="2534">
                  <c:v>3638.1801316000001</c:v>
                </c:pt>
                <c:pt idx="2535">
                  <c:v>3639.6189278000011</c:v>
                </c:pt>
                <c:pt idx="2536">
                  <c:v>3641.0530718</c:v>
                </c:pt>
                <c:pt idx="2537">
                  <c:v>3642.4893212000002</c:v>
                </c:pt>
                <c:pt idx="2538">
                  <c:v>3643.917903999999</c:v>
                </c:pt>
                <c:pt idx="2539">
                  <c:v>3645.3576121999999</c:v>
                </c:pt>
                <c:pt idx="2540">
                  <c:v>3646.7905252</c:v>
                </c:pt>
                <c:pt idx="2541">
                  <c:v>3648.2231006000002</c:v>
                </c:pt>
                <c:pt idx="2542">
                  <c:v>3649.6626624</c:v>
                </c:pt>
                <c:pt idx="2543">
                  <c:v>3651.0924604000002</c:v>
                </c:pt>
                <c:pt idx="2544">
                  <c:v>3652.5268689999998</c:v>
                </c:pt>
                <c:pt idx="2545">
                  <c:v>3653.9676628000002</c:v>
                </c:pt>
                <c:pt idx="2546">
                  <c:v>3655.4139300000002</c:v>
                </c:pt>
                <c:pt idx="2547">
                  <c:v>3656.8575731999999</c:v>
                </c:pt>
                <c:pt idx="2548">
                  <c:v>3658.2914676</c:v>
                </c:pt>
                <c:pt idx="2549">
                  <c:v>3659.7265640000001</c:v>
                </c:pt>
                <c:pt idx="2550">
                  <c:v>3661.1601667999989</c:v>
                </c:pt>
                <c:pt idx="2551">
                  <c:v>3662.5955027999998</c:v>
                </c:pt>
                <c:pt idx="2552">
                  <c:v>3664.0301708000002</c:v>
                </c:pt>
                <c:pt idx="2553">
                  <c:v>3665.4676100000011</c:v>
                </c:pt>
                <c:pt idx="2554">
                  <c:v>3666.9010346</c:v>
                </c:pt>
                <c:pt idx="2555">
                  <c:v>3668.3334651999999</c:v>
                </c:pt>
                <c:pt idx="2556">
                  <c:v>3669.7692383999988</c:v>
                </c:pt>
                <c:pt idx="2557">
                  <c:v>3671.2050328</c:v>
                </c:pt>
                <c:pt idx="2558">
                  <c:v>3672.6378961999999</c:v>
                </c:pt>
                <c:pt idx="2559">
                  <c:v>3674.0732278</c:v>
                </c:pt>
                <c:pt idx="2560">
                  <c:v>3675.5038872</c:v>
                </c:pt>
                <c:pt idx="2561">
                  <c:v>3676.9392051999998</c:v>
                </c:pt>
                <c:pt idx="2562">
                  <c:v>3678.3744133999999</c:v>
                </c:pt>
                <c:pt idx="2563">
                  <c:v>3679.8094460000002</c:v>
                </c:pt>
                <c:pt idx="2564">
                  <c:v>3681.2422024000002</c:v>
                </c:pt>
                <c:pt idx="2565">
                  <c:v>3682.6772166000001</c:v>
                </c:pt>
                <c:pt idx="2566">
                  <c:v>3684.1094383999998</c:v>
                </c:pt>
                <c:pt idx="2567">
                  <c:v>3685.5478386</c:v>
                </c:pt>
                <c:pt idx="2568">
                  <c:v>3686.9832798000002</c:v>
                </c:pt>
                <c:pt idx="2569">
                  <c:v>3688.4195525999999</c:v>
                </c:pt>
                <c:pt idx="2570">
                  <c:v>3689.8529506</c:v>
                </c:pt>
                <c:pt idx="2571">
                  <c:v>3691.2904515999999</c:v>
                </c:pt>
                <c:pt idx="2572">
                  <c:v>3692.7234829999989</c:v>
                </c:pt>
                <c:pt idx="2573">
                  <c:v>3694.1590630000001</c:v>
                </c:pt>
                <c:pt idx="2574">
                  <c:v>3695.5909585999998</c:v>
                </c:pt>
                <c:pt idx="2575">
                  <c:v>3697.0249165999999</c:v>
                </c:pt>
                <c:pt idx="2576">
                  <c:v>3698.464798</c:v>
                </c:pt>
                <c:pt idx="2577">
                  <c:v>3699.8957654000001</c:v>
                </c:pt>
                <c:pt idx="2578">
                  <c:v>3701.3348083999999</c:v>
                </c:pt>
                <c:pt idx="2579">
                  <c:v>3702.772286800001</c:v>
                </c:pt>
                <c:pt idx="2580">
                  <c:v>3704.2016520000002</c:v>
                </c:pt>
                <c:pt idx="2581">
                  <c:v>3705.6410762</c:v>
                </c:pt>
                <c:pt idx="2582">
                  <c:v>3707.075311999999</c:v>
                </c:pt>
                <c:pt idx="2583">
                  <c:v>3708.5124982000002</c:v>
                </c:pt>
                <c:pt idx="2584">
                  <c:v>3709.9414864</c:v>
                </c:pt>
                <c:pt idx="2585">
                  <c:v>3711.3812366000002</c:v>
                </c:pt>
                <c:pt idx="2586">
                  <c:v>3712.8124272</c:v>
                </c:pt>
                <c:pt idx="2587">
                  <c:v>3714.24611</c:v>
                </c:pt>
                <c:pt idx="2588">
                  <c:v>3715.6978804</c:v>
                </c:pt>
                <c:pt idx="2589">
                  <c:v>3717.1309127999998</c:v>
                </c:pt>
                <c:pt idx="2590">
                  <c:v>3718.5651607999998</c:v>
                </c:pt>
                <c:pt idx="2591">
                  <c:v>3720.0019056000001</c:v>
                </c:pt>
                <c:pt idx="2592">
                  <c:v>3721.4375042000001</c:v>
                </c:pt>
                <c:pt idx="2593">
                  <c:v>3722.8723874000002</c:v>
                </c:pt>
                <c:pt idx="2594">
                  <c:v>3724.3090162000012</c:v>
                </c:pt>
                <c:pt idx="2595">
                  <c:v>3725.7425628000001</c:v>
                </c:pt>
                <c:pt idx="2596">
                  <c:v>3727.1779425999998</c:v>
                </c:pt>
                <c:pt idx="2597">
                  <c:v>3728.6150922000002</c:v>
                </c:pt>
                <c:pt idx="2598">
                  <c:v>3730.0472977999998</c:v>
                </c:pt>
                <c:pt idx="2599">
                  <c:v>3731.4780064000001</c:v>
                </c:pt>
                <c:pt idx="2600">
                  <c:v>3732.9124182</c:v>
                </c:pt>
                <c:pt idx="2601">
                  <c:v>3734.3487504</c:v>
                </c:pt>
                <c:pt idx="2602">
                  <c:v>3735.7827538000001</c:v>
                </c:pt>
                <c:pt idx="2603">
                  <c:v>3737.2187045999999</c:v>
                </c:pt>
                <c:pt idx="2604">
                  <c:v>3738.6527114</c:v>
                </c:pt>
                <c:pt idx="2605">
                  <c:v>3740.0879874000011</c:v>
                </c:pt>
                <c:pt idx="2606">
                  <c:v>3741.5199709999988</c:v>
                </c:pt>
                <c:pt idx="2607">
                  <c:v>3742.9593863999999</c:v>
                </c:pt>
                <c:pt idx="2608">
                  <c:v>3744.3974033999998</c:v>
                </c:pt>
                <c:pt idx="2609">
                  <c:v>3745.829526999999</c:v>
                </c:pt>
                <c:pt idx="2610">
                  <c:v>3747.2651252000001</c:v>
                </c:pt>
                <c:pt idx="2611">
                  <c:v>3748.7051698</c:v>
                </c:pt>
                <c:pt idx="2612">
                  <c:v>3750.1341176000001</c:v>
                </c:pt>
                <c:pt idx="2613">
                  <c:v>3751.5715897999989</c:v>
                </c:pt>
                <c:pt idx="2614">
                  <c:v>3753.0092507999998</c:v>
                </c:pt>
                <c:pt idx="2615">
                  <c:v>3754.4419194000002</c:v>
                </c:pt>
                <c:pt idx="2616">
                  <c:v>3755.8801936</c:v>
                </c:pt>
                <c:pt idx="2617">
                  <c:v>3757.3169413999999</c:v>
                </c:pt>
                <c:pt idx="2618">
                  <c:v>3758.746909</c:v>
                </c:pt>
                <c:pt idx="2619">
                  <c:v>3760.1847647999998</c:v>
                </c:pt>
                <c:pt idx="2620">
                  <c:v>3761.6204874</c:v>
                </c:pt>
                <c:pt idx="2621">
                  <c:v>3763.0542230000001</c:v>
                </c:pt>
                <c:pt idx="2622">
                  <c:v>3764.487888000001</c:v>
                </c:pt>
                <c:pt idx="2623">
                  <c:v>3765.9268351999999</c:v>
                </c:pt>
                <c:pt idx="2624">
                  <c:v>3767.3596762000002</c:v>
                </c:pt>
                <c:pt idx="2625">
                  <c:v>3768.7982824000001</c:v>
                </c:pt>
                <c:pt idx="2626">
                  <c:v>3770.2316351999998</c:v>
                </c:pt>
                <c:pt idx="2627">
                  <c:v>3771.666386800001</c:v>
                </c:pt>
                <c:pt idx="2628">
                  <c:v>3773.1021689999998</c:v>
                </c:pt>
                <c:pt idx="2629">
                  <c:v>3774.5315986000001</c:v>
                </c:pt>
                <c:pt idx="2630">
                  <c:v>3775.9686940000001</c:v>
                </c:pt>
                <c:pt idx="2631">
                  <c:v>3777.4035494</c:v>
                </c:pt>
                <c:pt idx="2632">
                  <c:v>3778.8394926000001</c:v>
                </c:pt>
                <c:pt idx="2633">
                  <c:v>3780.2729542000002</c:v>
                </c:pt>
                <c:pt idx="2634">
                  <c:v>3781.7107913999998</c:v>
                </c:pt>
                <c:pt idx="2635">
                  <c:v>3783.1454902</c:v>
                </c:pt>
                <c:pt idx="2636">
                  <c:v>3784.5795836000002</c:v>
                </c:pt>
                <c:pt idx="2637">
                  <c:v>3786.0155467999998</c:v>
                </c:pt>
                <c:pt idx="2638">
                  <c:v>3787.4496101999998</c:v>
                </c:pt>
                <c:pt idx="2639">
                  <c:v>3788.883105800001</c:v>
                </c:pt>
                <c:pt idx="2640">
                  <c:v>3790.3172282</c:v>
                </c:pt>
                <c:pt idx="2641">
                  <c:v>3791.7558048000001</c:v>
                </c:pt>
                <c:pt idx="2642">
                  <c:v>3793.1890704000002</c:v>
                </c:pt>
                <c:pt idx="2643">
                  <c:v>3794.6264052000001</c:v>
                </c:pt>
                <c:pt idx="2644">
                  <c:v>3796.0641860000001</c:v>
                </c:pt>
                <c:pt idx="2645">
                  <c:v>3797.4923524000001</c:v>
                </c:pt>
                <c:pt idx="2646">
                  <c:v>3798.9327165999998</c:v>
                </c:pt>
                <c:pt idx="2647">
                  <c:v>3800.3707572000012</c:v>
                </c:pt>
                <c:pt idx="2648">
                  <c:v>3801.8059899999998</c:v>
                </c:pt>
                <c:pt idx="2649">
                  <c:v>3803.2400736</c:v>
                </c:pt>
                <c:pt idx="2650">
                  <c:v>3804.6768235999998</c:v>
                </c:pt>
                <c:pt idx="2651">
                  <c:v>3806.1131494000001</c:v>
                </c:pt>
                <c:pt idx="2652">
                  <c:v>3807.550076</c:v>
                </c:pt>
                <c:pt idx="2653">
                  <c:v>3808.9846573999989</c:v>
                </c:pt>
                <c:pt idx="2654">
                  <c:v>3810.4181617999998</c:v>
                </c:pt>
                <c:pt idx="2655">
                  <c:v>3811.8555424000001</c:v>
                </c:pt>
                <c:pt idx="2656">
                  <c:v>3813.2909374000001</c:v>
                </c:pt>
                <c:pt idx="2657">
                  <c:v>3814.7242739999988</c:v>
                </c:pt>
                <c:pt idx="2658">
                  <c:v>3816.1616789999998</c:v>
                </c:pt>
                <c:pt idx="2659">
                  <c:v>3817.5987246</c:v>
                </c:pt>
                <c:pt idx="2660">
                  <c:v>3819.0328783999998</c:v>
                </c:pt>
                <c:pt idx="2661">
                  <c:v>3820.469227</c:v>
                </c:pt>
                <c:pt idx="2662">
                  <c:v>3821.9023504000002</c:v>
                </c:pt>
                <c:pt idx="2663">
                  <c:v>3823.3376750000002</c:v>
                </c:pt>
                <c:pt idx="2664">
                  <c:v>3824.769992</c:v>
                </c:pt>
                <c:pt idx="2665">
                  <c:v>3826.2054910000002</c:v>
                </c:pt>
                <c:pt idx="2666">
                  <c:v>3827.639944</c:v>
                </c:pt>
                <c:pt idx="2667">
                  <c:v>3829.0721933999998</c:v>
                </c:pt>
                <c:pt idx="2668">
                  <c:v>3830.5038754000002</c:v>
                </c:pt>
                <c:pt idx="2669">
                  <c:v>3831.9386638000001</c:v>
                </c:pt>
                <c:pt idx="2670">
                  <c:v>3833.3730810000002</c:v>
                </c:pt>
                <c:pt idx="2671">
                  <c:v>3834.811608</c:v>
                </c:pt>
                <c:pt idx="2672">
                  <c:v>3836.2545537999999</c:v>
                </c:pt>
                <c:pt idx="2673">
                  <c:v>3837.6893203999998</c:v>
                </c:pt>
                <c:pt idx="2674">
                  <c:v>3839.1230340000002</c:v>
                </c:pt>
                <c:pt idx="2675">
                  <c:v>3840.5569058000001</c:v>
                </c:pt>
                <c:pt idx="2676">
                  <c:v>3841.9919134000002</c:v>
                </c:pt>
                <c:pt idx="2677">
                  <c:v>3843.4273395999999</c:v>
                </c:pt>
                <c:pt idx="2678">
                  <c:v>3844.8620722000001</c:v>
                </c:pt>
                <c:pt idx="2679">
                  <c:v>3846.2955391999999</c:v>
                </c:pt>
                <c:pt idx="2680">
                  <c:v>3847.7332121999989</c:v>
                </c:pt>
                <c:pt idx="2681">
                  <c:v>3849.1690896</c:v>
                </c:pt>
                <c:pt idx="2682">
                  <c:v>3850.6047251999998</c:v>
                </c:pt>
                <c:pt idx="2683">
                  <c:v>3852.0393294</c:v>
                </c:pt>
                <c:pt idx="2684">
                  <c:v>3853.4711125999988</c:v>
                </c:pt>
                <c:pt idx="2685">
                  <c:v>3854.9112835999999</c:v>
                </c:pt>
                <c:pt idx="2686">
                  <c:v>3856.3474104000002</c:v>
                </c:pt>
                <c:pt idx="2687">
                  <c:v>3857.7855423999999</c:v>
                </c:pt>
                <c:pt idx="2688">
                  <c:v>3859.2159430000002</c:v>
                </c:pt>
                <c:pt idx="2689">
                  <c:v>3860.6529442000001</c:v>
                </c:pt>
                <c:pt idx="2690">
                  <c:v>3862.0905579999999</c:v>
                </c:pt>
                <c:pt idx="2691">
                  <c:v>3863.523412399999</c:v>
                </c:pt>
                <c:pt idx="2692">
                  <c:v>3864.9561368</c:v>
                </c:pt>
                <c:pt idx="2693">
                  <c:v>3866.3913567999998</c:v>
                </c:pt>
                <c:pt idx="2694">
                  <c:v>3867.8264297999999</c:v>
                </c:pt>
                <c:pt idx="2695">
                  <c:v>3869.2600831999998</c:v>
                </c:pt>
                <c:pt idx="2696">
                  <c:v>3870.694915</c:v>
                </c:pt>
                <c:pt idx="2697">
                  <c:v>3872.1314708</c:v>
                </c:pt>
                <c:pt idx="2698">
                  <c:v>3873.5689981999999</c:v>
                </c:pt>
                <c:pt idx="2699">
                  <c:v>3875.0027676</c:v>
                </c:pt>
                <c:pt idx="2700">
                  <c:v>3876.4381142000002</c:v>
                </c:pt>
                <c:pt idx="2701">
                  <c:v>3877.8722114000002</c:v>
                </c:pt>
                <c:pt idx="2702">
                  <c:v>3879.3039577999998</c:v>
                </c:pt>
                <c:pt idx="2703">
                  <c:v>3880.737647200001</c:v>
                </c:pt>
                <c:pt idx="2704">
                  <c:v>3882.1735365999998</c:v>
                </c:pt>
                <c:pt idx="2705">
                  <c:v>3883.6076996000002</c:v>
                </c:pt>
                <c:pt idx="2706">
                  <c:v>3885.0271400000001</c:v>
                </c:pt>
                <c:pt idx="2707">
                  <c:v>3886.465436</c:v>
                </c:pt>
                <c:pt idx="2708">
                  <c:v>3887.9120825999998</c:v>
                </c:pt>
                <c:pt idx="2709">
                  <c:v>3889.3497312</c:v>
                </c:pt>
                <c:pt idx="2710">
                  <c:v>3890.7887558000002</c:v>
                </c:pt>
                <c:pt idx="2711">
                  <c:v>3892.2238819999998</c:v>
                </c:pt>
                <c:pt idx="2712">
                  <c:v>3893.6586320000001</c:v>
                </c:pt>
                <c:pt idx="2713">
                  <c:v>3895.0947522000001</c:v>
                </c:pt>
                <c:pt idx="2714">
                  <c:v>3896.5315872000001</c:v>
                </c:pt>
                <c:pt idx="2715">
                  <c:v>3897.9622685999998</c:v>
                </c:pt>
                <c:pt idx="2716">
                  <c:v>3899.4004264</c:v>
                </c:pt>
                <c:pt idx="2717">
                  <c:v>3900.8343679999998</c:v>
                </c:pt>
                <c:pt idx="2718">
                  <c:v>3902.266016</c:v>
                </c:pt>
                <c:pt idx="2719">
                  <c:v>3903.7036784000002</c:v>
                </c:pt>
                <c:pt idx="2720">
                  <c:v>3905.1404637999999</c:v>
                </c:pt>
                <c:pt idx="2721">
                  <c:v>3906.5759779999998</c:v>
                </c:pt>
                <c:pt idx="2722">
                  <c:v>3908.0121494</c:v>
                </c:pt>
                <c:pt idx="2723">
                  <c:v>3909.4462445999998</c:v>
                </c:pt>
                <c:pt idx="2724">
                  <c:v>3910.8815771999998</c:v>
                </c:pt>
                <c:pt idx="2725">
                  <c:v>3912.3178990000001</c:v>
                </c:pt>
                <c:pt idx="2726">
                  <c:v>3913.7511445999999</c:v>
                </c:pt>
                <c:pt idx="2727">
                  <c:v>3915.1894253999999</c:v>
                </c:pt>
                <c:pt idx="2728">
                  <c:v>3916.6233084</c:v>
                </c:pt>
                <c:pt idx="2729">
                  <c:v>3918.058852000001</c:v>
                </c:pt>
                <c:pt idx="2730">
                  <c:v>3919.4917592000002</c:v>
                </c:pt>
                <c:pt idx="2731">
                  <c:v>3920.9312599999998</c:v>
                </c:pt>
                <c:pt idx="2732">
                  <c:v>3922.3664248</c:v>
                </c:pt>
                <c:pt idx="2733">
                  <c:v>3923.8001948000001</c:v>
                </c:pt>
                <c:pt idx="2734">
                  <c:v>3925.2363452</c:v>
                </c:pt>
                <c:pt idx="2735">
                  <c:v>3926.6664756</c:v>
                </c:pt>
                <c:pt idx="2736">
                  <c:v>3928.1052995999999</c:v>
                </c:pt>
                <c:pt idx="2737">
                  <c:v>3929.5377463999998</c:v>
                </c:pt>
                <c:pt idx="2738">
                  <c:v>3930.9746547999989</c:v>
                </c:pt>
                <c:pt idx="2739">
                  <c:v>3932.4072974000001</c:v>
                </c:pt>
                <c:pt idx="2740">
                  <c:v>3933.8396653999998</c:v>
                </c:pt>
                <c:pt idx="2741">
                  <c:v>3935.2721511999998</c:v>
                </c:pt>
                <c:pt idx="2742">
                  <c:v>3936.7098940000001</c:v>
                </c:pt>
                <c:pt idx="2743">
                  <c:v>3938.1437228</c:v>
                </c:pt>
                <c:pt idx="2744">
                  <c:v>3939.5815962000001</c:v>
                </c:pt>
                <c:pt idx="2745">
                  <c:v>3941.0156385999999</c:v>
                </c:pt>
                <c:pt idx="2746">
                  <c:v>3942.4490452</c:v>
                </c:pt>
                <c:pt idx="2747">
                  <c:v>3943.8863138000002</c:v>
                </c:pt>
                <c:pt idx="2748">
                  <c:v>3945.3219978000002</c:v>
                </c:pt>
                <c:pt idx="2749">
                  <c:v>3946.756355</c:v>
                </c:pt>
                <c:pt idx="2750">
                  <c:v>3948.1879374</c:v>
                </c:pt>
                <c:pt idx="2751">
                  <c:v>3949.6250074</c:v>
                </c:pt>
                <c:pt idx="2752">
                  <c:v>3951.0623733999992</c:v>
                </c:pt>
                <c:pt idx="2753">
                  <c:v>3952.496243</c:v>
                </c:pt>
                <c:pt idx="2754">
                  <c:v>3953.9364098000001</c:v>
                </c:pt>
                <c:pt idx="2755">
                  <c:v>3955.3810256000002</c:v>
                </c:pt>
                <c:pt idx="2756">
                  <c:v>3956.8208866</c:v>
                </c:pt>
                <c:pt idx="2757">
                  <c:v>3958.252565400001</c:v>
                </c:pt>
                <c:pt idx="2758">
                  <c:v>3959.6874290000001</c:v>
                </c:pt>
                <c:pt idx="2759">
                  <c:v>3961.1225152000002</c:v>
                </c:pt>
                <c:pt idx="2760">
                  <c:v>3962.5583882000001</c:v>
                </c:pt>
                <c:pt idx="2761">
                  <c:v>3963.9911830000001</c:v>
                </c:pt>
                <c:pt idx="2762">
                  <c:v>3965.430179</c:v>
                </c:pt>
                <c:pt idx="2763">
                  <c:v>3966.8632041999999</c:v>
                </c:pt>
                <c:pt idx="2764">
                  <c:v>3968.2985382000002</c:v>
                </c:pt>
                <c:pt idx="2765">
                  <c:v>3969.7344245999998</c:v>
                </c:pt>
                <c:pt idx="2766">
                  <c:v>3971.1699044000002</c:v>
                </c:pt>
                <c:pt idx="2767">
                  <c:v>3972.6026062000001</c:v>
                </c:pt>
                <c:pt idx="2768">
                  <c:v>3974.040109</c:v>
                </c:pt>
                <c:pt idx="2769">
                  <c:v>3975.4749259999999</c:v>
                </c:pt>
                <c:pt idx="2770">
                  <c:v>3976.9086314000001</c:v>
                </c:pt>
                <c:pt idx="2771">
                  <c:v>3978.3430760000001</c:v>
                </c:pt>
                <c:pt idx="2772">
                  <c:v>3979.7791142000001</c:v>
                </c:pt>
                <c:pt idx="2773">
                  <c:v>3981.2120169999998</c:v>
                </c:pt>
                <c:pt idx="2774">
                  <c:v>3982.6462969999989</c:v>
                </c:pt>
                <c:pt idx="2775">
                  <c:v>3984.0813859999998</c:v>
                </c:pt>
                <c:pt idx="2776">
                  <c:v>3985.5159634000001</c:v>
                </c:pt>
                <c:pt idx="2777">
                  <c:v>3986.9532966000002</c:v>
                </c:pt>
                <c:pt idx="2778">
                  <c:v>3988.3865052000001</c:v>
                </c:pt>
                <c:pt idx="2779">
                  <c:v>3989.8227992000002</c:v>
                </c:pt>
                <c:pt idx="2780">
                  <c:v>3991.2605061999998</c:v>
                </c:pt>
                <c:pt idx="2781">
                  <c:v>3992.6888527999999</c:v>
                </c:pt>
                <c:pt idx="2782">
                  <c:v>3994.1272164000002</c:v>
                </c:pt>
                <c:pt idx="2783">
                  <c:v>3995.5609574</c:v>
                </c:pt>
                <c:pt idx="2784">
                  <c:v>3996.9984238000002</c:v>
                </c:pt>
                <c:pt idx="2785">
                  <c:v>3998.4380406</c:v>
                </c:pt>
                <c:pt idx="2786">
                  <c:v>3999.8705676</c:v>
                </c:pt>
                <c:pt idx="2787">
                  <c:v>4001.3041164000001</c:v>
                </c:pt>
                <c:pt idx="2788">
                  <c:v>4002.7409303999998</c:v>
                </c:pt>
                <c:pt idx="2789">
                  <c:v>4004.1774884000001</c:v>
                </c:pt>
                <c:pt idx="2790">
                  <c:v>4005.6106300000001</c:v>
                </c:pt>
                <c:pt idx="2791">
                  <c:v>4007.0512813999999</c:v>
                </c:pt>
                <c:pt idx="2792">
                  <c:v>4008.4824306</c:v>
                </c:pt>
                <c:pt idx="2793">
                  <c:v>4009.9174068000002</c:v>
                </c:pt>
                <c:pt idx="2794">
                  <c:v>4011.3527789999998</c:v>
                </c:pt>
                <c:pt idx="2795">
                  <c:v>4012.7872127999999</c:v>
                </c:pt>
                <c:pt idx="2796">
                  <c:v>4014.2311384</c:v>
                </c:pt>
                <c:pt idx="2797">
                  <c:v>4015.6757385999999</c:v>
                </c:pt>
                <c:pt idx="2798">
                  <c:v>4017.111351</c:v>
                </c:pt>
                <c:pt idx="2799">
                  <c:v>4018.5440635999998</c:v>
                </c:pt>
                <c:pt idx="2800">
                  <c:v>4019.9806057999999</c:v>
                </c:pt>
                <c:pt idx="2801">
                  <c:v>4021.4155013999998</c:v>
                </c:pt>
                <c:pt idx="2802">
                  <c:v>4022.8503718000002</c:v>
                </c:pt>
                <c:pt idx="2803">
                  <c:v>4024.2866395999999</c:v>
                </c:pt>
                <c:pt idx="2804">
                  <c:v>4025.7217968</c:v>
                </c:pt>
                <c:pt idx="2805">
                  <c:v>4027.156581799999</c:v>
                </c:pt>
                <c:pt idx="2806">
                  <c:v>4028.5891998000011</c:v>
                </c:pt>
                <c:pt idx="2807">
                  <c:v>4030.0331815999998</c:v>
                </c:pt>
                <c:pt idx="2808">
                  <c:v>4031.4760661999999</c:v>
                </c:pt>
                <c:pt idx="2809">
                  <c:v>4032.912350600001</c:v>
                </c:pt>
                <c:pt idx="2810">
                  <c:v>4034.3438808000001</c:v>
                </c:pt>
                <c:pt idx="2811">
                  <c:v>4035.7783731999998</c:v>
                </c:pt>
                <c:pt idx="2812">
                  <c:v>4037.2133480000002</c:v>
                </c:pt>
                <c:pt idx="2813">
                  <c:v>4038.6473154</c:v>
                </c:pt>
                <c:pt idx="2814">
                  <c:v>4040.0868028</c:v>
                </c:pt>
                <c:pt idx="2815">
                  <c:v>4041.516568</c:v>
                </c:pt>
                <c:pt idx="2816">
                  <c:v>4042.9554392</c:v>
                </c:pt>
                <c:pt idx="2817">
                  <c:v>4044.387894</c:v>
                </c:pt>
                <c:pt idx="2818">
                  <c:v>4045.823238800001</c:v>
                </c:pt>
                <c:pt idx="2819">
                  <c:v>4047.2616549999998</c:v>
                </c:pt>
                <c:pt idx="2820">
                  <c:v>4048.6958988000001</c:v>
                </c:pt>
                <c:pt idx="2821">
                  <c:v>4050.1300540000002</c:v>
                </c:pt>
                <c:pt idx="2822">
                  <c:v>4051.5665749999998</c:v>
                </c:pt>
                <c:pt idx="2823">
                  <c:v>4053.0010946000002</c:v>
                </c:pt>
                <c:pt idx="2824">
                  <c:v>4054.4368743999999</c:v>
                </c:pt>
                <c:pt idx="2825">
                  <c:v>4055.8744734000002</c:v>
                </c:pt>
                <c:pt idx="2826">
                  <c:v>4057.3075374</c:v>
                </c:pt>
                <c:pt idx="2827">
                  <c:v>4058.7405324000001</c:v>
                </c:pt>
                <c:pt idx="2828">
                  <c:v>4060.1737880000001</c:v>
                </c:pt>
                <c:pt idx="2829">
                  <c:v>4061.6104977999989</c:v>
                </c:pt>
                <c:pt idx="2830">
                  <c:v>4063.0435379999999</c:v>
                </c:pt>
                <c:pt idx="2831">
                  <c:v>4064.4756938</c:v>
                </c:pt>
                <c:pt idx="2832">
                  <c:v>4065.9114650000001</c:v>
                </c:pt>
                <c:pt idx="2833">
                  <c:v>4067.3472590000001</c:v>
                </c:pt>
                <c:pt idx="2834">
                  <c:v>4068.7819421999998</c:v>
                </c:pt>
                <c:pt idx="2835">
                  <c:v>4070.2178902000001</c:v>
                </c:pt>
                <c:pt idx="2836">
                  <c:v>4071.6516035999998</c:v>
                </c:pt>
                <c:pt idx="2837">
                  <c:v>4073.0823777999999</c:v>
                </c:pt>
                <c:pt idx="2838">
                  <c:v>4074.5334616</c:v>
                </c:pt>
                <c:pt idx="2839">
                  <c:v>4075.9724252000001</c:v>
                </c:pt>
                <c:pt idx="2840">
                  <c:v>4077.4223517999999</c:v>
                </c:pt>
                <c:pt idx="2841">
                  <c:v>4078.8550163999998</c:v>
                </c:pt>
                <c:pt idx="2842">
                  <c:v>4080.2902973999999</c:v>
                </c:pt>
                <c:pt idx="2843">
                  <c:v>4081.72858</c:v>
                </c:pt>
                <c:pt idx="2844">
                  <c:v>4083.1615400000001</c:v>
                </c:pt>
                <c:pt idx="2845">
                  <c:v>4084.594685999999</c:v>
                </c:pt>
                <c:pt idx="2846">
                  <c:v>4086.0310094000001</c:v>
                </c:pt>
                <c:pt idx="2847">
                  <c:v>4087.4684047999999</c:v>
                </c:pt>
                <c:pt idx="2848">
                  <c:v>4088.8993857999999</c:v>
                </c:pt>
                <c:pt idx="2849">
                  <c:v>4090.3396339999999</c:v>
                </c:pt>
                <c:pt idx="2850">
                  <c:v>4091.7745457999999</c:v>
                </c:pt>
                <c:pt idx="2851">
                  <c:v>4093.204129799999</c:v>
                </c:pt>
                <c:pt idx="2852">
                  <c:v>4094.6428058000001</c:v>
                </c:pt>
                <c:pt idx="2853">
                  <c:v>4096.0763728000002</c:v>
                </c:pt>
                <c:pt idx="2854">
                  <c:v>4097.5128319999994</c:v>
                </c:pt>
                <c:pt idx="2855">
                  <c:v>4098.9494082000001</c:v>
                </c:pt>
                <c:pt idx="2856">
                  <c:v>4100.3806525999998</c:v>
                </c:pt>
                <c:pt idx="2857">
                  <c:v>4101.8192561999986</c:v>
                </c:pt>
                <c:pt idx="2858">
                  <c:v>4103.2537759999996</c:v>
                </c:pt>
                <c:pt idx="2859">
                  <c:v>4104.6951290000006</c:v>
                </c:pt>
                <c:pt idx="2860">
                  <c:v>4106.123725800001</c:v>
                </c:pt>
                <c:pt idx="2861">
                  <c:v>4107.5622246000003</c:v>
                </c:pt>
                <c:pt idx="2862">
                  <c:v>4108.9960891999999</c:v>
                </c:pt>
                <c:pt idx="2863">
                  <c:v>4110.4309632000004</c:v>
                </c:pt>
                <c:pt idx="2864">
                  <c:v>4111.8653907999997</c:v>
                </c:pt>
                <c:pt idx="2865">
                  <c:v>4113.2988678000002</c:v>
                </c:pt>
                <c:pt idx="2866">
                  <c:v>4114.7302878</c:v>
                </c:pt>
                <c:pt idx="2867">
                  <c:v>4116.1673246000009</c:v>
                </c:pt>
                <c:pt idx="2868">
                  <c:v>4117.6009316000009</c:v>
                </c:pt>
                <c:pt idx="2869">
                  <c:v>4119.036838</c:v>
                </c:pt>
                <c:pt idx="2870">
                  <c:v>4120.4696084000007</c:v>
                </c:pt>
                <c:pt idx="2871">
                  <c:v>4121.9070353999996</c:v>
                </c:pt>
                <c:pt idx="2872">
                  <c:v>4123.3391792000002</c:v>
                </c:pt>
                <c:pt idx="2873">
                  <c:v>4124.7739038</c:v>
                </c:pt>
                <c:pt idx="2874">
                  <c:v>4126.2057293999997</c:v>
                </c:pt>
                <c:pt idx="2875">
                  <c:v>4127.6424858</c:v>
                </c:pt>
                <c:pt idx="2876">
                  <c:v>4129.0735213999997</c:v>
                </c:pt>
                <c:pt idx="2877">
                  <c:v>4130.5074049999994</c:v>
                </c:pt>
                <c:pt idx="2878">
                  <c:v>4131.9429440000004</c:v>
                </c:pt>
                <c:pt idx="2879">
                  <c:v>4133.3756154000002</c:v>
                </c:pt>
                <c:pt idx="2880">
                  <c:v>4134.8072576000004</c:v>
                </c:pt>
                <c:pt idx="2881">
                  <c:v>4136.2424146000003</c:v>
                </c:pt>
                <c:pt idx="2882">
                  <c:v>4137.6807801999994</c:v>
                </c:pt>
                <c:pt idx="2883">
                  <c:v>4139.11481</c:v>
                </c:pt>
                <c:pt idx="2884">
                  <c:v>4140.5524862000002</c:v>
                </c:pt>
                <c:pt idx="2885">
                  <c:v>4141.9868024000007</c:v>
                </c:pt>
                <c:pt idx="2886">
                  <c:v>4143.4203369999996</c:v>
                </c:pt>
                <c:pt idx="2887">
                  <c:v>4144.8603741999996</c:v>
                </c:pt>
                <c:pt idx="2888">
                  <c:v>4146.2955726</c:v>
                </c:pt>
                <c:pt idx="2889">
                  <c:v>4147.7244039999996</c:v>
                </c:pt>
                <c:pt idx="2890">
                  <c:v>4149.1646229999997</c:v>
                </c:pt>
                <c:pt idx="2891">
                  <c:v>4150.5975462000006</c:v>
                </c:pt>
                <c:pt idx="2892">
                  <c:v>4152.0280813999998</c:v>
                </c:pt>
                <c:pt idx="2893">
                  <c:v>4153.4646192</c:v>
                </c:pt>
                <c:pt idx="2894">
                  <c:v>4154.9002167999997</c:v>
                </c:pt>
                <c:pt idx="2895">
                  <c:v>4156.3367772000001</c:v>
                </c:pt>
                <c:pt idx="2896">
                  <c:v>4157.7698108000004</c:v>
                </c:pt>
                <c:pt idx="2897">
                  <c:v>4159.2052518</c:v>
                </c:pt>
                <c:pt idx="2898">
                  <c:v>4160.6403155999997</c:v>
                </c:pt>
                <c:pt idx="2899">
                  <c:v>4162.0725148000001</c:v>
                </c:pt>
                <c:pt idx="2900">
                  <c:v>4163.5073504000002</c:v>
                </c:pt>
                <c:pt idx="2901">
                  <c:v>4164.9433966000006</c:v>
                </c:pt>
                <c:pt idx="2902">
                  <c:v>4166.3774371999998</c:v>
                </c:pt>
                <c:pt idx="2903">
                  <c:v>4167.8112540000002</c:v>
                </c:pt>
                <c:pt idx="2904">
                  <c:v>4169.2446172</c:v>
                </c:pt>
                <c:pt idx="2905">
                  <c:v>4170.6818808000007</c:v>
                </c:pt>
                <c:pt idx="2906">
                  <c:v>4172.1183627999999</c:v>
                </c:pt>
                <c:pt idx="2907">
                  <c:v>4173.5519403999997</c:v>
                </c:pt>
                <c:pt idx="2908">
                  <c:v>4174.9999627999996</c:v>
                </c:pt>
                <c:pt idx="2909">
                  <c:v>4176.437613600001</c:v>
                </c:pt>
                <c:pt idx="2910">
                  <c:v>4177.8691111999997</c:v>
                </c:pt>
                <c:pt idx="2911">
                  <c:v>4179.3048956000002</c:v>
                </c:pt>
                <c:pt idx="2912">
                  <c:v>4180.7375902000003</c:v>
                </c:pt>
                <c:pt idx="2913">
                  <c:v>4182.1692664000002</c:v>
                </c:pt>
                <c:pt idx="2914">
                  <c:v>4183.6062597999999</c:v>
                </c:pt>
                <c:pt idx="2915">
                  <c:v>4185.039554</c:v>
                </c:pt>
                <c:pt idx="2916">
                  <c:v>4186.4738190000007</c:v>
                </c:pt>
                <c:pt idx="2917">
                  <c:v>4187.9101184000001</c:v>
                </c:pt>
                <c:pt idx="2918">
                  <c:v>4189.3483030000007</c:v>
                </c:pt>
                <c:pt idx="2919">
                  <c:v>4190.7769903999997</c:v>
                </c:pt>
                <c:pt idx="2920">
                  <c:v>4192.2186495999986</c:v>
                </c:pt>
                <c:pt idx="2921">
                  <c:v>4193.6496830000006</c:v>
                </c:pt>
                <c:pt idx="2922">
                  <c:v>4195.0837023999993</c:v>
                </c:pt>
                <c:pt idx="2923">
                  <c:v>4196.5201891999995</c:v>
                </c:pt>
                <c:pt idx="2924">
                  <c:v>4197.9513081999994</c:v>
                </c:pt>
                <c:pt idx="2925">
                  <c:v>4199.3836045999997</c:v>
                </c:pt>
                <c:pt idx="2926">
                  <c:v>4200.8239611999998</c:v>
                </c:pt>
                <c:pt idx="2927">
                  <c:v>4202.2550117999999</c:v>
                </c:pt>
                <c:pt idx="2928">
                  <c:v>4203.6945266000002</c:v>
                </c:pt>
                <c:pt idx="2929">
                  <c:v>4205.1283700000004</c:v>
                </c:pt>
                <c:pt idx="2930">
                  <c:v>4206.5624511999986</c:v>
                </c:pt>
                <c:pt idx="2931">
                  <c:v>4207.9960606000004</c:v>
                </c:pt>
                <c:pt idx="2932">
                  <c:v>4209.4324962000001</c:v>
                </c:pt>
                <c:pt idx="2933">
                  <c:v>4210.8673156000004</c:v>
                </c:pt>
                <c:pt idx="2934">
                  <c:v>4212.3026536000007</c:v>
                </c:pt>
                <c:pt idx="2935">
                  <c:v>4213.7393431999999</c:v>
                </c:pt>
                <c:pt idx="2936">
                  <c:v>4215.1734844000002</c:v>
                </c:pt>
                <c:pt idx="2937">
                  <c:v>4216.604776000001</c:v>
                </c:pt>
                <c:pt idx="2938">
                  <c:v>4218.0419834000004</c:v>
                </c:pt>
                <c:pt idx="2939">
                  <c:v>4219.4741777999998</c:v>
                </c:pt>
                <c:pt idx="2940">
                  <c:v>4220.9096492000008</c:v>
                </c:pt>
                <c:pt idx="2941">
                  <c:v>4222.3451788000002</c:v>
                </c:pt>
                <c:pt idx="2942">
                  <c:v>4223.7805471999991</c:v>
                </c:pt>
                <c:pt idx="2943">
                  <c:v>4225.2170343999996</c:v>
                </c:pt>
                <c:pt idx="2944">
                  <c:v>4226.6488464000004</c:v>
                </c:pt>
                <c:pt idx="2945">
                  <c:v>4228.0863380000001</c:v>
                </c:pt>
                <c:pt idx="2946">
                  <c:v>4229.5190136000001</c:v>
                </c:pt>
                <c:pt idx="2947">
                  <c:v>4230.9524117999999</c:v>
                </c:pt>
                <c:pt idx="2948">
                  <c:v>4232.3874142000004</c:v>
                </c:pt>
                <c:pt idx="2949">
                  <c:v>4233.8220466000002</c:v>
                </c:pt>
                <c:pt idx="2950">
                  <c:v>4235.2580962000011</c:v>
                </c:pt>
                <c:pt idx="2951">
                  <c:v>4236.6921951999993</c:v>
                </c:pt>
                <c:pt idx="2952">
                  <c:v>4238.1273451999996</c:v>
                </c:pt>
                <c:pt idx="2953">
                  <c:v>4239.5638392000001</c:v>
                </c:pt>
                <c:pt idx="2954">
                  <c:v>4240.9974745999998</c:v>
                </c:pt>
                <c:pt idx="2955">
                  <c:v>4242.4339228000008</c:v>
                </c:pt>
                <c:pt idx="2956">
                  <c:v>4243.8728046000006</c:v>
                </c:pt>
                <c:pt idx="2957">
                  <c:v>4245.3070392</c:v>
                </c:pt>
                <c:pt idx="2958">
                  <c:v>4246.7400381999996</c:v>
                </c:pt>
                <c:pt idx="2959">
                  <c:v>4248.1801898000003</c:v>
                </c:pt>
                <c:pt idx="2960">
                  <c:v>4249.6146722000003</c:v>
                </c:pt>
                <c:pt idx="2961">
                  <c:v>4251.0489639999996</c:v>
                </c:pt>
                <c:pt idx="2962">
                  <c:v>4252.4837020000004</c:v>
                </c:pt>
                <c:pt idx="2963">
                  <c:v>4253.9254400000009</c:v>
                </c:pt>
                <c:pt idx="2964">
                  <c:v>4255.3749586000004</c:v>
                </c:pt>
                <c:pt idx="2965">
                  <c:v>4256.8073731999993</c:v>
                </c:pt>
                <c:pt idx="2966">
                  <c:v>4258.2416880000001</c:v>
                </c:pt>
                <c:pt idx="2967">
                  <c:v>4259.676007600001</c:v>
                </c:pt>
                <c:pt idx="2968">
                  <c:v>4261.1126483999997</c:v>
                </c:pt>
                <c:pt idx="2969">
                  <c:v>4262.5462944000001</c:v>
                </c:pt>
                <c:pt idx="2970">
                  <c:v>4263.9789887999996</c:v>
                </c:pt>
                <c:pt idx="2971">
                  <c:v>4265.4136382000006</c:v>
                </c:pt>
                <c:pt idx="2972">
                  <c:v>4266.8467819999996</c:v>
                </c:pt>
                <c:pt idx="2973">
                  <c:v>4268.2812470000008</c:v>
                </c:pt>
                <c:pt idx="2974">
                  <c:v>4269.7122897999998</c:v>
                </c:pt>
                <c:pt idx="2975">
                  <c:v>4271.1515304000004</c:v>
                </c:pt>
                <c:pt idx="2976">
                  <c:v>4272.5875758000002</c:v>
                </c:pt>
                <c:pt idx="2977">
                  <c:v>4274.0214962</c:v>
                </c:pt>
                <c:pt idx="2978">
                  <c:v>4275.4568668000002</c:v>
                </c:pt>
                <c:pt idx="2979">
                  <c:v>4276.8902247999986</c:v>
                </c:pt>
                <c:pt idx="2980">
                  <c:v>4278.3273816000001</c:v>
                </c:pt>
                <c:pt idx="2981">
                  <c:v>4279.7652016000002</c:v>
                </c:pt>
                <c:pt idx="2982">
                  <c:v>4281.1991409999991</c:v>
                </c:pt>
                <c:pt idx="2983">
                  <c:v>4282.6308300000001</c:v>
                </c:pt>
                <c:pt idx="2984">
                  <c:v>4284.0658865999994</c:v>
                </c:pt>
                <c:pt idx="2985">
                  <c:v>4285.5016670000005</c:v>
                </c:pt>
                <c:pt idx="2986">
                  <c:v>4286.9354092000003</c:v>
                </c:pt>
                <c:pt idx="2987">
                  <c:v>4288.3727515999999</c:v>
                </c:pt>
                <c:pt idx="2988">
                  <c:v>4289.8062678000006</c:v>
                </c:pt>
                <c:pt idx="2989">
                  <c:v>4291.2438884000003</c:v>
                </c:pt>
                <c:pt idx="2990">
                  <c:v>4292.6741026</c:v>
                </c:pt>
                <c:pt idx="2991">
                  <c:v>4294.1127367999998</c:v>
                </c:pt>
                <c:pt idx="2992">
                  <c:v>4295.5437371999997</c:v>
                </c:pt>
                <c:pt idx="2993">
                  <c:v>4296.9809192000002</c:v>
                </c:pt>
                <c:pt idx="2994">
                  <c:v>4298.4189692</c:v>
                </c:pt>
                <c:pt idx="2995">
                  <c:v>4299.8525006</c:v>
                </c:pt>
                <c:pt idx="2996">
                  <c:v>4301.2858864</c:v>
                </c:pt>
                <c:pt idx="2997">
                  <c:v>4302.7187752000009</c:v>
                </c:pt>
                <c:pt idx="2998">
                  <c:v>4304.1530055999992</c:v>
                </c:pt>
                <c:pt idx="2999">
                  <c:v>4305.5859443999998</c:v>
                </c:pt>
                <c:pt idx="3000">
                  <c:v>4307.0231685999997</c:v>
                </c:pt>
                <c:pt idx="3001">
                  <c:v>4308.4578302</c:v>
                </c:pt>
                <c:pt idx="3002">
                  <c:v>4309.8919866000006</c:v>
                </c:pt>
                <c:pt idx="3003">
                  <c:v>4311.3323354000004</c:v>
                </c:pt>
                <c:pt idx="3004">
                  <c:v>4312.7697067999998</c:v>
                </c:pt>
                <c:pt idx="3005">
                  <c:v>4314.2141572</c:v>
                </c:pt>
                <c:pt idx="3006">
                  <c:v>4315.6489781999999</c:v>
                </c:pt>
                <c:pt idx="3007">
                  <c:v>4317.0839818000004</c:v>
                </c:pt>
                <c:pt idx="3008">
                  <c:v>4318.5187715999991</c:v>
                </c:pt>
                <c:pt idx="3009">
                  <c:v>4319.9565102000006</c:v>
                </c:pt>
                <c:pt idx="3010">
                  <c:v>4321.3934775999996</c:v>
                </c:pt>
                <c:pt idx="3011">
                  <c:v>4322.8280320000003</c:v>
                </c:pt>
                <c:pt idx="3012">
                  <c:v>4324.2634963999999</c:v>
                </c:pt>
                <c:pt idx="3013">
                  <c:v>4325.6997069999998</c:v>
                </c:pt>
                <c:pt idx="3014">
                  <c:v>4327.1338132000001</c:v>
                </c:pt>
                <c:pt idx="3015">
                  <c:v>4328.5676376000001</c:v>
                </c:pt>
                <c:pt idx="3016">
                  <c:v>4330.0062340000004</c:v>
                </c:pt>
                <c:pt idx="3017">
                  <c:v>4331.4406973999994</c:v>
                </c:pt>
                <c:pt idx="3018">
                  <c:v>4332.8740164000001</c:v>
                </c:pt>
                <c:pt idx="3019">
                  <c:v>4334.3067234</c:v>
                </c:pt>
                <c:pt idx="3020">
                  <c:v>4335.7378320000007</c:v>
                </c:pt>
                <c:pt idx="3021">
                  <c:v>4337.1779234000014</c:v>
                </c:pt>
                <c:pt idx="3022">
                  <c:v>4338.6117758000009</c:v>
                </c:pt>
                <c:pt idx="3023">
                  <c:v>4340.0515294000006</c:v>
                </c:pt>
                <c:pt idx="3024">
                  <c:v>4341.4818085999996</c:v>
                </c:pt>
                <c:pt idx="3025">
                  <c:v>4342.9198038000004</c:v>
                </c:pt>
                <c:pt idx="3026">
                  <c:v>4344.3551934000006</c:v>
                </c:pt>
                <c:pt idx="3027">
                  <c:v>4345.7898385999997</c:v>
                </c:pt>
                <c:pt idx="3028">
                  <c:v>4347.2298535999998</c:v>
                </c:pt>
                <c:pt idx="3029">
                  <c:v>4348.6623378000004</c:v>
                </c:pt>
                <c:pt idx="3030">
                  <c:v>4350.1013032000001</c:v>
                </c:pt>
                <c:pt idx="3031">
                  <c:v>4351.5346912000005</c:v>
                </c:pt>
                <c:pt idx="3032">
                  <c:v>4352.9719072000007</c:v>
                </c:pt>
                <c:pt idx="3033">
                  <c:v>4354.4029258</c:v>
                </c:pt>
                <c:pt idx="3034">
                  <c:v>4355.8340885999996</c:v>
                </c:pt>
                <c:pt idx="3035">
                  <c:v>4357.2741183999997</c:v>
                </c:pt>
                <c:pt idx="3036">
                  <c:v>4358.7061557999996</c:v>
                </c:pt>
                <c:pt idx="3037">
                  <c:v>4360.1404813999998</c:v>
                </c:pt>
                <c:pt idx="3038">
                  <c:v>4361.5776987999998</c:v>
                </c:pt>
                <c:pt idx="3039">
                  <c:v>4363.0102247999994</c:v>
                </c:pt>
                <c:pt idx="3040">
                  <c:v>4364.4460102000003</c:v>
                </c:pt>
                <c:pt idx="3041">
                  <c:v>4365.8793958000006</c:v>
                </c:pt>
                <c:pt idx="3042">
                  <c:v>4367.3143707999998</c:v>
                </c:pt>
                <c:pt idx="3043">
                  <c:v>4368.7499623999993</c:v>
                </c:pt>
                <c:pt idx="3044">
                  <c:v>4370.1861849999996</c:v>
                </c:pt>
                <c:pt idx="3045">
                  <c:v>4371.6183836</c:v>
                </c:pt>
                <c:pt idx="3046">
                  <c:v>4373.0630822000003</c:v>
                </c:pt>
                <c:pt idx="3047">
                  <c:v>4374.5044553999996</c:v>
                </c:pt>
                <c:pt idx="3048">
                  <c:v>4375.9381768000003</c:v>
                </c:pt>
                <c:pt idx="3049">
                  <c:v>4377.3760750000001</c:v>
                </c:pt>
                <c:pt idx="3050">
                  <c:v>4378.8091006000004</c:v>
                </c:pt>
                <c:pt idx="3051">
                  <c:v>4380.244181</c:v>
                </c:pt>
                <c:pt idx="3052">
                  <c:v>4381.6795030000003</c:v>
                </c:pt>
                <c:pt idx="3053">
                  <c:v>4383.1147786000001</c:v>
                </c:pt>
                <c:pt idx="3054">
                  <c:v>4384.5471652000006</c:v>
                </c:pt>
                <c:pt idx="3055">
                  <c:v>4385.9839124</c:v>
                </c:pt>
                <c:pt idx="3056">
                  <c:v>4387.4161709999998</c:v>
                </c:pt>
                <c:pt idx="3057">
                  <c:v>4388.8548519999986</c:v>
                </c:pt>
                <c:pt idx="3058">
                  <c:v>4390.2917348000001</c:v>
                </c:pt>
                <c:pt idx="3059">
                  <c:v>4391.7278225999999</c:v>
                </c:pt>
                <c:pt idx="3060">
                  <c:v>4393.1629465999986</c:v>
                </c:pt>
                <c:pt idx="3061">
                  <c:v>4394.5933714000003</c:v>
                </c:pt>
                <c:pt idx="3062">
                  <c:v>4396.0280332000002</c:v>
                </c:pt>
                <c:pt idx="3063">
                  <c:v>4397.4665175999999</c:v>
                </c:pt>
                <c:pt idx="3064">
                  <c:v>4398.8984848000009</c:v>
                </c:pt>
                <c:pt idx="3065">
                  <c:v>4400.3372995999998</c:v>
                </c:pt>
                <c:pt idx="3066">
                  <c:v>4401.7706514000001</c:v>
                </c:pt>
                <c:pt idx="3067">
                  <c:v>4403.2034588000006</c:v>
                </c:pt>
                <c:pt idx="3068">
                  <c:v>4404.6412981999993</c:v>
                </c:pt>
                <c:pt idx="3069">
                  <c:v>4406.0785655999998</c:v>
                </c:pt>
                <c:pt idx="3070">
                  <c:v>4407.5096471999996</c:v>
                </c:pt>
                <c:pt idx="3071">
                  <c:v>4408.9487111999997</c:v>
                </c:pt>
                <c:pt idx="3072">
                  <c:v>4410.3821372000002</c:v>
                </c:pt>
                <c:pt idx="3073">
                  <c:v>4411.8154533999996</c:v>
                </c:pt>
                <c:pt idx="3074">
                  <c:v>4413.2547537999999</c:v>
                </c:pt>
                <c:pt idx="3075">
                  <c:v>4414.6861054000001</c:v>
                </c:pt>
                <c:pt idx="3076">
                  <c:v>4416.1280439999991</c:v>
                </c:pt>
                <c:pt idx="3077">
                  <c:v>4417.5739510000003</c:v>
                </c:pt>
                <c:pt idx="3078">
                  <c:v>4419.0107784000002</c:v>
                </c:pt>
                <c:pt idx="3079">
                  <c:v>4420.4457542</c:v>
                </c:pt>
                <c:pt idx="3080">
                  <c:v>4421.8796705999994</c:v>
                </c:pt>
                <c:pt idx="3081">
                  <c:v>4423.3137408000002</c:v>
                </c:pt>
                <c:pt idx="3082">
                  <c:v>4424.7505342000004</c:v>
                </c:pt>
                <c:pt idx="3083">
                  <c:v>4426.1840599999996</c:v>
                </c:pt>
                <c:pt idx="3084">
                  <c:v>4427.6168541999996</c:v>
                </c:pt>
                <c:pt idx="3085">
                  <c:v>4429.0529125999992</c:v>
                </c:pt>
                <c:pt idx="3086">
                  <c:v>4430.4863439999999</c:v>
                </c:pt>
                <c:pt idx="3087">
                  <c:v>4431.9213748000002</c:v>
                </c:pt>
                <c:pt idx="3088">
                  <c:v>4433.3552562000004</c:v>
                </c:pt>
                <c:pt idx="3089">
                  <c:v>4434.7955211999997</c:v>
                </c:pt>
                <c:pt idx="3090">
                  <c:v>4436.2291751999992</c:v>
                </c:pt>
                <c:pt idx="3091">
                  <c:v>4437.6649173999986</c:v>
                </c:pt>
                <c:pt idx="3092">
                  <c:v>4439.0990726</c:v>
                </c:pt>
                <c:pt idx="3093">
                  <c:v>4440.5348506</c:v>
                </c:pt>
                <c:pt idx="3094">
                  <c:v>4441.9735596</c:v>
                </c:pt>
                <c:pt idx="3095">
                  <c:v>4443.4048452000006</c:v>
                </c:pt>
                <c:pt idx="3096">
                  <c:v>4444.8373062000001</c:v>
                </c:pt>
                <c:pt idx="3097">
                  <c:v>4446.2777434</c:v>
                </c:pt>
                <c:pt idx="3098">
                  <c:v>4447.7142127999996</c:v>
                </c:pt>
                <c:pt idx="3099">
                  <c:v>4449.1479654000004</c:v>
                </c:pt>
                <c:pt idx="3100">
                  <c:v>4450.5797762000002</c:v>
                </c:pt>
                <c:pt idx="3101">
                  <c:v>4452.0196308000004</c:v>
                </c:pt>
                <c:pt idx="3102">
                  <c:v>4453.4545148000007</c:v>
                </c:pt>
                <c:pt idx="3103">
                  <c:v>4454.8866367999999</c:v>
                </c:pt>
                <c:pt idx="3104">
                  <c:v>4456.3279471999986</c:v>
                </c:pt>
                <c:pt idx="3105">
                  <c:v>4457.7627413999999</c:v>
                </c:pt>
                <c:pt idx="3106">
                  <c:v>4459.2023522</c:v>
                </c:pt>
                <c:pt idx="3107">
                  <c:v>4460.6388835999996</c:v>
                </c:pt>
                <c:pt idx="3108">
                  <c:v>4462.0758830000004</c:v>
                </c:pt>
                <c:pt idx="3109">
                  <c:v>4463.5118788</c:v>
                </c:pt>
                <c:pt idx="3110">
                  <c:v>4464.9444436000003</c:v>
                </c:pt>
                <c:pt idx="3111">
                  <c:v>4466.3823152000004</c:v>
                </c:pt>
                <c:pt idx="3112">
                  <c:v>4467.8181316</c:v>
                </c:pt>
                <c:pt idx="3113">
                  <c:v>4469.248540399999</c:v>
                </c:pt>
                <c:pt idx="3114">
                  <c:v>4470.6888570000001</c:v>
                </c:pt>
                <c:pt idx="3115">
                  <c:v>4472.1220782</c:v>
                </c:pt>
                <c:pt idx="3116">
                  <c:v>4473.5586721999998</c:v>
                </c:pt>
                <c:pt idx="3117">
                  <c:v>4474.9938700000002</c:v>
                </c:pt>
                <c:pt idx="3118">
                  <c:v>4476.4285697999994</c:v>
                </c:pt>
                <c:pt idx="3119">
                  <c:v>4477.8618186000003</c:v>
                </c:pt>
                <c:pt idx="3120">
                  <c:v>4479.2950914000003</c:v>
                </c:pt>
                <c:pt idx="3121">
                  <c:v>4480.7326392000004</c:v>
                </c:pt>
                <c:pt idx="3122">
                  <c:v>4482.1701118000001</c:v>
                </c:pt>
                <c:pt idx="3123">
                  <c:v>4483.6012197999999</c:v>
                </c:pt>
                <c:pt idx="3124">
                  <c:v>4485.0415549999998</c:v>
                </c:pt>
                <c:pt idx="3125">
                  <c:v>4486.4740566</c:v>
                </c:pt>
                <c:pt idx="3126">
                  <c:v>4487.9091721999994</c:v>
                </c:pt>
                <c:pt idx="3127">
                  <c:v>4489.3427922000001</c:v>
                </c:pt>
                <c:pt idx="3128">
                  <c:v>4490.7786376000004</c:v>
                </c:pt>
                <c:pt idx="3129">
                  <c:v>4492.2179806000004</c:v>
                </c:pt>
                <c:pt idx="3130">
                  <c:v>4493.6638348000006</c:v>
                </c:pt>
                <c:pt idx="3131">
                  <c:v>4495.1028550000001</c:v>
                </c:pt>
                <c:pt idx="3132">
                  <c:v>4496.5374962000014</c:v>
                </c:pt>
                <c:pt idx="3133">
                  <c:v>4497.9731488000007</c:v>
                </c:pt>
                <c:pt idx="3134">
                  <c:v>4499.4108008000003</c:v>
                </c:pt>
                <c:pt idx="3135">
                  <c:v>4500.8415034000009</c:v>
                </c:pt>
                <c:pt idx="3136">
                  <c:v>4502.2751527999999</c:v>
                </c:pt>
                <c:pt idx="3137">
                  <c:v>4503.7136873999998</c:v>
                </c:pt>
                <c:pt idx="3138">
                  <c:v>4505.1507125999997</c:v>
                </c:pt>
                <c:pt idx="3139">
                  <c:v>4506.5860682000002</c:v>
                </c:pt>
                <c:pt idx="3140">
                  <c:v>4508.0172696</c:v>
                </c:pt>
                <c:pt idx="3141">
                  <c:v>4509.4554509999998</c:v>
                </c:pt>
                <c:pt idx="3142">
                  <c:v>4510.8945457999998</c:v>
                </c:pt>
                <c:pt idx="3143">
                  <c:v>4512.3250152000001</c:v>
                </c:pt>
                <c:pt idx="3144">
                  <c:v>4513.7605955999998</c:v>
                </c:pt>
                <c:pt idx="3145">
                  <c:v>4515.1974576000002</c:v>
                </c:pt>
                <c:pt idx="3146">
                  <c:v>4516.6318769999998</c:v>
                </c:pt>
                <c:pt idx="3147">
                  <c:v>4518.0643987999993</c:v>
                </c:pt>
                <c:pt idx="3148">
                  <c:v>4519.5026806000014</c:v>
                </c:pt>
                <c:pt idx="3149">
                  <c:v>4520.9389520000004</c:v>
                </c:pt>
                <c:pt idx="3150">
                  <c:v>4522.3745306000001</c:v>
                </c:pt>
                <c:pt idx="3151">
                  <c:v>4523.8080596</c:v>
                </c:pt>
                <c:pt idx="3152">
                  <c:v>4525.2442855999998</c:v>
                </c:pt>
                <c:pt idx="3153">
                  <c:v>4526.6809475999999</c:v>
                </c:pt>
                <c:pt idx="3154">
                  <c:v>4528.1132664000006</c:v>
                </c:pt>
                <c:pt idx="3155">
                  <c:v>4529.5502388000004</c:v>
                </c:pt>
                <c:pt idx="3156">
                  <c:v>4530.9789092000001</c:v>
                </c:pt>
                <c:pt idx="3157">
                  <c:v>4532.4143342000007</c:v>
                </c:pt>
                <c:pt idx="3158">
                  <c:v>4533.8478263999996</c:v>
                </c:pt>
                <c:pt idx="3159">
                  <c:v>4535.2812733999999</c:v>
                </c:pt>
                <c:pt idx="3160">
                  <c:v>4536.7189046000003</c:v>
                </c:pt>
                <c:pt idx="3161">
                  <c:v>4538.1554840000008</c:v>
                </c:pt>
                <c:pt idx="3162">
                  <c:v>4539.5915904000003</c:v>
                </c:pt>
                <c:pt idx="3163">
                  <c:v>4541.0250845999999</c:v>
                </c:pt>
                <c:pt idx="3164">
                  <c:v>4542.4587508000004</c:v>
                </c:pt>
                <c:pt idx="3165">
                  <c:v>4543.8986556</c:v>
                </c:pt>
                <c:pt idx="3166">
                  <c:v>4545.3265676000001</c:v>
                </c:pt>
                <c:pt idx="3167">
                  <c:v>4546.7694267999996</c:v>
                </c:pt>
                <c:pt idx="3168">
                  <c:v>4548.1974425999997</c:v>
                </c:pt>
                <c:pt idx="3169">
                  <c:v>4549.6370628000004</c:v>
                </c:pt>
                <c:pt idx="3170">
                  <c:v>4551.0684964000002</c:v>
                </c:pt>
                <c:pt idx="3171">
                  <c:v>4552.5030253999994</c:v>
                </c:pt>
                <c:pt idx="3172">
                  <c:v>4553.9556320000002</c:v>
                </c:pt>
                <c:pt idx="3173">
                  <c:v>4555.3868424000011</c:v>
                </c:pt>
                <c:pt idx="3174">
                  <c:v>4556.8262398000006</c:v>
                </c:pt>
                <c:pt idx="3175">
                  <c:v>4558.2575441999998</c:v>
                </c:pt>
                <c:pt idx="3176">
                  <c:v>4559.6934457999996</c:v>
                </c:pt>
                <c:pt idx="3177">
                  <c:v>4561.1256679999997</c:v>
                </c:pt>
                <c:pt idx="3178">
                  <c:v>4562.5609381999993</c:v>
                </c:pt>
                <c:pt idx="3179">
                  <c:v>4563.9928386000001</c:v>
                </c:pt>
                <c:pt idx="3180">
                  <c:v>4565.4314383999999</c:v>
                </c:pt>
                <c:pt idx="3181">
                  <c:v>4566.8640305999998</c:v>
                </c:pt>
                <c:pt idx="3182">
                  <c:v>4568.3007696000004</c:v>
                </c:pt>
                <c:pt idx="3183">
                  <c:v>4569.7314260000003</c:v>
                </c:pt>
                <c:pt idx="3184">
                  <c:v>4571.1730921999997</c:v>
                </c:pt>
                <c:pt idx="3185">
                  <c:v>4572.6069115999999</c:v>
                </c:pt>
                <c:pt idx="3186">
                  <c:v>4574.0406302000001</c:v>
                </c:pt>
                <c:pt idx="3187">
                  <c:v>4575.4766046000004</c:v>
                </c:pt>
                <c:pt idx="3188">
                  <c:v>4576.9091191999996</c:v>
                </c:pt>
                <c:pt idx="3189">
                  <c:v>4578.3604012000014</c:v>
                </c:pt>
                <c:pt idx="3190">
                  <c:v>4579.7951709999998</c:v>
                </c:pt>
                <c:pt idx="3191">
                  <c:v>4581.2288271999996</c:v>
                </c:pt>
                <c:pt idx="3192">
                  <c:v>4582.6637965999998</c:v>
                </c:pt>
                <c:pt idx="3193">
                  <c:v>4584.0974772</c:v>
                </c:pt>
                <c:pt idx="3194">
                  <c:v>4585.5352072000014</c:v>
                </c:pt>
                <c:pt idx="3195">
                  <c:v>4586.969032</c:v>
                </c:pt>
                <c:pt idx="3196">
                  <c:v>4588.4032183999998</c:v>
                </c:pt>
                <c:pt idx="3197">
                  <c:v>4589.8411927999996</c:v>
                </c:pt>
                <c:pt idx="3198">
                  <c:v>4591.2756708000006</c:v>
                </c:pt>
                <c:pt idx="3199">
                  <c:v>4592.7140645999998</c:v>
                </c:pt>
                <c:pt idx="3200">
                  <c:v>4594.1425772000002</c:v>
                </c:pt>
                <c:pt idx="3201">
                  <c:v>4595.5841702000007</c:v>
                </c:pt>
                <c:pt idx="3202">
                  <c:v>4597.0125770000004</c:v>
                </c:pt>
                <c:pt idx="3203">
                  <c:v>4598.4544987999998</c:v>
                </c:pt>
                <c:pt idx="3204">
                  <c:v>4599.8916274000003</c:v>
                </c:pt>
                <c:pt idx="3205">
                  <c:v>4601.3244739999991</c:v>
                </c:pt>
                <c:pt idx="3206">
                  <c:v>4602.7599888000004</c:v>
                </c:pt>
                <c:pt idx="3207">
                  <c:v>4604.1963930000002</c:v>
                </c:pt>
                <c:pt idx="3208">
                  <c:v>4605.6343787999986</c:v>
                </c:pt>
                <c:pt idx="3209">
                  <c:v>4607.0666200000014</c:v>
                </c:pt>
                <c:pt idx="3210">
                  <c:v>4608.4986028000003</c:v>
                </c:pt>
                <c:pt idx="3211">
                  <c:v>4609.9388060000001</c:v>
                </c:pt>
                <c:pt idx="3212">
                  <c:v>4611.3686912000003</c:v>
                </c:pt>
                <c:pt idx="3213">
                  <c:v>4612.8037453999996</c:v>
                </c:pt>
                <c:pt idx="3214">
                  <c:v>4614.2399628000003</c:v>
                </c:pt>
                <c:pt idx="3215">
                  <c:v>4615.6728137999999</c:v>
                </c:pt>
                <c:pt idx="3216">
                  <c:v>4617.1094427999997</c:v>
                </c:pt>
                <c:pt idx="3217">
                  <c:v>4618.5441475999996</c:v>
                </c:pt>
                <c:pt idx="3218">
                  <c:v>4619.9758968000006</c:v>
                </c:pt>
                <c:pt idx="3219">
                  <c:v>4621.4121318000007</c:v>
                </c:pt>
                <c:pt idx="3220">
                  <c:v>4622.8433356000014</c:v>
                </c:pt>
                <c:pt idx="3221">
                  <c:v>4624.2761641999996</c:v>
                </c:pt>
                <c:pt idx="3222">
                  <c:v>4625.7134099999994</c:v>
                </c:pt>
                <c:pt idx="3223">
                  <c:v>4627.1486346000002</c:v>
                </c:pt>
                <c:pt idx="3224">
                  <c:v>4628.5827823999989</c:v>
                </c:pt>
                <c:pt idx="3225">
                  <c:v>4630.0170441999999</c:v>
                </c:pt>
                <c:pt idx="3226">
                  <c:v>4631.4513355999998</c:v>
                </c:pt>
                <c:pt idx="3227">
                  <c:v>4632.8840731999999</c:v>
                </c:pt>
                <c:pt idx="3228">
                  <c:v>4634.3189230000007</c:v>
                </c:pt>
                <c:pt idx="3229">
                  <c:v>4635.7561896000007</c:v>
                </c:pt>
                <c:pt idx="3230">
                  <c:v>4637.1882717999997</c:v>
                </c:pt>
                <c:pt idx="3231">
                  <c:v>4638.6255784000004</c:v>
                </c:pt>
                <c:pt idx="3232">
                  <c:v>4640.0559030000004</c:v>
                </c:pt>
                <c:pt idx="3233">
                  <c:v>4641.4950946000008</c:v>
                </c:pt>
                <c:pt idx="3234">
                  <c:v>4642.9231988000001</c:v>
                </c:pt>
                <c:pt idx="3235">
                  <c:v>4644.3622038000003</c:v>
                </c:pt>
                <c:pt idx="3236">
                  <c:v>4645.7943457999991</c:v>
                </c:pt>
                <c:pt idx="3237">
                  <c:v>4647.2296365999991</c:v>
                </c:pt>
                <c:pt idx="3238">
                  <c:v>4648.6688367999996</c:v>
                </c:pt>
                <c:pt idx="3239">
                  <c:v>4650.1005652000003</c:v>
                </c:pt>
                <c:pt idx="3240">
                  <c:v>4651.5360156000006</c:v>
                </c:pt>
                <c:pt idx="3241">
                  <c:v>4652.9712096000003</c:v>
                </c:pt>
                <c:pt idx="3242">
                  <c:v>4654.4118646000006</c:v>
                </c:pt>
                <c:pt idx="3243">
                  <c:v>4655.8450415999996</c:v>
                </c:pt>
                <c:pt idx="3244">
                  <c:v>4657.2809887999992</c:v>
                </c:pt>
                <c:pt idx="3245">
                  <c:v>4658.7143192000003</c:v>
                </c:pt>
                <c:pt idx="3246">
                  <c:v>4660.1497331999999</c:v>
                </c:pt>
                <c:pt idx="3247">
                  <c:v>4661.5816768000004</c:v>
                </c:pt>
                <c:pt idx="3248">
                  <c:v>4663.0147578000006</c:v>
                </c:pt>
                <c:pt idx="3249">
                  <c:v>4664.4518836000007</c:v>
                </c:pt>
                <c:pt idx="3250">
                  <c:v>4665.8851654</c:v>
                </c:pt>
                <c:pt idx="3251">
                  <c:v>4667.3201114000003</c:v>
                </c:pt>
                <c:pt idx="3252">
                  <c:v>4668.7575111999986</c:v>
                </c:pt>
                <c:pt idx="3253">
                  <c:v>4670.1907808000014</c:v>
                </c:pt>
                <c:pt idx="3254">
                  <c:v>4671.6274298000008</c:v>
                </c:pt>
                <c:pt idx="3255">
                  <c:v>4673.0646356000007</c:v>
                </c:pt>
                <c:pt idx="3256">
                  <c:v>4674.4989148000004</c:v>
                </c:pt>
                <c:pt idx="3257">
                  <c:v>4675.9323153999994</c:v>
                </c:pt>
                <c:pt idx="3258">
                  <c:v>4677.366677</c:v>
                </c:pt>
                <c:pt idx="3259">
                  <c:v>4678.8003852000002</c:v>
                </c:pt>
                <c:pt idx="3260">
                  <c:v>4680.2392668000002</c:v>
                </c:pt>
                <c:pt idx="3261">
                  <c:v>4681.6735404000001</c:v>
                </c:pt>
                <c:pt idx="3262">
                  <c:v>4683.1066555999996</c:v>
                </c:pt>
                <c:pt idx="3263">
                  <c:v>4684.5396707999998</c:v>
                </c:pt>
                <c:pt idx="3264">
                  <c:v>4685.9746512000002</c:v>
                </c:pt>
                <c:pt idx="3265">
                  <c:v>4687.411681399999</c:v>
                </c:pt>
                <c:pt idx="3266">
                  <c:v>4688.8453764000014</c:v>
                </c:pt>
                <c:pt idx="3267">
                  <c:v>4690.2774502000002</c:v>
                </c:pt>
                <c:pt idx="3268">
                  <c:v>4691.7140603999997</c:v>
                </c:pt>
                <c:pt idx="3269">
                  <c:v>4693.1516887999996</c:v>
                </c:pt>
                <c:pt idx="3270">
                  <c:v>4694.5808037999996</c:v>
                </c:pt>
                <c:pt idx="3271">
                  <c:v>4696.0183489999999</c:v>
                </c:pt>
                <c:pt idx="3272">
                  <c:v>4697.4555816000002</c:v>
                </c:pt>
                <c:pt idx="3273">
                  <c:v>4698.8886712000003</c:v>
                </c:pt>
                <c:pt idx="3274">
                  <c:v>4700.3265309999997</c:v>
                </c:pt>
                <c:pt idx="3275">
                  <c:v>4701.7644209999999</c:v>
                </c:pt>
                <c:pt idx="3276">
                  <c:v>4703.2002632000003</c:v>
                </c:pt>
                <c:pt idx="3277">
                  <c:v>4704.6343787999986</c:v>
                </c:pt>
                <c:pt idx="3278">
                  <c:v>4706.0738885999999</c:v>
                </c:pt>
                <c:pt idx="3279">
                  <c:v>4707.5063965999998</c:v>
                </c:pt>
                <c:pt idx="3280">
                  <c:v>4708.9440542000002</c:v>
                </c:pt>
                <c:pt idx="3281">
                  <c:v>4710.3771006000006</c:v>
                </c:pt>
                <c:pt idx="3282">
                  <c:v>4711.8128670000006</c:v>
                </c:pt>
                <c:pt idx="3283">
                  <c:v>4713.2437609999997</c:v>
                </c:pt>
                <c:pt idx="3284">
                  <c:v>4714.6772632000002</c:v>
                </c:pt>
                <c:pt idx="3285">
                  <c:v>4716.1151995999999</c:v>
                </c:pt>
                <c:pt idx="3286">
                  <c:v>4717.5488649999998</c:v>
                </c:pt>
                <c:pt idx="3287">
                  <c:v>4718.9860789999993</c:v>
                </c:pt>
                <c:pt idx="3288">
                  <c:v>4720.4183235999999</c:v>
                </c:pt>
                <c:pt idx="3289">
                  <c:v>4721.8417805999998</c:v>
                </c:pt>
                <c:pt idx="3290">
                  <c:v>4723.2800404</c:v>
                </c:pt>
                <c:pt idx="3291">
                  <c:v>4724.7144853999998</c:v>
                </c:pt>
                <c:pt idx="3292">
                  <c:v>4726.1527814000001</c:v>
                </c:pt>
                <c:pt idx="3293">
                  <c:v>4727.5990292000006</c:v>
                </c:pt>
                <c:pt idx="3294">
                  <c:v>4729.0493984000004</c:v>
                </c:pt>
                <c:pt idx="3295">
                  <c:v>4730.4888502000003</c:v>
                </c:pt>
                <c:pt idx="3296">
                  <c:v>4731.9256859999996</c:v>
                </c:pt>
                <c:pt idx="3297">
                  <c:v>4733.3728030000002</c:v>
                </c:pt>
                <c:pt idx="3298">
                  <c:v>4734.8094786000001</c:v>
                </c:pt>
                <c:pt idx="3299">
                  <c:v>4736.2408960000002</c:v>
                </c:pt>
                <c:pt idx="3300">
                  <c:v>4737.6763811999999</c:v>
                </c:pt>
                <c:pt idx="3301">
                  <c:v>4739.1128134000001</c:v>
                </c:pt>
                <c:pt idx="3302">
                  <c:v>4740.5468665999997</c:v>
                </c:pt>
                <c:pt idx="3303">
                  <c:v>4741.9820051999995</c:v>
                </c:pt>
                <c:pt idx="3304">
                  <c:v>4743.4158279999992</c:v>
                </c:pt>
                <c:pt idx="3305">
                  <c:v>4744.8512104000001</c:v>
                </c:pt>
                <c:pt idx="3306">
                  <c:v>4746.2910821999994</c:v>
                </c:pt>
                <c:pt idx="3307">
                  <c:v>4747.7365644000001</c:v>
                </c:pt>
                <c:pt idx="3308">
                  <c:v>4749.1735177999999</c:v>
                </c:pt>
                <c:pt idx="3309">
                  <c:v>4750.6091866000006</c:v>
                </c:pt>
                <c:pt idx="3310">
                  <c:v>4752.0451266</c:v>
                </c:pt>
                <c:pt idx="3311">
                  <c:v>4753.4801983999996</c:v>
                </c:pt>
                <c:pt idx="3312">
                  <c:v>4754.9127950000002</c:v>
                </c:pt>
                <c:pt idx="3313">
                  <c:v>4756.3460026000002</c:v>
                </c:pt>
                <c:pt idx="3314">
                  <c:v>4757.7836269999989</c:v>
                </c:pt>
                <c:pt idx="3315">
                  <c:v>4759.2135754000001</c:v>
                </c:pt>
                <c:pt idx="3316">
                  <c:v>4760.6508143999999</c:v>
                </c:pt>
                <c:pt idx="3317">
                  <c:v>4762.0843421999998</c:v>
                </c:pt>
                <c:pt idx="3318">
                  <c:v>4763.5185093999999</c:v>
                </c:pt>
                <c:pt idx="3319">
                  <c:v>4764.9517865999997</c:v>
                </c:pt>
                <c:pt idx="3320">
                  <c:v>4766.3863914000003</c:v>
                </c:pt>
                <c:pt idx="3321">
                  <c:v>4767.8226304</c:v>
                </c:pt>
                <c:pt idx="3322">
                  <c:v>4769.2565168000001</c:v>
                </c:pt>
                <c:pt idx="3323">
                  <c:v>4770.6921477999986</c:v>
                </c:pt>
                <c:pt idx="3324">
                  <c:v>4772.1302482000001</c:v>
                </c:pt>
                <c:pt idx="3325">
                  <c:v>4773.5643804000001</c:v>
                </c:pt>
                <c:pt idx="3326">
                  <c:v>4775.0003049999996</c:v>
                </c:pt>
                <c:pt idx="3327">
                  <c:v>4776.4310681999996</c:v>
                </c:pt>
                <c:pt idx="3328">
                  <c:v>4777.8683318000003</c:v>
                </c:pt>
                <c:pt idx="3329">
                  <c:v>4779.2999188000003</c:v>
                </c:pt>
                <c:pt idx="3330">
                  <c:v>4780.7359987999998</c:v>
                </c:pt>
                <c:pt idx="3331">
                  <c:v>4782.1691976000002</c:v>
                </c:pt>
                <c:pt idx="3332">
                  <c:v>4783.6024336</c:v>
                </c:pt>
                <c:pt idx="3333">
                  <c:v>4785.0424698000006</c:v>
                </c:pt>
                <c:pt idx="3334">
                  <c:v>4786.4759279999998</c:v>
                </c:pt>
                <c:pt idx="3335">
                  <c:v>4787.9119484000012</c:v>
                </c:pt>
                <c:pt idx="3336">
                  <c:v>4789.3479831999994</c:v>
                </c:pt>
                <c:pt idx="3337">
                  <c:v>4790.7804056000004</c:v>
                </c:pt>
                <c:pt idx="3338">
                  <c:v>4792.2300554000003</c:v>
                </c:pt>
                <c:pt idx="3339">
                  <c:v>4793.6732161999998</c:v>
                </c:pt>
                <c:pt idx="3340">
                  <c:v>4795.1073833999999</c:v>
                </c:pt>
                <c:pt idx="3341">
                  <c:v>4796.538262</c:v>
                </c:pt>
                <c:pt idx="3342">
                  <c:v>4797.9780876000004</c:v>
                </c:pt>
                <c:pt idx="3343">
                  <c:v>4799.4137208000002</c:v>
                </c:pt>
                <c:pt idx="3344">
                  <c:v>4800.8484570000001</c:v>
                </c:pt>
                <c:pt idx="3345">
                  <c:v>4802.2878201999993</c:v>
                </c:pt>
                <c:pt idx="3346">
                  <c:v>4803.7201826</c:v>
                </c:pt>
                <c:pt idx="3347">
                  <c:v>4805.1547386000002</c:v>
                </c:pt>
                <c:pt idx="3348">
                  <c:v>4806.5898420000003</c:v>
                </c:pt>
                <c:pt idx="3349">
                  <c:v>4808.0246281999989</c:v>
                </c:pt>
                <c:pt idx="3350">
                  <c:v>4809.4592228000001</c:v>
                </c:pt>
                <c:pt idx="3351">
                  <c:v>4810.8926779999993</c:v>
                </c:pt>
                <c:pt idx="3352">
                  <c:v>4812.3289744000003</c:v>
                </c:pt>
                <c:pt idx="3353">
                  <c:v>4813.7640686000004</c:v>
                </c:pt>
                <c:pt idx="3354">
                  <c:v>4815.2006244000004</c:v>
                </c:pt>
                <c:pt idx="3355">
                  <c:v>4816.6314580000007</c:v>
                </c:pt>
                <c:pt idx="3356">
                  <c:v>4818.0695918000001</c:v>
                </c:pt>
                <c:pt idx="3357">
                  <c:v>4819.5068093999998</c:v>
                </c:pt>
                <c:pt idx="3358">
                  <c:v>4820.9449714000002</c:v>
                </c:pt>
                <c:pt idx="3359">
                  <c:v>4822.3841954</c:v>
                </c:pt>
                <c:pt idx="3360">
                  <c:v>4823.8140528000004</c:v>
                </c:pt>
                <c:pt idx="3361">
                  <c:v>4825.2529918</c:v>
                </c:pt>
                <c:pt idx="3362">
                  <c:v>4826.6828753999998</c:v>
                </c:pt>
                <c:pt idx="3363">
                  <c:v>4828.1185673999989</c:v>
                </c:pt>
                <c:pt idx="3364">
                  <c:v>4829.5547651999996</c:v>
                </c:pt>
                <c:pt idx="3365">
                  <c:v>4830.9890938000008</c:v>
                </c:pt>
                <c:pt idx="3366">
                  <c:v>4832.421255799999</c:v>
                </c:pt>
                <c:pt idx="3367">
                  <c:v>4833.8529992000003</c:v>
                </c:pt>
                <c:pt idx="3368">
                  <c:v>4835.2916061999986</c:v>
                </c:pt>
                <c:pt idx="3369">
                  <c:v>4836.7252387999997</c:v>
                </c:pt>
                <c:pt idx="3370">
                  <c:v>4838.1581998000001</c:v>
                </c:pt>
                <c:pt idx="3371">
                  <c:v>4839.5948124000006</c:v>
                </c:pt>
                <c:pt idx="3372">
                  <c:v>4841.0268779999997</c:v>
                </c:pt>
                <c:pt idx="3373">
                  <c:v>4842.4645419999997</c:v>
                </c:pt>
                <c:pt idx="3374">
                  <c:v>4843.8995462000003</c:v>
                </c:pt>
                <c:pt idx="3375">
                  <c:v>4845.3350920000003</c:v>
                </c:pt>
                <c:pt idx="3376">
                  <c:v>4846.7663732000001</c:v>
                </c:pt>
                <c:pt idx="3377">
                  <c:v>4848.2072822</c:v>
                </c:pt>
                <c:pt idx="3378">
                  <c:v>4849.6412380000002</c:v>
                </c:pt>
                <c:pt idx="3379">
                  <c:v>4851.0766404000015</c:v>
                </c:pt>
                <c:pt idx="3380">
                  <c:v>4852.5154130000001</c:v>
                </c:pt>
                <c:pt idx="3381">
                  <c:v>4853.9488492</c:v>
                </c:pt>
                <c:pt idx="3382">
                  <c:v>4855.3847298000001</c:v>
                </c:pt>
                <c:pt idx="3383">
                  <c:v>4856.8196982000009</c:v>
                </c:pt>
                <c:pt idx="3384">
                  <c:v>4858.2535218000003</c:v>
                </c:pt>
                <c:pt idx="3385">
                  <c:v>4859.6889259999998</c:v>
                </c:pt>
                <c:pt idx="3386">
                  <c:v>4861.1220558000005</c:v>
                </c:pt>
                <c:pt idx="3387">
                  <c:v>4862.5710885999997</c:v>
                </c:pt>
                <c:pt idx="3388">
                  <c:v>4864.0114450000001</c:v>
                </c:pt>
                <c:pt idx="3389">
                  <c:v>4865.4481528000006</c:v>
                </c:pt>
                <c:pt idx="3390">
                  <c:v>4866.8856040000001</c:v>
                </c:pt>
                <c:pt idx="3391">
                  <c:v>4868.3173645999996</c:v>
                </c:pt>
                <c:pt idx="3392">
                  <c:v>4869.7519669999992</c:v>
                </c:pt>
                <c:pt idx="3393">
                  <c:v>4871.1883332000007</c:v>
                </c:pt>
                <c:pt idx="3394">
                  <c:v>4872.6260844000008</c:v>
                </c:pt>
                <c:pt idx="3395">
                  <c:v>4874.0631714000001</c:v>
                </c:pt>
                <c:pt idx="3396">
                  <c:v>4875.4931788000004</c:v>
                </c:pt>
                <c:pt idx="3397">
                  <c:v>4876.9272822000003</c:v>
                </c:pt>
                <c:pt idx="3398">
                  <c:v>4878.3598932000004</c:v>
                </c:pt>
                <c:pt idx="3399">
                  <c:v>4879.7949532000002</c:v>
                </c:pt>
                <c:pt idx="3400">
                  <c:v>4881.2283133999999</c:v>
                </c:pt>
                <c:pt idx="3401">
                  <c:v>4882.6611090000006</c:v>
                </c:pt>
                <c:pt idx="3402">
                  <c:v>4884.0997373999999</c:v>
                </c:pt>
                <c:pt idx="3403">
                  <c:v>4885.5344655999997</c:v>
                </c:pt>
                <c:pt idx="3404">
                  <c:v>4886.9690718000002</c:v>
                </c:pt>
                <c:pt idx="3405">
                  <c:v>4888.4043696000008</c:v>
                </c:pt>
                <c:pt idx="3406">
                  <c:v>4889.8358045999994</c:v>
                </c:pt>
                <c:pt idx="3407">
                  <c:v>4891.2693479999998</c:v>
                </c:pt>
                <c:pt idx="3408">
                  <c:v>4892.7095327999996</c:v>
                </c:pt>
                <c:pt idx="3409">
                  <c:v>4894.1387133999997</c:v>
                </c:pt>
                <c:pt idx="3410">
                  <c:v>4895.5742111999998</c:v>
                </c:pt>
                <c:pt idx="3411">
                  <c:v>4897.0109839999996</c:v>
                </c:pt>
                <c:pt idx="3412">
                  <c:v>4898.4440052000009</c:v>
                </c:pt>
                <c:pt idx="3413">
                  <c:v>4899.8797364000002</c:v>
                </c:pt>
                <c:pt idx="3414">
                  <c:v>4901.3172198000002</c:v>
                </c:pt>
                <c:pt idx="3415">
                  <c:v>4902.7523365999996</c:v>
                </c:pt>
                <c:pt idx="3416">
                  <c:v>4904.1840515999993</c:v>
                </c:pt>
                <c:pt idx="3417">
                  <c:v>4905.6185764000002</c:v>
                </c:pt>
                <c:pt idx="3418">
                  <c:v>4907.0530472</c:v>
                </c:pt>
                <c:pt idx="3419">
                  <c:v>4908.4884801999997</c:v>
                </c:pt>
                <c:pt idx="3420">
                  <c:v>4909.923407799999</c:v>
                </c:pt>
                <c:pt idx="3421">
                  <c:v>4911.3649964000006</c:v>
                </c:pt>
                <c:pt idx="3422">
                  <c:v>4912.8070213999999</c:v>
                </c:pt>
                <c:pt idx="3423">
                  <c:v>4914.2472778000001</c:v>
                </c:pt>
                <c:pt idx="3424">
                  <c:v>4915.6810800000003</c:v>
                </c:pt>
                <c:pt idx="3425">
                  <c:v>4917.1171408</c:v>
                </c:pt>
                <c:pt idx="3426">
                  <c:v>4918.5475070000002</c:v>
                </c:pt>
                <c:pt idx="3427">
                  <c:v>4919.9853382000001</c:v>
                </c:pt>
                <c:pt idx="3428">
                  <c:v>4921.4219178000003</c:v>
                </c:pt>
                <c:pt idx="3429">
                  <c:v>4922.8544253999989</c:v>
                </c:pt>
                <c:pt idx="3430">
                  <c:v>4924.2926098000007</c:v>
                </c:pt>
                <c:pt idx="3431">
                  <c:v>4925.7277226000006</c:v>
                </c:pt>
                <c:pt idx="3432">
                  <c:v>4927.1627428000002</c:v>
                </c:pt>
                <c:pt idx="3433">
                  <c:v>4928.5971853999999</c:v>
                </c:pt>
                <c:pt idx="3434">
                  <c:v>4930.0322126000001</c:v>
                </c:pt>
                <c:pt idx="3435">
                  <c:v>4931.4676197999997</c:v>
                </c:pt>
                <c:pt idx="3436">
                  <c:v>4932.9011216000008</c:v>
                </c:pt>
                <c:pt idx="3437">
                  <c:v>4934.3335940000006</c:v>
                </c:pt>
                <c:pt idx="3438">
                  <c:v>4935.7700294000006</c:v>
                </c:pt>
                <c:pt idx="3439">
                  <c:v>4937.2017673999999</c:v>
                </c:pt>
                <c:pt idx="3440">
                  <c:v>4938.6405792000014</c:v>
                </c:pt>
                <c:pt idx="3441">
                  <c:v>4940.0727119999992</c:v>
                </c:pt>
                <c:pt idx="3442">
                  <c:v>4941.5107298000003</c:v>
                </c:pt>
                <c:pt idx="3443">
                  <c:v>4942.9419003999992</c:v>
                </c:pt>
                <c:pt idx="3444">
                  <c:v>4944.3783677999991</c:v>
                </c:pt>
                <c:pt idx="3445">
                  <c:v>4945.8109012000004</c:v>
                </c:pt>
                <c:pt idx="3446">
                  <c:v>4947.2476812000004</c:v>
                </c:pt>
                <c:pt idx="3447">
                  <c:v>4948.6870286000003</c:v>
                </c:pt>
                <c:pt idx="3448">
                  <c:v>4950.1201641999996</c:v>
                </c:pt>
                <c:pt idx="3449">
                  <c:v>4951.5556925999999</c:v>
                </c:pt>
                <c:pt idx="3450">
                  <c:v>4952.9961089999997</c:v>
                </c:pt>
                <c:pt idx="3451">
                  <c:v>4954.4261904000005</c:v>
                </c:pt>
                <c:pt idx="3452">
                  <c:v>4955.8630483999996</c:v>
                </c:pt>
                <c:pt idx="3453">
                  <c:v>4957.2965064</c:v>
                </c:pt>
                <c:pt idx="3454">
                  <c:v>4958.7297095999993</c:v>
                </c:pt>
                <c:pt idx="3455">
                  <c:v>4960.1678196000003</c:v>
                </c:pt>
                <c:pt idx="3456">
                  <c:v>4961.6044796000006</c:v>
                </c:pt>
                <c:pt idx="3457">
                  <c:v>4963.0345423999997</c:v>
                </c:pt>
                <c:pt idx="3458">
                  <c:v>4964.4738881999992</c:v>
                </c:pt>
                <c:pt idx="3459">
                  <c:v>4965.9107967999998</c:v>
                </c:pt>
                <c:pt idx="3460">
                  <c:v>4967.3394400000006</c:v>
                </c:pt>
                <c:pt idx="3461">
                  <c:v>4968.7779191999998</c:v>
                </c:pt>
                <c:pt idx="3462">
                  <c:v>4970.2133359999989</c:v>
                </c:pt>
                <c:pt idx="3463">
                  <c:v>4971.6473084000008</c:v>
                </c:pt>
                <c:pt idx="3464">
                  <c:v>4973.0879957999996</c:v>
                </c:pt>
                <c:pt idx="3465">
                  <c:v>4974.5075702000004</c:v>
                </c:pt>
                <c:pt idx="3466">
                  <c:v>4975.9425262000004</c:v>
                </c:pt>
                <c:pt idx="3467">
                  <c:v>4977.3756913999996</c:v>
                </c:pt>
                <c:pt idx="3468">
                  <c:v>4978.8301701999999</c:v>
                </c:pt>
                <c:pt idx="3469">
                  <c:v>4980.2789475999998</c:v>
                </c:pt>
                <c:pt idx="3470">
                  <c:v>4981.7132402000007</c:v>
                </c:pt>
                <c:pt idx="3471">
                  <c:v>4983.147573799999</c:v>
                </c:pt>
                <c:pt idx="3472">
                  <c:v>4984.5810947999998</c:v>
                </c:pt>
                <c:pt idx="3473">
                  <c:v>4986.0185911999997</c:v>
                </c:pt>
                <c:pt idx="3474">
                  <c:v>4987.4535722000001</c:v>
                </c:pt>
                <c:pt idx="3475">
                  <c:v>4988.8867238000003</c:v>
                </c:pt>
                <c:pt idx="3476">
                  <c:v>4990.3243702</c:v>
                </c:pt>
                <c:pt idx="3477">
                  <c:v>4991.7634695999996</c:v>
                </c:pt>
                <c:pt idx="3478">
                  <c:v>4993.1951298000004</c:v>
                </c:pt>
                <c:pt idx="3479">
                  <c:v>4994.6291021999996</c:v>
                </c:pt>
                <c:pt idx="3480">
                  <c:v>4996.0688726000008</c:v>
                </c:pt>
                <c:pt idx="3481">
                  <c:v>4997.5000977999998</c:v>
                </c:pt>
                <c:pt idx="3482">
                  <c:v>4998.9369784</c:v>
                </c:pt>
                <c:pt idx="3483">
                  <c:v>5000.3692917999997</c:v>
                </c:pt>
                <c:pt idx="3484">
                  <c:v>5001.8074894000001</c:v>
                </c:pt>
                <c:pt idx="3485">
                  <c:v>5003.2391846</c:v>
                </c:pt>
                <c:pt idx="3486">
                  <c:v>5004.6727913999994</c:v>
                </c:pt>
                <c:pt idx="3487">
                  <c:v>5006.1106579999996</c:v>
                </c:pt>
                <c:pt idx="3488">
                  <c:v>5007.5442220000004</c:v>
                </c:pt>
                <c:pt idx="3489">
                  <c:v>5008.9812576000004</c:v>
                </c:pt>
                <c:pt idx="3490">
                  <c:v>5010.4162893999992</c:v>
                </c:pt>
                <c:pt idx="3491">
                  <c:v>5011.8492303999992</c:v>
                </c:pt>
                <c:pt idx="3492">
                  <c:v>5013.2837847999999</c:v>
                </c:pt>
                <c:pt idx="3493">
                  <c:v>5014.7224176</c:v>
                </c:pt>
                <c:pt idx="3494">
                  <c:v>5016.1606178000002</c:v>
                </c:pt>
                <c:pt idx="3495">
                  <c:v>5017.597702</c:v>
                </c:pt>
                <c:pt idx="3496">
                  <c:v>5019.0266074000001</c:v>
                </c:pt>
                <c:pt idx="3497">
                  <c:v>5020.4653424000007</c:v>
                </c:pt>
                <c:pt idx="3498">
                  <c:v>5021.8988956000003</c:v>
                </c:pt>
                <c:pt idx="3499">
                  <c:v>5023.3360486000001</c:v>
                </c:pt>
                <c:pt idx="3500">
                  <c:v>5024.7704692000007</c:v>
                </c:pt>
                <c:pt idx="3501">
                  <c:v>5026.2030531999999</c:v>
                </c:pt>
                <c:pt idx="3502">
                  <c:v>5027.6397324</c:v>
                </c:pt>
                <c:pt idx="3503">
                  <c:v>5029.0730937999997</c:v>
                </c:pt>
                <c:pt idx="3504">
                  <c:v>5030.5111883999998</c:v>
                </c:pt>
                <c:pt idx="3505">
                  <c:v>5031.9448845999996</c:v>
                </c:pt>
                <c:pt idx="3506">
                  <c:v>5033.379614800001</c:v>
                </c:pt>
                <c:pt idx="3507">
                  <c:v>5034.8128588</c:v>
                </c:pt>
                <c:pt idx="3508">
                  <c:v>5036.2452825999999</c:v>
                </c:pt>
                <c:pt idx="3509">
                  <c:v>5037.6808743999991</c:v>
                </c:pt>
                <c:pt idx="3510">
                  <c:v>5039.1165638000002</c:v>
                </c:pt>
                <c:pt idx="3511">
                  <c:v>5040.5586996000002</c:v>
                </c:pt>
                <c:pt idx="3512">
                  <c:v>5042.001037</c:v>
                </c:pt>
                <c:pt idx="3513">
                  <c:v>5043.4427627999994</c:v>
                </c:pt>
                <c:pt idx="3514">
                  <c:v>5044.8736849999996</c:v>
                </c:pt>
                <c:pt idx="3515">
                  <c:v>5046.3056544000001</c:v>
                </c:pt>
                <c:pt idx="3516">
                  <c:v>5047.7456669999992</c:v>
                </c:pt>
                <c:pt idx="3517">
                  <c:v>5049.1772001999998</c:v>
                </c:pt>
                <c:pt idx="3518">
                  <c:v>5050.6125446000005</c:v>
                </c:pt>
                <c:pt idx="3519">
                  <c:v>5052.0526760000012</c:v>
                </c:pt>
                <c:pt idx="3520">
                  <c:v>5053.4864624000002</c:v>
                </c:pt>
                <c:pt idx="3521">
                  <c:v>5054.9207420000002</c:v>
                </c:pt>
                <c:pt idx="3522">
                  <c:v>5056.3589785999993</c:v>
                </c:pt>
                <c:pt idx="3523">
                  <c:v>5057.7945783999994</c:v>
                </c:pt>
                <c:pt idx="3524">
                  <c:v>5059.2299655999996</c:v>
                </c:pt>
                <c:pt idx="3525">
                  <c:v>5060.6628045999996</c:v>
                </c:pt>
                <c:pt idx="3526">
                  <c:v>5062.1014359999999</c:v>
                </c:pt>
                <c:pt idx="3527">
                  <c:v>5063.5339955999998</c:v>
                </c:pt>
                <c:pt idx="3528">
                  <c:v>5064.968304</c:v>
                </c:pt>
                <c:pt idx="3529">
                  <c:v>5066.4072367999997</c:v>
                </c:pt>
                <c:pt idx="3530">
                  <c:v>5067.8425291999993</c:v>
                </c:pt>
                <c:pt idx="3531">
                  <c:v>5069.281739</c:v>
                </c:pt>
                <c:pt idx="3532">
                  <c:v>5070.7163635999996</c:v>
                </c:pt>
                <c:pt idx="3533">
                  <c:v>5072.1535236000009</c:v>
                </c:pt>
                <c:pt idx="3534">
                  <c:v>5073.5880607999998</c:v>
                </c:pt>
                <c:pt idx="3535">
                  <c:v>5075.0220528</c:v>
                </c:pt>
                <c:pt idx="3536">
                  <c:v>5076.4585367999998</c:v>
                </c:pt>
                <c:pt idx="3537">
                  <c:v>5077.8909330000006</c:v>
                </c:pt>
                <c:pt idx="3538">
                  <c:v>5079.3248229999999</c:v>
                </c:pt>
                <c:pt idx="3539">
                  <c:v>5080.7611359999992</c:v>
                </c:pt>
                <c:pt idx="3540">
                  <c:v>5082.1955608000007</c:v>
                </c:pt>
                <c:pt idx="3541">
                  <c:v>5083.6287616</c:v>
                </c:pt>
                <c:pt idx="3542">
                  <c:v>5085.0644662000004</c:v>
                </c:pt>
                <c:pt idx="3543">
                  <c:v>5086.4968974000003</c:v>
                </c:pt>
                <c:pt idx="3544">
                  <c:v>5087.9295647999998</c:v>
                </c:pt>
                <c:pt idx="3545">
                  <c:v>5089.3675641999998</c:v>
                </c:pt>
                <c:pt idx="3546">
                  <c:v>5090.8011752000002</c:v>
                </c:pt>
                <c:pt idx="3547">
                  <c:v>5092.2462328000001</c:v>
                </c:pt>
                <c:pt idx="3548">
                  <c:v>5093.6846219999998</c:v>
                </c:pt>
                <c:pt idx="3549">
                  <c:v>5095.1231407999994</c:v>
                </c:pt>
                <c:pt idx="3550">
                  <c:v>5096.5568230000008</c:v>
                </c:pt>
                <c:pt idx="3551">
                  <c:v>5097.9901038000007</c:v>
                </c:pt>
                <c:pt idx="3552">
                  <c:v>5099.4283798000006</c:v>
                </c:pt>
                <c:pt idx="3553">
                  <c:v>5100.8585774000003</c:v>
                </c:pt>
                <c:pt idx="3554">
                  <c:v>5102.299137</c:v>
                </c:pt>
                <c:pt idx="3555">
                  <c:v>5103.734888</c:v>
                </c:pt>
                <c:pt idx="3556">
                  <c:v>5105.1675216000003</c:v>
                </c:pt>
                <c:pt idx="3557">
                  <c:v>5106.5999764000007</c:v>
                </c:pt>
                <c:pt idx="3558">
                  <c:v>5108.0353812000003</c:v>
                </c:pt>
                <c:pt idx="3559">
                  <c:v>5109.4703577999999</c:v>
                </c:pt>
                <c:pt idx="3560">
                  <c:v>5110.9070879999999</c:v>
                </c:pt>
                <c:pt idx="3561">
                  <c:v>5112.3415555999991</c:v>
                </c:pt>
                <c:pt idx="3562">
                  <c:v>5113.7754876000008</c:v>
                </c:pt>
                <c:pt idx="3563">
                  <c:v>5115.2071612</c:v>
                </c:pt>
                <c:pt idx="3564">
                  <c:v>5116.6475517999997</c:v>
                </c:pt>
                <c:pt idx="3565">
                  <c:v>5118.0803707999994</c:v>
                </c:pt>
                <c:pt idx="3566">
                  <c:v>5119.5195798000004</c:v>
                </c:pt>
                <c:pt idx="3567">
                  <c:v>5120.9531623999992</c:v>
                </c:pt>
                <c:pt idx="3568">
                  <c:v>5122.3888892000004</c:v>
                </c:pt>
                <c:pt idx="3569">
                  <c:v>5123.8274641999997</c:v>
                </c:pt>
                <c:pt idx="3570">
                  <c:v>5125.263895</c:v>
                </c:pt>
                <c:pt idx="3571">
                  <c:v>5126.6979000000001</c:v>
                </c:pt>
                <c:pt idx="3572">
                  <c:v>5128.1347871999997</c:v>
                </c:pt>
                <c:pt idx="3573">
                  <c:v>5129.5685831999999</c:v>
                </c:pt>
                <c:pt idx="3574">
                  <c:v>5131.0030357999995</c:v>
                </c:pt>
                <c:pt idx="3575">
                  <c:v>5132.4363882000007</c:v>
                </c:pt>
                <c:pt idx="3576">
                  <c:v>5133.8746668000003</c:v>
                </c:pt>
                <c:pt idx="3577">
                  <c:v>5135.3093724</c:v>
                </c:pt>
                <c:pt idx="3578">
                  <c:v>5136.7464506000006</c:v>
                </c:pt>
                <c:pt idx="3579">
                  <c:v>5138.1827543999998</c:v>
                </c:pt>
                <c:pt idx="3580">
                  <c:v>5139.6125597999999</c:v>
                </c:pt>
                <c:pt idx="3581">
                  <c:v>5141.0486609999998</c:v>
                </c:pt>
                <c:pt idx="3582">
                  <c:v>5142.4854595999996</c:v>
                </c:pt>
                <c:pt idx="3583">
                  <c:v>5143.9213187999994</c:v>
                </c:pt>
                <c:pt idx="3584">
                  <c:v>5145.3536807999999</c:v>
                </c:pt>
                <c:pt idx="3585">
                  <c:v>5146.7934752000001</c:v>
                </c:pt>
                <c:pt idx="3586">
                  <c:v>5148.2247517999986</c:v>
                </c:pt>
                <c:pt idx="3587">
                  <c:v>5149.6628603999998</c:v>
                </c:pt>
                <c:pt idx="3588">
                  <c:v>5151.0979686000001</c:v>
                </c:pt>
                <c:pt idx="3589">
                  <c:v>5152.5339863999998</c:v>
                </c:pt>
                <c:pt idx="3590">
                  <c:v>5153.9688700000006</c:v>
                </c:pt>
                <c:pt idx="3591">
                  <c:v>5155.4053916000003</c:v>
                </c:pt>
                <c:pt idx="3592">
                  <c:v>5156.8377458000004</c:v>
                </c:pt>
                <c:pt idx="3593">
                  <c:v>5158.2728459999998</c:v>
                </c:pt>
                <c:pt idx="3594">
                  <c:v>5159.7078223999997</c:v>
                </c:pt>
                <c:pt idx="3595">
                  <c:v>5161.1454452000007</c:v>
                </c:pt>
                <c:pt idx="3596">
                  <c:v>5162.5789457999999</c:v>
                </c:pt>
                <c:pt idx="3597">
                  <c:v>5164.0194289999999</c:v>
                </c:pt>
                <c:pt idx="3598">
                  <c:v>5165.4530144</c:v>
                </c:pt>
                <c:pt idx="3599">
                  <c:v>5166.8890736000003</c:v>
                </c:pt>
                <c:pt idx="3600">
                  <c:v>5168.3264597999996</c:v>
                </c:pt>
                <c:pt idx="3601">
                  <c:v>5169.7607069999985</c:v>
                </c:pt>
                <c:pt idx="3602">
                  <c:v>5171.1993438</c:v>
                </c:pt>
                <c:pt idx="3603">
                  <c:v>5172.6311815999998</c:v>
                </c:pt>
                <c:pt idx="3604">
                  <c:v>5174.0700648000002</c:v>
                </c:pt>
                <c:pt idx="3605">
                  <c:v>5175.5084363999986</c:v>
                </c:pt>
                <c:pt idx="3606">
                  <c:v>5176.9379463999994</c:v>
                </c:pt>
                <c:pt idx="3607">
                  <c:v>5178.3673141999989</c:v>
                </c:pt>
                <c:pt idx="3608">
                  <c:v>5179.8012529999996</c:v>
                </c:pt>
                <c:pt idx="3609">
                  <c:v>5181.2376322</c:v>
                </c:pt>
                <c:pt idx="3610">
                  <c:v>5182.6734625999998</c:v>
                </c:pt>
                <c:pt idx="3611">
                  <c:v>5184.1096458000002</c:v>
                </c:pt>
                <c:pt idx="3612">
                  <c:v>5185.5450722000014</c:v>
                </c:pt>
                <c:pt idx="3613">
                  <c:v>5186.9808972000001</c:v>
                </c:pt>
                <c:pt idx="3614">
                  <c:v>5188.4125044000002</c:v>
                </c:pt>
                <c:pt idx="3615">
                  <c:v>5189.8482494</c:v>
                </c:pt>
                <c:pt idx="3616">
                  <c:v>5191.2849461999986</c:v>
                </c:pt>
                <c:pt idx="3617">
                  <c:v>5192.7161539999997</c:v>
                </c:pt>
                <c:pt idx="3618">
                  <c:v>5194.1546526000002</c:v>
                </c:pt>
                <c:pt idx="3619">
                  <c:v>5195.5918430000002</c:v>
                </c:pt>
                <c:pt idx="3620">
                  <c:v>5197.0247848000008</c:v>
                </c:pt>
                <c:pt idx="3621">
                  <c:v>5198.458912600001</c:v>
                </c:pt>
                <c:pt idx="3622">
                  <c:v>5199.8964586000002</c:v>
                </c:pt>
                <c:pt idx="3623">
                  <c:v>5201.3309141999998</c:v>
                </c:pt>
                <c:pt idx="3624">
                  <c:v>5202.7646881999999</c:v>
                </c:pt>
                <c:pt idx="3625">
                  <c:v>5204.2016789999998</c:v>
                </c:pt>
                <c:pt idx="3626">
                  <c:v>5205.6383838000002</c:v>
                </c:pt>
                <c:pt idx="3627">
                  <c:v>5207.0703118000001</c:v>
                </c:pt>
                <c:pt idx="3628">
                  <c:v>5208.5080748</c:v>
                </c:pt>
                <c:pt idx="3629">
                  <c:v>5209.945028600001</c:v>
                </c:pt>
                <c:pt idx="3630">
                  <c:v>5211.3796006000002</c:v>
                </c:pt>
                <c:pt idx="3631">
                  <c:v>5212.8146453999998</c:v>
                </c:pt>
                <c:pt idx="3632">
                  <c:v>5214.2529092000004</c:v>
                </c:pt>
                <c:pt idx="3633">
                  <c:v>5215.6881385999995</c:v>
                </c:pt>
                <c:pt idx="3634">
                  <c:v>5217.1196995999999</c:v>
                </c:pt>
                <c:pt idx="3635">
                  <c:v>5218.5571974000004</c:v>
                </c:pt>
                <c:pt idx="3636">
                  <c:v>5219.9943113999998</c:v>
                </c:pt>
                <c:pt idx="3637">
                  <c:v>5221.4296675999994</c:v>
                </c:pt>
                <c:pt idx="3638">
                  <c:v>5222.8708114000001</c:v>
                </c:pt>
                <c:pt idx="3639">
                  <c:v>5224.3002859999997</c:v>
                </c:pt>
                <c:pt idx="3640">
                  <c:v>5225.7372329999998</c:v>
                </c:pt>
                <c:pt idx="3641">
                  <c:v>5227.176614</c:v>
                </c:pt>
                <c:pt idx="3642">
                  <c:v>5228.6084986000014</c:v>
                </c:pt>
                <c:pt idx="3643">
                  <c:v>5230.0410038</c:v>
                </c:pt>
                <c:pt idx="3644">
                  <c:v>5231.4788687999999</c:v>
                </c:pt>
                <c:pt idx="3645">
                  <c:v>5232.9123153999999</c:v>
                </c:pt>
                <c:pt idx="3646">
                  <c:v>5234.3484613999999</c:v>
                </c:pt>
                <c:pt idx="3647">
                  <c:v>5235.7822461999986</c:v>
                </c:pt>
                <c:pt idx="3648">
                  <c:v>5237.2218699999994</c:v>
                </c:pt>
                <c:pt idx="3649">
                  <c:v>5238.6530498000002</c:v>
                </c:pt>
                <c:pt idx="3650">
                  <c:v>5240.0885908</c:v>
                </c:pt>
                <c:pt idx="3651">
                  <c:v>5241.5211482000004</c:v>
                </c:pt>
                <c:pt idx="3652">
                  <c:v>5242.9586237999993</c:v>
                </c:pt>
                <c:pt idx="3653">
                  <c:v>5244.3904996000001</c:v>
                </c:pt>
                <c:pt idx="3654">
                  <c:v>5245.8255950000002</c:v>
                </c:pt>
                <c:pt idx="3655">
                  <c:v>5247.2575348</c:v>
                </c:pt>
                <c:pt idx="3656">
                  <c:v>5248.6930252000002</c:v>
                </c:pt>
                <c:pt idx="3657">
                  <c:v>5250.1272253999996</c:v>
                </c:pt>
                <c:pt idx="3658">
                  <c:v>5251.5639498</c:v>
                </c:pt>
                <c:pt idx="3659">
                  <c:v>5252.9997364000001</c:v>
                </c:pt>
                <c:pt idx="3660">
                  <c:v>5254.4320119999993</c:v>
                </c:pt>
                <c:pt idx="3661">
                  <c:v>5255.8657853999994</c:v>
                </c:pt>
                <c:pt idx="3662">
                  <c:v>5257.3015076000001</c:v>
                </c:pt>
                <c:pt idx="3663">
                  <c:v>5258.7332993999999</c:v>
                </c:pt>
                <c:pt idx="3664">
                  <c:v>5260.1705846000004</c:v>
                </c:pt>
                <c:pt idx="3665">
                  <c:v>5261.6088307999999</c:v>
                </c:pt>
                <c:pt idx="3666">
                  <c:v>5263.0400219999992</c:v>
                </c:pt>
                <c:pt idx="3667">
                  <c:v>5264.475375</c:v>
                </c:pt>
                <c:pt idx="3668">
                  <c:v>5265.9170388000002</c:v>
                </c:pt>
                <c:pt idx="3669">
                  <c:v>5267.3478385999997</c:v>
                </c:pt>
                <c:pt idx="3670">
                  <c:v>5268.7866492000003</c:v>
                </c:pt>
                <c:pt idx="3671">
                  <c:v>5270.2029290000009</c:v>
                </c:pt>
                <c:pt idx="3672">
                  <c:v>5271.6562910000002</c:v>
                </c:pt>
                <c:pt idx="3673">
                  <c:v>5273.0908805999998</c:v>
                </c:pt>
                <c:pt idx="3674">
                  <c:v>5274.5271524</c:v>
                </c:pt>
                <c:pt idx="3675">
                  <c:v>5275.9657848000006</c:v>
                </c:pt>
                <c:pt idx="3676">
                  <c:v>5277.3987567999993</c:v>
                </c:pt>
                <c:pt idx="3677">
                  <c:v>5278.8430085999998</c:v>
                </c:pt>
                <c:pt idx="3678">
                  <c:v>5280.2868500000004</c:v>
                </c:pt>
                <c:pt idx="3679">
                  <c:v>5281.7246913999998</c:v>
                </c:pt>
                <c:pt idx="3680">
                  <c:v>5283.1587899999986</c:v>
                </c:pt>
                <c:pt idx="3681">
                  <c:v>5284.5920827999998</c:v>
                </c:pt>
                <c:pt idx="3682">
                  <c:v>5286.0244596000002</c:v>
                </c:pt>
                <c:pt idx="3683">
                  <c:v>5287.4595445999994</c:v>
                </c:pt>
                <c:pt idx="3684">
                  <c:v>5288.8961022000003</c:v>
                </c:pt>
                <c:pt idx="3685">
                  <c:v>5290.3283297999997</c:v>
                </c:pt>
                <c:pt idx="3686">
                  <c:v>5291.7622584000001</c:v>
                </c:pt>
                <c:pt idx="3687">
                  <c:v>5293.1991748</c:v>
                </c:pt>
                <c:pt idx="3688">
                  <c:v>5294.6310098000004</c:v>
                </c:pt>
                <c:pt idx="3689">
                  <c:v>5296.0659154000004</c:v>
                </c:pt>
                <c:pt idx="3690">
                  <c:v>5297.4862791999994</c:v>
                </c:pt>
                <c:pt idx="3691">
                  <c:v>5298.9241238000004</c:v>
                </c:pt>
                <c:pt idx="3692">
                  <c:v>5300.3560269999998</c:v>
                </c:pt>
                <c:pt idx="3693">
                  <c:v>5301.7973727999997</c:v>
                </c:pt>
                <c:pt idx="3694">
                  <c:v>5303.2361326</c:v>
                </c:pt>
                <c:pt idx="3695">
                  <c:v>5304.6673002000007</c:v>
                </c:pt>
                <c:pt idx="3696">
                  <c:v>5306.1026963999993</c:v>
                </c:pt>
                <c:pt idx="3697">
                  <c:v>5307.5339112000001</c:v>
                </c:pt>
                <c:pt idx="3698">
                  <c:v>5308.9705979999999</c:v>
                </c:pt>
                <c:pt idx="3699">
                  <c:v>5310.4040510000004</c:v>
                </c:pt>
                <c:pt idx="3700">
                  <c:v>5311.8422072000003</c:v>
                </c:pt>
                <c:pt idx="3701">
                  <c:v>5313.2771808000007</c:v>
                </c:pt>
                <c:pt idx="3702">
                  <c:v>5314.7119217999998</c:v>
                </c:pt>
                <c:pt idx="3703">
                  <c:v>5316.1488995999998</c:v>
                </c:pt>
                <c:pt idx="3704">
                  <c:v>5317.5816032000002</c:v>
                </c:pt>
                <c:pt idx="3705">
                  <c:v>5319.0187548000004</c:v>
                </c:pt>
                <c:pt idx="3706">
                  <c:v>5320.4542015999996</c:v>
                </c:pt>
                <c:pt idx="3707">
                  <c:v>5321.8885372000004</c:v>
                </c:pt>
                <c:pt idx="3708">
                  <c:v>5323.3239101999998</c:v>
                </c:pt>
                <c:pt idx="3709">
                  <c:v>5324.7575782000004</c:v>
                </c:pt>
                <c:pt idx="3710">
                  <c:v>5326.1968367999998</c:v>
                </c:pt>
                <c:pt idx="3711">
                  <c:v>5327.6297271999993</c:v>
                </c:pt>
                <c:pt idx="3712">
                  <c:v>5329.0677392000007</c:v>
                </c:pt>
                <c:pt idx="3713">
                  <c:v>5330.4994704000001</c:v>
                </c:pt>
                <c:pt idx="3714">
                  <c:v>5331.932116</c:v>
                </c:pt>
                <c:pt idx="3715">
                  <c:v>5333.3729241999999</c:v>
                </c:pt>
                <c:pt idx="3716">
                  <c:v>5334.8048393999998</c:v>
                </c:pt>
                <c:pt idx="3717">
                  <c:v>5336.2469553999999</c:v>
                </c:pt>
                <c:pt idx="3718">
                  <c:v>5337.6931603999992</c:v>
                </c:pt>
                <c:pt idx="3719">
                  <c:v>5339.1279272000002</c:v>
                </c:pt>
                <c:pt idx="3720">
                  <c:v>5340.5619653999993</c:v>
                </c:pt>
                <c:pt idx="3721">
                  <c:v>5341.9983481999998</c:v>
                </c:pt>
                <c:pt idx="3722">
                  <c:v>5343.4336682000003</c:v>
                </c:pt>
                <c:pt idx="3723">
                  <c:v>5344.8737344000001</c:v>
                </c:pt>
                <c:pt idx="3724">
                  <c:v>5346.3030648000004</c:v>
                </c:pt>
                <c:pt idx="3725">
                  <c:v>5347.7378244000001</c:v>
                </c:pt>
                <c:pt idx="3726">
                  <c:v>5349.1739674</c:v>
                </c:pt>
                <c:pt idx="3727">
                  <c:v>5350.6088786</c:v>
                </c:pt>
                <c:pt idx="3728">
                  <c:v>5352.0398525999999</c:v>
                </c:pt>
                <c:pt idx="3729">
                  <c:v>5353.4809836000004</c:v>
                </c:pt>
                <c:pt idx="3730">
                  <c:v>5354.9131192000004</c:v>
                </c:pt>
                <c:pt idx="3731">
                  <c:v>5356.3489282</c:v>
                </c:pt>
                <c:pt idx="3732">
                  <c:v>5357.7815406</c:v>
                </c:pt>
                <c:pt idx="3733">
                  <c:v>5359.2139037999996</c:v>
                </c:pt>
                <c:pt idx="3734">
                  <c:v>5360.6496472000008</c:v>
                </c:pt>
                <c:pt idx="3735">
                  <c:v>5362.0861318000007</c:v>
                </c:pt>
                <c:pt idx="3736">
                  <c:v>5363.5355648000004</c:v>
                </c:pt>
                <c:pt idx="3737">
                  <c:v>5364.9684284000004</c:v>
                </c:pt>
                <c:pt idx="3738">
                  <c:v>5366.4018782000003</c:v>
                </c:pt>
                <c:pt idx="3739">
                  <c:v>5367.8427143999997</c:v>
                </c:pt>
                <c:pt idx="3740">
                  <c:v>5369.2805754000001</c:v>
                </c:pt>
                <c:pt idx="3741">
                  <c:v>5370.710172000001</c:v>
                </c:pt>
                <c:pt idx="3742">
                  <c:v>5372.1458364</c:v>
                </c:pt>
                <c:pt idx="3743">
                  <c:v>5373.5830590000014</c:v>
                </c:pt>
                <c:pt idx="3744">
                  <c:v>5375.0149492</c:v>
                </c:pt>
                <c:pt idx="3745">
                  <c:v>5376.4494107999999</c:v>
                </c:pt>
                <c:pt idx="3746">
                  <c:v>5377.8876923999997</c:v>
                </c:pt>
                <c:pt idx="3747">
                  <c:v>5379.3241201999999</c:v>
                </c:pt>
                <c:pt idx="3748">
                  <c:v>5380.7579728000001</c:v>
                </c:pt>
                <c:pt idx="3749">
                  <c:v>5382.1946212000003</c:v>
                </c:pt>
                <c:pt idx="3750">
                  <c:v>5383.627559999999</c:v>
                </c:pt>
                <c:pt idx="3751">
                  <c:v>5385.0626658000001</c:v>
                </c:pt>
                <c:pt idx="3752">
                  <c:v>5386.5011602000004</c:v>
                </c:pt>
                <c:pt idx="3753">
                  <c:v>5387.9165770000009</c:v>
                </c:pt>
                <c:pt idx="3754">
                  <c:v>5389.3530891999999</c:v>
                </c:pt>
                <c:pt idx="3755">
                  <c:v>5390.7899799999996</c:v>
                </c:pt>
                <c:pt idx="3756">
                  <c:v>5392.239685999999</c:v>
                </c:pt>
                <c:pt idx="3757">
                  <c:v>5393.6726464000003</c:v>
                </c:pt>
                <c:pt idx="3758">
                  <c:v>5395.1108657999994</c:v>
                </c:pt>
                <c:pt idx="3759">
                  <c:v>5396.5449455999997</c:v>
                </c:pt>
                <c:pt idx="3760">
                  <c:v>5397.9765977999996</c:v>
                </c:pt>
                <c:pt idx="3761">
                  <c:v>5399.4113532000001</c:v>
                </c:pt>
                <c:pt idx="3762">
                  <c:v>5400.8458327999997</c:v>
                </c:pt>
                <c:pt idx="3763">
                  <c:v>5402.2785759999997</c:v>
                </c:pt>
                <c:pt idx="3764">
                  <c:v>5403.7158972000007</c:v>
                </c:pt>
                <c:pt idx="3765">
                  <c:v>5405.1488908000001</c:v>
                </c:pt>
                <c:pt idx="3766">
                  <c:v>5406.5845863999994</c:v>
                </c:pt>
                <c:pt idx="3767">
                  <c:v>5408.0173424000004</c:v>
                </c:pt>
                <c:pt idx="3768">
                  <c:v>5409.4497651999991</c:v>
                </c:pt>
                <c:pt idx="3769">
                  <c:v>5410.8865688000014</c:v>
                </c:pt>
                <c:pt idx="3770">
                  <c:v>5412.3211864000004</c:v>
                </c:pt>
                <c:pt idx="3771">
                  <c:v>5413.7593412000006</c:v>
                </c:pt>
                <c:pt idx="3772">
                  <c:v>5415.1920778000003</c:v>
                </c:pt>
                <c:pt idx="3773">
                  <c:v>5416.6287635999997</c:v>
                </c:pt>
                <c:pt idx="3774">
                  <c:v>5418.0690854000004</c:v>
                </c:pt>
                <c:pt idx="3775">
                  <c:v>5419.4984608000004</c:v>
                </c:pt>
                <c:pt idx="3776">
                  <c:v>5420.9322650000004</c:v>
                </c:pt>
                <c:pt idx="3777">
                  <c:v>5422.3710317999994</c:v>
                </c:pt>
                <c:pt idx="3778">
                  <c:v>5423.8071502000003</c:v>
                </c:pt>
                <c:pt idx="3779">
                  <c:v>5425.2380337999994</c:v>
                </c:pt>
                <c:pt idx="3780">
                  <c:v>5426.6790142</c:v>
                </c:pt>
                <c:pt idx="3781">
                  <c:v>5428.1169202000001</c:v>
                </c:pt>
                <c:pt idx="3782">
                  <c:v>5429.5516048000009</c:v>
                </c:pt>
                <c:pt idx="3783">
                  <c:v>5430.9870348000004</c:v>
                </c:pt>
                <c:pt idx="3784">
                  <c:v>5432.4198839999999</c:v>
                </c:pt>
                <c:pt idx="3785">
                  <c:v>5433.8540848000002</c:v>
                </c:pt>
                <c:pt idx="3786">
                  <c:v>5435.2901742000004</c:v>
                </c:pt>
                <c:pt idx="3787">
                  <c:v>5436.7244351999998</c:v>
                </c:pt>
                <c:pt idx="3788">
                  <c:v>5438.1585428000008</c:v>
                </c:pt>
                <c:pt idx="3789">
                  <c:v>5439.5937192000001</c:v>
                </c:pt>
                <c:pt idx="3790">
                  <c:v>5441.0259993999989</c:v>
                </c:pt>
                <c:pt idx="3791">
                  <c:v>5442.4645364000007</c:v>
                </c:pt>
                <c:pt idx="3792">
                  <c:v>5443.9020028000004</c:v>
                </c:pt>
                <c:pt idx="3793">
                  <c:v>5445.3370543999999</c:v>
                </c:pt>
                <c:pt idx="3794">
                  <c:v>5446.7721819999997</c:v>
                </c:pt>
                <c:pt idx="3795">
                  <c:v>5448.2123487999997</c:v>
                </c:pt>
                <c:pt idx="3796">
                  <c:v>5449.6439932000003</c:v>
                </c:pt>
                <c:pt idx="3797">
                  <c:v>5451.0846588000004</c:v>
                </c:pt>
                <c:pt idx="3798">
                  <c:v>5452.5181279999997</c:v>
                </c:pt>
                <c:pt idx="3799">
                  <c:v>5453.9544965999994</c:v>
                </c:pt>
                <c:pt idx="3800">
                  <c:v>5455.3910698</c:v>
                </c:pt>
                <c:pt idx="3801">
                  <c:v>5456.8412883999999</c:v>
                </c:pt>
                <c:pt idx="3802">
                  <c:v>5458.2794144</c:v>
                </c:pt>
                <c:pt idx="3803">
                  <c:v>5459.7092347999987</c:v>
                </c:pt>
                <c:pt idx="3804">
                  <c:v>5461.1483976</c:v>
                </c:pt>
                <c:pt idx="3805">
                  <c:v>5462.5837549999997</c:v>
                </c:pt>
                <c:pt idx="3806">
                  <c:v>5464.0161871999999</c:v>
                </c:pt>
                <c:pt idx="3807">
                  <c:v>5465.4523198000006</c:v>
                </c:pt>
                <c:pt idx="3808">
                  <c:v>5466.8889733999986</c:v>
                </c:pt>
                <c:pt idx="3809">
                  <c:v>5468.3265874000008</c:v>
                </c:pt>
                <c:pt idx="3810">
                  <c:v>5469.7610570000006</c:v>
                </c:pt>
                <c:pt idx="3811">
                  <c:v>5471.1978054000001</c:v>
                </c:pt>
                <c:pt idx="3812">
                  <c:v>5472.6309424000001</c:v>
                </c:pt>
                <c:pt idx="3813">
                  <c:v>5474.064179</c:v>
                </c:pt>
                <c:pt idx="3814">
                  <c:v>5475.5028042000004</c:v>
                </c:pt>
                <c:pt idx="3815">
                  <c:v>5476.9415995999998</c:v>
                </c:pt>
                <c:pt idx="3816">
                  <c:v>5478.3774729999996</c:v>
                </c:pt>
                <c:pt idx="3817">
                  <c:v>5479.8108899999997</c:v>
                </c:pt>
                <c:pt idx="3818">
                  <c:v>5481.2476204000004</c:v>
                </c:pt>
                <c:pt idx="3819">
                  <c:v>5482.6811355999998</c:v>
                </c:pt>
                <c:pt idx="3820">
                  <c:v>5484.1185677999993</c:v>
                </c:pt>
                <c:pt idx="3821">
                  <c:v>5485.5541428000024</c:v>
                </c:pt>
                <c:pt idx="3822">
                  <c:v>5486.9898119999998</c:v>
                </c:pt>
                <c:pt idx="3823">
                  <c:v>5488.4214912000007</c:v>
                </c:pt>
                <c:pt idx="3824">
                  <c:v>5489.8599627999993</c:v>
                </c:pt>
                <c:pt idx="3825">
                  <c:v>5491.2929323999997</c:v>
                </c:pt>
                <c:pt idx="3826">
                  <c:v>5492.73056</c:v>
                </c:pt>
                <c:pt idx="3827">
                  <c:v>5494.1634166000003</c:v>
                </c:pt>
                <c:pt idx="3828">
                  <c:v>5495.6014130000003</c:v>
                </c:pt>
                <c:pt idx="3829">
                  <c:v>5497.0394528000006</c:v>
                </c:pt>
                <c:pt idx="3830">
                  <c:v>5498.4720399999997</c:v>
                </c:pt>
                <c:pt idx="3831">
                  <c:v>5499.9078565999998</c:v>
                </c:pt>
                <c:pt idx="3832">
                  <c:v>5501.3429018000006</c:v>
                </c:pt>
                <c:pt idx="3833">
                  <c:v>5502.7797148</c:v>
                </c:pt>
                <c:pt idx="3834">
                  <c:v>5504.2167285999994</c:v>
                </c:pt>
                <c:pt idx="3835">
                  <c:v>5505.6495551999997</c:v>
                </c:pt>
                <c:pt idx="3836">
                  <c:v>5507.0837286000015</c:v>
                </c:pt>
                <c:pt idx="3837">
                  <c:v>5508.5186479999993</c:v>
                </c:pt>
                <c:pt idx="3838">
                  <c:v>5509.9551703999996</c:v>
                </c:pt>
                <c:pt idx="3839">
                  <c:v>5511.3906889999998</c:v>
                </c:pt>
                <c:pt idx="3840">
                  <c:v>5512.8274306000003</c:v>
                </c:pt>
                <c:pt idx="3841">
                  <c:v>5514.2625615999996</c:v>
                </c:pt>
                <c:pt idx="3842">
                  <c:v>5515.6969983999998</c:v>
                </c:pt>
                <c:pt idx="3843">
                  <c:v>5517.1335079999999</c:v>
                </c:pt>
                <c:pt idx="3844">
                  <c:v>5518.5652752000015</c:v>
                </c:pt>
                <c:pt idx="3845">
                  <c:v>5520.0016452</c:v>
                </c:pt>
                <c:pt idx="3846">
                  <c:v>5521.4359228000003</c:v>
                </c:pt>
                <c:pt idx="3847">
                  <c:v>5522.8741694</c:v>
                </c:pt>
                <c:pt idx="3848">
                  <c:v>5524.3079612000001</c:v>
                </c:pt>
                <c:pt idx="3849">
                  <c:v>5525.748660799999</c:v>
                </c:pt>
                <c:pt idx="3850">
                  <c:v>5527.1821804000001</c:v>
                </c:pt>
                <c:pt idx="3851">
                  <c:v>5528.6185655999998</c:v>
                </c:pt>
                <c:pt idx="3852">
                  <c:v>5530.0509718000012</c:v>
                </c:pt>
                <c:pt idx="3853">
                  <c:v>5531.4896796000012</c:v>
                </c:pt>
                <c:pt idx="3854">
                  <c:v>5532.9261516000006</c:v>
                </c:pt>
                <c:pt idx="3855">
                  <c:v>5534.3576138000008</c:v>
                </c:pt>
                <c:pt idx="3856">
                  <c:v>5535.7933961999997</c:v>
                </c:pt>
                <c:pt idx="3857">
                  <c:v>5537.2325476000015</c:v>
                </c:pt>
                <c:pt idx="3858">
                  <c:v>5538.6639416000007</c:v>
                </c:pt>
                <c:pt idx="3859">
                  <c:v>5540.0978024000005</c:v>
                </c:pt>
                <c:pt idx="3860">
                  <c:v>5541.5346532000003</c:v>
                </c:pt>
                <c:pt idx="3861">
                  <c:v>5542.9666488000003</c:v>
                </c:pt>
                <c:pt idx="3862">
                  <c:v>5544.4068900000002</c:v>
                </c:pt>
                <c:pt idx="3863">
                  <c:v>5545.8367292000003</c:v>
                </c:pt>
                <c:pt idx="3864">
                  <c:v>5547.2780941999999</c:v>
                </c:pt>
                <c:pt idx="3865">
                  <c:v>5548.7086221999998</c:v>
                </c:pt>
                <c:pt idx="3866">
                  <c:v>5550.1505957999998</c:v>
                </c:pt>
                <c:pt idx="3867">
                  <c:v>5551.5815813999998</c:v>
                </c:pt>
                <c:pt idx="3868">
                  <c:v>5553.0207012000001</c:v>
                </c:pt>
                <c:pt idx="3869">
                  <c:v>5554.4545760000001</c:v>
                </c:pt>
                <c:pt idx="3870">
                  <c:v>5555.8882235999999</c:v>
                </c:pt>
                <c:pt idx="3871">
                  <c:v>5557.3236577999996</c:v>
                </c:pt>
                <c:pt idx="3872">
                  <c:v>5558.7585256000002</c:v>
                </c:pt>
                <c:pt idx="3873">
                  <c:v>5560.1936613999987</c:v>
                </c:pt>
                <c:pt idx="3874">
                  <c:v>5561.6280333999994</c:v>
                </c:pt>
                <c:pt idx="3875">
                  <c:v>5563.0673852</c:v>
                </c:pt>
                <c:pt idx="3876">
                  <c:v>5564.4990538000002</c:v>
                </c:pt>
                <c:pt idx="3877">
                  <c:v>5565.9387397999999</c:v>
                </c:pt>
                <c:pt idx="3878">
                  <c:v>5567.3747112000001</c:v>
                </c:pt>
                <c:pt idx="3879">
                  <c:v>5568.8095819999999</c:v>
                </c:pt>
                <c:pt idx="3880">
                  <c:v>5570.2558523999996</c:v>
                </c:pt>
                <c:pt idx="3881">
                  <c:v>5571.6995557999999</c:v>
                </c:pt>
                <c:pt idx="3882">
                  <c:v>5573.1378160000004</c:v>
                </c:pt>
                <c:pt idx="3883">
                  <c:v>5574.5738599999986</c:v>
                </c:pt>
                <c:pt idx="3884">
                  <c:v>5576.0044921999997</c:v>
                </c:pt>
                <c:pt idx="3885">
                  <c:v>5577.4398166000001</c:v>
                </c:pt>
                <c:pt idx="3886">
                  <c:v>5578.8774481999999</c:v>
                </c:pt>
                <c:pt idx="3887">
                  <c:v>5580.3132322000001</c:v>
                </c:pt>
                <c:pt idx="3888">
                  <c:v>5581.7489925999998</c:v>
                </c:pt>
                <c:pt idx="3889">
                  <c:v>5583.1814892000011</c:v>
                </c:pt>
                <c:pt idx="3890">
                  <c:v>5584.6174753999994</c:v>
                </c:pt>
                <c:pt idx="3891">
                  <c:v>5586.0534156000003</c:v>
                </c:pt>
                <c:pt idx="3892">
                  <c:v>5587.4913356000006</c:v>
                </c:pt>
                <c:pt idx="3893">
                  <c:v>5588.9245824</c:v>
                </c:pt>
                <c:pt idx="3894">
                  <c:v>5590.3551329999991</c:v>
                </c:pt>
                <c:pt idx="3895">
                  <c:v>5591.7923068</c:v>
                </c:pt>
                <c:pt idx="3896">
                  <c:v>5593.2274559999996</c:v>
                </c:pt>
                <c:pt idx="3897">
                  <c:v>5594.6648175999999</c:v>
                </c:pt>
                <c:pt idx="3898">
                  <c:v>5596.0971817999998</c:v>
                </c:pt>
                <c:pt idx="3899">
                  <c:v>5597.532099</c:v>
                </c:pt>
                <c:pt idx="3900">
                  <c:v>5598.9660492000003</c:v>
                </c:pt>
                <c:pt idx="3901">
                  <c:v>5600.4036201999998</c:v>
                </c:pt>
                <c:pt idx="3902">
                  <c:v>5601.8414098000003</c:v>
                </c:pt>
                <c:pt idx="3903">
                  <c:v>5603.2780712000003</c:v>
                </c:pt>
                <c:pt idx="3904">
                  <c:v>5604.7115318000006</c:v>
                </c:pt>
                <c:pt idx="3905">
                  <c:v>5606.1454739999999</c:v>
                </c:pt>
                <c:pt idx="3906">
                  <c:v>5607.5803157999999</c:v>
                </c:pt>
                <c:pt idx="3907">
                  <c:v>5609.013735999999</c:v>
                </c:pt>
                <c:pt idx="3908">
                  <c:v>5610.4476402</c:v>
                </c:pt>
                <c:pt idx="3909">
                  <c:v>5611.883850799999</c:v>
                </c:pt>
                <c:pt idx="3910">
                  <c:v>5613.3213255999999</c:v>
                </c:pt>
                <c:pt idx="3911">
                  <c:v>5614.7544275999999</c:v>
                </c:pt>
                <c:pt idx="3912">
                  <c:v>5616.1884259999988</c:v>
                </c:pt>
                <c:pt idx="3913">
                  <c:v>5617.6236675999999</c:v>
                </c:pt>
                <c:pt idx="3914">
                  <c:v>5619.0604993999996</c:v>
                </c:pt>
                <c:pt idx="3915">
                  <c:v>5620.4945580000003</c:v>
                </c:pt>
                <c:pt idx="3916">
                  <c:v>5621.9331346000008</c:v>
                </c:pt>
                <c:pt idx="3917">
                  <c:v>5623.3681820000002</c:v>
                </c:pt>
                <c:pt idx="3918">
                  <c:v>5624.7992671999991</c:v>
                </c:pt>
                <c:pt idx="3919">
                  <c:v>5626.2366661999986</c:v>
                </c:pt>
                <c:pt idx="3920">
                  <c:v>5627.6751036000014</c:v>
                </c:pt>
                <c:pt idx="3921">
                  <c:v>5629.1071985999997</c:v>
                </c:pt>
                <c:pt idx="3922">
                  <c:v>5630.5566124000006</c:v>
                </c:pt>
                <c:pt idx="3923">
                  <c:v>5631.9987630000014</c:v>
                </c:pt>
                <c:pt idx="3924">
                  <c:v>5633.4290469999996</c:v>
                </c:pt>
                <c:pt idx="3925">
                  <c:v>5634.8651599999994</c:v>
                </c:pt>
                <c:pt idx="3926">
                  <c:v>5636.2986881999996</c:v>
                </c:pt>
                <c:pt idx="3927">
                  <c:v>5637.7303475999997</c:v>
                </c:pt>
                <c:pt idx="3928">
                  <c:v>5639.1732806</c:v>
                </c:pt>
                <c:pt idx="3929">
                  <c:v>5640.6046127999998</c:v>
                </c:pt>
                <c:pt idx="3930">
                  <c:v>5642.0376046000001</c:v>
                </c:pt>
                <c:pt idx="3931">
                  <c:v>5643.4726196000001</c:v>
                </c:pt>
                <c:pt idx="3932">
                  <c:v>5644.9128682</c:v>
                </c:pt>
                <c:pt idx="3933">
                  <c:v>5646.3448060000001</c:v>
                </c:pt>
                <c:pt idx="3934">
                  <c:v>5647.7834199999998</c:v>
                </c:pt>
                <c:pt idx="3935">
                  <c:v>5649.2178162</c:v>
                </c:pt>
                <c:pt idx="3936">
                  <c:v>5650.6547117999999</c:v>
                </c:pt>
                <c:pt idx="3937">
                  <c:v>5652.0912007999996</c:v>
                </c:pt>
                <c:pt idx="3938">
                  <c:v>5653.5237772</c:v>
                </c:pt>
                <c:pt idx="3939">
                  <c:v>5654.9621491999987</c:v>
                </c:pt>
                <c:pt idx="3940">
                  <c:v>5656.3946718000007</c:v>
                </c:pt>
                <c:pt idx="3941">
                  <c:v>5657.8339953999994</c:v>
                </c:pt>
                <c:pt idx="3942">
                  <c:v>5659.2672261999996</c:v>
                </c:pt>
                <c:pt idx="3943">
                  <c:v>5660.7045651999997</c:v>
                </c:pt>
                <c:pt idx="3944">
                  <c:v>5662.1367913999993</c:v>
                </c:pt>
                <c:pt idx="3945">
                  <c:v>5663.5748395999999</c:v>
                </c:pt>
                <c:pt idx="3946">
                  <c:v>5665.0018854</c:v>
                </c:pt>
                <c:pt idx="3947">
                  <c:v>5666.4421687999993</c:v>
                </c:pt>
                <c:pt idx="3948">
                  <c:v>5667.8759915999999</c:v>
                </c:pt>
                <c:pt idx="3949">
                  <c:v>5669.313821400001</c:v>
                </c:pt>
                <c:pt idx="3950">
                  <c:v>5670.7478327999997</c:v>
                </c:pt>
                <c:pt idx="3951">
                  <c:v>5672.1844906000006</c:v>
                </c:pt>
                <c:pt idx="3952">
                  <c:v>5673.6241684000006</c:v>
                </c:pt>
                <c:pt idx="3953">
                  <c:v>5675.0593173999996</c:v>
                </c:pt>
                <c:pt idx="3954">
                  <c:v>5676.4911507999996</c:v>
                </c:pt>
                <c:pt idx="3955">
                  <c:v>5677.9306753999999</c:v>
                </c:pt>
                <c:pt idx="3956">
                  <c:v>5679.3639757999999</c:v>
                </c:pt>
                <c:pt idx="3957">
                  <c:v>5680.7990449999998</c:v>
                </c:pt>
                <c:pt idx="3958">
                  <c:v>5682.2355255999992</c:v>
                </c:pt>
                <c:pt idx="3959">
                  <c:v>5683.6717728000003</c:v>
                </c:pt>
                <c:pt idx="3960">
                  <c:v>5685.1043820000004</c:v>
                </c:pt>
                <c:pt idx="3961">
                  <c:v>5686.5472225999993</c:v>
                </c:pt>
                <c:pt idx="3962">
                  <c:v>5687.9791215999994</c:v>
                </c:pt>
                <c:pt idx="3963">
                  <c:v>5689.4136500000004</c:v>
                </c:pt>
                <c:pt idx="3964">
                  <c:v>5690.8483257999997</c:v>
                </c:pt>
                <c:pt idx="3965">
                  <c:v>5692.2840812000004</c:v>
                </c:pt>
                <c:pt idx="3966">
                  <c:v>5693.7188032000004</c:v>
                </c:pt>
                <c:pt idx="3967">
                  <c:v>5695.1512518</c:v>
                </c:pt>
                <c:pt idx="3968">
                  <c:v>5696.5887911999998</c:v>
                </c:pt>
                <c:pt idx="3969">
                  <c:v>5698.0289092000003</c:v>
                </c:pt>
                <c:pt idx="3970">
                  <c:v>5699.4599236000013</c:v>
                </c:pt>
                <c:pt idx="3971">
                  <c:v>5700.8924806000005</c:v>
                </c:pt>
                <c:pt idx="3972">
                  <c:v>5702.330876</c:v>
                </c:pt>
                <c:pt idx="3973">
                  <c:v>5703.7654750000002</c:v>
                </c:pt>
                <c:pt idx="3974">
                  <c:v>5705.1996812000007</c:v>
                </c:pt>
                <c:pt idx="3975">
                  <c:v>5706.6357146</c:v>
                </c:pt>
                <c:pt idx="3976">
                  <c:v>5708.0679235999996</c:v>
                </c:pt>
                <c:pt idx="3977">
                  <c:v>5709.5060326000003</c:v>
                </c:pt>
                <c:pt idx="3978">
                  <c:v>5710.9404014000002</c:v>
                </c:pt>
                <c:pt idx="3979">
                  <c:v>5712.3751972</c:v>
                </c:pt>
                <c:pt idx="3980">
                  <c:v>5713.8109424000004</c:v>
                </c:pt>
                <c:pt idx="3981">
                  <c:v>5715.2456294000003</c:v>
                </c:pt>
                <c:pt idx="3982">
                  <c:v>5716.6863374000004</c:v>
                </c:pt>
                <c:pt idx="3983">
                  <c:v>5718.1178344</c:v>
                </c:pt>
                <c:pt idx="3984">
                  <c:v>5719.5534888000002</c:v>
                </c:pt>
                <c:pt idx="3985">
                  <c:v>5720.9884887999997</c:v>
                </c:pt>
                <c:pt idx="3986">
                  <c:v>5722.4213120000004</c:v>
                </c:pt>
                <c:pt idx="3987">
                  <c:v>5723.8599033999999</c:v>
                </c:pt>
                <c:pt idx="3988">
                  <c:v>5725.2956828000006</c:v>
                </c:pt>
                <c:pt idx="3989">
                  <c:v>5726.7320448</c:v>
                </c:pt>
                <c:pt idx="3990">
                  <c:v>5728.1683274000006</c:v>
                </c:pt>
                <c:pt idx="3991">
                  <c:v>5729.6004178000003</c:v>
                </c:pt>
                <c:pt idx="3992">
                  <c:v>5731.0352419999999</c:v>
                </c:pt>
                <c:pt idx="3993">
                  <c:v>5732.4702227999996</c:v>
                </c:pt>
                <c:pt idx="3994">
                  <c:v>5733.903398200001</c:v>
                </c:pt>
                <c:pt idx="3995">
                  <c:v>5735.3421388000006</c:v>
                </c:pt>
                <c:pt idx="3996">
                  <c:v>5736.7733023999999</c:v>
                </c:pt>
                <c:pt idx="3997">
                  <c:v>5738.2086131999986</c:v>
                </c:pt>
                <c:pt idx="3998">
                  <c:v>5739.6408164000004</c:v>
                </c:pt>
                <c:pt idx="3999">
                  <c:v>5741.0758392000007</c:v>
                </c:pt>
                <c:pt idx="4000">
                  <c:v>5742.5126338</c:v>
                </c:pt>
                <c:pt idx="4001">
                  <c:v>5743.9482826000003</c:v>
                </c:pt>
                <c:pt idx="4002">
                  <c:v>5745.3789194000001</c:v>
                </c:pt>
                <c:pt idx="4003">
                  <c:v>5746.8166935999998</c:v>
                </c:pt>
                <c:pt idx="4004">
                  <c:v>5748.2479678</c:v>
                </c:pt>
                <c:pt idx="4005">
                  <c:v>5749.6916440000005</c:v>
                </c:pt>
                <c:pt idx="4006">
                  <c:v>5751.1356978000013</c:v>
                </c:pt>
                <c:pt idx="4007">
                  <c:v>5752.5751229999996</c:v>
                </c:pt>
                <c:pt idx="4008">
                  <c:v>5754.0078444000001</c:v>
                </c:pt>
                <c:pt idx="4009">
                  <c:v>5755.4433040000004</c:v>
                </c:pt>
                <c:pt idx="4010">
                  <c:v>5756.8785318</c:v>
                </c:pt>
                <c:pt idx="4011">
                  <c:v>5758.3127675999986</c:v>
                </c:pt>
                <c:pt idx="4012">
                  <c:v>5759.7448015999998</c:v>
                </c:pt>
                <c:pt idx="4013">
                  <c:v>5761.1804745999998</c:v>
                </c:pt>
                <c:pt idx="4014">
                  <c:v>5762.6153185999992</c:v>
                </c:pt>
                <c:pt idx="4015">
                  <c:v>5764.0473461999991</c:v>
                </c:pt>
                <c:pt idx="4016">
                  <c:v>5765.4855850000004</c:v>
                </c:pt>
                <c:pt idx="4017">
                  <c:v>5766.9194791999998</c:v>
                </c:pt>
                <c:pt idx="4018">
                  <c:v>5768.357583</c:v>
                </c:pt>
                <c:pt idx="4019">
                  <c:v>5769.7928245999992</c:v>
                </c:pt>
                <c:pt idx="4020">
                  <c:v>5771.2261627999997</c:v>
                </c:pt>
                <c:pt idx="4021">
                  <c:v>5772.6612733999991</c:v>
                </c:pt>
                <c:pt idx="4022">
                  <c:v>5774.0930016000002</c:v>
                </c:pt>
                <c:pt idx="4023">
                  <c:v>5775.5294000000004</c:v>
                </c:pt>
                <c:pt idx="4024">
                  <c:v>5776.9666705999998</c:v>
                </c:pt>
                <c:pt idx="4025">
                  <c:v>5778.4046546</c:v>
                </c:pt>
                <c:pt idx="4026">
                  <c:v>5779.8431389999996</c:v>
                </c:pt>
                <c:pt idx="4027">
                  <c:v>5781.2758469999999</c:v>
                </c:pt>
                <c:pt idx="4028">
                  <c:v>5782.7055362000001</c:v>
                </c:pt>
                <c:pt idx="4029">
                  <c:v>5784.1432579999992</c:v>
                </c:pt>
                <c:pt idx="4030">
                  <c:v>5785.5796184000001</c:v>
                </c:pt>
                <c:pt idx="4031">
                  <c:v>5787.0159942</c:v>
                </c:pt>
                <c:pt idx="4032">
                  <c:v>5788.4472486000004</c:v>
                </c:pt>
                <c:pt idx="4033">
                  <c:v>5789.8834874000004</c:v>
                </c:pt>
                <c:pt idx="4034">
                  <c:v>5791.3202923999997</c:v>
                </c:pt>
                <c:pt idx="4035">
                  <c:v>5792.7519199999997</c:v>
                </c:pt>
                <c:pt idx="4036">
                  <c:v>5794.1903339999999</c:v>
                </c:pt>
                <c:pt idx="4037">
                  <c:v>5795.6252924</c:v>
                </c:pt>
                <c:pt idx="4038">
                  <c:v>5797.0591361999996</c:v>
                </c:pt>
                <c:pt idx="4039">
                  <c:v>5798.4908029999997</c:v>
                </c:pt>
                <c:pt idx="4040">
                  <c:v>5799.9257861999986</c:v>
                </c:pt>
                <c:pt idx="4041">
                  <c:v>5801.3583315999986</c:v>
                </c:pt>
                <c:pt idx="4042">
                  <c:v>5802.7926627999996</c:v>
                </c:pt>
                <c:pt idx="4043">
                  <c:v>5804.2279778000002</c:v>
                </c:pt>
                <c:pt idx="4044">
                  <c:v>5805.6619742000003</c:v>
                </c:pt>
                <c:pt idx="4045">
                  <c:v>5807.0990160000001</c:v>
                </c:pt>
                <c:pt idx="4046">
                  <c:v>5808.5314448000008</c:v>
                </c:pt>
                <c:pt idx="4047">
                  <c:v>5809.9679808000001</c:v>
                </c:pt>
                <c:pt idx="4048">
                  <c:v>5811.4054335999999</c:v>
                </c:pt>
                <c:pt idx="4049">
                  <c:v>5812.8358048</c:v>
                </c:pt>
                <c:pt idx="4050">
                  <c:v>5814.2726798000003</c:v>
                </c:pt>
                <c:pt idx="4051">
                  <c:v>5815.7105772000004</c:v>
                </c:pt>
                <c:pt idx="4052">
                  <c:v>5817.143245199999</c:v>
                </c:pt>
                <c:pt idx="4053">
                  <c:v>5818.5767382000004</c:v>
                </c:pt>
                <c:pt idx="4054">
                  <c:v>5820.0151503999996</c:v>
                </c:pt>
                <c:pt idx="4055">
                  <c:v>5821.4557741999997</c:v>
                </c:pt>
                <c:pt idx="4056">
                  <c:v>5822.8870485999996</c:v>
                </c:pt>
                <c:pt idx="4057">
                  <c:v>5824.3282360000003</c:v>
                </c:pt>
                <c:pt idx="4058">
                  <c:v>5825.7610685999998</c:v>
                </c:pt>
                <c:pt idx="4059">
                  <c:v>5827.1927001999993</c:v>
                </c:pt>
                <c:pt idx="4060">
                  <c:v>5828.6296624000006</c:v>
                </c:pt>
                <c:pt idx="4061">
                  <c:v>5830.0648121999993</c:v>
                </c:pt>
                <c:pt idx="4062">
                  <c:v>5831.5104646</c:v>
                </c:pt>
                <c:pt idx="4063">
                  <c:v>5832.9474639999999</c:v>
                </c:pt>
                <c:pt idx="4064">
                  <c:v>5834.3837598</c:v>
                </c:pt>
                <c:pt idx="4065">
                  <c:v>5835.8179811999998</c:v>
                </c:pt>
                <c:pt idx="4066">
                  <c:v>5837.2550126000006</c:v>
                </c:pt>
                <c:pt idx="4067">
                  <c:v>5838.6871249999986</c:v>
                </c:pt>
                <c:pt idx="4068">
                  <c:v>5840.1261151999997</c:v>
                </c:pt>
                <c:pt idx="4069">
                  <c:v>5841.5619896000007</c:v>
                </c:pt>
                <c:pt idx="4070">
                  <c:v>5842.9946651999999</c:v>
                </c:pt>
                <c:pt idx="4071">
                  <c:v>5844.4296017999995</c:v>
                </c:pt>
                <c:pt idx="4072">
                  <c:v>5845.8699292000001</c:v>
                </c:pt>
                <c:pt idx="4073">
                  <c:v>5847.3016049999997</c:v>
                </c:pt>
                <c:pt idx="4074">
                  <c:v>5848.7390821999998</c:v>
                </c:pt>
                <c:pt idx="4075">
                  <c:v>5850.1725179999994</c:v>
                </c:pt>
                <c:pt idx="4076">
                  <c:v>5851.6056216000006</c:v>
                </c:pt>
                <c:pt idx="4077">
                  <c:v>5853.0402143999991</c:v>
                </c:pt>
                <c:pt idx="4078">
                  <c:v>5854.4720391999999</c:v>
                </c:pt>
                <c:pt idx="4079">
                  <c:v>5855.9098267999998</c:v>
                </c:pt>
                <c:pt idx="4080">
                  <c:v>5857.3442138</c:v>
                </c:pt>
                <c:pt idx="4081">
                  <c:v>5858.7805503999998</c:v>
                </c:pt>
                <c:pt idx="4082">
                  <c:v>5860.2279866000008</c:v>
                </c:pt>
                <c:pt idx="4083">
                  <c:v>5861.6641313999999</c:v>
                </c:pt>
                <c:pt idx="4084">
                  <c:v>5863.0936554</c:v>
                </c:pt>
                <c:pt idx="4085">
                  <c:v>5864.5372557999999</c:v>
                </c:pt>
                <c:pt idx="4086">
                  <c:v>5865.9729026000005</c:v>
                </c:pt>
                <c:pt idx="4087">
                  <c:v>5867.4049519999999</c:v>
                </c:pt>
                <c:pt idx="4088">
                  <c:v>5868.8436018000002</c:v>
                </c:pt>
                <c:pt idx="4089">
                  <c:v>5870.2777942000002</c:v>
                </c:pt>
                <c:pt idx="4090">
                  <c:v>5871.7132895999994</c:v>
                </c:pt>
                <c:pt idx="4091">
                  <c:v>5873.147934399999</c:v>
                </c:pt>
                <c:pt idx="4092">
                  <c:v>5874.5845977999998</c:v>
                </c:pt>
                <c:pt idx="4093">
                  <c:v>5876.0166944000002</c:v>
                </c:pt>
                <c:pt idx="4094">
                  <c:v>5877.4526408000002</c:v>
                </c:pt>
                <c:pt idx="4095">
                  <c:v>5878.8904946000011</c:v>
                </c:pt>
                <c:pt idx="4096">
                  <c:v>5880.3241768000007</c:v>
                </c:pt>
                <c:pt idx="4097">
                  <c:v>5881.7593328000003</c:v>
                </c:pt>
                <c:pt idx="4098">
                  <c:v>5883.194754000001</c:v>
                </c:pt>
                <c:pt idx="4099">
                  <c:v>5884.6331255999994</c:v>
                </c:pt>
                <c:pt idx="4100">
                  <c:v>5886.0654242000001</c:v>
                </c:pt>
                <c:pt idx="4101">
                  <c:v>5887.5143209999997</c:v>
                </c:pt>
                <c:pt idx="4102">
                  <c:v>5888.9522135999996</c:v>
                </c:pt>
                <c:pt idx="4103">
                  <c:v>5890.3832431999999</c:v>
                </c:pt>
                <c:pt idx="4104">
                  <c:v>5891.818448</c:v>
                </c:pt>
                <c:pt idx="4105">
                  <c:v>5893.2529336000007</c:v>
                </c:pt>
                <c:pt idx="4106">
                  <c:v>5894.6912033999997</c:v>
                </c:pt>
                <c:pt idx="4107">
                  <c:v>5896.1231117999996</c:v>
                </c:pt>
                <c:pt idx="4108">
                  <c:v>5897.5580345999997</c:v>
                </c:pt>
                <c:pt idx="4109">
                  <c:v>5898.9946927999999</c:v>
                </c:pt>
                <c:pt idx="4110">
                  <c:v>5900.4323896000014</c:v>
                </c:pt>
                <c:pt idx="4111">
                  <c:v>5901.8712260000002</c:v>
                </c:pt>
                <c:pt idx="4112">
                  <c:v>5903.3006708000003</c:v>
                </c:pt>
                <c:pt idx="4113">
                  <c:v>5904.7355377999993</c:v>
                </c:pt>
                <c:pt idx="4114">
                  <c:v>5906.1718064000006</c:v>
                </c:pt>
                <c:pt idx="4115">
                  <c:v>5907.6063969999996</c:v>
                </c:pt>
                <c:pt idx="4116">
                  <c:v>5909.0414996</c:v>
                </c:pt>
                <c:pt idx="4117">
                  <c:v>5910.4757431999997</c:v>
                </c:pt>
                <c:pt idx="4118">
                  <c:v>5911.9136301999988</c:v>
                </c:pt>
                <c:pt idx="4119">
                  <c:v>5913.3515521999998</c:v>
                </c:pt>
                <c:pt idx="4120">
                  <c:v>5914.7823771999992</c:v>
                </c:pt>
                <c:pt idx="4121">
                  <c:v>5916.2144243999992</c:v>
                </c:pt>
                <c:pt idx="4122">
                  <c:v>5917.6518672000002</c:v>
                </c:pt>
                <c:pt idx="4123">
                  <c:v>5919.0877190000001</c:v>
                </c:pt>
                <c:pt idx="4124">
                  <c:v>5920.5222617999998</c:v>
                </c:pt>
                <c:pt idx="4125">
                  <c:v>5921.9631257999999</c:v>
                </c:pt>
                <c:pt idx="4126">
                  <c:v>5923.4012074000002</c:v>
                </c:pt>
                <c:pt idx="4127">
                  <c:v>5924.8340016000002</c:v>
                </c:pt>
                <c:pt idx="4128">
                  <c:v>5926.2707176000004</c:v>
                </c:pt>
                <c:pt idx="4129">
                  <c:v>5927.7071640000013</c:v>
                </c:pt>
                <c:pt idx="4130">
                  <c:v>5929.1412273999986</c:v>
                </c:pt>
                <c:pt idx="4131">
                  <c:v>5930.5770312000004</c:v>
                </c:pt>
                <c:pt idx="4132">
                  <c:v>5932.0123579999999</c:v>
                </c:pt>
                <c:pt idx="4133">
                  <c:v>5933.4436073999996</c:v>
                </c:pt>
                <c:pt idx="4134">
                  <c:v>5934.8814825999998</c:v>
                </c:pt>
                <c:pt idx="4135">
                  <c:v>5936.3183033999994</c:v>
                </c:pt>
                <c:pt idx="4136">
                  <c:v>5937.7488211999998</c:v>
                </c:pt>
                <c:pt idx="4137">
                  <c:v>5939.1857999999993</c:v>
                </c:pt>
                <c:pt idx="4138">
                  <c:v>5940.6168356000007</c:v>
                </c:pt>
                <c:pt idx="4139">
                  <c:v>5942.0506895999988</c:v>
                </c:pt>
                <c:pt idx="4140">
                  <c:v>5943.4886055999996</c:v>
                </c:pt>
                <c:pt idx="4141">
                  <c:v>5944.9192257999994</c:v>
                </c:pt>
                <c:pt idx="4142">
                  <c:v>5946.3535380000003</c:v>
                </c:pt>
                <c:pt idx="4143">
                  <c:v>5947.791067600001</c:v>
                </c:pt>
                <c:pt idx="4144">
                  <c:v>5949.2242109999997</c:v>
                </c:pt>
                <c:pt idx="4145">
                  <c:v>5950.6622460000008</c:v>
                </c:pt>
                <c:pt idx="4146">
                  <c:v>5952.0985342000004</c:v>
                </c:pt>
                <c:pt idx="4147">
                  <c:v>5953.5317263999996</c:v>
                </c:pt>
                <c:pt idx="4148">
                  <c:v>5954.9672832000006</c:v>
                </c:pt>
                <c:pt idx="4149">
                  <c:v>5956.4014818000014</c:v>
                </c:pt>
                <c:pt idx="4150">
                  <c:v>5957.8343293999997</c:v>
                </c:pt>
                <c:pt idx="4151">
                  <c:v>5959.2731409999997</c:v>
                </c:pt>
                <c:pt idx="4152">
                  <c:v>5960.7065641999998</c:v>
                </c:pt>
                <c:pt idx="4153">
                  <c:v>5962.1430345999997</c:v>
                </c:pt>
                <c:pt idx="4154">
                  <c:v>5963.5736586000003</c:v>
                </c:pt>
                <c:pt idx="4155">
                  <c:v>5965.0125992000003</c:v>
                </c:pt>
                <c:pt idx="4156">
                  <c:v>5966.4487237999992</c:v>
                </c:pt>
                <c:pt idx="4157">
                  <c:v>5967.8829207999997</c:v>
                </c:pt>
                <c:pt idx="4158">
                  <c:v>5969.3243327999999</c:v>
                </c:pt>
                <c:pt idx="4159">
                  <c:v>5970.7536019999998</c:v>
                </c:pt>
                <c:pt idx="4160">
                  <c:v>5972.1905784</c:v>
                </c:pt>
                <c:pt idx="4161">
                  <c:v>5973.6276652000006</c:v>
                </c:pt>
                <c:pt idx="4162">
                  <c:v>5975.0584644</c:v>
                </c:pt>
                <c:pt idx="4163">
                  <c:v>5976.4936034000002</c:v>
                </c:pt>
                <c:pt idx="4164">
                  <c:v>5977.9306132000002</c:v>
                </c:pt>
                <c:pt idx="4165">
                  <c:v>5979.3724268000014</c:v>
                </c:pt>
                <c:pt idx="4166">
                  <c:v>5980.8028765999998</c:v>
                </c:pt>
                <c:pt idx="4167">
                  <c:v>5982.2380979999998</c:v>
                </c:pt>
                <c:pt idx="4168">
                  <c:v>5983.6751341999998</c:v>
                </c:pt>
                <c:pt idx="4169">
                  <c:v>5985.106613599999</c:v>
                </c:pt>
                <c:pt idx="4170">
                  <c:v>5986.5429370000002</c:v>
                </c:pt>
                <c:pt idx="4171">
                  <c:v>5987.9758448000011</c:v>
                </c:pt>
                <c:pt idx="4172">
                  <c:v>5989.4087947999997</c:v>
                </c:pt>
                <c:pt idx="4173">
                  <c:v>5990.8470418000006</c:v>
                </c:pt>
                <c:pt idx="4174">
                  <c:v>5992.2823007999996</c:v>
                </c:pt>
                <c:pt idx="4175">
                  <c:v>5993.7281959999991</c:v>
                </c:pt>
                <c:pt idx="4176">
                  <c:v>5995.1678980000006</c:v>
                </c:pt>
                <c:pt idx="4177">
                  <c:v>5996.5982486000003</c:v>
                </c:pt>
                <c:pt idx="4178">
                  <c:v>5998.0313832000002</c:v>
                </c:pt>
                <c:pt idx="4179">
                  <c:v>5999.4701476</c:v>
                </c:pt>
                <c:pt idx="4180">
                  <c:v>6000.9068475999993</c:v>
                </c:pt>
                <c:pt idx="4181">
                  <c:v>6002.3388419999992</c:v>
                </c:pt>
                <c:pt idx="4182">
                  <c:v>6003.7727137999991</c:v>
                </c:pt>
                <c:pt idx="4183">
                  <c:v>6005.2088381999993</c:v>
                </c:pt>
                <c:pt idx="4184">
                  <c:v>6006.6415797999998</c:v>
                </c:pt>
                <c:pt idx="4185">
                  <c:v>6008.0777862000004</c:v>
                </c:pt>
                <c:pt idx="4186">
                  <c:v>6009.531391999999</c:v>
                </c:pt>
                <c:pt idx="4187">
                  <c:v>6010.9664540000003</c:v>
                </c:pt>
                <c:pt idx="4188">
                  <c:v>6012.4031566000003</c:v>
                </c:pt>
                <c:pt idx="4189">
                  <c:v>6013.8373254000007</c:v>
                </c:pt>
                <c:pt idx="4190">
                  <c:v>6015.2744914000004</c:v>
                </c:pt>
                <c:pt idx="4191">
                  <c:v>6016.7086927999999</c:v>
                </c:pt>
                <c:pt idx="4192">
                  <c:v>6018.1449474000001</c:v>
                </c:pt>
                <c:pt idx="4193">
                  <c:v>6019.5825249999998</c:v>
                </c:pt>
                <c:pt idx="4194">
                  <c:v>6021.0167751999998</c:v>
                </c:pt>
                <c:pt idx="4195">
                  <c:v>6022.4553576000008</c:v>
                </c:pt>
                <c:pt idx="4196">
                  <c:v>6023.8904831999998</c:v>
                </c:pt>
                <c:pt idx="4197">
                  <c:v>6025.3248504000003</c:v>
                </c:pt>
                <c:pt idx="4198">
                  <c:v>6026.758124</c:v>
                </c:pt>
                <c:pt idx="4199">
                  <c:v>6028.1932832000002</c:v>
                </c:pt>
                <c:pt idx="4200">
                  <c:v>6029.6185136000004</c:v>
                </c:pt>
                <c:pt idx="4201">
                  <c:v>6031.0507805999996</c:v>
                </c:pt>
                <c:pt idx="4202">
                  <c:v>6032.4888124000008</c:v>
                </c:pt>
                <c:pt idx="4203">
                  <c:v>6033.9228694000003</c:v>
                </c:pt>
                <c:pt idx="4204">
                  <c:v>6035.3553956000014</c:v>
                </c:pt>
                <c:pt idx="4205">
                  <c:v>6036.7925114</c:v>
                </c:pt>
                <c:pt idx="4206">
                  <c:v>6038.2265054</c:v>
                </c:pt>
                <c:pt idx="4207">
                  <c:v>6039.6600672000004</c:v>
                </c:pt>
                <c:pt idx="4208">
                  <c:v>6041.0943278000004</c:v>
                </c:pt>
                <c:pt idx="4209">
                  <c:v>6042.5296386</c:v>
                </c:pt>
                <c:pt idx="4210">
                  <c:v>6043.9663811999999</c:v>
                </c:pt>
                <c:pt idx="4211">
                  <c:v>6045.4005183999998</c:v>
                </c:pt>
                <c:pt idx="4212">
                  <c:v>6046.8345552000001</c:v>
                </c:pt>
                <c:pt idx="4213">
                  <c:v>6048.2679246000007</c:v>
                </c:pt>
                <c:pt idx="4214">
                  <c:v>6049.7165487999991</c:v>
                </c:pt>
                <c:pt idx="4215">
                  <c:v>6051.1596812000007</c:v>
                </c:pt>
                <c:pt idx="4216">
                  <c:v>6052.5906220000006</c:v>
                </c:pt>
                <c:pt idx="4217">
                  <c:v>6054.0242793999996</c:v>
                </c:pt>
                <c:pt idx="4218">
                  <c:v>6055.4571174000002</c:v>
                </c:pt>
                <c:pt idx="4219">
                  <c:v>6056.8906306000008</c:v>
                </c:pt>
                <c:pt idx="4220">
                  <c:v>6058.3251399999999</c:v>
                </c:pt>
                <c:pt idx="4221">
                  <c:v>6059.7611074000006</c:v>
                </c:pt>
                <c:pt idx="4222">
                  <c:v>6061.1952890000002</c:v>
                </c:pt>
                <c:pt idx="4223">
                  <c:v>6062.6316476000011</c:v>
                </c:pt>
                <c:pt idx="4224">
                  <c:v>6064.0691132000002</c:v>
                </c:pt>
                <c:pt idx="4225">
                  <c:v>6065.5062111999996</c:v>
                </c:pt>
                <c:pt idx="4226">
                  <c:v>6066.9435715999998</c:v>
                </c:pt>
                <c:pt idx="4227">
                  <c:v>6068.3758102000002</c:v>
                </c:pt>
                <c:pt idx="4228">
                  <c:v>6069.8114670000004</c:v>
                </c:pt>
                <c:pt idx="4229">
                  <c:v>6071.2481621999996</c:v>
                </c:pt>
                <c:pt idx="4230">
                  <c:v>6072.6809427999997</c:v>
                </c:pt>
                <c:pt idx="4231">
                  <c:v>6074.1225562</c:v>
                </c:pt>
                <c:pt idx="4232">
                  <c:v>6075.5555009999998</c:v>
                </c:pt>
                <c:pt idx="4233">
                  <c:v>6076.9900377999993</c:v>
                </c:pt>
                <c:pt idx="4234">
                  <c:v>6078.4289675999999</c:v>
                </c:pt>
                <c:pt idx="4235">
                  <c:v>6079.8658126</c:v>
                </c:pt>
                <c:pt idx="4236">
                  <c:v>6081.2956728000008</c:v>
                </c:pt>
                <c:pt idx="4237">
                  <c:v>6082.7345690000002</c:v>
                </c:pt>
                <c:pt idx="4238">
                  <c:v>6084.1815736000008</c:v>
                </c:pt>
                <c:pt idx="4239">
                  <c:v>6085.6211785999994</c:v>
                </c:pt>
                <c:pt idx="4240">
                  <c:v>6087.0520044000004</c:v>
                </c:pt>
                <c:pt idx="4241">
                  <c:v>6088.4902244000004</c:v>
                </c:pt>
                <c:pt idx="4242">
                  <c:v>6089.9265811999994</c:v>
                </c:pt>
                <c:pt idx="4243">
                  <c:v>6091.3596948000004</c:v>
                </c:pt>
                <c:pt idx="4244">
                  <c:v>6092.7931716000003</c:v>
                </c:pt>
                <c:pt idx="4245">
                  <c:v>6094.2288976</c:v>
                </c:pt>
                <c:pt idx="4246">
                  <c:v>6095.6626206000001</c:v>
                </c:pt>
                <c:pt idx="4247">
                  <c:v>6097.0934121999999</c:v>
                </c:pt>
                <c:pt idx="4248">
                  <c:v>6098.5314892000006</c:v>
                </c:pt>
                <c:pt idx="4249">
                  <c:v>6099.9667368</c:v>
                </c:pt>
                <c:pt idx="4250">
                  <c:v>6101.3997361999991</c:v>
                </c:pt>
                <c:pt idx="4251">
                  <c:v>6102.8338906000008</c:v>
                </c:pt>
                <c:pt idx="4252">
                  <c:v>6104.2718498000004</c:v>
                </c:pt>
                <c:pt idx="4253">
                  <c:v>6105.7040506000003</c:v>
                </c:pt>
                <c:pt idx="4254">
                  <c:v>6107.1377484000004</c:v>
                </c:pt>
                <c:pt idx="4255">
                  <c:v>6108.5816881999999</c:v>
                </c:pt>
                <c:pt idx="4256">
                  <c:v>6110.0292129999998</c:v>
                </c:pt>
                <c:pt idx="4257">
                  <c:v>6111.4665712000015</c:v>
                </c:pt>
                <c:pt idx="4258">
                  <c:v>6112.8986248000001</c:v>
                </c:pt>
                <c:pt idx="4259">
                  <c:v>6114.3396218000007</c:v>
                </c:pt>
                <c:pt idx="4260">
                  <c:v>6115.7712686000004</c:v>
                </c:pt>
                <c:pt idx="4261">
                  <c:v>6117.2046825999996</c:v>
                </c:pt>
                <c:pt idx="4262">
                  <c:v>6118.6458755999993</c:v>
                </c:pt>
                <c:pt idx="4263">
                  <c:v>6120.0755318000001</c:v>
                </c:pt>
                <c:pt idx="4264">
                  <c:v>6121.5183671999994</c:v>
                </c:pt>
                <c:pt idx="4265">
                  <c:v>6122.9494851999989</c:v>
                </c:pt>
                <c:pt idx="4266">
                  <c:v>6124.3906557999999</c:v>
                </c:pt>
                <c:pt idx="4267">
                  <c:v>6125.821333599999</c:v>
                </c:pt>
                <c:pt idx="4268">
                  <c:v>6127.2528564000004</c:v>
                </c:pt>
                <c:pt idx="4269">
                  <c:v>6128.692301</c:v>
                </c:pt>
                <c:pt idx="4270">
                  <c:v>6130.122183200001</c:v>
                </c:pt>
                <c:pt idx="4271">
                  <c:v>6131.5624458000002</c:v>
                </c:pt>
                <c:pt idx="4272">
                  <c:v>6133.0001459999994</c:v>
                </c:pt>
                <c:pt idx="4273">
                  <c:v>6134.4353409999994</c:v>
                </c:pt>
                <c:pt idx="4274">
                  <c:v>6135.8680609999992</c:v>
                </c:pt>
                <c:pt idx="4275">
                  <c:v>6137.3034846</c:v>
                </c:pt>
                <c:pt idx="4276">
                  <c:v>6138.7376373999996</c:v>
                </c:pt>
                <c:pt idx="4277">
                  <c:v>6140.1719522000003</c:v>
                </c:pt>
                <c:pt idx="4278">
                  <c:v>6141.6091220000008</c:v>
                </c:pt>
                <c:pt idx="4279">
                  <c:v>6143.0423479999999</c:v>
                </c:pt>
                <c:pt idx="4280">
                  <c:v>6144.4772702</c:v>
                </c:pt>
                <c:pt idx="4281">
                  <c:v>6145.9156974000007</c:v>
                </c:pt>
                <c:pt idx="4282">
                  <c:v>6147.3475535999996</c:v>
                </c:pt>
                <c:pt idx="4283">
                  <c:v>6148.7851487999997</c:v>
                </c:pt>
                <c:pt idx="4284">
                  <c:v>6150.2192444000002</c:v>
                </c:pt>
                <c:pt idx="4285">
                  <c:v>6151.6577152</c:v>
                </c:pt>
                <c:pt idx="4286">
                  <c:v>6153.0875515999996</c:v>
                </c:pt>
                <c:pt idx="4287">
                  <c:v>6154.5229916000008</c:v>
                </c:pt>
                <c:pt idx="4288">
                  <c:v>6155.9582563999993</c:v>
                </c:pt>
                <c:pt idx="4289">
                  <c:v>6157.3923373999996</c:v>
                </c:pt>
                <c:pt idx="4290">
                  <c:v>6158.8318969999991</c:v>
                </c:pt>
                <c:pt idx="4291">
                  <c:v>6160.2765318000002</c:v>
                </c:pt>
                <c:pt idx="4292">
                  <c:v>6161.7157139999999</c:v>
                </c:pt>
                <c:pt idx="4293">
                  <c:v>6163.1507072000004</c:v>
                </c:pt>
                <c:pt idx="4294">
                  <c:v>6164.5876713999996</c:v>
                </c:pt>
                <c:pt idx="4295">
                  <c:v>6166.0212641999997</c:v>
                </c:pt>
                <c:pt idx="4296">
                  <c:v>6167.459798599999</c:v>
                </c:pt>
                <c:pt idx="4297">
                  <c:v>6168.8948383999996</c:v>
                </c:pt>
                <c:pt idx="4298">
                  <c:v>6170.3279539999994</c:v>
                </c:pt>
                <c:pt idx="4299">
                  <c:v>6171.7630193999994</c:v>
                </c:pt>
                <c:pt idx="4300">
                  <c:v>6173.1971068000003</c:v>
                </c:pt>
                <c:pt idx="4301">
                  <c:v>6174.6414769999992</c:v>
                </c:pt>
                <c:pt idx="4302">
                  <c:v>6176.0688189999992</c:v>
                </c:pt>
                <c:pt idx="4303">
                  <c:v>6177.5073223999998</c:v>
                </c:pt>
                <c:pt idx="4304">
                  <c:v>6178.9401847999998</c:v>
                </c:pt>
                <c:pt idx="4305">
                  <c:v>6180.3764299999993</c:v>
                </c:pt>
                <c:pt idx="4306">
                  <c:v>6181.817019600001</c:v>
                </c:pt>
                <c:pt idx="4307">
                  <c:v>6183.2486114000003</c:v>
                </c:pt>
                <c:pt idx="4308">
                  <c:v>6184.6833378000001</c:v>
                </c:pt>
                <c:pt idx="4309">
                  <c:v>6186.1192632000002</c:v>
                </c:pt>
                <c:pt idx="4310">
                  <c:v>6187.5560997999992</c:v>
                </c:pt>
                <c:pt idx="4311">
                  <c:v>6188.9900512000004</c:v>
                </c:pt>
                <c:pt idx="4312">
                  <c:v>6190.4236274000004</c:v>
                </c:pt>
                <c:pt idx="4313">
                  <c:v>6191.8593324000003</c:v>
                </c:pt>
                <c:pt idx="4314">
                  <c:v>6193.294100000001</c:v>
                </c:pt>
                <c:pt idx="4315">
                  <c:v>6194.7301195999999</c:v>
                </c:pt>
                <c:pt idx="4316">
                  <c:v>6196.1635854000006</c:v>
                </c:pt>
                <c:pt idx="4317">
                  <c:v>6197.5994706000001</c:v>
                </c:pt>
                <c:pt idx="4318">
                  <c:v>6199.0344041999997</c:v>
                </c:pt>
                <c:pt idx="4319">
                  <c:v>6200.4664635999998</c:v>
                </c:pt>
                <c:pt idx="4320">
                  <c:v>6201.9037726000006</c:v>
                </c:pt>
                <c:pt idx="4321">
                  <c:v>6203.3382376</c:v>
                </c:pt>
                <c:pt idx="4322">
                  <c:v>6204.7712238000004</c:v>
                </c:pt>
                <c:pt idx="4323">
                  <c:v>6206.2072966000014</c:v>
                </c:pt>
                <c:pt idx="4324">
                  <c:v>6207.6410592000002</c:v>
                </c:pt>
                <c:pt idx="4325">
                  <c:v>6209.0759229999994</c:v>
                </c:pt>
                <c:pt idx="4326">
                  <c:v>6210.5119537999999</c:v>
                </c:pt>
                <c:pt idx="4327">
                  <c:v>6211.9400192000003</c:v>
                </c:pt>
                <c:pt idx="4328">
                  <c:v>6213.3745964</c:v>
                </c:pt>
                <c:pt idx="4329">
                  <c:v>6214.8156720000006</c:v>
                </c:pt>
                <c:pt idx="4330">
                  <c:v>6216.2533258000003</c:v>
                </c:pt>
                <c:pt idx="4331">
                  <c:v>6217.6879274000003</c:v>
                </c:pt>
                <c:pt idx="4332">
                  <c:v>6219.1203545999997</c:v>
                </c:pt>
                <c:pt idx="4333">
                  <c:v>6220.5439959999994</c:v>
                </c:pt>
                <c:pt idx="4334">
                  <c:v>6221.972769</c:v>
                </c:pt>
                <c:pt idx="4335">
                  <c:v>6223.4124930000007</c:v>
                </c:pt>
                <c:pt idx="4336">
                  <c:v>6224.8429335999999</c:v>
                </c:pt>
                <c:pt idx="4337">
                  <c:v>6226.2818005999998</c:v>
                </c:pt>
                <c:pt idx="4338">
                  <c:v>6227.7142819999999</c:v>
                </c:pt>
                <c:pt idx="4339">
                  <c:v>6229.1610632000002</c:v>
                </c:pt>
                <c:pt idx="4340">
                  <c:v>6230.5993312000001</c:v>
                </c:pt>
                <c:pt idx="4341">
                  <c:v>6232.0399344000007</c:v>
                </c:pt>
                <c:pt idx="4342">
                  <c:v>6233.4785486000001</c:v>
                </c:pt>
                <c:pt idx="4343">
                  <c:v>6234.9101724000011</c:v>
                </c:pt>
                <c:pt idx="4344">
                  <c:v>6236.345546999999</c:v>
                </c:pt>
                <c:pt idx="4345">
                  <c:v>6237.7795215999986</c:v>
                </c:pt>
                <c:pt idx="4346">
                  <c:v>6239.2122159999999</c:v>
                </c:pt>
                <c:pt idx="4347">
                  <c:v>6240.6484390000014</c:v>
                </c:pt>
                <c:pt idx="4348">
                  <c:v>6242.0848865999997</c:v>
                </c:pt>
                <c:pt idx="4349">
                  <c:v>6243.5165908000008</c:v>
                </c:pt>
                <c:pt idx="4350">
                  <c:v>6244.9483746000014</c:v>
                </c:pt>
                <c:pt idx="4351">
                  <c:v>6246.3827699999993</c:v>
                </c:pt>
                <c:pt idx="4352">
                  <c:v>6247.8211160000001</c:v>
                </c:pt>
                <c:pt idx="4353">
                  <c:v>6249.2593293999998</c:v>
                </c:pt>
                <c:pt idx="4354">
                  <c:v>6250.6955250000001</c:v>
                </c:pt>
                <c:pt idx="4355">
                  <c:v>6252.1283492000002</c:v>
                </c:pt>
                <c:pt idx="4356">
                  <c:v>6253.5648107999996</c:v>
                </c:pt>
                <c:pt idx="4357">
                  <c:v>6254.9993386000006</c:v>
                </c:pt>
                <c:pt idx="4358">
                  <c:v>6256.4357484000002</c:v>
                </c:pt>
                <c:pt idx="4359">
                  <c:v>6257.8705908000002</c:v>
                </c:pt>
                <c:pt idx="4360">
                  <c:v>6259.3039185999996</c:v>
                </c:pt>
                <c:pt idx="4361">
                  <c:v>6260.7382449999996</c:v>
                </c:pt>
                <c:pt idx="4362">
                  <c:v>6262.1741189999993</c:v>
                </c:pt>
                <c:pt idx="4363">
                  <c:v>6263.6110003999993</c:v>
                </c:pt>
                <c:pt idx="4364">
                  <c:v>6265.0484206000001</c:v>
                </c:pt>
                <c:pt idx="4365">
                  <c:v>6266.4856852000003</c:v>
                </c:pt>
                <c:pt idx="4366">
                  <c:v>6267.9225347999991</c:v>
                </c:pt>
                <c:pt idx="4367">
                  <c:v>6269.3556740000004</c:v>
                </c:pt>
                <c:pt idx="4368">
                  <c:v>6270.7972264</c:v>
                </c:pt>
                <c:pt idx="4369">
                  <c:v>6272.2294976000003</c:v>
                </c:pt>
                <c:pt idx="4370">
                  <c:v>6273.6624861999999</c:v>
                </c:pt>
                <c:pt idx="4371">
                  <c:v>6275.1017620000002</c:v>
                </c:pt>
                <c:pt idx="4372">
                  <c:v>6276.5419114000006</c:v>
                </c:pt>
                <c:pt idx="4373">
                  <c:v>6277.9745116000004</c:v>
                </c:pt>
                <c:pt idx="4374">
                  <c:v>6279.4095849999994</c:v>
                </c:pt>
                <c:pt idx="4375">
                  <c:v>6280.8441273999997</c:v>
                </c:pt>
                <c:pt idx="4376">
                  <c:v>6282.2755357999986</c:v>
                </c:pt>
                <c:pt idx="4377">
                  <c:v>6283.7083519999996</c:v>
                </c:pt>
                <c:pt idx="4378">
                  <c:v>6285.1458714</c:v>
                </c:pt>
                <c:pt idx="4379">
                  <c:v>6286.5795466</c:v>
                </c:pt>
                <c:pt idx="4380">
                  <c:v>6288.019585</c:v>
                </c:pt>
                <c:pt idx="4381">
                  <c:v>6289.4504207999998</c:v>
                </c:pt>
                <c:pt idx="4382">
                  <c:v>6290.8866704000002</c:v>
                </c:pt>
                <c:pt idx="4383">
                  <c:v>6292.3201604000014</c:v>
                </c:pt>
                <c:pt idx="4384">
                  <c:v>6293.7528845999996</c:v>
                </c:pt>
                <c:pt idx="4385">
                  <c:v>6295.1897060000001</c:v>
                </c:pt>
                <c:pt idx="4386">
                  <c:v>6296.6210870000004</c:v>
                </c:pt>
                <c:pt idx="4387">
                  <c:v>6298.0570673999991</c:v>
                </c:pt>
                <c:pt idx="4388">
                  <c:v>6299.4949565999996</c:v>
                </c:pt>
                <c:pt idx="4389">
                  <c:v>6300.9270137999993</c:v>
                </c:pt>
                <c:pt idx="4390">
                  <c:v>6302.3637469999994</c:v>
                </c:pt>
                <c:pt idx="4391">
                  <c:v>6303.7944733999993</c:v>
                </c:pt>
                <c:pt idx="4392">
                  <c:v>6305.2296888000001</c:v>
                </c:pt>
                <c:pt idx="4393">
                  <c:v>6306.6627372000003</c:v>
                </c:pt>
                <c:pt idx="4394">
                  <c:v>6308.0992924000002</c:v>
                </c:pt>
                <c:pt idx="4395">
                  <c:v>6309.5326127999997</c:v>
                </c:pt>
                <c:pt idx="4396">
                  <c:v>6310.9694064000014</c:v>
                </c:pt>
                <c:pt idx="4397">
                  <c:v>6312.4056093999989</c:v>
                </c:pt>
                <c:pt idx="4398">
                  <c:v>6313.8397979999991</c:v>
                </c:pt>
                <c:pt idx="4399">
                  <c:v>6315.2782501999991</c:v>
                </c:pt>
                <c:pt idx="4400">
                  <c:v>6316.7137724000004</c:v>
                </c:pt>
                <c:pt idx="4401">
                  <c:v>6318.1457739999996</c:v>
                </c:pt>
                <c:pt idx="4402">
                  <c:v>6319.5848270000006</c:v>
                </c:pt>
                <c:pt idx="4403">
                  <c:v>6321.0158606000005</c:v>
                </c:pt>
                <c:pt idx="4404">
                  <c:v>6322.4523160000008</c:v>
                </c:pt>
                <c:pt idx="4405">
                  <c:v>6323.8861023999998</c:v>
                </c:pt>
                <c:pt idx="4406">
                  <c:v>6325.3230258000012</c:v>
                </c:pt>
                <c:pt idx="4407">
                  <c:v>6326.7578255999997</c:v>
                </c:pt>
                <c:pt idx="4408">
                  <c:v>6328.1943882000014</c:v>
                </c:pt>
                <c:pt idx="4409">
                  <c:v>6329.6303271999996</c:v>
                </c:pt>
                <c:pt idx="4410">
                  <c:v>6331.0654649999997</c:v>
                </c:pt>
                <c:pt idx="4411">
                  <c:v>6332.5002780000004</c:v>
                </c:pt>
                <c:pt idx="4412">
                  <c:v>6333.9379344000008</c:v>
                </c:pt>
                <c:pt idx="4413">
                  <c:v>6335.3716383999999</c:v>
                </c:pt>
                <c:pt idx="4414">
                  <c:v>6336.8062306000002</c:v>
                </c:pt>
                <c:pt idx="4415">
                  <c:v>6338.2423728000003</c:v>
                </c:pt>
                <c:pt idx="4416">
                  <c:v>6339.6745834000003</c:v>
                </c:pt>
                <c:pt idx="4417">
                  <c:v>6341.1110286000003</c:v>
                </c:pt>
                <c:pt idx="4418">
                  <c:v>6342.5472855999997</c:v>
                </c:pt>
                <c:pt idx="4419">
                  <c:v>6343.9807837999997</c:v>
                </c:pt>
                <c:pt idx="4420">
                  <c:v>6345.4178764000008</c:v>
                </c:pt>
                <c:pt idx="4421">
                  <c:v>6346.8502116</c:v>
                </c:pt>
                <c:pt idx="4422">
                  <c:v>6348.3058270000001</c:v>
                </c:pt>
                <c:pt idx="4423">
                  <c:v>6349.7600444</c:v>
                </c:pt>
                <c:pt idx="4424">
                  <c:v>6351.1931602000004</c:v>
                </c:pt>
                <c:pt idx="4425">
                  <c:v>6352.6278110000003</c:v>
                </c:pt>
                <c:pt idx="4426">
                  <c:v>6354.0613604000009</c:v>
                </c:pt>
                <c:pt idx="4427">
                  <c:v>6355.4956877999994</c:v>
                </c:pt>
                <c:pt idx="4428">
                  <c:v>6356.9324880000004</c:v>
                </c:pt>
                <c:pt idx="4429">
                  <c:v>6358.3670421999996</c:v>
                </c:pt>
                <c:pt idx="4430">
                  <c:v>6359.8013396000006</c:v>
                </c:pt>
                <c:pt idx="4431">
                  <c:v>6361.2383535999998</c:v>
                </c:pt>
                <c:pt idx="4432">
                  <c:v>6362.6695173999997</c:v>
                </c:pt>
                <c:pt idx="4433">
                  <c:v>6364.1085533999994</c:v>
                </c:pt>
                <c:pt idx="4434">
                  <c:v>6365.5475008000003</c:v>
                </c:pt>
                <c:pt idx="4435">
                  <c:v>6366.9806022000002</c:v>
                </c:pt>
                <c:pt idx="4436">
                  <c:v>6368.4175406000004</c:v>
                </c:pt>
                <c:pt idx="4437">
                  <c:v>6369.8506467999996</c:v>
                </c:pt>
                <c:pt idx="4438">
                  <c:v>6371.2875975999996</c:v>
                </c:pt>
                <c:pt idx="4439">
                  <c:v>6372.7229960000004</c:v>
                </c:pt>
                <c:pt idx="4440">
                  <c:v>6374.1583310000015</c:v>
                </c:pt>
                <c:pt idx="4441">
                  <c:v>6375.5954959999999</c:v>
                </c:pt>
                <c:pt idx="4442">
                  <c:v>6377.0309949999992</c:v>
                </c:pt>
                <c:pt idx="4443">
                  <c:v>6378.4698241999986</c:v>
                </c:pt>
                <c:pt idx="4444">
                  <c:v>6379.9034981999994</c:v>
                </c:pt>
                <c:pt idx="4445">
                  <c:v>6381.3193101999996</c:v>
                </c:pt>
                <c:pt idx="4446">
                  <c:v>6382.7568043999991</c:v>
                </c:pt>
                <c:pt idx="4447">
                  <c:v>6384.1941928000006</c:v>
                </c:pt>
                <c:pt idx="4448">
                  <c:v>6385.6316717999998</c:v>
                </c:pt>
                <c:pt idx="4449">
                  <c:v>6387.0618498000003</c:v>
                </c:pt>
                <c:pt idx="4450">
                  <c:v>6388.5013227999998</c:v>
                </c:pt>
                <c:pt idx="4451">
                  <c:v>6389.9327741999996</c:v>
                </c:pt>
                <c:pt idx="4452">
                  <c:v>6391.3671184000004</c:v>
                </c:pt>
                <c:pt idx="4453">
                  <c:v>6392.8017095999994</c:v>
                </c:pt>
                <c:pt idx="4454">
                  <c:v>6394.2372091999987</c:v>
                </c:pt>
                <c:pt idx="4455">
                  <c:v>6395.6697890000014</c:v>
                </c:pt>
                <c:pt idx="4456">
                  <c:v>6397.1012065999994</c:v>
                </c:pt>
                <c:pt idx="4457">
                  <c:v>6398.5373630000004</c:v>
                </c:pt>
                <c:pt idx="4458">
                  <c:v>6399.9762415999994</c:v>
                </c:pt>
                <c:pt idx="4459">
                  <c:v>6401.4073179999996</c:v>
                </c:pt>
                <c:pt idx="4460">
                  <c:v>6402.8418436000011</c:v>
                </c:pt>
                <c:pt idx="4461">
                  <c:v>6404.2783728000004</c:v>
                </c:pt>
                <c:pt idx="4462">
                  <c:v>6405.7148996000014</c:v>
                </c:pt>
                <c:pt idx="4463">
                  <c:v>6407.1474755999998</c:v>
                </c:pt>
                <c:pt idx="4464">
                  <c:v>6408.5883486000002</c:v>
                </c:pt>
                <c:pt idx="4465">
                  <c:v>6410.0349366</c:v>
                </c:pt>
                <c:pt idx="4466">
                  <c:v>6411.4704296</c:v>
                </c:pt>
                <c:pt idx="4467">
                  <c:v>6412.9058451999999</c:v>
                </c:pt>
                <c:pt idx="4468">
                  <c:v>6414.3443844000003</c:v>
                </c:pt>
                <c:pt idx="4469">
                  <c:v>6415.7826877999996</c:v>
                </c:pt>
                <c:pt idx="4470">
                  <c:v>6417.2126882000002</c:v>
                </c:pt>
                <c:pt idx="4471">
                  <c:v>6418.6493344</c:v>
                </c:pt>
                <c:pt idx="4472">
                  <c:v>6420.0824553999992</c:v>
                </c:pt>
                <c:pt idx="4473">
                  <c:v>6421.5225493999997</c:v>
                </c:pt>
                <c:pt idx="4474">
                  <c:v>6422.9576509999997</c:v>
                </c:pt>
                <c:pt idx="4475">
                  <c:v>6424.3953412000001</c:v>
                </c:pt>
                <c:pt idx="4476">
                  <c:v>6425.8320234000003</c:v>
                </c:pt>
                <c:pt idx="4477">
                  <c:v>6427.2669907999998</c:v>
                </c:pt>
                <c:pt idx="4478">
                  <c:v>6428.7082882000004</c:v>
                </c:pt>
                <c:pt idx="4479">
                  <c:v>6430.1390162000007</c:v>
                </c:pt>
                <c:pt idx="4480">
                  <c:v>6431.5780525999999</c:v>
                </c:pt>
                <c:pt idx="4481">
                  <c:v>6433.0123616000001</c:v>
                </c:pt>
                <c:pt idx="4482">
                  <c:v>6434.4454607999996</c:v>
                </c:pt>
                <c:pt idx="4483">
                  <c:v>6435.8810599999997</c:v>
                </c:pt>
                <c:pt idx="4484">
                  <c:v>6437.3170422000003</c:v>
                </c:pt>
                <c:pt idx="4485">
                  <c:v>6438.7344255999997</c:v>
                </c:pt>
                <c:pt idx="4486">
                  <c:v>6440.1702224000001</c:v>
                </c:pt>
                <c:pt idx="4487">
                  <c:v>6441.6019919999999</c:v>
                </c:pt>
                <c:pt idx="4488">
                  <c:v>6443.0414942000007</c:v>
                </c:pt>
                <c:pt idx="4489">
                  <c:v>6444.4736863999997</c:v>
                </c:pt>
                <c:pt idx="4490">
                  <c:v>6445.9098346000001</c:v>
                </c:pt>
                <c:pt idx="4491">
                  <c:v>6447.3421708000014</c:v>
                </c:pt>
                <c:pt idx="4492">
                  <c:v>6448.7800179999986</c:v>
                </c:pt>
                <c:pt idx="4493">
                  <c:v>6450.2110024000003</c:v>
                </c:pt>
                <c:pt idx="4494">
                  <c:v>6451.6474997999994</c:v>
                </c:pt>
                <c:pt idx="4495">
                  <c:v>6453.0844225999999</c:v>
                </c:pt>
                <c:pt idx="4496">
                  <c:v>6454.5199522000003</c:v>
                </c:pt>
                <c:pt idx="4497">
                  <c:v>6455.9501240000009</c:v>
                </c:pt>
                <c:pt idx="4498">
                  <c:v>6457.3870429999997</c:v>
                </c:pt>
                <c:pt idx="4499">
                  <c:v>6458.8247997999988</c:v>
                </c:pt>
                <c:pt idx="4500">
                  <c:v>6460.2601334000001</c:v>
                </c:pt>
                <c:pt idx="4501">
                  <c:v>6461.6944622000001</c:v>
                </c:pt>
                <c:pt idx="4502">
                  <c:v>6463.1302429999996</c:v>
                </c:pt>
                <c:pt idx="4503">
                  <c:v>6464.5638352000014</c:v>
                </c:pt>
                <c:pt idx="4504">
                  <c:v>6466.0023184000001</c:v>
                </c:pt>
                <c:pt idx="4505">
                  <c:v>6467.4355194</c:v>
                </c:pt>
                <c:pt idx="4506">
                  <c:v>6468.881232400001</c:v>
                </c:pt>
                <c:pt idx="4507">
                  <c:v>6470.3053846000003</c:v>
                </c:pt>
                <c:pt idx="4508">
                  <c:v>6471.7410189999991</c:v>
                </c:pt>
                <c:pt idx="4509">
                  <c:v>6473.1761912000002</c:v>
                </c:pt>
                <c:pt idx="4510">
                  <c:v>6474.6173398000001</c:v>
                </c:pt>
                <c:pt idx="4511">
                  <c:v>6476.0448055999996</c:v>
                </c:pt>
                <c:pt idx="4512">
                  <c:v>6477.4843030000002</c:v>
                </c:pt>
                <c:pt idx="4513">
                  <c:v>6478.9202856000002</c:v>
                </c:pt>
                <c:pt idx="4514">
                  <c:v>6480.3549587999996</c:v>
                </c:pt>
                <c:pt idx="4515">
                  <c:v>6481.7885666000002</c:v>
                </c:pt>
                <c:pt idx="4516">
                  <c:v>6483.2251802000001</c:v>
                </c:pt>
                <c:pt idx="4517">
                  <c:v>6484.6665537999997</c:v>
                </c:pt>
                <c:pt idx="4518">
                  <c:v>6486.1003519999986</c:v>
                </c:pt>
                <c:pt idx="4519">
                  <c:v>6487.5358118000004</c:v>
                </c:pt>
                <c:pt idx="4520">
                  <c:v>6488.9706118000004</c:v>
                </c:pt>
                <c:pt idx="4521">
                  <c:v>6490.4063793999994</c:v>
                </c:pt>
                <c:pt idx="4522">
                  <c:v>6491.8439746000004</c:v>
                </c:pt>
                <c:pt idx="4523">
                  <c:v>6493.2760418000007</c:v>
                </c:pt>
                <c:pt idx="4524">
                  <c:v>6494.7074597999999</c:v>
                </c:pt>
                <c:pt idx="4525">
                  <c:v>6496.1478798000007</c:v>
                </c:pt>
                <c:pt idx="4526">
                  <c:v>6497.5816663999994</c:v>
                </c:pt>
                <c:pt idx="4527">
                  <c:v>6499.0213735999987</c:v>
                </c:pt>
                <c:pt idx="4528">
                  <c:v>6500.4612503999997</c:v>
                </c:pt>
                <c:pt idx="4529">
                  <c:v>6501.8937466000007</c:v>
                </c:pt>
                <c:pt idx="4530">
                  <c:v>6503.3276036000007</c:v>
                </c:pt>
                <c:pt idx="4531">
                  <c:v>6504.7636364</c:v>
                </c:pt>
                <c:pt idx="4532">
                  <c:v>6506.1985904000003</c:v>
                </c:pt>
                <c:pt idx="4533">
                  <c:v>6507.6356669999996</c:v>
                </c:pt>
                <c:pt idx="4534">
                  <c:v>6509.0689715999997</c:v>
                </c:pt>
                <c:pt idx="4535">
                  <c:v>6510.5075077999991</c:v>
                </c:pt>
                <c:pt idx="4536">
                  <c:v>6511.9451744000007</c:v>
                </c:pt>
                <c:pt idx="4537">
                  <c:v>6513.3747308000002</c:v>
                </c:pt>
                <c:pt idx="4538">
                  <c:v>6514.8095151999996</c:v>
                </c:pt>
                <c:pt idx="4539">
                  <c:v>6516.2465244000005</c:v>
                </c:pt>
                <c:pt idx="4540">
                  <c:v>6517.6802578000006</c:v>
                </c:pt>
                <c:pt idx="4541">
                  <c:v>6519.1165449999999</c:v>
                </c:pt>
                <c:pt idx="4542">
                  <c:v>6520.5485338000008</c:v>
                </c:pt>
                <c:pt idx="4543">
                  <c:v>6521.9850597999994</c:v>
                </c:pt>
                <c:pt idx="4544">
                  <c:v>6523.4238423999996</c:v>
                </c:pt>
                <c:pt idx="4545">
                  <c:v>6524.8577948000002</c:v>
                </c:pt>
                <c:pt idx="4546">
                  <c:v>6526.2898619999996</c:v>
                </c:pt>
                <c:pt idx="4547">
                  <c:v>6527.7279454</c:v>
                </c:pt>
                <c:pt idx="4548">
                  <c:v>6529.1628822000002</c:v>
                </c:pt>
                <c:pt idx="4549">
                  <c:v>6530.6121739999999</c:v>
                </c:pt>
                <c:pt idx="4550">
                  <c:v>6532.0490401999996</c:v>
                </c:pt>
                <c:pt idx="4551">
                  <c:v>6533.4843172000001</c:v>
                </c:pt>
                <c:pt idx="4552">
                  <c:v>6534.9167625999999</c:v>
                </c:pt>
                <c:pt idx="4553">
                  <c:v>6536.353333600001</c:v>
                </c:pt>
                <c:pt idx="4554">
                  <c:v>6537.7846888000004</c:v>
                </c:pt>
                <c:pt idx="4555">
                  <c:v>6539.2231321999998</c:v>
                </c:pt>
                <c:pt idx="4556">
                  <c:v>6540.6570107999996</c:v>
                </c:pt>
                <c:pt idx="4557">
                  <c:v>6542.0907095999992</c:v>
                </c:pt>
                <c:pt idx="4558">
                  <c:v>6543.5282085999997</c:v>
                </c:pt>
                <c:pt idx="4559">
                  <c:v>6544.9615922000003</c:v>
                </c:pt>
                <c:pt idx="4560">
                  <c:v>6546.4001144000003</c:v>
                </c:pt>
                <c:pt idx="4561">
                  <c:v>6547.8378148000002</c:v>
                </c:pt>
                <c:pt idx="4562">
                  <c:v>6549.2746304000002</c:v>
                </c:pt>
                <c:pt idx="4563">
                  <c:v>6550.7100066000003</c:v>
                </c:pt>
                <c:pt idx="4564">
                  <c:v>6552.1422876000006</c:v>
                </c:pt>
                <c:pt idx="4565">
                  <c:v>6553.5798992</c:v>
                </c:pt>
                <c:pt idx="4566">
                  <c:v>6555.0161755999998</c:v>
                </c:pt>
                <c:pt idx="4567">
                  <c:v>6556.4505684000014</c:v>
                </c:pt>
                <c:pt idx="4568">
                  <c:v>6557.8838904000004</c:v>
                </c:pt>
                <c:pt idx="4569">
                  <c:v>6559.3186426000002</c:v>
                </c:pt>
                <c:pt idx="4570">
                  <c:v>6560.7556488</c:v>
                </c:pt>
                <c:pt idx="4571">
                  <c:v>6562.1945339999993</c:v>
                </c:pt>
                <c:pt idx="4572">
                  <c:v>6563.6238022000007</c:v>
                </c:pt>
                <c:pt idx="4573">
                  <c:v>6565.0590609999999</c:v>
                </c:pt>
                <c:pt idx="4574">
                  <c:v>6566.4949299999989</c:v>
                </c:pt>
                <c:pt idx="4575">
                  <c:v>6567.9322792000003</c:v>
                </c:pt>
                <c:pt idx="4576">
                  <c:v>6569.3674123999999</c:v>
                </c:pt>
                <c:pt idx="4577">
                  <c:v>6570.8008642000004</c:v>
                </c:pt>
                <c:pt idx="4578">
                  <c:v>6572.2340765999998</c:v>
                </c:pt>
                <c:pt idx="4579">
                  <c:v>6573.6729898000003</c:v>
                </c:pt>
                <c:pt idx="4580">
                  <c:v>6575.1126593999998</c:v>
                </c:pt>
                <c:pt idx="4581">
                  <c:v>6576.5440715999994</c:v>
                </c:pt>
                <c:pt idx="4582">
                  <c:v>6577.9817622</c:v>
                </c:pt>
                <c:pt idx="4583">
                  <c:v>6579.4178333999998</c:v>
                </c:pt>
                <c:pt idx="4584">
                  <c:v>6580.851153399999</c:v>
                </c:pt>
                <c:pt idx="4585">
                  <c:v>6582.2851572</c:v>
                </c:pt>
                <c:pt idx="4586">
                  <c:v>6583.7214144</c:v>
                </c:pt>
                <c:pt idx="4587">
                  <c:v>6585.1571278000001</c:v>
                </c:pt>
                <c:pt idx="4588">
                  <c:v>6586.5940854</c:v>
                </c:pt>
                <c:pt idx="4589">
                  <c:v>6588.0355908000001</c:v>
                </c:pt>
                <c:pt idx="4590">
                  <c:v>6589.483233599999</c:v>
                </c:pt>
                <c:pt idx="4591">
                  <c:v>6590.9148971999994</c:v>
                </c:pt>
                <c:pt idx="4592">
                  <c:v>6592.3525970000001</c:v>
                </c:pt>
                <c:pt idx="4593">
                  <c:v>6593.7868736</c:v>
                </c:pt>
                <c:pt idx="4594">
                  <c:v>6595.2186132000006</c:v>
                </c:pt>
                <c:pt idx="4595">
                  <c:v>6596.6542694</c:v>
                </c:pt>
                <c:pt idx="4596">
                  <c:v>6598.0925580000012</c:v>
                </c:pt>
                <c:pt idx="4597">
                  <c:v>6599.5280074000011</c:v>
                </c:pt>
                <c:pt idx="4598">
                  <c:v>6600.9610730000004</c:v>
                </c:pt>
                <c:pt idx="4599">
                  <c:v>6602.3943399999989</c:v>
                </c:pt>
                <c:pt idx="4600">
                  <c:v>6603.8283179999999</c:v>
                </c:pt>
                <c:pt idx="4601">
                  <c:v>6605.2667623999996</c:v>
                </c:pt>
                <c:pt idx="4602">
                  <c:v>6606.7009812000006</c:v>
                </c:pt>
                <c:pt idx="4603">
                  <c:v>6608.1366864000011</c:v>
                </c:pt>
                <c:pt idx="4604">
                  <c:v>6609.5716841999993</c:v>
                </c:pt>
                <c:pt idx="4605">
                  <c:v>6611.004433600001</c:v>
                </c:pt>
                <c:pt idx="4606">
                  <c:v>6612.4328073999986</c:v>
                </c:pt>
                <c:pt idx="4607">
                  <c:v>6613.8612585999999</c:v>
                </c:pt>
                <c:pt idx="4608">
                  <c:v>6615.2933074000002</c:v>
                </c:pt>
                <c:pt idx="4609">
                  <c:v>6616.7260068000014</c:v>
                </c:pt>
                <c:pt idx="4610">
                  <c:v>6618.1609166000007</c:v>
                </c:pt>
                <c:pt idx="4611">
                  <c:v>6619.5991192000001</c:v>
                </c:pt>
                <c:pt idx="4612">
                  <c:v>6621.0339581999997</c:v>
                </c:pt>
                <c:pt idx="4613">
                  <c:v>6622.4749852000004</c:v>
                </c:pt>
                <c:pt idx="4614">
                  <c:v>6623.907214599999</c:v>
                </c:pt>
                <c:pt idx="4615">
                  <c:v>6625.3435100000006</c:v>
                </c:pt>
                <c:pt idx="4616">
                  <c:v>6626.7817515999996</c:v>
                </c:pt>
                <c:pt idx="4617">
                  <c:v>6628.2211880000004</c:v>
                </c:pt>
                <c:pt idx="4618">
                  <c:v>6629.6515517999997</c:v>
                </c:pt>
                <c:pt idx="4619">
                  <c:v>6631.0866515999996</c:v>
                </c:pt>
                <c:pt idx="4620">
                  <c:v>6632.5245267999999</c:v>
                </c:pt>
                <c:pt idx="4621">
                  <c:v>6633.9584427999998</c:v>
                </c:pt>
                <c:pt idx="4622">
                  <c:v>6635.4052771999995</c:v>
                </c:pt>
                <c:pt idx="4623">
                  <c:v>6636.8450762000011</c:v>
                </c:pt>
                <c:pt idx="4624">
                  <c:v>6638.2764404</c:v>
                </c:pt>
                <c:pt idx="4625">
                  <c:v>6639.7134039999992</c:v>
                </c:pt>
                <c:pt idx="4626">
                  <c:v>6641.1491804000007</c:v>
                </c:pt>
                <c:pt idx="4627">
                  <c:v>6642.5833969999994</c:v>
                </c:pt>
                <c:pt idx="4628">
                  <c:v>6644.0236534000014</c:v>
                </c:pt>
                <c:pt idx="4629">
                  <c:v>6645.4571003999999</c:v>
                </c:pt>
                <c:pt idx="4630">
                  <c:v>6646.8975999999993</c:v>
                </c:pt>
                <c:pt idx="4631">
                  <c:v>6648.3299497999997</c:v>
                </c:pt>
                <c:pt idx="4632">
                  <c:v>6649.7626512000006</c:v>
                </c:pt>
                <c:pt idx="4633">
                  <c:v>6651.2008602000014</c:v>
                </c:pt>
                <c:pt idx="4634">
                  <c:v>6652.6351930000001</c:v>
                </c:pt>
                <c:pt idx="4635">
                  <c:v>6654.0678621999996</c:v>
                </c:pt>
                <c:pt idx="4636">
                  <c:v>6655.5049669999989</c:v>
                </c:pt>
                <c:pt idx="4637">
                  <c:v>6656.9373692000008</c:v>
                </c:pt>
                <c:pt idx="4638">
                  <c:v>6658.3744921999996</c:v>
                </c:pt>
                <c:pt idx="4639">
                  <c:v>6659.8141836000004</c:v>
                </c:pt>
                <c:pt idx="4640">
                  <c:v>6661.2443647999999</c:v>
                </c:pt>
                <c:pt idx="4641">
                  <c:v>6662.6829025999996</c:v>
                </c:pt>
                <c:pt idx="4642">
                  <c:v>6664.1161193999997</c:v>
                </c:pt>
                <c:pt idx="4643">
                  <c:v>6665.5521779999999</c:v>
                </c:pt>
                <c:pt idx="4644">
                  <c:v>6666.9884798000003</c:v>
                </c:pt>
                <c:pt idx="4645">
                  <c:v>6668.420407399999</c:v>
                </c:pt>
                <c:pt idx="4646">
                  <c:v>6669.8578969999999</c:v>
                </c:pt>
                <c:pt idx="4647">
                  <c:v>6671.2906462000001</c:v>
                </c:pt>
                <c:pt idx="4648">
                  <c:v>6672.7276727999997</c:v>
                </c:pt>
                <c:pt idx="4649">
                  <c:v>6674.1659254000006</c:v>
                </c:pt>
                <c:pt idx="4650">
                  <c:v>6675.5970585999994</c:v>
                </c:pt>
                <c:pt idx="4651">
                  <c:v>6677.0350268000011</c:v>
                </c:pt>
                <c:pt idx="4652">
                  <c:v>6678.4642567999999</c:v>
                </c:pt>
                <c:pt idx="4653">
                  <c:v>6679.9031518000002</c:v>
                </c:pt>
                <c:pt idx="4654">
                  <c:v>6681.3428920000006</c:v>
                </c:pt>
                <c:pt idx="4655">
                  <c:v>6682.7687256000008</c:v>
                </c:pt>
                <c:pt idx="4656">
                  <c:v>6684.2074682000002</c:v>
                </c:pt>
                <c:pt idx="4657">
                  <c:v>6685.6411542000014</c:v>
                </c:pt>
                <c:pt idx="4658">
                  <c:v>6687.0751961999986</c:v>
                </c:pt>
                <c:pt idx="4659">
                  <c:v>6688.5087469999999</c:v>
                </c:pt>
                <c:pt idx="4660">
                  <c:v>6689.9457870000006</c:v>
                </c:pt>
                <c:pt idx="4661">
                  <c:v>6691.3794210000005</c:v>
                </c:pt>
                <c:pt idx="4662">
                  <c:v>6692.8129707999997</c:v>
                </c:pt>
                <c:pt idx="4663">
                  <c:v>6694.2532413999998</c:v>
                </c:pt>
                <c:pt idx="4664">
                  <c:v>6695.683102</c:v>
                </c:pt>
                <c:pt idx="4665">
                  <c:v>6697.1207541999993</c:v>
                </c:pt>
                <c:pt idx="4666">
                  <c:v>6698.551437600001</c:v>
                </c:pt>
                <c:pt idx="4667">
                  <c:v>6699.984131799999</c:v>
                </c:pt>
                <c:pt idx="4668">
                  <c:v>6701.4223297999997</c:v>
                </c:pt>
                <c:pt idx="4669">
                  <c:v>6702.8520812000006</c:v>
                </c:pt>
                <c:pt idx="4670">
                  <c:v>6704.2884795999998</c:v>
                </c:pt>
                <c:pt idx="4671">
                  <c:v>6705.7243986000003</c:v>
                </c:pt>
                <c:pt idx="4672">
                  <c:v>6707.1592297999987</c:v>
                </c:pt>
                <c:pt idx="4673">
                  <c:v>6708.5904948000007</c:v>
                </c:pt>
                <c:pt idx="4674">
                  <c:v>6710.025160799999</c:v>
                </c:pt>
                <c:pt idx="4675">
                  <c:v>6711.4627541999998</c:v>
                </c:pt>
                <c:pt idx="4676">
                  <c:v>6712.8946125999992</c:v>
                </c:pt>
                <c:pt idx="4677">
                  <c:v>6714.3333653999998</c:v>
                </c:pt>
                <c:pt idx="4678">
                  <c:v>6715.7700886000002</c:v>
                </c:pt>
                <c:pt idx="4679">
                  <c:v>6717.2071760000008</c:v>
                </c:pt>
                <c:pt idx="4680">
                  <c:v>6718.6261533999996</c:v>
                </c:pt>
                <c:pt idx="4681">
                  <c:v>6720.0590641999997</c:v>
                </c:pt>
                <c:pt idx="4682">
                  <c:v>6721.4978702000008</c:v>
                </c:pt>
                <c:pt idx="4683">
                  <c:v>6722.9285434000003</c:v>
                </c:pt>
                <c:pt idx="4684">
                  <c:v>6724.3649603999993</c:v>
                </c:pt>
                <c:pt idx="4685">
                  <c:v>6725.8030096000002</c:v>
                </c:pt>
                <c:pt idx="4686">
                  <c:v>6727.2360263999999</c:v>
                </c:pt>
                <c:pt idx="4687">
                  <c:v>6728.6738965999994</c:v>
                </c:pt>
                <c:pt idx="4688">
                  <c:v>6730.1078477999999</c:v>
                </c:pt>
                <c:pt idx="4689">
                  <c:v>6731.5439014000003</c:v>
                </c:pt>
                <c:pt idx="4690">
                  <c:v>6732.9831534000004</c:v>
                </c:pt>
                <c:pt idx="4691">
                  <c:v>6734.4153554000004</c:v>
                </c:pt>
                <c:pt idx="4692">
                  <c:v>6735.8498683999987</c:v>
                </c:pt>
                <c:pt idx="4693">
                  <c:v>6737.285315000001</c:v>
                </c:pt>
                <c:pt idx="4694">
                  <c:v>6738.7216111999996</c:v>
                </c:pt>
                <c:pt idx="4695">
                  <c:v>6740.1562670000012</c:v>
                </c:pt>
                <c:pt idx="4696">
                  <c:v>6741.5885083999992</c:v>
                </c:pt>
                <c:pt idx="4697">
                  <c:v>6743.0258016000007</c:v>
                </c:pt>
                <c:pt idx="4698">
                  <c:v>6744.4600000000009</c:v>
                </c:pt>
                <c:pt idx="4699">
                  <c:v>6745.8919317999998</c:v>
                </c:pt>
                <c:pt idx="4700">
                  <c:v>6747.3266551999986</c:v>
                </c:pt>
                <c:pt idx="4701">
                  <c:v>6748.7692582</c:v>
                </c:pt>
                <c:pt idx="4702">
                  <c:v>6750.2049832000002</c:v>
                </c:pt>
                <c:pt idx="4703">
                  <c:v>6751.6370743999996</c:v>
                </c:pt>
                <c:pt idx="4704">
                  <c:v>6753.0696618000002</c:v>
                </c:pt>
                <c:pt idx="4705">
                  <c:v>6754.5055202000003</c:v>
                </c:pt>
                <c:pt idx="4706">
                  <c:v>6755.9411970000001</c:v>
                </c:pt>
                <c:pt idx="4707">
                  <c:v>6757.3758522000007</c:v>
                </c:pt>
                <c:pt idx="4708">
                  <c:v>6758.8060618</c:v>
                </c:pt>
                <c:pt idx="4709">
                  <c:v>6760.2446958</c:v>
                </c:pt>
                <c:pt idx="4710">
                  <c:v>6761.6804017999993</c:v>
                </c:pt>
                <c:pt idx="4711">
                  <c:v>6763.1186015999992</c:v>
                </c:pt>
                <c:pt idx="4712">
                  <c:v>6764.5520220000008</c:v>
                </c:pt>
                <c:pt idx="4713">
                  <c:v>6765.9853776</c:v>
                </c:pt>
                <c:pt idx="4714">
                  <c:v>6767.4210148000002</c:v>
                </c:pt>
                <c:pt idx="4715">
                  <c:v>6768.8597963999982</c:v>
                </c:pt>
                <c:pt idx="4716">
                  <c:v>6770.2867926000008</c:v>
                </c:pt>
                <c:pt idx="4717">
                  <c:v>6771.7240657999992</c:v>
                </c:pt>
                <c:pt idx="4718">
                  <c:v>6773.1624368000003</c:v>
                </c:pt>
                <c:pt idx="4719">
                  <c:v>6774.6012952000001</c:v>
                </c:pt>
                <c:pt idx="4720">
                  <c:v>6776.0384744000012</c:v>
                </c:pt>
                <c:pt idx="4721">
                  <c:v>6777.4693583999997</c:v>
                </c:pt>
                <c:pt idx="4722">
                  <c:v>6778.9095136000014</c:v>
                </c:pt>
                <c:pt idx="4723">
                  <c:v>6780.3417537999994</c:v>
                </c:pt>
                <c:pt idx="4724">
                  <c:v>6781.7761324000003</c:v>
                </c:pt>
                <c:pt idx="4725">
                  <c:v>6783.2111986</c:v>
                </c:pt>
                <c:pt idx="4726">
                  <c:v>6784.6344327999996</c:v>
                </c:pt>
                <c:pt idx="4727">
                  <c:v>6786.066370999999</c:v>
                </c:pt>
                <c:pt idx="4728">
                  <c:v>6787.5021925999999</c:v>
                </c:pt>
                <c:pt idx="4729">
                  <c:v>6788.9344173999998</c:v>
                </c:pt>
                <c:pt idx="4730">
                  <c:v>6790.3681987999998</c:v>
                </c:pt>
                <c:pt idx="4731">
                  <c:v>6791.8032442000012</c:v>
                </c:pt>
                <c:pt idx="4732">
                  <c:v>6793.2374028000004</c:v>
                </c:pt>
                <c:pt idx="4733">
                  <c:v>6794.6695520000012</c:v>
                </c:pt>
                <c:pt idx="4734">
                  <c:v>6796.1074896000009</c:v>
                </c:pt>
                <c:pt idx="4735">
                  <c:v>6797.5410377999997</c:v>
                </c:pt>
                <c:pt idx="4736">
                  <c:v>6798.9767712000003</c:v>
                </c:pt>
                <c:pt idx="4737">
                  <c:v>6800.4094557999997</c:v>
                </c:pt>
                <c:pt idx="4738">
                  <c:v>6801.8437972000002</c:v>
                </c:pt>
                <c:pt idx="4739">
                  <c:v>6803.2796384000003</c:v>
                </c:pt>
                <c:pt idx="4740">
                  <c:v>6804.7155549999998</c:v>
                </c:pt>
                <c:pt idx="4741">
                  <c:v>6806.1495713999993</c:v>
                </c:pt>
                <c:pt idx="4742">
                  <c:v>6807.582811799999</c:v>
                </c:pt>
                <c:pt idx="4743">
                  <c:v>6809.0194012000011</c:v>
                </c:pt>
                <c:pt idx="4744">
                  <c:v>6810.4568495999993</c:v>
                </c:pt>
                <c:pt idx="4745">
                  <c:v>6811.8908084000004</c:v>
                </c:pt>
                <c:pt idx="4746">
                  <c:v>6813.3313346000004</c:v>
                </c:pt>
                <c:pt idx="4747">
                  <c:v>6814.7640603999998</c:v>
                </c:pt>
                <c:pt idx="4748">
                  <c:v>6816.1930906000007</c:v>
                </c:pt>
                <c:pt idx="4749">
                  <c:v>6817.6342759999998</c:v>
                </c:pt>
                <c:pt idx="4750">
                  <c:v>6819.0626662000013</c:v>
                </c:pt>
                <c:pt idx="4751">
                  <c:v>6820.4983641999988</c:v>
                </c:pt>
                <c:pt idx="4752">
                  <c:v>6821.9366032000007</c:v>
                </c:pt>
                <c:pt idx="4753">
                  <c:v>6823.3751851999996</c:v>
                </c:pt>
                <c:pt idx="4754">
                  <c:v>6824.8114805999994</c:v>
                </c:pt>
                <c:pt idx="4755">
                  <c:v>6826.2464864000012</c:v>
                </c:pt>
                <c:pt idx="4756">
                  <c:v>6827.6826810000002</c:v>
                </c:pt>
                <c:pt idx="4757">
                  <c:v>6829.1345931999986</c:v>
                </c:pt>
                <c:pt idx="4758">
                  <c:v>6830.5691844000003</c:v>
                </c:pt>
                <c:pt idx="4759">
                  <c:v>6832.0058078000002</c:v>
                </c:pt>
                <c:pt idx="4760">
                  <c:v>6833.4419699999999</c:v>
                </c:pt>
                <c:pt idx="4761">
                  <c:v>6834.8733970000003</c:v>
                </c:pt>
                <c:pt idx="4762">
                  <c:v>6836.3099810000003</c:v>
                </c:pt>
                <c:pt idx="4763">
                  <c:v>6837.7434111999992</c:v>
                </c:pt>
                <c:pt idx="4764">
                  <c:v>6839.1783253999993</c:v>
                </c:pt>
                <c:pt idx="4765">
                  <c:v>6840.6120226000003</c:v>
                </c:pt>
                <c:pt idx="4766">
                  <c:v>6842.0441810000002</c:v>
                </c:pt>
                <c:pt idx="4767">
                  <c:v>6843.4841107999991</c:v>
                </c:pt>
                <c:pt idx="4768">
                  <c:v>6844.9133149999998</c:v>
                </c:pt>
                <c:pt idx="4769">
                  <c:v>6846.3558915999993</c:v>
                </c:pt>
                <c:pt idx="4770">
                  <c:v>6847.7860893999996</c:v>
                </c:pt>
                <c:pt idx="4771">
                  <c:v>6849.2279303999994</c:v>
                </c:pt>
                <c:pt idx="4772">
                  <c:v>6850.6597248000007</c:v>
                </c:pt>
                <c:pt idx="4773">
                  <c:v>6852.0941671999999</c:v>
                </c:pt>
                <c:pt idx="4774">
                  <c:v>6853.5271268000006</c:v>
                </c:pt>
                <c:pt idx="4775">
                  <c:v>6854.9629701999993</c:v>
                </c:pt>
                <c:pt idx="4776">
                  <c:v>6856.3994492000002</c:v>
                </c:pt>
                <c:pt idx="4777">
                  <c:v>6857.8336857999993</c:v>
                </c:pt>
                <c:pt idx="4778">
                  <c:v>6859.2727112000011</c:v>
                </c:pt>
                <c:pt idx="4779">
                  <c:v>6860.7050363999997</c:v>
                </c:pt>
                <c:pt idx="4780">
                  <c:v>6862.1400703999998</c:v>
                </c:pt>
                <c:pt idx="4781">
                  <c:v>6863.5781636000002</c:v>
                </c:pt>
                <c:pt idx="4782">
                  <c:v>6865.0122109999993</c:v>
                </c:pt>
                <c:pt idx="4783">
                  <c:v>6866.4482915999997</c:v>
                </c:pt>
                <c:pt idx="4784">
                  <c:v>6867.8850088000008</c:v>
                </c:pt>
                <c:pt idx="4785">
                  <c:v>6869.3213121999997</c:v>
                </c:pt>
                <c:pt idx="4786">
                  <c:v>6870.7604923999997</c:v>
                </c:pt>
                <c:pt idx="4787">
                  <c:v>6872.1936987999998</c:v>
                </c:pt>
                <c:pt idx="4788">
                  <c:v>6873.6316886000004</c:v>
                </c:pt>
                <c:pt idx="4789">
                  <c:v>6875.0701570000001</c:v>
                </c:pt>
                <c:pt idx="4790">
                  <c:v>6876.5084884000007</c:v>
                </c:pt>
                <c:pt idx="4791">
                  <c:v>6877.9416322000006</c:v>
                </c:pt>
                <c:pt idx="4792">
                  <c:v>6879.3786679999994</c:v>
                </c:pt>
                <c:pt idx="4793">
                  <c:v>6880.8128108000001</c:v>
                </c:pt>
                <c:pt idx="4794">
                  <c:v>6882.2476210000004</c:v>
                </c:pt>
                <c:pt idx="4795">
                  <c:v>6883.6806837999993</c:v>
                </c:pt>
                <c:pt idx="4796">
                  <c:v>6885.1156278000008</c:v>
                </c:pt>
                <c:pt idx="4797">
                  <c:v>6886.5496799999992</c:v>
                </c:pt>
                <c:pt idx="4798">
                  <c:v>6887.9990541999996</c:v>
                </c:pt>
                <c:pt idx="4799">
                  <c:v>6889.4310270000014</c:v>
                </c:pt>
                <c:pt idx="4800">
                  <c:v>6890.8673182000002</c:v>
                </c:pt>
                <c:pt idx="4801">
                  <c:v>6892.3011358000003</c:v>
                </c:pt>
                <c:pt idx="4802">
                  <c:v>6893.7376745999991</c:v>
                </c:pt>
                <c:pt idx="4803">
                  <c:v>6895.1715181999998</c:v>
                </c:pt>
                <c:pt idx="4804">
                  <c:v>6896.6051146</c:v>
                </c:pt>
                <c:pt idx="4805">
                  <c:v>6898.0394686</c:v>
                </c:pt>
                <c:pt idx="4806">
                  <c:v>6899.4750666000009</c:v>
                </c:pt>
                <c:pt idx="4807">
                  <c:v>6900.9081489999999</c:v>
                </c:pt>
                <c:pt idx="4808">
                  <c:v>6902.3445981999994</c:v>
                </c:pt>
                <c:pt idx="4809">
                  <c:v>6903.7816344000003</c:v>
                </c:pt>
                <c:pt idx="4810">
                  <c:v>6905.2160307999993</c:v>
                </c:pt>
                <c:pt idx="4811">
                  <c:v>6906.6501057999994</c:v>
                </c:pt>
                <c:pt idx="4812">
                  <c:v>6908.0730970000004</c:v>
                </c:pt>
                <c:pt idx="4813">
                  <c:v>6909.5028995999992</c:v>
                </c:pt>
                <c:pt idx="4814">
                  <c:v>6910.9420717999992</c:v>
                </c:pt>
                <c:pt idx="4815">
                  <c:v>6912.3792729999996</c:v>
                </c:pt>
                <c:pt idx="4816">
                  <c:v>6913.8192968000003</c:v>
                </c:pt>
                <c:pt idx="4817">
                  <c:v>6915.2492189999994</c:v>
                </c:pt>
                <c:pt idx="4818">
                  <c:v>6916.6845554000001</c:v>
                </c:pt>
                <c:pt idx="4819">
                  <c:v>6918.1217003999991</c:v>
                </c:pt>
                <c:pt idx="4820">
                  <c:v>6919.5546904000003</c:v>
                </c:pt>
                <c:pt idx="4821">
                  <c:v>6920.9911032</c:v>
                </c:pt>
                <c:pt idx="4822">
                  <c:v>6922.4292751999992</c:v>
                </c:pt>
                <c:pt idx="4823">
                  <c:v>6923.8672390000011</c:v>
                </c:pt>
                <c:pt idx="4824">
                  <c:v>6925.3005923999999</c:v>
                </c:pt>
                <c:pt idx="4825">
                  <c:v>6926.7339664000001</c:v>
                </c:pt>
                <c:pt idx="4826">
                  <c:v>6928.1685696000004</c:v>
                </c:pt>
                <c:pt idx="4827">
                  <c:v>6929.6067721999989</c:v>
                </c:pt>
                <c:pt idx="4828">
                  <c:v>6931.0373003999994</c:v>
                </c:pt>
                <c:pt idx="4829">
                  <c:v>6932.4731072000004</c:v>
                </c:pt>
                <c:pt idx="4830">
                  <c:v>6933.9074469999996</c:v>
                </c:pt>
                <c:pt idx="4831">
                  <c:v>6935.3439156000004</c:v>
                </c:pt>
                <c:pt idx="4832">
                  <c:v>6936.7773262000001</c:v>
                </c:pt>
                <c:pt idx="4833">
                  <c:v>6938.2128064000008</c:v>
                </c:pt>
                <c:pt idx="4834">
                  <c:v>6939.6431477999986</c:v>
                </c:pt>
                <c:pt idx="4835">
                  <c:v>6941.0795962000002</c:v>
                </c:pt>
                <c:pt idx="4836">
                  <c:v>6942.5126932000003</c:v>
                </c:pt>
                <c:pt idx="4837">
                  <c:v>6943.9498101999998</c:v>
                </c:pt>
                <c:pt idx="4838">
                  <c:v>6945.3839783999993</c:v>
                </c:pt>
                <c:pt idx="4839">
                  <c:v>6946.8260229999996</c:v>
                </c:pt>
                <c:pt idx="4840">
                  <c:v>6948.2691124000003</c:v>
                </c:pt>
                <c:pt idx="4841">
                  <c:v>6949.7089016</c:v>
                </c:pt>
                <c:pt idx="4842">
                  <c:v>6951.1415852000009</c:v>
                </c:pt>
                <c:pt idx="4843">
                  <c:v>6952.5774483999994</c:v>
                </c:pt>
                <c:pt idx="4844">
                  <c:v>6954.0070210000003</c:v>
                </c:pt>
                <c:pt idx="4845">
                  <c:v>6955.4435541999992</c:v>
                </c:pt>
                <c:pt idx="4846">
                  <c:v>6956.8807750000014</c:v>
                </c:pt>
                <c:pt idx="4847">
                  <c:v>6958.3138252000008</c:v>
                </c:pt>
                <c:pt idx="4848">
                  <c:v>6959.7504072000011</c:v>
                </c:pt>
                <c:pt idx="4849">
                  <c:v>6961.1900361999997</c:v>
                </c:pt>
                <c:pt idx="4850">
                  <c:v>6962.6226785999997</c:v>
                </c:pt>
                <c:pt idx="4851">
                  <c:v>6964.0623995999986</c:v>
                </c:pt>
                <c:pt idx="4852">
                  <c:v>6965.4963378000002</c:v>
                </c:pt>
                <c:pt idx="4853">
                  <c:v>6966.9347800000014</c:v>
                </c:pt>
                <c:pt idx="4854">
                  <c:v>6968.3652050000001</c:v>
                </c:pt>
                <c:pt idx="4855">
                  <c:v>6969.8092405999996</c:v>
                </c:pt>
                <c:pt idx="4856">
                  <c:v>6971.2407311999996</c:v>
                </c:pt>
                <c:pt idx="4857">
                  <c:v>6972.6774711999997</c:v>
                </c:pt>
                <c:pt idx="4858">
                  <c:v>6974.0956642000001</c:v>
                </c:pt>
                <c:pt idx="4859">
                  <c:v>6975.5345013999986</c:v>
                </c:pt>
                <c:pt idx="4860">
                  <c:v>6976.9732973999999</c:v>
                </c:pt>
                <c:pt idx="4861">
                  <c:v>6978.4026153999994</c:v>
                </c:pt>
                <c:pt idx="4862">
                  <c:v>6979.8414904000001</c:v>
                </c:pt>
                <c:pt idx="4863">
                  <c:v>6981.2742204000006</c:v>
                </c:pt>
                <c:pt idx="4864">
                  <c:v>6982.7139597999994</c:v>
                </c:pt>
                <c:pt idx="4865">
                  <c:v>6984.1471009999996</c:v>
                </c:pt>
                <c:pt idx="4866">
                  <c:v>6985.585481600001</c:v>
                </c:pt>
                <c:pt idx="4867">
                  <c:v>6987.0198906000014</c:v>
                </c:pt>
                <c:pt idx="4868">
                  <c:v>6988.457739200001</c:v>
                </c:pt>
                <c:pt idx="4869">
                  <c:v>6989.8912493999987</c:v>
                </c:pt>
                <c:pt idx="4870">
                  <c:v>6991.3264456000006</c:v>
                </c:pt>
                <c:pt idx="4871">
                  <c:v>6992.7577474000009</c:v>
                </c:pt>
                <c:pt idx="4872">
                  <c:v>6994.1925392000003</c:v>
                </c:pt>
                <c:pt idx="4873">
                  <c:v>6995.6276154000006</c:v>
                </c:pt>
                <c:pt idx="4874">
                  <c:v>6997.0572668000004</c:v>
                </c:pt>
                <c:pt idx="4875">
                  <c:v>6998.4977036</c:v>
                </c:pt>
                <c:pt idx="4876">
                  <c:v>6999.9321384000004</c:v>
                </c:pt>
                <c:pt idx="4877">
                  <c:v>7001.3666702</c:v>
                </c:pt>
                <c:pt idx="4878">
                  <c:v>7002.8018244000004</c:v>
                </c:pt>
                <c:pt idx="4879">
                  <c:v>7004.2377562000011</c:v>
                </c:pt>
                <c:pt idx="4880">
                  <c:v>7005.6589341999988</c:v>
                </c:pt>
                <c:pt idx="4881">
                  <c:v>7007.0943073999997</c:v>
                </c:pt>
                <c:pt idx="4882">
                  <c:v>7008.5297055999999</c:v>
                </c:pt>
                <c:pt idx="4883">
                  <c:v>7009.9639613999998</c:v>
                </c:pt>
                <c:pt idx="4884">
                  <c:v>7011.3830056000006</c:v>
                </c:pt>
                <c:pt idx="4885">
                  <c:v>7012.8161976000001</c:v>
                </c:pt>
                <c:pt idx="4886">
                  <c:v>7014.2579425999993</c:v>
                </c:pt>
                <c:pt idx="4887">
                  <c:v>7015.6974224000014</c:v>
                </c:pt>
                <c:pt idx="4888">
                  <c:v>7017.1294040000012</c:v>
                </c:pt>
                <c:pt idx="4889">
                  <c:v>7018.567832400001</c:v>
                </c:pt>
                <c:pt idx="4890">
                  <c:v>7020.0017656000009</c:v>
                </c:pt>
                <c:pt idx="4891">
                  <c:v>7021.4338812000015</c:v>
                </c:pt>
                <c:pt idx="4892">
                  <c:v>7022.8728233999991</c:v>
                </c:pt>
                <c:pt idx="4893">
                  <c:v>7024.3051281999997</c:v>
                </c:pt>
                <c:pt idx="4894">
                  <c:v>7025.7469703999996</c:v>
                </c:pt>
                <c:pt idx="4895">
                  <c:v>7027.1771766000002</c:v>
                </c:pt>
                <c:pt idx="4896">
                  <c:v>7028.6171717999996</c:v>
                </c:pt>
                <c:pt idx="4897">
                  <c:v>7030.0504182000004</c:v>
                </c:pt>
                <c:pt idx="4898">
                  <c:v>7031.4912257999986</c:v>
                </c:pt>
                <c:pt idx="4899">
                  <c:v>7032.9247486000004</c:v>
                </c:pt>
                <c:pt idx="4900">
                  <c:v>7034.3635741999997</c:v>
                </c:pt>
                <c:pt idx="4901">
                  <c:v>7035.7921646000004</c:v>
                </c:pt>
                <c:pt idx="4902">
                  <c:v>7037.2302271999997</c:v>
                </c:pt>
                <c:pt idx="4903">
                  <c:v>7038.6627613999999</c:v>
                </c:pt>
                <c:pt idx="4904">
                  <c:v>7040.1003475999996</c:v>
                </c:pt>
                <c:pt idx="4905">
                  <c:v>7041.5347837999998</c:v>
                </c:pt>
                <c:pt idx="4906">
                  <c:v>7042.9683456000002</c:v>
                </c:pt>
                <c:pt idx="4907">
                  <c:v>7044.3984102000004</c:v>
                </c:pt>
                <c:pt idx="4908">
                  <c:v>7045.8362880000004</c:v>
                </c:pt>
                <c:pt idx="4909">
                  <c:v>7047.2735190000003</c:v>
                </c:pt>
                <c:pt idx="4910">
                  <c:v>7048.7076150000012</c:v>
                </c:pt>
                <c:pt idx="4911">
                  <c:v>7050.142302799999</c:v>
                </c:pt>
                <c:pt idx="4912">
                  <c:v>7051.5783528000002</c:v>
                </c:pt>
                <c:pt idx="4913">
                  <c:v>7053.011475199999</c:v>
                </c:pt>
                <c:pt idx="4914">
                  <c:v>7054.4496442</c:v>
                </c:pt>
                <c:pt idx="4915">
                  <c:v>7055.8847641999992</c:v>
                </c:pt>
                <c:pt idx="4916">
                  <c:v>7057.3237164000002</c:v>
                </c:pt>
                <c:pt idx="4917">
                  <c:v>7058.755170800001</c:v>
                </c:pt>
                <c:pt idx="4918">
                  <c:v>7060.1899336000006</c:v>
                </c:pt>
                <c:pt idx="4919">
                  <c:v>7061.6309517999998</c:v>
                </c:pt>
                <c:pt idx="4920">
                  <c:v>7063.0609597999992</c:v>
                </c:pt>
                <c:pt idx="4921">
                  <c:v>7064.5024426</c:v>
                </c:pt>
                <c:pt idx="4922">
                  <c:v>7065.9339055999999</c:v>
                </c:pt>
                <c:pt idx="4923">
                  <c:v>7067.3678407999996</c:v>
                </c:pt>
                <c:pt idx="4924">
                  <c:v>7068.8064690000001</c:v>
                </c:pt>
                <c:pt idx="4925">
                  <c:v>7070.2415636000014</c:v>
                </c:pt>
                <c:pt idx="4926">
                  <c:v>7071.673119000001</c:v>
                </c:pt>
                <c:pt idx="4927">
                  <c:v>7073.1050257999996</c:v>
                </c:pt>
                <c:pt idx="4928">
                  <c:v>7074.5466238000008</c:v>
                </c:pt>
                <c:pt idx="4929">
                  <c:v>7075.9650572</c:v>
                </c:pt>
                <c:pt idx="4930">
                  <c:v>7077.4065383999996</c:v>
                </c:pt>
                <c:pt idx="4931">
                  <c:v>7078.8458586000006</c:v>
                </c:pt>
                <c:pt idx="4932">
                  <c:v>7080.2882739999995</c:v>
                </c:pt>
                <c:pt idx="4933">
                  <c:v>7081.7254680000005</c:v>
                </c:pt>
                <c:pt idx="4934">
                  <c:v>7083.1644931999999</c:v>
                </c:pt>
                <c:pt idx="4935">
                  <c:v>7084.5929283999994</c:v>
                </c:pt>
                <c:pt idx="4936">
                  <c:v>7086.0328357999997</c:v>
                </c:pt>
                <c:pt idx="4937">
                  <c:v>7087.466402</c:v>
                </c:pt>
                <c:pt idx="4938">
                  <c:v>7088.9004799999993</c:v>
                </c:pt>
                <c:pt idx="4939">
                  <c:v>7090.3395752000006</c:v>
                </c:pt>
                <c:pt idx="4940">
                  <c:v>7091.7718693999996</c:v>
                </c:pt>
                <c:pt idx="4941">
                  <c:v>7093.2082039999996</c:v>
                </c:pt>
                <c:pt idx="4942">
                  <c:v>7094.6418726000002</c:v>
                </c:pt>
                <c:pt idx="4943">
                  <c:v>7096.0763827999999</c:v>
                </c:pt>
                <c:pt idx="4944">
                  <c:v>7097.5094709999994</c:v>
                </c:pt>
                <c:pt idx="4945">
                  <c:v>7098.9479555999987</c:v>
                </c:pt>
                <c:pt idx="4946">
                  <c:v>7100.3867532000004</c:v>
                </c:pt>
                <c:pt idx="4947">
                  <c:v>7101.8162991999998</c:v>
                </c:pt>
                <c:pt idx="4948">
                  <c:v>7103.2563303999996</c:v>
                </c:pt>
                <c:pt idx="4949">
                  <c:v>7104.6909895999997</c:v>
                </c:pt>
                <c:pt idx="4950">
                  <c:v>7106.1217613999997</c:v>
                </c:pt>
                <c:pt idx="4951">
                  <c:v>7107.5616382000007</c:v>
                </c:pt>
                <c:pt idx="4952">
                  <c:v>7108.9955592000006</c:v>
                </c:pt>
                <c:pt idx="4953">
                  <c:v>7110.4272532000005</c:v>
                </c:pt>
                <c:pt idx="4954">
                  <c:v>7111.8652534000012</c:v>
                </c:pt>
                <c:pt idx="4955">
                  <c:v>7113.3015341999999</c:v>
                </c:pt>
                <c:pt idx="4956">
                  <c:v>7114.7362783999997</c:v>
                </c:pt>
                <c:pt idx="4957">
                  <c:v>7116.1704398000002</c:v>
                </c:pt>
                <c:pt idx="4958">
                  <c:v>7117.6058709999998</c:v>
                </c:pt>
                <c:pt idx="4959">
                  <c:v>7119.0433568000008</c:v>
                </c:pt>
                <c:pt idx="4960">
                  <c:v>7120.4781233999993</c:v>
                </c:pt>
                <c:pt idx="4961">
                  <c:v>7121.9173626000002</c:v>
                </c:pt>
                <c:pt idx="4962">
                  <c:v>7123.3475650000009</c:v>
                </c:pt>
                <c:pt idx="4963">
                  <c:v>7124.7866880000001</c:v>
                </c:pt>
                <c:pt idx="4964">
                  <c:v>7126.2267069999998</c:v>
                </c:pt>
                <c:pt idx="4965">
                  <c:v>7127.6591958000008</c:v>
                </c:pt>
                <c:pt idx="4966">
                  <c:v>7129.0957288000009</c:v>
                </c:pt>
                <c:pt idx="4967">
                  <c:v>7130.5310315999996</c:v>
                </c:pt>
                <c:pt idx="4968">
                  <c:v>7131.9682184000003</c:v>
                </c:pt>
                <c:pt idx="4969">
                  <c:v>7133.3995502000007</c:v>
                </c:pt>
                <c:pt idx="4970">
                  <c:v>7134.8380579999994</c:v>
                </c:pt>
                <c:pt idx="4971">
                  <c:v>7136.2839078000006</c:v>
                </c:pt>
                <c:pt idx="4972">
                  <c:v>7137.7281829999993</c:v>
                </c:pt>
                <c:pt idx="4973">
                  <c:v>7139.159667599999</c:v>
                </c:pt>
                <c:pt idx="4974">
                  <c:v>7140.5929735999989</c:v>
                </c:pt>
                <c:pt idx="4975">
                  <c:v>7142.0270508000003</c:v>
                </c:pt>
                <c:pt idx="4976">
                  <c:v>7143.4653042000009</c:v>
                </c:pt>
                <c:pt idx="4977">
                  <c:v>7144.8957221999999</c:v>
                </c:pt>
                <c:pt idx="4978">
                  <c:v>7146.3325353999999</c:v>
                </c:pt>
                <c:pt idx="4979">
                  <c:v>7147.7692469999993</c:v>
                </c:pt>
                <c:pt idx="4980">
                  <c:v>7149.1998002000009</c:v>
                </c:pt>
                <c:pt idx="4981">
                  <c:v>7150.6359331999993</c:v>
                </c:pt>
                <c:pt idx="4982">
                  <c:v>7152.0691164</c:v>
                </c:pt>
                <c:pt idx="4983">
                  <c:v>7153.5039399999996</c:v>
                </c:pt>
                <c:pt idx="4984">
                  <c:v>7154.943218800001</c:v>
                </c:pt>
                <c:pt idx="4985">
                  <c:v>7156.3892070000002</c:v>
                </c:pt>
                <c:pt idx="4986">
                  <c:v>7157.8246880000006</c:v>
                </c:pt>
                <c:pt idx="4987">
                  <c:v>7159.2643776000004</c:v>
                </c:pt>
                <c:pt idx="4988">
                  <c:v>7160.7114783999996</c:v>
                </c:pt>
                <c:pt idx="4989">
                  <c:v>7162.1500877999988</c:v>
                </c:pt>
                <c:pt idx="4990">
                  <c:v>7163.5836104</c:v>
                </c:pt>
                <c:pt idx="4991">
                  <c:v>7165.0232728000001</c:v>
                </c:pt>
                <c:pt idx="4992">
                  <c:v>7166.4571562000001</c:v>
                </c:pt>
                <c:pt idx="4993">
                  <c:v>7167.8907491999998</c:v>
                </c:pt>
                <c:pt idx="4994">
                  <c:v>7169.3274294000003</c:v>
                </c:pt>
                <c:pt idx="4995">
                  <c:v>7170.7644318000002</c:v>
                </c:pt>
                <c:pt idx="4996">
                  <c:v>7172.1999460000006</c:v>
                </c:pt>
                <c:pt idx="4997">
                  <c:v>7173.6327348000004</c:v>
                </c:pt>
                <c:pt idx="4998">
                  <c:v>7175.0694906000008</c:v>
                </c:pt>
                <c:pt idx="4999">
                  <c:v>7176.5064270000003</c:v>
                </c:pt>
                <c:pt idx="5000">
                  <c:v>7177.9418566000004</c:v>
                </c:pt>
                <c:pt idx="5001">
                  <c:v>7179.3751625999994</c:v>
                </c:pt>
                <c:pt idx="5002">
                  <c:v>7180.8091373999996</c:v>
                </c:pt>
                <c:pt idx="5003">
                  <c:v>7182.2468000000008</c:v>
                </c:pt>
                <c:pt idx="5004">
                  <c:v>7183.6839235999996</c:v>
                </c:pt>
                <c:pt idx="5005">
                  <c:v>7185.1197597999999</c:v>
                </c:pt>
                <c:pt idx="5006">
                  <c:v>7186.5565356000006</c:v>
                </c:pt>
                <c:pt idx="5007">
                  <c:v>7188.0035250000001</c:v>
                </c:pt>
                <c:pt idx="5008">
                  <c:v>7189.4398798000011</c:v>
                </c:pt>
                <c:pt idx="5009">
                  <c:v>7190.8876034000004</c:v>
                </c:pt>
                <c:pt idx="5010">
                  <c:v>7192.3205095999992</c:v>
                </c:pt>
                <c:pt idx="5011">
                  <c:v>7193.7584013999985</c:v>
                </c:pt>
                <c:pt idx="5012">
                  <c:v>7195.1932623999992</c:v>
                </c:pt>
                <c:pt idx="5013">
                  <c:v>7196.6244046000011</c:v>
                </c:pt>
                <c:pt idx="5014">
                  <c:v>7198.0592237999999</c:v>
                </c:pt>
                <c:pt idx="5015">
                  <c:v>7199.4939209999993</c:v>
                </c:pt>
                <c:pt idx="5016">
                  <c:v>7200.9261368000007</c:v>
                </c:pt>
                <c:pt idx="5017">
                  <c:v>7202.3643510000011</c:v>
                </c:pt>
                <c:pt idx="5018">
                  <c:v>7203.7992856000001</c:v>
                </c:pt>
                <c:pt idx="5019">
                  <c:v>7205.2378134000001</c:v>
                </c:pt>
                <c:pt idx="5020">
                  <c:v>7206.6695009999994</c:v>
                </c:pt>
                <c:pt idx="5021">
                  <c:v>7208.1069926</c:v>
                </c:pt>
                <c:pt idx="5022">
                  <c:v>7209.5459141999991</c:v>
                </c:pt>
                <c:pt idx="5023">
                  <c:v>7210.9827236000001</c:v>
                </c:pt>
                <c:pt idx="5024">
                  <c:v>7212.4007450000008</c:v>
                </c:pt>
                <c:pt idx="5025">
                  <c:v>7213.8314989999999</c:v>
                </c:pt>
                <c:pt idx="5026">
                  <c:v>7215.2710386000008</c:v>
                </c:pt>
                <c:pt idx="5027">
                  <c:v>7216.7011968000006</c:v>
                </c:pt>
                <c:pt idx="5028">
                  <c:v>7218.1392242000002</c:v>
                </c:pt>
                <c:pt idx="5029">
                  <c:v>7219.5567892000008</c:v>
                </c:pt>
                <c:pt idx="5030">
                  <c:v>7220.9940911999993</c:v>
                </c:pt>
                <c:pt idx="5031">
                  <c:v>7222.4316324000001</c:v>
                </c:pt>
                <c:pt idx="5032">
                  <c:v>7223.8688063999998</c:v>
                </c:pt>
                <c:pt idx="5033">
                  <c:v>7225.3067143999997</c:v>
                </c:pt>
                <c:pt idx="5034">
                  <c:v>7226.7415447999983</c:v>
                </c:pt>
                <c:pt idx="5035">
                  <c:v>7228.1741781999999</c:v>
                </c:pt>
                <c:pt idx="5036">
                  <c:v>7229.6152507999996</c:v>
                </c:pt>
                <c:pt idx="5037">
                  <c:v>7231.0460785999994</c:v>
                </c:pt>
                <c:pt idx="5038">
                  <c:v>7232.482936800001</c:v>
                </c:pt>
                <c:pt idx="5039">
                  <c:v>7233.9181530000014</c:v>
                </c:pt>
                <c:pt idx="5040">
                  <c:v>7235.353392</c:v>
                </c:pt>
                <c:pt idx="5041">
                  <c:v>7236.7890719999996</c:v>
                </c:pt>
                <c:pt idx="5042">
                  <c:v>7238.2254274000006</c:v>
                </c:pt>
                <c:pt idx="5043">
                  <c:v>7239.6596831999996</c:v>
                </c:pt>
                <c:pt idx="5044">
                  <c:v>7241.0988161999994</c:v>
                </c:pt>
                <c:pt idx="5045">
                  <c:v>7242.5319956000003</c:v>
                </c:pt>
                <c:pt idx="5046">
                  <c:v>7243.9628725999992</c:v>
                </c:pt>
                <c:pt idx="5047">
                  <c:v>7245.4001506000004</c:v>
                </c:pt>
                <c:pt idx="5048">
                  <c:v>7246.8405933999993</c:v>
                </c:pt>
                <c:pt idx="5049">
                  <c:v>7248.2841681999998</c:v>
                </c:pt>
                <c:pt idx="5050">
                  <c:v>7249.7172246</c:v>
                </c:pt>
                <c:pt idx="5051">
                  <c:v>7251.1552582000004</c:v>
                </c:pt>
                <c:pt idx="5052">
                  <c:v>7252.5893147999996</c:v>
                </c:pt>
                <c:pt idx="5053">
                  <c:v>7254.0223482000001</c:v>
                </c:pt>
                <c:pt idx="5054">
                  <c:v>7255.4548555999991</c:v>
                </c:pt>
                <c:pt idx="5055">
                  <c:v>7256.8920129999997</c:v>
                </c:pt>
                <c:pt idx="5056">
                  <c:v>7258.3265378000006</c:v>
                </c:pt>
                <c:pt idx="5057">
                  <c:v>7259.7500935999997</c:v>
                </c:pt>
                <c:pt idx="5058">
                  <c:v>7261.1791691999997</c:v>
                </c:pt>
                <c:pt idx="5059">
                  <c:v>7262.6209467999997</c:v>
                </c:pt>
                <c:pt idx="5060">
                  <c:v>7264.0545502000004</c:v>
                </c:pt>
                <c:pt idx="5061">
                  <c:v>7265.4933105999999</c:v>
                </c:pt>
                <c:pt idx="5062">
                  <c:v>7266.9247115999997</c:v>
                </c:pt>
                <c:pt idx="5063">
                  <c:v>7268.3582857999991</c:v>
                </c:pt>
                <c:pt idx="5064">
                  <c:v>7269.7928824000001</c:v>
                </c:pt>
                <c:pt idx="5065">
                  <c:v>7271.2315233999998</c:v>
                </c:pt>
                <c:pt idx="5066">
                  <c:v>7272.6678895999994</c:v>
                </c:pt>
                <c:pt idx="5067">
                  <c:v>7274.0996433999999</c:v>
                </c:pt>
                <c:pt idx="5068">
                  <c:v>7275.5366658000003</c:v>
                </c:pt>
                <c:pt idx="5069">
                  <c:v>7276.9695208000003</c:v>
                </c:pt>
                <c:pt idx="5070">
                  <c:v>7278.406078</c:v>
                </c:pt>
                <c:pt idx="5071">
                  <c:v>7279.839870400001</c:v>
                </c:pt>
                <c:pt idx="5072">
                  <c:v>7281.2760633999987</c:v>
                </c:pt>
                <c:pt idx="5073">
                  <c:v>7282.7125742000007</c:v>
                </c:pt>
                <c:pt idx="5074">
                  <c:v>7284.1455560000004</c:v>
                </c:pt>
                <c:pt idx="5075">
                  <c:v>7285.5853686</c:v>
                </c:pt>
                <c:pt idx="5076">
                  <c:v>7287.0196945999996</c:v>
                </c:pt>
                <c:pt idx="5077">
                  <c:v>7288.4527617999993</c:v>
                </c:pt>
                <c:pt idx="5078">
                  <c:v>7289.8863370000008</c:v>
                </c:pt>
                <c:pt idx="5079">
                  <c:v>7291.3217432000001</c:v>
                </c:pt>
                <c:pt idx="5080">
                  <c:v>7292.7566604000003</c:v>
                </c:pt>
                <c:pt idx="5081">
                  <c:v>7294.1902071999993</c:v>
                </c:pt>
                <c:pt idx="5082">
                  <c:v>7295.6243881999999</c:v>
                </c:pt>
                <c:pt idx="5083">
                  <c:v>7297.0596765999999</c:v>
                </c:pt>
                <c:pt idx="5084">
                  <c:v>7298.4904660000011</c:v>
                </c:pt>
                <c:pt idx="5085">
                  <c:v>7299.9271997999986</c:v>
                </c:pt>
                <c:pt idx="5086">
                  <c:v>7301.3618492000014</c:v>
                </c:pt>
                <c:pt idx="5087">
                  <c:v>7302.795443</c:v>
                </c:pt>
                <c:pt idx="5088">
                  <c:v>7304.2316360000004</c:v>
                </c:pt>
                <c:pt idx="5089">
                  <c:v>7305.6671082000003</c:v>
                </c:pt>
                <c:pt idx="5090">
                  <c:v>7307.1031361999994</c:v>
                </c:pt>
                <c:pt idx="5091">
                  <c:v>7308.5365350000011</c:v>
                </c:pt>
                <c:pt idx="5092">
                  <c:v>7309.9708496000003</c:v>
                </c:pt>
                <c:pt idx="5093">
                  <c:v>7311.4095172000016</c:v>
                </c:pt>
                <c:pt idx="5094">
                  <c:v>7312.8495710000007</c:v>
                </c:pt>
                <c:pt idx="5095">
                  <c:v>7314.280702600001</c:v>
                </c:pt>
                <c:pt idx="5096">
                  <c:v>7315.7209978000001</c:v>
                </c:pt>
                <c:pt idx="5097">
                  <c:v>7317.1574965999998</c:v>
                </c:pt>
                <c:pt idx="5098">
                  <c:v>7318.5916501999991</c:v>
                </c:pt>
                <c:pt idx="5099">
                  <c:v>7320.0212220000003</c:v>
                </c:pt>
                <c:pt idx="5100">
                  <c:v>7321.4627271999998</c:v>
                </c:pt>
                <c:pt idx="5101">
                  <c:v>7322.8961665999996</c:v>
                </c:pt>
                <c:pt idx="5102">
                  <c:v>7324.3304036</c:v>
                </c:pt>
                <c:pt idx="5103">
                  <c:v>7325.7635777999994</c:v>
                </c:pt>
                <c:pt idx="5104">
                  <c:v>7327.2031690000003</c:v>
                </c:pt>
                <c:pt idx="5105">
                  <c:v>7328.6420369999996</c:v>
                </c:pt>
                <c:pt idx="5106">
                  <c:v>7330.0736472000008</c:v>
                </c:pt>
                <c:pt idx="5107">
                  <c:v>7331.5141080000003</c:v>
                </c:pt>
                <c:pt idx="5108">
                  <c:v>7332.9407789999996</c:v>
                </c:pt>
                <c:pt idx="5109">
                  <c:v>7334.3805653999998</c:v>
                </c:pt>
                <c:pt idx="5110">
                  <c:v>7335.8070577999997</c:v>
                </c:pt>
                <c:pt idx="5111">
                  <c:v>7337.2388529999998</c:v>
                </c:pt>
                <c:pt idx="5112">
                  <c:v>7338.6758755999999</c:v>
                </c:pt>
                <c:pt idx="5113">
                  <c:v>7340.1073583999996</c:v>
                </c:pt>
                <c:pt idx="5114">
                  <c:v>7341.5410258000002</c:v>
                </c:pt>
                <c:pt idx="5115">
                  <c:v>7342.9773153999986</c:v>
                </c:pt>
                <c:pt idx="5116">
                  <c:v>7344.4086698000001</c:v>
                </c:pt>
                <c:pt idx="5117">
                  <c:v>7345.8421908</c:v>
                </c:pt>
                <c:pt idx="5118">
                  <c:v>7347.277067</c:v>
                </c:pt>
                <c:pt idx="5119">
                  <c:v>7348.7121711999989</c:v>
                </c:pt>
                <c:pt idx="5120">
                  <c:v>7350.1495064000001</c:v>
                </c:pt>
                <c:pt idx="5121">
                  <c:v>7351.5863335999993</c:v>
                </c:pt>
                <c:pt idx="5122">
                  <c:v>7353.0179401999994</c:v>
                </c:pt>
                <c:pt idx="5123">
                  <c:v>7354.452034599999</c:v>
                </c:pt>
                <c:pt idx="5124">
                  <c:v>7355.8866571999997</c:v>
                </c:pt>
                <c:pt idx="5125">
                  <c:v>7357.3228099999997</c:v>
                </c:pt>
                <c:pt idx="5126">
                  <c:v>7358.7611711999998</c:v>
                </c:pt>
                <c:pt idx="5127">
                  <c:v>7360.1939410000005</c:v>
                </c:pt>
                <c:pt idx="5128">
                  <c:v>7361.6307744000014</c:v>
                </c:pt>
                <c:pt idx="5129">
                  <c:v>7363.0626728000007</c:v>
                </c:pt>
                <c:pt idx="5130">
                  <c:v>7364.4968611999993</c:v>
                </c:pt>
                <c:pt idx="5131">
                  <c:v>7365.9204356</c:v>
                </c:pt>
                <c:pt idx="5132">
                  <c:v>7367.3678744000008</c:v>
                </c:pt>
                <c:pt idx="5133">
                  <c:v>7368.8024968000009</c:v>
                </c:pt>
                <c:pt idx="5134">
                  <c:v>7370.2372793999994</c:v>
                </c:pt>
                <c:pt idx="5135">
                  <c:v>7371.6771159999989</c:v>
                </c:pt>
                <c:pt idx="5136">
                  <c:v>7373.1101156000004</c:v>
                </c:pt>
                <c:pt idx="5137">
                  <c:v>7374.5446370000009</c:v>
                </c:pt>
                <c:pt idx="5138">
                  <c:v>7375.9826640000001</c:v>
                </c:pt>
                <c:pt idx="5139">
                  <c:v>7377.4161539999996</c:v>
                </c:pt>
                <c:pt idx="5140">
                  <c:v>7378.8534094000006</c:v>
                </c:pt>
                <c:pt idx="5141">
                  <c:v>7380.2880054000007</c:v>
                </c:pt>
                <c:pt idx="5142">
                  <c:v>7381.7236680000015</c:v>
                </c:pt>
                <c:pt idx="5143">
                  <c:v>7383.1600337999989</c:v>
                </c:pt>
                <c:pt idx="5144">
                  <c:v>7384.5905632000013</c:v>
                </c:pt>
                <c:pt idx="5145">
                  <c:v>7386.0292493999996</c:v>
                </c:pt>
                <c:pt idx="5146">
                  <c:v>7387.4665129999994</c:v>
                </c:pt>
                <c:pt idx="5147">
                  <c:v>7388.9000182</c:v>
                </c:pt>
                <c:pt idx="5148">
                  <c:v>7390.3375408000011</c:v>
                </c:pt>
                <c:pt idx="5149">
                  <c:v>7391.7715055999997</c:v>
                </c:pt>
                <c:pt idx="5150">
                  <c:v>7393.2074802000006</c:v>
                </c:pt>
                <c:pt idx="5151">
                  <c:v>7394.6427850000009</c:v>
                </c:pt>
                <c:pt idx="5152">
                  <c:v>7396.0796724000002</c:v>
                </c:pt>
                <c:pt idx="5153">
                  <c:v>7397.5100063999998</c:v>
                </c:pt>
                <c:pt idx="5154">
                  <c:v>7398.9493870000006</c:v>
                </c:pt>
                <c:pt idx="5155">
                  <c:v>7400.3838765999999</c:v>
                </c:pt>
                <c:pt idx="5156">
                  <c:v>7401.8186003999999</c:v>
                </c:pt>
                <c:pt idx="5157">
                  <c:v>7403.2537723999994</c:v>
                </c:pt>
                <c:pt idx="5158">
                  <c:v>7404.6919771999992</c:v>
                </c:pt>
                <c:pt idx="5159">
                  <c:v>7406.1225326000003</c:v>
                </c:pt>
                <c:pt idx="5160">
                  <c:v>7407.562011</c:v>
                </c:pt>
                <c:pt idx="5161">
                  <c:v>7408.9984744000003</c:v>
                </c:pt>
                <c:pt idx="5162">
                  <c:v>7410.434639000001</c:v>
                </c:pt>
                <c:pt idx="5163">
                  <c:v>7411.8700387999997</c:v>
                </c:pt>
                <c:pt idx="5164">
                  <c:v>7413.3082273999999</c:v>
                </c:pt>
                <c:pt idx="5165">
                  <c:v>7414.7427788000005</c:v>
                </c:pt>
                <c:pt idx="5166">
                  <c:v>7416.1769423999986</c:v>
                </c:pt>
                <c:pt idx="5167">
                  <c:v>7417.6175009999988</c:v>
                </c:pt>
                <c:pt idx="5168">
                  <c:v>7419.0497004000008</c:v>
                </c:pt>
                <c:pt idx="5169">
                  <c:v>7420.4898324000014</c:v>
                </c:pt>
                <c:pt idx="5170">
                  <c:v>7421.9213203999998</c:v>
                </c:pt>
                <c:pt idx="5171">
                  <c:v>7423.3547218000003</c:v>
                </c:pt>
                <c:pt idx="5172">
                  <c:v>7424.7897876000006</c:v>
                </c:pt>
                <c:pt idx="5173">
                  <c:v>7426.2307873999989</c:v>
                </c:pt>
                <c:pt idx="5174">
                  <c:v>7427.6759388000009</c:v>
                </c:pt>
                <c:pt idx="5175">
                  <c:v>7429.1084780000001</c:v>
                </c:pt>
                <c:pt idx="5176">
                  <c:v>7430.5464646000009</c:v>
                </c:pt>
                <c:pt idx="5177">
                  <c:v>7431.9850120000001</c:v>
                </c:pt>
                <c:pt idx="5178">
                  <c:v>7433.414608000001</c:v>
                </c:pt>
                <c:pt idx="5179">
                  <c:v>7434.853170800001</c:v>
                </c:pt>
                <c:pt idx="5180">
                  <c:v>7436.2877917999986</c:v>
                </c:pt>
                <c:pt idx="5181">
                  <c:v>7437.7244588000003</c:v>
                </c:pt>
                <c:pt idx="5182">
                  <c:v>7439.1579320000001</c:v>
                </c:pt>
                <c:pt idx="5183">
                  <c:v>7440.5919465999996</c:v>
                </c:pt>
                <c:pt idx="5184">
                  <c:v>7442.0290971999984</c:v>
                </c:pt>
                <c:pt idx="5185">
                  <c:v>7443.4608286000002</c:v>
                </c:pt>
                <c:pt idx="5186">
                  <c:v>7444.8976089999996</c:v>
                </c:pt>
                <c:pt idx="5187">
                  <c:v>7446.3319098000011</c:v>
                </c:pt>
                <c:pt idx="5188">
                  <c:v>7447.7649596000001</c:v>
                </c:pt>
                <c:pt idx="5189">
                  <c:v>7449.2019092</c:v>
                </c:pt>
                <c:pt idx="5190">
                  <c:v>7450.6363469999997</c:v>
                </c:pt>
                <c:pt idx="5191">
                  <c:v>7452.0726070000001</c:v>
                </c:pt>
                <c:pt idx="5192">
                  <c:v>7453.5122555999988</c:v>
                </c:pt>
                <c:pt idx="5193">
                  <c:v>7454.9562921999996</c:v>
                </c:pt>
                <c:pt idx="5194">
                  <c:v>7456.3934947999996</c:v>
                </c:pt>
                <c:pt idx="5195">
                  <c:v>7457.8305649999993</c:v>
                </c:pt>
                <c:pt idx="5196">
                  <c:v>7459.2686491999993</c:v>
                </c:pt>
                <c:pt idx="5197">
                  <c:v>7460.6997758000016</c:v>
                </c:pt>
                <c:pt idx="5198">
                  <c:v>7462.1391976000004</c:v>
                </c:pt>
                <c:pt idx="5199">
                  <c:v>7463.5779148000001</c:v>
                </c:pt>
                <c:pt idx="5200">
                  <c:v>7465.0141723999996</c:v>
                </c:pt>
                <c:pt idx="5201">
                  <c:v>7466.4503756000004</c:v>
                </c:pt>
                <c:pt idx="5202">
                  <c:v>7467.8844547999997</c:v>
                </c:pt>
                <c:pt idx="5203">
                  <c:v>7469.3215568000014</c:v>
                </c:pt>
                <c:pt idx="5204">
                  <c:v>7470.7546866000002</c:v>
                </c:pt>
                <c:pt idx="5205">
                  <c:v>7472.1934689999998</c:v>
                </c:pt>
                <c:pt idx="5206">
                  <c:v>7473.6281971999997</c:v>
                </c:pt>
                <c:pt idx="5207">
                  <c:v>7475.0620309999986</c:v>
                </c:pt>
                <c:pt idx="5208">
                  <c:v>7476.4948653999991</c:v>
                </c:pt>
                <c:pt idx="5209">
                  <c:v>7477.9335535999999</c:v>
                </c:pt>
                <c:pt idx="5210">
                  <c:v>7479.3642901999992</c:v>
                </c:pt>
                <c:pt idx="5211">
                  <c:v>7480.7965989999993</c:v>
                </c:pt>
                <c:pt idx="5212">
                  <c:v>7482.2357602000002</c:v>
                </c:pt>
                <c:pt idx="5213">
                  <c:v>7483.6693830000004</c:v>
                </c:pt>
                <c:pt idx="5214">
                  <c:v>7485.1024657999997</c:v>
                </c:pt>
                <c:pt idx="5215">
                  <c:v>7486.5529609999994</c:v>
                </c:pt>
                <c:pt idx="5216">
                  <c:v>7487.9914428000002</c:v>
                </c:pt>
                <c:pt idx="5217">
                  <c:v>7489.4293545999999</c:v>
                </c:pt>
                <c:pt idx="5218">
                  <c:v>7490.8607872000011</c:v>
                </c:pt>
                <c:pt idx="5219">
                  <c:v>7492.2956587999997</c:v>
                </c:pt>
                <c:pt idx="5220">
                  <c:v>7493.7337704000001</c:v>
                </c:pt>
                <c:pt idx="5221">
                  <c:v>7495.1624295999991</c:v>
                </c:pt>
                <c:pt idx="5222">
                  <c:v>7496.5959937999996</c:v>
                </c:pt>
                <c:pt idx="5223">
                  <c:v>7498.0290919999998</c:v>
                </c:pt>
                <c:pt idx="5224">
                  <c:v>7499.4652948000003</c:v>
                </c:pt>
                <c:pt idx="5225">
                  <c:v>7500.8995081999992</c:v>
                </c:pt>
                <c:pt idx="5226">
                  <c:v>7502.3336798</c:v>
                </c:pt>
                <c:pt idx="5227">
                  <c:v>7503.7699498000002</c:v>
                </c:pt>
                <c:pt idx="5228">
                  <c:v>7505.2039768000004</c:v>
                </c:pt>
                <c:pt idx="5229">
                  <c:v>7506.6438939999989</c:v>
                </c:pt>
                <c:pt idx="5230">
                  <c:v>7508.0732625999999</c:v>
                </c:pt>
                <c:pt idx="5231">
                  <c:v>7509.5151394000004</c:v>
                </c:pt>
                <c:pt idx="5232">
                  <c:v>7510.9331665999998</c:v>
                </c:pt>
                <c:pt idx="5233">
                  <c:v>7512.3706617999997</c:v>
                </c:pt>
                <c:pt idx="5234">
                  <c:v>7513.8088661999991</c:v>
                </c:pt>
                <c:pt idx="5235">
                  <c:v>7515.2392674000002</c:v>
                </c:pt>
                <c:pt idx="5236">
                  <c:v>7516.6819286</c:v>
                </c:pt>
                <c:pt idx="5237">
                  <c:v>7518.1261232000006</c:v>
                </c:pt>
                <c:pt idx="5238">
                  <c:v>7519.5664293999998</c:v>
                </c:pt>
                <c:pt idx="5239">
                  <c:v>7520.9997403999996</c:v>
                </c:pt>
                <c:pt idx="5240">
                  <c:v>7522.4364279999991</c:v>
                </c:pt>
                <c:pt idx="5241">
                  <c:v>7523.8776673999992</c:v>
                </c:pt>
                <c:pt idx="5242">
                  <c:v>7525.3114275999997</c:v>
                </c:pt>
                <c:pt idx="5243">
                  <c:v>7526.7445275999999</c:v>
                </c:pt>
                <c:pt idx="5244">
                  <c:v>7528.1767478000011</c:v>
                </c:pt>
                <c:pt idx="5245">
                  <c:v>7529.6120706000002</c:v>
                </c:pt>
                <c:pt idx="5246">
                  <c:v>7531.0513776000007</c:v>
                </c:pt>
                <c:pt idx="5247">
                  <c:v>7532.4877804000007</c:v>
                </c:pt>
                <c:pt idx="5248">
                  <c:v>7533.9240591999987</c:v>
                </c:pt>
                <c:pt idx="5249">
                  <c:v>7535.354013000001</c:v>
                </c:pt>
                <c:pt idx="5250">
                  <c:v>7536.7812461999983</c:v>
                </c:pt>
                <c:pt idx="5251">
                  <c:v>7538.2116150000002</c:v>
                </c:pt>
                <c:pt idx="5252">
                  <c:v>7539.644263799999</c:v>
                </c:pt>
                <c:pt idx="5253">
                  <c:v>7541.0768097999999</c:v>
                </c:pt>
                <c:pt idx="5254">
                  <c:v>7542.5130957999991</c:v>
                </c:pt>
                <c:pt idx="5255">
                  <c:v>7543.9480926000006</c:v>
                </c:pt>
                <c:pt idx="5256">
                  <c:v>7545.3842205999999</c:v>
                </c:pt>
                <c:pt idx="5257">
                  <c:v>7546.8213118000003</c:v>
                </c:pt>
                <c:pt idx="5258">
                  <c:v>7548.2574758000001</c:v>
                </c:pt>
                <c:pt idx="5259">
                  <c:v>7549.6935627999992</c:v>
                </c:pt>
                <c:pt idx="5260">
                  <c:v>7551.1231224000003</c:v>
                </c:pt>
                <c:pt idx="5261">
                  <c:v>7552.5633260000004</c:v>
                </c:pt>
                <c:pt idx="5262">
                  <c:v>7553.9950412000007</c:v>
                </c:pt>
                <c:pt idx="5263">
                  <c:v>7555.4319872000005</c:v>
                </c:pt>
                <c:pt idx="5264">
                  <c:v>7556.8732239999999</c:v>
                </c:pt>
                <c:pt idx="5265">
                  <c:v>7558.3046377999999</c:v>
                </c:pt>
                <c:pt idx="5266">
                  <c:v>7559.7401860000009</c:v>
                </c:pt>
                <c:pt idx="5267">
                  <c:v>7561.1796621999993</c:v>
                </c:pt>
                <c:pt idx="5268">
                  <c:v>7562.6129197999999</c:v>
                </c:pt>
                <c:pt idx="5269">
                  <c:v>7564.0527390000007</c:v>
                </c:pt>
                <c:pt idx="5270">
                  <c:v>7565.484308000001</c:v>
                </c:pt>
                <c:pt idx="5271">
                  <c:v>7566.9201255999997</c:v>
                </c:pt>
                <c:pt idx="5272">
                  <c:v>7568.3545656000006</c:v>
                </c:pt>
                <c:pt idx="5273">
                  <c:v>7569.7942397999996</c:v>
                </c:pt>
                <c:pt idx="5274">
                  <c:v>7571.2281453999994</c:v>
                </c:pt>
                <c:pt idx="5275">
                  <c:v>7572.666295</c:v>
                </c:pt>
                <c:pt idx="5276">
                  <c:v>7574.1022803999986</c:v>
                </c:pt>
                <c:pt idx="5277">
                  <c:v>7575.5384925999997</c:v>
                </c:pt>
                <c:pt idx="5278">
                  <c:v>7576.9801372000002</c:v>
                </c:pt>
                <c:pt idx="5279">
                  <c:v>7578.4222947999997</c:v>
                </c:pt>
                <c:pt idx="5280">
                  <c:v>7579.8574372000003</c:v>
                </c:pt>
                <c:pt idx="5281">
                  <c:v>7581.294034999999</c:v>
                </c:pt>
                <c:pt idx="5282">
                  <c:v>7582.7299309999999</c:v>
                </c:pt>
                <c:pt idx="5283">
                  <c:v>7584.1612032000003</c:v>
                </c:pt>
                <c:pt idx="5284">
                  <c:v>7585.5912871999999</c:v>
                </c:pt>
                <c:pt idx="5285">
                  <c:v>7587.0233195999999</c:v>
                </c:pt>
                <c:pt idx="5286">
                  <c:v>7588.4587662000004</c:v>
                </c:pt>
                <c:pt idx="5287">
                  <c:v>7589.8952840000002</c:v>
                </c:pt>
                <c:pt idx="5288">
                  <c:v>7591.3255348000002</c:v>
                </c:pt>
                <c:pt idx="5289">
                  <c:v>7592.7616147999997</c:v>
                </c:pt>
                <c:pt idx="5290">
                  <c:v>7594.1949290000002</c:v>
                </c:pt>
                <c:pt idx="5291">
                  <c:v>7595.6270772000007</c:v>
                </c:pt>
                <c:pt idx="5292">
                  <c:v>7597.0626597999999</c:v>
                </c:pt>
                <c:pt idx="5293">
                  <c:v>7598.4940971999986</c:v>
                </c:pt>
                <c:pt idx="5294">
                  <c:v>7599.9299703999995</c:v>
                </c:pt>
                <c:pt idx="5295">
                  <c:v>7601.3636964000007</c:v>
                </c:pt>
                <c:pt idx="5296">
                  <c:v>7602.7984127999998</c:v>
                </c:pt>
                <c:pt idx="5297">
                  <c:v>7604.2448309999991</c:v>
                </c:pt>
                <c:pt idx="5298">
                  <c:v>7605.6857339999988</c:v>
                </c:pt>
                <c:pt idx="5299">
                  <c:v>7607.1322608</c:v>
                </c:pt>
                <c:pt idx="5300">
                  <c:v>7608.5658804000004</c:v>
                </c:pt>
                <c:pt idx="5301">
                  <c:v>7610.005634000001</c:v>
                </c:pt>
                <c:pt idx="5302">
                  <c:v>7611.4393858000012</c:v>
                </c:pt>
                <c:pt idx="5303">
                  <c:v>7612.8750737999999</c:v>
                </c:pt>
                <c:pt idx="5304">
                  <c:v>7614.3110129999995</c:v>
                </c:pt>
                <c:pt idx="5305">
                  <c:v>7615.7431429999997</c:v>
                </c:pt>
                <c:pt idx="5306">
                  <c:v>7617.1840498000001</c:v>
                </c:pt>
                <c:pt idx="5307">
                  <c:v>7618.620407200001</c:v>
                </c:pt>
                <c:pt idx="5308">
                  <c:v>7620.056783</c:v>
                </c:pt>
                <c:pt idx="5309">
                  <c:v>7621.4957995999994</c:v>
                </c:pt>
                <c:pt idx="5310">
                  <c:v>7622.9303117999998</c:v>
                </c:pt>
                <c:pt idx="5311">
                  <c:v>7624.3678772000003</c:v>
                </c:pt>
                <c:pt idx="5312">
                  <c:v>7625.8031332</c:v>
                </c:pt>
                <c:pt idx="5313">
                  <c:v>7627.2410578000008</c:v>
                </c:pt>
                <c:pt idx="5314">
                  <c:v>7628.6757117999996</c:v>
                </c:pt>
                <c:pt idx="5315">
                  <c:v>7630.111079199999</c:v>
                </c:pt>
                <c:pt idx="5316">
                  <c:v>7631.5465156000009</c:v>
                </c:pt>
                <c:pt idx="5317">
                  <c:v>7632.9815043999988</c:v>
                </c:pt>
                <c:pt idx="5318">
                  <c:v>7634.4144617999991</c:v>
                </c:pt>
                <c:pt idx="5319">
                  <c:v>7635.8542550000002</c:v>
                </c:pt>
                <c:pt idx="5320">
                  <c:v>7637.2842154000009</c:v>
                </c:pt>
                <c:pt idx="5321">
                  <c:v>7638.7208580000006</c:v>
                </c:pt>
                <c:pt idx="5322">
                  <c:v>7640.1563332000014</c:v>
                </c:pt>
                <c:pt idx="5323">
                  <c:v>7641.5906698000008</c:v>
                </c:pt>
                <c:pt idx="5324">
                  <c:v>7643.0269743999988</c:v>
                </c:pt>
                <c:pt idx="5325">
                  <c:v>7644.4612653999993</c:v>
                </c:pt>
                <c:pt idx="5326">
                  <c:v>7645.8931853999993</c:v>
                </c:pt>
                <c:pt idx="5327">
                  <c:v>7647.3296546000001</c:v>
                </c:pt>
                <c:pt idx="5328">
                  <c:v>7648.7629484000008</c:v>
                </c:pt>
                <c:pt idx="5329">
                  <c:v>7650.2003251999986</c:v>
                </c:pt>
                <c:pt idx="5330">
                  <c:v>7651.6321221999997</c:v>
                </c:pt>
                <c:pt idx="5331">
                  <c:v>7653.0705191999996</c:v>
                </c:pt>
                <c:pt idx="5332">
                  <c:v>7654.5015203999992</c:v>
                </c:pt>
                <c:pt idx="5333">
                  <c:v>7655.9423957999998</c:v>
                </c:pt>
                <c:pt idx="5334">
                  <c:v>7657.3740662</c:v>
                </c:pt>
                <c:pt idx="5335">
                  <c:v>7658.8120398000001</c:v>
                </c:pt>
                <c:pt idx="5336">
                  <c:v>7660.2488878000004</c:v>
                </c:pt>
                <c:pt idx="5337">
                  <c:v>7661.6828533999997</c:v>
                </c:pt>
                <c:pt idx="5338">
                  <c:v>7663.120602</c:v>
                </c:pt>
                <c:pt idx="5339">
                  <c:v>7664.5555221999994</c:v>
                </c:pt>
                <c:pt idx="5340">
                  <c:v>7665.9895150000011</c:v>
                </c:pt>
                <c:pt idx="5341">
                  <c:v>7667.4226051999995</c:v>
                </c:pt>
                <c:pt idx="5342">
                  <c:v>7668.8584965999999</c:v>
                </c:pt>
                <c:pt idx="5343">
                  <c:v>7670.294104999999</c:v>
                </c:pt>
                <c:pt idx="5344">
                  <c:v>7671.7282816000006</c:v>
                </c:pt>
                <c:pt idx="5345">
                  <c:v>7673.1621229999992</c:v>
                </c:pt>
                <c:pt idx="5346">
                  <c:v>7674.5997464000002</c:v>
                </c:pt>
                <c:pt idx="5347">
                  <c:v>7676.0343438000009</c:v>
                </c:pt>
                <c:pt idx="5348">
                  <c:v>7677.4670766000008</c:v>
                </c:pt>
                <c:pt idx="5349">
                  <c:v>7678.9058653999991</c:v>
                </c:pt>
                <c:pt idx="5350">
                  <c:v>7680.3415508000007</c:v>
                </c:pt>
                <c:pt idx="5351">
                  <c:v>7681.7730767999992</c:v>
                </c:pt>
                <c:pt idx="5352">
                  <c:v>7683.2068284000006</c:v>
                </c:pt>
                <c:pt idx="5353">
                  <c:v>7684.6485048000004</c:v>
                </c:pt>
                <c:pt idx="5354">
                  <c:v>7686.0809470000004</c:v>
                </c:pt>
                <c:pt idx="5355">
                  <c:v>7687.5131343999992</c:v>
                </c:pt>
                <c:pt idx="5356">
                  <c:v>7688.9507790000007</c:v>
                </c:pt>
                <c:pt idx="5357">
                  <c:v>7690.3843575999999</c:v>
                </c:pt>
                <c:pt idx="5358">
                  <c:v>7691.8192867999996</c:v>
                </c:pt>
                <c:pt idx="5359">
                  <c:v>7693.2548483999999</c:v>
                </c:pt>
                <c:pt idx="5360">
                  <c:v>7694.6878460000007</c:v>
                </c:pt>
                <c:pt idx="5361">
                  <c:v>7696.1225270000004</c:v>
                </c:pt>
                <c:pt idx="5362">
                  <c:v>7697.5588615999995</c:v>
                </c:pt>
                <c:pt idx="5363">
                  <c:v>7698.9875193999997</c:v>
                </c:pt>
                <c:pt idx="5364">
                  <c:v>7700.4266995999988</c:v>
                </c:pt>
                <c:pt idx="5365">
                  <c:v>7701.8606272000006</c:v>
                </c:pt>
                <c:pt idx="5366">
                  <c:v>7703.2961370000003</c:v>
                </c:pt>
                <c:pt idx="5367">
                  <c:v>7704.7328182000001</c:v>
                </c:pt>
                <c:pt idx="5368">
                  <c:v>7706.1668547999998</c:v>
                </c:pt>
                <c:pt idx="5369">
                  <c:v>7707.6034937999993</c:v>
                </c:pt>
                <c:pt idx="5370">
                  <c:v>7709.0382268000003</c:v>
                </c:pt>
                <c:pt idx="5371">
                  <c:v>7710.4735564000002</c:v>
                </c:pt>
                <c:pt idx="5372">
                  <c:v>7711.9143933999994</c:v>
                </c:pt>
                <c:pt idx="5373">
                  <c:v>7713.3443157999991</c:v>
                </c:pt>
                <c:pt idx="5374">
                  <c:v>7714.7821151999988</c:v>
                </c:pt>
                <c:pt idx="5375">
                  <c:v>7716.2233305999998</c:v>
                </c:pt>
                <c:pt idx="5376">
                  <c:v>7717.6531121999997</c:v>
                </c:pt>
                <c:pt idx="5377">
                  <c:v>7719.0932279999997</c:v>
                </c:pt>
                <c:pt idx="5378">
                  <c:v>7720.5280223999998</c:v>
                </c:pt>
                <c:pt idx="5379">
                  <c:v>7721.9609351999998</c:v>
                </c:pt>
                <c:pt idx="5380">
                  <c:v>7723.3942317999999</c:v>
                </c:pt>
                <c:pt idx="5381">
                  <c:v>7724.8315505999999</c:v>
                </c:pt>
                <c:pt idx="5382">
                  <c:v>7726.2768807999992</c:v>
                </c:pt>
                <c:pt idx="5383">
                  <c:v>7727.7160160000003</c:v>
                </c:pt>
                <c:pt idx="5384">
                  <c:v>7729.1595843999994</c:v>
                </c:pt>
                <c:pt idx="5385">
                  <c:v>7730.6036743999994</c:v>
                </c:pt>
                <c:pt idx="5386">
                  <c:v>7732.0426195999999</c:v>
                </c:pt>
                <c:pt idx="5387">
                  <c:v>7733.4789386000002</c:v>
                </c:pt>
                <c:pt idx="5388">
                  <c:v>7734.9159232000002</c:v>
                </c:pt>
                <c:pt idx="5389">
                  <c:v>7736.3508855999999</c:v>
                </c:pt>
                <c:pt idx="5390">
                  <c:v>7737.7859817999997</c:v>
                </c:pt>
                <c:pt idx="5391">
                  <c:v>7739.2223561999999</c:v>
                </c:pt>
                <c:pt idx="5392">
                  <c:v>7740.6546799999996</c:v>
                </c:pt>
                <c:pt idx="5393">
                  <c:v>7742.0935318000002</c:v>
                </c:pt>
                <c:pt idx="5394">
                  <c:v>7743.5251912000003</c:v>
                </c:pt>
                <c:pt idx="5395">
                  <c:v>7744.9607595999987</c:v>
                </c:pt>
                <c:pt idx="5396">
                  <c:v>7746.3974467999997</c:v>
                </c:pt>
                <c:pt idx="5397">
                  <c:v>7747.8306513999996</c:v>
                </c:pt>
                <c:pt idx="5398">
                  <c:v>7749.2647147999987</c:v>
                </c:pt>
                <c:pt idx="5399">
                  <c:v>7750.6979775999989</c:v>
                </c:pt>
                <c:pt idx="5400">
                  <c:v>7752.1396282000014</c:v>
                </c:pt>
                <c:pt idx="5401">
                  <c:v>7753.5725232000004</c:v>
                </c:pt>
                <c:pt idx="5402">
                  <c:v>7755.0136679999996</c:v>
                </c:pt>
                <c:pt idx="5403">
                  <c:v>7756.4422931999998</c:v>
                </c:pt>
                <c:pt idx="5404">
                  <c:v>7757.8775737999986</c:v>
                </c:pt>
                <c:pt idx="5405">
                  <c:v>7759.3156499999996</c:v>
                </c:pt>
                <c:pt idx="5406">
                  <c:v>7760.7487206000014</c:v>
                </c:pt>
                <c:pt idx="5407">
                  <c:v>7762.1890108000007</c:v>
                </c:pt>
                <c:pt idx="5408">
                  <c:v>7763.6184042000004</c:v>
                </c:pt>
                <c:pt idx="5409">
                  <c:v>7765.0553338</c:v>
                </c:pt>
                <c:pt idx="5410">
                  <c:v>7766.4899811999994</c:v>
                </c:pt>
                <c:pt idx="5411">
                  <c:v>7767.9312241999996</c:v>
                </c:pt>
                <c:pt idx="5412">
                  <c:v>7769.3617962000008</c:v>
                </c:pt>
                <c:pt idx="5413">
                  <c:v>7770.7988996000004</c:v>
                </c:pt>
                <c:pt idx="5414">
                  <c:v>7772.2314635999992</c:v>
                </c:pt>
                <c:pt idx="5415">
                  <c:v>7773.6699357999996</c:v>
                </c:pt>
                <c:pt idx="5416">
                  <c:v>7775.1068091999996</c:v>
                </c:pt>
                <c:pt idx="5417">
                  <c:v>7776.5435419999994</c:v>
                </c:pt>
                <c:pt idx="5418">
                  <c:v>7777.9753215999999</c:v>
                </c:pt>
                <c:pt idx="5419">
                  <c:v>7779.4125297999999</c:v>
                </c:pt>
                <c:pt idx="5420">
                  <c:v>7780.8469664000004</c:v>
                </c:pt>
                <c:pt idx="5421">
                  <c:v>7782.2874750000001</c:v>
                </c:pt>
                <c:pt idx="5422">
                  <c:v>7783.7215483999998</c:v>
                </c:pt>
                <c:pt idx="5423">
                  <c:v>7785.170097199999</c:v>
                </c:pt>
                <c:pt idx="5424">
                  <c:v>7786.6101405999998</c:v>
                </c:pt>
                <c:pt idx="5425">
                  <c:v>7788.0474076</c:v>
                </c:pt>
                <c:pt idx="5426">
                  <c:v>7789.4863410000007</c:v>
                </c:pt>
                <c:pt idx="5427">
                  <c:v>7790.921002</c:v>
                </c:pt>
                <c:pt idx="5428">
                  <c:v>7792.3537235999993</c:v>
                </c:pt>
                <c:pt idx="5429">
                  <c:v>7793.7914852000004</c:v>
                </c:pt>
                <c:pt idx="5430">
                  <c:v>7795.2274278000004</c:v>
                </c:pt>
                <c:pt idx="5431">
                  <c:v>7796.6597156000007</c:v>
                </c:pt>
                <c:pt idx="5432">
                  <c:v>7798.0956355999997</c:v>
                </c:pt>
                <c:pt idx="5433">
                  <c:v>7799.5295862000003</c:v>
                </c:pt>
                <c:pt idx="5434">
                  <c:v>7800.9670624000009</c:v>
                </c:pt>
                <c:pt idx="5435">
                  <c:v>7802.4015650000001</c:v>
                </c:pt>
                <c:pt idx="5436">
                  <c:v>7803.8399700000009</c:v>
                </c:pt>
                <c:pt idx="5437">
                  <c:v>7805.2735108000006</c:v>
                </c:pt>
                <c:pt idx="5438">
                  <c:v>7806.7111201999996</c:v>
                </c:pt>
                <c:pt idx="5439">
                  <c:v>7808.1447712000008</c:v>
                </c:pt>
                <c:pt idx="5440">
                  <c:v>7809.5806133999986</c:v>
                </c:pt>
                <c:pt idx="5441">
                  <c:v>7811.0185134000003</c:v>
                </c:pt>
                <c:pt idx="5442">
                  <c:v>7812.4509108000002</c:v>
                </c:pt>
                <c:pt idx="5443">
                  <c:v>7813.8871354000003</c:v>
                </c:pt>
                <c:pt idx="5444">
                  <c:v>7815.3261018000003</c:v>
                </c:pt>
                <c:pt idx="5445">
                  <c:v>7816.7598937999992</c:v>
                </c:pt>
                <c:pt idx="5446">
                  <c:v>7818.1957094000009</c:v>
                </c:pt>
                <c:pt idx="5447">
                  <c:v>7819.6291245999992</c:v>
                </c:pt>
                <c:pt idx="5448">
                  <c:v>7821.0655858</c:v>
                </c:pt>
                <c:pt idx="5449">
                  <c:v>7822.5043171999987</c:v>
                </c:pt>
                <c:pt idx="5450">
                  <c:v>7823.9393144000014</c:v>
                </c:pt>
                <c:pt idx="5451">
                  <c:v>7825.3798179999994</c:v>
                </c:pt>
                <c:pt idx="5452">
                  <c:v>7826.8095086000003</c:v>
                </c:pt>
                <c:pt idx="5453">
                  <c:v>7828.2486980000003</c:v>
                </c:pt>
                <c:pt idx="5454">
                  <c:v>7829.6823485999994</c:v>
                </c:pt>
                <c:pt idx="5455">
                  <c:v>7831.1198577999994</c:v>
                </c:pt>
                <c:pt idx="5456">
                  <c:v>7832.5559145999996</c:v>
                </c:pt>
                <c:pt idx="5457">
                  <c:v>7833.9887580000004</c:v>
                </c:pt>
                <c:pt idx="5458">
                  <c:v>7835.4208714000006</c:v>
                </c:pt>
                <c:pt idx="5459">
                  <c:v>7836.8608403999997</c:v>
                </c:pt>
                <c:pt idx="5460">
                  <c:v>7838.2920524000001</c:v>
                </c:pt>
                <c:pt idx="5461">
                  <c:v>7839.7295205999999</c:v>
                </c:pt>
                <c:pt idx="5462">
                  <c:v>7841.1620377999989</c:v>
                </c:pt>
                <c:pt idx="5463">
                  <c:v>7842.5995590000002</c:v>
                </c:pt>
                <c:pt idx="5464">
                  <c:v>7844.0334720000001</c:v>
                </c:pt>
                <c:pt idx="5465">
                  <c:v>7845.4656802000009</c:v>
                </c:pt>
                <c:pt idx="5466">
                  <c:v>7846.8980896000012</c:v>
                </c:pt>
                <c:pt idx="5467">
                  <c:v>7848.3340838000004</c:v>
                </c:pt>
                <c:pt idx="5468">
                  <c:v>7849.7701505999994</c:v>
                </c:pt>
                <c:pt idx="5469">
                  <c:v>7851.2065413999999</c:v>
                </c:pt>
                <c:pt idx="5470">
                  <c:v>7852.6400219999996</c:v>
                </c:pt>
                <c:pt idx="5471">
                  <c:v>7854.0776274</c:v>
                </c:pt>
                <c:pt idx="5472">
                  <c:v>7855.5144745999987</c:v>
                </c:pt>
                <c:pt idx="5473">
                  <c:v>7856.9448807999997</c:v>
                </c:pt>
                <c:pt idx="5474">
                  <c:v>7858.380804800001</c:v>
                </c:pt>
                <c:pt idx="5475">
                  <c:v>7859.8190403999997</c:v>
                </c:pt>
                <c:pt idx="5476">
                  <c:v>7861.2525070000002</c:v>
                </c:pt>
                <c:pt idx="5477">
                  <c:v>7862.6854370000001</c:v>
                </c:pt>
                <c:pt idx="5478">
                  <c:v>7864.125037400001</c:v>
                </c:pt>
                <c:pt idx="5479">
                  <c:v>7865.5649466000004</c:v>
                </c:pt>
                <c:pt idx="5480">
                  <c:v>7866.9963539999999</c:v>
                </c:pt>
                <c:pt idx="5481">
                  <c:v>7868.4334495999992</c:v>
                </c:pt>
                <c:pt idx="5482">
                  <c:v>7869.8654930000002</c:v>
                </c:pt>
                <c:pt idx="5483">
                  <c:v>7871.3021395999986</c:v>
                </c:pt>
                <c:pt idx="5484">
                  <c:v>7872.7391200000002</c:v>
                </c:pt>
                <c:pt idx="5485">
                  <c:v>7874.1707116000007</c:v>
                </c:pt>
                <c:pt idx="5486">
                  <c:v>7875.6080178000002</c:v>
                </c:pt>
                <c:pt idx="5487">
                  <c:v>7877.0426521999998</c:v>
                </c:pt>
                <c:pt idx="5488">
                  <c:v>7878.4759139999996</c:v>
                </c:pt>
                <c:pt idx="5489">
                  <c:v>7879.9158859999998</c:v>
                </c:pt>
                <c:pt idx="5490">
                  <c:v>7881.3488985999993</c:v>
                </c:pt>
                <c:pt idx="5491">
                  <c:v>7882.7852943999997</c:v>
                </c:pt>
                <c:pt idx="5492">
                  <c:v>7884.2196104000004</c:v>
                </c:pt>
                <c:pt idx="5493">
                  <c:v>7885.6548575999996</c:v>
                </c:pt>
                <c:pt idx="5494">
                  <c:v>7887.0924269999996</c:v>
                </c:pt>
                <c:pt idx="5495">
                  <c:v>7888.5248030000002</c:v>
                </c:pt>
                <c:pt idx="5496">
                  <c:v>7889.9616332000014</c:v>
                </c:pt>
                <c:pt idx="5497">
                  <c:v>7891.3962267999996</c:v>
                </c:pt>
                <c:pt idx="5498">
                  <c:v>7892.8314775999997</c:v>
                </c:pt>
                <c:pt idx="5499">
                  <c:v>7894.2653964000001</c:v>
                </c:pt>
                <c:pt idx="5500">
                  <c:v>7895.7002445999997</c:v>
                </c:pt>
                <c:pt idx="5501">
                  <c:v>7897.1352182000001</c:v>
                </c:pt>
                <c:pt idx="5502">
                  <c:v>7898.5688674000003</c:v>
                </c:pt>
                <c:pt idx="5503">
                  <c:v>7900.0103613999991</c:v>
                </c:pt>
                <c:pt idx="5504">
                  <c:v>7901.4555042000011</c:v>
                </c:pt>
                <c:pt idx="5505">
                  <c:v>7902.8915393999996</c:v>
                </c:pt>
                <c:pt idx="5506">
                  <c:v>7904.3246737999998</c:v>
                </c:pt>
                <c:pt idx="5507">
                  <c:v>7905.7601250000007</c:v>
                </c:pt>
                <c:pt idx="5508">
                  <c:v>7907.1951266000005</c:v>
                </c:pt>
                <c:pt idx="5509">
                  <c:v>7908.6321740000003</c:v>
                </c:pt>
                <c:pt idx="5510">
                  <c:v>7910.0662907999986</c:v>
                </c:pt>
                <c:pt idx="5511">
                  <c:v>7911.5021932</c:v>
                </c:pt>
                <c:pt idx="5512">
                  <c:v>7912.9427444000003</c:v>
                </c:pt>
                <c:pt idx="5513">
                  <c:v>7914.3800460000002</c:v>
                </c:pt>
                <c:pt idx="5514">
                  <c:v>7915.8119693999997</c:v>
                </c:pt>
                <c:pt idx="5515">
                  <c:v>7917.2469448000002</c:v>
                </c:pt>
                <c:pt idx="5516">
                  <c:v>7918.6839479999999</c:v>
                </c:pt>
                <c:pt idx="5517">
                  <c:v>7920.1198242000009</c:v>
                </c:pt>
                <c:pt idx="5518">
                  <c:v>7921.5545000000002</c:v>
                </c:pt>
                <c:pt idx="5519">
                  <c:v>7922.9883455999998</c:v>
                </c:pt>
                <c:pt idx="5520">
                  <c:v>7924.4240602000009</c:v>
                </c:pt>
                <c:pt idx="5521">
                  <c:v>7925.8601415999992</c:v>
                </c:pt>
                <c:pt idx="5522">
                  <c:v>7927.289804</c:v>
                </c:pt>
                <c:pt idx="5523">
                  <c:v>7928.7278117999986</c:v>
                </c:pt>
                <c:pt idx="5524">
                  <c:v>7930.1658194000001</c:v>
                </c:pt>
                <c:pt idx="5525">
                  <c:v>7931.5974610000003</c:v>
                </c:pt>
                <c:pt idx="5526">
                  <c:v>7933.0399955999992</c:v>
                </c:pt>
                <c:pt idx="5527">
                  <c:v>7934.4756616000004</c:v>
                </c:pt>
                <c:pt idx="5528">
                  <c:v>7935.9131985999993</c:v>
                </c:pt>
                <c:pt idx="5529">
                  <c:v>7937.3350650000011</c:v>
                </c:pt>
                <c:pt idx="5530">
                  <c:v>7938.770781199999</c:v>
                </c:pt>
                <c:pt idx="5531">
                  <c:v>7940.2168772000005</c:v>
                </c:pt>
                <c:pt idx="5532">
                  <c:v>7941.6520053999993</c:v>
                </c:pt>
                <c:pt idx="5533">
                  <c:v>7943.0847352000001</c:v>
                </c:pt>
                <c:pt idx="5534">
                  <c:v>7944.5195065999997</c:v>
                </c:pt>
                <c:pt idx="5535">
                  <c:v>7945.9607382000004</c:v>
                </c:pt>
                <c:pt idx="5536">
                  <c:v>7947.4062368000004</c:v>
                </c:pt>
                <c:pt idx="5537">
                  <c:v>7948.8394740000003</c:v>
                </c:pt>
                <c:pt idx="5538">
                  <c:v>7950.272745799999</c:v>
                </c:pt>
                <c:pt idx="5539">
                  <c:v>7951.7087837999989</c:v>
                </c:pt>
                <c:pt idx="5540">
                  <c:v>7953.1438394000024</c:v>
                </c:pt>
                <c:pt idx="5541">
                  <c:v>7954.5685012000004</c:v>
                </c:pt>
                <c:pt idx="5542">
                  <c:v>7956.0005804000002</c:v>
                </c:pt>
                <c:pt idx="5543">
                  <c:v>7957.433278200001</c:v>
                </c:pt>
                <c:pt idx="5544">
                  <c:v>7958.8718260000014</c:v>
                </c:pt>
                <c:pt idx="5545">
                  <c:v>7960.3078912000001</c:v>
                </c:pt>
                <c:pt idx="5546">
                  <c:v>7961.7382591999994</c:v>
                </c:pt>
                <c:pt idx="5547">
                  <c:v>7963.1756278000003</c:v>
                </c:pt>
                <c:pt idx="5548">
                  <c:v>7964.609017400001</c:v>
                </c:pt>
                <c:pt idx="5549">
                  <c:v>7966.0472129999998</c:v>
                </c:pt>
                <c:pt idx="5550">
                  <c:v>7967.4873512000004</c:v>
                </c:pt>
                <c:pt idx="5551">
                  <c:v>7968.9174142000002</c:v>
                </c:pt>
                <c:pt idx="5552">
                  <c:v>7970.3568942000002</c:v>
                </c:pt>
                <c:pt idx="5553">
                  <c:v>7971.7902731999984</c:v>
                </c:pt>
                <c:pt idx="5554">
                  <c:v>7973.225668000001</c:v>
                </c:pt>
                <c:pt idx="5555">
                  <c:v>7974.6589910000012</c:v>
                </c:pt>
                <c:pt idx="5556">
                  <c:v>7976.0930598000004</c:v>
                </c:pt>
                <c:pt idx="5557">
                  <c:v>7977.5268947999994</c:v>
                </c:pt>
                <c:pt idx="5558">
                  <c:v>7978.966579599999</c:v>
                </c:pt>
                <c:pt idx="5559">
                  <c:v>7980.4009366</c:v>
                </c:pt>
                <c:pt idx="5560">
                  <c:v>7981.8365815999996</c:v>
                </c:pt>
                <c:pt idx="5561">
                  <c:v>7983.2738221999998</c:v>
                </c:pt>
                <c:pt idx="5562">
                  <c:v>7984.7085399999996</c:v>
                </c:pt>
                <c:pt idx="5563">
                  <c:v>7986.1428865999987</c:v>
                </c:pt>
                <c:pt idx="5564">
                  <c:v>7987.5787908000002</c:v>
                </c:pt>
                <c:pt idx="5565">
                  <c:v>7989.0162452000004</c:v>
                </c:pt>
                <c:pt idx="5566">
                  <c:v>7990.4530889999996</c:v>
                </c:pt>
                <c:pt idx="5567">
                  <c:v>7991.8860060000006</c:v>
                </c:pt>
                <c:pt idx="5568">
                  <c:v>7993.3198825999989</c:v>
                </c:pt>
                <c:pt idx="5569">
                  <c:v>7994.7554716000004</c:v>
                </c:pt>
                <c:pt idx="5570">
                  <c:v>7996.1883589999998</c:v>
                </c:pt>
                <c:pt idx="5571">
                  <c:v>7997.6243492000012</c:v>
                </c:pt>
                <c:pt idx="5572">
                  <c:v>7999.0557157999992</c:v>
                </c:pt>
                <c:pt idx="5573">
                  <c:v>8000.4914103999999</c:v>
                </c:pt>
                <c:pt idx="5574">
                  <c:v>8001.9256150000001</c:v>
                </c:pt>
                <c:pt idx="5575">
                  <c:v>8003.3597439999994</c:v>
                </c:pt>
                <c:pt idx="5576">
                  <c:v>8004.797224599999</c:v>
                </c:pt>
                <c:pt idx="5577">
                  <c:v>8006.2349389999999</c:v>
                </c:pt>
                <c:pt idx="5578">
                  <c:v>8007.6675910000004</c:v>
                </c:pt>
                <c:pt idx="5579">
                  <c:v>8009.1003985999996</c:v>
                </c:pt>
                <c:pt idx="5580">
                  <c:v>8010.5400893999986</c:v>
                </c:pt>
                <c:pt idx="5581">
                  <c:v>8011.9742356000006</c:v>
                </c:pt>
                <c:pt idx="5582">
                  <c:v>8013.4093297999989</c:v>
                </c:pt>
                <c:pt idx="5583">
                  <c:v>8014.8487989999994</c:v>
                </c:pt>
                <c:pt idx="5584">
                  <c:v>8016.285155399999</c:v>
                </c:pt>
                <c:pt idx="5585">
                  <c:v>8017.7210080000004</c:v>
                </c:pt>
                <c:pt idx="5586">
                  <c:v>8019.1560802000004</c:v>
                </c:pt>
                <c:pt idx="5587">
                  <c:v>8020.5930758000004</c:v>
                </c:pt>
                <c:pt idx="5588">
                  <c:v>8022.0342970000002</c:v>
                </c:pt>
                <c:pt idx="5589">
                  <c:v>8023.4685947999997</c:v>
                </c:pt>
                <c:pt idx="5590">
                  <c:v>8024.8984698000004</c:v>
                </c:pt>
                <c:pt idx="5591">
                  <c:v>8026.3355758000007</c:v>
                </c:pt>
                <c:pt idx="5592">
                  <c:v>8027.7659374000004</c:v>
                </c:pt>
                <c:pt idx="5593">
                  <c:v>8029.206302999999</c:v>
                </c:pt>
                <c:pt idx="5594">
                  <c:v>8030.6365573999992</c:v>
                </c:pt>
                <c:pt idx="5595">
                  <c:v>8032.0754588</c:v>
                </c:pt>
                <c:pt idx="5596">
                  <c:v>8033.5200779999996</c:v>
                </c:pt>
                <c:pt idx="5597">
                  <c:v>8034.9639011999998</c:v>
                </c:pt>
                <c:pt idx="5598">
                  <c:v>8036.3987059999999</c:v>
                </c:pt>
                <c:pt idx="5599">
                  <c:v>8037.8352499999992</c:v>
                </c:pt>
                <c:pt idx="5600">
                  <c:v>8039.2684253999996</c:v>
                </c:pt>
                <c:pt idx="5601">
                  <c:v>8040.7068702000006</c:v>
                </c:pt>
                <c:pt idx="5602">
                  <c:v>8042.1395753999996</c:v>
                </c:pt>
                <c:pt idx="5603">
                  <c:v>8043.5738284000008</c:v>
                </c:pt>
                <c:pt idx="5604">
                  <c:v>8045.0060410000006</c:v>
                </c:pt>
                <c:pt idx="5605">
                  <c:v>8046.4431855999992</c:v>
                </c:pt>
                <c:pt idx="5606">
                  <c:v>8047.8774094000009</c:v>
                </c:pt>
                <c:pt idx="5607">
                  <c:v>8049.3268450000014</c:v>
                </c:pt>
                <c:pt idx="5608">
                  <c:v>8050.7604481999997</c:v>
                </c:pt>
                <c:pt idx="5609">
                  <c:v>8052.1970214000003</c:v>
                </c:pt>
                <c:pt idx="5610">
                  <c:v>8053.633522000001</c:v>
                </c:pt>
                <c:pt idx="5611">
                  <c:v>8055.0684712000002</c:v>
                </c:pt>
                <c:pt idx="5612">
                  <c:v>8056.505731199999</c:v>
                </c:pt>
                <c:pt idx="5613">
                  <c:v>8057.9404836000003</c:v>
                </c:pt>
                <c:pt idx="5614">
                  <c:v>8059.3781942000014</c:v>
                </c:pt>
                <c:pt idx="5615">
                  <c:v>8060.8148451999996</c:v>
                </c:pt>
                <c:pt idx="5616">
                  <c:v>8062.2441174000014</c:v>
                </c:pt>
                <c:pt idx="5617">
                  <c:v>8063.6813468000009</c:v>
                </c:pt>
                <c:pt idx="5618">
                  <c:v>8065.1136158000008</c:v>
                </c:pt>
                <c:pt idx="5619">
                  <c:v>8066.5527629999997</c:v>
                </c:pt>
                <c:pt idx="5620">
                  <c:v>8067.9861713999999</c:v>
                </c:pt>
                <c:pt idx="5621">
                  <c:v>8069.4260868000001</c:v>
                </c:pt>
                <c:pt idx="5622">
                  <c:v>8070.8565052000004</c:v>
                </c:pt>
                <c:pt idx="5623">
                  <c:v>8072.2932116000011</c:v>
                </c:pt>
                <c:pt idx="5624">
                  <c:v>8073.7250828000006</c:v>
                </c:pt>
                <c:pt idx="5625">
                  <c:v>8075.1615875999996</c:v>
                </c:pt>
                <c:pt idx="5626">
                  <c:v>8076.5919170000006</c:v>
                </c:pt>
                <c:pt idx="5627">
                  <c:v>8078.0266384000006</c:v>
                </c:pt>
                <c:pt idx="5628">
                  <c:v>8079.4638733999991</c:v>
                </c:pt>
                <c:pt idx="5629">
                  <c:v>8080.9117855999993</c:v>
                </c:pt>
                <c:pt idx="5630">
                  <c:v>8082.3471496000002</c:v>
                </c:pt>
                <c:pt idx="5631">
                  <c:v>8083.7858456000004</c:v>
                </c:pt>
                <c:pt idx="5632">
                  <c:v>8085.2176222000007</c:v>
                </c:pt>
                <c:pt idx="5633">
                  <c:v>8086.6551514000002</c:v>
                </c:pt>
                <c:pt idx="5634">
                  <c:v>8088.091310400001</c:v>
                </c:pt>
                <c:pt idx="5635">
                  <c:v>8089.5248460000003</c:v>
                </c:pt>
                <c:pt idx="5636">
                  <c:v>8090.9565688000002</c:v>
                </c:pt>
                <c:pt idx="5637">
                  <c:v>8092.3948131999996</c:v>
                </c:pt>
                <c:pt idx="5638">
                  <c:v>8093.8264362</c:v>
                </c:pt>
                <c:pt idx="5639">
                  <c:v>8095.2616437999995</c:v>
                </c:pt>
                <c:pt idx="5640">
                  <c:v>8096.6995406000005</c:v>
                </c:pt>
                <c:pt idx="5641">
                  <c:v>8098.1433275999998</c:v>
                </c:pt>
                <c:pt idx="5642">
                  <c:v>8099.5841253999997</c:v>
                </c:pt>
                <c:pt idx="5643">
                  <c:v>8101.0187334000002</c:v>
                </c:pt>
                <c:pt idx="5644">
                  <c:v>8102.4518725999997</c:v>
                </c:pt>
                <c:pt idx="5645">
                  <c:v>8103.8879830000014</c:v>
                </c:pt>
                <c:pt idx="5646">
                  <c:v>8105.3251514000003</c:v>
                </c:pt>
                <c:pt idx="5647">
                  <c:v>8106.7557958000007</c:v>
                </c:pt>
                <c:pt idx="5648">
                  <c:v>8108.1953358000001</c:v>
                </c:pt>
                <c:pt idx="5649">
                  <c:v>8109.6281562000004</c:v>
                </c:pt>
                <c:pt idx="5650">
                  <c:v>8111.0694533999986</c:v>
                </c:pt>
                <c:pt idx="5651">
                  <c:v>8112.5025194</c:v>
                </c:pt>
                <c:pt idx="5652">
                  <c:v>8113.9393333999997</c:v>
                </c:pt>
                <c:pt idx="5653">
                  <c:v>8115.3789290000004</c:v>
                </c:pt>
                <c:pt idx="5654">
                  <c:v>8116.8105095999999</c:v>
                </c:pt>
                <c:pt idx="5655">
                  <c:v>8118.2447275999994</c:v>
                </c:pt>
                <c:pt idx="5656">
                  <c:v>8119.6835820000006</c:v>
                </c:pt>
                <c:pt idx="5657">
                  <c:v>8121.1175155999999</c:v>
                </c:pt>
                <c:pt idx="5658">
                  <c:v>8122.5514047999995</c:v>
                </c:pt>
                <c:pt idx="5659">
                  <c:v>8123.9860625999991</c:v>
                </c:pt>
                <c:pt idx="5660">
                  <c:v>8125.4223271999999</c:v>
                </c:pt>
                <c:pt idx="5661">
                  <c:v>8126.8568815999997</c:v>
                </c:pt>
                <c:pt idx="5662">
                  <c:v>8128.2916322000001</c:v>
                </c:pt>
                <c:pt idx="5663">
                  <c:v>8129.7397314</c:v>
                </c:pt>
                <c:pt idx="5664">
                  <c:v>8131.1747753999998</c:v>
                </c:pt>
                <c:pt idx="5665">
                  <c:v>8132.6067486000002</c:v>
                </c:pt>
                <c:pt idx="5666">
                  <c:v>8134.0442862</c:v>
                </c:pt>
                <c:pt idx="5667">
                  <c:v>8135.4777548000002</c:v>
                </c:pt>
                <c:pt idx="5668">
                  <c:v>8136.9127642000003</c:v>
                </c:pt>
                <c:pt idx="5669">
                  <c:v>8138.3471336000002</c:v>
                </c:pt>
                <c:pt idx="5670">
                  <c:v>8139.7837103999991</c:v>
                </c:pt>
                <c:pt idx="5671">
                  <c:v>8141.2155394000001</c:v>
                </c:pt>
                <c:pt idx="5672">
                  <c:v>8142.6557790000006</c:v>
                </c:pt>
                <c:pt idx="5673">
                  <c:v>8144.0857436000006</c:v>
                </c:pt>
                <c:pt idx="5674">
                  <c:v>8145.5515266000002</c:v>
                </c:pt>
                <c:pt idx="5675">
                  <c:v>8146.9887159999998</c:v>
                </c:pt>
                <c:pt idx="5676">
                  <c:v>8148.4210691999997</c:v>
                </c:pt>
                <c:pt idx="5677">
                  <c:v>8149.8614833999991</c:v>
                </c:pt>
                <c:pt idx="5678">
                  <c:v>8151.2930278000003</c:v>
                </c:pt>
                <c:pt idx="5679">
                  <c:v>8152.729803799999</c:v>
                </c:pt>
                <c:pt idx="5680">
                  <c:v>8154.1635336000008</c:v>
                </c:pt>
                <c:pt idx="5681">
                  <c:v>8155.5976217999996</c:v>
                </c:pt>
                <c:pt idx="5682">
                  <c:v>8157.0327932</c:v>
                </c:pt>
                <c:pt idx="5683">
                  <c:v>8158.4745083999996</c:v>
                </c:pt>
                <c:pt idx="5684">
                  <c:v>8159.9047315999996</c:v>
                </c:pt>
                <c:pt idx="5685">
                  <c:v>8161.3394534000008</c:v>
                </c:pt>
                <c:pt idx="5686">
                  <c:v>8162.7731509999994</c:v>
                </c:pt>
                <c:pt idx="5687">
                  <c:v>8164.2089402000001</c:v>
                </c:pt>
                <c:pt idx="5688">
                  <c:v>8165.6471942000007</c:v>
                </c:pt>
                <c:pt idx="5689">
                  <c:v>8167.0816336000007</c:v>
                </c:pt>
                <c:pt idx="5690">
                  <c:v>8168.5164294000006</c:v>
                </c:pt>
                <c:pt idx="5691">
                  <c:v>8169.9560223999997</c:v>
                </c:pt>
                <c:pt idx="5692">
                  <c:v>8171.3905163999998</c:v>
                </c:pt>
                <c:pt idx="5693">
                  <c:v>8172.8257505999991</c:v>
                </c:pt>
                <c:pt idx="5694">
                  <c:v>8174.2582595999993</c:v>
                </c:pt>
                <c:pt idx="5695">
                  <c:v>8175.6977618000001</c:v>
                </c:pt>
                <c:pt idx="5696">
                  <c:v>8177.1302984000013</c:v>
                </c:pt>
                <c:pt idx="5697">
                  <c:v>8178.5699151999997</c:v>
                </c:pt>
                <c:pt idx="5698">
                  <c:v>8180.005822000001</c:v>
                </c:pt>
                <c:pt idx="5699">
                  <c:v>8181.4370033999994</c:v>
                </c:pt>
                <c:pt idx="5700">
                  <c:v>8182.8725771999989</c:v>
                </c:pt>
                <c:pt idx="5701">
                  <c:v>8184.3080550000004</c:v>
                </c:pt>
                <c:pt idx="5702">
                  <c:v>8185.7443905999999</c:v>
                </c:pt>
                <c:pt idx="5703">
                  <c:v>8187.1769637999996</c:v>
                </c:pt>
                <c:pt idx="5704">
                  <c:v>8188.6119335999992</c:v>
                </c:pt>
                <c:pt idx="5705">
                  <c:v>8190.0499280000004</c:v>
                </c:pt>
                <c:pt idx="5706">
                  <c:v>8191.4843592000007</c:v>
                </c:pt>
                <c:pt idx="5707">
                  <c:v>8192.9219350000003</c:v>
                </c:pt>
                <c:pt idx="5708">
                  <c:v>8194.357745199999</c:v>
                </c:pt>
                <c:pt idx="5709">
                  <c:v>8195.7915585999981</c:v>
                </c:pt>
                <c:pt idx="5710">
                  <c:v>8197.2283360000001</c:v>
                </c:pt>
                <c:pt idx="5711">
                  <c:v>8198.6607924</c:v>
                </c:pt>
                <c:pt idx="5712">
                  <c:v>8200.095648999999</c:v>
                </c:pt>
                <c:pt idx="5713">
                  <c:v>8201.5273932000018</c:v>
                </c:pt>
                <c:pt idx="5714">
                  <c:v>8202.9626411999998</c:v>
                </c:pt>
                <c:pt idx="5715">
                  <c:v>8204.3973215999995</c:v>
                </c:pt>
                <c:pt idx="5716">
                  <c:v>8205.8360912000007</c:v>
                </c:pt>
                <c:pt idx="5717">
                  <c:v>8207.2688957999999</c:v>
                </c:pt>
                <c:pt idx="5718">
                  <c:v>8208.7083146000004</c:v>
                </c:pt>
                <c:pt idx="5719">
                  <c:v>8210.1417156000007</c:v>
                </c:pt>
                <c:pt idx="5720">
                  <c:v>8211.5823755999991</c:v>
                </c:pt>
                <c:pt idx="5721">
                  <c:v>8213.0004521999999</c:v>
                </c:pt>
                <c:pt idx="5722">
                  <c:v>8214.4355071999998</c:v>
                </c:pt>
                <c:pt idx="5723">
                  <c:v>8215.8669141999999</c:v>
                </c:pt>
                <c:pt idx="5724">
                  <c:v>8217.3067616000008</c:v>
                </c:pt>
                <c:pt idx="5725">
                  <c:v>8218.7411563999995</c:v>
                </c:pt>
                <c:pt idx="5726">
                  <c:v>8220.1781565999991</c:v>
                </c:pt>
                <c:pt idx="5727">
                  <c:v>8221.6084690000007</c:v>
                </c:pt>
                <c:pt idx="5728">
                  <c:v>8223.0478426000009</c:v>
                </c:pt>
                <c:pt idx="5729">
                  <c:v>8224.484231800001</c:v>
                </c:pt>
                <c:pt idx="5730">
                  <c:v>8225.9214451999997</c:v>
                </c:pt>
                <c:pt idx="5731">
                  <c:v>8227.3563992000018</c:v>
                </c:pt>
                <c:pt idx="5732">
                  <c:v>8228.7903770000012</c:v>
                </c:pt>
                <c:pt idx="5733">
                  <c:v>8230.2296437999994</c:v>
                </c:pt>
                <c:pt idx="5734">
                  <c:v>8231.6618108000002</c:v>
                </c:pt>
                <c:pt idx="5735">
                  <c:v>8233.1008950000014</c:v>
                </c:pt>
                <c:pt idx="5736">
                  <c:v>8234.5391133999983</c:v>
                </c:pt>
                <c:pt idx="5737">
                  <c:v>8235.9752360000002</c:v>
                </c:pt>
                <c:pt idx="5738">
                  <c:v>8237.4109606000002</c:v>
                </c:pt>
                <c:pt idx="5739">
                  <c:v>8238.8456709999991</c:v>
                </c:pt>
                <c:pt idx="5740">
                  <c:v>8240.2785691999998</c:v>
                </c:pt>
                <c:pt idx="5741">
                  <c:v>8241.7186599999986</c:v>
                </c:pt>
                <c:pt idx="5742">
                  <c:v>8243.1478662000009</c:v>
                </c:pt>
                <c:pt idx="5743">
                  <c:v>8244.5856948000001</c:v>
                </c:pt>
                <c:pt idx="5744">
                  <c:v>8246.0220024000009</c:v>
                </c:pt>
                <c:pt idx="5745">
                  <c:v>8247.4587012000011</c:v>
                </c:pt>
                <c:pt idx="5746">
                  <c:v>8248.892490000002</c:v>
                </c:pt>
                <c:pt idx="5747">
                  <c:v>8250.3265457999987</c:v>
                </c:pt>
                <c:pt idx="5748">
                  <c:v>8251.7641691999997</c:v>
                </c:pt>
                <c:pt idx="5749">
                  <c:v>8253.1988292000005</c:v>
                </c:pt>
                <c:pt idx="5750">
                  <c:v>8254.6397589999997</c:v>
                </c:pt>
                <c:pt idx="5751">
                  <c:v>8256.0699980000009</c:v>
                </c:pt>
                <c:pt idx="5752">
                  <c:v>8257.5072323999993</c:v>
                </c:pt>
                <c:pt idx="5753">
                  <c:v>8258.9414263999988</c:v>
                </c:pt>
                <c:pt idx="5754">
                  <c:v>8260.3729994000005</c:v>
                </c:pt>
                <c:pt idx="5755">
                  <c:v>8261.8137066000018</c:v>
                </c:pt>
                <c:pt idx="5756">
                  <c:v>8263.2464492000017</c:v>
                </c:pt>
                <c:pt idx="5757">
                  <c:v>8264.6821238000011</c:v>
                </c:pt>
                <c:pt idx="5758">
                  <c:v>8266.1190223999984</c:v>
                </c:pt>
                <c:pt idx="5759">
                  <c:v>8267.5533773999996</c:v>
                </c:pt>
                <c:pt idx="5760">
                  <c:v>8268.9904631999998</c:v>
                </c:pt>
                <c:pt idx="5761">
                  <c:v>8270.4233975999996</c:v>
                </c:pt>
                <c:pt idx="5762">
                  <c:v>8271.8604928000004</c:v>
                </c:pt>
                <c:pt idx="5763">
                  <c:v>8273.2962587999991</c:v>
                </c:pt>
                <c:pt idx="5764">
                  <c:v>8274.7362993999996</c:v>
                </c:pt>
                <c:pt idx="5765">
                  <c:v>8276.1832343999995</c:v>
                </c:pt>
                <c:pt idx="5766">
                  <c:v>8277.6213754</c:v>
                </c:pt>
                <c:pt idx="5767">
                  <c:v>8279.0589768000009</c:v>
                </c:pt>
                <c:pt idx="5768">
                  <c:v>8280.4915623999987</c:v>
                </c:pt>
                <c:pt idx="5769">
                  <c:v>8281.9247130000003</c:v>
                </c:pt>
                <c:pt idx="5770">
                  <c:v>8283.3653924000009</c:v>
                </c:pt>
                <c:pt idx="5771">
                  <c:v>8284.8023921999993</c:v>
                </c:pt>
                <c:pt idx="5772">
                  <c:v>8286.2362527999994</c:v>
                </c:pt>
                <c:pt idx="5773">
                  <c:v>8287.6553653999999</c:v>
                </c:pt>
                <c:pt idx="5774">
                  <c:v>8289.0929242000002</c:v>
                </c:pt>
                <c:pt idx="5775">
                  <c:v>8290.5219479999996</c:v>
                </c:pt>
                <c:pt idx="5776">
                  <c:v>8291.9632091999993</c:v>
                </c:pt>
                <c:pt idx="5777">
                  <c:v>8293.3965976</c:v>
                </c:pt>
                <c:pt idx="5778">
                  <c:v>8294.8275443999992</c:v>
                </c:pt>
                <c:pt idx="5779">
                  <c:v>8296.2680184000019</c:v>
                </c:pt>
                <c:pt idx="5780">
                  <c:v>8297.6985408</c:v>
                </c:pt>
                <c:pt idx="5781">
                  <c:v>8299.1374246000014</c:v>
                </c:pt>
                <c:pt idx="5782">
                  <c:v>8300.5754027999992</c:v>
                </c:pt>
                <c:pt idx="5783">
                  <c:v>8302.0092863999998</c:v>
                </c:pt>
                <c:pt idx="5784">
                  <c:v>8303.4433033999994</c:v>
                </c:pt>
                <c:pt idx="5785">
                  <c:v>8304.8781712000018</c:v>
                </c:pt>
                <c:pt idx="5786">
                  <c:v>8306.3173958000007</c:v>
                </c:pt>
                <c:pt idx="5787">
                  <c:v>8307.7544187999993</c:v>
                </c:pt>
                <c:pt idx="5788">
                  <c:v>8309.1899517999991</c:v>
                </c:pt>
                <c:pt idx="5789">
                  <c:v>8310.6243271999992</c:v>
                </c:pt>
                <c:pt idx="5790">
                  <c:v>8312.0599738000001</c:v>
                </c:pt>
                <c:pt idx="5791">
                  <c:v>8313.4975126000008</c:v>
                </c:pt>
                <c:pt idx="5792">
                  <c:v>8314.9282318000005</c:v>
                </c:pt>
                <c:pt idx="5793">
                  <c:v>8316.353353399998</c:v>
                </c:pt>
                <c:pt idx="5794">
                  <c:v>8317.7847378000006</c:v>
                </c:pt>
                <c:pt idx="5795">
                  <c:v>8319.2213948000008</c:v>
                </c:pt>
                <c:pt idx="5796">
                  <c:v>8320.6550525999992</c:v>
                </c:pt>
                <c:pt idx="5797">
                  <c:v>8322.0868778000004</c:v>
                </c:pt>
                <c:pt idx="5798">
                  <c:v>8323.5220860000009</c:v>
                </c:pt>
                <c:pt idx="5799">
                  <c:v>8324.974892000002</c:v>
                </c:pt>
                <c:pt idx="5800">
                  <c:v>8326.4094805999994</c:v>
                </c:pt>
                <c:pt idx="5801">
                  <c:v>8327.8448190000017</c:v>
                </c:pt>
                <c:pt idx="5802">
                  <c:v>8329.2766852000004</c:v>
                </c:pt>
                <c:pt idx="5803">
                  <c:v>8330.7157787999986</c:v>
                </c:pt>
                <c:pt idx="5804">
                  <c:v>8332.1552978</c:v>
                </c:pt>
                <c:pt idx="5805">
                  <c:v>8333.5859046000005</c:v>
                </c:pt>
                <c:pt idx="5806">
                  <c:v>8335.0192773999988</c:v>
                </c:pt>
                <c:pt idx="5807">
                  <c:v>8336.4544678000002</c:v>
                </c:pt>
                <c:pt idx="5808">
                  <c:v>8337.8886368000003</c:v>
                </c:pt>
                <c:pt idx="5809">
                  <c:v>8339.3267443999994</c:v>
                </c:pt>
                <c:pt idx="5810">
                  <c:v>8340.7588589999978</c:v>
                </c:pt>
                <c:pt idx="5811">
                  <c:v>8342.1946275999999</c:v>
                </c:pt>
                <c:pt idx="5812">
                  <c:v>8343.6305123999991</c:v>
                </c:pt>
                <c:pt idx="5813">
                  <c:v>8345.0639150000006</c:v>
                </c:pt>
                <c:pt idx="5814">
                  <c:v>8346.4996351999998</c:v>
                </c:pt>
                <c:pt idx="5815">
                  <c:v>8347.9353797999993</c:v>
                </c:pt>
                <c:pt idx="5816">
                  <c:v>8349.3734804000014</c:v>
                </c:pt>
                <c:pt idx="5817">
                  <c:v>8350.8067081999998</c:v>
                </c:pt>
                <c:pt idx="5818">
                  <c:v>8352.2429362000003</c:v>
                </c:pt>
                <c:pt idx="5819">
                  <c:v>8353.676028599999</c:v>
                </c:pt>
                <c:pt idx="5820">
                  <c:v>8355.1170332000002</c:v>
                </c:pt>
                <c:pt idx="5821">
                  <c:v>8356.5524483999998</c:v>
                </c:pt>
                <c:pt idx="5822">
                  <c:v>8357.983913</c:v>
                </c:pt>
                <c:pt idx="5823">
                  <c:v>8359.4176815999999</c:v>
                </c:pt>
                <c:pt idx="5824">
                  <c:v>8360.8559750000004</c:v>
                </c:pt>
                <c:pt idx="5825">
                  <c:v>8362.2853801999991</c:v>
                </c:pt>
                <c:pt idx="5826">
                  <c:v>8363.7258084000005</c:v>
                </c:pt>
                <c:pt idx="5827">
                  <c:v>8365.1597131999988</c:v>
                </c:pt>
                <c:pt idx="5828">
                  <c:v>8366.5976180000016</c:v>
                </c:pt>
                <c:pt idx="5829">
                  <c:v>8368.0338251999983</c:v>
                </c:pt>
                <c:pt idx="5830">
                  <c:v>8369.4701172000005</c:v>
                </c:pt>
                <c:pt idx="5831">
                  <c:v>8370.9067945999996</c:v>
                </c:pt>
                <c:pt idx="5832">
                  <c:v>8372.3408175999994</c:v>
                </c:pt>
                <c:pt idx="5833">
                  <c:v>8373.7819400000008</c:v>
                </c:pt>
                <c:pt idx="5834">
                  <c:v>8375.2128816000004</c:v>
                </c:pt>
                <c:pt idx="5835">
                  <c:v>8376.6454923999991</c:v>
                </c:pt>
                <c:pt idx="5836">
                  <c:v>8378.0791673999993</c:v>
                </c:pt>
                <c:pt idx="5837">
                  <c:v>8379.5142627999994</c:v>
                </c:pt>
                <c:pt idx="5838">
                  <c:v>8380.9485387999994</c:v>
                </c:pt>
                <c:pt idx="5839">
                  <c:v>8382.3826129999998</c:v>
                </c:pt>
                <c:pt idx="5840">
                  <c:v>8383.8266134000005</c:v>
                </c:pt>
                <c:pt idx="5841">
                  <c:v>8385.2734049999999</c:v>
                </c:pt>
                <c:pt idx="5842">
                  <c:v>8386.7050275999991</c:v>
                </c:pt>
                <c:pt idx="5843">
                  <c:v>8388.1412504</c:v>
                </c:pt>
                <c:pt idx="5844">
                  <c:v>8389.5783382000009</c:v>
                </c:pt>
                <c:pt idx="5845">
                  <c:v>8391.0157073999981</c:v>
                </c:pt>
                <c:pt idx="5846">
                  <c:v>8392.4476719999984</c:v>
                </c:pt>
                <c:pt idx="5847">
                  <c:v>8393.8812260000013</c:v>
                </c:pt>
                <c:pt idx="5848">
                  <c:v>8395.3160949999983</c:v>
                </c:pt>
                <c:pt idx="5849">
                  <c:v>8396.750587999999</c:v>
                </c:pt>
                <c:pt idx="5850">
                  <c:v>8398.1870965999988</c:v>
                </c:pt>
                <c:pt idx="5851">
                  <c:v>8399.6203220000007</c:v>
                </c:pt>
                <c:pt idx="5852">
                  <c:v>8401.0743626000003</c:v>
                </c:pt>
                <c:pt idx="5853">
                  <c:v>8402.5046461999991</c:v>
                </c:pt>
                <c:pt idx="5854">
                  <c:v>8403.9410317999991</c:v>
                </c:pt>
                <c:pt idx="5855">
                  <c:v>8405.3781606000011</c:v>
                </c:pt>
                <c:pt idx="5856">
                  <c:v>8406.8131895999995</c:v>
                </c:pt>
                <c:pt idx="5857">
                  <c:v>8408.2435210000003</c:v>
                </c:pt>
                <c:pt idx="5858">
                  <c:v>8409.6852099999996</c:v>
                </c:pt>
                <c:pt idx="5859">
                  <c:v>8411.1152674000004</c:v>
                </c:pt>
                <c:pt idx="5860">
                  <c:v>8412.5558012000001</c:v>
                </c:pt>
                <c:pt idx="5861">
                  <c:v>8413.9888202000002</c:v>
                </c:pt>
                <c:pt idx="5862">
                  <c:v>8415.4232783999996</c:v>
                </c:pt>
                <c:pt idx="5863">
                  <c:v>8416.8604022000018</c:v>
                </c:pt>
                <c:pt idx="5864">
                  <c:v>8418.2981938000012</c:v>
                </c:pt>
                <c:pt idx="5865">
                  <c:v>8419.7343860000001</c:v>
                </c:pt>
                <c:pt idx="5866">
                  <c:v>8421.1709852000004</c:v>
                </c:pt>
                <c:pt idx="5867">
                  <c:v>8422.6033325999997</c:v>
                </c:pt>
                <c:pt idx="5868">
                  <c:v>8424.0438451999999</c:v>
                </c:pt>
                <c:pt idx="5869">
                  <c:v>8425.4837548000014</c:v>
                </c:pt>
                <c:pt idx="5870">
                  <c:v>8426.9121014000011</c:v>
                </c:pt>
                <c:pt idx="5871">
                  <c:v>8428.3501940000006</c:v>
                </c:pt>
                <c:pt idx="5872">
                  <c:v>8429.7844240000013</c:v>
                </c:pt>
                <c:pt idx="5873">
                  <c:v>8431.2196245999985</c:v>
                </c:pt>
                <c:pt idx="5874">
                  <c:v>8432.6553924</c:v>
                </c:pt>
                <c:pt idx="5875">
                  <c:v>8434.0941845999987</c:v>
                </c:pt>
                <c:pt idx="5876">
                  <c:v>8435.5293789999996</c:v>
                </c:pt>
                <c:pt idx="5877">
                  <c:v>8436.9649436</c:v>
                </c:pt>
                <c:pt idx="5878">
                  <c:v>8438.3977252000004</c:v>
                </c:pt>
                <c:pt idx="5879">
                  <c:v>8439.8331710000002</c:v>
                </c:pt>
                <c:pt idx="5880">
                  <c:v>8441.2715717999999</c:v>
                </c:pt>
                <c:pt idx="5881">
                  <c:v>8442.7076942000003</c:v>
                </c:pt>
                <c:pt idx="5882">
                  <c:v>8444.1456710000002</c:v>
                </c:pt>
                <c:pt idx="5883">
                  <c:v>8445.5777897999997</c:v>
                </c:pt>
                <c:pt idx="5884">
                  <c:v>8447.0136101999997</c:v>
                </c:pt>
                <c:pt idx="5885">
                  <c:v>8448.4509521999989</c:v>
                </c:pt>
                <c:pt idx="5886">
                  <c:v>8449.8858925999994</c:v>
                </c:pt>
                <c:pt idx="5887">
                  <c:v>8451.3192050000016</c:v>
                </c:pt>
                <c:pt idx="5888">
                  <c:v>8452.7574855999992</c:v>
                </c:pt>
                <c:pt idx="5889">
                  <c:v>8454.1870257999999</c:v>
                </c:pt>
                <c:pt idx="5890">
                  <c:v>8455.624473599999</c:v>
                </c:pt>
                <c:pt idx="5891">
                  <c:v>8457.059319</c:v>
                </c:pt>
                <c:pt idx="5892">
                  <c:v>8458.4964981999983</c:v>
                </c:pt>
                <c:pt idx="5893">
                  <c:v>8459.9343561999995</c:v>
                </c:pt>
                <c:pt idx="5894">
                  <c:v>8461.3727252000008</c:v>
                </c:pt>
                <c:pt idx="5895">
                  <c:v>8462.8061211999993</c:v>
                </c:pt>
                <c:pt idx="5896">
                  <c:v>8464.2423041999991</c:v>
                </c:pt>
                <c:pt idx="5897">
                  <c:v>8465.6885375999991</c:v>
                </c:pt>
                <c:pt idx="5898">
                  <c:v>8467.1184744000002</c:v>
                </c:pt>
                <c:pt idx="5899">
                  <c:v>8468.5474746</c:v>
                </c:pt>
                <c:pt idx="5900">
                  <c:v>8469.9814731999995</c:v>
                </c:pt>
                <c:pt idx="5901">
                  <c:v>8471.4180452000001</c:v>
                </c:pt>
                <c:pt idx="5902">
                  <c:v>8472.8541103999996</c:v>
                </c:pt>
                <c:pt idx="5903">
                  <c:v>8474.2852805999992</c:v>
                </c:pt>
                <c:pt idx="5904">
                  <c:v>8475.7252686000011</c:v>
                </c:pt>
                <c:pt idx="5905">
                  <c:v>8477.1553600000007</c:v>
                </c:pt>
                <c:pt idx="5906">
                  <c:v>8478.5955140000005</c:v>
                </c:pt>
                <c:pt idx="5907">
                  <c:v>8480.0409183999982</c:v>
                </c:pt>
                <c:pt idx="5908">
                  <c:v>8481.4816702000007</c:v>
                </c:pt>
                <c:pt idx="5909">
                  <c:v>8482.9192900000016</c:v>
                </c:pt>
                <c:pt idx="5910">
                  <c:v>8484.3518301999993</c:v>
                </c:pt>
                <c:pt idx="5911">
                  <c:v>8485.7864907999992</c:v>
                </c:pt>
                <c:pt idx="5912">
                  <c:v>8487.2180174000005</c:v>
                </c:pt>
                <c:pt idx="5913">
                  <c:v>8488.654351000001</c:v>
                </c:pt>
                <c:pt idx="5914">
                  <c:v>8490.0941186</c:v>
                </c:pt>
                <c:pt idx="5915">
                  <c:v>8491.527595399999</c:v>
                </c:pt>
                <c:pt idx="5916">
                  <c:v>8492.9585165999997</c:v>
                </c:pt>
                <c:pt idx="5917">
                  <c:v>8494.3989566</c:v>
                </c:pt>
                <c:pt idx="5918">
                  <c:v>8495.8323626000001</c:v>
                </c:pt>
                <c:pt idx="5919">
                  <c:v>8497.2662013999998</c:v>
                </c:pt>
                <c:pt idx="5920">
                  <c:v>8498.7019704000013</c:v>
                </c:pt>
                <c:pt idx="5921">
                  <c:v>8500.1366329999983</c:v>
                </c:pt>
                <c:pt idx="5922">
                  <c:v>8501.5679113999995</c:v>
                </c:pt>
                <c:pt idx="5923">
                  <c:v>8503.0083184000014</c:v>
                </c:pt>
                <c:pt idx="5924">
                  <c:v>8504.443792</c:v>
                </c:pt>
                <c:pt idx="5925">
                  <c:v>8505.8814887999979</c:v>
                </c:pt>
                <c:pt idx="5926">
                  <c:v>8507.3202522000011</c:v>
                </c:pt>
                <c:pt idx="5927">
                  <c:v>8508.7495245999999</c:v>
                </c:pt>
                <c:pt idx="5928">
                  <c:v>8510.1883648000003</c:v>
                </c:pt>
                <c:pt idx="5929">
                  <c:v>8511.6317211999994</c:v>
                </c:pt>
                <c:pt idx="5930">
                  <c:v>8513.0738215999991</c:v>
                </c:pt>
                <c:pt idx="5931">
                  <c:v>8514.5115257999987</c:v>
                </c:pt>
                <c:pt idx="5932">
                  <c:v>8515.9456947999988</c:v>
                </c:pt>
                <c:pt idx="5933">
                  <c:v>8517.3819347999997</c:v>
                </c:pt>
                <c:pt idx="5934">
                  <c:v>8518.8209762000006</c:v>
                </c:pt>
                <c:pt idx="5935">
                  <c:v>8520.2535160000007</c:v>
                </c:pt>
                <c:pt idx="5936">
                  <c:v>8521.6898950000013</c:v>
                </c:pt>
                <c:pt idx="5937">
                  <c:v>8523.1269699999993</c:v>
                </c:pt>
                <c:pt idx="5938">
                  <c:v>8524.5609965999993</c:v>
                </c:pt>
                <c:pt idx="5939">
                  <c:v>8525.9931916000005</c:v>
                </c:pt>
                <c:pt idx="5940">
                  <c:v>8527.4252334000012</c:v>
                </c:pt>
                <c:pt idx="5941">
                  <c:v>8528.8627665999993</c:v>
                </c:pt>
                <c:pt idx="5942">
                  <c:v>8530.2972534</c:v>
                </c:pt>
                <c:pt idx="5943">
                  <c:v>8531.7284248000014</c:v>
                </c:pt>
                <c:pt idx="5944">
                  <c:v>8533.1674871999985</c:v>
                </c:pt>
                <c:pt idx="5945">
                  <c:v>8534.6005743999995</c:v>
                </c:pt>
                <c:pt idx="5946">
                  <c:v>8536.0410458000006</c:v>
                </c:pt>
                <c:pt idx="5947">
                  <c:v>8537.4762875999986</c:v>
                </c:pt>
                <c:pt idx="5948">
                  <c:v>8538.9163360000002</c:v>
                </c:pt>
                <c:pt idx="5949">
                  <c:v>8540.3473307999993</c:v>
                </c:pt>
                <c:pt idx="5950">
                  <c:v>8541.7838871999993</c:v>
                </c:pt>
                <c:pt idx="5951">
                  <c:v>8543.2178777999998</c:v>
                </c:pt>
                <c:pt idx="5952">
                  <c:v>8544.6514496</c:v>
                </c:pt>
                <c:pt idx="5953">
                  <c:v>8546.0885094000005</c:v>
                </c:pt>
                <c:pt idx="5954">
                  <c:v>8547.5207401999996</c:v>
                </c:pt>
                <c:pt idx="5955">
                  <c:v>8548.9553798000015</c:v>
                </c:pt>
                <c:pt idx="5956">
                  <c:v>8550.3951199999992</c:v>
                </c:pt>
                <c:pt idx="5957">
                  <c:v>8551.8254823999996</c:v>
                </c:pt>
                <c:pt idx="5958">
                  <c:v>8553.2636554000001</c:v>
                </c:pt>
                <c:pt idx="5959">
                  <c:v>8554.7012364000002</c:v>
                </c:pt>
                <c:pt idx="5960">
                  <c:v>8556.1355765999997</c:v>
                </c:pt>
                <c:pt idx="5961">
                  <c:v>8557.5666440000005</c:v>
                </c:pt>
                <c:pt idx="5962">
                  <c:v>8559.0064160000002</c:v>
                </c:pt>
                <c:pt idx="5963">
                  <c:v>8560.4371030000002</c:v>
                </c:pt>
                <c:pt idx="5964">
                  <c:v>8561.8755806000008</c:v>
                </c:pt>
                <c:pt idx="5965">
                  <c:v>8563.3106836000006</c:v>
                </c:pt>
                <c:pt idx="5966">
                  <c:v>8564.7596242</c:v>
                </c:pt>
                <c:pt idx="5967">
                  <c:v>8566.1939177999993</c:v>
                </c:pt>
                <c:pt idx="5968">
                  <c:v>8567.6301063999999</c:v>
                </c:pt>
                <c:pt idx="5969">
                  <c:v>8569.0641751999992</c:v>
                </c:pt>
                <c:pt idx="5970">
                  <c:v>8570.5025509999996</c:v>
                </c:pt>
                <c:pt idx="5971">
                  <c:v>8571.9359089999998</c:v>
                </c:pt>
                <c:pt idx="5972">
                  <c:v>8573.3722947999995</c:v>
                </c:pt>
                <c:pt idx="5973">
                  <c:v>8574.8026989999998</c:v>
                </c:pt>
                <c:pt idx="5974">
                  <c:v>8576.2380100000009</c:v>
                </c:pt>
                <c:pt idx="5975">
                  <c:v>8577.6891320000013</c:v>
                </c:pt>
                <c:pt idx="5976">
                  <c:v>8579.1261549999999</c:v>
                </c:pt>
                <c:pt idx="5977">
                  <c:v>8580.5648508000013</c:v>
                </c:pt>
                <c:pt idx="5978">
                  <c:v>8582.0086486</c:v>
                </c:pt>
                <c:pt idx="5979">
                  <c:v>8583.4487426000014</c:v>
                </c:pt>
                <c:pt idx="5980">
                  <c:v>8584.8794868000004</c:v>
                </c:pt>
                <c:pt idx="5981">
                  <c:v>8586.3183042000001</c:v>
                </c:pt>
                <c:pt idx="5982">
                  <c:v>8587.750182400001</c:v>
                </c:pt>
                <c:pt idx="5983">
                  <c:v>8589.1869244000009</c:v>
                </c:pt>
                <c:pt idx="5984">
                  <c:v>8590.6272100000006</c:v>
                </c:pt>
                <c:pt idx="5985">
                  <c:v>8592.0557251999999</c:v>
                </c:pt>
                <c:pt idx="5986">
                  <c:v>8593.4910560000008</c:v>
                </c:pt>
                <c:pt idx="5987">
                  <c:v>8594.9245266000016</c:v>
                </c:pt>
                <c:pt idx="5988">
                  <c:v>8596.3613311999998</c:v>
                </c:pt>
                <c:pt idx="5989">
                  <c:v>8597.7981360000013</c:v>
                </c:pt>
                <c:pt idx="5990">
                  <c:v>8599.2449068000005</c:v>
                </c:pt>
                <c:pt idx="5991">
                  <c:v>8600.6828215999994</c:v>
                </c:pt>
                <c:pt idx="5992">
                  <c:v>8602.1135303999999</c:v>
                </c:pt>
                <c:pt idx="5993">
                  <c:v>8603.5532261999997</c:v>
                </c:pt>
                <c:pt idx="5994">
                  <c:v>8604.985478999999</c:v>
                </c:pt>
                <c:pt idx="5995">
                  <c:v>8606.4256256000008</c:v>
                </c:pt>
                <c:pt idx="5996">
                  <c:v>8607.8624701999997</c:v>
                </c:pt>
                <c:pt idx="5997">
                  <c:v>8609.2938393999993</c:v>
                </c:pt>
                <c:pt idx="5998">
                  <c:v>8610.7373986000002</c:v>
                </c:pt>
                <c:pt idx="5999">
                  <c:v>8612.1689974000001</c:v>
                </c:pt>
                <c:pt idx="6000">
                  <c:v>8613.6080284</c:v>
                </c:pt>
                <c:pt idx="6001">
                  <c:v>8615.0416889999997</c:v>
                </c:pt>
                <c:pt idx="6002">
                  <c:v>8616.4762835999991</c:v>
                </c:pt>
                <c:pt idx="6003">
                  <c:v>8617.9142800000009</c:v>
                </c:pt>
                <c:pt idx="6004">
                  <c:v>8619.3517993999994</c:v>
                </c:pt>
                <c:pt idx="6005">
                  <c:v>8620.783458599999</c:v>
                </c:pt>
                <c:pt idx="6006">
                  <c:v>8622.2184612000001</c:v>
                </c:pt>
                <c:pt idx="6007">
                  <c:v>8623.6550270000007</c:v>
                </c:pt>
                <c:pt idx="6008">
                  <c:v>8625.0912604000005</c:v>
                </c:pt>
                <c:pt idx="6009">
                  <c:v>8626.5241024000006</c:v>
                </c:pt>
                <c:pt idx="6010">
                  <c:v>8627.9793535999997</c:v>
                </c:pt>
                <c:pt idx="6011">
                  <c:v>8629.416426400001</c:v>
                </c:pt>
                <c:pt idx="6012">
                  <c:v>8630.8501480000014</c:v>
                </c:pt>
                <c:pt idx="6013">
                  <c:v>8632.2833229999997</c:v>
                </c:pt>
                <c:pt idx="6014">
                  <c:v>8633.7199574000006</c:v>
                </c:pt>
                <c:pt idx="6015">
                  <c:v>8635.1556536000007</c:v>
                </c:pt>
                <c:pt idx="6016">
                  <c:v>8636.5904206000014</c:v>
                </c:pt>
                <c:pt idx="6017">
                  <c:v>8638.0273094000004</c:v>
                </c:pt>
                <c:pt idx="6018">
                  <c:v>8639.4610546000004</c:v>
                </c:pt>
                <c:pt idx="6019">
                  <c:v>8640.8997307999998</c:v>
                </c:pt>
                <c:pt idx="6020">
                  <c:v>8642.3346543999996</c:v>
                </c:pt>
                <c:pt idx="6021">
                  <c:v>8643.7700158000007</c:v>
                </c:pt>
                <c:pt idx="6022">
                  <c:v>8645.2051904</c:v>
                </c:pt>
                <c:pt idx="6023">
                  <c:v>8646.6388719999995</c:v>
                </c:pt>
                <c:pt idx="6024">
                  <c:v>8648.0778757999997</c:v>
                </c:pt>
                <c:pt idx="6025">
                  <c:v>8649.5093319999978</c:v>
                </c:pt>
                <c:pt idx="6026">
                  <c:v>8650.9446903999997</c:v>
                </c:pt>
                <c:pt idx="6027">
                  <c:v>8652.3822700000001</c:v>
                </c:pt>
                <c:pt idx="6028">
                  <c:v>8653.8121549999996</c:v>
                </c:pt>
                <c:pt idx="6029">
                  <c:v>8655.2545654000005</c:v>
                </c:pt>
                <c:pt idx="6030">
                  <c:v>8656.6858544000024</c:v>
                </c:pt>
                <c:pt idx="6031">
                  <c:v>8658.1249802000002</c:v>
                </c:pt>
                <c:pt idx="6032">
                  <c:v>8659.5583441999988</c:v>
                </c:pt>
                <c:pt idx="6033">
                  <c:v>8660.994147200001</c:v>
                </c:pt>
                <c:pt idx="6034">
                  <c:v>8662.4333430000006</c:v>
                </c:pt>
                <c:pt idx="6035">
                  <c:v>8663.8703212</c:v>
                </c:pt>
                <c:pt idx="6036">
                  <c:v>8665.3032039999998</c:v>
                </c:pt>
                <c:pt idx="6037">
                  <c:v>8666.7397986000014</c:v>
                </c:pt>
                <c:pt idx="6038">
                  <c:v>8668.1751216000011</c:v>
                </c:pt>
                <c:pt idx="6039">
                  <c:v>8669.6096289999987</c:v>
                </c:pt>
                <c:pt idx="6040">
                  <c:v>8671.0453204000005</c:v>
                </c:pt>
                <c:pt idx="6041">
                  <c:v>8672.4789877999992</c:v>
                </c:pt>
                <c:pt idx="6042">
                  <c:v>8673.9098835999994</c:v>
                </c:pt>
                <c:pt idx="6043">
                  <c:v>8675.3452452000001</c:v>
                </c:pt>
                <c:pt idx="6044">
                  <c:v>8676.7773990000023</c:v>
                </c:pt>
                <c:pt idx="6045">
                  <c:v>8678.2119619999994</c:v>
                </c:pt>
                <c:pt idx="6046">
                  <c:v>8679.6533567999995</c:v>
                </c:pt>
                <c:pt idx="6047">
                  <c:v>8681.0868309999987</c:v>
                </c:pt>
                <c:pt idx="6048">
                  <c:v>8682.5254707999993</c:v>
                </c:pt>
                <c:pt idx="6049">
                  <c:v>8683.9694345999997</c:v>
                </c:pt>
                <c:pt idx="6050">
                  <c:v>8685.4154445999993</c:v>
                </c:pt>
                <c:pt idx="6051">
                  <c:v>8686.853750799999</c:v>
                </c:pt>
                <c:pt idx="6052">
                  <c:v>8688.2883097999984</c:v>
                </c:pt>
                <c:pt idx="6053">
                  <c:v>8689.7068518000015</c:v>
                </c:pt>
                <c:pt idx="6054">
                  <c:v>8691.1421484000002</c:v>
                </c:pt>
                <c:pt idx="6055">
                  <c:v>8692.582835600002</c:v>
                </c:pt>
                <c:pt idx="6056">
                  <c:v>8694.0160410000008</c:v>
                </c:pt>
                <c:pt idx="6057">
                  <c:v>8695.4525891999983</c:v>
                </c:pt>
                <c:pt idx="6058">
                  <c:v>8696.8833746</c:v>
                </c:pt>
                <c:pt idx="6059">
                  <c:v>8698.3202904000009</c:v>
                </c:pt>
                <c:pt idx="6060">
                  <c:v>8699.7556867999992</c:v>
                </c:pt>
                <c:pt idx="6061">
                  <c:v>8701.1915268000012</c:v>
                </c:pt>
                <c:pt idx="6062">
                  <c:v>8702.6272075999987</c:v>
                </c:pt>
                <c:pt idx="6063">
                  <c:v>8704.0600880000002</c:v>
                </c:pt>
                <c:pt idx="6064">
                  <c:v>8705.5004633999997</c:v>
                </c:pt>
                <c:pt idx="6065">
                  <c:v>8706.9392182000011</c:v>
                </c:pt>
                <c:pt idx="6066">
                  <c:v>8708.3711444</c:v>
                </c:pt>
                <c:pt idx="6067">
                  <c:v>8709.8103776000007</c:v>
                </c:pt>
                <c:pt idx="6068">
                  <c:v>8711.2432187999984</c:v>
                </c:pt>
                <c:pt idx="6069">
                  <c:v>8712.6776212000004</c:v>
                </c:pt>
                <c:pt idx="6070">
                  <c:v>8714.1178000000018</c:v>
                </c:pt>
                <c:pt idx="6071">
                  <c:v>8715.5505104000003</c:v>
                </c:pt>
                <c:pt idx="6072">
                  <c:v>8716.9887287999991</c:v>
                </c:pt>
                <c:pt idx="6073">
                  <c:v>8718.4224423999985</c:v>
                </c:pt>
                <c:pt idx="6074">
                  <c:v>8719.8593837999997</c:v>
                </c:pt>
                <c:pt idx="6075">
                  <c:v>8721.2981126000013</c:v>
                </c:pt>
                <c:pt idx="6076">
                  <c:v>8722.7264694000005</c:v>
                </c:pt>
                <c:pt idx="6077">
                  <c:v>8724.1621469999991</c:v>
                </c:pt>
                <c:pt idx="6078">
                  <c:v>8725.5935223999986</c:v>
                </c:pt>
                <c:pt idx="6079">
                  <c:v>8727.0336874000004</c:v>
                </c:pt>
                <c:pt idx="6080">
                  <c:v>8728.4644088000023</c:v>
                </c:pt>
                <c:pt idx="6081">
                  <c:v>8729.9069240000008</c:v>
                </c:pt>
                <c:pt idx="6082">
                  <c:v>8731.3353755999997</c:v>
                </c:pt>
                <c:pt idx="6083">
                  <c:v>8732.7782805999996</c:v>
                </c:pt>
                <c:pt idx="6084">
                  <c:v>8734.2104407999996</c:v>
                </c:pt>
                <c:pt idx="6085">
                  <c:v>8735.6528040000012</c:v>
                </c:pt>
                <c:pt idx="6086">
                  <c:v>8737.0847775999991</c:v>
                </c:pt>
                <c:pt idx="6087">
                  <c:v>8738.5206696000005</c:v>
                </c:pt>
                <c:pt idx="6088">
                  <c:v>8739.9571653999992</c:v>
                </c:pt>
                <c:pt idx="6089">
                  <c:v>8741.3931178000003</c:v>
                </c:pt>
                <c:pt idx="6090">
                  <c:v>8742.8350644000002</c:v>
                </c:pt>
                <c:pt idx="6091">
                  <c:v>8744.280320599999</c:v>
                </c:pt>
                <c:pt idx="6092">
                  <c:v>8745.720390800001</c:v>
                </c:pt>
                <c:pt idx="6093">
                  <c:v>8747.1520371999995</c:v>
                </c:pt>
                <c:pt idx="6094">
                  <c:v>8748.5838033999989</c:v>
                </c:pt>
                <c:pt idx="6095">
                  <c:v>8750.025391000001</c:v>
                </c:pt>
                <c:pt idx="6096">
                  <c:v>8751.4547717999994</c:v>
                </c:pt>
                <c:pt idx="6097">
                  <c:v>8752.8947583999998</c:v>
                </c:pt>
                <c:pt idx="6098">
                  <c:v>8754.3313281999999</c:v>
                </c:pt>
                <c:pt idx="6099">
                  <c:v>8755.7711395999995</c:v>
                </c:pt>
                <c:pt idx="6100">
                  <c:v>8757.2085380000008</c:v>
                </c:pt>
                <c:pt idx="6101">
                  <c:v>8758.6421671999997</c:v>
                </c:pt>
                <c:pt idx="6102">
                  <c:v>8760.0774017999993</c:v>
                </c:pt>
                <c:pt idx="6103">
                  <c:v>8761.5251260000005</c:v>
                </c:pt>
                <c:pt idx="6104">
                  <c:v>8762.9610064000008</c:v>
                </c:pt>
                <c:pt idx="6105">
                  <c:v>8764.3972747999996</c:v>
                </c:pt>
                <c:pt idx="6106">
                  <c:v>8765.8364426000007</c:v>
                </c:pt>
                <c:pt idx="6107">
                  <c:v>8767.2663894000016</c:v>
                </c:pt>
                <c:pt idx="6108">
                  <c:v>8768.7051474</c:v>
                </c:pt>
                <c:pt idx="6109">
                  <c:v>8770.1372421999986</c:v>
                </c:pt>
                <c:pt idx="6110">
                  <c:v>8771.5760661999993</c:v>
                </c:pt>
                <c:pt idx="6111">
                  <c:v>8773.0128313999994</c:v>
                </c:pt>
                <c:pt idx="6112">
                  <c:v>8774.4420163999985</c:v>
                </c:pt>
                <c:pt idx="6113">
                  <c:v>8775.8925380000001</c:v>
                </c:pt>
                <c:pt idx="6114">
                  <c:v>8777.3477014</c:v>
                </c:pt>
                <c:pt idx="6115">
                  <c:v>8778.7810181999994</c:v>
                </c:pt>
                <c:pt idx="6116">
                  <c:v>8780.2184289999987</c:v>
                </c:pt>
                <c:pt idx="6117">
                  <c:v>8781.6561698000005</c:v>
                </c:pt>
                <c:pt idx="6118">
                  <c:v>8783.089787400002</c:v>
                </c:pt>
                <c:pt idx="6119">
                  <c:v>8784.5273206000002</c:v>
                </c:pt>
                <c:pt idx="6120">
                  <c:v>8785.9576489999999</c:v>
                </c:pt>
                <c:pt idx="6121">
                  <c:v>8787.3984187999995</c:v>
                </c:pt>
                <c:pt idx="6122">
                  <c:v>8788.8276240000014</c:v>
                </c:pt>
                <c:pt idx="6123">
                  <c:v>8790.2676513999995</c:v>
                </c:pt>
                <c:pt idx="6124">
                  <c:v>8791.6998331999985</c:v>
                </c:pt>
                <c:pt idx="6125">
                  <c:v>8793.1381196000002</c:v>
                </c:pt>
                <c:pt idx="6126">
                  <c:v>8794.5734467999991</c:v>
                </c:pt>
                <c:pt idx="6127">
                  <c:v>8796.0083697999999</c:v>
                </c:pt>
                <c:pt idx="6128">
                  <c:v>8797.4423189999998</c:v>
                </c:pt>
                <c:pt idx="6129">
                  <c:v>8798.8765048000005</c:v>
                </c:pt>
                <c:pt idx="6130">
                  <c:v>8800.3109706000014</c:v>
                </c:pt>
                <c:pt idx="6131">
                  <c:v>8801.7470659999999</c:v>
                </c:pt>
                <c:pt idx="6132">
                  <c:v>8803.1888257999999</c:v>
                </c:pt>
                <c:pt idx="6133">
                  <c:v>8804.6275232000007</c:v>
                </c:pt>
                <c:pt idx="6134">
                  <c:v>8806.0693907999994</c:v>
                </c:pt>
                <c:pt idx="6135">
                  <c:v>8807.5041824000018</c:v>
                </c:pt>
                <c:pt idx="6136">
                  <c:v>8808.9352891999988</c:v>
                </c:pt>
                <c:pt idx="6137">
                  <c:v>8810.3739564000025</c:v>
                </c:pt>
                <c:pt idx="6138">
                  <c:v>8811.8083143999993</c:v>
                </c:pt>
                <c:pt idx="6139">
                  <c:v>8813.2429000000011</c:v>
                </c:pt>
                <c:pt idx="6140">
                  <c:v>8814.676027200001</c:v>
                </c:pt>
                <c:pt idx="6141">
                  <c:v>8816.1145442000015</c:v>
                </c:pt>
                <c:pt idx="6142">
                  <c:v>8817.5614200000018</c:v>
                </c:pt>
                <c:pt idx="6143">
                  <c:v>8818.9994880000013</c:v>
                </c:pt>
                <c:pt idx="6144">
                  <c:v>8820.4402539999992</c:v>
                </c:pt>
                <c:pt idx="6145">
                  <c:v>8821.8700883999991</c:v>
                </c:pt>
                <c:pt idx="6146">
                  <c:v>8823.3157812000009</c:v>
                </c:pt>
                <c:pt idx="6147">
                  <c:v>8824.7564594000014</c:v>
                </c:pt>
                <c:pt idx="6148">
                  <c:v>8826.1917549999998</c:v>
                </c:pt>
                <c:pt idx="6149">
                  <c:v>8827.6298199999983</c:v>
                </c:pt>
                <c:pt idx="6150">
                  <c:v>8829.0589822000002</c:v>
                </c:pt>
                <c:pt idx="6151">
                  <c:v>8830.4941029999991</c:v>
                </c:pt>
                <c:pt idx="6152">
                  <c:v>8831.9299591999988</c:v>
                </c:pt>
                <c:pt idx="6153">
                  <c:v>8833.3697716000006</c:v>
                </c:pt>
                <c:pt idx="6154">
                  <c:v>8834.8037003999998</c:v>
                </c:pt>
                <c:pt idx="6155">
                  <c:v>8836.2421854000004</c:v>
                </c:pt>
                <c:pt idx="6156">
                  <c:v>8837.6777320000001</c:v>
                </c:pt>
                <c:pt idx="6157">
                  <c:v>8839.1111507999995</c:v>
                </c:pt>
                <c:pt idx="6158">
                  <c:v>8840.5502309999974</c:v>
                </c:pt>
                <c:pt idx="6159">
                  <c:v>8841.9824263999999</c:v>
                </c:pt>
                <c:pt idx="6160">
                  <c:v>8843.4204356000009</c:v>
                </c:pt>
                <c:pt idx="6161">
                  <c:v>8844.8559910000004</c:v>
                </c:pt>
                <c:pt idx="6162">
                  <c:v>8846.2911533999995</c:v>
                </c:pt>
                <c:pt idx="6163">
                  <c:v>8847.7225514000002</c:v>
                </c:pt>
                <c:pt idx="6164">
                  <c:v>8849.1592246</c:v>
                </c:pt>
                <c:pt idx="6165">
                  <c:v>8850.5925595999979</c:v>
                </c:pt>
                <c:pt idx="6166">
                  <c:v>8852.0316776</c:v>
                </c:pt>
                <c:pt idx="6167">
                  <c:v>8853.4649984000007</c:v>
                </c:pt>
                <c:pt idx="6168">
                  <c:v>8854.9042334000005</c:v>
                </c:pt>
                <c:pt idx="6169">
                  <c:v>8856.3408524000006</c:v>
                </c:pt>
                <c:pt idx="6170">
                  <c:v>8857.7792169999993</c:v>
                </c:pt>
                <c:pt idx="6171">
                  <c:v>8859.2104335999993</c:v>
                </c:pt>
                <c:pt idx="6172">
                  <c:v>8860.6431840000005</c:v>
                </c:pt>
                <c:pt idx="6173">
                  <c:v>8862.0809042000001</c:v>
                </c:pt>
                <c:pt idx="6174">
                  <c:v>8863.5173367999996</c:v>
                </c:pt>
                <c:pt idx="6175">
                  <c:v>8864.9565808000007</c:v>
                </c:pt>
                <c:pt idx="6176">
                  <c:v>8866.3963110000004</c:v>
                </c:pt>
                <c:pt idx="6177">
                  <c:v>8867.8291971999988</c:v>
                </c:pt>
                <c:pt idx="6178">
                  <c:v>8869.264057800001</c:v>
                </c:pt>
                <c:pt idx="6179">
                  <c:v>8870.7022070000003</c:v>
                </c:pt>
                <c:pt idx="6180">
                  <c:v>8872.1360767999995</c:v>
                </c:pt>
                <c:pt idx="6181">
                  <c:v>8873.5731747999998</c:v>
                </c:pt>
                <c:pt idx="6182">
                  <c:v>8875.0075269999998</c:v>
                </c:pt>
                <c:pt idx="6183">
                  <c:v>8876.4454175999999</c:v>
                </c:pt>
                <c:pt idx="6184">
                  <c:v>8877.8889417999999</c:v>
                </c:pt>
                <c:pt idx="6185">
                  <c:v>8879.3290094000004</c:v>
                </c:pt>
                <c:pt idx="6186">
                  <c:v>8880.7689979999996</c:v>
                </c:pt>
                <c:pt idx="6187">
                  <c:v>8882.2009484000009</c:v>
                </c:pt>
                <c:pt idx="6188">
                  <c:v>8883.632768200001</c:v>
                </c:pt>
                <c:pt idx="6189">
                  <c:v>8885.0693033999996</c:v>
                </c:pt>
                <c:pt idx="6190">
                  <c:v>8886.5046229999989</c:v>
                </c:pt>
                <c:pt idx="6191">
                  <c:v>8887.9399878000004</c:v>
                </c:pt>
                <c:pt idx="6192">
                  <c:v>8889.3760653999998</c:v>
                </c:pt>
                <c:pt idx="6193">
                  <c:v>8890.8073999999997</c:v>
                </c:pt>
                <c:pt idx="6194">
                  <c:v>8892.2446237999993</c:v>
                </c:pt>
                <c:pt idx="6195">
                  <c:v>8893.6788669999987</c:v>
                </c:pt>
                <c:pt idx="6196">
                  <c:v>8895.113457200001</c:v>
                </c:pt>
                <c:pt idx="6197">
                  <c:v>8896.5450858000004</c:v>
                </c:pt>
                <c:pt idx="6198">
                  <c:v>8897.9801745999994</c:v>
                </c:pt>
                <c:pt idx="6199">
                  <c:v>8899.4136655999991</c:v>
                </c:pt>
                <c:pt idx="6200">
                  <c:v>8900.8502025999987</c:v>
                </c:pt>
                <c:pt idx="6201">
                  <c:v>8902.2750045999983</c:v>
                </c:pt>
                <c:pt idx="6202">
                  <c:v>8903.7055308000017</c:v>
                </c:pt>
                <c:pt idx="6203">
                  <c:v>8905.1436807999999</c:v>
                </c:pt>
                <c:pt idx="6204">
                  <c:v>8906.5799375999995</c:v>
                </c:pt>
                <c:pt idx="6205">
                  <c:v>8908.0139080000008</c:v>
                </c:pt>
                <c:pt idx="6206">
                  <c:v>8909.4483050000017</c:v>
                </c:pt>
                <c:pt idx="6207">
                  <c:v>8910.8801379999986</c:v>
                </c:pt>
                <c:pt idx="6208">
                  <c:v>8912.3178271999986</c:v>
                </c:pt>
                <c:pt idx="6209">
                  <c:v>8913.7527952</c:v>
                </c:pt>
                <c:pt idx="6210">
                  <c:v>8915.1899537999998</c:v>
                </c:pt>
                <c:pt idx="6211">
                  <c:v>8916.6247198000001</c:v>
                </c:pt>
                <c:pt idx="6212">
                  <c:v>8918.0604309999999</c:v>
                </c:pt>
                <c:pt idx="6213">
                  <c:v>8919.4920042000012</c:v>
                </c:pt>
                <c:pt idx="6214">
                  <c:v>8920.9268807999997</c:v>
                </c:pt>
                <c:pt idx="6215">
                  <c:v>8922.3593096000004</c:v>
                </c:pt>
                <c:pt idx="6216">
                  <c:v>8923.7955949999996</c:v>
                </c:pt>
                <c:pt idx="6217">
                  <c:v>8925.2327961999981</c:v>
                </c:pt>
                <c:pt idx="6218">
                  <c:v>8926.6681530000005</c:v>
                </c:pt>
                <c:pt idx="6219">
                  <c:v>8928.0968389999998</c:v>
                </c:pt>
                <c:pt idx="6220">
                  <c:v>8929.5344853999995</c:v>
                </c:pt>
                <c:pt idx="6221">
                  <c:v>8930.971227</c:v>
                </c:pt>
                <c:pt idx="6222">
                  <c:v>8932.4008364000001</c:v>
                </c:pt>
                <c:pt idx="6223">
                  <c:v>8933.8389267999992</c:v>
                </c:pt>
                <c:pt idx="6224">
                  <c:v>8935.2729408000014</c:v>
                </c:pt>
                <c:pt idx="6225">
                  <c:v>8936.7108420000004</c:v>
                </c:pt>
                <c:pt idx="6226">
                  <c:v>8938.144262400001</c:v>
                </c:pt>
                <c:pt idx="6227">
                  <c:v>8939.5786105999996</c:v>
                </c:pt>
                <c:pt idx="6228">
                  <c:v>8941.0147588</c:v>
                </c:pt>
                <c:pt idx="6229">
                  <c:v>8942.4548640000012</c:v>
                </c:pt>
                <c:pt idx="6230">
                  <c:v>8943.8847470000001</c:v>
                </c:pt>
                <c:pt idx="6231">
                  <c:v>8945.3278763999988</c:v>
                </c:pt>
                <c:pt idx="6232">
                  <c:v>8946.7590172000018</c:v>
                </c:pt>
                <c:pt idx="6233">
                  <c:v>8948.1979142</c:v>
                </c:pt>
                <c:pt idx="6234">
                  <c:v>8949.6319547999992</c:v>
                </c:pt>
                <c:pt idx="6235">
                  <c:v>8951.0685754000006</c:v>
                </c:pt>
                <c:pt idx="6236">
                  <c:v>8952.5018489999984</c:v>
                </c:pt>
                <c:pt idx="6237">
                  <c:v>8953.9387549999992</c:v>
                </c:pt>
                <c:pt idx="6238">
                  <c:v>8955.3764924000006</c:v>
                </c:pt>
                <c:pt idx="6239">
                  <c:v>8956.8095250000006</c:v>
                </c:pt>
                <c:pt idx="6240">
                  <c:v>8958.2444260000011</c:v>
                </c:pt>
                <c:pt idx="6241">
                  <c:v>8959.6793113999993</c:v>
                </c:pt>
                <c:pt idx="6242">
                  <c:v>8961.1128978000015</c:v>
                </c:pt>
                <c:pt idx="6243">
                  <c:v>8962.5523374000004</c:v>
                </c:pt>
                <c:pt idx="6244">
                  <c:v>8963.9836020000002</c:v>
                </c:pt>
                <c:pt idx="6245">
                  <c:v>8965.4229921999995</c:v>
                </c:pt>
                <c:pt idx="6246">
                  <c:v>8966.8579806000016</c:v>
                </c:pt>
                <c:pt idx="6247">
                  <c:v>8968.2950226000012</c:v>
                </c:pt>
                <c:pt idx="6248">
                  <c:v>8969.7269231999999</c:v>
                </c:pt>
                <c:pt idx="6249">
                  <c:v>8971.1651184000002</c:v>
                </c:pt>
                <c:pt idx="6250">
                  <c:v>8972.5997939999997</c:v>
                </c:pt>
                <c:pt idx="6251">
                  <c:v>8974.0367930000011</c:v>
                </c:pt>
                <c:pt idx="6252">
                  <c:v>8975.4691488000008</c:v>
                </c:pt>
                <c:pt idx="6253">
                  <c:v>8976.9050327999994</c:v>
                </c:pt>
                <c:pt idx="6254">
                  <c:v>8978.3356800000001</c:v>
                </c:pt>
                <c:pt idx="6255">
                  <c:v>8979.7757335999995</c:v>
                </c:pt>
                <c:pt idx="6256">
                  <c:v>8981.2113690000006</c:v>
                </c:pt>
                <c:pt idx="6257">
                  <c:v>8982.6488594000002</c:v>
                </c:pt>
                <c:pt idx="6258">
                  <c:v>8984.0817346000003</c:v>
                </c:pt>
                <c:pt idx="6259">
                  <c:v>8985.5193662000001</c:v>
                </c:pt>
                <c:pt idx="6260">
                  <c:v>8986.9499844000002</c:v>
                </c:pt>
                <c:pt idx="6261">
                  <c:v>8988.3874287999988</c:v>
                </c:pt>
                <c:pt idx="6262">
                  <c:v>8989.8212342000006</c:v>
                </c:pt>
                <c:pt idx="6263">
                  <c:v>8991.2604319999991</c:v>
                </c:pt>
                <c:pt idx="6264">
                  <c:v>8992.6928689999986</c:v>
                </c:pt>
                <c:pt idx="6265">
                  <c:v>8994.1284416000017</c:v>
                </c:pt>
                <c:pt idx="6266">
                  <c:v>8995.5621090000004</c:v>
                </c:pt>
                <c:pt idx="6267">
                  <c:v>8996.9953067999995</c:v>
                </c:pt>
                <c:pt idx="6268">
                  <c:v>8998.4309414000018</c:v>
                </c:pt>
                <c:pt idx="6269">
                  <c:v>8999.8633604000006</c:v>
                </c:pt>
                <c:pt idx="6270">
                  <c:v>9001.3036921999992</c:v>
                </c:pt>
                <c:pt idx="6271">
                  <c:v>9002.7378926000001</c:v>
                </c:pt>
                <c:pt idx="6272">
                  <c:v>9004.1746668000014</c:v>
                </c:pt>
                <c:pt idx="6273">
                  <c:v>9005.6144160000003</c:v>
                </c:pt>
                <c:pt idx="6274">
                  <c:v>9007.0453698000001</c:v>
                </c:pt>
                <c:pt idx="6275">
                  <c:v>9008.4738550000002</c:v>
                </c:pt>
                <c:pt idx="6276">
                  <c:v>9009.9047226000002</c:v>
                </c:pt>
                <c:pt idx="6277">
                  <c:v>9011.3395368000001</c:v>
                </c:pt>
                <c:pt idx="6278">
                  <c:v>9012.7757672000007</c:v>
                </c:pt>
                <c:pt idx="6279">
                  <c:v>9014.2108279999993</c:v>
                </c:pt>
                <c:pt idx="6280">
                  <c:v>9015.6479820000004</c:v>
                </c:pt>
                <c:pt idx="6281">
                  <c:v>9017.0790498000006</c:v>
                </c:pt>
                <c:pt idx="6282">
                  <c:v>9018.5161732000015</c:v>
                </c:pt>
                <c:pt idx="6283">
                  <c:v>9019.9537291999986</c:v>
                </c:pt>
                <c:pt idx="6284">
                  <c:v>9021.3853111999997</c:v>
                </c:pt>
                <c:pt idx="6285">
                  <c:v>9022.8236457999992</c:v>
                </c:pt>
                <c:pt idx="6286">
                  <c:v>9024.2597851999999</c:v>
                </c:pt>
                <c:pt idx="6287">
                  <c:v>9025.6949614000005</c:v>
                </c:pt>
                <c:pt idx="6288">
                  <c:v>9027.1263888000012</c:v>
                </c:pt>
                <c:pt idx="6289">
                  <c:v>9028.5638072000002</c:v>
                </c:pt>
                <c:pt idx="6290">
                  <c:v>9029.9956194000006</c:v>
                </c:pt>
                <c:pt idx="6291">
                  <c:v>9031.4333730000017</c:v>
                </c:pt>
                <c:pt idx="6292">
                  <c:v>9032.8694454000015</c:v>
                </c:pt>
                <c:pt idx="6293">
                  <c:v>9034.3115560000006</c:v>
                </c:pt>
                <c:pt idx="6294">
                  <c:v>9035.7277661999997</c:v>
                </c:pt>
                <c:pt idx="6295">
                  <c:v>9037.1699606000002</c:v>
                </c:pt>
                <c:pt idx="6296">
                  <c:v>9038.5994969999992</c:v>
                </c:pt>
                <c:pt idx="6297">
                  <c:v>9040.0386529999996</c:v>
                </c:pt>
                <c:pt idx="6298">
                  <c:v>9041.4742541999985</c:v>
                </c:pt>
                <c:pt idx="6299">
                  <c:v>9042.9110196000001</c:v>
                </c:pt>
                <c:pt idx="6300">
                  <c:v>9044.3440726000008</c:v>
                </c:pt>
                <c:pt idx="6301">
                  <c:v>9045.7758190000004</c:v>
                </c:pt>
                <c:pt idx="6302">
                  <c:v>9047.2132104000011</c:v>
                </c:pt>
                <c:pt idx="6303">
                  <c:v>9048.6469402000002</c:v>
                </c:pt>
                <c:pt idx="6304">
                  <c:v>9050.0835597999994</c:v>
                </c:pt>
                <c:pt idx="6305">
                  <c:v>9051.5191725999994</c:v>
                </c:pt>
                <c:pt idx="6306">
                  <c:v>9052.9580556000001</c:v>
                </c:pt>
                <c:pt idx="6307">
                  <c:v>9054.3903052000005</c:v>
                </c:pt>
                <c:pt idx="6308">
                  <c:v>9055.8314873999989</c:v>
                </c:pt>
                <c:pt idx="6309">
                  <c:v>9057.2602436000016</c:v>
                </c:pt>
                <c:pt idx="6310">
                  <c:v>9058.6973487999985</c:v>
                </c:pt>
                <c:pt idx="6311">
                  <c:v>9060.1317581999992</c:v>
                </c:pt>
                <c:pt idx="6312">
                  <c:v>9061.5672251999986</c:v>
                </c:pt>
                <c:pt idx="6313">
                  <c:v>9063.0057517999994</c:v>
                </c:pt>
                <c:pt idx="6314">
                  <c:v>9064.4393182000003</c:v>
                </c:pt>
                <c:pt idx="6315">
                  <c:v>9065.8745294</c:v>
                </c:pt>
                <c:pt idx="6316">
                  <c:v>9067.3095713999992</c:v>
                </c:pt>
                <c:pt idx="6317">
                  <c:v>9068.7461015999997</c:v>
                </c:pt>
                <c:pt idx="6318">
                  <c:v>9070.1807129999979</c:v>
                </c:pt>
                <c:pt idx="6319">
                  <c:v>9071.6201590000019</c:v>
                </c:pt>
                <c:pt idx="6320">
                  <c:v>9073.0647657999998</c:v>
                </c:pt>
                <c:pt idx="6321">
                  <c:v>9074.5068498000001</c:v>
                </c:pt>
                <c:pt idx="6322">
                  <c:v>9075.9409129999985</c:v>
                </c:pt>
                <c:pt idx="6323">
                  <c:v>9077.3774434000006</c:v>
                </c:pt>
                <c:pt idx="6324">
                  <c:v>9078.8132637999988</c:v>
                </c:pt>
                <c:pt idx="6325">
                  <c:v>9080.2445349999998</c:v>
                </c:pt>
                <c:pt idx="6326">
                  <c:v>9081.680144599999</c:v>
                </c:pt>
                <c:pt idx="6327">
                  <c:v>9083.1164962000003</c:v>
                </c:pt>
                <c:pt idx="6328">
                  <c:v>9084.5538004000009</c:v>
                </c:pt>
                <c:pt idx="6329">
                  <c:v>9085.9882949999992</c:v>
                </c:pt>
                <c:pt idx="6330">
                  <c:v>9087.4234833999981</c:v>
                </c:pt>
                <c:pt idx="6331">
                  <c:v>9088.8591353999982</c:v>
                </c:pt>
                <c:pt idx="6332">
                  <c:v>9090.2907589999995</c:v>
                </c:pt>
                <c:pt idx="6333">
                  <c:v>9091.7270103999999</c:v>
                </c:pt>
                <c:pt idx="6334">
                  <c:v>9093.1661332000003</c:v>
                </c:pt>
                <c:pt idx="6335">
                  <c:v>9094.6009498000003</c:v>
                </c:pt>
                <c:pt idx="6336">
                  <c:v>9096.0345390000002</c:v>
                </c:pt>
                <c:pt idx="6337">
                  <c:v>9097.470785200001</c:v>
                </c:pt>
                <c:pt idx="6338">
                  <c:v>9098.9007299999994</c:v>
                </c:pt>
                <c:pt idx="6339">
                  <c:v>9100.3390483999992</c:v>
                </c:pt>
                <c:pt idx="6340">
                  <c:v>9101.7728432000004</c:v>
                </c:pt>
                <c:pt idx="6341">
                  <c:v>9103.2087617999987</c:v>
                </c:pt>
                <c:pt idx="6342">
                  <c:v>9104.644374200001</c:v>
                </c:pt>
                <c:pt idx="6343">
                  <c:v>9106.0762656000006</c:v>
                </c:pt>
                <c:pt idx="6344">
                  <c:v>9107.5126659999987</c:v>
                </c:pt>
                <c:pt idx="6345">
                  <c:v>9108.9520189999985</c:v>
                </c:pt>
                <c:pt idx="6346">
                  <c:v>9110.3910751999992</c:v>
                </c:pt>
                <c:pt idx="6347">
                  <c:v>9111.8229410000004</c:v>
                </c:pt>
                <c:pt idx="6348">
                  <c:v>9113.2585088000014</c:v>
                </c:pt>
                <c:pt idx="6349">
                  <c:v>9114.6952884000002</c:v>
                </c:pt>
                <c:pt idx="6350">
                  <c:v>9116.1166416000015</c:v>
                </c:pt>
                <c:pt idx="6351">
                  <c:v>9117.5529040000001</c:v>
                </c:pt>
                <c:pt idx="6352">
                  <c:v>9118.9869564000001</c:v>
                </c:pt>
                <c:pt idx="6353">
                  <c:v>9120.4200423999991</c:v>
                </c:pt>
                <c:pt idx="6354">
                  <c:v>9121.8552748000002</c:v>
                </c:pt>
                <c:pt idx="6355">
                  <c:v>9123.2923482000006</c:v>
                </c:pt>
                <c:pt idx="6356">
                  <c:v>9124.7295646000002</c:v>
                </c:pt>
                <c:pt idx="6357">
                  <c:v>9126.1605364000025</c:v>
                </c:pt>
                <c:pt idx="6358">
                  <c:v>9127.5952399999987</c:v>
                </c:pt>
                <c:pt idx="6359">
                  <c:v>9129.0312632000005</c:v>
                </c:pt>
                <c:pt idx="6360">
                  <c:v>9130.4640383999995</c:v>
                </c:pt>
                <c:pt idx="6361">
                  <c:v>9131.9049804000006</c:v>
                </c:pt>
                <c:pt idx="6362">
                  <c:v>9133.3370879999984</c:v>
                </c:pt>
                <c:pt idx="6363">
                  <c:v>9134.7745507999989</c:v>
                </c:pt>
                <c:pt idx="6364">
                  <c:v>9136.211437599999</c:v>
                </c:pt>
                <c:pt idx="6365">
                  <c:v>9137.6456987999991</c:v>
                </c:pt>
                <c:pt idx="6366">
                  <c:v>9139.0842582000005</c:v>
                </c:pt>
                <c:pt idx="6367">
                  <c:v>9140.5135047999993</c:v>
                </c:pt>
                <c:pt idx="6368">
                  <c:v>9141.9525095999998</c:v>
                </c:pt>
                <c:pt idx="6369">
                  <c:v>9143.3878941999992</c:v>
                </c:pt>
                <c:pt idx="6370">
                  <c:v>9144.8215812000017</c:v>
                </c:pt>
                <c:pt idx="6371">
                  <c:v>9146.2588182</c:v>
                </c:pt>
                <c:pt idx="6372">
                  <c:v>9147.6959461999995</c:v>
                </c:pt>
                <c:pt idx="6373">
                  <c:v>9149.1280025999986</c:v>
                </c:pt>
                <c:pt idx="6374">
                  <c:v>9150.561304599998</c:v>
                </c:pt>
                <c:pt idx="6375">
                  <c:v>9151.9982049999999</c:v>
                </c:pt>
                <c:pt idx="6376">
                  <c:v>9153.4289247999986</c:v>
                </c:pt>
                <c:pt idx="6377">
                  <c:v>9154.8629562000006</c:v>
                </c:pt>
                <c:pt idx="6378">
                  <c:v>9156.3028785999995</c:v>
                </c:pt>
                <c:pt idx="6379">
                  <c:v>9157.7370977999999</c:v>
                </c:pt>
                <c:pt idx="6380">
                  <c:v>9159.1707495999999</c:v>
                </c:pt>
                <c:pt idx="6381">
                  <c:v>9160.6110671999995</c:v>
                </c:pt>
                <c:pt idx="6382">
                  <c:v>9162.0511516000006</c:v>
                </c:pt>
                <c:pt idx="6383">
                  <c:v>9163.4940678000003</c:v>
                </c:pt>
                <c:pt idx="6384">
                  <c:v>9164.9372335999997</c:v>
                </c:pt>
                <c:pt idx="6385">
                  <c:v>9166.3796335999996</c:v>
                </c:pt>
                <c:pt idx="6386">
                  <c:v>9167.8088484</c:v>
                </c:pt>
                <c:pt idx="6387">
                  <c:v>9169.2493806000002</c:v>
                </c:pt>
                <c:pt idx="6388">
                  <c:v>9170.6862418000001</c:v>
                </c:pt>
                <c:pt idx="6389">
                  <c:v>9172.1163524000003</c:v>
                </c:pt>
                <c:pt idx="6390">
                  <c:v>9173.5504179999989</c:v>
                </c:pt>
                <c:pt idx="6391">
                  <c:v>9174.9865325999999</c:v>
                </c:pt>
                <c:pt idx="6392">
                  <c:v>9176.4232733999997</c:v>
                </c:pt>
                <c:pt idx="6393">
                  <c:v>9177.8715493999989</c:v>
                </c:pt>
                <c:pt idx="6394">
                  <c:v>9179.3080752000005</c:v>
                </c:pt>
                <c:pt idx="6395">
                  <c:v>9180.7439020000002</c:v>
                </c:pt>
                <c:pt idx="6396">
                  <c:v>9182.1754438000007</c:v>
                </c:pt>
                <c:pt idx="6397">
                  <c:v>9183.6170559999991</c:v>
                </c:pt>
                <c:pt idx="6398">
                  <c:v>9185.0460713999983</c:v>
                </c:pt>
                <c:pt idx="6399">
                  <c:v>9186.4856398000011</c:v>
                </c:pt>
                <c:pt idx="6400">
                  <c:v>9187.9192739999999</c:v>
                </c:pt>
                <c:pt idx="6401">
                  <c:v>9189.3525278000016</c:v>
                </c:pt>
                <c:pt idx="6402">
                  <c:v>9190.7882955999994</c:v>
                </c:pt>
                <c:pt idx="6403">
                  <c:v>9192.2229039999984</c:v>
                </c:pt>
                <c:pt idx="6404">
                  <c:v>9193.6590441999979</c:v>
                </c:pt>
                <c:pt idx="6405">
                  <c:v>9195.0908223999995</c:v>
                </c:pt>
                <c:pt idx="6406">
                  <c:v>9196.5306270000001</c:v>
                </c:pt>
                <c:pt idx="6407">
                  <c:v>9197.9665886000003</c:v>
                </c:pt>
                <c:pt idx="6408">
                  <c:v>9199.3982985999992</c:v>
                </c:pt>
                <c:pt idx="6409">
                  <c:v>9200.8322719999996</c:v>
                </c:pt>
                <c:pt idx="6410">
                  <c:v>9202.2703053999994</c:v>
                </c:pt>
                <c:pt idx="6411">
                  <c:v>9203.7047522000012</c:v>
                </c:pt>
                <c:pt idx="6412">
                  <c:v>9205.1251751999989</c:v>
                </c:pt>
                <c:pt idx="6413">
                  <c:v>9206.5622609999991</c:v>
                </c:pt>
                <c:pt idx="6414">
                  <c:v>9207.9961549999989</c:v>
                </c:pt>
                <c:pt idx="6415">
                  <c:v>9209.4285963999992</c:v>
                </c:pt>
                <c:pt idx="6416">
                  <c:v>9210.8712369999994</c:v>
                </c:pt>
                <c:pt idx="6417">
                  <c:v>9212.3013805999999</c:v>
                </c:pt>
                <c:pt idx="6418">
                  <c:v>9213.7363157999989</c:v>
                </c:pt>
                <c:pt idx="6419">
                  <c:v>9215.1760714000011</c:v>
                </c:pt>
                <c:pt idx="6420">
                  <c:v>9216.6106701999997</c:v>
                </c:pt>
                <c:pt idx="6421">
                  <c:v>9218.0447498000012</c:v>
                </c:pt>
                <c:pt idx="6422">
                  <c:v>9219.4801027999983</c:v>
                </c:pt>
                <c:pt idx="6423">
                  <c:v>9220.917707999999</c:v>
                </c:pt>
                <c:pt idx="6424">
                  <c:v>9222.3515609999995</c:v>
                </c:pt>
                <c:pt idx="6425">
                  <c:v>9223.7898473999994</c:v>
                </c:pt>
                <c:pt idx="6426">
                  <c:v>9225.2229026000005</c:v>
                </c:pt>
                <c:pt idx="6427">
                  <c:v>9226.6601310000005</c:v>
                </c:pt>
                <c:pt idx="6428">
                  <c:v>9228.0937570000006</c:v>
                </c:pt>
                <c:pt idx="6429">
                  <c:v>9229.5279219999993</c:v>
                </c:pt>
                <c:pt idx="6430">
                  <c:v>9230.9624705999995</c:v>
                </c:pt>
                <c:pt idx="6431">
                  <c:v>9232.4020658000009</c:v>
                </c:pt>
                <c:pt idx="6432">
                  <c:v>9233.833905200001</c:v>
                </c:pt>
                <c:pt idx="6433">
                  <c:v>9235.2719280000001</c:v>
                </c:pt>
                <c:pt idx="6434">
                  <c:v>9236.7077623999994</c:v>
                </c:pt>
                <c:pt idx="6435">
                  <c:v>9238.1417872000002</c:v>
                </c:pt>
                <c:pt idx="6436">
                  <c:v>9239.5767149999992</c:v>
                </c:pt>
                <c:pt idx="6437">
                  <c:v>9241.0135317999993</c:v>
                </c:pt>
                <c:pt idx="6438">
                  <c:v>9242.4501872000001</c:v>
                </c:pt>
                <c:pt idx="6439">
                  <c:v>9243.8847642000001</c:v>
                </c:pt>
                <c:pt idx="6440">
                  <c:v>9245.3170207999992</c:v>
                </c:pt>
                <c:pt idx="6441">
                  <c:v>9246.7545424</c:v>
                </c:pt>
                <c:pt idx="6442">
                  <c:v>9248.1879986000004</c:v>
                </c:pt>
                <c:pt idx="6443">
                  <c:v>9249.6219746000006</c:v>
                </c:pt>
                <c:pt idx="6444">
                  <c:v>9251.0539561999994</c:v>
                </c:pt>
                <c:pt idx="6445">
                  <c:v>9252.4918811999996</c:v>
                </c:pt>
                <c:pt idx="6446">
                  <c:v>9253.932835399999</c:v>
                </c:pt>
                <c:pt idx="6447">
                  <c:v>9255.3660029999992</c:v>
                </c:pt>
                <c:pt idx="6448">
                  <c:v>9256.8004397999994</c:v>
                </c:pt>
                <c:pt idx="6449">
                  <c:v>9258.2333405999998</c:v>
                </c:pt>
                <c:pt idx="6450">
                  <c:v>9259.6691878000001</c:v>
                </c:pt>
                <c:pt idx="6451">
                  <c:v>9261.1073501999999</c:v>
                </c:pt>
                <c:pt idx="6452">
                  <c:v>9262.5466043999986</c:v>
                </c:pt>
                <c:pt idx="6453">
                  <c:v>9263.9806790000002</c:v>
                </c:pt>
                <c:pt idx="6454">
                  <c:v>9265.4128614000001</c:v>
                </c:pt>
                <c:pt idx="6455">
                  <c:v>9266.8486374000004</c:v>
                </c:pt>
                <c:pt idx="6456">
                  <c:v>9268.2799465999997</c:v>
                </c:pt>
                <c:pt idx="6457">
                  <c:v>9269.7209894000007</c:v>
                </c:pt>
                <c:pt idx="6458">
                  <c:v>9271.166978199999</c:v>
                </c:pt>
                <c:pt idx="6459">
                  <c:v>9272.6175199999998</c:v>
                </c:pt>
                <c:pt idx="6460">
                  <c:v>9274.0543075999994</c:v>
                </c:pt>
                <c:pt idx="6461">
                  <c:v>9275.4901864000003</c:v>
                </c:pt>
                <c:pt idx="6462">
                  <c:v>9276.9239195999999</c:v>
                </c:pt>
                <c:pt idx="6463">
                  <c:v>9278.3608786000004</c:v>
                </c:pt>
                <c:pt idx="6464">
                  <c:v>9279.8059209999992</c:v>
                </c:pt>
                <c:pt idx="6465">
                  <c:v>9281.2513024000018</c:v>
                </c:pt>
                <c:pt idx="6466">
                  <c:v>9282.6823650000006</c:v>
                </c:pt>
                <c:pt idx="6467">
                  <c:v>9284.1194017999987</c:v>
                </c:pt>
                <c:pt idx="6468">
                  <c:v>9285.5580809999992</c:v>
                </c:pt>
                <c:pt idx="6469">
                  <c:v>9286.9945597999995</c:v>
                </c:pt>
                <c:pt idx="6470">
                  <c:v>9288.4314068000003</c:v>
                </c:pt>
                <c:pt idx="6471">
                  <c:v>9289.8627637999998</c:v>
                </c:pt>
                <c:pt idx="6472">
                  <c:v>9291.3032789999979</c:v>
                </c:pt>
                <c:pt idx="6473">
                  <c:v>9292.7362479999993</c:v>
                </c:pt>
                <c:pt idx="6474">
                  <c:v>9294.1721976000008</c:v>
                </c:pt>
                <c:pt idx="6475">
                  <c:v>9295.6103089999997</c:v>
                </c:pt>
                <c:pt idx="6476">
                  <c:v>9297.0473087999999</c:v>
                </c:pt>
                <c:pt idx="6477">
                  <c:v>9298.4797027999994</c:v>
                </c:pt>
                <c:pt idx="6478">
                  <c:v>9299.9137301999999</c:v>
                </c:pt>
                <c:pt idx="6479">
                  <c:v>9301.3485208000002</c:v>
                </c:pt>
                <c:pt idx="6480">
                  <c:v>9302.7839031999993</c:v>
                </c:pt>
                <c:pt idx="6481">
                  <c:v>9304.2191466000004</c:v>
                </c:pt>
                <c:pt idx="6482">
                  <c:v>9305.652121000001</c:v>
                </c:pt>
                <c:pt idx="6483">
                  <c:v>9307.0717364000011</c:v>
                </c:pt>
                <c:pt idx="6484">
                  <c:v>9308.507424200001</c:v>
                </c:pt>
                <c:pt idx="6485">
                  <c:v>9309.9407176000004</c:v>
                </c:pt>
                <c:pt idx="6486">
                  <c:v>9311.3775960000003</c:v>
                </c:pt>
                <c:pt idx="6487">
                  <c:v>9312.8080903999999</c:v>
                </c:pt>
                <c:pt idx="6488">
                  <c:v>9314.2447368000012</c:v>
                </c:pt>
                <c:pt idx="6489">
                  <c:v>9315.6821787999997</c:v>
                </c:pt>
                <c:pt idx="6490">
                  <c:v>9317.1137036</c:v>
                </c:pt>
                <c:pt idx="6491">
                  <c:v>9318.554455200001</c:v>
                </c:pt>
                <c:pt idx="6492">
                  <c:v>9319.986245600001</c:v>
                </c:pt>
                <c:pt idx="6493">
                  <c:v>9321.4221834</c:v>
                </c:pt>
                <c:pt idx="6494">
                  <c:v>9322.8598101999996</c:v>
                </c:pt>
                <c:pt idx="6495">
                  <c:v>9324.2926324</c:v>
                </c:pt>
                <c:pt idx="6496">
                  <c:v>9325.7260298000001</c:v>
                </c:pt>
                <c:pt idx="6497">
                  <c:v>9327.1595046000002</c:v>
                </c:pt>
                <c:pt idx="6498">
                  <c:v>9328.5946380000005</c:v>
                </c:pt>
                <c:pt idx="6499">
                  <c:v>9330.0256042000001</c:v>
                </c:pt>
                <c:pt idx="6500">
                  <c:v>9331.4652033999992</c:v>
                </c:pt>
                <c:pt idx="6501">
                  <c:v>9332.9019907999991</c:v>
                </c:pt>
                <c:pt idx="6502">
                  <c:v>9334.3392520000016</c:v>
                </c:pt>
                <c:pt idx="6503">
                  <c:v>9335.7725117999998</c:v>
                </c:pt>
                <c:pt idx="6504">
                  <c:v>9337.2128909999992</c:v>
                </c:pt>
                <c:pt idx="6505">
                  <c:v>9338.6509905999992</c:v>
                </c:pt>
                <c:pt idx="6506">
                  <c:v>9340.0782622000006</c:v>
                </c:pt>
                <c:pt idx="6507">
                  <c:v>9341.5179275999981</c:v>
                </c:pt>
                <c:pt idx="6508">
                  <c:v>9342.9565898000019</c:v>
                </c:pt>
                <c:pt idx="6509">
                  <c:v>9344.3914115999996</c:v>
                </c:pt>
                <c:pt idx="6510">
                  <c:v>9345.825475399999</c:v>
                </c:pt>
                <c:pt idx="6511">
                  <c:v>9347.2592375999993</c:v>
                </c:pt>
                <c:pt idx="6512">
                  <c:v>9348.6929550000004</c:v>
                </c:pt>
                <c:pt idx="6513">
                  <c:v>9350.1253942000003</c:v>
                </c:pt>
                <c:pt idx="6514">
                  <c:v>9351.5640748000005</c:v>
                </c:pt>
                <c:pt idx="6515">
                  <c:v>9352.9977615999996</c:v>
                </c:pt>
                <c:pt idx="6516">
                  <c:v>9354.4366464000013</c:v>
                </c:pt>
                <c:pt idx="6517">
                  <c:v>9355.8756385999986</c:v>
                </c:pt>
                <c:pt idx="6518">
                  <c:v>9357.3061942000004</c:v>
                </c:pt>
                <c:pt idx="6519">
                  <c:v>9358.7396689999987</c:v>
                </c:pt>
                <c:pt idx="6520">
                  <c:v>9360.174834200001</c:v>
                </c:pt>
                <c:pt idx="6521">
                  <c:v>9361.6116175999996</c:v>
                </c:pt>
                <c:pt idx="6522">
                  <c:v>9363.0449372000003</c:v>
                </c:pt>
                <c:pt idx="6523">
                  <c:v>9364.4848194000006</c:v>
                </c:pt>
                <c:pt idx="6524">
                  <c:v>9365.914843999999</c:v>
                </c:pt>
                <c:pt idx="6525">
                  <c:v>9367.3482633999993</c:v>
                </c:pt>
                <c:pt idx="6526">
                  <c:v>9368.785418200001</c:v>
                </c:pt>
                <c:pt idx="6527">
                  <c:v>9370.2250785999986</c:v>
                </c:pt>
                <c:pt idx="6528">
                  <c:v>9371.655330399999</c:v>
                </c:pt>
                <c:pt idx="6529">
                  <c:v>9373.0879810000006</c:v>
                </c:pt>
                <c:pt idx="6530">
                  <c:v>9374.5244391999986</c:v>
                </c:pt>
                <c:pt idx="6531">
                  <c:v>9375.9561778000007</c:v>
                </c:pt>
                <c:pt idx="6532">
                  <c:v>9377.3941964000005</c:v>
                </c:pt>
                <c:pt idx="6533">
                  <c:v>9378.8307593999998</c:v>
                </c:pt>
                <c:pt idx="6534">
                  <c:v>9380.2798303999989</c:v>
                </c:pt>
                <c:pt idx="6535">
                  <c:v>9381.7168469999997</c:v>
                </c:pt>
                <c:pt idx="6536">
                  <c:v>9383.1463973999998</c:v>
                </c:pt>
                <c:pt idx="6537">
                  <c:v>9384.5855191999981</c:v>
                </c:pt>
                <c:pt idx="6538">
                  <c:v>9386.0208356000003</c:v>
                </c:pt>
                <c:pt idx="6539">
                  <c:v>9387.4575484000015</c:v>
                </c:pt>
                <c:pt idx="6540">
                  <c:v>9388.8908611999996</c:v>
                </c:pt>
                <c:pt idx="6541">
                  <c:v>9390.3266932000006</c:v>
                </c:pt>
                <c:pt idx="6542">
                  <c:v>9391.7619672000001</c:v>
                </c:pt>
                <c:pt idx="6543">
                  <c:v>9393.1949175999998</c:v>
                </c:pt>
                <c:pt idx="6544">
                  <c:v>9394.6304660000005</c:v>
                </c:pt>
                <c:pt idx="6545">
                  <c:v>9396.0668700000006</c:v>
                </c:pt>
                <c:pt idx="6546">
                  <c:v>9397.5010590000002</c:v>
                </c:pt>
                <c:pt idx="6547">
                  <c:v>9398.9408239999993</c:v>
                </c:pt>
                <c:pt idx="6548">
                  <c:v>9400.3758224000012</c:v>
                </c:pt>
                <c:pt idx="6549">
                  <c:v>9401.8195121999997</c:v>
                </c:pt>
                <c:pt idx="6550">
                  <c:v>9403.2598784000002</c:v>
                </c:pt>
                <c:pt idx="6551">
                  <c:v>9404.6977876000001</c:v>
                </c:pt>
                <c:pt idx="6552">
                  <c:v>9406.1371564000001</c:v>
                </c:pt>
                <c:pt idx="6553">
                  <c:v>9407.5701819999995</c:v>
                </c:pt>
                <c:pt idx="6554">
                  <c:v>9409.0040677999987</c:v>
                </c:pt>
                <c:pt idx="6555">
                  <c:v>9410.4287548000011</c:v>
                </c:pt>
                <c:pt idx="6556">
                  <c:v>9411.860861600002</c:v>
                </c:pt>
                <c:pt idx="6557">
                  <c:v>9413.2911261999998</c:v>
                </c:pt>
                <c:pt idx="6558">
                  <c:v>9414.7303379999994</c:v>
                </c:pt>
                <c:pt idx="6559">
                  <c:v>9416.1634078000006</c:v>
                </c:pt>
                <c:pt idx="6560">
                  <c:v>9417.6001310000011</c:v>
                </c:pt>
                <c:pt idx="6561">
                  <c:v>9419.0359683999995</c:v>
                </c:pt>
                <c:pt idx="6562">
                  <c:v>9420.4674801999972</c:v>
                </c:pt>
                <c:pt idx="6563">
                  <c:v>9421.9001430000008</c:v>
                </c:pt>
                <c:pt idx="6564">
                  <c:v>9423.3374424000012</c:v>
                </c:pt>
                <c:pt idx="6565">
                  <c:v>9424.7702284000006</c:v>
                </c:pt>
                <c:pt idx="6566">
                  <c:v>9426.2369126000012</c:v>
                </c:pt>
                <c:pt idx="6567">
                  <c:v>9427.6718297999996</c:v>
                </c:pt>
                <c:pt idx="6568">
                  <c:v>9429.1041174000002</c:v>
                </c:pt>
                <c:pt idx="6569">
                  <c:v>9430.5412344000015</c:v>
                </c:pt>
                <c:pt idx="6570">
                  <c:v>9431.9774738000015</c:v>
                </c:pt>
                <c:pt idx="6571">
                  <c:v>9433.4075427999996</c:v>
                </c:pt>
                <c:pt idx="6572">
                  <c:v>9434.8487346000002</c:v>
                </c:pt>
                <c:pt idx="6573">
                  <c:v>9436.2878244000003</c:v>
                </c:pt>
                <c:pt idx="6574">
                  <c:v>9437.720770599999</c:v>
                </c:pt>
                <c:pt idx="6575">
                  <c:v>9439.1604377999993</c:v>
                </c:pt>
                <c:pt idx="6576">
                  <c:v>9440.5955851999988</c:v>
                </c:pt>
                <c:pt idx="6577">
                  <c:v>9442.0310540000009</c:v>
                </c:pt>
                <c:pt idx="6578">
                  <c:v>9443.4697094000003</c:v>
                </c:pt>
                <c:pt idx="6579">
                  <c:v>9444.8994343999984</c:v>
                </c:pt>
                <c:pt idx="6580">
                  <c:v>9446.3345681999981</c:v>
                </c:pt>
                <c:pt idx="6581">
                  <c:v>9447.7689543999986</c:v>
                </c:pt>
                <c:pt idx="6582">
                  <c:v>9449.2025094000001</c:v>
                </c:pt>
                <c:pt idx="6583">
                  <c:v>9450.6410966000003</c:v>
                </c:pt>
                <c:pt idx="6584">
                  <c:v>9452.0741959999996</c:v>
                </c:pt>
                <c:pt idx="6585">
                  <c:v>9453.5123086000003</c:v>
                </c:pt>
                <c:pt idx="6586">
                  <c:v>9454.9442331999999</c:v>
                </c:pt>
                <c:pt idx="6587">
                  <c:v>9456.383925600001</c:v>
                </c:pt>
                <c:pt idx="6588">
                  <c:v>9457.8171626000003</c:v>
                </c:pt>
                <c:pt idx="6589">
                  <c:v>9459.2570139999989</c:v>
                </c:pt>
                <c:pt idx="6590">
                  <c:v>9460.6895282000005</c:v>
                </c:pt>
                <c:pt idx="6591">
                  <c:v>9462.1261823999994</c:v>
                </c:pt>
                <c:pt idx="6592">
                  <c:v>9463.5616286000004</c:v>
                </c:pt>
                <c:pt idx="6593">
                  <c:v>9465.0017062000006</c:v>
                </c:pt>
                <c:pt idx="6594">
                  <c:v>9466.4314355999995</c:v>
                </c:pt>
                <c:pt idx="6595">
                  <c:v>9467.8700840000001</c:v>
                </c:pt>
                <c:pt idx="6596">
                  <c:v>9469.3032925999996</c:v>
                </c:pt>
                <c:pt idx="6597">
                  <c:v>9470.7446524000006</c:v>
                </c:pt>
                <c:pt idx="6598">
                  <c:v>9472.1811244</c:v>
                </c:pt>
                <c:pt idx="6599">
                  <c:v>9473.6141176000001</c:v>
                </c:pt>
                <c:pt idx="6600">
                  <c:v>9475.0456594000007</c:v>
                </c:pt>
                <c:pt idx="6601">
                  <c:v>9476.4807012000001</c:v>
                </c:pt>
                <c:pt idx="6602">
                  <c:v>9477.9120175999997</c:v>
                </c:pt>
                <c:pt idx="6603">
                  <c:v>9479.3506142000006</c:v>
                </c:pt>
                <c:pt idx="6604">
                  <c:v>9480.7850288000009</c:v>
                </c:pt>
                <c:pt idx="6605">
                  <c:v>9482.2225536000005</c:v>
                </c:pt>
                <c:pt idx="6606">
                  <c:v>9483.6591305999991</c:v>
                </c:pt>
                <c:pt idx="6607">
                  <c:v>9485.0925692000001</c:v>
                </c:pt>
                <c:pt idx="6608">
                  <c:v>9486.5391321999996</c:v>
                </c:pt>
                <c:pt idx="6609">
                  <c:v>9487.9803887999988</c:v>
                </c:pt>
                <c:pt idx="6610">
                  <c:v>9489.4158590000006</c:v>
                </c:pt>
                <c:pt idx="6611">
                  <c:v>9490.8538635999994</c:v>
                </c:pt>
                <c:pt idx="6612">
                  <c:v>9492.2819626</c:v>
                </c:pt>
                <c:pt idx="6613">
                  <c:v>9493.7208434000004</c:v>
                </c:pt>
                <c:pt idx="6614">
                  <c:v>9495.1556668000012</c:v>
                </c:pt>
                <c:pt idx="6615">
                  <c:v>9496.5892453999986</c:v>
                </c:pt>
                <c:pt idx="6616">
                  <c:v>9498.0242438000023</c:v>
                </c:pt>
                <c:pt idx="6617">
                  <c:v>9499.463871599999</c:v>
                </c:pt>
                <c:pt idx="6618">
                  <c:v>9500.8958129999992</c:v>
                </c:pt>
                <c:pt idx="6619">
                  <c:v>9502.3302771999988</c:v>
                </c:pt>
                <c:pt idx="6620">
                  <c:v>9503.7669277999994</c:v>
                </c:pt>
                <c:pt idx="6621">
                  <c:v>9505.2012045999982</c:v>
                </c:pt>
                <c:pt idx="6622">
                  <c:v>9506.6419219999989</c:v>
                </c:pt>
                <c:pt idx="6623">
                  <c:v>9508.0757196000013</c:v>
                </c:pt>
                <c:pt idx="6624">
                  <c:v>9509.5056678000001</c:v>
                </c:pt>
                <c:pt idx="6625">
                  <c:v>9510.9441178000015</c:v>
                </c:pt>
                <c:pt idx="6626">
                  <c:v>9512.3790985999985</c:v>
                </c:pt>
                <c:pt idx="6627">
                  <c:v>9513.8129435999999</c:v>
                </c:pt>
                <c:pt idx="6628">
                  <c:v>9515.2473647999977</c:v>
                </c:pt>
                <c:pt idx="6629">
                  <c:v>9516.6835001999989</c:v>
                </c:pt>
                <c:pt idx="6630">
                  <c:v>9518.1161620000003</c:v>
                </c:pt>
                <c:pt idx="6631">
                  <c:v>9519.5550337999994</c:v>
                </c:pt>
                <c:pt idx="6632">
                  <c:v>9520.9952332000012</c:v>
                </c:pt>
                <c:pt idx="6633">
                  <c:v>9522.4389324000003</c:v>
                </c:pt>
                <c:pt idx="6634">
                  <c:v>9523.8734222000003</c:v>
                </c:pt>
                <c:pt idx="6635">
                  <c:v>9525.3099510000011</c:v>
                </c:pt>
                <c:pt idx="6636">
                  <c:v>9526.7441478000001</c:v>
                </c:pt>
                <c:pt idx="6637">
                  <c:v>9528.1796916000003</c:v>
                </c:pt>
                <c:pt idx="6638">
                  <c:v>9529.6112122000013</c:v>
                </c:pt>
                <c:pt idx="6639">
                  <c:v>9531.0481201999992</c:v>
                </c:pt>
                <c:pt idx="6640">
                  <c:v>9532.4809249999998</c:v>
                </c:pt>
                <c:pt idx="6641">
                  <c:v>9533.9184877999996</c:v>
                </c:pt>
                <c:pt idx="6642">
                  <c:v>9535.3479980000011</c:v>
                </c:pt>
                <c:pt idx="6643">
                  <c:v>9536.7966661999999</c:v>
                </c:pt>
                <c:pt idx="6644">
                  <c:v>9538.2387874000015</c:v>
                </c:pt>
                <c:pt idx="6645">
                  <c:v>9539.6778082000001</c:v>
                </c:pt>
                <c:pt idx="6646">
                  <c:v>9541.1061890000019</c:v>
                </c:pt>
                <c:pt idx="6647">
                  <c:v>9542.540423800001</c:v>
                </c:pt>
                <c:pt idx="6648">
                  <c:v>9543.9781717999977</c:v>
                </c:pt>
                <c:pt idx="6649">
                  <c:v>9545.4120308000001</c:v>
                </c:pt>
                <c:pt idx="6650">
                  <c:v>9546.8457203999988</c:v>
                </c:pt>
                <c:pt idx="6651">
                  <c:v>9548.2800239999997</c:v>
                </c:pt>
                <c:pt idx="6652">
                  <c:v>9549.7148038000014</c:v>
                </c:pt>
                <c:pt idx="6653">
                  <c:v>9551.1552040000006</c:v>
                </c:pt>
                <c:pt idx="6654">
                  <c:v>9552.5878196000012</c:v>
                </c:pt>
                <c:pt idx="6655">
                  <c:v>9554.0338589999992</c:v>
                </c:pt>
                <c:pt idx="6656">
                  <c:v>9555.4723596000003</c:v>
                </c:pt>
                <c:pt idx="6657">
                  <c:v>9556.9083836000009</c:v>
                </c:pt>
                <c:pt idx="6658">
                  <c:v>9558.3443423999997</c:v>
                </c:pt>
                <c:pt idx="6659">
                  <c:v>9559.7802967999996</c:v>
                </c:pt>
                <c:pt idx="6660">
                  <c:v>9561.2184899999993</c:v>
                </c:pt>
                <c:pt idx="6661">
                  <c:v>9562.6576648000009</c:v>
                </c:pt>
                <c:pt idx="6662">
                  <c:v>9564.0894475999994</c:v>
                </c:pt>
                <c:pt idx="6663">
                  <c:v>9565.5259763999984</c:v>
                </c:pt>
                <c:pt idx="6664">
                  <c:v>9566.9608024000008</c:v>
                </c:pt>
                <c:pt idx="6665">
                  <c:v>9568.3989972000018</c:v>
                </c:pt>
                <c:pt idx="6666">
                  <c:v>9569.829601200001</c:v>
                </c:pt>
                <c:pt idx="6667">
                  <c:v>9571.2694264000002</c:v>
                </c:pt>
                <c:pt idx="6668">
                  <c:v>9572.7151195999995</c:v>
                </c:pt>
                <c:pt idx="6669">
                  <c:v>9574.1578475999995</c:v>
                </c:pt>
                <c:pt idx="6670">
                  <c:v>9575.5938596000015</c:v>
                </c:pt>
                <c:pt idx="6671">
                  <c:v>9577.0270617999995</c:v>
                </c:pt>
                <c:pt idx="6672">
                  <c:v>9578.4612068000006</c:v>
                </c:pt>
                <c:pt idx="6673">
                  <c:v>9579.8980786000011</c:v>
                </c:pt>
                <c:pt idx="6674">
                  <c:v>9581.3277228000006</c:v>
                </c:pt>
                <c:pt idx="6675">
                  <c:v>9582.7854554000005</c:v>
                </c:pt>
                <c:pt idx="6676">
                  <c:v>9584.2185483999983</c:v>
                </c:pt>
                <c:pt idx="6677">
                  <c:v>9585.6587134000001</c:v>
                </c:pt>
                <c:pt idx="6678">
                  <c:v>9587.0980060000002</c:v>
                </c:pt>
                <c:pt idx="6679">
                  <c:v>9588.5321948000001</c:v>
                </c:pt>
                <c:pt idx="6680">
                  <c:v>9589.9671500000004</c:v>
                </c:pt>
                <c:pt idx="6681">
                  <c:v>9591.4032791999998</c:v>
                </c:pt>
                <c:pt idx="6682">
                  <c:v>9592.8384857999972</c:v>
                </c:pt>
                <c:pt idx="6683">
                  <c:v>9594.274824199998</c:v>
                </c:pt>
                <c:pt idx="6684">
                  <c:v>9595.7115263999985</c:v>
                </c:pt>
                <c:pt idx="6685">
                  <c:v>9597.1455286</c:v>
                </c:pt>
                <c:pt idx="6686">
                  <c:v>9598.5845855999996</c:v>
                </c:pt>
                <c:pt idx="6687">
                  <c:v>9600.0157624000021</c:v>
                </c:pt>
                <c:pt idx="6688">
                  <c:v>9601.4535963999988</c:v>
                </c:pt>
                <c:pt idx="6689">
                  <c:v>9602.8872647999997</c:v>
                </c:pt>
                <c:pt idx="6690">
                  <c:v>9604.3201473999998</c:v>
                </c:pt>
                <c:pt idx="6691">
                  <c:v>9605.7540623999994</c:v>
                </c:pt>
                <c:pt idx="6692">
                  <c:v>9607.1934062</c:v>
                </c:pt>
                <c:pt idx="6693">
                  <c:v>9608.6128277999996</c:v>
                </c:pt>
                <c:pt idx="6694">
                  <c:v>9610.0457488000011</c:v>
                </c:pt>
                <c:pt idx="6695">
                  <c:v>9611.4822714000002</c:v>
                </c:pt>
                <c:pt idx="6696">
                  <c:v>9612.9157079999986</c:v>
                </c:pt>
                <c:pt idx="6697">
                  <c:v>9614.348262200001</c:v>
                </c:pt>
                <c:pt idx="6698">
                  <c:v>9615.7846594000002</c:v>
                </c:pt>
                <c:pt idx="6699">
                  <c:v>9617.215906200001</c:v>
                </c:pt>
                <c:pt idx="6700">
                  <c:v>9618.6518459999988</c:v>
                </c:pt>
                <c:pt idx="6701">
                  <c:v>9620.0865667999988</c:v>
                </c:pt>
                <c:pt idx="6702">
                  <c:v>9621.5222475999999</c:v>
                </c:pt>
                <c:pt idx="6703">
                  <c:v>9622.9548714000011</c:v>
                </c:pt>
                <c:pt idx="6704">
                  <c:v>9624.3910316000001</c:v>
                </c:pt>
                <c:pt idx="6705">
                  <c:v>9625.8276389999992</c:v>
                </c:pt>
                <c:pt idx="6706">
                  <c:v>9627.2595971999999</c:v>
                </c:pt>
                <c:pt idx="6707">
                  <c:v>9628.6970935999998</c:v>
                </c:pt>
                <c:pt idx="6708">
                  <c:v>9630.1363645999991</c:v>
                </c:pt>
                <c:pt idx="6709">
                  <c:v>9631.5707124</c:v>
                </c:pt>
                <c:pt idx="6710">
                  <c:v>9633.0059256000004</c:v>
                </c:pt>
                <c:pt idx="6711">
                  <c:v>9634.443770599999</c:v>
                </c:pt>
                <c:pt idx="6712">
                  <c:v>9635.8805783999996</c:v>
                </c:pt>
                <c:pt idx="6713">
                  <c:v>9637.3139995999991</c:v>
                </c:pt>
                <c:pt idx="6714">
                  <c:v>9638.7522841999998</c:v>
                </c:pt>
                <c:pt idx="6715">
                  <c:v>9640.1964310000003</c:v>
                </c:pt>
                <c:pt idx="6716">
                  <c:v>9641.6503712000012</c:v>
                </c:pt>
                <c:pt idx="6717">
                  <c:v>9643.0873402000016</c:v>
                </c:pt>
                <c:pt idx="6718">
                  <c:v>9644.5235673999996</c:v>
                </c:pt>
                <c:pt idx="6719">
                  <c:v>9645.9572988</c:v>
                </c:pt>
                <c:pt idx="6720">
                  <c:v>9647.3928171999996</c:v>
                </c:pt>
                <c:pt idx="6721">
                  <c:v>9648.8300576000001</c:v>
                </c:pt>
                <c:pt idx="6722">
                  <c:v>9650.2643007999977</c:v>
                </c:pt>
                <c:pt idx="6723">
                  <c:v>9651.6979917999997</c:v>
                </c:pt>
                <c:pt idx="6724">
                  <c:v>9653.1318935999989</c:v>
                </c:pt>
                <c:pt idx="6725">
                  <c:v>9654.5688575999993</c:v>
                </c:pt>
                <c:pt idx="6726">
                  <c:v>9656.0012017999998</c:v>
                </c:pt>
                <c:pt idx="6727">
                  <c:v>9657.4397422000002</c:v>
                </c:pt>
                <c:pt idx="6728">
                  <c:v>9658.872409399999</c:v>
                </c:pt>
                <c:pt idx="6729">
                  <c:v>9660.3086736000005</c:v>
                </c:pt>
                <c:pt idx="6730">
                  <c:v>9661.7409958000007</c:v>
                </c:pt>
                <c:pt idx="6731">
                  <c:v>9663.1765414000001</c:v>
                </c:pt>
                <c:pt idx="6732">
                  <c:v>9664.6147509999992</c:v>
                </c:pt>
                <c:pt idx="6733">
                  <c:v>9666.0487291999998</c:v>
                </c:pt>
                <c:pt idx="6734">
                  <c:v>9667.4830189999993</c:v>
                </c:pt>
                <c:pt idx="6735">
                  <c:v>9668.9168215999998</c:v>
                </c:pt>
                <c:pt idx="6736">
                  <c:v>9670.3532597999983</c:v>
                </c:pt>
                <c:pt idx="6737">
                  <c:v>9671.7920399999985</c:v>
                </c:pt>
                <c:pt idx="6738">
                  <c:v>9673.2242659999993</c:v>
                </c:pt>
                <c:pt idx="6739">
                  <c:v>9674.660328599999</c:v>
                </c:pt>
                <c:pt idx="6740">
                  <c:v>9676.0941905999989</c:v>
                </c:pt>
                <c:pt idx="6741">
                  <c:v>9677.5298127999995</c:v>
                </c:pt>
                <c:pt idx="6742">
                  <c:v>9678.9631119999995</c:v>
                </c:pt>
                <c:pt idx="6743">
                  <c:v>9680.3998395999988</c:v>
                </c:pt>
                <c:pt idx="6744">
                  <c:v>9681.8372624000003</c:v>
                </c:pt>
                <c:pt idx="6745">
                  <c:v>9683.2721235999998</c:v>
                </c:pt>
                <c:pt idx="6746">
                  <c:v>9684.7061921999994</c:v>
                </c:pt>
                <c:pt idx="6747">
                  <c:v>9686.1429153999998</c:v>
                </c:pt>
                <c:pt idx="6748">
                  <c:v>9687.5774971999999</c:v>
                </c:pt>
                <c:pt idx="6749">
                  <c:v>9689.017652999999</c:v>
                </c:pt>
                <c:pt idx="6750">
                  <c:v>9690.4492276000001</c:v>
                </c:pt>
                <c:pt idx="6751">
                  <c:v>9691.8854019999999</c:v>
                </c:pt>
                <c:pt idx="6752">
                  <c:v>9693.3196050000006</c:v>
                </c:pt>
                <c:pt idx="6753">
                  <c:v>9694.7534871999997</c:v>
                </c:pt>
                <c:pt idx="6754">
                  <c:v>9696.1898560000009</c:v>
                </c:pt>
                <c:pt idx="6755">
                  <c:v>9697.6237048000003</c:v>
                </c:pt>
                <c:pt idx="6756">
                  <c:v>9699.0619508</c:v>
                </c:pt>
                <c:pt idx="6757">
                  <c:v>9700.4994236000002</c:v>
                </c:pt>
                <c:pt idx="6758">
                  <c:v>9701.9489231999996</c:v>
                </c:pt>
                <c:pt idx="6759">
                  <c:v>9703.3989961999996</c:v>
                </c:pt>
                <c:pt idx="6760">
                  <c:v>9704.8315481999998</c:v>
                </c:pt>
                <c:pt idx="6761">
                  <c:v>9706.2702759999993</c:v>
                </c:pt>
                <c:pt idx="6762">
                  <c:v>9707.705668999999</c:v>
                </c:pt>
                <c:pt idx="6763">
                  <c:v>9709.141065400001</c:v>
                </c:pt>
                <c:pt idx="6764">
                  <c:v>9710.5746245999999</c:v>
                </c:pt>
                <c:pt idx="6765">
                  <c:v>9712.0135530000007</c:v>
                </c:pt>
                <c:pt idx="6766">
                  <c:v>9713.4473636000002</c:v>
                </c:pt>
                <c:pt idx="6767">
                  <c:v>9714.8804013999998</c:v>
                </c:pt>
                <c:pt idx="6768">
                  <c:v>9716.3162592000008</c:v>
                </c:pt>
                <c:pt idx="6769">
                  <c:v>9717.7534764000011</c:v>
                </c:pt>
                <c:pt idx="6770">
                  <c:v>9719.190347400001</c:v>
                </c:pt>
                <c:pt idx="6771">
                  <c:v>9720.6255616000017</c:v>
                </c:pt>
                <c:pt idx="6772">
                  <c:v>9722.0680790000006</c:v>
                </c:pt>
                <c:pt idx="6773">
                  <c:v>9723.5137491999994</c:v>
                </c:pt>
                <c:pt idx="6774">
                  <c:v>9724.9501076000015</c:v>
                </c:pt>
                <c:pt idx="6775">
                  <c:v>9726.3886676000002</c:v>
                </c:pt>
                <c:pt idx="6776">
                  <c:v>9727.8322880000014</c:v>
                </c:pt>
                <c:pt idx="6777">
                  <c:v>9729.2674324</c:v>
                </c:pt>
                <c:pt idx="6778">
                  <c:v>9730.7033811999991</c:v>
                </c:pt>
                <c:pt idx="6779">
                  <c:v>9732.1521537999997</c:v>
                </c:pt>
                <c:pt idx="6780">
                  <c:v>9733.5851594000014</c:v>
                </c:pt>
                <c:pt idx="6781">
                  <c:v>9735.017256000001</c:v>
                </c:pt>
                <c:pt idx="6782">
                  <c:v>9736.4540964000007</c:v>
                </c:pt>
                <c:pt idx="6783">
                  <c:v>9737.8904627999982</c:v>
                </c:pt>
                <c:pt idx="6784">
                  <c:v>9739.3282338000008</c:v>
                </c:pt>
                <c:pt idx="6785">
                  <c:v>9740.7610537999972</c:v>
                </c:pt>
                <c:pt idx="6786">
                  <c:v>9742.1949838</c:v>
                </c:pt>
                <c:pt idx="6787">
                  <c:v>9743.6265092000012</c:v>
                </c:pt>
                <c:pt idx="6788">
                  <c:v>9745.0657640000009</c:v>
                </c:pt>
                <c:pt idx="6789">
                  <c:v>9746.5017011999989</c:v>
                </c:pt>
                <c:pt idx="6790">
                  <c:v>9747.9349786000002</c:v>
                </c:pt>
                <c:pt idx="6791">
                  <c:v>9749.3719068000009</c:v>
                </c:pt>
                <c:pt idx="6792">
                  <c:v>9750.8061209999996</c:v>
                </c:pt>
                <c:pt idx="6793">
                  <c:v>9752.2400792000008</c:v>
                </c:pt>
                <c:pt idx="6794">
                  <c:v>9753.6762606000011</c:v>
                </c:pt>
                <c:pt idx="6795">
                  <c:v>9755.1104642000009</c:v>
                </c:pt>
                <c:pt idx="6796">
                  <c:v>9756.5437172000002</c:v>
                </c:pt>
                <c:pt idx="6797">
                  <c:v>9757.9860268000011</c:v>
                </c:pt>
                <c:pt idx="6798">
                  <c:v>9759.4172070000004</c:v>
                </c:pt>
                <c:pt idx="6799">
                  <c:v>9760.8539254000007</c:v>
                </c:pt>
                <c:pt idx="6800">
                  <c:v>9762.289385600001</c:v>
                </c:pt>
                <c:pt idx="6801">
                  <c:v>9763.7199630000014</c:v>
                </c:pt>
                <c:pt idx="6802">
                  <c:v>9765.1552272000008</c:v>
                </c:pt>
                <c:pt idx="6803">
                  <c:v>9766.5888450000002</c:v>
                </c:pt>
                <c:pt idx="6804">
                  <c:v>9768.0266389999997</c:v>
                </c:pt>
                <c:pt idx="6805">
                  <c:v>9769.4613683999996</c:v>
                </c:pt>
                <c:pt idx="6806">
                  <c:v>9770.8966220000002</c:v>
                </c:pt>
                <c:pt idx="6807">
                  <c:v>9772.3452854000006</c:v>
                </c:pt>
                <c:pt idx="6808">
                  <c:v>9773.8085360000005</c:v>
                </c:pt>
                <c:pt idx="6809">
                  <c:v>9775.2478823999991</c:v>
                </c:pt>
                <c:pt idx="6810">
                  <c:v>9776.6855250000008</c:v>
                </c:pt>
                <c:pt idx="6811">
                  <c:v>9778.1222286000011</c:v>
                </c:pt>
                <c:pt idx="6812">
                  <c:v>9779.5549514000013</c:v>
                </c:pt>
                <c:pt idx="6813">
                  <c:v>9780.9997815999996</c:v>
                </c:pt>
                <c:pt idx="6814">
                  <c:v>9782.4395543999999</c:v>
                </c:pt>
                <c:pt idx="6815">
                  <c:v>9783.8744371999983</c:v>
                </c:pt>
                <c:pt idx="6816">
                  <c:v>9785.3077233999993</c:v>
                </c:pt>
                <c:pt idx="6817">
                  <c:v>9786.7457169999998</c:v>
                </c:pt>
                <c:pt idx="6818">
                  <c:v>9788.1781375999999</c:v>
                </c:pt>
                <c:pt idx="6819">
                  <c:v>9789.6161298000006</c:v>
                </c:pt>
                <c:pt idx="6820">
                  <c:v>9791.0513253999998</c:v>
                </c:pt>
                <c:pt idx="6821">
                  <c:v>9792.4861720000008</c:v>
                </c:pt>
                <c:pt idx="6822">
                  <c:v>9793.920709</c:v>
                </c:pt>
                <c:pt idx="6823">
                  <c:v>9795.357804199999</c:v>
                </c:pt>
                <c:pt idx="6824">
                  <c:v>9796.7944803999999</c:v>
                </c:pt>
                <c:pt idx="6825">
                  <c:v>9798.2264192000002</c:v>
                </c:pt>
                <c:pt idx="6826">
                  <c:v>9799.664146000001</c:v>
                </c:pt>
                <c:pt idx="6827">
                  <c:v>9801.0967838000015</c:v>
                </c:pt>
                <c:pt idx="6828">
                  <c:v>9802.5336837999985</c:v>
                </c:pt>
                <c:pt idx="6829">
                  <c:v>9803.9713019999999</c:v>
                </c:pt>
                <c:pt idx="6830">
                  <c:v>9805.4073001999986</c:v>
                </c:pt>
                <c:pt idx="6831">
                  <c:v>9806.8409277999999</c:v>
                </c:pt>
                <c:pt idx="6832">
                  <c:v>9808.2790834000007</c:v>
                </c:pt>
                <c:pt idx="6833">
                  <c:v>9809.7140643999992</c:v>
                </c:pt>
                <c:pt idx="6834">
                  <c:v>9811.1472889999986</c:v>
                </c:pt>
                <c:pt idx="6835">
                  <c:v>9812.5839435999987</c:v>
                </c:pt>
                <c:pt idx="6836">
                  <c:v>9814.0195047999987</c:v>
                </c:pt>
                <c:pt idx="6837">
                  <c:v>9815.4532552000001</c:v>
                </c:pt>
                <c:pt idx="6838">
                  <c:v>9816.884492000001</c:v>
                </c:pt>
                <c:pt idx="6839">
                  <c:v>9818.3206470000005</c:v>
                </c:pt>
                <c:pt idx="6840">
                  <c:v>9819.757822399999</c:v>
                </c:pt>
                <c:pt idx="6841">
                  <c:v>9821.1913519999998</c:v>
                </c:pt>
                <c:pt idx="6842">
                  <c:v>9822.6239808000009</c:v>
                </c:pt>
                <c:pt idx="6843">
                  <c:v>9824.0611948000005</c:v>
                </c:pt>
                <c:pt idx="6844">
                  <c:v>9825.4954613999998</c:v>
                </c:pt>
                <c:pt idx="6845">
                  <c:v>9826.9337658000004</c:v>
                </c:pt>
                <c:pt idx="6846">
                  <c:v>9828.3668130000005</c:v>
                </c:pt>
                <c:pt idx="6847">
                  <c:v>9829.8012715999994</c:v>
                </c:pt>
                <c:pt idx="6848">
                  <c:v>9831.236394800002</c:v>
                </c:pt>
                <c:pt idx="6849">
                  <c:v>9832.6714646</c:v>
                </c:pt>
                <c:pt idx="6850">
                  <c:v>9834.1073510000006</c:v>
                </c:pt>
                <c:pt idx="6851">
                  <c:v>9835.5426456000023</c:v>
                </c:pt>
                <c:pt idx="6852">
                  <c:v>9836.9771583999991</c:v>
                </c:pt>
                <c:pt idx="6853">
                  <c:v>9838.4111804000004</c:v>
                </c:pt>
                <c:pt idx="6854">
                  <c:v>9839.8465962000009</c:v>
                </c:pt>
                <c:pt idx="6855">
                  <c:v>9841.2811426000007</c:v>
                </c:pt>
                <c:pt idx="6856">
                  <c:v>9842.717406400001</c:v>
                </c:pt>
                <c:pt idx="6857">
                  <c:v>9844.1516941999998</c:v>
                </c:pt>
                <c:pt idx="6858">
                  <c:v>9845.6012099999989</c:v>
                </c:pt>
                <c:pt idx="6859">
                  <c:v>9847.0362335999998</c:v>
                </c:pt>
                <c:pt idx="6860">
                  <c:v>9848.4727833999987</c:v>
                </c:pt>
                <c:pt idx="6861">
                  <c:v>9849.9087774</c:v>
                </c:pt>
                <c:pt idx="6862">
                  <c:v>9851.3426109999982</c:v>
                </c:pt>
                <c:pt idx="6863">
                  <c:v>9852.7770997999996</c:v>
                </c:pt>
                <c:pt idx="6864">
                  <c:v>9854.2100145999993</c:v>
                </c:pt>
                <c:pt idx="6865">
                  <c:v>9855.6452491999989</c:v>
                </c:pt>
                <c:pt idx="6866">
                  <c:v>9857.0811684</c:v>
                </c:pt>
                <c:pt idx="6867">
                  <c:v>9858.511727000001</c:v>
                </c:pt>
                <c:pt idx="6868">
                  <c:v>9859.9495243999991</c:v>
                </c:pt>
                <c:pt idx="6869">
                  <c:v>9861.3874962000009</c:v>
                </c:pt>
                <c:pt idx="6870">
                  <c:v>9862.8228842000008</c:v>
                </c:pt>
                <c:pt idx="6871">
                  <c:v>9864.2551344000003</c:v>
                </c:pt>
                <c:pt idx="6872">
                  <c:v>9865.6947436000009</c:v>
                </c:pt>
                <c:pt idx="6873">
                  <c:v>9867.1302684000002</c:v>
                </c:pt>
                <c:pt idx="6874">
                  <c:v>9868.5627815999997</c:v>
                </c:pt>
                <c:pt idx="6875">
                  <c:v>9869.9980553999994</c:v>
                </c:pt>
                <c:pt idx="6876">
                  <c:v>9871.4333251999997</c:v>
                </c:pt>
                <c:pt idx="6877">
                  <c:v>9872.8683677999998</c:v>
                </c:pt>
                <c:pt idx="6878">
                  <c:v>9874.3025081999986</c:v>
                </c:pt>
                <c:pt idx="6879">
                  <c:v>9875.7388036000011</c:v>
                </c:pt>
                <c:pt idx="6880">
                  <c:v>9877.1783595999987</c:v>
                </c:pt>
                <c:pt idx="6881">
                  <c:v>9878.6077153999995</c:v>
                </c:pt>
                <c:pt idx="6882">
                  <c:v>9880.045622399999</c:v>
                </c:pt>
                <c:pt idx="6883">
                  <c:v>9881.4942549999996</c:v>
                </c:pt>
                <c:pt idx="6884">
                  <c:v>9882.9369169999991</c:v>
                </c:pt>
                <c:pt idx="6885">
                  <c:v>9884.3828326000003</c:v>
                </c:pt>
                <c:pt idx="6886">
                  <c:v>9885.8171077999978</c:v>
                </c:pt>
                <c:pt idx="6887">
                  <c:v>9887.2550080000001</c:v>
                </c:pt>
                <c:pt idx="6888">
                  <c:v>9888.6910476000012</c:v>
                </c:pt>
                <c:pt idx="6889">
                  <c:v>9890.1266734000001</c:v>
                </c:pt>
                <c:pt idx="6890">
                  <c:v>9891.5583952000015</c:v>
                </c:pt>
                <c:pt idx="6891">
                  <c:v>9892.9937193999995</c:v>
                </c:pt>
                <c:pt idx="6892">
                  <c:v>9894.428025600002</c:v>
                </c:pt>
                <c:pt idx="6893">
                  <c:v>9895.8633487999996</c:v>
                </c:pt>
                <c:pt idx="6894">
                  <c:v>9897.3020417999996</c:v>
                </c:pt>
                <c:pt idx="6895">
                  <c:v>9898.7314948000003</c:v>
                </c:pt>
                <c:pt idx="6896">
                  <c:v>9900.1680201999989</c:v>
                </c:pt>
                <c:pt idx="6897">
                  <c:v>9901.6045231999997</c:v>
                </c:pt>
                <c:pt idx="6898">
                  <c:v>9903.0383074000019</c:v>
                </c:pt>
                <c:pt idx="6899">
                  <c:v>9904.4738600000001</c:v>
                </c:pt>
                <c:pt idx="6900">
                  <c:v>9905.9111176000006</c:v>
                </c:pt>
                <c:pt idx="6901">
                  <c:v>9907.3418570000013</c:v>
                </c:pt>
                <c:pt idx="6902">
                  <c:v>9908.7762031999991</c:v>
                </c:pt>
                <c:pt idx="6903">
                  <c:v>9910.2100415999994</c:v>
                </c:pt>
                <c:pt idx="6904">
                  <c:v>9911.6455835999986</c:v>
                </c:pt>
                <c:pt idx="6905">
                  <c:v>9913.0807718000015</c:v>
                </c:pt>
                <c:pt idx="6906">
                  <c:v>9914.5130943999993</c:v>
                </c:pt>
                <c:pt idx="6907">
                  <c:v>9915.9508567999983</c:v>
                </c:pt>
                <c:pt idx="6908">
                  <c:v>9917.3828344000012</c:v>
                </c:pt>
                <c:pt idx="6909">
                  <c:v>9918.8205592000013</c:v>
                </c:pt>
                <c:pt idx="6910">
                  <c:v>9920.257710599999</c:v>
                </c:pt>
                <c:pt idx="6911">
                  <c:v>9921.6871760000013</c:v>
                </c:pt>
                <c:pt idx="6912">
                  <c:v>9923.1211385999995</c:v>
                </c:pt>
                <c:pt idx="6913">
                  <c:v>9924.5557589999989</c:v>
                </c:pt>
                <c:pt idx="6914">
                  <c:v>9925.9877739999993</c:v>
                </c:pt>
                <c:pt idx="6915">
                  <c:v>9927.4216084000018</c:v>
                </c:pt>
                <c:pt idx="6916">
                  <c:v>9928.8582430000006</c:v>
                </c:pt>
                <c:pt idx="6917">
                  <c:v>9930.2930610000003</c:v>
                </c:pt>
                <c:pt idx="6918">
                  <c:v>9931.7305120000001</c:v>
                </c:pt>
                <c:pt idx="6919">
                  <c:v>9933.1644950000009</c:v>
                </c:pt>
                <c:pt idx="6920">
                  <c:v>9934.6027159999994</c:v>
                </c:pt>
                <c:pt idx="6921">
                  <c:v>9936.0357555999999</c:v>
                </c:pt>
                <c:pt idx="6922">
                  <c:v>9937.4719187999981</c:v>
                </c:pt>
                <c:pt idx="6923">
                  <c:v>9938.912462799999</c:v>
                </c:pt>
                <c:pt idx="6924">
                  <c:v>9940.3440534000001</c:v>
                </c:pt>
                <c:pt idx="6925">
                  <c:v>9941.797238000001</c:v>
                </c:pt>
                <c:pt idx="6926">
                  <c:v>9943.2320796000022</c:v>
                </c:pt>
                <c:pt idx="6927">
                  <c:v>9944.6684639999985</c:v>
                </c:pt>
                <c:pt idx="6928">
                  <c:v>9946.1023578000004</c:v>
                </c:pt>
                <c:pt idx="6929">
                  <c:v>9947.5387819999996</c:v>
                </c:pt>
                <c:pt idx="6930">
                  <c:v>9948.9713128000003</c:v>
                </c:pt>
                <c:pt idx="6931">
                  <c:v>9950.40762</c:v>
                </c:pt>
                <c:pt idx="6932">
                  <c:v>9951.8424163999989</c:v>
                </c:pt>
                <c:pt idx="6933">
                  <c:v>9953.2762901999995</c:v>
                </c:pt>
                <c:pt idx="6934">
                  <c:v>9954.7116910000004</c:v>
                </c:pt>
                <c:pt idx="6935">
                  <c:v>9956.146217999998</c:v>
                </c:pt>
                <c:pt idx="6936">
                  <c:v>9957.5798919999997</c:v>
                </c:pt>
                <c:pt idx="6937">
                  <c:v>9959.0140804000002</c:v>
                </c:pt>
                <c:pt idx="6938">
                  <c:v>9960.4509806000005</c:v>
                </c:pt>
                <c:pt idx="6939">
                  <c:v>9961.8861991999984</c:v>
                </c:pt>
                <c:pt idx="6940">
                  <c:v>9963.3244441999996</c:v>
                </c:pt>
                <c:pt idx="6941">
                  <c:v>9964.757575399999</c:v>
                </c:pt>
                <c:pt idx="6942">
                  <c:v>9966.1943878000002</c:v>
                </c:pt>
                <c:pt idx="6943">
                  <c:v>9967.631743599999</c:v>
                </c:pt>
                <c:pt idx="6944">
                  <c:v>9969.0652095999994</c:v>
                </c:pt>
                <c:pt idx="6945">
                  <c:v>9970.4988798000013</c:v>
                </c:pt>
                <c:pt idx="6946">
                  <c:v>9971.9360026000013</c:v>
                </c:pt>
                <c:pt idx="6947">
                  <c:v>9973.3728888000005</c:v>
                </c:pt>
                <c:pt idx="6948">
                  <c:v>9974.8057070000013</c:v>
                </c:pt>
                <c:pt idx="6949">
                  <c:v>9976.2434696</c:v>
                </c:pt>
                <c:pt idx="6950">
                  <c:v>9977.6782435999994</c:v>
                </c:pt>
                <c:pt idx="6951">
                  <c:v>9979.1141987999999</c:v>
                </c:pt>
                <c:pt idx="6952">
                  <c:v>9980.547494800001</c:v>
                </c:pt>
                <c:pt idx="6953">
                  <c:v>9981.9838793999988</c:v>
                </c:pt>
                <c:pt idx="6954">
                  <c:v>9983.4195475999986</c:v>
                </c:pt>
                <c:pt idx="6955">
                  <c:v>9984.8681625999998</c:v>
                </c:pt>
                <c:pt idx="6956">
                  <c:v>9986.3087756000004</c:v>
                </c:pt>
                <c:pt idx="6957">
                  <c:v>9987.7419654000005</c:v>
                </c:pt>
                <c:pt idx="6958">
                  <c:v>9989.1780529999996</c:v>
                </c:pt>
                <c:pt idx="6959">
                  <c:v>9990.6174609999998</c:v>
                </c:pt>
                <c:pt idx="6960">
                  <c:v>9992.0530028000012</c:v>
                </c:pt>
                <c:pt idx="6961">
                  <c:v>9993.4872705999987</c:v>
                </c:pt>
                <c:pt idx="6962">
                  <c:v>9994.9211168000002</c:v>
                </c:pt>
                <c:pt idx="6963">
                  <c:v>9996.3592911999986</c:v>
                </c:pt>
                <c:pt idx="6964">
                  <c:v>9997.7925038000012</c:v>
                </c:pt>
                <c:pt idx="6965">
                  <c:v>9999.2302978000007</c:v>
                </c:pt>
                <c:pt idx="6966">
                  <c:v>10000.662114000001</c:v>
                </c:pt>
                <c:pt idx="6967">
                  <c:v>10002.096612400001</c:v>
                </c:pt>
                <c:pt idx="6968">
                  <c:v>10003.536071</c:v>
                </c:pt>
                <c:pt idx="6969">
                  <c:v>10004.975000599999</c:v>
                </c:pt>
                <c:pt idx="6970">
                  <c:v>10006.420700999999</c:v>
                </c:pt>
                <c:pt idx="6971">
                  <c:v>10007.8561446</c:v>
                </c:pt>
                <c:pt idx="6972">
                  <c:v>10009.295137999999</c:v>
                </c:pt>
                <c:pt idx="6973">
                  <c:v>10010.728201399999</c:v>
                </c:pt>
                <c:pt idx="6974">
                  <c:v>10012.1651416</c:v>
                </c:pt>
                <c:pt idx="6975">
                  <c:v>10013.6002512</c:v>
                </c:pt>
                <c:pt idx="6976">
                  <c:v>10015.0372926</c:v>
                </c:pt>
                <c:pt idx="6977">
                  <c:v>10016.4724842</c:v>
                </c:pt>
                <c:pt idx="6978">
                  <c:v>10017.921123</c:v>
                </c:pt>
                <c:pt idx="6979">
                  <c:v>10019.3581522</c:v>
                </c:pt>
                <c:pt idx="6980">
                  <c:v>10020.796371599999</c:v>
                </c:pt>
                <c:pt idx="6981">
                  <c:v>10022.232579199999</c:v>
                </c:pt>
                <c:pt idx="6982">
                  <c:v>10023.6811972</c:v>
                </c:pt>
                <c:pt idx="6983">
                  <c:v>10025.120239</c:v>
                </c:pt>
                <c:pt idx="6984">
                  <c:v>10026.5530308</c:v>
                </c:pt>
                <c:pt idx="6985">
                  <c:v>10027.9901226</c:v>
                </c:pt>
                <c:pt idx="6986">
                  <c:v>10029.4272344</c:v>
                </c:pt>
                <c:pt idx="6987">
                  <c:v>10030.860348</c:v>
                </c:pt>
                <c:pt idx="6988">
                  <c:v>10032.295333399999</c:v>
                </c:pt>
                <c:pt idx="6989">
                  <c:v>10033.7463692</c:v>
                </c:pt>
                <c:pt idx="6990">
                  <c:v>10035.182963400001</c:v>
                </c:pt>
                <c:pt idx="6991">
                  <c:v>10036.6143598</c:v>
                </c:pt>
                <c:pt idx="6992">
                  <c:v>10038.050019800001</c:v>
                </c:pt>
                <c:pt idx="6993">
                  <c:v>10039.487164</c:v>
                </c:pt>
                <c:pt idx="6994">
                  <c:v>10040.9224534</c:v>
                </c:pt>
                <c:pt idx="6995">
                  <c:v>10042.359014</c:v>
                </c:pt>
                <c:pt idx="6996">
                  <c:v>10043.794746600001</c:v>
                </c:pt>
                <c:pt idx="6997">
                  <c:v>10045.2298374</c:v>
                </c:pt>
                <c:pt idx="6998">
                  <c:v>10046.6692578</c:v>
                </c:pt>
                <c:pt idx="6999">
                  <c:v>10048.105804000001</c:v>
                </c:pt>
                <c:pt idx="7000">
                  <c:v>10049.5398246</c:v>
                </c:pt>
                <c:pt idx="7001">
                  <c:v>10050.9740564</c:v>
                </c:pt>
                <c:pt idx="7002">
                  <c:v>10052.408998999999</c:v>
                </c:pt>
                <c:pt idx="7003">
                  <c:v>10053.8443018</c:v>
                </c:pt>
                <c:pt idx="7004">
                  <c:v>10055.278676</c:v>
                </c:pt>
                <c:pt idx="7005">
                  <c:v>10056.717734600001</c:v>
                </c:pt>
                <c:pt idx="7006">
                  <c:v>10058.151608800001</c:v>
                </c:pt>
                <c:pt idx="7007">
                  <c:v>10059.590470200001</c:v>
                </c:pt>
                <c:pt idx="7008">
                  <c:v>10061.0368784</c:v>
                </c:pt>
                <c:pt idx="7009">
                  <c:v>10062.4746488</c:v>
                </c:pt>
                <c:pt idx="7010">
                  <c:v>10063.909973600001</c:v>
                </c:pt>
                <c:pt idx="7011">
                  <c:v>10065.3462882</c:v>
                </c:pt>
                <c:pt idx="7012">
                  <c:v>10066.781099399999</c:v>
                </c:pt>
                <c:pt idx="7013">
                  <c:v>10068.2172644</c:v>
                </c:pt>
                <c:pt idx="7014">
                  <c:v>10069.6522362</c:v>
                </c:pt>
                <c:pt idx="7015">
                  <c:v>10071.087465000001</c:v>
                </c:pt>
                <c:pt idx="7016">
                  <c:v>10072.5328472</c:v>
                </c:pt>
                <c:pt idx="7017">
                  <c:v>10073.973631999999</c:v>
                </c:pt>
                <c:pt idx="7018">
                  <c:v>10075.414839200001</c:v>
                </c:pt>
                <c:pt idx="7019">
                  <c:v>10076.8587878</c:v>
                </c:pt>
                <c:pt idx="7020">
                  <c:v>10078.2930012</c:v>
                </c:pt>
                <c:pt idx="7021">
                  <c:v>10079.727378400001</c:v>
                </c:pt>
                <c:pt idx="7022">
                  <c:v>10081.161355</c:v>
                </c:pt>
                <c:pt idx="7023">
                  <c:v>10082.612332000001</c:v>
                </c:pt>
                <c:pt idx="7024">
                  <c:v>10084.047818200001</c:v>
                </c:pt>
                <c:pt idx="7025">
                  <c:v>10085.4812086</c:v>
                </c:pt>
                <c:pt idx="7026">
                  <c:v>10086.9207826</c:v>
                </c:pt>
                <c:pt idx="7027">
                  <c:v>10088.3536298</c:v>
                </c:pt>
                <c:pt idx="7028">
                  <c:v>10089.789723600001</c:v>
                </c:pt>
                <c:pt idx="7029">
                  <c:v>10091.225987399999</c:v>
                </c:pt>
                <c:pt idx="7030">
                  <c:v>10092.6620576</c:v>
                </c:pt>
                <c:pt idx="7031">
                  <c:v>10094.097555799999</c:v>
                </c:pt>
                <c:pt idx="7032">
                  <c:v>10095.5323006</c:v>
                </c:pt>
                <c:pt idx="7033">
                  <c:v>10096.9686028</c:v>
                </c:pt>
                <c:pt idx="7034">
                  <c:v>10098.397859799999</c:v>
                </c:pt>
                <c:pt idx="7035">
                  <c:v>10099.835179</c:v>
                </c:pt>
                <c:pt idx="7036">
                  <c:v>10101.270136200001</c:v>
                </c:pt>
                <c:pt idx="7037">
                  <c:v>10102.7057872</c:v>
                </c:pt>
                <c:pt idx="7038">
                  <c:v>10104.140528600001</c:v>
                </c:pt>
                <c:pt idx="7039">
                  <c:v>10105.5737524</c:v>
                </c:pt>
                <c:pt idx="7040">
                  <c:v>10107.010664400001</c:v>
                </c:pt>
                <c:pt idx="7041">
                  <c:v>10108.443389</c:v>
                </c:pt>
                <c:pt idx="7042">
                  <c:v>10109.879625400001</c:v>
                </c:pt>
                <c:pt idx="7043">
                  <c:v>10111.313189799999</c:v>
                </c:pt>
                <c:pt idx="7044">
                  <c:v>10112.750796800001</c:v>
                </c:pt>
                <c:pt idx="7045">
                  <c:v>10114.1839284</c:v>
                </c:pt>
                <c:pt idx="7046">
                  <c:v>10115.6177556</c:v>
                </c:pt>
                <c:pt idx="7047">
                  <c:v>10117.0539348</c:v>
                </c:pt>
                <c:pt idx="7048">
                  <c:v>10118.487357</c:v>
                </c:pt>
                <c:pt idx="7049">
                  <c:v>10119.930324999999</c:v>
                </c:pt>
                <c:pt idx="7050">
                  <c:v>10121.3739988</c:v>
                </c:pt>
                <c:pt idx="7051">
                  <c:v>10122.810195800001</c:v>
                </c:pt>
                <c:pt idx="7052">
                  <c:v>10124.243088200001</c:v>
                </c:pt>
                <c:pt idx="7053">
                  <c:v>10125.678994</c:v>
                </c:pt>
                <c:pt idx="7054">
                  <c:v>10127.115776799999</c:v>
                </c:pt>
                <c:pt idx="7055">
                  <c:v>10128.552868999999</c:v>
                </c:pt>
                <c:pt idx="7056">
                  <c:v>10129.996029</c:v>
                </c:pt>
                <c:pt idx="7057">
                  <c:v>10131.445092800001</c:v>
                </c:pt>
                <c:pt idx="7058">
                  <c:v>10132.8926918</c:v>
                </c:pt>
                <c:pt idx="7059">
                  <c:v>10134.3254628</c:v>
                </c:pt>
                <c:pt idx="7060">
                  <c:v>10135.762220799999</c:v>
                </c:pt>
                <c:pt idx="7061">
                  <c:v>10137.194826999999</c:v>
                </c:pt>
                <c:pt idx="7062">
                  <c:v>10138.630405</c:v>
                </c:pt>
                <c:pt idx="7063">
                  <c:v>10140.065967</c:v>
                </c:pt>
                <c:pt idx="7064">
                  <c:v>10141.5018012</c:v>
                </c:pt>
                <c:pt idx="7065">
                  <c:v>10142.935475</c:v>
                </c:pt>
                <c:pt idx="7066">
                  <c:v>10144.3687438</c:v>
                </c:pt>
                <c:pt idx="7067">
                  <c:v>10145.8029522</c:v>
                </c:pt>
                <c:pt idx="7068">
                  <c:v>10147.240836000001</c:v>
                </c:pt>
                <c:pt idx="7069">
                  <c:v>10148.673786400001</c:v>
                </c:pt>
                <c:pt idx="7070">
                  <c:v>10150.1074548</c:v>
                </c:pt>
                <c:pt idx="7071">
                  <c:v>10151.545839</c:v>
                </c:pt>
                <c:pt idx="7072">
                  <c:v>10152.992345000001</c:v>
                </c:pt>
                <c:pt idx="7073">
                  <c:v>10154.429801</c:v>
                </c:pt>
                <c:pt idx="7074">
                  <c:v>10155.868173000001</c:v>
                </c:pt>
                <c:pt idx="7075">
                  <c:v>10157.301923200001</c:v>
                </c:pt>
                <c:pt idx="7076">
                  <c:v>10158.737512199999</c:v>
                </c:pt>
                <c:pt idx="7077">
                  <c:v>10160.1723492</c:v>
                </c:pt>
                <c:pt idx="7078">
                  <c:v>10161.607258399999</c:v>
                </c:pt>
                <c:pt idx="7079">
                  <c:v>10163.0410804</c:v>
                </c:pt>
                <c:pt idx="7080">
                  <c:v>10164.475893999999</c:v>
                </c:pt>
                <c:pt idx="7081">
                  <c:v>10165.914847399999</c:v>
                </c:pt>
                <c:pt idx="7082">
                  <c:v>10167.3474976</c:v>
                </c:pt>
                <c:pt idx="7083">
                  <c:v>10168.7839188</c:v>
                </c:pt>
                <c:pt idx="7084">
                  <c:v>10170.219512</c:v>
                </c:pt>
                <c:pt idx="7085">
                  <c:v>10171.655833999999</c:v>
                </c:pt>
                <c:pt idx="7086">
                  <c:v>10173.088819799999</c:v>
                </c:pt>
                <c:pt idx="7087">
                  <c:v>10174.525212</c:v>
                </c:pt>
                <c:pt idx="7088">
                  <c:v>10175.9598592</c:v>
                </c:pt>
                <c:pt idx="7089">
                  <c:v>10177.3954748</c:v>
                </c:pt>
                <c:pt idx="7090">
                  <c:v>10178.8319386</c:v>
                </c:pt>
                <c:pt idx="7091">
                  <c:v>10180.276662</c:v>
                </c:pt>
                <c:pt idx="7092">
                  <c:v>10181.7167254</c:v>
                </c:pt>
                <c:pt idx="7093">
                  <c:v>10183.168326000001</c:v>
                </c:pt>
                <c:pt idx="7094">
                  <c:v>10184.603947600001</c:v>
                </c:pt>
                <c:pt idx="7095">
                  <c:v>10186.040665799999</c:v>
                </c:pt>
                <c:pt idx="7096">
                  <c:v>10187.474512000001</c:v>
                </c:pt>
                <c:pt idx="7097">
                  <c:v>10188.91618</c:v>
                </c:pt>
                <c:pt idx="7098">
                  <c:v>10190.356833</c:v>
                </c:pt>
                <c:pt idx="7099">
                  <c:v>10191.7916768</c:v>
                </c:pt>
                <c:pt idx="7100">
                  <c:v>10193.226775200001</c:v>
                </c:pt>
                <c:pt idx="7101">
                  <c:v>10194.6571824</c:v>
                </c:pt>
                <c:pt idx="7102">
                  <c:v>10196.0951212</c:v>
                </c:pt>
                <c:pt idx="7103">
                  <c:v>10197.5283414</c:v>
                </c:pt>
                <c:pt idx="7104">
                  <c:v>10198.963425</c:v>
                </c:pt>
                <c:pt idx="7105">
                  <c:v>10200.3992846</c:v>
                </c:pt>
                <c:pt idx="7106">
                  <c:v>10201.831471</c:v>
                </c:pt>
                <c:pt idx="7107">
                  <c:v>10203.2649714</c:v>
                </c:pt>
                <c:pt idx="7108">
                  <c:v>10204.7051066</c:v>
                </c:pt>
                <c:pt idx="7109">
                  <c:v>10206.139986599999</c:v>
                </c:pt>
                <c:pt idx="7110">
                  <c:v>10207.576749</c:v>
                </c:pt>
                <c:pt idx="7111">
                  <c:v>10209.009932999999</c:v>
                </c:pt>
                <c:pt idx="7112">
                  <c:v>10210.445647</c:v>
                </c:pt>
                <c:pt idx="7113">
                  <c:v>10211.881074999999</c:v>
                </c:pt>
                <c:pt idx="7114">
                  <c:v>10213.314985999999</c:v>
                </c:pt>
                <c:pt idx="7115">
                  <c:v>10214.748464599999</c:v>
                </c:pt>
                <c:pt idx="7116">
                  <c:v>10216.183624200001</c:v>
                </c:pt>
                <c:pt idx="7117">
                  <c:v>10217.620222</c:v>
                </c:pt>
                <c:pt idx="7118">
                  <c:v>10219.0563478</c:v>
                </c:pt>
                <c:pt idx="7119">
                  <c:v>10220.492073400001</c:v>
                </c:pt>
                <c:pt idx="7120">
                  <c:v>10221.929674000001</c:v>
                </c:pt>
                <c:pt idx="7121">
                  <c:v>10223.3644652</c:v>
                </c:pt>
                <c:pt idx="7122">
                  <c:v>10224.7992918</c:v>
                </c:pt>
                <c:pt idx="7123">
                  <c:v>10226.233826400001</c:v>
                </c:pt>
                <c:pt idx="7124">
                  <c:v>10227.671478599999</c:v>
                </c:pt>
                <c:pt idx="7125">
                  <c:v>10229.105981799999</c:v>
                </c:pt>
                <c:pt idx="7126">
                  <c:v>10230.5396212</c:v>
                </c:pt>
                <c:pt idx="7127">
                  <c:v>10231.975053</c:v>
                </c:pt>
                <c:pt idx="7128">
                  <c:v>10233.407794999999</c:v>
                </c:pt>
                <c:pt idx="7129">
                  <c:v>10234.843621599999</c:v>
                </c:pt>
                <c:pt idx="7130">
                  <c:v>10236.281729800001</c:v>
                </c:pt>
                <c:pt idx="7131">
                  <c:v>10237.714672800001</c:v>
                </c:pt>
                <c:pt idx="7132">
                  <c:v>10239.1499926</c:v>
                </c:pt>
                <c:pt idx="7133">
                  <c:v>10240.585497399999</c:v>
                </c:pt>
                <c:pt idx="7134">
                  <c:v>10242.0197668</c:v>
                </c:pt>
                <c:pt idx="7135">
                  <c:v>10243.4557752</c:v>
                </c:pt>
                <c:pt idx="7136">
                  <c:v>10244.890688199999</c:v>
                </c:pt>
                <c:pt idx="7137">
                  <c:v>10246.3306964</c:v>
                </c:pt>
                <c:pt idx="7138">
                  <c:v>10247.7793788</c:v>
                </c:pt>
                <c:pt idx="7139">
                  <c:v>10249.215992400001</c:v>
                </c:pt>
                <c:pt idx="7140">
                  <c:v>10250.649048200001</c:v>
                </c:pt>
                <c:pt idx="7141">
                  <c:v>10252.083963999999</c:v>
                </c:pt>
                <c:pt idx="7142">
                  <c:v>10253.5191344</c:v>
                </c:pt>
                <c:pt idx="7143">
                  <c:v>10254.953506600001</c:v>
                </c:pt>
                <c:pt idx="7144">
                  <c:v>10256.3906828</c:v>
                </c:pt>
                <c:pt idx="7145">
                  <c:v>10257.822386600001</c:v>
                </c:pt>
                <c:pt idx="7146">
                  <c:v>10259.257318399999</c:v>
                </c:pt>
                <c:pt idx="7147">
                  <c:v>10260.691094600001</c:v>
                </c:pt>
                <c:pt idx="7148">
                  <c:v>10262.1332332</c:v>
                </c:pt>
                <c:pt idx="7149">
                  <c:v>10263.566019</c:v>
                </c:pt>
                <c:pt idx="7150">
                  <c:v>10265.003164199999</c:v>
                </c:pt>
                <c:pt idx="7151">
                  <c:v>10266.4352156</c:v>
                </c:pt>
                <c:pt idx="7152">
                  <c:v>10267.869593199999</c:v>
                </c:pt>
                <c:pt idx="7153">
                  <c:v>10269.303967399999</c:v>
                </c:pt>
                <c:pt idx="7154">
                  <c:v>10270.7412362</c:v>
                </c:pt>
                <c:pt idx="7155">
                  <c:v>10272.1738656</c:v>
                </c:pt>
                <c:pt idx="7156">
                  <c:v>10273.609896</c:v>
                </c:pt>
                <c:pt idx="7157">
                  <c:v>10275.056125999999</c:v>
                </c:pt>
                <c:pt idx="7158">
                  <c:v>10276.4961532</c:v>
                </c:pt>
                <c:pt idx="7159">
                  <c:v>10277.9303944</c:v>
                </c:pt>
                <c:pt idx="7160">
                  <c:v>10279.3648472</c:v>
                </c:pt>
                <c:pt idx="7161">
                  <c:v>10280.801524799999</c:v>
                </c:pt>
                <c:pt idx="7162">
                  <c:v>10282.2330974</c:v>
                </c:pt>
                <c:pt idx="7163">
                  <c:v>10283.6647526</c:v>
                </c:pt>
                <c:pt idx="7164">
                  <c:v>10285.101181</c:v>
                </c:pt>
                <c:pt idx="7165">
                  <c:v>10286.5374474</c:v>
                </c:pt>
                <c:pt idx="7166">
                  <c:v>10287.9695034</c:v>
                </c:pt>
                <c:pt idx="7167">
                  <c:v>10289.403503</c:v>
                </c:pt>
                <c:pt idx="7168">
                  <c:v>10290.836312199999</c:v>
                </c:pt>
                <c:pt idx="7169">
                  <c:v>10292.273241999999</c:v>
                </c:pt>
                <c:pt idx="7170">
                  <c:v>10293.709859799999</c:v>
                </c:pt>
                <c:pt idx="7171">
                  <c:v>10295.142282000001</c:v>
                </c:pt>
                <c:pt idx="7172">
                  <c:v>10296.5758728</c:v>
                </c:pt>
                <c:pt idx="7173">
                  <c:v>10298.014929200001</c:v>
                </c:pt>
                <c:pt idx="7174">
                  <c:v>10299.4470556</c:v>
                </c:pt>
                <c:pt idx="7175">
                  <c:v>10300.8963984</c:v>
                </c:pt>
                <c:pt idx="7176">
                  <c:v>10302.3336616</c:v>
                </c:pt>
                <c:pt idx="7177">
                  <c:v>10303.7691502</c:v>
                </c:pt>
                <c:pt idx="7178">
                  <c:v>10305.206061000001</c:v>
                </c:pt>
                <c:pt idx="7179">
                  <c:v>10306.6396078</c:v>
                </c:pt>
                <c:pt idx="7180">
                  <c:v>10308.0718118</c:v>
                </c:pt>
                <c:pt idx="7181">
                  <c:v>10309.5077514</c:v>
                </c:pt>
                <c:pt idx="7182">
                  <c:v>10310.944162</c:v>
                </c:pt>
                <c:pt idx="7183">
                  <c:v>10312.3800376</c:v>
                </c:pt>
                <c:pt idx="7184">
                  <c:v>10313.8143504</c:v>
                </c:pt>
                <c:pt idx="7185">
                  <c:v>10315.251136999999</c:v>
                </c:pt>
                <c:pt idx="7186">
                  <c:v>10316.689122199999</c:v>
                </c:pt>
                <c:pt idx="7187">
                  <c:v>10318.1231826</c:v>
                </c:pt>
                <c:pt idx="7188">
                  <c:v>10319.5567708</c:v>
                </c:pt>
                <c:pt idx="7189">
                  <c:v>10320.9931626</c:v>
                </c:pt>
                <c:pt idx="7190">
                  <c:v>10322.426681999999</c:v>
                </c:pt>
                <c:pt idx="7191">
                  <c:v>10323.862008399999</c:v>
                </c:pt>
                <c:pt idx="7192">
                  <c:v>10325.305147200001</c:v>
                </c:pt>
                <c:pt idx="7193">
                  <c:v>10326.7583294</c:v>
                </c:pt>
                <c:pt idx="7194">
                  <c:v>10328.200990400001</c:v>
                </c:pt>
                <c:pt idx="7195">
                  <c:v>10329.635623</c:v>
                </c:pt>
                <c:pt idx="7196">
                  <c:v>10331.067122599999</c:v>
                </c:pt>
                <c:pt idx="7197">
                  <c:v>10332.5038458</c:v>
                </c:pt>
                <c:pt idx="7198">
                  <c:v>10333.938648400001</c:v>
                </c:pt>
                <c:pt idx="7199">
                  <c:v>10335.3716078</c:v>
                </c:pt>
                <c:pt idx="7200">
                  <c:v>10336.807178999999</c:v>
                </c:pt>
                <c:pt idx="7201">
                  <c:v>10338.241748799999</c:v>
                </c:pt>
                <c:pt idx="7202">
                  <c:v>10339.6783498</c:v>
                </c:pt>
                <c:pt idx="7203">
                  <c:v>10341.1138446</c:v>
                </c:pt>
                <c:pt idx="7204">
                  <c:v>10342.5440156</c:v>
                </c:pt>
                <c:pt idx="7205">
                  <c:v>10343.9821746</c:v>
                </c:pt>
                <c:pt idx="7206">
                  <c:v>10345.4142926</c:v>
                </c:pt>
                <c:pt idx="7207">
                  <c:v>10346.847864199999</c:v>
                </c:pt>
                <c:pt idx="7208">
                  <c:v>10348.283829</c:v>
                </c:pt>
                <c:pt idx="7209">
                  <c:v>10349.718827000001</c:v>
                </c:pt>
                <c:pt idx="7210">
                  <c:v>10351.1566312</c:v>
                </c:pt>
                <c:pt idx="7211">
                  <c:v>10352.592630200001</c:v>
                </c:pt>
                <c:pt idx="7212">
                  <c:v>10354.0280728</c:v>
                </c:pt>
                <c:pt idx="7213">
                  <c:v>10355.4656268</c:v>
                </c:pt>
                <c:pt idx="7214">
                  <c:v>10356.8992108</c:v>
                </c:pt>
                <c:pt idx="7215">
                  <c:v>10358.332445</c:v>
                </c:pt>
                <c:pt idx="7216">
                  <c:v>10359.768467399999</c:v>
                </c:pt>
                <c:pt idx="7217">
                  <c:v>10361.2199076</c:v>
                </c:pt>
                <c:pt idx="7218">
                  <c:v>10362.653080399999</c:v>
                </c:pt>
                <c:pt idx="7219">
                  <c:v>10364.084944599999</c:v>
                </c:pt>
                <c:pt idx="7220">
                  <c:v>10365.519105199999</c:v>
                </c:pt>
                <c:pt idx="7221">
                  <c:v>10366.9559068</c:v>
                </c:pt>
                <c:pt idx="7222">
                  <c:v>10368.3910918</c:v>
                </c:pt>
                <c:pt idx="7223">
                  <c:v>10369.823657200001</c:v>
                </c:pt>
                <c:pt idx="7224">
                  <c:v>10371.2708262</c:v>
                </c:pt>
                <c:pt idx="7225">
                  <c:v>10372.7128834</c:v>
                </c:pt>
                <c:pt idx="7226">
                  <c:v>10374.1424038</c:v>
                </c:pt>
                <c:pt idx="7227">
                  <c:v>10375.5783606</c:v>
                </c:pt>
                <c:pt idx="7228">
                  <c:v>10377.0133406</c:v>
                </c:pt>
                <c:pt idx="7229">
                  <c:v>10378.4550586</c:v>
                </c:pt>
                <c:pt idx="7230">
                  <c:v>10379.902799199999</c:v>
                </c:pt>
                <c:pt idx="7231">
                  <c:v>10381.339269</c:v>
                </c:pt>
                <c:pt idx="7232">
                  <c:v>10382.788163200001</c:v>
                </c:pt>
                <c:pt idx="7233">
                  <c:v>10384.224578200001</c:v>
                </c:pt>
                <c:pt idx="7234">
                  <c:v>10385.660281</c:v>
                </c:pt>
                <c:pt idx="7235">
                  <c:v>10387.0962358</c:v>
                </c:pt>
                <c:pt idx="7236">
                  <c:v>10388.5278306</c:v>
                </c:pt>
                <c:pt idx="7237">
                  <c:v>10389.966873400001</c:v>
                </c:pt>
                <c:pt idx="7238">
                  <c:v>10391.402960400001</c:v>
                </c:pt>
                <c:pt idx="7239">
                  <c:v>10392.839317600001</c:v>
                </c:pt>
                <c:pt idx="7240">
                  <c:v>10394.274347</c:v>
                </c:pt>
                <c:pt idx="7241">
                  <c:v>10395.711248</c:v>
                </c:pt>
                <c:pt idx="7242">
                  <c:v>10397.1457448</c:v>
                </c:pt>
                <c:pt idx="7243">
                  <c:v>10398.579470000001</c:v>
                </c:pt>
                <c:pt idx="7244">
                  <c:v>10400.014031999999</c:v>
                </c:pt>
                <c:pt idx="7245">
                  <c:v>10401.4474888</c:v>
                </c:pt>
                <c:pt idx="7246">
                  <c:v>10402.889907799999</c:v>
                </c:pt>
                <c:pt idx="7247">
                  <c:v>10404.3352364</c:v>
                </c:pt>
                <c:pt idx="7248">
                  <c:v>10405.7678232</c:v>
                </c:pt>
                <c:pt idx="7249">
                  <c:v>10407.2009736</c:v>
                </c:pt>
                <c:pt idx="7250">
                  <c:v>10408.640959599999</c:v>
                </c:pt>
                <c:pt idx="7251">
                  <c:v>10410.0748774</c:v>
                </c:pt>
                <c:pt idx="7252">
                  <c:v>10411.507994</c:v>
                </c:pt>
                <c:pt idx="7253">
                  <c:v>10412.9436926</c:v>
                </c:pt>
                <c:pt idx="7254">
                  <c:v>10414.377681600001</c:v>
                </c:pt>
                <c:pt idx="7255">
                  <c:v>10415.808831</c:v>
                </c:pt>
                <c:pt idx="7256">
                  <c:v>10417.242463</c:v>
                </c:pt>
                <c:pt idx="7257">
                  <c:v>10418.679487400001</c:v>
                </c:pt>
                <c:pt idx="7258">
                  <c:v>10420.1116422</c:v>
                </c:pt>
                <c:pt idx="7259">
                  <c:v>10421.558283</c:v>
                </c:pt>
                <c:pt idx="7260">
                  <c:v>10422.995622</c:v>
                </c:pt>
                <c:pt idx="7261">
                  <c:v>10424.4341226</c:v>
                </c:pt>
                <c:pt idx="7262">
                  <c:v>10425.865140800001</c:v>
                </c:pt>
                <c:pt idx="7263">
                  <c:v>10427.304684999999</c:v>
                </c:pt>
                <c:pt idx="7264">
                  <c:v>10428.7366582</c:v>
                </c:pt>
                <c:pt idx="7265">
                  <c:v>10430.172078400001</c:v>
                </c:pt>
                <c:pt idx="7266">
                  <c:v>10431.606699800001</c:v>
                </c:pt>
                <c:pt idx="7267">
                  <c:v>10433.043433999999</c:v>
                </c:pt>
                <c:pt idx="7268">
                  <c:v>10434.5022214</c:v>
                </c:pt>
                <c:pt idx="7269">
                  <c:v>10435.9454876</c:v>
                </c:pt>
                <c:pt idx="7270">
                  <c:v>10437.382066599999</c:v>
                </c:pt>
                <c:pt idx="7271">
                  <c:v>10438.8158234</c:v>
                </c:pt>
                <c:pt idx="7272">
                  <c:v>10440.2508786</c:v>
                </c:pt>
                <c:pt idx="7273">
                  <c:v>10441.685551</c:v>
                </c:pt>
                <c:pt idx="7274">
                  <c:v>10443.1227024</c:v>
                </c:pt>
                <c:pt idx="7275">
                  <c:v>10444.556015</c:v>
                </c:pt>
                <c:pt idx="7276">
                  <c:v>10445.997027400001</c:v>
                </c:pt>
                <c:pt idx="7277">
                  <c:v>10447.4277322</c:v>
                </c:pt>
                <c:pt idx="7278">
                  <c:v>10448.860500999999</c:v>
                </c:pt>
                <c:pt idx="7279">
                  <c:v>10450.2967322</c:v>
                </c:pt>
                <c:pt idx="7280">
                  <c:v>10451.731479</c:v>
                </c:pt>
                <c:pt idx="7281">
                  <c:v>10453.167696799999</c:v>
                </c:pt>
                <c:pt idx="7282">
                  <c:v>10454.6012806</c:v>
                </c:pt>
                <c:pt idx="7283">
                  <c:v>10456.034115</c:v>
                </c:pt>
                <c:pt idx="7284">
                  <c:v>10457.468336600001</c:v>
                </c:pt>
                <c:pt idx="7285">
                  <c:v>10458.904446799999</c:v>
                </c:pt>
                <c:pt idx="7286">
                  <c:v>10460.339988600001</c:v>
                </c:pt>
                <c:pt idx="7287">
                  <c:v>10461.775793000001</c:v>
                </c:pt>
                <c:pt idx="7288">
                  <c:v>10463.2105852</c:v>
                </c:pt>
                <c:pt idx="7289">
                  <c:v>10464.6431968</c:v>
                </c:pt>
                <c:pt idx="7290">
                  <c:v>10466.0784384</c:v>
                </c:pt>
                <c:pt idx="7291">
                  <c:v>10467.514067599999</c:v>
                </c:pt>
                <c:pt idx="7292">
                  <c:v>10468.948981400001</c:v>
                </c:pt>
                <c:pt idx="7293">
                  <c:v>10470.386122600001</c:v>
                </c:pt>
                <c:pt idx="7294">
                  <c:v>10471.8188782</c:v>
                </c:pt>
                <c:pt idx="7295">
                  <c:v>10473.2509484</c:v>
                </c:pt>
                <c:pt idx="7296">
                  <c:v>10474.687389000001</c:v>
                </c:pt>
                <c:pt idx="7297">
                  <c:v>10476.132339</c:v>
                </c:pt>
                <c:pt idx="7298">
                  <c:v>10477.5691558</c:v>
                </c:pt>
                <c:pt idx="7299">
                  <c:v>10479.0099314</c:v>
                </c:pt>
                <c:pt idx="7300">
                  <c:v>10480.4531044</c:v>
                </c:pt>
                <c:pt idx="7301">
                  <c:v>10481.889919400001</c:v>
                </c:pt>
                <c:pt idx="7302">
                  <c:v>10483.3265004</c:v>
                </c:pt>
                <c:pt idx="7303">
                  <c:v>10484.760926200001</c:v>
                </c:pt>
                <c:pt idx="7304">
                  <c:v>10486.196789600001</c:v>
                </c:pt>
                <c:pt idx="7305">
                  <c:v>10487.6337628</c:v>
                </c:pt>
                <c:pt idx="7306">
                  <c:v>10489.065803400001</c:v>
                </c:pt>
                <c:pt idx="7307">
                  <c:v>10490.503346</c:v>
                </c:pt>
                <c:pt idx="7308">
                  <c:v>10491.9389892</c:v>
                </c:pt>
                <c:pt idx="7309">
                  <c:v>10493.3767388</c:v>
                </c:pt>
                <c:pt idx="7310">
                  <c:v>10494.8130482</c:v>
                </c:pt>
                <c:pt idx="7311">
                  <c:v>10496.2486266</c:v>
                </c:pt>
                <c:pt idx="7312">
                  <c:v>10497.682363600001</c:v>
                </c:pt>
                <c:pt idx="7313">
                  <c:v>10499.117323799999</c:v>
                </c:pt>
                <c:pt idx="7314">
                  <c:v>10500.551965799999</c:v>
                </c:pt>
                <c:pt idx="7315">
                  <c:v>10501.9846626</c:v>
                </c:pt>
                <c:pt idx="7316">
                  <c:v>10503.4236724</c:v>
                </c:pt>
                <c:pt idx="7317">
                  <c:v>10504.856087800001</c:v>
                </c:pt>
                <c:pt idx="7318">
                  <c:v>10506.2907954</c:v>
                </c:pt>
                <c:pt idx="7319">
                  <c:v>10507.723559599999</c:v>
                </c:pt>
                <c:pt idx="7320">
                  <c:v>10509.166508599999</c:v>
                </c:pt>
                <c:pt idx="7321">
                  <c:v>10510.6112994</c:v>
                </c:pt>
                <c:pt idx="7322">
                  <c:v>10512.0465828</c:v>
                </c:pt>
                <c:pt idx="7323">
                  <c:v>10513.481608399999</c:v>
                </c:pt>
                <c:pt idx="7324">
                  <c:v>10514.916656199999</c:v>
                </c:pt>
                <c:pt idx="7325">
                  <c:v>10516.3475196</c:v>
                </c:pt>
                <c:pt idx="7326">
                  <c:v>10517.7826546</c:v>
                </c:pt>
                <c:pt idx="7327">
                  <c:v>10519.219368800001</c:v>
                </c:pt>
                <c:pt idx="7328">
                  <c:v>10520.6545348</c:v>
                </c:pt>
                <c:pt idx="7329">
                  <c:v>10522.088878799999</c:v>
                </c:pt>
                <c:pt idx="7330">
                  <c:v>10523.5260382</c:v>
                </c:pt>
                <c:pt idx="7331">
                  <c:v>10524.9589526</c:v>
                </c:pt>
                <c:pt idx="7332">
                  <c:v>10526.394453999999</c:v>
                </c:pt>
                <c:pt idx="7333">
                  <c:v>10527.839096399999</c:v>
                </c:pt>
                <c:pt idx="7334">
                  <c:v>10529.2795486</c:v>
                </c:pt>
                <c:pt idx="7335">
                  <c:v>10530.724794600001</c:v>
                </c:pt>
                <c:pt idx="7336">
                  <c:v>10532.169979599999</c:v>
                </c:pt>
                <c:pt idx="7337">
                  <c:v>10533.6032266</c:v>
                </c:pt>
                <c:pt idx="7338">
                  <c:v>10535.0364902</c:v>
                </c:pt>
                <c:pt idx="7339">
                  <c:v>10536.474969999999</c:v>
                </c:pt>
                <c:pt idx="7340">
                  <c:v>10537.9073988</c:v>
                </c:pt>
                <c:pt idx="7341">
                  <c:v>10539.343502199999</c:v>
                </c:pt>
                <c:pt idx="7342">
                  <c:v>10540.779956599999</c:v>
                </c:pt>
                <c:pt idx="7343">
                  <c:v>10542.2145456</c:v>
                </c:pt>
                <c:pt idx="7344">
                  <c:v>10543.646252</c:v>
                </c:pt>
                <c:pt idx="7345">
                  <c:v>10545.084512199999</c:v>
                </c:pt>
                <c:pt idx="7346">
                  <c:v>10546.522804800001</c:v>
                </c:pt>
                <c:pt idx="7347">
                  <c:v>10547.957433199999</c:v>
                </c:pt>
                <c:pt idx="7348">
                  <c:v>10549.392798000001</c:v>
                </c:pt>
                <c:pt idx="7349">
                  <c:v>10550.824687599999</c:v>
                </c:pt>
                <c:pt idx="7350">
                  <c:v>10552.26038</c:v>
                </c:pt>
                <c:pt idx="7351">
                  <c:v>10553.696175999999</c:v>
                </c:pt>
                <c:pt idx="7352">
                  <c:v>10555.134460200001</c:v>
                </c:pt>
                <c:pt idx="7353">
                  <c:v>10556.5657472</c:v>
                </c:pt>
                <c:pt idx="7354">
                  <c:v>10558.0054034</c:v>
                </c:pt>
                <c:pt idx="7355">
                  <c:v>10559.437882</c:v>
                </c:pt>
                <c:pt idx="7356">
                  <c:v>10560.871819800001</c:v>
                </c:pt>
                <c:pt idx="7357">
                  <c:v>10562.3092476</c:v>
                </c:pt>
                <c:pt idx="7358">
                  <c:v>10563.742439400001</c:v>
                </c:pt>
                <c:pt idx="7359">
                  <c:v>10565.175732399999</c:v>
                </c:pt>
                <c:pt idx="7360">
                  <c:v>10566.6100154</c:v>
                </c:pt>
                <c:pt idx="7361">
                  <c:v>10568.071854600001</c:v>
                </c:pt>
                <c:pt idx="7362">
                  <c:v>10569.514659799999</c:v>
                </c:pt>
                <c:pt idx="7363">
                  <c:v>10570.9514488</c:v>
                </c:pt>
                <c:pt idx="7364">
                  <c:v>10572.383038600001</c:v>
                </c:pt>
                <c:pt idx="7365">
                  <c:v>10573.825058599999</c:v>
                </c:pt>
                <c:pt idx="7366">
                  <c:v>10575.2720474</c:v>
                </c:pt>
                <c:pt idx="7367">
                  <c:v>10576.707636200001</c:v>
                </c:pt>
                <c:pt idx="7368">
                  <c:v>10578.143874199999</c:v>
                </c:pt>
                <c:pt idx="7369">
                  <c:v>10579.5924086</c:v>
                </c:pt>
                <c:pt idx="7370">
                  <c:v>10581.0600466</c:v>
                </c:pt>
                <c:pt idx="7371">
                  <c:v>10582.493138399999</c:v>
                </c:pt>
                <c:pt idx="7372">
                  <c:v>10583.928049800001</c:v>
                </c:pt>
                <c:pt idx="7373">
                  <c:v>10585.367522</c:v>
                </c:pt>
                <c:pt idx="7374">
                  <c:v>10586.8009962</c:v>
                </c:pt>
                <c:pt idx="7375">
                  <c:v>10588.234891599999</c:v>
                </c:pt>
                <c:pt idx="7376">
                  <c:v>10589.673529600001</c:v>
                </c:pt>
                <c:pt idx="7377">
                  <c:v>10591.107286799999</c:v>
                </c:pt>
                <c:pt idx="7378">
                  <c:v>10592.5437138</c:v>
                </c:pt>
                <c:pt idx="7379">
                  <c:v>10593.977526799999</c:v>
                </c:pt>
                <c:pt idx="7380">
                  <c:v>10595.4133814</c:v>
                </c:pt>
                <c:pt idx="7381">
                  <c:v>10596.8473402</c:v>
                </c:pt>
                <c:pt idx="7382">
                  <c:v>10598.282303600001</c:v>
                </c:pt>
                <c:pt idx="7383">
                  <c:v>10599.734603000001</c:v>
                </c:pt>
                <c:pt idx="7384">
                  <c:v>10601.173084800001</c:v>
                </c:pt>
                <c:pt idx="7385">
                  <c:v>10602.6082374</c:v>
                </c:pt>
                <c:pt idx="7386">
                  <c:v>10604.039714799999</c:v>
                </c:pt>
                <c:pt idx="7387">
                  <c:v>10605.472951600001</c:v>
                </c:pt>
                <c:pt idx="7388">
                  <c:v>10606.908813800001</c:v>
                </c:pt>
                <c:pt idx="7389">
                  <c:v>10608.346044399999</c:v>
                </c:pt>
                <c:pt idx="7390">
                  <c:v>10609.782331</c:v>
                </c:pt>
                <c:pt idx="7391">
                  <c:v>10611.214177</c:v>
                </c:pt>
                <c:pt idx="7392">
                  <c:v>10612.6503428</c:v>
                </c:pt>
                <c:pt idx="7393">
                  <c:v>10614.085259199999</c:v>
                </c:pt>
                <c:pt idx="7394">
                  <c:v>10615.520848800001</c:v>
                </c:pt>
                <c:pt idx="7395">
                  <c:v>10616.9539308</c:v>
                </c:pt>
                <c:pt idx="7396">
                  <c:v>10618.391896200001</c:v>
                </c:pt>
                <c:pt idx="7397">
                  <c:v>10619.823214399999</c:v>
                </c:pt>
                <c:pt idx="7398">
                  <c:v>10621.259759799999</c:v>
                </c:pt>
                <c:pt idx="7399">
                  <c:v>10622.6936902</c:v>
                </c:pt>
                <c:pt idx="7400">
                  <c:v>10624.1447926</c:v>
                </c:pt>
                <c:pt idx="7401">
                  <c:v>10625.606238599999</c:v>
                </c:pt>
                <c:pt idx="7402">
                  <c:v>10627.043903399999</c:v>
                </c:pt>
                <c:pt idx="7403">
                  <c:v>10628.495262599999</c:v>
                </c:pt>
                <c:pt idx="7404">
                  <c:v>10629.927382600001</c:v>
                </c:pt>
                <c:pt idx="7405">
                  <c:v>10631.3617202</c:v>
                </c:pt>
                <c:pt idx="7406">
                  <c:v>10632.795742599999</c:v>
                </c:pt>
                <c:pt idx="7407">
                  <c:v>10634.2321436</c:v>
                </c:pt>
                <c:pt idx="7408">
                  <c:v>10635.667459</c:v>
                </c:pt>
                <c:pt idx="7409">
                  <c:v>10637.102664599999</c:v>
                </c:pt>
                <c:pt idx="7410">
                  <c:v>10638.534349199999</c:v>
                </c:pt>
                <c:pt idx="7411">
                  <c:v>10639.969896000001</c:v>
                </c:pt>
                <c:pt idx="7412">
                  <c:v>10641.411015600001</c:v>
                </c:pt>
                <c:pt idx="7413">
                  <c:v>10642.855087</c:v>
                </c:pt>
                <c:pt idx="7414">
                  <c:v>10644.2899984</c:v>
                </c:pt>
                <c:pt idx="7415">
                  <c:v>10645.7241502</c:v>
                </c:pt>
                <c:pt idx="7416">
                  <c:v>10647.1599632</c:v>
                </c:pt>
                <c:pt idx="7417">
                  <c:v>10648.597427999999</c:v>
                </c:pt>
                <c:pt idx="7418">
                  <c:v>10650.0324244</c:v>
                </c:pt>
                <c:pt idx="7419">
                  <c:v>10651.466284</c:v>
                </c:pt>
                <c:pt idx="7420">
                  <c:v>10652.899925399999</c:v>
                </c:pt>
                <c:pt idx="7421">
                  <c:v>10654.338400799999</c:v>
                </c:pt>
                <c:pt idx="7422">
                  <c:v>10655.7747158</c:v>
                </c:pt>
                <c:pt idx="7423">
                  <c:v>10657.2155334</c:v>
                </c:pt>
                <c:pt idx="7424">
                  <c:v>10658.6478068</c:v>
                </c:pt>
                <c:pt idx="7425">
                  <c:v>10660.0846862</c:v>
                </c:pt>
                <c:pt idx="7426">
                  <c:v>10661.5215128</c:v>
                </c:pt>
                <c:pt idx="7427">
                  <c:v>10662.958513400001</c:v>
                </c:pt>
                <c:pt idx="7428">
                  <c:v>10664.3921684</c:v>
                </c:pt>
                <c:pt idx="7429">
                  <c:v>10665.825158400001</c:v>
                </c:pt>
                <c:pt idx="7430">
                  <c:v>10667.260956800001</c:v>
                </c:pt>
                <c:pt idx="7431">
                  <c:v>10668.701140200001</c:v>
                </c:pt>
                <c:pt idx="7432">
                  <c:v>10670.164084800001</c:v>
                </c:pt>
                <c:pt idx="7433">
                  <c:v>10671.600041199999</c:v>
                </c:pt>
                <c:pt idx="7434">
                  <c:v>10673.035751400001</c:v>
                </c:pt>
                <c:pt idx="7435">
                  <c:v>10674.471616000001</c:v>
                </c:pt>
                <c:pt idx="7436">
                  <c:v>10675.9045862</c:v>
                </c:pt>
                <c:pt idx="7437">
                  <c:v>10677.341731799999</c:v>
                </c:pt>
                <c:pt idx="7438">
                  <c:v>10678.7774596</c:v>
                </c:pt>
                <c:pt idx="7439">
                  <c:v>10680.211792399999</c:v>
                </c:pt>
                <c:pt idx="7440">
                  <c:v>10681.644042</c:v>
                </c:pt>
                <c:pt idx="7441">
                  <c:v>10683.083440599999</c:v>
                </c:pt>
                <c:pt idx="7442">
                  <c:v>10684.5179008</c:v>
                </c:pt>
                <c:pt idx="7443">
                  <c:v>10685.9524038</c:v>
                </c:pt>
                <c:pt idx="7444">
                  <c:v>10687.3884246</c:v>
                </c:pt>
                <c:pt idx="7445">
                  <c:v>10688.8244474</c:v>
                </c:pt>
                <c:pt idx="7446">
                  <c:v>10690.2621442</c:v>
                </c:pt>
                <c:pt idx="7447">
                  <c:v>10691.694878</c:v>
                </c:pt>
                <c:pt idx="7448">
                  <c:v>10693.126891600001</c:v>
                </c:pt>
                <c:pt idx="7449">
                  <c:v>10694.561512</c:v>
                </c:pt>
                <c:pt idx="7450">
                  <c:v>10695.995379800001</c:v>
                </c:pt>
                <c:pt idx="7451">
                  <c:v>10697.4340462</c:v>
                </c:pt>
                <c:pt idx="7452">
                  <c:v>10698.8634432</c:v>
                </c:pt>
                <c:pt idx="7453">
                  <c:v>10700.2981452</c:v>
                </c:pt>
                <c:pt idx="7454">
                  <c:v>10701.7396274</c:v>
                </c:pt>
                <c:pt idx="7455">
                  <c:v>10703.1722608</c:v>
                </c:pt>
                <c:pt idx="7456">
                  <c:v>10704.605994</c:v>
                </c:pt>
                <c:pt idx="7457">
                  <c:v>10706.038999</c:v>
                </c:pt>
                <c:pt idx="7458">
                  <c:v>10707.4770916</c:v>
                </c:pt>
                <c:pt idx="7459">
                  <c:v>10708.9118378</c:v>
                </c:pt>
                <c:pt idx="7460">
                  <c:v>10710.3649064</c:v>
                </c:pt>
                <c:pt idx="7461">
                  <c:v>10711.798367199999</c:v>
                </c:pt>
                <c:pt idx="7462">
                  <c:v>10713.2346736</c:v>
                </c:pt>
                <c:pt idx="7463">
                  <c:v>10714.667884799999</c:v>
                </c:pt>
                <c:pt idx="7464">
                  <c:v>10716.102422399999</c:v>
                </c:pt>
                <c:pt idx="7465">
                  <c:v>10717.5531376</c:v>
                </c:pt>
                <c:pt idx="7466">
                  <c:v>10718.9936652</c:v>
                </c:pt>
                <c:pt idx="7467">
                  <c:v>10720.429713400001</c:v>
                </c:pt>
                <c:pt idx="7468">
                  <c:v>10721.866286799999</c:v>
                </c:pt>
                <c:pt idx="7469">
                  <c:v>10723.298371000001</c:v>
                </c:pt>
                <c:pt idx="7470">
                  <c:v>10724.7354416</c:v>
                </c:pt>
                <c:pt idx="7471">
                  <c:v>10726.168568999999</c:v>
                </c:pt>
                <c:pt idx="7472">
                  <c:v>10727.6050744</c:v>
                </c:pt>
                <c:pt idx="7473">
                  <c:v>10729.041640400001</c:v>
                </c:pt>
                <c:pt idx="7474">
                  <c:v>10730.4752742</c:v>
                </c:pt>
                <c:pt idx="7475">
                  <c:v>10731.911763800001</c:v>
                </c:pt>
                <c:pt idx="7476">
                  <c:v>10733.3614922</c:v>
                </c:pt>
                <c:pt idx="7477">
                  <c:v>10734.7991514</c:v>
                </c:pt>
                <c:pt idx="7478">
                  <c:v>10736.2378522</c:v>
                </c:pt>
                <c:pt idx="7479">
                  <c:v>10737.672391</c:v>
                </c:pt>
                <c:pt idx="7480">
                  <c:v>10739.106322600001</c:v>
                </c:pt>
                <c:pt idx="7481">
                  <c:v>10740.5374722</c:v>
                </c:pt>
                <c:pt idx="7482">
                  <c:v>10741.9739802</c:v>
                </c:pt>
                <c:pt idx="7483">
                  <c:v>10743.4081078</c:v>
                </c:pt>
                <c:pt idx="7484">
                  <c:v>10744.8407456</c:v>
                </c:pt>
                <c:pt idx="7485">
                  <c:v>10746.2731534</c:v>
                </c:pt>
                <c:pt idx="7486">
                  <c:v>10747.707601399999</c:v>
                </c:pt>
                <c:pt idx="7487">
                  <c:v>10749.142622199999</c:v>
                </c:pt>
                <c:pt idx="7488">
                  <c:v>10750.574992399999</c:v>
                </c:pt>
                <c:pt idx="7489">
                  <c:v>10752.012355000001</c:v>
                </c:pt>
                <c:pt idx="7490">
                  <c:v>10753.4469276</c:v>
                </c:pt>
                <c:pt idx="7491">
                  <c:v>10754.882750999999</c:v>
                </c:pt>
                <c:pt idx="7492">
                  <c:v>10756.319296199999</c:v>
                </c:pt>
                <c:pt idx="7493">
                  <c:v>10757.7507762</c:v>
                </c:pt>
                <c:pt idx="7494">
                  <c:v>10759.187209600001</c:v>
                </c:pt>
                <c:pt idx="7495">
                  <c:v>10760.6232456</c:v>
                </c:pt>
                <c:pt idx="7496">
                  <c:v>10762.061309000001</c:v>
                </c:pt>
                <c:pt idx="7497">
                  <c:v>10763.494059000001</c:v>
                </c:pt>
                <c:pt idx="7498">
                  <c:v>10764.9329994</c:v>
                </c:pt>
                <c:pt idx="7499">
                  <c:v>10766.369310599999</c:v>
                </c:pt>
                <c:pt idx="7500">
                  <c:v>10767.8028216</c:v>
                </c:pt>
                <c:pt idx="7501">
                  <c:v>10769.2405098</c:v>
                </c:pt>
                <c:pt idx="7502">
                  <c:v>10770.677175999999</c:v>
                </c:pt>
                <c:pt idx="7503">
                  <c:v>10772.1112558</c:v>
                </c:pt>
                <c:pt idx="7504">
                  <c:v>10773.546843800001</c:v>
                </c:pt>
              </c:numCache>
            </c:numRef>
          </c:xVal>
          <c:yVal>
            <c:numRef>
              <c:f>Sheet1!$K$2:$K$7506</c:f>
              <c:numCache>
                <c:formatCode>General</c:formatCode>
                <c:ptCount val="7505"/>
                <c:pt idx="1">
                  <c:v>74.632408935332194</c:v>
                </c:pt>
                <c:pt idx="2">
                  <c:v>75.888911198187117</c:v>
                </c:pt>
                <c:pt idx="3">
                  <c:v>78.814701196869834</c:v>
                </c:pt>
                <c:pt idx="4">
                  <c:v>83.278903657612332</c:v>
                </c:pt>
                <c:pt idx="5">
                  <c:v>87.739321298523905</c:v>
                </c:pt>
                <c:pt idx="6">
                  <c:v>91.230515823166627</c:v>
                </c:pt>
                <c:pt idx="7">
                  <c:v>92.748792420564513</c:v>
                </c:pt>
                <c:pt idx="8">
                  <c:v>93.149668682835838</c:v>
                </c:pt>
                <c:pt idx="9">
                  <c:v>92.934774010827098</c:v>
                </c:pt>
                <c:pt idx="10">
                  <c:v>93.012787457785109</c:v>
                </c:pt>
                <c:pt idx="11">
                  <c:v>93.837484183606634</c:v>
                </c:pt>
                <c:pt idx="12">
                  <c:v>93.240016159587</c:v>
                </c:pt>
                <c:pt idx="13">
                  <c:v>91.820380511215291</c:v>
                </c:pt>
                <c:pt idx="14">
                  <c:v>92.20474426465978</c:v>
                </c:pt>
                <c:pt idx="15">
                  <c:v>91.78157280338533</c:v>
                </c:pt>
                <c:pt idx="16">
                  <c:v>86.486529826879149</c:v>
                </c:pt>
                <c:pt idx="17">
                  <c:v>81.191528912757676</c:v>
                </c:pt>
                <c:pt idx="18">
                  <c:v>77.567766211143876</c:v>
                </c:pt>
                <c:pt idx="19">
                  <c:v>73.36038941512075</c:v>
                </c:pt>
                <c:pt idx="20">
                  <c:v>70.588452323933197</c:v>
                </c:pt>
                <c:pt idx="21">
                  <c:v>69.241222090788128</c:v>
                </c:pt>
                <c:pt idx="22">
                  <c:v>68.719154274451199</c:v>
                </c:pt>
                <c:pt idx="23">
                  <c:v>68.767508058102024</c:v>
                </c:pt>
                <c:pt idx="24">
                  <c:v>68.93751461180122</c:v>
                </c:pt>
                <c:pt idx="25">
                  <c:v>69.245611139426956</c:v>
                </c:pt>
                <c:pt idx="26">
                  <c:v>69.32893366798622</c:v>
                </c:pt>
                <c:pt idx="27">
                  <c:v>69.496775687569908</c:v>
                </c:pt>
                <c:pt idx="28">
                  <c:v>70.026715758690116</c:v>
                </c:pt>
                <c:pt idx="29">
                  <c:v>70.727306325039336</c:v>
                </c:pt>
                <c:pt idx="30">
                  <c:v>72.416802455357654</c:v>
                </c:pt>
                <c:pt idx="31">
                  <c:v>74.222359576040049</c:v>
                </c:pt>
                <c:pt idx="32">
                  <c:v>76.442380957064998</c:v>
                </c:pt>
                <c:pt idx="33">
                  <c:v>80.7615082957103</c:v>
                </c:pt>
                <c:pt idx="34">
                  <c:v>85.654916472135767</c:v>
                </c:pt>
                <c:pt idx="35">
                  <c:v>90.518310218010285</c:v>
                </c:pt>
                <c:pt idx="36">
                  <c:v>94.011976221100994</c:v>
                </c:pt>
                <c:pt idx="37">
                  <c:v>95.410078350123101</c:v>
                </c:pt>
                <c:pt idx="38">
                  <c:v>96.241186753210087</c:v>
                </c:pt>
                <c:pt idx="39">
                  <c:v>97.073144121536401</c:v>
                </c:pt>
                <c:pt idx="40">
                  <c:v>96.672521621767615</c:v>
                </c:pt>
                <c:pt idx="41">
                  <c:v>96.387211280733524</c:v>
                </c:pt>
                <c:pt idx="42">
                  <c:v>96.915659138155846</c:v>
                </c:pt>
                <c:pt idx="43">
                  <c:v>96.581018780123856</c:v>
                </c:pt>
                <c:pt idx="44">
                  <c:v>95.752420828778568</c:v>
                </c:pt>
                <c:pt idx="45">
                  <c:v>94.571818189169363</c:v>
                </c:pt>
                <c:pt idx="46">
                  <c:v>93.75346003050619</c:v>
                </c:pt>
                <c:pt idx="47">
                  <c:v>94.161488956578722</c:v>
                </c:pt>
                <c:pt idx="48">
                  <c:v>93.302628576456641</c:v>
                </c:pt>
                <c:pt idx="49">
                  <c:v>90.957967412262988</c:v>
                </c:pt>
                <c:pt idx="50">
                  <c:v>88.576911641572977</c:v>
                </c:pt>
                <c:pt idx="51">
                  <c:v>83.279987560152648</c:v>
                </c:pt>
                <c:pt idx="52">
                  <c:v>77.82053866397888</c:v>
                </c:pt>
                <c:pt idx="53">
                  <c:v>74.079839133261359</c:v>
                </c:pt>
                <c:pt idx="54">
                  <c:v>71.548675148048616</c:v>
                </c:pt>
                <c:pt idx="55">
                  <c:v>69.623775431024484</c:v>
                </c:pt>
                <c:pt idx="56">
                  <c:v>67.540936852651782</c:v>
                </c:pt>
                <c:pt idx="57">
                  <c:v>68.395959354034261</c:v>
                </c:pt>
                <c:pt idx="58">
                  <c:v>70.340445267145498</c:v>
                </c:pt>
                <c:pt idx="59">
                  <c:v>70.195943674956197</c:v>
                </c:pt>
                <c:pt idx="60">
                  <c:v>68.398839474490117</c:v>
                </c:pt>
                <c:pt idx="61">
                  <c:v>67.523343967906314</c:v>
                </c:pt>
                <c:pt idx="62">
                  <c:v>69.695271366396412</c:v>
                </c:pt>
                <c:pt idx="63">
                  <c:v>71.838377898202424</c:v>
                </c:pt>
                <c:pt idx="64">
                  <c:v>72.000359646468709</c:v>
                </c:pt>
                <c:pt idx="65">
                  <c:v>73.094734102554014</c:v>
                </c:pt>
                <c:pt idx="66">
                  <c:v>74.778363635172838</c:v>
                </c:pt>
                <c:pt idx="67">
                  <c:v>76.720297881158686</c:v>
                </c:pt>
                <c:pt idx="68">
                  <c:v>80.072165882715851</c:v>
                </c:pt>
                <c:pt idx="69">
                  <c:v>84.671372858005171</c:v>
                </c:pt>
                <c:pt idx="70">
                  <c:v>89.68102344371124</c:v>
                </c:pt>
                <c:pt idx="71">
                  <c:v>93.298432571604138</c:v>
                </c:pt>
                <c:pt idx="72">
                  <c:v>96.371856351440272</c:v>
                </c:pt>
                <c:pt idx="73">
                  <c:v>98.919418695444165</c:v>
                </c:pt>
                <c:pt idx="74">
                  <c:v>99.168900332877286</c:v>
                </c:pt>
                <c:pt idx="75">
                  <c:v>97.614478410657298</c:v>
                </c:pt>
                <c:pt idx="76">
                  <c:v>97.897771008032734</c:v>
                </c:pt>
                <c:pt idx="77">
                  <c:v>98.562348953161163</c:v>
                </c:pt>
                <c:pt idx="78">
                  <c:v>96.524087096236158</c:v>
                </c:pt>
                <c:pt idx="79">
                  <c:v>95.269740199405547</c:v>
                </c:pt>
                <c:pt idx="80">
                  <c:v>95.821908292973362</c:v>
                </c:pt>
                <c:pt idx="81">
                  <c:v>96.249512731735834</c:v>
                </c:pt>
                <c:pt idx="82">
                  <c:v>94.822461675751896</c:v>
                </c:pt>
                <c:pt idx="83">
                  <c:v>93.303147848361448</c:v>
                </c:pt>
                <c:pt idx="84">
                  <c:v>90.955957494250171</c:v>
                </c:pt>
                <c:pt idx="85">
                  <c:v>85.231556482054458</c:v>
                </c:pt>
                <c:pt idx="86">
                  <c:v>80.495371132774878</c:v>
                </c:pt>
                <c:pt idx="87">
                  <c:v>77.296887616832137</c:v>
                </c:pt>
                <c:pt idx="88">
                  <c:v>73.520256017215104</c:v>
                </c:pt>
                <c:pt idx="89">
                  <c:v>71.567449087678881</c:v>
                </c:pt>
                <c:pt idx="90">
                  <c:v>70.041845642465233</c:v>
                </c:pt>
                <c:pt idx="91">
                  <c:v>67.003548708394504</c:v>
                </c:pt>
                <c:pt idx="92">
                  <c:v>66.149388952976238</c:v>
                </c:pt>
                <c:pt idx="93">
                  <c:v>68.921425944888213</c:v>
                </c:pt>
                <c:pt idx="94">
                  <c:v>71.575499992546284</c:v>
                </c:pt>
                <c:pt idx="95">
                  <c:v>71.714962309019171</c:v>
                </c:pt>
                <c:pt idx="96">
                  <c:v>71.031896942942808</c:v>
                </c:pt>
                <c:pt idx="97">
                  <c:v>71.434355176632764</c:v>
                </c:pt>
                <c:pt idx="98">
                  <c:v>71.715588028966366</c:v>
                </c:pt>
                <c:pt idx="99">
                  <c:v>72.130682432193638</c:v>
                </c:pt>
                <c:pt idx="100">
                  <c:v>73.532696620054367</c:v>
                </c:pt>
                <c:pt idx="101">
                  <c:v>74.77490336208507</c:v>
                </c:pt>
                <c:pt idx="102">
                  <c:v>75.477506700242913</c:v>
                </c:pt>
                <c:pt idx="103">
                  <c:v>78.409255802804836</c:v>
                </c:pt>
                <c:pt idx="104">
                  <c:v>84.257043722285289</c:v>
                </c:pt>
                <c:pt idx="105">
                  <c:v>89.008921711575738</c:v>
                </c:pt>
                <c:pt idx="106">
                  <c:v>93.016670104100257</c:v>
                </c:pt>
                <c:pt idx="107">
                  <c:v>95.219169127047351</c:v>
                </c:pt>
                <c:pt idx="108">
                  <c:v>97.623477826525047</c:v>
                </c:pt>
                <c:pt idx="109">
                  <c:v>100.01474013436203</c:v>
                </c:pt>
                <c:pt idx="110">
                  <c:v>99.337174710444614</c:v>
                </c:pt>
                <c:pt idx="111">
                  <c:v>98.822668493041277</c:v>
                </c:pt>
                <c:pt idx="112">
                  <c:v>98.383722483240447</c:v>
                </c:pt>
                <c:pt idx="113">
                  <c:v>97.479929321237478</c:v>
                </c:pt>
                <c:pt idx="114">
                  <c:v>97.060026009656127</c:v>
                </c:pt>
                <c:pt idx="115">
                  <c:v>96.51313982192039</c:v>
                </c:pt>
                <c:pt idx="116">
                  <c:v>94.978434917193411</c:v>
                </c:pt>
                <c:pt idx="117">
                  <c:v>94.438682905411568</c:v>
                </c:pt>
                <c:pt idx="118">
                  <c:v>93.722797307658652</c:v>
                </c:pt>
                <c:pt idx="119">
                  <c:v>89.684715863715027</c:v>
                </c:pt>
                <c:pt idx="120">
                  <c:v>82.860531600540867</c:v>
                </c:pt>
                <c:pt idx="121">
                  <c:v>76.589303613716424</c:v>
                </c:pt>
                <c:pt idx="122">
                  <c:v>72.962039780436342</c:v>
                </c:pt>
                <c:pt idx="123">
                  <c:v>71.843776685599039</c:v>
                </c:pt>
                <c:pt idx="124">
                  <c:v>72.41581127388784</c:v>
                </c:pt>
                <c:pt idx="125">
                  <c:v>71.719071454237124</c:v>
                </c:pt>
                <c:pt idx="126">
                  <c:v>69.746824661257719</c:v>
                </c:pt>
                <c:pt idx="127">
                  <c:v>69.064956116804964</c:v>
                </c:pt>
                <c:pt idx="128">
                  <c:v>68.649768386565086</c:v>
                </c:pt>
                <c:pt idx="129">
                  <c:v>69.473693215832043</c:v>
                </c:pt>
                <c:pt idx="130">
                  <c:v>71.148968580336287</c:v>
                </c:pt>
                <c:pt idx="131">
                  <c:v>71.422873110923078</c:v>
                </c:pt>
                <c:pt idx="132">
                  <c:v>71.27175516116074</c:v>
                </c:pt>
                <c:pt idx="133">
                  <c:v>71.986523128998613</c:v>
                </c:pt>
                <c:pt idx="134">
                  <c:v>73.373315164477148</c:v>
                </c:pt>
                <c:pt idx="135">
                  <c:v>74.214113926305814</c:v>
                </c:pt>
                <c:pt idx="136">
                  <c:v>74.517591229523092</c:v>
                </c:pt>
                <c:pt idx="137">
                  <c:v>76.323215686770851</c:v>
                </c:pt>
                <c:pt idx="138">
                  <c:v>79.644937980280588</c:v>
                </c:pt>
                <c:pt idx="139">
                  <c:v>82.719902823085491</c:v>
                </c:pt>
                <c:pt idx="140">
                  <c:v>88.159207927722591</c:v>
                </c:pt>
                <c:pt idx="141">
                  <c:v>93.996252087547958</c:v>
                </c:pt>
                <c:pt idx="142">
                  <c:v>97.344642714641452</c:v>
                </c:pt>
                <c:pt idx="143">
                  <c:v>98.659645436265677</c:v>
                </c:pt>
                <c:pt idx="144">
                  <c:v>98.636161051621158</c:v>
                </c:pt>
                <c:pt idx="145">
                  <c:v>98.05265082756118</c:v>
                </c:pt>
                <c:pt idx="146">
                  <c:v>97.231753218050699</c:v>
                </c:pt>
                <c:pt idx="147">
                  <c:v>96.921908949880219</c:v>
                </c:pt>
                <c:pt idx="148">
                  <c:v>96.928920994742072</c:v>
                </c:pt>
                <c:pt idx="149">
                  <c:v>97.805784424426378</c:v>
                </c:pt>
                <c:pt idx="150">
                  <c:v>98.052110616009827</c:v>
                </c:pt>
                <c:pt idx="151">
                  <c:v>97.053126103987935</c:v>
                </c:pt>
                <c:pt idx="152">
                  <c:v>95.674244750808313</c:v>
                </c:pt>
                <c:pt idx="153">
                  <c:v>92.045225641155028</c:v>
                </c:pt>
                <c:pt idx="154">
                  <c:v>87.184310801121725</c:v>
                </c:pt>
                <c:pt idx="155">
                  <c:v>82.582247932231681</c:v>
                </c:pt>
                <c:pt idx="156">
                  <c:v>78.276867262744673</c:v>
                </c:pt>
                <c:pt idx="157">
                  <c:v>74.650953645468505</c:v>
                </c:pt>
                <c:pt idx="158">
                  <c:v>71.997880281478757</c:v>
                </c:pt>
                <c:pt idx="159">
                  <c:v>71.005866525935616</c:v>
                </c:pt>
                <c:pt idx="160">
                  <c:v>70.323645440969926</c:v>
                </c:pt>
                <c:pt idx="161">
                  <c:v>69.511857085755977</c:v>
                </c:pt>
                <c:pt idx="162">
                  <c:v>69.345401838452361</c:v>
                </c:pt>
                <c:pt idx="163">
                  <c:v>69.064816301879603</c:v>
                </c:pt>
                <c:pt idx="164">
                  <c:v>68.66124125622828</c:v>
                </c:pt>
                <c:pt idx="165">
                  <c:v>69.067641184080486</c:v>
                </c:pt>
                <c:pt idx="166">
                  <c:v>69.908334175354966</c:v>
                </c:pt>
                <c:pt idx="167">
                  <c:v>71.293905744619366</c:v>
                </c:pt>
                <c:pt idx="168">
                  <c:v>72.669666651310777</c:v>
                </c:pt>
                <c:pt idx="169">
                  <c:v>73.506748375641806</c:v>
                </c:pt>
                <c:pt idx="170">
                  <c:v>73.241950829190301</c:v>
                </c:pt>
                <c:pt idx="171">
                  <c:v>73.518167504797916</c:v>
                </c:pt>
                <c:pt idx="172">
                  <c:v>76.159466994044266</c:v>
                </c:pt>
                <c:pt idx="173">
                  <c:v>80.07403710218486</c:v>
                </c:pt>
                <c:pt idx="174">
                  <c:v>85.501082412888678</c:v>
                </c:pt>
                <c:pt idx="175">
                  <c:v>90.93552676862015</c:v>
                </c:pt>
                <c:pt idx="176">
                  <c:v>95.149876689225721</c:v>
                </c:pt>
                <c:pt idx="177">
                  <c:v>98.203150706531503</c:v>
                </c:pt>
                <c:pt idx="178">
                  <c:v>98.887927119569696</c:v>
                </c:pt>
                <c:pt idx="179">
                  <c:v>98.615721629684501</c:v>
                </c:pt>
                <c:pt idx="180">
                  <c:v>98.313769389668238</c:v>
                </c:pt>
                <c:pt idx="181">
                  <c:v>98.605258303251333</c:v>
                </c:pt>
                <c:pt idx="182">
                  <c:v>98.901141764746441</c:v>
                </c:pt>
                <c:pt idx="183">
                  <c:v>98.033138675067079</c:v>
                </c:pt>
                <c:pt idx="184">
                  <c:v>97.204371381367295</c:v>
                </c:pt>
                <c:pt idx="185">
                  <c:v>96.263981790088835</c:v>
                </c:pt>
                <c:pt idx="186">
                  <c:v>96.098448426077567</c:v>
                </c:pt>
                <c:pt idx="187">
                  <c:v>95.22857513684707</c:v>
                </c:pt>
                <c:pt idx="188">
                  <c:v>91.775563093408579</c:v>
                </c:pt>
                <c:pt idx="189">
                  <c:v>87.184980022997877</c:v>
                </c:pt>
                <c:pt idx="190">
                  <c:v>82.442831402662904</c:v>
                </c:pt>
                <c:pt idx="191">
                  <c:v>77.006723062938136</c:v>
                </c:pt>
                <c:pt idx="192">
                  <c:v>72.965386856287594</c:v>
                </c:pt>
                <c:pt idx="193">
                  <c:v>71.424452994388275</c:v>
                </c:pt>
                <c:pt idx="194">
                  <c:v>70.735197620460966</c:v>
                </c:pt>
                <c:pt idx="195">
                  <c:v>69.340977020157098</c:v>
                </c:pt>
                <c:pt idx="196">
                  <c:v>67.930222745261474</c:v>
                </c:pt>
                <c:pt idx="197">
                  <c:v>67.389965423773717</c:v>
                </c:pt>
                <c:pt idx="198">
                  <c:v>68.104857626104035</c:v>
                </c:pt>
                <c:pt idx="199">
                  <c:v>69.220088980643581</c:v>
                </c:pt>
                <c:pt idx="200">
                  <c:v>70.143164289467975</c:v>
                </c:pt>
                <c:pt idx="201">
                  <c:v>71.839583875514307</c:v>
                </c:pt>
                <c:pt idx="202">
                  <c:v>72.557741097138873</c:v>
                </c:pt>
                <c:pt idx="203">
                  <c:v>72.65857000243237</c:v>
                </c:pt>
                <c:pt idx="204">
                  <c:v>73.224071951947735</c:v>
                </c:pt>
                <c:pt idx="205">
                  <c:v>74.082721344446981</c:v>
                </c:pt>
                <c:pt idx="206">
                  <c:v>75.199074601294058</c:v>
                </c:pt>
                <c:pt idx="207">
                  <c:v>77.854450483125362</c:v>
                </c:pt>
                <c:pt idx="208">
                  <c:v>82.025106705552773</c:v>
                </c:pt>
                <c:pt idx="209">
                  <c:v>86.484251358074104</c:v>
                </c:pt>
                <c:pt idx="210">
                  <c:v>91.178574601977289</c:v>
                </c:pt>
                <c:pt idx="211">
                  <c:v>95.602436341770144</c:v>
                </c:pt>
                <c:pt idx="212">
                  <c:v>98.17734765545832</c:v>
                </c:pt>
                <c:pt idx="213">
                  <c:v>99.045848150743993</c:v>
                </c:pt>
                <c:pt idx="214">
                  <c:v>98.85455421374418</c:v>
                </c:pt>
                <c:pt idx="215">
                  <c:v>97.638611372960298</c:v>
                </c:pt>
                <c:pt idx="216">
                  <c:v>97.235401909358245</c:v>
                </c:pt>
                <c:pt idx="217">
                  <c:v>98.056222443976196</c:v>
                </c:pt>
                <c:pt idx="218">
                  <c:v>97.219967846143064</c:v>
                </c:pt>
                <c:pt idx="219">
                  <c:v>96.936651924244117</c:v>
                </c:pt>
                <c:pt idx="220">
                  <c:v>97.851284511193654</c:v>
                </c:pt>
                <c:pt idx="221">
                  <c:v>96.297964441797163</c:v>
                </c:pt>
                <c:pt idx="222">
                  <c:v>92.902007088023581</c:v>
                </c:pt>
                <c:pt idx="223">
                  <c:v>88.991954477310372</c:v>
                </c:pt>
                <c:pt idx="224">
                  <c:v>84.392156686678234</c:v>
                </c:pt>
                <c:pt idx="225">
                  <c:v>78.674713931160568</c:v>
                </c:pt>
                <c:pt idx="226">
                  <c:v>74.637836365418892</c:v>
                </c:pt>
                <c:pt idx="227">
                  <c:v>72.296316195159733</c:v>
                </c:pt>
                <c:pt idx="228">
                  <c:v>70.332068117836059</c:v>
                </c:pt>
                <c:pt idx="229">
                  <c:v>69.157168433422029</c:v>
                </c:pt>
                <c:pt idx="230">
                  <c:v>69.317490895896228</c:v>
                </c:pt>
                <c:pt idx="231">
                  <c:v>70.326507195131967</c:v>
                </c:pt>
                <c:pt idx="232">
                  <c:v>70.74030482756848</c:v>
                </c:pt>
                <c:pt idx="233">
                  <c:v>71.004532334027004</c:v>
                </c:pt>
                <c:pt idx="234">
                  <c:v>70.605269904996348</c:v>
                </c:pt>
                <c:pt idx="235">
                  <c:v>70.203035662496916</c:v>
                </c:pt>
                <c:pt idx="236">
                  <c:v>71.308538503984209</c:v>
                </c:pt>
                <c:pt idx="237">
                  <c:v>72.002707004551709</c:v>
                </c:pt>
                <c:pt idx="238">
                  <c:v>72.480620357271732</c:v>
                </c:pt>
                <c:pt idx="239">
                  <c:v>72.906109999848624</c:v>
                </c:pt>
                <c:pt idx="240">
                  <c:v>73.805301635214477</c:v>
                </c:pt>
                <c:pt idx="241">
                  <c:v>76.171552548561181</c:v>
                </c:pt>
                <c:pt idx="242">
                  <c:v>78.542018150673087</c:v>
                </c:pt>
                <c:pt idx="243">
                  <c:v>82.721080395089686</c:v>
                </c:pt>
                <c:pt idx="244">
                  <c:v>87.597737021702955</c:v>
                </c:pt>
                <c:pt idx="245">
                  <c:v>91.493017138769389</c:v>
                </c:pt>
                <c:pt idx="246">
                  <c:v>95.261524666251745</c:v>
                </c:pt>
                <c:pt idx="247">
                  <c:v>98.196200726754711</c:v>
                </c:pt>
                <c:pt idx="248">
                  <c:v>99.350313716403321</c:v>
                </c:pt>
                <c:pt idx="249">
                  <c:v>97.900883016579513</c:v>
                </c:pt>
                <c:pt idx="250">
                  <c:v>97.604885681996151</c:v>
                </c:pt>
                <c:pt idx="251">
                  <c:v>98.805312123443656</c:v>
                </c:pt>
                <c:pt idx="252">
                  <c:v>98.839234850016979</c:v>
                </c:pt>
                <c:pt idx="253">
                  <c:v>97.540098095331075</c:v>
                </c:pt>
                <c:pt idx="254">
                  <c:v>95.847986671610386</c:v>
                </c:pt>
                <c:pt idx="255">
                  <c:v>95.978080022841255</c:v>
                </c:pt>
                <c:pt idx="256">
                  <c:v>96.215433121909513</c:v>
                </c:pt>
                <c:pt idx="257">
                  <c:v>93.725594102148719</c:v>
                </c:pt>
                <c:pt idx="258">
                  <c:v>89.41112212616224</c:v>
                </c:pt>
                <c:pt idx="259">
                  <c:v>84.810298411678986</c:v>
                </c:pt>
                <c:pt idx="260">
                  <c:v>78.41002746264023</c:v>
                </c:pt>
                <c:pt idx="261">
                  <c:v>72.679682446618102</c:v>
                </c:pt>
                <c:pt idx="262">
                  <c:v>70.581510292067463</c:v>
                </c:pt>
                <c:pt idx="263">
                  <c:v>70.898199655501998</c:v>
                </c:pt>
                <c:pt idx="264">
                  <c:v>71.715224868300851</c:v>
                </c:pt>
                <c:pt idx="265">
                  <c:v>71.137025174837518</c:v>
                </c:pt>
                <c:pt idx="266">
                  <c:v>70.594586054335409</c:v>
                </c:pt>
                <c:pt idx="267">
                  <c:v>70.610685129808033</c:v>
                </c:pt>
                <c:pt idx="268">
                  <c:v>70.748105220107618</c:v>
                </c:pt>
                <c:pt idx="269">
                  <c:v>70.615432173409943</c:v>
                </c:pt>
                <c:pt idx="270">
                  <c:v>70.191591446851092</c:v>
                </c:pt>
                <c:pt idx="271">
                  <c:v>70.728105580685863</c:v>
                </c:pt>
                <c:pt idx="272">
                  <c:v>71.27961081331479</c:v>
                </c:pt>
                <c:pt idx="273">
                  <c:v>71.568878674609039</c:v>
                </c:pt>
                <c:pt idx="274">
                  <c:v>72.119464030377998</c:v>
                </c:pt>
                <c:pt idx="275">
                  <c:v>74.087149779821146</c:v>
                </c:pt>
                <c:pt idx="276">
                  <c:v>77.441357081523449</c:v>
                </c:pt>
                <c:pt idx="277">
                  <c:v>80.356238695746327</c:v>
                </c:pt>
                <c:pt idx="278">
                  <c:v>83.974558862450351</c:v>
                </c:pt>
                <c:pt idx="279">
                  <c:v>88.573352741605348</c:v>
                </c:pt>
                <c:pt idx="280">
                  <c:v>92.767371217384806</c:v>
                </c:pt>
                <c:pt idx="281">
                  <c:v>95.971867367259222</c:v>
                </c:pt>
                <c:pt idx="282">
                  <c:v>98.056655895813719</c:v>
                </c:pt>
                <c:pt idx="283">
                  <c:v>98.337074743003143</c:v>
                </c:pt>
                <c:pt idx="284">
                  <c:v>97.772731627895638</c:v>
                </c:pt>
                <c:pt idx="285">
                  <c:v>97.778365643813032</c:v>
                </c:pt>
                <c:pt idx="286">
                  <c:v>98.327541194856906</c:v>
                </c:pt>
                <c:pt idx="287">
                  <c:v>99.033879168406884</c:v>
                </c:pt>
                <c:pt idx="288">
                  <c:v>98.287337671926139</c:v>
                </c:pt>
                <c:pt idx="289">
                  <c:v>95.879806271095276</c:v>
                </c:pt>
                <c:pt idx="290">
                  <c:v>95.255061531898022</c:v>
                </c:pt>
                <c:pt idx="291">
                  <c:v>95.283628421915068</c:v>
                </c:pt>
                <c:pt idx="292">
                  <c:v>92.197560890465738</c:v>
                </c:pt>
                <c:pt idx="293">
                  <c:v>88.272912783386275</c:v>
                </c:pt>
                <c:pt idx="294">
                  <c:v>83.27698477421626</c:v>
                </c:pt>
                <c:pt idx="295">
                  <c:v>77.70615503512569</c:v>
                </c:pt>
                <c:pt idx="296">
                  <c:v>74.221549285078765</c:v>
                </c:pt>
                <c:pt idx="297">
                  <c:v>71.871116680498631</c:v>
                </c:pt>
                <c:pt idx="298">
                  <c:v>70.870466621754971</c:v>
                </c:pt>
                <c:pt idx="299">
                  <c:v>69.890119466576294</c:v>
                </c:pt>
                <c:pt idx="300">
                  <c:v>69.774937699515078</c:v>
                </c:pt>
                <c:pt idx="301">
                  <c:v>71.183799196316983</c:v>
                </c:pt>
                <c:pt idx="302">
                  <c:v>70.729693514237439</c:v>
                </c:pt>
                <c:pt idx="303">
                  <c:v>69.750204535000705</c:v>
                </c:pt>
                <c:pt idx="304">
                  <c:v>69.926713800035358</c:v>
                </c:pt>
                <c:pt idx="305">
                  <c:v>69.369079564447588</c:v>
                </c:pt>
                <c:pt idx="306">
                  <c:v>69.782842237083301</c:v>
                </c:pt>
                <c:pt idx="307">
                  <c:v>71.874120055894053</c:v>
                </c:pt>
                <c:pt idx="308">
                  <c:v>73.264802923452081</c:v>
                </c:pt>
                <c:pt idx="309">
                  <c:v>74.240406420114454</c:v>
                </c:pt>
                <c:pt idx="310">
                  <c:v>74.640358759576785</c:v>
                </c:pt>
                <c:pt idx="311">
                  <c:v>76.302698761250412</c:v>
                </c:pt>
                <c:pt idx="312">
                  <c:v>80.769809803804435</c:v>
                </c:pt>
                <c:pt idx="313">
                  <c:v>85.651654395089182</c:v>
                </c:pt>
                <c:pt idx="314">
                  <c:v>89.283532683062063</c:v>
                </c:pt>
                <c:pt idx="315">
                  <c:v>93.45010846515919</c:v>
                </c:pt>
                <c:pt idx="316">
                  <c:v>96.491607976433272</c:v>
                </c:pt>
                <c:pt idx="317">
                  <c:v>97.362857371945651</c:v>
                </c:pt>
                <c:pt idx="318">
                  <c:v>98.891731030500637</c:v>
                </c:pt>
                <c:pt idx="319">
                  <c:v>98.784274929947074</c:v>
                </c:pt>
                <c:pt idx="320">
                  <c:v>97.162128884536585</c:v>
                </c:pt>
                <c:pt idx="321">
                  <c:v>97.2237880164719</c:v>
                </c:pt>
                <c:pt idx="322">
                  <c:v>98.267302808952962</c:v>
                </c:pt>
                <c:pt idx="323">
                  <c:v>97.861552371865898</c:v>
                </c:pt>
                <c:pt idx="324">
                  <c:v>96.236949760898483</c:v>
                </c:pt>
                <c:pt idx="325">
                  <c:v>96.489939946820371</c:v>
                </c:pt>
                <c:pt idx="326">
                  <c:v>95.679709629076058</c:v>
                </c:pt>
                <c:pt idx="327">
                  <c:v>91.922212111930719</c:v>
                </c:pt>
                <c:pt idx="328">
                  <c:v>87.601494216723495</c:v>
                </c:pt>
                <c:pt idx="329">
                  <c:v>82.999999999999901</c:v>
                </c:pt>
                <c:pt idx="330">
                  <c:v>78.001538762407279</c:v>
                </c:pt>
                <c:pt idx="331">
                  <c:v>73.971025256056578</c:v>
                </c:pt>
                <c:pt idx="332">
                  <c:v>71.729657030940871</c:v>
                </c:pt>
                <c:pt idx="333">
                  <c:v>69.922012062356984</c:v>
                </c:pt>
                <c:pt idx="334">
                  <c:v>68.950945710002856</c:v>
                </c:pt>
                <c:pt idx="335">
                  <c:v>68.660468717511364</c:v>
                </c:pt>
                <c:pt idx="336">
                  <c:v>69.597948578701818</c:v>
                </c:pt>
                <c:pt idx="337">
                  <c:v>70.020048860444703</c:v>
                </c:pt>
                <c:pt idx="338">
                  <c:v>69.10044320126832</c:v>
                </c:pt>
                <c:pt idx="339">
                  <c:v>69.099467484499513</c:v>
                </c:pt>
                <c:pt idx="340">
                  <c:v>69.634054688296757</c:v>
                </c:pt>
                <c:pt idx="341">
                  <c:v>70.464307226430222</c:v>
                </c:pt>
                <c:pt idx="342">
                  <c:v>71.962591147690659</c:v>
                </c:pt>
                <c:pt idx="343">
                  <c:v>72.531791947854117</c:v>
                </c:pt>
                <c:pt idx="344">
                  <c:v>73.265280832045661</c:v>
                </c:pt>
                <c:pt idx="345">
                  <c:v>75.332238795274961</c:v>
                </c:pt>
                <c:pt idx="346">
                  <c:v>78.114842038068559</c:v>
                </c:pt>
                <c:pt idx="347">
                  <c:v>81.327593611379669</c:v>
                </c:pt>
                <c:pt idx="348">
                  <c:v>85.785144678866146</c:v>
                </c:pt>
                <c:pt idx="349">
                  <c:v>91.914824217426144</c:v>
                </c:pt>
                <c:pt idx="350">
                  <c:v>95.687703948740747</c:v>
                </c:pt>
                <c:pt idx="351">
                  <c:v>97.793423792794371</c:v>
                </c:pt>
                <c:pt idx="352">
                  <c:v>98.59378523612429</c:v>
                </c:pt>
                <c:pt idx="353">
                  <c:v>98.325017143121826</c:v>
                </c:pt>
                <c:pt idx="354">
                  <c:v>99.219569343868145</c:v>
                </c:pt>
                <c:pt idx="355">
                  <c:v>99.512169433889085</c:v>
                </c:pt>
                <c:pt idx="356">
                  <c:v>97.565534611841855</c:v>
                </c:pt>
                <c:pt idx="357">
                  <c:v>96.256167554050819</c:v>
                </c:pt>
                <c:pt idx="358">
                  <c:v>96.635643907106925</c:v>
                </c:pt>
                <c:pt idx="359">
                  <c:v>96.374960110225757</c:v>
                </c:pt>
                <c:pt idx="360">
                  <c:v>95.547710928066451</c:v>
                </c:pt>
                <c:pt idx="361">
                  <c:v>94.427641290242448</c:v>
                </c:pt>
                <c:pt idx="362">
                  <c:v>91.761071804493099</c:v>
                </c:pt>
                <c:pt idx="363">
                  <c:v>87.032653648101885</c:v>
                </c:pt>
                <c:pt idx="364">
                  <c:v>82.441880427625648</c:v>
                </c:pt>
                <c:pt idx="365">
                  <c:v>77.844220922067905</c:v>
                </c:pt>
                <c:pt idx="366">
                  <c:v>72.694249983375215</c:v>
                </c:pt>
                <c:pt idx="367">
                  <c:v>69.361500129217347</c:v>
                </c:pt>
                <c:pt idx="368">
                  <c:v>68.367970459465312</c:v>
                </c:pt>
                <c:pt idx="369">
                  <c:v>68.626397414203382</c:v>
                </c:pt>
                <c:pt idx="370">
                  <c:v>70.038500948279477</c:v>
                </c:pt>
                <c:pt idx="371">
                  <c:v>72.137559096727088</c:v>
                </c:pt>
                <c:pt idx="372">
                  <c:v>72.413548178872716</c:v>
                </c:pt>
                <c:pt idx="373">
                  <c:v>70.591784199656516</c:v>
                </c:pt>
                <c:pt idx="374">
                  <c:v>69.497074563363185</c:v>
                </c:pt>
                <c:pt idx="375">
                  <c:v>69.186153167375608</c:v>
                </c:pt>
                <c:pt idx="376">
                  <c:v>70.446329571788539</c:v>
                </c:pt>
                <c:pt idx="377">
                  <c:v>72.056410463844657</c:v>
                </c:pt>
                <c:pt idx="378">
                  <c:v>73.580005674161043</c:v>
                </c:pt>
                <c:pt idx="379">
                  <c:v>75.065346465602659</c:v>
                </c:pt>
                <c:pt idx="380">
                  <c:v>75.470610282134729</c:v>
                </c:pt>
                <c:pt idx="381">
                  <c:v>78.114214314011917</c:v>
                </c:pt>
                <c:pt idx="382">
                  <c:v>82.024364204285007</c:v>
                </c:pt>
                <c:pt idx="383">
                  <c:v>85.227786583336368</c:v>
                </c:pt>
                <c:pt idx="384">
                  <c:v>89.54193743792122</c:v>
                </c:pt>
                <c:pt idx="385">
                  <c:v>94.68593141151193</c:v>
                </c:pt>
                <c:pt idx="386">
                  <c:v>97.350688470796271</c:v>
                </c:pt>
                <c:pt idx="387">
                  <c:v>97.772233413273412</c:v>
                </c:pt>
                <c:pt idx="388">
                  <c:v>99.158547669735412</c:v>
                </c:pt>
                <c:pt idx="389">
                  <c:v>99.602497085319428</c:v>
                </c:pt>
                <c:pt idx="390">
                  <c:v>98.334798735994411</c:v>
                </c:pt>
                <c:pt idx="391">
                  <c:v>96.938621697513895</c:v>
                </c:pt>
                <c:pt idx="392">
                  <c:v>95.547515874176213</c:v>
                </c:pt>
                <c:pt idx="393">
                  <c:v>94.422450268811161</c:v>
                </c:pt>
                <c:pt idx="394">
                  <c:v>95.825112238899877</c:v>
                </c:pt>
                <c:pt idx="395">
                  <c:v>97.629226435764011</c:v>
                </c:pt>
                <c:pt idx="396">
                  <c:v>95.538270458434184</c:v>
                </c:pt>
                <c:pt idx="397">
                  <c:v>90.669855932215015</c:v>
                </c:pt>
                <c:pt idx="398">
                  <c:v>85.646282860478564</c:v>
                </c:pt>
                <c:pt idx="399">
                  <c:v>80.628264171191347</c:v>
                </c:pt>
                <c:pt idx="400">
                  <c:v>76.310866205199929</c:v>
                </c:pt>
                <c:pt idx="401">
                  <c:v>73.676486321153007</c:v>
                </c:pt>
                <c:pt idx="402">
                  <c:v>71.021245574564176</c:v>
                </c:pt>
                <c:pt idx="403">
                  <c:v>70.170413858742066</c:v>
                </c:pt>
                <c:pt idx="404">
                  <c:v>70.452419400093461</c:v>
                </c:pt>
                <c:pt idx="405">
                  <c:v>70.196251062311163</c:v>
                </c:pt>
                <c:pt idx="406">
                  <c:v>70.446692904473309</c:v>
                </c:pt>
                <c:pt idx="407">
                  <c:v>69.466949535324289</c:v>
                </c:pt>
                <c:pt idx="408">
                  <c:v>68.938545037587232</c:v>
                </c:pt>
                <c:pt idx="409">
                  <c:v>69.642254459069946</c:v>
                </c:pt>
                <c:pt idx="410">
                  <c:v>69.358820508455182</c:v>
                </c:pt>
                <c:pt idx="411">
                  <c:v>70.472680002973092</c:v>
                </c:pt>
                <c:pt idx="412">
                  <c:v>72.41791132683143</c:v>
                </c:pt>
                <c:pt idx="413">
                  <c:v>73.390370984602569</c:v>
                </c:pt>
                <c:pt idx="414">
                  <c:v>74.920812259247626</c:v>
                </c:pt>
                <c:pt idx="415">
                  <c:v>76.87469690190548</c:v>
                </c:pt>
                <c:pt idx="416">
                  <c:v>79.240532407446253</c:v>
                </c:pt>
                <c:pt idx="417">
                  <c:v>82.720537216897256</c:v>
                </c:pt>
                <c:pt idx="418">
                  <c:v>86.49547660858515</c:v>
                </c:pt>
                <c:pt idx="419">
                  <c:v>90.807093957748066</c:v>
                </c:pt>
                <c:pt idx="420">
                  <c:v>94.702036070690525</c:v>
                </c:pt>
                <c:pt idx="421">
                  <c:v>97.056094952401367</c:v>
                </c:pt>
                <c:pt idx="422">
                  <c:v>98.755846290424728</c:v>
                </c:pt>
                <c:pt idx="423">
                  <c:v>98.331962423589758</c:v>
                </c:pt>
                <c:pt idx="424">
                  <c:v>97.502600881103618</c:v>
                </c:pt>
                <c:pt idx="425">
                  <c:v>98.347077292136859</c:v>
                </c:pt>
                <c:pt idx="426">
                  <c:v>99.566240215912202</c:v>
                </c:pt>
                <c:pt idx="427">
                  <c:v>98.8753511986273</c:v>
                </c:pt>
                <c:pt idx="428">
                  <c:v>96.790830435053522</c:v>
                </c:pt>
                <c:pt idx="429">
                  <c:v>96.378523943273208</c:v>
                </c:pt>
                <c:pt idx="430">
                  <c:v>95.828101350366808</c:v>
                </c:pt>
                <c:pt idx="431">
                  <c:v>94.431153993117533</c:v>
                </c:pt>
                <c:pt idx="432">
                  <c:v>91.082503407715961</c:v>
                </c:pt>
                <c:pt idx="433">
                  <c:v>85.652478605142463</c:v>
                </c:pt>
                <c:pt idx="434">
                  <c:v>80.767350529525345</c:v>
                </c:pt>
                <c:pt idx="435">
                  <c:v>76.457573092306518</c:v>
                </c:pt>
                <c:pt idx="436">
                  <c:v>72.281449983174156</c:v>
                </c:pt>
                <c:pt idx="437">
                  <c:v>70.323039734469091</c:v>
                </c:pt>
                <c:pt idx="438">
                  <c:v>70.334229772938428</c:v>
                </c:pt>
                <c:pt idx="439">
                  <c:v>69.76200069924522</c:v>
                </c:pt>
                <c:pt idx="440">
                  <c:v>69.333791290776276</c:v>
                </c:pt>
                <c:pt idx="441">
                  <c:v>68.922337438365716</c:v>
                </c:pt>
                <c:pt idx="442">
                  <c:v>68.082695194502406</c:v>
                </c:pt>
                <c:pt idx="443">
                  <c:v>68.658274413324932</c:v>
                </c:pt>
                <c:pt idx="444">
                  <c:v>71.594873061632256</c:v>
                </c:pt>
                <c:pt idx="445">
                  <c:v>73.230417010463029</c:v>
                </c:pt>
                <c:pt idx="446">
                  <c:v>71.275277228627445</c:v>
                </c:pt>
                <c:pt idx="447">
                  <c:v>70.33107079251387</c:v>
                </c:pt>
                <c:pt idx="448">
                  <c:v>71.717219605321333</c:v>
                </c:pt>
                <c:pt idx="449">
                  <c:v>73.21783416000801</c:v>
                </c:pt>
                <c:pt idx="450">
                  <c:v>75.876141310257935</c:v>
                </c:pt>
                <c:pt idx="451">
                  <c:v>80.074361374882969</c:v>
                </c:pt>
                <c:pt idx="452">
                  <c:v>82.999999999999901</c:v>
                </c:pt>
                <c:pt idx="453">
                  <c:v>85.787795838280843</c:v>
                </c:pt>
                <c:pt idx="454">
                  <c:v>90.793561905515219</c:v>
                </c:pt>
                <c:pt idx="455">
                  <c:v>95.80165642302228</c:v>
                </c:pt>
                <c:pt idx="456">
                  <c:v>98.886837775806029</c:v>
                </c:pt>
                <c:pt idx="457">
                  <c:v>100.2948811405807</c:v>
                </c:pt>
                <c:pt idx="458">
                  <c:v>100.56762927282897</c:v>
                </c:pt>
                <c:pt idx="459">
                  <c:v>99.307017941204435</c:v>
                </c:pt>
                <c:pt idx="460">
                  <c:v>97.889036325909302</c:v>
                </c:pt>
                <c:pt idx="461">
                  <c:v>97.969964429701591</c:v>
                </c:pt>
                <c:pt idx="462">
                  <c:v>97.574092953564488</c:v>
                </c:pt>
                <c:pt idx="463">
                  <c:v>95.129177412432313</c:v>
                </c:pt>
                <c:pt idx="464">
                  <c:v>94.422485273700602</c:v>
                </c:pt>
                <c:pt idx="465">
                  <c:v>95.107463339609723</c:v>
                </c:pt>
                <c:pt idx="466">
                  <c:v>93.736249461357602</c:v>
                </c:pt>
                <c:pt idx="467">
                  <c:v>90.527584939560782</c:v>
                </c:pt>
                <c:pt idx="468">
                  <c:v>85.087335509264477</c:v>
                </c:pt>
                <c:pt idx="469">
                  <c:v>78.965727603980369</c:v>
                </c:pt>
                <c:pt idx="470">
                  <c:v>75.075969487755785</c:v>
                </c:pt>
                <c:pt idx="471">
                  <c:v>71.873304561089682</c:v>
                </c:pt>
                <c:pt idx="472">
                  <c:v>69.764396505243269</c:v>
                </c:pt>
                <c:pt idx="473">
                  <c:v>70.162588881629972</c:v>
                </c:pt>
                <c:pt idx="474">
                  <c:v>69.49296245050536</c:v>
                </c:pt>
                <c:pt idx="475">
                  <c:v>67.814508525051536</c:v>
                </c:pt>
                <c:pt idx="476">
                  <c:v>69.339629974030018</c:v>
                </c:pt>
                <c:pt idx="477">
                  <c:v>71.164667075565276</c:v>
                </c:pt>
                <c:pt idx="478">
                  <c:v>70.567318083321751</c:v>
                </c:pt>
                <c:pt idx="479">
                  <c:v>70.584140120093934</c:v>
                </c:pt>
                <c:pt idx="480">
                  <c:v>70.887367554629819</c:v>
                </c:pt>
                <c:pt idx="481">
                  <c:v>71.571674658712936</c:v>
                </c:pt>
                <c:pt idx="482">
                  <c:v>72.821412499319521</c:v>
                </c:pt>
                <c:pt idx="483">
                  <c:v>72.397340657724726</c:v>
                </c:pt>
                <c:pt idx="484">
                  <c:v>73.623727818293588</c:v>
                </c:pt>
                <c:pt idx="485">
                  <c:v>77.116743146670899</c:v>
                </c:pt>
                <c:pt idx="486">
                  <c:v>79.513973111298611</c:v>
                </c:pt>
                <c:pt idx="487">
                  <c:v>83.979611486084508</c:v>
                </c:pt>
                <c:pt idx="488">
                  <c:v>90.42957880736455</c:v>
                </c:pt>
                <c:pt idx="489">
                  <c:v>95.122650287247566</c:v>
                </c:pt>
                <c:pt idx="490">
                  <c:v>97.345647655852062</c:v>
                </c:pt>
                <c:pt idx="491">
                  <c:v>97.513850888882629</c:v>
                </c:pt>
                <c:pt idx="492">
                  <c:v>97.530675933512015</c:v>
                </c:pt>
                <c:pt idx="493">
                  <c:v>97.926188255363883</c:v>
                </c:pt>
                <c:pt idx="494">
                  <c:v>97.909011487253849</c:v>
                </c:pt>
                <c:pt idx="495">
                  <c:v>97.638252192687617</c:v>
                </c:pt>
                <c:pt idx="496">
                  <c:v>98.345775548641399</c:v>
                </c:pt>
                <c:pt idx="497">
                  <c:v>97.76235635339485</c:v>
                </c:pt>
                <c:pt idx="498">
                  <c:v>96.645783720872359</c:v>
                </c:pt>
                <c:pt idx="499">
                  <c:v>95.811134769934469</c:v>
                </c:pt>
                <c:pt idx="500">
                  <c:v>94.55222276248584</c:v>
                </c:pt>
                <c:pt idx="501">
                  <c:v>93.025024968578208</c:v>
                </c:pt>
                <c:pt idx="502">
                  <c:v>88.397014786575227</c:v>
                </c:pt>
                <c:pt idx="503">
                  <c:v>82.861540786588108</c:v>
                </c:pt>
                <c:pt idx="504">
                  <c:v>78.264740358402051</c:v>
                </c:pt>
                <c:pt idx="505">
                  <c:v>73.932671669460305</c:v>
                </c:pt>
                <c:pt idx="506">
                  <c:v>71.576298173106025</c:v>
                </c:pt>
                <c:pt idx="507">
                  <c:v>71.166345266924722</c:v>
                </c:pt>
                <c:pt idx="508">
                  <c:v>71.160023000200255</c:v>
                </c:pt>
                <c:pt idx="509">
                  <c:v>69.329334152085352</c:v>
                </c:pt>
                <c:pt idx="510">
                  <c:v>68.626201843154078</c:v>
                </c:pt>
                <c:pt idx="511">
                  <c:v>70.311567186680833</c:v>
                </c:pt>
                <c:pt idx="512">
                  <c:v>70.741912657226422</c:v>
                </c:pt>
                <c:pt idx="513">
                  <c:v>70.328981279335892</c:v>
                </c:pt>
                <c:pt idx="514">
                  <c:v>69.892931846174093</c:v>
                </c:pt>
                <c:pt idx="515">
                  <c:v>69.757264633552978</c:v>
                </c:pt>
                <c:pt idx="516">
                  <c:v>69.63132043492547</c:v>
                </c:pt>
                <c:pt idx="517">
                  <c:v>70.598428762728176</c:v>
                </c:pt>
                <c:pt idx="518">
                  <c:v>72.821149935367274</c:v>
                </c:pt>
                <c:pt idx="519">
                  <c:v>74.902210535963874</c:v>
                </c:pt>
                <c:pt idx="520">
                  <c:v>76.867738548803189</c:v>
                </c:pt>
                <c:pt idx="521">
                  <c:v>80.219327812818449</c:v>
                </c:pt>
                <c:pt idx="522">
                  <c:v>84.96283126633179</c:v>
                </c:pt>
                <c:pt idx="523">
                  <c:v>90.279440647780817</c:v>
                </c:pt>
                <c:pt idx="524">
                  <c:v>95.109618774585982</c:v>
                </c:pt>
                <c:pt idx="525">
                  <c:v>98.352473960459378</c:v>
                </c:pt>
                <c:pt idx="526">
                  <c:v>99.020102302980291</c:v>
                </c:pt>
                <c:pt idx="527">
                  <c:v>99.713345648283862</c:v>
                </c:pt>
                <c:pt idx="528">
                  <c:v>99.861134068729925</c:v>
                </c:pt>
                <c:pt idx="529">
                  <c:v>97.766159750902645</c:v>
                </c:pt>
                <c:pt idx="530">
                  <c:v>98.059039802157571</c:v>
                </c:pt>
                <c:pt idx="531">
                  <c:v>97.641668179639012</c:v>
                </c:pt>
                <c:pt idx="532">
                  <c:v>96.382796707580482</c:v>
                </c:pt>
                <c:pt idx="533">
                  <c:v>97.061977679326162</c:v>
                </c:pt>
                <c:pt idx="534">
                  <c:v>96.35227223335886</c:v>
                </c:pt>
                <c:pt idx="535">
                  <c:v>94.683895544304349</c:v>
                </c:pt>
                <c:pt idx="536">
                  <c:v>92.336696680895614</c:v>
                </c:pt>
                <c:pt idx="537">
                  <c:v>87.605457117786344</c:v>
                </c:pt>
                <c:pt idx="538">
                  <c:v>81.188772787676513</c:v>
                </c:pt>
                <c:pt idx="539">
                  <c:v>76.741827435063712</c:v>
                </c:pt>
                <c:pt idx="540">
                  <c:v>73.666401518172407</c:v>
                </c:pt>
                <c:pt idx="541">
                  <c:v>70.29979824124436</c:v>
                </c:pt>
                <c:pt idx="542">
                  <c:v>69.893792593431954</c:v>
                </c:pt>
                <c:pt idx="543">
                  <c:v>71.707758390362656</c:v>
                </c:pt>
                <c:pt idx="544">
                  <c:v>71.436710879529102</c:v>
                </c:pt>
                <c:pt idx="545">
                  <c:v>69.784736008409027</c:v>
                </c:pt>
                <c:pt idx="546">
                  <c:v>68.364888863057388</c:v>
                </c:pt>
                <c:pt idx="547">
                  <c:v>69.343130789884881</c:v>
                </c:pt>
                <c:pt idx="548">
                  <c:v>70.889581379020072</c:v>
                </c:pt>
                <c:pt idx="549">
                  <c:v>70.461478003357342</c:v>
                </c:pt>
                <c:pt idx="550">
                  <c:v>71.013760203286239</c:v>
                </c:pt>
                <c:pt idx="551">
                  <c:v>71.854611401050306</c:v>
                </c:pt>
                <c:pt idx="552">
                  <c:v>71.841925016202055</c:v>
                </c:pt>
                <c:pt idx="553">
                  <c:v>72.803735883237394</c:v>
                </c:pt>
                <c:pt idx="554">
                  <c:v>74.770998894035969</c:v>
                </c:pt>
                <c:pt idx="555">
                  <c:v>77.145214570218883</c:v>
                </c:pt>
                <c:pt idx="556">
                  <c:v>81.328015843164621</c:v>
                </c:pt>
                <c:pt idx="557">
                  <c:v>86.062648351379892</c:v>
                </c:pt>
                <c:pt idx="558">
                  <c:v>90.525542947019133</c:v>
                </c:pt>
                <c:pt idx="559">
                  <c:v>94.865588014918671</c:v>
                </c:pt>
                <c:pt idx="560">
                  <c:v>97.074646350124141</c:v>
                </c:pt>
                <c:pt idx="561">
                  <c:v>98.441858342790582</c:v>
                </c:pt>
                <c:pt idx="562">
                  <c:v>99.273971333746658</c:v>
                </c:pt>
                <c:pt idx="563">
                  <c:v>98.335565169250984</c:v>
                </c:pt>
                <c:pt idx="564">
                  <c:v>97.807048099020236</c:v>
                </c:pt>
                <c:pt idx="565">
                  <c:v>98.459786588092712</c:v>
                </c:pt>
                <c:pt idx="566">
                  <c:v>98.749320984750838</c:v>
                </c:pt>
                <c:pt idx="567">
                  <c:v>97.89089704155424</c:v>
                </c:pt>
                <c:pt idx="568">
                  <c:v>96.49621079968091</c:v>
                </c:pt>
                <c:pt idx="569">
                  <c:v>95.823946657399475</c:v>
                </c:pt>
                <c:pt idx="570">
                  <c:v>94.550898023175307</c:v>
                </c:pt>
                <c:pt idx="571">
                  <c:v>91.213059572105294</c:v>
                </c:pt>
                <c:pt idx="572">
                  <c:v>86.482533423266318</c:v>
                </c:pt>
                <c:pt idx="573">
                  <c:v>81.745488200584646</c:v>
                </c:pt>
                <c:pt idx="574">
                  <c:v>77.428921640484816</c:v>
                </c:pt>
                <c:pt idx="575">
                  <c:v>73.384206016574637</c:v>
                </c:pt>
                <c:pt idx="576">
                  <c:v>70.750691494344991</c:v>
                </c:pt>
                <c:pt idx="577">
                  <c:v>69.931980821152735</c:v>
                </c:pt>
                <c:pt idx="578">
                  <c:v>69.889941195807268</c:v>
                </c:pt>
                <c:pt idx="579">
                  <c:v>69.295465840888937</c:v>
                </c:pt>
                <c:pt idx="580">
                  <c:v>69.397619050456839</c:v>
                </c:pt>
                <c:pt idx="581">
                  <c:v>69.443427654932805</c:v>
                </c:pt>
                <c:pt idx="582">
                  <c:v>68.815935198848962</c:v>
                </c:pt>
                <c:pt idx="583">
                  <c:v>69.110561613128112</c:v>
                </c:pt>
                <c:pt idx="584">
                  <c:v>70.664364458594875</c:v>
                </c:pt>
                <c:pt idx="585">
                  <c:v>70.896792190842547</c:v>
                </c:pt>
                <c:pt idx="586">
                  <c:v>71.414739215430671</c:v>
                </c:pt>
                <c:pt idx="587">
                  <c:v>72.952524281749191</c:v>
                </c:pt>
                <c:pt idx="588">
                  <c:v>73.119299026890403</c:v>
                </c:pt>
                <c:pt idx="589">
                  <c:v>75.484530135955325</c:v>
                </c:pt>
                <c:pt idx="590">
                  <c:v>78.825659213636129</c:v>
                </c:pt>
                <c:pt idx="591">
                  <c:v>82.72165737999704</c:v>
                </c:pt>
                <c:pt idx="592">
                  <c:v>87.878136484962411</c:v>
                </c:pt>
                <c:pt idx="593">
                  <c:v>91.216105293148971</c:v>
                </c:pt>
                <c:pt idx="594">
                  <c:v>94.138549070322071</c:v>
                </c:pt>
                <c:pt idx="595">
                  <c:v>97.943954583785441</c:v>
                </c:pt>
                <c:pt idx="596">
                  <c:v>99.336395709390871</c:v>
                </c:pt>
                <c:pt idx="597">
                  <c:v>99.026367974188645</c:v>
                </c:pt>
                <c:pt idx="598">
                  <c:v>98.321715990404726</c:v>
                </c:pt>
                <c:pt idx="599">
                  <c:v>97.760410684754959</c:v>
                </c:pt>
                <c:pt idx="600">
                  <c:v>97.893420525263636</c:v>
                </c:pt>
                <c:pt idx="601">
                  <c:v>96.940487084801291</c:v>
                </c:pt>
                <c:pt idx="602">
                  <c:v>96.110728048491438</c:v>
                </c:pt>
                <c:pt idx="603">
                  <c:v>95.804034050101023</c:v>
                </c:pt>
                <c:pt idx="604">
                  <c:v>94.848808644110164</c:v>
                </c:pt>
                <c:pt idx="605">
                  <c:v>93.449697143394332</c:v>
                </c:pt>
                <c:pt idx="606">
                  <c:v>91.073262350334033</c:v>
                </c:pt>
                <c:pt idx="607">
                  <c:v>87.034881972049945</c:v>
                </c:pt>
                <c:pt idx="608">
                  <c:v>82.025423566580756</c:v>
                </c:pt>
                <c:pt idx="609">
                  <c:v>77.002282898507289</c:v>
                </c:pt>
                <c:pt idx="610">
                  <c:v>72.290367213835324</c:v>
                </c:pt>
                <c:pt idx="611">
                  <c:v>69.091323120608152</c:v>
                </c:pt>
                <c:pt idx="612">
                  <c:v>69.060366003212224</c:v>
                </c:pt>
                <c:pt idx="613">
                  <c:v>70.471278776646542</c:v>
                </c:pt>
                <c:pt idx="614">
                  <c:v>70.905435519706614</c:v>
                </c:pt>
                <c:pt idx="615">
                  <c:v>70.307534805250285</c:v>
                </c:pt>
                <c:pt idx="616">
                  <c:v>69.882064104421687</c:v>
                </c:pt>
                <c:pt idx="617">
                  <c:v>70.179488966068533</c:v>
                </c:pt>
                <c:pt idx="618">
                  <c:v>70.043173469545764</c:v>
                </c:pt>
                <c:pt idx="619">
                  <c:v>69.778862630087374</c:v>
                </c:pt>
                <c:pt idx="620">
                  <c:v>71.033369922000887</c:v>
                </c:pt>
                <c:pt idx="621">
                  <c:v>72.826822557835385</c:v>
                </c:pt>
                <c:pt idx="622">
                  <c:v>73.646695826639672</c:v>
                </c:pt>
                <c:pt idx="623">
                  <c:v>74.915474332711213</c:v>
                </c:pt>
                <c:pt idx="624">
                  <c:v>76.316451339206111</c:v>
                </c:pt>
                <c:pt idx="625">
                  <c:v>78.253542497616721</c:v>
                </c:pt>
                <c:pt idx="626">
                  <c:v>81.323665071633854</c:v>
                </c:pt>
                <c:pt idx="627">
                  <c:v>85.089972479242249</c:v>
                </c:pt>
                <c:pt idx="628">
                  <c:v>91.217076212476968</c:v>
                </c:pt>
                <c:pt idx="629">
                  <c:v>96.086242794909197</c:v>
                </c:pt>
                <c:pt idx="630">
                  <c:v>97.770608273156085</c:v>
                </c:pt>
                <c:pt idx="631">
                  <c:v>99.169219242766246</c:v>
                </c:pt>
                <c:pt idx="632">
                  <c:v>99.87276305160546</c:v>
                </c:pt>
                <c:pt idx="633">
                  <c:v>98.474989106514087</c:v>
                </c:pt>
                <c:pt idx="634">
                  <c:v>97.341161472567677</c:v>
                </c:pt>
                <c:pt idx="635">
                  <c:v>97.763385411406873</c:v>
                </c:pt>
                <c:pt idx="636">
                  <c:v>97.482674682641047</c:v>
                </c:pt>
                <c:pt idx="637">
                  <c:v>96.382212794887025</c:v>
                </c:pt>
                <c:pt idx="638">
                  <c:v>95.805065015629737</c:v>
                </c:pt>
                <c:pt idx="639">
                  <c:v>95.53776741229423</c:v>
                </c:pt>
                <c:pt idx="640">
                  <c:v>94.151543976567439</c:v>
                </c:pt>
                <c:pt idx="641">
                  <c:v>90.517368252901136</c:v>
                </c:pt>
                <c:pt idx="642">
                  <c:v>85.367674007500455</c:v>
                </c:pt>
                <c:pt idx="643">
                  <c:v>80.908373804557044</c:v>
                </c:pt>
                <c:pt idx="644">
                  <c:v>75.603803696297859</c:v>
                </c:pt>
                <c:pt idx="645">
                  <c:v>70.743983514543672</c:v>
                </c:pt>
                <c:pt idx="646">
                  <c:v>69.761224965738137</c:v>
                </c:pt>
                <c:pt idx="647">
                  <c:v>70.04718598722738</c:v>
                </c:pt>
                <c:pt idx="648">
                  <c:v>69.622846269539707</c:v>
                </c:pt>
                <c:pt idx="649">
                  <c:v>69.666032377234174</c:v>
                </c:pt>
                <c:pt idx="650">
                  <c:v>69.978299960263712</c:v>
                </c:pt>
                <c:pt idx="651">
                  <c:v>70.476388644118487</c:v>
                </c:pt>
                <c:pt idx="652">
                  <c:v>70.745069879909053</c:v>
                </c:pt>
                <c:pt idx="653">
                  <c:v>71.177794016698385</c:v>
                </c:pt>
                <c:pt idx="654">
                  <c:v>71.30153625897043</c:v>
                </c:pt>
                <c:pt idx="655">
                  <c:v>71.121960357252121</c:v>
                </c:pt>
                <c:pt idx="656">
                  <c:v>70.301775128112993</c:v>
                </c:pt>
                <c:pt idx="657">
                  <c:v>70.323525363814966</c:v>
                </c:pt>
                <c:pt idx="658">
                  <c:v>73.520387509829561</c:v>
                </c:pt>
                <c:pt idx="659">
                  <c:v>77.290045495106995</c:v>
                </c:pt>
                <c:pt idx="660">
                  <c:v>79.932988731382196</c:v>
                </c:pt>
                <c:pt idx="661">
                  <c:v>83.139457964545429</c:v>
                </c:pt>
                <c:pt idx="662">
                  <c:v>87.736720204375274</c:v>
                </c:pt>
                <c:pt idx="663">
                  <c:v>92.883035664883039</c:v>
                </c:pt>
                <c:pt idx="664">
                  <c:v>95.70487039810611</c:v>
                </c:pt>
                <c:pt idx="665">
                  <c:v>96.812930367831797</c:v>
                </c:pt>
                <c:pt idx="666">
                  <c:v>98.567686459010076</c:v>
                </c:pt>
                <c:pt idx="667">
                  <c:v>98.180386161169849</c:v>
                </c:pt>
                <c:pt idx="668">
                  <c:v>97.782558672638302</c:v>
                </c:pt>
                <c:pt idx="669">
                  <c:v>98.060905675013032</c:v>
                </c:pt>
                <c:pt idx="670">
                  <c:v>98.455981746903248</c:v>
                </c:pt>
                <c:pt idx="671">
                  <c:v>98.60417447891318</c:v>
                </c:pt>
                <c:pt idx="672">
                  <c:v>97.201994127057176</c:v>
                </c:pt>
                <c:pt idx="673">
                  <c:v>95.394903577745907</c:v>
                </c:pt>
                <c:pt idx="674">
                  <c:v>94.978014493676653</c:v>
                </c:pt>
                <c:pt idx="675">
                  <c:v>94.298247439569977</c:v>
                </c:pt>
                <c:pt idx="676">
                  <c:v>90.531536215809993</c:v>
                </c:pt>
                <c:pt idx="677">
                  <c:v>85.3633270584683</c:v>
                </c:pt>
                <c:pt idx="678">
                  <c:v>80.771478490310457</c:v>
                </c:pt>
                <c:pt idx="679">
                  <c:v>77.139058375536607</c:v>
                </c:pt>
                <c:pt idx="680">
                  <c:v>72.831376360820201</c:v>
                </c:pt>
                <c:pt idx="681">
                  <c:v>68.684224571430491</c:v>
                </c:pt>
                <c:pt idx="682">
                  <c:v>68.631976468803316</c:v>
                </c:pt>
                <c:pt idx="683">
                  <c:v>70.453644702273451</c:v>
                </c:pt>
                <c:pt idx="684">
                  <c:v>70.373726862355056</c:v>
                </c:pt>
                <c:pt idx="685">
                  <c:v>68.986694852372324</c:v>
                </c:pt>
                <c:pt idx="686">
                  <c:v>67.277275396530754</c:v>
                </c:pt>
                <c:pt idx="687">
                  <c:v>68.232570985706545</c:v>
                </c:pt>
                <c:pt idx="688">
                  <c:v>70.477396701045109</c:v>
                </c:pt>
                <c:pt idx="689">
                  <c:v>71.3130589253484</c:v>
                </c:pt>
                <c:pt idx="690">
                  <c:v>71.591522596959464</c:v>
                </c:pt>
                <c:pt idx="691">
                  <c:v>72.563698591823098</c:v>
                </c:pt>
                <c:pt idx="692">
                  <c:v>73.795807071748357</c:v>
                </c:pt>
                <c:pt idx="693">
                  <c:v>74.446215062346099</c:v>
                </c:pt>
                <c:pt idx="694">
                  <c:v>75.993752178505119</c:v>
                </c:pt>
                <c:pt idx="695">
                  <c:v>78.958877537824819</c:v>
                </c:pt>
                <c:pt idx="696">
                  <c:v>83.139229401462515</c:v>
                </c:pt>
                <c:pt idx="697">
                  <c:v>88.012725011304767</c:v>
                </c:pt>
                <c:pt idx="698">
                  <c:v>93.026044041904768</c:v>
                </c:pt>
                <c:pt idx="699">
                  <c:v>97.507291239033208</c:v>
                </c:pt>
                <c:pt idx="700">
                  <c:v>100.2897398570407</c:v>
                </c:pt>
                <c:pt idx="701">
                  <c:v>100.00506513985326</c:v>
                </c:pt>
                <c:pt idx="702">
                  <c:v>98.335387717637062</c:v>
                </c:pt>
                <c:pt idx="703">
                  <c:v>98.471686778349692</c:v>
                </c:pt>
                <c:pt idx="704">
                  <c:v>98.600680523971107</c:v>
                </c:pt>
                <c:pt idx="705">
                  <c:v>97.483160749297156</c:v>
                </c:pt>
                <c:pt idx="706">
                  <c:v>96.381437743488007</c:v>
                </c:pt>
                <c:pt idx="707">
                  <c:v>95.124951386958671</c:v>
                </c:pt>
                <c:pt idx="708">
                  <c:v>94.851230527208529</c:v>
                </c:pt>
                <c:pt idx="709">
                  <c:v>95.410634714720558</c:v>
                </c:pt>
                <c:pt idx="710">
                  <c:v>93.016783677539706</c:v>
                </c:pt>
                <c:pt idx="711">
                  <c:v>89.680116431646098</c:v>
                </c:pt>
                <c:pt idx="712">
                  <c:v>85.371387452765589</c:v>
                </c:pt>
                <c:pt idx="713">
                  <c:v>79.652839173385132</c:v>
                </c:pt>
                <c:pt idx="714">
                  <c:v>75.615553010785618</c:v>
                </c:pt>
                <c:pt idx="715">
                  <c:v>71.565323968426469</c:v>
                </c:pt>
                <c:pt idx="716">
                  <c:v>68.358583965906277</c:v>
                </c:pt>
                <c:pt idx="717">
                  <c:v>67.404911979304686</c:v>
                </c:pt>
                <c:pt idx="718">
                  <c:v>67.944375741542075</c:v>
                </c:pt>
                <c:pt idx="719">
                  <c:v>69.056324084493241</c:v>
                </c:pt>
                <c:pt idx="720">
                  <c:v>70.175518846097091</c:v>
                </c:pt>
                <c:pt idx="721">
                  <c:v>71.030296155525292</c:v>
                </c:pt>
                <c:pt idx="722">
                  <c:v>70.885269322995612</c:v>
                </c:pt>
                <c:pt idx="723">
                  <c:v>70.433066241773915</c:v>
                </c:pt>
                <c:pt idx="724">
                  <c:v>70.040987058753942</c:v>
                </c:pt>
                <c:pt idx="725">
                  <c:v>70.629239695851766</c:v>
                </c:pt>
                <c:pt idx="726">
                  <c:v>71.833676848980801</c:v>
                </c:pt>
                <c:pt idx="727">
                  <c:v>72.820228725515861</c:v>
                </c:pt>
                <c:pt idx="728">
                  <c:v>74.508831267879174</c:v>
                </c:pt>
                <c:pt idx="729">
                  <c:v>77.005528296973651</c:v>
                </c:pt>
                <c:pt idx="730">
                  <c:v>80.63298334671525</c:v>
                </c:pt>
                <c:pt idx="731">
                  <c:v>84.537206081830092</c:v>
                </c:pt>
                <c:pt idx="732">
                  <c:v>88.301879237143282</c:v>
                </c:pt>
                <c:pt idx="733">
                  <c:v>93.581005813705701</c:v>
                </c:pt>
                <c:pt idx="734">
                  <c:v>97.63825321306139</c:v>
                </c:pt>
                <c:pt idx="735">
                  <c:v>98.467890088517962</c:v>
                </c:pt>
                <c:pt idx="736">
                  <c:v>99.18812386203372</c:v>
                </c:pt>
                <c:pt idx="737">
                  <c:v>99.747103937271717</c:v>
                </c:pt>
                <c:pt idx="738">
                  <c:v>99.856193198721996</c:v>
                </c:pt>
                <c:pt idx="739">
                  <c:v>99.148839959914611</c:v>
                </c:pt>
                <c:pt idx="740">
                  <c:v>97.232246685019533</c:v>
                </c:pt>
                <c:pt idx="741">
                  <c:v>96.524339768224209</c:v>
                </c:pt>
                <c:pt idx="742">
                  <c:v>96.911684730062191</c:v>
                </c:pt>
                <c:pt idx="743">
                  <c:v>95.956603597727508</c:v>
                </c:pt>
                <c:pt idx="744">
                  <c:v>94.850600180617548</c:v>
                </c:pt>
                <c:pt idx="745">
                  <c:v>92.884772785968295</c:v>
                </c:pt>
                <c:pt idx="746">
                  <c:v>89.522000824963271</c:v>
                </c:pt>
                <c:pt idx="747">
                  <c:v>84.387857248334157</c:v>
                </c:pt>
                <c:pt idx="748">
                  <c:v>77.849935471083</c:v>
                </c:pt>
                <c:pt idx="749">
                  <c:v>73.103846195928938</c:v>
                </c:pt>
                <c:pt idx="750">
                  <c:v>71.003074003038662</c:v>
                </c:pt>
                <c:pt idx="751">
                  <c:v>70.313818082103367</c:v>
                </c:pt>
                <c:pt idx="752">
                  <c:v>70.204954241717417</c:v>
                </c:pt>
                <c:pt idx="753">
                  <c:v>71.036357232146401</c:v>
                </c:pt>
                <c:pt idx="754">
                  <c:v>71.147051582567826</c:v>
                </c:pt>
                <c:pt idx="755">
                  <c:v>70.300385789159861</c:v>
                </c:pt>
                <c:pt idx="756">
                  <c:v>68.659713066172912</c:v>
                </c:pt>
                <c:pt idx="757">
                  <c:v>67.834485100855773</c:v>
                </c:pt>
                <c:pt idx="758">
                  <c:v>69.468258789946688</c:v>
                </c:pt>
                <c:pt idx="759">
                  <c:v>70.719026110397394</c:v>
                </c:pt>
                <c:pt idx="760">
                  <c:v>71.439109906178672</c:v>
                </c:pt>
                <c:pt idx="761">
                  <c:v>71.151508473274419</c:v>
                </c:pt>
                <c:pt idx="762">
                  <c:v>71.570373222614592</c:v>
                </c:pt>
                <c:pt idx="763">
                  <c:v>74.503364702400049</c:v>
                </c:pt>
                <c:pt idx="764">
                  <c:v>77.838966694178467</c:v>
                </c:pt>
                <c:pt idx="765">
                  <c:v>81.60591222865213</c:v>
                </c:pt>
                <c:pt idx="766">
                  <c:v>86.763525430873159</c:v>
                </c:pt>
                <c:pt idx="767">
                  <c:v>91.631384675268592</c:v>
                </c:pt>
                <c:pt idx="768">
                  <c:v>93.737276484242045</c:v>
                </c:pt>
                <c:pt idx="769">
                  <c:v>96.65633729648232</c:v>
                </c:pt>
                <c:pt idx="770">
                  <c:v>99.420767985402293</c:v>
                </c:pt>
                <c:pt idx="771">
                  <c:v>99.73223611694894</c:v>
                </c:pt>
                <c:pt idx="772">
                  <c:v>98.885962202280282</c:v>
                </c:pt>
                <c:pt idx="773">
                  <c:v>97.064826875907457</c:v>
                </c:pt>
                <c:pt idx="774">
                  <c:v>96.65859750175909</c:v>
                </c:pt>
                <c:pt idx="775">
                  <c:v>96.800451191114561</c:v>
                </c:pt>
                <c:pt idx="776">
                  <c:v>96.661028890147904</c:v>
                </c:pt>
                <c:pt idx="777">
                  <c:v>96.933560464302346</c:v>
                </c:pt>
                <c:pt idx="778">
                  <c:v>96.26856133807965</c:v>
                </c:pt>
                <c:pt idx="779">
                  <c:v>94.828981045310456</c:v>
                </c:pt>
                <c:pt idx="780">
                  <c:v>92.130876168440977</c:v>
                </c:pt>
                <c:pt idx="781">
                  <c:v>87.854557121874478</c:v>
                </c:pt>
                <c:pt idx="782">
                  <c:v>82.721646610609127</c:v>
                </c:pt>
                <c:pt idx="783">
                  <c:v>78.116130395690647</c:v>
                </c:pt>
                <c:pt idx="784">
                  <c:v>73.94427777271585</c:v>
                </c:pt>
                <c:pt idx="785">
                  <c:v>71.029482271628112</c:v>
                </c:pt>
                <c:pt idx="786">
                  <c:v>69.611834691859315</c:v>
                </c:pt>
                <c:pt idx="787">
                  <c:v>69.332367533793914</c:v>
                </c:pt>
                <c:pt idx="788">
                  <c:v>68.93225615272317</c:v>
                </c:pt>
                <c:pt idx="789">
                  <c:v>68.381966093540342</c:v>
                </c:pt>
                <c:pt idx="790">
                  <c:v>69.479543549390428</c:v>
                </c:pt>
                <c:pt idx="791">
                  <c:v>70.866199324733387</c:v>
                </c:pt>
                <c:pt idx="792">
                  <c:v>71.438081643720437</c:v>
                </c:pt>
                <c:pt idx="793">
                  <c:v>71.17379704385236</c:v>
                </c:pt>
                <c:pt idx="794">
                  <c:v>70.306123707264163</c:v>
                </c:pt>
                <c:pt idx="795">
                  <c:v>70.42976292742334</c:v>
                </c:pt>
                <c:pt idx="796">
                  <c:v>71.851581946586208</c:v>
                </c:pt>
                <c:pt idx="797">
                  <c:v>73.380359202964229</c:v>
                </c:pt>
                <c:pt idx="798">
                  <c:v>75.613240932875314</c:v>
                </c:pt>
                <c:pt idx="799">
                  <c:v>78.826429552217689</c:v>
                </c:pt>
                <c:pt idx="800">
                  <c:v>82.442487536983037</c:v>
                </c:pt>
                <c:pt idx="801">
                  <c:v>86.342889121173243</c:v>
                </c:pt>
                <c:pt idx="802">
                  <c:v>91.084922915139373</c:v>
                </c:pt>
                <c:pt idx="803">
                  <c:v>94.587402204244952</c:v>
                </c:pt>
                <c:pt idx="804">
                  <c:v>95.951019245214383</c:v>
                </c:pt>
                <c:pt idx="805">
                  <c:v>97.505224356419362</c:v>
                </c:pt>
                <c:pt idx="806">
                  <c:v>98.350092704092958</c:v>
                </c:pt>
                <c:pt idx="807">
                  <c:v>98.3326398798486</c:v>
                </c:pt>
                <c:pt idx="808">
                  <c:v>98.329489254865223</c:v>
                </c:pt>
                <c:pt idx="809">
                  <c:v>96.927214843234978</c:v>
                </c:pt>
                <c:pt idx="810">
                  <c:v>95.531569111185078</c:v>
                </c:pt>
                <c:pt idx="811">
                  <c:v>95.677867167577347</c:v>
                </c:pt>
                <c:pt idx="812">
                  <c:v>97.470543677805821</c:v>
                </c:pt>
                <c:pt idx="813">
                  <c:v>97.778168880313089</c:v>
                </c:pt>
                <c:pt idx="814">
                  <c:v>95.428991530480445</c:v>
                </c:pt>
                <c:pt idx="815">
                  <c:v>91.773553945972154</c:v>
                </c:pt>
                <c:pt idx="816">
                  <c:v>86.478993696898343</c:v>
                </c:pt>
                <c:pt idx="817">
                  <c:v>80.908363888069729</c:v>
                </c:pt>
                <c:pt idx="818">
                  <c:v>76.29555986579669</c:v>
                </c:pt>
                <c:pt idx="819">
                  <c:v>73.510001586085579</c:v>
                </c:pt>
                <c:pt idx="820">
                  <c:v>71.844364734331734</c:v>
                </c:pt>
                <c:pt idx="821">
                  <c:v>70.180453647516515</c:v>
                </c:pt>
                <c:pt idx="822">
                  <c:v>69.075499200315448</c:v>
                </c:pt>
                <c:pt idx="823">
                  <c:v>69.062202994257703</c:v>
                </c:pt>
                <c:pt idx="824">
                  <c:v>69.333177605936257</c:v>
                </c:pt>
                <c:pt idx="825">
                  <c:v>69.202308855462491</c:v>
                </c:pt>
                <c:pt idx="826">
                  <c:v>70.465156617296728</c:v>
                </c:pt>
                <c:pt idx="827">
                  <c:v>71.168532709448087</c:v>
                </c:pt>
                <c:pt idx="828">
                  <c:v>70.317291472404634</c:v>
                </c:pt>
                <c:pt idx="829">
                  <c:v>70.706101789985169</c:v>
                </c:pt>
                <c:pt idx="830">
                  <c:v>71.143639114692505</c:v>
                </c:pt>
                <c:pt idx="831">
                  <c:v>72.694166738215358</c:v>
                </c:pt>
                <c:pt idx="832">
                  <c:v>73.943040573157575</c:v>
                </c:pt>
                <c:pt idx="833">
                  <c:v>75.193243433419923</c:v>
                </c:pt>
                <c:pt idx="834">
                  <c:v>77.9870861770018</c:v>
                </c:pt>
                <c:pt idx="835">
                  <c:v>81.607443368377318</c:v>
                </c:pt>
                <c:pt idx="836">
                  <c:v>85.786512527010956</c:v>
                </c:pt>
                <c:pt idx="837">
                  <c:v>90.819406342292382</c:v>
                </c:pt>
                <c:pt idx="838">
                  <c:v>96.268063770504511</c:v>
                </c:pt>
                <c:pt idx="839">
                  <c:v>97.87532634485018</c:v>
                </c:pt>
                <c:pt idx="840">
                  <c:v>98.867522334407013</c:v>
                </c:pt>
                <c:pt idx="841">
                  <c:v>99.463758976148995</c:v>
                </c:pt>
                <c:pt idx="842">
                  <c:v>99.16866820143612</c:v>
                </c:pt>
                <c:pt idx="843">
                  <c:v>97.752327214411864</c:v>
                </c:pt>
                <c:pt idx="844">
                  <c:v>95.81127659706317</c:v>
                </c:pt>
                <c:pt idx="845">
                  <c:v>94.979587062240796</c:v>
                </c:pt>
                <c:pt idx="846">
                  <c:v>94.803562065073024</c:v>
                </c:pt>
                <c:pt idx="847">
                  <c:v>96.580984902726186</c:v>
                </c:pt>
                <c:pt idx="848">
                  <c:v>98.296092724358658</c:v>
                </c:pt>
                <c:pt idx="849">
                  <c:v>96.241124004170842</c:v>
                </c:pt>
                <c:pt idx="850">
                  <c:v>91.082324325977481</c:v>
                </c:pt>
                <c:pt idx="851">
                  <c:v>86.343597015198952</c:v>
                </c:pt>
                <c:pt idx="852">
                  <c:v>81.18843886768515</c:v>
                </c:pt>
                <c:pt idx="853">
                  <c:v>75.888555224238061</c:v>
                </c:pt>
                <c:pt idx="854">
                  <c:v>72.396744521535283</c:v>
                </c:pt>
                <c:pt idx="855">
                  <c:v>70.914176483446369</c:v>
                </c:pt>
                <c:pt idx="856">
                  <c:v>69.837843057765582</c:v>
                </c:pt>
                <c:pt idx="857">
                  <c:v>69.522854876156345</c:v>
                </c:pt>
                <c:pt idx="858">
                  <c:v>69.507129000122816</c:v>
                </c:pt>
                <c:pt idx="859">
                  <c:v>69.056421296864372</c:v>
                </c:pt>
                <c:pt idx="860">
                  <c:v>68.910982939805436</c:v>
                </c:pt>
                <c:pt idx="861">
                  <c:v>68.811397162153995</c:v>
                </c:pt>
                <c:pt idx="862">
                  <c:v>70.210222035410908</c:v>
                </c:pt>
                <c:pt idx="863">
                  <c:v>71.976089417032512</c:v>
                </c:pt>
                <c:pt idx="864">
                  <c:v>71.712447724523571</c:v>
                </c:pt>
                <c:pt idx="865">
                  <c:v>70.880320252089263</c:v>
                </c:pt>
                <c:pt idx="866">
                  <c:v>72.541578083832832</c:v>
                </c:pt>
                <c:pt idx="867">
                  <c:v>74.778363062330854</c:v>
                </c:pt>
                <c:pt idx="868">
                  <c:v>76.861152809928413</c:v>
                </c:pt>
                <c:pt idx="869">
                  <c:v>79.936376050370427</c:v>
                </c:pt>
                <c:pt idx="870">
                  <c:v>82.581869265990292</c:v>
                </c:pt>
                <c:pt idx="871">
                  <c:v>86.765764431350703</c:v>
                </c:pt>
                <c:pt idx="872">
                  <c:v>92.605629065686955</c:v>
                </c:pt>
                <c:pt idx="873">
                  <c:v>96.654820761318632</c:v>
                </c:pt>
                <c:pt idx="874">
                  <c:v>98.460316292999963</c:v>
                </c:pt>
                <c:pt idx="875">
                  <c:v>98.716852898735397</c:v>
                </c:pt>
                <c:pt idx="876">
                  <c:v>98.573582628261022</c:v>
                </c:pt>
                <c:pt idx="877">
                  <c:v>98.02144206539316</c:v>
                </c:pt>
                <c:pt idx="878">
                  <c:v>96.219890898328302</c:v>
                </c:pt>
                <c:pt idx="879">
                  <c:v>95.80691796298926</c:v>
                </c:pt>
                <c:pt idx="880">
                  <c:v>96.518081374529359</c:v>
                </c:pt>
                <c:pt idx="881">
                  <c:v>97.206007441998722</c:v>
                </c:pt>
                <c:pt idx="882">
                  <c:v>97.420565390157819</c:v>
                </c:pt>
                <c:pt idx="883">
                  <c:v>95.884108345930585</c:v>
                </c:pt>
                <c:pt idx="884">
                  <c:v>93.305633045096243</c:v>
                </c:pt>
                <c:pt idx="885">
                  <c:v>89.833307324929081</c:v>
                </c:pt>
                <c:pt idx="886">
                  <c:v>85.51083179812241</c:v>
                </c:pt>
                <c:pt idx="887">
                  <c:v>81.046173116039768</c:v>
                </c:pt>
                <c:pt idx="888">
                  <c:v>76.305121860729869</c:v>
                </c:pt>
                <c:pt idx="889">
                  <c:v>72.265506202829755</c:v>
                </c:pt>
                <c:pt idx="890">
                  <c:v>69.882159297056944</c:v>
                </c:pt>
                <c:pt idx="891">
                  <c:v>69.334045706062653</c:v>
                </c:pt>
                <c:pt idx="892">
                  <c:v>70.473263246241544</c:v>
                </c:pt>
                <c:pt idx="893">
                  <c:v>71.025654617273474</c:v>
                </c:pt>
                <c:pt idx="894">
                  <c:v>70.16835783990939</c:v>
                </c:pt>
                <c:pt idx="895">
                  <c:v>69.759918650151931</c:v>
                </c:pt>
                <c:pt idx="896">
                  <c:v>70.608514259467569</c:v>
                </c:pt>
                <c:pt idx="897">
                  <c:v>70.297916481428175</c:v>
                </c:pt>
                <c:pt idx="898">
                  <c:v>68.784172236739835</c:v>
                </c:pt>
                <c:pt idx="899">
                  <c:v>69.767469760534681</c:v>
                </c:pt>
                <c:pt idx="900">
                  <c:v>71.572597590713144</c:v>
                </c:pt>
                <c:pt idx="901">
                  <c:v>72.273197111759316</c:v>
                </c:pt>
                <c:pt idx="902">
                  <c:v>73.929167895590069</c:v>
                </c:pt>
                <c:pt idx="903">
                  <c:v>76.589581453321102</c:v>
                </c:pt>
                <c:pt idx="904">
                  <c:v>79.520822079642357</c:v>
                </c:pt>
                <c:pt idx="905">
                  <c:v>83.418681659377768</c:v>
                </c:pt>
                <c:pt idx="906">
                  <c:v>88.853152351075792</c:v>
                </c:pt>
                <c:pt idx="907">
                  <c:v>93.593323697125385</c:v>
                </c:pt>
                <c:pt idx="908">
                  <c:v>95.119772607990228</c:v>
                </c:pt>
                <c:pt idx="909">
                  <c:v>96.492555691045254</c:v>
                </c:pt>
                <c:pt idx="910">
                  <c:v>98.342834592875732</c:v>
                </c:pt>
                <c:pt idx="911">
                  <c:v>99.033135891074323</c:v>
                </c:pt>
                <c:pt idx="912">
                  <c:v>98.872128563126694</c:v>
                </c:pt>
                <c:pt idx="913">
                  <c:v>98.330288273527771</c:v>
                </c:pt>
                <c:pt idx="914">
                  <c:v>97.800731882229456</c:v>
                </c:pt>
                <c:pt idx="915">
                  <c:v>96.948826220222728</c:v>
                </c:pt>
                <c:pt idx="916">
                  <c:v>96.368983026334718</c:v>
                </c:pt>
                <c:pt idx="917">
                  <c:v>95.962961543284095</c:v>
                </c:pt>
                <c:pt idx="918">
                  <c:v>95.558549878199514</c:v>
                </c:pt>
                <c:pt idx="919">
                  <c:v>93.732909253321736</c:v>
                </c:pt>
                <c:pt idx="920">
                  <c:v>90.521863026177854</c:v>
                </c:pt>
                <c:pt idx="921">
                  <c:v>86.067184444578757</c:v>
                </c:pt>
                <c:pt idx="922">
                  <c:v>80.629089619924173</c:v>
                </c:pt>
                <c:pt idx="923">
                  <c:v>74.917648080182971</c:v>
                </c:pt>
                <c:pt idx="924">
                  <c:v>71.565968921188315</c:v>
                </c:pt>
                <c:pt idx="925">
                  <c:v>70.320585412751768</c:v>
                </c:pt>
                <c:pt idx="926">
                  <c:v>69.355791260034266</c:v>
                </c:pt>
                <c:pt idx="927">
                  <c:v>70.038247136167243</c:v>
                </c:pt>
                <c:pt idx="928">
                  <c:v>69.51889522763328</c:v>
                </c:pt>
                <c:pt idx="929">
                  <c:v>68.319295625343869</c:v>
                </c:pt>
                <c:pt idx="930">
                  <c:v>69.387883104696058</c:v>
                </c:pt>
                <c:pt idx="931">
                  <c:v>70.000001537634517</c:v>
                </c:pt>
                <c:pt idx="932">
                  <c:v>69.82989009683422</c:v>
                </c:pt>
                <c:pt idx="933">
                  <c:v>70.98964539847023</c:v>
                </c:pt>
                <c:pt idx="934">
                  <c:v>71.713575415994072</c:v>
                </c:pt>
                <c:pt idx="935">
                  <c:v>72.133499692951517</c:v>
                </c:pt>
                <c:pt idx="936">
                  <c:v>72.693510776722206</c:v>
                </c:pt>
                <c:pt idx="937">
                  <c:v>73.817823744926443</c:v>
                </c:pt>
                <c:pt idx="938">
                  <c:v>76.747463380629725</c:v>
                </c:pt>
                <c:pt idx="939">
                  <c:v>79.515675557547752</c:v>
                </c:pt>
                <c:pt idx="940">
                  <c:v>83.557738637539373</c:v>
                </c:pt>
                <c:pt idx="941">
                  <c:v>88.997906591113207</c:v>
                </c:pt>
                <c:pt idx="942">
                  <c:v>93.870659706192754</c:v>
                </c:pt>
                <c:pt idx="943">
                  <c:v>97.478121157512575</c:v>
                </c:pt>
                <c:pt idx="944">
                  <c:v>98.48049252232984</c:v>
                </c:pt>
                <c:pt idx="945">
                  <c:v>98.743285802077992</c:v>
                </c:pt>
                <c:pt idx="946">
                  <c:v>99.018184400085374</c:v>
                </c:pt>
                <c:pt idx="947">
                  <c:v>98.594364948378683</c:v>
                </c:pt>
                <c:pt idx="948">
                  <c:v>98.333480906470399</c:v>
                </c:pt>
                <c:pt idx="949">
                  <c:v>97.366371198298751</c:v>
                </c:pt>
                <c:pt idx="950">
                  <c:v>96.243098115465187</c:v>
                </c:pt>
                <c:pt idx="951">
                  <c:v>95.546621153101668</c:v>
                </c:pt>
                <c:pt idx="952">
                  <c:v>94.983403821757946</c:v>
                </c:pt>
                <c:pt idx="953">
                  <c:v>95.249370740777394</c:v>
                </c:pt>
                <c:pt idx="954">
                  <c:v>93.458253475852885</c:v>
                </c:pt>
                <c:pt idx="955">
                  <c:v>89.275691548086485</c:v>
                </c:pt>
                <c:pt idx="956">
                  <c:v>83.835892907072591</c:v>
                </c:pt>
                <c:pt idx="957">
                  <c:v>77.564241363572549</c:v>
                </c:pt>
                <c:pt idx="958">
                  <c:v>74.665241654510439</c:v>
                </c:pt>
                <c:pt idx="959">
                  <c:v>73.711066474935549</c:v>
                </c:pt>
                <c:pt idx="960">
                  <c:v>71.586672323223254</c:v>
                </c:pt>
                <c:pt idx="961">
                  <c:v>69.065018255870726</c:v>
                </c:pt>
                <c:pt idx="962">
                  <c:v>68.515629993147698</c:v>
                </c:pt>
                <c:pt idx="963">
                  <c:v>69.06622112015333</c:v>
                </c:pt>
                <c:pt idx="964">
                  <c:v>69.347270819436488</c:v>
                </c:pt>
                <c:pt idx="965">
                  <c:v>69.891347117686607</c:v>
                </c:pt>
                <c:pt idx="966">
                  <c:v>70.049620978611017</c:v>
                </c:pt>
                <c:pt idx="967">
                  <c:v>70.885374757924609</c:v>
                </c:pt>
                <c:pt idx="968">
                  <c:v>71.696443908230989</c:v>
                </c:pt>
                <c:pt idx="969">
                  <c:v>72.003067517755497</c:v>
                </c:pt>
                <c:pt idx="970">
                  <c:v>72.838419030608875</c:v>
                </c:pt>
                <c:pt idx="971">
                  <c:v>73.53152601515454</c:v>
                </c:pt>
                <c:pt idx="972">
                  <c:v>74.774043286378628</c:v>
                </c:pt>
                <c:pt idx="973">
                  <c:v>77.008986798453904</c:v>
                </c:pt>
                <c:pt idx="974">
                  <c:v>78.819374689936978</c:v>
                </c:pt>
                <c:pt idx="975">
                  <c:v>83.558864421028318</c:v>
                </c:pt>
                <c:pt idx="976">
                  <c:v>90.102791529378138</c:v>
                </c:pt>
                <c:pt idx="977">
                  <c:v>94.292240035382733</c:v>
                </c:pt>
                <c:pt idx="978">
                  <c:v>96.816784001168969</c:v>
                </c:pt>
                <c:pt idx="979">
                  <c:v>98.194024204220227</c:v>
                </c:pt>
                <c:pt idx="980">
                  <c:v>98.332180399827891</c:v>
                </c:pt>
                <c:pt idx="981">
                  <c:v>99.019931580961583</c:v>
                </c:pt>
                <c:pt idx="982">
                  <c:v>99.005419017346696</c:v>
                </c:pt>
                <c:pt idx="983">
                  <c:v>97.764543144641536</c:v>
                </c:pt>
                <c:pt idx="984">
                  <c:v>96.908909992105393</c:v>
                </c:pt>
                <c:pt idx="985">
                  <c:v>96.577990244074698</c:v>
                </c:pt>
                <c:pt idx="986">
                  <c:v>96.176620320332503</c:v>
                </c:pt>
                <c:pt idx="987">
                  <c:v>95.661952987977628</c:v>
                </c:pt>
                <c:pt idx="988">
                  <c:v>94.282383574854521</c:v>
                </c:pt>
                <c:pt idx="989">
                  <c:v>91.637238156727122</c:v>
                </c:pt>
                <c:pt idx="990">
                  <c:v>88.292910355509434</c:v>
                </c:pt>
                <c:pt idx="991">
                  <c:v>83.139440463070585</c:v>
                </c:pt>
                <c:pt idx="992">
                  <c:v>78.954569536904188</c:v>
                </c:pt>
                <c:pt idx="993">
                  <c:v>76.03282223510665</c:v>
                </c:pt>
                <c:pt idx="994">
                  <c:v>71.293299670066148</c:v>
                </c:pt>
                <c:pt idx="995">
                  <c:v>68.51145504068694</c:v>
                </c:pt>
                <c:pt idx="996">
                  <c:v>69.21619713789795</c:v>
                </c:pt>
                <c:pt idx="997">
                  <c:v>69.204810215462913</c:v>
                </c:pt>
                <c:pt idx="998">
                  <c:v>68.352580136033552</c:v>
                </c:pt>
                <c:pt idx="999">
                  <c:v>68.796603745157796</c:v>
                </c:pt>
                <c:pt idx="1000">
                  <c:v>70.328110518928611</c:v>
                </c:pt>
                <c:pt idx="1001">
                  <c:v>71.002901623792965</c:v>
                </c:pt>
                <c:pt idx="1002">
                  <c:v>70.906354314210375</c:v>
                </c:pt>
                <c:pt idx="1003">
                  <c:v>71.642058347131069</c:v>
                </c:pt>
                <c:pt idx="1004">
                  <c:v>72.308274520743254</c:v>
                </c:pt>
                <c:pt idx="1005">
                  <c:v>72.538963281970524</c:v>
                </c:pt>
                <c:pt idx="1006">
                  <c:v>71.842396550012836</c:v>
                </c:pt>
                <c:pt idx="1007">
                  <c:v>73.260639885699277</c:v>
                </c:pt>
                <c:pt idx="1008">
                  <c:v>78.525890344326143</c:v>
                </c:pt>
                <c:pt idx="1009">
                  <c:v>81.877799758095634</c:v>
                </c:pt>
                <c:pt idx="1010">
                  <c:v>84.673991892438693</c:v>
                </c:pt>
                <c:pt idx="1011">
                  <c:v>90.805707575195669</c:v>
                </c:pt>
                <c:pt idx="1012">
                  <c:v>95.93687244431591</c:v>
                </c:pt>
                <c:pt idx="1013">
                  <c:v>97.749330262133128</c:v>
                </c:pt>
                <c:pt idx="1014">
                  <c:v>98.770186239618994</c:v>
                </c:pt>
                <c:pt idx="1015">
                  <c:v>98.475649309796168</c:v>
                </c:pt>
                <c:pt idx="1016">
                  <c:v>98.066807690126922</c:v>
                </c:pt>
                <c:pt idx="1017">
                  <c:v>98.17758435099158</c:v>
                </c:pt>
                <c:pt idx="1018">
                  <c:v>97.776439441271464</c:v>
                </c:pt>
                <c:pt idx="1019">
                  <c:v>96.534108814513459</c:v>
                </c:pt>
                <c:pt idx="1020">
                  <c:v>95.512978739615448</c:v>
                </c:pt>
                <c:pt idx="1021">
                  <c:v>96.3477906590917</c:v>
                </c:pt>
                <c:pt idx="1022">
                  <c:v>96.946137784493942</c:v>
                </c:pt>
                <c:pt idx="1023">
                  <c:v>95.141971466785009</c:v>
                </c:pt>
                <c:pt idx="1024">
                  <c:v>92.203735349937133</c:v>
                </c:pt>
                <c:pt idx="1025">
                  <c:v>87.042185643229899</c:v>
                </c:pt>
                <c:pt idx="1026">
                  <c:v>80.767812922633453</c:v>
                </c:pt>
                <c:pt idx="1027">
                  <c:v>77.556695540140097</c:v>
                </c:pt>
                <c:pt idx="1028">
                  <c:v>74.77976055835758</c:v>
                </c:pt>
                <c:pt idx="1029">
                  <c:v>71.437969707480761</c:v>
                </c:pt>
                <c:pt idx="1030">
                  <c:v>69.062645897964686</c:v>
                </c:pt>
                <c:pt idx="1031">
                  <c:v>68.082302124231106</c:v>
                </c:pt>
                <c:pt idx="1032">
                  <c:v>68.781151145457216</c:v>
                </c:pt>
                <c:pt idx="1033">
                  <c:v>70.184936617323942</c:v>
                </c:pt>
                <c:pt idx="1034">
                  <c:v>71.583294784549622</c:v>
                </c:pt>
                <c:pt idx="1035">
                  <c:v>71.449700742879301</c:v>
                </c:pt>
                <c:pt idx="1036">
                  <c:v>70.462800212826323</c:v>
                </c:pt>
                <c:pt idx="1037">
                  <c:v>70.578608913059071</c:v>
                </c:pt>
                <c:pt idx="1038">
                  <c:v>71.010637910042277</c:v>
                </c:pt>
                <c:pt idx="1039">
                  <c:v>71.279095662463092</c:v>
                </c:pt>
                <c:pt idx="1040">
                  <c:v>72.393668103592148</c:v>
                </c:pt>
                <c:pt idx="1041">
                  <c:v>73.264961328949539</c:v>
                </c:pt>
                <c:pt idx="1042">
                  <c:v>74.640442036705963</c:v>
                </c:pt>
                <c:pt idx="1043">
                  <c:v>77.700519376993142</c:v>
                </c:pt>
                <c:pt idx="1044">
                  <c:v>81.468109628481088</c:v>
                </c:pt>
                <c:pt idx="1045">
                  <c:v>85.789041437834541</c:v>
                </c:pt>
                <c:pt idx="1046">
                  <c:v>90.390452232927871</c:v>
                </c:pt>
                <c:pt idx="1047">
                  <c:v>93.735395505214925</c:v>
                </c:pt>
                <c:pt idx="1048">
                  <c:v>96.387753622102011</c:v>
                </c:pt>
                <c:pt idx="1049">
                  <c:v>98.89380595377807</c:v>
                </c:pt>
                <c:pt idx="1050">
                  <c:v>99.745545161688597</c:v>
                </c:pt>
                <c:pt idx="1051">
                  <c:v>99.725823814771729</c:v>
                </c:pt>
                <c:pt idx="1052">
                  <c:v>99.701892581916681</c:v>
                </c:pt>
                <c:pt idx="1053">
                  <c:v>98.332103466331034</c:v>
                </c:pt>
                <c:pt idx="1054">
                  <c:v>96.367322535739106</c:v>
                </c:pt>
                <c:pt idx="1055">
                  <c:v>95.659890240142829</c:v>
                </c:pt>
                <c:pt idx="1056">
                  <c:v>94.96971384032959</c:v>
                </c:pt>
                <c:pt idx="1057">
                  <c:v>94.139471121582503</c:v>
                </c:pt>
                <c:pt idx="1058">
                  <c:v>93.731883065681203</c:v>
                </c:pt>
                <c:pt idx="1059">
                  <c:v>91.228077855467333</c:v>
                </c:pt>
                <c:pt idx="1060">
                  <c:v>86.626027935337362</c:v>
                </c:pt>
                <c:pt idx="1061">
                  <c:v>82.860610227515394</c:v>
                </c:pt>
                <c:pt idx="1062">
                  <c:v>78.817553893606259</c:v>
                </c:pt>
                <c:pt idx="1063">
                  <c:v>74.765706147919559</c:v>
                </c:pt>
                <c:pt idx="1064">
                  <c:v>72.122463834457989</c:v>
                </c:pt>
                <c:pt idx="1065">
                  <c:v>70.742217439829517</c:v>
                </c:pt>
                <c:pt idx="1066">
                  <c:v>69.055923555227068</c:v>
                </c:pt>
                <c:pt idx="1067">
                  <c:v>68.935802788206331</c:v>
                </c:pt>
                <c:pt idx="1068">
                  <c:v>69.772966533307837</c:v>
                </c:pt>
                <c:pt idx="1069">
                  <c:v>68.906934137242359</c:v>
                </c:pt>
                <c:pt idx="1070">
                  <c:v>69.466543586623828</c:v>
                </c:pt>
                <c:pt idx="1071">
                  <c:v>70.718397937584598</c:v>
                </c:pt>
                <c:pt idx="1072">
                  <c:v>70.160595756730459</c:v>
                </c:pt>
                <c:pt idx="1073">
                  <c:v>69.634988805758624</c:v>
                </c:pt>
                <c:pt idx="1074">
                  <c:v>71.444492213397695</c:v>
                </c:pt>
                <c:pt idx="1075">
                  <c:v>73.792318226410899</c:v>
                </c:pt>
                <c:pt idx="1076">
                  <c:v>74.632734499762847</c:v>
                </c:pt>
                <c:pt idx="1077">
                  <c:v>74.361331536490525</c:v>
                </c:pt>
                <c:pt idx="1078">
                  <c:v>77.432455278175098</c:v>
                </c:pt>
                <c:pt idx="1079">
                  <c:v>82.026361674924985</c:v>
                </c:pt>
                <c:pt idx="1080">
                  <c:v>86.769114119981154</c:v>
                </c:pt>
                <c:pt idx="1081">
                  <c:v>92.490352707563048</c:v>
                </c:pt>
                <c:pt idx="1082">
                  <c:v>95.977242451797537</c:v>
                </c:pt>
                <c:pt idx="1083">
                  <c:v>97.779912119478595</c:v>
                </c:pt>
                <c:pt idx="1084">
                  <c:v>98.707398685192658</c:v>
                </c:pt>
                <c:pt idx="1085">
                  <c:v>98.330280795695643</c:v>
                </c:pt>
                <c:pt idx="1086">
                  <c:v>98.191147491199857</c:v>
                </c:pt>
                <c:pt idx="1087">
                  <c:v>99.027180984013469</c:v>
                </c:pt>
                <c:pt idx="1088">
                  <c:v>97.923204076070562</c:v>
                </c:pt>
                <c:pt idx="1089">
                  <c:v>96.524043728113895</c:v>
                </c:pt>
                <c:pt idx="1090">
                  <c:v>96.534129586639594</c:v>
                </c:pt>
                <c:pt idx="1091">
                  <c:v>96.234228926109594</c:v>
                </c:pt>
                <c:pt idx="1092">
                  <c:v>95.540199175984299</c:v>
                </c:pt>
                <c:pt idx="1093">
                  <c:v>94.862511261535687</c:v>
                </c:pt>
                <c:pt idx="1094">
                  <c:v>92.473919518635412</c:v>
                </c:pt>
                <c:pt idx="1095">
                  <c:v>88.15132253592931</c:v>
                </c:pt>
                <c:pt idx="1096">
                  <c:v>83.278651563287454</c:v>
                </c:pt>
                <c:pt idx="1097">
                  <c:v>77.282563520022208</c:v>
                </c:pt>
                <c:pt idx="1098">
                  <c:v>71.846486172605154</c:v>
                </c:pt>
                <c:pt idx="1099">
                  <c:v>70.054025084566433</c:v>
                </c:pt>
                <c:pt idx="1100">
                  <c:v>69.483739171837897</c:v>
                </c:pt>
                <c:pt idx="1101">
                  <c:v>68.651833378780736</c:v>
                </c:pt>
                <c:pt idx="1102">
                  <c:v>67.954390907771298</c:v>
                </c:pt>
                <c:pt idx="1103">
                  <c:v>69.046367224033204</c:v>
                </c:pt>
                <c:pt idx="1104">
                  <c:v>70.881217544821567</c:v>
                </c:pt>
                <c:pt idx="1105">
                  <c:v>69.888110668808849</c:v>
                </c:pt>
                <c:pt idx="1106">
                  <c:v>69.330835758505145</c:v>
                </c:pt>
                <c:pt idx="1107">
                  <c:v>69.228897698376144</c:v>
                </c:pt>
                <c:pt idx="1108">
                  <c:v>69.485928263824775</c:v>
                </c:pt>
                <c:pt idx="1109">
                  <c:v>71.417309814145895</c:v>
                </c:pt>
                <c:pt idx="1110">
                  <c:v>73.391024715746539</c:v>
                </c:pt>
                <c:pt idx="1111">
                  <c:v>75.611930644708124</c:v>
                </c:pt>
                <c:pt idx="1112">
                  <c:v>78.123591188078478</c:v>
                </c:pt>
                <c:pt idx="1113">
                  <c:v>80.634683882457836</c:v>
                </c:pt>
                <c:pt idx="1114">
                  <c:v>83.557992821701347</c:v>
                </c:pt>
                <c:pt idx="1115">
                  <c:v>88.019165894098734</c:v>
                </c:pt>
                <c:pt idx="1116">
                  <c:v>93.030214628482852</c:v>
                </c:pt>
                <c:pt idx="1117">
                  <c:v>96.658224397379058</c:v>
                </c:pt>
                <c:pt idx="1118">
                  <c:v>98.768256309238254</c:v>
                </c:pt>
                <c:pt idx="1119">
                  <c:v>98.474298758104013</c:v>
                </c:pt>
                <c:pt idx="1120">
                  <c:v>97.618794060871267</c:v>
                </c:pt>
                <c:pt idx="1121">
                  <c:v>98.042184972077976</c:v>
                </c:pt>
                <c:pt idx="1122">
                  <c:v>97.776327180782431</c:v>
                </c:pt>
                <c:pt idx="1123">
                  <c:v>97.219220510695678</c:v>
                </c:pt>
                <c:pt idx="1124">
                  <c:v>97.344711637523503</c:v>
                </c:pt>
                <c:pt idx="1125">
                  <c:v>96.235282644337133</c:v>
                </c:pt>
                <c:pt idx="1126">
                  <c:v>95.125484548996596</c:v>
                </c:pt>
                <c:pt idx="1127">
                  <c:v>95.124325340522603</c:v>
                </c:pt>
                <c:pt idx="1128">
                  <c:v>92.848024864181852</c:v>
                </c:pt>
                <c:pt idx="1129">
                  <c:v>88.13182585717621</c:v>
                </c:pt>
                <c:pt idx="1130">
                  <c:v>83</c:v>
                </c:pt>
                <c:pt idx="1131">
                  <c:v>78.819864588693406</c:v>
                </c:pt>
                <c:pt idx="1132">
                  <c:v>74.960706706551804</c:v>
                </c:pt>
                <c:pt idx="1133">
                  <c:v>71.494258912444309</c:v>
                </c:pt>
                <c:pt idx="1134">
                  <c:v>69.926514704089627</c:v>
                </c:pt>
                <c:pt idx="1135">
                  <c:v>69.764259124876318</c:v>
                </c:pt>
                <c:pt idx="1136">
                  <c:v>68.90981444202184</c:v>
                </c:pt>
                <c:pt idx="1137">
                  <c:v>69.118470249869276</c:v>
                </c:pt>
                <c:pt idx="1138">
                  <c:v>69.552338437437271</c:v>
                </c:pt>
                <c:pt idx="1139">
                  <c:v>68.938629216827138</c:v>
                </c:pt>
                <c:pt idx="1140">
                  <c:v>69.919014645554469</c:v>
                </c:pt>
                <c:pt idx="1141">
                  <c:v>71.027209141754952</c:v>
                </c:pt>
                <c:pt idx="1142">
                  <c:v>71.27376651017002</c:v>
                </c:pt>
                <c:pt idx="1143">
                  <c:v>71.724689276448458</c:v>
                </c:pt>
                <c:pt idx="1144">
                  <c:v>72.836792107336407</c:v>
                </c:pt>
                <c:pt idx="1145">
                  <c:v>74.079064508887555</c:v>
                </c:pt>
                <c:pt idx="1146">
                  <c:v>75.072248244333736</c:v>
                </c:pt>
                <c:pt idx="1147">
                  <c:v>77.429289791548527</c:v>
                </c:pt>
                <c:pt idx="1148">
                  <c:v>80.908873444602577</c:v>
                </c:pt>
                <c:pt idx="1149">
                  <c:v>85.230536702679927</c:v>
                </c:pt>
                <c:pt idx="1150">
                  <c:v>90.518476656382774</c:v>
                </c:pt>
                <c:pt idx="1151">
                  <c:v>94.150732606616629</c:v>
                </c:pt>
                <c:pt idx="1152">
                  <c:v>95.825170344749722</c:v>
                </c:pt>
                <c:pt idx="1153">
                  <c:v>97.486799217630079</c:v>
                </c:pt>
                <c:pt idx="1154">
                  <c:v>98.262261145613124</c:v>
                </c:pt>
                <c:pt idx="1155">
                  <c:v>97.507190730871613</c:v>
                </c:pt>
                <c:pt idx="1156">
                  <c:v>98.248906514775513</c:v>
                </c:pt>
                <c:pt idx="1157">
                  <c:v>98.567229896920381</c:v>
                </c:pt>
                <c:pt idx="1158">
                  <c:v>98.023136673751239</c:v>
                </c:pt>
                <c:pt idx="1159">
                  <c:v>97.074330580943283</c:v>
                </c:pt>
                <c:pt idx="1160">
                  <c:v>95.834867088324501</c:v>
                </c:pt>
                <c:pt idx="1161">
                  <c:v>95.975161216377955</c:v>
                </c:pt>
                <c:pt idx="1162">
                  <c:v>94.273614307524554</c:v>
                </c:pt>
                <c:pt idx="1163">
                  <c:v>90.380654469090643</c:v>
                </c:pt>
                <c:pt idx="1164">
                  <c:v>86.204545661954356</c:v>
                </c:pt>
                <c:pt idx="1165">
                  <c:v>83</c:v>
                </c:pt>
                <c:pt idx="1166">
                  <c:v>78.421916520312593</c:v>
                </c:pt>
                <c:pt idx="1167">
                  <c:v>73.660737489499809</c:v>
                </c:pt>
                <c:pt idx="1168">
                  <c:v>70.89055989109832</c:v>
                </c:pt>
                <c:pt idx="1169">
                  <c:v>69.265139821917558</c:v>
                </c:pt>
                <c:pt idx="1170">
                  <c:v>69.004822239418303</c:v>
                </c:pt>
                <c:pt idx="1171">
                  <c:v>68.419117065048951</c:v>
                </c:pt>
                <c:pt idx="1172">
                  <c:v>67.821657962328146</c:v>
                </c:pt>
                <c:pt idx="1173">
                  <c:v>68.39854362292877</c:v>
                </c:pt>
                <c:pt idx="1174">
                  <c:v>69.78303163863967</c:v>
                </c:pt>
                <c:pt idx="1175">
                  <c:v>71.298430965861314</c:v>
                </c:pt>
                <c:pt idx="1176">
                  <c:v>72.550902673137358</c:v>
                </c:pt>
                <c:pt idx="1177">
                  <c:v>72.418804149443872</c:v>
                </c:pt>
                <c:pt idx="1178">
                  <c:v>71.763312353558518</c:v>
                </c:pt>
                <c:pt idx="1179">
                  <c:v>71.902732729808832</c:v>
                </c:pt>
                <c:pt idx="1180">
                  <c:v>72.982653991477903</c:v>
                </c:pt>
                <c:pt idx="1181">
                  <c:v>75.342033734455356</c:v>
                </c:pt>
                <c:pt idx="1182">
                  <c:v>78.549546825651873</c:v>
                </c:pt>
                <c:pt idx="1183">
                  <c:v>82.165370382542093</c:v>
                </c:pt>
                <c:pt idx="1184">
                  <c:v>86.069929219991025</c:v>
                </c:pt>
                <c:pt idx="1185">
                  <c:v>90.256397334083516</c:v>
                </c:pt>
                <c:pt idx="1186">
                  <c:v>93.582316322840015</c:v>
                </c:pt>
                <c:pt idx="1187">
                  <c:v>95.533391915335244</c:v>
                </c:pt>
                <c:pt idx="1188">
                  <c:v>97.684186101279764</c:v>
                </c:pt>
                <c:pt idx="1189">
                  <c:v>99.773591380480823</c:v>
                </c:pt>
                <c:pt idx="1190">
                  <c:v>100.15859881208061</c:v>
                </c:pt>
                <c:pt idx="1191">
                  <c:v>98.898652505523714</c:v>
                </c:pt>
                <c:pt idx="1192">
                  <c:v>97.221370551125091</c:v>
                </c:pt>
                <c:pt idx="1193">
                  <c:v>97.16392732377706</c:v>
                </c:pt>
                <c:pt idx="1194">
                  <c:v>97.823808643748634</c:v>
                </c:pt>
                <c:pt idx="1195">
                  <c:v>96.840619727589072</c:v>
                </c:pt>
                <c:pt idx="1196">
                  <c:v>94.231978135082883</c:v>
                </c:pt>
                <c:pt idx="1197">
                  <c:v>93.176674740859497</c:v>
                </c:pt>
                <c:pt idx="1198">
                  <c:v>92.065852469429458</c:v>
                </c:pt>
                <c:pt idx="1199">
                  <c:v>87.599865056685886</c:v>
                </c:pt>
                <c:pt idx="1200">
                  <c:v>82.303150116865254</c:v>
                </c:pt>
                <c:pt idx="1201">
                  <c:v>77.5628162715673</c:v>
                </c:pt>
                <c:pt idx="1202">
                  <c:v>73.660357343091889</c:v>
                </c:pt>
                <c:pt idx="1203">
                  <c:v>71.023135680951498</c:v>
                </c:pt>
                <c:pt idx="1204">
                  <c:v>69.097111674950128</c:v>
                </c:pt>
                <c:pt idx="1205">
                  <c:v>67.954318594672131</c:v>
                </c:pt>
                <c:pt idx="1206">
                  <c:v>69.606686012098848</c:v>
                </c:pt>
                <c:pt idx="1207">
                  <c:v>70.444681615958856</c:v>
                </c:pt>
                <c:pt idx="1208">
                  <c:v>69.474434450089888</c:v>
                </c:pt>
                <c:pt idx="1209">
                  <c:v>70.321119809843964</c:v>
                </c:pt>
                <c:pt idx="1210">
                  <c:v>69.626837860786992</c:v>
                </c:pt>
                <c:pt idx="1211">
                  <c:v>69.467676405870691</c:v>
                </c:pt>
                <c:pt idx="1212">
                  <c:v>71.011687489506258</c:v>
                </c:pt>
                <c:pt idx="1213">
                  <c:v>70.605111958218941</c:v>
                </c:pt>
                <c:pt idx="1214">
                  <c:v>71.435311591718829</c:v>
                </c:pt>
                <c:pt idx="1215">
                  <c:v>74.637445345479136</c:v>
                </c:pt>
                <c:pt idx="1216">
                  <c:v>77.141258443736959</c:v>
                </c:pt>
                <c:pt idx="1217">
                  <c:v>79.239389856325175</c:v>
                </c:pt>
                <c:pt idx="1218">
                  <c:v>82.442370916185894</c:v>
                </c:pt>
                <c:pt idx="1219">
                  <c:v>87.321806146919016</c:v>
                </c:pt>
                <c:pt idx="1220">
                  <c:v>92.893901837861975</c:v>
                </c:pt>
                <c:pt idx="1221">
                  <c:v>96.372576272787484</c:v>
                </c:pt>
                <c:pt idx="1222">
                  <c:v>98.333520448747507</c:v>
                </c:pt>
                <c:pt idx="1223">
                  <c:v>99.446195886876069</c:v>
                </c:pt>
                <c:pt idx="1224">
                  <c:v>99.861170487126714</c:v>
                </c:pt>
                <c:pt idx="1225">
                  <c:v>98.344665601373734</c:v>
                </c:pt>
                <c:pt idx="1226">
                  <c:v>95.686869041746064</c:v>
                </c:pt>
                <c:pt idx="1227">
                  <c:v>95.258134299423645</c:v>
                </c:pt>
                <c:pt idx="1228">
                  <c:v>96.659556054672322</c:v>
                </c:pt>
                <c:pt idx="1229">
                  <c:v>97.791803275714273</c:v>
                </c:pt>
                <c:pt idx="1230">
                  <c:v>96.811018807468699</c:v>
                </c:pt>
                <c:pt idx="1231">
                  <c:v>95.134351540253519</c:v>
                </c:pt>
                <c:pt idx="1232">
                  <c:v>94.289811481752096</c:v>
                </c:pt>
                <c:pt idx="1233">
                  <c:v>91.684611876291029</c:v>
                </c:pt>
                <c:pt idx="1234">
                  <c:v>86.362022357308604</c:v>
                </c:pt>
                <c:pt idx="1235">
                  <c:v>81.604838211807035</c:v>
                </c:pt>
                <c:pt idx="1236">
                  <c:v>77.560809418502586</c:v>
                </c:pt>
                <c:pt idx="1237">
                  <c:v>73.519349345734511</c:v>
                </c:pt>
                <c:pt idx="1238">
                  <c:v>71.559965417612673</c:v>
                </c:pt>
                <c:pt idx="1239">
                  <c:v>70.321483704065841</c:v>
                </c:pt>
                <c:pt idx="1240">
                  <c:v>68.233409300012227</c:v>
                </c:pt>
                <c:pt idx="1241">
                  <c:v>67.392472461598118</c:v>
                </c:pt>
                <c:pt idx="1242">
                  <c:v>67.398930490966904</c:v>
                </c:pt>
                <c:pt idx="1243">
                  <c:v>68.056582830138794</c:v>
                </c:pt>
                <c:pt idx="1244">
                  <c:v>69.481859282287317</c:v>
                </c:pt>
                <c:pt idx="1245">
                  <c:v>70.488471147476758</c:v>
                </c:pt>
                <c:pt idx="1246">
                  <c:v>71.576956210179446</c:v>
                </c:pt>
                <c:pt idx="1247">
                  <c:v>71.01736423255592</c:v>
                </c:pt>
                <c:pt idx="1248">
                  <c:v>70.732046425003659</c:v>
                </c:pt>
                <c:pt idx="1249">
                  <c:v>72.704008326953115</c:v>
                </c:pt>
                <c:pt idx="1250">
                  <c:v>74.643454620929433</c:v>
                </c:pt>
                <c:pt idx="1251">
                  <c:v>76.585174277915314</c:v>
                </c:pt>
                <c:pt idx="1252">
                  <c:v>80.080878027407579</c:v>
                </c:pt>
                <c:pt idx="1253">
                  <c:v>84.800216662999119</c:v>
                </c:pt>
                <c:pt idx="1254">
                  <c:v>89.105490667757365</c:v>
                </c:pt>
                <c:pt idx="1255">
                  <c:v>93.470668411871642</c:v>
                </c:pt>
                <c:pt idx="1256">
                  <c:v>96.797269060544707</c:v>
                </c:pt>
                <c:pt idx="1257">
                  <c:v>97.628930898224269</c:v>
                </c:pt>
                <c:pt idx="1258">
                  <c:v>97.937419541229175</c:v>
                </c:pt>
                <c:pt idx="1259">
                  <c:v>98.457822044400842</c:v>
                </c:pt>
                <c:pt idx="1260">
                  <c:v>98.167270644082635</c:v>
                </c:pt>
                <c:pt idx="1261">
                  <c:v>97.085142454828897</c:v>
                </c:pt>
                <c:pt idx="1262">
                  <c:v>96.383966551794003</c:v>
                </c:pt>
                <c:pt idx="1263">
                  <c:v>96.521884158854675</c:v>
                </c:pt>
                <c:pt idx="1264">
                  <c:v>96.951227624324048</c:v>
                </c:pt>
                <c:pt idx="1265">
                  <c:v>96.8007234088291</c:v>
                </c:pt>
                <c:pt idx="1266">
                  <c:v>95.821532146612284</c:v>
                </c:pt>
                <c:pt idx="1267">
                  <c:v>93.595917170042597</c:v>
                </c:pt>
                <c:pt idx="1268">
                  <c:v>89.414194221382232</c:v>
                </c:pt>
                <c:pt idx="1269">
                  <c:v>84.672137925181843</c:v>
                </c:pt>
                <c:pt idx="1270">
                  <c:v>81.050320395027327</c:v>
                </c:pt>
                <c:pt idx="1271">
                  <c:v>77.036050273044935</c:v>
                </c:pt>
                <c:pt idx="1272">
                  <c:v>73.286953234385848</c:v>
                </c:pt>
                <c:pt idx="1273">
                  <c:v>70.087367634236841</c:v>
                </c:pt>
                <c:pt idx="1274">
                  <c:v>69.006663322120872</c:v>
                </c:pt>
                <c:pt idx="1275">
                  <c:v>69.646652409650144</c:v>
                </c:pt>
                <c:pt idx="1276">
                  <c:v>69.621045360439226</c:v>
                </c:pt>
                <c:pt idx="1277">
                  <c:v>69.765054785009909</c:v>
                </c:pt>
                <c:pt idx="1278">
                  <c:v>69.491466088149437</c:v>
                </c:pt>
                <c:pt idx="1279">
                  <c:v>69.497769069535636</c:v>
                </c:pt>
                <c:pt idx="1280">
                  <c:v>69.055958553846466</c:v>
                </c:pt>
                <c:pt idx="1281">
                  <c:v>68.780849857693241</c:v>
                </c:pt>
                <c:pt idx="1282">
                  <c:v>70.447474655056823</c:v>
                </c:pt>
                <c:pt idx="1283">
                  <c:v>71.570392340099801</c:v>
                </c:pt>
                <c:pt idx="1284">
                  <c:v>72.294837011112804</c:v>
                </c:pt>
                <c:pt idx="1285">
                  <c:v>74.077090660314326</c:v>
                </c:pt>
                <c:pt idx="1286">
                  <c:v>76.579899614751966</c:v>
                </c:pt>
                <c:pt idx="1287">
                  <c:v>80.631663488916232</c:v>
                </c:pt>
                <c:pt idx="1288">
                  <c:v>85.088761356856594</c:v>
                </c:pt>
                <c:pt idx="1289">
                  <c:v>88.984086921228339</c:v>
                </c:pt>
                <c:pt idx="1290">
                  <c:v>93.461845857394678</c:v>
                </c:pt>
                <c:pt idx="1291">
                  <c:v>97.097201600799394</c:v>
                </c:pt>
                <c:pt idx="1292">
                  <c:v>98.174116020734729</c:v>
                </c:pt>
                <c:pt idx="1293">
                  <c:v>97.756700638401696</c:v>
                </c:pt>
                <c:pt idx="1294">
                  <c:v>98.052593133215723</c:v>
                </c:pt>
                <c:pt idx="1295">
                  <c:v>98.897465253754248</c:v>
                </c:pt>
                <c:pt idx="1296">
                  <c:v>97.622668311089868</c:v>
                </c:pt>
                <c:pt idx="1297">
                  <c:v>96.027742230597113</c:v>
                </c:pt>
                <c:pt idx="1298">
                  <c:v>96.164868287918523</c:v>
                </c:pt>
                <c:pt idx="1299">
                  <c:v>95.788210826443745</c:v>
                </c:pt>
                <c:pt idx="1300">
                  <c:v>95.814889341340674</c:v>
                </c:pt>
                <c:pt idx="1301">
                  <c:v>95.52414638027463</c:v>
                </c:pt>
                <c:pt idx="1302">
                  <c:v>92.561538337889019</c:v>
                </c:pt>
                <c:pt idx="1303">
                  <c:v>88.005866945586121</c:v>
                </c:pt>
                <c:pt idx="1304">
                  <c:v>83.836434822036196</c:v>
                </c:pt>
                <c:pt idx="1305">
                  <c:v>80.214972253464779</c:v>
                </c:pt>
                <c:pt idx="1306">
                  <c:v>75.340579075896173</c:v>
                </c:pt>
                <c:pt idx="1307">
                  <c:v>72.545823894664551</c:v>
                </c:pt>
                <c:pt idx="1308">
                  <c:v>71.208515615809674</c:v>
                </c:pt>
                <c:pt idx="1309">
                  <c:v>67.757551888238226</c:v>
                </c:pt>
                <c:pt idx="1310">
                  <c:v>66.71650915636738</c:v>
                </c:pt>
                <c:pt idx="1311">
                  <c:v>68.958188211440188</c:v>
                </c:pt>
                <c:pt idx="1312">
                  <c:v>70.189691154593305</c:v>
                </c:pt>
                <c:pt idx="1313">
                  <c:v>70.182840609914976</c:v>
                </c:pt>
                <c:pt idx="1314">
                  <c:v>70.048859916708452</c:v>
                </c:pt>
                <c:pt idx="1315">
                  <c:v>70.451168487932378</c:v>
                </c:pt>
                <c:pt idx="1316">
                  <c:v>71.163935343895744</c:v>
                </c:pt>
                <c:pt idx="1317">
                  <c:v>71.71670802016412</c:v>
                </c:pt>
                <c:pt idx="1318">
                  <c:v>72.125172402615377</c:v>
                </c:pt>
                <c:pt idx="1319">
                  <c:v>72.413125676436792</c:v>
                </c:pt>
                <c:pt idx="1320">
                  <c:v>74.075577655895486</c:v>
                </c:pt>
                <c:pt idx="1321">
                  <c:v>78.260573660164184</c:v>
                </c:pt>
                <c:pt idx="1322">
                  <c:v>81.886668953170243</c:v>
                </c:pt>
                <c:pt idx="1323">
                  <c:v>85.092391645498637</c:v>
                </c:pt>
                <c:pt idx="1324">
                  <c:v>89.414898182666107</c:v>
                </c:pt>
                <c:pt idx="1325">
                  <c:v>94.002587070330648</c:v>
                </c:pt>
                <c:pt idx="1326">
                  <c:v>97.353836278749924</c:v>
                </c:pt>
                <c:pt idx="1327">
                  <c:v>99.557601006757523</c:v>
                </c:pt>
                <c:pt idx="1328">
                  <c:v>100.12112226590119</c:v>
                </c:pt>
                <c:pt idx="1329">
                  <c:v>98.740455764200476</c:v>
                </c:pt>
                <c:pt idx="1330">
                  <c:v>97.353684256293931</c:v>
                </c:pt>
                <c:pt idx="1331">
                  <c:v>96.255823510012604</c:v>
                </c:pt>
                <c:pt idx="1332">
                  <c:v>96.80913281644834</c:v>
                </c:pt>
                <c:pt idx="1333">
                  <c:v>97.078168823309852</c:v>
                </c:pt>
                <c:pt idx="1334">
                  <c:v>96.80294676182605</c:v>
                </c:pt>
                <c:pt idx="1335">
                  <c:v>96.106709038518375</c:v>
                </c:pt>
                <c:pt idx="1336">
                  <c:v>93.532645588532759</c:v>
                </c:pt>
                <c:pt idx="1337">
                  <c:v>90.906545739055218</c:v>
                </c:pt>
                <c:pt idx="1338">
                  <c:v>88.437085944993512</c:v>
                </c:pt>
                <c:pt idx="1339">
                  <c:v>84.950480911966821</c:v>
                </c:pt>
                <c:pt idx="1340">
                  <c:v>79.097215572388819</c:v>
                </c:pt>
                <c:pt idx="1341">
                  <c:v>72.878221836515792</c:v>
                </c:pt>
                <c:pt idx="1342">
                  <c:v>70.636521797957826</c:v>
                </c:pt>
                <c:pt idx="1343">
                  <c:v>70.4378575238091</c:v>
                </c:pt>
                <c:pt idx="1344">
                  <c:v>69.47842591034761</c:v>
                </c:pt>
                <c:pt idx="1345">
                  <c:v>69.750798630479409</c:v>
                </c:pt>
                <c:pt idx="1346">
                  <c:v>71.00982803723231</c:v>
                </c:pt>
                <c:pt idx="1347">
                  <c:v>70.460806311950918</c:v>
                </c:pt>
                <c:pt idx="1348">
                  <c:v>69.7703997302837</c:v>
                </c:pt>
                <c:pt idx="1349">
                  <c:v>69.489090602277997</c:v>
                </c:pt>
                <c:pt idx="1350">
                  <c:v>69.199267933893864</c:v>
                </c:pt>
                <c:pt idx="1351">
                  <c:v>69.896416169823098</c:v>
                </c:pt>
                <c:pt idx="1352">
                  <c:v>71.030463583624567</c:v>
                </c:pt>
                <c:pt idx="1353">
                  <c:v>72.685579527212852</c:v>
                </c:pt>
                <c:pt idx="1354">
                  <c:v>74.506460172469218</c:v>
                </c:pt>
                <c:pt idx="1355">
                  <c:v>76.473096555329676</c:v>
                </c:pt>
                <c:pt idx="1356">
                  <c:v>78.96017540918379</c:v>
                </c:pt>
                <c:pt idx="1357">
                  <c:v>82.023895389474461</c:v>
                </c:pt>
                <c:pt idx="1358">
                  <c:v>85.930692472390618</c:v>
                </c:pt>
                <c:pt idx="1359">
                  <c:v>90.516106912723856</c:v>
                </c:pt>
                <c:pt idx="1360">
                  <c:v>94.40022340267123</c:v>
                </c:pt>
                <c:pt idx="1361">
                  <c:v>96.949259151358959</c:v>
                </c:pt>
                <c:pt idx="1362">
                  <c:v>97.514402858275858</c:v>
                </c:pt>
                <c:pt idx="1363">
                  <c:v>97.484819873952432</c:v>
                </c:pt>
                <c:pt idx="1364">
                  <c:v>96.786676388826692</c:v>
                </c:pt>
                <c:pt idx="1365">
                  <c:v>95.826659822063831</c:v>
                </c:pt>
                <c:pt idx="1366">
                  <c:v>96.503331459804457</c:v>
                </c:pt>
                <c:pt idx="1367">
                  <c:v>98.190201177492099</c:v>
                </c:pt>
                <c:pt idx="1368">
                  <c:v>98.900507456326579</c:v>
                </c:pt>
                <c:pt idx="1369">
                  <c:v>97.77216959481936</c:v>
                </c:pt>
                <c:pt idx="1370">
                  <c:v>96.661418335421473</c:v>
                </c:pt>
                <c:pt idx="1371">
                  <c:v>94.72608534691615</c:v>
                </c:pt>
                <c:pt idx="1372">
                  <c:v>91.642825479049492</c:v>
                </c:pt>
                <c:pt idx="1373">
                  <c:v>87.872586729607519</c:v>
                </c:pt>
                <c:pt idx="1374">
                  <c:v>81.745545729074522</c:v>
                </c:pt>
                <c:pt idx="1375">
                  <c:v>77.141576340002914</c:v>
                </c:pt>
                <c:pt idx="1376">
                  <c:v>74.351375480033695</c:v>
                </c:pt>
                <c:pt idx="1377">
                  <c:v>71.719666870873226</c:v>
                </c:pt>
                <c:pt idx="1378">
                  <c:v>70.127944837292588</c:v>
                </c:pt>
                <c:pt idx="1379">
                  <c:v>69.708859576540164</c:v>
                </c:pt>
                <c:pt idx="1380">
                  <c:v>68.935198585943795</c:v>
                </c:pt>
                <c:pt idx="1381">
                  <c:v>69.062429306028449</c:v>
                </c:pt>
                <c:pt idx="1382">
                  <c:v>70.736467557765849</c:v>
                </c:pt>
                <c:pt idx="1383">
                  <c:v>70.602250957603715</c:v>
                </c:pt>
                <c:pt idx="1384">
                  <c:v>68.789292970652568</c:v>
                </c:pt>
                <c:pt idx="1385">
                  <c:v>68.769363658261966</c:v>
                </c:pt>
                <c:pt idx="1386">
                  <c:v>71.028815754078764</c:v>
                </c:pt>
                <c:pt idx="1387">
                  <c:v>72.140281321011642</c:v>
                </c:pt>
                <c:pt idx="1388">
                  <c:v>72.409189548681226</c:v>
                </c:pt>
                <c:pt idx="1389">
                  <c:v>72.975363062415269</c:v>
                </c:pt>
                <c:pt idx="1390">
                  <c:v>74.91613012884126</c:v>
                </c:pt>
                <c:pt idx="1391">
                  <c:v>78.394768470938516</c:v>
                </c:pt>
                <c:pt idx="1392">
                  <c:v>82.721209457495164</c:v>
                </c:pt>
                <c:pt idx="1393">
                  <c:v>87.587613194142421</c:v>
                </c:pt>
                <c:pt idx="1394">
                  <c:v>92.060151460642885</c:v>
                </c:pt>
                <c:pt idx="1395">
                  <c:v>94.70246320132523</c:v>
                </c:pt>
                <c:pt idx="1396">
                  <c:v>96.621836415366374</c:v>
                </c:pt>
                <c:pt idx="1397">
                  <c:v>97.695182066721273</c:v>
                </c:pt>
                <c:pt idx="1398">
                  <c:v>98.677763956834283</c:v>
                </c:pt>
                <c:pt idx="1399">
                  <c:v>99.731746187776324</c:v>
                </c:pt>
                <c:pt idx="1400">
                  <c:v>98.89729455239565</c:v>
                </c:pt>
                <c:pt idx="1401">
                  <c:v>97.9024581883331</c:v>
                </c:pt>
                <c:pt idx="1402">
                  <c:v>95.532107433300837</c:v>
                </c:pt>
                <c:pt idx="1403">
                  <c:v>95.25484478925695</c:v>
                </c:pt>
                <c:pt idx="1404">
                  <c:v>96.793704010101152</c:v>
                </c:pt>
                <c:pt idx="1405">
                  <c:v>95.274159818069379</c:v>
                </c:pt>
                <c:pt idx="1406">
                  <c:v>93.738920728704372</c:v>
                </c:pt>
                <c:pt idx="1407">
                  <c:v>91.919035849437151</c:v>
                </c:pt>
                <c:pt idx="1408">
                  <c:v>87.597911907073112</c:v>
                </c:pt>
                <c:pt idx="1409">
                  <c:v>81.465685402740121</c:v>
                </c:pt>
                <c:pt idx="1410">
                  <c:v>77.004840045995593</c:v>
                </c:pt>
                <c:pt idx="1411">
                  <c:v>73.943763628329663</c:v>
                </c:pt>
                <c:pt idx="1412">
                  <c:v>71.026046412157584</c:v>
                </c:pt>
                <c:pt idx="1413">
                  <c:v>69.220643271869804</c:v>
                </c:pt>
                <c:pt idx="1414">
                  <c:v>69.347614123671391</c:v>
                </c:pt>
                <c:pt idx="1415">
                  <c:v>69.622558268513231</c:v>
                </c:pt>
                <c:pt idx="1416">
                  <c:v>69.346470977229714</c:v>
                </c:pt>
                <c:pt idx="1417">
                  <c:v>69.622333637745712</c:v>
                </c:pt>
                <c:pt idx="1418">
                  <c:v>69.767235675532675</c:v>
                </c:pt>
                <c:pt idx="1419">
                  <c:v>69.886987595089579</c:v>
                </c:pt>
                <c:pt idx="1420">
                  <c:v>70.437644480174598</c:v>
                </c:pt>
                <c:pt idx="1421">
                  <c:v>71.149228814550796</c:v>
                </c:pt>
                <c:pt idx="1422">
                  <c:v>71.715562875733895</c:v>
                </c:pt>
                <c:pt idx="1423">
                  <c:v>71.866722843327722</c:v>
                </c:pt>
                <c:pt idx="1424">
                  <c:v>73.508831985459992</c:v>
                </c:pt>
                <c:pt idx="1425">
                  <c:v>76.725718968120816</c:v>
                </c:pt>
                <c:pt idx="1426">
                  <c:v>78.823193846339123</c:v>
                </c:pt>
                <c:pt idx="1427">
                  <c:v>83</c:v>
                </c:pt>
                <c:pt idx="1428">
                  <c:v>88.845489109123264</c:v>
                </c:pt>
                <c:pt idx="1429">
                  <c:v>92.902397921444447</c:v>
                </c:pt>
                <c:pt idx="1430">
                  <c:v>95.14319930590986</c:v>
                </c:pt>
                <c:pt idx="1431">
                  <c:v>96.360819508133034</c:v>
                </c:pt>
                <c:pt idx="1432">
                  <c:v>97.209826052922352</c:v>
                </c:pt>
                <c:pt idx="1433">
                  <c:v>98.19052612874998</c:v>
                </c:pt>
                <c:pt idx="1434">
                  <c:v>98.189010514001055</c:v>
                </c:pt>
                <c:pt idx="1435">
                  <c:v>96.809892737585827</c:v>
                </c:pt>
                <c:pt idx="1436">
                  <c:v>96.599406177765303</c:v>
                </c:pt>
                <c:pt idx="1437">
                  <c:v>96.580489935574363</c:v>
                </c:pt>
                <c:pt idx="1438">
                  <c:v>96.503864402268121</c:v>
                </c:pt>
                <c:pt idx="1439">
                  <c:v>97.219642735658439</c:v>
                </c:pt>
                <c:pt idx="1440">
                  <c:v>96.941048741879342</c:v>
                </c:pt>
                <c:pt idx="1441">
                  <c:v>94.708515666169546</c:v>
                </c:pt>
                <c:pt idx="1442">
                  <c:v>91.365682964594967</c:v>
                </c:pt>
                <c:pt idx="1443">
                  <c:v>87.044200602390376</c:v>
                </c:pt>
                <c:pt idx="1444">
                  <c:v>81.325740450005497</c:v>
                </c:pt>
                <c:pt idx="1445">
                  <c:v>77.428708253527375</c:v>
                </c:pt>
                <c:pt idx="1446">
                  <c:v>72.97793684555171</c:v>
                </c:pt>
                <c:pt idx="1447">
                  <c:v>69.070517309650384</c:v>
                </c:pt>
                <c:pt idx="1448">
                  <c:v>69.616090359235415</c:v>
                </c:pt>
                <c:pt idx="1449">
                  <c:v>70.02774361129903</c:v>
                </c:pt>
                <c:pt idx="1450">
                  <c:v>69.896814364659946</c:v>
                </c:pt>
                <c:pt idx="1451">
                  <c:v>70.055428793096922</c:v>
                </c:pt>
                <c:pt idx="1452">
                  <c:v>69.636854788895789</c:v>
                </c:pt>
                <c:pt idx="1453">
                  <c:v>69.204024913017747</c:v>
                </c:pt>
                <c:pt idx="1454">
                  <c:v>69.637607174044646</c:v>
                </c:pt>
                <c:pt idx="1455">
                  <c:v>69.467809499686069</c:v>
                </c:pt>
                <c:pt idx="1456">
                  <c:v>70.450286576193037</c:v>
                </c:pt>
                <c:pt idx="1457">
                  <c:v>72.423751720901109</c:v>
                </c:pt>
                <c:pt idx="1458">
                  <c:v>72.258607464946238</c:v>
                </c:pt>
                <c:pt idx="1459">
                  <c:v>73.105317743681596</c:v>
                </c:pt>
                <c:pt idx="1460">
                  <c:v>75.74827635593698</c:v>
                </c:pt>
                <c:pt idx="1461">
                  <c:v>78.536801131923113</c:v>
                </c:pt>
                <c:pt idx="1462">
                  <c:v>83.278374581951041</c:v>
                </c:pt>
                <c:pt idx="1463">
                  <c:v>88.858062901787775</c:v>
                </c:pt>
                <c:pt idx="1464">
                  <c:v>91.785374554682647</c:v>
                </c:pt>
                <c:pt idx="1465">
                  <c:v>94.419121011767231</c:v>
                </c:pt>
                <c:pt idx="1466">
                  <c:v>97.78057676041513</c:v>
                </c:pt>
                <c:pt idx="1467">
                  <c:v>99.875943475074394</c:v>
                </c:pt>
                <c:pt idx="1468">
                  <c:v>100.29220039484767</c:v>
                </c:pt>
                <c:pt idx="1469">
                  <c:v>99.053643178882851</c:v>
                </c:pt>
                <c:pt idx="1470">
                  <c:v>97.092347150880116</c:v>
                </c:pt>
                <c:pt idx="1471">
                  <c:v>96.388324014734607</c:v>
                </c:pt>
                <c:pt idx="1472">
                  <c:v>97.251562915634864</c:v>
                </c:pt>
                <c:pt idx="1473">
                  <c:v>97.755050984901686</c:v>
                </c:pt>
                <c:pt idx="1474">
                  <c:v>96.882308289138294</c:v>
                </c:pt>
                <c:pt idx="1475">
                  <c:v>94.277373474661417</c:v>
                </c:pt>
                <c:pt idx="1476">
                  <c:v>92.065781660412625</c:v>
                </c:pt>
                <c:pt idx="1477">
                  <c:v>90.249438325368629</c:v>
                </c:pt>
                <c:pt idx="1478">
                  <c:v>86.478710016402459</c:v>
                </c:pt>
                <c:pt idx="1479">
                  <c:v>81.189802671085616</c:v>
                </c:pt>
                <c:pt idx="1480">
                  <c:v>77.008120668645844</c:v>
                </c:pt>
                <c:pt idx="1481">
                  <c:v>73.9506294185298</c:v>
                </c:pt>
                <c:pt idx="1482">
                  <c:v>70.867442183482396</c:v>
                </c:pt>
                <c:pt idx="1483">
                  <c:v>69.186575276675086</c:v>
                </c:pt>
                <c:pt idx="1484">
                  <c:v>68.651770418296934</c:v>
                </c:pt>
                <c:pt idx="1485">
                  <c:v>68.229002713823803</c:v>
                </c:pt>
                <c:pt idx="1486">
                  <c:v>69.061428816448256</c:v>
                </c:pt>
                <c:pt idx="1487">
                  <c:v>69.750791239260479</c:v>
                </c:pt>
                <c:pt idx="1488">
                  <c:v>70.310129556605375</c:v>
                </c:pt>
                <c:pt idx="1489">
                  <c:v>71.14469745442166</c:v>
                </c:pt>
                <c:pt idx="1490">
                  <c:v>71.452603677010273</c:v>
                </c:pt>
                <c:pt idx="1491">
                  <c:v>71.173246631637014</c:v>
                </c:pt>
                <c:pt idx="1492">
                  <c:v>71.847380232189735</c:v>
                </c:pt>
                <c:pt idx="1493">
                  <c:v>73.821873422508389</c:v>
                </c:pt>
                <c:pt idx="1494">
                  <c:v>74.215919598057354</c:v>
                </c:pt>
                <c:pt idx="1495">
                  <c:v>75.186839456572883</c:v>
                </c:pt>
                <c:pt idx="1496">
                  <c:v>78.406849764945903</c:v>
                </c:pt>
                <c:pt idx="1497">
                  <c:v>83.278683110828126</c:v>
                </c:pt>
                <c:pt idx="1498">
                  <c:v>88.566284569062873</c:v>
                </c:pt>
                <c:pt idx="1499">
                  <c:v>92.755024168424427</c:v>
                </c:pt>
                <c:pt idx="1500">
                  <c:v>96.105682972696272</c:v>
                </c:pt>
                <c:pt idx="1501">
                  <c:v>98.160906947703523</c:v>
                </c:pt>
                <c:pt idx="1502">
                  <c:v>98.599067203630753</c:v>
                </c:pt>
                <c:pt idx="1503">
                  <c:v>98.140421856600483</c:v>
                </c:pt>
                <c:pt idx="1504">
                  <c:v>97.686606182327338</c:v>
                </c:pt>
                <c:pt idx="1505">
                  <c:v>97.315733644519128</c:v>
                </c:pt>
                <c:pt idx="1506">
                  <c:v>96.37350026990849</c:v>
                </c:pt>
                <c:pt idx="1507">
                  <c:v>95.674511307057074</c:v>
                </c:pt>
                <c:pt idx="1508">
                  <c:v>95.832588078456297</c:v>
                </c:pt>
                <c:pt idx="1509">
                  <c:v>95.837083319786757</c:v>
                </c:pt>
                <c:pt idx="1510">
                  <c:v>95.269126924047342</c:v>
                </c:pt>
                <c:pt idx="1511">
                  <c:v>93.456912709457058</c:v>
                </c:pt>
                <c:pt idx="1512">
                  <c:v>90.945774134121407</c:v>
                </c:pt>
                <c:pt idx="1513">
                  <c:v>86.479570882616372</c:v>
                </c:pt>
                <c:pt idx="1514">
                  <c:v>80.911705662431018</c:v>
                </c:pt>
                <c:pt idx="1515">
                  <c:v>76.163056702467728</c:v>
                </c:pt>
                <c:pt idx="1516">
                  <c:v>71.703309365522017</c:v>
                </c:pt>
                <c:pt idx="1517">
                  <c:v>70.309031430160559</c:v>
                </c:pt>
                <c:pt idx="1518">
                  <c:v>69.746178434943474</c:v>
                </c:pt>
                <c:pt idx="1519">
                  <c:v>67.608767345293927</c:v>
                </c:pt>
                <c:pt idx="1520">
                  <c:v>68.580657228098119</c:v>
                </c:pt>
                <c:pt idx="1521">
                  <c:v>70.737635565316907</c:v>
                </c:pt>
                <c:pt idx="1522">
                  <c:v>70.326905196128862</c:v>
                </c:pt>
                <c:pt idx="1523">
                  <c:v>70.046596942537121</c:v>
                </c:pt>
                <c:pt idx="1524">
                  <c:v>69.617146390853492</c:v>
                </c:pt>
                <c:pt idx="1525">
                  <c:v>69.343048953341096</c:v>
                </c:pt>
                <c:pt idx="1526">
                  <c:v>69.465481396315482</c:v>
                </c:pt>
                <c:pt idx="1527">
                  <c:v>70.595326950595236</c:v>
                </c:pt>
                <c:pt idx="1528">
                  <c:v>73.109275096930617</c:v>
                </c:pt>
                <c:pt idx="1529">
                  <c:v>74.505019489016973</c:v>
                </c:pt>
                <c:pt idx="1530">
                  <c:v>76.730931583566615</c:v>
                </c:pt>
                <c:pt idx="1531">
                  <c:v>81.464855018814475</c:v>
                </c:pt>
                <c:pt idx="1532">
                  <c:v>86.483254705825004</c:v>
                </c:pt>
                <c:pt idx="1533">
                  <c:v>90.939690113895196</c:v>
                </c:pt>
                <c:pt idx="1534">
                  <c:v>93.873830801798249</c:v>
                </c:pt>
                <c:pt idx="1535">
                  <c:v>95.137894856531048</c:v>
                </c:pt>
                <c:pt idx="1536">
                  <c:v>96.513978538966597</c:v>
                </c:pt>
                <c:pt idx="1537">
                  <c:v>98.323233511522332</c:v>
                </c:pt>
                <c:pt idx="1538">
                  <c:v>98.338553600887749</c:v>
                </c:pt>
                <c:pt idx="1539">
                  <c:v>98.045157413094202</c:v>
                </c:pt>
                <c:pt idx="1540">
                  <c:v>97.637896091014298</c:v>
                </c:pt>
                <c:pt idx="1541">
                  <c:v>96.662161104344108</c:v>
                </c:pt>
                <c:pt idx="1542">
                  <c:v>96.373215232982503</c:v>
                </c:pt>
                <c:pt idx="1543">
                  <c:v>95.962046431164666</c:v>
                </c:pt>
                <c:pt idx="1544">
                  <c:v>95.5279250930312</c:v>
                </c:pt>
                <c:pt idx="1545">
                  <c:v>95.387530961867839</c:v>
                </c:pt>
                <c:pt idx="1546">
                  <c:v>93.851144280988095</c:v>
                </c:pt>
                <c:pt idx="1547">
                  <c:v>90.20446471762294</c:v>
                </c:pt>
                <c:pt idx="1548">
                  <c:v>85.357822767039579</c:v>
                </c:pt>
                <c:pt idx="1549">
                  <c:v>80.213816073132563</c:v>
                </c:pt>
                <c:pt idx="1550">
                  <c:v>75.643635276712274</c:v>
                </c:pt>
                <c:pt idx="1551">
                  <c:v>72.608945838638675</c:v>
                </c:pt>
                <c:pt idx="1552">
                  <c:v>70.753551922225668</c:v>
                </c:pt>
                <c:pt idx="1553">
                  <c:v>69.180222600320761</c:v>
                </c:pt>
                <c:pt idx="1554">
                  <c:v>69.058849222131443</c:v>
                </c:pt>
                <c:pt idx="1555">
                  <c:v>68.655524095968474</c:v>
                </c:pt>
                <c:pt idx="1556">
                  <c:v>68.099844272485143</c:v>
                </c:pt>
                <c:pt idx="1557">
                  <c:v>68.531635531048281</c:v>
                </c:pt>
                <c:pt idx="1558">
                  <c:v>68.943767135817282</c:v>
                </c:pt>
                <c:pt idx="1559">
                  <c:v>69.756667425486384</c:v>
                </c:pt>
                <c:pt idx="1560">
                  <c:v>71.156504134424978</c:v>
                </c:pt>
                <c:pt idx="1561">
                  <c:v>72.12184868324205</c:v>
                </c:pt>
                <c:pt idx="1562">
                  <c:v>72.267799824397599</c:v>
                </c:pt>
                <c:pt idx="1563">
                  <c:v>73.386695186137402</c:v>
                </c:pt>
                <c:pt idx="1564">
                  <c:v>75.886916689685052</c:v>
                </c:pt>
                <c:pt idx="1565">
                  <c:v>78.398394778823672</c:v>
                </c:pt>
                <c:pt idx="1566">
                  <c:v>81.328712455395589</c:v>
                </c:pt>
                <c:pt idx="1567">
                  <c:v>85.228506766059809</c:v>
                </c:pt>
                <c:pt idx="1568">
                  <c:v>90.384722736404072</c:v>
                </c:pt>
                <c:pt idx="1569">
                  <c:v>94.694973375139952</c:v>
                </c:pt>
                <c:pt idx="1570">
                  <c:v>97.210084395363509</c:v>
                </c:pt>
                <c:pt idx="1571">
                  <c:v>98.47139349795907</c:v>
                </c:pt>
                <c:pt idx="1572">
                  <c:v>98.459602491836975</c:v>
                </c:pt>
                <c:pt idx="1573">
                  <c:v>98.01329928094691</c:v>
                </c:pt>
                <c:pt idx="1574">
                  <c:v>97.208598807189347</c:v>
                </c:pt>
                <c:pt idx="1575">
                  <c:v>96.248187003040613</c:v>
                </c:pt>
                <c:pt idx="1576">
                  <c:v>96.380847421610781</c:v>
                </c:pt>
                <c:pt idx="1577">
                  <c:v>96.657123287242158</c:v>
                </c:pt>
                <c:pt idx="1578">
                  <c:v>95.539403333391292</c:v>
                </c:pt>
                <c:pt idx="1579">
                  <c:v>95.130230150900303</c:v>
                </c:pt>
                <c:pt idx="1580">
                  <c:v>94.71630392734086</c:v>
                </c:pt>
                <c:pt idx="1581">
                  <c:v>92.340154341170091</c:v>
                </c:pt>
                <c:pt idx="1582">
                  <c:v>87.880569330962302</c:v>
                </c:pt>
                <c:pt idx="1583">
                  <c:v>82.581998486137906</c:v>
                </c:pt>
                <c:pt idx="1584">
                  <c:v>77.712301545197988</c:v>
                </c:pt>
                <c:pt idx="1585">
                  <c:v>73.947266224118522</c:v>
                </c:pt>
                <c:pt idx="1586">
                  <c:v>71.230507314290222</c:v>
                </c:pt>
                <c:pt idx="1587">
                  <c:v>69.711464718419819</c:v>
                </c:pt>
                <c:pt idx="1588">
                  <c:v>70.02848273208609</c:v>
                </c:pt>
                <c:pt idx="1589">
                  <c:v>70.02547234604846</c:v>
                </c:pt>
                <c:pt idx="1590">
                  <c:v>69.414009762226613</c:v>
                </c:pt>
                <c:pt idx="1591">
                  <c:v>69.280699792403112</c:v>
                </c:pt>
                <c:pt idx="1592">
                  <c:v>69.354277081277388</c:v>
                </c:pt>
                <c:pt idx="1593">
                  <c:v>70.057457235680928</c:v>
                </c:pt>
                <c:pt idx="1594">
                  <c:v>70.323304627815403</c:v>
                </c:pt>
                <c:pt idx="1595">
                  <c:v>70.589428452043776</c:v>
                </c:pt>
                <c:pt idx="1596">
                  <c:v>72.534963060512354</c:v>
                </c:pt>
                <c:pt idx="1597">
                  <c:v>73.661709846502063</c:v>
                </c:pt>
                <c:pt idx="1598">
                  <c:v>74.094330107858056</c:v>
                </c:pt>
                <c:pt idx="1599">
                  <c:v>75.750646063817271</c:v>
                </c:pt>
                <c:pt idx="1600">
                  <c:v>78.538545330157262</c:v>
                </c:pt>
                <c:pt idx="1601">
                  <c:v>81.74780605185326</c:v>
                </c:pt>
                <c:pt idx="1602">
                  <c:v>84.950200922932694</c:v>
                </c:pt>
                <c:pt idx="1603">
                  <c:v>90.526789096860625</c:v>
                </c:pt>
                <c:pt idx="1604">
                  <c:v>94.853770768154803</c:v>
                </c:pt>
                <c:pt idx="1605">
                  <c:v>97.356093991159355</c:v>
                </c:pt>
                <c:pt idx="1606">
                  <c:v>99.583138974995961</c:v>
                </c:pt>
                <c:pt idx="1607">
                  <c:v>99.17888603766967</c:v>
                </c:pt>
                <c:pt idx="1608">
                  <c:v>98.892987219390264</c:v>
                </c:pt>
                <c:pt idx="1609">
                  <c:v>98.063399127145715</c:v>
                </c:pt>
                <c:pt idx="1610">
                  <c:v>96.942582354477864</c:v>
                </c:pt>
                <c:pt idx="1611">
                  <c:v>96.653468151578068</c:v>
                </c:pt>
                <c:pt idx="1612">
                  <c:v>95.814603745289645</c:v>
                </c:pt>
                <c:pt idx="1613">
                  <c:v>95.11570413896122</c:v>
                </c:pt>
                <c:pt idx="1614">
                  <c:v>94.835131054932418</c:v>
                </c:pt>
                <c:pt idx="1615">
                  <c:v>93.810978631962428</c:v>
                </c:pt>
                <c:pt idx="1616">
                  <c:v>91.044286292542665</c:v>
                </c:pt>
                <c:pt idx="1617">
                  <c:v>86.486815270550679</c:v>
                </c:pt>
                <c:pt idx="1618">
                  <c:v>82.024767288577266</c:v>
                </c:pt>
                <c:pt idx="1619">
                  <c:v>78.682420886109526</c:v>
                </c:pt>
                <c:pt idx="1620">
                  <c:v>74.630077317160186</c:v>
                </c:pt>
                <c:pt idx="1621">
                  <c:v>71.578279216081995</c:v>
                </c:pt>
                <c:pt idx="1622">
                  <c:v>70.610197030581602</c:v>
                </c:pt>
                <c:pt idx="1623">
                  <c:v>68.648215752742203</c:v>
                </c:pt>
                <c:pt idx="1624">
                  <c:v>67.553046577573539</c:v>
                </c:pt>
                <c:pt idx="1625">
                  <c:v>69.494138804330134</c:v>
                </c:pt>
                <c:pt idx="1626">
                  <c:v>69.829645414544885</c:v>
                </c:pt>
                <c:pt idx="1627">
                  <c:v>69.685406956374678</c:v>
                </c:pt>
                <c:pt idx="1628">
                  <c:v>70.326845188710394</c:v>
                </c:pt>
                <c:pt idx="1629">
                  <c:v>69.496725873651641</c:v>
                </c:pt>
                <c:pt idx="1630">
                  <c:v>69.752029153344097</c:v>
                </c:pt>
                <c:pt idx="1631">
                  <c:v>71.865875271637591</c:v>
                </c:pt>
                <c:pt idx="1632">
                  <c:v>73.944813934734071</c:v>
                </c:pt>
                <c:pt idx="1633">
                  <c:v>74.364775023141988</c:v>
                </c:pt>
                <c:pt idx="1634">
                  <c:v>75.208216491364908</c:v>
                </c:pt>
                <c:pt idx="1635">
                  <c:v>78.112817125805492</c:v>
                </c:pt>
                <c:pt idx="1636">
                  <c:v>81.745848147711897</c:v>
                </c:pt>
                <c:pt idx="1637">
                  <c:v>86.897000603895449</c:v>
                </c:pt>
                <c:pt idx="1638">
                  <c:v>93.187836490807769</c:v>
                </c:pt>
                <c:pt idx="1639">
                  <c:v>96.814959088882802</c:v>
                </c:pt>
                <c:pt idx="1640">
                  <c:v>97.916545760162577</c:v>
                </c:pt>
                <c:pt idx="1641">
                  <c:v>98.870690072222928</c:v>
                </c:pt>
                <c:pt idx="1642">
                  <c:v>98.367592820261649</c:v>
                </c:pt>
                <c:pt idx="1643">
                  <c:v>98.266443503645505</c:v>
                </c:pt>
                <c:pt idx="1644">
                  <c:v>97.382632482546128</c:v>
                </c:pt>
                <c:pt idx="1645">
                  <c:v>96.229509074502914</c:v>
                </c:pt>
                <c:pt idx="1646">
                  <c:v>96.788621545932742</c:v>
                </c:pt>
                <c:pt idx="1647">
                  <c:v>94.985986709074652</c:v>
                </c:pt>
                <c:pt idx="1648">
                  <c:v>92.878502076816559</c:v>
                </c:pt>
                <c:pt idx="1649">
                  <c:v>93.71747883698022</c:v>
                </c:pt>
                <c:pt idx="1650">
                  <c:v>95.547217619639611</c:v>
                </c:pt>
                <c:pt idx="1651">
                  <c:v>94.308828683881956</c:v>
                </c:pt>
                <c:pt idx="1652">
                  <c:v>88.576747972398721</c:v>
                </c:pt>
                <c:pt idx="1653">
                  <c:v>81.7451126494947</c:v>
                </c:pt>
                <c:pt idx="1654">
                  <c:v>76.159486570606774</c:v>
                </c:pt>
                <c:pt idx="1655">
                  <c:v>72.26669428053539</c:v>
                </c:pt>
                <c:pt idx="1656">
                  <c:v>69.917438949497068</c:v>
                </c:pt>
                <c:pt idx="1657">
                  <c:v>69.339586178671382</c:v>
                </c:pt>
                <c:pt idx="1658">
                  <c:v>70.169313460645881</c:v>
                </c:pt>
                <c:pt idx="1659">
                  <c:v>70.042899080276101</c:v>
                </c:pt>
                <c:pt idx="1660">
                  <c:v>70.043648207742407</c:v>
                </c:pt>
                <c:pt idx="1661">
                  <c:v>70.344198037989571</c:v>
                </c:pt>
                <c:pt idx="1662">
                  <c:v>70.87782097561886</c:v>
                </c:pt>
                <c:pt idx="1663">
                  <c:v>71.276623125950536</c:v>
                </c:pt>
                <c:pt idx="1664">
                  <c:v>69.887634209075088</c:v>
                </c:pt>
                <c:pt idx="1665">
                  <c:v>69.354343583009296</c:v>
                </c:pt>
                <c:pt idx="1666">
                  <c:v>70.89585089246593</c:v>
                </c:pt>
                <c:pt idx="1667">
                  <c:v>72.13946555310018</c:v>
                </c:pt>
                <c:pt idx="1668">
                  <c:v>73.797055197101074</c:v>
                </c:pt>
                <c:pt idx="1669">
                  <c:v>76.589425562359779</c:v>
                </c:pt>
                <c:pt idx="1670">
                  <c:v>79.936204963431507</c:v>
                </c:pt>
                <c:pt idx="1671">
                  <c:v>82.860695402976205</c:v>
                </c:pt>
                <c:pt idx="1672">
                  <c:v>86.481856567704327</c:v>
                </c:pt>
                <c:pt idx="1673">
                  <c:v>92.49815983629135</c:v>
                </c:pt>
                <c:pt idx="1674">
                  <c:v>97.635245769680751</c:v>
                </c:pt>
                <c:pt idx="1675">
                  <c:v>98.305750098984078</c:v>
                </c:pt>
                <c:pt idx="1676">
                  <c:v>96.780219830697561</c:v>
                </c:pt>
                <c:pt idx="1677">
                  <c:v>98.038566612947633</c:v>
                </c:pt>
                <c:pt idx="1678">
                  <c:v>99.143156397612259</c:v>
                </c:pt>
                <c:pt idx="1679">
                  <c:v>97.978880818244647</c:v>
                </c:pt>
                <c:pt idx="1680">
                  <c:v>97.14587027266117</c:v>
                </c:pt>
                <c:pt idx="1681">
                  <c:v>96.636024316928825</c:v>
                </c:pt>
                <c:pt idx="1682">
                  <c:v>95.542767352570678</c:v>
                </c:pt>
                <c:pt idx="1683">
                  <c:v>95.120228487202723</c:v>
                </c:pt>
                <c:pt idx="1684">
                  <c:v>95.685860047640048</c:v>
                </c:pt>
                <c:pt idx="1685">
                  <c:v>94.576183912369444</c:v>
                </c:pt>
                <c:pt idx="1686">
                  <c:v>91.362186360522188</c:v>
                </c:pt>
                <c:pt idx="1687">
                  <c:v>86.33938085930852</c:v>
                </c:pt>
                <c:pt idx="1688">
                  <c:v>80.085660150365044</c:v>
                </c:pt>
                <c:pt idx="1689">
                  <c:v>75.498361621340109</c:v>
                </c:pt>
                <c:pt idx="1690">
                  <c:v>73.256564152729936</c:v>
                </c:pt>
                <c:pt idx="1691">
                  <c:v>70.896090861680364</c:v>
                </c:pt>
                <c:pt idx="1692">
                  <c:v>68.799442321824543</c:v>
                </c:pt>
                <c:pt idx="1693">
                  <c:v>68.237728966652497</c:v>
                </c:pt>
                <c:pt idx="1694">
                  <c:v>70.189392371297401</c:v>
                </c:pt>
                <c:pt idx="1695">
                  <c:v>71.56692067158032</c:v>
                </c:pt>
                <c:pt idx="1696">
                  <c:v>69.327708231619198</c:v>
                </c:pt>
                <c:pt idx="1697">
                  <c:v>68.798690026613642</c:v>
                </c:pt>
                <c:pt idx="1698">
                  <c:v>70.596281253626543</c:v>
                </c:pt>
                <c:pt idx="1699">
                  <c:v>71.002841373569211</c:v>
                </c:pt>
                <c:pt idx="1700">
                  <c:v>70.319205488302813</c:v>
                </c:pt>
                <c:pt idx="1701">
                  <c:v>70.297029919961972</c:v>
                </c:pt>
                <c:pt idx="1702">
                  <c:v>71.567422787581279</c:v>
                </c:pt>
                <c:pt idx="1703">
                  <c:v>73.248502291844872</c:v>
                </c:pt>
                <c:pt idx="1704">
                  <c:v>76.449635747485928</c:v>
                </c:pt>
                <c:pt idx="1705">
                  <c:v>80.077625570776576</c:v>
                </c:pt>
                <c:pt idx="1706">
                  <c:v>84.391988383022237</c:v>
                </c:pt>
                <c:pt idx="1707">
                  <c:v>89.970756630323024</c:v>
                </c:pt>
                <c:pt idx="1708">
                  <c:v>93.454785249300869</c:v>
                </c:pt>
                <c:pt idx="1709">
                  <c:v>96.23723656941246</c:v>
                </c:pt>
                <c:pt idx="1710">
                  <c:v>98.758840099164658</c:v>
                </c:pt>
                <c:pt idx="1711">
                  <c:v>99.668687745055593</c:v>
                </c:pt>
                <c:pt idx="1712">
                  <c:v>99.18961946506839</c:v>
                </c:pt>
                <c:pt idx="1713">
                  <c:v>97.31089232581941</c:v>
                </c:pt>
                <c:pt idx="1714">
                  <c:v>96.513169001125192</c:v>
                </c:pt>
                <c:pt idx="1715">
                  <c:v>97.071263846088868</c:v>
                </c:pt>
                <c:pt idx="1716">
                  <c:v>96.800555075053069</c:v>
                </c:pt>
                <c:pt idx="1717">
                  <c:v>96.375877913902826</c:v>
                </c:pt>
                <c:pt idx="1718">
                  <c:v>95.683425327653339</c:v>
                </c:pt>
                <c:pt idx="1719">
                  <c:v>94.983623403208455</c:v>
                </c:pt>
                <c:pt idx="1720">
                  <c:v>94.714965680384296</c:v>
                </c:pt>
                <c:pt idx="1721">
                  <c:v>91.512998301726711</c:v>
                </c:pt>
                <c:pt idx="1722">
                  <c:v>84.533591473956434</c:v>
                </c:pt>
                <c:pt idx="1723">
                  <c:v>78.960734438764135</c:v>
                </c:pt>
                <c:pt idx="1724">
                  <c:v>75.756399094550346</c:v>
                </c:pt>
                <c:pt idx="1725">
                  <c:v>71.604013152358661</c:v>
                </c:pt>
                <c:pt idx="1726">
                  <c:v>68.991843369390196</c:v>
                </c:pt>
                <c:pt idx="1727">
                  <c:v>68.39958418015793</c:v>
                </c:pt>
                <c:pt idx="1728">
                  <c:v>69.614461206268288</c:v>
                </c:pt>
                <c:pt idx="1729">
                  <c:v>71.421852456177831</c:v>
                </c:pt>
                <c:pt idx="1730">
                  <c:v>71.853979397556088</c:v>
                </c:pt>
                <c:pt idx="1731">
                  <c:v>70.74465088827624</c:v>
                </c:pt>
                <c:pt idx="1732">
                  <c:v>68.923632360677232</c:v>
                </c:pt>
                <c:pt idx="1733">
                  <c:v>68.50145281716334</c:v>
                </c:pt>
                <c:pt idx="1734">
                  <c:v>69.082534882561873</c:v>
                </c:pt>
                <c:pt idx="1735">
                  <c:v>70.591282499506619</c:v>
                </c:pt>
                <c:pt idx="1736">
                  <c:v>72.384646833135307</c:v>
                </c:pt>
                <c:pt idx="1737">
                  <c:v>73.66477593546783</c:v>
                </c:pt>
                <c:pt idx="1738">
                  <c:v>75.33646112544541</c:v>
                </c:pt>
                <c:pt idx="1739">
                  <c:v>78.124628427037962</c:v>
                </c:pt>
                <c:pt idx="1740">
                  <c:v>81.607137778170554</c:v>
                </c:pt>
                <c:pt idx="1741">
                  <c:v>85.648604115930809</c:v>
                </c:pt>
                <c:pt idx="1742">
                  <c:v>90.103687865626938</c:v>
                </c:pt>
                <c:pt idx="1743">
                  <c:v>93.867550268167378</c:v>
                </c:pt>
                <c:pt idx="1744">
                  <c:v>96.650656304054294</c:v>
                </c:pt>
                <c:pt idx="1745">
                  <c:v>98.455837554968781</c:v>
                </c:pt>
                <c:pt idx="1746">
                  <c:v>98.043937700546664</c:v>
                </c:pt>
                <c:pt idx="1747">
                  <c:v>97.506886516678122</c:v>
                </c:pt>
                <c:pt idx="1748">
                  <c:v>97.508040034937409</c:v>
                </c:pt>
                <c:pt idx="1749">
                  <c:v>96.937528929078752</c:v>
                </c:pt>
                <c:pt idx="1750">
                  <c:v>96.798565200102516</c:v>
                </c:pt>
                <c:pt idx="1751">
                  <c:v>96.516479305503466</c:v>
                </c:pt>
                <c:pt idx="1752">
                  <c:v>96.939025822392693</c:v>
                </c:pt>
                <c:pt idx="1753">
                  <c:v>96.796797010860416</c:v>
                </c:pt>
                <c:pt idx="1754">
                  <c:v>94.419273672919815</c:v>
                </c:pt>
                <c:pt idx="1755">
                  <c:v>91.355867483183999</c:v>
                </c:pt>
                <c:pt idx="1756">
                  <c:v>88.279847184549126</c:v>
                </c:pt>
                <c:pt idx="1757">
                  <c:v>84.941956043547748</c:v>
                </c:pt>
                <c:pt idx="1758">
                  <c:v>78.547649851322447</c:v>
                </c:pt>
                <c:pt idx="1759">
                  <c:v>73.103288217336882</c:v>
                </c:pt>
                <c:pt idx="1760">
                  <c:v>71.841673670840692</c:v>
                </c:pt>
                <c:pt idx="1761">
                  <c:v>70.445549429836746</c:v>
                </c:pt>
                <c:pt idx="1762">
                  <c:v>68.925761597452109</c:v>
                </c:pt>
                <c:pt idx="1763">
                  <c:v>68.217995862851694</c:v>
                </c:pt>
                <c:pt idx="1764">
                  <c:v>68.774819436088336</c:v>
                </c:pt>
                <c:pt idx="1765">
                  <c:v>70.59680674912201</c:v>
                </c:pt>
                <c:pt idx="1766">
                  <c:v>70.731188670755174</c:v>
                </c:pt>
                <c:pt idx="1767">
                  <c:v>69.622092221163655</c:v>
                </c:pt>
                <c:pt idx="1768">
                  <c:v>69.225659592639317</c:v>
                </c:pt>
                <c:pt idx="1769">
                  <c:v>69.89326811758103</c:v>
                </c:pt>
                <c:pt idx="1770">
                  <c:v>70.049816640023721</c:v>
                </c:pt>
                <c:pt idx="1771">
                  <c:v>71.450861930959235</c:v>
                </c:pt>
                <c:pt idx="1772">
                  <c:v>74.616388869890542</c:v>
                </c:pt>
                <c:pt idx="1773">
                  <c:v>76.591515835678194</c:v>
                </c:pt>
                <c:pt idx="1774">
                  <c:v>78.822365301570272</c:v>
                </c:pt>
                <c:pt idx="1775">
                  <c:v>82.58170307918121</c:v>
                </c:pt>
                <c:pt idx="1776">
                  <c:v>88.288480339867277</c:v>
                </c:pt>
                <c:pt idx="1777">
                  <c:v>93.456296028614716</c:v>
                </c:pt>
                <c:pt idx="1778">
                  <c:v>96.119147891804417</c:v>
                </c:pt>
                <c:pt idx="1779">
                  <c:v>97.786843810264941</c:v>
                </c:pt>
                <c:pt idx="1780">
                  <c:v>98.198845166646421</c:v>
                </c:pt>
                <c:pt idx="1781">
                  <c:v>97.348691308803197</c:v>
                </c:pt>
                <c:pt idx="1782">
                  <c:v>97.05811108120875</c:v>
                </c:pt>
                <c:pt idx="1783">
                  <c:v>95.827283967625078</c:v>
                </c:pt>
                <c:pt idx="1784">
                  <c:v>95.821927949684749</c:v>
                </c:pt>
                <c:pt idx="1785">
                  <c:v>96.514032197806799</c:v>
                </c:pt>
                <c:pt idx="1786">
                  <c:v>95.541624257396165</c:v>
                </c:pt>
                <c:pt idx="1787">
                  <c:v>95.099323766014237</c:v>
                </c:pt>
                <c:pt idx="1788">
                  <c:v>94.976797600685956</c:v>
                </c:pt>
                <c:pt idx="1789">
                  <c:v>93.585553838962909</c:v>
                </c:pt>
                <c:pt idx="1790">
                  <c:v>91.352090155801235</c:v>
                </c:pt>
                <c:pt idx="1791">
                  <c:v>89.266232152204353</c:v>
                </c:pt>
                <c:pt idx="1792">
                  <c:v>84.393870038345526</c:v>
                </c:pt>
                <c:pt idx="1793">
                  <c:v>78.116131077183184</c:v>
                </c:pt>
                <c:pt idx="1794">
                  <c:v>74.227455168989991</c:v>
                </c:pt>
                <c:pt idx="1795">
                  <c:v>71.921281829845981</c:v>
                </c:pt>
                <c:pt idx="1796">
                  <c:v>69.561646162322987</c:v>
                </c:pt>
                <c:pt idx="1797">
                  <c:v>69.22235668954707</c:v>
                </c:pt>
                <c:pt idx="1798">
                  <c:v>68.919516233613692</c:v>
                </c:pt>
                <c:pt idx="1799">
                  <c:v>67.787761712428548</c:v>
                </c:pt>
                <c:pt idx="1800">
                  <c:v>69.740801867452461</c:v>
                </c:pt>
                <c:pt idx="1801">
                  <c:v>70.871124423442353</c:v>
                </c:pt>
                <c:pt idx="1802">
                  <c:v>69.760581988092198</c:v>
                </c:pt>
                <c:pt idx="1803">
                  <c:v>69.615023896714405</c:v>
                </c:pt>
                <c:pt idx="1804">
                  <c:v>70.595892289140664</c:v>
                </c:pt>
                <c:pt idx="1805">
                  <c:v>72.266265615322013</c:v>
                </c:pt>
                <c:pt idx="1806">
                  <c:v>73.657245358515468</c:v>
                </c:pt>
                <c:pt idx="1807">
                  <c:v>75.057727225286172</c:v>
                </c:pt>
                <c:pt idx="1808">
                  <c:v>76.445032764376208</c:v>
                </c:pt>
                <c:pt idx="1809">
                  <c:v>78.819646740641531</c:v>
                </c:pt>
                <c:pt idx="1810">
                  <c:v>82.44385810095055</c:v>
                </c:pt>
                <c:pt idx="1811">
                  <c:v>87.731021593843707</c:v>
                </c:pt>
                <c:pt idx="1812">
                  <c:v>93.025482827949006</c:v>
                </c:pt>
                <c:pt idx="1813">
                  <c:v>95.819193565433892</c:v>
                </c:pt>
                <c:pt idx="1814">
                  <c:v>97.507340819075353</c:v>
                </c:pt>
                <c:pt idx="1815">
                  <c:v>97.909853908514009</c:v>
                </c:pt>
                <c:pt idx="1816">
                  <c:v>98.319665360014199</c:v>
                </c:pt>
                <c:pt idx="1817">
                  <c:v>98.057732811546416</c:v>
                </c:pt>
                <c:pt idx="1818">
                  <c:v>96.529466899949895</c:v>
                </c:pt>
                <c:pt idx="1819">
                  <c:v>96.394526787065672</c:v>
                </c:pt>
                <c:pt idx="1820">
                  <c:v>97.093528000770704</c:v>
                </c:pt>
                <c:pt idx="1821">
                  <c:v>96.12076667710383</c:v>
                </c:pt>
                <c:pt idx="1822">
                  <c:v>95.54360820234875</c:v>
                </c:pt>
                <c:pt idx="1823">
                  <c:v>94.982845302930286</c:v>
                </c:pt>
                <c:pt idx="1824">
                  <c:v>92.207913643722648</c:v>
                </c:pt>
                <c:pt idx="1825">
                  <c:v>89.69052675771691</c:v>
                </c:pt>
                <c:pt idx="1826">
                  <c:v>86.622232370664605</c:v>
                </c:pt>
                <c:pt idx="1827">
                  <c:v>81.605850423225689</c:v>
                </c:pt>
                <c:pt idx="1828">
                  <c:v>76.868837432643105</c:v>
                </c:pt>
                <c:pt idx="1829">
                  <c:v>73.537229323010138</c:v>
                </c:pt>
                <c:pt idx="1830">
                  <c:v>71.018512790933585</c:v>
                </c:pt>
                <c:pt idx="1831">
                  <c:v>68.783566932326011</c:v>
                </c:pt>
                <c:pt idx="1832">
                  <c:v>68.202820816979894</c:v>
                </c:pt>
                <c:pt idx="1833">
                  <c:v>68.34052596936472</c:v>
                </c:pt>
                <c:pt idx="1834">
                  <c:v>68.363244542126552</c:v>
                </c:pt>
                <c:pt idx="1835">
                  <c:v>69.633279569411954</c:v>
                </c:pt>
                <c:pt idx="1836">
                  <c:v>70.066454157847559</c:v>
                </c:pt>
                <c:pt idx="1837">
                  <c:v>70.049121429109547</c:v>
                </c:pt>
                <c:pt idx="1838">
                  <c:v>71.155657512894294</c:v>
                </c:pt>
                <c:pt idx="1839">
                  <c:v>71.561771039575291</c:v>
                </c:pt>
                <c:pt idx="1840">
                  <c:v>71.451333571820385</c:v>
                </c:pt>
                <c:pt idx="1841">
                  <c:v>72.680976943747112</c:v>
                </c:pt>
                <c:pt idx="1842">
                  <c:v>75.601533311281599</c:v>
                </c:pt>
                <c:pt idx="1843">
                  <c:v>77.993766195948723</c:v>
                </c:pt>
                <c:pt idx="1844">
                  <c:v>80.218771374176455</c:v>
                </c:pt>
                <c:pt idx="1845">
                  <c:v>83.696697875015772</c:v>
                </c:pt>
                <c:pt idx="1846">
                  <c:v>88.719596768427053</c:v>
                </c:pt>
                <c:pt idx="1847">
                  <c:v>93.457792662547888</c:v>
                </c:pt>
                <c:pt idx="1848">
                  <c:v>96.097065978560067</c:v>
                </c:pt>
                <c:pt idx="1849">
                  <c:v>97.74915889790708</c:v>
                </c:pt>
                <c:pt idx="1850">
                  <c:v>97.060525131378469</c:v>
                </c:pt>
                <c:pt idx="1851">
                  <c:v>96.942979904817719</c:v>
                </c:pt>
                <c:pt idx="1852">
                  <c:v>97.220626042149064</c:v>
                </c:pt>
                <c:pt idx="1853">
                  <c:v>96.520367876665489</c:v>
                </c:pt>
                <c:pt idx="1854">
                  <c:v>97.076230313050743</c:v>
                </c:pt>
                <c:pt idx="1855">
                  <c:v>97.184067759795255</c:v>
                </c:pt>
                <c:pt idx="1856">
                  <c:v>96.785630109827437</c:v>
                </c:pt>
                <c:pt idx="1857">
                  <c:v>95.962053657606887</c:v>
                </c:pt>
                <c:pt idx="1858">
                  <c:v>94.713905430707698</c:v>
                </c:pt>
                <c:pt idx="1859">
                  <c:v>93.177137965742887</c:v>
                </c:pt>
                <c:pt idx="1860">
                  <c:v>90.511268989948618</c:v>
                </c:pt>
                <c:pt idx="1861">
                  <c:v>86.480934711727471</c:v>
                </c:pt>
                <c:pt idx="1862">
                  <c:v>80.632063641214799</c:v>
                </c:pt>
                <c:pt idx="1863">
                  <c:v>76.174109452875555</c:v>
                </c:pt>
                <c:pt idx="1864">
                  <c:v>73.244378323008561</c:v>
                </c:pt>
                <c:pt idx="1865">
                  <c:v>70.050648811229607</c:v>
                </c:pt>
                <c:pt idx="1866">
                  <c:v>69.347682592251985</c:v>
                </c:pt>
                <c:pt idx="1867">
                  <c:v>69.053704672971577</c:v>
                </c:pt>
                <c:pt idx="1868">
                  <c:v>68.936015274884824</c:v>
                </c:pt>
                <c:pt idx="1869">
                  <c:v>69.203282782531801</c:v>
                </c:pt>
                <c:pt idx="1870">
                  <c:v>69.906879919235323</c:v>
                </c:pt>
                <c:pt idx="1871">
                  <c:v>70.873530963649543</c:v>
                </c:pt>
                <c:pt idx="1872">
                  <c:v>70.293505501213431</c:v>
                </c:pt>
                <c:pt idx="1873">
                  <c:v>70.328377847164248</c:v>
                </c:pt>
                <c:pt idx="1874">
                  <c:v>71.007092549685936</c:v>
                </c:pt>
                <c:pt idx="1875">
                  <c:v>71.715992037390606</c:v>
                </c:pt>
                <c:pt idx="1876">
                  <c:v>72.153481367453736</c:v>
                </c:pt>
                <c:pt idx="1877">
                  <c:v>74.218679346521952</c:v>
                </c:pt>
                <c:pt idx="1878">
                  <c:v>77.732958209072564</c:v>
                </c:pt>
                <c:pt idx="1879">
                  <c:v>80.782691733244306</c:v>
                </c:pt>
                <c:pt idx="1880">
                  <c:v>85.367485730850277</c:v>
                </c:pt>
                <c:pt idx="1881">
                  <c:v>91.075492488434719</c:v>
                </c:pt>
                <c:pt idx="1882">
                  <c:v>94.861883852759775</c:v>
                </c:pt>
                <c:pt idx="1883">
                  <c:v>95.552590122367349</c:v>
                </c:pt>
                <c:pt idx="1884">
                  <c:v>96.641921960271304</c:v>
                </c:pt>
                <c:pt idx="1885">
                  <c:v>97.335727283803891</c:v>
                </c:pt>
                <c:pt idx="1886">
                  <c:v>97.210821861287599</c:v>
                </c:pt>
                <c:pt idx="1887">
                  <c:v>96.944426440641138</c:v>
                </c:pt>
                <c:pt idx="1888">
                  <c:v>96.928463134771064</c:v>
                </c:pt>
                <c:pt idx="1889">
                  <c:v>97.756850606865186</c:v>
                </c:pt>
                <c:pt idx="1890">
                  <c:v>97.355566761258288</c:v>
                </c:pt>
                <c:pt idx="1891">
                  <c:v>95.548737028876261</c:v>
                </c:pt>
                <c:pt idx="1892">
                  <c:v>94.002380204797333</c:v>
                </c:pt>
                <c:pt idx="1893">
                  <c:v>93.85738772503997</c:v>
                </c:pt>
                <c:pt idx="1894">
                  <c:v>92.343613260315294</c:v>
                </c:pt>
                <c:pt idx="1895">
                  <c:v>89.690052115506433</c:v>
                </c:pt>
                <c:pt idx="1896">
                  <c:v>85.92407961461204</c:v>
                </c:pt>
                <c:pt idx="1897">
                  <c:v>79.657613441296277</c:v>
                </c:pt>
                <c:pt idx="1898">
                  <c:v>75.331918618791377</c:v>
                </c:pt>
                <c:pt idx="1899">
                  <c:v>73.229911808903836</c:v>
                </c:pt>
                <c:pt idx="1900">
                  <c:v>71.021581766841564</c:v>
                </c:pt>
                <c:pt idx="1901">
                  <c:v>69.635369300246083</c:v>
                </c:pt>
                <c:pt idx="1902">
                  <c:v>69.078287774182229</c:v>
                </c:pt>
                <c:pt idx="1903">
                  <c:v>68.513678013077509</c:v>
                </c:pt>
                <c:pt idx="1904">
                  <c:v>68.34430110007807</c:v>
                </c:pt>
                <c:pt idx="1905">
                  <c:v>69.06051173673643</c:v>
                </c:pt>
                <c:pt idx="1906">
                  <c:v>69.007020837364806</c:v>
                </c:pt>
                <c:pt idx="1907">
                  <c:v>69.424318831449526</c:v>
                </c:pt>
                <c:pt idx="1908">
                  <c:v>71.279817678611437</c:v>
                </c:pt>
                <c:pt idx="1909">
                  <c:v>72.254837643038172</c:v>
                </c:pt>
                <c:pt idx="1910">
                  <c:v>72.550571472279188</c:v>
                </c:pt>
                <c:pt idx="1911">
                  <c:v>74.077297165526417</c:v>
                </c:pt>
                <c:pt idx="1912">
                  <c:v>76.02970981636453</c:v>
                </c:pt>
                <c:pt idx="1913">
                  <c:v>79.239726096079522</c:v>
                </c:pt>
                <c:pt idx="1914">
                  <c:v>82.582151460345912</c:v>
                </c:pt>
                <c:pt idx="1915">
                  <c:v>84.951296204255016</c:v>
                </c:pt>
                <c:pt idx="1916">
                  <c:v>88.297523930343971</c:v>
                </c:pt>
                <c:pt idx="1917">
                  <c:v>92.771032601330603</c:v>
                </c:pt>
                <c:pt idx="1918">
                  <c:v>96.930107496555763</c:v>
                </c:pt>
                <c:pt idx="1919">
                  <c:v>98.702400327275129</c:v>
                </c:pt>
                <c:pt idx="1920">
                  <c:v>99.473267278756822</c:v>
                </c:pt>
                <c:pt idx="1921">
                  <c:v>99.22327103435579</c:v>
                </c:pt>
                <c:pt idx="1922">
                  <c:v>98.066147712277839</c:v>
                </c:pt>
                <c:pt idx="1923">
                  <c:v>97.489889366210747</c:v>
                </c:pt>
                <c:pt idx="1924">
                  <c:v>96.771280453657155</c:v>
                </c:pt>
                <c:pt idx="1925">
                  <c:v>96.377318700404615</c:v>
                </c:pt>
                <c:pt idx="1926">
                  <c:v>95.403326349145971</c:v>
                </c:pt>
                <c:pt idx="1927">
                  <c:v>94.557953668481673</c:v>
                </c:pt>
                <c:pt idx="1928">
                  <c:v>94.57093092182032</c:v>
                </c:pt>
                <c:pt idx="1929">
                  <c:v>92.620133014372541</c:v>
                </c:pt>
                <c:pt idx="1930">
                  <c:v>89.697722237226017</c:v>
                </c:pt>
                <c:pt idx="1931">
                  <c:v>85.790612852767453</c:v>
                </c:pt>
                <c:pt idx="1932">
                  <c:v>80.492461189045557</c:v>
                </c:pt>
                <c:pt idx="1933">
                  <c:v>75.611892024056516</c:v>
                </c:pt>
                <c:pt idx="1934">
                  <c:v>71.999675003056936</c:v>
                </c:pt>
                <c:pt idx="1935">
                  <c:v>68.809153708014435</c:v>
                </c:pt>
                <c:pt idx="1936">
                  <c:v>67.682545760893589</c:v>
                </c:pt>
                <c:pt idx="1937">
                  <c:v>68.641371363344575</c:v>
                </c:pt>
                <c:pt idx="1938">
                  <c:v>68.201564808874991</c:v>
                </c:pt>
                <c:pt idx="1939">
                  <c:v>68.926972552511288</c:v>
                </c:pt>
                <c:pt idx="1940">
                  <c:v>70.594341374870879</c:v>
                </c:pt>
                <c:pt idx="1941">
                  <c:v>70.02897844767179</c:v>
                </c:pt>
                <c:pt idx="1942">
                  <c:v>69.081547932295763</c:v>
                </c:pt>
                <c:pt idx="1943">
                  <c:v>70.330528414422218</c:v>
                </c:pt>
                <c:pt idx="1944">
                  <c:v>72.12740148519795</c:v>
                </c:pt>
                <c:pt idx="1945">
                  <c:v>72.551458752189006</c:v>
                </c:pt>
                <c:pt idx="1946">
                  <c:v>73.249942039387705</c:v>
                </c:pt>
                <c:pt idx="1947">
                  <c:v>75.338256769533317</c:v>
                </c:pt>
                <c:pt idx="1948">
                  <c:v>78.123368671029553</c:v>
                </c:pt>
                <c:pt idx="1949">
                  <c:v>81.466248045337821</c:v>
                </c:pt>
                <c:pt idx="1950">
                  <c:v>85.924341845535764</c:v>
                </c:pt>
                <c:pt idx="1951">
                  <c:v>90.113621056987284</c:v>
                </c:pt>
                <c:pt idx="1952">
                  <c:v>93.746067358020667</c:v>
                </c:pt>
                <c:pt idx="1953">
                  <c:v>96.805837903148017</c:v>
                </c:pt>
                <c:pt idx="1954">
                  <c:v>97.920826538494964</c:v>
                </c:pt>
                <c:pt idx="1955">
                  <c:v>98.051266285330968</c:v>
                </c:pt>
                <c:pt idx="1956">
                  <c:v>97.630902053640085</c:v>
                </c:pt>
                <c:pt idx="1957">
                  <c:v>96.790832356134516</c:v>
                </c:pt>
                <c:pt idx="1958">
                  <c:v>96.790800658359046</c:v>
                </c:pt>
                <c:pt idx="1959">
                  <c:v>97.207836833858451</c:v>
                </c:pt>
                <c:pt idx="1960">
                  <c:v>96.804018768167026</c:v>
                </c:pt>
                <c:pt idx="1961">
                  <c:v>96.076142307101165</c:v>
                </c:pt>
                <c:pt idx="1962">
                  <c:v>95.048152727368716</c:v>
                </c:pt>
                <c:pt idx="1963">
                  <c:v>93.413170300110835</c:v>
                </c:pt>
                <c:pt idx="1964">
                  <c:v>91.789850373725756</c:v>
                </c:pt>
                <c:pt idx="1965">
                  <c:v>88.580617566486779</c:v>
                </c:pt>
                <c:pt idx="1966">
                  <c:v>83.55746770850871</c:v>
                </c:pt>
                <c:pt idx="1967">
                  <c:v>79.09740731952202</c:v>
                </c:pt>
                <c:pt idx="1968">
                  <c:v>75.341138502294044</c:v>
                </c:pt>
                <c:pt idx="1969">
                  <c:v>72.547279432091557</c:v>
                </c:pt>
                <c:pt idx="1970">
                  <c:v>70.444824362510147</c:v>
                </c:pt>
                <c:pt idx="1971">
                  <c:v>68.37062681012182</c:v>
                </c:pt>
                <c:pt idx="1972">
                  <c:v>68.088692665064769</c:v>
                </c:pt>
                <c:pt idx="1973">
                  <c:v>69.345105988452119</c:v>
                </c:pt>
                <c:pt idx="1974">
                  <c:v>69.769698682673052</c:v>
                </c:pt>
                <c:pt idx="1975">
                  <c:v>69.617747097723239</c:v>
                </c:pt>
                <c:pt idx="1976">
                  <c:v>70.02711208030621</c:v>
                </c:pt>
                <c:pt idx="1977">
                  <c:v>70.049428016404278</c:v>
                </c:pt>
                <c:pt idx="1978">
                  <c:v>69.900375123093198</c:v>
                </c:pt>
                <c:pt idx="1979">
                  <c:v>71.411553485707174</c:v>
                </c:pt>
                <c:pt idx="1980">
                  <c:v>72.706951340863483</c:v>
                </c:pt>
                <c:pt idx="1981">
                  <c:v>73.119967253952836</c:v>
                </c:pt>
                <c:pt idx="1982">
                  <c:v>75.59306671914031</c:v>
                </c:pt>
                <c:pt idx="1983">
                  <c:v>79.096122662056843</c:v>
                </c:pt>
                <c:pt idx="1984">
                  <c:v>81.745107487818061</c:v>
                </c:pt>
                <c:pt idx="1985">
                  <c:v>85.360097580317003</c:v>
                </c:pt>
                <c:pt idx="1986">
                  <c:v>90.475968913260445</c:v>
                </c:pt>
                <c:pt idx="1987">
                  <c:v>95.131171428440865</c:v>
                </c:pt>
                <c:pt idx="1988">
                  <c:v>97.22039209803421</c:v>
                </c:pt>
                <c:pt idx="1989">
                  <c:v>97.482287466164635</c:v>
                </c:pt>
                <c:pt idx="1990">
                  <c:v>98.468490406332307</c:v>
                </c:pt>
                <c:pt idx="1991">
                  <c:v>98.313040306706057</c:v>
                </c:pt>
                <c:pt idx="1992">
                  <c:v>96.918814339717926</c:v>
                </c:pt>
                <c:pt idx="1993">
                  <c:v>97.20621123410632</c:v>
                </c:pt>
                <c:pt idx="1994">
                  <c:v>96.376653253320256</c:v>
                </c:pt>
                <c:pt idx="1995">
                  <c:v>95.25214638808653</c:v>
                </c:pt>
                <c:pt idx="1996">
                  <c:v>95.128809631222822</c:v>
                </c:pt>
                <c:pt idx="1997">
                  <c:v>95.684839720777831</c:v>
                </c:pt>
                <c:pt idx="1998">
                  <c:v>95.820110852155125</c:v>
                </c:pt>
                <c:pt idx="1999">
                  <c:v>93.538328316071897</c:v>
                </c:pt>
                <c:pt idx="2000">
                  <c:v>88.817456524900265</c:v>
                </c:pt>
                <c:pt idx="2001">
                  <c:v>83.418554229978866</c:v>
                </c:pt>
                <c:pt idx="2002">
                  <c:v>78.534675200646163</c:v>
                </c:pt>
                <c:pt idx="2003">
                  <c:v>74.223348234137717</c:v>
                </c:pt>
                <c:pt idx="2004">
                  <c:v>71.845130038244776</c:v>
                </c:pt>
                <c:pt idx="2005">
                  <c:v>70.462406373778052</c:v>
                </c:pt>
                <c:pt idx="2006">
                  <c:v>67.667904013274367</c:v>
                </c:pt>
                <c:pt idx="2007">
                  <c:v>65.416473364169093</c:v>
                </c:pt>
                <c:pt idx="2008">
                  <c:v>66.844088771439104</c:v>
                </c:pt>
                <c:pt idx="2009">
                  <c:v>69.552590116706668</c:v>
                </c:pt>
                <c:pt idx="2010">
                  <c:v>70.51685571232845</c:v>
                </c:pt>
                <c:pt idx="2011">
                  <c:v>69.481725522725355</c:v>
                </c:pt>
                <c:pt idx="2012">
                  <c:v>69.351625034017175</c:v>
                </c:pt>
                <c:pt idx="2013">
                  <c:v>71.03034196965119</c:v>
                </c:pt>
                <c:pt idx="2014">
                  <c:v>72.944472539402454</c:v>
                </c:pt>
                <c:pt idx="2015">
                  <c:v>73.798703871968243</c:v>
                </c:pt>
                <c:pt idx="2016">
                  <c:v>73.807449921146116</c:v>
                </c:pt>
                <c:pt idx="2017">
                  <c:v>76.171391250990808</c:v>
                </c:pt>
                <c:pt idx="2018">
                  <c:v>79.793825409574566</c:v>
                </c:pt>
                <c:pt idx="2019">
                  <c:v>83.557551007379516</c:v>
                </c:pt>
                <c:pt idx="2020">
                  <c:v>87.865940218865546</c:v>
                </c:pt>
                <c:pt idx="2021">
                  <c:v>91.361353739403128</c:v>
                </c:pt>
                <c:pt idx="2022">
                  <c:v>95.542308516401903</c:v>
                </c:pt>
                <c:pt idx="2023">
                  <c:v>98.031575703713358</c:v>
                </c:pt>
                <c:pt idx="2024">
                  <c:v>98.330301092687108</c:v>
                </c:pt>
                <c:pt idx="2025">
                  <c:v>98.909254727473694</c:v>
                </c:pt>
                <c:pt idx="2026">
                  <c:v>98.486502187922483</c:v>
                </c:pt>
                <c:pt idx="2027">
                  <c:v>97.226084278669219</c:v>
                </c:pt>
                <c:pt idx="2028">
                  <c:v>96.376462205817106</c:v>
                </c:pt>
                <c:pt idx="2029">
                  <c:v>95.383966409113071</c:v>
                </c:pt>
                <c:pt idx="2030">
                  <c:v>94.703135750731121</c:v>
                </c:pt>
                <c:pt idx="2031">
                  <c:v>94.857892505139375</c:v>
                </c:pt>
                <c:pt idx="2032">
                  <c:v>95.554116962245388</c:v>
                </c:pt>
                <c:pt idx="2033">
                  <c:v>95.552851864981832</c:v>
                </c:pt>
                <c:pt idx="2034">
                  <c:v>93.403525713249905</c:v>
                </c:pt>
                <c:pt idx="2035">
                  <c:v>88.545468194868235</c:v>
                </c:pt>
                <c:pt idx="2036">
                  <c:v>81.468130535053433</c:v>
                </c:pt>
                <c:pt idx="2037">
                  <c:v>76.193827162380757</c:v>
                </c:pt>
                <c:pt idx="2038">
                  <c:v>73.576955028934435</c:v>
                </c:pt>
                <c:pt idx="2039">
                  <c:v>71.598695565635182</c:v>
                </c:pt>
                <c:pt idx="2040">
                  <c:v>69.756961882561896</c:v>
                </c:pt>
                <c:pt idx="2041">
                  <c:v>68.09086594689164</c:v>
                </c:pt>
                <c:pt idx="2042">
                  <c:v>68.65563097258476</c:v>
                </c:pt>
                <c:pt idx="2043">
                  <c:v>68.938628238003574</c:v>
                </c:pt>
                <c:pt idx="2044">
                  <c:v>69.20867582949316</c:v>
                </c:pt>
                <c:pt idx="2045">
                  <c:v>70.45624057258236</c:v>
                </c:pt>
                <c:pt idx="2046">
                  <c:v>70.449813197441259</c:v>
                </c:pt>
                <c:pt idx="2047">
                  <c:v>71.163703774822864</c:v>
                </c:pt>
                <c:pt idx="2048">
                  <c:v>71.707475804376955</c:v>
                </c:pt>
                <c:pt idx="2049">
                  <c:v>71.430673073472633</c:v>
                </c:pt>
                <c:pt idx="2050">
                  <c:v>72.67594824496706</c:v>
                </c:pt>
                <c:pt idx="2051">
                  <c:v>75.036234851992859</c:v>
                </c:pt>
                <c:pt idx="2052">
                  <c:v>77.577009900919904</c:v>
                </c:pt>
                <c:pt idx="2053">
                  <c:v>79.665969761734928</c:v>
                </c:pt>
                <c:pt idx="2054">
                  <c:v>82.441901452911935</c:v>
                </c:pt>
                <c:pt idx="2055">
                  <c:v>88.019598044531932</c:v>
                </c:pt>
                <c:pt idx="2056">
                  <c:v>94.001689943136526</c:v>
                </c:pt>
                <c:pt idx="2057">
                  <c:v>96.823448590175829</c:v>
                </c:pt>
                <c:pt idx="2058">
                  <c:v>97.639577777840827</c:v>
                </c:pt>
                <c:pt idx="2059">
                  <c:v>98.446608415324505</c:v>
                </c:pt>
                <c:pt idx="2060">
                  <c:v>98.033180526158247</c:v>
                </c:pt>
                <c:pt idx="2061">
                  <c:v>97.05999665065913</c:v>
                </c:pt>
                <c:pt idx="2062">
                  <c:v>97.221178220431597</c:v>
                </c:pt>
                <c:pt idx="2063">
                  <c:v>96.922850976625028</c:v>
                </c:pt>
                <c:pt idx="2064">
                  <c:v>96.342532268081527</c:v>
                </c:pt>
                <c:pt idx="2065">
                  <c:v>96.25368380909822</c:v>
                </c:pt>
                <c:pt idx="2066">
                  <c:v>95.408984802129297</c:v>
                </c:pt>
                <c:pt idx="2067">
                  <c:v>94.69441817067576</c:v>
                </c:pt>
                <c:pt idx="2068">
                  <c:v>94.002408552577251</c:v>
                </c:pt>
                <c:pt idx="2069">
                  <c:v>91.358143670221168</c:v>
                </c:pt>
                <c:pt idx="2070">
                  <c:v>87.048961155243717</c:v>
                </c:pt>
                <c:pt idx="2071">
                  <c:v>81.325523528557255</c:v>
                </c:pt>
                <c:pt idx="2072">
                  <c:v>76.173802307045761</c:v>
                </c:pt>
                <c:pt idx="2073">
                  <c:v>72.968615699618027</c:v>
                </c:pt>
                <c:pt idx="2074">
                  <c:v>70.319442270054154</c:v>
                </c:pt>
                <c:pt idx="2075">
                  <c:v>69.193040539325239</c:v>
                </c:pt>
                <c:pt idx="2076">
                  <c:v>69.742982432637376</c:v>
                </c:pt>
                <c:pt idx="2077">
                  <c:v>69.211386135924613</c:v>
                </c:pt>
                <c:pt idx="2078">
                  <c:v>68.670930839982489</c:v>
                </c:pt>
                <c:pt idx="2079">
                  <c:v>68.929097838534631</c:v>
                </c:pt>
                <c:pt idx="2080">
                  <c:v>68.649794377576043</c:v>
                </c:pt>
                <c:pt idx="2081">
                  <c:v>69.763645949543189</c:v>
                </c:pt>
                <c:pt idx="2082">
                  <c:v>70.463341591972252</c:v>
                </c:pt>
                <c:pt idx="2083">
                  <c:v>70.177288413237349</c:v>
                </c:pt>
                <c:pt idx="2084">
                  <c:v>71.009829708910615</c:v>
                </c:pt>
                <c:pt idx="2085">
                  <c:v>72.264668854073122</c:v>
                </c:pt>
                <c:pt idx="2086">
                  <c:v>74.498009593450277</c:v>
                </c:pt>
                <c:pt idx="2087">
                  <c:v>77.018555969518971</c:v>
                </c:pt>
                <c:pt idx="2088">
                  <c:v>80.071327402724535</c:v>
                </c:pt>
                <c:pt idx="2089">
                  <c:v>84.814474960036193</c:v>
                </c:pt>
                <c:pt idx="2090">
                  <c:v>90.237884703140864</c:v>
                </c:pt>
                <c:pt idx="2091">
                  <c:v>95.533962686809048</c:v>
                </c:pt>
                <c:pt idx="2092">
                  <c:v>98.224904311824758</c:v>
                </c:pt>
                <c:pt idx="2093">
                  <c:v>97.665589979576211</c:v>
                </c:pt>
                <c:pt idx="2094">
                  <c:v>97.07177160818226</c:v>
                </c:pt>
                <c:pt idx="2095">
                  <c:v>98.330724136998072</c:v>
                </c:pt>
                <c:pt idx="2096">
                  <c:v>98.177373015340393</c:v>
                </c:pt>
                <c:pt idx="2097">
                  <c:v>97.042053865875943</c:v>
                </c:pt>
                <c:pt idx="2098">
                  <c:v>97.174364133856244</c:v>
                </c:pt>
                <c:pt idx="2099">
                  <c:v>96.878388538670748</c:v>
                </c:pt>
                <c:pt idx="2100">
                  <c:v>96.063450778620052</c:v>
                </c:pt>
                <c:pt idx="2101">
                  <c:v>95.116917389363365</c:v>
                </c:pt>
                <c:pt idx="2102">
                  <c:v>94.710414008442058</c:v>
                </c:pt>
                <c:pt idx="2103">
                  <c:v>93.579979143521058</c:v>
                </c:pt>
                <c:pt idx="2104">
                  <c:v>89.407051991416367</c:v>
                </c:pt>
                <c:pt idx="2105">
                  <c:v>85.090184930505288</c:v>
                </c:pt>
                <c:pt idx="2106">
                  <c:v>81.746306392270156</c:v>
                </c:pt>
                <c:pt idx="2107">
                  <c:v>76.72251420281232</c:v>
                </c:pt>
                <c:pt idx="2108">
                  <c:v>71.850986889735523</c:v>
                </c:pt>
                <c:pt idx="2109">
                  <c:v>68.923581353093326</c:v>
                </c:pt>
                <c:pt idx="2110">
                  <c:v>67.957007335898112</c:v>
                </c:pt>
                <c:pt idx="2111">
                  <c:v>69.21649075753119</c:v>
                </c:pt>
                <c:pt idx="2112">
                  <c:v>70.024884945259544</c:v>
                </c:pt>
                <c:pt idx="2113">
                  <c:v>70.024953734537206</c:v>
                </c:pt>
                <c:pt idx="2114">
                  <c:v>69.893448125349039</c:v>
                </c:pt>
                <c:pt idx="2115">
                  <c:v>69.051372238107632</c:v>
                </c:pt>
                <c:pt idx="2116">
                  <c:v>68.644694338260251</c:v>
                </c:pt>
                <c:pt idx="2117">
                  <c:v>69.481945941998021</c:v>
                </c:pt>
                <c:pt idx="2118">
                  <c:v>71.160902802195224</c:v>
                </c:pt>
                <c:pt idx="2119">
                  <c:v>72.127997823927316</c:v>
                </c:pt>
                <c:pt idx="2120">
                  <c:v>73.237167104831485</c:v>
                </c:pt>
                <c:pt idx="2121">
                  <c:v>75.7515570387297</c:v>
                </c:pt>
                <c:pt idx="2122">
                  <c:v>78.128287840241825</c:v>
                </c:pt>
                <c:pt idx="2123">
                  <c:v>81.74514186903167</c:v>
                </c:pt>
                <c:pt idx="2124">
                  <c:v>85.931414122548532</c:v>
                </c:pt>
                <c:pt idx="2125">
                  <c:v>89.961996410952551</c:v>
                </c:pt>
                <c:pt idx="2126">
                  <c:v>94.145986438259825</c:v>
                </c:pt>
                <c:pt idx="2127">
                  <c:v>95.960546215947446</c:v>
                </c:pt>
                <c:pt idx="2128">
                  <c:v>96.510600772541892</c:v>
                </c:pt>
                <c:pt idx="2129">
                  <c:v>96.653950380430942</c:v>
                </c:pt>
                <c:pt idx="2130">
                  <c:v>96.921075575708883</c:v>
                </c:pt>
                <c:pt idx="2131">
                  <c:v>95.943192121019351</c:v>
                </c:pt>
                <c:pt idx="2132">
                  <c:v>96.52531754691762</c:v>
                </c:pt>
                <c:pt idx="2133">
                  <c:v>98.191567760037344</c:v>
                </c:pt>
                <c:pt idx="2134">
                  <c:v>97.092764014503871</c:v>
                </c:pt>
                <c:pt idx="2135">
                  <c:v>96.121507532791583</c:v>
                </c:pt>
                <c:pt idx="2136">
                  <c:v>95.813118851008767</c:v>
                </c:pt>
                <c:pt idx="2137">
                  <c:v>95.256374951479899</c:v>
                </c:pt>
                <c:pt idx="2138">
                  <c:v>93.738499137154065</c:v>
                </c:pt>
                <c:pt idx="2139">
                  <c:v>90.674652770800449</c:v>
                </c:pt>
                <c:pt idx="2140">
                  <c:v>85.512700830231509</c:v>
                </c:pt>
                <c:pt idx="2141">
                  <c:v>79.932234310923363</c:v>
                </c:pt>
                <c:pt idx="2142">
                  <c:v>75.613387635619773</c:v>
                </c:pt>
                <c:pt idx="2143">
                  <c:v>72.539956112445012</c:v>
                </c:pt>
                <c:pt idx="2144">
                  <c:v>69.485609124247844</c:v>
                </c:pt>
                <c:pt idx="2145">
                  <c:v>67.958701189418207</c:v>
                </c:pt>
                <c:pt idx="2146">
                  <c:v>68.510363990802333</c:v>
                </c:pt>
                <c:pt idx="2147">
                  <c:v>68.965288684980166</c:v>
                </c:pt>
                <c:pt idx="2148">
                  <c:v>69.410755304778547</c:v>
                </c:pt>
                <c:pt idx="2149">
                  <c:v>70.768229351816217</c:v>
                </c:pt>
                <c:pt idx="2150">
                  <c:v>71.710879276861348</c:v>
                </c:pt>
                <c:pt idx="2151">
                  <c:v>70.576721595935339</c:v>
                </c:pt>
                <c:pt idx="2152">
                  <c:v>68.503282809487246</c:v>
                </c:pt>
                <c:pt idx="2153">
                  <c:v>69.649708087524232</c:v>
                </c:pt>
                <c:pt idx="2154">
                  <c:v>72.561906246433665</c:v>
                </c:pt>
                <c:pt idx="2155">
                  <c:v>74.062799335128091</c:v>
                </c:pt>
                <c:pt idx="2156">
                  <c:v>76.026348547283575</c:v>
                </c:pt>
                <c:pt idx="2157">
                  <c:v>77.29274435197614</c:v>
                </c:pt>
                <c:pt idx="2158">
                  <c:v>80.354342637692639</c:v>
                </c:pt>
                <c:pt idx="2159">
                  <c:v>85.650221900290674</c:v>
                </c:pt>
                <c:pt idx="2160">
                  <c:v>90.528187835536073</c:v>
                </c:pt>
                <c:pt idx="2161">
                  <c:v>95.104117111090233</c:v>
                </c:pt>
                <c:pt idx="2162">
                  <c:v>97.905519207293523</c:v>
                </c:pt>
                <c:pt idx="2163">
                  <c:v>98.767394924964435</c:v>
                </c:pt>
                <c:pt idx="2164">
                  <c:v>98.207607207877075</c:v>
                </c:pt>
                <c:pt idx="2165">
                  <c:v>96.374827807798297</c:v>
                </c:pt>
                <c:pt idx="2166">
                  <c:v>94.866943915704866</c:v>
                </c:pt>
                <c:pt idx="2167">
                  <c:v>95.137590893291232</c:v>
                </c:pt>
                <c:pt idx="2168">
                  <c:v>96.770889674588716</c:v>
                </c:pt>
                <c:pt idx="2169">
                  <c:v>97.76860590072836</c:v>
                </c:pt>
                <c:pt idx="2170">
                  <c:v>96.674610685227719</c:v>
                </c:pt>
                <c:pt idx="2171">
                  <c:v>94.989063743341532</c:v>
                </c:pt>
                <c:pt idx="2172">
                  <c:v>94.303873160496551</c:v>
                </c:pt>
                <c:pt idx="2173">
                  <c:v>92.066050993468565</c:v>
                </c:pt>
                <c:pt idx="2174">
                  <c:v>88.709242086276291</c:v>
                </c:pt>
                <c:pt idx="2175">
                  <c:v>86.065121074720949</c:v>
                </c:pt>
                <c:pt idx="2176">
                  <c:v>81.468947470979373</c:v>
                </c:pt>
                <c:pt idx="2177">
                  <c:v>75.621267039826066</c:v>
                </c:pt>
                <c:pt idx="2178">
                  <c:v>70.998660036439261</c:v>
                </c:pt>
                <c:pt idx="2179">
                  <c:v>70.183408420682795</c:v>
                </c:pt>
                <c:pt idx="2180">
                  <c:v>69.484453882413362</c:v>
                </c:pt>
                <c:pt idx="2181">
                  <c:v>68.220254804200906</c:v>
                </c:pt>
                <c:pt idx="2182">
                  <c:v>68.506040566641275</c:v>
                </c:pt>
                <c:pt idx="2183">
                  <c:v>68.056862478794798</c:v>
                </c:pt>
                <c:pt idx="2184">
                  <c:v>68.206987047042958</c:v>
                </c:pt>
                <c:pt idx="2185">
                  <c:v>68.912900860784475</c:v>
                </c:pt>
                <c:pt idx="2186">
                  <c:v>70.581178452674123</c:v>
                </c:pt>
                <c:pt idx="2187">
                  <c:v>70.455167032012284</c:v>
                </c:pt>
                <c:pt idx="2188">
                  <c:v>69.777595679754484</c:v>
                </c:pt>
                <c:pt idx="2189">
                  <c:v>71.871226598101828</c:v>
                </c:pt>
                <c:pt idx="2190">
                  <c:v>73.926355579791263</c:v>
                </c:pt>
                <c:pt idx="2191">
                  <c:v>75.326886895243334</c:v>
                </c:pt>
                <c:pt idx="2192">
                  <c:v>78.117378908555892</c:v>
                </c:pt>
                <c:pt idx="2193">
                  <c:v>82.163645685184974</c:v>
                </c:pt>
                <c:pt idx="2194">
                  <c:v>86.061950353815433</c:v>
                </c:pt>
                <c:pt idx="2195">
                  <c:v>90.942306528022655</c:v>
                </c:pt>
                <c:pt idx="2196">
                  <c:v>95.551262318802472</c:v>
                </c:pt>
                <c:pt idx="2197">
                  <c:v>97.629252932818176</c:v>
                </c:pt>
                <c:pt idx="2198">
                  <c:v>98.094197485831685</c:v>
                </c:pt>
                <c:pt idx="2199">
                  <c:v>98.114539785144018</c:v>
                </c:pt>
                <c:pt idx="2200">
                  <c:v>97.914169304116768</c:v>
                </c:pt>
                <c:pt idx="2201">
                  <c:v>97.095214569984833</c:v>
                </c:pt>
                <c:pt idx="2202">
                  <c:v>96.655107107594432</c:v>
                </c:pt>
                <c:pt idx="2203">
                  <c:v>97.068984269488226</c:v>
                </c:pt>
                <c:pt idx="2204">
                  <c:v>96.523259378764863</c:v>
                </c:pt>
                <c:pt idx="2205">
                  <c:v>96.043717476122183</c:v>
                </c:pt>
                <c:pt idx="2206">
                  <c:v>96.729242148606431</c:v>
                </c:pt>
                <c:pt idx="2207">
                  <c:v>96.372058443143175</c:v>
                </c:pt>
                <c:pt idx="2208">
                  <c:v>93.455418513673933</c:v>
                </c:pt>
                <c:pt idx="2209">
                  <c:v>87.876817171746922</c:v>
                </c:pt>
                <c:pt idx="2210">
                  <c:v>83.41871607832752</c:v>
                </c:pt>
                <c:pt idx="2211">
                  <c:v>80.209398439090663</c:v>
                </c:pt>
                <c:pt idx="2212">
                  <c:v>75.894403946030636</c:v>
                </c:pt>
                <c:pt idx="2213">
                  <c:v>72.689424568178453</c:v>
                </c:pt>
                <c:pt idx="2214">
                  <c:v>69.065881349029894</c:v>
                </c:pt>
                <c:pt idx="2215">
                  <c:v>67.524471515930998</c:v>
                </c:pt>
                <c:pt idx="2216">
                  <c:v>67.970667753231766</c:v>
                </c:pt>
                <c:pt idx="2217">
                  <c:v>66.987890946955915</c:v>
                </c:pt>
                <c:pt idx="2218">
                  <c:v>68.364566556304894</c:v>
                </c:pt>
                <c:pt idx="2219">
                  <c:v>70.593626302181292</c:v>
                </c:pt>
                <c:pt idx="2220">
                  <c:v>70.208431312230246</c:v>
                </c:pt>
                <c:pt idx="2221">
                  <c:v>69.101916177460822</c:v>
                </c:pt>
                <c:pt idx="2222">
                  <c:v>69.337393195534361</c:v>
                </c:pt>
                <c:pt idx="2223">
                  <c:v>71.519837440897362</c:v>
                </c:pt>
                <c:pt idx="2224">
                  <c:v>73.461403647938269</c:v>
                </c:pt>
                <c:pt idx="2225">
                  <c:v>74.774938908010256</c:v>
                </c:pt>
                <c:pt idx="2226">
                  <c:v>76.031987705638542</c:v>
                </c:pt>
                <c:pt idx="2227">
                  <c:v>77.695167576864009</c:v>
                </c:pt>
                <c:pt idx="2228">
                  <c:v>81.190295823293326</c:v>
                </c:pt>
                <c:pt idx="2229">
                  <c:v>87.304591805279244</c:v>
                </c:pt>
                <c:pt idx="2230">
                  <c:v>93.021467514476626</c:v>
                </c:pt>
                <c:pt idx="2231">
                  <c:v>95.831546412644968</c:v>
                </c:pt>
                <c:pt idx="2232">
                  <c:v>97.34483150497671</c:v>
                </c:pt>
                <c:pt idx="2233">
                  <c:v>97.487418756400388</c:v>
                </c:pt>
                <c:pt idx="2234">
                  <c:v>97.072484301343394</c:v>
                </c:pt>
                <c:pt idx="2235">
                  <c:v>96.655602771891495</c:v>
                </c:pt>
                <c:pt idx="2236">
                  <c:v>96.860933119403597</c:v>
                </c:pt>
                <c:pt idx="2237">
                  <c:v>96.45735184842593</c:v>
                </c:pt>
                <c:pt idx="2238">
                  <c:v>96.113184358258735</c:v>
                </c:pt>
                <c:pt idx="2239">
                  <c:v>96.530929542781593</c:v>
                </c:pt>
                <c:pt idx="2240">
                  <c:v>95.824854791626478</c:v>
                </c:pt>
                <c:pt idx="2241">
                  <c:v>95.136156798586313</c:v>
                </c:pt>
                <c:pt idx="2242">
                  <c:v>94.269491524716585</c:v>
                </c:pt>
                <c:pt idx="2243">
                  <c:v>92.003034438130342</c:v>
                </c:pt>
                <c:pt idx="2244">
                  <c:v>87.723727910493864</c:v>
                </c:pt>
                <c:pt idx="2245">
                  <c:v>82.303242222963902</c:v>
                </c:pt>
                <c:pt idx="2246">
                  <c:v>77.985281452820018</c:v>
                </c:pt>
                <c:pt idx="2247">
                  <c:v>74.352017856688448</c:v>
                </c:pt>
                <c:pt idx="2248">
                  <c:v>71.150248987664312</c:v>
                </c:pt>
                <c:pt idx="2249">
                  <c:v>68.925142802315023</c:v>
                </c:pt>
                <c:pt idx="2250">
                  <c:v>68.363929040704804</c:v>
                </c:pt>
                <c:pt idx="2251">
                  <c:v>69.471700156532251</c:v>
                </c:pt>
                <c:pt idx="2252">
                  <c:v>69.89143669156465</c:v>
                </c:pt>
                <c:pt idx="2253">
                  <c:v>69.064005514192942</c:v>
                </c:pt>
                <c:pt idx="2254">
                  <c:v>68.919782211096802</c:v>
                </c:pt>
                <c:pt idx="2255">
                  <c:v>70.047364584376737</c:v>
                </c:pt>
                <c:pt idx="2256">
                  <c:v>71.290115728505725</c:v>
                </c:pt>
                <c:pt idx="2257">
                  <c:v>71.565983270359254</c:v>
                </c:pt>
                <c:pt idx="2258">
                  <c:v>71.570742019485792</c:v>
                </c:pt>
                <c:pt idx="2259">
                  <c:v>72.97024925184293</c:v>
                </c:pt>
                <c:pt idx="2260">
                  <c:v>75.205789970675326</c:v>
                </c:pt>
                <c:pt idx="2261">
                  <c:v>77.562693089747555</c:v>
                </c:pt>
                <c:pt idx="2262">
                  <c:v>79.927585208361876</c:v>
                </c:pt>
                <c:pt idx="2263">
                  <c:v>83</c:v>
                </c:pt>
                <c:pt idx="2264">
                  <c:v>88.71526029560583</c:v>
                </c:pt>
                <c:pt idx="2265">
                  <c:v>93.745491498785526</c:v>
                </c:pt>
                <c:pt idx="2266">
                  <c:v>95.665572788003644</c:v>
                </c:pt>
                <c:pt idx="2267">
                  <c:v>96.358085680566631</c:v>
                </c:pt>
                <c:pt idx="2268">
                  <c:v>97.355054574989666</c:v>
                </c:pt>
                <c:pt idx="2269">
                  <c:v>98.062922219456951</c:v>
                </c:pt>
                <c:pt idx="2270">
                  <c:v>97.636049537870804</c:v>
                </c:pt>
                <c:pt idx="2271">
                  <c:v>96.884346586340428</c:v>
                </c:pt>
                <c:pt idx="2272">
                  <c:v>96.84289395111179</c:v>
                </c:pt>
                <c:pt idx="2273">
                  <c:v>97.446104743288487</c:v>
                </c:pt>
                <c:pt idx="2274">
                  <c:v>96.121719090377866</c:v>
                </c:pt>
                <c:pt idx="2275">
                  <c:v>94.863587446957069</c:v>
                </c:pt>
                <c:pt idx="2276">
                  <c:v>94.567438024315365</c:v>
                </c:pt>
                <c:pt idx="2277">
                  <c:v>93.890429434763576</c:v>
                </c:pt>
                <c:pt idx="2278">
                  <c:v>91.376683250869775</c:v>
                </c:pt>
                <c:pt idx="2279">
                  <c:v>87.460321640763027</c:v>
                </c:pt>
                <c:pt idx="2280">
                  <c:v>81.883899142987829</c:v>
                </c:pt>
                <c:pt idx="2281">
                  <c:v>75.749504369364985</c:v>
                </c:pt>
                <c:pt idx="2282">
                  <c:v>72.555714726462909</c:v>
                </c:pt>
                <c:pt idx="2283">
                  <c:v>70.467591539844989</c:v>
                </c:pt>
                <c:pt idx="2284">
                  <c:v>68.634085656277733</c:v>
                </c:pt>
                <c:pt idx="2285">
                  <c:v>68.645343544558429</c:v>
                </c:pt>
                <c:pt idx="2286">
                  <c:v>69.086791015042962</c:v>
                </c:pt>
                <c:pt idx="2287">
                  <c:v>69.285938460157297</c:v>
                </c:pt>
                <c:pt idx="2288">
                  <c:v>69.476812148575334</c:v>
                </c:pt>
                <c:pt idx="2289">
                  <c:v>70.094291534542393</c:v>
                </c:pt>
                <c:pt idx="2290">
                  <c:v>70.452774508717695</c:v>
                </c:pt>
                <c:pt idx="2291">
                  <c:v>69.904318001608416</c:v>
                </c:pt>
                <c:pt idx="2292">
                  <c:v>70.178606334018355</c:v>
                </c:pt>
                <c:pt idx="2293">
                  <c:v>70.605864542827646</c:v>
                </c:pt>
                <c:pt idx="2294">
                  <c:v>72.41157178668864</c:v>
                </c:pt>
                <c:pt idx="2295">
                  <c:v>75.474141358760193</c:v>
                </c:pt>
                <c:pt idx="2296">
                  <c:v>78.398397345460765</c:v>
                </c:pt>
                <c:pt idx="2297">
                  <c:v>81.46671667028788</c:v>
                </c:pt>
                <c:pt idx="2298">
                  <c:v>84.949595030816667</c:v>
                </c:pt>
                <c:pt idx="2299">
                  <c:v>89.553795892345477</c:v>
                </c:pt>
                <c:pt idx="2300">
                  <c:v>94.407061764161369</c:v>
                </c:pt>
                <c:pt idx="2301">
                  <c:v>97.054243675398098</c:v>
                </c:pt>
                <c:pt idx="2302">
                  <c:v>97.215941687321759</c:v>
                </c:pt>
                <c:pt idx="2303">
                  <c:v>97.069183188496964</c:v>
                </c:pt>
                <c:pt idx="2304">
                  <c:v>97.496222131188432</c:v>
                </c:pt>
                <c:pt idx="2305">
                  <c:v>97.077793048079116</c:v>
                </c:pt>
                <c:pt idx="2306">
                  <c:v>96.240281563645794</c:v>
                </c:pt>
                <c:pt idx="2307">
                  <c:v>96.096538626639287</c:v>
                </c:pt>
                <c:pt idx="2308">
                  <c:v>96.783467983196132</c:v>
                </c:pt>
                <c:pt idx="2309">
                  <c:v>95.958985854847455</c:v>
                </c:pt>
                <c:pt idx="2310">
                  <c:v>94.555393563479313</c:v>
                </c:pt>
                <c:pt idx="2311">
                  <c:v>93.863764699770442</c:v>
                </c:pt>
                <c:pt idx="2312">
                  <c:v>92.061443557662727</c:v>
                </c:pt>
                <c:pt idx="2313">
                  <c:v>89.972274957799115</c:v>
                </c:pt>
                <c:pt idx="2314">
                  <c:v>85.926350244130745</c:v>
                </c:pt>
                <c:pt idx="2315">
                  <c:v>79.937559482687135</c:v>
                </c:pt>
                <c:pt idx="2316">
                  <c:v>75.332023921855125</c:v>
                </c:pt>
                <c:pt idx="2317">
                  <c:v>72.267005471527781</c:v>
                </c:pt>
                <c:pt idx="2318">
                  <c:v>70.309929589631309</c:v>
                </c:pt>
                <c:pt idx="2319">
                  <c:v>69.738145734514944</c:v>
                </c:pt>
                <c:pt idx="2320">
                  <c:v>69.226755737357209</c:v>
                </c:pt>
                <c:pt idx="2321">
                  <c:v>68.653757904100331</c:v>
                </c:pt>
                <c:pt idx="2322">
                  <c:v>68.499727492475188</c:v>
                </c:pt>
                <c:pt idx="2323">
                  <c:v>69.509241100302177</c:v>
                </c:pt>
                <c:pt idx="2324">
                  <c:v>70.312302242709265</c:v>
                </c:pt>
                <c:pt idx="2325">
                  <c:v>70.151880552714474</c:v>
                </c:pt>
                <c:pt idx="2326">
                  <c:v>70.187654692532959</c:v>
                </c:pt>
                <c:pt idx="2327">
                  <c:v>71.164756887745966</c:v>
                </c:pt>
                <c:pt idx="2328">
                  <c:v>72.540425106414375</c:v>
                </c:pt>
                <c:pt idx="2329">
                  <c:v>73.930574032573389</c:v>
                </c:pt>
                <c:pt idx="2330">
                  <c:v>76.588711672514421</c:v>
                </c:pt>
                <c:pt idx="2331">
                  <c:v>78.958527805955526</c:v>
                </c:pt>
                <c:pt idx="2332">
                  <c:v>81.884083940321545</c:v>
                </c:pt>
                <c:pt idx="2333">
                  <c:v>86.206690215391021</c:v>
                </c:pt>
                <c:pt idx="2334">
                  <c:v>91.086351075900197</c:v>
                </c:pt>
                <c:pt idx="2335">
                  <c:v>95.392061144380136</c:v>
                </c:pt>
                <c:pt idx="2336">
                  <c:v>97.20742124648666</c:v>
                </c:pt>
                <c:pt idx="2337">
                  <c:v>96.647507307161305</c:v>
                </c:pt>
                <c:pt idx="2338">
                  <c:v>96.92340830555068</c:v>
                </c:pt>
                <c:pt idx="2339">
                  <c:v>98.348694073805063</c:v>
                </c:pt>
                <c:pt idx="2340">
                  <c:v>97.793824331989114</c:v>
                </c:pt>
                <c:pt idx="2341">
                  <c:v>96.239541633131807</c:v>
                </c:pt>
                <c:pt idx="2342">
                  <c:v>95.965807979311705</c:v>
                </c:pt>
                <c:pt idx="2343">
                  <c:v>96.656363938756073</c:v>
                </c:pt>
                <c:pt idx="2344">
                  <c:v>96.228220500789377</c:v>
                </c:pt>
                <c:pt idx="2345">
                  <c:v>95.119226442311856</c:v>
                </c:pt>
                <c:pt idx="2346">
                  <c:v>94.138107873549302</c:v>
                </c:pt>
                <c:pt idx="2347">
                  <c:v>92.453174845297312</c:v>
                </c:pt>
                <c:pt idx="2348">
                  <c:v>88.569582006351709</c:v>
                </c:pt>
                <c:pt idx="2349">
                  <c:v>83.418808084755085</c:v>
                </c:pt>
                <c:pt idx="2350">
                  <c:v>78.120284295025755</c:v>
                </c:pt>
                <c:pt idx="2351">
                  <c:v>73.24652126505994</c:v>
                </c:pt>
                <c:pt idx="2352">
                  <c:v>71.567178111164338</c:v>
                </c:pt>
                <c:pt idx="2353">
                  <c:v>71.2943861548234</c:v>
                </c:pt>
                <c:pt idx="2354">
                  <c:v>69.762953408034264</c:v>
                </c:pt>
                <c:pt idx="2355">
                  <c:v>68.776452973676783</c:v>
                </c:pt>
                <c:pt idx="2356">
                  <c:v>69.058903641512003</c:v>
                </c:pt>
                <c:pt idx="2357">
                  <c:v>69.460955156128179</c:v>
                </c:pt>
                <c:pt idx="2358">
                  <c:v>69.892345523014654</c:v>
                </c:pt>
                <c:pt idx="2359">
                  <c:v>69.790999053053127</c:v>
                </c:pt>
                <c:pt idx="2360">
                  <c:v>70.31143538062679</c:v>
                </c:pt>
                <c:pt idx="2361">
                  <c:v>71.4347008579673</c:v>
                </c:pt>
                <c:pt idx="2362">
                  <c:v>70.60953035943524</c:v>
                </c:pt>
                <c:pt idx="2363">
                  <c:v>70.999058623826784</c:v>
                </c:pt>
                <c:pt idx="2364">
                  <c:v>73.533671903054312</c:v>
                </c:pt>
                <c:pt idx="2365">
                  <c:v>76.0298021265383</c:v>
                </c:pt>
                <c:pt idx="2366">
                  <c:v>78.811034363830629</c:v>
                </c:pt>
                <c:pt idx="2367">
                  <c:v>82.860899223921933</c:v>
                </c:pt>
                <c:pt idx="2368">
                  <c:v>87.594708427460873</c:v>
                </c:pt>
                <c:pt idx="2369">
                  <c:v>92.773112311141603</c:v>
                </c:pt>
                <c:pt idx="2370">
                  <c:v>97.209938890995687</c:v>
                </c:pt>
                <c:pt idx="2371">
                  <c:v>98.453854650787548</c:v>
                </c:pt>
                <c:pt idx="2372">
                  <c:v>97.754301557460707</c:v>
                </c:pt>
                <c:pt idx="2373">
                  <c:v>96.6413760195191</c:v>
                </c:pt>
                <c:pt idx="2374">
                  <c:v>96.932216146074779</c:v>
                </c:pt>
                <c:pt idx="2375">
                  <c:v>97.631681897202398</c:v>
                </c:pt>
                <c:pt idx="2376">
                  <c:v>96.520279303879775</c:v>
                </c:pt>
                <c:pt idx="2377">
                  <c:v>95.271242427040292</c:v>
                </c:pt>
                <c:pt idx="2378">
                  <c:v>94.578020759671148</c:v>
                </c:pt>
                <c:pt idx="2379">
                  <c:v>94.564317004122728</c:v>
                </c:pt>
                <c:pt idx="2380">
                  <c:v>95.242371976264181</c:v>
                </c:pt>
                <c:pt idx="2381">
                  <c:v>94.352023979352083</c:v>
                </c:pt>
                <c:pt idx="2382">
                  <c:v>91.597730892409857</c:v>
                </c:pt>
                <c:pt idx="2383">
                  <c:v>87.735363183901967</c:v>
                </c:pt>
                <c:pt idx="2384">
                  <c:v>83.697183066678051</c:v>
                </c:pt>
                <c:pt idx="2385">
                  <c:v>78.8146144872793</c:v>
                </c:pt>
                <c:pt idx="2386">
                  <c:v>74.501483130510636</c:v>
                </c:pt>
                <c:pt idx="2387">
                  <c:v>71.563676577147646</c:v>
                </c:pt>
                <c:pt idx="2388">
                  <c:v>68.616591248030304</c:v>
                </c:pt>
                <c:pt idx="2389">
                  <c:v>68.37327099003663</c:v>
                </c:pt>
                <c:pt idx="2390">
                  <c:v>69.213276572882179</c:v>
                </c:pt>
                <c:pt idx="2391">
                  <c:v>69.468196495179726</c:v>
                </c:pt>
                <c:pt idx="2392">
                  <c:v>69.342595028190274</c:v>
                </c:pt>
                <c:pt idx="2393">
                  <c:v>69.0594293497102</c:v>
                </c:pt>
                <c:pt idx="2394">
                  <c:v>69.879898098680513</c:v>
                </c:pt>
                <c:pt idx="2395">
                  <c:v>70.472038285450878</c:v>
                </c:pt>
                <c:pt idx="2396">
                  <c:v>71.178432788409125</c:v>
                </c:pt>
                <c:pt idx="2397">
                  <c:v>72.390404765829501</c:v>
                </c:pt>
                <c:pt idx="2398">
                  <c:v>73.790171214907943</c:v>
                </c:pt>
                <c:pt idx="2399">
                  <c:v>75.35309832643361</c:v>
                </c:pt>
                <c:pt idx="2400">
                  <c:v>77.425127511268414</c:v>
                </c:pt>
                <c:pt idx="2401">
                  <c:v>79.933208487039195</c:v>
                </c:pt>
                <c:pt idx="2402">
                  <c:v>82.164846263508267</c:v>
                </c:pt>
                <c:pt idx="2403">
                  <c:v>87.041552455065357</c:v>
                </c:pt>
                <c:pt idx="2404">
                  <c:v>92.896428992076906</c:v>
                </c:pt>
                <c:pt idx="2405">
                  <c:v>95.846822310573572</c:v>
                </c:pt>
                <c:pt idx="2406">
                  <c:v>96.791527822665216</c:v>
                </c:pt>
                <c:pt idx="2407">
                  <c:v>97.739251175125617</c:v>
                </c:pt>
                <c:pt idx="2408">
                  <c:v>97.494959377877436</c:v>
                </c:pt>
                <c:pt idx="2409">
                  <c:v>96.249711382931196</c:v>
                </c:pt>
                <c:pt idx="2410">
                  <c:v>97.068056381705915</c:v>
                </c:pt>
                <c:pt idx="2411">
                  <c:v>97.633713958556982</c:v>
                </c:pt>
                <c:pt idx="2412">
                  <c:v>97.077215197899662</c:v>
                </c:pt>
                <c:pt idx="2413">
                  <c:v>95.957870896411663</c:v>
                </c:pt>
                <c:pt idx="2414">
                  <c:v>94.847328908193816</c:v>
                </c:pt>
                <c:pt idx="2415">
                  <c:v>94.563868289491808</c:v>
                </c:pt>
                <c:pt idx="2416">
                  <c:v>94.695349511343551</c:v>
                </c:pt>
                <c:pt idx="2417">
                  <c:v>92.330810300796401</c:v>
                </c:pt>
                <c:pt idx="2418">
                  <c:v>87.325536530481742</c:v>
                </c:pt>
                <c:pt idx="2419">
                  <c:v>82.441882724909888</c:v>
                </c:pt>
                <c:pt idx="2420">
                  <c:v>77.286195678705994</c:v>
                </c:pt>
                <c:pt idx="2421">
                  <c:v>73.243353075215964</c:v>
                </c:pt>
                <c:pt idx="2422">
                  <c:v>70.576809169040359</c:v>
                </c:pt>
                <c:pt idx="2423">
                  <c:v>69.046154020035303</c:v>
                </c:pt>
                <c:pt idx="2424">
                  <c:v>69.04880838338309</c:v>
                </c:pt>
                <c:pt idx="2425">
                  <c:v>68.34263987291817</c:v>
                </c:pt>
                <c:pt idx="2426">
                  <c:v>67.519785979766326</c:v>
                </c:pt>
                <c:pt idx="2427">
                  <c:v>68.100819413154611</c:v>
                </c:pt>
                <c:pt idx="2428">
                  <c:v>69.34681907703164</c:v>
                </c:pt>
                <c:pt idx="2429">
                  <c:v>70.601199117293461</c:v>
                </c:pt>
                <c:pt idx="2430">
                  <c:v>71.466670205406658</c:v>
                </c:pt>
                <c:pt idx="2431">
                  <c:v>72.137037181205699</c:v>
                </c:pt>
                <c:pt idx="2432">
                  <c:v>72.527917837998984</c:v>
                </c:pt>
                <c:pt idx="2433">
                  <c:v>73.683062899963375</c:v>
                </c:pt>
                <c:pt idx="2434">
                  <c:v>75.219717943935663</c:v>
                </c:pt>
                <c:pt idx="2435">
                  <c:v>77.143020739842726</c:v>
                </c:pt>
                <c:pt idx="2436">
                  <c:v>79.930044648314222</c:v>
                </c:pt>
                <c:pt idx="2437">
                  <c:v>83.978035556901716</c:v>
                </c:pt>
                <c:pt idx="2438">
                  <c:v>89.136438408361059</c:v>
                </c:pt>
                <c:pt idx="2439">
                  <c:v>93.923496174185772</c:v>
                </c:pt>
                <c:pt idx="2440">
                  <c:v>96.035898973460149</c:v>
                </c:pt>
                <c:pt idx="2441">
                  <c:v>96.311095484440656</c:v>
                </c:pt>
                <c:pt idx="2442">
                  <c:v>97.142249679753604</c:v>
                </c:pt>
                <c:pt idx="2443">
                  <c:v>96.64425243175711</c:v>
                </c:pt>
                <c:pt idx="2444">
                  <c:v>96.650184765000859</c:v>
                </c:pt>
                <c:pt idx="2445">
                  <c:v>96.802874595029024</c:v>
                </c:pt>
                <c:pt idx="2446">
                  <c:v>96.105567858678427</c:v>
                </c:pt>
                <c:pt idx="2447">
                  <c:v>95.817174568105017</c:v>
                </c:pt>
                <c:pt idx="2448">
                  <c:v>95.123955319183167</c:v>
                </c:pt>
                <c:pt idx="2449">
                  <c:v>94.707445977454697</c:v>
                </c:pt>
                <c:pt idx="2450">
                  <c:v>94.52500937448427</c:v>
                </c:pt>
                <c:pt idx="2451">
                  <c:v>93.395975066571012</c:v>
                </c:pt>
                <c:pt idx="2452">
                  <c:v>91.349241537504824</c:v>
                </c:pt>
                <c:pt idx="2453">
                  <c:v>88.577029831462525</c:v>
                </c:pt>
                <c:pt idx="2454">
                  <c:v>83.69647408601044</c:v>
                </c:pt>
                <c:pt idx="2455">
                  <c:v>78.820902549925165</c:v>
                </c:pt>
                <c:pt idx="2456">
                  <c:v>75.040306213612112</c:v>
                </c:pt>
                <c:pt idx="2457">
                  <c:v>71.007307454361808</c:v>
                </c:pt>
                <c:pt idx="2458">
                  <c:v>69.0820971162034</c:v>
                </c:pt>
                <c:pt idx="2459">
                  <c:v>68.513633620844303</c:v>
                </c:pt>
                <c:pt idx="2460">
                  <c:v>68.507290808194057</c:v>
                </c:pt>
                <c:pt idx="2461">
                  <c:v>69.614282964437692</c:v>
                </c:pt>
                <c:pt idx="2462">
                  <c:v>70.015240895904</c:v>
                </c:pt>
                <c:pt idx="2463">
                  <c:v>70.179689060085124</c:v>
                </c:pt>
                <c:pt idx="2464">
                  <c:v>70.189895389487234</c:v>
                </c:pt>
                <c:pt idx="2465">
                  <c:v>70.163128038722959</c:v>
                </c:pt>
                <c:pt idx="2466">
                  <c:v>70.464205082257223</c:v>
                </c:pt>
                <c:pt idx="2467">
                  <c:v>70.622225309713286</c:v>
                </c:pt>
                <c:pt idx="2468">
                  <c:v>72.544081524932395</c:v>
                </c:pt>
                <c:pt idx="2469">
                  <c:v>74.928823354645033</c:v>
                </c:pt>
                <c:pt idx="2470">
                  <c:v>76.764467301908439</c:v>
                </c:pt>
                <c:pt idx="2471">
                  <c:v>79.806344654563659</c:v>
                </c:pt>
                <c:pt idx="2472">
                  <c:v>83.975239165214646</c:v>
                </c:pt>
                <c:pt idx="2473">
                  <c:v>89.133544122799492</c:v>
                </c:pt>
                <c:pt idx="2474">
                  <c:v>93.999890001101022</c:v>
                </c:pt>
                <c:pt idx="2475">
                  <c:v>96.521801221018166</c:v>
                </c:pt>
                <c:pt idx="2476">
                  <c:v>96.113740493588608</c:v>
                </c:pt>
                <c:pt idx="2477">
                  <c:v>96.238107215430944</c:v>
                </c:pt>
                <c:pt idx="2478">
                  <c:v>97.498233899027468</c:v>
                </c:pt>
                <c:pt idx="2479">
                  <c:v>97.489216122262008</c:v>
                </c:pt>
                <c:pt idx="2480">
                  <c:v>96.653368285956361</c:v>
                </c:pt>
                <c:pt idx="2481">
                  <c:v>96.522082082801674</c:v>
                </c:pt>
                <c:pt idx="2482">
                  <c:v>96.258935353547002</c:v>
                </c:pt>
                <c:pt idx="2483">
                  <c:v>95.819699084038717</c:v>
                </c:pt>
                <c:pt idx="2484">
                  <c:v>96.090610209743588</c:v>
                </c:pt>
                <c:pt idx="2485">
                  <c:v>95.562869309100279</c:v>
                </c:pt>
                <c:pt idx="2486">
                  <c:v>94.009622061276474</c:v>
                </c:pt>
                <c:pt idx="2487">
                  <c:v>91.347878351935805</c:v>
                </c:pt>
                <c:pt idx="2488">
                  <c:v>87.176314823975119</c:v>
                </c:pt>
                <c:pt idx="2489">
                  <c:v>82.162339042574644</c:v>
                </c:pt>
                <c:pt idx="2490">
                  <c:v>76.30678544147959</c:v>
                </c:pt>
                <c:pt idx="2491">
                  <c:v>71.595080863657842</c:v>
                </c:pt>
                <c:pt idx="2492">
                  <c:v>70.167413711487868</c:v>
                </c:pt>
                <c:pt idx="2493">
                  <c:v>69.745524748512111</c:v>
                </c:pt>
                <c:pt idx="2494">
                  <c:v>68.364967397678527</c:v>
                </c:pt>
                <c:pt idx="2495">
                  <c:v>68.640157258402169</c:v>
                </c:pt>
                <c:pt idx="2496">
                  <c:v>69.477928284786742</c:v>
                </c:pt>
                <c:pt idx="2497">
                  <c:v>69.214013789190801</c:v>
                </c:pt>
                <c:pt idx="2498">
                  <c:v>69.921366105050595</c:v>
                </c:pt>
                <c:pt idx="2499">
                  <c:v>70.474910680455864</c:v>
                </c:pt>
                <c:pt idx="2500">
                  <c:v>70.869855258788917</c:v>
                </c:pt>
                <c:pt idx="2501">
                  <c:v>71.275387693847847</c:v>
                </c:pt>
                <c:pt idx="2502">
                  <c:v>71.45291533629387</c:v>
                </c:pt>
                <c:pt idx="2503">
                  <c:v>72.13932038043977</c:v>
                </c:pt>
                <c:pt idx="2504">
                  <c:v>73.66949571269943</c:v>
                </c:pt>
                <c:pt idx="2505">
                  <c:v>76.742959090911242</c:v>
                </c:pt>
                <c:pt idx="2506">
                  <c:v>80.352059199036773</c:v>
                </c:pt>
                <c:pt idx="2507">
                  <c:v>84.813602155675454</c:v>
                </c:pt>
                <c:pt idx="2508">
                  <c:v>90.099839474021564</c:v>
                </c:pt>
                <c:pt idx="2509">
                  <c:v>94.01095325027967</c:v>
                </c:pt>
                <c:pt idx="2510">
                  <c:v>96.928898683071026</c:v>
                </c:pt>
                <c:pt idx="2511">
                  <c:v>98.453260846868716</c:v>
                </c:pt>
                <c:pt idx="2512">
                  <c:v>98.317920302670615</c:v>
                </c:pt>
                <c:pt idx="2513">
                  <c:v>97.054056912251326</c:v>
                </c:pt>
                <c:pt idx="2514">
                  <c:v>96.237399806818914</c:v>
                </c:pt>
                <c:pt idx="2515">
                  <c:v>96.258989018834555</c:v>
                </c:pt>
                <c:pt idx="2516">
                  <c:v>96.26653331240405</c:v>
                </c:pt>
                <c:pt idx="2517">
                  <c:v>96.657856071979282</c:v>
                </c:pt>
                <c:pt idx="2518">
                  <c:v>95.685377272878753</c:v>
                </c:pt>
                <c:pt idx="2519">
                  <c:v>93.448098755986592</c:v>
                </c:pt>
                <c:pt idx="2520">
                  <c:v>93.166597102073169</c:v>
                </c:pt>
                <c:pt idx="2521">
                  <c:v>93.588853824148103</c:v>
                </c:pt>
                <c:pt idx="2522">
                  <c:v>91.919590863942986</c:v>
                </c:pt>
                <c:pt idx="2523">
                  <c:v>86.908661286300813</c:v>
                </c:pt>
                <c:pt idx="2524">
                  <c:v>81.316786290560941</c:v>
                </c:pt>
                <c:pt idx="2525">
                  <c:v>76.836243128548588</c:v>
                </c:pt>
                <c:pt idx="2526">
                  <c:v>73.106222934949983</c:v>
                </c:pt>
                <c:pt idx="2527">
                  <c:v>71.421679637640523</c:v>
                </c:pt>
                <c:pt idx="2528">
                  <c:v>70.176124843765038</c:v>
                </c:pt>
                <c:pt idx="2529">
                  <c:v>68.780193719772356</c:v>
                </c:pt>
                <c:pt idx="2530">
                  <c:v>67.946380890435151</c:v>
                </c:pt>
                <c:pt idx="2531">
                  <c:v>68.245870949102326</c:v>
                </c:pt>
                <c:pt idx="2532">
                  <c:v>69.348895893823553</c:v>
                </c:pt>
                <c:pt idx="2533">
                  <c:v>69.616519508798206</c:v>
                </c:pt>
                <c:pt idx="2534">
                  <c:v>70.051475466971596</c:v>
                </c:pt>
                <c:pt idx="2535">
                  <c:v>71.443894516147239</c:v>
                </c:pt>
                <c:pt idx="2536">
                  <c:v>71.154933745315049</c:v>
                </c:pt>
                <c:pt idx="2537">
                  <c:v>70.992315919929879</c:v>
                </c:pt>
                <c:pt idx="2538">
                  <c:v>72.819721918033252</c:v>
                </c:pt>
                <c:pt idx="2539">
                  <c:v>74.227524185928047</c:v>
                </c:pt>
                <c:pt idx="2540">
                  <c:v>76.299571549478955</c:v>
                </c:pt>
                <c:pt idx="2541">
                  <c:v>80.493155967618719</c:v>
                </c:pt>
                <c:pt idx="2542">
                  <c:v>86.06688620925128</c:v>
                </c:pt>
                <c:pt idx="2543">
                  <c:v>91.23962908262348</c:v>
                </c:pt>
                <c:pt idx="2544">
                  <c:v>95.659978302744676</c:v>
                </c:pt>
                <c:pt idx="2545">
                  <c:v>98.101863105765503</c:v>
                </c:pt>
                <c:pt idx="2546">
                  <c:v>97.948560342910341</c:v>
                </c:pt>
                <c:pt idx="2547">
                  <c:v>97.039781791209975</c:v>
                </c:pt>
                <c:pt idx="2548">
                  <c:v>96.523919281999113</c:v>
                </c:pt>
                <c:pt idx="2549">
                  <c:v>95.549241830587789</c:v>
                </c:pt>
                <c:pt idx="2550">
                  <c:v>95.548193778132358</c:v>
                </c:pt>
                <c:pt idx="2551">
                  <c:v>96.937262805202593</c:v>
                </c:pt>
                <c:pt idx="2552">
                  <c:v>96.369974491197212</c:v>
                </c:pt>
                <c:pt idx="2553">
                  <c:v>95.261118064884158</c:v>
                </c:pt>
                <c:pt idx="2554">
                  <c:v>95.701269764088337</c:v>
                </c:pt>
                <c:pt idx="2555">
                  <c:v>94.296268417193204</c:v>
                </c:pt>
                <c:pt idx="2556">
                  <c:v>92.472178192844368</c:v>
                </c:pt>
                <c:pt idx="2557">
                  <c:v>90.529653763509842</c:v>
                </c:pt>
                <c:pt idx="2558">
                  <c:v>86.486513294946803</c:v>
                </c:pt>
                <c:pt idx="2559">
                  <c:v>82.162593322868076</c:v>
                </c:pt>
                <c:pt idx="2560">
                  <c:v>77.277693885513173</c:v>
                </c:pt>
                <c:pt idx="2561">
                  <c:v>72.966996294964531</c:v>
                </c:pt>
                <c:pt idx="2562">
                  <c:v>70.318137209952667</c:v>
                </c:pt>
                <c:pt idx="2563">
                  <c:v>69.470413269597202</c:v>
                </c:pt>
                <c:pt idx="2564">
                  <c:v>69.470326461955537</c:v>
                </c:pt>
                <c:pt idx="2565">
                  <c:v>69.049282305326216</c:v>
                </c:pt>
                <c:pt idx="2566">
                  <c:v>68.508367176172541</c:v>
                </c:pt>
                <c:pt idx="2567">
                  <c:v>67.96785521984819</c:v>
                </c:pt>
                <c:pt idx="2568">
                  <c:v>69.210325958642926</c:v>
                </c:pt>
                <c:pt idx="2569">
                  <c:v>70.733784655716278</c:v>
                </c:pt>
                <c:pt idx="2570">
                  <c:v>70.599703089520077</c:v>
                </c:pt>
                <c:pt idx="2571">
                  <c:v>71.155507319822192</c:v>
                </c:pt>
                <c:pt idx="2572">
                  <c:v>72.123657529912222</c:v>
                </c:pt>
                <c:pt idx="2573">
                  <c:v>72.816827037694665</c:v>
                </c:pt>
                <c:pt idx="2574">
                  <c:v>74.067233860096195</c:v>
                </c:pt>
                <c:pt idx="2575">
                  <c:v>77.432535095733272</c:v>
                </c:pt>
                <c:pt idx="2576">
                  <c:v>82.024678694329069</c:v>
                </c:pt>
                <c:pt idx="2577">
                  <c:v>86.066190979656412</c:v>
                </c:pt>
                <c:pt idx="2578">
                  <c:v>89.952842415840863</c:v>
                </c:pt>
                <c:pt idx="2579">
                  <c:v>93.603996674250766</c:v>
                </c:pt>
                <c:pt idx="2580">
                  <c:v>96.943163621565546</c:v>
                </c:pt>
                <c:pt idx="2581">
                  <c:v>98.172288997312762</c:v>
                </c:pt>
                <c:pt idx="2582">
                  <c:v>97.626899146136466</c:v>
                </c:pt>
                <c:pt idx="2583">
                  <c:v>97.514120285208449</c:v>
                </c:pt>
                <c:pt idx="2584">
                  <c:v>97.082845616038199</c:v>
                </c:pt>
                <c:pt idx="2585">
                  <c:v>96.375406417297313</c:v>
                </c:pt>
                <c:pt idx="2586">
                  <c:v>96.822600328517879</c:v>
                </c:pt>
                <c:pt idx="2587">
                  <c:v>97.13989317172063</c:v>
                </c:pt>
                <c:pt idx="2588">
                  <c:v>95.617846876744082</c:v>
                </c:pt>
                <c:pt idx="2589">
                  <c:v>93.881391300272725</c:v>
                </c:pt>
                <c:pt idx="2590">
                  <c:v>93.727996252723884</c:v>
                </c:pt>
                <c:pt idx="2591">
                  <c:v>93.165915398554489</c:v>
                </c:pt>
                <c:pt idx="2592">
                  <c:v>90.106820882821438</c:v>
                </c:pt>
                <c:pt idx="2593">
                  <c:v>85.646689270320678</c:v>
                </c:pt>
                <c:pt idx="2594">
                  <c:v>80.352078204000975</c:v>
                </c:pt>
                <c:pt idx="2595">
                  <c:v>75.471051191829034</c:v>
                </c:pt>
                <c:pt idx="2596">
                  <c:v>72.416992564114807</c:v>
                </c:pt>
                <c:pt idx="2597">
                  <c:v>70.035414785872234</c:v>
                </c:pt>
                <c:pt idx="2598">
                  <c:v>67.770762602665229</c:v>
                </c:pt>
                <c:pt idx="2599">
                  <c:v>67.22404866476262</c:v>
                </c:pt>
                <c:pt idx="2600">
                  <c:v>68.64831973871506</c:v>
                </c:pt>
                <c:pt idx="2601">
                  <c:v>69.203703845641314</c:v>
                </c:pt>
                <c:pt idx="2602">
                  <c:v>68.36562012034868</c:v>
                </c:pt>
                <c:pt idx="2603">
                  <c:v>69.898761152429174</c:v>
                </c:pt>
                <c:pt idx="2604">
                  <c:v>70.453310632195112</c:v>
                </c:pt>
                <c:pt idx="2605">
                  <c:v>70.444457418499709</c:v>
                </c:pt>
                <c:pt idx="2606">
                  <c:v>72.273521374071308</c:v>
                </c:pt>
                <c:pt idx="2607">
                  <c:v>73.408115234960746</c:v>
                </c:pt>
                <c:pt idx="2608">
                  <c:v>73.662478346876654</c:v>
                </c:pt>
                <c:pt idx="2609">
                  <c:v>75.049437989417839</c:v>
                </c:pt>
                <c:pt idx="2610">
                  <c:v>78.54882129310522</c:v>
                </c:pt>
                <c:pt idx="2611">
                  <c:v>82.581734688457161</c:v>
                </c:pt>
                <c:pt idx="2612">
                  <c:v>87.04685984608119</c:v>
                </c:pt>
                <c:pt idx="2613">
                  <c:v>91.625687324678623</c:v>
                </c:pt>
                <c:pt idx="2614">
                  <c:v>95.820827266661098</c:v>
                </c:pt>
                <c:pt idx="2615">
                  <c:v>98.186648790075935</c:v>
                </c:pt>
                <c:pt idx="2616">
                  <c:v>98.025971975172425</c:v>
                </c:pt>
                <c:pt idx="2617">
                  <c:v>97.650913725164529</c:v>
                </c:pt>
                <c:pt idx="2618">
                  <c:v>97.784731863196839</c:v>
                </c:pt>
                <c:pt idx="2619">
                  <c:v>96.780727193661718</c:v>
                </c:pt>
                <c:pt idx="2620">
                  <c:v>95.964119846734846</c:v>
                </c:pt>
                <c:pt idx="2621">
                  <c:v>96.949916868953039</c:v>
                </c:pt>
                <c:pt idx="2622">
                  <c:v>96.506870158109876</c:v>
                </c:pt>
                <c:pt idx="2623">
                  <c:v>94.700027181673605</c:v>
                </c:pt>
                <c:pt idx="2624">
                  <c:v>94.701416623644832</c:v>
                </c:pt>
                <c:pt idx="2625">
                  <c:v>95.117164625262745</c:v>
                </c:pt>
                <c:pt idx="2626">
                  <c:v>92.762545603288117</c:v>
                </c:pt>
                <c:pt idx="2627">
                  <c:v>88.573876189857117</c:v>
                </c:pt>
                <c:pt idx="2628">
                  <c:v>84.256451617294402</c:v>
                </c:pt>
                <c:pt idx="2629">
                  <c:v>79.092830168933247</c:v>
                </c:pt>
                <c:pt idx="2630">
                  <c:v>74.364754577271711</c:v>
                </c:pt>
                <c:pt idx="2631">
                  <c:v>71.29593967337145</c:v>
                </c:pt>
                <c:pt idx="2632">
                  <c:v>70.175040621665829</c:v>
                </c:pt>
                <c:pt idx="2633">
                  <c:v>68.790402587148478</c:v>
                </c:pt>
                <c:pt idx="2634">
                  <c:v>67.125525319786405</c:v>
                </c:pt>
                <c:pt idx="2635">
                  <c:v>67.383671985724732</c:v>
                </c:pt>
                <c:pt idx="2636">
                  <c:v>68.923622551554061</c:v>
                </c:pt>
                <c:pt idx="2637">
                  <c:v>70.038447657591519</c:v>
                </c:pt>
                <c:pt idx="2638">
                  <c:v>71.003734186468108</c:v>
                </c:pt>
                <c:pt idx="2639">
                  <c:v>71.980401155245389</c:v>
                </c:pt>
                <c:pt idx="2640">
                  <c:v>71.999891739437231</c:v>
                </c:pt>
                <c:pt idx="2641">
                  <c:v>71.857326492382498</c:v>
                </c:pt>
                <c:pt idx="2642">
                  <c:v>72.409880943373722</c:v>
                </c:pt>
                <c:pt idx="2643">
                  <c:v>74.096010191728851</c:v>
                </c:pt>
                <c:pt idx="2644">
                  <c:v>76.021504373841665</c:v>
                </c:pt>
                <c:pt idx="2645">
                  <c:v>78.677229310364993</c:v>
                </c:pt>
                <c:pt idx="2646">
                  <c:v>82.305170697325437</c:v>
                </c:pt>
                <c:pt idx="2647">
                  <c:v>87.733277383210407</c:v>
                </c:pt>
                <c:pt idx="2648">
                  <c:v>92.479609847144118</c:v>
                </c:pt>
                <c:pt idx="2649">
                  <c:v>94.982582341240658</c:v>
                </c:pt>
                <c:pt idx="2650">
                  <c:v>97.479255994567737</c:v>
                </c:pt>
                <c:pt idx="2651">
                  <c:v>97.896011224073902</c:v>
                </c:pt>
                <c:pt idx="2652">
                  <c:v>96.512064044403346</c:v>
                </c:pt>
                <c:pt idx="2653">
                  <c:v>96.388720797684343</c:v>
                </c:pt>
                <c:pt idx="2654">
                  <c:v>96.793655963225106</c:v>
                </c:pt>
                <c:pt idx="2655">
                  <c:v>96.645340067631992</c:v>
                </c:pt>
                <c:pt idx="2656">
                  <c:v>96.246272324680803</c:v>
                </c:pt>
                <c:pt idx="2657">
                  <c:v>95.958324079047472</c:v>
                </c:pt>
                <c:pt idx="2658">
                  <c:v>95.802446491856543</c:v>
                </c:pt>
                <c:pt idx="2659">
                  <c:v>95.538314127538456</c:v>
                </c:pt>
                <c:pt idx="2660">
                  <c:v>94.705268039489965</c:v>
                </c:pt>
                <c:pt idx="2661">
                  <c:v>92.897291208973854</c:v>
                </c:pt>
                <c:pt idx="2662">
                  <c:v>89.275170405738237</c:v>
                </c:pt>
                <c:pt idx="2663">
                  <c:v>84.534361895154717</c:v>
                </c:pt>
                <c:pt idx="2664">
                  <c:v>78.955110090744853</c:v>
                </c:pt>
                <c:pt idx="2665">
                  <c:v>73.522489574738472</c:v>
                </c:pt>
                <c:pt idx="2666">
                  <c:v>70.023417568560802</c:v>
                </c:pt>
                <c:pt idx="2667">
                  <c:v>68.195176113506989</c:v>
                </c:pt>
                <c:pt idx="2668">
                  <c:v>68.626922922352122</c:v>
                </c:pt>
                <c:pt idx="2669">
                  <c:v>68.361801886905425</c:v>
                </c:pt>
                <c:pt idx="2670">
                  <c:v>68.24162077355976</c:v>
                </c:pt>
                <c:pt idx="2671">
                  <c:v>69.118210104220523</c:v>
                </c:pt>
                <c:pt idx="2672">
                  <c:v>69.100070319743466</c:v>
                </c:pt>
                <c:pt idx="2673">
                  <c:v>70.17090674009313</c:v>
                </c:pt>
                <c:pt idx="2674">
                  <c:v>71.282824985788892</c:v>
                </c:pt>
                <c:pt idx="2675">
                  <c:v>71.009255460511639</c:v>
                </c:pt>
                <c:pt idx="2676">
                  <c:v>71.433803977641787</c:v>
                </c:pt>
                <c:pt idx="2677">
                  <c:v>73.383807334980702</c:v>
                </c:pt>
                <c:pt idx="2678">
                  <c:v>75.190222744609585</c:v>
                </c:pt>
                <c:pt idx="2679">
                  <c:v>77.427300654093244</c:v>
                </c:pt>
                <c:pt idx="2680">
                  <c:v>80.355188202023669</c:v>
                </c:pt>
                <c:pt idx="2681">
                  <c:v>84.114395094153807</c:v>
                </c:pt>
                <c:pt idx="2682">
                  <c:v>89.549975371395703</c:v>
                </c:pt>
                <c:pt idx="2683">
                  <c:v>93.884781310443529</c:v>
                </c:pt>
                <c:pt idx="2684">
                  <c:v>96.370686760952452</c:v>
                </c:pt>
                <c:pt idx="2685">
                  <c:v>96.906765843224363</c:v>
                </c:pt>
                <c:pt idx="2686">
                  <c:v>95.942467115348009</c:v>
                </c:pt>
                <c:pt idx="2687">
                  <c:v>96.526079501414841</c:v>
                </c:pt>
                <c:pt idx="2688">
                  <c:v>97.228909251573313</c:v>
                </c:pt>
                <c:pt idx="2689">
                  <c:v>97.0540559344484</c:v>
                </c:pt>
                <c:pt idx="2690">
                  <c:v>96.516958662010353</c:v>
                </c:pt>
                <c:pt idx="2691">
                  <c:v>95.702494867703052</c:v>
                </c:pt>
                <c:pt idx="2692">
                  <c:v>94.855181013966046</c:v>
                </c:pt>
                <c:pt idx="2693">
                  <c:v>94.566763393145166</c:v>
                </c:pt>
                <c:pt idx="2694">
                  <c:v>94.433645258048955</c:v>
                </c:pt>
                <c:pt idx="2695">
                  <c:v>92.900696018929622</c:v>
                </c:pt>
                <c:pt idx="2696">
                  <c:v>89.54735710358247</c:v>
                </c:pt>
                <c:pt idx="2697">
                  <c:v>84.809272605608655</c:v>
                </c:pt>
                <c:pt idx="2698">
                  <c:v>79.795872861349636</c:v>
                </c:pt>
                <c:pt idx="2699">
                  <c:v>77.144537899479147</c:v>
                </c:pt>
                <c:pt idx="2700">
                  <c:v>73.660210874317187</c:v>
                </c:pt>
                <c:pt idx="2701">
                  <c:v>69.182079161610389</c:v>
                </c:pt>
                <c:pt idx="2702">
                  <c:v>68.202948884777555</c:v>
                </c:pt>
                <c:pt idx="2703">
                  <c:v>68.642492201294473</c:v>
                </c:pt>
                <c:pt idx="2704">
                  <c:v>69.620453340847902</c:v>
                </c:pt>
                <c:pt idx="2705">
                  <c:v>69.543329742319571</c:v>
                </c:pt>
                <c:pt idx="2706">
                  <c:v>69.562791445704192</c:v>
                </c:pt>
                <c:pt idx="2707">
                  <c:v>70.521415504071598</c:v>
                </c:pt>
                <c:pt idx="2708">
                  <c:v>70.795978719515304</c:v>
                </c:pt>
                <c:pt idx="2709">
                  <c:v>70.485544065278134</c:v>
                </c:pt>
                <c:pt idx="2710">
                  <c:v>70.892075808965203</c:v>
                </c:pt>
                <c:pt idx="2711">
                  <c:v>72.964723913874451</c:v>
                </c:pt>
                <c:pt idx="2712">
                  <c:v>74.500834833982651</c:v>
                </c:pt>
                <c:pt idx="2713">
                  <c:v>75.342379721062017</c:v>
                </c:pt>
                <c:pt idx="2714">
                  <c:v>77.420258590325119</c:v>
                </c:pt>
                <c:pt idx="2715">
                  <c:v>81.047990978372056</c:v>
                </c:pt>
                <c:pt idx="2716">
                  <c:v>86.481773646134926</c:v>
                </c:pt>
                <c:pt idx="2717">
                  <c:v>91.933589094544288</c:v>
                </c:pt>
                <c:pt idx="2718">
                  <c:v>95.267756043401917</c:v>
                </c:pt>
                <c:pt idx="2719">
                  <c:v>96.498244775919048</c:v>
                </c:pt>
                <c:pt idx="2720">
                  <c:v>97.204646339819192</c:v>
                </c:pt>
                <c:pt idx="2721">
                  <c:v>97.764847516733184</c:v>
                </c:pt>
                <c:pt idx="2722">
                  <c:v>97.772146949694928</c:v>
                </c:pt>
                <c:pt idx="2723">
                  <c:v>97.218862729357681</c:v>
                </c:pt>
                <c:pt idx="2724">
                  <c:v>96.511375184978903</c:v>
                </c:pt>
                <c:pt idx="2725">
                  <c:v>96.103020336793364</c:v>
                </c:pt>
                <c:pt idx="2726">
                  <c:v>95.39758756875878</c:v>
                </c:pt>
                <c:pt idx="2727">
                  <c:v>95.394836255508153</c:v>
                </c:pt>
                <c:pt idx="2728">
                  <c:v>94.988457903048186</c:v>
                </c:pt>
                <c:pt idx="2729">
                  <c:v>93.737503324093467</c:v>
                </c:pt>
                <c:pt idx="2730">
                  <c:v>91.773126937402424</c:v>
                </c:pt>
                <c:pt idx="2731">
                  <c:v>89.400744490072526</c:v>
                </c:pt>
                <c:pt idx="2732">
                  <c:v>86.067340533496761</c:v>
                </c:pt>
                <c:pt idx="2733">
                  <c:v>81.048726368856649</c:v>
                </c:pt>
                <c:pt idx="2734">
                  <c:v>76.16187025360496</c:v>
                </c:pt>
                <c:pt idx="2735">
                  <c:v>72.40380509359052</c:v>
                </c:pt>
                <c:pt idx="2736">
                  <c:v>69.626130840740473</c:v>
                </c:pt>
                <c:pt idx="2737">
                  <c:v>67.944352654556667</c:v>
                </c:pt>
                <c:pt idx="2738">
                  <c:v>68.363563846749358</c:v>
                </c:pt>
                <c:pt idx="2739">
                  <c:v>68.898830531381975</c:v>
                </c:pt>
                <c:pt idx="2740">
                  <c:v>69.316928284436926</c:v>
                </c:pt>
                <c:pt idx="2741">
                  <c:v>69.063827808002273</c:v>
                </c:pt>
                <c:pt idx="2742">
                  <c:v>69.627531766925912</c:v>
                </c:pt>
                <c:pt idx="2743">
                  <c:v>70.324590969077775</c:v>
                </c:pt>
                <c:pt idx="2744">
                  <c:v>70.325533708195252</c:v>
                </c:pt>
                <c:pt idx="2745">
                  <c:v>71.561261246494112</c:v>
                </c:pt>
                <c:pt idx="2746">
                  <c:v>71.992136762808755</c:v>
                </c:pt>
                <c:pt idx="2747">
                  <c:v>72.697010664221253</c:v>
                </c:pt>
                <c:pt idx="2748">
                  <c:v>75.613346456489438</c:v>
                </c:pt>
                <c:pt idx="2749">
                  <c:v>78.812891520811903</c:v>
                </c:pt>
                <c:pt idx="2750">
                  <c:v>82.860561704861766</c:v>
                </c:pt>
                <c:pt idx="2751">
                  <c:v>87.174732016995236</c:v>
                </c:pt>
                <c:pt idx="2752">
                  <c:v>91.358770697883273</c:v>
                </c:pt>
                <c:pt idx="2753">
                  <c:v>95.24758322475958</c:v>
                </c:pt>
                <c:pt idx="2754">
                  <c:v>96.588545632519555</c:v>
                </c:pt>
                <c:pt idx="2755">
                  <c:v>97.422026205931573</c:v>
                </c:pt>
                <c:pt idx="2756">
                  <c:v>97.208404842582397</c:v>
                </c:pt>
                <c:pt idx="2757">
                  <c:v>96.675011400493815</c:v>
                </c:pt>
                <c:pt idx="2758">
                  <c:v>96.937526015267409</c:v>
                </c:pt>
                <c:pt idx="2759">
                  <c:v>96.514646951443979</c:v>
                </c:pt>
                <c:pt idx="2760">
                  <c:v>96.107129379010374</c:v>
                </c:pt>
                <c:pt idx="2761">
                  <c:v>95.814303883138507</c:v>
                </c:pt>
                <c:pt idx="2762">
                  <c:v>95.395451677028831</c:v>
                </c:pt>
                <c:pt idx="2763">
                  <c:v>95.13237170574638</c:v>
                </c:pt>
                <c:pt idx="2764">
                  <c:v>94.423713762970294</c:v>
                </c:pt>
                <c:pt idx="2765">
                  <c:v>92.333536070738717</c:v>
                </c:pt>
                <c:pt idx="2766">
                  <c:v>89.136292067419433</c:v>
                </c:pt>
                <c:pt idx="2767">
                  <c:v>85.369169082928934</c:v>
                </c:pt>
                <c:pt idx="2768">
                  <c:v>81.328876888987097</c:v>
                </c:pt>
                <c:pt idx="2769">
                  <c:v>76.72499235146293</c:v>
                </c:pt>
                <c:pt idx="2770">
                  <c:v>72.540296009623603</c:v>
                </c:pt>
                <c:pt idx="2771">
                  <c:v>70.319206371834042</c:v>
                </c:pt>
                <c:pt idx="2772">
                  <c:v>69.057573160269385</c:v>
                </c:pt>
                <c:pt idx="2773">
                  <c:v>68.211964859715977</c:v>
                </c:pt>
                <c:pt idx="2774">
                  <c:v>68.083828535123956</c:v>
                </c:pt>
                <c:pt idx="2775">
                  <c:v>68.085374383593432</c:v>
                </c:pt>
                <c:pt idx="2776">
                  <c:v>68.514869439182633</c:v>
                </c:pt>
                <c:pt idx="2777">
                  <c:v>69.622734425953794</c:v>
                </c:pt>
                <c:pt idx="2778">
                  <c:v>70.036080747931862</c:v>
                </c:pt>
                <c:pt idx="2779">
                  <c:v>69.360477953903199</c:v>
                </c:pt>
                <c:pt idx="2780">
                  <c:v>70.020480007769876</c:v>
                </c:pt>
                <c:pt idx="2781">
                  <c:v>72.814108171800612</c:v>
                </c:pt>
                <c:pt idx="2782">
                  <c:v>73.94740490997458</c:v>
                </c:pt>
                <c:pt idx="2783">
                  <c:v>75.894975124402308</c:v>
                </c:pt>
                <c:pt idx="2784">
                  <c:v>79.524257623137231</c:v>
                </c:pt>
                <c:pt idx="2785">
                  <c:v>82.025118449849217</c:v>
                </c:pt>
                <c:pt idx="2786">
                  <c:v>86.907782201712777</c:v>
                </c:pt>
                <c:pt idx="2787">
                  <c:v>92.197443612355073</c:v>
                </c:pt>
                <c:pt idx="2788">
                  <c:v>94.97199666454587</c:v>
                </c:pt>
                <c:pt idx="2789">
                  <c:v>96.938741183918822</c:v>
                </c:pt>
                <c:pt idx="2790">
                  <c:v>97.197264729924413</c:v>
                </c:pt>
                <c:pt idx="2791">
                  <c:v>95.117832972108488</c:v>
                </c:pt>
                <c:pt idx="2792">
                  <c:v>94.862704960500395</c:v>
                </c:pt>
                <c:pt idx="2793">
                  <c:v>97.214302347409529</c:v>
                </c:pt>
                <c:pt idx="2794">
                  <c:v>98.053282347310144</c:v>
                </c:pt>
                <c:pt idx="2795">
                  <c:v>96.896805242596912</c:v>
                </c:pt>
                <c:pt idx="2796">
                  <c:v>95.601583825216053</c:v>
                </c:pt>
                <c:pt idx="2797">
                  <c:v>95.36019868811043</c:v>
                </c:pt>
                <c:pt idx="2798">
                  <c:v>95.271970575161873</c:v>
                </c:pt>
                <c:pt idx="2799">
                  <c:v>94.989175726046042</c:v>
                </c:pt>
                <c:pt idx="2800">
                  <c:v>92.890515476253967</c:v>
                </c:pt>
                <c:pt idx="2801">
                  <c:v>89.411672589332611</c:v>
                </c:pt>
                <c:pt idx="2802">
                  <c:v>85.925668990785383</c:v>
                </c:pt>
                <c:pt idx="2803">
                  <c:v>80.353230538843718</c:v>
                </c:pt>
                <c:pt idx="2804">
                  <c:v>74.637462245752573</c:v>
                </c:pt>
                <c:pt idx="2805">
                  <c:v>71.979574897568256</c:v>
                </c:pt>
                <c:pt idx="2806">
                  <c:v>69.233747217812947</c:v>
                </c:pt>
                <c:pt idx="2807">
                  <c:v>68.451353065726437</c:v>
                </c:pt>
                <c:pt idx="2808">
                  <c:v>69.246031406984514</c:v>
                </c:pt>
                <c:pt idx="2809">
                  <c:v>67.796785677847836</c:v>
                </c:pt>
                <c:pt idx="2810">
                  <c:v>66.670749839858402</c:v>
                </c:pt>
                <c:pt idx="2811">
                  <c:v>68.084339002028713</c:v>
                </c:pt>
                <c:pt idx="2812">
                  <c:v>69.615275832327043</c:v>
                </c:pt>
                <c:pt idx="2813">
                  <c:v>69.775501044943098</c:v>
                </c:pt>
                <c:pt idx="2814">
                  <c:v>70.034951192515948</c:v>
                </c:pt>
                <c:pt idx="2815">
                  <c:v>71.147678806557849</c:v>
                </c:pt>
                <c:pt idx="2816">
                  <c:v>72.691174042933383</c:v>
                </c:pt>
                <c:pt idx="2817">
                  <c:v>73.515376318488066</c:v>
                </c:pt>
                <c:pt idx="2818">
                  <c:v>76.458050269315592</c:v>
                </c:pt>
                <c:pt idx="2819">
                  <c:v>80.911343493486228</c:v>
                </c:pt>
                <c:pt idx="2820">
                  <c:v>84.673407360691172</c:v>
                </c:pt>
                <c:pt idx="2821">
                  <c:v>88.991619674835505</c:v>
                </c:pt>
                <c:pt idx="2822">
                  <c:v>93.449173028065204</c:v>
                </c:pt>
                <c:pt idx="2823">
                  <c:v>95.681603877281788</c:v>
                </c:pt>
                <c:pt idx="2824">
                  <c:v>96.64247554133847</c:v>
                </c:pt>
                <c:pt idx="2825">
                  <c:v>98.048788380941161</c:v>
                </c:pt>
                <c:pt idx="2826">
                  <c:v>98.072962559389282</c:v>
                </c:pt>
                <c:pt idx="2827">
                  <c:v>97.095069007573557</c:v>
                </c:pt>
                <c:pt idx="2828">
                  <c:v>96.798075753810963</c:v>
                </c:pt>
                <c:pt idx="2829">
                  <c:v>96.799111420856278</c:v>
                </c:pt>
                <c:pt idx="2830">
                  <c:v>96.402224490047274</c:v>
                </c:pt>
                <c:pt idx="2831">
                  <c:v>95.692094324575606</c:v>
                </c:pt>
                <c:pt idx="2832">
                  <c:v>94.979529491442079</c:v>
                </c:pt>
                <c:pt idx="2833">
                  <c:v>94.008622538442012</c:v>
                </c:pt>
                <c:pt idx="2834">
                  <c:v>93.590005431558268</c:v>
                </c:pt>
                <c:pt idx="2835">
                  <c:v>92.47847017770097</c:v>
                </c:pt>
                <c:pt idx="2836">
                  <c:v>90.1216925498303</c:v>
                </c:pt>
                <c:pt idx="2837">
                  <c:v>85.081990160514337</c:v>
                </c:pt>
                <c:pt idx="2838">
                  <c:v>79.955067242149838</c:v>
                </c:pt>
                <c:pt idx="2839">
                  <c:v>75.384618840826448</c:v>
                </c:pt>
                <c:pt idx="2840">
                  <c:v>70.927528537517603</c:v>
                </c:pt>
                <c:pt idx="2841">
                  <c:v>68.634316076288101</c:v>
                </c:pt>
                <c:pt idx="2842">
                  <c:v>67.966401996462395</c:v>
                </c:pt>
                <c:pt idx="2843">
                  <c:v>68.232874435619948</c:v>
                </c:pt>
                <c:pt idx="2844">
                  <c:v>67.648160256454375</c:v>
                </c:pt>
                <c:pt idx="2845">
                  <c:v>67.944951843710498</c:v>
                </c:pt>
                <c:pt idx="2846">
                  <c:v>67.828021447336369</c:v>
                </c:pt>
                <c:pt idx="2847">
                  <c:v>67.381408241957587</c:v>
                </c:pt>
                <c:pt idx="2848">
                  <c:v>68.372118673075747</c:v>
                </c:pt>
                <c:pt idx="2849">
                  <c:v>70.200712308184691</c:v>
                </c:pt>
                <c:pt idx="2850">
                  <c:v>72.38731207076313</c:v>
                </c:pt>
                <c:pt idx="2851">
                  <c:v>73.516898746976153</c:v>
                </c:pt>
                <c:pt idx="2852">
                  <c:v>75.479744924092003</c:v>
                </c:pt>
                <c:pt idx="2853">
                  <c:v>77.703881100456925</c:v>
                </c:pt>
                <c:pt idx="2854">
                  <c:v>79.5193606733839</c:v>
                </c:pt>
                <c:pt idx="2855">
                  <c:v>83.278957477326159</c:v>
                </c:pt>
                <c:pt idx="2856">
                  <c:v>89.132728980771589</c:v>
                </c:pt>
                <c:pt idx="2857">
                  <c:v>93.441598157601931</c:v>
                </c:pt>
                <c:pt idx="2858">
                  <c:v>96.0742917419619</c:v>
                </c:pt>
                <c:pt idx="2859">
                  <c:v>96.798150755103819</c:v>
                </c:pt>
                <c:pt idx="2860">
                  <c:v>96.393344819058356</c:v>
                </c:pt>
                <c:pt idx="2861">
                  <c:v>97.204330830846615</c:v>
                </c:pt>
                <c:pt idx="2862">
                  <c:v>97.501146950090856</c:v>
                </c:pt>
                <c:pt idx="2863">
                  <c:v>97.916521846293321</c:v>
                </c:pt>
                <c:pt idx="2864">
                  <c:v>97.365889297713622</c:v>
                </c:pt>
                <c:pt idx="2865">
                  <c:v>96.403623236714836</c:v>
                </c:pt>
                <c:pt idx="2866">
                  <c:v>94.992511095161191</c:v>
                </c:pt>
                <c:pt idx="2867">
                  <c:v>95.54074086098359</c:v>
                </c:pt>
                <c:pt idx="2868">
                  <c:v>95.824474003157547</c:v>
                </c:pt>
                <c:pt idx="2869">
                  <c:v>93.457783184220105</c:v>
                </c:pt>
                <c:pt idx="2870">
                  <c:v>89.968161841413007</c:v>
                </c:pt>
                <c:pt idx="2871">
                  <c:v>85.230298691358698</c:v>
                </c:pt>
                <c:pt idx="2872">
                  <c:v>83</c:v>
                </c:pt>
                <c:pt idx="2873">
                  <c:v>79.511486175960925</c:v>
                </c:pt>
                <c:pt idx="2874">
                  <c:v>75.330705554172866</c:v>
                </c:pt>
                <c:pt idx="2875">
                  <c:v>72.678470405106097</c:v>
                </c:pt>
                <c:pt idx="2876">
                  <c:v>70.29458059410257</c:v>
                </c:pt>
                <c:pt idx="2877">
                  <c:v>69.61751670876555</c:v>
                </c:pt>
                <c:pt idx="2878">
                  <c:v>69.193481482394773</c:v>
                </c:pt>
                <c:pt idx="2879">
                  <c:v>67.638553543858066</c:v>
                </c:pt>
                <c:pt idx="2880">
                  <c:v>66.675173343148913</c:v>
                </c:pt>
                <c:pt idx="2881">
                  <c:v>68.105389461695822</c:v>
                </c:pt>
                <c:pt idx="2882">
                  <c:v>71.16318951074669</c:v>
                </c:pt>
                <c:pt idx="2883">
                  <c:v>71.299637915583759</c:v>
                </c:pt>
                <c:pt idx="2884">
                  <c:v>70.325871753702387</c:v>
                </c:pt>
                <c:pt idx="2885">
                  <c:v>70.586522980899858</c:v>
                </c:pt>
                <c:pt idx="2886">
                  <c:v>72.560031177918987</c:v>
                </c:pt>
                <c:pt idx="2887">
                  <c:v>75.48757214887145</c:v>
                </c:pt>
                <c:pt idx="2888">
                  <c:v>77.134139246735415</c:v>
                </c:pt>
                <c:pt idx="2889">
                  <c:v>80.351039912020681</c:v>
                </c:pt>
                <c:pt idx="2890">
                  <c:v>84.80986517130917</c:v>
                </c:pt>
                <c:pt idx="2891">
                  <c:v>89.00672250031603</c:v>
                </c:pt>
                <c:pt idx="2892">
                  <c:v>92.347512253788111</c:v>
                </c:pt>
                <c:pt idx="2893">
                  <c:v>95.952035617819803</c:v>
                </c:pt>
                <c:pt idx="2894">
                  <c:v>97.205346641792701</c:v>
                </c:pt>
                <c:pt idx="2895">
                  <c:v>97.218039206936709</c:v>
                </c:pt>
                <c:pt idx="2896">
                  <c:v>97.781375439057953</c:v>
                </c:pt>
                <c:pt idx="2897">
                  <c:v>98.04961775364788</c:v>
                </c:pt>
                <c:pt idx="2898">
                  <c:v>97.508609778732847</c:v>
                </c:pt>
                <c:pt idx="2899">
                  <c:v>96.533145813225829</c:v>
                </c:pt>
                <c:pt idx="2900">
                  <c:v>96.793671338190833</c:v>
                </c:pt>
                <c:pt idx="2901">
                  <c:v>95.682543259668975</c:v>
                </c:pt>
                <c:pt idx="2902">
                  <c:v>94.437109808878461</c:v>
                </c:pt>
                <c:pt idx="2903">
                  <c:v>93.323732726929535</c:v>
                </c:pt>
                <c:pt idx="2904">
                  <c:v>92.196597760459468</c:v>
                </c:pt>
                <c:pt idx="2905">
                  <c:v>91.908234605039837</c:v>
                </c:pt>
                <c:pt idx="2906">
                  <c:v>88.853536978815995</c:v>
                </c:pt>
                <c:pt idx="2907">
                  <c:v>82.722376457523623</c:v>
                </c:pt>
                <c:pt idx="2908">
                  <c:v>76.900903262368018</c:v>
                </c:pt>
                <c:pt idx="2909">
                  <c:v>73.241006704289234</c:v>
                </c:pt>
                <c:pt idx="2910">
                  <c:v>70.863070322343944</c:v>
                </c:pt>
                <c:pt idx="2911">
                  <c:v>69.194774303736949</c:v>
                </c:pt>
                <c:pt idx="2912">
                  <c:v>68.476740651035541</c:v>
                </c:pt>
                <c:pt idx="2913">
                  <c:v>67.940754418003678</c:v>
                </c:pt>
                <c:pt idx="2914">
                  <c:v>67.809884556514874</c:v>
                </c:pt>
                <c:pt idx="2915">
                  <c:v>68.771871771649046</c:v>
                </c:pt>
                <c:pt idx="2916">
                  <c:v>69.762185164702146</c:v>
                </c:pt>
                <c:pt idx="2917">
                  <c:v>70.476013086174419</c:v>
                </c:pt>
                <c:pt idx="2918">
                  <c:v>70.024185244403952</c:v>
                </c:pt>
                <c:pt idx="2919">
                  <c:v>69.761180688064684</c:v>
                </c:pt>
                <c:pt idx="2920">
                  <c:v>72.556835980295574</c:v>
                </c:pt>
                <c:pt idx="2921">
                  <c:v>74.902417993834547</c:v>
                </c:pt>
                <c:pt idx="2922">
                  <c:v>74.49975708116969</c:v>
                </c:pt>
                <c:pt idx="2923">
                  <c:v>75.188605560778484</c:v>
                </c:pt>
                <c:pt idx="2924">
                  <c:v>80.345826944983301</c:v>
                </c:pt>
                <c:pt idx="2925">
                  <c:v>86.063370340935421</c:v>
                </c:pt>
                <c:pt idx="2926">
                  <c:v>91.218966644646699</c:v>
                </c:pt>
                <c:pt idx="2927">
                  <c:v>95.959119482173676</c:v>
                </c:pt>
                <c:pt idx="2928">
                  <c:v>96.781783280620473</c:v>
                </c:pt>
                <c:pt idx="2929">
                  <c:v>96.389473349481491</c:v>
                </c:pt>
                <c:pt idx="2930">
                  <c:v>95.972110729099995</c:v>
                </c:pt>
                <c:pt idx="2931">
                  <c:v>95.961469245249134</c:v>
                </c:pt>
                <c:pt idx="2932">
                  <c:v>96.373942753255903</c:v>
                </c:pt>
                <c:pt idx="2933">
                  <c:v>96.518422369446171</c:v>
                </c:pt>
                <c:pt idx="2934">
                  <c:v>96.370345048218553</c:v>
                </c:pt>
                <c:pt idx="2935">
                  <c:v>95.539923982982685</c:v>
                </c:pt>
                <c:pt idx="2936">
                  <c:v>95.284357183314867</c:v>
                </c:pt>
                <c:pt idx="2937">
                  <c:v>94.992334667015186</c:v>
                </c:pt>
                <c:pt idx="2938">
                  <c:v>94.988561518298013</c:v>
                </c:pt>
                <c:pt idx="2939">
                  <c:v>94.856332770713763</c:v>
                </c:pt>
                <c:pt idx="2940">
                  <c:v>91.498777952357486</c:v>
                </c:pt>
                <c:pt idx="2941">
                  <c:v>86.62255990982824</c:v>
                </c:pt>
                <c:pt idx="2942">
                  <c:v>82.72143446209482</c:v>
                </c:pt>
                <c:pt idx="2943">
                  <c:v>79.095246967263705</c:v>
                </c:pt>
                <c:pt idx="2944">
                  <c:v>75.193227652871414</c:v>
                </c:pt>
                <c:pt idx="2945">
                  <c:v>71.014635523671558</c:v>
                </c:pt>
                <c:pt idx="2946">
                  <c:v>68.206242770161026</c:v>
                </c:pt>
                <c:pt idx="2947">
                  <c:v>67.102638941019947</c:v>
                </c:pt>
                <c:pt idx="2948">
                  <c:v>67.667038467753713</c:v>
                </c:pt>
                <c:pt idx="2949">
                  <c:v>68.787349486989399</c:v>
                </c:pt>
                <c:pt idx="2950">
                  <c:v>68.227245725181845</c:v>
                </c:pt>
                <c:pt idx="2951">
                  <c:v>68.78025120858409</c:v>
                </c:pt>
                <c:pt idx="2952">
                  <c:v>70.881506203418255</c:v>
                </c:pt>
                <c:pt idx="2953">
                  <c:v>71.432577290766773</c:v>
                </c:pt>
                <c:pt idx="2954">
                  <c:v>71.711130226313998</c:v>
                </c:pt>
                <c:pt idx="2955">
                  <c:v>71.731728184246336</c:v>
                </c:pt>
                <c:pt idx="2956">
                  <c:v>72.697598050671147</c:v>
                </c:pt>
                <c:pt idx="2957">
                  <c:v>74.071533201895903</c:v>
                </c:pt>
                <c:pt idx="2958">
                  <c:v>77.01354039708275</c:v>
                </c:pt>
                <c:pt idx="2959">
                  <c:v>82.165111106318406</c:v>
                </c:pt>
                <c:pt idx="2960">
                  <c:v>86.485809374611122</c:v>
                </c:pt>
                <c:pt idx="2961">
                  <c:v>90.946937323550614</c:v>
                </c:pt>
                <c:pt idx="2962">
                  <c:v>94.263782489402118</c:v>
                </c:pt>
                <c:pt idx="2963">
                  <c:v>97.111511237017552</c:v>
                </c:pt>
                <c:pt idx="2964">
                  <c:v>98.406325170903941</c:v>
                </c:pt>
                <c:pt idx="2965">
                  <c:v>97.092714854776304</c:v>
                </c:pt>
                <c:pt idx="2966">
                  <c:v>96.246721157627647</c:v>
                </c:pt>
                <c:pt idx="2967">
                  <c:v>96.375315103616771</c:v>
                </c:pt>
                <c:pt idx="2968">
                  <c:v>95.681659547056867</c:v>
                </c:pt>
                <c:pt idx="2969">
                  <c:v>94.582713623267182</c:v>
                </c:pt>
                <c:pt idx="2970">
                  <c:v>94.997166157749788</c:v>
                </c:pt>
                <c:pt idx="2971">
                  <c:v>95.41372634540015</c:v>
                </c:pt>
                <c:pt idx="2972">
                  <c:v>95.13554652224451</c:v>
                </c:pt>
                <c:pt idx="2973">
                  <c:v>94.586079088669152</c:v>
                </c:pt>
                <c:pt idx="2974">
                  <c:v>93.033852406352594</c:v>
                </c:pt>
                <c:pt idx="2975">
                  <c:v>90.234062976690609</c:v>
                </c:pt>
                <c:pt idx="2976">
                  <c:v>87.320608977292295</c:v>
                </c:pt>
                <c:pt idx="2977">
                  <c:v>82.860592738763614</c:v>
                </c:pt>
                <c:pt idx="2978">
                  <c:v>77.143747163810332</c:v>
                </c:pt>
                <c:pt idx="2979">
                  <c:v>72.966956449762648</c:v>
                </c:pt>
                <c:pt idx="2980">
                  <c:v>70.756422938793648</c:v>
                </c:pt>
                <c:pt idx="2981">
                  <c:v>70.185556004443811</c:v>
                </c:pt>
                <c:pt idx="2982">
                  <c:v>70.158139555009427</c:v>
                </c:pt>
                <c:pt idx="2983">
                  <c:v>69.605019992008991</c:v>
                </c:pt>
                <c:pt idx="2984">
                  <c:v>68.509452469787036</c:v>
                </c:pt>
                <c:pt idx="2985">
                  <c:v>68.224022978600473</c:v>
                </c:pt>
                <c:pt idx="2986">
                  <c:v>67.814101263331452</c:v>
                </c:pt>
                <c:pt idx="2987">
                  <c:v>68.648892634420761</c:v>
                </c:pt>
                <c:pt idx="2988">
                  <c:v>70.600730135883623</c:v>
                </c:pt>
                <c:pt idx="2989">
                  <c:v>71.423322012827626</c:v>
                </c:pt>
                <c:pt idx="2990">
                  <c:v>72.263984810070326</c:v>
                </c:pt>
                <c:pt idx="2991">
                  <c:v>72.963879024875411</c:v>
                </c:pt>
                <c:pt idx="2992">
                  <c:v>75.050714766258864</c:v>
                </c:pt>
                <c:pt idx="2993">
                  <c:v>78.965542954447272</c:v>
                </c:pt>
                <c:pt idx="2994">
                  <c:v>82.582111793870737</c:v>
                </c:pt>
                <c:pt idx="2995">
                  <c:v>86.488067252169003</c:v>
                </c:pt>
                <c:pt idx="2996">
                  <c:v>91.094130269302482</c:v>
                </c:pt>
                <c:pt idx="2997">
                  <c:v>94.440054532789873</c:v>
                </c:pt>
                <c:pt idx="2998">
                  <c:v>95.695448876897061</c:v>
                </c:pt>
                <c:pt idx="2999">
                  <c:v>96.518395993535265</c:v>
                </c:pt>
                <c:pt idx="3000">
                  <c:v>97.345974342014983</c:v>
                </c:pt>
                <c:pt idx="3001">
                  <c:v>97.500745603237377</c:v>
                </c:pt>
                <c:pt idx="3002">
                  <c:v>97.054592769564238</c:v>
                </c:pt>
                <c:pt idx="3003">
                  <c:v>96.204897404553108</c:v>
                </c:pt>
                <c:pt idx="3004">
                  <c:v>96.186103318395482</c:v>
                </c:pt>
                <c:pt idx="3005">
                  <c:v>95.919935230836131</c:v>
                </c:pt>
                <c:pt idx="3006">
                  <c:v>95.126176631141703</c:v>
                </c:pt>
                <c:pt idx="3007">
                  <c:v>94.70815989750642</c:v>
                </c:pt>
                <c:pt idx="3008">
                  <c:v>94.836262436951884</c:v>
                </c:pt>
                <c:pt idx="3009">
                  <c:v>94.131573106952203</c:v>
                </c:pt>
                <c:pt idx="3010">
                  <c:v>88.711257354898564</c:v>
                </c:pt>
                <c:pt idx="3011">
                  <c:v>83</c:v>
                </c:pt>
                <c:pt idx="3012">
                  <c:v>79.93558637380562</c:v>
                </c:pt>
                <c:pt idx="3013">
                  <c:v>76.58955777982456</c:v>
                </c:pt>
                <c:pt idx="3014">
                  <c:v>72.957915996992284</c:v>
                </c:pt>
                <c:pt idx="3015">
                  <c:v>69.213719104110524</c:v>
                </c:pt>
                <c:pt idx="3016">
                  <c:v>68.102990198807916</c:v>
                </c:pt>
                <c:pt idx="3017">
                  <c:v>69.609862728774516</c:v>
                </c:pt>
                <c:pt idx="3018">
                  <c:v>69.043392488417197</c:v>
                </c:pt>
                <c:pt idx="3019">
                  <c:v>68.613598864399435</c:v>
                </c:pt>
                <c:pt idx="3020">
                  <c:v>70.043744775709897</c:v>
                </c:pt>
                <c:pt idx="3021">
                  <c:v>70.334477452204467</c:v>
                </c:pt>
                <c:pt idx="3022">
                  <c:v>70.332988586462449</c:v>
                </c:pt>
                <c:pt idx="3023">
                  <c:v>70.317218116804341</c:v>
                </c:pt>
                <c:pt idx="3024">
                  <c:v>70.867269602935323</c:v>
                </c:pt>
                <c:pt idx="3025">
                  <c:v>72.69856038773888</c:v>
                </c:pt>
                <c:pt idx="3026">
                  <c:v>74.080247528703651</c:v>
                </c:pt>
                <c:pt idx="3027">
                  <c:v>75.207774678897238</c:v>
                </c:pt>
                <c:pt idx="3028">
                  <c:v>78.543950020944578</c:v>
                </c:pt>
                <c:pt idx="3029">
                  <c:v>83.417907387265387</c:v>
                </c:pt>
                <c:pt idx="3030">
                  <c:v>88.152569318245995</c:v>
                </c:pt>
                <c:pt idx="3031">
                  <c:v>91.360609822878544</c:v>
                </c:pt>
                <c:pt idx="3032">
                  <c:v>93.738312688928744</c:v>
                </c:pt>
                <c:pt idx="3033">
                  <c:v>96.136833325803224</c:v>
                </c:pt>
                <c:pt idx="3034">
                  <c:v>96.792178204974789</c:v>
                </c:pt>
                <c:pt idx="3035">
                  <c:v>96.787978220008512</c:v>
                </c:pt>
                <c:pt idx="3036">
                  <c:v>97.513165289950678</c:v>
                </c:pt>
                <c:pt idx="3037">
                  <c:v>97.904878666276986</c:v>
                </c:pt>
                <c:pt idx="3038">
                  <c:v>97.217299010080737</c:v>
                </c:pt>
                <c:pt idx="3039">
                  <c:v>96.387667740676179</c:v>
                </c:pt>
                <c:pt idx="3040">
                  <c:v>95.128938986203849</c:v>
                </c:pt>
                <c:pt idx="3041">
                  <c:v>94.016745941917179</c:v>
                </c:pt>
                <c:pt idx="3042">
                  <c:v>94.565660939556267</c:v>
                </c:pt>
                <c:pt idx="3043">
                  <c:v>94.699921255352308</c:v>
                </c:pt>
                <c:pt idx="3044">
                  <c:v>93.179815990759082</c:v>
                </c:pt>
                <c:pt idx="3045">
                  <c:v>90.230011555503154</c:v>
                </c:pt>
                <c:pt idx="3046">
                  <c:v>85.771933809824432</c:v>
                </c:pt>
                <c:pt idx="3047">
                  <c:v>81.330489716755693</c:v>
                </c:pt>
                <c:pt idx="3048">
                  <c:v>76.453171861622252</c:v>
                </c:pt>
                <c:pt idx="3049">
                  <c:v>71.714434009011882</c:v>
                </c:pt>
                <c:pt idx="3050">
                  <c:v>69.47190863935954</c:v>
                </c:pt>
                <c:pt idx="3051">
                  <c:v>68.925318345608375</c:v>
                </c:pt>
                <c:pt idx="3052">
                  <c:v>67.672181151409603</c:v>
                </c:pt>
                <c:pt idx="3053">
                  <c:v>67.2380319411416</c:v>
                </c:pt>
                <c:pt idx="3054">
                  <c:v>68.36143556637137</c:v>
                </c:pt>
                <c:pt idx="3055">
                  <c:v>69.615572544325431</c:v>
                </c:pt>
                <c:pt idx="3056">
                  <c:v>70.181896825687843</c:v>
                </c:pt>
                <c:pt idx="3057">
                  <c:v>70.758922267696789</c:v>
                </c:pt>
                <c:pt idx="3058">
                  <c:v>71.304788082417147</c:v>
                </c:pt>
                <c:pt idx="3059">
                  <c:v>70.461740022098283</c:v>
                </c:pt>
                <c:pt idx="3060">
                  <c:v>70.576550781478645</c:v>
                </c:pt>
                <c:pt idx="3061">
                  <c:v>74.344066179365825</c:v>
                </c:pt>
                <c:pt idx="3062">
                  <c:v>77.84885245310457</c:v>
                </c:pt>
                <c:pt idx="3063">
                  <c:v>78.819473144923634</c:v>
                </c:pt>
                <c:pt idx="3064">
                  <c:v>82.303325714038721</c:v>
                </c:pt>
                <c:pt idx="3065">
                  <c:v>88.570707493083646</c:v>
                </c:pt>
                <c:pt idx="3066">
                  <c:v>93.60652876504291</c:v>
                </c:pt>
                <c:pt idx="3067">
                  <c:v>95.680069174658129</c:v>
                </c:pt>
                <c:pt idx="3068">
                  <c:v>95.521273992329469</c:v>
                </c:pt>
                <c:pt idx="3069">
                  <c:v>96.108586158795831</c:v>
                </c:pt>
                <c:pt idx="3070">
                  <c:v>98.469598476119728</c:v>
                </c:pt>
                <c:pt idx="3071">
                  <c:v>98.31772086238422</c:v>
                </c:pt>
                <c:pt idx="3072">
                  <c:v>95.139215029520912</c:v>
                </c:pt>
                <c:pt idx="3073">
                  <c:v>94.557407278090636</c:v>
                </c:pt>
                <c:pt idx="3074">
                  <c:v>96.376752040997147</c:v>
                </c:pt>
                <c:pt idx="3075">
                  <c:v>96.225256536917087</c:v>
                </c:pt>
                <c:pt idx="3076">
                  <c:v>94.634971066319423</c:v>
                </c:pt>
                <c:pt idx="3077">
                  <c:v>93.823057441569688</c:v>
                </c:pt>
                <c:pt idx="3078">
                  <c:v>93.307112966516243</c:v>
                </c:pt>
                <c:pt idx="3079">
                  <c:v>91.505025040678319</c:v>
                </c:pt>
                <c:pt idx="3080">
                  <c:v>87.742002629998026</c:v>
                </c:pt>
                <c:pt idx="3081">
                  <c:v>82.721338206385056</c:v>
                </c:pt>
                <c:pt idx="3082">
                  <c:v>78.122493693383234</c:v>
                </c:pt>
                <c:pt idx="3083">
                  <c:v>74.347790895640742</c:v>
                </c:pt>
                <c:pt idx="3084">
                  <c:v>72.264000527596252</c:v>
                </c:pt>
                <c:pt idx="3085">
                  <c:v>70.175420522492871</c:v>
                </c:pt>
                <c:pt idx="3086">
                  <c:v>68.636903285674805</c:v>
                </c:pt>
                <c:pt idx="3087">
                  <c:v>69.196858865185007</c:v>
                </c:pt>
                <c:pt idx="3088">
                  <c:v>68.386965674397473</c:v>
                </c:pt>
                <c:pt idx="3089">
                  <c:v>67.968261109648878</c:v>
                </c:pt>
                <c:pt idx="3090">
                  <c:v>68.641578531393847</c:v>
                </c:pt>
                <c:pt idx="3091">
                  <c:v>69.619730726266056</c:v>
                </c:pt>
                <c:pt idx="3092">
                  <c:v>70.734906164372816</c:v>
                </c:pt>
                <c:pt idx="3093">
                  <c:v>71.310957746547601</c:v>
                </c:pt>
                <c:pt idx="3094">
                  <c:v>71.850153237224617</c:v>
                </c:pt>
                <c:pt idx="3095">
                  <c:v>73.082921442840075</c:v>
                </c:pt>
                <c:pt idx="3096">
                  <c:v>75.481460011355324</c:v>
                </c:pt>
                <c:pt idx="3097">
                  <c:v>77.438470821401509</c:v>
                </c:pt>
                <c:pt idx="3098">
                  <c:v>81.048931406699865</c:v>
                </c:pt>
                <c:pt idx="3099">
                  <c:v>86.489715146416884</c:v>
                </c:pt>
                <c:pt idx="3100">
                  <c:v>91.35751964696162</c:v>
                </c:pt>
                <c:pt idx="3101">
                  <c:v>94.409733044943465</c:v>
                </c:pt>
                <c:pt idx="3102">
                  <c:v>94.859061334369855</c:v>
                </c:pt>
                <c:pt idx="3103">
                  <c:v>95.110951348646736</c:v>
                </c:pt>
                <c:pt idx="3104">
                  <c:v>96.490469018407907</c:v>
                </c:pt>
                <c:pt idx="3105">
                  <c:v>97.890038112228211</c:v>
                </c:pt>
                <c:pt idx="3106">
                  <c:v>96.629367838628738</c:v>
                </c:pt>
                <c:pt idx="3107">
                  <c:v>96.224149189559427</c:v>
                </c:pt>
                <c:pt idx="3108">
                  <c:v>97.340434679457616</c:v>
                </c:pt>
                <c:pt idx="3109">
                  <c:v>95.828733686156284</c:v>
                </c:pt>
                <c:pt idx="3110">
                  <c:v>95.123592078192175</c:v>
                </c:pt>
                <c:pt idx="3111">
                  <c:v>95.527456007751823</c:v>
                </c:pt>
                <c:pt idx="3112">
                  <c:v>95.001848284641781</c:v>
                </c:pt>
                <c:pt idx="3113">
                  <c:v>93.310982722345798</c:v>
                </c:pt>
                <c:pt idx="3114">
                  <c:v>90.516866491191522</c:v>
                </c:pt>
                <c:pt idx="3115">
                  <c:v>86.902690319572088</c:v>
                </c:pt>
                <c:pt idx="3116">
                  <c:v>81.467855504009947</c:v>
                </c:pt>
                <c:pt idx="3117">
                  <c:v>76.031110238914877</c:v>
                </c:pt>
                <c:pt idx="3118">
                  <c:v>72.818506510193544</c:v>
                </c:pt>
                <c:pt idx="3119">
                  <c:v>70.580766877881032</c:v>
                </c:pt>
                <c:pt idx="3120">
                  <c:v>69.206034609059799</c:v>
                </c:pt>
                <c:pt idx="3121">
                  <c:v>69.087055243154936</c:v>
                </c:pt>
                <c:pt idx="3122">
                  <c:v>69.195263260161383</c:v>
                </c:pt>
                <c:pt idx="3123">
                  <c:v>69.20902548237629</c:v>
                </c:pt>
                <c:pt idx="3124">
                  <c:v>69.772656212146444</c:v>
                </c:pt>
                <c:pt idx="3125">
                  <c:v>69.888068602739111</c:v>
                </c:pt>
                <c:pt idx="3126">
                  <c:v>69.474877642958788</c:v>
                </c:pt>
                <c:pt idx="3127">
                  <c:v>70.593507835993421</c:v>
                </c:pt>
                <c:pt idx="3128">
                  <c:v>71.731173233727418</c:v>
                </c:pt>
                <c:pt idx="3129">
                  <c:v>71.354348881248995</c:v>
                </c:pt>
                <c:pt idx="3130">
                  <c:v>72.462279536328296</c:v>
                </c:pt>
                <c:pt idx="3131">
                  <c:v>75.901042551501178</c:v>
                </c:pt>
                <c:pt idx="3132">
                  <c:v>78.540526199792609</c:v>
                </c:pt>
                <c:pt idx="3133">
                  <c:v>81.329449651804367</c:v>
                </c:pt>
                <c:pt idx="3134">
                  <c:v>86.067960983624317</c:v>
                </c:pt>
                <c:pt idx="3135">
                  <c:v>90.540972617891583</c:v>
                </c:pt>
                <c:pt idx="3136">
                  <c:v>95.116215395675624</c:v>
                </c:pt>
                <c:pt idx="3137">
                  <c:v>98.162265100521651</c:v>
                </c:pt>
                <c:pt idx="3138">
                  <c:v>98.039788596272984</c:v>
                </c:pt>
                <c:pt idx="3139">
                  <c:v>97.372642860405691</c:v>
                </c:pt>
                <c:pt idx="3140">
                  <c:v>96.800877317591016</c:v>
                </c:pt>
                <c:pt idx="3141">
                  <c:v>96.067914717398907</c:v>
                </c:pt>
                <c:pt idx="3142">
                  <c:v>95.963640959835246</c:v>
                </c:pt>
                <c:pt idx="3143">
                  <c:v>94.863017872195002</c:v>
                </c:pt>
                <c:pt idx="3144">
                  <c:v>93.861836602884637</c:v>
                </c:pt>
                <c:pt idx="3145">
                  <c:v>94.423471067656237</c:v>
                </c:pt>
                <c:pt idx="3146">
                  <c:v>94.859329378646379</c:v>
                </c:pt>
                <c:pt idx="3147">
                  <c:v>95.261375177312729</c:v>
                </c:pt>
                <c:pt idx="3148">
                  <c:v>94.132164817818335</c:v>
                </c:pt>
                <c:pt idx="3149">
                  <c:v>91.217699392381604</c:v>
                </c:pt>
                <c:pt idx="3150">
                  <c:v>86.903652829193831</c:v>
                </c:pt>
                <c:pt idx="3151">
                  <c:v>80.351690301088283</c:v>
                </c:pt>
                <c:pt idx="3152">
                  <c:v>74.506804302847598</c:v>
                </c:pt>
                <c:pt idx="3153">
                  <c:v>72.264480264213944</c:v>
                </c:pt>
                <c:pt idx="3154">
                  <c:v>70.732161866319757</c:v>
                </c:pt>
                <c:pt idx="3155">
                  <c:v>69.320695656832285</c:v>
                </c:pt>
                <c:pt idx="3156">
                  <c:v>69.59262537134876</c:v>
                </c:pt>
                <c:pt idx="3157">
                  <c:v>69.336308346575095</c:v>
                </c:pt>
                <c:pt idx="3158">
                  <c:v>68.908316437261476</c:v>
                </c:pt>
                <c:pt idx="3159">
                  <c:v>69.207272236614941</c:v>
                </c:pt>
                <c:pt idx="3160">
                  <c:v>69.36147260747434</c:v>
                </c:pt>
                <c:pt idx="3161">
                  <c:v>70.328930995516501</c:v>
                </c:pt>
                <c:pt idx="3162">
                  <c:v>71.430445686409854</c:v>
                </c:pt>
                <c:pt idx="3163">
                  <c:v>71.978642422656534</c:v>
                </c:pt>
                <c:pt idx="3164">
                  <c:v>72.003229779254085</c:v>
                </c:pt>
                <c:pt idx="3165">
                  <c:v>73.375954279923647</c:v>
                </c:pt>
                <c:pt idx="3166">
                  <c:v>75.615224786983077</c:v>
                </c:pt>
                <c:pt idx="3167">
                  <c:v>78.541429006835386</c:v>
                </c:pt>
                <c:pt idx="3168">
                  <c:v>82.30256141295493</c:v>
                </c:pt>
                <c:pt idx="3169">
                  <c:v>86.483041662262835</c:v>
                </c:pt>
                <c:pt idx="3170">
                  <c:v>90.67630394060555</c:v>
                </c:pt>
                <c:pt idx="3171">
                  <c:v>94.083649829263493</c:v>
                </c:pt>
                <c:pt idx="3172">
                  <c:v>96.315685426633181</c:v>
                </c:pt>
                <c:pt idx="3173">
                  <c:v>96.376958008681456</c:v>
                </c:pt>
                <c:pt idx="3174">
                  <c:v>97.630568734105282</c:v>
                </c:pt>
                <c:pt idx="3175">
                  <c:v>98.485458666037928</c:v>
                </c:pt>
                <c:pt idx="3176">
                  <c:v>96.806935391004103</c:v>
                </c:pt>
                <c:pt idx="3177">
                  <c:v>95.136039139982827</c:v>
                </c:pt>
                <c:pt idx="3178">
                  <c:v>95.555932318779398</c:v>
                </c:pt>
                <c:pt idx="3179">
                  <c:v>95.82006529732773</c:v>
                </c:pt>
                <c:pt idx="3180">
                  <c:v>94.563141719538336</c:v>
                </c:pt>
                <c:pt idx="3181">
                  <c:v>94.152424648640832</c:v>
                </c:pt>
                <c:pt idx="3182">
                  <c:v>94.717951420300579</c:v>
                </c:pt>
                <c:pt idx="3183">
                  <c:v>93.444509262297984</c:v>
                </c:pt>
                <c:pt idx="3184">
                  <c:v>90.65088164587003</c:v>
                </c:pt>
                <c:pt idx="3185">
                  <c:v>86.487312112341058</c:v>
                </c:pt>
                <c:pt idx="3186">
                  <c:v>81.884898140672334</c:v>
                </c:pt>
                <c:pt idx="3187">
                  <c:v>77.701042953275234</c:v>
                </c:pt>
                <c:pt idx="3188">
                  <c:v>73.15187132130248</c:v>
                </c:pt>
                <c:pt idx="3189">
                  <c:v>69.833223159751299</c:v>
                </c:pt>
                <c:pt idx="3190">
                  <c:v>68.218374118758362</c:v>
                </c:pt>
                <c:pt idx="3191">
                  <c:v>66.964446249103105</c:v>
                </c:pt>
                <c:pt idx="3192">
                  <c:v>67.382897878795063</c:v>
                </c:pt>
                <c:pt idx="3193">
                  <c:v>68.930260200342659</c:v>
                </c:pt>
                <c:pt idx="3194">
                  <c:v>68.513074659066206</c:v>
                </c:pt>
                <c:pt idx="3195">
                  <c:v>68.355705723874493</c:v>
                </c:pt>
                <c:pt idx="3196">
                  <c:v>69.21247111233977</c:v>
                </c:pt>
                <c:pt idx="3197">
                  <c:v>71.024170565893471</c:v>
                </c:pt>
                <c:pt idx="3198">
                  <c:v>72.139786885026524</c:v>
                </c:pt>
                <c:pt idx="3199">
                  <c:v>72.256712392143655</c:v>
                </c:pt>
                <c:pt idx="3200">
                  <c:v>73.801732173202311</c:v>
                </c:pt>
                <c:pt idx="3201">
                  <c:v>76.588849727446387</c:v>
                </c:pt>
                <c:pt idx="3202">
                  <c:v>79.376721466663</c:v>
                </c:pt>
                <c:pt idx="3203">
                  <c:v>82.16639180752091</c:v>
                </c:pt>
                <c:pt idx="3204">
                  <c:v>86.76309871946026</c:v>
                </c:pt>
                <c:pt idx="3205">
                  <c:v>91.646051365772351</c:v>
                </c:pt>
                <c:pt idx="3206">
                  <c:v>95.117333392754773</c:v>
                </c:pt>
                <c:pt idx="3207">
                  <c:v>96.776836128718045</c:v>
                </c:pt>
                <c:pt idx="3208">
                  <c:v>96.518094561852791</c:v>
                </c:pt>
                <c:pt idx="3209">
                  <c:v>96.686080418283041</c:v>
                </c:pt>
                <c:pt idx="3210">
                  <c:v>97.065941411878725</c:v>
                </c:pt>
                <c:pt idx="3211">
                  <c:v>96.65811589636067</c:v>
                </c:pt>
                <c:pt idx="3212">
                  <c:v>96.263805859212098</c:v>
                </c:pt>
                <c:pt idx="3213">
                  <c:v>96.234554334741389</c:v>
                </c:pt>
                <c:pt idx="3214">
                  <c:v>95.408208880623377</c:v>
                </c:pt>
                <c:pt idx="3215">
                  <c:v>94.570040564843566</c:v>
                </c:pt>
                <c:pt idx="3216">
                  <c:v>94.841186837978569</c:v>
                </c:pt>
                <c:pt idx="3217">
                  <c:v>94.721799826541499</c:v>
                </c:pt>
                <c:pt idx="3218">
                  <c:v>92.205071631841705</c:v>
                </c:pt>
                <c:pt idx="3219">
                  <c:v>88.300897790737807</c:v>
                </c:pt>
                <c:pt idx="3220">
                  <c:v>84.536295469283672</c:v>
                </c:pt>
                <c:pt idx="3221">
                  <c:v>79.655138974792138</c:v>
                </c:pt>
                <c:pt idx="3222">
                  <c:v>75.619593225400735</c:v>
                </c:pt>
                <c:pt idx="3223">
                  <c:v>72.12654209679954</c:v>
                </c:pt>
                <c:pt idx="3224">
                  <c:v>70.728391370603589</c:v>
                </c:pt>
                <c:pt idx="3225">
                  <c:v>70.450119453950009</c:v>
                </c:pt>
                <c:pt idx="3226">
                  <c:v>69.048275061047534</c:v>
                </c:pt>
                <c:pt idx="3227">
                  <c:v>68.772011691784357</c:v>
                </c:pt>
                <c:pt idx="3228">
                  <c:v>69.072987849660564</c:v>
                </c:pt>
                <c:pt idx="3229">
                  <c:v>68.083723526392191</c:v>
                </c:pt>
                <c:pt idx="3230">
                  <c:v>66.968711385503696</c:v>
                </c:pt>
                <c:pt idx="3231">
                  <c:v>69.330180812654547</c:v>
                </c:pt>
                <c:pt idx="3232">
                  <c:v>70.733123792785918</c:v>
                </c:pt>
                <c:pt idx="3233">
                  <c:v>71.002633003541831</c:v>
                </c:pt>
                <c:pt idx="3234">
                  <c:v>73.23406572724727</c:v>
                </c:pt>
                <c:pt idx="3235">
                  <c:v>75.198239936858627</c:v>
                </c:pt>
                <c:pt idx="3236">
                  <c:v>76.304115095562821</c:v>
                </c:pt>
                <c:pt idx="3237">
                  <c:v>78.825347861587275</c:v>
                </c:pt>
                <c:pt idx="3238">
                  <c:v>83.278655484500561</c:v>
                </c:pt>
                <c:pt idx="3239">
                  <c:v>88.58039840417139</c:v>
                </c:pt>
                <c:pt idx="3240">
                  <c:v>93.868639807842669</c:v>
                </c:pt>
                <c:pt idx="3241">
                  <c:v>96.491668025685541</c:v>
                </c:pt>
                <c:pt idx="3242">
                  <c:v>96.22276319562485</c:v>
                </c:pt>
                <c:pt idx="3243">
                  <c:v>95.547382926126801</c:v>
                </c:pt>
                <c:pt idx="3244">
                  <c:v>95.964935843081548</c:v>
                </c:pt>
                <c:pt idx="3245">
                  <c:v>96.803948514894117</c:v>
                </c:pt>
                <c:pt idx="3246">
                  <c:v>97.229128588634481</c:v>
                </c:pt>
                <c:pt idx="3247">
                  <c:v>96.821870848854516</c:v>
                </c:pt>
                <c:pt idx="3248">
                  <c:v>95.821375797728962</c:v>
                </c:pt>
                <c:pt idx="3249">
                  <c:v>94.845007656754575</c:v>
                </c:pt>
                <c:pt idx="3250">
                  <c:v>94.714550706190124</c:v>
                </c:pt>
                <c:pt idx="3251">
                  <c:v>94.837014888672812</c:v>
                </c:pt>
                <c:pt idx="3252">
                  <c:v>94.007885477856561</c:v>
                </c:pt>
                <c:pt idx="3253">
                  <c:v>91.920113622728081</c:v>
                </c:pt>
                <c:pt idx="3254">
                  <c:v>88.845806823644921</c:v>
                </c:pt>
                <c:pt idx="3255">
                  <c:v>83.975105215594141</c:v>
                </c:pt>
                <c:pt idx="3256">
                  <c:v>79.512860327012802</c:v>
                </c:pt>
                <c:pt idx="3257">
                  <c:v>77.002292100787542</c:v>
                </c:pt>
                <c:pt idx="3258">
                  <c:v>73.655736481729477</c:v>
                </c:pt>
                <c:pt idx="3259">
                  <c:v>70.328507536997876</c:v>
                </c:pt>
                <c:pt idx="3260">
                  <c:v>69.634902284428989</c:v>
                </c:pt>
                <c:pt idx="3261">
                  <c:v>69.050025723749599</c:v>
                </c:pt>
                <c:pt idx="3262">
                  <c:v>67.7878519414176</c:v>
                </c:pt>
                <c:pt idx="3263">
                  <c:v>68.495096296524252</c:v>
                </c:pt>
                <c:pt idx="3264">
                  <c:v>69.490300558079042</c:v>
                </c:pt>
                <c:pt idx="3265">
                  <c:v>69.623589049908787</c:v>
                </c:pt>
                <c:pt idx="3266">
                  <c:v>69.600454300436382</c:v>
                </c:pt>
                <c:pt idx="3267">
                  <c:v>70.590128435191104</c:v>
                </c:pt>
                <c:pt idx="3268">
                  <c:v>71.727449419123957</c:v>
                </c:pt>
                <c:pt idx="3269">
                  <c:v>72.814226135481519</c:v>
                </c:pt>
                <c:pt idx="3270">
                  <c:v>74.209282495359062</c:v>
                </c:pt>
                <c:pt idx="3271">
                  <c:v>75.903799382339926</c:v>
                </c:pt>
                <c:pt idx="3272">
                  <c:v>79.516070565179518</c:v>
                </c:pt>
                <c:pt idx="3273">
                  <c:v>83.696633664111332</c:v>
                </c:pt>
                <c:pt idx="3274">
                  <c:v>88.007389724934342</c:v>
                </c:pt>
                <c:pt idx="3275">
                  <c:v>92.04746795821633</c:v>
                </c:pt>
                <c:pt idx="3276">
                  <c:v>94.7074892181395</c:v>
                </c:pt>
                <c:pt idx="3277">
                  <c:v>96.22371384941313</c:v>
                </c:pt>
                <c:pt idx="3278">
                  <c:v>96.50966557379401</c:v>
                </c:pt>
                <c:pt idx="3279">
                  <c:v>96.100289404902767</c:v>
                </c:pt>
                <c:pt idx="3280">
                  <c:v>95.81915516193564</c:v>
                </c:pt>
                <c:pt idx="3281">
                  <c:v>96.803619392661346</c:v>
                </c:pt>
                <c:pt idx="3282">
                  <c:v>96.534913308884526</c:v>
                </c:pt>
                <c:pt idx="3283">
                  <c:v>95.288802785035273</c:v>
                </c:pt>
                <c:pt idx="3284">
                  <c:v>95.397966649886897</c:v>
                </c:pt>
                <c:pt idx="3285">
                  <c:v>95.118671885497946</c:v>
                </c:pt>
                <c:pt idx="3286">
                  <c:v>94.146410399547307</c:v>
                </c:pt>
                <c:pt idx="3287">
                  <c:v>93.17613566545225</c:v>
                </c:pt>
                <c:pt idx="3288">
                  <c:v>92.10459272075056</c:v>
                </c:pt>
                <c:pt idx="3289">
                  <c:v>90.408140456106366</c:v>
                </c:pt>
                <c:pt idx="3290">
                  <c:v>86.341798294067615</c:v>
                </c:pt>
                <c:pt idx="3291">
                  <c:v>80.215203180516639</c:v>
                </c:pt>
                <c:pt idx="3292">
                  <c:v>74.125113094142293</c:v>
                </c:pt>
                <c:pt idx="3293">
                  <c:v>70.7098007779434</c:v>
                </c:pt>
                <c:pt idx="3294">
                  <c:v>70.127230371707057</c:v>
                </c:pt>
                <c:pt idx="3295">
                  <c:v>69.927593749661582</c:v>
                </c:pt>
                <c:pt idx="3296">
                  <c:v>69.962338634667674</c:v>
                </c:pt>
                <c:pt idx="3297">
                  <c:v>67.7423146865723</c:v>
                </c:pt>
                <c:pt idx="3298">
                  <c:v>66.682537490939325</c:v>
                </c:pt>
                <c:pt idx="3299">
                  <c:v>68.768613136699059</c:v>
                </c:pt>
                <c:pt idx="3300">
                  <c:v>70.32554076938203</c:v>
                </c:pt>
                <c:pt idx="3301">
                  <c:v>71.15531338358231</c:v>
                </c:pt>
                <c:pt idx="3302">
                  <c:v>71.428797266182855</c:v>
                </c:pt>
                <c:pt idx="3303">
                  <c:v>71.288444731251673</c:v>
                </c:pt>
                <c:pt idx="3304">
                  <c:v>72.265319887195972</c:v>
                </c:pt>
                <c:pt idx="3305">
                  <c:v>74.235557537835064</c:v>
                </c:pt>
                <c:pt idx="3306">
                  <c:v>76.484335024402682</c:v>
                </c:pt>
                <c:pt idx="3307">
                  <c:v>80.224569388471636</c:v>
                </c:pt>
                <c:pt idx="3308">
                  <c:v>84.810192791797917</c:v>
                </c:pt>
                <c:pt idx="3309">
                  <c:v>90.10403171908365</c:v>
                </c:pt>
                <c:pt idx="3310">
                  <c:v>93.867248960805824</c:v>
                </c:pt>
                <c:pt idx="3311">
                  <c:v>96.11169729387035</c:v>
                </c:pt>
                <c:pt idx="3312">
                  <c:v>97.236841442269863</c:v>
                </c:pt>
                <c:pt idx="3313">
                  <c:v>97.351240337302471</c:v>
                </c:pt>
                <c:pt idx="3314">
                  <c:v>97.367551540453348</c:v>
                </c:pt>
                <c:pt idx="3315">
                  <c:v>96.392915998440003</c:v>
                </c:pt>
                <c:pt idx="3316">
                  <c:v>95.818874734096568</c:v>
                </c:pt>
                <c:pt idx="3317">
                  <c:v>96.530030215905498</c:v>
                </c:pt>
                <c:pt idx="3318">
                  <c:v>96.391715633615235</c:v>
                </c:pt>
                <c:pt idx="3319">
                  <c:v>95.134390466551366</c:v>
                </c:pt>
                <c:pt idx="3320">
                  <c:v>94.146548620999937</c:v>
                </c:pt>
                <c:pt idx="3321">
                  <c:v>93.173771501413384</c:v>
                </c:pt>
                <c:pt idx="3322">
                  <c:v>94.012304717167964</c:v>
                </c:pt>
                <c:pt idx="3323">
                  <c:v>93.717772718772494</c:v>
                </c:pt>
                <c:pt idx="3324">
                  <c:v>88.292050511505195</c:v>
                </c:pt>
                <c:pt idx="3325">
                  <c:v>81.885039487720064</c:v>
                </c:pt>
                <c:pt idx="3326">
                  <c:v>77.55817965248859</c:v>
                </c:pt>
                <c:pt idx="3327">
                  <c:v>74.074002516296758</c:v>
                </c:pt>
                <c:pt idx="3328">
                  <c:v>71.148563748843799</c:v>
                </c:pt>
                <c:pt idx="3329">
                  <c:v>68.353948000236059</c:v>
                </c:pt>
                <c:pt idx="3330">
                  <c:v>68.222767477317973</c:v>
                </c:pt>
                <c:pt idx="3331">
                  <c:v>69.603567609492714</c:v>
                </c:pt>
                <c:pt idx="3332">
                  <c:v>69.496232414041827</c:v>
                </c:pt>
                <c:pt idx="3333">
                  <c:v>69.35807329222466</c:v>
                </c:pt>
                <c:pt idx="3334">
                  <c:v>68.363194553884597</c:v>
                </c:pt>
                <c:pt idx="3335">
                  <c:v>68.37632563607869</c:v>
                </c:pt>
                <c:pt idx="3336">
                  <c:v>70.310251657229202</c:v>
                </c:pt>
                <c:pt idx="3337">
                  <c:v>71.758088711313533</c:v>
                </c:pt>
                <c:pt idx="3338">
                  <c:v>72.491188949595738</c:v>
                </c:pt>
                <c:pt idx="3339">
                  <c:v>73.685802939392488</c:v>
                </c:pt>
                <c:pt idx="3340">
                  <c:v>75.04201203345562</c:v>
                </c:pt>
                <c:pt idx="3341">
                  <c:v>76.729761498939283</c:v>
                </c:pt>
                <c:pt idx="3342">
                  <c:v>80.63515999603284</c:v>
                </c:pt>
                <c:pt idx="3343">
                  <c:v>85.229678173130253</c:v>
                </c:pt>
                <c:pt idx="3344">
                  <c:v>90.097875598876826</c:v>
                </c:pt>
                <c:pt idx="3345">
                  <c:v>94.839571301659149</c:v>
                </c:pt>
                <c:pt idx="3346">
                  <c:v>97.091785800386461</c:v>
                </c:pt>
                <c:pt idx="3347">
                  <c:v>96.938936446602852</c:v>
                </c:pt>
                <c:pt idx="3348">
                  <c:v>96.24092745589148</c:v>
                </c:pt>
                <c:pt idx="3349">
                  <c:v>97.079692733708441</c:v>
                </c:pt>
                <c:pt idx="3350">
                  <c:v>97.644097184084799</c:v>
                </c:pt>
                <c:pt idx="3351">
                  <c:v>95.962794410497892</c:v>
                </c:pt>
                <c:pt idx="3352">
                  <c:v>95.119563252726863</c:v>
                </c:pt>
                <c:pt idx="3353">
                  <c:v>95.9542249229536</c:v>
                </c:pt>
                <c:pt idx="3354">
                  <c:v>95.8339736486422</c:v>
                </c:pt>
                <c:pt idx="3355">
                  <c:v>94.990376746700832</c:v>
                </c:pt>
                <c:pt idx="3356">
                  <c:v>93.850847656397633</c:v>
                </c:pt>
                <c:pt idx="3357">
                  <c:v>92.320508499121033</c:v>
                </c:pt>
                <c:pt idx="3358">
                  <c:v>91.75794905514924</c:v>
                </c:pt>
                <c:pt idx="3359">
                  <c:v>88.297862932714054</c:v>
                </c:pt>
                <c:pt idx="3360">
                  <c:v>81.605687040042113</c:v>
                </c:pt>
                <c:pt idx="3361">
                  <c:v>76.167928891802632</c:v>
                </c:pt>
                <c:pt idx="3362">
                  <c:v>72.530899132442698</c:v>
                </c:pt>
                <c:pt idx="3363">
                  <c:v>69.76829452160608</c:v>
                </c:pt>
                <c:pt idx="3364">
                  <c:v>68.507884546899263</c:v>
                </c:pt>
                <c:pt idx="3365">
                  <c:v>68.48748075433835</c:v>
                </c:pt>
                <c:pt idx="3366">
                  <c:v>68.614049961284934</c:v>
                </c:pt>
                <c:pt idx="3367">
                  <c:v>68.50699594028444</c:v>
                </c:pt>
                <c:pt idx="3368">
                  <c:v>69.491377669185951</c:v>
                </c:pt>
                <c:pt idx="3369">
                  <c:v>70.720617251088385</c:v>
                </c:pt>
                <c:pt idx="3370">
                  <c:v>70.315188570180339</c:v>
                </c:pt>
                <c:pt idx="3371">
                  <c:v>70.311229262310945</c:v>
                </c:pt>
                <c:pt idx="3372">
                  <c:v>71.570351715363671</c:v>
                </c:pt>
                <c:pt idx="3373">
                  <c:v>72.835234016934535</c:v>
                </c:pt>
                <c:pt idx="3374">
                  <c:v>73.106425597883813</c:v>
                </c:pt>
                <c:pt idx="3375">
                  <c:v>74.488848123726541</c:v>
                </c:pt>
                <c:pt idx="3376">
                  <c:v>78.264937537910598</c:v>
                </c:pt>
                <c:pt idx="3377">
                  <c:v>82.721726044299601</c:v>
                </c:pt>
                <c:pt idx="3378">
                  <c:v>87.0427158937472</c:v>
                </c:pt>
                <c:pt idx="3379">
                  <c:v>91.628562978941972</c:v>
                </c:pt>
                <c:pt idx="3380">
                  <c:v>94.280516931783055</c:v>
                </c:pt>
                <c:pt idx="3381">
                  <c:v>94.710104649302025</c:v>
                </c:pt>
                <c:pt idx="3382">
                  <c:v>94.982518063468405</c:v>
                </c:pt>
                <c:pt idx="3383">
                  <c:v>95.269972866627214</c:v>
                </c:pt>
                <c:pt idx="3384">
                  <c:v>95.965160870117586</c:v>
                </c:pt>
                <c:pt idx="3385">
                  <c:v>98.199401506134279</c:v>
                </c:pt>
                <c:pt idx="3386">
                  <c:v>98.405098935084794</c:v>
                </c:pt>
                <c:pt idx="3387">
                  <c:v>96.290006067720057</c:v>
                </c:pt>
                <c:pt idx="3388">
                  <c:v>95.373724576597795</c:v>
                </c:pt>
                <c:pt idx="3389">
                  <c:v>94.968718501655658</c:v>
                </c:pt>
                <c:pt idx="3390">
                  <c:v>94.849944294810157</c:v>
                </c:pt>
                <c:pt idx="3391">
                  <c:v>94.722171964963863</c:v>
                </c:pt>
                <c:pt idx="3392">
                  <c:v>93.449435079153574</c:v>
                </c:pt>
                <c:pt idx="3393">
                  <c:v>90.376177465815701</c:v>
                </c:pt>
                <c:pt idx="3394">
                  <c:v>86.061041835328922</c:v>
                </c:pt>
                <c:pt idx="3395">
                  <c:v>81.883887464605138</c:v>
                </c:pt>
                <c:pt idx="3396">
                  <c:v>78.251580350872118</c:v>
                </c:pt>
                <c:pt idx="3397">
                  <c:v>74.209448698482277</c:v>
                </c:pt>
                <c:pt idx="3398">
                  <c:v>70.446258653799447</c:v>
                </c:pt>
                <c:pt idx="3399">
                  <c:v>68.636692978243886</c:v>
                </c:pt>
                <c:pt idx="3400">
                  <c:v>68.206666015854651</c:v>
                </c:pt>
                <c:pt idx="3401">
                  <c:v>69.069629563589032</c:v>
                </c:pt>
                <c:pt idx="3402">
                  <c:v>69.49662906441516</c:v>
                </c:pt>
                <c:pt idx="3403">
                  <c:v>68.641269278339934</c:v>
                </c:pt>
                <c:pt idx="3404">
                  <c:v>68.783496590831859</c:v>
                </c:pt>
                <c:pt idx="3405">
                  <c:v>68.628238529935231</c:v>
                </c:pt>
                <c:pt idx="3406">
                  <c:v>68.898672045829912</c:v>
                </c:pt>
                <c:pt idx="3407">
                  <c:v>70.472719236287688</c:v>
                </c:pt>
                <c:pt idx="3408">
                  <c:v>71.429497337633848</c:v>
                </c:pt>
                <c:pt idx="3409">
                  <c:v>72.806883732569233</c:v>
                </c:pt>
                <c:pt idx="3410">
                  <c:v>75.47981718714064</c:v>
                </c:pt>
                <c:pt idx="3411">
                  <c:v>78.40036671621894</c:v>
                </c:pt>
                <c:pt idx="3412">
                  <c:v>82.023965958163672</c:v>
                </c:pt>
                <c:pt idx="3413">
                  <c:v>86.898072911088178</c:v>
                </c:pt>
                <c:pt idx="3414">
                  <c:v>92.329526607986026</c:v>
                </c:pt>
                <c:pt idx="3415">
                  <c:v>95.836469861961021</c:v>
                </c:pt>
                <c:pt idx="3416">
                  <c:v>96.676455124233456</c:v>
                </c:pt>
                <c:pt idx="3417">
                  <c:v>96.802739885690244</c:v>
                </c:pt>
                <c:pt idx="3418">
                  <c:v>96.658994423439111</c:v>
                </c:pt>
                <c:pt idx="3419">
                  <c:v>96.378110053494197</c:v>
                </c:pt>
                <c:pt idx="3420">
                  <c:v>95.793253172010239</c:v>
                </c:pt>
                <c:pt idx="3421">
                  <c:v>96.455339508728756</c:v>
                </c:pt>
                <c:pt idx="3422">
                  <c:v>97.433011294458055</c:v>
                </c:pt>
                <c:pt idx="3423">
                  <c:v>96.360896677609503</c:v>
                </c:pt>
                <c:pt idx="3424">
                  <c:v>94.568496475267679</c:v>
                </c:pt>
                <c:pt idx="3425">
                  <c:v>93.745084385543805</c:v>
                </c:pt>
                <c:pt idx="3426">
                  <c:v>93.320070717586859</c:v>
                </c:pt>
                <c:pt idx="3427">
                  <c:v>92.323649911139725</c:v>
                </c:pt>
                <c:pt idx="3428">
                  <c:v>90.249692515448331</c:v>
                </c:pt>
                <c:pt idx="3429">
                  <c:v>85.926123736018639</c:v>
                </c:pt>
                <c:pt idx="3430">
                  <c:v>81.329445349406527</c:v>
                </c:pt>
                <c:pt idx="3431">
                  <c:v>77.425345445662956</c:v>
                </c:pt>
                <c:pt idx="3432">
                  <c:v>73.102677058574812</c:v>
                </c:pt>
                <c:pt idx="3433">
                  <c:v>70.593526859909502</c:v>
                </c:pt>
                <c:pt idx="3434">
                  <c:v>69.900937363347211</c:v>
                </c:pt>
                <c:pt idx="3435">
                  <c:v>68.917991821981843</c:v>
                </c:pt>
                <c:pt idx="3436">
                  <c:v>65.693493891192617</c:v>
                </c:pt>
                <c:pt idx="3437">
                  <c:v>65.711190648927712</c:v>
                </c:pt>
                <c:pt idx="3438">
                  <c:v>69.193303375587249</c:v>
                </c:pt>
                <c:pt idx="3439">
                  <c:v>69.76211783540937</c:v>
                </c:pt>
                <c:pt idx="3440">
                  <c:v>69.763938252236301</c:v>
                </c:pt>
                <c:pt idx="3441">
                  <c:v>71.153931713543756</c:v>
                </c:pt>
                <c:pt idx="3442">
                  <c:v>71.986432539599051</c:v>
                </c:pt>
                <c:pt idx="3443">
                  <c:v>72.398940870496006</c:v>
                </c:pt>
                <c:pt idx="3444">
                  <c:v>73.937611449955313</c:v>
                </c:pt>
                <c:pt idx="3445">
                  <c:v>76.587316045716292</c:v>
                </c:pt>
                <c:pt idx="3446">
                  <c:v>79.940330251017258</c:v>
                </c:pt>
                <c:pt idx="3447">
                  <c:v>83.55700938874152</c:v>
                </c:pt>
                <c:pt idx="3448">
                  <c:v>87.601445132647783</c:v>
                </c:pt>
                <c:pt idx="3449">
                  <c:v>92.318676770152095</c:v>
                </c:pt>
                <c:pt idx="3450">
                  <c:v>97.074213887219244</c:v>
                </c:pt>
                <c:pt idx="3451">
                  <c:v>98.20785545728728</c:v>
                </c:pt>
                <c:pt idx="3452">
                  <c:v>97.353820276236775</c:v>
                </c:pt>
                <c:pt idx="3453">
                  <c:v>97.51165558036783</c:v>
                </c:pt>
                <c:pt idx="3454">
                  <c:v>96.930907990112814</c:v>
                </c:pt>
                <c:pt idx="3455">
                  <c:v>96.496731912460092</c:v>
                </c:pt>
                <c:pt idx="3456">
                  <c:v>95.836957936779399</c:v>
                </c:pt>
                <c:pt idx="3457">
                  <c:v>94.012722273159184</c:v>
                </c:pt>
                <c:pt idx="3458">
                  <c:v>94.125580546699553</c:v>
                </c:pt>
                <c:pt idx="3459">
                  <c:v>95.144257870328062</c:v>
                </c:pt>
                <c:pt idx="3460">
                  <c:v>95.137605286750215</c:v>
                </c:pt>
                <c:pt idx="3461">
                  <c:v>93.856342748665625</c:v>
                </c:pt>
                <c:pt idx="3462">
                  <c:v>91.503551905747585</c:v>
                </c:pt>
                <c:pt idx="3463">
                  <c:v>88.565876003830553</c:v>
                </c:pt>
                <c:pt idx="3464">
                  <c:v>84.118778707599574</c:v>
                </c:pt>
                <c:pt idx="3465">
                  <c:v>80.057309321351923</c:v>
                </c:pt>
                <c:pt idx="3466">
                  <c:v>76.584650467349491</c:v>
                </c:pt>
                <c:pt idx="3467">
                  <c:v>72.610907715769002</c:v>
                </c:pt>
                <c:pt idx="3468">
                  <c:v>69.911248135801003</c:v>
                </c:pt>
                <c:pt idx="3469">
                  <c:v>69.542123500300178</c:v>
                </c:pt>
                <c:pt idx="3470">
                  <c:v>68.916603564447954</c:v>
                </c:pt>
                <c:pt idx="3471">
                  <c:v>68.3549060681068</c:v>
                </c:pt>
                <c:pt idx="3472">
                  <c:v>68.789009847174725</c:v>
                </c:pt>
                <c:pt idx="3473">
                  <c:v>68.378475040396637</c:v>
                </c:pt>
                <c:pt idx="3474">
                  <c:v>68.495789141690338</c:v>
                </c:pt>
                <c:pt idx="3475">
                  <c:v>69.066591937154385</c:v>
                </c:pt>
                <c:pt idx="3476">
                  <c:v>70.763951893139676</c:v>
                </c:pt>
                <c:pt idx="3477">
                  <c:v>71.574452559526179</c:v>
                </c:pt>
                <c:pt idx="3478">
                  <c:v>72.531107372243042</c:v>
                </c:pt>
                <c:pt idx="3479">
                  <c:v>73.952565413997277</c:v>
                </c:pt>
                <c:pt idx="3480">
                  <c:v>75.197828516352232</c:v>
                </c:pt>
                <c:pt idx="3481">
                  <c:v>80.071237748620561</c:v>
                </c:pt>
                <c:pt idx="3482">
                  <c:v>85.091179613508444</c:v>
                </c:pt>
                <c:pt idx="3483">
                  <c:v>89.270660520025743</c:v>
                </c:pt>
                <c:pt idx="3484">
                  <c:v>93.453352125207047</c:v>
                </c:pt>
                <c:pt idx="3485">
                  <c:v>96.401728683402354</c:v>
                </c:pt>
                <c:pt idx="3486">
                  <c:v>97.905239937102081</c:v>
                </c:pt>
                <c:pt idx="3487">
                  <c:v>97.766158722409827</c:v>
                </c:pt>
                <c:pt idx="3488">
                  <c:v>98.049120748149051</c:v>
                </c:pt>
                <c:pt idx="3489">
                  <c:v>97.066522255019976</c:v>
                </c:pt>
                <c:pt idx="3490">
                  <c:v>95.273477628523622</c:v>
                </c:pt>
                <c:pt idx="3491">
                  <c:v>95.275520999960833</c:v>
                </c:pt>
                <c:pt idx="3492">
                  <c:v>95.529639558463316</c:v>
                </c:pt>
                <c:pt idx="3493">
                  <c:v>95.513760791814008</c:v>
                </c:pt>
                <c:pt idx="3494">
                  <c:v>95.103150561384297</c:v>
                </c:pt>
                <c:pt idx="3495">
                  <c:v>94.723699206724547</c:v>
                </c:pt>
                <c:pt idx="3496">
                  <c:v>93.043100243668121</c:v>
                </c:pt>
                <c:pt idx="3497">
                  <c:v>90.380874941448766</c:v>
                </c:pt>
                <c:pt idx="3498">
                  <c:v>87.180156088422649</c:v>
                </c:pt>
                <c:pt idx="3499">
                  <c:v>82.582110658769054</c:v>
                </c:pt>
                <c:pt idx="3500">
                  <c:v>78.395891586640246</c:v>
                </c:pt>
                <c:pt idx="3501">
                  <c:v>73.241397164259212</c:v>
                </c:pt>
                <c:pt idx="3502">
                  <c:v>69.202285779510234</c:v>
                </c:pt>
                <c:pt idx="3503">
                  <c:v>69.766295565733174</c:v>
                </c:pt>
                <c:pt idx="3504">
                  <c:v>70.185696116861493</c:v>
                </c:pt>
                <c:pt idx="3505">
                  <c:v>69.891767555903186</c:v>
                </c:pt>
                <c:pt idx="3506">
                  <c:v>69.889700751145156</c:v>
                </c:pt>
                <c:pt idx="3507">
                  <c:v>68.343730351432541</c:v>
                </c:pt>
                <c:pt idx="3508">
                  <c:v>68.076789679940106</c:v>
                </c:pt>
                <c:pt idx="3509">
                  <c:v>68.651004854559389</c:v>
                </c:pt>
                <c:pt idx="3510">
                  <c:v>68.544639750883974</c:v>
                </c:pt>
                <c:pt idx="3511">
                  <c:v>70.519384822156425</c:v>
                </c:pt>
                <c:pt idx="3512">
                  <c:v>73.291474888619746</c:v>
                </c:pt>
                <c:pt idx="3513">
                  <c:v>75.341560817753106</c:v>
                </c:pt>
                <c:pt idx="3514">
                  <c:v>77.131807156095007</c:v>
                </c:pt>
                <c:pt idx="3515">
                  <c:v>78.543147554545428</c:v>
                </c:pt>
                <c:pt idx="3516">
                  <c:v>80.631937474234078</c:v>
                </c:pt>
                <c:pt idx="3517">
                  <c:v>85.092869259572566</c:v>
                </c:pt>
                <c:pt idx="3518">
                  <c:v>91.06822996040826</c:v>
                </c:pt>
                <c:pt idx="3519">
                  <c:v>94.969723003213545</c:v>
                </c:pt>
                <c:pt idx="3520">
                  <c:v>95.273078792472347</c:v>
                </c:pt>
                <c:pt idx="3521">
                  <c:v>96.089569346906032</c:v>
                </c:pt>
                <c:pt idx="3522">
                  <c:v>97.614610629892738</c:v>
                </c:pt>
                <c:pt idx="3523">
                  <c:v>97.350465536763792</c:v>
                </c:pt>
                <c:pt idx="3524">
                  <c:v>96.666983447817586</c:v>
                </c:pt>
                <c:pt idx="3525">
                  <c:v>95.815733709111143</c:v>
                </c:pt>
                <c:pt idx="3526">
                  <c:v>94.702460755831993</c:v>
                </c:pt>
                <c:pt idx="3527">
                  <c:v>94.999157268489327</c:v>
                </c:pt>
                <c:pt idx="3528">
                  <c:v>95.250972873422825</c:v>
                </c:pt>
                <c:pt idx="3529">
                  <c:v>94.550939014802438</c:v>
                </c:pt>
                <c:pt idx="3530">
                  <c:v>93.854053268770059</c:v>
                </c:pt>
                <c:pt idx="3531">
                  <c:v>92.603893669028636</c:v>
                </c:pt>
                <c:pt idx="3532">
                  <c:v>91.078600323991196</c:v>
                </c:pt>
                <c:pt idx="3533">
                  <c:v>88.293037162831553</c:v>
                </c:pt>
                <c:pt idx="3534">
                  <c:v>82.860555716148966</c:v>
                </c:pt>
                <c:pt idx="3535">
                  <c:v>77.983410416948374</c:v>
                </c:pt>
                <c:pt idx="3536">
                  <c:v>74.773793830779184</c:v>
                </c:pt>
                <c:pt idx="3537">
                  <c:v>71.835727569703607</c:v>
                </c:pt>
                <c:pt idx="3538">
                  <c:v>69.760518332668937</c:v>
                </c:pt>
                <c:pt idx="3539">
                  <c:v>68.648288743058146</c:v>
                </c:pt>
                <c:pt idx="3540">
                  <c:v>68.35373655473424</c:v>
                </c:pt>
                <c:pt idx="3541">
                  <c:v>68.360270157390218</c:v>
                </c:pt>
                <c:pt idx="3542">
                  <c:v>68.635268734487624</c:v>
                </c:pt>
                <c:pt idx="3543">
                  <c:v>69.318097394620438</c:v>
                </c:pt>
                <c:pt idx="3544">
                  <c:v>69.065955129307824</c:v>
                </c:pt>
                <c:pt idx="3545">
                  <c:v>68.931239140242212</c:v>
                </c:pt>
                <c:pt idx="3546">
                  <c:v>69.660499926946812</c:v>
                </c:pt>
                <c:pt idx="3547">
                  <c:v>70.93111078033219</c:v>
                </c:pt>
                <c:pt idx="3548">
                  <c:v>73.406366835502865</c:v>
                </c:pt>
                <c:pt idx="3549">
                  <c:v>76.593763110592505</c:v>
                </c:pt>
                <c:pt idx="3550">
                  <c:v>79.511988470030772</c:v>
                </c:pt>
                <c:pt idx="3551">
                  <c:v>82.024919165798664</c:v>
                </c:pt>
                <c:pt idx="3552">
                  <c:v>86.346727681231329</c:v>
                </c:pt>
                <c:pt idx="3553">
                  <c:v>91.360163652992128</c:v>
                </c:pt>
                <c:pt idx="3554">
                  <c:v>94.26443020444448</c:v>
                </c:pt>
                <c:pt idx="3555">
                  <c:v>96.52677740634752</c:v>
                </c:pt>
                <c:pt idx="3556">
                  <c:v>98.078068795360153</c:v>
                </c:pt>
                <c:pt idx="3557">
                  <c:v>97.226637873067503</c:v>
                </c:pt>
                <c:pt idx="3558">
                  <c:v>96.238658806809099</c:v>
                </c:pt>
                <c:pt idx="3559">
                  <c:v>96.093258685045697</c:v>
                </c:pt>
                <c:pt idx="3560">
                  <c:v>96.095579830832463</c:v>
                </c:pt>
                <c:pt idx="3561">
                  <c:v>95.550552579908711</c:v>
                </c:pt>
                <c:pt idx="3562">
                  <c:v>94.864856768841179</c:v>
                </c:pt>
                <c:pt idx="3563">
                  <c:v>94.977448136435385</c:v>
                </c:pt>
                <c:pt idx="3564">
                  <c:v>94.694239083708723</c:v>
                </c:pt>
                <c:pt idx="3565">
                  <c:v>94.559775879619579</c:v>
                </c:pt>
                <c:pt idx="3566">
                  <c:v>93.303566746714893</c:v>
                </c:pt>
                <c:pt idx="3567">
                  <c:v>91.364382035621489</c:v>
                </c:pt>
                <c:pt idx="3568">
                  <c:v>88.844897706982977</c:v>
                </c:pt>
                <c:pt idx="3569">
                  <c:v>83.417390462308006</c:v>
                </c:pt>
                <c:pt idx="3570">
                  <c:v>77.425933511560359</c:v>
                </c:pt>
                <c:pt idx="3571">
                  <c:v>72.550286841141485</c:v>
                </c:pt>
                <c:pt idx="3572">
                  <c:v>69.344714038803531</c:v>
                </c:pt>
                <c:pt idx="3573">
                  <c:v>68.078001955617481</c:v>
                </c:pt>
                <c:pt idx="3574">
                  <c:v>68.215173277127036</c:v>
                </c:pt>
                <c:pt idx="3575">
                  <c:v>69.627808377891114</c:v>
                </c:pt>
                <c:pt idx="3576">
                  <c:v>70.051790956592001</c:v>
                </c:pt>
                <c:pt idx="3577">
                  <c:v>69.071374871605315</c:v>
                </c:pt>
                <c:pt idx="3578">
                  <c:v>68.383078198442249</c:v>
                </c:pt>
                <c:pt idx="3579">
                  <c:v>68.345987515056947</c:v>
                </c:pt>
                <c:pt idx="3580">
                  <c:v>68.90323913556719</c:v>
                </c:pt>
                <c:pt idx="3581">
                  <c:v>70.46910699774358</c:v>
                </c:pt>
                <c:pt idx="3582">
                  <c:v>72.556709469535832</c:v>
                </c:pt>
                <c:pt idx="3583">
                  <c:v>73.795688979637603</c:v>
                </c:pt>
                <c:pt idx="3584">
                  <c:v>75.618786358571995</c:v>
                </c:pt>
                <c:pt idx="3585">
                  <c:v>77.984450053653617</c:v>
                </c:pt>
                <c:pt idx="3586">
                  <c:v>81.884778523287537</c:v>
                </c:pt>
                <c:pt idx="3587">
                  <c:v>87.872587407950817</c:v>
                </c:pt>
                <c:pt idx="3588">
                  <c:v>93.030907734456861</c:v>
                </c:pt>
                <c:pt idx="3589">
                  <c:v>95.539615606440918</c:v>
                </c:pt>
                <c:pt idx="3590">
                  <c:v>96.373243177240738</c:v>
                </c:pt>
                <c:pt idx="3591">
                  <c:v>96.942743704695133</c:v>
                </c:pt>
                <c:pt idx="3592">
                  <c:v>96.391668931162727</c:v>
                </c:pt>
                <c:pt idx="3593">
                  <c:v>95.961326537420462</c:v>
                </c:pt>
                <c:pt idx="3594">
                  <c:v>96.646177997956556</c:v>
                </c:pt>
                <c:pt idx="3595">
                  <c:v>96.235237468371182</c:v>
                </c:pt>
                <c:pt idx="3596">
                  <c:v>95.108627752184816</c:v>
                </c:pt>
                <c:pt idx="3597">
                  <c:v>94.134041824888513</c:v>
                </c:pt>
                <c:pt idx="3598">
                  <c:v>94.290596751944747</c:v>
                </c:pt>
                <c:pt idx="3599">
                  <c:v>94.554073726267788</c:v>
                </c:pt>
                <c:pt idx="3600">
                  <c:v>94.561364344076964</c:v>
                </c:pt>
                <c:pt idx="3601">
                  <c:v>93.581701175542179</c:v>
                </c:pt>
                <c:pt idx="3602">
                  <c:v>90.803587601851632</c:v>
                </c:pt>
                <c:pt idx="3603">
                  <c:v>87.180134537629712</c:v>
                </c:pt>
                <c:pt idx="3604">
                  <c:v>83.000000000000199</c:v>
                </c:pt>
                <c:pt idx="3605">
                  <c:v>77.839396438122094</c:v>
                </c:pt>
                <c:pt idx="3606">
                  <c:v>70.967306612406929</c:v>
                </c:pt>
                <c:pt idx="3607">
                  <c:v>67.91254831040564</c:v>
                </c:pt>
                <c:pt idx="3608">
                  <c:v>68.367474962710205</c:v>
                </c:pt>
                <c:pt idx="3609">
                  <c:v>68.377111753961856</c:v>
                </c:pt>
                <c:pt idx="3610">
                  <c:v>67.819013391859556</c:v>
                </c:pt>
                <c:pt idx="3611">
                  <c:v>68.513351118489055</c:v>
                </c:pt>
                <c:pt idx="3612">
                  <c:v>70.043976713428265</c:v>
                </c:pt>
                <c:pt idx="3613">
                  <c:v>70.026720283040859</c:v>
                </c:pt>
                <c:pt idx="3614">
                  <c:v>69.607853754414748</c:v>
                </c:pt>
                <c:pt idx="3615">
                  <c:v>69.770837271612592</c:v>
                </c:pt>
                <c:pt idx="3616">
                  <c:v>71.423603769803421</c:v>
                </c:pt>
                <c:pt idx="3617">
                  <c:v>72.685355965340833</c:v>
                </c:pt>
                <c:pt idx="3618">
                  <c:v>73.124105909924438</c:v>
                </c:pt>
                <c:pt idx="3619">
                  <c:v>75.474214253965286</c:v>
                </c:pt>
                <c:pt idx="3620">
                  <c:v>79.791148704587613</c:v>
                </c:pt>
                <c:pt idx="3621">
                  <c:v>83.975041106688693</c:v>
                </c:pt>
                <c:pt idx="3622">
                  <c:v>87.73537340647907</c:v>
                </c:pt>
                <c:pt idx="3623">
                  <c:v>91.925366365371346</c:v>
                </c:pt>
                <c:pt idx="3624">
                  <c:v>95.679547972721636</c:v>
                </c:pt>
                <c:pt idx="3625">
                  <c:v>97.476133101918009</c:v>
                </c:pt>
                <c:pt idx="3626">
                  <c:v>97.501681776766617</c:v>
                </c:pt>
                <c:pt idx="3627">
                  <c:v>96.102455978710537</c:v>
                </c:pt>
                <c:pt idx="3628">
                  <c:v>95.522972697689184</c:v>
                </c:pt>
                <c:pt idx="3629">
                  <c:v>95.815486456711454</c:v>
                </c:pt>
                <c:pt idx="3630">
                  <c:v>95.266446168009438</c:v>
                </c:pt>
                <c:pt idx="3631">
                  <c:v>95.529110169369702</c:v>
                </c:pt>
                <c:pt idx="3632">
                  <c:v>95.66750866158408</c:v>
                </c:pt>
                <c:pt idx="3633">
                  <c:v>95.418068652666975</c:v>
                </c:pt>
                <c:pt idx="3634">
                  <c:v>94.850576223808972</c:v>
                </c:pt>
                <c:pt idx="3635">
                  <c:v>93.853639437506416</c:v>
                </c:pt>
                <c:pt idx="3636">
                  <c:v>92.190695868666864</c:v>
                </c:pt>
                <c:pt idx="3637">
                  <c:v>89.95289414218594</c:v>
                </c:pt>
                <c:pt idx="3638">
                  <c:v>86.344227153284905</c:v>
                </c:pt>
                <c:pt idx="3639">
                  <c:v>79.790423292930555</c:v>
                </c:pt>
                <c:pt idx="3640">
                  <c:v>74.795094300789827</c:v>
                </c:pt>
                <c:pt idx="3641">
                  <c:v>71.855088850024089</c:v>
                </c:pt>
                <c:pt idx="3642">
                  <c:v>69.175065977403136</c:v>
                </c:pt>
                <c:pt idx="3643">
                  <c:v>68.228386219999351</c:v>
                </c:pt>
                <c:pt idx="3644">
                  <c:v>68.372538459426721</c:v>
                </c:pt>
                <c:pt idx="3645">
                  <c:v>68.224383419444422</c:v>
                </c:pt>
                <c:pt idx="3646">
                  <c:v>68.644253164564532</c:v>
                </c:pt>
                <c:pt idx="3647">
                  <c:v>68.940043473104708</c:v>
                </c:pt>
                <c:pt idx="3648">
                  <c:v>68.787951499023876</c:v>
                </c:pt>
                <c:pt idx="3649">
                  <c:v>70.023500858544736</c:v>
                </c:pt>
                <c:pt idx="3650">
                  <c:v>71.145455539462219</c:v>
                </c:pt>
                <c:pt idx="3651">
                  <c:v>71.571559978575507</c:v>
                </c:pt>
                <c:pt idx="3652">
                  <c:v>72.265866843634697</c:v>
                </c:pt>
                <c:pt idx="3653">
                  <c:v>74.48927620898624</c:v>
                </c:pt>
                <c:pt idx="3654">
                  <c:v>76.721737354323167</c:v>
                </c:pt>
                <c:pt idx="3655">
                  <c:v>78.815068140106732</c:v>
                </c:pt>
                <c:pt idx="3656">
                  <c:v>83.97571494292815</c:v>
                </c:pt>
                <c:pt idx="3657">
                  <c:v>89.409085073150635</c:v>
                </c:pt>
                <c:pt idx="3658">
                  <c:v>92.886820276752815</c:v>
                </c:pt>
                <c:pt idx="3659">
                  <c:v>95.273095053520535</c:v>
                </c:pt>
                <c:pt idx="3660">
                  <c:v>96.537800644723532</c:v>
                </c:pt>
                <c:pt idx="3661">
                  <c:v>96.382142840709946</c:v>
                </c:pt>
                <c:pt idx="3662">
                  <c:v>95.972909635312575</c:v>
                </c:pt>
                <c:pt idx="3663">
                  <c:v>96.523512962529679</c:v>
                </c:pt>
                <c:pt idx="3664">
                  <c:v>96.493158168956171</c:v>
                </c:pt>
                <c:pt idx="3665">
                  <c:v>96.243014118383087</c:v>
                </c:pt>
                <c:pt idx="3666">
                  <c:v>96.535461968456104</c:v>
                </c:pt>
                <c:pt idx="3667">
                  <c:v>94.956829727232645</c:v>
                </c:pt>
                <c:pt idx="3668">
                  <c:v>94.001009725589924</c:v>
                </c:pt>
                <c:pt idx="3669">
                  <c:v>94.29073131321212</c:v>
                </c:pt>
                <c:pt idx="3670">
                  <c:v>93.787749487717335</c:v>
                </c:pt>
                <c:pt idx="3671">
                  <c:v>92.757315355526345</c:v>
                </c:pt>
                <c:pt idx="3672">
                  <c:v>89.925323817756379</c:v>
                </c:pt>
                <c:pt idx="3673">
                  <c:v>84.950634050114999</c:v>
                </c:pt>
                <c:pt idx="3674">
                  <c:v>80.078163508892843</c:v>
                </c:pt>
                <c:pt idx="3675">
                  <c:v>76.731727113942213</c:v>
                </c:pt>
                <c:pt idx="3676">
                  <c:v>73.546442720233657</c:v>
                </c:pt>
                <c:pt idx="3677">
                  <c:v>71.089027043868612</c:v>
                </c:pt>
                <c:pt idx="3678">
                  <c:v>69.258029509701203</c:v>
                </c:pt>
                <c:pt idx="3679">
                  <c:v>67.818624344510042</c:v>
                </c:pt>
                <c:pt idx="3680">
                  <c:v>67.794541826414488</c:v>
                </c:pt>
                <c:pt idx="3681">
                  <c:v>68.204156124636427</c:v>
                </c:pt>
                <c:pt idx="3682">
                  <c:v>67.794915140628191</c:v>
                </c:pt>
                <c:pt idx="3683">
                  <c:v>68.513517594425323</c:v>
                </c:pt>
                <c:pt idx="3684">
                  <c:v>70.451134368653257</c:v>
                </c:pt>
                <c:pt idx="3685">
                  <c:v>71.556101722577736</c:v>
                </c:pt>
                <c:pt idx="3686">
                  <c:v>71.853456038206161</c:v>
                </c:pt>
                <c:pt idx="3687">
                  <c:v>72.960789213036463</c:v>
                </c:pt>
                <c:pt idx="3688">
                  <c:v>74.349060323073417</c:v>
                </c:pt>
                <c:pt idx="3689">
                  <c:v>75.855315158700364</c:v>
                </c:pt>
                <c:pt idx="3690">
                  <c:v>78.801565764063938</c:v>
                </c:pt>
                <c:pt idx="3691">
                  <c:v>83.278770141404067</c:v>
                </c:pt>
                <c:pt idx="3692">
                  <c:v>88.986254584967895</c:v>
                </c:pt>
                <c:pt idx="3693">
                  <c:v>92.582981957327519</c:v>
                </c:pt>
                <c:pt idx="3694">
                  <c:v>94.289484186948059</c:v>
                </c:pt>
                <c:pt idx="3695">
                  <c:v>96.953989093146845</c:v>
                </c:pt>
                <c:pt idx="3696">
                  <c:v>98.907285641480058</c:v>
                </c:pt>
                <c:pt idx="3697">
                  <c:v>97.64485392385572</c:v>
                </c:pt>
                <c:pt idx="3698">
                  <c:v>95.9610411311657</c:v>
                </c:pt>
                <c:pt idx="3699">
                  <c:v>95.815114257188853</c:v>
                </c:pt>
                <c:pt idx="3700">
                  <c:v>96.086773872867496</c:v>
                </c:pt>
                <c:pt idx="3701">
                  <c:v>95.962961543285957</c:v>
                </c:pt>
                <c:pt idx="3702">
                  <c:v>94.978888740781386</c:v>
                </c:pt>
                <c:pt idx="3703">
                  <c:v>93.87228707688439</c:v>
                </c:pt>
                <c:pt idx="3704">
                  <c:v>93.453489081955937</c:v>
                </c:pt>
                <c:pt idx="3705">
                  <c:v>93.443506478318369</c:v>
                </c:pt>
                <c:pt idx="3706">
                  <c:v>92.617453922638589</c:v>
                </c:pt>
                <c:pt idx="3707">
                  <c:v>90.526896633337088</c:v>
                </c:pt>
                <c:pt idx="3708">
                  <c:v>86.20664640205564</c:v>
                </c:pt>
                <c:pt idx="3709">
                  <c:v>79.379998013175793</c:v>
                </c:pt>
                <c:pt idx="3710">
                  <c:v>74.226081933768242</c:v>
                </c:pt>
                <c:pt idx="3711">
                  <c:v>71.993007912776861</c:v>
                </c:pt>
                <c:pt idx="3712">
                  <c:v>70.734094116856824</c:v>
                </c:pt>
                <c:pt idx="3713">
                  <c:v>69.593942528786641</c:v>
                </c:pt>
                <c:pt idx="3714">
                  <c:v>68.661854037812688</c:v>
                </c:pt>
                <c:pt idx="3715">
                  <c:v>68.24048643179411</c:v>
                </c:pt>
                <c:pt idx="3716">
                  <c:v>68.386379939090517</c:v>
                </c:pt>
                <c:pt idx="3717">
                  <c:v>67.766236162805853</c:v>
                </c:pt>
                <c:pt idx="3718">
                  <c:v>66.755481396938109</c:v>
                </c:pt>
                <c:pt idx="3719">
                  <c:v>68.778050442606173</c:v>
                </c:pt>
                <c:pt idx="3720">
                  <c:v>71.573104781492319</c:v>
                </c:pt>
                <c:pt idx="3721">
                  <c:v>71.856785597733619</c:v>
                </c:pt>
                <c:pt idx="3722">
                  <c:v>72.566618911923328</c:v>
                </c:pt>
                <c:pt idx="3723">
                  <c:v>75.193480678132985</c:v>
                </c:pt>
                <c:pt idx="3724">
                  <c:v>77.692904203429492</c:v>
                </c:pt>
                <c:pt idx="3725">
                  <c:v>80.074090914822165</c:v>
                </c:pt>
                <c:pt idx="3726">
                  <c:v>84.11457317664005</c:v>
                </c:pt>
                <c:pt idx="3727">
                  <c:v>89.280781937811184</c:v>
                </c:pt>
                <c:pt idx="3728">
                  <c:v>93.86311259511622</c:v>
                </c:pt>
                <c:pt idx="3729">
                  <c:v>95.529293313747331</c:v>
                </c:pt>
                <c:pt idx="3730">
                  <c:v>94.855180187233628</c:v>
                </c:pt>
                <c:pt idx="3731">
                  <c:v>96.1082552933144</c:v>
                </c:pt>
                <c:pt idx="3732">
                  <c:v>97.380576225503233</c:v>
                </c:pt>
                <c:pt idx="3733">
                  <c:v>96.807018191021342</c:v>
                </c:pt>
                <c:pt idx="3734">
                  <c:v>95.95161804703045</c:v>
                </c:pt>
                <c:pt idx="3735">
                  <c:v>95.612972733526604</c:v>
                </c:pt>
                <c:pt idx="3736">
                  <c:v>95.212483614629619</c:v>
                </c:pt>
                <c:pt idx="3737">
                  <c:v>95.280583135117709</c:v>
                </c:pt>
                <c:pt idx="3738">
                  <c:v>95.107354661299667</c:v>
                </c:pt>
                <c:pt idx="3739">
                  <c:v>94.949850091910434</c:v>
                </c:pt>
                <c:pt idx="3740">
                  <c:v>94.020215259673435</c:v>
                </c:pt>
                <c:pt idx="3741">
                  <c:v>91.236596945269838</c:v>
                </c:pt>
                <c:pt idx="3742">
                  <c:v>87.455448473955997</c:v>
                </c:pt>
                <c:pt idx="3743">
                  <c:v>83.975911438546433</c:v>
                </c:pt>
                <c:pt idx="3744">
                  <c:v>80.90674682709809</c:v>
                </c:pt>
                <c:pt idx="3745">
                  <c:v>77.012691423304858</c:v>
                </c:pt>
                <c:pt idx="3746">
                  <c:v>73.120740552071098</c:v>
                </c:pt>
                <c:pt idx="3747">
                  <c:v>69.064079314343644</c:v>
                </c:pt>
                <c:pt idx="3748">
                  <c:v>68.229059317521603</c:v>
                </c:pt>
                <c:pt idx="3749">
                  <c:v>69.06071284398854</c:v>
                </c:pt>
                <c:pt idx="3750">
                  <c:v>68.91374764534622</c:v>
                </c:pt>
                <c:pt idx="3751">
                  <c:v>69.080179142533382</c:v>
                </c:pt>
                <c:pt idx="3752">
                  <c:v>69.264464009956114</c:v>
                </c:pt>
                <c:pt idx="3753">
                  <c:v>68.693893501553632</c:v>
                </c:pt>
                <c:pt idx="3754">
                  <c:v>69.079223833197588</c:v>
                </c:pt>
                <c:pt idx="3755">
                  <c:v>70.66713799446768</c:v>
                </c:pt>
                <c:pt idx="3756">
                  <c:v>71.344124731189439</c:v>
                </c:pt>
                <c:pt idx="3757">
                  <c:v>71.854755804566537</c:v>
                </c:pt>
                <c:pt idx="3758">
                  <c:v>73.808756970720168</c:v>
                </c:pt>
                <c:pt idx="3759">
                  <c:v>77.975105836833777</c:v>
                </c:pt>
                <c:pt idx="3760">
                  <c:v>83</c:v>
                </c:pt>
                <c:pt idx="3761">
                  <c:v>86.624659534684156</c:v>
                </c:pt>
                <c:pt idx="3762">
                  <c:v>91.649484790649524</c:v>
                </c:pt>
                <c:pt idx="3763">
                  <c:v>96.100751328084272</c:v>
                </c:pt>
                <c:pt idx="3764">
                  <c:v>95.542178300441137</c:v>
                </c:pt>
                <c:pt idx="3765">
                  <c:v>96.10703160175629</c:v>
                </c:pt>
                <c:pt idx="3766">
                  <c:v>96.805357566429208</c:v>
                </c:pt>
                <c:pt idx="3767">
                  <c:v>96.12309025880117</c:v>
                </c:pt>
                <c:pt idx="3768">
                  <c:v>95.546935996402055</c:v>
                </c:pt>
                <c:pt idx="3769">
                  <c:v>94.980130257443278</c:v>
                </c:pt>
                <c:pt idx="3770">
                  <c:v>95.67068703389495</c:v>
                </c:pt>
                <c:pt idx="3771">
                  <c:v>94.703681999256887</c:v>
                </c:pt>
                <c:pt idx="3772">
                  <c:v>93.873268432005275</c:v>
                </c:pt>
                <c:pt idx="3773">
                  <c:v>93.566534478393066</c:v>
                </c:pt>
                <c:pt idx="3774">
                  <c:v>93.593452159340188</c:v>
                </c:pt>
                <c:pt idx="3775">
                  <c:v>95.294024447505919</c:v>
                </c:pt>
                <c:pt idx="3776">
                  <c:v>92.886613768645049</c:v>
                </c:pt>
                <c:pt idx="3777">
                  <c:v>87.034943725753195</c:v>
                </c:pt>
                <c:pt idx="3778">
                  <c:v>83.279037126587141</c:v>
                </c:pt>
                <c:pt idx="3779">
                  <c:v>80.075070407233483</c:v>
                </c:pt>
                <c:pt idx="3780">
                  <c:v>75.358156264868953</c:v>
                </c:pt>
                <c:pt idx="3781">
                  <c:v>70.607005328225526</c:v>
                </c:pt>
                <c:pt idx="3782">
                  <c:v>67.808968951973043</c:v>
                </c:pt>
                <c:pt idx="3783">
                  <c:v>68.078161149718653</c:v>
                </c:pt>
                <c:pt idx="3784">
                  <c:v>68.908861024397027</c:v>
                </c:pt>
                <c:pt idx="3785">
                  <c:v>68.785409433515142</c:v>
                </c:pt>
                <c:pt idx="3786">
                  <c:v>69.064419173350316</c:v>
                </c:pt>
                <c:pt idx="3787">
                  <c:v>68.636434592125354</c:v>
                </c:pt>
                <c:pt idx="3788">
                  <c:v>68.362201859420338</c:v>
                </c:pt>
                <c:pt idx="3789">
                  <c:v>68.3528733442636</c:v>
                </c:pt>
                <c:pt idx="3790">
                  <c:v>69.76335086748395</c:v>
                </c:pt>
                <c:pt idx="3791">
                  <c:v>71.873448480630074</c:v>
                </c:pt>
                <c:pt idx="3792">
                  <c:v>72.138449262978241</c:v>
                </c:pt>
                <c:pt idx="3793">
                  <c:v>74.638152767602108</c:v>
                </c:pt>
                <c:pt idx="3794">
                  <c:v>78.82651432145488</c:v>
                </c:pt>
                <c:pt idx="3795">
                  <c:v>83.417854767054251</c:v>
                </c:pt>
                <c:pt idx="3796">
                  <c:v>88.152647172483753</c:v>
                </c:pt>
                <c:pt idx="3797">
                  <c:v>91.907028299439986</c:v>
                </c:pt>
                <c:pt idx="3798">
                  <c:v>94.42921735855991</c:v>
                </c:pt>
                <c:pt idx="3799">
                  <c:v>96.08763024715519</c:v>
                </c:pt>
                <c:pt idx="3800">
                  <c:v>98.103271389364394</c:v>
                </c:pt>
                <c:pt idx="3801">
                  <c:v>98.095151735011257</c:v>
                </c:pt>
                <c:pt idx="3802">
                  <c:v>96.807789434285326</c:v>
                </c:pt>
                <c:pt idx="3803">
                  <c:v>96.523955107161285</c:v>
                </c:pt>
                <c:pt idx="3804">
                  <c:v>96.080443825021035</c:v>
                </c:pt>
                <c:pt idx="3805">
                  <c:v>95.134781435848993</c:v>
                </c:pt>
                <c:pt idx="3806">
                  <c:v>94.713174476654146</c:v>
                </c:pt>
                <c:pt idx="3807">
                  <c:v>94.417487315977283</c:v>
                </c:pt>
                <c:pt idx="3808">
                  <c:v>93.159109750253762</c:v>
                </c:pt>
                <c:pt idx="3809">
                  <c:v>93.30610668853069</c:v>
                </c:pt>
                <c:pt idx="3810">
                  <c:v>92.612645225826185</c:v>
                </c:pt>
                <c:pt idx="3811">
                  <c:v>89.132649059785749</c:v>
                </c:pt>
                <c:pt idx="3812">
                  <c:v>85.651433853563361</c:v>
                </c:pt>
                <c:pt idx="3813">
                  <c:v>80.91076297612949</c:v>
                </c:pt>
                <c:pt idx="3814">
                  <c:v>77.161437504131115</c:v>
                </c:pt>
                <c:pt idx="3815">
                  <c:v>73.955479810402096</c:v>
                </c:pt>
                <c:pt idx="3816">
                  <c:v>68.780456380434316</c:v>
                </c:pt>
                <c:pt idx="3817">
                  <c:v>67.948508219477958</c:v>
                </c:pt>
                <c:pt idx="3818">
                  <c:v>70.318158418220818</c:v>
                </c:pt>
                <c:pt idx="3819">
                  <c:v>69.903277991085673</c:v>
                </c:pt>
                <c:pt idx="3820">
                  <c:v>69.49498685559675</c:v>
                </c:pt>
                <c:pt idx="3821">
                  <c:v>69.765319369215405</c:v>
                </c:pt>
                <c:pt idx="3822">
                  <c:v>69.468334297979368</c:v>
                </c:pt>
                <c:pt idx="3823">
                  <c:v>70.039008542684513</c:v>
                </c:pt>
                <c:pt idx="3824">
                  <c:v>70.602044576078441</c:v>
                </c:pt>
                <c:pt idx="3825">
                  <c:v>70.459055558198429</c:v>
                </c:pt>
                <c:pt idx="3826">
                  <c:v>71.99140430733155</c:v>
                </c:pt>
                <c:pt idx="3827">
                  <c:v>74.361452502097166</c:v>
                </c:pt>
                <c:pt idx="3828">
                  <c:v>76.463225532419074</c:v>
                </c:pt>
                <c:pt idx="3829">
                  <c:v>79.377098104350608</c:v>
                </c:pt>
                <c:pt idx="3830">
                  <c:v>83.697251900168567</c:v>
                </c:pt>
                <c:pt idx="3831">
                  <c:v>88.851901334990913</c:v>
                </c:pt>
                <c:pt idx="3832">
                  <c:v>93.16763292839407</c:v>
                </c:pt>
                <c:pt idx="3833">
                  <c:v>94.970102025638454</c:v>
                </c:pt>
                <c:pt idx="3834">
                  <c:v>95.404871016521938</c:v>
                </c:pt>
                <c:pt idx="3835">
                  <c:v>96.393791419593001</c:v>
                </c:pt>
                <c:pt idx="3836">
                  <c:v>96.941689163907625</c:v>
                </c:pt>
                <c:pt idx="3837">
                  <c:v>97.487495445677126</c:v>
                </c:pt>
                <c:pt idx="3838">
                  <c:v>96.370282666574951</c:v>
                </c:pt>
                <c:pt idx="3839">
                  <c:v>94.837367659097055</c:v>
                </c:pt>
                <c:pt idx="3840">
                  <c:v>95.256811113418848</c:v>
                </c:pt>
                <c:pt idx="3841">
                  <c:v>94.709080370920731</c:v>
                </c:pt>
                <c:pt idx="3842">
                  <c:v>94.285477151365995</c:v>
                </c:pt>
                <c:pt idx="3843">
                  <c:v>94.574894026957338</c:v>
                </c:pt>
                <c:pt idx="3844">
                  <c:v>94.854384092922388</c:v>
                </c:pt>
                <c:pt idx="3845">
                  <c:v>93.032579408218481</c:v>
                </c:pt>
                <c:pt idx="3846">
                  <c:v>89.266265746342484</c:v>
                </c:pt>
                <c:pt idx="3847">
                  <c:v>84.949834654021359</c:v>
                </c:pt>
                <c:pt idx="3848">
                  <c:v>80.07774390975635</c:v>
                </c:pt>
                <c:pt idx="3849">
                  <c:v>76.598261399130507</c:v>
                </c:pt>
                <c:pt idx="3850">
                  <c:v>73.522333702500262</c:v>
                </c:pt>
                <c:pt idx="3851">
                  <c:v>70.31172995011552</c:v>
                </c:pt>
                <c:pt idx="3852">
                  <c:v>68.650169237452687</c:v>
                </c:pt>
                <c:pt idx="3853">
                  <c:v>68.113974437352113</c:v>
                </c:pt>
                <c:pt idx="3854">
                  <c:v>68.215839331318691</c:v>
                </c:pt>
                <c:pt idx="3855">
                  <c:v>69.467844424569989</c:v>
                </c:pt>
                <c:pt idx="3856">
                  <c:v>69.504037066874247</c:v>
                </c:pt>
                <c:pt idx="3857">
                  <c:v>68.92601949441864</c:v>
                </c:pt>
                <c:pt idx="3858">
                  <c:v>68.900032346158881</c:v>
                </c:pt>
                <c:pt idx="3859">
                  <c:v>69.344849130785065</c:v>
                </c:pt>
                <c:pt idx="3860">
                  <c:v>70.730259800593245</c:v>
                </c:pt>
                <c:pt idx="3861">
                  <c:v>72.833707304355585</c:v>
                </c:pt>
                <c:pt idx="3862">
                  <c:v>75.613447344541285</c:v>
                </c:pt>
                <c:pt idx="3863">
                  <c:v>77.148796522378447</c:v>
                </c:pt>
                <c:pt idx="3864">
                  <c:v>79.3786951672637</c:v>
                </c:pt>
                <c:pt idx="3865">
                  <c:v>83.557005781998541</c:v>
                </c:pt>
                <c:pt idx="3866">
                  <c:v>88.151482833449137</c:v>
                </c:pt>
                <c:pt idx="3867">
                  <c:v>93.034474692113079</c:v>
                </c:pt>
                <c:pt idx="3868">
                  <c:v>96.087389722206964</c:v>
                </c:pt>
                <c:pt idx="3869">
                  <c:v>96.809831093211983</c:v>
                </c:pt>
                <c:pt idx="3870">
                  <c:v>96.662907763733344</c:v>
                </c:pt>
                <c:pt idx="3871">
                  <c:v>96.239025022452893</c:v>
                </c:pt>
                <c:pt idx="3872">
                  <c:v>96.101028862825075</c:v>
                </c:pt>
                <c:pt idx="3873">
                  <c:v>95.266912116429921</c:v>
                </c:pt>
                <c:pt idx="3874">
                  <c:v>94.413762171571889</c:v>
                </c:pt>
                <c:pt idx="3875">
                  <c:v>95.53909585595072</c:v>
                </c:pt>
                <c:pt idx="3876">
                  <c:v>96.652092987749114</c:v>
                </c:pt>
                <c:pt idx="3877">
                  <c:v>96.353468323452319</c:v>
                </c:pt>
                <c:pt idx="3878">
                  <c:v>94.843214510362287</c:v>
                </c:pt>
                <c:pt idx="3879">
                  <c:v>92.996039069520165</c:v>
                </c:pt>
                <c:pt idx="3880">
                  <c:v>89.505249286342973</c:v>
                </c:pt>
                <c:pt idx="3881">
                  <c:v>85.637090905658297</c:v>
                </c:pt>
                <c:pt idx="3882">
                  <c:v>83.556656459674898</c:v>
                </c:pt>
                <c:pt idx="3883">
                  <c:v>80.767449284993774</c:v>
                </c:pt>
                <c:pt idx="3884">
                  <c:v>76.719374536240181</c:v>
                </c:pt>
                <c:pt idx="3885">
                  <c:v>74.089317065768185</c:v>
                </c:pt>
                <c:pt idx="3886">
                  <c:v>71.167392144735501</c:v>
                </c:pt>
                <c:pt idx="3887">
                  <c:v>68.65232005467135</c:v>
                </c:pt>
                <c:pt idx="3888">
                  <c:v>68.914790759689282</c:v>
                </c:pt>
                <c:pt idx="3889">
                  <c:v>68.776452973674424</c:v>
                </c:pt>
                <c:pt idx="3890">
                  <c:v>69.350625141364716</c:v>
                </c:pt>
                <c:pt idx="3891">
                  <c:v>70.33410901477238</c:v>
                </c:pt>
                <c:pt idx="3892">
                  <c:v>69.625646409673934</c:v>
                </c:pt>
                <c:pt idx="3893">
                  <c:v>69.451555546484926</c:v>
                </c:pt>
                <c:pt idx="3894">
                  <c:v>70.725459252639624</c:v>
                </c:pt>
                <c:pt idx="3895">
                  <c:v>71.859191671690738</c:v>
                </c:pt>
                <c:pt idx="3896">
                  <c:v>72.973928035361524</c:v>
                </c:pt>
                <c:pt idx="3897">
                  <c:v>74.915603922856207</c:v>
                </c:pt>
                <c:pt idx="3898">
                  <c:v>77.140791343326384</c:v>
                </c:pt>
                <c:pt idx="3899">
                  <c:v>79.79315955836843</c:v>
                </c:pt>
                <c:pt idx="3900">
                  <c:v>84.671587867782534</c:v>
                </c:pt>
                <c:pt idx="3901">
                  <c:v>89.955649319254121</c:v>
                </c:pt>
                <c:pt idx="3902">
                  <c:v>93.436775579056459</c:v>
                </c:pt>
                <c:pt idx="3903">
                  <c:v>95.124920125345426</c:v>
                </c:pt>
                <c:pt idx="3904">
                  <c:v>95.415416487702714</c:v>
                </c:pt>
                <c:pt idx="3905">
                  <c:v>96.943189867208346</c:v>
                </c:pt>
                <c:pt idx="3906">
                  <c:v>98.061385605643508</c:v>
                </c:pt>
                <c:pt idx="3907">
                  <c:v>97.229293343996062</c:v>
                </c:pt>
                <c:pt idx="3908">
                  <c:v>95.821786780096716</c:v>
                </c:pt>
                <c:pt idx="3909">
                  <c:v>95.249079178953195</c:v>
                </c:pt>
                <c:pt idx="3910">
                  <c:v>94.565619843367244</c:v>
                </c:pt>
                <c:pt idx="3911">
                  <c:v>95.277212196689533</c:v>
                </c:pt>
                <c:pt idx="3912">
                  <c:v>94.849827828972295</c:v>
                </c:pt>
                <c:pt idx="3913">
                  <c:v>93.723959909935388</c:v>
                </c:pt>
                <c:pt idx="3914">
                  <c:v>93.171060518365621</c:v>
                </c:pt>
                <c:pt idx="3915">
                  <c:v>91.215453183888314</c:v>
                </c:pt>
                <c:pt idx="3916">
                  <c:v>88.01109400533997</c:v>
                </c:pt>
                <c:pt idx="3917">
                  <c:v>84.256047958144805</c:v>
                </c:pt>
                <c:pt idx="3918">
                  <c:v>80.629409985941763</c:v>
                </c:pt>
                <c:pt idx="3919">
                  <c:v>74.932781711789431</c:v>
                </c:pt>
                <c:pt idx="3920">
                  <c:v>70.737466401707877</c:v>
                </c:pt>
                <c:pt idx="3921">
                  <c:v>69.257199700375494</c:v>
                </c:pt>
                <c:pt idx="3922">
                  <c:v>68.613324053935813</c:v>
                </c:pt>
                <c:pt idx="3923">
                  <c:v>68.378257175980664</c:v>
                </c:pt>
                <c:pt idx="3924">
                  <c:v>68.207910837183405</c:v>
                </c:pt>
                <c:pt idx="3925">
                  <c:v>68.364023906542442</c:v>
                </c:pt>
                <c:pt idx="3926">
                  <c:v>68.899701646064912</c:v>
                </c:pt>
                <c:pt idx="3927">
                  <c:v>69.084983735435358</c:v>
                </c:pt>
                <c:pt idx="3928">
                  <c:v>69.083399680725748</c:v>
                </c:pt>
                <c:pt idx="3929">
                  <c:v>70.152291430718563</c:v>
                </c:pt>
                <c:pt idx="3930">
                  <c:v>72.26083438853901</c:v>
                </c:pt>
                <c:pt idx="3931">
                  <c:v>72.844409396063497</c:v>
                </c:pt>
                <c:pt idx="3932">
                  <c:v>73.669129273782218</c:v>
                </c:pt>
                <c:pt idx="3933">
                  <c:v>76.868774637684041</c:v>
                </c:pt>
                <c:pt idx="3934">
                  <c:v>81.468505263225296</c:v>
                </c:pt>
                <c:pt idx="3935">
                  <c:v>85.925512481872943</c:v>
                </c:pt>
                <c:pt idx="3936">
                  <c:v>90.517267267320676</c:v>
                </c:pt>
                <c:pt idx="3937">
                  <c:v>94.292876070374007</c:v>
                </c:pt>
                <c:pt idx="3938">
                  <c:v>95.957390665750253</c:v>
                </c:pt>
                <c:pt idx="3939">
                  <c:v>97.350927407781384</c:v>
                </c:pt>
                <c:pt idx="3940">
                  <c:v>97.206888934369587</c:v>
                </c:pt>
                <c:pt idx="3941">
                  <c:v>96.089395278297545</c:v>
                </c:pt>
                <c:pt idx="3942">
                  <c:v>95.262373832538728</c:v>
                </c:pt>
                <c:pt idx="3943">
                  <c:v>94.987878860534067</c:v>
                </c:pt>
                <c:pt idx="3944">
                  <c:v>95.124276340964997</c:v>
                </c:pt>
                <c:pt idx="3945">
                  <c:v>95.146198344623912</c:v>
                </c:pt>
                <c:pt idx="3946">
                  <c:v>94.997227245482264</c:v>
                </c:pt>
                <c:pt idx="3947">
                  <c:v>93.855548761559575</c:v>
                </c:pt>
                <c:pt idx="3948">
                  <c:v>93.029068279353623</c:v>
                </c:pt>
                <c:pt idx="3949">
                  <c:v>93.585543518214607</c:v>
                </c:pt>
                <c:pt idx="3950">
                  <c:v>92.614482922659263</c:v>
                </c:pt>
                <c:pt idx="3951">
                  <c:v>88.840764895443627</c:v>
                </c:pt>
                <c:pt idx="3952">
                  <c:v>84.669665803867389</c:v>
                </c:pt>
                <c:pt idx="3953">
                  <c:v>80.070090140768542</c:v>
                </c:pt>
                <c:pt idx="3954">
                  <c:v>76.17396158890746</c:v>
                </c:pt>
                <c:pt idx="3955">
                  <c:v>72.975024583816904</c:v>
                </c:pt>
                <c:pt idx="3956">
                  <c:v>70.309864112350752</c:v>
                </c:pt>
                <c:pt idx="3957">
                  <c:v>68.930942238922427</c:v>
                </c:pt>
                <c:pt idx="3958">
                  <c:v>68.240509038137247</c:v>
                </c:pt>
                <c:pt idx="3959">
                  <c:v>67.941734971474801</c:v>
                </c:pt>
                <c:pt idx="3960">
                  <c:v>68.810915565274442</c:v>
                </c:pt>
                <c:pt idx="3961">
                  <c:v>69.085696248796154</c:v>
                </c:pt>
                <c:pt idx="3962">
                  <c:v>68.9058003701807</c:v>
                </c:pt>
                <c:pt idx="3963">
                  <c:v>70.034732487845631</c:v>
                </c:pt>
                <c:pt idx="3964">
                  <c:v>70.458330302429772</c:v>
                </c:pt>
                <c:pt idx="3965">
                  <c:v>71.57332930055739</c:v>
                </c:pt>
                <c:pt idx="3966">
                  <c:v>72.815743785875625</c:v>
                </c:pt>
                <c:pt idx="3967">
                  <c:v>74.358848887171575</c:v>
                </c:pt>
                <c:pt idx="3968">
                  <c:v>77.022916001050689</c:v>
                </c:pt>
                <c:pt idx="3969">
                  <c:v>80.35296080389881</c:v>
                </c:pt>
                <c:pt idx="3970">
                  <c:v>85.514342753946877</c:v>
                </c:pt>
                <c:pt idx="3971">
                  <c:v>90.802288885043907</c:v>
                </c:pt>
                <c:pt idx="3972">
                  <c:v>94.277432354202816</c:v>
                </c:pt>
                <c:pt idx="3973">
                  <c:v>96.106501619556113</c:v>
                </c:pt>
                <c:pt idx="3974">
                  <c:v>96.37867403125577</c:v>
                </c:pt>
                <c:pt idx="3975">
                  <c:v>96.248531574602566</c:v>
                </c:pt>
                <c:pt idx="3976">
                  <c:v>96.3783086055263</c:v>
                </c:pt>
                <c:pt idx="3977">
                  <c:v>96.368249530072177</c:v>
                </c:pt>
                <c:pt idx="3978">
                  <c:v>96.383686666147739</c:v>
                </c:pt>
                <c:pt idx="3979">
                  <c:v>95.819883081271826</c:v>
                </c:pt>
                <c:pt idx="3980">
                  <c:v>94.426850632457487</c:v>
                </c:pt>
                <c:pt idx="3981">
                  <c:v>94.407128411922443</c:v>
                </c:pt>
                <c:pt idx="3982">
                  <c:v>94.419797681573499</c:v>
                </c:pt>
                <c:pt idx="3983">
                  <c:v>93.881880880096574</c:v>
                </c:pt>
                <c:pt idx="3984">
                  <c:v>93.450578794857094</c:v>
                </c:pt>
                <c:pt idx="3985">
                  <c:v>91.926631181447377</c:v>
                </c:pt>
                <c:pt idx="3986">
                  <c:v>90.104512180163198</c:v>
                </c:pt>
                <c:pt idx="3987">
                  <c:v>85.365735137581993</c:v>
                </c:pt>
                <c:pt idx="3988">
                  <c:v>78.125588176125632</c:v>
                </c:pt>
                <c:pt idx="3989">
                  <c:v>74.088351131219113</c:v>
                </c:pt>
                <c:pt idx="3990">
                  <c:v>71.425494173875705</c:v>
                </c:pt>
                <c:pt idx="3991">
                  <c:v>68.908195521411798</c:v>
                </c:pt>
                <c:pt idx="3992">
                  <c:v>68.643623869911494</c:v>
                </c:pt>
                <c:pt idx="3993">
                  <c:v>67.938058812841462</c:v>
                </c:pt>
                <c:pt idx="3994">
                  <c:v>67.53993779762871</c:v>
                </c:pt>
                <c:pt idx="3995">
                  <c:v>68.504742632170263</c:v>
                </c:pt>
                <c:pt idx="3996">
                  <c:v>69.185119950825964</c:v>
                </c:pt>
                <c:pt idx="3997">
                  <c:v>69.748103060702263</c:v>
                </c:pt>
                <c:pt idx="3998">
                  <c:v>70.444310284584006</c:v>
                </c:pt>
                <c:pt idx="3999">
                  <c:v>70.882237916656877</c:v>
                </c:pt>
                <c:pt idx="4000">
                  <c:v>71.859658644621533</c:v>
                </c:pt>
                <c:pt idx="4001">
                  <c:v>73.091706144007802</c:v>
                </c:pt>
                <c:pt idx="4002">
                  <c:v>74.911898260045547</c:v>
                </c:pt>
                <c:pt idx="4003">
                  <c:v>77.702076130887008</c:v>
                </c:pt>
                <c:pt idx="4004">
                  <c:v>81.886937318988558</c:v>
                </c:pt>
                <c:pt idx="4005">
                  <c:v>87.571064469321499</c:v>
                </c:pt>
                <c:pt idx="4006">
                  <c:v>92.294328136257349</c:v>
                </c:pt>
                <c:pt idx="4007">
                  <c:v>94.83783585420538</c:v>
                </c:pt>
                <c:pt idx="4008">
                  <c:v>95.412047914685729</c:v>
                </c:pt>
                <c:pt idx="4009">
                  <c:v>95.819229289821209</c:v>
                </c:pt>
                <c:pt idx="4010">
                  <c:v>97.079286456195263</c:v>
                </c:pt>
                <c:pt idx="4011">
                  <c:v>97.374082998049431</c:v>
                </c:pt>
                <c:pt idx="4012">
                  <c:v>96.390489335201721</c:v>
                </c:pt>
                <c:pt idx="4013">
                  <c:v>95.262599385409558</c:v>
                </c:pt>
                <c:pt idx="4014">
                  <c:v>94.580567472923519</c:v>
                </c:pt>
                <c:pt idx="4015">
                  <c:v>94.845590360527751</c:v>
                </c:pt>
                <c:pt idx="4016">
                  <c:v>94.280814641937283</c:v>
                </c:pt>
                <c:pt idx="4017">
                  <c:v>93.306413862406487</c:v>
                </c:pt>
                <c:pt idx="4018">
                  <c:v>94.136844181700909</c:v>
                </c:pt>
                <c:pt idx="4019">
                  <c:v>94.434229579391058</c:v>
                </c:pt>
                <c:pt idx="4020">
                  <c:v>92.064132502557086</c:v>
                </c:pt>
                <c:pt idx="4021">
                  <c:v>88.302007214356522</c:v>
                </c:pt>
                <c:pt idx="4022">
                  <c:v>83.976247003880189</c:v>
                </c:pt>
                <c:pt idx="4023">
                  <c:v>78.128179341461305</c:v>
                </c:pt>
                <c:pt idx="4024">
                  <c:v>72.566141377530641</c:v>
                </c:pt>
                <c:pt idx="4025">
                  <c:v>70.901831287281865</c:v>
                </c:pt>
                <c:pt idx="4026">
                  <c:v>70.74028518604311</c:v>
                </c:pt>
                <c:pt idx="4027">
                  <c:v>69.165442028802616</c:v>
                </c:pt>
                <c:pt idx="4028">
                  <c:v>68.35264041324703</c:v>
                </c:pt>
                <c:pt idx="4029">
                  <c:v>68.247464390545105</c:v>
                </c:pt>
                <c:pt idx="4030">
                  <c:v>68.936752563640226</c:v>
                </c:pt>
                <c:pt idx="4031">
                  <c:v>68.493248048512257</c:v>
                </c:pt>
                <c:pt idx="4032">
                  <c:v>67.934576305187193</c:v>
                </c:pt>
                <c:pt idx="4033">
                  <c:v>69.495158897330739</c:v>
                </c:pt>
                <c:pt idx="4034">
                  <c:v>70.728489768241928</c:v>
                </c:pt>
                <c:pt idx="4035">
                  <c:v>72.268448234339701</c:v>
                </c:pt>
                <c:pt idx="4036">
                  <c:v>73.67298064114614</c:v>
                </c:pt>
                <c:pt idx="4037">
                  <c:v>75.749587266768586</c:v>
                </c:pt>
                <c:pt idx="4038">
                  <c:v>78.812264662360136</c:v>
                </c:pt>
                <c:pt idx="4039">
                  <c:v>82.441857220100033</c:v>
                </c:pt>
                <c:pt idx="4040">
                  <c:v>86.766309427569112</c:v>
                </c:pt>
                <c:pt idx="4041">
                  <c:v>92.20862795419616</c:v>
                </c:pt>
                <c:pt idx="4042">
                  <c:v>95.684490513143828</c:v>
                </c:pt>
                <c:pt idx="4043">
                  <c:v>95.964783118343632</c:v>
                </c:pt>
                <c:pt idx="4044">
                  <c:v>97.071564774025362</c:v>
                </c:pt>
                <c:pt idx="4045">
                  <c:v>97.49744771735655</c:v>
                </c:pt>
                <c:pt idx="4046">
                  <c:v>95.548080060097107</c:v>
                </c:pt>
                <c:pt idx="4047">
                  <c:v>94.969427299094136</c:v>
                </c:pt>
                <c:pt idx="4048">
                  <c:v>95.971507317046274</c:v>
                </c:pt>
                <c:pt idx="4049">
                  <c:v>96.113627982136592</c:v>
                </c:pt>
                <c:pt idx="4050">
                  <c:v>94.270457445603299</c:v>
                </c:pt>
                <c:pt idx="4051">
                  <c:v>93.729593549763351</c:v>
                </c:pt>
                <c:pt idx="4052">
                  <c:v>94.02520060806124</c:v>
                </c:pt>
                <c:pt idx="4053">
                  <c:v>93.028186167146004</c:v>
                </c:pt>
                <c:pt idx="4054">
                  <c:v>93.559089917599735</c:v>
                </c:pt>
                <c:pt idx="4055">
                  <c:v>92.053245689557997</c:v>
                </c:pt>
                <c:pt idx="4056">
                  <c:v>87.734614747530216</c:v>
                </c:pt>
                <c:pt idx="4057">
                  <c:v>82.443288494860909</c:v>
                </c:pt>
                <c:pt idx="4058">
                  <c:v>76.436817957087271</c:v>
                </c:pt>
                <c:pt idx="4059">
                  <c:v>71.984149655489162</c:v>
                </c:pt>
                <c:pt idx="4060">
                  <c:v>70.326399527594944</c:v>
                </c:pt>
                <c:pt idx="4061">
                  <c:v>68.837278241453504</c:v>
                </c:pt>
                <c:pt idx="4062">
                  <c:v>68.013798752942705</c:v>
                </c:pt>
                <c:pt idx="4063">
                  <c:v>67.964997679319723</c:v>
                </c:pt>
                <c:pt idx="4064">
                  <c:v>68.368490389118733</c:v>
                </c:pt>
                <c:pt idx="4065">
                  <c:v>69.486734988994158</c:v>
                </c:pt>
                <c:pt idx="4066">
                  <c:v>69.337387481234828</c:v>
                </c:pt>
                <c:pt idx="4067">
                  <c:v>68.928750856896755</c:v>
                </c:pt>
                <c:pt idx="4068">
                  <c:v>68.947164259503126</c:v>
                </c:pt>
                <c:pt idx="4069">
                  <c:v>70.171218908508493</c:v>
                </c:pt>
                <c:pt idx="4070">
                  <c:v>72.95680099282184</c:v>
                </c:pt>
                <c:pt idx="4071">
                  <c:v>76.183234652540278</c:v>
                </c:pt>
                <c:pt idx="4072">
                  <c:v>78.543180453280897</c:v>
                </c:pt>
                <c:pt idx="4073">
                  <c:v>81.187618436520893</c:v>
                </c:pt>
                <c:pt idx="4074">
                  <c:v>85.368584488628073</c:v>
                </c:pt>
                <c:pt idx="4075">
                  <c:v>89.977053934787577</c:v>
                </c:pt>
                <c:pt idx="4076">
                  <c:v>93.740328020777952</c:v>
                </c:pt>
                <c:pt idx="4077">
                  <c:v>95.69877773566877</c:v>
                </c:pt>
                <c:pt idx="4078">
                  <c:v>95.963423213528841</c:v>
                </c:pt>
                <c:pt idx="4079">
                  <c:v>96.648195342998534</c:v>
                </c:pt>
                <c:pt idx="4080">
                  <c:v>97.212444555790682</c:v>
                </c:pt>
                <c:pt idx="4081">
                  <c:v>95.344939240702502</c:v>
                </c:pt>
                <c:pt idx="4082">
                  <c:v>94.374745498739046</c:v>
                </c:pt>
                <c:pt idx="4083">
                  <c:v>95.143762042567346</c:v>
                </c:pt>
                <c:pt idx="4084">
                  <c:v>94.973028386797097</c:v>
                </c:pt>
                <c:pt idx="4085">
                  <c:v>94.808642203418714</c:v>
                </c:pt>
                <c:pt idx="4086">
                  <c:v>94.995691872800379</c:v>
                </c:pt>
                <c:pt idx="4087">
                  <c:v>93.868432331747726</c:v>
                </c:pt>
                <c:pt idx="4088">
                  <c:v>93.024915395630117</c:v>
                </c:pt>
                <c:pt idx="4089">
                  <c:v>92.199607009517763</c:v>
                </c:pt>
                <c:pt idx="4090">
                  <c:v>89.27147064105371</c:v>
                </c:pt>
                <c:pt idx="4091">
                  <c:v>84.671711869871558</c:v>
                </c:pt>
                <c:pt idx="4092">
                  <c:v>79.235307240760605</c:v>
                </c:pt>
                <c:pt idx="4093">
                  <c:v>75.329264240460446</c:v>
                </c:pt>
                <c:pt idx="4094">
                  <c:v>72.560860911628282</c:v>
                </c:pt>
                <c:pt idx="4095">
                  <c:v>71.020348691434393</c:v>
                </c:pt>
                <c:pt idx="4096">
                  <c:v>69.754219878969991</c:v>
                </c:pt>
                <c:pt idx="4097">
                  <c:v>68.368796212832805</c:v>
                </c:pt>
                <c:pt idx="4098">
                  <c:v>68.106789884081806</c:v>
                </c:pt>
                <c:pt idx="4099">
                  <c:v>67.811909079623831</c:v>
                </c:pt>
                <c:pt idx="4100">
                  <c:v>68.700379779866111</c:v>
                </c:pt>
                <c:pt idx="4101">
                  <c:v>69.420900672558119</c:v>
                </c:pt>
                <c:pt idx="4102">
                  <c:v>69.615182523947098</c:v>
                </c:pt>
                <c:pt idx="4103">
                  <c:v>70.998190238734495</c:v>
                </c:pt>
                <c:pt idx="4104">
                  <c:v>71.848971303666886</c:v>
                </c:pt>
                <c:pt idx="4105">
                  <c:v>72.696303416572519</c:v>
                </c:pt>
                <c:pt idx="4106">
                  <c:v>74.777514023342263</c:v>
                </c:pt>
                <c:pt idx="4107">
                  <c:v>76.721290601274234</c:v>
                </c:pt>
                <c:pt idx="4108">
                  <c:v>80.21407823773761</c:v>
                </c:pt>
                <c:pt idx="4109">
                  <c:v>86.061556418742612</c:v>
                </c:pt>
                <c:pt idx="4110">
                  <c:v>91.065264117235898</c:v>
                </c:pt>
                <c:pt idx="4111">
                  <c:v>94.156507249014766</c:v>
                </c:pt>
                <c:pt idx="4112">
                  <c:v>95.987412892692802</c:v>
                </c:pt>
                <c:pt idx="4113">
                  <c:v>97.210405109391303</c:v>
                </c:pt>
                <c:pt idx="4114">
                  <c:v>97.629766586949287</c:v>
                </c:pt>
                <c:pt idx="4115">
                  <c:v>97.078159992855475</c:v>
                </c:pt>
                <c:pt idx="4116">
                  <c:v>95.685816720198758</c:v>
                </c:pt>
                <c:pt idx="4117">
                  <c:v>94.559362934266701</c:v>
                </c:pt>
                <c:pt idx="4118">
                  <c:v>94.405486247521438</c:v>
                </c:pt>
                <c:pt idx="4119">
                  <c:v>94.851864245956364</c:v>
                </c:pt>
                <c:pt idx="4120">
                  <c:v>94.177585922280031</c:v>
                </c:pt>
                <c:pt idx="4121">
                  <c:v>92.618433937734849</c:v>
                </c:pt>
                <c:pt idx="4122">
                  <c:v>93.301763000560527</c:v>
                </c:pt>
                <c:pt idx="4123">
                  <c:v>93.312171016488193</c:v>
                </c:pt>
                <c:pt idx="4124">
                  <c:v>91.90308807783353</c:v>
                </c:pt>
                <c:pt idx="4125">
                  <c:v>89.530168545038606</c:v>
                </c:pt>
                <c:pt idx="4126">
                  <c:v>84.114642437683983</c:v>
                </c:pt>
                <c:pt idx="4127">
                  <c:v>77.702928743728108</c:v>
                </c:pt>
                <c:pt idx="4128">
                  <c:v>73.811518346477698</c:v>
                </c:pt>
                <c:pt idx="4129">
                  <c:v>71.852154415212226</c:v>
                </c:pt>
                <c:pt idx="4130">
                  <c:v>69.619589923878053</c:v>
                </c:pt>
                <c:pt idx="4131">
                  <c:v>68.3716163242524</c:v>
                </c:pt>
                <c:pt idx="4132">
                  <c:v>68.906531980551676</c:v>
                </c:pt>
                <c:pt idx="4133">
                  <c:v>69.33729605190301</c:v>
                </c:pt>
                <c:pt idx="4134">
                  <c:v>68.946340065174823</c:v>
                </c:pt>
                <c:pt idx="4135">
                  <c:v>69.468288049412891</c:v>
                </c:pt>
                <c:pt idx="4136">
                  <c:v>68.91105565739764</c:v>
                </c:pt>
                <c:pt idx="4137">
                  <c:v>68.913599318055404</c:v>
                </c:pt>
                <c:pt idx="4138">
                  <c:v>69.317099269721666</c:v>
                </c:pt>
                <c:pt idx="4139">
                  <c:v>71.021324827540425</c:v>
                </c:pt>
                <c:pt idx="4140">
                  <c:v>74.772807329398347</c:v>
                </c:pt>
                <c:pt idx="4141">
                  <c:v>76.996367942226016</c:v>
                </c:pt>
                <c:pt idx="4142">
                  <c:v>79.239347167384523</c:v>
                </c:pt>
                <c:pt idx="4143">
                  <c:v>82.303299261183511</c:v>
                </c:pt>
                <c:pt idx="4144">
                  <c:v>86.204259268598818</c:v>
                </c:pt>
                <c:pt idx="4145">
                  <c:v>90.375649335466349</c:v>
                </c:pt>
                <c:pt idx="4146">
                  <c:v>93.873048653691157</c:v>
                </c:pt>
                <c:pt idx="4147">
                  <c:v>96.385625581045005</c:v>
                </c:pt>
                <c:pt idx="4148">
                  <c:v>96.102161947312993</c:v>
                </c:pt>
                <c:pt idx="4149">
                  <c:v>96.393575590101108</c:v>
                </c:pt>
                <c:pt idx="4150">
                  <c:v>97.486398664585636</c:v>
                </c:pt>
                <c:pt idx="4151">
                  <c:v>96.369380525574897</c:v>
                </c:pt>
                <c:pt idx="4152">
                  <c:v>95.683397043012178</c:v>
                </c:pt>
                <c:pt idx="4153">
                  <c:v>94.021611287020932</c:v>
                </c:pt>
                <c:pt idx="4154">
                  <c:v>93.454547703855198</c:v>
                </c:pt>
                <c:pt idx="4155">
                  <c:v>94.686691487905094</c:v>
                </c:pt>
                <c:pt idx="4156">
                  <c:v>94.845362554497854</c:v>
                </c:pt>
                <c:pt idx="4157">
                  <c:v>94.684481443754109</c:v>
                </c:pt>
                <c:pt idx="4158">
                  <c:v>93.450481230726467</c:v>
                </c:pt>
                <c:pt idx="4159">
                  <c:v>91.512878310218326</c:v>
                </c:pt>
                <c:pt idx="4160">
                  <c:v>88.845382940777114</c:v>
                </c:pt>
                <c:pt idx="4161">
                  <c:v>83.836853347727242</c:v>
                </c:pt>
                <c:pt idx="4162">
                  <c:v>79.371170878701676</c:v>
                </c:pt>
                <c:pt idx="4163">
                  <c:v>75.618766827122855</c:v>
                </c:pt>
                <c:pt idx="4164">
                  <c:v>71.884347681769526</c:v>
                </c:pt>
                <c:pt idx="4165">
                  <c:v>69.630752597409582</c:v>
                </c:pt>
                <c:pt idx="4166">
                  <c:v>68.622914450191061</c:v>
                </c:pt>
                <c:pt idx="4167">
                  <c:v>67.541776475759164</c:v>
                </c:pt>
                <c:pt idx="4168">
                  <c:v>66.824386382973699</c:v>
                </c:pt>
                <c:pt idx="4169">
                  <c:v>67.517763913197172</c:v>
                </c:pt>
                <c:pt idx="4170">
                  <c:v>69.058983326275367</c:v>
                </c:pt>
                <c:pt idx="4171">
                  <c:v>69.880018959766105</c:v>
                </c:pt>
                <c:pt idx="4172">
                  <c:v>69.765101802486328</c:v>
                </c:pt>
                <c:pt idx="4173">
                  <c:v>70.47175053749632</c:v>
                </c:pt>
                <c:pt idx="4174">
                  <c:v>70.782674040834564</c:v>
                </c:pt>
                <c:pt idx="4175">
                  <c:v>72.464919081572063</c:v>
                </c:pt>
                <c:pt idx="4176">
                  <c:v>75.334635260694839</c:v>
                </c:pt>
                <c:pt idx="4177">
                  <c:v>78.809302593915262</c:v>
                </c:pt>
                <c:pt idx="4178">
                  <c:v>82.442877343527613</c:v>
                </c:pt>
                <c:pt idx="4179">
                  <c:v>86.060375221478168</c:v>
                </c:pt>
                <c:pt idx="4180">
                  <c:v>91.226738965296136</c:v>
                </c:pt>
                <c:pt idx="4181">
                  <c:v>94.86377786932357</c:v>
                </c:pt>
                <c:pt idx="4182">
                  <c:v>96.658554669863094</c:v>
                </c:pt>
                <c:pt idx="4183">
                  <c:v>97.779358812851456</c:v>
                </c:pt>
                <c:pt idx="4184">
                  <c:v>97.221240677761784</c:v>
                </c:pt>
                <c:pt idx="4185">
                  <c:v>95.872808828203802</c:v>
                </c:pt>
                <c:pt idx="4186">
                  <c:v>96.154852904858402</c:v>
                </c:pt>
                <c:pt idx="4187">
                  <c:v>95.953707974526168</c:v>
                </c:pt>
                <c:pt idx="4188">
                  <c:v>94.843094051511898</c:v>
                </c:pt>
                <c:pt idx="4189">
                  <c:v>95.398414841765899</c:v>
                </c:pt>
                <c:pt idx="4190">
                  <c:v>95.537580526967872</c:v>
                </c:pt>
                <c:pt idx="4191">
                  <c:v>94.426755888264353</c:v>
                </c:pt>
                <c:pt idx="4192">
                  <c:v>93.299835877683165</c:v>
                </c:pt>
                <c:pt idx="4193">
                  <c:v>92.053467620865945</c:v>
                </c:pt>
                <c:pt idx="4194">
                  <c:v>90.518711671537204</c:v>
                </c:pt>
                <c:pt idx="4195">
                  <c:v>87.871754541519167</c:v>
                </c:pt>
                <c:pt idx="4196">
                  <c:v>81.884820341768958</c:v>
                </c:pt>
                <c:pt idx="4197">
                  <c:v>73.933313544709335</c:v>
                </c:pt>
                <c:pt idx="4198">
                  <c:v>71.146837534419305</c:v>
                </c:pt>
                <c:pt idx="4199">
                  <c:v>72.372077146415378</c:v>
                </c:pt>
                <c:pt idx="4200">
                  <c:v>71.101476487780005</c:v>
                </c:pt>
                <c:pt idx="4201">
                  <c:v>69.482243590808707</c:v>
                </c:pt>
                <c:pt idx="4202">
                  <c:v>68.933582554971863</c:v>
                </c:pt>
                <c:pt idx="4203">
                  <c:v>69.046105342418969</c:v>
                </c:pt>
                <c:pt idx="4204">
                  <c:v>69.479149663963355</c:v>
                </c:pt>
                <c:pt idx="4205">
                  <c:v>68.789467194873367</c:v>
                </c:pt>
                <c:pt idx="4206">
                  <c:v>68.911346520268609</c:v>
                </c:pt>
                <c:pt idx="4207">
                  <c:v>69.610049492606677</c:v>
                </c:pt>
                <c:pt idx="4208">
                  <c:v>70.454572484237488</c:v>
                </c:pt>
                <c:pt idx="4209">
                  <c:v>72.415238588528553</c:v>
                </c:pt>
                <c:pt idx="4210">
                  <c:v>74.640193365113518</c:v>
                </c:pt>
                <c:pt idx="4211">
                  <c:v>76.584768567039916</c:v>
                </c:pt>
                <c:pt idx="4212">
                  <c:v>77.978039735006718</c:v>
                </c:pt>
                <c:pt idx="4213">
                  <c:v>82.167243119484766</c:v>
                </c:pt>
                <c:pt idx="4214">
                  <c:v>88.809617586763707</c:v>
                </c:pt>
                <c:pt idx="4215">
                  <c:v>92.881446304146138</c:v>
                </c:pt>
                <c:pt idx="4216">
                  <c:v>95.008664949944148</c:v>
                </c:pt>
                <c:pt idx="4217">
                  <c:v>96.117062738005743</c:v>
                </c:pt>
                <c:pt idx="4218">
                  <c:v>96.117722629377823</c:v>
                </c:pt>
                <c:pt idx="4219">
                  <c:v>96.528484747646104</c:v>
                </c:pt>
                <c:pt idx="4220">
                  <c:v>95.959519477740827</c:v>
                </c:pt>
                <c:pt idx="4221">
                  <c:v>94.846074890187467</c:v>
                </c:pt>
                <c:pt idx="4222">
                  <c:v>93.590341149026429</c:v>
                </c:pt>
                <c:pt idx="4223">
                  <c:v>94.413363420072926</c:v>
                </c:pt>
                <c:pt idx="4224">
                  <c:v>96.08024633722458</c:v>
                </c:pt>
                <c:pt idx="4225">
                  <c:v>95.524098452774425</c:v>
                </c:pt>
                <c:pt idx="4226">
                  <c:v>94.70895306277761</c:v>
                </c:pt>
                <c:pt idx="4227">
                  <c:v>93.460632560027591</c:v>
                </c:pt>
                <c:pt idx="4228">
                  <c:v>92.748108866881765</c:v>
                </c:pt>
                <c:pt idx="4229">
                  <c:v>91.224498704608749</c:v>
                </c:pt>
                <c:pt idx="4230">
                  <c:v>88.288071155171593</c:v>
                </c:pt>
                <c:pt idx="4231">
                  <c:v>83.278303636364143</c:v>
                </c:pt>
                <c:pt idx="4232">
                  <c:v>78.396657471140088</c:v>
                </c:pt>
                <c:pt idx="4233">
                  <c:v>74.369309808577583</c:v>
                </c:pt>
                <c:pt idx="4234">
                  <c:v>71.03800631398849</c:v>
                </c:pt>
                <c:pt idx="4235">
                  <c:v>69.186232194371939</c:v>
                </c:pt>
                <c:pt idx="4236">
                  <c:v>67.801776825666479</c:v>
                </c:pt>
                <c:pt idx="4237">
                  <c:v>68.307880298588017</c:v>
                </c:pt>
                <c:pt idx="4238">
                  <c:v>68.450058781758671</c:v>
                </c:pt>
                <c:pt idx="4239">
                  <c:v>68.36804998050998</c:v>
                </c:pt>
                <c:pt idx="4240">
                  <c:v>69.336920797853367</c:v>
                </c:pt>
                <c:pt idx="4241">
                  <c:v>69.502360973617385</c:v>
                </c:pt>
                <c:pt idx="4242">
                  <c:v>69.338942544937638</c:v>
                </c:pt>
                <c:pt idx="4243">
                  <c:v>70.441526351309406</c:v>
                </c:pt>
                <c:pt idx="4244">
                  <c:v>72.265310907962302</c:v>
                </c:pt>
                <c:pt idx="4245">
                  <c:v>73.939026969985619</c:v>
                </c:pt>
                <c:pt idx="4246">
                  <c:v>75.878374576969875</c:v>
                </c:pt>
                <c:pt idx="4247">
                  <c:v>79.235449751864564</c:v>
                </c:pt>
                <c:pt idx="4248">
                  <c:v>83.139211560016534</c:v>
                </c:pt>
                <c:pt idx="4249">
                  <c:v>87.602114113605637</c:v>
                </c:pt>
                <c:pt idx="4250">
                  <c:v>91.370670593252981</c:v>
                </c:pt>
                <c:pt idx="4251">
                  <c:v>94.280890839410148</c:v>
                </c:pt>
                <c:pt idx="4252">
                  <c:v>96.657775176299197</c:v>
                </c:pt>
                <c:pt idx="4253">
                  <c:v>97.515517052836216</c:v>
                </c:pt>
                <c:pt idx="4254">
                  <c:v>96.06627352937187</c:v>
                </c:pt>
                <c:pt idx="4255">
                  <c:v>94.343732169505728</c:v>
                </c:pt>
                <c:pt idx="4256">
                  <c:v>95.340188492906321</c:v>
                </c:pt>
                <c:pt idx="4257">
                  <c:v>96.243132268430685</c:v>
                </c:pt>
                <c:pt idx="4258">
                  <c:v>95.391010447226094</c:v>
                </c:pt>
                <c:pt idx="4259">
                  <c:v>94.835786949985277</c:v>
                </c:pt>
                <c:pt idx="4260">
                  <c:v>94.169047442208608</c:v>
                </c:pt>
                <c:pt idx="4261">
                  <c:v>93.853657560846656</c:v>
                </c:pt>
                <c:pt idx="4262">
                  <c:v>92.474548506412333</c:v>
                </c:pt>
                <c:pt idx="4263">
                  <c:v>90.937360025700059</c:v>
                </c:pt>
                <c:pt idx="4264">
                  <c:v>90.654960584959184</c:v>
                </c:pt>
                <c:pt idx="4265">
                  <c:v>87.87416201839801</c:v>
                </c:pt>
                <c:pt idx="4266">
                  <c:v>83.696415590739434</c:v>
                </c:pt>
                <c:pt idx="4267">
                  <c:v>78.807421743955416</c:v>
                </c:pt>
                <c:pt idx="4268">
                  <c:v>73.804493286830748</c:v>
                </c:pt>
                <c:pt idx="4269">
                  <c:v>70.592908552628998</c:v>
                </c:pt>
                <c:pt idx="4270">
                  <c:v>69.202786702608819</c:v>
                </c:pt>
                <c:pt idx="4271">
                  <c:v>67.989382072616024</c:v>
                </c:pt>
                <c:pt idx="4272">
                  <c:v>67.26674248332759</c:v>
                </c:pt>
                <c:pt idx="4273">
                  <c:v>67.936792059735808</c:v>
                </c:pt>
                <c:pt idx="4274">
                  <c:v>68.356381737653805</c:v>
                </c:pt>
                <c:pt idx="4275">
                  <c:v>69.339447174156049</c:v>
                </c:pt>
                <c:pt idx="4276">
                  <c:v>70.310297665556234</c:v>
                </c:pt>
                <c:pt idx="4277">
                  <c:v>69.905728137986671</c:v>
                </c:pt>
                <c:pt idx="4278">
                  <c:v>69.343346795586498</c:v>
                </c:pt>
                <c:pt idx="4279">
                  <c:v>71.982438215707248</c:v>
                </c:pt>
                <c:pt idx="4280">
                  <c:v>74.647378491458809</c:v>
                </c:pt>
                <c:pt idx="4281">
                  <c:v>76.171406001232327</c:v>
                </c:pt>
                <c:pt idx="4282">
                  <c:v>79.793812224872269</c:v>
                </c:pt>
                <c:pt idx="4283">
                  <c:v>84.114326096667256</c:v>
                </c:pt>
                <c:pt idx="4284">
                  <c:v>89.683918603238453</c:v>
                </c:pt>
                <c:pt idx="4285">
                  <c:v>93.738040890461775</c:v>
                </c:pt>
                <c:pt idx="4286">
                  <c:v>95.564232895643471</c:v>
                </c:pt>
                <c:pt idx="4287">
                  <c:v>96.376506006470919</c:v>
                </c:pt>
                <c:pt idx="4288">
                  <c:v>96.940459877654192</c:v>
                </c:pt>
                <c:pt idx="4289">
                  <c:v>97.058821412810801</c:v>
                </c:pt>
                <c:pt idx="4290">
                  <c:v>96.452629961417514</c:v>
                </c:pt>
                <c:pt idx="4291">
                  <c:v>95.206044974417523</c:v>
                </c:pt>
                <c:pt idx="4292">
                  <c:v>94.829479857073864</c:v>
                </c:pt>
                <c:pt idx="4293">
                  <c:v>95.674282703498292</c:v>
                </c:pt>
                <c:pt idx="4294">
                  <c:v>95.68046584687545</c:v>
                </c:pt>
                <c:pt idx="4295">
                  <c:v>94.977185411568087</c:v>
                </c:pt>
                <c:pt idx="4296">
                  <c:v>93.857558506754728</c:v>
                </c:pt>
                <c:pt idx="4297">
                  <c:v>94.296459041234385</c:v>
                </c:pt>
                <c:pt idx="4298">
                  <c:v>93.599052151869699</c:v>
                </c:pt>
                <c:pt idx="4299">
                  <c:v>89.552456878558161</c:v>
                </c:pt>
                <c:pt idx="4300">
                  <c:v>85.640302917784993</c:v>
                </c:pt>
                <c:pt idx="4301">
                  <c:v>81.467813035024221</c:v>
                </c:pt>
                <c:pt idx="4302">
                  <c:v>76.579555966279258</c:v>
                </c:pt>
                <c:pt idx="4303">
                  <c:v>72.830623461492181</c:v>
                </c:pt>
                <c:pt idx="4304">
                  <c:v>70.591960650062205</c:v>
                </c:pt>
                <c:pt idx="4305">
                  <c:v>67.983496445474842</c:v>
                </c:pt>
                <c:pt idx="4306">
                  <c:v>65.730895757495119</c:v>
                </c:pt>
                <c:pt idx="4307">
                  <c:v>66.393330161314736</c:v>
                </c:pt>
                <c:pt idx="4308">
                  <c:v>69.065882319826699</c:v>
                </c:pt>
                <c:pt idx="4309">
                  <c:v>70.329267095564546</c:v>
                </c:pt>
                <c:pt idx="4310">
                  <c:v>69.902550797900119</c:v>
                </c:pt>
                <c:pt idx="4311">
                  <c:v>69.050700959257512</c:v>
                </c:pt>
                <c:pt idx="4312">
                  <c:v>69.477449474104915</c:v>
                </c:pt>
                <c:pt idx="4313">
                  <c:v>70.876560814413153</c:v>
                </c:pt>
                <c:pt idx="4314">
                  <c:v>71.713897010546447</c:v>
                </c:pt>
                <c:pt idx="4315">
                  <c:v>73.93914191025199</c:v>
                </c:pt>
                <c:pt idx="4316">
                  <c:v>76.866208769858247</c:v>
                </c:pt>
                <c:pt idx="4317">
                  <c:v>80.352671648937957</c:v>
                </c:pt>
                <c:pt idx="4318">
                  <c:v>85.371823021542511</c:v>
                </c:pt>
                <c:pt idx="4319">
                  <c:v>90.527789042352651</c:v>
                </c:pt>
                <c:pt idx="4320">
                  <c:v>94.282224854740548</c:v>
                </c:pt>
                <c:pt idx="4321">
                  <c:v>95.554703633666975</c:v>
                </c:pt>
                <c:pt idx="4322">
                  <c:v>96.663016340890891</c:v>
                </c:pt>
                <c:pt idx="4323">
                  <c:v>97.634985685939483</c:v>
                </c:pt>
                <c:pt idx="4324">
                  <c:v>96.107318541036307</c:v>
                </c:pt>
                <c:pt idx="4325">
                  <c:v>96.09696287700848</c:v>
                </c:pt>
                <c:pt idx="4326">
                  <c:v>97.384991677300405</c:v>
                </c:pt>
                <c:pt idx="4327">
                  <c:v>96.414178912868508</c:v>
                </c:pt>
                <c:pt idx="4328">
                  <c:v>94.545204622754227</c:v>
                </c:pt>
                <c:pt idx="4329">
                  <c:v>93.838114898884342</c:v>
                </c:pt>
                <c:pt idx="4330">
                  <c:v>93.862543769611776</c:v>
                </c:pt>
                <c:pt idx="4331">
                  <c:v>93.324277175034339</c:v>
                </c:pt>
                <c:pt idx="4332">
                  <c:v>92.80368608793512</c:v>
                </c:pt>
                <c:pt idx="4333">
                  <c:v>92.115085101238364</c:v>
                </c:pt>
                <c:pt idx="4334">
                  <c:v>88.996171514208385</c:v>
                </c:pt>
                <c:pt idx="4335">
                  <c:v>84.672377953515266</c:v>
                </c:pt>
                <c:pt idx="4336">
                  <c:v>80.630090269860816</c:v>
                </c:pt>
                <c:pt idx="4337">
                  <c:v>75.616709278470054</c:v>
                </c:pt>
                <c:pt idx="4338">
                  <c:v>72.024967712220644</c:v>
                </c:pt>
                <c:pt idx="4339">
                  <c:v>70.105939129218939</c:v>
                </c:pt>
                <c:pt idx="4340">
                  <c:v>67.855175181163887</c:v>
                </c:pt>
                <c:pt idx="4341">
                  <c:v>67.579142929603023</c:v>
                </c:pt>
                <c:pt idx="4342">
                  <c:v>68.785150917800522</c:v>
                </c:pt>
                <c:pt idx="4343">
                  <c:v>69.885238582618641</c:v>
                </c:pt>
                <c:pt idx="4344">
                  <c:v>69.895983242460403</c:v>
                </c:pt>
                <c:pt idx="4345">
                  <c:v>67.511640513785906</c:v>
                </c:pt>
                <c:pt idx="4346">
                  <c:v>67.802629730658282</c:v>
                </c:pt>
                <c:pt idx="4347">
                  <c:v>71.442809976193359</c:v>
                </c:pt>
                <c:pt idx="4348">
                  <c:v>72.40083994159373</c:v>
                </c:pt>
                <c:pt idx="4349">
                  <c:v>72.523266729254203</c:v>
                </c:pt>
                <c:pt idx="4350">
                  <c:v>74.207807243868842</c:v>
                </c:pt>
                <c:pt idx="4351">
                  <c:v>76.873447850193443</c:v>
                </c:pt>
                <c:pt idx="4352">
                  <c:v>81.19228485252242</c:v>
                </c:pt>
                <c:pt idx="4353">
                  <c:v>85.644021779781468</c:v>
                </c:pt>
                <c:pt idx="4354">
                  <c:v>90.389283266709228</c:v>
                </c:pt>
                <c:pt idx="4355">
                  <c:v>94.292008624587297</c:v>
                </c:pt>
                <c:pt idx="4356">
                  <c:v>95.817880832299693</c:v>
                </c:pt>
                <c:pt idx="4357">
                  <c:v>96.514748631245638</c:v>
                </c:pt>
                <c:pt idx="4358">
                  <c:v>96.931203953454641</c:v>
                </c:pt>
                <c:pt idx="4359">
                  <c:v>96.667250290797682</c:v>
                </c:pt>
                <c:pt idx="4360">
                  <c:v>95.693301723760044</c:v>
                </c:pt>
                <c:pt idx="4361">
                  <c:v>94.845862748818462</c:v>
                </c:pt>
                <c:pt idx="4362">
                  <c:v>94.835327156639664</c:v>
                </c:pt>
                <c:pt idx="4363">
                  <c:v>93.993975023355787</c:v>
                </c:pt>
                <c:pt idx="4364">
                  <c:v>92.879343989292352</c:v>
                </c:pt>
                <c:pt idx="4365">
                  <c:v>94.273038489567156</c:v>
                </c:pt>
                <c:pt idx="4366">
                  <c:v>94.986109492831233</c:v>
                </c:pt>
                <c:pt idx="4367">
                  <c:v>93.853338145904004</c:v>
                </c:pt>
                <c:pt idx="4368">
                  <c:v>92.047180209669222</c:v>
                </c:pt>
                <c:pt idx="4369">
                  <c:v>88.025722274818008</c:v>
                </c:pt>
                <c:pt idx="4370">
                  <c:v>83.139262945291506</c:v>
                </c:pt>
                <c:pt idx="4371">
                  <c:v>79.527084641755039</c:v>
                </c:pt>
                <c:pt idx="4372">
                  <c:v>75.898789368903337</c:v>
                </c:pt>
                <c:pt idx="4373">
                  <c:v>71.143699478206528</c:v>
                </c:pt>
                <c:pt idx="4374">
                  <c:v>67.94571991135183</c:v>
                </c:pt>
                <c:pt idx="4375">
                  <c:v>66.949480221358371</c:v>
                </c:pt>
                <c:pt idx="4376">
                  <c:v>67.079460807647237</c:v>
                </c:pt>
                <c:pt idx="4377">
                  <c:v>68.506921211589713</c:v>
                </c:pt>
                <c:pt idx="4378">
                  <c:v>70.183035242544648</c:v>
                </c:pt>
                <c:pt idx="4379">
                  <c:v>71.029426453631189</c:v>
                </c:pt>
                <c:pt idx="4380">
                  <c:v>70.599595969756734</c:v>
                </c:pt>
                <c:pt idx="4381">
                  <c:v>69.746122037384211</c:v>
                </c:pt>
                <c:pt idx="4382">
                  <c:v>70.176536853734177</c:v>
                </c:pt>
                <c:pt idx="4383">
                  <c:v>71.83544712045348</c:v>
                </c:pt>
                <c:pt idx="4384">
                  <c:v>74.357516674413063</c:v>
                </c:pt>
                <c:pt idx="4385">
                  <c:v>75.887531228621228</c:v>
                </c:pt>
                <c:pt idx="4386">
                  <c:v>78.396464498683656</c:v>
                </c:pt>
                <c:pt idx="4387">
                  <c:v>83</c:v>
                </c:pt>
                <c:pt idx="4388">
                  <c:v>87.878139884424044</c:v>
                </c:pt>
                <c:pt idx="4389">
                  <c:v>92.760211132887662</c:v>
                </c:pt>
                <c:pt idx="4390">
                  <c:v>95.136177960449373</c:v>
                </c:pt>
                <c:pt idx="4391">
                  <c:v>96.119596497036795</c:v>
                </c:pt>
                <c:pt idx="4392">
                  <c:v>96.387889914445054</c:v>
                </c:pt>
                <c:pt idx="4393">
                  <c:v>95.824070892578618</c:v>
                </c:pt>
                <c:pt idx="4394">
                  <c:v>95.822855457570029</c:v>
                </c:pt>
                <c:pt idx="4395">
                  <c:v>95.682423067510456</c:v>
                </c:pt>
                <c:pt idx="4396">
                  <c:v>95.669698251648015</c:v>
                </c:pt>
                <c:pt idx="4397">
                  <c:v>94.705719874607823</c:v>
                </c:pt>
                <c:pt idx="4398">
                  <c:v>92.747128843953391</c:v>
                </c:pt>
                <c:pt idx="4399">
                  <c:v>93.299326257041997</c:v>
                </c:pt>
                <c:pt idx="4400">
                  <c:v>94.577933546704699</c:v>
                </c:pt>
                <c:pt idx="4401">
                  <c:v>94.563695096567386</c:v>
                </c:pt>
                <c:pt idx="4402">
                  <c:v>94.010120739907578</c:v>
                </c:pt>
                <c:pt idx="4403">
                  <c:v>91.648681825805923</c:v>
                </c:pt>
                <c:pt idx="4404">
                  <c:v>86.762749187194814</c:v>
                </c:pt>
                <c:pt idx="4405">
                  <c:v>81.885293107649048</c:v>
                </c:pt>
                <c:pt idx="4406">
                  <c:v>78.542745902529731</c:v>
                </c:pt>
                <c:pt idx="4407">
                  <c:v>75.338131891676653</c:v>
                </c:pt>
                <c:pt idx="4408">
                  <c:v>71.999135805528567</c:v>
                </c:pt>
                <c:pt idx="4409">
                  <c:v>69.346586061360711</c:v>
                </c:pt>
                <c:pt idx="4410">
                  <c:v>67.808101936804363</c:v>
                </c:pt>
                <c:pt idx="4411">
                  <c:v>67.682169286126296</c:v>
                </c:pt>
                <c:pt idx="4412">
                  <c:v>67.536946319936931</c:v>
                </c:pt>
                <c:pt idx="4413">
                  <c:v>67.520427144166618</c:v>
                </c:pt>
                <c:pt idx="4414">
                  <c:v>68.230260242816556</c:v>
                </c:pt>
                <c:pt idx="4415">
                  <c:v>69.194166910012541</c:v>
                </c:pt>
                <c:pt idx="4416">
                  <c:v>70.868882701089262</c:v>
                </c:pt>
                <c:pt idx="4417">
                  <c:v>71.025211941562347</c:v>
                </c:pt>
                <c:pt idx="4418">
                  <c:v>71.152299541087359</c:v>
                </c:pt>
                <c:pt idx="4419">
                  <c:v>73.663942767464462</c:v>
                </c:pt>
                <c:pt idx="4420">
                  <c:v>76.169369865309648</c:v>
                </c:pt>
                <c:pt idx="4421">
                  <c:v>78.844804270543122</c:v>
                </c:pt>
                <c:pt idx="4422">
                  <c:v>82.450140227988371</c:v>
                </c:pt>
                <c:pt idx="4423">
                  <c:v>87.98730108461281</c:v>
                </c:pt>
                <c:pt idx="4424">
                  <c:v>93.74006510850522</c:v>
                </c:pt>
                <c:pt idx="4425">
                  <c:v>95.969805943111467</c:v>
                </c:pt>
                <c:pt idx="4426">
                  <c:v>96.529172522338783</c:v>
                </c:pt>
                <c:pt idx="4427">
                  <c:v>96.931808534043526</c:v>
                </c:pt>
                <c:pt idx="4428">
                  <c:v>97.487936424704941</c:v>
                </c:pt>
                <c:pt idx="4429">
                  <c:v>96.664004091392144</c:v>
                </c:pt>
                <c:pt idx="4430">
                  <c:v>95.677134218182559</c:v>
                </c:pt>
                <c:pt idx="4431">
                  <c:v>96.248829971423675</c:v>
                </c:pt>
                <c:pt idx="4432">
                  <c:v>95.821407067202827</c:v>
                </c:pt>
                <c:pt idx="4433">
                  <c:v>94.813827696154505</c:v>
                </c:pt>
                <c:pt idx="4434">
                  <c:v>93.584778364487164</c:v>
                </c:pt>
                <c:pt idx="4435">
                  <c:v>93.731558496156964</c:v>
                </c:pt>
                <c:pt idx="4436">
                  <c:v>94.289023174067566</c:v>
                </c:pt>
                <c:pt idx="4437">
                  <c:v>93.31338401990223</c:v>
                </c:pt>
                <c:pt idx="4438">
                  <c:v>90.659235861709831</c:v>
                </c:pt>
                <c:pt idx="4439">
                  <c:v>87.180116481729726</c:v>
                </c:pt>
                <c:pt idx="4440">
                  <c:v>82.721496953872943</c:v>
                </c:pt>
                <c:pt idx="4441">
                  <c:v>76.734039205415442</c:v>
                </c:pt>
                <c:pt idx="4442">
                  <c:v>72.562778530296526</c:v>
                </c:pt>
                <c:pt idx="4443">
                  <c:v>70.467376885777867</c:v>
                </c:pt>
                <c:pt idx="4444">
                  <c:v>68.822004389568491</c:v>
                </c:pt>
                <c:pt idx="4445">
                  <c:v>67.579292611495745</c:v>
                </c:pt>
                <c:pt idx="4446">
                  <c:v>67.695027198681174</c:v>
                </c:pt>
                <c:pt idx="4447">
                  <c:v>68.390630538302759</c:v>
                </c:pt>
                <c:pt idx="4448">
                  <c:v>68.21441023106911</c:v>
                </c:pt>
                <c:pt idx="4449">
                  <c:v>68.503463661609018</c:v>
                </c:pt>
                <c:pt idx="4450">
                  <c:v>69.624517176415196</c:v>
                </c:pt>
                <c:pt idx="4451">
                  <c:v>70.717197974624469</c:v>
                </c:pt>
                <c:pt idx="4452">
                  <c:v>71.567187675260413</c:v>
                </c:pt>
                <c:pt idx="4453">
                  <c:v>72.129263784957843</c:v>
                </c:pt>
                <c:pt idx="4454">
                  <c:v>73.097903147318604</c:v>
                </c:pt>
                <c:pt idx="4455">
                  <c:v>75.318428780698426</c:v>
                </c:pt>
                <c:pt idx="4456">
                  <c:v>78.675787268260706</c:v>
                </c:pt>
                <c:pt idx="4457">
                  <c:v>83.556514964165743</c:v>
                </c:pt>
                <c:pt idx="4458">
                  <c:v>88.99312532775069</c:v>
                </c:pt>
                <c:pt idx="4459">
                  <c:v>93.050244241867205</c:v>
                </c:pt>
                <c:pt idx="4460">
                  <c:v>94.842337526957209</c:v>
                </c:pt>
                <c:pt idx="4461">
                  <c:v>95.808660882347979</c:v>
                </c:pt>
                <c:pt idx="4462">
                  <c:v>97.220473382831855</c:v>
                </c:pt>
                <c:pt idx="4463">
                  <c:v>97.477375446725389</c:v>
                </c:pt>
                <c:pt idx="4464">
                  <c:v>97.407120996611496</c:v>
                </c:pt>
                <c:pt idx="4465">
                  <c:v>96.462494634954282</c:v>
                </c:pt>
                <c:pt idx="4466">
                  <c:v>94.703611880921883</c:v>
                </c:pt>
                <c:pt idx="4467">
                  <c:v>93.856120632097728</c:v>
                </c:pt>
                <c:pt idx="4468">
                  <c:v>93.289057871988888</c:v>
                </c:pt>
                <c:pt idx="4469">
                  <c:v>93.598598377201455</c:v>
                </c:pt>
                <c:pt idx="4470">
                  <c:v>94.023332977282692</c:v>
                </c:pt>
                <c:pt idx="4471">
                  <c:v>93.871962018386597</c:v>
                </c:pt>
                <c:pt idx="4472">
                  <c:v>93.441265272527119</c:v>
                </c:pt>
                <c:pt idx="4473">
                  <c:v>90.929895273906112</c:v>
                </c:pt>
                <c:pt idx="4474">
                  <c:v>86.480934469389268</c:v>
                </c:pt>
                <c:pt idx="4475">
                  <c:v>82.44335674806797</c:v>
                </c:pt>
                <c:pt idx="4476">
                  <c:v>78.124753382167029</c:v>
                </c:pt>
                <c:pt idx="4477">
                  <c:v>73.960498490959992</c:v>
                </c:pt>
                <c:pt idx="4478">
                  <c:v>71.300939121224459</c:v>
                </c:pt>
                <c:pt idx="4479">
                  <c:v>69.758494878531749</c:v>
                </c:pt>
                <c:pt idx="4480">
                  <c:v>68.243681459246432</c:v>
                </c:pt>
                <c:pt idx="4481">
                  <c:v>67.515633316524728</c:v>
                </c:pt>
                <c:pt idx="4482">
                  <c:v>68.21977772218743</c:v>
                </c:pt>
                <c:pt idx="4483">
                  <c:v>68.51320885419085</c:v>
                </c:pt>
                <c:pt idx="4484">
                  <c:v>68.560910946707679</c:v>
                </c:pt>
                <c:pt idx="4485">
                  <c:v>69.260944892298312</c:v>
                </c:pt>
                <c:pt idx="4486">
                  <c:v>70.027327423003285</c:v>
                </c:pt>
                <c:pt idx="4487">
                  <c:v>71.2978685612443</c:v>
                </c:pt>
                <c:pt idx="4488">
                  <c:v>72.831787114951481</c:v>
                </c:pt>
                <c:pt idx="4489">
                  <c:v>74.353885333830988</c:v>
                </c:pt>
                <c:pt idx="4490">
                  <c:v>77.0038021472282</c:v>
                </c:pt>
                <c:pt idx="4491">
                  <c:v>80.770177334311285</c:v>
                </c:pt>
                <c:pt idx="4492">
                  <c:v>85.230873363219388</c:v>
                </c:pt>
                <c:pt idx="4493">
                  <c:v>89.974760920886851</c:v>
                </c:pt>
                <c:pt idx="4494">
                  <c:v>93.579726557224191</c:v>
                </c:pt>
                <c:pt idx="4495">
                  <c:v>95.115083264735645</c:v>
                </c:pt>
                <c:pt idx="4496">
                  <c:v>95.562369547639577</c:v>
                </c:pt>
                <c:pt idx="4497">
                  <c:v>96.672395726011629</c:v>
                </c:pt>
                <c:pt idx="4498">
                  <c:v>96.636320311329854</c:v>
                </c:pt>
                <c:pt idx="4499">
                  <c:v>95.390838798527014</c:v>
                </c:pt>
                <c:pt idx="4500">
                  <c:v>94.569305155890476</c:v>
                </c:pt>
                <c:pt idx="4501">
                  <c:v>93.870665008752709</c:v>
                </c:pt>
                <c:pt idx="4502">
                  <c:v>95.12808512521157</c:v>
                </c:pt>
                <c:pt idx="4503">
                  <c:v>95.673761977137957</c:v>
                </c:pt>
                <c:pt idx="4504">
                  <c:v>94.979033070564526</c:v>
                </c:pt>
                <c:pt idx="4505">
                  <c:v>94.115302506427994</c:v>
                </c:pt>
                <c:pt idx="4506">
                  <c:v>93.732211394457437</c:v>
                </c:pt>
                <c:pt idx="4507">
                  <c:v>93.350422650423923</c:v>
                </c:pt>
                <c:pt idx="4508">
                  <c:v>91.081352467282386</c:v>
                </c:pt>
                <c:pt idx="4509">
                  <c:v>87.311062938458065</c:v>
                </c:pt>
                <c:pt idx="4510">
                  <c:v>82.86055985774864</c:v>
                </c:pt>
                <c:pt idx="4511">
                  <c:v>76.721579684036584</c:v>
                </c:pt>
                <c:pt idx="4512">
                  <c:v>70.341243896673888</c:v>
                </c:pt>
                <c:pt idx="4513">
                  <c:v>68.508537805191381</c:v>
                </c:pt>
                <c:pt idx="4514">
                  <c:v>69.7516467180169</c:v>
                </c:pt>
                <c:pt idx="4515">
                  <c:v>68.924430777363156</c:v>
                </c:pt>
                <c:pt idx="4516">
                  <c:v>68.267481384209631</c:v>
                </c:pt>
                <c:pt idx="4517">
                  <c:v>69.366032109795697</c:v>
                </c:pt>
                <c:pt idx="4518">
                  <c:v>68.919704676264359</c:v>
                </c:pt>
                <c:pt idx="4519">
                  <c:v>68.227818053274078</c:v>
                </c:pt>
                <c:pt idx="4520">
                  <c:v>68.368747281891444</c:v>
                </c:pt>
                <c:pt idx="4521">
                  <c:v>68.243770817942007</c:v>
                </c:pt>
                <c:pt idx="4522">
                  <c:v>69.339856562924624</c:v>
                </c:pt>
                <c:pt idx="4523">
                  <c:v>71.82480691710758</c:v>
                </c:pt>
                <c:pt idx="4524">
                  <c:v>74.78226626989408</c:v>
                </c:pt>
                <c:pt idx="4525">
                  <c:v>77.294077537779344</c:v>
                </c:pt>
                <c:pt idx="4526">
                  <c:v>79.937526017976367</c:v>
                </c:pt>
                <c:pt idx="4527">
                  <c:v>84.250180581639611</c:v>
                </c:pt>
                <c:pt idx="4528">
                  <c:v>88.848822558904615</c:v>
                </c:pt>
                <c:pt idx="4529">
                  <c:v>94.164011469343308</c:v>
                </c:pt>
                <c:pt idx="4530">
                  <c:v>96.937817403305644</c:v>
                </c:pt>
                <c:pt idx="4531">
                  <c:v>96.235867193818279</c:v>
                </c:pt>
                <c:pt idx="4532">
                  <c:v>96.091782517918034</c:v>
                </c:pt>
                <c:pt idx="4533">
                  <c:v>96.656722668057952</c:v>
                </c:pt>
                <c:pt idx="4534">
                  <c:v>96.092647754014152</c:v>
                </c:pt>
                <c:pt idx="4535">
                  <c:v>95.516502661073687</c:v>
                </c:pt>
                <c:pt idx="4536">
                  <c:v>95.555702852546204</c:v>
                </c:pt>
                <c:pt idx="4537">
                  <c:v>94.590799530563089</c:v>
                </c:pt>
                <c:pt idx="4538">
                  <c:v>94.560719405460333</c:v>
                </c:pt>
                <c:pt idx="4539">
                  <c:v>94.286278330905944</c:v>
                </c:pt>
                <c:pt idx="4540">
                  <c:v>93.592258466718491</c:v>
                </c:pt>
                <c:pt idx="4541">
                  <c:v>94.017070881602152</c:v>
                </c:pt>
                <c:pt idx="4542">
                  <c:v>92.900593854354412</c:v>
                </c:pt>
                <c:pt idx="4543">
                  <c:v>90.512237121263908</c:v>
                </c:pt>
                <c:pt idx="4544">
                  <c:v>86.481003294768712</c:v>
                </c:pt>
                <c:pt idx="4545">
                  <c:v>81.185636971917432</c:v>
                </c:pt>
                <c:pt idx="4546">
                  <c:v>76.449821065137996</c:v>
                </c:pt>
                <c:pt idx="4547">
                  <c:v>73.393384634053618</c:v>
                </c:pt>
                <c:pt idx="4548">
                  <c:v>71.07306743993837</c:v>
                </c:pt>
                <c:pt idx="4549">
                  <c:v>68.309189586983976</c:v>
                </c:pt>
                <c:pt idx="4550">
                  <c:v>67.819698405010953</c:v>
                </c:pt>
                <c:pt idx="4551">
                  <c:v>68.214747424647413</c:v>
                </c:pt>
                <c:pt idx="4552">
                  <c:v>67.803154140218027</c:v>
                </c:pt>
                <c:pt idx="4553">
                  <c:v>67.378956473848021</c:v>
                </c:pt>
                <c:pt idx="4554">
                  <c:v>68.782974456808063</c:v>
                </c:pt>
                <c:pt idx="4555">
                  <c:v>70.188065961960547</c:v>
                </c:pt>
                <c:pt idx="4556">
                  <c:v>70.306358321833557</c:v>
                </c:pt>
                <c:pt idx="4557">
                  <c:v>70.740308243480001</c:v>
                </c:pt>
                <c:pt idx="4558">
                  <c:v>71.853602024691753</c:v>
                </c:pt>
                <c:pt idx="4559">
                  <c:v>74.086058602620383</c:v>
                </c:pt>
                <c:pt idx="4560">
                  <c:v>76.463649162620214</c:v>
                </c:pt>
                <c:pt idx="4561">
                  <c:v>80.07776891831513</c:v>
                </c:pt>
                <c:pt idx="4562">
                  <c:v>85.088996981329629</c:v>
                </c:pt>
                <c:pt idx="4563">
                  <c:v>90.253307682660605</c:v>
                </c:pt>
                <c:pt idx="4564">
                  <c:v>94.707755196136461</c:v>
                </c:pt>
                <c:pt idx="4565">
                  <c:v>97.196795421398335</c:v>
                </c:pt>
                <c:pt idx="4566">
                  <c:v>97.073373553448619</c:v>
                </c:pt>
                <c:pt idx="4567">
                  <c:v>96.66942068297449</c:v>
                </c:pt>
                <c:pt idx="4568">
                  <c:v>97.086106977294108</c:v>
                </c:pt>
                <c:pt idx="4569">
                  <c:v>96.371598390729744</c:v>
                </c:pt>
                <c:pt idx="4570">
                  <c:v>95.378770630911617</c:v>
                </c:pt>
                <c:pt idx="4571">
                  <c:v>94.993779691139252</c:v>
                </c:pt>
                <c:pt idx="4572">
                  <c:v>94.869324324746287</c:v>
                </c:pt>
                <c:pt idx="4573">
                  <c:v>94.702718353401281</c:v>
                </c:pt>
                <c:pt idx="4574">
                  <c:v>93.719687074234912</c:v>
                </c:pt>
                <c:pt idx="4575">
                  <c:v>93.861685349225908</c:v>
                </c:pt>
                <c:pt idx="4576">
                  <c:v>93.31867628116234</c:v>
                </c:pt>
                <c:pt idx="4577">
                  <c:v>91.65117023472834</c:v>
                </c:pt>
                <c:pt idx="4578">
                  <c:v>89.684944418865655</c:v>
                </c:pt>
                <c:pt idx="4579">
                  <c:v>85.362273546552061</c:v>
                </c:pt>
                <c:pt idx="4580">
                  <c:v>78.681070459224046</c:v>
                </c:pt>
                <c:pt idx="4581">
                  <c:v>73.380268005734365</c:v>
                </c:pt>
                <c:pt idx="4582">
                  <c:v>71.308007991478291</c:v>
                </c:pt>
                <c:pt idx="4583">
                  <c:v>69.617370263066931</c:v>
                </c:pt>
                <c:pt idx="4584">
                  <c:v>69.328715298914545</c:v>
                </c:pt>
                <c:pt idx="4585">
                  <c:v>68.645904675572609</c:v>
                </c:pt>
                <c:pt idx="4586">
                  <c:v>68.236617672897722</c:v>
                </c:pt>
                <c:pt idx="4587">
                  <c:v>68.100973971610813</c:v>
                </c:pt>
                <c:pt idx="4588">
                  <c:v>67.714064415627305</c:v>
                </c:pt>
                <c:pt idx="4589">
                  <c:v>68.739741561192915</c:v>
                </c:pt>
                <c:pt idx="4590">
                  <c:v>70.219144166105423</c:v>
                </c:pt>
                <c:pt idx="4591">
                  <c:v>71.290085529080102</c:v>
                </c:pt>
                <c:pt idx="4592">
                  <c:v>70.325801145165642</c:v>
                </c:pt>
                <c:pt idx="4593">
                  <c:v>71.276409602990626</c:v>
                </c:pt>
                <c:pt idx="4594">
                  <c:v>75.327532878439612</c:v>
                </c:pt>
                <c:pt idx="4595">
                  <c:v>78.685372941053842</c:v>
                </c:pt>
                <c:pt idx="4596">
                  <c:v>82.16485079711542</c:v>
                </c:pt>
                <c:pt idx="4597">
                  <c:v>87.043904250109705</c:v>
                </c:pt>
                <c:pt idx="4598">
                  <c:v>92.210375655644455</c:v>
                </c:pt>
                <c:pt idx="4599">
                  <c:v>95.137086297127198</c:v>
                </c:pt>
                <c:pt idx="4600">
                  <c:v>95.811486221522244</c:v>
                </c:pt>
                <c:pt idx="4601">
                  <c:v>96.506630363068865</c:v>
                </c:pt>
                <c:pt idx="4602">
                  <c:v>97.495157363044697</c:v>
                </c:pt>
                <c:pt idx="4603">
                  <c:v>97.073207851880937</c:v>
                </c:pt>
                <c:pt idx="4604">
                  <c:v>96.390301627703138</c:v>
                </c:pt>
                <c:pt idx="4605">
                  <c:v>96.281497280511388</c:v>
                </c:pt>
                <c:pt idx="4606">
                  <c:v>94.621292868835766</c:v>
                </c:pt>
                <c:pt idx="4607">
                  <c:v>93.627512672603842</c:v>
                </c:pt>
                <c:pt idx="4608">
                  <c:v>93.891009548407823</c:v>
                </c:pt>
                <c:pt idx="4609">
                  <c:v>93.46167657712725</c:v>
                </c:pt>
                <c:pt idx="4610">
                  <c:v>92.884750767151473</c:v>
                </c:pt>
                <c:pt idx="4611">
                  <c:v>92.467318537959812</c:v>
                </c:pt>
                <c:pt idx="4612">
                  <c:v>91.623489411536369</c:v>
                </c:pt>
                <c:pt idx="4613">
                  <c:v>88.290164845714429</c:v>
                </c:pt>
                <c:pt idx="4614">
                  <c:v>83.976111484202562</c:v>
                </c:pt>
                <c:pt idx="4615">
                  <c:v>80.077790266746263</c:v>
                </c:pt>
                <c:pt idx="4616">
                  <c:v>75.076945370537871</c:v>
                </c:pt>
                <c:pt idx="4617">
                  <c:v>70.176807639779568</c:v>
                </c:pt>
                <c:pt idx="4618">
                  <c:v>66.388377364132921</c:v>
                </c:pt>
                <c:pt idx="4619">
                  <c:v>66.710265491347428</c:v>
                </c:pt>
                <c:pt idx="4620">
                  <c:v>69.489268439851173</c:v>
                </c:pt>
                <c:pt idx="4621">
                  <c:v>69.947845255873531</c:v>
                </c:pt>
                <c:pt idx="4622">
                  <c:v>68.865887923287573</c:v>
                </c:pt>
                <c:pt idx="4623">
                  <c:v>68.511098776971536</c:v>
                </c:pt>
                <c:pt idx="4624">
                  <c:v>69.05459250507306</c:v>
                </c:pt>
                <c:pt idx="4625">
                  <c:v>70.60764983952906</c:v>
                </c:pt>
                <c:pt idx="4626">
                  <c:v>72.128893345733829</c:v>
                </c:pt>
                <c:pt idx="4627">
                  <c:v>72.145836471592617</c:v>
                </c:pt>
                <c:pt idx="4628">
                  <c:v>72.421316062056235</c:v>
                </c:pt>
                <c:pt idx="4629">
                  <c:v>74.509932717602524</c:v>
                </c:pt>
                <c:pt idx="4630">
                  <c:v>77.569851103228203</c:v>
                </c:pt>
                <c:pt idx="4631">
                  <c:v>82.44154575666937</c:v>
                </c:pt>
                <c:pt idx="4632">
                  <c:v>88.155159143939414</c:v>
                </c:pt>
                <c:pt idx="4633">
                  <c:v>91.911967791036204</c:v>
                </c:pt>
                <c:pt idx="4634">
                  <c:v>93.603410810323794</c:v>
                </c:pt>
                <c:pt idx="4635">
                  <c:v>95.962693229506897</c:v>
                </c:pt>
                <c:pt idx="4636">
                  <c:v>97.636660583153002</c:v>
                </c:pt>
                <c:pt idx="4637">
                  <c:v>97.357775983284625</c:v>
                </c:pt>
                <c:pt idx="4638">
                  <c:v>96.487140498186221</c:v>
                </c:pt>
                <c:pt idx="4639">
                  <c:v>96.24100588994672</c:v>
                </c:pt>
                <c:pt idx="4640">
                  <c:v>95.828025331170721</c:v>
                </c:pt>
                <c:pt idx="4641">
                  <c:v>94.421588738815828</c:v>
                </c:pt>
                <c:pt idx="4642">
                  <c:v>94.431457572875885</c:v>
                </c:pt>
                <c:pt idx="4643">
                  <c:v>94.558438140280913</c:v>
                </c:pt>
                <c:pt idx="4644">
                  <c:v>93.459414438750727</c:v>
                </c:pt>
                <c:pt idx="4645">
                  <c:v>92.897480226996649</c:v>
                </c:pt>
                <c:pt idx="4646">
                  <c:v>92.476563413465783</c:v>
                </c:pt>
                <c:pt idx="4647">
                  <c:v>91.084255223004249</c:v>
                </c:pt>
                <c:pt idx="4648">
                  <c:v>88.703793913299762</c:v>
                </c:pt>
                <c:pt idx="4649">
                  <c:v>83.836415932636299</c:v>
                </c:pt>
                <c:pt idx="4650">
                  <c:v>78.120423418984885</c:v>
                </c:pt>
                <c:pt idx="4651">
                  <c:v>73.652895917695844</c:v>
                </c:pt>
                <c:pt idx="4652">
                  <c:v>71.84288516016187</c:v>
                </c:pt>
                <c:pt idx="4653">
                  <c:v>70.355118842432091</c:v>
                </c:pt>
                <c:pt idx="4654">
                  <c:v>68.343249578848841</c:v>
                </c:pt>
                <c:pt idx="4655">
                  <c:v>67.360688327995803</c:v>
                </c:pt>
                <c:pt idx="4656">
                  <c:v>67.9604616804084</c:v>
                </c:pt>
                <c:pt idx="4657">
                  <c:v>69.330642236633778</c:v>
                </c:pt>
                <c:pt idx="4658">
                  <c:v>68.493058847119627</c:v>
                </c:pt>
                <c:pt idx="4659">
                  <c:v>68.647553806703669</c:v>
                </c:pt>
                <c:pt idx="4660">
                  <c:v>70.041370772163347</c:v>
                </c:pt>
                <c:pt idx="4661">
                  <c:v>70.583635203292147</c:v>
                </c:pt>
                <c:pt idx="4662">
                  <c:v>72.004184116721859</c:v>
                </c:pt>
                <c:pt idx="4663">
                  <c:v>73.80181421671692</c:v>
                </c:pt>
                <c:pt idx="4664">
                  <c:v>77.001770454171108</c:v>
                </c:pt>
                <c:pt idx="4665">
                  <c:v>81.187101955573851</c:v>
                </c:pt>
                <c:pt idx="4666">
                  <c:v>84.955732279249631</c:v>
                </c:pt>
                <c:pt idx="4667">
                  <c:v>89.130498386532182</c:v>
                </c:pt>
                <c:pt idx="4668">
                  <c:v>93.18149064972468</c:v>
                </c:pt>
                <c:pt idx="4669">
                  <c:v>95.002164018083818</c:v>
                </c:pt>
                <c:pt idx="4670">
                  <c:v>95.533433805053505</c:v>
                </c:pt>
                <c:pt idx="4671">
                  <c:v>96.654967262570011</c:v>
                </c:pt>
                <c:pt idx="4672">
                  <c:v>96.398015042201138</c:v>
                </c:pt>
                <c:pt idx="4673">
                  <c:v>95.70093383266952</c:v>
                </c:pt>
                <c:pt idx="4674">
                  <c:v>95.81221327015615</c:v>
                </c:pt>
                <c:pt idx="4675">
                  <c:v>95.406550965587641</c:v>
                </c:pt>
                <c:pt idx="4676">
                  <c:v>94.704824394191647</c:v>
                </c:pt>
                <c:pt idx="4677">
                  <c:v>94.128592274805371</c:v>
                </c:pt>
                <c:pt idx="4678">
                  <c:v>94.274229415114917</c:v>
                </c:pt>
                <c:pt idx="4679">
                  <c:v>94.204227579152757</c:v>
                </c:pt>
                <c:pt idx="4680">
                  <c:v>93.238830540415549</c:v>
                </c:pt>
                <c:pt idx="4681">
                  <c:v>91.635949060154388</c:v>
                </c:pt>
                <c:pt idx="4682">
                  <c:v>89.55171154403088</c:v>
                </c:pt>
                <c:pt idx="4683">
                  <c:v>87.324942410254991</c:v>
                </c:pt>
                <c:pt idx="4684">
                  <c:v>83</c:v>
                </c:pt>
                <c:pt idx="4685">
                  <c:v>78.123762393481442</c:v>
                </c:pt>
                <c:pt idx="4686">
                  <c:v>74.082895286366977</c:v>
                </c:pt>
                <c:pt idx="4687">
                  <c:v>70.464401511876858</c:v>
                </c:pt>
                <c:pt idx="4688">
                  <c:v>68.22650554452531</c:v>
                </c:pt>
                <c:pt idx="4689">
                  <c:v>66.584353607494194</c:v>
                </c:pt>
                <c:pt idx="4690">
                  <c:v>67.258845866937634</c:v>
                </c:pt>
                <c:pt idx="4691">
                  <c:v>67.790954105997258</c:v>
                </c:pt>
                <c:pt idx="4692">
                  <c:v>67.668773734657663</c:v>
                </c:pt>
                <c:pt idx="4693">
                  <c:v>68.374734812606931</c:v>
                </c:pt>
                <c:pt idx="4694">
                  <c:v>68.928012728879963</c:v>
                </c:pt>
                <c:pt idx="4695">
                  <c:v>71.000964945654502</c:v>
                </c:pt>
                <c:pt idx="4696">
                  <c:v>72.545342997430566</c:v>
                </c:pt>
                <c:pt idx="4697">
                  <c:v>72.552468131899801</c:v>
                </c:pt>
                <c:pt idx="4698">
                  <c:v>73.230729922873508</c:v>
                </c:pt>
                <c:pt idx="4699">
                  <c:v>76.999975999899277</c:v>
                </c:pt>
                <c:pt idx="4700">
                  <c:v>81.053748785678337</c:v>
                </c:pt>
                <c:pt idx="4701">
                  <c:v>84.80660438976966</c:v>
                </c:pt>
                <c:pt idx="4702">
                  <c:v>90.392384491029318</c:v>
                </c:pt>
                <c:pt idx="4703">
                  <c:v>93.612010715617672</c:v>
                </c:pt>
                <c:pt idx="4704">
                  <c:v>95.271453760775785</c:v>
                </c:pt>
                <c:pt idx="4705">
                  <c:v>97.347725913302796</c:v>
                </c:pt>
                <c:pt idx="4706">
                  <c:v>96.517600054625944</c:v>
                </c:pt>
                <c:pt idx="4707">
                  <c:v>95.845283309705223</c:v>
                </c:pt>
                <c:pt idx="4708">
                  <c:v>95.827468182653334</c:v>
                </c:pt>
                <c:pt idx="4709">
                  <c:v>94.411315293252244</c:v>
                </c:pt>
                <c:pt idx="4710">
                  <c:v>94.552222762489137</c:v>
                </c:pt>
                <c:pt idx="4711">
                  <c:v>95.25788842131108</c:v>
                </c:pt>
                <c:pt idx="4712">
                  <c:v>94.999542343033056</c:v>
                </c:pt>
                <c:pt idx="4713">
                  <c:v>94.850848841449334</c:v>
                </c:pt>
                <c:pt idx="4714">
                  <c:v>94.411002460747824</c:v>
                </c:pt>
                <c:pt idx="4715">
                  <c:v>93.607940364390316</c:v>
                </c:pt>
                <c:pt idx="4716">
                  <c:v>93.473875118028374</c:v>
                </c:pt>
                <c:pt idx="4717">
                  <c:v>91.485055279093444</c:v>
                </c:pt>
                <c:pt idx="4718">
                  <c:v>86.197520503578005</c:v>
                </c:pt>
                <c:pt idx="4719">
                  <c:v>80.218395197615891</c:v>
                </c:pt>
                <c:pt idx="4720">
                  <c:v>75.608252147301698</c:v>
                </c:pt>
                <c:pt idx="4721">
                  <c:v>73.247433751514961</c:v>
                </c:pt>
                <c:pt idx="4722">
                  <c:v>71.580959292720166</c:v>
                </c:pt>
                <c:pt idx="4723">
                  <c:v>68.767204205869035</c:v>
                </c:pt>
                <c:pt idx="4724">
                  <c:v>66.550824884315361</c:v>
                </c:pt>
                <c:pt idx="4725">
                  <c:v>66.486690202327267</c:v>
                </c:pt>
                <c:pt idx="4726">
                  <c:v>68.009661763326406</c:v>
                </c:pt>
                <c:pt idx="4727">
                  <c:v>67.657013463961007</c:v>
                </c:pt>
                <c:pt idx="4728">
                  <c:v>68.216417698127913</c:v>
                </c:pt>
                <c:pt idx="4729">
                  <c:v>70.438966461411894</c:v>
                </c:pt>
                <c:pt idx="4730">
                  <c:v>70.730175972985847</c:v>
                </c:pt>
                <c:pt idx="4731">
                  <c:v>71.010612002494923</c:v>
                </c:pt>
                <c:pt idx="4732">
                  <c:v>72.673125824100183</c:v>
                </c:pt>
                <c:pt idx="4733">
                  <c:v>73.801671921561763</c:v>
                </c:pt>
                <c:pt idx="4734">
                  <c:v>76.452866805049084</c:v>
                </c:pt>
                <c:pt idx="4735">
                  <c:v>81.187699666703679</c:v>
                </c:pt>
                <c:pt idx="4736">
                  <c:v>85.928443483481132</c:v>
                </c:pt>
                <c:pt idx="4737">
                  <c:v>91.371043722659266</c:v>
                </c:pt>
                <c:pt idx="4738">
                  <c:v>94.706572257804609</c:v>
                </c:pt>
                <c:pt idx="4739">
                  <c:v>95.257301085768532</c:v>
                </c:pt>
                <c:pt idx="4740">
                  <c:v>96.101351146529282</c:v>
                </c:pt>
                <c:pt idx="4741">
                  <c:v>97.090122656613985</c:v>
                </c:pt>
                <c:pt idx="4742">
                  <c:v>96.241203363341242</c:v>
                </c:pt>
                <c:pt idx="4743">
                  <c:v>95.665108301636479</c:v>
                </c:pt>
                <c:pt idx="4744">
                  <c:v>94.980188668471541</c:v>
                </c:pt>
                <c:pt idx="4745">
                  <c:v>93.854118215954315</c:v>
                </c:pt>
                <c:pt idx="4746">
                  <c:v>94.415636359082683</c:v>
                </c:pt>
                <c:pt idx="4747">
                  <c:v>94.321719950966141</c:v>
                </c:pt>
                <c:pt idx="4748">
                  <c:v>93.452176484582083</c:v>
                </c:pt>
                <c:pt idx="4749">
                  <c:v>92.478753582931873</c:v>
                </c:pt>
                <c:pt idx="4750">
                  <c:v>92.496914236093929</c:v>
                </c:pt>
                <c:pt idx="4751">
                  <c:v>93.299460287405878</c:v>
                </c:pt>
                <c:pt idx="4752">
                  <c:v>90.925414893729709</c:v>
                </c:pt>
                <c:pt idx="4753">
                  <c:v>84.391363680413491</c:v>
                </c:pt>
                <c:pt idx="4754">
                  <c:v>79.099329460805677</c:v>
                </c:pt>
                <c:pt idx="4755">
                  <c:v>77.009474225486031</c:v>
                </c:pt>
                <c:pt idx="4756">
                  <c:v>73.720564765809513</c:v>
                </c:pt>
                <c:pt idx="4757">
                  <c:v>69.558131197766912</c:v>
                </c:pt>
                <c:pt idx="4758">
                  <c:v>66.560964060306191</c:v>
                </c:pt>
                <c:pt idx="4759">
                  <c:v>67.962330638246783</c:v>
                </c:pt>
                <c:pt idx="4760">
                  <c:v>69.6089605861265</c:v>
                </c:pt>
                <c:pt idx="4761">
                  <c:v>68.774113139735661</c:v>
                </c:pt>
                <c:pt idx="4762">
                  <c:v>68.644670329499959</c:v>
                </c:pt>
                <c:pt idx="4763">
                  <c:v>69.473033015137787</c:v>
                </c:pt>
                <c:pt idx="4764">
                  <c:v>69.892612920667545</c:v>
                </c:pt>
                <c:pt idx="4765">
                  <c:v>69.600860141038709</c:v>
                </c:pt>
                <c:pt idx="4766">
                  <c:v>70.604837483746593</c:v>
                </c:pt>
                <c:pt idx="4767">
                  <c:v>72.404468386626618</c:v>
                </c:pt>
                <c:pt idx="4768">
                  <c:v>74.782102589445955</c:v>
                </c:pt>
                <c:pt idx="4769">
                  <c:v>78.544376892247129</c:v>
                </c:pt>
                <c:pt idx="4770">
                  <c:v>82.02508280876981</c:v>
                </c:pt>
                <c:pt idx="4771">
                  <c:v>85.644733566407609</c:v>
                </c:pt>
                <c:pt idx="4772">
                  <c:v>91.652460257294877</c:v>
                </c:pt>
                <c:pt idx="4773">
                  <c:v>95.833917253319171</c:v>
                </c:pt>
                <c:pt idx="4774">
                  <c:v>96.524804596205527</c:v>
                </c:pt>
                <c:pt idx="4775">
                  <c:v>96.647493053010237</c:v>
                </c:pt>
                <c:pt idx="4776">
                  <c:v>96.93380800243655</c:v>
                </c:pt>
                <c:pt idx="4777">
                  <c:v>97.06067389607567</c:v>
                </c:pt>
                <c:pt idx="4778">
                  <c:v>96.373497475367543</c:v>
                </c:pt>
                <c:pt idx="4779">
                  <c:v>94.718099357770029</c:v>
                </c:pt>
                <c:pt idx="4780">
                  <c:v>93.720026596802001</c:v>
                </c:pt>
                <c:pt idx="4781">
                  <c:v>94.420053739710937</c:v>
                </c:pt>
                <c:pt idx="4782">
                  <c:v>94.288695138337033</c:v>
                </c:pt>
                <c:pt idx="4783">
                  <c:v>93.860492861691512</c:v>
                </c:pt>
                <c:pt idx="4784">
                  <c:v>93.720424350594513</c:v>
                </c:pt>
                <c:pt idx="4785">
                  <c:v>93.433027682721374</c:v>
                </c:pt>
                <c:pt idx="4786">
                  <c:v>92.608734423144725</c:v>
                </c:pt>
                <c:pt idx="4787">
                  <c:v>89.408478807542323</c:v>
                </c:pt>
                <c:pt idx="4788">
                  <c:v>85.08589855399228</c:v>
                </c:pt>
                <c:pt idx="4789">
                  <c:v>79.802002002364247</c:v>
                </c:pt>
                <c:pt idx="4790">
                  <c:v>75.338432872414813</c:v>
                </c:pt>
                <c:pt idx="4791">
                  <c:v>72.408328315059222</c:v>
                </c:pt>
                <c:pt idx="4792">
                  <c:v>69.486385765062636</c:v>
                </c:pt>
                <c:pt idx="4793">
                  <c:v>68.360513051282325</c:v>
                </c:pt>
                <c:pt idx="4794">
                  <c:v>68.215523839440905</c:v>
                </c:pt>
                <c:pt idx="4795">
                  <c:v>68.076743890567002</c:v>
                </c:pt>
                <c:pt idx="4796">
                  <c:v>68.360733485808737</c:v>
                </c:pt>
                <c:pt idx="4797">
                  <c:v>67.185481550693282</c:v>
                </c:pt>
                <c:pt idx="4798">
                  <c:v>66.202300868322439</c:v>
                </c:pt>
                <c:pt idx="4799">
                  <c:v>67.241339012033038</c:v>
                </c:pt>
                <c:pt idx="4800">
                  <c:v>68.784511026196768</c:v>
                </c:pt>
                <c:pt idx="4801">
                  <c:v>72.548336227510987</c:v>
                </c:pt>
                <c:pt idx="4802">
                  <c:v>75.196161737891018</c:v>
                </c:pt>
                <c:pt idx="4803">
                  <c:v>75.606645649083006</c:v>
                </c:pt>
                <c:pt idx="4804">
                  <c:v>78.676354793304853</c:v>
                </c:pt>
                <c:pt idx="4805">
                  <c:v>82.442499386749517</c:v>
                </c:pt>
                <c:pt idx="4806">
                  <c:v>87.183108024163403</c:v>
                </c:pt>
                <c:pt idx="4807">
                  <c:v>92.478898925529904</c:v>
                </c:pt>
                <c:pt idx="4808">
                  <c:v>95.38913550769928</c:v>
                </c:pt>
                <c:pt idx="4809">
                  <c:v>96.651722140370396</c:v>
                </c:pt>
                <c:pt idx="4810">
                  <c:v>97.502497741484149</c:v>
                </c:pt>
                <c:pt idx="4811">
                  <c:v>97.560390655275668</c:v>
                </c:pt>
                <c:pt idx="4812">
                  <c:v>96.180062295425373</c:v>
                </c:pt>
                <c:pt idx="4813">
                  <c:v>95.129768445513889</c:v>
                </c:pt>
                <c:pt idx="4814">
                  <c:v>95.098568287411979</c:v>
                </c:pt>
                <c:pt idx="4815">
                  <c:v>93.565736082506021</c:v>
                </c:pt>
                <c:pt idx="4816">
                  <c:v>92.338154794550718</c:v>
                </c:pt>
                <c:pt idx="4817">
                  <c:v>94.028672944215856</c:v>
                </c:pt>
                <c:pt idx="4818">
                  <c:v>95.811223077024408</c:v>
                </c:pt>
                <c:pt idx="4819">
                  <c:v>95.124865206688355</c:v>
                </c:pt>
                <c:pt idx="4820">
                  <c:v>93.455137215308568</c:v>
                </c:pt>
                <c:pt idx="4821">
                  <c:v>91.070730771278221</c:v>
                </c:pt>
                <c:pt idx="4822">
                  <c:v>88.423944168420192</c:v>
                </c:pt>
                <c:pt idx="4823">
                  <c:v>84.253779972480658</c:v>
                </c:pt>
                <c:pt idx="4824">
                  <c:v>79.232637955041184</c:v>
                </c:pt>
                <c:pt idx="4825">
                  <c:v>76.02644386433866</c:v>
                </c:pt>
                <c:pt idx="4826">
                  <c:v>73.392667683972192</c:v>
                </c:pt>
                <c:pt idx="4827">
                  <c:v>70.45089640338044</c:v>
                </c:pt>
                <c:pt idx="4828">
                  <c:v>68.068039848804403</c:v>
                </c:pt>
                <c:pt idx="4829">
                  <c:v>67.669772617191043</c:v>
                </c:pt>
                <c:pt idx="4830">
                  <c:v>67.673306654669133</c:v>
                </c:pt>
                <c:pt idx="4831">
                  <c:v>67.80772291739909</c:v>
                </c:pt>
                <c:pt idx="4832">
                  <c:v>67.663062114461084</c:v>
                </c:pt>
                <c:pt idx="4833">
                  <c:v>68.204940879773474</c:v>
                </c:pt>
                <c:pt idx="4834">
                  <c:v>68.628524281756341</c:v>
                </c:pt>
                <c:pt idx="4835">
                  <c:v>69.757484303967686</c:v>
                </c:pt>
                <c:pt idx="4836">
                  <c:v>71.851005534777343</c:v>
                </c:pt>
                <c:pt idx="4837">
                  <c:v>71.99447536594019</c:v>
                </c:pt>
                <c:pt idx="4838">
                  <c:v>73.54311975803688</c:v>
                </c:pt>
                <c:pt idx="4839">
                  <c:v>78.840747778094311</c:v>
                </c:pt>
                <c:pt idx="4840">
                  <c:v>84.387502061307686</c:v>
                </c:pt>
                <c:pt idx="4841">
                  <c:v>88.709366508186406</c:v>
                </c:pt>
                <c:pt idx="4842">
                  <c:v>92.900483408534754</c:v>
                </c:pt>
                <c:pt idx="4843">
                  <c:v>95.284344322077217</c:v>
                </c:pt>
                <c:pt idx="4844">
                  <c:v>96.118845787201224</c:v>
                </c:pt>
                <c:pt idx="4845">
                  <c:v>96.362312849320205</c:v>
                </c:pt>
                <c:pt idx="4846">
                  <c:v>96.517887335369522</c:v>
                </c:pt>
                <c:pt idx="4847">
                  <c:v>94.987598968259618</c:v>
                </c:pt>
                <c:pt idx="4848">
                  <c:v>94.960179555676945</c:v>
                </c:pt>
                <c:pt idx="4849">
                  <c:v>96.786997983553462</c:v>
                </c:pt>
                <c:pt idx="4850">
                  <c:v>95.951007522242548</c:v>
                </c:pt>
                <c:pt idx="4851">
                  <c:v>93.99643270155164</c:v>
                </c:pt>
                <c:pt idx="4852">
                  <c:v>93.583556411946645</c:v>
                </c:pt>
                <c:pt idx="4853">
                  <c:v>94.433084110690643</c:v>
                </c:pt>
                <c:pt idx="4854">
                  <c:v>94.271679980591969</c:v>
                </c:pt>
                <c:pt idx="4855">
                  <c:v>93.015558195924228</c:v>
                </c:pt>
                <c:pt idx="4856">
                  <c:v>90.530775245198029</c:v>
                </c:pt>
                <c:pt idx="4857">
                  <c:v>88.043901205386462</c:v>
                </c:pt>
                <c:pt idx="4858">
                  <c:v>84.400055204177249</c:v>
                </c:pt>
                <c:pt idx="4859">
                  <c:v>79.246915694466992</c:v>
                </c:pt>
                <c:pt idx="4860">
                  <c:v>76.026776480992652</c:v>
                </c:pt>
                <c:pt idx="4861">
                  <c:v>72.819374079778669</c:v>
                </c:pt>
                <c:pt idx="4862">
                  <c:v>69.488392379876672</c:v>
                </c:pt>
                <c:pt idx="4863">
                  <c:v>68.79619333803528</c:v>
                </c:pt>
                <c:pt idx="4864">
                  <c:v>67.545128676765984</c:v>
                </c:pt>
                <c:pt idx="4865">
                  <c:v>66.423423774817209</c:v>
                </c:pt>
                <c:pt idx="4866">
                  <c:v>67.544639120118077</c:v>
                </c:pt>
                <c:pt idx="4867">
                  <c:v>68.516619400711306</c:v>
                </c:pt>
                <c:pt idx="4868">
                  <c:v>69.347926981456865</c:v>
                </c:pt>
                <c:pt idx="4869">
                  <c:v>70.450789666030261</c:v>
                </c:pt>
                <c:pt idx="4870">
                  <c:v>70.301578441717737</c:v>
                </c:pt>
                <c:pt idx="4871">
                  <c:v>71.137163419923269</c:v>
                </c:pt>
                <c:pt idx="4872">
                  <c:v>73.243453705884008</c:v>
                </c:pt>
                <c:pt idx="4873">
                  <c:v>75.180757430479986</c:v>
                </c:pt>
                <c:pt idx="4874">
                  <c:v>78.679575282737815</c:v>
                </c:pt>
                <c:pt idx="4875">
                  <c:v>84.113093189970613</c:v>
                </c:pt>
                <c:pt idx="4876">
                  <c:v>89.413459117997363</c:v>
                </c:pt>
                <c:pt idx="4877">
                  <c:v>92.75716506962776</c:v>
                </c:pt>
                <c:pt idx="4878">
                  <c:v>94.14560831684895</c:v>
                </c:pt>
                <c:pt idx="4879">
                  <c:v>96.020150643150345</c:v>
                </c:pt>
                <c:pt idx="4880">
                  <c:v>96.722841726071081</c:v>
                </c:pt>
                <c:pt idx="4881">
                  <c:v>94.843506591986639</c:v>
                </c:pt>
                <c:pt idx="4882">
                  <c:v>94.848118274885778</c:v>
                </c:pt>
                <c:pt idx="4883">
                  <c:v>95.196404163597236</c:v>
                </c:pt>
                <c:pt idx="4884">
                  <c:v>94.63998970351625</c:v>
                </c:pt>
                <c:pt idx="4885">
                  <c:v>94.826346107763626</c:v>
                </c:pt>
                <c:pt idx="4886">
                  <c:v>94.245217658818319</c:v>
                </c:pt>
                <c:pt idx="4887">
                  <c:v>93.586943637821463</c:v>
                </c:pt>
                <c:pt idx="4888">
                  <c:v>94.426939008714783</c:v>
                </c:pt>
                <c:pt idx="4889">
                  <c:v>94.419175078793302</c:v>
                </c:pt>
                <c:pt idx="4890">
                  <c:v>94.444327116828674</c:v>
                </c:pt>
                <c:pt idx="4891">
                  <c:v>93.727753373693645</c:v>
                </c:pt>
                <c:pt idx="4892">
                  <c:v>89.408365424504211</c:v>
                </c:pt>
                <c:pt idx="4893">
                  <c:v>84.113373811429867</c:v>
                </c:pt>
                <c:pt idx="4894">
                  <c:v>78.54325059424562</c:v>
                </c:pt>
                <c:pt idx="4895">
                  <c:v>72.547771804445659</c:v>
                </c:pt>
                <c:pt idx="4896">
                  <c:v>68.800010691757976</c:v>
                </c:pt>
                <c:pt idx="4897">
                  <c:v>68.525672099405568</c:v>
                </c:pt>
                <c:pt idx="4898">
                  <c:v>68.52706397288199</c:v>
                </c:pt>
                <c:pt idx="4899">
                  <c:v>68.795594991197973</c:v>
                </c:pt>
                <c:pt idx="4900">
                  <c:v>68.213167534812044</c:v>
                </c:pt>
                <c:pt idx="4901">
                  <c:v>68.209231811454273</c:v>
                </c:pt>
                <c:pt idx="4902">
                  <c:v>69.901678424498073</c:v>
                </c:pt>
                <c:pt idx="4903">
                  <c:v>69.063302431493355</c:v>
                </c:pt>
                <c:pt idx="4904">
                  <c:v>69.072532024819267</c:v>
                </c:pt>
                <c:pt idx="4905">
                  <c:v>70.447689991418272</c:v>
                </c:pt>
                <c:pt idx="4906">
                  <c:v>72.523773073193638</c:v>
                </c:pt>
                <c:pt idx="4907">
                  <c:v>75.050049540744496</c:v>
                </c:pt>
                <c:pt idx="4908">
                  <c:v>76.461117019293127</c:v>
                </c:pt>
                <c:pt idx="4909">
                  <c:v>79.517289740946467</c:v>
                </c:pt>
                <c:pt idx="4910">
                  <c:v>83.976023358749188</c:v>
                </c:pt>
                <c:pt idx="4911">
                  <c:v>89.130828109765375</c:v>
                </c:pt>
                <c:pt idx="4912">
                  <c:v>93.455976782712483</c:v>
                </c:pt>
                <c:pt idx="4913">
                  <c:v>94.841361695299383</c:v>
                </c:pt>
                <c:pt idx="4914">
                  <c:v>95.807622205771565</c:v>
                </c:pt>
                <c:pt idx="4915">
                  <c:v>96.36083345435685</c:v>
                </c:pt>
                <c:pt idx="4916">
                  <c:v>95.681130262164331</c:v>
                </c:pt>
                <c:pt idx="4917">
                  <c:v>93.606314134182071</c:v>
                </c:pt>
                <c:pt idx="4918">
                  <c:v>93.988319346992313</c:v>
                </c:pt>
                <c:pt idx="4919">
                  <c:v>96.653654571323429</c:v>
                </c:pt>
                <c:pt idx="4920">
                  <c:v>95.954943125709477</c:v>
                </c:pt>
                <c:pt idx="4921">
                  <c:v>94.973772703958161</c:v>
                </c:pt>
                <c:pt idx="4922">
                  <c:v>94.586522250207338</c:v>
                </c:pt>
                <c:pt idx="4923">
                  <c:v>93.582882174157731</c:v>
                </c:pt>
                <c:pt idx="4924">
                  <c:v>91.908305282605596</c:v>
                </c:pt>
                <c:pt idx="4925">
                  <c:v>91.2326060035208</c:v>
                </c:pt>
                <c:pt idx="4926">
                  <c:v>91.102080062385667</c:v>
                </c:pt>
                <c:pt idx="4927">
                  <c:v>87.036882068197869</c:v>
                </c:pt>
                <c:pt idx="4928">
                  <c:v>80.902120934756439</c:v>
                </c:pt>
                <c:pt idx="4929">
                  <c:v>76.845970085957305</c:v>
                </c:pt>
                <c:pt idx="4930">
                  <c:v>74.668984887331916</c:v>
                </c:pt>
                <c:pt idx="4931">
                  <c:v>71.20155464644273</c:v>
                </c:pt>
                <c:pt idx="4932">
                  <c:v>67.997965349050148</c:v>
                </c:pt>
                <c:pt idx="4933">
                  <c:v>67.006782236905337</c:v>
                </c:pt>
                <c:pt idx="4934">
                  <c:v>67.097426419553216</c:v>
                </c:pt>
                <c:pt idx="4935">
                  <c:v>68.078490972451021</c:v>
                </c:pt>
                <c:pt idx="4936">
                  <c:v>68.105135470883965</c:v>
                </c:pt>
                <c:pt idx="4937">
                  <c:v>67.237933004378419</c:v>
                </c:pt>
                <c:pt idx="4938">
                  <c:v>68.660453745011878</c:v>
                </c:pt>
                <c:pt idx="4939">
                  <c:v>71.159042448231716</c:v>
                </c:pt>
                <c:pt idx="4940">
                  <c:v>72.263162943908796</c:v>
                </c:pt>
                <c:pt idx="4941">
                  <c:v>73.243913316893114</c:v>
                </c:pt>
                <c:pt idx="4942">
                  <c:v>75.329627427691236</c:v>
                </c:pt>
                <c:pt idx="4943">
                  <c:v>78.675824062391911</c:v>
                </c:pt>
                <c:pt idx="4944">
                  <c:v>82.303517570579899</c:v>
                </c:pt>
                <c:pt idx="4945">
                  <c:v>85.641381509258139</c:v>
                </c:pt>
                <c:pt idx="4946">
                  <c:v>89.833212032196144</c:v>
                </c:pt>
                <c:pt idx="4947">
                  <c:v>94.151468585688846</c:v>
                </c:pt>
                <c:pt idx="4948">
                  <c:v>96.636251055070275</c:v>
                </c:pt>
                <c:pt idx="4949">
                  <c:v>96.540720401223282</c:v>
                </c:pt>
                <c:pt idx="4950">
                  <c:v>96.098085220178916</c:v>
                </c:pt>
                <c:pt idx="4951">
                  <c:v>95.666166005134158</c:v>
                </c:pt>
                <c:pt idx="4952">
                  <c:v>95.283576125893887</c:v>
                </c:pt>
                <c:pt idx="4953">
                  <c:v>95.266115323365497</c:v>
                </c:pt>
                <c:pt idx="4954">
                  <c:v>94.55071477006129</c:v>
                </c:pt>
                <c:pt idx="4955">
                  <c:v>93.031260612504056</c:v>
                </c:pt>
                <c:pt idx="4956">
                  <c:v>92.341541248341301</c:v>
                </c:pt>
                <c:pt idx="4957">
                  <c:v>93.593838303039902</c:v>
                </c:pt>
                <c:pt idx="4958">
                  <c:v>93.999273560633114</c:v>
                </c:pt>
                <c:pt idx="4959">
                  <c:v>93.444764533926389</c:v>
                </c:pt>
                <c:pt idx="4960">
                  <c:v>92.464142347940282</c:v>
                </c:pt>
                <c:pt idx="4961">
                  <c:v>89.830597284150386</c:v>
                </c:pt>
                <c:pt idx="4962">
                  <c:v>85.648706208086395</c:v>
                </c:pt>
                <c:pt idx="4963">
                  <c:v>80.499254986380379</c:v>
                </c:pt>
                <c:pt idx="4964">
                  <c:v>75.898191608045281</c:v>
                </c:pt>
                <c:pt idx="4965">
                  <c:v>72.54347436468106</c:v>
                </c:pt>
                <c:pt idx="4966">
                  <c:v>70.743031826535628</c:v>
                </c:pt>
                <c:pt idx="4967">
                  <c:v>68.93554524966487</c:v>
                </c:pt>
                <c:pt idx="4968">
                  <c:v>67.800516893987506</c:v>
                </c:pt>
                <c:pt idx="4969">
                  <c:v>68.643796956452604</c:v>
                </c:pt>
                <c:pt idx="4970">
                  <c:v>69.270773083059893</c:v>
                </c:pt>
                <c:pt idx="4971">
                  <c:v>69.713377449071686</c:v>
                </c:pt>
                <c:pt idx="4972">
                  <c:v>69.368819815889154</c:v>
                </c:pt>
                <c:pt idx="4973">
                  <c:v>68.758121378922141</c:v>
                </c:pt>
                <c:pt idx="4974">
                  <c:v>69.328998509867247</c:v>
                </c:pt>
                <c:pt idx="4975">
                  <c:v>70.605883528875438</c:v>
                </c:pt>
                <c:pt idx="4976">
                  <c:v>72.681634501600854</c:v>
                </c:pt>
                <c:pt idx="4977">
                  <c:v>75.187585012325428</c:v>
                </c:pt>
                <c:pt idx="4978">
                  <c:v>77.571127418144016</c:v>
                </c:pt>
                <c:pt idx="4979">
                  <c:v>81.744448018892854</c:v>
                </c:pt>
                <c:pt idx="4980">
                  <c:v>86.627882256523094</c:v>
                </c:pt>
                <c:pt idx="4981">
                  <c:v>91.085550139091552</c:v>
                </c:pt>
                <c:pt idx="4982">
                  <c:v>95.133862444118392</c:v>
                </c:pt>
                <c:pt idx="4983">
                  <c:v>96.778214721920278</c:v>
                </c:pt>
                <c:pt idx="4984">
                  <c:v>96.586264286803427</c:v>
                </c:pt>
                <c:pt idx="4985">
                  <c:v>96.326534949603129</c:v>
                </c:pt>
                <c:pt idx="4986">
                  <c:v>97.190462298131436</c:v>
                </c:pt>
                <c:pt idx="4987">
                  <c:v>96.301970243497308</c:v>
                </c:pt>
                <c:pt idx="4988">
                  <c:v>94.504966784266529</c:v>
                </c:pt>
                <c:pt idx="4989">
                  <c:v>93.863010474447279</c:v>
                </c:pt>
                <c:pt idx="4990">
                  <c:v>93.441374293679758</c:v>
                </c:pt>
                <c:pt idx="4991">
                  <c:v>93.161661595927725</c:v>
                </c:pt>
                <c:pt idx="4992">
                  <c:v>93.741152045750994</c:v>
                </c:pt>
                <c:pt idx="4993">
                  <c:v>94.28812407125487</c:v>
                </c:pt>
                <c:pt idx="4994">
                  <c:v>93.578760507508889</c:v>
                </c:pt>
                <c:pt idx="4995">
                  <c:v>92.329798128928658</c:v>
                </c:pt>
                <c:pt idx="4996">
                  <c:v>89.554398192938208</c:v>
                </c:pt>
                <c:pt idx="4997">
                  <c:v>85.787898818509277</c:v>
                </c:pt>
                <c:pt idx="4998">
                  <c:v>82.721612495590108</c:v>
                </c:pt>
                <c:pt idx="4999">
                  <c:v>78.125969322850224</c:v>
                </c:pt>
                <c:pt idx="5000">
                  <c:v>71.98469416281867</c:v>
                </c:pt>
                <c:pt idx="5001">
                  <c:v>69.189005276354266</c:v>
                </c:pt>
                <c:pt idx="5002">
                  <c:v>68.234904657538294</c:v>
                </c:pt>
                <c:pt idx="5003">
                  <c:v>67.833654760134905</c:v>
                </c:pt>
                <c:pt idx="5004">
                  <c:v>68.380930147364538</c:v>
                </c:pt>
                <c:pt idx="5005">
                  <c:v>67.822175775919419</c:v>
                </c:pt>
                <c:pt idx="5006">
                  <c:v>68.713122552419591</c:v>
                </c:pt>
                <c:pt idx="5007">
                  <c:v>69.959586718785232</c:v>
                </c:pt>
                <c:pt idx="5008">
                  <c:v>69.824213932604934</c:v>
                </c:pt>
                <c:pt idx="5009">
                  <c:v>70.225015862842241</c:v>
                </c:pt>
                <c:pt idx="5010">
                  <c:v>71.017269065945186</c:v>
                </c:pt>
                <c:pt idx="5011">
                  <c:v>71.72161920788983</c:v>
                </c:pt>
                <c:pt idx="5012">
                  <c:v>73.369864206719797</c:v>
                </c:pt>
                <c:pt idx="5013">
                  <c:v>77.696369602187886</c:v>
                </c:pt>
                <c:pt idx="5014">
                  <c:v>81.606036891790268</c:v>
                </c:pt>
                <c:pt idx="5015">
                  <c:v>85.650934995236412</c:v>
                </c:pt>
                <c:pt idx="5016">
                  <c:v>91.639820514691166</c:v>
                </c:pt>
                <c:pt idx="5017">
                  <c:v>95.947467252655969</c:v>
                </c:pt>
                <c:pt idx="5018">
                  <c:v>97.198898165507487</c:v>
                </c:pt>
                <c:pt idx="5019">
                  <c:v>96.796873921033736</c:v>
                </c:pt>
                <c:pt idx="5020">
                  <c:v>96.244205869051541</c:v>
                </c:pt>
                <c:pt idx="5021">
                  <c:v>95.932773358154549</c:v>
                </c:pt>
                <c:pt idx="5022">
                  <c:v>95.101270946412782</c:v>
                </c:pt>
                <c:pt idx="5023">
                  <c:v>94.769524134312746</c:v>
                </c:pt>
                <c:pt idx="5024">
                  <c:v>94.513719193167134</c:v>
                </c:pt>
                <c:pt idx="5025">
                  <c:v>94.148685277352897</c:v>
                </c:pt>
                <c:pt idx="5026">
                  <c:v>94.569162439331265</c:v>
                </c:pt>
                <c:pt idx="5027">
                  <c:v>93.877957130810088</c:v>
                </c:pt>
                <c:pt idx="5028">
                  <c:v>93.085472982768096</c:v>
                </c:pt>
                <c:pt idx="5029">
                  <c:v>93.508370442479247</c:v>
                </c:pt>
                <c:pt idx="5030">
                  <c:v>92.183109534463242</c:v>
                </c:pt>
                <c:pt idx="5031">
                  <c:v>87.87004764854521</c:v>
                </c:pt>
                <c:pt idx="5032">
                  <c:v>84.530391133192154</c:v>
                </c:pt>
                <c:pt idx="5033">
                  <c:v>81.746840297048379</c:v>
                </c:pt>
                <c:pt idx="5034">
                  <c:v>76.862171860722867</c:v>
                </c:pt>
                <c:pt idx="5035">
                  <c:v>72.560518716950426</c:v>
                </c:pt>
                <c:pt idx="5036">
                  <c:v>70.743307532529371</c:v>
                </c:pt>
                <c:pt idx="5037">
                  <c:v>70.027868462592508</c:v>
                </c:pt>
                <c:pt idx="5038">
                  <c:v>68.376423396284366</c:v>
                </c:pt>
                <c:pt idx="5039">
                  <c:v>66.695965713028428</c:v>
                </c:pt>
                <c:pt idx="5040">
                  <c:v>66.280615022565513</c:v>
                </c:pt>
                <c:pt idx="5041">
                  <c:v>67.26203242481283</c:v>
                </c:pt>
                <c:pt idx="5042">
                  <c:v>67.950940064610478</c:v>
                </c:pt>
                <c:pt idx="5043">
                  <c:v>68.66152968925843</c:v>
                </c:pt>
                <c:pt idx="5044">
                  <c:v>70.74506561333979</c:v>
                </c:pt>
                <c:pt idx="5045">
                  <c:v>71.966697722851166</c:v>
                </c:pt>
                <c:pt idx="5046">
                  <c:v>73.098164150821987</c:v>
                </c:pt>
                <c:pt idx="5047">
                  <c:v>75.633058773457435</c:v>
                </c:pt>
                <c:pt idx="5048">
                  <c:v>77.868269874635104</c:v>
                </c:pt>
                <c:pt idx="5049">
                  <c:v>80.914226891511689</c:v>
                </c:pt>
                <c:pt idx="5050">
                  <c:v>86.204357926779764</c:v>
                </c:pt>
                <c:pt idx="5051">
                  <c:v>90.659926558018043</c:v>
                </c:pt>
                <c:pt idx="5052">
                  <c:v>94.021628201417769</c:v>
                </c:pt>
                <c:pt idx="5053">
                  <c:v>97.098560383438567</c:v>
                </c:pt>
                <c:pt idx="5054">
                  <c:v>97.775244829990825</c:v>
                </c:pt>
                <c:pt idx="5055">
                  <c:v>96.511244384904472</c:v>
                </c:pt>
                <c:pt idx="5056">
                  <c:v>95.595865910849412</c:v>
                </c:pt>
                <c:pt idx="5057">
                  <c:v>95.760148401931858</c:v>
                </c:pt>
                <c:pt idx="5058">
                  <c:v>95.679157541040112</c:v>
                </c:pt>
                <c:pt idx="5059">
                  <c:v>94.268071952896577</c:v>
                </c:pt>
                <c:pt idx="5060">
                  <c:v>93.305101324560184</c:v>
                </c:pt>
                <c:pt idx="5061">
                  <c:v>93.31300887817946</c:v>
                </c:pt>
                <c:pt idx="5062">
                  <c:v>93.610912094460133</c:v>
                </c:pt>
                <c:pt idx="5063">
                  <c:v>93.738551553483546</c:v>
                </c:pt>
                <c:pt idx="5064">
                  <c:v>93.441183144753666</c:v>
                </c:pt>
                <c:pt idx="5065">
                  <c:v>91.626065353855552</c:v>
                </c:pt>
                <c:pt idx="5066">
                  <c:v>88.996959680905775</c:v>
                </c:pt>
                <c:pt idx="5067">
                  <c:v>85.649213277772461</c:v>
                </c:pt>
                <c:pt idx="5068">
                  <c:v>82.1637273424992</c:v>
                </c:pt>
                <c:pt idx="5069">
                  <c:v>78.120951949670683</c:v>
                </c:pt>
                <c:pt idx="5070">
                  <c:v>72.548311467010052</c:v>
                </c:pt>
                <c:pt idx="5071">
                  <c:v>68.783899806592075</c:v>
                </c:pt>
                <c:pt idx="5072">
                  <c:v>67.68341915375882</c:v>
                </c:pt>
                <c:pt idx="5073">
                  <c:v>68.22386849857169</c:v>
                </c:pt>
                <c:pt idx="5074">
                  <c:v>67.962376701928079</c:v>
                </c:pt>
                <c:pt idx="5075">
                  <c:v>66.99520468497515</c:v>
                </c:pt>
                <c:pt idx="5076">
                  <c:v>68.352549486407725</c:v>
                </c:pt>
                <c:pt idx="5077">
                  <c:v>68.627785314281695</c:v>
                </c:pt>
                <c:pt idx="5078">
                  <c:v>67.942391052103915</c:v>
                </c:pt>
                <c:pt idx="5079">
                  <c:v>69.761073682496317</c:v>
                </c:pt>
                <c:pt idx="5080">
                  <c:v>71.704756273737829</c:v>
                </c:pt>
                <c:pt idx="5081">
                  <c:v>73.933588606281162</c:v>
                </c:pt>
                <c:pt idx="5082">
                  <c:v>76.587664674174022</c:v>
                </c:pt>
                <c:pt idx="5083">
                  <c:v>79.510911183221978</c:v>
                </c:pt>
                <c:pt idx="5084">
                  <c:v>84.115945635593008</c:v>
                </c:pt>
                <c:pt idx="5085">
                  <c:v>89.82597850401784</c:v>
                </c:pt>
                <c:pt idx="5086">
                  <c:v>92.762073174264401</c:v>
                </c:pt>
                <c:pt idx="5087">
                  <c:v>94.150654118281921</c:v>
                </c:pt>
                <c:pt idx="5088">
                  <c:v>96.093448358811557</c:v>
                </c:pt>
                <c:pt idx="5089">
                  <c:v>96.233500732478859</c:v>
                </c:pt>
                <c:pt idx="5090">
                  <c:v>95.685460385324774</c:v>
                </c:pt>
                <c:pt idx="5091">
                  <c:v>95.553555735377657</c:v>
                </c:pt>
                <c:pt idx="5092">
                  <c:v>95.112849150264267</c:v>
                </c:pt>
                <c:pt idx="5093">
                  <c:v>95.366601366841394</c:v>
                </c:pt>
                <c:pt idx="5094">
                  <c:v>95.120429422637486</c:v>
                </c:pt>
                <c:pt idx="5095">
                  <c:v>94.004981913523366</c:v>
                </c:pt>
                <c:pt idx="5096">
                  <c:v>93.706362707935426</c:v>
                </c:pt>
                <c:pt idx="5097">
                  <c:v>94.007950666549107</c:v>
                </c:pt>
                <c:pt idx="5098">
                  <c:v>93.615542956735609</c:v>
                </c:pt>
                <c:pt idx="5099">
                  <c:v>92.473796766855671</c:v>
                </c:pt>
                <c:pt idx="5100">
                  <c:v>90.652321369951125</c:v>
                </c:pt>
                <c:pt idx="5101">
                  <c:v>88.858401596497615</c:v>
                </c:pt>
                <c:pt idx="5102">
                  <c:v>84.394986530010144</c:v>
                </c:pt>
                <c:pt idx="5103">
                  <c:v>78.822840250025891</c:v>
                </c:pt>
                <c:pt idx="5104">
                  <c:v>75.218058883725462</c:v>
                </c:pt>
                <c:pt idx="5105">
                  <c:v>71.573332485160364</c:v>
                </c:pt>
                <c:pt idx="5106">
                  <c:v>69.490584668697025</c:v>
                </c:pt>
                <c:pt idx="5107">
                  <c:v>68.211701812934535</c:v>
                </c:pt>
                <c:pt idx="5108">
                  <c:v>68.068677455311942</c:v>
                </c:pt>
                <c:pt idx="5109">
                  <c:v>67.649085776304162</c:v>
                </c:pt>
                <c:pt idx="5110">
                  <c:v>67.466223762787521</c:v>
                </c:pt>
                <c:pt idx="5111">
                  <c:v>68.638683641743768</c:v>
                </c:pt>
                <c:pt idx="5112">
                  <c:v>68.776565036271748</c:v>
                </c:pt>
                <c:pt idx="5113">
                  <c:v>68.759908852249126</c:v>
                </c:pt>
                <c:pt idx="5114">
                  <c:v>70.038133323944237</c:v>
                </c:pt>
                <c:pt idx="5115">
                  <c:v>72.398963051201378</c:v>
                </c:pt>
                <c:pt idx="5116">
                  <c:v>74.203805931668981</c:v>
                </c:pt>
                <c:pt idx="5117">
                  <c:v>75.190760749591817</c:v>
                </c:pt>
                <c:pt idx="5118">
                  <c:v>78.121917905778915</c:v>
                </c:pt>
                <c:pt idx="5119">
                  <c:v>83.835526765159969</c:v>
                </c:pt>
                <c:pt idx="5120">
                  <c:v>89.401865113814466</c:v>
                </c:pt>
                <c:pt idx="5121">
                  <c:v>92.621975588213431</c:v>
                </c:pt>
                <c:pt idx="5122">
                  <c:v>94.445716074358003</c:v>
                </c:pt>
                <c:pt idx="5123">
                  <c:v>95.68859911939596</c:v>
                </c:pt>
                <c:pt idx="5124">
                  <c:v>95.958171510035626</c:v>
                </c:pt>
                <c:pt idx="5125">
                  <c:v>95.245548290945436</c:v>
                </c:pt>
                <c:pt idx="5126">
                  <c:v>94.284751549125133</c:v>
                </c:pt>
                <c:pt idx="5127">
                  <c:v>94.151367547953001</c:v>
                </c:pt>
                <c:pt idx="5128">
                  <c:v>94.851927043161695</c:v>
                </c:pt>
                <c:pt idx="5129">
                  <c:v>95.141990954365156</c:v>
                </c:pt>
                <c:pt idx="5130">
                  <c:v>94.477509609967385</c:v>
                </c:pt>
                <c:pt idx="5131">
                  <c:v>94.981832755064531</c:v>
                </c:pt>
                <c:pt idx="5132">
                  <c:v>95.213481101646821</c:v>
                </c:pt>
                <c:pt idx="5133">
                  <c:v>93.315727476607435</c:v>
                </c:pt>
                <c:pt idx="5134">
                  <c:v>92.322973978611827</c:v>
                </c:pt>
                <c:pt idx="5135">
                  <c:v>90.936407930250866</c:v>
                </c:pt>
                <c:pt idx="5136">
                  <c:v>88.579732458799469</c:v>
                </c:pt>
                <c:pt idx="5137">
                  <c:v>85.22798682869896</c:v>
                </c:pt>
                <c:pt idx="5138">
                  <c:v>80.631913723650882</c:v>
                </c:pt>
                <c:pt idx="5139">
                  <c:v>75.754495052052917</c:v>
                </c:pt>
                <c:pt idx="5140">
                  <c:v>72.414494078632259</c:v>
                </c:pt>
                <c:pt idx="5141">
                  <c:v>70.318215856930436</c:v>
                </c:pt>
                <c:pt idx="5142">
                  <c:v>68.933286732114311</c:v>
                </c:pt>
                <c:pt idx="5143">
                  <c:v>67.652386316736354</c:v>
                </c:pt>
                <c:pt idx="5144">
                  <c:v>66.410099959030987</c:v>
                </c:pt>
                <c:pt idx="5145">
                  <c:v>66.866199611679448</c:v>
                </c:pt>
                <c:pt idx="5146">
                  <c:v>67.255088741387326</c:v>
                </c:pt>
                <c:pt idx="5147">
                  <c:v>68.371092540457028</c:v>
                </c:pt>
                <c:pt idx="5148">
                  <c:v>69.627139648948798</c:v>
                </c:pt>
                <c:pt idx="5149">
                  <c:v>70.316805365296091</c:v>
                </c:pt>
                <c:pt idx="5150">
                  <c:v>71.71583169510194</c:v>
                </c:pt>
                <c:pt idx="5151">
                  <c:v>74.365480346334635</c:v>
                </c:pt>
                <c:pt idx="5152">
                  <c:v>77.140668732450834</c:v>
                </c:pt>
                <c:pt idx="5153">
                  <c:v>80.769813067822511</c:v>
                </c:pt>
                <c:pt idx="5154">
                  <c:v>86.062072879978984</c:v>
                </c:pt>
                <c:pt idx="5155">
                  <c:v>91.225250864925272</c:v>
                </c:pt>
                <c:pt idx="5156">
                  <c:v>94.28960849380141</c:v>
                </c:pt>
                <c:pt idx="5157">
                  <c:v>96.224857944147587</c:v>
                </c:pt>
                <c:pt idx="5158">
                  <c:v>96.943305543623808</c:v>
                </c:pt>
                <c:pt idx="5159">
                  <c:v>97.355231635247321</c:v>
                </c:pt>
                <c:pt idx="5160">
                  <c:v>97.325741918699663</c:v>
                </c:pt>
                <c:pt idx="5161">
                  <c:v>95.114342685508859</c:v>
                </c:pt>
                <c:pt idx="5162">
                  <c:v>94.004454575354842</c:v>
                </c:pt>
                <c:pt idx="5163">
                  <c:v>94.553498754384194</c:v>
                </c:pt>
                <c:pt idx="5164">
                  <c:v>94.278431044923025</c:v>
                </c:pt>
                <c:pt idx="5165">
                  <c:v>92.760467665840906</c:v>
                </c:pt>
                <c:pt idx="5166">
                  <c:v>92.461783820368879</c:v>
                </c:pt>
                <c:pt idx="5167">
                  <c:v>92.88597020701971</c:v>
                </c:pt>
                <c:pt idx="5168">
                  <c:v>93.444477263303469</c:v>
                </c:pt>
                <c:pt idx="5169">
                  <c:v>92.750593741515246</c:v>
                </c:pt>
                <c:pt idx="5170">
                  <c:v>90.120693734288068</c:v>
                </c:pt>
                <c:pt idx="5171">
                  <c:v>86.486182446150096</c:v>
                </c:pt>
                <c:pt idx="5172">
                  <c:v>81.331053366792972</c:v>
                </c:pt>
                <c:pt idx="5173">
                  <c:v>77.594877773555794</c:v>
                </c:pt>
                <c:pt idx="5174">
                  <c:v>74.937979711929202</c:v>
                </c:pt>
                <c:pt idx="5175">
                  <c:v>70.180049034919023</c:v>
                </c:pt>
                <c:pt idx="5176">
                  <c:v>65.339857620316678</c:v>
                </c:pt>
                <c:pt idx="5177">
                  <c:v>64.869804696654981</c:v>
                </c:pt>
                <c:pt idx="5178">
                  <c:v>65.288288919014889</c:v>
                </c:pt>
                <c:pt idx="5179">
                  <c:v>66.711449298844443</c:v>
                </c:pt>
                <c:pt idx="5180">
                  <c:v>69.34759034969376</c:v>
                </c:pt>
                <c:pt idx="5181">
                  <c:v>69.342130603940717</c:v>
                </c:pt>
                <c:pt idx="5182">
                  <c:v>69.887476905739589</c:v>
                </c:pt>
                <c:pt idx="5183">
                  <c:v>71.018801565294936</c:v>
                </c:pt>
                <c:pt idx="5184">
                  <c:v>71.566974870352951</c:v>
                </c:pt>
                <c:pt idx="5185">
                  <c:v>71.147163975415523</c:v>
                </c:pt>
                <c:pt idx="5186">
                  <c:v>73.108256081370428</c:v>
                </c:pt>
                <c:pt idx="5187">
                  <c:v>77.977942355567663</c:v>
                </c:pt>
                <c:pt idx="5188">
                  <c:v>82.721254297126194</c:v>
                </c:pt>
                <c:pt idx="5189">
                  <c:v>86.482636999800619</c:v>
                </c:pt>
                <c:pt idx="5190">
                  <c:v>90.802980864095119</c:v>
                </c:pt>
                <c:pt idx="5191">
                  <c:v>94.961437161115313</c:v>
                </c:pt>
                <c:pt idx="5192">
                  <c:v>96.177582629340691</c:v>
                </c:pt>
                <c:pt idx="5193">
                  <c:v>96.049940456171868</c:v>
                </c:pt>
                <c:pt idx="5194">
                  <c:v>97.334060427390085</c:v>
                </c:pt>
                <c:pt idx="5195">
                  <c:v>97.886157070383675</c:v>
                </c:pt>
                <c:pt idx="5196">
                  <c:v>96.80170463598148</c:v>
                </c:pt>
                <c:pt idx="5197">
                  <c:v>94.705080464759533</c:v>
                </c:pt>
                <c:pt idx="5198">
                  <c:v>94.257274231722775</c:v>
                </c:pt>
                <c:pt idx="5199">
                  <c:v>95.104453924260923</c:v>
                </c:pt>
                <c:pt idx="5200">
                  <c:v>93.165499908648911</c:v>
                </c:pt>
                <c:pt idx="5201">
                  <c:v>92.337060353363981</c:v>
                </c:pt>
                <c:pt idx="5202">
                  <c:v>93.030714884866811</c:v>
                </c:pt>
                <c:pt idx="5203">
                  <c:v>92.755309658263442</c:v>
                </c:pt>
                <c:pt idx="5204">
                  <c:v>92.053201556793454</c:v>
                </c:pt>
                <c:pt idx="5205">
                  <c:v>90.656140193115689</c:v>
                </c:pt>
                <c:pt idx="5206">
                  <c:v>85.928296477469786</c:v>
                </c:pt>
                <c:pt idx="5207">
                  <c:v>80.627908245536901</c:v>
                </c:pt>
                <c:pt idx="5208">
                  <c:v>77.42804315731567</c:v>
                </c:pt>
                <c:pt idx="5209">
                  <c:v>73.102545987614405</c:v>
                </c:pt>
                <c:pt idx="5210">
                  <c:v>69.5877083192577</c:v>
                </c:pt>
                <c:pt idx="5211">
                  <c:v>68.373345359698817</c:v>
                </c:pt>
                <c:pt idx="5212">
                  <c:v>67.823084506185054</c:v>
                </c:pt>
                <c:pt idx="5213">
                  <c:v>68.209503201163102</c:v>
                </c:pt>
                <c:pt idx="5214">
                  <c:v>68.712195057663138</c:v>
                </c:pt>
                <c:pt idx="5215">
                  <c:v>69.015811133147608</c:v>
                </c:pt>
                <c:pt idx="5216">
                  <c:v>69.232760356582133</c:v>
                </c:pt>
                <c:pt idx="5217">
                  <c:v>69.059533320577799</c:v>
                </c:pt>
                <c:pt idx="5218">
                  <c:v>69.323852157770915</c:v>
                </c:pt>
                <c:pt idx="5219">
                  <c:v>71.444067476617505</c:v>
                </c:pt>
                <c:pt idx="5220">
                  <c:v>72.814323488990922</c:v>
                </c:pt>
                <c:pt idx="5221">
                  <c:v>74.894413273260113</c:v>
                </c:pt>
                <c:pt idx="5222">
                  <c:v>77.697666526760798</c:v>
                </c:pt>
                <c:pt idx="5223">
                  <c:v>81.048305144703008</c:v>
                </c:pt>
                <c:pt idx="5224">
                  <c:v>86.483815343573482</c:v>
                </c:pt>
                <c:pt idx="5225">
                  <c:v>92.622139287439524</c:v>
                </c:pt>
                <c:pt idx="5226">
                  <c:v>96.377732541218364</c:v>
                </c:pt>
                <c:pt idx="5227">
                  <c:v>96.239048084569276</c:v>
                </c:pt>
                <c:pt idx="5228">
                  <c:v>96.222246973346657</c:v>
                </c:pt>
                <c:pt idx="5229">
                  <c:v>95.825491277309013</c:v>
                </c:pt>
                <c:pt idx="5230">
                  <c:v>95.538113252173133</c:v>
                </c:pt>
                <c:pt idx="5231">
                  <c:v>95.30810544689642</c:v>
                </c:pt>
                <c:pt idx="5232">
                  <c:v>94.626594139134994</c:v>
                </c:pt>
                <c:pt idx="5233">
                  <c:v>94.127726971206556</c:v>
                </c:pt>
                <c:pt idx="5234">
                  <c:v>94.434126740878199</c:v>
                </c:pt>
                <c:pt idx="5235">
                  <c:v>94.834062497211875</c:v>
                </c:pt>
                <c:pt idx="5236">
                  <c:v>94.084724079393126</c:v>
                </c:pt>
                <c:pt idx="5237">
                  <c:v>92.845724431763486</c:v>
                </c:pt>
                <c:pt idx="5238">
                  <c:v>91.630237875806458</c:v>
                </c:pt>
                <c:pt idx="5239">
                  <c:v>91.08362763661502</c:v>
                </c:pt>
                <c:pt idx="5240">
                  <c:v>89.532479802303257</c:v>
                </c:pt>
                <c:pt idx="5241">
                  <c:v>86.200000445216844</c:v>
                </c:pt>
                <c:pt idx="5242">
                  <c:v>81.604745358703198</c:v>
                </c:pt>
                <c:pt idx="5243">
                  <c:v>75.461575498616298</c:v>
                </c:pt>
                <c:pt idx="5244">
                  <c:v>70.864175009756934</c:v>
                </c:pt>
                <c:pt idx="5245">
                  <c:v>70.19835159295836</c:v>
                </c:pt>
                <c:pt idx="5246">
                  <c:v>70.620447654351906</c:v>
                </c:pt>
                <c:pt idx="5247">
                  <c:v>69.632698869228548</c:v>
                </c:pt>
                <c:pt idx="5248">
                  <c:v>68.207062399613022</c:v>
                </c:pt>
                <c:pt idx="5249">
                  <c:v>67.740235763355344</c:v>
                </c:pt>
                <c:pt idx="5250">
                  <c:v>67.742451887977026</c:v>
                </c:pt>
                <c:pt idx="5251">
                  <c:v>68.889014444063804</c:v>
                </c:pt>
                <c:pt idx="5252">
                  <c:v>70.43540927827874</c:v>
                </c:pt>
                <c:pt idx="5253">
                  <c:v>70.869627778831656</c:v>
                </c:pt>
                <c:pt idx="5254">
                  <c:v>71.15860283773101</c:v>
                </c:pt>
                <c:pt idx="5255">
                  <c:v>72.829769851874318</c:v>
                </c:pt>
                <c:pt idx="5256">
                  <c:v>74.786216658999848</c:v>
                </c:pt>
                <c:pt idx="5257">
                  <c:v>78.68433740240016</c:v>
                </c:pt>
                <c:pt idx="5258">
                  <c:v>83.417790784997734</c:v>
                </c:pt>
                <c:pt idx="5259">
                  <c:v>86.908367486765187</c:v>
                </c:pt>
                <c:pt idx="5260">
                  <c:v>90.944906395060769</c:v>
                </c:pt>
                <c:pt idx="5261">
                  <c:v>94.003096605654264</c:v>
                </c:pt>
                <c:pt idx="5262">
                  <c:v>95.270532330551433</c:v>
                </c:pt>
                <c:pt idx="5263">
                  <c:v>95.92482187024757</c:v>
                </c:pt>
                <c:pt idx="5264">
                  <c:v>95.949712714803624</c:v>
                </c:pt>
                <c:pt idx="5265">
                  <c:v>95.55684588773336</c:v>
                </c:pt>
                <c:pt idx="5266">
                  <c:v>95.104245097887897</c:v>
                </c:pt>
                <c:pt idx="5267">
                  <c:v>94.835416146115676</c:v>
                </c:pt>
                <c:pt idx="5268">
                  <c:v>94.694779617441299</c:v>
                </c:pt>
                <c:pt idx="5269">
                  <c:v>94.28374073557444</c:v>
                </c:pt>
                <c:pt idx="5270">
                  <c:v>93.462488734518871</c:v>
                </c:pt>
                <c:pt idx="5271">
                  <c:v>93.312663225769157</c:v>
                </c:pt>
                <c:pt idx="5272">
                  <c:v>92.881305342703783</c:v>
                </c:pt>
                <c:pt idx="5273">
                  <c:v>92.883142970315575</c:v>
                </c:pt>
                <c:pt idx="5274">
                  <c:v>91.077839172449302</c:v>
                </c:pt>
                <c:pt idx="5275">
                  <c:v>87.731858454806172</c:v>
                </c:pt>
                <c:pt idx="5276">
                  <c:v>85.646057499665304</c:v>
                </c:pt>
                <c:pt idx="5277">
                  <c:v>79.108214974423404</c:v>
                </c:pt>
                <c:pt idx="5278">
                  <c:v>74.40024236058909</c:v>
                </c:pt>
                <c:pt idx="5279">
                  <c:v>73.685712299725751</c:v>
                </c:pt>
                <c:pt idx="5280">
                  <c:v>70.742623793054548</c:v>
                </c:pt>
                <c:pt idx="5281">
                  <c:v>68.796313990301428</c:v>
                </c:pt>
                <c:pt idx="5282">
                  <c:v>68.351400032972847</c:v>
                </c:pt>
                <c:pt idx="5283">
                  <c:v>68.601233429099224</c:v>
                </c:pt>
                <c:pt idx="5284">
                  <c:v>67.487004092494232</c:v>
                </c:pt>
                <c:pt idx="5285">
                  <c:v>66.958034217515603</c:v>
                </c:pt>
                <c:pt idx="5286">
                  <c:v>70.18647069580777</c:v>
                </c:pt>
                <c:pt idx="5287">
                  <c:v>70.023717226426484</c:v>
                </c:pt>
                <c:pt idx="5288">
                  <c:v>67.649364267373883</c:v>
                </c:pt>
                <c:pt idx="5289">
                  <c:v>69.338579760145876</c:v>
                </c:pt>
                <c:pt idx="5290">
                  <c:v>73.647233758854895</c:v>
                </c:pt>
                <c:pt idx="5291">
                  <c:v>77.420675748225008</c:v>
                </c:pt>
                <c:pt idx="5292">
                  <c:v>79.930610878191814</c:v>
                </c:pt>
                <c:pt idx="5293">
                  <c:v>83.558014189324467</c:v>
                </c:pt>
                <c:pt idx="5294">
                  <c:v>88.993868412002342</c:v>
                </c:pt>
                <c:pt idx="5295">
                  <c:v>93.179740754075127</c:v>
                </c:pt>
                <c:pt idx="5296">
                  <c:v>94.662072296108192</c:v>
                </c:pt>
                <c:pt idx="5297">
                  <c:v>95.745377964880987</c:v>
                </c:pt>
                <c:pt idx="5298">
                  <c:v>96.853150646289834</c:v>
                </c:pt>
                <c:pt idx="5299">
                  <c:v>96.610419248124828</c:v>
                </c:pt>
                <c:pt idx="5300">
                  <c:v>96.085665307934079</c:v>
                </c:pt>
                <c:pt idx="5301">
                  <c:v>95.389049277579289</c:v>
                </c:pt>
                <c:pt idx="5302">
                  <c:v>94.570202657680071</c:v>
                </c:pt>
                <c:pt idx="5303">
                  <c:v>95.118564693919936</c:v>
                </c:pt>
                <c:pt idx="5304">
                  <c:v>94.85466515243148</c:v>
                </c:pt>
                <c:pt idx="5305">
                  <c:v>93.024236375946884</c:v>
                </c:pt>
                <c:pt idx="5306">
                  <c:v>92.870487388675514</c:v>
                </c:pt>
                <c:pt idx="5307">
                  <c:v>92.329094675412733</c:v>
                </c:pt>
                <c:pt idx="5308">
                  <c:v>91.4857983209574</c:v>
                </c:pt>
                <c:pt idx="5309">
                  <c:v>90.795293368906314</c:v>
                </c:pt>
                <c:pt idx="5310">
                  <c:v>88.849424124193021</c:v>
                </c:pt>
                <c:pt idx="5311">
                  <c:v>85.784718882976648</c:v>
                </c:pt>
                <c:pt idx="5312">
                  <c:v>80.772503406155892</c:v>
                </c:pt>
                <c:pt idx="5313">
                  <c:v>75.898366645214352</c:v>
                </c:pt>
                <c:pt idx="5314">
                  <c:v>72.686488051964304</c:v>
                </c:pt>
                <c:pt idx="5315">
                  <c:v>69.484621484762513</c:v>
                </c:pt>
                <c:pt idx="5316">
                  <c:v>67.810612727339731</c:v>
                </c:pt>
                <c:pt idx="5317">
                  <c:v>68.494846451434142</c:v>
                </c:pt>
                <c:pt idx="5318">
                  <c:v>68.519104930313048</c:v>
                </c:pt>
                <c:pt idx="5319">
                  <c:v>67.807057999692731</c:v>
                </c:pt>
                <c:pt idx="5320">
                  <c:v>67.929897861687067</c:v>
                </c:pt>
                <c:pt idx="5321">
                  <c:v>69.351534745548136</c:v>
                </c:pt>
                <c:pt idx="5322">
                  <c:v>69.340567698551851</c:v>
                </c:pt>
                <c:pt idx="5323">
                  <c:v>68.787147484667543</c:v>
                </c:pt>
                <c:pt idx="5324">
                  <c:v>69.622985139383786</c:v>
                </c:pt>
                <c:pt idx="5325">
                  <c:v>72.393662922933942</c:v>
                </c:pt>
                <c:pt idx="5326">
                  <c:v>76.445798777936204</c:v>
                </c:pt>
                <c:pt idx="5327">
                  <c:v>80.49108201618165</c:v>
                </c:pt>
                <c:pt idx="5328">
                  <c:v>84.950763699604906</c:v>
                </c:pt>
                <c:pt idx="5329">
                  <c:v>89.412995964206601</c:v>
                </c:pt>
                <c:pt idx="5330">
                  <c:v>92.476711330311076</c:v>
                </c:pt>
                <c:pt idx="5331">
                  <c:v>94.98857655936564</c:v>
                </c:pt>
                <c:pt idx="5332">
                  <c:v>96.928175047631754</c:v>
                </c:pt>
                <c:pt idx="5333">
                  <c:v>96.78568098026102</c:v>
                </c:pt>
                <c:pt idx="5334">
                  <c:v>96.242060687665472</c:v>
                </c:pt>
                <c:pt idx="5335">
                  <c:v>95.661655248449264</c:v>
                </c:pt>
                <c:pt idx="5336">
                  <c:v>94.843332496406418</c:v>
                </c:pt>
                <c:pt idx="5337">
                  <c:v>94.28245979352856</c:v>
                </c:pt>
                <c:pt idx="5338">
                  <c:v>94.278710584388705</c:v>
                </c:pt>
                <c:pt idx="5339">
                  <c:v>93.596347815352843</c:v>
                </c:pt>
                <c:pt idx="5340">
                  <c:v>93.045052759197674</c:v>
                </c:pt>
                <c:pt idx="5341">
                  <c:v>93.038405265482695</c:v>
                </c:pt>
                <c:pt idx="5342">
                  <c:v>93.726102087837475</c:v>
                </c:pt>
                <c:pt idx="5343">
                  <c:v>93.871894584434486</c:v>
                </c:pt>
                <c:pt idx="5344">
                  <c:v>92.344432287384066</c:v>
                </c:pt>
                <c:pt idx="5345">
                  <c:v>88.98997417624723</c:v>
                </c:pt>
                <c:pt idx="5346">
                  <c:v>84.53191565216629</c:v>
                </c:pt>
                <c:pt idx="5347">
                  <c:v>79.930942937789922</c:v>
                </c:pt>
                <c:pt idx="5348">
                  <c:v>75.05995873406826</c:v>
                </c:pt>
                <c:pt idx="5349">
                  <c:v>71.589217464536219</c:v>
                </c:pt>
                <c:pt idx="5350">
                  <c:v>69.467687733105748</c:v>
                </c:pt>
                <c:pt idx="5351">
                  <c:v>68.20213189814443</c:v>
                </c:pt>
                <c:pt idx="5352">
                  <c:v>67.141491284086811</c:v>
                </c:pt>
                <c:pt idx="5353">
                  <c:v>67.412612618002569</c:v>
                </c:pt>
                <c:pt idx="5354">
                  <c:v>68.338418621375212</c:v>
                </c:pt>
                <c:pt idx="5355">
                  <c:v>68.922520900179606</c:v>
                </c:pt>
                <c:pt idx="5356">
                  <c:v>68.929341891640405</c:v>
                </c:pt>
                <c:pt idx="5357">
                  <c:v>69.613248881521685</c:v>
                </c:pt>
                <c:pt idx="5358">
                  <c:v>70.319241712950188</c:v>
                </c:pt>
                <c:pt idx="5359">
                  <c:v>70.310702878299836</c:v>
                </c:pt>
                <c:pt idx="5360">
                  <c:v>72.678062248679211</c:v>
                </c:pt>
                <c:pt idx="5361">
                  <c:v>75.197882867648318</c:v>
                </c:pt>
                <c:pt idx="5362">
                  <c:v>78.532274361354936</c:v>
                </c:pt>
                <c:pt idx="5363">
                  <c:v>83.836867354432414</c:v>
                </c:pt>
                <c:pt idx="5364">
                  <c:v>89.404214975850806</c:v>
                </c:pt>
                <c:pt idx="5365">
                  <c:v>93.594411294696258</c:v>
                </c:pt>
                <c:pt idx="5366">
                  <c:v>95.394718874896043</c:v>
                </c:pt>
                <c:pt idx="5367">
                  <c:v>95.67975556496927</c:v>
                </c:pt>
                <c:pt idx="5368">
                  <c:v>96.237302048343707</c:v>
                </c:pt>
                <c:pt idx="5369">
                  <c:v>96.234091577125128</c:v>
                </c:pt>
                <c:pt idx="5370">
                  <c:v>95.26454085008082</c:v>
                </c:pt>
                <c:pt idx="5371">
                  <c:v>95.099438189710838</c:v>
                </c:pt>
                <c:pt idx="5372">
                  <c:v>94.843556098784617</c:v>
                </c:pt>
                <c:pt idx="5373">
                  <c:v>94.856101243854113</c:v>
                </c:pt>
                <c:pt idx="5374">
                  <c:v>94.392786171155379</c:v>
                </c:pt>
                <c:pt idx="5375">
                  <c:v>94.424602672865916</c:v>
                </c:pt>
                <c:pt idx="5376">
                  <c:v>94.150224394781944</c:v>
                </c:pt>
                <c:pt idx="5377">
                  <c:v>92.461165082651348</c:v>
                </c:pt>
                <c:pt idx="5378">
                  <c:v>91.50853950500931</c:v>
                </c:pt>
                <c:pt idx="5379">
                  <c:v>91.652542971912268</c:v>
                </c:pt>
                <c:pt idx="5380">
                  <c:v>88.434374803395571</c:v>
                </c:pt>
                <c:pt idx="5381">
                  <c:v>83.971328802084841</c:v>
                </c:pt>
                <c:pt idx="5382">
                  <c:v>80.642544091532741</c:v>
                </c:pt>
                <c:pt idx="5383">
                  <c:v>76.200827167941085</c:v>
                </c:pt>
                <c:pt idx="5384">
                  <c:v>72.333918444089534</c:v>
                </c:pt>
                <c:pt idx="5385">
                  <c:v>69.403218385958638</c:v>
                </c:pt>
                <c:pt idx="5386">
                  <c:v>68.531764350563734</c:v>
                </c:pt>
                <c:pt idx="5387">
                  <c:v>67.82582905614467</c:v>
                </c:pt>
                <c:pt idx="5388">
                  <c:v>66.008042975721395</c:v>
                </c:pt>
                <c:pt idx="5389">
                  <c:v>66.2756028047624</c:v>
                </c:pt>
                <c:pt idx="5390">
                  <c:v>66.841032535733063</c:v>
                </c:pt>
                <c:pt idx="5391">
                  <c:v>68.638084898578256</c:v>
                </c:pt>
                <c:pt idx="5392">
                  <c:v>70.740213451243861</c:v>
                </c:pt>
                <c:pt idx="5393">
                  <c:v>70.876723839296915</c:v>
                </c:pt>
                <c:pt idx="5394">
                  <c:v>71.699886350147509</c:v>
                </c:pt>
                <c:pt idx="5395">
                  <c:v>74.365670938197169</c:v>
                </c:pt>
                <c:pt idx="5396">
                  <c:v>77.703633077736498</c:v>
                </c:pt>
                <c:pt idx="5397">
                  <c:v>81.186426940208648</c:v>
                </c:pt>
                <c:pt idx="5398">
                  <c:v>86.069061343631702</c:v>
                </c:pt>
                <c:pt idx="5399">
                  <c:v>90.235000539487771</c:v>
                </c:pt>
                <c:pt idx="5400">
                  <c:v>93.158127253220314</c:v>
                </c:pt>
                <c:pt idx="5401">
                  <c:v>96.360984075455207</c:v>
                </c:pt>
                <c:pt idx="5402">
                  <c:v>98.053471184105334</c:v>
                </c:pt>
                <c:pt idx="5403">
                  <c:v>97.246278631096885</c:v>
                </c:pt>
                <c:pt idx="5404">
                  <c:v>96.224949995769052</c:v>
                </c:pt>
                <c:pt idx="5405">
                  <c:v>94.981275217263601</c:v>
                </c:pt>
                <c:pt idx="5406">
                  <c:v>94.554413911398484</c:v>
                </c:pt>
                <c:pt idx="5407">
                  <c:v>94.569219686801603</c:v>
                </c:pt>
                <c:pt idx="5408">
                  <c:v>93.60592264026333</c:v>
                </c:pt>
                <c:pt idx="5409">
                  <c:v>92.332850903879404</c:v>
                </c:pt>
                <c:pt idx="5410">
                  <c:v>93.292464552892397</c:v>
                </c:pt>
                <c:pt idx="5411">
                  <c:v>94.28206378195847</c:v>
                </c:pt>
                <c:pt idx="5412">
                  <c:v>92.345548662862129</c:v>
                </c:pt>
                <c:pt idx="5413">
                  <c:v>91.920894456275306</c:v>
                </c:pt>
                <c:pt idx="5414">
                  <c:v>90.523416110185636</c:v>
                </c:pt>
                <c:pt idx="5415">
                  <c:v>86.477842802617744</c:v>
                </c:pt>
                <c:pt idx="5416">
                  <c:v>82.860802082066598</c:v>
                </c:pt>
                <c:pt idx="5417">
                  <c:v>77.561641079188561</c:v>
                </c:pt>
                <c:pt idx="5418">
                  <c:v>72.682772439814954</c:v>
                </c:pt>
                <c:pt idx="5419">
                  <c:v>69.627872639403805</c:v>
                </c:pt>
                <c:pt idx="5420">
                  <c:v>67.973626627736166</c:v>
                </c:pt>
                <c:pt idx="5421">
                  <c:v>68.528330727734328</c:v>
                </c:pt>
                <c:pt idx="5422">
                  <c:v>68.291169963231283</c:v>
                </c:pt>
                <c:pt idx="5423">
                  <c:v>67.629190648648674</c:v>
                </c:pt>
                <c:pt idx="5424">
                  <c:v>67.568922421445023</c:v>
                </c:pt>
                <c:pt idx="5425">
                  <c:v>69.370907952037257</c:v>
                </c:pt>
                <c:pt idx="5426">
                  <c:v>71.307326879534529</c:v>
                </c:pt>
                <c:pt idx="5427">
                  <c:v>71.281996270739398</c:v>
                </c:pt>
                <c:pt idx="5428">
                  <c:v>71.573352388895088</c:v>
                </c:pt>
                <c:pt idx="5429">
                  <c:v>72.421319007019591</c:v>
                </c:pt>
                <c:pt idx="5430">
                  <c:v>74.214094934634019</c:v>
                </c:pt>
                <c:pt idx="5431">
                  <c:v>77.839983351274711</c:v>
                </c:pt>
                <c:pt idx="5432">
                  <c:v>82.163725360996949</c:v>
                </c:pt>
                <c:pt idx="5433">
                  <c:v>86.482589213138098</c:v>
                </c:pt>
                <c:pt idx="5434">
                  <c:v>91.3566076462686</c:v>
                </c:pt>
                <c:pt idx="5435">
                  <c:v>94.27777308257329</c:v>
                </c:pt>
                <c:pt idx="5436">
                  <c:v>95.535055501393487</c:v>
                </c:pt>
                <c:pt idx="5437">
                  <c:v>95.53852898396471</c:v>
                </c:pt>
                <c:pt idx="5438">
                  <c:v>95.259424467386353</c:v>
                </c:pt>
                <c:pt idx="5439">
                  <c:v>95.127577092712059</c:v>
                </c:pt>
                <c:pt idx="5440">
                  <c:v>94.552880421913201</c:v>
                </c:pt>
                <c:pt idx="5441">
                  <c:v>94.566745661958663</c:v>
                </c:pt>
                <c:pt idx="5442">
                  <c:v>94.99182046292637</c:v>
                </c:pt>
                <c:pt idx="5443">
                  <c:v>94.407937768307818</c:v>
                </c:pt>
                <c:pt idx="5444">
                  <c:v>93.721402816196303</c:v>
                </c:pt>
                <c:pt idx="5445">
                  <c:v>94.290742330064134</c:v>
                </c:pt>
                <c:pt idx="5446">
                  <c:v>93.037533404423129</c:v>
                </c:pt>
                <c:pt idx="5447">
                  <c:v>91.641487138612476</c:v>
                </c:pt>
                <c:pt idx="5448">
                  <c:v>91.347266892661111</c:v>
                </c:pt>
                <c:pt idx="5449">
                  <c:v>90.237983433783413</c:v>
                </c:pt>
                <c:pt idx="5450">
                  <c:v>87.173186110745235</c:v>
                </c:pt>
                <c:pt idx="5451">
                  <c:v>82.442546431178556</c:v>
                </c:pt>
                <c:pt idx="5452">
                  <c:v>77.283483449989291</c:v>
                </c:pt>
                <c:pt idx="5453">
                  <c:v>73.392782055384686</c:v>
                </c:pt>
                <c:pt idx="5454">
                  <c:v>70.879462508491642</c:v>
                </c:pt>
                <c:pt idx="5455">
                  <c:v>68.801613744038889</c:v>
                </c:pt>
                <c:pt idx="5456">
                  <c:v>68.220817371066133</c:v>
                </c:pt>
                <c:pt idx="5457">
                  <c:v>67.642002280807532</c:v>
                </c:pt>
                <c:pt idx="5458">
                  <c:v>66.844474657129751</c:v>
                </c:pt>
                <c:pt idx="5459">
                  <c:v>67.535980141966803</c:v>
                </c:pt>
                <c:pt idx="5460">
                  <c:v>68.0802470069696</c:v>
                </c:pt>
                <c:pt idx="5461">
                  <c:v>68.783899806592373</c:v>
                </c:pt>
                <c:pt idx="5462">
                  <c:v>70.735355736008387</c:v>
                </c:pt>
                <c:pt idx="5463">
                  <c:v>72.69156249515045</c:v>
                </c:pt>
                <c:pt idx="5464">
                  <c:v>74.626313639494811</c:v>
                </c:pt>
                <c:pt idx="5465">
                  <c:v>76.71643880146766</c:v>
                </c:pt>
                <c:pt idx="5466">
                  <c:v>79.513740256077739</c:v>
                </c:pt>
                <c:pt idx="5467">
                  <c:v>83.835636847546624</c:v>
                </c:pt>
                <c:pt idx="5468">
                  <c:v>88.152382405923916</c:v>
                </c:pt>
                <c:pt idx="5469">
                  <c:v>91.502123126492123</c:v>
                </c:pt>
                <c:pt idx="5470">
                  <c:v>94.006288212891945</c:v>
                </c:pt>
                <c:pt idx="5471">
                  <c:v>94.967496002546739</c:v>
                </c:pt>
                <c:pt idx="5472">
                  <c:v>94.300012757854915</c:v>
                </c:pt>
                <c:pt idx="5473">
                  <c:v>94.861857367296153</c:v>
                </c:pt>
                <c:pt idx="5474">
                  <c:v>96.082084933627243</c:v>
                </c:pt>
                <c:pt idx="5475">
                  <c:v>95.536118821795014</c:v>
                </c:pt>
                <c:pt idx="5476">
                  <c:v>94.58248652681057</c:v>
                </c:pt>
                <c:pt idx="5477">
                  <c:v>94.279253998492067</c:v>
                </c:pt>
                <c:pt idx="5478">
                  <c:v>92.584965439947339</c:v>
                </c:pt>
                <c:pt idx="5479">
                  <c:v>91.219225981561721</c:v>
                </c:pt>
                <c:pt idx="5480">
                  <c:v>92.900634581874968</c:v>
                </c:pt>
                <c:pt idx="5481">
                  <c:v>93.456098502023167</c:v>
                </c:pt>
                <c:pt idx="5482">
                  <c:v>91.784497453543594</c:v>
                </c:pt>
                <c:pt idx="5483">
                  <c:v>91.630208443893622</c:v>
                </c:pt>
                <c:pt idx="5484">
                  <c:v>90.669321181404285</c:v>
                </c:pt>
                <c:pt idx="5485">
                  <c:v>86.346232828509969</c:v>
                </c:pt>
                <c:pt idx="5486">
                  <c:v>81.746492180234867</c:v>
                </c:pt>
                <c:pt idx="5487">
                  <c:v>77.142047400459163</c:v>
                </c:pt>
                <c:pt idx="5488">
                  <c:v>72.837234965006999</c:v>
                </c:pt>
                <c:pt idx="5489">
                  <c:v>70.60870489872994</c:v>
                </c:pt>
                <c:pt idx="5490">
                  <c:v>68.920442694737403</c:v>
                </c:pt>
                <c:pt idx="5491">
                  <c:v>67.812129172986587</c:v>
                </c:pt>
                <c:pt idx="5492">
                  <c:v>67.945443961645054</c:v>
                </c:pt>
                <c:pt idx="5493">
                  <c:v>68.240965260360738</c:v>
                </c:pt>
                <c:pt idx="5494">
                  <c:v>69.062452616697627</c:v>
                </c:pt>
                <c:pt idx="5495">
                  <c:v>69.477095999592066</c:v>
                </c:pt>
                <c:pt idx="5496">
                  <c:v>69.208932307376756</c:v>
                </c:pt>
                <c:pt idx="5497">
                  <c:v>69.340722862876319</c:v>
                </c:pt>
                <c:pt idx="5498">
                  <c:v>70.731641935703877</c:v>
                </c:pt>
                <c:pt idx="5499">
                  <c:v>73.518574704742178</c:v>
                </c:pt>
                <c:pt idx="5500">
                  <c:v>76.030926171095246</c:v>
                </c:pt>
                <c:pt idx="5501">
                  <c:v>78.677368247928058</c:v>
                </c:pt>
                <c:pt idx="5502">
                  <c:v>82.860876494777798</c:v>
                </c:pt>
                <c:pt idx="5503">
                  <c:v>87.295656453903931</c:v>
                </c:pt>
                <c:pt idx="5504">
                  <c:v>90.913429854037275</c:v>
                </c:pt>
                <c:pt idx="5505">
                  <c:v>94.013639625909235</c:v>
                </c:pt>
                <c:pt idx="5506">
                  <c:v>96.246946509103751</c:v>
                </c:pt>
                <c:pt idx="5507">
                  <c:v>97.074434528235287</c:v>
                </c:pt>
                <c:pt idx="5508">
                  <c:v>96.788065593590332</c:v>
                </c:pt>
                <c:pt idx="5509">
                  <c:v>95.956416773385982</c:v>
                </c:pt>
                <c:pt idx="5510">
                  <c:v>94.846610642884926</c:v>
                </c:pt>
                <c:pt idx="5511">
                  <c:v>93.846689826660736</c:v>
                </c:pt>
                <c:pt idx="5512">
                  <c:v>91.756528478453745</c:v>
                </c:pt>
                <c:pt idx="5513">
                  <c:v>90.667575739094815</c:v>
                </c:pt>
                <c:pt idx="5514">
                  <c:v>93.603792502197919</c:v>
                </c:pt>
                <c:pt idx="5515">
                  <c:v>95.395635538509296</c:v>
                </c:pt>
                <c:pt idx="5516">
                  <c:v>93.999417518184586</c:v>
                </c:pt>
                <c:pt idx="5517">
                  <c:v>92.336183423953599</c:v>
                </c:pt>
                <c:pt idx="5518">
                  <c:v>90.390567140272594</c:v>
                </c:pt>
                <c:pt idx="5519">
                  <c:v>88.993949874268552</c:v>
                </c:pt>
                <c:pt idx="5520">
                  <c:v>86.064284510460226</c:v>
                </c:pt>
                <c:pt idx="5521">
                  <c:v>80.6271430823641</c:v>
                </c:pt>
                <c:pt idx="5522">
                  <c:v>75.467753090991692</c:v>
                </c:pt>
                <c:pt idx="5523">
                  <c:v>72.568901473893774</c:v>
                </c:pt>
                <c:pt idx="5524">
                  <c:v>71.291251766947923</c:v>
                </c:pt>
                <c:pt idx="5525">
                  <c:v>69.22213906022435</c:v>
                </c:pt>
                <c:pt idx="5526">
                  <c:v>67.156767947307671</c:v>
                </c:pt>
                <c:pt idx="5527">
                  <c:v>66.711558146083519</c:v>
                </c:pt>
                <c:pt idx="5528">
                  <c:v>68.591399940284674</c:v>
                </c:pt>
                <c:pt idx="5529">
                  <c:v>69.422089776160945</c:v>
                </c:pt>
                <c:pt idx="5530">
                  <c:v>68.564638806092447</c:v>
                </c:pt>
                <c:pt idx="5531">
                  <c:v>69.255842221513049</c:v>
                </c:pt>
                <c:pt idx="5532">
                  <c:v>70.307600306568617</c:v>
                </c:pt>
                <c:pt idx="5533">
                  <c:v>71.003492378661861</c:v>
                </c:pt>
                <c:pt idx="5534">
                  <c:v>72.568856499803104</c:v>
                </c:pt>
                <c:pt idx="5535">
                  <c:v>76.0717460190792</c:v>
                </c:pt>
                <c:pt idx="5536">
                  <c:v>80.359952240146512</c:v>
                </c:pt>
                <c:pt idx="5537">
                  <c:v>85.511766054110851</c:v>
                </c:pt>
                <c:pt idx="5538">
                  <c:v>90.667349130446269</c:v>
                </c:pt>
                <c:pt idx="5539">
                  <c:v>93.588299872899952</c:v>
                </c:pt>
                <c:pt idx="5540">
                  <c:v>95.02916064362941</c:v>
                </c:pt>
                <c:pt idx="5541">
                  <c:v>95.321733051763331</c:v>
                </c:pt>
                <c:pt idx="5542">
                  <c:v>95.985303917195324</c:v>
                </c:pt>
                <c:pt idx="5543">
                  <c:v>96.2346741776405</c:v>
                </c:pt>
                <c:pt idx="5544">
                  <c:v>95.523424892328777</c:v>
                </c:pt>
                <c:pt idx="5545">
                  <c:v>95.000977381933737</c:v>
                </c:pt>
                <c:pt idx="5546">
                  <c:v>94.019143110981005</c:v>
                </c:pt>
                <c:pt idx="5547">
                  <c:v>94.146880987741469</c:v>
                </c:pt>
                <c:pt idx="5548">
                  <c:v>94.282966634597926</c:v>
                </c:pt>
                <c:pt idx="5549">
                  <c:v>93.00578876571096</c:v>
                </c:pt>
                <c:pt idx="5550">
                  <c:v>92.476687557651431</c:v>
                </c:pt>
                <c:pt idx="5551">
                  <c:v>91.921281193556453</c:v>
                </c:pt>
                <c:pt idx="5552">
                  <c:v>92.467920284294209</c:v>
                </c:pt>
                <c:pt idx="5553">
                  <c:v>92.481402820951786</c:v>
                </c:pt>
                <c:pt idx="5554">
                  <c:v>88.856274883498031</c:v>
                </c:pt>
                <c:pt idx="5555">
                  <c:v>84.673995161735846</c:v>
                </c:pt>
                <c:pt idx="5556">
                  <c:v>79.373658000660015</c:v>
                </c:pt>
                <c:pt idx="5557">
                  <c:v>74.36946959613357</c:v>
                </c:pt>
                <c:pt idx="5558">
                  <c:v>71.30914706947128</c:v>
                </c:pt>
                <c:pt idx="5559">
                  <c:v>68.923354757246685</c:v>
                </c:pt>
                <c:pt idx="5560">
                  <c:v>67.962854072573208</c:v>
                </c:pt>
                <c:pt idx="5561">
                  <c:v>68.375832741867356</c:v>
                </c:pt>
                <c:pt idx="5562">
                  <c:v>68.50049974478938</c:v>
                </c:pt>
                <c:pt idx="5563">
                  <c:v>67.809689801326286</c:v>
                </c:pt>
                <c:pt idx="5564">
                  <c:v>67.54769968496997</c:v>
                </c:pt>
                <c:pt idx="5565">
                  <c:v>67.691915403903195</c:v>
                </c:pt>
                <c:pt idx="5566">
                  <c:v>69.061556071155167</c:v>
                </c:pt>
                <c:pt idx="5567">
                  <c:v>70.581945208748451</c:v>
                </c:pt>
                <c:pt idx="5568">
                  <c:v>72.266294044437444</c:v>
                </c:pt>
                <c:pt idx="5569">
                  <c:v>74.633188964011538</c:v>
                </c:pt>
                <c:pt idx="5570">
                  <c:v>76.307487220788119</c:v>
                </c:pt>
                <c:pt idx="5571">
                  <c:v>78.256955813799436</c:v>
                </c:pt>
                <c:pt idx="5572">
                  <c:v>82.999999999999901</c:v>
                </c:pt>
                <c:pt idx="5573">
                  <c:v>89.829508158333269</c:v>
                </c:pt>
                <c:pt idx="5574">
                  <c:v>93.459034472142861</c:v>
                </c:pt>
                <c:pt idx="5575">
                  <c:v>95.257933668982488</c:v>
                </c:pt>
                <c:pt idx="5576">
                  <c:v>97.746825867460217</c:v>
                </c:pt>
                <c:pt idx="5577">
                  <c:v>97.771633335723322</c:v>
                </c:pt>
                <c:pt idx="5578">
                  <c:v>96.819772576798741</c:v>
                </c:pt>
                <c:pt idx="5579">
                  <c:v>95.532644056484941</c:v>
                </c:pt>
                <c:pt idx="5580">
                  <c:v>94.27412584638185</c:v>
                </c:pt>
                <c:pt idx="5581">
                  <c:v>93.734548419155402</c:v>
                </c:pt>
                <c:pt idx="5582">
                  <c:v>92.879761218699102</c:v>
                </c:pt>
                <c:pt idx="5583">
                  <c:v>92.736334498169455</c:v>
                </c:pt>
                <c:pt idx="5584">
                  <c:v>93.027125463359383</c:v>
                </c:pt>
                <c:pt idx="5585">
                  <c:v>92.752954866664012</c:v>
                </c:pt>
                <c:pt idx="5586">
                  <c:v>91.634893647009264</c:v>
                </c:pt>
                <c:pt idx="5587">
                  <c:v>91.616446127338875</c:v>
                </c:pt>
                <c:pt idx="5588">
                  <c:v>91.62453004136178</c:v>
                </c:pt>
                <c:pt idx="5589">
                  <c:v>88.725911509249201</c:v>
                </c:pt>
                <c:pt idx="5590">
                  <c:v>85.092793778541974</c:v>
                </c:pt>
                <c:pt idx="5591">
                  <c:v>81.18655318023481</c:v>
                </c:pt>
                <c:pt idx="5592">
                  <c:v>76.451136701526039</c:v>
                </c:pt>
                <c:pt idx="5593">
                  <c:v>72.549295970900801</c:v>
                </c:pt>
                <c:pt idx="5594">
                  <c:v>68.779789302488609</c:v>
                </c:pt>
                <c:pt idx="5595">
                  <c:v>67.602156128173846</c:v>
                </c:pt>
                <c:pt idx="5596">
                  <c:v>67.766876431393342</c:v>
                </c:pt>
                <c:pt idx="5597">
                  <c:v>67.85389567530288</c:v>
                </c:pt>
                <c:pt idx="5598">
                  <c:v>68.512035319425934</c:v>
                </c:pt>
                <c:pt idx="5599">
                  <c:v>68.085649837400481</c:v>
                </c:pt>
                <c:pt idx="5600">
                  <c:v>68.513404592996153</c:v>
                </c:pt>
                <c:pt idx="5601">
                  <c:v>69.904202148964472</c:v>
                </c:pt>
                <c:pt idx="5602">
                  <c:v>69.606013300090225</c:v>
                </c:pt>
                <c:pt idx="5603">
                  <c:v>70.580524252589072</c:v>
                </c:pt>
                <c:pt idx="5604">
                  <c:v>74.35694921496227</c:v>
                </c:pt>
                <c:pt idx="5605">
                  <c:v>76.870518321509181</c:v>
                </c:pt>
                <c:pt idx="5606">
                  <c:v>80.087034619971462</c:v>
                </c:pt>
                <c:pt idx="5607">
                  <c:v>85.081137444283627</c:v>
                </c:pt>
                <c:pt idx="5608">
                  <c:v>90.107577081327946</c:v>
                </c:pt>
                <c:pt idx="5609">
                  <c:v>94.416344404374598</c:v>
                </c:pt>
                <c:pt idx="5610">
                  <c:v>95.537220744726497</c:v>
                </c:pt>
                <c:pt idx="5611">
                  <c:v>94.419780982535187</c:v>
                </c:pt>
                <c:pt idx="5612">
                  <c:v>95.534764822045446</c:v>
                </c:pt>
                <c:pt idx="5613">
                  <c:v>97.064584992031598</c:v>
                </c:pt>
                <c:pt idx="5614">
                  <c:v>96.220326906680896</c:v>
                </c:pt>
                <c:pt idx="5615">
                  <c:v>94.026115424167685</c:v>
                </c:pt>
                <c:pt idx="5616">
                  <c:v>93.186633072169244</c:v>
                </c:pt>
                <c:pt idx="5617">
                  <c:v>94.012377633668052</c:v>
                </c:pt>
                <c:pt idx="5618">
                  <c:v>94.562238870148605</c:v>
                </c:pt>
                <c:pt idx="5619">
                  <c:v>94.139906221488161</c:v>
                </c:pt>
                <c:pt idx="5620">
                  <c:v>93.719293105773687</c:v>
                </c:pt>
                <c:pt idx="5621">
                  <c:v>93.173032836806385</c:v>
                </c:pt>
                <c:pt idx="5622">
                  <c:v>92.347343373399895</c:v>
                </c:pt>
                <c:pt idx="5623">
                  <c:v>89.693212691892484</c:v>
                </c:pt>
                <c:pt idx="5624">
                  <c:v>86.346841557733356</c:v>
                </c:pt>
                <c:pt idx="5625">
                  <c:v>82.302366352403695</c:v>
                </c:pt>
                <c:pt idx="5626">
                  <c:v>77.555070367340619</c:v>
                </c:pt>
                <c:pt idx="5627">
                  <c:v>73.807659893439066</c:v>
                </c:pt>
                <c:pt idx="5628">
                  <c:v>70.799582634807834</c:v>
                </c:pt>
                <c:pt idx="5629">
                  <c:v>69.820548097339497</c:v>
                </c:pt>
                <c:pt idx="5630">
                  <c:v>69.082406073642872</c:v>
                </c:pt>
                <c:pt idx="5631">
                  <c:v>67.810863549092346</c:v>
                </c:pt>
                <c:pt idx="5632">
                  <c:v>66.828841108535173</c:v>
                </c:pt>
                <c:pt idx="5633">
                  <c:v>67.131890161223765</c:v>
                </c:pt>
                <c:pt idx="5634">
                  <c:v>67.946133292371982</c:v>
                </c:pt>
                <c:pt idx="5635">
                  <c:v>68.760446597063805</c:v>
                </c:pt>
                <c:pt idx="5636">
                  <c:v>70.45630263648718</c:v>
                </c:pt>
                <c:pt idx="5637">
                  <c:v>71.013383475486364</c:v>
                </c:pt>
                <c:pt idx="5638">
                  <c:v>72.395955240606099</c:v>
                </c:pt>
                <c:pt idx="5639">
                  <c:v>75.481999609900782</c:v>
                </c:pt>
                <c:pt idx="5640">
                  <c:v>78.558152494038666</c:v>
                </c:pt>
                <c:pt idx="5641">
                  <c:v>83.27733627383752</c:v>
                </c:pt>
                <c:pt idx="5642">
                  <c:v>87.451545587060608</c:v>
                </c:pt>
                <c:pt idx="5643">
                  <c:v>91.22945620869244</c:v>
                </c:pt>
                <c:pt idx="5644">
                  <c:v>94.431560363373592</c:v>
                </c:pt>
                <c:pt idx="5645">
                  <c:v>94.972384997930703</c:v>
                </c:pt>
                <c:pt idx="5646">
                  <c:v>94.995204150009101</c:v>
                </c:pt>
                <c:pt idx="5647">
                  <c:v>95.542748124476901</c:v>
                </c:pt>
                <c:pt idx="5648">
                  <c:v>95.393987885365519</c:v>
                </c:pt>
                <c:pt idx="5649">
                  <c:v>94.829717754074537</c:v>
                </c:pt>
                <c:pt idx="5650">
                  <c:v>94.411223188497615</c:v>
                </c:pt>
                <c:pt idx="5651">
                  <c:v>95.265321198094199</c:v>
                </c:pt>
                <c:pt idx="5652">
                  <c:v>95.376540531638753</c:v>
                </c:pt>
                <c:pt idx="5653">
                  <c:v>93.727310988436386</c:v>
                </c:pt>
                <c:pt idx="5654">
                  <c:v>91.514206127398182</c:v>
                </c:pt>
                <c:pt idx="5655">
                  <c:v>91.214203025303021</c:v>
                </c:pt>
                <c:pt idx="5656">
                  <c:v>91.354253777165312</c:v>
                </c:pt>
                <c:pt idx="5657">
                  <c:v>89.973931583223049</c:v>
                </c:pt>
                <c:pt idx="5658">
                  <c:v>89.972170928350167</c:v>
                </c:pt>
                <c:pt idx="5659">
                  <c:v>88.573121725616161</c:v>
                </c:pt>
                <c:pt idx="5660">
                  <c:v>82.721333877196741</c:v>
                </c:pt>
                <c:pt idx="5661">
                  <c:v>76.308484110264075</c:v>
                </c:pt>
                <c:pt idx="5662">
                  <c:v>73.703643318497569</c:v>
                </c:pt>
                <c:pt idx="5663">
                  <c:v>72.039739684104731</c:v>
                </c:pt>
                <c:pt idx="5664">
                  <c:v>69.466771109710436</c:v>
                </c:pt>
                <c:pt idx="5665">
                  <c:v>67.526979302535707</c:v>
                </c:pt>
                <c:pt idx="5666">
                  <c:v>66.977742716125178</c:v>
                </c:pt>
                <c:pt idx="5667">
                  <c:v>67.660854989999791</c:v>
                </c:pt>
                <c:pt idx="5668">
                  <c:v>68.362685470458118</c:v>
                </c:pt>
                <c:pt idx="5669">
                  <c:v>68.370676747611228</c:v>
                </c:pt>
                <c:pt idx="5670">
                  <c:v>68.636620871425748</c:v>
                </c:pt>
                <c:pt idx="5671">
                  <c:v>69.908390697917127</c:v>
                </c:pt>
                <c:pt idx="5672">
                  <c:v>71.572241654445719</c:v>
                </c:pt>
                <c:pt idx="5673">
                  <c:v>73.330648983356042</c:v>
                </c:pt>
                <c:pt idx="5674">
                  <c:v>75.97271996109734</c:v>
                </c:pt>
                <c:pt idx="5675">
                  <c:v>79.236333971831769</c:v>
                </c:pt>
                <c:pt idx="5676">
                  <c:v>84.392385613955767</c:v>
                </c:pt>
                <c:pt idx="5677">
                  <c:v>88.84966649588759</c:v>
                </c:pt>
                <c:pt idx="5678">
                  <c:v>91.367266083663765</c:v>
                </c:pt>
                <c:pt idx="5679">
                  <c:v>93.729816327141435</c:v>
                </c:pt>
                <c:pt idx="5680">
                  <c:v>95.553097860461293</c:v>
                </c:pt>
                <c:pt idx="5681">
                  <c:v>96.801469898370939</c:v>
                </c:pt>
                <c:pt idx="5682">
                  <c:v>97.321037193471327</c:v>
                </c:pt>
                <c:pt idx="5683">
                  <c:v>96.927875333260999</c:v>
                </c:pt>
                <c:pt idx="5684">
                  <c:v>95.705304988397671</c:v>
                </c:pt>
                <c:pt idx="5685">
                  <c:v>94.295419351857049</c:v>
                </c:pt>
                <c:pt idx="5686">
                  <c:v>92.618444664044802</c:v>
                </c:pt>
                <c:pt idx="5687">
                  <c:v>92.603195943605769</c:v>
                </c:pt>
                <c:pt idx="5688">
                  <c:v>94.139371852211426</c:v>
                </c:pt>
                <c:pt idx="5689">
                  <c:v>94.013387818468814</c:v>
                </c:pt>
                <c:pt idx="5690">
                  <c:v>92.880361348475176</c:v>
                </c:pt>
                <c:pt idx="5691">
                  <c:v>92.324700330924884</c:v>
                </c:pt>
                <c:pt idx="5692">
                  <c:v>90.945003293344897</c:v>
                </c:pt>
                <c:pt idx="5693">
                  <c:v>89.97412515876718</c:v>
                </c:pt>
                <c:pt idx="5694">
                  <c:v>86.064054903405889</c:v>
                </c:pt>
                <c:pt idx="5695">
                  <c:v>79.100331235081981</c:v>
                </c:pt>
                <c:pt idx="5696">
                  <c:v>76.17585195832433</c:v>
                </c:pt>
                <c:pt idx="5697">
                  <c:v>73.819063352496187</c:v>
                </c:pt>
                <c:pt idx="5698">
                  <c:v>68.909048769408429</c:v>
                </c:pt>
                <c:pt idx="5699">
                  <c:v>66.256331060275031</c:v>
                </c:pt>
                <c:pt idx="5700">
                  <c:v>67.117317849674322</c:v>
                </c:pt>
                <c:pt idx="5701">
                  <c:v>68.932233619361725</c:v>
                </c:pt>
                <c:pt idx="5702">
                  <c:v>69.754545839864079</c:v>
                </c:pt>
                <c:pt idx="5703">
                  <c:v>69.608744838348187</c:v>
                </c:pt>
                <c:pt idx="5704">
                  <c:v>69.355555700976055</c:v>
                </c:pt>
                <c:pt idx="5705">
                  <c:v>69.352997271720227</c:v>
                </c:pt>
                <c:pt idx="5706">
                  <c:v>69.908109903631612</c:v>
                </c:pt>
                <c:pt idx="5707">
                  <c:v>71.167270251884432</c:v>
                </c:pt>
                <c:pt idx="5708">
                  <c:v>73.800187174366641</c:v>
                </c:pt>
                <c:pt idx="5709">
                  <c:v>76.311481385646147</c:v>
                </c:pt>
                <c:pt idx="5710">
                  <c:v>79.514748989784863</c:v>
                </c:pt>
                <c:pt idx="5711">
                  <c:v>84.255530875074186</c:v>
                </c:pt>
                <c:pt idx="5712">
                  <c:v>88.860599773777125</c:v>
                </c:pt>
                <c:pt idx="5713">
                  <c:v>93.324408974670945</c:v>
                </c:pt>
                <c:pt idx="5714">
                  <c:v>95.404490648626989</c:v>
                </c:pt>
                <c:pt idx="5715">
                  <c:v>95.528493622644433</c:v>
                </c:pt>
                <c:pt idx="5716">
                  <c:v>94.004417019764048</c:v>
                </c:pt>
                <c:pt idx="5717">
                  <c:v>92.748545325549259</c:v>
                </c:pt>
                <c:pt idx="5718">
                  <c:v>94.138881735635238</c:v>
                </c:pt>
                <c:pt idx="5719">
                  <c:v>95.525830175496353</c:v>
                </c:pt>
                <c:pt idx="5720">
                  <c:v>95.033287711784553</c:v>
                </c:pt>
                <c:pt idx="5721">
                  <c:v>94.916730374438657</c:v>
                </c:pt>
                <c:pt idx="5722">
                  <c:v>94.582222265636432</c:v>
                </c:pt>
                <c:pt idx="5723">
                  <c:v>93.309083026565133</c:v>
                </c:pt>
                <c:pt idx="5724">
                  <c:v>93.159199527445608</c:v>
                </c:pt>
                <c:pt idx="5725">
                  <c:v>91.776222010561071</c:v>
                </c:pt>
                <c:pt idx="5726">
                  <c:v>90.95169665141853</c:v>
                </c:pt>
                <c:pt idx="5727">
                  <c:v>90.945120128120479</c:v>
                </c:pt>
                <c:pt idx="5728">
                  <c:v>89.120115330791066</c:v>
                </c:pt>
                <c:pt idx="5729">
                  <c:v>85.366367569406663</c:v>
                </c:pt>
                <c:pt idx="5730">
                  <c:v>80.493182326351047</c:v>
                </c:pt>
                <c:pt idx="5731">
                  <c:v>76.865312518063135</c:v>
                </c:pt>
                <c:pt idx="5732">
                  <c:v>73.533350345451737</c:v>
                </c:pt>
                <c:pt idx="5733">
                  <c:v>71.159225540908835</c:v>
                </c:pt>
                <c:pt idx="5734">
                  <c:v>68.790167018486116</c:v>
                </c:pt>
                <c:pt idx="5735">
                  <c:v>66.873785120817359</c:v>
                </c:pt>
                <c:pt idx="5736">
                  <c:v>68.109630346567243</c:v>
                </c:pt>
                <c:pt idx="5737">
                  <c:v>68.514549659893845</c:v>
                </c:pt>
                <c:pt idx="5738">
                  <c:v>67.810664585675426</c:v>
                </c:pt>
                <c:pt idx="5739">
                  <c:v>68.493138777723615</c:v>
                </c:pt>
                <c:pt idx="5740">
                  <c:v>69.216445659900927</c:v>
                </c:pt>
                <c:pt idx="5741">
                  <c:v>70.313965755379826</c:v>
                </c:pt>
                <c:pt idx="5742">
                  <c:v>71.838642628270946</c:v>
                </c:pt>
                <c:pt idx="5743">
                  <c:v>73.39711479226375</c:v>
                </c:pt>
                <c:pt idx="5744">
                  <c:v>76.177878058331842</c:v>
                </c:pt>
                <c:pt idx="5745">
                  <c:v>79.794969607255425</c:v>
                </c:pt>
                <c:pt idx="5746">
                  <c:v>84.534253285552367</c:v>
                </c:pt>
                <c:pt idx="5747">
                  <c:v>89.825274912328368</c:v>
                </c:pt>
                <c:pt idx="5748">
                  <c:v>93.86243787781531</c:v>
                </c:pt>
                <c:pt idx="5749">
                  <c:v>96.075578443073113</c:v>
                </c:pt>
                <c:pt idx="5750">
                  <c:v>95.817079929259421</c:v>
                </c:pt>
                <c:pt idx="5751">
                  <c:v>94.717632672723028</c:v>
                </c:pt>
                <c:pt idx="5752">
                  <c:v>94.42288625411085</c:v>
                </c:pt>
                <c:pt idx="5753">
                  <c:v>94.724609851389232</c:v>
                </c:pt>
                <c:pt idx="5754">
                  <c:v>94.41949869652916</c:v>
                </c:pt>
                <c:pt idx="5755">
                  <c:v>93.718823067654313</c:v>
                </c:pt>
                <c:pt idx="5756">
                  <c:v>94.0165285579819</c:v>
                </c:pt>
                <c:pt idx="5757">
                  <c:v>94.279085942888486</c:v>
                </c:pt>
                <c:pt idx="5758">
                  <c:v>93.448397870538557</c:v>
                </c:pt>
                <c:pt idx="5759">
                  <c:v>93.308413810928982</c:v>
                </c:pt>
                <c:pt idx="5760">
                  <c:v>92.895400736203996</c:v>
                </c:pt>
                <c:pt idx="5761">
                  <c:v>92.198511402110285</c:v>
                </c:pt>
                <c:pt idx="5762">
                  <c:v>91.910976973062219</c:v>
                </c:pt>
                <c:pt idx="5763">
                  <c:v>89.815479177217981</c:v>
                </c:pt>
                <c:pt idx="5764">
                  <c:v>85.493959422448555</c:v>
                </c:pt>
                <c:pt idx="5765">
                  <c:v>80.50439849764841</c:v>
                </c:pt>
                <c:pt idx="5766">
                  <c:v>75.210707050816197</c:v>
                </c:pt>
                <c:pt idx="5767">
                  <c:v>70.735990721156057</c:v>
                </c:pt>
                <c:pt idx="5768">
                  <c:v>69.460721681218445</c:v>
                </c:pt>
                <c:pt idx="5769">
                  <c:v>68.942105134970518</c:v>
                </c:pt>
                <c:pt idx="5770">
                  <c:v>68.404905452972216</c:v>
                </c:pt>
                <c:pt idx="5771">
                  <c:v>67.534253215508642</c:v>
                </c:pt>
                <c:pt idx="5772">
                  <c:v>67.857901924914557</c:v>
                </c:pt>
                <c:pt idx="5773">
                  <c:v>69.137712583957324</c:v>
                </c:pt>
                <c:pt idx="5774">
                  <c:v>68.208868567051013</c:v>
                </c:pt>
                <c:pt idx="5775">
                  <c:v>68.785383681406813</c:v>
                </c:pt>
                <c:pt idx="5776">
                  <c:v>70.615881949578892</c:v>
                </c:pt>
                <c:pt idx="5777">
                  <c:v>72.386717029486945</c:v>
                </c:pt>
                <c:pt idx="5778">
                  <c:v>74.641768423498277</c:v>
                </c:pt>
                <c:pt idx="5779">
                  <c:v>77.00904856585862</c:v>
                </c:pt>
                <c:pt idx="5780">
                  <c:v>81.187778363341863</c:v>
                </c:pt>
                <c:pt idx="5781">
                  <c:v>85.78080769950121</c:v>
                </c:pt>
                <c:pt idx="5782">
                  <c:v>89.546276008131784</c:v>
                </c:pt>
                <c:pt idx="5783">
                  <c:v>92.902714201460796</c:v>
                </c:pt>
                <c:pt idx="5784">
                  <c:v>95.548429968319184</c:v>
                </c:pt>
                <c:pt idx="5785">
                  <c:v>96.36073955033018</c:v>
                </c:pt>
                <c:pt idx="5786">
                  <c:v>94.54281710657645</c:v>
                </c:pt>
                <c:pt idx="5787">
                  <c:v>94.696899903785379</c:v>
                </c:pt>
                <c:pt idx="5788">
                  <c:v>95.683331635253495</c:v>
                </c:pt>
                <c:pt idx="5789">
                  <c:v>93.452881545852307</c:v>
                </c:pt>
                <c:pt idx="5790">
                  <c:v>93.580591144582428</c:v>
                </c:pt>
                <c:pt idx="5791">
                  <c:v>94.993342300446784</c:v>
                </c:pt>
                <c:pt idx="5792">
                  <c:v>94.485234050873061</c:v>
                </c:pt>
                <c:pt idx="5793">
                  <c:v>93.502340971802312</c:v>
                </c:pt>
                <c:pt idx="5794">
                  <c:v>92.344356047292038</c:v>
                </c:pt>
                <c:pt idx="5795">
                  <c:v>91.779524810314243</c:v>
                </c:pt>
                <c:pt idx="5796">
                  <c:v>92.073513959079051</c:v>
                </c:pt>
                <c:pt idx="5797">
                  <c:v>91.371022116444834</c:v>
                </c:pt>
                <c:pt idx="5798">
                  <c:v>87.709118119984367</c:v>
                </c:pt>
                <c:pt idx="5799">
                  <c:v>82.445867218841045</c:v>
                </c:pt>
                <c:pt idx="5800">
                  <c:v>77.982450773137671</c:v>
                </c:pt>
                <c:pt idx="5801">
                  <c:v>74.768986419737587</c:v>
                </c:pt>
                <c:pt idx="5802">
                  <c:v>72.55053289146268</c:v>
                </c:pt>
                <c:pt idx="5803">
                  <c:v>70.63293122526953</c:v>
                </c:pt>
                <c:pt idx="5804">
                  <c:v>67.948394944928509</c:v>
                </c:pt>
                <c:pt idx="5805">
                  <c:v>66.79876728171574</c:v>
                </c:pt>
                <c:pt idx="5806">
                  <c:v>66.685212164750382</c:v>
                </c:pt>
                <c:pt idx="5807">
                  <c:v>66.410931373750188</c:v>
                </c:pt>
                <c:pt idx="5808">
                  <c:v>69.21302697657616</c:v>
                </c:pt>
                <c:pt idx="5809">
                  <c:v>71.432951288569299</c:v>
                </c:pt>
                <c:pt idx="5810">
                  <c:v>70.726138916677684</c:v>
                </c:pt>
                <c:pt idx="5811">
                  <c:v>69.906497838498836</c:v>
                </c:pt>
                <c:pt idx="5812">
                  <c:v>70.31392331071811</c:v>
                </c:pt>
                <c:pt idx="5813">
                  <c:v>72.543842459447035</c:v>
                </c:pt>
                <c:pt idx="5814">
                  <c:v>76.731422373692837</c:v>
                </c:pt>
                <c:pt idx="5815">
                  <c:v>82.304068291500613</c:v>
                </c:pt>
                <c:pt idx="5816">
                  <c:v>87.457866958024752</c:v>
                </c:pt>
                <c:pt idx="5817">
                  <c:v>91.503354538518991</c:v>
                </c:pt>
                <c:pt idx="5818">
                  <c:v>93.873654960250789</c:v>
                </c:pt>
                <c:pt idx="5819">
                  <c:v>95.24732498590032</c:v>
                </c:pt>
                <c:pt idx="5820">
                  <c:v>95.376496643497518</c:v>
                </c:pt>
                <c:pt idx="5821">
                  <c:v>96.115303962168838</c:v>
                </c:pt>
                <c:pt idx="5822">
                  <c:v>96.68125987092364</c:v>
                </c:pt>
                <c:pt idx="5823">
                  <c:v>94.977457311156883</c:v>
                </c:pt>
                <c:pt idx="5824">
                  <c:v>94.577227816064678</c:v>
                </c:pt>
                <c:pt idx="5825">
                  <c:v>94.150473055334572</c:v>
                </c:pt>
                <c:pt idx="5826">
                  <c:v>93.298041319500186</c:v>
                </c:pt>
                <c:pt idx="5827">
                  <c:v>93.864229996301759</c:v>
                </c:pt>
                <c:pt idx="5828">
                  <c:v>93.994700276121918</c:v>
                </c:pt>
                <c:pt idx="5829">
                  <c:v>92.608357767344614</c:v>
                </c:pt>
                <c:pt idx="5830">
                  <c:v>92.467556459177132</c:v>
                </c:pt>
                <c:pt idx="5831">
                  <c:v>93.032394881754556</c:v>
                </c:pt>
                <c:pt idx="5832">
                  <c:v>90.930033729769107</c:v>
                </c:pt>
                <c:pt idx="5833">
                  <c:v>87.735270523217963</c:v>
                </c:pt>
                <c:pt idx="5834">
                  <c:v>83.838119812300704</c:v>
                </c:pt>
                <c:pt idx="5835">
                  <c:v>78.952950679236253</c:v>
                </c:pt>
                <c:pt idx="5836">
                  <c:v>75.191776658042414</c:v>
                </c:pt>
                <c:pt idx="5837">
                  <c:v>72.405345017379531</c:v>
                </c:pt>
                <c:pt idx="5838">
                  <c:v>70.170325297100803</c:v>
                </c:pt>
                <c:pt idx="5839">
                  <c:v>68.684874186380057</c:v>
                </c:pt>
                <c:pt idx="5840">
                  <c:v>67.364146572981554</c:v>
                </c:pt>
                <c:pt idx="5841">
                  <c:v>67.574839854520576</c:v>
                </c:pt>
                <c:pt idx="5842">
                  <c:v>67.517993891860854</c:v>
                </c:pt>
                <c:pt idx="5843">
                  <c:v>67.686653785367753</c:v>
                </c:pt>
                <c:pt idx="5844">
                  <c:v>68.94517155760991</c:v>
                </c:pt>
                <c:pt idx="5845">
                  <c:v>69.47769736653396</c:v>
                </c:pt>
                <c:pt idx="5846">
                  <c:v>70.716010637669584</c:v>
                </c:pt>
                <c:pt idx="5847">
                  <c:v>72.820190397301602</c:v>
                </c:pt>
                <c:pt idx="5848">
                  <c:v>74.775175108606277</c:v>
                </c:pt>
                <c:pt idx="5849">
                  <c:v>77.566356215197672</c:v>
                </c:pt>
                <c:pt idx="5850">
                  <c:v>81.884914072176116</c:v>
                </c:pt>
                <c:pt idx="5851">
                  <c:v>86.324944774743628</c:v>
                </c:pt>
                <c:pt idx="5852">
                  <c:v>91.320839938871188</c:v>
                </c:pt>
                <c:pt idx="5853">
                  <c:v>95.418593676596856</c:v>
                </c:pt>
                <c:pt idx="5854">
                  <c:v>95.945819933936576</c:v>
                </c:pt>
                <c:pt idx="5855">
                  <c:v>95.812666490676335</c:v>
                </c:pt>
                <c:pt idx="5856">
                  <c:v>95.424266071385077</c:v>
                </c:pt>
                <c:pt idx="5857">
                  <c:v>94.977630799557915</c:v>
                </c:pt>
                <c:pt idx="5858">
                  <c:v>95.675213939503266</c:v>
                </c:pt>
                <c:pt idx="5859">
                  <c:v>94.565561825729233</c:v>
                </c:pt>
                <c:pt idx="5860">
                  <c:v>93.300837346716833</c:v>
                </c:pt>
                <c:pt idx="5861">
                  <c:v>93.462158164676993</c:v>
                </c:pt>
                <c:pt idx="5862">
                  <c:v>93.72579504955209</c:v>
                </c:pt>
                <c:pt idx="5863">
                  <c:v>93.713358730480721</c:v>
                </c:pt>
                <c:pt idx="5864">
                  <c:v>92.742574053485015</c:v>
                </c:pt>
                <c:pt idx="5865">
                  <c:v>90.797294297109929</c:v>
                </c:pt>
                <c:pt idx="5866">
                  <c:v>89.413503827503263</c:v>
                </c:pt>
                <c:pt idx="5867">
                  <c:v>89.126299227948124</c:v>
                </c:pt>
                <c:pt idx="5868">
                  <c:v>85.777370622957662</c:v>
                </c:pt>
                <c:pt idx="5869">
                  <c:v>80.489763989703292</c:v>
                </c:pt>
                <c:pt idx="5870">
                  <c:v>76.580885999603652</c:v>
                </c:pt>
                <c:pt idx="5871">
                  <c:v>73.391051478689022</c:v>
                </c:pt>
                <c:pt idx="5872">
                  <c:v>71.150959287872396</c:v>
                </c:pt>
                <c:pt idx="5873">
                  <c:v>70.182025409956765</c:v>
                </c:pt>
                <c:pt idx="5874">
                  <c:v>69.084826895247545</c:v>
                </c:pt>
                <c:pt idx="5875">
                  <c:v>67.272717207517246</c:v>
                </c:pt>
                <c:pt idx="5876">
                  <c:v>66.97636304545955</c:v>
                </c:pt>
                <c:pt idx="5877">
                  <c:v>67.241790617887418</c:v>
                </c:pt>
                <c:pt idx="5878">
                  <c:v>68.496268531568901</c:v>
                </c:pt>
                <c:pt idx="5879">
                  <c:v>70.473235349442035</c:v>
                </c:pt>
                <c:pt idx="5880">
                  <c:v>70.337030363853586</c:v>
                </c:pt>
                <c:pt idx="5881">
                  <c:v>70.752684388904711</c:v>
                </c:pt>
                <c:pt idx="5882">
                  <c:v>72.826122865033938</c:v>
                </c:pt>
                <c:pt idx="5883">
                  <c:v>76.444770377278729</c:v>
                </c:pt>
                <c:pt idx="5884">
                  <c:v>79.937172782157234</c:v>
                </c:pt>
                <c:pt idx="5885">
                  <c:v>83.835572435356767</c:v>
                </c:pt>
                <c:pt idx="5886">
                  <c:v>89.693970629082045</c:v>
                </c:pt>
                <c:pt idx="5887">
                  <c:v>93.865049469058363</c:v>
                </c:pt>
                <c:pt idx="5888">
                  <c:v>94.99517068849643</c:v>
                </c:pt>
                <c:pt idx="5889">
                  <c:v>94.022020322373962</c:v>
                </c:pt>
                <c:pt idx="5890">
                  <c:v>93.166093071556645</c:v>
                </c:pt>
                <c:pt idx="5891">
                  <c:v>93.863416699149241</c:v>
                </c:pt>
                <c:pt idx="5892">
                  <c:v>94.825933939222068</c:v>
                </c:pt>
                <c:pt idx="5893">
                  <c:v>95.238255186384549</c:v>
                </c:pt>
                <c:pt idx="5894">
                  <c:v>95.535844680884964</c:v>
                </c:pt>
                <c:pt idx="5895">
                  <c:v>95.266607749785067</c:v>
                </c:pt>
                <c:pt idx="5896">
                  <c:v>94.65688621533053</c:v>
                </c:pt>
                <c:pt idx="5897">
                  <c:v>94.543127732839963</c:v>
                </c:pt>
                <c:pt idx="5898">
                  <c:v>94.053059231452096</c:v>
                </c:pt>
                <c:pt idx="5899">
                  <c:v>93.199096136542806</c:v>
                </c:pt>
                <c:pt idx="5900">
                  <c:v>91.36070710122911</c:v>
                </c:pt>
                <c:pt idx="5901">
                  <c:v>90.240733358183689</c:v>
                </c:pt>
                <c:pt idx="5902">
                  <c:v>88.859302657886147</c:v>
                </c:pt>
                <c:pt idx="5903">
                  <c:v>85.786332010543973</c:v>
                </c:pt>
                <c:pt idx="5904">
                  <c:v>82.303155167066507</c:v>
                </c:pt>
                <c:pt idx="5905">
                  <c:v>77.564924657660768</c:v>
                </c:pt>
                <c:pt idx="5906">
                  <c:v>73.157884172427572</c:v>
                </c:pt>
                <c:pt idx="5907">
                  <c:v>70.942440537349313</c:v>
                </c:pt>
                <c:pt idx="5908">
                  <c:v>69.6591235127689</c:v>
                </c:pt>
                <c:pt idx="5909">
                  <c:v>68.645399559599298</c:v>
                </c:pt>
                <c:pt idx="5910">
                  <c:v>67.654022138931794</c:v>
                </c:pt>
                <c:pt idx="5911">
                  <c:v>66.671687599476755</c:v>
                </c:pt>
                <c:pt idx="5912">
                  <c:v>66.402259287265792</c:v>
                </c:pt>
                <c:pt idx="5913">
                  <c:v>67.562434729345625</c:v>
                </c:pt>
                <c:pt idx="5914">
                  <c:v>68.382378192391101</c:v>
                </c:pt>
                <c:pt idx="5915">
                  <c:v>68.476878562265483</c:v>
                </c:pt>
                <c:pt idx="5916">
                  <c:v>71.019619405601972</c:v>
                </c:pt>
                <c:pt idx="5917">
                  <c:v>73.952890307971785</c:v>
                </c:pt>
                <c:pt idx="5918">
                  <c:v>76.722196304967966</c:v>
                </c:pt>
                <c:pt idx="5919">
                  <c:v>81.187905678261089</c:v>
                </c:pt>
                <c:pt idx="5920">
                  <c:v>86.205092920522631</c:v>
                </c:pt>
                <c:pt idx="5921">
                  <c:v>90.118080937469657</c:v>
                </c:pt>
                <c:pt idx="5922">
                  <c:v>93.307535776714346</c:v>
                </c:pt>
                <c:pt idx="5923">
                  <c:v>94.822465786651165</c:v>
                </c:pt>
                <c:pt idx="5924">
                  <c:v>94.555179602309835</c:v>
                </c:pt>
                <c:pt idx="5925">
                  <c:v>94.959143394366279</c:v>
                </c:pt>
                <c:pt idx="5926">
                  <c:v>95.55214457224524</c:v>
                </c:pt>
                <c:pt idx="5927">
                  <c:v>96.109666614905706</c:v>
                </c:pt>
                <c:pt idx="5928">
                  <c:v>95.351690373933934</c:v>
                </c:pt>
                <c:pt idx="5929">
                  <c:v>94.367350916504265</c:v>
                </c:pt>
                <c:pt idx="5930">
                  <c:v>93.834068394782179</c:v>
                </c:pt>
                <c:pt idx="5931">
                  <c:v>91.914042583775114</c:v>
                </c:pt>
                <c:pt idx="5932">
                  <c:v>92.336648540326578</c:v>
                </c:pt>
                <c:pt idx="5933">
                  <c:v>92.877294097190827</c:v>
                </c:pt>
                <c:pt idx="5934">
                  <c:v>91.497060783094668</c:v>
                </c:pt>
                <c:pt idx="5935">
                  <c:v>91.644371531182287</c:v>
                </c:pt>
                <c:pt idx="5936">
                  <c:v>91.909138618544631</c:v>
                </c:pt>
                <c:pt idx="5937">
                  <c:v>89.826648001594208</c:v>
                </c:pt>
                <c:pt idx="5938">
                  <c:v>85.930687564421717</c:v>
                </c:pt>
                <c:pt idx="5939">
                  <c:v>81.324160907367357</c:v>
                </c:pt>
                <c:pt idx="5940">
                  <c:v>76.309113718927762</c:v>
                </c:pt>
                <c:pt idx="5941">
                  <c:v>72.275840697484071</c:v>
                </c:pt>
                <c:pt idx="5942">
                  <c:v>70.158273097617567</c:v>
                </c:pt>
                <c:pt idx="5943">
                  <c:v>69.063853056144254</c:v>
                </c:pt>
                <c:pt idx="5944">
                  <c:v>67.6804637195672</c:v>
                </c:pt>
                <c:pt idx="5945">
                  <c:v>66.574373600745091</c:v>
                </c:pt>
                <c:pt idx="5946">
                  <c:v>66.864872199350827</c:v>
                </c:pt>
                <c:pt idx="5947">
                  <c:v>67.279847648071893</c:v>
                </c:pt>
                <c:pt idx="5948">
                  <c:v>68.510493189378124</c:v>
                </c:pt>
                <c:pt idx="5949">
                  <c:v>70.027258658882175</c:v>
                </c:pt>
                <c:pt idx="5950">
                  <c:v>68.926027339042463</c:v>
                </c:pt>
                <c:pt idx="5951">
                  <c:v>69.050870244361562</c:v>
                </c:pt>
                <c:pt idx="5952">
                  <c:v>72.828022516023168</c:v>
                </c:pt>
                <c:pt idx="5953">
                  <c:v>77.702523334512748</c:v>
                </c:pt>
                <c:pt idx="5954">
                  <c:v>82.023325226002797</c:v>
                </c:pt>
                <c:pt idx="5955">
                  <c:v>86.479011367948459</c:v>
                </c:pt>
                <c:pt idx="5956">
                  <c:v>90.943966881189439</c:v>
                </c:pt>
                <c:pt idx="5957">
                  <c:v>93.597742666864434</c:v>
                </c:pt>
                <c:pt idx="5958">
                  <c:v>95.101174161626119</c:v>
                </c:pt>
                <c:pt idx="5959">
                  <c:v>95.813722047807147</c:v>
                </c:pt>
                <c:pt idx="5960">
                  <c:v>96.680427175525097</c:v>
                </c:pt>
                <c:pt idx="5961">
                  <c:v>96.515210917055654</c:v>
                </c:pt>
                <c:pt idx="5962">
                  <c:v>95.123496625453683</c:v>
                </c:pt>
                <c:pt idx="5963">
                  <c:v>94.153072221786275</c:v>
                </c:pt>
                <c:pt idx="5964">
                  <c:v>94.27513179898105</c:v>
                </c:pt>
                <c:pt idx="5965">
                  <c:v>93.818144358153759</c:v>
                </c:pt>
                <c:pt idx="5966">
                  <c:v>92.433850361518424</c:v>
                </c:pt>
                <c:pt idx="5967">
                  <c:v>92.47575985665425</c:v>
                </c:pt>
                <c:pt idx="5968">
                  <c:v>92.755222650066543</c:v>
                </c:pt>
                <c:pt idx="5969">
                  <c:v>93.165557239991017</c:v>
                </c:pt>
                <c:pt idx="5970">
                  <c:v>91.218031908109083</c:v>
                </c:pt>
                <c:pt idx="5971">
                  <c:v>88.436025334387139</c:v>
                </c:pt>
                <c:pt idx="5972">
                  <c:v>87.464924183494276</c:v>
                </c:pt>
                <c:pt idx="5973">
                  <c:v>85.233299387181589</c:v>
                </c:pt>
                <c:pt idx="5974">
                  <c:v>80.782730449659994</c:v>
                </c:pt>
                <c:pt idx="5975">
                  <c:v>75.936642723960404</c:v>
                </c:pt>
                <c:pt idx="5976">
                  <c:v>72.011442982533367</c:v>
                </c:pt>
                <c:pt idx="5977">
                  <c:v>69.261894909324837</c:v>
                </c:pt>
                <c:pt idx="5978">
                  <c:v>67.881540978757187</c:v>
                </c:pt>
                <c:pt idx="5979">
                  <c:v>67.952130008582969</c:v>
                </c:pt>
                <c:pt idx="5980">
                  <c:v>68.503012028032614</c:v>
                </c:pt>
                <c:pt idx="5981">
                  <c:v>68.648077769028447</c:v>
                </c:pt>
                <c:pt idx="5982">
                  <c:v>68.777134247333038</c:v>
                </c:pt>
                <c:pt idx="5983">
                  <c:v>68.12353513744317</c:v>
                </c:pt>
                <c:pt idx="5984">
                  <c:v>68.638598539147779</c:v>
                </c:pt>
                <c:pt idx="5985">
                  <c:v>70.98818092872385</c:v>
                </c:pt>
                <c:pt idx="5986">
                  <c:v>73.239826291222997</c:v>
                </c:pt>
                <c:pt idx="5987">
                  <c:v>74.35971352154381</c:v>
                </c:pt>
                <c:pt idx="5988">
                  <c:v>76.87529843130298</c:v>
                </c:pt>
                <c:pt idx="5989">
                  <c:v>80.503099970745325</c:v>
                </c:pt>
                <c:pt idx="5990">
                  <c:v>84.941286079842996</c:v>
                </c:pt>
                <c:pt idx="5991">
                  <c:v>90.529743532753528</c:v>
                </c:pt>
                <c:pt idx="5992">
                  <c:v>94.00890097514376</c:v>
                </c:pt>
                <c:pt idx="5993">
                  <c:v>95.395765021703951</c:v>
                </c:pt>
                <c:pt idx="5994">
                  <c:v>95.254563205933962</c:v>
                </c:pt>
                <c:pt idx="5995">
                  <c:v>95.235004403208194</c:v>
                </c:pt>
                <c:pt idx="5996">
                  <c:v>95.690825209758728</c:v>
                </c:pt>
                <c:pt idx="5997">
                  <c:v>94.40897978537285</c:v>
                </c:pt>
                <c:pt idx="5998">
                  <c:v>93.016840813615303</c:v>
                </c:pt>
                <c:pt idx="5999">
                  <c:v>93.450668351594061</c:v>
                </c:pt>
                <c:pt idx="6000">
                  <c:v>93.582409890433226</c:v>
                </c:pt>
                <c:pt idx="6001">
                  <c:v>93.877693170401884</c:v>
                </c:pt>
                <c:pt idx="6002">
                  <c:v>93.304286269777876</c:v>
                </c:pt>
                <c:pt idx="6003">
                  <c:v>91.485434161063182</c:v>
                </c:pt>
                <c:pt idx="6004">
                  <c:v>92.061826963304839</c:v>
                </c:pt>
                <c:pt idx="6005">
                  <c:v>92.348853080608933</c:v>
                </c:pt>
                <c:pt idx="6006">
                  <c:v>90.800615162078941</c:v>
                </c:pt>
                <c:pt idx="6007">
                  <c:v>89.126428885108865</c:v>
                </c:pt>
                <c:pt idx="6008">
                  <c:v>85.370101531664261</c:v>
                </c:pt>
                <c:pt idx="6009">
                  <c:v>79.537507861587528</c:v>
                </c:pt>
                <c:pt idx="6010">
                  <c:v>74.010688982286695</c:v>
                </c:pt>
                <c:pt idx="6011">
                  <c:v>71.156588294870346</c:v>
                </c:pt>
                <c:pt idx="6012">
                  <c:v>69.884772893442488</c:v>
                </c:pt>
                <c:pt idx="6013">
                  <c:v>68.50426380232372</c:v>
                </c:pt>
                <c:pt idx="6014">
                  <c:v>67.820688816258112</c:v>
                </c:pt>
                <c:pt idx="6015">
                  <c:v>65.441858164220349</c:v>
                </c:pt>
                <c:pt idx="6016">
                  <c:v>64.891980229661812</c:v>
                </c:pt>
                <c:pt idx="6017">
                  <c:v>67.115007346803509</c:v>
                </c:pt>
                <c:pt idx="6018">
                  <c:v>69.352977317322654</c:v>
                </c:pt>
                <c:pt idx="6019">
                  <c:v>70.889754168270457</c:v>
                </c:pt>
                <c:pt idx="6020">
                  <c:v>70.875768434148782</c:v>
                </c:pt>
                <c:pt idx="6021">
                  <c:v>73.245724143506081</c:v>
                </c:pt>
                <c:pt idx="6022">
                  <c:v>76.865150856983703</c:v>
                </c:pt>
                <c:pt idx="6023">
                  <c:v>79.101208994204171</c:v>
                </c:pt>
                <c:pt idx="6024">
                  <c:v>81.745845613594327</c:v>
                </c:pt>
                <c:pt idx="6025">
                  <c:v>86.069609035757054</c:v>
                </c:pt>
                <c:pt idx="6026">
                  <c:v>90.79689641752887</c:v>
                </c:pt>
                <c:pt idx="6027">
                  <c:v>94.438676522807057</c:v>
                </c:pt>
                <c:pt idx="6028">
                  <c:v>95.812052687893512</c:v>
                </c:pt>
                <c:pt idx="6029">
                  <c:v>95.666599714627282</c:v>
                </c:pt>
                <c:pt idx="6030">
                  <c:v>95.681094035608922</c:v>
                </c:pt>
                <c:pt idx="6031">
                  <c:v>95.950437630812928</c:v>
                </c:pt>
                <c:pt idx="6032">
                  <c:v>95.547195754025779</c:v>
                </c:pt>
                <c:pt idx="6033">
                  <c:v>94.130439428350414</c:v>
                </c:pt>
                <c:pt idx="6034">
                  <c:v>93.013302394086338</c:v>
                </c:pt>
                <c:pt idx="6035">
                  <c:v>93.592847528158501</c:v>
                </c:pt>
                <c:pt idx="6036">
                  <c:v>94.012458226708787</c:v>
                </c:pt>
                <c:pt idx="6037">
                  <c:v>93.028142868718433</c:v>
                </c:pt>
                <c:pt idx="6038">
                  <c:v>92.477912004843802</c:v>
                </c:pt>
                <c:pt idx="6039">
                  <c:v>92.755421819563935</c:v>
                </c:pt>
                <c:pt idx="6040">
                  <c:v>92.479469768644734</c:v>
                </c:pt>
                <c:pt idx="6041">
                  <c:v>90.121504597981243</c:v>
                </c:pt>
                <c:pt idx="6042">
                  <c:v>86.628424997698019</c:v>
                </c:pt>
                <c:pt idx="6043">
                  <c:v>82.860506416112187</c:v>
                </c:pt>
                <c:pt idx="6044">
                  <c:v>79.232624024806839</c:v>
                </c:pt>
                <c:pt idx="6045">
                  <c:v>75.906710939910241</c:v>
                </c:pt>
                <c:pt idx="6046">
                  <c:v>72.425605131918275</c:v>
                </c:pt>
                <c:pt idx="6047">
                  <c:v>69.4907869255875</c:v>
                </c:pt>
                <c:pt idx="6048">
                  <c:v>67.874784725868722</c:v>
                </c:pt>
                <c:pt idx="6049">
                  <c:v>67.913358038055563</c:v>
                </c:pt>
                <c:pt idx="6050">
                  <c:v>67.745084467503986</c:v>
                </c:pt>
                <c:pt idx="6051">
                  <c:v>67.266578188209394</c:v>
                </c:pt>
                <c:pt idx="6052">
                  <c:v>68.559571848327579</c:v>
                </c:pt>
                <c:pt idx="6053">
                  <c:v>69.684600874073368</c:v>
                </c:pt>
                <c:pt idx="6054">
                  <c:v>69.78713002486559</c:v>
                </c:pt>
                <c:pt idx="6055">
                  <c:v>70.055883716742599</c:v>
                </c:pt>
                <c:pt idx="6056">
                  <c:v>71.98860166948127</c:v>
                </c:pt>
                <c:pt idx="6057">
                  <c:v>75.885376155740829</c:v>
                </c:pt>
                <c:pt idx="6058">
                  <c:v>79.512886349529339</c:v>
                </c:pt>
                <c:pt idx="6059">
                  <c:v>83.13926062772714</c:v>
                </c:pt>
                <c:pt idx="6060">
                  <c:v>87.87594821520041</c:v>
                </c:pt>
                <c:pt idx="6061">
                  <c:v>91.775837528324786</c:v>
                </c:pt>
                <c:pt idx="6062">
                  <c:v>94.573746448223531</c:v>
                </c:pt>
                <c:pt idx="6063">
                  <c:v>95.946985089175229</c:v>
                </c:pt>
                <c:pt idx="6064">
                  <c:v>96.059499705844573</c:v>
                </c:pt>
                <c:pt idx="6065">
                  <c:v>95.540578350571096</c:v>
                </c:pt>
                <c:pt idx="6066">
                  <c:v>94.841906095497166</c:v>
                </c:pt>
                <c:pt idx="6067">
                  <c:v>94.559589124856558</c:v>
                </c:pt>
                <c:pt idx="6068">
                  <c:v>94.579064994688025</c:v>
                </c:pt>
                <c:pt idx="6069">
                  <c:v>95.106111318044782</c:v>
                </c:pt>
                <c:pt idx="6070">
                  <c:v>93.860147338783875</c:v>
                </c:pt>
                <c:pt idx="6071">
                  <c:v>90.941680755030106</c:v>
                </c:pt>
                <c:pt idx="6072">
                  <c:v>90.381790376657023</c:v>
                </c:pt>
                <c:pt idx="6073">
                  <c:v>92.475189460243072</c:v>
                </c:pt>
                <c:pt idx="6074">
                  <c:v>91.484978562554232</c:v>
                </c:pt>
                <c:pt idx="6075">
                  <c:v>87.045920358986507</c:v>
                </c:pt>
                <c:pt idx="6076">
                  <c:v>86.770904427687242</c:v>
                </c:pt>
                <c:pt idx="6077">
                  <c:v>86.766934200381684</c:v>
                </c:pt>
                <c:pt idx="6078">
                  <c:v>81.607019424139665</c:v>
                </c:pt>
                <c:pt idx="6079">
                  <c:v>75.894180696256754</c:v>
                </c:pt>
                <c:pt idx="6080">
                  <c:v>72.558813221300326</c:v>
                </c:pt>
                <c:pt idx="6081">
                  <c:v>71.714603038938179</c:v>
                </c:pt>
                <c:pt idx="6082">
                  <c:v>69.626530469946999</c:v>
                </c:pt>
                <c:pt idx="6083">
                  <c:v>68.252508360505303</c:v>
                </c:pt>
                <c:pt idx="6084">
                  <c:v>68.667189211270184</c:v>
                </c:pt>
                <c:pt idx="6085">
                  <c:v>68.109608588664372</c:v>
                </c:pt>
                <c:pt idx="6086">
                  <c:v>67.936532590644731</c:v>
                </c:pt>
                <c:pt idx="6087">
                  <c:v>68.935046792776845</c:v>
                </c:pt>
                <c:pt idx="6088">
                  <c:v>69.910120781289365</c:v>
                </c:pt>
                <c:pt idx="6089">
                  <c:v>71.1858258403131</c:v>
                </c:pt>
                <c:pt idx="6090">
                  <c:v>72.747862533240351</c:v>
                </c:pt>
                <c:pt idx="6091">
                  <c:v>73.434357790511498</c:v>
                </c:pt>
                <c:pt idx="6092">
                  <c:v>75.756945445105785</c:v>
                </c:pt>
                <c:pt idx="6093">
                  <c:v>80.206130894302049</c:v>
                </c:pt>
                <c:pt idx="6094">
                  <c:v>84.948942034216884</c:v>
                </c:pt>
                <c:pt idx="6095">
                  <c:v>89.966290538062552</c:v>
                </c:pt>
                <c:pt idx="6096">
                  <c:v>93.037055554479579</c:v>
                </c:pt>
                <c:pt idx="6097">
                  <c:v>95.514964073012507</c:v>
                </c:pt>
                <c:pt idx="6098">
                  <c:v>96.906362619809784</c:v>
                </c:pt>
                <c:pt idx="6099">
                  <c:v>96.624310608141343</c:v>
                </c:pt>
                <c:pt idx="6100">
                  <c:v>96.932293789163765</c:v>
                </c:pt>
                <c:pt idx="6101">
                  <c:v>95.827377862978096</c:v>
                </c:pt>
                <c:pt idx="6102">
                  <c:v>93.960961356780899</c:v>
                </c:pt>
                <c:pt idx="6103">
                  <c:v>93.681076039337782</c:v>
                </c:pt>
                <c:pt idx="6104">
                  <c:v>93.723678383240014</c:v>
                </c:pt>
                <c:pt idx="6105">
                  <c:v>93.154981007751175</c:v>
                </c:pt>
                <c:pt idx="6106">
                  <c:v>92.480276598216562</c:v>
                </c:pt>
                <c:pt idx="6107">
                  <c:v>92.063323629537081</c:v>
                </c:pt>
                <c:pt idx="6108">
                  <c:v>91.777879520686795</c:v>
                </c:pt>
                <c:pt idx="6109">
                  <c:v>90.802380199678751</c:v>
                </c:pt>
                <c:pt idx="6110">
                  <c:v>89.537790585663203</c:v>
                </c:pt>
                <c:pt idx="6111">
                  <c:v>88.303651124155749</c:v>
                </c:pt>
                <c:pt idx="6112">
                  <c:v>85.222448634176288</c:v>
                </c:pt>
                <c:pt idx="6113">
                  <c:v>81.21040477546704</c:v>
                </c:pt>
                <c:pt idx="6114">
                  <c:v>77.599235958064241</c:v>
                </c:pt>
                <c:pt idx="6115">
                  <c:v>73.943062657699571</c:v>
                </c:pt>
                <c:pt idx="6116">
                  <c:v>71.452782802831223</c:v>
                </c:pt>
                <c:pt idx="6117">
                  <c:v>69.626538853542414</c:v>
                </c:pt>
                <c:pt idx="6118">
                  <c:v>68.232402282734512</c:v>
                </c:pt>
                <c:pt idx="6119">
                  <c:v>67.518081346731606</c:v>
                </c:pt>
                <c:pt idx="6120">
                  <c:v>67.396214660992626</c:v>
                </c:pt>
                <c:pt idx="6121">
                  <c:v>67.111359855058822</c:v>
                </c:pt>
                <c:pt idx="6122">
                  <c:v>67.107248746581405</c:v>
                </c:pt>
                <c:pt idx="6123">
                  <c:v>68.516375339219067</c:v>
                </c:pt>
                <c:pt idx="6124">
                  <c:v>70.876542230988008</c:v>
                </c:pt>
                <c:pt idx="6125">
                  <c:v>72.838578158179118</c:v>
                </c:pt>
                <c:pt idx="6126">
                  <c:v>74.359638264286872</c:v>
                </c:pt>
                <c:pt idx="6127">
                  <c:v>77.14404029569674</c:v>
                </c:pt>
                <c:pt idx="6128">
                  <c:v>81.186975159816853</c:v>
                </c:pt>
                <c:pt idx="6129">
                  <c:v>85.788766680483377</c:v>
                </c:pt>
                <c:pt idx="6130">
                  <c:v>90.803352180752853</c:v>
                </c:pt>
                <c:pt idx="6131">
                  <c:v>93.980399569796361</c:v>
                </c:pt>
                <c:pt idx="6132">
                  <c:v>94.387081189746681</c:v>
                </c:pt>
                <c:pt idx="6133">
                  <c:v>93.275761873106646</c:v>
                </c:pt>
                <c:pt idx="6134">
                  <c:v>93.984964781364553</c:v>
                </c:pt>
                <c:pt idx="6135">
                  <c:v>96.259367463971415</c:v>
                </c:pt>
                <c:pt idx="6136">
                  <c:v>97.35653121116502</c:v>
                </c:pt>
                <c:pt idx="6137">
                  <c:v>96.365702465816611</c:v>
                </c:pt>
                <c:pt idx="6138">
                  <c:v>94.153931363452202</c:v>
                </c:pt>
                <c:pt idx="6139">
                  <c:v>93.321814653120754</c:v>
                </c:pt>
                <c:pt idx="6140">
                  <c:v>94.004148773025349</c:v>
                </c:pt>
                <c:pt idx="6141">
                  <c:v>92.981309997027864</c:v>
                </c:pt>
                <c:pt idx="6142">
                  <c:v>91.180401989113932</c:v>
                </c:pt>
                <c:pt idx="6143">
                  <c:v>91.197763400050746</c:v>
                </c:pt>
                <c:pt idx="6144">
                  <c:v>89.409808902700021</c:v>
                </c:pt>
                <c:pt idx="6145">
                  <c:v>87.868672429873598</c:v>
                </c:pt>
                <c:pt idx="6146">
                  <c:v>88.26612829743226</c:v>
                </c:pt>
                <c:pt idx="6147">
                  <c:v>85.642583183477853</c:v>
                </c:pt>
                <c:pt idx="6148">
                  <c:v>80.355013498824889</c:v>
                </c:pt>
                <c:pt idx="6149">
                  <c:v>75.187574113416019</c:v>
                </c:pt>
                <c:pt idx="6150">
                  <c:v>71.129664561780174</c:v>
                </c:pt>
                <c:pt idx="6151">
                  <c:v>69.624762232502121</c:v>
                </c:pt>
                <c:pt idx="6152">
                  <c:v>68.95109325185166</c:v>
                </c:pt>
                <c:pt idx="6153">
                  <c:v>68.524096602719155</c:v>
                </c:pt>
                <c:pt idx="6154">
                  <c:v>69.352941209235524</c:v>
                </c:pt>
                <c:pt idx="6155">
                  <c:v>70.056509747493379</c:v>
                </c:pt>
                <c:pt idx="6156">
                  <c:v>69.0576917379299</c:v>
                </c:pt>
                <c:pt idx="6157">
                  <c:v>68.239333416638559</c:v>
                </c:pt>
                <c:pt idx="6158">
                  <c:v>68.372355060589413</c:v>
                </c:pt>
                <c:pt idx="6159">
                  <c:v>68.784985502444385</c:v>
                </c:pt>
                <c:pt idx="6160">
                  <c:v>71.446405554969999</c:v>
                </c:pt>
                <c:pt idx="6161">
                  <c:v>74.500383632270797</c:v>
                </c:pt>
                <c:pt idx="6162">
                  <c:v>77.278857686026427</c:v>
                </c:pt>
                <c:pt idx="6163">
                  <c:v>81.32640138083066</c:v>
                </c:pt>
                <c:pt idx="6164">
                  <c:v>86.902427874599383</c:v>
                </c:pt>
                <c:pt idx="6165">
                  <c:v>91.633735695588612</c:v>
                </c:pt>
                <c:pt idx="6166">
                  <c:v>94.279613685753276</c:v>
                </c:pt>
                <c:pt idx="6167">
                  <c:v>95.114647172386853</c:v>
                </c:pt>
                <c:pt idx="6168">
                  <c:v>94.544396899147586</c:v>
                </c:pt>
                <c:pt idx="6169">
                  <c:v>94.965285645460341</c:v>
                </c:pt>
                <c:pt idx="6170">
                  <c:v>95.405991508452843</c:v>
                </c:pt>
                <c:pt idx="6171">
                  <c:v>94.312979514075124</c:v>
                </c:pt>
                <c:pt idx="6172">
                  <c:v>93.172548013552813</c:v>
                </c:pt>
                <c:pt idx="6173">
                  <c:v>93.577029864246967</c:v>
                </c:pt>
                <c:pt idx="6174">
                  <c:v>93.988718272421195</c:v>
                </c:pt>
                <c:pt idx="6175">
                  <c:v>93.559316578797976</c:v>
                </c:pt>
                <c:pt idx="6176">
                  <c:v>92.747211636060371</c:v>
                </c:pt>
                <c:pt idx="6177">
                  <c:v>91.368939684631613</c:v>
                </c:pt>
                <c:pt idx="6178">
                  <c:v>91.632062445449236</c:v>
                </c:pt>
                <c:pt idx="6179">
                  <c:v>93.44561334727085</c:v>
                </c:pt>
                <c:pt idx="6180">
                  <c:v>91.777527912365883</c:v>
                </c:pt>
                <c:pt idx="6181">
                  <c:v>87.736282732675861</c:v>
                </c:pt>
                <c:pt idx="6182">
                  <c:v>84.114111940675713</c:v>
                </c:pt>
                <c:pt idx="6183">
                  <c:v>80.084765442309916</c:v>
                </c:pt>
                <c:pt idx="6184">
                  <c:v>75.509341994939533</c:v>
                </c:pt>
                <c:pt idx="6185">
                  <c:v>71.889105705644283</c:v>
                </c:pt>
                <c:pt idx="6186">
                  <c:v>70.186357370406256</c:v>
                </c:pt>
                <c:pt idx="6187">
                  <c:v>69.032398828656127</c:v>
                </c:pt>
                <c:pt idx="6188">
                  <c:v>67.939102726120097</c:v>
                </c:pt>
                <c:pt idx="6189">
                  <c:v>67.539608339519006</c:v>
                </c:pt>
                <c:pt idx="6190">
                  <c:v>67.811984208369125</c:v>
                </c:pt>
                <c:pt idx="6191">
                  <c:v>67.815993522981117</c:v>
                </c:pt>
                <c:pt idx="6192">
                  <c:v>68.073649334403214</c:v>
                </c:pt>
                <c:pt idx="6193">
                  <c:v>69.334599288615891</c:v>
                </c:pt>
                <c:pt idx="6194">
                  <c:v>70.184251116237022</c:v>
                </c:pt>
                <c:pt idx="6195">
                  <c:v>71.566781187091394</c:v>
                </c:pt>
                <c:pt idx="6196">
                  <c:v>74.626598778855907</c:v>
                </c:pt>
                <c:pt idx="6197">
                  <c:v>78.116365498738148</c:v>
                </c:pt>
                <c:pt idx="6198">
                  <c:v>81.605581758610384</c:v>
                </c:pt>
                <c:pt idx="6199">
                  <c:v>86.484286564452404</c:v>
                </c:pt>
                <c:pt idx="6200">
                  <c:v>92.086654884306895</c:v>
                </c:pt>
                <c:pt idx="6201">
                  <c:v>94.767473875670305</c:v>
                </c:pt>
                <c:pt idx="6202">
                  <c:v>95.40990530753551</c:v>
                </c:pt>
                <c:pt idx="6203">
                  <c:v>95.524323279512004</c:v>
                </c:pt>
                <c:pt idx="6204">
                  <c:v>94.985113931046385</c:v>
                </c:pt>
                <c:pt idx="6205">
                  <c:v>94.5745284233723</c:v>
                </c:pt>
                <c:pt idx="6206">
                  <c:v>94.443603618699484</c:v>
                </c:pt>
                <c:pt idx="6207">
                  <c:v>95.406246586988701</c:v>
                </c:pt>
                <c:pt idx="6208">
                  <c:v>95.392707351222697</c:v>
                </c:pt>
                <c:pt idx="6209">
                  <c:v>93.863030898424768</c:v>
                </c:pt>
                <c:pt idx="6210">
                  <c:v>93.724515539161075</c:v>
                </c:pt>
                <c:pt idx="6211">
                  <c:v>92.197077057431073</c:v>
                </c:pt>
                <c:pt idx="6212">
                  <c:v>91.788803789393882</c:v>
                </c:pt>
                <c:pt idx="6213">
                  <c:v>92.349544513216799</c:v>
                </c:pt>
                <c:pt idx="6214">
                  <c:v>91.788739420644703</c:v>
                </c:pt>
                <c:pt idx="6215">
                  <c:v>90.111199853927943</c:v>
                </c:pt>
                <c:pt idx="6216">
                  <c:v>86.34088907879638</c:v>
                </c:pt>
                <c:pt idx="6217">
                  <c:v>82.164507731436814</c:v>
                </c:pt>
                <c:pt idx="6218">
                  <c:v>79.229106632067882</c:v>
                </c:pt>
                <c:pt idx="6219">
                  <c:v>76.999300290501665</c:v>
                </c:pt>
                <c:pt idx="6220">
                  <c:v>73.397956017072687</c:v>
                </c:pt>
                <c:pt idx="6221">
                  <c:v>70.44047745722942</c:v>
                </c:pt>
                <c:pt idx="6222">
                  <c:v>68.214630903830297</c:v>
                </c:pt>
                <c:pt idx="6223">
                  <c:v>67.819493330402281</c:v>
                </c:pt>
                <c:pt idx="6224">
                  <c:v>68.375612761831533</c:v>
                </c:pt>
                <c:pt idx="6225">
                  <c:v>68.233280730376805</c:v>
                </c:pt>
                <c:pt idx="6226">
                  <c:v>67.517579277486902</c:v>
                </c:pt>
                <c:pt idx="6227">
                  <c:v>65.860107401626607</c:v>
                </c:pt>
                <c:pt idx="6228">
                  <c:v>67.424181819315649</c:v>
                </c:pt>
                <c:pt idx="6229">
                  <c:v>71.710754978017263</c:v>
                </c:pt>
                <c:pt idx="6230">
                  <c:v>74.08949199104687</c:v>
                </c:pt>
                <c:pt idx="6231">
                  <c:v>75.345883139314253</c:v>
                </c:pt>
                <c:pt idx="6232">
                  <c:v>77.703902506094664</c:v>
                </c:pt>
                <c:pt idx="6233">
                  <c:v>81.746927187000821</c:v>
                </c:pt>
                <c:pt idx="6234">
                  <c:v>86.901540174785495</c:v>
                </c:pt>
                <c:pt idx="6235">
                  <c:v>91.362677620661742</c:v>
                </c:pt>
                <c:pt idx="6236">
                  <c:v>93.870399887175893</c:v>
                </c:pt>
                <c:pt idx="6237">
                  <c:v>95.940735536091438</c:v>
                </c:pt>
                <c:pt idx="6238">
                  <c:v>96.376202203583659</c:v>
                </c:pt>
                <c:pt idx="6239">
                  <c:v>95.552591873115304</c:v>
                </c:pt>
                <c:pt idx="6240">
                  <c:v>94.568805260215612</c:v>
                </c:pt>
                <c:pt idx="6241">
                  <c:v>94.295213012027943</c:v>
                </c:pt>
                <c:pt idx="6242">
                  <c:v>94.834212429677464</c:v>
                </c:pt>
                <c:pt idx="6243">
                  <c:v>93.868413401845501</c:v>
                </c:pt>
                <c:pt idx="6244">
                  <c:v>93.589918369847084</c:v>
                </c:pt>
                <c:pt idx="6245">
                  <c:v>93.715359486737484</c:v>
                </c:pt>
                <c:pt idx="6246">
                  <c:v>92.331377550872773</c:v>
                </c:pt>
                <c:pt idx="6247">
                  <c:v>91.365451438454912</c:v>
                </c:pt>
                <c:pt idx="6248">
                  <c:v>91.36209021315868</c:v>
                </c:pt>
                <c:pt idx="6249">
                  <c:v>90.797078796582426</c:v>
                </c:pt>
                <c:pt idx="6250">
                  <c:v>88.989536558214084</c:v>
                </c:pt>
                <c:pt idx="6251">
                  <c:v>86.345699876500689</c:v>
                </c:pt>
                <c:pt idx="6252">
                  <c:v>81.744874818346076</c:v>
                </c:pt>
                <c:pt idx="6253">
                  <c:v>76.581092018114518</c:v>
                </c:pt>
                <c:pt idx="6254">
                  <c:v>73.246284112924997</c:v>
                </c:pt>
                <c:pt idx="6255">
                  <c:v>72.15042621090268</c:v>
                </c:pt>
                <c:pt idx="6256">
                  <c:v>71.583862217243691</c:v>
                </c:pt>
                <c:pt idx="6257">
                  <c:v>69.064492969117595</c:v>
                </c:pt>
                <c:pt idx="6258">
                  <c:v>67.392999870266365</c:v>
                </c:pt>
                <c:pt idx="6259">
                  <c:v>66.822887392861361</c:v>
                </c:pt>
                <c:pt idx="6260">
                  <c:v>67.240232413329878</c:v>
                </c:pt>
                <c:pt idx="6261">
                  <c:v>69.48672086977794</c:v>
                </c:pt>
                <c:pt idx="6262">
                  <c:v>70.330330853792233</c:v>
                </c:pt>
                <c:pt idx="6263">
                  <c:v>70.463586943567876</c:v>
                </c:pt>
                <c:pt idx="6264">
                  <c:v>71.284558043330733</c:v>
                </c:pt>
                <c:pt idx="6265">
                  <c:v>72.823089041006867</c:v>
                </c:pt>
                <c:pt idx="6266">
                  <c:v>75.744688519008335</c:v>
                </c:pt>
                <c:pt idx="6267">
                  <c:v>79.374831795682582</c:v>
                </c:pt>
                <c:pt idx="6268">
                  <c:v>85.092011111646585</c:v>
                </c:pt>
                <c:pt idx="6269">
                  <c:v>90.379686396752163</c:v>
                </c:pt>
                <c:pt idx="6270">
                  <c:v>93.43648076024509</c:v>
                </c:pt>
                <c:pt idx="6271">
                  <c:v>95.399970379387085</c:v>
                </c:pt>
                <c:pt idx="6272">
                  <c:v>95.654164398592073</c:v>
                </c:pt>
                <c:pt idx="6273">
                  <c:v>94.7044500946336</c:v>
                </c:pt>
                <c:pt idx="6274">
                  <c:v>93.211793292321261</c:v>
                </c:pt>
                <c:pt idx="6275">
                  <c:v>94.191343719459439</c:v>
                </c:pt>
                <c:pt idx="6276">
                  <c:v>95.562455468712756</c:v>
                </c:pt>
                <c:pt idx="6277">
                  <c:v>95.678312276999819</c:v>
                </c:pt>
                <c:pt idx="6278">
                  <c:v>94.562742225522001</c:v>
                </c:pt>
                <c:pt idx="6279">
                  <c:v>92.609309164482738</c:v>
                </c:pt>
                <c:pt idx="6280">
                  <c:v>91.646472180076401</c:v>
                </c:pt>
                <c:pt idx="6281">
                  <c:v>91.228182277384832</c:v>
                </c:pt>
                <c:pt idx="6282">
                  <c:v>91.487903033644884</c:v>
                </c:pt>
                <c:pt idx="6283">
                  <c:v>91.504296412377258</c:v>
                </c:pt>
                <c:pt idx="6284">
                  <c:v>89.829466751750246</c:v>
                </c:pt>
                <c:pt idx="6285">
                  <c:v>86.757209145046758</c:v>
                </c:pt>
                <c:pt idx="6286">
                  <c:v>83.13930896345903</c:v>
                </c:pt>
                <c:pt idx="6287">
                  <c:v>78.534785486212996</c:v>
                </c:pt>
                <c:pt idx="6288">
                  <c:v>74.494837401158819</c:v>
                </c:pt>
                <c:pt idx="6289">
                  <c:v>72.544235308236722</c:v>
                </c:pt>
                <c:pt idx="6290">
                  <c:v>73.660607956790543</c:v>
                </c:pt>
                <c:pt idx="6291">
                  <c:v>72.421767358222127</c:v>
                </c:pt>
                <c:pt idx="6292">
                  <c:v>69.519272749503841</c:v>
                </c:pt>
                <c:pt idx="6293">
                  <c:v>68.865827236737772</c:v>
                </c:pt>
                <c:pt idx="6294">
                  <c:v>67.606797792025048</c:v>
                </c:pt>
                <c:pt idx="6295">
                  <c:v>66.563919013576381</c:v>
                </c:pt>
                <c:pt idx="6296">
                  <c:v>67.243692352652033</c:v>
                </c:pt>
                <c:pt idx="6297">
                  <c:v>67.694359579302613</c:v>
                </c:pt>
                <c:pt idx="6298">
                  <c:v>68.377911022920131</c:v>
                </c:pt>
                <c:pt idx="6299">
                  <c:v>73.243285080345828</c:v>
                </c:pt>
                <c:pt idx="6300">
                  <c:v>76.43758589170389</c:v>
                </c:pt>
                <c:pt idx="6301">
                  <c:v>77.562826504883105</c:v>
                </c:pt>
                <c:pt idx="6302">
                  <c:v>81.606816041064377</c:v>
                </c:pt>
                <c:pt idx="6303">
                  <c:v>86.344540563600191</c:v>
                </c:pt>
                <c:pt idx="6304">
                  <c:v>90.659547326325907</c:v>
                </c:pt>
                <c:pt idx="6305">
                  <c:v>94.828161307451637</c:v>
                </c:pt>
                <c:pt idx="6306">
                  <c:v>96.653148586723063</c:v>
                </c:pt>
                <c:pt idx="6307">
                  <c:v>96.781430274425389</c:v>
                </c:pt>
                <c:pt idx="6308">
                  <c:v>95.822574867804263</c:v>
                </c:pt>
                <c:pt idx="6309">
                  <c:v>95.142945921950158</c:v>
                </c:pt>
                <c:pt idx="6310">
                  <c:v>95.119039896237339</c:v>
                </c:pt>
                <c:pt idx="6311">
                  <c:v>94.150305985302865</c:v>
                </c:pt>
                <c:pt idx="6312">
                  <c:v>93.995153225114464</c:v>
                </c:pt>
                <c:pt idx="6313">
                  <c:v>92.748987933184125</c:v>
                </c:pt>
                <c:pt idx="6314">
                  <c:v>91.365932583967094</c:v>
                </c:pt>
                <c:pt idx="6315">
                  <c:v>91.500992177278931</c:v>
                </c:pt>
                <c:pt idx="6316">
                  <c:v>90.939901354387658</c:v>
                </c:pt>
                <c:pt idx="6317">
                  <c:v>89.687235488493016</c:v>
                </c:pt>
                <c:pt idx="6318">
                  <c:v>89.958803258412715</c:v>
                </c:pt>
                <c:pt idx="6319">
                  <c:v>89.102523504420034</c:v>
                </c:pt>
                <c:pt idx="6320">
                  <c:v>86.602741242673616</c:v>
                </c:pt>
                <c:pt idx="6321">
                  <c:v>84.947049163548542</c:v>
                </c:pt>
                <c:pt idx="6322">
                  <c:v>81.049183973656667</c:v>
                </c:pt>
                <c:pt idx="6323">
                  <c:v>77.290390992632837</c:v>
                </c:pt>
                <c:pt idx="6324">
                  <c:v>75.047690419097009</c:v>
                </c:pt>
                <c:pt idx="6325">
                  <c:v>72.396140920823115</c:v>
                </c:pt>
                <c:pt idx="6326">
                  <c:v>70.186456418702875</c:v>
                </c:pt>
                <c:pt idx="6327">
                  <c:v>68.662861919658837</c:v>
                </c:pt>
                <c:pt idx="6328">
                  <c:v>68.235734481114861</c:v>
                </c:pt>
                <c:pt idx="6329">
                  <c:v>68.364237095163006</c:v>
                </c:pt>
                <c:pt idx="6330">
                  <c:v>68.788133676809721</c:v>
                </c:pt>
                <c:pt idx="6331">
                  <c:v>68.909969728762903</c:v>
                </c:pt>
                <c:pt idx="6332">
                  <c:v>68.076058056932595</c:v>
                </c:pt>
                <c:pt idx="6333">
                  <c:v>69.506104144639906</c:v>
                </c:pt>
                <c:pt idx="6334">
                  <c:v>72.561366534034875</c:v>
                </c:pt>
                <c:pt idx="6335">
                  <c:v>75.051333880303616</c:v>
                </c:pt>
                <c:pt idx="6336">
                  <c:v>77.424767357739114</c:v>
                </c:pt>
                <c:pt idx="6337">
                  <c:v>79.929723106379683</c:v>
                </c:pt>
                <c:pt idx="6338">
                  <c:v>84.952401020939632</c:v>
                </c:pt>
                <c:pt idx="6339">
                  <c:v>90.242054386990233</c:v>
                </c:pt>
                <c:pt idx="6340">
                  <c:v>94.011552582221611</c:v>
                </c:pt>
                <c:pt idx="6341">
                  <c:v>94.840373654330023</c:v>
                </c:pt>
                <c:pt idx="6342">
                  <c:v>94.857002595768748</c:v>
                </c:pt>
                <c:pt idx="6343">
                  <c:v>95.690480096909809</c:v>
                </c:pt>
                <c:pt idx="6344">
                  <c:v>95.240270671340056</c:v>
                </c:pt>
                <c:pt idx="6345">
                  <c:v>94.256217496801384</c:v>
                </c:pt>
                <c:pt idx="6346">
                  <c:v>94.424901129316126</c:v>
                </c:pt>
                <c:pt idx="6347">
                  <c:v>95.136288003311861</c:v>
                </c:pt>
                <c:pt idx="6348">
                  <c:v>93.583678004966075</c:v>
                </c:pt>
                <c:pt idx="6349">
                  <c:v>92.656654162465784</c:v>
                </c:pt>
                <c:pt idx="6350">
                  <c:v>93.078332439114902</c:v>
                </c:pt>
                <c:pt idx="6351">
                  <c:v>92.476312493672481</c:v>
                </c:pt>
                <c:pt idx="6352">
                  <c:v>91.091691702084603</c:v>
                </c:pt>
                <c:pt idx="6353">
                  <c:v>89.972726598274122</c:v>
                </c:pt>
                <c:pt idx="6354">
                  <c:v>88.291915644912294</c:v>
                </c:pt>
                <c:pt idx="6355">
                  <c:v>85.226636993945448</c:v>
                </c:pt>
                <c:pt idx="6356">
                  <c:v>83.697304312178275</c:v>
                </c:pt>
                <c:pt idx="6357">
                  <c:v>82.022917948068553</c:v>
                </c:pt>
                <c:pt idx="6358">
                  <c:v>78.959211444290688</c:v>
                </c:pt>
                <c:pt idx="6359">
                  <c:v>75.47071526532001</c:v>
                </c:pt>
                <c:pt idx="6360">
                  <c:v>71.586211614699295</c:v>
                </c:pt>
                <c:pt idx="6361">
                  <c:v>69.355961275428527</c:v>
                </c:pt>
                <c:pt idx="6362">
                  <c:v>68.363662797739764</c:v>
                </c:pt>
                <c:pt idx="6363">
                  <c:v>68.527160648798173</c:v>
                </c:pt>
                <c:pt idx="6364">
                  <c:v>68.789656262931388</c:v>
                </c:pt>
                <c:pt idx="6365">
                  <c:v>68.797929741947968</c:v>
                </c:pt>
                <c:pt idx="6366">
                  <c:v>68.773096227570036</c:v>
                </c:pt>
                <c:pt idx="6367">
                  <c:v>68.4963898910637</c:v>
                </c:pt>
                <c:pt idx="6368">
                  <c:v>69.779800955291208</c:v>
                </c:pt>
                <c:pt idx="6369">
                  <c:v>71.707148333287364</c:v>
                </c:pt>
                <c:pt idx="6370">
                  <c:v>74.222338174053618</c:v>
                </c:pt>
                <c:pt idx="6371">
                  <c:v>78.129359006246318</c:v>
                </c:pt>
                <c:pt idx="6372">
                  <c:v>82.163525355846332</c:v>
                </c:pt>
                <c:pt idx="6373">
                  <c:v>86.210767630326785</c:v>
                </c:pt>
                <c:pt idx="6374">
                  <c:v>90.943690660975705</c:v>
                </c:pt>
                <c:pt idx="6375">
                  <c:v>94.717032820452587</c:v>
                </c:pt>
                <c:pt idx="6376">
                  <c:v>96.404305407042187</c:v>
                </c:pt>
                <c:pt idx="6377">
                  <c:v>95.943840642110686</c:v>
                </c:pt>
                <c:pt idx="6378">
                  <c:v>94.968790960058399</c:v>
                </c:pt>
                <c:pt idx="6379">
                  <c:v>95.692342159042497</c:v>
                </c:pt>
                <c:pt idx="6380">
                  <c:v>95.943770382525699</c:v>
                </c:pt>
                <c:pt idx="6381">
                  <c:v>94.387299411676537</c:v>
                </c:pt>
                <c:pt idx="6382">
                  <c:v>93.405825097640289</c:v>
                </c:pt>
                <c:pt idx="6383">
                  <c:v>93.533311250342138</c:v>
                </c:pt>
                <c:pt idx="6384">
                  <c:v>92.842090587574575</c:v>
                </c:pt>
                <c:pt idx="6385">
                  <c:v>91.775550258341426</c:v>
                </c:pt>
                <c:pt idx="6386">
                  <c:v>92.33880234041321</c:v>
                </c:pt>
                <c:pt idx="6387">
                  <c:v>92.592014772814693</c:v>
                </c:pt>
                <c:pt idx="6388">
                  <c:v>90.673601812197489</c:v>
                </c:pt>
                <c:pt idx="6389">
                  <c:v>87.748311224709354</c:v>
                </c:pt>
                <c:pt idx="6390">
                  <c:v>85.787281439681465</c:v>
                </c:pt>
                <c:pt idx="6391">
                  <c:v>83.278468592606472</c:v>
                </c:pt>
                <c:pt idx="6392">
                  <c:v>78.840578813959041</c:v>
                </c:pt>
                <c:pt idx="6393">
                  <c:v>74.957853049040011</c:v>
                </c:pt>
                <c:pt idx="6394">
                  <c:v>71.441530472273669</c:v>
                </c:pt>
                <c:pt idx="6395">
                  <c:v>69.747431076703009</c:v>
                </c:pt>
                <c:pt idx="6396">
                  <c:v>69.356457050330704</c:v>
                </c:pt>
                <c:pt idx="6397">
                  <c:v>68.090368391902601</c:v>
                </c:pt>
                <c:pt idx="6398">
                  <c:v>68.358628881620362</c:v>
                </c:pt>
                <c:pt idx="6399">
                  <c:v>69.356687829818199</c:v>
                </c:pt>
                <c:pt idx="6400">
                  <c:v>67.931395994544317</c:v>
                </c:pt>
                <c:pt idx="6401">
                  <c:v>68.22144273852561</c:v>
                </c:pt>
                <c:pt idx="6402">
                  <c:v>69.761317209903766</c:v>
                </c:pt>
                <c:pt idx="6403">
                  <c:v>70.738389909858881</c:v>
                </c:pt>
                <c:pt idx="6404">
                  <c:v>72.53945133167386</c:v>
                </c:pt>
                <c:pt idx="6405">
                  <c:v>74.08505594894207</c:v>
                </c:pt>
                <c:pt idx="6406">
                  <c:v>77.436265368166517</c:v>
                </c:pt>
                <c:pt idx="6407">
                  <c:v>82.860514014226723</c:v>
                </c:pt>
                <c:pt idx="6408">
                  <c:v>88.583310424314007</c:v>
                </c:pt>
                <c:pt idx="6409">
                  <c:v>92.470729665402615</c:v>
                </c:pt>
                <c:pt idx="6410">
                  <c:v>94.140198633913286</c:v>
                </c:pt>
                <c:pt idx="6411">
                  <c:v>94.909474820885237</c:v>
                </c:pt>
                <c:pt idx="6412">
                  <c:v>96.018332611968361</c:v>
                </c:pt>
                <c:pt idx="6413">
                  <c:v>96.514549980463158</c:v>
                </c:pt>
                <c:pt idx="6414">
                  <c:v>96.117794937745202</c:v>
                </c:pt>
                <c:pt idx="6415">
                  <c:v>94.964876132226593</c:v>
                </c:pt>
                <c:pt idx="6416">
                  <c:v>93.025117793390862</c:v>
                </c:pt>
                <c:pt idx="6417">
                  <c:v>93.052079544899385</c:v>
                </c:pt>
                <c:pt idx="6418">
                  <c:v>93.018468768880581</c:v>
                </c:pt>
                <c:pt idx="6419">
                  <c:v>92.602156226800744</c:v>
                </c:pt>
                <c:pt idx="6420">
                  <c:v>92.3422811005927</c:v>
                </c:pt>
                <c:pt idx="6421">
                  <c:v>92.479225962656557</c:v>
                </c:pt>
                <c:pt idx="6422">
                  <c:v>93.720657195786316</c:v>
                </c:pt>
                <c:pt idx="6423">
                  <c:v>91.358122712700634</c:v>
                </c:pt>
                <c:pt idx="6424">
                  <c:v>87.874415218146623</c:v>
                </c:pt>
                <c:pt idx="6425">
                  <c:v>86.20407714637534</c:v>
                </c:pt>
                <c:pt idx="6426">
                  <c:v>83.975513360421559</c:v>
                </c:pt>
                <c:pt idx="6427">
                  <c:v>80.21337313379604</c:v>
                </c:pt>
                <c:pt idx="6428">
                  <c:v>75.886510906823744</c:v>
                </c:pt>
                <c:pt idx="6429">
                  <c:v>72.124045007486586</c:v>
                </c:pt>
                <c:pt idx="6430">
                  <c:v>70.196186913132095</c:v>
                </c:pt>
                <c:pt idx="6431">
                  <c:v>69.487590558399035</c:v>
                </c:pt>
                <c:pt idx="6432">
                  <c:v>68.504530496268885</c:v>
                </c:pt>
                <c:pt idx="6433">
                  <c:v>67.27200906154097</c:v>
                </c:pt>
                <c:pt idx="6434">
                  <c:v>66.692579761404659</c:v>
                </c:pt>
                <c:pt idx="6435">
                  <c:v>67.245121372865114</c:v>
                </c:pt>
                <c:pt idx="6436">
                  <c:v>68.096167674516579</c:v>
                </c:pt>
                <c:pt idx="6437">
                  <c:v>68.940354669174042</c:v>
                </c:pt>
                <c:pt idx="6438">
                  <c:v>70.461829979352871</c:v>
                </c:pt>
                <c:pt idx="6439">
                  <c:v>72.675019854654892</c:v>
                </c:pt>
                <c:pt idx="6440">
                  <c:v>75.055135132045791</c:v>
                </c:pt>
                <c:pt idx="6441">
                  <c:v>78.541588653177584</c:v>
                </c:pt>
                <c:pt idx="6442">
                  <c:v>82.302511843174727</c:v>
                </c:pt>
                <c:pt idx="6443">
                  <c:v>87.46622099364069</c:v>
                </c:pt>
                <c:pt idx="6444">
                  <c:v>92.198905636862619</c:v>
                </c:pt>
                <c:pt idx="6445">
                  <c:v>94.115436868627526</c:v>
                </c:pt>
                <c:pt idx="6446">
                  <c:v>95.52556520047473</c:v>
                </c:pt>
                <c:pt idx="6447">
                  <c:v>95.554032906350542</c:v>
                </c:pt>
                <c:pt idx="6448">
                  <c:v>95.415698800166453</c:v>
                </c:pt>
                <c:pt idx="6449">
                  <c:v>96.246196598652034</c:v>
                </c:pt>
                <c:pt idx="6450">
                  <c:v>95.804410952558527</c:v>
                </c:pt>
                <c:pt idx="6451">
                  <c:v>94.677141224533642</c:v>
                </c:pt>
                <c:pt idx="6452">
                  <c:v>93.580063096154163</c:v>
                </c:pt>
                <c:pt idx="6453">
                  <c:v>93.606166858025759</c:v>
                </c:pt>
                <c:pt idx="6454">
                  <c:v>93.181458698981899</c:v>
                </c:pt>
                <c:pt idx="6455">
                  <c:v>92.905530536729302</c:v>
                </c:pt>
                <c:pt idx="6456">
                  <c:v>93.862178451665002</c:v>
                </c:pt>
                <c:pt idx="6457">
                  <c:v>92.559992346466231</c:v>
                </c:pt>
                <c:pt idx="6458">
                  <c:v>89.490523524938951</c:v>
                </c:pt>
                <c:pt idx="6459">
                  <c:v>87.294626030545089</c:v>
                </c:pt>
                <c:pt idx="6460">
                  <c:v>84.810164939444121</c:v>
                </c:pt>
                <c:pt idx="6461">
                  <c:v>82.442433332450605</c:v>
                </c:pt>
                <c:pt idx="6462">
                  <c:v>79.795198036209001</c:v>
                </c:pt>
                <c:pt idx="6463">
                  <c:v>75.227623484150598</c:v>
                </c:pt>
                <c:pt idx="6464">
                  <c:v>71.375407094286942</c:v>
                </c:pt>
                <c:pt idx="6465">
                  <c:v>70.901728662201151</c:v>
                </c:pt>
                <c:pt idx="6466">
                  <c:v>69.611342689154682</c:v>
                </c:pt>
                <c:pt idx="6467">
                  <c:v>66.864887909646853</c:v>
                </c:pt>
                <c:pt idx="6468">
                  <c:v>66.583510888797008</c:v>
                </c:pt>
                <c:pt idx="6469">
                  <c:v>67.686734793533319</c:v>
                </c:pt>
                <c:pt idx="6470">
                  <c:v>68.496150204101539</c:v>
                </c:pt>
                <c:pt idx="6471">
                  <c:v>70.325341287808683</c:v>
                </c:pt>
                <c:pt idx="6472">
                  <c:v>71.028470802099278</c:v>
                </c:pt>
                <c:pt idx="6473">
                  <c:v>70.033441799302693</c:v>
                </c:pt>
                <c:pt idx="6474">
                  <c:v>72.422632296254221</c:v>
                </c:pt>
                <c:pt idx="6475">
                  <c:v>76.739372584961032</c:v>
                </c:pt>
                <c:pt idx="6476">
                  <c:v>80.351356931209381</c:v>
                </c:pt>
                <c:pt idx="6477">
                  <c:v>84.953655523224768</c:v>
                </c:pt>
                <c:pt idx="6478">
                  <c:v>90.250372801618582</c:v>
                </c:pt>
                <c:pt idx="6479">
                  <c:v>93.312967197450078</c:v>
                </c:pt>
                <c:pt idx="6480">
                  <c:v>94.844107302316246</c:v>
                </c:pt>
                <c:pt idx="6481">
                  <c:v>96.52756405039284</c:v>
                </c:pt>
                <c:pt idx="6482">
                  <c:v>95.479887574438891</c:v>
                </c:pt>
                <c:pt idx="6483">
                  <c:v>93.786945498467475</c:v>
                </c:pt>
                <c:pt idx="6484">
                  <c:v>93.596095924228209</c:v>
                </c:pt>
                <c:pt idx="6485">
                  <c:v>93.59170046894323</c:v>
                </c:pt>
                <c:pt idx="6486">
                  <c:v>93.044037524526175</c:v>
                </c:pt>
                <c:pt idx="6487">
                  <c:v>92.486803019925361</c:v>
                </c:pt>
                <c:pt idx="6488">
                  <c:v>93.577266864861002</c:v>
                </c:pt>
                <c:pt idx="6489">
                  <c:v>92.480764991777249</c:v>
                </c:pt>
                <c:pt idx="6490">
                  <c:v>91.773528898537862</c:v>
                </c:pt>
                <c:pt idx="6491">
                  <c:v>92.747464092775871</c:v>
                </c:pt>
                <c:pt idx="6492">
                  <c:v>90.671577801553198</c:v>
                </c:pt>
                <c:pt idx="6493">
                  <c:v>87.593597791400327</c:v>
                </c:pt>
                <c:pt idx="6494">
                  <c:v>85.090265320861022</c:v>
                </c:pt>
                <c:pt idx="6495">
                  <c:v>83.139556648066971</c:v>
                </c:pt>
                <c:pt idx="6496">
                  <c:v>81.046651678439105</c:v>
                </c:pt>
                <c:pt idx="6497">
                  <c:v>77.701263142175435</c:v>
                </c:pt>
                <c:pt idx="6498">
                  <c:v>74.347125549997884</c:v>
                </c:pt>
                <c:pt idx="6499">
                  <c:v>71.713024967131773</c:v>
                </c:pt>
                <c:pt idx="6500">
                  <c:v>69.788980313003464</c:v>
                </c:pt>
                <c:pt idx="6501">
                  <c:v>68.525644903859714</c:v>
                </c:pt>
                <c:pt idx="6502">
                  <c:v>68.229162232225804</c:v>
                </c:pt>
                <c:pt idx="6503">
                  <c:v>68.38438544297523</c:v>
                </c:pt>
                <c:pt idx="6504">
                  <c:v>67.85311060828046</c:v>
                </c:pt>
                <c:pt idx="6505">
                  <c:v>67.783821377146893</c:v>
                </c:pt>
                <c:pt idx="6506">
                  <c:v>69.745435982717765</c:v>
                </c:pt>
                <c:pt idx="6507">
                  <c:v>71.048615452950997</c:v>
                </c:pt>
                <c:pt idx="6508">
                  <c:v>71.446081481580563</c:v>
                </c:pt>
                <c:pt idx="6509">
                  <c:v>73.79782058928167</c:v>
                </c:pt>
                <c:pt idx="6510">
                  <c:v>76.862947054667174</c:v>
                </c:pt>
                <c:pt idx="6511">
                  <c:v>81.047065443814489</c:v>
                </c:pt>
                <c:pt idx="6512">
                  <c:v>86.907672037179069</c:v>
                </c:pt>
                <c:pt idx="6513">
                  <c:v>91.916381684943616</c:v>
                </c:pt>
                <c:pt idx="6514">
                  <c:v>94.697667923681266</c:v>
                </c:pt>
                <c:pt idx="6515">
                  <c:v>95.253828590378802</c:v>
                </c:pt>
                <c:pt idx="6516">
                  <c:v>95.231238513672565</c:v>
                </c:pt>
                <c:pt idx="6517">
                  <c:v>95.545530693028383</c:v>
                </c:pt>
                <c:pt idx="6518">
                  <c:v>95.290372336829776</c:v>
                </c:pt>
                <c:pt idx="6519">
                  <c:v>94.433989625743521</c:v>
                </c:pt>
                <c:pt idx="6520">
                  <c:v>94.142260693659182</c:v>
                </c:pt>
                <c:pt idx="6521">
                  <c:v>93.452586544806024</c:v>
                </c:pt>
                <c:pt idx="6522">
                  <c:v>92.745225692114758</c:v>
                </c:pt>
                <c:pt idx="6523">
                  <c:v>93.313923783174189</c:v>
                </c:pt>
                <c:pt idx="6524">
                  <c:v>93.057818487113153</c:v>
                </c:pt>
                <c:pt idx="6525">
                  <c:v>92.196766277625358</c:v>
                </c:pt>
                <c:pt idx="6526">
                  <c:v>90.925430872308141</c:v>
                </c:pt>
                <c:pt idx="6527">
                  <c:v>88.435706360637411</c:v>
                </c:pt>
                <c:pt idx="6528">
                  <c:v>87.610705555310162</c:v>
                </c:pt>
                <c:pt idx="6529">
                  <c:v>85.648906169051955</c:v>
                </c:pt>
                <c:pt idx="6530">
                  <c:v>82.023776890065591</c:v>
                </c:pt>
                <c:pt idx="6531">
                  <c:v>78.818461575776453</c:v>
                </c:pt>
                <c:pt idx="6532">
                  <c:v>75.485862986110263</c:v>
                </c:pt>
                <c:pt idx="6533">
                  <c:v>73.712612895462485</c:v>
                </c:pt>
                <c:pt idx="6534">
                  <c:v>73.021092914850939</c:v>
                </c:pt>
                <c:pt idx="6535">
                  <c:v>70.999582776195822</c:v>
                </c:pt>
                <c:pt idx="6536">
                  <c:v>68.219642732263367</c:v>
                </c:pt>
                <c:pt idx="6537">
                  <c:v>67.83181861415791</c:v>
                </c:pt>
                <c:pt idx="6538">
                  <c:v>67.958370200432512</c:v>
                </c:pt>
                <c:pt idx="6539">
                  <c:v>67.251011558917398</c:v>
                </c:pt>
                <c:pt idx="6540">
                  <c:v>67.246176770159849</c:v>
                </c:pt>
                <c:pt idx="6541">
                  <c:v>69.068086653717103</c:v>
                </c:pt>
                <c:pt idx="6542">
                  <c:v>71.703812714232384</c:v>
                </c:pt>
                <c:pt idx="6543">
                  <c:v>73.517688206808486</c:v>
                </c:pt>
                <c:pt idx="6544">
                  <c:v>75.478983983162664</c:v>
                </c:pt>
                <c:pt idx="6545">
                  <c:v>77.565582790732904</c:v>
                </c:pt>
                <c:pt idx="6546">
                  <c:v>81.608189275123479</c:v>
                </c:pt>
                <c:pt idx="6547">
                  <c:v>87.035114681088373</c:v>
                </c:pt>
                <c:pt idx="6548">
                  <c:v>91.476082960286178</c:v>
                </c:pt>
                <c:pt idx="6549">
                  <c:v>93.956791407660461</c:v>
                </c:pt>
                <c:pt idx="6550">
                  <c:v>94.395712863333387</c:v>
                </c:pt>
                <c:pt idx="6551">
                  <c:v>95.094764565676456</c:v>
                </c:pt>
                <c:pt idx="6552">
                  <c:v>96.090124392391189</c:v>
                </c:pt>
                <c:pt idx="6553">
                  <c:v>95.975636428812834</c:v>
                </c:pt>
                <c:pt idx="6554">
                  <c:v>95.87355704216408</c:v>
                </c:pt>
                <c:pt idx="6555">
                  <c:v>94.341385577062937</c:v>
                </c:pt>
                <c:pt idx="6556">
                  <c:v>92.362866048763721</c:v>
                </c:pt>
                <c:pt idx="6557">
                  <c:v>93.315470794611244</c:v>
                </c:pt>
                <c:pt idx="6558">
                  <c:v>93.72318257373891</c:v>
                </c:pt>
                <c:pt idx="6559">
                  <c:v>92.338652648460894</c:v>
                </c:pt>
                <c:pt idx="6560">
                  <c:v>92.608152391984589</c:v>
                </c:pt>
                <c:pt idx="6561">
                  <c:v>92.904618523630802</c:v>
                </c:pt>
                <c:pt idx="6562">
                  <c:v>90.960408558888275</c:v>
                </c:pt>
                <c:pt idx="6563">
                  <c:v>89.55060892438712</c:v>
                </c:pt>
                <c:pt idx="6564">
                  <c:v>84.533055427549357</c:v>
                </c:pt>
                <c:pt idx="6565">
                  <c:v>81.620437623397521</c:v>
                </c:pt>
                <c:pt idx="6566">
                  <c:v>81.207886169340171</c:v>
                </c:pt>
                <c:pt idx="6567">
                  <c:v>77.00112611418399</c:v>
                </c:pt>
                <c:pt idx="6568">
                  <c:v>74.496493732537985</c:v>
                </c:pt>
                <c:pt idx="6569">
                  <c:v>71.445568395210188</c:v>
                </c:pt>
                <c:pt idx="6570">
                  <c:v>68.626110574833405</c:v>
                </c:pt>
                <c:pt idx="6571">
                  <c:v>67.675721550609452</c:v>
                </c:pt>
                <c:pt idx="6572">
                  <c:v>68.418092453185793</c:v>
                </c:pt>
                <c:pt idx="6573">
                  <c:v>69.211871996027995</c:v>
                </c:pt>
                <c:pt idx="6574">
                  <c:v>67.543691121117647</c:v>
                </c:pt>
                <c:pt idx="6575">
                  <c:v>67.55552577199127</c:v>
                </c:pt>
                <c:pt idx="6576">
                  <c:v>69.065709515616675</c:v>
                </c:pt>
                <c:pt idx="6577">
                  <c:v>71.448655072044886</c:v>
                </c:pt>
                <c:pt idx="6578">
                  <c:v>73.377845281600656</c:v>
                </c:pt>
                <c:pt idx="6579">
                  <c:v>74.483000837591518</c:v>
                </c:pt>
                <c:pt idx="6580">
                  <c:v>77.42415456243593</c:v>
                </c:pt>
                <c:pt idx="6581">
                  <c:v>81.326325518808787</c:v>
                </c:pt>
                <c:pt idx="6582">
                  <c:v>87.178066113855053</c:v>
                </c:pt>
                <c:pt idx="6583">
                  <c:v>92.611076640467942</c:v>
                </c:pt>
                <c:pt idx="6584">
                  <c:v>94.981003144316588</c:v>
                </c:pt>
                <c:pt idx="6585">
                  <c:v>96.240246502726933</c:v>
                </c:pt>
                <c:pt idx="6586">
                  <c:v>96.372256815581949</c:v>
                </c:pt>
                <c:pt idx="6587">
                  <c:v>95.252302475652399</c:v>
                </c:pt>
                <c:pt idx="6588">
                  <c:v>94.277063385875579</c:v>
                </c:pt>
                <c:pt idx="6589">
                  <c:v>94.41915917667238</c:v>
                </c:pt>
                <c:pt idx="6590">
                  <c:v>93.874231014113604</c:v>
                </c:pt>
                <c:pt idx="6591">
                  <c:v>93.306046404227729</c:v>
                </c:pt>
                <c:pt idx="6592">
                  <c:v>94.128407283565622</c:v>
                </c:pt>
                <c:pt idx="6593">
                  <c:v>93.174900263330755</c:v>
                </c:pt>
                <c:pt idx="6594">
                  <c:v>92.482711796195176</c:v>
                </c:pt>
                <c:pt idx="6595">
                  <c:v>92.610506372705643</c:v>
                </c:pt>
                <c:pt idx="6596">
                  <c:v>92.462290060655903</c:v>
                </c:pt>
                <c:pt idx="6597">
                  <c:v>90.922631197555276</c:v>
                </c:pt>
                <c:pt idx="6598">
                  <c:v>88.297154326876878</c:v>
                </c:pt>
                <c:pt idx="6599">
                  <c:v>85.932413114169748</c:v>
                </c:pt>
                <c:pt idx="6600">
                  <c:v>82.023227510266921</c:v>
                </c:pt>
                <c:pt idx="6601">
                  <c:v>78.813503001821516</c:v>
                </c:pt>
                <c:pt idx="6602">
                  <c:v>75.194885350184279</c:v>
                </c:pt>
                <c:pt idx="6603">
                  <c:v>72.140313828227775</c:v>
                </c:pt>
                <c:pt idx="6604">
                  <c:v>72.275539727613889</c:v>
                </c:pt>
                <c:pt idx="6605">
                  <c:v>71.031043298459011</c:v>
                </c:pt>
                <c:pt idx="6606">
                  <c:v>68.36593320259071</c:v>
                </c:pt>
                <c:pt idx="6607">
                  <c:v>66.472231404318507</c:v>
                </c:pt>
                <c:pt idx="6608">
                  <c:v>64.993335040726436</c:v>
                </c:pt>
                <c:pt idx="6609">
                  <c:v>65.897228892232008</c:v>
                </c:pt>
                <c:pt idx="6610">
                  <c:v>68.105141691170999</c:v>
                </c:pt>
                <c:pt idx="6611">
                  <c:v>70.858080217335086</c:v>
                </c:pt>
                <c:pt idx="6612">
                  <c:v>71.69890886570289</c:v>
                </c:pt>
                <c:pt idx="6613">
                  <c:v>72.978091690860751</c:v>
                </c:pt>
                <c:pt idx="6614">
                  <c:v>76.306377557953297</c:v>
                </c:pt>
                <c:pt idx="6615">
                  <c:v>77.980089431103039</c:v>
                </c:pt>
                <c:pt idx="6616">
                  <c:v>81.747663261400973</c:v>
                </c:pt>
                <c:pt idx="6617">
                  <c:v>88.014679778573992</c:v>
                </c:pt>
                <c:pt idx="6618">
                  <c:v>93.186974237003341</c:v>
                </c:pt>
                <c:pt idx="6619">
                  <c:v>94.563452635191553</c:v>
                </c:pt>
                <c:pt idx="6620">
                  <c:v>94.285551839453504</c:v>
                </c:pt>
                <c:pt idx="6621">
                  <c:v>94.826110814416978</c:v>
                </c:pt>
                <c:pt idx="6622">
                  <c:v>94.9672362120087</c:v>
                </c:pt>
                <c:pt idx="6623">
                  <c:v>94.87256215268313</c:v>
                </c:pt>
                <c:pt idx="6624">
                  <c:v>94.15605218271206</c:v>
                </c:pt>
                <c:pt idx="6625">
                  <c:v>93.162068284371358</c:v>
                </c:pt>
                <c:pt idx="6626">
                  <c:v>92.341801095073649</c:v>
                </c:pt>
                <c:pt idx="6627">
                  <c:v>93.319823174016534</c:v>
                </c:pt>
                <c:pt idx="6628">
                  <c:v>94.844392826120227</c:v>
                </c:pt>
                <c:pt idx="6629">
                  <c:v>93.875638054851834</c:v>
                </c:pt>
                <c:pt idx="6630">
                  <c:v>93.586677446502861</c:v>
                </c:pt>
                <c:pt idx="6631">
                  <c:v>93.142159735400412</c:v>
                </c:pt>
                <c:pt idx="6632">
                  <c:v>90.767263384361797</c:v>
                </c:pt>
                <c:pt idx="6633">
                  <c:v>88.698027474917467</c:v>
                </c:pt>
                <c:pt idx="6634">
                  <c:v>84.39323374637803</c:v>
                </c:pt>
                <c:pt idx="6635">
                  <c:v>81.049273674920229</c:v>
                </c:pt>
                <c:pt idx="6636">
                  <c:v>78.818437387684625</c:v>
                </c:pt>
                <c:pt idx="6637">
                  <c:v>74.21052181458181</c:v>
                </c:pt>
                <c:pt idx="6638">
                  <c:v>72.680761096855733</c:v>
                </c:pt>
                <c:pt idx="6639">
                  <c:v>72.685378968928518</c:v>
                </c:pt>
                <c:pt idx="6640">
                  <c:v>69.203857652241581</c:v>
                </c:pt>
                <c:pt idx="6641">
                  <c:v>68.490428740397704</c:v>
                </c:pt>
                <c:pt idx="6642">
                  <c:v>70.075158371004122</c:v>
                </c:pt>
                <c:pt idx="6643">
                  <c:v>68.194355562534241</c:v>
                </c:pt>
                <c:pt idx="6644">
                  <c:v>67.034108697177359</c:v>
                </c:pt>
                <c:pt idx="6645">
                  <c:v>68.213093275809896</c:v>
                </c:pt>
                <c:pt idx="6646">
                  <c:v>71.122750396529341</c:v>
                </c:pt>
                <c:pt idx="6647">
                  <c:v>72.554254990648232</c:v>
                </c:pt>
                <c:pt idx="6648">
                  <c:v>73.110067289845603</c:v>
                </c:pt>
                <c:pt idx="6649">
                  <c:v>75.327941713004819</c:v>
                </c:pt>
                <c:pt idx="6650">
                  <c:v>78.536948971844822</c:v>
                </c:pt>
                <c:pt idx="6651">
                  <c:v>83.139417348411541</c:v>
                </c:pt>
                <c:pt idx="6652">
                  <c:v>88.564868982114021</c:v>
                </c:pt>
                <c:pt idx="6653">
                  <c:v>92.328177032650316</c:v>
                </c:pt>
                <c:pt idx="6654">
                  <c:v>93.838395014343519</c:v>
                </c:pt>
                <c:pt idx="6655">
                  <c:v>95.75766673369462</c:v>
                </c:pt>
                <c:pt idx="6656">
                  <c:v>96.915344471213501</c:v>
                </c:pt>
                <c:pt idx="6657">
                  <c:v>96.23127701182888</c:v>
                </c:pt>
                <c:pt idx="6658">
                  <c:v>95.117357864442013</c:v>
                </c:pt>
                <c:pt idx="6659">
                  <c:v>94.272907487425059</c:v>
                </c:pt>
                <c:pt idx="6660">
                  <c:v>93.843242852490974</c:v>
                </c:pt>
                <c:pt idx="6661">
                  <c:v>92.195538101990479</c:v>
                </c:pt>
                <c:pt idx="6662">
                  <c:v>91.227836891926387</c:v>
                </c:pt>
                <c:pt idx="6663">
                  <c:v>92.333573127217321</c:v>
                </c:pt>
                <c:pt idx="6664">
                  <c:v>92.467387079121892</c:v>
                </c:pt>
                <c:pt idx="6665">
                  <c:v>92.341889016405986</c:v>
                </c:pt>
                <c:pt idx="6666">
                  <c:v>91.500470940030013</c:v>
                </c:pt>
                <c:pt idx="6667">
                  <c:v>88.683554123241223</c:v>
                </c:pt>
                <c:pt idx="6668">
                  <c:v>86.739066864625642</c:v>
                </c:pt>
                <c:pt idx="6669">
                  <c:v>84.52844647310873</c:v>
                </c:pt>
                <c:pt idx="6670">
                  <c:v>81.466479079881879</c:v>
                </c:pt>
                <c:pt idx="6671">
                  <c:v>77.838434633934668</c:v>
                </c:pt>
                <c:pt idx="6672">
                  <c:v>73.94397497082366</c:v>
                </c:pt>
                <c:pt idx="6673">
                  <c:v>71.976164793777627</c:v>
                </c:pt>
                <c:pt idx="6674">
                  <c:v>71.640207956229844</c:v>
                </c:pt>
                <c:pt idx="6675">
                  <c:v>70.546810156922533</c:v>
                </c:pt>
                <c:pt idx="6676">
                  <c:v>68.939306529380417</c:v>
                </c:pt>
                <c:pt idx="6677">
                  <c:v>68.4139196215379</c:v>
                </c:pt>
                <c:pt idx="6678">
                  <c:v>68.244379866178846</c:v>
                </c:pt>
                <c:pt idx="6679">
                  <c:v>68.919145222409071</c:v>
                </c:pt>
                <c:pt idx="6680">
                  <c:v>69.485942384694994</c:v>
                </c:pt>
                <c:pt idx="6681">
                  <c:v>69.626433592322101</c:v>
                </c:pt>
                <c:pt idx="6682">
                  <c:v>71.020386238062741</c:v>
                </c:pt>
                <c:pt idx="6683">
                  <c:v>73.67190348789812</c:v>
                </c:pt>
                <c:pt idx="6684">
                  <c:v>77.008439183084263</c:v>
                </c:pt>
                <c:pt idx="6685">
                  <c:v>80.772409284153369</c:v>
                </c:pt>
                <c:pt idx="6686">
                  <c:v>85.508506449890845</c:v>
                </c:pt>
                <c:pt idx="6687">
                  <c:v>90.528727323022281</c:v>
                </c:pt>
                <c:pt idx="6688">
                  <c:v>92.890292969988195</c:v>
                </c:pt>
                <c:pt idx="6689">
                  <c:v>94.442322149506168</c:v>
                </c:pt>
                <c:pt idx="6690">
                  <c:v>95.976151507872018</c:v>
                </c:pt>
                <c:pt idx="6691">
                  <c:v>95.807756823017996</c:v>
                </c:pt>
                <c:pt idx="6692">
                  <c:v>94.893245944559453</c:v>
                </c:pt>
                <c:pt idx="6693">
                  <c:v>94.920026717683683</c:v>
                </c:pt>
                <c:pt idx="6694">
                  <c:v>96.103585656812626</c:v>
                </c:pt>
                <c:pt idx="6695">
                  <c:v>95.404357525372077</c:v>
                </c:pt>
                <c:pt idx="6696">
                  <c:v>93.048880826830001</c:v>
                </c:pt>
                <c:pt idx="6697">
                  <c:v>90.250035675051237</c:v>
                </c:pt>
                <c:pt idx="6698">
                  <c:v>90.53231572677808</c:v>
                </c:pt>
                <c:pt idx="6699">
                  <c:v>93.184199382075235</c:v>
                </c:pt>
                <c:pt idx="6700">
                  <c:v>92.893193225288144</c:v>
                </c:pt>
                <c:pt idx="6701">
                  <c:v>90.803786062546621</c:v>
                </c:pt>
                <c:pt idx="6702">
                  <c:v>88.996573725114843</c:v>
                </c:pt>
                <c:pt idx="6703">
                  <c:v>86.485797466800989</c:v>
                </c:pt>
                <c:pt idx="6704">
                  <c:v>82.164568689788297</c:v>
                </c:pt>
                <c:pt idx="6705">
                  <c:v>78.258954510225891</c:v>
                </c:pt>
                <c:pt idx="6706">
                  <c:v>75.19363847053198</c:v>
                </c:pt>
                <c:pt idx="6707">
                  <c:v>73.962077782163647</c:v>
                </c:pt>
                <c:pt idx="6708">
                  <c:v>72.838596545931026</c:v>
                </c:pt>
                <c:pt idx="6709">
                  <c:v>69.75755629520242</c:v>
                </c:pt>
                <c:pt idx="6710">
                  <c:v>67.824532966294768</c:v>
                </c:pt>
                <c:pt idx="6711">
                  <c:v>67.832950956716701</c:v>
                </c:pt>
                <c:pt idx="6712">
                  <c:v>67.809574427685661</c:v>
                </c:pt>
                <c:pt idx="6713">
                  <c:v>68.513836410402121</c:v>
                </c:pt>
                <c:pt idx="6714">
                  <c:v>70.788087515288254</c:v>
                </c:pt>
                <c:pt idx="6715">
                  <c:v>71.544167238601204</c:v>
                </c:pt>
                <c:pt idx="6716">
                  <c:v>70.823899830550033</c:v>
                </c:pt>
                <c:pt idx="6717">
                  <c:v>70.609617470599389</c:v>
                </c:pt>
                <c:pt idx="6718">
                  <c:v>72.54688754046262</c:v>
                </c:pt>
                <c:pt idx="6719">
                  <c:v>77.423629479733677</c:v>
                </c:pt>
                <c:pt idx="6720">
                  <c:v>83.13923897822535</c:v>
                </c:pt>
                <c:pt idx="6721">
                  <c:v>88.432731707055666</c:v>
                </c:pt>
                <c:pt idx="6722">
                  <c:v>91.507866045184556</c:v>
                </c:pt>
                <c:pt idx="6723">
                  <c:v>92.764287314429339</c:v>
                </c:pt>
                <c:pt idx="6724">
                  <c:v>94.007132412808872</c:v>
                </c:pt>
                <c:pt idx="6725">
                  <c:v>94.849546172833413</c:v>
                </c:pt>
                <c:pt idx="6726">
                  <c:v>95.400359108822968</c:v>
                </c:pt>
                <c:pt idx="6727">
                  <c:v>95.259649911768577</c:v>
                </c:pt>
                <c:pt idx="6728">
                  <c:v>95.687650879346975</c:v>
                </c:pt>
                <c:pt idx="6729">
                  <c:v>96.665267324692124</c:v>
                </c:pt>
                <c:pt idx="6730">
                  <c:v>95.413403435124962</c:v>
                </c:pt>
                <c:pt idx="6731">
                  <c:v>93.717683955827752</c:v>
                </c:pt>
                <c:pt idx="6732">
                  <c:v>92.748666156162599</c:v>
                </c:pt>
                <c:pt idx="6733">
                  <c:v>90.670134032105494</c:v>
                </c:pt>
                <c:pt idx="6734">
                  <c:v>90.810069159556932</c:v>
                </c:pt>
                <c:pt idx="6735">
                  <c:v>90.525500996295293</c:v>
                </c:pt>
                <c:pt idx="6736">
                  <c:v>88.286554927447469</c:v>
                </c:pt>
                <c:pt idx="6737">
                  <c:v>86.761747362299801</c:v>
                </c:pt>
                <c:pt idx="6738">
                  <c:v>83.697279904121046</c:v>
                </c:pt>
                <c:pt idx="6739">
                  <c:v>79.515587900810729</c:v>
                </c:pt>
                <c:pt idx="6740">
                  <c:v>77.702880747697535</c:v>
                </c:pt>
                <c:pt idx="6741">
                  <c:v>77.841266825923725</c:v>
                </c:pt>
                <c:pt idx="6742">
                  <c:v>76.4495385199872</c:v>
                </c:pt>
                <c:pt idx="6743">
                  <c:v>72.840475989011807</c:v>
                </c:pt>
                <c:pt idx="6744">
                  <c:v>69.352324491593805</c:v>
                </c:pt>
                <c:pt idx="6745">
                  <c:v>68.499819479718838</c:v>
                </c:pt>
                <c:pt idx="6746">
                  <c:v>68.927227463865606</c:v>
                </c:pt>
                <c:pt idx="6747">
                  <c:v>68.372504836654002</c:v>
                </c:pt>
                <c:pt idx="6748">
                  <c:v>68.946543434082002</c:v>
                </c:pt>
                <c:pt idx="6749">
                  <c:v>70.46400428118244</c:v>
                </c:pt>
                <c:pt idx="6750">
                  <c:v>69.470224555919089</c:v>
                </c:pt>
                <c:pt idx="6751">
                  <c:v>70.040031739382627</c:v>
                </c:pt>
                <c:pt idx="6752">
                  <c:v>73.376854913514379</c:v>
                </c:pt>
                <c:pt idx="6753">
                  <c:v>76.589410821562907</c:v>
                </c:pt>
                <c:pt idx="6754">
                  <c:v>79.51594359953819</c:v>
                </c:pt>
                <c:pt idx="6755">
                  <c:v>83.557084675617517</c:v>
                </c:pt>
                <c:pt idx="6756">
                  <c:v>87.451061070366293</c:v>
                </c:pt>
                <c:pt idx="6757">
                  <c:v>90.897546924938567</c:v>
                </c:pt>
                <c:pt idx="6758">
                  <c:v>93.898157887133607</c:v>
                </c:pt>
                <c:pt idx="6759">
                  <c:v>94.794805082172516</c:v>
                </c:pt>
                <c:pt idx="6760">
                  <c:v>95.677273736960231</c:v>
                </c:pt>
                <c:pt idx="6761">
                  <c:v>95.24722356833783</c:v>
                </c:pt>
                <c:pt idx="6762">
                  <c:v>94.007425344395102</c:v>
                </c:pt>
                <c:pt idx="6763">
                  <c:v>94.711578945310251</c:v>
                </c:pt>
                <c:pt idx="6764">
                  <c:v>94.418674183311921</c:v>
                </c:pt>
                <c:pt idx="6765">
                  <c:v>94.139195033031584</c:v>
                </c:pt>
                <c:pt idx="6766">
                  <c:v>93.464452881432351</c:v>
                </c:pt>
                <c:pt idx="6767">
                  <c:v>90.807882587291033</c:v>
                </c:pt>
                <c:pt idx="6768">
                  <c:v>89.821959050839595</c:v>
                </c:pt>
                <c:pt idx="6769">
                  <c:v>91.350474421765554</c:v>
                </c:pt>
                <c:pt idx="6770">
                  <c:v>92.191927871775803</c:v>
                </c:pt>
                <c:pt idx="6771">
                  <c:v>90.22791520932762</c:v>
                </c:pt>
                <c:pt idx="6772">
                  <c:v>87.016359602128659</c:v>
                </c:pt>
                <c:pt idx="6773">
                  <c:v>82.861208872111888</c:v>
                </c:pt>
                <c:pt idx="6774">
                  <c:v>81.330387394647815</c:v>
                </c:pt>
                <c:pt idx="6775">
                  <c:v>81.473378002292961</c:v>
                </c:pt>
                <c:pt idx="6776">
                  <c:v>78.553648564828563</c:v>
                </c:pt>
                <c:pt idx="6777">
                  <c:v>74.64081472519949</c:v>
                </c:pt>
                <c:pt idx="6778">
                  <c:v>72.46172063617577</c:v>
                </c:pt>
                <c:pt idx="6779">
                  <c:v>70.646516307198553</c:v>
                </c:pt>
                <c:pt idx="6780">
                  <c:v>69.038892434628409</c:v>
                </c:pt>
                <c:pt idx="6781">
                  <c:v>68.360431407169116</c:v>
                </c:pt>
                <c:pt idx="6782">
                  <c:v>67.26844875905087</c:v>
                </c:pt>
                <c:pt idx="6783">
                  <c:v>66.438509237589557</c:v>
                </c:pt>
                <c:pt idx="6784">
                  <c:v>67.672145910017775</c:v>
                </c:pt>
                <c:pt idx="6785">
                  <c:v>69.744571378735486</c:v>
                </c:pt>
                <c:pt idx="6786">
                  <c:v>71.413709039075414</c:v>
                </c:pt>
                <c:pt idx="6787">
                  <c:v>73.385888825625727</c:v>
                </c:pt>
                <c:pt idx="6788">
                  <c:v>74.93097365323122</c:v>
                </c:pt>
                <c:pt idx="6789">
                  <c:v>77.981204961105732</c:v>
                </c:pt>
                <c:pt idx="6790">
                  <c:v>83.975539870732021</c:v>
                </c:pt>
                <c:pt idx="6791">
                  <c:v>89.26928152362072</c:v>
                </c:pt>
                <c:pt idx="6792">
                  <c:v>91.786082733381505</c:v>
                </c:pt>
                <c:pt idx="6793">
                  <c:v>93.452453253487974</c:v>
                </c:pt>
                <c:pt idx="6794">
                  <c:v>94.98445504697024</c:v>
                </c:pt>
                <c:pt idx="6795">
                  <c:v>94.578204880245039</c:v>
                </c:pt>
                <c:pt idx="6796">
                  <c:v>94.823773198329278</c:v>
                </c:pt>
                <c:pt idx="6797">
                  <c:v>96.224337876541938</c:v>
                </c:pt>
                <c:pt idx="6798">
                  <c:v>95.831694956023213</c:v>
                </c:pt>
                <c:pt idx="6799">
                  <c:v>93.584300015324189</c:v>
                </c:pt>
                <c:pt idx="6800">
                  <c:v>91.653061634639329</c:v>
                </c:pt>
                <c:pt idx="6801">
                  <c:v>91.793228488274366</c:v>
                </c:pt>
                <c:pt idx="6802">
                  <c:v>92.341618093741928</c:v>
                </c:pt>
                <c:pt idx="6803">
                  <c:v>92.194083551516272</c:v>
                </c:pt>
                <c:pt idx="6804">
                  <c:v>92.051275265505438</c:v>
                </c:pt>
                <c:pt idx="6805">
                  <c:v>92.059287110758277</c:v>
                </c:pt>
                <c:pt idx="6806">
                  <c:v>90.21241283989535</c:v>
                </c:pt>
                <c:pt idx="6807">
                  <c:v>86.571534049425665</c:v>
                </c:pt>
                <c:pt idx="6808">
                  <c:v>83.551230501513245</c:v>
                </c:pt>
                <c:pt idx="6809">
                  <c:v>81.470623280103098</c:v>
                </c:pt>
                <c:pt idx="6810">
                  <c:v>79.520947963751681</c:v>
                </c:pt>
                <c:pt idx="6811">
                  <c:v>76.866369947667337</c:v>
                </c:pt>
                <c:pt idx="6812">
                  <c:v>73.547524233258258</c:v>
                </c:pt>
                <c:pt idx="6813">
                  <c:v>71.767951777067509</c:v>
                </c:pt>
                <c:pt idx="6814">
                  <c:v>71.033349107971446</c:v>
                </c:pt>
                <c:pt idx="6815">
                  <c:v>69.332743991024202</c:v>
                </c:pt>
                <c:pt idx="6816">
                  <c:v>68.650997858175032</c:v>
                </c:pt>
                <c:pt idx="6817">
                  <c:v>68.367965361935759</c:v>
                </c:pt>
                <c:pt idx="6818">
                  <c:v>68.507311004191479</c:v>
                </c:pt>
                <c:pt idx="6819">
                  <c:v>68.242872046163484</c:v>
                </c:pt>
                <c:pt idx="6820">
                  <c:v>67.669214968338395</c:v>
                </c:pt>
                <c:pt idx="6821">
                  <c:v>68.920321005530056</c:v>
                </c:pt>
                <c:pt idx="6822">
                  <c:v>71.717218033695232</c:v>
                </c:pt>
                <c:pt idx="6823">
                  <c:v>76.458073944225134</c:v>
                </c:pt>
                <c:pt idx="6824">
                  <c:v>80.211197738282621</c:v>
                </c:pt>
                <c:pt idx="6825">
                  <c:v>82.999999999999901</c:v>
                </c:pt>
                <c:pt idx="6826">
                  <c:v>88.852914992051069</c:v>
                </c:pt>
                <c:pt idx="6827">
                  <c:v>94.430412242706382</c:v>
                </c:pt>
                <c:pt idx="6828">
                  <c:v>96.080452925996639</c:v>
                </c:pt>
                <c:pt idx="6829">
                  <c:v>95.249373298397686</c:v>
                </c:pt>
                <c:pt idx="6830">
                  <c:v>93.733106734682934</c:v>
                </c:pt>
                <c:pt idx="6831">
                  <c:v>94.839333832712839</c:v>
                </c:pt>
                <c:pt idx="6832">
                  <c:v>96.504404907170027</c:v>
                </c:pt>
                <c:pt idx="6833">
                  <c:v>95.690861491946535</c:v>
                </c:pt>
                <c:pt idx="6834">
                  <c:v>94.010916417668312</c:v>
                </c:pt>
                <c:pt idx="6835">
                  <c:v>92.470040517150395</c:v>
                </c:pt>
                <c:pt idx="6836">
                  <c:v>92.897844486456989</c:v>
                </c:pt>
                <c:pt idx="6837">
                  <c:v>93.052400932184554</c:v>
                </c:pt>
                <c:pt idx="6838">
                  <c:v>91.648975002298741</c:v>
                </c:pt>
                <c:pt idx="6839">
                  <c:v>90.935042903529578</c:v>
                </c:pt>
                <c:pt idx="6840">
                  <c:v>90.942299888008378</c:v>
                </c:pt>
                <c:pt idx="6841">
                  <c:v>90.117541026339069</c:v>
                </c:pt>
                <c:pt idx="6842">
                  <c:v>87.599555069705218</c:v>
                </c:pt>
                <c:pt idx="6843">
                  <c:v>84.9502134195168</c:v>
                </c:pt>
                <c:pt idx="6844">
                  <c:v>81.607519187515223</c:v>
                </c:pt>
                <c:pt idx="6845">
                  <c:v>78.263554627027744</c:v>
                </c:pt>
                <c:pt idx="6846">
                  <c:v>76.304285557153193</c:v>
                </c:pt>
                <c:pt idx="6847">
                  <c:v>74.915198235510118</c:v>
                </c:pt>
                <c:pt idx="6848">
                  <c:v>71.572197061315208</c:v>
                </c:pt>
                <c:pt idx="6849">
                  <c:v>67.95274849542389</c:v>
                </c:pt>
                <c:pt idx="6850">
                  <c:v>66.839402670899716</c:v>
                </c:pt>
                <c:pt idx="6851">
                  <c:v>69.061782403927026</c:v>
                </c:pt>
                <c:pt idx="6852">
                  <c:v>70.72892697692798</c:v>
                </c:pt>
                <c:pt idx="6853">
                  <c:v>69.199387210981016</c:v>
                </c:pt>
                <c:pt idx="6854">
                  <c:v>68.365660913584605</c:v>
                </c:pt>
                <c:pt idx="6855">
                  <c:v>69.345318126569367</c:v>
                </c:pt>
                <c:pt idx="6856">
                  <c:v>70.876894461673771</c:v>
                </c:pt>
                <c:pt idx="6857">
                  <c:v>73.013189525104806</c:v>
                </c:pt>
                <c:pt idx="6858">
                  <c:v>76.482494986894622</c:v>
                </c:pt>
                <c:pt idx="6859">
                  <c:v>80.492663777983068</c:v>
                </c:pt>
                <c:pt idx="6860">
                  <c:v>84.949491596960073</c:v>
                </c:pt>
                <c:pt idx="6861">
                  <c:v>89.690297354448248</c:v>
                </c:pt>
                <c:pt idx="6862">
                  <c:v>93.459075311758454</c:v>
                </c:pt>
                <c:pt idx="6863">
                  <c:v>94.996915955600656</c:v>
                </c:pt>
                <c:pt idx="6864">
                  <c:v>95.133259167046276</c:v>
                </c:pt>
                <c:pt idx="6865">
                  <c:v>95.259879634449206</c:v>
                </c:pt>
                <c:pt idx="6866">
                  <c:v>95.000790656734068</c:v>
                </c:pt>
                <c:pt idx="6867">
                  <c:v>94.435121721296554</c:v>
                </c:pt>
                <c:pt idx="6868">
                  <c:v>94.127457655503349</c:v>
                </c:pt>
                <c:pt idx="6869">
                  <c:v>93.719158804957715</c:v>
                </c:pt>
                <c:pt idx="6870">
                  <c:v>93.74054600054022</c:v>
                </c:pt>
                <c:pt idx="6871">
                  <c:v>92.61049834124826</c:v>
                </c:pt>
                <c:pt idx="6872">
                  <c:v>91.486560974201865</c:v>
                </c:pt>
                <c:pt idx="6873">
                  <c:v>91.647026294634557</c:v>
                </c:pt>
                <c:pt idx="6874">
                  <c:v>91.089861625011167</c:v>
                </c:pt>
                <c:pt idx="6875">
                  <c:v>89.409935734820365</c:v>
                </c:pt>
                <c:pt idx="6876">
                  <c:v>86.483941329870277</c:v>
                </c:pt>
                <c:pt idx="6877">
                  <c:v>83.975887561023853</c:v>
                </c:pt>
                <c:pt idx="6878">
                  <c:v>80.909725066835804</c:v>
                </c:pt>
                <c:pt idx="6879">
                  <c:v>77.853697934462332</c:v>
                </c:pt>
                <c:pt idx="6880">
                  <c:v>77.004695438873497</c:v>
                </c:pt>
                <c:pt idx="6881">
                  <c:v>76.303718096577143</c:v>
                </c:pt>
                <c:pt idx="6882">
                  <c:v>74.962694708917425</c:v>
                </c:pt>
                <c:pt idx="6883">
                  <c:v>72.208986175258772</c:v>
                </c:pt>
                <c:pt idx="6884">
                  <c:v>69.429306936399627</c:v>
                </c:pt>
                <c:pt idx="6885">
                  <c:v>68.834271812819253</c:v>
                </c:pt>
                <c:pt idx="6886">
                  <c:v>68.098403112845332</c:v>
                </c:pt>
                <c:pt idx="6887">
                  <c:v>66.994097579933523</c:v>
                </c:pt>
                <c:pt idx="6888">
                  <c:v>68.374340617816955</c:v>
                </c:pt>
                <c:pt idx="6889">
                  <c:v>70.723846247314015</c:v>
                </c:pt>
                <c:pt idx="6890">
                  <c:v>72.536268340303451</c:v>
                </c:pt>
                <c:pt idx="6891">
                  <c:v>73.939599747759829</c:v>
                </c:pt>
                <c:pt idx="6892">
                  <c:v>75.472895628962036</c:v>
                </c:pt>
                <c:pt idx="6893">
                  <c:v>78.824658190858486</c:v>
                </c:pt>
                <c:pt idx="6894">
                  <c:v>82.581611256888777</c:v>
                </c:pt>
                <c:pt idx="6895">
                  <c:v>86.628778221079074</c:v>
                </c:pt>
                <c:pt idx="6896">
                  <c:v>91.075102912315515</c:v>
                </c:pt>
                <c:pt idx="6897">
                  <c:v>94.148710136032932</c:v>
                </c:pt>
                <c:pt idx="6898">
                  <c:v>94.988833098991762</c:v>
                </c:pt>
                <c:pt idx="6899">
                  <c:v>95.670520314922783</c:v>
                </c:pt>
                <c:pt idx="6900">
                  <c:v>95.831254704933244</c:v>
                </c:pt>
                <c:pt idx="6901">
                  <c:v>94.448174532731642</c:v>
                </c:pt>
                <c:pt idx="6902">
                  <c:v>94.156882998403006</c:v>
                </c:pt>
                <c:pt idx="6903">
                  <c:v>94.431039258512399</c:v>
                </c:pt>
                <c:pt idx="6904">
                  <c:v>93.310965481875712</c:v>
                </c:pt>
                <c:pt idx="6905">
                  <c:v>92.067097497939272</c:v>
                </c:pt>
                <c:pt idx="6906">
                  <c:v>91.780227763298967</c:v>
                </c:pt>
                <c:pt idx="6907">
                  <c:v>91.920668771381017</c:v>
                </c:pt>
                <c:pt idx="6908">
                  <c:v>90.526912895210884</c:v>
                </c:pt>
                <c:pt idx="6909">
                  <c:v>89.539412027556082</c:v>
                </c:pt>
                <c:pt idx="6910">
                  <c:v>88.581492440845281</c:v>
                </c:pt>
                <c:pt idx="6911">
                  <c:v>85.933546783784465</c:v>
                </c:pt>
                <c:pt idx="6912">
                  <c:v>83.697208342934999</c:v>
                </c:pt>
                <c:pt idx="6913">
                  <c:v>82.023245160511067</c:v>
                </c:pt>
                <c:pt idx="6914">
                  <c:v>78.533610384416107</c:v>
                </c:pt>
                <c:pt idx="6915">
                  <c:v>75.475097275048071</c:v>
                </c:pt>
                <c:pt idx="6916">
                  <c:v>74.641860987009807</c:v>
                </c:pt>
                <c:pt idx="6917">
                  <c:v>73.947923053166534</c:v>
                </c:pt>
                <c:pt idx="6918">
                  <c:v>72.134348900238123</c:v>
                </c:pt>
                <c:pt idx="6919">
                  <c:v>69.351944360494826</c:v>
                </c:pt>
                <c:pt idx="6920">
                  <c:v>68.511590275012068</c:v>
                </c:pt>
                <c:pt idx="6921">
                  <c:v>68.780022241711436</c:v>
                </c:pt>
                <c:pt idx="6922">
                  <c:v>66.731399566833232</c:v>
                </c:pt>
                <c:pt idx="6923">
                  <c:v>66.14842208301603</c:v>
                </c:pt>
                <c:pt idx="6924">
                  <c:v>70.104714433216728</c:v>
                </c:pt>
                <c:pt idx="6925">
                  <c:v>73.166294197753643</c:v>
                </c:pt>
                <c:pt idx="6926">
                  <c:v>74.641201354396642</c:v>
                </c:pt>
                <c:pt idx="6927">
                  <c:v>77.007549512095721</c:v>
                </c:pt>
                <c:pt idx="6928">
                  <c:v>79.794780229927056</c:v>
                </c:pt>
                <c:pt idx="6929">
                  <c:v>83.418270764093577</c:v>
                </c:pt>
                <c:pt idx="6930">
                  <c:v>89.134888062692255</c:v>
                </c:pt>
                <c:pt idx="6931">
                  <c:v>92.473708994692316</c:v>
                </c:pt>
                <c:pt idx="6932">
                  <c:v>92.900057524913308</c:v>
                </c:pt>
                <c:pt idx="6933">
                  <c:v>93.037380179640081</c:v>
                </c:pt>
                <c:pt idx="6934">
                  <c:v>94.010729956348001</c:v>
                </c:pt>
                <c:pt idx="6935">
                  <c:v>95.272501125272669</c:v>
                </c:pt>
                <c:pt idx="6936">
                  <c:v>95.41342680875222</c:v>
                </c:pt>
                <c:pt idx="6937">
                  <c:v>94.842198112587269</c:v>
                </c:pt>
                <c:pt idx="6938">
                  <c:v>93.584520389623151</c:v>
                </c:pt>
                <c:pt idx="6939">
                  <c:v>93.161952286435749</c:v>
                </c:pt>
                <c:pt idx="6940">
                  <c:v>94.423093915730163</c:v>
                </c:pt>
                <c:pt idx="6941">
                  <c:v>93.592542654842873</c:v>
                </c:pt>
                <c:pt idx="6942">
                  <c:v>91.767754093166829</c:v>
                </c:pt>
                <c:pt idx="6943">
                  <c:v>91.638641381365574</c:v>
                </c:pt>
                <c:pt idx="6944">
                  <c:v>90.115113680328122</c:v>
                </c:pt>
                <c:pt idx="6945">
                  <c:v>87.458698345715518</c:v>
                </c:pt>
                <c:pt idx="6946">
                  <c:v>84.530962498726069</c:v>
                </c:pt>
                <c:pt idx="6947">
                  <c:v>82.581838463919823</c:v>
                </c:pt>
                <c:pt idx="6948">
                  <c:v>81.04917527491267</c:v>
                </c:pt>
                <c:pt idx="6949">
                  <c:v>78.683257786860509</c:v>
                </c:pt>
                <c:pt idx="6950">
                  <c:v>77.008490943694653</c:v>
                </c:pt>
                <c:pt idx="6951">
                  <c:v>74.774857495925318</c:v>
                </c:pt>
                <c:pt idx="6952">
                  <c:v>73.242816569895922</c:v>
                </c:pt>
                <c:pt idx="6953">
                  <c:v>72.972329199510696</c:v>
                </c:pt>
                <c:pt idx="6954">
                  <c:v>70.7959279449436</c:v>
                </c:pt>
                <c:pt idx="6955">
                  <c:v>69.155471288532866</c:v>
                </c:pt>
                <c:pt idx="6956">
                  <c:v>69.220348870148513</c:v>
                </c:pt>
                <c:pt idx="6957">
                  <c:v>69.338023643161449</c:v>
                </c:pt>
                <c:pt idx="6958">
                  <c:v>69.089354475100151</c:v>
                </c:pt>
                <c:pt idx="6959">
                  <c:v>69.086713583667333</c:v>
                </c:pt>
                <c:pt idx="6960">
                  <c:v>68.783028950765598</c:v>
                </c:pt>
                <c:pt idx="6961">
                  <c:v>70.30873319539856</c:v>
                </c:pt>
                <c:pt idx="6962">
                  <c:v>75.479162579822244</c:v>
                </c:pt>
                <c:pt idx="6963">
                  <c:v>80.213890012040451</c:v>
                </c:pt>
                <c:pt idx="6964">
                  <c:v>83.417971870910662</c:v>
                </c:pt>
                <c:pt idx="6965">
                  <c:v>87.321144384000974</c:v>
                </c:pt>
                <c:pt idx="6966">
                  <c:v>90.535809223454066</c:v>
                </c:pt>
                <c:pt idx="6967">
                  <c:v>92.742664904172941</c:v>
                </c:pt>
                <c:pt idx="6968">
                  <c:v>94.256299619353783</c:v>
                </c:pt>
                <c:pt idx="6969">
                  <c:v>94.093277127401237</c:v>
                </c:pt>
                <c:pt idx="6970">
                  <c:v>94.384366765420339</c:v>
                </c:pt>
                <c:pt idx="6971">
                  <c:v>96.080822435835159</c:v>
                </c:pt>
                <c:pt idx="6972">
                  <c:v>97.205847182414715</c:v>
                </c:pt>
                <c:pt idx="6973">
                  <c:v>95.264792977955906</c:v>
                </c:pt>
                <c:pt idx="6974">
                  <c:v>93.863321381125473</c:v>
                </c:pt>
                <c:pt idx="6975">
                  <c:v>94.141475500419332</c:v>
                </c:pt>
                <c:pt idx="6976">
                  <c:v>93.027041678025128</c:v>
                </c:pt>
                <c:pt idx="6977">
                  <c:v>91.322264721253859</c:v>
                </c:pt>
                <c:pt idx="6978">
                  <c:v>90.901116829792599</c:v>
                </c:pt>
                <c:pt idx="6979">
                  <c:v>89.538565047907227</c:v>
                </c:pt>
                <c:pt idx="6980">
                  <c:v>87.174745088327086</c:v>
                </c:pt>
                <c:pt idx="6981">
                  <c:v>85.357161555970492</c:v>
                </c:pt>
                <c:pt idx="6982">
                  <c:v>84.246684252763899</c:v>
                </c:pt>
                <c:pt idx="6983">
                  <c:v>82.442864656225254</c:v>
                </c:pt>
                <c:pt idx="6984">
                  <c:v>79.376159646335822</c:v>
                </c:pt>
                <c:pt idx="6985">
                  <c:v>74.928198823494071</c:v>
                </c:pt>
                <c:pt idx="6986">
                  <c:v>72.687221080267676</c:v>
                </c:pt>
                <c:pt idx="6987">
                  <c:v>73.516366415522654</c:v>
                </c:pt>
                <c:pt idx="6988">
                  <c:v>71.773471241306112</c:v>
                </c:pt>
                <c:pt idx="6989">
                  <c:v>69.701897403758224</c:v>
                </c:pt>
                <c:pt idx="6990">
                  <c:v>68.076659595744871</c:v>
                </c:pt>
                <c:pt idx="6991">
                  <c:v>68.211312899182943</c:v>
                </c:pt>
                <c:pt idx="6992">
                  <c:v>69.076322222030797</c:v>
                </c:pt>
                <c:pt idx="6993">
                  <c:v>67.821233117449111</c:v>
                </c:pt>
                <c:pt idx="6994">
                  <c:v>68.51456378292508</c:v>
                </c:pt>
                <c:pt idx="6995">
                  <c:v>71.719814537039795</c:v>
                </c:pt>
                <c:pt idx="6996">
                  <c:v>74.082697737521784</c:v>
                </c:pt>
                <c:pt idx="6997">
                  <c:v>76.877219890462825</c:v>
                </c:pt>
                <c:pt idx="6998">
                  <c:v>81.470079589937114</c:v>
                </c:pt>
                <c:pt idx="6999">
                  <c:v>85.926251359139016</c:v>
                </c:pt>
                <c:pt idx="7000">
                  <c:v>89.136140599063921</c:v>
                </c:pt>
                <c:pt idx="7001">
                  <c:v>92.480079008097448</c:v>
                </c:pt>
                <c:pt idx="7002">
                  <c:v>94.288233403320149</c:v>
                </c:pt>
                <c:pt idx="7003">
                  <c:v>95.126800333275483</c:v>
                </c:pt>
                <c:pt idx="7004">
                  <c:v>95.667774934561905</c:v>
                </c:pt>
                <c:pt idx="7005">
                  <c:v>94.97382688519204</c:v>
                </c:pt>
                <c:pt idx="7006">
                  <c:v>94.556928524852964</c:v>
                </c:pt>
                <c:pt idx="7007">
                  <c:v>94.229453219902226</c:v>
                </c:pt>
                <c:pt idx="7008">
                  <c:v>94.095013325460059</c:v>
                </c:pt>
                <c:pt idx="7009">
                  <c:v>93.859368669716886</c:v>
                </c:pt>
                <c:pt idx="7010">
                  <c:v>92.611234613927337</c:v>
                </c:pt>
                <c:pt idx="7011">
                  <c:v>91.359090361005002</c:v>
                </c:pt>
                <c:pt idx="7012">
                  <c:v>91.359525934071115</c:v>
                </c:pt>
                <c:pt idx="7013">
                  <c:v>92.055646529972535</c:v>
                </c:pt>
                <c:pt idx="7014">
                  <c:v>91.779874131444899</c:v>
                </c:pt>
                <c:pt idx="7015">
                  <c:v>89.387533755858342</c:v>
                </c:pt>
                <c:pt idx="7016">
                  <c:v>87.296355685587557</c:v>
                </c:pt>
                <c:pt idx="7017">
                  <c:v>82.444828438108203</c:v>
                </c:pt>
                <c:pt idx="7018">
                  <c:v>78.84077920506148</c:v>
                </c:pt>
                <c:pt idx="7019">
                  <c:v>77.996806990014932</c:v>
                </c:pt>
                <c:pt idx="7020">
                  <c:v>75.470169845779793</c:v>
                </c:pt>
                <c:pt idx="7021">
                  <c:v>73.238303238604956</c:v>
                </c:pt>
                <c:pt idx="7022">
                  <c:v>71.907967185329255</c:v>
                </c:pt>
                <c:pt idx="7023">
                  <c:v>70.389411373755124</c:v>
                </c:pt>
                <c:pt idx="7024">
                  <c:v>68.778405386970533</c:v>
                </c:pt>
                <c:pt idx="7025">
                  <c:v>67.127892430547519</c:v>
                </c:pt>
                <c:pt idx="7026">
                  <c:v>66.150103473681298</c:v>
                </c:pt>
                <c:pt idx="7027">
                  <c:v>68.778724623479135</c:v>
                </c:pt>
                <c:pt idx="7028">
                  <c:v>70.745258459459009</c:v>
                </c:pt>
                <c:pt idx="7029">
                  <c:v>71.302196053800401</c:v>
                </c:pt>
                <c:pt idx="7030">
                  <c:v>71.716967354842964</c:v>
                </c:pt>
                <c:pt idx="7031">
                  <c:v>72.687284317039826</c:v>
                </c:pt>
                <c:pt idx="7032">
                  <c:v>75.755256183547019</c:v>
                </c:pt>
                <c:pt idx="7033">
                  <c:v>80.906167843260448</c:v>
                </c:pt>
                <c:pt idx="7034">
                  <c:v>85.930325033745888</c:v>
                </c:pt>
                <c:pt idx="7035">
                  <c:v>90.659429990787217</c:v>
                </c:pt>
                <c:pt idx="7036">
                  <c:v>95.262209799299626</c:v>
                </c:pt>
                <c:pt idx="7037">
                  <c:v>96.377961842429045</c:v>
                </c:pt>
                <c:pt idx="7038">
                  <c:v>94.855095033932074</c:v>
                </c:pt>
                <c:pt idx="7039">
                  <c:v>93.591833320221838</c:v>
                </c:pt>
                <c:pt idx="7040">
                  <c:v>94.430018699927373</c:v>
                </c:pt>
                <c:pt idx="7041">
                  <c:v>95.26925008740038</c:v>
                </c:pt>
                <c:pt idx="7042">
                  <c:v>95.265659693177923</c:v>
                </c:pt>
                <c:pt idx="7043">
                  <c:v>94.702540642470538</c:v>
                </c:pt>
                <c:pt idx="7044">
                  <c:v>93.450272274875076</c:v>
                </c:pt>
                <c:pt idx="7045">
                  <c:v>92.208363929054698</c:v>
                </c:pt>
                <c:pt idx="7046">
                  <c:v>91.501723201731082</c:v>
                </c:pt>
                <c:pt idx="7047">
                  <c:v>92.060491816041974</c:v>
                </c:pt>
                <c:pt idx="7048">
                  <c:v>92.317233802287319</c:v>
                </c:pt>
                <c:pt idx="7049">
                  <c:v>90.482743442571092</c:v>
                </c:pt>
                <c:pt idx="7050">
                  <c:v>88.694699915007462</c:v>
                </c:pt>
                <c:pt idx="7051">
                  <c:v>86.624843478211659</c:v>
                </c:pt>
                <c:pt idx="7052">
                  <c:v>83.557724834043881</c:v>
                </c:pt>
                <c:pt idx="7053">
                  <c:v>80.632879526168125</c:v>
                </c:pt>
                <c:pt idx="7054">
                  <c:v>77.293419164019397</c:v>
                </c:pt>
                <c:pt idx="7055">
                  <c:v>75.63953344085769</c:v>
                </c:pt>
                <c:pt idx="7056">
                  <c:v>74.286981318669788</c:v>
                </c:pt>
                <c:pt idx="7057">
                  <c:v>70.848085044623815</c:v>
                </c:pt>
                <c:pt idx="7058">
                  <c:v>68.974024170500684</c:v>
                </c:pt>
                <c:pt idx="7059">
                  <c:v>68.224055933915992</c:v>
                </c:pt>
                <c:pt idx="7060">
                  <c:v>67.386785058514789</c:v>
                </c:pt>
                <c:pt idx="7061">
                  <c:v>68.217127965493958</c:v>
                </c:pt>
                <c:pt idx="7062">
                  <c:v>68.789616667949375</c:v>
                </c:pt>
                <c:pt idx="7063">
                  <c:v>68.930189640845128</c:v>
                </c:pt>
                <c:pt idx="7064">
                  <c:v>68.642137955355537</c:v>
                </c:pt>
                <c:pt idx="7065">
                  <c:v>70.582590596685208</c:v>
                </c:pt>
                <c:pt idx="7066">
                  <c:v>73.793300815084208</c:v>
                </c:pt>
                <c:pt idx="7067">
                  <c:v>76.175706545913798</c:v>
                </c:pt>
                <c:pt idx="7068">
                  <c:v>81.885341410521306</c:v>
                </c:pt>
                <c:pt idx="7069">
                  <c:v>87.883802478378172</c:v>
                </c:pt>
                <c:pt idx="7070">
                  <c:v>90.799300054602924</c:v>
                </c:pt>
                <c:pt idx="7071">
                  <c:v>93.676316207802643</c:v>
                </c:pt>
                <c:pt idx="7072">
                  <c:v>96.176317857170474</c:v>
                </c:pt>
                <c:pt idx="7073">
                  <c:v>95.796314661376627</c:v>
                </c:pt>
                <c:pt idx="7074">
                  <c:v>94.977206262322596</c:v>
                </c:pt>
                <c:pt idx="7075">
                  <c:v>95.546442748914771</c:v>
                </c:pt>
                <c:pt idx="7076">
                  <c:v>94.984283865881139</c:v>
                </c:pt>
                <c:pt idx="7077">
                  <c:v>94.150811873189269</c:v>
                </c:pt>
                <c:pt idx="7078">
                  <c:v>92.760412547539687</c:v>
                </c:pt>
                <c:pt idx="7079">
                  <c:v>92.063542263786118</c:v>
                </c:pt>
                <c:pt idx="7080">
                  <c:v>90.933837363991785</c:v>
                </c:pt>
                <c:pt idx="7081">
                  <c:v>89.964749591481336</c:v>
                </c:pt>
                <c:pt idx="7082">
                  <c:v>91.504493823331345</c:v>
                </c:pt>
                <c:pt idx="7083">
                  <c:v>92.052879400605079</c:v>
                </c:pt>
                <c:pt idx="7084">
                  <c:v>89.963993922941853</c:v>
                </c:pt>
                <c:pt idx="7085">
                  <c:v>86.485161124923991</c:v>
                </c:pt>
                <c:pt idx="7086">
                  <c:v>84.254627309472056</c:v>
                </c:pt>
                <c:pt idx="7087">
                  <c:v>81.606776347270326</c:v>
                </c:pt>
                <c:pt idx="7088">
                  <c:v>79.097918281210013</c:v>
                </c:pt>
                <c:pt idx="7089">
                  <c:v>78.125482951481288</c:v>
                </c:pt>
                <c:pt idx="7090">
                  <c:v>76.058417030314331</c:v>
                </c:pt>
                <c:pt idx="7091">
                  <c:v>72.600617972875227</c:v>
                </c:pt>
                <c:pt idx="7092">
                  <c:v>70.27376348013064</c:v>
                </c:pt>
                <c:pt idx="7093">
                  <c:v>68.730228868430117</c:v>
                </c:pt>
                <c:pt idx="7094">
                  <c:v>67.402959566265352</c:v>
                </c:pt>
                <c:pt idx="7095">
                  <c:v>67.114622197642603</c:v>
                </c:pt>
                <c:pt idx="7096">
                  <c:v>67.559283344875951</c:v>
                </c:pt>
                <c:pt idx="7097">
                  <c:v>69.12229519196093</c:v>
                </c:pt>
                <c:pt idx="7098">
                  <c:v>70.619530649448834</c:v>
                </c:pt>
                <c:pt idx="7099">
                  <c:v>72.54682780719736</c:v>
                </c:pt>
                <c:pt idx="7100">
                  <c:v>75.462063239382687</c:v>
                </c:pt>
                <c:pt idx="7101">
                  <c:v>77.421872396146213</c:v>
                </c:pt>
                <c:pt idx="7102">
                  <c:v>80.213668765819278</c:v>
                </c:pt>
                <c:pt idx="7103">
                  <c:v>85.789104836105693</c:v>
                </c:pt>
                <c:pt idx="7104">
                  <c:v>89.827024651690266</c:v>
                </c:pt>
                <c:pt idx="7105">
                  <c:v>92.902212168146448</c:v>
                </c:pt>
                <c:pt idx="7106">
                  <c:v>94.306190194965424</c:v>
                </c:pt>
                <c:pt idx="7107">
                  <c:v>93.30054054174127</c:v>
                </c:pt>
                <c:pt idx="7108">
                  <c:v>95.243413530477454</c:v>
                </c:pt>
                <c:pt idx="7109">
                  <c:v>96.37213853647205</c:v>
                </c:pt>
                <c:pt idx="7110">
                  <c:v>95.404412848964313</c:v>
                </c:pt>
                <c:pt idx="7111">
                  <c:v>94.154108650775626</c:v>
                </c:pt>
                <c:pt idx="7112">
                  <c:v>93.588121381666355</c:v>
                </c:pt>
                <c:pt idx="7113">
                  <c:v>93.873584473640719</c:v>
                </c:pt>
                <c:pt idx="7114">
                  <c:v>93.043978676633174</c:v>
                </c:pt>
                <c:pt idx="7115">
                  <c:v>92.760728975855528</c:v>
                </c:pt>
                <c:pt idx="7116">
                  <c:v>92.471552158270072</c:v>
                </c:pt>
                <c:pt idx="7117">
                  <c:v>90.797478323359599</c:v>
                </c:pt>
                <c:pt idx="7118">
                  <c:v>88.014187015384721</c:v>
                </c:pt>
                <c:pt idx="7119">
                  <c:v>85.505806684948851</c:v>
                </c:pt>
                <c:pt idx="7120">
                  <c:v>82.582229694430893</c:v>
                </c:pt>
                <c:pt idx="7121">
                  <c:v>80.212172296950968</c:v>
                </c:pt>
                <c:pt idx="7122">
                  <c:v>79.375499884783451</c:v>
                </c:pt>
                <c:pt idx="7123">
                  <c:v>76.59373143835758</c:v>
                </c:pt>
                <c:pt idx="7124">
                  <c:v>74.365369715018659</c:v>
                </c:pt>
                <c:pt idx="7125">
                  <c:v>73.516510580751003</c:v>
                </c:pt>
                <c:pt idx="7126">
                  <c:v>72.822490288845785</c:v>
                </c:pt>
                <c:pt idx="7127">
                  <c:v>72.540382803857895</c:v>
                </c:pt>
                <c:pt idx="7128">
                  <c:v>71.705168145530379</c:v>
                </c:pt>
                <c:pt idx="7129">
                  <c:v>70.751983795881912</c:v>
                </c:pt>
                <c:pt idx="7130">
                  <c:v>69.346464319417819</c:v>
                </c:pt>
                <c:pt idx="7131">
                  <c:v>70.169934358868346</c:v>
                </c:pt>
                <c:pt idx="7132">
                  <c:v>71.714044041557159</c:v>
                </c:pt>
                <c:pt idx="7133">
                  <c:v>71.431145558422202</c:v>
                </c:pt>
                <c:pt idx="7134">
                  <c:v>72.408690684924977</c:v>
                </c:pt>
                <c:pt idx="7135">
                  <c:v>75.058298774739498</c:v>
                </c:pt>
                <c:pt idx="7136">
                  <c:v>77.712898565707093</c:v>
                </c:pt>
                <c:pt idx="7137">
                  <c:v>81.615289570991408</c:v>
                </c:pt>
                <c:pt idx="7138">
                  <c:v>87.020384736955492</c:v>
                </c:pt>
                <c:pt idx="7139">
                  <c:v>90.805777209037672</c:v>
                </c:pt>
                <c:pt idx="7140">
                  <c:v>93.041940443207977</c:v>
                </c:pt>
                <c:pt idx="7141">
                  <c:v>94.567596819919558</c:v>
                </c:pt>
                <c:pt idx="7142">
                  <c:v>94.7091831987387</c:v>
                </c:pt>
                <c:pt idx="7143">
                  <c:v>94.143813560654422</c:v>
                </c:pt>
                <c:pt idx="7144">
                  <c:v>94.154178634170819</c:v>
                </c:pt>
                <c:pt idx="7145">
                  <c:v>95.139666443829526</c:v>
                </c:pt>
                <c:pt idx="7146">
                  <c:v>94.852025371700677</c:v>
                </c:pt>
                <c:pt idx="7147">
                  <c:v>92.318773977585167</c:v>
                </c:pt>
                <c:pt idx="7148">
                  <c:v>91.487179697666818</c:v>
                </c:pt>
                <c:pt idx="7149">
                  <c:v>92.338203601413127</c:v>
                </c:pt>
                <c:pt idx="7150">
                  <c:v>92.061770113625087</c:v>
                </c:pt>
                <c:pt idx="7151">
                  <c:v>92.070519451206593</c:v>
                </c:pt>
                <c:pt idx="7152">
                  <c:v>91.226574358928531</c:v>
                </c:pt>
                <c:pt idx="7153">
                  <c:v>88.711016306691874</c:v>
                </c:pt>
                <c:pt idx="7154">
                  <c:v>86.066310853812979</c:v>
                </c:pt>
                <c:pt idx="7155">
                  <c:v>82.860562064557058</c:v>
                </c:pt>
                <c:pt idx="7156">
                  <c:v>78.420261125607809</c:v>
                </c:pt>
                <c:pt idx="7157">
                  <c:v>75.100496102703033</c:v>
                </c:pt>
                <c:pt idx="7158">
                  <c:v>74.789214952927409</c:v>
                </c:pt>
                <c:pt idx="7159">
                  <c:v>75.331004979968469</c:v>
                </c:pt>
                <c:pt idx="7160">
                  <c:v>75.198194829462182</c:v>
                </c:pt>
                <c:pt idx="7161">
                  <c:v>73.795782041605904</c:v>
                </c:pt>
                <c:pt idx="7162">
                  <c:v>72.103207226475192</c:v>
                </c:pt>
                <c:pt idx="7163">
                  <c:v>71.424326264410055</c:v>
                </c:pt>
                <c:pt idx="7164">
                  <c:v>71.164423175063348</c:v>
                </c:pt>
                <c:pt idx="7165">
                  <c:v>70.449109625890003</c:v>
                </c:pt>
                <c:pt idx="7166">
                  <c:v>69.880924431470859</c:v>
                </c:pt>
                <c:pt idx="7167">
                  <c:v>70.58201105005466</c:v>
                </c:pt>
                <c:pt idx="7168">
                  <c:v>71.709774651979544</c:v>
                </c:pt>
                <c:pt idx="7169">
                  <c:v>72.281541743036257</c:v>
                </c:pt>
                <c:pt idx="7170">
                  <c:v>73.798315812959416</c:v>
                </c:pt>
                <c:pt idx="7171">
                  <c:v>77.556898381132271</c:v>
                </c:pt>
                <c:pt idx="7172">
                  <c:v>81.886044899631116</c:v>
                </c:pt>
                <c:pt idx="7173">
                  <c:v>86.482885171923371</c:v>
                </c:pt>
                <c:pt idx="7174">
                  <c:v>90.496175909151745</c:v>
                </c:pt>
                <c:pt idx="7175">
                  <c:v>93.392828117172797</c:v>
                </c:pt>
                <c:pt idx="7176">
                  <c:v>95.113820623140938</c:v>
                </c:pt>
                <c:pt idx="7177">
                  <c:v>95.393819606001273</c:v>
                </c:pt>
                <c:pt idx="7178">
                  <c:v>96.098956765638974</c:v>
                </c:pt>
                <c:pt idx="7179">
                  <c:v>95.841311952178373</c:v>
                </c:pt>
                <c:pt idx="7180">
                  <c:v>94.296505516666969</c:v>
                </c:pt>
                <c:pt idx="7181">
                  <c:v>94.419220400077776</c:v>
                </c:pt>
                <c:pt idx="7182">
                  <c:v>94.419474842028492</c:v>
                </c:pt>
                <c:pt idx="7183">
                  <c:v>91.919275124935467</c:v>
                </c:pt>
                <c:pt idx="7184">
                  <c:v>91.777125584716913</c:v>
                </c:pt>
                <c:pt idx="7185">
                  <c:v>92.739903529039978</c:v>
                </c:pt>
                <c:pt idx="7186">
                  <c:v>92.052781056119329</c:v>
                </c:pt>
                <c:pt idx="7187">
                  <c:v>91.229739166785151</c:v>
                </c:pt>
                <c:pt idx="7188">
                  <c:v>88.993073122461851</c:v>
                </c:pt>
                <c:pt idx="7189">
                  <c:v>86.205674098906556</c:v>
                </c:pt>
                <c:pt idx="7190">
                  <c:v>83.418286685188932</c:v>
                </c:pt>
                <c:pt idx="7191">
                  <c:v>79.664889330607252</c:v>
                </c:pt>
                <c:pt idx="7192">
                  <c:v>77.199537965578031</c:v>
                </c:pt>
                <c:pt idx="7193">
                  <c:v>75.95541968570663</c:v>
                </c:pt>
                <c:pt idx="7194">
                  <c:v>73.963730639099339</c:v>
                </c:pt>
                <c:pt idx="7195">
                  <c:v>71.974688606473876</c:v>
                </c:pt>
                <c:pt idx="7196">
                  <c:v>71.843265592895165</c:v>
                </c:pt>
                <c:pt idx="7197">
                  <c:v>71.438202435796541</c:v>
                </c:pt>
                <c:pt idx="7198">
                  <c:v>69.330804299658823</c:v>
                </c:pt>
                <c:pt idx="7199">
                  <c:v>70.031687931091056</c:v>
                </c:pt>
                <c:pt idx="7200">
                  <c:v>69.620866361615072</c:v>
                </c:pt>
                <c:pt idx="7201">
                  <c:v>68.232505150865336</c:v>
                </c:pt>
                <c:pt idx="7202">
                  <c:v>70.187056921992678</c:v>
                </c:pt>
                <c:pt idx="7203">
                  <c:v>72.670812276853908</c:v>
                </c:pt>
                <c:pt idx="7204">
                  <c:v>74.353853984720843</c:v>
                </c:pt>
                <c:pt idx="7205">
                  <c:v>76.171390775175993</c:v>
                </c:pt>
                <c:pt idx="7206">
                  <c:v>79.370856075967751</c:v>
                </c:pt>
                <c:pt idx="7207">
                  <c:v>83.975767374827569</c:v>
                </c:pt>
                <c:pt idx="7208">
                  <c:v>88.712369383536156</c:v>
                </c:pt>
                <c:pt idx="7209">
                  <c:v>91.632686232280065</c:v>
                </c:pt>
                <c:pt idx="7210">
                  <c:v>92.464809559679992</c:v>
                </c:pt>
                <c:pt idx="7211">
                  <c:v>93.029805237897719</c:v>
                </c:pt>
                <c:pt idx="7212">
                  <c:v>93.998968811870299</c:v>
                </c:pt>
                <c:pt idx="7213">
                  <c:v>94.145406455557037</c:v>
                </c:pt>
                <c:pt idx="7214">
                  <c:v>94.5807831832511</c:v>
                </c:pt>
                <c:pt idx="7215">
                  <c:v>95.128577137371153</c:v>
                </c:pt>
                <c:pt idx="7216">
                  <c:v>93.943864692828626</c:v>
                </c:pt>
                <c:pt idx="7217">
                  <c:v>92.984008253446305</c:v>
                </c:pt>
                <c:pt idx="7218">
                  <c:v>92.074926432016099</c:v>
                </c:pt>
                <c:pt idx="7219">
                  <c:v>91.932232547325881</c:v>
                </c:pt>
                <c:pt idx="7220">
                  <c:v>92.056197256792316</c:v>
                </c:pt>
                <c:pt idx="7221">
                  <c:v>91.217308534793062</c:v>
                </c:pt>
                <c:pt idx="7222">
                  <c:v>90.532036260894699</c:v>
                </c:pt>
                <c:pt idx="7223">
                  <c:v>88.833871345914034</c:v>
                </c:pt>
                <c:pt idx="7224">
                  <c:v>85.907352840702771</c:v>
                </c:pt>
                <c:pt idx="7225">
                  <c:v>83</c:v>
                </c:pt>
                <c:pt idx="7226">
                  <c:v>79.789365485093725</c:v>
                </c:pt>
                <c:pt idx="7227">
                  <c:v>77.287578883659066</c:v>
                </c:pt>
                <c:pt idx="7228">
                  <c:v>75.074246236483717</c:v>
                </c:pt>
                <c:pt idx="7229">
                  <c:v>73.724906042948135</c:v>
                </c:pt>
                <c:pt idx="7230">
                  <c:v>73.846714927591947</c:v>
                </c:pt>
                <c:pt idx="7231">
                  <c:v>72.741328996971035</c:v>
                </c:pt>
                <c:pt idx="7232">
                  <c:v>71.354800934336609</c:v>
                </c:pt>
                <c:pt idx="7233">
                  <c:v>70.465695174478896</c:v>
                </c:pt>
                <c:pt idx="7234">
                  <c:v>70.463686478494154</c:v>
                </c:pt>
                <c:pt idx="7235">
                  <c:v>71.003694861980932</c:v>
                </c:pt>
                <c:pt idx="7236">
                  <c:v>70.041206455322452</c:v>
                </c:pt>
                <c:pt idx="7237">
                  <c:v>69.226708790681087</c:v>
                </c:pt>
                <c:pt idx="7238">
                  <c:v>70.745627922033606</c:v>
                </c:pt>
                <c:pt idx="7239">
                  <c:v>72.691391608499572</c:v>
                </c:pt>
                <c:pt idx="7240">
                  <c:v>75.061088945606073</c:v>
                </c:pt>
                <c:pt idx="7241">
                  <c:v>78.263630835127771</c:v>
                </c:pt>
                <c:pt idx="7242">
                  <c:v>83.278918437972919</c:v>
                </c:pt>
                <c:pt idx="7243">
                  <c:v>88.857154053473451</c:v>
                </c:pt>
                <c:pt idx="7244">
                  <c:v>91.926022381722774</c:v>
                </c:pt>
                <c:pt idx="7245">
                  <c:v>93.292516804792513</c:v>
                </c:pt>
                <c:pt idx="7246">
                  <c:v>94.635365916329519</c:v>
                </c:pt>
                <c:pt idx="7247">
                  <c:v>94.397138359242959</c:v>
                </c:pt>
                <c:pt idx="7248">
                  <c:v>93.608090651160268</c:v>
                </c:pt>
                <c:pt idx="7249">
                  <c:v>94.276874985818623</c:v>
                </c:pt>
                <c:pt idx="7250">
                  <c:v>94.830597809152763</c:v>
                </c:pt>
                <c:pt idx="7251">
                  <c:v>94.440392902156248</c:v>
                </c:pt>
                <c:pt idx="7252">
                  <c:v>93.596709052575193</c:v>
                </c:pt>
                <c:pt idx="7253">
                  <c:v>92.478383640082612</c:v>
                </c:pt>
                <c:pt idx="7254">
                  <c:v>92.214214573367954</c:v>
                </c:pt>
                <c:pt idx="7255">
                  <c:v>93.053123075988964</c:v>
                </c:pt>
                <c:pt idx="7256">
                  <c:v>92.753866746294051</c:v>
                </c:pt>
                <c:pt idx="7257">
                  <c:v>91.504174294867241</c:v>
                </c:pt>
                <c:pt idx="7258">
                  <c:v>88.835773821525265</c:v>
                </c:pt>
                <c:pt idx="7259">
                  <c:v>84.941761173222659</c:v>
                </c:pt>
                <c:pt idx="7260">
                  <c:v>81.748191658533074</c:v>
                </c:pt>
                <c:pt idx="7261">
                  <c:v>78.957510367243685</c:v>
                </c:pt>
                <c:pt idx="7262">
                  <c:v>77.008142794595528</c:v>
                </c:pt>
                <c:pt idx="7263">
                  <c:v>74.781348773993699</c:v>
                </c:pt>
                <c:pt idx="7264">
                  <c:v>71.840038482343758</c:v>
                </c:pt>
                <c:pt idx="7265">
                  <c:v>72.54718983864592</c:v>
                </c:pt>
                <c:pt idx="7266">
                  <c:v>73.945043518812525</c:v>
                </c:pt>
                <c:pt idx="7267">
                  <c:v>72.915461172866031</c:v>
                </c:pt>
                <c:pt idx="7268">
                  <c:v>70.732824783115277</c:v>
                </c:pt>
                <c:pt idx="7269">
                  <c:v>69.665949961473288</c:v>
                </c:pt>
                <c:pt idx="7270">
                  <c:v>70.457913460858094</c:v>
                </c:pt>
                <c:pt idx="7271">
                  <c:v>69.754098909237811</c:v>
                </c:pt>
                <c:pt idx="7272">
                  <c:v>70.31586928320425</c:v>
                </c:pt>
                <c:pt idx="7273">
                  <c:v>73.250098212850361</c:v>
                </c:pt>
                <c:pt idx="7274">
                  <c:v>75.614434460769033</c:v>
                </c:pt>
                <c:pt idx="7275">
                  <c:v>78.268454332757557</c:v>
                </c:pt>
                <c:pt idx="7276">
                  <c:v>82.164263110587612</c:v>
                </c:pt>
                <c:pt idx="7277">
                  <c:v>85.933500067890975</c:v>
                </c:pt>
                <c:pt idx="7278">
                  <c:v>89.134541652142303</c:v>
                </c:pt>
                <c:pt idx="7279">
                  <c:v>92.334798107123177</c:v>
                </c:pt>
                <c:pt idx="7280">
                  <c:v>94.146079613804034</c:v>
                </c:pt>
                <c:pt idx="7281">
                  <c:v>94.429361527989073</c:v>
                </c:pt>
                <c:pt idx="7282">
                  <c:v>94.024211331056804</c:v>
                </c:pt>
                <c:pt idx="7283">
                  <c:v>94.440306711828811</c:v>
                </c:pt>
                <c:pt idx="7284">
                  <c:v>93.86982348173558</c:v>
                </c:pt>
                <c:pt idx="7285">
                  <c:v>93.168363018918157</c:v>
                </c:pt>
                <c:pt idx="7286">
                  <c:v>94.144598307227355</c:v>
                </c:pt>
                <c:pt idx="7287">
                  <c:v>93.590133075473602</c:v>
                </c:pt>
                <c:pt idx="7288">
                  <c:v>92.904429923685612</c:v>
                </c:pt>
                <c:pt idx="7289">
                  <c:v>91.926537801867013</c:v>
                </c:pt>
                <c:pt idx="7290">
                  <c:v>88.991213537022801</c:v>
                </c:pt>
                <c:pt idx="7291">
                  <c:v>85.22954333030296</c:v>
                </c:pt>
                <c:pt idx="7292">
                  <c:v>82.164361406728375</c:v>
                </c:pt>
                <c:pt idx="7293">
                  <c:v>81.466843825185094</c:v>
                </c:pt>
                <c:pt idx="7294">
                  <c:v>81.184880909686896</c:v>
                </c:pt>
                <c:pt idx="7295">
                  <c:v>78.258863937344884</c:v>
                </c:pt>
                <c:pt idx="7296">
                  <c:v>75.087154029029222</c:v>
                </c:pt>
                <c:pt idx="7297">
                  <c:v>74.949383274175304</c:v>
                </c:pt>
                <c:pt idx="7298">
                  <c:v>74.798699496148686</c:v>
                </c:pt>
                <c:pt idx="7299">
                  <c:v>73.707185280624472</c:v>
                </c:pt>
                <c:pt idx="7300">
                  <c:v>72.86106886556685</c:v>
                </c:pt>
                <c:pt idx="7301">
                  <c:v>72.698600540965657</c:v>
                </c:pt>
                <c:pt idx="7302">
                  <c:v>74.22259132231946</c:v>
                </c:pt>
                <c:pt idx="7303">
                  <c:v>74.77783200382774</c:v>
                </c:pt>
                <c:pt idx="7304">
                  <c:v>73.532005892710941</c:v>
                </c:pt>
                <c:pt idx="7305">
                  <c:v>72.682865938114944</c:v>
                </c:pt>
                <c:pt idx="7306">
                  <c:v>73.242485389513917</c:v>
                </c:pt>
                <c:pt idx="7307">
                  <c:v>74.22924803540127</c:v>
                </c:pt>
                <c:pt idx="7308">
                  <c:v>75.204337673568602</c:v>
                </c:pt>
                <c:pt idx="7309">
                  <c:v>77.850488455525394</c:v>
                </c:pt>
                <c:pt idx="7310">
                  <c:v>82.582156378114846</c:v>
                </c:pt>
                <c:pt idx="7311">
                  <c:v>86.06693366647545</c:v>
                </c:pt>
                <c:pt idx="7312">
                  <c:v>89.553497524940127</c:v>
                </c:pt>
                <c:pt idx="7313">
                  <c:v>92.19988143304802</c:v>
                </c:pt>
                <c:pt idx="7314">
                  <c:v>93.881169675516773</c:v>
                </c:pt>
                <c:pt idx="7315">
                  <c:v>94.561069644088988</c:v>
                </c:pt>
                <c:pt idx="7316">
                  <c:v>94.144291691801897</c:v>
                </c:pt>
                <c:pt idx="7317">
                  <c:v>93.881988669478119</c:v>
                </c:pt>
                <c:pt idx="7318">
                  <c:v>91.648733703331828</c:v>
                </c:pt>
                <c:pt idx="7319">
                  <c:v>92.180331334852042</c:v>
                </c:pt>
                <c:pt idx="7320">
                  <c:v>93.804297534007674</c:v>
                </c:pt>
                <c:pt idx="7321">
                  <c:v>92.72197174642136</c:v>
                </c:pt>
                <c:pt idx="7322">
                  <c:v>92.476331642342544</c:v>
                </c:pt>
                <c:pt idx="7323">
                  <c:v>91.501524734525916</c:v>
                </c:pt>
                <c:pt idx="7324">
                  <c:v>89.420296623285793</c:v>
                </c:pt>
                <c:pt idx="7325">
                  <c:v>87.605724832225121</c:v>
                </c:pt>
                <c:pt idx="7326">
                  <c:v>84.810680031527696</c:v>
                </c:pt>
                <c:pt idx="7327">
                  <c:v>83.557126303527497</c:v>
                </c:pt>
                <c:pt idx="7328">
                  <c:v>81.606033782770581</c:v>
                </c:pt>
                <c:pt idx="7329">
                  <c:v>77.98520531091782</c:v>
                </c:pt>
                <c:pt idx="7330">
                  <c:v>77.007122743674529</c:v>
                </c:pt>
                <c:pt idx="7331">
                  <c:v>76.445859557738245</c:v>
                </c:pt>
                <c:pt idx="7332">
                  <c:v>74.944846642724158</c:v>
                </c:pt>
                <c:pt idx="7333">
                  <c:v>74.681381955379265</c:v>
                </c:pt>
                <c:pt idx="7334">
                  <c:v>74.683121956416997</c:v>
                </c:pt>
                <c:pt idx="7335">
                  <c:v>74.004801706042471</c:v>
                </c:pt>
                <c:pt idx="7336">
                  <c:v>72.994552589741559</c:v>
                </c:pt>
                <c:pt idx="7337">
                  <c:v>72.813398910859647</c:v>
                </c:pt>
                <c:pt idx="7338">
                  <c:v>73.24982524552567</c:v>
                </c:pt>
                <c:pt idx="7339">
                  <c:v>72.689675247759226</c:v>
                </c:pt>
                <c:pt idx="7340">
                  <c:v>71.844468958724207</c:v>
                </c:pt>
                <c:pt idx="7341">
                  <c:v>72.974092079189546</c:v>
                </c:pt>
                <c:pt idx="7342">
                  <c:v>75.615924928199732</c:v>
                </c:pt>
                <c:pt idx="7343">
                  <c:v>77.278328744485322</c:v>
                </c:pt>
                <c:pt idx="7344">
                  <c:v>78.818766671360208</c:v>
                </c:pt>
                <c:pt idx="7345">
                  <c:v>81.748502026453437</c:v>
                </c:pt>
                <c:pt idx="7346">
                  <c:v>86.620009043060961</c:v>
                </c:pt>
                <c:pt idx="7347">
                  <c:v>91.223015998783637</c:v>
                </c:pt>
                <c:pt idx="7348">
                  <c:v>93.323464844974637</c:v>
                </c:pt>
                <c:pt idx="7349">
                  <c:v>92.903814433209149</c:v>
                </c:pt>
                <c:pt idx="7350">
                  <c:v>92.333138869723186</c:v>
                </c:pt>
                <c:pt idx="7351">
                  <c:v>93.298947120539054</c:v>
                </c:pt>
                <c:pt idx="7352">
                  <c:v>94.430279199899715</c:v>
                </c:pt>
                <c:pt idx="7353">
                  <c:v>94.146162696637333</c:v>
                </c:pt>
                <c:pt idx="7354">
                  <c:v>92.331038362127117</c:v>
                </c:pt>
                <c:pt idx="7355">
                  <c:v>92.07055932278314</c:v>
                </c:pt>
                <c:pt idx="7356">
                  <c:v>92.054924945816836</c:v>
                </c:pt>
                <c:pt idx="7357">
                  <c:v>91.221221648454403</c:v>
                </c:pt>
                <c:pt idx="7358">
                  <c:v>90.395818041668164</c:v>
                </c:pt>
                <c:pt idx="7359">
                  <c:v>89.416569255708708</c:v>
                </c:pt>
                <c:pt idx="7360">
                  <c:v>88.800860198506442</c:v>
                </c:pt>
                <c:pt idx="7361">
                  <c:v>87.131314662821325</c:v>
                </c:pt>
                <c:pt idx="7362">
                  <c:v>83.694542307384879</c:v>
                </c:pt>
                <c:pt idx="7363">
                  <c:v>80.350419686550538</c:v>
                </c:pt>
                <c:pt idx="7364">
                  <c:v>77.432090258042322</c:v>
                </c:pt>
                <c:pt idx="7365">
                  <c:v>76.215666217421301</c:v>
                </c:pt>
                <c:pt idx="7366">
                  <c:v>75.506706497687716</c:v>
                </c:pt>
                <c:pt idx="7367">
                  <c:v>75.339370884063996</c:v>
                </c:pt>
                <c:pt idx="7368">
                  <c:v>74.819111968760737</c:v>
                </c:pt>
                <c:pt idx="7369">
                  <c:v>72.163877965515766</c:v>
                </c:pt>
                <c:pt idx="7370">
                  <c:v>70.865122770137276</c:v>
                </c:pt>
                <c:pt idx="7371">
                  <c:v>71.98188119176875</c:v>
                </c:pt>
                <c:pt idx="7372">
                  <c:v>74.372063213835162</c:v>
                </c:pt>
                <c:pt idx="7373">
                  <c:v>73.950057404478613</c:v>
                </c:pt>
                <c:pt idx="7374">
                  <c:v>73.513953973700325</c:v>
                </c:pt>
                <c:pt idx="7375">
                  <c:v>74.645005763904464</c:v>
                </c:pt>
                <c:pt idx="7376">
                  <c:v>73.809064156631507</c:v>
                </c:pt>
                <c:pt idx="7377">
                  <c:v>74.220075701062171</c:v>
                </c:pt>
                <c:pt idx="7378">
                  <c:v>76.728747421818866</c:v>
                </c:pt>
                <c:pt idx="7379">
                  <c:v>80.212220676708156</c:v>
                </c:pt>
                <c:pt idx="7380">
                  <c:v>84.53320073005402</c:v>
                </c:pt>
                <c:pt idx="7381">
                  <c:v>88.437582099644914</c:v>
                </c:pt>
                <c:pt idx="7382">
                  <c:v>91.173831630426264</c:v>
                </c:pt>
                <c:pt idx="7383">
                  <c:v>93.931301199828795</c:v>
                </c:pt>
                <c:pt idx="7384">
                  <c:v>95.110100018294744</c:v>
                </c:pt>
                <c:pt idx="7385">
                  <c:v>94.302470147879347</c:v>
                </c:pt>
                <c:pt idx="7386">
                  <c:v>94.030768793616531</c:v>
                </c:pt>
                <c:pt idx="7387">
                  <c:v>93.177411096649479</c:v>
                </c:pt>
                <c:pt idx="7388">
                  <c:v>92.327927033896316</c:v>
                </c:pt>
                <c:pt idx="7389">
                  <c:v>92.744156046813771</c:v>
                </c:pt>
                <c:pt idx="7390">
                  <c:v>92.483522484279462</c:v>
                </c:pt>
                <c:pt idx="7391">
                  <c:v>92.762860808315708</c:v>
                </c:pt>
                <c:pt idx="7392">
                  <c:v>92.89174047333303</c:v>
                </c:pt>
                <c:pt idx="7393">
                  <c:v>91.082198748231377</c:v>
                </c:pt>
                <c:pt idx="7394">
                  <c:v>88.716931837019558</c:v>
                </c:pt>
                <c:pt idx="7395">
                  <c:v>87.040337334730225</c:v>
                </c:pt>
                <c:pt idx="7396">
                  <c:v>85.648744794694593</c:v>
                </c:pt>
                <c:pt idx="7397">
                  <c:v>83</c:v>
                </c:pt>
                <c:pt idx="7398">
                  <c:v>80.909754194757809</c:v>
                </c:pt>
                <c:pt idx="7399">
                  <c:v>78.56330867364963</c:v>
                </c:pt>
                <c:pt idx="7400">
                  <c:v>75.171803908905673</c:v>
                </c:pt>
                <c:pt idx="7401">
                  <c:v>72.927946182667853</c:v>
                </c:pt>
                <c:pt idx="7402">
                  <c:v>74.000420903391912</c:v>
                </c:pt>
                <c:pt idx="7403">
                  <c:v>74.26055773178939</c:v>
                </c:pt>
                <c:pt idx="7404">
                  <c:v>73.510935867326054</c:v>
                </c:pt>
                <c:pt idx="7405">
                  <c:v>73.377776848089439</c:v>
                </c:pt>
                <c:pt idx="7406">
                  <c:v>72.130523392471218</c:v>
                </c:pt>
                <c:pt idx="7407">
                  <c:v>71.856838370254764</c:v>
                </c:pt>
                <c:pt idx="7408">
                  <c:v>72.827630593885004</c:v>
                </c:pt>
                <c:pt idx="7409">
                  <c:v>72.535699692994825</c:v>
                </c:pt>
                <c:pt idx="7410">
                  <c:v>72.676452343544398</c:v>
                </c:pt>
                <c:pt idx="7411">
                  <c:v>74.935109333501757</c:v>
                </c:pt>
                <c:pt idx="7412">
                  <c:v>76.06804991419834</c:v>
                </c:pt>
                <c:pt idx="7413">
                  <c:v>77.581419520809504</c:v>
                </c:pt>
                <c:pt idx="7414">
                  <c:v>81.60581670002945</c:v>
                </c:pt>
                <c:pt idx="7415">
                  <c:v>85.229992507225006</c:v>
                </c:pt>
                <c:pt idx="7416">
                  <c:v>88.429339272381952</c:v>
                </c:pt>
                <c:pt idx="7417">
                  <c:v>91.912217856935683</c:v>
                </c:pt>
                <c:pt idx="7418">
                  <c:v>94.433128745391556</c:v>
                </c:pt>
                <c:pt idx="7419">
                  <c:v>94.15954275168987</c:v>
                </c:pt>
                <c:pt idx="7420">
                  <c:v>93.166717453833087</c:v>
                </c:pt>
                <c:pt idx="7421">
                  <c:v>93.296402826442133</c:v>
                </c:pt>
                <c:pt idx="7422">
                  <c:v>91.480665785092782</c:v>
                </c:pt>
                <c:pt idx="7423">
                  <c:v>91.074926968900201</c:v>
                </c:pt>
                <c:pt idx="7424">
                  <c:v>92.340736401351975</c:v>
                </c:pt>
                <c:pt idx="7425">
                  <c:v>93.021902031730747</c:v>
                </c:pt>
                <c:pt idx="7426">
                  <c:v>93.160666584264391</c:v>
                </c:pt>
                <c:pt idx="7427">
                  <c:v>91.778482518070831</c:v>
                </c:pt>
                <c:pt idx="7428">
                  <c:v>89.976796917650972</c:v>
                </c:pt>
                <c:pt idx="7429">
                  <c:v>89.413857501652586</c:v>
                </c:pt>
                <c:pt idx="7430">
                  <c:v>87.589736972605522</c:v>
                </c:pt>
                <c:pt idx="7431">
                  <c:v>85.20451871223041</c:v>
                </c:pt>
                <c:pt idx="7432">
                  <c:v>83.413949976215335</c:v>
                </c:pt>
                <c:pt idx="7433">
                  <c:v>79.517701602268204</c:v>
                </c:pt>
                <c:pt idx="7434">
                  <c:v>76.870958889877599</c:v>
                </c:pt>
                <c:pt idx="7435">
                  <c:v>76.725675664558196</c:v>
                </c:pt>
                <c:pt idx="7436">
                  <c:v>75.752905649308275</c:v>
                </c:pt>
                <c:pt idx="7437">
                  <c:v>74.367527716326521</c:v>
                </c:pt>
                <c:pt idx="7438">
                  <c:v>73.383478314012663</c:v>
                </c:pt>
                <c:pt idx="7439">
                  <c:v>72.115959129589172</c:v>
                </c:pt>
                <c:pt idx="7440">
                  <c:v>72.692330697054047</c:v>
                </c:pt>
                <c:pt idx="7441">
                  <c:v>72.839445139057148</c:v>
                </c:pt>
                <c:pt idx="7442">
                  <c:v>71.985568026806803</c:v>
                </c:pt>
                <c:pt idx="7443">
                  <c:v>72.130903565405788</c:v>
                </c:pt>
                <c:pt idx="7444">
                  <c:v>72.554476122856698</c:v>
                </c:pt>
                <c:pt idx="7445">
                  <c:v>73.395722672456344</c:v>
                </c:pt>
                <c:pt idx="7446">
                  <c:v>74.499533205923782</c:v>
                </c:pt>
                <c:pt idx="7447">
                  <c:v>76.297838406278075</c:v>
                </c:pt>
                <c:pt idx="7448">
                  <c:v>78.953442260156066</c:v>
                </c:pt>
                <c:pt idx="7449">
                  <c:v>82.02387606126463</c:v>
                </c:pt>
                <c:pt idx="7450">
                  <c:v>84.670998381846928</c:v>
                </c:pt>
                <c:pt idx="7451">
                  <c:v>88.578677235657992</c:v>
                </c:pt>
                <c:pt idx="7452">
                  <c:v>92.077898494429405</c:v>
                </c:pt>
                <c:pt idx="7453">
                  <c:v>93.986778941347396</c:v>
                </c:pt>
                <c:pt idx="7454">
                  <c:v>95.525592220439819</c:v>
                </c:pt>
                <c:pt idx="7455">
                  <c:v>95.699003679434668</c:v>
                </c:pt>
                <c:pt idx="7456">
                  <c:v>94.441574957907306</c:v>
                </c:pt>
                <c:pt idx="7457">
                  <c:v>93.588285121341045</c:v>
                </c:pt>
                <c:pt idx="7458">
                  <c:v>93.860337865111077</c:v>
                </c:pt>
                <c:pt idx="7459">
                  <c:v>93.665503895885735</c:v>
                </c:pt>
                <c:pt idx="7460">
                  <c:v>92.561655599285189</c:v>
                </c:pt>
                <c:pt idx="7461">
                  <c:v>90.805511192685259</c:v>
                </c:pt>
                <c:pt idx="7462">
                  <c:v>89.830416373818238</c:v>
                </c:pt>
                <c:pt idx="7463">
                  <c:v>88.300324770427352</c:v>
                </c:pt>
                <c:pt idx="7464">
                  <c:v>85.079540482552602</c:v>
                </c:pt>
                <c:pt idx="7465">
                  <c:v>81.478163093047911</c:v>
                </c:pt>
                <c:pt idx="7466">
                  <c:v>80.636078284466549</c:v>
                </c:pt>
                <c:pt idx="7467">
                  <c:v>80.493578687843495</c:v>
                </c:pt>
                <c:pt idx="7468">
                  <c:v>77.283040262455927</c:v>
                </c:pt>
                <c:pt idx="7469">
                  <c:v>74.913995020416735</c:v>
                </c:pt>
                <c:pt idx="7470">
                  <c:v>74.91693395368182</c:v>
                </c:pt>
                <c:pt idx="7471">
                  <c:v>73.800216668838317</c:v>
                </c:pt>
                <c:pt idx="7472">
                  <c:v>73.811227315830351</c:v>
                </c:pt>
                <c:pt idx="7473">
                  <c:v>74.916939022850428</c:v>
                </c:pt>
                <c:pt idx="7474">
                  <c:v>74.359256539283265</c:v>
                </c:pt>
                <c:pt idx="7475">
                  <c:v>74.130261123725518</c:v>
                </c:pt>
                <c:pt idx="7476">
                  <c:v>74.826521662695598</c:v>
                </c:pt>
                <c:pt idx="7477">
                  <c:v>73.960797674839696</c:v>
                </c:pt>
                <c:pt idx="7478">
                  <c:v>74.09019658506584</c:v>
                </c:pt>
                <c:pt idx="7479">
                  <c:v>77.143220024164719</c:v>
                </c:pt>
                <c:pt idx="7480">
                  <c:v>78.532412833534451</c:v>
                </c:pt>
                <c:pt idx="7481">
                  <c:v>79.931293331532729</c:v>
                </c:pt>
                <c:pt idx="7482">
                  <c:v>81.745922331625948</c:v>
                </c:pt>
                <c:pt idx="7483">
                  <c:v>82.302349609772904</c:v>
                </c:pt>
                <c:pt idx="7484">
                  <c:v>83.698069168602473</c:v>
                </c:pt>
                <c:pt idx="7485">
                  <c:v>86.906718991587766</c:v>
                </c:pt>
                <c:pt idx="7486">
                  <c:v>91.085120144886574</c:v>
                </c:pt>
                <c:pt idx="7487">
                  <c:v>93.462472679868952</c:v>
                </c:pt>
                <c:pt idx="7488">
                  <c:v>94.150863941054411</c:v>
                </c:pt>
                <c:pt idx="7489">
                  <c:v>95.256543949874413</c:v>
                </c:pt>
                <c:pt idx="7490">
                  <c:v>95.402469903114209</c:v>
                </c:pt>
                <c:pt idx="7491">
                  <c:v>93.444341997056398</c:v>
                </c:pt>
                <c:pt idx="7492">
                  <c:v>91.507596097826848</c:v>
                </c:pt>
                <c:pt idx="7493">
                  <c:v>91.228979299022754</c:v>
                </c:pt>
                <c:pt idx="7494">
                  <c:v>92.329951434819961</c:v>
                </c:pt>
                <c:pt idx="7495">
                  <c:v>91.907138006430799</c:v>
                </c:pt>
                <c:pt idx="7496">
                  <c:v>89.687999993310257</c:v>
                </c:pt>
                <c:pt idx="7497">
                  <c:v>86.482269537134727</c:v>
                </c:pt>
                <c:pt idx="7498">
                  <c:v>82.582645219638991</c:v>
                </c:pt>
                <c:pt idx="7499">
                  <c:v>82.024329799943786</c:v>
                </c:pt>
                <c:pt idx="7500">
                  <c:v>81.606853888786617</c:v>
                </c:pt>
                <c:pt idx="7501">
                  <c:v>78.129341044373319</c:v>
                </c:pt>
                <c:pt idx="7502">
                  <c:v>75.057813543937371</c:v>
                </c:pt>
                <c:pt idx="7503">
                  <c:v>73.521550961408849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615-2243-8D55-EF6BA5B20ADF}"/>
            </c:ext>
          </c:extLst>
        </c:ser>
        <c:ser>
          <c:idx val="2"/>
          <c:order val="2"/>
          <c:tx>
            <c:strRef>
              <c:f>Sheet1!$E$1</c:f>
              <c:strCache>
                <c:ptCount val="1"/>
                <c:pt idx="0">
                  <c:v>ext_temp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Sheet1!$B$2:$B$7506</c:f>
              <c:numCache>
                <c:formatCode>General</c:formatCode>
                <c:ptCount val="7505"/>
                <c:pt idx="0">
                  <c:v>0.48077880000000012</c:v>
                </c:pt>
                <c:pt idx="1">
                  <c:v>1.9144475999999999</c:v>
                </c:pt>
                <c:pt idx="2">
                  <c:v>3.3489878000000002</c:v>
                </c:pt>
                <c:pt idx="3">
                  <c:v>4.7832065999999998</c:v>
                </c:pt>
                <c:pt idx="4">
                  <c:v>6.2161665999999993</c:v>
                </c:pt>
                <c:pt idx="5">
                  <c:v>7.6515806</c:v>
                </c:pt>
                <c:pt idx="6">
                  <c:v>9.0857757999999986</c:v>
                </c:pt>
                <c:pt idx="7">
                  <c:v>10.518958599999999</c:v>
                </c:pt>
                <c:pt idx="8">
                  <c:v>11.9579264</c:v>
                </c:pt>
                <c:pt idx="9">
                  <c:v>13.3958998</c:v>
                </c:pt>
                <c:pt idx="10">
                  <c:v>14.8165722</c:v>
                </c:pt>
                <c:pt idx="11">
                  <c:v>16.232272800000001</c:v>
                </c:pt>
                <c:pt idx="12">
                  <c:v>17.6585602</c:v>
                </c:pt>
                <c:pt idx="13">
                  <c:v>19.083830800000001</c:v>
                </c:pt>
                <c:pt idx="14">
                  <c:v>20.515579800000001</c:v>
                </c:pt>
                <c:pt idx="15">
                  <c:v>21.951917000000002</c:v>
                </c:pt>
                <c:pt idx="16">
                  <c:v>23.385225200000001</c:v>
                </c:pt>
                <c:pt idx="17">
                  <c:v>24.820098399999999</c:v>
                </c:pt>
                <c:pt idx="18">
                  <c:v>26.260582200000002</c:v>
                </c:pt>
                <c:pt idx="19">
                  <c:v>27.691845199999999</c:v>
                </c:pt>
                <c:pt idx="20">
                  <c:v>29.123768399999999</c:v>
                </c:pt>
                <c:pt idx="21">
                  <c:v>30.5601418</c:v>
                </c:pt>
                <c:pt idx="22">
                  <c:v>32.001930999999999</c:v>
                </c:pt>
                <c:pt idx="23">
                  <c:v>33.445124999999997</c:v>
                </c:pt>
                <c:pt idx="24">
                  <c:v>34.868611000000001</c:v>
                </c:pt>
                <c:pt idx="25">
                  <c:v>36.289572399999997</c:v>
                </c:pt>
                <c:pt idx="26">
                  <c:v>37.718610400000003</c:v>
                </c:pt>
                <c:pt idx="27">
                  <c:v>39.156942000000001</c:v>
                </c:pt>
                <c:pt idx="28">
                  <c:v>40.591998199999999</c:v>
                </c:pt>
                <c:pt idx="29">
                  <c:v>42.024373199999999</c:v>
                </c:pt>
                <c:pt idx="30">
                  <c:v>43.460154199999991</c:v>
                </c:pt>
                <c:pt idx="31">
                  <c:v>44.896850999999998</c:v>
                </c:pt>
                <c:pt idx="32">
                  <c:v>46.331085199999997</c:v>
                </c:pt>
                <c:pt idx="33">
                  <c:v>47.763745200000002</c:v>
                </c:pt>
                <c:pt idx="34">
                  <c:v>49.190153199999997</c:v>
                </c:pt>
                <c:pt idx="35">
                  <c:v>50.626358800000013</c:v>
                </c:pt>
                <c:pt idx="36">
                  <c:v>52.063139200000002</c:v>
                </c:pt>
                <c:pt idx="37">
                  <c:v>53.495961800000003</c:v>
                </c:pt>
                <c:pt idx="38">
                  <c:v>54.931775400000006</c:v>
                </c:pt>
                <c:pt idx="39">
                  <c:v>56.365795200000001</c:v>
                </c:pt>
                <c:pt idx="40">
                  <c:v>57.802491399999987</c:v>
                </c:pt>
                <c:pt idx="41">
                  <c:v>59.232859599999998</c:v>
                </c:pt>
                <c:pt idx="42">
                  <c:v>60.670900600000003</c:v>
                </c:pt>
                <c:pt idx="43">
                  <c:v>62.107319200000013</c:v>
                </c:pt>
                <c:pt idx="44">
                  <c:v>63.557282000000001</c:v>
                </c:pt>
                <c:pt idx="45">
                  <c:v>64.99304579999999</c:v>
                </c:pt>
                <c:pt idx="46">
                  <c:v>66.426321200000004</c:v>
                </c:pt>
                <c:pt idx="47">
                  <c:v>67.857240200000007</c:v>
                </c:pt>
                <c:pt idx="48">
                  <c:v>69.293322200000006</c:v>
                </c:pt>
                <c:pt idx="49">
                  <c:v>70.730293399999994</c:v>
                </c:pt>
                <c:pt idx="50">
                  <c:v>72.158375399999997</c:v>
                </c:pt>
                <c:pt idx="51">
                  <c:v>73.5992648</c:v>
                </c:pt>
                <c:pt idx="52">
                  <c:v>75.015645200000009</c:v>
                </c:pt>
                <c:pt idx="53">
                  <c:v>76.456704799999997</c:v>
                </c:pt>
                <c:pt idx="54">
                  <c:v>77.885548599999993</c:v>
                </c:pt>
                <c:pt idx="55">
                  <c:v>79.321002199999995</c:v>
                </c:pt>
                <c:pt idx="56">
                  <c:v>80.756313800000001</c:v>
                </c:pt>
                <c:pt idx="57">
                  <c:v>82.193103800000003</c:v>
                </c:pt>
                <c:pt idx="58">
                  <c:v>83.632230200000009</c:v>
                </c:pt>
                <c:pt idx="59">
                  <c:v>85.068402399999997</c:v>
                </c:pt>
                <c:pt idx="60">
                  <c:v>86.50631940000001</c:v>
                </c:pt>
                <c:pt idx="61">
                  <c:v>87.917490999999998</c:v>
                </c:pt>
                <c:pt idx="62">
                  <c:v>89.349310799999984</c:v>
                </c:pt>
                <c:pt idx="63">
                  <c:v>90.773618400000004</c:v>
                </c:pt>
                <c:pt idx="64">
                  <c:v>92.216277599999984</c:v>
                </c:pt>
                <c:pt idx="65">
                  <c:v>93.646439600000008</c:v>
                </c:pt>
                <c:pt idx="66">
                  <c:v>95.083439400000003</c:v>
                </c:pt>
                <c:pt idx="67">
                  <c:v>96.51691439999999</c:v>
                </c:pt>
                <c:pt idx="68">
                  <c:v>97.949817400000001</c:v>
                </c:pt>
                <c:pt idx="69">
                  <c:v>99.385929400000009</c:v>
                </c:pt>
                <c:pt idx="70">
                  <c:v>100.821708</c:v>
                </c:pt>
                <c:pt idx="71">
                  <c:v>102.2597406</c:v>
                </c:pt>
                <c:pt idx="72">
                  <c:v>103.6959318</c:v>
                </c:pt>
                <c:pt idx="73">
                  <c:v>105.1314436</c:v>
                </c:pt>
                <c:pt idx="74">
                  <c:v>106.56035799999999</c:v>
                </c:pt>
                <c:pt idx="75">
                  <c:v>108.0011502</c:v>
                </c:pt>
                <c:pt idx="76">
                  <c:v>109.4342204</c:v>
                </c:pt>
                <c:pt idx="77">
                  <c:v>110.87406319999999</c:v>
                </c:pt>
                <c:pt idx="78">
                  <c:v>112.3129632</c:v>
                </c:pt>
                <c:pt idx="79">
                  <c:v>113.7430184</c:v>
                </c:pt>
                <c:pt idx="80">
                  <c:v>115.18180959999999</c:v>
                </c:pt>
                <c:pt idx="81">
                  <c:v>116.613106</c:v>
                </c:pt>
                <c:pt idx="82">
                  <c:v>118.0498396</c:v>
                </c:pt>
                <c:pt idx="83">
                  <c:v>119.4889876</c:v>
                </c:pt>
                <c:pt idx="84">
                  <c:v>120.922748</c:v>
                </c:pt>
                <c:pt idx="85">
                  <c:v>122.3547646</c:v>
                </c:pt>
                <c:pt idx="86">
                  <c:v>123.7907014</c:v>
                </c:pt>
                <c:pt idx="87">
                  <c:v>125.22944200000001</c:v>
                </c:pt>
                <c:pt idx="88">
                  <c:v>126.66632420000001</c:v>
                </c:pt>
                <c:pt idx="89">
                  <c:v>128.0987178</c:v>
                </c:pt>
                <c:pt idx="90">
                  <c:v>129.53532519999999</c:v>
                </c:pt>
                <c:pt idx="91">
                  <c:v>130.96949699999999</c:v>
                </c:pt>
                <c:pt idx="92">
                  <c:v>132.41096300000001</c:v>
                </c:pt>
                <c:pt idx="93">
                  <c:v>133.84179639999999</c:v>
                </c:pt>
                <c:pt idx="94">
                  <c:v>135.28057179999999</c:v>
                </c:pt>
                <c:pt idx="95">
                  <c:v>136.71281920000001</c:v>
                </c:pt>
                <c:pt idx="96">
                  <c:v>138.15163000000001</c:v>
                </c:pt>
                <c:pt idx="97">
                  <c:v>139.58712600000001</c:v>
                </c:pt>
                <c:pt idx="98">
                  <c:v>141.02220059999999</c:v>
                </c:pt>
                <c:pt idx="99">
                  <c:v>142.45834339999999</c:v>
                </c:pt>
                <c:pt idx="100">
                  <c:v>143.89266599999999</c:v>
                </c:pt>
                <c:pt idx="101">
                  <c:v>145.33138959999999</c:v>
                </c:pt>
                <c:pt idx="102">
                  <c:v>146.76193319999999</c:v>
                </c:pt>
                <c:pt idx="103">
                  <c:v>148.202778</c:v>
                </c:pt>
                <c:pt idx="104">
                  <c:v>149.63728399999999</c:v>
                </c:pt>
                <c:pt idx="105">
                  <c:v>151.06664019999999</c:v>
                </c:pt>
                <c:pt idx="106">
                  <c:v>152.49969440000001</c:v>
                </c:pt>
                <c:pt idx="107">
                  <c:v>153.94184720000001</c:v>
                </c:pt>
                <c:pt idx="108">
                  <c:v>155.380414</c:v>
                </c:pt>
                <c:pt idx="109">
                  <c:v>156.813941</c:v>
                </c:pt>
                <c:pt idx="110">
                  <c:v>158.2485154</c:v>
                </c:pt>
                <c:pt idx="111">
                  <c:v>159.6785734</c:v>
                </c:pt>
                <c:pt idx="112">
                  <c:v>161.1051764</c:v>
                </c:pt>
                <c:pt idx="113">
                  <c:v>162.5387394</c:v>
                </c:pt>
                <c:pt idx="114">
                  <c:v>163.97811859999999</c:v>
                </c:pt>
                <c:pt idx="115">
                  <c:v>165.41213379999999</c:v>
                </c:pt>
                <c:pt idx="116">
                  <c:v>166.84939800000001</c:v>
                </c:pt>
                <c:pt idx="117">
                  <c:v>168.28396140000001</c:v>
                </c:pt>
                <c:pt idx="118">
                  <c:v>169.71686099999999</c:v>
                </c:pt>
                <c:pt idx="119">
                  <c:v>171.1563462</c:v>
                </c:pt>
                <c:pt idx="120">
                  <c:v>172.58908479999999</c:v>
                </c:pt>
                <c:pt idx="121">
                  <c:v>174.02437939999999</c:v>
                </c:pt>
                <c:pt idx="122">
                  <c:v>175.4592878</c:v>
                </c:pt>
                <c:pt idx="123">
                  <c:v>176.89348820000001</c:v>
                </c:pt>
                <c:pt idx="124">
                  <c:v>178.327642</c:v>
                </c:pt>
                <c:pt idx="125">
                  <c:v>179.76569699999999</c:v>
                </c:pt>
                <c:pt idx="126">
                  <c:v>181.199746</c:v>
                </c:pt>
                <c:pt idx="127">
                  <c:v>182.63293440000001</c:v>
                </c:pt>
                <c:pt idx="128">
                  <c:v>184.07020700000001</c:v>
                </c:pt>
                <c:pt idx="129">
                  <c:v>185.5039682</c:v>
                </c:pt>
                <c:pt idx="130">
                  <c:v>186.93869140000001</c:v>
                </c:pt>
                <c:pt idx="131">
                  <c:v>188.37291680000001</c:v>
                </c:pt>
                <c:pt idx="132">
                  <c:v>189.80641499999999</c:v>
                </c:pt>
                <c:pt idx="133">
                  <c:v>191.2377956</c:v>
                </c:pt>
                <c:pt idx="134">
                  <c:v>192.67562699999999</c:v>
                </c:pt>
                <c:pt idx="135">
                  <c:v>194.10482619999999</c:v>
                </c:pt>
                <c:pt idx="136">
                  <c:v>195.54386360000001</c:v>
                </c:pt>
                <c:pt idx="137">
                  <c:v>196.9813676</c:v>
                </c:pt>
                <c:pt idx="138">
                  <c:v>198.41949940000001</c:v>
                </c:pt>
                <c:pt idx="139">
                  <c:v>199.84271559999999</c:v>
                </c:pt>
                <c:pt idx="140">
                  <c:v>201.27565100000001</c:v>
                </c:pt>
                <c:pt idx="141">
                  <c:v>202.71137300000001</c:v>
                </c:pt>
                <c:pt idx="142">
                  <c:v>204.14935740000001</c:v>
                </c:pt>
                <c:pt idx="143">
                  <c:v>205.58352540000001</c:v>
                </c:pt>
                <c:pt idx="144">
                  <c:v>207.01021399999999</c:v>
                </c:pt>
                <c:pt idx="145">
                  <c:v>208.44867880000001</c:v>
                </c:pt>
                <c:pt idx="146">
                  <c:v>209.88014039999999</c:v>
                </c:pt>
                <c:pt idx="147">
                  <c:v>211.31550759999999</c:v>
                </c:pt>
                <c:pt idx="148">
                  <c:v>212.75330959999999</c:v>
                </c:pt>
                <c:pt idx="149">
                  <c:v>214.1872304</c:v>
                </c:pt>
                <c:pt idx="150">
                  <c:v>215.61705520000001</c:v>
                </c:pt>
                <c:pt idx="151">
                  <c:v>217.0572598</c:v>
                </c:pt>
                <c:pt idx="152">
                  <c:v>218.49186040000001</c:v>
                </c:pt>
                <c:pt idx="153">
                  <c:v>219.92922580000001</c:v>
                </c:pt>
                <c:pt idx="154">
                  <c:v>221.36630500000001</c:v>
                </c:pt>
                <c:pt idx="155">
                  <c:v>222.79708160000001</c:v>
                </c:pt>
                <c:pt idx="156">
                  <c:v>224.23882219999999</c:v>
                </c:pt>
                <c:pt idx="157">
                  <c:v>225.6765264</c:v>
                </c:pt>
                <c:pt idx="158">
                  <c:v>227.11340200000001</c:v>
                </c:pt>
                <c:pt idx="159">
                  <c:v>228.54870020000001</c:v>
                </c:pt>
                <c:pt idx="160">
                  <c:v>229.98147080000001</c:v>
                </c:pt>
                <c:pt idx="161">
                  <c:v>231.42018820000001</c:v>
                </c:pt>
                <c:pt idx="162">
                  <c:v>232.8580714</c:v>
                </c:pt>
                <c:pt idx="163">
                  <c:v>234.29101600000001</c:v>
                </c:pt>
                <c:pt idx="164">
                  <c:v>235.72850360000001</c:v>
                </c:pt>
                <c:pt idx="165">
                  <c:v>237.16434699999999</c:v>
                </c:pt>
                <c:pt idx="166">
                  <c:v>238.5995178</c:v>
                </c:pt>
                <c:pt idx="167">
                  <c:v>240.0364032</c:v>
                </c:pt>
                <c:pt idx="168">
                  <c:v>241.4698176</c:v>
                </c:pt>
                <c:pt idx="169">
                  <c:v>242.90175120000001</c:v>
                </c:pt>
                <c:pt idx="170">
                  <c:v>244.33501079999999</c:v>
                </c:pt>
                <c:pt idx="171">
                  <c:v>245.77117720000001</c:v>
                </c:pt>
                <c:pt idx="172">
                  <c:v>247.20365459999999</c:v>
                </c:pt>
                <c:pt idx="173">
                  <c:v>248.63645099999999</c:v>
                </c:pt>
                <c:pt idx="174">
                  <c:v>250.0745044</c:v>
                </c:pt>
                <c:pt idx="175">
                  <c:v>251.5152046</c:v>
                </c:pt>
                <c:pt idx="176">
                  <c:v>252.94765960000001</c:v>
                </c:pt>
                <c:pt idx="177">
                  <c:v>254.3794312</c:v>
                </c:pt>
                <c:pt idx="178">
                  <c:v>255.81548620000001</c:v>
                </c:pt>
                <c:pt idx="179">
                  <c:v>257.24953499999998</c:v>
                </c:pt>
                <c:pt idx="180">
                  <c:v>258.68438980000002</c:v>
                </c:pt>
                <c:pt idx="181">
                  <c:v>260.1227662</c:v>
                </c:pt>
                <c:pt idx="182">
                  <c:v>261.55521700000003</c:v>
                </c:pt>
                <c:pt idx="183">
                  <c:v>262.99048479999999</c:v>
                </c:pt>
                <c:pt idx="184">
                  <c:v>264.4288684</c:v>
                </c:pt>
                <c:pt idx="185">
                  <c:v>265.86283999999989</c:v>
                </c:pt>
                <c:pt idx="186">
                  <c:v>267.29376980000001</c:v>
                </c:pt>
                <c:pt idx="187">
                  <c:v>268.73340900000011</c:v>
                </c:pt>
                <c:pt idx="188">
                  <c:v>270.17227359999998</c:v>
                </c:pt>
                <c:pt idx="189">
                  <c:v>271.60501959999999</c:v>
                </c:pt>
                <c:pt idx="190">
                  <c:v>273.03967080000001</c:v>
                </c:pt>
                <c:pt idx="191">
                  <c:v>274.47668179999999</c:v>
                </c:pt>
                <c:pt idx="192">
                  <c:v>275.9095532</c:v>
                </c:pt>
                <c:pt idx="193">
                  <c:v>277.34674760000001</c:v>
                </c:pt>
                <c:pt idx="194">
                  <c:v>278.77766819999999</c:v>
                </c:pt>
                <c:pt idx="195">
                  <c:v>280.21674899999999</c:v>
                </c:pt>
                <c:pt idx="196">
                  <c:v>281.64756599999998</c:v>
                </c:pt>
                <c:pt idx="197">
                  <c:v>283.08341380000002</c:v>
                </c:pt>
                <c:pt idx="198">
                  <c:v>284.51751480000001</c:v>
                </c:pt>
                <c:pt idx="199">
                  <c:v>285.95683380000003</c:v>
                </c:pt>
                <c:pt idx="200">
                  <c:v>287.39126340000001</c:v>
                </c:pt>
                <c:pt idx="201">
                  <c:v>288.81912440000002</c:v>
                </c:pt>
                <c:pt idx="202">
                  <c:v>290.25853999999998</c:v>
                </c:pt>
                <c:pt idx="203">
                  <c:v>291.69206600000001</c:v>
                </c:pt>
                <c:pt idx="204">
                  <c:v>293.12081339999997</c:v>
                </c:pt>
                <c:pt idx="205">
                  <c:v>294.55624419999998</c:v>
                </c:pt>
                <c:pt idx="206">
                  <c:v>295.99164439999998</c:v>
                </c:pt>
                <c:pt idx="207">
                  <c:v>297.42769839999988</c:v>
                </c:pt>
                <c:pt idx="208">
                  <c:v>298.86791640000001</c:v>
                </c:pt>
                <c:pt idx="209">
                  <c:v>300.29980760000001</c:v>
                </c:pt>
                <c:pt idx="210">
                  <c:v>301.73797339999999</c:v>
                </c:pt>
                <c:pt idx="211">
                  <c:v>303.18539600000003</c:v>
                </c:pt>
                <c:pt idx="212">
                  <c:v>304.62630380000002</c:v>
                </c:pt>
                <c:pt idx="213">
                  <c:v>306.05809820000002</c:v>
                </c:pt>
                <c:pt idx="214">
                  <c:v>307.493089</c:v>
                </c:pt>
                <c:pt idx="215">
                  <c:v>308.93424340000001</c:v>
                </c:pt>
                <c:pt idx="216">
                  <c:v>310.36221360000002</c:v>
                </c:pt>
                <c:pt idx="217">
                  <c:v>311.80033739999999</c:v>
                </c:pt>
                <c:pt idx="218">
                  <c:v>313.23145920000002</c:v>
                </c:pt>
                <c:pt idx="219">
                  <c:v>314.66954220000002</c:v>
                </c:pt>
                <c:pt idx="220">
                  <c:v>316.10158899999999</c:v>
                </c:pt>
                <c:pt idx="221">
                  <c:v>317.55144779999989</c:v>
                </c:pt>
                <c:pt idx="222">
                  <c:v>318.98924899999997</c:v>
                </c:pt>
                <c:pt idx="223">
                  <c:v>320.4195532</c:v>
                </c:pt>
                <c:pt idx="224">
                  <c:v>321.85976479999999</c:v>
                </c:pt>
                <c:pt idx="225">
                  <c:v>323.29279300000002</c:v>
                </c:pt>
                <c:pt idx="226">
                  <c:v>324.72662720000011</c:v>
                </c:pt>
                <c:pt idx="227">
                  <c:v>326.16286359999998</c:v>
                </c:pt>
                <c:pt idx="228">
                  <c:v>327.60414120000002</c:v>
                </c:pt>
                <c:pt idx="229">
                  <c:v>329.03626079999992</c:v>
                </c:pt>
                <c:pt idx="230">
                  <c:v>330.46482759999998</c:v>
                </c:pt>
                <c:pt idx="231">
                  <c:v>331.90123240000003</c:v>
                </c:pt>
                <c:pt idx="232">
                  <c:v>333.33696400000002</c:v>
                </c:pt>
                <c:pt idx="233">
                  <c:v>334.77242940000002</c:v>
                </c:pt>
                <c:pt idx="234">
                  <c:v>336.20471379999998</c:v>
                </c:pt>
                <c:pt idx="235">
                  <c:v>337.64461779999999</c:v>
                </c:pt>
                <c:pt idx="236">
                  <c:v>339.08039580000002</c:v>
                </c:pt>
                <c:pt idx="237">
                  <c:v>340.51850999999999</c:v>
                </c:pt>
                <c:pt idx="238">
                  <c:v>341.95383020000003</c:v>
                </c:pt>
                <c:pt idx="239">
                  <c:v>343.37038919999998</c:v>
                </c:pt>
                <c:pt idx="240">
                  <c:v>344.8070414</c:v>
                </c:pt>
                <c:pt idx="241">
                  <c:v>346.24160899999998</c:v>
                </c:pt>
                <c:pt idx="242">
                  <c:v>347.67738639999999</c:v>
                </c:pt>
                <c:pt idx="243">
                  <c:v>349.11286339999998</c:v>
                </c:pt>
                <c:pt idx="244">
                  <c:v>350.54559640000002</c:v>
                </c:pt>
                <c:pt idx="245">
                  <c:v>351.98384099999998</c:v>
                </c:pt>
                <c:pt idx="246">
                  <c:v>353.41854480000001</c:v>
                </c:pt>
                <c:pt idx="247">
                  <c:v>354.85460959999989</c:v>
                </c:pt>
                <c:pt idx="248">
                  <c:v>356.28768300000002</c:v>
                </c:pt>
                <c:pt idx="249">
                  <c:v>357.71694000000002</c:v>
                </c:pt>
                <c:pt idx="250">
                  <c:v>359.15999599999998</c:v>
                </c:pt>
                <c:pt idx="251">
                  <c:v>360.59269</c:v>
                </c:pt>
                <c:pt idx="252">
                  <c:v>362.01979399999999</c:v>
                </c:pt>
                <c:pt idx="253">
                  <c:v>363.44636320000001</c:v>
                </c:pt>
                <c:pt idx="254">
                  <c:v>364.88084759999998</c:v>
                </c:pt>
                <c:pt idx="255">
                  <c:v>366.3106252</c:v>
                </c:pt>
                <c:pt idx="256">
                  <c:v>367.74721920000002</c:v>
                </c:pt>
                <c:pt idx="257">
                  <c:v>369.18605120000001</c:v>
                </c:pt>
                <c:pt idx="258">
                  <c:v>370.61885500000011</c:v>
                </c:pt>
                <c:pt idx="259">
                  <c:v>372.05606360000002</c:v>
                </c:pt>
                <c:pt idx="260">
                  <c:v>373.49130960000002</c:v>
                </c:pt>
                <c:pt idx="261">
                  <c:v>374.9318978</c:v>
                </c:pt>
                <c:pt idx="262">
                  <c:v>376.35943839999999</c:v>
                </c:pt>
                <c:pt idx="263">
                  <c:v>377.79859099999999</c:v>
                </c:pt>
                <c:pt idx="264">
                  <c:v>379.23504359999998</c:v>
                </c:pt>
                <c:pt idx="265">
                  <c:v>380.66971599999999</c:v>
                </c:pt>
                <c:pt idx="266">
                  <c:v>382.10110379999998</c:v>
                </c:pt>
                <c:pt idx="267">
                  <c:v>383.53943079999999</c:v>
                </c:pt>
                <c:pt idx="268">
                  <c:v>384.97454759999988</c:v>
                </c:pt>
                <c:pt idx="269">
                  <c:v>386.41245579999998</c:v>
                </c:pt>
                <c:pt idx="270">
                  <c:v>387.84909279999999</c:v>
                </c:pt>
                <c:pt idx="271">
                  <c:v>389.28556839999999</c:v>
                </c:pt>
                <c:pt idx="272">
                  <c:v>390.71743559999999</c:v>
                </c:pt>
                <c:pt idx="273">
                  <c:v>392.1523674</c:v>
                </c:pt>
                <c:pt idx="274">
                  <c:v>393.58679540000003</c:v>
                </c:pt>
                <c:pt idx="275">
                  <c:v>395.01987320000001</c:v>
                </c:pt>
                <c:pt idx="276">
                  <c:v>396.45905279999999</c:v>
                </c:pt>
                <c:pt idx="277">
                  <c:v>397.89827359999998</c:v>
                </c:pt>
                <c:pt idx="278">
                  <c:v>399.33374500000002</c:v>
                </c:pt>
                <c:pt idx="279">
                  <c:v>400.77136839999997</c:v>
                </c:pt>
                <c:pt idx="280">
                  <c:v>402.20454840000002</c:v>
                </c:pt>
                <c:pt idx="281">
                  <c:v>403.63805580000002</c:v>
                </c:pt>
                <c:pt idx="282">
                  <c:v>405.07229280000001</c:v>
                </c:pt>
                <c:pt idx="283">
                  <c:v>406.50721879999998</c:v>
                </c:pt>
                <c:pt idx="284">
                  <c:v>407.94115799999997</c:v>
                </c:pt>
                <c:pt idx="285">
                  <c:v>409.37737179999999</c:v>
                </c:pt>
                <c:pt idx="286">
                  <c:v>410.81021679999998</c:v>
                </c:pt>
                <c:pt idx="287">
                  <c:v>412.24802140000003</c:v>
                </c:pt>
                <c:pt idx="288">
                  <c:v>413.67914200000013</c:v>
                </c:pt>
                <c:pt idx="289">
                  <c:v>415.12622040000002</c:v>
                </c:pt>
                <c:pt idx="290">
                  <c:v>416.56738419999999</c:v>
                </c:pt>
                <c:pt idx="291">
                  <c:v>417.99850300000003</c:v>
                </c:pt>
                <c:pt idx="292">
                  <c:v>419.43298700000003</c:v>
                </c:pt>
                <c:pt idx="293">
                  <c:v>420.86882920000011</c:v>
                </c:pt>
                <c:pt idx="294">
                  <c:v>422.31564420000001</c:v>
                </c:pt>
                <c:pt idx="295">
                  <c:v>423.75707460000001</c:v>
                </c:pt>
                <c:pt idx="296">
                  <c:v>425.18690320000007</c:v>
                </c:pt>
                <c:pt idx="297">
                  <c:v>426.62774059999998</c:v>
                </c:pt>
                <c:pt idx="298">
                  <c:v>428.06230399999998</c:v>
                </c:pt>
                <c:pt idx="299">
                  <c:v>429.49677100000002</c:v>
                </c:pt>
                <c:pt idx="300">
                  <c:v>430.93036980000011</c:v>
                </c:pt>
                <c:pt idx="301">
                  <c:v>432.37010339999989</c:v>
                </c:pt>
                <c:pt idx="302">
                  <c:v>433.80777519999998</c:v>
                </c:pt>
                <c:pt idx="303">
                  <c:v>435.23881740000007</c:v>
                </c:pt>
                <c:pt idx="304">
                  <c:v>436.67574400000001</c:v>
                </c:pt>
                <c:pt idx="305">
                  <c:v>438.11491139999998</c:v>
                </c:pt>
                <c:pt idx="306">
                  <c:v>439.55155860000002</c:v>
                </c:pt>
                <c:pt idx="307">
                  <c:v>440.98996219999998</c:v>
                </c:pt>
                <c:pt idx="308">
                  <c:v>442.42773560000012</c:v>
                </c:pt>
                <c:pt idx="309">
                  <c:v>443.86612380000003</c:v>
                </c:pt>
                <c:pt idx="310">
                  <c:v>445.30458140000002</c:v>
                </c:pt>
                <c:pt idx="311">
                  <c:v>446.73706040000002</c:v>
                </c:pt>
                <c:pt idx="312">
                  <c:v>448.1714078</c:v>
                </c:pt>
                <c:pt idx="313">
                  <c:v>449.60677079999988</c:v>
                </c:pt>
                <c:pt idx="314">
                  <c:v>451.03754300000003</c:v>
                </c:pt>
                <c:pt idx="315">
                  <c:v>452.47140139999999</c:v>
                </c:pt>
                <c:pt idx="316">
                  <c:v>453.90832660000001</c:v>
                </c:pt>
                <c:pt idx="317">
                  <c:v>455.34726319999999</c:v>
                </c:pt>
                <c:pt idx="318">
                  <c:v>456.77683660000002</c:v>
                </c:pt>
                <c:pt idx="319">
                  <c:v>458.21668</c:v>
                </c:pt>
                <c:pt idx="320">
                  <c:v>459.66578779999998</c:v>
                </c:pt>
                <c:pt idx="321">
                  <c:v>461.0976028</c:v>
                </c:pt>
                <c:pt idx="322">
                  <c:v>462.53422200000011</c:v>
                </c:pt>
                <c:pt idx="323">
                  <c:v>463.95337899999993</c:v>
                </c:pt>
                <c:pt idx="324">
                  <c:v>465.38722139999999</c:v>
                </c:pt>
                <c:pt idx="325">
                  <c:v>466.82413100000002</c:v>
                </c:pt>
                <c:pt idx="326">
                  <c:v>468.26343880000002</c:v>
                </c:pt>
                <c:pt idx="327">
                  <c:v>469.6948592</c:v>
                </c:pt>
                <c:pt idx="328">
                  <c:v>471.13268240000002</c:v>
                </c:pt>
                <c:pt idx="329">
                  <c:v>472.56349260000007</c:v>
                </c:pt>
                <c:pt idx="330">
                  <c:v>474.00316900000001</c:v>
                </c:pt>
                <c:pt idx="331">
                  <c:v>475.44437920000001</c:v>
                </c:pt>
                <c:pt idx="332">
                  <c:v>476.8827872</c:v>
                </c:pt>
                <c:pt idx="333">
                  <c:v>478.31918080000003</c:v>
                </c:pt>
                <c:pt idx="334">
                  <c:v>479.75784720000001</c:v>
                </c:pt>
                <c:pt idx="335">
                  <c:v>481.19481919999998</c:v>
                </c:pt>
                <c:pt idx="336">
                  <c:v>482.63102339999989</c:v>
                </c:pt>
                <c:pt idx="337">
                  <c:v>484.06005219999997</c:v>
                </c:pt>
                <c:pt idx="338">
                  <c:v>485.49698180000001</c:v>
                </c:pt>
                <c:pt idx="339">
                  <c:v>486.9378418</c:v>
                </c:pt>
                <c:pt idx="340">
                  <c:v>488.37456939999998</c:v>
                </c:pt>
                <c:pt idx="341">
                  <c:v>489.8108148</c:v>
                </c:pt>
                <c:pt idx="342">
                  <c:v>491.2463692</c:v>
                </c:pt>
                <c:pt idx="343">
                  <c:v>492.67380559999998</c:v>
                </c:pt>
                <c:pt idx="344">
                  <c:v>494.11218919999999</c:v>
                </c:pt>
                <c:pt idx="345">
                  <c:v>495.55010839999989</c:v>
                </c:pt>
                <c:pt idx="346">
                  <c:v>496.98134479999999</c:v>
                </c:pt>
                <c:pt idx="347">
                  <c:v>498.41593180000001</c:v>
                </c:pt>
                <c:pt idx="348">
                  <c:v>499.8514606</c:v>
                </c:pt>
                <c:pt idx="349">
                  <c:v>501.28831400000001</c:v>
                </c:pt>
                <c:pt idx="350">
                  <c:v>502.72308200000009</c:v>
                </c:pt>
                <c:pt idx="351">
                  <c:v>504.15723340000011</c:v>
                </c:pt>
                <c:pt idx="352">
                  <c:v>505.58922039999999</c:v>
                </c:pt>
                <c:pt idx="353">
                  <c:v>507.03017280000012</c:v>
                </c:pt>
                <c:pt idx="354">
                  <c:v>508.46034279999992</c:v>
                </c:pt>
                <c:pt idx="355">
                  <c:v>509.89091459999997</c:v>
                </c:pt>
                <c:pt idx="356">
                  <c:v>511.31884059999999</c:v>
                </c:pt>
                <c:pt idx="357">
                  <c:v>512.74697179999998</c:v>
                </c:pt>
                <c:pt idx="358">
                  <c:v>514.18543079999995</c:v>
                </c:pt>
                <c:pt idx="359">
                  <c:v>515.62179020000008</c:v>
                </c:pt>
                <c:pt idx="360">
                  <c:v>517.05646740000009</c:v>
                </c:pt>
                <c:pt idx="361">
                  <c:v>518.49083940000003</c:v>
                </c:pt>
                <c:pt idx="362">
                  <c:v>519.92670099999998</c:v>
                </c:pt>
                <c:pt idx="363">
                  <c:v>521.36719979999998</c:v>
                </c:pt>
                <c:pt idx="364">
                  <c:v>522.80321879999997</c:v>
                </c:pt>
                <c:pt idx="365">
                  <c:v>524.233969</c:v>
                </c:pt>
                <c:pt idx="366">
                  <c:v>525.67378399999996</c:v>
                </c:pt>
                <c:pt idx="367">
                  <c:v>527.10615200000007</c:v>
                </c:pt>
                <c:pt idx="368">
                  <c:v>528.54800039999986</c:v>
                </c:pt>
                <c:pt idx="369">
                  <c:v>529.97656720000009</c:v>
                </c:pt>
                <c:pt idx="370">
                  <c:v>531.41436599999997</c:v>
                </c:pt>
                <c:pt idx="371">
                  <c:v>532.84660559999998</c:v>
                </c:pt>
                <c:pt idx="372">
                  <c:v>534.28664860000004</c:v>
                </c:pt>
                <c:pt idx="373">
                  <c:v>535.7182004</c:v>
                </c:pt>
                <c:pt idx="374">
                  <c:v>537.15571539999996</c:v>
                </c:pt>
                <c:pt idx="375">
                  <c:v>538.59165180000002</c:v>
                </c:pt>
                <c:pt idx="376">
                  <c:v>540.02240419999998</c:v>
                </c:pt>
                <c:pt idx="377">
                  <c:v>541.459339</c:v>
                </c:pt>
                <c:pt idx="378">
                  <c:v>542.90993939999998</c:v>
                </c:pt>
                <c:pt idx="379">
                  <c:v>544.34681419999993</c:v>
                </c:pt>
                <c:pt idx="380">
                  <c:v>545.78341079999996</c:v>
                </c:pt>
                <c:pt idx="381">
                  <c:v>547.21557259999997</c:v>
                </c:pt>
                <c:pt idx="382">
                  <c:v>548.648866</c:v>
                </c:pt>
                <c:pt idx="383">
                  <c:v>550.08549599999992</c:v>
                </c:pt>
                <c:pt idx="384">
                  <c:v>551.52167259999999</c:v>
                </c:pt>
                <c:pt idx="385">
                  <c:v>552.95926239999994</c:v>
                </c:pt>
                <c:pt idx="386">
                  <c:v>554.39692480000008</c:v>
                </c:pt>
                <c:pt idx="387">
                  <c:v>555.83020479999993</c:v>
                </c:pt>
                <c:pt idx="388">
                  <c:v>557.26717459999998</c:v>
                </c:pt>
                <c:pt idx="389">
                  <c:v>558.70174999999995</c:v>
                </c:pt>
                <c:pt idx="390">
                  <c:v>560.13421320000009</c:v>
                </c:pt>
                <c:pt idx="391">
                  <c:v>561.57104099999992</c:v>
                </c:pt>
                <c:pt idx="392">
                  <c:v>563.00393740000004</c:v>
                </c:pt>
                <c:pt idx="393">
                  <c:v>564.4401347999999</c:v>
                </c:pt>
                <c:pt idx="394">
                  <c:v>565.87547539999991</c:v>
                </c:pt>
                <c:pt idx="395">
                  <c:v>567.30950539999992</c:v>
                </c:pt>
                <c:pt idx="396">
                  <c:v>568.74644060000003</c:v>
                </c:pt>
                <c:pt idx="397">
                  <c:v>570.18071480000003</c:v>
                </c:pt>
                <c:pt idx="398">
                  <c:v>571.61481260000005</c:v>
                </c:pt>
                <c:pt idx="399">
                  <c:v>573.05266779999999</c:v>
                </c:pt>
                <c:pt idx="400">
                  <c:v>574.48191099999997</c:v>
                </c:pt>
                <c:pt idx="401">
                  <c:v>575.92299459999992</c:v>
                </c:pt>
                <c:pt idx="402">
                  <c:v>577.35636379999994</c:v>
                </c:pt>
                <c:pt idx="403">
                  <c:v>578.79474559999994</c:v>
                </c:pt>
                <c:pt idx="404">
                  <c:v>580.22473379999997</c:v>
                </c:pt>
                <c:pt idx="405">
                  <c:v>581.6638246</c:v>
                </c:pt>
                <c:pt idx="406">
                  <c:v>583.09889199999998</c:v>
                </c:pt>
                <c:pt idx="407">
                  <c:v>584.53159479999999</c:v>
                </c:pt>
                <c:pt idx="408">
                  <c:v>585.96594699999991</c:v>
                </c:pt>
                <c:pt idx="409">
                  <c:v>587.40469719999999</c:v>
                </c:pt>
                <c:pt idx="410">
                  <c:v>588.84068360000003</c:v>
                </c:pt>
                <c:pt idx="411">
                  <c:v>590.27834899999993</c:v>
                </c:pt>
                <c:pt idx="412">
                  <c:v>591.71440280000002</c:v>
                </c:pt>
                <c:pt idx="413">
                  <c:v>593.15112780000004</c:v>
                </c:pt>
                <c:pt idx="414">
                  <c:v>594.58652200000006</c:v>
                </c:pt>
                <c:pt idx="415">
                  <c:v>596.02270359999989</c:v>
                </c:pt>
                <c:pt idx="416">
                  <c:v>597.45984920000012</c:v>
                </c:pt>
                <c:pt idx="417">
                  <c:v>598.89545080000005</c:v>
                </c:pt>
                <c:pt idx="418">
                  <c:v>600.32248440000001</c:v>
                </c:pt>
                <c:pt idx="419">
                  <c:v>601.75629100000003</c:v>
                </c:pt>
                <c:pt idx="420">
                  <c:v>603.19166980000011</c:v>
                </c:pt>
                <c:pt idx="421">
                  <c:v>604.6275862</c:v>
                </c:pt>
                <c:pt idx="422">
                  <c:v>606.06586779999998</c:v>
                </c:pt>
                <c:pt idx="423">
                  <c:v>607.49636260000011</c:v>
                </c:pt>
                <c:pt idx="424">
                  <c:v>608.93568960000005</c:v>
                </c:pt>
                <c:pt idx="425">
                  <c:v>610.36481359999993</c:v>
                </c:pt>
                <c:pt idx="426">
                  <c:v>611.802685</c:v>
                </c:pt>
                <c:pt idx="427">
                  <c:v>613.23812699999996</c:v>
                </c:pt>
                <c:pt idx="428">
                  <c:v>614.6750624</c:v>
                </c:pt>
                <c:pt idx="429">
                  <c:v>616.10960019999993</c:v>
                </c:pt>
                <c:pt idx="430">
                  <c:v>617.54533419999984</c:v>
                </c:pt>
                <c:pt idx="431">
                  <c:v>618.97830219999992</c:v>
                </c:pt>
                <c:pt idx="432">
                  <c:v>620.41468580000003</c:v>
                </c:pt>
                <c:pt idx="433">
                  <c:v>621.84869999999989</c:v>
                </c:pt>
                <c:pt idx="434">
                  <c:v>623.27993040000001</c:v>
                </c:pt>
                <c:pt idx="435">
                  <c:v>624.71524939999995</c:v>
                </c:pt>
                <c:pt idx="436">
                  <c:v>626.15348180000001</c:v>
                </c:pt>
                <c:pt idx="437">
                  <c:v>627.58877240000004</c:v>
                </c:pt>
                <c:pt idx="438">
                  <c:v>629.02483259999997</c:v>
                </c:pt>
                <c:pt idx="439">
                  <c:v>630.46265999999991</c:v>
                </c:pt>
                <c:pt idx="440">
                  <c:v>631.89535699999999</c:v>
                </c:pt>
                <c:pt idx="441">
                  <c:v>633.33104879999996</c:v>
                </c:pt>
                <c:pt idx="442">
                  <c:v>634.76515159999997</c:v>
                </c:pt>
                <c:pt idx="443">
                  <c:v>636.20019980000006</c:v>
                </c:pt>
                <c:pt idx="444">
                  <c:v>637.63788820000013</c:v>
                </c:pt>
                <c:pt idx="445">
                  <c:v>639.07609939999998</c:v>
                </c:pt>
                <c:pt idx="446">
                  <c:v>640.50392660000011</c:v>
                </c:pt>
                <c:pt idx="447">
                  <c:v>641.94183880000003</c:v>
                </c:pt>
                <c:pt idx="448">
                  <c:v>643.37709759999996</c:v>
                </c:pt>
                <c:pt idx="449">
                  <c:v>644.81347140000003</c:v>
                </c:pt>
                <c:pt idx="450">
                  <c:v>646.23944940000001</c:v>
                </c:pt>
                <c:pt idx="451">
                  <c:v>647.67708800000003</c:v>
                </c:pt>
                <c:pt idx="452">
                  <c:v>649.11061740000002</c:v>
                </c:pt>
                <c:pt idx="453">
                  <c:v>650.54334360000007</c:v>
                </c:pt>
                <c:pt idx="454">
                  <c:v>651.98026800000002</c:v>
                </c:pt>
                <c:pt idx="455">
                  <c:v>653.41751079999995</c:v>
                </c:pt>
                <c:pt idx="456">
                  <c:v>654.85489600000005</c:v>
                </c:pt>
                <c:pt idx="457">
                  <c:v>656.28781140000001</c:v>
                </c:pt>
                <c:pt idx="458">
                  <c:v>657.72279660000004</c:v>
                </c:pt>
                <c:pt idx="459">
                  <c:v>659.15672440000003</c:v>
                </c:pt>
                <c:pt idx="460">
                  <c:v>660.59272659999999</c:v>
                </c:pt>
                <c:pt idx="461">
                  <c:v>662.0313228</c:v>
                </c:pt>
                <c:pt idx="462">
                  <c:v>663.47850499999993</c:v>
                </c:pt>
                <c:pt idx="463">
                  <c:v>664.91314880000004</c:v>
                </c:pt>
                <c:pt idx="464">
                  <c:v>666.34761959999992</c:v>
                </c:pt>
                <c:pt idx="465">
                  <c:v>667.78467799999999</c:v>
                </c:pt>
                <c:pt idx="466">
                  <c:v>669.22187980000001</c:v>
                </c:pt>
                <c:pt idx="467">
                  <c:v>670.65346379999994</c:v>
                </c:pt>
                <c:pt idx="468">
                  <c:v>672.09132599999998</c:v>
                </c:pt>
                <c:pt idx="469">
                  <c:v>673.52794180000001</c:v>
                </c:pt>
                <c:pt idx="470">
                  <c:v>674.9666896</c:v>
                </c:pt>
                <c:pt idx="471">
                  <c:v>676.40526539999996</c:v>
                </c:pt>
                <c:pt idx="472">
                  <c:v>677.84265579999999</c:v>
                </c:pt>
                <c:pt idx="473">
                  <c:v>679.27630939999995</c:v>
                </c:pt>
                <c:pt idx="474">
                  <c:v>680.70927740000002</c:v>
                </c:pt>
                <c:pt idx="475">
                  <c:v>682.14888599999995</c:v>
                </c:pt>
                <c:pt idx="476">
                  <c:v>683.58043900000007</c:v>
                </c:pt>
                <c:pt idx="477">
                  <c:v>685.01850079999997</c:v>
                </c:pt>
                <c:pt idx="478">
                  <c:v>686.45319299999994</c:v>
                </c:pt>
                <c:pt idx="479">
                  <c:v>687.88192159999994</c:v>
                </c:pt>
                <c:pt idx="480">
                  <c:v>689.32049340000003</c:v>
                </c:pt>
                <c:pt idx="481">
                  <c:v>690.75495520000004</c:v>
                </c:pt>
                <c:pt idx="482">
                  <c:v>692.19055520000006</c:v>
                </c:pt>
                <c:pt idx="483">
                  <c:v>693.62372260000006</c:v>
                </c:pt>
                <c:pt idx="484">
                  <c:v>695.05776040000001</c:v>
                </c:pt>
                <c:pt idx="485">
                  <c:v>696.48200139999994</c:v>
                </c:pt>
                <c:pt idx="486">
                  <c:v>697.9133215999999</c:v>
                </c:pt>
                <c:pt idx="487">
                  <c:v>699.35059660000002</c:v>
                </c:pt>
                <c:pt idx="488">
                  <c:v>700.77159759999995</c:v>
                </c:pt>
                <c:pt idx="489">
                  <c:v>702.20405580000011</c:v>
                </c:pt>
                <c:pt idx="490">
                  <c:v>703.64225699999997</c:v>
                </c:pt>
                <c:pt idx="491">
                  <c:v>705.076007</c:v>
                </c:pt>
                <c:pt idx="492">
                  <c:v>706.50848459999997</c:v>
                </c:pt>
                <c:pt idx="493">
                  <c:v>707.93891580000002</c:v>
                </c:pt>
                <c:pt idx="494">
                  <c:v>709.37592799999993</c:v>
                </c:pt>
                <c:pt idx="495">
                  <c:v>710.80966280000007</c:v>
                </c:pt>
                <c:pt idx="496">
                  <c:v>712.24512300000004</c:v>
                </c:pt>
                <c:pt idx="497">
                  <c:v>713.67690140000002</c:v>
                </c:pt>
                <c:pt idx="498">
                  <c:v>715.11729319999995</c:v>
                </c:pt>
                <c:pt idx="499">
                  <c:v>716.54958360000001</c:v>
                </c:pt>
                <c:pt idx="500">
                  <c:v>717.98979440000005</c:v>
                </c:pt>
                <c:pt idx="501">
                  <c:v>719.42348939999999</c:v>
                </c:pt>
                <c:pt idx="502">
                  <c:v>720.86260519999996</c:v>
                </c:pt>
                <c:pt idx="503">
                  <c:v>722.31397619999996</c:v>
                </c:pt>
                <c:pt idx="504">
                  <c:v>723.75154259999999</c:v>
                </c:pt>
                <c:pt idx="505">
                  <c:v>725.18604679999999</c:v>
                </c:pt>
                <c:pt idx="506">
                  <c:v>726.61898039999994</c:v>
                </c:pt>
                <c:pt idx="507">
                  <c:v>728.05727019999995</c:v>
                </c:pt>
                <c:pt idx="508">
                  <c:v>729.49214180000001</c:v>
                </c:pt>
                <c:pt idx="509">
                  <c:v>730.92889739999998</c:v>
                </c:pt>
                <c:pt idx="510">
                  <c:v>732.35959539999999</c:v>
                </c:pt>
                <c:pt idx="511">
                  <c:v>733.79522400000008</c:v>
                </c:pt>
                <c:pt idx="512">
                  <c:v>735.22834999999998</c:v>
                </c:pt>
                <c:pt idx="513">
                  <c:v>736.66679759999988</c:v>
                </c:pt>
                <c:pt idx="514">
                  <c:v>738.10104720000004</c:v>
                </c:pt>
                <c:pt idx="515">
                  <c:v>739.53547879999996</c:v>
                </c:pt>
                <c:pt idx="516">
                  <c:v>740.9705449999999</c:v>
                </c:pt>
                <c:pt idx="517">
                  <c:v>742.40786420000006</c:v>
                </c:pt>
                <c:pt idx="518">
                  <c:v>743.84114900000009</c:v>
                </c:pt>
                <c:pt idx="519">
                  <c:v>745.27655759999993</c:v>
                </c:pt>
                <c:pt idx="520">
                  <c:v>746.70612840000001</c:v>
                </c:pt>
                <c:pt idx="521">
                  <c:v>748.14662439999995</c:v>
                </c:pt>
                <c:pt idx="522">
                  <c:v>749.5831306</c:v>
                </c:pt>
                <c:pt idx="523">
                  <c:v>750.99964599999998</c:v>
                </c:pt>
                <c:pt idx="524">
                  <c:v>752.44049299999995</c:v>
                </c:pt>
                <c:pt idx="525">
                  <c:v>753.87339459999998</c:v>
                </c:pt>
                <c:pt idx="526">
                  <c:v>755.30648059999999</c:v>
                </c:pt>
                <c:pt idx="527">
                  <c:v>756.74478699999997</c:v>
                </c:pt>
                <c:pt idx="528">
                  <c:v>758.17843699999992</c:v>
                </c:pt>
                <c:pt idx="529">
                  <c:v>759.6152937999999</c:v>
                </c:pt>
                <c:pt idx="530">
                  <c:v>761.04986740000004</c:v>
                </c:pt>
                <c:pt idx="531">
                  <c:v>762.48400259999994</c:v>
                </c:pt>
                <c:pt idx="532">
                  <c:v>763.91839300000004</c:v>
                </c:pt>
                <c:pt idx="533">
                  <c:v>765.35335800000007</c:v>
                </c:pt>
                <c:pt idx="534">
                  <c:v>766.79138859999989</c:v>
                </c:pt>
                <c:pt idx="535">
                  <c:v>768.22927300000003</c:v>
                </c:pt>
                <c:pt idx="536">
                  <c:v>769.66714179999997</c:v>
                </c:pt>
                <c:pt idx="537">
                  <c:v>771.09966719999989</c:v>
                </c:pt>
                <c:pt idx="538">
                  <c:v>772.53330679999999</c:v>
                </c:pt>
                <c:pt idx="539">
                  <c:v>773.97064879999994</c:v>
                </c:pt>
                <c:pt idx="540">
                  <c:v>775.40954580000005</c:v>
                </c:pt>
                <c:pt idx="541">
                  <c:v>776.84199579999995</c:v>
                </c:pt>
                <c:pt idx="542">
                  <c:v>778.27564199999983</c:v>
                </c:pt>
                <c:pt idx="543">
                  <c:v>779.7108654000001</c:v>
                </c:pt>
                <c:pt idx="544">
                  <c:v>781.1448686</c:v>
                </c:pt>
                <c:pt idx="545">
                  <c:v>782.58202080000001</c:v>
                </c:pt>
                <c:pt idx="546">
                  <c:v>784.02033140000003</c:v>
                </c:pt>
                <c:pt idx="547">
                  <c:v>785.45183160000011</c:v>
                </c:pt>
                <c:pt idx="548">
                  <c:v>786.89068179999992</c:v>
                </c:pt>
                <c:pt idx="549">
                  <c:v>788.32539040000006</c:v>
                </c:pt>
                <c:pt idx="550">
                  <c:v>789.76183359999993</c:v>
                </c:pt>
                <c:pt idx="551">
                  <c:v>791.19534799999997</c:v>
                </c:pt>
                <c:pt idx="552">
                  <c:v>792.63297620000003</c:v>
                </c:pt>
                <c:pt idx="553">
                  <c:v>794.06322620000003</c:v>
                </c:pt>
                <c:pt idx="554">
                  <c:v>795.49677020000001</c:v>
                </c:pt>
                <c:pt idx="555">
                  <c:v>796.93113199999993</c:v>
                </c:pt>
                <c:pt idx="556">
                  <c:v>798.36621779999996</c:v>
                </c:pt>
                <c:pt idx="557">
                  <c:v>799.8019726</c:v>
                </c:pt>
                <c:pt idx="558">
                  <c:v>801.23954800000001</c:v>
                </c:pt>
                <c:pt idx="559">
                  <c:v>802.67219740000007</c:v>
                </c:pt>
                <c:pt idx="560">
                  <c:v>804.10497699999996</c:v>
                </c:pt>
                <c:pt idx="561">
                  <c:v>805.54260699999998</c:v>
                </c:pt>
                <c:pt idx="562">
                  <c:v>806.98027860000002</c:v>
                </c:pt>
                <c:pt idx="563">
                  <c:v>808.41836480000006</c:v>
                </c:pt>
                <c:pt idx="564">
                  <c:v>809.84942620000004</c:v>
                </c:pt>
                <c:pt idx="565">
                  <c:v>811.28186599999992</c:v>
                </c:pt>
                <c:pt idx="566">
                  <c:v>812.7213933999999</c:v>
                </c:pt>
                <c:pt idx="567">
                  <c:v>814.1518309999999</c:v>
                </c:pt>
                <c:pt idx="568">
                  <c:v>815.59563259999993</c:v>
                </c:pt>
                <c:pt idx="569">
                  <c:v>817.02671200000009</c:v>
                </c:pt>
                <c:pt idx="570">
                  <c:v>818.46526400000005</c:v>
                </c:pt>
                <c:pt idx="571">
                  <c:v>819.90094740000006</c:v>
                </c:pt>
                <c:pt idx="572">
                  <c:v>821.33873640000002</c:v>
                </c:pt>
                <c:pt idx="573">
                  <c:v>822.77242019999994</c:v>
                </c:pt>
                <c:pt idx="574">
                  <c:v>824.20837859999995</c:v>
                </c:pt>
                <c:pt idx="575">
                  <c:v>825.64439559999994</c:v>
                </c:pt>
                <c:pt idx="576">
                  <c:v>827.0786564</c:v>
                </c:pt>
                <c:pt idx="577">
                  <c:v>828.51802720000001</c:v>
                </c:pt>
                <c:pt idx="578">
                  <c:v>829.95590960000004</c:v>
                </c:pt>
                <c:pt idx="579">
                  <c:v>831.38605399999994</c:v>
                </c:pt>
                <c:pt idx="580">
                  <c:v>832.81627679999997</c:v>
                </c:pt>
                <c:pt idx="581">
                  <c:v>834.2384957999999</c:v>
                </c:pt>
                <c:pt idx="582">
                  <c:v>835.67835720000005</c:v>
                </c:pt>
                <c:pt idx="583">
                  <c:v>837.11496320000003</c:v>
                </c:pt>
                <c:pt idx="584">
                  <c:v>838.5294444000001</c:v>
                </c:pt>
                <c:pt idx="585">
                  <c:v>839.96848460000001</c:v>
                </c:pt>
                <c:pt idx="586">
                  <c:v>841.40471519999994</c:v>
                </c:pt>
                <c:pt idx="587">
                  <c:v>842.83419479999998</c:v>
                </c:pt>
                <c:pt idx="588">
                  <c:v>844.2711068000001</c:v>
                </c:pt>
                <c:pt idx="589">
                  <c:v>845.70848480000006</c:v>
                </c:pt>
                <c:pt idx="590">
                  <c:v>847.14517860000001</c:v>
                </c:pt>
                <c:pt idx="591">
                  <c:v>848.58319019999999</c:v>
                </c:pt>
                <c:pt idx="592">
                  <c:v>850.01933419999989</c:v>
                </c:pt>
                <c:pt idx="593">
                  <c:v>851.4531386000001</c:v>
                </c:pt>
                <c:pt idx="594">
                  <c:v>852.8917414</c:v>
                </c:pt>
                <c:pt idx="595">
                  <c:v>854.32604419999984</c:v>
                </c:pt>
                <c:pt idx="596">
                  <c:v>855.75577580000004</c:v>
                </c:pt>
                <c:pt idx="597">
                  <c:v>857.19081320000009</c:v>
                </c:pt>
                <c:pt idx="598">
                  <c:v>858.6260456</c:v>
                </c:pt>
                <c:pt idx="599">
                  <c:v>860.06255420000002</c:v>
                </c:pt>
                <c:pt idx="600">
                  <c:v>861.4985944</c:v>
                </c:pt>
                <c:pt idx="601">
                  <c:v>862.93630639999992</c:v>
                </c:pt>
                <c:pt idx="602">
                  <c:v>864.3679345999999</c:v>
                </c:pt>
                <c:pt idx="603">
                  <c:v>865.80418680000002</c:v>
                </c:pt>
                <c:pt idx="604">
                  <c:v>867.24202880000007</c:v>
                </c:pt>
                <c:pt idx="605">
                  <c:v>868.67367360000003</c:v>
                </c:pt>
                <c:pt idx="606">
                  <c:v>870.11292539999999</c:v>
                </c:pt>
                <c:pt idx="607">
                  <c:v>871.54735700000003</c:v>
                </c:pt>
                <c:pt idx="608">
                  <c:v>872.98785459999999</c:v>
                </c:pt>
                <c:pt idx="609">
                  <c:v>874.4204000000002</c:v>
                </c:pt>
                <c:pt idx="610">
                  <c:v>875.85561240000004</c:v>
                </c:pt>
                <c:pt idx="611">
                  <c:v>877.29631559999996</c:v>
                </c:pt>
                <c:pt idx="612">
                  <c:v>878.73151499999983</c:v>
                </c:pt>
                <c:pt idx="613">
                  <c:v>880.1658314</c:v>
                </c:pt>
                <c:pt idx="614">
                  <c:v>881.60491280000008</c:v>
                </c:pt>
                <c:pt idx="615">
                  <c:v>883.04315700000006</c:v>
                </c:pt>
                <c:pt idx="616">
                  <c:v>884.47275600000012</c:v>
                </c:pt>
                <c:pt idx="617">
                  <c:v>885.90946159999999</c:v>
                </c:pt>
                <c:pt idx="618">
                  <c:v>887.3431564</c:v>
                </c:pt>
                <c:pt idx="619">
                  <c:v>888.78053499999987</c:v>
                </c:pt>
                <c:pt idx="620">
                  <c:v>890.21734180000021</c:v>
                </c:pt>
                <c:pt idx="621">
                  <c:v>891.65519559999996</c:v>
                </c:pt>
                <c:pt idx="622">
                  <c:v>893.08763479999993</c:v>
                </c:pt>
                <c:pt idx="623">
                  <c:v>894.52049320000003</c:v>
                </c:pt>
                <c:pt idx="624">
                  <c:v>895.9573145999999</c:v>
                </c:pt>
                <c:pt idx="625">
                  <c:v>897.39321860000018</c:v>
                </c:pt>
                <c:pt idx="626">
                  <c:v>898.82260939999992</c:v>
                </c:pt>
                <c:pt idx="627">
                  <c:v>900.25660820000007</c:v>
                </c:pt>
                <c:pt idx="628">
                  <c:v>901.69346060000009</c:v>
                </c:pt>
                <c:pt idx="629">
                  <c:v>903.12867599999993</c:v>
                </c:pt>
                <c:pt idx="630">
                  <c:v>904.56670700000018</c:v>
                </c:pt>
                <c:pt idx="631">
                  <c:v>905.99924160000012</c:v>
                </c:pt>
                <c:pt idx="632">
                  <c:v>907.43635699999993</c:v>
                </c:pt>
                <c:pt idx="633">
                  <c:v>908.86777000000006</c:v>
                </c:pt>
                <c:pt idx="634">
                  <c:v>910.30550279999989</c:v>
                </c:pt>
                <c:pt idx="635">
                  <c:v>911.74061959999995</c:v>
                </c:pt>
                <c:pt idx="636">
                  <c:v>913.17747280000003</c:v>
                </c:pt>
                <c:pt idx="637">
                  <c:v>914.61301720000006</c:v>
                </c:pt>
                <c:pt idx="638">
                  <c:v>916.04695340000001</c:v>
                </c:pt>
                <c:pt idx="639">
                  <c:v>917.48688000000004</c:v>
                </c:pt>
                <c:pt idx="640">
                  <c:v>918.9182780000001</c:v>
                </c:pt>
                <c:pt idx="641">
                  <c:v>920.35643779999987</c:v>
                </c:pt>
                <c:pt idx="642">
                  <c:v>921.79162400000007</c:v>
                </c:pt>
                <c:pt idx="643">
                  <c:v>923.22845480000001</c:v>
                </c:pt>
                <c:pt idx="644">
                  <c:v>924.66020540000011</c:v>
                </c:pt>
                <c:pt idx="645">
                  <c:v>926.09479299999998</c:v>
                </c:pt>
                <c:pt idx="646">
                  <c:v>927.5322642000001</c:v>
                </c:pt>
                <c:pt idx="647">
                  <c:v>928.96514920000004</c:v>
                </c:pt>
                <c:pt idx="648">
                  <c:v>930.40422699999999</c:v>
                </c:pt>
                <c:pt idx="649">
                  <c:v>931.83571499999994</c:v>
                </c:pt>
                <c:pt idx="650">
                  <c:v>933.28408999999988</c:v>
                </c:pt>
                <c:pt idx="651">
                  <c:v>934.72320280000008</c:v>
                </c:pt>
                <c:pt idx="652">
                  <c:v>936.15866019999999</c:v>
                </c:pt>
                <c:pt idx="653">
                  <c:v>937.59551620000002</c:v>
                </c:pt>
                <c:pt idx="654">
                  <c:v>939.03460400000006</c:v>
                </c:pt>
                <c:pt idx="655">
                  <c:v>940.4676882</c:v>
                </c:pt>
                <c:pt idx="656">
                  <c:v>941.89702920000002</c:v>
                </c:pt>
                <c:pt idx="657">
                  <c:v>943.33423060000007</c:v>
                </c:pt>
                <c:pt idx="658">
                  <c:v>944.76849000000004</c:v>
                </c:pt>
                <c:pt idx="659">
                  <c:v>946.20354620000001</c:v>
                </c:pt>
                <c:pt idx="660">
                  <c:v>947.64066700000001</c:v>
                </c:pt>
                <c:pt idx="661">
                  <c:v>949.07278899999983</c:v>
                </c:pt>
                <c:pt idx="662">
                  <c:v>950.50891480000007</c:v>
                </c:pt>
                <c:pt idx="663">
                  <c:v>951.94397400000003</c:v>
                </c:pt>
                <c:pt idx="664">
                  <c:v>953.38252580000005</c:v>
                </c:pt>
                <c:pt idx="665">
                  <c:v>954.80901699999993</c:v>
                </c:pt>
                <c:pt idx="666">
                  <c:v>956.24940480000009</c:v>
                </c:pt>
                <c:pt idx="667">
                  <c:v>957.68677280000009</c:v>
                </c:pt>
                <c:pt idx="668">
                  <c:v>959.12153200000012</c:v>
                </c:pt>
                <c:pt idx="669">
                  <c:v>960.55501779999997</c:v>
                </c:pt>
                <c:pt idx="670">
                  <c:v>961.98988539999993</c:v>
                </c:pt>
                <c:pt idx="671">
                  <c:v>963.42769199999998</c:v>
                </c:pt>
                <c:pt idx="672">
                  <c:v>964.86091199999987</c:v>
                </c:pt>
                <c:pt idx="673">
                  <c:v>966.3005280000001</c:v>
                </c:pt>
                <c:pt idx="674">
                  <c:v>967.73306020000018</c:v>
                </c:pt>
                <c:pt idx="675">
                  <c:v>969.17245639999999</c:v>
                </c:pt>
                <c:pt idx="676">
                  <c:v>970.60076160000006</c:v>
                </c:pt>
                <c:pt idx="677">
                  <c:v>972.04039720000003</c:v>
                </c:pt>
                <c:pt idx="678">
                  <c:v>973.47806120000007</c:v>
                </c:pt>
                <c:pt idx="679">
                  <c:v>974.91225639999993</c:v>
                </c:pt>
                <c:pt idx="680">
                  <c:v>976.34449480000001</c:v>
                </c:pt>
                <c:pt idx="681">
                  <c:v>977.78383480000014</c:v>
                </c:pt>
                <c:pt idx="682">
                  <c:v>979.22243880000008</c:v>
                </c:pt>
                <c:pt idx="683">
                  <c:v>980.65131339999994</c:v>
                </c:pt>
                <c:pt idx="684">
                  <c:v>982.09179800000004</c:v>
                </c:pt>
                <c:pt idx="685">
                  <c:v>983.53419100000008</c:v>
                </c:pt>
                <c:pt idx="686">
                  <c:v>984.97477240000012</c:v>
                </c:pt>
                <c:pt idx="687">
                  <c:v>986.40901080000003</c:v>
                </c:pt>
                <c:pt idx="688">
                  <c:v>987.84595599999989</c:v>
                </c:pt>
                <c:pt idx="689">
                  <c:v>989.28381239999999</c:v>
                </c:pt>
                <c:pt idx="690">
                  <c:v>990.72095979999995</c:v>
                </c:pt>
                <c:pt idx="691">
                  <c:v>992.15886740000008</c:v>
                </c:pt>
                <c:pt idx="692">
                  <c:v>993.5955414</c:v>
                </c:pt>
                <c:pt idx="693">
                  <c:v>995.02712539999993</c:v>
                </c:pt>
                <c:pt idx="694">
                  <c:v>996.44807980000007</c:v>
                </c:pt>
                <c:pt idx="695">
                  <c:v>997.88172039999995</c:v>
                </c:pt>
                <c:pt idx="696">
                  <c:v>999.3185694</c:v>
                </c:pt>
                <c:pt idx="697">
                  <c:v>1000.7546768</c:v>
                </c:pt>
                <c:pt idx="698">
                  <c:v>1002.1912584</c:v>
                </c:pt>
                <c:pt idx="699">
                  <c:v>1003.6271956000001</c:v>
                </c:pt>
                <c:pt idx="700">
                  <c:v>1005.058782</c:v>
                </c:pt>
                <c:pt idx="701">
                  <c:v>1006.495949</c:v>
                </c:pt>
                <c:pt idx="702">
                  <c:v>1007.9285152</c:v>
                </c:pt>
                <c:pt idx="703">
                  <c:v>1009.3651298</c:v>
                </c:pt>
                <c:pt idx="704">
                  <c:v>1010.7982734</c:v>
                </c:pt>
                <c:pt idx="705">
                  <c:v>1012.2367994</c:v>
                </c:pt>
                <c:pt idx="706">
                  <c:v>1013.6705746</c:v>
                </c:pt>
                <c:pt idx="707">
                  <c:v>1015.1064462000001</c:v>
                </c:pt>
                <c:pt idx="708">
                  <c:v>1016.5406892</c:v>
                </c:pt>
                <c:pt idx="709">
                  <c:v>1017.9753466</c:v>
                </c:pt>
                <c:pt idx="710">
                  <c:v>1019.4091968</c:v>
                </c:pt>
                <c:pt idx="711">
                  <c:v>1020.850521</c:v>
                </c:pt>
                <c:pt idx="712">
                  <c:v>1022.2833982</c:v>
                </c:pt>
                <c:pt idx="713">
                  <c:v>1023.7180406</c:v>
                </c:pt>
                <c:pt idx="714">
                  <c:v>1025.1515006</c:v>
                </c:pt>
                <c:pt idx="715">
                  <c:v>1026.5889394000001</c:v>
                </c:pt>
                <c:pt idx="716">
                  <c:v>1028.0199683999999</c:v>
                </c:pt>
                <c:pt idx="717">
                  <c:v>1029.4575144</c:v>
                </c:pt>
                <c:pt idx="718">
                  <c:v>1030.8926678</c:v>
                </c:pt>
                <c:pt idx="719">
                  <c:v>1032.3268740000001</c:v>
                </c:pt>
                <c:pt idx="720">
                  <c:v>1033.7613518000001</c:v>
                </c:pt>
                <c:pt idx="721">
                  <c:v>1035.1963857999999</c:v>
                </c:pt>
                <c:pt idx="722">
                  <c:v>1036.6352741999999</c:v>
                </c:pt>
                <c:pt idx="723">
                  <c:v>1038.0689218</c:v>
                </c:pt>
                <c:pt idx="724">
                  <c:v>1039.4999347999999</c:v>
                </c:pt>
                <c:pt idx="725">
                  <c:v>1040.9395108000001</c:v>
                </c:pt>
                <c:pt idx="726">
                  <c:v>1042.3776883999999</c:v>
                </c:pt>
                <c:pt idx="727">
                  <c:v>1043.8052706000001</c:v>
                </c:pt>
                <c:pt idx="728">
                  <c:v>1045.2461221999999</c:v>
                </c:pt>
                <c:pt idx="729">
                  <c:v>1046.6788443999999</c:v>
                </c:pt>
                <c:pt idx="730">
                  <c:v>1048.1154326000001</c:v>
                </c:pt>
                <c:pt idx="731">
                  <c:v>1049.551659</c:v>
                </c:pt>
                <c:pt idx="732">
                  <c:v>1050.9777684000001</c:v>
                </c:pt>
                <c:pt idx="733">
                  <c:v>1052.4185669999999</c:v>
                </c:pt>
                <c:pt idx="734">
                  <c:v>1053.8508412000001</c:v>
                </c:pt>
                <c:pt idx="735">
                  <c:v>1055.2877618</c:v>
                </c:pt>
                <c:pt idx="736">
                  <c:v>1056.7213038</c:v>
                </c:pt>
                <c:pt idx="737">
                  <c:v>1058.1540606000001</c:v>
                </c:pt>
                <c:pt idx="738">
                  <c:v>1059.5874710000001</c:v>
                </c:pt>
                <c:pt idx="739">
                  <c:v>1061.0254087999999</c:v>
                </c:pt>
                <c:pt idx="740">
                  <c:v>1062.4607424000001</c:v>
                </c:pt>
                <c:pt idx="741">
                  <c:v>1063.8921382000001</c:v>
                </c:pt>
                <c:pt idx="742">
                  <c:v>1065.3296439999999</c:v>
                </c:pt>
                <c:pt idx="743">
                  <c:v>1066.767419</c:v>
                </c:pt>
                <c:pt idx="744">
                  <c:v>1068.2007668000001</c:v>
                </c:pt>
                <c:pt idx="745">
                  <c:v>1069.6364719999999</c:v>
                </c:pt>
                <c:pt idx="746">
                  <c:v>1071.0738727999999</c:v>
                </c:pt>
                <c:pt idx="747">
                  <c:v>1072.5190230000001</c:v>
                </c:pt>
                <c:pt idx="748">
                  <c:v>1073.9560136</c:v>
                </c:pt>
                <c:pt idx="749">
                  <c:v>1075.3927733999999</c:v>
                </c:pt>
                <c:pt idx="750">
                  <c:v>1076.8258154</c:v>
                </c:pt>
                <c:pt idx="751">
                  <c:v>1078.2601746</c:v>
                </c:pt>
                <c:pt idx="752">
                  <c:v>1079.6950790000001</c:v>
                </c:pt>
                <c:pt idx="753">
                  <c:v>1081.1362878</c:v>
                </c:pt>
                <c:pt idx="754">
                  <c:v>1082.5704573999999</c:v>
                </c:pt>
                <c:pt idx="755">
                  <c:v>1084.0047724000001</c:v>
                </c:pt>
                <c:pt idx="756">
                  <c:v>1085.4366861999999</c:v>
                </c:pt>
                <c:pt idx="757">
                  <c:v>1086.8777972</c:v>
                </c:pt>
                <c:pt idx="758">
                  <c:v>1088.3116298</c:v>
                </c:pt>
                <c:pt idx="759">
                  <c:v>1089.7451295999999</c:v>
                </c:pt>
                <c:pt idx="760">
                  <c:v>1091.177852</c:v>
                </c:pt>
                <c:pt idx="761">
                  <c:v>1092.6168808</c:v>
                </c:pt>
                <c:pt idx="762">
                  <c:v>1094.0474156</c:v>
                </c:pt>
                <c:pt idx="763">
                  <c:v>1095.4866158</c:v>
                </c:pt>
                <c:pt idx="764">
                  <c:v>1096.9191406</c:v>
                </c:pt>
                <c:pt idx="765">
                  <c:v>1098.3542586000001</c:v>
                </c:pt>
                <c:pt idx="766">
                  <c:v>1099.7884004</c:v>
                </c:pt>
                <c:pt idx="767">
                  <c:v>1101.2239084</c:v>
                </c:pt>
                <c:pt idx="768">
                  <c:v>1102.6616358000001</c:v>
                </c:pt>
                <c:pt idx="769">
                  <c:v>1104.0924198</c:v>
                </c:pt>
                <c:pt idx="770">
                  <c:v>1105.5320979999999</c:v>
                </c:pt>
                <c:pt idx="771">
                  <c:v>1106.9668286000001</c:v>
                </c:pt>
                <c:pt idx="772">
                  <c:v>1108.4008120000001</c:v>
                </c:pt>
                <c:pt idx="773">
                  <c:v>1109.8372873999999</c:v>
                </c:pt>
                <c:pt idx="774">
                  <c:v>1111.2732255999999</c:v>
                </c:pt>
                <c:pt idx="775">
                  <c:v>1112.7072745999999</c:v>
                </c:pt>
                <c:pt idx="776">
                  <c:v>1114.142697</c:v>
                </c:pt>
                <c:pt idx="777">
                  <c:v>1115.5767510000001</c:v>
                </c:pt>
                <c:pt idx="778">
                  <c:v>1117.0134636</c:v>
                </c:pt>
                <c:pt idx="779">
                  <c:v>1118.4406636000001</c:v>
                </c:pt>
                <c:pt idx="780">
                  <c:v>1119.8877602</c:v>
                </c:pt>
                <c:pt idx="781">
                  <c:v>1121.3319524000001</c:v>
                </c:pt>
                <c:pt idx="782">
                  <c:v>1122.7716484</c:v>
                </c:pt>
                <c:pt idx="783">
                  <c:v>1124.2059968000001</c:v>
                </c:pt>
                <c:pt idx="784">
                  <c:v>1125.6382278000001</c:v>
                </c:pt>
                <c:pt idx="785">
                  <c:v>1127.0771096000001</c:v>
                </c:pt>
                <c:pt idx="786">
                  <c:v>1128.5119548</c:v>
                </c:pt>
                <c:pt idx="787">
                  <c:v>1129.9453143999999</c:v>
                </c:pt>
                <c:pt idx="788">
                  <c:v>1131.3800448</c:v>
                </c:pt>
                <c:pt idx="789">
                  <c:v>1132.8171324</c:v>
                </c:pt>
                <c:pt idx="790">
                  <c:v>1134.2532082</c:v>
                </c:pt>
                <c:pt idx="791">
                  <c:v>1135.686858</c:v>
                </c:pt>
                <c:pt idx="792">
                  <c:v>1137.1212296000001</c:v>
                </c:pt>
                <c:pt idx="793">
                  <c:v>1138.5583538000001</c:v>
                </c:pt>
                <c:pt idx="794">
                  <c:v>1139.9962014</c:v>
                </c:pt>
                <c:pt idx="795">
                  <c:v>1141.4258781999999</c:v>
                </c:pt>
                <c:pt idx="796">
                  <c:v>1142.8601091999999</c:v>
                </c:pt>
                <c:pt idx="797">
                  <c:v>1144.2962405999999</c:v>
                </c:pt>
                <c:pt idx="798">
                  <c:v>1145.7292391999999</c:v>
                </c:pt>
                <c:pt idx="799">
                  <c:v>1147.1662408</c:v>
                </c:pt>
                <c:pt idx="800">
                  <c:v>1148.6044752</c:v>
                </c:pt>
                <c:pt idx="801">
                  <c:v>1150.0361318</c:v>
                </c:pt>
                <c:pt idx="802">
                  <c:v>1151.4762426</c:v>
                </c:pt>
                <c:pt idx="803">
                  <c:v>1152.9056705999999</c:v>
                </c:pt>
                <c:pt idx="804">
                  <c:v>1154.3414232</c:v>
                </c:pt>
                <c:pt idx="805">
                  <c:v>1155.7780313999999</c:v>
                </c:pt>
                <c:pt idx="806">
                  <c:v>1157.2093554</c:v>
                </c:pt>
                <c:pt idx="807">
                  <c:v>1158.6444636000001</c:v>
                </c:pt>
                <c:pt idx="808">
                  <c:v>1160.0790503999999</c:v>
                </c:pt>
                <c:pt idx="809">
                  <c:v>1161.5147483999999</c:v>
                </c:pt>
                <c:pt idx="810">
                  <c:v>1162.951125</c:v>
                </c:pt>
                <c:pt idx="811">
                  <c:v>1164.3874932000001</c:v>
                </c:pt>
                <c:pt idx="812">
                  <c:v>1165.8222704</c:v>
                </c:pt>
                <c:pt idx="813">
                  <c:v>1167.2622988000001</c:v>
                </c:pt>
                <c:pt idx="814">
                  <c:v>1168.6913674</c:v>
                </c:pt>
                <c:pt idx="815">
                  <c:v>1170.1265698</c:v>
                </c:pt>
                <c:pt idx="816">
                  <c:v>1171.5636356</c:v>
                </c:pt>
                <c:pt idx="817">
                  <c:v>1173.0009642</c:v>
                </c:pt>
                <c:pt idx="818">
                  <c:v>1174.4322033999999</c:v>
                </c:pt>
                <c:pt idx="819">
                  <c:v>1175.864738</c:v>
                </c:pt>
                <c:pt idx="820">
                  <c:v>1177.2983787999999</c:v>
                </c:pt>
                <c:pt idx="821">
                  <c:v>1178.7332434</c:v>
                </c:pt>
                <c:pt idx="822">
                  <c:v>1180.1689951999999</c:v>
                </c:pt>
                <c:pt idx="823">
                  <c:v>1181.6058777999999</c:v>
                </c:pt>
                <c:pt idx="824">
                  <c:v>1183.0388892000001</c:v>
                </c:pt>
                <c:pt idx="825">
                  <c:v>1184.4741378000001</c:v>
                </c:pt>
                <c:pt idx="826">
                  <c:v>1185.9089346000001</c:v>
                </c:pt>
                <c:pt idx="827">
                  <c:v>1187.3461322000001</c:v>
                </c:pt>
                <c:pt idx="828">
                  <c:v>1188.7826272</c:v>
                </c:pt>
                <c:pt idx="829">
                  <c:v>1190.2161816</c:v>
                </c:pt>
                <c:pt idx="830">
                  <c:v>1191.6458362000001</c:v>
                </c:pt>
                <c:pt idx="831">
                  <c:v>1193.0838406</c:v>
                </c:pt>
                <c:pt idx="832">
                  <c:v>1194.517996</c:v>
                </c:pt>
                <c:pt idx="833">
                  <c:v>1195.9545611999999</c:v>
                </c:pt>
                <c:pt idx="834">
                  <c:v>1197.3873054000001</c:v>
                </c:pt>
                <c:pt idx="835">
                  <c:v>1198.8271420000001</c:v>
                </c:pt>
                <c:pt idx="836">
                  <c:v>1200.25972</c:v>
                </c:pt>
                <c:pt idx="837">
                  <c:v>1201.6981142</c:v>
                </c:pt>
                <c:pt idx="838">
                  <c:v>1203.1243876000001</c:v>
                </c:pt>
                <c:pt idx="839">
                  <c:v>1204.5621341999999</c:v>
                </c:pt>
                <c:pt idx="840">
                  <c:v>1206.0016353999999</c:v>
                </c:pt>
                <c:pt idx="841">
                  <c:v>1207.4359288000001</c:v>
                </c:pt>
                <c:pt idx="842">
                  <c:v>1208.8685384</c:v>
                </c:pt>
                <c:pt idx="843">
                  <c:v>1210.3056766</c:v>
                </c:pt>
                <c:pt idx="844">
                  <c:v>1211.7426611999999</c:v>
                </c:pt>
                <c:pt idx="845">
                  <c:v>1213.178146</c:v>
                </c:pt>
                <c:pt idx="846">
                  <c:v>1214.6142126</c:v>
                </c:pt>
                <c:pt idx="847">
                  <c:v>1216.0586324000001</c:v>
                </c:pt>
                <c:pt idx="848">
                  <c:v>1217.5006011999999</c:v>
                </c:pt>
                <c:pt idx="849">
                  <c:v>1218.9351839999999</c:v>
                </c:pt>
                <c:pt idx="850">
                  <c:v>1220.3704482000001</c:v>
                </c:pt>
                <c:pt idx="851">
                  <c:v>1221.8056454</c:v>
                </c:pt>
                <c:pt idx="852">
                  <c:v>1223.2416076</c:v>
                </c:pt>
                <c:pt idx="853">
                  <c:v>1224.6760978</c:v>
                </c:pt>
                <c:pt idx="854">
                  <c:v>1226.1102229999999</c:v>
                </c:pt>
                <c:pt idx="855">
                  <c:v>1227.5431418000001</c:v>
                </c:pt>
                <c:pt idx="856">
                  <c:v>1228.9896295999999</c:v>
                </c:pt>
                <c:pt idx="857">
                  <c:v>1230.4302066</c:v>
                </c:pt>
                <c:pt idx="858">
                  <c:v>1231.8685776</c:v>
                </c:pt>
                <c:pt idx="859">
                  <c:v>1233.3057991999999</c:v>
                </c:pt>
                <c:pt idx="860">
                  <c:v>1234.7372816</c:v>
                </c:pt>
                <c:pt idx="861">
                  <c:v>1236.1732810000001</c:v>
                </c:pt>
                <c:pt idx="862">
                  <c:v>1237.6128289999999</c:v>
                </c:pt>
                <c:pt idx="863">
                  <c:v>1239.0505788</c:v>
                </c:pt>
                <c:pt idx="864">
                  <c:v>1240.4793254000001</c:v>
                </c:pt>
                <c:pt idx="865">
                  <c:v>1241.9209974</c:v>
                </c:pt>
                <c:pt idx="866">
                  <c:v>1243.3506884000001</c:v>
                </c:pt>
                <c:pt idx="867">
                  <c:v>1244.789499</c:v>
                </c:pt>
                <c:pt idx="868">
                  <c:v>1246.2211629999999</c:v>
                </c:pt>
                <c:pt idx="869">
                  <c:v>1247.6564868</c:v>
                </c:pt>
                <c:pt idx="870">
                  <c:v>1249.0935781999999</c:v>
                </c:pt>
                <c:pt idx="871">
                  <c:v>1250.5264026</c:v>
                </c:pt>
                <c:pt idx="872">
                  <c:v>1251.9615217999999</c:v>
                </c:pt>
                <c:pt idx="873">
                  <c:v>1253.3997178</c:v>
                </c:pt>
                <c:pt idx="874">
                  <c:v>1254.8323028</c:v>
                </c:pt>
                <c:pt idx="875">
                  <c:v>1256.2715866000001</c:v>
                </c:pt>
                <c:pt idx="876">
                  <c:v>1257.733647</c:v>
                </c:pt>
                <c:pt idx="877">
                  <c:v>1259.1739374000001</c:v>
                </c:pt>
                <c:pt idx="878">
                  <c:v>1260.6095359999999</c:v>
                </c:pt>
                <c:pt idx="879">
                  <c:v>1262.0483938</c:v>
                </c:pt>
                <c:pt idx="880">
                  <c:v>1263.4829830000001</c:v>
                </c:pt>
                <c:pt idx="881">
                  <c:v>1264.9186236</c:v>
                </c:pt>
                <c:pt idx="882">
                  <c:v>1266.3550074</c:v>
                </c:pt>
                <c:pt idx="883">
                  <c:v>1267.8033926000001</c:v>
                </c:pt>
                <c:pt idx="884">
                  <c:v>1269.2422852</c:v>
                </c:pt>
                <c:pt idx="885">
                  <c:v>1270.6756081999999</c:v>
                </c:pt>
                <c:pt idx="886">
                  <c:v>1272.1105888</c:v>
                </c:pt>
                <c:pt idx="887">
                  <c:v>1273.5431838</c:v>
                </c:pt>
                <c:pt idx="888">
                  <c:v>1274.9767588</c:v>
                </c:pt>
                <c:pt idx="889">
                  <c:v>1276.4110478</c:v>
                </c:pt>
                <c:pt idx="890">
                  <c:v>1277.8460138</c:v>
                </c:pt>
                <c:pt idx="891">
                  <c:v>1279.2773732000001</c:v>
                </c:pt>
                <c:pt idx="892">
                  <c:v>1280.7144559999999</c:v>
                </c:pt>
                <c:pt idx="893">
                  <c:v>1282.1512262000001</c:v>
                </c:pt>
                <c:pt idx="894">
                  <c:v>1283.5872644000001</c:v>
                </c:pt>
                <c:pt idx="895">
                  <c:v>1285.0191365999999</c:v>
                </c:pt>
                <c:pt idx="896">
                  <c:v>1286.4573373999999</c:v>
                </c:pt>
                <c:pt idx="897">
                  <c:v>1287.892077</c:v>
                </c:pt>
                <c:pt idx="898">
                  <c:v>1289.323009</c:v>
                </c:pt>
                <c:pt idx="899">
                  <c:v>1290.7621174000001</c:v>
                </c:pt>
                <c:pt idx="900">
                  <c:v>1292.1947198</c:v>
                </c:pt>
                <c:pt idx="901">
                  <c:v>1293.632411</c:v>
                </c:pt>
                <c:pt idx="902">
                  <c:v>1295.066032</c:v>
                </c:pt>
                <c:pt idx="903">
                  <c:v>1296.4987412</c:v>
                </c:pt>
                <c:pt idx="904">
                  <c:v>1297.9363593999999</c:v>
                </c:pt>
                <c:pt idx="905">
                  <c:v>1299.3729834000001</c:v>
                </c:pt>
                <c:pt idx="906">
                  <c:v>1300.8024988</c:v>
                </c:pt>
                <c:pt idx="907">
                  <c:v>1302.2432315999999</c:v>
                </c:pt>
                <c:pt idx="908">
                  <c:v>1303.6722308000001</c:v>
                </c:pt>
                <c:pt idx="909">
                  <c:v>1305.1145726</c:v>
                </c:pt>
                <c:pt idx="910">
                  <c:v>1306.5478906000001</c:v>
                </c:pt>
                <c:pt idx="911">
                  <c:v>1307.9823607999999</c:v>
                </c:pt>
                <c:pt idx="912">
                  <c:v>1309.4169488</c:v>
                </c:pt>
                <c:pt idx="913">
                  <c:v>1310.8553214000001</c:v>
                </c:pt>
                <c:pt idx="914">
                  <c:v>1312.287084</c:v>
                </c:pt>
                <c:pt idx="915">
                  <c:v>1313.7200445999999</c:v>
                </c:pt>
                <c:pt idx="916">
                  <c:v>1315.1547088</c:v>
                </c:pt>
                <c:pt idx="917">
                  <c:v>1316.5923648</c:v>
                </c:pt>
                <c:pt idx="918">
                  <c:v>1318.0244233999999</c:v>
                </c:pt>
                <c:pt idx="919">
                  <c:v>1319.4589378000001</c:v>
                </c:pt>
                <c:pt idx="920">
                  <c:v>1320.894102</c:v>
                </c:pt>
                <c:pt idx="921">
                  <c:v>1322.3305668</c:v>
                </c:pt>
                <c:pt idx="922">
                  <c:v>1323.7631828000001</c:v>
                </c:pt>
                <c:pt idx="923">
                  <c:v>1325.1986634</c:v>
                </c:pt>
                <c:pt idx="924">
                  <c:v>1326.6336343999999</c:v>
                </c:pt>
                <c:pt idx="925">
                  <c:v>1328.0672930000001</c:v>
                </c:pt>
                <c:pt idx="926">
                  <c:v>1329.5044293999999</c:v>
                </c:pt>
                <c:pt idx="927">
                  <c:v>1330.9403067999999</c:v>
                </c:pt>
                <c:pt idx="928">
                  <c:v>1332.3744116</c:v>
                </c:pt>
                <c:pt idx="929">
                  <c:v>1333.8184091999999</c:v>
                </c:pt>
                <c:pt idx="930">
                  <c:v>1335.2625564</c:v>
                </c:pt>
                <c:pt idx="931">
                  <c:v>1336.6981963999999</c:v>
                </c:pt>
                <c:pt idx="932">
                  <c:v>1338.1240952000001</c:v>
                </c:pt>
                <c:pt idx="933">
                  <c:v>1339.553146</c:v>
                </c:pt>
                <c:pt idx="934">
                  <c:v>1340.9882904000001</c:v>
                </c:pt>
                <c:pt idx="935">
                  <c:v>1342.4238514000001</c:v>
                </c:pt>
                <c:pt idx="936">
                  <c:v>1343.8595</c:v>
                </c:pt>
                <c:pt idx="937">
                  <c:v>1345.2958283999999</c:v>
                </c:pt>
                <c:pt idx="938">
                  <c:v>1346.7346353999999</c:v>
                </c:pt>
                <c:pt idx="939">
                  <c:v>1348.1746599999999</c:v>
                </c:pt>
                <c:pt idx="940">
                  <c:v>1349.6046322</c:v>
                </c:pt>
                <c:pt idx="941">
                  <c:v>1351.0433872000001</c:v>
                </c:pt>
                <c:pt idx="942">
                  <c:v>1352.4722994000001</c:v>
                </c:pt>
                <c:pt idx="943">
                  <c:v>1353.9134982</c:v>
                </c:pt>
                <c:pt idx="944">
                  <c:v>1355.3456004</c:v>
                </c:pt>
                <c:pt idx="945">
                  <c:v>1356.781624</c:v>
                </c:pt>
                <c:pt idx="946">
                  <c:v>1358.2166655999999</c:v>
                </c:pt>
                <c:pt idx="947">
                  <c:v>1359.6533602</c:v>
                </c:pt>
                <c:pt idx="948">
                  <c:v>1361.0894982</c:v>
                </c:pt>
                <c:pt idx="949">
                  <c:v>1362.5228978</c:v>
                </c:pt>
                <c:pt idx="950">
                  <c:v>1363.9573066</c:v>
                </c:pt>
                <c:pt idx="951">
                  <c:v>1365.392317</c:v>
                </c:pt>
                <c:pt idx="952">
                  <c:v>1366.826605</c:v>
                </c:pt>
                <c:pt idx="953">
                  <c:v>1368.2629538000001</c:v>
                </c:pt>
                <c:pt idx="954">
                  <c:v>1369.7002219999999</c:v>
                </c:pt>
                <c:pt idx="955">
                  <c:v>1371.1315016000001</c:v>
                </c:pt>
                <c:pt idx="956">
                  <c:v>1372.5684318000001</c:v>
                </c:pt>
                <c:pt idx="957">
                  <c:v>1374.0026828</c:v>
                </c:pt>
                <c:pt idx="958">
                  <c:v>1375.4383164000001</c:v>
                </c:pt>
                <c:pt idx="959">
                  <c:v>1376.8821903999999</c:v>
                </c:pt>
                <c:pt idx="960">
                  <c:v>1378.32347</c:v>
                </c:pt>
                <c:pt idx="961">
                  <c:v>1379.7560235999999</c:v>
                </c:pt>
                <c:pt idx="962">
                  <c:v>1381.1939437999999</c:v>
                </c:pt>
                <c:pt idx="963">
                  <c:v>1382.6280850000001</c:v>
                </c:pt>
                <c:pt idx="964">
                  <c:v>1384.0646654</c:v>
                </c:pt>
                <c:pt idx="965">
                  <c:v>1385.4993058</c:v>
                </c:pt>
                <c:pt idx="966">
                  <c:v>1386.9329998000001</c:v>
                </c:pt>
                <c:pt idx="967">
                  <c:v>1388.3718085999999</c:v>
                </c:pt>
                <c:pt idx="968">
                  <c:v>1389.8055608</c:v>
                </c:pt>
                <c:pt idx="969">
                  <c:v>1391.2381631999999</c:v>
                </c:pt>
                <c:pt idx="970">
                  <c:v>1392.6790894000001</c:v>
                </c:pt>
                <c:pt idx="971">
                  <c:v>1394.1117317999999</c:v>
                </c:pt>
                <c:pt idx="972">
                  <c:v>1395.5517804000001</c:v>
                </c:pt>
                <c:pt idx="973">
                  <c:v>1396.980699</c:v>
                </c:pt>
                <c:pt idx="974">
                  <c:v>1398.4227472</c:v>
                </c:pt>
                <c:pt idx="975">
                  <c:v>1399.851083</c:v>
                </c:pt>
                <c:pt idx="976">
                  <c:v>1401.2856956000001</c:v>
                </c:pt>
                <c:pt idx="977">
                  <c:v>1402.7231932</c:v>
                </c:pt>
                <c:pt idx="978">
                  <c:v>1404.1549226</c:v>
                </c:pt>
                <c:pt idx="979">
                  <c:v>1405.5892726</c:v>
                </c:pt>
                <c:pt idx="980">
                  <c:v>1407.0244717999999</c:v>
                </c:pt>
                <c:pt idx="981">
                  <c:v>1408.4590536000001</c:v>
                </c:pt>
                <c:pt idx="982">
                  <c:v>1409.8958948</c:v>
                </c:pt>
                <c:pt idx="983">
                  <c:v>1411.3330802</c:v>
                </c:pt>
                <c:pt idx="984">
                  <c:v>1412.7676395999999</c:v>
                </c:pt>
                <c:pt idx="985">
                  <c:v>1414.2089346</c:v>
                </c:pt>
                <c:pt idx="986">
                  <c:v>1415.6546648000001</c:v>
                </c:pt>
                <c:pt idx="987">
                  <c:v>1417.0928303999999</c:v>
                </c:pt>
                <c:pt idx="988">
                  <c:v>1418.5294188</c:v>
                </c:pt>
                <c:pt idx="989">
                  <c:v>1419.9645640000001</c:v>
                </c:pt>
                <c:pt idx="990">
                  <c:v>1421.400707</c:v>
                </c:pt>
                <c:pt idx="991">
                  <c:v>1422.8363300000001</c:v>
                </c:pt>
                <c:pt idx="992">
                  <c:v>1424.2693148000001</c:v>
                </c:pt>
                <c:pt idx="993">
                  <c:v>1425.7037628</c:v>
                </c:pt>
                <c:pt idx="994">
                  <c:v>1427.1399176</c:v>
                </c:pt>
                <c:pt idx="995">
                  <c:v>1428.5739140000001</c:v>
                </c:pt>
                <c:pt idx="996">
                  <c:v>1430.0111514</c:v>
                </c:pt>
                <c:pt idx="997">
                  <c:v>1431.4468512000001</c:v>
                </c:pt>
                <c:pt idx="998">
                  <c:v>1432.8817171999999</c:v>
                </c:pt>
                <c:pt idx="999">
                  <c:v>1434.3142504</c:v>
                </c:pt>
                <c:pt idx="1000">
                  <c:v>1435.7542696</c:v>
                </c:pt>
                <c:pt idx="1001">
                  <c:v>1437.1867502</c:v>
                </c:pt>
                <c:pt idx="1002">
                  <c:v>1438.6216296</c:v>
                </c:pt>
                <c:pt idx="1003">
                  <c:v>1440.0642944000001</c:v>
                </c:pt>
                <c:pt idx="1004">
                  <c:v>1441.5094767999999</c:v>
                </c:pt>
                <c:pt idx="1005">
                  <c:v>1442.9450268000001</c:v>
                </c:pt>
                <c:pt idx="1006">
                  <c:v>1444.3772614</c:v>
                </c:pt>
                <c:pt idx="1007">
                  <c:v>1445.8130262</c:v>
                </c:pt>
                <c:pt idx="1008">
                  <c:v>1447.2521936000001</c:v>
                </c:pt>
                <c:pt idx="1009">
                  <c:v>1448.6739305999999</c:v>
                </c:pt>
                <c:pt idx="1010">
                  <c:v>1450.1037346000001</c:v>
                </c:pt>
                <c:pt idx="1011">
                  <c:v>1451.541328</c:v>
                </c:pt>
                <c:pt idx="1012">
                  <c:v>1452.9734295999999</c:v>
                </c:pt>
                <c:pt idx="1013">
                  <c:v>1454.4168298</c:v>
                </c:pt>
                <c:pt idx="1014">
                  <c:v>1455.8481363999999</c:v>
                </c:pt>
                <c:pt idx="1015">
                  <c:v>1457.2829976</c:v>
                </c:pt>
                <c:pt idx="1016">
                  <c:v>1458.7171598</c:v>
                </c:pt>
                <c:pt idx="1017">
                  <c:v>1460.1502273999999</c:v>
                </c:pt>
                <c:pt idx="1018">
                  <c:v>1461.5898172</c:v>
                </c:pt>
                <c:pt idx="1019">
                  <c:v>1463.0196602000001</c:v>
                </c:pt>
                <c:pt idx="1020">
                  <c:v>1464.4566480000001</c:v>
                </c:pt>
                <c:pt idx="1021">
                  <c:v>1465.896673</c:v>
                </c:pt>
                <c:pt idx="1022">
                  <c:v>1467.3335285999999</c:v>
                </c:pt>
                <c:pt idx="1023">
                  <c:v>1468.7648506</c:v>
                </c:pt>
                <c:pt idx="1024">
                  <c:v>1470.1996200000001</c:v>
                </c:pt>
                <c:pt idx="1025">
                  <c:v>1471.6332511999999</c:v>
                </c:pt>
                <c:pt idx="1026">
                  <c:v>1473.0693546</c:v>
                </c:pt>
                <c:pt idx="1027">
                  <c:v>1474.5003944</c:v>
                </c:pt>
                <c:pt idx="1028">
                  <c:v>1475.9352607999999</c:v>
                </c:pt>
                <c:pt idx="1029">
                  <c:v>1477.371357</c:v>
                </c:pt>
                <c:pt idx="1030">
                  <c:v>1478.8067288</c:v>
                </c:pt>
                <c:pt idx="1031">
                  <c:v>1480.2413422</c:v>
                </c:pt>
                <c:pt idx="1032">
                  <c:v>1481.6758041999999</c:v>
                </c:pt>
                <c:pt idx="1033">
                  <c:v>1483.1107727999999</c:v>
                </c:pt>
                <c:pt idx="1034">
                  <c:v>1484.5474248</c:v>
                </c:pt>
                <c:pt idx="1035">
                  <c:v>1485.9837557999999</c:v>
                </c:pt>
                <c:pt idx="1036">
                  <c:v>1487.4218092000001</c:v>
                </c:pt>
                <c:pt idx="1037">
                  <c:v>1488.8552104</c:v>
                </c:pt>
                <c:pt idx="1038">
                  <c:v>1490.2878327999999</c:v>
                </c:pt>
                <c:pt idx="1039">
                  <c:v>1491.7244206</c:v>
                </c:pt>
                <c:pt idx="1040">
                  <c:v>1493.1545057999999</c:v>
                </c:pt>
                <c:pt idx="1041">
                  <c:v>1494.590633</c:v>
                </c:pt>
                <c:pt idx="1042">
                  <c:v>1496.0307141999999</c:v>
                </c:pt>
                <c:pt idx="1043">
                  <c:v>1497.4615982</c:v>
                </c:pt>
                <c:pt idx="1044">
                  <c:v>1498.8989197999999</c:v>
                </c:pt>
                <c:pt idx="1045">
                  <c:v>1500.3338664</c:v>
                </c:pt>
                <c:pt idx="1046">
                  <c:v>1501.7672888</c:v>
                </c:pt>
                <c:pt idx="1047">
                  <c:v>1503.2024323999999</c:v>
                </c:pt>
                <c:pt idx="1048">
                  <c:v>1504.6363028000001</c:v>
                </c:pt>
                <c:pt idx="1049">
                  <c:v>1506.0707253999999</c:v>
                </c:pt>
                <c:pt idx="1050">
                  <c:v>1507.505345</c:v>
                </c:pt>
                <c:pt idx="1051">
                  <c:v>1508.9371593999999</c:v>
                </c:pt>
                <c:pt idx="1052">
                  <c:v>1510.3751588</c:v>
                </c:pt>
                <c:pt idx="1053">
                  <c:v>1511.8110852</c:v>
                </c:pt>
                <c:pt idx="1054">
                  <c:v>1513.2449541999999</c:v>
                </c:pt>
                <c:pt idx="1055">
                  <c:v>1514.6837622</c:v>
                </c:pt>
                <c:pt idx="1056">
                  <c:v>1516.1201765999999</c:v>
                </c:pt>
                <c:pt idx="1057">
                  <c:v>1517.5576822</c:v>
                </c:pt>
                <c:pt idx="1058">
                  <c:v>1518.9928444</c:v>
                </c:pt>
                <c:pt idx="1059">
                  <c:v>1520.4276351999999</c:v>
                </c:pt>
                <c:pt idx="1060">
                  <c:v>1521.8610719999999</c:v>
                </c:pt>
                <c:pt idx="1061">
                  <c:v>1523.2957874000001</c:v>
                </c:pt>
                <c:pt idx="1062">
                  <c:v>1524.7307229999999</c:v>
                </c:pt>
                <c:pt idx="1063">
                  <c:v>1526.1649218</c:v>
                </c:pt>
                <c:pt idx="1064">
                  <c:v>1527.5967854</c:v>
                </c:pt>
                <c:pt idx="1065">
                  <c:v>1529.0332183999999</c:v>
                </c:pt>
                <c:pt idx="1066">
                  <c:v>1530.4684304</c:v>
                </c:pt>
                <c:pt idx="1067">
                  <c:v>1531.90182</c:v>
                </c:pt>
                <c:pt idx="1068">
                  <c:v>1533.3409726</c:v>
                </c:pt>
                <c:pt idx="1069">
                  <c:v>1534.7747242</c:v>
                </c:pt>
                <c:pt idx="1070">
                  <c:v>1536.2076305999999</c:v>
                </c:pt>
                <c:pt idx="1071">
                  <c:v>1537.6416932</c:v>
                </c:pt>
                <c:pt idx="1072">
                  <c:v>1539.0737062000001</c:v>
                </c:pt>
                <c:pt idx="1073">
                  <c:v>1540.5078698</c:v>
                </c:pt>
                <c:pt idx="1074">
                  <c:v>1541.94688</c:v>
                </c:pt>
                <c:pt idx="1075">
                  <c:v>1543.3809586</c:v>
                </c:pt>
                <c:pt idx="1076">
                  <c:v>1544.8140512</c:v>
                </c:pt>
                <c:pt idx="1077">
                  <c:v>1546.2492792</c:v>
                </c:pt>
                <c:pt idx="1078">
                  <c:v>1547.6848640000001</c:v>
                </c:pt>
                <c:pt idx="1079">
                  <c:v>1549.1230774000001</c:v>
                </c:pt>
                <c:pt idx="1080">
                  <c:v>1550.5606752000001</c:v>
                </c:pt>
                <c:pt idx="1081">
                  <c:v>1551.9884721999999</c:v>
                </c:pt>
                <c:pt idx="1082">
                  <c:v>1553.4267436</c:v>
                </c:pt>
                <c:pt idx="1083">
                  <c:v>1554.8550287999999</c:v>
                </c:pt>
                <c:pt idx="1084">
                  <c:v>1556.2955022000001</c:v>
                </c:pt>
                <c:pt idx="1085">
                  <c:v>1557.7326536</c:v>
                </c:pt>
                <c:pt idx="1086">
                  <c:v>1559.1656387999999</c:v>
                </c:pt>
                <c:pt idx="1087">
                  <c:v>1560.6027462</c:v>
                </c:pt>
                <c:pt idx="1088">
                  <c:v>1562.0357630000001</c:v>
                </c:pt>
                <c:pt idx="1089">
                  <c:v>1563.470763</c:v>
                </c:pt>
                <c:pt idx="1090">
                  <c:v>1564.9047274</c:v>
                </c:pt>
                <c:pt idx="1091">
                  <c:v>1566.3375894000001</c:v>
                </c:pt>
                <c:pt idx="1092">
                  <c:v>1567.7760696</c:v>
                </c:pt>
                <c:pt idx="1093">
                  <c:v>1569.2083571999999</c:v>
                </c:pt>
                <c:pt idx="1094">
                  <c:v>1570.6422418</c:v>
                </c:pt>
                <c:pt idx="1095">
                  <c:v>1572.079397</c:v>
                </c:pt>
                <c:pt idx="1096">
                  <c:v>1573.5152903999999</c:v>
                </c:pt>
                <c:pt idx="1097">
                  <c:v>1574.950366</c:v>
                </c:pt>
                <c:pt idx="1098">
                  <c:v>1576.3837088</c:v>
                </c:pt>
                <c:pt idx="1099">
                  <c:v>1577.8194169999999</c:v>
                </c:pt>
                <c:pt idx="1100">
                  <c:v>1579.2571888</c:v>
                </c:pt>
                <c:pt idx="1101">
                  <c:v>1580.6900333999999</c:v>
                </c:pt>
                <c:pt idx="1102">
                  <c:v>1582.1286358</c:v>
                </c:pt>
                <c:pt idx="1103">
                  <c:v>1583.561303</c:v>
                </c:pt>
                <c:pt idx="1104">
                  <c:v>1584.9952728000001</c:v>
                </c:pt>
                <c:pt idx="1105">
                  <c:v>1586.4328786000001</c:v>
                </c:pt>
                <c:pt idx="1106">
                  <c:v>1587.8628991999999</c:v>
                </c:pt>
                <c:pt idx="1107">
                  <c:v>1589.3006472</c:v>
                </c:pt>
                <c:pt idx="1108">
                  <c:v>1590.738486</c:v>
                </c:pt>
                <c:pt idx="1109">
                  <c:v>1592.1717286000001</c:v>
                </c:pt>
                <c:pt idx="1110">
                  <c:v>1593.6048321999999</c:v>
                </c:pt>
                <c:pt idx="1111">
                  <c:v>1595.0440432</c:v>
                </c:pt>
                <c:pt idx="1112">
                  <c:v>1596.4743234</c:v>
                </c:pt>
                <c:pt idx="1113">
                  <c:v>1597.9150084</c:v>
                </c:pt>
                <c:pt idx="1114">
                  <c:v>1599.3492034000001</c:v>
                </c:pt>
                <c:pt idx="1115">
                  <c:v>1600.7824287999999</c:v>
                </c:pt>
                <c:pt idx="1116">
                  <c:v>1602.218206</c:v>
                </c:pt>
                <c:pt idx="1117">
                  <c:v>1603.6537532</c:v>
                </c:pt>
                <c:pt idx="1118">
                  <c:v>1605.0882716000001</c:v>
                </c:pt>
                <c:pt idx="1119">
                  <c:v>1606.5202718</c:v>
                </c:pt>
                <c:pt idx="1120">
                  <c:v>1607.9575454000001</c:v>
                </c:pt>
                <c:pt idx="1121">
                  <c:v>1609.3932858000001</c:v>
                </c:pt>
                <c:pt idx="1122">
                  <c:v>1610.8294685999999</c:v>
                </c:pt>
                <c:pt idx="1123">
                  <c:v>1612.2627404</c:v>
                </c:pt>
                <c:pt idx="1124">
                  <c:v>1613.6988242</c:v>
                </c:pt>
                <c:pt idx="1125">
                  <c:v>1615.134879</c:v>
                </c:pt>
                <c:pt idx="1126">
                  <c:v>1616.5699377999999</c:v>
                </c:pt>
                <c:pt idx="1127">
                  <c:v>1618.0048674</c:v>
                </c:pt>
                <c:pt idx="1128">
                  <c:v>1619.4402006</c:v>
                </c:pt>
                <c:pt idx="1129">
                  <c:v>1620.8886944000001</c:v>
                </c:pt>
                <c:pt idx="1130">
                  <c:v>1622.3241644</c:v>
                </c:pt>
                <c:pt idx="1131">
                  <c:v>1623.7563087999999</c:v>
                </c:pt>
                <c:pt idx="1132">
                  <c:v>1625.1948848</c:v>
                </c:pt>
                <c:pt idx="1133">
                  <c:v>1626.6421346</c:v>
                </c:pt>
                <c:pt idx="1134">
                  <c:v>1628.0804008</c:v>
                </c:pt>
                <c:pt idx="1135">
                  <c:v>1629.5181848</c:v>
                </c:pt>
                <c:pt idx="1136">
                  <c:v>1630.951415</c:v>
                </c:pt>
                <c:pt idx="1137">
                  <c:v>1632.3854288</c:v>
                </c:pt>
                <c:pt idx="1138">
                  <c:v>1633.8329418000001</c:v>
                </c:pt>
                <c:pt idx="1139">
                  <c:v>1635.2706888</c:v>
                </c:pt>
                <c:pt idx="1140">
                  <c:v>1636.7060614</c:v>
                </c:pt>
                <c:pt idx="1141">
                  <c:v>1638.14509</c:v>
                </c:pt>
                <c:pt idx="1142">
                  <c:v>1639.5792428</c:v>
                </c:pt>
                <c:pt idx="1143">
                  <c:v>1641.0104601999999</c:v>
                </c:pt>
                <c:pt idx="1144">
                  <c:v>1642.4527777999999</c:v>
                </c:pt>
                <c:pt idx="1145">
                  <c:v>1643.8835687999999</c:v>
                </c:pt>
                <c:pt idx="1146">
                  <c:v>1645.3224319999999</c:v>
                </c:pt>
                <c:pt idx="1147">
                  <c:v>1646.7595418000001</c:v>
                </c:pt>
                <c:pt idx="1148">
                  <c:v>1648.1945972000001</c:v>
                </c:pt>
                <c:pt idx="1149">
                  <c:v>1649.6288086</c:v>
                </c:pt>
                <c:pt idx="1150">
                  <c:v>1651.0638618</c:v>
                </c:pt>
                <c:pt idx="1151">
                  <c:v>1652.5017310000001</c:v>
                </c:pt>
                <c:pt idx="1152">
                  <c:v>1653.9336284000001</c:v>
                </c:pt>
                <c:pt idx="1153">
                  <c:v>1655.3710885999999</c:v>
                </c:pt>
                <c:pt idx="1154">
                  <c:v>1656.8052081999999</c:v>
                </c:pt>
                <c:pt idx="1155">
                  <c:v>1658.2540165999999</c:v>
                </c:pt>
                <c:pt idx="1156">
                  <c:v>1659.7003242000001</c:v>
                </c:pt>
                <c:pt idx="1157">
                  <c:v>1661.1394694000001</c:v>
                </c:pt>
                <c:pt idx="1158">
                  <c:v>1662.5781644000001</c:v>
                </c:pt>
                <c:pt idx="1159">
                  <c:v>1664.015034</c:v>
                </c:pt>
                <c:pt idx="1160">
                  <c:v>1665.4486383999999</c:v>
                </c:pt>
                <c:pt idx="1161">
                  <c:v>1666.8822238</c:v>
                </c:pt>
                <c:pt idx="1162">
                  <c:v>1668.3156547999999</c:v>
                </c:pt>
                <c:pt idx="1163">
                  <c:v>1669.7561912000001</c:v>
                </c:pt>
                <c:pt idx="1164">
                  <c:v>1671.1880288</c:v>
                </c:pt>
                <c:pt idx="1165">
                  <c:v>1672.627113</c:v>
                </c:pt>
                <c:pt idx="1166">
                  <c:v>1674.0754280000001</c:v>
                </c:pt>
                <c:pt idx="1167">
                  <c:v>1675.5104156</c:v>
                </c:pt>
                <c:pt idx="1168">
                  <c:v>1676.9450336</c:v>
                </c:pt>
                <c:pt idx="1169">
                  <c:v>1678.3842066</c:v>
                </c:pt>
                <c:pt idx="1170">
                  <c:v>1679.8282082000001</c:v>
                </c:pt>
                <c:pt idx="1171">
                  <c:v>1681.2709152</c:v>
                </c:pt>
                <c:pt idx="1172">
                  <c:v>1682.7086922000001</c:v>
                </c:pt>
                <c:pt idx="1173">
                  <c:v>1684.1434291999999</c:v>
                </c:pt>
                <c:pt idx="1174">
                  <c:v>1685.5851176000001</c:v>
                </c:pt>
                <c:pt idx="1175">
                  <c:v>1687.0185211999999</c:v>
                </c:pt>
                <c:pt idx="1176">
                  <c:v>1688.4565273999999</c:v>
                </c:pt>
                <c:pt idx="1177">
                  <c:v>1689.8895826</c:v>
                </c:pt>
                <c:pt idx="1178">
                  <c:v>1691.3295486</c:v>
                </c:pt>
                <c:pt idx="1179">
                  <c:v>1692.7729945999999</c:v>
                </c:pt>
                <c:pt idx="1180">
                  <c:v>1694.2131414</c:v>
                </c:pt>
                <c:pt idx="1181">
                  <c:v>1695.6480076</c:v>
                </c:pt>
                <c:pt idx="1182">
                  <c:v>1697.0859668000001</c:v>
                </c:pt>
                <c:pt idx="1183">
                  <c:v>1698.5241192000001</c:v>
                </c:pt>
                <c:pt idx="1184">
                  <c:v>1699.9614938</c:v>
                </c:pt>
                <c:pt idx="1185">
                  <c:v>1701.3906348</c:v>
                </c:pt>
                <c:pt idx="1186">
                  <c:v>1702.8279299999999</c:v>
                </c:pt>
                <c:pt idx="1187">
                  <c:v>1704.2633518</c:v>
                </c:pt>
                <c:pt idx="1188">
                  <c:v>1705.700257</c:v>
                </c:pt>
                <c:pt idx="1189">
                  <c:v>1707.1508117999999</c:v>
                </c:pt>
                <c:pt idx="1190">
                  <c:v>1708.5857452</c:v>
                </c:pt>
                <c:pt idx="1191">
                  <c:v>1710.0181788</c:v>
                </c:pt>
                <c:pt idx="1192">
                  <c:v>1711.4539127999999</c:v>
                </c:pt>
                <c:pt idx="1193">
                  <c:v>1712.8871005999999</c:v>
                </c:pt>
                <c:pt idx="1194">
                  <c:v>1714.3344698000001</c:v>
                </c:pt>
                <c:pt idx="1195">
                  <c:v>1715.7743478</c:v>
                </c:pt>
                <c:pt idx="1196">
                  <c:v>1717.2245138000001</c:v>
                </c:pt>
                <c:pt idx="1197">
                  <c:v>1718.6589687999999</c:v>
                </c:pt>
                <c:pt idx="1198">
                  <c:v>1720.0938203999999</c:v>
                </c:pt>
                <c:pt idx="1199">
                  <c:v>1721.5268734000001</c:v>
                </c:pt>
                <c:pt idx="1200">
                  <c:v>1722.9634698</c:v>
                </c:pt>
                <c:pt idx="1201">
                  <c:v>1724.3969320000001</c:v>
                </c:pt>
                <c:pt idx="1202">
                  <c:v>1725.8326022000001</c:v>
                </c:pt>
                <c:pt idx="1203">
                  <c:v>1727.2664208000001</c:v>
                </c:pt>
                <c:pt idx="1204">
                  <c:v>1728.7048064000001</c:v>
                </c:pt>
                <c:pt idx="1205">
                  <c:v>1730.1435208</c:v>
                </c:pt>
                <c:pt idx="1206">
                  <c:v>1731.5760622</c:v>
                </c:pt>
                <c:pt idx="1207">
                  <c:v>1733.0106229999999</c:v>
                </c:pt>
                <c:pt idx="1208">
                  <c:v>1734.4433730000001</c:v>
                </c:pt>
                <c:pt idx="1209">
                  <c:v>1735.8792645999999</c:v>
                </c:pt>
                <c:pt idx="1210">
                  <c:v>1737.3142889999999</c:v>
                </c:pt>
                <c:pt idx="1211">
                  <c:v>1738.7506871999999</c:v>
                </c:pt>
                <c:pt idx="1212">
                  <c:v>1740.1814979999999</c:v>
                </c:pt>
                <c:pt idx="1213">
                  <c:v>1741.6201486</c:v>
                </c:pt>
                <c:pt idx="1214">
                  <c:v>1743.0536497999999</c:v>
                </c:pt>
                <c:pt idx="1215">
                  <c:v>1744.4909565999999</c:v>
                </c:pt>
                <c:pt idx="1216">
                  <c:v>1745.9235862</c:v>
                </c:pt>
                <c:pt idx="1217">
                  <c:v>1747.3584665999999</c:v>
                </c:pt>
                <c:pt idx="1218">
                  <c:v>1748.7954606000001</c:v>
                </c:pt>
                <c:pt idx="1219">
                  <c:v>1750.2277574</c:v>
                </c:pt>
                <c:pt idx="1220">
                  <c:v>1751.6646314</c:v>
                </c:pt>
                <c:pt idx="1221">
                  <c:v>1753.0982124</c:v>
                </c:pt>
                <c:pt idx="1222">
                  <c:v>1754.5361797999999</c:v>
                </c:pt>
                <c:pt idx="1223">
                  <c:v>1755.9677426000001</c:v>
                </c:pt>
                <c:pt idx="1224">
                  <c:v>1757.4061443999999</c:v>
                </c:pt>
                <c:pt idx="1225">
                  <c:v>1758.8382432000001</c:v>
                </c:pt>
                <c:pt idx="1226">
                  <c:v>1760.2735904000001</c:v>
                </c:pt>
                <c:pt idx="1227">
                  <c:v>1761.7073514000001</c:v>
                </c:pt>
                <c:pt idx="1228">
                  <c:v>1763.1451529999999</c:v>
                </c:pt>
                <c:pt idx="1229">
                  <c:v>1764.5771371999999</c:v>
                </c:pt>
                <c:pt idx="1230">
                  <c:v>1766.0116054</c:v>
                </c:pt>
                <c:pt idx="1231">
                  <c:v>1767.4444129999999</c:v>
                </c:pt>
                <c:pt idx="1232">
                  <c:v>1768.8794966</c:v>
                </c:pt>
                <c:pt idx="1233">
                  <c:v>1770.3142571999999</c:v>
                </c:pt>
                <c:pt idx="1234">
                  <c:v>1771.7351222</c:v>
                </c:pt>
                <c:pt idx="1235">
                  <c:v>1773.1696813999999</c:v>
                </c:pt>
                <c:pt idx="1236">
                  <c:v>1774.6021731999999</c:v>
                </c:pt>
                <c:pt idx="1237">
                  <c:v>1776.0377552</c:v>
                </c:pt>
                <c:pt idx="1238">
                  <c:v>1777.4711746</c:v>
                </c:pt>
                <c:pt idx="1239">
                  <c:v>1778.9048794</c:v>
                </c:pt>
                <c:pt idx="1240">
                  <c:v>1780.342173</c:v>
                </c:pt>
                <c:pt idx="1241">
                  <c:v>1781.776226</c:v>
                </c:pt>
                <c:pt idx="1242">
                  <c:v>1783.2125828000001</c:v>
                </c:pt>
                <c:pt idx="1243">
                  <c:v>1784.6478239999999</c:v>
                </c:pt>
                <c:pt idx="1244">
                  <c:v>1786.0767202</c:v>
                </c:pt>
                <c:pt idx="1245">
                  <c:v>1787.5180412</c:v>
                </c:pt>
                <c:pt idx="1246">
                  <c:v>1788.9540664000001</c:v>
                </c:pt>
                <c:pt idx="1247">
                  <c:v>1790.3894299999999</c:v>
                </c:pt>
                <c:pt idx="1248">
                  <c:v>1791.8248871999999</c:v>
                </c:pt>
                <c:pt idx="1249">
                  <c:v>1793.2586942</c:v>
                </c:pt>
                <c:pt idx="1250">
                  <c:v>1794.6997924</c:v>
                </c:pt>
                <c:pt idx="1251">
                  <c:v>1796.1306944</c:v>
                </c:pt>
                <c:pt idx="1252">
                  <c:v>1797.5681477999999</c:v>
                </c:pt>
                <c:pt idx="1253">
                  <c:v>1799.008272</c:v>
                </c:pt>
                <c:pt idx="1254">
                  <c:v>1800.4566890000001</c:v>
                </c:pt>
                <c:pt idx="1255">
                  <c:v>1801.8909232000001</c:v>
                </c:pt>
                <c:pt idx="1256">
                  <c:v>1803.3218356</c:v>
                </c:pt>
                <c:pt idx="1257">
                  <c:v>1804.7610563999999</c:v>
                </c:pt>
                <c:pt idx="1258">
                  <c:v>1806.1928588000001</c:v>
                </c:pt>
                <c:pt idx="1259">
                  <c:v>1807.6263438000001</c:v>
                </c:pt>
                <c:pt idx="1260">
                  <c:v>1809.0651909999999</c:v>
                </c:pt>
                <c:pt idx="1261">
                  <c:v>1810.5009545999999</c:v>
                </c:pt>
                <c:pt idx="1262">
                  <c:v>1811.9334616000001</c:v>
                </c:pt>
                <c:pt idx="1263">
                  <c:v>1813.3700592</c:v>
                </c:pt>
                <c:pt idx="1264">
                  <c:v>1814.8028842000001</c:v>
                </c:pt>
                <c:pt idx="1265">
                  <c:v>1816.2371903999999</c:v>
                </c:pt>
                <c:pt idx="1266">
                  <c:v>1817.6722990000001</c:v>
                </c:pt>
                <c:pt idx="1267">
                  <c:v>1819.1073621999999</c:v>
                </c:pt>
                <c:pt idx="1268">
                  <c:v>1820.5413286</c:v>
                </c:pt>
                <c:pt idx="1269">
                  <c:v>1821.9760000000001</c:v>
                </c:pt>
                <c:pt idx="1270">
                  <c:v>1823.4119052000001</c:v>
                </c:pt>
                <c:pt idx="1271">
                  <c:v>1824.8482667999999</c:v>
                </c:pt>
                <c:pt idx="1272">
                  <c:v>1826.2959000000001</c:v>
                </c:pt>
                <c:pt idx="1273">
                  <c:v>1827.7309874</c:v>
                </c:pt>
                <c:pt idx="1274">
                  <c:v>1829.1767998</c:v>
                </c:pt>
                <c:pt idx="1275">
                  <c:v>1830.6180758</c:v>
                </c:pt>
                <c:pt idx="1276">
                  <c:v>1832.0524832000001</c:v>
                </c:pt>
                <c:pt idx="1277">
                  <c:v>1833.4882551999999</c:v>
                </c:pt>
                <c:pt idx="1278">
                  <c:v>1834.9236699999999</c:v>
                </c:pt>
                <c:pt idx="1279">
                  <c:v>1836.3605136000001</c:v>
                </c:pt>
                <c:pt idx="1280">
                  <c:v>1837.7972692000001</c:v>
                </c:pt>
                <c:pt idx="1281">
                  <c:v>1839.2291224000001</c:v>
                </c:pt>
                <c:pt idx="1282">
                  <c:v>1840.666639</c:v>
                </c:pt>
                <c:pt idx="1283">
                  <c:v>1842.0970712000001</c:v>
                </c:pt>
                <c:pt idx="1284">
                  <c:v>1843.5363788</c:v>
                </c:pt>
                <c:pt idx="1285">
                  <c:v>1844.9741876000001</c:v>
                </c:pt>
                <c:pt idx="1286">
                  <c:v>1846.4053982</c:v>
                </c:pt>
                <c:pt idx="1287">
                  <c:v>1847.8401864</c:v>
                </c:pt>
                <c:pt idx="1288">
                  <c:v>1849.2766118</c:v>
                </c:pt>
                <c:pt idx="1289">
                  <c:v>1850.7127022</c:v>
                </c:pt>
                <c:pt idx="1290">
                  <c:v>1852.1509016</c:v>
                </c:pt>
                <c:pt idx="1291">
                  <c:v>1853.5802650000001</c:v>
                </c:pt>
                <c:pt idx="1292">
                  <c:v>1855.0167186000001</c:v>
                </c:pt>
                <c:pt idx="1293">
                  <c:v>1856.453579</c:v>
                </c:pt>
                <c:pt idx="1294">
                  <c:v>1857.8899896</c:v>
                </c:pt>
                <c:pt idx="1295">
                  <c:v>1859.3235164</c:v>
                </c:pt>
                <c:pt idx="1296">
                  <c:v>1860.7583714</c:v>
                </c:pt>
                <c:pt idx="1297">
                  <c:v>1862.1957692000001</c:v>
                </c:pt>
                <c:pt idx="1298">
                  <c:v>1863.6445200000001</c:v>
                </c:pt>
                <c:pt idx="1299">
                  <c:v>1865.0822393999999</c:v>
                </c:pt>
                <c:pt idx="1300">
                  <c:v>1866.5221704</c:v>
                </c:pt>
                <c:pt idx="1301">
                  <c:v>1867.9538990000001</c:v>
                </c:pt>
                <c:pt idx="1302">
                  <c:v>1869.3966178000001</c:v>
                </c:pt>
                <c:pt idx="1303">
                  <c:v>1870.8404638</c:v>
                </c:pt>
                <c:pt idx="1304">
                  <c:v>1872.2732424000001</c:v>
                </c:pt>
                <c:pt idx="1305">
                  <c:v>1873.7097848000001</c:v>
                </c:pt>
                <c:pt idx="1306">
                  <c:v>1875.1457452</c:v>
                </c:pt>
                <c:pt idx="1307">
                  <c:v>1876.5820646</c:v>
                </c:pt>
                <c:pt idx="1308">
                  <c:v>1878.0154118</c:v>
                </c:pt>
                <c:pt idx="1309">
                  <c:v>1879.4655014</c:v>
                </c:pt>
                <c:pt idx="1310">
                  <c:v>1880.9020872000001</c:v>
                </c:pt>
                <c:pt idx="1311">
                  <c:v>1882.3395780000001</c:v>
                </c:pt>
                <c:pt idx="1312">
                  <c:v>1883.7792088000001</c:v>
                </c:pt>
                <c:pt idx="1313">
                  <c:v>1885.2122644000001</c:v>
                </c:pt>
                <c:pt idx="1314">
                  <c:v>1886.6503597999999</c:v>
                </c:pt>
                <c:pt idx="1315">
                  <c:v>1888.0845984</c:v>
                </c:pt>
                <c:pt idx="1316">
                  <c:v>1889.5191528</c:v>
                </c:pt>
                <c:pt idx="1317">
                  <c:v>1890.9571748000001</c:v>
                </c:pt>
                <c:pt idx="1318">
                  <c:v>1892.3906552000001</c:v>
                </c:pt>
                <c:pt idx="1319">
                  <c:v>1893.8261858000001</c:v>
                </c:pt>
                <c:pt idx="1320">
                  <c:v>1895.2621354</c:v>
                </c:pt>
                <c:pt idx="1321">
                  <c:v>1896.6947187999999</c:v>
                </c:pt>
                <c:pt idx="1322">
                  <c:v>1898.1316810000001</c:v>
                </c:pt>
                <c:pt idx="1323">
                  <c:v>1899.5689762</c:v>
                </c:pt>
                <c:pt idx="1324">
                  <c:v>1900.9992130000001</c:v>
                </c:pt>
                <c:pt idx="1325">
                  <c:v>1902.4372992000001</c:v>
                </c:pt>
                <c:pt idx="1326">
                  <c:v>1903.8712648000001</c:v>
                </c:pt>
                <c:pt idx="1327">
                  <c:v>1905.3076120000001</c:v>
                </c:pt>
                <c:pt idx="1328">
                  <c:v>1906.7460774000001</c:v>
                </c:pt>
                <c:pt idx="1329">
                  <c:v>1908.1812554000001</c:v>
                </c:pt>
                <c:pt idx="1330">
                  <c:v>1909.6176588000001</c:v>
                </c:pt>
                <c:pt idx="1331">
                  <c:v>1911.0515986</c:v>
                </c:pt>
                <c:pt idx="1332">
                  <c:v>1912.4843234</c:v>
                </c:pt>
                <c:pt idx="1333">
                  <c:v>1913.9192660000001</c:v>
                </c:pt>
                <c:pt idx="1334">
                  <c:v>1915.3540148</c:v>
                </c:pt>
                <c:pt idx="1335">
                  <c:v>1916.7882185999999</c:v>
                </c:pt>
                <c:pt idx="1336">
                  <c:v>1918.2227746000001</c:v>
                </c:pt>
                <c:pt idx="1337">
                  <c:v>1919.674483</c:v>
                </c:pt>
                <c:pt idx="1338">
                  <c:v>1921.1064612</c:v>
                </c:pt>
                <c:pt idx="1339">
                  <c:v>1922.5436669999999</c:v>
                </c:pt>
                <c:pt idx="1340">
                  <c:v>1923.9775480000001</c:v>
                </c:pt>
                <c:pt idx="1341">
                  <c:v>1925.413413</c:v>
                </c:pt>
                <c:pt idx="1342">
                  <c:v>1926.8624166</c:v>
                </c:pt>
                <c:pt idx="1343">
                  <c:v>1928.2928615999999</c:v>
                </c:pt>
                <c:pt idx="1344">
                  <c:v>1929.7281697999999</c:v>
                </c:pt>
                <c:pt idx="1345">
                  <c:v>1931.1623500000001</c:v>
                </c:pt>
                <c:pt idx="1346">
                  <c:v>1932.5962672000001</c:v>
                </c:pt>
                <c:pt idx="1347">
                  <c:v>1934.0313664</c:v>
                </c:pt>
                <c:pt idx="1348">
                  <c:v>1935.4672651999999</c:v>
                </c:pt>
                <c:pt idx="1349">
                  <c:v>1936.9037132000001</c:v>
                </c:pt>
                <c:pt idx="1350">
                  <c:v>1938.3390185999999</c:v>
                </c:pt>
                <c:pt idx="1351">
                  <c:v>1939.7731262</c:v>
                </c:pt>
                <c:pt idx="1352">
                  <c:v>1941.2084626000001</c:v>
                </c:pt>
                <c:pt idx="1353">
                  <c:v>1942.6470887999999</c:v>
                </c:pt>
                <c:pt idx="1354">
                  <c:v>1944.0782311999999</c:v>
                </c:pt>
                <c:pt idx="1355">
                  <c:v>1945.5198604</c:v>
                </c:pt>
                <c:pt idx="1356">
                  <c:v>1946.958617</c:v>
                </c:pt>
                <c:pt idx="1357">
                  <c:v>1948.3912722</c:v>
                </c:pt>
                <c:pt idx="1358">
                  <c:v>1949.827162</c:v>
                </c:pt>
                <c:pt idx="1359">
                  <c:v>1951.2574890000001</c:v>
                </c:pt>
                <c:pt idx="1360">
                  <c:v>1952.7009902</c:v>
                </c:pt>
                <c:pt idx="1361">
                  <c:v>1954.1346255999999</c:v>
                </c:pt>
                <c:pt idx="1362">
                  <c:v>1955.568526</c:v>
                </c:pt>
                <c:pt idx="1363">
                  <c:v>1957.0007442000001</c:v>
                </c:pt>
                <c:pt idx="1364">
                  <c:v>1958.4404982000001</c:v>
                </c:pt>
                <c:pt idx="1365">
                  <c:v>1959.8730826000001</c:v>
                </c:pt>
                <c:pt idx="1366">
                  <c:v>1961.3095226</c:v>
                </c:pt>
                <c:pt idx="1367">
                  <c:v>1962.7464476</c:v>
                </c:pt>
                <c:pt idx="1368">
                  <c:v>1964.1797939999999</c:v>
                </c:pt>
                <c:pt idx="1369">
                  <c:v>1965.6142806</c:v>
                </c:pt>
                <c:pt idx="1370">
                  <c:v>1967.0500562</c:v>
                </c:pt>
                <c:pt idx="1371">
                  <c:v>1968.4836752000001</c:v>
                </c:pt>
                <c:pt idx="1372">
                  <c:v>1969.9154626</c:v>
                </c:pt>
                <c:pt idx="1373">
                  <c:v>1971.3531072000001</c:v>
                </c:pt>
                <c:pt idx="1374">
                  <c:v>1972.7886798</c:v>
                </c:pt>
                <c:pt idx="1375">
                  <c:v>1974.2228809999999</c:v>
                </c:pt>
                <c:pt idx="1376">
                  <c:v>1975.6563454</c:v>
                </c:pt>
                <c:pt idx="1377">
                  <c:v>1977.090389</c:v>
                </c:pt>
                <c:pt idx="1378">
                  <c:v>1978.528601</c:v>
                </c:pt>
                <c:pt idx="1379">
                  <c:v>1979.9803704000001</c:v>
                </c:pt>
                <c:pt idx="1380">
                  <c:v>1981.4177436</c:v>
                </c:pt>
                <c:pt idx="1381">
                  <c:v>1982.8527892</c:v>
                </c:pt>
                <c:pt idx="1382">
                  <c:v>1984.2876842000001</c:v>
                </c:pt>
                <c:pt idx="1383">
                  <c:v>1985.7230878</c:v>
                </c:pt>
                <c:pt idx="1384">
                  <c:v>1987.1591731999999</c:v>
                </c:pt>
                <c:pt idx="1385">
                  <c:v>1988.5941624</c:v>
                </c:pt>
                <c:pt idx="1386">
                  <c:v>1990.0262270000001</c:v>
                </c:pt>
                <c:pt idx="1387">
                  <c:v>1991.4677294000001</c:v>
                </c:pt>
                <c:pt idx="1388">
                  <c:v>1992.8992295999999</c:v>
                </c:pt>
                <c:pt idx="1389">
                  <c:v>1994.3381423999999</c:v>
                </c:pt>
                <c:pt idx="1390">
                  <c:v>1995.7721515999999</c:v>
                </c:pt>
                <c:pt idx="1391">
                  <c:v>1997.2080550000001</c:v>
                </c:pt>
                <c:pt idx="1392">
                  <c:v>1998.638457</c:v>
                </c:pt>
                <c:pt idx="1393">
                  <c:v>2000.0775928</c:v>
                </c:pt>
                <c:pt idx="1394">
                  <c:v>2001.5157701999999</c:v>
                </c:pt>
                <c:pt idx="1395">
                  <c:v>2002.947302</c:v>
                </c:pt>
                <c:pt idx="1396">
                  <c:v>2004.3869606000001</c:v>
                </c:pt>
                <c:pt idx="1397">
                  <c:v>2005.8250344</c:v>
                </c:pt>
                <c:pt idx="1398">
                  <c:v>2007.27226</c:v>
                </c:pt>
                <c:pt idx="1399">
                  <c:v>2008.7080986000001</c:v>
                </c:pt>
                <c:pt idx="1400">
                  <c:v>2010.1410579999999</c:v>
                </c:pt>
                <c:pt idx="1401">
                  <c:v>2011.5765111999999</c:v>
                </c:pt>
                <c:pt idx="1402">
                  <c:v>2013.0130674</c:v>
                </c:pt>
                <c:pt idx="1403">
                  <c:v>2014.4491326</c:v>
                </c:pt>
                <c:pt idx="1404">
                  <c:v>2015.8854008000001</c:v>
                </c:pt>
                <c:pt idx="1405">
                  <c:v>2017.3200076000001</c:v>
                </c:pt>
                <c:pt idx="1406">
                  <c:v>2018.7532142</c:v>
                </c:pt>
                <c:pt idx="1407">
                  <c:v>2020.1880798</c:v>
                </c:pt>
                <c:pt idx="1408">
                  <c:v>2021.6234796000001</c:v>
                </c:pt>
                <c:pt idx="1409">
                  <c:v>2023.0589482</c:v>
                </c:pt>
                <c:pt idx="1410">
                  <c:v>2024.4912096</c:v>
                </c:pt>
                <c:pt idx="1411">
                  <c:v>2025.9279292000001</c:v>
                </c:pt>
                <c:pt idx="1412">
                  <c:v>2027.3621594000001</c:v>
                </c:pt>
                <c:pt idx="1413">
                  <c:v>2028.8008316</c:v>
                </c:pt>
                <c:pt idx="1414">
                  <c:v>2030.2360236</c:v>
                </c:pt>
                <c:pt idx="1415">
                  <c:v>2031.6721246</c:v>
                </c:pt>
                <c:pt idx="1416">
                  <c:v>2033.1065275999999</c:v>
                </c:pt>
                <c:pt idx="1417">
                  <c:v>2034.5431771999999</c:v>
                </c:pt>
                <c:pt idx="1418">
                  <c:v>2035.9769834000001</c:v>
                </c:pt>
                <c:pt idx="1419">
                  <c:v>2037.4148372</c:v>
                </c:pt>
                <c:pt idx="1420">
                  <c:v>2038.8443642</c:v>
                </c:pt>
                <c:pt idx="1421">
                  <c:v>2040.2805418</c:v>
                </c:pt>
                <c:pt idx="1422">
                  <c:v>2041.7133758</c:v>
                </c:pt>
                <c:pt idx="1423">
                  <c:v>2043.1517527999999</c:v>
                </c:pt>
                <c:pt idx="1424">
                  <c:v>2044.5876418</c:v>
                </c:pt>
                <c:pt idx="1425">
                  <c:v>2046.0175750000001</c:v>
                </c:pt>
                <c:pt idx="1426">
                  <c:v>2047.4564964000001</c:v>
                </c:pt>
                <c:pt idx="1427">
                  <c:v>2048.8905835999999</c:v>
                </c:pt>
                <c:pt idx="1428">
                  <c:v>2050.3257021999998</c:v>
                </c:pt>
                <c:pt idx="1429">
                  <c:v>2051.7645945999998</c:v>
                </c:pt>
                <c:pt idx="1430">
                  <c:v>2053.1936943999999</c:v>
                </c:pt>
                <c:pt idx="1431">
                  <c:v>2054.6303962000002</c:v>
                </c:pt>
                <c:pt idx="1432">
                  <c:v>2056.0677695999998</c:v>
                </c:pt>
                <c:pt idx="1433">
                  <c:v>2057.5016488000001</c:v>
                </c:pt>
                <c:pt idx="1434">
                  <c:v>2058.9379795999998</c:v>
                </c:pt>
                <c:pt idx="1435">
                  <c:v>2060.3721452</c:v>
                </c:pt>
                <c:pt idx="1436">
                  <c:v>2061.8054892</c:v>
                </c:pt>
                <c:pt idx="1437">
                  <c:v>2063.2546240000001</c:v>
                </c:pt>
                <c:pt idx="1438">
                  <c:v>2064.6919830000002</c:v>
                </c:pt>
                <c:pt idx="1439">
                  <c:v>2066.1278756000002</c:v>
                </c:pt>
                <c:pt idx="1440">
                  <c:v>2067.5612534000002</c:v>
                </c:pt>
                <c:pt idx="1441">
                  <c:v>2068.9971002000002</c:v>
                </c:pt>
                <c:pt idx="1442">
                  <c:v>2070.4309595999998</c:v>
                </c:pt>
                <c:pt idx="1443">
                  <c:v>2071.865963400001</c:v>
                </c:pt>
                <c:pt idx="1444">
                  <c:v>2073.2992644000001</c:v>
                </c:pt>
                <c:pt idx="1445">
                  <c:v>2074.7329024000001</c:v>
                </c:pt>
                <c:pt idx="1446">
                  <c:v>2076.1711298</c:v>
                </c:pt>
                <c:pt idx="1447">
                  <c:v>2077.6065622000001</c:v>
                </c:pt>
                <c:pt idx="1448">
                  <c:v>2079.042736800001</c:v>
                </c:pt>
                <c:pt idx="1449">
                  <c:v>2080.4756790000001</c:v>
                </c:pt>
                <c:pt idx="1450">
                  <c:v>2081.9103952</c:v>
                </c:pt>
                <c:pt idx="1451">
                  <c:v>2083.3452102000001</c:v>
                </c:pt>
                <c:pt idx="1452">
                  <c:v>2084.7841868</c:v>
                </c:pt>
                <c:pt idx="1453">
                  <c:v>2086.2187852000002</c:v>
                </c:pt>
                <c:pt idx="1454">
                  <c:v>2087.654589199999</c:v>
                </c:pt>
                <c:pt idx="1455">
                  <c:v>2089.0925219999999</c:v>
                </c:pt>
                <c:pt idx="1456">
                  <c:v>2090.5218264</c:v>
                </c:pt>
                <c:pt idx="1457">
                  <c:v>2091.9611134000002</c:v>
                </c:pt>
                <c:pt idx="1458">
                  <c:v>2093.3961915999998</c:v>
                </c:pt>
                <c:pt idx="1459">
                  <c:v>2094.8285255999999</c:v>
                </c:pt>
                <c:pt idx="1460">
                  <c:v>2096.2664202000001</c:v>
                </c:pt>
                <c:pt idx="1461">
                  <c:v>2097.6968092000002</c:v>
                </c:pt>
                <c:pt idx="1462">
                  <c:v>2099.1343184000002</c:v>
                </c:pt>
                <c:pt idx="1463">
                  <c:v>2100.5706347999999</c:v>
                </c:pt>
                <c:pt idx="1464">
                  <c:v>2102.0021606</c:v>
                </c:pt>
                <c:pt idx="1465">
                  <c:v>2103.4390383999998</c:v>
                </c:pt>
                <c:pt idx="1466">
                  <c:v>2104.8745358000001</c:v>
                </c:pt>
                <c:pt idx="1467">
                  <c:v>2106.3076679999999</c:v>
                </c:pt>
                <c:pt idx="1468">
                  <c:v>2107.7425235999999</c:v>
                </c:pt>
                <c:pt idx="1469">
                  <c:v>2109.1760131999999</c:v>
                </c:pt>
                <c:pt idx="1470">
                  <c:v>2110.6079168000001</c:v>
                </c:pt>
                <c:pt idx="1471">
                  <c:v>2112.0428173999999</c:v>
                </c:pt>
                <c:pt idx="1472">
                  <c:v>2113.4760876</c:v>
                </c:pt>
                <c:pt idx="1473">
                  <c:v>2114.9337283999998</c:v>
                </c:pt>
                <c:pt idx="1474">
                  <c:v>2116.376789200001</c:v>
                </c:pt>
                <c:pt idx="1475">
                  <c:v>2117.8150936000002</c:v>
                </c:pt>
                <c:pt idx="1476">
                  <c:v>2119.2497985999998</c:v>
                </c:pt>
                <c:pt idx="1477">
                  <c:v>2120.6830206</c:v>
                </c:pt>
                <c:pt idx="1478">
                  <c:v>2122.1189863999998</c:v>
                </c:pt>
                <c:pt idx="1479">
                  <c:v>2123.5576494000002</c:v>
                </c:pt>
                <c:pt idx="1480">
                  <c:v>2124.9916014</c:v>
                </c:pt>
                <c:pt idx="1481">
                  <c:v>2126.4282011999999</c:v>
                </c:pt>
                <c:pt idx="1482">
                  <c:v>2127.8647294000002</c:v>
                </c:pt>
                <c:pt idx="1483">
                  <c:v>2129.2965164000002</c:v>
                </c:pt>
                <c:pt idx="1484">
                  <c:v>2130.7315057999999</c:v>
                </c:pt>
                <c:pt idx="1485">
                  <c:v>2132.1679508000002</c:v>
                </c:pt>
                <c:pt idx="1486">
                  <c:v>2133.6019958000002</c:v>
                </c:pt>
                <c:pt idx="1487">
                  <c:v>2135.0376854000001</c:v>
                </c:pt>
                <c:pt idx="1488">
                  <c:v>2136.4700916000002</c:v>
                </c:pt>
                <c:pt idx="1489">
                  <c:v>2137.9061150000002</c:v>
                </c:pt>
                <c:pt idx="1490">
                  <c:v>2139.3380066</c:v>
                </c:pt>
                <c:pt idx="1491">
                  <c:v>2140.7812220000001</c:v>
                </c:pt>
                <c:pt idx="1492">
                  <c:v>2142.2128446000002</c:v>
                </c:pt>
                <c:pt idx="1493">
                  <c:v>2143.6505029999998</c:v>
                </c:pt>
                <c:pt idx="1494">
                  <c:v>2145.0892485999998</c:v>
                </c:pt>
                <c:pt idx="1495">
                  <c:v>2146.5193291999999</c:v>
                </c:pt>
                <c:pt idx="1496">
                  <c:v>2147.9562062</c:v>
                </c:pt>
                <c:pt idx="1497">
                  <c:v>2149.3931738000001</c:v>
                </c:pt>
                <c:pt idx="1498">
                  <c:v>2150.8268502000001</c:v>
                </c:pt>
                <c:pt idx="1499">
                  <c:v>2152.2676225999999</c:v>
                </c:pt>
                <c:pt idx="1500">
                  <c:v>2153.697165999999</c:v>
                </c:pt>
                <c:pt idx="1501">
                  <c:v>2155.136606999999</c:v>
                </c:pt>
                <c:pt idx="1502">
                  <c:v>2156.5729833999999</c:v>
                </c:pt>
                <c:pt idx="1503">
                  <c:v>2158.0085736000001</c:v>
                </c:pt>
                <c:pt idx="1504">
                  <c:v>2159.4526918000001</c:v>
                </c:pt>
                <c:pt idx="1505">
                  <c:v>2160.8955578</c:v>
                </c:pt>
                <c:pt idx="1506">
                  <c:v>2162.3306441999998</c:v>
                </c:pt>
                <c:pt idx="1507">
                  <c:v>2163.7669077999999</c:v>
                </c:pt>
                <c:pt idx="1508">
                  <c:v>2165.2025497999998</c:v>
                </c:pt>
                <c:pt idx="1509">
                  <c:v>2166.6346067999998</c:v>
                </c:pt>
                <c:pt idx="1510">
                  <c:v>2168.0692445999998</c:v>
                </c:pt>
                <c:pt idx="1511">
                  <c:v>2169.5035966</c:v>
                </c:pt>
                <c:pt idx="1512">
                  <c:v>2170.9381601999999</c:v>
                </c:pt>
                <c:pt idx="1513">
                  <c:v>2172.3730464</c:v>
                </c:pt>
                <c:pt idx="1514">
                  <c:v>2173.8120778000002</c:v>
                </c:pt>
                <c:pt idx="1515">
                  <c:v>2175.2462046000001</c:v>
                </c:pt>
                <c:pt idx="1516">
                  <c:v>2176.678856</c:v>
                </c:pt>
                <c:pt idx="1517">
                  <c:v>2178.1143012000002</c:v>
                </c:pt>
                <c:pt idx="1518">
                  <c:v>2179.5470374000001</c:v>
                </c:pt>
                <c:pt idx="1519">
                  <c:v>2180.9813988000001</c:v>
                </c:pt>
                <c:pt idx="1520">
                  <c:v>2182.4317965999999</c:v>
                </c:pt>
                <c:pt idx="1521">
                  <c:v>2183.8664124000002</c:v>
                </c:pt>
                <c:pt idx="1522">
                  <c:v>2185.3023686000001</c:v>
                </c:pt>
                <c:pt idx="1523">
                  <c:v>2186.7386390000001</c:v>
                </c:pt>
                <c:pt idx="1524">
                  <c:v>2188.1742008000001</c:v>
                </c:pt>
                <c:pt idx="1525">
                  <c:v>2189.6079822000002</c:v>
                </c:pt>
                <c:pt idx="1526">
                  <c:v>2191.0445340000001</c:v>
                </c:pt>
                <c:pt idx="1527">
                  <c:v>2192.4747262000001</c:v>
                </c:pt>
                <c:pt idx="1528">
                  <c:v>2193.9144202000002</c:v>
                </c:pt>
                <c:pt idx="1529">
                  <c:v>2195.3461032</c:v>
                </c:pt>
                <c:pt idx="1530">
                  <c:v>2196.7867046000001</c:v>
                </c:pt>
                <c:pt idx="1531">
                  <c:v>2198.2173432</c:v>
                </c:pt>
                <c:pt idx="1532">
                  <c:v>2199.6528834000001</c:v>
                </c:pt>
                <c:pt idx="1533">
                  <c:v>2201.0882213999998</c:v>
                </c:pt>
                <c:pt idx="1534">
                  <c:v>2202.5245319999999</c:v>
                </c:pt>
                <c:pt idx="1535">
                  <c:v>2203.9574954</c:v>
                </c:pt>
                <c:pt idx="1536">
                  <c:v>2205.3915860000002</c:v>
                </c:pt>
                <c:pt idx="1537">
                  <c:v>2206.8285965999999</c:v>
                </c:pt>
                <c:pt idx="1538">
                  <c:v>2208.2630426000001</c:v>
                </c:pt>
                <c:pt idx="1539">
                  <c:v>2209.6971852000001</c:v>
                </c:pt>
                <c:pt idx="1540">
                  <c:v>2211.1343984</c:v>
                </c:pt>
                <c:pt idx="1541">
                  <c:v>2212.5664499999998</c:v>
                </c:pt>
                <c:pt idx="1542">
                  <c:v>2214.0036369999998</c:v>
                </c:pt>
                <c:pt idx="1543">
                  <c:v>2215.4378612</c:v>
                </c:pt>
                <c:pt idx="1544">
                  <c:v>2216.8735541999999</c:v>
                </c:pt>
                <c:pt idx="1545">
                  <c:v>2218.3114415999999</c:v>
                </c:pt>
                <c:pt idx="1546">
                  <c:v>2219.7474118</c:v>
                </c:pt>
                <c:pt idx="1547">
                  <c:v>2221.1867143999998</c:v>
                </c:pt>
                <c:pt idx="1548">
                  <c:v>2222.6345104000002</c:v>
                </c:pt>
                <c:pt idx="1549">
                  <c:v>2224.0707309999998</c:v>
                </c:pt>
                <c:pt idx="1550">
                  <c:v>2225.5058211999999</c:v>
                </c:pt>
                <c:pt idx="1551">
                  <c:v>2226.9525892000001</c:v>
                </c:pt>
                <c:pt idx="1552">
                  <c:v>2228.3929199999998</c:v>
                </c:pt>
                <c:pt idx="1553">
                  <c:v>2229.826892</c:v>
                </c:pt>
                <c:pt idx="1554">
                  <c:v>2231.2583786</c:v>
                </c:pt>
                <c:pt idx="1555">
                  <c:v>2232.6960955999998</c:v>
                </c:pt>
                <c:pt idx="1556">
                  <c:v>2234.1305643999999</c:v>
                </c:pt>
                <c:pt idx="1557">
                  <c:v>2235.5685487999999</c:v>
                </c:pt>
                <c:pt idx="1558">
                  <c:v>2237.005803</c:v>
                </c:pt>
                <c:pt idx="1559">
                  <c:v>2238.4427185999998</c:v>
                </c:pt>
                <c:pt idx="1560">
                  <c:v>2239.8751714</c:v>
                </c:pt>
                <c:pt idx="1561">
                  <c:v>2241.3134925999998</c:v>
                </c:pt>
                <c:pt idx="1562">
                  <c:v>2242.7433058000001</c:v>
                </c:pt>
                <c:pt idx="1563">
                  <c:v>2244.1833608000002</c:v>
                </c:pt>
                <c:pt idx="1564">
                  <c:v>2245.6143268000001</c:v>
                </c:pt>
                <c:pt idx="1565">
                  <c:v>2247.0513154</c:v>
                </c:pt>
                <c:pt idx="1566">
                  <c:v>2248.4828910000001</c:v>
                </c:pt>
                <c:pt idx="1567">
                  <c:v>2249.9233525999998</c:v>
                </c:pt>
                <c:pt idx="1568">
                  <c:v>2251.3547692000002</c:v>
                </c:pt>
                <c:pt idx="1569">
                  <c:v>2252.7941442000001</c:v>
                </c:pt>
                <c:pt idx="1570">
                  <c:v>2254.2277984000002</c:v>
                </c:pt>
                <c:pt idx="1571">
                  <c:v>2255.6653446</c:v>
                </c:pt>
                <c:pt idx="1572">
                  <c:v>2257.0976110000001</c:v>
                </c:pt>
                <c:pt idx="1573">
                  <c:v>2258.5373460000001</c:v>
                </c:pt>
                <c:pt idx="1574">
                  <c:v>2259.9750598000001</c:v>
                </c:pt>
                <c:pt idx="1575">
                  <c:v>2261.4088465999998</c:v>
                </c:pt>
                <c:pt idx="1576">
                  <c:v>2262.8433768</c:v>
                </c:pt>
                <c:pt idx="1577">
                  <c:v>2264.27862</c:v>
                </c:pt>
                <c:pt idx="1578">
                  <c:v>2265.7136737999999</c:v>
                </c:pt>
                <c:pt idx="1579">
                  <c:v>2267.14957</c:v>
                </c:pt>
                <c:pt idx="1580">
                  <c:v>2268.5825393999999</c:v>
                </c:pt>
                <c:pt idx="1581">
                  <c:v>2270.0173685999998</c:v>
                </c:pt>
                <c:pt idx="1582">
                  <c:v>2271.4518710000002</c:v>
                </c:pt>
                <c:pt idx="1583">
                  <c:v>2272.8858863999999</c:v>
                </c:pt>
                <c:pt idx="1584">
                  <c:v>2274.322674</c:v>
                </c:pt>
                <c:pt idx="1585">
                  <c:v>2275.760483</c:v>
                </c:pt>
                <c:pt idx="1586">
                  <c:v>2277.1947346000002</c:v>
                </c:pt>
                <c:pt idx="1587">
                  <c:v>2278.6493076000002</c:v>
                </c:pt>
                <c:pt idx="1588">
                  <c:v>2280.0844436000002</c:v>
                </c:pt>
                <c:pt idx="1589">
                  <c:v>2281.5171294000002</c:v>
                </c:pt>
                <c:pt idx="1590">
                  <c:v>2282.9515999999999</c:v>
                </c:pt>
                <c:pt idx="1591">
                  <c:v>2284.4024546000001</c:v>
                </c:pt>
                <c:pt idx="1592">
                  <c:v>2285.8380446000001</c:v>
                </c:pt>
                <c:pt idx="1593">
                  <c:v>2287.2751496000001</c:v>
                </c:pt>
                <c:pt idx="1594">
                  <c:v>2288.7122866</c:v>
                </c:pt>
                <c:pt idx="1595">
                  <c:v>2290.1465604</c:v>
                </c:pt>
                <c:pt idx="1596">
                  <c:v>2291.5808087999999</c:v>
                </c:pt>
                <c:pt idx="1597">
                  <c:v>2293.0132487999999</c:v>
                </c:pt>
                <c:pt idx="1598">
                  <c:v>2294.4507131999999</c:v>
                </c:pt>
                <c:pt idx="1599">
                  <c:v>2295.8878220000001</c:v>
                </c:pt>
                <c:pt idx="1600">
                  <c:v>2297.3199344</c:v>
                </c:pt>
                <c:pt idx="1601">
                  <c:v>2298.7568414000002</c:v>
                </c:pt>
                <c:pt idx="1602">
                  <c:v>2300.1948883999999</c:v>
                </c:pt>
                <c:pt idx="1603">
                  <c:v>2301.6283404000001</c:v>
                </c:pt>
                <c:pt idx="1604">
                  <c:v>2303.0646379999998</c:v>
                </c:pt>
                <c:pt idx="1605">
                  <c:v>2304.4966260000001</c:v>
                </c:pt>
                <c:pt idx="1606">
                  <c:v>2305.9344993999998</c:v>
                </c:pt>
                <c:pt idx="1607">
                  <c:v>2307.3670114000001</c:v>
                </c:pt>
                <c:pt idx="1608">
                  <c:v>2308.8024347999999</c:v>
                </c:pt>
                <c:pt idx="1609">
                  <c:v>2310.2362014</c:v>
                </c:pt>
                <c:pt idx="1610">
                  <c:v>2311.6703133999999</c:v>
                </c:pt>
                <c:pt idx="1611">
                  <c:v>2313.1051103999998</c:v>
                </c:pt>
                <c:pt idx="1612">
                  <c:v>2314.5413788000001</c:v>
                </c:pt>
                <c:pt idx="1613">
                  <c:v>2315.9768340000001</c:v>
                </c:pt>
                <c:pt idx="1614">
                  <c:v>2317.4136840000001</c:v>
                </c:pt>
                <c:pt idx="1615">
                  <c:v>2318.8496369999998</c:v>
                </c:pt>
                <c:pt idx="1616">
                  <c:v>2320.2996392</c:v>
                </c:pt>
                <c:pt idx="1617">
                  <c:v>2321.7336716</c:v>
                </c:pt>
                <c:pt idx="1618">
                  <c:v>2323.167585799999</c:v>
                </c:pt>
                <c:pt idx="1619">
                  <c:v>2324.6047812000002</c:v>
                </c:pt>
                <c:pt idx="1620">
                  <c:v>2326.0395656000001</c:v>
                </c:pt>
                <c:pt idx="1621">
                  <c:v>2327.4721912</c:v>
                </c:pt>
                <c:pt idx="1622">
                  <c:v>2328.9112869999999</c:v>
                </c:pt>
                <c:pt idx="1623">
                  <c:v>2330.3455217999999</c:v>
                </c:pt>
                <c:pt idx="1624">
                  <c:v>2331.7820102000001</c:v>
                </c:pt>
                <c:pt idx="1625">
                  <c:v>2333.2198749999998</c:v>
                </c:pt>
                <c:pt idx="1626">
                  <c:v>2334.654837</c:v>
                </c:pt>
                <c:pt idx="1627">
                  <c:v>2336.1051428000001</c:v>
                </c:pt>
                <c:pt idx="1628">
                  <c:v>2337.5388905999998</c:v>
                </c:pt>
                <c:pt idx="1629">
                  <c:v>2338.9773558000002</c:v>
                </c:pt>
                <c:pt idx="1630">
                  <c:v>2340.4122677999999</c:v>
                </c:pt>
                <c:pt idx="1631">
                  <c:v>2341.8457195999999</c:v>
                </c:pt>
                <c:pt idx="1632">
                  <c:v>2343.2863149999998</c:v>
                </c:pt>
                <c:pt idx="1633">
                  <c:v>2344.7170024000002</c:v>
                </c:pt>
                <c:pt idx="1634">
                  <c:v>2346.1582726000001</c:v>
                </c:pt>
                <c:pt idx="1635">
                  <c:v>2347.5918256</c:v>
                </c:pt>
                <c:pt idx="1636">
                  <c:v>2349.0229085999999</c:v>
                </c:pt>
                <c:pt idx="1637">
                  <c:v>2350.4622914000001</c:v>
                </c:pt>
                <c:pt idx="1638">
                  <c:v>2351.8969138000002</c:v>
                </c:pt>
                <c:pt idx="1639">
                  <c:v>2353.3284543999998</c:v>
                </c:pt>
                <c:pt idx="1640">
                  <c:v>2354.7633718000002</c:v>
                </c:pt>
                <c:pt idx="1641">
                  <c:v>2356.1977514</c:v>
                </c:pt>
                <c:pt idx="1642">
                  <c:v>2357.6365928</c:v>
                </c:pt>
                <c:pt idx="1643">
                  <c:v>2359.0869481999998</c:v>
                </c:pt>
                <c:pt idx="1644">
                  <c:v>2360.5187310000001</c:v>
                </c:pt>
                <c:pt idx="1645">
                  <c:v>2361.9515142</c:v>
                </c:pt>
                <c:pt idx="1646">
                  <c:v>2363.3910976000002</c:v>
                </c:pt>
                <c:pt idx="1647">
                  <c:v>2364.8234474000001</c:v>
                </c:pt>
                <c:pt idx="1648">
                  <c:v>2366.2611158</c:v>
                </c:pt>
                <c:pt idx="1649">
                  <c:v>2367.6983771999999</c:v>
                </c:pt>
                <c:pt idx="1650">
                  <c:v>2369.1349260000002</c:v>
                </c:pt>
                <c:pt idx="1651">
                  <c:v>2370.5675391999998</c:v>
                </c:pt>
                <c:pt idx="1652">
                  <c:v>2371.9999441999998</c:v>
                </c:pt>
                <c:pt idx="1653">
                  <c:v>2373.4365948</c:v>
                </c:pt>
                <c:pt idx="1654">
                  <c:v>2374.8687276000001</c:v>
                </c:pt>
                <c:pt idx="1655">
                  <c:v>2376.3018768000002</c:v>
                </c:pt>
                <c:pt idx="1656">
                  <c:v>2377.7383002000001</c:v>
                </c:pt>
                <c:pt idx="1657">
                  <c:v>2379.1759317999999</c:v>
                </c:pt>
                <c:pt idx="1658">
                  <c:v>2380.6079058</c:v>
                </c:pt>
                <c:pt idx="1659">
                  <c:v>2382.0440558</c:v>
                </c:pt>
                <c:pt idx="1660">
                  <c:v>2383.4789184000001</c:v>
                </c:pt>
                <c:pt idx="1661">
                  <c:v>2384.9152343999999</c:v>
                </c:pt>
                <c:pt idx="1662">
                  <c:v>2386.3550696000002</c:v>
                </c:pt>
                <c:pt idx="1663">
                  <c:v>2387.7860053999998</c:v>
                </c:pt>
                <c:pt idx="1664">
                  <c:v>2389.2211379999999</c:v>
                </c:pt>
                <c:pt idx="1665">
                  <c:v>2390.6535276</c:v>
                </c:pt>
                <c:pt idx="1666">
                  <c:v>2392.0938470000001</c:v>
                </c:pt>
                <c:pt idx="1667">
                  <c:v>2393.5285748000001</c:v>
                </c:pt>
                <c:pt idx="1668">
                  <c:v>2394.9666338000002</c:v>
                </c:pt>
                <c:pt idx="1669">
                  <c:v>2396.3972217999999</c:v>
                </c:pt>
                <c:pt idx="1670">
                  <c:v>2397.8368913999998</c:v>
                </c:pt>
                <c:pt idx="1671">
                  <c:v>2399.2694766</c:v>
                </c:pt>
                <c:pt idx="1672">
                  <c:v>2400.7082970000001</c:v>
                </c:pt>
                <c:pt idx="1673">
                  <c:v>2402.1415075999998</c:v>
                </c:pt>
                <c:pt idx="1674">
                  <c:v>2403.5720096</c:v>
                </c:pt>
                <c:pt idx="1675">
                  <c:v>2405.0112920000001</c:v>
                </c:pt>
                <c:pt idx="1676">
                  <c:v>2406.4467461999998</c:v>
                </c:pt>
                <c:pt idx="1677">
                  <c:v>2407.8849762</c:v>
                </c:pt>
                <c:pt idx="1678">
                  <c:v>2409.3193603999998</c:v>
                </c:pt>
                <c:pt idx="1679">
                  <c:v>2410.7592592000001</c:v>
                </c:pt>
                <c:pt idx="1680">
                  <c:v>2412.2034210000002</c:v>
                </c:pt>
                <c:pt idx="1681">
                  <c:v>2413.6434932000002</c:v>
                </c:pt>
                <c:pt idx="1682">
                  <c:v>2415.0781591999998</c:v>
                </c:pt>
                <c:pt idx="1683">
                  <c:v>2416.5136732000001</c:v>
                </c:pt>
                <c:pt idx="1684">
                  <c:v>2417.9493922000001</c:v>
                </c:pt>
                <c:pt idx="1685">
                  <c:v>2419.3830096000002</c:v>
                </c:pt>
                <c:pt idx="1686">
                  <c:v>2420.8173493999998</c:v>
                </c:pt>
                <c:pt idx="1687">
                  <c:v>2422.2530723999998</c:v>
                </c:pt>
                <c:pt idx="1688">
                  <c:v>2423.6921338000002</c:v>
                </c:pt>
                <c:pt idx="1689">
                  <c:v>2425.1353718</c:v>
                </c:pt>
                <c:pt idx="1690">
                  <c:v>2426.5715048000002</c:v>
                </c:pt>
                <c:pt idx="1691">
                  <c:v>2428.0091014</c:v>
                </c:pt>
                <c:pt idx="1692">
                  <c:v>2429.4466090000001</c:v>
                </c:pt>
                <c:pt idx="1693">
                  <c:v>2430.8822279999999</c:v>
                </c:pt>
                <c:pt idx="1694">
                  <c:v>2432.3187957999999</c:v>
                </c:pt>
                <c:pt idx="1695">
                  <c:v>2433.7548474</c:v>
                </c:pt>
                <c:pt idx="1696">
                  <c:v>2435.1876642000002</c:v>
                </c:pt>
                <c:pt idx="1697">
                  <c:v>2436.6219599999999</c:v>
                </c:pt>
                <c:pt idx="1698">
                  <c:v>2438.0606385999999</c:v>
                </c:pt>
                <c:pt idx="1699">
                  <c:v>2439.4920670000001</c:v>
                </c:pt>
                <c:pt idx="1700">
                  <c:v>2440.9279842000001</c:v>
                </c:pt>
                <c:pt idx="1701">
                  <c:v>2442.3625496</c:v>
                </c:pt>
                <c:pt idx="1702">
                  <c:v>2443.7934558000002</c:v>
                </c:pt>
                <c:pt idx="1703">
                  <c:v>2445.2315440000002</c:v>
                </c:pt>
                <c:pt idx="1704">
                  <c:v>2446.6648095999999</c:v>
                </c:pt>
                <c:pt idx="1705">
                  <c:v>2448.101613400001</c:v>
                </c:pt>
                <c:pt idx="1706">
                  <c:v>2449.5391846000002</c:v>
                </c:pt>
                <c:pt idx="1707">
                  <c:v>2450.9752005999999</c:v>
                </c:pt>
                <c:pt idx="1708">
                  <c:v>2452.4083135999999</c:v>
                </c:pt>
                <c:pt idx="1709">
                  <c:v>2453.8447000000001</c:v>
                </c:pt>
                <c:pt idx="1710">
                  <c:v>2455.2790034</c:v>
                </c:pt>
                <c:pt idx="1711">
                  <c:v>2456.7129313999999</c:v>
                </c:pt>
                <c:pt idx="1712">
                  <c:v>2458.1586542</c:v>
                </c:pt>
                <c:pt idx="1713">
                  <c:v>2459.6036726000002</c:v>
                </c:pt>
                <c:pt idx="1714">
                  <c:v>2461.0375801999999</c:v>
                </c:pt>
                <c:pt idx="1715">
                  <c:v>2462.4749458000001</c:v>
                </c:pt>
                <c:pt idx="1716">
                  <c:v>2463.9086797999998</c:v>
                </c:pt>
                <c:pt idx="1717">
                  <c:v>2465.3443956000001</c:v>
                </c:pt>
                <c:pt idx="1718">
                  <c:v>2466.7795194</c:v>
                </c:pt>
                <c:pt idx="1719">
                  <c:v>2468.214282800001</c:v>
                </c:pt>
                <c:pt idx="1720">
                  <c:v>2469.6501036</c:v>
                </c:pt>
                <c:pt idx="1721">
                  <c:v>2471.0824090000001</c:v>
                </c:pt>
                <c:pt idx="1722">
                  <c:v>2472.5163087999999</c:v>
                </c:pt>
                <c:pt idx="1723">
                  <c:v>2473.9514912</c:v>
                </c:pt>
                <c:pt idx="1724">
                  <c:v>2475.3881179999998</c:v>
                </c:pt>
                <c:pt idx="1725">
                  <c:v>2476.8229912000002</c:v>
                </c:pt>
                <c:pt idx="1726">
                  <c:v>2478.2663241999999</c:v>
                </c:pt>
                <c:pt idx="1727">
                  <c:v>2479.7070251999999</c:v>
                </c:pt>
                <c:pt idx="1728">
                  <c:v>2481.1429545999999</c:v>
                </c:pt>
                <c:pt idx="1729">
                  <c:v>2482.5757927999998</c:v>
                </c:pt>
                <c:pt idx="1730">
                  <c:v>2484.0104253999998</c:v>
                </c:pt>
                <c:pt idx="1731">
                  <c:v>2485.4467725999998</c:v>
                </c:pt>
                <c:pt idx="1732">
                  <c:v>2486.8826405999998</c:v>
                </c:pt>
                <c:pt idx="1733">
                  <c:v>2488.3168311999998</c:v>
                </c:pt>
                <c:pt idx="1734">
                  <c:v>2489.7518936000001</c:v>
                </c:pt>
                <c:pt idx="1735">
                  <c:v>2491.1909178000001</c:v>
                </c:pt>
                <c:pt idx="1736">
                  <c:v>2492.620844399999</c:v>
                </c:pt>
                <c:pt idx="1737">
                  <c:v>2494.0546943999998</c:v>
                </c:pt>
                <c:pt idx="1738">
                  <c:v>2495.4916914</c:v>
                </c:pt>
                <c:pt idx="1739">
                  <c:v>2496.9254308</c:v>
                </c:pt>
                <c:pt idx="1740">
                  <c:v>2498.3632674</c:v>
                </c:pt>
                <c:pt idx="1741">
                  <c:v>2499.7972152000002</c:v>
                </c:pt>
                <c:pt idx="1742">
                  <c:v>2501.2327034</c:v>
                </c:pt>
                <c:pt idx="1743">
                  <c:v>2502.6689630000001</c:v>
                </c:pt>
                <c:pt idx="1744">
                  <c:v>2504.1036356</c:v>
                </c:pt>
                <c:pt idx="1745">
                  <c:v>2505.5406198000001</c:v>
                </c:pt>
                <c:pt idx="1746">
                  <c:v>2506.9763366000002</c:v>
                </c:pt>
                <c:pt idx="1747">
                  <c:v>2508.4122084000001</c:v>
                </c:pt>
                <c:pt idx="1748">
                  <c:v>2509.843940199999</c:v>
                </c:pt>
                <c:pt idx="1749">
                  <c:v>2511.2795839999999</c:v>
                </c:pt>
                <c:pt idx="1750">
                  <c:v>2512.7138894</c:v>
                </c:pt>
                <c:pt idx="1751">
                  <c:v>2514.1494475999998</c:v>
                </c:pt>
                <c:pt idx="1752">
                  <c:v>2515.5844594</c:v>
                </c:pt>
                <c:pt idx="1753">
                  <c:v>2517.0190886</c:v>
                </c:pt>
                <c:pt idx="1754">
                  <c:v>2518.4546908000002</c:v>
                </c:pt>
                <c:pt idx="1755">
                  <c:v>2519.8914254000001</c:v>
                </c:pt>
                <c:pt idx="1756">
                  <c:v>2521.326924</c:v>
                </c:pt>
                <c:pt idx="1757">
                  <c:v>2522.7702966000002</c:v>
                </c:pt>
                <c:pt idx="1758">
                  <c:v>2524.2106143999999</c:v>
                </c:pt>
                <c:pt idx="1759">
                  <c:v>2525.6451827999999</c:v>
                </c:pt>
                <c:pt idx="1760">
                  <c:v>2527.0802543999998</c:v>
                </c:pt>
                <c:pt idx="1761">
                  <c:v>2528.5129963999998</c:v>
                </c:pt>
                <c:pt idx="1762">
                  <c:v>2529.9477634</c:v>
                </c:pt>
                <c:pt idx="1763">
                  <c:v>2531.3834892</c:v>
                </c:pt>
                <c:pt idx="1764">
                  <c:v>2532.816116</c:v>
                </c:pt>
                <c:pt idx="1765">
                  <c:v>2534.2516426000002</c:v>
                </c:pt>
                <c:pt idx="1766">
                  <c:v>2535.6863446000002</c:v>
                </c:pt>
                <c:pt idx="1767">
                  <c:v>2537.1207061999999</c:v>
                </c:pt>
                <c:pt idx="1768">
                  <c:v>2538.5567486</c:v>
                </c:pt>
                <c:pt idx="1769">
                  <c:v>2539.995617</c:v>
                </c:pt>
                <c:pt idx="1770">
                  <c:v>2541.4255033999998</c:v>
                </c:pt>
                <c:pt idx="1771">
                  <c:v>2542.8681631999998</c:v>
                </c:pt>
                <c:pt idx="1772">
                  <c:v>2544.3001767999999</c:v>
                </c:pt>
                <c:pt idx="1773">
                  <c:v>2545.7308914</c:v>
                </c:pt>
                <c:pt idx="1774">
                  <c:v>2547.1713706</c:v>
                </c:pt>
                <c:pt idx="1775">
                  <c:v>2548.603330200001</c:v>
                </c:pt>
                <c:pt idx="1776">
                  <c:v>2550.0401462</c:v>
                </c:pt>
                <c:pt idx="1777">
                  <c:v>2551.4775018</c:v>
                </c:pt>
                <c:pt idx="1778">
                  <c:v>2552.9092310000001</c:v>
                </c:pt>
                <c:pt idx="1779">
                  <c:v>2554.3435416000002</c:v>
                </c:pt>
                <c:pt idx="1780">
                  <c:v>2555.7766448000002</c:v>
                </c:pt>
                <c:pt idx="1781">
                  <c:v>2557.2121806</c:v>
                </c:pt>
                <c:pt idx="1782">
                  <c:v>2558.6479868000001</c:v>
                </c:pt>
                <c:pt idx="1783">
                  <c:v>2560.0859664</c:v>
                </c:pt>
                <c:pt idx="1784">
                  <c:v>2561.5168715999998</c:v>
                </c:pt>
                <c:pt idx="1785">
                  <c:v>2562.9560495999999</c:v>
                </c:pt>
                <c:pt idx="1786">
                  <c:v>2564.3879614000002</c:v>
                </c:pt>
                <c:pt idx="1787">
                  <c:v>2565.8264912</c:v>
                </c:pt>
                <c:pt idx="1788">
                  <c:v>2567.2641552</c:v>
                </c:pt>
                <c:pt idx="1789">
                  <c:v>2568.6987113999999</c:v>
                </c:pt>
                <c:pt idx="1790">
                  <c:v>2570.1359935999999</c:v>
                </c:pt>
                <c:pt idx="1791">
                  <c:v>2571.5722436000001</c:v>
                </c:pt>
                <c:pt idx="1792">
                  <c:v>2573.0085331999999</c:v>
                </c:pt>
                <c:pt idx="1793">
                  <c:v>2574.4419515999998</c:v>
                </c:pt>
                <c:pt idx="1794">
                  <c:v>2575.875113000001</c:v>
                </c:pt>
                <c:pt idx="1795">
                  <c:v>2577.3145502000002</c:v>
                </c:pt>
                <c:pt idx="1796">
                  <c:v>2578.7635338</c:v>
                </c:pt>
                <c:pt idx="1797">
                  <c:v>2580.2018085999998</c:v>
                </c:pt>
                <c:pt idx="1798">
                  <c:v>2581.6377554000001</c:v>
                </c:pt>
                <c:pt idx="1799">
                  <c:v>2583.0710282</c:v>
                </c:pt>
                <c:pt idx="1800">
                  <c:v>2584.5038688</c:v>
                </c:pt>
                <c:pt idx="1801">
                  <c:v>2585.9369631999998</c:v>
                </c:pt>
                <c:pt idx="1802">
                  <c:v>2587.3730547999999</c:v>
                </c:pt>
                <c:pt idx="1803">
                  <c:v>2588.8071799999998</c:v>
                </c:pt>
                <c:pt idx="1804">
                  <c:v>2590.241943</c:v>
                </c:pt>
                <c:pt idx="1805">
                  <c:v>2591.677197</c:v>
                </c:pt>
                <c:pt idx="1806">
                  <c:v>2593.111401000001</c:v>
                </c:pt>
                <c:pt idx="1807">
                  <c:v>2594.5457299999998</c:v>
                </c:pt>
                <c:pt idx="1808">
                  <c:v>2595.9821158</c:v>
                </c:pt>
                <c:pt idx="1809">
                  <c:v>2597.4137839999999</c:v>
                </c:pt>
                <c:pt idx="1810">
                  <c:v>2598.8526866000002</c:v>
                </c:pt>
                <c:pt idx="1811">
                  <c:v>2600.2907476</c:v>
                </c:pt>
                <c:pt idx="1812">
                  <c:v>2601.7273300000002</c:v>
                </c:pt>
                <c:pt idx="1813">
                  <c:v>2603.1634272000001</c:v>
                </c:pt>
                <c:pt idx="1814">
                  <c:v>2604.5980254000001</c:v>
                </c:pt>
                <c:pt idx="1815">
                  <c:v>2606.030941</c:v>
                </c:pt>
                <c:pt idx="1816">
                  <c:v>2607.4686102000001</c:v>
                </c:pt>
                <c:pt idx="1817">
                  <c:v>2608.9030664000002</c:v>
                </c:pt>
                <c:pt idx="1818">
                  <c:v>2610.3375679999999</c:v>
                </c:pt>
                <c:pt idx="1819">
                  <c:v>2611.7708808000002</c:v>
                </c:pt>
                <c:pt idx="1820">
                  <c:v>2613.2044105999998</c:v>
                </c:pt>
                <c:pt idx="1821">
                  <c:v>2614.6374448000001</c:v>
                </c:pt>
                <c:pt idx="1822">
                  <c:v>2616.0700968000001</c:v>
                </c:pt>
                <c:pt idx="1823">
                  <c:v>2617.5074324000002</c:v>
                </c:pt>
                <c:pt idx="1824">
                  <c:v>2618.9408674000001</c:v>
                </c:pt>
                <c:pt idx="1825">
                  <c:v>2620.3745313999998</c:v>
                </c:pt>
                <c:pt idx="1826">
                  <c:v>2621.8105965999998</c:v>
                </c:pt>
                <c:pt idx="1827">
                  <c:v>2623.2456889999999</c:v>
                </c:pt>
                <c:pt idx="1828">
                  <c:v>2624.6797292000001</c:v>
                </c:pt>
                <c:pt idx="1829">
                  <c:v>2626.1162702000001</c:v>
                </c:pt>
                <c:pt idx="1830">
                  <c:v>2627.5541515999998</c:v>
                </c:pt>
                <c:pt idx="1831">
                  <c:v>2628.9873662</c:v>
                </c:pt>
                <c:pt idx="1832">
                  <c:v>2630.4240697999999</c:v>
                </c:pt>
                <c:pt idx="1833">
                  <c:v>2631.8527772000002</c:v>
                </c:pt>
                <c:pt idx="1834">
                  <c:v>2633.2891112000002</c:v>
                </c:pt>
                <c:pt idx="1835">
                  <c:v>2634.7222655999999</c:v>
                </c:pt>
                <c:pt idx="1836">
                  <c:v>2636.1619175999999</c:v>
                </c:pt>
                <c:pt idx="1837">
                  <c:v>2637.5985070000002</c:v>
                </c:pt>
                <c:pt idx="1838">
                  <c:v>2639.0343096000001</c:v>
                </c:pt>
                <c:pt idx="1839">
                  <c:v>2640.4690758000002</c:v>
                </c:pt>
                <c:pt idx="1840">
                  <c:v>2641.9018864</c:v>
                </c:pt>
                <c:pt idx="1841">
                  <c:v>2643.3438666000002</c:v>
                </c:pt>
                <c:pt idx="1842">
                  <c:v>2644.7703750000001</c:v>
                </c:pt>
                <c:pt idx="1843">
                  <c:v>2646.2093252</c:v>
                </c:pt>
                <c:pt idx="1844">
                  <c:v>2647.6467888000002</c:v>
                </c:pt>
                <c:pt idx="1845">
                  <c:v>2649.0857517999998</c:v>
                </c:pt>
                <c:pt idx="1846">
                  <c:v>2650.5174735999999</c:v>
                </c:pt>
                <c:pt idx="1847">
                  <c:v>2651.9530868000002</c:v>
                </c:pt>
                <c:pt idx="1848">
                  <c:v>2653.3861477999999</c:v>
                </c:pt>
                <c:pt idx="1849">
                  <c:v>2654.8239588000001</c:v>
                </c:pt>
                <c:pt idx="1850">
                  <c:v>2656.2608879999998</c:v>
                </c:pt>
                <c:pt idx="1851">
                  <c:v>2657.6972512000002</c:v>
                </c:pt>
                <c:pt idx="1852">
                  <c:v>2659.1297152000002</c:v>
                </c:pt>
                <c:pt idx="1853">
                  <c:v>2660.5663232000002</c:v>
                </c:pt>
                <c:pt idx="1854">
                  <c:v>2661.9994596000001</c:v>
                </c:pt>
                <c:pt idx="1855">
                  <c:v>2663.4364098000001</c:v>
                </c:pt>
                <c:pt idx="1856">
                  <c:v>2664.8759264</c:v>
                </c:pt>
                <c:pt idx="1857">
                  <c:v>2666.3089661999988</c:v>
                </c:pt>
                <c:pt idx="1858">
                  <c:v>2667.7458419999998</c:v>
                </c:pt>
                <c:pt idx="1859">
                  <c:v>2669.1773520000002</c:v>
                </c:pt>
                <c:pt idx="1860">
                  <c:v>2670.615018</c:v>
                </c:pt>
                <c:pt idx="1861">
                  <c:v>2672.0530312000001</c:v>
                </c:pt>
                <c:pt idx="1862">
                  <c:v>2673.4878096000002</c:v>
                </c:pt>
                <c:pt idx="1863">
                  <c:v>2674.9247300000002</c:v>
                </c:pt>
                <c:pt idx="1864">
                  <c:v>2676.3592297999999</c:v>
                </c:pt>
                <c:pt idx="1865">
                  <c:v>2677.7948700000002</c:v>
                </c:pt>
                <c:pt idx="1866">
                  <c:v>2679.2319606000001</c:v>
                </c:pt>
                <c:pt idx="1867">
                  <c:v>2680.666177399999</c:v>
                </c:pt>
                <c:pt idx="1868">
                  <c:v>2682.1001058000002</c:v>
                </c:pt>
                <c:pt idx="1869">
                  <c:v>2683.538763</c:v>
                </c:pt>
                <c:pt idx="1870">
                  <c:v>2684.9703537999999</c:v>
                </c:pt>
                <c:pt idx="1871">
                  <c:v>2686.4105002000001</c:v>
                </c:pt>
                <c:pt idx="1872">
                  <c:v>2687.8401091999999</c:v>
                </c:pt>
                <c:pt idx="1873">
                  <c:v>2689.275177</c:v>
                </c:pt>
                <c:pt idx="1874">
                  <c:v>2690.7126696</c:v>
                </c:pt>
                <c:pt idx="1875">
                  <c:v>2692.1435390000001</c:v>
                </c:pt>
                <c:pt idx="1876">
                  <c:v>2693.5839897999999</c:v>
                </c:pt>
                <c:pt idx="1877">
                  <c:v>2695.0200380000001</c:v>
                </c:pt>
                <c:pt idx="1878">
                  <c:v>2696.4537175999999</c:v>
                </c:pt>
                <c:pt idx="1879">
                  <c:v>2697.9059084</c:v>
                </c:pt>
                <c:pt idx="1880">
                  <c:v>2699.3401002000001</c:v>
                </c:pt>
                <c:pt idx="1881">
                  <c:v>2700.7781537999999</c:v>
                </c:pt>
                <c:pt idx="1882">
                  <c:v>2702.21299</c:v>
                </c:pt>
                <c:pt idx="1883">
                  <c:v>2703.6444775999998</c:v>
                </c:pt>
                <c:pt idx="1884">
                  <c:v>2705.0809239999999</c:v>
                </c:pt>
                <c:pt idx="1885">
                  <c:v>2706.517973</c:v>
                </c:pt>
                <c:pt idx="1886">
                  <c:v>2707.9548626000001</c:v>
                </c:pt>
                <c:pt idx="1887">
                  <c:v>2709.3890243999999</c:v>
                </c:pt>
                <c:pt idx="1888">
                  <c:v>2710.8233921999999</c:v>
                </c:pt>
                <c:pt idx="1889">
                  <c:v>2712.2608415999998</c:v>
                </c:pt>
                <c:pt idx="1890">
                  <c:v>2713.6966339999999</c:v>
                </c:pt>
                <c:pt idx="1891">
                  <c:v>2715.1308084000002</c:v>
                </c:pt>
                <c:pt idx="1892">
                  <c:v>2716.5654485999999</c:v>
                </c:pt>
                <c:pt idx="1893">
                  <c:v>2718.0029141999999</c:v>
                </c:pt>
                <c:pt idx="1894">
                  <c:v>2719.4390680000001</c:v>
                </c:pt>
                <c:pt idx="1895">
                  <c:v>2720.8711836000002</c:v>
                </c:pt>
                <c:pt idx="1896">
                  <c:v>2722.3090007999999</c:v>
                </c:pt>
                <c:pt idx="1897">
                  <c:v>2723.7438824000001</c:v>
                </c:pt>
                <c:pt idx="1898">
                  <c:v>2725.1812</c:v>
                </c:pt>
                <c:pt idx="1899">
                  <c:v>2726.6129182</c:v>
                </c:pt>
                <c:pt idx="1900">
                  <c:v>2728.0470902000002</c:v>
                </c:pt>
                <c:pt idx="1901">
                  <c:v>2729.4847497999999</c:v>
                </c:pt>
                <c:pt idx="1902">
                  <c:v>2730.9203458000002</c:v>
                </c:pt>
                <c:pt idx="1903">
                  <c:v>2732.3579596</c:v>
                </c:pt>
                <c:pt idx="1904">
                  <c:v>2733.7920202</c:v>
                </c:pt>
                <c:pt idx="1905">
                  <c:v>2735.223739</c:v>
                </c:pt>
                <c:pt idx="1906">
                  <c:v>2736.6615660000002</c:v>
                </c:pt>
                <c:pt idx="1907">
                  <c:v>2738.0823154</c:v>
                </c:pt>
                <c:pt idx="1908">
                  <c:v>2739.5196178000001</c:v>
                </c:pt>
                <c:pt idx="1909">
                  <c:v>2740.949165</c:v>
                </c:pt>
                <c:pt idx="1910">
                  <c:v>2742.3860239999999</c:v>
                </c:pt>
                <c:pt idx="1911">
                  <c:v>2743.8201353999998</c:v>
                </c:pt>
                <c:pt idx="1912">
                  <c:v>2745.255109799999</c:v>
                </c:pt>
                <c:pt idx="1913">
                  <c:v>2746.6894563999999</c:v>
                </c:pt>
                <c:pt idx="1914">
                  <c:v>2748.1272410000001</c:v>
                </c:pt>
                <c:pt idx="1915">
                  <c:v>2749.5613103999999</c:v>
                </c:pt>
                <c:pt idx="1916">
                  <c:v>2750.9971282000001</c:v>
                </c:pt>
                <c:pt idx="1917">
                  <c:v>2752.4305754000002</c:v>
                </c:pt>
                <c:pt idx="1918">
                  <c:v>2753.8627413999998</c:v>
                </c:pt>
                <c:pt idx="1919">
                  <c:v>2755.302053599999</c:v>
                </c:pt>
                <c:pt idx="1920">
                  <c:v>2756.7412822000001</c:v>
                </c:pt>
                <c:pt idx="1921">
                  <c:v>2758.1915835999998</c:v>
                </c:pt>
                <c:pt idx="1922">
                  <c:v>2759.6260272</c:v>
                </c:pt>
                <c:pt idx="1923">
                  <c:v>2761.058939</c:v>
                </c:pt>
                <c:pt idx="1924">
                  <c:v>2762.4969946000001</c:v>
                </c:pt>
                <c:pt idx="1925">
                  <c:v>2763.9344885999999</c:v>
                </c:pt>
                <c:pt idx="1926">
                  <c:v>2765.3675250000001</c:v>
                </c:pt>
                <c:pt idx="1927">
                  <c:v>2766.8046863999998</c:v>
                </c:pt>
                <c:pt idx="1928">
                  <c:v>2768.2400057999998</c:v>
                </c:pt>
                <c:pt idx="1929">
                  <c:v>2769.6739456</c:v>
                </c:pt>
                <c:pt idx="1930">
                  <c:v>2771.1089889999998</c:v>
                </c:pt>
                <c:pt idx="1931">
                  <c:v>2772.5405918000001</c:v>
                </c:pt>
                <c:pt idx="1932">
                  <c:v>2773.9757427999998</c:v>
                </c:pt>
                <c:pt idx="1933">
                  <c:v>2775.4119332</c:v>
                </c:pt>
                <c:pt idx="1934">
                  <c:v>2776.8452189999998</c:v>
                </c:pt>
                <c:pt idx="1935">
                  <c:v>2778.2845756000002</c:v>
                </c:pt>
                <c:pt idx="1936">
                  <c:v>2779.7203118000002</c:v>
                </c:pt>
                <c:pt idx="1937">
                  <c:v>2781.1571156</c:v>
                </c:pt>
                <c:pt idx="1938">
                  <c:v>2782.5896665999999</c:v>
                </c:pt>
                <c:pt idx="1939">
                  <c:v>2784.0222834000001</c:v>
                </c:pt>
                <c:pt idx="1940">
                  <c:v>2785.4604064</c:v>
                </c:pt>
                <c:pt idx="1941">
                  <c:v>2786.8919415999999</c:v>
                </c:pt>
                <c:pt idx="1942">
                  <c:v>2788.3283378000001</c:v>
                </c:pt>
                <c:pt idx="1943">
                  <c:v>2789.7658243999999</c:v>
                </c:pt>
                <c:pt idx="1944">
                  <c:v>2791.2013858</c:v>
                </c:pt>
                <c:pt idx="1945">
                  <c:v>2792.6354236000002</c:v>
                </c:pt>
                <c:pt idx="1946">
                  <c:v>2794.0726</c:v>
                </c:pt>
                <c:pt idx="1947">
                  <c:v>2795.5072014000002</c:v>
                </c:pt>
                <c:pt idx="1948">
                  <c:v>2796.9440092</c:v>
                </c:pt>
                <c:pt idx="1949">
                  <c:v>2798.3780356000002</c:v>
                </c:pt>
                <c:pt idx="1950">
                  <c:v>2799.8127912</c:v>
                </c:pt>
                <c:pt idx="1951">
                  <c:v>2801.2504767999999</c:v>
                </c:pt>
                <c:pt idx="1952">
                  <c:v>2802.6805290000002</c:v>
                </c:pt>
                <c:pt idx="1953">
                  <c:v>2804.116641600001</c:v>
                </c:pt>
                <c:pt idx="1954">
                  <c:v>2805.5488808</c:v>
                </c:pt>
                <c:pt idx="1955">
                  <c:v>2806.9851153999998</c:v>
                </c:pt>
                <c:pt idx="1956">
                  <c:v>2808.4190712</c:v>
                </c:pt>
                <c:pt idx="1957">
                  <c:v>2809.8557517999989</c:v>
                </c:pt>
                <c:pt idx="1958">
                  <c:v>2811.290544</c:v>
                </c:pt>
                <c:pt idx="1959">
                  <c:v>2812.7272312</c:v>
                </c:pt>
                <c:pt idx="1960">
                  <c:v>2814.1621986</c:v>
                </c:pt>
                <c:pt idx="1961">
                  <c:v>2815.595961</c:v>
                </c:pt>
                <c:pt idx="1962">
                  <c:v>2817.0376643999998</c:v>
                </c:pt>
                <c:pt idx="1963">
                  <c:v>2818.4843706000001</c:v>
                </c:pt>
                <c:pt idx="1964">
                  <c:v>2819.9186313999999</c:v>
                </c:pt>
                <c:pt idx="1965">
                  <c:v>2821.3513136000001</c:v>
                </c:pt>
                <c:pt idx="1966">
                  <c:v>2822.7856975999998</c:v>
                </c:pt>
                <c:pt idx="1967">
                  <c:v>2824.2214349999999</c:v>
                </c:pt>
                <c:pt idx="1968">
                  <c:v>2825.6555846000001</c:v>
                </c:pt>
                <c:pt idx="1969">
                  <c:v>2827.0939245999998</c:v>
                </c:pt>
                <c:pt idx="1970">
                  <c:v>2828.5256508000002</c:v>
                </c:pt>
                <c:pt idx="1971">
                  <c:v>2829.961268</c:v>
                </c:pt>
                <c:pt idx="1972">
                  <c:v>2831.3965871999999</c:v>
                </c:pt>
                <c:pt idx="1973">
                  <c:v>2832.8315729999999</c:v>
                </c:pt>
                <c:pt idx="1974">
                  <c:v>2834.2673528</c:v>
                </c:pt>
                <c:pt idx="1975">
                  <c:v>2835.7037676</c:v>
                </c:pt>
                <c:pt idx="1976">
                  <c:v>2837.1368247999999</c:v>
                </c:pt>
                <c:pt idx="1977">
                  <c:v>2838.5712863999988</c:v>
                </c:pt>
                <c:pt idx="1978">
                  <c:v>2840.0092847999999</c:v>
                </c:pt>
                <c:pt idx="1979">
                  <c:v>2841.4415976</c:v>
                </c:pt>
                <c:pt idx="1980">
                  <c:v>2842.8742072</c:v>
                </c:pt>
                <c:pt idx="1981">
                  <c:v>2844.3173247999998</c:v>
                </c:pt>
                <c:pt idx="1982">
                  <c:v>2845.7486915999998</c:v>
                </c:pt>
                <c:pt idx="1983">
                  <c:v>2847.1795080000002</c:v>
                </c:pt>
                <c:pt idx="1984">
                  <c:v>2848.6176341999999</c:v>
                </c:pt>
                <c:pt idx="1985">
                  <c:v>2850.0482796000001</c:v>
                </c:pt>
                <c:pt idx="1986">
                  <c:v>2851.4988709999998</c:v>
                </c:pt>
                <c:pt idx="1987">
                  <c:v>2852.9375372</c:v>
                </c:pt>
                <c:pt idx="1988">
                  <c:v>2854.367514</c:v>
                </c:pt>
                <c:pt idx="1989">
                  <c:v>2855.8066564000001</c:v>
                </c:pt>
                <c:pt idx="1990">
                  <c:v>2857.2399884000001</c:v>
                </c:pt>
                <c:pt idx="1991">
                  <c:v>2858.6770075999998</c:v>
                </c:pt>
                <c:pt idx="1992">
                  <c:v>2860.1133564000002</c:v>
                </c:pt>
                <c:pt idx="1993">
                  <c:v>2861.5508156000001</c:v>
                </c:pt>
                <c:pt idx="1994">
                  <c:v>2862.9853395999999</c:v>
                </c:pt>
                <c:pt idx="1995">
                  <c:v>2864.4214888000001</c:v>
                </c:pt>
                <c:pt idx="1996">
                  <c:v>2865.8583056000002</c:v>
                </c:pt>
                <c:pt idx="1997">
                  <c:v>2867.2906904000001</c:v>
                </c:pt>
                <c:pt idx="1998">
                  <c:v>2868.7278728000001</c:v>
                </c:pt>
                <c:pt idx="1999">
                  <c:v>2870.1611803999999</c:v>
                </c:pt>
                <c:pt idx="2000">
                  <c:v>2871.6125808000002</c:v>
                </c:pt>
                <c:pt idx="2001">
                  <c:v>2873.0490404000002</c:v>
                </c:pt>
                <c:pt idx="2002">
                  <c:v>2874.4795927999999</c:v>
                </c:pt>
                <c:pt idx="2003">
                  <c:v>2875.9155731999999</c:v>
                </c:pt>
                <c:pt idx="2004">
                  <c:v>2877.3508471999999</c:v>
                </c:pt>
                <c:pt idx="2005">
                  <c:v>2878.7842753999998</c:v>
                </c:pt>
                <c:pt idx="2006">
                  <c:v>2880.2222115999998</c:v>
                </c:pt>
                <c:pt idx="2007">
                  <c:v>2881.6540722</c:v>
                </c:pt>
                <c:pt idx="2008">
                  <c:v>2883.0885308000002</c:v>
                </c:pt>
                <c:pt idx="2009">
                  <c:v>2884.5260859999999</c:v>
                </c:pt>
                <c:pt idx="2010">
                  <c:v>2885.9738447999998</c:v>
                </c:pt>
                <c:pt idx="2011">
                  <c:v>2887.4099747999999</c:v>
                </c:pt>
                <c:pt idx="2012">
                  <c:v>2888.8440335999999</c:v>
                </c:pt>
                <c:pt idx="2013">
                  <c:v>2890.2821116</c:v>
                </c:pt>
                <c:pt idx="2014">
                  <c:v>2891.717967</c:v>
                </c:pt>
                <c:pt idx="2015">
                  <c:v>2893.1462080000001</c:v>
                </c:pt>
                <c:pt idx="2016">
                  <c:v>2894.5871280000001</c:v>
                </c:pt>
                <c:pt idx="2017">
                  <c:v>2896.0180988000002</c:v>
                </c:pt>
                <c:pt idx="2018">
                  <c:v>2897.4574051999998</c:v>
                </c:pt>
                <c:pt idx="2019">
                  <c:v>2898.8875619999999</c:v>
                </c:pt>
                <c:pt idx="2020">
                  <c:v>2900.3270978</c:v>
                </c:pt>
                <c:pt idx="2021">
                  <c:v>2901.7647038</c:v>
                </c:pt>
                <c:pt idx="2022">
                  <c:v>2903.1974464</c:v>
                </c:pt>
                <c:pt idx="2023">
                  <c:v>2904.6349888</c:v>
                </c:pt>
                <c:pt idx="2024">
                  <c:v>2906.0713965999998</c:v>
                </c:pt>
                <c:pt idx="2025">
                  <c:v>2907.5051216000002</c:v>
                </c:pt>
                <c:pt idx="2026">
                  <c:v>2908.9376527999998</c:v>
                </c:pt>
                <c:pt idx="2027">
                  <c:v>2910.3721344</c:v>
                </c:pt>
                <c:pt idx="2028">
                  <c:v>2911.8056240000001</c:v>
                </c:pt>
                <c:pt idx="2029">
                  <c:v>2913.2428485999999</c:v>
                </c:pt>
                <c:pt idx="2030">
                  <c:v>2914.6803088000011</c:v>
                </c:pt>
                <c:pt idx="2031">
                  <c:v>2916.1138740000001</c:v>
                </c:pt>
                <c:pt idx="2032">
                  <c:v>2917.5475974000001</c:v>
                </c:pt>
                <c:pt idx="2033">
                  <c:v>2918.9814591999998</c:v>
                </c:pt>
                <c:pt idx="2034">
                  <c:v>2920.4154715999998</c:v>
                </c:pt>
                <c:pt idx="2035">
                  <c:v>2921.8650969999999</c:v>
                </c:pt>
                <c:pt idx="2036">
                  <c:v>2923.3007103999998</c:v>
                </c:pt>
                <c:pt idx="2037">
                  <c:v>2924.7374043999998</c:v>
                </c:pt>
                <c:pt idx="2038">
                  <c:v>2926.1804492000001</c:v>
                </c:pt>
                <c:pt idx="2039">
                  <c:v>2927.6239448000001</c:v>
                </c:pt>
                <c:pt idx="2040">
                  <c:v>2929.0573129999998</c:v>
                </c:pt>
                <c:pt idx="2041">
                  <c:v>2930.4933769999998</c:v>
                </c:pt>
                <c:pt idx="2042">
                  <c:v>2931.9280364000001</c:v>
                </c:pt>
                <c:pt idx="2043">
                  <c:v>2933.3655841999998</c:v>
                </c:pt>
                <c:pt idx="2044">
                  <c:v>2934.8011557999998</c:v>
                </c:pt>
                <c:pt idx="2045">
                  <c:v>2936.2369546</c:v>
                </c:pt>
                <c:pt idx="2046">
                  <c:v>2937.6711088000002</c:v>
                </c:pt>
                <c:pt idx="2047">
                  <c:v>2939.1054377999999</c:v>
                </c:pt>
                <c:pt idx="2048">
                  <c:v>2940.5436289999998</c:v>
                </c:pt>
                <c:pt idx="2049">
                  <c:v>2941.974592600001</c:v>
                </c:pt>
                <c:pt idx="2050">
                  <c:v>2943.413286</c:v>
                </c:pt>
                <c:pt idx="2051">
                  <c:v>2944.841684</c:v>
                </c:pt>
                <c:pt idx="2052">
                  <c:v>2946.2762533999999</c:v>
                </c:pt>
                <c:pt idx="2053">
                  <c:v>2947.7183258</c:v>
                </c:pt>
                <c:pt idx="2054">
                  <c:v>2949.1556513999999</c:v>
                </c:pt>
                <c:pt idx="2055">
                  <c:v>2950.5852030000001</c:v>
                </c:pt>
                <c:pt idx="2056">
                  <c:v>2952.0244069999999</c:v>
                </c:pt>
                <c:pt idx="2057">
                  <c:v>2953.457488999999</c:v>
                </c:pt>
                <c:pt idx="2058">
                  <c:v>2954.8891045999999</c:v>
                </c:pt>
                <c:pt idx="2059">
                  <c:v>2956.3264242</c:v>
                </c:pt>
                <c:pt idx="2060">
                  <c:v>2957.7635220000002</c:v>
                </c:pt>
                <c:pt idx="2061">
                  <c:v>2959.2000675999998</c:v>
                </c:pt>
                <c:pt idx="2062">
                  <c:v>2960.6369224</c:v>
                </c:pt>
                <c:pt idx="2063">
                  <c:v>2962.0690282</c:v>
                </c:pt>
                <c:pt idx="2064">
                  <c:v>2963.5098972000001</c:v>
                </c:pt>
                <c:pt idx="2065">
                  <c:v>2964.9470425999998</c:v>
                </c:pt>
                <c:pt idx="2066">
                  <c:v>2966.3770245999999</c:v>
                </c:pt>
                <c:pt idx="2067">
                  <c:v>2967.8159316000001</c:v>
                </c:pt>
                <c:pt idx="2068">
                  <c:v>2969.2501901999999</c:v>
                </c:pt>
                <c:pt idx="2069">
                  <c:v>2970.6880299999998</c:v>
                </c:pt>
                <c:pt idx="2070">
                  <c:v>2972.1216411999999</c:v>
                </c:pt>
                <c:pt idx="2071">
                  <c:v>2973.5529624000001</c:v>
                </c:pt>
                <c:pt idx="2072">
                  <c:v>2974.9882087999999</c:v>
                </c:pt>
                <c:pt idx="2073">
                  <c:v>2976.4242534</c:v>
                </c:pt>
                <c:pt idx="2074">
                  <c:v>2977.8591984</c:v>
                </c:pt>
                <c:pt idx="2075">
                  <c:v>2979.2947896000001</c:v>
                </c:pt>
                <c:pt idx="2076">
                  <c:v>2980.7273172</c:v>
                </c:pt>
                <c:pt idx="2077">
                  <c:v>2982.161196</c:v>
                </c:pt>
                <c:pt idx="2078">
                  <c:v>2983.599252</c:v>
                </c:pt>
                <c:pt idx="2079">
                  <c:v>2985.03647</c:v>
                </c:pt>
                <c:pt idx="2080">
                  <c:v>2986.4704253999998</c:v>
                </c:pt>
                <c:pt idx="2081">
                  <c:v>2987.9075090000001</c:v>
                </c:pt>
                <c:pt idx="2082">
                  <c:v>2989.3413065999998</c:v>
                </c:pt>
                <c:pt idx="2083">
                  <c:v>2990.7790875999999</c:v>
                </c:pt>
                <c:pt idx="2084">
                  <c:v>2992.2112143999998</c:v>
                </c:pt>
                <c:pt idx="2085">
                  <c:v>2993.6481044000002</c:v>
                </c:pt>
                <c:pt idx="2086">
                  <c:v>2995.0802456000001</c:v>
                </c:pt>
                <c:pt idx="2087">
                  <c:v>2996.5180206</c:v>
                </c:pt>
                <c:pt idx="2088">
                  <c:v>2997.9558053999999</c:v>
                </c:pt>
                <c:pt idx="2089">
                  <c:v>2999.3862141999998</c:v>
                </c:pt>
                <c:pt idx="2090">
                  <c:v>3000.8216481999998</c:v>
                </c:pt>
                <c:pt idx="2091">
                  <c:v>3002.259982</c:v>
                </c:pt>
                <c:pt idx="2092">
                  <c:v>3003.6938444000002</c:v>
                </c:pt>
                <c:pt idx="2093">
                  <c:v>3005.1237110000002</c:v>
                </c:pt>
                <c:pt idx="2094">
                  <c:v>3006.557691</c:v>
                </c:pt>
                <c:pt idx="2095">
                  <c:v>3007.9947069999998</c:v>
                </c:pt>
                <c:pt idx="2096">
                  <c:v>3009.4277446000001</c:v>
                </c:pt>
                <c:pt idx="2097">
                  <c:v>3010.8674043999999</c:v>
                </c:pt>
                <c:pt idx="2098">
                  <c:v>3012.3048165999999</c:v>
                </c:pt>
                <c:pt idx="2099">
                  <c:v>3013.7458403999999</c:v>
                </c:pt>
                <c:pt idx="2100">
                  <c:v>3015.1869956</c:v>
                </c:pt>
                <c:pt idx="2101">
                  <c:v>3016.6240997999998</c:v>
                </c:pt>
                <c:pt idx="2102">
                  <c:v>3018.0590132000002</c:v>
                </c:pt>
                <c:pt idx="2103">
                  <c:v>3019.4933408000002</c:v>
                </c:pt>
                <c:pt idx="2104">
                  <c:v>3020.9323648</c:v>
                </c:pt>
                <c:pt idx="2105">
                  <c:v>3022.3651764000001</c:v>
                </c:pt>
                <c:pt idx="2106">
                  <c:v>3023.8029241999998</c:v>
                </c:pt>
                <c:pt idx="2107">
                  <c:v>3025.2366913999999</c:v>
                </c:pt>
                <c:pt idx="2108">
                  <c:v>3026.6703142000001</c:v>
                </c:pt>
                <c:pt idx="2109">
                  <c:v>3028.1069005999998</c:v>
                </c:pt>
                <c:pt idx="2110">
                  <c:v>3029.5403624</c:v>
                </c:pt>
                <c:pt idx="2111">
                  <c:v>3030.9786696000001</c:v>
                </c:pt>
                <c:pt idx="2112">
                  <c:v>3032.4133608000002</c:v>
                </c:pt>
                <c:pt idx="2113">
                  <c:v>3033.8456962</c:v>
                </c:pt>
                <c:pt idx="2114">
                  <c:v>3035.280402599999</c:v>
                </c:pt>
                <c:pt idx="2115">
                  <c:v>3036.7144904000002</c:v>
                </c:pt>
                <c:pt idx="2116">
                  <c:v>3038.1480682000001</c:v>
                </c:pt>
                <c:pt idx="2117">
                  <c:v>3039.5845094000001</c:v>
                </c:pt>
                <c:pt idx="2118">
                  <c:v>3041.0183038</c:v>
                </c:pt>
                <c:pt idx="2119">
                  <c:v>3042.4563499999999</c:v>
                </c:pt>
                <c:pt idx="2120">
                  <c:v>3043.8880604000001</c:v>
                </c:pt>
                <c:pt idx="2121">
                  <c:v>3045.3243699999998</c:v>
                </c:pt>
                <c:pt idx="2122">
                  <c:v>3046.7576422000002</c:v>
                </c:pt>
                <c:pt idx="2123">
                  <c:v>3048.1981030000002</c:v>
                </c:pt>
                <c:pt idx="2124">
                  <c:v>3049.6264924000002</c:v>
                </c:pt>
                <c:pt idx="2125">
                  <c:v>3051.0636141999998</c:v>
                </c:pt>
                <c:pt idx="2126">
                  <c:v>3052.4992315999998</c:v>
                </c:pt>
                <c:pt idx="2127">
                  <c:v>3053.9346028</c:v>
                </c:pt>
                <c:pt idx="2128">
                  <c:v>3055.3694810000002</c:v>
                </c:pt>
                <c:pt idx="2129">
                  <c:v>3056.8064218</c:v>
                </c:pt>
                <c:pt idx="2130">
                  <c:v>3058.2404449999999</c:v>
                </c:pt>
                <c:pt idx="2131">
                  <c:v>3059.6797630000001</c:v>
                </c:pt>
                <c:pt idx="2132">
                  <c:v>3061.1145428</c:v>
                </c:pt>
                <c:pt idx="2133">
                  <c:v>3062.5484572</c:v>
                </c:pt>
                <c:pt idx="2134">
                  <c:v>3063.9845559999999</c:v>
                </c:pt>
                <c:pt idx="2135">
                  <c:v>3065.4151766</c:v>
                </c:pt>
                <c:pt idx="2136">
                  <c:v>3066.8500804</c:v>
                </c:pt>
                <c:pt idx="2137">
                  <c:v>3068.287233</c:v>
                </c:pt>
                <c:pt idx="2138">
                  <c:v>3069.7220551999999</c:v>
                </c:pt>
                <c:pt idx="2139">
                  <c:v>3071.1554178000001</c:v>
                </c:pt>
                <c:pt idx="2140">
                  <c:v>3072.5886344</c:v>
                </c:pt>
                <c:pt idx="2141">
                  <c:v>3074.0208603999999</c:v>
                </c:pt>
                <c:pt idx="2142">
                  <c:v>3075.4571716</c:v>
                </c:pt>
                <c:pt idx="2143">
                  <c:v>3076.8909176000002</c:v>
                </c:pt>
                <c:pt idx="2144">
                  <c:v>3078.3252284</c:v>
                </c:pt>
                <c:pt idx="2145">
                  <c:v>3079.7619312000002</c:v>
                </c:pt>
                <c:pt idx="2146">
                  <c:v>3081.1973207999999</c:v>
                </c:pt>
                <c:pt idx="2147">
                  <c:v>3082.6329488000001</c:v>
                </c:pt>
                <c:pt idx="2148">
                  <c:v>3084.0758980000001</c:v>
                </c:pt>
                <c:pt idx="2149">
                  <c:v>3085.5175829999998</c:v>
                </c:pt>
                <c:pt idx="2150">
                  <c:v>3086.9536498000002</c:v>
                </c:pt>
                <c:pt idx="2151">
                  <c:v>3088.3876028</c:v>
                </c:pt>
                <c:pt idx="2152">
                  <c:v>3089.819238</c:v>
                </c:pt>
                <c:pt idx="2153">
                  <c:v>3091.2572180000002</c:v>
                </c:pt>
                <c:pt idx="2154">
                  <c:v>3092.6955796000002</c:v>
                </c:pt>
                <c:pt idx="2155">
                  <c:v>3094.1313060000002</c:v>
                </c:pt>
                <c:pt idx="2156">
                  <c:v>3095.5600112000002</c:v>
                </c:pt>
                <c:pt idx="2157">
                  <c:v>3096.9992440000001</c:v>
                </c:pt>
                <c:pt idx="2158">
                  <c:v>3098.433546400001</c:v>
                </c:pt>
                <c:pt idx="2159">
                  <c:v>3099.8718760000002</c:v>
                </c:pt>
                <c:pt idx="2160">
                  <c:v>3101.3012308000002</c:v>
                </c:pt>
                <c:pt idx="2161">
                  <c:v>3102.7410924000001</c:v>
                </c:pt>
                <c:pt idx="2162">
                  <c:v>3104.1762856</c:v>
                </c:pt>
                <c:pt idx="2163">
                  <c:v>3105.6125120000002</c:v>
                </c:pt>
                <c:pt idx="2164">
                  <c:v>3107.0429607999999</c:v>
                </c:pt>
                <c:pt idx="2165">
                  <c:v>3108.4794981999999</c:v>
                </c:pt>
                <c:pt idx="2166">
                  <c:v>3109.9140258000002</c:v>
                </c:pt>
                <c:pt idx="2167">
                  <c:v>3111.3445998000002</c:v>
                </c:pt>
                <c:pt idx="2168">
                  <c:v>3112.7811516000002</c:v>
                </c:pt>
                <c:pt idx="2169">
                  <c:v>3114.2202309999998</c:v>
                </c:pt>
                <c:pt idx="2170">
                  <c:v>3115.6521063999999</c:v>
                </c:pt>
                <c:pt idx="2171">
                  <c:v>3117.0868574000001</c:v>
                </c:pt>
                <c:pt idx="2172">
                  <c:v>3118.5213880000001</c:v>
                </c:pt>
                <c:pt idx="2173">
                  <c:v>3119.9531315999998</c:v>
                </c:pt>
                <c:pt idx="2174">
                  <c:v>3121.3892298000001</c:v>
                </c:pt>
                <c:pt idx="2175">
                  <c:v>3122.8256670000001</c:v>
                </c:pt>
                <c:pt idx="2176">
                  <c:v>3124.2602419999998</c:v>
                </c:pt>
                <c:pt idx="2177">
                  <c:v>3125.6995069999998</c:v>
                </c:pt>
                <c:pt idx="2178">
                  <c:v>3127.1333639999998</c:v>
                </c:pt>
                <c:pt idx="2179">
                  <c:v>3128.5658536000001</c:v>
                </c:pt>
                <c:pt idx="2180">
                  <c:v>3130.0046422</c:v>
                </c:pt>
                <c:pt idx="2181">
                  <c:v>3131.4366218</c:v>
                </c:pt>
                <c:pt idx="2182">
                  <c:v>3132.8734331999999</c:v>
                </c:pt>
                <c:pt idx="2183">
                  <c:v>3134.306783</c:v>
                </c:pt>
                <c:pt idx="2184">
                  <c:v>3135.7376242</c:v>
                </c:pt>
                <c:pt idx="2185">
                  <c:v>3137.1730010000001</c:v>
                </c:pt>
                <c:pt idx="2186">
                  <c:v>3138.6054964</c:v>
                </c:pt>
                <c:pt idx="2187">
                  <c:v>3140.0396175999999</c:v>
                </c:pt>
                <c:pt idx="2188">
                  <c:v>3141.4752038000001</c:v>
                </c:pt>
                <c:pt idx="2189">
                  <c:v>3142.9135276000002</c:v>
                </c:pt>
                <c:pt idx="2190">
                  <c:v>3144.350633</c:v>
                </c:pt>
                <c:pt idx="2191">
                  <c:v>3145.7789693999998</c:v>
                </c:pt>
                <c:pt idx="2192">
                  <c:v>3147.2177873999999</c:v>
                </c:pt>
                <c:pt idx="2193">
                  <c:v>3148.6462818</c:v>
                </c:pt>
                <c:pt idx="2194">
                  <c:v>3150.087384599999</c:v>
                </c:pt>
                <c:pt idx="2195">
                  <c:v>3151.5202669999999</c:v>
                </c:pt>
                <c:pt idx="2196">
                  <c:v>3152.9580872000001</c:v>
                </c:pt>
                <c:pt idx="2197">
                  <c:v>3154.3885043999999</c:v>
                </c:pt>
                <c:pt idx="2198">
                  <c:v>3155.8290471999999</c:v>
                </c:pt>
                <c:pt idx="2199">
                  <c:v>3157.2770316000001</c:v>
                </c:pt>
                <c:pt idx="2200">
                  <c:v>3158.7136867999998</c:v>
                </c:pt>
                <c:pt idx="2201">
                  <c:v>3160.1467858000001</c:v>
                </c:pt>
                <c:pt idx="2202">
                  <c:v>3161.5799078</c:v>
                </c:pt>
                <c:pt idx="2203">
                  <c:v>3163.0175066000002</c:v>
                </c:pt>
                <c:pt idx="2204">
                  <c:v>3164.4514725999989</c:v>
                </c:pt>
                <c:pt idx="2205">
                  <c:v>3165.8866373999999</c:v>
                </c:pt>
                <c:pt idx="2206">
                  <c:v>3167.3340864000011</c:v>
                </c:pt>
                <c:pt idx="2207">
                  <c:v>3168.7709918</c:v>
                </c:pt>
                <c:pt idx="2208">
                  <c:v>3170.2057460000001</c:v>
                </c:pt>
                <c:pt idx="2209">
                  <c:v>3171.6403174000002</c:v>
                </c:pt>
                <c:pt idx="2210">
                  <c:v>3173.0764708000002</c:v>
                </c:pt>
                <c:pt idx="2211">
                  <c:v>3174.5062211999998</c:v>
                </c:pt>
                <c:pt idx="2212">
                  <c:v>3175.9432361999998</c:v>
                </c:pt>
                <c:pt idx="2213">
                  <c:v>3177.3771978</c:v>
                </c:pt>
                <c:pt idx="2214">
                  <c:v>3178.8140749999998</c:v>
                </c:pt>
                <c:pt idx="2215">
                  <c:v>3180.2478494000002</c:v>
                </c:pt>
                <c:pt idx="2216">
                  <c:v>3181.6831207999999</c:v>
                </c:pt>
                <c:pt idx="2217">
                  <c:v>3183.1222286000002</c:v>
                </c:pt>
                <c:pt idx="2218">
                  <c:v>3184.5559466</c:v>
                </c:pt>
                <c:pt idx="2219">
                  <c:v>3185.9919762</c:v>
                </c:pt>
                <c:pt idx="2220">
                  <c:v>3187.4254394</c:v>
                </c:pt>
                <c:pt idx="2221">
                  <c:v>3188.8688711999998</c:v>
                </c:pt>
                <c:pt idx="2222">
                  <c:v>3190.3035340000001</c:v>
                </c:pt>
                <c:pt idx="2223">
                  <c:v>3191.7380161999999</c:v>
                </c:pt>
                <c:pt idx="2224">
                  <c:v>3193.1606363999999</c:v>
                </c:pt>
                <c:pt idx="2225">
                  <c:v>3194.5895888</c:v>
                </c:pt>
                <c:pt idx="2226">
                  <c:v>3196.029916</c:v>
                </c:pt>
                <c:pt idx="2227">
                  <c:v>3197.4598477999998</c:v>
                </c:pt>
                <c:pt idx="2228">
                  <c:v>3198.8952279999999</c:v>
                </c:pt>
                <c:pt idx="2229">
                  <c:v>3200.3332455999998</c:v>
                </c:pt>
                <c:pt idx="2230">
                  <c:v>3201.7758727999999</c:v>
                </c:pt>
                <c:pt idx="2231">
                  <c:v>3203.2070761999989</c:v>
                </c:pt>
                <c:pt idx="2232">
                  <c:v>3204.6438045999998</c:v>
                </c:pt>
                <c:pt idx="2233">
                  <c:v>3206.0791908000001</c:v>
                </c:pt>
                <c:pt idx="2234">
                  <c:v>3207.5152616</c:v>
                </c:pt>
                <c:pt idx="2235">
                  <c:v>3208.9500413999999</c:v>
                </c:pt>
                <c:pt idx="2236">
                  <c:v>3210.3858782000002</c:v>
                </c:pt>
                <c:pt idx="2237">
                  <c:v>3211.8358499999999</c:v>
                </c:pt>
                <c:pt idx="2238">
                  <c:v>3213.269060600001</c:v>
                </c:pt>
                <c:pt idx="2239">
                  <c:v>3214.7031932</c:v>
                </c:pt>
                <c:pt idx="2240">
                  <c:v>3216.1365649999998</c:v>
                </c:pt>
                <c:pt idx="2241">
                  <c:v>3217.5726214000001</c:v>
                </c:pt>
                <c:pt idx="2242">
                  <c:v>3219.0040296000002</c:v>
                </c:pt>
                <c:pt idx="2243">
                  <c:v>3220.4476402</c:v>
                </c:pt>
                <c:pt idx="2244">
                  <c:v>3221.8919448000001</c:v>
                </c:pt>
                <c:pt idx="2245">
                  <c:v>3223.3267221999999</c:v>
                </c:pt>
                <c:pt idx="2246">
                  <c:v>3224.7623828000001</c:v>
                </c:pt>
                <c:pt idx="2247">
                  <c:v>3226.1982692000001</c:v>
                </c:pt>
                <c:pt idx="2248">
                  <c:v>3227.6301038000001</c:v>
                </c:pt>
                <c:pt idx="2249">
                  <c:v>3229.0675277999999</c:v>
                </c:pt>
                <c:pt idx="2250">
                  <c:v>3230.5004703999998</c:v>
                </c:pt>
                <c:pt idx="2251">
                  <c:v>3231.9371504000001</c:v>
                </c:pt>
                <c:pt idx="2252">
                  <c:v>3233.3685322000001</c:v>
                </c:pt>
                <c:pt idx="2253">
                  <c:v>3234.8055043999998</c:v>
                </c:pt>
                <c:pt idx="2254">
                  <c:v>3236.2387973999998</c:v>
                </c:pt>
                <c:pt idx="2255">
                  <c:v>3237.6747782000002</c:v>
                </c:pt>
                <c:pt idx="2256">
                  <c:v>3239.1107998000002</c:v>
                </c:pt>
                <c:pt idx="2257">
                  <c:v>3240.5441489999998</c:v>
                </c:pt>
                <c:pt idx="2258">
                  <c:v>3241.979433</c:v>
                </c:pt>
                <c:pt idx="2259">
                  <c:v>3243.4139765999998</c:v>
                </c:pt>
                <c:pt idx="2260">
                  <c:v>3244.8508901999999</c:v>
                </c:pt>
                <c:pt idx="2261">
                  <c:v>3246.2879048</c:v>
                </c:pt>
                <c:pt idx="2262">
                  <c:v>3247.7199575999998</c:v>
                </c:pt>
                <c:pt idx="2263">
                  <c:v>3249.1521014</c:v>
                </c:pt>
                <c:pt idx="2264">
                  <c:v>3250.5900660000002</c:v>
                </c:pt>
                <c:pt idx="2265">
                  <c:v>3252.021612</c:v>
                </c:pt>
                <c:pt idx="2266">
                  <c:v>3253.456384399999</c:v>
                </c:pt>
                <c:pt idx="2267">
                  <c:v>3254.8955443999998</c:v>
                </c:pt>
                <c:pt idx="2268">
                  <c:v>3256.3310477999999</c:v>
                </c:pt>
                <c:pt idx="2269">
                  <c:v>3257.7656136000001</c:v>
                </c:pt>
                <c:pt idx="2270">
                  <c:v>3259.199017200001</c:v>
                </c:pt>
                <c:pt idx="2271">
                  <c:v>3260.6352403999999</c:v>
                </c:pt>
                <c:pt idx="2272">
                  <c:v>3262.0799594</c:v>
                </c:pt>
                <c:pt idx="2273">
                  <c:v>3263.5248096</c:v>
                </c:pt>
                <c:pt idx="2274">
                  <c:v>3264.9596283999999</c:v>
                </c:pt>
                <c:pt idx="2275">
                  <c:v>3266.3902877999999</c:v>
                </c:pt>
                <c:pt idx="2276">
                  <c:v>3267.8255405999998</c:v>
                </c:pt>
                <c:pt idx="2277">
                  <c:v>3269.2604133999998</c:v>
                </c:pt>
                <c:pt idx="2278">
                  <c:v>3270.6904414000001</c:v>
                </c:pt>
                <c:pt idx="2279">
                  <c:v>3272.1255092000001</c:v>
                </c:pt>
                <c:pt idx="2280">
                  <c:v>3273.5601895999998</c:v>
                </c:pt>
                <c:pt idx="2281">
                  <c:v>3274.9926335999999</c:v>
                </c:pt>
                <c:pt idx="2282">
                  <c:v>3276.4289589999998</c:v>
                </c:pt>
                <c:pt idx="2283">
                  <c:v>3277.8650177999998</c:v>
                </c:pt>
                <c:pt idx="2284">
                  <c:v>3279.3015114</c:v>
                </c:pt>
                <c:pt idx="2285">
                  <c:v>3280.7329174000001</c:v>
                </c:pt>
                <c:pt idx="2286">
                  <c:v>3282.1716602000001</c:v>
                </c:pt>
                <c:pt idx="2287">
                  <c:v>3283.6078831999998</c:v>
                </c:pt>
                <c:pt idx="2288">
                  <c:v>3285.0592074000001</c:v>
                </c:pt>
                <c:pt idx="2289">
                  <c:v>3286.5066080000011</c:v>
                </c:pt>
                <c:pt idx="2290">
                  <c:v>3287.9416528000002</c:v>
                </c:pt>
                <c:pt idx="2291">
                  <c:v>3289.3757682</c:v>
                </c:pt>
                <c:pt idx="2292">
                  <c:v>3290.8128281999998</c:v>
                </c:pt>
                <c:pt idx="2293">
                  <c:v>3292.2459709999998</c:v>
                </c:pt>
                <c:pt idx="2294">
                  <c:v>3293.685154400001</c:v>
                </c:pt>
                <c:pt idx="2295">
                  <c:v>3295.1170298000002</c:v>
                </c:pt>
                <c:pt idx="2296">
                  <c:v>3296.555258800001</c:v>
                </c:pt>
                <c:pt idx="2297">
                  <c:v>3297.9855956000001</c:v>
                </c:pt>
                <c:pt idx="2298">
                  <c:v>3299.4249175999998</c:v>
                </c:pt>
                <c:pt idx="2299">
                  <c:v>3300.8579869999999</c:v>
                </c:pt>
                <c:pt idx="2300">
                  <c:v>3302.2934842</c:v>
                </c:pt>
                <c:pt idx="2301">
                  <c:v>3303.7333988</c:v>
                </c:pt>
                <c:pt idx="2302">
                  <c:v>3305.1680608000001</c:v>
                </c:pt>
                <c:pt idx="2303">
                  <c:v>3306.6034162000001</c:v>
                </c:pt>
                <c:pt idx="2304">
                  <c:v>3308.039585</c:v>
                </c:pt>
                <c:pt idx="2305">
                  <c:v>3309.4731293999998</c:v>
                </c:pt>
                <c:pt idx="2306">
                  <c:v>3310.909353</c:v>
                </c:pt>
                <c:pt idx="2307">
                  <c:v>3312.343159</c:v>
                </c:pt>
                <c:pt idx="2308">
                  <c:v>3313.7803405999998</c:v>
                </c:pt>
                <c:pt idx="2309">
                  <c:v>3315.2161660000002</c:v>
                </c:pt>
                <c:pt idx="2310">
                  <c:v>3316.6509356000001</c:v>
                </c:pt>
                <c:pt idx="2311">
                  <c:v>3318.0892832</c:v>
                </c:pt>
                <c:pt idx="2312">
                  <c:v>3319.5228682000002</c:v>
                </c:pt>
                <c:pt idx="2313">
                  <c:v>3320.9585831999998</c:v>
                </c:pt>
                <c:pt idx="2314">
                  <c:v>3322.3913723999999</c:v>
                </c:pt>
                <c:pt idx="2315">
                  <c:v>3323.8290529999999</c:v>
                </c:pt>
                <c:pt idx="2316">
                  <c:v>3325.2648976</c:v>
                </c:pt>
                <c:pt idx="2317">
                  <c:v>3326.6981282000002</c:v>
                </c:pt>
                <c:pt idx="2318">
                  <c:v>3328.1345534000002</c:v>
                </c:pt>
                <c:pt idx="2319">
                  <c:v>3329.5665125999999</c:v>
                </c:pt>
                <c:pt idx="2320">
                  <c:v>3330.9999143999999</c:v>
                </c:pt>
                <c:pt idx="2321">
                  <c:v>3332.4416522000001</c:v>
                </c:pt>
                <c:pt idx="2322">
                  <c:v>3333.8717465999998</c:v>
                </c:pt>
                <c:pt idx="2323">
                  <c:v>3335.3105638000002</c:v>
                </c:pt>
                <c:pt idx="2324">
                  <c:v>3336.747789399999</c:v>
                </c:pt>
                <c:pt idx="2325">
                  <c:v>3338.1794845999998</c:v>
                </c:pt>
                <c:pt idx="2326">
                  <c:v>3339.6120218000001</c:v>
                </c:pt>
                <c:pt idx="2327">
                  <c:v>3341.0517144</c:v>
                </c:pt>
                <c:pt idx="2328">
                  <c:v>3342.4847976000001</c:v>
                </c:pt>
                <c:pt idx="2329">
                  <c:v>3343.9198998000011</c:v>
                </c:pt>
                <c:pt idx="2330">
                  <c:v>3345.3515722000002</c:v>
                </c:pt>
                <c:pt idx="2331">
                  <c:v>3346.7898378</c:v>
                </c:pt>
                <c:pt idx="2332">
                  <c:v>3348.2218134</c:v>
                </c:pt>
                <c:pt idx="2333">
                  <c:v>3349.6574369999989</c:v>
                </c:pt>
                <c:pt idx="2334">
                  <c:v>3351.0908152000002</c:v>
                </c:pt>
                <c:pt idx="2335">
                  <c:v>3352.5264689999999</c:v>
                </c:pt>
                <c:pt idx="2336">
                  <c:v>3353.9636221999999</c:v>
                </c:pt>
                <c:pt idx="2337">
                  <c:v>3355.3982076000002</c:v>
                </c:pt>
                <c:pt idx="2338">
                  <c:v>3356.8359415999998</c:v>
                </c:pt>
                <c:pt idx="2339">
                  <c:v>3358.2710674</c:v>
                </c:pt>
                <c:pt idx="2340">
                  <c:v>3359.7026350000001</c:v>
                </c:pt>
                <c:pt idx="2341">
                  <c:v>3361.1371282</c:v>
                </c:pt>
                <c:pt idx="2342">
                  <c:v>3362.5728250000002</c:v>
                </c:pt>
                <c:pt idx="2343">
                  <c:v>3364.0062128</c:v>
                </c:pt>
                <c:pt idx="2344">
                  <c:v>3365.4432815999999</c:v>
                </c:pt>
                <c:pt idx="2345">
                  <c:v>3366.8788592000001</c:v>
                </c:pt>
                <c:pt idx="2346">
                  <c:v>3368.3147520000002</c:v>
                </c:pt>
                <c:pt idx="2347">
                  <c:v>3369.7518786000001</c:v>
                </c:pt>
                <c:pt idx="2348">
                  <c:v>3371.1920921999999</c:v>
                </c:pt>
                <c:pt idx="2349">
                  <c:v>3372.6246255999999</c:v>
                </c:pt>
                <c:pt idx="2350">
                  <c:v>3374.057366399999</c:v>
                </c:pt>
                <c:pt idx="2351">
                  <c:v>3375.4936452000002</c:v>
                </c:pt>
                <c:pt idx="2352">
                  <c:v>3376.9281369999999</c:v>
                </c:pt>
                <c:pt idx="2353">
                  <c:v>3378.3625781999999</c:v>
                </c:pt>
                <c:pt idx="2354">
                  <c:v>3379.7985546</c:v>
                </c:pt>
                <c:pt idx="2355">
                  <c:v>3381.2333091999999</c:v>
                </c:pt>
                <c:pt idx="2356">
                  <c:v>3382.6670374</c:v>
                </c:pt>
                <c:pt idx="2357">
                  <c:v>3384.1025239999999</c:v>
                </c:pt>
                <c:pt idx="2358">
                  <c:v>3385.5623672000002</c:v>
                </c:pt>
                <c:pt idx="2359">
                  <c:v>3387.0015933999998</c:v>
                </c:pt>
                <c:pt idx="2360">
                  <c:v>3388.4391934</c:v>
                </c:pt>
                <c:pt idx="2361">
                  <c:v>3389.8703181999999</c:v>
                </c:pt>
                <c:pt idx="2362">
                  <c:v>3391.3098498000008</c:v>
                </c:pt>
                <c:pt idx="2363">
                  <c:v>3392.7434942</c:v>
                </c:pt>
                <c:pt idx="2364">
                  <c:v>3394.1762915999998</c:v>
                </c:pt>
                <c:pt idx="2365">
                  <c:v>3395.6168364</c:v>
                </c:pt>
                <c:pt idx="2366">
                  <c:v>3397.0456506</c:v>
                </c:pt>
                <c:pt idx="2367">
                  <c:v>3398.4815054000001</c:v>
                </c:pt>
                <c:pt idx="2368">
                  <c:v>3399.9212636000002</c:v>
                </c:pt>
                <c:pt idx="2369">
                  <c:v>3401.3543754000002</c:v>
                </c:pt>
                <c:pt idx="2370">
                  <c:v>3402.786267</c:v>
                </c:pt>
                <c:pt idx="2371">
                  <c:v>3404.2256051999998</c:v>
                </c:pt>
                <c:pt idx="2372">
                  <c:v>3405.6593366000002</c:v>
                </c:pt>
                <c:pt idx="2373">
                  <c:v>3407.0993434000002</c:v>
                </c:pt>
                <c:pt idx="2374">
                  <c:v>3408.5329470000001</c:v>
                </c:pt>
                <c:pt idx="2375">
                  <c:v>3409.9703869999998</c:v>
                </c:pt>
                <c:pt idx="2376">
                  <c:v>3411.4034304000002</c:v>
                </c:pt>
                <c:pt idx="2377">
                  <c:v>3412.8401502000002</c:v>
                </c:pt>
                <c:pt idx="2378">
                  <c:v>3414.2719256</c:v>
                </c:pt>
                <c:pt idx="2379">
                  <c:v>3415.7076523999999</c:v>
                </c:pt>
                <c:pt idx="2380">
                  <c:v>3417.1428258000001</c:v>
                </c:pt>
                <c:pt idx="2381">
                  <c:v>3418.5829122</c:v>
                </c:pt>
                <c:pt idx="2382">
                  <c:v>3420.0321783999998</c:v>
                </c:pt>
                <c:pt idx="2383">
                  <c:v>3421.4673941999999</c:v>
                </c:pt>
                <c:pt idx="2384">
                  <c:v>3422.9041861999999</c:v>
                </c:pt>
                <c:pt idx="2385">
                  <c:v>3424.336081200001</c:v>
                </c:pt>
                <c:pt idx="2386">
                  <c:v>3425.7713055999998</c:v>
                </c:pt>
                <c:pt idx="2387">
                  <c:v>3427.2071704</c:v>
                </c:pt>
                <c:pt idx="2388">
                  <c:v>3428.6393601999998</c:v>
                </c:pt>
                <c:pt idx="2389">
                  <c:v>3430.0715817999999</c:v>
                </c:pt>
                <c:pt idx="2390">
                  <c:v>3431.5108156000001</c:v>
                </c:pt>
                <c:pt idx="2391">
                  <c:v>3432.9439103999998</c:v>
                </c:pt>
                <c:pt idx="2392">
                  <c:v>3434.3781348000002</c:v>
                </c:pt>
                <c:pt idx="2393">
                  <c:v>3435.8141482000001</c:v>
                </c:pt>
                <c:pt idx="2394">
                  <c:v>3437.2474578000001</c:v>
                </c:pt>
                <c:pt idx="2395">
                  <c:v>3438.6799796</c:v>
                </c:pt>
                <c:pt idx="2396">
                  <c:v>3440.1210298000001</c:v>
                </c:pt>
                <c:pt idx="2397">
                  <c:v>3441.5560787999998</c:v>
                </c:pt>
                <c:pt idx="2398">
                  <c:v>3442.9863605999999</c:v>
                </c:pt>
                <c:pt idx="2399">
                  <c:v>3444.4225816000012</c:v>
                </c:pt>
                <c:pt idx="2400">
                  <c:v>3445.8633427999998</c:v>
                </c:pt>
                <c:pt idx="2401">
                  <c:v>3447.2926023999999</c:v>
                </c:pt>
                <c:pt idx="2402">
                  <c:v>3448.7327912000001</c:v>
                </c:pt>
                <c:pt idx="2403">
                  <c:v>3450.1663248</c:v>
                </c:pt>
                <c:pt idx="2404">
                  <c:v>3451.6029754000001</c:v>
                </c:pt>
                <c:pt idx="2405">
                  <c:v>3453.0360467999999</c:v>
                </c:pt>
                <c:pt idx="2406">
                  <c:v>3454.4674970000001</c:v>
                </c:pt>
                <c:pt idx="2407">
                  <c:v>3455.9073748000001</c:v>
                </c:pt>
                <c:pt idx="2408">
                  <c:v>3457.3441696</c:v>
                </c:pt>
                <c:pt idx="2409">
                  <c:v>3458.7773379999999</c:v>
                </c:pt>
                <c:pt idx="2410">
                  <c:v>3460.2121566000001</c:v>
                </c:pt>
                <c:pt idx="2411">
                  <c:v>3461.6490921999998</c:v>
                </c:pt>
                <c:pt idx="2412">
                  <c:v>3463.0822413999999</c:v>
                </c:pt>
                <c:pt idx="2413">
                  <c:v>3464.5189780000001</c:v>
                </c:pt>
                <c:pt idx="2414">
                  <c:v>3465.9530834000002</c:v>
                </c:pt>
                <c:pt idx="2415">
                  <c:v>3467.3888231999999</c:v>
                </c:pt>
                <c:pt idx="2416">
                  <c:v>3468.8240949999999</c:v>
                </c:pt>
                <c:pt idx="2417">
                  <c:v>3470.2617599999999</c:v>
                </c:pt>
                <c:pt idx="2418">
                  <c:v>3471.6963000000001</c:v>
                </c:pt>
                <c:pt idx="2419">
                  <c:v>3473.1284563999998</c:v>
                </c:pt>
                <c:pt idx="2420">
                  <c:v>3474.5630809999998</c:v>
                </c:pt>
                <c:pt idx="2421">
                  <c:v>3475.9986982</c:v>
                </c:pt>
                <c:pt idx="2422">
                  <c:v>3477.4329194000011</c:v>
                </c:pt>
                <c:pt idx="2423">
                  <c:v>3478.8643066</c:v>
                </c:pt>
                <c:pt idx="2424">
                  <c:v>3480.2995126000001</c:v>
                </c:pt>
                <c:pt idx="2425">
                  <c:v>3481.7314452000001</c:v>
                </c:pt>
                <c:pt idx="2426">
                  <c:v>3483.1649671999999</c:v>
                </c:pt>
                <c:pt idx="2427">
                  <c:v>3484.5996226000002</c:v>
                </c:pt>
                <c:pt idx="2428">
                  <c:v>3486.037608399999</c:v>
                </c:pt>
                <c:pt idx="2429">
                  <c:v>3487.4707484</c:v>
                </c:pt>
                <c:pt idx="2430">
                  <c:v>3488.9088538000001</c:v>
                </c:pt>
                <c:pt idx="2431">
                  <c:v>3490.3493619999999</c:v>
                </c:pt>
                <c:pt idx="2432">
                  <c:v>3491.7809984</c:v>
                </c:pt>
                <c:pt idx="2433">
                  <c:v>3493.2141218000002</c:v>
                </c:pt>
                <c:pt idx="2434">
                  <c:v>3494.6574802</c:v>
                </c:pt>
                <c:pt idx="2435">
                  <c:v>3496.0931948000002</c:v>
                </c:pt>
                <c:pt idx="2436">
                  <c:v>3497.5258530000001</c:v>
                </c:pt>
                <c:pt idx="2437">
                  <c:v>3498.9596860000001</c:v>
                </c:pt>
                <c:pt idx="2438">
                  <c:v>3500.3887346000001</c:v>
                </c:pt>
                <c:pt idx="2439">
                  <c:v>3501.8277991999989</c:v>
                </c:pt>
                <c:pt idx="2440">
                  <c:v>3503.2449630000001</c:v>
                </c:pt>
                <c:pt idx="2441">
                  <c:v>3504.6814574</c:v>
                </c:pt>
                <c:pt idx="2442">
                  <c:v>3506.1297743999999</c:v>
                </c:pt>
                <c:pt idx="2443">
                  <c:v>3507.5664298000002</c:v>
                </c:pt>
                <c:pt idx="2444">
                  <c:v>3509.0027789999999</c:v>
                </c:pt>
                <c:pt idx="2445">
                  <c:v>3510.4381858000002</c:v>
                </c:pt>
                <c:pt idx="2446">
                  <c:v>3511.8717465999998</c:v>
                </c:pt>
                <c:pt idx="2447">
                  <c:v>3513.3071954000002</c:v>
                </c:pt>
                <c:pt idx="2448">
                  <c:v>3514.7428942000001</c:v>
                </c:pt>
                <c:pt idx="2449">
                  <c:v>3516.1775458000002</c:v>
                </c:pt>
                <c:pt idx="2450">
                  <c:v>3517.6128626</c:v>
                </c:pt>
                <c:pt idx="2451">
                  <c:v>3519.0582376000002</c:v>
                </c:pt>
                <c:pt idx="2452">
                  <c:v>3520.4985947999999</c:v>
                </c:pt>
                <c:pt idx="2453">
                  <c:v>3521.9327502000001</c:v>
                </c:pt>
                <c:pt idx="2454">
                  <c:v>3523.3675054</c:v>
                </c:pt>
                <c:pt idx="2455">
                  <c:v>3524.8043573999989</c:v>
                </c:pt>
                <c:pt idx="2456">
                  <c:v>3526.2389388000001</c:v>
                </c:pt>
                <c:pt idx="2457">
                  <c:v>3527.6687892</c:v>
                </c:pt>
                <c:pt idx="2458">
                  <c:v>3529.1073522000011</c:v>
                </c:pt>
                <c:pt idx="2459">
                  <c:v>3530.5427854</c:v>
                </c:pt>
                <c:pt idx="2460">
                  <c:v>3531.9790177999998</c:v>
                </c:pt>
                <c:pt idx="2461">
                  <c:v>3533.4131941999999</c:v>
                </c:pt>
                <c:pt idx="2462">
                  <c:v>3534.8477472</c:v>
                </c:pt>
                <c:pt idx="2463">
                  <c:v>3536.2780914</c:v>
                </c:pt>
                <c:pt idx="2464">
                  <c:v>3537.718192400001</c:v>
                </c:pt>
                <c:pt idx="2465">
                  <c:v>3539.1508236000009</c:v>
                </c:pt>
                <c:pt idx="2466">
                  <c:v>3540.5849343999998</c:v>
                </c:pt>
                <c:pt idx="2467">
                  <c:v>3542.0225999999998</c:v>
                </c:pt>
                <c:pt idx="2468">
                  <c:v>3543.4610572000001</c:v>
                </c:pt>
                <c:pt idx="2469">
                  <c:v>3544.8917883999989</c:v>
                </c:pt>
                <c:pt idx="2470">
                  <c:v>3546.3354832</c:v>
                </c:pt>
                <c:pt idx="2471">
                  <c:v>3547.7784704000001</c:v>
                </c:pt>
                <c:pt idx="2472">
                  <c:v>3549.2161947999998</c:v>
                </c:pt>
                <c:pt idx="2473">
                  <c:v>3550.6495610000002</c:v>
                </c:pt>
                <c:pt idx="2474">
                  <c:v>3552.0856613999999</c:v>
                </c:pt>
                <c:pt idx="2475">
                  <c:v>3553.5223169999999</c:v>
                </c:pt>
                <c:pt idx="2476">
                  <c:v>3554.9551016</c:v>
                </c:pt>
                <c:pt idx="2477">
                  <c:v>3556.389538599999</c:v>
                </c:pt>
                <c:pt idx="2478">
                  <c:v>3557.8256025999999</c:v>
                </c:pt>
                <c:pt idx="2479">
                  <c:v>3559.2588535999998</c:v>
                </c:pt>
                <c:pt idx="2480">
                  <c:v>3560.6967033999999</c:v>
                </c:pt>
                <c:pt idx="2481">
                  <c:v>3562.1299399999998</c:v>
                </c:pt>
                <c:pt idx="2482">
                  <c:v>3563.566084</c:v>
                </c:pt>
                <c:pt idx="2483">
                  <c:v>3564.9959318000001</c:v>
                </c:pt>
                <c:pt idx="2484">
                  <c:v>3566.4366662000002</c:v>
                </c:pt>
                <c:pt idx="2485">
                  <c:v>3567.8682196</c:v>
                </c:pt>
                <c:pt idx="2486">
                  <c:v>3569.3022535999999</c:v>
                </c:pt>
                <c:pt idx="2487">
                  <c:v>3570.7384361999998</c:v>
                </c:pt>
                <c:pt idx="2488">
                  <c:v>3572.1772355999992</c:v>
                </c:pt>
                <c:pt idx="2489">
                  <c:v>3573.6117828000001</c:v>
                </c:pt>
                <c:pt idx="2490">
                  <c:v>3575.0423565999999</c:v>
                </c:pt>
                <c:pt idx="2491">
                  <c:v>3576.4803596000011</c:v>
                </c:pt>
                <c:pt idx="2492">
                  <c:v>3577.9183085999998</c:v>
                </c:pt>
                <c:pt idx="2493">
                  <c:v>3579.3480589999999</c:v>
                </c:pt>
                <c:pt idx="2494">
                  <c:v>3580.7852647999998</c:v>
                </c:pt>
                <c:pt idx="2495">
                  <c:v>3582.2178852000002</c:v>
                </c:pt>
                <c:pt idx="2496">
                  <c:v>3583.6543769999998</c:v>
                </c:pt>
                <c:pt idx="2497">
                  <c:v>3585.0872680000002</c:v>
                </c:pt>
                <c:pt idx="2498">
                  <c:v>3586.5268592000002</c:v>
                </c:pt>
                <c:pt idx="2499">
                  <c:v>3587.9621860000002</c:v>
                </c:pt>
                <c:pt idx="2500">
                  <c:v>3589.4010902</c:v>
                </c:pt>
                <c:pt idx="2501">
                  <c:v>3590.8310717999998</c:v>
                </c:pt>
                <c:pt idx="2502">
                  <c:v>3592.2668566000002</c:v>
                </c:pt>
                <c:pt idx="2503">
                  <c:v>3593.7062564000012</c:v>
                </c:pt>
                <c:pt idx="2504">
                  <c:v>3595.1396049999998</c:v>
                </c:pt>
                <c:pt idx="2505">
                  <c:v>3596.5785556000001</c:v>
                </c:pt>
                <c:pt idx="2506">
                  <c:v>3598.0163642000002</c:v>
                </c:pt>
                <c:pt idx="2507">
                  <c:v>3599.4487104</c:v>
                </c:pt>
                <c:pt idx="2508">
                  <c:v>3600.8835862000001</c:v>
                </c:pt>
                <c:pt idx="2509">
                  <c:v>3602.3220148</c:v>
                </c:pt>
                <c:pt idx="2510">
                  <c:v>3603.7534558000002</c:v>
                </c:pt>
                <c:pt idx="2511">
                  <c:v>3605.1937422000001</c:v>
                </c:pt>
                <c:pt idx="2512">
                  <c:v>3606.6266357999998</c:v>
                </c:pt>
                <c:pt idx="2513">
                  <c:v>3608.0661948000002</c:v>
                </c:pt>
                <c:pt idx="2514">
                  <c:v>3609.5012505999998</c:v>
                </c:pt>
                <c:pt idx="2515">
                  <c:v>3610.9368491999999</c:v>
                </c:pt>
                <c:pt idx="2516">
                  <c:v>3612.3672308</c:v>
                </c:pt>
                <c:pt idx="2517">
                  <c:v>3613.8011996</c:v>
                </c:pt>
                <c:pt idx="2518">
                  <c:v>3615.2373738000001</c:v>
                </c:pt>
                <c:pt idx="2519">
                  <c:v>3616.6706451999999</c:v>
                </c:pt>
                <c:pt idx="2520">
                  <c:v>3618.1087096000001</c:v>
                </c:pt>
                <c:pt idx="2521">
                  <c:v>3619.5427960000002</c:v>
                </c:pt>
                <c:pt idx="2522">
                  <c:v>3620.9796529999999</c:v>
                </c:pt>
                <c:pt idx="2523">
                  <c:v>3622.4128827999998</c:v>
                </c:pt>
                <c:pt idx="2524">
                  <c:v>3623.8450842000002</c:v>
                </c:pt>
                <c:pt idx="2525">
                  <c:v>3625.2645705999998</c:v>
                </c:pt>
                <c:pt idx="2526">
                  <c:v>3626.7004855999999</c:v>
                </c:pt>
                <c:pt idx="2527">
                  <c:v>3628.135061800001</c:v>
                </c:pt>
                <c:pt idx="2528">
                  <c:v>3629.5679135999999</c:v>
                </c:pt>
                <c:pt idx="2529">
                  <c:v>3631.0047092</c:v>
                </c:pt>
                <c:pt idx="2530">
                  <c:v>3632.437151000001</c:v>
                </c:pt>
                <c:pt idx="2531">
                  <c:v>3633.8744510000001</c:v>
                </c:pt>
                <c:pt idx="2532">
                  <c:v>3635.3109227999989</c:v>
                </c:pt>
                <c:pt idx="2533">
                  <c:v>3636.7460136</c:v>
                </c:pt>
                <c:pt idx="2534">
                  <c:v>3638.1801316000001</c:v>
                </c:pt>
                <c:pt idx="2535">
                  <c:v>3639.6189278000011</c:v>
                </c:pt>
                <c:pt idx="2536">
                  <c:v>3641.0530718</c:v>
                </c:pt>
                <c:pt idx="2537">
                  <c:v>3642.4893212000002</c:v>
                </c:pt>
                <c:pt idx="2538">
                  <c:v>3643.917903999999</c:v>
                </c:pt>
                <c:pt idx="2539">
                  <c:v>3645.3576121999999</c:v>
                </c:pt>
                <c:pt idx="2540">
                  <c:v>3646.7905252</c:v>
                </c:pt>
                <c:pt idx="2541">
                  <c:v>3648.2231006000002</c:v>
                </c:pt>
                <c:pt idx="2542">
                  <c:v>3649.6626624</c:v>
                </c:pt>
                <c:pt idx="2543">
                  <c:v>3651.0924604000002</c:v>
                </c:pt>
                <c:pt idx="2544">
                  <c:v>3652.5268689999998</c:v>
                </c:pt>
                <c:pt idx="2545">
                  <c:v>3653.9676628000002</c:v>
                </c:pt>
                <c:pt idx="2546">
                  <c:v>3655.4139300000002</c:v>
                </c:pt>
                <c:pt idx="2547">
                  <c:v>3656.8575731999999</c:v>
                </c:pt>
                <c:pt idx="2548">
                  <c:v>3658.2914676</c:v>
                </c:pt>
                <c:pt idx="2549">
                  <c:v>3659.7265640000001</c:v>
                </c:pt>
                <c:pt idx="2550">
                  <c:v>3661.1601667999989</c:v>
                </c:pt>
                <c:pt idx="2551">
                  <c:v>3662.5955027999998</c:v>
                </c:pt>
                <c:pt idx="2552">
                  <c:v>3664.0301708000002</c:v>
                </c:pt>
                <c:pt idx="2553">
                  <c:v>3665.4676100000011</c:v>
                </c:pt>
                <c:pt idx="2554">
                  <c:v>3666.9010346</c:v>
                </c:pt>
                <c:pt idx="2555">
                  <c:v>3668.3334651999999</c:v>
                </c:pt>
                <c:pt idx="2556">
                  <c:v>3669.7692383999988</c:v>
                </c:pt>
                <c:pt idx="2557">
                  <c:v>3671.2050328</c:v>
                </c:pt>
                <c:pt idx="2558">
                  <c:v>3672.6378961999999</c:v>
                </c:pt>
                <c:pt idx="2559">
                  <c:v>3674.0732278</c:v>
                </c:pt>
                <c:pt idx="2560">
                  <c:v>3675.5038872</c:v>
                </c:pt>
                <c:pt idx="2561">
                  <c:v>3676.9392051999998</c:v>
                </c:pt>
                <c:pt idx="2562">
                  <c:v>3678.3744133999999</c:v>
                </c:pt>
                <c:pt idx="2563">
                  <c:v>3679.8094460000002</c:v>
                </c:pt>
                <c:pt idx="2564">
                  <c:v>3681.2422024000002</c:v>
                </c:pt>
                <c:pt idx="2565">
                  <c:v>3682.6772166000001</c:v>
                </c:pt>
                <c:pt idx="2566">
                  <c:v>3684.1094383999998</c:v>
                </c:pt>
                <c:pt idx="2567">
                  <c:v>3685.5478386</c:v>
                </c:pt>
                <c:pt idx="2568">
                  <c:v>3686.9832798000002</c:v>
                </c:pt>
                <c:pt idx="2569">
                  <c:v>3688.4195525999999</c:v>
                </c:pt>
                <c:pt idx="2570">
                  <c:v>3689.8529506</c:v>
                </c:pt>
                <c:pt idx="2571">
                  <c:v>3691.2904515999999</c:v>
                </c:pt>
                <c:pt idx="2572">
                  <c:v>3692.7234829999989</c:v>
                </c:pt>
                <c:pt idx="2573">
                  <c:v>3694.1590630000001</c:v>
                </c:pt>
                <c:pt idx="2574">
                  <c:v>3695.5909585999998</c:v>
                </c:pt>
                <c:pt idx="2575">
                  <c:v>3697.0249165999999</c:v>
                </c:pt>
                <c:pt idx="2576">
                  <c:v>3698.464798</c:v>
                </c:pt>
                <c:pt idx="2577">
                  <c:v>3699.8957654000001</c:v>
                </c:pt>
                <c:pt idx="2578">
                  <c:v>3701.3348083999999</c:v>
                </c:pt>
                <c:pt idx="2579">
                  <c:v>3702.772286800001</c:v>
                </c:pt>
                <c:pt idx="2580">
                  <c:v>3704.2016520000002</c:v>
                </c:pt>
                <c:pt idx="2581">
                  <c:v>3705.6410762</c:v>
                </c:pt>
                <c:pt idx="2582">
                  <c:v>3707.075311999999</c:v>
                </c:pt>
                <c:pt idx="2583">
                  <c:v>3708.5124982000002</c:v>
                </c:pt>
                <c:pt idx="2584">
                  <c:v>3709.9414864</c:v>
                </c:pt>
                <c:pt idx="2585">
                  <c:v>3711.3812366000002</c:v>
                </c:pt>
                <c:pt idx="2586">
                  <c:v>3712.8124272</c:v>
                </c:pt>
                <c:pt idx="2587">
                  <c:v>3714.24611</c:v>
                </c:pt>
                <c:pt idx="2588">
                  <c:v>3715.6978804</c:v>
                </c:pt>
                <c:pt idx="2589">
                  <c:v>3717.1309127999998</c:v>
                </c:pt>
                <c:pt idx="2590">
                  <c:v>3718.5651607999998</c:v>
                </c:pt>
                <c:pt idx="2591">
                  <c:v>3720.0019056000001</c:v>
                </c:pt>
                <c:pt idx="2592">
                  <c:v>3721.4375042000001</c:v>
                </c:pt>
                <c:pt idx="2593">
                  <c:v>3722.8723874000002</c:v>
                </c:pt>
                <c:pt idx="2594">
                  <c:v>3724.3090162000012</c:v>
                </c:pt>
                <c:pt idx="2595">
                  <c:v>3725.7425628000001</c:v>
                </c:pt>
                <c:pt idx="2596">
                  <c:v>3727.1779425999998</c:v>
                </c:pt>
                <c:pt idx="2597">
                  <c:v>3728.6150922000002</c:v>
                </c:pt>
                <c:pt idx="2598">
                  <c:v>3730.0472977999998</c:v>
                </c:pt>
                <c:pt idx="2599">
                  <c:v>3731.4780064000001</c:v>
                </c:pt>
                <c:pt idx="2600">
                  <c:v>3732.9124182</c:v>
                </c:pt>
                <c:pt idx="2601">
                  <c:v>3734.3487504</c:v>
                </c:pt>
                <c:pt idx="2602">
                  <c:v>3735.7827538000001</c:v>
                </c:pt>
                <c:pt idx="2603">
                  <c:v>3737.2187045999999</c:v>
                </c:pt>
                <c:pt idx="2604">
                  <c:v>3738.6527114</c:v>
                </c:pt>
                <c:pt idx="2605">
                  <c:v>3740.0879874000011</c:v>
                </c:pt>
                <c:pt idx="2606">
                  <c:v>3741.5199709999988</c:v>
                </c:pt>
                <c:pt idx="2607">
                  <c:v>3742.9593863999999</c:v>
                </c:pt>
                <c:pt idx="2608">
                  <c:v>3744.3974033999998</c:v>
                </c:pt>
                <c:pt idx="2609">
                  <c:v>3745.829526999999</c:v>
                </c:pt>
                <c:pt idx="2610">
                  <c:v>3747.2651252000001</c:v>
                </c:pt>
                <c:pt idx="2611">
                  <c:v>3748.7051698</c:v>
                </c:pt>
                <c:pt idx="2612">
                  <c:v>3750.1341176000001</c:v>
                </c:pt>
                <c:pt idx="2613">
                  <c:v>3751.5715897999989</c:v>
                </c:pt>
                <c:pt idx="2614">
                  <c:v>3753.0092507999998</c:v>
                </c:pt>
                <c:pt idx="2615">
                  <c:v>3754.4419194000002</c:v>
                </c:pt>
                <c:pt idx="2616">
                  <c:v>3755.8801936</c:v>
                </c:pt>
                <c:pt idx="2617">
                  <c:v>3757.3169413999999</c:v>
                </c:pt>
                <c:pt idx="2618">
                  <c:v>3758.746909</c:v>
                </c:pt>
                <c:pt idx="2619">
                  <c:v>3760.1847647999998</c:v>
                </c:pt>
                <c:pt idx="2620">
                  <c:v>3761.6204874</c:v>
                </c:pt>
                <c:pt idx="2621">
                  <c:v>3763.0542230000001</c:v>
                </c:pt>
                <c:pt idx="2622">
                  <c:v>3764.487888000001</c:v>
                </c:pt>
                <c:pt idx="2623">
                  <c:v>3765.9268351999999</c:v>
                </c:pt>
                <c:pt idx="2624">
                  <c:v>3767.3596762000002</c:v>
                </c:pt>
                <c:pt idx="2625">
                  <c:v>3768.7982824000001</c:v>
                </c:pt>
                <c:pt idx="2626">
                  <c:v>3770.2316351999998</c:v>
                </c:pt>
                <c:pt idx="2627">
                  <c:v>3771.666386800001</c:v>
                </c:pt>
                <c:pt idx="2628">
                  <c:v>3773.1021689999998</c:v>
                </c:pt>
                <c:pt idx="2629">
                  <c:v>3774.5315986000001</c:v>
                </c:pt>
                <c:pt idx="2630">
                  <c:v>3775.9686940000001</c:v>
                </c:pt>
                <c:pt idx="2631">
                  <c:v>3777.4035494</c:v>
                </c:pt>
                <c:pt idx="2632">
                  <c:v>3778.8394926000001</c:v>
                </c:pt>
                <c:pt idx="2633">
                  <c:v>3780.2729542000002</c:v>
                </c:pt>
                <c:pt idx="2634">
                  <c:v>3781.7107913999998</c:v>
                </c:pt>
                <c:pt idx="2635">
                  <c:v>3783.1454902</c:v>
                </c:pt>
                <c:pt idx="2636">
                  <c:v>3784.5795836000002</c:v>
                </c:pt>
                <c:pt idx="2637">
                  <c:v>3786.0155467999998</c:v>
                </c:pt>
                <c:pt idx="2638">
                  <c:v>3787.4496101999998</c:v>
                </c:pt>
                <c:pt idx="2639">
                  <c:v>3788.883105800001</c:v>
                </c:pt>
                <c:pt idx="2640">
                  <c:v>3790.3172282</c:v>
                </c:pt>
                <c:pt idx="2641">
                  <c:v>3791.7558048000001</c:v>
                </c:pt>
                <c:pt idx="2642">
                  <c:v>3793.1890704000002</c:v>
                </c:pt>
                <c:pt idx="2643">
                  <c:v>3794.6264052000001</c:v>
                </c:pt>
                <c:pt idx="2644">
                  <c:v>3796.0641860000001</c:v>
                </c:pt>
                <c:pt idx="2645">
                  <c:v>3797.4923524000001</c:v>
                </c:pt>
                <c:pt idx="2646">
                  <c:v>3798.9327165999998</c:v>
                </c:pt>
                <c:pt idx="2647">
                  <c:v>3800.3707572000012</c:v>
                </c:pt>
                <c:pt idx="2648">
                  <c:v>3801.8059899999998</c:v>
                </c:pt>
                <c:pt idx="2649">
                  <c:v>3803.2400736</c:v>
                </c:pt>
                <c:pt idx="2650">
                  <c:v>3804.6768235999998</c:v>
                </c:pt>
                <c:pt idx="2651">
                  <c:v>3806.1131494000001</c:v>
                </c:pt>
                <c:pt idx="2652">
                  <c:v>3807.550076</c:v>
                </c:pt>
                <c:pt idx="2653">
                  <c:v>3808.9846573999989</c:v>
                </c:pt>
                <c:pt idx="2654">
                  <c:v>3810.4181617999998</c:v>
                </c:pt>
                <c:pt idx="2655">
                  <c:v>3811.8555424000001</c:v>
                </c:pt>
                <c:pt idx="2656">
                  <c:v>3813.2909374000001</c:v>
                </c:pt>
                <c:pt idx="2657">
                  <c:v>3814.7242739999988</c:v>
                </c:pt>
                <c:pt idx="2658">
                  <c:v>3816.1616789999998</c:v>
                </c:pt>
                <c:pt idx="2659">
                  <c:v>3817.5987246</c:v>
                </c:pt>
                <c:pt idx="2660">
                  <c:v>3819.0328783999998</c:v>
                </c:pt>
                <c:pt idx="2661">
                  <c:v>3820.469227</c:v>
                </c:pt>
                <c:pt idx="2662">
                  <c:v>3821.9023504000002</c:v>
                </c:pt>
                <c:pt idx="2663">
                  <c:v>3823.3376750000002</c:v>
                </c:pt>
                <c:pt idx="2664">
                  <c:v>3824.769992</c:v>
                </c:pt>
                <c:pt idx="2665">
                  <c:v>3826.2054910000002</c:v>
                </c:pt>
                <c:pt idx="2666">
                  <c:v>3827.639944</c:v>
                </c:pt>
                <c:pt idx="2667">
                  <c:v>3829.0721933999998</c:v>
                </c:pt>
                <c:pt idx="2668">
                  <c:v>3830.5038754000002</c:v>
                </c:pt>
                <c:pt idx="2669">
                  <c:v>3831.9386638000001</c:v>
                </c:pt>
                <c:pt idx="2670">
                  <c:v>3833.3730810000002</c:v>
                </c:pt>
                <c:pt idx="2671">
                  <c:v>3834.811608</c:v>
                </c:pt>
                <c:pt idx="2672">
                  <c:v>3836.2545537999999</c:v>
                </c:pt>
                <c:pt idx="2673">
                  <c:v>3837.6893203999998</c:v>
                </c:pt>
                <c:pt idx="2674">
                  <c:v>3839.1230340000002</c:v>
                </c:pt>
                <c:pt idx="2675">
                  <c:v>3840.5569058000001</c:v>
                </c:pt>
                <c:pt idx="2676">
                  <c:v>3841.9919134000002</c:v>
                </c:pt>
                <c:pt idx="2677">
                  <c:v>3843.4273395999999</c:v>
                </c:pt>
                <c:pt idx="2678">
                  <c:v>3844.8620722000001</c:v>
                </c:pt>
                <c:pt idx="2679">
                  <c:v>3846.2955391999999</c:v>
                </c:pt>
                <c:pt idx="2680">
                  <c:v>3847.7332121999989</c:v>
                </c:pt>
                <c:pt idx="2681">
                  <c:v>3849.1690896</c:v>
                </c:pt>
                <c:pt idx="2682">
                  <c:v>3850.6047251999998</c:v>
                </c:pt>
                <c:pt idx="2683">
                  <c:v>3852.0393294</c:v>
                </c:pt>
                <c:pt idx="2684">
                  <c:v>3853.4711125999988</c:v>
                </c:pt>
                <c:pt idx="2685">
                  <c:v>3854.9112835999999</c:v>
                </c:pt>
                <c:pt idx="2686">
                  <c:v>3856.3474104000002</c:v>
                </c:pt>
                <c:pt idx="2687">
                  <c:v>3857.7855423999999</c:v>
                </c:pt>
                <c:pt idx="2688">
                  <c:v>3859.2159430000002</c:v>
                </c:pt>
                <c:pt idx="2689">
                  <c:v>3860.6529442000001</c:v>
                </c:pt>
                <c:pt idx="2690">
                  <c:v>3862.0905579999999</c:v>
                </c:pt>
                <c:pt idx="2691">
                  <c:v>3863.523412399999</c:v>
                </c:pt>
                <c:pt idx="2692">
                  <c:v>3864.9561368</c:v>
                </c:pt>
                <c:pt idx="2693">
                  <c:v>3866.3913567999998</c:v>
                </c:pt>
                <c:pt idx="2694">
                  <c:v>3867.8264297999999</c:v>
                </c:pt>
                <c:pt idx="2695">
                  <c:v>3869.2600831999998</c:v>
                </c:pt>
                <c:pt idx="2696">
                  <c:v>3870.694915</c:v>
                </c:pt>
                <c:pt idx="2697">
                  <c:v>3872.1314708</c:v>
                </c:pt>
                <c:pt idx="2698">
                  <c:v>3873.5689981999999</c:v>
                </c:pt>
                <c:pt idx="2699">
                  <c:v>3875.0027676</c:v>
                </c:pt>
                <c:pt idx="2700">
                  <c:v>3876.4381142000002</c:v>
                </c:pt>
                <c:pt idx="2701">
                  <c:v>3877.8722114000002</c:v>
                </c:pt>
                <c:pt idx="2702">
                  <c:v>3879.3039577999998</c:v>
                </c:pt>
                <c:pt idx="2703">
                  <c:v>3880.737647200001</c:v>
                </c:pt>
                <c:pt idx="2704">
                  <c:v>3882.1735365999998</c:v>
                </c:pt>
                <c:pt idx="2705">
                  <c:v>3883.6076996000002</c:v>
                </c:pt>
                <c:pt idx="2706">
                  <c:v>3885.0271400000001</c:v>
                </c:pt>
                <c:pt idx="2707">
                  <c:v>3886.465436</c:v>
                </c:pt>
                <c:pt idx="2708">
                  <c:v>3887.9120825999998</c:v>
                </c:pt>
                <c:pt idx="2709">
                  <c:v>3889.3497312</c:v>
                </c:pt>
                <c:pt idx="2710">
                  <c:v>3890.7887558000002</c:v>
                </c:pt>
                <c:pt idx="2711">
                  <c:v>3892.2238819999998</c:v>
                </c:pt>
                <c:pt idx="2712">
                  <c:v>3893.6586320000001</c:v>
                </c:pt>
                <c:pt idx="2713">
                  <c:v>3895.0947522000001</c:v>
                </c:pt>
                <c:pt idx="2714">
                  <c:v>3896.5315872000001</c:v>
                </c:pt>
                <c:pt idx="2715">
                  <c:v>3897.9622685999998</c:v>
                </c:pt>
                <c:pt idx="2716">
                  <c:v>3899.4004264</c:v>
                </c:pt>
                <c:pt idx="2717">
                  <c:v>3900.8343679999998</c:v>
                </c:pt>
                <c:pt idx="2718">
                  <c:v>3902.266016</c:v>
                </c:pt>
                <c:pt idx="2719">
                  <c:v>3903.7036784000002</c:v>
                </c:pt>
                <c:pt idx="2720">
                  <c:v>3905.1404637999999</c:v>
                </c:pt>
                <c:pt idx="2721">
                  <c:v>3906.5759779999998</c:v>
                </c:pt>
                <c:pt idx="2722">
                  <c:v>3908.0121494</c:v>
                </c:pt>
                <c:pt idx="2723">
                  <c:v>3909.4462445999998</c:v>
                </c:pt>
                <c:pt idx="2724">
                  <c:v>3910.8815771999998</c:v>
                </c:pt>
                <c:pt idx="2725">
                  <c:v>3912.3178990000001</c:v>
                </c:pt>
                <c:pt idx="2726">
                  <c:v>3913.7511445999999</c:v>
                </c:pt>
                <c:pt idx="2727">
                  <c:v>3915.1894253999999</c:v>
                </c:pt>
                <c:pt idx="2728">
                  <c:v>3916.6233084</c:v>
                </c:pt>
                <c:pt idx="2729">
                  <c:v>3918.058852000001</c:v>
                </c:pt>
                <c:pt idx="2730">
                  <c:v>3919.4917592000002</c:v>
                </c:pt>
                <c:pt idx="2731">
                  <c:v>3920.9312599999998</c:v>
                </c:pt>
                <c:pt idx="2732">
                  <c:v>3922.3664248</c:v>
                </c:pt>
                <c:pt idx="2733">
                  <c:v>3923.8001948000001</c:v>
                </c:pt>
                <c:pt idx="2734">
                  <c:v>3925.2363452</c:v>
                </c:pt>
                <c:pt idx="2735">
                  <c:v>3926.6664756</c:v>
                </c:pt>
                <c:pt idx="2736">
                  <c:v>3928.1052995999999</c:v>
                </c:pt>
                <c:pt idx="2737">
                  <c:v>3929.5377463999998</c:v>
                </c:pt>
                <c:pt idx="2738">
                  <c:v>3930.9746547999989</c:v>
                </c:pt>
                <c:pt idx="2739">
                  <c:v>3932.4072974000001</c:v>
                </c:pt>
                <c:pt idx="2740">
                  <c:v>3933.8396653999998</c:v>
                </c:pt>
                <c:pt idx="2741">
                  <c:v>3935.2721511999998</c:v>
                </c:pt>
                <c:pt idx="2742">
                  <c:v>3936.7098940000001</c:v>
                </c:pt>
                <c:pt idx="2743">
                  <c:v>3938.1437228</c:v>
                </c:pt>
                <c:pt idx="2744">
                  <c:v>3939.5815962000001</c:v>
                </c:pt>
                <c:pt idx="2745">
                  <c:v>3941.0156385999999</c:v>
                </c:pt>
                <c:pt idx="2746">
                  <c:v>3942.4490452</c:v>
                </c:pt>
                <c:pt idx="2747">
                  <c:v>3943.8863138000002</c:v>
                </c:pt>
                <c:pt idx="2748">
                  <c:v>3945.3219978000002</c:v>
                </c:pt>
                <c:pt idx="2749">
                  <c:v>3946.756355</c:v>
                </c:pt>
                <c:pt idx="2750">
                  <c:v>3948.1879374</c:v>
                </c:pt>
                <c:pt idx="2751">
                  <c:v>3949.6250074</c:v>
                </c:pt>
                <c:pt idx="2752">
                  <c:v>3951.0623733999992</c:v>
                </c:pt>
                <c:pt idx="2753">
                  <c:v>3952.496243</c:v>
                </c:pt>
                <c:pt idx="2754">
                  <c:v>3953.9364098000001</c:v>
                </c:pt>
                <c:pt idx="2755">
                  <c:v>3955.3810256000002</c:v>
                </c:pt>
                <c:pt idx="2756">
                  <c:v>3956.8208866</c:v>
                </c:pt>
                <c:pt idx="2757">
                  <c:v>3958.252565400001</c:v>
                </c:pt>
                <c:pt idx="2758">
                  <c:v>3959.6874290000001</c:v>
                </c:pt>
                <c:pt idx="2759">
                  <c:v>3961.1225152000002</c:v>
                </c:pt>
                <c:pt idx="2760">
                  <c:v>3962.5583882000001</c:v>
                </c:pt>
                <c:pt idx="2761">
                  <c:v>3963.9911830000001</c:v>
                </c:pt>
                <c:pt idx="2762">
                  <c:v>3965.430179</c:v>
                </c:pt>
                <c:pt idx="2763">
                  <c:v>3966.8632041999999</c:v>
                </c:pt>
                <c:pt idx="2764">
                  <c:v>3968.2985382000002</c:v>
                </c:pt>
                <c:pt idx="2765">
                  <c:v>3969.7344245999998</c:v>
                </c:pt>
                <c:pt idx="2766">
                  <c:v>3971.1699044000002</c:v>
                </c:pt>
                <c:pt idx="2767">
                  <c:v>3972.6026062000001</c:v>
                </c:pt>
                <c:pt idx="2768">
                  <c:v>3974.040109</c:v>
                </c:pt>
                <c:pt idx="2769">
                  <c:v>3975.4749259999999</c:v>
                </c:pt>
                <c:pt idx="2770">
                  <c:v>3976.9086314000001</c:v>
                </c:pt>
                <c:pt idx="2771">
                  <c:v>3978.3430760000001</c:v>
                </c:pt>
                <c:pt idx="2772">
                  <c:v>3979.7791142000001</c:v>
                </c:pt>
                <c:pt idx="2773">
                  <c:v>3981.2120169999998</c:v>
                </c:pt>
                <c:pt idx="2774">
                  <c:v>3982.6462969999989</c:v>
                </c:pt>
                <c:pt idx="2775">
                  <c:v>3984.0813859999998</c:v>
                </c:pt>
                <c:pt idx="2776">
                  <c:v>3985.5159634000001</c:v>
                </c:pt>
                <c:pt idx="2777">
                  <c:v>3986.9532966000002</c:v>
                </c:pt>
                <c:pt idx="2778">
                  <c:v>3988.3865052000001</c:v>
                </c:pt>
                <c:pt idx="2779">
                  <c:v>3989.8227992000002</c:v>
                </c:pt>
                <c:pt idx="2780">
                  <c:v>3991.2605061999998</c:v>
                </c:pt>
                <c:pt idx="2781">
                  <c:v>3992.6888527999999</c:v>
                </c:pt>
                <c:pt idx="2782">
                  <c:v>3994.1272164000002</c:v>
                </c:pt>
                <c:pt idx="2783">
                  <c:v>3995.5609574</c:v>
                </c:pt>
                <c:pt idx="2784">
                  <c:v>3996.9984238000002</c:v>
                </c:pt>
                <c:pt idx="2785">
                  <c:v>3998.4380406</c:v>
                </c:pt>
                <c:pt idx="2786">
                  <c:v>3999.8705676</c:v>
                </c:pt>
                <c:pt idx="2787">
                  <c:v>4001.3041164000001</c:v>
                </c:pt>
                <c:pt idx="2788">
                  <c:v>4002.7409303999998</c:v>
                </c:pt>
                <c:pt idx="2789">
                  <c:v>4004.1774884000001</c:v>
                </c:pt>
                <c:pt idx="2790">
                  <c:v>4005.6106300000001</c:v>
                </c:pt>
                <c:pt idx="2791">
                  <c:v>4007.0512813999999</c:v>
                </c:pt>
                <c:pt idx="2792">
                  <c:v>4008.4824306</c:v>
                </c:pt>
                <c:pt idx="2793">
                  <c:v>4009.9174068000002</c:v>
                </c:pt>
                <c:pt idx="2794">
                  <c:v>4011.3527789999998</c:v>
                </c:pt>
                <c:pt idx="2795">
                  <c:v>4012.7872127999999</c:v>
                </c:pt>
                <c:pt idx="2796">
                  <c:v>4014.2311384</c:v>
                </c:pt>
                <c:pt idx="2797">
                  <c:v>4015.6757385999999</c:v>
                </c:pt>
                <c:pt idx="2798">
                  <c:v>4017.111351</c:v>
                </c:pt>
                <c:pt idx="2799">
                  <c:v>4018.5440635999998</c:v>
                </c:pt>
                <c:pt idx="2800">
                  <c:v>4019.9806057999999</c:v>
                </c:pt>
                <c:pt idx="2801">
                  <c:v>4021.4155013999998</c:v>
                </c:pt>
                <c:pt idx="2802">
                  <c:v>4022.8503718000002</c:v>
                </c:pt>
                <c:pt idx="2803">
                  <c:v>4024.2866395999999</c:v>
                </c:pt>
                <c:pt idx="2804">
                  <c:v>4025.7217968</c:v>
                </c:pt>
                <c:pt idx="2805">
                  <c:v>4027.156581799999</c:v>
                </c:pt>
                <c:pt idx="2806">
                  <c:v>4028.5891998000011</c:v>
                </c:pt>
                <c:pt idx="2807">
                  <c:v>4030.0331815999998</c:v>
                </c:pt>
                <c:pt idx="2808">
                  <c:v>4031.4760661999999</c:v>
                </c:pt>
                <c:pt idx="2809">
                  <c:v>4032.912350600001</c:v>
                </c:pt>
                <c:pt idx="2810">
                  <c:v>4034.3438808000001</c:v>
                </c:pt>
                <c:pt idx="2811">
                  <c:v>4035.7783731999998</c:v>
                </c:pt>
                <c:pt idx="2812">
                  <c:v>4037.2133480000002</c:v>
                </c:pt>
                <c:pt idx="2813">
                  <c:v>4038.6473154</c:v>
                </c:pt>
                <c:pt idx="2814">
                  <c:v>4040.0868028</c:v>
                </c:pt>
                <c:pt idx="2815">
                  <c:v>4041.516568</c:v>
                </c:pt>
                <c:pt idx="2816">
                  <c:v>4042.9554392</c:v>
                </c:pt>
                <c:pt idx="2817">
                  <c:v>4044.387894</c:v>
                </c:pt>
                <c:pt idx="2818">
                  <c:v>4045.823238800001</c:v>
                </c:pt>
                <c:pt idx="2819">
                  <c:v>4047.2616549999998</c:v>
                </c:pt>
                <c:pt idx="2820">
                  <c:v>4048.6958988000001</c:v>
                </c:pt>
                <c:pt idx="2821">
                  <c:v>4050.1300540000002</c:v>
                </c:pt>
                <c:pt idx="2822">
                  <c:v>4051.5665749999998</c:v>
                </c:pt>
                <c:pt idx="2823">
                  <c:v>4053.0010946000002</c:v>
                </c:pt>
                <c:pt idx="2824">
                  <c:v>4054.4368743999999</c:v>
                </c:pt>
                <c:pt idx="2825">
                  <c:v>4055.8744734000002</c:v>
                </c:pt>
                <c:pt idx="2826">
                  <c:v>4057.3075374</c:v>
                </c:pt>
                <c:pt idx="2827">
                  <c:v>4058.7405324000001</c:v>
                </c:pt>
                <c:pt idx="2828">
                  <c:v>4060.1737880000001</c:v>
                </c:pt>
                <c:pt idx="2829">
                  <c:v>4061.6104977999989</c:v>
                </c:pt>
                <c:pt idx="2830">
                  <c:v>4063.0435379999999</c:v>
                </c:pt>
                <c:pt idx="2831">
                  <c:v>4064.4756938</c:v>
                </c:pt>
                <c:pt idx="2832">
                  <c:v>4065.9114650000001</c:v>
                </c:pt>
                <c:pt idx="2833">
                  <c:v>4067.3472590000001</c:v>
                </c:pt>
                <c:pt idx="2834">
                  <c:v>4068.7819421999998</c:v>
                </c:pt>
                <c:pt idx="2835">
                  <c:v>4070.2178902000001</c:v>
                </c:pt>
                <c:pt idx="2836">
                  <c:v>4071.6516035999998</c:v>
                </c:pt>
                <c:pt idx="2837">
                  <c:v>4073.0823777999999</c:v>
                </c:pt>
                <c:pt idx="2838">
                  <c:v>4074.5334616</c:v>
                </c:pt>
                <c:pt idx="2839">
                  <c:v>4075.9724252000001</c:v>
                </c:pt>
                <c:pt idx="2840">
                  <c:v>4077.4223517999999</c:v>
                </c:pt>
                <c:pt idx="2841">
                  <c:v>4078.8550163999998</c:v>
                </c:pt>
                <c:pt idx="2842">
                  <c:v>4080.2902973999999</c:v>
                </c:pt>
                <c:pt idx="2843">
                  <c:v>4081.72858</c:v>
                </c:pt>
                <c:pt idx="2844">
                  <c:v>4083.1615400000001</c:v>
                </c:pt>
                <c:pt idx="2845">
                  <c:v>4084.594685999999</c:v>
                </c:pt>
                <c:pt idx="2846">
                  <c:v>4086.0310094000001</c:v>
                </c:pt>
                <c:pt idx="2847">
                  <c:v>4087.4684047999999</c:v>
                </c:pt>
                <c:pt idx="2848">
                  <c:v>4088.8993857999999</c:v>
                </c:pt>
                <c:pt idx="2849">
                  <c:v>4090.3396339999999</c:v>
                </c:pt>
                <c:pt idx="2850">
                  <c:v>4091.7745457999999</c:v>
                </c:pt>
                <c:pt idx="2851">
                  <c:v>4093.204129799999</c:v>
                </c:pt>
                <c:pt idx="2852">
                  <c:v>4094.6428058000001</c:v>
                </c:pt>
                <c:pt idx="2853">
                  <c:v>4096.0763728000002</c:v>
                </c:pt>
                <c:pt idx="2854">
                  <c:v>4097.5128319999994</c:v>
                </c:pt>
                <c:pt idx="2855">
                  <c:v>4098.9494082000001</c:v>
                </c:pt>
                <c:pt idx="2856">
                  <c:v>4100.3806525999998</c:v>
                </c:pt>
                <c:pt idx="2857">
                  <c:v>4101.8192561999986</c:v>
                </c:pt>
                <c:pt idx="2858">
                  <c:v>4103.2537759999996</c:v>
                </c:pt>
                <c:pt idx="2859">
                  <c:v>4104.6951290000006</c:v>
                </c:pt>
                <c:pt idx="2860">
                  <c:v>4106.123725800001</c:v>
                </c:pt>
                <c:pt idx="2861">
                  <c:v>4107.5622246000003</c:v>
                </c:pt>
                <c:pt idx="2862">
                  <c:v>4108.9960891999999</c:v>
                </c:pt>
                <c:pt idx="2863">
                  <c:v>4110.4309632000004</c:v>
                </c:pt>
                <c:pt idx="2864">
                  <c:v>4111.8653907999997</c:v>
                </c:pt>
                <c:pt idx="2865">
                  <c:v>4113.2988678000002</c:v>
                </c:pt>
                <c:pt idx="2866">
                  <c:v>4114.7302878</c:v>
                </c:pt>
                <c:pt idx="2867">
                  <c:v>4116.1673246000009</c:v>
                </c:pt>
                <c:pt idx="2868">
                  <c:v>4117.6009316000009</c:v>
                </c:pt>
                <c:pt idx="2869">
                  <c:v>4119.036838</c:v>
                </c:pt>
                <c:pt idx="2870">
                  <c:v>4120.4696084000007</c:v>
                </c:pt>
                <c:pt idx="2871">
                  <c:v>4121.9070353999996</c:v>
                </c:pt>
                <c:pt idx="2872">
                  <c:v>4123.3391792000002</c:v>
                </c:pt>
                <c:pt idx="2873">
                  <c:v>4124.7739038</c:v>
                </c:pt>
                <c:pt idx="2874">
                  <c:v>4126.2057293999997</c:v>
                </c:pt>
                <c:pt idx="2875">
                  <c:v>4127.6424858</c:v>
                </c:pt>
                <c:pt idx="2876">
                  <c:v>4129.0735213999997</c:v>
                </c:pt>
                <c:pt idx="2877">
                  <c:v>4130.5074049999994</c:v>
                </c:pt>
                <c:pt idx="2878">
                  <c:v>4131.9429440000004</c:v>
                </c:pt>
                <c:pt idx="2879">
                  <c:v>4133.3756154000002</c:v>
                </c:pt>
                <c:pt idx="2880">
                  <c:v>4134.8072576000004</c:v>
                </c:pt>
                <c:pt idx="2881">
                  <c:v>4136.2424146000003</c:v>
                </c:pt>
                <c:pt idx="2882">
                  <c:v>4137.6807801999994</c:v>
                </c:pt>
                <c:pt idx="2883">
                  <c:v>4139.11481</c:v>
                </c:pt>
                <c:pt idx="2884">
                  <c:v>4140.5524862000002</c:v>
                </c:pt>
                <c:pt idx="2885">
                  <c:v>4141.9868024000007</c:v>
                </c:pt>
                <c:pt idx="2886">
                  <c:v>4143.4203369999996</c:v>
                </c:pt>
                <c:pt idx="2887">
                  <c:v>4144.8603741999996</c:v>
                </c:pt>
                <c:pt idx="2888">
                  <c:v>4146.2955726</c:v>
                </c:pt>
                <c:pt idx="2889">
                  <c:v>4147.7244039999996</c:v>
                </c:pt>
                <c:pt idx="2890">
                  <c:v>4149.1646229999997</c:v>
                </c:pt>
                <c:pt idx="2891">
                  <c:v>4150.5975462000006</c:v>
                </c:pt>
                <c:pt idx="2892">
                  <c:v>4152.0280813999998</c:v>
                </c:pt>
                <c:pt idx="2893">
                  <c:v>4153.4646192</c:v>
                </c:pt>
                <c:pt idx="2894">
                  <c:v>4154.9002167999997</c:v>
                </c:pt>
                <c:pt idx="2895">
                  <c:v>4156.3367772000001</c:v>
                </c:pt>
                <c:pt idx="2896">
                  <c:v>4157.7698108000004</c:v>
                </c:pt>
                <c:pt idx="2897">
                  <c:v>4159.2052518</c:v>
                </c:pt>
                <c:pt idx="2898">
                  <c:v>4160.6403155999997</c:v>
                </c:pt>
                <c:pt idx="2899">
                  <c:v>4162.0725148000001</c:v>
                </c:pt>
                <c:pt idx="2900">
                  <c:v>4163.5073504000002</c:v>
                </c:pt>
                <c:pt idx="2901">
                  <c:v>4164.9433966000006</c:v>
                </c:pt>
                <c:pt idx="2902">
                  <c:v>4166.3774371999998</c:v>
                </c:pt>
                <c:pt idx="2903">
                  <c:v>4167.8112540000002</c:v>
                </c:pt>
                <c:pt idx="2904">
                  <c:v>4169.2446172</c:v>
                </c:pt>
                <c:pt idx="2905">
                  <c:v>4170.6818808000007</c:v>
                </c:pt>
                <c:pt idx="2906">
                  <c:v>4172.1183627999999</c:v>
                </c:pt>
                <c:pt idx="2907">
                  <c:v>4173.5519403999997</c:v>
                </c:pt>
                <c:pt idx="2908">
                  <c:v>4174.9999627999996</c:v>
                </c:pt>
                <c:pt idx="2909">
                  <c:v>4176.437613600001</c:v>
                </c:pt>
                <c:pt idx="2910">
                  <c:v>4177.8691111999997</c:v>
                </c:pt>
                <c:pt idx="2911">
                  <c:v>4179.3048956000002</c:v>
                </c:pt>
                <c:pt idx="2912">
                  <c:v>4180.7375902000003</c:v>
                </c:pt>
                <c:pt idx="2913">
                  <c:v>4182.1692664000002</c:v>
                </c:pt>
                <c:pt idx="2914">
                  <c:v>4183.6062597999999</c:v>
                </c:pt>
                <c:pt idx="2915">
                  <c:v>4185.039554</c:v>
                </c:pt>
                <c:pt idx="2916">
                  <c:v>4186.4738190000007</c:v>
                </c:pt>
                <c:pt idx="2917">
                  <c:v>4187.9101184000001</c:v>
                </c:pt>
                <c:pt idx="2918">
                  <c:v>4189.3483030000007</c:v>
                </c:pt>
                <c:pt idx="2919">
                  <c:v>4190.7769903999997</c:v>
                </c:pt>
                <c:pt idx="2920">
                  <c:v>4192.2186495999986</c:v>
                </c:pt>
                <c:pt idx="2921">
                  <c:v>4193.6496830000006</c:v>
                </c:pt>
                <c:pt idx="2922">
                  <c:v>4195.0837023999993</c:v>
                </c:pt>
                <c:pt idx="2923">
                  <c:v>4196.5201891999995</c:v>
                </c:pt>
                <c:pt idx="2924">
                  <c:v>4197.9513081999994</c:v>
                </c:pt>
                <c:pt idx="2925">
                  <c:v>4199.3836045999997</c:v>
                </c:pt>
                <c:pt idx="2926">
                  <c:v>4200.8239611999998</c:v>
                </c:pt>
                <c:pt idx="2927">
                  <c:v>4202.2550117999999</c:v>
                </c:pt>
                <c:pt idx="2928">
                  <c:v>4203.6945266000002</c:v>
                </c:pt>
                <c:pt idx="2929">
                  <c:v>4205.1283700000004</c:v>
                </c:pt>
                <c:pt idx="2930">
                  <c:v>4206.5624511999986</c:v>
                </c:pt>
                <c:pt idx="2931">
                  <c:v>4207.9960606000004</c:v>
                </c:pt>
                <c:pt idx="2932">
                  <c:v>4209.4324962000001</c:v>
                </c:pt>
                <c:pt idx="2933">
                  <c:v>4210.8673156000004</c:v>
                </c:pt>
                <c:pt idx="2934">
                  <c:v>4212.3026536000007</c:v>
                </c:pt>
                <c:pt idx="2935">
                  <c:v>4213.7393431999999</c:v>
                </c:pt>
                <c:pt idx="2936">
                  <c:v>4215.1734844000002</c:v>
                </c:pt>
                <c:pt idx="2937">
                  <c:v>4216.604776000001</c:v>
                </c:pt>
                <c:pt idx="2938">
                  <c:v>4218.0419834000004</c:v>
                </c:pt>
                <c:pt idx="2939">
                  <c:v>4219.4741777999998</c:v>
                </c:pt>
                <c:pt idx="2940">
                  <c:v>4220.9096492000008</c:v>
                </c:pt>
                <c:pt idx="2941">
                  <c:v>4222.3451788000002</c:v>
                </c:pt>
                <c:pt idx="2942">
                  <c:v>4223.7805471999991</c:v>
                </c:pt>
                <c:pt idx="2943">
                  <c:v>4225.2170343999996</c:v>
                </c:pt>
                <c:pt idx="2944">
                  <c:v>4226.6488464000004</c:v>
                </c:pt>
                <c:pt idx="2945">
                  <c:v>4228.0863380000001</c:v>
                </c:pt>
                <c:pt idx="2946">
                  <c:v>4229.5190136000001</c:v>
                </c:pt>
                <c:pt idx="2947">
                  <c:v>4230.9524117999999</c:v>
                </c:pt>
                <c:pt idx="2948">
                  <c:v>4232.3874142000004</c:v>
                </c:pt>
                <c:pt idx="2949">
                  <c:v>4233.8220466000002</c:v>
                </c:pt>
                <c:pt idx="2950">
                  <c:v>4235.2580962000011</c:v>
                </c:pt>
                <c:pt idx="2951">
                  <c:v>4236.6921951999993</c:v>
                </c:pt>
                <c:pt idx="2952">
                  <c:v>4238.1273451999996</c:v>
                </c:pt>
                <c:pt idx="2953">
                  <c:v>4239.5638392000001</c:v>
                </c:pt>
                <c:pt idx="2954">
                  <c:v>4240.9974745999998</c:v>
                </c:pt>
                <c:pt idx="2955">
                  <c:v>4242.4339228000008</c:v>
                </c:pt>
                <c:pt idx="2956">
                  <c:v>4243.8728046000006</c:v>
                </c:pt>
                <c:pt idx="2957">
                  <c:v>4245.3070392</c:v>
                </c:pt>
                <c:pt idx="2958">
                  <c:v>4246.7400381999996</c:v>
                </c:pt>
                <c:pt idx="2959">
                  <c:v>4248.1801898000003</c:v>
                </c:pt>
                <c:pt idx="2960">
                  <c:v>4249.6146722000003</c:v>
                </c:pt>
                <c:pt idx="2961">
                  <c:v>4251.0489639999996</c:v>
                </c:pt>
                <c:pt idx="2962">
                  <c:v>4252.4837020000004</c:v>
                </c:pt>
                <c:pt idx="2963">
                  <c:v>4253.9254400000009</c:v>
                </c:pt>
                <c:pt idx="2964">
                  <c:v>4255.3749586000004</c:v>
                </c:pt>
                <c:pt idx="2965">
                  <c:v>4256.8073731999993</c:v>
                </c:pt>
                <c:pt idx="2966">
                  <c:v>4258.2416880000001</c:v>
                </c:pt>
                <c:pt idx="2967">
                  <c:v>4259.676007600001</c:v>
                </c:pt>
                <c:pt idx="2968">
                  <c:v>4261.1126483999997</c:v>
                </c:pt>
                <c:pt idx="2969">
                  <c:v>4262.5462944000001</c:v>
                </c:pt>
                <c:pt idx="2970">
                  <c:v>4263.9789887999996</c:v>
                </c:pt>
                <c:pt idx="2971">
                  <c:v>4265.4136382000006</c:v>
                </c:pt>
                <c:pt idx="2972">
                  <c:v>4266.8467819999996</c:v>
                </c:pt>
                <c:pt idx="2973">
                  <c:v>4268.2812470000008</c:v>
                </c:pt>
                <c:pt idx="2974">
                  <c:v>4269.7122897999998</c:v>
                </c:pt>
                <c:pt idx="2975">
                  <c:v>4271.1515304000004</c:v>
                </c:pt>
                <c:pt idx="2976">
                  <c:v>4272.5875758000002</c:v>
                </c:pt>
                <c:pt idx="2977">
                  <c:v>4274.0214962</c:v>
                </c:pt>
                <c:pt idx="2978">
                  <c:v>4275.4568668000002</c:v>
                </c:pt>
                <c:pt idx="2979">
                  <c:v>4276.8902247999986</c:v>
                </c:pt>
                <c:pt idx="2980">
                  <c:v>4278.3273816000001</c:v>
                </c:pt>
                <c:pt idx="2981">
                  <c:v>4279.7652016000002</c:v>
                </c:pt>
                <c:pt idx="2982">
                  <c:v>4281.1991409999991</c:v>
                </c:pt>
                <c:pt idx="2983">
                  <c:v>4282.6308300000001</c:v>
                </c:pt>
                <c:pt idx="2984">
                  <c:v>4284.0658865999994</c:v>
                </c:pt>
                <c:pt idx="2985">
                  <c:v>4285.5016670000005</c:v>
                </c:pt>
                <c:pt idx="2986">
                  <c:v>4286.9354092000003</c:v>
                </c:pt>
                <c:pt idx="2987">
                  <c:v>4288.3727515999999</c:v>
                </c:pt>
                <c:pt idx="2988">
                  <c:v>4289.8062678000006</c:v>
                </c:pt>
                <c:pt idx="2989">
                  <c:v>4291.2438884000003</c:v>
                </c:pt>
                <c:pt idx="2990">
                  <c:v>4292.6741026</c:v>
                </c:pt>
                <c:pt idx="2991">
                  <c:v>4294.1127367999998</c:v>
                </c:pt>
                <c:pt idx="2992">
                  <c:v>4295.5437371999997</c:v>
                </c:pt>
                <c:pt idx="2993">
                  <c:v>4296.9809192000002</c:v>
                </c:pt>
                <c:pt idx="2994">
                  <c:v>4298.4189692</c:v>
                </c:pt>
                <c:pt idx="2995">
                  <c:v>4299.8525006</c:v>
                </c:pt>
                <c:pt idx="2996">
                  <c:v>4301.2858864</c:v>
                </c:pt>
                <c:pt idx="2997">
                  <c:v>4302.7187752000009</c:v>
                </c:pt>
                <c:pt idx="2998">
                  <c:v>4304.1530055999992</c:v>
                </c:pt>
                <c:pt idx="2999">
                  <c:v>4305.5859443999998</c:v>
                </c:pt>
                <c:pt idx="3000">
                  <c:v>4307.0231685999997</c:v>
                </c:pt>
                <c:pt idx="3001">
                  <c:v>4308.4578302</c:v>
                </c:pt>
                <c:pt idx="3002">
                  <c:v>4309.8919866000006</c:v>
                </c:pt>
                <c:pt idx="3003">
                  <c:v>4311.3323354000004</c:v>
                </c:pt>
                <c:pt idx="3004">
                  <c:v>4312.7697067999998</c:v>
                </c:pt>
                <c:pt idx="3005">
                  <c:v>4314.2141572</c:v>
                </c:pt>
                <c:pt idx="3006">
                  <c:v>4315.6489781999999</c:v>
                </c:pt>
                <c:pt idx="3007">
                  <c:v>4317.0839818000004</c:v>
                </c:pt>
                <c:pt idx="3008">
                  <c:v>4318.5187715999991</c:v>
                </c:pt>
                <c:pt idx="3009">
                  <c:v>4319.9565102000006</c:v>
                </c:pt>
                <c:pt idx="3010">
                  <c:v>4321.3934775999996</c:v>
                </c:pt>
                <c:pt idx="3011">
                  <c:v>4322.8280320000003</c:v>
                </c:pt>
                <c:pt idx="3012">
                  <c:v>4324.2634963999999</c:v>
                </c:pt>
                <c:pt idx="3013">
                  <c:v>4325.6997069999998</c:v>
                </c:pt>
                <c:pt idx="3014">
                  <c:v>4327.1338132000001</c:v>
                </c:pt>
                <c:pt idx="3015">
                  <c:v>4328.5676376000001</c:v>
                </c:pt>
                <c:pt idx="3016">
                  <c:v>4330.0062340000004</c:v>
                </c:pt>
                <c:pt idx="3017">
                  <c:v>4331.4406973999994</c:v>
                </c:pt>
                <c:pt idx="3018">
                  <c:v>4332.8740164000001</c:v>
                </c:pt>
                <c:pt idx="3019">
                  <c:v>4334.3067234</c:v>
                </c:pt>
                <c:pt idx="3020">
                  <c:v>4335.7378320000007</c:v>
                </c:pt>
                <c:pt idx="3021">
                  <c:v>4337.1779234000014</c:v>
                </c:pt>
                <c:pt idx="3022">
                  <c:v>4338.6117758000009</c:v>
                </c:pt>
                <c:pt idx="3023">
                  <c:v>4340.0515294000006</c:v>
                </c:pt>
                <c:pt idx="3024">
                  <c:v>4341.4818085999996</c:v>
                </c:pt>
                <c:pt idx="3025">
                  <c:v>4342.9198038000004</c:v>
                </c:pt>
                <c:pt idx="3026">
                  <c:v>4344.3551934000006</c:v>
                </c:pt>
                <c:pt idx="3027">
                  <c:v>4345.7898385999997</c:v>
                </c:pt>
                <c:pt idx="3028">
                  <c:v>4347.2298535999998</c:v>
                </c:pt>
                <c:pt idx="3029">
                  <c:v>4348.6623378000004</c:v>
                </c:pt>
                <c:pt idx="3030">
                  <c:v>4350.1013032000001</c:v>
                </c:pt>
                <c:pt idx="3031">
                  <c:v>4351.5346912000005</c:v>
                </c:pt>
                <c:pt idx="3032">
                  <c:v>4352.9719072000007</c:v>
                </c:pt>
                <c:pt idx="3033">
                  <c:v>4354.4029258</c:v>
                </c:pt>
                <c:pt idx="3034">
                  <c:v>4355.8340885999996</c:v>
                </c:pt>
                <c:pt idx="3035">
                  <c:v>4357.2741183999997</c:v>
                </c:pt>
                <c:pt idx="3036">
                  <c:v>4358.7061557999996</c:v>
                </c:pt>
                <c:pt idx="3037">
                  <c:v>4360.1404813999998</c:v>
                </c:pt>
                <c:pt idx="3038">
                  <c:v>4361.5776987999998</c:v>
                </c:pt>
                <c:pt idx="3039">
                  <c:v>4363.0102247999994</c:v>
                </c:pt>
                <c:pt idx="3040">
                  <c:v>4364.4460102000003</c:v>
                </c:pt>
                <c:pt idx="3041">
                  <c:v>4365.8793958000006</c:v>
                </c:pt>
                <c:pt idx="3042">
                  <c:v>4367.3143707999998</c:v>
                </c:pt>
                <c:pt idx="3043">
                  <c:v>4368.7499623999993</c:v>
                </c:pt>
                <c:pt idx="3044">
                  <c:v>4370.1861849999996</c:v>
                </c:pt>
                <c:pt idx="3045">
                  <c:v>4371.6183836</c:v>
                </c:pt>
                <c:pt idx="3046">
                  <c:v>4373.0630822000003</c:v>
                </c:pt>
                <c:pt idx="3047">
                  <c:v>4374.5044553999996</c:v>
                </c:pt>
                <c:pt idx="3048">
                  <c:v>4375.9381768000003</c:v>
                </c:pt>
                <c:pt idx="3049">
                  <c:v>4377.3760750000001</c:v>
                </c:pt>
                <c:pt idx="3050">
                  <c:v>4378.8091006000004</c:v>
                </c:pt>
                <c:pt idx="3051">
                  <c:v>4380.244181</c:v>
                </c:pt>
                <c:pt idx="3052">
                  <c:v>4381.6795030000003</c:v>
                </c:pt>
                <c:pt idx="3053">
                  <c:v>4383.1147786000001</c:v>
                </c:pt>
                <c:pt idx="3054">
                  <c:v>4384.5471652000006</c:v>
                </c:pt>
                <c:pt idx="3055">
                  <c:v>4385.9839124</c:v>
                </c:pt>
                <c:pt idx="3056">
                  <c:v>4387.4161709999998</c:v>
                </c:pt>
                <c:pt idx="3057">
                  <c:v>4388.8548519999986</c:v>
                </c:pt>
                <c:pt idx="3058">
                  <c:v>4390.2917348000001</c:v>
                </c:pt>
                <c:pt idx="3059">
                  <c:v>4391.7278225999999</c:v>
                </c:pt>
                <c:pt idx="3060">
                  <c:v>4393.1629465999986</c:v>
                </c:pt>
                <c:pt idx="3061">
                  <c:v>4394.5933714000003</c:v>
                </c:pt>
                <c:pt idx="3062">
                  <c:v>4396.0280332000002</c:v>
                </c:pt>
                <c:pt idx="3063">
                  <c:v>4397.4665175999999</c:v>
                </c:pt>
                <c:pt idx="3064">
                  <c:v>4398.8984848000009</c:v>
                </c:pt>
                <c:pt idx="3065">
                  <c:v>4400.3372995999998</c:v>
                </c:pt>
                <c:pt idx="3066">
                  <c:v>4401.7706514000001</c:v>
                </c:pt>
                <c:pt idx="3067">
                  <c:v>4403.2034588000006</c:v>
                </c:pt>
                <c:pt idx="3068">
                  <c:v>4404.6412981999993</c:v>
                </c:pt>
                <c:pt idx="3069">
                  <c:v>4406.0785655999998</c:v>
                </c:pt>
                <c:pt idx="3070">
                  <c:v>4407.5096471999996</c:v>
                </c:pt>
                <c:pt idx="3071">
                  <c:v>4408.9487111999997</c:v>
                </c:pt>
                <c:pt idx="3072">
                  <c:v>4410.3821372000002</c:v>
                </c:pt>
                <c:pt idx="3073">
                  <c:v>4411.8154533999996</c:v>
                </c:pt>
                <c:pt idx="3074">
                  <c:v>4413.2547537999999</c:v>
                </c:pt>
                <c:pt idx="3075">
                  <c:v>4414.6861054000001</c:v>
                </c:pt>
                <c:pt idx="3076">
                  <c:v>4416.1280439999991</c:v>
                </c:pt>
                <c:pt idx="3077">
                  <c:v>4417.5739510000003</c:v>
                </c:pt>
                <c:pt idx="3078">
                  <c:v>4419.0107784000002</c:v>
                </c:pt>
                <c:pt idx="3079">
                  <c:v>4420.4457542</c:v>
                </c:pt>
                <c:pt idx="3080">
                  <c:v>4421.8796705999994</c:v>
                </c:pt>
                <c:pt idx="3081">
                  <c:v>4423.3137408000002</c:v>
                </c:pt>
                <c:pt idx="3082">
                  <c:v>4424.7505342000004</c:v>
                </c:pt>
                <c:pt idx="3083">
                  <c:v>4426.1840599999996</c:v>
                </c:pt>
                <c:pt idx="3084">
                  <c:v>4427.6168541999996</c:v>
                </c:pt>
                <c:pt idx="3085">
                  <c:v>4429.0529125999992</c:v>
                </c:pt>
                <c:pt idx="3086">
                  <c:v>4430.4863439999999</c:v>
                </c:pt>
                <c:pt idx="3087">
                  <c:v>4431.9213748000002</c:v>
                </c:pt>
                <c:pt idx="3088">
                  <c:v>4433.3552562000004</c:v>
                </c:pt>
                <c:pt idx="3089">
                  <c:v>4434.7955211999997</c:v>
                </c:pt>
                <c:pt idx="3090">
                  <c:v>4436.2291751999992</c:v>
                </c:pt>
                <c:pt idx="3091">
                  <c:v>4437.6649173999986</c:v>
                </c:pt>
                <c:pt idx="3092">
                  <c:v>4439.0990726</c:v>
                </c:pt>
                <c:pt idx="3093">
                  <c:v>4440.5348506</c:v>
                </c:pt>
                <c:pt idx="3094">
                  <c:v>4441.9735596</c:v>
                </c:pt>
                <c:pt idx="3095">
                  <c:v>4443.4048452000006</c:v>
                </c:pt>
                <c:pt idx="3096">
                  <c:v>4444.8373062000001</c:v>
                </c:pt>
                <c:pt idx="3097">
                  <c:v>4446.2777434</c:v>
                </c:pt>
                <c:pt idx="3098">
                  <c:v>4447.7142127999996</c:v>
                </c:pt>
                <c:pt idx="3099">
                  <c:v>4449.1479654000004</c:v>
                </c:pt>
                <c:pt idx="3100">
                  <c:v>4450.5797762000002</c:v>
                </c:pt>
                <c:pt idx="3101">
                  <c:v>4452.0196308000004</c:v>
                </c:pt>
                <c:pt idx="3102">
                  <c:v>4453.4545148000007</c:v>
                </c:pt>
                <c:pt idx="3103">
                  <c:v>4454.8866367999999</c:v>
                </c:pt>
                <c:pt idx="3104">
                  <c:v>4456.3279471999986</c:v>
                </c:pt>
                <c:pt idx="3105">
                  <c:v>4457.7627413999999</c:v>
                </c:pt>
                <c:pt idx="3106">
                  <c:v>4459.2023522</c:v>
                </c:pt>
                <c:pt idx="3107">
                  <c:v>4460.6388835999996</c:v>
                </c:pt>
                <c:pt idx="3108">
                  <c:v>4462.0758830000004</c:v>
                </c:pt>
                <c:pt idx="3109">
                  <c:v>4463.5118788</c:v>
                </c:pt>
                <c:pt idx="3110">
                  <c:v>4464.9444436000003</c:v>
                </c:pt>
                <c:pt idx="3111">
                  <c:v>4466.3823152000004</c:v>
                </c:pt>
                <c:pt idx="3112">
                  <c:v>4467.8181316</c:v>
                </c:pt>
                <c:pt idx="3113">
                  <c:v>4469.248540399999</c:v>
                </c:pt>
                <c:pt idx="3114">
                  <c:v>4470.6888570000001</c:v>
                </c:pt>
                <c:pt idx="3115">
                  <c:v>4472.1220782</c:v>
                </c:pt>
                <c:pt idx="3116">
                  <c:v>4473.5586721999998</c:v>
                </c:pt>
                <c:pt idx="3117">
                  <c:v>4474.9938700000002</c:v>
                </c:pt>
                <c:pt idx="3118">
                  <c:v>4476.4285697999994</c:v>
                </c:pt>
                <c:pt idx="3119">
                  <c:v>4477.8618186000003</c:v>
                </c:pt>
                <c:pt idx="3120">
                  <c:v>4479.2950914000003</c:v>
                </c:pt>
                <c:pt idx="3121">
                  <c:v>4480.7326392000004</c:v>
                </c:pt>
                <c:pt idx="3122">
                  <c:v>4482.1701118000001</c:v>
                </c:pt>
                <c:pt idx="3123">
                  <c:v>4483.6012197999999</c:v>
                </c:pt>
                <c:pt idx="3124">
                  <c:v>4485.0415549999998</c:v>
                </c:pt>
                <c:pt idx="3125">
                  <c:v>4486.4740566</c:v>
                </c:pt>
                <c:pt idx="3126">
                  <c:v>4487.9091721999994</c:v>
                </c:pt>
                <c:pt idx="3127">
                  <c:v>4489.3427922000001</c:v>
                </c:pt>
                <c:pt idx="3128">
                  <c:v>4490.7786376000004</c:v>
                </c:pt>
                <c:pt idx="3129">
                  <c:v>4492.2179806000004</c:v>
                </c:pt>
                <c:pt idx="3130">
                  <c:v>4493.6638348000006</c:v>
                </c:pt>
                <c:pt idx="3131">
                  <c:v>4495.1028550000001</c:v>
                </c:pt>
                <c:pt idx="3132">
                  <c:v>4496.5374962000014</c:v>
                </c:pt>
                <c:pt idx="3133">
                  <c:v>4497.9731488000007</c:v>
                </c:pt>
                <c:pt idx="3134">
                  <c:v>4499.4108008000003</c:v>
                </c:pt>
                <c:pt idx="3135">
                  <c:v>4500.8415034000009</c:v>
                </c:pt>
                <c:pt idx="3136">
                  <c:v>4502.2751527999999</c:v>
                </c:pt>
                <c:pt idx="3137">
                  <c:v>4503.7136873999998</c:v>
                </c:pt>
                <c:pt idx="3138">
                  <c:v>4505.1507125999997</c:v>
                </c:pt>
                <c:pt idx="3139">
                  <c:v>4506.5860682000002</c:v>
                </c:pt>
                <c:pt idx="3140">
                  <c:v>4508.0172696</c:v>
                </c:pt>
                <c:pt idx="3141">
                  <c:v>4509.4554509999998</c:v>
                </c:pt>
                <c:pt idx="3142">
                  <c:v>4510.8945457999998</c:v>
                </c:pt>
                <c:pt idx="3143">
                  <c:v>4512.3250152000001</c:v>
                </c:pt>
                <c:pt idx="3144">
                  <c:v>4513.7605955999998</c:v>
                </c:pt>
                <c:pt idx="3145">
                  <c:v>4515.1974576000002</c:v>
                </c:pt>
                <c:pt idx="3146">
                  <c:v>4516.6318769999998</c:v>
                </c:pt>
                <c:pt idx="3147">
                  <c:v>4518.0643987999993</c:v>
                </c:pt>
                <c:pt idx="3148">
                  <c:v>4519.5026806000014</c:v>
                </c:pt>
                <c:pt idx="3149">
                  <c:v>4520.9389520000004</c:v>
                </c:pt>
                <c:pt idx="3150">
                  <c:v>4522.3745306000001</c:v>
                </c:pt>
                <c:pt idx="3151">
                  <c:v>4523.8080596</c:v>
                </c:pt>
                <c:pt idx="3152">
                  <c:v>4525.2442855999998</c:v>
                </c:pt>
                <c:pt idx="3153">
                  <c:v>4526.6809475999999</c:v>
                </c:pt>
                <c:pt idx="3154">
                  <c:v>4528.1132664000006</c:v>
                </c:pt>
                <c:pt idx="3155">
                  <c:v>4529.5502388000004</c:v>
                </c:pt>
                <c:pt idx="3156">
                  <c:v>4530.9789092000001</c:v>
                </c:pt>
                <c:pt idx="3157">
                  <c:v>4532.4143342000007</c:v>
                </c:pt>
                <c:pt idx="3158">
                  <c:v>4533.8478263999996</c:v>
                </c:pt>
                <c:pt idx="3159">
                  <c:v>4535.2812733999999</c:v>
                </c:pt>
                <c:pt idx="3160">
                  <c:v>4536.7189046000003</c:v>
                </c:pt>
                <c:pt idx="3161">
                  <c:v>4538.1554840000008</c:v>
                </c:pt>
                <c:pt idx="3162">
                  <c:v>4539.5915904000003</c:v>
                </c:pt>
                <c:pt idx="3163">
                  <c:v>4541.0250845999999</c:v>
                </c:pt>
                <c:pt idx="3164">
                  <c:v>4542.4587508000004</c:v>
                </c:pt>
                <c:pt idx="3165">
                  <c:v>4543.8986556</c:v>
                </c:pt>
                <c:pt idx="3166">
                  <c:v>4545.3265676000001</c:v>
                </c:pt>
                <c:pt idx="3167">
                  <c:v>4546.7694267999996</c:v>
                </c:pt>
                <c:pt idx="3168">
                  <c:v>4548.1974425999997</c:v>
                </c:pt>
                <c:pt idx="3169">
                  <c:v>4549.6370628000004</c:v>
                </c:pt>
                <c:pt idx="3170">
                  <c:v>4551.0684964000002</c:v>
                </c:pt>
                <c:pt idx="3171">
                  <c:v>4552.5030253999994</c:v>
                </c:pt>
                <c:pt idx="3172">
                  <c:v>4553.9556320000002</c:v>
                </c:pt>
                <c:pt idx="3173">
                  <c:v>4555.3868424000011</c:v>
                </c:pt>
                <c:pt idx="3174">
                  <c:v>4556.8262398000006</c:v>
                </c:pt>
                <c:pt idx="3175">
                  <c:v>4558.2575441999998</c:v>
                </c:pt>
                <c:pt idx="3176">
                  <c:v>4559.6934457999996</c:v>
                </c:pt>
                <c:pt idx="3177">
                  <c:v>4561.1256679999997</c:v>
                </c:pt>
                <c:pt idx="3178">
                  <c:v>4562.5609381999993</c:v>
                </c:pt>
                <c:pt idx="3179">
                  <c:v>4563.9928386000001</c:v>
                </c:pt>
                <c:pt idx="3180">
                  <c:v>4565.4314383999999</c:v>
                </c:pt>
                <c:pt idx="3181">
                  <c:v>4566.8640305999998</c:v>
                </c:pt>
                <c:pt idx="3182">
                  <c:v>4568.3007696000004</c:v>
                </c:pt>
                <c:pt idx="3183">
                  <c:v>4569.7314260000003</c:v>
                </c:pt>
                <c:pt idx="3184">
                  <c:v>4571.1730921999997</c:v>
                </c:pt>
                <c:pt idx="3185">
                  <c:v>4572.6069115999999</c:v>
                </c:pt>
                <c:pt idx="3186">
                  <c:v>4574.0406302000001</c:v>
                </c:pt>
                <c:pt idx="3187">
                  <c:v>4575.4766046000004</c:v>
                </c:pt>
                <c:pt idx="3188">
                  <c:v>4576.9091191999996</c:v>
                </c:pt>
                <c:pt idx="3189">
                  <c:v>4578.3604012000014</c:v>
                </c:pt>
                <c:pt idx="3190">
                  <c:v>4579.7951709999998</c:v>
                </c:pt>
                <c:pt idx="3191">
                  <c:v>4581.2288271999996</c:v>
                </c:pt>
                <c:pt idx="3192">
                  <c:v>4582.6637965999998</c:v>
                </c:pt>
                <c:pt idx="3193">
                  <c:v>4584.0974772</c:v>
                </c:pt>
                <c:pt idx="3194">
                  <c:v>4585.5352072000014</c:v>
                </c:pt>
                <c:pt idx="3195">
                  <c:v>4586.969032</c:v>
                </c:pt>
                <c:pt idx="3196">
                  <c:v>4588.4032183999998</c:v>
                </c:pt>
                <c:pt idx="3197">
                  <c:v>4589.8411927999996</c:v>
                </c:pt>
                <c:pt idx="3198">
                  <c:v>4591.2756708000006</c:v>
                </c:pt>
                <c:pt idx="3199">
                  <c:v>4592.7140645999998</c:v>
                </c:pt>
                <c:pt idx="3200">
                  <c:v>4594.1425772000002</c:v>
                </c:pt>
                <c:pt idx="3201">
                  <c:v>4595.5841702000007</c:v>
                </c:pt>
                <c:pt idx="3202">
                  <c:v>4597.0125770000004</c:v>
                </c:pt>
                <c:pt idx="3203">
                  <c:v>4598.4544987999998</c:v>
                </c:pt>
                <c:pt idx="3204">
                  <c:v>4599.8916274000003</c:v>
                </c:pt>
                <c:pt idx="3205">
                  <c:v>4601.3244739999991</c:v>
                </c:pt>
                <c:pt idx="3206">
                  <c:v>4602.7599888000004</c:v>
                </c:pt>
                <c:pt idx="3207">
                  <c:v>4604.1963930000002</c:v>
                </c:pt>
                <c:pt idx="3208">
                  <c:v>4605.6343787999986</c:v>
                </c:pt>
                <c:pt idx="3209">
                  <c:v>4607.0666200000014</c:v>
                </c:pt>
                <c:pt idx="3210">
                  <c:v>4608.4986028000003</c:v>
                </c:pt>
                <c:pt idx="3211">
                  <c:v>4609.9388060000001</c:v>
                </c:pt>
                <c:pt idx="3212">
                  <c:v>4611.3686912000003</c:v>
                </c:pt>
                <c:pt idx="3213">
                  <c:v>4612.8037453999996</c:v>
                </c:pt>
                <c:pt idx="3214">
                  <c:v>4614.2399628000003</c:v>
                </c:pt>
                <c:pt idx="3215">
                  <c:v>4615.6728137999999</c:v>
                </c:pt>
                <c:pt idx="3216">
                  <c:v>4617.1094427999997</c:v>
                </c:pt>
                <c:pt idx="3217">
                  <c:v>4618.5441475999996</c:v>
                </c:pt>
                <c:pt idx="3218">
                  <c:v>4619.9758968000006</c:v>
                </c:pt>
                <c:pt idx="3219">
                  <c:v>4621.4121318000007</c:v>
                </c:pt>
                <c:pt idx="3220">
                  <c:v>4622.8433356000014</c:v>
                </c:pt>
                <c:pt idx="3221">
                  <c:v>4624.2761641999996</c:v>
                </c:pt>
                <c:pt idx="3222">
                  <c:v>4625.7134099999994</c:v>
                </c:pt>
                <c:pt idx="3223">
                  <c:v>4627.1486346000002</c:v>
                </c:pt>
                <c:pt idx="3224">
                  <c:v>4628.5827823999989</c:v>
                </c:pt>
                <c:pt idx="3225">
                  <c:v>4630.0170441999999</c:v>
                </c:pt>
                <c:pt idx="3226">
                  <c:v>4631.4513355999998</c:v>
                </c:pt>
                <c:pt idx="3227">
                  <c:v>4632.8840731999999</c:v>
                </c:pt>
                <c:pt idx="3228">
                  <c:v>4634.3189230000007</c:v>
                </c:pt>
                <c:pt idx="3229">
                  <c:v>4635.7561896000007</c:v>
                </c:pt>
                <c:pt idx="3230">
                  <c:v>4637.1882717999997</c:v>
                </c:pt>
                <c:pt idx="3231">
                  <c:v>4638.6255784000004</c:v>
                </c:pt>
                <c:pt idx="3232">
                  <c:v>4640.0559030000004</c:v>
                </c:pt>
                <c:pt idx="3233">
                  <c:v>4641.4950946000008</c:v>
                </c:pt>
                <c:pt idx="3234">
                  <c:v>4642.9231988000001</c:v>
                </c:pt>
                <c:pt idx="3235">
                  <c:v>4644.3622038000003</c:v>
                </c:pt>
                <c:pt idx="3236">
                  <c:v>4645.7943457999991</c:v>
                </c:pt>
                <c:pt idx="3237">
                  <c:v>4647.2296365999991</c:v>
                </c:pt>
                <c:pt idx="3238">
                  <c:v>4648.6688367999996</c:v>
                </c:pt>
                <c:pt idx="3239">
                  <c:v>4650.1005652000003</c:v>
                </c:pt>
                <c:pt idx="3240">
                  <c:v>4651.5360156000006</c:v>
                </c:pt>
                <c:pt idx="3241">
                  <c:v>4652.9712096000003</c:v>
                </c:pt>
                <c:pt idx="3242">
                  <c:v>4654.4118646000006</c:v>
                </c:pt>
                <c:pt idx="3243">
                  <c:v>4655.8450415999996</c:v>
                </c:pt>
                <c:pt idx="3244">
                  <c:v>4657.2809887999992</c:v>
                </c:pt>
                <c:pt idx="3245">
                  <c:v>4658.7143192000003</c:v>
                </c:pt>
                <c:pt idx="3246">
                  <c:v>4660.1497331999999</c:v>
                </c:pt>
                <c:pt idx="3247">
                  <c:v>4661.5816768000004</c:v>
                </c:pt>
                <c:pt idx="3248">
                  <c:v>4663.0147578000006</c:v>
                </c:pt>
                <c:pt idx="3249">
                  <c:v>4664.4518836000007</c:v>
                </c:pt>
                <c:pt idx="3250">
                  <c:v>4665.8851654</c:v>
                </c:pt>
                <c:pt idx="3251">
                  <c:v>4667.3201114000003</c:v>
                </c:pt>
                <c:pt idx="3252">
                  <c:v>4668.7575111999986</c:v>
                </c:pt>
                <c:pt idx="3253">
                  <c:v>4670.1907808000014</c:v>
                </c:pt>
                <c:pt idx="3254">
                  <c:v>4671.6274298000008</c:v>
                </c:pt>
                <c:pt idx="3255">
                  <c:v>4673.0646356000007</c:v>
                </c:pt>
                <c:pt idx="3256">
                  <c:v>4674.4989148000004</c:v>
                </c:pt>
                <c:pt idx="3257">
                  <c:v>4675.9323153999994</c:v>
                </c:pt>
                <c:pt idx="3258">
                  <c:v>4677.366677</c:v>
                </c:pt>
                <c:pt idx="3259">
                  <c:v>4678.8003852000002</c:v>
                </c:pt>
                <c:pt idx="3260">
                  <c:v>4680.2392668000002</c:v>
                </c:pt>
                <c:pt idx="3261">
                  <c:v>4681.6735404000001</c:v>
                </c:pt>
                <c:pt idx="3262">
                  <c:v>4683.1066555999996</c:v>
                </c:pt>
                <c:pt idx="3263">
                  <c:v>4684.5396707999998</c:v>
                </c:pt>
                <c:pt idx="3264">
                  <c:v>4685.9746512000002</c:v>
                </c:pt>
                <c:pt idx="3265">
                  <c:v>4687.411681399999</c:v>
                </c:pt>
                <c:pt idx="3266">
                  <c:v>4688.8453764000014</c:v>
                </c:pt>
                <c:pt idx="3267">
                  <c:v>4690.2774502000002</c:v>
                </c:pt>
                <c:pt idx="3268">
                  <c:v>4691.7140603999997</c:v>
                </c:pt>
                <c:pt idx="3269">
                  <c:v>4693.1516887999996</c:v>
                </c:pt>
                <c:pt idx="3270">
                  <c:v>4694.5808037999996</c:v>
                </c:pt>
                <c:pt idx="3271">
                  <c:v>4696.0183489999999</c:v>
                </c:pt>
                <c:pt idx="3272">
                  <c:v>4697.4555816000002</c:v>
                </c:pt>
                <c:pt idx="3273">
                  <c:v>4698.8886712000003</c:v>
                </c:pt>
                <c:pt idx="3274">
                  <c:v>4700.3265309999997</c:v>
                </c:pt>
                <c:pt idx="3275">
                  <c:v>4701.7644209999999</c:v>
                </c:pt>
                <c:pt idx="3276">
                  <c:v>4703.2002632000003</c:v>
                </c:pt>
                <c:pt idx="3277">
                  <c:v>4704.6343787999986</c:v>
                </c:pt>
                <c:pt idx="3278">
                  <c:v>4706.0738885999999</c:v>
                </c:pt>
                <c:pt idx="3279">
                  <c:v>4707.5063965999998</c:v>
                </c:pt>
                <c:pt idx="3280">
                  <c:v>4708.9440542000002</c:v>
                </c:pt>
                <c:pt idx="3281">
                  <c:v>4710.3771006000006</c:v>
                </c:pt>
                <c:pt idx="3282">
                  <c:v>4711.8128670000006</c:v>
                </c:pt>
                <c:pt idx="3283">
                  <c:v>4713.2437609999997</c:v>
                </c:pt>
                <c:pt idx="3284">
                  <c:v>4714.6772632000002</c:v>
                </c:pt>
                <c:pt idx="3285">
                  <c:v>4716.1151995999999</c:v>
                </c:pt>
                <c:pt idx="3286">
                  <c:v>4717.5488649999998</c:v>
                </c:pt>
                <c:pt idx="3287">
                  <c:v>4718.9860789999993</c:v>
                </c:pt>
                <c:pt idx="3288">
                  <c:v>4720.4183235999999</c:v>
                </c:pt>
                <c:pt idx="3289">
                  <c:v>4721.8417805999998</c:v>
                </c:pt>
                <c:pt idx="3290">
                  <c:v>4723.2800404</c:v>
                </c:pt>
                <c:pt idx="3291">
                  <c:v>4724.7144853999998</c:v>
                </c:pt>
                <c:pt idx="3292">
                  <c:v>4726.1527814000001</c:v>
                </c:pt>
                <c:pt idx="3293">
                  <c:v>4727.5990292000006</c:v>
                </c:pt>
                <c:pt idx="3294">
                  <c:v>4729.0493984000004</c:v>
                </c:pt>
                <c:pt idx="3295">
                  <c:v>4730.4888502000003</c:v>
                </c:pt>
                <c:pt idx="3296">
                  <c:v>4731.9256859999996</c:v>
                </c:pt>
                <c:pt idx="3297">
                  <c:v>4733.3728030000002</c:v>
                </c:pt>
                <c:pt idx="3298">
                  <c:v>4734.8094786000001</c:v>
                </c:pt>
                <c:pt idx="3299">
                  <c:v>4736.2408960000002</c:v>
                </c:pt>
                <c:pt idx="3300">
                  <c:v>4737.6763811999999</c:v>
                </c:pt>
                <c:pt idx="3301">
                  <c:v>4739.1128134000001</c:v>
                </c:pt>
                <c:pt idx="3302">
                  <c:v>4740.5468665999997</c:v>
                </c:pt>
                <c:pt idx="3303">
                  <c:v>4741.9820051999995</c:v>
                </c:pt>
                <c:pt idx="3304">
                  <c:v>4743.4158279999992</c:v>
                </c:pt>
                <c:pt idx="3305">
                  <c:v>4744.8512104000001</c:v>
                </c:pt>
                <c:pt idx="3306">
                  <c:v>4746.2910821999994</c:v>
                </c:pt>
                <c:pt idx="3307">
                  <c:v>4747.7365644000001</c:v>
                </c:pt>
                <c:pt idx="3308">
                  <c:v>4749.1735177999999</c:v>
                </c:pt>
                <c:pt idx="3309">
                  <c:v>4750.6091866000006</c:v>
                </c:pt>
                <c:pt idx="3310">
                  <c:v>4752.0451266</c:v>
                </c:pt>
                <c:pt idx="3311">
                  <c:v>4753.4801983999996</c:v>
                </c:pt>
                <c:pt idx="3312">
                  <c:v>4754.9127950000002</c:v>
                </c:pt>
                <c:pt idx="3313">
                  <c:v>4756.3460026000002</c:v>
                </c:pt>
                <c:pt idx="3314">
                  <c:v>4757.7836269999989</c:v>
                </c:pt>
                <c:pt idx="3315">
                  <c:v>4759.2135754000001</c:v>
                </c:pt>
                <c:pt idx="3316">
                  <c:v>4760.6508143999999</c:v>
                </c:pt>
                <c:pt idx="3317">
                  <c:v>4762.0843421999998</c:v>
                </c:pt>
                <c:pt idx="3318">
                  <c:v>4763.5185093999999</c:v>
                </c:pt>
                <c:pt idx="3319">
                  <c:v>4764.9517865999997</c:v>
                </c:pt>
                <c:pt idx="3320">
                  <c:v>4766.3863914000003</c:v>
                </c:pt>
                <c:pt idx="3321">
                  <c:v>4767.8226304</c:v>
                </c:pt>
                <c:pt idx="3322">
                  <c:v>4769.2565168000001</c:v>
                </c:pt>
                <c:pt idx="3323">
                  <c:v>4770.6921477999986</c:v>
                </c:pt>
                <c:pt idx="3324">
                  <c:v>4772.1302482000001</c:v>
                </c:pt>
                <c:pt idx="3325">
                  <c:v>4773.5643804000001</c:v>
                </c:pt>
                <c:pt idx="3326">
                  <c:v>4775.0003049999996</c:v>
                </c:pt>
                <c:pt idx="3327">
                  <c:v>4776.4310681999996</c:v>
                </c:pt>
                <c:pt idx="3328">
                  <c:v>4777.8683318000003</c:v>
                </c:pt>
                <c:pt idx="3329">
                  <c:v>4779.2999188000003</c:v>
                </c:pt>
                <c:pt idx="3330">
                  <c:v>4780.7359987999998</c:v>
                </c:pt>
                <c:pt idx="3331">
                  <c:v>4782.1691976000002</c:v>
                </c:pt>
                <c:pt idx="3332">
                  <c:v>4783.6024336</c:v>
                </c:pt>
                <c:pt idx="3333">
                  <c:v>4785.0424698000006</c:v>
                </c:pt>
                <c:pt idx="3334">
                  <c:v>4786.4759279999998</c:v>
                </c:pt>
                <c:pt idx="3335">
                  <c:v>4787.9119484000012</c:v>
                </c:pt>
                <c:pt idx="3336">
                  <c:v>4789.3479831999994</c:v>
                </c:pt>
                <c:pt idx="3337">
                  <c:v>4790.7804056000004</c:v>
                </c:pt>
                <c:pt idx="3338">
                  <c:v>4792.2300554000003</c:v>
                </c:pt>
                <c:pt idx="3339">
                  <c:v>4793.6732161999998</c:v>
                </c:pt>
                <c:pt idx="3340">
                  <c:v>4795.1073833999999</c:v>
                </c:pt>
                <c:pt idx="3341">
                  <c:v>4796.538262</c:v>
                </c:pt>
                <c:pt idx="3342">
                  <c:v>4797.9780876000004</c:v>
                </c:pt>
                <c:pt idx="3343">
                  <c:v>4799.4137208000002</c:v>
                </c:pt>
                <c:pt idx="3344">
                  <c:v>4800.8484570000001</c:v>
                </c:pt>
                <c:pt idx="3345">
                  <c:v>4802.2878201999993</c:v>
                </c:pt>
                <c:pt idx="3346">
                  <c:v>4803.7201826</c:v>
                </c:pt>
                <c:pt idx="3347">
                  <c:v>4805.1547386000002</c:v>
                </c:pt>
                <c:pt idx="3348">
                  <c:v>4806.5898420000003</c:v>
                </c:pt>
                <c:pt idx="3349">
                  <c:v>4808.0246281999989</c:v>
                </c:pt>
                <c:pt idx="3350">
                  <c:v>4809.4592228000001</c:v>
                </c:pt>
                <c:pt idx="3351">
                  <c:v>4810.8926779999993</c:v>
                </c:pt>
                <c:pt idx="3352">
                  <c:v>4812.3289744000003</c:v>
                </c:pt>
                <c:pt idx="3353">
                  <c:v>4813.7640686000004</c:v>
                </c:pt>
                <c:pt idx="3354">
                  <c:v>4815.2006244000004</c:v>
                </c:pt>
                <c:pt idx="3355">
                  <c:v>4816.6314580000007</c:v>
                </c:pt>
                <c:pt idx="3356">
                  <c:v>4818.0695918000001</c:v>
                </c:pt>
                <c:pt idx="3357">
                  <c:v>4819.5068093999998</c:v>
                </c:pt>
                <c:pt idx="3358">
                  <c:v>4820.9449714000002</c:v>
                </c:pt>
                <c:pt idx="3359">
                  <c:v>4822.3841954</c:v>
                </c:pt>
                <c:pt idx="3360">
                  <c:v>4823.8140528000004</c:v>
                </c:pt>
                <c:pt idx="3361">
                  <c:v>4825.2529918</c:v>
                </c:pt>
                <c:pt idx="3362">
                  <c:v>4826.6828753999998</c:v>
                </c:pt>
                <c:pt idx="3363">
                  <c:v>4828.1185673999989</c:v>
                </c:pt>
                <c:pt idx="3364">
                  <c:v>4829.5547651999996</c:v>
                </c:pt>
                <c:pt idx="3365">
                  <c:v>4830.9890938000008</c:v>
                </c:pt>
                <c:pt idx="3366">
                  <c:v>4832.421255799999</c:v>
                </c:pt>
                <c:pt idx="3367">
                  <c:v>4833.8529992000003</c:v>
                </c:pt>
                <c:pt idx="3368">
                  <c:v>4835.2916061999986</c:v>
                </c:pt>
                <c:pt idx="3369">
                  <c:v>4836.7252387999997</c:v>
                </c:pt>
                <c:pt idx="3370">
                  <c:v>4838.1581998000001</c:v>
                </c:pt>
                <c:pt idx="3371">
                  <c:v>4839.5948124000006</c:v>
                </c:pt>
                <c:pt idx="3372">
                  <c:v>4841.0268779999997</c:v>
                </c:pt>
                <c:pt idx="3373">
                  <c:v>4842.4645419999997</c:v>
                </c:pt>
                <c:pt idx="3374">
                  <c:v>4843.8995462000003</c:v>
                </c:pt>
                <c:pt idx="3375">
                  <c:v>4845.3350920000003</c:v>
                </c:pt>
                <c:pt idx="3376">
                  <c:v>4846.7663732000001</c:v>
                </c:pt>
                <c:pt idx="3377">
                  <c:v>4848.2072822</c:v>
                </c:pt>
                <c:pt idx="3378">
                  <c:v>4849.6412380000002</c:v>
                </c:pt>
                <c:pt idx="3379">
                  <c:v>4851.0766404000015</c:v>
                </c:pt>
                <c:pt idx="3380">
                  <c:v>4852.5154130000001</c:v>
                </c:pt>
                <c:pt idx="3381">
                  <c:v>4853.9488492</c:v>
                </c:pt>
                <c:pt idx="3382">
                  <c:v>4855.3847298000001</c:v>
                </c:pt>
                <c:pt idx="3383">
                  <c:v>4856.8196982000009</c:v>
                </c:pt>
                <c:pt idx="3384">
                  <c:v>4858.2535218000003</c:v>
                </c:pt>
                <c:pt idx="3385">
                  <c:v>4859.6889259999998</c:v>
                </c:pt>
                <c:pt idx="3386">
                  <c:v>4861.1220558000005</c:v>
                </c:pt>
                <c:pt idx="3387">
                  <c:v>4862.5710885999997</c:v>
                </c:pt>
                <c:pt idx="3388">
                  <c:v>4864.0114450000001</c:v>
                </c:pt>
                <c:pt idx="3389">
                  <c:v>4865.4481528000006</c:v>
                </c:pt>
                <c:pt idx="3390">
                  <c:v>4866.8856040000001</c:v>
                </c:pt>
                <c:pt idx="3391">
                  <c:v>4868.3173645999996</c:v>
                </c:pt>
                <c:pt idx="3392">
                  <c:v>4869.7519669999992</c:v>
                </c:pt>
                <c:pt idx="3393">
                  <c:v>4871.1883332000007</c:v>
                </c:pt>
                <c:pt idx="3394">
                  <c:v>4872.6260844000008</c:v>
                </c:pt>
                <c:pt idx="3395">
                  <c:v>4874.0631714000001</c:v>
                </c:pt>
                <c:pt idx="3396">
                  <c:v>4875.4931788000004</c:v>
                </c:pt>
                <c:pt idx="3397">
                  <c:v>4876.9272822000003</c:v>
                </c:pt>
                <c:pt idx="3398">
                  <c:v>4878.3598932000004</c:v>
                </c:pt>
                <c:pt idx="3399">
                  <c:v>4879.7949532000002</c:v>
                </c:pt>
                <c:pt idx="3400">
                  <c:v>4881.2283133999999</c:v>
                </c:pt>
                <c:pt idx="3401">
                  <c:v>4882.6611090000006</c:v>
                </c:pt>
                <c:pt idx="3402">
                  <c:v>4884.0997373999999</c:v>
                </c:pt>
                <c:pt idx="3403">
                  <c:v>4885.5344655999997</c:v>
                </c:pt>
                <c:pt idx="3404">
                  <c:v>4886.9690718000002</c:v>
                </c:pt>
                <c:pt idx="3405">
                  <c:v>4888.4043696000008</c:v>
                </c:pt>
                <c:pt idx="3406">
                  <c:v>4889.8358045999994</c:v>
                </c:pt>
                <c:pt idx="3407">
                  <c:v>4891.2693479999998</c:v>
                </c:pt>
                <c:pt idx="3408">
                  <c:v>4892.7095327999996</c:v>
                </c:pt>
                <c:pt idx="3409">
                  <c:v>4894.1387133999997</c:v>
                </c:pt>
                <c:pt idx="3410">
                  <c:v>4895.5742111999998</c:v>
                </c:pt>
                <c:pt idx="3411">
                  <c:v>4897.0109839999996</c:v>
                </c:pt>
                <c:pt idx="3412">
                  <c:v>4898.4440052000009</c:v>
                </c:pt>
                <c:pt idx="3413">
                  <c:v>4899.8797364000002</c:v>
                </c:pt>
                <c:pt idx="3414">
                  <c:v>4901.3172198000002</c:v>
                </c:pt>
                <c:pt idx="3415">
                  <c:v>4902.7523365999996</c:v>
                </c:pt>
                <c:pt idx="3416">
                  <c:v>4904.1840515999993</c:v>
                </c:pt>
                <c:pt idx="3417">
                  <c:v>4905.6185764000002</c:v>
                </c:pt>
                <c:pt idx="3418">
                  <c:v>4907.0530472</c:v>
                </c:pt>
                <c:pt idx="3419">
                  <c:v>4908.4884801999997</c:v>
                </c:pt>
                <c:pt idx="3420">
                  <c:v>4909.923407799999</c:v>
                </c:pt>
                <c:pt idx="3421">
                  <c:v>4911.3649964000006</c:v>
                </c:pt>
                <c:pt idx="3422">
                  <c:v>4912.8070213999999</c:v>
                </c:pt>
                <c:pt idx="3423">
                  <c:v>4914.2472778000001</c:v>
                </c:pt>
                <c:pt idx="3424">
                  <c:v>4915.6810800000003</c:v>
                </c:pt>
                <c:pt idx="3425">
                  <c:v>4917.1171408</c:v>
                </c:pt>
                <c:pt idx="3426">
                  <c:v>4918.5475070000002</c:v>
                </c:pt>
                <c:pt idx="3427">
                  <c:v>4919.9853382000001</c:v>
                </c:pt>
                <c:pt idx="3428">
                  <c:v>4921.4219178000003</c:v>
                </c:pt>
                <c:pt idx="3429">
                  <c:v>4922.8544253999989</c:v>
                </c:pt>
                <c:pt idx="3430">
                  <c:v>4924.2926098000007</c:v>
                </c:pt>
                <c:pt idx="3431">
                  <c:v>4925.7277226000006</c:v>
                </c:pt>
                <c:pt idx="3432">
                  <c:v>4927.1627428000002</c:v>
                </c:pt>
                <c:pt idx="3433">
                  <c:v>4928.5971853999999</c:v>
                </c:pt>
                <c:pt idx="3434">
                  <c:v>4930.0322126000001</c:v>
                </c:pt>
                <c:pt idx="3435">
                  <c:v>4931.4676197999997</c:v>
                </c:pt>
                <c:pt idx="3436">
                  <c:v>4932.9011216000008</c:v>
                </c:pt>
                <c:pt idx="3437">
                  <c:v>4934.3335940000006</c:v>
                </c:pt>
                <c:pt idx="3438">
                  <c:v>4935.7700294000006</c:v>
                </c:pt>
                <c:pt idx="3439">
                  <c:v>4937.2017673999999</c:v>
                </c:pt>
                <c:pt idx="3440">
                  <c:v>4938.6405792000014</c:v>
                </c:pt>
                <c:pt idx="3441">
                  <c:v>4940.0727119999992</c:v>
                </c:pt>
                <c:pt idx="3442">
                  <c:v>4941.5107298000003</c:v>
                </c:pt>
                <c:pt idx="3443">
                  <c:v>4942.9419003999992</c:v>
                </c:pt>
                <c:pt idx="3444">
                  <c:v>4944.3783677999991</c:v>
                </c:pt>
                <c:pt idx="3445">
                  <c:v>4945.8109012000004</c:v>
                </c:pt>
                <c:pt idx="3446">
                  <c:v>4947.2476812000004</c:v>
                </c:pt>
                <c:pt idx="3447">
                  <c:v>4948.6870286000003</c:v>
                </c:pt>
                <c:pt idx="3448">
                  <c:v>4950.1201641999996</c:v>
                </c:pt>
                <c:pt idx="3449">
                  <c:v>4951.5556925999999</c:v>
                </c:pt>
                <c:pt idx="3450">
                  <c:v>4952.9961089999997</c:v>
                </c:pt>
                <c:pt idx="3451">
                  <c:v>4954.4261904000005</c:v>
                </c:pt>
                <c:pt idx="3452">
                  <c:v>4955.8630483999996</c:v>
                </c:pt>
                <c:pt idx="3453">
                  <c:v>4957.2965064</c:v>
                </c:pt>
                <c:pt idx="3454">
                  <c:v>4958.7297095999993</c:v>
                </c:pt>
                <c:pt idx="3455">
                  <c:v>4960.1678196000003</c:v>
                </c:pt>
                <c:pt idx="3456">
                  <c:v>4961.6044796000006</c:v>
                </c:pt>
                <c:pt idx="3457">
                  <c:v>4963.0345423999997</c:v>
                </c:pt>
                <c:pt idx="3458">
                  <c:v>4964.4738881999992</c:v>
                </c:pt>
                <c:pt idx="3459">
                  <c:v>4965.9107967999998</c:v>
                </c:pt>
                <c:pt idx="3460">
                  <c:v>4967.3394400000006</c:v>
                </c:pt>
                <c:pt idx="3461">
                  <c:v>4968.7779191999998</c:v>
                </c:pt>
                <c:pt idx="3462">
                  <c:v>4970.2133359999989</c:v>
                </c:pt>
                <c:pt idx="3463">
                  <c:v>4971.6473084000008</c:v>
                </c:pt>
                <c:pt idx="3464">
                  <c:v>4973.0879957999996</c:v>
                </c:pt>
                <c:pt idx="3465">
                  <c:v>4974.5075702000004</c:v>
                </c:pt>
                <c:pt idx="3466">
                  <c:v>4975.9425262000004</c:v>
                </c:pt>
                <c:pt idx="3467">
                  <c:v>4977.3756913999996</c:v>
                </c:pt>
                <c:pt idx="3468">
                  <c:v>4978.8301701999999</c:v>
                </c:pt>
                <c:pt idx="3469">
                  <c:v>4980.2789475999998</c:v>
                </c:pt>
                <c:pt idx="3470">
                  <c:v>4981.7132402000007</c:v>
                </c:pt>
                <c:pt idx="3471">
                  <c:v>4983.147573799999</c:v>
                </c:pt>
                <c:pt idx="3472">
                  <c:v>4984.5810947999998</c:v>
                </c:pt>
                <c:pt idx="3473">
                  <c:v>4986.0185911999997</c:v>
                </c:pt>
                <c:pt idx="3474">
                  <c:v>4987.4535722000001</c:v>
                </c:pt>
                <c:pt idx="3475">
                  <c:v>4988.8867238000003</c:v>
                </c:pt>
                <c:pt idx="3476">
                  <c:v>4990.3243702</c:v>
                </c:pt>
                <c:pt idx="3477">
                  <c:v>4991.7634695999996</c:v>
                </c:pt>
                <c:pt idx="3478">
                  <c:v>4993.1951298000004</c:v>
                </c:pt>
                <c:pt idx="3479">
                  <c:v>4994.6291021999996</c:v>
                </c:pt>
                <c:pt idx="3480">
                  <c:v>4996.0688726000008</c:v>
                </c:pt>
                <c:pt idx="3481">
                  <c:v>4997.5000977999998</c:v>
                </c:pt>
                <c:pt idx="3482">
                  <c:v>4998.9369784</c:v>
                </c:pt>
                <c:pt idx="3483">
                  <c:v>5000.3692917999997</c:v>
                </c:pt>
                <c:pt idx="3484">
                  <c:v>5001.8074894000001</c:v>
                </c:pt>
                <c:pt idx="3485">
                  <c:v>5003.2391846</c:v>
                </c:pt>
                <c:pt idx="3486">
                  <c:v>5004.6727913999994</c:v>
                </c:pt>
                <c:pt idx="3487">
                  <c:v>5006.1106579999996</c:v>
                </c:pt>
                <c:pt idx="3488">
                  <c:v>5007.5442220000004</c:v>
                </c:pt>
                <c:pt idx="3489">
                  <c:v>5008.9812576000004</c:v>
                </c:pt>
                <c:pt idx="3490">
                  <c:v>5010.4162893999992</c:v>
                </c:pt>
                <c:pt idx="3491">
                  <c:v>5011.8492303999992</c:v>
                </c:pt>
                <c:pt idx="3492">
                  <c:v>5013.2837847999999</c:v>
                </c:pt>
                <c:pt idx="3493">
                  <c:v>5014.7224176</c:v>
                </c:pt>
                <c:pt idx="3494">
                  <c:v>5016.1606178000002</c:v>
                </c:pt>
                <c:pt idx="3495">
                  <c:v>5017.597702</c:v>
                </c:pt>
                <c:pt idx="3496">
                  <c:v>5019.0266074000001</c:v>
                </c:pt>
                <c:pt idx="3497">
                  <c:v>5020.4653424000007</c:v>
                </c:pt>
                <c:pt idx="3498">
                  <c:v>5021.8988956000003</c:v>
                </c:pt>
                <c:pt idx="3499">
                  <c:v>5023.3360486000001</c:v>
                </c:pt>
                <c:pt idx="3500">
                  <c:v>5024.7704692000007</c:v>
                </c:pt>
                <c:pt idx="3501">
                  <c:v>5026.2030531999999</c:v>
                </c:pt>
                <c:pt idx="3502">
                  <c:v>5027.6397324</c:v>
                </c:pt>
                <c:pt idx="3503">
                  <c:v>5029.0730937999997</c:v>
                </c:pt>
                <c:pt idx="3504">
                  <c:v>5030.5111883999998</c:v>
                </c:pt>
                <c:pt idx="3505">
                  <c:v>5031.9448845999996</c:v>
                </c:pt>
                <c:pt idx="3506">
                  <c:v>5033.379614800001</c:v>
                </c:pt>
                <c:pt idx="3507">
                  <c:v>5034.8128588</c:v>
                </c:pt>
                <c:pt idx="3508">
                  <c:v>5036.2452825999999</c:v>
                </c:pt>
                <c:pt idx="3509">
                  <c:v>5037.6808743999991</c:v>
                </c:pt>
                <c:pt idx="3510">
                  <c:v>5039.1165638000002</c:v>
                </c:pt>
                <c:pt idx="3511">
                  <c:v>5040.5586996000002</c:v>
                </c:pt>
                <c:pt idx="3512">
                  <c:v>5042.001037</c:v>
                </c:pt>
                <c:pt idx="3513">
                  <c:v>5043.4427627999994</c:v>
                </c:pt>
                <c:pt idx="3514">
                  <c:v>5044.8736849999996</c:v>
                </c:pt>
                <c:pt idx="3515">
                  <c:v>5046.3056544000001</c:v>
                </c:pt>
                <c:pt idx="3516">
                  <c:v>5047.7456669999992</c:v>
                </c:pt>
                <c:pt idx="3517">
                  <c:v>5049.1772001999998</c:v>
                </c:pt>
                <c:pt idx="3518">
                  <c:v>5050.6125446000005</c:v>
                </c:pt>
                <c:pt idx="3519">
                  <c:v>5052.0526760000012</c:v>
                </c:pt>
                <c:pt idx="3520">
                  <c:v>5053.4864624000002</c:v>
                </c:pt>
                <c:pt idx="3521">
                  <c:v>5054.9207420000002</c:v>
                </c:pt>
                <c:pt idx="3522">
                  <c:v>5056.3589785999993</c:v>
                </c:pt>
                <c:pt idx="3523">
                  <c:v>5057.7945783999994</c:v>
                </c:pt>
                <c:pt idx="3524">
                  <c:v>5059.2299655999996</c:v>
                </c:pt>
                <c:pt idx="3525">
                  <c:v>5060.6628045999996</c:v>
                </c:pt>
                <c:pt idx="3526">
                  <c:v>5062.1014359999999</c:v>
                </c:pt>
                <c:pt idx="3527">
                  <c:v>5063.5339955999998</c:v>
                </c:pt>
                <c:pt idx="3528">
                  <c:v>5064.968304</c:v>
                </c:pt>
                <c:pt idx="3529">
                  <c:v>5066.4072367999997</c:v>
                </c:pt>
                <c:pt idx="3530">
                  <c:v>5067.8425291999993</c:v>
                </c:pt>
                <c:pt idx="3531">
                  <c:v>5069.281739</c:v>
                </c:pt>
                <c:pt idx="3532">
                  <c:v>5070.7163635999996</c:v>
                </c:pt>
                <c:pt idx="3533">
                  <c:v>5072.1535236000009</c:v>
                </c:pt>
                <c:pt idx="3534">
                  <c:v>5073.5880607999998</c:v>
                </c:pt>
                <c:pt idx="3535">
                  <c:v>5075.0220528</c:v>
                </c:pt>
                <c:pt idx="3536">
                  <c:v>5076.4585367999998</c:v>
                </c:pt>
                <c:pt idx="3537">
                  <c:v>5077.8909330000006</c:v>
                </c:pt>
                <c:pt idx="3538">
                  <c:v>5079.3248229999999</c:v>
                </c:pt>
                <c:pt idx="3539">
                  <c:v>5080.7611359999992</c:v>
                </c:pt>
                <c:pt idx="3540">
                  <c:v>5082.1955608000007</c:v>
                </c:pt>
                <c:pt idx="3541">
                  <c:v>5083.6287616</c:v>
                </c:pt>
                <c:pt idx="3542">
                  <c:v>5085.0644662000004</c:v>
                </c:pt>
                <c:pt idx="3543">
                  <c:v>5086.4968974000003</c:v>
                </c:pt>
                <c:pt idx="3544">
                  <c:v>5087.9295647999998</c:v>
                </c:pt>
                <c:pt idx="3545">
                  <c:v>5089.3675641999998</c:v>
                </c:pt>
                <c:pt idx="3546">
                  <c:v>5090.8011752000002</c:v>
                </c:pt>
                <c:pt idx="3547">
                  <c:v>5092.2462328000001</c:v>
                </c:pt>
                <c:pt idx="3548">
                  <c:v>5093.6846219999998</c:v>
                </c:pt>
                <c:pt idx="3549">
                  <c:v>5095.1231407999994</c:v>
                </c:pt>
                <c:pt idx="3550">
                  <c:v>5096.5568230000008</c:v>
                </c:pt>
                <c:pt idx="3551">
                  <c:v>5097.9901038000007</c:v>
                </c:pt>
                <c:pt idx="3552">
                  <c:v>5099.4283798000006</c:v>
                </c:pt>
                <c:pt idx="3553">
                  <c:v>5100.8585774000003</c:v>
                </c:pt>
                <c:pt idx="3554">
                  <c:v>5102.299137</c:v>
                </c:pt>
                <c:pt idx="3555">
                  <c:v>5103.734888</c:v>
                </c:pt>
                <c:pt idx="3556">
                  <c:v>5105.1675216000003</c:v>
                </c:pt>
                <c:pt idx="3557">
                  <c:v>5106.5999764000007</c:v>
                </c:pt>
                <c:pt idx="3558">
                  <c:v>5108.0353812000003</c:v>
                </c:pt>
                <c:pt idx="3559">
                  <c:v>5109.4703577999999</c:v>
                </c:pt>
                <c:pt idx="3560">
                  <c:v>5110.9070879999999</c:v>
                </c:pt>
                <c:pt idx="3561">
                  <c:v>5112.3415555999991</c:v>
                </c:pt>
                <c:pt idx="3562">
                  <c:v>5113.7754876000008</c:v>
                </c:pt>
                <c:pt idx="3563">
                  <c:v>5115.2071612</c:v>
                </c:pt>
                <c:pt idx="3564">
                  <c:v>5116.6475517999997</c:v>
                </c:pt>
                <c:pt idx="3565">
                  <c:v>5118.0803707999994</c:v>
                </c:pt>
                <c:pt idx="3566">
                  <c:v>5119.5195798000004</c:v>
                </c:pt>
                <c:pt idx="3567">
                  <c:v>5120.9531623999992</c:v>
                </c:pt>
                <c:pt idx="3568">
                  <c:v>5122.3888892000004</c:v>
                </c:pt>
                <c:pt idx="3569">
                  <c:v>5123.8274641999997</c:v>
                </c:pt>
                <c:pt idx="3570">
                  <c:v>5125.263895</c:v>
                </c:pt>
                <c:pt idx="3571">
                  <c:v>5126.6979000000001</c:v>
                </c:pt>
                <c:pt idx="3572">
                  <c:v>5128.1347871999997</c:v>
                </c:pt>
                <c:pt idx="3573">
                  <c:v>5129.5685831999999</c:v>
                </c:pt>
                <c:pt idx="3574">
                  <c:v>5131.0030357999995</c:v>
                </c:pt>
                <c:pt idx="3575">
                  <c:v>5132.4363882000007</c:v>
                </c:pt>
                <c:pt idx="3576">
                  <c:v>5133.8746668000003</c:v>
                </c:pt>
                <c:pt idx="3577">
                  <c:v>5135.3093724</c:v>
                </c:pt>
                <c:pt idx="3578">
                  <c:v>5136.7464506000006</c:v>
                </c:pt>
                <c:pt idx="3579">
                  <c:v>5138.1827543999998</c:v>
                </c:pt>
                <c:pt idx="3580">
                  <c:v>5139.6125597999999</c:v>
                </c:pt>
                <c:pt idx="3581">
                  <c:v>5141.0486609999998</c:v>
                </c:pt>
                <c:pt idx="3582">
                  <c:v>5142.4854595999996</c:v>
                </c:pt>
                <c:pt idx="3583">
                  <c:v>5143.9213187999994</c:v>
                </c:pt>
                <c:pt idx="3584">
                  <c:v>5145.3536807999999</c:v>
                </c:pt>
                <c:pt idx="3585">
                  <c:v>5146.7934752000001</c:v>
                </c:pt>
                <c:pt idx="3586">
                  <c:v>5148.2247517999986</c:v>
                </c:pt>
                <c:pt idx="3587">
                  <c:v>5149.6628603999998</c:v>
                </c:pt>
                <c:pt idx="3588">
                  <c:v>5151.0979686000001</c:v>
                </c:pt>
                <c:pt idx="3589">
                  <c:v>5152.5339863999998</c:v>
                </c:pt>
                <c:pt idx="3590">
                  <c:v>5153.9688700000006</c:v>
                </c:pt>
                <c:pt idx="3591">
                  <c:v>5155.4053916000003</c:v>
                </c:pt>
                <c:pt idx="3592">
                  <c:v>5156.8377458000004</c:v>
                </c:pt>
                <c:pt idx="3593">
                  <c:v>5158.2728459999998</c:v>
                </c:pt>
                <c:pt idx="3594">
                  <c:v>5159.7078223999997</c:v>
                </c:pt>
                <c:pt idx="3595">
                  <c:v>5161.1454452000007</c:v>
                </c:pt>
                <c:pt idx="3596">
                  <c:v>5162.5789457999999</c:v>
                </c:pt>
                <c:pt idx="3597">
                  <c:v>5164.0194289999999</c:v>
                </c:pt>
                <c:pt idx="3598">
                  <c:v>5165.4530144</c:v>
                </c:pt>
                <c:pt idx="3599">
                  <c:v>5166.8890736000003</c:v>
                </c:pt>
                <c:pt idx="3600">
                  <c:v>5168.3264597999996</c:v>
                </c:pt>
                <c:pt idx="3601">
                  <c:v>5169.7607069999985</c:v>
                </c:pt>
                <c:pt idx="3602">
                  <c:v>5171.1993438</c:v>
                </c:pt>
                <c:pt idx="3603">
                  <c:v>5172.6311815999998</c:v>
                </c:pt>
                <c:pt idx="3604">
                  <c:v>5174.0700648000002</c:v>
                </c:pt>
                <c:pt idx="3605">
                  <c:v>5175.5084363999986</c:v>
                </c:pt>
                <c:pt idx="3606">
                  <c:v>5176.9379463999994</c:v>
                </c:pt>
                <c:pt idx="3607">
                  <c:v>5178.3673141999989</c:v>
                </c:pt>
                <c:pt idx="3608">
                  <c:v>5179.8012529999996</c:v>
                </c:pt>
                <c:pt idx="3609">
                  <c:v>5181.2376322</c:v>
                </c:pt>
                <c:pt idx="3610">
                  <c:v>5182.6734625999998</c:v>
                </c:pt>
                <c:pt idx="3611">
                  <c:v>5184.1096458000002</c:v>
                </c:pt>
                <c:pt idx="3612">
                  <c:v>5185.5450722000014</c:v>
                </c:pt>
                <c:pt idx="3613">
                  <c:v>5186.9808972000001</c:v>
                </c:pt>
                <c:pt idx="3614">
                  <c:v>5188.4125044000002</c:v>
                </c:pt>
                <c:pt idx="3615">
                  <c:v>5189.8482494</c:v>
                </c:pt>
                <c:pt idx="3616">
                  <c:v>5191.2849461999986</c:v>
                </c:pt>
                <c:pt idx="3617">
                  <c:v>5192.7161539999997</c:v>
                </c:pt>
                <c:pt idx="3618">
                  <c:v>5194.1546526000002</c:v>
                </c:pt>
                <c:pt idx="3619">
                  <c:v>5195.5918430000002</c:v>
                </c:pt>
                <c:pt idx="3620">
                  <c:v>5197.0247848000008</c:v>
                </c:pt>
                <c:pt idx="3621">
                  <c:v>5198.458912600001</c:v>
                </c:pt>
                <c:pt idx="3622">
                  <c:v>5199.8964586000002</c:v>
                </c:pt>
                <c:pt idx="3623">
                  <c:v>5201.3309141999998</c:v>
                </c:pt>
                <c:pt idx="3624">
                  <c:v>5202.7646881999999</c:v>
                </c:pt>
                <c:pt idx="3625">
                  <c:v>5204.2016789999998</c:v>
                </c:pt>
                <c:pt idx="3626">
                  <c:v>5205.6383838000002</c:v>
                </c:pt>
                <c:pt idx="3627">
                  <c:v>5207.0703118000001</c:v>
                </c:pt>
                <c:pt idx="3628">
                  <c:v>5208.5080748</c:v>
                </c:pt>
                <c:pt idx="3629">
                  <c:v>5209.945028600001</c:v>
                </c:pt>
                <c:pt idx="3630">
                  <c:v>5211.3796006000002</c:v>
                </c:pt>
                <c:pt idx="3631">
                  <c:v>5212.8146453999998</c:v>
                </c:pt>
                <c:pt idx="3632">
                  <c:v>5214.2529092000004</c:v>
                </c:pt>
                <c:pt idx="3633">
                  <c:v>5215.6881385999995</c:v>
                </c:pt>
                <c:pt idx="3634">
                  <c:v>5217.1196995999999</c:v>
                </c:pt>
                <c:pt idx="3635">
                  <c:v>5218.5571974000004</c:v>
                </c:pt>
                <c:pt idx="3636">
                  <c:v>5219.9943113999998</c:v>
                </c:pt>
                <c:pt idx="3637">
                  <c:v>5221.4296675999994</c:v>
                </c:pt>
                <c:pt idx="3638">
                  <c:v>5222.8708114000001</c:v>
                </c:pt>
                <c:pt idx="3639">
                  <c:v>5224.3002859999997</c:v>
                </c:pt>
                <c:pt idx="3640">
                  <c:v>5225.7372329999998</c:v>
                </c:pt>
                <c:pt idx="3641">
                  <c:v>5227.176614</c:v>
                </c:pt>
                <c:pt idx="3642">
                  <c:v>5228.6084986000014</c:v>
                </c:pt>
                <c:pt idx="3643">
                  <c:v>5230.0410038</c:v>
                </c:pt>
                <c:pt idx="3644">
                  <c:v>5231.4788687999999</c:v>
                </c:pt>
                <c:pt idx="3645">
                  <c:v>5232.9123153999999</c:v>
                </c:pt>
                <c:pt idx="3646">
                  <c:v>5234.3484613999999</c:v>
                </c:pt>
                <c:pt idx="3647">
                  <c:v>5235.7822461999986</c:v>
                </c:pt>
                <c:pt idx="3648">
                  <c:v>5237.2218699999994</c:v>
                </c:pt>
                <c:pt idx="3649">
                  <c:v>5238.6530498000002</c:v>
                </c:pt>
                <c:pt idx="3650">
                  <c:v>5240.0885908</c:v>
                </c:pt>
                <c:pt idx="3651">
                  <c:v>5241.5211482000004</c:v>
                </c:pt>
                <c:pt idx="3652">
                  <c:v>5242.9586237999993</c:v>
                </c:pt>
                <c:pt idx="3653">
                  <c:v>5244.3904996000001</c:v>
                </c:pt>
                <c:pt idx="3654">
                  <c:v>5245.8255950000002</c:v>
                </c:pt>
                <c:pt idx="3655">
                  <c:v>5247.2575348</c:v>
                </c:pt>
                <c:pt idx="3656">
                  <c:v>5248.6930252000002</c:v>
                </c:pt>
                <c:pt idx="3657">
                  <c:v>5250.1272253999996</c:v>
                </c:pt>
                <c:pt idx="3658">
                  <c:v>5251.5639498</c:v>
                </c:pt>
                <c:pt idx="3659">
                  <c:v>5252.9997364000001</c:v>
                </c:pt>
                <c:pt idx="3660">
                  <c:v>5254.4320119999993</c:v>
                </c:pt>
                <c:pt idx="3661">
                  <c:v>5255.8657853999994</c:v>
                </c:pt>
                <c:pt idx="3662">
                  <c:v>5257.3015076000001</c:v>
                </c:pt>
                <c:pt idx="3663">
                  <c:v>5258.7332993999999</c:v>
                </c:pt>
                <c:pt idx="3664">
                  <c:v>5260.1705846000004</c:v>
                </c:pt>
                <c:pt idx="3665">
                  <c:v>5261.6088307999999</c:v>
                </c:pt>
                <c:pt idx="3666">
                  <c:v>5263.0400219999992</c:v>
                </c:pt>
                <c:pt idx="3667">
                  <c:v>5264.475375</c:v>
                </c:pt>
                <c:pt idx="3668">
                  <c:v>5265.9170388000002</c:v>
                </c:pt>
                <c:pt idx="3669">
                  <c:v>5267.3478385999997</c:v>
                </c:pt>
                <c:pt idx="3670">
                  <c:v>5268.7866492000003</c:v>
                </c:pt>
                <c:pt idx="3671">
                  <c:v>5270.2029290000009</c:v>
                </c:pt>
                <c:pt idx="3672">
                  <c:v>5271.6562910000002</c:v>
                </c:pt>
                <c:pt idx="3673">
                  <c:v>5273.0908805999998</c:v>
                </c:pt>
                <c:pt idx="3674">
                  <c:v>5274.5271524</c:v>
                </c:pt>
                <c:pt idx="3675">
                  <c:v>5275.9657848000006</c:v>
                </c:pt>
                <c:pt idx="3676">
                  <c:v>5277.3987567999993</c:v>
                </c:pt>
                <c:pt idx="3677">
                  <c:v>5278.8430085999998</c:v>
                </c:pt>
                <c:pt idx="3678">
                  <c:v>5280.2868500000004</c:v>
                </c:pt>
                <c:pt idx="3679">
                  <c:v>5281.7246913999998</c:v>
                </c:pt>
                <c:pt idx="3680">
                  <c:v>5283.1587899999986</c:v>
                </c:pt>
                <c:pt idx="3681">
                  <c:v>5284.5920827999998</c:v>
                </c:pt>
                <c:pt idx="3682">
                  <c:v>5286.0244596000002</c:v>
                </c:pt>
                <c:pt idx="3683">
                  <c:v>5287.4595445999994</c:v>
                </c:pt>
                <c:pt idx="3684">
                  <c:v>5288.8961022000003</c:v>
                </c:pt>
                <c:pt idx="3685">
                  <c:v>5290.3283297999997</c:v>
                </c:pt>
                <c:pt idx="3686">
                  <c:v>5291.7622584000001</c:v>
                </c:pt>
                <c:pt idx="3687">
                  <c:v>5293.1991748</c:v>
                </c:pt>
                <c:pt idx="3688">
                  <c:v>5294.6310098000004</c:v>
                </c:pt>
                <c:pt idx="3689">
                  <c:v>5296.0659154000004</c:v>
                </c:pt>
                <c:pt idx="3690">
                  <c:v>5297.4862791999994</c:v>
                </c:pt>
                <c:pt idx="3691">
                  <c:v>5298.9241238000004</c:v>
                </c:pt>
                <c:pt idx="3692">
                  <c:v>5300.3560269999998</c:v>
                </c:pt>
                <c:pt idx="3693">
                  <c:v>5301.7973727999997</c:v>
                </c:pt>
                <c:pt idx="3694">
                  <c:v>5303.2361326</c:v>
                </c:pt>
                <c:pt idx="3695">
                  <c:v>5304.6673002000007</c:v>
                </c:pt>
                <c:pt idx="3696">
                  <c:v>5306.1026963999993</c:v>
                </c:pt>
                <c:pt idx="3697">
                  <c:v>5307.5339112000001</c:v>
                </c:pt>
                <c:pt idx="3698">
                  <c:v>5308.9705979999999</c:v>
                </c:pt>
                <c:pt idx="3699">
                  <c:v>5310.4040510000004</c:v>
                </c:pt>
                <c:pt idx="3700">
                  <c:v>5311.8422072000003</c:v>
                </c:pt>
                <c:pt idx="3701">
                  <c:v>5313.2771808000007</c:v>
                </c:pt>
                <c:pt idx="3702">
                  <c:v>5314.7119217999998</c:v>
                </c:pt>
                <c:pt idx="3703">
                  <c:v>5316.1488995999998</c:v>
                </c:pt>
                <c:pt idx="3704">
                  <c:v>5317.5816032000002</c:v>
                </c:pt>
                <c:pt idx="3705">
                  <c:v>5319.0187548000004</c:v>
                </c:pt>
                <c:pt idx="3706">
                  <c:v>5320.4542015999996</c:v>
                </c:pt>
                <c:pt idx="3707">
                  <c:v>5321.8885372000004</c:v>
                </c:pt>
                <c:pt idx="3708">
                  <c:v>5323.3239101999998</c:v>
                </c:pt>
                <c:pt idx="3709">
                  <c:v>5324.7575782000004</c:v>
                </c:pt>
                <c:pt idx="3710">
                  <c:v>5326.1968367999998</c:v>
                </c:pt>
                <c:pt idx="3711">
                  <c:v>5327.6297271999993</c:v>
                </c:pt>
                <c:pt idx="3712">
                  <c:v>5329.0677392000007</c:v>
                </c:pt>
                <c:pt idx="3713">
                  <c:v>5330.4994704000001</c:v>
                </c:pt>
                <c:pt idx="3714">
                  <c:v>5331.932116</c:v>
                </c:pt>
                <c:pt idx="3715">
                  <c:v>5333.3729241999999</c:v>
                </c:pt>
                <c:pt idx="3716">
                  <c:v>5334.8048393999998</c:v>
                </c:pt>
                <c:pt idx="3717">
                  <c:v>5336.2469553999999</c:v>
                </c:pt>
                <c:pt idx="3718">
                  <c:v>5337.6931603999992</c:v>
                </c:pt>
                <c:pt idx="3719">
                  <c:v>5339.1279272000002</c:v>
                </c:pt>
                <c:pt idx="3720">
                  <c:v>5340.5619653999993</c:v>
                </c:pt>
                <c:pt idx="3721">
                  <c:v>5341.9983481999998</c:v>
                </c:pt>
                <c:pt idx="3722">
                  <c:v>5343.4336682000003</c:v>
                </c:pt>
                <c:pt idx="3723">
                  <c:v>5344.8737344000001</c:v>
                </c:pt>
                <c:pt idx="3724">
                  <c:v>5346.3030648000004</c:v>
                </c:pt>
                <c:pt idx="3725">
                  <c:v>5347.7378244000001</c:v>
                </c:pt>
                <c:pt idx="3726">
                  <c:v>5349.1739674</c:v>
                </c:pt>
                <c:pt idx="3727">
                  <c:v>5350.6088786</c:v>
                </c:pt>
                <c:pt idx="3728">
                  <c:v>5352.0398525999999</c:v>
                </c:pt>
                <c:pt idx="3729">
                  <c:v>5353.4809836000004</c:v>
                </c:pt>
                <c:pt idx="3730">
                  <c:v>5354.9131192000004</c:v>
                </c:pt>
                <c:pt idx="3731">
                  <c:v>5356.3489282</c:v>
                </c:pt>
                <c:pt idx="3732">
                  <c:v>5357.7815406</c:v>
                </c:pt>
                <c:pt idx="3733">
                  <c:v>5359.2139037999996</c:v>
                </c:pt>
                <c:pt idx="3734">
                  <c:v>5360.6496472000008</c:v>
                </c:pt>
                <c:pt idx="3735">
                  <c:v>5362.0861318000007</c:v>
                </c:pt>
                <c:pt idx="3736">
                  <c:v>5363.5355648000004</c:v>
                </c:pt>
                <c:pt idx="3737">
                  <c:v>5364.9684284000004</c:v>
                </c:pt>
                <c:pt idx="3738">
                  <c:v>5366.4018782000003</c:v>
                </c:pt>
                <c:pt idx="3739">
                  <c:v>5367.8427143999997</c:v>
                </c:pt>
                <c:pt idx="3740">
                  <c:v>5369.2805754000001</c:v>
                </c:pt>
                <c:pt idx="3741">
                  <c:v>5370.710172000001</c:v>
                </c:pt>
                <c:pt idx="3742">
                  <c:v>5372.1458364</c:v>
                </c:pt>
                <c:pt idx="3743">
                  <c:v>5373.5830590000014</c:v>
                </c:pt>
                <c:pt idx="3744">
                  <c:v>5375.0149492</c:v>
                </c:pt>
                <c:pt idx="3745">
                  <c:v>5376.4494107999999</c:v>
                </c:pt>
                <c:pt idx="3746">
                  <c:v>5377.8876923999997</c:v>
                </c:pt>
                <c:pt idx="3747">
                  <c:v>5379.3241201999999</c:v>
                </c:pt>
                <c:pt idx="3748">
                  <c:v>5380.7579728000001</c:v>
                </c:pt>
                <c:pt idx="3749">
                  <c:v>5382.1946212000003</c:v>
                </c:pt>
                <c:pt idx="3750">
                  <c:v>5383.627559999999</c:v>
                </c:pt>
                <c:pt idx="3751">
                  <c:v>5385.0626658000001</c:v>
                </c:pt>
                <c:pt idx="3752">
                  <c:v>5386.5011602000004</c:v>
                </c:pt>
                <c:pt idx="3753">
                  <c:v>5387.9165770000009</c:v>
                </c:pt>
                <c:pt idx="3754">
                  <c:v>5389.3530891999999</c:v>
                </c:pt>
                <c:pt idx="3755">
                  <c:v>5390.7899799999996</c:v>
                </c:pt>
                <c:pt idx="3756">
                  <c:v>5392.239685999999</c:v>
                </c:pt>
                <c:pt idx="3757">
                  <c:v>5393.6726464000003</c:v>
                </c:pt>
                <c:pt idx="3758">
                  <c:v>5395.1108657999994</c:v>
                </c:pt>
                <c:pt idx="3759">
                  <c:v>5396.5449455999997</c:v>
                </c:pt>
                <c:pt idx="3760">
                  <c:v>5397.9765977999996</c:v>
                </c:pt>
                <c:pt idx="3761">
                  <c:v>5399.4113532000001</c:v>
                </c:pt>
                <c:pt idx="3762">
                  <c:v>5400.8458327999997</c:v>
                </c:pt>
                <c:pt idx="3763">
                  <c:v>5402.2785759999997</c:v>
                </c:pt>
                <c:pt idx="3764">
                  <c:v>5403.7158972000007</c:v>
                </c:pt>
                <c:pt idx="3765">
                  <c:v>5405.1488908000001</c:v>
                </c:pt>
                <c:pt idx="3766">
                  <c:v>5406.5845863999994</c:v>
                </c:pt>
                <c:pt idx="3767">
                  <c:v>5408.0173424000004</c:v>
                </c:pt>
                <c:pt idx="3768">
                  <c:v>5409.4497651999991</c:v>
                </c:pt>
                <c:pt idx="3769">
                  <c:v>5410.8865688000014</c:v>
                </c:pt>
                <c:pt idx="3770">
                  <c:v>5412.3211864000004</c:v>
                </c:pt>
                <c:pt idx="3771">
                  <c:v>5413.7593412000006</c:v>
                </c:pt>
                <c:pt idx="3772">
                  <c:v>5415.1920778000003</c:v>
                </c:pt>
                <c:pt idx="3773">
                  <c:v>5416.6287635999997</c:v>
                </c:pt>
                <c:pt idx="3774">
                  <c:v>5418.0690854000004</c:v>
                </c:pt>
                <c:pt idx="3775">
                  <c:v>5419.4984608000004</c:v>
                </c:pt>
                <c:pt idx="3776">
                  <c:v>5420.9322650000004</c:v>
                </c:pt>
                <c:pt idx="3777">
                  <c:v>5422.3710317999994</c:v>
                </c:pt>
                <c:pt idx="3778">
                  <c:v>5423.8071502000003</c:v>
                </c:pt>
                <c:pt idx="3779">
                  <c:v>5425.2380337999994</c:v>
                </c:pt>
                <c:pt idx="3780">
                  <c:v>5426.6790142</c:v>
                </c:pt>
                <c:pt idx="3781">
                  <c:v>5428.1169202000001</c:v>
                </c:pt>
                <c:pt idx="3782">
                  <c:v>5429.5516048000009</c:v>
                </c:pt>
                <c:pt idx="3783">
                  <c:v>5430.9870348000004</c:v>
                </c:pt>
                <c:pt idx="3784">
                  <c:v>5432.4198839999999</c:v>
                </c:pt>
                <c:pt idx="3785">
                  <c:v>5433.8540848000002</c:v>
                </c:pt>
                <c:pt idx="3786">
                  <c:v>5435.2901742000004</c:v>
                </c:pt>
                <c:pt idx="3787">
                  <c:v>5436.7244351999998</c:v>
                </c:pt>
                <c:pt idx="3788">
                  <c:v>5438.1585428000008</c:v>
                </c:pt>
                <c:pt idx="3789">
                  <c:v>5439.5937192000001</c:v>
                </c:pt>
                <c:pt idx="3790">
                  <c:v>5441.0259993999989</c:v>
                </c:pt>
                <c:pt idx="3791">
                  <c:v>5442.4645364000007</c:v>
                </c:pt>
                <c:pt idx="3792">
                  <c:v>5443.9020028000004</c:v>
                </c:pt>
                <c:pt idx="3793">
                  <c:v>5445.3370543999999</c:v>
                </c:pt>
                <c:pt idx="3794">
                  <c:v>5446.7721819999997</c:v>
                </c:pt>
                <c:pt idx="3795">
                  <c:v>5448.2123487999997</c:v>
                </c:pt>
                <c:pt idx="3796">
                  <c:v>5449.6439932000003</c:v>
                </c:pt>
                <c:pt idx="3797">
                  <c:v>5451.0846588000004</c:v>
                </c:pt>
                <c:pt idx="3798">
                  <c:v>5452.5181279999997</c:v>
                </c:pt>
                <c:pt idx="3799">
                  <c:v>5453.9544965999994</c:v>
                </c:pt>
                <c:pt idx="3800">
                  <c:v>5455.3910698</c:v>
                </c:pt>
                <c:pt idx="3801">
                  <c:v>5456.8412883999999</c:v>
                </c:pt>
                <c:pt idx="3802">
                  <c:v>5458.2794144</c:v>
                </c:pt>
                <c:pt idx="3803">
                  <c:v>5459.7092347999987</c:v>
                </c:pt>
                <c:pt idx="3804">
                  <c:v>5461.1483976</c:v>
                </c:pt>
                <c:pt idx="3805">
                  <c:v>5462.5837549999997</c:v>
                </c:pt>
                <c:pt idx="3806">
                  <c:v>5464.0161871999999</c:v>
                </c:pt>
                <c:pt idx="3807">
                  <c:v>5465.4523198000006</c:v>
                </c:pt>
                <c:pt idx="3808">
                  <c:v>5466.8889733999986</c:v>
                </c:pt>
                <c:pt idx="3809">
                  <c:v>5468.3265874000008</c:v>
                </c:pt>
                <c:pt idx="3810">
                  <c:v>5469.7610570000006</c:v>
                </c:pt>
                <c:pt idx="3811">
                  <c:v>5471.1978054000001</c:v>
                </c:pt>
                <c:pt idx="3812">
                  <c:v>5472.6309424000001</c:v>
                </c:pt>
                <c:pt idx="3813">
                  <c:v>5474.064179</c:v>
                </c:pt>
                <c:pt idx="3814">
                  <c:v>5475.5028042000004</c:v>
                </c:pt>
                <c:pt idx="3815">
                  <c:v>5476.9415995999998</c:v>
                </c:pt>
                <c:pt idx="3816">
                  <c:v>5478.3774729999996</c:v>
                </c:pt>
                <c:pt idx="3817">
                  <c:v>5479.8108899999997</c:v>
                </c:pt>
                <c:pt idx="3818">
                  <c:v>5481.2476204000004</c:v>
                </c:pt>
                <c:pt idx="3819">
                  <c:v>5482.6811355999998</c:v>
                </c:pt>
                <c:pt idx="3820">
                  <c:v>5484.1185677999993</c:v>
                </c:pt>
                <c:pt idx="3821">
                  <c:v>5485.5541428000024</c:v>
                </c:pt>
                <c:pt idx="3822">
                  <c:v>5486.9898119999998</c:v>
                </c:pt>
                <c:pt idx="3823">
                  <c:v>5488.4214912000007</c:v>
                </c:pt>
                <c:pt idx="3824">
                  <c:v>5489.8599627999993</c:v>
                </c:pt>
                <c:pt idx="3825">
                  <c:v>5491.2929323999997</c:v>
                </c:pt>
                <c:pt idx="3826">
                  <c:v>5492.73056</c:v>
                </c:pt>
                <c:pt idx="3827">
                  <c:v>5494.1634166000003</c:v>
                </c:pt>
                <c:pt idx="3828">
                  <c:v>5495.6014130000003</c:v>
                </c:pt>
                <c:pt idx="3829">
                  <c:v>5497.0394528000006</c:v>
                </c:pt>
                <c:pt idx="3830">
                  <c:v>5498.4720399999997</c:v>
                </c:pt>
                <c:pt idx="3831">
                  <c:v>5499.9078565999998</c:v>
                </c:pt>
                <c:pt idx="3832">
                  <c:v>5501.3429018000006</c:v>
                </c:pt>
                <c:pt idx="3833">
                  <c:v>5502.7797148</c:v>
                </c:pt>
                <c:pt idx="3834">
                  <c:v>5504.2167285999994</c:v>
                </c:pt>
                <c:pt idx="3835">
                  <c:v>5505.6495551999997</c:v>
                </c:pt>
                <c:pt idx="3836">
                  <c:v>5507.0837286000015</c:v>
                </c:pt>
                <c:pt idx="3837">
                  <c:v>5508.5186479999993</c:v>
                </c:pt>
                <c:pt idx="3838">
                  <c:v>5509.9551703999996</c:v>
                </c:pt>
                <c:pt idx="3839">
                  <c:v>5511.3906889999998</c:v>
                </c:pt>
                <c:pt idx="3840">
                  <c:v>5512.8274306000003</c:v>
                </c:pt>
                <c:pt idx="3841">
                  <c:v>5514.2625615999996</c:v>
                </c:pt>
                <c:pt idx="3842">
                  <c:v>5515.6969983999998</c:v>
                </c:pt>
                <c:pt idx="3843">
                  <c:v>5517.1335079999999</c:v>
                </c:pt>
                <c:pt idx="3844">
                  <c:v>5518.5652752000015</c:v>
                </c:pt>
                <c:pt idx="3845">
                  <c:v>5520.0016452</c:v>
                </c:pt>
                <c:pt idx="3846">
                  <c:v>5521.4359228000003</c:v>
                </c:pt>
                <c:pt idx="3847">
                  <c:v>5522.8741694</c:v>
                </c:pt>
                <c:pt idx="3848">
                  <c:v>5524.3079612000001</c:v>
                </c:pt>
                <c:pt idx="3849">
                  <c:v>5525.748660799999</c:v>
                </c:pt>
                <c:pt idx="3850">
                  <c:v>5527.1821804000001</c:v>
                </c:pt>
                <c:pt idx="3851">
                  <c:v>5528.6185655999998</c:v>
                </c:pt>
                <c:pt idx="3852">
                  <c:v>5530.0509718000012</c:v>
                </c:pt>
                <c:pt idx="3853">
                  <c:v>5531.4896796000012</c:v>
                </c:pt>
                <c:pt idx="3854">
                  <c:v>5532.9261516000006</c:v>
                </c:pt>
                <c:pt idx="3855">
                  <c:v>5534.3576138000008</c:v>
                </c:pt>
                <c:pt idx="3856">
                  <c:v>5535.7933961999997</c:v>
                </c:pt>
                <c:pt idx="3857">
                  <c:v>5537.2325476000015</c:v>
                </c:pt>
                <c:pt idx="3858">
                  <c:v>5538.6639416000007</c:v>
                </c:pt>
                <c:pt idx="3859">
                  <c:v>5540.0978024000005</c:v>
                </c:pt>
                <c:pt idx="3860">
                  <c:v>5541.5346532000003</c:v>
                </c:pt>
                <c:pt idx="3861">
                  <c:v>5542.9666488000003</c:v>
                </c:pt>
                <c:pt idx="3862">
                  <c:v>5544.4068900000002</c:v>
                </c:pt>
                <c:pt idx="3863">
                  <c:v>5545.8367292000003</c:v>
                </c:pt>
                <c:pt idx="3864">
                  <c:v>5547.2780941999999</c:v>
                </c:pt>
                <c:pt idx="3865">
                  <c:v>5548.7086221999998</c:v>
                </c:pt>
                <c:pt idx="3866">
                  <c:v>5550.1505957999998</c:v>
                </c:pt>
                <c:pt idx="3867">
                  <c:v>5551.5815813999998</c:v>
                </c:pt>
                <c:pt idx="3868">
                  <c:v>5553.0207012000001</c:v>
                </c:pt>
                <c:pt idx="3869">
                  <c:v>5554.4545760000001</c:v>
                </c:pt>
                <c:pt idx="3870">
                  <c:v>5555.8882235999999</c:v>
                </c:pt>
                <c:pt idx="3871">
                  <c:v>5557.3236577999996</c:v>
                </c:pt>
                <c:pt idx="3872">
                  <c:v>5558.7585256000002</c:v>
                </c:pt>
                <c:pt idx="3873">
                  <c:v>5560.1936613999987</c:v>
                </c:pt>
                <c:pt idx="3874">
                  <c:v>5561.6280333999994</c:v>
                </c:pt>
                <c:pt idx="3875">
                  <c:v>5563.0673852</c:v>
                </c:pt>
                <c:pt idx="3876">
                  <c:v>5564.4990538000002</c:v>
                </c:pt>
                <c:pt idx="3877">
                  <c:v>5565.9387397999999</c:v>
                </c:pt>
                <c:pt idx="3878">
                  <c:v>5567.3747112000001</c:v>
                </c:pt>
                <c:pt idx="3879">
                  <c:v>5568.8095819999999</c:v>
                </c:pt>
                <c:pt idx="3880">
                  <c:v>5570.2558523999996</c:v>
                </c:pt>
                <c:pt idx="3881">
                  <c:v>5571.6995557999999</c:v>
                </c:pt>
                <c:pt idx="3882">
                  <c:v>5573.1378160000004</c:v>
                </c:pt>
                <c:pt idx="3883">
                  <c:v>5574.5738599999986</c:v>
                </c:pt>
                <c:pt idx="3884">
                  <c:v>5576.0044921999997</c:v>
                </c:pt>
                <c:pt idx="3885">
                  <c:v>5577.4398166000001</c:v>
                </c:pt>
                <c:pt idx="3886">
                  <c:v>5578.8774481999999</c:v>
                </c:pt>
                <c:pt idx="3887">
                  <c:v>5580.3132322000001</c:v>
                </c:pt>
                <c:pt idx="3888">
                  <c:v>5581.7489925999998</c:v>
                </c:pt>
                <c:pt idx="3889">
                  <c:v>5583.1814892000011</c:v>
                </c:pt>
                <c:pt idx="3890">
                  <c:v>5584.6174753999994</c:v>
                </c:pt>
                <c:pt idx="3891">
                  <c:v>5586.0534156000003</c:v>
                </c:pt>
                <c:pt idx="3892">
                  <c:v>5587.4913356000006</c:v>
                </c:pt>
                <c:pt idx="3893">
                  <c:v>5588.9245824</c:v>
                </c:pt>
                <c:pt idx="3894">
                  <c:v>5590.3551329999991</c:v>
                </c:pt>
                <c:pt idx="3895">
                  <c:v>5591.7923068</c:v>
                </c:pt>
                <c:pt idx="3896">
                  <c:v>5593.2274559999996</c:v>
                </c:pt>
                <c:pt idx="3897">
                  <c:v>5594.6648175999999</c:v>
                </c:pt>
                <c:pt idx="3898">
                  <c:v>5596.0971817999998</c:v>
                </c:pt>
                <c:pt idx="3899">
                  <c:v>5597.532099</c:v>
                </c:pt>
                <c:pt idx="3900">
                  <c:v>5598.9660492000003</c:v>
                </c:pt>
                <c:pt idx="3901">
                  <c:v>5600.4036201999998</c:v>
                </c:pt>
                <c:pt idx="3902">
                  <c:v>5601.8414098000003</c:v>
                </c:pt>
                <c:pt idx="3903">
                  <c:v>5603.2780712000003</c:v>
                </c:pt>
                <c:pt idx="3904">
                  <c:v>5604.7115318000006</c:v>
                </c:pt>
                <c:pt idx="3905">
                  <c:v>5606.1454739999999</c:v>
                </c:pt>
                <c:pt idx="3906">
                  <c:v>5607.5803157999999</c:v>
                </c:pt>
                <c:pt idx="3907">
                  <c:v>5609.013735999999</c:v>
                </c:pt>
                <c:pt idx="3908">
                  <c:v>5610.4476402</c:v>
                </c:pt>
                <c:pt idx="3909">
                  <c:v>5611.883850799999</c:v>
                </c:pt>
                <c:pt idx="3910">
                  <c:v>5613.3213255999999</c:v>
                </c:pt>
                <c:pt idx="3911">
                  <c:v>5614.7544275999999</c:v>
                </c:pt>
                <c:pt idx="3912">
                  <c:v>5616.1884259999988</c:v>
                </c:pt>
                <c:pt idx="3913">
                  <c:v>5617.6236675999999</c:v>
                </c:pt>
                <c:pt idx="3914">
                  <c:v>5619.0604993999996</c:v>
                </c:pt>
                <c:pt idx="3915">
                  <c:v>5620.4945580000003</c:v>
                </c:pt>
                <c:pt idx="3916">
                  <c:v>5621.9331346000008</c:v>
                </c:pt>
                <c:pt idx="3917">
                  <c:v>5623.3681820000002</c:v>
                </c:pt>
                <c:pt idx="3918">
                  <c:v>5624.7992671999991</c:v>
                </c:pt>
                <c:pt idx="3919">
                  <c:v>5626.2366661999986</c:v>
                </c:pt>
                <c:pt idx="3920">
                  <c:v>5627.6751036000014</c:v>
                </c:pt>
                <c:pt idx="3921">
                  <c:v>5629.1071985999997</c:v>
                </c:pt>
                <c:pt idx="3922">
                  <c:v>5630.5566124000006</c:v>
                </c:pt>
                <c:pt idx="3923">
                  <c:v>5631.9987630000014</c:v>
                </c:pt>
                <c:pt idx="3924">
                  <c:v>5633.4290469999996</c:v>
                </c:pt>
                <c:pt idx="3925">
                  <c:v>5634.8651599999994</c:v>
                </c:pt>
                <c:pt idx="3926">
                  <c:v>5636.2986881999996</c:v>
                </c:pt>
                <c:pt idx="3927">
                  <c:v>5637.7303475999997</c:v>
                </c:pt>
                <c:pt idx="3928">
                  <c:v>5639.1732806</c:v>
                </c:pt>
                <c:pt idx="3929">
                  <c:v>5640.6046127999998</c:v>
                </c:pt>
                <c:pt idx="3930">
                  <c:v>5642.0376046000001</c:v>
                </c:pt>
                <c:pt idx="3931">
                  <c:v>5643.4726196000001</c:v>
                </c:pt>
                <c:pt idx="3932">
                  <c:v>5644.9128682</c:v>
                </c:pt>
                <c:pt idx="3933">
                  <c:v>5646.3448060000001</c:v>
                </c:pt>
                <c:pt idx="3934">
                  <c:v>5647.7834199999998</c:v>
                </c:pt>
                <c:pt idx="3935">
                  <c:v>5649.2178162</c:v>
                </c:pt>
                <c:pt idx="3936">
                  <c:v>5650.6547117999999</c:v>
                </c:pt>
                <c:pt idx="3937">
                  <c:v>5652.0912007999996</c:v>
                </c:pt>
                <c:pt idx="3938">
                  <c:v>5653.5237772</c:v>
                </c:pt>
                <c:pt idx="3939">
                  <c:v>5654.9621491999987</c:v>
                </c:pt>
                <c:pt idx="3940">
                  <c:v>5656.3946718000007</c:v>
                </c:pt>
                <c:pt idx="3941">
                  <c:v>5657.8339953999994</c:v>
                </c:pt>
                <c:pt idx="3942">
                  <c:v>5659.2672261999996</c:v>
                </c:pt>
                <c:pt idx="3943">
                  <c:v>5660.7045651999997</c:v>
                </c:pt>
                <c:pt idx="3944">
                  <c:v>5662.1367913999993</c:v>
                </c:pt>
                <c:pt idx="3945">
                  <c:v>5663.5748395999999</c:v>
                </c:pt>
                <c:pt idx="3946">
                  <c:v>5665.0018854</c:v>
                </c:pt>
                <c:pt idx="3947">
                  <c:v>5666.4421687999993</c:v>
                </c:pt>
                <c:pt idx="3948">
                  <c:v>5667.8759915999999</c:v>
                </c:pt>
                <c:pt idx="3949">
                  <c:v>5669.313821400001</c:v>
                </c:pt>
                <c:pt idx="3950">
                  <c:v>5670.7478327999997</c:v>
                </c:pt>
                <c:pt idx="3951">
                  <c:v>5672.1844906000006</c:v>
                </c:pt>
                <c:pt idx="3952">
                  <c:v>5673.6241684000006</c:v>
                </c:pt>
                <c:pt idx="3953">
                  <c:v>5675.0593173999996</c:v>
                </c:pt>
                <c:pt idx="3954">
                  <c:v>5676.4911507999996</c:v>
                </c:pt>
                <c:pt idx="3955">
                  <c:v>5677.9306753999999</c:v>
                </c:pt>
                <c:pt idx="3956">
                  <c:v>5679.3639757999999</c:v>
                </c:pt>
                <c:pt idx="3957">
                  <c:v>5680.7990449999998</c:v>
                </c:pt>
                <c:pt idx="3958">
                  <c:v>5682.2355255999992</c:v>
                </c:pt>
                <c:pt idx="3959">
                  <c:v>5683.6717728000003</c:v>
                </c:pt>
                <c:pt idx="3960">
                  <c:v>5685.1043820000004</c:v>
                </c:pt>
                <c:pt idx="3961">
                  <c:v>5686.5472225999993</c:v>
                </c:pt>
                <c:pt idx="3962">
                  <c:v>5687.9791215999994</c:v>
                </c:pt>
                <c:pt idx="3963">
                  <c:v>5689.4136500000004</c:v>
                </c:pt>
                <c:pt idx="3964">
                  <c:v>5690.8483257999997</c:v>
                </c:pt>
                <c:pt idx="3965">
                  <c:v>5692.2840812000004</c:v>
                </c:pt>
                <c:pt idx="3966">
                  <c:v>5693.7188032000004</c:v>
                </c:pt>
                <c:pt idx="3967">
                  <c:v>5695.1512518</c:v>
                </c:pt>
                <c:pt idx="3968">
                  <c:v>5696.5887911999998</c:v>
                </c:pt>
                <c:pt idx="3969">
                  <c:v>5698.0289092000003</c:v>
                </c:pt>
                <c:pt idx="3970">
                  <c:v>5699.4599236000013</c:v>
                </c:pt>
                <c:pt idx="3971">
                  <c:v>5700.8924806000005</c:v>
                </c:pt>
                <c:pt idx="3972">
                  <c:v>5702.330876</c:v>
                </c:pt>
                <c:pt idx="3973">
                  <c:v>5703.7654750000002</c:v>
                </c:pt>
                <c:pt idx="3974">
                  <c:v>5705.1996812000007</c:v>
                </c:pt>
                <c:pt idx="3975">
                  <c:v>5706.6357146</c:v>
                </c:pt>
                <c:pt idx="3976">
                  <c:v>5708.0679235999996</c:v>
                </c:pt>
                <c:pt idx="3977">
                  <c:v>5709.5060326000003</c:v>
                </c:pt>
                <c:pt idx="3978">
                  <c:v>5710.9404014000002</c:v>
                </c:pt>
                <c:pt idx="3979">
                  <c:v>5712.3751972</c:v>
                </c:pt>
                <c:pt idx="3980">
                  <c:v>5713.8109424000004</c:v>
                </c:pt>
                <c:pt idx="3981">
                  <c:v>5715.2456294000003</c:v>
                </c:pt>
                <c:pt idx="3982">
                  <c:v>5716.6863374000004</c:v>
                </c:pt>
                <c:pt idx="3983">
                  <c:v>5718.1178344</c:v>
                </c:pt>
                <c:pt idx="3984">
                  <c:v>5719.5534888000002</c:v>
                </c:pt>
                <c:pt idx="3985">
                  <c:v>5720.9884887999997</c:v>
                </c:pt>
                <c:pt idx="3986">
                  <c:v>5722.4213120000004</c:v>
                </c:pt>
                <c:pt idx="3987">
                  <c:v>5723.8599033999999</c:v>
                </c:pt>
                <c:pt idx="3988">
                  <c:v>5725.2956828000006</c:v>
                </c:pt>
                <c:pt idx="3989">
                  <c:v>5726.7320448</c:v>
                </c:pt>
                <c:pt idx="3990">
                  <c:v>5728.1683274000006</c:v>
                </c:pt>
                <c:pt idx="3991">
                  <c:v>5729.6004178000003</c:v>
                </c:pt>
                <c:pt idx="3992">
                  <c:v>5731.0352419999999</c:v>
                </c:pt>
                <c:pt idx="3993">
                  <c:v>5732.4702227999996</c:v>
                </c:pt>
                <c:pt idx="3994">
                  <c:v>5733.903398200001</c:v>
                </c:pt>
                <c:pt idx="3995">
                  <c:v>5735.3421388000006</c:v>
                </c:pt>
                <c:pt idx="3996">
                  <c:v>5736.7733023999999</c:v>
                </c:pt>
                <c:pt idx="3997">
                  <c:v>5738.2086131999986</c:v>
                </c:pt>
                <c:pt idx="3998">
                  <c:v>5739.6408164000004</c:v>
                </c:pt>
                <c:pt idx="3999">
                  <c:v>5741.0758392000007</c:v>
                </c:pt>
                <c:pt idx="4000">
                  <c:v>5742.5126338</c:v>
                </c:pt>
                <c:pt idx="4001">
                  <c:v>5743.9482826000003</c:v>
                </c:pt>
                <c:pt idx="4002">
                  <c:v>5745.3789194000001</c:v>
                </c:pt>
                <c:pt idx="4003">
                  <c:v>5746.8166935999998</c:v>
                </c:pt>
                <c:pt idx="4004">
                  <c:v>5748.2479678</c:v>
                </c:pt>
                <c:pt idx="4005">
                  <c:v>5749.6916440000005</c:v>
                </c:pt>
                <c:pt idx="4006">
                  <c:v>5751.1356978000013</c:v>
                </c:pt>
                <c:pt idx="4007">
                  <c:v>5752.5751229999996</c:v>
                </c:pt>
                <c:pt idx="4008">
                  <c:v>5754.0078444000001</c:v>
                </c:pt>
                <c:pt idx="4009">
                  <c:v>5755.4433040000004</c:v>
                </c:pt>
                <c:pt idx="4010">
                  <c:v>5756.8785318</c:v>
                </c:pt>
                <c:pt idx="4011">
                  <c:v>5758.3127675999986</c:v>
                </c:pt>
                <c:pt idx="4012">
                  <c:v>5759.7448015999998</c:v>
                </c:pt>
                <c:pt idx="4013">
                  <c:v>5761.1804745999998</c:v>
                </c:pt>
                <c:pt idx="4014">
                  <c:v>5762.6153185999992</c:v>
                </c:pt>
                <c:pt idx="4015">
                  <c:v>5764.0473461999991</c:v>
                </c:pt>
                <c:pt idx="4016">
                  <c:v>5765.4855850000004</c:v>
                </c:pt>
                <c:pt idx="4017">
                  <c:v>5766.9194791999998</c:v>
                </c:pt>
                <c:pt idx="4018">
                  <c:v>5768.357583</c:v>
                </c:pt>
                <c:pt idx="4019">
                  <c:v>5769.7928245999992</c:v>
                </c:pt>
                <c:pt idx="4020">
                  <c:v>5771.2261627999997</c:v>
                </c:pt>
                <c:pt idx="4021">
                  <c:v>5772.6612733999991</c:v>
                </c:pt>
                <c:pt idx="4022">
                  <c:v>5774.0930016000002</c:v>
                </c:pt>
                <c:pt idx="4023">
                  <c:v>5775.5294000000004</c:v>
                </c:pt>
                <c:pt idx="4024">
                  <c:v>5776.9666705999998</c:v>
                </c:pt>
                <c:pt idx="4025">
                  <c:v>5778.4046546</c:v>
                </c:pt>
                <c:pt idx="4026">
                  <c:v>5779.8431389999996</c:v>
                </c:pt>
                <c:pt idx="4027">
                  <c:v>5781.2758469999999</c:v>
                </c:pt>
                <c:pt idx="4028">
                  <c:v>5782.7055362000001</c:v>
                </c:pt>
                <c:pt idx="4029">
                  <c:v>5784.1432579999992</c:v>
                </c:pt>
                <c:pt idx="4030">
                  <c:v>5785.5796184000001</c:v>
                </c:pt>
                <c:pt idx="4031">
                  <c:v>5787.0159942</c:v>
                </c:pt>
                <c:pt idx="4032">
                  <c:v>5788.4472486000004</c:v>
                </c:pt>
                <c:pt idx="4033">
                  <c:v>5789.8834874000004</c:v>
                </c:pt>
                <c:pt idx="4034">
                  <c:v>5791.3202923999997</c:v>
                </c:pt>
                <c:pt idx="4035">
                  <c:v>5792.7519199999997</c:v>
                </c:pt>
                <c:pt idx="4036">
                  <c:v>5794.1903339999999</c:v>
                </c:pt>
                <c:pt idx="4037">
                  <c:v>5795.6252924</c:v>
                </c:pt>
                <c:pt idx="4038">
                  <c:v>5797.0591361999996</c:v>
                </c:pt>
                <c:pt idx="4039">
                  <c:v>5798.4908029999997</c:v>
                </c:pt>
                <c:pt idx="4040">
                  <c:v>5799.9257861999986</c:v>
                </c:pt>
                <c:pt idx="4041">
                  <c:v>5801.3583315999986</c:v>
                </c:pt>
                <c:pt idx="4042">
                  <c:v>5802.7926627999996</c:v>
                </c:pt>
                <c:pt idx="4043">
                  <c:v>5804.2279778000002</c:v>
                </c:pt>
                <c:pt idx="4044">
                  <c:v>5805.6619742000003</c:v>
                </c:pt>
                <c:pt idx="4045">
                  <c:v>5807.0990160000001</c:v>
                </c:pt>
                <c:pt idx="4046">
                  <c:v>5808.5314448000008</c:v>
                </c:pt>
                <c:pt idx="4047">
                  <c:v>5809.9679808000001</c:v>
                </c:pt>
                <c:pt idx="4048">
                  <c:v>5811.4054335999999</c:v>
                </c:pt>
                <c:pt idx="4049">
                  <c:v>5812.8358048</c:v>
                </c:pt>
                <c:pt idx="4050">
                  <c:v>5814.2726798000003</c:v>
                </c:pt>
                <c:pt idx="4051">
                  <c:v>5815.7105772000004</c:v>
                </c:pt>
                <c:pt idx="4052">
                  <c:v>5817.143245199999</c:v>
                </c:pt>
                <c:pt idx="4053">
                  <c:v>5818.5767382000004</c:v>
                </c:pt>
                <c:pt idx="4054">
                  <c:v>5820.0151503999996</c:v>
                </c:pt>
                <c:pt idx="4055">
                  <c:v>5821.4557741999997</c:v>
                </c:pt>
                <c:pt idx="4056">
                  <c:v>5822.8870485999996</c:v>
                </c:pt>
                <c:pt idx="4057">
                  <c:v>5824.3282360000003</c:v>
                </c:pt>
                <c:pt idx="4058">
                  <c:v>5825.7610685999998</c:v>
                </c:pt>
                <c:pt idx="4059">
                  <c:v>5827.1927001999993</c:v>
                </c:pt>
                <c:pt idx="4060">
                  <c:v>5828.6296624000006</c:v>
                </c:pt>
                <c:pt idx="4061">
                  <c:v>5830.0648121999993</c:v>
                </c:pt>
                <c:pt idx="4062">
                  <c:v>5831.5104646</c:v>
                </c:pt>
                <c:pt idx="4063">
                  <c:v>5832.9474639999999</c:v>
                </c:pt>
                <c:pt idx="4064">
                  <c:v>5834.3837598</c:v>
                </c:pt>
                <c:pt idx="4065">
                  <c:v>5835.8179811999998</c:v>
                </c:pt>
                <c:pt idx="4066">
                  <c:v>5837.2550126000006</c:v>
                </c:pt>
                <c:pt idx="4067">
                  <c:v>5838.6871249999986</c:v>
                </c:pt>
                <c:pt idx="4068">
                  <c:v>5840.1261151999997</c:v>
                </c:pt>
                <c:pt idx="4069">
                  <c:v>5841.5619896000007</c:v>
                </c:pt>
                <c:pt idx="4070">
                  <c:v>5842.9946651999999</c:v>
                </c:pt>
                <c:pt idx="4071">
                  <c:v>5844.4296017999995</c:v>
                </c:pt>
                <c:pt idx="4072">
                  <c:v>5845.8699292000001</c:v>
                </c:pt>
                <c:pt idx="4073">
                  <c:v>5847.3016049999997</c:v>
                </c:pt>
                <c:pt idx="4074">
                  <c:v>5848.7390821999998</c:v>
                </c:pt>
                <c:pt idx="4075">
                  <c:v>5850.1725179999994</c:v>
                </c:pt>
                <c:pt idx="4076">
                  <c:v>5851.6056216000006</c:v>
                </c:pt>
                <c:pt idx="4077">
                  <c:v>5853.0402143999991</c:v>
                </c:pt>
                <c:pt idx="4078">
                  <c:v>5854.4720391999999</c:v>
                </c:pt>
                <c:pt idx="4079">
                  <c:v>5855.9098267999998</c:v>
                </c:pt>
                <c:pt idx="4080">
                  <c:v>5857.3442138</c:v>
                </c:pt>
                <c:pt idx="4081">
                  <c:v>5858.7805503999998</c:v>
                </c:pt>
                <c:pt idx="4082">
                  <c:v>5860.2279866000008</c:v>
                </c:pt>
                <c:pt idx="4083">
                  <c:v>5861.6641313999999</c:v>
                </c:pt>
                <c:pt idx="4084">
                  <c:v>5863.0936554</c:v>
                </c:pt>
                <c:pt idx="4085">
                  <c:v>5864.5372557999999</c:v>
                </c:pt>
                <c:pt idx="4086">
                  <c:v>5865.9729026000005</c:v>
                </c:pt>
                <c:pt idx="4087">
                  <c:v>5867.4049519999999</c:v>
                </c:pt>
                <c:pt idx="4088">
                  <c:v>5868.8436018000002</c:v>
                </c:pt>
                <c:pt idx="4089">
                  <c:v>5870.2777942000002</c:v>
                </c:pt>
                <c:pt idx="4090">
                  <c:v>5871.7132895999994</c:v>
                </c:pt>
                <c:pt idx="4091">
                  <c:v>5873.147934399999</c:v>
                </c:pt>
                <c:pt idx="4092">
                  <c:v>5874.5845977999998</c:v>
                </c:pt>
                <c:pt idx="4093">
                  <c:v>5876.0166944000002</c:v>
                </c:pt>
                <c:pt idx="4094">
                  <c:v>5877.4526408000002</c:v>
                </c:pt>
                <c:pt idx="4095">
                  <c:v>5878.8904946000011</c:v>
                </c:pt>
                <c:pt idx="4096">
                  <c:v>5880.3241768000007</c:v>
                </c:pt>
                <c:pt idx="4097">
                  <c:v>5881.7593328000003</c:v>
                </c:pt>
                <c:pt idx="4098">
                  <c:v>5883.194754000001</c:v>
                </c:pt>
                <c:pt idx="4099">
                  <c:v>5884.6331255999994</c:v>
                </c:pt>
                <c:pt idx="4100">
                  <c:v>5886.0654242000001</c:v>
                </c:pt>
                <c:pt idx="4101">
                  <c:v>5887.5143209999997</c:v>
                </c:pt>
                <c:pt idx="4102">
                  <c:v>5888.9522135999996</c:v>
                </c:pt>
                <c:pt idx="4103">
                  <c:v>5890.3832431999999</c:v>
                </c:pt>
                <c:pt idx="4104">
                  <c:v>5891.818448</c:v>
                </c:pt>
                <c:pt idx="4105">
                  <c:v>5893.2529336000007</c:v>
                </c:pt>
                <c:pt idx="4106">
                  <c:v>5894.6912033999997</c:v>
                </c:pt>
                <c:pt idx="4107">
                  <c:v>5896.1231117999996</c:v>
                </c:pt>
                <c:pt idx="4108">
                  <c:v>5897.5580345999997</c:v>
                </c:pt>
                <c:pt idx="4109">
                  <c:v>5898.9946927999999</c:v>
                </c:pt>
                <c:pt idx="4110">
                  <c:v>5900.4323896000014</c:v>
                </c:pt>
                <c:pt idx="4111">
                  <c:v>5901.8712260000002</c:v>
                </c:pt>
                <c:pt idx="4112">
                  <c:v>5903.3006708000003</c:v>
                </c:pt>
                <c:pt idx="4113">
                  <c:v>5904.7355377999993</c:v>
                </c:pt>
                <c:pt idx="4114">
                  <c:v>5906.1718064000006</c:v>
                </c:pt>
                <c:pt idx="4115">
                  <c:v>5907.6063969999996</c:v>
                </c:pt>
                <c:pt idx="4116">
                  <c:v>5909.0414996</c:v>
                </c:pt>
                <c:pt idx="4117">
                  <c:v>5910.4757431999997</c:v>
                </c:pt>
                <c:pt idx="4118">
                  <c:v>5911.9136301999988</c:v>
                </c:pt>
                <c:pt idx="4119">
                  <c:v>5913.3515521999998</c:v>
                </c:pt>
                <c:pt idx="4120">
                  <c:v>5914.7823771999992</c:v>
                </c:pt>
                <c:pt idx="4121">
                  <c:v>5916.2144243999992</c:v>
                </c:pt>
                <c:pt idx="4122">
                  <c:v>5917.6518672000002</c:v>
                </c:pt>
                <c:pt idx="4123">
                  <c:v>5919.0877190000001</c:v>
                </c:pt>
                <c:pt idx="4124">
                  <c:v>5920.5222617999998</c:v>
                </c:pt>
                <c:pt idx="4125">
                  <c:v>5921.9631257999999</c:v>
                </c:pt>
                <c:pt idx="4126">
                  <c:v>5923.4012074000002</c:v>
                </c:pt>
                <c:pt idx="4127">
                  <c:v>5924.8340016000002</c:v>
                </c:pt>
                <c:pt idx="4128">
                  <c:v>5926.2707176000004</c:v>
                </c:pt>
                <c:pt idx="4129">
                  <c:v>5927.7071640000013</c:v>
                </c:pt>
                <c:pt idx="4130">
                  <c:v>5929.1412273999986</c:v>
                </c:pt>
                <c:pt idx="4131">
                  <c:v>5930.5770312000004</c:v>
                </c:pt>
                <c:pt idx="4132">
                  <c:v>5932.0123579999999</c:v>
                </c:pt>
                <c:pt idx="4133">
                  <c:v>5933.4436073999996</c:v>
                </c:pt>
                <c:pt idx="4134">
                  <c:v>5934.8814825999998</c:v>
                </c:pt>
                <c:pt idx="4135">
                  <c:v>5936.3183033999994</c:v>
                </c:pt>
                <c:pt idx="4136">
                  <c:v>5937.7488211999998</c:v>
                </c:pt>
                <c:pt idx="4137">
                  <c:v>5939.1857999999993</c:v>
                </c:pt>
                <c:pt idx="4138">
                  <c:v>5940.6168356000007</c:v>
                </c:pt>
                <c:pt idx="4139">
                  <c:v>5942.0506895999988</c:v>
                </c:pt>
                <c:pt idx="4140">
                  <c:v>5943.4886055999996</c:v>
                </c:pt>
                <c:pt idx="4141">
                  <c:v>5944.9192257999994</c:v>
                </c:pt>
                <c:pt idx="4142">
                  <c:v>5946.3535380000003</c:v>
                </c:pt>
                <c:pt idx="4143">
                  <c:v>5947.791067600001</c:v>
                </c:pt>
                <c:pt idx="4144">
                  <c:v>5949.2242109999997</c:v>
                </c:pt>
                <c:pt idx="4145">
                  <c:v>5950.6622460000008</c:v>
                </c:pt>
                <c:pt idx="4146">
                  <c:v>5952.0985342000004</c:v>
                </c:pt>
                <c:pt idx="4147">
                  <c:v>5953.5317263999996</c:v>
                </c:pt>
                <c:pt idx="4148">
                  <c:v>5954.9672832000006</c:v>
                </c:pt>
                <c:pt idx="4149">
                  <c:v>5956.4014818000014</c:v>
                </c:pt>
                <c:pt idx="4150">
                  <c:v>5957.8343293999997</c:v>
                </c:pt>
                <c:pt idx="4151">
                  <c:v>5959.2731409999997</c:v>
                </c:pt>
                <c:pt idx="4152">
                  <c:v>5960.7065641999998</c:v>
                </c:pt>
                <c:pt idx="4153">
                  <c:v>5962.1430345999997</c:v>
                </c:pt>
                <c:pt idx="4154">
                  <c:v>5963.5736586000003</c:v>
                </c:pt>
                <c:pt idx="4155">
                  <c:v>5965.0125992000003</c:v>
                </c:pt>
                <c:pt idx="4156">
                  <c:v>5966.4487237999992</c:v>
                </c:pt>
                <c:pt idx="4157">
                  <c:v>5967.8829207999997</c:v>
                </c:pt>
                <c:pt idx="4158">
                  <c:v>5969.3243327999999</c:v>
                </c:pt>
                <c:pt idx="4159">
                  <c:v>5970.7536019999998</c:v>
                </c:pt>
                <c:pt idx="4160">
                  <c:v>5972.1905784</c:v>
                </c:pt>
                <c:pt idx="4161">
                  <c:v>5973.6276652000006</c:v>
                </c:pt>
                <c:pt idx="4162">
                  <c:v>5975.0584644</c:v>
                </c:pt>
                <c:pt idx="4163">
                  <c:v>5976.4936034000002</c:v>
                </c:pt>
                <c:pt idx="4164">
                  <c:v>5977.9306132000002</c:v>
                </c:pt>
                <c:pt idx="4165">
                  <c:v>5979.3724268000014</c:v>
                </c:pt>
                <c:pt idx="4166">
                  <c:v>5980.8028765999998</c:v>
                </c:pt>
                <c:pt idx="4167">
                  <c:v>5982.2380979999998</c:v>
                </c:pt>
                <c:pt idx="4168">
                  <c:v>5983.6751341999998</c:v>
                </c:pt>
                <c:pt idx="4169">
                  <c:v>5985.106613599999</c:v>
                </c:pt>
                <c:pt idx="4170">
                  <c:v>5986.5429370000002</c:v>
                </c:pt>
                <c:pt idx="4171">
                  <c:v>5987.9758448000011</c:v>
                </c:pt>
                <c:pt idx="4172">
                  <c:v>5989.4087947999997</c:v>
                </c:pt>
                <c:pt idx="4173">
                  <c:v>5990.8470418000006</c:v>
                </c:pt>
                <c:pt idx="4174">
                  <c:v>5992.2823007999996</c:v>
                </c:pt>
                <c:pt idx="4175">
                  <c:v>5993.7281959999991</c:v>
                </c:pt>
                <c:pt idx="4176">
                  <c:v>5995.1678980000006</c:v>
                </c:pt>
                <c:pt idx="4177">
                  <c:v>5996.5982486000003</c:v>
                </c:pt>
                <c:pt idx="4178">
                  <c:v>5998.0313832000002</c:v>
                </c:pt>
                <c:pt idx="4179">
                  <c:v>5999.4701476</c:v>
                </c:pt>
                <c:pt idx="4180">
                  <c:v>6000.9068475999993</c:v>
                </c:pt>
                <c:pt idx="4181">
                  <c:v>6002.3388419999992</c:v>
                </c:pt>
                <c:pt idx="4182">
                  <c:v>6003.7727137999991</c:v>
                </c:pt>
                <c:pt idx="4183">
                  <c:v>6005.2088381999993</c:v>
                </c:pt>
                <c:pt idx="4184">
                  <c:v>6006.6415797999998</c:v>
                </c:pt>
                <c:pt idx="4185">
                  <c:v>6008.0777862000004</c:v>
                </c:pt>
                <c:pt idx="4186">
                  <c:v>6009.531391999999</c:v>
                </c:pt>
                <c:pt idx="4187">
                  <c:v>6010.9664540000003</c:v>
                </c:pt>
                <c:pt idx="4188">
                  <c:v>6012.4031566000003</c:v>
                </c:pt>
                <c:pt idx="4189">
                  <c:v>6013.8373254000007</c:v>
                </c:pt>
                <c:pt idx="4190">
                  <c:v>6015.2744914000004</c:v>
                </c:pt>
                <c:pt idx="4191">
                  <c:v>6016.7086927999999</c:v>
                </c:pt>
                <c:pt idx="4192">
                  <c:v>6018.1449474000001</c:v>
                </c:pt>
                <c:pt idx="4193">
                  <c:v>6019.5825249999998</c:v>
                </c:pt>
                <c:pt idx="4194">
                  <c:v>6021.0167751999998</c:v>
                </c:pt>
                <c:pt idx="4195">
                  <c:v>6022.4553576000008</c:v>
                </c:pt>
                <c:pt idx="4196">
                  <c:v>6023.8904831999998</c:v>
                </c:pt>
                <c:pt idx="4197">
                  <c:v>6025.3248504000003</c:v>
                </c:pt>
                <c:pt idx="4198">
                  <c:v>6026.758124</c:v>
                </c:pt>
                <c:pt idx="4199">
                  <c:v>6028.1932832000002</c:v>
                </c:pt>
                <c:pt idx="4200">
                  <c:v>6029.6185136000004</c:v>
                </c:pt>
                <c:pt idx="4201">
                  <c:v>6031.0507805999996</c:v>
                </c:pt>
                <c:pt idx="4202">
                  <c:v>6032.4888124000008</c:v>
                </c:pt>
                <c:pt idx="4203">
                  <c:v>6033.9228694000003</c:v>
                </c:pt>
                <c:pt idx="4204">
                  <c:v>6035.3553956000014</c:v>
                </c:pt>
                <c:pt idx="4205">
                  <c:v>6036.7925114</c:v>
                </c:pt>
                <c:pt idx="4206">
                  <c:v>6038.2265054</c:v>
                </c:pt>
                <c:pt idx="4207">
                  <c:v>6039.6600672000004</c:v>
                </c:pt>
                <c:pt idx="4208">
                  <c:v>6041.0943278000004</c:v>
                </c:pt>
                <c:pt idx="4209">
                  <c:v>6042.5296386</c:v>
                </c:pt>
                <c:pt idx="4210">
                  <c:v>6043.9663811999999</c:v>
                </c:pt>
                <c:pt idx="4211">
                  <c:v>6045.4005183999998</c:v>
                </c:pt>
                <c:pt idx="4212">
                  <c:v>6046.8345552000001</c:v>
                </c:pt>
                <c:pt idx="4213">
                  <c:v>6048.2679246000007</c:v>
                </c:pt>
                <c:pt idx="4214">
                  <c:v>6049.7165487999991</c:v>
                </c:pt>
                <c:pt idx="4215">
                  <c:v>6051.1596812000007</c:v>
                </c:pt>
                <c:pt idx="4216">
                  <c:v>6052.5906220000006</c:v>
                </c:pt>
                <c:pt idx="4217">
                  <c:v>6054.0242793999996</c:v>
                </c:pt>
                <c:pt idx="4218">
                  <c:v>6055.4571174000002</c:v>
                </c:pt>
                <c:pt idx="4219">
                  <c:v>6056.8906306000008</c:v>
                </c:pt>
                <c:pt idx="4220">
                  <c:v>6058.3251399999999</c:v>
                </c:pt>
                <c:pt idx="4221">
                  <c:v>6059.7611074000006</c:v>
                </c:pt>
                <c:pt idx="4222">
                  <c:v>6061.1952890000002</c:v>
                </c:pt>
                <c:pt idx="4223">
                  <c:v>6062.6316476000011</c:v>
                </c:pt>
                <c:pt idx="4224">
                  <c:v>6064.0691132000002</c:v>
                </c:pt>
                <c:pt idx="4225">
                  <c:v>6065.5062111999996</c:v>
                </c:pt>
                <c:pt idx="4226">
                  <c:v>6066.9435715999998</c:v>
                </c:pt>
                <c:pt idx="4227">
                  <c:v>6068.3758102000002</c:v>
                </c:pt>
                <c:pt idx="4228">
                  <c:v>6069.8114670000004</c:v>
                </c:pt>
                <c:pt idx="4229">
                  <c:v>6071.2481621999996</c:v>
                </c:pt>
                <c:pt idx="4230">
                  <c:v>6072.6809427999997</c:v>
                </c:pt>
                <c:pt idx="4231">
                  <c:v>6074.1225562</c:v>
                </c:pt>
                <c:pt idx="4232">
                  <c:v>6075.5555009999998</c:v>
                </c:pt>
                <c:pt idx="4233">
                  <c:v>6076.9900377999993</c:v>
                </c:pt>
                <c:pt idx="4234">
                  <c:v>6078.4289675999999</c:v>
                </c:pt>
                <c:pt idx="4235">
                  <c:v>6079.8658126</c:v>
                </c:pt>
                <c:pt idx="4236">
                  <c:v>6081.2956728000008</c:v>
                </c:pt>
                <c:pt idx="4237">
                  <c:v>6082.7345690000002</c:v>
                </c:pt>
                <c:pt idx="4238">
                  <c:v>6084.1815736000008</c:v>
                </c:pt>
                <c:pt idx="4239">
                  <c:v>6085.6211785999994</c:v>
                </c:pt>
                <c:pt idx="4240">
                  <c:v>6087.0520044000004</c:v>
                </c:pt>
                <c:pt idx="4241">
                  <c:v>6088.4902244000004</c:v>
                </c:pt>
                <c:pt idx="4242">
                  <c:v>6089.9265811999994</c:v>
                </c:pt>
                <c:pt idx="4243">
                  <c:v>6091.3596948000004</c:v>
                </c:pt>
                <c:pt idx="4244">
                  <c:v>6092.7931716000003</c:v>
                </c:pt>
                <c:pt idx="4245">
                  <c:v>6094.2288976</c:v>
                </c:pt>
                <c:pt idx="4246">
                  <c:v>6095.6626206000001</c:v>
                </c:pt>
                <c:pt idx="4247">
                  <c:v>6097.0934121999999</c:v>
                </c:pt>
                <c:pt idx="4248">
                  <c:v>6098.5314892000006</c:v>
                </c:pt>
                <c:pt idx="4249">
                  <c:v>6099.9667368</c:v>
                </c:pt>
                <c:pt idx="4250">
                  <c:v>6101.3997361999991</c:v>
                </c:pt>
                <c:pt idx="4251">
                  <c:v>6102.8338906000008</c:v>
                </c:pt>
                <c:pt idx="4252">
                  <c:v>6104.2718498000004</c:v>
                </c:pt>
                <c:pt idx="4253">
                  <c:v>6105.7040506000003</c:v>
                </c:pt>
                <c:pt idx="4254">
                  <c:v>6107.1377484000004</c:v>
                </c:pt>
                <c:pt idx="4255">
                  <c:v>6108.5816881999999</c:v>
                </c:pt>
                <c:pt idx="4256">
                  <c:v>6110.0292129999998</c:v>
                </c:pt>
                <c:pt idx="4257">
                  <c:v>6111.4665712000015</c:v>
                </c:pt>
                <c:pt idx="4258">
                  <c:v>6112.8986248000001</c:v>
                </c:pt>
                <c:pt idx="4259">
                  <c:v>6114.3396218000007</c:v>
                </c:pt>
                <c:pt idx="4260">
                  <c:v>6115.7712686000004</c:v>
                </c:pt>
                <c:pt idx="4261">
                  <c:v>6117.2046825999996</c:v>
                </c:pt>
                <c:pt idx="4262">
                  <c:v>6118.6458755999993</c:v>
                </c:pt>
                <c:pt idx="4263">
                  <c:v>6120.0755318000001</c:v>
                </c:pt>
                <c:pt idx="4264">
                  <c:v>6121.5183671999994</c:v>
                </c:pt>
                <c:pt idx="4265">
                  <c:v>6122.9494851999989</c:v>
                </c:pt>
                <c:pt idx="4266">
                  <c:v>6124.3906557999999</c:v>
                </c:pt>
                <c:pt idx="4267">
                  <c:v>6125.821333599999</c:v>
                </c:pt>
                <c:pt idx="4268">
                  <c:v>6127.2528564000004</c:v>
                </c:pt>
                <c:pt idx="4269">
                  <c:v>6128.692301</c:v>
                </c:pt>
                <c:pt idx="4270">
                  <c:v>6130.122183200001</c:v>
                </c:pt>
                <c:pt idx="4271">
                  <c:v>6131.5624458000002</c:v>
                </c:pt>
                <c:pt idx="4272">
                  <c:v>6133.0001459999994</c:v>
                </c:pt>
                <c:pt idx="4273">
                  <c:v>6134.4353409999994</c:v>
                </c:pt>
                <c:pt idx="4274">
                  <c:v>6135.8680609999992</c:v>
                </c:pt>
                <c:pt idx="4275">
                  <c:v>6137.3034846</c:v>
                </c:pt>
                <c:pt idx="4276">
                  <c:v>6138.7376373999996</c:v>
                </c:pt>
                <c:pt idx="4277">
                  <c:v>6140.1719522000003</c:v>
                </c:pt>
                <c:pt idx="4278">
                  <c:v>6141.6091220000008</c:v>
                </c:pt>
                <c:pt idx="4279">
                  <c:v>6143.0423479999999</c:v>
                </c:pt>
                <c:pt idx="4280">
                  <c:v>6144.4772702</c:v>
                </c:pt>
                <c:pt idx="4281">
                  <c:v>6145.9156974000007</c:v>
                </c:pt>
                <c:pt idx="4282">
                  <c:v>6147.3475535999996</c:v>
                </c:pt>
                <c:pt idx="4283">
                  <c:v>6148.7851487999997</c:v>
                </c:pt>
                <c:pt idx="4284">
                  <c:v>6150.2192444000002</c:v>
                </c:pt>
                <c:pt idx="4285">
                  <c:v>6151.6577152</c:v>
                </c:pt>
                <c:pt idx="4286">
                  <c:v>6153.0875515999996</c:v>
                </c:pt>
                <c:pt idx="4287">
                  <c:v>6154.5229916000008</c:v>
                </c:pt>
                <c:pt idx="4288">
                  <c:v>6155.9582563999993</c:v>
                </c:pt>
                <c:pt idx="4289">
                  <c:v>6157.3923373999996</c:v>
                </c:pt>
                <c:pt idx="4290">
                  <c:v>6158.8318969999991</c:v>
                </c:pt>
                <c:pt idx="4291">
                  <c:v>6160.2765318000002</c:v>
                </c:pt>
                <c:pt idx="4292">
                  <c:v>6161.7157139999999</c:v>
                </c:pt>
                <c:pt idx="4293">
                  <c:v>6163.1507072000004</c:v>
                </c:pt>
                <c:pt idx="4294">
                  <c:v>6164.5876713999996</c:v>
                </c:pt>
                <c:pt idx="4295">
                  <c:v>6166.0212641999997</c:v>
                </c:pt>
                <c:pt idx="4296">
                  <c:v>6167.459798599999</c:v>
                </c:pt>
                <c:pt idx="4297">
                  <c:v>6168.8948383999996</c:v>
                </c:pt>
                <c:pt idx="4298">
                  <c:v>6170.3279539999994</c:v>
                </c:pt>
                <c:pt idx="4299">
                  <c:v>6171.7630193999994</c:v>
                </c:pt>
                <c:pt idx="4300">
                  <c:v>6173.1971068000003</c:v>
                </c:pt>
                <c:pt idx="4301">
                  <c:v>6174.6414769999992</c:v>
                </c:pt>
                <c:pt idx="4302">
                  <c:v>6176.0688189999992</c:v>
                </c:pt>
                <c:pt idx="4303">
                  <c:v>6177.5073223999998</c:v>
                </c:pt>
                <c:pt idx="4304">
                  <c:v>6178.9401847999998</c:v>
                </c:pt>
                <c:pt idx="4305">
                  <c:v>6180.3764299999993</c:v>
                </c:pt>
                <c:pt idx="4306">
                  <c:v>6181.817019600001</c:v>
                </c:pt>
                <c:pt idx="4307">
                  <c:v>6183.2486114000003</c:v>
                </c:pt>
                <c:pt idx="4308">
                  <c:v>6184.6833378000001</c:v>
                </c:pt>
                <c:pt idx="4309">
                  <c:v>6186.1192632000002</c:v>
                </c:pt>
                <c:pt idx="4310">
                  <c:v>6187.5560997999992</c:v>
                </c:pt>
                <c:pt idx="4311">
                  <c:v>6188.9900512000004</c:v>
                </c:pt>
                <c:pt idx="4312">
                  <c:v>6190.4236274000004</c:v>
                </c:pt>
                <c:pt idx="4313">
                  <c:v>6191.8593324000003</c:v>
                </c:pt>
                <c:pt idx="4314">
                  <c:v>6193.294100000001</c:v>
                </c:pt>
                <c:pt idx="4315">
                  <c:v>6194.7301195999999</c:v>
                </c:pt>
                <c:pt idx="4316">
                  <c:v>6196.1635854000006</c:v>
                </c:pt>
                <c:pt idx="4317">
                  <c:v>6197.5994706000001</c:v>
                </c:pt>
                <c:pt idx="4318">
                  <c:v>6199.0344041999997</c:v>
                </c:pt>
                <c:pt idx="4319">
                  <c:v>6200.4664635999998</c:v>
                </c:pt>
                <c:pt idx="4320">
                  <c:v>6201.9037726000006</c:v>
                </c:pt>
                <c:pt idx="4321">
                  <c:v>6203.3382376</c:v>
                </c:pt>
                <c:pt idx="4322">
                  <c:v>6204.7712238000004</c:v>
                </c:pt>
                <c:pt idx="4323">
                  <c:v>6206.2072966000014</c:v>
                </c:pt>
                <c:pt idx="4324">
                  <c:v>6207.6410592000002</c:v>
                </c:pt>
                <c:pt idx="4325">
                  <c:v>6209.0759229999994</c:v>
                </c:pt>
                <c:pt idx="4326">
                  <c:v>6210.5119537999999</c:v>
                </c:pt>
                <c:pt idx="4327">
                  <c:v>6211.9400192000003</c:v>
                </c:pt>
                <c:pt idx="4328">
                  <c:v>6213.3745964</c:v>
                </c:pt>
                <c:pt idx="4329">
                  <c:v>6214.8156720000006</c:v>
                </c:pt>
                <c:pt idx="4330">
                  <c:v>6216.2533258000003</c:v>
                </c:pt>
                <c:pt idx="4331">
                  <c:v>6217.6879274000003</c:v>
                </c:pt>
                <c:pt idx="4332">
                  <c:v>6219.1203545999997</c:v>
                </c:pt>
                <c:pt idx="4333">
                  <c:v>6220.5439959999994</c:v>
                </c:pt>
                <c:pt idx="4334">
                  <c:v>6221.972769</c:v>
                </c:pt>
                <c:pt idx="4335">
                  <c:v>6223.4124930000007</c:v>
                </c:pt>
                <c:pt idx="4336">
                  <c:v>6224.8429335999999</c:v>
                </c:pt>
                <c:pt idx="4337">
                  <c:v>6226.2818005999998</c:v>
                </c:pt>
                <c:pt idx="4338">
                  <c:v>6227.7142819999999</c:v>
                </c:pt>
                <c:pt idx="4339">
                  <c:v>6229.1610632000002</c:v>
                </c:pt>
                <c:pt idx="4340">
                  <c:v>6230.5993312000001</c:v>
                </c:pt>
                <c:pt idx="4341">
                  <c:v>6232.0399344000007</c:v>
                </c:pt>
                <c:pt idx="4342">
                  <c:v>6233.4785486000001</c:v>
                </c:pt>
                <c:pt idx="4343">
                  <c:v>6234.9101724000011</c:v>
                </c:pt>
                <c:pt idx="4344">
                  <c:v>6236.345546999999</c:v>
                </c:pt>
                <c:pt idx="4345">
                  <c:v>6237.7795215999986</c:v>
                </c:pt>
                <c:pt idx="4346">
                  <c:v>6239.2122159999999</c:v>
                </c:pt>
                <c:pt idx="4347">
                  <c:v>6240.6484390000014</c:v>
                </c:pt>
                <c:pt idx="4348">
                  <c:v>6242.0848865999997</c:v>
                </c:pt>
                <c:pt idx="4349">
                  <c:v>6243.5165908000008</c:v>
                </c:pt>
                <c:pt idx="4350">
                  <c:v>6244.9483746000014</c:v>
                </c:pt>
                <c:pt idx="4351">
                  <c:v>6246.3827699999993</c:v>
                </c:pt>
                <c:pt idx="4352">
                  <c:v>6247.8211160000001</c:v>
                </c:pt>
                <c:pt idx="4353">
                  <c:v>6249.2593293999998</c:v>
                </c:pt>
                <c:pt idx="4354">
                  <c:v>6250.6955250000001</c:v>
                </c:pt>
                <c:pt idx="4355">
                  <c:v>6252.1283492000002</c:v>
                </c:pt>
                <c:pt idx="4356">
                  <c:v>6253.5648107999996</c:v>
                </c:pt>
                <c:pt idx="4357">
                  <c:v>6254.9993386000006</c:v>
                </c:pt>
                <c:pt idx="4358">
                  <c:v>6256.4357484000002</c:v>
                </c:pt>
                <c:pt idx="4359">
                  <c:v>6257.8705908000002</c:v>
                </c:pt>
                <c:pt idx="4360">
                  <c:v>6259.3039185999996</c:v>
                </c:pt>
                <c:pt idx="4361">
                  <c:v>6260.7382449999996</c:v>
                </c:pt>
                <c:pt idx="4362">
                  <c:v>6262.1741189999993</c:v>
                </c:pt>
                <c:pt idx="4363">
                  <c:v>6263.6110003999993</c:v>
                </c:pt>
                <c:pt idx="4364">
                  <c:v>6265.0484206000001</c:v>
                </c:pt>
                <c:pt idx="4365">
                  <c:v>6266.4856852000003</c:v>
                </c:pt>
                <c:pt idx="4366">
                  <c:v>6267.9225347999991</c:v>
                </c:pt>
                <c:pt idx="4367">
                  <c:v>6269.3556740000004</c:v>
                </c:pt>
                <c:pt idx="4368">
                  <c:v>6270.7972264</c:v>
                </c:pt>
                <c:pt idx="4369">
                  <c:v>6272.2294976000003</c:v>
                </c:pt>
                <c:pt idx="4370">
                  <c:v>6273.6624861999999</c:v>
                </c:pt>
                <c:pt idx="4371">
                  <c:v>6275.1017620000002</c:v>
                </c:pt>
                <c:pt idx="4372">
                  <c:v>6276.5419114000006</c:v>
                </c:pt>
                <c:pt idx="4373">
                  <c:v>6277.9745116000004</c:v>
                </c:pt>
                <c:pt idx="4374">
                  <c:v>6279.4095849999994</c:v>
                </c:pt>
                <c:pt idx="4375">
                  <c:v>6280.8441273999997</c:v>
                </c:pt>
                <c:pt idx="4376">
                  <c:v>6282.2755357999986</c:v>
                </c:pt>
                <c:pt idx="4377">
                  <c:v>6283.7083519999996</c:v>
                </c:pt>
                <c:pt idx="4378">
                  <c:v>6285.1458714</c:v>
                </c:pt>
                <c:pt idx="4379">
                  <c:v>6286.5795466</c:v>
                </c:pt>
                <c:pt idx="4380">
                  <c:v>6288.019585</c:v>
                </c:pt>
                <c:pt idx="4381">
                  <c:v>6289.4504207999998</c:v>
                </c:pt>
                <c:pt idx="4382">
                  <c:v>6290.8866704000002</c:v>
                </c:pt>
                <c:pt idx="4383">
                  <c:v>6292.3201604000014</c:v>
                </c:pt>
                <c:pt idx="4384">
                  <c:v>6293.7528845999996</c:v>
                </c:pt>
                <c:pt idx="4385">
                  <c:v>6295.1897060000001</c:v>
                </c:pt>
                <c:pt idx="4386">
                  <c:v>6296.6210870000004</c:v>
                </c:pt>
                <c:pt idx="4387">
                  <c:v>6298.0570673999991</c:v>
                </c:pt>
                <c:pt idx="4388">
                  <c:v>6299.4949565999996</c:v>
                </c:pt>
                <c:pt idx="4389">
                  <c:v>6300.9270137999993</c:v>
                </c:pt>
                <c:pt idx="4390">
                  <c:v>6302.3637469999994</c:v>
                </c:pt>
                <c:pt idx="4391">
                  <c:v>6303.7944733999993</c:v>
                </c:pt>
                <c:pt idx="4392">
                  <c:v>6305.2296888000001</c:v>
                </c:pt>
                <c:pt idx="4393">
                  <c:v>6306.6627372000003</c:v>
                </c:pt>
                <c:pt idx="4394">
                  <c:v>6308.0992924000002</c:v>
                </c:pt>
                <c:pt idx="4395">
                  <c:v>6309.5326127999997</c:v>
                </c:pt>
                <c:pt idx="4396">
                  <c:v>6310.9694064000014</c:v>
                </c:pt>
                <c:pt idx="4397">
                  <c:v>6312.4056093999989</c:v>
                </c:pt>
                <c:pt idx="4398">
                  <c:v>6313.8397979999991</c:v>
                </c:pt>
                <c:pt idx="4399">
                  <c:v>6315.2782501999991</c:v>
                </c:pt>
                <c:pt idx="4400">
                  <c:v>6316.7137724000004</c:v>
                </c:pt>
                <c:pt idx="4401">
                  <c:v>6318.1457739999996</c:v>
                </c:pt>
                <c:pt idx="4402">
                  <c:v>6319.5848270000006</c:v>
                </c:pt>
                <c:pt idx="4403">
                  <c:v>6321.0158606000005</c:v>
                </c:pt>
                <c:pt idx="4404">
                  <c:v>6322.4523160000008</c:v>
                </c:pt>
                <c:pt idx="4405">
                  <c:v>6323.8861023999998</c:v>
                </c:pt>
                <c:pt idx="4406">
                  <c:v>6325.3230258000012</c:v>
                </c:pt>
                <c:pt idx="4407">
                  <c:v>6326.7578255999997</c:v>
                </c:pt>
                <c:pt idx="4408">
                  <c:v>6328.1943882000014</c:v>
                </c:pt>
                <c:pt idx="4409">
                  <c:v>6329.6303271999996</c:v>
                </c:pt>
                <c:pt idx="4410">
                  <c:v>6331.0654649999997</c:v>
                </c:pt>
                <c:pt idx="4411">
                  <c:v>6332.5002780000004</c:v>
                </c:pt>
                <c:pt idx="4412">
                  <c:v>6333.9379344000008</c:v>
                </c:pt>
                <c:pt idx="4413">
                  <c:v>6335.3716383999999</c:v>
                </c:pt>
                <c:pt idx="4414">
                  <c:v>6336.8062306000002</c:v>
                </c:pt>
                <c:pt idx="4415">
                  <c:v>6338.2423728000003</c:v>
                </c:pt>
                <c:pt idx="4416">
                  <c:v>6339.6745834000003</c:v>
                </c:pt>
                <c:pt idx="4417">
                  <c:v>6341.1110286000003</c:v>
                </c:pt>
                <c:pt idx="4418">
                  <c:v>6342.5472855999997</c:v>
                </c:pt>
                <c:pt idx="4419">
                  <c:v>6343.9807837999997</c:v>
                </c:pt>
                <c:pt idx="4420">
                  <c:v>6345.4178764000008</c:v>
                </c:pt>
                <c:pt idx="4421">
                  <c:v>6346.8502116</c:v>
                </c:pt>
                <c:pt idx="4422">
                  <c:v>6348.3058270000001</c:v>
                </c:pt>
                <c:pt idx="4423">
                  <c:v>6349.7600444</c:v>
                </c:pt>
                <c:pt idx="4424">
                  <c:v>6351.1931602000004</c:v>
                </c:pt>
                <c:pt idx="4425">
                  <c:v>6352.6278110000003</c:v>
                </c:pt>
                <c:pt idx="4426">
                  <c:v>6354.0613604000009</c:v>
                </c:pt>
                <c:pt idx="4427">
                  <c:v>6355.4956877999994</c:v>
                </c:pt>
                <c:pt idx="4428">
                  <c:v>6356.9324880000004</c:v>
                </c:pt>
                <c:pt idx="4429">
                  <c:v>6358.3670421999996</c:v>
                </c:pt>
                <c:pt idx="4430">
                  <c:v>6359.8013396000006</c:v>
                </c:pt>
                <c:pt idx="4431">
                  <c:v>6361.2383535999998</c:v>
                </c:pt>
                <c:pt idx="4432">
                  <c:v>6362.6695173999997</c:v>
                </c:pt>
                <c:pt idx="4433">
                  <c:v>6364.1085533999994</c:v>
                </c:pt>
                <c:pt idx="4434">
                  <c:v>6365.5475008000003</c:v>
                </c:pt>
                <c:pt idx="4435">
                  <c:v>6366.9806022000002</c:v>
                </c:pt>
                <c:pt idx="4436">
                  <c:v>6368.4175406000004</c:v>
                </c:pt>
                <c:pt idx="4437">
                  <c:v>6369.8506467999996</c:v>
                </c:pt>
                <c:pt idx="4438">
                  <c:v>6371.2875975999996</c:v>
                </c:pt>
                <c:pt idx="4439">
                  <c:v>6372.7229960000004</c:v>
                </c:pt>
                <c:pt idx="4440">
                  <c:v>6374.1583310000015</c:v>
                </c:pt>
                <c:pt idx="4441">
                  <c:v>6375.5954959999999</c:v>
                </c:pt>
                <c:pt idx="4442">
                  <c:v>6377.0309949999992</c:v>
                </c:pt>
                <c:pt idx="4443">
                  <c:v>6378.4698241999986</c:v>
                </c:pt>
                <c:pt idx="4444">
                  <c:v>6379.9034981999994</c:v>
                </c:pt>
                <c:pt idx="4445">
                  <c:v>6381.3193101999996</c:v>
                </c:pt>
                <c:pt idx="4446">
                  <c:v>6382.7568043999991</c:v>
                </c:pt>
                <c:pt idx="4447">
                  <c:v>6384.1941928000006</c:v>
                </c:pt>
                <c:pt idx="4448">
                  <c:v>6385.6316717999998</c:v>
                </c:pt>
                <c:pt idx="4449">
                  <c:v>6387.0618498000003</c:v>
                </c:pt>
                <c:pt idx="4450">
                  <c:v>6388.5013227999998</c:v>
                </c:pt>
                <c:pt idx="4451">
                  <c:v>6389.9327741999996</c:v>
                </c:pt>
                <c:pt idx="4452">
                  <c:v>6391.3671184000004</c:v>
                </c:pt>
                <c:pt idx="4453">
                  <c:v>6392.8017095999994</c:v>
                </c:pt>
                <c:pt idx="4454">
                  <c:v>6394.2372091999987</c:v>
                </c:pt>
                <c:pt idx="4455">
                  <c:v>6395.6697890000014</c:v>
                </c:pt>
                <c:pt idx="4456">
                  <c:v>6397.1012065999994</c:v>
                </c:pt>
                <c:pt idx="4457">
                  <c:v>6398.5373630000004</c:v>
                </c:pt>
                <c:pt idx="4458">
                  <c:v>6399.9762415999994</c:v>
                </c:pt>
                <c:pt idx="4459">
                  <c:v>6401.4073179999996</c:v>
                </c:pt>
                <c:pt idx="4460">
                  <c:v>6402.8418436000011</c:v>
                </c:pt>
                <c:pt idx="4461">
                  <c:v>6404.2783728000004</c:v>
                </c:pt>
                <c:pt idx="4462">
                  <c:v>6405.7148996000014</c:v>
                </c:pt>
                <c:pt idx="4463">
                  <c:v>6407.1474755999998</c:v>
                </c:pt>
                <c:pt idx="4464">
                  <c:v>6408.5883486000002</c:v>
                </c:pt>
                <c:pt idx="4465">
                  <c:v>6410.0349366</c:v>
                </c:pt>
                <c:pt idx="4466">
                  <c:v>6411.4704296</c:v>
                </c:pt>
                <c:pt idx="4467">
                  <c:v>6412.9058451999999</c:v>
                </c:pt>
                <c:pt idx="4468">
                  <c:v>6414.3443844000003</c:v>
                </c:pt>
                <c:pt idx="4469">
                  <c:v>6415.7826877999996</c:v>
                </c:pt>
                <c:pt idx="4470">
                  <c:v>6417.2126882000002</c:v>
                </c:pt>
                <c:pt idx="4471">
                  <c:v>6418.6493344</c:v>
                </c:pt>
                <c:pt idx="4472">
                  <c:v>6420.0824553999992</c:v>
                </c:pt>
                <c:pt idx="4473">
                  <c:v>6421.5225493999997</c:v>
                </c:pt>
                <c:pt idx="4474">
                  <c:v>6422.9576509999997</c:v>
                </c:pt>
                <c:pt idx="4475">
                  <c:v>6424.3953412000001</c:v>
                </c:pt>
                <c:pt idx="4476">
                  <c:v>6425.8320234000003</c:v>
                </c:pt>
                <c:pt idx="4477">
                  <c:v>6427.2669907999998</c:v>
                </c:pt>
                <c:pt idx="4478">
                  <c:v>6428.7082882000004</c:v>
                </c:pt>
                <c:pt idx="4479">
                  <c:v>6430.1390162000007</c:v>
                </c:pt>
                <c:pt idx="4480">
                  <c:v>6431.5780525999999</c:v>
                </c:pt>
                <c:pt idx="4481">
                  <c:v>6433.0123616000001</c:v>
                </c:pt>
                <c:pt idx="4482">
                  <c:v>6434.4454607999996</c:v>
                </c:pt>
                <c:pt idx="4483">
                  <c:v>6435.8810599999997</c:v>
                </c:pt>
                <c:pt idx="4484">
                  <c:v>6437.3170422000003</c:v>
                </c:pt>
                <c:pt idx="4485">
                  <c:v>6438.7344255999997</c:v>
                </c:pt>
                <c:pt idx="4486">
                  <c:v>6440.1702224000001</c:v>
                </c:pt>
                <c:pt idx="4487">
                  <c:v>6441.6019919999999</c:v>
                </c:pt>
                <c:pt idx="4488">
                  <c:v>6443.0414942000007</c:v>
                </c:pt>
                <c:pt idx="4489">
                  <c:v>6444.4736863999997</c:v>
                </c:pt>
                <c:pt idx="4490">
                  <c:v>6445.9098346000001</c:v>
                </c:pt>
                <c:pt idx="4491">
                  <c:v>6447.3421708000014</c:v>
                </c:pt>
                <c:pt idx="4492">
                  <c:v>6448.7800179999986</c:v>
                </c:pt>
                <c:pt idx="4493">
                  <c:v>6450.2110024000003</c:v>
                </c:pt>
                <c:pt idx="4494">
                  <c:v>6451.6474997999994</c:v>
                </c:pt>
                <c:pt idx="4495">
                  <c:v>6453.0844225999999</c:v>
                </c:pt>
                <c:pt idx="4496">
                  <c:v>6454.5199522000003</c:v>
                </c:pt>
                <c:pt idx="4497">
                  <c:v>6455.9501240000009</c:v>
                </c:pt>
                <c:pt idx="4498">
                  <c:v>6457.3870429999997</c:v>
                </c:pt>
                <c:pt idx="4499">
                  <c:v>6458.8247997999988</c:v>
                </c:pt>
                <c:pt idx="4500">
                  <c:v>6460.2601334000001</c:v>
                </c:pt>
                <c:pt idx="4501">
                  <c:v>6461.6944622000001</c:v>
                </c:pt>
                <c:pt idx="4502">
                  <c:v>6463.1302429999996</c:v>
                </c:pt>
                <c:pt idx="4503">
                  <c:v>6464.5638352000014</c:v>
                </c:pt>
                <c:pt idx="4504">
                  <c:v>6466.0023184000001</c:v>
                </c:pt>
                <c:pt idx="4505">
                  <c:v>6467.4355194</c:v>
                </c:pt>
                <c:pt idx="4506">
                  <c:v>6468.881232400001</c:v>
                </c:pt>
                <c:pt idx="4507">
                  <c:v>6470.3053846000003</c:v>
                </c:pt>
                <c:pt idx="4508">
                  <c:v>6471.7410189999991</c:v>
                </c:pt>
                <c:pt idx="4509">
                  <c:v>6473.1761912000002</c:v>
                </c:pt>
                <c:pt idx="4510">
                  <c:v>6474.6173398000001</c:v>
                </c:pt>
                <c:pt idx="4511">
                  <c:v>6476.0448055999996</c:v>
                </c:pt>
                <c:pt idx="4512">
                  <c:v>6477.4843030000002</c:v>
                </c:pt>
                <c:pt idx="4513">
                  <c:v>6478.9202856000002</c:v>
                </c:pt>
                <c:pt idx="4514">
                  <c:v>6480.3549587999996</c:v>
                </c:pt>
                <c:pt idx="4515">
                  <c:v>6481.7885666000002</c:v>
                </c:pt>
                <c:pt idx="4516">
                  <c:v>6483.2251802000001</c:v>
                </c:pt>
                <c:pt idx="4517">
                  <c:v>6484.6665537999997</c:v>
                </c:pt>
                <c:pt idx="4518">
                  <c:v>6486.1003519999986</c:v>
                </c:pt>
                <c:pt idx="4519">
                  <c:v>6487.5358118000004</c:v>
                </c:pt>
                <c:pt idx="4520">
                  <c:v>6488.9706118000004</c:v>
                </c:pt>
                <c:pt idx="4521">
                  <c:v>6490.4063793999994</c:v>
                </c:pt>
                <c:pt idx="4522">
                  <c:v>6491.8439746000004</c:v>
                </c:pt>
                <c:pt idx="4523">
                  <c:v>6493.2760418000007</c:v>
                </c:pt>
                <c:pt idx="4524">
                  <c:v>6494.7074597999999</c:v>
                </c:pt>
                <c:pt idx="4525">
                  <c:v>6496.1478798000007</c:v>
                </c:pt>
                <c:pt idx="4526">
                  <c:v>6497.5816663999994</c:v>
                </c:pt>
                <c:pt idx="4527">
                  <c:v>6499.0213735999987</c:v>
                </c:pt>
                <c:pt idx="4528">
                  <c:v>6500.4612503999997</c:v>
                </c:pt>
                <c:pt idx="4529">
                  <c:v>6501.8937466000007</c:v>
                </c:pt>
                <c:pt idx="4530">
                  <c:v>6503.3276036000007</c:v>
                </c:pt>
                <c:pt idx="4531">
                  <c:v>6504.7636364</c:v>
                </c:pt>
                <c:pt idx="4532">
                  <c:v>6506.1985904000003</c:v>
                </c:pt>
                <c:pt idx="4533">
                  <c:v>6507.6356669999996</c:v>
                </c:pt>
                <c:pt idx="4534">
                  <c:v>6509.0689715999997</c:v>
                </c:pt>
                <c:pt idx="4535">
                  <c:v>6510.5075077999991</c:v>
                </c:pt>
                <c:pt idx="4536">
                  <c:v>6511.9451744000007</c:v>
                </c:pt>
                <c:pt idx="4537">
                  <c:v>6513.3747308000002</c:v>
                </c:pt>
                <c:pt idx="4538">
                  <c:v>6514.8095151999996</c:v>
                </c:pt>
                <c:pt idx="4539">
                  <c:v>6516.2465244000005</c:v>
                </c:pt>
                <c:pt idx="4540">
                  <c:v>6517.6802578000006</c:v>
                </c:pt>
                <c:pt idx="4541">
                  <c:v>6519.1165449999999</c:v>
                </c:pt>
                <c:pt idx="4542">
                  <c:v>6520.5485338000008</c:v>
                </c:pt>
                <c:pt idx="4543">
                  <c:v>6521.9850597999994</c:v>
                </c:pt>
                <c:pt idx="4544">
                  <c:v>6523.4238423999996</c:v>
                </c:pt>
                <c:pt idx="4545">
                  <c:v>6524.8577948000002</c:v>
                </c:pt>
                <c:pt idx="4546">
                  <c:v>6526.2898619999996</c:v>
                </c:pt>
                <c:pt idx="4547">
                  <c:v>6527.7279454</c:v>
                </c:pt>
                <c:pt idx="4548">
                  <c:v>6529.1628822000002</c:v>
                </c:pt>
                <c:pt idx="4549">
                  <c:v>6530.6121739999999</c:v>
                </c:pt>
                <c:pt idx="4550">
                  <c:v>6532.0490401999996</c:v>
                </c:pt>
                <c:pt idx="4551">
                  <c:v>6533.4843172000001</c:v>
                </c:pt>
                <c:pt idx="4552">
                  <c:v>6534.9167625999999</c:v>
                </c:pt>
                <c:pt idx="4553">
                  <c:v>6536.353333600001</c:v>
                </c:pt>
                <c:pt idx="4554">
                  <c:v>6537.7846888000004</c:v>
                </c:pt>
                <c:pt idx="4555">
                  <c:v>6539.2231321999998</c:v>
                </c:pt>
                <c:pt idx="4556">
                  <c:v>6540.6570107999996</c:v>
                </c:pt>
                <c:pt idx="4557">
                  <c:v>6542.0907095999992</c:v>
                </c:pt>
                <c:pt idx="4558">
                  <c:v>6543.5282085999997</c:v>
                </c:pt>
                <c:pt idx="4559">
                  <c:v>6544.9615922000003</c:v>
                </c:pt>
                <c:pt idx="4560">
                  <c:v>6546.4001144000003</c:v>
                </c:pt>
                <c:pt idx="4561">
                  <c:v>6547.8378148000002</c:v>
                </c:pt>
                <c:pt idx="4562">
                  <c:v>6549.2746304000002</c:v>
                </c:pt>
                <c:pt idx="4563">
                  <c:v>6550.7100066000003</c:v>
                </c:pt>
                <c:pt idx="4564">
                  <c:v>6552.1422876000006</c:v>
                </c:pt>
                <c:pt idx="4565">
                  <c:v>6553.5798992</c:v>
                </c:pt>
                <c:pt idx="4566">
                  <c:v>6555.0161755999998</c:v>
                </c:pt>
                <c:pt idx="4567">
                  <c:v>6556.4505684000014</c:v>
                </c:pt>
                <c:pt idx="4568">
                  <c:v>6557.8838904000004</c:v>
                </c:pt>
                <c:pt idx="4569">
                  <c:v>6559.3186426000002</c:v>
                </c:pt>
                <c:pt idx="4570">
                  <c:v>6560.7556488</c:v>
                </c:pt>
                <c:pt idx="4571">
                  <c:v>6562.1945339999993</c:v>
                </c:pt>
                <c:pt idx="4572">
                  <c:v>6563.6238022000007</c:v>
                </c:pt>
                <c:pt idx="4573">
                  <c:v>6565.0590609999999</c:v>
                </c:pt>
                <c:pt idx="4574">
                  <c:v>6566.4949299999989</c:v>
                </c:pt>
                <c:pt idx="4575">
                  <c:v>6567.9322792000003</c:v>
                </c:pt>
                <c:pt idx="4576">
                  <c:v>6569.3674123999999</c:v>
                </c:pt>
                <c:pt idx="4577">
                  <c:v>6570.8008642000004</c:v>
                </c:pt>
                <c:pt idx="4578">
                  <c:v>6572.2340765999998</c:v>
                </c:pt>
                <c:pt idx="4579">
                  <c:v>6573.6729898000003</c:v>
                </c:pt>
                <c:pt idx="4580">
                  <c:v>6575.1126593999998</c:v>
                </c:pt>
                <c:pt idx="4581">
                  <c:v>6576.5440715999994</c:v>
                </c:pt>
                <c:pt idx="4582">
                  <c:v>6577.9817622</c:v>
                </c:pt>
                <c:pt idx="4583">
                  <c:v>6579.4178333999998</c:v>
                </c:pt>
                <c:pt idx="4584">
                  <c:v>6580.851153399999</c:v>
                </c:pt>
                <c:pt idx="4585">
                  <c:v>6582.2851572</c:v>
                </c:pt>
                <c:pt idx="4586">
                  <c:v>6583.7214144</c:v>
                </c:pt>
                <c:pt idx="4587">
                  <c:v>6585.1571278000001</c:v>
                </c:pt>
                <c:pt idx="4588">
                  <c:v>6586.5940854</c:v>
                </c:pt>
                <c:pt idx="4589">
                  <c:v>6588.0355908000001</c:v>
                </c:pt>
                <c:pt idx="4590">
                  <c:v>6589.483233599999</c:v>
                </c:pt>
                <c:pt idx="4591">
                  <c:v>6590.9148971999994</c:v>
                </c:pt>
                <c:pt idx="4592">
                  <c:v>6592.3525970000001</c:v>
                </c:pt>
                <c:pt idx="4593">
                  <c:v>6593.7868736</c:v>
                </c:pt>
                <c:pt idx="4594">
                  <c:v>6595.2186132000006</c:v>
                </c:pt>
                <c:pt idx="4595">
                  <c:v>6596.6542694</c:v>
                </c:pt>
                <c:pt idx="4596">
                  <c:v>6598.0925580000012</c:v>
                </c:pt>
                <c:pt idx="4597">
                  <c:v>6599.5280074000011</c:v>
                </c:pt>
                <c:pt idx="4598">
                  <c:v>6600.9610730000004</c:v>
                </c:pt>
                <c:pt idx="4599">
                  <c:v>6602.3943399999989</c:v>
                </c:pt>
                <c:pt idx="4600">
                  <c:v>6603.8283179999999</c:v>
                </c:pt>
                <c:pt idx="4601">
                  <c:v>6605.2667623999996</c:v>
                </c:pt>
                <c:pt idx="4602">
                  <c:v>6606.7009812000006</c:v>
                </c:pt>
                <c:pt idx="4603">
                  <c:v>6608.1366864000011</c:v>
                </c:pt>
                <c:pt idx="4604">
                  <c:v>6609.5716841999993</c:v>
                </c:pt>
                <c:pt idx="4605">
                  <c:v>6611.004433600001</c:v>
                </c:pt>
                <c:pt idx="4606">
                  <c:v>6612.4328073999986</c:v>
                </c:pt>
                <c:pt idx="4607">
                  <c:v>6613.8612585999999</c:v>
                </c:pt>
                <c:pt idx="4608">
                  <c:v>6615.2933074000002</c:v>
                </c:pt>
                <c:pt idx="4609">
                  <c:v>6616.7260068000014</c:v>
                </c:pt>
                <c:pt idx="4610">
                  <c:v>6618.1609166000007</c:v>
                </c:pt>
                <c:pt idx="4611">
                  <c:v>6619.5991192000001</c:v>
                </c:pt>
                <c:pt idx="4612">
                  <c:v>6621.0339581999997</c:v>
                </c:pt>
                <c:pt idx="4613">
                  <c:v>6622.4749852000004</c:v>
                </c:pt>
                <c:pt idx="4614">
                  <c:v>6623.907214599999</c:v>
                </c:pt>
                <c:pt idx="4615">
                  <c:v>6625.3435100000006</c:v>
                </c:pt>
                <c:pt idx="4616">
                  <c:v>6626.7817515999996</c:v>
                </c:pt>
                <c:pt idx="4617">
                  <c:v>6628.2211880000004</c:v>
                </c:pt>
                <c:pt idx="4618">
                  <c:v>6629.6515517999997</c:v>
                </c:pt>
                <c:pt idx="4619">
                  <c:v>6631.0866515999996</c:v>
                </c:pt>
                <c:pt idx="4620">
                  <c:v>6632.5245267999999</c:v>
                </c:pt>
                <c:pt idx="4621">
                  <c:v>6633.9584427999998</c:v>
                </c:pt>
                <c:pt idx="4622">
                  <c:v>6635.4052771999995</c:v>
                </c:pt>
                <c:pt idx="4623">
                  <c:v>6636.8450762000011</c:v>
                </c:pt>
                <c:pt idx="4624">
                  <c:v>6638.2764404</c:v>
                </c:pt>
                <c:pt idx="4625">
                  <c:v>6639.7134039999992</c:v>
                </c:pt>
                <c:pt idx="4626">
                  <c:v>6641.1491804000007</c:v>
                </c:pt>
                <c:pt idx="4627">
                  <c:v>6642.5833969999994</c:v>
                </c:pt>
                <c:pt idx="4628">
                  <c:v>6644.0236534000014</c:v>
                </c:pt>
                <c:pt idx="4629">
                  <c:v>6645.4571003999999</c:v>
                </c:pt>
                <c:pt idx="4630">
                  <c:v>6646.8975999999993</c:v>
                </c:pt>
                <c:pt idx="4631">
                  <c:v>6648.3299497999997</c:v>
                </c:pt>
                <c:pt idx="4632">
                  <c:v>6649.7626512000006</c:v>
                </c:pt>
                <c:pt idx="4633">
                  <c:v>6651.2008602000014</c:v>
                </c:pt>
                <c:pt idx="4634">
                  <c:v>6652.6351930000001</c:v>
                </c:pt>
                <c:pt idx="4635">
                  <c:v>6654.0678621999996</c:v>
                </c:pt>
                <c:pt idx="4636">
                  <c:v>6655.5049669999989</c:v>
                </c:pt>
                <c:pt idx="4637">
                  <c:v>6656.9373692000008</c:v>
                </c:pt>
                <c:pt idx="4638">
                  <c:v>6658.3744921999996</c:v>
                </c:pt>
                <c:pt idx="4639">
                  <c:v>6659.8141836000004</c:v>
                </c:pt>
                <c:pt idx="4640">
                  <c:v>6661.2443647999999</c:v>
                </c:pt>
                <c:pt idx="4641">
                  <c:v>6662.6829025999996</c:v>
                </c:pt>
                <c:pt idx="4642">
                  <c:v>6664.1161193999997</c:v>
                </c:pt>
                <c:pt idx="4643">
                  <c:v>6665.5521779999999</c:v>
                </c:pt>
                <c:pt idx="4644">
                  <c:v>6666.9884798000003</c:v>
                </c:pt>
                <c:pt idx="4645">
                  <c:v>6668.420407399999</c:v>
                </c:pt>
                <c:pt idx="4646">
                  <c:v>6669.8578969999999</c:v>
                </c:pt>
                <c:pt idx="4647">
                  <c:v>6671.2906462000001</c:v>
                </c:pt>
                <c:pt idx="4648">
                  <c:v>6672.7276727999997</c:v>
                </c:pt>
                <c:pt idx="4649">
                  <c:v>6674.1659254000006</c:v>
                </c:pt>
                <c:pt idx="4650">
                  <c:v>6675.5970585999994</c:v>
                </c:pt>
                <c:pt idx="4651">
                  <c:v>6677.0350268000011</c:v>
                </c:pt>
                <c:pt idx="4652">
                  <c:v>6678.4642567999999</c:v>
                </c:pt>
                <c:pt idx="4653">
                  <c:v>6679.9031518000002</c:v>
                </c:pt>
                <c:pt idx="4654">
                  <c:v>6681.3428920000006</c:v>
                </c:pt>
                <c:pt idx="4655">
                  <c:v>6682.7687256000008</c:v>
                </c:pt>
                <c:pt idx="4656">
                  <c:v>6684.2074682000002</c:v>
                </c:pt>
                <c:pt idx="4657">
                  <c:v>6685.6411542000014</c:v>
                </c:pt>
                <c:pt idx="4658">
                  <c:v>6687.0751961999986</c:v>
                </c:pt>
                <c:pt idx="4659">
                  <c:v>6688.5087469999999</c:v>
                </c:pt>
                <c:pt idx="4660">
                  <c:v>6689.9457870000006</c:v>
                </c:pt>
                <c:pt idx="4661">
                  <c:v>6691.3794210000005</c:v>
                </c:pt>
                <c:pt idx="4662">
                  <c:v>6692.8129707999997</c:v>
                </c:pt>
                <c:pt idx="4663">
                  <c:v>6694.2532413999998</c:v>
                </c:pt>
                <c:pt idx="4664">
                  <c:v>6695.683102</c:v>
                </c:pt>
                <c:pt idx="4665">
                  <c:v>6697.1207541999993</c:v>
                </c:pt>
                <c:pt idx="4666">
                  <c:v>6698.551437600001</c:v>
                </c:pt>
                <c:pt idx="4667">
                  <c:v>6699.984131799999</c:v>
                </c:pt>
                <c:pt idx="4668">
                  <c:v>6701.4223297999997</c:v>
                </c:pt>
                <c:pt idx="4669">
                  <c:v>6702.8520812000006</c:v>
                </c:pt>
                <c:pt idx="4670">
                  <c:v>6704.2884795999998</c:v>
                </c:pt>
                <c:pt idx="4671">
                  <c:v>6705.7243986000003</c:v>
                </c:pt>
                <c:pt idx="4672">
                  <c:v>6707.1592297999987</c:v>
                </c:pt>
                <c:pt idx="4673">
                  <c:v>6708.5904948000007</c:v>
                </c:pt>
                <c:pt idx="4674">
                  <c:v>6710.025160799999</c:v>
                </c:pt>
                <c:pt idx="4675">
                  <c:v>6711.4627541999998</c:v>
                </c:pt>
                <c:pt idx="4676">
                  <c:v>6712.8946125999992</c:v>
                </c:pt>
                <c:pt idx="4677">
                  <c:v>6714.3333653999998</c:v>
                </c:pt>
                <c:pt idx="4678">
                  <c:v>6715.7700886000002</c:v>
                </c:pt>
                <c:pt idx="4679">
                  <c:v>6717.2071760000008</c:v>
                </c:pt>
                <c:pt idx="4680">
                  <c:v>6718.6261533999996</c:v>
                </c:pt>
                <c:pt idx="4681">
                  <c:v>6720.0590641999997</c:v>
                </c:pt>
                <c:pt idx="4682">
                  <c:v>6721.4978702000008</c:v>
                </c:pt>
                <c:pt idx="4683">
                  <c:v>6722.9285434000003</c:v>
                </c:pt>
                <c:pt idx="4684">
                  <c:v>6724.3649603999993</c:v>
                </c:pt>
                <c:pt idx="4685">
                  <c:v>6725.8030096000002</c:v>
                </c:pt>
                <c:pt idx="4686">
                  <c:v>6727.2360263999999</c:v>
                </c:pt>
                <c:pt idx="4687">
                  <c:v>6728.6738965999994</c:v>
                </c:pt>
                <c:pt idx="4688">
                  <c:v>6730.1078477999999</c:v>
                </c:pt>
                <c:pt idx="4689">
                  <c:v>6731.5439014000003</c:v>
                </c:pt>
                <c:pt idx="4690">
                  <c:v>6732.9831534000004</c:v>
                </c:pt>
                <c:pt idx="4691">
                  <c:v>6734.4153554000004</c:v>
                </c:pt>
                <c:pt idx="4692">
                  <c:v>6735.8498683999987</c:v>
                </c:pt>
                <c:pt idx="4693">
                  <c:v>6737.285315000001</c:v>
                </c:pt>
                <c:pt idx="4694">
                  <c:v>6738.7216111999996</c:v>
                </c:pt>
                <c:pt idx="4695">
                  <c:v>6740.1562670000012</c:v>
                </c:pt>
                <c:pt idx="4696">
                  <c:v>6741.5885083999992</c:v>
                </c:pt>
                <c:pt idx="4697">
                  <c:v>6743.0258016000007</c:v>
                </c:pt>
                <c:pt idx="4698">
                  <c:v>6744.4600000000009</c:v>
                </c:pt>
                <c:pt idx="4699">
                  <c:v>6745.8919317999998</c:v>
                </c:pt>
                <c:pt idx="4700">
                  <c:v>6747.3266551999986</c:v>
                </c:pt>
                <c:pt idx="4701">
                  <c:v>6748.7692582</c:v>
                </c:pt>
                <c:pt idx="4702">
                  <c:v>6750.2049832000002</c:v>
                </c:pt>
                <c:pt idx="4703">
                  <c:v>6751.6370743999996</c:v>
                </c:pt>
                <c:pt idx="4704">
                  <c:v>6753.0696618000002</c:v>
                </c:pt>
                <c:pt idx="4705">
                  <c:v>6754.5055202000003</c:v>
                </c:pt>
                <c:pt idx="4706">
                  <c:v>6755.9411970000001</c:v>
                </c:pt>
                <c:pt idx="4707">
                  <c:v>6757.3758522000007</c:v>
                </c:pt>
                <c:pt idx="4708">
                  <c:v>6758.8060618</c:v>
                </c:pt>
                <c:pt idx="4709">
                  <c:v>6760.2446958</c:v>
                </c:pt>
                <c:pt idx="4710">
                  <c:v>6761.6804017999993</c:v>
                </c:pt>
                <c:pt idx="4711">
                  <c:v>6763.1186015999992</c:v>
                </c:pt>
                <c:pt idx="4712">
                  <c:v>6764.5520220000008</c:v>
                </c:pt>
                <c:pt idx="4713">
                  <c:v>6765.9853776</c:v>
                </c:pt>
                <c:pt idx="4714">
                  <c:v>6767.4210148000002</c:v>
                </c:pt>
                <c:pt idx="4715">
                  <c:v>6768.8597963999982</c:v>
                </c:pt>
                <c:pt idx="4716">
                  <c:v>6770.2867926000008</c:v>
                </c:pt>
                <c:pt idx="4717">
                  <c:v>6771.7240657999992</c:v>
                </c:pt>
                <c:pt idx="4718">
                  <c:v>6773.1624368000003</c:v>
                </c:pt>
                <c:pt idx="4719">
                  <c:v>6774.6012952000001</c:v>
                </c:pt>
                <c:pt idx="4720">
                  <c:v>6776.0384744000012</c:v>
                </c:pt>
                <c:pt idx="4721">
                  <c:v>6777.4693583999997</c:v>
                </c:pt>
                <c:pt idx="4722">
                  <c:v>6778.9095136000014</c:v>
                </c:pt>
                <c:pt idx="4723">
                  <c:v>6780.3417537999994</c:v>
                </c:pt>
                <c:pt idx="4724">
                  <c:v>6781.7761324000003</c:v>
                </c:pt>
                <c:pt idx="4725">
                  <c:v>6783.2111986</c:v>
                </c:pt>
                <c:pt idx="4726">
                  <c:v>6784.6344327999996</c:v>
                </c:pt>
                <c:pt idx="4727">
                  <c:v>6786.066370999999</c:v>
                </c:pt>
                <c:pt idx="4728">
                  <c:v>6787.5021925999999</c:v>
                </c:pt>
                <c:pt idx="4729">
                  <c:v>6788.9344173999998</c:v>
                </c:pt>
                <c:pt idx="4730">
                  <c:v>6790.3681987999998</c:v>
                </c:pt>
                <c:pt idx="4731">
                  <c:v>6791.8032442000012</c:v>
                </c:pt>
                <c:pt idx="4732">
                  <c:v>6793.2374028000004</c:v>
                </c:pt>
                <c:pt idx="4733">
                  <c:v>6794.6695520000012</c:v>
                </c:pt>
                <c:pt idx="4734">
                  <c:v>6796.1074896000009</c:v>
                </c:pt>
                <c:pt idx="4735">
                  <c:v>6797.5410377999997</c:v>
                </c:pt>
                <c:pt idx="4736">
                  <c:v>6798.9767712000003</c:v>
                </c:pt>
                <c:pt idx="4737">
                  <c:v>6800.4094557999997</c:v>
                </c:pt>
                <c:pt idx="4738">
                  <c:v>6801.8437972000002</c:v>
                </c:pt>
                <c:pt idx="4739">
                  <c:v>6803.2796384000003</c:v>
                </c:pt>
                <c:pt idx="4740">
                  <c:v>6804.7155549999998</c:v>
                </c:pt>
                <c:pt idx="4741">
                  <c:v>6806.1495713999993</c:v>
                </c:pt>
                <c:pt idx="4742">
                  <c:v>6807.582811799999</c:v>
                </c:pt>
                <c:pt idx="4743">
                  <c:v>6809.0194012000011</c:v>
                </c:pt>
                <c:pt idx="4744">
                  <c:v>6810.4568495999993</c:v>
                </c:pt>
                <c:pt idx="4745">
                  <c:v>6811.8908084000004</c:v>
                </c:pt>
                <c:pt idx="4746">
                  <c:v>6813.3313346000004</c:v>
                </c:pt>
                <c:pt idx="4747">
                  <c:v>6814.7640603999998</c:v>
                </c:pt>
                <c:pt idx="4748">
                  <c:v>6816.1930906000007</c:v>
                </c:pt>
                <c:pt idx="4749">
                  <c:v>6817.6342759999998</c:v>
                </c:pt>
                <c:pt idx="4750">
                  <c:v>6819.0626662000013</c:v>
                </c:pt>
                <c:pt idx="4751">
                  <c:v>6820.4983641999988</c:v>
                </c:pt>
                <c:pt idx="4752">
                  <c:v>6821.9366032000007</c:v>
                </c:pt>
                <c:pt idx="4753">
                  <c:v>6823.3751851999996</c:v>
                </c:pt>
                <c:pt idx="4754">
                  <c:v>6824.8114805999994</c:v>
                </c:pt>
                <c:pt idx="4755">
                  <c:v>6826.2464864000012</c:v>
                </c:pt>
                <c:pt idx="4756">
                  <c:v>6827.6826810000002</c:v>
                </c:pt>
                <c:pt idx="4757">
                  <c:v>6829.1345931999986</c:v>
                </c:pt>
                <c:pt idx="4758">
                  <c:v>6830.5691844000003</c:v>
                </c:pt>
                <c:pt idx="4759">
                  <c:v>6832.0058078000002</c:v>
                </c:pt>
                <c:pt idx="4760">
                  <c:v>6833.4419699999999</c:v>
                </c:pt>
                <c:pt idx="4761">
                  <c:v>6834.8733970000003</c:v>
                </c:pt>
                <c:pt idx="4762">
                  <c:v>6836.3099810000003</c:v>
                </c:pt>
                <c:pt idx="4763">
                  <c:v>6837.7434111999992</c:v>
                </c:pt>
                <c:pt idx="4764">
                  <c:v>6839.1783253999993</c:v>
                </c:pt>
                <c:pt idx="4765">
                  <c:v>6840.6120226000003</c:v>
                </c:pt>
                <c:pt idx="4766">
                  <c:v>6842.0441810000002</c:v>
                </c:pt>
                <c:pt idx="4767">
                  <c:v>6843.4841107999991</c:v>
                </c:pt>
                <c:pt idx="4768">
                  <c:v>6844.9133149999998</c:v>
                </c:pt>
                <c:pt idx="4769">
                  <c:v>6846.3558915999993</c:v>
                </c:pt>
                <c:pt idx="4770">
                  <c:v>6847.7860893999996</c:v>
                </c:pt>
                <c:pt idx="4771">
                  <c:v>6849.2279303999994</c:v>
                </c:pt>
                <c:pt idx="4772">
                  <c:v>6850.6597248000007</c:v>
                </c:pt>
                <c:pt idx="4773">
                  <c:v>6852.0941671999999</c:v>
                </c:pt>
                <c:pt idx="4774">
                  <c:v>6853.5271268000006</c:v>
                </c:pt>
                <c:pt idx="4775">
                  <c:v>6854.9629701999993</c:v>
                </c:pt>
                <c:pt idx="4776">
                  <c:v>6856.3994492000002</c:v>
                </c:pt>
                <c:pt idx="4777">
                  <c:v>6857.8336857999993</c:v>
                </c:pt>
                <c:pt idx="4778">
                  <c:v>6859.2727112000011</c:v>
                </c:pt>
                <c:pt idx="4779">
                  <c:v>6860.7050363999997</c:v>
                </c:pt>
                <c:pt idx="4780">
                  <c:v>6862.1400703999998</c:v>
                </c:pt>
                <c:pt idx="4781">
                  <c:v>6863.5781636000002</c:v>
                </c:pt>
                <c:pt idx="4782">
                  <c:v>6865.0122109999993</c:v>
                </c:pt>
                <c:pt idx="4783">
                  <c:v>6866.4482915999997</c:v>
                </c:pt>
                <c:pt idx="4784">
                  <c:v>6867.8850088000008</c:v>
                </c:pt>
                <c:pt idx="4785">
                  <c:v>6869.3213121999997</c:v>
                </c:pt>
                <c:pt idx="4786">
                  <c:v>6870.7604923999997</c:v>
                </c:pt>
                <c:pt idx="4787">
                  <c:v>6872.1936987999998</c:v>
                </c:pt>
                <c:pt idx="4788">
                  <c:v>6873.6316886000004</c:v>
                </c:pt>
                <c:pt idx="4789">
                  <c:v>6875.0701570000001</c:v>
                </c:pt>
                <c:pt idx="4790">
                  <c:v>6876.5084884000007</c:v>
                </c:pt>
                <c:pt idx="4791">
                  <c:v>6877.9416322000006</c:v>
                </c:pt>
                <c:pt idx="4792">
                  <c:v>6879.3786679999994</c:v>
                </c:pt>
                <c:pt idx="4793">
                  <c:v>6880.8128108000001</c:v>
                </c:pt>
                <c:pt idx="4794">
                  <c:v>6882.2476210000004</c:v>
                </c:pt>
                <c:pt idx="4795">
                  <c:v>6883.6806837999993</c:v>
                </c:pt>
                <c:pt idx="4796">
                  <c:v>6885.1156278000008</c:v>
                </c:pt>
                <c:pt idx="4797">
                  <c:v>6886.5496799999992</c:v>
                </c:pt>
                <c:pt idx="4798">
                  <c:v>6887.9990541999996</c:v>
                </c:pt>
                <c:pt idx="4799">
                  <c:v>6889.4310270000014</c:v>
                </c:pt>
                <c:pt idx="4800">
                  <c:v>6890.8673182000002</c:v>
                </c:pt>
                <c:pt idx="4801">
                  <c:v>6892.3011358000003</c:v>
                </c:pt>
                <c:pt idx="4802">
                  <c:v>6893.7376745999991</c:v>
                </c:pt>
                <c:pt idx="4803">
                  <c:v>6895.1715181999998</c:v>
                </c:pt>
                <c:pt idx="4804">
                  <c:v>6896.6051146</c:v>
                </c:pt>
                <c:pt idx="4805">
                  <c:v>6898.0394686</c:v>
                </c:pt>
                <c:pt idx="4806">
                  <c:v>6899.4750666000009</c:v>
                </c:pt>
                <c:pt idx="4807">
                  <c:v>6900.9081489999999</c:v>
                </c:pt>
                <c:pt idx="4808">
                  <c:v>6902.3445981999994</c:v>
                </c:pt>
                <c:pt idx="4809">
                  <c:v>6903.7816344000003</c:v>
                </c:pt>
                <c:pt idx="4810">
                  <c:v>6905.2160307999993</c:v>
                </c:pt>
                <c:pt idx="4811">
                  <c:v>6906.6501057999994</c:v>
                </c:pt>
                <c:pt idx="4812">
                  <c:v>6908.0730970000004</c:v>
                </c:pt>
                <c:pt idx="4813">
                  <c:v>6909.5028995999992</c:v>
                </c:pt>
                <c:pt idx="4814">
                  <c:v>6910.9420717999992</c:v>
                </c:pt>
                <c:pt idx="4815">
                  <c:v>6912.3792729999996</c:v>
                </c:pt>
                <c:pt idx="4816">
                  <c:v>6913.8192968000003</c:v>
                </c:pt>
                <c:pt idx="4817">
                  <c:v>6915.2492189999994</c:v>
                </c:pt>
                <c:pt idx="4818">
                  <c:v>6916.6845554000001</c:v>
                </c:pt>
                <c:pt idx="4819">
                  <c:v>6918.1217003999991</c:v>
                </c:pt>
                <c:pt idx="4820">
                  <c:v>6919.5546904000003</c:v>
                </c:pt>
                <c:pt idx="4821">
                  <c:v>6920.9911032</c:v>
                </c:pt>
                <c:pt idx="4822">
                  <c:v>6922.4292751999992</c:v>
                </c:pt>
                <c:pt idx="4823">
                  <c:v>6923.8672390000011</c:v>
                </c:pt>
                <c:pt idx="4824">
                  <c:v>6925.3005923999999</c:v>
                </c:pt>
                <c:pt idx="4825">
                  <c:v>6926.7339664000001</c:v>
                </c:pt>
                <c:pt idx="4826">
                  <c:v>6928.1685696000004</c:v>
                </c:pt>
                <c:pt idx="4827">
                  <c:v>6929.6067721999989</c:v>
                </c:pt>
                <c:pt idx="4828">
                  <c:v>6931.0373003999994</c:v>
                </c:pt>
                <c:pt idx="4829">
                  <c:v>6932.4731072000004</c:v>
                </c:pt>
                <c:pt idx="4830">
                  <c:v>6933.9074469999996</c:v>
                </c:pt>
                <c:pt idx="4831">
                  <c:v>6935.3439156000004</c:v>
                </c:pt>
                <c:pt idx="4832">
                  <c:v>6936.7773262000001</c:v>
                </c:pt>
                <c:pt idx="4833">
                  <c:v>6938.2128064000008</c:v>
                </c:pt>
                <c:pt idx="4834">
                  <c:v>6939.6431477999986</c:v>
                </c:pt>
                <c:pt idx="4835">
                  <c:v>6941.0795962000002</c:v>
                </c:pt>
                <c:pt idx="4836">
                  <c:v>6942.5126932000003</c:v>
                </c:pt>
                <c:pt idx="4837">
                  <c:v>6943.9498101999998</c:v>
                </c:pt>
                <c:pt idx="4838">
                  <c:v>6945.3839783999993</c:v>
                </c:pt>
                <c:pt idx="4839">
                  <c:v>6946.8260229999996</c:v>
                </c:pt>
                <c:pt idx="4840">
                  <c:v>6948.2691124000003</c:v>
                </c:pt>
                <c:pt idx="4841">
                  <c:v>6949.7089016</c:v>
                </c:pt>
                <c:pt idx="4842">
                  <c:v>6951.1415852000009</c:v>
                </c:pt>
                <c:pt idx="4843">
                  <c:v>6952.5774483999994</c:v>
                </c:pt>
                <c:pt idx="4844">
                  <c:v>6954.0070210000003</c:v>
                </c:pt>
                <c:pt idx="4845">
                  <c:v>6955.4435541999992</c:v>
                </c:pt>
                <c:pt idx="4846">
                  <c:v>6956.8807750000014</c:v>
                </c:pt>
                <c:pt idx="4847">
                  <c:v>6958.3138252000008</c:v>
                </c:pt>
                <c:pt idx="4848">
                  <c:v>6959.7504072000011</c:v>
                </c:pt>
                <c:pt idx="4849">
                  <c:v>6961.1900361999997</c:v>
                </c:pt>
                <c:pt idx="4850">
                  <c:v>6962.6226785999997</c:v>
                </c:pt>
                <c:pt idx="4851">
                  <c:v>6964.0623995999986</c:v>
                </c:pt>
                <c:pt idx="4852">
                  <c:v>6965.4963378000002</c:v>
                </c:pt>
                <c:pt idx="4853">
                  <c:v>6966.9347800000014</c:v>
                </c:pt>
                <c:pt idx="4854">
                  <c:v>6968.3652050000001</c:v>
                </c:pt>
                <c:pt idx="4855">
                  <c:v>6969.8092405999996</c:v>
                </c:pt>
                <c:pt idx="4856">
                  <c:v>6971.2407311999996</c:v>
                </c:pt>
                <c:pt idx="4857">
                  <c:v>6972.6774711999997</c:v>
                </c:pt>
                <c:pt idx="4858">
                  <c:v>6974.0956642000001</c:v>
                </c:pt>
                <c:pt idx="4859">
                  <c:v>6975.5345013999986</c:v>
                </c:pt>
                <c:pt idx="4860">
                  <c:v>6976.9732973999999</c:v>
                </c:pt>
                <c:pt idx="4861">
                  <c:v>6978.4026153999994</c:v>
                </c:pt>
                <c:pt idx="4862">
                  <c:v>6979.8414904000001</c:v>
                </c:pt>
                <c:pt idx="4863">
                  <c:v>6981.2742204000006</c:v>
                </c:pt>
                <c:pt idx="4864">
                  <c:v>6982.7139597999994</c:v>
                </c:pt>
                <c:pt idx="4865">
                  <c:v>6984.1471009999996</c:v>
                </c:pt>
                <c:pt idx="4866">
                  <c:v>6985.585481600001</c:v>
                </c:pt>
                <c:pt idx="4867">
                  <c:v>6987.0198906000014</c:v>
                </c:pt>
                <c:pt idx="4868">
                  <c:v>6988.457739200001</c:v>
                </c:pt>
                <c:pt idx="4869">
                  <c:v>6989.8912493999987</c:v>
                </c:pt>
                <c:pt idx="4870">
                  <c:v>6991.3264456000006</c:v>
                </c:pt>
                <c:pt idx="4871">
                  <c:v>6992.7577474000009</c:v>
                </c:pt>
                <c:pt idx="4872">
                  <c:v>6994.1925392000003</c:v>
                </c:pt>
                <c:pt idx="4873">
                  <c:v>6995.6276154000006</c:v>
                </c:pt>
                <c:pt idx="4874">
                  <c:v>6997.0572668000004</c:v>
                </c:pt>
                <c:pt idx="4875">
                  <c:v>6998.4977036</c:v>
                </c:pt>
                <c:pt idx="4876">
                  <c:v>6999.9321384000004</c:v>
                </c:pt>
                <c:pt idx="4877">
                  <c:v>7001.3666702</c:v>
                </c:pt>
                <c:pt idx="4878">
                  <c:v>7002.8018244000004</c:v>
                </c:pt>
                <c:pt idx="4879">
                  <c:v>7004.2377562000011</c:v>
                </c:pt>
                <c:pt idx="4880">
                  <c:v>7005.6589341999988</c:v>
                </c:pt>
                <c:pt idx="4881">
                  <c:v>7007.0943073999997</c:v>
                </c:pt>
                <c:pt idx="4882">
                  <c:v>7008.5297055999999</c:v>
                </c:pt>
                <c:pt idx="4883">
                  <c:v>7009.9639613999998</c:v>
                </c:pt>
                <c:pt idx="4884">
                  <c:v>7011.3830056000006</c:v>
                </c:pt>
                <c:pt idx="4885">
                  <c:v>7012.8161976000001</c:v>
                </c:pt>
                <c:pt idx="4886">
                  <c:v>7014.2579425999993</c:v>
                </c:pt>
                <c:pt idx="4887">
                  <c:v>7015.6974224000014</c:v>
                </c:pt>
                <c:pt idx="4888">
                  <c:v>7017.1294040000012</c:v>
                </c:pt>
                <c:pt idx="4889">
                  <c:v>7018.567832400001</c:v>
                </c:pt>
                <c:pt idx="4890">
                  <c:v>7020.0017656000009</c:v>
                </c:pt>
                <c:pt idx="4891">
                  <c:v>7021.4338812000015</c:v>
                </c:pt>
                <c:pt idx="4892">
                  <c:v>7022.8728233999991</c:v>
                </c:pt>
                <c:pt idx="4893">
                  <c:v>7024.3051281999997</c:v>
                </c:pt>
                <c:pt idx="4894">
                  <c:v>7025.7469703999996</c:v>
                </c:pt>
                <c:pt idx="4895">
                  <c:v>7027.1771766000002</c:v>
                </c:pt>
                <c:pt idx="4896">
                  <c:v>7028.6171717999996</c:v>
                </c:pt>
                <c:pt idx="4897">
                  <c:v>7030.0504182000004</c:v>
                </c:pt>
                <c:pt idx="4898">
                  <c:v>7031.4912257999986</c:v>
                </c:pt>
                <c:pt idx="4899">
                  <c:v>7032.9247486000004</c:v>
                </c:pt>
                <c:pt idx="4900">
                  <c:v>7034.3635741999997</c:v>
                </c:pt>
                <c:pt idx="4901">
                  <c:v>7035.7921646000004</c:v>
                </c:pt>
                <c:pt idx="4902">
                  <c:v>7037.2302271999997</c:v>
                </c:pt>
                <c:pt idx="4903">
                  <c:v>7038.6627613999999</c:v>
                </c:pt>
                <c:pt idx="4904">
                  <c:v>7040.1003475999996</c:v>
                </c:pt>
                <c:pt idx="4905">
                  <c:v>7041.5347837999998</c:v>
                </c:pt>
                <c:pt idx="4906">
                  <c:v>7042.9683456000002</c:v>
                </c:pt>
                <c:pt idx="4907">
                  <c:v>7044.3984102000004</c:v>
                </c:pt>
                <c:pt idx="4908">
                  <c:v>7045.8362880000004</c:v>
                </c:pt>
                <c:pt idx="4909">
                  <c:v>7047.2735190000003</c:v>
                </c:pt>
                <c:pt idx="4910">
                  <c:v>7048.7076150000012</c:v>
                </c:pt>
                <c:pt idx="4911">
                  <c:v>7050.142302799999</c:v>
                </c:pt>
                <c:pt idx="4912">
                  <c:v>7051.5783528000002</c:v>
                </c:pt>
                <c:pt idx="4913">
                  <c:v>7053.011475199999</c:v>
                </c:pt>
                <c:pt idx="4914">
                  <c:v>7054.4496442</c:v>
                </c:pt>
                <c:pt idx="4915">
                  <c:v>7055.8847641999992</c:v>
                </c:pt>
                <c:pt idx="4916">
                  <c:v>7057.3237164000002</c:v>
                </c:pt>
                <c:pt idx="4917">
                  <c:v>7058.755170800001</c:v>
                </c:pt>
                <c:pt idx="4918">
                  <c:v>7060.1899336000006</c:v>
                </c:pt>
                <c:pt idx="4919">
                  <c:v>7061.6309517999998</c:v>
                </c:pt>
                <c:pt idx="4920">
                  <c:v>7063.0609597999992</c:v>
                </c:pt>
                <c:pt idx="4921">
                  <c:v>7064.5024426</c:v>
                </c:pt>
                <c:pt idx="4922">
                  <c:v>7065.9339055999999</c:v>
                </c:pt>
                <c:pt idx="4923">
                  <c:v>7067.3678407999996</c:v>
                </c:pt>
                <c:pt idx="4924">
                  <c:v>7068.8064690000001</c:v>
                </c:pt>
                <c:pt idx="4925">
                  <c:v>7070.2415636000014</c:v>
                </c:pt>
                <c:pt idx="4926">
                  <c:v>7071.673119000001</c:v>
                </c:pt>
                <c:pt idx="4927">
                  <c:v>7073.1050257999996</c:v>
                </c:pt>
                <c:pt idx="4928">
                  <c:v>7074.5466238000008</c:v>
                </c:pt>
                <c:pt idx="4929">
                  <c:v>7075.9650572</c:v>
                </c:pt>
                <c:pt idx="4930">
                  <c:v>7077.4065383999996</c:v>
                </c:pt>
                <c:pt idx="4931">
                  <c:v>7078.8458586000006</c:v>
                </c:pt>
                <c:pt idx="4932">
                  <c:v>7080.2882739999995</c:v>
                </c:pt>
                <c:pt idx="4933">
                  <c:v>7081.7254680000005</c:v>
                </c:pt>
                <c:pt idx="4934">
                  <c:v>7083.1644931999999</c:v>
                </c:pt>
                <c:pt idx="4935">
                  <c:v>7084.5929283999994</c:v>
                </c:pt>
                <c:pt idx="4936">
                  <c:v>7086.0328357999997</c:v>
                </c:pt>
                <c:pt idx="4937">
                  <c:v>7087.466402</c:v>
                </c:pt>
                <c:pt idx="4938">
                  <c:v>7088.9004799999993</c:v>
                </c:pt>
                <c:pt idx="4939">
                  <c:v>7090.3395752000006</c:v>
                </c:pt>
                <c:pt idx="4940">
                  <c:v>7091.7718693999996</c:v>
                </c:pt>
                <c:pt idx="4941">
                  <c:v>7093.2082039999996</c:v>
                </c:pt>
                <c:pt idx="4942">
                  <c:v>7094.6418726000002</c:v>
                </c:pt>
                <c:pt idx="4943">
                  <c:v>7096.0763827999999</c:v>
                </c:pt>
                <c:pt idx="4944">
                  <c:v>7097.5094709999994</c:v>
                </c:pt>
                <c:pt idx="4945">
                  <c:v>7098.9479555999987</c:v>
                </c:pt>
                <c:pt idx="4946">
                  <c:v>7100.3867532000004</c:v>
                </c:pt>
                <c:pt idx="4947">
                  <c:v>7101.8162991999998</c:v>
                </c:pt>
                <c:pt idx="4948">
                  <c:v>7103.2563303999996</c:v>
                </c:pt>
                <c:pt idx="4949">
                  <c:v>7104.6909895999997</c:v>
                </c:pt>
                <c:pt idx="4950">
                  <c:v>7106.1217613999997</c:v>
                </c:pt>
                <c:pt idx="4951">
                  <c:v>7107.5616382000007</c:v>
                </c:pt>
                <c:pt idx="4952">
                  <c:v>7108.9955592000006</c:v>
                </c:pt>
                <c:pt idx="4953">
                  <c:v>7110.4272532000005</c:v>
                </c:pt>
                <c:pt idx="4954">
                  <c:v>7111.8652534000012</c:v>
                </c:pt>
                <c:pt idx="4955">
                  <c:v>7113.3015341999999</c:v>
                </c:pt>
                <c:pt idx="4956">
                  <c:v>7114.7362783999997</c:v>
                </c:pt>
                <c:pt idx="4957">
                  <c:v>7116.1704398000002</c:v>
                </c:pt>
                <c:pt idx="4958">
                  <c:v>7117.6058709999998</c:v>
                </c:pt>
                <c:pt idx="4959">
                  <c:v>7119.0433568000008</c:v>
                </c:pt>
                <c:pt idx="4960">
                  <c:v>7120.4781233999993</c:v>
                </c:pt>
                <c:pt idx="4961">
                  <c:v>7121.9173626000002</c:v>
                </c:pt>
                <c:pt idx="4962">
                  <c:v>7123.3475650000009</c:v>
                </c:pt>
                <c:pt idx="4963">
                  <c:v>7124.7866880000001</c:v>
                </c:pt>
                <c:pt idx="4964">
                  <c:v>7126.2267069999998</c:v>
                </c:pt>
                <c:pt idx="4965">
                  <c:v>7127.6591958000008</c:v>
                </c:pt>
                <c:pt idx="4966">
                  <c:v>7129.0957288000009</c:v>
                </c:pt>
                <c:pt idx="4967">
                  <c:v>7130.5310315999996</c:v>
                </c:pt>
                <c:pt idx="4968">
                  <c:v>7131.9682184000003</c:v>
                </c:pt>
                <c:pt idx="4969">
                  <c:v>7133.3995502000007</c:v>
                </c:pt>
                <c:pt idx="4970">
                  <c:v>7134.8380579999994</c:v>
                </c:pt>
                <c:pt idx="4971">
                  <c:v>7136.2839078000006</c:v>
                </c:pt>
                <c:pt idx="4972">
                  <c:v>7137.7281829999993</c:v>
                </c:pt>
                <c:pt idx="4973">
                  <c:v>7139.159667599999</c:v>
                </c:pt>
                <c:pt idx="4974">
                  <c:v>7140.5929735999989</c:v>
                </c:pt>
                <c:pt idx="4975">
                  <c:v>7142.0270508000003</c:v>
                </c:pt>
                <c:pt idx="4976">
                  <c:v>7143.4653042000009</c:v>
                </c:pt>
                <c:pt idx="4977">
                  <c:v>7144.8957221999999</c:v>
                </c:pt>
                <c:pt idx="4978">
                  <c:v>7146.3325353999999</c:v>
                </c:pt>
                <c:pt idx="4979">
                  <c:v>7147.7692469999993</c:v>
                </c:pt>
                <c:pt idx="4980">
                  <c:v>7149.1998002000009</c:v>
                </c:pt>
                <c:pt idx="4981">
                  <c:v>7150.6359331999993</c:v>
                </c:pt>
                <c:pt idx="4982">
                  <c:v>7152.0691164</c:v>
                </c:pt>
                <c:pt idx="4983">
                  <c:v>7153.5039399999996</c:v>
                </c:pt>
                <c:pt idx="4984">
                  <c:v>7154.943218800001</c:v>
                </c:pt>
                <c:pt idx="4985">
                  <c:v>7156.3892070000002</c:v>
                </c:pt>
                <c:pt idx="4986">
                  <c:v>7157.8246880000006</c:v>
                </c:pt>
                <c:pt idx="4987">
                  <c:v>7159.2643776000004</c:v>
                </c:pt>
                <c:pt idx="4988">
                  <c:v>7160.7114783999996</c:v>
                </c:pt>
                <c:pt idx="4989">
                  <c:v>7162.1500877999988</c:v>
                </c:pt>
                <c:pt idx="4990">
                  <c:v>7163.5836104</c:v>
                </c:pt>
                <c:pt idx="4991">
                  <c:v>7165.0232728000001</c:v>
                </c:pt>
                <c:pt idx="4992">
                  <c:v>7166.4571562000001</c:v>
                </c:pt>
                <c:pt idx="4993">
                  <c:v>7167.8907491999998</c:v>
                </c:pt>
                <c:pt idx="4994">
                  <c:v>7169.3274294000003</c:v>
                </c:pt>
                <c:pt idx="4995">
                  <c:v>7170.7644318000002</c:v>
                </c:pt>
                <c:pt idx="4996">
                  <c:v>7172.1999460000006</c:v>
                </c:pt>
                <c:pt idx="4997">
                  <c:v>7173.6327348000004</c:v>
                </c:pt>
                <c:pt idx="4998">
                  <c:v>7175.0694906000008</c:v>
                </c:pt>
                <c:pt idx="4999">
                  <c:v>7176.5064270000003</c:v>
                </c:pt>
                <c:pt idx="5000">
                  <c:v>7177.9418566000004</c:v>
                </c:pt>
                <c:pt idx="5001">
                  <c:v>7179.3751625999994</c:v>
                </c:pt>
                <c:pt idx="5002">
                  <c:v>7180.8091373999996</c:v>
                </c:pt>
                <c:pt idx="5003">
                  <c:v>7182.2468000000008</c:v>
                </c:pt>
                <c:pt idx="5004">
                  <c:v>7183.6839235999996</c:v>
                </c:pt>
                <c:pt idx="5005">
                  <c:v>7185.1197597999999</c:v>
                </c:pt>
                <c:pt idx="5006">
                  <c:v>7186.5565356000006</c:v>
                </c:pt>
                <c:pt idx="5007">
                  <c:v>7188.0035250000001</c:v>
                </c:pt>
                <c:pt idx="5008">
                  <c:v>7189.4398798000011</c:v>
                </c:pt>
                <c:pt idx="5009">
                  <c:v>7190.8876034000004</c:v>
                </c:pt>
                <c:pt idx="5010">
                  <c:v>7192.3205095999992</c:v>
                </c:pt>
                <c:pt idx="5011">
                  <c:v>7193.7584013999985</c:v>
                </c:pt>
                <c:pt idx="5012">
                  <c:v>7195.1932623999992</c:v>
                </c:pt>
                <c:pt idx="5013">
                  <c:v>7196.6244046000011</c:v>
                </c:pt>
                <c:pt idx="5014">
                  <c:v>7198.0592237999999</c:v>
                </c:pt>
                <c:pt idx="5015">
                  <c:v>7199.4939209999993</c:v>
                </c:pt>
                <c:pt idx="5016">
                  <c:v>7200.9261368000007</c:v>
                </c:pt>
                <c:pt idx="5017">
                  <c:v>7202.3643510000011</c:v>
                </c:pt>
                <c:pt idx="5018">
                  <c:v>7203.7992856000001</c:v>
                </c:pt>
                <c:pt idx="5019">
                  <c:v>7205.2378134000001</c:v>
                </c:pt>
                <c:pt idx="5020">
                  <c:v>7206.6695009999994</c:v>
                </c:pt>
                <c:pt idx="5021">
                  <c:v>7208.1069926</c:v>
                </c:pt>
                <c:pt idx="5022">
                  <c:v>7209.5459141999991</c:v>
                </c:pt>
                <c:pt idx="5023">
                  <c:v>7210.9827236000001</c:v>
                </c:pt>
                <c:pt idx="5024">
                  <c:v>7212.4007450000008</c:v>
                </c:pt>
                <c:pt idx="5025">
                  <c:v>7213.8314989999999</c:v>
                </c:pt>
                <c:pt idx="5026">
                  <c:v>7215.2710386000008</c:v>
                </c:pt>
                <c:pt idx="5027">
                  <c:v>7216.7011968000006</c:v>
                </c:pt>
                <c:pt idx="5028">
                  <c:v>7218.1392242000002</c:v>
                </c:pt>
                <c:pt idx="5029">
                  <c:v>7219.5567892000008</c:v>
                </c:pt>
                <c:pt idx="5030">
                  <c:v>7220.9940911999993</c:v>
                </c:pt>
                <c:pt idx="5031">
                  <c:v>7222.4316324000001</c:v>
                </c:pt>
                <c:pt idx="5032">
                  <c:v>7223.8688063999998</c:v>
                </c:pt>
                <c:pt idx="5033">
                  <c:v>7225.3067143999997</c:v>
                </c:pt>
                <c:pt idx="5034">
                  <c:v>7226.7415447999983</c:v>
                </c:pt>
                <c:pt idx="5035">
                  <c:v>7228.1741781999999</c:v>
                </c:pt>
                <c:pt idx="5036">
                  <c:v>7229.6152507999996</c:v>
                </c:pt>
                <c:pt idx="5037">
                  <c:v>7231.0460785999994</c:v>
                </c:pt>
                <c:pt idx="5038">
                  <c:v>7232.482936800001</c:v>
                </c:pt>
                <c:pt idx="5039">
                  <c:v>7233.9181530000014</c:v>
                </c:pt>
                <c:pt idx="5040">
                  <c:v>7235.353392</c:v>
                </c:pt>
                <c:pt idx="5041">
                  <c:v>7236.7890719999996</c:v>
                </c:pt>
                <c:pt idx="5042">
                  <c:v>7238.2254274000006</c:v>
                </c:pt>
                <c:pt idx="5043">
                  <c:v>7239.6596831999996</c:v>
                </c:pt>
                <c:pt idx="5044">
                  <c:v>7241.0988161999994</c:v>
                </c:pt>
                <c:pt idx="5045">
                  <c:v>7242.5319956000003</c:v>
                </c:pt>
                <c:pt idx="5046">
                  <c:v>7243.9628725999992</c:v>
                </c:pt>
                <c:pt idx="5047">
                  <c:v>7245.4001506000004</c:v>
                </c:pt>
                <c:pt idx="5048">
                  <c:v>7246.8405933999993</c:v>
                </c:pt>
                <c:pt idx="5049">
                  <c:v>7248.2841681999998</c:v>
                </c:pt>
                <c:pt idx="5050">
                  <c:v>7249.7172246</c:v>
                </c:pt>
                <c:pt idx="5051">
                  <c:v>7251.1552582000004</c:v>
                </c:pt>
                <c:pt idx="5052">
                  <c:v>7252.5893147999996</c:v>
                </c:pt>
                <c:pt idx="5053">
                  <c:v>7254.0223482000001</c:v>
                </c:pt>
                <c:pt idx="5054">
                  <c:v>7255.4548555999991</c:v>
                </c:pt>
                <c:pt idx="5055">
                  <c:v>7256.8920129999997</c:v>
                </c:pt>
                <c:pt idx="5056">
                  <c:v>7258.3265378000006</c:v>
                </c:pt>
                <c:pt idx="5057">
                  <c:v>7259.7500935999997</c:v>
                </c:pt>
                <c:pt idx="5058">
                  <c:v>7261.1791691999997</c:v>
                </c:pt>
                <c:pt idx="5059">
                  <c:v>7262.6209467999997</c:v>
                </c:pt>
                <c:pt idx="5060">
                  <c:v>7264.0545502000004</c:v>
                </c:pt>
                <c:pt idx="5061">
                  <c:v>7265.4933105999999</c:v>
                </c:pt>
                <c:pt idx="5062">
                  <c:v>7266.9247115999997</c:v>
                </c:pt>
                <c:pt idx="5063">
                  <c:v>7268.3582857999991</c:v>
                </c:pt>
                <c:pt idx="5064">
                  <c:v>7269.7928824000001</c:v>
                </c:pt>
                <c:pt idx="5065">
                  <c:v>7271.2315233999998</c:v>
                </c:pt>
                <c:pt idx="5066">
                  <c:v>7272.6678895999994</c:v>
                </c:pt>
                <c:pt idx="5067">
                  <c:v>7274.0996433999999</c:v>
                </c:pt>
                <c:pt idx="5068">
                  <c:v>7275.5366658000003</c:v>
                </c:pt>
                <c:pt idx="5069">
                  <c:v>7276.9695208000003</c:v>
                </c:pt>
                <c:pt idx="5070">
                  <c:v>7278.406078</c:v>
                </c:pt>
                <c:pt idx="5071">
                  <c:v>7279.839870400001</c:v>
                </c:pt>
                <c:pt idx="5072">
                  <c:v>7281.2760633999987</c:v>
                </c:pt>
                <c:pt idx="5073">
                  <c:v>7282.7125742000007</c:v>
                </c:pt>
                <c:pt idx="5074">
                  <c:v>7284.1455560000004</c:v>
                </c:pt>
                <c:pt idx="5075">
                  <c:v>7285.5853686</c:v>
                </c:pt>
                <c:pt idx="5076">
                  <c:v>7287.0196945999996</c:v>
                </c:pt>
                <c:pt idx="5077">
                  <c:v>7288.4527617999993</c:v>
                </c:pt>
                <c:pt idx="5078">
                  <c:v>7289.8863370000008</c:v>
                </c:pt>
                <c:pt idx="5079">
                  <c:v>7291.3217432000001</c:v>
                </c:pt>
                <c:pt idx="5080">
                  <c:v>7292.7566604000003</c:v>
                </c:pt>
                <c:pt idx="5081">
                  <c:v>7294.1902071999993</c:v>
                </c:pt>
                <c:pt idx="5082">
                  <c:v>7295.6243881999999</c:v>
                </c:pt>
                <c:pt idx="5083">
                  <c:v>7297.0596765999999</c:v>
                </c:pt>
                <c:pt idx="5084">
                  <c:v>7298.4904660000011</c:v>
                </c:pt>
                <c:pt idx="5085">
                  <c:v>7299.9271997999986</c:v>
                </c:pt>
                <c:pt idx="5086">
                  <c:v>7301.3618492000014</c:v>
                </c:pt>
                <c:pt idx="5087">
                  <c:v>7302.795443</c:v>
                </c:pt>
                <c:pt idx="5088">
                  <c:v>7304.2316360000004</c:v>
                </c:pt>
                <c:pt idx="5089">
                  <c:v>7305.6671082000003</c:v>
                </c:pt>
                <c:pt idx="5090">
                  <c:v>7307.1031361999994</c:v>
                </c:pt>
                <c:pt idx="5091">
                  <c:v>7308.5365350000011</c:v>
                </c:pt>
                <c:pt idx="5092">
                  <c:v>7309.9708496000003</c:v>
                </c:pt>
                <c:pt idx="5093">
                  <c:v>7311.4095172000016</c:v>
                </c:pt>
                <c:pt idx="5094">
                  <c:v>7312.8495710000007</c:v>
                </c:pt>
                <c:pt idx="5095">
                  <c:v>7314.280702600001</c:v>
                </c:pt>
                <c:pt idx="5096">
                  <c:v>7315.7209978000001</c:v>
                </c:pt>
                <c:pt idx="5097">
                  <c:v>7317.1574965999998</c:v>
                </c:pt>
                <c:pt idx="5098">
                  <c:v>7318.5916501999991</c:v>
                </c:pt>
                <c:pt idx="5099">
                  <c:v>7320.0212220000003</c:v>
                </c:pt>
                <c:pt idx="5100">
                  <c:v>7321.4627271999998</c:v>
                </c:pt>
                <c:pt idx="5101">
                  <c:v>7322.8961665999996</c:v>
                </c:pt>
                <c:pt idx="5102">
                  <c:v>7324.3304036</c:v>
                </c:pt>
                <c:pt idx="5103">
                  <c:v>7325.7635777999994</c:v>
                </c:pt>
                <c:pt idx="5104">
                  <c:v>7327.2031690000003</c:v>
                </c:pt>
                <c:pt idx="5105">
                  <c:v>7328.6420369999996</c:v>
                </c:pt>
                <c:pt idx="5106">
                  <c:v>7330.0736472000008</c:v>
                </c:pt>
                <c:pt idx="5107">
                  <c:v>7331.5141080000003</c:v>
                </c:pt>
                <c:pt idx="5108">
                  <c:v>7332.9407789999996</c:v>
                </c:pt>
                <c:pt idx="5109">
                  <c:v>7334.3805653999998</c:v>
                </c:pt>
                <c:pt idx="5110">
                  <c:v>7335.8070577999997</c:v>
                </c:pt>
                <c:pt idx="5111">
                  <c:v>7337.2388529999998</c:v>
                </c:pt>
                <c:pt idx="5112">
                  <c:v>7338.6758755999999</c:v>
                </c:pt>
                <c:pt idx="5113">
                  <c:v>7340.1073583999996</c:v>
                </c:pt>
                <c:pt idx="5114">
                  <c:v>7341.5410258000002</c:v>
                </c:pt>
                <c:pt idx="5115">
                  <c:v>7342.9773153999986</c:v>
                </c:pt>
                <c:pt idx="5116">
                  <c:v>7344.4086698000001</c:v>
                </c:pt>
                <c:pt idx="5117">
                  <c:v>7345.8421908</c:v>
                </c:pt>
                <c:pt idx="5118">
                  <c:v>7347.277067</c:v>
                </c:pt>
                <c:pt idx="5119">
                  <c:v>7348.7121711999989</c:v>
                </c:pt>
                <c:pt idx="5120">
                  <c:v>7350.1495064000001</c:v>
                </c:pt>
                <c:pt idx="5121">
                  <c:v>7351.5863335999993</c:v>
                </c:pt>
                <c:pt idx="5122">
                  <c:v>7353.0179401999994</c:v>
                </c:pt>
                <c:pt idx="5123">
                  <c:v>7354.452034599999</c:v>
                </c:pt>
                <c:pt idx="5124">
                  <c:v>7355.8866571999997</c:v>
                </c:pt>
                <c:pt idx="5125">
                  <c:v>7357.3228099999997</c:v>
                </c:pt>
                <c:pt idx="5126">
                  <c:v>7358.7611711999998</c:v>
                </c:pt>
                <c:pt idx="5127">
                  <c:v>7360.1939410000005</c:v>
                </c:pt>
                <c:pt idx="5128">
                  <c:v>7361.6307744000014</c:v>
                </c:pt>
                <c:pt idx="5129">
                  <c:v>7363.0626728000007</c:v>
                </c:pt>
                <c:pt idx="5130">
                  <c:v>7364.4968611999993</c:v>
                </c:pt>
                <c:pt idx="5131">
                  <c:v>7365.9204356</c:v>
                </c:pt>
                <c:pt idx="5132">
                  <c:v>7367.3678744000008</c:v>
                </c:pt>
                <c:pt idx="5133">
                  <c:v>7368.8024968000009</c:v>
                </c:pt>
                <c:pt idx="5134">
                  <c:v>7370.2372793999994</c:v>
                </c:pt>
                <c:pt idx="5135">
                  <c:v>7371.6771159999989</c:v>
                </c:pt>
                <c:pt idx="5136">
                  <c:v>7373.1101156000004</c:v>
                </c:pt>
                <c:pt idx="5137">
                  <c:v>7374.5446370000009</c:v>
                </c:pt>
                <c:pt idx="5138">
                  <c:v>7375.9826640000001</c:v>
                </c:pt>
                <c:pt idx="5139">
                  <c:v>7377.4161539999996</c:v>
                </c:pt>
                <c:pt idx="5140">
                  <c:v>7378.8534094000006</c:v>
                </c:pt>
                <c:pt idx="5141">
                  <c:v>7380.2880054000007</c:v>
                </c:pt>
                <c:pt idx="5142">
                  <c:v>7381.7236680000015</c:v>
                </c:pt>
                <c:pt idx="5143">
                  <c:v>7383.1600337999989</c:v>
                </c:pt>
                <c:pt idx="5144">
                  <c:v>7384.5905632000013</c:v>
                </c:pt>
                <c:pt idx="5145">
                  <c:v>7386.0292493999996</c:v>
                </c:pt>
                <c:pt idx="5146">
                  <c:v>7387.4665129999994</c:v>
                </c:pt>
                <c:pt idx="5147">
                  <c:v>7388.9000182</c:v>
                </c:pt>
                <c:pt idx="5148">
                  <c:v>7390.3375408000011</c:v>
                </c:pt>
                <c:pt idx="5149">
                  <c:v>7391.7715055999997</c:v>
                </c:pt>
                <c:pt idx="5150">
                  <c:v>7393.2074802000006</c:v>
                </c:pt>
                <c:pt idx="5151">
                  <c:v>7394.6427850000009</c:v>
                </c:pt>
                <c:pt idx="5152">
                  <c:v>7396.0796724000002</c:v>
                </c:pt>
                <c:pt idx="5153">
                  <c:v>7397.5100063999998</c:v>
                </c:pt>
                <c:pt idx="5154">
                  <c:v>7398.9493870000006</c:v>
                </c:pt>
                <c:pt idx="5155">
                  <c:v>7400.3838765999999</c:v>
                </c:pt>
                <c:pt idx="5156">
                  <c:v>7401.8186003999999</c:v>
                </c:pt>
                <c:pt idx="5157">
                  <c:v>7403.2537723999994</c:v>
                </c:pt>
                <c:pt idx="5158">
                  <c:v>7404.6919771999992</c:v>
                </c:pt>
                <c:pt idx="5159">
                  <c:v>7406.1225326000003</c:v>
                </c:pt>
                <c:pt idx="5160">
                  <c:v>7407.562011</c:v>
                </c:pt>
                <c:pt idx="5161">
                  <c:v>7408.9984744000003</c:v>
                </c:pt>
                <c:pt idx="5162">
                  <c:v>7410.434639000001</c:v>
                </c:pt>
                <c:pt idx="5163">
                  <c:v>7411.8700387999997</c:v>
                </c:pt>
                <c:pt idx="5164">
                  <c:v>7413.3082273999999</c:v>
                </c:pt>
                <c:pt idx="5165">
                  <c:v>7414.7427788000005</c:v>
                </c:pt>
                <c:pt idx="5166">
                  <c:v>7416.1769423999986</c:v>
                </c:pt>
                <c:pt idx="5167">
                  <c:v>7417.6175009999988</c:v>
                </c:pt>
                <c:pt idx="5168">
                  <c:v>7419.0497004000008</c:v>
                </c:pt>
                <c:pt idx="5169">
                  <c:v>7420.4898324000014</c:v>
                </c:pt>
                <c:pt idx="5170">
                  <c:v>7421.9213203999998</c:v>
                </c:pt>
                <c:pt idx="5171">
                  <c:v>7423.3547218000003</c:v>
                </c:pt>
                <c:pt idx="5172">
                  <c:v>7424.7897876000006</c:v>
                </c:pt>
                <c:pt idx="5173">
                  <c:v>7426.2307873999989</c:v>
                </c:pt>
                <c:pt idx="5174">
                  <c:v>7427.6759388000009</c:v>
                </c:pt>
                <c:pt idx="5175">
                  <c:v>7429.1084780000001</c:v>
                </c:pt>
                <c:pt idx="5176">
                  <c:v>7430.5464646000009</c:v>
                </c:pt>
                <c:pt idx="5177">
                  <c:v>7431.9850120000001</c:v>
                </c:pt>
                <c:pt idx="5178">
                  <c:v>7433.414608000001</c:v>
                </c:pt>
                <c:pt idx="5179">
                  <c:v>7434.853170800001</c:v>
                </c:pt>
                <c:pt idx="5180">
                  <c:v>7436.2877917999986</c:v>
                </c:pt>
                <c:pt idx="5181">
                  <c:v>7437.7244588000003</c:v>
                </c:pt>
                <c:pt idx="5182">
                  <c:v>7439.1579320000001</c:v>
                </c:pt>
                <c:pt idx="5183">
                  <c:v>7440.5919465999996</c:v>
                </c:pt>
                <c:pt idx="5184">
                  <c:v>7442.0290971999984</c:v>
                </c:pt>
                <c:pt idx="5185">
                  <c:v>7443.4608286000002</c:v>
                </c:pt>
                <c:pt idx="5186">
                  <c:v>7444.8976089999996</c:v>
                </c:pt>
                <c:pt idx="5187">
                  <c:v>7446.3319098000011</c:v>
                </c:pt>
                <c:pt idx="5188">
                  <c:v>7447.7649596000001</c:v>
                </c:pt>
                <c:pt idx="5189">
                  <c:v>7449.2019092</c:v>
                </c:pt>
                <c:pt idx="5190">
                  <c:v>7450.6363469999997</c:v>
                </c:pt>
                <c:pt idx="5191">
                  <c:v>7452.0726070000001</c:v>
                </c:pt>
                <c:pt idx="5192">
                  <c:v>7453.5122555999988</c:v>
                </c:pt>
                <c:pt idx="5193">
                  <c:v>7454.9562921999996</c:v>
                </c:pt>
                <c:pt idx="5194">
                  <c:v>7456.3934947999996</c:v>
                </c:pt>
                <c:pt idx="5195">
                  <c:v>7457.8305649999993</c:v>
                </c:pt>
                <c:pt idx="5196">
                  <c:v>7459.2686491999993</c:v>
                </c:pt>
                <c:pt idx="5197">
                  <c:v>7460.6997758000016</c:v>
                </c:pt>
                <c:pt idx="5198">
                  <c:v>7462.1391976000004</c:v>
                </c:pt>
                <c:pt idx="5199">
                  <c:v>7463.5779148000001</c:v>
                </c:pt>
                <c:pt idx="5200">
                  <c:v>7465.0141723999996</c:v>
                </c:pt>
                <c:pt idx="5201">
                  <c:v>7466.4503756000004</c:v>
                </c:pt>
                <c:pt idx="5202">
                  <c:v>7467.8844547999997</c:v>
                </c:pt>
                <c:pt idx="5203">
                  <c:v>7469.3215568000014</c:v>
                </c:pt>
                <c:pt idx="5204">
                  <c:v>7470.7546866000002</c:v>
                </c:pt>
                <c:pt idx="5205">
                  <c:v>7472.1934689999998</c:v>
                </c:pt>
                <c:pt idx="5206">
                  <c:v>7473.6281971999997</c:v>
                </c:pt>
                <c:pt idx="5207">
                  <c:v>7475.0620309999986</c:v>
                </c:pt>
                <c:pt idx="5208">
                  <c:v>7476.4948653999991</c:v>
                </c:pt>
                <c:pt idx="5209">
                  <c:v>7477.9335535999999</c:v>
                </c:pt>
                <c:pt idx="5210">
                  <c:v>7479.3642901999992</c:v>
                </c:pt>
                <c:pt idx="5211">
                  <c:v>7480.7965989999993</c:v>
                </c:pt>
                <c:pt idx="5212">
                  <c:v>7482.2357602000002</c:v>
                </c:pt>
                <c:pt idx="5213">
                  <c:v>7483.6693830000004</c:v>
                </c:pt>
                <c:pt idx="5214">
                  <c:v>7485.1024657999997</c:v>
                </c:pt>
                <c:pt idx="5215">
                  <c:v>7486.5529609999994</c:v>
                </c:pt>
                <c:pt idx="5216">
                  <c:v>7487.9914428000002</c:v>
                </c:pt>
                <c:pt idx="5217">
                  <c:v>7489.4293545999999</c:v>
                </c:pt>
                <c:pt idx="5218">
                  <c:v>7490.8607872000011</c:v>
                </c:pt>
                <c:pt idx="5219">
                  <c:v>7492.2956587999997</c:v>
                </c:pt>
                <c:pt idx="5220">
                  <c:v>7493.7337704000001</c:v>
                </c:pt>
                <c:pt idx="5221">
                  <c:v>7495.1624295999991</c:v>
                </c:pt>
                <c:pt idx="5222">
                  <c:v>7496.5959937999996</c:v>
                </c:pt>
                <c:pt idx="5223">
                  <c:v>7498.0290919999998</c:v>
                </c:pt>
                <c:pt idx="5224">
                  <c:v>7499.4652948000003</c:v>
                </c:pt>
                <c:pt idx="5225">
                  <c:v>7500.8995081999992</c:v>
                </c:pt>
                <c:pt idx="5226">
                  <c:v>7502.3336798</c:v>
                </c:pt>
                <c:pt idx="5227">
                  <c:v>7503.7699498000002</c:v>
                </c:pt>
                <c:pt idx="5228">
                  <c:v>7505.2039768000004</c:v>
                </c:pt>
                <c:pt idx="5229">
                  <c:v>7506.6438939999989</c:v>
                </c:pt>
                <c:pt idx="5230">
                  <c:v>7508.0732625999999</c:v>
                </c:pt>
                <c:pt idx="5231">
                  <c:v>7509.5151394000004</c:v>
                </c:pt>
                <c:pt idx="5232">
                  <c:v>7510.9331665999998</c:v>
                </c:pt>
                <c:pt idx="5233">
                  <c:v>7512.3706617999997</c:v>
                </c:pt>
                <c:pt idx="5234">
                  <c:v>7513.8088661999991</c:v>
                </c:pt>
                <c:pt idx="5235">
                  <c:v>7515.2392674000002</c:v>
                </c:pt>
                <c:pt idx="5236">
                  <c:v>7516.6819286</c:v>
                </c:pt>
                <c:pt idx="5237">
                  <c:v>7518.1261232000006</c:v>
                </c:pt>
                <c:pt idx="5238">
                  <c:v>7519.5664293999998</c:v>
                </c:pt>
                <c:pt idx="5239">
                  <c:v>7520.9997403999996</c:v>
                </c:pt>
                <c:pt idx="5240">
                  <c:v>7522.4364279999991</c:v>
                </c:pt>
                <c:pt idx="5241">
                  <c:v>7523.8776673999992</c:v>
                </c:pt>
                <c:pt idx="5242">
                  <c:v>7525.3114275999997</c:v>
                </c:pt>
                <c:pt idx="5243">
                  <c:v>7526.7445275999999</c:v>
                </c:pt>
                <c:pt idx="5244">
                  <c:v>7528.1767478000011</c:v>
                </c:pt>
                <c:pt idx="5245">
                  <c:v>7529.6120706000002</c:v>
                </c:pt>
                <c:pt idx="5246">
                  <c:v>7531.0513776000007</c:v>
                </c:pt>
                <c:pt idx="5247">
                  <c:v>7532.4877804000007</c:v>
                </c:pt>
                <c:pt idx="5248">
                  <c:v>7533.9240591999987</c:v>
                </c:pt>
                <c:pt idx="5249">
                  <c:v>7535.354013000001</c:v>
                </c:pt>
                <c:pt idx="5250">
                  <c:v>7536.7812461999983</c:v>
                </c:pt>
                <c:pt idx="5251">
                  <c:v>7538.2116150000002</c:v>
                </c:pt>
                <c:pt idx="5252">
                  <c:v>7539.644263799999</c:v>
                </c:pt>
                <c:pt idx="5253">
                  <c:v>7541.0768097999999</c:v>
                </c:pt>
                <c:pt idx="5254">
                  <c:v>7542.5130957999991</c:v>
                </c:pt>
                <c:pt idx="5255">
                  <c:v>7543.9480926000006</c:v>
                </c:pt>
                <c:pt idx="5256">
                  <c:v>7545.3842205999999</c:v>
                </c:pt>
                <c:pt idx="5257">
                  <c:v>7546.8213118000003</c:v>
                </c:pt>
                <c:pt idx="5258">
                  <c:v>7548.2574758000001</c:v>
                </c:pt>
                <c:pt idx="5259">
                  <c:v>7549.6935627999992</c:v>
                </c:pt>
                <c:pt idx="5260">
                  <c:v>7551.1231224000003</c:v>
                </c:pt>
                <c:pt idx="5261">
                  <c:v>7552.5633260000004</c:v>
                </c:pt>
                <c:pt idx="5262">
                  <c:v>7553.9950412000007</c:v>
                </c:pt>
                <c:pt idx="5263">
                  <c:v>7555.4319872000005</c:v>
                </c:pt>
                <c:pt idx="5264">
                  <c:v>7556.8732239999999</c:v>
                </c:pt>
                <c:pt idx="5265">
                  <c:v>7558.3046377999999</c:v>
                </c:pt>
                <c:pt idx="5266">
                  <c:v>7559.7401860000009</c:v>
                </c:pt>
                <c:pt idx="5267">
                  <c:v>7561.1796621999993</c:v>
                </c:pt>
                <c:pt idx="5268">
                  <c:v>7562.6129197999999</c:v>
                </c:pt>
                <c:pt idx="5269">
                  <c:v>7564.0527390000007</c:v>
                </c:pt>
                <c:pt idx="5270">
                  <c:v>7565.484308000001</c:v>
                </c:pt>
                <c:pt idx="5271">
                  <c:v>7566.9201255999997</c:v>
                </c:pt>
                <c:pt idx="5272">
                  <c:v>7568.3545656000006</c:v>
                </c:pt>
                <c:pt idx="5273">
                  <c:v>7569.7942397999996</c:v>
                </c:pt>
                <c:pt idx="5274">
                  <c:v>7571.2281453999994</c:v>
                </c:pt>
                <c:pt idx="5275">
                  <c:v>7572.666295</c:v>
                </c:pt>
                <c:pt idx="5276">
                  <c:v>7574.1022803999986</c:v>
                </c:pt>
                <c:pt idx="5277">
                  <c:v>7575.5384925999997</c:v>
                </c:pt>
                <c:pt idx="5278">
                  <c:v>7576.9801372000002</c:v>
                </c:pt>
                <c:pt idx="5279">
                  <c:v>7578.4222947999997</c:v>
                </c:pt>
                <c:pt idx="5280">
                  <c:v>7579.8574372000003</c:v>
                </c:pt>
                <c:pt idx="5281">
                  <c:v>7581.294034999999</c:v>
                </c:pt>
                <c:pt idx="5282">
                  <c:v>7582.7299309999999</c:v>
                </c:pt>
                <c:pt idx="5283">
                  <c:v>7584.1612032000003</c:v>
                </c:pt>
                <c:pt idx="5284">
                  <c:v>7585.5912871999999</c:v>
                </c:pt>
                <c:pt idx="5285">
                  <c:v>7587.0233195999999</c:v>
                </c:pt>
                <c:pt idx="5286">
                  <c:v>7588.4587662000004</c:v>
                </c:pt>
                <c:pt idx="5287">
                  <c:v>7589.8952840000002</c:v>
                </c:pt>
                <c:pt idx="5288">
                  <c:v>7591.3255348000002</c:v>
                </c:pt>
                <c:pt idx="5289">
                  <c:v>7592.7616147999997</c:v>
                </c:pt>
                <c:pt idx="5290">
                  <c:v>7594.1949290000002</c:v>
                </c:pt>
                <c:pt idx="5291">
                  <c:v>7595.6270772000007</c:v>
                </c:pt>
                <c:pt idx="5292">
                  <c:v>7597.0626597999999</c:v>
                </c:pt>
                <c:pt idx="5293">
                  <c:v>7598.4940971999986</c:v>
                </c:pt>
                <c:pt idx="5294">
                  <c:v>7599.9299703999995</c:v>
                </c:pt>
                <c:pt idx="5295">
                  <c:v>7601.3636964000007</c:v>
                </c:pt>
                <c:pt idx="5296">
                  <c:v>7602.7984127999998</c:v>
                </c:pt>
                <c:pt idx="5297">
                  <c:v>7604.2448309999991</c:v>
                </c:pt>
                <c:pt idx="5298">
                  <c:v>7605.6857339999988</c:v>
                </c:pt>
                <c:pt idx="5299">
                  <c:v>7607.1322608</c:v>
                </c:pt>
                <c:pt idx="5300">
                  <c:v>7608.5658804000004</c:v>
                </c:pt>
                <c:pt idx="5301">
                  <c:v>7610.005634000001</c:v>
                </c:pt>
                <c:pt idx="5302">
                  <c:v>7611.4393858000012</c:v>
                </c:pt>
                <c:pt idx="5303">
                  <c:v>7612.8750737999999</c:v>
                </c:pt>
                <c:pt idx="5304">
                  <c:v>7614.3110129999995</c:v>
                </c:pt>
                <c:pt idx="5305">
                  <c:v>7615.7431429999997</c:v>
                </c:pt>
                <c:pt idx="5306">
                  <c:v>7617.1840498000001</c:v>
                </c:pt>
                <c:pt idx="5307">
                  <c:v>7618.620407200001</c:v>
                </c:pt>
                <c:pt idx="5308">
                  <c:v>7620.056783</c:v>
                </c:pt>
                <c:pt idx="5309">
                  <c:v>7621.4957995999994</c:v>
                </c:pt>
                <c:pt idx="5310">
                  <c:v>7622.9303117999998</c:v>
                </c:pt>
                <c:pt idx="5311">
                  <c:v>7624.3678772000003</c:v>
                </c:pt>
                <c:pt idx="5312">
                  <c:v>7625.8031332</c:v>
                </c:pt>
                <c:pt idx="5313">
                  <c:v>7627.2410578000008</c:v>
                </c:pt>
                <c:pt idx="5314">
                  <c:v>7628.6757117999996</c:v>
                </c:pt>
                <c:pt idx="5315">
                  <c:v>7630.111079199999</c:v>
                </c:pt>
                <c:pt idx="5316">
                  <c:v>7631.5465156000009</c:v>
                </c:pt>
                <c:pt idx="5317">
                  <c:v>7632.9815043999988</c:v>
                </c:pt>
                <c:pt idx="5318">
                  <c:v>7634.4144617999991</c:v>
                </c:pt>
                <c:pt idx="5319">
                  <c:v>7635.8542550000002</c:v>
                </c:pt>
                <c:pt idx="5320">
                  <c:v>7637.2842154000009</c:v>
                </c:pt>
                <c:pt idx="5321">
                  <c:v>7638.7208580000006</c:v>
                </c:pt>
                <c:pt idx="5322">
                  <c:v>7640.1563332000014</c:v>
                </c:pt>
                <c:pt idx="5323">
                  <c:v>7641.5906698000008</c:v>
                </c:pt>
                <c:pt idx="5324">
                  <c:v>7643.0269743999988</c:v>
                </c:pt>
                <c:pt idx="5325">
                  <c:v>7644.4612653999993</c:v>
                </c:pt>
                <c:pt idx="5326">
                  <c:v>7645.8931853999993</c:v>
                </c:pt>
                <c:pt idx="5327">
                  <c:v>7647.3296546000001</c:v>
                </c:pt>
                <c:pt idx="5328">
                  <c:v>7648.7629484000008</c:v>
                </c:pt>
                <c:pt idx="5329">
                  <c:v>7650.2003251999986</c:v>
                </c:pt>
                <c:pt idx="5330">
                  <c:v>7651.6321221999997</c:v>
                </c:pt>
                <c:pt idx="5331">
                  <c:v>7653.0705191999996</c:v>
                </c:pt>
                <c:pt idx="5332">
                  <c:v>7654.5015203999992</c:v>
                </c:pt>
                <c:pt idx="5333">
                  <c:v>7655.9423957999998</c:v>
                </c:pt>
                <c:pt idx="5334">
                  <c:v>7657.3740662</c:v>
                </c:pt>
                <c:pt idx="5335">
                  <c:v>7658.8120398000001</c:v>
                </c:pt>
                <c:pt idx="5336">
                  <c:v>7660.2488878000004</c:v>
                </c:pt>
                <c:pt idx="5337">
                  <c:v>7661.6828533999997</c:v>
                </c:pt>
                <c:pt idx="5338">
                  <c:v>7663.120602</c:v>
                </c:pt>
                <c:pt idx="5339">
                  <c:v>7664.5555221999994</c:v>
                </c:pt>
                <c:pt idx="5340">
                  <c:v>7665.9895150000011</c:v>
                </c:pt>
                <c:pt idx="5341">
                  <c:v>7667.4226051999995</c:v>
                </c:pt>
                <c:pt idx="5342">
                  <c:v>7668.8584965999999</c:v>
                </c:pt>
                <c:pt idx="5343">
                  <c:v>7670.294104999999</c:v>
                </c:pt>
                <c:pt idx="5344">
                  <c:v>7671.7282816000006</c:v>
                </c:pt>
                <c:pt idx="5345">
                  <c:v>7673.1621229999992</c:v>
                </c:pt>
                <c:pt idx="5346">
                  <c:v>7674.5997464000002</c:v>
                </c:pt>
                <c:pt idx="5347">
                  <c:v>7676.0343438000009</c:v>
                </c:pt>
                <c:pt idx="5348">
                  <c:v>7677.4670766000008</c:v>
                </c:pt>
                <c:pt idx="5349">
                  <c:v>7678.9058653999991</c:v>
                </c:pt>
                <c:pt idx="5350">
                  <c:v>7680.3415508000007</c:v>
                </c:pt>
                <c:pt idx="5351">
                  <c:v>7681.7730767999992</c:v>
                </c:pt>
                <c:pt idx="5352">
                  <c:v>7683.2068284000006</c:v>
                </c:pt>
                <c:pt idx="5353">
                  <c:v>7684.6485048000004</c:v>
                </c:pt>
                <c:pt idx="5354">
                  <c:v>7686.0809470000004</c:v>
                </c:pt>
                <c:pt idx="5355">
                  <c:v>7687.5131343999992</c:v>
                </c:pt>
                <c:pt idx="5356">
                  <c:v>7688.9507790000007</c:v>
                </c:pt>
                <c:pt idx="5357">
                  <c:v>7690.3843575999999</c:v>
                </c:pt>
                <c:pt idx="5358">
                  <c:v>7691.8192867999996</c:v>
                </c:pt>
                <c:pt idx="5359">
                  <c:v>7693.2548483999999</c:v>
                </c:pt>
                <c:pt idx="5360">
                  <c:v>7694.6878460000007</c:v>
                </c:pt>
                <c:pt idx="5361">
                  <c:v>7696.1225270000004</c:v>
                </c:pt>
                <c:pt idx="5362">
                  <c:v>7697.5588615999995</c:v>
                </c:pt>
                <c:pt idx="5363">
                  <c:v>7698.9875193999997</c:v>
                </c:pt>
                <c:pt idx="5364">
                  <c:v>7700.4266995999988</c:v>
                </c:pt>
                <c:pt idx="5365">
                  <c:v>7701.8606272000006</c:v>
                </c:pt>
                <c:pt idx="5366">
                  <c:v>7703.2961370000003</c:v>
                </c:pt>
                <c:pt idx="5367">
                  <c:v>7704.7328182000001</c:v>
                </c:pt>
                <c:pt idx="5368">
                  <c:v>7706.1668547999998</c:v>
                </c:pt>
                <c:pt idx="5369">
                  <c:v>7707.6034937999993</c:v>
                </c:pt>
                <c:pt idx="5370">
                  <c:v>7709.0382268000003</c:v>
                </c:pt>
                <c:pt idx="5371">
                  <c:v>7710.4735564000002</c:v>
                </c:pt>
                <c:pt idx="5372">
                  <c:v>7711.9143933999994</c:v>
                </c:pt>
                <c:pt idx="5373">
                  <c:v>7713.3443157999991</c:v>
                </c:pt>
                <c:pt idx="5374">
                  <c:v>7714.7821151999988</c:v>
                </c:pt>
                <c:pt idx="5375">
                  <c:v>7716.2233305999998</c:v>
                </c:pt>
                <c:pt idx="5376">
                  <c:v>7717.6531121999997</c:v>
                </c:pt>
                <c:pt idx="5377">
                  <c:v>7719.0932279999997</c:v>
                </c:pt>
                <c:pt idx="5378">
                  <c:v>7720.5280223999998</c:v>
                </c:pt>
                <c:pt idx="5379">
                  <c:v>7721.9609351999998</c:v>
                </c:pt>
                <c:pt idx="5380">
                  <c:v>7723.3942317999999</c:v>
                </c:pt>
                <c:pt idx="5381">
                  <c:v>7724.8315505999999</c:v>
                </c:pt>
                <c:pt idx="5382">
                  <c:v>7726.2768807999992</c:v>
                </c:pt>
                <c:pt idx="5383">
                  <c:v>7727.7160160000003</c:v>
                </c:pt>
                <c:pt idx="5384">
                  <c:v>7729.1595843999994</c:v>
                </c:pt>
                <c:pt idx="5385">
                  <c:v>7730.6036743999994</c:v>
                </c:pt>
                <c:pt idx="5386">
                  <c:v>7732.0426195999999</c:v>
                </c:pt>
                <c:pt idx="5387">
                  <c:v>7733.4789386000002</c:v>
                </c:pt>
                <c:pt idx="5388">
                  <c:v>7734.9159232000002</c:v>
                </c:pt>
                <c:pt idx="5389">
                  <c:v>7736.3508855999999</c:v>
                </c:pt>
                <c:pt idx="5390">
                  <c:v>7737.7859817999997</c:v>
                </c:pt>
                <c:pt idx="5391">
                  <c:v>7739.2223561999999</c:v>
                </c:pt>
                <c:pt idx="5392">
                  <c:v>7740.6546799999996</c:v>
                </c:pt>
                <c:pt idx="5393">
                  <c:v>7742.0935318000002</c:v>
                </c:pt>
                <c:pt idx="5394">
                  <c:v>7743.5251912000003</c:v>
                </c:pt>
                <c:pt idx="5395">
                  <c:v>7744.9607595999987</c:v>
                </c:pt>
                <c:pt idx="5396">
                  <c:v>7746.3974467999997</c:v>
                </c:pt>
                <c:pt idx="5397">
                  <c:v>7747.8306513999996</c:v>
                </c:pt>
                <c:pt idx="5398">
                  <c:v>7749.2647147999987</c:v>
                </c:pt>
                <c:pt idx="5399">
                  <c:v>7750.6979775999989</c:v>
                </c:pt>
                <c:pt idx="5400">
                  <c:v>7752.1396282000014</c:v>
                </c:pt>
                <c:pt idx="5401">
                  <c:v>7753.5725232000004</c:v>
                </c:pt>
                <c:pt idx="5402">
                  <c:v>7755.0136679999996</c:v>
                </c:pt>
                <c:pt idx="5403">
                  <c:v>7756.4422931999998</c:v>
                </c:pt>
                <c:pt idx="5404">
                  <c:v>7757.8775737999986</c:v>
                </c:pt>
                <c:pt idx="5405">
                  <c:v>7759.3156499999996</c:v>
                </c:pt>
                <c:pt idx="5406">
                  <c:v>7760.7487206000014</c:v>
                </c:pt>
                <c:pt idx="5407">
                  <c:v>7762.1890108000007</c:v>
                </c:pt>
                <c:pt idx="5408">
                  <c:v>7763.6184042000004</c:v>
                </c:pt>
                <c:pt idx="5409">
                  <c:v>7765.0553338</c:v>
                </c:pt>
                <c:pt idx="5410">
                  <c:v>7766.4899811999994</c:v>
                </c:pt>
                <c:pt idx="5411">
                  <c:v>7767.9312241999996</c:v>
                </c:pt>
                <c:pt idx="5412">
                  <c:v>7769.3617962000008</c:v>
                </c:pt>
                <c:pt idx="5413">
                  <c:v>7770.7988996000004</c:v>
                </c:pt>
                <c:pt idx="5414">
                  <c:v>7772.2314635999992</c:v>
                </c:pt>
                <c:pt idx="5415">
                  <c:v>7773.6699357999996</c:v>
                </c:pt>
                <c:pt idx="5416">
                  <c:v>7775.1068091999996</c:v>
                </c:pt>
                <c:pt idx="5417">
                  <c:v>7776.5435419999994</c:v>
                </c:pt>
                <c:pt idx="5418">
                  <c:v>7777.9753215999999</c:v>
                </c:pt>
                <c:pt idx="5419">
                  <c:v>7779.4125297999999</c:v>
                </c:pt>
                <c:pt idx="5420">
                  <c:v>7780.8469664000004</c:v>
                </c:pt>
                <c:pt idx="5421">
                  <c:v>7782.2874750000001</c:v>
                </c:pt>
                <c:pt idx="5422">
                  <c:v>7783.7215483999998</c:v>
                </c:pt>
                <c:pt idx="5423">
                  <c:v>7785.170097199999</c:v>
                </c:pt>
                <c:pt idx="5424">
                  <c:v>7786.6101405999998</c:v>
                </c:pt>
                <c:pt idx="5425">
                  <c:v>7788.0474076</c:v>
                </c:pt>
                <c:pt idx="5426">
                  <c:v>7789.4863410000007</c:v>
                </c:pt>
                <c:pt idx="5427">
                  <c:v>7790.921002</c:v>
                </c:pt>
                <c:pt idx="5428">
                  <c:v>7792.3537235999993</c:v>
                </c:pt>
                <c:pt idx="5429">
                  <c:v>7793.7914852000004</c:v>
                </c:pt>
                <c:pt idx="5430">
                  <c:v>7795.2274278000004</c:v>
                </c:pt>
                <c:pt idx="5431">
                  <c:v>7796.6597156000007</c:v>
                </c:pt>
                <c:pt idx="5432">
                  <c:v>7798.0956355999997</c:v>
                </c:pt>
                <c:pt idx="5433">
                  <c:v>7799.5295862000003</c:v>
                </c:pt>
                <c:pt idx="5434">
                  <c:v>7800.9670624000009</c:v>
                </c:pt>
                <c:pt idx="5435">
                  <c:v>7802.4015650000001</c:v>
                </c:pt>
                <c:pt idx="5436">
                  <c:v>7803.8399700000009</c:v>
                </c:pt>
                <c:pt idx="5437">
                  <c:v>7805.2735108000006</c:v>
                </c:pt>
                <c:pt idx="5438">
                  <c:v>7806.7111201999996</c:v>
                </c:pt>
                <c:pt idx="5439">
                  <c:v>7808.1447712000008</c:v>
                </c:pt>
                <c:pt idx="5440">
                  <c:v>7809.5806133999986</c:v>
                </c:pt>
                <c:pt idx="5441">
                  <c:v>7811.0185134000003</c:v>
                </c:pt>
                <c:pt idx="5442">
                  <c:v>7812.4509108000002</c:v>
                </c:pt>
                <c:pt idx="5443">
                  <c:v>7813.8871354000003</c:v>
                </c:pt>
                <c:pt idx="5444">
                  <c:v>7815.3261018000003</c:v>
                </c:pt>
                <c:pt idx="5445">
                  <c:v>7816.7598937999992</c:v>
                </c:pt>
                <c:pt idx="5446">
                  <c:v>7818.1957094000009</c:v>
                </c:pt>
                <c:pt idx="5447">
                  <c:v>7819.6291245999992</c:v>
                </c:pt>
                <c:pt idx="5448">
                  <c:v>7821.0655858</c:v>
                </c:pt>
                <c:pt idx="5449">
                  <c:v>7822.5043171999987</c:v>
                </c:pt>
                <c:pt idx="5450">
                  <c:v>7823.9393144000014</c:v>
                </c:pt>
                <c:pt idx="5451">
                  <c:v>7825.3798179999994</c:v>
                </c:pt>
                <c:pt idx="5452">
                  <c:v>7826.8095086000003</c:v>
                </c:pt>
                <c:pt idx="5453">
                  <c:v>7828.2486980000003</c:v>
                </c:pt>
                <c:pt idx="5454">
                  <c:v>7829.6823485999994</c:v>
                </c:pt>
                <c:pt idx="5455">
                  <c:v>7831.1198577999994</c:v>
                </c:pt>
                <c:pt idx="5456">
                  <c:v>7832.5559145999996</c:v>
                </c:pt>
                <c:pt idx="5457">
                  <c:v>7833.9887580000004</c:v>
                </c:pt>
                <c:pt idx="5458">
                  <c:v>7835.4208714000006</c:v>
                </c:pt>
                <c:pt idx="5459">
                  <c:v>7836.8608403999997</c:v>
                </c:pt>
                <c:pt idx="5460">
                  <c:v>7838.2920524000001</c:v>
                </c:pt>
                <c:pt idx="5461">
                  <c:v>7839.7295205999999</c:v>
                </c:pt>
                <c:pt idx="5462">
                  <c:v>7841.1620377999989</c:v>
                </c:pt>
                <c:pt idx="5463">
                  <c:v>7842.5995590000002</c:v>
                </c:pt>
                <c:pt idx="5464">
                  <c:v>7844.0334720000001</c:v>
                </c:pt>
                <c:pt idx="5465">
                  <c:v>7845.4656802000009</c:v>
                </c:pt>
                <c:pt idx="5466">
                  <c:v>7846.8980896000012</c:v>
                </c:pt>
                <c:pt idx="5467">
                  <c:v>7848.3340838000004</c:v>
                </c:pt>
                <c:pt idx="5468">
                  <c:v>7849.7701505999994</c:v>
                </c:pt>
                <c:pt idx="5469">
                  <c:v>7851.2065413999999</c:v>
                </c:pt>
                <c:pt idx="5470">
                  <c:v>7852.6400219999996</c:v>
                </c:pt>
                <c:pt idx="5471">
                  <c:v>7854.0776274</c:v>
                </c:pt>
                <c:pt idx="5472">
                  <c:v>7855.5144745999987</c:v>
                </c:pt>
                <c:pt idx="5473">
                  <c:v>7856.9448807999997</c:v>
                </c:pt>
                <c:pt idx="5474">
                  <c:v>7858.380804800001</c:v>
                </c:pt>
                <c:pt idx="5475">
                  <c:v>7859.8190403999997</c:v>
                </c:pt>
                <c:pt idx="5476">
                  <c:v>7861.2525070000002</c:v>
                </c:pt>
                <c:pt idx="5477">
                  <c:v>7862.6854370000001</c:v>
                </c:pt>
                <c:pt idx="5478">
                  <c:v>7864.125037400001</c:v>
                </c:pt>
                <c:pt idx="5479">
                  <c:v>7865.5649466000004</c:v>
                </c:pt>
                <c:pt idx="5480">
                  <c:v>7866.9963539999999</c:v>
                </c:pt>
                <c:pt idx="5481">
                  <c:v>7868.4334495999992</c:v>
                </c:pt>
                <c:pt idx="5482">
                  <c:v>7869.8654930000002</c:v>
                </c:pt>
                <c:pt idx="5483">
                  <c:v>7871.3021395999986</c:v>
                </c:pt>
                <c:pt idx="5484">
                  <c:v>7872.7391200000002</c:v>
                </c:pt>
                <c:pt idx="5485">
                  <c:v>7874.1707116000007</c:v>
                </c:pt>
                <c:pt idx="5486">
                  <c:v>7875.6080178000002</c:v>
                </c:pt>
                <c:pt idx="5487">
                  <c:v>7877.0426521999998</c:v>
                </c:pt>
                <c:pt idx="5488">
                  <c:v>7878.4759139999996</c:v>
                </c:pt>
                <c:pt idx="5489">
                  <c:v>7879.9158859999998</c:v>
                </c:pt>
                <c:pt idx="5490">
                  <c:v>7881.3488985999993</c:v>
                </c:pt>
                <c:pt idx="5491">
                  <c:v>7882.7852943999997</c:v>
                </c:pt>
                <c:pt idx="5492">
                  <c:v>7884.2196104000004</c:v>
                </c:pt>
                <c:pt idx="5493">
                  <c:v>7885.6548575999996</c:v>
                </c:pt>
                <c:pt idx="5494">
                  <c:v>7887.0924269999996</c:v>
                </c:pt>
                <c:pt idx="5495">
                  <c:v>7888.5248030000002</c:v>
                </c:pt>
                <c:pt idx="5496">
                  <c:v>7889.9616332000014</c:v>
                </c:pt>
                <c:pt idx="5497">
                  <c:v>7891.3962267999996</c:v>
                </c:pt>
                <c:pt idx="5498">
                  <c:v>7892.8314775999997</c:v>
                </c:pt>
                <c:pt idx="5499">
                  <c:v>7894.2653964000001</c:v>
                </c:pt>
                <c:pt idx="5500">
                  <c:v>7895.7002445999997</c:v>
                </c:pt>
                <c:pt idx="5501">
                  <c:v>7897.1352182000001</c:v>
                </c:pt>
                <c:pt idx="5502">
                  <c:v>7898.5688674000003</c:v>
                </c:pt>
                <c:pt idx="5503">
                  <c:v>7900.0103613999991</c:v>
                </c:pt>
                <c:pt idx="5504">
                  <c:v>7901.4555042000011</c:v>
                </c:pt>
                <c:pt idx="5505">
                  <c:v>7902.8915393999996</c:v>
                </c:pt>
                <c:pt idx="5506">
                  <c:v>7904.3246737999998</c:v>
                </c:pt>
                <c:pt idx="5507">
                  <c:v>7905.7601250000007</c:v>
                </c:pt>
                <c:pt idx="5508">
                  <c:v>7907.1951266000005</c:v>
                </c:pt>
                <c:pt idx="5509">
                  <c:v>7908.6321740000003</c:v>
                </c:pt>
                <c:pt idx="5510">
                  <c:v>7910.0662907999986</c:v>
                </c:pt>
                <c:pt idx="5511">
                  <c:v>7911.5021932</c:v>
                </c:pt>
                <c:pt idx="5512">
                  <c:v>7912.9427444000003</c:v>
                </c:pt>
                <c:pt idx="5513">
                  <c:v>7914.3800460000002</c:v>
                </c:pt>
                <c:pt idx="5514">
                  <c:v>7915.8119693999997</c:v>
                </c:pt>
                <c:pt idx="5515">
                  <c:v>7917.2469448000002</c:v>
                </c:pt>
                <c:pt idx="5516">
                  <c:v>7918.6839479999999</c:v>
                </c:pt>
                <c:pt idx="5517">
                  <c:v>7920.1198242000009</c:v>
                </c:pt>
                <c:pt idx="5518">
                  <c:v>7921.5545000000002</c:v>
                </c:pt>
                <c:pt idx="5519">
                  <c:v>7922.9883455999998</c:v>
                </c:pt>
                <c:pt idx="5520">
                  <c:v>7924.4240602000009</c:v>
                </c:pt>
                <c:pt idx="5521">
                  <c:v>7925.8601415999992</c:v>
                </c:pt>
                <c:pt idx="5522">
                  <c:v>7927.289804</c:v>
                </c:pt>
                <c:pt idx="5523">
                  <c:v>7928.7278117999986</c:v>
                </c:pt>
                <c:pt idx="5524">
                  <c:v>7930.1658194000001</c:v>
                </c:pt>
                <c:pt idx="5525">
                  <c:v>7931.5974610000003</c:v>
                </c:pt>
                <c:pt idx="5526">
                  <c:v>7933.0399955999992</c:v>
                </c:pt>
                <c:pt idx="5527">
                  <c:v>7934.4756616000004</c:v>
                </c:pt>
                <c:pt idx="5528">
                  <c:v>7935.9131985999993</c:v>
                </c:pt>
                <c:pt idx="5529">
                  <c:v>7937.3350650000011</c:v>
                </c:pt>
                <c:pt idx="5530">
                  <c:v>7938.770781199999</c:v>
                </c:pt>
                <c:pt idx="5531">
                  <c:v>7940.2168772000005</c:v>
                </c:pt>
                <c:pt idx="5532">
                  <c:v>7941.6520053999993</c:v>
                </c:pt>
                <c:pt idx="5533">
                  <c:v>7943.0847352000001</c:v>
                </c:pt>
                <c:pt idx="5534">
                  <c:v>7944.5195065999997</c:v>
                </c:pt>
                <c:pt idx="5535">
                  <c:v>7945.9607382000004</c:v>
                </c:pt>
                <c:pt idx="5536">
                  <c:v>7947.4062368000004</c:v>
                </c:pt>
                <c:pt idx="5537">
                  <c:v>7948.8394740000003</c:v>
                </c:pt>
                <c:pt idx="5538">
                  <c:v>7950.272745799999</c:v>
                </c:pt>
                <c:pt idx="5539">
                  <c:v>7951.7087837999989</c:v>
                </c:pt>
                <c:pt idx="5540">
                  <c:v>7953.1438394000024</c:v>
                </c:pt>
                <c:pt idx="5541">
                  <c:v>7954.5685012000004</c:v>
                </c:pt>
                <c:pt idx="5542">
                  <c:v>7956.0005804000002</c:v>
                </c:pt>
                <c:pt idx="5543">
                  <c:v>7957.433278200001</c:v>
                </c:pt>
                <c:pt idx="5544">
                  <c:v>7958.8718260000014</c:v>
                </c:pt>
                <c:pt idx="5545">
                  <c:v>7960.3078912000001</c:v>
                </c:pt>
                <c:pt idx="5546">
                  <c:v>7961.7382591999994</c:v>
                </c:pt>
                <c:pt idx="5547">
                  <c:v>7963.1756278000003</c:v>
                </c:pt>
                <c:pt idx="5548">
                  <c:v>7964.609017400001</c:v>
                </c:pt>
                <c:pt idx="5549">
                  <c:v>7966.0472129999998</c:v>
                </c:pt>
                <c:pt idx="5550">
                  <c:v>7967.4873512000004</c:v>
                </c:pt>
                <c:pt idx="5551">
                  <c:v>7968.9174142000002</c:v>
                </c:pt>
                <c:pt idx="5552">
                  <c:v>7970.3568942000002</c:v>
                </c:pt>
                <c:pt idx="5553">
                  <c:v>7971.7902731999984</c:v>
                </c:pt>
                <c:pt idx="5554">
                  <c:v>7973.225668000001</c:v>
                </c:pt>
                <c:pt idx="5555">
                  <c:v>7974.6589910000012</c:v>
                </c:pt>
                <c:pt idx="5556">
                  <c:v>7976.0930598000004</c:v>
                </c:pt>
                <c:pt idx="5557">
                  <c:v>7977.5268947999994</c:v>
                </c:pt>
                <c:pt idx="5558">
                  <c:v>7978.966579599999</c:v>
                </c:pt>
                <c:pt idx="5559">
                  <c:v>7980.4009366</c:v>
                </c:pt>
                <c:pt idx="5560">
                  <c:v>7981.8365815999996</c:v>
                </c:pt>
                <c:pt idx="5561">
                  <c:v>7983.2738221999998</c:v>
                </c:pt>
                <c:pt idx="5562">
                  <c:v>7984.7085399999996</c:v>
                </c:pt>
                <c:pt idx="5563">
                  <c:v>7986.1428865999987</c:v>
                </c:pt>
                <c:pt idx="5564">
                  <c:v>7987.5787908000002</c:v>
                </c:pt>
                <c:pt idx="5565">
                  <c:v>7989.0162452000004</c:v>
                </c:pt>
                <c:pt idx="5566">
                  <c:v>7990.4530889999996</c:v>
                </c:pt>
                <c:pt idx="5567">
                  <c:v>7991.8860060000006</c:v>
                </c:pt>
                <c:pt idx="5568">
                  <c:v>7993.3198825999989</c:v>
                </c:pt>
                <c:pt idx="5569">
                  <c:v>7994.7554716000004</c:v>
                </c:pt>
                <c:pt idx="5570">
                  <c:v>7996.1883589999998</c:v>
                </c:pt>
                <c:pt idx="5571">
                  <c:v>7997.6243492000012</c:v>
                </c:pt>
                <c:pt idx="5572">
                  <c:v>7999.0557157999992</c:v>
                </c:pt>
                <c:pt idx="5573">
                  <c:v>8000.4914103999999</c:v>
                </c:pt>
                <c:pt idx="5574">
                  <c:v>8001.9256150000001</c:v>
                </c:pt>
                <c:pt idx="5575">
                  <c:v>8003.3597439999994</c:v>
                </c:pt>
                <c:pt idx="5576">
                  <c:v>8004.797224599999</c:v>
                </c:pt>
                <c:pt idx="5577">
                  <c:v>8006.2349389999999</c:v>
                </c:pt>
                <c:pt idx="5578">
                  <c:v>8007.6675910000004</c:v>
                </c:pt>
                <c:pt idx="5579">
                  <c:v>8009.1003985999996</c:v>
                </c:pt>
                <c:pt idx="5580">
                  <c:v>8010.5400893999986</c:v>
                </c:pt>
                <c:pt idx="5581">
                  <c:v>8011.9742356000006</c:v>
                </c:pt>
                <c:pt idx="5582">
                  <c:v>8013.4093297999989</c:v>
                </c:pt>
                <c:pt idx="5583">
                  <c:v>8014.8487989999994</c:v>
                </c:pt>
                <c:pt idx="5584">
                  <c:v>8016.285155399999</c:v>
                </c:pt>
                <c:pt idx="5585">
                  <c:v>8017.7210080000004</c:v>
                </c:pt>
                <c:pt idx="5586">
                  <c:v>8019.1560802000004</c:v>
                </c:pt>
                <c:pt idx="5587">
                  <c:v>8020.5930758000004</c:v>
                </c:pt>
                <c:pt idx="5588">
                  <c:v>8022.0342970000002</c:v>
                </c:pt>
                <c:pt idx="5589">
                  <c:v>8023.4685947999997</c:v>
                </c:pt>
                <c:pt idx="5590">
                  <c:v>8024.8984698000004</c:v>
                </c:pt>
                <c:pt idx="5591">
                  <c:v>8026.3355758000007</c:v>
                </c:pt>
                <c:pt idx="5592">
                  <c:v>8027.7659374000004</c:v>
                </c:pt>
                <c:pt idx="5593">
                  <c:v>8029.206302999999</c:v>
                </c:pt>
                <c:pt idx="5594">
                  <c:v>8030.6365573999992</c:v>
                </c:pt>
                <c:pt idx="5595">
                  <c:v>8032.0754588</c:v>
                </c:pt>
                <c:pt idx="5596">
                  <c:v>8033.5200779999996</c:v>
                </c:pt>
                <c:pt idx="5597">
                  <c:v>8034.9639011999998</c:v>
                </c:pt>
                <c:pt idx="5598">
                  <c:v>8036.3987059999999</c:v>
                </c:pt>
                <c:pt idx="5599">
                  <c:v>8037.8352499999992</c:v>
                </c:pt>
                <c:pt idx="5600">
                  <c:v>8039.2684253999996</c:v>
                </c:pt>
                <c:pt idx="5601">
                  <c:v>8040.7068702000006</c:v>
                </c:pt>
                <c:pt idx="5602">
                  <c:v>8042.1395753999996</c:v>
                </c:pt>
                <c:pt idx="5603">
                  <c:v>8043.5738284000008</c:v>
                </c:pt>
                <c:pt idx="5604">
                  <c:v>8045.0060410000006</c:v>
                </c:pt>
                <c:pt idx="5605">
                  <c:v>8046.4431855999992</c:v>
                </c:pt>
                <c:pt idx="5606">
                  <c:v>8047.8774094000009</c:v>
                </c:pt>
                <c:pt idx="5607">
                  <c:v>8049.3268450000014</c:v>
                </c:pt>
                <c:pt idx="5608">
                  <c:v>8050.7604481999997</c:v>
                </c:pt>
                <c:pt idx="5609">
                  <c:v>8052.1970214000003</c:v>
                </c:pt>
                <c:pt idx="5610">
                  <c:v>8053.633522000001</c:v>
                </c:pt>
                <c:pt idx="5611">
                  <c:v>8055.0684712000002</c:v>
                </c:pt>
                <c:pt idx="5612">
                  <c:v>8056.505731199999</c:v>
                </c:pt>
                <c:pt idx="5613">
                  <c:v>8057.9404836000003</c:v>
                </c:pt>
                <c:pt idx="5614">
                  <c:v>8059.3781942000014</c:v>
                </c:pt>
                <c:pt idx="5615">
                  <c:v>8060.8148451999996</c:v>
                </c:pt>
                <c:pt idx="5616">
                  <c:v>8062.2441174000014</c:v>
                </c:pt>
                <c:pt idx="5617">
                  <c:v>8063.6813468000009</c:v>
                </c:pt>
                <c:pt idx="5618">
                  <c:v>8065.1136158000008</c:v>
                </c:pt>
                <c:pt idx="5619">
                  <c:v>8066.5527629999997</c:v>
                </c:pt>
                <c:pt idx="5620">
                  <c:v>8067.9861713999999</c:v>
                </c:pt>
                <c:pt idx="5621">
                  <c:v>8069.4260868000001</c:v>
                </c:pt>
                <c:pt idx="5622">
                  <c:v>8070.8565052000004</c:v>
                </c:pt>
                <c:pt idx="5623">
                  <c:v>8072.2932116000011</c:v>
                </c:pt>
                <c:pt idx="5624">
                  <c:v>8073.7250828000006</c:v>
                </c:pt>
                <c:pt idx="5625">
                  <c:v>8075.1615875999996</c:v>
                </c:pt>
                <c:pt idx="5626">
                  <c:v>8076.5919170000006</c:v>
                </c:pt>
                <c:pt idx="5627">
                  <c:v>8078.0266384000006</c:v>
                </c:pt>
                <c:pt idx="5628">
                  <c:v>8079.4638733999991</c:v>
                </c:pt>
                <c:pt idx="5629">
                  <c:v>8080.9117855999993</c:v>
                </c:pt>
                <c:pt idx="5630">
                  <c:v>8082.3471496000002</c:v>
                </c:pt>
                <c:pt idx="5631">
                  <c:v>8083.7858456000004</c:v>
                </c:pt>
                <c:pt idx="5632">
                  <c:v>8085.2176222000007</c:v>
                </c:pt>
                <c:pt idx="5633">
                  <c:v>8086.6551514000002</c:v>
                </c:pt>
                <c:pt idx="5634">
                  <c:v>8088.091310400001</c:v>
                </c:pt>
                <c:pt idx="5635">
                  <c:v>8089.5248460000003</c:v>
                </c:pt>
                <c:pt idx="5636">
                  <c:v>8090.9565688000002</c:v>
                </c:pt>
                <c:pt idx="5637">
                  <c:v>8092.3948131999996</c:v>
                </c:pt>
                <c:pt idx="5638">
                  <c:v>8093.8264362</c:v>
                </c:pt>
                <c:pt idx="5639">
                  <c:v>8095.2616437999995</c:v>
                </c:pt>
                <c:pt idx="5640">
                  <c:v>8096.6995406000005</c:v>
                </c:pt>
                <c:pt idx="5641">
                  <c:v>8098.1433275999998</c:v>
                </c:pt>
                <c:pt idx="5642">
                  <c:v>8099.5841253999997</c:v>
                </c:pt>
                <c:pt idx="5643">
                  <c:v>8101.0187334000002</c:v>
                </c:pt>
                <c:pt idx="5644">
                  <c:v>8102.4518725999997</c:v>
                </c:pt>
                <c:pt idx="5645">
                  <c:v>8103.8879830000014</c:v>
                </c:pt>
                <c:pt idx="5646">
                  <c:v>8105.3251514000003</c:v>
                </c:pt>
                <c:pt idx="5647">
                  <c:v>8106.7557958000007</c:v>
                </c:pt>
                <c:pt idx="5648">
                  <c:v>8108.1953358000001</c:v>
                </c:pt>
                <c:pt idx="5649">
                  <c:v>8109.6281562000004</c:v>
                </c:pt>
                <c:pt idx="5650">
                  <c:v>8111.0694533999986</c:v>
                </c:pt>
                <c:pt idx="5651">
                  <c:v>8112.5025194</c:v>
                </c:pt>
                <c:pt idx="5652">
                  <c:v>8113.9393333999997</c:v>
                </c:pt>
                <c:pt idx="5653">
                  <c:v>8115.3789290000004</c:v>
                </c:pt>
                <c:pt idx="5654">
                  <c:v>8116.8105095999999</c:v>
                </c:pt>
                <c:pt idx="5655">
                  <c:v>8118.2447275999994</c:v>
                </c:pt>
                <c:pt idx="5656">
                  <c:v>8119.6835820000006</c:v>
                </c:pt>
                <c:pt idx="5657">
                  <c:v>8121.1175155999999</c:v>
                </c:pt>
                <c:pt idx="5658">
                  <c:v>8122.5514047999995</c:v>
                </c:pt>
                <c:pt idx="5659">
                  <c:v>8123.9860625999991</c:v>
                </c:pt>
                <c:pt idx="5660">
                  <c:v>8125.4223271999999</c:v>
                </c:pt>
                <c:pt idx="5661">
                  <c:v>8126.8568815999997</c:v>
                </c:pt>
                <c:pt idx="5662">
                  <c:v>8128.2916322000001</c:v>
                </c:pt>
                <c:pt idx="5663">
                  <c:v>8129.7397314</c:v>
                </c:pt>
                <c:pt idx="5664">
                  <c:v>8131.1747753999998</c:v>
                </c:pt>
                <c:pt idx="5665">
                  <c:v>8132.6067486000002</c:v>
                </c:pt>
                <c:pt idx="5666">
                  <c:v>8134.0442862</c:v>
                </c:pt>
                <c:pt idx="5667">
                  <c:v>8135.4777548000002</c:v>
                </c:pt>
                <c:pt idx="5668">
                  <c:v>8136.9127642000003</c:v>
                </c:pt>
                <c:pt idx="5669">
                  <c:v>8138.3471336000002</c:v>
                </c:pt>
                <c:pt idx="5670">
                  <c:v>8139.7837103999991</c:v>
                </c:pt>
                <c:pt idx="5671">
                  <c:v>8141.2155394000001</c:v>
                </c:pt>
                <c:pt idx="5672">
                  <c:v>8142.6557790000006</c:v>
                </c:pt>
                <c:pt idx="5673">
                  <c:v>8144.0857436000006</c:v>
                </c:pt>
                <c:pt idx="5674">
                  <c:v>8145.5515266000002</c:v>
                </c:pt>
                <c:pt idx="5675">
                  <c:v>8146.9887159999998</c:v>
                </c:pt>
                <c:pt idx="5676">
                  <c:v>8148.4210691999997</c:v>
                </c:pt>
                <c:pt idx="5677">
                  <c:v>8149.8614833999991</c:v>
                </c:pt>
                <c:pt idx="5678">
                  <c:v>8151.2930278000003</c:v>
                </c:pt>
                <c:pt idx="5679">
                  <c:v>8152.729803799999</c:v>
                </c:pt>
                <c:pt idx="5680">
                  <c:v>8154.1635336000008</c:v>
                </c:pt>
                <c:pt idx="5681">
                  <c:v>8155.5976217999996</c:v>
                </c:pt>
                <c:pt idx="5682">
                  <c:v>8157.0327932</c:v>
                </c:pt>
                <c:pt idx="5683">
                  <c:v>8158.4745083999996</c:v>
                </c:pt>
                <c:pt idx="5684">
                  <c:v>8159.9047315999996</c:v>
                </c:pt>
                <c:pt idx="5685">
                  <c:v>8161.3394534000008</c:v>
                </c:pt>
                <c:pt idx="5686">
                  <c:v>8162.7731509999994</c:v>
                </c:pt>
                <c:pt idx="5687">
                  <c:v>8164.2089402000001</c:v>
                </c:pt>
                <c:pt idx="5688">
                  <c:v>8165.6471942000007</c:v>
                </c:pt>
                <c:pt idx="5689">
                  <c:v>8167.0816336000007</c:v>
                </c:pt>
                <c:pt idx="5690">
                  <c:v>8168.5164294000006</c:v>
                </c:pt>
                <c:pt idx="5691">
                  <c:v>8169.9560223999997</c:v>
                </c:pt>
                <c:pt idx="5692">
                  <c:v>8171.3905163999998</c:v>
                </c:pt>
                <c:pt idx="5693">
                  <c:v>8172.8257505999991</c:v>
                </c:pt>
                <c:pt idx="5694">
                  <c:v>8174.2582595999993</c:v>
                </c:pt>
                <c:pt idx="5695">
                  <c:v>8175.6977618000001</c:v>
                </c:pt>
                <c:pt idx="5696">
                  <c:v>8177.1302984000013</c:v>
                </c:pt>
                <c:pt idx="5697">
                  <c:v>8178.5699151999997</c:v>
                </c:pt>
                <c:pt idx="5698">
                  <c:v>8180.005822000001</c:v>
                </c:pt>
                <c:pt idx="5699">
                  <c:v>8181.4370033999994</c:v>
                </c:pt>
                <c:pt idx="5700">
                  <c:v>8182.8725771999989</c:v>
                </c:pt>
                <c:pt idx="5701">
                  <c:v>8184.3080550000004</c:v>
                </c:pt>
                <c:pt idx="5702">
                  <c:v>8185.7443905999999</c:v>
                </c:pt>
                <c:pt idx="5703">
                  <c:v>8187.1769637999996</c:v>
                </c:pt>
                <c:pt idx="5704">
                  <c:v>8188.6119335999992</c:v>
                </c:pt>
                <c:pt idx="5705">
                  <c:v>8190.0499280000004</c:v>
                </c:pt>
                <c:pt idx="5706">
                  <c:v>8191.4843592000007</c:v>
                </c:pt>
                <c:pt idx="5707">
                  <c:v>8192.9219350000003</c:v>
                </c:pt>
                <c:pt idx="5708">
                  <c:v>8194.357745199999</c:v>
                </c:pt>
                <c:pt idx="5709">
                  <c:v>8195.7915585999981</c:v>
                </c:pt>
                <c:pt idx="5710">
                  <c:v>8197.2283360000001</c:v>
                </c:pt>
                <c:pt idx="5711">
                  <c:v>8198.6607924</c:v>
                </c:pt>
                <c:pt idx="5712">
                  <c:v>8200.095648999999</c:v>
                </c:pt>
                <c:pt idx="5713">
                  <c:v>8201.5273932000018</c:v>
                </c:pt>
                <c:pt idx="5714">
                  <c:v>8202.9626411999998</c:v>
                </c:pt>
                <c:pt idx="5715">
                  <c:v>8204.3973215999995</c:v>
                </c:pt>
                <c:pt idx="5716">
                  <c:v>8205.8360912000007</c:v>
                </c:pt>
                <c:pt idx="5717">
                  <c:v>8207.2688957999999</c:v>
                </c:pt>
                <c:pt idx="5718">
                  <c:v>8208.7083146000004</c:v>
                </c:pt>
                <c:pt idx="5719">
                  <c:v>8210.1417156000007</c:v>
                </c:pt>
                <c:pt idx="5720">
                  <c:v>8211.5823755999991</c:v>
                </c:pt>
                <c:pt idx="5721">
                  <c:v>8213.0004521999999</c:v>
                </c:pt>
                <c:pt idx="5722">
                  <c:v>8214.4355071999998</c:v>
                </c:pt>
                <c:pt idx="5723">
                  <c:v>8215.8669141999999</c:v>
                </c:pt>
                <c:pt idx="5724">
                  <c:v>8217.3067616000008</c:v>
                </c:pt>
                <c:pt idx="5725">
                  <c:v>8218.7411563999995</c:v>
                </c:pt>
                <c:pt idx="5726">
                  <c:v>8220.1781565999991</c:v>
                </c:pt>
                <c:pt idx="5727">
                  <c:v>8221.6084690000007</c:v>
                </c:pt>
                <c:pt idx="5728">
                  <c:v>8223.0478426000009</c:v>
                </c:pt>
                <c:pt idx="5729">
                  <c:v>8224.484231800001</c:v>
                </c:pt>
                <c:pt idx="5730">
                  <c:v>8225.9214451999997</c:v>
                </c:pt>
                <c:pt idx="5731">
                  <c:v>8227.3563992000018</c:v>
                </c:pt>
                <c:pt idx="5732">
                  <c:v>8228.7903770000012</c:v>
                </c:pt>
                <c:pt idx="5733">
                  <c:v>8230.2296437999994</c:v>
                </c:pt>
                <c:pt idx="5734">
                  <c:v>8231.6618108000002</c:v>
                </c:pt>
                <c:pt idx="5735">
                  <c:v>8233.1008950000014</c:v>
                </c:pt>
                <c:pt idx="5736">
                  <c:v>8234.5391133999983</c:v>
                </c:pt>
                <c:pt idx="5737">
                  <c:v>8235.9752360000002</c:v>
                </c:pt>
                <c:pt idx="5738">
                  <c:v>8237.4109606000002</c:v>
                </c:pt>
                <c:pt idx="5739">
                  <c:v>8238.8456709999991</c:v>
                </c:pt>
                <c:pt idx="5740">
                  <c:v>8240.2785691999998</c:v>
                </c:pt>
                <c:pt idx="5741">
                  <c:v>8241.7186599999986</c:v>
                </c:pt>
                <c:pt idx="5742">
                  <c:v>8243.1478662000009</c:v>
                </c:pt>
                <c:pt idx="5743">
                  <c:v>8244.5856948000001</c:v>
                </c:pt>
                <c:pt idx="5744">
                  <c:v>8246.0220024000009</c:v>
                </c:pt>
                <c:pt idx="5745">
                  <c:v>8247.4587012000011</c:v>
                </c:pt>
                <c:pt idx="5746">
                  <c:v>8248.892490000002</c:v>
                </c:pt>
                <c:pt idx="5747">
                  <c:v>8250.3265457999987</c:v>
                </c:pt>
                <c:pt idx="5748">
                  <c:v>8251.7641691999997</c:v>
                </c:pt>
                <c:pt idx="5749">
                  <c:v>8253.1988292000005</c:v>
                </c:pt>
                <c:pt idx="5750">
                  <c:v>8254.6397589999997</c:v>
                </c:pt>
                <c:pt idx="5751">
                  <c:v>8256.0699980000009</c:v>
                </c:pt>
                <c:pt idx="5752">
                  <c:v>8257.5072323999993</c:v>
                </c:pt>
                <c:pt idx="5753">
                  <c:v>8258.9414263999988</c:v>
                </c:pt>
                <c:pt idx="5754">
                  <c:v>8260.3729994000005</c:v>
                </c:pt>
                <c:pt idx="5755">
                  <c:v>8261.8137066000018</c:v>
                </c:pt>
                <c:pt idx="5756">
                  <c:v>8263.2464492000017</c:v>
                </c:pt>
                <c:pt idx="5757">
                  <c:v>8264.6821238000011</c:v>
                </c:pt>
                <c:pt idx="5758">
                  <c:v>8266.1190223999984</c:v>
                </c:pt>
                <c:pt idx="5759">
                  <c:v>8267.5533773999996</c:v>
                </c:pt>
                <c:pt idx="5760">
                  <c:v>8268.9904631999998</c:v>
                </c:pt>
                <c:pt idx="5761">
                  <c:v>8270.4233975999996</c:v>
                </c:pt>
                <c:pt idx="5762">
                  <c:v>8271.8604928000004</c:v>
                </c:pt>
                <c:pt idx="5763">
                  <c:v>8273.2962587999991</c:v>
                </c:pt>
                <c:pt idx="5764">
                  <c:v>8274.7362993999996</c:v>
                </c:pt>
                <c:pt idx="5765">
                  <c:v>8276.1832343999995</c:v>
                </c:pt>
                <c:pt idx="5766">
                  <c:v>8277.6213754</c:v>
                </c:pt>
                <c:pt idx="5767">
                  <c:v>8279.0589768000009</c:v>
                </c:pt>
                <c:pt idx="5768">
                  <c:v>8280.4915623999987</c:v>
                </c:pt>
                <c:pt idx="5769">
                  <c:v>8281.9247130000003</c:v>
                </c:pt>
                <c:pt idx="5770">
                  <c:v>8283.3653924000009</c:v>
                </c:pt>
                <c:pt idx="5771">
                  <c:v>8284.8023921999993</c:v>
                </c:pt>
                <c:pt idx="5772">
                  <c:v>8286.2362527999994</c:v>
                </c:pt>
                <c:pt idx="5773">
                  <c:v>8287.6553653999999</c:v>
                </c:pt>
                <c:pt idx="5774">
                  <c:v>8289.0929242000002</c:v>
                </c:pt>
                <c:pt idx="5775">
                  <c:v>8290.5219479999996</c:v>
                </c:pt>
                <c:pt idx="5776">
                  <c:v>8291.9632091999993</c:v>
                </c:pt>
                <c:pt idx="5777">
                  <c:v>8293.3965976</c:v>
                </c:pt>
                <c:pt idx="5778">
                  <c:v>8294.8275443999992</c:v>
                </c:pt>
                <c:pt idx="5779">
                  <c:v>8296.2680184000019</c:v>
                </c:pt>
                <c:pt idx="5780">
                  <c:v>8297.6985408</c:v>
                </c:pt>
                <c:pt idx="5781">
                  <c:v>8299.1374246000014</c:v>
                </c:pt>
                <c:pt idx="5782">
                  <c:v>8300.5754027999992</c:v>
                </c:pt>
                <c:pt idx="5783">
                  <c:v>8302.0092863999998</c:v>
                </c:pt>
                <c:pt idx="5784">
                  <c:v>8303.4433033999994</c:v>
                </c:pt>
                <c:pt idx="5785">
                  <c:v>8304.8781712000018</c:v>
                </c:pt>
                <c:pt idx="5786">
                  <c:v>8306.3173958000007</c:v>
                </c:pt>
                <c:pt idx="5787">
                  <c:v>8307.7544187999993</c:v>
                </c:pt>
                <c:pt idx="5788">
                  <c:v>8309.1899517999991</c:v>
                </c:pt>
                <c:pt idx="5789">
                  <c:v>8310.6243271999992</c:v>
                </c:pt>
                <c:pt idx="5790">
                  <c:v>8312.0599738000001</c:v>
                </c:pt>
                <c:pt idx="5791">
                  <c:v>8313.4975126000008</c:v>
                </c:pt>
                <c:pt idx="5792">
                  <c:v>8314.9282318000005</c:v>
                </c:pt>
                <c:pt idx="5793">
                  <c:v>8316.353353399998</c:v>
                </c:pt>
                <c:pt idx="5794">
                  <c:v>8317.7847378000006</c:v>
                </c:pt>
                <c:pt idx="5795">
                  <c:v>8319.2213948000008</c:v>
                </c:pt>
                <c:pt idx="5796">
                  <c:v>8320.6550525999992</c:v>
                </c:pt>
                <c:pt idx="5797">
                  <c:v>8322.0868778000004</c:v>
                </c:pt>
                <c:pt idx="5798">
                  <c:v>8323.5220860000009</c:v>
                </c:pt>
                <c:pt idx="5799">
                  <c:v>8324.974892000002</c:v>
                </c:pt>
                <c:pt idx="5800">
                  <c:v>8326.4094805999994</c:v>
                </c:pt>
                <c:pt idx="5801">
                  <c:v>8327.8448190000017</c:v>
                </c:pt>
                <c:pt idx="5802">
                  <c:v>8329.2766852000004</c:v>
                </c:pt>
                <c:pt idx="5803">
                  <c:v>8330.7157787999986</c:v>
                </c:pt>
                <c:pt idx="5804">
                  <c:v>8332.1552978</c:v>
                </c:pt>
                <c:pt idx="5805">
                  <c:v>8333.5859046000005</c:v>
                </c:pt>
                <c:pt idx="5806">
                  <c:v>8335.0192773999988</c:v>
                </c:pt>
                <c:pt idx="5807">
                  <c:v>8336.4544678000002</c:v>
                </c:pt>
                <c:pt idx="5808">
                  <c:v>8337.8886368000003</c:v>
                </c:pt>
                <c:pt idx="5809">
                  <c:v>8339.3267443999994</c:v>
                </c:pt>
                <c:pt idx="5810">
                  <c:v>8340.7588589999978</c:v>
                </c:pt>
                <c:pt idx="5811">
                  <c:v>8342.1946275999999</c:v>
                </c:pt>
                <c:pt idx="5812">
                  <c:v>8343.6305123999991</c:v>
                </c:pt>
                <c:pt idx="5813">
                  <c:v>8345.0639150000006</c:v>
                </c:pt>
                <c:pt idx="5814">
                  <c:v>8346.4996351999998</c:v>
                </c:pt>
                <c:pt idx="5815">
                  <c:v>8347.9353797999993</c:v>
                </c:pt>
                <c:pt idx="5816">
                  <c:v>8349.3734804000014</c:v>
                </c:pt>
                <c:pt idx="5817">
                  <c:v>8350.8067081999998</c:v>
                </c:pt>
                <c:pt idx="5818">
                  <c:v>8352.2429362000003</c:v>
                </c:pt>
                <c:pt idx="5819">
                  <c:v>8353.676028599999</c:v>
                </c:pt>
                <c:pt idx="5820">
                  <c:v>8355.1170332000002</c:v>
                </c:pt>
                <c:pt idx="5821">
                  <c:v>8356.5524483999998</c:v>
                </c:pt>
                <c:pt idx="5822">
                  <c:v>8357.983913</c:v>
                </c:pt>
                <c:pt idx="5823">
                  <c:v>8359.4176815999999</c:v>
                </c:pt>
                <c:pt idx="5824">
                  <c:v>8360.8559750000004</c:v>
                </c:pt>
                <c:pt idx="5825">
                  <c:v>8362.2853801999991</c:v>
                </c:pt>
                <c:pt idx="5826">
                  <c:v>8363.7258084000005</c:v>
                </c:pt>
                <c:pt idx="5827">
                  <c:v>8365.1597131999988</c:v>
                </c:pt>
                <c:pt idx="5828">
                  <c:v>8366.5976180000016</c:v>
                </c:pt>
                <c:pt idx="5829">
                  <c:v>8368.0338251999983</c:v>
                </c:pt>
                <c:pt idx="5830">
                  <c:v>8369.4701172000005</c:v>
                </c:pt>
                <c:pt idx="5831">
                  <c:v>8370.9067945999996</c:v>
                </c:pt>
                <c:pt idx="5832">
                  <c:v>8372.3408175999994</c:v>
                </c:pt>
                <c:pt idx="5833">
                  <c:v>8373.7819400000008</c:v>
                </c:pt>
                <c:pt idx="5834">
                  <c:v>8375.2128816000004</c:v>
                </c:pt>
                <c:pt idx="5835">
                  <c:v>8376.6454923999991</c:v>
                </c:pt>
                <c:pt idx="5836">
                  <c:v>8378.0791673999993</c:v>
                </c:pt>
                <c:pt idx="5837">
                  <c:v>8379.5142627999994</c:v>
                </c:pt>
                <c:pt idx="5838">
                  <c:v>8380.9485387999994</c:v>
                </c:pt>
                <c:pt idx="5839">
                  <c:v>8382.3826129999998</c:v>
                </c:pt>
                <c:pt idx="5840">
                  <c:v>8383.8266134000005</c:v>
                </c:pt>
                <c:pt idx="5841">
                  <c:v>8385.2734049999999</c:v>
                </c:pt>
                <c:pt idx="5842">
                  <c:v>8386.7050275999991</c:v>
                </c:pt>
                <c:pt idx="5843">
                  <c:v>8388.1412504</c:v>
                </c:pt>
                <c:pt idx="5844">
                  <c:v>8389.5783382000009</c:v>
                </c:pt>
                <c:pt idx="5845">
                  <c:v>8391.0157073999981</c:v>
                </c:pt>
                <c:pt idx="5846">
                  <c:v>8392.4476719999984</c:v>
                </c:pt>
                <c:pt idx="5847">
                  <c:v>8393.8812260000013</c:v>
                </c:pt>
                <c:pt idx="5848">
                  <c:v>8395.3160949999983</c:v>
                </c:pt>
                <c:pt idx="5849">
                  <c:v>8396.750587999999</c:v>
                </c:pt>
                <c:pt idx="5850">
                  <c:v>8398.1870965999988</c:v>
                </c:pt>
                <c:pt idx="5851">
                  <c:v>8399.6203220000007</c:v>
                </c:pt>
                <c:pt idx="5852">
                  <c:v>8401.0743626000003</c:v>
                </c:pt>
                <c:pt idx="5853">
                  <c:v>8402.5046461999991</c:v>
                </c:pt>
                <c:pt idx="5854">
                  <c:v>8403.9410317999991</c:v>
                </c:pt>
                <c:pt idx="5855">
                  <c:v>8405.3781606000011</c:v>
                </c:pt>
                <c:pt idx="5856">
                  <c:v>8406.8131895999995</c:v>
                </c:pt>
                <c:pt idx="5857">
                  <c:v>8408.2435210000003</c:v>
                </c:pt>
                <c:pt idx="5858">
                  <c:v>8409.6852099999996</c:v>
                </c:pt>
                <c:pt idx="5859">
                  <c:v>8411.1152674000004</c:v>
                </c:pt>
                <c:pt idx="5860">
                  <c:v>8412.5558012000001</c:v>
                </c:pt>
                <c:pt idx="5861">
                  <c:v>8413.9888202000002</c:v>
                </c:pt>
                <c:pt idx="5862">
                  <c:v>8415.4232783999996</c:v>
                </c:pt>
                <c:pt idx="5863">
                  <c:v>8416.8604022000018</c:v>
                </c:pt>
                <c:pt idx="5864">
                  <c:v>8418.2981938000012</c:v>
                </c:pt>
                <c:pt idx="5865">
                  <c:v>8419.7343860000001</c:v>
                </c:pt>
                <c:pt idx="5866">
                  <c:v>8421.1709852000004</c:v>
                </c:pt>
                <c:pt idx="5867">
                  <c:v>8422.6033325999997</c:v>
                </c:pt>
                <c:pt idx="5868">
                  <c:v>8424.0438451999999</c:v>
                </c:pt>
                <c:pt idx="5869">
                  <c:v>8425.4837548000014</c:v>
                </c:pt>
                <c:pt idx="5870">
                  <c:v>8426.9121014000011</c:v>
                </c:pt>
                <c:pt idx="5871">
                  <c:v>8428.3501940000006</c:v>
                </c:pt>
                <c:pt idx="5872">
                  <c:v>8429.7844240000013</c:v>
                </c:pt>
                <c:pt idx="5873">
                  <c:v>8431.2196245999985</c:v>
                </c:pt>
                <c:pt idx="5874">
                  <c:v>8432.6553924</c:v>
                </c:pt>
                <c:pt idx="5875">
                  <c:v>8434.0941845999987</c:v>
                </c:pt>
                <c:pt idx="5876">
                  <c:v>8435.5293789999996</c:v>
                </c:pt>
                <c:pt idx="5877">
                  <c:v>8436.9649436</c:v>
                </c:pt>
                <c:pt idx="5878">
                  <c:v>8438.3977252000004</c:v>
                </c:pt>
                <c:pt idx="5879">
                  <c:v>8439.8331710000002</c:v>
                </c:pt>
                <c:pt idx="5880">
                  <c:v>8441.2715717999999</c:v>
                </c:pt>
                <c:pt idx="5881">
                  <c:v>8442.7076942000003</c:v>
                </c:pt>
                <c:pt idx="5882">
                  <c:v>8444.1456710000002</c:v>
                </c:pt>
                <c:pt idx="5883">
                  <c:v>8445.5777897999997</c:v>
                </c:pt>
                <c:pt idx="5884">
                  <c:v>8447.0136101999997</c:v>
                </c:pt>
                <c:pt idx="5885">
                  <c:v>8448.4509521999989</c:v>
                </c:pt>
                <c:pt idx="5886">
                  <c:v>8449.8858925999994</c:v>
                </c:pt>
                <c:pt idx="5887">
                  <c:v>8451.3192050000016</c:v>
                </c:pt>
                <c:pt idx="5888">
                  <c:v>8452.7574855999992</c:v>
                </c:pt>
                <c:pt idx="5889">
                  <c:v>8454.1870257999999</c:v>
                </c:pt>
                <c:pt idx="5890">
                  <c:v>8455.624473599999</c:v>
                </c:pt>
                <c:pt idx="5891">
                  <c:v>8457.059319</c:v>
                </c:pt>
                <c:pt idx="5892">
                  <c:v>8458.4964981999983</c:v>
                </c:pt>
                <c:pt idx="5893">
                  <c:v>8459.9343561999995</c:v>
                </c:pt>
                <c:pt idx="5894">
                  <c:v>8461.3727252000008</c:v>
                </c:pt>
                <c:pt idx="5895">
                  <c:v>8462.8061211999993</c:v>
                </c:pt>
                <c:pt idx="5896">
                  <c:v>8464.2423041999991</c:v>
                </c:pt>
                <c:pt idx="5897">
                  <c:v>8465.6885375999991</c:v>
                </c:pt>
                <c:pt idx="5898">
                  <c:v>8467.1184744000002</c:v>
                </c:pt>
                <c:pt idx="5899">
                  <c:v>8468.5474746</c:v>
                </c:pt>
                <c:pt idx="5900">
                  <c:v>8469.9814731999995</c:v>
                </c:pt>
                <c:pt idx="5901">
                  <c:v>8471.4180452000001</c:v>
                </c:pt>
                <c:pt idx="5902">
                  <c:v>8472.8541103999996</c:v>
                </c:pt>
                <c:pt idx="5903">
                  <c:v>8474.2852805999992</c:v>
                </c:pt>
                <c:pt idx="5904">
                  <c:v>8475.7252686000011</c:v>
                </c:pt>
                <c:pt idx="5905">
                  <c:v>8477.1553600000007</c:v>
                </c:pt>
                <c:pt idx="5906">
                  <c:v>8478.5955140000005</c:v>
                </c:pt>
                <c:pt idx="5907">
                  <c:v>8480.0409183999982</c:v>
                </c:pt>
                <c:pt idx="5908">
                  <c:v>8481.4816702000007</c:v>
                </c:pt>
                <c:pt idx="5909">
                  <c:v>8482.9192900000016</c:v>
                </c:pt>
                <c:pt idx="5910">
                  <c:v>8484.3518301999993</c:v>
                </c:pt>
                <c:pt idx="5911">
                  <c:v>8485.7864907999992</c:v>
                </c:pt>
                <c:pt idx="5912">
                  <c:v>8487.2180174000005</c:v>
                </c:pt>
                <c:pt idx="5913">
                  <c:v>8488.654351000001</c:v>
                </c:pt>
                <c:pt idx="5914">
                  <c:v>8490.0941186</c:v>
                </c:pt>
                <c:pt idx="5915">
                  <c:v>8491.527595399999</c:v>
                </c:pt>
                <c:pt idx="5916">
                  <c:v>8492.9585165999997</c:v>
                </c:pt>
                <c:pt idx="5917">
                  <c:v>8494.3989566</c:v>
                </c:pt>
                <c:pt idx="5918">
                  <c:v>8495.8323626000001</c:v>
                </c:pt>
                <c:pt idx="5919">
                  <c:v>8497.2662013999998</c:v>
                </c:pt>
                <c:pt idx="5920">
                  <c:v>8498.7019704000013</c:v>
                </c:pt>
                <c:pt idx="5921">
                  <c:v>8500.1366329999983</c:v>
                </c:pt>
                <c:pt idx="5922">
                  <c:v>8501.5679113999995</c:v>
                </c:pt>
                <c:pt idx="5923">
                  <c:v>8503.0083184000014</c:v>
                </c:pt>
                <c:pt idx="5924">
                  <c:v>8504.443792</c:v>
                </c:pt>
                <c:pt idx="5925">
                  <c:v>8505.8814887999979</c:v>
                </c:pt>
                <c:pt idx="5926">
                  <c:v>8507.3202522000011</c:v>
                </c:pt>
                <c:pt idx="5927">
                  <c:v>8508.7495245999999</c:v>
                </c:pt>
                <c:pt idx="5928">
                  <c:v>8510.1883648000003</c:v>
                </c:pt>
                <c:pt idx="5929">
                  <c:v>8511.6317211999994</c:v>
                </c:pt>
                <c:pt idx="5930">
                  <c:v>8513.0738215999991</c:v>
                </c:pt>
                <c:pt idx="5931">
                  <c:v>8514.5115257999987</c:v>
                </c:pt>
                <c:pt idx="5932">
                  <c:v>8515.9456947999988</c:v>
                </c:pt>
                <c:pt idx="5933">
                  <c:v>8517.3819347999997</c:v>
                </c:pt>
                <c:pt idx="5934">
                  <c:v>8518.8209762000006</c:v>
                </c:pt>
                <c:pt idx="5935">
                  <c:v>8520.2535160000007</c:v>
                </c:pt>
                <c:pt idx="5936">
                  <c:v>8521.6898950000013</c:v>
                </c:pt>
                <c:pt idx="5937">
                  <c:v>8523.1269699999993</c:v>
                </c:pt>
                <c:pt idx="5938">
                  <c:v>8524.5609965999993</c:v>
                </c:pt>
                <c:pt idx="5939">
                  <c:v>8525.9931916000005</c:v>
                </c:pt>
                <c:pt idx="5940">
                  <c:v>8527.4252334000012</c:v>
                </c:pt>
                <c:pt idx="5941">
                  <c:v>8528.8627665999993</c:v>
                </c:pt>
                <c:pt idx="5942">
                  <c:v>8530.2972534</c:v>
                </c:pt>
                <c:pt idx="5943">
                  <c:v>8531.7284248000014</c:v>
                </c:pt>
                <c:pt idx="5944">
                  <c:v>8533.1674871999985</c:v>
                </c:pt>
                <c:pt idx="5945">
                  <c:v>8534.6005743999995</c:v>
                </c:pt>
                <c:pt idx="5946">
                  <c:v>8536.0410458000006</c:v>
                </c:pt>
                <c:pt idx="5947">
                  <c:v>8537.4762875999986</c:v>
                </c:pt>
                <c:pt idx="5948">
                  <c:v>8538.9163360000002</c:v>
                </c:pt>
                <c:pt idx="5949">
                  <c:v>8540.3473307999993</c:v>
                </c:pt>
                <c:pt idx="5950">
                  <c:v>8541.7838871999993</c:v>
                </c:pt>
                <c:pt idx="5951">
                  <c:v>8543.2178777999998</c:v>
                </c:pt>
                <c:pt idx="5952">
                  <c:v>8544.6514496</c:v>
                </c:pt>
                <c:pt idx="5953">
                  <c:v>8546.0885094000005</c:v>
                </c:pt>
                <c:pt idx="5954">
                  <c:v>8547.5207401999996</c:v>
                </c:pt>
                <c:pt idx="5955">
                  <c:v>8548.9553798000015</c:v>
                </c:pt>
                <c:pt idx="5956">
                  <c:v>8550.3951199999992</c:v>
                </c:pt>
                <c:pt idx="5957">
                  <c:v>8551.8254823999996</c:v>
                </c:pt>
                <c:pt idx="5958">
                  <c:v>8553.2636554000001</c:v>
                </c:pt>
                <c:pt idx="5959">
                  <c:v>8554.7012364000002</c:v>
                </c:pt>
                <c:pt idx="5960">
                  <c:v>8556.1355765999997</c:v>
                </c:pt>
                <c:pt idx="5961">
                  <c:v>8557.5666440000005</c:v>
                </c:pt>
                <c:pt idx="5962">
                  <c:v>8559.0064160000002</c:v>
                </c:pt>
                <c:pt idx="5963">
                  <c:v>8560.4371030000002</c:v>
                </c:pt>
                <c:pt idx="5964">
                  <c:v>8561.8755806000008</c:v>
                </c:pt>
                <c:pt idx="5965">
                  <c:v>8563.3106836000006</c:v>
                </c:pt>
                <c:pt idx="5966">
                  <c:v>8564.7596242</c:v>
                </c:pt>
                <c:pt idx="5967">
                  <c:v>8566.1939177999993</c:v>
                </c:pt>
                <c:pt idx="5968">
                  <c:v>8567.6301063999999</c:v>
                </c:pt>
                <c:pt idx="5969">
                  <c:v>8569.0641751999992</c:v>
                </c:pt>
                <c:pt idx="5970">
                  <c:v>8570.5025509999996</c:v>
                </c:pt>
                <c:pt idx="5971">
                  <c:v>8571.9359089999998</c:v>
                </c:pt>
                <c:pt idx="5972">
                  <c:v>8573.3722947999995</c:v>
                </c:pt>
                <c:pt idx="5973">
                  <c:v>8574.8026989999998</c:v>
                </c:pt>
                <c:pt idx="5974">
                  <c:v>8576.2380100000009</c:v>
                </c:pt>
                <c:pt idx="5975">
                  <c:v>8577.6891320000013</c:v>
                </c:pt>
                <c:pt idx="5976">
                  <c:v>8579.1261549999999</c:v>
                </c:pt>
                <c:pt idx="5977">
                  <c:v>8580.5648508000013</c:v>
                </c:pt>
                <c:pt idx="5978">
                  <c:v>8582.0086486</c:v>
                </c:pt>
                <c:pt idx="5979">
                  <c:v>8583.4487426000014</c:v>
                </c:pt>
                <c:pt idx="5980">
                  <c:v>8584.8794868000004</c:v>
                </c:pt>
                <c:pt idx="5981">
                  <c:v>8586.3183042000001</c:v>
                </c:pt>
                <c:pt idx="5982">
                  <c:v>8587.750182400001</c:v>
                </c:pt>
                <c:pt idx="5983">
                  <c:v>8589.1869244000009</c:v>
                </c:pt>
                <c:pt idx="5984">
                  <c:v>8590.6272100000006</c:v>
                </c:pt>
                <c:pt idx="5985">
                  <c:v>8592.0557251999999</c:v>
                </c:pt>
                <c:pt idx="5986">
                  <c:v>8593.4910560000008</c:v>
                </c:pt>
                <c:pt idx="5987">
                  <c:v>8594.9245266000016</c:v>
                </c:pt>
                <c:pt idx="5988">
                  <c:v>8596.3613311999998</c:v>
                </c:pt>
                <c:pt idx="5989">
                  <c:v>8597.7981360000013</c:v>
                </c:pt>
                <c:pt idx="5990">
                  <c:v>8599.2449068000005</c:v>
                </c:pt>
                <c:pt idx="5991">
                  <c:v>8600.6828215999994</c:v>
                </c:pt>
                <c:pt idx="5992">
                  <c:v>8602.1135303999999</c:v>
                </c:pt>
                <c:pt idx="5993">
                  <c:v>8603.5532261999997</c:v>
                </c:pt>
                <c:pt idx="5994">
                  <c:v>8604.985478999999</c:v>
                </c:pt>
                <c:pt idx="5995">
                  <c:v>8606.4256256000008</c:v>
                </c:pt>
                <c:pt idx="5996">
                  <c:v>8607.8624701999997</c:v>
                </c:pt>
                <c:pt idx="5997">
                  <c:v>8609.2938393999993</c:v>
                </c:pt>
                <c:pt idx="5998">
                  <c:v>8610.7373986000002</c:v>
                </c:pt>
                <c:pt idx="5999">
                  <c:v>8612.1689974000001</c:v>
                </c:pt>
                <c:pt idx="6000">
                  <c:v>8613.6080284</c:v>
                </c:pt>
                <c:pt idx="6001">
                  <c:v>8615.0416889999997</c:v>
                </c:pt>
                <c:pt idx="6002">
                  <c:v>8616.4762835999991</c:v>
                </c:pt>
                <c:pt idx="6003">
                  <c:v>8617.9142800000009</c:v>
                </c:pt>
                <c:pt idx="6004">
                  <c:v>8619.3517993999994</c:v>
                </c:pt>
                <c:pt idx="6005">
                  <c:v>8620.783458599999</c:v>
                </c:pt>
                <c:pt idx="6006">
                  <c:v>8622.2184612000001</c:v>
                </c:pt>
                <c:pt idx="6007">
                  <c:v>8623.6550270000007</c:v>
                </c:pt>
                <c:pt idx="6008">
                  <c:v>8625.0912604000005</c:v>
                </c:pt>
                <c:pt idx="6009">
                  <c:v>8626.5241024000006</c:v>
                </c:pt>
                <c:pt idx="6010">
                  <c:v>8627.9793535999997</c:v>
                </c:pt>
                <c:pt idx="6011">
                  <c:v>8629.416426400001</c:v>
                </c:pt>
                <c:pt idx="6012">
                  <c:v>8630.8501480000014</c:v>
                </c:pt>
                <c:pt idx="6013">
                  <c:v>8632.2833229999997</c:v>
                </c:pt>
                <c:pt idx="6014">
                  <c:v>8633.7199574000006</c:v>
                </c:pt>
                <c:pt idx="6015">
                  <c:v>8635.1556536000007</c:v>
                </c:pt>
                <c:pt idx="6016">
                  <c:v>8636.5904206000014</c:v>
                </c:pt>
                <c:pt idx="6017">
                  <c:v>8638.0273094000004</c:v>
                </c:pt>
                <c:pt idx="6018">
                  <c:v>8639.4610546000004</c:v>
                </c:pt>
                <c:pt idx="6019">
                  <c:v>8640.8997307999998</c:v>
                </c:pt>
                <c:pt idx="6020">
                  <c:v>8642.3346543999996</c:v>
                </c:pt>
                <c:pt idx="6021">
                  <c:v>8643.7700158000007</c:v>
                </c:pt>
                <c:pt idx="6022">
                  <c:v>8645.2051904</c:v>
                </c:pt>
                <c:pt idx="6023">
                  <c:v>8646.6388719999995</c:v>
                </c:pt>
                <c:pt idx="6024">
                  <c:v>8648.0778757999997</c:v>
                </c:pt>
                <c:pt idx="6025">
                  <c:v>8649.5093319999978</c:v>
                </c:pt>
                <c:pt idx="6026">
                  <c:v>8650.9446903999997</c:v>
                </c:pt>
                <c:pt idx="6027">
                  <c:v>8652.3822700000001</c:v>
                </c:pt>
                <c:pt idx="6028">
                  <c:v>8653.8121549999996</c:v>
                </c:pt>
                <c:pt idx="6029">
                  <c:v>8655.2545654000005</c:v>
                </c:pt>
                <c:pt idx="6030">
                  <c:v>8656.6858544000024</c:v>
                </c:pt>
                <c:pt idx="6031">
                  <c:v>8658.1249802000002</c:v>
                </c:pt>
                <c:pt idx="6032">
                  <c:v>8659.5583441999988</c:v>
                </c:pt>
                <c:pt idx="6033">
                  <c:v>8660.994147200001</c:v>
                </c:pt>
                <c:pt idx="6034">
                  <c:v>8662.4333430000006</c:v>
                </c:pt>
                <c:pt idx="6035">
                  <c:v>8663.8703212</c:v>
                </c:pt>
                <c:pt idx="6036">
                  <c:v>8665.3032039999998</c:v>
                </c:pt>
                <c:pt idx="6037">
                  <c:v>8666.7397986000014</c:v>
                </c:pt>
                <c:pt idx="6038">
                  <c:v>8668.1751216000011</c:v>
                </c:pt>
                <c:pt idx="6039">
                  <c:v>8669.6096289999987</c:v>
                </c:pt>
                <c:pt idx="6040">
                  <c:v>8671.0453204000005</c:v>
                </c:pt>
                <c:pt idx="6041">
                  <c:v>8672.4789877999992</c:v>
                </c:pt>
                <c:pt idx="6042">
                  <c:v>8673.9098835999994</c:v>
                </c:pt>
                <c:pt idx="6043">
                  <c:v>8675.3452452000001</c:v>
                </c:pt>
                <c:pt idx="6044">
                  <c:v>8676.7773990000023</c:v>
                </c:pt>
                <c:pt idx="6045">
                  <c:v>8678.2119619999994</c:v>
                </c:pt>
                <c:pt idx="6046">
                  <c:v>8679.6533567999995</c:v>
                </c:pt>
                <c:pt idx="6047">
                  <c:v>8681.0868309999987</c:v>
                </c:pt>
                <c:pt idx="6048">
                  <c:v>8682.5254707999993</c:v>
                </c:pt>
                <c:pt idx="6049">
                  <c:v>8683.9694345999997</c:v>
                </c:pt>
                <c:pt idx="6050">
                  <c:v>8685.4154445999993</c:v>
                </c:pt>
                <c:pt idx="6051">
                  <c:v>8686.853750799999</c:v>
                </c:pt>
                <c:pt idx="6052">
                  <c:v>8688.2883097999984</c:v>
                </c:pt>
                <c:pt idx="6053">
                  <c:v>8689.7068518000015</c:v>
                </c:pt>
                <c:pt idx="6054">
                  <c:v>8691.1421484000002</c:v>
                </c:pt>
                <c:pt idx="6055">
                  <c:v>8692.582835600002</c:v>
                </c:pt>
                <c:pt idx="6056">
                  <c:v>8694.0160410000008</c:v>
                </c:pt>
                <c:pt idx="6057">
                  <c:v>8695.4525891999983</c:v>
                </c:pt>
                <c:pt idx="6058">
                  <c:v>8696.8833746</c:v>
                </c:pt>
                <c:pt idx="6059">
                  <c:v>8698.3202904000009</c:v>
                </c:pt>
                <c:pt idx="6060">
                  <c:v>8699.7556867999992</c:v>
                </c:pt>
                <c:pt idx="6061">
                  <c:v>8701.1915268000012</c:v>
                </c:pt>
                <c:pt idx="6062">
                  <c:v>8702.6272075999987</c:v>
                </c:pt>
                <c:pt idx="6063">
                  <c:v>8704.0600880000002</c:v>
                </c:pt>
                <c:pt idx="6064">
                  <c:v>8705.5004633999997</c:v>
                </c:pt>
                <c:pt idx="6065">
                  <c:v>8706.9392182000011</c:v>
                </c:pt>
                <c:pt idx="6066">
                  <c:v>8708.3711444</c:v>
                </c:pt>
                <c:pt idx="6067">
                  <c:v>8709.8103776000007</c:v>
                </c:pt>
                <c:pt idx="6068">
                  <c:v>8711.2432187999984</c:v>
                </c:pt>
                <c:pt idx="6069">
                  <c:v>8712.6776212000004</c:v>
                </c:pt>
                <c:pt idx="6070">
                  <c:v>8714.1178000000018</c:v>
                </c:pt>
                <c:pt idx="6071">
                  <c:v>8715.5505104000003</c:v>
                </c:pt>
                <c:pt idx="6072">
                  <c:v>8716.9887287999991</c:v>
                </c:pt>
                <c:pt idx="6073">
                  <c:v>8718.4224423999985</c:v>
                </c:pt>
                <c:pt idx="6074">
                  <c:v>8719.8593837999997</c:v>
                </c:pt>
                <c:pt idx="6075">
                  <c:v>8721.2981126000013</c:v>
                </c:pt>
                <c:pt idx="6076">
                  <c:v>8722.7264694000005</c:v>
                </c:pt>
                <c:pt idx="6077">
                  <c:v>8724.1621469999991</c:v>
                </c:pt>
                <c:pt idx="6078">
                  <c:v>8725.5935223999986</c:v>
                </c:pt>
                <c:pt idx="6079">
                  <c:v>8727.0336874000004</c:v>
                </c:pt>
                <c:pt idx="6080">
                  <c:v>8728.4644088000023</c:v>
                </c:pt>
                <c:pt idx="6081">
                  <c:v>8729.9069240000008</c:v>
                </c:pt>
                <c:pt idx="6082">
                  <c:v>8731.3353755999997</c:v>
                </c:pt>
                <c:pt idx="6083">
                  <c:v>8732.7782805999996</c:v>
                </c:pt>
                <c:pt idx="6084">
                  <c:v>8734.2104407999996</c:v>
                </c:pt>
                <c:pt idx="6085">
                  <c:v>8735.6528040000012</c:v>
                </c:pt>
                <c:pt idx="6086">
                  <c:v>8737.0847775999991</c:v>
                </c:pt>
                <c:pt idx="6087">
                  <c:v>8738.5206696000005</c:v>
                </c:pt>
                <c:pt idx="6088">
                  <c:v>8739.9571653999992</c:v>
                </c:pt>
                <c:pt idx="6089">
                  <c:v>8741.3931178000003</c:v>
                </c:pt>
                <c:pt idx="6090">
                  <c:v>8742.8350644000002</c:v>
                </c:pt>
                <c:pt idx="6091">
                  <c:v>8744.280320599999</c:v>
                </c:pt>
                <c:pt idx="6092">
                  <c:v>8745.720390800001</c:v>
                </c:pt>
                <c:pt idx="6093">
                  <c:v>8747.1520371999995</c:v>
                </c:pt>
                <c:pt idx="6094">
                  <c:v>8748.5838033999989</c:v>
                </c:pt>
                <c:pt idx="6095">
                  <c:v>8750.025391000001</c:v>
                </c:pt>
                <c:pt idx="6096">
                  <c:v>8751.4547717999994</c:v>
                </c:pt>
                <c:pt idx="6097">
                  <c:v>8752.8947583999998</c:v>
                </c:pt>
                <c:pt idx="6098">
                  <c:v>8754.3313281999999</c:v>
                </c:pt>
                <c:pt idx="6099">
                  <c:v>8755.7711395999995</c:v>
                </c:pt>
                <c:pt idx="6100">
                  <c:v>8757.2085380000008</c:v>
                </c:pt>
                <c:pt idx="6101">
                  <c:v>8758.6421671999997</c:v>
                </c:pt>
                <c:pt idx="6102">
                  <c:v>8760.0774017999993</c:v>
                </c:pt>
                <c:pt idx="6103">
                  <c:v>8761.5251260000005</c:v>
                </c:pt>
                <c:pt idx="6104">
                  <c:v>8762.9610064000008</c:v>
                </c:pt>
                <c:pt idx="6105">
                  <c:v>8764.3972747999996</c:v>
                </c:pt>
                <c:pt idx="6106">
                  <c:v>8765.8364426000007</c:v>
                </c:pt>
                <c:pt idx="6107">
                  <c:v>8767.2663894000016</c:v>
                </c:pt>
                <c:pt idx="6108">
                  <c:v>8768.7051474</c:v>
                </c:pt>
                <c:pt idx="6109">
                  <c:v>8770.1372421999986</c:v>
                </c:pt>
                <c:pt idx="6110">
                  <c:v>8771.5760661999993</c:v>
                </c:pt>
                <c:pt idx="6111">
                  <c:v>8773.0128313999994</c:v>
                </c:pt>
                <c:pt idx="6112">
                  <c:v>8774.4420163999985</c:v>
                </c:pt>
                <c:pt idx="6113">
                  <c:v>8775.8925380000001</c:v>
                </c:pt>
                <c:pt idx="6114">
                  <c:v>8777.3477014</c:v>
                </c:pt>
                <c:pt idx="6115">
                  <c:v>8778.7810181999994</c:v>
                </c:pt>
                <c:pt idx="6116">
                  <c:v>8780.2184289999987</c:v>
                </c:pt>
                <c:pt idx="6117">
                  <c:v>8781.6561698000005</c:v>
                </c:pt>
                <c:pt idx="6118">
                  <c:v>8783.089787400002</c:v>
                </c:pt>
                <c:pt idx="6119">
                  <c:v>8784.5273206000002</c:v>
                </c:pt>
                <c:pt idx="6120">
                  <c:v>8785.9576489999999</c:v>
                </c:pt>
                <c:pt idx="6121">
                  <c:v>8787.3984187999995</c:v>
                </c:pt>
                <c:pt idx="6122">
                  <c:v>8788.8276240000014</c:v>
                </c:pt>
                <c:pt idx="6123">
                  <c:v>8790.2676513999995</c:v>
                </c:pt>
                <c:pt idx="6124">
                  <c:v>8791.6998331999985</c:v>
                </c:pt>
                <c:pt idx="6125">
                  <c:v>8793.1381196000002</c:v>
                </c:pt>
                <c:pt idx="6126">
                  <c:v>8794.5734467999991</c:v>
                </c:pt>
                <c:pt idx="6127">
                  <c:v>8796.0083697999999</c:v>
                </c:pt>
                <c:pt idx="6128">
                  <c:v>8797.4423189999998</c:v>
                </c:pt>
                <c:pt idx="6129">
                  <c:v>8798.8765048000005</c:v>
                </c:pt>
                <c:pt idx="6130">
                  <c:v>8800.3109706000014</c:v>
                </c:pt>
                <c:pt idx="6131">
                  <c:v>8801.7470659999999</c:v>
                </c:pt>
                <c:pt idx="6132">
                  <c:v>8803.1888257999999</c:v>
                </c:pt>
                <c:pt idx="6133">
                  <c:v>8804.6275232000007</c:v>
                </c:pt>
                <c:pt idx="6134">
                  <c:v>8806.0693907999994</c:v>
                </c:pt>
                <c:pt idx="6135">
                  <c:v>8807.5041824000018</c:v>
                </c:pt>
                <c:pt idx="6136">
                  <c:v>8808.9352891999988</c:v>
                </c:pt>
                <c:pt idx="6137">
                  <c:v>8810.3739564000025</c:v>
                </c:pt>
                <c:pt idx="6138">
                  <c:v>8811.8083143999993</c:v>
                </c:pt>
                <c:pt idx="6139">
                  <c:v>8813.2429000000011</c:v>
                </c:pt>
                <c:pt idx="6140">
                  <c:v>8814.676027200001</c:v>
                </c:pt>
                <c:pt idx="6141">
                  <c:v>8816.1145442000015</c:v>
                </c:pt>
                <c:pt idx="6142">
                  <c:v>8817.5614200000018</c:v>
                </c:pt>
                <c:pt idx="6143">
                  <c:v>8818.9994880000013</c:v>
                </c:pt>
                <c:pt idx="6144">
                  <c:v>8820.4402539999992</c:v>
                </c:pt>
                <c:pt idx="6145">
                  <c:v>8821.8700883999991</c:v>
                </c:pt>
                <c:pt idx="6146">
                  <c:v>8823.3157812000009</c:v>
                </c:pt>
                <c:pt idx="6147">
                  <c:v>8824.7564594000014</c:v>
                </c:pt>
                <c:pt idx="6148">
                  <c:v>8826.1917549999998</c:v>
                </c:pt>
                <c:pt idx="6149">
                  <c:v>8827.6298199999983</c:v>
                </c:pt>
                <c:pt idx="6150">
                  <c:v>8829.0589822000002</c:v>
                </c:pt>
                <c:pt idx="6151">
                  <c:v>8830.4941029999991</c:v>
                </c:pt>
                <c:pt idx="6152">
                  <c:v>8831.9299591999988</c:v>
                </c:pt>
                <c:pt idx="6153">
                  <c:v>8833.3697716000006</c:v>
                </c:pt>
                <c:pt idx="6154">
                  <c:v>8834.8037003999998</c:v>
                </c:pt>
                <c:pt idx="6155">
                  <c:v>8836.2421854000004</c:v>
                </c:pt>
                <c:pt idx="6156">
                  <c:v>8837.6777320000001</c:v>
                </c:pt>
                <c:pt idx="6157">
                  <c:v>8839.1111507999995</c:v>
                </c:pt>
                <c:pt idx="6158">
                  <c:v>8840.5502309999974</c:v>
                </c:pt>
                <c:pt idx="6159">
                  <c:v>8841.9824263999999</c:v>
                </c:pt>
                <c:pt idx="6160">
                  <c:v>8843.4204356000009</c:v>
                </c:pt>
                <c:pt idx="6161">
                  <c:v>8844.8559910000004</c:v>
                </c:pt>
                <c:pt idx="6162">
                  <c:v>8846.2911533999995</c:v>
                </c:pt>
                <c:pt idx="6163">
                  <c:v>8847.7225514000002</c:v>
                </c:pt>
                <c:pt idx="6164">
                  <c:v>8849.1592246</c:v>
                </c:pt>
                <c:pt idx="6165">
                  <c:v>8850.5925595999979</c:v>
                </c:pt>
                <c:pt idx="6166">
                  <c:v>8852.0316776</c:v>
                </c:pt>
                <c:pt idx="6167">
                  <c:v>8853.4649984000007</c:v>
                </c:pt>
                <c:pt idx="6168">
                  <c:v>8854.9042334000005</c:v>
                </c:pt>
                <c:pt idx="6169">
                  <c:v>8856.3408524000006</c:v>
                </c:pt>
                <c:pt idx="6170">
                  <c:v>8857.7792169999993</c:v>
                </c:pt>
                <c:pt idx="6171">
                  <c:v>8859.2104335999993</c:v>
                </c:pt>
                <c:pt idx="6172">
                  <c:v>8860.6431840000005</c:v>
                </c:pt>
                <c:pt idx="6173">
                  <c:v>8862.0809042000001</c:v>
                </c:pt>
                <c:pt idx="6174">
                  <c:v>8863.5173367999996</c:v>
                </c:pt>
                <c:pt idx="6175">
                  <c:v>8864.9565808000007</c:v>
                </c:pt>
                <c:pt idx="6176">
                  <c:v>8866.3963110000004</c:v>
                </c:pt>
                <c:pt idx="6177">
                  <c:v>8867.8291971999988</c:v>
                </c:pt>
                <c:pt idx="6178">
                  <c:v>8869.264057800001</c:v>
                </c:pt>
                <c:pt idx="6179">
                  <c:v>8870.7022070000003</c:v>
                </c:pt>
                <c:pt idx="6180">
                  <c:v>8872.1360767999995</c:v>
                </c:pt>
                <c:pt idx="6181">
                  <c:v>8873.5731747999998</c:v>
                </c:pt>
                <c:pt idx="6182">
                  <c:v>8875.0075269999998</c:v>
                </c:pt>
                <c:pt idx="6183">
                  <c:v>8876.4454175999999</c:v>
                </c:pt>
                <c:pt idx="6184">
                  <c:v>8877.8889417999999</c:v>
                </c:pt>
                <c:pt idx="6185">
                  <c:v>8879.3290094000004</c:v>
                </c:pt>
                <c:pt idx="6186">
                  <c:v>8880.7689979999996</c:v>
                </c:pt>
                <c:pt idx="6187">
                  <c:v>8882.2009484000009</c:v>
                </c:pt>
                <c:pt idx="6188">
                  <c:v>8883.632768200001</c:v>
                </c:pt>
                <c:pt idx="6189">
                  <c:v>8885.0693033999996</c:v>
                </c:pt>
                <c:pt idx="6190">
                  <c:v>8886.5046229999989</c:v>
                </c:pt>
                <c:pt idx="6191">
                  <c:v>8887.9399878000004</c:v>
                </c:pt>
                <c:pt idx="6192">
                  <c:v>8889.3760653999998</c:v>
                </c:pt>
                <c:pt idx="6193">
                  <c:v>8890.8073999999997</c:v>
                </c:pt>
                <c:pt idx="6194">
                  <c:v>8892.2446237999993</c:v>
                </c:pt>
                <c:pt idx="6195">
                  <c:v>8893.6788669999987</c:v>
                </c:pt>
                <c:pt idx="6196">
                  <c:v>8895.113457200001</c:v>
                </c:pt>
                <c:pt idx="6197">
                  <c:v>8896.5450858000004</c:v>
                </c:pt>
                <c:pt idx="6198">
                  <c:v>8897.9801745999994</c:v>
                </c:pt>
                <c:pt idx="6199">
                  <c:v>8899.4136655999991</c:v>
                </c:pt>
                <c:pt idx="6200">
                  <c:v>8900.8502025999987</c:v>
                </c:pt>
                <c:pt idx="6201">
                  <c:v>8902.2750045999983</c:v>
                </c:pt>
                <c:pt idx="6202">
                  <c:v>8903.7055308000017</c:v>
                </c:pt>
                <c:pt idx="6203">
                  <c:v>8905.1436807999999</c:v>
                </c:pt>
                <c:pt idx="6204">
                  <c:v>8906.5799375999995</c:v>
                </c:pt>
                <c:pt idx="6205">
                  <c:v>8908.0139080000008</c:v>
                </c:pt>
                <c:pt idx="6206">
                  <c:v>8909.4483050000017</c:v>
                </c:pt>
                <c:pt idx="6207">
                  <c:v>8910.8801379999986</c:v>
                </c:pt>
                <c:pt idx="6208">
                  <c:v>8912.3178271999986</c:v>
                </c:pt>
                <c:pt idx="6209">
                  <c:v>8913.7527952</c:v>
                </c:pt>
                <c:pt idx="6210">
                  <c:v>8915.1899537999998</c:v>
                </c:pt>
                <c:pt idx="6211">
                  <c:v>8916.6247198000001</c:v>
                </c:pt>
                <c:pt idx="6212">
                  <c:v>8918.0604309999999</c:v>
                </c:pt>
                <c:pt idx="6213">
                  <c:v>8919.4920042000012</c:v>
                </c:pt>
                <c:pt idx="6214">
                  <c:v>8920.9268807999997</c:v>
                </c:pt>
                <c:pt idx="6215">
                  <c:v>8922.3593096000004</c:v>
                </c:pt>
                <c:pt idx="6216">
                  <c:v>8923.7955949999996</c:v>
                </c:pt>
                <c:pt idx="6217">
                  <c:v>8925.2327961999981</c:v>
                </c:pt>
                <c:pt idx="6218">
                  <c:v>8926.6681530000005</c:v>
                </c:pt>
                <c:pt idx="6219">
                  <c:v>8928.0968389999998</c:v>
                </c:pt>
                <c:pt idx="6220">
                  <c:v>8929.5344853999995</c:v>
                </c:pt>
                <c:pt idx="6221">
                  <c:v>8930.971227</c:v>
                </c:pt>
                <c:pt idx="6222">
                  <c:v>8932.4008364000001</c:v>
                </c:pt>
                <c:pt idx="6223">
                  <c:v>8933.8389267999992</c:v>
                </c:pt>
                <c:pt idx="6224">
                  <c:v>8935.2729408000014</c:v>
                </c:pt>
                <c:pt idx="6225">
                  <c:v>8936.7108420000004</c:v>
                </c:pt>
                <c:pt idx="6226">
                  <c:v>8938.144262400001</c:v>
                </c:pt>
                <c:pt idx="6227">
                  <c:v>8939.5786105999996</c:v>
                </c:pt>
                <c:pt idx="6228">
                  <c:v>8941.0147588</c:v>
                </c:pt>
                <c:pt idx="6229">
                  <c:v>8942.4548640000012</c:v>
                </c:pt>
                <c:pt idx="6230">
                  <c:v>8943.8847470000001</c:v>
                </c:pt>
                <c:pt idx="6231">
                  <c:v>8945.3278763999988</c:v>
                </c:pt>
                <c:pt idx="6232">
                  <c:v>8946.7590172000018</c:v>
                </c:pt>
                <c:pt idx="6233">
                  <c:v>8948.1979142</c:v>
                </c:pt>
                <c:pt idx="6234">
                  <c:v>8949.6319547999992</c:v>
                </c:pt>
                <c:pt idx="6235">
                  <c:v>8951.0685754000006</c:v>
                </c:pt>
                <c:pt idx="6236">
                  <c:v>8952.5018489999984</c:v>
                </c:pt>
                <c:pt idx="6237">
                  <c:v>8953.9387549999992</c:v>
                </c:pt>
                <c:pt idx="6238">
                  <c:v>8955.3764924000006</c:v>
                </c:pt>
                <c:pt idx="6239">
                  <c:v>8956.8095250000006</c:v>
                </c:pt>
                <c:pt idx="6240">
                  <c:v>8958.2444260000011</c:v>
                </c:pt>
                <c:pt idx="6241">
                  <c:v>8959.6793113999993</c:v>
                </c:pt>
                <c:pt idx="6242">
                  <c:v>8961.1128978000015</c:v>
                </c:pt>
                <c:pt idx="6243">
                  <c:v>8962.5523374000004</c:v>
                </c:pt>
                <c:pt idx="6244">
                  <c:v>8963.9836020000002</c:v>
                </c:pt>
                <c:pt idx="6245">
                  <c:v>8965.4229921999995</c:v>
                </c:pt>
                <c:pt idx="6246">
                  <c:v>8966.8579806000016</c:v>
                </c:pt>
                <c:pt idx="6247">
                  <c:v>8968.2950226000012</c:v>
                </c:pt>
                <c:pt idx="6248">
                  <c:v>8969.7269231999999</c:v>
                </c:pt>
                <c:pt idx="6249">
                  <c:v>8971.1651184000002</c:v>
                </c:pt>
                <c:pt idx="6250">
                  <c:v>8972.5997939999997</c:v>
                </c:pt>
                <c:pt idx="6251">
                  <c:v>8974.0367930000011</c:v>
                </c:pt>
                <c:pt idx="6252">
                  <c:v>8975.4691488000008</c:v>
                </c:pt>
                <c:pt idx="6253">
                  <c:v>8976.9050327999994</c:v>
                </c:pt>
                <c:pt idx="6254">
                  <c:v>8978.3356800000001</c:v>
                </c:pt>
                <c:pt idx="6255">
                  <c:v>8979.7757335999995</c:v>
                </c:pt>
                <c:pt idx="6256">
                  <c:v>8981.2113690000006</c:v>
                </c:pt>
                <c:pt idx="6257">
                  <c:v>8982.6488594000002</c:v>
                </c:pt>
                <c:pt idx="6258">
                  <c:v>8984.0817346000003</c:v>
                </c:pt>
                <c:pt idx="6259">
                  <c:v>8985.5193662000001</c:v>
                </c:pt>
                <c:pt idx="6260">
                  <c:v>8986.9499844000002</c:v>
                </c:pt>
                <c:pt idx="6261">
                  <c:v>8988.3874287999988</c:v>
                </c:pt>
                <c:pt idx="6262">
                  <c:v>8989.8212342000006</c:v>
                </c:pt>
                <c:pt idx="6263">
                  <c:v>8991.2604319999991</c:v>
                </c:pt>
                <c:pt idx="6264">
                  <c:v>8992.6928689999986</c:v>
                </c:pt>
                <c:pt idx="6265">
                  <c:v>8994.1284416000017</c:v>
                </c:pt>
                <c:pt idx="6266">
                  <c:v>8995.5621090000004</c:v>
                </c:pt>
                <c:pt idx="6267">
                  <c:v>8996.9953067999995</c:v>
                </c:pt>
                <c:pt idx="6268">
                  <c:v>8998.4309414000018</c:v>
                </c:pt>
                <c:pt idx="6269">
                  <c:v>8999.8633604000006</c:v>
                </c:pt>
                <c:pt idx="6270">
                  <c:v>9001.3036921999992</c:v>
                </c:pt>
                <c:pt idx="6271">
                  <c:v>9002.7378926000001</c:v>
                </c:pt>
                <c:pt idx="6272">
                  <c:v>9004.1746668000014</c:v>
                </c:pt>
                <c:pt idx="6273">
                  <c:v>9005.6144160000003</c:v>
                </c:pt>
                <c:pt idx="6274">
                  <c:v>9007.0453698000001</c:v>
                </c:pt>
                <c:pt idx="6275">
                  <c:v>9008.4738550000002</c:v>
                </c:pt>
                <c:pt idx="6276">
                  <c:v>9009.9047226000002</c:v>
                </c:pt>
                <c:pt idx="6277">
                  <c:v>9011.3395368000001</c:v>
                </c:pt>
                <c:pt idx="6278">
                  <c:v>9012.7757672000007</c:v>
                </c:pt>
                <c:pt idx="6279">
                  <c:v>9014.2108279999993</c:v>
                </c:pt>
                <c:pt idx="6280">
                  <c:v>9015.6479820000004</c:v>
                </c:pt>
                <c:pt idx="6281">
                  <c:v>9017.0790498000006</c:v>
                </c:pt>
                <c:pt idx="6282">
                  <c:v>9018.5161732000015</c:v>
                </c:pt>
                <c:pt idx="6283">
                  <c:v>9019.9537291999986</c:v>
                </c:pt>
                <c:pt idx="6284">
                  <c:v>9021.3853111999997</c:v>
                </c:pt>
                <c:pt idx="6285">
                  <c:v>9022.8236457999992</c:v>
                </c:pt>
                <c:pt idx="6286">
                  <c:v>9024.2597851999999</c:v>
                </c:pt>
                <c:pt idx="6287">
                  <c:v>9025.6949614000005</c:v>
                </c:pt>
                <c:pt idx="6288">
                  <c:v>9027.1263888000012</c:v>
                </c:pt>
                <c:pt idx="6289">
                  <c:v>9028.5638072000002</c:v>
                </c:pt>
                <c:pt idx="6290">
                  <c:v>9029.9956194000006</c:v>
                </c:pt>
                <c:pt idx="6291">
                  <c:v>9031.4333730000017</c:v>
                </c:pt>
                <c:pt idx="6292">
                  <c:v>9032.8694454000015</c:v>
                </c:pt>
                <c:pt idx="6293">
                  <c:v>9034.3115560000006</c:v>
                </c:pt>
                <c:pt idx="6294">
                  <c:v>9035.7277661999997</c:v>
                </c:pt>
                <c:pt idx="6295">
                  <c:v>9037.1699606000002</c:v>
                </c:pt>
                <c:pt idx="6296">
                  <c:v>9038.5994969999992</c:v>
                </c:pt>
                <c:pt idx="6297">
                  <c:v>9040.0386529999996</c:v>
                </c:pt>
                <c:pt idx="6298">
                  <c:v>9041.4742541999985</c:v>
                </c:pt>
                <c:pt idx="6299">
                  <c:v>9042.9110196000001</c:v>
                </c:pt>
                <c:pt idx="6300">
                  <c:v>9044.3440726000008</c:v>
                </c:pt>
                <c:pt idx="6301">
                  <c:v>9045.7758190000004</c:v>
                </c:pt>
                <c:pt idx="6302">
                  <c:v>9047.2132104000011</c:v>
                </c:pt>
                <c:pt idx="6303">
                  <c:v>9048.6469402000002</c:v>
                </c:pt>
                <c:pt idx="6304">
                  <c:v>9050.0835597999994</c:v>
                </c:pt>
                <c:pt idx="6305">
                  <c:v>9051.5191725999994</c:v>
                </c:pt>
                <c:pt idx="6306">
                  <c:v>9052.9580556000001</c:v>
                </c:pt>
                <c:pt idx="6307">
                  <c:v>9054.3903052000005</c:v>
                </c:pt>
                <c:pt idx="6308">
                  <c:v>9055.8314873999989</c:v>
                </c:pt>
                <c:pt idx="6309">
                  <c:v>9057.2602436000016</c:v>
                </c:pt>
                <c:pt idx="6310">
                  <c:v>9058.6973487999985</c:v>
                </c:pt>
                <c:pt idx="6311">
                  <c:v>9060.1317581999992</c:v>
                </c:pt>
                <c:pt idx="6312">
                  <c:v>9061.5672251999986</c:v>
                </c:pt>
                <c:pt idx="6313">
                  <c:v>9063.0057517999994</c:v>
                </c:pt>
                <c:pt idx="6314">
                  <c:v>9064.4393182000003</c:v>
                </c:pt>
                <c:pt idx="6315">
                  <c:v>9065.8745294</c:v>
                </c:pt>
                <c:pt idx="6316">
                  <c:v>9067.3095713999992</c:v>
                </c:pt>
                <c:pt idx="6317">
                  <c:v>9068.7461015999997</c:v>
                </c:pt>
                <c:pt idx="6318">
                  <c:v>9070.1807129999979</c:v>
                </c:pt>
                <c:pt idx="6319">
                  <c:v>9071.6201590000019</c:v>
                </c:pt>
                <c:pt idx="6320">
                  <c:v>9073.0647657999998</c:v>
                </c:pt>
                <c:pt idx="6321">
                  <c:v>9074.5068498000001</c:v>
                </c:pt>
                <c:pt idx="6322">
                  <c:v>9075.9409129999985</c:v>
                </c:pt>
                <c:pt idx="6323">
                  <c:v>9077.3774434000006</c:v>
                </c:pt>
                <c:pt idx="6324">
                  <c:v>9078.8132637999988</c:v>
                </c:pt>
                <c:pt idx="6325">
                  <c:v>9080.2445349999998</c:v>
                </c:pt>
                <c:pt idx="6326">
                  <c:v>9081.680144599999</c:v>
                </c:pt>
                <c:pt idx="6327">
                  <c:v>9083.1164962000003</c:v>
                </c:pt>
                <c:pt idx="6328">
                  <c:v>9084.5538004000009</c:v>
                </c:pt>
                <c:pt idx="6329">
                  <c:v>9085.9882949999992</c:v>
                </c:pt>
                <c:pt idx="6330">
                  <c:v>9087.4234833999981</c:v>
                </c:pt>
                <c:pt idx="6331">
                  <c:v>9088.8591353999982</c:v>
                </c:pt>
                <c:pt idx="6332">
                  <c:v>9090.2907589999995</c:v>
                </c:pt>
                <c:pt idx="6333">
                  <c:v>9091.7270103999999</c:v>
                </c:pt>
                <c:pt idx="6334">
                  <c:v>9093.1661332000003</c:v>
                </c:pt>
                <c:pt idx="6335">
                  <c:v>9094.6009498000003</c:v>
                </c:pt>
                <c:pt idx="6336">
                  <c:v>9096.0345390000002</c:v>
                </c:pt>
                <c:pt idx="6337">
                  <c:v>9097.470785200001</c:v>
                </c:pt>
                <c:pt idx="6338">
                  <c:v>9098.9007299999994</c:v>
                </c:pt>
                <c:pt idx="6339">
                  <c:v>9100.3390483999992</c:v>
                </c:pt>
                <c:pt idx="6340">
                  <c:v>9101.7728432000004</c:v>
                </c:pt>
                <c:pt idx="6341">
                  <c:v>9103.2087617999987</c:v>
                </c:pt>
                <c:pt idx="6342">
                  <c:v>9104.644374200001</c:v>
                </c:pt>
                <c:pt idx="6343">
                  <c:v>9106.0762656000006</c:v>
                </c:pt>
                <c:pt idx="6344">
                  <c:v>9107.5126659999987</c:v>
                </c:pt>
                <c:pt idx="6345">
                  <c:v>9108.9520189999985</c:v>
                </c:pt>
                <c:pt idx="6346">
                  <c:v>9110.3910751999992</c:v>
                </c:pt>
                <c:pt idx="6347">
                  <c:v>9111.8229410000004</c:v>
                </c:pt>
                <c:pt idx="6348">
                  <c:v>9113.2585088000014</c:v>
                </c:pt>
                <c:pt idx="6349">
                  <c:v>9114.6952884000002</c:v>
                </c:pt>
                <c:pt idx="6350">
                  <c:v>9116.1166416000015</c:v>
                </c:pt>
                <c:pt idx="6351">
                  <c:v>9117.5529040000001</c:v>
                </c:pt>
                <c:pt idx="6352">
                  <c:v>9118.9869564000001</c:v>
                </c:pt>
                <c:pt idx="6353">
                  <c:v>9120.4200423999991</c:v>
                </c:pt>
                <c:pt idx="6354">
                  <c:v>9121.8552748000002</c:v>
                </c:pt>
                <c:pt idx="6355">
                  <c:v>9123.2923482000006</c:v>
                </c:pt>
                <c:pt idx="6356">
                  <c:v>9124.7295646000002</c:v>
                </c:pt>
                <c:pt idx="6357">
                  <c:v>9126.1605364000025</c:v>
                </c:pt>
                <c:pt idx="6358">
                  <c:v>9127.5952399999987</c:v>
                </c:pt>
                <c:pt idx="6359">
                  <c:v>9129.0312632000005</c:v>
                </c:pt>
                <c:pt idx="6360">
                  <c:v>9130.4640383999995</c:v>
                </c:pt>
                <c:pt idx="6361">
                  <c:v>9131.9049804000006</c:v>
                </c:pt>
                <c:pt idx="6362">
                  <c:v>9133.3370879999984</c:v>
                </c:pt>
                <c:pt idx="6363">
                  <c:v>9134.7745507999989</c:v>
                </c:pt>
                <c:pt idx="6364">
                  <c:v>9136.211437599999</c:v>
                </c:pt>
                <c:pt idx="6365">
                  <c:v>9137.6456987999991</c:v>
                </c:pt>
                <c:pt idx="6366">
                  <c:v>9139.0842582000005</c:v>
                </c:pt>
                <c:pt idx="6367">
                  <c:v>9140.5135047999993</c:v>
                </c:pt>
                <c:pt idx="6368">
                  <c:v>9141.9525095999998</c:v>
                </c:pt>
                <c:pt idx="6369">
                  <c:v>9143.3878941999992</c:v>
                </c:pt>
                <c:pt idx="6370">
                  <c:v>9144.8215812000017</c:v>
                </c:pt>
                <c:pt idx="6371">
                  <c:v>9146.2588182</c:v>
                </c:pt>
                <c:pt idx="6372">
                  <c:v>9147.6959461999995</c:v>
                </c:pt>
                <c:pt idx="6373">
                  <c:v>9149.1280025999986</c:v>
                </c:pt>
                <c:pt idx="6374">
                  <c:v>9150.561304599998</c:v>
                </c:pt>
                <c:pt idx="6375">
                  <c:v>9151.9982049999999</c:v>
                </c:pt>
                <c:pt idx="6376">
                  <c:v>9153.4289247999986</c:v>
                </c:pt>
                <c:pt idx="6377">
                  <c:v>9154.8629562000006</c:v>
                </c:pt>
                <c:pt idx="6378">
                  <c:v>9156.3028785999995</c:v>
                </c:pt>
                <c:pt idx="6379">
                  <c:v>9157.7370977999999</c:v>
                </c:pt>
                <c:pt idx="6380">
                  <c:v>9159.1707495999999</c:v>
                </c:pt>
                <c:pt idx="6381">
                  <c:v>9160.6110671999995</c:v>
                </c:pt>
                <c:pt idx="6382">
                  <c:v>9162.0511516000006</c:v>
                </c:pt>
                <c:pt idx="6383">
                  <c:v>9163.4940678000003</c:v>
                </c:pt>
                <c:pt idx="6384">
                  <c:v>9164.9372335999997</c:v>
                </c:pt>
                <c:pt idx="6385">
                  <c:v>9166.3796335999996</c:v>
                </c:pt>
                <c:pt idx="6386">
                  <c:v>9167.8088484</c:v>
                </c:pt>
                <c:pt idx="6387">
                  <c:v>9169.2493806000002</c:v>
                </c:pt>
                <c:pt idx="6388">
                  <c:v>9170.6862418000001</c:v>
                </c:pt>
                <c:pt idx="6389">
                  <c:v>9172.1163524000003</c:v>
                </c:pt>
                <c:pt idx="6390">
                  <c:v>9173.5504179999989</c:v>
                </c:pt>
                <c:pt idx="6391">
                  <c:v>9174.9865325999999</c:v>
                </c:pt>
                <c:pt idx="6392">
                  <c:v>9176.4232733999997</c:v>
                </c:pt>
                <c:pt idx="6393">
                  <c:v>9177.8715493999989</c:v>
                </c:pt>
                <c:pt idx="6394">
                  <c:v>9179.3080752000005</c:v>
                </c:pt>
                <c:pt idx="6395">
                  <c:v>9180.7439020000002</c:v>
                </c:pt>
                <c:pt idx="6396">
                  <c:v>9182.1754438000007</c:v>
                </c:pt>
                <c:pt idx="6397">
                  <c:v>9183.6170559999991</c:v>
                </c:pt>
                <c:pt idx="6398">
                  <c:v>9185.0460713999983</c:v>
                </c:pt>
                <c:pt idx="6399">
                  <c:v>9186.4856398000011</c:v>
                </c:pt>
                <c:pt idx="6400">
                  <c:v>9187.9192739999999</c:v>
                </c:pt>
                <c:pt idx="6401">
                  <c:v>9189.3525278000016</c:v>
                </c:pt>
                <c:pt idx="6402">
                  <c:v>9190.7882955999994</c:v>
                </c:pt>
                <c:pt idx="6403">
                  <c:v>9192.2229039999984</c:v>
                </c:pt>
                <c:pt idx="6404">
                  <c:v>9193.6590441999979</c:v>
                </c:pt>
                <c:pt idx="6405">
                  <c:v>9195.0908223999995</c:v>
                </c:pt>
                <c:pt idx="6406">
                  <c:v>9196.5306270000001</c:v>
                </c:pt>
                <c:pt idx="6407">
                  <c:v>9197.9665886000003</c:v>
                </c:pt>
                <c:pt idx="6408">
                  <c:v>9199.3982985999992</c:v>
                </c:pt>
                <c:pt idx="6409">
                  <c:v>9200.8322719999996</c:v>
                </c:pt>
                <c:pt idx="6410">
                  <c:v>9202.2703053999994</c:v>
                </c:pt>
                <c:pt idx="6411">
                  <c:v>9203.7047522000012</c:v>
                </c:pt>
                <c:pt idx="6412">
                  <c:v>9205.1251751999989</c:v>
                </c:pt>
                <c:pt idx="6413">
                  <c:v>9206.5622609999991</c:v>
                </c:pt>
                <c:pt idx="6414">
                  <c:v>9207.9961549999989</c:v>
                </c:pt>
                <c:pt idx="6415">
                  <c:v>9209.4285963999992</c:v>
                </c:pt>
                <c:pt idx="6416">
                  <c:v>9210.8712369999994</c:v>
                </c:pt>
                <c:pt idx="6417">
                  <c:v>9212.3013805999999</c:v>
                </c:pt>
                <c:pt idx="6418">
                  <c:v>9213.7363157999989</c:v>
                </c:pt>
                <c:pt idx="6419">
                  <c:v>9215.1760714000011</c:v>
                </c:pt>
                <c:pt idx="6420">
                  <c:v>9216.6106701999997</c:v>
                </c:pt>
                <c:pt idx="6421">
                  <c:v>9218.0447498000012</c:v>
                </c:pt>
                <c:pt idx="6422">
                  <c:v>9219.4801027999983</c:v>
                </c:pt>
                <c:pt idx="6423">
                  <c:v>9220.917707999999</c:v>
                </c:pt>
                <c:pt idx="6424">
                  <c:v>9222.3515609999995</c:v>
                </c:pt>
                <c:pt idx="6425">
                  <c:v>9223.7898473999994</c:v>
                </c:pt>
                <c:pt idx="6426">
                  <c:v>9225.2229026000005</c:v>
                </c:pt>
                <c:pt idx="6427">
                  <c:v>9226.6601310000005</c:v>
                </c:pt>
                <c:pt idx="6428">
                  <c:v>9228.0937570000006</c:v>
                </c:pt>
                <c:pt idx="6429">
                  <c:v>9229.5279219999993</c:v>
                </c:pt>
                <c:pt idx="6430">
                  <c:v>9230.9624705999995</c:v>
                </c:pt>
                <c:pt idx="6431">
                  <c:v>9232.4020658000009</c:v>
                </c:pt>
                <c:pt idx="6432">
                  <c:v>9233.833905200001</c:v>
                </c:pt>
                <c:pt idx="6433">
                  <c:v>9235.2719280000001</c:v>
                </c:pt>
                <c:pt idx="6434">
                  <c:v>9236.7077623999994</c:v>
                </c:pt>
                <c:pt idx="6435">
                  <c:v>9238.1417872000002</c:v>
                </c:pt>
                <c:pt idx="6436">
                  <c:v>9239.5767149999992</c:v>
                </c:pt>
                <c:pt idx="6437">
                  <c:v>9241.0135317999993</c:v>
                </c:pt>
                <c:pt idx="6438">
                  <c:v>9242.4501872000001</c:v>
                </c:pt>
                <c:pt idx="6439">
                  <c:v>9243.8847642000001</c:v>
                </c:pt>
                <c:pt idx="6440">
                  <c:v>9245.3170207999992</c:v>
                </c:pt>
                <c:pt idx="6441">
                  <c:v>9246.7545424</c:v>
                </c:pt>
                <c:pt idx="6442">
                  <c:v>9248.1879986000004</c:v>
                </c:pt>
                <c:pt idx="6443">
                  <c:v>9249.6219746000006</c:v>
                </c:pt>
                <c:pt idx="6444">
                  <c:v>9251.0539561999994</c:v>
                </c:pt>
                <c:pt idx="6445">
                  <c:v>9252.4918811999996</c:v>
                </c:pt>
                <c:pt idx="6446">
                  <c:v>9253.932835399999</c:v>
                </c:pt>
                <c:pt idx="6447">
                  <c:v>9255.3660029999992</c:v>
                </c:pt>
                <c:pt idx="6448">
                  <c:v>9256.8004397999994</c:v>
                </c:pt>
                <c:pt idx="6449">
                  <c:v>9258.2333405999998</c:v>
                </c:pt>
                <c:pt idx="6450">
                  <c:v>9259.6691878000001</c:v>
                </c:pt>
                <c:pt idx="6451">
                  <c:v>9261.1073501999999</c:v>
                </c:pt>
                <c:pt idx="6452">
                  <c:v>9262.5466043999986</c:v>
                </c:pt>
                <c:pt idx="6453">
                  <c:v>9263.9806790000002</c:v>
                </c:pt>
                <c:pt idx="6454">
                  <c:v>9265.4128614000001</c:v>
                </c:pt>
                <c:pt idx="6455">
                  <c:v>9266.8486374000004</c:v>
                </c:pt>
                <c:pt idx="6456">
                  <c:v>9268.2799465999997</c:v>
                </c:pt>
                <c:pt idx="6457">
                  <c:v>9269.7209894000007</c:v>
                </c:pt>
                <c:pt idx="6458">
                  <c:v>9271.166978199999</c:v>
                </c:pt>
                <c:pt idx="6459">
                  <c:v>9272.6175199999998</c:v>
                </c:pt>
                <c:pt idx="6460">
                  <c:v>9274.0543075999994</c:v>
                </c:pt>
                <c:pt idx="6461">
                  <c:v>9275.4901864000003</c:v>
                </c:pt>
                <c:pt idx="6462">
                  <c:v>9276.9239195999999</c:v>
                </c:pt>
                <c:pt idx="6463">
                  <c:v>9278.3608786000004</c:v>
                </c:pt>
                <c:pt idx="6464">
                  <c:v>9279.8059209999992</c:v>
                </c:pt>
                <c:pt idx="6465">
                  <c:v>9281.2513024000018</c:v>
                </c:pt>
                <c:pt idx="6466">
                  <c:v>9282.6823650000006</c:v>
                </c:pt>
                <c:pt idx="6467">
                  <c:v>9284.1194017999987</c:v>
                </c:pt>
                <c:pt idx="6468">
                  <c:v>9285.5580809999992</c:v>
                </c:pt>
                <c:pt idx="6469">
                  <c:v>9286.9945597999995</c:v>
                </c:pt>
                <c:pt idx="6470">
                  <c:v>9288.4314068000003</c:v>
                </c:pt>
                <c:pt idx="6471">
                  <c:v>9289.8627637999998</c:v>
                </c:pt>
                <c:pt idx="6472">
                  <c:v>9291.3032789999979</c:v>
                </c:pt>
                <c:pt idx="6473">
                  <c:v>9292.7362479999993</c:v>
                </c:pt>
                <c:pt idx="6474">
                  <c:v>9294.1721976000008</c:v>
                </c:pt>
                <c:pt idx="6475">
                  <c:v>9295.6103089999997</c:v>
                </c:pt>
                <c:pt idx="6476">
                  <c:v>9297.0473087999999</c:v>
                </c:pt>
                <c:pt idx="6477">
                  <c:v>9298.4797027999994</c:v>
                </c:pt>
                <c:pt idx="6478">
                  <c:v>9299.9137301999999</c:v>
                </c:pt>
                <c:pt idx="6479">
                  <c:v>9301.3485208000002</c:v>
                </c:pt>
                <c:pt idx="6480">
                  <c:v>9302.7839031999993</c:v>
                </c:pt>
                <c:pt idx="6481">
                  <c:v>9304.2191466000004</c:v>
                </c:pt>
                <c:pt idx="6482">
                  <c:v>9305.652121000001</c:v>
                </c:pt>
                <c:pt idx="6483">
                  <c:v>9307.0717364000011</c:v>
                </c:pt>
                <c:pt idx="6484">
                  <c:v>9308.507424200001</c:v>
                </c:pt>
                <c:pt idx="6485">
                  <c:v>9309.9407176000004</c:v>
                </c:pt>
                <c:pt idx="6486">
                  <c:v>9311.3775960000003</c:v>
                </c:pt>
                <c:pt idx="6487">
                  <c:v>9312.8080903999999</c:v>
                </c:pt>
                <c:pt idx="6488">
                  <c:v>9314.2447368000012</c:v>
                </c:pt>
                <c:pt idx="6489">
                  <c:v>9315.6821787999997</c:v>
                </c:pt>
                <c:pt idx="6490">
                  <c:v>9317.1137036</c:v>
                </c:pt>
                <c:pt idx="6491">
                  <c:v>9318.554455200001</c:v>
                </c:pt>
                <c:pt idx="6492">
                  <c:v>9319.986245600001</c:v>
                </c:pt>
                <c:pt idx="6493">
                  <c:v>9321.4221834</c:v>
                </c:pt>
                <c:pt idx="6494">
                  <c:v>9322.8598101999996</c:v>
                </c:pt>
                <c:pt idx="6495">
                  <c:v>9324.2926324</c:v>
                </c:pt>
                <c:pt idx="6496">
                  <c:v>9325.7260298000001</c:v>
                </c:pt>
                <c:pt idx="6497">
                  <c:v>9327.1595046000002</c:v>
                </c:pt>
                <c:pt idx="6498">
                  <c:v>9328.5946380000005</c:v>
                </c:pt>
                <c:pt idx="6499">
                  <c:v>9330.0256042000001</c:v>
                </c:pt>
                <c:pt idx="6500">
                  <c:v>9331.4652033999992</c:v>
                </c:pt>
                <c:pt idx="6501">
                  <c:v>9332.9019907999991</c:v>
                </c:pt>
                <c:pt idx="6502">
                  <c:v>9334.3392520000016</c:v>
                </c:pt>
                <c:pt idx="6503">
                  <c:v>9335.7725117999998</c:v>
                </c:pt>
                <c:pt idx="6504">
                  <c:v>9337.2128909999992</c:v>
                </c:pt>
                <c:pt idx="6505">
                  <c:v>9338.6509905999992</c:v>
                </c:pt>
                <c:pt idx="6506">
                  <c:v>9340.0782622000006</c:v>
                </c:pt>
                <c:pt idx="6507">
                  <c:v>9341.5179275999981</c:v>
                </c:pt>
                <c:pt idx="6508">
                  <c:v>9342.9565898000019</c:v>
                </c:pt>
                <c:pt idx="6509">
                  <c:v>9344.3914115999996</c:v>
                </c:pt>
                <c:pt idx="6510">
                  <c:v>9345.825475399999</c:v>
                </c:pt>
                <c:pt idx="6511">
                  <c:v>9347.2592375999993</c:v>
                </c:pt>
                <c:pt idx="6512">
                  <c:v>9348.6929550000004</c:v>
                </c:pt>
                <c:pt idx="6513">
                  <c:v>9350.1253942000003</c:v>
                </c:pt>
                <c:pt idx="6514">
                  <c:v>9351.5640748000005</c:v>
                </c:pt>
                <c:pt idx="6515">
                  <c:v>9352.9977615999996</c:v>
                </c:pt>
                <c:pt idx="6516">
                  <c:v>9354.4366464000013</c:v>
                </c:pt>
                <c:pt idx="6517">
                  <c:v>9355.8756385999986</c:v>
                </c:pt>
                <c:pt idx="6518">
                  <c:v>9357.3061942000004</c:v>
                </c:pt>
                <c:pt idx="6519">
                  <c:v>9358.7396689999987</c:v>
                </c:pt>
                <c:pt idx="6520">
                  <c:v>9360.174834200001</c:v>
                </c:pt>
                <c:pt idx="6521">
                  <c:v>9361.6116175999996</c:v>
                </c:pt>
                <c:pt idx="6522">
                  <c:v>9363.0449372000003</c:v>
                </c:pt>
                <c:pt idx="6523">
                  <c:v>9364.4848194000006</c:v>
                </c:pt>
                <c:pt idx="6524">
                  <c:v>9365.914843999999</c:v>
                </c:pt>
                <c:pt idx="6525">
                  <c:v>9367.3482633999993</c:v>
                </c:pt>
                <c:pt idx="6526">
                  <c:v>9368.785418200001</c:v>
                </c:pt>
                <c:pt idx="6527">
                  <c:v>9370.2250785999986</c:v>
                </c:pt>
                <c:pt idx="6528">
                  <c:v>9371.655330399999</c:v>
                </c:pt>
                <c:pt idx="6529">
                  <c:v>9373.0879810000006</c:v>
                </c:pt>
                <c:pt idx="6530">
                  <c:v>9374.5244391999986</c:v>
                </c:pt>
                <c:pt idx="6531">
                  <c:v>9375.9561778000007</c:v>
                </c:pt>
                <c:pt idx="6532">
                  <c:v>9377.3941964000005</c:v>
                </c:pt>
                <c:pt idx="6533">
                  <c:v>9378.8307593999998</c:v>
                </c:pt>
                <c:pt idx="6534">
                  <c:v>9380.2798303999989</c:v>
                </c:pt>
                <c:pt idx="6535">
                  <c:v>9381.7168469999997</c:v>
                </c:pt>
                <c:pt idx="6536">
                  <c:v>9383.1463973999998</c:v>
                </c:pt>
                <c:pt idx="6537">
                  <c:v>9384.5855191999981</c:v>
                </c:pt>
                <c:pt idx="6538">
                  <c:v>9386.0208356000003</c:v>
                </c:pt>
                <c:pt idx="6539">
                  <c:v>9387.4575484000015</c:v>
                </c:pt>
                <c:pt idx="6540">
                  <c:v>9388.8908611999996</c:v>
                </c:pt>
                <c:pt idx="6541">
                  <c:v>9390.3266932000006</c:v>
                </c:pt>
                <c:pt idx="6542">
                  <c:v>9391.7619672000001</c:v>
                </c:pt>
                <c:pt idx="6543">
                  <c:v>9393.1949175999998</c:v>
                </c:pt>
                <c:pt idx="6544">
                  <c:v>9394.6304660000005</c:v>
                </c:pt>
                <c:pt idx="6545">
                  <c:v>9396.0668700000006</c:v>
                </c:pt>
                <c:pt idx="6546">
                  <c:v>9397.5010590000002</c:v>
                </c:pt>
                <c:pt idx="6547">
                  <c:v>9398.9408239999993</c:v>
                </c:pt>
                <c:pt idx="6548">
                  <c:v>9400.3758224000012</c:v>
                </c:pt>
                <c:pt idx="6549">
                  <c:v>9401.8195121999997</c:v>
                </c:pt>
                <c:pt idx="6550">
                  <c:v>9403.2598784000002</c:v>
                </c:pt>
                <c:pt idx="6551">
                  <c:v>9404.6977876000001</c:v>
                </c:pt>
                <c:pt idx="6552">
                  <c:v>9406.1371564000001</c:v>
                </c:pt>
                <c:pt idx="6553">
                  <c:v>9407.5701819999995</c:v>
                </c:pt>
                <c:pt idx="6554">
                  <c:v>9409.0040677999987</c:v>
                </c:pt>
                <c:pt idx="6555">
                  <c:v>9410.4287548000011</c:v>
                </c:pt>
                <c:pt idx="6556">
                  <c:v>9411.860861600002</c:v>
                </c:pt>
                <c:pt idx="6557">
                  <c:v>9413.2911261999998</c:v>
                </c:pt>
                <c:pt idx="6558">
                  <c:v>9414.7303379999994</c:v>
                </c:pt>
                <c:pt idx="6559">
                  <c:v>9416.1634078000006</c:v>
                </c:pt>
                <c:pt idx="6560">
                  <c:v>9417.6001310000011</c:v>
                </c:pt>
                <c:pt idx="6561">
                  <c:v>9419.0359683999995</c:v>
                </c:pt>
                <c:pt idx="6562">
                  <c:v>9420.4674801999972</c:v>
                </c:pt>
                <c:pt idx="6563">
                  <c:v>9421.9001430000008</c:v>
                </c:pt>
                <c:pt idx="6564">
                  <c:v>9423.3374424000012</c:v>
                </c:pt>
                <c:pt idx="6565">
                  <c:v>9424.7702284000006</c:v>
                </c:pt>
                <c:pt idx="6566">
                  <c:v>9426.2369126000012</c:v>
                </c:pt>
                <c:pt idx="6567">
                  <c:v>9427.6718297999996</c:v>
                </c:pt>
                <c:pt idx="6568">
                  <c:v>9429.1041174000002</c:v>
                </c:pt>
                <c:pt idx="6569">
                  <c:v>9430.5412344000015</c:v>
                </c:pt>
                <c:pt idx="6570">
                  <c:v>9431.9774738000015</c:v>
                </c:pt>
                <c:pt idx="6571">
                  <c:v>9433.4075427999996</c:v>
                </c:pt>
                <c:pt idx="6572">
                  <c:v>9434.8487346000002</c:v>
                </c:pt>
                <c:pt idx="6573">
                  <c:v>9436.2878244000003</c:v>
                </c:pt>
                <c:pt idx="6574">
                  <c:v>9437.720770599999</c:v>
                </c:pt>
                <c:pt idx="6575">
                  <c:v>9439.1604377999993</c:v>
                </c:pt>
                <c:pt idx="6576">
                  <c:v>9440.5955851999988</c:v>
                </c:pt>
                <c:pt idx="6577">
                  <c:v>9442.0310540000009</c:v>
                </c:pt>
                <c:pt idx="6578">
                  <c:v>9443.4697094000003</c:v>
                </c:pt>
                <c:pt idx="6579">
                  <c:v>9444.8994343999984</c:v>
                </c:pt>
                <c:pt idx="6580">
                  <c:v>9446.3345681999981</c:v>
                </c:pt>
                <c:pt idx="6581">
                  <c:v>9447.7689543999986</c:v>
                </c:pt>
                <c:pt idx="6582">
                  <c:v>9449.2025094000001</c:v>
                </c:pt>
                <c:pt idx="6583">
                  <c:v>9450.6410966000003</c:v>
                </c:pt>
                <c:pt idx="6584">
                  <c:v>9452.0741959999996</c:v>
                </c:pt>
                <c:pt idx="6585">
                  <c:v>9453.5123086000003</c:v>
                </c:pt>
                <c:pt idx="6586">
                  <c:v>9454.9442331999999</c:v>
                </c:pt>
                <c:pt idx="6587">
                  <c:v>9456.383925600001</c:v>
                </c:pt>
                <c:pt idx="6588">
                  <c:v>9457.8171626000003</c:v>
                </c:pt>
                <c:pt idx="6589">
                  <c:v>9459.2570139999989</c:v>
                </c:pt>
                <c:pt idx="6590">
                  <c:v>9460.6895282000005</c:v>
                </c:pt>
                <c:pt idx="6591">
                  <c:v>9462.1261823999994</c:v>
                </c:pt>
                <c:pt idx="6592">
                  <c:v>9463.5616286000004</c:v>
                </c:pt>
                <c:pt idx="6593">
                  <c:v>9465.0017062000006</c:v>
                </c:pt>
                <c:pt idx="6594">
                  <c:v>9466.4314355999995</c:v>
                </c:pt>
                <c:pt idx="6595">
                  <c:v>9467.8700840000001</c:v>
                </c:pt>
                <c:pt idx="6596">
                  <c:v>9469.3032925999996</c:v>
                </c:pt>
                <c:pt idx="6597">
                  <c:v>9470.7446524000006</c:v>
                </c:pt>
                <c:pt idx="6598">
                  <c:v>9472.1811244</c:v>
                </c:pt>
                <c:pt idx="6599">
                  <c:v>9473.6141176000001</c:v>
                </c:pt>
                <c:pt idx="6600">
                  <c:v>9475.0456594000007</c:v>
                </c:pt>
                <c:pt idx="6601">
                  <c:v>9476.4807012000001</c:v>
                </c:pt>
                <c:pt idx="6602">
                  <c:v>9477.9120175999997</c:v>
                </c:pt>
                <c:pt idx="6603">
                  <c:v>9479.3506142000006</c:v>
                </c:pt>
                <c:pt idx="6604">
                  <c:v>9480.7850288000009</c:v>
                </c:pt>
                <c:pt idx="6605">
                  <c:v>9482.2225536000005</c:v>
                </c:pt>
                <c:pt idx="6606">
                  <c:v>9483.6591305999991</c:v>
                </c:pt>
                <c:pt idx="6607">
                  <c:v>9485.0925692000001</c:v>
                </c:pt>
                <c:pt idx="6608">
                  <c:v>9486.5391321999996</c:v>
                </c:pt>
                <c:pt idx="6609">
                  <c:v>9487.9803887999988</c:v>
                </c:pt>
                <c:pt idx="6610">
                  <c:v>9489.4158590000006</c:v>
                </c:pt>
                <c:pt idx="6611">
                  <c:v>9490.8538635999994</c:v>
                </c:pt>
                <c:pt idx="6612">
                  <c:v>9492.2819626</c:v>
                </c:pt>
                <c:pt idx="6613">
                  <c:v>9493.7208434000004</c:v>
                </c:pt>
                <c:pt idx="6614">
                  <c:v>9495.1556668000012</c:v>
                </c:pt>
                <c:pt idx="6615">
                  <c:v>9496.5892453999986</c:v>
                </c:pt>
                <c:pt idx="6616">
                  <c:v>9498.0242438000023</c:v>
                </c:pt>
                <c:pt idx="6617">
                  <c:v>9499.463871599999</c:v>
                </c:pt>
                <c:pt idx="6618">
                  <c:v>9500.8958129999992</c:v>
                </c:pt>
                <c:pt idx="6619">
                  <c:v>9502.3302771999988</c:v>
                </c:pt>
                <c:pt idx="6620">
                  <c:v>9503.7669277999994</c:v>
                </c:pt>
                <c:pt idx="6621">
                  <c:v>9505.2012045999982</c:v>
                </c:pt>
                <c:pt idx="6622">
                  <c:v>9506.6419219999989</c:v>
                </c:pt>
                <c:pt idx="6623">
                  <c:v>9508.0757196000013</c:v>
                </c:pt>
                <c:pt idx="6624">
                  <c:v>9509.5056678000001</c:v>
                </c:pt>
                <c:pt idx="6625">
                  <c:v>9510.9441178000015</c:v>
                </c:pt>
                <c:pt idx="6626">
                  <c:v>9512.3790985999985</c:v>
                </c:pt>
                <c:pt idx="6627">
                  <c:v>9513.8129435999999</c:v>
                </c:pt>
                <c:pt idx="6628">
                  <c:v>9515.2473647999977</c:v>
                </c:pt>
                <c:pt idx="6629">
                  <c:v>9516.6835001999989</c:v>
                </c:pt>
                <c:pt idx="6630">
                  <c:v>9518.1161620000003</c:v>
                </c:pt>
                <c:pt idx="6631">
                  <c:v>9519.5550337999994</c:v>
                </c:pt>
                <c:pt idx="6632">
                  <c:v>9520.9952332000012</c:v>
                </c:pt>
                <c:pt idx="6633">
                  <c:v>9522.4389324000003</c:v>
                </c:pt>
                <c:pt idx="6634">
                  <c:v>9523.8734222000003</c:v>
                </c:pt>
                <c:pt idx="6635">
                  <c:v>9525.3099510000011</c:v>
                </c:pt>
                <c:pt idx="6636">
                  <c:v>9526.7441478000001</c:v>
                </c:pt>
                <c:pt idx="6637">
                  <c:v>9528.1796916000003</c:v>
                </c:pt>
                <c:pt idx="6638">
                  <c:v>9529.6112122000013</c:v>
                </c:pt>
                <c:pt idx="6639">
                  <c:v>9531.0481201999992</c:v>
                </c:pt>
                <c:pt idx="6640">
                  <c:v>9532.4809249999998</c:v>
                </c:pt>
                <c:pt idx="6641">
                  <c:v>9533.9184877999996</c:v>
                </c:pt>
                <c:pt idx="6642">
                  <c:v>9535.3479980000011</c:v>
                </c:pt>
                <c:pt idx="6643">
                  <c:v>9536.7966661999999</c:v>
                </c:pt>
                <c:pt idx="6644">
                  <c:v>9538.2387874000015</c:v>
                </c:pt>
                <c:pt idx="6645">
                  <c:v>9539.6778082000001</c:v>
                </c:pt>
                <c:pt idx="6646">
                  <c:v>9541.1061890000019</c:v>
                </c:pt>
                <c:pt idx="6647">
                  <c:v>9542.540423800001</c:v>
                </c:pt>
                <c:pt idx="6648">
                  <c:v>9543.9781717999977</c:v>
                </c:pt>
                <c:pt idx="6649">
                  <c:v>9545.4120308000001</c:v>
                </c:pt>
                <c:pt idx="6650">
                  <c:v>9546.8457203999988</c:v>
                </c:pt>
                <c:pt idx="6651">
                  <c:v>9548.2800239999997</c:v>
                </c:pt>
                <c:pt idx="6652">
                  <c:v>9549.7148038000014</c:v>
                </c:pt>
                <c:pt idx="6653">
                  <c:v>9551.1552040000006</c:v>
                </c:pt>
                <c:pt idx="6654">
                  <c:v>9552.5878196000012</c:v>
                </c:pt>
                <c:pt idx="6655">
                  <c:v>9554.0338589999992</c:v>
                </c:pt>
                <c:pt idx="6656">
                  <c:v>9555.4723596000003</c:v>
                </c:pt>
                <c:pt idx="6657">
                  <c:v>9556.9083836000009</c:v>
                </c:pt>
                <c:pt idx="6658">
                  <c:v>9558.3443423999997</c:v>
                </c:pt>
                <c:pt idx="6659">
                  <c:v>9559.7802967999996</c:v>
                </c:pt>
                <c:pt idx="6660">
                  <c:v>9561.2184899999993</c:v>
                </c:pt>
                <c:pt idx="6661">
                  <c:v>9562.6576648000009</c:v>
                </c:pt>
                <c:pt idx="6662">
                  <c:v>9564.0894475999994</c:v>
                </c:pt>
                <c:pt idx="6663">
                  <c:v>9565.5259763999984</c:v>
                </c:pt>
                <c:pt idx="6664">
                  <c:v>9566.9608024000008</c:v>
                </c:pt>
                <c:pt idx="6665">
                  <c:v>9568.3989972000018</c:v>
                </c:pt>
                <c:pt idx="6666">
                  <c:v>9569.829601200001</c:v>
                </c:pt>
                <c:pt idx="6667">
                  <c:v>9571.2694264000002</c:v>
                </c:pt>
                <c:pt idx="6668">
                  <c:v>9572.7151195999995</c:v>
                </c:pt>
                <c:pt idx="6669">
                  <c:v>9574.1578475999995</c:v>
                </c:pt>
                <c:pt idx="6670">
                  <c:v>9575.5938596000015</c:v>
                </c:pt>
                <c:pt idx="6671">
                  <c:v>9577.0270617999995</c:v>
                </c:pt>
                <c:pt idx="6672">
                  <c:v>9578.4612068000006</c:v>
                </c:pt>
                <c:pt idx="6673">
                  <c:v>9579.8980786000011</c:v>
                </c:pt>
                <c:pt idx="6674">
                  <c:v>9581.3277228000006</c:v>
                </c:pt>
                <c:pt idx="6675">
                  <c:v>9582.7854554000005</c:v>
                </c:pt>
                <c:pt idx="6676">
                  <c:v>9584.2185483999983</c:v>
                </c:pt>
                <c:pt idx="6677">
                  <c:v>9585.6587134000001</c:v>
                </c:pt>
                <c:pt idx="6678">
                  <c:v>9587.0980060000002</c:v>
                </c:pt>
                <c:pt idx="6679">
                  <c:v>9588.5321948000001</c:v>
                </c:pt>
                <c:pt idx="6680">
                  <c:v>9589.9671500000004</c:v>
                </c:pt>
                <c:pt idx="6681">
                  <c:v>9591.4032791999998</c:v>
                </c:pt>
                <c:pt idx="6682">
                  <c:v>9592.8384857999972</c:v>
                </c:pt>
                <c:pt idx="6683">
                  <c:v>9594.274824199998</c:v>
                </c:pt>
                <c:pt idx="6684">
                  <c:v>9595.7115263999985</c:v>
                </c:pt>
                <c:pt idx="6685">
                  <c:v>9597.1455286</c:v>
                </c:pt>
                <c:pt idx="6686">
                  <c:v>9598.5845855999996</c:v>
                </c:pt>
                <c:pt idx="6687">
                  <c:v>9600.0157624000021</c:v>
                </c:pt>
                <c:pt idx="6688">
                  <c:v>9601.4535963999988</c:v>
                </c:pt>
                <c:pt idx="6689">
                  <c:v>9602.8872647999997</c:v>
                </c:pt>
                <c:pt idx="6690">
                  <c:v>9604.3201473999998</c:v>
                </c:pt>
                <c:pt idx="6691">
                  <c:v>9605.7540623999994</c:v>
                </c:pt>
                <c:pt idx="6692">
                  <c:v>9607.1934062</c:v>
                </c:pt>
                <c:pt idx="6693">
                  <c:v>9608.6128277999996</c:v>
                </c:pt>
                <c:pt idx="6694">
                  <c:v>9610.0457488000011</c:v>
                </c:pt>
                <c:pt idx="6695">
                  <c:v>9611.4822714000002</c:v>
                </c:pt>
                <c:pt idx="6696">
                  <c:v>9612.9157079999986</c:v>
                </c:pt>
                <c:pt idx="6697">
                  <c:v>9614.348262200001</c:v>
                </c:pt>
                <c:pt idx="6698">
                  <c:v>9615.7846594000002</c:v>
                </c:pt>
                <c:pt idx="6699">
                  <c:v>9617.215906200001</c:v>
                </c:pt>
                <c:pt idx="6700">
                  <c:v>9618.6518459999988</c:v>
                </c:pt>
                <c:pt idx="6701">
                  <c:v>9620.0865667999988</c:v>
                </c:pt>
                <c:pt idx="6702">
                  <c:v>9621.5222475999999</c:v>
                </c:pt>
                <c:pt idx="6703">
                  <c:v>9622.9548714000011</c:v>
                </c:pt>
                <c:pt idx="6704">
                  <c:v>9624.3910316000001</c:v>
                </c:pt>
                <c:pt idx="6705">
                  <c:v>9625.8276389999992</c:v>
                </c:pt>
                <c:pt idx="6706">
                  <c:v>9627.2595971999999</c:v>
                </c:pt>
                <c:pt idx="6707">
                  <c:v>9628.6970935999998</c:v>
                </c:pt>
                <c:pt idx="6708">
                  <c:v>9630.1363645999991</c:v>
                </c:pt>
                <c:pt idx="6709">
                  <c:v>9631.5707124</c:v>
                </c:pt>
                <c:pt idx="6710">
                  <c:v>9633.0059256000004</c:v>
                </c:pt>
                <c:pt idx="6711">
                  <c:v>9634.443770599999</c:v>
                </c:pt>
                <c:pt idx="6712">
                  <c:v>9635.8805783999996</c:v>
                </c:pt>
                <c:pt idx="6713">
                  <c:v>9637.3139995999991</c:v>
                </c:pt>
                <c:pt idx="6714">
                  <c:v>9638.7522841999998</c:v>
                </c:pt>
                <c:pt idx="6715">
                  <c:v>9640.1964310000003</c:v>
                </c:pt>
                <c:pt idx="6716">
                  <c:v>9641.6503712000012</c:v>
                </c:pt>
                <c:pt idx="6717">
                  <c:v>9643.0873402000016</c:v>
                </c:pt>
                <c:pt idx="6718">
                  <c:v>9644.5235673999996</c:v>
                </c:pt>
                <c:pt idx="6719">
                  <c:v>9645.9572988</c:v>
                </c:pt>
                <c:pt idx="6720">
                  <c:v>9647.3928171999996</c:v>
                </c:pt>
                <c:pt idx="6721">
                  <c:v>9648.8300576000001</c:v>
                </c:pt>
                <c:pt idx="6722">
                  <c:v>9650.2643007999977</c:v>
                </c:pt>
                <c:pt idx="6723">
                  <c:v>9651.6979917999997</c:v>
                </c:pt>
                <c:pt idx="6724">
                  <c:v>9653.1318935999989</c:v>
                </c:pt>
                <c:pt idx="6725">
                  <c:v>9654.5688575999993</c:v>
                </c:pt>
                <c:pt idx="6726">
                  <c:v>9656.0012017999998</c:v>
                </c:pt>
                <c:pt idx="6727">
                  <c:v>9657.4397422000002</c:v>
                </c:pt>
                <c:pt idx="6728">
                  <c:v>9658.872409399999</c:v>
                </c:pt>
                <c:pt idx="6729">
                  <c:v>9660.3086736000005</c:v>
                </c:pt>
                <c:pt idx="6730">
                  <c:v>9661.7409958000007</c:v>
                </c:pt>
                <c:pt idx="6731">
                  <c:v>9663.1765414000001</c:v>
                </c:pt>
                <c:pt idx="6732">
                  <c:v>9664.6147509999992</c:v>
                </c:pt>
                <c:pt idx="6733">
                  <c:v>9666.0487291999998</c:v>
                </c:pt>
                <c:pt idx="6734">
                  <c:v>9667.4830189999993</c:v>
                </c:pt>
                <c:pt idx="6735">
                  <c:v>9668.9168215999998</c:v>
                </c:pt>
                <c:pt idx="6736">
                  <c:v>9670.3532597999983</c:v>
                </c:pt>
                <c:pt idx="6737">
                  <c:v>9671.7920399999985</c:v>
                </c:pt>
                <c:pt idx="6738">
                  <c:v>9673.2242659999993</c:v>
                </c:pt>
                <c:pt idx="6739">
                  <c:v>9674.660328599999</c:v>
                </c:pt>
                <c:pt idx="6740">
                  <c:v>9676.0941905999989</c:v>
                </c:pt>
                <c:pt idx="6741">
                  <c:v>9677.5298127999995</c:v>
                </c:pt>
                <c:pt idx="6742">
                  <c:v>9678.9631119999995</c:v>
                </c:pt>
                <c:pt idx="6743">
                  <c:v>9680.3998395999988</c:v>
                </c:pt>
                <c:pt idx="6744">
                  <c:v>9681.8372624000003</c:v>
                </c:pt>
                <c:pt idx="6745">
                  <c:v>9683.2721235999998</c:v>
                </c:pt>
                <c:pt idx="6746">
                  <c:v>9684.7061921999994</c:v>
                </c:pt>
                <c:pt idx="6747">
                  <c:v>9686.1429153999998</c:v>
                </c:pt>
                <c:pt idx="6748">
                  <c:v>9687.5774971999999</c:v>
                </c:pt>
                <c:pt idx="6749">
                  <c:v>9689.017652999999</c:v>
                </c:pt>
                <c:pt idx="6750">
                  <c:v>9690.4492276000001</c:v>
                </c:pt>
                <c:pt idx="6751">
                  <c:v>9691.8854019999999</c:v>
                </c:pt>
                <c:pt idx="6752">
                  <c:v>9693.3196050000006</c:v>
                </c:pt>
                <c:pt idx="6753">
                  <c:v>9694.7534871999997</c:v>
                </c:pt>
                <c:pt idx="6754">
                  <c:v>9696.1898560000009</c:v>
                </c:pt>
                <c:pt idx="6755">
                  <c:v>9697.6237048000003</c:v>
                </c:pt>
                <c:pt idx="6756">
                  <c:v>9699.0619508</c:v>
                </c:pt>
                <c:pt idx="6757">
                  <c:v>9700.4994236000002</c:v>
                </c:pt>
                <c:pt idx="6758">
                  <c:v>9701.9489231999996</c:v>
                </c:pt>
                <c:pt idx="6759">
                  <c:v>9703.3989961999996</c:v>
                </c:pt>
                <c:pt idx="6760">
                  <c:v>9704.8315481999998</c:v>
                </c:pt>
                <c:pt idx="6761">
                  <c:v>9706.2702759999993</c:v>
                </c:pt>
                <c:pt idx="6762">
                  <c:v>9707.705668999999</c:v>
                </c:pt>
                <c:pt idx="6763">
                  <c:v>9709.141065400001</c:v>
                </c:pt>
                <c:pt idx="6764">
                  <c:v>9710.5746245999999</c:v>
                </c:pt>
                <c:pt idx="6765">
                  <c:v>9712.0135530000007</c:v>
                </c:pt>
                <c:pt idx="6766">
                  <c:v>9713.4473636000002</c:v>
                </c:pt>
                <c:pt idx="6767">
                  <c:v>9714.8804013999998</c:v>
                </c:pt>
                <c:pt idx="6768">
                  <c:v>9716.3162592000008</c:v>
                </c:pt>
                <c:pt idx="6769">
                  <c:v>9717.7534764000011</c:v>
                </c:pt>
                <c:pt idx="6770">
                  <c:v>9719.190347400001</c:v>
                </c:pt>
                <c:pt idx="6771">
                  <c:v>9720.6255616000017</c:v>
                </c:pt>
                <c:pt idx="6772">
                  <c:v>9722.0680790000006</c:v>
                </c:pt>
                <c:pt idx="6773">
                  <c:v>9723.5137491999994</c:v>
                </c:pt>
                <c:pt idx="6774">
                  <c:v>9724.9501076000015</c:v>
                </c:pt>
                <c:pt idx="6775">
                  <c:v>9726.3886676000002</c:v>
                </c:pt>
                <c:pt idx="6776">
                  <c:v>9727.8322880000014</c:v>
                </c:pt>
                <c:pt idx="6777">
                  <c:v>9729.2674324</c:v>
                </c:pt>
                <c:pt idx="6778">
                  <c:v>9730.7033811999991</c:v>
                </c:pt>
                <c:pt idx="6779">
                  <c:v>9732.1521537999997</c:v>
                </c:pt>
                <c:pt idx="6780">
                  <c:v>9733.5851594000014</c:v>
                </c:pt>
                <c:pt idx="6781">
                  <c:v>9735.017256000001</c:v>
                </c:pt>
                <c:pt idx="6782">
                  <c:v>9736.4540964000007</c:v>
                </c:pt>
                <c:pt idx="6783">
                  <c:v>9737.8904627999982</c:v>
                </c:pt>
                <c:pt idx="6784">
                  <c:v>9739.3282338000008</c:v>
                </c:pt>
                <c:pt idx="6785">
                  <c:v>9740.7610537999972</c:v>
                </c:pt>
                <c:pt idx="6786">
                  <c:v>9742.1949838</c:v>
                </c:pt>
                <c:pt idx="6787">
                  <c:v>9743.6265092000012</c:v>
                </c:pt>
                <c:pt idx="6788">
                  <c:v>9745.0657640000009</c:v>
                </c:pt>
                <c:pt idx="6789">
                  <c:v>9746.5017011999989</c:v>
                </c:pt>
                <c:pt idx="6790">
                  <c:v>9747.9349786000002</c:v>
                </c:pt>
                <c:pt idx="6791">
                  <c:v>9749.3719068000009</c:v>
                </c:pt>
                <c:pt idx="6792">
                  <c:v>9750.8061209999996</c:v>
                </c:pt>
                <c:pt idx="6793">
                  <c:v>9752.2400792000008</c:v>
                </c:pt>
                <c:pt idx="6794">
                  <c:v>9753.6762606000011</c:v>
                </c:pt>
                <c:pt idx="6795">
                  <c:v>9755.1104642000009</c:v>
                </c:pt>
                <c:pt idx="6796">
                  <c:v>9756.5437172000002</c:v>
                </c:pt>
                <c:pt idx="6797">
                  <c:v>9757.9860268000011</c:v>
                </c:pt>
                <c:pt idx="6798">
                  <c:v>9759.4172070000004</c:v>
                </c:pt>
                <c:pt idx="6799">
                  <c:v>9760.8539254000007</c:v>
                </c:pt>
                <c:pt idx="6800">
                  <c:v>9762.289385600001</c:v>
                </c:pt>
                <c:pt idx="6801">
                  <c:v>9763.7199630000014</c:v>
                </c:pt>
                <c:pt idx="6802">
                  <c:v>9765.1552272000008</c:v>
                </c:pt>
                <c:pt idx="6803">
                  <c:v>9766.5888450000002</c:v>
                </c:pt>
                <c:pt idx="6804">
                  <c:v>9768.0266389999997</c:v>
                </c:pt>
                <c:pt idx="6805">
                  <c:v>9769.4613683999996</c:v>
                </c:pt>
                <c:pt idx="6806">
                  <c:v>9770.8966220000002</c:v>
                </c:pt>
                <c:pt idx="6807">
                  <c:v>9772.3452854000006</c:v>
                </c:pt>
                <c:pt idx="6808">
                  <c:v>9773.8085360000005</c:v>
                </c:pt>
                <c:pt idx="6809">
                  <c:v>9775.2478823999991</c:v>
                </c:pt>
                <c:pt idx="6810">
                  <c:v>9776.6855250000008</c:v>
                </c:pt>
                <c:pt idx="6811">
                  <c:v>9778.1222286000011</c:v>
                </c:pt>
                <c:pt idx="6812">
                  <c:v>9779.5549514000013</c:v>
                </c:pt>
                <c:pt idx="6813">
                  <c:v>9780.9997815999996</c:v>
                </c:pt>
                <c:pt idx="6814">
                  <c:v>9782.4395543999999</c:v>
                </c:pt>
                <c:pt idx="6815">
                  <c:v>9783.8744371999983</c:v>
                </c:pt>
                <c:pt idx="6816">
                  <c:v>9785.3077233999993</c:v>
                </c:pt>
                <c:pt idx="6817">
                  <c:v>9786.7457169999998</c:v>
                </c:pt>
                <c:pt idx="6818">
                  <c:v>9788.1781375999999</c:v>
                </c:pt>
                <c:pt idx="6819">
                  <c:v>9789.6161298000006</c:v>
                </c:pt>
                <c:pt idx="6820">
                  <c:v>9791.0513253999998</c:v>
                </c:pt>
                <c:pt idx="6821">
                  <c:v>9792.4861720000008</c:v>
                </c:pt>
                <c:pt idx="6822">
                  <c:v>9793.920709</c:v>
                </c:pt>
                <c:pt idx="6823">
                  <c:v>9795.357804199999</c:v>
                </c:pt>
                <c:pt idx="6824">
                  <c:v>9796.7944803999999</c:v>
                </c:pt>
                <c:pt idx="6825">
                  <c:v>9798.2264192000002</c:v>
                </c:pt>
                <c:pt idx="6826">
                  <c:v>9799.664146000001</c:v>
                </c:pt>
                <c:pt idx="6827">
                  <c:v>9801.0967838000015</c:v>
                </c:pt>
                <c:pt idx="6828">
                  <c:v>9802.5336837999985</c:v>
                </c:pt>
                <c:pt idx="6829">
                  <c:v>9803.9713019999999</c:v>
                </c:pt>
                <c:pt idx="6830">
                  <c:v>9805.4073001999986</c:v>
                </c:pt>
                <c:pt idx="6831">
                  <c:v>9806.8409277999999</c:v>
                </c:pt>
                <c:pt idx="6832">
                  <c:v>9808.2790834000007</c:v>
                </c:pt>
                <c:pt idx="6833">
                  <c:v>9809.7140643999992</c:v>
                </c:pt>
                <c:pt idx="6834">
                  <c:v>9811.1472889999986</c:v>
                </c:pt>
                <c:pt idx="6835">
                  <c:v>9812.5839435999987</c:v>
                </c:pt>
                <c:pt idx="6836">
                  <c:v>9814.0195047999987</c:v>
                </c:pt>
                <c:pt idx="6837">
                  <c:v>9815.4532552000001</c:v>
                </c:pt>
                <c:pt idx="6838">
                  <c:v>9816.884492000001</c:v>
                </c:pt>
                <c:pt idx="6839">
                  <c:v>9818.3206470000005</c:v>
                </c:pt>
                <c:pt idx="6840">
                  <c:v>9819.757822399999</c:v>
                </c:pt>
                <c:pt idx="6841">
                  <c:v>9821.1913519999998</c:v>
                </c:pt>
                <c:pt idx="6842">
                  <c:v>9822.6239808000009</c:v>
                </c:pt>
                <c:pt idx="6843">
                  <c:v>9824.0611948000005</c:v>
                </c:pt>
                <c:pt idx="6844">
                  <c:v>9825.4954613999998</c:v>
                </c:pt>
                <c:pt idx="6845">
                  <c:v>9826.9337658000004</c:v>
                </c:pt>
                <c:pt idx="6846">
                  <c:v>9828.3668130000005</c:v>
                </c:pt>
                <c:pt idx="6847">
                  <c:v>9829.8012715999994</c:v>
                </c:pt>
                <c:pt idx="6848">
                  <c:v>9831.236394800002</c:v>
                </c:pt>
                <c:pt idx="6849">
                  <c:v>9832.6714646</c:v>
                </c:pt>
                <c:pt idx="6850">
                  <c:v>9834.1073510000006</c:v>
                </c:pt>
                <c:pt idx="6851">
                  <c:v>9835.5426456000023</c:v>
                </c:pt>
                <c:pt idx="6852">
                  <c:v>9836.9771583999991</c:v>
                </c:pt>
                <c:pt idx="6853">
                  <c:v>9838.4111804000004</c:v>
                </c:pt>
                <c:pt idx="6854">
                  <c:v>9839.8465962000009</c:v>
                </c:pt>
                <c:pt idx="6855">
                  <c:v>9841.2811426000007</c:v>
                </c:pt>
                <c:pt idx="6856">
                  <c:v>9842.717406400001</c:v>
                </c:pt>
                <c:pt idx="6857">
                  <c:v>9844.1516941999998</c:v>
                </c:pt>
                <c:pt idx="6858">
                  <c:v>9845.6012099999989</c:v>
                </c:pt>
                <c:pt idx="6859">
                  <c:v>9847.0362335999998</c:v>
                </c:pt>
                <c:pt idx="6860">
                  <c:v>9848.4727833999987</c:v>
                </c:pt>
                <c:pt idx="6861">
                  <c:v>9849.9087774</c:v>
                </c:pt>
                <c:pt idx="6862">
                  <c:v>9851.3426109999982</c:v>
                </c:pt>
                <c:pt idx="6863">
                  <c:v>9852.7770997999996</c:v>
                </c:pt>
                <c:pt idx="6864">
                  <c:v>9854.2100145999993</c:v>
                </c:pt>
                <c:pt idx="6865">
                  <c:v>9855.6452491999989</c:v>
                </c:pt>
                <c:pt idx="6866">
                  <c:v>9857.0811684</c:v>
                </c:pt>
                <c:pt idx="6867">
                  <c:v>9858.511727000001</c:v>
                </c:pt>
                <c:pt idx="6868">
                  <c:v>9859.9495243999991</c:v>
                </c:pt>
                <c:pt idx="6869">
                  <c:v>9861.3874962000009</c:v>
                </c:pt>
                <c:pt idx="6870">
                  <c:v>9862.8228842000008</c:v>
                </c:pt>
                <c:pt idx="6871">
                  <c:v>9864.2551344000003</c:v>
                </c:pt>
                <c:pt idx="6872">
                  <c:v>9865.6947436000009</c:v>
                </c:pt>
                <c:pt idx="6873">
                  <c:v>9867.1302684000002</c:v>
                </c:pt>
                <c:pt idx="6874">
                  <c:v>9868.5627815999997</c:v>
                </c:pt>
                <c:pt idx="6875">
                  <c:v>9869.9980553999994</c:v>
                </c:pt>
                <c:pt idx="6876">
                  <c:v>9871.4333251999997</c:v>
                </c:pt>
                <c:pt idx="6877">
                  <c:v>9872.8683677999998</c:v>
                </c:pt>
                <c:pt idx="6878">
                  <c:v>9874.3025081999986</c:v>
                </c:pt>
                <c:pt idx="6879">
                  <c:v>9875.7388036000011</c:v>
                </c:pt>
                <c:pt idx="6880">
                  <c:v>9877.1783595999987</c:v>
                </c:pt>
                <c:pt idx="6881">
                  <c:v>9878.6077153999995</c:v>
                </c:pt>
                <c:pt idx="6882">
                  <c:v>9880.045622399999</c:v>
                </c:pt>
                <c:pt idx="6883">
                  <c:v>9881.4942549999996</c:v>
                </c:pt>
                <c:pt idx="6884">
                  <c:v>9882.9369169999991</c:v>
                </c:pt>
                <c:pt idx="6885">
                  <c:v>9884.3828326000003</c:v>
                </c:pt>
                <c:pt idx="6886">
                  <c:v>9885.8171077999978</c:v>
                </c:pt>
                <c:pt idx="6887">
                  <c:v>9887.2550080000001</c:v>
                </c:pt>
                <c:pt idx="6888">
                  <c:v>9888.6910476000012</c:v>
                </c:pt>
                <c:pt idx="6889">
                  <c:v>9890.1266734000001</c:v>
                </c:pt>
                <c:pt idx="6890">
                  <c:v>9891.5583952000015</c:v>
                </c:pt>
                <c:pt idx="6891">
                  <c:v>9892.9937193999995</c:v>
                </c:pt>
                <c:pt idx="6892">
                  <c:v>9894.428025600002</c:v>
                </c:pt>
                <c:pt idx="6893">
                  <c:v>9895.8633487999996</c:v>
                </c:pt>
                <c:pt idx="6894">
                  <c:v>9897.3020417999996</c:v>
                </c:pt>
                <c:pt idx="6895">
                  <c:v>9898.7314948000003</c:v>
                </c:pt>
                <c:pt idx="6896">
                  <c:v>9900.1680201999989</c:v>
                </c:pt>
                <c:pt idx="6897">
                  <c:v>9901.6045231999997</c:v>
                </c:pt>
                <c:pt idx="6898">
                  <c:v>9903.0383074000019</c:v>
                </c:pt>
                <c:pt idx="6899">
                  <c:v>9904.4738600000001</c:v>
                </c:pt>
                <c:pt idx="6900">
                  <c:v>9905.9111176000006</c:v>
                </c:pt>
                <c:pt idx="6901">
                  <c:v>9907.3418570000013</c:v>
                </c:pt>
                <c:pt idx="6902">
                  <c:v>9908.7762031999991</c:v>
                </c:pt>
                <c:pt idx="6903">
                  <c:v>9910.2100415999994</c:v>
                </c:pt>
                <c:pt idx="6904">
                  <c:v>9911.6455835999986</c:v>
                </c:pt>
                <c:pt idx="6905">
                  <c:v>9913.0807718000015</c:v>
                </c:pt>
                <c:pt idx="6906">
                  <c:v>9914.5130943999993</c:v>
                </c:pt>
                <c:pt idx="6907">
                  <c:v>9915.9508567999983</c:v>
                </c:pt>
                <c:pt idx="6908">
                  <c:v>9917.3828344000012</c:v>
                </c:pt>
                <c:pt idx="6909">
                  <c:v>9918.8205592000013</c:v>
                </c:pt>
                <c:pt idx="6910">
                  <c:v>9920.257710599999</c:v>
                </c:pt>
                <c:pt idx="6911">
                  <c:v>9921.6871760000013</c:v>
                </c:pt>
                <c:pt idx="6912">
                  <c:v>9923.1211385999995</c:v>
                </c:pt>
                <c:pt idx="6913">
                  <c:v>9924.5557589999989</c:v>
                </c:pt>
                <c:pt idx="6914">
                  <c:v>9925.9877739999993</c:v>
                </c:pt>
                <c:pt idx="6915">
                  <c:v>9927.4216084000018</c:v>
                </c:pt>
                <c:pt idx="6916">
                  <c:v>9928.8582430000006</c:v>
                </c:pt>
                <c:pt idx="6917">
                  <c:v>9930.2930610000003</c:v>
                </c:pt>
                <c:pt idx="6918">
                  <c:v>9931.7305120000001</c:v>
                </c:pt>
                <c:pt idx="6919">
                  <c:v>9933.1644950000009</c:v>
                </c:pt>
                <c:pt idx="6920">
                  <c:v>9934.6027159999994</c:v>
                </c:pt>
                <c:pt idx="6921">
                  <c:v>9936.0357555999999</c:v>
                </c:pt>
                <c:pt idx="6922">
                  <c:v>9937.4719187999981</c:v>
                </c:pt>
                <c:pt idx="6923">
                  <c:v>9938.912462799999</c:v>
                </c:pt>
                <c:pt idx="6924">
                  <c:v>9940.3440534000001</c:v>
                </c:pt>
                <c:pt idx="6925">
                  <c:v>9941.797238000001</c:v>
                </c:pt>
                <c:pt idx="6926">
                  <c:v>9943.2320796000022</c:v>
                </c:pt>
                <c:pt idx="6927">
                  <c:v>9944.6684639999985</c:v>
                </c:pt>
                <c:pt idx="6928">
                  <c:v>9946.1023578000004</c:v>
                </c:pt>
                <c:pt idx="6929">
                  <c:v>9947.5387819999996</c:v>
                </c:pt>
                <c:pt idx="6930">
                  <c:v>9948.9713128000003</c:v>
                </c:pt>
                <c:pt idx="6931">
                  <c:v>9950.40762</c:v>
                </c:pt>
                <c:pt idx="6932">
                  <c:v>9951.8424163999989</c:v>
                </c:pt>
                <c:pt idx="6933">
                  <c:v>9953.2762901999995</c:v>
                </c:pt>
                <c:pt idx="6934">
                  <c:v>9954.7116910000004</c:v>
                </c:pt>
                <c:pt idx="6935">
                  <c:v>9956.146217999998</c:v>
                </c:pt>
                <c:pt idx="6936">
                  <c:v>9957.5798919999997</c:v>
                </c:pt>
                <c:pt idx="6937">
                  <c:v>9959.0140804000002</c:v>
                </c:pt>
                <c:pt idx="6938">
                  <c:v>9960.4509806000005</c:v>
                </c:pt>
                <c:pt idx="6939">
                  <c:v>9961.8861991999984</c:v>
                </c:pt>
                <c:pt idx="6940">
                  <c:v>9963.3244441999996</c:v>
                </c:pt>
                <c:pt idx="6941">
                  <c:v>9964.757575399999</c:v>
                </c:pt>
                <c:pt idx="6942">
                  <c:v>9966.1943878000002</c:v>
                </c:pt>
                <c:pt idx="6943">
                  <c:v>9967.631743599999</c:v>
                </c:pt>
                <c:pt idx="6944">
                  <c:v>9969.0652095999994</c:v>
                </c:pt>
                <c:pt idx="6945">
                  <c:v>9970.4988798000013</c:v>
                </c:pt>
                <c:pt idx="6946">
                  <c:v>9971.9360026000013</c:v>
                </c:pt>
                <c:pt idx="6947">
                  <c:v>9973.3728888000005</c:v>
                </c:pt>
                <c:pt idx="6948">
                  <c:v>9974.8057070000013</c:v>
                </c:pt>
                <c:pt idx="6949">
                  <c:v>9976.2434696</c:v>
                </c:pt>
                <c:pt idx="6950">
                  <c:v>9977.6782435999994</c:v>
                </c:pt>
                <c:pt idx="6951">
                  <c:v>9979.1141987999999</c:v>
                </c:pt>
                <c:pt idx="6952">
                  <c:v>9980.547494800001</c:v>
                </c:pt>
                <c:pt idx="6953">
                  <c:v>9981.9838793999988</c:v>
                </c:pt>
                <c:pt idx="6954">
                  <c:v>9983.4195475999986</c:v>
                </c:pt>
                <c:pt idx="6955">
                  <c:v>9984.8681625999998</c:v>
                </c:pt>
                <c:pt idx="6956">
                  <c:v>9986.3087756000004</c:v>
                </c:pt>
                <c:pt idx="6957">
                  <c:v>9987.7419654000005</c:v>
                </c:pt>
                <c:pt idx="6958">
                  <c:v>9989.1780529999996</c:v>
                </c:pt>
                <c:pt idx="6959">
                  <c:v>9990.6174609999998</c:v>
                </c:pt>
                <c:pt idx="6960">
                  <c:v>9992.0530028000012</c:v>
                </c:pt>
                <c:pt idx="6961">
                  <c:v>9993.4872705999987</c:v>
                </c:pt>
                <c:pt idx="6962">
                  <c:v>9994.9211168000002</c:v>
                </c:pt>
                <c:pt idx="6963">
                  <c:v>9996.3592911999986</c:v>
                </c:pt>
                <c:pt idx="6964">
                  <c:v>9997.7925038000012</c:v>
                </c:pt>
                <c:pt idx="6965">
                  <c:v>9999.2302978000007</c:v>
                </c:pt>
                <c:pt idx="6966">
                  <c:v>10000.662114000001</c:v>
                </c:pt>
                <c:pt idx="6967">
                  <c:v>10002.096612400001</c:v>
                </c:pt>
                <c:pt idx="6968">
                  <c:v>10003.536071</c:v>
                </c:pt>
                <c:pt idx="6969">
                  <c:v>10004.975000599999</c:v>
                </c:pt>
                <c:pt idx="6970">
                  <c:v>10006.420700999999</c:v>
                </c:pt>
                <c:pt idx="6971">
                  <c:v>10007.8561446</c:v>
                </c:pt>
                <c:pt idx="6972">
                  <c:v>10009.295137999999</c:v>
                </c:pt>
                <c:pt idx="6973">
                  <c:v>10010.728201399999</c:v>
                </c:pt>
                <c:pt idx="6974">
                  <c:v>10012.1651416</c:v>
                </c:pt>
                <c:pt idx="6975">
                  <c:v>10013.6002512</c:v>
                </c:pt>
                <c:pt idx="6976">
                  <c:v>10015.0372926</c:v>
                </c:pt>
                <c:pt idx="6977">
                  <c:v>10016.4724842</c:v>
                </c:pt>
                <c:pt idx="6978">
                  <c:v>10017.921123</c:v>
                </c:pt>
                <c:pt idx="6979">
                  <c:v>10019.3581522</c:v>
                </c:pt>
                <c:pt idx="6980">
                  <c:v>10020.796371599999</c:v>
                </c:pt>
                <c:pt idx="6981">
                  <c:v>10022.232579199999</c:v>
                </c:pt>
                <c:pt idx="6982">
                  <c:v>10023.6811972</c:v>
                </c:pt>
                <c:pt idx="6983">
                  <c:v>10025.120239</c:v>
                </c:pt>
                <c:pt idx="6984">
                  <c:v>10026.5530308</c:v>
                </c:pt>
                <c:pt idx="6985">
                  <c:v>10027.9901226</c:v>
                </c:pt>
                <c:pt idx="6986">
                  <c:v>10029.4272344</c:v>
                </c:pt>
                <c:pt idx="6987">
                  <c:v>10030.860348</c:v>
                </c:pt>
                <c:pt idx="6988">
                  <c:v>10032.295333399999</c:v>
                </c:pt>
                <c:pt idx="6989">
                  <c:v>10033.7463692</c:v>
                </c:pt>
                <c:pt idx="6990">
                  <c:v>10035.182963400001</c:v>
                </c:pt>
                <c:pt idx="6991">
                  <c:v>10036.6143598</c:v>
                </c:pt>
                <c:pt idx="6992">
                  <c:v>10038.050019800001</c:v>
                </c:pt>
                <c:pt idx="6993">
                  <c:v>10039.487164</c:v>
                </c:pt>
                <c:pt idx="6994">
                  <c:v>10040.9224534</c:v>
                </c:pt>
                <c:pt idx="6995">
                  <c:v>10042.359014</c:v>
                </c:pt>
                <c:pt idx="6996">
                  <c:v>10043.794746600001</c:v>
                </c:pt>
                <c:pt idx="6997">
                  <c:v>10045.2298374</c:v>
                </c:pt>
                <c:pt idx="6998">
                  <c:v>10046.6692578</c:v>
                </c:pt>
                <c:pt idx="6999">
                  <c:v>10048.105804000001</c:v>
                </c:pt>
                <c:pt idx="7000">
                  <c:v>10049.5398246</c:v>
                </c:pt>
                <c:pt idx="7001">
                  <c:v>10050.9740564</c:v>
                </c:pt>
                <c:pt idx="7002">
                  <c:v>10052.408998999999</c:v>
                </c:pt>
                <c:pt idx="7003">
                  <c:v>10053.8443018</c:v>
                </c:pt>
                <c:pt idx="7004">
                  <c:v>10055.278676</c:v>
                </c:pt>
                <c:pt idx="7005">
                  <c:v>10056.717734600001</c:v>
                </c:pt>
                <c:pt idx="7006">
                  <c:v>10058.151608800001</c:v>
                </c:pt>
                <c:pt idx="7007">
                  <c:v>10059.590470200001</c:v>
                </c:pt>
                <c:pt idx="7008">
                  <c:v>10061.0368784</c:v>
                </c:pt>
                <c:pt idx="7009">
                  <c:v>10062.4746488</c:v>
                </c:pt>
                <c:pt idx="7010">
                  <c:v>10063.909973600001</c:v>
                </c:pt>
                <c:pt idx="7011">
                  <c:v>10065.3462882</c:v>
                </c:pt>
                <c:pt idx="7012">
                  <c:v>10066.781099399999</c:v>
                </c:pt>
                <c:pt idx="7013">
                  <c:v>10068.2172644</c:v>
                </c:pt>
                <c:pt idx="7014">
                  <c:v>10069.6522362</c:v>
                </c:pt>
                <c:pt idx="7015">
                  <c:v>10071.087465000001</c:v>
                </c:pt>
                <c:pt idx="7016">
                  <c:v>10072.5328472</c:v>
                </c:pt>
                <c:pt idx="7017">
                  <c:v>10073.973631999999</c:v>
                </c:pt>
                <c:pt idx="7018">
                  <c:v>10075.414839200001</c:v>
                </c:pt>
                <c:pt idx="7019">
                  <c:v>10076.8587878</c:v>
                </c:pt>
                <c:pt idx="7020">
                  <c:v>10078.2930012</c:v>
                </c:pt>
                <c:pt idx="7021">
                  <c:v>10079.727378400001</c:v>
                </c:pt>
                <c:pt idx="7022">
                  <c:v>10081.161355</c:v>
                </c:pt>
                <c:pt idx="7023">
                  <c:v>10082.612332000001</c:v>
                </c:pt>
                <c:pt idx="7024">
                  <c:v>10084.047818200001</c:v>
                </c:pt>
                <c:pt idx="7025">
                  <c:v>10085.4812086</c:v>
                </c:pt>
                <c:pt idx="7026">
                  <c:v>10086.9207826</c:v>
                </c:pt>
                <c:pt idx="7027">
                  <c:v>10088.3536298</c:v>
                </c:pt>
                <c:pt idx="7028">
                  <c:v>10089.789723600001</c:v>
                </c:pt>
                <c:pt idx="7029">
                  <c:v>10091.225987399999</c:v>
                </c:pt>
                <c:pt idx="7030">
                  <c:v>10092.6620576</c:v>
                </c:pt>
                <c:pt idx="7031">
                  <c:v>10094.097555799999</c:v>
                </c:pt>
                <c:pt idx="7032">
                  <c:v>10095.5323006</c:v>
                </c:pt>
                <c:pt idx="7033">
                  <c:v>10096.9686028</c:v>
                </c:pt>
                <c:pt idx="7034">
                  <c:v>10098.397859799999</c:v>
                </c:pt>
                <c:pt idx="7035">
                  <c:v>10099.835179</c:v>
                </c:pt>
                <c:pt idx="7036">
                  <c:v>10101.270136200001</c:v>
                </c:pt>
                <c:pt idx="7037">
                  <c:v>10102.7057872</c:v>
                </c:pt>
                <c:pt idx="7038">
                  <c:v>10104.140528600001</c:v>
                </c:pt>
                <c:pt idx="7039">
                  <c:v>10105.5737524</c:v>
                </c:pt>
                <c:pt idx="7040">
                  <c:v>10107.010664400001</c:v>
                </c:pt>
                <c:pt idx="7041">
                  <c:v>10108.443389</c:v>
                </c:pt>
                <c:pt idx="7042">
                  <c:v>10109.879625400001</c:v>
                </c:pt>
                <c:pt idx="7043">
                  <c:v>10111.313189799999</c:v>
                </c:pt>
                <c:pt idx="7044">
                  <c:v>10112.750796800001</c:v>
                </c:pt>
                <c:pt idx="7045">
                  <c:v>10114.1839284</c:v>
                </c:pt>
                <c:pt idx="7046">
                  <c:v>10115.6177556</c:v>
                </c:pt>
                <c:pt idx="7047">
                  <c:v>10117.0539348</c:v>
                </c:pt>
                <c:pt idx="7048">
                  <c:v>10118.487357</c:v>
                </c:pt>
                <c:pt idx="7049">
                  <c:v>10119.930324999999</c:v>
                </c:pt>
                <c:pt idx="7050">
                  <c:v>10121.3739988</c:v>
                </c:pt>
                <c:pt idx="7051">
                  <c:v>10122.810195800001</c:v>
                </c:pt>
                <c:pt idx="7052">
                  <c:v>10124.243088200001</c:v>
                </c:pt>
                <c:pt idx="7053">
                  <c:v>10125.678994</c:v>
                </c:pt>
                <c:pt idx="7054">
                  <c:v>10127.115776799999</c:v>
                </c:pt>
                <c:pt idx="7055">
                  <c:v>10128.552868999999</c:v>
                </c:pt>
                <c:pt idx="7056">
                  <c:v>10129.996029</c:v>
                </c:pt>
                <c:pt idx="7057">
                  <c:v>10131.445092800001</c:v>
                </c:pt>
                <c:pt idx="7058">
                  <c:v>10132.8926918</c:v>
                </c:pt>
                <c:pt idx="7059">
                  <c:v>10134.3254628</c:v>
                </c:pt>
                <c:pt idx="7060">
                  <c:v>10135.762220799999</c:v>
                </c:pt>
                <c:pt idx="7061">
                  <c:v>10137.194826999999</c:v>
                </c:pt>
                <c:pt idx="7062">
                  <c:v>10138.630405</c:v>
                </c:pt>
                <c:pt idx="7063">
                  <c:v>10140.065967</c:v>
                </c:pt>
                <c:pt idx="7064">
                  <c:v>10141.5018012</c:v>
                </c:pt>
                <c:pt idx="7065">
                  <c:v>10142.935475</c:v>
                </c:pt>
                <c:pt idx="7066">
                  <c:v>10144.3687438</c:v>
                </c:pt>
                <c:pt idx="7067">
                  <c:v>10145.8029522</c:v>
                </c:pt>
                <c:pt idx="7068">
                  <c:v>10147.240836000001</c:v>
                </c:pt>
                <c:pt idx="7069">
                  <c:v>10148.673786400001</c:v>
                </c:pt>
                <c:pt idx="7070">
                  <c:v>10150.1074548</c:v>
                </c:pt>
                <c:pt idx="7071">
                  <c:v>10151.545839</c:v>
                </c:pt>
                <c:pt idx="7072">
                  <c:v>10152.992345000001</c:v>
                </c:pt>
                <c:pt idx="7073">
                  <c:v>10154.429801</c:v>
                </c:pt>
                <c:pt idx="7074">
                  <c:v>10155.868173000001</c:v>
                </c:pt>
                <c:pt idx="7075">
                  <c:v>10157.301923200001</c:v>
                </c:pt>
                <c:pt idx="7076">
                  <c:v>10158.737512199999</c:v>
                </c:pt>
                <c:pt idx="7077">
                  <c:v>10160.1723492</c:v>
                </c:pt>
                <c:pt idx="7078">
                  <c:v>10161.607258399999</c:v>
                </c:pt>
                <c:pt idx="7079">
                  <c:v>10163.0410804</c:v>
                </c:pt>
                <c:pt idx="7080">
                  <c:v>10164.475893999999</c:v>
                </c:pt>
                <c:pt idx="7081">
                  <c:v>10165.914847399999</c:v>
                </c:pt>
                <c:pt idx="7082">
                  <c:v>10167.3474976</c:v>
                </c:pt>
                <c:pt idx="7083">
                  <c:v>10168.7839188</c:v>
                </c:pt>
                <c:pt idx="7084">
                  <c:v>10170.219512</c:v>
                </c:pt>
                <c:pt idx="7085">
                  <c:v>10171.655833999999</c:v>
                </c:pt>
                <c:pt idx="7086">
                  <c:v>10173.088819799999</c:v>
                </c:pt>
                <c:pt idx="7087">
                  <c:v>10174.525212</c:v>
                </c:pt>
                <c:pt idx="7088">
                  <c:v>10175.9598592</c:v>
                </c:pt>
                <c:pt idx="7089">
                  <c:v>10177.3954748</c:v>
                </c:pt>
                <c:pt idx="7090">
                  <c:v>10178.8319386</c:v>
                </c:pt>
                <c:pt idx="7091">
                  <c:v>10180.276662</c:v>
                </c:pt>
                <c:pt idx="7092">
                  <c:v>10181.7167254</c:v>
                </c:pt>
                <c:pt idx="7093">
                  <c:v>10183.168326000001</c:v>
                </c:pt>
                <c:pt idx="7094">
                  <c:v>10184.603947600001</c:v>
                </c:pt>
                <c:pt idx="7095">
                  <c:v>10186.040665799999</c:v>
                </c:pt>
                <c:pt idx="7096">
                  <c:v>10187.474512000001</c:v>
                </c:pt>
                <c:pt idx="7097">
                  <c:v>10188.91618</c:v>
                </c:pt>
                <c:pt idx="7098">
                  <c:v>10190.356833</c:v>
                </c:pt>
                <c:pt idx="7099">
                  <c:v>10191.7916768</c:v>
                </c:pt>
                <c:pt idx="7100">
                  <c:v>10193.226775200001</c:v>
                </c:pt>
                <c:pt idx="7101">
                  <c:v>10194.6571824</c:v>
                </c:pt>
                <c:pt idx="7102">
                  <c:v>10196.0951212</c:v>
                </c:pt>
                <c:pt idx="7103">
                  <c:v>10197.5283414</c:v>
                </c:pt>
                <c:pt idx="7104">
                  <c:v>10198.963425</c:v>
                </c:pt>
                <c:pt idx="7105">
                  <c:v>10200.3992846</c:v>
                </c:pt>
                <c:pt idx="7106">
                  <c:v>10201.831471</c:v>
                </c:pt>
                <c:pt idx="7107">
                  <c:v>10203.2649714</c:v>
                </c:pt>
                <c:pt idx="7108">
                  <c:v>10204.7051066</c:v>
                </c:pt>
                <c:pt idx="7109">
                  <c:v>10206.139986599999</c:v>
                </c:pt>
                <c:pt idx="7110">
                  <c:v>10207.576749</c:v>
                </c:pt>
                <c:pt idx="7111">
                  <c:v>10209.009932999999</c:v>
                </c:pt>
                <c:pt idx="7112">
                  <c:v>10210.445647</c:v>
                </c:pt>
                <c:pt idx="7113">
                  <c:v>10211.881074999999</c:v>
                </c:pt>
                <c:pt idx="7114">
                  <c:v>10213.314985999999</c:v>
                </c:pt>
                <c:pt idx="7115">
                  <c:v>10214.748464599999</c:v>
                </c:pt>
                <c:pt idx="7116">
                  <c:v>10216.183624200001</c:v>
                </c:pt>
                <c:pt idx="7117">
                  <c:v>10217.620222</c:v>
                </c:pt>
                <c:pt idx="7118">
                  <c:v>10219.0563478</c:v>
                </c:pt>
                <c:pt idx="7119">
                  <c:v>10220.492073400001</c:v>
                </c:pt>
                <c:pt idx="7120">
                  <c:v>10221.929674000001</c:v>
                </c:pt>
                <c:pt idx="7121">
                  <c:v>10223.3644652</c:v>
                </c:pt>
                <c:pt idx="7122">
                  <c:v>10224.7992918</c:v>
                </c:pt>
                <c:pt idx="7123">
                  <c:v>10226.233826400001</c:v>
                </c:pt>
                <c:pt idx="7124">
                  <c:v>10227.671478599999</c:v>
                </c:pt>
                <c:pt idx="7125">
                  <c:v>10229.105981799999</c:v>
                </c:pt>
                <c:pt idx="7126">
                  <c:v>10230.5396212</c:v>
                </c:pt>
                <c:pt idx="7127">
                  <c:v>10231.975053</c:v>
                </c:pt>
                <c:pt idx="7128">
                  <c:v>10233.407794999999</c:v>
                </c:pt>
                <c:pt idx="7129">
                  <c:v>10234.843621599999</c:v>
                </c:pt>
                <c:pt idx="7130">
                  <c:v>10236.281729800001</c:v>
                </c:pt>
                <c:pt idx="7131">
                  <c:v>10237.714672800001</c:v>
                </c:pt>
                <c:pt idx="7132">
                  <c:v>10239.1499926</c:v>
                </c:pt>
                <c:pt idx="7133">
                  <c:v>10240.585497399999</c:v>
                </c:pt>
                <c:pt idx="7134">
                  <c:v>10242.0197668</c:v>
                </c:pt>
                <c:pt idx="7135">
                  <c:v>10243.4557752</c:v>
                </c:pt>
                <c:pt idx="7136">
                  <c:v>10244.890688199999</c:v>
                </c:pt>
                <c:pt idx="7137">
                  <c:v>10246.3306964</c:v>
                </c:pt>
                <c:pt idx="7138">
                  <c:v>10247.7793788</c:v>
                </c:pt>
                <c:pt idx="7139">
                  <c:v>10249.215992400001</c:v>
                </c:pt>
                <c:pt idx="7140">
                  <c:v>10250.649048200001</c:v>
                </c:pt>
                <c:pt idx="7141">
                  <c:v>10252.083963999999</c:v>
                </c:pt>
                <c:pt idx="7142">
                  <c:v>10253.5191344</c:v>
                </c:pt>
                <c:pt idx="7143">
                  <c:v>10254.953506600001</c:v>
                </c:pt>
                <c:pt idx="7144">
                  <c:v>10256.3906828</c:v>
                </c:pt>
                <c:pt idx="7145">
                  <c:v>10257.822386600001</c:v>
                </c:pt>
                <c:pt idx="7146">
                  <c:v>10259.257318399999</c:v>
                </c:pt>
                <c:pt idx="7147">
                  <c:v>10260.691094600001</c:v>
                </c:pt>
                <c:pt idx="7148">
                  <c:v>10262.1332332</c:v>
                </c:pt>
                <c:pt idx="7149">
                  <c:v>10263.566019</c:v>
                </c:pt>
                <c:pt idx="7150">
                  <c:v>10265.003164199999</c:v>
                </c:pt>
                <c:pt idx="7151">
                  <c:v>10266.4352156</c:v>
                </c:pt>
                <c:pt idx="7152">
                  <c:v>10267.869593199999</c:v>
                </c:pt>
                <c:pt idx="7153">
                  <c:v>10269.303967399999</c:v>
                </c:pt>
                <c:pt idx="7154">
                  <c:v>10270.7412362</c:v>
                </c:pt>
                <c:pt idx="7155">
                  <c:v>10272.1738656</c:v>
                </c:pt>
                <c:pt idx="7156">
                  <c:v>10273.609896</c:v>
                </c:pt>
                <c:pt idx="7157">
                  <c:v>10275.056125999999</c:v>
                </c:pt>
                <c:pt idx="7158">
                  <c:v>10276.4961532</c:v>
                </c:pt>
                <c:pt idx="7159">
                  <c:v>10277.9303944</c:v>
                </c:pt>
                <c:pt idx="7160">
                  <c:v>10279.3648472</c:v>
                </c:pt>
                <c:pt idx="7161">
                  <c:v>10280.801524799999</c:v>
                </c:pt>
                <c:pt idx="7162">
                  <c:v>10282.2330974</c:v>
                </c:pt>
                <c:pt idx="7163">
                  <c:v>10283.6647526</c:v>
                </c:pt>
                <c:pt idx="7164">
                  <c:v>10285.101181</c:v>
                </c:pt>
                <c:pt idx="7165">
                  <c:v>10286.5374474</c:v>
                </c:pt>
                <c:pt idx="7166">
                  <c:v>10287.9695034</c:v>
                </c:pt>
                <c:pt idx="7167">
                  <c:v>10289.403503</c:v>
                </c:pt>
                <c:pt idx="7168">
                  <c:v>10290.836312199999</c:v>
                </c:pt>
                <c:pt idx="7169">
                  <c:v>10292.273241999999</c:v>
                </c:pt>
                <c:pt idx="7170">
                  <c:v>10293.709859799999</c:v>
                </c:pt>
                <c:pt idx="7171">
                  <c:v>10295.142282000001</c:v>
                </c:pt>
                <c:pt idx="7172">
                  <c:v>10296.5758728</c:v>
                </c:pt>
                <c:pt idx="7173">
                  <c:v>10298.014929200001</c:v>
                </c:pt>
                <c:pt idx="7174">
                  <c:v>10299.4470556</c:v>
                </c:pt>
                <c:pt idx="7175">
                  <c:v>10300.8963984</c:v>
                </c:pt>
                <c:pt idx="7176">
                  <c:v>10302.3336616</c:v>
                </c:pt>
                <c:pt idx="7177">
                  <c:v>10303.7691502</c:v>
                </c:pt>
                <c:pt idx="7178">
                  <c:v>10305.206061000001</c:v>
                </c:pt>
                <c:pt idx="7179">
                  <c:v>10306.6396078</c:v>
                </c:pt>
                <c:pt idx="7180">
                  <c:v>10308.0718118</c:v>
                </c:pt>
                <c:pt idx="7181">
                  <c:v>10309.5077514</c:v>
                </c:pt>
                <c:pt idx="7182">
                  <c:v>10310.944162</c:v>
                </c:pt>
                <c:pt idx="7183">
                  <c:v>10312.3800376</c:v>
                </c:pt>
                <c:pt idx="7184">
                  <c:v>10313.8143504</c:v>
                </c:pt>
                <c:pt idx="7185">
                  <c:v>10315.251136999999</c:v>
                </c:pt>
                <c:pt idx="7186">
                  <c:v>10316.689122199999</c:v>
                </c:pt>
                <c:pt idx="7187">
                  <c:v>10318.1231826</c:v>
                </c:pt>
                <c:pt idx="7188">
                  <c:v>10319.5567708</c:v>
                </c:pt>
                <c:pt idx="7189">
                  <c:v>10320.9931626</c:v>
                </c:pt>
                <c:pt idx="7190">
                  <c:v>10322.426681999999</c:v>
                </c:pt>
                <c:pt idx="7191">
                  <c:v>10323.862008399999</c:v>
                </c:pt>
                <c:pt idx="7192">
                  <c:v>10325.305147200001</c:v>
                </c:pt>
                <c:pt idx="7193">
                  <c:v>10326.7583294</c:v>
                </c:pt>
                <c:pt idx="7194">
                  <c:v>10328.200990400001</c:v>
                </c:pt>
                <c:pt idx="7195">
                  <c:v>10329.635623</c:v>
                </c:pt>
                <c:pt idx="7196">
                  <c:v>10331.067122599999</c:v>
                </c:pt>
                <c:pt idx="7197">
                  <c:v>10332.5038458</c:v>
                </c:pt>
                <c:pt idx="7198">
                  <c:v>10333.938648400001</c:v>
                </c:pt>
                <c:pt idx="7199">
                  <c:v>10335.3716078</c:v>
                </c:pt>
                <c:pt idx="7200">
                  <c:v>10336.807178999999</c:v>
                </c:pt>
                <c:pt idx="7201">
                  <c:v>10338.241748799999</c:v>
                </c:pt>
                <c:pt idx="7202">
                  <c:v>10339.6783498</c:v>
                </c:pt>
                <c:pt idx="7203">
                  <c:v>10341.1138446</c:v>
                </c:pt>
                <c:pt idx="7204">
                  <c:v>10342.5440156</c:v>
                </c:pt>
                <c:pt idx="7205">
                  <c:v>10343.9821746</c:v>
                </c:pt>
                <c:pt idx="7206">
                  <c:v>10345.4142926</c:v>
                </c:pt>
                <c:pt idx="7207">
                  <c:v>10346.847864199999</c:v>
                </c:pt>
                <c:pt idx="7208">
                  <c:v>10348.283829</c:v>
                </c:pt>
                <c:pt idx="7209">
                  <c:v>10349.718827000001</c:v>
                </c:pt>
                <c:pt idx="7210">
                  <c:v>10351.1566312</c:v>
                </c:pt>
                <c:pt idx="7211">
                  <c:v>10352.592630200001</c:v>
                </c:pt>
                <c:pt idx="7212">
                  <c:v>10354.0280728</c:v>
                </c:pt>
                <c:pt idx="7213">
                  <c:v>10355.4656268</c:v>
                </c:pt>
                <c:pt idx="7214">
                  <c:v>10356.8992108</c:v>
                </c:pt>
                <c:pt idx="7215">
                  <c:v>10358.332445</c:v>
                </c:pt>
                <c:pt idx="7216">
                  <c:v>10359.768467399999</c:v>
                </c:pt>
                <c:pt idx="7217">
                  <c:v>10361.2199076</c:v>
                </c:pt>
                <c:pt idx="7218">
                  <c:v>10362.653080399999</c:v>
                </c:pt>
                <c:pt idx="7219">
                  <c:v>10364.084944599999</c:v>
                </c:pt>
                <c:pt idx="7220">
                  <c:v>10365.519105199999</c:v>
                </c:pt>
                <c:pt idx="7221">
                  <c:v>10366.9559068</c:v>
                </c:pt>
                <c:pt idx="7222">
                  <c:v>10368.3910918</c:v>
                </c:pt>
                <c:pt idx="7223">
                  <c:v>10369.823657200001</c:v>
                </c:pt>
                <c:pt idx="7224">
                  <c:v>10371.2708262</c:v>
                </c:pt>
                <c:pt idx="7225">
                  <c:v>10372.7128834</c:v>
                </c:pt>
                <c:pt idx="7226">
                  <c:v>10374.1424038</c:v>
                </c:pt>
                <c:pt idx="7227">
                  <c:v>10375.5783606</c:v>
                </c:pt>
                <c:pt idx="7228">
                  <c:v>10377.0133406</c:v>
                </c:pt>
                <c:pt idx="7229">
                  <c:v>10378.4550586</c:v>
                </c:pt>
                <c:pt idx="7230">
                  <c:v>10379.902799199999</c:v>
                </c:pt>
                <c:pt idx="7231">
                  <c:v>10381.339269</c:v>
                </c:pt>
                <c:pt idx="7232">
                  <c:v>10382.788163200001</c:v>
                </c:pt>
                <c:pt idx="7233">
                  <c:v>10384.224578200001</c:v>
                </c:pt>
                <c:pt idx="7234">
                  <c:v>10385.660281</c:v>
                </c:pt>
                <c:pt idx="7235">
                  <c:v>10387.0962358</c:v>
                </c:pt>
                <c:pt idx="7236">
                  <c:v>10388.5278306</c:v>
                </c:pt>
                <c:pt idx="7237">
                  <c:v>10389.966873400001</c:v>
                </c:pt>
                <c:pt idx="7238">
                  <c:v>10391.402960400001</c:v>
                </c:pt>
                <c:pt idx="7239">
                  <c:v>10392.839317600001</c:v>
                </c:pt>
                <c:pt idx="7240">
                  <c:v>10394.274347</c:v>
                </c:pt>
                <c:pt idx="7241">
                  <c:v>10395.711248</c:v>
                </c:pt>
                <c:pt idx="7242">
                  <c:v>10397.1457448</c:v>
                </c:pt>
                <c:pt idx="7243">
                  <c:v>10398.579470000001</c:v>
                </c:pt>
                <c:pt idx="7244">
                  <c:v>10400.014031999999</c:v>
                </c:pt>
                <c:pt idx="7245">
                  <c:v>10401.4474888</c:v>
                </c:pt>
                <c:pt idx="7246">
                  <c:v>10402.889907799999</c:v>
                </c:pt>
                <c:pt idx="7247">
                  <c:v>10404.3352364</c:v>
                </c:pt>
                <c:pt idx="7248">
                  <c:v>10405.7678232</c:v>
                </c:pt>
                <c:pt idx="7249">
                  <c:v>10407.2009736</c:v>
                </c:pt>
                <c:pt idx="7250">
                  <c:v>10408.640959599999</c:v>
                </c:pt>
                <c:pt idx="7251">
                  <c:v>10410.0748774</c:v>
                </c:pt>
                <c:pt idx="7252">
                  <c:v>10411.507994</c:v>
                </c:pt>
                <c:pt idx="7253">
                  <c:v>10412.9436926</c:v>
                </c:pt>
                <c:pt idx="7254">
                  <c:v>10414.377681600001</c:v>
                </c:pt>
                <c:pt idx="7255">
                  <c:v>10415.808831</c:v>
                </c:pt>
                <c:pt idx="7256">
                  <c:v>10417.242463</c:v>
                </c:pt>
                <c:pt idx="7257">
                  <c:v>10418.679487400001</c:v>
                </c:pt>
                <c:pt idx="7258">
                  <c:v>10420.1116422</c:v>
                </c:pt>
                <c:pt idx="7259">
                  <c:v>10421.558283</c:v>
                </c:pt>
                <c:pt idx="7260">
                  <c:v>10422.995622</c:v>
                </c:pt>
                <c:pt idx="7261">
                  <c:v>10424.4341226</c:v>
                </c:pt>
                <c:pt idx="7262">
                  <c:v>10425.865140800001</c:v>
                </c:pt>
                <c:pt idx="7263">
                  <c:v>10427.304684999999</c:v>
                </c:pt>
                <c:pt idx="7264">
                  <c:v>10428.7366582</c:v>
                </c:pt>
                <c:pt idx="7265">
                  <c:v>10430.172078400001</c:v>
                </c:pt>
                <c:pt idx="7266">
                  <c:v>10431.606699800001</c:v>
                </c:pt>
                <c:pt idx="7267">
                  <c:v>10433.043433999999</c:v>
                </c:pt>
                <c:pt idx="7268">
                  <c:v>10434.5022214</c:v>
                </c:pt>
                <c:pt idx="7269">
                  <c:v>10435.9454876</c:v>
                </c:pt>
                <c:pt idx="7270">
                  <c:v>10437.382066599999</c:v>
                </c:pt>
                <c:pt idx="7271">
                  <c:v>10438.8158234</c:v>
                </c:pt>
                <c:pt idx="7272">
                  <c:v>10440.2508786</c:v>
                </c:pt>
                <c:pt idx="7273">
                  <c:v>10441.685551</c:v>
                </c:pt>
                <c:pt idx="7274">
                  <c:v>10443.1227024</c:v>
                </c:pt>
                <c:pt idx="7275">
                  <c:v>10444.556015</c:v>
                </c:pt>
                <c:pt idx="7276">
                  <c:v>10445.997027400001</c:v>
                </c:pt>
                <c:pt idx="7277">
                  <c:v>10447.4277322</c:v>
                </c:pt>
                <c:pt idx="7278">
                  <c:v>10448.860500999999</c:v>
                </c:pt>
                <c:pt idx="7279">
                  <c:v>10450.2967322</c:v>
                </c:pt>
                <c:pt idx="7280">
                  <c:v>10451.731479</c:v>
                </c:pt>
                <c:pt idx="7281">
                  <c:v>10453.167696799999</c:v>
                </c:pt>
                <c:pt idx="7282">
                  <c:v>10454.6012806</c:v>
                </c:pt>
                <c:pt idx="7283">
                  <c:v>10456.034115</c:v>
                </c:pt>
                <c:pt idx="7284">
                  <c:v>10457.468336600001</c:v>
                </c:pt>
                <c:pt idx="7285">
                  <c:v>10458.904446799999</c:v>
                </c:pt>
                <c:pt idx="7286">
                  <c:v>10460.339988600001</c:v>
                </c:pt>
                <c:pt idx="7287">
                  <c:v>10461.775793000001</c:v>
                </c:pt>
                <c:pt idx="7288">
                  <c:v>10463.2105852</c:v>
                </c:pt>
                <c:pt idx="7289">
                  <c:v>10464.6431968</c:v>
                </c:pt>
                <c:pt idx="7290">
                  <c:v>10466.0784384</c:v>
                </c:pt>
                <c:pt idx="7291">
                  <c:v>10467.514067599999</c:v>
                </c:pt>
                <c:pt idx="7292">
                  <c:v>10468.948981400001</c:v>
                </c:pt>
                <c:pt idx="7293">
                  <c:v>10470.386122600001</c:v>
                </c:pt>
                <c:pt idx="7294">
                  <c:v>10471.8188782</c:v>
                </c:pt>
                <c:pt idx="7295">
                  <c:v>10473.2509484</c:v>
                </c:pt>
                <c:pt idx="7296">
                  <c:v>10474.687389000001</c:v>
                </c:pt>
                <c:pt idx="7297">
                  <c:v>10476.132339</c:v>
                </c:pt>
                <c:pt idx="7298">
                  <c:v>10477.5691558</c:v>
                </c:pt>
                <c:pt idx="7299">
                  <c:v>10479.0099314</c:v>
                </c:pt>
                <c:pt idx="7300">
                  <c:v>10480.4531044</c:v>
                </c:pt>
                <c:pt idx="7301">
                  <c:v>10481.889919400001</c:v>
                </c:pt>
                <c:pt idx="7302">
                  <c:v>10483.3265004</c:v>
                </c:pt>
                <c:pt idx="7303">
                  <c:v>10484.760926200001</c:v>
                </c:pt>
                <c:pt idx="7304">
                  <c:v>10486.196789600001</c:v>
                </c:pt>
                <c:pt idx="7305">
                  <c:v>10487.6337628</c:v>
                </c:pt>
                <c:pt idx="7306">
                  <c:v>10489.065803400001</c:v>
                </c:pt>
                <c:pt idx="7307">
                  <c:v>10490.503346</c:v>
                </c:pt>
                <c:pt idx="7308">
                  <c:v>10491.9389892</c:v>
                </c:pt>
                <c:pt idx="7309">
                  <c:v>10493.3767388</c:v>
                </c:pt>
                <c:pt idx="7310">
                  <c:v>10494.8130482</c:v>
                </c:pt>
                <c:pt idx="7311">
                  <c:v>10496.2486266</c:v>
                </c:pt>
                <c:pt idx="7312">
                  <c:v>10497.682363600001</c:v>
                </c:pt>
                <c:pt idx="7313">
                  <c:v>10499.117323799999</c:v>
                </c:pt>
                <c:pt idx="7314">
                  <c:v>10500.551965799999</c:v>
                </c:pt>
                <c:pt idx="7315">
                  <c:v>10501.9846626</c:v>
                </c:pt>
                <c:pt idx="7316">
                  <c:v>10503.4236724</c:v>
                </c:pt>
                <c:pt idx="7317">
                  <c:v>10504.856087800001</c:v>
                </c:pt>
                <c:pt idx="7318">
                  <c:v>10506.2907954</c:v>
                </c:pt>
                <c:pt idx="7319">
                  <c:v>10507.723559599999</c:v>
                </c:pt>
                <c:pt idx="7320">
                  <c:v>10509.166508599999</c:v>
                </c:pt>
                <c:pt idx="7321">
                  <c:v>10510.6112994</c:v>
                </c:pt>
                <c:pt idx="7322">
                  <c:v>10512.0465828</c:v>
                </c:pt>
                <c:pt idx="7323">
                  <c:v>10513.481608399999</c:v>
                </c:pt>
                <c:pt idx="7324">
                  <c:v>10514.916656199999</c:v>
                </c:pt>
                <c:pt idx="7325">
                  <c:v>10516.3475196</c:v>
                </c:pt>
                <c:pt idx="7326">
                  <c:v>10517.7826546</c:v>
                </c:pt>
                <c:pt idx="7327">
                  <c:v>10519.219368800001</c:v>
                </c:pt>
                <c:pt idx="7328">
                  <c:v>10520.6545348</c:v>
                </c:pt>
                <c:pt idx="7329">
                  <c:v>10522.088878799999</c:v>
                </c:pt>
                <c:pt idx="7330">
                  <c:v>10523.5260382</c:v>
                </c:pt>
                <c:pt idx="7331">
                  <c:v>10524.9589526</c:v>
                </c:pt>
                <c:pt idx="7332">
                  <c:v>10526.394453999999</c:v>
                </c:pt>
                <c:pt idx="7333">
                  <c:v>10527.839096399999</c:v>
                </c:pt>
                <c:pt idx="7334">
                  <c:v>10529.2795486</c:v>
                </c:pt>
                <c:pt idx="7335">
                  <c:v>10530.724794600001</c:v>
                </c:pt>
                <c:pt idx="7336">
                  <c:v>10532.169979599999</c:v>
                </c:pt>
                <c:pt idx="7337">
                  <c:v>10533.6032266</c:v>
                </c:pt>
                <c:pt idx="7338">
                  <c:v>10535.0364902</c:v>
                </c:pt>
                <c:pt idx="7339">
                  <c:v>10536.474969999999</c:v>
                </c:pt>
                <c:pt idx="7340">
                  <c:v>10537.9073988</c:v>
                </c:pt>
                <c:pt idx="7341">
                  <c:v>10539.343502199999</c:v>
                </c:pt>
                <c:pt idx="7342">
                  <c:v>10540.779956599999</c:v>
                </c:pt>
                <c:pt idx="7343">
                  <c:v>10542.2145456</c:v>
                </c:pt>
                <c:pt idx="7344">
                  <c:v>10543.646252</c:v>
                </c:pt>
                <c:pt idx="7345">
                  <c:v>10545.084512199999</c:v>
                </c:pt>
                <c:pt idx="7346">
                  <c:v>10546.522804800001</c:v>
                </c:pt>
                <c:pt idx="7347">
                  <c:v>10547.957433199999</c:v>
                </c:pt>
                <c:pt idx="7348">
                  <c:v>10549.392798000001</c:v>
                </c:pt>
                <c:pt idx="7349">
                  <c:v>10550.824687599999</c:v>
                </c:pt>
                <c:pt idx="7350">
                  <c:v>10552.26038</c:v>
                </c:pt>
                <c:pt idx="7351">
                  <c:v>10553.696175999999</c:v>
                </c:pt>
                <c:pt idx="7352">
                  <c:v>10555.134460200001</c:v>
                </c:pt>
                <c:pt idx="7353">
                  <c:v>10556.5657472</c:v>
                </c:pt>
                <c:pt idx="7354">
                  <c:v>10558.0054034</c:v>
                </c:pt>
                <c:pt idx="7355">
                  <c:v>10559.437882</c:v>
                </c:pt>
                <c:pt idx="7356">
                  <c:v>10560.871819800001</c:v>
                </c:pt>
                <c:pt idx="7357">
                  <c:v>10562.3092476</c:v>
                </c:pt>
                <c:pt idx="7358">
                  <c:v>10563.742439400001</c:v>
                </c:pt>
                <c:pt idx="7359">
                  <c:v>10565.175732399999</c:v>
                </c:pt>
                <c:pt idx="7360">
                  <c:v>10566.6100154</c:v>
                </c:pt>
                <c:pt idx="7361">
                  <c:v>10568.071854600001</c:v>
                </c:pt>
                <c:pt idx="7362">
                  <c:v>10569.514659799999</c:v>
                </c:pt>
                <c:pt idx="7363">
                  <c:v>10570.9514488</c:v>
                </c:pt>
                <c:pt idx="7364">
                  <c:v>10572.383038600001</c:v>
                </c:pt>
                <c:pt idx="7365">
                  <c:v>10573.825058599999</c:v>
                </c:pt>
                <c:pt idx="7366">
                  <c:v>10575.2720474</c:v>
                </c:pt>
                <c:pt idx="7367">
                  <c:v>10576.707636200001</c:v>
                </c:pt>
                <c:pt idx="7368">
                  <c:v>10578.143874199999</c:v>
                </c:pt>
                <c:pt idx="7369">
                  <c:v>10579.5924086</c:v>
                </c:pt>
                <c:pt idx="7370">
                  <c:v>10581.0600466</c:v>
                </c:pt>
                <c:pt idx="7371">
                  <c:v>10582.493138399999</c:v>
                </c:pt>
                <c:pt idx="7372">
                  <c:v>10583.928049800001</c:v>
                </c:pt>
                <c:pt idx="7373">
                  <c:v>10585.367522</c:v>
                </c:pt>
                <c:pt idx="7374">
                  <c:v>10586.8009962</c:v>
                </c:pt>
                <c:pt idx="7375">
                  <c:v>10588.234891599999</c:v>
                </c:pt>
                <c:pt idx="7376">
                  <c:v>10589.673529600001</c:v>
                </c:pt>
                <c:pt idx="7377">
                  <c:v>10591.107286799999</c:v>
                </c:pt>
                <c:pt idx="7378">
                  <c:v>10592.5437138</c:v>
                </c:pt>
                <c:pt idx="7379">
                  <c:v>10593.977526799999</c:v>
                </c:pt>
                <c:pt idx="7380">
                  <c:v>10595.4133814</c:v>
                </c:pt>
                <c:pt idx="7381">
                  <c:v>10596.8473402</c:v>
                </c:pt>
                <c:pt idx="7382">
                  <c:v>10598.282303600001</c:v>
                </c:pt>
                <c:pt idx="7383">
                  <c:v>10599.734603000001</c:v>
                </c:pt>
                <c:pt idx="7384">
                  <c:v>10601.173084800001</c:v>
                </c:pt>
                <c:pt idx="7385">
                  <c:v>10602.6082374</c:v>
                </c:pt>
                <c:pt idx="7386">
                  <c:v>10604.039714799999</c:v>
                </c:pt>
                <c:pt idx="7387">
                  <c:v>10605.472951600001</c:v>
                </c:pt>
                <c:pt idx="7388">
                  <c:v>10606.908813800001</c:v>
                </c:pt>
                <c:pt idx="7389">
                  <c:v>10608.346044399999</c:v>
                </c:pt>
                <c:pt idx="7390">
                  <c:v>10609.782331</c:v>
                </c:pt>
                <c:pt idx="7391">
                  <c:v>10611.214177</c:v>
                </c:pt>
                <c:pt idx="7392">
                  <c:v>10612.6503428</c:v>
                </c:pt>
                <c:pt idx="7393">
                  <c:v>10614.085259199999</c:v>
                </c:pt>
                <c:pt idx="7394">
                  <c:v>10615.520848800001</c:v>
                </c:pt>
                <c:pt idx="7395">
                  <c:v>10616.9539308</c:v>
                </c:pt>
                <c:pt idx="7396">
                  <c:v>10618.391896200001</c:v>
                </c:pt>
                <c:pt idx="7397">
                  <c:v>10619.823214399999</c:v>
                </c:pt>
                <c:pt idx="7398">
                  <c:v>10621.259759799999</c:v>
                </c:pt>
                <c:pt idx="7399">
                  <c:v>10622.6936902</c:v>
                </c:pt>
                <c:pt idx="7400">
                  <c:v>10624.1447926</c:v>
                </c:pt>
                <c:pt idx="7401">
                  <c:v>10625.606238599999</c:v>
                </c:pt>
                <c:pt idx="7402">
                  <c:v>10627.043903399999</c:v>
                </c:pt>
                <c:pt idx="7403">
                  <c:v>10628.495262599999</c:v>
                </c:pt>
                <c:pt idx="7404">
                  <c:v>10629.927382600001</c:v>
                </c:pt>
                <c:pt idx="7405">
                  <c:v>10631.3617202</c:v>
                </c:pt>
                <c:pt idx="7406">
                  <c:v>10632.795742599999</c:v>
                </c:pt>
                <c:pt idx="7407">
                  <c:v>10634.2321436</c:v>
                </c:pt>
                <c:pt idx="7408">
                  <c:v>10635.667459</c:v>
                </c:pt>
                <c:pt idx="7409">
                  <c:v>10637.102664599999</c:v>
                </c:pt>
                <c:pt idx="7410">
                  <c:v>10638.534349199999</c:v>
                </c:pt>
                <c:pt idx="7411">
                  <c:v>10639.969896000001</c:v>
                </c:pt>
                <c:pt idx="7412">
                  <c:v>10641.411015600001</c:v>
                </c:pt>
                <c:pt idx="7413">
                  <c:v>10642.855087</c:v>
                </c:pt>
                <c:pt idx="7414">
                  <c:v>10644.2899984</c:v>
                </c:pt>
                <c:pt idx="7415">
                  <c:v>10645.7241502</c:v>
                </c:pt>
                <c:pt idx="7416">
                  <c:v>10647.1599632</c:v>
                </c:pt>
                <c:pt idx="7417">
                  <c:v>10648.597427999999</c:v>
                </c:pt>
                <c:pt idx="7418">
                  <c:v>10650.0324244</c:v>
                </c:pt>
                <c:pt idx="7419">
                  <c:v>10651.466284</c:v>
                </c:pt>
                <c:pt idx="7420">
                  <c:v>10652.899925399999</c:v>
                </c:pt>
                <c:pt idx="7421">
                  <c:v>10654.338400799999</c:v>
                </c:pt>
                <c:pt idx="7422">
                  <c:v>10655.7747158</c:v>
                </c:pt>
                <c:pt idx="7423">
                  <c:v>10657.2155334</c:v>
                </c:pt>
                <c:pt idx="7424">
                  <c:v>10658.6478068</c:v>
                </c:pt>
                <c:pt idx="7425">
                  <c:v>10660.0846862</c:v>
                </c:pt>
                <c:pt idx="7426">
                  <c:v>10661.5215128</c:v>
                </c:pt>
                <c:pt idx="7427">
                  <c:v>10662.958513400001</c:v>
                </c:pt>
                <c:pt idx="7428">
                  <c:v>10664.3921684</c:v>
                </c:pt>
                <c:pt idx="7429">
                  <c:v>10665.825158400001</c:v>
                </c:pt>
                <c:pt idx="7430">
                  <c:v>10667.260956800001</c:v>
                </c:pt>
                <c:pt idx="7431">
                  <c:v>10668.701140200001</c:v>
                </c:pt>
                <c:pt idx="7432">
                  <c:v>10670.164084800001</c:v>
                </c:pt>
                <c:pt idx="7433">
                  <c:v>10671.600041199999</c:v>
                </c:pt>
                <c:pt idx="7434">
                  <c:v>10673.035751400001</c:v>
                </c:pt>
                <c:pt idx="7435">
                  <c:v>10674.471616000001</c:v>
                </c:pt>
                <c:pt idx="7436">
                  <c:v>10675.9045862</c:v>
                </c:pt>
                <c:pt idx="7437">
                  <c:v>10677.341731799999</c:v>
                </c:pt>
                <c:pt idx="7438">
                  <c:v>10678.7774596</c:v>
                </c:pt>
                <c:pt idx="7439">
                  <c:v>10680.211792399999</c:v>
                </c:pt>
                <c:pt idx="7440">
                  <c:v>10681.644042</c:v>
                </c:pt>
                <c:pt idx="7441">
                  <c:v>10683.083440599999</c:v>
                </c:pt>
                <c:pt idx="7442">
                  <c:v>10684.5179008</c:v>
                </c:pt>
                <c:pt idx="7443">
                  <c:v>10685.9524038</c:v>
                </c:pt>
                <c:pt idx="7444">
                  <c:v>10687.3884246</c:v>
                </c:pt>
                <c:pt idx="7445">
                  <c:v>10688.8244474</c:v>
                </c:pt>
                <c:pt idx="7446">
                  <c:v>10690.2621442</c:v>
                </c:pt>
                <c:pt idx="7447">
                  <c:v>10691.694878</c:v>
                </c:pt>
                <c:pt idx="7448">
                  <c:v>10693.126891600001</c:v>
                </c:pt>
                <c:pt idx="7449">
                  <c:v>10694.561512</c:v>
                </c:pt>
                <c:pt idx="7450">
                  <c:v>10695.995379800001</c:v>
                </c:pt>
                <c:pt idx="7451">
                  <c:v>10697.4340462</c:v>
                </c:pt>
                <c:pt idx="7452">
                  <c:v>10698.8634432</c:v>
                </c:pt>
                <c:pt idx="7453">
                  <c:v>10700.2981452</c:v>
                </c:pt>
                <c:pt idx="7454">
                  <c:v>10701.7396274</c:v>
                </c:pt>
                <c:pt idx="7455">
                  <c:v>10703.1722608</c:v>
                </c:pt>
                <c:pt idx="7456">
                  <c:v>10704.605994</c:v>
                </c:pt>
                <c:pt idx="7457">
                  <c:v>10706.038999</c:v>
                </c:pt>
                <c:pt idx="7458">
                  <c:v>10707.4770916</c:v>
                </c:pt>
                <c:pt idx="7459">
                  <c:v>10708.9118378</c:v>
                </c:pt>
                <c:pt idx="7460">
                  <c:v>10710.3649064</c:v>
                </c:pt>
                <c:pt idx="7461">
                  <c:v>10711.798367199999</c:v>
                </c:pt>
                <c:pt idx="7462">
                  <c:v>10713.2346736</c:v>
                </c:pt>
                <c:pt idx="7463">
                  <c:v>10714.667884799999</c:v>
                </c:pt>
                <c:pt idx="7464">
                  <c:v>10716.102422399999</c:v>
                </c:pt>
                <c:pt idx="7465">
                  <c:v>10717.5531376</c:v>
                </c:pt>
                <c:pt idx="7466">
                  <c:v>10718.9936652</c:v>
                </c:pt>
                <c:pt idx="7467">
                  <c:v>10720.429713400001</c:v>
                </c:pt>
                <c:pt idx="7468">
                  <c:v>10721.866286799999</c:v>
                </c:pt>
                <c:pt idx="7469">
                  <c:v>10723.298371000001</c:v>
                </c:pt>
                <c:pt idx="7470">
                  <c:v>10724.7354416</c:v>
                </c:pt>
                <c:pt idx="7471">
                  <c:v>10726.168568999999</c:v>
                </c:pt>
                <c:pt idx="7472">
                  <c:v>10727.6050744</c:v>
                </c:pt>
                <c:pt idx="7473">
                  <c:v>10729.041640400001</c:v>
                </c:pt>
                <c:pt idx="7474">
                  <c:v>10730.4752742</c:v>
                </c:pt>
                <c:pt idx="7475">
                  <c:v>10731.911763800001</c:v>
                </c:pt>
                <c:pt idx="7476">
                  <c:v>10733.3614922</c:v>
                </c:pt>
                <c:pt idx="7477">
                  <c:v>10734.7991514</c:v>
                </c:pt>
                <c:pt idx="7478">
                  <c:v>10736.2378522</c:v>
                </c:pt>
                <c:pt idx="7479">
                  <c:v>10737.672391</c:v>
                </c:pt>
                <c:pt idx="7480">
                  <c:v>10739.106322600001</c:v>
                </c:pt>
                <c:pt idx="7481">
                  <c:v>10740.5374722</c:v>
                </c:pt>
                <c:pt idx="7482">
                  <c:v>10741.9739802</c:v>
                </c:pt>
                <c:pt idx="7483">
                  <c:v>10743.4081078</c:v>
                </c:pt>
                <c:pt idx="7484">
                  <c:v>10744.8407456</c:v>
                </c:pt>
                <c:pt idx="7485">
                  <c:v>10746.2731534</c:v>
                </c:pt>
                <c:pt idx="7486">
                  <c:v>10747.707601399999</c:v>
                </c:pt>
                <c:pt idx="7487">
                  <c:v>10749.142622199999</c:v>
                </c:pt>
                <c:pt idx="7488">
                  <c:v>10750.574992399999</c:v>
                </c:pt>
                <c:pt idx="7489">
                  <c:v>10752.012355000001</c:v>
                </c:pt>
                <c:pt idx="7490">
                  <c:v>10753.4469276</c:v>
                </c:pt>
                <c:pt idx="7491">
                  <c:v>10754.882750999999</c:v>
                </c:pt>
                <c:pt idx="7492">
                  <c:v>10756.319296199999</c:v>
                </c:pt>
                <c:pt idx="7493">
                  <c:v>10757.7507762</c:v>
                </c:pt>
                <c:pt idx="7494">
                  <c:v>10759.187209600001</c:v>
                </c:pt>
                <c:pt idx="7495">
                  <c:v>10760.6232456</c:v>
                </c:pt>
                <c:pt idx="7496">
                  <c:v>10762.061309000001</c:v>
                </c:pt>
                <c:pt idx="7497">
                  <c:v>10763.494059000001</c:v>
                </c:pt>
                <c:pt idx="7498">
                  <c:v>10764.9329994</c:v>
                </c:pt>
                <c:pt idx="7499">
                  <c:v>10766.369310599999</c:v>
                </c:pt>
                <c:pt idx="7500">
                  <c:v>10767.8028216</c:v>
                </c:pt>
                <c:pt idx="7501">
                  <c:v>10769.2405098</c:v>
                </c:pt>
                <c:pt idx="7502">
                  <c:v>10770.677175999999</c:v>
                </c:pt>
                <c:pt idx="7503">
                  <c:v>10772.1112558</c:v>
                </c:pt>
                <c:pt idx="7504">
                  <c:v>10773.546843800001</c:v>
                </c:pt>
              </c:numCache>
            </c:numRef>
          </c:xVal>
          <c:yVal>
            <c:numRef>
              <c:f>Sheet1!$E$2:$E$7506</c:f>
              <c:numCache>
                <c:formatCode>General</c:formatCode>
                <c:ptCount val="7505"/>
                <c:pt idx="0">
                  <c:v>79.7</c:v>
                </c:pt>
                <c:pt idx="1">
                  <c:v>79.059999999999988</c:v>
                </c:pt>
                <c:pt idx="2">
                  <c:v>78.500000000000014</c:v>
                </c:pt>
                <c:pt idx="3">
                  <c:v>78.039999999999992</c:v>
                </c:pt>
                <c:pt idx="4">
                  <c:v>77.900000000000006</c:v>
                </c:pt>
                <c:pt idx="5">
                  <c:v>78.08</c:v>
                </c:pt>
                <c:pt idx="6">
                  <c:v>78.580000000000013</c:v>
                </c:pt>
                <c:pt idx="7">
                  <c:v>79.259999999999991</c:v>
                </c:pt>
                <c:pt idx="8">
                  <c:v>79.98</c:v>
                </c:pt>
                <c:pt idx="9">
                  <c:v>80.72</c:v>
                </c:pt>
                <c:pt idx="10">
                  <c:v>81.400000000000006</c:v>
                </c:pt>
                <c:pt idx="11">
                  <c:v>82.140000000000015</c:v>
                </c:pt>
                <c:pt idx="12">
                  <c:v>82.94</c:v>
                </c:pt>
                <c:pt idx="13">
                  <c:v>83.6</c:v>
                </c:pt>
                <c:pt idx="14">
                  <c:v>84.2</c:v>
                </c:pt>
                <c:pt idx="15">
                  <c:v>84.919999999999987</c:v>
                </c:pt>
                <c:pt idx="16">
                  <c:v>85.46</c:v>
                </c:pt>
                <c:pt idx="17">
                  <c:v>85.419999999999987</c:v>
                </c:pt>
                <c:pt idx="18">
                  <c:v>85.2</c:v>
                </c:pt>
                <c:pt idx="19">
                  <c:v>84.640000000000015</c:v>
                </c:pt>
                <c:pt idx="20">
                  <c:v>83.82</c:v>
                </c:pt>
                <c:pt idx="21">
                  <c:v>82.86</c:v>
                </c:pt>
                <c:pt idx="22">
                  <c:v>81.84</c:v>
                </c:pt>
                <c:pt idx="23">
                  <c:v>80.8</c:v>
                </c:pt>
                <c:pt idx="24">
                  <c:v>79.8</c:v>
                </c:pt>
                <c:pt idx="25">
                  <c:v>78.8</c:v>
                </c:pt>
                <c:pt idx="26">
                  <c:v>77.84</c:v>
                </c:pt>
                <c:pt idx="27">
                  <c:v>76.84</c:v>
                </c:pt>
                <c:pt idx="28">
                  <c:v>75.900000000000006</c:v>
                </c:pt>
                <c:pt idx="29">
                  <c:v>74.97999999999999</c:v>
                </c:pt>
                <c:pt idx="30">
                  <c:v>74.139999999999986</c:v>
                </c:pt>
                <c:pt idx="31">
                  <c:v>73.460000000000008</c:v>
                </c:pt>
                <c:pt idx="32">
                  <c:v>72.88</c:v>
                </c:pt>
                <c:pt idx="33">
                  <c:v>72.52000000000001</c:v>
                </c:pt>
                <c:pt idx="34">
                  <c:v>72.559999999999988</c:v>
                </c:pt>
                <c:pt idx="35">
                  <c:v>72.900000000000006</c:v>
                </c:pt>
                <c:pt idx="36">
                  <c:v>73.640000000000015</c:v>
                </c:pt>
                <c:pt idx="37">
                  <c:v>74.48</c:v>
                </c:pt>
                <c:pt idx="38">
                  <c:v>75.419999999999987</c:v>
                </c:pt>
                <c:pt idx="39">
                  <c:v>76.38</c:v>
                </c:pt>
                <c:pt idx="40">
                  <c:v>77.44</c:v>
                </c:pt>
                <c:pt idx="41">
                  <c:v>78.34</c:v>
                </c:pt>
                <c:pt idx="42">
                  <c:v>79.36</c:v>
                </c:pt>
                <c:pt idx="43">
                  <c:v>80.34</c:v>
                </c:pt>
                <c:pt idx="44">
                  <c:v>81.320000000000007</c:v>
                </c:pt>
                <c:pt idx="45">
                  <c:v>82.18</c:v>
                </c:pt>
                <c:pt idx="46">
                  <c:v>82.98</c:v>
                </c:pt>
                <c:pt idx="47">
                  <c:v>83.72</c:v>
                </c:pt>
                <c:pt idx="48">
                  <c:v>84.580000000000013</c:v>
                </c:pt>
                <c:pt idx="49">
                  <c:v>85.2</c:v>
                </c:pt>
                <c:pt idx="50">
                  <c:v>85.72</c:v>
                </c:pt>
                <c:pt idx="51">
                  <c:v>86</c:v>
                </c:pt>
                <c:pt idx="52">
                  <c:v>85.759999999999991</c:v>
                </c:pt>
                <c:pt idx="53">
                  <c:v>85.259999999999991</c:v>
                </c:pt>
                <c:pt idx="54">
                  <c:v>84.47999999999999</c:v>
                </c:pt>
                <c:pt idx="55">
                  <c:v>83.62</c:v>
                </c:pt>
                <c:pt idx="56">
                  <c:v>82.559999999999988</c:v>
                </c:pt>
                <c:pt idx="57">
                  <c:v>81.400000000000006</c:v>
                </c:pt>
                <c:pt idx="58">
                  <c:v>80.460000000000008</c:v>
                </c:pt>
                <c:pt idx="59">
                  <c:v>79.580000000000013</c:v>
                </c:pt>
                <c:pt idx="60">
                  <c:v>78.62</c:v>
                </c:pt>
                <c:pt idx="61">
                  <c:v>77.5</c:v>
                </c:pt>
                <c:pt idx="62">
                  <c:v>76.42</c:v>
                </c:pt>
                <c:pt idx="63">
                  <c:v>75.600000000000009</c:v>
                </c:pt>
                <c:pt idx="64">
                  <c:v>74.820000000000007</c:v>
                </c:pt>
                <c:pt idx="65">
                  <c:v>74.02</c:v>
                </c:pt>
                <c:pt idx="66">
                  <c:v>73.400000000000006</c:v>
                </c:pt>
                <c:pt idx="67">
                  <c:v>72.84</c:v>
                </c:pt>
                <c:pt idx="68">
                  <c:v>72.5</c:v>
                </c:pt>
                <c:pt idx="69">
                  <c:v>72.42</c:v>
                </c:pt>
                <c:pt idx="70">
                  <c:v>72.740000000000009</c:v>
                </c:pt>
                <c:pt idx="71">
                  <c:v>73.38</c:v>
                </c:pt>
                <c:pt idx="72">
                  <c:v>74.22</c:v>
                </c:pt>
                <c:pt idx="73">
                  <c:v>75.3</c:v>
                </c:pt>
                <c:pt idx="74">
                  <c:v>76.5</c:v>
                </c:pt>
                <c:pt idx="75">
                  <c:v>77.62</c:v>
                </c:pt>
                <c:pt idx="76">
                  <c:v>78.599999999999994</c:v>
                </c:pt>
                <c:pt idx="77">
                  <c:v>79.760000000000019</c:v>
                </c:pt>
                <c:pt idx="78">
                  <c:v>80.84</c:v>
                </c:pt>
                <c:pt idx="79">
                  <c:v>81.7</c:v>
                </c:pt>
                <c:pt idx="80">
                  <c:v>82.6</c:v>
                </c:pt>
                <c:pt idx="81">
                  <c:v>83.54</c:v>
                </c:pt>
                <c:pt idx="82">
                  <c:v>84.500000000000014</c:v>
                </c:pt>
                <c:pt idx="83">
                  <c:v>85.240000000000009</c:v>
                </c:pt>
                <c:pt idx="84">
                  <c:v>85.97999999999999</c:v>
                </c:pt>
                <c:pt idx="85">
                  <c:v>86.38</c:v>
                </c:pt>
                <c:pt idx="86">
                  <c:v>86.3</c:v>
                </c:pt>
                <c:pt idx="87">
                  <c:v>86.02000000000001</c:v>
                </c:pt>
                <c:pt idx="88">
                  <c:v>85.48</c:v>
                </c:pt>
                <c:pt idx="89">
                  <c:v>84.66</c:v>
                </c:pt>
                <c:pt idx="90">
                  <c:v>83.84</c:v>
                </c:pt>
                <c:pt idx="91">
                  <c:v>82.8</c:v>
                </c:pt>
                <c:pt idx="92">
                  <c:v>81.540000000000006</c:v>
                </c:pt>
                <c:pt idx="93">
                  <c:v>80.38000000000001</c:v>
                </c:pt>
                <c:pt idx="94">
                  <c:v>79.52</c:v>
                </c:pt>
                <c:pt idx="95">
                  <c:v>78.740000000000009</c:v>
                </c:pt>
                <c:pt idx="96">
                  <c:v>77.900000000000006</c:v>
                </c:pt>
                <c:pt idx="97">
                  <c:v>77.02</c:v>
                </c:pt>
                <c:pt idx="98">
                  <c:v>76.240000000000009</c:v>
                </c:pt>
                <c:pt idx="99">
                  <c:v>75.400000000000006</c:v>
                </c:pt>
                <c:pt idx="100">
                  <c:v>74.679999999999993</c:v>
                </c:pt>
                <c:pt idx="101">
                  <c:v>74.040000000000006</c:v>
                </c:pt>
                <c:pt idx="102">
                  <c:v>73.500000000000014</c:v>
                </c:pt>
                <c:pt idx="103">
                  <c:v>72.959999999999994</c:v>
                </c:pt>
                <c:pt idx="104">
                  <c:v>72.839999999999989</c:v>
                </c:pt>
                <c:pt idx="105">
                  <c:v>73.14</c:v>
                </c:pt>
                <c:pt idx="106">
                  <c:v>73.7</c:v>
                </c:pt>
                <c:pt idx="107">
                  <c:v>74.58</c:v>
                </c:pt>
                <c:pt idx="108">
                  <c:v>75.460000000000008</c:v>
                </c:pt>
                <c:pt idx="109">
                  <c:v>76.679999999999993</c:v>
                </c:pt>
                <c:pt idx="110">
                  <c:v>77.900000000000006</c:v>
                </c:pt>
                <c:pt idx="111">
                  <c:v>79.02000000000001</c:v>
                </c:pt>
                <c:pt idx="112">
                  <c:v>80.16</c:v>
                </c:pt>
                <c:pt idx="113">
                  <c:v>81.22</c:v>
                </c:pt>
                <c:pt idx="114">
                  <c:v>82.240000000000009</c:v>
                </c:pt>
                <c:pt idx="115">
                  <c:v>83.240000000000009</c:v>
                </c:pt>
                <c:pt idx="116">
                  <c:v>84.18</c:v>
                </c:pt>
                <c:pt idx="117">
                  <c:v>84.960000000000008</c:v>
                </c:pt>
                <c:pt idx="118">
                  <c:v>85.820000000000007</c:v>
                </c:pt>
                <c:pt idx="119">
                  <c:v>86.499999999999986</c:v>
                </c:pt>
                <c:pt idx="120">
                  <c:v>86.78</c:v>
                </c:pt>
                <c:pt idx="121">
                  <c:v>86.48</c:v>
                </c:pt>
                <c:pt idx="122">
                  <c:v>85.859999999999985</c:v>
                </c:pt>
                <c:pt idx="123">
                  <c:v>85.039999999999992</c:v>
                </c:pt>
                <c:pt idx="124">
                  <c:v>84.259999999999991</c:v>
                </c:pt>
                <c:pt idx="125">
                  <c:v>83.52</c:v>
                </c:pt>
                <c:pt idx="126">
                  <c:v>82.64</c:v>
                </c:pt>
                <c:pt idx="127">
                  <c:v>81.62</c:v>
                </c:pt>
                <c:pt idx="128">
                  <c:v>80.64</c:v>
                </c:pt>
                <c:pt idx="129">
                  <c:v>79.56</c:v>
                </c:pt>
                <c:pt idx="130">
                  <c:v>78.7</c:v>
                </c:pt>
                <c:pt idx="131">
                  <c:v>77.859999999999985</c:v>
                </c:pt>
                <c:pt idx="132">
                  <c:v>77.039999999999992</c:v>
                </c:pt>
                <c:pt idx="133">
                  <c:v>76.179999999999993</c:v>
                </c:pt>
                <c:pt idx="134">
                  <c:v>75.460000000000008</c:v>
                </c:pt>
                <c:pt idx="135">
                  <c:v>74.8</c:v>
                </c:pt>
                <c:pt idx="136">
                  <c:v>74.2</c:v>
                </c:pt>
                <c:pt idx="137">
                  <c:v>73.58</c:v>
                </c:pt>
                <c:pt idx="138">
                  <c:v>73.239999999999995</c:v>
                </c:pt>
                <c:pt idx="139">
                  <c:v>73.099999999999994</c:v>
                </c:pt>
                <c:pt idx="140">
                  <c:v>73.2</c:v>
                </c:pt>
                <c:pt idx="141">
                  <c:v>73.84</c:v>
                </c:pt>
                <c:pt idx="142">
                  <c:v>74.78</c:v>
                </c:pt>
                <c:pt idx="143">
                  <c:v>75.900000000000006</c:v>
                </c:pt>
                <c:pt idx="144">
                  <c:v>77.02000000000001</c:v>
                </c:pt>
                <c:pt idx="145">
                  <c:v>78.14</c:v>
                </c:pt>
                <c:pt idx="146">
                  <c:v>79.179999999999993</c:v>
                </c:pt>
                <c:pt idx="147">
                  <c:v>80.180000000000007</c:v>
                </c:pt>
                <c:pt idx="148">
                  <c:v>81.180000000000007</c:v>
                </c:pt>
                <c:pt idx="149">
                  <c:v>82.179999999999993</c:v>
                </c:pt>
                <c:pt idx="150">
                  <c:v>83.3</c:v>
                </c:pt>
                <c:pt idx="151">
                  <c:v>84.34</c:v>
                </c:pt>
                <c:pt idx="152">
                  <c:v>85.320000000000007</c:v>
                </c:pt>
                <c:pt idx="153">
                  <c:v>86.160000000000011</c:v>
                </c:pt>
                <c:pt idx="154">
                  <c:v>86.61999999999999</c:v>
                </c:pt>
                <c:pt idx="155">
                  <c:v>86.759999999999991</c:v>
                </c:pt>
                <c:pt idx="156">
                  <c:v>86.559999999999988</c:v>
                </c:pt>
                <c:pt idx="157">
                  <c:v>86.080000000000013</c:v>
                </c:pt>
                <c:pt idx="158">
                  <c:v>85.359999999999985</c:v>
                </c:pt>
                <c:pt idx="159">
                  <c:v>84.5</c:v>
                </c:pt>
                <c:pt idx="160">
                  <c:v>83.64</c:v>
                </c:pt>
                <c:pt idx="161">
                  <c:v>82.679999999999993</c:v>
                </c:pt>
                <c:pt idx="162">
                  <c:v>81.7</c:v>
                </c:pt>
                <c:pt idx="163">
                  <c:v>80.72</c:v>
                </c:pt>
                <c:pt idx="164">
                  <c:v>79.7</c:v>
                </c:pt>
                <c:pt idx="165">
                  <c:v>78.66</c:v>
                </c:pt>
                <c:pt idx="166">
                  <c:v>77.7</c:v>
                </c:pt>
                <c:pt idx="167">
                  <c:v>76.78</c:v>
                </c:pt>
                <c:pt idx="168">
                  <c:v>76.02</c:v>
                </c:pt>
                <c:pt idx="169">
                  <c:v>75.3</c:v>
                </c:pt>
                <c:pt idx="170">
                  <c:v>74.66</c:v>
                </c:pt>
                <c:pt idx="171">
                  <c:v>73.900000000000006</c:v>
                </c:pt>
                <c:pt idx="172">
                  <c:v>73.3</c:v>
                </c:pt>
                <c:pt idx="173">
                  <c:v>72.92</c:v>
                </c:pt>
                <c:pt idx="174">
                  <c:v>72.88</c:v>
                </c:pt>
                <c:pt idx="175">
                  <c:v>73.28</c:v>
                </c:pt>
                <c:pt idx="176">
                  <c:v>74.02000000000001</c:v>
                </c:pt>
                <c:pt idx="177">
                  <c:v>75.02000000000001</c:v>
                </c:pt>
                <c:pt idx="178">
                  <c:v>76.2</c:v>
                </c:pt>
                <c:pt idx="179">
                  <c:v>77.3</c:v>
                </c:pt>
                <c:pt idx="180">
                  <c:v>78.44</c:v>
                </c:pt>
                <c:pt idx="181">
                  <c:v>79.5</c:v>
                </c:pt>
                <c:pt idx="182">
                  <c:v>80.679999999999993</c:v>
                </c:pt>
                <c:pt idx="183">
                  <c:v>81.78</c:v>
                </c:pt>
                <c:pt idx="184">
                  <c:v>82.84</c:v>
                </c:pt>
                <c:pt idx="185">
                  <c:v>83.820000000000007</c:v>
                </c:pt>
                <c:pt idx="186">
                  <c:v>84.740000000000009</c:v>
                </c:pt>
                <c:pt idx="187">
                  <c:v>85.7</c:v>
                </c:pt>
                <c:pt idx="188">
                  <c:v>86.499999999999986</c:v>
                </c:pt>
                <c:pt idx="189">
                  <c:v>86.96</c:v>
                </c:pt>
                <c:pt idx="190">
                  <c:v>87.1</c:v>
                </c:pt>
                <c:pt idx="191">
                  <c:v>86.88</c:v>
                </c:pt>
                <c:pt idx="192">
                  <c:v>86.240000000000009</c:v>
                </c:pt>
                <c:pt idx="193">
                  <c:v>85.440000000000012</c:v>
                </c:pt>
                <c:pt idx="194">
                  <c:v>84.580000000000013</c:v>
                </c:pt>
                <c:pt idx="195">
                  <c:v>83.68</c:v>
                </c:pt>
                <c:pt idx="196">
                  <c:v>82.61999999999999</c:v>
                </c:pt>
                <c:pt idx="197">
                  <c:v>81.52000000000001</c:v>
                </c:pt>
                <c:pt idx="198">
                  <c:v>80.38000000000001</c:v>
                </c:pt>
                <c:pt idx="199">
                  <c:v>79.38</c:v>
                </c:pt>
                <c:pt idx="200">
                  <c:v>78.400000000000006</c:v>
                </c:pt>
                <c:pt idx="201">
                  <c:v>77.539999999999992</c:v>
                </c:pt>
                <c:pt idx="202">
                  <c:v>76.8</c:v>
                </c:pt>
                <c:pt idx="203">
                  <c:v>76.039999999999992</c:v>
                </c:pt>
                <c:pt idx="204">
                  <c:v>75.320000000000007</c:v>
                </c:pt>
                <c:pt idx="205">
                  <c:v>74.640000000000015</c:v>
                </c:pt>
                <c:pt idx="206">
                  <c:v>74.040000000000006</c:v>
                </c:pt>
                <c:pt idx="207">
                  <c:v>73.52000000000001</c:v>
                </c:pt>
                <c:pt idx="208">
                  <c:v>73.3</c:v>
                </c:pt>
                <c:pt idx="209">
                  <c:v>73.38</c:v>
                </c:pt>
                <c:pt idx="210">
                  <c:v>73.8</c:v>
                </c:pt>
                <c:pt idx="211">
                  <c:v>74.560000000000016</c:v>
                </c:pt>
                <c:pt idx="212">
                  <c:v>75.61999999999999</c:v>
                </c:pt>
                <c:pt idx="213">
                  <c:v>76.740000000000009</c:v>
                </c:pt>
                <c:pt idx="214">
                  <c:v>77.919999999999987</c:v>
                </c:pt>
                <c:pt idx="215">
                  <c:v>79.02000000000001</c:v>
                </c:pt>
                <c:pt idx="216">
                  <c:v>80.02000000000001</c:v>
                </c:pt>
                <c:pt idx="217">
                  <c:v>81.06</c:v>
                </c:pt>
                <c:pt idx="218">
                  <c:v>82.18</c:v>
                </c:pt>
                <c:pt idx="219">
                  <c:v>83.1</c:v>
                </c:pt>
                <c:pt idx="220">
                  <c:v>84.18</c:v>
                </c:pt>
                <c:pt idx="221">
                  <c:v>85.240000000000009</c:v>
                </c:pt>
                <c:pt idx="222">
                  <c:v>86.1</c:v>
                </c:pt>
                <c:pt idx="223">
                  <c:v>86.66</c:v>
                </c:pt>
                <c:pt idx="224">
                  <c:v>86.960000000000008</c:v>
                </c:pt>
                <c:pt idx="225">
                  <c:v>86.86</c:v>
                </c:pt>
                <c:pt idx="226">
                  <c:v>86.34</c:v>
                </c:pt>
                <c:pt idx="227">
                  <c:v>85.66</c:v>
                </c:pt>
                <c:pt idx="228">
                  <c:v>84.8</c:v>
                </c:pt>
                <c:pt idx="229">
                  <c:v>83.84</c:v>
                </c:pt>
                <c:pt idx="230">
                  <c:v>82.820000000000007</c:v>
                </c:pt>
                <c:pt idx="231">
                  <c:v>81.88</c:v>
                </c:pt>
                <c:pt idx="232">
                  <c:v>81</c:v>
                </c:pt>
                <c:pt idx="233">
                  <c:v>80.12</c:v>
                </c:pt>
                <c:pt idx="234">
                  <c:v>79.28</c:v>
                </c:pt>
                <c:pt idx="235">
                  <c:v>78.34</c:v>
                </c:pt>
                <c:pt idx="236">
                  <c:v>77.44</c:v>
                </c:pt>
                <c:pt idx="237">
                  <c:v>76.66</c:v>
                </c:pt>
                <c:pt idx="238">
                  <c:v>75.859999999999985</c:v>
                </c:pt>
                <c:pt idx="239">
                  <c:v>75.16</c:v>
                </c:pt>
                <c:pt idx="240">
                  <c:v>74.42</c:v>
                </c:pt>
                <c:pt idx="241">
                  <c:v>73.84</c:v>
                </c:pt>
                <c:pt idx="242">
                  <c:v>73.44</c:v>
                </c:pt>
                <c:pt idx="243">
                  <c:v>73.2</c:v>
                </c:pt>
                <c:pt idx="244">
                  <c:v>73.400000000000006</c:v>
                </c:pt>
                <c:pt idx="245">
                  <c:v>73.86</c:v>
                </c:pt>
                <c:pt idx="246">
                  <c:v>74.62</c:v>
                </c:pt>
                <c:pt idx="247">
                  <c:v>75.61999999999999</c:v>
                </c:pt>
                <c:pt idx="248">
                  <c:v>76.8</c:v>
                </c:pt>
                <c:pt idx="249">
                  <c:v>77.960000000000008</c:v>
                </c:pt>
                <c:pt idx="250">
                  <c:v>78.94</c:v>
                </c:pt>
                <c:pt idx="251">
                  <c:v>80.060000000000016</c:v>
                </c:pt>
                <c:pt idx="252">
                  <c:v>81.2</c:v>
                </c:pt>
                <c:pt idx="253">
                  <c:v>82.32</c:v>
                </c:pt>
                <c:pt idx="254">
                  <c:v>83.28</c:v>
                </c:pt>
                <c:pt idx="255">
                  <c:v>84.16</c:v>
                </c:pt>
                <c:pt idx="256">
                  <c:v>85.14</c:v>
                </c:pt>
                <c:pt idx="257">
                  <c:v>86.059999999999988</c:v>
                </c:pt>
                <c:pt idx="258">
                  <c:v>86.68</c:v>
                </c:pt>
                <c:pt idx="259">
                  <c:v>86.97999999999999</c:v>
                </c:pt>
                <c:pt idx="260">
                  <c:v>86.94</c:v>
                </c:pt>
                <c:pt idx="261">
                  <c:v>86.32</c:v>
                </c:pt>
                <c:pt idx="262">
                  <c:v>85.460000000000008</c:v>
                </c:pt>
                <c:pt idx="263">
                  <c:v>84.539999999999992</c:v>
                </c:pt>
                <c:pt idx="264">
                  <c:v>83.72</c:v>
                </c:pt>
                <c:pt idx="265">
                  <c:v>82.92</c:v>
                </c:pt>
                <c:pt idx="266">
                  <c:v>82.02</c:v>
                </c:pt>
                <c:pt idx="267">
                  <c:v>81.14</c:v>
                </c:pt>
                <c:pt idx="268">
                  <c:v>80.240000000000009</c:v>
                </c:pt>
                <c:pt idx="269">
                  <c:v>79.38</c:v>
                </c:pt>
                <c:pt idx="270">
                  <c:v>78.459999999999994</c:v>
                </c:pt>
                <c:pt idx="271">
                  <c:v>77.539999999999992</c:v>
                </c:pt>
                <c:pt idx="272">
                  <c:v>76.7</c:v>
                </c:pt>
                <c:pt idx="273">
                  <c:v>75.859999999999985</c:v>
                </c:pt>
                <c:pt idx="274">
                  <c:v>75.06</c:v>
                </c:pt>
                <c:pt idx="275">
                  <c:v>74.3</c:v>
                </c:pt>
                <c:pt idx="276">
                  <c:v>73.78</c:v>
                </c:pt>
                <c:pt idx="277">
                  <c:v>73.5</c:v>
                </c:pt>
                <c:pt idx="278">
                  <c:v>73.400000000000006</c:v>
                </c:pt>
                <c:pt idx="279">
                  <c:v>73.64</c:v>
                </c:pt>
                <c:pt idx="280">
                  <c:v>74.2</c:v>
                </c:pt>
                <c:pt idx="281">
                  <c:v>75.040000000000006</c:v>
                </c:pt>
                <c:pt idx="282">
                  <c:v>76.060000000000016</c:v>
                </c:pt>
                <c:pt idx="283">
                  <c:v>77.2</c:v>
                </c:pt>
                <c:pt idx="284">
                  <c:v>78.260000000000019</c:v>
                </c:pt>
                <c:pt idx="285">
                  <c:v>79.319999999999993</c:v>
                </c:pt>
                <c:pt idx="286">
                  <c:v>80.38</c:v>
                </c:pt>
                <c:pt idx="287">
                  <c:v>81.52</c:v>
                </c:pt>
                <c:pt idx="288">
                  <c:v>82.679999999999993</c:v>
                </c:pt>
                <c:pt idx="289">
                  <c:v>83.72</c:v>
                </c:pt>
                <c:pt idx="290">
                  <c:v>84.54</c:v>
                </c:pt>
                <c:pt idx="291">
                  <c:v>85.48</c:v>
                </c:pt>
                <c:pt idx="292">
                  <c:v>86.3</c:v>
                </c:pt>
                <c:pt idx="293">
                  <c:v>86.8</c:v>
                </c:pt>
                <c:pt idx="294">
                  <c:v>87.060000000000016</c:v>
                </c:pt>
                <c:pt idx="295">
                  <c:v>86.84</c:v>
                </c:pt>
                <c:pt idx="296">
                  <c:v>86.3</c:v>
                </c:pt>
                <c:pt idx="297">
                  <c:v>85.580000000000013</c:v>
                </c:pt>
                <c:pt idx="298">
                  <c:v>84.7</c:v>
                </c:pt>
                <c:pt idx="299">
                  <c:v>83.84</c:v>
                </c:pt>
                <c:pt idx="300">
                  <c:v>82.820000000000007</c:v>
                </c:pt>
                <c:pt idx="301">
                  <c:v>81.94</c:v>
                </c:pt>
                <c:pt idx="302">
                  <c:v>81.11999999999999</c:v>
                </c:pt>
                <c:pt idx="303">
                  <c:v>80.179999999999993</c:v>
                </c:pt>
                <c:pt idx="304">
                  <c:v>79.22</c:v>
                </c:pt>
                <c:pt idx="305">
                  <c:v>78.3</c:v>
                </c:pt>
                <c:pt idx="306">
                  <c:v>77.259999999999991</c:v>
                </c:pt>
                <c:pt idx="307">
                  <c:v>76.400000000000006</c:v>
                </c:pt>
                <c:pt idx="308">
                  <c:v>75.66</c:v>
                </c:pt>
                <c:pt idx="309">
                  <c:v>75.000000000000014</c:v>
                </c:pt>
                <c:pt idx="310">
                  <c:v>74.400000000000006</c:v>
                </c:pt>
                <c:pt idx="311">
                  <c:v>73.8</c:v>
                </c:pt>
                <c:pt idx="312">
                  <c:v>73.440000000000012</c:v>
                </c:pt>
                <c:pt idx="313">
                  <c:v>73.47999999999999</c:v>
                </c:pt>
                <c:pt idx="314">
                  <c:v>73.820000000000007</c:v>
                </c:pt>
                <c:pt idx="315">
                  <c:v>74.38000000000001</c:v>
                </c:pt>
                <c:pt idx="316">
                  <c:v>75.320000000000007</c:v>
                </c:pt>
                <c:pt idx="317">
                  <c:v>76.319999999999993</c:v>
                </c:pt>
                <c:pt idx="318">
                  <c:v>77.38000000000001</c:v>
                </c:pt>
                <c:pt idx="319">
                  <c:v>78.599999999999994</c:v>
                </c:pt>
                <c:pt idx="320">
                  <c:v>79.66</c:v>
                </c:pt>
                <c:pt idx="321">
                  <c:v>80.64</c:v>
                </c:pt>
                <c:pt idx="322">
                  <c:v>81.7</c:v>
                </c:pt>
                <c:pt idx="323">
                  <c:v>82.82</c:v>
                </c:pt>
                <c:pt idx="324">
                  <c:v>83.820000000000007</c:v>
                </c:pt>
                <c:pt idx="325">
                  <c:v>84.72</c:v>
                </c:pt>
                <c:pt idx="326">
                  <c:v>85.760000000000019</c:v>
                </c:pt>
                <c:pt idx="327">
                  <c:v>86.539999999999992</c:v>
                </c:pt>
                <c:pt idx="328">
                  <c:v>87.04</c:v>
                </c:pt>
                <c:pt idx="329">
                  <c:v>87.2</c:v>
                </c:pt>
                <c:pt idx="330">
                  <c:v>87.039999999999992</c:v>
                </c:pt>
                <c:pt idx="331">
                  <c:v>86.48</c:v>
                </c:pt>
                <c:pt idx="332">
                  <c:v>85.740000000000009</c:v>
                </c:pt>
                <c:pt idx="333">
                  <c:v>84.86</c:v>
                </c:pt>
                <c:pt idx="334">
                  <c:v>83.86</c:v>
                </c:pt>
                <c:pt idx="335">
                  <c:v>82.84</c:v>
                </c:pt>
                <c:pt idx="336">
                  <c:v>81.8</c:v>
                </c:pt>
                <c:pt idx="337">
                  <c:v>80.919999999999987</c:v>
                </c:pt>
                <c:pt idx="338">
                  <c:v>79.940000000000012</c:v>
                </c:pt>
                <c:pt idx="339">
                  <c:v>78.92</c:v>
                </c:pt>
                <c:pt idx="340">
                  <c:v>77.939999999999984</c:v>
                </c:pt>
                <c:pt idx="341">
                  <c:v>77</c:v>
                </c:pt>
                <c:pt idx="342">
                  <c:v>76.140000000000015</c:v>
                </c:pt>
                <c:pt idx="343">
                  <c:v>75.42</c:v>
                </c:pt>
                <c:pt idx="344">
                  <c:v>74.639999999999986</c:v>
                </c:pt>
                <c:pt idx="345">
                  <c:v>74.02000000000001</c:v>
                </c:pt>
                <c:pt idx="346">
                  <c:v>73.540000000000006</c:v>
                </c:pt>
                <c:pt idx="347">
                  <c:v>73.320000000000007</c:v>
                </c:pt>
                <c:pt idx="348">
                  <c:v>73.3</c:v>
                </c:pt>
                <c:pt idx="349">
                  <c:v>73.72</c:v>
                </c:pt>
                <c:pt idx="350">
                  <c:v>74.58</c:v>
                </c:pt>
                <c:pt idx="351">
                  <c:v>75.540000000000006</c:v>
                </c:pt>
                <c:pt idx="352">
                  <c:v>76.7</c:v>
                </c:pt>
                <c:pt idx="353">
                  <c:v>77.78</c:v>
                </c:pt>
                <c:pt idx="354">
                  <c:v>78.900000000000006</c:v>
                </c:pt>
                <c:pt idx="355">
                  <c:v>80.099999999999994</c:v>
                </c:pt>
                <c:pt idx="356">
                  <c:v>81.260000000000019</c:v>
                </c:pt>
                <c:pt idx="357">
                  <c:v>82.18</c:v>
                </c:pt>
                <c:pt idx="358">
                  <c:v>83.16</c:v>
                </c:pt>
                <c:pt idx="359">
                  <c:v>84.140000000000015</c:v>
                </c:pt>
                <c:pt idx="360">
                  <c:v>85.08</c:v>
                </c:pt>
                <c:pt idx="361">
                  <c:v>85.94</c:v>
                </c:pt>
                <c:pt idx="362">
                  <c:v>86.72</c:v>
                </c:pt>
                <c:pt idx="363">
                  <c:v>87.2</c:v>
                </c:pt>
                <c:pt idx="364">
                  <c:v>87.3</c:v>
                </c:pt>
                <c:pt idx="365">
                  <c:v>87.12</c:v>
                </c:pt>
                <c:pt idx="366">
                  <c:v>86.56</c:v>
                </c:pt>
                <c:pt idx="367">
                  <c:v>85.64</c:v>
                </c:pt>
                <c:pt idx="368">
                  <c:v>84.6</c:v>
                </c:pt>
                <c:pt idx="369">
                  <c:v>83.539999999999992</c:v>
                </c:pt>
                <c:pt idx="370">
                  <c:v>82.539999999999992</c:v>
                </c:pt>
                <c:pt idx="371">
                  <c:v>81.679999999999993</c:v>
                </c:pt>
                <c:pt idx="372">
                  <c:v>80.98</c:v>
                </c:pt>
                <c:pt idx="373">
                  <c:v>80.16</c:v>
                </c:pt>
                <c:pt idx="374">
                  <c:v>79.2</c:v>
                </c:pt>
                <c:pt idx="375">
                  <c:v>78.22</c:v>
                </c:pt>
                <c:pt idx="376">
                  <c:v>77.22</c:v>
                </c:pt>
                <c:pt idx="377">
                  <c:v>76.419999999999987</c:v>
                </c:pt>
                <c:pt idx="378">
                  <c:v>75.639999999999986</c:v>
                </c:pt>
                <c:pt idx="379">
                  <c:v>75.059999999999988</c:v>
                </c:pt>
                <c:pt idx="380">
                  <c:v>74.500000000000014</c:v>
                </c:pt>
                <c:pt idx="381">
                  <c:v>73.97999999999999</c:v>
                </c:pt>
                <c:pt idx="382">
                  <c:v>73.8</c:v>
                </c:pt>
                <c:pt idx="383">
                  <c:v>73.839999999999989</c:v>
                </c:pt>
                <c:pt idx="384">
                  <c:v>74.12</c:v>
                </c:pt>
                <c:pt idx="385">
                  <c:v>74.78</c:v>
                </c:pt>
                <c:pt idx="386">
                  <c:v>75.8</c:v>
                </c:pt>
                <c:pt idx="387">
                  <c:v>76.84</c:v>
                </c:pt>
                <c:pt idx="388">
                  <c:v>77.919999999999987</c:v>
                </c:pt>
                <c:pt idx="389">
                  <c:v>79.160000000000011</c:v>
                </c:pt>
                <c:pt idx="390">
                  <c:v>80.3</c:v>
                </c:pt>
                <c:pt idx="391">
                  <c:v>81.36</c:v>
                </c:pt>
                <c:pt idx="392">
                  <c:v>82.3</c:v>
                </c:pt>
                <c:pt idx="393">
                  <c:v>83.160000000000011</c:v>
                </c:pt>
                <c:pt idx="394">
                  <c:v>83.94</c:v>
                </c:pt>
                <c:pt idx="395">
                  <c:v>85</c:v>
                </c:pt>
                <c:pt idx="396">
                  <c:v>86.04</c:v>
                </c:pt>
                <c:pt idx="397">
                  <c:v>86.8</c:v>
                </c:pt>
                <c:pt idx="398">
                  <c:v>87.139999999999986</c:v>
                </c:pt>
                <c:pt idx="399">
                  <c:v>87.179999999999993</c:v>
                </c:pt>
                <c:pt idx="400">
                  <c:v>86.8</c:v>
                </c:pt>
                <c:pt idx="401">
                  <c:v>86.22</c:v>
                </c:pt>
                <c:pt idx="402">
                  <c:v>85.460000000000008</c:v>
                </c:pt>
                <c:pt idx="403">
                  <c:v>84.5</c:v>
                </c:pt>
                <c:pt idx="404">
                  <c:v>83.61999999999999</c:v>
                </c:pt>
                <c:pt idx="405">
                  <c:v>82.7</c:v>
                </c:pt>
                <c:pt idx="406">
                  <c:v>81.78</c:v>
                </c:pt>
                <c:pt idx="407">
                  <c:v>80.900000000000006</c:v>
                </c:pt>
                <c:pt idx="408">
                  <c:v>79.84</c:v>
                </c:pt>
                <c:pt idx="409">
                  <c:v>78.88000000000001</c:v>
                </c:pt>
                <c:pt idx="410">
                  <c:v>77.92</c:v>
                </c:pt>
                <c:pt idx="411">
                  <c:v>76.92</c:v>
                </c:pt>
                <c:pt idx="412">
                  <c:v>76.12</c:v>
                </c:pt>
                <c:pt idx="413">
                  <c:v>75.400000000000006</c:v>
                </c:pt>
                <c:pt idx="414">
                  <c:v>74.739999999999981</c:v>
                </c:pt>
                <c:pt idx="415">
                  <c:v>74.240000000000009</c:v>
                </c:pt>
                <c:pt idx="416">
                  <c:v>73.86</c:v>
                </c:pt>
                <c:pt idx="417">
                  <c:v>73.7</c:v>
                </c:pt>
                <c:pt idx="418">
                  <c:v>73.820000000000007</c:v>
                </c:pt>
                <c:pt idx="419">
                  <c:v>74.2</c:v>
                </c:pt>
                <c:pt idx="420">
                  <c:v>74.94</c:v>
                </c:pt>
                <c:pt idx="421">
                  <c:v>75.88000000000001</c:v>
                </c:pt>
                <c:pt idx="422">
                  <c:v>76.960000000000008</c:v>
                </c:pt>
                <c:pt idx="423">
                  <c:v>78.14</c:v>
                </c:pt>
                <c:pt idx="424">
                  <c:v>79.16</c:v>
                </c:pt>
                <c:pt idx="425">
                  <c:v>80.22</c:v>
                </c:pt>
                <c:pt idx="426">
                  <c:v>81.36</c:v>
                </c:pt>
                <c:pt idx="427">
                  <c:v>82.6</c:v>
                </c:pt>
                <c:pt idx="428">
                  <c:v>83.64</c:v>
                </c:pt>
                <c:pt idx="429">
                  <c:v>84.58</c:v>
                </c:pt>
                <c:pt idx="430">
                  <c:v>85.559999999999988</c:v>
                </c:pt>
                <c:pt idx="431">
                  <c:v>86.419999999999987</c:v>
                </c:pt>
                <c:pt idx="432">
                  <c:v>87.2</c:v>
                </c:pt>
                <c:pt idx="433">
                  <c:v>87.58</c:v>
                </c:pt>
                <c:pt idx="434">
                  <c:v>87.58</c:v>
                </c:pt>
                <c:pt idx="435">
                  <c:v>87.260000000000019</c:v>
                </c:pt>
                <c:pt idx="436">
                  <c:v>86.639999999999986</c:v>
                </c:pt>
                <c:pt idx="437">
                  <c:v>85.72</c:v>
                </c:pt>
                <c:pt idx="438">
                  <c:v>84.82</c:v>
                </c:pt>
                <c:pt idx="439">
                  <c:v>83.9</c:v>
                </c:pt>
                <c:pt idx="440">
                  <c:v>82.92</c:v>
                </c:pt>
                <c:pt idx="441">
                  <c:v>81.939999999999984</c:v>
                </c:pt>
                <c:pt idx="442">
                  <c:v>80.900000000000006</c:v>
                </c:pt>
                <c:pt idx="443">
                  <c:v>79.8</c:v>
                </c:pt>
                <c:pt idx="444">
                  <c:v>78.839999999999989</c:v>
                </c:pt>
                <c:pt idx="445">
                  <c:v>78.16</c:v>
                </c:pt>
                <c:pt idx="446">
                  <c:v>77.440000000000012</c:v>
                </c:pt>
                <c:pt idx="447">
                  <c:v>76.47999999999999</c:v>
                </c:pt>
                <c:pt idx="448">
                  <c:v>75.62</c:v>
                </c:pt>
                <c:pt idx="449">
                  <c:v>74.859999999999985</c:v>
                </c:pt>
                <c:pt idx="450">
                  <c:v>74.22</c:v>
                </c:pt>
                <c:pt idx="451">
                  <c:v>73.84</c:v>
                </c:pt>
                <c:pt idx="452">
                  <c:v>73.8</c:v>
                </c:pt>
                <c:pt idx="453">
                  <c:v>73.839999999999989</c:v>
                </c:pt>
                <c:pt idx="454">
                  <c:v>74.2</c:v>
                </c:pt>
                <c:pt idx="455">
                  <c:v>74.960000000000008</c:v>
                </c:pt>
                <c:pt idx="456">
                  <c:v>76.040000000000006</c:v>
                </c:pt>
                <c:pt idx="457">
                  <c:v>77.239999999999995</c:v>
                </c:pt>
                <c:pt idx="458">
                  <c:v>78.52</c:v>
                </c:pt>
                <c:pt idx="459">
                  <c:v>79.759999999999991</c:v>
                </c:pt>
                <c:pt idx="460">
                  <c:v>80.86</c:v>
                </c:pt>
                <c:pt idx="461">
                  <c:v>81.900000000000006</c:v>
                </c:pt>
                <c:pt idx="462">
                  <c:v>83.02000000000001</c:v>
                </c:pt>
                <c:pt idx="463">
                  <c:v>83.999999999999986</c:v>
                </c:pt>
                <c:pt idx="464">
                  <c:v>84.759999999999991</c:v>
                </c:pt>
                <c:pt idx="465">
                  <c:v>85.640000000000015</c:v>
                </c:pt>
                <c:pt idx="466">
                  <c:v>86.500000000000014</c:v>
                </c:pt>
                <c:pt idx="467">
                  <c:v>87.18</c:v>
                </c:pt>
                <c:pt idx="468">
                  <c:v>87.58</c:v>
                </c:pt>
                <c:pt idx="469">
                  <c:v>87.47999999999999</c:v>
                </c:pt>
                <c:pt idx="470">
                  <c:v>87.000000000000014</c:v>
                </c:pt>
                <c:pt idx="471">
                  <c:v>86.339999999999989</c:v>
                </c:pt>
                <c:pt idx="472">
                  <c:v>85.4</c:v>
                </c:pt>
                <c:pt idx="473">
                  <c:v>84.439999999999984</c:v>
                </c:pt>
                <c:pt idx="474">
                  <c:v>83.56</c:v>
                </c:pt>
                <c:pt idx="475">
                  <c:v>82.5</c:v>
                </c:pt>
                <c:pt idx="476">
                  <c:v>81.38</c:v>
                </c:pt>
                <c:pt idx="477">
                  <c:v>80.539999999999992</c:v>
                </c:pt>
                <c:pt idx="478">
                  <c:v>79.679999999999993</c:v>
                </c:pt>
                <c:pt idx="479">
                  <c:v>78.759999999999991</c:v>
                </c:pt>
                <c:pt idx="480">
                  <c:v>77.900000000000006</c:v>
                </c:pt>
                <c:pt idx="481">
                  <c:v>77.02</c:v>
                </c:pt>
                <c:pt idx="482">
                  <c:v>76.259999999999991</c:v>
                </c:pt>
                <c:pt idx="483">
                  <c:v>75.56</c:v>
                </c:pt>
                <c:pt idx="484">
                  <c:v>74.740000000000009</c:v>
                </c:pt>
                <c:pt idx="485">
                  <c:v>74.22</c:v>
                </c:pt>
                <c:pt idx="486">
                  <c:v>73.900000000000006</c:v>
                </c:pt>
                <c:pt idx="487">
                  <c:v>73.72</c:v>
                </c:pt>
                <c:pt idx="488">
                  <c:v>74.039999999999992</c:v>
                </c:pt>
                <c:pt idx="489">
                  <c:v>74.78</c:v>
                </c:pt>
                <c:pt idx="490">
                  <c:v>75.78</c:v>
                </c:pt>
                <c:pt idx="491">
                  <c:v>76.84</c:v>
                </c:pt>
                <c:pt idx="492">
                  <c:v>77.86</c:v>
                </c:pt>
                <c:pt idx="493">
                  <c:v>78.92</c:v>
                </c:pt>
                <c:pt idx="494">
                  <c:v>80</c:v>
                </c:pt>
                <c:pt idx="495">
                  <c:v>81.060000000000016</c:v>
                </c:pt>
                <c:pt idx="496">
                  <c:v>82.1</c:v>
                </c:pt>
                <c:pt idx="497">
                  <c:v>83.260000000000019</c:v>
                </c:pt>
                <c:pt idx="498">
                  <c:v>84.22</c:v>
                </c:pt>
                <c:pt idx="499">
                  <c:v>85.22</c:v>
                </c:pt>
                <c:pt idx="500">
                  <c:v>86.059999999999988</c:v>
                </c:pt>
                <c:pt idx="501">
                  <c:v>86.88</c:v>
                </c:pt>
                <c:pt idx="502">
                  <c:v>87.5</c:v>
                </c:pt>
                <c:pt idx="503">
                  <c:v>87.660000000000011</c:v>
                </c:pt>
                <c:pt idx="504">
                  <c:v>87.47999999999999</c:v>
                </c:pt>
                <c:pt idx="505">
                  <c:v>86.98</c:v>
                </c:pt>
                <c:pt idx="506">
                  <c:v>86.179999999999993</c:v>
                </c:pt>
                <c:pt idx="507">
                  <c:v>85.339999999999989</c:v>
                </c:pt>
                <c:pt idx="508">
                  <c:v>84.47999999999999</c:v>
                </c:pt>
                <c:pt idx="509">
                  <c:v>83.64</c:v>
                </c:pt>
                <c:pt idx="510">
                  <c:v>82.52000000000001</c:v>
                </c:pt>
                <c:pt idx="511">
                  <c:v>81.580000000000013</c:v>
                </c:pt>
                <c:pt idx="512">
                  <c:v>80.7</c:v>
                </c:pt>
                <c:pt idx="513">
                  <c:v>79.819999999999993</c:v>
                </c:pt>
                <c:pt idx="514">
                  <c:v>78.88</c:v>
                </c:pt>
                <c:pt idx="515">
                  <c:v>77.939999999999984</c:v>
                </c:pt>
                <c:pt idx="516">
                  <c:v>76.97999999999999</c:v>
                </c:pt>
                <c:pt idx="517">
                  <c:v>76.02</c:v>
                </c:pt>
                <c:pt idx="518">
                  <c:v>75.2</c:v>
                </c:pt>
                <c:pt idx="519">
                  <c:v>74.559999999999988</c:v>
                </c:pt>
                <c:pt idx="520">
                  <c:v>74.040000000000006</c:v>
                </c:pt>
                <c:pt idx="521">
                  <c:v>73.679999999999993</c:v>
                </c:pt>
                <c:pt idx="522">
                  <c:v>73.64</c:v>
                </c:pt>
                <c:pt idx="523">
                  <c:v>73.959999999999994</c:v>
                </c:pt>
                <c:pt idx="524">
                  <c:v>74.680000000000007</c:v>
                </c:pt>
                <c:pt idx="525">
                  <c:v>75.7</c:v>
                </c:pt>
                <c:pt idx="526">
                  <c:v>76.88000000000001</c:v>
                </c:pt>
                <c:pt idx="527">
                  <c:v>78</c:v>
                </c:pt>
                <c:pt idx="528">
                  <c:v>79.28</c:v>
                </c:pt>
                <c:pt idx="529">
                  <c:v>80.419999999999987</c:v>
                </c:pt>
                <c:pt idx="530">
                  <c:v>81.400000000000006</c:v>
                </c:pt>
                <c:pt idx="531">
                  <c:v>82.58</c:v>
                </c:pt>
                <c:pt idx="532">
                  <c:v>83.5</c:v>
                </c:pt>
                <c:pt idx="533">
                  <c:v>84.5</c:v>
                </c:pt>
                <c:pt idx="534">
                  <c:v>85.52000000000001</c:v>
                </c:pt>
                <c:pt idx="535">
                  <c:v>86.419999999999987</c:v>
                </c:pt>
                <c:pt idx="536">
                  <c:v>87.2</c:v>
                </c:pt>
                <c:pt idx="537">
                  <c:v>87.760000000000019</c:v>
                </c:pt>
                <c:pt idx="538">
                  <c:v>87.860000000000014</c:v>
                </c:pt>
                <c:pt idx="539">
                  <c:v>87.500000000000014</c:v>
                </c:pt>
                <c:pt idx="540">
                  <c:v>86.960000000000008</c:v>
                </c:pt>
                <c:pt idx="541">
                  <c:v>86.16</c:v>
                </c:pt>
                <c:pt idx="542">
                  <c:v>85.14</c:v>
                </c:pt>
                <c:pt idx="543">
                  <c:v>84.28</c:v>
                </c:pt>
                <c:pt idx="544">
                  <c:v>83.52</c:v>
                </c:pt>
                <c:pt idx="545">
                  <c:v>82.61999999999999</c:v>
                </c:pt>
                <c:pt idx="546">
                  <c:v>81.62</c:v>
                </c:pt>
                <c:pt idx="547">
                  <c:v>80.52000000000001</c:v>
                </c:pt>
                <c:pt idx="548">
                  <c:v>79.66</c:v>
                </c:pt>
                <c:pt idx="549">
                  <c:v>78.78</c:v>
                </c:pt>
                <c:pt idx="550">
                  <c:v>77.859999999999985</c:v>
                </c:pt>
                <c:pt idx="551">
                  <c:v>77.06</c:v>
                </c:pt>
                <c:pt idx="552">
                  <c:v>76.259999999999991</c:v>
                </c:pt>
                <c:pt idx="553">
                  <c:v>75.459999999999994</c:v>
                </c:pt>
                <c:pt idx="554">
                  <c:v>74.8</c:v>
                </c:pt>
                <c:pt idx="555">
                  <c:v>74.28</c:v>
                </c:pt>
                <c:pt idx="556">
                  <c:v>73.959999999999994</c:v>
                </c:pt>
                <c:pt idx="557">
                  <c:v>74.040000000000006</c:v>
                </c:pt>
                <c:pt idx="558">
                  <c:v>74.400000000000006</c:v>
                </c:pt>
                <c:pt idx="559">
                  <c:v>75.12</c:v>
                </c:pt>
                <c:pt idx="560">
                  <c:v>76.099999999999994</c:v>
                </c:pt>
                <c:pt idx="561">
                  <c:v>77.14</c:v>
                </c:pt>
                <c:pt idx="562">
                  <c:v>78.319999999999993</c:v>
                </c:pt>
                <c:pt idx="563">
                  <c:v>79.47999999999999</c:v>
                </c:pt>
                <c:pt idx="564">
                  <c:v>80.52000000000001</c:v>
                </c:pt>
                <c:pt idx="565">
                  <c:v>81.599999999999994</c:v>
                </c:pt>
                <c:pt idx="566">
                  <c:v>82.740000000000009</c:v>
                </c:pt>
                <c:pt idx="567">
                  <c:v>83.86</c:v>
                </c:pt>
                <c:pt idx="568">
                  <c:v>84.88</c:v>
                </c:pt>
                <c:pt idx="569">
                  <c:v>85.8</c:v>
                </c:pt>
                <c:pt idx="570">
                  <c:v>86.72</c:v>
                </c:pt>
                <c:pt idx="571">
                  <c:v>87.460000000000008</c:v>
                </c:pt>
                <c:pt idx="572">
                  <c:v>87.9</c:v>
                </c:pt>
                <c:pt idx="573">
                  <c:v>87.96</c:v>
                </c:pt>
                <c:pt idx="574">
                  <c:v>87.72</c:v>
                </c:pt>
                <c:pt idx="575">
                  <c:v>87.16</c:v>
                </c:pt>
                <c:pt idx="576">
                  <c:v>86.34</c:v>
                </c:pt>
                <c:pt idx="577">
                  <c:v>85.4</c:v>
                </c:pt>
                <c:pt idx="578">
                  <c:v>84.46</c:v>
                </c:pt>
                <c:pt idx="579">
                  <c:v>83.52000000000001</c:v>
                </c:pt>
                <c:pt idx="580">
                  <c:v>82.5</c:v>
                </c:pt>
                <c:pt idx="581">
                  <c:v>81.580000000000013</c:v>
                </c:pt>
                <c:pt idx="582">
                  <c:v>80.56</c:v>
                </c:pt>
                <c:pt idx="583">
                  <c:v>79.539999999999992</c:v>
                </c:pt>
                <c:pt idx="584">
                  <c:v>78.580000000000013</c:v>
                </c:pt>
                <c:pt idx="585">
                  <c:v>77.78</c:v>
                </c:pt>
                <c:pt idx="586">
                  <c:v>76.839999999999989</c:v>
                </c:pt>
                <c:pt idx="587">
                  <c:v>76.12</c:v>
                </c:pt>
                <c:pt idx="588">
                  <c:v>75.400000000000006</c:v>
                </c:pt>
                <c:pt idx="589">
                  <c:v>74.7</c:v>
                </c:pt>
                <c:pt idx="590">
                  <c:v>74.320000000000007</c:v>
                </c:pt>
                <c:pt idx="591">
                  <c:v>74.099999999999994</c:v>
                </c:pt>
                <c:pt idx="592">
                  <c:v>74.28</c:v>
                </c:pt>
                <c:pt idx="593">
                  <c:v>74.8</c:v>
                </c:pt>
                <c:pt idx="594">
                  <c:v>75.460000000000008</c:v>
                </c:pt>
                <c:pt idx="595">
                  <c:v>76.400000000000006</c:v>
                </c:pt>
                <c:pt idx="596">
                  <c:v>77.599999999999994</c:v>
                </c:pt>
                <c:pt idx="597">
                  <c:v>78.740000000000009</c:v>
                </c:pt>
                <c:pt idx="598">
                  <c:v>79.900000000000006</c:v>
                </c:pt>
                <c:pt idx="599">
                  <c:v>80.94</c:v>
                </c:pt>
                <c:pt idx="600">
                  <c:v>82.02000000000001</c:v>
                </c:pt>
                <c:pt idx="601">
                  <c:v>83.08</c:v>
                </c:pt>
                <c:pt idx="602">
                  <c:v>84.02</c:v>
                </c:pt>
                <c:pt idx="603">
                  <c:v>84.960000000000008</c:v>
                </c:pt>
                <c:pt idx="604">
                  <c:v>85.86</c:v>
                </c:pt>
                <c:pt idx="605">
                  <c:v>86.660000000000011</c:v>
                </c:pt>
                <c:pt idx="606">
                  <c:v>87.359999999999985</c:v>
                </c:pt>
                <c:pt idx="607">
                  <c:v>87.820000000000007</c:v>
                </c:pt>
                <c:pt idx="608">
                  <c:v>87.939999999999984</c:v>
                </c:pt>
                <c:pt idx="609">
                  <c:v>87.679999999999993</c:v>
                </c:pt>
                <c:pt idx="610">
                  <c:v>87.080000000000013</c:v>
                </c:pt>
                <c:pt idx="611">
                  <c:v>86.14</c:v>
                </c:pt>
                <c:pt idx="612">
                  <c:v>85.080000000000013</c:v>
                </c:pt>
                <c:pt idx="613">
                  <c:v>84.139999999999986</c:v>
                </c:pt>
                <c:pt idx="614">
                  <c:v>83.28</c:v>
                </c:pt>
                <c:pt idx="615">
                  <c:v>82.4</c:v>
                </c:pt>
                <c:pt idx="616">
                  <c:v>81.459999999999994</c:v>
                </c:pt>
                <c:pt idx="617">
                  <c:v>80.52</c:v>
                </c:pt>
                <c:pt idx="618">
                  <c:v>79.62</c:v>
                </c:pt>
                <c:pt idx="619">
                  <c:v>78.66</c:v>
                </c:pt>
                <c:pt idx="620">
                  <c:v>77.72</c:v>
                </c:pt>
                <c:pt idx="621">
                  <c:v>76.94</c:v>
                </c:pt>
                <c:pt idx="622">
                  <c:v>76.259999999999991</c:v>
                </c:pt>
                <c:pt idx="623">
                  <c:v>75.599999999999994</c:v>
                </c:pt>
                <c:pt idx="624">
                  <c:v>75.099999999999994</c:v>
                </c:pt>
                <c:pt idx="625">
                  <c:v>74.640000000000015</c:v>
                </c:pt>
                <c:pt idx="626">
                  <c:v>74.42</c:v>
                </c:pt>
                <c:pt idx="627">
                  <c:v>74.400000000000006</c:v>
                </c:pt>
                <c:pt idx="628">
                  <c:v>74.72</c:v>
                </c:pt>
                <c:pt idx="629">
                  <c:v>75.58</c:v>
                </c:pt>
                <c:pt idx="630">
                  <c:v>76.599999999999994</c:v>
                </c:pt>
                <c:pt idx="631">
                  <c:v>77.7</c:v>
                </c:pt>
                <c:pt idx="632">
                  <c:v>78.92</c:v>
                </c:pt>
                <c:pt idx="633">
                  <c:v>80.12</c:v>
                </c:pt>
                <c:pt idx="634">
                  <c:v>81.14</c:v>
                </c:pt>
                <c:pt idx="635">
                  <c:v>82.179999999999993</c:v>
                </c:pt>
                <c:pt idx="636">
                  <c:v>83.260000000000019</c:v>
                </c:pt>
                <c:pt idx="637">
                  <c:v>84.260000000000019</c:v>
                </c:pt>
                <c:pt idx="638">
                  <c:v>85.18</c:v>
                </c:pt>
                <c:pt idx="639">
                  <c:v>86.1</c:v>
                </c:pt>
                <c:pt idx="640">
                  <c:v>86.98</c:v>
                </c:pt>
                <c:pt idx="641">
                  <c:v>87.7</c:v>
                </c:pt>
                <c:pt idx="642">
                  <c:v>88.060000000000016</c:v>
                </c:pt>
                <c:pt idx="643">
                  <c:v>88.039999999999992</c:v>
                </c:pt>
                <c:pt idx="644">
                  <c:v>87.759999999999991</c:v>
                </c:pt>
                <c:pt idx="645">
                  <c:v>86.97999999999999</c:v>
                </c:pt>
                <c:pt idx="646">
                  <c:v>86</c:v>
                </c:pt>
                <c:pt idx="647">
                  <c:v>85.080000000000013</c:v>
                </c:pt>
                <c:pt idx="648">
                  <c:v>84.139999999999986</c:v>
                </c:pt>
                <c:pt idx="649">
                  <c:v>83.16</c:v>
                </c:pt>
                <c:pt idx="650">
                  <c:v>82.22</c:v>
                </c:pt>
                <c:pt idx="651">
                  <c:v>81.28</c:v>
                </c:pt>
                <c:pt idx="652">
                  <c:v>80.42</c:v>
                </c:pt>
                <c:pt idx="653">
                  <c:v>79.52</c:v>
                </c:pt>
                <c:pt idx="654">
                  <c:v>78.72</c:v>
                </c:pt>
                <c:pt idx="655">
                  <c:v>77.839999999999989</c:v>
                </c:pt>
                <c:pt idx="656">
                  <c:v>77.02</c:v>
                </c:pt>
                <c:pt idx="657">
                  <c:v>76.02000000000001</c:v>
                </c:pt>
                <c:pt idx="658">
                  <c:v>75.2</c:v>
                </c:pt>
                <c:pt idx="659">
                  <c:v>74.66</c:v>
                </c:pt>
                <c:pt idx="660">
                  <c:v>74.38000000000001</c:v>
                </c:pt>
                <c:pt idx="661">
                  <c:v>74.22</c:v>
                </c:pt>
                <c:pt idx="662">
                  <c:v>74.400000000000006</c:v>
                </c:pt>
                <c:pt idx="663">
                  <c:v>74.900000000000006</c:v>
                </c:pt>
                <c:pt idx="664">
                  <c:v>75.820000000000007</c:v>
                </c:pt>
                <c:pt idx="665">
                  <c:v>76.72</c:v>
                </c:pt>
                <c:pt idx="666">
                  <c:v>77.8</c:v>
                </c:pt>
                <c:pt idx="667">
                  <c:v>78.960000000000008</c:v>
                </c:pt>
                <c:pt idx="668">
                  <c:v>79.97999999999999</c:v>
                </c:pt>
                <c:pt idx="669">
                  <c:v>81.08</c:v>
                </c:pt>
                <c:pt idx="670">
                  <c:v>82.14</c:v>
                </c:pt>
                <c:pt idx="671">
                  <c:v>83.3</c:v>
                </c:pt>
                <c:pt idx="672">
                  <c:v>84.38</c:v>
                </c:pt>
                <c:pt idx="673">
                  <c:v>85.34</c:v>
                </c:pt>
                <c:pt idx="674">
                  <c:v>86.160000000000011</c:v>
                </c:pt>
                <c:pt idx="675">
                  <c:v>87.060000000000016</c:v>
                </c:pt>
                <c:pt idx="676">
                  <c:v>87.78</c:v>
                </c:pt>
                <c:pt idx="677">
                  <c:v>88.139999999999986</c:v>
                </c:pt>
                <c:pt idx="678">
                  <c:v>88.12</c:v>
                </c:pt>
                <c:pt idx="679">
                  <c:v>87.820000000000007</c:v>
                </c:pt>
                <c:pt idx="680">
                  <c:v>87.28</c:v>
                </c:pt>
                <c:pt idx="681">
                  <c:v>86.36</c:v>
                </c:pt>
                <c:pt idx="682">
                  <c:v>85.22</c:v>
                </c:pt>
                <c:pt idx="683">
                  <c:v>84.3</c:v>
                </c:pt>
                <c:pt idx="684">
                  <c:v>83.42</c:v>
                </c:pt>
                <c:pt idx="685">
                  <c:v>82.47999999999999</c:v>
                </c:pt>
                <c:pt idx="686">
                  <c:v>81.400000000000006</c:v>
                </c:pt>
                <c:pt idx="687">
                  <c:v>80.22</c:v>
                </c:pt>
                <c:pt idx="688">
                  <c:v>79.28</c:v>
                </c:pt>
                <c:pt idx="689">
                  <c:v>78.419999999999987</c:v>
                </c:pt>
                <c:pt idx="690">
                  <c:v>77.599999999999994</c:v>
                </c:pt>
                <c:pt idx="691">
                  <c:v>76.78</c:v>
                </c:pt>
                <c:pt idx="692">
                  <c:v>76.099999999999994</c:v>
                </c:pt>
                <c:pt idx="693">
                  <c:v>75.460000000000008</c:v>
                </c:pt>
                <c:pt idx="694">
                  <c:v>74.88</c:v>
                </c:pt>
                <c:pt idx="695">
                  <c:v>74.459999999999994</c:v>
                </c:pt>
                <c:pt idx="696">
                  <c:v>74.3</c:v>
                </c:pt>
                <c:pt idx="697">
                  <c:v>74.47999999999999</c:v>
                </c:pt>
                <c:pt idx="698">
                  <c:v>75.02000000000001</c:v>
                </c:pt>
                <c:pt idx="699">
                  <c:v>75.92</c:v>
                </c:pt>
                <c:pt idx="700">
                  <c:v>77.099999999999994</c:v>
                </c:pt>
                <c:pt idx="701">
                  <c:v>78.400000000000006</c:v>
                </c:pt>
                <c:pt idx="702">
                  <c:v>79.540000000000006</c:v>
                </c:pt>
                <c:pt idx="703">
                  <c:v>80.599999999999994</c:v>
                </c:pt>
                <c:pt idx="704">
                  <c:v>81.760000000000019</c:v>
                </c:pt>
                <c:pt idx="705">
                  <c:v>82.84</c:v>
                </c:pt>
                <c:pt idx="706">
                  <c:v>83.84</c:v>
                </c:pt>
                <c:pt idx="707">
                  <c:v>84.760000000000019</c:v>
                </c:pt>
                <c:pt idx="708">
                  <c:v>85.58</c:v>
                </c:pt>
                <c:pt idx="709">
                  <c:v>86.460000000000008</c:v>
                </c:pt>
                <c:pt idx="710">
                  <c:v>87.360000000000014</c:v>
                </c:pt>
                <c:pt idx="711">
                  <c:v>87.9</c:v>
                </c:pt>
                <c:pt idx="712">
                  <c:v>88.320000000000007</c:v>
                </c:pt>
                <c:pt idx="713">
                  <c:v>88.239999999999981</c:v>
                </c:pt>
                <c:pt idx="714">
                  <c:v>87.84</c:v>
                </c:pt>
                <c:pt idx="715">
                  <c:v>87.179999999999993</c:v>
                </c:pt>
                <c:pt idx="716">
                  <c:v>86.2</c:v>
                </c:pt>
                <c:pt idx="717">
                  <c:v>85.08</c:v>
                </c:pt>
                <c:pt idx="718">
                  <c:v>83.96</c:v>
                </c:pt>
                <c:pt idx="719">
                  <c:v>82.92</c:v>
                </c:pt>
                <c:pt idx="720">
                  <c:v>81.96</c:v>
                </c:pt>
                <c:pt idx="721">
                  <c:v>81.080000000000013</c:v>
                </c:pt>
                <c:pt idx="722">
                  <c:v>80.239999999999981</c:v>
                </c:pt>
                <c:pt idx="723">
                  <c:v>79.339999999999989</c:v>
                </c:pt>
                <c:pt idx="724">
                  <c:v>78.439999999999984</c:v>
                </c:pt>
                <c:pt idx="725">
                  <c:v>77.47999999999999</c:v>
                </c:pt>
                <c:pt idx="726">
                  <c:v>76.66</c:v>
                </c:pt>
                <c:pt idx="727">
                  <c:v>75.88</c:v>
                </c:pt>
                <c:pt idx="728">
                  <c:v>75.2</c:v>
                </c:pt>
                <c:pt idx="729">
                  <c:v>74.66</c:v>
                </c:pt>
                <c:pt idx="730">
                  <c:v>74.34</c:v>
                </c:pt>
                <c:pt idx="731">
                  <c:v>74.320000000000007</c:v>
                </c:pt>
                <c:pt idx="732">
                  <c:v>74.56</c:v>
                </c:pt>
                <c:pt idx="733">
                  <c:v>75.08</c:v>
                </c:pt>
                <c:pt idx="734">
                  <c:v>76.080000000000013</c:v>
                </c:pt>
                <c:pt idx="735">
                  <c:v>77.179999999999993</c:v>
                </c:pt>
                <c:pt idx="736">
                  <c:v>78.3</c:v>
                </c:pt>
                <c:pt idx="737">
                  <c:v>79.5</c:v>
                </c:pt>
                <c:pt idx="738">
                  <c:v>80.7</c:v>
                </c:pt>
                <c:pt idx="739">
                  <c:v>81.919999999999987</c:v>
                </c:pt>
                <c:pt idx="740">
                  <c:v>83.02000000000001</c:v>
                </c:pt>
                <c:pt idx="741">
                  <c:v>83.960000000000008</c:v>
                </c:pt>
                <c:pt idx="742">
                  <c:v>84.960000000000008</c:v>
                </c:pt>
                <c:pt idx="743">
                  <c:v>85.960000000000008</c:v>
                </c:pt>
                <c:pt idx="744">
                  <c:v>86.820000000000007</c:v>
                </c:pt>
                <c:pt idx="745">
                  <c:v>87.660000000000011</c:v>
                </c:pt>
                <c:pt idx="746">
                  <c:v>88.240000000000009</c:v>
                </c:pt>
                <c:pt idx="747">
                  <c:v>88.6</c:v>
                </c:pt>
                <c:pt idx="748">
                  <c:v>88.44</c:v>
                </c:pt>
                <c:pt idx="749">
                  <c:v>87.859999999999985</c:v>
                </c:pt>
                <c:pt idx="750">
                  <c:v>87.02</c:v>
                </c:pt>
                <c:pt idx="751">
                  <c:v>86.14</c:v>
                </c:pt>
                <c:pt idx="752">
                  <c:v>85.2</c:v>
                </c:pt>
                <c:pt idx="753">
                  <c:v>84.3</c:v>
                </c:pt>
                <c:pt idx="754">
                  <c:v>83.47999999999999</c:v>
                </c:pt>
                <c:pt idx="755">
                  <c:v>82.600000000000009</c:v>
                </c:pt>
                <c:pt idx="756">
                  <c:v>81.66</c:v>
                </c:pt>
                <c:pt idx="757">
                  <c:v>80.539999999999992</c:v>
                </c:pt>
                <c:pt idx="758">
                  <c:v>79.47999999999999</c:v>
                </c:pt>
                <c:pt idx="759">
                  <c:v>78.600000000000009</c:v>
                </c:pt>
                <c:pt idx="760">
                  <c:v>77.72</c:v>
                </c:pt>
                <c:pt idx="761">
                  <c:v>76.94</c:v>
                </c:pt>
                <c:pt idx="762">
                  <c:v>76.02</c:v>
                </c:pt>
                <c:pt idx="763">
                  <c:v>75.3</c:v>
                </c:pt>
                <c:pt idx="764">
                  <c:v>74.8</c:v>
                </c:pt>
                <c:pt idx="765">
                  <c:v>74.56</c:v>
                </c:pt>
                <c:pt idx="766">
                  <c:v>74.599999999999994</c:v>
                </c:pt>
                <c:pt idx="767">
                  <c:v>75.099999999999994</c:v>
                </c:pt>
                <c:pt idx="768">
                  <c:v>75.84</c:v>
                </c:pt>
                <c:pt idx="769">
                  <c:v>76.64</c:v>
                </c:pt>
                <c:pt idx="770">
                  <c:v>77.8</c:v>
                </c:pt>
                <c:pt idx="771">
                  <c:v>79</c:v>
                </c:pt>
                <c:pt idx="772">
                  <c:v>80.2</c:v>
                </c:pt>
                <c:pt idx="773">
                  <c:v>81.28</c:v>
                </c:pt>
                <c:pt idx="774">
                  <c:v>82.22</c:v>
                </c:pt>
                <c:pt idx="775">
                  <c:v>83.240000000000009</c:v>
                </c:pt>
                <c:pt idx="776">
                  <c:v>84.2</c:v>
                </c:pt>
                <c:pt idx="777">
                  <c:v>85.2</c:v>
                </c:pt>
                <c:pt idx="778">
                  <c:v>86.2</c:v>
                </c:pt>
                <c:pt idx="779">
                  <c:v>87.1</c:v>
                </c:pt>
                <c:pt idx="780">
                  <c:v>87.9</c:v>
                </c:pt>
                <c:pt idx="781">
                  <c:v>88.42</c:v>
                </c:pt>
                <c:pt idx="782">
                  <c:v>88.6</c:v>
                </c:pt>
                <c:pt idx="783">
                  <c:v>88.38000000000001</c:v>
                </c:pt>
                <c:pt idx="784">
                  <c:v>87.9</c:v>
                </c:pt>
                <c:pt idx="785">
                  <c:v>87.080000000000013</c:v>
                </c:pt>
                <c:pt idx="786">
                  <c:v>86.18</c:v>
                </c:pt>
                <c:pt idx="787">
                  <c:v>85.16</c:v>
                </c:pt>
                <c:pt idx="788">
                  <c:v>84.22</c:v>
                </c:pt>
                <c:pt idx="789">
                  <c:v>83.14</c:v>
                </c:pt>
                <c:pt idx="790">
                  <c:v>82.12</c:v>
                </c:pt>
                <c:pt idx="791">
                  <c:v>81.2</c:v>
                </c:pt>
                <c:pt idx="792">
                  <c:v>80.38</c:v>
                </c:pt>
                <c:pt idx="793">
                  <c:v>79.539999999999992</c:v>
                </c:pt>
                <c:pt idx="794">
                  <c:v>78.679999999999993</c:v>
                </c:pt>
                <c:pt idx="795">
                  <c:v>77.72</c:v>
                </c:pt>
                <c:pt idx="796">
                  <c:v>76.88</c:v>
                </c:pt>
                <c:pt idx="797">
                  <c:v>76.12</c:v>
                </c:pt>
                <c:pt idx="798">
                  <c:v>75.500000000000014</c:v>
                </c:pt>
                <c:pt idx="799">
                  <c:v>75.06</c:v>
                </c:pt>
                <c:pt idx="800">
                  <c:v>74.900000000000006</c:v>
                </c:pt>
                <c:pt idx="801">
                  <c:v>74.97999999999999</c:v>
                </c:pt>
                <c:pt idx="802">
                  <c:v>75.38</c:v>
                </c:pt>
                <c:pt idx="803">
                  <c:v>76.140000000000015</c:v>
                </c:pt>
                <c:pt idx="804">
                  <c:v>77.040000000000006</c:v>
                </c:pt>
                <c:pt idx="805">
                  <c:v>78</c:v>
                </c:pt>
                <c:pt idx="806">
                  <c:v>79.12</c:v>
                </c:pt>
                <c:pt idx="807">
                  <c:v>80.2</c:v>
                </c:pt>
                <c:pt idx="808">
                  <c:v>81.320000000000007</c:v>
                </c:pt>
                <c:pt idx="809">
                  <c:v>82.4</c:v>
                </c:pt>
                <c:pt idx="810">
                  <c:v>83.320000000000007</c:v>
                </c:pt>
                <c:pt idx="811">
                  <c:v>84.2</c:v>
                </c:pt>
                <c:pt idx="812">
                  <c:v>85.14</c:v>
                </c:pt>
                <c:pt idx="813">
                  <c:v>86.28</c:v>
                </c:pt>
                <c:pt idx="814">
                  <c:v>87.259999999999991</c:v>
                </c:pt>
                <c:pt idx="815">
                  <c:v>88.059999999999988</c:v>
                </c:pt>
                <c:pt idx="816">
                  <c:v>88.52000000000001</c:v>
                </c:pt>
                <c:pt idx="817">
                  <c:v>88.559999999999988</c:v>
                </c:pt>
                <c:pt idx="818">
                  <c:v>88.22</c:v>
                </c:pt>
                <c:pt idx="819">
                  <c:v>87.6</c:v>
                </c:pt>
                <c:pt idx="820">
                  <c:v>86.859999999999985</c:v>
                </c:pt>
                <c:pt idx="821">
                  <c:v>86</c:v>
                </c:pt>
                <c:pt idx="822">
                  <c:v>85.02000000000001</c:v>
                </c:pt>
                <c:pt idx="823">
                  <c:v>83.999999999999986</c:v>
                </c:pt>
                <c:pt idx="824">
                  <c:v>83.02000000000001</c:v>
                </c:pt>
                <c:pt idx="825">
                  <c:v>82.039999999999992</c:v>
                </c:pt>
                <c:pt idx="826">
                  <c:v>81.039999999999992</c:v>
                </c:pt>
                <c:pt idx="827">
                  <c:v>80.239999999999981</c:v>
                </c:pt>
                <c:pt idx="828">
                  <c:v>79.339999999999989</c:v>
                </c:pt>
                <c:pt idx="829">
                  <c:v>78.42</c:v>
                </c:pt>
                <c:pt idx="830">
                  <c:v>77.580000000000013</c:v>
                </c:pt>
                <c:pt idx="831">
                  <c:v>76.72</c:v>
                </c:pt>
                <c:pt idx="832">
                  <c:v>76.099999999999994</c:v>
                </c:pt>
                <c:pt idx="833">
                  <c:v>75.42</c:v>
                </c:pt>
                <c:pt idx="834">
                  <c:v>74.97999999999999</c:v>
                </c:pt>
                <c:pt idx="835">
                  <c:v>74.7</c:v>
                </c:pt>
                <c:pt idx="836">
                  <c:v>74.78</c:v>
                </c:pt>
                <c:pt idx="837">
                  <c:v>75.099999999999994</c:v>
                </c:pt>
                <c:pt idx="838">
                  <c:v>75.900000000000006</c:v>
                </c:pt>
                <c:pt idx="839">
                  <c:v>77</c:v>
                </c:pt>
                <c:pt idx="840">
                  <c:v>78.040000000000006</c:v>
                </c:pt>
                <c:pt idx="841">
                  <c:v>79.28</c:v>
                </c:pt>
                <c:pt idx="842">
                  <c:v>80.400000000000006</c:v>
                </c:pt>
                <c:pt idx="843">
                  <c:v>81.599999999999994</c:v>
                </c:pt>
                <c:pt idx="844">
                  <c:v>82.52000000000001</c:v>
                </c:pt>
                <c:pt idx="845">
                  <c:v>83.44</c:v>
                </c:pt>
                <c:pt idx="846">
                  <c:v>84.240000000000009</c:v>
                </c:pt>
                <c:pt idx="847">
                  <c:v>85.14</c:v>
                </c:pt>
                <c:pt idx="848">
                  <c:v>86.2</c:v>
                </c:pt>
                <c:pt idx="849">
                  <c:v>87.34</c:v>
                </c:pt>
                <c:pt idx="850">
                  <c:v>88.1</c:v>
                </c:pt>
                <c:pt idx="851">
                  <c:v>88.5</c:v>
                </c:pt>
                <c:pt idx="852">
                  <c:v>88.58</c:v>
                </c:pt>
                <c:pt idx="853">
                  <c:v>88.240000000000009</c:v>
                </c:pt>
                <c:pt idx="854">
                  <c:v>87.56</c:v>
                </c:pt>
                <c:pt idx="855">
                  <c:v>86.72</c:v>
                </c:pt>
                <c:pt idx="856">
                  <c:v>85.82</c:v>
                </c:pt>
                <c:pt idx="857">
                  <c:v>84.82</c:v>
                </c:pt>
                <c:pt idx="858">
                  <c:v>83.88</c:v>
                </c:pt>
                <c:pt idx="859">
                  <c:v>82.88</c:v>
                </c:pt>
                <c:pt idx="860">
                  <c:v>81.88000000000001</c:v>
                </c:pt>
                <c:pt idx="861">
                  <c:v>80.86</c:v>
                </c:pt>
                <c:pt idx="862">
                  <c:v>79.84</c:v>
                </c:pt>
                <c:pt idx="863">
                  <c:v>79.02</c:v>
                </c:pt>
                <c:pt idx="864">
                  <c:v>78.259999999999991</c:v>
                </c:pt>
                <c:pt idx="865">
                  <c:v>77.400000000000006</c:v>
                </c:pt>
                <c:pt idx="866">
                  <c:v>76.52</c:v>
                </c:pt>
                <c:pt idx="867">
                  <c:v>75.900000000000006</c:v>
                </c:pt>
                <c:pt idx="868">
                  <c:v>75.34</c:v>
                </c:pt>
                <c:pt idx="869">
                  <c:v>75.02000000000001</c:v>
                </c:pt>
                <c:pt idx="870">
                  <c:v>74.900000000000006</c:v>
                </c:pt>
                <c:pt idx="871">
                  <c:v>74.960000000000008</c:v>
                </c:pt>
                <c:pt idx="872">
                  <c:v>75.44</c:v>
                </c:pt>
                <c:pt idx="873">
                  <c:v>76.34</c:v>
                </c:pt>
                <c:pt idx="874">
                  <c:v>77.400000000000006</c:v>
                </c:pt>
                <c:pt idx="875">
                  <c:v>78.560000000000016</c:v>
                </c:pt>
                <c:pt idx="876">
                  <c:v>79.679999999999993</c:v>
                </c:pt>
                <c:pt idx="877">
                  <c:v>80.820000000000007</c:v>
                </c:pt>
                <c:pt idx="878">
                  <c:v>81.84</c:v>
                </c:pt>
                <c:pt idx="879">
                  <c:v>82.72</c:v>
                </c:pt>
                <c:pt idx="880">
                  <c:v>83.679999999999993</c:v>
                </c:pt>
                <c:pt idx="881">
                  <c:v>84.66</c:v>
                </c:pt>
                <c:pt idx="882">
                  <c:v>85.72</c:v>
                </c:pt>
                <c:pt idx="883">
                  <c:v>86.740000000000009</c:v>
                </c:pt>
                <c:pt idx="884">
                  <c:v>87.58</c:v>
                </c:pt>
                <c:pt idx="885">
                  <c:v>88.22</c:v>
                </c:pt>
                <c:pt idx="886">
                  <c:v>88.560000000000016</c:v>
                </c:pt>
                <c:pt idx="887">
                  <c:v>88.58</c:v>
                </c:pt>
                <c:pt idx="888">
                  <c:v>88.28</c:v>
                </c:pt>
                <c:pt idx="889">
                  <c:v>87.61999999999999</c:v>
                </c:pt>
                <c:pt idx="890">
                  <c:v>86.739999999999981</c:v>
                </c:pt>
                <c:pt idx="891">
                  <c:v>85.739999999999981</c:v>
                </c:pt>
                <c:pt idx="892">
                  <c:v>84.78</c:v>
                </c:pt>
                <c:pt idx="893">
                  <c:v>83.94</c:v>
                </c:pt>
                <c:pt idx="894">
                  <c:v>83.06</c:v>
                </c:pt>
                <c:pt idx="895">
                  <c:v>82.100000000000009</c:v>
                </c:pt>
                <c:pt idx="896">
                  <c:v>81.16</c:v>
                </c:pt>
                <c:pt idx="897">
                  <c:v>80.319999999999993</c:v>
                </c:pt>
                <c:pt idx="898">
                  <c:v>79.34</c:v>
                </c:pt>
                <c:pt idx="899">
                  <c:v>78.28</c:v>
                </c:pt>
                <c:pt idx="900">
                  <c:v>77.44</c:v>
                </c:pt>
                <c:pt idx="901">
                  <c:v>76.639999999999986</c:v>
                </c:pt>
                <c:pt idx="902">
                  <c:v>75.900000000000006</c:v>
                </c:pt>
                <c:pt idx="903">
                  <c:v>75.34</c:v>
                </c:pt>
                <c:pt idx="904">
                  <c:v>74.97999999999999</c:v>
                </c:pt>
                <c:pt idx="905">
                  <c:v>74.839999999999989</c:v>
                </c:pt>
                <c:pt idx="906">
                  <c:v>75.039999999999992</c:v>
                </c:pt>
                <c:pt idx="907">
                  <c:v>75.680000000000007</c:v>
                </c:pt>
                <c:pt idx="908">
                  <c:v>76.56</c:v>
                </c:pt>
                <c:pt idx="909">
                  <c:v>77.419999999999987</c:v>
                </c:pt>
                <c:pt idx="910">
                  <c:v>78.5</c:v>
                </c:pt>
                <c:pt idx="911">
                  <c:v>79.61999999999999</c:v>
                </c:pt>
                <c:pt idx="912">
                  <c:v>80.8</c:v>
                </c:pt>
                <c:pt idx="913">
                  <c:v>81.900000000000006</c:v>
                </c:pt>
                <c:pt idx="914">
                  <c:v>83</c:v>
                </c:pt>
                <c:pt idx="915">
                  <c:v>84.02000000000001</c:v>
                </c:pt>
                <c:pt idx="916">
                  <c:v>85</c:v>
                </c:pt>
                <c:pt idx="917">
                  <c:v>85.94</c:v>
                </c:pt>
                <c:pt idx="918">
                  <c:v>86.860000000000014</c:v>
                </c:pt>
                <c:pt idx="919">
                  <c:v>87.740000000000009</c:v>
                </c:pt>
                <c:pt idx="920">
                  <c:v>88.4</c:v>
                </c:pt>
                <c:pt idx="921">
                  <c:v>88.820000000000007</c:v>
                </c:pt>
                <c:pt idx="922">
                  <c:v>88.84</c:v>
                </c:pt>
                <c:pt idx="923">
                  <c:v>88.48</c:v>
                </c:pt>
                <c:pt idx="924">
                  <c:v>87.679999999999993</c:v>
                </c:pt>
                <c:pt idx="925">
                  <c:v>86.84</c:v>
                </c:pt>
                <c:pt idx="926">
                  <c:v>85.86</c:v>
                </c:pt>
                <c:pt idx="927">
                  <c:v>84.88</c:v>
                </c:pt>
                <c:pt idx="928">
                  <c:v>83.999999999999986</c:v>
                </c:pt>
                <c:pt idx="929">
                  <c:v>82.94</c:v>
                </c:pt>
                <c:pt idx="930">
                  <c:v>81.88</c:v>
                </c:pt>
                <c:pt idx="931">
                  <c:v>80.97999999999999</c:v>
                </c:pt>
                <c:pt idx="932">
                  <c:v>80.02</c:v>
                </c:pt>
                <c:pt idx="933">
                  <c:v>79.099999999999994</c:v>
                </c:pt>
                <c:pt idx="934">
                  <c:v>78.3</c:v>
                </c:pt>
                <c:pt idx="935">
                  <c:v>77.47999999999999</c:v>
                </c:pt>
                <c:pt idx="936">
                  <c:v>76.740000000000009</c:v>
                </c:pt>
                <c:pt idx="937">
                  <c:v>76.000000000000014</c:v>
                </c:pt>
                <c:pt idx="938">
                  <c:v>75.42</c:v>
                </c:pt>
                <c:pt idx="939">
                  <c:v>75.099999999999994</c:v>
                </c:pt>
                <c:pt idx="940">
                  <c:v>74.92</c:v>
                </c:pt>
                <c:pt idx="941">
                  <c:v>75.180000000000007</c:v>
                </c:pt>
                <c:pt idx="942">
                  <c:v>75.78</c:v>
                </c:pt>
                <c:pt idx="943">
                  <c:v>76.740000000000009</c:v>
                </c:pt>
                <c:pt idx="944">
                  <c:v>77.86</c:v>
                </c:pt>
                <c:pt idx="945">
                  <c:v>78.960000000000008</c:v>
                </c:pt>
                <c:pt idx="946">
                  <c:v>80.11999999999999</c:v>
                </c:pt>
                <c:pt idx="947">
                  <c:v>81.260000000000019</c:v>
                </c:pt>
                <c:pt idx="948">
                  <c:v>82.36</c:v>
                </c:pt>
                <c:pt idx="949">
                  <c:v>83.460000000000008</c:v>
                </c:pt>
                <c:pt idx="950">
                  <c:v>84.42</c:v>
                </c:pt>
                <c:pt idx="951">
                  <c:v>85.360000000000014</c:v>
                </c:pt>
                <c:pt idx="952">
                  <c:v>86.22</c:v>
                </c:pt>
                <c:pt idx="953">
                  <c:v>87.08</c:v>
                </c:pt>
                <c:pt idx="954">
                  <c:v>87.98</c:v>
                </c:pt>
                <c:pt idx="955">
                  <c:v>88.58</c:v>
                </c:pt>
                <c:pt idx="956">
                  <c:v>88.88</c:v>
                </c:pt>
                <c:pt idx="957">
                  <c:v>88.7</c:v>
                </c:pt>
                <c:pt idx="958">
                  <c:v>88.1</c:v>
                </c:pt>
                <c:pt idx="959">
                  <c:v>87.500000000000014</c:v>
                </c:pt>
                <c:pt idx="960">
                  <c:v>86.759999999999991</c:v>
                </c:pt>
                <c:pt idx="961">
                  <c:v>85.86</c:v>
                </c:pt>
                <c:pt idx="962">
                  <c:v>84.759999999999991</c:v>
                </c:pt>
                <c:pt idx="963">
                  <c:v>83.78</c:v>
                </c:pt>
                <c:pt idx="964">
                  <c:v>82.759999999999991</c:v>
                </c:pt>
                <c:pt idx="965">
                  <c:v>81.819999999999993</c:v>
                </c:pt>
                <c:pt idx="966">
                  <c:v>80.88</c:v>
                </c:pt>
                <c:pt idx="967">
                  <c:v>79.960000000000008</c:v>
                </c:pt>
                <c:pt idx="968">
                  <c:v>79.139999999999986</c:v>
                </c:pt>
                <c:pt idx="969">
                  <c:v>78.339999999999989</c:v>
                </c:pt>
                <c:pt idx="970">
                  <c:v>77.56</c:v>
                </c:pt>
                <c:pt idx="971">
                  <c:v>76.88</c:v>
                </c:pt>
                <c:pt idx="972">
                  <c:v>76.2</c:v>
                </c:pt>
                <c:pt idx="973">
                  <c:v>75.7</c:v>
                </c:pt>
                <c:pt idx="974">
                  <c:v>75.34</c:v>
                </c:pt>
                <c:pt idx="975">
                  <c:v>75.099999999999994</c:v>
                </c:pt>
                <c:pt idx="976">
                  <c:v>75.42</c:v>
                </c:pt>
                <c:pt idx="977">
                  <c:v>76.12</c:v>
                </c:pt>
                <c:pt idx="978">
                  <c:v>77.040000000000006</c:v>
                </c:pt>
                <c:pt idx="979">
                  <c:v>78.099999999999994</c:v>
                </c:pt>
                <c:pt idx="980">
                  <c:v>79.22</c:v>
                </c:pt>
                <c:pt idx="981">
                  <c:v>80.3</c:v>
                </c:pt>
                <c:pt idx="982">
                  <c:v>81.52000000000001</c:v>
                </c:pt>
                <c:pt idx="983">
                  <c:v>82.6</c:v>
                </c:pt>
                <c:pt idx="984">
                  <c:v>83.64</c:v>
                </c:pt>
                <c:pt idx="985">
                  <c:v>84.6</c:v>
                </c:pt>
                <c:pt idx="986">
                  <c:v>85.6</c:v>
                </c:pt>
                <c:pt idx="987">
                  <c:v>86.5</c:v>
                </c:pt>
                <c:pt idx="988">
                  <c:v>87.419999999999987</c:v>
                </c:pt>
                <c:pt idx="989">
                  <c:v>88.12</c:v>
                </c:pt>
                <c:pt idx="990">
                  <c:v>88.66</c:v>
                </c:pt>
                <c:pt idx="991">
                  <c:v>88.88</c:v>
                </c:pt>
                <c:pt idx="992">
                  <c:v>88.679999999999993</c:v>
                </c:pt>
                <c:pt idx="993">
                  <c:v>88.3</c:v>
                </c:pt>
                <c:pt idx="994">
                  <c:v>87.679999999999993</c:v>
                </c:pt>
                <c:pt idx="995">
                  <c:v>86.61999999999999</c:v>
                </c:pt>
                <c:pt idx="996">
                  <c:v>85.600000000000009</c:v>
                </c:pt>
                <c:pt idx="997">
                  <c:v>84.64</c:v>
                </c:pt>
                <c:pt idx="998">
                  <c:v>83.62</c:v>
                </c:pt>
                <c:pt idx="999">
                  <c:v>82.539999999999992</c:v>
                </c:pt>
                <c:pt idx="1000">
                  <c:v>81.580000000000013</c:v>
                </c:pt>
                <c:pt idx="1001">
                  <c:v>80.72</c:v>
                </c:pt>
                <c:pt idx="1002">
                  <c:v>79.859999999999985</c:v>
                </c:pt>
                <c:pt idx="1003">
                  <c:v>78.97999999999999</c:v>
                </c:pt>
                <c:pt idx="1004">
                  <c:v>78.22</c:v>
                </c:pt>
                <c:pt idx="1005">
                  <c:v>77.44</c:v>
                </c:pt>
                <c:pt idx="1006">
                  <c:v>76.72</c:v>
                </c:pt>
                <c:pt idx="1007">
                  <c:v>75.839999999999989</c:v>
                </c:pt>
                <c:pt idx="1008">
                  <c:v>75.320000000000007</c:v>
                </c:pt>
                <c:pt idx="1009">
                  <c:v>75.2</c:v>
                </c:pt>
                <c:pt idx="1010">
                  <c:v>75.16</c:v>
                </c:pt>
                <c:pt idx="1011">
                  <c:v>75.44</c:v>
                </c:pt>
                <c:pt idx="1012">
                  <c:v>76.28</c:v>
                </c:pt>
                <c:pt idx="1013">
                  <c:v>77.3</c:v>
                </c:pt>
                <c:pt idx="1014">
                  <c:v>78.400000000000006</c:v>
                </c:pt>
                <c:pt idx="1015">
                  <c:v>79.560000000000016</c:v>
                </c:pt>
                <c:pt idx="1016">
                  <c:v>80.62</c:v>
                </c:pt>
                <c:pt idx="1017">
                  <c:v>81.72</c:v>
                </c:pt>
                <c:pt idx="1018">
                  <c:v>82.8</c:v>
                </c:pt>
                <c:pt idx="1019">
                  <c:v>83.84</c:v>
                </c:pt>
                <c:pt idx="1020">
                  <c:v>84.740000000000009</c:v>
                </c:pt>
                <c:pt idx="1021">
                  <c:v>85.64</c:v>
                </c:pt>
                <c:pt idx="1022">
                  <c:v>86.66</c:v>
                </c:pt>
                <c:pt idx="1023">
                  <c:v>87.640000000000015</c:v>
                </c:pt>
                <c:pt idx="1024">
                  <c:v>88.4</c:v>
                </c:pt>
                <c:pt idx="1025">
                  <c:v>88.96</c:v>
                </c:pt>
                <c:pt idx="1026">
                  <c:v>88.97999999999999</c:v>
                </c:pt>
                <c:pt idx="1027">
                  <c:v>88.640000000000015</c:v>
                </c:pt>
                <c:pt idx="1028">
                  <c:v>88.2</c:v>
                </c:pt>
                <c:pt idx="1029">
                  <c:v>87.460000000000008</c:v>
                </c:pt>
                <c:pt idx="1030">
                  <c:v>86.539999999999992</c:v>
                </c:pt>
                <c:pt idx="1031">
                  <c:v>85.46</c:v>
                </c:pt>
                <c:pt idx="1032">
                  <c:v>84.4</c:v>
                </c:pt>
                <c:pt idx="1033">
                  <c:v>83.42</c:v>
                </c:pt>
                <c:pt idx="1034">
                  <c:v>82.56</c:v>
                </c:pt>
                <c:pt idx="1035">
                  <c:v>81.78</c:v>
                </c:pt>
                <c:pt idx="1036">
                  <c:v>80.900000000000006</c:v>
                </c:pt>
                <c:pt idx="1037">
                  <c:v>79.97999999999999</c:v>
                </c:pt>
                <c:pt idx="1038">
                  <c:v>79.11999999999999</c:v>
                </c:pt>
                <c:pt idx="1039">
                  <c:v>78.259999999999991</c:v>
                </c:pt>
                <c:pt idx="1040">
                  <c:v>77.44</c:v>
                </c:pt>
                <c:pt idx="1041">
                  <c:v>76.740000000000009</c:v>
                </c:pt>
                <c:pt idx="1042">
                  <c:v>76.039999999999992</c:v>
                </c:pt>
                <c:pt idx="1043">
                  <c:v>75.540000000000006</c:v>
                </c:pt>
                <c:pt idx="1044">
                  <c:v>75.28</c:v>
                </c:pt>
                <c:pt idx="1045">
                  <c:v>75.320000000000007</c:v>
                </c:pt>
                <c:pt idx="1046">
                  <c:v>75.680000000000007</c:v>
                </c:pt>
                <c:pt idx="1047">
                  <c:v>76.38000000000001</c:v>
                </c:pt>
                <c:pt idx="1048">
                  <c:v>77.22</c:v>
                </c:pt>
                <c:pt idx="1049">
                  <c:v>78.3</c:v>
                </c:pt>
                <c:pt idx="1050">
                  <c:v>79.5</c:v>
                </c:pt>
                <c:pt idx="1051">
                  <c:v>80.7</c:v>
                </c:pt>
                <c:pt idx="1052">
                  <c:v>81.900000000000006</c:v>
                </c:pt>
                <c:pt idx="1053">
                  <c:v>83.1</c:v>
                </c:pt>
                <c:pt idx="1054">
                  <c:v>84.1</c:v>
                </c:pt>
                <c:pt idx="1055">
                  <c:v>85.02000000000001</c:v>
                </c:pt>
                <c:pt idx="1056">
                  <c:v>85.919999999999987</c:v>
                </c:pt>
                <c:pt idx="1057">
                  <c:v>86.740000000000009</c:v>
                </c:pt>
                <c:pt idx="1058">
                  <c:v>87.52000000000001</c:v>
                </c:pt>
                <c:pt idx="1059">
                  <c:v>88.28</c:v>
                </c:pt>
                <c:pt idx="1060">
                  <c:v>88.7</c:v>
                </c:pt>
                <c:pt idx="1061">
                  <c:v>88.8</c:v>
                </c:pt>
                <c:pt idx="1062">
                  <c:v>88.679999999999993</c:v>
                </c:pt>
                <c:pt idx="1063">
                  <c:v>88.2</c:v>
                </c:pt>
                <c:pt idx="1064">
                  <c:v>87.499999999999986</c:v>
                </c:pt>
                <c:pt idx="1065">
                  <c:v>86.64</c:v>
                </c:pt>
                <c:pt idx="1066">
                  <c:v>85.739999999999981</c:v>
                </c:pt>
                <c:pt idx="1067">
                  <c:v>84.64</c:v>
                </c:pt>
                <c:pt idx="1068">
                  <c:v>83.72</c:v>
                </c:pt>
                <c:pt idx="1069">
                  <c:v>82.739999999999981</c:v>
                </c:pt>
                <c:pt idx="1070">
                  <c:v>81.7</c:v>
                </c:pt>
                <c:pt idx="1071">
                  <c:v>80.8</c:v>
                </c:pt>
                <c:pt idx="1072">
                  <c:v>79.939999999999984</c:v>
                </c:pt>
                <c:pt idx="1073">
                  <c:v>78.959999999999994</c:v>
                </c:pt>
                <c:pt idx="1074">
                  <c:v>78.02</c:v>
                </c:pt>
                <c:pt idx="1075">
                  <c:v>77.3</c:v>
                </c:pt>
                <c:pt idx="1076">
                  <c:v>76.7</c:v>
                </c:pt>
                <c:pt idx="1077">
                  <c:v>76.099999999999994</c:v>
                </c:pt>
                <c:pt idx="1078">
                  <c:v>75.460000000000008</c:v>
                </c:pt>
                <c:pt idx="1079">
                  <c:v>75.3</c:v>
                </c:pt>
                <c:pt idx="1080">
                  <c:v>75.320000000000007</c:v>
                </c:pt>
                <c:pt idx="1081">
                  <c:v>75.84</c:v>
                </c:pt>
                <c:pt idx="1082">
                  <c:v>76.680000000000007</c:v>
                </c:pt>
                <c:pt idx="1083">
                  <c:v>77.7</c:v>
                </c:pt>
                <c:pt idx="1084">
                  <c:v>78.8</c:v>
                </c:pt>
                <c:pt idx="1085">
                  <c:v>79.960000000000008</c:v>
                </c:pt>
                <c:pt idx="1086">
                  <c:v>81</c:v>
                </c:pt>
                <c:pt idx="1087">
                  <c:v>82.14</c:v>
                </c:pt>
                <c:pt idx="1088">
                  <c:v>83.3</c:v>
                </c:pt>
                <c:pt idx="1089">
                  <c:v>84.28</c:v>
                </c:pt>
                <c:pt idx="1090">
                  <c:v>85.240000000000009</c:v>
                </c:pt>
                <c:pt idx="1091">
                  <c:v>86.22</c:v>
                </c:pt>
                <c:pt idx="1092">
                  <c:v>87.140000000000015</c:v>
                </c:pt>
                <c:pt idx="1093">
                  <c:v>88.02000000000001</c:v>
                </c:pt>
                <c:pt idx="1094">
                  <c:v>88.84</c:v>
                </c:pt>
                <c:pt idx="1095">
                  <c:v>89.38</c:v>
                </c:pt>
                <c:pt idx="1096">
                  <c:v>89.58</c:v>
                </c:pt>
                <c:pt idx="1097">
                  <c:v>89.419999999999987</c:v>
                </c:pt>
                <c:pt idx="1098">
                  <c:v>88.759999999999991</c:v>
                </c:pt>
                <c:pt idx="1099">
                  <c:v>87.82</c:v>
                </c:pt>
                <c:pt idx="1100">
                  <c:v>86.9</c:v>
                </c:pt>
                <c:pt idx="1101">
                  <c:v>85.88</c:v>
                </c:pt>
                <c:pt idx="1102">
                  <c:v>84.84</c:v>
                </c:pt>
                <c:pt idx="1103">
                  <c:v>83.72</c:v>
                </c:pt>
                <c:pt idx="1104">
                  <c:v>82.839999999999989</c:v>
                </c:pt>
                <c:pt idx="1105">
                  <c:v>81.97999999999999</c:v>
                </c:pt>
                <c:pt idx="1106">
                  <c:v>80.959999999999994</c:v>
                </c:pt>
                <c:pt idx="1107">
                  <c:v>80.02</c:v>
                </c:pt>
                <c:pt idx="1108">
                  <c:v>78.97999999999999</c:v>
                </c:pt>
                <c:pt idx="1109">
                  <c:v>78.080000000000013</c:v>
                </c:pt>
                <c:pt idx="1110">
                  <c:v>77.320000000000007</c:v>
                </c:pt>
                <c:pt idx="1111">
                  <c:v>76.7</c:v>
                </c:pt>
                <c:pt idx="1112">
                  <c:v>76.259999999999991</c:v>
                </c:pt>
                <c:pt idx="1113">
                  <c:v>76</c:v>
                </c:pt>
                <c:pt idx="1114">
                  <c:v>75.92</c:v>
                </c:pt>
                <c:pt idx="1115">
                  <c:v>76.08</c:v>
                </c:pt>
                <c:pt idx="1116">
                  <c:v>76.640000000000015</c:v>
                </c:pt>
                <c:pt idx="1117">
                  <c:v>77.52000000000001</c:v>
                </c:pt>
                <c:pt idx="1118">
                  <c:v>78.599999999999994</c:v>
                </c:pt>
                <c:pt idx="1119">
                  <c:v>79.78</c:v>
                </c:pt>
                <c:pt idx="1120">
                  <c:v>80.819999999999993</c:v>
                </c:pt>
                <c:pt idx="1121">
                  <c:v>81.88000000000001</c:v>
                </c:pt>
                <c:pt idx="1122">
                  <c:v>82.97999999999999</c:v>
                </c:pt>
                <c:pt idx="1123">
                  <c:v>84.000000000000014</c:v>
                </c:pt>
                <c:pt idx="1124">
                  <c:v>85.02000000000001</c:v>
                </c:pt>
                <c:pt idx="1125">
                  <c:v>86.060000000000016</c:v>
                </c:pt>
                <c:pt idx="1126">
                  <c:v>86.919999999999987</c:v>
                </c:pt>
                <c:pt idx="1127">
                  <c:v>87.8</c:v>
                </c:pt>
                <c:pt idx="1128">
                  <c:v>88.660000000000011</c:v>
                </c:pt>
                <c:pt idx="1129">
                  <c:v>89.22</c:v>
                </c:pt>
                <c:pt idx="1130">
                  <c:v>89.4</c:v>
                </c:pt>
                <c:pt idx="1131">
                  <c:v>89.22</c:v>
                </c:pt>
                <c:pt idx="1132">
                  <c:v>88.8</c:v>
                </c:pt>
                <c:pt idx="1133">
                  <c:v>88.06</c:v>
                </c:pt>
                <c:pt idx="1134">
                  <c:v>87.14</c:v>
                </c:pt>
                <c:pt idx="1135">
                  <c:v>86.179999999999993</c:v>
                </c:pt>
                <c:pt idx="1136">
                  <c:v>85.239999999999981</c:v>
                </c:pt>
                <c:pt idx="1137">
                  <c:v>84.16</c:v>
                </c:pt>
                <c:pt idx="1138">
                  <c:v>83.239999999999981</c:v>
                </c:pt>
                <c:pt idx="1139">
                  <c:v>82.22</c:v>
                </c:pt>
                <c:pt idx="1140">
                  <c:v>81.22</c:v>
                </c:pt>
                <c:pt idx="1141">
                  <c:v>80.339999999999989</c:v>
                </c:pt>
                <c:pt idx="1142">
                  <c:v>79.5</c:v>
                </c:pt>
                <c:pt idx="1143">
                  <c:v>78.66</c:v>
                </c:pt>
                <c:pt idx="1144">
                  <c:v>77.88</c:v>
                </c:pt>
                <c:pt idx="1145">
                  <c:v>77.2</c:v>
                </c:pt>
                <c:pt idx="1146">
                  <c:v>76.599999999999994</c:v>
                </c:pt>
                <c:pt idx="1147">
                  <c:v>76.06</c:v>
                </c:pt>
                <c:pt idx="1148">
                  <c:v>75.8</c:v>
                </c:pt>
                <c:pt idx="1149">
                  <c:v>75.760000000000005</c:v>
                </c:pt>
                <c:pt idx="1150">
                  <c:v>76.12</c:v>
                </c:pt>
                <c:pt idx="1151">
                  <c:v>76.84</c:v>
                </c:pt>
                <c:pt idx="1152">
                  <c:v>77.72</c:v>
                </c:pt>
                <c:pt idx="1153">
                  <c:v>78.680000000000007</c:v>
                </c:pt>
                <c:pt idx="1154">
                  <c:v>79.8</c:v>
                </c:pt>
                <c:pt idx="1155">
                  <c:v>80.88000000000001</c:v>
                </c:pt>
                <c:pt idx="1156">
                  <c:v>81.900000000000006</c:v>
                </c:pt>
                <c:pt idx="1157">
                  <c:v>83.08</c:v>
                </c:pt>
                <c:pt idx="1158">
                  <c:v>84.14</c:v>
                </c:pt>
                <c:pt idx="1159">
                  <c:v>85.240000000000009</c:v>
                </c:pt>
                <c:pt idx="1160">
                  <c:v>86.160000000000011</c:v>
                </c:pt>
                <c:pt idx="1161">
                  <c:v>87.08</c:v>
                </c:pt>
                <c:pt idx="1162">
                  <c:v>88.02</c:v>
                </c:pt>
                <c:pt idx="1163">
                  <c:v>88.7</c:v>
                </c:pt>
                <c:pt idx="1164">
                  <c:v>89.08</c:v>
                </c:pt>
                <c:pt idx="1165">
                  <c:v>89.16</c:v>
                </c:pt>
                <c:pt idx="1166">
                  <c:v>89.08</c:v>
                </c:pt>
                <c:pt idx="1167">
                  <c:v>88.500000000000014</c:v>
                </c:pt>
                <c:pt idx="1168">
                  <c:v>87.739999999999981</c:v>
                </c:pt>
                <c:pt idx="1169">
                  <c:v>86.759999999999991</c:v>
                </c:pt>
                <c:pt idx="1170">
                  <c:v>85.759999999999991</c:v>
                </c:pt>
                <c:pt idx="1171">
                  <c:v>84.739999999999981</c:v>
                </c:pt>
                <c:pt idx="1172">
                  <c:v>83.66</c:v>
                </c:pt>
                <c:pt idx="1173">
                  <c:v>82.56</c:v>
                </c:pt>
                <c:pt idx="1174">
                  <c:v>81.56</c:v>
                </c:pt>
                <c:pt idx="1175">
                  <c:v>80.66</c:v>
                </c:pt>
                <c:pt idx="1176">
                  <c:v>79.88</c:v>
                </c:pt>
                <c:pt idx="1177">
                  <c:v>79.16</c:v>
                </c:pt>
                <c:pt idx="1178">
                  <c:v>78.359999999999985</c:v>
                </c:pt>
                <c:pt idx="1179">
                  <c:v>77.539999999999992</c:v>
                </c:pt>
                <c:pt idx="1180">
                  <c:v>76.759999999999991</c:v>
                </c:pt>
                <c:pt idx="1181">
                  <c:v>76.099999999999994</c:v>
                </c:pt>
                <c:pt idx="1182">
                  <c:v>75.66</c:v>
                </c:pt>
                <c:pt idx="1183">
                  <c:v>75.460000000000008</c:v>
                </c:pt>
                <c:pt idx="1184">
                  <c:v>75.540000000000006</c:v>
                </c:pt>
                <c:pt idx="1185">
                  <c:v>75.900000000000006</c:v>
                </c:pt>
                <c:pt idx="1186">
                  <c:v>76.580000000000013</c:v>
                </c:pt>
                <c:pt idx="1187">
                  <c:v>77.419999999999987</c:v>
                </c:pt>
                <c:pt idx="1188">
                  <c:v>78.38</c:v>
                </c:pt>
                <c:pt idx="1189">
                  <c:v>79.539999999999992</c:v>
                </c:pt>
                <c:pt idx="1190">
                  <c:v>80.8</c:v>
                </c:pt>
                <c:pt idx="1191">
                  <c:v>82</c:v>
                </c:pt>
                <c:pt idx="1192">
                  <c:v>83.08</c:v>
                </c:pt>
                <c:pt idx="1193">
                  <c:v>84.04</c:v>
                </c:pt>
                <c:pt idx="1194">
                  <c:v>85.11999999999999</c:v>
                </c:pt>
                <c:pt idx="1195">
                  <c:v>86.179999999999993</c:v>
                </c:pt>
                <c:pt idx="1196">
                  <c:v>87.12</c:v>
                </c:pt>
                <c:pt idx="1197">
                  <c:v>87.8</c:v>
                </c:pt>
                <c:pt idx="1198">
                  <c:v>88.58</c:v>
                </c:pt>
                <c:pt idx="1199">
                  <c:v>89.1</c:v>
                </c:pt>
                <c:pt idx="1200">
                  <c:v>89.24</c:v>
                </c:pt>
                <c:pt idx="1201">
                  <c:v>89</c:v>
                </c:pt>
                <c:pt idx="1202">
                  <c:v>88.460000000000008</c:v>
                </c:pt>
                <c:pt idx="1203">
                  <c:v>87.66</c:v>
                </c:pt>
                <c:pt idx="1204">
                  <c:v>86.739999999999981</c:v>
                </c:pt>
                <c:pt idx="1205">
                  <c:v>85.66</c:v>
                </c:pt>
                <c:pt idx="1206">
                  <c:v>84.580000000000013</c:v>
                </c:pt>
                <c:pt idx="1207">
                  <c:v>83.739999999999981</c:v>
                </c:pt>
                <c:pt idx="1208">
                  <c:v>82.78</c:v>
                </c:pt>
                <c:pt idx="1209">
                  <c:v>81.8</c:v>
                </c:pt>
                <c:pt idx="1210">
                  <c:v>80.959999999999994</c:v>
                </c:pt>
                <c:pt idx="1211">
                  <c:v>79.88</c:v>
                </c:pt>
                <c:pt idx="1212">
                  <c:v>79.02</c:v>
                </c:pt>
                <c:pt idx="1213">
                  <c:v>78.16</c:v>
                </c:pt>
                <c:pt idx="1214">
                  <c:v>77.240000000000009</c:v>
                </c:pt>
                <c:pt idx="1215">
                  <c:v>76.500000000000014</c:v>
                </c:pt>
                <c:pt idx="1216">
                  <c:v>76.040000000000006</c:v>
                </c:pt>
                <c:pt idx="1217">
                  <c:v>75.660000000000011</c:v>
                </c:pt>
                <c:pt idx="1218">
                  <c:v>75.5</c:v>
                </c:pt>
                <c:pt idx="1219">
                  <c:v>75.58</c:v>
                </c:pt>
                <c:pt idx="1220">
                  <c:v>76.12</c:v>
                </c:pt>
                <c:pt idx="1221">
                  <c:v>77</c:v>
                </c:pt>
                <c:pt idx="1222">
                  <c:v>78.040000000000006</c:v>
                </c:pt>
                <c:pt idx="1223">
                  <c:v>79.2</c:v>
                </c:pt>
                <c:pt idx="1224">
                  <c:v>80.400000000000006</c:v>
                </c:pt>
                <c:pt idx="1225">
                  <c:v>81.61999999999999</c:v>
                </c:pt>
                <c:pt idx="1226">
                  <c:v>82.6</c:v>
                </c:pt>
                <c:pt idx="1227">
                  <c:v>83.44</c:v>
                </c:pt>
                <c:pt idx="1228">
                  <c:v>84.36</c:v>
                </c:pt>
                <c:pt idx="1229">
                  <c:v>85.4</c:v>
                </c:pt>
                <c:pt idx="1230">
                  <c:v>86.48</c:v>
                </c:pt>
                <c:pt idx="1231">
                  <c:v>87.38000000000001</c:v>
                </c:pt>
                <c:pt idx="1232">
                  <c:v>88.22</c:v>
                </c:pt>
                <c:pt idx="1233">
                  <c:v>88.999999999999986</c:v>
                </c:pt>
                <c:pt idx="1234">
                  <c:v>89.460000000000008</c:v>
                </c:pt>
                <c:pt idx="1235">
                  <c:v>89.47999999999999</c:v>
                </c:pt>
                <c:pt idx="1236">
                  <c:v>89.259999999999991</c:v>
                </c:pt>
                <c:pt idx="1237">
                  <c:v>88.7</c:v>
                </c:pt>
                <c:pt idx="1238">
                  <c:v>87.9</c:v>
                </c:pt>
                <c:pt idx="1239">
                  <c:v>87.06</c:v>
                </c:pt>
                <c:pt idx="1240">
                  <c:v>86.079999999999984</c:v>
                </c:pt>
                <c:pt idx="1241">
                  <c:v>84.939999999999984</c:v>
                </c:pt>
                <c:pt idx="1242">
                  <c:v>83.84</c:v>
                </c:pt>
                <c:pt idx="1243">
                  <c:v>82.7</c:v>
                </c:pt>
                <c:pt idx="1244">
                  <c:v>81.7</c:v>
                </c:pt>
                <c:pt idx="1245">
                  <c:v>80.759999999999991</c:v>
                </c:pt>
                <c:pt idx="1246">
                  <c:v>79.900000000000006</c:v>
                </c:pt>
                <c:pt idx="1247">
                  <c:v>79.11999999999999</c:v>
                </c:pt>
                <c:pt idx="1248">
                  <c:v>78.179999999999993</c:v>
                </c:pt>
                <c:pt idx="1249">
                  <c:v>77.359999999999985</c:v>
                </c:pt>
                <c:pt idx="1250">
                  <c:v>76.7</c:v>
                </c:pt>
                <c:pt idx="1251">
                  <c:v>76.16</c:v>
                </c:pt>
                <c:pt idx="1252">
                  <c:v>75.78</c:v>
                </c:pt>
                <c:pt idx="1253">
                  <c:v>75.740000000000009</c:v>
                </c:pt>
                <c:pt idx="1254">
                  <c:v>76.039999999999992</c:v>
                </c:pt>
                <c:pt idx="1255">
                  <c:v>76.62</c:v>
                </c:pt>
                <c:pt idx="1256">
                  <c:v>77.540000000000006</c:v>
                </c:pt>
                <c:pt idx="1257">
                  <c:v>78.599999999999994</c:v>
                </c:pt>
                <c:pt idx="1258">
                  <c:v>79.64</c:v>
                </c:pt>
                <c:pt idx="1259">
                  <c:v>80.740000000000009</c:v>
                </c:pt>
                <c:pt idx="1260">
                  <c:v>81.86</c:v>
                </c:pt>
                <c:pt idx="1261">
                  <c:v>82.92</c:v>
                </c:pt>
                <c:pt idx="1262">
                  <c:v>83.88000000000001</c:v>
                </c:pt>
                <c:pt idx="1263">
                  <c:v>84.84</c:v>
                </c:pt>
                <c:pt idx="1264">
                  <c:v>85.82</c:v>
                </c:pt>
                <c:pt idx="1265">
                  <c:v>86.84</c:v>
                </c:pt>
                <c:pt idx="1266">
                  <c:v>87.8</c:v>
                </c:pt>
                <c:pt idx="1267">
                  <c:v>88.679999999999993</c:v>
                </c:pt>
                <c:pt idx="1268">
                  <c:v>89.320000000000007</c:v>
                </c:pt>
                <c:pt idx="1269">
                  <c:v>89.6</c:v>
                </c:pt>
                <c:pt idx="1270">
                  <c:v>89.559999999999988</c:v>
                </c:pt>
                <c:pt idx="1271">
                  <c:v>89.320000000000007</c:v>
                </c:pt>
                <c:pt idx="1272">
                  <c:v>88.7</c:v>
                </c:pt>
                <c:pt idx="1273">
                  <c:v>87.92</c:v>
                </c:pt>
                <c:pt idx="1274">
                  <c:v>86.84</c:v>
                </c:pt>
                <c:pt idx="1275">
                  <c:v>85.9</c:v>
                </c:pt>
                <c:pt idx="1276">
                  <c:v>84.92</c:v>
                </c:pt>
                <c:pt idx="1277">
                  <c:v>83.98</c:v>
                </c:pt>
                <c:pt idx="1278">
                  <c:v>83.02</c:v>
                </c:pt>
                <c:pt idx="1279">
                  <c:v>82.039999999999992</c:v>
                </c:pt>
                <c:pt idx="1280">
                  <c:v>81.08</c:v>
                </c:pt>
                <c:pt idx="1281">
                  <c:v>80.039999999999992</c:v>
                </c:pt>
                <c:pt idx="1282">
                  <c:v>79.039999999999992</c:v>
                </c:pt>
                <c:pt idx="1283">
                  <c:v>78.240000000000009</c:v>
                </c:pt>
                <c:pt idx="1284">
                  <c:v>77.400000000000006</c:v>
                </c:pt>
                <c:pt idx="1285">
                  <c:v>76.7</c:v>
                </c:pt>
                <c:pt idx="1286">
                  <c:v>76.12</c:v>
                </c:pt>
                <c:pt idx="1287">
                  <c:v>75.78</c:v>
                </c:pt>
                <c:pt idx="1288">
                  <c:v>75.78</c:v>
                </c:pt>
                <c:pt idx="1289">
                  <c:v>76.08</c:v>
                </c:pt>
                <c:pt idx="1290">
                  <c:v>76.640000000000015</c:v>
                </c:pt>
                <c:pt idx="1291">
                  <c:v>77.58</c:v>
                </c:pt>
                <c:pt idx="1292">
                  <c:v>78.66</c:v>
                </c:pt>
                <c:pt idx="1293">
                  <c:v>79.760000000000019</c:v>
                </c:pt>
                <c:pt idx="1294">
                  <c:v>80.78</c:v>
                </c:pt>
                <c:pt idx="1295">
                  <c:v>81.919999999999987</c:v>
                </c:pt>
                <c:pt idx="1296">
                  <c:v>83.060000000000016</c:v>
                </c:pt>
                <c:pt idx="1297">
                  <c:v>84.02</c:v>
                </c:pt>
                <c:pt idx="1298">
                  <c:v>84.94</c:v>
                </c:pt>
                <c:pt idx="1299">
                  <c:v>85.919999999999987</c:v>
                </c:pt>
                <c:pt idx="1300">
                  <c:v>86.78</c:v>
                </c:pt>
                <c:pt idx="1301">
                  <c:v>87.760000000000019</c:v>
                </c:pt>
                <c:pt idx="1302">
                  <c:v>88.58</c:v>
                </c:pt>
                <c:pt idx="1303">
                  <c:v>89.14</c:v>
                </c:pt>
                <c:pt idx="1304">
                  <c:v>89.3</c:v>
                </c:pt>
                <c:pt idx="1305">
                  <c:v>89.259999999999991</c:v>
                </c:pt>
                <c:pt idx="1306">
                  <c:v>88.9</c:v>
                </c:pt>
                <c:pt idx="1307">
                  <c:v>88.16</c:v>
                </c:pt>
                <c:pt idx="1308">
                  <c:v>87.4</c:v>
                </c:pt>
                <c:pt idx="1309">
                  <c:v>86.46</c:v>
                </c:pt>
                <c:pt idx="1310">
                  <c:v>85.2</c:v>
                </c:pt>
                <c:pt idx="1311">
                  <c:v>84.11999999999999</c:v>
                </c:pt>
                <c:pt idx="1312">
                  <c:v>83.179999999999993</c:v>
                </c:pt>
                <c:pt idx="1313">
                  <c:v>82.28</c:v>
                </c:pt>
                <c:pt idx="1314">
                  <c:v>81.34</c:v>
                </c:pt>
                <c:pt idx="1315">
                  <c:v>80.42</c:v>
                </c:pt>
                <c:pt idx="1316">
                  <c:v>79.539999999999992</c:v>
                </c:pt>
                <c:pt idx="1317">
                  <c:v>78.72</c:v>
                </c:pt>
                <c:pt idx="1318">
                  <c:v>77.919999999999987</c:v>
                </c:pt>
                <c:pt idx="1319">
                  <c:v>77.16</c:v>
                </c:pt>
                <c:pt idx="1320">
                  <c:v>76.400000000000006</c:v>
                </c:pt>
                <c:pt idx="1321">
                  <c:v>75.88000000000001</c:v>
                </c:pt>
                <c:pt idx="1322">
                  <c:v>75.72</c:v>
                </c:pt>
                <c:pt idx="1323">
                  <c:v>75.72</c:v>
                </c:pt>
                <c:pt idx="1324">
                  <c:v>76.02</c:v>
                </c:pt>
                <c:pt idx="1325">
                  <c:v>76.640000000000015</c:v>
                </c:pt>
                <c:pt idx="1326">
                  <c:v>77.599999999999994</c:v>
                </c:pt>
                <c:pt idx="1327">
                  <c:v>78.7</c:v>
                </c:pt>
                <c:pt idx="1328">
                  <c:v>79.97999999999999</c:v>
                </c:pt>
                <c:pt idx="1329">
                  <c:v>81.16</c:v>
                </c:pt>
                <c:pt idx="1330">
                  <c:v>82.240000000000009</c:v>
                </c:pt>
                <c:pt idx="1331">
                  <c:v>83.22</c:v>
                </c:pt>
                <c:pt idx="1332">
                  <c:v>84.14</c:v>
                </c:pt>
                <c:pt idx="1333">
                  <c:v>85.2</c:v>
                </c:pt>
                <c:pt idx="1334">
                  <c:v>86.16</c:v>
                </c:pt>
                <c:pt idx="1335">
                  <c:v>87.18</c:v>
                </c:pt>
                <c:pt idx="1336">
                  <c:v>88.039999999999992</c:v>
                </c:pt>
                <c:pt idx="1337">
                  <c:v>88.7</c:v>
                </c:pt>
                <c:pt idx="1338">
                  <c:v>89.179999999999993</c:v>
                </c:pt>
                <c:pt idx="1339">
                  <c:v>89.47999999999999</c:v>
                </c:pt>
                <c:pt idx="1340">
                  <c:v>89.46</c:v>
                </c:pt>
                <c:pt idx="1341">
                  <c:v>88.92</c:v>
                </c:pt>
                <c:pt idx="1342">
                  <c:v>87.999999999999986</c:v>
                </c:pt>
                <c:pt idx="1343">
                  <c:v>87.14</c:v>
                </c:pt>
                <c:pt idx="1344">
                  <c:v>86.2</c:v>
                </c:pt>
                <c:pt idx="1345">
                  <c:v>85.2</c:v>
                </c:pt>
                <c:pt idx="1346">
                  <c:v>84.3</c:v>
                </c:pt>
                <c:pt idx="1347">
                  <c:v>83.47999999999999</c:v>
                </c:pt>
                <c:pt idx="1348">
                  <c:v>82.5</c:v>
                </c:pt>
                <c:pt idx="1349">
                  <c:v>81.580000000000013</c:v>
                </c:pt>
                <c:pt idx="1350">
                  <c:v>80.56</c:v>
                </c:pt>
                <c:pt idx="1351">
                  <c:v>79.599999999999994</c:v>
                </c:pt>
                <c:pt idx="1352">
                  <c:v>78.679999999999993</c:v>
                </c:pt>
                <c:pt idx="1353">
                  <c:v>77.88</c:v>
                </c:pt>
                <c:pt idx="1354">
                  <c:v>77.2</c:v>
                </c:pt>
                <c:pt idx="1355">
                  <c:v>76.66</c:v>
                </c:pt>
                <c:pt idx="1356">
                  <c:v>76.259999999999991</c:v>
                </c:pt>
                <c:pt idx="1357">
                  <c:v>76.08</c:v>
                </c:pt>
                <c:pt idx="1358">
                  <c:v>76.11999999999999</c:v>
                </c:pt>
                <c:pt idx="1359">
                  <c:v>76.499999999999986</c:v>
                </c:pt>
                <c:pt idx="1360">
                  <c:v>77.2</c:v>
                </c:pt>
                <c:pt idx="1361">
                  <c:v>78.14</c:v>
                </c:pt>
                <c:pt idx="1362">
                  <c:v>79.2</c:v>
                </c:pt>
                <c:pt idx="1363">
                  <c:v>80.22</c:v>
                </c:pt>
                <c:pt idx="1364">
                  <c:v>81.28</c:v>
                </c:pt>
                <c:pt idx="1365">
                  <c:v>82.2</c:v>
                </c:pt>
                <c:pt idx="1366">
                  <c:v>83.12</c:v>
                </c:pt>
                <c:pt idx="1367">
                  <c:v>84.14</c:v>
                </c:pt>
                <c:pt idx="1368">
                  <c:v>85.3</c:v>
                </c:pt>
                <c:pt idx="1369">
                  <c:v>86.419999999999987</c:v>
                </c:pt>
                <c:pt idx="1370">
                  <c:v>87.420000000000016</c:v>
                </c:pt>
                <c:pt idx="1371">
                  <c:v>88.38000000000001</c:v>
                </c:pt>
                <c:pt idx="1372">
                  <c:v>89.1</c:v>
                </c:pt>
                <c:pt idx="1373">
                  <c:v>89.61999999999999</c:v>
                </c:pt>
                <c:pt idx="1374">
                  <c:v>89.8</c:v>
                </c:pt>
                <c:pt idx="1375">
                  <c:v>89.44</c:v>
                </c:pt>
                <c:pt idx="1376">
                  <c:v>88.960000000000008</c:v>
                </c:pt>
                <c:pt idx="1377">
                  <c:v>88.2</c:v>
                </c:pt>
                <c:pt idx="1378">
                  <c:v>87.34</c:v>
                </c:pt>
                <c:pt idx="1379">
                  <c:v>86.34</c:v>
                </c:pt>
                <c:pt idx="1380">
                  <c:v>85.42</c:v>
                </c:pt>
                <c:pt idx="1381">
                  <c:v>84.320000000000007</c:v>
                </c:pt>
                <c:pt idx="1382">
                  <c:v>83.42</c:v>
                </c:pt>
                <c:pt idx="1383">
                  <c:v>82.56</c:v>
                </c:pt>
                <c:pt idx="1384">
                  <c:v>81.64</c:v>
                </c:pt>
                <c:pt idx="1385">
                  <c:v>80.52000000000001</c:v>
                </c:pt>
                <c:pt idx="1386">
                  <c:v>79.600000000000009</c:v>
                </c:pt>
                <c:pt idx="1387">
                  <c:v>78.8</c:v>
                </c:pt>
                <c:pt idx="1388">
                  <c:v>78.039999999999992</c:v>
                </c:pt>
                <c:pt idx="1389">
                  <c:v>77.28</c:v>
                </c:pt>
                <c:pt idx="1390">
                  <c:v>76.599999999999994</c:v>
                </c:pt>
                <c:pt idx="1391">
                  <c:v>76.12</c:v>
                </c:pt>
                <c:pt idx="1392">
                  <c:v>75.940000000000012</c:v>
                </c:pt>
                <c:pt idx="1393">
                  <c:v>76.08</c:v>
                </c:pt>
                <c:pt idx="1394">
                  <c:v>76.599999999999994</c:v>
                </c:pt>
                <c:pt idx="1395">
                  <c:v>77.38000000000001</c:v>
                </c:pt>
                <c:pt idx="1396">
                  <c:v>78.28</c:v>
                </c:pt>
                <c:pt idx="1397">
                  <c:v>79.34</c:v>
                </c:pt>
                <c:pt idx="1398">
                  <c:v>80.400000000000006</c:v>
                </c:pt>
                <c:pt idx="1399">
                  <c:v>81.599999999999994</c:v>
                </c:pt>
                <c:pt idx="1400">
                  <c:v>82.8</c:v>
                </c:pt>
                <c:pt idx="1401">
                  <c:v>83.88000000000001</c:v>
                </c:pt>
                <c:pt idx="1402">
                  <c:v>84.94</c:v>
                </c:pt>
                <c:pt idx="1403">
                  <c:v>85.68</c:v>
                </c:pt>
                <c:pt idx="1404">
                  <c:v>86.7</c:v>
                </c:pt>
                <c:pt idx="1405">
                  <c:v>87.660000000000011</c:v>
                </c:pt>
                <c:pt idx="1406">
                  <c:v>88.460000000000008</c:v>
                </c:pt>
                <c:pt idx="1407">
                  <c:v>89.2</c:v>
                </c:pt>
                <c:pt idx="1408">
                  <c:v>89.740000000000009</c:v>
                </c:pt>
                <c:pt idx="1409">
                  <c:v>89.860000000000014</c:v>
                </c:pt>
                <c:pt idx="1410">
                  <c:v>89.52000000000001</c:v>
                </c:pt>
                <c:pt idx="1411">
                  <c:v>89.000000000000014</c:v>
                </c:pt>
                <c:pt idx="1412">
                  <c:v>88.22</c:v>
                </c:pt>
                <c:pt idx="1413">
                  <c:v>87.28</c:v>
                </c:pt>
                <c:pt idx="1414">
                  <c:v>86.239999999999981</c:v>
                </c:pt>
                <c:pt idx="1415">
                  <c:v>85.32</c:v>
                </c:pt>
                <c:pt idx="1416">
                  <c:v>84.320000000000007</c:v>
                </c:pt>
                <c:pt idx="1417">
                  <c:v>83.36</c:v>
                </c:pt>
                <c:pt idx="1418">
                  <c:v>82.4</c:v>
                </c:pt>
                <c:pt idx="1419">
                  <c:v>81.459999999999994</c:v>
                </c:pt>
                <c:pt idx="1420">
                  <c:v>80.52</c:v>
                </c:pt>
                <c:pt idx="1421">
                  <c:v>79.66</c:v>
                </c:pt>
                <c:pt idx="1422">
                  <c:v>78.820000000000007</c:v>
                </c:pt>
                <c:pt idx="1423">
                  <c:v>78.039999999999992</c:v>
                </c:pt>
                <c:pt idx="1424">
                  <c:v>77.22</c:v>
                </c:pt>
                <c:pt idx="1425">
                  <c:v>76.679999999999993</c:v>
                </c:pt>
                <c:pt idx="1426">
                  <c:v>76.320000000000007</c:v>
                </c:pt>
                <c:pt idx="1427">
                  <c:v>76.08</c:v>
                </c:pt>
                <c:pt idx="1428">
                  <c:v>76.320000000000007</c:v>
                </c:pt>
                <c:pt idx="1429">
                  <c:v>76.919999999999987</c:v>
                </c:pt>
                <c:pt idx="1430">
                  <c:v>77.740000000000009</c:v>
                </c:pt>
                <c:pt idx="1431">
                  <c:v>78.66</c:v>
                </c:pt>
                <c:pt idx="1432">
                  <c:v>79.66</c:v>
                </c:pt>
                <c:pt idx="1433">
                  <c:v>80.7</c:v>
                </c:pt>
                <c:pt idx="1434">
                  <c:v>81.84</c:v>
                </c:pt>
                <c:pt idx="1435">
                  <c:v>82.88000000000001</c:v>
                </c:pt>
                <c:pt idx="1436">
                  <c:v>83.820000000000007</c:v>
                </c:pt>
                <c:pt idx="1437">
                  <c:v>84.84</c:v>
                </c:pt>
                <c:pt idx="1438">
                  <c:v>85.78</c:v>
                </c:pt>
                <c:pt idx="1439">
                  <c:v>86.78</c:v>
                </c:pt>
                <c:pt idx="1440">
                  <c:v>87.82</c:v>
                </c:pt>
                <c:pt idx="1441">
                  <c:v>88.78</c:v>
                </c:pt>
                <c:pt idx="1442">
                  <c:v>89.499999999999986</c:v>
                </c:pt>
                <c:pt idx="1443">
                  <c:v>89.97999999999999</c:v>
                </c:pt>
                <c:pt idx="1444">
                  <c:v>90.08</c:v>
                </c:pt>
                <c:pt idx="1445">
                  <c:v>89.739999999999981</c:v>
                </c:pt>
                <c:pt idx="1446">
                  <c:v>89.28</c:v>
                </c:pt>
                <c:pt idx="1447">
                  <c:v>88.3</c:v>
                </c:pt>
                <c:pt idx="1448">
                  <c:v>87.28</c:v>
                </c:pt>
                <c:pt idx="1449">
                  <c:v>86.38</c:v>
                </c:pt>
                <c:pt idx="1450">
                  <c:v>85.42</c:v>
                </c:pt>
                <c:pt idx="1451">
                  <c:v>84.5</c:v>
                </c:pt>
                <c:pt idx="1452">
                  <c:v>83.56</c:v>
                </c:pt>
                <c:pt idx="1453">
                  <c:v>82.580000000000013</c:v>
                </c:pt>
                <c:pt idx="1454">
                  <c:v>81.580000000000013</c:v>
                </c:pt>
                <c:pt idx="1455">
                  <c:v>80.66</c:v>
                </c:pt>
                <c:pt idx="1456">
                  <c:v>79.64</c:v>
                </c:pt>
                <c:pt idx="1457">
                  <c:v>78.859999999999985</c:v>
                </c:pt>
                <c:pt idx="1458">
                  <c:v>78.12</c:v>
                </c:pt>
                <c:pt idx="1459">
                  <c:v>77.320000000000007</c:v>
                </c:pt>
                <c:pt idx="1460">
                  <c:v>76.7</c:v>
                </c:pt>
                <c:pt idx="1461">
                  <c:v>76.28</c:v>
                </c:pt>
                <c:pt idx="1462">
                  <c:v>76.059999999999988</c:v>
                </c:pt>
                <c:pt idx="1463">
                  <c:v>76.320000000000007</c:v>
                </c:pt>
                <c:pt idx="1464">
                  <c:v>76.900000000000006</c:v>
                </c:pt>
                <c:pt idx="1465">
                  <c:v>77.58</c:v>
                </c:pt>
                <c:pt idx="1466">
                  <c:v>78.540000000000006</c:v>
                </c:pt>
                <c:pt idx="1467">
                  <c:v>79.7</c:v>
                </c:pt>
                <c:pt idx="1468">
                  <c:v>80.959999999999994</c:v>
                </c:pt>
                <c:pt idx="1469">
                  <c:v>82.179999999999993</c:v>
                </c:pt>
                <c:pt idx="1470">
                  <c:v>83.260000000000019</c:v>
                </c:pt>
                <c:pt idx="1471">
                  <c:v>84.2</c:v>
                </c:pt>
                <c:pt idx="1472">
                  <c:v>85.179999999999993</c:v>
                </c:pt>
                <c:pt idx="1473">
                  <c:v>86.260000000000019</c:v>
                </c:pt>
                <c:pt idx="1474">
                  <c:v>87.32</c:v>
                </c:pt>
                <c:pt idx="1475">
                  <c:v>88.259999999999991</c:v>
                </c:pt>
                <c:pt idx="1476">
                  <c:v>88.94</c:v>
                </c:pt>
                <c:pt idx="1477">
                  <c:v>89.56</c:v>
                </c:pt>
                <c:pt idx="1478">
                  <c:v>89.97999999999999</c:v>
                </c:pt>
                <c:pt idx="1479">
                  <c:v>90.059999999999988</c:v>
                </c:pt>
                <c:pt idx="1480">
                  <c:v>89.72</c:v>
                </c:pt>
                <c:pt idx="1481">
                  <c:v>89.2</c:v>
                </c:pt>
                <c:pt idx="1482">
                  <c:v>88.42</c:v>
                </c:pt>
                <c:pt idx="1483">
                  <c:v>87.46</c:v>
                </c:pt>
                <c:pt idx="1484">
                  <c:v>86.439999999999984</c:v>
                </c:pt>
                <c:pt idx="1485">
                  <c:v>85.4</c:v>
                </c:pt>
                <c:pt idx="1486">
                  <c:v>84.320000000000007</c:v>
                </c:pt>
                <c:pt idx="1487">
                  <c:v>83.4</c:v>
                </c:pt>
                <c:pt idx="1488">
                  <c:v>82.42</c:v>
                </c:pt>
                <c:pt idx="1489">
                  <c:v>81.580000000000013</c:v>
                </c:pt>
                <c:pt idx="1490">
                  <c:v>80.72</c:v>
                </c:pt>
                <c:pt idx="1491">
                  <c:v>79.92</c:v>
                </c:pt>
                <c:pt idx="1492">
                  <c:v>79.02</c:v>
                </c:pt>
                <c:pt idx="1493">
                  <c:v>78.320000000000007</c:v>
                </c:pt>
                <c:pt idx="1494">
                  <c:v>77.7</c:v>
                </c:pt>
                <c:pt idx="1495">
                  <c:v>77.06</c:v>
                </c:pt>
                <c:pt idx="1496">
                  <c:v>76.58</c:v>
                </c:pt>
                <c:pt idx="1497">
                  <c:v>76.400000000000006</c:v>
                </c:pt>
                <c:pt idx="1498">
                  <c:v>76.62</c:v>
                </c:pt>
                <c:pt idx="1499">
                  <c:v>77.2</c:v>
                </c:pt>
                <c:pt idx="1500">
                  <c:v>78.02000000000001</c:v>
                </c:pt>
                <c:pt idx="1501">
                  <c:v>79.08</c:v>
                </c:pt>
                <c:pt idx="1502">
                  <c:v>80.2</c:v>
                </c:pt>
                <c:pt idx="1503">
                  <c:v>81.319999999999993</c:v>
                </c:pt>
                <c:pt idx="1504">
                  <c:v>82.38</c:v>
                </c:pt>
                <c:pt idx="1505">
                  <c:v>83.44</c:v>
                </c:pt>
                <c:pt idx="1506">
                  <c:v>84.44</c:v>
                </c:pt>
                <c:pt idx="1507">
                  <c:v>85.360000000000014</c:v>
                </c:pt>
                <c:pt idx="1508">
                  <c:v>86.260000000000019</c:v>
                </c:pt>
                <c:pt idx="1509">
                  <c:v>87.2</c:v>
                </c:pt>
                <c:pt idx="1510">
                  <c:v>88.1</c:v>
                </c:pt>
                <c:pt idx="1511">
                  <c:v>88.960000000000008</c:v>
                </c:pt>
                <c:pt idx="1512">
                  <c:v>89.6</c:v>
                </c:pt>
                <c:pt idx="1513">
                  <c:v>90.1</c:v>
                </c:pt>
                <c:pt idx="1514">
                  <c:v>90.1</c:v>
                </c:pt>
                <c:pt idx="1515">
                  <c:v>89.8</c:v>
                </c:pt>
                <c:pt idx="1516">
                  <c:v>89.11999999999999</c:v>
                </c:pt>
                <c:pt idx="1517">
                  <c:v>88.179999999999993</c:v>
                </c:pt>
                <c:pt idx="1518">
                  <c:v>87.3</c:v>
                </c:pt>
                <c:pt idx="1519">
                  <c:v>86.28</c:v>
                </c:pt>
                <c:pt idx="1520">
                  <c:v>85.080000000000013</c:v>
                </c:pt>
                <c:pt idx="1521">
                  <c:v>84.2</c:v>
                </c:pt>
                <c:pt idx="1522">
                  <c:v>83.32</c:v>
                </c:pt>
                <c:pt idx="1523">
                  <c:v>82.38</c:v>
                </c:pt>
                <c:pt idx="1524">
                  <c:v>81.459999999999994</c:v>
                </c:pt>
                <c:pt idx="1525">
                  <c:v>80.459999999999994</c:v>
                </c:pt>
                <c:pt idx="1526">
                  <c:v>79.5</c:v>
                </c:pt>
                <c:pt idx="1527">
                  <c:v>78.52</c:v>
                </c:pt>
                <c:pt idx="1528">
                  <c:v>77.72</c:v>
                </c:pt>
                <c:pt idx="1529">
                  <c:v>77.099999999999994</c:v>
                </c:pt>
                <c:pt idx="1530">
                  <c:v>76.500000000000014</c:v>
                </c:pt>
                <c:pt idx="1531">
                  <c:v>76.2</c:v>
                </c:pt>
                <c:pt idx="1532">
                  <c:v>76.28</c:v>
                </c:pt>
                <c:pt idx="1533">
                  <c:v>76.7</c:v>
                </c:pt>
                <c:pt idx="1534">
                  <c:v>77.419999999999987</c:v>
                </c:pt>
                <c:pt idx="1535">
                  <c:v>78.260000000000019</c:v>
                </c:pt>
                <c:pt idx="1536">
                  <c:v>79.16</c:v>
                </c:pt>
                <c:pt idx="1537">
                  <c:v>80.2</c:v>
                </c:pt>
                <c:pt idx="1538">
                  <c:v>81.36</c:v>
                </c:pt>
                <c:pt idx="1539">
                  <c:v>82.4</c:v>
                </c:pt>
                <c:pt idx="1540">
                  <c:v>83.52000000000001</c:v>
                </c:pt>
                <c:pt idx="1541">
                  <c:v>84.5</c:v>
                </c:pt>
                <c:pt idx="1542">
                  <c:v>85.48</c:v>
                </c:pt>
                <c:pt idx="1543">
                  <c:v>86.419999999999987</c:v>
                </c:pt>
                <c:pt idx="1544">
                  <c:v>87.34</c:v>
                </c:pt>
                <c:pt idx="1545">
                  <c:v>88.22</c:v>
                </c:pt>
                <c:pt idx="1546">
                  <c:v>89.12</c:v>
                </c:pt>
                <c:pt idx="1547">
                  <c:v>89.78</c:v>
                </c:pt>
                <c:pt idx="1548">
                  <c:v>90.16</c:v>
                </c:pt>
                <c:pt idx="1549">
                  <c:v>90.12</c:v>
                </c:pt>
                <c:pt idx="1550">
                  <c:v>89.759999999999991</c:v>
                </c:pt>
                <c:pt idx="1551">
                  <c:v>89.06</c:v>
                </c:pt>
                <c:pt idx="1552">
                  <c:v>88.259999999999991</c:v>
                </c:pt>
                <c:pt idx="1553">
                  <c:v>87.3</c:v>
                </c:pt>
                <c:pt idx="1554">
                  <c:v>86.28</c:v>
                </c:pt>
                <c:pt idx="1555">
                  <c:v>85.3</c:v>
                </c:pt>
                <c:pt idx="1556">
                  <c:v>84.22</c:v>
                </c:pt>
                <c:pt idx="1557">
                  <c:v>83.16</c:v>
                </c:pt>
                <c:pt idx="1558">
                  <c:v>82.14</c:v>
                </c:pt>
                <c:pt idx="1559">
                  <c:v>81.14</c:v>
                </c:pt>
                <c:pt idx="1560">
                  <c:v>80.240000000000009</c:v>
                </c:pt>
                <c:pt idx="1561">
                  <c:v>79.44</c:v>
                </c:pt>
                <c:pt idx="1562">
                  <c:v>78.679999999999993</c:v>
                </c:pt>
                <c:pt idx="1563">
                  <c:v>77.900000000000006</c:v>
                </c:pt>
                <c:pt idx="1564">
                  <c:v>77.3</c:v>
                </c:pt>
                <c:pt idx="1565">
                  <c:v>76.88000000000001</c:v>
                </c:pt>
                <c:pt idx="1566">
                  <c:v>76.640000000000015</c:v>
                </c:pt>
                <c:pt idx="1567">
                  <c:v>76.64</c:v>
                </c:pt>
                <c:pt idx="1568">
                  <c:v>76.960000000000008</c:v>
                </c:pt>
                <c:pt idx="1569">
                  <c:v>77.7</c:v>
                </c:pt>
                <c:pt idx="1570">
                  <c:v>78.64</c:v>
                </c:pt>
                <c:pt idx="1571">
                  <c:v>79.740000000000009</c:v>
                </c:pt>
                <c:pt idx="1572">
                  <c:v>80.86</c:v>
                </c:pt>
                <c:pt idx="1573">
                  <c:v>81.960000000000008</c:v>
                </c:pt>
                <c:pt idx="1574">
                  <c:v>83.02000000000001</c:v>
                </c:pt>
                <c:pt idx="1575">
                  <c:v>84.000000000000014</c:v>
                </c:pt>
                <c:pt idx="1576">
                  <c:v>84.919999999999987</c:v>
                </c:pt>
                <c:pt idx="1577">
                  <c:v>85.920000000000016</c:v>
                </c:pt>
                <c:pt idx="1578">
                  <c:v>86.88000000000001</c:v>
                </c:pt>
                <c:pt idx="1579">
                  <c:v>87.72</c:v>
                </c:pt>
                <c:pt idx="1580">
                  <c:v>88.62</c:v>
                </c:pt>
                <c:pt idx="1581">
                  <c:v>89.4</c:v>
                </c:pt>
                <c:pt idx="1582">
                  <c:v>89.96</c:v>
                </c:pt>
                <c:pt idx="1583">
                  <c:v>90.1</c:v>
                </c:pt>
                <c:pt idx="1584">
                  <c:v>89.9</c:v>
                </c:pt>
                <c:pt idx="1585">
                  <c:v>89.34</c:v>
                </c:pt>
                <c:pt idx="1586">
                  <c:v>88.600000000000009</c:v>
                </c:pt>
                <c:pt idx="1587">
                  <c:v>87.64</c:v>
                </c:pt>
                <c:pt idx="1588">
                  <c:v>86.679999999999993</c:v>
                </c:pt>
                <c:pt idx="1589">
                  <c:v>85.78</c:v>
                </c:pt>
                <c:pt idx="1590">
                  <c:v>84.820000000000007</c:v>
                </c:pt>
                <c:pt idx="1591">
                  <c:v>83.82</c:v>
                </c:pt>
                <c:pt idx="1592">
                  <c:v>82.84</c:v>
                </c:pt>
                <c:pt idx="1593">
                  <c:v>81.859999999999985</c:v>
                </c:pt>
                <c:pt idx="1594">
                  <c:v>80.97999999999999</c:v>
                </c:pt>
                <c:pt idx="1595">
                  <c:v>80.039999999999992</c:v>
                </c:pt>
                <c:pt idx="1596">
                  <c:v>79.2</c:v>
                </c:pt>
                <c:pt idx="1597">
                  <c:v>78.539999999999992</c:v>
                </c:pt>
                <c:pt idx="1598">
                  <c:v>77.859999999999985</c:v>
                </c:pt>
                <c:pt idx="1599">
                  <c:v>77.259999999999991</c:v>
                </c:pt>
                <c:pt idx="1600">
                  <c:v>76.820000000000007</c:v>
                </c:pt>
                <c:pt idx="1601">
                  <c:v>76.62</c:v>
                </c:pt>
                <c:pt idx="1602">
                  <c:v>76.64</c:v>
                </c:pt>
                <c:pt idx="1603">
                  <c:v>76.900000000000006</c:v>
                </c:pt>
                <c:pt idx="1604">
                  <c:v>77.72</c:v>
                </c:pt>
                <c:pt idx="1605">
                  <c:v>78.599999999999994</c:v>
                </c:pt>
                <c:pt idx="1606">
                  <c:v>79.78</c:v>
                </c:pt>
                <c:pt idx="1607">
                  <c:v>80.97999999999999</c:v>
                </c:pt>
                <c:pt idx="1608">
                  <c:v>82.1</c:v>
                </c:pt>
                <c:pt idx="1609">
                  <c:v>83.260000000000019</c:v>
                </c:pt>
                <c:pt idx="1610">
                  <c:v>84.260000000000019</c:v>
                </c:pt>
                <c:pt idx="1611">
                  <c:v>85.260000000000019</c:v>
                </c:pt>
                <c:pt idx="1612">
                  <c:v>86.22</c:v>
                </c:pt>
                <c:pt idx="1613">
                  <c:v>87.1</c:v>
                </c:pt>
                <c:pt idx="1614">
                  <c:v>87.960000000000008</c:v>
                </c:pt>
                <c:pt idx="1615">
                  <c:v>88.8</c:v>
                </c:pt>
                <c:pt idx="1616">
                  <c:v>89.52</c:v>
                </c:pt>
                <c:pt idx="1617">
                  <c:v>89.960000000000008</c:v>
                </c:pt>
                <c:pt idx="1618">
                  <c:v>90.02000000000001</c:v>
                </c:pt>
                <c:pt idx="1619">
                  <c:v>89.820000000000007</c:v>
                </c:pt>
                <c:pt idx="1620">
                  <c:v>89.4</c:v>
                </c:pt>
                <c:pt idx="1621">
                  <c:v>88.61999999999999</c:v>
                </c:pt>
                <c:pt idx="1622">
                  <c:v>87.759999999999991</c:v>
                </c:pt>
                <c:pt idx="1623">
                  <c:v>86.84</c:v>
                </c:pt>
                <c:pt idx="1624">
                  <c:v>85.7</c:v>
                </c:pt>
                <c:pt idx="1625">
                  <c:v>84.61999999999999</c:v>
                </c:pt>
                <c:pt idx="1626">
                  <c:v>83.759999999999991</c:v>
                </c:pt>
                <c:pt idx="1627">
                  <c:v>82.72</c:v>
                </c:pt>
                <c:pt idx="1628">
                  <c:v>81.84</c:v>
                </c:pt>
                <c:pt idx="1629">
                  <c:v>80.900000000000006</c:v>
                </c:pt>
                <c:pt idx="1630">
                  <c:v>79.900000000000006</c:v>
                </c:pt>
                <c:pt idx="1631">
                  <c:v>79</c:v>
                </c:pt>
                <c:pt idx="1632">
                  <c:v>78.3</c:v>
                </c:pt>
                <c:pt idx="1633">
                  <c:v>77.7</c:v>
                </c:pt>
                <c:pt idx="1634">
                  <c:v>77.06</c:v>
                </c:pt>
                <c:pt idx="1635">
                  <c:v>76.58</c:v>
                </c:pt>
                <c:pt idx="1636">
                  <c:v>76.36</c:v>
                </c:pt>
                <c:pt idx="1637">
                  <c:v>76.400000000000006</c:v>
                </c:pt>
                <c:pt idx="1638">
                  <c:v>76.919999999999987</c:v>
                </c:pt>
                <c:pt idx="1639">
                  <c:v>77.86</c:v>
                </c:pt>
                <c:pt idx="1640">
                  <c:v>78.900000000000006</c:v>
                </c:pt>
                <c:pt idx="1641">
                  <c:v>80</c:v>
                </c:pt>
                <c:pt idx="1642">
                  <c:v>81.179999999999993</c:v>
                </c:pt>
                <c:pt idx="1643">
                  <c:v>82.22</c:v>
                </c:pt>
                <c:pt idx="1644">
                  <c:v>83.38</c:v>
                </c:pt>
                <c:pt idx="1645">
                  <c:v>84.28</c:v>
                </c:pt>
                <c:pt idx="1646">
                  <c:v>85.28</c:v>
                </c:pt>
                <c:pt idx="1647">
                  <c:v>86.260000000000019</c:v>
                </c:pt>
                <c:pt idx="1648">
                  <c:v>86.999999999999986</c:v>
                </c:pt>
                <c:pt idx="1649">
                  <c:v>87.68</c:v>
                </c:pt>
                <c:pt idx="1650">
                  <c:v>88.539999999999992</c:v>
                </c:pt>
                <c:pt idx="1651">
                  <c:v>89.48</c:v>
                </c:pt>
                <c:pt idx="1652">
                  <c:v>90.16</c:v>
                </c:pt>
                <c:pt idx="1653">
                  <c:v>90.28</c:v>
                </c:pt>
                <c:pt idx="1654">
                  <c:v>89.98</c:v>
                </c:pt>
                <c:pt idx="1655">
                  <c:v>89.3</c:v>
                </c:pt>
                <c:pt idx="1656">
                  <c:v>88.440000000000012</c:v>
                </c:pt>
                <c:pt idx="1657">
                  <c:v>87.419999999999987</c:v>
                </c:pt>
                <c:pt idx="1658">
                  <c:v>86.47999999999999</c:v>
                </c:pt>
                <c:pt idx="1659">
                  <c:v>85.580000000000013</c:v>
                </c:pt>
                <c:pt idx="1660">
                  <c:v>84.61999999999999</c:v>
                </c:pt>
                <c:pt idx="1661">
                  <c:v>83.72</c:v>
                </c:pt>
                <c:pt idx="1662">
                  <c:v>82.8</c:v>
                </c:pt>
                <c:pt idx="1663">
                  <c:v>81.97999999999999</c:v>
                </c:pt>
                <c:pt idx="1664">
                  <c:v>81.11999999999999</c:v>
                </c:pt>
                <c:pt idx="1665">
                  <c:v>80.099999999999994</c:v>
                </c:pt>
                <c:pt idx="1666">
                  <c:v>79.16</c:v>
                </c:pt>
                <c:pt idx="1667">
                  <c:v>78.359999999999985</c:v>
                </c:pt>
                <c:pt idx="1668">
                  <c:v>77.599999999999994</c:v>
                </c:pt>
                <c:pt idx="1669">
                  <c:v>77.040000000000006</c:v>
                </c:pt>
                <c:pt idx="1670">
                  <c:v>76.679999999999993</c:v>
                </c:pt>
                <c:pt idx="1671">
                  <c:v>76.599999999999994</c:v>
                </c:pt>
                <c:pt idx="1672">
                  <c:v>76.66</c:v>
                </c:pt>
                <c:pt idx="1673">
                  <c:v>77.099999999999994</c:v>
                </c:pt>
                <c:pt idx="1674">
                  <c:v>78.02000000000001</c:v>
                </c:pt>
                <c:pt idx="1675">
                  <c:v>79.2</c:v>
                </c:pt>
                <c:pt idx="1676">
                  <c:v>80.22</c:v>
                </c:pt>
                <c:pt idx="1677">
                  <c:v>81.180000000000007</c:v>
                </c:pt>
                <c:pt idx="1678">
                  <c:v>82.38</c:v>
                </c:pt>
                <c:pt idx="1679">
                  <c:v>83.5</c:v>
                </c:pt>
                <c:pt idx="1680">
                  <c:v>84.54</c:v>
                </c:pt>
                <c:pt idx="1681">
                  <c:v>85.54</c:v>
                </c:pt>
                <c:pt idx="1682">
                  <c:v>86.5</c:v>
                </c:pt>
                <c:pt idx="1683">
                  <c:v>87.34</c:v>
                </c:pt>
                <c:pt idx="1684">
                  <c:v>88.240000000000009</c:v>
                </c:pt>
                <c:pt idx="1685">
                  <c:v>89.160000000000011</c:v>
                </c:pt>
                <c:pt idx="1686">
                  <c:v>89.9</c:v>
                </c:pt>
                <c:pt idx="1687">
                  <c:v>90.359999999999985</c:v>
                </c:pt>
                <c:pt idx="1688">
                  <c:v>90.38000000000001</c:v>
                </c:pt>
                <c:pt idx="1689">
                  <c:v>89.940000000000012</c:v>
                </c:pt>
                <c:pt idx="1690">
                  <c:v>89.3</c:v>
                </c:pt>
                <c:pt idx="1691">
                  <c:v>88.539999999999992</c:v>
                </c:pt>
                <c:pt idx="1692">
                  <c:v>87.56</c:v>
                </c:pt>
                <c:pt idx="1693">
                  <c:v>86.5</c:v>
                </c:pt>
                <c:pt idx="1694">
                  <c:v>85.440000000000012</c:v>
                </c:pt>
                <c:pt idx="1695">
                  <c:v>84.66</c:v>
                </c:pt>
                <c:pt idx="1696">
                  <c:v>83.8</c:v>
                </c:pt>
                <c:pt idx="1697">
                  <c:v>82.7</c:v>
                </c:pt>
                <c:pt idx="1698">
                  <c:v>81.759999999999991</c:v>
                </c:pt>
                <c:pt idx="1699">
                  <c:v>80.92</c:v>
                </c:pt>
                <c:pt idx="1700">
                  <c:v>80.039999999999992</c:v>
                </c:pt>
                <c:pt idx="1701">
                  <c:v>79.099999999999994</c:v>
                </c:pt>
                <c:pt idx="1702">
                  <c:v>78.22</c:v>
                </c:pt>
                <c:pt idx="1703">
                  <c:v>77.460000000000008</c:v>
                </c:pt>
                <c:pt idx="1704">
                  <c:v>76.820000000000007</c:v>
                </c:pt>
                <c:pt idx="1705">
                  <c:v>76.52000000000001</c:v>
                </c:pt>
                <c:pt idx="1706">
                  <c:v>76.400000000000006</c:v>
                </c:pt>
                <c:pt idx="1707">
                  <c:v>76.72</c:v>
                </c:pt>
                <c:pt idx="1708">
                  <c:v>77.400000000000006</c:v>
                </c:pt>
                <c:pt idx="1709">
                  <c:v>78.22</c:v>
                </c:pt>
                <c:pt idx="1710">
                  <c:v>79.3</c:v>
                </c:pt>
                <c:pt idx="1711">
                  <c:v>80.47999999999999</c:v>
                </c:pt>
                <c:pt idx="1712">
                  <c:v>81.7</c:v>
                </c:pt>
                <c:pt idx="1713">
                  <c:v>82.820000000000007</c:v>
                </c:pt>
                <c:pt idx="1714">
                  <c:v>83.76</c:v>
                </c:pt>
                <c:pt idx="1715">
                  <c:v>84.760000000000019</c:v>
                </c:pt>
                <c:pt idx="1716">
                  <c:v>85.78</c:v>
                </c:pt>
                <c:pt idx="1717">
                  <c:v>86.740000000000009</c:v>
                </c:pt>
                <c:pt idx="1718">
                  <c:v>87.7</c:v>
                </c:pt>
                <c:pt idx="1719">
                  <c:v>88.559999999999988</c:v>
                </c:pt>
                <c:pt idx="1720">
                  <c:v>89.419999999999987</c:v>
                </c:pt>
                <c:pt idx="1721">
                  <c:v>90.240000000000009</c:v>
                </c:pt>
                <c:pt idx="1722">
                  <c:v>90.639999999999986</c:v>
                </c:pt>
                <c:pt idx="1723">
                  <c:v>90.460000000000008</c:v>
                </c:pt>
                <c:pt idx="1724">
                  <c:v>90.059999999999988</c:v>
                </c:pt>
                <c:pt idx="1725">
                  <c:v>89.42</c:v>
                </c:pt>
                <c:pt idx="1726">
                  <c:v>88.419999999999987</c:v>
                </c:pt>
                <c:pt idx="1727">
                  <c:v>87.4</c:v>
                </c:pt>
                <c:pt idx="1728">
                  <c:v>86.320000000000007</c:v>
                </c:pt>
                <c:pt idx="1729">
                  <c:v>85.48</c:v>
                </c:pt>
                <c:pt idx="1730">
                  <c:v>84.66</c:v>
                </c:pt>
                <c:pt idx="1731">
                  <c:v>83.88</c:v>
                </c:pt>
                <c:pt idx="1732">
                  <c:v>82.9</c:v>
                </c:pt>
                <c:pt idx="1733">
                  <c:v>81.86</c:v>
                </c:pt>
                <c:pt idx="1734">
                  <c:v>80.820000000000007</c:v>
                </c:pt>
                <c:pt idx="1735">
                  <c:v>79.859999999999985</c:v>
                </c:pt>
                <c:pt idx="1736">
                  <c:v>79.039999999999992</c:v>
                </c:pt>
                <c:pt idx="1737">
                  <c:v>78.339999999999989</c:v>
                </c:pt>
                <c:pt idx="1738">
                  <c:v>77.7</c:v>
                </c:pt>
                <c:pt idx="1739">
                  <c:v>77.239999999999981</c:v>
                </c:pt>
                <c:pt idx="1740">
                  <c:v>77</c:v>
                </c:pt>
                <c:pt idx="1741">
                  <c:v>77.040000000000006</c:v>
                </c:pt>
                <c:pt idx="1742">
                  <c:v>77.38</c:v>
                </c:pt>
                <c:pt idx="1743">
                  <c:v>78.06</c:v>
                </c:pt>
                <c:pt idx="1744">
                  <c:v>78.94</c:v>
                </c:pt>
                <c:pt idx="1745">
                  <c:v>80.02000000000001</c:v>
                </c:pt>
                <c:pt idx="1746">
                  <c:v>81.16</c:v>
                </c:pt>
                <c:pt idx="1747">
                  <c:v>82.18</c:v>
                </c:pt>
                <c:pt idx="1748">
                  <c:v>83.240000000000009</c:v>
                </c:pt>
                <c:pt idx="1749">
                  <c:v>84.260000000000019</c:v>
                </c:pt>
                <c:pt idx="1750">
                  <c:v>85.240000000000009</c:v>
                </c:pt>
                <c:pt idx="1751">
                  <c:v>86.240000000000009</c:v>
                </c:pt>
                <c:pt idx="1752">
                  <c:v>87.179999999999993</c:v>
                </c:pt>
                <c:pt idx="1753">
                  <c:v>88.240000000000009</c:v>
                </c:pt>
                <c:pt idx="1754">
                  <c:v>89.160000000000011</c:v>
                </c:pt>
                <c:pt idx="1755">
                  <c:v>89.88</c:v>
                </c:pt>
                <c:pt idx="1756">
                  <c:v>90.359999999999985</c:v>
                </c:pt>
                <c:pt idx="1757">
                  <c:v>90.639999999999986</c:v>
                </c:pt>
                <c:pt idx="1758">
                  <c:v>90.640000000000015</c:v>
                </c:pt>
                <c:pt idx="1759">
                  <c:v>89.999999999999986</c:v>
                </c:pt>
                <c:pt idx="1760">
                  <c:v>89.22</c:v>
                </c:pt>
                <c:pt idx="1761">
                  <c:v>88.4</c:v>
                </c:pt>
                <c:pt idx="1762">
                  <c:v>87.419999999999987</c:v>
                </c:pt>
                <c:pt idx="1763">
                  <c:v>86.38000000000001</c:v>
                </c:pt>
                <c:pt idx="1764">
                  <c:v>85.3</c:v>
                </c:pt>
                <c:pt idx="1765">
                  <c:v>84.34</c:v>
                </c:pt>
                <c:pt idx="1766">
                  <c:v>83.52</c:v>
                </c:pt>
                <c:pt idx="1767">
                  <c:v>82.580000000000013</c:v>
                </c:pt>
                <c:pt idx="1768">
                  <c:v>81.599999999999994</c:v>
                </c:pt>
                <c:pt idx="1769">
                  <c:v>80.600000000000009</c:v>
                </c:pt>
                <c:pt idx="1770">
                  <c:v>79.72</c:v>
                </c:pt>
                <c:pt idx="1771">
                  <c:v>78.740000000000009</c:v>
                </c:pt>
                <c:pt idx="1772">
                  <c:v>78.059999999999988</c:v>
                </c:pt>
                <c:pt idx="1773">
                  <c:v>77.540000000000006</c:v>
                </c:pt>
                <c:pt idx="1774">
                  <c:v>77.14</c:v>
                </c:pt>
                <c:pt idx="1775">
                  <c:v>76.940000000000012</c:v>
                </c:pt>
                <c:pt idx="1776">
                  <c:v>77.08</c:v>
                </c:pt>
                <c:pt idx="1777">
                  <c:v>77.7</c:v>
                </c:pt>
                <c:pt idx="1778">
                  <c:v>78.58</c:v>
                </c:pt>
                <c:pt idx="1779">
                  <c:v>79.58</c:v>
                </c:pt>
                <c:pt idx="1780">
                  <c:v>80.7</c:v>
                </c:pt>
                <c:pt idx="1781">
                  <c:v>81.760000000000019</c:v>
                </c:pt>
                <c:pt idx="1782">
                  <c:v>82.760000000000019</c:v>
                </c:pt>
                <c:pt idx="1783">
                  <c:v>83.78</c:v>
                </c:pt>
                <c:pt idx="1784">
                  <c:v>84.6</c:v>
                </c:pt>
                <c:pt idx="1785">
                  <c:v>85.62</c:v>
                </c:pt>
                <c:pt idx="1786">
                  <c:v>86.539999999999992</c:v>
                </c:pt>
                <c:pt idx="1787">
                  <c:v>87.419999999999987</c:v>
                </c:pt>
                <c:pt idx="1788">
                  <c:v>88.28</c:v>
                </c:pt>
                <c:pt idx="1789">
                  <c:v>89.140000000000015</c:v>
                </c:pt>
                <c:pt idx="1790">
                  <c:v>89.8</c:v>
                </c:pt>
                <c:pt idx="1791">
                  <c:v>90.34</c:v>
                </c:pt>
                <c:pt idx="1792">
                  <c:v>90.7</c:v>
                </c:pt>
                <c:pt idx="1793">
                  <c:v>90.54</c:v>
                </c:pt>
                <c:pt idx="1794">
                  <c:v>90.000000000000014</c:v>
                </c:pt>
                <c:pt idx="1795">
                  <c:v>89.28</c:v>
                </c:pt>
                <c:pt idx="1796">
                  <c:v>88.4</c:v>
                </c:pt>
                <c:pt idx="1797">
                  <c:v>87.34</c:v>
                </c:pt>
                <c:pt idx="1798">
                  <c:v>86.42</c:v>
                </c:pt>
                <c:pt idx="1799">
                  <c:v>85.320000000000007</c:v>
                </c:pt>
                <c:pt idx="1800">
                  <c:v>84.24</c:v>
                </c:pt>
                <c:pt idx="1801">
                  <c:v>83.42</c:v>
                </c:pt>
                <c:pt idx="1802">
                  <c:v>82.5</c:v>
                </c:pt>
                <c:pt idx="1803">
                  <c:v>81.52</c:v>
                </c:pt>
                <c:pt idx="1804">
                  <c:v>80.580000000000013</c:v>
                </c:pt>
                <c:pt idx="1805">
                  <c:v>79.740000000000009</c:v>
                </c:pt>
                <c:pt idx="1806">
                  <c:v>79.039999999999992</c:v>
                </c:pt>
                <c:pt idx="1807">
                  <c:v>78.400000000000006</c:v>
                </c:pt>
                <c:pt idx="1808">
                  <c:v>77.900000000000006</c:v>
                </c:pt>
                <c:pt idx="1809">
                  <c:v>77.460000000000008</c:v>
                </c:pt>
                <c:pt idx="1810">
                  <c:v>77.3</c:v>
                </c:pt>
                <c:pt idx="1811">
                  <c:v>77.38</c:v>
                </c:pt>
                <c:pt idx="1812">
                  <c:v>77.98</c:v>
                </c:pt>
                <c:pt idx="1813">
                  <c:v>78.820000000000007</c:v>
                </c:pt>
                <c:pt idx="1814">
                  <c:v>79.819999999999993</c:v>
                </c:pt>
                <c:pt idx="1815">
                  <c:v>80.900000000000006</c:v>
                </c:pt>
                <c:pt idx="1816">
                  <c:v>81.960000000000008</c:v>
                </c:pt>
                <c:pt idx="1817">
                  <c:v>83.1</c:v>
                </c:pt>
                <c:pt idx="1818">
                  <c:v>84.12</c:v>
                </c:pt>
                <c:pt idx="1819">
                  <c:v>85.04</c:v>
                </c:pt>
                <c:pt idx="1820">
                  <c:v>86.04</c:v>
                </c:pt>
                <c:pt idx="1821">
                  <c:v>87.060000000000016</c:v>
                </c:pt>
                <c:pt idx="1822">
                  <c:v>87.919999999999987</c:v>
                </c:pt>
                <c:pt idx="1823">
                  <c:v>88.860000000000014</c:v>
                </c:pt>
                <c:pt idx="1824">
                  <c:v>89.640000000000015</c:v>
                </c:pt>
                <c:pt idx="1825">
                  <c:v>90.18</c:v>
                </c:pt>
                <c:pt idx="1826">
                  <c:v>90.6</c:v>
                </c:pt>
                <c:pt idx="1827">
                  <c:v>90.7</c:v>
                </c:pt>
                <c:pt idx="1828">
                  <c:v>90.4</c:v>
                </c:pt>
                <c:pt idx="1829">
                  <c:v>89.82</c:v>
                </c:pt>
                <c:pt idx="1830">
                  <c:v>89.039999999999992</c:v>
                </c:pt>
                <c:pt idx="1831">
                  <c:v>88.1</c:v>
                </c:pt>
                <c:pt idx="1832">
                  <c:v>87</c:v>
                </c:pt>
                <c:pt idx="1833">
                  <c:v>85.97999999999999</c:v>
                </c:pt>
                <c:pt idx="1834">
                  <c:v>84.9</c:v>
                </c:pt>
                <c:pt idx="1835">
                  <c:v>83.88</c:v>
                </c:pt>
                <c:pt idx="1836">
                  <c:v>82.97999999999999</c:v>
                </c:pt>
                <c:pt idx="1837">
                  <c:v>82.02</c:v>
                </c:pt>
                <c:pt idx="1838">
                  <c:v>81.11999999999999</c:v>
                </c:pt>
                <c:pt idx="1839">
                  <c:v>80.319999999999993</c:v>
                </c:pt>
                <c:pt idx="1840">
                  <c:v>79.47999999999999</c:v>
                </c:pt>
                <c:pt idx="1841">
                  <c:v>78.66</c:v>
                </c:pt>
                <c:pt idx="1842">
                  <c:v>78.000000000000014</c:v>
                </c:pt>
                <c:pt idx="1843">
                  <c:v>77.599999999999994</c:v>
                </c:pt>
                <c:pt idx="1844">
                  <c:v>77.28</c:v>
                </c:pt>
                <c:pt idx="1845">
                  <c:v>77.2</c:v>
                </c:pt>
                <c:pt idx="1846">
                  <c:v>77.38</c:v>
                </c:pt>
                <c:pt idx="1847">
                  <c:v>78.02</c:v>
                </c:pt>
                <c:pt idx="1848">
                  <c:v>78.88000000000001</c:v>
                </c:pt>
                <c:pt idx="1849">
                  <c:v>79.900000000000006</c:v>
                </c:pt>
                <c:pt idx="1850">
                  <c:v>81</c:v>
                </c:pt>
                <c:pt idx="1851">
                  <c:v>81.92</c:v>
                </c:pt>
                <c:pt idx="1852">
                  <c:v>83</c:v>
                </c:pt>
                <c:pt idx="1853">
                  <c:v>83.960000000000008</c:v>
                </c:pt>
                <c:pt idx="1854">
                  <c:v>84.94</c:v>
                </c:pt>
                <c:pt idx="1855">
                  <c:v>85.97999999999999</c:v>
                </c:pt>
                <c:pt idx="1856">
                  <c:v>86.97999999999999</c:v>
                </c:pt>
                <c:pt idx="1857">
                  <c:v>87.960000000000008</c:v>
                </c:pt>
                <c:pt idx="1858">
                  <c:v>88.84</c:v>
                </c:pt>
                <c:pt idx="1859">
                  <c:v>89.640000000000015</c:v>
                </c:pt>
                <c:pt idx="1860">
                  <c:v>90.3</c:v>
                </c:pt>
                <c:pt idx="1861">
                  <c:v>90.72</c:v>
                </c:pt>
                <c:pt idx="1862">
                  <c:v>90.8</c:v>
                </c:pt>
                <c:pt idx="1863">
                  <c:v>90.38</c:v>
                </c:pt>
                <c:pt idx="1864">
                  <c:v>89.820000000000007</c:v>
                </c:pt>
                <c:pt idx="1865">
                  <c:v>88.97999999999999</c:v>
                </c:pt>
                <c:pt idx="1866">
                  <c:v>87.96</c:v>
                </c:pt>
                <c:pt idx="1867">
                  <c:v>87.02</c:v>
                </c:pt>
                <c:pt idx="1868">
                  <c:v>85.96</c:v>
                </c:pt>
                <c:pt idx="1869">
                  <c:v>85</c:v>
                </c:pt>
                <c:pt idx="1870">
                  <c:v>83.98</c:v>
                </c:pt>
                <c:pt idx="1871">
                  <c:v>83.11999999999999</c:v>
                </c:pt>
                <c:pt idx="1872">
                  <c:v>82.240000000000009</c:v>
                </c:pt>
                <c:pt idx="1873">
                  <c:v>81.3</c:v>
                </c:pt>
                <c:pt idx="1874">
                  <c:v>80.42</c:v>
                </c:pt>
                <c:pt idx="1875">
                  <c:v>79.580000000000013</c:v>
                </c:pt>
                <c:pt idx="1876">
                  <c:v>78.8</c:v>
                </c:pt>
                <c:pt idx="1877">
                  <c:v>78.02</c:v>
                </c:pt>
                <c:pt idx="1878">
                  <c:v>77.540000000000006</c:v>
                </c:pt>
                <c:pt idx="1879">
                  <c:v>77.259999999999991</c:v>
                </c:pt>
                <c:pt idx="1880">
                  <c:v>77.22</c:v>
                </c:pt>
                <c:pt idx="1881">
                  <c:v>77.599999999999994</c:v>
                </c:pt>
                <c:pt idx="1882">
                  <c:v>78.38000000000001</c:v>
                </c:pt>
                <c:pt idx="1883">
                  <c:v>79.3</c:v>
                </c:pt>
                <c:pt idx="1884">
                  <c:v>80.180000000000007</c:v>
                </c:pt>
                <c:pt idx="1885">
                  <c:v>81.260000000000019</c:v>
                </c:pt>
                <c:pt idx="1886">
                  <c:v>82.240000000000009</c:v>
                </c:pt>
                <c:pt idx="1887">
                  <c:v>83.3</c:v>
                </c:pt>
                <c:pt idx="1888">
                  <c:v>84.240000000000009</c:v>
                </c:pt>
                <c:pt idx="1889">
                  <c:v>85.3</c:v>
                </c:pt>
                <c:pt idx="1890">
                  <c:v>86.36</c:v>
                </c:pt>
                <c:pt idx="1891">
                  <c:v>87.360000000000014</c:v>
                </c:pt>
                <c:pt idx="1892">
                  <c:v>88.160000000000011</c:v>
                </c:pt>
                <c:pt idx="1893">
                  <c:v>88.94</c:v>
                </c:pt>
                <c:pt idx="1894">
                  <c:v>89.72</c:v>
                </c:pt>
                <c:pt idx="1895">
                  <c:v>90.28</c:v>
                </c:pt>
                <c:pt idx="1896">
                  <c:v>90.679999999999993</c:v>
                </c:pt>
                <c:pt idx="1897">
                  <c:v>90.7</c:v>
                </c:pt>
                <c:pt idx="1898">
                  <c:v>90.2</c:v>
                </c:pt>
                <c:pt idx="1899">
                  <c:v>89.6</c:v>
                </c:pt>
                <c:pt idx="1900">
                  <c:v>88.8</c:v>
                </c:pt>
                <c:pt idx="1901">
                  <c:v>87.88</c:v>
                </c:pt>
                <c:pt idx="1902">
                  <c:v>86.88000000000001</c:v>
                </c:pt>
                <c:pt idx="1903">
                  <c:v>85.88</c:v>
                </c:pt>
                <c:pt idx="1904">
                  <c:v>84.8</c:v>
                </c:pt>
                <c:pt idx="1905">
                  <c:v>83.78</c:v>
                </c:pt>
                <c:pt idx="1906">
                  <c:v>82.8</c:v>
                </c:pt>
                <c:pt idx="1907">
                  <c:v>81.78</c:v>
                </c:pt>
                <c:pt idx="1908">
                  <c:v>80.859999999999985</c:v>
                </c:pt>
                <c:pt idx="1909">
                  <c:v>80.099999999999994</c:v>
                </c:pt>
                <c:pt idx="1910">
                  <c:v>79.319999999999993</c:v>
                </c:pt>
                <c:pt idx="1911">
                  <c:v>78.599999999999994</c:v>
                </c:pt>
                <c:pt idx="1912">
                  <c:v>78.040000000000006</c:v>
                </c:pt>
                <c:pt idx="1913">
                  <c:v>77.599999999999994</c:v>
                </c:pt>
                <c:pt idx="1914">
                  <c:v>77.5</c:v>
                </c:pt>
                <c:pt idx="1915">
                  <c:v>77.540000000000006</c:v>
                </c:pt>
                <c:pt idx="1916">
                  <c:v>77.78</c:v>
                </c:pt>
                <c:pt idx="1917">
                  <c:v>78.3</c:v>
                </c:pt>
                <c:pt idx="1918">
                  <c:v>79.179999999999993</c:v>
                </c:pt>
                <c:pt idx="1919">
                  <c:v>80.3</c:v>
                </c:pt>
                <c:pt idx="1920">
                  <c:v>81.44</c:v>
                </c:pt>
                <c:pt idx="1921">
                  <c:v>82.679999999999993</c:v>
                </c:pt>
                <c:pt idx="1922">
                  <c:v>83.78</c:v>
                </c:pt>
                <c:pt idx="1923">
                  <c:v>84.84</c:v>
                </c:pt>
                <c:pt idx="1924">
                  <c:v>85.86</c:v>
                </c:pt>
                <c:pt idx="1925">
                  <c:v>86.820000000000007</c:v>
                </c:pt>
                <c:pt idx="1926">
                  <c:v>87.78</c:v>
                </c:pt>
                <c:pt idx="1927">
                  <c:v>88.6</c:v>
                </c:pt>
                <c:pt idx="1928">
                  <c:v>89.44</c:v>
                </c:pt>
                <c:pt idx="1929">
                  <c:v>90.259999999999991</c:v>
                </c:pt>
                <c:pt idx="1930">
                  <c:v>90.820000000000007</c:v>
                </c:pt>
                <c:pt idx="1931">
                  <c:v>91.22</c:v>
                </c:pt>
                <c:pt idx="1932">
                  <c:v>91.22</c:v>
                </c:pt>
                <c:pt idx="1933">
                  <c:v>90.86</c:v>
                </c:pt>
                <c:pt idx="1934">
                  <c:v>90.16</c:v>
                </c:pt>
                <c:pt idx="1935">
                  <c:v>89.28</c:v>
                </c:pt>
                <c:pt idx="1936">
                  <c:v>88.11999999999999</c:v>
                </c:pt>
                <c:pt idx="1937">
                  <c:v>87.079999999999984</c:v>
                </c:pt>
                <c:pt idx="1938">
                  <c:v>86.06</c:v>
                </c:pt>
                <c:pt idx="1939">
                  <c:v>84.96</c:v>
                </c:pt>
                <c:pt idx="1940">
                  <c:v>84.039999999999992</c:v>
                </c:pt>
                <c:pt idx="1941">
                  <c:v>83.18</c:v>
                </c:pt>
                <c:pt idx="1942">
                  <c:v>82.179999999999993</c:v>
                </c:pt>
                <c:pt idx="1943">
                  <c:v>81.179999999999993</c:v>
                </c:pt>
                <c:pt idx="1944">
                  <c:v>80.359999999999985</c:v>
                </c:pt>
                <c:pt idx="1945">
                  <c:v>79.61999999999999</c:v>
                </c:pt>
                <c:pt idx="1946">
                  <c:v>78.859999999999985</c:v>
                </c:pt>
                <c:pt idx="1947">
                  <c:v>78.22</c:v>
                </c:pt>
                <c:pt idx="1948">
                  <c:v>77.759999999999991</c:v>
                </c:pt>
                <c:pt idx="1949">
                  <c:v>77.52000000000001</c:v>
                </c:pt>
                <c:pt idx="1950">
                  <c:v>77.540000000000006</c:v>
                </c:pt>
                <c:pt idx="1951">
                  <c:v>77.940000000000012</c:v>
                </c:pt>
                <c:pt idx="1952">
                  <c:v>78.56</c:v>
                </c:pt>
                <c:pt idx="1953">
                  <c:v>79.48</c:v>
                </c:pt>
                <c:pt idx="1954">
                  <c:v>80.540000000000006</c:v>
                </c:pt>
                <c:pt idx="1955">
                  <c:v>81.61999999999999</c:v>
                </c:pt>
                <c:pt idx="1956">
                  <c:v>82.7</c:v>
                </c:pt>
                <c:pt idx="1957">
                  <c:v>83.72</c:v>
                </c:pt>
                <c:pt idx="1958">
                  <c:v>84.68</c:v>
                </c:pt>
                <c:pt idx="1959">
                  <c:v>85.7</c:v>
                </c:pt>
                <c:pt idx="1960">
                  <c:v>86.72</c:v>
                </c:pt>
                <c:pt idx="1961">
                  <c:v>87.679999999999993</c:v>
                </c:pt>
                <c:pt idx="1962">
                  <c:v>88.6</c:v>
                </c:pt>
                <c:pt idx="1963">
                  <c:v>89.419999999999987</c:v>
                </c:pt>
                <c:pt idx="1964">
                  <c:v>90.1</c:v>
                </c:pt>
                <c:pt idx="1965">
                  <c:v>90.68</c:v>
                </c:pt>
                <c:pt idx="1966">
                  <c:v>90.9</c:v>
                </c:pt>
                <c:pt idx="1967">
                  <c:v>90.759999999999991</c:v>
                </c:pt>
                <c:pt idx="1968">
                  <c:v>90.34</c:v>
                </c:pt>
                <c:pt idx="1969">
                  <c:v>89.66</c:v>
                </c:pt>
                <c:pt idx="1970">
                  <c:v>88.84</c:v>
                </c:pt>
                <c:pt idx="1971">
                  <c:v>87.86</c:v>
                </c:pt>
                <c:pt idx="1972">
                  <c:v>86.739999999999981</c:v>
                </c:pt>
                <c:pt idx="1973">
                  <c:v>85.72</c:v>
                </c:pt>
                <c:pt idx="1974">
                  <c:v>84.78</c:v>
                </c:pt>
                <c:pt idx="1975">
                  <c:v>83.82</c:v>
                </c:pt>
                <c:pt idx="1976">
                  <c:v>82.86</c:v>
                </c:pt>
                <c:pt idx="1977">
                  <c:v>81.960000000000008</c:v>
                </c:pt>
                <c:pt idx="1978">
                  <c:v>81</c:v>
                </c:pt>
                <c:pt idx="1979">
                  <c:v>80.080000000000013</c:v>
                </c:pt>
                <c:pt idx="1980">
                  <c:v>79.339999999999989</c:v>
                </c:pt>
                <c:pt idx="1981">
                  <c:v>78.599999999999994</c:v>
                </c:pt>
                <c:pt idx="1982">
                  <c:v>77.92</c:v>
                </c:pt>
                <c:pt idx="1983">
                  <c:v>77.539999999999992</c:v>
                </c:pt>
                <c:pt idx="1984">
                  <c:v>77.36</c:v>
                </c:pt>
                <c:pt idx="1985">
                  <c:v>77.359999999999985</c:v>
                </c:pt>
                <c:pt idx="1986">
                  <c:v>77.7</c:v>
                </c:pt>
                <c:pt idx="1987">
                  <c:v>78.44</c:v>
                </c:pt>
                <c:pt idx="1988">
                  <c:v>79.44</c:v>
                </c:pt>
                <c:pt idx="1989">
                  <c:v>80.47999999999999</c:v>
                </c:pt>
                <c:pt idx="1990">
                  <c:v>81.52000000000001</c:v>
                </c:pt>
                <c:pt idx="1991">
                  <c:v>82.7</c:v>
                </c:pt>
                <c:pt idx="1992">
                  <c:v>83.72</c:v>
                </c:pt>
                <c:pt idx="1993">
                  <c:v>84.7</c:v>
                </c:pt>
                <c:pt idx="1994">
                  <c:v>85.760000000000019</c:v>
                </c:pt>
                <c:pt idx="1995">
                  <c:v>86.62</c:v>
                </c:pt>
                <c:pt idx="1996">
                  <c:v>87.52000000000001</c:v>
                </c:pt>
                <c:pt idx="1997">
                  <c:v>88.36</c:v>
                </c:pt>
                <c:pt idx="1998">
                  <c:v>89.34</c:v>
                </c:pt>
                <c:pt idx="1999">
                  <c:v>90.2</c:v>
                </c:pt>
                <c:pt idx="2000">
                  <c:v>90.859999999999985</c:v>
                </c:pt>
                <c:pt idx="2001">
                  <c:v>91.04</c:v>
                </c:pt>
                <c:pt idx="2002">
                  <c:v>90.919999999999987</c:v>
                </c:pt>
                <c:pt idx="2003">
                  <c:v>90.4</c:v>
                </c:pt>
                <c:pt idx="2004">
                  <c:v>89.66</c:v>
                </c:pt>
                <c:pt idx="2005">
                  <c:v>88.8</c:v>
                </c:pt>
                <c:pt idx="2006">
                  <c:v>87.86</c:v>
                </c:pt>
                <c:pt idx="2007">
                  <c:v>86.6</c:v>
                </c:pt>
                <c:pt idx="2008">
                  <c:v>85.34</c:v>
                </c:pt>
                <c:pt idx="2009">
                  <c:v>84.28</c:v>
                </c:pt>
                <c:pt idx="2010">
                  <c:v>83.4</c:v>
                </c:pt>
                <c:pt idx="2011">
                  <c:v>82.47999999999999</c:v>
                </c:pt>
                <c:pt idx="2012">
                  <c:v>81.459999999999994</c:v>
                </c:pt>
                <c:pt idx="2013">
                  <c:v>80.52</c:v>
                </c:pt>
                <c:pt idx="2014">
                  <c:v>79.740000000000009</c:v>
                </c:pt>
                <c:pt idx="2015">
                  <c:v>79.080000000000013</c:v>
                </c:pt>
                <c:pt idx="2016">
                  <c:v>78.419999999999987</c:v>
                </c:pt>
                <c:pt idx="2017">
                  <c:v>77.759999999999991</c:v>
                </c:pt>
                <c:pt idx="2018">
                  <c:v>77.440000000000012</c:v>
                </c:pt>
                <c:pt idx="2019">
                  <c:v>77.3</c:v>
                </c:pt>
                <c:pt idx="2020">
                  <c:v>77.52</c:v>
                </c:pt>
                <c:pt idx="2021">
                  <c:v>77.999999999999986</c:v>
                </c:pt>
                <c:pt idx="2022">
                  <c:v>78.72</c:v>
                </c:pt>
                <c:pt idx="2023">
                  <c:v>79.8</c:v>
                </c:pt>
                <c:pt idx="2024">
                  <c:v>80.88</c:v>
                </c:pt>
                <c:pt idx="2025">
                  <c:v>82</c:v>
                </c:pt>
                <c:pt idx="2026">
                  <c:v>83.16</c:v>
                </c:pt>
                <c:pt idx="2027">
                  <c:v>84.22</c:v>
                </c:pt>
                <c:pt idx="2028">
                  <c:v>85.2</c:v>
                </c:pt>
                <c:pt idx="2029">
                  <c:v>86.140000000000015</c:v>
                </c:pt>
                <c:pt idx="2030">
                  <c:v>86.98</c:v>
                </c:pt>
                <c:pt idx="2031">
                  <c:v>87.820000000000007</c:v>
                </c:pt>
                <c:pt idx="2032">
                  <c:v>88.68</c:v>
                </c:pt>
                <c:pt idx="2033">
                  <c:v>89.61999999999999</c:v>
                </c:pt>
                <c:pt idx="2034">
                  <c:v>90.48</c:v>
                </c:pt>
                <c:pt idx="2035">
                  <c:v>91.12</c:v>
                </c:pt>
                <c:pt idx="2036">
                  <c:v>91.28</c:v>
                </c:pt>
                <c:pt idx="2037">
                  <c:v>90.9</c:v>
                </c:pt>
                <c:pt idx="2038">
                  <c:v>90.3</c:v>
                </c:pt>
                <c:pt idx="2039">
                  <c:v>89.539999999999992</c:v>
                </c:pt>
                <c:pt idx="2040">
                  <c:v>88.66</c:v>
                </c:pt>
                <c:pt idx="2041">
                  <c:v>87.64</c:v>
                </c:pt>
                <c:pt idx="2042">
                  <c:v>86.52000000000001</c:v>
                </c:pt>
                <c:pt idx="2043">
                  <c:v>85.580000000000013</c:v>
                </c:pt>
                <c:pt idx="2044">
                  <c:v>84.5</c:v>
                </c:pt>
                <c:pt idx="2045">
                  <c:v>83.600000000000009</c:v>
                </c:pt>
                <c:pt idx="2046">
                  <c:v>82.7</c:v>
                </c:pt>
                <c:pt idx="2047">
                  <c:v>81.8</c:v>
                </c:pt>
                <c:pt idx="2048">
                  <c:v>80.999999999999986</c:v>
                </c:pt>
                <c:pt idx="2049">
                  <c:v>80.179999999999993</c:v>
                </c:pt>
                <c:pt idx="2050">
                  <c:v>79.339999999999989</c:v>
                </c:pt>
                <c:pt idx="2051">
                  <c:v>78.7</c:v>
                </c:pt>
                <c:pt idx="2052">
                  <c:v>78.2</c:v>
                </c:pt>
                <c:pt idx="2053">
                  <c:v>77.92</c:v>
                </c:pt>
                <c:pt idx="2054">
                  <c:v>77.72</c:v>
                </c:pt>
                <c:pt idx="2055">
                  <c:v>77.84</c:v>
                </c:pt>
                <c:pt idx="2056">
                  <c:v>78.44</c:v>
                </c:pt>
                <c:pt idx="2057">
                  <c:v>79.419999999999987</c:v>
                </c:pt>
                <c:pt idx="2058">
                  <c:v>80.42</c:v>
                </c:pt>
                <c:pt idx="2059">
                  <c:v>81.52000000000001</c:v>
                </c:pt>
                <c:pt idx="2060">
                  <c:v>82.64</c:v>
                </c:pt>
                <c:pt idx="2061">
                  <c:v>83.679999999999993</c:v>
                </c:pt>
                <c:pt idx="2062">
                  <c:v>84.66</c:v>
                </c:pt>
                <c:pt idx="2063">
                  <c:v>85.72</c:v>
                </c:pt>
                <c:pt idx="2064">
                  <c:v>86.66</c:v>
                </c:pt>
                <c:pt idx="2065">
                  <c:v>87.64</c:v>
                </c:pt>
                <c:pt idx="2066">
                  <c:v>88.559999999999988</c:v>
                </c:pt>
                <c:pt idx="2067">
                  <c:v>89.419999999999987</c:v>
                </c:pt>
                <c:pt idx="2068">
                  <c:v>90.240000000000009</c:v>
                </c:pt>
                <c:pt idx="2069">
                  <c:v>90.999999999999986</c:v>
                </c:pt>
                <c:pt idx="2070">
                  <c:v>91.440000000000012</c:v>
                </c:pt>
                <c:pt idx="2071">
                  <c:v>91.58</c:v>
                </c:pt>
                <c:pt idx="2072">
                  <c:v>91.2</c:v>
                </c:pt>
                <c:pt idx="2073">
                  <c:v>90.600000000000009</c:v>
                </c:pt>
                <c:pt idx="2074">
                  <c:v>89.759999999999991</c:v>
                </c:pt>
                <c:pt idx="2075">
                  <c:v>88.78</c:v>
                </c:pt>
                <c:pt idx="2076">
                  <c:v>87.78</c:v>
                </c:pt>
                <c:pt idx="2077">
                  <c:v>86.88</c:v>
                </c:pt>
                <c:pt idx="2078">
                  <c:v>85.8</c:v>
                </c:pt>
                <c:pt idx="2079">
                  <c:v>84.82</c:v>
                </c:pt>
                <c:pt idx="2080">
                  <c:v>83.78</c:v>
                </c:pt>
                <c:pt idx="2081">
                  <c:v>82.759999999999991</c:v>
                </c:pt>
                <c:pt idx="2082">
                  <c:v>81.88</c:v>
                </c:pt>
                <c:pt idx="2083">
                  <c:v>80.959999999999994</c:v>
                </c:pt>
                <c:pt idx="2084">
                  <c:v>80.039999999999992</c:v>
                </c:pt>
                <c:pt idx="2085">
                  <c:v>79.240000000000009</c:v>
                </c:pt>
                <c:pt idx="2086">
                  <c:v>78.500000000000014</c:v>
                </c:pt>
                <c:pt idx="2087">
                  <c:v>78.02000000000001</c:v>
                </c:pt>
                <c:pt idx="2088">
                  <c:v>77.640000000000015</c:v>
                </c:pt>
                <c:pt idx="2089">
                  <c:v>77.599999999999994</c:v>
                </c:pt>
                <c:pt idx="2090">
                  <c:v>77.900000000000006</c:v>
                </c:pt>
                <c:pt idx="2091">
                  <c:v>78.640000000000015</c:v>
                </c:pt>
                <c:pt idx="2092">
                  <c:v>79.7</c:v>
                </c:pt>
                <c:pt idx="2093">
                  <c:v>80.820000000000007</c:v>
                </c:pt>
                <c:pt idx="2094">
                  <c:v>81.8</c:v>
                </c:pt>
                <c:pt idx="2095">
                  <c:v>82.84</c:v>
                </c:pt>
                <c:pt idx="2096">
                  <c:v>84</c:v>
                </c:pt>
                <c:pt idx="2097">
                  <c:v>85.02000000000001</c:v>
                </c:pt>
                <c:pt idx="2098">
                  <c:v>86.02000000000001</c:v>
                </c:pt>
                <c:pt idx="2099">
                  <c:v>87.060000000000016</c:v>
                </c:pt>
                <c:pt idx="2100">
                  <c:v>88.02000000000001</c:v>
                </c:pt>
                <c:pt idx="2101">
                  <c:v>88.94</c:v>
                </c:pt>
                <c:pt idx="2102">
                  <c:v>89.759999999999991</c:v>
                </c:pt>
                <c:pt idx="2103">
                  <c:v>90.62</c:v>
                </c:pt>
                <c:pt idx="2104">
                  <c:v>91.28</c:v>
                </c:pt>
                <c:pt idx="2105">
                  <c:v>91.54</c:v>
                </c:pt>
                <c:pt idx="2106">
                  <c:v>91.58</c:v>
                </c:pt>
                <c:pt idx="2107">
                  <c:v>91.36</c:v>
                </c:pt>
                <c:pt idx="2108">
                  <c:v>90.679999999999993</c:v>
                </c:pt>
                <c:pt idx="2109">
                  <c:v>89.759999999999991</c:v>
                </c:pt>
                <c:pt idx="2110">
                  <c:v>88.66</c:v>
                </c:pt>
                <c:pt idx="2111">
                  <c:v>87.6</c:v>
                </c:pt>
                <c:pt idx="2112">
                  <c:v>86.679999999999993</c:v>
                </c:pt>
                <c:pt idx="2113">
                  <c:v>85.739999999999981</c:v>
                </c:pt>
                <c:pt idx="2114">
                  <c:v>84.82</c:v>
                </c:pt>
                <c:pt idx="2115">
                  <c:v>83.86</c:v>
                </c:pt>
                <c:pt idx="2116">
                  <c:v>82.820000000000007</c:v>
                </c:pt>
                <c:pt idx="2117">
                  <c:v>81.8</c:v>
                </c:pt>
                <c:pt idx="2118">
                  <c:v>80.88</c:v>
                </c:pt>
                <c:pt idx="2119">
                  <c:v>80.100000000000009</c:v>
                </c:pt>
                <c:pt idx="2120">
                  <c:v>79.320000000000007</c:v>
                </c:pt>
                <c:pt idx="2121">
                  <c:v>78.7</c:v>
                </c:pt>
                <c:pt idx="2122">
                  <c:v>78.28</c:v>
                </c:pt>
                <c:pt idx="2123">
                  <c:v>78</c:v>
                </c:pt>
                <c:pt idx="2124">
                  <c:v>78.099999999999994</c:v>
                </c:pt>
                <c:pt idx="2125">
                  <c:v>78.42</c:v>
                </c:pt>
                <c:pt idx="2126">
                  <c:v>79.099999999999994</c:v>
                </c:pt>
                <c:pt idx="2127">
                  <c:v>80.02000000000001</c:v>
                </c:pt>
                <c:pt idx="2128">
                  <c:v>80.960000000000008</c:v>
                </c:pt>
                <c:pt idx="2129">
                  <c:v>81.960000000000008</c:v>
                </c:pt>
                <c:pt idx="2130">
                  <c:v>82.92</c:v>
                </c:pt>
                <c:pt idx="2131">
                  <c:v>83.960000000000008</c:v>
                </c:pt>
                <c:pt idx="2132">
                  <c:v>84.78</c:v>
                </c:pt>
                <c:pt idx="2133">
                  <c:v>85.9</c:v>
                </c:pt>
                <c:pt idx="2134">
                  <c:v>86.960000000000008</c:v>
                </c:pt>
                <c:pt idx="2135">
                  <c:v>87.919999999999987</c:v>
                </c:pt>
                <c:pt idx="2136">
                  <c:v>88.84</c:v>
                </c:pt>
                <c:pt idx="2137">
                  <c:v>89.760000000000019</c:v>
                </c:pt>
                <c:pt idx="2138">
                  <c:v>90.6</c:v>
                </c:pt>
                <c:pt idx="2139">
                  <c:v>91.3</c:v>
                </c:pt>
                <c:pt idx="2140">
                  <c:v>91.7</c:v>
                </c:pt>
                <c:pt idx="2141">
                  <c:v>91.660000000000011</c:v>
                </c:pt>
                <c:pt idx="2142">
                  <c:v>91.26</c:v>
                </c:pt>
                <c:pt idx="2143">
                  <c:v>90.6</c:v>
                </c:pt>
                <c:pt idx="2144">
                  <c:v>89.759999999999991</c:v>
                </c:pt>
                <c:pt idx="2145">
                  <c:v>88.66</c:v>
                </c:pt>
                <c:pt idx="2146">
                  <c:v>87.6</c:v>
                </c:pt>
                <c:pt idx="2147">
                  <c:v>86.580000000000013</c:v>
                </c:pt>
                <c:pt idx="2148">
                  <c:v>85.580000000000013</c:v>
                </c:pt>
                <c:pt idx="2149">
                  <c:v>84.61999999999999</c:v>
                </c:pt>
                <c:pt idx="2150">
                  <c:v>83.820000000000007</c:v>
                </c:pt>
                <c:pt idx="2151">
                  <c:v>83</c:v>
                </c:pt>
                <c:pt idx="2152">
                  <c:v>82.039999999999992</c:v>
                </c:pt>
                <c:pt idx="2153">
                  <c:v>80.92</c:v>
                </c:pt>
                <c:pt idx="2154">
                  <c:v>80.12</c:v>
                </c:pt>
                <c:pt idx="2155">
                  <c:v>79.419999999999987</c:v>
                </c:pt>
                <c:pt idx="2156">
                  <c:v>78.84</c:v>
                </c:pt>
                <c:pt idx="2157">
                  <c:v>78.42</c:v>
                </c:pt>
                <c:pt idx="2158">
                  <c:v>78.02000000000001</c:v>
                </c:pt>
                <c:pt idx="2159">
                  <c:v>78.040000000000006</c:v>
                </c:pt>
                <c:pt idx="2160">
                  <c:v>78.400000000000006</c:v>
                </c:pt>
                <c:pt idx="2161">
                  <c:v>79.12</c:v>
                </c:pt>
                <c:pt idx="2162">
                  <c:v>80.14</c:v>
                </c:pt>
                <c:pt idx="2163">
                  <c:v>81.260000000000019</c:v>
                </c:pt>
                <c:pt idx="2164">
                  <c:v>82.4</c:v>
                </c:pt>
                <c:pt idx="2165">
                  <c:v>83.44</c:v>
                </c:pt>
                <c:pt idx="2166">
                  <c:v>84.320000000000007</c:v>
                </c:pt>
                <c:pt idx="2167">
                  <c:v>85.140000000000015</c:v>
                </c:pt>
                <c:pt idx="2168">
                  <c:v>86.059999999999988</c:v>
                </c:pt>
                <c:pt idx="2169">
                  <c:v>87.11999999999999</c:v>
                </c:pt>
                <c:pt idx="2170">
                  <c:v>88.179999999999993</c:v>
                </c:pt>
                <c:pt idx="2171">
                  <c:v>89.08</c:v>
                </c:pt>
                <c:pt idx="2172">
                  <c:v>89.899999999999991</c:v>
                </c:pt>
                <c:pt idx="2173">
                  <c:v>90.7</c:v>
                </c:pt>
                <c:pt idx="2174">
                  <c:v>91.2</c:v>
                </c:pt>
                <c:pt idx="2175">
                  <c:v>91.52000000000001</c:v>
                </c:pt>
                <c:pt idx="2176">
                  <c:v>91.640000000000015</c:v>
                </c:pt>
                <c:pt idx="2177">
                  <c:v>91.3</c:v>
                </c:pt>
                <c:pt idx="2178">
                  <c:v>90.579999999999984</c:v>
                </c:pt>
                <c:pt idx="2179">
                  <c:v>89.580000000000013</c:v>
                </c:pt>
                <c:pt idx="2180">
                  <c:v>88.739999999999981</c:v>
                </c:pt>
                <c:pt idx="2181">
                  <c:v>87.64</c:v>
                </c:pt>
                <c:pt idx="2182">
                  <c:v>86.61999999999999</c:v>
                </c:pt>
                <c:pt idx="2183">
                  <c:v>85.56</c:v>
                </c:pt>
                <c:pt idx="2184">
                  <c:v>84.47999999999999</c:v>
                </c:pt>
                <c:pt idx="2185">
                  <c:v>83.439999999999984</c:v>
                </c:pt>
                <c:pt idx="2186">
                  <c:v>82.460000000000008</c:v>
                </c:pt>
                <c:pt idx="2187">
                  <c:v>81.66</c:v>
                </c:pt>
                <c:pt idx="2188">
                  <c:v>80.66</c:v>
                </c:pt>
                <c:pt idx="2189">
                  <c:v>79.759999999999991</c:v>
                </c:pt>
                <c:pt idx="2190">
                  <c:v>79.06</c:v>
                </c:pt>
                <c:pt idx="2191">
                  <c:v>78.460000000000008</c:v>
                </c:pt>
                <c:pt idx="2192">
                  <c:v>77.960000000000008</c:v>
                </c:pt>
                <c:pt idx="2193">
                  <c:v>77.760000000000005</c:v>
                </c:pt>
                <c:pt idx="2194">
                  <c:v>77.839999999999989</c:v>
                </c:pt>
                <c:pt idx="2195">
                  <c:v>78.2</c:v>
                </c:pt>
                <c:pt idx="2196">
                  <c:v>78.98</c:v>
                </c:pt>
                <c:pt idx="2197">
                  <c:v>80</c:v>
                </c:pt>
                <c:pt idx="2198">
                  <c:v>81.08</c:v>
                </c:pt>
                <c:pt idx="2199">
                  <c:v>82.179999999999993</c:v>
                </c:pt>
                <c:pt idx="2200">
                  <c:v>83.260000000000019</c:v>
                </c:pt>
                <c:pt idx="2201">
                  <c:v>84.32</c:v>
                </c:pt>
                <c:pt idx="2202">
                  <c:v>85.28</c:v>
                </c:pt>
                <c:pt idx="2203">
                  <c:v>86.28</c:v>
                </c:pt>
                <c:pt idx="2204">
                  <c:v>87.3</c:v>
                </c:pt>
                <c:pt idx="2205">
                  <c:v>88.22</c:v>
                </c:pt>
                <c:pt idx="2206">
                  <c:v>89.179999999999993</c:v>
                </c:pt>
                <c:pt idx="2207">
                  <c:v>90.2</c:v>
                </c:pt>
                <c:pt idx="2208">
                  <c:v>91.1</c:v>
                </c:pt>
                <c:pt idx="2209">
                  <c:v>91.7</c:v>
                </c:pt>
                <c:pt idx="2210">
                  <c:v>91.8</c:v>
                </c:pt>
                <c:pt idx="2211">
                  <c:v>91.759999999999991</c:v>
                </c:pt>
                <c:pt idx="2212">
                  <c:v>91.4</c:v>
                </c:pt>
                <c:pt idx="2213">
                  <c:v>90.740000000000009</c:v>
                </c:pt>
                <c:pt idx="2214">
                  <c:v>89.92</c:v>
                </c:pt>
                <c:pt idx="2215">
                  <c:v>88.740000000000009</c:v>
                </c:pt>
                <c:pt idx="2216">
                  <c:v>87.7</c:v>
                </c:pt>
                <c:pt idx="2217">
                  <c:v>86.58</c:v>
                </c:pt>
                <c:pt idx="2218">
                  <c:v>85.399999999999991</c:v>
                </c:pt>
                <c:pt idx="2219">
                  <c:v>84.47999999999999</c:v>
                </c:pt>
                <c:pt idx="2220">
                  <c:v>83.61999999999999</c:v>
                </c:pt>
                <c:pt idx="2221">
                  <c:v>82.64</c:v>
                </c:pt>
                <c:pt idx="2222">
                  <c:v>81.62</c:v>
                </c:pt>
                <c:pt idx="2223">
                  <c:v>80.679999999999993</c:v>
                </c:pt>
                <c:pt idx="2224">
                  <c:v>79.98</c:v>
                </c:pt>
                <c:pt idx="2225">
                  <c:v>79.320000000000007</c:v>
                </c:pt>
                <c:pt idx="2226">
                  <c:v>78.8</c:v>
                </c:pt>
                <c:pt idx="2227">
                  <c:v>78.319999999999993</c:v>
                </c:pt>
                <c:pt idx="2228">
                  <c:v>78.039999999999992</c:v>
                </c:pt>
                <c:pt idx="2229">
                  <c:v>78.06</c:v>
                </c:pt>
                <c:pt idx="2230">
                  <c:v>78.660000000000011</c:v>
                </c:pt>
                <c:pt idx="2231">
                  <c:v>79.5</c:v>
                </c:pt>
                <c:pt idx="2232">
                  <c:v>80.5</c:v>
                </c:pt>
                <c:pt idx="2233">
                  <c:v>81.560000000000016</c:v>
                </c:pt>
                <c:pt idx="2234">
                  <c:v>82.58</c:v>
                </c:pt>
                <c:pt idx="2235">
                  <c:v>83.58</c:v>
                </c:pt>
                <c:pt idx="2236">
                  <c:v>84.54</c:v>
                </c:pt>
                <c:pt idx="2237">
                  <c:v>85.58</c:v>
                </c:pt>
                <c:pt idx="2238">
                  <c:v>86.48</c:v>
                </c:pt>
                <c:pt idx="2239">
                  <c:v>87.460000000000008</c:v>
                </c:pt>
                <c:pt idx="2240">
                  <c:v>88.419999999999987</c:v>
                </c:pt>
                <c:pt idx="2241">
                  <c:v>89.3</c:v>
                </c:pt>
                <c:pt idx="2242">
                  <c:v>90.160000000000011</c:v>
                </c:pt>
                <c:pt idx="2243">
                  <c:v>90.919999999999987</c:v>
                </c:pt>
                <c:pt idx="2244">
                  <c:v>91.46</c:v>
                </c:pt>
                <c:pt idx="2245">
                  <c:v>91.6</c:v>
                </c:pt>
                <c:pt idx="2246">
                  <c:v>91.36</c:v>
                </c:pt>
                <c:pt idx="2247">
                  <c:v>90.88</c:v>
                </c:pt>
                <c:pt idx="2248">
                  <c:v>90.11999999999999</c:v>
                </c:pt>
                <c:pt idx="2249">
                  <c:v>89.18</c:v>
                </c:pt>
                <c:pt idx="2250">
                  <c:v>88.1</c:v>
                </c:pt>
                <c:pt idx="2251">
                  <c:v>87.080000000000013</c:v>
                </c:pt>
                <c:pt idx="2252">
                  <c:v>86.16</c:v>
                </c:pt>
                <c:pt idx="2253">
                  <c:v>85.2</c:v>
                </c:pt>
                <c:pt idx="2254">
                  <c:v>84.16</c:v>
                </c:pt>
                <c:pt idx="2255">
                  <c:v>83.18</c:v>
                </c:pt>
                <c:pt idx="2256">
                  <c:v>82.3</c:v>
                </c:pt>
                <c:pt idx="2257">
                  <c:v>81.499999999999986</c:v>
                </c:pt>
                <c:pt idx="2258">
                  <c:v>80.66</c:v>
                </c:pt>
                <c:pt idx="2259">
                  <c:v>79.859999999999985</c:v>
                </c:pt>
                <c:pt idx="2260">
                  <c:v>79.22</c:v>
                </c:pt>
                <c:pt idx="2261">
                  <c:v>78.739999999999981</c:v>
                </c:pt>
                <c:pt idx="2262">
                  <c:v>78.440000000000012</c:v>
                </c:pt>
                <c:pt idx="2263">
                  <c:v>78.3</c:v>
                </c:pt>
                <c:pt idx="2264">
                  <c:v>78.440000000000012</c:v>
                </c:pt>
                <c:pt idx="2265">
                  <c:v>79.12</c:v>
                </c:pt>
                <c:pt idx="2266">
                  <c:v>79.98</c:v>
                </c:pt>
                <c:pt idx="2267">
                  <c:v>80.94</c:v>
                </c:pt>
                <c:pt idx="2268">
                  <c:v>81.900000000000006</c:v>
                </c:pt>
                <c:pt idx="2269">
                  <c:v>83</c:v>
                </c:pt>
                <c:pt idx="2270">
                  <c:v>84.059999999999988</c:v>
                </c:pt>
                <c:pt idx="2271">
                  <c:v>85.1</c:v>
                </c:pt>
                <c:pt idx="2272">
                  <c:v>86.060000000000016</c:v>
                </c:pt>
                <c:pt idx="2273">
                  <c:v>87.100000000000009</c:v>
                </c:pt>
                <c:pt idx="2274">
                  <c:v>88.14</c:v>
                </c:pt>
                <c:pt idx="2275">
                  <c:v>88.98</c:v>
                </c:pt>
                <c:pt idx="2276">
                  <c:v>89.84</c:v>
                </c:pt>
                <c:pt idx="2277">
                  <c:v>90.640000000000015</c:v>
                </c:pt>
                <c:pt idx="2278">
                  <c:v>91.4</c:v>
                </c:pt>
                <c:pt idx="2279">
                  <c:v>91.84</c:v>
                </c:pt>
                <c:pt idx="2280">
                  <c:v>92.039999999999992</c:v>
                </c:pt>
                <c:pt idx="2281">
                  <c:v>91.679999999999993</c:v>
                </c:pt>
                <c:pt idx="2282">
                  <c:v>91.000000000000014</c:v>
                </c:pt>
                <c:pt idx="2283">
                  <c:v>90.179999999999993</c:v>
                </c:pt>
                <c:pt idx="2284">
                  <c:v>89.2</c:v>
                </c:pt>
                <c:pt idx="2285">
                  <c:v>88.11999999999999</c:v>
                </c:pt>
                <c:pt idx="2286">
                  <c:v>87.14</c:v>
                </c:pt>
                <c:pt idx="2287">
                  <c:v>86.11999999999999</c:v>
                </c:pt>
                <c:pt idx="2288">
                  <c:v>85.16</c:v>
                </c:pt>
                <c:pt idx="2289">
                  <c:v>84.16</c:v>
                </c:pt>
                <c:pt idx="2290">
                  <c:v>83.3</c:v>
                </c:pt>
                <c:pt idx="2291">
                  <c:v>82.36</c:v>
                </c:pt>
                <c:pt idx="2292">
                  <c:v>81.42</c:v>
                </c:pt>
                <c:pt idx="2293">
                  <c:v>80.52</c:v>
                </c:pt>
                <c:pt idx="2294">
                  <c:v>79.639999999999986</c:v>
                </c:pt>
                <c:pt idx="2295">
                  <c:v>79.000000000000014</c:v>
                </c:pt>
                <c:pt idx="2296">
                  <c:v>78.559999999999988</c:v>
                </c:pt>
                <c:pt idx="2297">
                  <c:v>78.34</c:v>
                </c:pt>
                <c:pt idx="2298">
                  <c:v>78.339999999999989</c:v>
                </c:pt>
                <c:pt idx="2299">
                  <c:v>78.62</c:v>
                </c:pt>
                <c:pt idx="2300">
                  <c:v>79.28</c:v>
                </c:pt>
                <c:pt idx="2301">
                  <c:v>80.260000000000019</c:v>
                </c:pt>
                <c:pt idx="2302">
                  <c:v>81.3</c:v>
                </c:pt>
                <c:pt idx="2303">
                  <c:v>82.3</c:v>
                </c:pt>
                <c:pt idx="2304">
                  <c:v>83.32</c:v>
                </c:pt>
                <c:pt idx="2305">
                  <c:v>84.38</c:v>
                </c:pt>
                <c:pt idx="2306">
                  <c:v>85.34</c:v>
                </c:pt>
                <c:pt idx="2307">
                  <c:v>86.28</c:v>
                </c:pt>
                <c:pt idx="2308">
                  <c:v>87.22</c:v>
                </c:pt>
                <c:pt idx="2309">
                  <c:v>88.260000000000019</c:v>
                </c:pt>
                <c:pt idx="2310">
                  <c:v>89.08</c:v>
                </c:pt>
                <c:pt idx="2311">
                  <c:v>89.919999999999987</c:v>
                </c:pt>
                <c:pt idx="2312">
                  <c:v>90.640000000000015</c:v>
                </c:pt>
                <c:pt idx="2313">
                  <c:v>91.22</c:v>
                </c:pt>
                <c:pt idx="2314">
                  <c:v>91.64</c:v>
                </c:pt>
                <c:pt idx="2315">
                  <c:v>91.640000000000015</c:v>
                </c:pt>
                <c:pt idx="2316">
                  <c:v>91.2</c:v>
                </c:pt>
                <c:pt idx="2317">
                  <c:v>90.539999999999992</c:v>
                </c:pt>
                <c:pt idx="2318">
                  <c:v>89.66</c:v>
                </c:pt>
                <c:pt idx="2319">
                  <c:v>88.72</c:v>
                </c:pt>
                <c:pt idx="2320">
                  <c:v>87.759999999999991</c:v>
                </c:pt>
                <c:pt idx="2321">
                  <c:v>86.739999999999981</c:v>
                </c:pt>
                <c:pt idx="2322">
                  <c:v>85.7</c:v>
                </c:pt>
                <c:pt idx="2323">
                  <c:v>84.66</c:v>
                </c:pt>
                <c:pt idx="2324">
                  <c:v>83.759999999999991</c:v>
                </c:pt>
                <c:pt idx="2325">
                  <c:v>82.84</c:v>
                </c:pt>
                <c:pt idx="2326">
                  <c:v>81.92</c:v>
                </c:pt>
                <c:pt idx="2327">
                  <c:v>81</c:v>
                </c:pt>
                <c:pt idx="2328">
                  <c:v>80.22</c:v>
                </c:pt>
                <c:pt idx="2329">
                  <c:v>79.500000000000014</c:v>
                </c:pt>
                <c:pt idx="2330">
                  <c:v>78.92</c:v>
                </c:pt>
                <c:pt idx="2331">
                  <c:v>78.58</c:v>
                </c:pt>
                <c:pt idx="2332">
                  <c:v>78.34</c:v>
                </c:pt>
                <c:pt idx="2333">
                  <c:v>78.42</c:v>
                </c:pt>
                <c:pt idx="2334">
                  <c:v>78.8</c:v>
                </c:pt>
                <c:pt idx="2335">
                  <c:v>79.58</c:v>
                </c:pt>
                <c:pt idx="2336">
                  <c:v>80.58</c:v>
                </c:pt>
                <c:pt idx="2337">
                  <c:v>81.62</c:v>
                </c:pt>
                <c:pt idx="2338">
                  <c:v>82.54</c:v>
                </c:pt>
                <c:pt idx="2339">
                  <c:v>83.61999999999999</c:v>
                </c:pt>
                <c:pt idx="2340">
                  <c:v>84.740000000000009</c:v>
                </c:pt>
                <c:pt idx="2341">
                  <c:v>85.740000000000009</c:v>
                </c:pt>
                <c:pt idx="2342">
                  <c:v>86.64</c:v>
                </c:pt>
                <c:pt idx="2343">
                  <c:v>87.6</c:v>
                </c:pt>
                <c:pt idx="2344">
                  <c:v>88.6</c:v>
                </c:pt>
                <c:pt idx="2345">
                  <c:v>89.500000000000014</c:v>
                </c:pt>
                <c:pt idx="2346">
                  <c:v>90.34</c:v>
                </c:pt>
                <c:pt idx="2347">
                  <c:v>91.1</c:v>
                </c:pt>
                <c:pt idx="2348">
                  <c:v>91.7</c:v>
                </c:pt>
                <c:pt idx="2349">
                  <c:v>91.9</c:v>
                </c:pt>
                <c:pt idx="2350">
                  <c:v>91.759999999999991</c:v>
                </c:pt>
                <c:pt idx="2351">
                  <c:v>91.2</c:v>
                </c:pt>
                <c:pt idx="2352">
                  <c:v>90.359999999999985</c:v>
                </c:pt>
                <c:pt idx="2353">
                  <c:v>89.56</c:v>
                </c:pt>
                <c:pt idx="2354">
                  <c:v>88.679999999999993</c:v>
                </c:pt>
                <c:pt idx="2355">
                  <c:v>87.66</c:v>
                </c:pt>
                <c:pt idx="2356">
                  <c:v>86.64</c:v>
                </c:pt>
                <c:pt idx="2357">
                  <c:v>85.66</c:v>
                </c:pt>
                <c:pt idx="2358">
                  <c:v>84.679999999999993</c:v>
                </c:pt>
                <c:pt idx="2359">
                  <c:v>83.759999999999991</c:v>
                </c:pt>
                <c:pt idx="2360">
                  <c:v>82.78</c:v>
                </c:pt>
                <c:pt idx="2361">
                  <c:v>81.94</c:v>
                </c:pt>
                <c:pt idx="2362">
                  <c:v>81.11999999999999</c:v>
                </c:pt>
                <c:pt idx="2363">
                  <c:v>80.16</c:v>
                </c:pt>
                <c:pt idx="2364">
                  <c:v>79.400000000000006</c:v>
                </c:pt>
                <c:pt idx="2365">
                  <c:v>78.8</c:v>
                </c:pt>
                <c:pt idx="2366">
                  <c:v>78.400000000000006</c:v>
                </c:pt>
                <c:pt idx="2367">
                  <c:v>78.2</c:v>
                </c:pt>
                <c:pt idx="2368">
                  <c:v>78.38</c:v>
                </c:pt>
                <c:pt idx="2369">
                  <c:v>78.860000000000014</c:v>
                </c:pt>
                <c:pt idx="2370">
                  <c:v>79.78</c:v>
                </c:pt>
                <c:pt idx="2371">
                  <c:v>80.900000000000006</c:v>
                </c:pt>
                <c:pt idx="2372">
                  <c:v>82</c:v>
                </c:pt>
                <c:pt idx="2373">
                  <c:v>83.02000000000001</c:v>
                </c:pt>
                <c:pt idx="2374">
                  <c:v>83.960000000000008</c:v>
                </c:pt>
                <c:pt idx="2375">
                  <c:v>85.02000000000001</c:v>
                </c:pt>
                <c:pt idx="2376">
                  <c:v>86.060000000000016</c:v>
                </c:pt>
                <c:pt idx="2377">
                  <c:v>86.960000000000008</c:v>
                </c:pt>
                <c:pt idx="2378">
                  <c:v>87.820000000000007</c:v>
                </c:pt>
                <c:pt idx="2379">
                  <c:v>88.62</c:v>
                </c:pt>
                <c:pt idx="2380">
                  <c:v>89.48</c:v>
                </c:pt>
                <c:pt idx="2381">
                  <c:v>90.38000000000001</c:v>
                </c:pt>
                <c:pt idx="2382">
                  <c:v>91.12</c:v>
                </c:pt>
                <c:pt idx="2383">
                  <c:v>91.61999999999999</c:v>
                </c:pt>
                <c:pt idx="2384">
                  <c:v>91.8</c:v>
                </c:pt>
                <c:pt idx="2385">
                  <c:v>91.72</c:v>
                </c:pt>
                <c:pt idx="2386">
                  <c:v>91.2</c:v>
                </c:pt>
                <c:pt idx="2387">
                  <c:v>90.499999999999986</c:v>
                </c:pt>
                <c:pt idx="2388">
                  <c:v>89.56</c:v>
                </c:pt>
                <c:pt idx="2389">
                  <c:v>88.439999999999984</c:v>
                </c:pt>
                <c:pt idx="2390">
                  <c:v>87.46</c:v>
                </c:pt>
                <c:pt idx="2391">
                  <c:v>86.46</c:v>
                </c:pt>
                <c:pt idx="2392">
                  <c:v>85.52</c:v>
                </c:pt>
                <c:pt idx="2393">
                  <c:v>84.5</c:v>
                </c:pt>
                <c:pt idx="2394">
                  <c:v>83.52</c:v>
                </c:pt>
                <c:pt idx="2395">
                  <c:v>82.61999999999999</c:v>
                </c:pt>
                <c:pt idx="2396">
                  <c:v>81.72</c:v>
                </c:pt>
                <c:pt idx="2397">
                  <c:v>80.919999999999987</c:v>
                </c:pt>
                <c:pt idx="2398">
                  <c:v>80.2</c:v>
                </c:pt>
                <c:pt idx="2399">
                  <c:v>79.599999999999994</c:v>
                </c:pt>
                <c:pt idx="2400">
                  <c:v>79.099999999999994</c:v>
                </c:pt>
                <c:pt idx="2401">
                  <c:v>78.8</c:v>
                </c:pt>
                <c:pt idx="2402">
                  <c:v>78.660000000000011</c:v>
                </c:pt>
                <c:pt idx="2403">
                  <c:v>78.679999999999993</c:v>
                </c:pt>
                <c:pt idx="2404">
                  <c:v>79.240000000000009</c:v>
                </c:pt>
                <c:pt idx="2405">
                  <c:v>80.099999999999994</c:v>
                </c:pt>
                <c:pt idx="2406">
                  <c:v>81.08</c:v>
                </c:pt>
                <c:pt idx="2407">
                  <c:v>82.08</c:v>
                </c:pt>
                <c:pt idx="2408">
                  <c:v>83.2</c:v>
                </c:pt>
                <c:pt idx="2409">
                  <c:v>84.160000000000011</c:v>
                </c:pt>
                <c:pt idx="2410">
                  <c:v>85.1</c:v>
                </c:pt>
                <c:pt idx="2411">
                  <c:v>86.18</c:v>
                </c:pt>
                <c:pt idx="2412">
                  <c:v>87.2</c:v>
                </c:pt>
                <c:pt idx="2413">
                  <c:v>88.2</c:v>
                </c:pt>
                <c:pt idx="2414">
                  <c:v>89.059999999999988</c:v>
                </c:pt>
                <c:pt idx="2415">
                  <c:v>89.899999999999991</c:v>
                </c:pt>
                <c:pt idx="2416">
                  <c:v>90.72</c:v>
                </c:pt>
                <c:pt idx="2417">
                  <c:v>91.58</c:v>
                </c:pt>
                <c:pt idx="2418">
                  <c:v>92.06</c:v>
                </c:pt>
                <c:pt idx="2419">
                  <c:v>92.2</c:v>
                </c:pt>
                <c:pt idx="2420">
                  <c:v>91.98</c:v>
                </c:pt>
                <c:pt idx="2421">
                  <c:v>91.38</c:v>
                </c:pt>
                <c:pt idx="2422">
                  <c:v>90.580000000000013</c:v>
                </c:pt>
                <c:pt idx="2423">
                  <c:v>89.6</c:v>
                </c:pt>
                <c:pt idx="2424">
                  <c:v>88.580000000000013</c:v>
                </c:pt>
                <c:pt idx="2425">
                  <c:v>87.6</c:v>
                </c:pt>
                <c:pt idx="2426">
                  <c:v>86.48</c:v>
                </c:pt>
                <c:pt idx="2427">
                  <c:v>85.38000000000001</c:v>
                </c:pt>
                <c:pt idx="2428">
                  <c:v>84.34</c:v>
                </c:pt>
                <c:pt idx="2429">
                  <c:v>83.42</c:v>
                </c:pt>
                <c:pt idx="2430">
                  <c:v>82.56</c:v>
                </c:pt>
                <c:pt idx="2431">
                  <c:v>81.759999999999991</c:v>
                </c:pt>
                <c:pt idx="2432">
                  <c:v>80.999999999999986</c:v>
                </c:pt>
                <c:pt idx="2433">
                  <c:v>80.259999999999991</c:v>
                </c:pt>
                <c:pt idx="2434">
                  <c:v>79.66</c:v>
                </c:pt>
                <c:pt idx="2435">
                  <c:v>79.14</c:v>
                </c:pt>
                <c:pt idx="2436">
                  <c:v>78.820000000000007</c:v>
                </c:pt>
                <c:pt idx="2437">
                  <c:v>78.7</c:v>
                </c:pt>
                <c:pt idx="2438">
                  <c:v>78.959999999999994</c:v>
                </c:pt>
                <c:pt idx="2439">
                  <c:v>79.58</c:v>
                </c:pt>
                <c:pt idx="2440">
                  <c:v>80.52000000000001</c:v>
                </c:pt>
                <c:pt idx="2441">
                  <c:v>81.44</c:v>
                </c:pt>
                <c:pt idx="2442">
                  <c:v>82.44</c:v>
                </c:pt>
                <c:pt idx="2443">
                  <c:v>83.48</c:v>
                </c:pt>
                <c:pt idx="2444">
                  <c:v>84.4</c:v>
                </c:pt>
                <c:pt idx="2445">
                  <c:v>85.44</c:v>
                </c:pt>
                <c:pt idx="2446">
                  <c:v>86.38000000000001</c:v>
                </c:pt>
                <c:pt idx="2447">
                  <c:v>87.320000000000007</c:v>
                </c:pt>
                <c:pt idx="2448">
                  <c:v>88.22</c:v>
                </c:pt>
                <c:pt idx="2449">
                  <c:v>89.059999999999988</c:v>
                </c:pt>
                <c:pt idx="2450">
                  <c:v>89.9</c:v>
                </c:pt>
                <c:pt idx="2451">
                  <c:v>90.72</c:v>
                </c:pt>
                <c:pt idx="2452">
                  <c:v>91.4</c:v>
                </c:pt>
                <c:pt idx="2453">
                  <c:v>91.92</c:v>
                </c:pt>
                <c:pt idx="2454">
                  <c:v>92.2</c:v>
                </c:pt>
                <c:pt idx="2455">
                  <c:v>92.02000000000001</c:v>
                </c:pt>
                <c:pt idx="2456">
                  <c:v>91.6</c:v>
                </c:pt>
                <c:pt idx="2457">
                  <c:v>90.88</c:v>
                </c:pt>
                <c:pt idx="2458">
                  <c:v>89.88000000000001</c:v>
                </c:pt>
                <c:pt idx="2459">
                  <c:v>88.88</c:v>
                </c:pt>
                <c:pt idx="2460">
                  <c:v>87.8</c:v>
                </c:pt>
                <c:pt idx="2461">
                  <c:v>86.8</c:v>
                </c:pt>
                <c:pt idx="2462">
                  <c:v>85.88</c:v>
                </c:pt>
                <c:pt idx="2463">
                  <c:v>84.939999999999984</c:v>
                </c:pt>
                <c:pt idx="2464">
                  <c:v>84.039999999999992</c:v>
                </c:pt>
                <c:pt idx="2465">
                  <c:v>83.1</c:v>
                </c:pt>
                <c:pt idx="2466">
                  <c:v>82.2</c:v>
                </c:pt>
                <c:pt idx="2467">
                  <c:v>81.3</c:v>
                </c:pt>
                <c:pt idx="2468">
                  <c:v>80.419999999999987</c:v>
                </c:pt>
                <c:pt idx="2469">
                  <c:v>79.8</c:v>
                </c:pt>
                <c:pt idx="2470">
                  <c:v>79.259999999999991</c:v>
                </c:pt>
                <c:pt idx="2471">
                  <c:v>78.900000000000006</c:v>
                </c:pt>
                <c:pt idx="2472">
                  <c:v>78.8</c:v>
                </c:pt>
                <c:pt idx="2473">
                  <c:v>79.039999999999992</c:v>
                </c:pt>
                <c:pt idx="2474">
                  <c:v>79.680000000000007</c:v>
                </c:pt>
                <c:pt idx="2475">
                  <c:v>80.62</c:v>
                </c:pt>
                <c:pt idx="2476">
                  <c:v>81.62</c:v>
                </c:pt>
                <c:pt idx="2477">
                  <c:v>82.5</c:v>
                </c:pt>
                <c:pt idx="2478">
                  <c:v>83.52000000000001</c:v>
                </c:pt>
                <c:pt idx="2479">
                  <c:v>84.58</c:v>
                </c:pt>
                <c:pt idx="2480">
                  <c:v>85.6</c:v>
                </c:pt>
                <c:pt idx="2481">
                  <c:v>86.54</c:v>
                </c:pt>
                <c:pt idx="2482">
                  <c:v>87.54</c:v>
                </c:pt>
                <c:pt idx="2483">
                  <c:v>88.44</c:v>
                </c:pt>
                <c:pt idx="2484">
                  <c:v>89.38000000000001</c:v>
                </c:pt>
                <c:pt idx="2485">
                  <c:v>90.320000000000007</c:v>
                </c:pt>
                <c:pt idx="2486">
                  <c:v>91.18</c:v>
                </c:pt>
                <c:pt idx="2487">
                  <c:v>91.9</c:v>
                </c:pt>
                <c:pt idx="2488">
                  <c:v>92.38</c:v>
                </c:pt>
                <c:pt idx="2489">
                  <c:v>92.5</c:v>
                </c:pt>
                <c:pt idx="2490">
                  <c:v>92.259999999999991</c:v>
                </c:pt>
                <c:pt idx="2491">
                  <c:v>91.539999999999992</c:v>
                </c:pt>
                <c:pt idx="2492">
                  <c:v>90.61999999999999</c:v>
                </c:pt>
                <c:pt idx="2493">
                  <c:v>89.7</c:v>
                </c:pt>
                <c:pt idx="2494">
                  <c:v>88.72</c:v>
                </c:pt>
                <c:pt idx="2495">
                  <c:v>87.6</c:v>
                </c:pt>
                <c:pt idx="2496">
                  <c:v>86.66</c:v>
                </c:pt>
                <c:pt idx="2497">
                  <c:v>85.66</c:v>
                </c:pt>
                <c:pt idx="2498">
                  <c:v>84.679999999999993</c:v>
                </c:pt>
                <c:pt idx="2499">
                  <c:v>83.78</c:v>
                </c:pt>
                <c:pt idx="2500">
                  <c:v>82.88</c:v>
                </c:pt>
                <c:pt idx="2501">
                  <c:v>82.039999999999992</c:v>
                </c:pt>
                <c:pt idx="2502">
                  <c:v>81.2</c:v>
                </c:pt>
                <c:pt idx="2503">
                  <c:v>80.38</c:v>
                </c:pt>
                <c:pt idx="2504">
                  <c:v>79.639999999999986</c:v>
                </c:pt>
                <c:pt idx="2505">
                  <c:v>79.040000000000006</c:v>
                </c:pt>
                <c:pt idx="2506">
                  <c:v>78.739999999999995</c:v>
                </c:pt>
                <c:pt idx="2507">
                  <c:v>78.66</c:v>
                </c:pt>
                <c:pt idx="2508">
                  <c:v>78.999999999999986</c:v>
                </c:pt>
                <c:pt idx="2509">
                  <c:v>79.680000000000007</c:v>
                </c:pt>
                <c:pt idx="2510">
                  <c:v>80.58</c:v>
                </c:pt>
                <c:pt idx="2511">
                  <c:v>81.679999999999993</c:v>
                </c:pt>
                <c:pt idx="2512">
                  <c:v>82.8</c:v>
                </c:pt>
                <c:pt idx="2513">
                  <c:v>83.88000000000001</c:v>
                </c:pt>
                <c:pt idx="2514">
                  <c:v>84.820000000000007</c:v>
                </c:pt>
                <c:pt idx="2515">
                  <c:v>85.78</c:v>
                </c:pt>
                <c:pt idx="2516">
                  <c:v>86.72</c:v>
                </c:pt>
                <c:pt idx="2517">
                  <c:v>87.679999999999993</c:v>
                </c:pt>
                <c:pt idx="2518">
                  <c:v>88.68</c:v>
                </c:pt>
                <c:pt idx="2519">
                  <c:v>89.499999999999986</c:v>
                </c:pt>
                <c:pt idx="2520">
                  <c:v>90.179999999999993</c:v>
                </c:pt>
                <c:pt idx="2521">
                  <c:v>90.960000000000008</c:v>
                </c:pt>
                <c:pt idx="2522">
                  <c:v>91.7</c:v>
                </c:pt>
                <c:pt idx="2523">
                  <c:v>92.240000000000009</c:v>
                </c:pt>
                <c:pt idx="2524">
                  <c:v>92.259999999999991</c:v>
                </c:pt>
                <c:pt idx="2525">
                  <c:v>92</c:v>
                </c:pt>
                <c:pt idx="2526">
                  <c:v>91.38</c:v>
                </c:pt>
                <c:pt idx="2527">
                  <c:v>90.580000000000013</c:v>
                </c:pt>
                <c:pt idx="2528">
                  <c:v>89.72</c:v>
                </c:pt>
                <c:pt idx="2529">
                  <c:v>88.739999999999981</c:v>
                </c:pt>
                <c:pt idx="2530">
                  <c:v>87.68</c:v>
                </c:pt>
                <c:pt idx="2531">
                  <c:v>86.580000000000013</c:v>
                </c:pt>
                <c:pt idx="2532">
                  <c:v>85.56</c:v>
                </c:pt>
                <c:pt idx="2533">
                  <c:v>84.61999999999999</c:v>
                </c:pt>
                <c:pt idx="2534">
                  <c:v>83.64</c:v>
                </c:pt>
                <c:pt idx="2535">
                  <c:v>82.759999999999991</c:v>
                </c:pt>
                <c:pt idx="2536">
                  <c:v>81.98</c:v>
                </c:pt>
                <c:pt idx="2537">
                  <c:v>81.06</c:v>
                </c:pt>
                <c:pt idx="2538">
                  <c:v>80.259999999999991</c:v>
                </c:pt>
                <c:pt idx="2539">
                  <c:v>79.599999999999994</c:v>
                </c:pt>
                <c:pt idx="2540">
                  <c:v>79.000000000000014</c:v>
                </c:pt>
                <c:pt idx="2541">
                  <c:v>78.640000000000015</c:v>
                </c:pt>
                <c:pt idx="2542">
                  <c:v>78.64</c:v>
                </c:pt>
                <c:pt idx="2543">
                  <c:v>79.080000000000013</c:v>
                </c:pt>
                <c:pt idx="2544">
                  <c:v>79.820000000000007</c:v>
                </c:pt>
                <c:pt idx="2545">
                  <c:v>80.900000000000006</c:v>
                </c:pt>
                <c:pt idx="2546">
                  <c:v>82</c:v>
                </c:pt>
                <c:pt idx="2547">
                  <c:v>83.060000000000016</c:v>
                </c:pt>
                <c:pt idx="2548">
                  <c:v>84.02000000000001</c:v>
                </c:pt>
                <c:pt idx="2549">
                  <c:v>85</c:v>
                </c:pt>
                <c:pt idx="2550">
                  <c:v>85.820000000000007</c:v>
                </c:pt>
                <c:pt idx="2551">
                  <c:v>86.8</c:v>
                </c:pt>
                <c:pt idx="2552">
                  <c:v>87.820000000000007</c:v>
                </c:pt>
                <c:pt idx="2553">
                  <c:v>88.72</c:v>
                </c:pt>
                <c:pt idx="2554">
                  <c:v>89.58</c:v>
                </c:pt>
                <c:pt idx="2555">
                  <c:v>90.54</c:v>
                </c:pt>
                <c:pt idx="2556">
                  <c:v>91.2</c:v>
                </c:pt>
                <c:pt idx="2557">
                  <c:v>91.9</c:v>
                </c:pt>
                <c:pt idx="2558">
                  <c:v>92.28</c:v>
                </c:pt>
                <c:pt idx="2559">
                  <c:v>92.4</c:v>
                </c:pt>
                <c:pt idx="2560">
                  <c:v>92.16</c:v>
                </c:pt>
                <c:pt idx="2561">
                  <c:v>91.580000000000013</c:v>
                </c:pt>
                <c:pt idx="2562">
                  <c:v>90.72</c:v>
                </c:pt>
                <c:pt idx="2563">
                  <c:v>89.759999999999991</c:v>
                </c:pt>
                <c:pt idx="2564">
                  <c:v>88.78</c:v>
                </c:pt>
                <c:pt idx="2565">
                  <c:v>87.82</c:v>
                </c:pt>
                <c:pt idx="2566">
                  <c:v>86.78</c:v>
                </c:pt>
                <c:pt idx="2567">
                  <c:v>85.74</c:v>
                </c:pt>
                <c:pt idx="2568">
                  <c:v>84.61999999999999</c:v>
                </c:pt>
                <c:pt idx="2569">
                  <c:v>83.759999999999991</c:v>
                </c:pt>
                <c:pt idx="2570">
                  <c:v>82.859999999999985</c:v>
                </c:pt>
                <c:pt idx="2571">
                  <c:v>81.97999999999999</c:v>
                </c:pt>
                <c:pt idx="2572">
                  <c:v>81.16</c:v>
                </c:pt>
                <c:pt idx="2573">
                  <c:v>80.419999999999987</c:v>
                </c:pt>
                <c:pt idx="2574">
                  <c:v>79.7</c:v>
                </c:pt>
                <c:pt idx="2575">
                  <c:v>79.14</c:v>
                </c:pt>
                <c:pt idx="2576">
                  <c:v>78.900000000000006</c:v>
                </c:pt>
                <c:pt idx="2577">
                  <c:v>79</c:v>
                </c:pt>
                <c:pt idx="2578">
                  <c:v>79.34</c:v>
                </c:pt>
                <c:pt idx="2579">
                  <c:v>80.000000000000014</c:v>
                </c:pt>
                <c:pt idx="2580">
                  <c:v>80.86</c:v>
                </c:pt>
                <c:pt idx="2581">
                  <c:v>82</c:v>
                </c:pt>
                <c:pt idx="2582">
                  <c:v>83.04</c:v>
                </c:pt>
                <c:pt idx="2583">
                  <c:v>84.1</c:v>
                </c:pt>
                <c:pt idx="2584">
                  <c:v>85.11999999999999</c:v>
                </c:pt>
                <c:pt idx="2585">
                  <c:v>86.12</c:v>
                </c:pt>
                <c:pt idx="2586">
                  <c:v>87.04</c:v>
                </c:pt>
                <c:pt idx="2587">
                  <c:v>88.100000000000009</c:v>
                </c:pt>
                <c:pt idx="2588">
                  <c:v>89.08</c:v>
                </c:pt>
                <c:pt idx="2589">
                  <c:v>89.919999999999987</c:v>
                </c:pt>
                <c:pt idx="2590">
                  <c:v>90.640000000000015</c:v>
                </c:pt>
                <c:pt idx="2591">
                  <c:v>91.460000000000008</c:v>
                </c:pt>
                <c:pt idx="2592">
                  <c:v>92.1</c:v>
                </c:pt>
                <c:pt idx="2593">
                  <c:v>92.47999999999999</c:v>
                </c:pt>
                <c:pt idx="2594">
                  <c:v>92.47999999999999</c:v>
                </c:pt>
                <c:pt idx="2595">
                  <c:v>92.1</c:v>
                </c:pt>
                <c:pt idx="2596">
                  <c:v>91.4</c:v>
                </c:pt>
                <c:pt idx="2597">
                  <c:v>90.580000000000013</c:v>
                </c:pt>
                <c:pt idx="2598">
                  <c:v>89.539999999999992</c:v>
                </c:pt>
                <c:pt idx="2599">
                  <c:v>88.399999999999991</c:v>
                </c:pt>
                <c:pt idx="2600">
                  <c:v>87.28</c:v>
                </c:pt>
                <c:pt idx="2601">
                  <c:v>86.34</c:v>
                </c:pt>
                <c:pt idx="2602">
                  <c:v>85.3</c:v>
                </c:pt>
                <c:pt idx="2603">
                  <c:v>84.240000000000009</c:v>
                </c:pt>
                <c:pt idx="2604">
                  <c:v>83.42</c:v>
                </c:pt>
                <c:pt idx="2605">
                  <c:v>82.439999999999984</c:v>
                </c:pt>
                <c:pt idx="2606">
                  <c:v>81.62</c:v>
                </c:pt>
                <c:pt idx="2607">
                  <c:v>80.900000000000006</c:v>
                </c:pt>
                <c:pt idx="2608">
                  <c:v>80.240000000000009</c:v>
                </c:pt>
                <c:pt idx="2609">
                  <c:v>79.56</c:v>
                </c:pt>
                <c:pt idx="2610">
                  <c:v>79.099999999999994</c:v>
                </c:pt>
                <c:pt idx="2611">
                  <c:v>78.92</c:v>
                </c:pt>
                <c:pt idx="2612">
                  <c:v>79.039999999999992</c:v>
                </c:pt>
                <c:pt idx="2613">
                  <c:v>79.499999999999986</c:v>
                </c:pt>
                <c:pt idx="2614">
                  <c:v>80.28</c:v>
                </c:pt>
                <c:pt idx="2615">
                  <c:v>81.34</c:v>
                </c:pt>
                <c:pt idx="2616">
                  <c:v>82.460000000000008</c:v>
                </c:pt>
                <c:pt idx="2617">
                  <c:v>83.5</c:v>
                </c:pt>
                <c:pt idx="2618">
                  <c:v>84.560000000000016</c:v>
                </c:pt>
                <c:pt idx="2619">
                  <c:v>85.62</c:v>
                </c:pt>
                <c:pt idx="2620">
                  <c:v>86.539999999999992</c:v>
                </c:pt>
                <c:pt idx="2621">
                  <c:v>87.47999999999999</c:v>
                </c:pt>
                <c:pt idx="2622">
                  <c:v>88.54</c:v>
                </c:pt>
                <c:pt idx="2623">
                  <c:v>89.419999999999987</c:v>
                </c:pt>
                <c:pt idx="2624">
                  <c:v>90.22</c:v>
                </c:pt>
                <c:pt idx="2625">
                  <c:v>91.1</c:v>
                </c:pt>
                <c:pt idx="2626">
                  <c:v>91.960000000000008</c:v>
                </c:pt>
                <c:pt idx="2627">
                  <c:v>92.5</c:v>
                </c:pt>
                <c:pt idx="2628">
                  <c:v>92.76</c:v>
                </c:pt>
                <c:pt idx="2629">
                  <c:v>92.679999999999993</c:v>
                </c:pt>
                <c:pt idx="2630">
                  <c:v>92.2</c:v>
                </c:pt>
                <c:pt idx="2631">
                  <c:v>91.439999999999984</c:v>
                </c:pt>
                <c:pt idx="2632">
                  <c:v>90.52</c:v>
                </c:pt>
                <c:pt idx="2633">
                  <c:v>89.6</c:v>
                </c:pt>
                <c:pt idx="2634">
                  <c:v>88.47999999999999</c:v>
                </c:pt>
                <c:pt idx="2635">
                  <c:v>87.320000000000007</c:v>
                </c:pt>
                <c:pt idx="2636">
                  <c:v>86.239999999999981</c:v>
                </c:pt>
                <c:pt idx="2637">
                  <c:v>85.3</c:v>
                </c:pt>
                <c:pt idx="2638">
                  <c:v>84.38</c:v>
                </c:pt>
                <c:pt idx="2639">
                  <c:v>83.580000000000013</c:v>
                </c:pt>
                <c:pt idx="2640">
                  <c:v>82.8</c:v>
                </c:pt>
                <c:pt idx="2641">
                  <c:v>81.999999999999986</c:v>
                </c:pt>
                <c:pt idx="2642">
                  <c:v>81.2</c:v>
                </c:pt>
                <c:pt idx="2643">
                  <c:v>80.48</c:v>
                </c:pt>
                <c:pt idx="2644">
                  <c:v>79.92</c:v>
                </c:pt>
                <c:pt idx="2645">
                  <c:v>79.47999999999999</c:v>
                </c:pt>
                <c:pt idx="2646">
                  <c:v>79.3</c:v>
                </c:pt>
                <c:pt idx="2647">
                  <c:v>79.38</c:v>
                </c:pt>
                <c:pt idx="2648">
                  <c:v>79.98</c:v>
                </c:pt>
                <c:pt idx="2649">
                  <c:v>80.740000000000009</c:v>
                </c:pt>
                <c:pt idx="2650">
                  <c:v>81.7</c:v>
                </c:pt>
                <c:pt idx="2651">
                  <c:v>82.82</c:v>
                </c:pt>
                <c:pt idx="2652">
                  <c:v>83.84</c:v>
                </c:pt>
                <c:pt idx="2653">
                  <c:v>84.760000000000019</c:v>
                </c:pt>
                <c:pt idx="2654">
                  <c:v>85.760000000000019</c:v>
                </c:pt>
                <c:pt idx="2655">
                  <c:v>86.740000000000009</c:v>
                </c:pt>
                <c:pt idx="2656">
                  <c:v>87.72</c:v>
                </c:pt>
                <c:pt idx="2657">
                  <c:v>88.64</c:v>
                </c:pt>
                <c:pt idx="2658">
                  <c:v>89.58</c:v>
                </c:pt>
                <c:pt idx="2659">
                  <c:v>90.48</c:v>
                </c:pt>
                <c:pt idx="2660">
                  <c:v>91.38000000000001</c:v>
                </c:pt>
                <c:pt idx="2661">
                  <c:v>92.160000000000011</c:v>
                </c:pt>
                <c:pt idx="2662">
                  <c:v>92.8</c:v>
                </c:pt>
                <c:pt idx="2663">
                  <c:v>93.060000000000016</c:v>
                </c:pt>
                <c:pt idx="2664">
                  <c:v>93.02000000000001</c:v>
                </c:pt>
                <c:pt idx="2665">
                  <c:v>92.48</c:v>
                </c:pt>
                <c:pt idx="2666">
                  <c:v>91.66</c:v>
                </c:pt>
                <c:pt idx="2667">
                  <c:v>90.61999999999999</c:v>
                </c:pt>
                <c:pt idx="2668">
                  <c:v>89.539999999999992</c:v>
                </c:pt>
                <c:pt idx="2669">
                  <c:v>88.56</c:v>
                </c:pt>
                <c:pt idx="2670">
                  <c:v>87.439999999999984</c:v>
                </c:pt>
                <c:pt idx="2671">
                  <c:v>86.439999999999984</c:v>
                </c:pt>
                <c:pt idx="2672">
                  <c:v>85.439999999999984</c:v>
                </c:pt>
                <c:pt idx="2673">
                  <c:v>84.439999999999984</c:v>
                </c:pt>
                <c:pt idx="2674">
                  <c:v>83.600000000000009</c:v>
                </c:pt>
                <c:pt idx="2675">
                  <c:v>82.759999999999991</c:v>
                </c:pt>
                <c:pt idx="2676">
                  <c:v>81.88</c:v>
                </c:pt>
                <c:pt idx="2677">
                  <c:v>81.099999999999994</c:v>
                </c:pt>
                <c:pt idx="2678">
                  <c:v>80.500000000000014</c:v>
                </c:pt>
                <c:pt idx="2679">
                  <c:v>79.97999999999999</c:v>
                </c:pt>
                <c:pt idx="2680">
                  <c:v>79.7</c:v>
                </c:pt>
                <c:pt idx="2681">
                  <c:v>79.599999999999994</c:v>
                </c:pt>
                <c:pt idx="2682">
                  <c:v>79.86</c:v>
                </c:pt>
                <c:pt idx="2683">
                  <c:v>80.539999999999992</c:v>
                </c:pt>
                <c:pt idx="2684">
                  <c:v>81.419999999999987</c:v>
                </c:pt>
                <c:pt idx="2685">
                  <c:v>82.460000000000008</c:v>
                </c:pt>
                <c:pt idx="2686">
                  <c:v>83.419999999999987</c:v>
                </c:pt>
                <c:pt idx="2687">
                  <c:v>84.32</c:v>
                </c:pt>
                <c:pt idx="2688">
                  <c:v>85.359999999999985</c:v>
                </c:pt>
                <c:pt idx="2689">
                  <c:v>86.36</c:v>
                </c:pt>
                <c:pt idx="2690">
                  <c:v>87.38000000000001</c:v>
                </c:pt>
                <c:pt idx="2691">
                  <c:v>88.3</c:v>
                </c:pt>
                <c:pt idx="2692">
                  <c:v>89.2</c:v>
                </c:pt>
                <c:pt idx="2693">
                  <c:v>90.000000000000014</c:v>
                </c:pt>
                <c:pt idx="2694">
                  <c:v>90.860000000000014</c:v>
                </c:pt>
                <c:pt idx="2695">
                  <c:v>91.640000000000015</c:v>
                </c:pt>
                <c:pt idx="2696">
                  <c:v>92.28</c:v>
                </c:pt>
                <c:pt idx="2697">
                  <c:v>92.58</c:v>
                </c:pt>
                <c:pt idx="2698">
                  <c:v>92.539999999999992</c:v>
                </c:pt>
                <c:pt idx="2699">
                  <c:v>92.12</c:v>
                </c:pt>
                <c:pt idx="2700">
                  <c:v>91.7</c:v>
                </c:pt>
                <c:pt idx="2701">
                  <c:v>90.78</c:v>
                </c:pt>
                <c:pt idx="2702">
                  <c:v>89.72</c:v>
                </c:pt>
                <c:pt idx="2703">
                  <c:v>88.66</c:v>
                </c:pt>
                <c:pt idx="2704">
                  <c:v>87.66</c:v>
                </c:pt>
                <c:pt idx="2705">
                  <c:v>86.739999999999981</c:v>
                </c:pt>
                <c:pt idx="2706">
                  <c:v>85.739999999999981</c:v>
                </c:pt>
                <c:pt idx="2707">
                  <c:v>84.82</c:v>
                </c:pt>
                <c:pt idx="2708">
                  <c:v>83.94</c:v>
                </c:pt>
                <c:pt idx="2709">
                  <c:v>83.06</c:v>
                </c:pt>
                <c:pt idx="2710">
                  <c:v>82.14</c:v>
                </c:pt>
                <c:pt idx="2711">
                  <c:v>81.320000000000007</c:v>
                </c:pt>
                <c:pt idx="2712">
                  <c:v>80.7</c:v>
                </c:pt>
                <c:pt idx="2713">
                  <c:v>80.099999999999994</c:v>
                </c:pt>
                <c:pt idx="2714">
                  <c:v>79.599999999999994</c:v>
                </c:pt>
                <c:pt idx="2715">
                  <c:v>79.3</c:v>
                </c:pt>
                <c:pt idx="2716">
                  <c:v>79.320000000000007</c:v>
                </c:pt>
                <c:pt idx="2717">
                  <c:v>79.8</c:v>
                </c:pt>
                <c:pt idx="2718">
                  <c:v>80.599999999999994</c:v>
                </c:pt>
                <c:pt idx="2719">
                  <c:v>81.560000000000016</c:v>
                </c:pt>
                <c:pt idx="2720">
                  <c:v>82.54</c:v>
                </c:pt>
                <c:pt idx="2721">
                  <c:v>83.6</c:v>
                </c:pt>
                <c:pt idx="2722">
                  <c:v>84.66</c:v>
                </c:pt>
                <c:pt idx="2723">
                  <c:v>85.72</c:v>
                </c:pt>
                <c:pt idx="2724">
                  <c:v>86.7</c:v>
                </c:pt>
                <c:pt idx="2725">
                  <c:v>87.660000000000011</c:v>
                </c:pt>
                <c:pt idx="2726">
                  <c:v>88.58</c:v>
                </c:pt>
                <c:pt idx="2727">
                  <c:v>89.44</c:v>
                </c:pt>
                <c:pt idx="2728">
                  <c:v>90.360000000000014</c:v>
                </c:pt>
                <c:pt idx="2729">
                  <c:v>91.160000000000011</c:v>
                </c:pt>
                <c:pt idx="2730">
                  <c:v>91.9</c:v>
                </c:pt>
                <c:pt idx="2731">
                  <c:v>92.42</c:v>
                </c:pt>
                <c:pt idx="2732">
                  <c:v>92.820000000000007</c:v>
                </c:pt>
                <c:pt idx="2733">
                  <c:v>92.860000000000014</c:v>
                </c:pt>
                <c:pt idx="2734">
                  <c:v>92.539999999999992</c:v>
                </c:pt>
                <c:pt idx="2735">
                  <c:v>91.88</c:v>
                </c:pt>
                <c:pt idx="2736">
                  <c:v>91.02</c:v>
                </c:pt>
                <c:pt idx="2737">
                  <c:v>89.96</c:v>
                </c:pt>
                <c:pt idx="2738">
                  <c:v>88.86</c:v>
                </c:pt>
                <c:pt idx="2739">
                  <c:v>87.86</c:v>
                </c:pt>
                <c:pt idx="2740">
                  <c:v>86.84</c:v>
                </c:pt>
                <c:pt idx="2741">
                  <c:v>85.899999999999991</c:v>
                </c:pt>
                <c:pt idx="2742">
                  <c:v>84.84</c:v>
                </c:pt>
                <c:pt idx="2743">
                  <c:v>83.98</c:v>
                </c:pt>
                <c:pt idx="2744">
                  <c:v>83.02</c:v>
                </c:pt>
                <c:pt idx="2745">
                  <c:v>82.16</c:v>
                </c:pt>
                <c:pt idx="2746">
                  <c:v>81.38</c:v>
                </c:pt>
                <c:pt idx="2747">
                  <c:v>80.580000000000013</c:v>
                </c:pt>
                <c:pt idx="2748">
                  <c:v>79.900000000000006</c:v>
                </c:pt>
                <c:pt idx="2749">
                  <c:v>79.52000000000001</c:v>
                </c:pt>
                <c:pt idx="2750">
                  <c:v>79.3</c:v>
                </c:pt>
                <c:pt idx="2751">
                  <c:v>79.5</c:v>
                </c:pt>
                <c:pt idx="2752">
                  <c:v>79.900000000000006</c:v>
                </c:pt>
                <c:pt idx="2753">
                  <c:v>80.7</c:v>
                </c:pt>
                <c:pt idx="2754">
                  <c:v>81.66</c:v>
                </c:pt>
                <c:pt idx="2755">
                  <c:v>82.66</c:v>
                </c:pt>
                <c:pt idx="2756">
                  <c:v>83.740000000000009</c:v>
                </c:pt>
                <c:pt idx="2757">
                  <c:v>84.7</c:v>
                </c:pt>
                <c:pt idx="2758">
                  <c:v>85.7</c:v>
                </c:pt>
                <c:pt idx="2759">
                  <c:v>86.7</c:v>
                </c:pt>
                <c:pt idx="2760">
                  <c:v>87.640000000000015</c:v>
                </c:pt>
                <c:pt idx="2761">
                  <c:v>88.58</c:v>
                </c:pt>
                <c:pt idx="2762">
                  <c:v>89.48</c:v>
                </c:pt>
                <c:pt idx="2763">
                  <c:v>90.360000000000014</c:v>
                </c:pt>
                <c:pt idx="2764">
                  <c:v>91.22</c:v>
                </c:pt>
                <c:pt idx="2765">
                  <c:v>91.999999999999986</c:v>
                </c:pt>
                <c:pt idx="2766">
                  <c:v>92.56</c:v>
                </c:pt>
                <c:pt idx="2767">
                  <c:v>92.88</c:v>
                </c:pt>
                <c:pt idx="2768">
                  <c:v>92.9</c:v>
                </c:pt>
                <c:pt idx="2769">
                  <c:v>92.640000000000015</c:v>
                </c:pt>
                <c:pt idx="2770">
                  <c:v>91.999999999999986</c:v>
                </c:pt>
                <c:pt idx="2771">
                  <c:v>91.139999999999986</c:v>
                </c:pt>
                <c:pt idx="2772">
                  <c:v>90.179999999999993</c:v>
                </c:pt>
                <c:pt idx="2773">
                  <c:v>89.14</c:v>
                </c:pt>
                <c:pt idx="2774">
                  <c:v>88.06</c:v>
                </c:pt>
                <c:pt idx="2775">
                  <c:v>87</c:v>
                </c:pt>
                <c:pt idx="2776">
                  <c:v>85.919999999999987</c:v>
                </c:pt>
                <c:pt idx="2777">
                  <c:v>84.92</c:v>
                </c:pt>
                <c:pt idx="2778">
                  <c:v>83.999999999999986</c:v>
                </c:pt>
                <c:pt idx="2779">
                  <c:v>83.06</c:v>
                </c:pt>
                <c:pt idx="2780">
                  <c:v>82.039999999999992</c:v>
                </c:pt>
                <c:pt idx="2781">
                  <c:v>81.2</c:v>
                </c:pt>
                <c:pt idx="2782">
                  <c:v>80.58</c:v>
                </c:pt>
                <c:pt idx="2783">
                  <c:v>79.900000000000006</c:v>
                </c:pt>
                <c:pt idx="2784">
                  <c:v>79.559999999999988</c:v>
                </c:pt>
                <c:pt idx="2785">
                  <c:v>79.400000000000006</c:v>
                </c:pt>
                <c:pt idx="2786">
                  <c:v>79.42</c:v>
                </c:pt>
                <c:pt idx="2787">
                  <c:v>79.960000000000008</c:v>
                </c:pt>
                <c:pt idx="2788">
                  <c:v>80.740000000000009</c:v>
                </c:pt>
                <c:pt idx="2789">
                  <c:v>81.679999999999993</c:v>
                </c:pt>
                <c:pt idx="2790">
                  <c:v>82.740000000000009</c:v>
                </c:pt>
                <c:pt idx="2791">
                  <c:v>83.72</c:v>
                </c:pt>
                <c:pt idx="2792">
                  <c:v>84.48</c:v>
                </c:pt>
                <c:pt idx="2793">
                  <c:v>85.42</c:v>
                </c:pt>
                <c:pt idx="2794">
                  <c:v>86.52000000000001</c:v>
                </c:pt>
                <c:pt idx="2795">
                  <c:v>87.580000000000013</c:v>
                </c:pt>
                <c:pt idx="2796">
                  <c:v>88.52000000000001</c:v>
                </c:pt>
                <c:pt idx="2797">
                  <c:v>89.399999999999991</c:v>
                </c:pt>
                <c:pt idx="2798">
                  <c:v>90.3</c:v>
                </c:pt>
                <c:pt idx="2799">
                  <c:v>91.16</c:v>
                </c:pt>
                <c:pt idx="2800">
                  <c:v>92.02</c:v>
                </c:pt>
                <c:pt idx="2801">
                  <c:v>92.580000000000013</c:v>
                </c:pt>
                <c:pt idx="2802">
                  <c:v>92.940000000000012</c:v>
                </c:pt>
                <c:pt idx="2803">
                  <c:v>93</c:v>
                </c:pt>
                <c:pt idx="2804">
                  <c:v>92.56</c:v>
                </c:pt>
                <c:pt idx="2805">
                  <c:v>91.8</c:v>
                </c:pt>
                <c:pt idx="2806">
                  <c:v>90.97999999999999</c:v>
                </c:pt>
                <c:pt idx="2807">
                  <c:v>89.820000000000007</c:v>
                </c:pt>
                <c:pt idx="2808">
                  <c:v>88.88000000000001</c:v>
                </c:pt>
                <c:pt idx="2809">
                  <c:v>87.84</c:v>
                </c:pt>
                <c:pt idx="2810">
                  <c:v>86.7</c:v>
                </c:pt>
                <c:pt idx="2811">
                  <c:v>85.5</c:v>
                </c:pt>
                <c:pt idx="2812">
                  <c:v>84.56</c:v>
                </c:pt>
                <c:pt idx="2813">
                  <c:v>83.580000000000013</c:v>
                </c:pt>
                <c:pt idx="2814">
                  <c:v>82.66</c:v>
                </c:pt>
                <c:pt idx="2815">
                  <c:v>81.72</c:v>
                </c:pt>
                <c:pt idx="2816">
                  <c:v>80.960000000000008</c:v>
                </c:pt>
                <c:pt idx="2817">
                  <c:v>80.240000000000009</c:v>
                </c:pt>
                <c:pt idx="2818">
                  <c:v>79.599999999999994</c:v>
                </c:pt>
                <c:pt idx="2819">
                  <c:v>79.3</c:v>
                </c:pt>
                <c:pt idx="2820">
                  <c:v>79.3</c:v>
                </c:pt>
                <c:pt idx="2821">
                  <c:v>79.539999999999992</c:v>
                </c:pt>
                <c:pt idx="2822">
                  <c:v>80.160000000000011</c:v>
                </c:pt>
                <c:pt idx="2823">
                  <c:v>81.040000000000006</c:v>
                </c:pt>
                <c:pt idx="2824">
                  <c:v>81.98</c:v>
                </c:pt>
                <c:pt idx="2825">
                  <c:v>83</c:v>
                </c:pt>
                <c:pt idx="2826">
                  <c:v>84.14</c:v>
                </c:pt>
                <c:pt idx="2827">
                  <c:v>85.16</c:v>
                </c:pt>
                <c:pt idx="2828">
                  <c:v>86.16</c:v>
                </c:pt>
                <c:pt idx="2829">
                  <c:v>87.14</c:v>
                </c:pt>
                <c:pt idx="2830">
                  <c:v>88.14</c:v>
                </c:pt>
                <c:pt idx="2831">
                  <c:v>89.060000000000016</c:v>
                </c:pt>
                <c:pt idx="2832">
                  <c:v>89.960000000000008</c:v>
                </c:pt>
                <c:pt idx="2833">
                  <c:v>90.78</c:v>
                </c:pt>
                <c:pt idx="2834">
                  <c:v>91.54</c:v>
                </c:pt>
                <c:pt idx="2835">
                  <c:v>92.3</c:v>
                </c:pt>
                <c:pt idx="2836">
                  <c:v>92.9</c:v>
                </c:pt>
                <c:pt idx="2837">
                  <c:v>93.320000000000007</c:v>
                </c:pt>
                <c:pt idx="2838">
                  <c:v>93.2</c:v>
                </c:pt>
                <c:pt idx="2839">
                  <c:v>92.88</c:v>
                </c:pt>
                <c:pt idx="2840">
                  <c:v>92.1</c:v>
                </c:pt>
                <c:pt idx="2841">
                  <c:v>91.14</c:v>
                </c:pt>
                <c:pt idx="2842">
                  <c:v>90.039999999999992</c:v>
                </c:pt>
                <c:pt idx="2843">
                  <c:v>88.97999999999999</c:v>
                </c:pt>
                <c:pt idx="2844">
                  <c:v>87.92</c:v>
                </c:pt>
                <c:pt idx="2845">
                  <c:v>86.78</c:v>
                </c:pt>
                <c:pt idx="2846">
                  <c:v>85.759999999999991</c:v>
                </c:pt>
                <c:pt idx="2847">
                  <c:v>84.6</c:v>
                </c:pt>
                <c:pt idx="2848">
                  <c:v>83.52000000000001</c:v>
                </c:pt>
                <c:pt idx="2849">
                  <c:v>82.5</c:v>
                </c:pt>
                <c:pt idx="2850">
                  <c:v>81.679999999999993</c:v>
                </c:pt>
                <c:pt idx="2851">
                  <c:v>80.98</c:v>
                </c:pt>
                <c:pt idx="2852">
                  <c:v>80.319999999999993</c:v>
                </c:pt>
                <c:pt idx="2853">
                  <c:v>79.900000000000006</c:v>
                </c:pt>
                <c:pt idx="2854">
                  <c:v>79.559999999999988</c:v>
                </c:pt>
                <c:pt idx="2855">
                  <c:v>79.400000000000006</c:v>
                </c:pt>
                <c:pt idx="2856">
                  <c:v>79.599999999999994</c:v>
                </c:pt>
                <c:pt idx="2857">
                  <c:v>80.28</c:v>
                </c:pt>
                <c:pt idx="2858">
                  <c:v>81.099999999999994</c:v>
                </c:pt>
                <c:pt idx="2859">
                  <c:v>82.16</c:v>
                </c:pt>
                <c:pt idx="2860">
                  <c:v>83.08</c:v>
                </c:pt>
                <c:pt idx="2861">
                  <c:v>84.08</c:v>
                </c:pt>
                <c:pt idx="2862">
                  <c:v>85.11999999999999</c:v>
                </c:pt>
                <c:pt idx="2863">
                  <c:v>86.16</c:v>
                </c:pt>
                <c:pt idx="2864">
                  <c:v>87.260000000000019</c:v>
                </c:pt>
                <c:pt idx="2865">
                  <c:v>88.22</c:v>
                </c:pt>
                <c:pt idx="2866">
                  <c:v>89.18</c:v>
                </c:pt>
                <c:pt idx="2867">
                  <c:v>89.94</c:v>
                </c:pt>
                <c:pt idx="2868">
                  <c:v>90.97999999999999</c:v>
                </c:pt>
                <c:pt idx="2869">
                  <c:v>91.78</c:v>
                </c:pt>
                <c:pt idx="2870">
                  <c:v>92.47999999999999</c:v>
                </c:pt>
                <c:pt idx="2871">
                  <c:v>92.78</c:v>
                </c:pt>
                <c:pt idx="2872">
                  <c:v>92.8</c:v>
                </c:pt>
                <c:pt idx="2873">
                  <c:v>92.78</c:v>
                </c:pt>
                <c:pt idx="2874">
                  <c:v>92.3</c:v>
                </c:pt>
                <c:pt idx="2875">
                  <c:v>91.679999999999993</c:v>
                </c:pt>
                <c:pt idx="2876">
                  <c:v>90.82</c:v>
                </c:pt>
                <c:pt idx="2877">
                  <c:v>89.86</c:v>
                </c:pt>
                <c:pt idx="2878">
                  <c:v>88.9</c:v>
                </c:pt>
                <c:pt idx="2879">
                  <c:v>87.88000000000001</c:v>
                </c:pt>
                <c:pt idx="2880">
                  <c:v>86.7</c:v>
                </c:pt>
                <c:pt idx="2881">
                  <c:v>85.539999999999992</c:v>
                </c:pt>
                <c:pt idx="2882">
                  <c:v>84.56</c:v>
                </c:pt>
                <c:pt idx="2883">
                  <c:v>83.84</c:v>
                </c:pt>
                <c:pt idx="2884">
                  <c:v>82.88</c:v>
                </c:pt>
                <c:pt idx="2885">
                  <c:v>82.02</c:v>
                </c:pt>
                <c:pt idx="2886">
                  <c:v>81.099999999999994</c:v>
                </c:pt>
                <c:pt idx="2887">
                  <c:v>80.52000000000001</c:v>
                </c:pt>
                <c:pt idx="2888">
                  <c:v>80.02000000000001</c:v>
                </c:pt>
                <c:pt idx="2889">
                  <c:v>79.679999999999993</c:v>
                </c:pt>
                <c:pt idx="2890">
                  <c:v>79.64</c:v>
                </c:pt>
                <c:pt idx="2891">
                  <c:v>79.940000000000012</c:v>
                </c:pt>
                <c:pt idx="2892">
                  <c:v>80.499999999999986</c:v>
                </c:pt>
                <c:pt idx="2893">
                  <c:v>81.28</c:v>
                </c:pt>
                <c:pt idx="2894">
                  <c:v>82.36</c:v>
                </c:pt>
                <c:pt idx="2895">
                  <c:v>83.32</c:v>
                </c:pt>
                <c:pt idx="2896">
                  <c:v>84.4</c:v>
                </c:pt>
                <c:pt idx="2897">
                  <c:v>85.44</c:v>
                </c:pt>
                <c:pt idx="2898">
                  <c:v>86.560000000000016</c:v>
                </c:pt>
                <c:pt idx="2899">
                  <c:v>87.52000000000001</c:v>
                </c:pt>
                <c:pt idx="2900">
                  <c:v>88.5</c:v>
                </c:pt>
                <c:pt idx="2901">
                  <c:v>89.500000000000014</c:v>
                </c:pt>
                <c:pt idx="2902">
                  <c:v>90.320000000000007</c:v>
                </c:pt>
                <c:pt idx="2903">
                  <c:v>91.140000000000015</c:v>
                </c:pt>
                <c:pt idx="2904">
                  <c:v>91.8</c:v>
                </c:pt>
                <c:pt idx="2905">
                  <c:v>92.460000000000008</c:v>
                </c:pt>
                <c:pt idx="2906">
                  <c:v>93.08</c:v>
                </c:pt>
                <c:pt idx="2907">
                  <c:v>93.3</c:v>
                </c:pt>
                <c:pt idx="2908">
                  <c:v>93.04</c:v>
                </c:pt>
                <c:pt idx="2909">
                  <c:v>92.42</c:v>
                </c:pt>
                <c:pt idx="2910">
                  <c:v>91.64</c:v>
                </c:pt>
                <c:pt idx="2911">
                  <c:v>90.68</c:v>
                </c:pt>
                <c:pt idx="2912">
                  <c:v>89.66</c:v>
                </c:pt>
                <c:pt idx="2913">
                  <c:v>88.6</c:v>
                </c:pt>
                <c:pt idx="2914">
                  <c:v>87.5</c:v>
                </c:pt>
                <c:pt idx="2915">
                  <c:v>86.419999999999987</c:v>
                </c:pt>
                <c:pt idx="2916">
                  <c:v>85.460000000000008</c:v>
                </c:pt>
                <c:pt idx="2917">
                  <c:v>84.52</c:v>
                </c:pt>
                <c:pt idx="2918">
                  <c:v>83.66</c:v>
                </c:pt>
                <c:pt idx="2919">
                  <c:v>82.66</c:v>
                </c:pt>
                <c:pt idx="2920">
                  <c:v>81.759999999999991</c:v>
                </c:pt>
                <c:pt idx="2921">
                  <c:v>81.16</c:v>
                </c:pt>
                <c:pt idx="2922">
                  <c:v>80.599999999999994</c:v>
                </c:pt>
                <c:pt idx="2923">
                  <c:v>79.94</c:v>
                </c:pt>
                <c:pt idx="2924">
                  <c:v>79.47999999999999</c:v>
                </c:pt>
                <c:pt idx="2925">
                  <c:v>79.559999999999988</c:v>
                </c:pt>
                <c:pt idx="2926">
                  <c:v>79.92</c:v>
                </c:pt>
                <c:pt idx="2927">
                  <c:v>80.740000000000009</c:v>
                </c:pt>
                <c:pt idx="2928">
                  <c:v>81.78</c:v>
                </c:pt>
                <c:pt idx="2929">
                  <c:v>82.72</c:v>
                </c:pt>
                <c:pt idx="2930">
                  <c:v>83.7</c:v>
                </c:pt>
                <c:pt idx="2931">
                  <c:v>84.58</c:v>
                </c:pt>
                <c:pt idx="2932">
                  <c:v>85.560000000000016</c:v>
                </c:pt>
                <c:pt idx="2933">
                  <c:v>86.5</c:v>
                </c:pt>
                <c:pt idx="2934">
                  <c:v>87.5</c:v>
                </c:pt>
                <c:pt idx="2935">
                  <c:v>88.419999999999987</c:v>
                </c:pt>
                <c:pt idx="2936">
                  <c:v>89.3</c:v>
                </c:pt>
                <c:pt idx="2937">
                  <c:v>90.179999999999993</c:v>
                </c:pt>
                <c:pt idx="2938">
                  <c:v>91.02000000000001</c:v>
                </c:pt>
                <c:pt idx="2939">
                  <c:v>91.899999999999991</c:v>
                </c:pt>
                <c:pt idx="2940">
                  <c:v>92.72</c:v>
                </c:pt>
                <c:pt idx="2941">
                  <c:v>93.11999999999999</c:v>
                </c:pt>
                <c:pt idx="2942">
                  <c:v>93.24</c:v>
                </c:pt>
                <c:pt idx="2943">
                  <c:v>93.08</c:v>
                </c:pt>
                <c:pt idx="2944">
                  <c:v>92.679999999999993</c:v>
                </c:pt>
                <c:pt idx="2945">
                  <c:v>91.960000000000008</c:v>
                </c:pt>
                <c:pt idx="2946">
                  <c:v>90.96</c:v>
                </c:pt>
                <c:pt idx="2947">
                  <c:v>89.84</c:v>
                </c:pt>
                <c:pt idx="2948">
                  <c:v>88.679999999999993</c:v>
                </c:pt>
                <c:pt idx="2949">
                  <c:v>87.64</c:v>
                </c:pt>
                <c:pt idx="2950">
                  <c:v>86.64</c:v>
                </c:pt>
                <c:pt idx="2951">
                  <c:v>85.52000000000001</c:v>
                </c:pt>
                <c:pt idx="2952">
                  <c:v>84.600000000000009</c:v>
                </c:pt>
                <c:pt idx="2953">
                  <c:v>83.78</c:v>
                </c:pt>
                <c:pt idx="2954">
                  <c:v>82.939999999999984</c:v>
                </c:pt>
                <c:pt idx="2955">
                  <c:v>82.16</c:v>
                </c:pt>
                <c:pt idx="2956">
                  <c:v>81.320000000000007</c:v>
                </c:pt>
                <c:pt idx="2957">
                  <c:v>80.679999999999993</c:v>
                </c:pt>
                <c:pt idx="2958">
                  <c:v>80.040000000000006</c:v>
                </c:pt>
                <c:pt idx="2959">
                  <c:v>79.820000000000007</c:v>
                </c:pt>
                <c:pt idx="2960">
                  <c:v>79.92</c:v>
                </c:pt>
                <c:pt idx="2961">
                  <c:v>80.320000000000007</c:v>
                </c:pt>
                <c:pt idx="2962">
                  <c:v>81.06</c:v>
                </c:pt>
                <c:pt idx="2963">
                  <c:v>81.94</c:v>
                </c:pt>
                <c:pt idx="2964">
                  <c:v>83.1</c:v>
                </c:pt>
                <c:pt idx="2965">
                  <c:v>84.16</c:v>
                </c:pt>
                <c:pt idx="2966">
                  <c:v>85.11999999999999</c:v>
                </c:pt>
                <c:pt idx="2967">
                  <c:v>86.059999999999988</c:v>
                </c:pt>
                <c:pt idx="2968">
                  <c:v>87.04</c:v>
                </c:pt>
                <c:pt idx="2969">
                  <c:v>87.88</c:v>
                </c:pt>
                <c:pt idx="2970">
                  <c:v>88.7</c:v>
                </c:pt>
                <c:pt idx="2971">
                  <c:v>89.6</c:v>
                </c:pt>
                <c:pt idx="2972">
                  <c:v>90.48</c:v>
                </c:pt>
                <c:pt idx="2973">
                  <c:v>91.34</c:v>
                </c:pt>
                <c:pt idx="2974">
                  <c:v>92.140000000000015</c:v>
                </c:pt>
                <c:pt idx="2975">
                  <c:v>92.78</c:v>
                </c:pt>
                <c:pt idx="2976">
                  <c:v>93.18</c:v>
                </c:pt>
                <c:pt idx="2977">
                  <c:v>93.4</c:v>
                </c:pt>
                <c:pt idx="2978">
                  <c:v>93.16</c:v>
                </c:pt>
                <c:pt idx="2979">
                  <c:v>92.56</c:v>
                </c:pt>
                <c:pt idx="2980">
                  <c:v>91.72</c:v>
                </c:pt>
                <c:pt idx="2981">
                  <c:v>90.8</c:v>
                </c:pt>
                <c:pt idx="2982">
                  <c:v>89.88</c:v>
                </c:pt>
                <c:pt idx="2983">
                  <c:v>88.96</c:v>
                </c:pt>
                <c:pt idx="2984">
                  <c:v>87.96</c:v>
                </c:pt>
                <c:pt idx="2985">
                  <c:v>86.88000000000001</c:v>
                </c:pt>
                <c:pt idx="2986">
                  <c:v>85.84</c:v>
                </c:pt>
                <c:pt idx="2987">
                  <c:v>84.7</c:v>
                </c:pt>
                <c:pt idx="2988">
                  <c:v>83.78</c:v>
                </c:pt>
                <c:pt idx="2989">
                  <c:v>82.919999999999987</c:v>
                </c:pt>
                <c:pt idx="2990">
                  <c:v>82.12</c:v>
                </c:pt>
                <c:pt idx="2991">
                  <c:v>81.38</c:v>
                </c:pt>
                <c:pt idx="2992">
                  <c:v>80.679999999999993</c:v>
                </c:pt>
                <c:pt idx="2993">
                  <c:v>80.239999999999995</c:v>
                </c:pt>
                <c:pt idx="2994">
                  <c:v>80.099999999999994</c:v>
                </c:pt>
                <c:pt idx="2995">
                  <c:v>80.179999999999993</c:v>
                </c:pt>
                <c:pt idx="2996">
                  <c:v>80.599999999999994</c:v>
                </c:pt>
                <c:pt idx="2997">
                  <c:v>81.34</c:v>
                </c:pt>
                <c:pt idx="2998">
                  <c:v>82.240000000000009</c:v>
                </c:pt>
                <c:pt idx="2999">
                  <c:v>83.16</c:v>
                </c:pt>
                <c:pt idx="3000">
                  <c:v>84.18</c:v>
                </c:pt>
                <c:pt idx="3001">
                  <c:v>85.22</c:v>
                </c:pt>
                <c:pt idx="3002">
                  <c:v>86.260000000000019</c:v>
                </c:pt>
                <c:pt idx="3003">
                  <c:v>87.240000000000009</c:v>
                </c:pt>
                <c:pt idx="3004">
                  <c:v>88.16</c:v>
                </c:pt>
                <c:pt idx="3005">
                  <c:v>89.140000000000015</c:v>
                </c:pt>
                <c:pt idx="3006">
                  <c:v>90.02000000000001</c:v>
                </c:pt>
                <c:pt idx="3007">
                  <c:v>90.88000000000001</c:v>
                </c:pt>
                <c:pt idx="3008">
                  <c:v>91.7</c:v>
                </c:pt>
                <c:pt idx="3009">
                  <c:v>92.58</c:v>
                </c:pt>
                <c:pt idx="3010">
                  <c:v>93.3</c:v>
                </c:pt>
                <c:pt idx="3011">
                  <c:v>93.4</c:v>
                </c:pt>
                <c:pt idx="3012">
                  <c:v>93.3</c:v>
                </c:pt>
                <c:pt idx="3013">
                  <c:v>92.960000000000008</c:v>
                </c:pt>
                <c:pt idx="3014">
                  <c:v>92.38</c:v>
                </c:pt>
                <c:pt idx="3015">
                  <c:v>91.52000000000001</c:v>
                </c:pt>
                <c:pt idx="3016">
                  <c:v>90.399999999999991</c:v>
                </c:pt>
                <c:pt idx="3017">
                  <c:v>89.38</c:v>
                </c:pt>
                <c:pt idx="3018">
                  <c:v>88.47999999999999</c:v>
                </c:pt>
                <c:pt idx="3019">
                  <c:v>87.38</c:v>
                </c:pt>
                <c:pt idx="3020">
                  <c:v>86.42</c:v>
                </c:pt>
                <c:pt idx="3021">
                  <c:v>85.52</c:v>
                </c:pt>
                <c:pt idx="3022">
                  <c:v>84.6</c:v>
                </c:pt>
                <c:pt idx="3023">
                  <c:v>83.7</c:v>
                </c:pt>
                <c:pt idx="3024">
                  <c:v>82.78</c:v>
                </c:pt>
                <c:pt idx="3025">
                  <c:v>81.960000000000008</c:v>
                </c:pt>
                <c:pt idx="3026">
                  <c:v>81.3</c:v>
                </c:pt>
                <c:pt idx="3027">
                  <c:v>80.679999999999993</c:v>
                </c:pt>
                <c:pt idx="3028">
                  <c:v>80.179999999999993</c:v>
                </c:pt>
                <c:pt idx="3029">
                  <c:v>80.040000000000006</c:v>
                </c:pt>
                <c:pt idx="3030">
                  <c:v>80.240000000000009</c:v>
                </c:pt>
                <c:pt idx="3031">
                  <c:v>80.78</c:v>
                </c:pt>
                <c:pt idx="3032">
                  <c:v>81.44</c:v>
                </c:pt>
                <c:pt idx="3033">
                  <c:v>82.320000000000007</c:v>
                </c:pt>
                <c:pt idx="3034">
                  <c:v>83.32</c:v>
                </c:pt>
                <c:pt idx="3035">
                  <c:v>84.3</c:v>
                </c:pt>
                <c:pt idx="3036">
                  <c:v>85.3</c:v>
                </c:pt>
                <c:pt idx="3037">
                  <c:v>86.38000000000001</c:v>
                </c:pt>
                <c:pt idx="3038">
                  <c:v>87.44</c:v>
                </c:pt>
                <c:pt idx="3039">
                  <c:v>88.420000000000016</c:v>
                </c:pt>
                <c:pt idx="3040">
                  <c:v>89.360000000000014</c:v>
                </c:pt>
                <c:pt idx="3041">
                  <c:v>90.160000000000011</c:v>
                </c:pt>
                <c:pt idx="3042">
                  <c:v>90.94</c:v>
                </c:pt>
                <c:pt idx="3043">
                  <c:v>91.820000000000007</c:v>
                </c:pt>
                <c:pt idx="3044">
                  <c:v>92.62</c:v>
                </c:pt>
                <c:pt idx="3045">
                  <c:v>93.28</c:v>
                </c:pt>
                <c:pt idx="3046">
                  <c:v>93.66</c:v>
                </c:pt>
                <c:pt idx="3047">
                  <c:v>93.679999999999993</c:v>
                </c:pt>
                <c:pt idx="3048">
                  <c:v>93.419999999999987</c:v>
                </c:pt>
                <c:pt idx="3049">
                  <c:v>92.739999999999981</c:v>
                </c:pt>
                <c:pt idx="3050">
                  <c:v>91.8</c:v>
                </c:pt>
                <c:pt idx="3051">
                  <c:v>90.8</c:v>
                </c:pt>
                <c:pt idx="3052">
                  <c:v>89.78</c:v>
                </c:pt>
                <c:pt idx="3053">
                  <c:v>88.6</c:v>
                </c:pt>
                <c:pt idx="3054">
                  <c:v>87.52000000000001</c:v>
                </c:pt>
                <c:pt idx="3055">
                  <c:v>86.5</c:v>
                </c:pt>
                <c:pt idx="3056">
                  <c:v>85.600000000000009</c:v>
                </c:pt>
                <c:pt idx="3057">
                  <c:v>84.66</c:v>
                </c:pt>
                <c:pt idx="3058">
                  <c:v>83.84</c:v>
                </c:pt>
                <c:pt idx="3059">
                  <c:v>82.97999999999999</c:v>
                </c:pt>
                <c:pt idx="3060">
                  <c:v>82.039999999999992</c:v>
                </c:pt>
                <c:pt idx="3061">
                  <c:v>81.2</c:v>
                </c:pt>
                <c:pt idx="3062">
                  <c:v>80.8</c:v>
                </c:pt>
                <c:pt idx="3063">
                  <c:v>80.460000000000008</c:v>
                </c:pt>
                <c:pt idx="3064">
                  <c:v>80.2</c:v>
                </c:pt>
                <c:pt idx="3065">
                  <c:v>80.359999999999985</c:v>
                </c:pt>
                <c:pt idx="3066">
                  <c:v>81.000000000000014</c:v>
                </c:pt>
                <c:pt idx="3067">
                  <c:v>81.88000000000001</c:v>
                </c:pt>
                <c:pt idx="3068">
                  <c:v>82.820000000000007</c:v>
                </c:pt>
                <c:pt idx="3069">
                  <c:v>83.68</c:v>
                </c:pt>
                <c:pt idx="3070">
                  <c:v>84.7</c:v>
                </c:pt>
                <c:pt idx="3071">
                  <c:v>85.9</c:v>
                </c:pt>
                <c:pt idx="3072">
                  <c:v>86.9</c:v>
                </c:pt>
                <c:pt idx="3073">
                  <c:v>87.640000000000015</c:v>
                </c:pt>
                <c:pt idx="3074">
                  <c:v>88.560000000000016</c:v>
                </c:pt>
                <c:pt idx="3075">
                  <c:v>89.559999999999988</c:v>
                </c:pt>
                <c:pt idx="3076">
                  <c:v>90.460000000000008</c:v>
                </c:pt>
                <c:pt idx="3077">
                  <c:v>91.240000000000009</c:v>
                </c:pt>
                <c:pt idx="3078">
                  <c:v>92.02000000000001</c:v>
                </c:pt>
                <c:pt idx="3079">
                  <c:v>92.72</c:v>
                </c:pt>
                <c:pt idx="3080">
                  <c:v>93.240000000000009</c:v>
                </c:pt>
                <c:pt idx="3081">
                  <c:v>93.4</c:v>
                </c:pt>
                <c:pt idx="3082">
                  <c:v>93.2</c:v>
                </c:pt>
                <c:pt idx="3083">
                  <c:v>92.7</c:v>
                </c:pt>
                <c:pt idx="3084">
                  <c:v>91.960000000000008</c:v>
                </c:pt>
                <c:pt idx="3085">
                  <c:v>91.16</c:v>
                </c:pt>
                <c:pt idx="3086">
                  <c:v>90.11999999999999</c:v>
                </c:pt>
                <c:pt idx="3087">
                  <c:v>89.1</c:v>
                </c:pt>
                <c:pt idx="3088">
                  <c:v>88.14</c:v>
                </c:pt>
                <c:pt idx="3089">
                  <c:v>87</c:v>
                </c:pt>
                <c:pt idx="3090">
                  <c:v>85.97999999999999</c:v>
                </c:pt>
                <c:pt idx="3091">
                  <c:v>84.939999999999984</c:v>
                </c:pt>
                <c:pt idx="3092">
                  <c:v>84.06</c:v>
                </c:pt>
                <c:pt idx="3093">
                  <c:v>83.179999999999993</c:v>
                </c:pt>
                <c:pt idx="3094">
                  <c:v>82.38</c:v>
                </c:pt>
                <c:pt idx="3095">
                  <c:v>81.580000000000013</c:v>
                </c:pt>
                <c:pt idx="3096">
                  <c:v>80.960000000000008</c:v>
                </c:pt>
                <c:pt idx="3097">
                  <c:v>80.5</c:v>
                </c:pt>
                <c:pt idx="3098">
                  <c:v>80.160000000000011</c:v>
                </c:pt>
                <c:pt idx="3099">
                  <c:v>80.22</c:v>
                </c:pt>
                <c:pt idx="3100">
                  <c:v>80.660000000000011</c:v>
                </c:pt>
                <c:pt idx="3101">
                  <c:v>81.419999999999987</c:v>
                </c:pt>
                <c:pt idx="3102">
                  <c:v>82.3</c:v>
                </c:pt>
                <c:pt idx="3103">
                  <c:v>83.12</c:v>
                </c:pt>
                <c:pt idx="3104">
                  <c:v>84.039999999999992</c:v>
                </c:pt>
                <c:pt idx="3105">
                  <c:v>85.06</c:v>
                </c:pt>
                <c:pt idx="3106">
                  <c:v>86.179999999999993</c:v>
                </c:pt>
                <c:pt idx="3107">
                  <c:v>87.02</c:v>
                </c:pt>
                <c:pt idx="3108">
                  <c:v>88.080000000000013</c:v>
                </c:pt>
                <c:pt idx="3109">
                  <c:v>89.08</c:v>
                </c:pt>
                <c:pt idx="3110">
                  <c:v>89.919999999999987</c:v>
                </c:pt>
                <c:pt idx="3111">
                  <c:v>90.820000000000007</c:v>
                </c:pt>
                <c:pt idx="3112">
                  <c:v>91.72</c:v>
                </c:pt>
                <c:pt idx="3113">
                  <c:v>92.539999999999992</c:v>
                </c:pt>
                <c:pt idx="3114">
                  <c:v>93.2</c:v>
                </c:pt>
                <c:pt idx="3115">
                  <c:v>93.61999999999999</c:v>
                </c:pt>
                <c:pt idx="3116">
                  <c:v>93.759999999999991</c:v>
                </c:pt>
                <c:pt idx="3117">
                  <c:v>93.4</c:v>
                </c:pt>
                <c:pt idx="3118">
                  <c:v>92.759999999999991</c:v>
                </c:pt>
                <c:pt idx="3119">
                  <c:v>91.939999999999984</c:v>
                </c:pt>
                <c:pt idx="3120">
                  <c:v>90.97999999999999</c:v>
                </c:pt>
                <c:pt idx="3121">
                  <c:v>89.96</c:v>
                </c:pt>
                <c:pt idx="3122">
                  <c:v>88.97999999999999</c:v>
                </c:pt>
                <c:pt idx="3123">
                  <c:v>87.97999999999999</c:v>
                </c:pt>
                <c:pt idx="3124">
                  <c:v>87</c:v>
                </c:pt>
                <c:pt idx="3125">
                  <c:v>86.080000000000013</c:v>
                </c:pt>
                <c:pt idx="3126">
                  <c:v>85.12</c:v>
                </c:pt>
                <c:pt idx="3127">
                  <c:v>84.139999999999986</c:v>
                </c:pt>
                <c:pt idx="3128">
                  <c:v>83.339999999999989</c:v>
                </c:pt>
                <c:pt idx="3129">
                  <c:v>82.52</c:v>
                </c:pt>
                <c:pt idx="3130">
                  <c:v>81.66</c:v>
                </c:pt>
                <c:pt idx="3131">
                  <c:v>81.000000000000014</c:v>
                </c:pt>
                <c:pt idx="3132">
                  <c:v>80.640000000000015</c:v>
                </c:pt>
                <c:pt idx="3133">
                  <c:v>80.36</c:v>
                </c:pt>
                <c:pt idx="3134">
                  <c:v>80.400000000000006</c:v>
                </c:pt>
                <c:pt idx="3135">
                  <c:v>80.8</c:v>
                </c:pt>
                <c:pt idx="3136">
                  <c:v>81.48</c:v>
                </c:pt>
                <c:pt idx="3137">
                  <c:v>82.54</c:v>
                </c:pt>
                <c:pt idx="3138">
                  <c:v>83.66</c:v>
                </c:pt>
                <c:pt idx="3139">
                  <c:v>84.7</c:v>
                </c:pt>
                <c:pt idx="3140">
                  <c:v>85.72</c:v>
                </c:pt>
                <c:pt idx="3141">
                  <c:v>86.68</c:v>
                </c:pt>
                <c:pt idx="3142">
                  <c:v>87.6</c:v>
                </c:pt>
                <c:pt idx="3143">
                  <c:v>88.54</c:v>
                </c:pt>
                <c:pt idx="3144">
                  <c:v>89.3</c:v>
                </c:pt>
                <c:pt idx="3145">
                  <c:v>90.1</c:v>
                </c:pt>
                <c:pt idx="3146">
                  <c:v>90.94</c:v>
                </c:pt>
                <c:pt idx="3147">
                  <c:v>91.8</c:v>
                </c:pt>
                <c:pt idx="3148">
                  <c:v>92.7</c:v>
                </c:pt>
                <c:pt idx="3149">
                  <c:v>93.4</c:v>
                </c:pt>
                <c:pt idx="3150">
                  <c:v>93.88</c:v>
                </c:pt>
                <c:pt idx="3151">
                  <c:v>93.96</c:v>
                </c:pt>
                <c:pt idx="3152">
                  <c:v>93.500000000000014</c:v>
                </c:pt>
                <c:pt idx="3153">
                  <c:v>92.740000000000009</c:v>
                </c:pt>
                <c:pt idx="3154">
                  <c:v>91.960000000000008</c:v>
                </c:pt>
                <c:pt idx="3155">
                  <c:v>90.97999999999999</c:v>
                </c:pt>
                <c:pt idx="3156">
                  <c:v>90</c:v>
                </c:pt>
                <c:pt idx="3157">
                  <c:v>89.06</c:v>
                </c:pt>
                <c:pt idx="3158">
                  <c:v>88.039999999999992</c:v>
                </c:pt>
                <c:pt idx="3159">
                  <c:v>87.039999999999992</c:v>
                </c:pt>
                <c:pt idx="3160">
                  <c:v>86.06</c:v>
                </c:pt>
                <c:pt idx="3161">
                  <c:v>85.080000000000013</c:v>
                </c:pt>
                <c:pt idx="3162">
                  <c:v>84.240000000000009</c:v>
                </c:pt>
                <c:pt idx="3163">
                  <c:v>83.419999999999987</c:v>
                </c:pt>
                <c:pt idx="3164">
                  <c:v>82.66</c:v>
                </c:pt>
                <c:pt idx="3165">
                  <c:v>81.839999999999989</c:v>
                </c:pt>
                <c:pt idx="3166">
                  <c:v>81.28</c:v>
                </c:pt>
                <c:pt idx="3167">
                  <c:v>80.78</c:v>
                </c:pt>
                <c:pt idx="3168">
                  <c:v>80.640000000000015</c:v>
                </c:pt>
                <c:pt idx="3169">
                  <c:v>80.679999999999993</c:v>
                </c:pt>
                <c:pt idx="3170">
                  <c:v>81.14</c:v>
                </c:pt>
                <c:pt idx="3171">
                  <c:v>81.78</c:v>
                </c:pt>
                <c:pt idx="3172">
                  <c:v>82.740000000000009</c:v>
                </c:pt>
                <c:pt idx="3173">
                  <c:v>83.7</c:v>
                </c:pt>
                <c:pt idx="3174">
                  <c:v>84.66</c:v>
                </c:pt>
                <c:pt idx="3175">
                  <c:v>85.8</c:v>
                </c:pt>
                <c:pt idx="3176">
                  <c:v>86.88000000000001</c:v>
                </c:pt>
                <c:pt idx="3177">
                  <c:v>87.78</c:v>
                </c:pt>
                <c:pt idx="3178">
                  <c:v>88.62</c:v>
                </c:pt>
                <c:pt idx="3179">
                  <c:v>89.58</c:v>
                </c:pt>
                <c:pt idx="3180">
                  <c:v>90.460000000000008</c:v>
                </c:pt>
                <c:pt idx="3181">
                  <c:v>91.240000000000009</c:v>
                </c:pt>
                <c:pt idx="3182">
                  <c:v>92.059999999999988</c:v>
                </c:pt>
                <c:pt idx="3183">
                  <c:v>92.919999999999987</c:v>
                </c:pt>
                <c:pt idx="3184">
                  <c:v>93.56</c:v>
                </c:pt>
                <c:pt idx="3185">
                  <c:v>94.02000000000001</c:v>
                </c:pt>
                <c:pt idx="3186">
                  <c:v>94.059999999999988</c:v>
                </c:pt>
                <c:pt idx="3187">
                  <c:v>93.86</c:v>
                </c:pt>
                <c:pt idx="3188">
                  <c:v>93.3</c:v>
                </c:pt>
                <c:pt idx="3189">
                  <c:v>92.439999999999984</c:v>
                </c:pt>
                <c:pt idx="3190">
                  <c:v>91.4</c:v>
                </c:pt>
                <c:pt idx="3191">
                  <c:v>90.320000000000007</c:v>
                </c:pt>
                <c:pt idx="3192">
                  <c:v>89.1</c:v>
                </c:pt>
                <c:pt idx="3193">
                  <c:v>88.080000000000013</c:v>
                </c:pt>
                <c:pt idx="3194">
                  <c:v>87.079999999999984</c:v>
                </c:pt>
                <c:pt idx="3195">
                  <c:v>86</c:v>
                </c:pt>
                <c:pt idx="3196">
                  <c:v>84.97999999999999</c:v>
                </c:pt>
                <c:pt idx="3197">
                  <c:v>84.02</c:v>
                </c:pt>
                <c:pt idx="3198">
                  <c:v>83.259999999999991</c:v>
                </c:pt>
                <c:pt idx="3199">
                  <c:v>82.460000000000008</c:v>
                </c:pt>
                <c:pt idx="3200">
                  <c:v>81.72</c:v>
                </c:pt>
                <c:pt idx="3201">
                  <c:v>81.14</c:v>
                </c:pt>
                <c:pt idx="3202">
                  <c:v>80.8</c:v>
                </c:pt>
                <c:pt idx="3203">
                  <c:v>80.62</c:v>
                </c:pt>
                <c:pt idx="3204">
                  <c:v>80.679999999999993</c:v>
                </c:pt>
                <c:pt idx="3205">
                  <c:v>81.160000000000011</c:v>
                </c:pt>
                <c:pt idx="3206">
                  <c:v>81.919999999999987</c:v>
                </c:pt>
                <c:pt idx="3207">
                  <c:v>82.9</c:v>
                </c:pt>
                <c:pt idx="3208">
                  <c:v>83.899999999999991</c:v>
                </c:pt>
                <c:pt idx="3209">
                  <c:v>84.84</c:v>
                </c:pt>
                <c:pt idx="3210">
                  <c:v>85.86</c:v>
                </c:pt>
                <c:pt idx="3211">
                  <c:v>86.86</c:v>
                </c:pt>
                <c:pt idx="3212">
                  <c:v>87.820000000000007</c:v>
                </c:pt>
                <c:pt idx="3213">
                  <c:v>88.760000000000019</c:v>
                </c:pt>
                <c:pt idx="3214">
                  <c:v>89.72</c:v>
                </c:pt>
                <c:pt idx="3215">
                  <c:v>90.539999999999992</c:v>
                </c:pt>
                <c:pt idx="3216">
                  <c:v>91.38000000000001</c:v>
                </c:pt>
                <c:pt idx="3217">
                  <c:v>92.240000000000009</c:v>
                </c:pt>
                <c:pt idx="3218">
                  <c:v>93.059999999999988</c:v>
                </c:pt>
                <c:pt idx="3219">
                  <c:v>93.56</c:v>
                </c:pt>
                <c:pt idx="3220">
                  <c:v>93.820000000000007</c:v>
                </c:pt>
                <c:pt idx="3221">
                  <c:v>93.78</c:v>
                </c:pt>
                <c:pt idx="3222">
                  <c:v>93.34</c:v>
                </c:pt>
                <c:pt idx="3223">
                  <c:v>92.72</c:v>
                </c:pt>
                <c:pt idx="3224">
                  <c:v>91.78</c:v>
                </c:pt>
                <c:pt idx="3225">
                  <c:v>90.96</c:v>
                </c:pt>
                <c:pt idx="3226">
                  <c:v>89.97999999999999</c:v>
                </c:pt>
                <c:pt idx="3227">
                  <c:v>88.96</c:v>
                </c:pt>
                <c:pt idx="3228">
                  <c:v>87.939999999999984</c:v>
                </c:pt>
                <c:pt idx="3229">
                  <c:v>86.96</c:v>
                </c:pt>
                <c:pt idx="3230">
                  <c:v>85.8</c:v>
                </c:pt>
                <c:pt idx="3231">
                  <c:v>84.66</c:v>
                </c:pt>
                <c:pt idx="3232">
                  <c:v>83.84</c:v>
                </c:pt>
                <c:pt idx="3233">
                  <c:v>82.9</c:v>
                </c:pt>
                <c:pt idx="3234">
                  <c:v>82.12</c:v>
                </c:pt>
                <c:pt idx="3235">
                  <c:v>81.500000000000014</c:v>
                </c:pt>
                <c:pt idx="3236">
                  <c:v>81.000000000000014</c:v>
                </c:pt>
                <c:pt idx="3237">
                  <c:v>80.540000000000006</c:v>
                </c:pt>
                <c:pt idx="3238">
                  <c:v>80.400000000000006</c:v>
                </c:pt>
                <c:pt idx="3239">
                  <c:v>80.58</c:v>
                </c:pt>
                <c:pt idx="3240">
                  <c:v>81.2</c:v>
                </c:pt>
                <c:pt idx="3241">
                  <c:v>82.14</c:v>
                </c:pt>
                <c:pt idx="3242">
                  <c:v>83.14</c:v>
                </c:pt>
                <c:pt idx="3243">
                  <c:v>84.039999999999992</c:v>
                </c:pt>
                <c:pt idx="3244">
                  <c:v>84.94</c:v>
                </c:pt>
                <c:pt idx="3245">
                  <c:v>85.9</c:v>
                </c:pt>
                <c:pt idx="3246">
                  <c:v>86.919999999999987</c:v>
                </c:pt>
                <c:pt idx="3247">
                  <c:v>87.94</c:v>
                </c:pt>
                <c:pt idx="3248">
                  <c:v>88.899999999999991</c:v>
                </c:pt>
                <c:pt idx="3249">
                  <c:v>89.78</c:v>
                </c:pt>
                <c:pt idx="3250">
                  <c:v>90.6</c:v>
                </c:pt>
                <c:pt idx="3251">
                  <c:v>91.460000000000008</c:v>
                </c:pt>
                <c:pt idx="3252">
                  <c:v>92.3</c:v>
                </c:pt>
                <c:pt idx="3253">
                  <c:v>93.039999999999992</c:v>
                </c:pt>
                <c:pt idx="3254">
                  <c:v>93.58</c:v>
                </c:pt>
                <c:pt idx="3255">
                  <c:v>93.88</c:v>
                </c:pt>
                <c:pt idx="3256">
                  <c:v>93.72</c:v>
                </c:pt>
                <c:pt idx="3257">
                  <c:v>93.38000000000001</c:v>
                </c:pt>
                <c:pt idx="3258">
                  <c:v>92.859999999999985</c:v>
                </c:pt>
                <c:pt idx="3259">
                  <c:v>92.039999999999992</c:v>
                </c:pt>
                <c:pt idx="3260">
                  <c:v>91.039999999999992</c:v>
                </c:pt>
                <c:pt idx="3261">
                  <c:v>90.11999999999999</c:v>
                </c:pt>
                <c:pt idx="3262">
                  <c:v>89.039999999999992</c:v>
                </c:pt>
                <c:pt idx="3263">
                  <c:v>87.939999999999984</c:v>
                </c:pt>
                <c:pt idx="3264">
                  <c:v>86.96</c:v>
                </c:pt>
                <c:pt idx="3265">
                  <c:v>86</c:v>
                </c:pt>
                <c:pt idx="3266">
                  <c:v>85.039999999999992</c:v>
                </c:pt>
                <c:pt idx="3267">
                  <c:v>84.080000000000013</c:v>
                </c:pt>
                <c:pt idx="3268">
                  <c:v>83.259999999999991</c:v>
                </c:pt>
                <c:pt idx="3269">
                  <c:v>82.460000000000008</c:v>
                </c:pt>
                <c:pt idx="3270">
                  <c:v>81.8</c:v>
                </c:pt>
                <c:pt idx="3271">
                  <c:v>81.2</c:v>
                </c:pt>
                <c:pt idx="3272">
                  <c:v>80.78</c:v>
                </c:pt>
                <c:pt idx="3273">
                  <c:v>80.7</c:v>
                </c:pt>
                <c:pt idx="3274">
                  <c:v>80.88</c:v>
                </c:pt>
                <c:pt idx="3275">
                  <c:v>81.419999999999987</c:v>
                </c:pt>
                <c:pt idx="3276">
                  <c:v>82.18</c:v>
                </c:pt>
                <c:pt idx="3277">
                  <c:v>83.1</c:v>
                </c:pt>
                <c:pt idx="3278">
                  <c:v>84.08</c:v>
                </c:pt>
                <c:pt idx="3279">
                  <c:v>85.04</c:v>
                </c:pt>
                <c:pt idx="3280">
                  <c:v>85.960000000000008</c:v>
                </c:pt>
                <c:pt idx="3281">
                  <c:v>86.88000000000001</c:v>
                </c:pt>
                <c:pt idx="3282">
                  <c:v>87.94</c:v>
                </c:pt>
                <c:pt idx="3283">
                  <c:v>88.820000000000007</c:v>
                </c:pt>
                <c:pt idx="3284">
                  <c:v>89.7</c:v>
                </c:pt>
                <c:pt idx="3285">
                  <c:v>90.6</c:v>
                </c:pt>
                <c:pt idx="3286">
                  <c:v>91.44</c:v>
                </c:pt>
                <c:pt idx="3287">
                  <c:v>92.2</c:v>
                </c:pt>
                <c:pt idx="3288">
                  <c:v>92.9</c:v>
                </c:pt>
                <c:pt idx="3289">
                  <c:v>93.499999999999986</c:v>
                </c:pt>
                <c:pt idx="3290">
                  <c:v>93.96</c:v>
                </c:pt>
                <c:pt idx="3291">
                  <c:v>93.97999999999999</c:v>
                </c:pt>
                <c:pt idx="3292">
                  <c:v>93.56</c:v>
                </c:pt>
                <c:pt idx="3293">
                  <c:v>92.7</c:v>
                </c:pt>
                <c:pt idx="3294">
                  <c:v>91.78</c:v>
                </c:pt>
                <c:pt idx="3295">
                  <c:v>90.84</c:v>
                </c:pt>
                <c:pt idx="3296">
                  <c:v>89.9</c:v>
                </c:pt>
                <c:pt idx="3297">
                  <c:v>88.96</c:v>
                </c:pt>
                <c:pt idx="3298">
                  <c:v>87.7</c:v>
                </c:pt>
                <c:pt idx="3299">
                  <c:v>86.61999999999999</c:v>
                </c:pt>
                <c:pt idx="3300">
                  <c:v>85.66</c:v>
                </c:pt>
                <c:pt idx="3301">
                  <c:v>84.8</c:v>
                </c:pt>
                <c:pt idx="3302">
                  <c:v>83.960000000000008</c:v>
                </c:pt>
                <c:pt idx="3303">
                  <c:v>83.14</c:v>
                </c:pt>
                <c:pt idx="3304">
                  <c:v>82.28</c:v>
                </c:pt>
                <c:pt idx="3305">
                  <c:v>81.599999999999994</c:v>
                </c:pt>
                <c:pt idx="3306">
                  <c:v>81.02000000000001</c:v>
                </c:pt>
                <c:pt idx="3307">
                  <c:v>80.660000000000011</c:v>
                </c:pt>
                <c:pt idx="3308">
                  <c:v>80.61999999999999</c:v>
                </c:pt>
                <c:pt idx="3309">
                  <c:v>80.919999999999987</c:v>
                </c:pt>
                <c:pt idx="3310">
                  <c:v>81.640000000000015</c:v>
                </c:pt>
                <c:pt idx="3311">
                  <c:v>82.48</c:v>
                </c:pt>
                <c:pt idx="3312">
                  <c:v>83.52000000000001</c:v>
                </c:pt>
                <c:pt idx="3313">
                  <c:v>84.52000000000001</c:v>
                </c:pt>
                <c:pt idx="3314">
                  <c:v>85.580000000000013</c:v>
                </c:pt>
                <c:pt idx="3315">
                  <c:v>86.58</c:v>
                </c:pt>
                <c:pt idx="3316">
                  <c:v>87.5</c:v>
                </c:pt>
                <c:pt idx="3317">
                  <c:v>88.419999999999987</c:v>
                </c:pt>
                <c:pt idx="3318">
                  <c:v>89.44</c:v>
                </c:pt>
                <c:pt idx="3319">
                  <c:v>90.34</c:v>
                </c:pt>
                <c:pt idx="3320">
                  <c:v>91.179999999999993</c:v>
                </c:pt>
                <c:pt idx="3321">
                  <c:v>91.94</c:v>
                </c:pt>
                <c:pt idx="3322">
                  <c:v>92.640000000000015</c:v>
                </c:pt>
                <c:pt idx="3323">
                  <c:v>93.52</c:v>
                </c:pt>
                <c:pt idx="3324">
                  <c:v>94.18</c:v>
                </c:pt>
                <c:pt idx="3325">
                  <c:v>94.28</c:v>
                </c:pt>
                <c:pt idx="3326">
                  <c:v>94.02000000000001</c:v>
                </c:pt>
                <c:pt idx="3327">
                  <c:v>93.500000000000014</c:v>
                </c:pt>
                <c:pt idx="3328">
                  <c:v>92.740000000000009</c:v>
                </c:pt>
                <c:pt idx="3329">
                  <c:v>91.8</c:v>
                </c:pt>
                <c:pt idx="3330">
                  <c:v>90.64</c:v>
                </c:pt>
                <c:pt idx="3331">
                  <c:v>89.68</c:v>
                </c:pt>
                <c:pt idx="3332">
                  <c:v>88.72</c:v>
                </c:pt>
                <c:pt idx="3333">
                  <c:v>87.739999999999981</c:v>
                </c:pt>
                <c:pt idx="3334">
                  <c:v>86.759999999999991</c:v>
                </c:pt>
                <c:pt idx="3335">
                  <c:v>85.64</c:v>
                </c:pt>
                <c:pt idx="3336">
                  <c:v>84.66</c:v>
                </c:pt>
                <c:pt idx="3337">
                  <c:v>83.820000000000007</c:v>
                </c:pt>
                <c:pt idx="3338">
                  <c:v>83.039999999999992</c:v>
                </c:pt>
                <c:pt idx="3339">
                  <c:v>82.3</c:v>
                </c:pt>
                <c:pt idx="3340">
                  <c:v>81.7</c:v>
                </c:pt>
                <c:pt idx="3341">
                  <c:v>81.16</c:v>
                </c:pt>
                <c:pt idx="3342">
                  <c:v>80.8</c:v>
                </c:pt>
                <c:pt idx="3343">
                  <c:v>80.820000000000007</c:v>
                </c:pt>
                <c:pt idx="3344">
                  <c:v>81.12</c:v>
                </c:pt>
                <c:pt idx="3345">
                  <c:v>81.84</c:v>
                </c:pt>
                <c:pt idx="3346">
                  <c:v>82.82</c:v>
                </c:pt>
                <c:pt idx="3347">
                  <c:v>83.86</c:v>
                </c:pt>
                <c:pt idx="3348">
                  <c:v>84.820000000000007</c:v>
                </c:pt>
                <c:pt idx="3349">
                  <c:v>85.760000000000019</c:v>
                </c:pt>
                <c:pt idx="3350">
                  <c:v>86.84</c:v>
                </c:pt>
                <c:pt idx="3351">
                  <c:v>87.860000000000014</c:v>
                </c:pt>
                <c:pt idx="3352">
                  <c:v>88.7</c:v>
                </c:pt>
                <c:pt idx="3353">
                  <c:v>89.6</c:v>
                </c:pt>
                <c:pt idx="3354">
                  <c:v>90.560000000000016</c:v>
                </c:pt>
                <c:pt idx="3355">
                  <c:v>91.44</c:v>
                </c:pt>
                <c:pt idx="3356">
                  <c:v>92.28</c:v>
                </c:pt>
                <c:pt idx="3357">
                  <c:v>92.999999999999986</c:v>
                </c:pt>
                <c:pt idx="3358">
                  <c:v>93.62</c:v>
                </c:pt>
                <c:pt idx="3359">
                  <c:v>94.260000000000019</c:v>
                </c:pt>
                <c:pt idx="3360">
                  <c:v>94.38000000000001</c:v>
                </c:pt>
                <c:pt idx="3361">
                  <c:v>94.059999999999988</c:v>
                </c:pt>
                <c:pt idx="3362">
                  <c:v>93.4</c:v>
                </c:pt>
                <c:pt idx="3363">
                  <c:v>92.56</c:v>
                </c:pt>
                <c:pt idx="3364">
                  <c:v>91.5</c:v>
                </c:pt>
                <c:pt idx="3365">
                  <c:v>90.47999999999999</c:v>
                </c:pt>
                <c:pt idx="3366">
                  <c:v>89.419999999999987</c:v>
                </c:pt>
                <c:pt idx="3367">
                  <c:v>88.419999999999987</c:v>
                </c:pt>
                <c:pt idx="3368">
                  <c:v>87.34</c:v>
                </c:pt>
                <c:pt idx="3369">
                  <c:v>86.47999999999999</c:v>
                </c:pt>
                <c:pt idx="3370">
                  <c:v>85.580000000000013</c:v>
                </c:pt>
                <c:pt idx="3371">
                  <c:v>84.66</c:v>
                </c:pt>
                <c:pt idx="3372">
                  <c:v>83.759999999999991</c:v>
                </c:pt>
                <c:pt idx="3373">
                  <c:v>83.02</c:v>
                </c:pt>
                <c:pt idx="3374">
                  <c:v>82.3</c:v>
                </c:pt>
                <c:pt idx="3375">
                  <c:v>81.599999999999994</c:v>
                </c:pt>
                <c:pt idx="3376">
                  <c:v>81.08</c:v>
                </c:pt>
                <c:pt idx="3377">
                  <c:v>80.92</c:v>
                </c:pt>
                <c:pt idx="3378">
                  <c:v>81.040000000000006</c:v>
                </c:pt>
                <c:pt idx="3379">
                  <c:v>81.499999999999986</c:v>
                </c:pt>
                <c:pt idx="3380">
                  <c:v>82.28</c:v>
                </c:pt>
                <c:pt idx="3381">
                  <c:v>83.12</c:v>
                </c:pt>
                <c:pt idx="3382">
                  <c:v>83.960000000000008</c:v>
                </c:pt>
                <c:pt idx="3383">
                  <c:v>84.84</c:v>
                </c:pt>
                <c:pt idx="3384">
                  <c:v>85.72</c:v>
                </c:pt>
                <c:pt idx="3385">
                  <c:v>86.7</c:v>
                </c:pt>
                <c:pt idx="3386">
                  <c:v>87.9</c:v>
                </c:pt>
                <c:pt idx="3387">
                  <c:v>88.919999999999987</c:v>
                </c:pt>
                <c:pt idx="3388">
                  <c:v>89.820000000000007</c:v>
                </c:pt>
                <c:pt idx="3389">
                  <c:v>90.7</c:v>
                </c:pt>
                <c:pt idx="3390">
                  <c:v>91.539999999999992</c:v>
                </c:pt>
                <c:pt idx="3391">
                  <c:v>92.4</c:v>
                </c:pt>
                <c:pt idx="3392">
                  <c:v>93.22</c:v>
                </c:pt>
                <c:pt idx="3393">
                  <c:v>93.9</c:v>
                </c:pt>
                <c:pt idx="3394">
                  <c:v>94.28</c:v>
                </c:pt>
                <c:pt idx="3395">
                  <c:v>94.34</c:v>
                </c:pt>
                <c:pt idx="3396">
                  <c:v>94.12</c:v>
                </c:pt>
                <c:pt idx="3397">
                  <c:v>93.66</c:v>
                </c:pt>
                <c:pt idx="3398">
                  <c:v>92.859999999999985</c:v>
                </c:pt>
                <c:pt idx="3399">
                  <c:v>91.86</c:v>
                </c:pt>
                <c:pt idx="3400">
                  <c:v>90.8</c:v>
                </c:pt>
                <c:pt idx="3401">
                  <c:v>89.739999999999981</c:v>
                </c:pt>
                <c:pt idx="3402">
                  <c:v>88.8</c:v>
                </c:pt>
                <c:pt idx="3403">
                  <c:v>87.8</c:v>
                </c:pt>
                <c:pt idx="3404">
                  <c:v>86.739999999999981</c:v>
                </c:pt>
                <c:pt idx="3405">
                  <c:v>85.759999999999991</c:v>
                </c:pt>
                <c:pt idx="3406">
                  <c:v>84.679999999999993</c:v>
                </c:pt>
                <c:pt idx="3407">
                  <c:v>83.740000000000009</c:v>
                </c:pt>
                <c:pt idx="3408">
                  <c:v>82.88</c:v>
                </c:pt>
                <c:pt idx="3409">
                  <c:v>82.080000000000013</c:v>
                </c:pt>
                <c:pt idx="3410">
                  <c:v>81.42</c:v>
                </c:pt>
                <c:pt idx="3411">
                  <c:v>81</c:v>
                </c:pt>
                <c:pt idx="3412">
                  <c:v>80.759999999999991</c:v>
                </c:pt>
                <c:pt idx="3413">
                  <c:v>80.859999999999985</c:v>
                </c:pt>
                <c:pt idx="3414">
                  <c:v>81.320000000000007</c:v>
                </c:pt>
                <c:pt idx="3415">
                  <c:v>82.2</c:v>
                </c:pt>
                <c:pt idx="3416">
                  <c:v>83.16</c:v>
                </c:pt>
                <c:pt idx="3417">
                  <c:v>84.16</c:v>
                </c:pt>
                <c:pt idx="3418">
                  <c:v>85.14</c:v>
                </c:pt>
                <c:pt idx="3419">
                  <c:v>86.12</c:v>
                </c:pt>
                <c:pt idx="3420">
                  <c:v>87.060000000000016</c:v>
                </c:pt>
                <c:pt idx="3421">
                  <c:v>87.960000000000008</c:v>
                </c:pt>
                <c:pt idx="3422">
                  <c:v>89</c:v>
                </c:pt>
                <c:pt idx="3423">
                  <c:v>90.04</c:v>
                </c:pt>
                <c:pt idx="3424">
                  <c:v>90.919999999999987</c:v>
                </c:pt>
                <c:pt idx="3425">
                  <c:v>91.7</c:v>
                </c:pt>
                <c:pt idx="3426">
                  <c:v>92.460000000000008</c:v>
                </c:pt>
                <c:pt idx="3427">
                  <c:v>93.179999999999993</c:v>
                </c:pt>
                <c:pt idx="3428">
                  <c:v>93.8</c:v>
                </c:pt>
                <c:pt idx="3429">
                  <c:v>94.22</c:v>
                </c:pt>
                <c:pt idx="3430">
                  <c:v>94.22</c:v>
                </c:pt>
                <c:pt idx="3431">
                  <c:v>93.98</c:v>
                </c:pt>
                <c:pt idx="3432">
                  <c:v>93.42</c:v>
                </c:pt>
                <c:pt idx="3433">
                  <c:v>92.56</c:v>
                </c:pt>
                <c:pt idx="3434">
                  <c:v>91.64</c:v>
                </c:pt>
                <c:pt idx="3435">
                  <c:v>90.679999999999993</c:v>
                </c:pt>
                <c:pt idx="3436">
                  <c:v>89.62</c:v>
                </c:pt>
                <c:pt idx="3437">
                  <c:v>88.2</c:v>
                </c:pt>
                <c:pt idx="3438">
                  <c:v>87.14</c:v>
                </c:pt>
                <c:pt idx="3439">
                  <c:v>86.22</c:v>
                </c:pt>
                <c:pt idx="3440">
                  <c:v>85.239999999999981</c:v>
                </c:pt>
                <c:pt idx="3441">
                  <c:v>84.32</c:v>
                </c:pt>
                <c:pt idx="3442">
                  <c:v>83.539999999999992</c:v>
                </c:pt>
                <c:pt idx="3443">
                  <c:v>82.740000000000009</c:v>
                </c:pt>
                <c:pt idx="3444">
                  <c:v>82.02</c:v>
                </c:pt>
                <c:pt idx="3445">
                  <c:v>81.44</c:v>
                </c:pt>
                <c:pt idx="3446">
                  <c:v>81.099999999999994</c:v>
                </c:pt>
                <c:pt idx="3447">
                  <c:v>81</c:v>
                </c:pt>
                <c:pt idx="3448">
                  <c:v>81.179999999999993</c:v>
                </c:pt>
                <c:pt idx="3449">
                  <c:v>81.660000000000011</c:v>
                </c:pt>
                <c:pt idx="3450">
                  <c:v>82.52000000000001</c:v>
                </c:pt>
                <c:pt idx="3451">
                  <c:v>83.679999999999993</c:v>
                </c:pt>
                <c:pt idx="3452">
                  <c:v>84.7</c:v>
                </c:pt>
                <c:pt idx="3453">
                  <c:v>85.740000000000009</c:v>
                </c:pt>
                <c:pt idx="3454">
                  <c:v>86.78</c:v>
                </c:pt>
                <c:pt idx="3455">
                  <c:v>87.740000000000009</c:v>
                </c:pt>
                <c:pt idx="3456">
                  <c:v>88.72</c:v>
                </c:pt>
                <c:pt idx="3457">
                  <c:v>89.58</c:v>
                </c:pt>
                <c:pt idx="3458">
                  <c:v>90.3</c:v>
                </c:pt>
                <c:pt idx="3459">
                  <c:v>91.18</c:v>
                </c:pt>
                <c:pt idx="3460">
                  <c:v>92.039999999999992</c:v>
                </c:pt>
                <c:pt idx="3461">
                  <c:v>92.919999999999987</c:v>
                </c:pt>
                <c:pt idx="3462">
                  <c:v>93.6</c:v>
                </c:pt>
                <c:pt idx="3463">
                  <c:v>94.14</c:v>
                </c:pt>
                <c:pt idx="3464">
                  <c:v>94.4</c:v>
                </c:pt>
                <c:pt idx="3465">
                  <c:v>94.3</c:v>
                </c:pt>
                <c:pt idx="3466">
                  <c:v>93.98</c:v>
                </c:pt>
                <c:pt idx="3467">
                  <c:v>93.38</c:v>
                </c:pt>
                <c:pt idx="3468">
                  <c:v>92.47999999999999</c:v>
                </c:pt>
                <c:pt idx="3469">
                  <c:v>91.47999999999999</c:v>
                </c:pt>
                <c:pt idx="3470">
                  <c:v>90.539999999999992</c:v>
                </c:pt>
                <c:pt idx="3471">
                  <c:v>89.46</c:v>
                </c:pt>
                <c:pt idx="3472">
                  <c:v>88.439999999999984</c:v>
                </c:pt>
                <c:pt idx="3473">
                  <c:v>87.419999999999987</c:v>
                </c:pt>
                <c:pt idx="3474">
                  <c:v>86.34</c:v>
                </c:pt>
                <c:pt idx="3475">
                  <c:v>85.34</c:v>
                </c:pt>
                <c:pt idx="3476">
                  <c:v>84.34</c:v>
                </c:pt>
                <c:pt idx="3477">
                  <c:v>83.580000000000013</c:v>
                </c:pt>
                <c:pt idx="3478">
                  <c:v>82.7</c:v>
                </c:pt>
                <c:pt idx="3479">
                  <c:v>82.08</c:v>
                </c:pt>
                <c:pt idx="3480">
                  <c:v>81.400000000000006</c:v>
                </c:pt>
                <c:pt idx="3481">
                  <c:v>80.959999999999994</c:v>
                </c:pt>
                <c:pt idx="3482">
                  <c:v>80.97999999999999</c:v>
                </c:pt>
                <c:pt idx="3483">
                  <c:v>81.260000000000019</c:v>
                </c:pt>
                <c:pt idx="3484">
                  <c:v>81.88</c:v>
                </c:pt>
                <c:pt idx="3485">
                  <c:v>82.760000000000019</c:v>
                </c:pt>
                <c:pt idx="3486">
                  <c:v>83.8</c:v>
                </c:pt>
                <c:pt idx="3487">
                  <c:v>84.9</c:v>
                </c:pt>
                <c:pt idx="3488">
                  <c:v>85.920000000000016</c:v>
                </c:pt>
                <c:pt idx="3489">
                  <c:v>87.060000000000016</c:v>
                </c:pt>
                <c:pt idx="3490">
                  <c:v>87.94</c:v>
                </c:pt>
                <c:pt idx="3491">
                  <c:v>88.820000000000007</c:v>
                </c:pt>
                <c:pt idx="3492">
                  <c:v>89.7</c:v>
                </c:pt>
                <c:pt idx="3493">
                  <c:v>90.62</c:v>
                </c:pt>
                <c:pt idx="3494">
                  <c:v>91.5</c:v>
                </c:pt>
                <c:pt idx="3495">
                  <c:v>92.360000000000014</c:v>
                </c:pt>
                <c:pt idx="3496">
                  <c:v>93.179999999999993</c:v>
                </c:pt>
                <c:pt idx="3497">
                  <c:v>93.8</c:v>
                </c:pt>
                <c:pt idx="3498">
                  <c:v>94.240000000000009</c:v>
                </c:pt>
                <c:pt idx="3499">
                  <c:v>94.4</c:v>
                </c:pt>
                <c:pt idx="3500">
                  <c:v>94.179999999999993</c:v>
                </c:pt>
                <c:pt idx="3501">
                  <c:v>93.740000000000009</c:v>
                </c:pt>
                <c:pt idx="3502">
                  <c:v>92.78</c:v>
                </c:pt>
                <c:pt idx="3503">
                  <c:v>91.759999999999991</c:v>
                </c:pt>
                <c:pt idx="3504">
                  <c:v>90.88</c:v>
                </c:pt>
                <c:pt idx="3505">
                  <c:v>89.92</c:v>
                </c:pt>
                <c:pt idx="3506">
                  <c:v>89</c:v>
                </c:pt>
                <c:pt idx="3507">
                  <c:v>88.039999999999992</c:v>
                </c:pt>
                <c:pt idx="3508">
                  <c:v>86.899999999999991</c:v>
                </c:pt>
                <c:pt idx="3509">
                  <c:v>85.9</c:v>
                </c:pt>
                <c:pt idx="3510">
                  <c:v>84.84</c:v>
                </c:pt>
                <c:pt idx="3511">
                  <c:v>83.82</c:v>
                </c:pt>
                <c:pt idx="3512">
                  <c:v>83.039999999999992</c:v>
                </c:pt>
                <c:pt idx="3513">
                  <c:v>82.419999999999987</c:v>
                </c:pt>
                <c:pt idx="3514">
                  <c:v>81.94</c:v>
                </c:pt>
                <c:pt idx="3515">
                  <c:v>81.58</c:v>
                </c:pt>
                <c:pt idx="3516">
                  <c:v>81.3</c:v>
                </c:pt>
                <c:pt idx="3517">
                  <c:v>81.240000000000009</c:v>
                </c:pt>
                <c:pt idx="3518">
                  <c:v>81.599999999999994</c:v>
                </c:pt>
                <c:pt idx="3519">
                  <c:v>82.4</c:v>
                </c:pt>
                <c:pt idx="3520">
                  <c:v>83.320000000000007</c:v>
                </c:pt>
                <c:pt idx="3521">
                  <c:v>84.16</c:v>
                </c:pt>
                <c:pt idx="3522">
                  <c:v>85.2</c:v>
                </c:pt>
                <c:pt idx="3523">
                  <c:v>86.260000000000019</c:v>
                </c:pt>
                <c:pt idx="3524">
                  <c:v>87.260000000000019</c:v>
                </c:pt>
                <c:pt idx="3525">
                  <c:v>88.22</c:v>
                </c:pt>
                <c:pt idx="3526">
                  <c:v>89.1</c:v>
                </c:pt>
                <c:pt idx="3527">
                  <c:v>89.9</c:v>
                </c:pt>
                <c:pt idx="3528">
                  <c:v>90.820000000000007</c:v>
                </c:pt>
                <c:pt idx="3529">
                  <c:v>91.660000000000011</c:v>
                </c:pt>
                <c:pt idx="3530">
                  <c:v>92.48</c:v>
                </c:pt>
                <c:pt idx="3531">
                  <c:v>93.22</c:v>
                </c:pt>
                <c:pt idx="3532">
                  <c:v>93.859999999999985</c:v>
                </c:pt>
                <c:pt idx="3533">
                  <c:v>94.38</c:v>
                </c:pt>
                <c:pt idx="3534">
                  <c:v>94.62</c:v>
                </c:pt>
                <c:pt idx="3535">
                  <c:v>94.360000000000014</c:v>
                </c:pt>
                <c:pt idx="3536">
                  <c:v>93.9</c:v>
                </c:pt>
                <c:pt idx="3537">
                  <c:v>93.179999999999993</c:v>
                </c:pt>
                <c:pt idx="3538">
                  <c:v>92.3</c:v>
                </c:pt>
                <c:pt idx="3539">
                  <c:v>91.28</c:v>
                </c:pt>
                <c:pt idx="3540">
                  <c:v>90.239999999999981</c:v>
                </c:pt>
                <c:pt idx="3541">
                  <c:v>89.18</c:v>
                </c:pt>
                <c:pt idx="3542">
                  <c:v>88.14</c:v>
                </c:pt>
                <c:pt idx="3543">
                  <c:v>87.11999999999999</c:v>
                </c:pt>
                <c:pt idx="3544">
                  <c:v>86.179999999999993</c:v>
                </c:pt>
                <c:pt idx="3545">
                  <c:v>85.12</c:v>
                </c:pt>
                <c:pt idx="3546">
                  <c:v>84.16</c:v>
                </c:pt>
                <c:pt idx="3547">
                  <c:v>83.2</c:v>
                </c:pt>
                <c:pt idx="3548">
                  <c:v>82.419999999999987</c:v>
                </c:pt>
                <c:pt idx="3549">
                  <c:v>81.819999999999993</c:v>
                </c:pt>
                <c:pt idx="3550">
                  <c:v>81.5</c:v>
                </c:pt>
                <c:pt idx="3551">
                  <c:v>81.320000000000007</c:v>
                </c:pt>
                <c:pt idx="3552">
                  <c:v>81.359999999999985</c:v>
                </c:pt>
                <c:pt idx="3553">
                  <c:v>81.8</c:v>
                </c:pt>
                <c:pt idx="3554">
                  <c:v>82.56</c:v>
                </c:pt>
                <c:pt idx="3555">
                  <c:v>83.42</c:v>
                </c:pt>
                <c:pt idx="3556">
                  <c:v>84.5</c:v>
                </c:pt>
                <c:pt idx="3557">
                  <c:v>85.580000000000013</c:v>
                </c:pt>
                <c:pt idx="3558">
                  <c:v>86.539999999999992</c:v>
                </c:pt>
                <c:pt idx="3559">
                  <c:v>87.47999999999999</c:v>
                </c:pt>
                <c:pt idx="3560">
                  <c:v>88.419999999999987</c:v>
                </c:pt>
                <c:pt idx="3561">
                  <c:v>89.36</c:v>
                </c:pt>
                <c:pt idx="3562">
                  <c:v>90.22</c:v>
                </c:pt>
                <c:pt idx="3563">
                  <c:v>91.059999999999988</c:v>
                </c:pt>
                <c:pt idx="3564">
                  <c:v>91.94</c:v>
                </c:pt>
                <c:pt idx="3565">
                  <c:v>92.740000000000009</c:v>
                </c:pt>
                <c:pt idx="3566">
                  <c:v>93.6</c:v>
                </c:pt>
                <c:pt idx="3567">
                  <c:v>94.22</c:v>
                </c:pt>
                <c:pt idx="3568">
                  <c:v>94.8</c:v>
                </c:pt>
                <c:pt idx="3569">
                  <c:v>95.059999999999988</c:v>
                </c:pt>
                <c:pt idx="3570">
                  <c:v>94.86</c:v>
                </c:pt>
                <c:pt idx="3571">
                  <c:v>94.259999999999991</c:v>
                </c:pt>
                <c:pt idx="3572">
                  <c:v>93.359999999999985</c:v>
                </c:pt>
                <c:pt idx="3573">
                  <c:v>92.3</c:v>
                </c:pt>
                <c:pt idx="3574">
                  <c:v>91.22</c:v>
                </c:pt>
                <c:pt idx="3575">
                  <c:v>90.179999999999993</c:v>
                </c:pt>
                <c:pt idx="3576">
                  <c:v>89.3</c:v>
                </c:pt>
                <c:pt idx="3577">
                  <c:v>88.320000000000007</c:v>
                </c:pt>
                <c:pt idx="3578">
                  <c:v>87.3</c:v>
                </c:pt>
                <c:pt idx="3579">
                  <c:v>86.22</c:v>
                </c:pt>
                <c:pt idx="3580">
                  <c:v>85.2</c:v>
                </c:pt>
                <c:pt idx="3581">
                  <c:v>84.2</c:v>
                </c:pt>
                <c:pt idx="3582">
                  <c:v>83.4</c:v>
                </c:pt>
                <c:pt idx="3583">
                  <c:v>82.7</c:v>
                </c:pt>
                <c:pt idx="3584">
                  <c:v>82.08</c:v>
                </c:pt>
                <c:pt idx="3585">
                  <c:v>81.640000000000015</c:v>
                </c:pt>
                <c:pt idx="3586">
                  <c:v>81.36</c:v>
                </c:pt>
                <c:pt idx="3587">
                  <c:v>81.47999999999999</c:v>
                </c:pt>
                <c:pt idx="3588">
                  <c:v>82.06</c:v>
                </c:pt>
                <c:pt idx="3589">
                  <c:v>82.92</c:v>
                </c:pt>
                <c:pt idx="3590">
                  <c:v>83.86</c:v>
                </c:pt>
                <c:pt idx="3591">
                  <c:v>84.84</c:v>
                </c:pt>
                <c:pt idx="3592">
                  <c:v>85.86</c:v>
                </c:pt>
                <c:pt idx="3593">
                  <c:v>86.760000000000019</c:v>
                </c:pt>
                <c:pt idx="3594">
                  <c:v>87.72</c:v>
                </c:pt>
                <c:pt idx="3595">
                  <c:v>88.72</c:v>
                </c:pt>
                <c:pt idx="3596">
                  <c:v>89.62</c:v>
                </c:pt>
                <c:pt idx="3597">
                  <c:v>90.460000000000008</c:v>
                </c:pt>
                <c:pt idx="3598">
                  <c:v>91.22</c:v>
                </c:pt>
                <c:pt idx="3599">
                  <c:v>92.08</c:v>
                </c:pt>
                <c:pt idx="3600">
                  <c:v>92.88000000000001</c:v>
                </c:pt>
                <c:pt idx="3601">
                  <c:v>93.740000000000009</c:v>
                </c:pt>
                <c:pt idx="3602">
                  <c:v>94.4</c:v>
                </c:pt>
                <c:pt idx="3603">
                  <c:v>94.859999999999985</c:v>
                </c:pt>
                <c:pt idx="3604">
                  <c:v>95</c:v>
                </c:pt>
                <c:pt idx="3605">
                  <c:v>94.860000000000014</c:v>
                </c:pt>
                <c:pt idx="3606">
                  <c:v>94.259999999999991</c:v>
                </c:pt>
                <c:pt idx="3607">
                  <c:v>93.14</c:v>
                </c:pt>
                <c:pt idx="3608">
                  <c:v>92.1</c:v>
                </c:pt>
                <c:pt idx="3609">
                  <c:v>91.039999999999992</c:v>
                </c:pt>
                <c:pt idx="3610">
                  <c:v>90</c:v>
                </c:pt>
                <c:pt idx="3611">
                  <c:v>88.86</c:v>
                </c:pt>
                <c:pt idx="3612">
                  <c:v>87.92</c:v>
                </c:pt>
                <c:pt idx="3613">
                  <c:v>86.999999999999986</c:v>
                </c:pt>
                <c:pt idx="3614">
                  <c:v>86.06</c:v>
                </c:pt>
                <c:pt idx="3615">
                  <c:v>85.080000000000013</c:v>
                </c:pt>
                <c:pt idx="3616">
                  <c:v>84.16</c:v>
                </c:pt>
                <c:pt idx="3617">
                  <c:v>83.419999999999987</c:v>
                </c:pt>
                <c:pt idx="3618">
                  <c:v>82.679999999999993</c:v>
                </c:pt>
                <c:pt idx="3619">
                  <c:v>82.000000000000014</c:v>
                </c:pt>
                <c:pt idx="3620">
                  <c:v>81.599999999999994</c:v>
                </c:pt>
                <c:pt idx="3621">
                  <c:v>81.540000000000006</c:v>
                </c:pt>
                <c:pt idx="3622">
                  <c:v>81.740000000000009</c:v>
                </c:pt>
                <c:pt idx="3623">
                  <c:v>82.22</c:v>
                </c:pt>
                <c:pt idx="3624">
                  <c:v>83.02000000000001</c:v>
                </c:pt>
                <c:pt idx="3625">
                  <c:v>84.04</c:v>
                </c:pt>
                <c:pt idx="3626">
                  <c:v>85.1</c:v>
                </c:pt>
                <c:pt idx="3627">
                  <c:v>86.12</c:v>
                </c:pt>
                <c:pt idx="3628">
                  <c:v>86.98</c:v>
                </c:pt>
                <c:pt idx="3629">
                  <c:v>87.919999999999987</c:v>
                </c:pt>
                <c:pt idx="3630">
                  <c:v>88.820000000000007</c:v>
                </c:pt>
                <c:pt idx="3631">
                  <c:v>89.68</c:v>
                </c:pt>
                <c:pt idx="3632">
                  <c:v>90.62</c:v>
                </c:pt>
                <c:pt idx="3633">
                  <c:v>91.5</c:v>
                </c:pt>
                <c:pt idx="3634">
                  <c:v>92.399999999999991</c:v>
                </c:pt>
                <c:pt idx="3635">
                  <c:v>93.2</c:v>
                </c:pt>
                <c:pt idx="3636">
                  <c:v>93.960000000000008</c:v>
                </c:pt>
                <c:pt idx="3637">
                  <c:v>94.52</c:v>
                </c:pt>
                <c:pt idx="3638">
                  <c:v>94.960000000000008</c:v>
                </c:pt>
                <c:pt idx="3639">
                  <c:v>95</c:v>
                </c:pt>
                <c:pt idx="3640">
                  <c:v>94.500000000000014</c:v>
                </c:pt>
                <c:pt idx="3641">
                  <c:v>93.82</c:v>
                </c:pt>
                <c:pt idx="3642">
                  <c:v>92.9</c:v>
                </c:pt>
                <c:pt idx="3643">
                  <c:v>91.84</c:v>
                </c:pt>
                <c:pt idx="3644">
                  <c:v>90.78</c:v>
                </c:pt>
                <c:pt idx="3645">
                  <c:v>89.739999999999981</c:v>
                </c:pt>
                <c:pt idx="3646">
                  <c:v>88.66</c:v>
                </c:pt>
                <c:pt idx="3647">
                  <c:v>87.68</c:v>
                </c:pt>
                <c:pt idx="3648">
                  <c:v>86.64</c:v>
                </c:pt>
                <c:pt idx="3649">
                  <c:v>85.64</c:v>
                </c:pt>
                <c:pt idx="3650">
                  <c:v>84.78</c:v>
                </c:pt>
                <c:pt idx="3651">
                  <c:v>83.94</c:v>
                </c:pt>
                <c:pt idx="3652">
                  <c:v>83.139999999999986</c:v>
                </c:pt>
                <c:pt idx="3653">
                  <c:v>82.4</c:v>
                </c:pt>
                <c:pt idx="3654">
                  <c:v>81.92</c:v>
                </c:pt>
                <c:pt idx="3655">
                  <c:v>81.5</c:v>
                </c:pt>
                <c:pt idx="3656">
                  <c:v>81.320000000000007</c:v>
                </c:pt>
                <c:pt idx="3657">
                  <c:v>81.64</c:v>
                </c:pt>
                <c:pt idx="3658">
                  <c:v>82.240000000000009</c:v>
                </c:pt>
                <c:pt idx="3659">
                  <c:v>83.060000000000016</c:v>
                </c:pt>
                <c:pt idx="3660">
                  <c:v>84.000000000000014</c:v>
                </c:pt>
                <c:pt idx="3661">
                  <c:v>85</c:v>
                </c:pt>
                <c:pt idx="3662">
                  <c:v>85.920000000000016</c:v>
                </c:pt>
                <c:pt idx="3663">
                  <c:v>86.86</c:v>
                </c:pt>
                <c:pt idx="3664">
                  <c:v>87.86</c:v>
                </c:pt>
                <c:pt idx="3665">
                  <c:v>88.8</c:v>
                </c:pt>
                <c:pt idx="3666">
                  <c:v>89.760000000000019</c:v>
                </c:pt>
                <c:pt idx="3667">
                  <c:v>90.740000000000009</c:v>
                </c:pt>
                <c:pt idx="3668">
                  <c:v>91.48</c:v>
                </c:pt>
                <c:pt idx="3669">
                  <c:v>92.320000000000007</c:v>
                </c:pt>
                <c:pt idx="3670">
                  <c:v>93.1</c:v>
                </c:pt>
                <c:pt idx="3671">
                  <c:v>93.860000000000014</c:v>
                </c:pt>
                <c:pt idx="3672">
                  <c:v>94.499999999999986</c:v>
                </c:pt>
                <c:pt idx="3673">
                  <c:v>94.859999999999985</c:v>
                </c:pt>
                <c:pt idx="3674">
                  <c:v>94.78</c:v>
                </c:pt>
                <c:pt idx="3675">
                  <c:v>94.44</c:v>
                </c:pt>
                <c:pt idx="3676">
                  <c:v>93.88</c:v>
                </c:pt>
                <c:pt idx="3677">
                  <c:v>93.080000000000013</c:v>
                </c:pt>
                <c:pt idx="3678">
                  <c:v>92.16</c:v>
                </c:pt>
                <c:pt idx="3679">
                  <c:v>91.1</c:v>
                </c:pt>
                <c:pt idx="3680">
                  <c:v>89.97999999999999</c:v>
                </c:pt>
                <c:pt idx="3681">
                  <c:v>88.919999999999987</c:v>
                </c:pt>
                <c:pt idx="3682">
                  <c:v>87.86</c:v>
                </c:pt>
                <c:pt idx="3683">
                  <c:v>86.739999999999981</c:v>
                </c:pt>
                <c:pt idx="3684">
                  <c:v>85.78</c:v>
                </c:pt>
                <c:pt idx="3685">
                  <c:v>84.94</c:v>
                </c:pt>
                <c:pt idx="3686">
                  <c:v>84.139999999999986</c:v>
                </c:pt>
                <c:pt idx="3687">
                  <c:v>83.339999999999989</c:v>
                </c:pt>
                <c:pt idx="3688">
                  <c:v>82.7</c:v>
                </c:pt>
                <c:pt idx="3689">
                  <c:v>82.1</c:v>
                </c:pt>
                <c:pt idx="3690">
                  <c:v>81.679999999999993</c:v>
                </c:pt>
                <c:pt idx="3691">
                  <c:v>81.5</c:v>
                </c:pt>
                <c:pt idx="3692">
                  <c:v>81.72</c:v>
                </c:pt>
                <c:pt idx="3693">
                  <c:v>82.360000000000014</c:v>
                </c:pt>
                <c:pt idx="3694">
                  <c:v>83.1</c:v>
                </c:pt>
                <c:pt idx="3695">
                  <c:v>83.98</c:v>
                </c:pt>
                <c:pt idx="3696">
                  <c:v>85.1</c:v>
                </c:pt>
                <c:pt idx="3697">
                  <c:v>86.260000000000019</c:v>
                </c:pt>
                <c:pt idx="3698">
                  <c:v>87.2</c:v>
                </c:pt>
                <c:pt idx="3699">
                  <c:v>88.11999999999999</c:v>
                </c:pt>
                <c:pt idx="3700">
                  <c:v>89.04</c:v>
                </c:pt>
                <c:pt idx="3701">
                  <c:v>90</c:v>
                </c:pt>
                <c:pt idx="3702">
                  <c:v>90.899999999999991</c:v>
                </c:pt>
                <c:pt idx="3703">
                  <c:v>91.72</c:v>
                </c:pt>
                <c:pt idx="3704">
                  <c:v>92.460000000000008</c:v>
                </c:pt>
                <c:pt idx="3705">
                  <c:v>93.22</c:v>
                </c:pt>
                <c:pt idx="3706">
                  <c:v>93.960000000000008</c:v>
                </c:pt>
                <c:pt idx="3707">
                  <c:v>94.6</c:v>
                </c:pt>
                <c:pt idx="3708">
                  <c:v>95.04</c:v>
                </c:pt>
                <c:pt idx="3709">
                  <c:v>95.059999999999988</c:v>
                </c:pt>
                <c:pt idx="3710">
                  <c:v>94.52</c:v>
                </c:pt>
                <c:pt idx="3711">
                  <c:v>93.8</c:v>
                </c:pt>
                <c:pt idx="3712">
                  <c:v>92.940000000000012</c:v>
                </c:pt>
                <c:pt idx="3713">
                  <c:v>92.039999999999992</c:v>
                </c:pt>
                <c:pt idx="3714">
                  <c:v>91.02</c:v>
                </c:pt>
                <c:pt idx="3715">
                  <c:v>89.97999999999999</c:v>
                </c:pt>
                <c:pt idx="3716">
                  <c:v>88.9</c:v>
                </c:pt>
                <c:pt idx="3717">
                  <c:v>87.88000000000001</c:v>
                </c:pt>
                <c:pt idx="3718">
                  <c:v>86.7</c:v>
                </c:pt>
                <c:pt idx="3719">
                  <c:v>85.539999999999992</c:v>
                </c:pt>
                <c:pt idx="3720">
                  <c:v>84.66</c:v>
                </c:pt>
                <c:pt idx="3721">
                  <c:v>83.9</c:v>
                </c:pt>
                <c:pt idx="3722">
                  <c:v>83.06</c:v>
                </c:pt>
                <c:pt idx="3723">
                  <c:v>82.4</c:v>
                </c:pt>
                <c:pt idx="3724">
                  <c:v>81.94</c:v>
                </c:pt>
                <c:pt idx="3725">
                  <c:v>81.640000000000015</c:v>
                </c:pt>
                <c:pt idx="3726">
                  <c:v>81.52000000000001</c:v>
                </c:pt>
                <c:pt idx="3727">
                  <c:v>81.8</c:v>
                </c:pt>
                <c:pt idx="3728">
                  <c:v>82.419999999999987</c:v>
                </c:pt>
                <c:pt idx="3729">
                  <c:v>83.360000000000014</c:v>
                </c:pt>
                <c:pt idx="3730">
                  <c:v>84.22</c:v>
                </c:pt>
                <c:pt idx="3731">
                  <c:v>85.059999999999988</c:v>
                </c:pt>
                <c:pt idx="3732">
                  <c:v>86.100000000000009</c:v>
                </c:pt>
                <c:pt idx="3733">
                  <c:v>87.11999999999999</c:v>
                </c:pt>
                <c:pt idx="3734">
                  <c:v>88.08</c:v>
                </c:pt>
                <c:pt idx="3735">
                  <c:v>88.98</c:v>
                </c:pt>
                <c:pt idx="3736">
                  <c:v>89.899999999999991</c:v>
                </c:pt>
                <c:pt idx="3737">
                  <c:v>90.740000000000009</c:v>
                </c:pt>
                <c:pt idx="3738">
                  <c:v>91.66</c:v>
                </c:pt>
                <c:pt idx="3739">
                  <c:v>92.48</c:v>
                </c:pt>
                <c:pt idx="3740">
                  <c:v>93.38</c:v>
                </c:pt>
                <c:pt idx="3741">
                  <c:v>94.06</c:v>
                </c:pt>
                <c:pt idx="3742">
                  <c:v>94.56</c:v>
                </c:pt>
                <c:pt idx="3743">
                  <c:v>94.7</c:v>
                </c:pt>
                <c:pt idx="3744">
                  <c:v>94.7</c:v>
                </c:pt>
                <c:pt idx="3745">
                  <c:v>94.4</c:v>
                </c:pt>
                <c:pt idx="3746">
                  <c:v>93.839999999999989</c:v>
                </c:pt>
                <c:pt idx="3747">
                  <c:v>92.97999999999999</c:v>
                </c:pt>
                <c:pt idx="3748">
                  <c:v>91.84</c:v>
                </c:pt>
                <c:pt idx="3749">
                  <c:v>90.86</c:v>
                </c:pt>
                <c:pt idx="3750">
                  <c:v>89.84</c:v>
                </c:pt>
                <c:pt idx="3751">
                  <c:v>88.84</c:v>
                </c:pt>
                <c:pt idx="3752">
                  <c:v>87.84</c:v>
                </c:pt>
                <c:pt idx="3753">
                  <c:v>86.88000000000001</c:v>
                </c:pt>
                <c:pt idx="3754">
                  <c:v>85.8</c:v>
                </c:pt>
                <c:pt idx="3755">
                  <c:v>84.88</c:v>
                </c:pt>
                <c:pt idx="3756">
                  <c:v>84.02</c:v>
                </c:pt>
                <c:pt idx="3757">
                  <c:v>83.2</c:v>
                </c:pt>
                <c:pt idx="3758">
                  <c:v>82.419999999999987</c:v>
                </c:pt>
                <c:pt idx="3759">
                  <c:v>81.88</c:v>
                </c:pt>
                <c:pt idx="3760">
                  <c:v>81.7</c:v>
                </c:pt>
                <c:pt idx="3761">
                  <c:v>81.88</c:v>
                </c:pt>
                <c:pt idx="3762">
                  <c:v>82.22</c:v>
                </c:pt>
                <c:pt idx="3763">
                  <c:v>83.11999999999999</c:v>
                </c:pt>
                <c:pt idx="3764">
                  <c:v>84.1</c:v>
                </c:pt>
                <c:pt idx="3765">
                  <c:v>84.92</c:v>
                </c:pt>
                <c:pt idx="3766">
                  <c:v>85.97999999999999</c:v>
                </c:pt>
                <c:pt idx="3767">
                  <c:v>86.9</c:v>
                </c:pt>
                <c:pt idx="3768">
                  <c:v>87.86</c:v>
                </c:pt>
                <c:pt idx="3769">
                  <c:v>88.7</c:v>
                </c:pt>
                <c:pt idx="3770">
                  <c:v>89.580000000000013</c:v>
                </c:pt>
                <c:pt idx="3771">
                  <c:v>90.52000000000001</c:v>
                </c:pt>
                <c:pt idx="3772">
                  <c:v>91.260000000000019</c:v>
                </c:pt>
                <c:pt idx="3773">
                  <c:v>92.08</c:v>
                </c:pt>
                <c:pt idx="3774">
                  <c:v>92.78</c:v>
                </c:pt>
                <c:pt idx="3775">
                  <c:v>93.6</c:v>
                </c:pt>
                <c:pt idx="3776">
                  <c:v>94.539999999999992</c:v>
                </c:pt>
                <c:pt idx="3777">
                  <c:v>95.02000000000001</c:v>
                </c:pt>
                <c:pt idx="3778">
                  <c:v>95.12</c:v>
                </c:pt>
                <c:pt idx="3779">
                  <c:v>95.059999999999988</c:v>
                </c:pt>
                <c:pt idx="3780">
                  <c:v>94.7</c:v>
                </c:pt>
                <c:pt idx="3781">
                  <c:v>93.960000000000008</c:v>
                </c:pt>
                <c:pt idx="3782">
                  <c:v>92.919999999999987</c:v>
                </c:pt>
                <c:pt idx="3783">
                  <c:v>91.78</c:v>
                </c:pt>
                <c:pt idx="3784">
                  <c:v>90.78</c:v>
                </c:pt>
                <c:pt idx="3785">
                  <c:v>89.759999999999991</c:v>
                </c:pt>
                <c:pt idx="3786">
                  <c:v>88.739999999999981</c:v>
                </c:pt>
                <c:pt idx="3787">
                  <c:v>87.759999999999991</c:v>
                </c:pt>
                <c:pt idx="3788">
                  <c:v>86.68</c:v>
                </c:pt>
                <c:pt idx="3789">
                  <c:v>85.66</c:v>
                </c:pt>
                <c:pt idx="3790">
                  <c:v>84.58</c:v>
                </c:pt>
                <c:pt idx="3791">
                  <c:v>83.759999999999991</c:v>
                </c:pt>
                <c:pt idx="3792">
                  <c:v>82.97999999999999</c:v>
                </c:pt>
                <c:pt idx="3793">
                  <c:v>82.2</c:v>
                </c:pt>
                <c:pt idx="3794">
                  <c:v>81.78</c:v>
                </c:pt>
                <c:pt idx="3795">
                  <c:v>81.599999999999994</c:v>
                </c:pt>
                <c:pt idx="3796">
                  <c:v>81.84</c:v>
                </c:pt>
                <c:pt idx="3797">
                  <c:v>82.34</c:v>
                </c:pt>
                <c:pt idx="3798">
                  <c:v>83.12</c:v>
                </c:pt>
                <c:pt idx="3799">
                  <c:v>83.98</c:v>
                </c:pt>
                <c:pt idx="3800">
                  <c:v>85</c:v>
                </c:pt>
                <c:pt idx="3801">
                  <c:v>86.16</c:v>
                </c:pt>
                <c:pt idx="3802">
                  <c:v>87.18</c:v>
                </c:pt>
                <c:pt idx="3803">
                  <c:v>88.14</c:v>
                </c:pt>
                <c:pt idx="3804">
                  <c:v>89.12</c:v>
                </c:pt>
                <c:pt idx="3805">
                  <c:v>90.02000000000001</c:v>
                </c:pt>
                <c:pt idx="3806">
                  <c:v>90.86</c:v>
                </c:pt>
                <c:pt idx="3807">
                  <c:v>91.7</c:v>
                </c:pt>
                <c:pt idx="3808">
                  <c:v>92.499999999999986</c:v>
                </c:pt>
                <c:pt idx="3809">
                  <c:v>93.160000000000011</c:v>
                </c:pt>
                <c:pt idx="3810">
                  <c:v>93.98</c:v>
                </c:pt>
                <c:pt idx="3811">
                  <c:v>94.539999999999992</c:v>
                </c:pt>
                <c:pt idx="3812">
                  <c:v>94.859999999999985</c:v>
                </c:pt>
                <c:pt idx="3813">
                  <c:v>94.919999999999987</c:v>
                </c:pt>
                <c:pt idx="3814">
                  <c:v>94.559999999999988</c:v>
                </c:pt>
                <c:pt idx="3815">
                  <c:v>94.080000000000013</c:v>
                </c:pt>
                <c:pt idx="3816">
                  <c:v>93.259999999999991</c:v>
                </c:pt>
                <c:pt idx="3817">
                  <c:v>92.039999999999992</c:v>
                </c:pt>
                <c:pt idx="3818">
                  <c:v>91.100000000000009</c:v>
                </c:pt>
                <c:pt idx="3819">
                  <c:v>90.22</c:v>
                </c:pt>
                <c:pt idx="3820">
                  <c:v>89.22</c:v>
                </c:pt>
                <c:pt idx="3821">
                  <c:v>88.28</c:v>
                </c:pt>
                <c:pt idx="3822">
                  <c:v>87.320000000000007</c:v>
                </c:pt>
                <c:pt idx="3823">
                  <c:v>86.339999999999989</c:v>
                </c:pt>
                <c:pt idx="3824">
                  <c:v>85.46</c:v>
                </c:pt>
                <c:pt idx="3825">
                  <c:v>84.56</c:v>
                </c:pt>
                <c:pt idx="3826">
                  <c:v>83.66</c:v>
                </c:pt>
                <c:pt idx="3827">
                  <c:v>82.98</c:v>
                </c:pt>
                <c:pt idx="3828">
                  <c:v>82.42</c:v>
                </c:pt>
                <c:pt idx="3829">
                  <c:v>82.039999999999992</c:v>
                </c:pt>
                <c:pt idx="3830">
                  <c:v>81.900000000000006</c:v>
                </c:pt>
                <c:pt idx="3831">
                  <c:v>82.14</c:v>
                </c:pt>
                <c:pt idx="3832">
                  <c:v>82.740000000000009</c:v>
                </c:pt>
                <c:pt idx="3833">
                  <c:v>83.6</c:v>
                </c:pt>
                <c:pt idx="3834">
                  <c:v>84.460000000000008</c:v>
                </c:pt>
                <c:pt idx="3835">
                  <c:v>85.38</c:v>
                </c:pt>
                <c:pt idx="3836">
                  <c:v>86.38000000000001</c:v>
                </c:pt>
                <c:pt idx="3837">
                  <c:v>87.38000000000001</c:v>
                </c:pt>
                <c:pt idx="3838">
                  <c:v>88.460000000000008</c:v>
                </c:pt>
                <c:pt idx="3839">
                  <c:v>89.3</c:v>
                </c:pt>
                <c:pt idx="3840">
                  <c:v>90.160000000000011</c:v>
                </c:pt>
                <c:pt idx="3841">
                  <c:v>91.059999999999988</c:v>
                </c:pt>
                <c:pt idx="3842">
                  <c:v>91.84</c:v>
                </c:pt>
                <c:pt idx="3843">
                  <c:v>92.679999999999993</c:v>
                </c:pt>
                <c:pt idx="3844">
                  <c:v>93.5</c:v>
                </c:pt>
                <c:pt idx="3845">
                  <c:v>94.38</c:v>
                </c:pt>
                <c:pt idx="3846">
                  <c:v>94.940000000000012</c:v>
                </c:pt>
                <c:pt idx="3847">
                  <c:v>95.28</c:v>
                </c:pt>
                <c:pt idx="3848">
                  <c:v>95.22</c:v>
                </c:pt>
                <c:pt idx="3849">
                  <c:v>94.86</c:v>
                </c:pt>
                <c:pt idx="3850">
                  <c:v>94.3</c:v>
                </c:pt>
                <c:pt idx="3851">
                  <c:v>93.5</c:v>
                </c:pt>
                <c:pt idx="3852">
                  <c:v>92.47999999999999</c:v>
                </c:pt>
                <c:pt idx="3853">
                  <c:v>91.439999999999984</c:v>
                </c:pt>
                <c:pt idx="3854">
                  <c:v>90.34</c:v>
                </c:pt>
                <c:pt idx="3855">
                  <c:v>89.32</c:v>
                </c:pt>
                <c:pt idx="3856">
                  <c:v>88.4</c:v>
                </c:pt>
                <c:pt idx="3857">
                  <c:v>87.38000000000001</c:v>
                </c:pt>
                <c:pt idx="3858">
                  <c:v>86.38</c:v>
                </c:pt>
                <c:pt idx="3859">
                  <c:v>85.36</c:v>
                </c:pt>
                <c:pt idx="3860">
                  <c:v>84.42</c:v>
                </c:pt>
                <c:pt idx="3861">
                  <c:v>83.600000000000009</c:v>
                </c:pt>
                <c:pt idx="3862">
                  <c:v>82.960000000000008</c:v>
                </c:pt>
                <c:pt idx="3863">
                  <c:v>82.54</c:v>
                </c:pt>
                <c:pt idx="3864">
                  <c:v>82.12</c:v>
                </c:pt>
                <c:pt idx="3865">
                  <c:v>82.02000000000001</c:v>
                </c:pt>
                <c:pt idx="3866">
                  <c:v>82.2</c:v>
                </c:pt>
                <c:pt idx="3867">
                  <c:v>82.759999999999991</c:v>
                </c:pt>
                <c:pt idx="3868">
                  <c:v>83.64</c:v>
                </c:pt>
                <c:pt idx="3869">
                  <c:v>84.64</c:v>
                </c:pt>
                <c:pt idx="3870">
                  <c:v>85.62</c:v>
                </c:pt>
                <c:pt idx="3871">
                  <c:v>86.6</c:v>
                </c:pt>
                <c:pt idx="3872">
                  <c:v>87.52000000000001</c:v>
                </c:pt>
                <c:pt idx="3873">
                  <c:v>88.48</c:v>
                </c:pt>
                <c:pt idx="3874">
                  <c:v>89.28</c:v>
                </c:pt>
                <c:pt idx="3875">
                  <c:v>90.12</c:v>
                </c:pt>
                <c:pt idx="3876">
                  <c:v>91.080000000000013</c:v>
                </c:pt>
                <c:pt idx="3877">
                  <c:v>92.08</c:v>
                </c:pt>
                <c:pt idx="3878">
                  <c:v>93.000000000000014</c:v>
                </c:pt>
                <c:pt idx="3879">
                  <c:v>93.78</c:v>
                </c:pt>
                <c:pt idx="3880">
                  <c:v>94.44</c:v>
                </c:pt>
                <c:pt idx="3881">
                  <c:v>94.72</c:v>
                </c:pt>
                <c:pt idx="3882">
                  <c:v>94.820000000000007</c:v>
                </c:pt>
                <c:pt idx="3883">
                  <c:v>94.8</c:v>
                </c:pt>
                <c:pt idx="3884">
                  <c:v>94.500000000000014</c:v>
                </c:pt>
                <c:pt idx="3885">
                  <c:v>93.9</c:v>
                </c:pt>
                <c:pt idx="3886">
                  <c:v>93.22</c:v>
                </c:pt>
                <c:pt idx="3887">
                  <c:v>92.2</c:v>
                </c:pt>
                <c:pt idx="3888">
                  <c:v>91.16</c:v>
                </c:pt>
                <c:pt idx="3889">
                  <c:v>90.18</c:v>
                </c:pt>
                <c:pt idx="3890">
                  <c:v>89.11999999999999</c:v>
                </c:pt>
                <c:pt idx="3891">
                  <c:v>88.22</c:v>
                </c:pt>
                <c:pt idx="3892">
                  <c:v>87.3</c:v>
                </c:pt>
                <c:pt idx="3893">
                  <c:v>86.3</c:v>
                </c:pt>
                <c:pt idx="3894">
                  <c:v>85.359999999999985</c:v>
                </c:pt>
                <c:pt idx="3895">
                  <c:v>84.539999999999992</c:v>
                </c:pt>
                <c:pt idx="3896">
                  <c:v>83.759999999999991</c:v>
                </c:pt>
                <c:pt idx="3897">
                  <c:v>83.1</c:v>
                </c:pt>
                <c:pt idx="3898">
                  <c:v>82.6</c:v>
                </c:pt>
                <c:pt idx="3899">
                  <c:v>82.259999999999991</c:v>
                </c:pt>
                <c:pt idx="3900">
                  <c:v>82.14</c:v>
                </c:pt>
                <c:pt idx="3901">
                  <c:v>82.499999999999986</c:v>
                </c:pt>
                <c:pt idx="3902">
                  <c:v>83.140000000000015</c:v>
                </c:pt>
                <c:pt idx="3903">
                  <c:v>84.000000000000014</c:v>
                </c:pt>
                <c:pt idx="3904">
                  <c:v>84.88000000000001</c:v>
                </c:pt>
                <c:pt idx="3905">
                  <c:v>85.78</c:v>
                </c:pt>
                <c:pt idx="3906">
                  <c:v>86.88000000000001</c:v>
                </c:pt>
                <c:pt idx="3907">
                  <c:v>87.94</c:v>
                </c:pt>
                <c:pt idx="3908">
                  <c:v>88.919999999999987</c:v>
                </c:pt>
                <c:pt idx="3909">
                  <c:v>89.78</c:v>
                </c:pt>
                <c:pt idx="3910">
                  <c:v>90.68</c:v>
                </c:pt>
                <c:pt idx="3911">
                  <c:v>91.44</c:v>
                </c:pt>
                <c:pt idx="3912">
                  <c:v>92.44</c:v>
                </c:pt>
                <c:pt idx="3913">
                  <c:v>93.140000000000015</c:v>
                </c:pt>
                <c:pt idx="3914">
                  <c:v>93.98</c:v>
                </c:pt>
                <c:pt idx="3915">
                  <c:v>94.6</c:v>
                </c:pt>
                <c:pt idx="3916">
                  <c:v>95.16</c:v>
                </c:pt>
                <c:pt idx="3917">
                  <c:v>95.320000000000007</c:v>
                </c:pt>
                <c:pt idx="3918">
                  <c:v>95.34</c:v>
                </c:pt>
                <c:pt idx="3919">
                  <c:v>94.98</c:v>
                </c:pt>
                <c:pt idx="3920">
                  <c:v>94.179999999999993</c:v>
                </c:pt>
                <c:pt idx="3921">
                  <c:v>93.22</c:v>
                </c:pt>
                <c:pt idx="3922">
                  <c:v>92.2</c:v>
                </c:pt>
                <c:pt idx="3923">
                  <c:v>91.14</c:v>
                </c:pt>
                <c:pt idx="3924">
                  <c:v>90.1</c:v>
                </c:pt>
                <c:pt idx="3925">
                  <c:v>89.02000000000001</c:v>
                </c:pt>
                <c:pt idx="3926">
                  <c:v>88</c:v>
                </c:pt>
                <c:pt idx="3927">
                  <c:v>87</c:v>
                </c:pt>
                <c:pt idx="3928">
                  <c:v>86</c:v>
                </c:pt>
                <c:pt idx="3929">
                  <c:v>85</c:v>
                </c:pt>
                <c:pt idx="3930">
                  <c:v>84.16</c:v>
                </c:pt>
                <c:pt idx="3931">
                  <c:v>83.460000000000008</c:v>
                </c:pt>
                <c:pt idx="3932">
                  <c:v>82.7</c:v>
                </c:pt>
                <c:pt idx="3933">
                  <c:v>82.12</c:v>
                </c:pt>
                <c:pt idx="3934">
                  <c:v>81.820000000000007</c:v>
                </c:pt>
                <c:pt idx="3935">
                  <c:v>81.900000000000006</c:v>
                </c:pt>
                <c:pt idx="3936">
                  <c:v>82.24</c:v>
                </c:pt>
                <c:pt idx="3937">
                  <c:v>82.98</c:v>
                </c:pt>
                <c:pt idx="3938">
                  <c:v>83.86</c:v>
                </c:pt>
                <c:pt idx="3939">
                  <c:v>84.84</c:v>
                </c:pt>
                <c:pt idx="3940">
                  <c:v>85.920000000000016</c:v>
                </c:pt>
                <c:pt idx="3941">
                  <c:v>86.88000000000001</c:v>
                </c:pt>
                <c:pt idx="3942">
                  <c:v>87.8</c:v>
                </c:pt>
                <c:pt idx="3943">
                  <c:v>88.640000000000015</c:v>
                </c:pt>
                <c:pt idx="3944">
                  <c:v>89.52000000000001</c:v>
                </c:pt>
                <c:pt idx="3945">
                  <c:v>90.38000000000001</c:v>
                </c:pt>
                <c:pt idx="3946">
                  <c:v>91.260000000000019</c:v>
                </c:pt>
                <c:pt idx="3947">
                  <c:v>92.1</c:v>
                </c:pt>
                <c:pt idx="3948">
                  <c:v>92.820000000000007</c:v>
                </c:pt>
                <c:pt idx="3949">
                  <c:v>93.539999999999992</c:v>
                </c:pt>
                <c:pt idx="3950">
                  <c:v>94.34</c:v>
                </c:pt>
                <c:pt idx="3951">
                  <c:v>94.92</c:v>
                </c:pt>
                <c:pt idx="3952">
                  <c:v>95.179999999999993</c:v>
                </c:pt>
                <c:pt idx="3953">
                  <c:v>95.16</c:v>
                </c:pt>
                <c:pt idx="3954">
                  <c:v>94.759999999999991</c:v>
                </c:pt>
                <c:pt idx="3955">
                  <c:v>94.179999999999993</c:v>
                </c:pt>
                <c:pt idx="3956">
                  <c:v>93.32</c:v>
                </c:pt>
                <c:pt idx="3957">
                  <c:v>92.36</c:v>
                </c:pt>
                <c:pt idx="3958">
                  <c:v>91.3</c:v>
                </c:pt>
                <c:pt idx="3959">
                  <c:v>90.239999999999981</c:v>
                </c:pt>
                <c:pt idx="3960">
                  <c:v>89.14</c:v>
                </c:pt>
                <c:pt idx="3961">
                  <c:v>88.2</c:v>
                </c:pt>
                <c:pt idx="3962">
                  <c:v>87.14</c:v>
                </c:pt>
                <c:pt idx="3963">
                  <c:v>86.179999999999993</c:v>
                </c:pt>
                <c:pt idx="3964">
                  <c:v>85.28</c:v>
                </c:pt>
                <c:pt idx="3965">
                  <c:v>84.38</c:v>
                </c:pt>
                <c:pt idx="3966">
                  <c:v>83.639999999999986</c:v>
                </c:pt>
                <c:pt idx="3967">
                  <c:v>82.919999999999987</c:v>
                </c:pt>
                <c:pt idx="3968">
                  <c:v>82.4</c:v>
                </c:pt>
                <c:pt idx="3969">
                  <c:v>82.059999999999988</c:v>
                </c:pt>
                <c:pt idx="3970">
                  <c:v>82.02000000000001</c:v>
                </c:pt>
                <c:pt idx="3971">
                  <c:v>82.419999999999987</c:v>
                </c:pt>
                <c:pt idx="3972">
                  <c:v>83.140000000000015</c:v>
                </c:pt>
                <c:pt idx="3973">
                  <c:v>84.039999999999992</c:v>
                </c:pt>
                <c:pt idx="3974">
                  <c:v>85.02000000000001</c:v>
                </c:pt>
                <c:pt idx="3975">
                  <c:v>85.960000000000008</c:v>
                </c:pt>
                <c:pt idx="3976">
                  <c:v>86.920000000000016</c:v>
                </c:pt>
                <c:pt idx="3977">
                  <c:v>87.88000000000001</c:v>
                </c:pt>
                <c:pt idx="3978">
                  <c:v>88.84</c:v>
                </c:pt>
                <c:pt idx="3979">
                  <c:v>89.8</c:v>
                </c:pt>
                <c:pt idx="3980">
                  <c:v>90.68</c:v>
                </c:pt>
                <c:pt idx="3981">
                  <c:v>91.44</c:v>
                </c:pt>
                <c:pt idx="3982">
                  <c:v>92.320000000000007</c:v>
                </c:pt>
                <c:pt idx="3983">
                  <c:v>93.08</c:v>
                </c:pt>
                <c:pt idx="3984">
                  <c:v>93.88</c:v>
                </c:pt>
                <c:pt idx="3985">
                  <c:v>94.58</c:v>
                </c:pt>
                <c:pt idx="3986">
                  <c:v>95.16</c:v>
                </c:pt>
                <c:pt idx="3987">
                  <c:v>95.6</c:v>
                </c:pt>
                <c:pt idx="3988">
                  <c:v>95.5</c:v>
                </c:pt>
                <c:pt idx="3989">
                  <c:v>94.9</c:v>
                </c:pt>
                <c:pt idx="3990">
                  <c:v>94.22</c:v>
                </c:pt>
                <c:pt idx="3991">
                  <c:v>93.239999999999981</c:v>
                </c:pt>
                <c:pt idx="3992">
                  <c:v>92.2</c:v>
                </c:pt>
                <c:pt idx="3993">
                  <c:v>91.18</c:v>
                </c:pt>
                <c:pt idx="3994">
                  <c:v>90.039999999999992</c:v>
                </c:pt>
                <c:pt idx="3995">
                  <c:v>88.96</c:v>
                </c:pt>
                <c:pt idx="3996">
                  <c:v>87.96</c:v>
                </c:pt>
                <c:pt idx="3997">
                  <c:v>86.97999999999999</c:v>
                </c:pt>
                <c:pt idx="3998">
                  <c:v>86.06</c:v>
                </c:pt>
                <c:pt idx="3999">
                  <c:v>85.179999999999993</c:v>
                </c:pt>
                <c:pt idx="4000">
                  <c:v>84.32</c:v>
                </c:pt>
                <c:pt idx="4001">
                  <c:v>83.580000000000013</c:v>
                </c:pt>
                <c:pt idx="4002">
                  <c:v>82.9</c:v>
                </c:pt>
                <c:pt idx="4003">
                  <c:v>82.42</c:v>
                </c:pt>
                <c:pt idx="4004">
                  <c:v>82.140000000000015</c:v>
                </c:pt>
                <c:pt idx="4005">
                  <c:v>82.260000000000019</c:v>
                </c:pt>
                <c:pt idx="4006">
                  <c:v>82.8</c:v>
                </c:pt>
                <c:pt idx="4007">
                  <c:v>83.6</c:v>
                </c:pt>
                <c:pt idx="4008">
                  <c:v>84.5</c:v>
                </c:pt>
                <c:pt idx="4009">
                  <c:v>85.38000000000001</c:v>
                </c:pt>
                <c:pt idx="4010">
                  <c:v>86.34</c:v>
                </c:pt>
                <c:pt idx="4011">
                  <c:v>87.4</c:v>
                </c:pt>
                <c:pt idx="4012">
                  <c:v>88.4</c:v>
                </c:pt>
                <c:pt idx="4013">
                  <c:v>89.320000000000007</c:v>
                </c:pt>
                <c:pt idx="4014">
                  <c:v>90.160000000000011</c:v>
                </c:pt>
                <c:pt idx="4015">
                  <c:v>90.98</c:v>
                </c:pt>
                <c:pt idx="4016">
                  <c:v>91.860000000000014</c:v>
                </c:pt>
                <c:pt idx="4017">
                  <c:v>92.6</c:v>
                </c:pt>
                <c:pt idx="4018">
                  <c:v>93.34</c:v>
                </c:pt>
                <c:pt idx="4019">
                  <c:v>94.2</c:v>
                </c:pt>
                <c:pt idx="4020">
                  <c:v>94.98</c:v>
                </c:pt>
                <c:pt idx="4021">
                  <c:v>95.5</c:v>
                </c:pt>
                <c:pt idx="4022">
                  <c:v>95.740000000000009</c:v>
                </c:pt>
                <c:pt idx="4023">
                  <c:v>95.640000000000015</c:v>
                </c:pt>
                <c:pt idx="4024">
                  <c:v>95.039999999999992</c:v>
                </c:pt>
                <c:pt idx="4025">
                  <c:v>94.139999999999986</c:v>
                </c:pt>
                <c:pt idx="4026">
                  <c:v>93.3</c:v>
                </c:pt>
                <c:pt idx="4027">
                  <c:v>92.38000000000001</c:v>
                </c:pt>
                <c:pt idx="4028">
                  <c:v>91.320000000000007</c:v>
                </c:pt>
                <c:pt idx="4029">
                  <c:v>90.28</c:v>
                </c:pt>
                <c:pt idx="4030">
                  <c:v>89.2</c:v>
                </c:pt>
                <c:pt idx="4031">
                  <c:v>88.259999999999991</c:v>
                </c:pt>
                <c:pt idx="4032">
                  <c:v>87.11999999999999</c:v>
                </c:pt>
                <c:pt idx="4033">
                  <c:v>86.1</c:v>
                </c:pt>
                <c:pt idx="4034">
                  <c:v>85.179999999999993</c:v>
                </c:pt>
                <c:pt idx="4035">
                  <c:v>84.339999999999989</c:v>
                </c:pt>
                <c:pt idx="4036">
                  <c:v>83.639999999999986</c:v>
                </c:pt>
                <c:pt idx="4037">
                  <c:v>83.000000000000014</c:v>
                </c:pt>
                <c:pt idx="4038">
                  <c:v>82.6</c:v>
                </c:pt>
                <c:pt idx="4039">
                  <c:v>82.4</c:v>
                </c:pt>
                <c:pt idx="4040">
                  <c:v>82.52000000000001</c:v>
                </c:pt>
                <c:pt idx="4041">
                  <c:v>82.94</c:v>
                </c:pt>
                <c:pt idx="4042">
                  <c:v>83.84</c:v>
                </c:pt>
                <c:pt idx="4043">
                  <c:v>84.759999999999991</c:v>
                </c:pt>
                <c:pt idx="4044">
                  <c:v>85.7</c:v>
                </c:pt>
                <c:pt idx="4045">
                  <c:v>86.78</c:v>
                </c:pt>
                <c:pt idx="4046">
                  <c:v>87.78</c:v>
                </c:pt>
                <c:pt idx="4047">
                  <c:v>88.58</c:v>
                </c:pt>
                <c:pt idx="4048">
                  <c:v>89.5</c:v>
                </c:pt>
                <c:pt idx="4049">
                  <c:v>90.44</c:v>
                </c:pt>
                <c:pt idx="4050">
                  <c:v>91.38000000000001</c:v>
                </c:pt>
                <c:pt idx="4051">
                  <c:v>92.059999999999988</c:v>
                </c:pt>
                <c:pt idx="4052">
                  <c:v>92.919999999999987</c:v>
                </c:pt>
                <c:pt idx="4053">
                  <c:v>93.640000000000015</c:v>
                </c:pt>
                <c:pt idx="4054">
                  <c:v>94.360000000000014</c:v>
                </c:pt>
                <c:pt idx="4055">
                  <c:v>95.160000000000011</c:v>
                </c:pt>
                <c:pt idx="4056">
                  <c:v>95.66</c:v>
                </c:pt>
                <c:pt idx="4057">
                  <c:v>95.84</c:v>
                </c:pt>
                <c:pt idx="4058">
                  <c:v>95.58</c:v>
                </c:pt>
                <c:pt idx="4059">
                  <c:v>94.9</c:v>
                </c:pt>
                <c:pt idx="4060">
                  <c:v>93.999999999999986</c:v>
                </c:pt>
                <c:pt idx="4061">
                  <c:v>93.079999999999984</c:v>
                </c:pt>
                <c:pt idx="4062">
                  <c:v>91.96</c:v>
                </c:pt>
                <c:pt idx="4063">
                  <c:v>90.919999999999987</c:v>
                </c:pt>
                <c:pt idx="4064">
                  <c:v>89.8</c:v>
                </c:pt>
                <c:pt idx="4065">
                  <c:v>88.82</c:v>
                </c:pt>
                <c:pt idx="4066">
                  <c:v>87.86</c:v>
                </c:pt>
                <c:pt idx="4067">
                  <c:v>86.86</c:v>
                </c:pt>
                <c:pt idx="4068">
                  <c:v>85.84</c:v>
                </c:pt>
                <c:pt idx="4069">
                  <c:v>84.84</c:v>
                </c:pt>
                <c:pt idx="4070">
                  <c:v>84.000000000000014</c:v>
                </c:pt>
                <c:pt idx="4071">
                  <c:v>83.4</c:v>
                </c:pt>
                <c:pt idx="4072">
                  <c:v>83.02000000000001</c:v>
                </c:pt>
                <c:pt idx="4073">
                  <c:v>82.759999999999991</c:v>
                </c:pt>
                <c:pt idx="4074">
                  <c:v>82.76</c:v>
                </c:pt>
                <c:pt idx="4075">
                  <c:v>83.1</c:v>
                </c:pt>
                <c:pt idx="4076">
                  <c:v>83.759999999999991</c:v>
                </c:pt>
                <c:pt idx="4077">
                  <c:v>84.640000000000015</c:v>
                </c:pt>
                <c:pt idx="4078">
                  <c:v>85.58</c:v>
                </c:pt>
                <c:pt idx="4079">
                  <c:v>86.5</c:v>
                </c:pt>
                <c:pt idx="4080">
                  <c:v>87.54</c:v>
                </c:pt>
                <c:pt idx="4081">
                  <c:v>88.54</c:v>
                </c:pt>
                <c:pt idx="4082">
                  <c:v>89.320000000000007</c:v>
                </c:pt>
                <c:pt idx="4083">
                  <c:v>90.18</c:v>
                </c:pt>
                <c:pt idx="4084">
                  <c:v>91.059999999999988</c:v>
                </c:pt>
                <c:pt idx="4085">
                  <c:v>91.9</c:v>
                </c:pt>
                <c:pt idx="4086">
                  <c:v>92.760000000000019</c:v>
                </c:pt>
                <c:pt idx="4087">
                  <c:v>93.62</c:v>
                </c:pt>
                <c:pt idx="4088">
                  <c:v>94.320000000000007</c:v>
                </c:pt>
                <c:pt idx="4089">
                  <c:v>95.059999999999988</c:v>
                </c:pt>
                <c:pt idx="4090">
                  <c:v>95.64</c:v>
                </c:pt>
                <c:pt idx="4091">
                  <c:v>95.960000000000008</c:v>
                </c:pt>
                <c:pt idx="4092">
                  <c:v>95.88000000000001</c:v>
                </c:pt>
                <c:pt idx="4093">
                  <c:v>95.42</c:v>
                </c:pt>
                <c:pt idx="4094">
                  <c:v>94.78</c:v>
                </c:pt>
                <c:pt idx="4095">
                  <c:v>93.92</c:v>
                </c:pt>
                <c:pt idx="4096">
                  <c:v>93.06</c:v>
                </c:pt>
                <c:pt idx="4097">
                  <c:v>92.02000000000001</c:v>
                </c:pt>
                <c:pt idx="4098">
                  <c:v>90.96</c:v>
                </c:pt>
                <c:pt idx="4099">
                  <c:v>89.88000000000001</c:v>
                </c:pt>
                <c:pt idx="4100">
                  <c:v>88.78</c:v>
                </c:pt>
                <c:pt idx="4101">
                  <c:v>87.82</c:v>
                </c:pt>
                <c:pt idx="4102">
                  <c:v>86.82</c:v>
                </c:pt>
                <c:pt idx="4103">
                  <c:v>85.9</c:v>
                </c:pt>
                <c:pt idx="4104">
                  <c:v>85.100000000000009</c:v>
                </c:pt>
                <c:pt idx="4105">
                  <c:v>84.3</c:v>
                </c:pt>
                <c:pt idx="4106">
                  <c:v>83.62</c:v>
                </c:pt>
                <c:pt idx="4107">
                  <c:v>83.12</c:v>
                </c:pt>
                <c:pt idx="4108">
                  <c:v>82.72</c:v>
                </c:pt>
                <c:pt idx="4109">
                  <c:v>82.72</c:v>
                </c:pt>
                <c:pt idx="4110">
                  <c:v>83.160000000000011</c:v>
                </c:pt>
                <c:pt idx="4111">
                  <c:v>83.88</c:v>
                </c:pt>
                <c:pt idx="4112">
                  <c:v>84.759999999999991</c:v>
                </c:pt>
                <c:pt idx="4113">
                  <c:v>85.740000000000009</c:v>
                </c:pt>
                <c:pt idx="4114">
                  <c:v>86.8</c:v>
                </c:pt>
                <c:pt idx="4115">
                  <c:v>87.84</c:v>
                </c:pt>
                <c:pt idx="4116">
                  <c:v>88.820000000000007</c:v>
                </c:pt>
                <c:pt idx="4117">
                  <c:v>89.660000000000011</c:v>
                </c:pt>
                <c:pt idx="4118">
                  <c:v>90.48</c:v>
                </c:pt>
                <c:pt idx="4119">
                  <c:v>91.3</c:v>
                </c:pt>
                <c:pt idx="4120">
                  <c:v>92.179999999999993</c:v>
                </c:pt>
                <c:pt idx="4121">
                  <c:v>92.9</c:v>
                </c:pt>
                <c:pt idx="4122">
                  <c:v>93.559999999999988</c:v>
                </c:pt>
                <c:pt idx="4123">
                  <c:v>94.38</c:v>
                </c:pt>
                <c:pt idx="4124">
                  <c:v>95.039999999999992</c:v>
                </c:pt>
                <c:pt idx="4125">
                  <c:v>95.66</c:v>
                </c:pt>
                <c:pt idx="4126">
                  <c:v>95.97999999999999</c:v>
                </c:pt>
                <c:pt idx="4127">
                  <c:v>95.820000000000007</c:v>
                </c:pt>
                <c:pt idx="4128">
                  <c:v>95.22</c:v>
                </c:pt>
                <c:pt idx="4129">
                  <c:v>94.5</c:v>
                </c:pt>
                <c:pt idx="4130">
                  <c:v>93.61999999999999</c:v>
                </c:pt>
                <c:pt idx="4131">
                  <c:v>92.579999999999984</c:v>
                </c:pt>
                <c:pt idx="4132">
                  <c:v>91.52000000000001</c:v>
                </c:pt>
                <c:pt idx="4133">
                  <c:v>90.56</c:v>
                </c:pt>
                <c:pt idx="4134">
                  <c:v>89.56</c:v>
                </c:pt>
                <c:pt idx="4135">
                  <c:v>88.539999999999992</c:v>
                </c:pt>
                <c:pt idx="4136">
                  <c:v>87.61999999999999</c:v>
                </c:pt>
                <c:pt idx="4137">
                  <c:v>86.52000000000001</c:v>
                </c:pt>
                <c:pt idx="4138">
                  <c:v>85.600000000000009</c:v>
                </c:pt>
                <c:pt idx="4139">
                  <c:v>84.56</c:v>
                </c:pt>
                <c:pt idx="4140">
                  <c:v>83.88</c:v>
                </c:pt>
                <c:pt idx="4141">
                  <c:v>83.38</c:v>
                </c:pt>
                <c:pt idx="4142">
                  <c:v>83.02000000000001</c:v>
                </c:pt>
                <c:pt idx="4143">
                  <c:v>82.84</c:v>
                </c:pt>
                <c:pt idx="4144">
                  <c:v>82.92</c:v>
                </c:pt>
                <c:pt idx="4145">
                  <c:v>83.3</c:v>
                </c:pt>
                <c:pt idx="4146">
                  <c:v>83.98</c:v>
                </c:pt>
                <c:pt idx="4147">
                  <c:v>84.86</c:v>
                </c:pt>
                <c:pt idx="4148">
                  <c:v>85.9</c:v>
                </c:pt>
                <c:pt idx="4149">
                  <c:v>86.740000000000009</c:v>
                </c:pt>
                <c:pt idx="4150">
                  <c:v>87.820000000000007</c:v>
                </c:pt>
                <c:pt idx="4151">
                  <c:v>88.82</c:v>
                </c:pt>
                <c:pt idx="4152">
                  <c:v>89.740000000000009</c:v>
                </c:pt>
                <c:pt idx="4153">
                  <c:v>90.640000000000015</c:v>
                </c:pt>
                <c:pt idx="4154">
                  <c:v>91.320000000000007</c:v>
                </c:pt>
                <c:pt idx="4155">
                  <c:v>92.140000000000015</c:v>
                </c:pt>
                <c:pt idx="4156">
                  <c:v>93.000000000000014</c:v>
                </c:pt>
                <c:pt idx="4157">
                  <c:v>93.84</c:v>
                </c:pt>
                <c:pt idx="4158">
                  <c:v>94.679999999999993</c:v>
                </c:pt>
                <c:pt idx="4159">
                  <c:v>95.339999999999989</c:v>
                </c:pt>
                <c:pt idx="4160">
                  <c:v>95.9</c:v>
                </c:pt>
                <c:pt idx="4161">
                  <c:v>96.179999999999993</c:v>
                </c:pt>
                <c:pt idx="4162">
                  <c:v>96.02000000000001</c:v>
                </c:pt>
                <c:pt idx="4163">
                  <c:v>95.66</c:v>
                </c:pt>
                <c:pt idx="4164">
                  <c:v>94.960000000000008</c:v>
                </c:pt>
                <c:pt idx="4165">
                  <c:v>94.06</c:v>
                </c:pt>
                <c:pt idx="4166">
                  <c:v>93.039999999999992</c:v>
                </c:pt>
                <c:pt idx="4167">
                  <c:v>92</c:v>
                </c:pt>
                <c:pt idx="4168">
                  <c:v>90.820000000000007</c:v>
                </c:pt>
                <c:pt idx="4169">
                  <c:v>89.68</c:v>
                </c:pt>
                <c:pt idx="4170">
                  <c:v>88.6</c:v>
                </c:pt>
                <c:pt idx="4171">
                  <c:v>87.679999999999993</c:v>
                </c:pt>
                <c:pt idx="4172">
                  <c:v>86.72</c:v>
                </c:pt>
                <c:pt idx="4173">
                  <c:v>85.78</c:v>
                </c:pt>
                <c:pt idx="4174">
                  <c:v>84.92</c:v>
                </c:pt>
                <c:pt idx="4175">
                  <c:v>84.02</c:v>
                </c:pt>
                <c:pt idx="4176">
                  <c:v>83.4</c:v>
                </c:pt>
                <c:pt idx="4177">
                  <c:v>82.92</c:v>
                </c:pt>
                <c:pt idx="4178">
                  <c:v>82.8</c:v>
                </c:pt>
                <c:pt idx="4179">
                  <c:v>82.839999999999989</c:v>
                </c:pt>
                <c:pt idx="4180">
                  <c:v>83.24</c:v>
                </c:pt>
                <c:pt idx="4181">
                  <c:v>84.02</c:v>
                </c:pt>
                <c:pt idx="4182">
                  <c:v>84.94</c:v>
                </c:pt>
                <c:pt idx="4183">
                  <c:v>85.98</c:v>
                </c:pt>
                <c:pt idx="4184">
                  <c:v>87.060000000000016</c:v>
                </c:pt>
                <c:pt idx="4185">
                  <c:v>88.02000000000001</c:v>
                </c:pt>
                <c:pt idx="4186">
                  <c:v>88.920000000000016</c:v>
                </c:pt>
                <c:pt idx="4187">
                  <c:v>89.919999999999987</c:v>
                </c:pt>
                <c:pt idx="4188">
                  <c:v>90.78</c:v>
                </c:pt>
                <c:pt idx="4189">
                  <c:v>91.62</c:v>
                </c:pt>
                <c:pt idx="4190">
                  <c:v>92.560000000000016</c:v>
                </c:pt>
                <c:pt idx="4191">
                  <c:v>93.419999999999987</c:v>
                </c:pt>
                <c:pt idx="4192">
                  <c:v>94.2</c:v>
                </c:pt>
                <c:pt idx="4193">
                  <c:v>94.9</c:v>
                </c:pt>
                <c:pt idx="4194">
                  <c:v>95.499999999999986</c:v>
                </c:pt>
                <c:pt idx="4195">
                  <c:v>95.97999999999999</c:v>
                </c:pt>
                <c:pt idx="4196">
                  <c:v>96.2</c:v>
                </c:pt>
                <c:pt idx="4197">
                  <c:v>95.82</c:v>
                </c:pt>
                <c:pt idx="4198">
                  <c:v>94.9</c:v>
                </c:pt>
                <c:pt idx="4199">
                  <c:v>94.12</c:v>
                </c:pt>
                <c:pt idx="4200">
                  <c:v>93.38</c:v>
                </c:pt>
                <c:pt idx="4201">
                  <c:v>92.42</c:v>
                </c:pt>
                <c:pt idx="4202">
                  <c:v>91.439999999999984</c:v>
                </c:pt>
                <c:pt idx="4203">
                  <c:v>90.4</c:v>
                </c:pt>
                <c:pt idx="4204">
                  <c:v>89.439999999999984</c:v>
                </c:pt>
                <c:pt idx="4205">
                  <c:v>88.46</c:v>
                </c:pt>
                <c:pt idx="4206">
                  <c:v>87.4</c:v>
                </c:pt>
                <c:pt idx="4207">
                  <c:v>86.439999999999984</c:v>
                </c:pt>
                <c:pt idx="4208">
                  <c:v>85.47999999999999</c:v>
                </c:pt>
                <c:pt idx="4209">
                  <c:v>84.639999999999986</c:v>
                </c:pt>
                <c:pt idx="4210">
                  <c:v>83.960000000000008</c:v>
                </c:pt>
                <c:pt idx="4211">
                  <c:v>83.44</c:v>
                </c:pt>
                <c:pt idx="4212">
                  <c:v>83.04</c:v>
                </c:pt>
                <c:pt idx="4213">
                  <c:v>82.72</c:v>
                </c:pt>
                <c:pt idx="4214">
                  <c:v>82.92</c:v>
                </c:pt>
                <c:pt idx="4215">
                  <c:v>83.56</c:v>
                </c:pt>
                <c:pt idx="4216">
                  <c:v>84.34</c:v>
                </c:pt>
                <c:pt idx="4217">
                  <c:v>85.28</c:v>
                </c:pt>
                <c:pt idx="4218">
                  <c:v>86.22</c:v>
                </c:pt>
                <c:pt idx="4219">
                  <c:v>87.16</c:v>
                </c:pt>
                <c:pt idx="4220">
                  <c:v>88.16</c:v>
                </c:pt>
                <c:pt idx="4221">
                  <c:v>89.02000000000001</c:v>
                </c:pt>
                <c:pt idx="4222">
                  <c:v>89.860000000000014</c:v>
                </c:pt>
                <c:pt idx="4223">
                  <c:v>90.54</c:v>
                </c:pt>
                <c:pt idx="4224">
                  <c:v>91.5</c:v>
                </c:pt>
                <c:pt idx="4225">
                  <c:v>92.419999999999987</c:v>
                </c:pt>
                <c:pt idx="4226">
                  <c:v>93.3</c:v>
                </c:pt>
                <c:pt idx="4227">
                  <c:v>94.1</c:v>
                </c:pt>
                <c:pt idx="4228">
                  <c:v>94.8</c:v>
                </c:pt>
                <c:pt idx="4229">
                  <c:v>95.499999999999986</c:v>
                </c:pt>
                <c:pt idx="4230">
                  <c:v>95.97999999999999</c:v>
                </c:pt>
                <c:pt idx="4231">
                  <c:v>96.26</c:v>
                </c:pt>
                <c:pt idx="4232">
                  <c:v>96.02000000000001</c:v>
                </c:pt>
                <c:pt idx="4233">
                  <c:v>95.6</c:v>
                </c:pt>
                <c:pt idx="4234">
                  <c:v>94.78</c:v>
                </c:pt>
                <c:pt idx="4235">
                  <c:v>93.88000000000001</c:v>
                </c:pt>
                <c:pt idx="4236">
                  <c:v>92.8</c:v>
                </c:pt>
                <c:pt idx="4237">
                  <c:v>91.7</c:v>
                </c:pt>
                <c:pt idx="4238">
                  <c:v>90.68</c:v>
                </c:pt>
                <c:pt idx="4239">
                  <c:v>89.6</c:v>
                </c:pt>
                <c:pt idx="4240">
                  <c:v>88.580000000000013</c:v>
                </c:pt>
                <c:pt idx="4241">
                  <c:v>87.64</c:v>
                </c:pt>
                <c:pt idx="4242">
                  <c:v>86.64</c:v>
                </c:pt>
                <c:pt idx="4243">
                  <c:v>85.679999999999993</c:v>
                </c:pt>
                <c:pt idx="4244">
                  <c:v>84.839999999999989</c:v>
                </c:pt>
                <c:pt idx="4245">
                  <c:v>84.140000000000015</c:v>
                </c:pt>
                <c:pt idx="4246">
                  <c:v>83.539999999999992</c:v>
                </c:pt>
                <c:pt idx="4247">
                  <c:v>83.12</c:v>
                </c:pt>
                <c:pt idx="4248">
                  <c:v>83</c:v>
                </c:pt>
                <c:pt idx="4249">
                  <c:v>83.14</c:v>
                </c:pt>
                <c:pt idx="4250">
                  <c:v>83.660000000000011</c:v>
                </c:pt>
                <c:pt idx="4251">
                  <c:v>84.34</c:v>
                </c:pt>
                <c:pt idx="4252">
                  <c:v>85.28</c:v>
                </c:pt>
                <c:pt idx="4253">
                  <c:v>86.3</c:v>
                </c:pt>
                <c:pt idx="4254">
                  <c:v>87.36</c:v>
                </c:pt>
                <c:pt idx="4255">
                  <c:v>88.18</c:v>
                </c:pt>
                <c:pt idx="4256">
                  <c:v>89</c:v>
                </c:pt>
                <c:pt idx="4257">
                  <c:v>89.960000000000008</c:v>
                </c:pt>
                <c:pt idx="4258">
                  <c:v>90.899999999999991</c:v>
                </c:pt>
                <c:pt idx="4259">
                  <c:v>91.740000000000009</c:v>
                </c:pt>
                <c:pt idx="4260">
                  <c:v>92.6</c:v>
                </c:pt>
                <c:pt idx="4261">
                  <c:v>93.34</c:v>
                </c:pt>
                <c:pt idx="4262">
                  <c:v>94.16</c:v>
                </c:pt>
                <c:pt idx="4263">
                  <c:v>94.7</c:v>
                </c:pt>
                <c:pt idx="4264">
                  <c:v>95.3</c:v>
                </c:pt>
                <c:pt idx="4265">
                  <c:v>95.8</c:v>
                </c:pt>
                <c:pt idx="4266">
                  <c:v>96</c:v>
                </c:pt>
                <c:pt idx="4267">
                  <c:v>95.9</c:v>
                </c:pt>
                <c:pt idx="4268">
                  <c:v>95.4</c:v>
                </c:pt>
                <c:pt idx="4269">
                  <c:v>94.580000000000013</c:v>
                </c:pt>
                <c:pt idx="4270">
                  <c:v>93.61999999999999</c:v>
                </c:pt>
                <c:pt idx="4271">
                  <c:v>92.6</c:v>
                </c:pt>
                <c:pt idx="4272">
                  <c:v>91.46</c:v>
                </c:pt>
                <c:pt idx="4273">
                  <c:v>90.34</c:v>
                </c:pt>
                <c:pt idx="4274">
                  <c:v>89.3</c:v>
                </c:pt>
                <c:pt idx="4275">
                  <c:v>88.239999999999981</c:v>
                </c:pt>
                <c:pt idx="4276">
                  <c:v>87.339999999999989</c:v>
                </c:pt>
                <c:pt idx="4277">
                  <c:v>86.42</c:v>
                </c:pt>
                <c:pt idx="4278">
                  <c:v>85.46</c:v>
                </c:pt>
                <c:pt idx="4279">
                  <c:v>84.46</c:v>
                </c:pt>
                <c:pt idx="4280">
                  <c:v>83.88</c:v>
                </c:pt>
                <c:pt idx="4281">
                  <c:v>83.259999999999991</c:v>
                </c:pt>
                <c:pt idx="4282">
                  <c:v>82.9</c:v>
                </c:pt>
                <c:pt idx="4283">
                  <c:v>82.8</c:v>
                </c:pt>
                <c:pt idx="4284">
                  <c:v>83.06</c:v>
                </c:pt>
                <c:pt idx="4285">
                  <c:v>83.759999999999991</c:v>
                </c:pt>
                <c:pt idx="4286">
                  <c:v>84.6</c:v>
                </c:pt>
                <c:pt idx="4287">
                  <c:v>85.560000000000016</c:v>
                </c:pt>
                <c:pt idx="4288">
                  <c:v>86.52000000000001</c:v>
                </c:pt>
                <c:pt idx="4289">
                  <c:v>87.560000000000016</c:v>
                </c:pt>
                <c:pt idx="4290">
                  <c:v>88.54</c:v>
                </c:pt>
                <c:pt idx="4291">
                  <c:v>89.5</c:v>
                </c:pt>
                <c:pt idx="4292">
                  <c:v>90.3</c:v>
                </c:pt>
                <c:pt idx="4293">
                  <c:v>91.2</c:v>
                </c:pt>
                <c:pt idx="4294">
                  <c:v>92.12</c:v>
                </c:pt>
                <c:pt idx="4295">
                  <c:v>93.02000000000001</c:v>
                </c:pt>
                <c:pt idx="4296">
                  <c:v>93.84</c:v>
                </c:pt>
                <c:pt idx="4297">
                  <c:v>94.58</c:v>
                </c:pt>
                <c:pt idx="4298">
                  <c:v>95.460000000000008</c:v>
                </c:pt>
                <c:pt idx="4299">
                  <c:v>96.1</c:v>
                </c:pt>
                <c:pt idx="4300">
                  <c:v>96.4</c:v>
                </c:pt>
                <c:pt idx="4301">
                  <c:v>96.47999999999999</c:v>
                </c:pt>
                <c:pt idx="4302">
                  <c:v>96.179999999999993</c:v>
                </c:pt>
                <c:pt idx="4303">
                  <c:v>95.56</c:v>
                </c:pt>
                <c:pt idx="4304">
                  <c:v>94.72</c:v>
                </c:pt>
                <c:pt idx="4305">
                  <c:v>93.78</c:v>
                </c:pt>
                <c:pt idx="4306">
                  <c:v>92.559999999999988</c:v>
                </c:pt>
                <c:pt idx="4307">
                  <c:v>91.3</c:v>
                </c:pt>
                <c:pt idx="4308">
                  <c:v>90.179999999999993</c:v>
                </c:pt>
                <c:pt idx="4309">
                  <c:v>89.3</c:v>
                </c:pt>
                <c:pt idx="4310">
                  <c:v>88.36</c:v>
                </c:pt>
                <c:pt idx="4311">
                  <c:v>87.419999999999987</c:v>
                </c:pt>
                <c:pt idx="4312">
                  <c:v>86.359999999999985</c:v>
                </c:pt>
                <c:pt idx="4313">
                  <c:v>85.47999999999999</c:v>
                </c:pt>
                <c:pt idx="4314">
                  <c:v>84.61999999999999</c:v>
                </c:pt>
                <c:pt idx="4315">
                  <c:v>83.86</c:v>
                </c:pt>
                <c:pt idx="4316">
                  <c:v>83.32</c:v>
                </c:pt>
                <c:pt idx="4317">
                  <c:v>82.97999999999999</c:v>
                </c:pt>
                <c:pt idx="4318">
                  <c:v>82.940000000000012</c:v>
                </c:pt>
                <c:pt idx="4319">
                  <c:v>83.320000000000007</c:v>
                </c:pt>
                <c:pt idx="4320">
                  <c:v>84.02</c:v>
                </c:pt>
                <c:pt idx="4321">
                  <c:v>84.94</c:v>
                </c:pt>
                <c:pt idx="4322">
                  <c:v>85.82</c:v>
                </c:pt>
                <c:pt idx="4323">
                  <c:v>86.9</c:v>
                </c:pt>
                <c:pt idx="4324">
                  <c:v>87.919999999999987</c:v>
                </c:pt>
                <c:pt idx="4325">
                  <c:v>88.78</c:v>
                </c:pt>
                <c:pt idx="4326">
                  <c:v>89.8</c:v>
                </c:pt>
                <c:pt idx="4327">
                  <c:v>90.84</c:v>
                </c:pt>
                <c:pt idx="4328">
                  <c:v>91.72</c:v>
                </c:pt>
                <c:pt idx="4329">
                  <c:v>92.500000000000014</c:v>
                </c:pt>
                <c:pt idx="4330">
                  <c:v>93.28</c:v>
                </c:pt>
                <c:pt idx="4331">
                  <c:v>94.06</c:v>
                </c:pt>
                <c:pt idx="4332">
                  <c:v>94.759999999999991</c:v>
                </c:pt>
                <c:pt idx="4333">
                  <c:v>95.460000000000008</c:v>
                </c:pt>
                <c:pt idx="4334">
                  <c:v>96.06</c:v>
                </c:pt>
                <c:pt idx="4335">
                  <c:v>96.320000000000007</c:v>
                </c:pt>
                <c:pt idx="4336">
                  <c:v>96.3</c:v>
                </c:pt>
                <c:pt idx="4337">
                  <c:v>95.98</c:v>
                </c:pt>
                <c:pt idx="4338">
                  <c:v>95.240000000000009</c:v>
                </c:pt>
                <c:pt idx="4339">
                  <c:v>94.4</c:v>
                </c:pt>
                <c:pt idx="4340">
                  <c:v>93.38000000000001</c:v>
                </c:pt>
                <c:pt idx="4341">
                  <c:v>92.22</c:v>
                </c:pt>
                <c:pt idx="4342">
                  <c:v>91.16</c:v>
                </c:pt>
                <c:pt idx="4343">
                  <c:v>90.179999999999993</c:v>
                </c:pt>
                <c:pt idx="4344">
                  <c:v>89.28</c:v>
                </c:pt>
                <c:pt idx="4345">
                  <c:v>88.3</c:v>
                </c:pt>
                <c:pt idx="4346">
                  <c:v>87.06</c:v>
                </c:pt>
                <c:pt idx="4347">
                  <c:v>86.11999999999999</c:v>
                </c:pt>
                <c:pt idx="4348">
                  <c:v>85.4</c:v>
                </c:pt>
                <c:pt idx="4349">
                  <c:v>84.600000000000009</c:v>
                </c:pt>
                <c:pt idx="4350">
                  <c:v>83.9</c:v>
                </c:pt>
                <c:pt idx="4351">
                  <c:v>83.34</c:v>
                </c:pt>
                <c:pt idx="4352">
                  <c:v>83.02000000000001</c:v>
                </c:pt>
                <c:pt idx="4353">
                  <c:v>83.08</c:v>
                </c:pt>
                <c:pt idx="4354">
                  <c:v>83.4</c:v>
                </c:pt>
                <c:pt idx="4355">
                  <c:v>84.140000000000015</c:v>
                </c:pt>
                <c:pt idx="4356">
                  <c:v>85.02000000000001</c:v>
                </c:pt>
                <c:pt idx="4357">
                  <c:v>85.98</c:v>
                </c:pt>
                <c:pt idx="4358">
                  <c:v>86.960000000000008</c:v>
                </c:pt>
                <c:pt idx="4359">
                  <c:v>87.98</c:v>
                </c:pt>
                <c:pt idx="4360">
                  <c:v>88.919999999999987</c:v>
                </c:pt>
                <c:pt idx="4361">
                  <c:v>89.8</c:v>
                </c:pt>
                <c:pt idx="4362">
                  <c:v>90.62</c:v>
                </c:pt>
                <c:pt idx="4363">
                  <c:v>91.5</c:v>
                </c:pt>
                <c:pt idx="4364">
                  <c:v>92.2</c:v>
                </c:pt>
                <c:pt idx="4365">
                  <c:v>92.919999999999987</c:v>
                </c:pt>
                <c:pt idx="4366">
                  <c:v>93.820000000000007</c:v>
                </c:pt>
                <c:pt idx="4367">
                  <c:v>94.640000000000015</c:v>
                </c:pt>
                <c:pt idx="4368">
                  <c:v>95.38</c:v>
                </c:pt>
                <c:pt idx="4369">
                  <c:v>95.94</c:v>
                </c:pt>
                <c:pt idx="4370">
                  <c:v>96.1</c:v>
                </c:pt>
                <c:pt idx="4371">
                  <c:v>95.96</c:v>
                </c:pt>
                <c:pt idx="4372">
                  <c:v>95.6</c:v>
                </c:pt>
                <c:pt idx="4373">
                  <c:v>94.940000000000012</c:v>
                </c:pt>
                <c:pt idx="4374">
                  <c:v>93.9</c:v>
                </c:pt>
                <c:pt idx="4375">
                  <c:v>92.78</c:v>
                </c:pt>
                <c:pt idx="4376">
                  <c:v>91.6</c:v>
                </c:pt>
                <c:pt idx="4377">
                  <c:v>90.5</c:v>
                </c:pt>
                <c:pt idx="4378">
                  <c:v>89.52</c:v>
                </c:pt>
                <c:pt idx="4379">
                  <c:v>88.66</c:v>
                </c:pt>
                <c:pt idx="4380">
                  <c:v>87.8</c:v>
                </c:pt>
                <c:pt idx="4381">
                  <c:v>86.88</c:v>
                </c:pt>
                <c:pt idx="4382">
                  <c:v>85.9</c:v>
                </c:pt>
                <c:pt idx="4383">
                  <c:v>85.039999999999992</c:v>
                </c:pt>
                <c:pt idx="4384">
                  <c:v>84.3</c:v>
                </c:pt>
                <c:pt idx="4385">
                  <c:v>83.8</c:v>
                </c:pt>
                <c:pt idx="4386">
                  <c:v>83.28</c:v>
                </c:pt>
                <c:pt idx="4387">
                  <c:v>83.140000000000015</c:v>
                </c:pt>
                <c:pt idx="4388">
                  <c:v>83.28</c:v>
                </c:pt>
                <c:pt idx="4389">
                  <c:v>83.84</c:v>
                </c:pt>
                <c:pt idx="4390">
                  <c:v>84.679999999999993</c:v>
                </c:pt>
                <c:pt idx="4391">
                  <c:v>85.58</c:v>
                </c:pt>
                <c:pt idx="4392">
                  <c:v>86.559999999999988</c:v>
                </c:pt>
                <c:pt idx="4393">
                  <c:v>87.500000000000014</c:v>
                </c:pt>
                <c:pt idx="4394">
                  <c:v>88.4</c:v>
                </c:pt>
                <c:pt idx="4395">
                  <c:v>89.34</c:v>
                </c:pt>
                <c:pt idx="4396">
                  <c:v>90.22</c:v>
                </c:pt>
                <c:pt idx="4397">
                  <c:v>91.160000000000011</c:v>
                </c:pt>
                <c:pt idx="4398">
                  <c:v>91.9</c:v>
                </c:pt>
                <c:pt idx="4399">
                  <c:v>92.559999999999988</c:v>
                </c:pt>
                <c:pt idx="4400">
                  <c:v>93.38000000000001</c:v>
                </c:pt>
                <c:pt idx="4401">
                  <c:v>94.22</c:v>
                </c:pt>
                <c:pt idx="4402">
                  <c:v>95.039999999999992</c:v>
                </c:pt>
                <c:pt idx="4403">
                  <c:v>95.8</c:v>
                </c:pt>
                <c:pt idx="4404">
                  <c:v>96.28</c:v>
                </c:pt>
                <c:pt idx="4405">
                  <c:v>96.34</c:v>
                </c:pt>
                <c:pt idx="4406">
                  <c:v>96.12</c:v>
                </c:pt>
                <c:pt idx="4407">
                  <c:v>95.7</c:v>
                </c:pt>
                <c:pt idx="4408">
                  <c:v>95.02</c:v>
                </c:pt>
                <c:pt idx="4409">
                  <c:v>94.11999999999999</c:v>
                </c:pt>
                <c:pt idx="4410">
                  <c:v>93.059999999999988</c:v>
                </c:pt>
                <c:pt idx="4411">
                  <c:v>91.939999999999984</c:v>
                </c:pt>
                <c:pt idx="4412">
                  <c:v>90.86</c:v>
                </c:pt>
                <c:pt idx="4413">
                  <c:v>89.72</c:v>
                </c:pt>
                <c:pt idx="4414">
                  <c:v>88.64</c:v>
                </c:pt>
                <c:pt idx="4415">
                  <c:v>87.6</c:v>
                </c:pt>
                <c:pt idx="4416">
                  <c:v>86.66</c:v>
                </c:pt>
                <c:pt idx="4417">
                  <c:v>85.86</c:v>
                </c:pt>
                <c:pt idx="4418">
                  <c:v>84.94</c:v>
                </c:pt>
                <c:pt idx="4419">
                  <c:v>84.16</c:v>
                </c:pt>
                <c:pt idx="4420">
                  <c:v>83.6</c:v>
                </c:pt>
                <c:pt idx="4421">
                  <c:v>83.179999999999993</c:v>
                </c:pt>
                <c:pt idx="4422">
                  <c:v>83</c:v>
                </c:pt>
                <c:pt idx="4423">
                  <c:v>83.1</c:v>
                </c:pt>
                <c:pt idx="4424">
                  <c:v>83.72</c:v>
                </c:pt>
                <c:pt idx="4425">
                  <c:v>84.64</c:v>
                </c:pt>
                <c:pt idx="4426">
                  <c:v>85.58</c:v>
                </c:pt>
                <c:pt idx="4427">
                  <c:v>86.580000000000013</c:v>
                </c:pt>
                <c:pt idx="4428">
                  <c:v>87.580000000000013</c:v>
                </c:pt>
                <c:pt idx="4429">
                  <c:v>88.66</c:v>
                </c:pt>
                <c:pt idx="4430">
                  <c:v>89.539999999999992</c:v>
                </c:pt>
                <c:pt idx="4431">
                  <c:v>90.48</c:v>
                </c:pt>
                <c:pt idx="4432">
                  <c:v>91.44</c:v>
                </c:pt>
                <c:pt idx="4433">
                  <c:v>92.320000000000007</c:v>
                </c:pt>
                <c:pt idx="4434">
                  <c:v>93.140000000000015</c:v>
                </c:pt>
                <c:pt idx="4435">
                  <c:v>93.84</c:v>
                </c:pt>
                <c:pt idx="4436">
                  <c:v>94.679999999999993</c:v>
                </c:pt>
                <c:pt idx="4437">
                  <c:v>95.460000000000008</c:v>
                </c:pt>
                <c:pt idx="4438">
                  <c:v>96.16</c:v>
                </c:pt>
                <c:pt idx="4439">
                  <c:v>96.56</c:v>
                </c:pt>
                <c:pt idx="4440">
                  <c:v>96.759999999999991</c:v>
                </c:pt>
                <c:pt idx="4441">
                  <c:v>96.52000000000001</c:v>
                </c:pt>
                <c:pt idx="4442">
                  <c:v>95.859999999999985</c:v>
                </c:pt>
                <c:pt idx="4443">
                  <c:v>95.02</c:v>
                </c:pt>
                <c:pt idx="4444">
                  <c:v>94.06</c:v>
                </c:pt>
                <c:pt idx="4445">
                  <c:v>93</c:v>
                </c:pt>
                <c:pt idx="4446">
                  <c:v>91.86</c:v>
                </c:pt>
                <c:pt idx="4447">
                  <c:v>90.8</c:v>
                </c:pt>
                <c:pt idx="4448">
                  <c:v>89.759999999999991</c:v>
                </c:pt>
                <c:pt idx="4449">
                  <c:v>88.68</c:v>
                </c:pt>
                <c:pt idx="4450">
                  <c:v>87.68</c:v>
                </c:pt>
                <c:pt idx="4451">
                  <c:v>86.759999999999991</c:v>
                </c:pt>
                <c:pt idx="4452">
                  <c:v>85.92</c:v>
                </c:pt>
                <c:pt idx="4453">
                  <c:v>85.12</c:v>
                </c:pt>
                <c:pt idx="4454">
                  <c:v>84.359999999999985</c:v>
                </c:pt>
                <c:pt idx="4455">
                  <c:v>83.7</c:v>
                </c:pt>
                <c:pt idx="4456">
                  <c:v>83.259999999999991</c:v>
                </c:pt>
                <c:pt idx="4457">
                  <c:v>83.08</c:v>
                </c:pt>
                <c:pt idx="4458">
                  <c:v>83.34</c:v>
                </c:pt>
                <c:pt idx="4459">
                  <c:v>83.94</c:v>
                </c:pt>
                <c:pt idx="4460">
                  <c:v>84.78</c:v>
                </c:pt>
                <c:pt idx="4461">
                  <c:v>85.640000000000015</c:v>
                </c:pt>
                <c:pt idx="4462">
                  <c:v>86.61999999999999</c:v>
                </c:pt>
                <c:pt idx="4463">
                  <c:v>87.679999999999993</c:v>
                </c:pt>
                <c:pt idx="4464">
                  <c:v>88.7</c:v>
                </c:pt>
                <c:pt idx="4465">
                  <c:v>89.760000000000019</c:v>
                </c:pt>
                <c:pt idx="4466">
                  <c:v>90.640000000000015</c:v>
                </c:pt>
                <c:pt idx="4467">
                  <c:v>91.44</c:v>
                </c:pt>
                <c:pt idx="4468">
                  <c:v>92.2</c:v>
                </c:pt>
                <c:pt idx="4469">
                  <c:v>92.919999999999987</c:v>
                </c:pt>
                <c:pt idx="4470">
                  <c:v>93.72</c:v>
                </c:pt>
                <c:pt idx="4471">
                  <c:v>94.499999999999986</c:v>
                </c:pt>
                <c:pt idx="4472">
                  <c:v>95.28</c:v>
                </c:pt>
                <c:pt idx="4473">
                  <c:v>95.999999999999986</c:v>
                </c:pt>
                <c:pt idx="4474">
                  <c:v>96.42</c:v>
                </c:pt>
                <c:pt idx="4475">
                  <c:v>96.5</c:v>
                </c:pt>
                <c:pt idx="4476">
                  <c:v>96.34</c:v>
                </c:pt>
                <c:pt idx="4477">
                  <c:v>95.8</c:v>
                </c:pt>
                <c:pt idx="4478">
                  <c:v>95.039999999999992</c:v>
                </c:pt>
                <c:pt idx="4479">
                  <c:v>94.11999999999999</c:v>
                </c:pt>
                <c:pt idx="4480">
                  <c:v>93.14</c:v>
                </c:pt>
                <c:pt idx="4481">
                  <c:v>92</c:v>
                </c:pt>
                <c:pt idx="4482">
                  <c:v>90.919999999999987</c:v>
                </c:pt>
                <c:pt idx="4483">
                  <c:v>89.88000000000001</c:v>
                </c:pt>
                <c:pt idx="4484">
                  <c:v>88.84</c:v>
                </c:pt>
                <c:pt idx="4485">
                  <c:v>87.82</c:v>
                </c:pt>
                <c:pt idx="4486">
                  <c:v>86.88</c:v>
                </c:pt>
                <c:pt idx="4487">
                  <c:v>85.96</c:v>
                </c:pt>
                <c:pt idx="4488">
                  <c:v>85.2</c:v>
                </c:pt>
                <c:pt idx="4489">
                  <c:v>84.500000000000014</c:v>
                </c:pt>
                <c:pt idx="4490">
                  <c:v>83.960000000000008</c:v>
                </c:pt>
                <c:pt idx="4491">
                  <c:v>83.640000000000015</c:v>
                </c:pt>
                <c:pt idx="4492">
                  <c:v>83.64</c:v>
                </c:pt>
                <c:pt idx="4493">
                  <c:v>83.96</c:v>
                </c:pt>
                <c:pt idx="4494">
                  <c:v>84.640000000000015</c:v>
                </c:pt>
                <c:pt idx="4495">
                  <c:v>85.48</c:v>
                </c:pt>
                <c:pt idx="4496">
                  <c:v>86.38000000000001</c:v>
                </c:pt>
                <c:pt idx="4497">
                  <c:v>87.28</c:v>
                </c:pt>
                <c:pt idx="4498">
                  <c:v>88.34</c:v>
                </c:pt>
                <c:pt idx="4499">
                  <c:v>89.240000000000009</c:v>
                </c:pt>
                <c:pt idx="4500">
                  <c:v>90.12</c:v>
                </c:pt>
                <c:pt idx="4501">
                  <c:v>90.9</c:v>
                </c:pt>
                <c:pt idx="4502">
                  <c:v>91.68</c:v>
                </c:pt>
                <c:pt idx="4503">
                  <c:v>92.640000000000015</c:v>
                </c:pt>
                <c:pt idx="4504">
                  <c:v>93.500000000000014</c:v>
                </c:pt>
                <c:pt idx="4505">
                  <c:v>94.360000000000014</c:v>
                </c:pt>
                <c:pt idx="4506">
                  <c:v>95.1</c:v>
                </c:pt>
                <c:pt idx="4507">
                  <c:v>95.9</c:v>
                </c:pt>
                <c:pt idx="4508">
                  <c:v>96.58</c:v>
                </c:pt>
                <c:pt idx="4509">
                  <c:v>97.06</c:v>
                </c:pt>
                <c:pt idx="4510">
                  <c:v>97.2</c:v>
                </c:pt>
                <c:pt idx="4511">
                  <c:v>97.039999999999992</c:v>
                </c:pt>
                <c:pt idx="4512">
                  <c:v>96.3</c:v>
                </c:pt>
                <c:pt idx="4513">
                  <c:v>95.22</c:v>
                </c:pt>
                <c:pt idx="4514">
                  <c:v>94.22</c:v>
                </c:pt>
                <c:pt idx="4515">
                  <c:v>93.32</c:v>
                </c:pt>
                <c:pt idx="4516">
                  <c:v>92.2</c:v>
                </c:pt>
                <c:pt idx="4517">
                  <c:v>91.2</c:v>
                </c:pt>
                <c:pt idx="4518">
                  <c:v>90.239999999999981</c:v>
                </c:pt>
                <c:pt idx="4519">
                  <c:v>89.18</c:v>
                </c:pt>
                <c:pt idx="4520">
                  <c:v>88.11999999999999</c:v>
                </c:pt>
                <c:pt idx="4521">
                  <c:v>87.079999999999984</c:v>
                </c:pt>
                <c:pt idx="4522">
                  <c:v>86</c:v>
                </c:pt>
                <c:pt idx="4523">
                  <c:v>85.12</c:v>
                </c:pt>
                <c:pt idx="4524">
                  <c:v>84.4</c:v>
                </c:pt>
                <c:pt idx="4525">
                  <c:v>83.94</c:v>
                </c:pt>
                <c:pt idx="4526">
                  <c:v>83.58</c:v>
                </c:pt>
                <c:pt idx="4527">
                  <c:v>83.5</c:v>
                </c:pt>
                <c:pt idx="4528">
                  <c:v>83.760000000000019</c:v>
                </c:pt>
                <c:pt idx="4529">
                  <c:v>84.34</c:v>
                </c:pt>
                <c:pt idx="4530">
                  <c:v>85.36</c:v>
                </c:pt>
                <c:pt idx="4531">
                  <c:v>86.34</c:v>
                </c:pt>
                <c:pt idx="4532">
                  <c:v>87.260000000000019</c:v>
                </c:pt>
                <c:pt idx="4533">
                  <c:v>88.22</c:v>
                </c:pt>
                <c:pt idx="4534">
                  <c:v>89.22</c:v>
                </c:pt>
                <c:pt idx="4535">
                  <c:v>90.1</c:v>
                </c:pt>
                <c:pt idx="4536">
                  <c:v>91.02000000000001</c:v>
                </c:pt>
                <c:pt idx="4537">
                  <c:v>91.899999999999991</c:v>
                </c:pt>
                <c:pt idx="4538">
                  <c:v>92.68</c:v>
                </c:pt>
                <c:pt idx="4539">
                  <c:v>93.559999999999988</c:v>
                </c:pt>
                <c:pt idx="4540">
                  <c:v>94.3</c:v>
                </c:pt>
                <c:pt idx="4541">
                  <c:v>95.08</c:v>
                </c:pt>
                <c:pt idx="4542">
                  <c:v>95.88</c:v>
                </c:pt>
                <c:pt idx="4543">
                  <c:v>96.499999999999986</c:v>
                </c:pt>
                <c:pt idx="4544">
                  <c:v>96.960000000000008</c:v>
                </c:pt>
                <c:pt idx="4545">
                  <c:v>97</c:v>
                </c:pt>
                <c:pt idx="4546">
                  <c:v>96.7</c:v>
                </c:pt>
                <c:pt idx="4547">
                  <c:v>96.06</c:v>
                </c:pt>
                <c:pt idx="4548">
                  <c:v>95.32</c:v>
                </c:pt>
                <c:pt idx="4549">
                  <c:v>94.34</c:v>
                </c:pt>
                <c:pt idx="4550">
                  <c:v>93.2</c:v>
                </c:pt>
                <c:pt idx="4551">
                  <c:v>92.16</c:v>
                </c:pt>
                <c:pt idx="4552">
                  <c:v>91.079999999999984</c:v>
                </c:pt>
                <c:pt idx="4553">
                  <c:v>89.98</c:v>
                </c:pt>
                <c:pt idx="4554">
                  <c:v>88.84</c:v>
                </c:pt>
                <c:pt idx="4555">
                  <c:v>87.940000000000012</c:v>
                </c:pt>
                <c:pt idx="4556">
                  <c:v>87</c:v>
                </c:pt>
                <c:pt idx="4557">
                  <c:v>86.11999999999999</c:v>
                </c:pt>
                <c:pt idx="4558">
                  <c:v>85.240000000000009</c:v>
                </c:pt>
                <c:pt idx="4559">
                  <c:v>84.52</c:v>
                </c:pt>
                <c:pt idx="4560">
                  <c:v>83.960000000000008</c:v>
                </c:pt>
                <c:pt idx="4561">
                  <c:v>83.58</c:v>
                </c:pt>
                <c:pt idx="4562">
                  <c:v>83.54</c:v>
                </c:pt>
                <c:pt idx="4563">
                  <c:v>83.88</c:v>
                </c:pt>
                <c:pt idx="4564">
                  <c:v>84.58</c:v>
                </c:pt>
                <c:pt idx="4565">
                  <c:v>85.560000000000016</c:v>
                </c:pt>
                <c:pt idx="4566">
                  <c:v>86.61999999999999</c:v>
                </c:pt>
                <c:pt idx="4567">
                  <c:v>87.58</c:v>
                </c:pt>
                <c:pt idx="4568">
                  <c:v>88.580000000000013</c:v>
                </c:pt>
                <c:pt idx="4569">
                  <c:v>89.6</c:v>
                </c:pt>
                <c:pt idx="4570">
                  <c:v>90.5</c:v>
                </c:pt>
                <c:pt idx="4571">
                  <c:v>91.38</c:v>
                </c:pt>
                <c:pt idx="4572">
                  <c:v>92.22</c:v>
                </c:pt>
                <c:pt idx="4573">
                  <c:v>93.08</c:v>
                </c:pt>
                <c:pt idx="4574">
                  <c:v>93.9</c:v>
                </c:pt>
                <c:pt idx="4575">
                  <c:v>94.62</c:v>
                </c:pt>
                <c:pt idx="4576">
                  <c:v>95.460000000000008</c:v>
                </c:pt>
                <c:pt idx="4577">
                  <c:v>96.1</c:v>
                </c:pt>
                <c:pt idx="4578">
                  <c:v>96.7</c:v>
                </c:pt>
                <c:pt idx="4579">
                  <c:v>97.060000000000016</c:v>
                </c:pt>
                <c:pt idx="4580">
                  <c:v>97.039999999999992</c:v>
                </c:pt>
                <c:pt idx="4581">
                  <c:v>96.440000000000012</c:v>
                </c:pt>
                <c:pt idx="4582">
                  <c:v>95.66</c:v>
                </c:pt>
                <c:pt idx="4583">
                  <c:v>94.759999999999991</c:v>
                </c:pt>
                <c:pt idx="4584">
                  <c:v>93.739999999999981</c:v>
                </c:pt>
                <c:pt idx="4585">
                  <c:v>92.8</c:v>
                </c:pt>
                <c:pt idx="4586">
                  <c:v>91.679999999999993</c:v>
                </c:pt>
                <c:pt idx="4587">
                  <c:v>90.68</c:v>
                </c:pt>
                <c:pt idx="4588">
                  <c:v>89.539999999999992</c:v>
                </c:pt>
                <c:pt idx="4589">
                  <c:v>88.47999999999999</c:v>
                </c:pt>
                <c:pt idx="4590">
                  <c:v>87.47999999999999</c:v>
                </c:pt>
                <c:pt idx="4591">
                  <c:v>86.639999999999986</c:v>
                </c:pt>
                <c:pt idx="4592">
                  <c:v>85.8</c:v>
                </c:pt>
                <c:pt idx="4593">
                  <c:v>84.82</c:v>
                </c:pt>
                <c:pt idx="4594">
                  <c:v>84.12</c:v>
                </c:pt>
                <c:pt idx="4595">
                  <c:v>83.72</c:v>
                </c:pt>
                <c:pt idx="4596">
                  <c:v>83.5</c:v>
                </c:pt>
                <c:pt idx="4597">
                  <c:v>83.6</c:v>
                </c:pt>
                <c:pt idx="4598">
                  <c:v>84.080000000000013</c:v>
                </c:pt>
                <c:pt idx="4599">
                  <c:v>84.919999999999987</c:v>
                </c:pt>
                <c:pt idx="4600">
                  <c:v>85.820000000000007</c:v>
                </c:pt>
                <c:pt idx="4601">
                  <c:v>86.760000000000019</c:v>
                </c:pt>
                <c:pt idx="4602">
                  <c:v>87.760000000000019</c:v>
                </c:pt>
                <c:pt idx="4603">
                  <c:v>88.84</c:v>
                </c:pt>
                <c:pt idx="4604">
                  <c:v>89.78</c:v>
                </c:pt>
                <c:pt idx="4605">
                  <c:v>90.760000000000019</c:v>
                </c:pt>
                <c:pt idx="4606">
                  <c:v>91.679999999999993</c:v>
                </c:pt>
                <c:pt idx="4607">
                  <c:v>92.419999999999987</c:v>
                </c:pt>
                <c:pt idx="4608">
                  <c:v>93.2</c:v>
                </c:pt>
                <c:pt idx="4609">
                  <c:v>93.98</c:v>
                </c:pt>
                <c:pt idx="4610">
                  <c:v>94.7</c:v>
                </c:pt>
                <c:pt idx="4611">
                  <c:v>95.399999999999991</c:v>
                </c:pt>
                <c:pt idx="4612">
                  <c:v>96.059999999999988</c:v>
                </c:pt>
                <c:pt idx="4613">
                  <c:v>96.64</c:v>
                </c:pt>
                <c:pt idx="4614">
                  <c:v>96.82</c:v>
                </c:pt>
                <c:pt idx="4615">
                  <c:v>96.78</c:v>
                </c:pt>
                <c:pt idx="4616">
                  <c:v>96.4</c:v>
                </c:pt>
                <c:pt idx="4617">
                  <c:v>95.64</c:v>
                </c:pt>
                <c:pt idx="4618">
                  <c:v>94.559999999999988</c:v>
                </c:pt>
                <c:pt idx="4619">
                  <c:v>93.26</c:v>
                </c:pt>
                <c:pt idx="4620">
                  <c:v>92.22</c:v>
                </c:pt>
                <c:pt idx="4621">
                  <c:v>91.32</c:v>
                </c:pt>
                <c:pt idx="4622">
                  <c:v>90.34</c:v>
                </c:pt>
                <c:pt idx="4623">
                  <c:v>89.28</c:v>
                </c:pt>
                <c:pt idx="4624">
                  <c:v>88.259999999999991</c:v>
                </c:pt>
                <c:pt idx="4625">
                  <c:v>87.28</c:v>
                </c:pt>
                <c:pt idx="4626">
                  <c:v>86.47999999999999</c:v>
                </c:pt>
                <c:pt idx="4627">
                  <c:v>85.72</c:v>
                </c:pt>
                <c:pt idx="4628">
                  <c:v>84.919999999999987</c:v>
                </c:pt>
                <c:pt idx="4629">
                  <c:v>84.2</c:v>
                </c:pt>
                <c:pt idx="4630">
                  <c:v>83.7</c:v>
                </c:pt>
                <c:pt idx="4631">
                  <c:v>83.42</c:v>
                </c:pt>
                <c:pt idx="4632">
                  <c:v>83.61999999999999</c:v>
                </c:pt>
                <c:pt idx="4633">
                  <c:v>84.16</c:v>
                </c:pt>
                <c:pt idx="4634">
                  <c:v>84.9</c:v>
                </c:pt>
                <c:pt idx="4635">
                  <c:v>85.68</c:v>
                </c:pt>
                <c:pt idx="4636">
                  <c:v>86.760000000000019</c:v>
                </c:pt>
                <c:pt idx="4637">
                  <c:v>87.78</c:v>
                </c:pt>
                <c:pt idx="4638">
                  <c:v>88.820000000000007</c:v>
                </c:pt>
                <c:pt idx="4639">
                  <c:v>89.72</c:v>
                </c:pt>
                <c:pt idx="4640">
                  <c:v>90.72</c:v>
                </c:pt>
                <c:pt idx="4641">
                  <c:v>91.559999999999988</c:v>
                </c:pt>
                <c:pt idx="4642">
                  <c:v>92.360000000000014</c:v>
                </c:pt>
                <c:pt idx="4643">
                  <c:v>93.2</c:v>
                </c:pt>
                <c:pt idx="4644">
                  <c:v>94.02</c:v>
                </c:pt>
                <c:pt idx="4645">
                  <c:v>94.7</c:v>
                </c:pt>
                <c:pt idx="4646">
                  <c:v>95.44</c:v>
                </c:pt>
                <c:pt idx="4647">
                  <c:v>96.06</c:v>
                </c:pt>
                <c:pt idx="4648">
                  <c:v>96.6</c:v>
                </c:pt>
                <c:pt idx="4649">
                  <c:v>96.88000000000001</c:v>
                </c:pt>
                <c:pt idx="4650">
                  <c:v>96.72</c:v>
                </c:pt>
                <c:pt idx="4651">
                  <c:v>96.179999999999993</c:v>
                </c:pt>
                <c:pt idx="4652">
                  <c:v>95.38</c:v>
                </c:pt>
                <c:pt idx="4653">
                  <c:v>94.579999999999984</c:v>
                </c:pt>
                <c:pt idx="4654">
                  <c:v>93.56</c:v>
                </c:pt>
                <c:pt idx="4655">
                  <c:v>92.48</c:v>
                </c:pt>
                <c:pt idx="4656">
                  <c:v>91.320000000000007</c:v>
                </c:pt>
                <c:pt idx="4657">
                  <c:v>90.320000000000007</c:v>
                </c:pt>
                <c:pt idx="4658">
                  <c:v>89.36</c:v>
                </c:pt>
                <c:pt idx="4659">
                  <c:v>88.239999999999981</c:v>
                </c:pt>
                <c:pt idx="4660">
                  <c:v>87.3</c:v>
                </c:pt>
                <c:pt idx="4661">
                  <c:v>86.38</c:v>
                </c:pt>
                <c:pt idx="4662">
                  <c:v>85.52</c:v>
                </c:pt>
                <c:pt idx="4663">
                  <c:v>84.8</c:v>
                </c:pt>
                <c:pt idx="4664">
                  <c:v>84.2</c:v>
                </c:pt>
                <c:pt idx="4665">
                  <c:v>83.940000000000012</c:v>
                </c:pt>
                <c:pt idx="4666">
                  <c:v>83.940000000000012</c:v>
                </c:pt>
                <c:pt idx="4667">
                  <c:v>84.22</c:v>
                </c:pt>
                <c:pt idx="4668">
                  <c:v>84.820000000000007</c:v>
                </c:pt>
                <c:pt idx="4669">
                  <c:v>85.68</c:v>
                </c:pt>
                <c:pt idx="4670">
                  <c:v>86.539999999999992</c:v>
                </c:pt>
                <c:pt idx="4671">
                  <c:v>87.47999999999999</c:v>
                </c:pt>
                <c:pt idx="4672">
                  <c:v>88.500000000000014</c:v>
                </c:pt>
                <c:pt idx="4673">
                  <c:v>89.4</c:v>
                </c:pt>
                <c:pt idx="4674">
                  <c:v>90.320000000000007</c:v>
                </c:pt>
                <c:pt idx="4675">
                  <c:v>91.240000000000009</c:v>
                </c:pt>
                <c:pt idx="4676">
                  <c:v>92.1</c:v>
                </c:pt>
                <c:pt idx="4677">
                  <c:v>92.919999999999987</c:v>
                </c:pt>
                <c:pt idx="4678">
                  <c:v>93.7</c:v>
                </c:pt>
                <c:pt idx="4679">
                  <c:v>94.539999999999992</c:v>
                </c:pt>
                <c:pt idx="4680">
                  <c:v>95.3</c:v>
                </c:pt>
                <c:pt idx="4681">
                  <c:v>95.999999999999986</c:v>
                </c:pt>
                <c:pt idx="4682">
                  <c:v>96.539999999999992</c:v>
                </c:pt>
                <c:pt idx="4683">
                  <c:v>96.94</c:v>
                </c:pt>
                <c:pt idx="4684">
                  <c:v>97.16</c:v>
                </c:pt>
                <c:pt idx="4685">
                  <c:v>96.94</c:v>
                </c:pt>
                <c:pt idx="4686">
                  <c:v>96.460000000000008</c:v>
                </c:pt>
                <c:pt idx="4687">
                  <c:v>95.66</c:v>
                </c:pt>
                <c:pt idx="4688">
                  <c:v>94.66</c:v>
                </c:pt>
                <c:pt idx="4689">
                  <c:v>93.539999999999992</c:v>
                </c:pt>
                <c:pt idx="4690">
                  <c:v>92.3</c:v>
                </c:pt>
                <c:pt idx="4691">
                  <c:v>91.28</c:v>
                </c:pt>
                <c:pt idx="4692">
                  <c:v>90.11999999999999</c:v>
                </c:pt>
                <c:pt idx="4693">
                  <c:v>89.079999999999984</c:v>
                </c:pt>
                <c:pt idx="4694">
                  <c:v>88.02</c:v>
                </c:pt>
                <c:pt idx="4695">
                  <c:v>87.06</c:v>
                </c:pt>
                <c:pt idx="4696">
                  <c:v>86.3</c:v>
                </c:pt>
                <c:pt idx="4697">
                  <c:v>85.56</c:v>
                </c:pt>
                <c:pt idx="4698">
                  <c:v>84.8</c:v>
                </c:pt>
                <c:pt idx="4699">
                  <c:v>84.16</c:v>
                </c:pt>
                <c:pt idx="4700">
                  <c:v>83.940000000000012</c:v>
                </c:pt>
                <c:pt idx="4701">
                  <c:v>83.88</c:v>
                </c:pt>
                <c:pt idx="4702">
                  <c:v>84.2</c:v>
                </c:pt>
                <c:pt idx="4703">
                  <c:v>84.94</c:v>
                </c:pt>
                <c:pt idx="4704">
                  <c:v>85.72</c:v>
                </c:pt>
                <c:pt idx="4705">
                  <c:v>86.7</c:v>
                </c:pt>
                <c:pt idx="4706">
                  <c:v>87.78</c:v>
                </c:pt>
                <c:pt idx="4707">
                  <c:v>88.640000000000015</c:v>
                </c:pt>
                <c:pt idx="4708">
                  <c:v>89.62</c:v>
                </c:pt>
                <c:pt idx="4709">
                  <c:v>90.48</c:v>
                </c:pt>
                <c:pt idx="4710">
                  <c:v>91.259999999999991</c:v>
                </c:pt>
                <c:pt idx="4711">
                  <c:v>92.140000000000015</c:v>
                </c:pt>
                <c:pt idx="4712">
                  <c:v>93.02000000000001</c:v>
                </c:pt>
                <c:pt idx="4713">
                  <c:v>93.860000000000014</c:v>
                </c:pt>
                <c:pt idx="4714">
                  <c:v>94.72</c:v>
                </c:pt>
                <c:pt idx="4715">
                  <c:v>95.5</c:v>
                </c:pt>
                <c:pt idx="4716">
                  <c:v>96.240000000000009</c:v>
                </c:pt>
                <c:pt idx="4717">
                  <c:v>96.999999999999986</c:v>
                </c:pt>
                <c:pt idx="4718">
                  <c:v>97.46</c:v>
                </c:pt>
                <c:pt idx="4719">
                  <c:v>97.460000000000008</c:v>
                </c:pt>
                <c:pt idx="4720">
                  <c:v>97.06</c:v>
                </c:pt>
                <c:pt idx="4721">
                  <c:v>96.4</c:v>
                </c:pt>
                <c:pt idx="4722">
                  <c:v>95.66</c:v>
                </c:pt>
                <c:pt idx="4723">
                  <c:v>94.759999999999991</c:v>
                </c:pt>
                <c:pt idx="4724">
                  <c:v>93.61999999999999</c:v>
                </c:pt>
                <c:pt idx="4725">
                  <c:v>92.399999999999991</c:v>
                </c:pt>
                <c:pt idx="4726">
                  <c:v>91.259999999999991</c:v>
                </c:pt>
                <c:pt idx="4727">
                  <c:v>90.259999999999991</c:v>
                </c:pt>
                <c:pt idx="4728">
                  <c:v>89.06</c:v>
                </c:pt>
                <c:pt idx="4729">
                  <c:v>88.139999999999986</c:v>
                </c:pt>
                <c:pt idx="4730">
                  <c:v>87.259999999999991</c:v>
                </c:pt>
                <c:pt idx="4731">
                  <c:v>86.38</c:v>
                </c:pt>
                <c:pt idx="4732">
                  <c:v>85.539999999999992</c:v>
                </c:pt>
                <c:pt idx="4733">
                  <c:v>84.9</c:v>
                </c:pt>
                <c:pt idx="4734">
                  <c:v>84.22</c:v>
                </c:pt>
                <c:pt idx="4735">
                  <c:v>83.96</c:v>
                </c:pt>
                <c:pt idx="4736">
                  <c:v>83.960000000000008</c:v>
                </c:pt>
                <c:pt idx="4737">
                  <c:v>84.38</c:v>
                </c:pt>
                <c:pt idx="4738">
                  <c:v>85.160000000000011</c:v>
                </c:pt>
                <c:pt idx="4739">
                  <c:v>86.060000000000016</c:v>
                </c:pt>
                <c:pt idx="4740">
                  <c:v>86.919999999999987</c:v>
                </c:pt>
                <c:pt idx="4741">
                  <c:v>87.94</c:v>
                </c:pt>
                <c:pt idx="4742">
                  <c:v>88.94</c:v>
                </c:pt>
                <c:pt idx="4743">
                  <c:v>89.84</c:v>
                </c:pt>
                <c:pt idx="4744">
                  <c:v>90.759999999999991</c:v>
                </c:pt>
                <c:pt idx="4745">
                  <c:v>91.559999999999988</c:v>
                </c:pt>
                <c:pt idx="4746">
                  <c:v>92.320000000000007</c:v>
                </c:pt>
                <c:pt idx="4747">
                  <c:v>93.2</c:v>
                </c:pt>
                <c:pt idx="4748">
                  <c:v>93.94</c:v>
                </c:pt>
                <c:pt idx="4749">
                  <c:v>94.7</c:v>
                </c:pt>
                <c:pt idx="4750">
                  <c:v>95.3</c:v>
                </c:pt>
                <c:pt idx="4751">
                  <c:v>96.059999999999988</c:v>
                </c:pt>
                <c:pt idx="4752">
                  <c:v>96.78</c:v>
                </c:pt>
                <c:pt idx="4753">
                  <c:v>97.2</c:v>
                </c:pt>
                <c:pt idx="4754">
                  <c:v>96.97999999999999</c:v>
                </c:pt>
                <c:pt idx="4755">
                  <c:v>96.640000000000015</c:v>
                </c:pt>
                <c:pt idx="4756">
                  <c:v>96.12</c:v>
                </c:pt>
                <c:pt idx="4757">
                  <c:v>95.3</c:v>
                </c:pt>
                <c:pt idx="4758">
                  <c:v>94.179999999999993</c:v>
                </c:pt>
                <c:pt idx="4759">
                  <c:v>92.939999999999984</c:v>
                </c:pt>
                <c:pt idx="4760">
                  <c:v>92.02000000000001</c:v>
                </c:pt>
                <c:pt idx="4761">
                  <c:v>91.02000000000001</c:v>
                </c:pt>
                <c:pt idx="4762">
                  <c:v>89.97999999999999</c:v>
                </c:pt>
                <c:pt idx="4763">
                  <c:v>88.96</c:v>
                </c:pt>
                <c:pt idx="4764">
                  <c:v>88.039999999999992</c:v>
                </c:pt>
                <c:pt idx="4765">
                  <c:v>87.079999999999984</c:v>
                </c:pt>
                <c:pt idx="4766">
                  <c:v>86.11999999999999</c:v>
                </c:pt>
                <c:pt idx="4767">
                  <c:v>85.3</c:v>
                </c:pt>
                <c:pt idx="4768">
                  <c:v>84.6</c:v>
                </c:pt>
                <c:pt idx="4769">
                  <c:v>84.12</c:v>
                </c:pt>
                <c:pt idx="4770">
                  <c:v>83.96</c:v>
                </c:pt>
                <c:pt idx="4771">
                  <c:v>83.97999999999999</c:v>
                </c:pt>
                <c:pt idx="4772">
                  <c:v>84.34</c:v>
                </c:pt>
                <c:pt idx="4773">
                  <c:v>85.22</c:v>
                </c:pt>
                <c:pt idx="4774">
                  <c:v>86.18</c:v>
                </c:pt>
                <c:pt idx="4775">
                  <c:v>87.16</c:v>
                </c:pt>
                <c:pt idx="4776">
                  <c:v>88.14</c:v>
                </c:pt>
                <c:pt idx="4777">
                  <c:v>89.16</c:v>
                </c:pt>
                <c:pt idx="4778">
                  <c:v>90.16</c:v>
                </c:pt>
                <c:pt idx="4779">
                  <c:v>91.08</c:v>
                </c:pt>
                <c:pt idx="4780">
                  <c:v>91.84</c:v>
                </c:pt>
                <c:pt idx="4781">
                  <c:v>92.62</c:v>
                </c:pt>
                <c:pt idx="4782">
                  <c:v>93.48</c:v>
                </c:pt>
                <c:pt idx="4783">
                  <c:v>94.240000000000009</c:v>
                </c:pt>
                <c:pt idx="4784">
                  <c:v>95.039999999999992</c:v>
                </c:pt>
                <c:pt idx="4785">
                  <c:v>95.78</c:v>
                </c:pt>
                <c:pt idx="4786">
                  <c:v>96.539999999999992</c:v>
                </c:pt>
                <c:pt idx="4787">
                  <c:v>97.16</c:v>
                </c:pt>
                <c:pt idx="4788">
                  <c:v>97.460000000000008</c:v>
                </c:pt>
                <c:pt idx="4789">
                  <c:v>97.46</c:v>
                </c:pt>
                <c:pt idx="4790">
                  <c:v>97.000000000000014</c:v>
                </c:pt>
                <c:pt idx="4791">
                  <c:v>96.359999999999985</c:v>
                </c:pt>
                <c:pt idx="4792">
                  <c:v>95.47999999999999</c:v>
                </c:pt>
                <c:pt idx="4793">
                  <c:v>94.419999999999987</c:v>
                </c:pt>
                <c:pt idx="4794">
                  <c:v>93.38</c:v>
                </c:pt>
                <c:pt idx="4795">
                  <c:v>92.3</c:v>
                </c:pt>
                <c:pt idx="4796">
                  <c:v>91.239999999999981</c:v>
                </c:pt>
                <c:pt idx="4797">
                  <c:v>90.2</c:v>
                </c:pt>
                <c:pt idx="4798">
                  <c:v>88.960000000000008</c:v>
                </c:pt>
                <c:pt idx="4799">
                  <c:v>87.78</c:v>
                </c:pt>
                <c:pt idx="4800">
                  <c:v>86.7</c:v>
                </c:pt>
                <c:pt idx="4801">
                  <c:v>85.740000000000009</c:v>
                </c:pt>
                <c:pt idx="4802">
                  <c:v>85.2</c:v>
                </c:pt>
                <c:pt idx="4803">
                  <c:v>84.62</c:v>
                </c:pt>
                <c:pt idx="4804">
                  <c:v>84.14</c:v>
                </c:pt>
                <c:pt idx="4805">
                  <c:v>84</c:v>
                </c:pt>
                <c:pt idx="4806">
                  <c:v>84.06</c:v>
                </c:pt>
                <c:pt idx="4807">
                  <c:v>84.6</c:v>
                </c:pt>
                <c:pt idx="4808">
                  <c:v>85.419999999999987</c:v>
                </c:pt>
                <c:pt idx="4809">
                  <c:v>86.38000000000001</c:v>
                </c:pt>
                <c:pt idx="4810">
                  <c:v>87.38000000000001</c:v>
                </c:pt>
                <c:pt idx="4811">
                  <c:v>88.460000000000008</c:v>
                </c:pt>
                <c:pt idx="4812">
                  <c:v>89.460000000000008</c:v>
                </c:pt>
                <c:pt idx="4813">
                  <c:v>90.34</c:v>
                </c:pt>
                <c:pt idx="4814">
                  <c:v>91.2</c:v>
                </c:pt>
                <c:pt idx="4815">
                  <c:v>92.08</c:v>
                </c:pt>
                <c:pt idx="4816">
                  <c:v>92.72</c:v>
                </c:pt>
                <c:pt idx="4817">
                  <c:v>93.419999999999987</c:v>
                </c:pt>
                <c:pt idx="4818">
                  <c:v>94.3</c:v>
                </c:pt>
                <c:pt idx="4819">
                  <c:v>95.259999999999991</c:v>
                </c:pt>
                <c:pt idx="4820">
                  <c:v>96.039999999999992</c:v>
                </c:pt>
                <c:pt idx="4821">
                  <c:v>96.759999999999991</c:v>
                </c:pt>
                <c:pt idx="4822">
                  <c:v>97.2</c:v>
                </c:pt>
                <c:pt idx="4823">
                  <c:v>97.54</c:v>
                </c:pt>
                <c:pt idx="4824">
                  <c:v>97.38000000000001</c:v>
                </c:pt>
                <c:pt idx="4825">
                  <c:v>97.000000000000014</c:v>
                </c:pt>
                <c:pt idx="4826">
                  <c:v>96.38</c:v>
                </c:pt>
                <c:pt idx="4827">
                  <c:v>95.61999999999999</c:v>
                </c:pt>
                <c:pt idx="4828">
                  <c:v>94.579999999999984</c:v>
                </c:pt>
                <c:pt idx="4829">
                  <c:v>93.47999999999999</c:v>
                </c:pt>
                <c:pt idx="4830">
                  <c:v>92.38000000000001</c:v>
                </c:pt>
                <c:pt idx="4831">
                  <c:v>91.28</c:v>
                </c:pt>
                <c:pt idx="4832">
                  <c:v>90.2</c:v>
                </c:pt>
                <c:pt idx="4833">
                  <c:v>89.080000000000013</c:v>
                </c:pt>
                <c:pt idx="4834">
                  <c:v>88.079999999999984</c:v>
                </c:pt>
                <c:pt idx="4835">
                  <c:v>87.02</c:v>
                </c:pt>
                <c:pt idx="4836">
                  <c:v>86.179999999999993</c:v>
                </c:pt>
                <c:pt idx="4837">
                  <c:v>85.42</c:v>
                </c:pt>
                <c:pt idx="4838">
                  <c:v>84.6</c:v>
                </c:pt>
                <c:pt idx="4839">
                  <c:v>84.06</c:v>
                </c:pt>
                <c:pt idx="4840">
                  <c:v>84</c:v>
                </c:pt>
                <c:pt idx="4841">
                  <c:v>84.260000000000019</c:v>
                </c:pt>
                <c:pt idx="4842">
                  <c:v>84.820000000000007</c:v>
                </c:pt>
                <c:pt idx="4843">
                  <c:v>85.68</c:v>
                </c:pt>
                <c:pt idx="4844">
                  <c:v>86.58</c:v>
                </c:pt>
                <c:pt idx="4845">
                  <c:v>87.560000000000016</c:v>
                </c:pt>
                <c:pt idx="4846">
                  <c:v>88.5</c:v>
                </c:pt>
                <c:pt idx="4847">
                  <c:v>89.500000000000014</c:v>
                </c:pt>
                <c:pt idx="4848">
                  <c:v>90.22</c:v>
                </c:pt>
                <c:pt idx="4849">
                  <c:v>91.22</c:v>
                </c:pt>
                <c:pt idx="4850">
                  <c:v>92.2</c:v>
                </c:pt>
                <c:pt idx="4851">
                  <c:v>93.08</c:v>
                </c:pt>
                <c:pt idx="4852">
                  <c:v>93.78</c:v>
                </c:pt>
                <c:pt idx="4853">
                  <c:v>94.6</c:v>
                </c:pt>
                <c:pt idx="4854">
                  <c:v>95.419999999999987</c:v>
                </c:pt>
                <c:pt idx="4855">
                  <c:v>96.22</c:v>
                </c:pt>
                <c:pt idx="4856">
                  <c:v>96.859999999999985</c:v>
                </c:pt>
                <c:pt idx="4857">
                  <c:v>97.3</c:v>
                </c:pt>
                <c:pt idx="4858">
                  <c:v>97.58</c:v>
                </c:pt>
                <c:pt idx="4859">
                  <c:v>97.5</c:v>
                </c:pt>
                <c:pt idx="4860">
                  <c:v>97.04</c:v>
                </c:pt>
                <c:pt idx="4861">
                  <c:v>96.500000000000014</c:v>
                </c:pt>
                <c:pt idx="4862">
                  <c:v>95.580000000000013</c:v>
                </c:pt>
                <c:pt idx="4863">
                  <c:v>94.56</c:v>
                </c:pt>
                <c:pt idx="4864">
                  <c:v>93.54</c:v>
                </c:pt>
                <c:pt idx="4865">
                  <c:v>92.34</c:v>
                </c:pt>
                <c:pt idx="4866">
                  <c:v>91.16</c:v>
                </c:pt>
                <c:pt idx="4867">
                  <c:v>90.11999999999999</c:v>
                </c:pt>
                <c:pt idx="4868">
                  <c:v>89.080000000000013</c:v>
                </c:pt>
                <c:pt idx="4869">
                  <c:v>88.16</c:v>
                </c:pt>
                <c:pt idx="4870">
                  <c:v>87.28</c:v>
                </c:pt>
                <c:pt idx="4871">
                  <c:v>86.339999999999989</c:v>
                </c:pt>
                <c:pt idx="4872">
                  <c:v>85.580000000000013</c:v>
                </c:pt>
                <c:pt idx="4873">
                  <c:v>84.94</c:v>
                </c:pt>
                <c:pt idx="4874">
                  <c:v>84.460000000000008</c:v>
                </c:pt>
                <c:pt idx="4875">
                  <c:v>84.320000000000007</c:v>
                </c:pt>
                <c:pt idx="4876">
                  <c:v>84.62</c:v>
                </c:pt>
                <c:pt idx="4877">
                  <c:v>85.240000000000009</c:v>
                </c:pt>
                <c:pt idx="4878">
                  <c:v>86.02</c:v>
                </c:pt>
                <c:pt idx="4879">
                  <c:v>86.84</c:v>
                </c:pt>
                <c:pt idx="4880">
                  <c:v>87.88000000000001</c:v>
                </c:pt>
                <c:pt idx="4881">
                  <c:v>88.8</c:v>
                </c:pt>
                <c:pt idx="4882">
                  <c:v>89.58</c:v>
                </c:pt>
                <c:pt idx="4883">
                  <c:v>90.5</c:v>
                </c:pt>
                <c:pt idx="4884">
                  <c:v>91.320000000000007</c:v>
                </c:pt>
                <c:pt idx="4885">
                  <c:v>92.160000000000011</c:v>
                </c:pt>
                <c:pt idx="4886">
                  <c:v>93.02000000000001</c:v>
                </c:pt>
                <c:pt idx="4887">
                  <c:v>93.78</c:v>
                </c:pt>
                <c:pt idx="4888">
                  <c:v>94.539999999999992</c:v>
                </c:pt>
                <c:pt idx="4889">
                  <c:v>95.419999999999987</c:v>
                </c:pt>
                <c:pt idx="4890">
                  <c:v>96.179999999999993</c:v>
                </c:pt>
                <c:pt idx="4891">
                  <c:v>97.059999999999988</c:v>
                </c:pt>
                <c:pt idx="4892">
                  <c:v>97.72</c:v>
                </c:pt>
                <c:pt idx="4893">
                  <c:v>97.97999999999999</c:v>
                </c:pt>
                <c:pt idx="4894">
                  <c:v>97.88000000000001</c:v>
                </c:pt>
                <c:pt idx="4895">
                  <c:v>97.339999999999989</c:v>
                </c:pt>
                <c:pt idx="4896">
                  <c:v>96.38000000000001</c:v>
                </c:pt>
                <c:pt idx="4897">
                  <c:v>95.3</c:v>
                </c:pt>
                <c:pt idx="4898">
                  <c:v>94.3</c:v>
                </c:pt>
                <c:pt idx="4899">
                  <c:v>93.22</c:v>
                </c:pt>
                <c:pt idx="4900">
                  <c:v>92.259999999999991</c:v>
                </c:pt>
                <c:pt idx="4901">
                  <c:v>91.1</c:v>
                </c:pt>
                <c:pt idx="4902">
                  <c:v>90.14</c:v>
                </c:pt>
                <c:pt idx="4903">
                  <c:v>89.22</c:v>
                </c:pt>
                <c:pt idx="4904">
                  <c:v>88.14</c:v>
                </c:pt>
                <c:pt idx="4905">
                  <c:v>87.22</c:v>
                </c:pt>
                <c:pt idx="4906">
                  <c:v>86.339999999999989</c:v>
                </c:pt>
                <c:pt idx="4907">
                  <c:v>85.72</c:v>
                </c:pt>
                <c:pt idx="4908">
                  <c:v>85.2</c:v>
                </c:pt>
                <c:pt idx="4909">
                  <c:v>84.78</c:v>
                </c:pt>
                <c:pt idx="4910">
                  <c:v>84.7</c:v>
                </c:pt>
                <c:pt idx="4911">
                  <c:v>84.92</c:v>
                </c:pt>
                <c:pt idx="4912">
                  <c:v>85.58</c:v>
                </c:pt>
                <c:pt idx="4913">
                  <c:v>86.419999999999987</c:v>
                </c:pt>
                <c:pt idx="4914">
                  <c:v>87.28</c:v>
                </c:pt>
                <c:pt idx="4915">
                  <c:v>88.260000000000019</c:v>
                </c:pt>
                <c:pt idx="4916">
                  <c:v>89.2</c:v>
                </c:pt>
                <c:pt idx="4917">
                  <c:v>90.08</c:v>
                </c:pt>
                <c:pt idx="4918">
                  <c:v>90.72</c:v>
                </c:pt>
                <c:pt idx="4919">
                  <c:v>91.66</c:v>
                </c:pt>
                <c:pt idx="4920">
                  <c:v>92.68</c:v>
                </c:pt>
                <c:pt idx="4921">
                  <c:v>93.52000000000001</c:v>
                </c:pt>
                <c:pt idx="4922">
                  <c:v>94.399999999999991</c:v>
                </c:pt>
                <c:pt idx="4923">
                  <c:v>95.179999999999993</c:v>
                </c:pt>
                <c:pt idx="4924">
                  <c:v>95.92</c:v>
                </c:pt>
                <c:pt idx="4925">
                  <c:v>96.460000000000008</c:v>
                </c:pt>
                <c:pt idx="4926">
                  <c:v>97.1</c:v>
                </c:pt>
                <c:pt idx="4927">
                  <c:v>97.62</c:v>
                </c:pt>
                <c:pt idx="4928">
                  <c:v>97.679999999999993</c:v>
                </c:pt>
                <c:pt idx="4929">
                  <c:v>97.32</c:v>
                </c:pt>
                <c:pt idx="4930">
                  <c:v>96.8</c:v>
                </c:pt>
                <c:pt idx="4931">
                  <c:v>96.11999999999999</c:v>
                </c:pt>
                <c:pt idx="4932">
                  <c:v>95.1</c:v>
                </c:pt>
                <c:pt idx="4933">
                  <c:v>93.96</c:v>
                </c:pt>
                <c:pt idx="4934">
                  <c:v>92.8</c:v>
                </c:pt>
                <c:pt idx="4935">
                  <c:v>91.68</c:v>
                </c:pt>
                <c:pt idx="4936">
                  <c:v>90.66</c:v>
                </c:pt>
                <c:pt idx="4937">
                  <c:v>89.54</c:v>
                </c:pt>
                <c:pt idx="4938">
                  <c:v>88.4</c:v>
                </c:pt>
                <c:pt idx="4939">
                  <c:v>87.47999999999999</c:v>
                </c:pt>
                <c:pt idx="4940">
                  <c:v>86.7</c:v>
                </c:pt>
                <c:pt idx="4941">
                  <c:v>85.940000000000012</c:v>
                </c:pt>
                <c:pt idx="4942">
                  <c:v>85.3</c:v>
                </c:pt>
                <c:pt idx="4943">
                  <c:v>84.84</c:v>
                </c:pt>
                <c:pt idx="4944">
                  <c:v>84.679999999999993</c:v>
                </c:pt>
                <c:pt idx="4945">
                  <c:v>84.740000000000009</c:v>
                </c:pt>
                <c:pt idx="4946">
                  <c:v>85.06</c:v>
                </c:pt>
                <c:pt idx="4947">
                  <c:v>85.72</c:v>
                </c:pt>
                <c:pt idx="4948">
                  <c:v>86.66</c:v>
                </c:pt>
                <c:pt idx="4949">
                  <c:v>87.679999999999993</c:v>
                </c:pt>
                <c:pt idx="4950">
                  <c:v>88.6</c:v>
                </c:pt>
                <c:pt idx="4951">
                  <c:v>89.560000000000016</c:v>
                </c:pt>
                <c:pt idx="4952">
                  <c:v>90.419999999999987</c:v>
                </c:pt>
                <c:pt idx="4953">
                  <c:v>91.320000000000007</c:v>
                </c:pt>
                <c:pt idx="4954">
                  <c:v>92.18</c:v>
                </c:pt>
                <c:pt idx="4955">
                  <c:v>92.98</c:v>
                </c:pt>
                <c:pt idx="4956">
                  <c:v>93.62</c:v>
                </c:pt>
                <c:pt idx="4957">
                  <c:v>94.320000000000007</c:v>
                </c:pt>
                <c:pt idx="4958">
                  <c:v>95.140000000000015</c:v>
                </c:pt>
                <c:pt idx="4959">
                  <c:v>95.9</c:v>
                </c:pt>
                <c:pt idx="4960">
                  <c:v>96.640000000000015</c:v>
                </c:pt>
                <c:pt idx="4961">
                  <c:v>97.260000000000019</c:v>
                </c:pt>
                <c:pt idx="4962">
                  <c:v>97.61999999999999</c:v>
                </c:pt>
                <c:pt idx="4963">
                  <c:v>97.640000000000015</c:v>
                </c:pt>
                <c:pt idx="4964">
                  <c:v>97.259999999999991</c:v>
                </c:pt>
                <c:pt idx="4965">
                  <c:v>96.62</c:v>
                </c:pt>
                <c:pt idx="4966">
                  <c:v>95.759999999999991</c:v>
                </c:pt>
                <c:pt idx="4967">
                  <c:v>94.86</c:v>
                </c:pt>
                <c:pt idx="4968">
                  <c:v>93.739999999999981</c:v>
                </c:pt>
                <c:pt idx="4969">
                  <c:v>92.679999999999993</c:v>
                </c:pt>
                <c:pt idx="4970">
                  <c:v>91.68</c:v>
                </c:pt>
                <c:pt idx="4971">
                  <c:v>90.7</c:v>
                </c:pt>
                <c:pt idx="4972">
                  <c:v>89.759999999999991</c:v>
                </c:pt>
                <c:pt idx="4973">
                  <c:v>88.739999999999981</c:v>
                </c:pt>
                <c:pt idx="4974">
                  <c:v>87.72</c:v>
                </c:pt>
                <c:pt idx="4975">
                  <c:v>86.78</c:v>
                </c:pt>
                <c:pt idx="4976">
                  <c:v>85.940000000000012</c:v>
                </c:pt>
                <c:pt idx="4977">
                  <c:v>85.3</c:v>
                </c:pt>
                <c:pt idx="4978">
                  <c:v>84.820000000000007</c:v>
                </c:pt>
                <c:pt idx="4979">
                  <c:v>84.52000000000001</c:v>
                </c:pt>
                <c:pt idx="4980">
                  <c:v>84.64</c:v>
                </c:pt>
                <c:pt idx="4981">
                  <c:v>85.039999999999992</c:v>
                </c:pt>
                <c:pt idx="4982">
                  <c:v>85.8</c:v>
                </c:pt>
                <c:pt idx="4983">
                  <c:v>86.78</c:v>
                </c:pt>
                <c:pt idx="4984">
                  <c:v>87.78</c:v>
                </c:pt>
                <c:pt idx="4985">
                  <c:v>88.740000000000009</c:v>
                </c:pt>
                <c:pt idx="4986">
                  <c:v>89.7</c:v>
                </c:pt>
                <c:pt idx="4987">
                  <c:v>90.78</c:v>
                </c:pt>
                <c:pt idx="4988">
                  <c:v>91.62</c:v>
                </c:pt>
                <c:pt idx="4989">
                  <c:v>92.440000000000012</c:v>
                </c:pt>
                <c:pt idx="4990">
                  <c:v>93.179999999999993</c:v>
                </c:pt>
                <c:pt idx="4991">
                  <c:v>93.94</c:v>
                </c:pt>
                <c:pt idx="4992">
                  <c:v>94.640000000000015</c:v>
                </c:pt>
                <c:pt idx="4993">
                  <c:v>95.48</c:v>
                </c:pt>
                <c:pt idx="4994">
                  <c:v>96.259999999999991</c:v>
                </c:pt>
                <c:pt idx="4995">
                  <c:v>96.999999999999986</c:v>
                </c:pt>
                <c:pt idx="4996">
                  <c:v>97.6</c:v>
                </c:pt>
                <c:pt idx="4997">
                  <c:v>97.940000000000012</c:v>
                </c:pt>
                <c:pt idx="4998">
                  <c:v>98</c:v>
                </c:pt>
                <c:pt idx="4999">
                  <c:v>97.9</c:v>
                </c:pt>
                <c:pt idx="5000">
                  <c:v>97.3</c:v>
                </c:pt>
                <c:pt idx="5001">
                  <c:v>96.32</c:v>
                </c:pt>
                <c:pt idx="5002">
                  <c:v>95.320000000000007</c:v>
                </c:pt>
                <c:pt idx="5003">
                  <c:v>94.2</c:v>
                </c:pt>
                <c:pt idx="5004">
                  <c:v>93.14</c:v>
                </c:pt>
                <c:pt idx="5005">
                  <c:v>92.1</c:v>
                </c:pt>
                <c:pt idx="5006">
                  <c:v>90.96</c:v>
                </c:pt>
                <c:pt idx="5007">
                  <c:v>90.039999999999992</c:v>
                </c:pt>
                <c:pt idx="5008">
                  <c:v>89.080000000000013</c:v>
                </c:pt>
                <c:pt idx="5009">
                  <c:v>88.14</c:v>
                </c:pt>
                <c:pt idx="5010">
                  <c:v>87.240000000000009</c:v>
                </c:pt>
                <c:pt idx="5011">
                  <c:v>86.42</c:v>
                </c:pt>
                <c:pt idx="5012">
                  <c:v>85.62</c:v>
                </c:pt>
                <c:pt idx="5013">
                  <c:v>85.04</c:v>
                </c:pt>
                <c:pt idx="5014">
                  <c:v>84.86</c:v>
                </c:pt>
                <c:pt idx="5015">
                  <c:v>84.839999999999989</c:v>
                </c:pt>
                <c:pt idx="5016">
                  <c:v>85.240000000000009</c:v>
                </c:pt>
                <c:pt idx="5017">
                  <c:v>86.08</c:v>
                </c:pt>
                <c:pt idx="5018">
                  <c:v>87.100000000000009</c:v>
                </c:pt>
                <c:pt idx="5019">
                  <c:v>88.12</c:v>
                </c:pt>
                <c:pt idx="5020">
                  <c:v>89.080000000000013</c:v>
                </c:pt>
                <c:pt idx="5021">
                  <c:v>90.02000000000001</c:v>
                </c:pt>
                <c:pt idx="5022">
                  <c:v>90.94</c:v>
                </c:pt>
                <c:pt idx="5023">
                  <c:v>91.759999999999991</c:v>
                </c:pt>
                <c:pt idx="5024">
                  <c:v>92.62</c:v>
                </c:pt>
                <c:pt idx="5025">
                  <c:v>93.399999999999991</c:v>
                </c:pt>
                <c:pt idx="5026">
                  <c:v>94.22</c:v>
                </c:pt>
                <c:pt idx="5027">
                  <c:v>95.059999999999988</c:v>
                </c:pt>
                <c:pt idx="5028">
                  <c:v>95.78</c:v>
                </c:pt>
                <c:pt idx="5029">
                  <c:v>96.499999999999986</c:v>
                </c:pt>
                <c:pt idx="5030">
                  <c:v>97.28</c:v>
                </c:pt>
                <c:pt idx="5031">
                  <c:v>97.820000000000007</c:v>
                </c:pt>
                <c:pt idx="5032">
                  <c:v>97.97999999999999</c:v>
                </c:pt>
                <c:pt idx="5033">
                  <c:v>98.039999999999992</c:v>
                </c:pt>
                <c:pt idx="5034">
                  <c:v>97.8</c:v>
                </c:pt>
                <c:pt idx="5035">
                  <c:v>97.16</c:v>
                </c:pt>
                <c:pt idx="5036">
                  <c:v>96.3</c:v>
                </c:pt>
                <c:pt idx="5037">
                  <c:v>95.4</c:v>
                </c:pt>
                <c:pt idx="5038">
                  <c:v>94.439999999999984</c:v>
                </c:pt>
                <c:pt idx="5039">
                  <c:v>93.3</c:v>
                </c:pt>
                <c:pt idx="5040">
                  <c:v>92.1</c:v>
                </c:pt>
                <c:pt idx="5041">
                  <c:v>90.899999999999991</c:v>
                </c:pt>
                <c:pt idx="5042">
                  <c:v>89.84</c:v>
                </c:pt>
                <c:pt idx="5043">
                  <c:v>88.739999999999981</c:v>
                </c:pt>
                <c:pt idx="5044">
                  <c:v>87.78</c:v>
                </c:pt>
                <c:pt idx="5045">
                  <c:v>86.98</c:v>
                </c:pt>
                <c:pt idx="5046">
                  <c:v>86.2</c:v>
                </c:pt>
                <c:pt idx="5047">
                  <c:v>85.559999999999988</c:v>
                </c:pt>
                <c:pt idx="5048">
                  <c:v>85.14</c:v>
                </c:pt>
                <c:pt idx="5049">
                  <c:v>84.820000000000007</c:v>
                </c:pt>
                <c:pt idx="5050">
                  <c:v>84.84</c:v>
                </c:pt>
                <c:pt idx="5051">
                  <c:v>85.28</c:v>
                </c:pt>
                <c:pt idx="5052">
                  <c:v>85.94</c:v>
                </c:pt>
                <c:pt idx="5053">
                  <c:v>86.86</c:v>
                </c:pt>
                <c:pt idx="5054">
                  <c:v>87.96</c:v>
                </c:pt>
                <c:pt idx="5055">
                  <c:v>88.98</c:v>
                </c:pt>
                <c:pt idx="5056">
                  <c:v>89.9</c:v>
                </c:pt>
                <c:pt idx="5057">
                  <c:v>90.78</c:v>
                </c:pt>
                <c:pt idx="5058">
                  <c:v>91.72</c:v>
                </c:pt>
                <c:pt idx="5059">
                  <c:v>92.6</c:v>
                </c:pt>
                <c:pt idx="5060">
                  <c:v>93.34</c:v>
                </c:pt>
                <c:pt idx="5061">
                  <c:v>94.08</c:v>
                </c:pt>
                <c:pt idx="5062">
                  <c:v>94.820000000000007</c:v>
                </c:pt>
                <c:pt idx="5063">
                  <c:v>95.6</c:v>
                </c:pt>
                <c:pt idx="5064">
                  <c:v>96.360000000000014</c:v>
                </c:pt>
                <c:pt idx="5065">
                  <c:v>97.1</c:v>
                </c:pt>
                <c:pt idx="5066">
                  <c:v>97.6</c:v>
                </c:pt>
                <c:pt idx="5067">
                  <c:v>97.96</c:v>
                </c:pt>
                <c:pt idx="5068">
                  <c:v>97.97999999999999</c:v>
                </c:pt>
                <c:pt idx="5069">
                  <c:v>97.84</c:v>
                </c:pt>
                <c:pt idx="5070">
                  <c:v>97.28</c:v>
                </c:pt>
                <c:pt idx="5071">
                  <c:v>96.34</c:v>
                </c:pt>
                <c:pt idx="5072">
                  <c:v>95.239999999999981</c:v>
                </c:pt>
                <c:pt idx="5073">
                  <c:v>94.14</c:v>
                </c:pt>
                <c:pt idx="5074">
                  <c:v>93.11999999999999</c:v>
                </c:pt>
                <c:pt idx="5075">
                  <c:v>91.98</c:v>
                </c:pt>
                <c:pt idx="5076">
                  <c:v>90.82</c:v>
                </c:pt>
                <c:pt idx="5077">
                  <c:v>89.88000000000001</c:v>
                </c:pt>
                <c:pt idx="5078">
                  <c:v>88.76</c:v>
                </c:pt>
                <c:pt idx="5079">
                  <c:v>87.72</c:v>
                </c:pt>
                <c:pt idx="5080">
                  <c:v>86.86</c:v>
                </c:pt>
                <c:pt idx="5081">
                  <c:v>86.1</c:v>
                </c:pt>
                <c:pt idx="5082">
                  <c:v>85.559999999999988</c:v>
                </c:pt>
                <c:pt idx="5083">
                  <c:v>85.179999999999993</c:v>
                </c:pt>
                <c:pt idx="5084">
                  <c:v>85.059999999999988</c:v>
                </c:pt>
                <c:pt idx="5085">
                  <c:v>85.34</c:v>
                </c:pt>
                <c:pt idx="5086">
                  <c:v>86.039999999999992</c:v>
                </c:pt>
                <c:pt idx="5087">
                  <c:v>86.740000000000009</c:v>
                </c:pt>
                <c:pt idx="5088">
                  <c:v>87.64</c:v>
                </c:pt>
                <c:pt idx="5089">
                  <c:v>88.62</c:v>
                </c:pt>
                <c:pt idx="5090">
                  <c:v>89.539999999999992</c:v>
                </c:pt>
                <c:pt idx="5091">
                  <c:v>90.44</c:v>
                </c:pt>
                <c:pt idx="5092">
                  <c:v>91.34</c:v>
                </c:pt>
                <c:pt idx="5093">
                  <c:v>92.18</c:v>
                </c:pt>
                <c:pt idx="5094">
                  <c:v>93.12</c:v>
                </c:pt>
                <c:pt idx="5095">
                  <c:v>93.919999999999987</c:v>
                </c:pt>
                <c:pt idx="5096">
                  <c:v>94.7</c:v>
                </c:pt>
                <c:pt idx="5097">
                  <c:v>95.460000000000008</c:v>
                </c:pt>
                <c:pt idx="5098">
                  <c:v>96.28</c:v>
                </c:pt>
                <c:pt idx="5099">
                  <c:v>96.98</c:v>
                </c:pt>
                <c:pt idx="5100">
                  <c:v>97.640000000000015</c:v>
                </c:pt>
                <c:pt idx="5101">
                  <c:v>98.08</c:v>
                </c:pt>
                <c:pt idx="5102">
                  <c:v>98.47999999999999</c:v>
                </c:pt>
                <c:pt idx="5103">
                  <c:v>98.28</c:v>
                </c:pt>
                <c:pt idx="5104">
                  <c:v>97.88</c:v>
                </c:pt>
                <c:pt idx="5105">
                  <c:v>97.16</c:v>
                </c:pt>
                <c:pt idx="5106">
                  <c:v>96.239999999999981</c:v>
                </c:pt>
                <c:pt idx="5107">
                  <c:v>95.22</c:v>
                </c:pt>
                <c:pt idx="5108">
                  <c:v>94.11999999999999</c:v>
                </c:pt>
                <c:pt idx="5109">
                  <c:v>93.079999999999984</c:v>
                </c:pt>
                <c:pt idx="5110">
                  <c:v>91.919999999999987</c:v>
                </c:pt>
                <c:pt idx="5111">
                  <c:v>90.86</c:v>
                </c:pt>
                <c:pt idx="5112">
                  <c:v>89.86</c:v>
                </c:pt>
                <c:pt idx="5113">
                  <c:v>88.82</c:v>
                </c:pt>
                <c:pt idx="5114">
                  <c:v>87.82</c:v>
                </c:pt>
                <c:pt idx="5115">
                  <c:v>86.960000000000008</c:v>
                </c:pt>
                <c:pt idx="5116">
                  <c:v>86.3</c:v>
                </c:pt>
                <c:pt idx="5117">
                  <c:v>85.7</c:v>
                </c:pt>
                <c:pt idx="5118">
                  <c:v>85.179999999999993</c:v>
                </c:pt>
                <c:pt idx="5119">
                  <c:v>85</c:v>
                </c:pt>
                <c:pt idx="5120">
                  <c:v>85.3</c:v>
                </c:pt>
                <c:pt idx="5121">
                  <c:v>85.919999999999987</c:v>
                </c:pt>
                <c:pt idx="5122">
                  <c:v>86.68</c:v>
                </c:pt>
                <c:pt idx="5123">
                  <c:v>87.560000000000016</c:v>
                </c:pt>
                <c:pt idx="5124">
                  <c:v>88.5</c:v>
                </c:pt>
                <c:pt idx="5125">
                  <c:v>89.419999999999987</c:v>
                </c:pt>
                <c:pt idx="5126">
                  <c:v>90.259999999999991</c:v>
                </c:pt>
                <c:pt idx="5127">
                  <c:v>91.039999999999992</c:v>
                </c:pt>
                <c:pt idx="5128">
                  <c:v>91.86</c:v>
                </c:pt>
                <c:pt idx="5129">
                  <c:v>92.740000000000009</c:v>
                </c:pt>
                <c:pt idx="5130">
                  <c:v>93.6</c:v>
                </c:pt>
                <c:pt idx="5131">
                  <c:v>94.38000000000001</c:v>
                </c:pt>
                <c:pt idx="5132">
                  <c:v>95.320000000000007</c:v>
                </c:pt>
                <c:pt idx="5133">
                  <c:v>96.140000000000015</c:v>
                </c:pt>
                <c:pt idx="5134">
                  <c:v>96.8</c:v>
                </c:pt>
                <c:pt idx="5135">
                  <c:v>97.48</c:v>
                </c:pt>
                <c:pt idx="5136">
                  <c:v>97.940000000000012</c:v>
                </c:pt>
                <c:pt idx="5137">
                  <c:v>98.28</c:v>
                </c:pt>
                <c:pt idx="5138">
                  <c:v>98.259999999999991</c:v>
                </c:pt>
                <c:pt idx="5139">
                  <c:v>97.94</c:v>
                </c:pt>
                <c:pt idx="5140">
                  <c:v>97.22</c:v>
                </c:pt>
                <c:pt idx="5141">
                  <c:v>96.42</c:v>
                </c:pt>
                <c:pt idx="5142">
                  <c:v>95.4</c:v>
                </c:pt>
                <c:pt idx="5143">
                  <c:v>94.399999999999991</c:v>
                </c:pt>
                <c:pt idx="5144">
                  <c:v>93.2</c:v>
                </c:pt>
                <c:pt idx="5145">
                  <c:v>92.02000000000001</c:v>
                </c:pt>
                <c:pt idx="5146">
                  <c:v>90.88</c:v>
                </c:pt>
                <c:pt idx="5147">
                  <c:v>89.759999999999991</c:v>
                </c:pt>
                <c:pt idx="5148">
                  <c:v>88.78</c:v>
                </c:pt>
                <c:pt idx="5149">
                  <c:v>87.84</c:v>
                </c:pt>
                <c:pt idx="5150">
                  <c:v>86.960000000000008</c:v>
                </c:pt>
                <c:pt idx="5151">
                  <c:v>86.22</c:v>
                </c:pt>
                <c:pt idx="5152">
                  <c:v>85.72</c:v>
                </c:pt>
                <c:pt idx="5153">
                  <c:v>85.38000000000001</c:v>
                </c:pt>
                <c:pt idx="5154">
                  <c:v>85.4</c:v>
                </c:pt>
                <c:pt idx="5155">
                  <c:v>85.820000000000007</c:v>
                </c:pt>
                <c:pt idx="5156">
                  <c:v>86.58</c:v>
                </c:pt>
                <c:pt idx="5157">
                  <c:v>87.44</c:v>
                </c:pt>
                <c:pt idx="5158">
                  <c:v>88.47999999999999</c:v>
                </c:pt>
                <c:pt idx="5159">
                  <c:v>89.44</c:v>
                </c:pt>
                <c:pt idx="5160">
                  <c:v>90.54</c:v>
                </c:pt>
                <c:pt idx="5161">
                  <c:v>91.5</c:v>
                </c:pt>
                <c:pt idx="5162">
                  <c:v>92.28</c:v>
                </c:pt>
                <c:pt idx="5163">
                  <c:v>93.08</c:v>
                </c:pt>
                <c:pt idx="5164">
                  <c:v>93.94</c:v>
                </c:pt>
                <c:pt idx="5165">
                  <c:v>94.7</c:v>
                </c:pt>
                <c:pt idx="5166">
                  <c:v>95.34</c:v>
                </c:pt>
                <c:pt idx="5167">
                  <c:v>96.059999999999988</c:v>
                </c:pt>
                <c:pt idx="5168">
                  <c:v>96.759999999999991</c:v>
                </c:pt>
                <c:pt idx="5169">
                  <c:v>97.559999999999988</c:v>
                </c:pt>
                <c:pt idx="5170">
                  <c:v>98.16</c:v>
                </c:pt>
                <c:pt idx="5171">
                  <c:v>98.580000000000013</c:v>
                </c:pt>
                <c:pt idx="5172">
                  <c:v>98.660000000000011</c:v>
                </c:pt>
                <c:pt idx="5173">
                  <c:v>98.34</c:v>
                </c:pt>
                <c:pt idx="5174">
                  <c:v>97.88</c:v>
                </c:pt>
                <c:pt idx="5175">
                  <c:v>97.179999999999993</c:v>
                </c:pt>
                <c:pt idx="5176">
                  <c:v>96.04</c:v>
                </c:pt>
                <c:pt idx="5177">
                  <c:v>94.64</c:v>
                </c:pt>
                <c:pt idx="5178">
                  <c:v>93.44</c:v>
                </c:pt>
                <c:pt idx="5179">
                  <c:v>92.1</c:v>
                </c:pt>
                <c:pt idx="5180">
                  <c:v>91.100000000000009</c:v>
                </c:pt>
                <c:pt idx="5181">
                  <c:v>90.14</c:v>
                </c:pt>
                <c:pt idx="5182">
                  <c:v>89.14</c:v>
                </c:pt>
                <c:pt idx="5183">
                  <c:v>88.259999999999991</c:v>
                </c:pt>
                <c:pt idx="5184">
                  <c:v>87.42</c:v>
                </c:pt>
                <c:pt idx="5185">
                  <c:v>86.62</c:v>
                </c:pt>
                <c:pt idx="5186">
                  <c:v>85.72</c:v>
                </c:pt>
                <c:pt idx="5187">
                  <c:v>85.2</c:v>
                </c:pt>
                <c:pt idx="5188">
                  <c:v>85</c:v>
                </c:pt>
                <c:pt idx="5189">
                  <c:v>85.16</c:v>
                </c:pt>
                <c:pt idx="5190">
                  <c:v>85.499999999999986</c:v>
                </c:pt>
                <c:pt idx="5191">
                  <c:v>86.28</c:v>
                </c:pt>
                <c:pt idx="5192">
                  <c:v>87.22</c:v>
                </c:pt>
                <c:pt idx="5193">
                  <c:v>88.18</c:v>
                </c:pt>
                <c:pt idx="5194">
                  <c:v>89.1</c:v>
                </c:pt>
                <c:pt idx="5195">
                  <c:v>90.240000000000009</c:v>
                </c:pt>
                <c:pt idx="5196">
                  <c:v>91.240000000000009</c:v>
                </c:pt>
                <c:pt idx="5197">
                  <c:v>92.22</c:v>
                </c:pt>
                <c:pt idx="5198">
                  <c:v>92.919999999999987</c:v>
                </c:pt>
                <c:pt idx="5199">
                  <c:v>93.84</c:v>
                </c:pt>
                <c:pt idx="5200">
                  <c:v>94.660000000000011</c:v>
                </c:pt>
                <c:pt idx="5201">
                  <c:v>95.3</c:v>
                </c:pt>
                <c:pt idx="5202">
                  <c:v>96.000000000000014</c:v>
                </c:pt>
                <c:pt idx="5203">
                  <c:v>96.740000000000009</c:v>
                </c:pt>
                <c:pt idx="5204">
                  <c:v>97.4</c:v>
                </c:pt>
                <c:pt idx="5205">
                  <c:v>98.039999999999992</c:v>
                </c:pt>
                <c:pt idx="5206">
                  <c:v>98.5</c:v>
                </c:pt>
                <c:pt idx="5207">
                  <c:v>98.46</c:v>
                </c:pt>
                <c:pt idx="5208">
                  <c:v>98.16</c:v>
                </c:pt>
                <c:pt idx="5209">
                  <c:v>97.66</c:v>
                </c:pt>
                <c:pt idx="5210">
                  <c:v>96.739999999999981</c:v>
                </c:pt>
                <c:pt idx="5211">
                  <c:v>95.739999999999981</c:v>
                </c:pt>
                <c:pt idx="5212">
                  <c:v>94.64</c:v>
                </c:pt>
                <c:pt idx="5213">
                  <c:v>93.56</c:v>
                </c:pt>
                <c:pt idx="5214">
                  <c:v>92.52</c:v>
                </c:pt>
                <c:pt idx="5215">
                  <c:v>91.5</c:v>
                </c:pt>
                <c:pt idx="5216">
                  <c:v>90.5</c:v>
                </c:pt>
                <c:pt idx="5217">
                  <c:v>89.52</c:v>
                </c:pt>
                <c:pt idx="5218">
                  <c:v>88.5</c:v>
                </c:pt>
                <c:pt idx="5219">
                  <c:v>87.56</c:v>
                </c:pt>
                <c:pt idx="5220">
                  <c:v>86.84</c:v>
                </c:pt>
                <c:pt idx="5221">
                  <c:v>86.1</c:v>
                </c:pt>
                <c:pt idx="5222">
                  <c:v>85.679999999999993</c:v>
                </c:pt>
                <c:pt idx="5223">
                  <c:v>85.34</c:v>
                </c:pt>
                <c:pt idx="5224">
                  <c:v>85.4</c:v>
                </c:pt>
                <c:pt idx="5225">
                  <c:v>85.84</c:v>
                </c:pt>
                <c:pt idx="5226">
                  <c:v>86.78</c:v>
                </c:pt>
                <c:pt idx="5227">
                  <c:v>87.759999999999991</c:v>
                </c:pt>
                <c:pt idx="5228">
                  <c:v>88.68</c:v>
                </c:pt>
                <c:pt idx="5229">
                  <c:v>89.660000000000011</c:v>
                </c:pt>
                <c:pt idx="5230">
                  <c:v>90.52000000000001</c:v>
                </c:pt>
                <c:pt idx="5231">
                  <c:v>91.460000000000008</c:v>
                </c:pt>
                <c:pt idx="5232">
                  <c:v>92.28</c:v>
                </c:pt>
                <c:pt idx="5233">
                  <c:v>93.12</c:v>
                </c:pt>
                <c:pt idx="5234">
                  <c:v>93.88</c:v>
                </c:pt>
                <c:pt idx="5235">
                  <c:v>94.759999999999991</c:v>
                </c:pt>
                <c:pt idx="5236">
                  <c:v>95.58</c:v>
                </c:pt>
                <c:pt idx="5237">
                  <c:v>96.359999999999985</c:v>
                </c:pt>
                <c:pt idx="5238">
                  <c:v>96.999999999999986</c:v>
                </c:pt>
                <c:pt idx="5239">
                  <c:v>97.6</c:v>
                </c:pt>
                <c:pt idx="5240">
                  <c:v>98.16</c:v>
                </c:pt>
                <c:pt idx="5241">
                  <c:v>98.54</c:v>
                </c:pt>
                <c:pt idx="5242">
                  <c:v>98.62</c:v>
                </c:pt>
                <c:pt idx="5243">
                  <c:v>98.34</c:v>
                </c:pt>
                <c:pt idx="5244">
                  <c:v>97.539999999999992</c:v>
                </c:pt>
                <c:pt idx="5245">
                  <c:v>96.6</c:v>
                </c:pt>
                <c:pt idx="5246">
                  <c:v>95.7</c:v>
                </c:pt>
                <c:pt idx="5247">
                  <c:v>94.82</c:v>
                </c:pt>
                <c:pt idx="5248">
                  <c:v>93.78</c:v>
                </c:pt>
                <c:pt idx="5249">
                  <c:v>92.7</c:v>
                </c:pt>
                <c:pt idx="5250">
                  <c:v>91.6</c:v>
                </c:pt>
                <c:pt idx="5251">
                  <c:v>90.52000000000001</c:v>
                </c:pt>
                <c:pt idx="5252">
                  <c:v>89.580000000000013</c:v>
                </c:pt>
                <c:pt idx="5253">
                  <c:v>88.72</c:v>
                </c:pt>
                <c:pt idx="5254">
                  <c:v>87.84</c:v>
                </c:pt>
                <c:pt idx="5255">
                  <c:v>87.02</c:v>
                </c:pt>
                <c:pt idx="5256">
                  <c:v>86.38</c:v>
                </c:pt>
                <c:pt idx="5257">
                  <c:v>85.84</c:v>
                </c:pt>
                <c:pt idx="5258">
                  <c:v>85.76</c:v>
                </c:pt>
                <c:pt idx="5259">
                  <c:v>85.9</c:v>
                </c:pt>
                <c:pt idx="5260">
                  <c:v>86.320000000000007</c:v>
                </c:pt>
                <c:pt idx="5261">
                  <c:v>87.039999999999992</c:v>
                </c:pt>
                <c:pt idx="5262">
                  <c:v>87.899999999999991</c:v>
                </c:pt>
                <c:pt idx="5263">
                  <c:v>88.8</c:v>
                </c:pt>
                <c:pt idx="5264">
                  <c:v>89.759999999999991</c:v>
                </c:pt>
                <c:pt idx="5265">
                  <c:v>90.66</c:v>
                </c:pt>
                <c:pt idx="5266">
                  <c:v>91.559999999999988</c:v>
                </c:pt>
                <c:pt idx="5267">
                  <c:v>92.4</c:v>
                </c:pt>
                <c:pt idx="5268">
                  <c:v>93.259999999999991</c:v>
                </c:pt>
                <c:pt idx="5269">
                  <c:v>94.08</c:v>
                </c:pt>
                <c:pt idx="5270">
                  <c:v>94.88</c:v>
                </c:pt>
                <c:pt idx="5271">
                  <c:v>95.58</c:v>
                </c:pt>
                <c:pt idx="5272">
                  <c:v>96.360000000000014</c:v>
                </c:pt>
                <c:pt idx="5273">
                  <c:v>96.999999999999986</c:v>
                </c:pt>
                <c:pt idx="5274">
                  <c:v>97.78</c:v>
                </c:pt>
                <c:pt idx="5275">
                  <c:v>98.16</c:v>
                </c:pt>
                <c:pt idx="5276">
                  <c:v>98.460000000000008</c:v>
                </c:pt>
                <c:pt idx="5277">
                  <c:v>98.539999999999992</c:v>
                </c:pt>
                <c:pt idx="5278">
                  <c:v>97.9</c:v>
                </c:pt>
                <c:pt idx="5279">
                  <c:v>97.3</c:v>
                </c:pt>
                <c:pt idx="5280">
                  <c:v>96.56</c:v>
                </c:pt>
                <c:pt idx="5281">
                  <c:v>95.539999999999992</c:v>
                </c:pt>
                <c:pt idx="5282">
                  <c:v>94.52000000000001</c:v>
                </c:pt>
                <c:pt idx="5283">
                  <c:v>93.439999999999984</c:v>
                </c:pt>
                <c:pt idx="5284">
                  <c:v>92.46</c:v>
                </c:pt>
                <c:pt idx="5285">
                  <c:v>91.22</c:v>
                </c:pt>
                <c:pt idx="5286">
                  <c:v>90.16</c:v>
                </c:pt>
                <c:pt idx="5287">
                  <c:v>89.38</c:v>
                </c:pt>
                <c:pt idx="5288">
                  <c:v>88.3</c:v>
                </c:pt>
                <c:pt idx="5289">
                  <c:v>87.179999999999993</c:v>
                </c:pt>
                <c:pt idx="5290">
                  <c:v>86.34</c:v>
                </c:pt>
                <c:pt idx="5291">
                  <c:v>85.84</c:v>
                </c:pt>
                <c:pt idx="5292">
                  <c:v>85.539999999999992</c:v>
                </c:pt>
                <c:pt idx="5293">
                  <c:v>85.4</c:v>
                </c:pt>
                <c:pt idx="5294">
                  <c:v>85.62</c:v>
                </c:pt>
                <c:pt idx="5295">
                  <c:v>86.259999999999991</c:v>
                </c:pt>
                <c:pt idx="5296">
                  <c:v>87.08</c:v>
                </c:pt>
                <c:pt idx="5297">
                  <c:v>87.94</c:v>
                </c:pt>
                <c:pt idx="5298">
                  <c:v>88.920000000000016</c:v>
                </c:pt>
                <c:pt idx="5299">
                  <c:v>89.94</c:v>
                </c:pt>
                <c:pt idx="5300">
                  <c:v>90.88000000000001</c:v>
                </c:pt>
                <c:pt idx="5301">
                  <c:v>91.820000000000007</c:v>
                </c:pt>
                <c:pt idx="5302">
                  <c:v>92.660000000000011</c:v>
                </c:pt>
                <c:pt idx="5303">
                  <c:v>93.48</c:v>
                </c:pt>
                <c:pt idx="5304">
                  <c:v>94.4</c:v>
                </c:pt>
                <c:pt idx="5305">
                  <c:v>95.179999999999993</c:v>
                </c:pt>
                <c:pt idx="5306">
                  <c:v>95.84</c:v>
                </c:pt>
                <c:pt idx="5307">
                  <c:v>96.6</c:v>
                </c:pt>
                <c:pt idx="5308">
                  <c:v>97.18</c:v>
                </c:pt>
                <c:pt idx="5309">
                  <c:v>97.820000000000007</c:v>
                </c:pt>
                <c:pt idx="5310">
                  <c:v>98.3</c:v>
                </c:pt>
                <c:pt idx="5311">
                  <c:v>98.66</c:v>
                </c:pt>
                <c:pt idx="5312">
                  <c:v>98.7</c:v>
                </c:pt>
                <c:pt idx="5313">
                  <c:v>98.339999999999989</c:v>
                </c:pt>
                <c:pt idx="5314">
                  <c:v>97.679999999999993</c:v>
                </c:pt>
                <c:pt idx="5315">
                  <c:v>96.86</c:v>
                </c:pt>
                <c:pt idx="5316">
                  <c:v>95.739999999999981</c:v>
                </c:pt>
                <c:pt idx="5317">
                  <c:v>94.68</c:v>
                </c:pt>
                <c:pt idx="5318">
                  <c:v>93.66</c:v>
                </c:pt>
                <c:pt idx="5319">
                  <c:v>92.6</c:v>
                </c:pt>
                <c:pt idx="5320">
                  <c:v>91.47999999999999</c:v>
                </c:pt>
                <c:pt idx="5321">
                  <c:v>90.439999999999984</c:v>
                </c:pt>
                <c:pt idx="5322">
                  <c:v>89.52</c:v>
                </c:pt>
                <c:pt idx="5323">
                  <c:v>88.47999999999999</c:v>
                </c:pt>
                <c:pt idx="5324">
                  <c:v>87.47999999999999</c:v>
                </c:pt>
                <c:pt idx="5325">
                  <c:v>86.56</c:v>
                </c:pt>
                <c:pt idx="5326">
                  <c:v>85.960000000000008</c:v>
                </c:pt>
                <c:pt idx="5327">
                  <c:v>85.62</c:v>
                </c:pt>
                <c:pt idx="5328">
                  <c:v>85.6</c:v>
                </c:pt>
                <c:pt idx="5329">
                  <c:v>85.9</c:v>
                </c:pt>
                <c:pt idx="5330">
                  <c:v>86.52</c:v>
                </c:pt>
                <c:pt idx="5331">
                  <c:v>87.260000000000019</c:v>
                </c:pt>
                <c:pt idx="5332">
                  <c:v>88.240000000000009</c:v>
                </c:pt>
                <c:pt idx="5333">
                  <c:v>89.260000000000019</c:v>
                </c:pt>
                <c:pt idx="5334">
                  <c:v>90.22</c:v>
                </c:pt>
                <c:pt idx="5335">
                  <c:v>91.16</c:v>
                </c:pt>
                <c:pt idx="5336">
                  <c:v>92.039999999999992</c:v>
                </c:pt>
                <c:pt idx="5337">
                  <c:v>92.860000000000014</c:v>
                </c:pt>
                <c:pt idx="5338">
                  <c:v>93.660000000000011</c:v>
                </c:pt>
                <c:pt idx="5339">
                  <c:v>94.48</c:v>
                </c:pt>
                <c:pt idx="5340">
                  <c:v>95.179999999999993</c:v>
                </c:pt>
                <c:pt idx="5341">
                  <c:v>95.919999999999987</c:v>
                </c:pt>
                <c:pt idx="5342">
                  <c:v>96.62</c:v>
                </c:pt>
                <c:pt idx="5343">
                  <c:v>97.460000000000008</c:v>
                </c:pt>
                <c:pt idx="5344">
                  <c:v>98.179999999999993</c:v>
                </c:pt>
                <c:pt idx="5345">
                  <c:v>98.8</c:v>
                </c:pt>
                <c:pt idx="5346">
                  <c:v>99.04</c:v>
                </c:pt>
                <c:pt idx="5347">
                  <c:v>99.02000000000001</c:v>
                </c:pt>
                <c:pt idx="5348">
                  <c:v>98.6</c:v>
                </c:pt>
                <c:pt idx="5349">
                  <c:v>97.88</c:v>
                </c:pt>
                <c:pt idx="5350">
                  <c:v>96.96</c:v>
                </c:pt>
                <c:pt idx="5351">
                  <c:v>95.939999999999984</c:v>
                </c:pt>
                <c:pt idx="5352">
                  <c:v>94.84</c:v>
                </c:pt>
                <c:pt idx="5353">
                  <c:v>93.66</c:v>
                </c:pt>
                <c:pt idx="5354">
                  <c:v>92.6</c:v>
                </c:pt>
                <c:pt idx="5355">
                  <c:v>91.56</c:v>
                </c:pt>
                <c:pt idx="5356">
                  <c:v>90.579999999999984</c:v>
                </c:pt>
                <c:pt idx="5357">
                  <c:v>89.539999999999992</c:v>
                </c:pt>
                <c:pt idx="5358">
                  <c:v>88.66</c:v>
                </c:pt>
                <c:pt idx="5359">
                  <c:v>87.72</c:v>
                </c:pt>
                <c:pt idx="5360">
                  <c:v>86.839999999999989</c:v>
                </c:pt>
                <c:pt idx="5361">
                  <c:v>86.239999999999981</c:v>
                </c:pt>
                <c:pt idx="5362">
                  <c:v>85.72</c:v>
                </c:pt>
                <c:pt idx="5363">
                  <c:v>85.6</c:v>
                </c:pt>
                <c:pt idx="5364">
                  <c:v>85.84</c:v>
                </c:pt>
                <c:pt idx="5365">
                  <c:v>86.52</c:v>
                </c:pt>
                <c:pt idx="5366">
                  <c:v>87.36</c:v>
                </c:pt>
                <c:pt idx="5367">
                  <c:v>88.3</c:v>
                </c:pt>
                <c:pt idx="5368">
                  <c:v>89.18</c:v>
                </c:pt>
                <c:pt idx="5369">
                  <c:v>90.2</c:v>
                </c:pt>
                <c:pt idx="5370">
                  <c:v>91.08</c:v>
                </c:pt>
                <c:pt idx="5371">
                  <c:v>91.960000000000008</c:v>
                </c:pt>
                <c:pt idx="5372">
                  <c:v>92.820000000000007</c:v>
                </c:pt>
                <c:pt idx="5373">
                  <c:v>93.66</c:v>
                </c:pt>
                <c:pt idx="5374">
                  <c:v>94.52</c:v>
                </c:pt>
                <c:pt idx="5375">
                  <c:v>95.3</c:v>
                </c:pt>
                <c:pt idx="5376">
                  <c:v>96.160000000000011</c:v>
                </c:pt>
                <c:pt idx="5377">
                  <c:v>96.9</c:v>
                </c:pt>
                <c:pt idx="5378">
                  <c:v>97.52</c:v>
                </c:pt>
                <c:pt idx="5379">
                  <c:v>98.12</c:v>
                </c:pt>
                <c:pt idx="5380">
                  <c:v>98.759999999999991</c:v>
                </c:pt>
                <c:pt idx="5381">
                  <c:v>98.9</c:v>
                </c:pt>
                <c:pt idx="5382">
                  <c:v>98.9</c:v>
                </c:pt>
                <c:pt idx="5383">
                  <c:v>98.559999999999988</c:v>
                </c:pt>
                <c:pt idx="5384">
                  <c:v>97.92</c:v>
                </c:pt>
                <c:pt idx="5385">
                  <c:v>97.02</c:v>
                </c:pt>
                <c:pt idx="5386">
                  <c:v>95.96</c:v>
                </c:pt>
                <c:pt idx="5387">
                  <c:v>94.939999999999984</c:v>
                </c:pt>
                <c:pt idx="5388">
                  <c:v>93.78</c:v>
                </c:pt>
                <c:pt idx="5389">
                  <c:v>92.5</c:v>
                </c:pt>
                <c:pt idx="5390">
                  <c:v>91.38000000000001</c:v>
                </c:pt>
                <c:pt idx="5391">
                  <c:v>90.179999999999993</c:v>
                </c:pt>
                <c:pt idx="5392">
                  <c:v>89.32</c:v>
                </c:pt>
                <c:pt idx="5393">
                  <c:v>88.42</c:v>
                </c:pt>
                <c:pt idx="5394">
                  <c:v>87.580000000000013</c:v>
                </c:pt>
                <c:pt idx="5395">
                  <c:v>86.8</c:v>
                </c:pt>
                <c:pt idx="5396">
                  <c:v>86.34</c:v>
                </c:pt>
                <c:pt idx="5397">
                  <c:v>86.039999999999992</c:v>
                </c:pt>
                <c:pt idx="5398">
                  <c:v>86.08</c:v>
                </c:pt>
                <c:pt idx="5399">
                  <c:v>86.48</c:v>
                </c:pt>
                <c:pt idx="5400">
                  <c:v>87.12</c:v>
                </c:pt>
                <c:pt idx="5401">
                  <c:v>87.94</c:v>
                </c:pt>
                <c:pt idx="5402">
                  <c:v>89.04</c:v>
                </c:pt>
                <c:pt idx="5403">
                  <c:v>90.1</c:v>
                </c:pt>
                <c:pt idx="5404">
                  <c:v>91.08</c:v>
                </c:pt>
                <c:pt idx="5405">
                  <c:v>92</c:v>
                </c:pt>
                <c:pt idx="5406">
                  <c:v>92.8</c:v>
                </c:pt>
                <c:pt idx="5407">
                  <c:v>93.660000000000011</c:v>
                </c:pt>
                <c:pt idx="5408">
                  <c:v>94.460000000000008</c:v>
                </c:pt>
                <c:pt idx="5409">
                  <c:v>95.18</c:v>
                </c:pt>
                <c:pt idx="5410">
                  <c:v>95.8</c:v>
                </c:pt>
                <c:pt idx="5411">
                  <c:v>96.660000000000011</c:v>
                </c:pt>
                <c:pt idx="5412">
                  <c:v>97.42</c:v>
                </c:pt>
                <c:pt idx="5413">
                  <c:v>97.999999999999986</c:v>
                </c:pt>
                <c:pt idx="5414">
                  <c:v>98.7</c:v>
                </c:pt>
                <c:pt idx="5415">
                  <c:v>99.080000000000013</c:v>
                </c:pt>
                <c:pt idx="5416">
                  <c:v>99.2</c:v>
                </c:pt>
                <c:pt idx="5417">
                  <c:v>99.059999999999988</c:v>
                </c:pt>
                <c:pt idx="5418">
                  <c:v>98.42</c:v>
                </c:pt>
                <c:pt idx="5419">
                  <c:v>97.580000000000013</c:v>
                </c:pt>
                <c:pt idx="5420">
                  <c:v>96.5</c:v>
                </c:pt>
                <c:pt idx="5421">
                  <c:v>95.419999999999987</c:v>
                </c:pt>
                <c:pt idx="5422">
                  <c:v>94.419999999999987</c:v>
                </c:pt>
                <c:pt idx="5423">
                  <c:v>93.3</c:v>
                </c:pt>
                <c:pt idx="5424">
                  <c:v>92.2</c:v>
                </c:pt>
                <c:pt idx="5425">
                  <c:v>91.080000000000013</c:v>
                </c:pt>
                <c:pt idx="5426">
                  <c:v>90.240000000000009</c:v>
                </c:pt>
                <c:pt idx="5427">
                  <c:v>89.4</c:v>
                </c:pt>
                <c:pt idx="5428">
                  <c:v>88.56</c:v>
                </c:pt>
                <c:pt idx="5429">
                  <c:v>87.759999999999991</c:v>
                </c:pt>
                <c:pt idx="5430">
                  <c:v>87.039999999999992</c:v>
                </c:pt>
                <c:pt idx="5431">
                  <c:v>86.5</c:v>
                </c:pt>
                <c:pt idx="5432">
                  <c:v>86.3</c:v>
                </c:pt>
                <c:pt idx="5433">
                  <c:v>86.38</c:v>
                </c:pt>
                <c:pt idx="5434">
                  <c:v>86.8</c:v>
                </c:pt>
                <c:pt idx="5435">
                  <c:v>87.58</c:v>
                </c:pt>
                <c:pt idx="5436">
                  <c:v>88.419999999999987</c:v>
                </c:pt>
                <c:pt idx="5437">
                  <c:v>89.38000000000001</c:v>
                </c:pt>
                <c:pt idx="5438">
                  <c:v>90.22</c:v>
                </c:pt>
                <c:pt idx="5439">
                  <c:v>91.140000000000015</c:v>
                </c:pt>
                <c:pt idx="5440">
                  <c:v>91.960000000000008</c:v>
                </c:pt>
                <c:pt idx="5441">
                  <c:v>92.8</c:v>
                </c:pt>
                <c:pt idx="5442">
                  <c:v>93.62</c:v>
                </c:pt>
                <c:pt idx="5443">
                  <c:v>94.52000000000001</c:v>
                </c:pt>
                <c:pt idx="5444">
                  <c:v>95.259999999999991</c:v>
                </c:pt>
                <c:pt idx="5445">
                  <c:v>96.060000000000016</c:v>
                </c:pt>
                <c:pt idx="5446">
                  <c:v>96.88</c:v>
                </c:pt>
                <c:pt idx="5447">
                  <c:v>97.499999999999986</c:v>
                </c:pt>
                <c:pt idx="5448">
                  <c:v>98.12</c:v>
                </c:pt>
                <c:pt idx="5449">
                  <c:v>98.7</c:v>
                </c:pt>
                <c:pt idx="5450">
                  <c:v>99.16</c:v>
                </c:pt>
                <c:pt idx="5451">
                  <c:v>99.3</c:v>
                </c:pt>
                <c:pt idx="5452">
                  <c:v>99.08</c:v>
                </c:pt>
                <c:pt idx="5453">
                  <c:v>98.48</c:v>
                </c:pt>
                <c:pt idx="5454">
                  <c:v>97.7</c:v>
                </c:pt>
                <c:pt idx="5455">
                  <c:v>96.739999999999981</c:v>
                </c:pt>
                <c:pt idx="5456">
                  <c:v>95.66</c:v>
                </c:pt>
                <c:pt idx="5457">
                  <c:v>94.61999999999999</c:v>
                </c:pt>
                <c:pt idx="5458">
                  <c:v>93.46</c:v>
                </c:pt>
                <c:pt idx="5459">
                  <c:v>92.3</c:v>
                </c:pt>
                <c:pt idx="5460">
                  <c:v>91.239999999999981</c:v>
                </c:pt>
                <c:pt idx="5461">
                  <c:v>90.16</c:v>
                </c:pt>
                <c:pt idx="5462">
                  <c:v>89.2</c:v>
                </c:pt>
                <c:pt idx="5463">
                  <c:v>88.4</c:v>
                </c:pt>
                <c:pt idx="5464">
                  <c:v>87.72</c:v>
                </c:pt>
                <c:pt idx="5465">
                  <c:v>87.2</c:v>
                </c:pt>
                <c:pt idx="5466">
                  <c:v>86.820000000000007</c:v>
                </c:pt>
                <c:pt idx="5467">
                  <c:v>86.7</c:v>
                </c:pt>
                <c:pt idx="5468">
                  <c:v>86.940000000000012</c:v>
                </c:pt>
                <c:pt idx="5469">
                  <c:v>87.44</c:v>
                </c:pt>
                <c:pt idx="5470">
                  <c:v>88.160000000000011</c:v>
                </c:pt>
                <c:pt idx="5471">
                  <c:v>89.02000000000001</c:v>
                </c:pt>
                <c:pt idx="5472">
                  <c:v>89.88</c:v>
                </c:pt>
                <c:pt idx="5473">
                  <c:v>90.640000000000015</c:v>
                </c:pt>
                <c:pt idx="5474">
                  <c:v>91.580000000000013</c:v>
                </c:pt>
                <c:pt idx="5475">
                  <c:v>92.52000000000001</c:v>
                </c:pt>
                <c:pt idx="5476">
                  <c:v>93.38</c:v>
                </c:pt>
                <c:pt idx="5477">
                  <c:v>94.18</c:v>
                </c:pt>
                <c:pt idx="5478">
                  <c:v>94.999999999999986</c:v>
                </c:pt>
                <c:pt idx="5479">
                  <c:v>95.56</c:v>
                </c:pt>
                <c:pt idx="5480">
                  <c:v>96.179999999999993</c:v>
                </c:pt>
                <c:pt idx="5481">
                  <c:v>96.98</c:v>
                </c:pt>
                <c:pt idx="5482">
                  <c:v>97.679999999999993</c:v>
                </c:pt>
                <c:pt idx="5483">
                  <c:v>98.240000000000009</c:v>
                </c:pt>
                <c:pt idx="5484">
                  <c:v>98.92</c:v>
                </c:pt>
                <c:pt idx="5485">
                  <c:v>99.339999999999989</c:v>
                </c:pt>
                <c:pt idx="5486">
                  <c:v>99.4</c:v>
                </c:pt>
                <c:pt idx="5487">
                  <c:v>99.16</c:v>
                </c:pt>
                <c:pt idx="5488">
                  <c:v>98.56</c:v>
                </c:pt>
                <c:pt idx="5489">
                  <c:v>97.7</c:v>
                </c:pt>
                <c:pt idx="5490">
                  <c:v>96.78</c:v>
                </c:pt>
                <c:pt idx="5491">
                  <c:v>95.679999999999993</c:v>
                </c:pt>
                <c:pt idx="5492">
                  <c:v>94.6</c:v>
                </c:pt>
                <c:pt idx="5493">
                  <c:v>93.52000000000001</c:v>
                </c:pt>
                <c:pt idx="5494">
                  <c:v>92.47999999999999</c:v>
                </c:pt>
                <c:pt idx="5495">
                  <c:v>91.52</c:v>
                </c:pt>
                <c:pt idx="5496">
                  <c:v>90.539999999999992</c:v>
                </c:pt>
                <c:pt idx="5497">
                  <c:v>89.539999999999992</c:v>
                </c:pt>
                <c:pt idx="5498">
                  <c:v>88.580000000000013</c:v>
                </c:pt>
                <c:pt idx="5499">
                  <c:v>87.78</c:v>
                </c:pt>
                <c:pt idx="5500">
                  <c:v>87.22</c:v>
                </c:pt>
                <c:pt idx="5501">
                  <c:v>86.78</c:v>
                </c:pt>
                <c:pt idx="5502">
                  <c:v>86.6</c:v>
                </c:pt>
                <c:pt idx="5503">
                  <c:v>86.760000000000019</c:v>
                </c:pt>
                <c:pt idx="5504">
                  <c:v>87.22</c:v>
                </c:pt>
                <c:pt idx="5505">
                  <c:v>87.9</c:v>
                </c:pt>
                <c:pt idx="5506">
                  <c:v>88.8</c:v>
                </c:pt>
                <c:pt idx="5507">
                  <c:v>89.8</c:v>
                </c:pt>
                <c:pt idx="5508">
                  <c:v>90.820000000000007</c:v>
                </c:pt>
                <c:pt idx="5509">
                  <c:v>91.78</c:v>
                </c:pt>
                <c:pt idx="5510">
                  <c:v>92.679999999999993</c:v>
                </c:pt>
                <c:pt idx="5511">
                  <c:v>93.48</c:v>
                </c:pt>
                <c:pt idx="5512">
                  <c:v>94.24</c:v>
                </c:pt>
                <c:pt idx="5513">
                  <c:v>94.740000000000009</c:v>
                </c:pt>
                <c:pt idx="5514">
                  <c:v>95.34</c:v>
                </c:pt>
                <c:pt idx="5515">
                  <c:v>96.259999999999991</c:v>
                </c:pt>
                <c:pt idx="5516">
                  <c:v>97.12</c:v>
                </c:pt>
                <c:pt idx="5517">
                  <c:v>97.84</c:v>
                </c:pt>
                <c:pt idx="5518">
                  <c:v>98.46</c:v>
                </c:pt>
                <c:pt idx="5519">
                  <c:v>98.9</c:v>
                </c:pt>
                <c:pt idx="5520">
                  <c:v>99.320000000000007</c:v>
                </c:pt>
                <c:pt idx="5521">
                  <c:v>99.34</c:v>
                </c:pt>
                <c:pt idx="5522">
                  <c:v>98.98</c:v>
                </c:pt>
                <c:pt idx="5523">
                  <c:v>98.259999999999991</c:v>
                </c:pt>
                <c:pt idx="5524">
                  <c:v>97.47999999999999</c:v>
                </c:pt>
                <c:pt idx="5525">
                  <c:v>96.580000000000013</c:v>
                </c:pt>
                <c:pt idx="5526">
                  <c:v>95.5</c:v>
                </c:pt>
                <c:pt idx="5527">
                  <c:v>94.3</c:v>
                </c:pt>
                <c:pt idx="5528">
                  <c:v>93.16</c:v>
                </c:pt>
                <c:pt idx="5529">
                  <c:v>92.239999999999981</c:v>
                </c:pt>
                <c:pt idx="5530">
                  <c:v>91.22</c:v>
                </c:pt>
                <c:pt idx="5531">
                  <c:v>90.16</c:v>
                </c:pt>
                <c:pt idx="5532">
                  <c:v>89.240000000000009</c:v>
                </c:pt>
                <c:pt idx="5533">
                  <c:v>88.34</c:v>
                </c:pt>
                <c:pt idx="5534">
                  <c:v>87.52</c:v>
                </c:pt>
                <c:pt idx="5535">
                  <c:v>86.84</c:v>
                </c:pt>
                <c:pt idx="5536">
                  <c:v>86.52000000000001</c:v>
                </c:pt>
                <c:pt idx="5537">
                  <c:v>86.460000000000008</c:v>
                </c:pt>
                <c:pt idx="5538">
                  <c:v>86.88</c:v>
                </c:pt>
                <c:pt idx="5539">
                  <c:v>87.559999999999988</c:v>
                </c:pt>
                <c:pt idx="5540">
                  <c:v>88.399999999999991</c:v>
                </c:pt>
                <c:pt idx="5541">
                  <c:v>89.28</c:v>
                </c:pt>
                <c:pt idx="5542">
                  <c:v>90.16</c:v>
                </c:pt>
                <c:pt idx="5543">
                  <c:v>91.14</c:v>
                </c:pt>
                <c:pt idx="5544">
                  <c:v>92.059999999999988</c:v>
                </c:pt>
                <c:pt idx="5545">
                  <c:v>92.94</c:v>
                </c:pt>
                <c:pt idx="5546">
                  <c:v>93.78</c:v>
                </c:pt>
                <c:pt idx="5547">
                  <c:v>94.52</c:v>
                </c:pt>
                <c:pt idx="5548">
                  <c:v>95.38000000000001</c:v>
                </c:pt>
                <c:pt idx="5549">
                  <c:v>96.140000000000015</c:v>
                </c:pt>
                <c:pt idx="5550">
                  <c:v>96.820000000000007</c:v>
                </c:pt>
                <c:pt idx="5551">
                  <c:v>97.499999999999986</c:v>
                </c:pt>
                <c:pt idx="5552">
                  <c:v>98.1</c:v>
                </c:pt>
                <c:pt idx="5553">
                  <c:v>98.860000000000014</c:v>
                </c:pt>
                <c:pt idx="5554">
                  <c:v>99.46</c:v>
                </c:pt>
                <c:pt idx="5555">
                  <c:v>99.7</c:v>
                </c:pt>
                <c:pt idx="5556">
                  <c:v>99.7</c:v>
                </c:pt>
                <c:pt idx="5557">
                  <c:v>99.179999999999993</c:v>
                </c:pt>
                <c:pt idx="5558">
                  <c:v>98.460000000000008</c:v>
                </c:pt>
                <c:pt idx="5559">
                  <c:v>97.5</c:v>
                </c:pt>
                <c:pt idx="5560">
                  <c:v>96.439999999999984</c:v>
                </c:pt>
                <c:pt idx="5561">
                  <c:v>95.34</c:v>
                </c:pt>
                <c:pt idx="5562">
                  <c:v>94.34</c:v>
                </c:pt>
                <c:pt idx="5563">
                  <c:v>93.259999999999991</c:v>
                </c:pt>
                <c:pt idx="5564">
                  <c:v>92.16</c:v>
                </c:pt>
                <c:pt idx="5565">
                  <c:v>91.039999999999992</c:v>
                </c:pt>
                <c:pt idx="5566">
                  <c:v>89.96</c:v>
                </c:pt>
                <c:pt idx="5567">
                  <c:v>89.039999999999992</c:v>
                </c:pt>
                <c:pt idx="5568">
                  <c:v>88.179999999999993</c:v>
                </c:pt>
                <c:pt idx="5569">
                  <c:v>87.500000000000014</c:v>
                </c:pt>
                <c:pt idx="5570">
                  <c:v>86.98</c:v>
                </c:pt>
                <c:pt idx="5571">
                  <c:v>86.54</c:v>
                </c:pt>
                <c:pt idx="5572">
                  <c:v>86.3</c:v>
                </c:pt>
                <c:pt idx="5573">
                  <c:v>86.539999999999992</c:v>
                </c:pt>
                <c:pt idx="5574">
                  <c:v>87.28</c:v>
                </c:pt>
                <c:pt idx="5575">
                  <c:v>88.039999999999992</c:v>
                </c:pt>
                <c:pt idx="5576">
                  <c:v>89.04</c:v>
                </c:pt>
                <c:pt idx="5577">
                  <c:v>90.16</c:v>
                </c:pt>
                <c:pt idx="5578">
                  <c:v>91.16</c:v>
                </c:pt>
                <c:pt idx="5579">
                  <c:v>92.14</c:v>
                </c:pt>
                <c:pt idx="5580">
                  <c:v>92.960000000000008</c:v>
                </c:pt>
                <c:pt idx="5581">
                  <c:v>93.759999999999991</c:v>
                </c:pt>
                <c:pt idx="5582">
                  <c:v>94.500000000000014</c:v>
                </c:pt>
                <c:pt idx="5583">
                  <c:v>95.179999999999993</c:v>
                </c:pt>
                <c:pt idx="5584">
                  <c:v>95.9</c:v>
                </c:pt>
                <c:pt idx="5585">
                  <c:v>96.62</c:v>
                </c:pt>
                <c:pt idx="5586">
                  <c:v>97.3</c:v>
                </c:pt>
                <c:pt idx="5587">
                  <c:v>97.859999999999985</c:v>
                </c:pt>
                <c:pt idx="5588">
                  <c:v>98.539999999999992</c:v>
                </c:pt>
                <c:pt idx="5589">
                  <c:v>99.1</c:v>
                </c:pt>
                <c:pt idx="5590">
                  <c:v>99.359999999999985</c:v>
                </c:pt>
                <c:pt idx="5591">
                  <c:v>99.4</c:v>
                </c:pt>
                <c:pt idx="5592">
                  <c:v>99.1</c:v>
                </c:pt>
                <c:pt idx="5593">
                  <c:v>98.460000000000008</c:v>
                </c:pt>
                <c:pt idx="5594">
                  <c:v>97.6</c:v>
                </c:pt>
                <c:pt idx="5595">
                  <c:v>96.419999999999987</c:v>
                </c:pt>
                <c:pt idx="5596">
                  <c:v>95.38000000000001</c:v>
                </c:pt>
                <c:pt idx="5597">
                  <c:v>94.22</c:v>
                </c:pt>
                <c:pt idx="5598">
                  <c:v>93.2</c:v>
                </c:pt>
                <c:pt idx="5599">
                  <c:v>92.14</c:v>
                </c:pt>
                <c:pt idx="5600">
                  <c:v>91.06</c:v>
                </c:pt>
                <c:pt idx="5601">
                  <c:v>90.06</c:v>
                </c:pt>
                <c:pt idx="5602">
                  <c:v>89.18</c:v>
                </c:pt>
                <c:pt idx="5603">
                  <c:v>88.139999999999986</c:v>
                </c:pt>
                <c:pt idx="5604">
                  <c:v>87.4</c:v>
                </c:pt>
                <c:pt idx="5605">
                  <c:v>86.9</c:v>
                </c:pt>
                <c:pt idx="5606">
                  <c:v>86.52000000000001</c:v>
                </c:pt>
                <c:pt idx="5607">
                  <c:v>86.47999999999999</c:v>
                </c:pt>
                <c:pt idx="5608">
                  <c:v>86.820000000000007</c:v>
                </c:pt>
                <c:pt idx="5609">
                  <c:v>87.5</c:v>
                </c:pt>
                <c:pt idx="5610">
                  <c:v>88.460000000000008</c:v>
                </c:pt>
                <c:pt idx="5611">
                  <c:v>89.3</c:v>
                </c:pt>
                <c:pt idx="5612">
                  <c:v>90.1</c:v>
                </c:pt>
                <c:pt idx="5613">
                  <c:v>91.1</c:v>
                </c:pt>
                <c:pt idx="5614">
                  <c:v>92.12</c:v>
                </c:pt>
                <c:pt idx="5615">
                  <c:v>93.000000000000014</c:v>
                </c:pt>
                <c:pt idx="5616">
                  <c:v>93.7</c:v>
                </c:pt>
                <c:pt idx="5617">
                  <c:v>94.460000000000008</c:v>
                </c:pt>
                <c:pt idx="5618">
                  <c:v>95.28</c:v>
                </c:pt>
                <c:pt idx="5619">
                  <c:v>96.12</c:v>
                </c:pt>
                <c:pt idx="5620">
                  <c:v>96.88</c:v>
                </c:pt>
                <c:pt idx="5621">
                  <c:v>97.660000000000011</c:v>
                </c:pt>
                <c:pt idx="5622">
                  <c:v>98.34</c:v>
                </c:pt>
                <c:pt idx="5623">
                  <c:v>98.999999999999986</c:v>
                </c:pt>
                <c:pt idx="5624">
                  <c:v>99.3</c:v>
                </c:pt>
                <c:pt idx="5625">
                  <c:v>99.47999999999999</c:v>
                </c:pt>
                <c:pt idx="5626">
                  <c:v>99.2</c:v>
                </c:pt>
                <c:pt idx="5627">
                  <c:v>98.7</c:v>
                </c:pt>
                <c:pt idx="5628">
                  <c:v>97.88</c:v>
                </c:pt>
                <c:pt idx="5629">
                  <c:v>96.939999999999984</c:v>
                </c:pt>
                <c:pt idx="5630">
                  <c:v>95.97999999999999</c:v>
                </c:pt>
                <c:pt idx="5631">
                  <c:v>94.939999999999984</c:v>
                </c:pt>
                <c:pt idx="5632">
                  <c:v>93.8</c:v>
                </c:pt>
                <c:pt idx="5633">
                  <c:v>92.61999999999999</c:v>
                </c:pt>
                <c:pt idx="5634">
                  <c:v>91.52000000000001</c:v>
                </c:pt>
                <c:pt idx="5635">
                  <c:v>90.46</c:v>
                </c:pt>
                <c:pt idx="5636">
                  <c:v>89.47999999999999</c:v>
                </c:pt>
                <c:pt idx="5637">
                  <c:v>88.66</c:v>
                </c:pt>
                <c:pt idx="5638">
                  <c:v>87.759999999999991</c:v>
                </c:pt>
                <c:pt idx="5639">
                  <c:v>87.140000000000015</c:v>
                </c:pt>
                <c:pt idx="5640">
                  <c:v>86.679999999999993</c:v>
                </c:pt>
                <c:pt idx="5641">
                  <c:v>86.5</c:v>
                </c:pt>
                <c:pt idx="5642">
                  <c:v>86.72</c:v>
                </c:pt>
                <c:pt idx="5643">
                  <c:v>87.140000000000015</c:v>
                </c:pt>
                <c:pt idx="5644">
                  <c:v>87.899999999999991</c:v>
                </c:pt>
                <c:pt idx="5645">
                  <c:v>88.78</c:v>
                </c:pt>
                <c:pt idx="5646">
                  <c:v>89.62</c:v>
                </c:pt>
                <c:pt idx="5647">
                  <c:v>90.5</c:v>
                </c:pt>
                <c:pt idx="5648">
                  <c:v>91.419999999999987</c:v>
                </c:pt>
                <c:pt idx="5649">
                  <c:v>92.28</c:v>
                </c:pt>
                <c:pt idx="5650">
                  <c:v>93.12</c:v>
                </c:pt>
                <c:pt idx="5651">
                  <c:v>93.919999999999987</c:v>
                </c:pt>
                <c:pt idx="5652">
                  <c:v>94.88000000000001</c:v>
                </c:pt>
                <c:pt idx="5653">
                  <c:v>95.7</c:v>
                </c:pt>
                <c:pt idx="5654">
                  <c:v>96.42</c:v>
                </c:pt>
                <c:pt idx="5655">
                  <c:v>96.92</c:v>
                </c:pt>
                <c:pt idx="5656">
                  <c:v>97.6</c:v>
                </c:pt>
                <c:pt idx="5657">
                  <c:v>98.12</c:v>
                </c:pt>
                <c:pt idx="5658">
                  <c:v>98.6</c:v>
                </c:pt>
                <c:pt idx="5659">
                  <c:v>99.12</c:v>
                </c:pt>
                <c:pt idx="5660">
                  <c:v>99.4</c:v>
                </c:pt>
                <c:pt idx="5661">
                  <c:v>99.08</c:v>
                </c:pt>
                <c:pt idx="5662">
                  <c:v>98.440000000000012</c:v>
                </c:pt>
                <c:pt idx="5663">
                  <c:v>97.739999999999981</c:v>
                </c:pt>
                <c:pt idx="5664">
                  <c:v>96.86</c:v>
                </c:pt>
                <c:pt idx="5665">
                  <c:v>95.8</c:v>
                </c:pt>
                <c:pt idx="5666">
                  <c:v>94.64</c:v>
                </c:pt>
                <c:pt idx="5667">
                  <c:v>93.5</c:v>
                </c:pt>
                <c:pt idx="5668">
                  <c:v>92.439999999999984</c:v>
                </c:pt>
                <c:pt idx="5669">
                  <c:v>91.399999999999991</c:v>
                </c:pt>
                <c:pt idx="5670">
                  <c:v>90.34</c:v>
                </c:pt>
                <c:pt idx="5671">
                  <c:v>89.34</c:v>
                </c:pt>
                <c:pt idx="5672">
                  <c:v>88.460000000000008</c:v>
                </c:pt>
                <c:pt idx="5673">
                  <c:v>87.7</c:v>
                </c:pt>
                <c:pt idx="5674">
                  <c:v>87.059999999999988</c:v>
                </c:pt>
                <c:pt idx="5675">
                  <c:v>86.679999999999993</c:v>
                </c:pt>
                <c:pt idx="5676">
                  <c:v>86.52000000000001</c:v>
                </c:pt>
                <c:pt idx="5677">
                  <c:v>86.88</c:v>
                </c:pt>
                <c:pt idx="5678">
                  <c:v>87.360000000000014</c:v>
                </c:pt>
                <c:pt idx="5679">
                  <c:v>88.08</c:v>
                </c:pt>
                <c:pt idx="5680">
                  <c:v>88.899999999999991</c:v>
                </c:pt>
                <c:pt idx="5681">
                  <c:v>89.88000000000001</c:v>
                </c:pt>
                <c:pt idx="5682">
                  <c:v>90.88000000000001</c:v>
                </c:pt>
                <c:pt idx="5683">
                  <c:v>91.94</c:v>
                </c:pt>
                <c:pt idx="5684">
                  <c:v>92.88000000000001</c:v>
                </c:pt>
                <c:pt idx="5685">
                  <c:v>93.759999999999991</c:v>
                </c:pt>
                <c:pt idx="5686">
                  <c:v>94.499999999999986</c:v>
                </c:pt>
                <c:pt idx="5687">
                  <c:v>95.140000000000015</c:v>
                </c:pt>
                <c:pt idx="5688">
                  <c:v>95.88000000000001</c:v>
                </c:pt>
                <c:pt idx="5689">
                  <c:v>96.740000000000009</c:v>
                </c:pt>
                <c:pt idx="5690">
                  <c:v>97.460000000000008</c:v>
                </c:pt>
                <c:pt idx="5691">
                  <c:v>98.160000000000011</c:v>
                </c:pt>
                <c:pt idx="5692">
                  <c:v>98.8</c:v>
                </c:pt>
                <c:pt idx="5693">
                  <c:v>99.3</c:v>
                </c:pt>
                <c:pt idx="5694">
                  <c:v>99.8</c:v>
                </c:pt>
                <c:pt idx="5695">
                  <c:v>99.739999999999981</c:v>
                </c:pt>
                <c:pt idx="5696">
                  <c:v>99.239999999999981</c:v>
                </c:pt>
                <c:pt idx="5697">
                  <c:v>98.759999999999991</c:v>
                </c:pt>
                <c:pt idx="5698">
                  <c:v>97.92</c:v>
                </c:pt>
                <c:pt idx="5699">
                  <c:v>96.74</c:v>
                </c:pt>
                <c:pt idx="5700">
                  <c:v>95.52000000000001</c:v>
                </c:pt>
                <c:pt idx="5701">
                  <c:v>94.46</c:v>
                </c:pt>
                <c:pt idx="5702">
                  <c:v>93.5</c:v>
                </c:pt>
                <c:pt idx="5703">
                  <c:v>92.56</c:v>
                </c:pt>
                <c:pt idx="5704">
                  <c:v>91.579999999999984</c:v>
                </c:pt>
                <c:pt idx="5705">
                  <c:v>90.6</c:v>
                </c:pt>
                <c:pt idx="5706">
                  <c:v>89.61999999999999</c:v>
                </c:pt>
                <c:pt idx="5707">
                  <c:v>88.72</c:v>
                </c:pt>
                <c:pt idx="5708">
                  <c:v>87.92</c:v>
                </c:pt>
                <c:pt idx="5709">
                  <c:v>87.4</c:v>
                </c:pt>
                <c:pt idx="5710">
                  <c:v>86.96</c:v>
                </c:pt>
                <c:pt idx="5711">
                  <c:v>86.9</c:v>
                </c:pt>
                <c:pt idx="5712">
                  <c:v>87.14</c:v>
                </c:pt>
                <c:pt idx="5713">
                  <c:v>87.740000000000009</c:v>
                </c:pt>
                <c:pt idx="5714">
                  <c:v>88.62</c:v>
                </c:pt>
                <c:pt idx="5715">
                  <c:v>89.52000000000001</c:v>
                </c:pt>
                <c:pt idx="5716">
                  <c:v>90.419999999999987</c:v>
                </c:pt>
                <c:pt idx="5717">
                  <c:v>91.1</c:v>
                </c:pt>
                <c:pt idx="5718">
                  <c:v>91.820000000000007</c:v>
                </c:pt>
                <c:pt idx="5719">
                  <c:v>92.7</c:v>
                </c:pt>
                <c:pt idx="5720">
                  <c:v>93.62</c:v>
                </c:pt>
                <c:pt idx="5721">
                  <c:v>94.419999999999987</c:v>
                </c:pt>
                <c:pt idx="5722">
                  <c:v>95.320000000000007</c:v>
                </c:pt>
                <c:pt idx="5723">
                  <c:v>96.08</c:v>
                </c:pt>
                <c:pt idx="5724">
                  <c:v>96.8</c:v>
                </c:pt>
                <c:pt idx="5725">
                  <c:v>97.539999999999992</c:v>
                </c:pt>
                <c:pt idx="5726">
                  <c:v>98.06</c:v>
                </c:pt>
                <c:pt idx="5727">
                  <c:v>98.679999999999993</c:v>
                </c:pt>
                <c:pt idx="5728">
                  <c:v>99.2</c:v>
                </c:pt>
                <c:pt idx="5729">
                  <c:v>99.560000000000016</c:v>
                </c:pt>
                <c:pt idx="5730">
                  <c:v>99.539999999999992</c:v>
                </c:pt>
                <c:pt idx="5731">
                  <c:v>99.2</c:v>
                </c:pt>
                <c:pt idx="5732">
                  <c:v>98.66</c:v>
                </c:pt>
                <c:pt idx="5733">
                  <c:v>97.839999999999989</c:v>
                </c:pt>
                <c:pt idx="5734">
                  <c:v>96.96</c:v>
                </c:pt>
                <c:pt idx="5735">
                  <c:v>95.8</c:v>
                </c:pt>
                <c:pt idx="5736">
                  <c:v>94.64</c:v>
                </c:pt>
                <c:pt idx="5737">
                  <c:v>93.66</c:v>
                </c:pt>
                <c:pt idx="5738">
                  <c:v>92.56</c:v>
                </c:pt>
                <c:pt idx="5739">
                  <c:v>91.47999999999999</c:v>
                </c:pt>
                <c:pt idx="5740">
                  <c:v>90.47999999999999</c:v>
                </c:pt>
                <c:pt idx="5741">
                  <c:v>89.499999999999986</c:v>
                </c:pt>
                <c:pt idx="5742">
                  <c:v>88.66</c:v>
                </c:pt>
                <c:pt idx="5743">
                  <c:v>87.9</c:v>
                </c:pt>
                <c:pt idx="5744">
                  <c:v>87.28</c:v>
                </c:pt>
                <c:pt idx="5745">
                  <c:v>86.92</c:v>
                </c:pt>
                <c:pt idx="5746">
                  <c:v>86.820000000000007</c:v>
                </c:pt>
                <c:pt idx="5747">
                  <c:v>87.14</c:v>
                </c:pt>
                <c:pt idx="5748">
                  <c:v>87.8</c:v>
                </c:pt>
                <c:pt idx="5749">
                  <c:v>88.7</c:v>
                </c:pt>
                <c:pt idx="5750">
                  <c:v>89.68</c:v>
                </c:pt>
                <c:pt idx="5751">
                  <c:v>90.539999999999992</c:v>
                </c:pt>
                <c:pt idx="5752">
                  <c:v>91.360000000000014</c:v>
                </c:pt>
                <c:pt idx="5753">
                  <c:v>92.18</c:v>
                </c:pt>
                <c:pt idx="5754">
                  <c:v>93.039999999999992</c:v>
                </c:pt>
                <c:pt idx="5755">
                  <c:v>93.820000000000007</c:v>
                </c:pt>
                <c:pt idx="5756">
                  <c:v>94.58</c:v>
                </c:pt>
                <c:pt idx="5757">
                  <c:v>95.399999999999991</c:v>
                </c:pt>
                <c:pt idx="5758">
                  <c:v>96.2</c:v>
                </c:pt>
                <c:pt idx="5759">
                  <c:v>96.899999999999991</c:v>
                </c:pt>
                <c:pt idx="5760">
                  <c:v>97.679999999999993</c:v>
                </c:pt>
                <c:pt idx="5761">
                  <c:v>98.320000000000007</c:v>
                </c:pt>
                <c:pt idx="5762">
                  <c:v>98.999999999999986</c:v>
                </c:pt>
                <c:pt idx="5763">
                  <c:v>99.6</c:v>
                </c:pt>
                <c:pt idx="5764">
                  <c:v>99.97999999999999</c:v>
                </c:pt>
                <c:pt idx="5765">
                  <c:v>99.96</c:v>
                </c:pt>
                <c:pt idx="5766">
                  <c:v>99.62</c:v>
                </c:pt>
                <c:pt idx="5767">
                  <c:v>98.84</c:v>
                </c:pt>
                <c:pt idx="5768">
                  <c:v>97.859999999999985</c:v>
                </c:pt>
                <c:pt idx="5769">
                  <c:v>96.9</c:v>
                </c:pt>
                <c:pt idx="5770">
                  <c:v>95.84</c:v>
                </c:pt>
                <c:pt idx="5771">
                  <c:v>94.8</c:v>
                </c:pt>
                <c:pt idx="5772">
                  <c:v>93.61999999999999</c:v>
                </c:pt>
                <c:pt idx="5773">
                  <c:v>92.64</c:v>
                </c:pt>
                <c:pt idx="5774">
                  <c:v>91.64</c:v>
                </c:pt>
                <c:pt idx="5775">
                  <c:v>90.52000000000001</c:v>
                </c:pt>
                <c:pt idx="5776">
                  <c:v>89.600000000000009</c:v>
                </c:pt>
                <c:pt idx="5777">
                  <c:v>88.740000000000009</c:v>
                </c:pt>
                <c:pt idx="5778">
                  <c:v>88.08</c:v>
                </c:pt>
                <c:pt idx="5779">
                  <c:v>87.54</c:v>
                </c:pt>
                <c:pt idx="5780">
                  <c:v>87.22</c:v>
                </c:pt>
                <c:pt idx="5781">
                  <c:v>87.28</c:v>
                </c:pt>
                <c:pt idx="5782">
                  <c:v>87.62</c:v>
                </c:pt>
                <c:pt idx="5783">
                  <c:v>88.22</c:v>
                </c:pt>
                <c:pt idx="5784">
                  <c:v>89.04</c:v>
                </c:pt>
                <c:pt idx="5785">
                  <c:v>90.02000000000001</c:v>
                </c:pt>
                <c:pt idx="5786">
                  <c:v>90.960000000000008</c:v>
                </c:pt>
                <c:pt idx="5787">
                  <c:v>91.68</c:v>
                </c:pt>
                <c:pt idx="5788">
                  <c:v>92.64</c:v>
                </c:pt>
                <c:pt idx="5789">
                  <c:v>93.499999999999986</c:v>
                </c:pt>
                <c:pt idx="5790">
                  <c:v>94.140000000000015</c:v>
                </c:pt>
                <c:pt idx="5791">
                  <c:v>95.02000000000001</c:v>
                </c:pt>
                <c:pt idx="5792">
                  <c:v>95.860000000000014</c:v>
                </c:pt>
                <c:pt idx="5793">
                  <c:v>96.660000000000011</c:v>
                </c:pt>
                <c:pt idx="5794">
                  <c:v>97.360000000000014</c:v>
                </c:pt>
                <c:pt idx="5795">
                  <c:v>98</c:v>
                </c:pt>
                <c:pt idx="5796">
                  <c:v>98.62</c:v>
                </c:pt>
                <c:pt idx="5797">
                  <c:v>99.3</c:v>
                </c:pt>
                <c:pt idx="5798">
                  <c:v>99.820000000000007</c:v>
                </c:pt>
                <c:pt idx="5799">
                  <c:v>99.97999999999999</c:v>
                </c:pt>
                <c:pt idx="5800">
                  <c:v>99.739999999999981</c:v>
                </c:pt>
                <c:pt idx="5801">
                  <c:v>99.259999999999991</c:v>
                </c:pt>
                <c:pt idx="5802">
                  <c:v>98.56</c:v>
                </c:pt>
                <c:pt idx="5803">
                  <c:v>97.759999999999991</c:v>
                </c:pt>
                <c:pt idx="5804">
                  <c:v>96.78</c:v>
                </c:pt>
                <c:pt idx="5805">
                  <c:v>95.6</c:v>
                </c:pt>
                <c:pt idx="5806">
                  <c:v>94.46</c:v>
                </c:pt>
                <c:pt idx="5807">
                  <c:v>93.26</c:v>
                </c:pt>
                <c:pt idx="5808">
                  <c:v>92.080000000000013</c:v>
                </c:pt>
                <c:pt idx="5809">
                  <c:v>91.28</c:v>
                </c:pt>
                <c:pt idx="5810">
                  <c:v>90.42</c:v>
                </c:pt>
                <c:pt idx="5811">
                  <c:v>89.52</c:v>
                </c:pt>
                <c:pt idx="5812">
                  <c:v>88.539999999999992</c:v>
                </c:pt>
                <c:pt idx="5813">
                  <c:v>87.7</c:v>
                </c:pt>
                <c:pt idx="5814">
                  <c:v>87.04</c:v>
                </c:pt>
                <c:pt idx="5815">
                  <c:v>86.8</c:v>
                </c:pt>
                <c:pt idx="5816">
                  <c:v>86.940000000000012</c:v>
                </c:pt>
                <c:pt idx="5817">
                  <c:v>87.440000000000012</c:v>
                </c:pt>
                <c:pt idx="5818">
                  <c:v>88.16</c:v>
                </c:pt>
                <c:pt idx="5819">
                  <c:v>89.000000000000014</c:v>
                </c:pt>
                <c:pt idx="5820">
                  <c:v>89.919999999999987</c:v>
                </c:pt>
                <c:pt idx="5821">
                  <c:v>90.78</c:v>
                </c:pt>
                <c:pt idx="5822">
                  <c:v>91.8</c:v>
                </c:pt>
                <c:pt idx="5823">
                  <c:v>92.740000000000009</c:v>
                </c:pt>
                <c:pt idx="5824">
                  <c:v>93.52000000000001</c:v>
                </c:pt>
                <c:pt idx="5825">
                  <c:v>94.399999999999991</c:v>
                </c:pt>
                <c:pt idx="5826">
                  <c:v>95.12</c:v>
                </c:pt>
                <c:pt idx="5827">
                  <c:v>95.88000000000001</c:v>
                </c:pt>
                <c:pt idx="5828">
                  <c:v>96.679999999999993</c:v>
                </c:pt>
                <c:pt idx="5829">
                  <c:v>97.460000000000008</c:v>
                </c:pt>
                <c:pt idx="5830">
                  <c:v>98.06</c:v>
                </c:pt>
                <c:pt idx="5831">
                  <c:v>98.820000000000007</c:v>
                </c:pt>
                <c:pt idx="5832">
                  <c:v>99.499999999999986</c:v>
                </c:pt>
                <c:pt idx="5833">
                  <c:v>99.960000000000008</c:v>
                </c:pt>
                <c:pt idx="5834">
                  <c:v>100.18</c:v>
                </c:pt>
                <c:pt idx="5835">
                  <c:v>100.08</c:v>
                </c:pt>
                <c:pt idx="5836">
                  <c:v>99.6</c:v>
                </c:pt>
                <c:pt idx="5837">
                  <c:v>98.960000000000008</c:v>
                </c:pt>
                <c:pt idx="5838">
                  <c:v>98.080000000000013</c:v>
                </c:pt>
                <c:pt idx="5839">
                  <c:v>97.11999999999999</c:v>
                </c:pt>
                <c:pt idx="5840">
                  <c:v>96.02000000000001</c:v>
                </c:pt>
                <c:pt idx="5841">
                  <c:v>94.86</c:v>
                </c:pt>
                <c:pt idx="5842">
                  <c:v>93.8</c:v>
                </c:pt>
                <c:pt idx="5843">
                  <c:v>92.64</c:v>
                </c:pt>
                <c:pt idx="5844">
                  <c:v>91.6</c:v>
                </c:pt>
                <c:pt idx="5845">
                  <c:v>90.61999999999999</c:v>
                </c:pt>
                <c:pt idx="5846">
                  <c:v>89.66</c:v>
                </c:pt>
                <c:pt idx="5847">
                  <c:v>88.859999999999985</c:v>
                </c:pt>
                <c:pt idx="5848">
                  <c:v>88.2</c:v>
                </c:pt>
                <c:pt idx="5849">
                  <c:v>87.679999999999993</c:v>
                </c:pt>
                <c:pt idx="5850">
                  <c:v>87.42</c:v>
                </c:pt>
                <c:pt idx="5851">
                  <c:v>87.52000000000001</c:v>
                </c:pt>
                <c:pt idx="5852">
                  <c:v>87.9</c:v>
                </c:pt>
                <c:pt idx="5853">
                  <c:v>88.72</c:v>
                </c:pt>
                <c:pt idx="5854">
                  <c:v>89.68</c:v>
                </c:pt>
                <c:pt idx="5855">
                  <c:v>90.58</c:v>
                </c:pt>
                <c:pt idx="5856">
                  <c:v>91.52000000000001</c:v>
                </c:pt>
                <c:pt idx="5857">
                  <c:v>92.360000000000014</c:v>
                </c:pt>
                <c:pt idx="5858">
                  <c:v>93.240000000000009</c:v>
                </c:pt>
                <c:pt idx="5859">
                  <c:v>94.18</c:v>
                </c:pt>
                <c:pt idx="5860">
                  <c:v>94.9</c:v>
                </c:pt>
                <c:pt idx="5861">
                  <c:v>95.660000000000011</c:v>
                </c:pt>
                <c:pt idx="5862">
                  <c:v>96.399999999999991</c:v>
                </c:pt>
                <c:pt idx="5863">
                  <c:v>97.2</c:v>
                </c:pt>
                <c:pt idx="5864">
                  <c:v>97.94</c:v>
                </c:pt>
                <c:pt idx="5865">
                  <c:v>98.6</c:v>
                </c:pt>
                <c:pt idx="5866">
                  <c:v>99.06</c:v>
                </c:pt>
                <c:pt idx="5867">
                  <c:v>99.52</c:v>
                </c:pt>
                <c:pt idx="5868">
                  <c:v>99.94</c:v>
                </c:pt>
                <c:pt idx="5869">
                  <c:v>99.919999999999987</c:v>
                </c:pt>
                <c:pt idx="5870">
                  <c:v>99.58</c:v>
                </c:pt>
                <c:pt idx="5871">
                  <c:v>99.000000000000014</c:v>
                </c:pt>
                <c:pt idx="5872">
                  <c:v>98.2</c:v>
                </c:pt>
                <c:pt idx="5873">
                  <c:v>97.3</c:v>
                </c:pt>
                <c:pt idx="5874">
                  <c:v>96.36</c:v>
                </c:pt>
                <c:pt idx="5875">
                  <c:v>95.3</c:v>
                </c:pt>
                <c:pt idx="5876">
                  <c:v>94.1</c:v>
                </c:pt>
                <c:pt idx="5877">
                  <c:v>93</c:v>
                </c:pt>
                <c:pt idx="5878">
                  <c:v>91.84</c:v>
                </c:pt>
                <c:pt idx="5879">
                  <c:v>90.92</c:v>
                </c:pt>
                <c:pt idx="5880">
                  <c:v>90.039999999999992</c:v>
                </c:pt>
                <c:pt idx="5881">
                  <c:v>89.100000000000009</c:v>
                </c:pt>
                <c:pt idx="5882">
                  <c:v>88.28</c:v>
                </c:pt>
                <c:pt idx="5883">
                  <c:v>87.640000000000015</c:v>
                </c:pt>
                <c:pt idx="5884">
                  <c:v>87.34</c:v>
                </c:pt>
                <c:pt idx="5885">
                  <c:v>87.2</c:v>
                </c:pt>
                <c:pt idx="5886">
                  <c:v>87.460000000000008</c:v>
                </c:pt>
                <c:pt idx="5887">
                  <c:v>88.160000000000011</c:v>
                </c:pt>
                <c:pt idx="5888">
                  <c:v>89.02000000000001</c:v>
                </c:pt>
                <c:pt idx="5889">
                  <c:v>89.88000000000001</c:v>
                </c:pt>
                <c:pt idx="5890">
                  <c:v>90.6</c:v>
                </c:pt>
                <c:pt idx="5891">
                  <c:v>91.34</c:v>
                </c:pt>
                <c:pt idx="5892">
                  <c:v>92.160000000000011</c:v>
                </c:pt>
                <c:pt idx="5893">
                  <c:v>93.04</c:v>
                </c:pt>
                <c:pt idx="5894">
                  <c:v>93.919999999999987</c:v>
                </c:pt>
                <c:pt idx="5895">
                  <c:v>94.84</c:v>
                </c:pt>
                <c:pt idx="5896">
                  <c:v>95.679999999999993</c:v>
                </c:pt>
                <c:pt idx="5897">
                  <c:v>96.52000000000001</c:v>
                </c:pt>
                <c:pt idx="5898">
                  <c:v>97.34</c:v>
                </c:pt>
                <c:pt idx="5899">
                  <c:v>98.1</c:v>
                </c:pt>
                <c:pt idx="5900">
                  <c:v>98.8</c:v>
                </c:pt>
                <c:pt idx="5901">
                  <c:v>99.3</c:v>
                </c:pt>
                <c:pt idx="5902">
                  <c:v>99.84</c:v>
                </c:pt>
                <c:pt idx="5903">
                  <c:v>100.14</c:v>
                </c:pt>
                <c:pt idx="5904">
                  <c:v>100.24</c:v>
                </c:pt>
                <c:pt idx="5905">
                  <c:v>100.04</c:v>
                </c:pt>
                <c:pt idx="5906">
                  <c:v>99.460000000000008</c:v>
                </c:pt>
                <c:pt idx="5907">
                  <c:v>98.61999999999999</c:v>
                </c:pt>
                <c:pt idx="5908">
                  <c:v>97.72</c:v>
                </c:pt>
                <c:pt idx="5909">
                  <c:v>96.7</c:v>
                </c:pt>
                <c:pt idx="5910">
                  <c:v>95.66</c:v>
                </c:pt>
                <c:pt idx="5911">
                  <c:v>94.5</c:v>
                </c:pt>
                <c:pt idx="5912">
                  <c:v>93.320000000000007</c:v>
                </c:pt>
                <c:pt idx="5913">
                  <c:v>92.11999999999999</c:v>
                </c:pt>
                <c:pt idx="5914">
                  <c:v>91.1</c:v>
                </c:pt>
                <c:pt idx="5915">
                  <c:v>90.02</c:v>
                </c:pt>
                <c:pt idx="5916">
                  <c:v>89.02000000000001</c:v>
                </c:pt>
                <c:pt idx="5917">
                  <c:v>88.3</c:v>
                </c:pt>
                <c:pt idx="5918">
                  <c:v>87.72</c:v>
                </c:pt>
                <c:pt idx="5919">
                  <c:v>87.4</c:v>
                </c:pt>
                <c:pt idx="5920">
                  <c:v>87.460000000000008</c:v>
                </c:pt>
                <c:pt idx="5921">
                  <c:v>87.859999999999985</c:v>
                </c:pt>
                <c:pt idx="5922">
                  <c:v>88.48</c:v>
                </c:pt>
                <c:pt idx="5923">
                  <c:v>89.34</c:v>
                </c:pt>
                <c:pt idx="5924">
                  <c:v>90.18</c:v>
                </c:pt>
                <c:pt idx="5925">
                  <c:v>91.000000000000014</c:v>
                </c:pt>
                <c:pt idx="5926">
                  <c:v>91.899999999999991</c:v>
                </c:pt>
                <c:pt idx="5927">
                  <c:v>92.8</c:v>
                </c:pt>
                <c:pt idx="5928">
                  <c:v>93.78</c:v>
                </c:pt>
                <c:pt idx="5929">
                  <c:v>94.58</c:v>
                </c:pt>
                <c:pt idx="5930">
                  <c:v>95.419999999999987</c:v>
                </c:pt>
                <c:pt idx="5931">
                  <c:v>96.140000000000015</c:v>
                </c:pt>
                <c:pt idx="5932">
                  <c:v>96.7</c:v>
                </c:pt>
                <c:pt idx="5933">
                  <c:v>97.48</c:v>
                </c:pt>
                <c:pt idx="5934">
                  <c:v>98.12</c:v>
                </c:pt>
                <c:pt idx="5935">
                  <c:v>98.7</c:v>
                </c:pt>
                <c:pt idx="5936">
                  <c:v>99.360000000000014</c:v>
                </c:pt>
                <c:pt idx="5937">
                  <c:v>99.97999999999999</c:v>
                </c:pt>
                <c:pt idx="5938">
                  <c:v>100.34</c:v>
                </c:pt>
                <c:pt idx="5939">
                  <c:v>100.4</c:v>
                </c:pt>
                <c:pt idx="5940">
                  <c:v>100.1</c:v>
                </c:pt>
                <c:pt idx="5941">
                  <c:v>99.440000000000012</c:v>
                </c:pt>
                <c:pt idx="5942">
                  <c:v>98.56</c:v>
                </c:pt>
                <c:pt idx="5943">
                  <c:v>97.6</c:v>
                </c:pt>
                <c:pt idx="5944">
                  <c:v>96.56</c:v>
                </c:pt>
                <c:pt idx="5945">
                  <c:v>95.399999999999991</c:v>
                </c:pt>
                <c:pt idx="5946">
                  <c:v>94.2</c:v>
                </c:pt>
                <c:pt idx="5947">
                  <c:v>93.079999999999984</c:v>
                </c:pt>
                <c:pt idx="5948">
                  <c:v>91.939999999999984</c:v>
                </c:pt>
                <c:pt idx="5949">
                  <c:v>90.999999999999986</c:v>
                </c:pt>
                <c:pt idx="5950">
                  <c:v>90.079999999999984</c:v>
                </c:pt>
                <c:pt idx="5951">
                  <c:v>88.97999999999999</c:v>
                </c:pt>
                <c:pt idx="5952">
                  <c:v>88.080000000000013</c:v>
                </c:pt>
                <c:pt idx="5953">
                  <c:v>87.52000000000001</c:v>
                </c:pt>
                <c:pt idx="5954">
                  <c:v>87.320000000000007</c:v>
                </c:pt>
                <c:pt idx="5955">
                  <c:v>87.38</c:v>
                </c:pt>
                <c:pt idx="5956">
                  <c:v>87.820000000000007</c:v>
                </c:pt>
                <c:pt idx="5957">
                  <c:v>88.52000000000001</c:v>
                </c:pt>
                <c:pt idx="5958">
                  <c:v>89.34</c:v>
                </c:pt>
                <c:pt idx="5959">
                  <c:v>90.260000000000019</c:v>
                </c:pt>
                <c:pt idx="5960">
                  <c:v>91.18</c:v>
                </c:pt>
                <c:pt idx="5961">
                  <c:v>92.22</c:v>
                </c:pt>
                <c:pt idx="5962">
                  <c:v>93.12</c:v>
                </c:pt>
                <c:pt idx="5963">
                  <c:v>93.960000000000008</c:v>
                </c:pt>
                <c:pt idx="5964">
                  <c:v>94.72</c:v>
                </c:pt>
                <c:pt idx="5965">
                  <c:v>95.58</c:v>
                </c:pt>
                <c:pt idx="5966">
                  <c:v>96.28</c:v>
                </c:pt>
                <c:pt idx="5967">
                  <c:v>96.94</c:v>
                </c:pt>
                <c:pt idx="5968">
                  <c:v>97.640000000000015</c:v>
                </c:pt>
                <c:pt idx="5969">
                  <c:v>98.34</c:v>
                </c:pt>
                <c:pt idx="5970">
                  <c:v>99.1</c:v>
                </c:pt>
                <c:pt idx="5971">
                  <c:v>99.52000000000001</c:v>
                </c:pt>
                <c:pt idx="5972">
                  <c:v>99.88</c:v>
                </c:pt>
                <c:pt idx="5973">
                  <c:v>100.16</c:v>
                </c:pt>
                <c:pt idx="5974">
                  <c:v>100.2</c:v>
                </c:pt>
                <c:pt idx="5975">
                  <c:v>99.84</c:v>
                </c:pt>
                <c:pt idx="5976">
                  <c:v>99.179999999999993</c:v>
                </c:pt>
                <c:pt idx="5977">
                  <c:v>98.259999999999991</c:v>
                </c:pt>
                <c:pt idx="5978">
                  <c:v>97.2</c:v>
                </c:pt>
                <c:pt idx="5979">
                  <c:v>96.079999999999984</c:v>
                </c:pt>
                <c:pt idx="5980">
                  <c:v>95.039999999999992</c:v>
                </c:pt>
                <c:pt idx="5981">
                  <c:v>94</c:v>
                </c:pt>
                <c:pt idx="5982">
                  <c:v>92.97999999999999</c:v>
                </c:pt>
                <c:pt idx="5983">
                  <c:v>91.96</c:v>
                </c:pt>
                <c:pt idx="5984">
                  <c:v>90.84</c:v>
                </c:pt>
                <c:pt idx="5985">
                  <c:v>89.9</c:v>
                </c:pt>
                <c:pt idx="5986">
                  <c:v>89.11999999999999</c:v>
                </c:pt>
                <c:pt idx="5987">
                  <c:v>88.500000000000014</c:v>
                </c:pt>
                <c:pt idx="5988">
                  <c:v>87.88000000000001</c:v>
                </c:pt>
                <c:pt idx="5989">
                  <c:v>87.62</c:v>
                </c:pt>
                <c:pt idx="5990">
                  <c:v>87.52000000000001</c:v>
                </c:pt>
                <c:pt idx="5991">
                  <c:v>87.9</c:v>
                </c:pt>
                <c:pt idx="5992">
                  <c:v>88.6</c:v>
                </c:pt>
                <c:pt idx="5993">
                  <c:v>89.48</c:v>
                </c:pt>
                <c:pt idx="5994">
                  <c:v>90.38000000000001</c:v>
                </c:pt>
                <c:pt idx="5995">
                  <c:v>91.240000000000009</c:v>
                </c:pt>
                <c:pt idx="5996">
                  <c:v>92.14</c:v>
                </c:pt>
                <c:pt idx="5997">
                  <c:v>93.059999999999988</c:v>
                </c:pt>
                <c:pt idx="5998">
                  <c:v>93.78</c:v>
                </c:pt>
                <c:pt idx="5999">
                  <c:v>94.499999999999986</c:v>
                </c:pt>
                <c:pt idx="6000">
                  <c:v>95.28</c:v>
                </c:pt>
                <c:pt idx="6001">
                  <c:v>96.02</c:v>
                </c:pt>
                <c:pt idx="6002">
                  <c:v>96.84</c:v>
                </c:pt>
                <c:pt idx="6003">
                  <c:v>97.499999999999986</c:v>
                </c:pt>
                <c:pt idx="6004">
                  <c:v>98.06</c:v>
                </c:pt>
                <c:pt idx="6005">
                  <c:v>98.8</c:v>
                </c:pt>
                <c:pt idx="6006">
                  <c:v>99.4</c:v>
                </c:pt>
                <c:pt idx="6007">
                  <c:v>99.92</c:v>
                </c:pt>
                <c:pt idx="6008">
                  <c:v>100.28</c:v>
                </c:pt>
                <c:pt idx="6009">
                  <c:v>100.26</c:v>
                </c:pt>
                <c:pt idx="6010">
                  <c:v>99.78</c:v>
                </c:pt>
                <c:pt idx="6011">
                  <c:v>98.960000000000008</c:v>
                </c:pt>
                <c:pt idx="6012">
                  <c:v>98.080000000000013</c:v>
                </c:pt>
                <c:pt idx="6013">
                  <c:v>97.080000000000013</c:v>
                </c:pt>
                <c:pt idx="6014">
                  <c:v>96</c:v>
                </c:pt>
                <c:pt idx="6015">
                  <c:v>94.899999999999991</c:v>
                </c:pt>
                <c:pt idx="6016">
                  <c:v>93.47999999999999</c:v>
                </c:pt>
                <c:pt idx="6017">
                  <c:v>92.3</c:v>
                </c:pt>
                <c:pt idx="6018">
                  <c:v>91.2</c:v>
                </c:pt>
                <c:pt idx="6019">
                  <c:v>90.339999999999989</c:v>
                </c:pt>
                <c:pt idx="6020">
                  <c:v>89.46</c:v>
                </c:pt>
                <c:pt idx="6021">
                  <c:v>88.6</c:v>
                </c:pt>
                <c:pt idx="6022">
                  <c:v>88.059999999999988</c:v>
                </c:pt>
                <c:pt idx="6023">
                  <c:v>87.72</c:v>
                </c:pt>
                <c:pt idx="6024">
                  <c:v>87.5</c:v>
                </c:pt>
                <c:pt idx="6025">
                  <c:v>87.54</c:v>
                </c:pt>
                <c:pt idx="6026">
                  <c:v>87.940000000000012</c:v>
                </c:pt>
                <c:pt idx="6027">
                  <c:v>88.660000000000011</c:v>
                </c:pt>
                <c:pt idx="6028">
                  <c:v>89.58</c:v>
                </c:pt>
                <c:pt idx="6029">
                  <c:v>90.5</c:v>
                </c:pt>
                <c:pt idx="6030">
                  <c:v>91.4</c:v>
                </c:pt>
                <c:pt idx="6031">
                  <c:v>92.32</c:v>
                </c:pt>
                <c:pt idx="6032">
                  <c:v>93.259999999999991</c:v>
                </c:pt>
                <c:pt idx="6033">
                  <c:v>94.12</c:v>
                </c:pt>
                <c:pt idx="6034">
                  <c:v>94.859999999999985</c:v>
                </c:pt>
                <c:pt idx="6035">
                  <c:v>95.559999999999988</c:v>
                </c:pt>
                <c:pt idx="6036">
                  <c:v>96.38</c:v>
                </c:pt>
                <c:pt idx="6037">
                  <c:v>97.140000000000015</c:v>
                </c:pt>
                <c:pt idx="6038">
                  <c:v>97.820000000000007</c:v>
                </c:pt>
                <c:pt idx="6039">
                  <c:v>98.499999999999986</c:v>
                </c:pt>
                <c:pt idx="6040">
                  <c:v>99.22</c:v>
                </c:pt>
                <c:pt idx="6041">
                  <c:v>99.859999999999985</c:v>
                </c:pt>
                <c:pt idx="6042">
                  <c:v>100.24</c:v>
                </c:pt>
                <c:pt idx="6043">
                  <c:v>100.38</c:v>
                </c:pt>
                <c:pt idx="6044">
                  <c:v>100.22</c:v>
                </c:pt>
                <c:pt idx="6045">
                  <c:v>99.84</c:v>
                </c:pt>
                <c:pt idx="6046">
                  <c:v>99.2</c:v>
                </c:pt>
                <c:pt idx="6047">
                  <c:v>98.320000000000007</c:v>
                </c:pt>
                <c:pt idx="6048">
                  <c:v>97.259999999999991</c:v>
                </c:pt>
                <c:pt idx="6049">
                  <c:v>96.14</c:v>
                </c:pt>
                <c:pt idx="6050">
                  <c:v>95.079999999999984</c:v>
                </c:pt>
                <c:pt idx="6051">
                  <c:v>93.939999999999984</c:v>
                </c:pt>
                <c:pt idx="6052">
                  <c:v>92.820000000000007</c:v>
                </c:pt>
                <c:pt idx="6053">
                  <c:v>91.88</c:v>
                </c:pt>
                <c:pt idx="6054">
                  <c:v>90.92</c:v>
                </c:pt>
                <c:pt idx="6055">
                  <c:v>89.97999999999999</c:v>
                </c:pt>
                <c:pt idx="6056">
                  <c:v>89.06</c:v>
                </c:pt>
                <c:pt idx="6057">
                  <c:v>88.4</c:v>
                </c:pt>
                <c:pt idx="6058">
                  <c:v>88.039999999999992</c:v>
                </c:pt>
                <c:pt idx="6059">
                  <c:v>87.9</c:v>
                </c:pt>
                <c:pt idx="6060">
                  <c:v>88.06</c:v>
                </c:pt>
                <c:pt idx="6061">
                  <c:v>88.6</c:v>
                </c:pt>
                <c:pt idx="6062">
                  <c:v>89.320000000000007</c:v>
                </c:pt>
                <c:pt idx="6063">
                  <c:v>90.260000000000019</c:v>
                </c:pt>
                <c:pt idx="6064">
                  <c:v>91.18</c:v>
                </c:pt>
                <c:pt idx="6065">
                  <c:v>92.14</c:v>
                </c:pt>
                <c:pt idx="6066">
                  <c:v>92.98</c:v>
                </c:pt>
                <c:pt idx="6067">
                  <c:v>93.84</c:v>
                </c:pt>
                <c:pt idx="6068">
                  <c:v>94.640000000000015</c:v>
                </c:pt>
                <c:pt idx="6069">
                  <c:v>95.5</c:v>
                </c:pt>
                <c:pt idx="6070">
                  <c:v>96.38</c:v>
                </c:pt>
                <c:pt idx="6071">
                  <c:v>97.06</c:v>
                </c:pt>
                <c:pt idx="6072">
                  <c:v>97.52</c:v>
                </c:pt>
                <c:pt idx="6073">
                  <c:v>98.12</c:v>
                </c:pt>
                <c:pt idx="6074">
                  <c:v>98.88</c:v>
                </c:pt>
                <c:pt idx="6075">
                  <c:v>99.339999999999989</c:v>
                </c:pt>
                <c:pt idx="6076">
                  <c:v>99.460000000000008</c:v>
                </c:pt>
                <c:pt idx="6077">
                  <c:v>99.88</c:v>
                </c:pt>
                <c:pt idx="6078">
                  <c:v>100</c:v>
                </c:pt>
                <c:pt idx="6079">
                  <c:v>99.679999999999993</c:v>
                </c:pt>
                <c:pt idx="6080">
                  <c:v>98.98</c:v>
                </c:pt>
                <c:pt idx="6081">
                  <c:v>98.179999999999993</c:v>
                </c:pt>
                <c:pt idx="6082">
                  <c:v>97.36</c:v>
                </c:pt>
                <c:pt idx="6083">
                  <c:v>96.259999999999991</c:v>
                </c:pt>
                <c:pt idx="6084">
                  <c:v>95.239999999999981</c:v>
                </c:pt>
                <c:pt idx="6085">
                  <c:v>94.2</c:v>
                </c:pt>
                <c:pt idx="6086">
                  <c:v>93.1</c:v>
                </c:pt>
                <c:pt idx="6087">
                  <c:v>92.039999999999992</c:v>
                </c:pt>
                <c:pt idx="6088">
                  <c:v>91.080000000000013</c:v>
                </c:pt>
                <c:pt idx="6089">
                  <c:v>90.16</c:v>
                </c:pt>
                <c:pt idx="6090">
                  <c:v>89.38</c:v>
                </c:pt>
                <c:pt idx="6091">
                  <c:v>88.679999999999993</c:v>
                </c:pt>
                <c:pt idx="6092">
                  <c:v>88.000000000000014</c:v>
                </c:pt>
                <c:pt idx="6093">
                  <c:v>87.640000000000015</c:v>
                </c:pt>
                <c:pt idx="6094">
                  <c:v>87.6</c:v>
                </c:pt>
                <c:pt idx="6095">
                  <c:v>87.92</c:v>
                </c:pt>
                <c:pt idx="6096">
                  <c:v>88.6</c:v>
                </c:pt>
                <c:pt idx="6097">
                  <c:v>89.36</c:v>
                </c:pt>
                <c:pt idx="6098">
                  <c:v>90.4</c:v>
                </c:pt>
                <c:pt idx="6099">
                  <c:v>91.36</c:v>
                </c:pt>
                <c:pt idx="6100">
                  <c:v>92.36</c:v>
                </c:pt>
                <c:pt idx="6101">
                  <c:v>93.36</c:v>
                </c:pt>
                <c:pt idx="6102">
                  <c:v>94.2</c:v>
                </c:pt>
                <c:pt idx="6103">
                  <c:v>94.94</c:v>
                </c:pt>
                <c:pt idx="6104">
                  <c:v>95.740000000000009</c:v>
                </c:pt>
                <c:pt idx="6105">
                  <c:v>96.48</c:v>
                </c:pt>
                <c:pt idx="6106">
                  <c:v>97.2</c:v>
                </c:pt>
                <c:pt idx="6107">
                  <c:v>97.839999999999989</c:v>
                </c:pt>
                <c:pt idx="6108">
                  <c:v>98.499999999999986</c:v>
                </c:pt>
                <c:pt idx="6109">
                  <c:v>99.1</c:v>
                </c:pt>
                <c:pt idx="6110">
                  <c:v>99.62</c:v>
                </c:pt>
                <c:pt idx="6111">
                  <c:v>100.04</c:v>
                </c:pt>
                <c:pt idx="6112">
                  <c:v>100.38</c:v>
                </c:pt>
                <c:pt idx="6113">
                  <c:v>100.36</c:v>
                </c:pt>
                <c:pt idx="6114">
                  <c:v>100.12</c:v>
                </c:pt>
                <c:pt idx="6115">
                  <c:v>99.580000000000013</c:v>
                </c:pt>
                <c:pt idx="6116">
                  <c:v>98.82</c:v>
                </c:pt>
                <c:pt idx="6117">
                  <c:v>97.92</c:v>
                </c:pt>
                <c:pt idx="6118">
                  <c:v>96.9</c:v>
                </c:pt>
                <c:pt idx="6119">
                  <c:v>95.8</c:v>
                </c:pt>
                <c:pt idx="6120">
                  <c:v>94.68</c:v>
                </c:pt>
                <c:pt idx="6121">
                  <c:v>93.56</c:v>
                </c:pt>
                <c:pt idx="6122">
                  <c:v>92.399999999999991</c:v>
                </c:pt>
                <c:pt idx="6123">
                  <c:v>91.28</c:v>
                </c:pt>
                <c:pt idx="6124">
                  <c:v>90.320000000000007</c:v>
                </c:pt>
                <c:pt idx="6125">
                  <c:v>89.539999999999992</c:v>
                </c:pt>
                <c:pt idx="6126">
                  <c:v>88.859999999999985</c:v>
                </c:pt>
                <c:pt idx="6127">
                  <c:v>88.3</c:v>
                </c:pt>
                <c:pt idx="6128">
                  <c:v>88.02000000000001</c:v>
                </c:pt>
                <c:pt idx="6129">
                  <c:v>88.04</c:v>
                </c:pt>
                <c:pt idx="6130">
                  <c:v>88.42</c:v>
                </c:pt>
                <c:pt idx="6131">
                  <c:v>89.160000000000011</c:v>
                </c:pt>
                <c:pt idx="6132">
                  <c:v>90</c:v>
                </c:pt>
                <c:pt idx="6133">
                  <c:v>90.8</c:v>
                </c:pt>
                <c:pt idx="6134">
                  <c:v>91.48</c:v>
                </c:pt>
                <c:pt idx="6135">
                  <c:v>92.38000000000001</c:v>
                </c:pt>
                <c:pt idx="6136">
                  <c:v>93.38000000000001</c:v>
                </c:pt>
                <c:pt idx="6137">
                  <c:v>94.44</c:v>
                </c:pt>
                <c:pt idx="6138">
                  <c:v>95.3</c:v>
                </c:pt>
                <c:pt idx="6139">
                  <c:v>96.039999999999992</c:v>
                </c:pt>
                <c:pt idx="6140">
                  <c:v>96.78</c:v>
                </c:pt>
                <c:pt idx="6141">
                  <c:v>97.62</c:v>
                </c:pt>
                <c:pt idx="6142">
                  <c:v>98.22</c:v>
                </c:pt>
                <c:pt idx="6143">
                  <c:v>98.8</c:v>
                </c:pt>
                <c:pt idx="6144">
                  <c:v>99.4</c:v>
                </c:pt>
                <c:pt idx="6145">
                  <c:v>99.72</c:v>
                </c:pt>
                <c:pt idx="6146">
                  <c:v>100.1</c:v>
                </c:pt>
                <c:pt idx="6147">
                  <c:v>100.48</c:v>
                </c:pt>
                <c:pt idx="6148">
                  <c:v>100.48</c:v>
                </c:pt>
                <c:pt idx="6149">
                  <c:v>100.1</c:v>
                </c:pt>
                <c:pt idx="6150">
                  <c:v>99.359999999999985</c:v>
                </c:pt>
                <c:pt idx="6151">
                  <c:v>98.399999999999991</c:v>
                </c:pt>
                <c:pt idx="6152">
                  <c:v>97.439999999999984</c:v>
                </c:pt>
                <c:pt idx="6153">
                  <c:v>96.38000000000001</c:v>
                </c:pt>
                <c:pt idx="6154">
                  <c:v>95.36</c:v>
                </c:pt>
                <c:pt idx="6155">
                  <c:v>94.42</c:v>
                </c:pt>
                <c:pt idx="6156">
                  <c:v>93.5</c:v>
                </c:pt>
                <c:pt idx="6157">
                  <c:v>92.419999999999987</c:v>
                </c:pt>
                <c:pt idx="6158">
                  <c:v>91.38000000000001</c:v>
                </c:pt>
                <c:pt idx="6159">
                  <c:v>90.320000000000007</c:v>
                </c:pt>
                <c:pt idx="6160">
                  <c:v>89.339999999999989</c:v>
                </c:pt>
                <c:pt idx="6161">
                  <c:v>88.66</c:v>
                </c:pt>
                <c:pt idx="6162">
                  <c:v>88.12</c:v>
                </c:pt>
                <c:pt idx="6163">
                  <c:v>87.84</c:v>
                </c:pt>
                <c:pt idx="6164">
                  <c:v>87.88</c:v>
                </c:pt>
                <c:pt idx="6165">
                  <c:v>88.4</c:v>
                </c:pt>
                <c:pt idx="6166">
                  <c:v>89.12</c:v>
                </c:pt>
                <c:pt idx="6167">
                  <c:v>90.02000000000001</c:v>
                </c:pt>
                <c:pt idx="6168">
                  <c:v>90.860000000000014</c:v>
                </c:pt>
                <c:pt idx="6169">
                  <c:v>91.68</c:v>
                </c:pt>
                <c:pt idx="6170">
                  <c:v>92.58</c:v>
                </c:pt>
                <c:pt idx="6171">
                  <c:v>93.460000000000008</c:v>
                </c:pt>
                <c:pt idx="6172">
                  <c:v>94.2</c:v>
                </c:pt>
                <c:pt idx="6173">
                  <c:v>94.919999999999987</c:v>
                </c:pt>
                <c:pt idx="6174">
                  <c:v>95.72</c:v>
                </c:pt>
                <c:pt idx="6175">
                  <c:v>96.500000000000014</c:v>
                </c:pt>
                <c:pt idx="6176">
                  <c:v>97.240000000000009</c:v>
                </c:pt>
                <c:pt idx="6177">
                  <c:v>97.9</c:v>
                </c:pt>
                <c:pt idx="6178">
                  <c:v>98.44</c:v>
                </c:pt>
                <c:pt idx="6179">
                  <c:v>99.140000000000015</c:v>
                </c:pt>
                <c:pt idx="6180">
                  <c:v>99.940000000000012</c:v>
                </c:pt>
                <c:pt idx="6181">
                  <c:v>100.4</c:v>
                </c:pt>
                <c:pt idx="6182">
                  <c:v>100.62</c:v>
                </c:pt>
                <c:pt idx="6183">
                  <c:v>100.56</c:v>
                </c:pt>
                <c:pt idx="6184">
                  <c:v>100.2</c:v>
                </c:pt>
                <c:pt idx="6185">
                  <c:v>99.48</c:v>
                </c:pt>
                <c:pt idx="6186">
                  <c:v>98.6</c:v>
                </c:pt>
                <c:pt idx="6187">
                  <c:v>97.64</c:v>
                </c:pt>
                <c:pt idx="6188">
                  <c:v>96.6</c:v>
                </c:pt>
                <c:pt idx="6189">
                  <c:v>95.47999999999999</c:v>
                </c:pt>
                <c:pt idx="6190">
                  <c:v>94.38000000000001</c:v>
                </c:pt>
                <c:pt idx="6191">
                  <c:v>93.3</c:v>
                </c:pt>
                <c:pt idx="6192">
                  <c:v>92.2</c:v>
                </c:pt>
                <c:pt idx="6193">
                  <c:v>91.16</c:v>
                </c:pt>
                <c:pt idx="6194">
                  <c:v>90.239999999999981</c:v>
                </c:pt>
                <c:pt idx="6195">
                  <c:v>89.320000000000007</c:v>
                </c:pt>
                <c:pt idx="6196">
                  <c:v>88.6</c:v>
                </c:pt>
                <c:pt idx="6197">
                  <c:v>88.12</c:v>
                </c:pt>
                <c:pt idx="6198">
                  <c:v>87.9</c:v>
                </c:pt>
                <c:pt idx="6199">
                  <c:v>87.92</c:v>
                </c:pt>
                <c:pt idx="6200">
                  <c:v>88.4</c:v>
                </c:pt>
                <c:pt idx="6201">
                  <c:v>89.22</c:v>
                </c:pt>
                <c:pt idx="6202">
                  <c:v>90.08</c:v>
                </c:pt>
                <c:pt idx="6203">
                  <c:v>91.000000000000014</c:v>
                </c:pt>
                <c:pt idx="6204">
                  <c:v>91.88000000000001</c:v>
                </c:pt>
                <c:pt idx="6205">
                  <c:v>92.72</c:v>
                </c:pt>
                <c:pt idx="6206">
                  <c:v>93.539999999999992</c:v>
                </c:pt>
                <c:pt idx="6207">
                  <c:v>94.36</c:v>
                </c:pt>
                <c:pt idx="6208">
                  <c:v>95.320000000000007</c:v>
                </c:pt>
                <c:pt idx="6209">
                  <c:v>96.140000000000015</c:v>
                </c:pt>
                <c:pt idx="6210">
                  <c:v>96.88000000000001</c:v>
                </c:pt>
                <c:pt idx="6211">
                  <c:v>97.679999999999993</c:v>
                </c:pt>
                <c:pt idx="6212">
                  <c:v>98.2</c:v>
                </c:pt>
                <c:pt idx="6213">
                  <c:v>98.94</c:v>
                </c:pt>
                <c:pt idx="6214">
                  <c:v>99.539999999999992</c:v>
                </c:pt>
                <c:pt idx="6215">
                  <c:v>100.2</c:v>
                </c:pt>
                <c:pt idx="6216">
                  <c:v>100.56</c:v>
                </c:pt>
                <c:pt idx="6217">
                  <c:v>100.68</c:v>
                </c:pt>
                <c:pt idx="6218">
                  <c:v>100.44</c:v>
                </c:pt>
                <c:pt idx="6219">
                  <c:v>100.14</c:v>
                </c:pt>
                <c:pt idx="6220">
                  <c:v>99.580000000000013</c:v>
                </c:pt>
                <c:pt idx="6221">
                  <c:v>98.759999999999991</c:v>
                </c:pt>
                <c:pt idx="6222">
                  <c:v>97.78</c:v>
                </c:pt>
                <c:pt idx="6223">
                  <c:v>96.64</c:v>
                </c:pt>
                <c:pt idx="6224">
                  <c:v>95.6</c:v>
                </c:pt>
                <c:pt idx="6225">
                  <c:v>94.539999999999992</c:v>
                </c:pt>
                <c:pt idx="6226">
                  <c:v>93.47999999999999</c:v>
                </c:pt>
                <c:pt idx="6227">
                  <c:v>92.320000000000007</c:v>
                </c:pt>
                <c:pt idx="6228">
                  <c:v>91.02000000000001</c:v>
                </c:pt>
                <c:pt idx="6229">
                  <c:v>90.080000000000013</c:v>
                </c:pt>
                <c:pt idx="6230">
                  <c:v>89.4</c:v>
                </c:pt>
                <c:pt idx="6231">
                  <c:v>88.8</c:v>
                </c:pt>
                <c:pt idx="6232">
                  <c:v>88.3</c:v>
                </c:pt>
                <c:pt idx="6233">
                  <c:v>88.039999999999992</c:v>
                </c:pt>
                <c:pt idx="6234">
                  <c:v>88.12</c:v>
                </c:pt>
                <c:pt idx="6235">
                  <c:v>88.6</c:v>
                </c:pt>
                <c:pt idx="6236">
                  <c:v>89.320000000000007</c:v>
                </c:pt>
                <c:pt idx="6237">
                  <c:v>90.16</c:v>
                </c:pt>
                <c:pt idx="6238">
                  <c:v>91.179999999999993</c:v>
                </c:pt>
                <c:pt idx="6239">
                  <c:v>92.08</c:v>
                </c:pt>
                <c:pt idx="6240">
                  <c:v>92.98</c:v>
                </c:pt>
                <c:pt idx="6241">
                  <c:v>93.740000000000009</c:v>
                </c:pt>
                <c:pt idx="6242">
                  <c:v>94.6</c:v>
                </c:pt>
                <c:pt idx="6243">
                  <c:v>95.44</c:v>
                </c:pt>
                <c:pt idx="6244">
                  <c:v>96.160000000000011</c:v>
                </c:pt>
                <c:pt idx="6245">
                  <c:v>96.960000000000008</c:v>
                </c:pt>
                <c:pt idx="6246">
                  <c:v>97.7</c:v>
                </c:pt>
                <c:pt idx="6247">
                  <c:v>98.3</c:v>
                </c:pt>
                <c:pt idx="6248">
                  <c:v>98.9</c:v>
                </c:pt>
                <c:pt idx="6249">
                  <c:v>99.499999999999986</c:v>
                </c:pt>
                <c:pt idx="6250">
                  <c:v>100.02</c:v>
                </c:pt>
                <c:pt idx="6251">
                  <c:v>100.36</c:v>
                </c:pt>
                <c:pt idx="6252">
                  <c:v>100.5</c:v>
                </c:pt>
                <c:pt idx="6253">
                  <c:v>100.18</c:v>
                </c:pt>
                <c:pt idx="6254">
                  <c:v>99.580000000000013</c:v>
                </c:pt>
                <c:pt idx="6255">
                  <c:v>98.78</c:v>
                </c:pt>
                <c:pt idx="6256">
                  <c:v>98.02000000000001</c:v>
                </c:pt>
                <c:pt idx="6257">
                  <c:v>97.14</c:v>
                </c:pt>
                <c:pt idx="6258">
                  <c:v>96.02000000000001</c:v>
                </c:pt>
                <c:pt idx="6259">
                  <c:v>94.899999999999991</c:v>
                </c:pt>
                <c:pt idx="6260">
                  <c:v>93.7</c:v>
                </c:pt>
                <c:pt idx="6261">
                  <c:v>92.64</c:v>
                </c:pt>
                <c:pt idx="6262">
                  <c:v>91.759999999999991</c:v>
                </c:pt>
                <c:pt idx="6263">
                  <c:v>90.82</c:v>
                </c:pt>
                <c:pt idx="6264">
                  <c:v>89.960000000000008</c:v>
                </c:pt>
                <c:pt idx="6265">
                  <c:v>89.139999999999986</c:v>
                </c:pt>
                <c:pt idx="6266">
                  <c:v>88.500000000000014</c:v>
                </c:pt>
                <c:pt idx="6267">
                  <c:v>88.1</c:v>
                </c:pt>
                <c:pt idx="6268">
                  <c:v>87.97999999999999</c:v>
                </c:pt>
                <c:pt idx="6269">
                  <c:v>88.4</c:v>
                </c:pt>
                <c:pt idx="6270">
                  <c:v>89.039999999999992</c:v>
                </c:pt>
                <c:pt idx="6271">
                  <c:v>89.9</c:v>
                </c:pt>
                <c:pt idx="6272">
                  <c:v>90.820000000000007</c:v>
                </c:pt>
                <c:pt idx="6273">
                  <c:v>91.72</c:v>
                </c:pt>
                <c:pt idx="6274">
                  <c:v>92.499999999999986</c:v>
                </c:pt>
                <c:pt idx="6275">
                  <c:v>93.18</c:v>
                </c:pt>
                <c:pt idx="6276">
                  <c:v>94.1</c:v>
                </c:pt>
                <c:pt idx="6277">
                  <c:v>94.98</c:v>
                </c:pt>
                <c:pt idx="6278">
                  <c:v>95.919999999999987</c:v>
                </c:pt>
                <c:pt idx="6279">
                  <c:v>96.640000000000015</c:v>
                </c:pt>
                <c:pt idx="6280">
                  <c:v>97.3</c:v>
                </c:pt>
                <c:pt idx="6281">
                  <c:v>97.88</c:v>
                </c:pt>
                <c:pt idx="6282">
                  <c:v>98.48</c:v>
                </c:pt>
                <c:pt idx="6283">
                  <c:v>99.1</c:v>
                </c:pt>
                <c:pt idx="6284">
                  <c:v>99.7</c:v>
                </c:pt>
                <c:pt idx="6285">
                  <c:v>100.08</c:v>
                </c:pt>
                <c:pt idx="6286">
                  <c:v>100.24</c:v>
                </c:pt>
                <c:pt idx="6287">
                  <c:v>100.1</c:v>
                </c:pt>
                <c:pt idx="6288">
                  <c:v>99.6</c:v>
                </c:pt>
                <c:pt idx="6289">
                  <c:v>98.88</c:v>
                </c:pt>
                <c:pt idx="6290">
                  <c:v>98.1</c:v>
                </c:pt>
                <c:pt idx="6291">
                  <c:v>97.539999999999992</c:v>
                </c:pt>
                <c:pt idx="6292">
                  <c:v>96.580000000000013</c:v>
                </c:pt>
                <c:pt idx="6293">
                  <c:v>95.6</c:v>
                </c:pt>
                <c:pt idx="6294">
                  <c:v>94.56</c:v>
                </c:pt>
                <c:pt idx="6295">
                  <c:v>93.399999999999991</c:v>
                </c:pt>
                <c:pt idx="6296">
                  <c:v>92.2</c:v>
                </c:pt>
                <c:pt idx="6297">
                  <c:v>91.14</c:v>
                </c:pt>
                <c:pt idx="6298">
                  <c:v>90</c:v>
                </c:pt>
                <c:pt idx="6299">
                  <c:v>89.039999999999992</c:v>
                </c:pt>
                <c:pt idx="6300">
                  <c:v>88.6</c:v>
                </c:pt>
                <c:pt idx="6301">
                  <c:v>88.1</c:v>
                </c:pt>
                <c:pt idx="6302">
                  <c:v>87.820000000000007</c:v>
                </c:pt>
                <c:pt idx="6303">
                  <c:v>87.9</c:v>
                </c:pt>
                <c:pt idx="6304">
                  <c:v>88.3</c:v>
                </c:pt>
                <c:pt idx="6305">
                  <c:v>89</c:v>
                </c:pt>
                <c:pt idx="6306">
                  <c:v>90</c:v>
                </c:pt>
                <c:pt idx="6307">
                  <c:v>90.960000000000008</c:v>
                </c:pt>
                <c:pt idx="6308">
                  <c:v>91.98</c:v>
                </c:pt>
                <c:pt idx="6309">
                  <c:v>92.8</c:v>
                </c:pt>
                <c:pt idx="6310">
                  <c:v>93.72</c:v>
                </c:pt>
                <c:pt idx="6311">
                  <c:v>94.539999999999992</c:v>
                </c:pt>
                <c:pt idx="6312">
                  <c:v>95.320000000000007</c:v>
                </c:pt>
                <c:pt idx="6313">
                  <c:v>96.12</c:v>
                </c:pt>
                <c:pt idx="6314">
                  <c:v>96.72</c:v>
                </c:pt>
                <c:pt idx="6315">
                  <c:v>97.320000000000007</c:v>
                </c:pt>
                <c:pt idx="6316">
                  <c:v>97.94</c:v>
                </c:pt>
                <c:pt idx="6317">
                  <c:v>98.46</c:v>
                </c:pt>
                <c:pt idx="6318">
                  <c:v>98.9</c:v>
                </c:pt>
                <c:pt idx="6319">
                  <c:v>99.46</c:v>
                </c:pt>
                <c:pt idx="6320">
                  <c:v>99.78</c:v>
                </c:pt>
                <c:pt idx="6321">
                  <c:v>99.97999999999999</c:v>
                </c:pt>
                <c:pt idx="6322">
                  <c:v>100.06</c:v>
                </c:pt>
                <c:pt idx="6323">
                  <c:v>99.7</c:v>
                </c:pt>
                <c:pt idx="6324">
                  <c:v>99.240000000000009</c:v>
                </c:pt>
                <c:pt idx="6325">
                  <c:v>98.56</c:v>
                </c:pt>
                <c:pt idx="6326">
                  <c:v>97.72</c:v>
                </c:pt>
                <c:pt idx="6327">
                  <c:v>96.72</c:v>
                </c:pt>
                <c:pt idx="6328">
                  <c:v>95.66</c:v>
                </c:pt>
                <c:pt idx="6329">
                  <c:v>94.6</c:v>
                </c:pt>
                <c:pt idx="6330">
                  <c:v>93.56</c:v>
                </c:pt>
                <c:pt idx="6331">
                  <c:v>92.56</c:v>
                </c:pt>
                <c:pt idx="6332">
                  <c:v>91.54</c:v>
                </c:pt>
                <c:pt idx="6333">
                  <c:v>90.419999999999987</c:v>
                </c:pt>
                <c:pt idx="6334">
                  <c:v>89.6</c:v>
                </c:pt>
                <c:pt idx="6335">
                  <c:v>88.92</c:v>
                </c:pt>
                <c:pt idx="6336">
                  <c:v>88.460000000000008</c:v>
                </c:pt>
                <c:pt idx="6337">
                  <c:v>88.12</c:v>
                </c:pt>
                <c:pt idx="6338">
                  <c:v>88.02000000000001</c:v>
                </c:pt>
                <c:pt idx="6339">
                  <c:v>88.4</c:v>
                </c:pt>
                <c:pt idx="6340">
                  <c:v>89.059999999999988</c:v>
                </c:pt>
                <c:pt idx="6341">
                  <c:v>89.98</c:v>
                </c:pt>
                <c:pt idx="6342">
                  <c:v>90.759999999999991</c:v>
                </c:pt>
                <c:pt idx="6343">
                  <c:v>91.679999999999993</c:v>
                </c:pt>
                <c:pt idx="6344">
                  <c:v>92.58</c:v>
                </c:pt>
                <c:pt idx="6345">
                  <c:v>93.44</c:v>
                </c:pt>
                <c:pt idx="6346">
                  <c:v>94.2</c:v>
                </c:pt>
                <c:pt idx="6347">
                  <c:v>95.08</c:v>
                </c:pt>
                <c:pt idx="6348">
                  <c:v>95.94</c:v>
                </c:pt>
                <c:pt idx="6349">
                  <c:v>96.6</c:v>
                </c:pt>
                <c:pt idx="6350">
                  <c:v>97.320000000000007</c:v>
                </c:pt>
                <c:pt idx="6351">
                  <c:v>98.039999999999992</c:v>
                </c:pt>
                <c:pt idx="6352">
                  <c:v>98.679999999999993</c:v>
                </c:pt>
                <c:pt idx="6353">
                  <c:v>99.2</c:v>
                </c:pt>
                <c:pt idx="6354">
                  <c:v>99.679999999999993</c:v>
                </c:pt>
                <c:pt idx="6355">
                  <c:v>99.96</c:v>
                </c:pt>
                <c:pt idx="6356">
                  <c:v>100</c:v>
                </c:pt>
                <c:pt idx="6357">
                  <c:v>100.06</c:v>
                </c:pt>
                <c:pt idx="6358">
                  <c:v>99.86</c:v>
                </c:pt>
                <c:pt idx="6359">
                  <c:v>99.48</c:v>
                </c:pt>
                <c:pt idx="6360">
                  <c:v>98.78</c:v>
                </c:pt>
                <c:pt idx="6361">
                  <c:v>97.84</c:v>
                </c:pt>
                <c:pt idx="6362">
                  <c:v>96.820000000000007</c:v>
                </c:pt>
                <c:pt idx="6363">
                  <c:v>95.739999999999981</c:v>
                </c:pt>
                <c:pt idx="6364">
                  <c:v>94.739999999999981</c:v>
                </c:pt>
                <c:pt idx="6365">
                  <c:v>93.7</c:v>
                </c:pt>
                <c:pt idx="6366">
                  <c:v>92.7</c:v>
                </c:pt>
                <c:pt idx="6367">
                  <c:v>91.66</c:v>
                </c:pt>
                <c:pt idx="6368">
                  <c:v>90.61999999999999</c:v>
                </c:pt>
                <c:pt idx="6369">
                  <c:v>89.759999999999991</c:v>
                </c:pt>
                <c:pt idx="6370">
                  <c:v>89.000000000000014</c:v>
                </c:pt>
                <c:pt idx="6371">
                  <c:v>88.5</c:v>
                </c:pt>
                <c:pt idx="6372">
                  <c:v>88.3</c:v>
                </c:pt>
                <c:pt idx="6373">
                  <c:v>88.38</c:v>
                </c:pt>
                <c:pt idx="6374">
                  <c:v>88.76</c:v>
                </c:pt>
                <c:pt idx="6375">
                  <c:v>89.52000000000001</c:v>
                </c:pt>
                <c:pt idx="6376">
                  <c:v>90.44</c:v>
                </c:pt>
                <c:pt idx="6377">
                  <c:v>91.44</c:v>
                </c:pt>
                <c:pt idx="6378">
                  <c:v>92.3</c:v>
                </c:pt>
                <c:pt idx="6379">
                  <c:v>93.16</c:v>
                </c:pt>
                <c:pt idx="6380">
                  <c:v>94.12</c:v>
                </c:pt>
                <c:pt idx="6381">
                  <c:v>95.02000000000001</c:v>
                </c:pt>
                <c:pt idx="6382">
                  <c:v>95.759999999999991</c:v>
                </c:pt>
                <c:pt idx="6383">
                  <c:v>96.52</c:v>
                </c:pt>
                <c:pt idx="6384">
                  <c:v>97.28</c:v>
                </c:pt>
                <c:pt idx="6385">
                  <c:v>97.940000000000012</c:v>
                </c:pt>
                <c:pt idx="6386">
                  <c:v>98.539999999999992</c:v>
                </c:pt>
                <c:pt idx="6387">
                  <c:v>99.28</c:v>
                </c:pt>
                <c:pt idx="6388">
                  <c:v>99.92</c:v>
                </c:pt>
                <c:pt idx="6389">
                  <c:v>100.38</c:v>
                </c:pt>
                <c:pt idx="6390">
                  <c:v>100.6</c:v>
                </c:pt>
                <c:pt idx="6391">
                  <c:v>100.78</c:v>
                </c:pt>
                <c:pt idx="6392">
                  <c:v>100.64</c:v>
                </c:pt>
                <c:pt idx="6393">
                  <c:v>100.18</c:v>
                </c:pt>
                <c:pt idx="6394">
                  <c:v>99.47999999999999</c:v>
                </c:pt>
                <c:pt idx="6395">
                  <c:v>98.52000000000001</c:v>
                </c:pt>
                <c:pt idx="6396">
                  <c:v>97.579999999999984</c:v>
                </c:pt>
                <c:pt idx="6397">
                  <c:v>96.56</c:v>
                </c:pt>
                <c:pt idx="6398">
                  <c:v>95.439999999999984</c:v>
                </c:pt>
                <c:pt idx="6399">
                  <c:v>94.46</c:v>
                </c:pt>
                <c:pt idx="6400">
                  <c:v>93.47999999999999</c:v>
                </c:pt>
                <c:pt idx="6401">
                  <c:v>92.3</c:v>
                </c:pt>
                <c:pt idx="6402">
                  <c:v>91.359999999999985</c:v>
                </c:pt>
                <c:pt idx="6403">
                  <c:v>90.4</c:v>
                </c:pt>
                <c:pt idx="6404">
                  <c:v>89.6</c:v>
                </c:pt>
                <c:pt idx="6405">
                  <c:v>88.9</c:v>
                </c:pt>
                <c:pt idx="6406">
                  <c:v>88.32</c:v>
                </c:pt>
                <c:pt idx="6407">
                  <c:v>88.1</c:v>
                </c:pt>
                <c:pt idx="6408">
                  <c:v>88.3</c:v>
                </c:pt>
                <c:pt idx="6409">
                  <c:v>88.9</c:v>
                </c:pt>
                <c:pt idx="6410">
                  <c:v>89.660000000000011</c:v>
                </c:pt>
                <c:pt idx="6411">
                  <c:v>90.5</c:v>
                </c:pt>
                <c:pt idx="6412">
                  <c:v>91.36</c:v>
                </c:pt>
                <c:pt idx="6413">
                  <c:v>92.36</c:v>
                </c:pt>
                <c:pt idx="6414">
                  <c:v>93.3</c:v>
                </c:pt>
                <c:pt idx="6415">
                  <c:v>94.240000000000009</c:v>
                </c:pt>
                <c:pt idx="6416">
                  <c:v>95.02</c:v>
                </c:pt>
                <c:pt idx="6417">
                  <c:v>95.679999999999993</c:v>
                </c:pt>
                <c:pt idx="6418">
                  <c:v>96.460000000000008</c:v>
                </c:pt>
                <c:pt idx="6419">
                  <c:v>97.12</c:v>
                </c:pt>
                <c:pt idx="6420">
                  <c:v>97.84</c:v>
                </c:pt>
                <c:pt idx="6421">
                  <c:v>98.46</c:v>
                </c:pt>
                <c:pt idx="6422">
                  <c:v>99.2</c:v>
                </c:pt>
                <c:pt idx="6423">
                  <c:v>99.999999999999986</c:v>
                </c:pt>
                <c:pt idx="6424">
                  <c:v>100.4</c:v>
                </c:pt>
                <c:pt idx="6425">
                  <c:v>100.7</c:v>
                </c:pt>
                <c:pt idx="6426">
                  <c:v>100.86</c:v>
                </c:pt>
                <c:pt idx="6427">
                  <c:v>100.84</c:v>
                </c:pt>
                <c:pt idx="6428">
                  <c:v>100.46</c:v>
                </c:pt>
                <c:pt idx="6429">
                  <c:v>99.82</c:v>
                </c:pt>
                <c:pt idx="6430">
                  <c:v>98.9</c:v>
                </c:pt>
                <c:pt idx="6431">
                  <c:v>97.97999999999999</c:v>
                </c:pt>
                <c:pt idx="6432">
                  <c:v>96.96</c:v>
                </c:pt>
                <c:pt idx="6433">
                  <c:v>95.899999999999991</c:v>
                </c:pt>
                <c:pt idx="6434">
                  <c:v>94.7</c:v>
                </c:pt>
                <c:pt idx="6435">
                  <c:v>93.559999999999988</c:v>
                </c:pt>
                <c:pt idx="6436">
                  <c:v>92.439999999999984</c:v>
                </c:pt>
                <c:pt idx="6437">
                  <c:v>91.42</c:v>
                </c:pt>
                <c:pt idx="6438">
                  <c:v>90.419999999999987</c:v>
                </c:pt>
                <c:pt idx="6439">
                  <c:v>89.62</c:v>
                </c:pt>
                <c:pt idx="6440">
                  <c:v>88.940000000000012</c:v>
                </c:pt>
                <c:pt idx="6441">
                  <c:v>88.47999999999999</c:v>
                </c:pt>
                <c:pt idx="6442">
                  <c:v>88.3</c:v>
                </c:pt>
                <c:pt idx="6443">
                  <c:v>88.38</c:v>
                </c:pt>
                <c:pt idx="6444">
                  <c:v>88.94</c:v>
                </c:pt>
                <c:pt idx="6445">
                  <c:v>89.7</c:v>
                </c:pt>
                <c:pt idx="6446">
                  <c:v>90.54</c:v>
                </c:pt>
                <c:pt idx="6447">
                  <c:v>91.500000000000014</c:v>
                </c:pt>
                <c:pt idx="6448">
                  <c:v>92.34</c:v>
                </c:pt>
                <c:pt idx="6449">
                  <c:v>93.28</c:v>
                </c:pt>
                <c:pt idx="6450">
                  <c:v>94.240000000000009</c:v>
                </c:pt>
                <c:pt idx="6451">
                  <c:v>95.12</c:v>
                </c:pt>
                <c:pt idx="6452">
                  <c:v>95.919999999999987</c:v>
                </c:pt>
                <c:pt idx="6453">
                  <c:v>96.640000000000015</c:v>
                </c:pt>
                <c:pt idx="6454">
                  <c:v>97.44</c:v>
                </c:pt>
                <c:pt idx="6455">
                  <c:v>98.1</c:v>
                </c:pt>
                <c:pt idx="6456">
                  <c:v>98.860000000000014</c:v>
                </c:pt>
                <c:pt idx="6457">
                  <c:v>99.660000000000011</c:v>
                </c:pt>
                <c:pt idx="6458">
                  <c:v>100.24</c:v>
                </c:pt>
                <c:pt idx="6459">
                  <c:v>100.6</c:v>
                </c:pt>
                <c:pt idx="6460">
                  <c:v>100.86</c:v>
                </c:pt>
                <c:pt idx="6461">
                  <c:v>100.86</c:v>
                </c:pt>
                <c:pt idx="6462">
                  <c:v>100.78</c:v>
                </c:pt>
                <c:pt idx="6463">
                  <c:v>100.4</c:v>
                </c:pt>
                <c:pt idx="6464">
                  <c:v>99.66</c:v>
                </c:pt>
                <c:pt idx="6465">
                  <c:v>98.72</c:v>
                </c:pt>
                <c:pt idx="6466">
                  <c:v>97.92</c:v>
                </c:pt>
                <c:pt idx="6467">
                  <c:v>96.8</c:v>
                </c:pt>
                <c:pt idx="6468">
                  <c:v>95.6</c:v>
                </c:pt>
                <c:pt idx="6469">
                  <c:v>94.439999999999984</c:v>
                </c:pt>
                <c:pt idx="6470">
                  <c:v>93.399999999999991</c:v>
                </c:pt>
                <c:pt idx="6471">
                  <c:v>92.359999999999985</c:v>
                </c:pt>
                <c:pt idx="6472">
                  <c:v>91.580000000000013</c:v>
                </c:pt>
                <c:pt idx="6473">
                  <c:v>90.64</c:v>
                </c:pt>
                <c:pt idx="6474">
                  <c:v>89.72</c:v>
                </c:pt>
                <c:pt idx="6475">
                  <c:v>89.12</c:v>
                </c:pt>
                <c:pt idx="6476">
                  <c:v>88.820000000000007</c:v>
                </c:pt>
                <c:pt idx="6477">
                  <c:v>88.740000000000009</c:v>
                </c:pt>
                <c:pt idx="6478">
                  <c:v>89.1</c:v>
                </c:pt>
                <c:pt idx="6479">
                  <c:v>89.78</c:v>
                </c:pt>
                <c:pt idx="6480">
                  <c:v>90.58</c:v>
                </c:pt>
                <c:pt idx="6481">
                  <c:v>91.47999999999999</c:v>
                </c:pt>
                <c:pt idx="6482">
                  <c:v>92.52000000000001</c:v>
                </c:pt>
                <c:pt idx="6483">
                  <c:v>93.259999999999991</c:v>
                </c:pt>
                <c:pt idx="6484">
                  <c:v>94.059999999999988</c:v>
                </c:pt>
                <c:pt idx="6485">
                  <c:v>94.78</c:v>
                </c:pt>
                <c:pt idx="6486">
                  <c:v>95.58</c:v>
                </c:pt>
                <c:pt idx="6487">
                  <c:v>96.22</c:v>
                </c:pt>
                <c:pt idx="6488">
                  <c:v>96.94</c:v>
                </c:pt>
                <c:pt idx="6489">
                  <c:v>97.740000000000009</c:v>
                </c:pt>
                <c:pt idx="6490">
                  <c:v>98.3</c:v>
                </c:pt>
                <c:pt idx="6491">
                  <c:v>98.999999999999986</c:v>
                </c:pt>
                <c:pt idx="6492">
                  <c:v>99.7</c:v>
                </c:pt>
                <c:pt idx="6493">
                  <c:v>100.1</c:v>
                </c:pt>
                <c:pt idx="6494">
                  <c:v>100.36</c:v>
                </c:pt>
                <c:pt idx="6495">
                  <c:v>100.4</c:v>
                </c:pt>
                <c:pt idx="6496">
                  <c:v>100.38</c:v>
                </c:pt>
                <c:pt idx="6497">
                  <c:v>100.12</c:v>
                </c:pt>
                <c:pt idx="6498">
                  <c:v>99.62</c:v>
                </c:pt>
                <c:pt idx="6499">
                  <c:v>98.88</c:v>
                </c:pt>
                <c:pt idx="6500">
                  <c:v>97.999999999999986</c:v>
                </c:pt>
                <c:pt idx="6501">
                  <c:v>96.97999999999999</c:v>
                </c:pt>
                <c:pt idx="6502">
                  <c:v>95.919999999999987</c:v>
                </c:pt>
                <c:pt idx="6503">
                  <c:v>94.86</c:v>
                </c:pt>
                <c:pt idx="6504">
                  <c:v>93.820000000000007</c:v>
                </c:pt>
                <c:pt idx="6505">
                  <c:v>92.68</c:v>
                </c:pt>
                <c:pt idx="6506">
                  <c:v>91.64</c:v>
                </c:pt>
                <c:pt idx="6507">
                  <c:v>90.78</c:v>
                </c:pt>
                <c:pt idx="6508">
                  <c:v>89.92</c:v>
                </c:pt>
                <c:pt idx="6509">
                  <c:v>89.12</c:v>
                </c:pt>
                <c:pt idx="6510">
                  <c:v>88.6</c:v>
                </c:pt>
                <c:pt idx="6511">
                  <c:v>88.24</c:v>
                </c:pt>
                <c:pt idx="6512">
                  <c:v>88.320000000000007</c:v>
                </c:pt>
                <c:pt idx="6513">
                  <c:v>88.8</c:v>
                </c:pt>
                <c:pt idx="6514">
                  <c:v>89.6</c:v>
                </c:pt>
                <c:pt idx="6515">
                  <c:v>90.48</c:v>
                </c:pt>
                <c:pt idx="6516">
                  <c:v>91.36</c:v>
                </c:pt>
                <c:pt idx="6517">
                  <c:v>92.240000000000009</c:v>
                </c:pt>
                <c:pt idx="6518">
                  <c:v>93.160000000000011</c:v>
                </c:pt>
                <c:pt idx="6519">
                  <c:v>94.000000000000014</c:v>
                </c:pt>
                <c:pt idx="6520">
                  <c:v>94.8</c:v>
                </c:pt>
                <c:pt idx="6521">
                  <c:v>95.6</c:v>
                </c:pt>
                <c:pt idx="6522">
                  <c:v>96.3</c:v>
                </c:pt>
                <c:pt idx="6523">
                  <c:v>96.999999999999986</c:v>
                </c:pt>
                <c:pt idx="6524">
                  <c:v>97.78</c:v>
                </c:pt>
                <c:pt idx="6525">
                  <c:v>98.44</c:v>
                </c:pt>
                <c:pt idx="6526">
                  <c:v>99.1</c:v>
                </c:pt>
                <c:pt idx="6527">
                  <c:v>99.58</c:v>
                </c:pt>
                <c:pt idx="6528">
                  <c:v>99.88</c:v>
                </c:pt>
                <c:pt idx="6529">
                  <c:v>100.24</c:v>
                </c:pt>
                <c:pt idx="6530">
                  <c:v>100.26</c:v>
                </c:pt>
                <c:pt idx="6531">
                  <c:v>100.1</c:v>
                </c:pt>
                <c:pt idx="6532">
                  <c:v>99.66</c:v>
                </c:pt>
                <c:pt idx="6533">
                  <c:v>99.02</c:v>
                </c:pt>
                <c:pt idx="6534">
                  <c:v>98.32</c:v>
                </c:pt>
                <c:pt idx="6535">
                  <c:v>97.580000000000013</c:v>
                </c:pt>
                <c:pt idx="6536">
                  <c:v>96.6</c:v>
                </c:pt>
                <c:pt idx="6537">
                  <c:v>95.46</c:v>
                </c:pt>
                <c:pt idx="6538">
                  <c:v>94.419999999999987</c:v>
                </c:pt>
                <c:pt idx="6539">
                  <c:v>93.3</c:v>
                </c:pt>
                <c:pt idx="6540">
                  <c:v>92.16</c:v>
                </c:pt>
                <c:pt idx="6541">
                  <c:v>91.039999999999992</c:v>
                </c:pt>
                <c:pt idx="6542">
                  <c:v>90.16</c:v>
                </c:pt>
                <c:pt idx="6543">
                  <c:v>89.42</c:v>
                </c:pt>
                <c:pt idx="6544">
                  <c:v>88.8</c:v>
                </c:pt>
                <c:pt idx="6545">
                  <c:v>88.34</c:v>
                </c:pt>
                <c:pt idx="6546">
                  <c:v>88.02000000000001</c:v>
                </c:pt>
                <c:pt idx="6547">
                  <c:v>88.14</c:v>
                </c:pt>
                <c:pt idx="6548">
                  <c:v>88.6</c:v>
                </c:pt>
                <c:pt idx="6549">
                  <c:v>89.360000000000014</c:v>
                </c:pt>
                <c:pt idx="6550">
                  <c:v>90.18</c:v>
                </c:pt>
                <c:pt idx="6551">
                  <c:v>91.000000000000014</c:v>
                </c:pt>
                <c:pt idx="6552">
                  <c:v>91.919999999999987</c:v>
                </c:pt>
                <c:pt idx="6553">
                  <c:v>92.88000000000001</c:v>
                </c:pt>
                <c:pt idx="6554">
                  <c:v>93.78</c:v>
                </c:pt>
                <c:pt idx="6555">
                  <c:v>94.72</c:v>
                </c:pt>
                <c:pt idx="6556">
                  <c:v>95.4</c:v>
                </c:pt>
                <c:pt idx="6557">
                  <c:v>96.059999999999988</c:v>
                </c:pt>
                <c:pt idx="6558">
                  <c:v>96.88</c:v>
                </c:pt>
                <c:pt idx="6559">
                  <c:v>97.6</c:v>
                </c:pt>
                <c:pt idx="6560">
                  <c:v>98.22</c:v>
                </c:pt>
                <c:pt idx="6561">
                  <c:v>98.98</c:v>
                </c:pt>
                <c:pt idx="6562">
                  <c:v>99.64</c:v>
                </c:pt>
                <c:pt idx="6563">
                  <c:v>100.12</c:v>
                </c:pt>
                <c:pt idx="6564">
                  <c:v>100.58</c:v>
                </c:pt>
                <c:pt idx="6565">
                  <c:v>100.34</c:v>
                </c:pt>
                <c:pt idx="6566">
                  <c:v>100.38</c:v>
                </c:pt>
                <c:pt idx="6567">
                  <c:v>100.08</c:v>
                </c:pt>
                <c:pt idx="6568">
                  <c:v>99.52</c:v>
                </c:pt>
                <c:pt idx="6569">
                  <c:v>98.859999999999985</c:v>
                </c:pt>
                <c:pt idx="6570">
                  <c:v>97.86</c:v>
                </c:pt>
                <c:pt idx="6571">
                  <c:v>96.8</c:v>
                </c:pt>
                <c:pt idx="6572">
                  <c:v>95.66</c:v>
                </c:pt>
                <c:pt idx="6573">
                  <c:v>94.7</c:v>
                </c:pt>
                <c:pt idx="6574">
                  <c:v>93.68</c:v>
                </c:pt>
                <c:pt idx="6575">
                  <c:v>92.47999999999999</c:v>
                </c:pt>
                <c:pt idx="6576">
                  <c:v>91.46</c:v>
                </c:pt>
                <c:pt idx="6577">
                  <c:v>90.47999999999999</c:v>
                </c:pt>
                <c:pt idx="6578">
                  <c:v>89.8</c:v>
                </c:pt>
                <c:pt idx="6579">
                  <c:v>89.1</c:v>
                </c:pt>
                <c:pt idx="6580">
                  <c:v>88.58</c:v>
                </c:pt>
                <c:pt idx="6581">
                  <c:v>88.3</c:v>
                </c:pt>
                <c:pt idx="6582">
                  <c:v>88.339999999999989</c:v>
                </c:pt>
                <c:pt idx="6583">
                  <c:v>88.9</c:v>
                </c:pt>
                <c:pt idx="6584">
                  <c:v>89.72</c:v>
                </c:pt>
                <c:pt idx="6585">
                  <c:v>90.61999999999999</c:v>
                </c:pt>
                <c:pt idx="6586">
                  <c:v>91.62</c:v>
                </c:pt>
                <c:pt idx="6587">
                  <c:v>92.54</c:v>
                </c:pt>
                <c:pt idx="6588">
                  <c:v>93.38</c:v>
                </c:pt>
                <c:pt idx="6589">
                  <c:v>94.16</c:v>
                </c:pt>
                <c:pt idx="6590">
                  <c:v>95.02000000000001</c:v>
                </c:pt>
                <c:pt idx="6591">
                  <c:v>95.72</c:v>
                </c:pt>
                <c:pt idx="6592">
                  <c:v>96.500000000000014</c:v>
                </c:pt>
                <c:pt idx="6593">
                  <c:v>97.320000000000007</c:v>
                </c:pt>
                <c:pt idx="6594">
                  <c:v>97.96</c:v>
                </c:pt>
                <c:pt idx="6595">
                  <c:v>98.679999999999993</c:v>
                </c:pt>
                <c:pt idx="6596">
                  <c:v>99.34</c:v>
                </c:pt>
                <c:pt idx="6597">
                  <c:v>100.04</c:v>
                </c:pt>
                <c:pt idx="6598">
                  <c:v>100.48</c:v>
                </c:pt>
                <c:pt idx="6599">
                  <c:v>100.8</c:v>
                </c:pt>
                <c:pt idx="6600">
                  <c:v>100.9</c:v>
                </c:pt>
                <c:pt idx="6601">
                  <c:v>100.66</c:v>
                </c:pt>
                <c:pt idx="6602">
                  <c:v>100.3</c:v>
                </c:pt>
                <c:pt idx="6603">
                  <c:v>99.539999999999992</c:v>
                </c:pt>
                <c:pt idx="6604">
                  <c:v>98.740000000000009</c:v>
                </c:pt>
                <c:pt idx="6605">
                  <c:v>97.999999999999986</c:v>
                </c:pt>
                <c:pt idx="6606">
                  <c:v>97.02000000000001</c:v>
                </c:pt>
                <c:pt idx="6607">
                  <c:v>95.899999999999991</c:v>
                </c:pt>
                <c:pt idx="6608">
                  <c:v>94.64</c:v>
                </c:pt>
                <c:pt idx="6609">
                  <c:v>93.3</c:v>
                </c:pt>
                <c:pt idx="6610">
                  <c:v>92.18</c:v>
                </c:pt>
                <c:pt idx="6611">
                  <c:v>91.16</c:v>
                </c:pt>
                <c:pt idx="6612">
                  <c:v>90.440000000000012</c:v>
                </c:pt>
                <c:pt idx="6613">
                  <c:v>89.539999999999992</c:v>
                </c:pt>
                <c:pt idx="6614">
                  <c:v>89.000000000000014</c:v>
                </c:pt>
                <c:pt idx="6615">
                  <c:v>88.58</c:v>
                </c:pt>
                <c:pt idx="6616">
                  <c:v>88.28</c:v>
                </c:pt>
                <c:pt idx="6617">
                  <c:v>88.4</c:v>
                </c:pt>
                <c:pt idx="6618">
                  <c:v>89.000000000000014</c:v>
                </c:pt>
                <c:pt idx="6619">
                  <c:v>89.86</c:v>
                </c:pt>
                <c:pt idx="6620">
                  <c:v>90.660000000000011</c:v>
                </c:pt>
                <c:pt idx="6621">
                  <c:v>91.48</c:v>
                </c:pt>
                <c:pt idx="6622">
                  <c:v>92.360000000000014</c:v>
                </c:pt>
                <c:pt idx="6623">
                  <c:v>93.2</c:v>
                </c:pt>
                <c:pt idx="6624">
                  <c:v>94.059999999999988</c:v>
                </c:pt>
                <c:pt idx="6625">
                  <c:v>94.8</c:v>
                </c:pt>
                <c:pt idx="6626">
                  <c:v>95.52</c:v>
                </c:pt>
                <c:pt idx="6627">
                  <c:v>96.140000000000015</c:v>
                </c:pt>
                <c:pt idx="6628">
                  <c:v>97</c:v>
                </c:pt>
                <c:pt idx="6629">
                  <c:v>97.84</c:v>
                </c:pt>
                <c:pt idx="6630">
                  <c:v>98.559999999999988</c:v>
                </c:pt>
                <c:pt idx="6631">
                  <c:v>99.360000000000014</c:v>
                </c:pt>
                <c:pt idx="6632">
                  <c:v>100.02</c:v>
                </c:pt>
                <c:pt idx="6633">
                  <c:v>100.48</c:v>
                </c:pt>
                <c:pt idx="6634">
                  <c:v>100.84</c:v>
                </c:pt>
                <c:pt idx="6635">
                  <c:v>100.68</c:v>
                </c:pt>
                <c:pt idx="6636">
                  <c:v>100.56</c:v>
                </c:pt>
                <c:pt idx="6637">
                  <c:v>100.08</c:v>
                </c:pt>
                <c:pt idx="6638">
                  <c:v>99.3</c:v>
                </c:pt>
                <c:pt idx="6639">
                  <c:v>98.6</c:v>
                </c:pt>
                <c:pt idx="6640">
                  <c:v>97.820000000000007</c:v>
                </c:pt>
                <c:pt idx="6641">
                  <c:v>96.61999999999999</c:v>
                </c:pt>
                <c:pt idx="6642">
                  <c:v>95.740000000000009</c:v>
                </c:pt>
                <c:pt idx="6643">
                  <c:v>94.759999999999991</c:v>
                </c:pt>
                <c:pt idx="6644">
                  <c:v>93.6</c:v>
                </c:pt>
                <c:pt idx="6645">
                  <c:v>92.46</c:v>
                </c:pt>
                <c:pt idx="6646">
                  <c:v>91.47999999999999</c:v>
                </c:pt>
                <c:pt idx="6647">
                  <c:v>90.759999999999991</c:v>
                </c:pt>
                <c:pt idx="6648">
                  <c:v>89.98</c:v>
                </c:pt>
                <c:pt idx="6649">
                  <c:v>89.34</c:v>
                </c:pt>
                <c:pt idx="6650">
                  <c:v>88.88000000000001</c:v>
                </c:pt>
                <c:pt idx="6651">
                  <c:v>88.7</c:v>
                </c:pt>
                <c:pt idx="6652">
                  <c:v>88.9</c:v>
                </c:pt>
                <c:pt idx="6653">
                  <c:v>89.499999999999986</c:v>
                </c:pt>
                <c:pt idx="6654">
                  <c:v>90.240000000000009</c:v>
                </c:pt>
                <c:pt idx="6655">
                  <c:v>91.059999999999988</c:v>
                </c:pt>
                <c:pt idx="6656">
                  <c:v>92.080000000000013</c:v>
                </c:pt>
                <c:pt idx="6657">
                  <c:v>93.060000000000016</c:v>
                </c:pt>
                <c:pt idx="6658">
                  <c:v>93.98</c:v>
                </c:pt>
                <c:pt idx="6659">
                  <c:v>94.8</c:v>
                </c:pt>
                <c:pt idx="6660">
                  <c:v>95.6</c:v>
                </c:pt>
                <c:pt idx="6661">
                  <c:v>96.360000000000014</c:v>
                </c:pt>
                <c:pt idx="6662">
                  <c:v>96.92</c:v>
                </c:pt>
                <c:pt idx="6663">
                  <c:v>97.539999999999992</c:v>
                </c:pt>
                <c:pt idx="6664">
                  <c:v>98.259999999999991</c:v>
                </c:pt>
                <c:pt idx="6665">
                  <c:v>98.9</c:v>
                </c:pt>
                <c:pt idx="6666">
                  <c:v>99.6</c:v>
                </c:pt>
                <c:pt idx="6667">
                  <c:v>100.12</c:v>
                </c:pt>
                <c:pt idx="6668">
                  <c:v>100.42</c:v>
                </c:pt>
                <c:pt idx="6669">
                  <c:v>100.66</c:v>
                </c:pt>
                <c:pt idx="6670">
                  <c:v>100.64</c:v>
                </c:pt>
                <c:pt idx="6671">
                  <c:v>100.44</c:v>
                </c:pt>
                <c:pt idx="6672">
                  <c:v>99.9</c:v>
                </c:pt>
                <c:pt idx="6673">
                  <c:v>99.139999999999986</c:v>
                </c:pt>
                <c:pt idx="6674">
                  <c:v>98.32</c:v>
                </c:pt>
                <c:pt idx="6675">
                  <c:v>97.5</c:v>
                </c:pt>
                <c:pt idx="6676">
                  <c:v>96.52000000000001</c:v>
                </c:pt>
                <c:pt idx="6677">
                  <c:v>95.47999999999999</c:v>
                </c:pt>
                <c:pt idx="6678">
                  <c:v>94.419999999999987</c:v>
                </c:pt>
                <c:pt idx="6679">
                  <c:v>93.36</c:v>
                </c:pt>
                <c:pt idx="6680">
                  <c:v>92.4</c:v>
                </c:pt>
                <c:pt idx="6681">
                  <c:v>91.42</c:v>
                </c:pt>
                <c:pt idx="6682">
                  <c:v>90.47999999999999</c:v>
                </c:pt>
                <c:pt idx="6683">
                  <c:v>89.7</c:v>
                </c:pt>
                <c:pt idx="6684">
                  <c:v>89.140000000000015</c:v>
                </c:pt>
                <c:pt idx="6685">
                  <c:v>88.84</c:v>
                </c:pt>
                <c:pt idx="6686">
                  <c:v>88.820000000000007</c:v>
                </c:pt>
                <c:pt idx="6687">
                  <c:v>89.2</c:v>
                </c:pt>
                <c:pt idx="6688">
                  <c:v>89.899999999999991</c:v>
                </c:pt>
                <c:pt idx="6689">
                  <c:v>90.62</c:v>
                </c:pt>
                <c:pt idx="6690">
                  <c:v>91.54</c:v>
                </c:pt>
                <c:pt idx="6691">
                  <c:v>92.48</c:v>
                </c:pt>
                <c:pt idx="6692">
                  <c:v>93.38</c:v>
                </c:pt>
                <c:pt idx="6693">
                  <c:v>94.18</c:v>
                </c:pt>
                <c:pt idx="6694">
                  <c:v>95.08</c:v>
                </c:pt>
                <c:pt idx="6695">
                  <c:v>96.059999999999988</c:v>
                </c:pt>
                <c:pt idx="6696">
                  <c:v>96.860000000000014</c:v>
                </c:pt>
                <c:pt idx="6697">
                  <c:v>97.499999999999986</c:v>
                </c:pt>
                <c:pt idx="6698">
                  <c:v>97.9</c:v>
                </c:pt>
                <c:pt idx="6699">
                  <c:v>98.58</c:v>
                </c:pt>
                <c:pt idx="6700">
                  <c:v>99.360000000000014</c:v>
                </c:pt>
                <c:pt idx="6701">
                  <c:v>99.999999999999986</c:v>
                </c:pt>
                <c:pt idx="6702">
                  <c:v>100.48</c:v>
                </c:pt>
                <c:pt idx="6703">
                  <c:v>100.86</c:v>
                </c:pt>
                <c:pt idx="6704">
                  <c:v>100.98</c:v>
                </c:pt>
                <c:pt idx="6705">
                  <c:v>100.74</c:v>
                </c:pt>
                <c:pt idx="6706">
                  <c:v>100.3</c:v>
                </c:pt>
                <c:pt idx="6707">
                  <c:v>99.62</c:v>
                </c:pt>
                <c:pt idx="6708">
                  <c:v>99.000000000000014</c:v>
                </c:pt>
                <c:pt idx="6709">
                  <c:v>98.16</c:v>
                </c:pt>
                <c:pt idx="6710">
                  <c:v>97.1</c:v>
                </c:pt>
                <c:pt idx="6711">
                  <c:v>95.97999999999999</c:v>
                </c:pt>
                <c:pt idx="6712">
                  <c:v>94.919999999999987</c:v>
                </c:pt>
                <c:pt idx="6713">
                  <c:v>93.8</c:v>
                </c:pt>
                <c:pt idx="6714">
                  <c:v>92.839999999999989</c:v>
                </c:pt>
                <c:pt idx="6715">
                  <c:v>92.039999999999992</c:v>
                </c:pt>
                <c:pt idx="6716">
                  <c:v>91.179999999999993</c:v>
                </c:pt>
                <c:pt idx="6717">
                  <c:v>90.28</c:v>
                </c:pt>
                <c:pt idx="6718">
                  <c:v>89.4</c:v>
                </c:pt>
                <c:pt idx="6719">
                  <c:v>88.78</c:v>
                </c:pt>
                <c:pt idx="6720">
                  <c:v>88.6</c:v>
                </c:pt>
                <c:pt idx="6721">
                  <c:v>88.8</c:v>
                </c:pt>
                <c:pt idx="6722">
                  <c:v>89.38</c:v>
                </c:pt>
                <c:pt idx="6723">
                  <c:v>90.02</c:v>
                </c:pt>
                <c:pt idx="6724">
                  <c:v>90.78</c:v>
                </c:pt>
                <c:pt idx="6725">
                  <c:v>91.6</c:v>
                </c:pt>
                <c:pt idx="6726">
                  <c:v>92.48</c:v>
                </c:pt>
                <c:pt idx="6727">
                  <c:v>93.38000000000001</c:v>
                </c:pt>
                <c:pt idx="6728">
                  <c:v>94.240000000000009</c:v>
                </c:pt>
                <c:pt idx="6729">
                  <c:v>95.2</c:v>
                </c:pt>
                <c:pt idx="6730">
                  <c:v>96.2</c:v>
                </c:pt>
                <c:pt idx="6731">
                  <c:v>96.98</c:v>
                </c:pt>
                <c:pt idx="6732">
                  <c:v>97.739999999999981</c:v>
                </c:pt>
                <c:pt idx="6733">
                  <c:v>98.38</c:v>
                </c:pt>
                <c:pt idx="6734">
                  <c:v>98.84</c:v>
                </c:pt>
                <c:pt idx="6735">
                  <c:v>99.499999999999986</c:v>
                </c:pt>
                <c:pt idx="6736">
                  <c:v>99.92</c:v>
                </c:pt>
                <c:pt idx="6737">
                  <c:v>100.26</c:v>
                </c:pt>
                <c:pt idx="6738">
                  <c:v>100.46</c:v>
                </c:pt>
                <c:pt idx="6739">
                  <c:v>100.36</c:v>
                </c:pt>
                <c:pt idx="6740">
                  <c:v>99.960000000000008</c:v>
                </c:pt>
                <c:pt idx="6741">
                  <c:v>99.6</c:v>
                </c:pt>
                <c:pt idx="6742">
                  <c:v>99.22</c:v>
                </c:pt>
                <c:pt idx="6743">
                  <c:v>98.66</c:v>
                </c:pt>
                <c:pt idx="6744">
                  <c:v>97.759999999999991</c:v>
                </c:pt>
                <c:pt idx="6745">
                  <c:v>96.7</c:v>
                </c:pt>
                <c:pt idx="6746">
                  <c:v>95.679999999999993</c:v>
                </c:pt>
                <c:pt idx="6747">
                  <c:v>94.68</c:v>
                </c:pt>
                <c:pt idx="6748">
                  <c:v>93.580000000000013</c:v>
                </c:pt>
                <c:pt idx="6749">
                  <c:v>92.66</c:v>
                </c:pt>
                <c:pt idx="6750">
                  <c:v>91.78</c:v>
                </c:pt>
                <c:pt idx="6751">
                  <c:v>90.72</c:v>
                </c:pt>
                <c:pt idx="6752">
                  <c:v>89.92</c:v>
                </c:pt>
                <c:pt idx="6753">
                  <c:v>89.34</c:v>
                </c:pt>
                <c:pt idx="6754">
                  <c:v>89</c:v>
                </c:pt>
                <c:pt idx="6755">
                  <c:v>88.839999999999989</c:v>
                </c:pt>
                <c:pt idx="6756">
                  <c:v>89.080000000000013</c:v>
                </c:pt>
                <c:pt idx="6757">
                  <c:v>89.48</c:v>
                </c:pt>
                <c:pt idx="6758">
                  <c:v>90.22</c:v>
                </c:pt>
                <c:pt idx="6759">
                  <c:v>91.059999999999988</c:v>
                </c:pt>
                <c:pt idx="6760">
                  <c:v>91.919999999999987</c:v>
                </c:pt>
                <c:pt idx="6761">
                  <c:v>92.88000000000001</c:v>
                </c:pt>
                <c:pt idx="6762">
                  <c:v>93.68</c:v>
                </c:pt>
                <c:pt idx="6763">
                  <c:v>94.460000000000008</c:v>
                </c:pt>
                <c:pt idx="6764">
                  <c:v>95.36</c:v>
                </c:pt>
                <c:pt idx="6765">
                  <c:v>96.1</c:v>
                </c:pt>
                <c:pt idx="6766">
                  <c:v>96.960000000000008</c:v>
                </c:pt>
                <c:pt idx="6767">
                  <c:v>97.6</c:v>
                </c:pt>
                <c:pt idx="6768">
                  <c:v>98.080000000000013</c:v>
                </c:pt>
                <c:pt idx="6769">
                  <c:v>98.58</c:v>
                </c:pt>
                <c:pt idx="6770">
                  <c:v>99.28</c:v>
                </c:pt>
                <c:pt idx="6771">
                  <c:v>99.9</c:v>
                </c:pt>
                <c:pt idx="6772">
                  <c:v>100.32</c:v>
                </c:pt>
                <c:pt idx="6773">
                  <c:v>100.48</c:v>
                </c:pt>
                <c:pt idx="6774">
                  <c:v>100.3</c:v>
                </c:pt>
                <c:pt idx="6775">
                  <c:v>100.24</c:v>
                </c:pt>
                <c:pt idx="6776">
                  <c:v>100.08</c:v>
                </c:pt>
                <c:pt idx="6777">
                  <c:v>99.6</c:v>
                </c:pt>
                <c:pt idx="6778">
                  <c:v>98.88</c:v>
                </c:pt>
                <c:pt idx="6779">
                  <c:v>98.080000000000013</c:v>
                </c:pt>
                <c:pt idx="6780">
                  <c:v>97.1</c:v>
                </c:pt>
                <c:pt idx="6781">
                  <c:v>96.079999999999984</c:v>
                </c:pt>
                <c:pt idx="6782">
                  <c:v>95</c:v>
                </c:pt>
                <c:pt idx="6783">
                  <c:v>93.820000000000007</c:v>
                </c:pt>
                <c:pt idx="6784">
                  <c:v>92.61999999999999</c:v>
                </c:pt>
                <c:pt idx="6785">
                  <c:v>91.61999999999999</c:v>
                </c:pt>
                <c:pt idx="6786">
                  <c:v>90.72</c:v>
                </c:pt>
                <c:pt idx="6787">
                  <c:v>89.960000000000008</c:v>
                </c:pt>
                <c:pt idx="6788">
                  <c:v>89.339999999999989</c:v>
                </c:pt>
                <c:pt idx="6789">
                  <c:v>88.8</c:v>
                </c:pt>
                <c:pt idx="6790">
                  <c:v>88.61999999999999</c:v>
                </c:pt>
                <c:pt idx="6791">
                  <c:v>88.940000000000012</c:v>
                </c:pt>
                <c:pt idx="6792">
                  <c:v>89.52</c:v>
                </c:pt>
                <c:pt idx="6793">
                  <c:v>90.2</c:v>
                </c:pt>
                <c:pt idx="6794">
                  <c:v>91.02000000000001</c:v>
                </c:pt>
                <c:pt idx="6795">
                  <c:v>91.919999999999987</c:v>
                </c:pt>
                <c:pt idx="6796">
                  <c:v>92.68</c:v>
                </c:pt>
                <c:pt idx="6797">
                  <c:v>93.62</c:v>
                </c:pt>
                <c:pt idx="6798">
                  <c:v>94.580000000000013</c:v>
                </c:pt>
                <c:pt idx="6799">
                  <c:v>95.460000000000008</c:v>
                </c:pt>
                <c:pt idx="6800">
                  <c:v>96.1</c:v>
                </c:pt>
                <c:pt idx="6801">
                  <c:v>96.7</c:v>
                </c:pt>
                <c:pt idx="6802">
                  <c:v>97.360000000000014</c:v>
                </c:pt>
                <c:pt idx="6803">
                  <c:v>98.039999999999992</c:v>
                </c:pt>
                <c:pt idx="6804">
                  <c:v>98.679999999999993</c:v>
                </c:pt>
                <c:pt idx="6805">
                  <c:v>99.34</c:v>
                </c:pt>
                <c:pt idx="6806">
                  <c:v>99.97999999999999</c:v>
                </c:pt>
                <c:pt idx="6807">
                  <c:v>100.38</c:v>
                </c:pt>
                <c:pt idx="6808">
                  <c:v>100.5</c:v>
                </c:pt>
                <c:pt idx="6809">
                  <c:v>100.46</c:v>
                </c:pt>
                <c:pt idx="6810">
                  <c:v>100.28</c:v>
                </c:pt>
                <c:pt idx="6811">
                  <c:v>99.960000000000008</c:v>
                </c:pt>
                <c:pt idx="6812">
                  <c:v>99.4</c:v>
                </c:pt>
                <c:pt idx="6813">
                  <c:v>98.6</c:v>
                </c:pt>
                <c:pt idx="6814">
                  <c:v>97.78</c:v>
                </c:pt>
                <c:pt idx="6815">
                  <c:v>96.88000000000001</c:v>
                </c:pt>
                <c:pt idx="6816">
                  <c:v>95.820000000000007</c:v>
                </c:pt>
                <c:pt idx="6817">
                  <c:v>94.82</c:v>
                </c:pt>
                <c:pt idx="6818">
                  <c:v>93.72</c:v>
                </c:pt>
                <c:pt idx="6819">
                  <c:v>92.739999999999981</c:v>
                </c:pt>
                <c:pt idx="6820">
                  <c:v>91.6</c:v>
                </c:pt>
                <c:pt idx="6821">
                  <c:v>90.539999999999992</c:v>
                </c:pt>
                <c:pt idx="6822">
                  <c:v>89.580000000000013</c:v>
                </c:pt>
                <c:pt idx="6823">
                  <c:v>88.92</c:v>
                </c:pt>
                <c:pt idx="6824">
                  <c:v>88.640000000000015</c:v>
                </c:pt>
                <c:pt idx="6825">
                  <c:v>88.52000000000001</c:v>
                </c:pt>
                <c:pt idx="6826">
                  <c:v>88.64</c:v>
                </c:pt>
                <c:pt idx="6827">
                  <c:v>89.360000000000014</c:v>
                </c:pt>
                <c:pt idx="6828">
                  <c:v>90.28</c:v>
                </c:pt>
                <c:pt idx="6829">
                  <c:v>91.240000000000009</c:v>
                </c:pt>
                <c:pt idx="6830">
                  <c:v>92.039999999999992</c:v>
                </c:pt>
                <c:pt idx="6831">
                  <c:v>92.78</c:v>
                </c:pt>
                <c:pt idx="6832">
                  <c:v>93.740000000000009</c:v>
                </c:pt>
                <c:pt idx="6833">
                  <c:v>94.72</c:v>
                </c:pt>
                <c:pt idx="6834">
                  <c:v>95.559999999999988</c:v>
                </c:pt>
                <c:pt idx="6835">
                  <c:v>96.3</c:v>
                </c:pt>
                <c:pt idx="6836">
                  <c:v>96.919999999999987</c:v>
                </c:pt>
                <c:pt idx="6837">
                  <c:v>97.72</c:v>
                </c:pt>
                <c:pt idx="6838">
                  <c:v>98.360000000000014</c:v>
                </c:pt>
                <c:pt idx="6839">
                  <c:v>98.96</c:v>
                </c:pt>
                <c:pt idx="6840">
                  <c:v>99.499999999999986</c:v>
                </c:pt>
                <c:pt idx="6841">
                  <c:v>100.1</c:v>
                </c:pt>
                <c:pt idx="6842">
                  <c:v>100.52</c:v>
                </c:pt>
                <c:pt idx="6843">
                  <c:v>100.76</c:v>
                </c:pt>
                <c:pt idx="6844">
                  <c:v>100.8</c:v>
                </c:pt>
                <c:pt idx="6845">
                  <c:v>100.56</c:v>
                </c:pt>
                <c:pt idx="6846">
                  <c:v>100.12</c:v>
                </c:pt>
                <c:pt idx="6847">
                  <c:v>99.6</c:v>
                </c:pt>
                <c:pt idx="6848">
                  <c:v>98.960000000000008</c:v>
                </c:pt>
                <c:pt idx="6849">
                  <c:v>97.96</c:v>
                </c:pt>
                <c:pt idx="6850">
                  <c:v>96.8</c:v>
                </c:pt>
                <c:pt idx="6851">
                  <c:v>95.64</c:v>
                </c:pt>
                <c:pt idx="6852">
                  <c:v>94.8</c:v>
                </c:pt>
                <c:pt idx="6853">
                  <c:v>93.88000000000001</c:v>
                </c:pt>
                <c:pt idx="6854">
                  <c:v>92.820000000000007</c:v>
                </c:pt>
                <c:pt idx="6855">
                  <c:v>91.78</c:v>
                </c:pt>
                <c:pt idx="6856">
                  <c:v>90.859999999999985</c:v>
                </c:pt>
                <c:pt idx="6857">
                  <c:v>90.039999999999992</c:v>
                </c:pt>
                <c:pt idx="6858">
                  <c:v>89.42</c:v>
                </c:pt>
                <c:pt idx="6859">
                  <c:v>89.1</c:v>
                </c:pt>
                <c:pt idx="6860">
                  <c:v>89.060000000000016</c:v>
                </c:pt>
                <c:pt idx="6861">
                  <c:v>89.38</c:v>
                </c:pt>
                <c:pt idx="6862">
                  <c:v>90.02</c:v>
                </c:pt>
                <c:pt idx="6863">
                  <c:v>90.88000000000001</c:v>
                </c:pt>
                <c:pt idx="6864">
                  <c:v>91.740000000000009</c:v>
                </c:pt>
                <c:pt idx="6865">
                  <c:v>92.62</c:v>
                </c:pt>
                <c:pt idx="6866">
                  <c:v>93.5</c:v>
                </c:pt>
                <c:pt idx="6867">
                  <c:v>94.34</c:v>
                </c:pt>
                <c:pt idx="6868">
                  <c:v>95.140000000000015</c:v>
                </c:pt>
                <c:pt idx="6869">
                  <c:v>95.94</c:v>
                </c:pt>
                <c:pt idx="6870">
                  <c:v>96.68</c:v>
                </c:pt>
                <c:pt idx="6871">
                  <c:v>97.48</c:v>
                </c:pt>
                <c:pt idx="6872">
                  <c:v>98.06</c:v>
                </c:pt>
                <c:pt idx="6873">
                  <c:v>98.7</c:v>
                </c:pt>
                <c:pt idx="6874">
                  <c:v>99.3</c:v>
                </c:pt>
                <c:pt idx="6875">
                  <c:v>99.859999999999985</c:v>
                </c:pt>
                <c:pt idx="6876">
                  <c:v>100.22</c:v>
                </c:pt>
                <c:pt idx="6877">
                  <c:v>100.36</c:v>
                </c:pt>
                <c:pt idx="6878">
                  <c:v>100.36</c:v>
                </c:pt>
                <c:pt idx="6879">
                  <c:v>100.06</c:v>
                </c:pt>
                <c:pt idx="6880">
                  <c:v>99.62</c:v>
                </c:pt>
                <c:pt idx="6881">
                  <c:v>99.2</c:v>
                </c:pt>
                <c:pt idx="6882">
                  <c:v>98.66</c:v>
                </c:pt>
                <c:pt idx="6883">
                  <c:v>98.039999999999992</c:v>
                </c:pt>
                <c:pt idx="6884">
                  <c:v>97.1</c:v>
                </c:pt>
                <c:pt idx="6885">
                  <c:v>96.079999999999984</c:v>
                </c:pt>
                <c:pt idx="6886">
                  <c:v>95.06</c:v>
                </c:pt>
                <c:pt idx="6887">
                  <c:v>93.94</c:v>
                </c:pt>
                <c:pt idx="6888">
                  <c:v>92.759999999999991</c:v>
                </c:pt>
                <c:pt idx="6889">
                  <c:v>91.839999999999989</c:v>
                </c:pt>
                <c:pt idx="6890">
                  <c:v>91.000000000000014</c:v>
                </c:pt>
                <c:pt idx="6891">
                  <c:v>90.339999999999989</c:v>
                </c:pt>
                <c:pt idx="6892">
                  <c:v>89.7</c:v>
                </c:pt>
                <c:pt idx="6893">
                  <c:v>89.259999999999991</c:v>
                </c:pt>
                <c:pt idx="6894">
                  <c:v>89.1</c:v>
                </c:pt>
                <c:pt idx="6895">
                  <c:v>89.2</c:v>
                </c:pt>
                <c:pt idx="6896">
                  <c:v>89.62</c:v>
                </c:pt>
                <c:pt idx="6897">
                  <c:v>90.360000000000014</c:v>
                </c:pt>
                <c:pt idx="6898">
                  <c:v>91.22</c:v>
                </c:pt>
                <c:pt idx="6899">
                  <c:v>92.08</c:v>
                </c:pt>
                <c:pt idx="6900">
                  <c:v>93.04</c:v>
                </c:pt>
                <c:pt idx="6901">
                  <c:v>93.919999999999987</c:v>
                </c:pt>
                <c:pt idx="6902">
                  <c:v>94.679999999999993</c:v>
                </c:pt>
                <c:pt idx="6903">
                  <c:v>95.52000000000001</c:v>
                </c:pt>
                <c:pt idx="6904">
                  <c:v>96.320000000000007</c:v>
                </c:pt>
                <c:pt idx="6905">
                  <c:v>96.999999999999986</c:v>
                </c:pt>
                <c:pt idx="6906">
                  <c:v>97.62</c:v>
                </c:pt>
                <c:pt idx="6907">
                  <c:v>98.259999999999991</c:v>
                </c:pt>
                <c:pt idx="6908">
                  <c:v>98.9</c:v>
                </c:pt>
                <c:pt idx="6909">
                  <c:v>99.34</c:v>
                </c:pt>
                <c:pt idx="6910">
                  <c:v>99.84</c:v>
                </c:pt>
                <c:pt idx="6911">
                  <c:v>100.14</c:v>
                </c:pt>
                <c:pt idx="6912">
                  <c:v>100.26</c:v>
                </c:pt>
                <c:pt idx="6913">
                  <c:v>100.24</c:v>
                </c:pt>
                <c:pt idx="6914">
                  <c:v>100.12</c:v>
                </c:pt>
                <c:pt idx="6915">
                  <c:v>99.6</c:v>
                </c:pt>
                <c:pt idx="6916">
                  <c:v>99.04</c:v>
                </c:pt>
                <c:pt idx="6917">
                  <c:v>98.4</c:v>
                </c:pt>
                <c:pt idx="6918">
                  <c:v>97.740000000000009</c:v>
                </c:pt>
                <c:pt idx="6919">
                  <c:v>96.84</c:v>
                </c:pt>
                <c:pt idx="6920">
                  <c:v>95.78</c:v>
                </c:pt>
                <c:pt idx="6921">
                  <c:v>94.759999999999991</c:v>
                </c:pt>
                <c:pt idx="6922">
                  <c:v>93.739999999999981</c:v>
                </c:pt>
                <c:pt idx="6923">
                  <c:v>92.419999999999987</c:v>
                </c:pt>
                <c:pt idx="6924">
                  <c:v>91.32</c:v>
                </c:pt>
                <c:pt idx="6925">
                  <c:v>90.56</c:v>
                </c:pt>
                <c:pt idx="6926">
                  <c:v>89.9</c:v>
                </c:pt>
                <c:pt idx="6927">
                  <c:v>89.36</c:v>
                </c:pt>
                <c:pt idx="6928">
                  <c:v>89.039999999999992</c:v>
                </c:pt>
                <c:pt idx="6929">
                  <c:v>88.9</c:v>
                </c:pt>
                <c:pt idx="6930">
                  <c:v>89.1</c:v>
                </c:pt>
                <c:pt idx="6931">
                  <c:v>89.78</c:v>
                </c:pt>
                <c:pt idx="6932">
                  <c:v>90.460000000000008</c:v>
                </c:pt>
                <c:pt idx="6933">
                  <c:v>91.2</c:v>
                </c:pt>
                <c:pt idx="6934">
                  <c:v>91.9</c:v>
                </c:pt>
                <c:pt idx="6935">
                  <c:v>92.78</c:v>
                </c:pt>
                <c:pt idx="6936">
                  <c:v>93.66</c:v>
                </c:pt>
                <c:pt idx="6937">
                  <c:v>94.559999999999988</c:v>
                </c:pt>
                <c:pt idx="6938">
                  <c:v>95.360000000000014</c:v>
                </c:pt>
                <c:pt idx="6939">
                  <c:v>96.08</c:v>
                </c:pt>
                <c:pt idx="6940">
                  <c:v>96.820000000000007</c:v>
                </c:pt>
                <c:pt idx="6941">
                  <c:v>97.72</c:v>
                </c:pt>
                <c:pt idx="6942">
                  <c:v>98.34</c:v>
                </c:pt>
                <c:pt idx="6943">
                  <c:v>98.97999999999999</c:v>
                </c:pt>
                <c:pt idx="6944">
                  <c:v>99.58</c:v>
                </c:pt>
                <c:pt idx="6945">
                  <c:v>100</c:v>
                </c:pt>
                <c:pt idx="6946">
                  <c:v>100.22</c:v>
                </c:pt>
                <c:pt idx="6947">
                  <c:v>100.22</c:v>
                </c:pt>
                <c:pt idx="6948">
                  <c:v>100.16</c:v>
                </c:pt>
                <c:pt idx="6949">
                  <c:v>99.94</c:v>
                </c:pt>
                <c:pt idx="6950">
                  <c:v>99.54</c:v>
                </c:pt>
                <c:pt idx="6951">
                  <c:v>99.080000000000013</c:v>
                </c:pt>
                <c:pt idx="6952">
                  <c:v>98.359999999999985</c:v>
                </c:pt>
                <c:pt idx="6953">
                  <c:v>97.679999999999993</c:v>
                </c:pt>
                <c:pt idx="6954">
                  <c:v>96.92</c:v>
                </c:pt>
                <c:pt idx="6955">
                  <c:v>95.919999999999987</c:v>
                </c:pt>
                <c:pt idx="6956">
                  <c:v>94.92</c:v>
                </c:pt>
                <c:pt idx="6957">
                  <c:v>93.939999999999984</c:v>
                </c:pt>
                <c:pt idx="6958">
                  <c:v>92.96</c:v>
                </c:pt>
                <c:pt idx="6959">
                  <c:v>91.939999999999984</c:v>
                </c:pt>
                <c:pt idx="6960">
                  <c:v>90.96</c:v>
                </c:pt>
                <c:pt idx="6961">
                  <c:v>89.9</c:v>
                </c:pt>
                <c:pt idx="6962">
                  <c:v>89.140000000000015</c:v>
                </c:pt>
                <c:pt idx="6963">
                  <c:v>88.820000000000007</c:v>
                </c:pt>
                <c:pt idx="6964">
                  <c:v>88.740000000000009</c:v>
                </c:pt>
                <c:pt idx="6965">
                  <c:v>88.88</c:v>
                </c:pt>
                <c:pt idx="6966">
                  <c:v>89.359999999999985</c:v>
                </c:pt>
                <c:pt idx="6967">
                  <c:v>89.960000000000008</c:v>
                </c:pt>
                <c:pt idx="6968">
                  <c:v>90.759999999999991</c:v>
                </c:pt>
                <c:pt idx="6969">
                  <c:v>91.58</c:v>
                </c:pt>
                <c:pt idx="6970">
                  <c:v>92.360000000000014</c:v>
                </c:pt>
                <c:pt idx="6971">
                  <c:v>93.22</c:v>
                </c:pt>
                <c:pt idx="6972">
                  <c:v>94.240000000000009</c:v>
                </c:pt>
                <c:pt idx="6973">
                  <c:v>95.260000000000019</c:v>
                </c:pt>
                <c:pt idx="6974">
                  <c:v>95.999999999999986</c:v>
                </c:pt>
                <c:pt idx="6975">
                  <c:v>96.820000000000007</c:v>
                </c:pt>
                <c:pt idx="6976">
                  <c:v>97.6</c:v>
                </c:pt>
                <c:pt idx="6977">
                  <c:v>98.259999999999991</c:v>
                </c:pt>
                <c:pt idx="6978">
                  <c:v>98.8</c:v>
                </c:pt>
                <c:pt idx="6979">
                  <c:v>99.4</c:v>
                </c:pt>
                <c:pt idx="6980">
                  <c:v>99.740000000000009</c:v>
                </c:pt>
                <c:pt idx="6981">
                  <c:v>100</c:v>
                </c:pt>
                <c:pt idx="6982">
                  <c:v>100.08</c:v>
                </c:pt>
                <c:pt idx="6983">
                  <c:v>100.18</c:v>
                </c:pt>
                <c:pt idx="6984">
                  <c:v>100</c:v>
                </c:pt>
                <c:pt idx="6985">
                  <c:v>99.66</c:v>
                </c:pt>
                <c:pt idx="6986">
                  <c:v>98.839999999999989</c:v>
                </c:pt>
                <c:pt idx="6987">
                  <c:v>98.179999999999993</c:v>
                </c:pt>
                <c:pt idx="6988">
                  <c:v>97.48</c:v>
                </c:pt>
                <c:pt idx="6989">
                  <c:v>96.56</c:v>
                </c:pt>
                <c:pt idx="6990">
                  <c:v>95.56</c:v>
                </c:pt>
                <c:pt idx="6991">
                  <c:v>94.419999999999987</c:v>
                </c:pt>
                <c:pt idx="6992">
                  <c:v>93.439999999999984</c:v>
                </c:pt>
                <c:pt idx="6993">
                  <c:v>92.419999999999987</c:v>
                </c:pt>
                <c:pt idx="6994">
                  <c:v>91.259999999999991</c:v>
                </c:pt>
                <c:pt idx="6995">
                  <c:v>90.339999999999989</c:v>
                </c:pt>
                <c:pt idx="6996">
                  <c:v>89.639999999999986</c:v>
                </c:pt>
                <c:pt idx="6997">
                  <c:v>89.059999999999988</c:v>
                </c:pt>
                <c:pt idx="6998">
                  <c:v>88.759999999999991</c:v>
                </c:pt>
                <c:pt idx="6999">
                  <c:v>88.839999999999989</c:v>
                </c:pt>
                <c:pt idx="7000">
                  <c:v>89.179999999999993</c:v>
                </c:pt>
                <c:pt idx="7001">
                  <c:v>89.72</c:v>
                </c:pt>
                <c:pt idx="7002">
                  <c:v>90.539999999999992</c:v>
                </c:pt>
                <c:pt idx="7003">
                  <c:v>91.34</c:v>
                </c:pt>
                <c:pt idx="7004">
                  <c:v>92.28</c:v>
                </c:pt>
                <c:pt idx="7005">
                  <c:v>93.160000000000011</c:v>
                </c:pt>
                <c:pt idx="7006">
                  <c:v>94.000000000000014</c:v>
                </c:pt>
                <c:pt idx="7007">
                  <c:v>94.820000000000007</c:v>
                </c:pt>
                <c:pt idx="7008">
                  <c:v>95.62</c:v>
                </c:pt>
                <c:pt idx="7009">
                  <c:v>96.419999999999987</c:v>
                </c:pt>
                <c:pt idx="7010">
                  <c:v>97.179999999999993</c:v>
                </c:pt>
                <c:pt idx="7011">
                  <c:v>97.8</c:v>
                </c:pt>
                <c:pt idx="7012">
                  <c:v>98.38</c:v>
                </c:pt>
                <c:pt idx="7013">
                  <c:v>98.999999999999986</c:v>
                </c:pt>
                <c:pt idx="7014">
                  <c:v>99.679999999999993</c:v>
                </c:pt>
                <c:pt idx="7015">
                  <c:v>100.26</c:v>
                </c:pt>
                <c:pt idx="7016">
                  <c:v>100.6</c:v>
                </c:pt>
                <c:pt idx="7017">
                  <c:v>100.88</c:v>
                </c:pt>
                <c:pt idx="7018">
                  <c:v>100.52</c:v>
                </c:pt>
                <c:pt idx="7019">
                  <c:v>100.28</c:v>
                </c:pt>
                <c:pt idx="7020">
                  <c:v>99.8</c:v>
                </c:pt>
                <c:pt idx="7021">
                  <c:v>99.2</c:v>
                </c:pt>
                <c:pt idx="7022">
                  <c:v>98.4</c:v>
                </c:pt>
                <c:pt idx="7023">
                  <c:v>97.6</c:v>
                </c:pt>
                <c:pt idx="7024">
                  <c:v>96.580000000000013</c:v>
                </c:pt>
                <c:pt idx="7025">
                  <c:v>95.559999999999988</c:v>
                </c:pt>
                <c:pt idx="7026">
                  <c:v>94.3</c:v>
                </c:pt>
                <c:pt idx="7027">
                  <c:v>93.14</c:v>
                </c:pt>
                <c:pt idx="7028">
                  <c:v>92.259999999999991</c:v>
                </c:pt>
                <c:pt idx="7029">
                  <c:v>91.38</c:v>
                </c:pt>
                <c:pt idx="7030">
                  <c:v>90.580000000000013</c:v>
                </c:pt>
                <c:pt idx="7031">
                  <c:v>89.759999999999991</c:v>
                </c:pt>
                <c:pt idx="7032">
                  <c:v>89.1</c:v>
                </c:pt>
                <c:pt idx="7033">
                  <c:v>88.72</c:v>
                </c:pt>
                <c:pt idx="7034">
                  <c:v>88.8</c:v>
                </c:pt>
                <c:pt idx="7035">
                  <c:v>89.140000000000015</c:v>
                </c:pt>
                <c:pt idx="7036">
                  <c:v>89.9</c:v>
                </c:pt>
                <c:pt idx="7037">
                  <c:v>90.899999999999991</c:v>
                </c:pt>
                <c:pt idx="7038">
                  <c:v>91.820000000000007</c:v>
                </c:pt>
                <c:pt idx="7039">
                  <c:v>92.6</c:v>
                </c:pt>
                <c:pt idx="7040">
                  <c:v>93.34</c:v>
                </c:pt>
                <c:pt idx="7041">
                  <c:v>94.240000000000009</c:v>
                </c:pt>
                <c:pt idx="7042">
                  <c:v>95.1</c:v>
                </c:pt>
                <c:pt idx="7043">
                  <c:v>96.000000000000014</c:v>
                </c:pt>
                <c:pt idx="7044">
                  <c:v>96.78</c:v>
                </c:pt>
                <c:pt idx="7045">
                  <c:v>97.499999999999986</c:v>
                </c:pt>
                <c:pt idx="7046">
                  <c:v>98.1</c:v>
                </c:pt>
                <c:pt idx="7047">
                  <c:v>98.72</c:v>
                </c:pt>
                <c:pt idx="7048">
                  <c:v>99.4</c:v>
                </c:pt>
                <c:pt idx="7049">
                  <c:v>100.06</c:v>
                </c:pt>
                <c:pt idx="7050">
                  <c:v>100.48</c:v>
                </c:pt>
                <c:pt idx="7051">
                  <c:v>100.88</c:v>
                </c:pt>
                <c:pt idx="7052">
                  <c:v>101</c:v>
                </c:pt>
                <c:pt idx="7053">
                  <c:v>100.96</c:v>
                </c:pt>
                <c:pt idx="7054">
                  <c:v>100.66</c:v>
                </c:pt>
                <c:pt idx="7055">
                  <c:v>100.14</c:v>
                </c:pt>
                <c:pt idx="7056">
                  <c:v>99.6</c:v>
                </c:pt>
                <c:pt idx="7057">
                  <c:v>98.88000000000001</c:v>
                </c:pt>
                <c:pt idx="7058">
                  <c:v>97.84</c:v>
                </c:pt>
                <c:pt idx="7059">
                  <c:v>96.86</c:v>
                </c:pt>
                <c:pt idx="7060">
                  <c:v>95.72</c:v>
                </c:pt>
                <c:pt idx="7061">
                  <c:v>94.61999999999999</c:v>
                </c:pt>
                <c:pt idx="7062">
                  <c:v>93.6</c:v>
                </c:pt>
                <c:pt idx="7063">
                  <c:v>92.580000000000013</c:v>
                </c:pt>
                <c:pt idx="7064">
                  <c:v>91.579999999999984</c:v>
                </c:pt>
                <c:pt idx="7065">
                  <c:v>90.52</c:v>
                </c:pt>
                <c:pt idx="7066">
                  <c:v>89.8</c:v>
                </c:pt>
                <c:pt idx="7067">
                  <c:v>89.2</c:v>
                </c:pt>
                <c:pt idx="7068">
                  <c:v>88.820000000000007</c:v>
                </c:pt>
                <c:pt idx="7069">
                  <c:v>89.039999999999992</c:v>
                </c:pt>
                <c:pt idx="7070">
                  <c:v>89.52</c:v>
                </c:pt>
                <c:pt idx="7071">
                  <c:v>90.160000000000011</c:v>
                </c:pt>
                <c:pt idx="7072">
                  <c:v>91.060000000000016</c:v>
                </c:pt>
                <c:pt idx="7073">
                  <c:v>92.059999999999988</c:v>
                </c:pt>
                <c:pt idx="7074">
                  <c:v>92.9</c:v>
                </c:pt>
                <c:pt idx="7075">
                  <c:v>93.78</c:v>
                </c:pt>
                <c:pt idx="7076">
                  <c:v>94.7</c:v>
                </c:pt>
                <c:pt idx="7077">
                  <c:v>95.499999999999986</c:v>
                </c:pt>
                <c:pt idx="7078">
                  <c:v>96.3</c:v>
                </c:pt>
                <c:pt idx="7079">
                  <c:v>96.9</c:v>
                </c:pt>
                <c:pt idx="7080">
                  <c:v>97.6</c:v>
                </c:pt>
                <c:pt idx="7081">
                  <c:v>98.039999999999992</c:v>
                </c:pt>
                <c:pt idx="7082">
                  <c:v>98.6</c:v>
                </c:pt>
                <c:pt idx="7083">
                  <c:v>99.259999999999991</c:v>
                </c:pt>
                <c:pt idx="7084">
                  <c:v>99.9</c:v>
                </c:pt>
                <c:pt idx="7085">
                  <c:v>100.26</c:v>
                </c:pt>
                <c:pt idx="7086">
                  <c:v>100.4</c:v>
                </c:pt>
                <c:pt idx="7087">
                  <c:v>100.44</c:v>
                </c:pt>
                <c:pt idx="7088">
                  <c:v>100.2</c:v>
                </c:pt>
                <c:pt idx="7089">
                  <c:v>99.88000000000001</c:v>
                </c:pt>
                <c:pt idx="7090">
                  <c:v>99.500000000000014</c:v>
                </c:pt>
                <c:pt idx="7091">
                  <c:v>98.88</c:v>
                </c:pt>
                <c:pt idx="7092">
                  <c:v>98.000000000000014</c:v>
                </c:pt>
                <c:pt idx="7093">
                  <c:v>97.039999999999992</c:v>
                </c:pt>
                <c:pt idx="7094">
                  <c:v>95.939999999999984</c:v>
                </c:pt>
                <c:pt idx="7095">
                  <c:v>94.8</c:v>
                </c:pt>
                <c:pt idx="7096">
                  <c:v>93.66</c:v>
                </c:pt>
                <c:pt idx="7097">
                  <c:v>92.580000000000013</c:v>
                </c:pt>
                <c:pt idx="7098">
                  <c:v>91.66</c:v>
                </c:pt>
                <c:pt idx="7099">
                  <c:v>90.8</c:v>
                </c:pt>
                <c:pt idx="7100">
                  <c:v>90.16</c:v>
                </c:pt>
                <c:pt idx="7101">
                  <c:v>89.72</c:v>
                </c:pt>
                <c:pt idx="7102">
                  <c:v>89.360000000000014</c:v>
                </c:pt>
                <c:pt idx="7103">
                  <c:v>89.320000000000007</c:v>
                </c:pt>
                <c:pt idx="7104">
                  <c:v>89.760000000000019</c:v>
                </c:pt>
                <c:pt idx="7105">
                  <c:v>90.3</c:v>
                </c:pt>
                <c:pt idx="7106">
                  <c:v>91.18</c:v>
                </c:pt>
                <c:pt idx="7107">
                  <c:v>91.919999999999987</c:v>
                </c:pt>
                <c:pt idx="7108">
                  <c:v>92.66</c:v>
                </c:pt>
                <c:pt idx="7109">
                  <c:v>93.679999999999993</c:v>
                </c:pt>
                <c:pt idx="7110">
                  <c:v>94.58</c:v>
                </c:pt>
                <c:pt idx="7111">
                  <c:v>95.460000000000008</c:v>
                </c:pt>
                <c:pt idx="7112">
                  <c:v>96.179999999999993</c:v>
                </c:pt>
                <c:pt idx="7113">
                  <c:v>96.98</c:v>
                </c:pt>
                <c:pt idx="7114">
                  <c:v>97.740000000000009</c:v>
                </c:pt>
                <c:pt idx="7115">
                  <c:v>98.42</c:v>
                </c:pt>
                <c:pt idx="7116">
                  <c:v>99.140000000000015</c:v>
                </c:pt>
                <c:pt idx="7117">
                  <c:v>99.78</c:v>
                </c:pt>
                <c:pt idx="7118">
                  <c:v>100.26</c:v>
                </c:pt>
                <c:pt idx="7119">
                  <c:v>100.5</c:v>
                </c:pt>
                <c:pt idx="7120">
                  <c:v>100.62</c:v>
                </c:pt>
                <c:pt idx="7121">
                  <c:v>100.44</c:v>
                </c:pt>
                <c:pt idx="7122">
                  <c:v>100.22</c:v>
                </c:pt>
                <c:pt idx="7123">
                  <c:v>99.919999999999987</c:v>
                </c:pt>
                <c:pt idx="7124">
                  <c:v>99.3</c:v>
                </c:pt>
                <c:pt idx="7125">
                  <c:v>98.679999999999993</c:v>
                </c:pt>
                <c:pt idx="7126">
                  <c:v>97.94</c:v>
                </c:pt>
                <c:pt idx="7127">
                  <c:v>97.22</c:v>
                </c:pt>
                <c:pt idx="7128">
                  <c:v>96.440000000000012</c:v>
                </c:pt>
                <c:pt idx="7129">
                  <c:v>95.600000000000009</c:v>
                </c:pt>
                <c:pt idx="7130">
                  <c:v>94.68</c:v>
                </c:pt>
                <c:pt idx="7131">
                  <c:v>93.64</c:v>
                </c:pt>
                <c:pt idx="7132">
                  <c:v>92.839999999999989</c:v>
                </c:pt>
                <c:pt idx="7133">
                  <c:v>92.02</c:v>
                </c:pt>
                <c:pt idx="7134">
                  <c:v>91.179999999999993</c:v>
                </c:pt>
                <c:pt idx="7135">
                  <c:v>90.500000000000014</c:v>
                </c:pt>
                <c:pt idx="7136">
                  <c:v>90.04</c:v>
                </c:pt>
                <c:pt idx="7137">
                  <c:v>89.74</c:v>
                </c:pt>
                <c:pt idx="7138">
                  <c:v>89.84</c:v>
                </c:pt>
                <c:pt idx="7139">
                  <c:v>90.320000000000007</c:v>
                </c:pt>
                <c:pt idx="7140">
                  <c:v>90.960000000000008</c:v>
                </c:pt>
                <c:pt idx="7141">
                  <c:v>91.759999999999991</c:v>
                </c:pt>
                <c:pt idx="7142">
                  <c:v>92.62</c:v>
                </c:pt>
                <c:pt idx="7143">
                  <c:v>93.44</c:v>
                </c:pt>
                <c:pt idx="7144">
                  <c:v>94.22</c:v>
                </c:pt>
                <c:pt idx="7145">
                  <c:v>95.039999999999992</c:v>
                </c:pt>
                <c:pt idx="7146">
                  <c:v>95.960000000000008</c:v>
                </c:pt>
                <c:pt idx="7147">
                  <c:v>96.740000000000009</c:v>
                </c:pt>
                <c:pt idx="7148">
                  <c:v>97.3</c:v>
                </c:pt>
                <c:pt idx="7149">
                  <c:v>97.96</c:v>
                </c:pt>
                <c:pt idx="7150">
                  <c:v>98.640000000000015</c:v>
                </c:pt>
                <c:pt idx="7151">
                  <c:v>99.259999999999991</c:v>
                </c:pt>
                <c:pt idx="7152">
                  <c:v>99.940000000000012</c:v>
                </c:pt>
                <c:pt idx="7153">
                  <c:v>100.44</c:v>
                </c:pt>
                <c:pt idx="7154">
                  <c:v>100.76</c:v>
                </c:pt>
                <c:pt idx="7155">
                  <c:v>100.88</c:v>
                </c:pt>
                <c:pt idx="7156">
                  <c:v>100.74</c:v>
                </c:pt>
                <c:pt idx="7157">
                  <c:v>100.22</c:v>
                </c:pt>
                <c:pt idx="7158">
                  <c:v>99.6</c:v>
                </c:pt>
                <c:pt idx="7159">
                  <c:v>99.04</c:v>
                </c:pt>
                <c:pt idx="7160">
                  <c:v>98.500000000000014</c:v>
                </c:pt>
                <c:pt idx="7161">
                  <c:v>97.92</c:v>
                </c:pt>
                <c:pt idx="7162">
                  <c:v>97.179999999999993</c:v>
                </c:pt>
                <c:pt idx="7163">
                  <c:v>96.359999999999985</c:v>
                </c:pt>
                <c:pt idx="7164">
                  <c:v>95.52</c:v>
                </c:pt>
                <c:pt idx="7165">
                  <c:v>94.66</c:v>
                </c:pt>
                <c:pt idx="7166">
                  <c:v>93.72</c:v>
                </c:pt>
                <c:pt idx="7167">
                  <c:v>92.78</c:v>
                </c:pt>
                <c:pt idx="7168">
                  <c:v>91.940000000000012</c:v>
                </c:pt>
                <c:pt idx="7169">
                  <c:v>91.16</c:v>
                </c:pt>
                <c:pt idx="7170">
                  <c:v>90.4</c:v>
                </c:pt>
                <c:pt idx="7171">
                  <c:v>89.84</c:v>
                </c:pt>
                <c:pt idx="7172">
                  <c:v>89.62</c:v>
                </c:pt>
                <c:pt idx="7173">
                  <c:v>89.679999999999993</c:v>
                </c:pt>
                <c:pt idx="7174">
                  <c:v>90.12</c:v>
                </c:pt>
                <c:pt idx="7175">
                  <c:v>90.759999999999991</c:v>
                </c:pt>
                <c:pt idx="7176">
                  <c:v>91.62</c:v>
                </c:pt>
                <c:pt idx="7177">
                  <c:v>92.500000000000014</c:v>
                </c:pt>
                <c:pt idx="7178">
                  <c:v>93.399999999999991</c:v>
                </c:pt>
                <c:pt idx="7179">
                  <c:v>94.38000000000001</c:v>
                </c:pt>
                <c:pt idx="7180">
                  <c:v>95.240000000000009</c:v>
                </c:pt>
                <c:pt idx="7181">
                  <c:v>96.000000000000014</c:v>
                </c:pt>
                <c:pt idx="7182">
                  <c:v>96.88000000000001</c:v>
                </c:pt>
                <c:pt idx="7183">
                  <c:v>97.640000000000015</c:v>
                </c:pt>
                <c:pt idx="7184">
                  <c:v>98.160000000000011</c:v>
                </c:pt>
                <c:pt idx="7185">
                  <c:v>98.9</c:v>
                </c:pt>
                <c:pt idx="7186">
                  <c:v>99.56</c:v>
                </c:pt>
                <c:pt idx="7187">
                  <c:v>100.2</c:v>
                </c:pt>
                <c:pt idx="7188">
                  <c:v>100.74</c:v>
                </c:pt>
                <c:pt idx="7189">
                  <c:v>101.06</c:v>
                </c:pt>
                <c:pt idx="7190">
                  <c:v>101.2</c:v>
                </c:pt>
                <c:pt idx="7191">
                  <c:v>101.12</c:v>
                </c:pt>
                <c:pt idx="7192">
                  <c:v>100.72</c:v>
                </c:pt>
                <c:pt idx="7193">
                  <c:v>100.28</c:v>
                </c:pt>
                <c:pt idx="7194">
                  <c:v>99.7</c:v>
                </c:pt>
                <c:pt idx="7195">
                  <c:v>98.98</c:v>
                </c:pt>
                <c:pt idx="7196">
                  <c:v>98.12</c:v>
                </c:pt>
                <c:pt idx="7197">
                  <c:v>97.38</c:v>
                </c:pt>
                <c:pt idx="7198">
                  <c:v>96.46</c:v>
                </c:pt>
                <c:pt idx="7199">
                  <c:v>95.42</c:v>
                </c:pt>
                <c:pt idx="7200">
                  <c:v>94.600000000000009</c:v>
                </c:pt>
                <c:pt idx="7201">
                  <c:v>93.5</c:v>
                </c:pt>
                <c:pt idx="7202">
                  <c:v>92.47999999999999</c:v>
                </c:pt>
                <c:pt idx="7203">
                  <c:v>91.66</c:v>
                </c:pt>
                <c:pt idx="7204">
                  <c:v>91.000000000000014</c:v>
                </c:pt>
                <c:pt idx="7205">
                  <c:v>90.42</c:v>
                </c:pt>
                <c:pt idx="7206">
                  <c:v>90.02000000000001</c:v>
                </c:pt>
                <c:pt idx="7207">
                  <c:v>89.9</c:v>
                </c:pt>
                <c:pt idx="7208">
                  <c:v>90.16</c:v>
                </c:pt>
                <c:pt idx="7209">
                  <c:v>90.72</c:v>
                </c:pt>
                <c:pt idx="7210">
                  <c:v>91.4</c:v>
                </c:pt>
                <c:pt idx="7211">
                  <c:v>92.08</c:v>
                </c:pt>
                <c:pt idx="7212">
                  <c:v>92.84</c:v>
                </c:pt>
                <c:pt idx="7213">
                  <c:v>93.660000000000011</c:v>
                </c:pt>
                <c:pt idx="7214">
                  <c:v>94.44</c:v>
                </c:pt>
                <c:pt idx="7215">
                  <c:v>95.32</c:v>
                </c:pt>
                <c:pt idx="7216">
                  <c:v>96.179999999999993</c:v>
                </c:pt>
                <c:pt idx="7217">
                  <c:v>96.899999999999991</c:v>
                </c:pt>
                <c:pt idx="7218">
                  <c:v>97.62</c:v>
                </c:pt>
                <c:pt idx="7219">
                  <c:v>98.2</c:v>
                </c:pt>
                <c:pt idx="7220">
                  <c:v>98.9</c:v>
                </c:pt>
                <c:pt idx="7221">
                  <c:v>99.499999999999986</c:v>
                </c:pt>
                <c:pt idx="7222">
                  <c:v>100.08</c:v>
                </c:pt>
                <c:pt idx="7223">
                  <c:v>100.58</c:v>
                </c:pt>
                <c:pt idx="7224">
                  <c:v>100.92</c:v>
                </c:pt>
                <c:pt idx="7225">
                  <c:v>101</c:v>
                </c:pt>
                <c:pt idx="7226">
                  <c:v>100.92</c:v>
                </c:pt>
                <c:pt idx="7227">
                  <c:v>100.54</c:v>
                </c:pt>
                <c:pt idx="7228">
                  <c:v>100.1</c:v>
                </c:pt>
                <c:pt idx="7229">
                  <c:v>99.4</c:v>
                </c:pt>
                <c:pt idx="7230">
                  <c:v>98.759999999999991</c:v>
                </c:pt>
                <c:pt idx="7231">
                  <c:v>98.08</c:v>
                </c:pt>
                <c:pt idx="7232">
                  <c:v>97.28</c:v>
                </c:pt>
                <c:pt idx="7233">
                  <c:v>96.4</c:v>
                </c:pt>
                <c:pt idx="7234">
                  <c:v>95.47999999999999</c:v>
                </c:pt>
                <c:pt idx="7235">
                  <c:v>94.600000000000009</c:v>
                </c:pt>
                <c:pt idx="7236">
                  <c:v>93.759999999999991</c:v>
                </c:pt>
                <c:pt idx="7237">
                  <c:v>92.739999999999981</c:v>
                </c:pt>
                <c:pt idx="7238">
                  <c:v>91.78</c:v>
                </c:pt>
                <c:pt idx="7239">
                  <c:v>90.98</c:v>
                </c:pt>
                <c:pt idx="7240">
                  <c:v>90.3</c:v>
                </c:pt>
                <c:pt idx="7241">
                  <c:v>89.84</c:v>
                </c:pt>
                <c:pt idx="7242">
                  <c:v>89.61999999999999</c:v>
                </c:pt>
                <c:pt idx="7243">
                  <c:v>89.88</c:v>
                </c:pt>
                <c:pt idx="7244">
                  <c:v>90.460000000000008</c:v>
                </c:pt>
                <c:pt idx="7245">
                  <c:v>91.160000000000011</c:v>
                </c:pt>
                <c:pt idx="7246">
                  <c:v>91.94</c:v>
                </c:pt>
                <c:pt idx="7247">
                  <c:v>92.84</c:v>
                </c:pt>
                <c:pt idx="7248">
                  <c:v>93.58</c:v>
                </c:pt>
                <c:pt idx="7249">
                  <c:v>94.36</c:v>
                </c:pt>
                <c:pt idx="7250">
                  <c:v>95.2</c:v>
                </c:pt>
                <c:pt idx="7251">
                  <c:v>96.059999999999988</c:v>
                </c:pt>
                <c:pt idx="7252">
                  <c:v>96.84</c:v>
                </c:pt>
                <c:pt idx="7253">
                  <c:v>97.58</c:v>
                </c:pt>
                <c:pt idx="7254">
                  <c:v>98.2</c:v>
                </c:pt>
                <c:pt idx="7255">
                  <c:v>98.9</c:v>
                </c:pt>
                <c:pt idx="7256">
                  <c:v>99.640000000000015</c:v>
                </c:pt>
                <c:pt idx="7257">
                  <c:v>100.3</c:v>
                </c:pt>
                <c:pt idx="7258">
                  <c:v>100.86</c:v>
                </c:pt>
                <c:pt idx="7259">
                  <c:v>101.14</c:v>
                </c:pt>
                <c:pt idx="7260">
                  <c:v>101.14</c:v>
                </c:pt>
                <c:pt idx="7261">
                  <c:v>100.96</c:v>
                </c:pt>
                <c:pt idx="7262">
                  <c:v>100.56</c:v>
                </c:pt>
                <c:pt idx="7263">
                  <c:v>100.1</c:v>
                </c:pt>
                <c:pt idx="7264">
                  <c:v>99.38</c:v>
                </c:pt>
                <c:pt idx="7265">
                  <c:v>98.499999999999986</c:v>
                </c:pt>
                <c:pt idx="7266">
                  <c:v>97.88</c:v>
                </c:pt>
                <c:pt idx="7267">
                  <c:v>97.2</c:v>
                </c:pt>
                <c:pt idx="7268">
                  <c:v>96.42</c:v>
                </c:pt>
                <c:pt idx="7269">
                  <c:v>95.42</c:v>
                </c:pt>
                <c:pt idx="7270">
                  <c:v>94.5</c:v>
                </c:pt>
                <c:pt idx="7271">
                  <c:v>93.61999999999999</c:v>
                </c:pt>
                <c:pt idx="7272">
                  <c:v>92.600000000000009</c:v>
                </c:pt>
                <c:pt idx="7273">
                  <c:v>91.8</c:v>
                </c:pt>
                <c:pt idx="7274">
                  <c:v>91.2</c:v>
                </c:pt>
                <c:pt idx="7275">
                  <c:v>90.739999999999981</c:v>
                </c:pt>
                <c:pt idx="7276">
                  <c:v>90.52000000000001</c:v>
                </c:pt>
                <c:pt idx="7277">
                  <c:v>90.61999999999999</c:v>
                </c:pt>
                <c:pt idx="7278">
                  <c:v>90.94</c:v>
                </c:pt>
                <c:pt idx="7279">
                  <c:v>91.499999999999986</c:v>
                </c:pt>
                <c:pt idx="7280">
                  <c:v>92.28</c:v>
                </c:pt>
                <c:pt idx="7281">
                  <c:v>93.1</c:v>
                </c:pt>
                <c:pt idx="7282">
                  <c:v>93.919999999999987</c:v>
                </c:pt>
                <c:pt idx="7283">
                  <c:v>94.679999999999993</c:v>
                </c:pt>
                <c:pt idx="7284">
                  <c:v>95.559999999999988</c:v>
                </c:pt>
                <c:pt idx="7285">
                  <c:v>96.240000000000009</c:v>
                </c:pt>
                <c:pt idx="7286">
                  <c:v>97.02000000000001</c:v>
                </c:pt>
                <c:pt idx="7287">
                  <c:v>97.839999999999989</c:v>
                </c:pt>
                <c:pt idx="7288">
                  <c:v>98.539999999999992</c:v>
                </c:pt>
                <c:pt idx="7289">
                  <c:v>99.259999999999991</c:v>
                </c:pt>
                <c:pt idx="7290">
                  <c:v>99.820000000000007</c:v>
                </c:pt>
                <c:pt idx="7291">
                  <c:v>100.12</c:v>
                </c:pt>
                <c:pt idx="7292">
                  <c:v>100.14</c:v>
                </c:pt>
                <c:pt idx="7293">
                  <c:v>100</c:v>
                </c:pt>
                <c:pt idx="7294">
                  <c:v>99.92</c:v>
                </c:pt>
                <c:pt idx="7295">
                  <c:v>99.739999999999981</c:v>
                </c:pt>
                <c:pt idx="7296">
                  <c:v>99.240000000000009</c:v>
                </c:pt>
                <c:pt idx="7297">
                  <c:v>98.6</c:v>
                </c:pt>
                <c:pt idx="7298">
                  <c:v>98.08</c:v>
                </c:pt>
                <c:pt idx="7299">
                  <c:v>97.42</c:v>
                </c:pt>
                <c:pt idx="7300">
                  <c:v>96.740000000000009</c:v>
                </c:pt>
                <c:pt idx="7301">
                  <c:v>95.960000000000008</c:v>
                </c:pt>
                <c:pt idx="7302">
                  <c:v>95.259999999999991</c:v>
                </c:pt>
                <c:pt idx="7303">
                  <c:v>94.7</c:v>
                </c:pt>
                <c:pt idx="7304">
                  <c:v>94.08</c:v>
                </c:pt>
                <c:pt idx="7305">
                  <c:v>93.339999999999989</c:v>
                </c:pt>
                <c:pt idx="7306">
                  <c:v>92.6</c:v>
                </c:pt>
                <c:pt idx="7307">
                  <c:v>91.940000000000012</c:v>
                </c:pt>
                <c:pt idx="7308">
                  <c:v>91.339999999999989</c:v>
                </c:pt>
                <c:pt idx="7309">
                  <c:v>90.82</c:v>
                </c:pt>
                <c:pt idx="7310">
                  <c:v>90.6</c:v>
                </c:pt>
                <c:pt idx="7311">
                  <c:v>90.76</c:v>
                </c:pt>
                <c:pt idx="7312">
                  <c:v>91.039999999999992</c:v>
                </c:pt>
                <c:pt idx="7313">
                  <c:v>91.7</c:v>
                </c:pt>
                <c:pt idx="7314">
                  <c:v>92.360000000000014</c:v>
                </c:pt>
                <c:pt idx="7315">
                  <c:v>93.259999999999991</c:v>
                </c:pt>
                <c:pt idx="7316">
                  <c:v>94.02</c:v>
                </c:pt>
                <c:pt idx="7317">
                  <c:v>94.860000000000014</c:v>
                </c:pt>
                <c:pt idx="7318">
                  <c:v>95.58</c:v>
                </c:pt>
                <c:pt idx="7319">
                  <c:v>96.1</c:v>
                </c:pt>
                <c:pt idx="7320">
                  <c:v>96.899999999999991</c:v>
                </c:pt>
                <c:pt idx="7321">
                  <c:v>97.660000000000011</c:v>
                </c:pt>
                <c:pt idx="7322">
                  <c:v>98.3</c:v>
                </c:pt>
                <c:pt idx="7323">
                  <c:v>99.02</c:v>
                </c:pt>
                <c:pt idx="7324">
                  <c:v>99.52000000000001</c:v>
                </c:pt>
                <c:pt idx="7325">
                  <c:v>99.94</c:v>
                </c:pt>
                <c:pt idx="7326">
                  <c:v>100.18</c:v>
                </c:pt>
                <c:pt idx="7327">
                  <c:v>100.2</c:v>
                </c:pt>
                <c:pt idx="7328">
                  <c:v>100.26</c:v>
                </c:pt>
                <c:pt idx="7329">
                  <c:v>100</c:v>
                </c:pt>
                <c:pt idx="7330">
                  <c:v>99.54</c:v>
                </c:pt>
                <c:pt idx="7331">
                  <c:v>99.140000000000015</c:v>
                </c:pt>
                <c:pt idx="7332">
                  <c:v>98.6</c:v>
                </c:pt>
                <c:pt idx="7333">
                  <c:v>97.98</c:v>
                </c:pt>
                <c:pt idx="7334">
                  <c:v>97.4</c:v>
                </c:pt>
                <c:pt idx="7335">
                  <c:v>96.78</c:v>
                </c:pt>
                <c:pt idx="7336">
                  <c:v>96.1</c:v>
                </c:pt>
                <c:pt idx="7337">
                  <c:v>95.339999999999989</c:v>
                </c:pt>
                <c:pt idx="7338">
                  <c:v>94.639999999999986</c:v>
                </c:pt>
                <c:pt idx="7339">
                  <c:v>93.940000000000012</c:v>
                </c:pt>
                <c:pt idx="7340">
                  <c:v>93.16</c:v>
                </c:pt>
                <c:pt idx="7341">
                  <c:v>92.339999999999989</c:v>
                </c:pt>
                <c:pt idx="7342">
                  <c:v>91.72</c:v>
                </c:pt>
                <c:pt idx="7343">
                  <c:v>91.28</c:v>
                </c:pt>
                <c:pt idx="7344">
                  <c:v>90.9</c:v>
                </c:pt>
                <c:pt idx="7345">
                  <c:v>90.679999999999993</c:v>
                </c:pt>
                <c:pt idx="7346">
                  <c:v>90.72</c:v>
                </c:pt>
                <c:pt idx="7347">
                  <c:v>91.2</c:v>
                </c:pt>
                <c:pt idx="7348">
                  <c:v>91.899999999999991</c:v>
                </c:pt>
                <c:pt idx="7349">
                  <c:v>92.679999999999993</c:v>
                </c:pt>
                <c:pt idx="7350">
                  <c:v>93.320000000000007</c:v>
                </c:pt>
                <c:pt idx="7351">
                  <c:v>94.02</c:v>
                </c:pt>
                <c:pt idx="7352">
                  <c:v>94.8</c:v>
                </c:pt>
                <c:pt idx="7353">
                  <c:v>95.660000000000011</c:v>
                </c:pt>
                <c:pt idx="7354">
                  <c:v>96.4</c:v>
                </c:pt>
                <c:pt idx="7355">
                  <c:v>96.999999999999986</c:v>
                </c:pt>
                <c:pt idx="7356">
                  <c:v>97.7</c:v>
                </c:pt>
                <c:pt idx="7357">
                  <c:v>98.3</c:v>
                </c:pt>
                <c:pt idx="7358">
                  <c:v>98.88</c:v>
                </c:pt>
                <c:pt idx="7359">
                  <c:v>99.359999999999985</c:v>
                </c:pt>
                <c:pt idx="7360">
                  <c:v>99.8</c:v>
                </c:pt>
                <c:pt idx="7361">
                  <c:v>100.2</c:v>
                </c:pt>
                <c:pt idx="7362">
                  <c:v>100.4</c:v>
                </c:pt>
                <c:pt idx="7363">
                  <c:v>100.3</c:v>
                </c:pt>
                <c:pt idx="7364">
                  <c:v>100.02</c:v>
                </c:pt>
                <c:pt idx="7365">
                  <c:v>99.500000000000014</c:v>
                </c:pt>
                <c:pt idx="7366">
                  <c:v>99.04</c:v>
                </c:pt>
                <c:pt idx="7367">
                  <c:v>98.42</c:v>
                </c:pt>
                <c:pt idx="7368">
                  <c:v>97.94</c:v>
                </c:pt>
                <c:pt idx="7369">
                  <c:v>97.240000000000009</c:v>
                </c:pt>
                <c:pt idx="7370">
                  <c:v>96.359999999999985</c:v>
                </c:pt>
                <c:pt idx="7371">
                  <c:v>95.47999999999999</c:v>
                </c:pt>
                <c:pt idx="7372">
                  <c:v>94.78</c:v>
                </c:pt>
                <c:pt idx="7373">
                  <c:v>94.240000000000009</c:v>
                </c:pt>
                <c:pt idx="7374">
                  <c:v>93.48</c:v>
                </c:pt>
                <c:pt idx="7375">
                  <c:v>92.88</c:v>
                </c:pt>
                <c:pt idx="7376">
                  <c:v>92.28</c:v>
                </c:pt>
                <c:pt idx="7377">
                  <c:v>91.56</c:v>
                </c:pt>
                <c:pt idx="7378">
                  <c:v>91.02000000000001</c:v>
                </c:pt>
                <c:pt idx="7379">
                  <c:v>90.660000000000011</c:v>
                </c:pt>
                <c:pt idx="7380">
                  <c:v>90.61999999999999</c:v>
                </c:pt>
                <c:pt idx="7381">
                  <c:v>90.88</c:v>
                </c:pt>
                <c:pt idx="7382">
                  <c:v>91.4</c:v>
                </c:pt>
                <c:pt idx="7383">
                  <c:v>92.059999999999988</c:v>
                </c:pt>
                <c:pt idx="7384">
                  <c:v>92.98</c:v>
                </c:pt>
                <c:pt idx="7385">
                  <c:v>93.8</c:v>
                </c:pt>
                <c:pt idx="7386">
                  <c:v>94.6</c:v>
                </c:pt>
                <c:pt idx="7387">
                  <c:v>95.38</c:v>
                </c:pt>
                <c:pt idx="7388">
                  <c:v>96.059999999999988</c:v>
                </c:pt>
                <c:pt idx="7389">
                  <c:v>96.72</c:v>
                </c:pt>
                <c:pt idx="7390">
                  <c:v>97.460000000000008</c:v>
                </c:pt>
                <c:pt idx="7391">
                  <c:v>98.08</c:v>
                </c:pt>
                <c:pt idx="7392">
                  <c:v>98.860000000000014</c:v>
                </c:pt>
                <c:pt idx="7393">
                  <c:v>99.499999999999986</c:v>
                </c:pt>
                <c:pt idx="7394">
                  <c:v>100.02</c:v>
                </c:pt>
                <c:pt idx="7395">
                  <c:v>100.32</c:v>
                </c:pt>
                <c:pt idx="7396">
                  <c:v>100.6</c:v>
                </c:pt>
                <c:pt idx="7397">
                  <c:v>100.7</c:v>
                </c:pt>
                <c:pt idx="7398">
                  <c:v>100.6</c:v>
                </c:pt>
                <c:pt idx="7399">
                  <c:v>100.4</c:v>
                </c:pt>
                <c:pt idx="7400">
                  <c:v>99.960000000000008</c:v>
                </c:pt>
                <c:pt idx="7401">
                  <c:v>99.259999999999991</c:v>
                </c:pt>
                <c:pt idx="7402">
                  <c:v>98.500000000000014</c:v>
                </c:pt>
                <c:pt idx="7403">
                  <c:v>97.960000000000008</c:v>
                </c:pt>
                <c:pt idx="7404">
                  <c:v>97.240000000000009</c:v>
                </c:pt>
                <c:pt idx="7405">
                  <c:v>96.6</c:v>
                </c:pt>
                <c:pt idx="7406">
                  <c:v>95.859999999999985</c:v>
                </c:pt>
                <c:pt idx="7407">
                  <c:v>95.039999999999992</c:v>
                </c:pt>
                <c:pt idx="7408">
                  <c:v>94.259999999999991</c:v>
                </c:pt>
                <c:pt idx="7409">
                  <c:v>93.580000000000013</c:v>
                </c:pt>
                <c:pt idx="7410">
                  <c:v>92.759999999999991</c:v>
                </c:pt>
                <c:pt idx="7411">
                  <c:v>92.1</c:v>
                </c:pt>
                <c:pt idx="7412">
                  <c:v>91.6</c:v>
                </c:pt>
                <c:pt idx="7413">
                  <c:v>91.1</c:v>
                </c:pt>
                <c:pt idx="7414">
                  <c:v>90.820000000000007</c:v>
                </c:pt>
                <c:pt idx="7415">
                  <c:v>90.9</c:v>
                </c:pt>
                <c:pt idx="7416">
                  <c:v>91.14</c:v>
                </c:pt>
                <c:pt idx="7417">
                  <c:v>91.68</c:v>
                </c:pt>
                <c:pt idx="7418">
                  <c:v>92.419999999999987</c:v>
                </c:pt>
                <c:pt idx="7419">
                  <c:v>93.320000000000007</c:v>
                </c:pt>
                <c:pt idx="7420">
                  <c:v>94.02</c:v>
                </c:pt>
                <c:pt idx="7421">
                  <c:v>94.78</c:v>
                </c:pt>
                <c:pt idx="7422">
                  <c:v>95.499999999999986</c:v>
                </c:pt>
                <c:pt idx="7423">
                  <c:v>95.999999999999986</c:v>
                </c:pt>
                <c:pt idx="7424">
                  <c:v>96.66</c:v>
                </c:pt>
                <c:pt idx="7425">
                  <c:v>97.34</c:v>
                </c:pt>
                <c:pt idx="7426">
                  <c:v>98.1</c:v>
                </c:pt>
                <c:pt idx="7427">
                  <c:v>98.8</c:v>
                </c:pt>
                <c:pt idx="7428">
                  <c:v>99.359999999999985</c:v>
                </c:pt>
                <c:pt idx="7429">
                  <c:v>99.8</c:v>
                </c:pt>
                <c:pt idx="7430">
                  <c:v>100.28</c:v>
                </c:pt>
                <c:pt idx="7431">
                  <c:v>100.46</c:v>
                </c:pt>
                <c:pt idx="7432">
                  <c:v>100.6</c:v>
                </c:pt>
                <c:pt idx="7433">
                  <c:v>100.52</c:v>
                </c:pt>
                <c:pt idx="7434">
                  <c:v>100.1</c:v>
                </c:pt>
                <c:pt idx="7435">
                  <c:v>99.640000000000015</c:v>
                </c:pt>
                <c:pt idx="7436">
                  <c:v>99.2</c:v>
                </c:pt>
                <c:pt idx="7437">
                  <c:v>98.6</c:v>
                </c:pt>
                <c:pt idx="7438">
                  <c:v>97.960000000000008</c:v>
                </c:pt>
                <c:pt idx="7439">
                  <c:v>97.22</c:v>
                </c:pt>
                <c:pt idx="7440">
                  <c:v>96.4</c:v>
                </c:pt>
                <c:pt idx="7441">
                  <c:v>95.740000000000009</c:v>
                </c:pt>
                <c:pt idx="7442">
                  <c:v>94.940000000000012</c:v>
                </c:pt>
                <c:pt idx="7443">
                  <c:v>94.16</c:v>
                </c:pt>
                <c:pt idx="7444">
                  <c:v>93.38</c:v>
                </c:pt>
                <c:pt idx="7445">
                  <c:v>92.66</c:v>
                </c:pt>
                <c:pt idx="7446">
                  <c:v>92.000000000000014</c:v>
                </c:pt>
                <c:pt idx="7447">
                  <c:v>91.44</c:v>
                </c:pt>
                <c:pt idx="7448">
                  <c:v>91.039999999999992</c:v>
                </c:pt>
                <c:pt idx="7449">
                  <c:v>90.860000000000014</c:v>
                </c:pt>
                <c:pt idx="7450">
                  <c:v>90.9</c:v>
                </c:pt>
                <c:pt idx="7451">
                  <c:v>91.1</c:v>
                </c:pt>
                <c:pt idx="7452">
                  <c:v>91.7</c:v>
                </c:pt>
                <c:pt idx="7453">
                  <c:v>92.399999999999991</c:v>
                </c:pt>
                <c:pt idx="7454">
                  <c:v>93.28</c:v>
                </c:pt>
                <c:pt idx="7455">
                  <c:v>94.2</c:v>
                </c:pt>
                <c:pt idx="7456">
                  <c:v>95.1</c:v>
                </c:pt>
                <c:pt idx="7457">
                  <c:v>95.84</c:v>
                </c:pt>
                <c:pt idx="7458">
                  <c:v>96.62</c:v>
                </c:pt>
                <c:pt idx="7459">
                  <c:v>97.399999999999991</c:v>
                </c:pt>
                <c:pt idx="7460">
                  <c:v>98.160000000000011</c:v>
                </c:pt>
                <c:pt idx="7461">
                  <c:v>98.78</c:v>
                </c:pt>
                <c:pt idx="7462">
                  <c:v>99.28</c:v>
                </c:pt>
                <c:pt idx="7463">
                  <c:v>99.760000000000019</c:v>
                </c:pt>
                <c:pt idx="7464">
                  <c:v>100.04</c:v>
                </c:pt>
                <c:pt idx="7465">
                  <c:v>100.06</c:v>
                </c:pt>
                <c:pt idx="7466">
                  <c:v>99.820000000000007</c:v>
                </c:pt>
                <c:pt idx="7467">
                  <c:v>99.72</c:v>
                </c:pt>
                <c:pt idx="7468">
                  <c:v>99.460000000000008</c:v>
                </c:pt>
                <c:pt idx="7469">
                  <c:v>98.9</c:v>
                </c:pt>
                <c:pt idx="7470">
                  <c:v>98.3</c:v>
                </c:pt>
                <c:pt idx="7471">
                  <c:v>97.740000000000009</c:v>
                </c:pt>
                <c:pt idx="7472">
                  <c:v>96.98</c:v>
                </c:pt>
                <c:pt idx="7473">
                  <c:v>96.42</c:v>
                </c:pt>
                <c:pt idx="7474">
                  <c:v>95.820000000000007</c:v>
                </c:pt>
                <c:pt idx="7475">
                  <c:v>95.179999999999993</c:v>
                </c:pt>
                <c:pt idx="7476">
                  <c:v>94.54</c:v>
                </c:pt>
                <c:pt idx="7477">
                  <c:v>94.000000000000014</c:v>
                </c:pt>
                <c:pt idx="7478">
                  <c:v>93.240000000000009</c:v>
                </c:pt>
                <c:pt idx="7479">
                  <c:v>92.72</c:v>
                </c:pt>
                <c:pt idx="7480">
                  <c:v>92.4</c:v>
                </c:pt>
                <c:pt idx="7481">
                  <c:v>92.08</c:v>
                </c:pt>
                <c:pt idx="7482">
                  <c:v>91.96</c:v>
                </c:pt>
                <c:pt idx="7483">
                  <c:v>91.9</c:v>
                </c:pt>
                <c:pt idx="7484">
                  <c:v>91.860000000000014</c:v>
                </c:pt>
                <c:pt idx="7485">
                  <c:v>92</c:v>
                </c:pt>
                <c:pt idx="7486">
                  <c:v>92.42</c:v>
                </c:pt>
                <c:pt idx="7487">
                  <c:v>93.160000000000011</c:v>
                </c:pt>
                <c:pt idx="7488">
                  <c:v>93.919999999999987</c:v>
                </c:pt>
                <c:pt idx="7489">
                  <c:v>94.759999999999991</c:v>
                </c:pt>
                <c:pt idx="7490">
                  <c:v>95.68</c:v>
                </c:pt>
                <c:pt idx="7491">
                  <c:v>96.539999999999992</c:v>
                </c:pt>
                <c:pt idx="7492">
                  <c:v>97.179999999999993</c:v>
                </c:pt>
                <c:pt idx="7493">
                  <c:v>97.759999999999991</c:v>
                </c:pt>
                <c:pt idx="7494">
                  <c:v>98.360000000000014</c:v>
                </c:pt>
                <c:pt idx="7495">
                  <c:v>99.1</c:v>
                </c:pt>
                <c:pt idx="7496">
                  <c:v>99.64</c:v>
                </c:pt>
                <c:pt idx="7497">
                  <c:v>100.06</c:v>
                </c:pt>
                <c:pt idx="7498">
                  <c:v>100.14</c:v>
                </c:pt>
                <c:pt idx="7499">
                  <c:v>100</c:v>
                </c:pt>
                <c:pt idx="7500">
                  <c:v>100</c:v>
                </c:pt>
                <c:pt idx="7501">
                  <c:v>99.8</c:v>
                </c:pt>
                <c:pt idx="7502">
                  <c:v>99.3</c:v>
                </c:pt>
                <c:pt idx="7503">
                  <c:v>98.66</c:v>
                </c:pt>
                <c:pt idx="7504">
                  <c:v>97.94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615-2243-8D55-EF6BA5B20A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31908976"/>
        <c:axId val="931909376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Sheet1!$B$2:$B$7506</c:f>
              <c:numCache>
                <c:formatCode>General</c:formatCode>
                <c:ptCount val="7505"/>
                <c:pt idx="0">
                  <c:v>0.48077880000000012</c:v>
                </c:pt>
                <c:pt idx="1">
                  <c:v>1.9144475999999999</c:v>
                </c:pt>
                <c:pt idx="2">
                  <c:v>3.3489878000000002</c:v>
                </c:pt>
                <c:pt idx="3">
                  <c:v>4.7832065999999998</c:v>
                </c:pt>
                <c:pt idx="4">
                  <c:v>6.2161665999999993</c:v>
                </c:pt>
                <c:pt idx="5">
                  <c:v>7.6515806</c:v>
                </c:pt>
                <c:pt idx="6">
                  <c:v>9.0857757999999986</c:v>
                </c:pt>
                <c:pt idx="7">
                  <c:v>10.518958599999999</c:v>
                </c:pt>
                <c:pt idx="8">
                  <c:v>11.9579264</c:v>
                </c:pt>
                <c:pt idx="9">
                  <c:v>13.3958998</c:v>
                </c:pt>
                <c:pt idx="10">
                  <c:v>14.8165722</c:v>
                </c:pt>
                <c:pt idx="11">
                  <c:v>16.232272800000001</c:v>
                </c:pt>
                <c:pt idx="12">
                  <c:v>17.6585602</c:v>
                </c:pt>
                <c:pt idx="13">
                  <c:v>19.083830800000001</c:v>
                </c:pt>
                <c:pt idx="14">
                  <c:v>20.515579800000001</c:v>
                </c:pt>
                <c:pt idx="15">
                  <c:v>21.951917000000002</c:v>
                </c:pt>
                <c:pt idx="16">
                  <c:v>23.385225200000001</c:v>
                </c:pt>
                <c:pt idx="17">
                  <c:v>24.820098399999999</c:v>
                </c:pt>
                <c:pt idx="18">
                  <c:v>26.260582200000002</c:v>
                </c:pt>
                <c:pt idx="19">
                  <c:v>27.691845199999999</c:v>
                </c:pt>
                <c:pt idx="20">
                  <c:v>29.123768399999999</c:v>
                </c:pt>
                <c:pt idx="21">
                  <c:v>30.5601418</c:v>
                </c:pt>
                <c:pt idx="22">
                  <c:v>32.001930999999999</c:v>
                </c:pt>
                <c:pt idx="23">
                  <c:v>33.445124999999997</c:v>
                </c:pt>
                <c:pt idx="24">
                  <c:v>34.868611000000001</c:v>
                </c:pt>
                <c:pt idx="25">
                  <c:v>36.289572399999997</c:v>
                </c:pt>
                <c:pt idx="26">
                  <c:v>37.718610400000003</c:v>
                </c:pt>
                <c:pt idx="27">
                  <c:v>39.156942000000001</c:v>
                </c:pt>
                <c:pt idx="28">
                  <c:v>40.591998199999999</c:v>
                </c:pt>
                <c:pt idx="29">
                  <c:v>42.024373199999999</c:v>
                </c:pt>
                <c:pt idx="30">
                  <c:v>43.460154199999991</c:v>
                </c:pt>
                <c:pt idx="31">
                  <c:v>44.896850999999998</c:v>
                </c:pt>
                <c:pt idx="32">
                  <c:v>46.331085199999997</c:v>
                </c:pt>
                <c:pt idx="33">
                  <c:v>47.763745200000002</c:v>
                </c:pt>
                <c:pt idx="34">
                  <c:v>49.190153199999997</c:v>
                </c:pt>
                <c:pt idx="35">
                  <c:v>50.626358800000013</c:v>
                </c:pt>
                <c:pt idx="36">
                  <c:v>52.063139200000002</c:v>
                </c:pt>
                <c:pt idx="37">
                  <c:v>53.495961800000003</c:v>
                </c:pt>
                <c:pt idx="38">
                  <c:v>54.931775400000006</c:v>
                </c:pt>
                <c:pt idx="39">
                  <c:v>56.365795200000001</c:v>
                </c:pt>
                <c:pt idx="40">
                  <c:v>57.802491399999987</c:v>
                </c:pt>
                <c:pt idx="41">
                  <c:v>59.232859599999998</c:v>
                </c:pt>
                <c:pt idx="42">
                  <c:v>60.670900600000003</c:v>
                </c:pt>
                <c:pt idx="43">
                  <c:v>62.107319200000013</c:v>
                </c:pt>
                <c:pt idx="44">
                  <c:v>63.557282000000001</c:v>
                </c:pt>
                <c:pt idx="45">
                  <c:v>64.99304579999999</c:v>
                </c:pt>
                <c:pt idx="46">
                  <c:v>66.426321200000004</c:v>
                </c:pt>
                <c:pt idx="47">
                  <c:v>67.857240200000007</c:v>
                </c:pt>
                <c:pt idx="48">
                  <c:v>69.293322200000006</c:v>
                </c:pt>
                <c:pt idx="49">
                  <c:v>70.730293399999994</c:v>
                </c:pt>
                <c:pt idx="50">
                  <c:v>72.158375399999997</c:v>
                </c:pt>
                <c:pt idx="51">
                  <c:v>73.5992648</c:v>
                </c:pt>
                <c:pt idx="52">
                  <c:v>75.015645200000009</c:v>
                </c:pt>
                <c:pt idx="53">
                  <c:v>76.456704799999997</c:v>
                </c:pt>
                <c:pt idx="54">
                  <c:v>77.885548599999993</c:v>
                </c:pt>
                <c:pt idx="55">
                  <c:v>79.321002199999995</c:v>
                </c:pt>
                <c:pt idx="56">
                  <c:v>80.756313800000001</c:v>
                </c:pt>
                <c:pt idx="57">
                  <c:v>82.193103800000003</c:v>
                </c:pt>
                <c:pt idx="58">
                  <c:v>83.632230200000009</c:v>
                </c:pt>
                <c:pt idx="59">
                  <c:v>85.068402399999997</c:v>
                </c:pt>
                <c:pt idx="60">
                  <c:v>86.50631940000001</c:v>
                </c:pt>
                <c:pt idx="61">
                  <c:v>87.917490999999998</c:v>
                </c:pt>
                <c:pt idx="62">
                  <c:v>89.349310799999984</c:v>
                </c:pt>
                <c:pt idx="63">
                  <c:v>90.773618400000004</c:v>
                </c:pt>
                <c:pt idx="64">
                  <c:v>92.216277599999984</c:v>
                </c:pt>
                <c:pt idx="65">
                  <c:v>93.646439600000008</c:v>
                </c:pt>
                <c:pt idx="66">
                  <c:v>95.083439400000003</c:v>
                </c:pt>
                <c:pt idx="67">
                  <c:v>96.51691439999999</c:v>
                </c:pt>
                <c:pt idx="68">
                  <c:v>97.949817400000001</c:v>
                </c:pt>
                <c:pt idx="69">
                  <c:v>99.385929400000009</c:v>
                </c:pt>
                <c:pt idx="70">
                  <c:v>100.821708</c:v>
                </c:pt>
                <c:pt idx="71">
                  <c:v>102.2597406</c:v>
                </c:pt>
                <c:pt idx="72">
                  <c:v>103.6959318</c:v>
                </c:pt>
                <c:pt idx="73">
                  <c:v>105.1314436</c:v>
                </c:pt>
                <c:pt idx="74">
                  <c:v>106.56035799999999</c:v>
                </c:pt>
                <c:pt idx="75">
                  <c:v>108.0011502</c:v>
                </c:pt>
                <c:pt idx="76">
                  <c:v>109.4342204</c:v>
                </c:pt>
                <c:pt idx="77">
                  <c:v>110.87406319999999</c:v>
                </c:pt>
                <c:pt idx="78">
                  <c:v>112.3129632</c:v>
                </c:pt>
                <c:pt idx="79">
                  <c:v>113.7430184</c:v>
                </c:pt>
                <c:pt idx="80">
                  <c:v>115.18180959999999</c:v>
                </c:pt>
                <c:pt idx="81">
                  <c:v>116.613106</c:v>
                </c:pt>
                <c:pt idx="82">
                  <c:v>118.0498396</c:v>
                </c:pt>
                <c:pt idx="83">
                  <c:v>119.4889876</c:v>
                </c:pt>
                <c:pt idx="84">
                  <c:v>120.922748</c:v>
                </c:pt>
                <c:pt idx="85">
                  <c:v>122.3547646</c:v>
                </c:pt>
                <c:pt idx="86">
                  <c:v>123.7907014</c:v>
                </c:pt>
                <c:pt idx="87">
                  <c:v>125.22944200000001</c:v>
                </c:pt>
                <c:pt idx="88">
                  <c:v>126.66632420000001</c:v>
                </c:pt>
                <c:pt idx="89">
                  <c:v>128.0987178</c:v>
                </c:pt>
                <c:pt idx="90">
                  <c:v>129.53532519999999</c:v>
                </c:pt>
                <c:pt idx="91">
                  <c:v>130.96949699999999</c:v>
                </c:pt>
                <c:pt idx="92">
                  <c:v>132.41096300000001</c:v>
                </c:pt>
                <c:pt idx="93">
                  <c:v>133.84179639999999</c:v>
                </c:pt>
                <c:pt idx="94">
                  <c:v>135.28057179999999</c:v>
                </c:pt>
                <c:pt idx="95">
                  <c:v>136.71281920000001</c:v>
                </c:pt>
                <c:pt idx="96">
                  <c:v>138.15163000000001</c:v>
                </c:pt>
                <c:pt idx="97">
                  <c:v>139.58712600000001</c:v>
                </c:pt>
                <c:pt idx="98">
                  <c:v>141.02220059999999</c:v>
                </c:pt>
                <c:pt idx="99">
                  <c:v>142.45834339999999</c:v>
                </c:pt>
                <c:pt idx="100">
                  <c:v>143.89266599999999</c:v>
                </c:pt>
                <c:pt idx="101">
                  <c:v>145.33138959999999</c:v>
                </c:pt>
                <c:pt idx="102">
                  <c:v>146.76193319999999</c:v>
                </c:pt>
                <c:pt idx="103">
                  <c:v>148.202778</c:v>
                </c:pt>
                <c:pt idx="104">
                  <c:v>149.63728399999999</c:v>
                </c:pt>
                <c:pt idx="105">
                  <c:v>151.06664019999999</c:v>
                </c:pt>
                <c:pt idx="106">
                  <c:v>152.49969440000001</c:v>
                </c:pt>
                <c:pt idx="107">
                  <c:v>153.94184720000001</c:v>
                </c:pt>
                <c:pt idx="108">
                  <c:v>155.380414</c:v>
                </c:pt>
                <c:pt idx="109">
                  <c:v>156.813941</c:v>
                </c:pt>
                <c:pt idx="110">
                  <c:v>158.2485154</c:v>
                </c:pt>
                <c:pt idx="111">
                  <c:v>159.6785734</c:v>
                </c:pt>
                <c:pt idx="112">
                  <c:v>161.1051764</c:v>
                </c:pt>
                <c:pt idx="113">
                  <c:v>162.5387394</c:v>
                </c:pt>
                <c:pt idx="114">
                  <c:v>163.97811859999999</c:v>
                </c:pt>
                <c:pt idx="115">
                  <c:v>165.41213379999999</c:v>
                </c:pt>
                <c:pt idx="116">
                  <c:v>166.84939800000001</c:v>
                </c:pt>
                <c:pt idx="117">
                  <c:v>168.28396140000001</c:v>
                </c:pt>
                <c:pt idx="118">
                  <c:v>169.71686099999999</c:v>
                </c:pt>
                <c:pt idx="119">
                  <c:v>171.1563462</c:v>
                </c:pt>
                <c:pt idx="120">
                  <c:v>172.58908479999999</c:v>
                </c:pt>
                <c:pt idx="121">
                  <c:v>174.02437939999999</c:v>
                </c:pt>
                <c:pt idx="122">
                  <c:v>175.4592878</c:v>
                </c:pt>
                <c:pt idx="123">
                  <c:v>176.89348820000001</c:v>
                </c:pt>
                <c:pt idx="124">
                  <c:v>178.327642</c:v>
                </c:pt>
                <c:pt idx="125">
                  <c:v>179.76569699999999</c:v>
                </c:pt>
                <c:pt idx="126">
                  <c:v>181.199746</c:v>
                </c:pt>
                <c:pt idx="127">
                  <c:v>182.63293440000001</c:v>
                </c:pt>
                <c:pt idx="128">
                  <c:v>184.07020700000001</c:v>
                </c:pt>
                <c:pt idx="129">
                  <c:v>185.5039682</c:v>
                </c:pt>
                <c:pt idx="130">
                  <c:v>186.93869140000001</c:v>
                </c:pt>
                <c:pt idx="131">
                  <c:v>188.37291680000001</c:v>
                </c:pt>
                <c:pt idx="132">
                  <c:v>189.80641499999999</c:v>
                </c:pt>
                <c:pt idx="133">
                  <c:v>191.2377956</c:v>
                </c:pt>
                <c:pt idx="134">
                  <c:v>192.67562699999999</c:v>
                </c:pt>
                <c:pt idx="135">
                  <c:v>194.10482619999999</c:v>
                </c:pt>
                <c:pt idx="136">
                  <c:v>195.54386360000001</c:v>
                </c:pt>
                <c:pt idx="137">
                  <c:v>196.9813676</c:v>
                </c:pt>
                <c:pt idx="138">
                  <c:v>198.41949940000001</c:v>
                </c:pt>
                <c:pt idx="139">
                  <c:v>199.84271559999999</c:v>
                </c:pt>
                <c:pt idx="140">
                  <c:v>201.27565100000001</c:v>
                </c:pt>
                <c:pt idx="141">
                  <c:v>202.71137300000001</c:v>
                </c:pt>
                <c:pt idx="142">
                  <c:v>204.14935740000001</c:v>
                </c:pt>
                <c:pt idx="143">
                  <c:v>205.58352540000001</c:v>
                </c:pt>
                <c:pt idx="144">
                  <c:v>207.01021399999999</c:v>
                </c:pt>
                <c:pt idx="145">
                  <c:v>208.44867880000001</c:v>
                </c:pt>
                <c:pt idx="146">
                  <c:v>209.88014039999999</c:v>
                </c:pt>
                <c:pt idx="147">
                  <c:v>211.31550759999999</c:v>
                </c:pt>
                <c:pt idx="148">
                  <c:v>212.75330959999999</c:v>
                </c:pt>
                <c:pt idx="149">
                  <c:v>214.1872304</c:v>
                </c:pt>
                <c:pt idx="150">
                  <c:v>215.61705520000001</c:v>
                </c:pt>
                <c:pt idx="151">
                  <c:v>217.0572598</c:v>
                </c:pt>
                <c:pt idx="152">
                  <c:v>218.49186040000001</c:v>
                </c:pt>
                <c:pt idx="153">
                  <c:v>219.92922580000001</c:v>
                </c:pt>
                <c:pt idx="154">
                  <c:v>221.36630500000001</c:v>
                </c:pt>
                <c:pt idx="155">
                  <c:v>222.79708160000001</c:v>
                </c:pt>
                <c:pt idx="156">
                  <c:v>224.23882219999999</c:v>
                </c:pt>
                <c:pt idx="157">
                  <c:v>225.6765264</c:v>
                </c:pt>
                <c:pt idx="158">
                  <c:v>227.11340200000001</c:v>
                </c:pt>
                <c:pt idx="159">
                  <c:v>228.54870020000001</c:v>
                </c:pt>
                <c:pt idx="160">
                  <c:v>229.98147080000001</c:v>
                </c:pt>
                <c:pt idx="161">
                  <c:v>231.42018820000001</c:v>
                </c:pt>
                <c:pt idx="162">
                  <c:v>232.8580714</c:v>
                </c:pt>
                <c:pt idx="163">
                  <c:v>234.29101600000001</c:v>
                </c:pt>
                <c:pt idx="164">
                  <c:v>235.72850360000001</c:v>
                </c:pt>
                <c:pt idx="165">
                  <c:v>237.16434699999999</c:v>
                </c:pt>
                <c:pt idx="166">
                  <c:v>238.5995178</c:v>
                </c:pt>
                <c:pt idx="167">
                  <c:v>240.0364032</c:v>
                </c:pt>
                <c:pt idx="168">
                  <c:v>241.4698176</c:v>
                </c:pt>
                <c:pt idx="169">
                  <c:v>242.90175120000001</c:v>
                </c:pt>
                <c:pt idx="170">
                  <c:v>244.33501079999999</c:v>
                </c:pt>
                <c:pt idx="171">
                  <c:v>245.77117720000001</c:v>
                </c:pt>
                <c:pt idx="172">
                  <c:v>247.20365459999999</c:v>
                </c:pt>
                <c:pt idx="173">
                  <c:v>248.63645099999999</c:v>
                </c:pt>
                <c:pt idx="174">
                  <c:v>250.0745044</c:v>
                </c:pt>
                <c:pt idx="175">
                  <c:v>251.5152046</c:v>
                </c:pt>
                <c:pt idx="176">
                  <c:v>252.94765960000001</c:v>
                </c:pt>
                <c:pt idx="177">
                  <c:v>254.3794312</c:v>
                </c:pt>
                <c:pt idx="178">
                  <c:v>255.81548620000001</c:v>
                </c:pt>
                <c:pt idx="179">
                  <c:v>257.24953499999998</c:v>
                </c:pt>
                <c:pt idx="180">
                  <c:v>258.68438980000002</c:v>
                </c:pt>
                <c:pt idx="181">
                  <c:v>260.1227662</c:v>
                </c:pt>
                <c:pt idx="182">
                  <c:v>261.55521700000003</c:v>
                </c:pt>
                <c:pt idx="183">
                  <c:v>262.99048479999999</c:v>
                </c:pt>
                <c:pt idx="184">
                  <c:v>264.4288684</c:v>
                </c:pt>
                <c:pt idx="185">
                  <c:v>265.86283999999989</c:v>
                </c:pt>
                <c:pt idx="186">
                  <c:v>267.29376980000001</c:v>
                </c:pt>
                <c:pt idx="187">
                  <c:v>268.73340900000011</c:v>
                </c:pt>
                <c:pt idx="188">
                  <c:v>270.17227359999998</c:v>
                </c:pt>
                <c:pt idx="189">
                  <c:v>271.60501959999999</c:v>
                </c:pt>
                <c:pt idx="190">
                  <c:v>273.03967080000001</c:v>
                </c:pt>
                <c:pt idx="191">
                  <c:v>274.47668179999999</c:v>
                </c:pt>
                <c:pt idx="192">
                  <c:v>275.9095532</c:v>
                </c:pt>
                <c:pt idx="193">
                  <c:v>277.34674760000001</c:v>
                </c:pt>
                <c:pt idx="194">
                  <c:v>278.77766819999999</c:v>
                </c:pt>
                <c:pt idx="195">
                  <c:v>280.21674899999999</c:v>
                </c:pt>
                <c:pt idx="196">
                  <c:v>281.64756599999998</c:v>
                </c:pt>
                <c:pt idx="197">
                  <c:v>283.08341380000002</c:v>
                </c:pt>
                <c:pt idx="198">
                  <c:v>284.51751480000001</c:v>
                </c:pt>
                <c:pt idx="199">
                  <c:v>285.95683380000003</c:v>
                </c:pt>
                <c:pt idx="200">
                  <c:v>287.39126340000001</c:v>
                </c:pt>
                <c:pt idx="201">
                  <c:v>288.81912440000002</c:v>
                </c:pt>
                <c:pt idx="202">
                  <c:v>290.25853999999998</c:v>
                </c:pt>
                <c:pt idx="203">
                  <c:v>291.69206600000001</c:v>
                </c:pt>
                <c:pt idx="204">
                  <c:v>293.12081339999997</c:v>
                </c:pt>
                <c:pt idx="205">
                  <c:v>294.55624419999998</c:v>
                </c:pt>
                <c:pt idx="206">
                  <c:v>295.99164439999998</c:v>
                </c:pt>
                <c:pt idx="207">
                  <c:v>297.42769839999988</c:v>
                </c:pt>
                <c:pt idx="208">
                  <c:v>298.86791640000001</c:v>
                </c:pt>
                <c:pt idx="209">
                  <c:v>300.29980760000001</c:v>
                </c:pt>
                <c:pt idx="210">
                  <c:v>301.73797339999999</c:v>
                </c:pt>
                <c:pt idx="211">
                  <c:v>303.18539600000003</c:v>
                </c:pt>
                <c:pt idx="212">
                  <c:v>304.62630380000002</c:v>
                </c:pt>
                <c:pt idx="213">
                  <c:v>306.05809820000002</c:v>
                </c:pt>
                <c:pt idx="214">
                  <c:v>307.493089</c:v>
                </c:pt>
                <c:pt idx="215">
                  <c:v>308.93424340000001</c:v>
                </c:pt>
                <c:pt idx="216">
                  <c:v>310.36221360000002</c:v>
                </c:pt>
                <c:pt idx="217">
                  <c:v>311.80033739999999</c:v>
                </c:pt>
                <c:pt idx="218">
                  <c:v>313.23145920000002</c:v>
                </c:pt>
                <c:pt idx="219">
                  <c:v>314.66954220000002</c:v>
                </c:pt>
                <c:pt idx="220">
                  <c:v>316.10158899999999</c:v>
                </c:pt>
                <c:pt idx="221">
                  <c:v>317.55144779999989</c:v>
                </c:pt>
                <c:pt idx="222">
                  <c:v>318.98924899999997</c:v>
                </c:pt>
                <c:pt idx="223">
                  <c:v>320.4195532</c:v>
                </c:pt>
                <c:pt idx="224">
                  <c:v>321.85976479999999</c:v>
                </c:pt>
                <c:pt idx="225">
                  <c:v>323.29279300000002</c:v>
                </c:pt>
                <c:pt idx="226">
                  <c:v>324.72662720000011</c:v>
                </c:pt>
                <c:pt idx="227">
                  <c:v>326.16286359999998</c:v>
                </c:pt>
                <c:pt idx="228">
                  <c:v>327.60414120000002</c:v>
                </c:pt>
                <c:pt idx="229">
                  <c:v>329.03626079999992</c:v>
                </c:pt>
                <c:pt idx="230">
                  <c:v>330.46482759999998</c:v>
                </c:pt>
                <c:pt idx="231">
                  <c:v>331.90123240000003</c:v>
                </c:pt>
                <c:pt idx="232">
                  <c:v>333.33696400000002</c:v>
                </c:pt>
                <c:pt idx="233">
                  <c:v>334.77242940000002</c:v>
                </c:pt>
                <c:pt idx="234">
                  <c:v>336.20471379999998</c:v>
                </c:pt>
                <c:pt idx="235">
                  <c:v>337.64461779999999</c:v>
                </c:pt>
                <c:pt idx="236">
                  <c:v>339.08039580000002</c:v>
                </c:pt>
                <c:pt idx="237">
                  <c:v>340.51850999999999</c:v>
                </c:pt>
                <c:pt idx="238">
                  <c:v>341.95383020000003</c:v>
                </c:pt>
                <c:pt idx="239">
                  <c:v>343.37038919999998</c:v>
                </c:pt>
                <c:pt idx="240">
                  <c:v>344.8070414</c:v>
                </c:pt>
                <c:pt idx="241">
                  <c:v>346.24160899999998</c:v>
                </c:pt>
                <c:pt idx="242">
                  <c:v>347.67738639999999</c:v>
                </c:pt>
                <c:pt idx="243">
                  <c:v>349.11286339999998</c:v>
                </c:pt>
                <c:pt idx="244">
                  <c:v>350.54559640000002</c:v>
                </c:pt>
                <c:pt idx="245">
                  <c:v>351.98384099999998</c:v>
                </c:pt>
                <c:pt idx="246">
                  <c:v>353.41854480000001</c:v>
                </c:pt>
                <c:pt idx="247">
                  <c:v>354.85460959999989</c:v>
                </c:pt>
                <c:pt idx="248">
                  <c:v>356.28768300000002</c:v>
                </c:pt>
                <c:pt idx="249">
                  <c:v>357.71694000000002</c:v>
                </c:pt>
                <c:pt idx="250">
                  <c:v>359.15999599999998</c:v>
                </c:pt>
                <c:pt idx="251">
                  <c:v>360.59269</c:v>
                </c:pt>
                <c:pt idx="252">
                  <c:v>362.01979399999999</c:v>
                </c:pt>
                <c:pt idx="253">
                  <c:v>363.44636320000001</c:v>
                </c:pt>
                <c:pt idx="254">
                  <c:v>364.88084759999998</c:v>
                </c:pt>
                <c:pt idx="255">
                  <c:v>366.3106252</c:v>
                </c:pt>
                <c:pt idx="256">
                  <c:v>367.74721920000002</c:v>
                </c:pt>
                <c:pt idx="257">
                  <c:v>369.18605120000001</c:v>
                </c:pt>
                <c:pt idx="258">
                  <c:v>370.61885500000011</c:v>
                </c:pt>
                <c:pt idx="259">
                  <c:v>372.05606360000002</c:v>
                </c:pt>
                <c:pt idx="260">
                  <c:v>373.49130960000002</c:v>
                </c:pt>
                <c:pt idx="261">
                  <c:v>374.9318978</c:v>
                </c:pt>
                <c:pt idx="262">
                  <c:v>376.35943839999999</c:v>
                </c:pt>
                <c:pt idx="263">
                  <c:v>377.79859099999999</c:v>
                </c:pt>
                <c:pt idx="264">
                  <c:v>379.23504359999998</c:v>
                </c:pt>
                <c:pt idx="265">
                  <c:v>380.66971599999999</c:v>
                </c:pt>
                <c:pt idx="266">
                  <c:v>382.10110379999998</c:v>
                </c:pt>
                <c:pt idx="267">
                  <c:v>383.53943079999999</c:v>
                </c:pt>
                <c:pt idx="268">
                  <c:v>384.97454759999988</c:v>
                </c:pt>
                <c:pt idx="269">
                  <c:v>386.41245579999998</c:v>
                </c:pt>
                <c:pt idx="270">
                  <c:v>387.84909279999999</c:v>
                </c:pt>
                <c:pt idx="271">
                  <c:v>389.28556839999999</c:v>
                </c:pt>
                <c:pt idx="272">
                  <c:v>390.71743559999999</c:v>
                </c:pt>
                <c:pt idx="273">
                  <c:v>392.1523674</c:v>
                </c:pt>
                <c:pt idx="274">
                  <c:v>393.58679540000003</c:v>
                </c:pt>
                <c:pt idx="275">
                  <c:v>395.01987320000001</c:v>
                </c:pt>
                <c:pt idx="276">
                  <c:v>396.45905279999999</c:v>
                </c:pt>
                <c:pt idx="277">
                  <c:v>397.89827359999998</c:v>
                </c:pt>
                <c:pt idx="278">
                  <c:v>399.33374500000002</c:v>
                </c:pt>
                <c:pt idx="279">
                  <c:v>400.77136839999997</c:v>
                </c:pt>
                <c:pt idx="280">
                  <c:v>402.20454840000002</c:v>
                </c:pt>
                <c:pt idx="281">
                  <c:v>403.63805580000002</c:v>
                </c:pt>
                <c:pt idx="282">
                  <c:v>405.07229280000001</c:v>
                </c:pt>
                <c:pt idx="283">
                  <c:v>406.50721879999998</c:v>
                </c:pt>
                <c:pt idx="284">
                  <c:v>407.94115799999997</c:v>
                </c:pt>
                <c:pt idx="285">
                  <c:v>409.37737179999999</c:v>
                </c:pt>
                <c:pt idx="286">
                  <c:v>410.81021679999998</c:v>
                </c:pt>
                <c:pt idx="287">
                  <c:v>412.24802140000003</c:v>
                </c:pt>
                <c:pt idx="288">
                  <c:v>413.67914200000013</c:v>
                </c:pt>
                <c:pt idx="289">
                  <c:v>415.12622040000002</c:v>
                </c:pt>
                <c:pt idx="290">
                  <c:v>416.56738419999999</c:v>
                </c:pt>
                <c:pt idx="291">
                  <c:v>417.99850300000003</c:v>
                </c:pt>
                <c:pt idx="292">
                  <c:v>419.43298700000003</c:v>
                </c:pt>
                <c:pt idx="293">
                  <c:v>420.86882920000011</c:v>
                </c:pt>
                <c:pt idx="294">
                  <c:v>422.31564420000001</c:v>
                </c:pt>
                <c:pt idx="295">
                  <c:v>423.75707460000001</c:v>
                </c:pt>
                <c:pt idx="296">
                  <c:v>425.18690320000007</c:v>
                </c:pt>
                <c:pt idx="297">
                  <c:v>426.62774059999998</c:v>
                </c:pt>
                <c:pt idx="298">
                  <c:v>428.06230399999998</c:v>
                </c:pt>
                <c:pt idx="299">
                  <c:v>429.49677100000002</c:v>
                </c:pt>
                <c:pt idx="300">
                  <c:v>430.93036980000011</c:v>
                </c:pt>
                <c:pt idx="301">
                  <c:v>432.37010339999989</c:v>
                </c:pt>
                <c:pt idx="302">
                  <c:v>433.80777519999998</c:v>
                </c:pt>
                <c:pt idx="303">
                  <c:v>435.23881740000007</c:v>
                </c:pt>
                <c:pt idx="304">
                  <c:v>436.67574400000001</c:v>
                </c:pt>
                <c:pt idx="305">
                  <c:v>438.11491139999998</c:v>
                </c:pt>
                <c:pt idx="306">
                  <c:v>439.55155860000002</c:v>
                </c:pt>
                <c:pt idx="307">
                  <c:v>440.98996219999998</c:v>
                </c:pt>
                <c:pt idx="308">
                  <c:v>442.42773560000012</c:v>
                </c:pt>
                <c:pt idx="309">
                  <c:v>443.86612380000003</c:v>
                </c:pt>
                <c:pt idx="310">
                  <c:v>445.30458140000002</c:v>
                </c:pt>
                <c:pt idx="311">
                  <c:v>446.73706040000002</c:v>
                </c:pt>
                <c:pt idx="312">
                  <c:v>448.1714078</c:v>
                </c:pt>
                <c:pt idx="313">
                  <c:v>449.60677079999988</c:v>
                </c:pt>
                <c:pt idx="314">
                  <c:v>451.03754300000003</c:v>
                </c:pt>
                <c:pt idx="315">
                  <c:v>452.47140139999999</c:v>
                </c:pt>
                <c:pt idx="316">
                  <c:v>453.90832660000001</c:v>
                </c:pt>
                <c:pt idx="317">
                  <c:v>455.34726319999999</c:v>
                </c:pt>
                <c:pt idx="318">
                  <c:v>456.77683660000002</c:v>
                </c:pt>
                <c:pt idx="319">
                  <c:v>458.21668</c:v>
                </c:pt>
                <c:pt idx="320">
                  <c:v>459.66578779999998</c:v>
                </c:pt>
                <c:pt idx="321">
                  <c:v>461.0976028</c:v>
                </c:pt>
                <c:pt idx="322">
                  <c:v>462.53422200000011</c:v>
                </c:pt>
                <c:pt idx="323">
                  <c:v>463.95337899999993</c:v>
                </c:pt>
                <c:pt idx="324">
                  <c:v>465.38722139999999</c:v>
                </c:pt>
                <c:pt idx="325">
                  <c:v>466.82413100000002</c:v>
                </c:pt>
                <c:pt idx="326">
                  <c:v>468.26343880000002</c:v>
                </c:pt>
                <c:pt idx="327">
                  <c:v>469.6948592</c:v>
                </c:pt>
                <c:pt idx="328">
                  <c:v>471.13268240000002</c:v>
                </c:pt>
                <c:pt idx="329">
                  <c:v>472.56349260000007</c:v>
                </c:pt>
                <c:pt idx="330">
                  <c:v>474.00316900000001</c:v>
                </c:pt>
                <c:pt idx="331">
                  <c:v>475.44437920000001</c:v>
                </c:pt>
                <c:pt idx="332">
                  <c:v>476.8827872</c:v>
                </c:pt>
                <c:pt idx="333">
                  <c:v>478.31918080000003</c:v>
                </c:pt>
                <c:pt idx="334">
                  <c:v>479.75784720000001</c:v>
                </c:pt>
                <c:pt idx="335">
                  <c:v>481.19481919999998</c:v>
                </c:pt>
                <c:pt idx="336">
                  <c:v>482.63102339999989</c:v>
                </c:pt>
                <c:pt idx="337">
                  <c:v>484.06005219999997</c:v>
                </c:pt>
                <c:pt idx="338">
                  <c:v>485.49698180000001</c:v>
                </c:pt>
                <c:pt idx="339">
                  <c:v>486.9378418</c:v>
                </c:pt>
                <c:pt idx="340">
                  <c:v>488.37456939999998</c:v>
                </c:pt>
                <c:pt idx="341">
                  <c:v>489.8108148</c:v>
                </c:pt>
                <c:pt idx="342">
                  <c:v>491.2463692</c:v>
                </c:pt>
                <c:pt idx="343">
                  <c:v>492.67380559999998</c:v>
                </c:pt>
                <c:pt idx="344">
                  <c:v>494.11218919999999</c:v>
                </c:pt>
                <c:pt idx="345">
                  <c:v>495.55010839999989</c:v>
                </c:pt>
                <c:pt idx="346">
                  <c:v>496.98134479999999</c:v>
                </c:pt>
                <c:pt idx="347">
                  <c:v>498.41593180000001</c:v>
                </c:pt>
                <c:pt idx="348">
                  <c:v>499.8514606</c:v>
                </c:pt>
                <c:pt idx="349">
                  <c:v>501.28831400000001</c:v>
                </c:pt>
                <c:pt idx="350">
                  <c:v>502.72308200000009</c:v>
                </c:pt>
                <c:pt idx="351">
                  <c:v>504.15723340000011</c:v>
                </c:pt>
                <c:pt idx="352">
                  <c:v>505.58922039999999</c:v>
                </c:pt>
                <c:pt idx="353">
                  <c:v>507.03017280000012</c:v>
                </c:pt>
                <c:pt idx="354">
                  <c:v>508.46034279999992</c:v>
                </c:pt>
                <c:pt idx="355">
                  <c:v>509.89091459999997</c:v>
                </c:pt>
                <c:pt idx="356">
                  <c:v>511.31884059999999</c:v>
                </c:pt>
                <c:pt idx="357">
                  <c:v>512.74697179999998</c:v>
                </c:pt>
                <c:pt idx="358">
                  <c:v>514.18543079999995</c:v>
                </c:pt>
                <c:pt idx="359">
                  <c:v>515.62179020000008</c:v>
                </c:pt>
                <c:pt idx="360">
                  <c:v>517.05646740000009</c:v>
                </c:pt>
                <c:pt idx="361">
                  <c:v>518.49083940000003</c:v>
                </c:pt>
                <c:pt idx="362">
                  <c:v>519.92670099999998</c:v>
                </c:pt>
                <c:pt idx="363">
                  <c:v>521.36719979999998</c:v>
                </c:pt>
                <c:pt idx="364">
                  <c:v>522.80321879999997</c:v>
                </c:pt>
                <c:pt idx="365">
                  <c:v>524.233969</c:v>
                </c:pt>
                <c:pt idx="366">
                  <c:v>525.67378399999996</c:v>
                </c:pt>
                <c:pt idx="367">
                  <c:v>527.10615200000007</c:v>
                </c:pt>
                <c:pt idx="368">
                  <c:v>528.54800039999986</c:v>
                </c:pt>
                <c:pt idx="369">
                  <c:v>529.97656720000009</c:v>
                </c:pt>
                <c:pt idx="370">
                  <c:v>531.41436599999997</c:v>
                </c:pt>
                <c:pt idx="371">
                  <c:v>532.84660559999998</c:v>
                </c:pt>
                <c:pt idx="372">
                  <c:v>534.28664860000004</c:v>
                </c:pt>
                <c:pt idx="373">
                  <c:v>535.7182004</c:v>
                </c:pt>
                <c:pt idx="374">
                  <c:v>537.15571539999996</c:v>
                </c:pt>
                <c:pt idx="375">
                  <c:v>538.59165180000002</c:v>
                </c:pt>
                <c:pt idx="376">
                  <c:v>540.02240419999998</c:v>
                </c:pt>
                <c:pt idx="377">
                  <c:v>541.459339</c:v>
                </c:pt>
                <c:pt idx="378">
                  <c:v>542.90993939999998</c:v>
                </c:pt>
                <c:pt idx="379">
                  <c:v>544.34681419999993</c:v>
                </c:pt>
                <c:pt idx="380">
                  <c:v>545.78341079999996</c:v>
                </c:pt>
                <c:pt idx="381">
                  <c:v>547.21557259999997</c:v>
                </c:pt>
                <c:pt idx="382">
                  <c:v>548.648866</c:v>
                </c:pt>
                <c:pt idx="383">
                  <c:v>550.08549599999992</c:v>
                </c:pt>
                <c:pt idx="384">
                  <c:v>551.52167259999999</c:v>
                </c:pt>
                <c:pt idx="385">
                  <c:v>552.95926239999994</c:v>
                </c:pt>
                <c:pt idx="386">
                  <c:v>554.39692480000008</c:v>
                </c:pt>
                <c:pt idx="387">
                  <c:v>555.83020479999993</c:v>
                </c:pt>
                <c:pt idx="388">
                  <c:v>557.26717459999998</c:v>
                </c:pt>
                <c:pt idx="389">
                  <c:v>558.70174999999995</c:v>
                </c:pt>
                <c:pt idx="390">
                  <c:v>560.13421320000009</c:v>
                </c:pt>
                <c:pt idx="391">
                  <c:v>561.57104099999992</c:v>
                </c:pt>
                <c:pt idx="392">
                  <c:v>563.00393740000004</c:v>
                </c:pt>
                <c:pt idx="393">
                  <c:v>564.4401347999999</c:v>
                </c:pt>
                <c:pt idx="394">
                  <c:v>565.87547539999991</c:v>
                </c:pt>
                <c:pt idx="395">
                  <c:v>567.30950539999992</c:v>
                </c:pt>
                <c:pt idx="396">
                  <c:v>568.74644060000003</c:v>
                </c:pt>
                <c:pt idx="397">
                  <c:v>570.18071480000003</c:v>
                </c:pt>
                <c:pt idx="398">
                  <c:v>571.61481260000005</c:v>
                </c:pt>
                <c:pt idx="399">
                  <c:v>573.05266779999999</c:v>
                </c:pt>
                <c:pt idx="400">
                  <c:v>574.48191099999997</c:v>
                </c:pt>
                <c:pt idx="401">
                  <c:v>575.92299459999992</c:v>
                </c:pt>
                <c:pt idx="402">
                  <c:v>577.35636379999994</c:v>
                </c:pt>
                <c:pt idx="403">
                  <c:v>578.79474559999994</c:v>
                </c:pt>
                <c:pt idx="404">
                  <c:v>580.22473379999997</c:v>
                </c:pt>
                <c:pt idx="405">
                  <c:v>581.6638246</c:v>
                </c:pt>
                <c:pt idx="406">
                  <c:v>583.09889199999998</c:v>
                </c:pt>
                <c:pt idx="407">
                  <c:v>584.53159479999999</c:v>
                </c:pt>
                <c:pt idx="408">
                  <c:v>585.96594699999991</c:v>
                </c:pt>
                <c:pt idx="409">
                  <c:v>587.40469719999999</c:v>
                </c:pt>
                <c:pt idx="410">
                  <c:v>588.84068360000003</c:v>
                </c:pt>
                <c:pt idx="411">
                  <c:v>590.27834899999993</c:v>
                </c:pt>
                <c:pt idx="412">
                  <c:v>591.71440280000002</c:v>
                </c:pt>
                <c:pt idx="413">
                  <c:v>593.15112780000004</c:v>
                </c:pt>
                <c:pt idx="414">
                  <c:v>594.58652200000006</c:v>
                </c:pt>
                <c:pt idx="415">
                  <c:v>596.02270359999989</c:v>
                </c:pt>
                <c:pt idx="416">
                  <c:v>597.45984920000012</c:v>
                </c:pt>
                <c:pt idx="417">
                  <c:v>598.89545080000005</c:v>
                </c:pt>
                <c:pt idx="418">
                  <c:v>600.32248440000001</c:v>
                </c:pt>
                <c:pt idx="419">
                  <c:v>601.75629100000003</c:v>
                </c:pt>
                <c:pt idx="420">
                  <c:v>603.19166980000011</c:v>
                </c:pt>
                <c:pt idx="421">
                  <c:v>604.6275862</c:v>
                </c:pt>
                <c:pt idx="422">
                  <c:v>606.06586779999998</c:v>
                </c:pt>
                <c:pt idx="423">
                  <c:v>607.49636260000011</c:v>
                </c:pt>
                <c:pt idx="424">
                  <c:v>608.93568960000005</c:v>
                </c:pt>
                <c:pt idx="425">
                  <c:v>610.36481359999993</c:v>
                </c:pt>
                <c:pt idx="426">
                  <c:v>611.802685</c:v>
                </c:pt>
                <c:pt idx="427">
                  <c:v>613.23812699999996</c:v>
                </c:pt>
                <c:pt idx="428">
                  <c:v>614.6750624</c:v>
                </c:pt>
                <c:pt idx="429">
                  <c:v>616.10960019999993</c:v>
                </c:pt>
                <c:pt idx="430">
                  <c:v>617.54533419999984</c:v>
                </c:pt>
                <c:pt idx="431">
                  <c:v>618.97830219999992</c:v>
                </c:pt>
                <c:pt idx="432">
                  <c:v>620.41468580000003</c:v>
                </c:pt>
                <c:pt idx="433">
                  <c:v>621.84869999999989</c:v>
                </c:pt>
                <c:pt idx="434">
                  <c:v>623.27993040000001</c:v>
                </c:pt>
                <c:pt idx="435">
                  <c:v>624.71524939999995</c:v>
                </c:pt>
                <c:pt idx="436">
                  <c:v>626.15348180000001</c:v>
                </c:pt>
                <c:pt idx="437">
                  <c:v>627.58877240000004</c:v>
                </c:pt>
                <c:pt idx="438">
                  <c:v>629.02483259999997</c:v>
                </c:pt>
                <c:pt idx="439">
                  <c:v>630.46265999999991</c:v>
                </c:pt>
                <c:pt idx="440">
                  <c:v>631.89535699999999</c:v>
                </c:pt>
                <c:pt idx="441">
                  <c:v>633.33104879999996</c:v>
                </c:pt>
                <c:pt idx="442">
                  <c:v>634.76515159999997</c:v>
                </c:pt>
                <c:pt idx="443">
                  <c:v>636.20019980000006</c:v>
                </c:pt>
                <c:pt idx="444">
                  <c:v>637.63788820000013</c:v>
                </c:pt>
                <c:pt idx="445">
                  <c:v>639.07609939999998</c:v>
                </c:pt>
                <c:pt idx="446">
                  <c:v>640.50392660000011</c:v>
                </c:pt>
                <c:pt idx="447">
                  <c:v>641.94183880000003</c:v>
                </c:pt>
                <c:pt idx="448">
                  <c:v>643.37709759999996</c:v>
                </c:pt>
                <c:pt idx="449">
                  <c:v>644.81347140000003</c:v>
                </c:pt>
                <c:pt idx="450">
                  <c:v>646.23944940000001</c:v>
                </c:pt>
                <c:pt idx="451">
                  <c:v>647.67708800000003</c:v>
                </c:pt>
                <c:pt idx="452">
                  <c:v>649.11061740000002</c:v>
                </c:pt>
                <c:pt idx="453">
                  <c:v>650.54334360000007</c:v>
                </c:pt>
                <c:pt idx="454">
                  <c:v>651.98026800000002</c:v>
                </c:pt>
                <c:pt idx="455">
                  <c:v>653.41751079999995</c:v>
                </c:pt>
                <c:pt idx="456">
                  <c:v>654.85489600000005</c:v>
                </c:pt>
                <c:pt idx="457">
                  <c:v>656.28781140000001</c:v>
                </c:pt>
                <c:pt idx="458">
                  <c:v>657.72279660000004</c:v>
                </c:pt>
                <c:pt idx="459">
                  <c:v>659.15672440000003</c:v>
                </c:pt>
                <c:pt idx="460">
                  <c:v>660.59272659999999</c:v>
                </c:pt>
                <c:pt idx="461">
                  <c:v>662.0313228</c:v>
                </c:pt>
                <c:pt idx="462">
                  <c:v>663.47850499999993</c:v>
                </c:pt>
                <c:pt idx="463">
                  <c:v>664.91314880000004</c:v>
                </c:pt>
                <c:pt idx="464">
                  <c:v>666.34761959999992</c:v>
                </c:pt>
                <c:pt idx="465">
                  <c:v>667.78467799999999</c:v>
                </c:pt>
                <c:pt idx="466">
                  <c:v>669.22187980000001</c:v>
                </c:pt>
                <c:pt idx="467">
                  <c:v>670.65346379999994</c:v>
                </c:pt>
                <c:pt idx="468">
                  <c:v>672.09132599999998</c:v>
                </c:pt>
                <c:pt idx="469">
                  <c:v>673.52794180000001</c:v>
                </c:pt>
                <c:pt idx="470">
                  <c:v>674.9666896</c:v>
                </c:pt>
                <c:pt idx="471">
                  <c:v>676.40526539999996</c:v>
                </c:pt>
                <c:pt idx="472">
                  <c:v>677.84265579999999</c:v>
                </c:pt>
                <c:pt idx="473">
                  <c:v>679.27630939999995</c:v>
                </c:pt>
                <c:pt idx="474">
                  <c:v>680.70927740000002</c:v>
                </c:pt>
                <c:pt idx="475">
                  <c:v>682.14888599999995</c:v>
                </c:pt>
                <c:pt idx="476">
                  <c:v>683.58043900000007</c:v>
                </c:pt>
                <c:pt idx="477">
                  <c:v>685.01850079999997</c:v>
                </c:pt>
                <c:pt idx="478">
                  <c:v>686.45319299999994</c:v>
                </c:pt>
                <c:pt idx="479">
                  <c:v>687.88192159999994</c:v>
                </c:pt>
                <c:pt idx="480">
                  <c:v>689.32049340000003</c:v>
                </c:pt>
                <c:pt idx="481">
                  <c:v>690.75495520000004</c:v>
                </c:pt>
                <c:pt idx="482">
                  <c:v>692.19055520000006</c:v>
                </c:pt>
                <c:pt idx="483">
                  <c:v>693.62372260000006</c:v>
                </c:pt>
                <c:pt idx="484">
                  <c:v>695.05776040000001</c:v>
                </c:pt>
                <c:pt idx="485">
                  <c:v>696.48200139999994</c:v>
                </c:pt>
                <c:pt idx="486">
                  <c:v>697.9133215999999</c:v>
                </c:pt>
                <c:pt idx="487">
                  <c:v>699.35059660000002</c:v>
                </c:pt>
                <c:pt idx="488">
                  <c:v>700.77159759999995</c:v>
                </c:pt>
                <c:pt idx="489">
                  <c:v>702.20405580000011</c:v>
                </c:pt>
                <c:pt idx="490">
                  <c:v>703.64225699999997</c:v>
                </c:pt>
                <c:pt idx="491">
                  <c:v>705.076007</c:v>
                </c:pt>
                <c:pt idx="492">
                  <c:v>706.50848459999997</c:v>
                </c:pt>
                <c:pt idx="493">
                  <c:v>707.93891580000002</c:v>
                </c:pt>
                <c:pt idx="494">
                  <c:v>709.37592799999993</c:v>
                </c:pt>
                <c:pt idx="495">
                  <c:v>710.80966280000007</c:v>
                </c:pt>
                <c:pt idx="496">
                  <c:v>712.24512300000004</c:v>
                </c:pt>
                <c:pt idx="497">
                  <c:v>713.67690140000002</c:v>
                </c:pt>
                <c:pt idx="498">
                  <c:v>715.11729319999995</c:v>
                </c:pt>
                <c:pt idx="499">
                  <c:v>716.54958360000001</c:v>
                </c:pt>
                <c:pt idx="500">
                  <c:v>717.98979440000005</c:v>
                </c:pt>
                <c:pt idx="501">
                  <c:v>719.42348939999999</c:v>
                </c:pt>
                <c:pt idx="502">
                  <c:v>720.86260519999996</c:v>
                </c:pt>
                <c:pt idx="503">
                  <c:v>722.31397619999996</c:v>
                </c:pt>
                <c:pt idx="504">
                  <c:v>723.75154259999999</c:v>
                </c:pt>
                <c:pt idx="505">
                  <c:v>725.18604679999999</c:v>
                </c:pt>
                <c:pt idx="506">
                  <c:v>726.61898039999994</c:v>
                </c:pt>
                <c:pt idx="507">
                  <c:v>728.05727019999995</c:v>
                </c:pt>
                <c:pt idx="508">
                  <c:v>729.49214180000001</c:v>
                </c:pt>
                <c:pt idx="509">
                  <c:v>730.92889739999998</c:v>
                </c:pt>
                <c:pt idx="510">
                  <c:v>732.35959539999999</c:v>
                </c:pt>
                <c:pt idx="511">
                  <c:v>733.79522400000008</c:v>
                </c:pt>
                <c:pt idx="512">
                  <c:v>735.22834999999998</c:v>
                </c:pt>
                <c:pt idx="513">
                  <c:v>736.66679759999988</c:v>
                </c:pt>
                <c:pt idx="514">
                  <c:v>738.10104720000004</c:v>
                </c:pt>
                <c:pt idx="515">
                  <c:v>739.53547879999996</c:v>
                </c:pt>
                <c:pt idx="516">
                  <c:v>740.9705449999999</c:v>
                </c:pt>
                <c:pt idx="517">
                  <c:v>742.40786420000006</c:v>
                </c:pt>
                <c:pt idx="518">
                  <c:v>743.84114900000009</c:v>
                </c:pt>
                <c:pt idx="519">
                  <c:v>745.27655759999993</c:v>
                </c:pt>
                <c:pt idx="520">
                  <c:v>746.70612840000001</c:v>
                </c:pt>
                <c:pt idx="521">
                  <c:v>748.14662439999995</c:v>
                </c:pt>
                <c:pt idx="522">
                  <c:v>749.5831306</c:v>
                </c:pt>
                <c:pt idx="523">
                  <c:v>750.99964599999998</c:v>
                </c:pt>
                <c:pt idx="524">
                  <c:v>752.44049299999995</c:v>
                </c:pt>
                <c:pt idx="525">
                  <c:v>753.87339459999998</c:v>
                </c:pt>
                <c:pt idx="526">
                  <c:v>755.30648059999999</c:v>
                </c:pt>
                <c:pt idx="527">
                  <c:v>756.74478699999997</c:v>
                </c:pt>
                <c:pt idx="528">
                  <c:v>758.17843699999992</c:v>
                </c:pt>
                <c:pt idx="529">
                  <c:v>759.6152937999999</c:v>
                </c:pt>
                <c:pt idx="530">
                  <c:v>761.04986740000004</c:v>
                </c:pt>
                <c:pt idx="531">
                  <c:v>762.48400259999994</c:v>
                </c:pt>
                <c:pt idx="532">
                  <c:v>763.91839300000004</c:v>
                </c:pt>
                <c:pt idx="533">
                  <c:v>765.35335800000007</c:v>
                </c:pt>
                <c:pt idx="534">
                  <c:v>766.79138859999989</c:v>
                </c:pt>
                <c:pt idx="535">
                  <c:v>768.22927300000003</c:v>
                </c:pt>
                <c:pt idx="536">
                  <c:v>769.66714179999997</c:v>
                </c:pt>
                <c:pt idx="537">
                  <c:v>771.09966719999989</c:v>
                </c:pt>
                <c:pt idx="538">
                  <c:v>772.53330679999999</c:v>
                </c:pt>
                <c:pt idx="539">
                  <c:v>773.97064879999994</c:v>
                </c:pt>
                <c:pt idx="540">
                  <c:v>775.40954580000005</c:v>
                </c:pt>
                <c:pt idx="541">
                  <c:v>776.84199579999995</c:v>
                </c:pt>
                <c:pt idx="542">
                  <c:v>778.27564199999983</c:v>
                </c:pt>
                <c:pt idx="543">
                  <c:v>779.7108654000001</c:v>
                </c:pt>
                <c:pt idx="544">
                  <c:v>781.1448686</c:v>
                </c:pt>
                <c:pt idx="545">
                  <c:v>782.58202080000001</c:v>
                </c:pt>
                <c:pt idx="546">
                  <c:v>784.02033140000003</c:v>
                </c:pt>
                <c:pt idx="547">
                  <c:v>785.45183160000011</c:v>
                </c:pt>
                <c:pt idx="548">
                  <c:v>786.89068179999992</c:v>
                </c:pt>
                <c:pt idx="549">
                  <c:v>788.32539040000006</c:v>
                </c:pt>
                <c:pt idx="550">
                  <c:v>789.76183359999993</c:v>
                </c:pt>
                <c:pt idx="551">
                  <c:v>791.19534799999997</c:v>
                </c:pt>
                <c:pt idx="552">
                  <c:v>792.63297620000003</c:v>
                </c:pt>
                <c:pt idx="553">
                  <c:v>794.06322620000003</c:v>
                </c:pt>
                <c:pt idx="554">
                  <c:v>795.49677020000001</c:v>
                </c:pt>
                <c:pt idx="555">
                  <c:v>796.93113199999993</c:v>
                </c:pt>
                <c:pt idx="556">
                  <c:v>798.36621779999996</c:v>
                </c:pt>
                <c:pt idx="557">
                  <c:v>799.8019726</c:v>
                </c:pt>
                <c:pt idx="558">
                  <c:v>801.23954800000001</c:v>
                </c:pt>
                <c:pt idx="559">
                  <c:v>802.67219740000007</c:v>
                </c:pt>
                <c:pt idx="560">
                  <c:v>804.10497699999996</c:v>
                </c:pt>
                <c:pt idx="561">
                  <c:v>805.54260699999998</c:v>
                </c:pt>
                <c:pt idx="562">
                  <c:v>806.98027860000002</c:v>
                </c:pt>
                <c:pt idx="563">
                  <c:v>808.41836480000006</c:v>
                </c:pt>
                <c:pt idx="564">
                  <c:v>809.84942620000004</c:v>
                </c:pt>
                <c:pt idx="565">
                  <c:v>811.28186599999992</c:v>
                </c:pt>
                <c:pt idx="566">
                  <c:v>812.7213933999999</c:v>
                </c:pt>
                <c:pt idx="567">
                  <c:v>814.1518309999999</c:v>
                </c:pt>
                <c:pt idx="568">
                  <c:v>815.59563259999993</c:v>
                </c:pt>
                <c:pt idx="569">
                  <c:v>817.02671200000009</c:v>
                </c:pt>
                <c:pt idx="570">
                  <c:v>818.46526400000005</c:v>
                </c:pt>
                <c:pt idx="571">
                  <c:v>819.90094740000006</c:v>
                </c:pt>
                <c:pt idx="572">
                  <c:v>821.33873640000002</c:v>
                </c:pt>
                <c:pt idx="573">
                  <c:v>822.77242019999994</c:v>
                </c:pt>
                <c:pt idx="574">
                  <c:v>824.20837859999995</c:v>
                </c:pt>
                <c:pt idx="575">
                  <c:v>825.64439559999994</c:v>
                </c:pt>
                <c:pt idx="576">
                  <c:v>827.0786564</c:v>
                </c:pt>
                <c:pt idx="577">
                  <c:v>828.51802720000001</c:v>
                </c:pt>
                <c:pt idx="578">
                  <c:v>829.95590960000004</c:v>
                </c:pt>
                <c:pt idx="579">
                  <c:v>831.38605399999994</c:v>
                </c:pt>
                <c:pt idx="580">
                  <c:v>832.81627679999997</c:v>
                </c:pt>
                <c:pt idx="581">
                  <c:v>834.2384957999999</c:v>
                </c:pt>
                <c:pt idx="582">
                  <c:v>835.67835720000005</c:v>
                </c:pt>
                <c:pt idx="583">
                  <c:v>837.11496320000003</c:v>
                </c:pt>
                <c:pt idx="584">
                  <c:v>838.5294444000001</c:v>
                </c:pt>
                <c:pt idx="585">
                  <c:v>839.96848460000001</c:v>
                </c:pt>
                <c:pt idx="586">
                  <c:v>841.40471519999994</c:v>
                </c:pt>
                <c:pt idx="587">
                  <c:v>842.83419479999998</c:v>
                </c:pt>
                <c:pt idx="588">
                  <c:v>844.2711068000001</c:v>
                </c:pt>
                <c:pt idx="589">
                  <c:v>845.70848480000006</c:v>
                </c:pt>
                <c:pt idx="590">
                  <c:v>847.14517860000001</c:v>
                </c:pt>
                <c:pt idx="591">
                  <c:v>848.58319019999999</c:v>
                </c:pt>
                <c:pt idx="592">
                  <c:v>850.01933419999989</c:v>
                </c:pt>
                <c:pt idx="593">
                  <c:v>851.4531386000001</c:v>
                </c:pt>
                <c:pt idx="594">
                  <c:v>852.8917414</c:v>
                </c:pt>
                <c:pt idx="595">
                  <c:v>854.32604419999984</c:v>
                </c:pt>
                <c:pt idx="596">
                  <c:v>855.75577580000004</c:v>
                </c:pt>
                <c:pt idx="597">
                  <c:v>857.19081320000009</c:v>
                </c:pt>
                <c:pt idx="598">
                  <c:v>858.6260456</c:v>
                </c:pt>
                <c:pt idx="599">
                  <c:v>860.06255420000002</c:v>
                </c:pt>
                <c:pt idx="600">
                  <c:v>861.4985944</c:v>
                </c:pt>
                <c:pt idx="601">
                  <c:v>862.93630639999992</c:v>
                </c:pt>
                <c:pt idx="602">
                  <c:v>864.3679345999999</c:v>
                </c:pt>
                <c:pt idx="603">
                  <c:v>865.80418680000002</c:v>
                </c:pt>
                <c:pt idx="604">
                  <c:v>867.24202880000007</c:v>
                </c:pt>
                <c:pt idx="605">
                  <c:v>868.67367360000003</c:v>
                </c:pt>
                <c:pt idx="606">
                  <c:v>870.11292539999999</c:v>
                </c:pt>
                <c:pt idx="607">
                  <c:v>871.54735700000003</c:v>
                </c:pt>
                <c:pt idx="608">
                  <c:v>872.98785459999999</c:v>
                </c:pt>
                <c:pt idx="609">
                  <c:v>874.4204000000002</c:v>
                </c:pt>
                <c:pt idx="610">
                  <c:v>875.85561240000004</c:v>
                </c:pt>
                <c:pt idx="611">
                  <c:v>877.29631559999996</c:v>
                </c:pt>
                <c:pt idx="612">
                  <c:v>878.73151499999983</c:v>
                </c:pt>
                <c:pt idx="613">
                  <c:v>880.1658314</c:v>
                </c:pt>
                <c:pt idx="614">
                  <c:v>881.60491280000008</c:v>
                </c:pt>
                <c:pt idx="615">
                  <c:v>883.04315700000006</c:v>
                </c:pt>
                <c:pt idx="616">
                  <c:v>884.47275600000012</c:v>
                </c:pt>
                <c:pt idx="617">
                  <c:v>885.90946159999999</c:v>
                </c:pt>
                <c:pt idx="618">
                  <c:v>887.3431564</c:v>
                </c:pt>
                <c:pt idx="619">
                  <c:v>888.78053499999987</c:v>
                </c:pt>
                <c:pt idx="620">
                  <c:v>890.21734180000021</c:v>
                </c:pt>
                <c:pt idx="621">
                  <c:v>891.65519559999996</c:v>
                </c:pt>
                <c:pt idx="622">
                  <c:v>893.08763479999993</c:v>
                </c:pt>
                <c:pt idx="623">
                  <c:v>894.52049320000003</c:v>
                </c:pt>
                <c:pt idx="624">
                  <c:v>895.9573145999999</c:v>
                </c:pt>
                <c:pt idx="625">
                  <c:v>897.39321860000018</c:v>
                </c:pt>
                <c:pt idx="626">
                  <c:v>898.82260939999992</c:v>
                </c:pt>
                <c:pt idx="627">
                  <c:v>900.25660820000007</c:v>
                </c:pt>
                <c:pt idx="628">
                  <c:v>901.69346060000009</c:v>
                </c:pt>
                <c:pt idx="629">
                  <c:v>903.12867599999993</c:v>
                </c:pt>
                <c:pt idx="630">
                  <c:v>904.56670700000018</c:v>
                </c:pt>
                <c:pt idx="631">
                  <c:v>905.99924160000012</c:v>
                </c:pt>
                <c:pt idx="632">
                  <c:v>907.43635699999993</c:v>
                </c:pt>
                <c:pt idx="633">
                  <c:v>908.86777000000006</c:v>
                </c:pt>
                <c:pt idx="634">
                  <c:v>910.30550279999989</c:v>
                </c:pt>
                <c:pt idx="635">
                  <c:v>911.74061959999995</c:v>
                </c:pt>
                <c:pt idx="636">
                  <c:v>913.17747280000003</c:v>
                </c:pt>
                <c:pt idx="637">
                  <c:v>914.61301720000006</c:v>
                </c:pt>
                <c:pt idx="638">
                  <c:v>916.04695340000001</c:v>
                </c:pt>
                <c:pt idx="639">
                  <c:v>917.48688000000004</c:v>
                </c:pt>
                <c:pt idx="640">
                  <c:v>918.9182780000001</c:v>
                </c:pt>
                <c:pt idx="641">
                  <c:v>920.35643779999987</c:v>
                </c:pt>
                <c:pt idx="642">
                  <c:v>921.79162400000007</c:v>
                </c:pt>
                <c:pt idx="643">
                  <c:v>923.22845480000001</c:v>
                </c:pt>
                <c:pt idx="644">
                  <c:v>924.66020540000011</c:v>
                </c:pt>
                <c:pt idx="645">
                  <c:v>926.09479299999998</c:v>
                </c:pt>
                <c:pt idx="646">
                  <c:v>927.5322642000001</c:v>
                </c:pt>
                <c:pt idx="647">
                  <c:v>928.96514920000004</c:v>
                </c:pt>
                <c:pt idx="648">
                  <c:v>930.40422699999999</c:v>
                </c:pt>
                <c:pt idx="649">
                  <c:v>931.83571499999994</c:v>
                </c:pt>
                <c:pt idx="650">
                  <c:v>933.28408999999988</c:v>
                </c:pt>
                <c:pt idx="651">
                  <c:v>934.72320280000008</c:v>
                </c:pt>
                <c:pt idx="652">
                  <c:v>936.15866019999999</c:v>
                </c:pt>
                <c:pt idx="653">
                  <c:v>937.59551620000002</c:v>
                </c:pt>
                <c:pt idx="654">
                  <c:v>939.03460400000006</c:v>
                </c:pt>
                <c:pt idx="655">
                  <c:v>940.4676882</c:v>
                </c:pt>
                <c:pt idx="656">
                  <c:v>941.89702920000002</c:v>
                </c:pt>
                <c:pt idx="657">
                  <c:v>943.33423060000007</c:v>
                </c:pt>
                <c:pt idx="658">
                  <c:v>944.76849000000004</c:v>
                </c:pt>
                <c:pt idx="659">
                  <c:v>946.20354620000001</c:v>
                </c:pt>
                <c:pt idx="660">
                  <c:v>947.64066700000001</c:v>
                </c:pt>
                <c:pt idx="661">
                  <c:v>949.07278899999983</c:v>
                </c:pt>
                <c:pt idx="662">
                  <c:v>950.50891480000007</c:v>
                </c:pt>
                <c:pt idx="663">
                  <c:v>951.94397400000003</c:v>
                </c:pt>
                <c:pt idx="664">
                  <c:v>953.38252580000005</c:v>
                </c:pt>
                <c:pt idx="665">
                  <c:v>954.80901699999993</c:v>
                </c:pt>
                <c:pt idx="666">
                  <c:v>956.24940480000009</c:v>
                </c:pt>
                <c:pt idx="667">
                  <c:v>957.68677280000009</c:v>
                </c:pt>
                <c:pt idx="668">
                  <c:v>959.12153200000012</c:v>
                </c:pt>
                <c:pt idx="669">
                  <c:v>960.55501779999997</c:v>
                </c:pt>
                <c:pt idx="670">
                  <c:v>961.98988539999993</c:v>
                </c:pt>
                <c:pt idx="671">
                  <c:v>963.42769199999998</c:v>
                </c:pt>
                <c:pt idx="672">
                  <c:v>964.86091199999987</c:v>
                </c:pt>
                <c:pt idx="673">
                  <c:v>966.3005280000001</c:v>
                </c:pt>
                <c:pt idx="674">
                  <c:v>967.73306020000018</c:v>
                </c:pt>
                <c:pt idx="675">
                  <c:v>969.17245639999999</c:v>
                </c:pt>
                <c:pt idx="676">
                  <c:v>970.60076160000006</c:v>
                </c:pt>
                <c:pt idx="677">
                  <c:v>972.04039720000003</c:v>
                </c:pt>
                <c:pt idx="678">
                  <c:v>973.47806120000007</c:v>
                </c:pt>
                <c:pt idx="679">
                  <c:v>974.91225639999993</c:v>
                </c:pt>
                <c:pt idx="680">
                  <c:v>976.34449480000001</c:v>
                </c:pt>
                <c:pt idx="681">
                  <c:v>977.78383480000014</c:v>
                </c:pt>
                <c:pt idx="682">
                  <c:v>979.22243880000008</c:v>
                </c:pt>
                <c:pt idx="683">
                  <c:v>980.65131339999994</c:v>
                </c:pt>
                <c:pt idx="684">
                  <c:v>982.09179800000004</c:v>
                </c:pt>
                <c:pt idx="685">
                  <c:v>983.53419100000008</c:v>
                </c:pt>
                <c:pt idx="686">
                  <c:v>984.97477240000012</c:v>
                </c:pt>
                <c:pt idx="687">
                  <c:v>986.40901080000003</c:v>
                </c:pt>
                <c:pt idx="688">
                  <c:v>987.84595599999989</c:v>
                </c:pt>
                <c:pt idx="689">
                  <c:v>989.28381239999999</c:v>
                </c:pt>
                <c:pt idx="690">
                  <c:v>990.72095979999995</c:v>
                </c:pt>
                <c:pt idx="691">
                  <c:v>992.15886740000008</c:v>
                </c:pt>
                <c:pt idx="692">
                  <c:v>993.5955414</c:v>
                </c:pt>
                <c:pt idx="693">
                  <c:v>995.02712539999993</c:v>
                </c:pt>
                <c:pt idx="694">
                  <c:v>996.44807980000007</c:v>
                </c:pt>
                <c:pt idx="695">
                  <c:v>997.88172039999995</c:v>
                </c:pt>
                <c:pt idx="696">
                  <c:v>999.3185694</c:v>
                </c:pt>
                <c:pt idx="697">
                  <c:v>1000.7546768</c:v>
                </c:pt>
                <c:pt idx="698">
                  <c:v>1002.1912584</c:v>
                </c:pt>
                <c:pt idx="699">
                  <c:v>1003.6271956000001</c:v>
                </c:pt>
                <c:pt idx="700">
                  <c:v>1005.058782</c:v>
                </c:pt>
                <c:pt idx="701">
                  <c:v>1006.495949</c:v>
                </c:pt>
                <c:pt idx="702">
                  <c:v>1007.9285152</c:v>
                </c:pt>
                <c:pt idx="703">
                  <c:v>1009.3651298</c:v>
                </c:pt>
                <c:pt idx="704">
                  <c:v>1010.7982734</c:v>
                </c:pt>
                <c:pt idx="705">
                  <c:v>1012.2367994</c:v>
                </c:pt>
                <c:pt idx="706">
                  <c:v>1013.6705746</c:v>
                </c:pt>
                <c:pt idx="707">
                  <c:v>1015.1064462000001</c:v>
                </c:pt>
                <c:pt idx="708">
                  <c:v>1016.5406892</c:v>
                </c:pt>
                <c:pt idx="709">
                  <c:v>1017.9753466</c:v>
                </c:pt>
                <c:pt idx="710">
                  <c:v>1019.4091968</c:v>
                </c:pt>
                <c:pt idx="711">
                  <c:v>1020.850521</c:v>
                </c:pt>
                <c:pt idx="712">
                  <c:v>1022.2833982</c:v>
                </c:pt>
                <c:pt idx="713">
                  <c:v>1023.7180406</c:v>
                </c:pt>
                <c:pt idx="714">
                  <c:v>1025.1515006</c:v>
                </c:pt>
                <c:pt idx="715">
                  <c:v>1026.5889394000001</c:v>
                </c:pt>
                <c:pt idx="716">
                  <c:v>1028.0199683999999</c:v>
                </c:pt>
                <c:pt idx="717">
                  <c:v>1029.4575144</c:v>
                </c:pt>
                <c:pt idx="718">
                  <c:v>1030.8926678</c:v>
                </c:pt>
                <c:pt idx="719">
                  <c:v>1032.3268740000001</c:v>
                </c:pt>
                <c:pt idx="720">
                  <c:v>1033.7613518000001</c:v>
                </c:pt>
                <c:pt idx="721">
                  <c:v>1035.1963857999999</c:v>
                </c:pt>
                <c:pt idx="722">
                  <c:v>1036.6352741999999</c:v>
                </c:pt>
                <c:pt idx="723">
                  <c:v>1038.0689218</c:v>
                </c:pt>
                <c:pt idx="724">
                  <c:v>1039.4999347999999</c:v>
                </c:pt>
                <c:pt idx="725">
                  <c:v>1040.9395108000001</c:v>
                </c:pt>
                <c:pt idx="726">
                  <c:v>1042.3776883999999</c:v>
                </c:pt>
                <c:pt idx="727">
                  <c:v>1043.8052706000001</c:v>
                </c:pt>
                <c:pt idx="728">
                  <c:v>1045.2461221999999</c:v>
                </c:pt>
                <c:pt idx="729">
                  <c:v>1046.6788443999999</c:v>
                </c:pt>
                <c:pt idx="730">
                  <c:v>1048.1154326000001</c:v>
                </c:pt>
                <c:pt idx="731">
                  <c:v>1049.551659</c:v>
                </c:pt>
                <c:pt idx="732">
                  <c:v>1050.9777684000001</c:v>
                </c:pt>
                <c:pt idx="733">
                  <c:v>1052.4185669999999</c:v>
                </c:pt>
                <c:pt idx="734">
                  <c:v>1053.8508412000001</c:v>
                </c:pt>
                <c:pt idx="735">
                  <c:v>1055.2877618</c:v>
                </c:pt>
                <c:pt idx="736">
                  <c:v>1056.7213038</c:v>
                </c:pt>
                <c:pt idx="737">
                  <c:v>1058.1540606000001</c:v>
                </c:pt>
                <c:pt idx="738">
                  <c:v>1059.5874710000001</c:v>
                </c:pt>
                <c:pt idx="739">
                  <c:v>1061.0254087999999</c:v>
                </c:pt>
                <c:pt idx="740">
                  <c:v>1062.4607424000001</c:v>
                </c:pt>
                <c:pt idx="741">
                  <c:v>1063.8921382000001</c:v>
                </c:pt>
                <c:pt idx="742">
                  <c:v>1065.3296439999999</c:v>
                </c:pt>
                <c:pt idx="743">
                  <c:v>1066.767419</c:v>
                </c:pt>
                <c:pt idx="744">
                  <c:v>1068.2007668000001</c:v>
                </c:pt>
                <c:pt idx="745">
                  <c:v>1069.6364719999999</c:v>
                </c:pt>
                <c:pt idx="746">
                  <c:v>1071.0738727999999</c:v>
                </c:pt>
                <c:pt idx="747">
                  <c:v>1072.5190230000001</c:v>
                </c:pt>
                <c:pt idx="748">
                  <c:v>1073.9560136</c:v>
                </c:pt>
                <c:pt idx="749">
                  <c:v>1075.3927733999999</c:v>
                </c:pt>
                <c:pt idx="750">
                  <c:v>1076.8258154</c:v>
                </c:pt>
                <c:pt idx="751">
                  <c:v>1078.2601746</c:v>
                </c:pt>
                <c:pt idx="752">
                  <c:v>1079.6950790000001</c:v>
                </c:pt>
                <c:pt idx="753">
                  <c:v>1081.1362878</c:v>
                </c:pt>
                <c:pt idx="754">
                  <c:v>1082.5704573999999</c:v>
                </c:pt>
                <c:pt idx="755">
                  <c:v>1084.0047724000001</c:v>
                </c:pt>
                <c:pt idx="756">
                  <c:v>1085.4366861999999</c:v>
                </c:pt>
                <c:pt idx="757">
                  <c:v>1086.8777972</c:v>
                </c:pt>
                <c:pt idx="758">
                  <c:v>1088.3116298</c:v>
                </c:pt>
                <c:pt idx="759">
                  <c:v>1089.7451295999999</c:v>
                </c:pt>
                <c:pt idx="760">
                  <c:v>1091.177852</c:v>
                </c:pt>
                <c:pt idx="761">
                  <c:v>1092.6168808</c:v>
                </c:pt>
                <c:pt idx="762">
                  <c:v>1094.0474156</c:v>
                </c:pt>
                <c:pt idx="763">
                  <c:v>1095.4866158</c:v>
                </c:pt>
                <c:pt idx="764">
                  <c:v>1096.9191406</c:v>
                </c:pt>
                <c:pt idx="765">
                  <c:v>1098.3542586000001</c:v>
                </c:pt>
                <c:pt idx="766">
                  <c:v>1099.7884004</c:v>
                </c:pt>
                <c:pt idx="767">
                  <c:v>1101.2239084</c:v>
                </c:pt>
                <c:pt idx="768">
                  <c:v>1102.6616358000001</c:v>
                </c:pt>
                <c:pt idx="769">
                  <c:v>1104.0924198</c:v>
                </c:pt>
                <c:pt idx="770">
                  <c:v>1105.5320979999999</c:v>
                </c:pt>
                <c:pt idx="771">
                  <c:v>1106.9668286000001</c:v>
                </c:pt>
                <c:pt idx="772">
                  <c:v>1108.4008120000001</c:v>
                </c:pt>
                <c:pt idx="773">
                  <c:v>1109.8372873999999</c:v>
                </c:pt>
                <c:pt idx="774">
                  <c:v>1111.2732255999999</c:v>
                </c:pt>
                <c:pt idx="775">
                  <c:v>1112.7072745999999</c:v>
                </c:pt>
                <c:pt idx="776">
                  <c:v>1114.142697</c:v>
                </c:pt>
                <c:pt idx="777">
                  <c:v>1115.5767510000001</c:v>
                </c:pt>
                <c:pt idx="778">
                  <c:v>1117.0134636</c:v>
                </c:pt>
                <c:pt idx="779">
                  <c:v>1118.4406636000001</c:v>
                </c:pt>
                <c:pt idx="780">
                  <c:v>1119.8877602</c:v>
                </c:pt>
                <c:pt idx="781">
                  <c:v>1121.3319524000001</c:v>
                </c:pt>
                <c:pt idx="782">
                  <c:v>1122.7716484</c:v>
                </c:pt>
                <c:pt idx="783">
                  <c:v>1124.2059968000001</c:v>
                </c:pt>
                <c:pt idx="784">
                  <c:v>1125.6382278000001</c:v>
                </c:pt>
                <c:pt idx="785">
                  <c:v>1127.0771096000001</c:v>
                </c:pt>
                <c:pt idx="786">
                  <c:v>1128.5119548</c:v>
                </c:pt>
                <c:pt idx="787">
                  <c:v>1129.9453143999999</c:v>
                </c:pt>
                <c:pt idx="788">
                  <c:v>1131.3800448</c:v>
                </c:pt>
                <c:pt idx="789">
                  <c:v>1132.8171324</c:v>
                </c:pt>
                <c:pt idx="790">
                  <c:v>1134.2532082</c:v>
                </c:pt>
                <c:pt idx="791">
                  <c:v>1135.686858</c:v>
                </c:pt>
                <c:pt idx="792">
                  <c:v>1137.1212296000001</c:v>
                </c:pt>
                <c:pt idx="793">
                  <c:v>1138.5583538000001</c:v>
                </c:pt>
                <c:pt idx="794">
                  <c:v>1139.9962014</c:v>
                </c:pt>
                <c:pt idx="795">
                  <c:v>1141.4258781999999</c:v>
                </c:pt>
                <c:pt idx="796">
                  <c:v>1142.8601091999999</c:v>
                </c:pt>
                <c:pt idx="797">
                  <c:v>1144.2962405999999</c:v>
                </c:pt>
                <c:pt idx="798">
                  <c:v>1145.7292391999999</c:v>
                </c:pt>
                <c:pt idx="799">
                  <c:v>1147.1662408</c:v>
                </c:pt>
                <c:pt idx="800">
                  <c:v>1148.6044752</c:v>
                </c:pt>
                <c:pt idx="801">
                  <c:v>1150.0361318</c:v>
                </c:pt>
                <c:pt idx="802">
                  <c:v>1151.4762426</c:v>
                </c:pt>
                <c:pt idx="803">
                  <c:v>1152.9056705999999</c:v>
                </c:pt>
                <c:pt idx="804">
                  <c:v>1154.3414232</c:v>
                </c:pt>
                <c:pt idx="805">
                  <c:v>1155.7780313999999</c:v>
                </c:pt>
                <c:pt idx="806">
                  <c:v>1157.2093554</c:v>
                </c:pt>
                <c:pt idx="807">
                  <c:v>1158.6444636000001</c:v>
                </c:pt>
                <c:pt idx="808">
                  <c:v>1160.0790503999999</c:v>
                </c:pt>
                <c:pt idx="809">
                  <c:v>1161.5147483999999</c:v>
                </c:pt>
                <c:pt idx="810">
                  <c:v>1162.951125</c:v>
                </c:pt>
                <c:pt idx="811">
                  <c:v>1164.3874932000001</c:v>
                </c:pt>
                <c:pt idx="812">
                  <c:v>1165.8222704</c:v>
                </c:pt>
                <c:pt idx="813">
                  <c:v>1167.2622988000001</c:v>
                </c:pt>
                <c:pt idx="814">
                  <c:v>1168.6913674</c:v>
                </c:pt>
                <c:pt idx="815">
                  <c:v>1170.1265698</c:v>
                </c:pt>
                <c:pt idx="816">
                  <c:v>1171.5636356</c:v>
                </c:pt>
                <c:pt idx="817">
                  <c:v>1173.0009642</c:v>
                </c:pt>
                <c:pt idx="818">
                  <c:v>1174.4322033999999</c:v>
                </c:pt>
                <c:pt idx="819">
                  <c:v>1175.864738</c:v>
                </c:pt>
                <c:pt idx="820">
                  <c:v>1177.2983787999999</c:v>
                </c:pt>
                <c:pt idx="821">
                  <c:v>1178.7332434</c:v>
                </c:pt>
                <c:pt idx="822">
                  <c:v>1180.1689951999999</c:v>
                </c:pt>
                <c:pt idx="823">
                  <c:v>1181.6058777999999</c:v>
                </c:pt>
                <c:pt idx="824">
                  <c:v>1183.0388892000001</c:v>
                </c:pt>
                <c:pt idx="825">
                  <c:v>1184.4741378000001</c:v>
                </c:pt>
                <c:pt idx="826">
                  <c:v>1185.9089346000001</c:v>
                </c:pt>
                <c:pt idx="827">
                  <c:v>1187.3461322000001</c:v>
                </c:pt>
                <c:pt idx="828">
                  <c:v>1188.7826272</c:v>
                </c:pt>
                <c:pt idx="829">
                  <c:v>1190.2161816</c:v>
                </c:pt>
                <c:pt idx="830">
                  <c:v>1191.6458362000001</c:v>
                </c:pt>
                <c:pt idx="831">
                  <c:v>1193.0838406</c:v>
                </c:pt>
                <c:pt idx="832">
                  <c:v>1194.517996</c:v>
                </c:pt>
                <c:pt idx="833">
                  <c:v>1195.9545611999999</c:v>
                </c:pt>
                <c:pt idx="834">
                  <c:v>1197.3873054000001</c:v>
                </c:pt>
                <c:pt idx="835">
                  <c:v>1198.8271420000001</c:v>
                </c:pt>
                <c:pt idx="836">
                  <c:v>1200.25972</c:v>
                </c:pt>
                <c:pt idx="837">
                  <c:v>1201.6981142</c:v>
                </c:pt>
                <c:pt idx="838">
                  <c:v>1203.1243876000001</c:v>
                </c:pt>
                <c:pt idx="839">
                  <c:v>1204.5621341999999</c:v>
                </c:pt>
                <c:pt idx="840">
                  <c:v>1206.0016353999999</c:v>
                </c:pt>
                <c:pt idx="841">
                  <c:v>1207.4359288000001</c:v>
                </c:pt>
                <c:pt idx="842">
                  <c:v>1208.8685384</c:v>
                </c:pt>
                <c:pt idx="843">
                  <c:v>1210.3056766</c:v>
                </c:pt>
                <c:pt idx="844">
                  <c:v>1211.7426611999999</c:v>
                </c:pt>
                <c:pt idx="845">
                  <c:v>1213.178146</c:v>
                </c:pt>
                <c:pt idx="846">
                  <c:v>1214.6142126</c:v>
                </c:pt>
                <c:pt idx="847">
                  <c:v>1216.0586324000001</c:v>
                </c:pt>
                <c:pt idx="848">
                  <c:v>1217.5006011999999</c:v>
                </c:pt>
                <c:pt idx="849">
                  <c:v>1218.9351839999999</c:v>
                </c:pt>
                <c:pt idx="850">
                  <c:v>1220.3704482000001</c:v>
                </c:pt>
                <c:pt idx="851">
                  <c:v>1221.8056454</c:v>
                </c:pt>
                <c:pt idx="852">
                  <c:v>1223.2416076</c:v>
                </c:pt>
                <c:pt idx="853">
                  <c:v>1224.6760978</c:v>
                </c:pt>
                <c:pt idx="854">
                  <c:v>1226.1102229999999</c:v>
                </c:pt>
                <c:pt idx="855">
                  <c:v>1227.5431418000001</c:v>
                </c:pt>
                <c:pt idx="856">
                  <c:v>1228.9896295999999</c:v>
                </c:pt>
                <c:pt idx="857">
                  <c:v>1230.4302066</c:v>
                </c:pt>
                <c:pt idx="858">
                  <c:v>1231.8685776</c:v>
                </c:pt>
                <c:pt idx="859">
                  <c:v>1233.3057991999999</c:v>
                </c:pt>
                <c:pt idx="860">
                  <c:v>1234.7372816</c:v>
                </c:pt>
                <c:pt idx="861">
                  <c:v>1236.1732810000001</c:v>
                </c:pt>
                <c:pt idx="862">
                  <c:v>1237.6128289999999</c:v>
                </c:pt>
                <c:pt idx="863">
                  <c:v>1239.0505788</c:v>
                </c:pt>
                <c:pt idx="864">
                  <c:v>1240.4793254000001</c:v>
                </c:pt>
                <c:pt idx="865">
                  <c:v>1241.9209974</c:v>
                </c:pt>
                <c:pt idx="866">
                  <c:v>1243.3506884000001</c:v>
                </c:pt>
                <c:pt idx="867">
                  <c:v>1244.789499</c:v>
                </c:pt>
                <c:pt idx="868">
                  <c:v>1246.2211629999999</c:v>
                </c:pt>
                <c:pt idx="869">
                  <c:v>1247.6564868</c:v>
                </c:pt>
                <c:pt idx="870">
                  <c:v>1249.0935781999999</c:v>
                </c:pt>
                <c:pt idx="871">
                  <c:v>1250.5264026</c:v>
                </c:pt>
                <c:pt idx="872">
                  <c:v>1251.9615217999999</c:v>
                </c:pt>
                <c:pt idx="873">
                  <c:v>1253.3997178</c:v>
                </c:pt>
                <c:pt idx="874">
                  <c:v>1254.8323028</c:v>
                </c:pt>
                <c:pt idx="875">
                  <c:v>1256.2715866000001</c:v>
                </c:pt>
                <c:pt idx="876">
                  <c:v>1257.733647</c:v>
                </c:pt>
                <c:pt idx="877">
                  <c:v>1259.1739374000001</c:v>
                </c:pt>
                <c:pt idx="878">
                  <c:v>1260.6095359999999</c:v>
                </c:pt>
                <c:pt idx="879">
                  <c:v>1262.0483938</c:v>
                </c:pt>
                <c:pt idx="880">
                  <c:v>1263.4829830000001</c:v>
                </c:pt>
                <c:pt idx="881">
                  <c:v>1264.9186236</c:v>
                </c:pt>
                <c:pt idx="882">
                  <c:v>1266.3550074</c:v>
                </c:pt>
                <c:pt idx="883">
                  <c:v>1267.8033926000001</c:v>
                </c:pt>
                <c:pt idx="884">
                  <c:v>1269.2422852</c:v>
                </c:pt>
                <c:pt idx="885">
                  <c:v>1270.6756081999999</c:v>
                </c:pt>
                <c:pt idx="886">
                  <c:v>1272.1105888</c:v>
                </c:pt>
                <c:pt idx="887">
                  <c:v>1273.5431838</c:v>
                </c:pt>
                <c:pt idx="888">
                  <c:v>1274.9767588</c:v>
                </c:pt>
                <c:pt idx="889">
                  <c:v>1276.4110478</c:v>
                </c:pt>
                <c:pt idx="890">
                  <c:v>1277.8460138</c:v>
                </c:pt>
                <c:pt idx="891">
                  <c:v>1279.2773732000001</c:v>
                </c:pt>
                <c:pt idx="892">
                  <c:v>1280.7144559999999</c:v>
                </c:pt>
                <c:pt idx="893">
                  <c:v>1282.1512262000001</c:v>
                </c:pt>
                <c:pt idx="894">
                  <c:v>1283.5872644000001</c:v>
                </c:pt>
                <c:pt idx="895">
                  <c:v>1285.0191365999999</c:v>
                </c:pt>
                <c:pt idx="896">
                  <c:v>1286.4573373999999</c:v>
                </c:pt>
                <c:pt idx="897">
                  <c:v>1287.892077</c:v>
                </c:pt>
                <c:pt idx="898">
                  <c:v>1289.323009</c:v>
                </c:pt>
                <c:pt idx="899">
                  <c:v>1290.7621174000001</c:v>
                </c:pt>
                <c:pt idx="900">
                  <c:v>1292.1947198</c:v>
                </c:pt>
                <c:pt idx="901">
                  <c:v>1293.632411</c:v>
                </c:pt>
                <c:pt idx="902">
                  <c:v>1295.066032</c:v>
                </c:pt>
                <c:pt idx="903">
                  <c:v>1296.4987412</c:v>
                </c:pt>
                <c:pt idx="904">
                  <c:v>1297.9363593999999</c:v>
                </c:pt>
                <c:pt idx="905">
                  <c:v>1299.3729834000001</c:v>
                </c:pt>
                <c:pt idx="906">
                  <c:v>1300.8024988</c:v>
                </c:pt>
                <c:pt idx="907">
                  <c:v>1302.2432315999999</c:v>
                </c:pt>
                <c:pt idx="908">
                  <c:v>1303.6722308000001</c:v>
                </c:pt>
                <c:pt idx="909">
                  <c:v>1305.1145726</c:v>
                </c:pt>
                <c:pt idx="910">
                  <c:v>1306.5478906000001</c:v>
                </c:pt>
                <c:pt idx="911">
                  <c:v>1307.9823607999999</c:v>
                </c:pt>
                <c:pt idx="912">
                  <c:v>1309.4169488</c:v>
                </c:pt>
                <c:pt idx="913">
                  <c:v>1310.8553214000001</c:v>
                </c:pt>
                <c:pt idx="914">
                  <c:v>1312.287084</c:v>
                </c:pt>
                <c:pt idx="915">
                  <c:v>1313.7200445999999</c:v>
                </c:pt>
                <c:pt idx="916">
                  <c:v>1315.1547088</c:v>
                </c:pt>
                <c:pt idx="917">
                  <c:v>1316.5923648</c:v>
                </c:pt>
                <c:pt idx="918">
                  <c:v>1318.0244233999999</c:v>
                </c:pt>
                <c:pt idx="919">
                  <c:v>1319.4589378000001</c:v>
                </c:pt>
                <c:pt idx="920">
                  <c:v>1320.894102</c:v>
                </c:pt>
                <c:pt idx="921">
                  <c:v>1322.3305668</c:v>
                </c:pt>
                <c:pt idx="922">
                  <c:v>1323.7631828000001</c:v>
                </c:pt>
                <c:pt idx="923">
                  <c:v>1325.1986634</c:v>
                </c:pt>
                <c:pt idx="924">
                  <c:v>1326.6336343999999</c:v>
                </c:pt>
                <c:pt idx="925">
                  <c:v>1328.0672930000001</c:v>
                </c:pt>
                <c:pt idx="926">
                  <c:v>1329.5044293999999</c:v>
                </c:pt>
                <c:pt idx="927">
                  <c:v>1330.9403067999999</c:v>
                </c:pt>
                <c:pt idx="928">
                  <c:v>1332.3744116</c:v>
                </c:pt>
                <c:pt idx="929">
                  <c:v>1333.8184091999999</c:v>
                </c:pt>
                <c:pt idx="930">
                  <c:v>1335.2625564</c:v>
                </c:pt>
                <c:pt idx="931">
                  <c:v>1336.6981963999999</c:v>
                </c:pt>
                <c:pt idx="932">
                  <c:v>1338.1240952000001</c:v>
                </c:pt>
                <c:pt idx="933">
                  <c:v>1339.553146</c:v>
                </c:pt>
                <c:pt idx="934">
                  <c:v>1340.9882904000001</c:v>
                </c:pt>
                <c:pt idx="935">
                  <c:v>1342.4238514000001</c:v>
                </c:pt>
                <c:pt idx="936">
                  <c:v>1343.8595</c:v>
                </c:pt>
                <c:pt idx="937">
                  <c:v>1345.2958283999999</c:v>
                </c:pt>
                <c:pt idx="938">
                  <c:v>1346.7346353999999</c:v>
                </c:pt>
                <c:pt idx="939">
                  <c:v>1348.1746599999999</c:v>
                </c:pt>
                <c:pt idx="940">
                  <c:v>1349.6046322</c:v>
                </c:pt>
                <c:pt idx="941">
                  <c:v>1351.0433872000001</c:v>
                </c:pt>
                <c:pt idx="942">
                  <c:v>1352.4722994000001</c:v>
                </c:pt>
                <c:pt idx="943">
                  <c:v>1353.9134982</c:v>
                </c:pt>
                <c:pt idx="944">
                  <c:v>1355.3456004</c:v>
                </c:pt>
                <c:pt idx="945">
                  <c:v>1356.781624</c:v>
                </c:pt>
                <c:pt idx="946">
                  <c:v>1358.2166655999999</c:v>
                </c:pt>
                <c:pt idx="947">
                  <c:v>1359.6533602</c:v>
                </c:pt>
                <c:pt idx="948">
                  <c:v>1361.0894982</c:v>
                </c:pt>
                <c:pt idx="949">
                  <c:v>1362.5228978</c:v>
                </c:pt>
                <c:pt idx="950">
                  <c:v>1363.9573066</c:v>
                </c:pt>
                <c:pt idx="951">
                  <c:v>1365.392317</c:v>
                </c:pt>
                <c:pt idx="952">
                  <c:v>1366.826605</c:v>
                </c:pt>
                <c:pt idx="953">
                  <c:v>1368.2629538000001</c:v>
                </c:pt>
                <c:pt idx="954">
                  <c:v>1369.7002219999999</c:v>
                </c:pt>
                <c:pt idx="955">
                  <c:v>1371.1315016000001</c:v>
                </c:pt>
                <c:pt idx="956">
                  <c:v>1372.5684318000001</c:v>
                </c:pt>
                <c:pt idx="957">
                  <c:v>1374.0026828</c:v>
                </c:pt>
                <c:pt idx="958">
                  <c:v>1375.4383164000001</c:v>
                </c:pt>
                <c:pt idx="959">
                  <c:v>1376.8821903999999</c:v>
                </c:pt>
                <c:pt idx="960">
                  <c:v>1378.32347</c:v>
                </c:pt>
                <c:pt idx="961">
                  <c:v>1379.7560235999999</c:v>
                </c:pt>
                <c:pt idx="962">
                  <c:v>1381.1939437999999</c:v>
                </c:pt>
                <c:pt idx="963">
                  <c:v>1382.6280850000001</c:v>
                </c:pt>
                <c:pt idx="964">
                  <c:v>1384.0646654</c:v>
                </c:pt>
                <c:pt idx="965">
                  <c:v>1385.4993058</c:v>
                </c:pt>
                <c:pt idx="966">
                  <c:v>1386.9329998000001</c:v>
                </c:pt>
                <c:pt idx="967">
                  <c:v>1388.3718085999999</c:v>
                </c:pt>
                <c:pt idx="968">
                  <c:v>1389.8055608</c:v>
                </c:pt>
                <c:pt idx="969">
                  <c:v>1391.2381631999999</c:v>
                </c:pt>
                <c:pt idx="970">
                  <c:v>1392.6790894000001</c:v>
                </c:pt>
                <c:pt idx="971">
                  <c:v>1394.1117317999999</c:v>
                </c:pt>
                <c:pt idx="972">
                  <c:v>1395.5517804000001</c:v>
                </c:pt>
                <c:pt idx="973">
                  <c:v>1396.980699</c:v>
                </c:pt>
                <c:pt idx="974">
                  <c:v>1398.4227472</c:v>
                </c:pt>
                <c:pt idx="975">
                  <c:v>1399.851083</c:v>
                </c:pt>
                <c:pt idx="976">
                  <c:v>1401.2856956000001</c:v>
                </c:pt>
                <c:pt idx="977">
                  <c:v>1402.7231932</c:v>
                </c:pt>
                <c:pt idx="978">
                  <c:v>1404.1549226</c:v>
                </c:pt>
                <c:pt idx="979">
                  <c:v>1405.5892726</c:v>
                </c:pt>
                <c:pt idx="980">
                  <c:v>1407.0244717999999</c:v>
                </c:pt>
                <c:pt idx="981">
                  <c:v>1408.4590536000001</c:v>
                </c:pt>
                <c:pt idx="982">
                  <c:v>1409.8958948</c:v>
                </c:pt>
                <c:pt idx="983">
                  <c:v>1411.3330802</c:v>
                </c:pt>
                <c:pt idx="984">
                  <c:v>1412.7676395999999</c:v>
                </c:pt>
                <c:pt idx="985">
                  <c:v>1414.2089346</c:v>
                </c:pt>
                <c:pt idx="986">
                  <c:v>1415.6546648000001</c:v>
                </c:pt>
                <c:pt idx="987">
                  <c:v>1417.0928303999999</c:v>
                </c:pt>
                <c:pt idx="988">
                  <c:v>1418.5294188</c:v>
                </c:pt>
                <c:pt idx="989">
                  <c:v>1419.9645640000001</c:v>
                </c:pt>
                <c:pt idx="990">
                  <c:v>1421.400707</c:v>
                </c:pt>
                <c:pt idx="991">
                  <c:v>1422.8363300000001</c:v>
                </c:pt>
                <c:pt idx="992">
                  <c:v>1424.2693148000001</c:v>
                </c:pt>
                <c:pt idx="993">
                  <c:v>1425.7037628</c:v>
                </c:pt>
                <c:pt idx="994">
                  <c:v>1427.1399176</c:v>
                </c:pt>
                <c:pt idx="995">
                  <c:v>1428.5739140000001</c:v>
                </c:pt>
                <c:pt idx="996">
                  <c:v>1430.0111514</c:v>
                </c:pt>
                <c:pt idx="997">
                  <c:v>1431.4468512000001</c:v>
                </c:pt>
                <c:pt idx="998">
                  <c:v>1432.8817171999999</c:v>
                </c:pt>
                <c:pt idx="999">
                  <c:v>1434.3142504</c:v>
                </c:pt>
                <c:pt idx="1000">
                  <c:v>1435.7542696</c:v>
                </c:pt>
                <c:pt idx="1001">
                  <c:v>1437.1867502</c:v>
                </c:pt>
                <c:pt idx="1002">
                  <c:v>1438.6216296</c:v>
                </c:pt>
                <c:pt idx="1003">
                  <c:v>1440.0642944000001</c:v>
                </c:pt>
                <c:pt idx="1004">
                  <c:v>1441.5094767999999</c:v>
                </c:pt>
                <c:pt idx="1005">
                  <c:v>1442.9450268000001</c:v>
                </c:pt>
                <c:pt idx="1006">
                  <c:v>1444.3772614</c:v>
                </c:pt>
                <c:pt idx="1007">
                  <c:v>1445.8130262</c:v>
                </c:pt>
                <c:pt idx="1008">
                  <c:v>1447.2521936000001</c:v>
                </c:pt>
                <c:pt idx="1009">
                  <c:v>1448.6739305999999</c:v>
                </c:pt>
                <c:pt idx="1010">
                  <c:v>1450.1037346000001</c:v>
                </c:pt>
                <c:pt idx="1011">
                  <c:v>1451.541328</c:v>
                </c:pt>
                <c:pt idx="1012">
                  <c:v>1452.9734295999999</c:v>
                </c:pt>
                <c:pt idx="1013">
                  <c:v>1454.4168298</c:v>
                </c:pt>
                <c:pt idx="1014">
                  <c:v>1455.8481363999999</c:v>
                </c:pt>
                <c:pt idx="1015">
                  <c:v>1457.2829976</c:v>
                </c:pt>
                <c:pt idx="1016">
                  <c:v>1458.7171598</c:v>
                </c:pt>
                <c:pt idx="1017">
                  <c:v>1460.1502273999999</c:v>
                </c:pt>
                <c:pt idx="1018">
                  <c:v>1461.5898172</c:v>
                </c:pt>
                <c:pt idx="1019">
                  <c:v>1463.0196602000001</c:v>
                </c:pt>
                <c:pt idx="1020">
                  <c:v>1464.4566480000001</c:v>
                </c:pt>
                <c:pt idx="1021">
                  <c:v>1465.896673</c:v>
                </c:pt>
                <c:pt idx="1022">
                  <c:v>1467.3335285999999</c:v>
                </c:pt>
                <c:pt idx="1023">
                  <c:v>1468.7648506</c:v>
                </c:pt>
                <c:pt idx="1024">
                  <c:v>1470.1996200000001</c:v>
                </c:pt>
                <c:pt idx="1025">
                  <c:v>1471.6332511999999</c:v>
                </c:pt>
                <c:pt idx="1026">
                  <c:v>1473.0693546</c:v>
                </c:pt>
                <c:pt idx="1027">
                  <c:v>1474.5003944</c:v>
                </c:pt>
                <c:pt idx="1028">
                  <c:v>1475.9352607999999</c:v>
                </c:pt>
                <c:pt idx="1029">
                  <c:v>1477.371357</c:v>
                </c:pt>
                <c:pt idx="1030">
                  <c:v>1478.8067288</c:v>
                </c:pt>
                <c:pt idx="1031">
                  <c:v>1480.2413422</c:v>
                </c:pt>
                <c:pt idx="1032">
                  <c:v>1481.6758041999999</c:v>
                </c:pt>
                <c:pt idx="1033">
                  <c:v>1483.1107727999999</c:v>
                </c:pt>
                <c:pt idx="1034">
                  <c:v>1484.5474248</c:v>
                </c:pt>
                <c:pt idx="1035">
                  <c:v>1485.9837557999999</c:v>
                </c:pt>
                <c:pt idx="1036">
                  <c:v>1487.4218092000001</c:v>
                </c:pt>
                <c:pt idx="1037">
                  <c:v>1488.8552104</c:v>
                </c:pt>
                <c:pt idx="1038">
                  <c:v>1490.2878327999999</c:v>
                </c:pt>
                <c:pt idx="1039">
                  <c:v>1491.7244206</c:v>
                </c:pt>
                <c:pt idx="1040">
                  <c:v>1493.1545057999999</c:v>
                </c:pt>
                <c:pt idx="1041">
                  <c:v>1494.590633</c:v>
                </c:pt>
                <c:pt idx="1042">
                  <c:v>1496.0307141999999</c:v>
                </c:pt>
                <c:pt idx="1043">
                  <c:v>1497.4615982</c:v>
                </c:pt>
                <c:pt idx="1044">
                  <c:v>1498.8989197999999</c:v>
                </c:pt>
                <c:pt idx="1045">
                  <c:v>1500.3338664</c:v>
                </c:pt>
                <c:pt idx="1046">
                  <c:v>1501.7672888</c:v>
                </c:pt>
                <c:pt idx="1047">
                  <c:v>1503.2024323999999</c:v>
                </c:pt>
                <c:pt idx="1048">
                  <c:v>1504.6363028000001</c:v>
                </c:pt>
                <c:pt idx="1049">
                  <c:v>1506.0707253999999</c:v>
                </c:pt>
                <c:pt idx="1050">
                  <c:v>1507.505345</c:v>
                </c:pt>
                <c:pt idx="1051">
                  <c:v>1508.9371593999999</c:v>
                </c:pt>
                <c:pt idx="1052">
                  <c:v>1510.3751588</c:v>
                </c:pt>
                <c:pt idx="1053">
                  <c:v>1511.8110852</c:v>
                </c:pt>
                <c:pt idx="1054">
                  <c:v>1513.2449541999999</c:v>
                </c:pt>
                <c:pt idx="1055">
                  <c:v>1514.6837622</c:v>
                </c:pt>
                <c:pt idx="1056">
                  <c:v>1516.1201765999999</c:v>
                </c:pt>
                <c:pt idx="1057">
                  <c:v>1517.5576822</c:v>
                </c:pt>
                <c:pt idx="1058">
                  <c:v>1518.9928444</c:v>
                </c:pt>
                <c:pt idx="1059">
                  <c:v>1520.4276351999999</c:v>
                </c:pt>
                <c:pt idx="1060">
                  <c:v>1521.8610719999999</c:v>
                </c:pt>
                <c:pt idx="1061">
                  <c:v>1523.2957874000001</c:v>
                </c:pt>
                <c:pt idx="1062">
                  <c:v>1524.7307229999999</c:v>
                </c:pt>
                <c:pt idx="1063">
                  <c:v>1526.1649218</c:v>
                </c:pt>
                <c:pt idx="1064">
                  <c:v>1527.5967854</c:v>
                </c:pt>
                <c:pt idx="1065">
                  <c:v>1529.0332183999999</c:v>
                </c:pt>
                <c:pt idx="1066">
                  <c:v>1530.4684304</c:v>
                </c:pt>
                <c:pt idx="1067">
                  <c:v>1531.90182</c:v>
                </c:pt>
                <c:pt idx="1068">
                  <c:v>1533.3409726</c:v>
                </c:pt>
                <c:pt idx="1069">
                  <c:v>1534.7747242</c:v>
                </c:pt>
                <c:pt idx="1070">
                  <c:v>1536.2076305999999</c:v>
                </c:pt>
                <c:pt idx="1071">
                  <c:v>1537.6416932</c:v>
                </c:pt>
                <c:pt idx="1072">
                  <c:v>1539.0737062000001</c:v>
                </c:pt>
                <c:pt idx="1073">
                  <c:v>1540.5078698</c:v>
                </c:pt>
                <c:pt idx="1074">
                  <c:v>1541.94688</c:v>
                </c:pt>
                <c:pt idx="1075">
                  <c:v>1543.3809586</c:v>
                </c:pt>
                <c:pt idx="1076">
                  <c:v>1544.8140512</c:v>
                </c:pt>
                <c:pt idx="1077">
                  <c:v>1546.2492792</c:v>
                </c:pt>
                <c:pt idx="1078">
                  <c:v>1547.6848640000001</c:v>
                </c:pt>
                <c:pt idx="1079">
                  <c:v>1549.1230774000001</c:v>
                </c:pt>
                <c:pt idx="1080">
                  <c:v>1550.5606752000001</c:v>
                </c:pt>
                <c:pt idx="1081">
                  <c:v>1551.9884721999999</c:v>
                </c:pt>
                <c:pt idx="1082">
                  <c:v>1553.4267436</c:v>
                </c:pt>
                <c:pt idx="1083">
                  <c:v>1554.8550287999999</c:v>
                </c:pt>
                <c:pt idx="1084">
                  <c:v>1556.2955022000001</c:v>
                </c:pt>
                <c:pt idx="1085">
                  <c:v>1557.7326536</c:v>
                </c:pt>
                <c:pt idx="1086">
                  <c:v>1559.1656387999999</c:v>
                </c:pt>
                <c:pt idx="1087">
                  <c:v>1560.6027462</c:v>
                </c:pt>
                <c:pt idx="1088">
                  <c:v>1562.0357630000001</c:v>
                </c:pt>
                <c:pt idx="1089">
                  <c:v>1563.470763</c:v>
                </c:pt>
                <c:pt idx="1090">
                  <c:v>1564.9047274</c:v>
                </c:pt>
                <c:pt idx="1091">
                  <c:v>1566.3375894000001</c:v>
                </c:pt>
                <c:pt idx="1092">
                  <c:v>1567.7760696</c:v>
                </c:pt>
                <c:pt idx="1093">
                  <c:v>1569.2083571999999</c:v>
                </c:pt>
                <c:pt idx="1094">
                  <c:v>1570.6422418</c:v>
                </c:pt>
                <c:pt idx="1095">
                  <c:v>1572.079397</c:v>
                </c:pt>
                <c:pt idx="1096">
                  <c:v>1573.5152903999999</c:v>
                </c:pt>
                <c:pt idx="1097">
                  <c:v>1574.950366</c:v>
                </c:pt>
                <c:pt idx="1098">
                  <c:v>1576.3837088</c:v>
                </c:pt>
                <c:pt idx="1099">
                  <c:v>1577.8194169999999</c:v>
                </c:pt>
                <c:pt idx="1100">
                  <c:v>1579.2571888</c:v>
                </c:pt>
                <c:pt idx="1101">
                  <c:v>1580.6900333999999</c:v>
                </c:pt>
                <c:pt idx="1102">
                  <c:v>1582.1286358</c:v>
                </c:pt>
                <c:pt idx="1103">
                  <c:v>1583.561303</c:v>
                </c:pt>
                <c:pt idx="1104">
                  <c:v>1584.9952728000001</c:v>
                </c:pt>
                <c:pt idx="1105">
                  <c:v>1586.4328786000001</c:v>
                </c:pt>
                <c:pt idx="1106">
                  <c:v>1587.8628991999999</c:v>
                </c:pt>
                <c:pt idx="1107">
                  <c:v>1589.3006472</c:v>
                </c:pt>
                <c:pt idx="1108">
                  <c:v>1590.738486</c:v>
                </c:pt>
                <c:pt idx="1109">
                  <c:v>1592.1717286000001</c:v>
                </c:pt>
                <c:pt idx="1110">
                  <c:v>1593.6048321999999</c:v>
                </c:pt>
                <c:pt idx="1111">
                  <c:v>1595.0440432</c:v>
                </c:pt>
                <c:pt idx="1112">
                  <c:v>1596.4743234</c:v>
                </c:pt>
                <c:pt idx="1113">
                  <c:v>1597.9150084</c:v>
                </c:pt>
                <c:pt idx="1114">
                  <c:v>1599.3492034000001</c:v>
                </c:pt>
                <c:pt idx="1115">
                  <c:v>1600.7824287999999</c:v>
                </c:pt>
                <c:pt idx="1116">
                  <c:v>1602.218206</c:v>
                </c:pt>
                <c:pt idx="1117">
                  <c:v>1603.6537532</c:v>
                </c:pt>
                <c:pt idx="1118">
                  <c:v>1605.0882716000001</c:v>
                </c:pt>
                <c:pt idx="1119">
                  <c:v>1606.5202718</c:v>
                </c:pt>
                <c:pt idx="1120">
                  <c:v>1607.9575454000001</c:v>
                </c:pt>
                <c:pt idx="1121">
                  <c:v>1609.3932858000001</c:v>
                </c:pt>
                <c:pt idx="1122">
                  <c:v>1610.8294685999999</c:v>
                </c:pt>
                <c:pt idx="1123">
                  <c:v>1612.2627404</c:v>
                </c:pt>
                <c:pt idx="1124">
                  <c:v>1613.6988242</c:v>
                </c:pt>
                <c:pt idx="1125">
                  <c:v>1615.134879</c:v>
                </c:pt>
                <c:pt idx="1126">
                  <c:v>1616.5699377999999</c:v>
                </c:pt>
                <c:pt idx="1127">
                  <c:v>1618.0048674</c:v>
                </c:pt>
                <c:pt idx="1128">
                  <c:v>1619.4402006</c:v>
                </c:pt>
                <c:pt idx="1129">
                  <c:v>1620.8886944000001</c:v>
                </c:pt>
                <c:pt idx="1130">
                  <c:v>1622.3241644</c:v>
                </c:pt>
                <c:pt idx="1131">
                  <c:v>1623.7563087999999</c:v>
                </c:pt>
                <c:pt idx="1132">
                  <c:v>1625.1948848</c:v>
                </c:pt>
                <c:pt idx="1133">
                  <c:v>1626.6421346</c:v>
                </c:pt>
                <c:pt idx="1134">
                  <c:v>1628.0804008</c:v>
                </c:pt>
                <c:pt idx="1135">
                  <c:v>1629.5181848</c:v>
                </c:pt>
                <c:pt idx="1136">
                  <c:v>1630.951415</c:v>
                </c:pt>
                <c:pt idx="1137">
                  <c:v>1632.3854288</c:v>
                </c:pt>
                <c:pt idx="1138">
                  <c:v>1633.8329418000001</c:v>
                </c:pt>
                <c:pt idx="1139">
                  <c:v>1635.2706888</c:v>
                </c:pt>
                <c:pt idx="1140">
                  <c:v>1636.7060614</c:v>
                </c:pt>
                <c:pt idx="1141">
                  <c:v>1638.14509</c:v>
                </c:pt>
                <c:pt idx="1142">
                  <c:v>1639.5792428</c:v>
                </c:pt>
                <c:pt idx="1143">
                  <c:v>1641.0104601999999</c:v>
                </c:pt>
                <c:pt idx="1144">
                  <c:v>1642.4527777999999</c:v>
                </c:pt>
                <c:pt idx="1145">
                  <c:v>1643.8835687999999</c:v>
                </c:pt>
                <c:pt idx="1146">
                  <c:v>1645.3224319999999</c:v>
                </c:pt>
                <c:pt idx="1147">
                  <c:v>1646.7595418000001</c:v>
                </c:pt>
                <c:pt idx="1148">
                  <c:v>1648.1945972000001</c:v>
                </c:pt>
                <c:pt idx="1149">
                  <c:v>1649.6288086</c:v>
                </c:pt>
                <c:pt idx="1150">
                  <c:v>1651.0638618</c:v>
                </c:pt>
                <c:pt idx="1151">
                  <c:v>1652.5017310000001</c:v>
                </c:pt>
                <c:pt idx="1152">
                  <c:v>1653.9336284000001</c:v>
                </c:pt>
                <c:pt idx="1153">
                  <c:v>1655.3710885999999</c:v>
                </c:pt>
                <c:pt idx="1154">
                  <c:v>1656.8052081999999</c:v>
                </c:pt>
                <c:pt idx="1155">
                  <c:v>1658.2540165999999</c:v>
                </c:pt>
                <c:pt idx="1156">
                  <c:v>1659.7003242000001</c:v>
                </c:pt>
                <c:pt idx="1157">
                  <c:v>1661.1394694000001</c:v>
                </c:pt>
                <c:pt idx="1158">
                  <c:v>1662.5781644000001</c:v>
                </c:pt>
                <c:pt idx="1159">
                  <c:v>1664.015034</c:v>
                </c:pt>
                <c:pt idx="1160">
                  <c:v>1665.4486383999999</c:v>
                </c:pt>
                <c:pt idx="1161">
                  <c:v>1666.8822238</c:v>
                </c:pt>
                <c:pt idx="1162">
                  <c:v>1668.3156547999999</c:v>
                </c:pt>
                <c:pt idx="1163">
                  <c:v>1669.7561912000001</c:v>
                </c:pt>
                <c:pt idx="1164">
                  <c:v>1671.1880288</c:v>
                </c:pt>
                <c:pt idx="1165">
                  <c:v>1672.627113</c:v>
                </c:pt>
                <c:pt idx="1166">
                  <c:v>1674.0754280000001</c:v>
                </c:pt>
                <c:pt idx="1167">
                  <c:v>1675.5104156</c:v>
                </c:pt>
                <c:pt idx="1168">
                  <c:v>1676.9450336</c:v>
                </c:pt>
                <c:pt idx="1169">
                  <c:v>1678.3842066</c:v>
                </c:pt>
                <c:pt idx="1170">
                  <c:v>1679.8282082000001</c:v>
                </c:pt>
                <c:pt idx="1171">
                  <c:v>1681.2709152</c:v>
                </c:pt>
                <c:pt idx="1172">
                  <c:v>1682.7086922000001</c:v>
                </c:pt>
                <c:pt idx="1173">
                  <c:v>1684.1434291999999</c:v>
                </c:pt>
                <c:pt idx="1174">
                  <c:v>1685.5851176000001</c:v>
                </c:pt>
                <c:pt idx="1175">
                  <c:v>1687.0185211999999</c:v>
                </c:pt>
                <c:pt idx="1176">
                  <c:v>1688.4565273999999</c:v>
                </c:pt>
                <c:pt idx="1177">
                  <c:v>1689.8895826</c:v>
                </c:pt>
                <c:pt idx="1178">
                  <c:v>1691.3295486</c:v>
                </c:pt>
                <c:pt idx="1179">
                  <c:v>1692.7729945999999</c:v>
                </c:pt>
                <c:pt idx="1180">
                  <c:v>1694.2131414</c:v>
                </c:pt>
                <c:pt idx="1181">
                  <c:v>1695.6480076</c:v>
                </c:pt>
                <c:pt idx="1182">
                  <c:v>1697.0859668000001</c:v>
                </c:pt>
                <c:pt idx="1183">
                  <c:v>1698.5241192000001</c:v>
                </c:pt>
                <c:pt idx="1184">
                  <c:v>1699.9614938</c:v>
                </c:pt>
                <c:pt idx="1185">
                  <c:v>1701.3906348</c:v>
                </c:pt>
                <c:pt idx="1186">
                  <c:v>1702.8279299999999</c:v>
                </c:pt>
                <c:pt idx="1187">
                  <c:v>1704.2633518</c:v>
                </c:pt>
                <c:pt idx="1188">
                  <c:v>1705.700257</c:v>
                </c:pt>
                <c:pt idx="1189">
                  <c:v>1707.1508117999999</c:v>
                </c:pt>
                <c:pt idx="1190">
                  <c:v>1708.5857452</c:v>
                </c:pt>
                <c:pt idx="1191">
                  <c:v>1710.0181788</c:v>
                </c:pt>
                <c:pt idx="1192">
                  <c:v>1711.4539127999999</c:v>
                </c:pt>
                <c:pt idx="1193">
                  <c:v>1712.8871005999999</c:v>
                </c:pt>
                <c:pt idx="1194">
                  <c:v>1714.3344698000001</c:v>
                </c:pt>
                <c:pt idx="1195">
                  <c:v>1715.7743478</c:v>
                </c:pt>
                <c:pt idx="1196">
                  <c:v>1717.2245138000001</c:v>
                </c:pt>
                <c:pt idx="1197">
                  <c:v>1718.6589687999999</c:v>
                </c:pt>
                <c:pt idx="1198">
                  <c:v>1720.0938203999999</c:v>
                </c:pt>
                <c:pt idx="1199">
                  <c:v>1721.5268734000001</c:v>
                </c:pt>
                <c:pt idx="1200">
                  <c:v>1722.9634698</c:v>
                </c:pt>
                <c:pt idx="1201">
                  <c:v>1724.3969320000001</c:v>
                </c:pt>
                <c:pt idx="1202">
                  <c:v>1725.8326022000001</c:v>
                </c:pt>
                <c:pt idx="1203">
                  <c:v>1727.2664208000001</c:v>
                </c:pt>
                <c:pt idx="1204">
                  <c:v>1728.7048064000001</c:v>
                </c:pt>
                <c:pt idx="1205">
                  <c:v>1730.1435208</c:v>
                </c:pt>
                <c:pt idx="1206">
                  <c:v>1731.5760622</c:v>
                </c:pt>
                <c:pt idx="1207">
                  <c:v>1733.0106229999999</c:v>
                </c:pt>
                <c:pt idx="1208">
                  <c:v>1734.4433730000001</c:v>
                </c:pt>
                <c:pt idx="1209">
                  <c:v>1735.8792645999999</c:v>
                </c:pt>
                <c:pt idx="1210">
                  <c:v>1737.3142889999999</c:v>
                </c:pt>
                <c:pt idx="1211">
                  <c:v>1738.7506871999999</c:v>
                </c:pt>
                <c:pt idx="1212">
                  <c:v>1740.1814979999999</c:v>
                </c:pt>
                <c:pt idx="1213">
                  <c:v>1741.6201486</c:v>
                </c:pt>
                <c:pt idx="1214">
                  <c:v>1743.0536497999999</c:v>
                </c:pt>
                <c:pt idx="1215">
                  <c:v>1744.4909565999999</c:v>
                </c:pt>
                <c:pt idx="1216">
                  <c:v>1745.9235862</c:v>
                </c:pt>
                <c:pt idx="1217">
                  <c:v>1747.3584665999999</c:v>
                </c:pt>
                <c:pt idx="1218">
                  <c:v>1748.7954606000001</c:v>
                </c:pt>
                <c:pt idx="1219">
                  <c:v>1750.2277574</c:v>
                </c:pt>
                <c:pt idx="1220">
                  <c:v>1751.6646314</c:v>
                </c:pt>
                <c:pt idx="1221">
                  <c:v>1753.0982124</c:v>
                </c:pt>
                <c:pt idx="1222">
                  <c:v>1754.5361797999999</c:v>
                </c:pt>
                <c:pt idx="1223">
                  <c:v>1755.9677426000001</c:v>
                </c:pt>
                <c:pt idx="1224">
                  <c:v>1757.4061443999999</c:v>
                </c:pt>
                <c:pt idx="1225">
                  <c:v>1758.8382432000001</c:v>
                </c:pt>
                <c:pt idx="1226">
                  <c:v>1760.2735904000001</c:v>
                </c:pt>
                <c:pt idx="1227">
                  <c:v>1761.7073514000001</c:v>
                </c:pt>
                <c:pt idx="1228">
                  <c:v>1763.1451529999999</c:v>
                </c:pt>
                <c:pt idx="1229">
                  <c:v>1764.5771371999999</c:v>
                </c:pt>
                <c:pt idx="1230">
                  <c:v>1766.0116054</c:v>
                </c:pt>
                <c:pt idx="1231">
                  <c:v>1767.4444129999999</c:v>
                </c:pt>
                <c:pt idx="1232">
                  <c:v>1768.8794966</c:v>
                </c:pt>
                <c:pt idx="1233">
                  <c:v>1770.3142571999999</c:v>
                </c:pt>
                <c:pt idx="1234">
                  <c:v>1771.7351222</c:v>
                </c:pt>
                <c:pt idx="1235">
                  <c:v>1773.1696813999999</c:v>
                </c:pt>
                <c:pt idx="1236">
                  <c:v>1774.6021731999999</c:v>
                </c:pt>
                <c:pt idx="1237">
                  <c:v>1776.0377552</c:v>
                </c:pt>
                <c:pt idx="1238">
                  <c:v>1777.4711746</c:v>
                </c:pt>
                <c:pt idx="1239">
                  <c:v>1778.9048794</c:v>
                </c:pt>
                <c:pt idx="1240">
                  <c:v>1780.342173</c:v>
                </c:pt>
                <c:pt idx="1241">
                  <c:v>1781.776226</c:v>
                </c:pt>
                <c:pt idx="1242">
                  <c:v>1783.2125828000001</c:v>
                </c:pt>
                <c:pt idx="1243">
                  <c:v>1784.6478239999999</c:v>
                </c:pt>
                <c:pt idx="1244">
                  <c:v>1786.0767202</c:v>
                </c:pt>
                <c:pt idx="1245">
                  <c:v>1787.5180412</c:v>
                </c:pt>
                <c:pt idx="1246">
                  <c:v>1788.9540664000001</c:v>
                </c:pt>
                <c:pt idx="1247">
                  <c:v>1790.3894299999999</c:v>
                </c:pt>
                <c:pt idx="1248">
                  <c:v>1791.8248871999999</c:v>
                </c:pt>
                <c:pt idx="1249">
                  <c:v>1793.2586942</c:v>
                </c:pt>
                <c:pt idx="1250">
                  <c:v>1794.6997924</c:v>
                </c:pt>
                <c:pt idx="1251">
                  <c:v>1796.1306944</c:v>
                </c:pt>
                <c:pt idx="1252">
                  <c:v>1797.5681477999999</c:v>
                </c:pt>
                <c:pt idx="1253">
                  <c:v>1799.008272</c:v>
                </c:pt>
                <c:pt idx="1254">
                  <c:v>1800.4566890000001</c:v>
                </c:pt>
                <c:pt idx="1255">
                  <c:v>1801.8909232000001</c:v>
                </c:pt>
                <c:pt idx="1256">
                  <c:v>1803.3218356</c:v>
                </c:pt>
                <c:pt idx="1257">
                  <c:v>1804.7610563999999</c:v>
                </c:pt>
                <c:pt idx="1258">
                  <c:v>1806.1928588000001</c:v>
                </c:pt>
                <c:pt idx="1259">
                  <c:v>1807.6263438000001</c:v>
                </c:pt>
                <c:pt idx="1260">
                  <c:v>1809.0651909999999</c:v>
                </c:pt>
                <c:pt idx="1261">
                  <c:v>1810.5009545999999</c:v>
                </c:pt>
                <c:pt idx="1262">
                  <c:v>1811.9334616000001</c:v>
                </c:pt>
                <c:pt idx="1263">
                  <c:v>1813.3700592</c:v>
                </c:pt>
                <c:pt idx="1264">
                  <c:v>1814.8028842000001</c:v>
                </c:pt>
                <c:pt idx="1265">
                  <c:v>1816.2371903999999</c:v>
                </c:pt>
                <c:pt idx="1266">
                  <c:v>1817.6722990000001</c:v>
                </c:pt>
                <c:pt idx="1267">
                  <c:v>1819.1073621999999</c:v>
                </c:pt>
                <c:pt idx="1268">
                  <c:v>1820.5413286</c:v>
                </c:pt>
                <c:pt idx="1269">
                  <c:v>1821.9760000000001</c:v>
                </c:pt>
                <c:pt idx="1270">
                  <c:v>1823.4119052000001</c:v>
                </c:pt>
                <c:pt idx="1271">
                  <c:v>1824.8482667999999</c:v>
                </c:pt>
                <c:pt idx="1272">
                  <c:v>1826.2959000000001</c:v>
                </c:pt>
                <c:pt idx="1273">
                  <c:v>1827.7309874</c:v>
                </c:pt>
                <c:pt idx="1274">
                  <c:v>1829.1767998</c:v>
                </c:pt>
                <c:pt idx="1275">
                  <c:v>1830.6180758</c:v>
                </c:pt>
                <c:pt idx="1276">
                  <c:v>1832.0524832000001</c:v>
                </c:pt>
                <c:pt idx="1277">
                  <c:v>1833.4882551999999</c:v>
                </c:pt>
                <c:pt idx="1278">
                  <c:v>1834.9236699999999</c:v>
                </c:pt>
                <c:pt idx="1279">
                  <c:v>1836.3605136000001</c:v>
                </c:pt>
                <c:pt idx="1280">
                  <c:v>1837.7972692000001</c:v>
                </c:pt>
                <c:pt idx="1281">
                  <c:v>1839.2291224000001</c:v>
                </c:pt>
                <c:pt idx="1282">
                  <c:v>1840.666639</c:v>
                </c:pt>
                <c:pt idx="1283">
                  <c:v>1842.0970712000001</c:v>
                </c:pt>
                <c:pt idx="1284">
                  <c:v>1843.5363788</c:v>
                </c:pt>
                <c:pt idx="1285">
                  <c:v>1844.9741876000001</c:v>
                </c:pt>
                <c:pt idx="1286">
                  <c:v>1846.4053982</c:v>
                </c:pt>
                <c:pt idx="1287">
                  <c:v>1847.8401864</c:v>
                </c:pt>
                <c:pt idx="1288">
                  <c:v>1849.2766118</c:v>
                </c:pt>
                <c:pt idx="1289">
                  <c:v>1850.7127022</c:v>
                </c:pt>
                <c:pt idx="1290">
                  <c:v>1852.1509016</c:v>
                </c:pt>
                <c:pt idx="1291">
                  <c:v>1853.5802650000001</c:v>
                </c:pt>
                <c:pt idx="1292">
                  <c:v>1855.0167186000001</c:v>
                </c:pt>
                <c:pt idx="1293">
                  <c:v>1856.453579</c:v>
                </c:pt>
                <c:pt idx="1294">
                  <c:v>1857.8899896</c:v>
                </c:pt>
                <c:pt idx="1295">
                  <c:v>1859.3235164</c:v>
                </c:pt>
                <c:pt idx="1296">
                  <c:v>1860.7583714</c:v>
                </c:pt>
                <c:pt idx="1297">
                  <c:v>1862.1957692000001</c:v>
                </c:pt>
                <c:pt idx="1298">
                  <c:v>1863.6445200000001</c:v>
                </c:pt>
                <c:pt idx="1299">
                  <c:v>1865.0822393999999</c:v>
                </c:pt>
                <c:pt idx="1300">
                  <c:v>1866.5221704</c:v>
                </c:pt>
                <c:pt idx="1301">
                  <c:v>1867.9538990000001</c:v>
                </c:pt>
                <c:pt idx="1302">
                  <c:v>1869.3966178000001</c:v>
                </c:pt>
                <c:pt idx="1303">
                  <c:v>1870.8404638</c:v>
                </c:pt>
                <c:pt idx="1304">
                  <c:v>1872.2732424000001</c:v>
                </c:pt>
                <c:pt idx="1305">
                  <c:v>1873.7097848000001</c:v>
                </c:pt>
                <c:pt idx="1306">
                  <c:v>1875.1457452</c:v>
                </c:pt>
                <c:pt idx="1307">
                  <c:v>1876.5820646</c:v>
                </c:pt>
                <c:pt idx="1308">
                  <c:v>1878.0154118</c:v>
                </c:pt>
                <c:pt idx="1309">
                  <c:v>1879.4655014</c:v>
                </c:pt>
                <c:pt idx="1310">
                  <c:v>1880.9020872000001</c:v>
                </c:pt>
                <c:pt idx="1311">
                  <c:v>1882.3395780000001</c:v>
                </c:pt>
                <c:pt idx="1312">
                  <c:v>1883.7792088000001</c:v>
                </c:pt>
                <c:pt idx="1313">
                  <c:v>1885.2122644000001</c:v>
                </c:pt>
                <c:pt idx="1314">
                  <c:v>1886.6503597999999</c:v>
                </c:pt>
                <c:pt idx="1315">
                  <c:v>1888.0845984</c:v>
                </c:pt>
                <c:pt idx="1316">
                  <c:v>1889.5191528</c:v>
                </c:pt>
                <c:pt idx="1317">
                  <c:v>1890.9571748000001</c:v>
                </c:pt>
                <c:pt idx="1318">
                  <c:v>1892.3906552000001</c:v>
                </c:pt>
                <c:pt idx="1319">
                  <c:v>1893.8261858000001</c:v>
                </c:pt>
                <c:pt idx="1320">
                  <c:v>1895.2621354</c:v>
                </c:pt>
                <c:pt idx="1321">
                  <c:v>1896.6947187999999</c:v>
                </c:pt>
                <c:pt idx="1322">
                  <c:v>1898.1316810000001</c:v>
                </c:pt>
                <c:pt idx="1323">
                  <c:v>1899.5689762</c:v>
                </c:pt>
                <c:pt idx="1324">
                  <c:v>1900.9992130000001</c:v>
                </c:pt>
                <c:pt idx="1325">
                  <c:v>1902.4372992000001</c:v>
                </c:pt>
                <c:pt idx="1326">
                  <c:v>1903.8712648000001</c:v>
                </c:pt>
                <c:pt idx="1327">
                  <c:v>1905.3076120000001</c:v>
                </c:pt>
                <c:pt idx="1328">
                  <c:v>1906.7460774000001</c:v>
                </c:pt>
                <c:pt idx="1329">
                  <c:v>1908.1812554000001</c:v>
                </c:pt>
                <c:pt idx="1330">
                  <c:v>1909.6176588000001</c:v>
                </c:pt>
                <c:pt idx="1331">
                  <c:v>1911.0515986</c:v>
                </c:pt>
                <c:pt idx="1332">
                  <c:v>1912.4843234</c:v>
                </c:pt>
                <c:pt idx="1333">
                  <c:v>1913.9192660000001</c:v>
                </c:pt>
                <c:pt idx="1334">
                  <c:v>1915.3540148</c:v>
                </c:pt>
                <c:pt idx="1335">
                  <c:v>1916.7882185999999</c:v>
                </c:pt>
                <c:pt idx="1336">
                  <c:v>1918.2227746000001</c:v>
                </c:pt>
                <c:pt idx="1337">
                  <c:v>1919.674483</c:v>
                </c:pt>
                <c:pt idx="1338">
                  <c:v>1921.1064612</c:v>
                </c:pt>
                <c:pt idx="1339">
                  <c:v>1922.5436669999999</c:v>
                </c:pt>
                <c:pt idx="1340">
                  <c:v>1923.9775480000001</c:v>
                </c:pt>
                <c:pt idx="1341">
                  <c:v>1925.413413</c:v>
                </c:pt>
                <c:pt idx="1342">
                  <c:v>1926.8624166</c:v>
                </c:pt>
                <c:pt idx="1343">
                  <c:v>1928.2928615999999</c:v>
                </c:pt>
                <c:pt idx="1344">
                  <c:v>1929.7281697999999</c:v>
                </c:pt>
                <c:pt idx="1345">
                  <c:v>1931.1623500000001</c:v>
                </c:pt>
                <c:pt idx="1346">
                  <c:v>1932.5962672000001</c:v>
                </c:pt>
                <c:pt idx="1347">
                  <c:v>1934.0313664</c:v>
                </c:pt>
                <c:pt idx="1348">
                  <c:v>1935.4672651999999</c:v>
                </c:pt>
                <c:pt idx="1349">
                  <c:v>1936.9037132000001</c:v>
                </c:pt>
                <c:pt idx="1350">
                  <c:v>1938.3390185999999</c:v>
                </c:pt>
                <c:pt idx="1351">
                  <c:v>1939.7731262</c:v>
                </c:pt>
                <c:pt idx="1352">
                  <c:v>1941.2084626000001</c:v>
                </c:pt>
                <c:pt idx="1353">
                  <c:v>1942.6470887999999</c:v>
                </c:pt>
                <c:pt idx="1354">
                  <c:v>1944.0782311999999</c:v>
                </c:pt>
                <c:pt idx="1355">
                  <c:v>1945.5198604</c:v>
                </c:pt>
                <c:pt idx="1356">
                  <c:v>1946.958617</c:v>
                </c:pt>
                <c:pt idx="1357">
                  <c:v>1948.3912722</c:v>
                </c:pt>
                <c:pt idx="1358">
                  <c:v>1949.827162</c:v>
                </c:pt>
                <c:pt idx="1359">
                  <c:v>1951.2574890000001</c:v>
                </c:pt>
                <c:pt idx="1360">
                  <c:v>1952.7009902</c:v>
                </c:pt>
                <c:pt idx="1361">
                  <c:v>1954.1346255999999</c:v>
                </c:pt>
                <c:pt idx="1362">
                  <c:v>1955.568526</c:v>
                </c:pt>
                <c:pt idx="1363">
                  <c:v>1957.0007442000001</c:v>
                </c:pt>
                <c:pt idx="1364">
                  <c:v>1958.4404982000001</c:v>
                </c:pt>
                <c:pt idx="1365">
                  <c:v>1959.8730826000001</c:v>
                </c:pt>
                <c:pt idx="1366">
                  <c:v>1961.3095226</c:v>
                </c:pt>
                <c:pt idx="1367">
                  <c:v>1962.7464476</c:v>
                </c:pt>
                <c:pt idx="1368">
                  <c:v>1964.1797939999999</c:v>
                </c:pt>
                <c:pt idx="1369">
                  <c:v>1965.6142806</c:v>
                </c:pt>
                <c:pt idx="1370">
                  <c:v>1967.0500562</c:v>
                </c:pt>
                <c:pt idx="1371">
                  <c:v>1968.4836752000001</c:v>
                </c:pt>
                <c:pt idx="1372">
                  <c:v>1969.9154626</c:v>
                </c:pt>
                <c:pt idx="1373">
                  <c:v>1971.3531072000001</c:v>
                </c:pt>
                <c:pt idx="1374">
                  <c:v>1972.7886798</c:v>
                </c:pt>
                <c:pt idx="1375">
                  <c:v>1974.2228809999999</c:v>
                </c:pt>
                <c:pt idx="1376">
                  <c:v>1975.6563454</c:v>
                </c:pt>
                <c:pt idx="1377">
                  <c:v>1977.090389</c:v>
                </c:pt>
                <c:pt idx="1378">
                  <c:v>1978.528601</c:v>
                </c:pt>
                <c:pt idx="1379">
                  <c:v>1979.9803704000001</c:v>
                </c:pt>
                <c:pt idx="1380">
                  <c:v>1981.4177436</c:v>
                </c:pt>
                <c:pt idx="1381">
                  <c:v>1982.8527892</c:v>
                </c:pt>
                <c:pt idx="1382">
                  <c:v>1984.2876842000001</c:v>
                </c:pt>
                <c:pt idx="1383">
                  <c:v>1985.7230878</c:v>
                </c:pt>
                <c:pt idx="1384">
                  <c:v>1987.1591731999999</c:v>
                </c:pt>
                <c:pt idx="1385">
                  <c:v>1988.5941624</c:v>
                </c:pt>
                <c:pt idx="1386">
                  <c:v>1990.0262270000001</c:v>
                </c:pt>
                <c:pt idx="1387">
                  <c:v>1991.4677294000001</c:v>
                </c:pt>
                <c:pt idx="1388">
                  <c:v>1992.8992295999999</c:v>
                </c:pt>
                <c:pt idx="1389">
                  <c:v>1994.3381423999999</c:v>
                </c:pt>
                <c:pt idx="1390">
                  <c:v>1995.7721515999999</c:v>
                </c:pt>
                <c:pt idx="1391">
                  <c:v>1997.2080550000001</c:v>
                </c:pt>
                <c:pt idx="1392">
                  <c:v>1998.638457</c:v>
                </c:pt>
                <c:pt idx="1393">
                  <c:v>2000.0775928</c:v>
                </c:pt>
                <c:pt idx="1394">
                  <c:v>2001.5157701999999</c:v>
                </c:pt>
                <c:pt idx="1395">
                  <c:v>2002.947302</c:v>
                </c:pt>
                <c:pt idx="1396">
                  <c:v>2004.3869606000001</c:v>
                </c:pt>
                <c:pt idx="1397">
                  <c:v>2005.8250344</c:v>
                </c:pt>
                <c:pt idx="1398">
                  <c:v>2007.27226</c:v>
                </c:pt>
                <c:pt idx="1399">
                  <c:v>2008.7080986000001</c:v>
                </c:pt>
                <c:pt idx="1400">
                  <c:v>2010.1410579999999</c:v>
                </c:pt>
                <c:pt idx="1401">
                  <c:v>2011.5765111999999</c:v>
                </c:pt>
                <c:pt idx="1402">
                  <c:v>2013.0130674</c:v>
                </c:pt>
                <c:pt idx="1403">
                  <c:v>2014.4491326</c:v>
                </c:pt>
                <c:pt idx="1404">
                  <c:v>2015.8854008000001</c:v>
                </c:pt>
                <c:pt idx="1405">
                  <c:v>2017.3200076000001</c:v>
                </c:pt>
                <c:pt idx="1406">
                  <c:v>2018.7532142</c:v>
                </c:pt>
                <c:pt idx="1407">
                  <c:v>2020.1880798</c:v>
                </c:pt>
                <c:pt idx="1408">
                  <c:v>2021.6234796000001</c:v>
                </c:pt>
                <c:pt idx="1409">
                  <c:v>2023.0589482</c:v>
                </c:pt>
                <c:pt idx="1410">
                  <c:v>2024.4912096</c:v>
                </c:pt>
                <c:pt idx="1411">
                  <c:v>2025.9279292000001</c:v>
                </c:pt>
                <c:pt idx="1412">
                  <c:v>2027.3621594000001</c:v>
                </c:pt>
                <c:pt idx="1413">
                  <c:v>2028.8008316</c:v>
                </c:pt>
                <c:pt idx="1414">
                  <c:v>2030.2360236</c:v>
                </c:pt>
                <c:pt idx="1415">
                  <c:v>2031.6721246</c:v>
                </c:pt>
                <c:pt idx="1416">
                  <c:v>2033.1065275999999</c:v>
                </c:pt>
                <c:pt idx="1417">
                  <c:v>2034.5431771999999</c:v>
                </c:pt>
                <c:pt idx="1418">
                  <c:v>2035.9769834000001</c:v>
                </c:pt>
                <c:pt idx="1419">
                  <c:v>2037.4148372</c:v>
                </c:pt>
                <c:pt idx="1420">
                  <c:v>2038.8443642</c:v>
                </c:pt>
                <c:pt idx="1421">
                  <c:v>2040.2805418</c:v>
                </c:pt>
                <c:pt idx="1422">
                  <c:v>2041.7133758</c:v>
                </c:pt>
                <c:pt idx="1423">
                  <c:v>2043.1517527999999</c:v>
                </c:pt>
                <c:pt idx="1424">
                  <c:v>2044.5876418</c:v>
                </c:pt>
                <c:pt idx="1425">
                  <c:v>2046.0175750000001</c:v>
                </c:pt>
                <c:pt idx="1426">
                  <c:v>2047.4564964000001</c:v>
                </c:pt>
                <c:pt idx="1427">
                  <c:v>2048.8905835999999</c:v>
                </c:pt>
                <c:pt idx="1428">
                  <c:v>2050.3257021999998</c:v>
                </c:pt>
                <c:pt idx="1429">
                  <c:v>2051.7645945999998</c:v>
                </c:pt>
                <c:pt idx="1430">
                  <c:v>2053.1936943999999</c:v>
                </c:pt>
                <c:pt idx="1431">
                  <c:v>2054.6303962000002</c:v>
                </c:pt>
                <c:pt idx="1432">
                  <c:v>2056.0677695999998</c:v>
                </c:pt>
                <c:pt idx="1433">
                  <c:v>2057.5016488000001</c:v>
                </c:pt>
                <c:pt idx="1434">
                  <c:v>2058.9379795999998</c:v>
                </c:pt>
                <c:pt idx="1435">
                  <c:v>2060.3721452</c:v>
                </c:pt>
                <c:pt idx="1436">
                  <c:v>2061.8054892</c:v>
                </c:pt>
                <c:pt idx="1437">
                  <c:v>2063.2546240000001</c:v>
                </c:pt>
                <c:pt idx="1438">
                  <c:v>2064.6919830000002</c:v>
                </c:pt>
                <c:pt idx="1439">
                  <c:v>2066.1278756000002</c:v>
                </c:pt>
                <c:pt idx="1440">
                  <c:v>2067.5612534000002</c:v>
                </c:pt>
                <c:pt idx="1441">
                  <c:v>2068.9971002000002</c:v>
                </c:pt>
                <c:pt idx="1442">
                  <c:v>2070.4309595999998</c:v>
                </c:pt>
                <c:pt idx="1443">
                  <c:v>2071.865963400001</c:v>
                </c:pt>
                <c:pt idx="1444">
                  <c:v>2073.2992644000001</c:v>
                </c:pt>
                <c:pt idx="1445">
                  <c:v>2074.7329024000001</c:v>
                </c:pt>
                <c:pt idx="1446">
                  <c:v>2076.1711298</c:v>
                </c:pt>
                <c:pt idx="1447">
                  <c:v>2077.6065622000001</c:v>
                </c:pt>
                <c:pt idx="1448">
                  <c:v>2079.042736800001</c:v>
                </c:pt>
                <c:pt idx="1449">
                  <c:v>2080.4756790000001</c:v>
                </c:pt>
                <c:pt idx="1450">
                  <c:v>2081.9103952</c:v>
                </c:pt>
                <c:pt idx="1451">
                  <c:v>2083.3452102000001</c:v>
                </c:pt>
                <c:pt idx="1452">
                  <c:v>2084.7841868</c:v>
                </c:pt>
                <c:pt idx="1453">
                  <c:v>2086.2187852000002</c:v>
                </c:pt>
                <c:pt idx="1454">
                  <c:v>2087.654589199999</c:v>
                </c:pt>
                <c:pt idx="1455">
                  <c:v>2089.0925219999999</c:v>
                </c:pt>
                <c:pt idx="1456">
                  <c:v>2090.5218264</c:v>
                </c:pt>
                <c:pt idx="1457">
                  <c:v>2091.9611134000002</c:v>
                </c:pt>
                <c:pt idx="1458">
                  <c:v>2093.3961915999998</c:v>
                </c:pt>
                <c:pt idx="1459">
                  <c:v>2094.8285255999999</c:v>
                </c:pt>
                <c:pt idx="1460">
                  <c:v>2096.2664202000001</c:v>
                </c:pt>
                <c:pt idx="1461">
                  <c:v>2097.6968092000002</c:v>
                </c:pt>
                <c:pt idx="1462">
                  <c:v>2099.1343184000002</c:v>
                </c:pt>
                <c:pt idx="1463">
                  <c:v>2100.5706347999999</c:v>
                </c:pt>
                <c:pt idx="1464">
                  <c:v>2102.0021606</c:v>
                </c:pt>
                <c:pt idx="1465">
                  <c:v>2103.4390383999998</c:v>
                </c:pt>
                <c:pt idx="1466">
                  <c:v>2104.8745358000001</c:v>
                </c:pt>
                <c:pt idx="1467">
                  <c:v>2106.3076679999999</c:v>
                </c:pt>
                <c:pt idx="1468">
                  <c:v>2107.7425235999999</c:v>
                </c:pt>
                <c:pt idx="1469">
                  <c:v>2109.1760131999999</c:v>
                </c:pt>
                <c:pt idx="1470">
                  <c:v>2110.6079168000001</c:v>
                </c:pt>
                <c:pt idx="1471">
                  <c:v>2112.0428173999999</c:v>
                </c:pt>
                <c:pt idx="1472">
                  <c:v>2113.4760876</c:v>
                </c:pt>
                <c:pt idx="1473">
                  <c:v>2114.9337283999998</c:v>
                </c:pt>
                <c:pt idx="1474">
                  <c:v>2116.376789200001</c:v>
                </c:pt>
                <c:pt idx="1475">
                  <c:v>2117.8150936000002</c:v>
                </c:pt>
                <c:pt idx="1476">
                  <c:v>2119.2497985999998</c:v>
                </c:pt>
                <c:pt idx="1477">
                  <c:v>2120.6830206</c:v>
                </c:pt>
                <c:pt idx="1478">
                  <c:v>2122.1189863999998</c:v>
                </c:pt>
                <c:pt idx="1479">
                  <c:v>2123.5576494000002</c:v>
                </c:pt>
                <c:pt idx="1480">
                  <c:v>2124.9916014</c:v>
                </c:pt>
                <c:pt idx="1481">
                  <c:v>2126.4282011999999</c:v>
                </c:pt>
                <c:pt idx="1482">
                  <c:v>2127.8647294000002</c:v>
                </c:pt>
                <c:pt idx="1483">
                  <c:v>2129.2965164000002</c:v>
                </c:pt>
                <c:pt idx="1484">
                  <c:v>2130.7315057999999</c:v>
                </c:pt>
                <c:pt idx="1485">
                  <c:v>2132.1679508000002</c:v>
                </c:pt>
                <c:pt idx="1486">
                  <c:v>2133.6019958000002</c:v>
                </c:pt>
                <c:pt idx="1487">
                  <c:v>2135.0376854000001</c:v>
                </c:pt>
                <c:pt idx="1488">
                  <c:v>2136.4700916000002</c:v>
                </c:pt>
                <c:pt idx="1489">
                  <c:v>2137.9061150000002</c:v>
                </c:pt>
                <c:pt idx="1490">
                  <c:v>2139.3380066</c:v>
                </c:pt>
                <c:pt idx="1491">
                  <c:v>2140.7812220000001</c:v>
                </c:pt>
                <c:pt idx="1492">
                  <c:v>2142.2128446000002</c:v>
                </c:pt>
                <c:pt idx="1493">
                  <c:v>2143.6505029999998</c:v>
                </c:pt>
                <c:pt idx="1494">
                  <c:v>2145.0892485999998</c:v>
                </c:pt>
                <c:pt idx="1495">
                  <c:v>2146.5193291999999</c:v>
                </c:pt>
                <c:pt idx="1496">
                  <c:v>2147.9562062</c:v>
                </c:pt>
                <c:pt idx="1497">
                  <c:v>2149.3931738000001</c:v>
                </c:pt>
                <c:pt idx="1498">
                  <c:v>2150.8268502000001</c:v>
                </c:pt>
                <c:pt idx="1499">
                  <c:v>2152.2676225999999</c:v>
                </c:pt>
                <c:pt idx="1500">
                  <c:v>2153.697165999999</c:v>
                </c:pt>
                <c:pt idx="1501">
                  <c:v>2155.136606999999</c:v>
                </c:pt>
                <c:pt idx="1502">
                  <c:v>2156.5729833999999</c:v>
                </c:pt>
                <c:pt idx="1503">
                  <c:v>2158.0085736000001</c:v>
                </c:pt>
                <c:pt idx="1504">
                  <c:v>2159.4526918000001</c:v>
                </c:pt>
                <c:pt idx="1505">
                  <c:v>2160.8955578</c:v>
                </c:pt>
                <c:pt idx="1506">
                  <c:v>2162.3306441999998</c:v>
                </c:pt>
                <c:pt idx="1507">
                  <c:v>2163.7669077999999</c:v>
                </c:pt>
                <c:pt idx="1508">
                  <c:v>2165.2025497999998</c:v>
                </c:pt>
                <c:pt idx="1509">
                  <c:v>2166.6346067999998</c:v>
                </c:pt>
                <c:pt idx="1510">
                  <c:v>2168.0692445999998</c:v>
                </c:pt>
                <c:pt idx="1511">
                  <c:v>2169.5035966</c:v>
                </c:pt>
                <c:pt idx="1512">
                  <c:v>2170.9381601999999</c:v>
                </c:pt>
                <c:pt idx="1513">
                  <c:v>2172.3730464</c:v>
                </c:pt>
                <c:pt idx="1514">
                  <c:v>2173.8120778000002</c:v>
                </c:pt>
                <c:pt idx="1515">
                  <c:v>2175.2462046000001</c:v>
                </c:pt>
                <c:pt idx="1516">
                  <c:v>2176.678856</c:v>
                </c:pt>
                <c:pt idx="1517">
                  <c:v>2178.1143012000002</c:v>
                </c:pt>
                <c:pt idx="1518">
                  <c:v>2179.5470374000001</c:v>
                </c:pt>
                <c:pt idx="1519">
                  <c:v>2180.9813988000001</c:v>
                </c:pt>
                <c:pt idx="1520">
                  <c:v>2182.4317965999999</c:v>
                </c:pt>
                <c:pt idx="1521">
                  <c:v>2183.8664124000002</c:v>
                </c:pt>
                <c:pt idx="1522">
                  <c:v>2185.3023686000001</c:v>
                </c:pt>
                <c:pt idx="1523">
                  <c:v>2186.7386390000001</c:v>
                </c:pt>
                <c:pt idx="1524">
                  <c:v>2188.1742008000001</c:v>
                </c:pt>
                <c:pt idx="1525">
                  <c:v>2189.6079822000002</c:v>
                </c:pt>
                <c:pt idx="1526">
                  <c:v>2191.0445340000001</c:v>
                </c:pt>
                <c:pt idx="1527">
                  <c:v>2192.4747262000001</c:v>
                </c:pt>
                <c:pt idx="1528">
                  <c:v>2193.9144202000002</c:v>
                </c:pt>
                <c:pt idx="1529">
                  <c:v>2195.3461032</c:v>
                </c:pt>
                <c:pt idx="1530">
                  <c:v>2196.7867046000001</c:v>
                </c:pt>
                <c:pt idx="1531">
                  <c:v>2198.2173432</c:v>
                </c:pt>
                <c:pt idx="1532">
                  <c:v>2199.6528834000001</c:v>
                </c:pt>
                <c:pt idx="1533">
                  <c:v>2201.0882213999998</c:v>
                </c:pt>
                <c:pt idx="1534">
                  <c:v>2202.5245319999999</c:v>
                </c:pt>
                <c:pt idx="1535">
                  <c:v>2203.9574954</c:v>
                </c:pt>
                <c:pt idx="1536">
                  <c:v>2205.3915860000002</c:v>
                </c:pt>
                <c:pt idx="1537">
                  <c:v>2206.8285965999999</c:v>
                </c:pt>
                <c:pt idx="1538">
                  <c:v>2208.2630426000001</c:v>
                </c:pt>
                <c:pt idx="1539">
                  <c:v>2209.6971852000001</c:v>
                </c:pt>
                <c:pt idx="1540">
                  <c:v>2211.1343984</c:v>
                </c:pt>
                <c:pt idx="1541">
                  <c:v>2212.5664499999998</c:v>
                </c:pt>
                <c:pt idx="1542">
                  <c:v>2214.0036369999998</c:v>
                </c:pt>
                <c:pt idx="1543">
                  <c:v>2215.4378612</c:v>
                </c:pt>
                <c:pt idx="1544">
                  <c:v>2216.8735541999999</c:v>
                </c:pt>
                <c:pt idx="1545">
                  <c:v>2218.3114415999999</c:v>
                </c:pt>
                <c:pt idx="1546">
                  <c:v>2219.7474118</c:v>
                </c:pt>
                <c:pt idx="1547">
                  <c:v>2221.1867143999998</c:v>
                </c:pt>
                <c:pt idx="1548">
                  <c:v>2222.6345104000002</c:v>
                </c:pt>
                <c:pt idx="1549">
                  <c:v>2224.0707309999998</c:v>
                </c:pt>
                <c:pt idx="1550">
                  <c:v>2225.5058211999999</c:v>
                </c:pt>
                <c:pt idx="1551">
                  <c:v>2226.9525892000001</c:v>
                </c:pt>
                <c:pt idx="1552">
                  <c:v>2228.3929199999998</c:v>
                </c:pt>
                <c:pt idx="1553">
                  <c:v>2229.826892</c:v>
                </c:pt>
                <c:pt idx="1554">
                  <c:v>2231.2583786</c:v>
                </c:pt>
                <c:pt idx="1555">
                  <c:v>2232.6960955999998</c:v>
                </c:pt>
                <c:pt idx="1556">
                  <c:v>2234.1305643999999</c:v>
                </c:pt>
                <c:pt idx="1557">
                  <c:v>2235.5685487999999</c:v>
                </c:pt>
                <c:pt idx="1558">
                  <c:v>2237.005803</c:v>
                </c:pt>
                <c:pt idx="1559">
                  <c:v>2238.4427185999998</c:v>
                </c:pt>
                <c:pt idx="1560">
                  <c:v>2239.8751714</c:v>
                </c:pt>
                <c:pt idx="1561">
                  <c:v>2241.3134925999998</c:v>
                </c:pt>
                <c:pt idx="1562">
                  <c:v>2242.7433058000001</c:v>
                </c:pt>
                <c:pt idx="1563">
                  <c:v>2244.1833608000002</c:v>
                </c:pt>
                <c:pt idx="1564">
                  <c:v>2245.6143268000001</c:v>
                </c:pt>
                <c:pt idx="1565">
                  <c:v>2247.0513154</c:v>
                </c:pt>
                <c:pt idx="1566">
                  <c:v>2248.4828910000001</c:v>
                </c:pt>
                <c:pt idx="1567">
                  <c:v>2249.9233525999998</c:v>
                </c:pt>
                <c:pt idx="1568">
                  <c:v>2251.3547692000002</c:v>
                </c:pt>
                <c:pt idx="1569">
                  <c:v>2252.7941442000001</c:v>
                </c:pt>
                <c:pt idx="1570">
                  <c:v>2254.2277984000002</c:v>
                </c:pt>
                <c:pt idx="1571">
                  <c:v>2255.6653446</c:v>
                </c:pt>
                <c:pt idx="1572">
                  <c:v>2257.0976110000001</c:v>
                </c:pt>
                <c:pt idx="1573">
                  <c:v>2258.5373460000001</c:v>
                </c:pt>
                <c:pt idx="1574">
                  <c:v>2259.9750598000001</c:v>
                </c:pt>
                <c:pt idx="1575">
                  <c:v>2261.4088465999998</c:v>
                </c:pt>
                <c:pt idx="1576">
                  <c:v>2262.8433768</c:v>
                </c:pt>
                <c:pt idx="1577">
                  <c:v>2264.27862</c:v>
                </c:pt>
                <c:pt idx="1578">
                  <c:v>2265.7136737999999</c:v>
                </c:pt>
                <c:pt idx="1579">
                  <c:v>2267.14957</c:v>
                </c:pt>
                <c:pt idx="1580">
                  <c:v>2268.5825393999999</c:v>
                </c:pt>
                <c:pt idx="1581">
                  <c:v>2270.0173685999998</c:v>
                </c:pt>
                <c:pt idx="1582">
                  <c:v>2271.4518710000002</c:v>
                </c:pt>
                <c:pt idx="1583">
                  <c:v>2272.8858863999999</c:v>
                </c:pt>
                <c:pt idx="1584">
                  <c:v>2274.322674</c:v>
                </c:pt>
                <c:pt idx="1585">
                  <c:v>2275.760483</c:v>
                </c:pt>
                <c:pt idx="1586">
                  <c:v>2277.1947346000002</c:v>
                </c:pt>
                <c:pt idx="1587">
                  <c:v>2278.6493076000002</c:v>
                </c:pt>
                <c:pt idx="1588">
                  <c:v>2280.0844436000002</c:v>
                </c:pt>
                <c:pt idx="1589">
                  <c:v>2281.5171294000002</c:v>
                </c:pt>
                <c:pt idx="1590">
                  <c:v>2282.9515999999999</c:v>
                </c:pt>
                <c:pt idx="1591">
                  <c:v>2284.4024546000001</c:v>
                </c:pt>
                <c:pt idx="1592">
                  <c:v>2285.8380446000001</c:v>
                </c:pt>
                <c:pt idx="1593">
                  <c:v>2287.2751496000001</c:v>
                </c:pt>
                <c:pt idx="1594">
                  <c:v>2288.7122866</c:v>
                </c:pt>
                <c:pt idx="1595">
                  <c:v>2290.1465604</c:v>
                </c:pt>
                <c:pt idx="1596">
                  <c:v>2291.5808087999999</c:v>
                </c:pt>
                <c:pt idx="1597">
                  <c:v>2293.0132487999999</c:v>
                </c:pt>
                <c:pt idx="1598">
                  <c:v>2294.4507131999999</c:v>
                </c:pt>
                <c:pt idx="1599">
                  <c:v>2295.8878220000001</c:v>
                </c:pt>
                <c:pt idx="1600">
                  <c:v>2297.3199344</c:v>
                </c:pt>
                <c:pt idx="1601">
                  <c:v>2298.7568414000002</c:v>
                </c:pt>
                <c:pt idx="1602">
                  <c:v>2300.1948883999999</c:v>
                </c:pt>
                <c:pt idx="1603">
                  <c:v>2301.6283404000001</c:v>
                </c:pt>
                <c:pt idx="1604">
                  <c:v>2303.0646379999998</c:v>
                </c:pt>
                <c:pt idx="1605">
                  <c:v>2304.4966260000001</c:v>
                </c:pt>
                <c:pt idx="1606">
                  <c:v>2305.9344993999998</c:v>
                </c:pt>
                <c:pt idx="1607">
                  <c:v>2307.3670114000001</c:v>
                </c:pt>
                <c:pt idx="1608">
                  <c:v>2308.8024347999999</c:v>
                </c:pt>
                <c:pt idx="1609">
                  <c:v>2310.2362014</c:v>
                </c:pt>
                <c:pt idx="1610">
                  <c:v>2311.6703133999999</c:v>
                </c:pt>
                <c:pt idx="1611">
                  <c:v>2313.1051103999998</c:v>
                </c:pt>
                <c:pt idx="1612">
                  <c:v>2314.5413788000001</c:v>
                </c:pt>
                <c:pt idx="1613">
                  <c:v>2315.9768340000001</c:v>
                </c:pt>
                <c:pt idx="1614">
                  <c:v>2317.4136840000001</c:v>
                </c:pt>
                <c:pt idx="1615">
                  <c:v>2318.8496369999998</c:v>
                </c:pt>
                <c:pt idx="1616">
                  <c:v>2320.2996392</c:v>
                </c:pt>
                <c:pt idx="1617">
                  <c:v>2321.7336716</c:v>
                </c:pt>
                <c:pt idx="1618">
                  <c:v>2323.167585799999</c:v>
                </c:pt>
                <c:pt idx="1619">
                  <c:v>2324.6047812000002</c:v>
                </c:pt>
                <c:pt idx="1620">
                  <c:v>2326.0395656000001</c:v>
                </c:pt>
                <c:pt idx="1621">
                  <c:v>2327.4721912</c:v>
                </c:pt>
                <c:pt idx="1622">
                  <c:v>2328.9112869999999</c:v>
                </c:pt>
                <c:pt idx="1623">
                  <c:v>2330.3455217999999</c:v>
                </c:pt>
                <c:pt idx="1624">
                  <c:v>2331.7820102000001</c:v>
                </c:pt>
                <c:pt idx="1625">
                  <c:v>2333.2198749999998</c:v>
                </c:pt>
                <c:pt idx="1626">
                  <c:v>2334.654837</c:v>
                </c:pt>
                <c:pt idx="1627">
                  <c:v>2336.1051428000001</c:v>
                </c:pt>
                <c:pt idx="1628">
                  <c:v>2337.5388905999998</c:v>
                </c:pt>
                <c:pt idx="1629">
                  <c:v>2338.9773558000002</c:v>
                </c:pt>
                <c:pt idx="1630">
                  <c:v>2340.4122677999999</c:v>
                </c:pt>
                <c:pt idx="1631">
                  <c:v>2341.8457195999999</c:v>
                </c:pt>
                <c:pt idx="1632">
                  <c:v>2343.2863149999998</c:v>
                </c:pt>
                <c:pt idx="1633">
                  <c:v>2344.7170024000002</c:v>
                </c:pt>
                <c:pt idx="1634">
                  <c:v>2346.1582726000001</c:v>
                </c:pt>
                <c:pt idx="1635">
                  <c:v>2347.5918256</c:v>
                </c:pt>
                <c:pt idx="1636">
                  <c:v>2349.0229085999999</c:v>
                </c:pt>
                <c:pt idx="1637">
                  <c:v>2350.4622914000001</c:v>
                </c:pt>
                <c:pt idx="1638">
                  <c:v>2351.8969138000002</c:v>
                </c:pt>
                <c:pt idx="1639">
                  <c:v>2353.3284543999998</c:v>
                </c:pt>
                <c:pt idx="1640">
                  <c:v>2354.7633718000002</c:v>
                </c:pt>
                <c:pt idx="1641">
                  <c:v>2356.1977514</c:v>
                </c:pt>
                <c:pt idx="1642">
                  <c:v>2357.6365928</c:v>
                </c:pt>
                <c:pt idx="1643">
                  <c:v>2359.0869481999998</c:v>
                </c:pt>
                <c:pt idx="1644">
                  <c:v>2360.5187310000001</c:v>
                </c:pt>
                <c:pt idx="1645">
                  <c:v>2361.9515142</c:v>
                </c:pt>
                <c:pt idx="1646">
                  <c:v>2363.3910976000002</c:v>
                </c:pt>
                <c:pt idx="1647">
                  <c:v>2364.8234474000001</c:v>
                </c:pt>
                <c:pt idx="1648">
                  <c:v>2366.2611158</c:v>
                </c:pt>
                <c:pt idx="1649">
                  <c:v>2367.6983771999999</c:v>
                </c:pt>
                <c:pt idx="1650">
                  <c:v>2369.1349260000002</c:v>
                </c:pt>
                <c:pt idx="1651">
                  <c:v>2370.5675391999998</c:v>
                </c:pt>
                <c:pt idx="1652">
                  <c:v>2371.9999441999998</c:v>
                </c:pt>
                <c:pt idx="1653">
                  <c:v>2373.4365948</c:v>
                </c:pt>
                <c:pt idx="1654">
                  <c:v>2374.8687276000001</c:v>
                </c:pt>
                <c:pt idx="1655">
                  <c:v>2376.3018768000002</c:v>
                </c:pt>
                <c:pt idx="1656">
                  <c:v>2377.7383002000001</c:v>
                </c:pt>
                <c:pt idx="1657">
                  <c:v>2379.1759317999999</c:v>
                </c:pt>
                <c:pt idx="1658">
                  <c:v>2380.6079058</c:v>
                </c:pt>
                <c:pt idx="1659">
                  <c:v>2382.0440558</c:v>
                </c:pt>
                <c:pt idx="1660">
                  <c:v>2383.4789184000001</c:v>
                </c:pt>
                <c:pt idx="1661">
                  <c:v>2384.9152343999999</c:v>
                </c:pt>
                <c:pt idx="1662">
                  <c:v>2386.3550696000002</c:v>
                </c:pt>
                <c:pt idx="1663">
                  <c:v>2387.7860053999998</c:v>
                </c:pt>
                <c:pt idx="1664">
                  <c:v>2389.2211379999999</c:v>
                </c:pt>
                <c:pt idx="1665">
                  <c:v>2390.6535276</c:v>
                </c:pt>
                <c:pt idx="1666">
                  <c:v>2392.0938470000001</c:v>
                </c:pt>
                <c:pt idx="1667">
                  <c:v>2393.5285748000001</c:v>
                </c:pt>
                <c:pt idx="1668">
                  <c:v>2394.9666338000002</c:v>
                </c:pt>
                <c:pt idx="1669">
                  <c:v>2396.3972217999999</c:v>
                </c:pt>
                <c:pt idx="1670">
                  <c:v>2397.8368913999998</c:v>
                </c:pt>
                <c:pt idx="1671">
                  <c:v>2399.2694766</c:v>
                </c:pt>
                <c:pt idx="1672">
                  <c:v>2400.7082970000001</c:v>
                </c:pt>
                <c:pt idx="1673">
                  <c:v>2402.1415075999998</c:v>
                </c:pt>
                <c:pt idx="1674">
                  <c:v>2403.5720096</c:v>
                </c:pt>
                <c:pt idx="1675">
                  <c:v>2405.0112920000001</c:v>
                </c:pt>
                <c:pt idx="1676">
                  <c:v>2406.4467461999998</c:v>
                </c:pt>
                <c:pt idx="1677">
                  <c:v>2407.8849762</c:v>
                </c:pt>
                <c:pt idx="1678">
                  <c:v>2409.3193603999998</c:v>
                </c:pt>
                <c:pt idx="1679">
                  <c:v>2410.7592592000001</c:v>
                </c:pt>
                <c:pt idx="1680">
                  <c:v>2412.2034210000002</c:v>
                </c:pt>
                <c:pt idx="1681">
                  <c:v>2413.6434932000002</c:v>
                </c:pt>
                <c:pt idx="1682">
                  <c:v>2415.0781591999998</c:v>
                </c:pt>
                <c:pt idx="1683">
                  <c:v>2416.5136732000001</c:v>
                </c:pt>
                <c:pt idx="1684">
                  <c:v>2417.9493922000001</c:v>
                </c:pt>
                <c:pt idx="1685">
                  <c:v>2419.3830096000002</c:v>
                </c:pt>
                <c:pt idx="1686">
                  <c:v>2420.8173493999998</c:v>
                </c:pt>
                <c:pt idx="1687">
                  <c:v>2422.2530723999998</c:v>
                </c:pt>
                <c:pt idx="1688">
                  <c:v>2423.6921338000002</c:v>
                </c:pt>
                <c:pt idx="1689">
                  <c:v>2425.1353718</c:v>
                </c:pt>
                <c:pt idx="1690">
                  <c:v>2426.5715048000002</c:v>
                </c:pt>
                <c:pt idx="1691">
                  <c:v>2428.0091014</c:v>
                </c:pt>
                <c:pt idx="1692">
                  <c:v>2429.4466090000001</c:v>
                </c:pt>
                <c:pt idx="1693">
                  <c:v>2430.8822279999999</c:v>
                </c:pt>
                <c:pt idx="1694">
                  <c:v>2432.3187957999999</c:v>
                </c:pt>
                <c:pt idx="1695">
                  <c:v>2433.7548474</c:v>
                </c:pt>
                <c:pt idx="1696">
                  <c:v>2435.1876642000002</c:v>
                </c:pt>
                <c:pt idx="1697">
                  <c:v>2436.6219599999999</c:v>
                </c:pt>
                <c:pt idx="1698">
                  <c:v>2438.0606385999999</c:v>
                </c:pt>
                <c:pt idx="1699">
                  <c:v>2439.4920670000001</c:v>
                </c:pt>
                <c:pt idx="1700">
                  <c:v>2440.9279842000001</c:v>
                </c:pt>
                <c:pt idx="1701">
                  <c:v>2442.3625496</c:v>
                </c:pt>
                <c:pt idx="1702">
                  <c:v>2443.7934558000002</c:v>
                </c:pt>
                <c:pt idx="1703">
                  <c:v>2445.2315440000002</c:v>
                </c:pt>
                <c:pt idx="1704">
                  <c:v>2446.6648095999999</c:v>
                </c:pt>
                <c:pt idx="1705">
                  <c:v>2448.101613400001</c:v>
                </c:pt>
                <c:pt idx="1706">
                  <c:v>2449.5391846000002</c:v>
                </c:pt>
                <c:pt idx="1707">
                  <c:v>2450.9752005999999</c:v>
                </c:pt>
                <c:pt idx="1708">
                  <c:v>2452.4083135999999</c:v>
                </c:pt>
                <c:pt idx="1709">
                  <c:v>2453.8447000000001</c:v>
                </c:pt>
                <c:pt idx="1710">
                  <c:v>2455.2790034</c:v>
                </c:pt>
                <c:pt idx="1711">
                  <c:v>2456.7129313999999</c:v>
                </c:pt>
                <c:pt idx="1712">
                  <c:v>2458.1586542</c:v>
                </c:pt>
                <c:pt idx="1713">
                  <c:v>2459.6036726000002</c:v>
                </c:pt>
                <c:pt idx="1714">
                  <c:v>2461.0375801999999</c:v>
                </c:pt>
                <c:pt idx="1715">
                  <c:v>2462.4749458000001</c:v>
                </c:pt>
                <c:pt idx="1716">
                  <c:v>2463.9086797999998</c:v>
                </c:pt>
                <c:pt idx="1717">
                  <c:v>2465.3443956000001</c:v>
                </c:pt>
                <c:pt idx="1718">
                  <c:v>2466.7795194</c:v>
                </c:pt>
                <c:pt idx="1719">
                  <c:v>2468.214282800001</c:v>
                </c:pt>
                <c:pt idx="1720">
                  <c:v>2469.6501036</c:v>
                </c:pt>
                <c:pt idx="1721">
                  <c:v>2471.0824090000001</c:v>
                </c:pt>
                <c:pt idx="1722">
                  <c:v>2472.5163087999999</c:v>
                </c:pt>
                <c:pt idx="1723">
                  <c:v>2473.9514912</c:v>
                </c:pt>
                <c:pt idx="1724">
                  <c:v>2475.3881179999998</c:v>
                </c:pt>
                <c:pt idx="1725">
                  <c:v>2476.8229912000002</c:v>
                </c:pt>
                <c:pt idx="1726">
                  <c:v>2478.2663241999999</c:v>
                </c:pt>
                <c:pt idx="1727">
                  <c:v>2479.7070251999999</c:v>
                </c:pt>
                <c:pt idx="1728">
                  <c:v>2481.1429545999999</c:v>
                </c:pt>
                <c:pt idx="1729">
                  <c:v>2482.5757927999998</c:v>
                </c:pt>
                <c:pt idx="1730">
                  <c:v>2484.0104253999998</c:v>
                </c:pt>
                <c:pt idx="1731">
                  <c:v>2485.4467725999998</c:v>
                </c:pt>
                <c:pt idx="1732">
                  <c:v>2486.8826405999998</c:v>
                </c:pt>
                <c:pt idx="1733">
                  <c:v>2488.3168311999998</c:v>
                </c:pt>
                <c:pt idx="1734">
                  <c:v>2489.7518936000001</c:v>
                </c:pt>
                <c:pt idx="1735">
                  <c:v>2491.1909178000001</c:v>
                </c:pt>
                <c:pt idx="1736">
                  <c:v>2492.620844399999</c:v>
                </c:pt>
                <c:pt idx="1737">
                  <c:v>2494.0546943999998</c:v>
                </c:pt>
                <c:pt idx="1738">
                  <c:v>2495.4916914</c:v>
                </c:pt>
                <c:pt idx="1739">
                  <c:v>2496.9254308</c:v>
                </c:pt>
                <c:pt idx="1740">
                  <c:v>2498.3632674</c:v>
                </c:pt>
                <c:pt idx="1741">
                  <c:v>2499.7972152000002</c:v>
                </c:pt>
                <c:pt idx="1742">
                  <c:v>2501.2327034</c:v>
                </c:pt>
                <c:pt idx="1743">
                  <c:v>2502.6689630000001</c:v>
                </c:pt>
                <c:pt idx="1744">
                  <c:v>2504.1036356</c:v>
                </c:pt>
                <c:pt idx="1745">
                  <c:v>2505.5406198000001</c:v>
                </c:pt>
                <c:pt idx="1746">
                  <c:v>2506.9763366000002</c:v>
                </c:pt>
                <c:pt idx="1747">
                  <c:v>2508.4122084000001</c:v>
                </c:pt>
                <c:pt idx="1748">
                  <c:v>2509.843940199999</c:v>
                </c:pt>
                <c:pt idx="1749">
                  <c:v>2511.2795839999999</c:v>
                </c:pt>
                <c:pt idx="1750">
                  <c:v>2512.7138894</c:v>
                </c:pt>
                <c:pt idx="1751">
                  <c:v>2514.1494475999998</c:v>
                </c:pt>
                <c:pt idx="1752">
                  <c:v>2515.5844594</c:v>
                </c:pt>
                <c:pt idx="1753">
                  <c:v>2517.0190886</c:v>
                </c:pt>
                <c:pt idx="1754">
                  <c:v>2518.4546908000002</c:v>
                </c:pt>
                <c:pt idx="1755">
                  <c:v>2519.8914254000001</c:v>
                </c:pt>
                <c:pt idx="1756">
                  <c:v>2521.326924</c:v>
                </c:pt>
                <c:pt idx="1757">
                  <c:v>2522.7702966000002</c:v>
                </c:pt>
                <c:pt idx="1758">
                  <c:v>2524.2106143999999</c:v>
                </c:pt>
                <c:pt idx="1759">
                  <c:v>2525.6451827999999</c:v>
                </c:pt>
                <c:pt idx="1760">
                  <c:v>2527.0802543999998</c:v>
                </c:pt>
                <c:pt idx="1761">
                  <c:v>2528.5129963999998</c:v>
                </c:pt>
                <c:pt idx="1762">
                  <c:v>2529.9477634</c:v>
                </c:pt>
                <c:pt idx="1763">
                  <c:v>2531.3834892</c:v>
                </c:pt>
                <c:pt idx="1764">
                  <c:v>2532.816116</c:v>
                </c:pt>
                <c:pt idx="1765">
                  <c:v>2534.2516426000002</c:v>
                </c:pt>
                <c:pt idx="1766">
                  <c:v>2535.6863446000002</c:v>
                </c:pt>
                <c:pt idx="1767">
                  <c:v>2537.1207061999999</c:v>
                </c:pt>
                <c:pt idx="1768">
                  <c:v>2538.5567486</c:v>
                </c:pt>
                <c:pt idx="1769">
                  <c:v>2539.995617</c:v>
                </c:pt>
                <c:pt idx="1770">
                  <c:v>2541.4255033999998</c:v>
                </c:pt>
                <c:pt idx="1771">
                  <c:v>2542.8681631999998</c:v>
                </c:pt>
                <c:pt idx="1772">
                  <c:v>2544.3001767999999</c:v>
                </c:pt>
                <c:pt idx="1773">
                  <c:v>2545.7308914</c:v>
                </c:pt>
                <c:pt idx="1774">
                  <c:v>2547.1713706</c:v>
                </c:pt>
                <c:pt idx="1775">
                  <c:v>2548.603330200001</c:v>
                </c:pt>
                <c:pt idx="1776">
                  <c:v>2550.0401462</c:v>
                </c:pt>
                <c:pt idx="1777">
                  <c:v>2551.4775018</c:v>
                </c:pt>
                <c:pt idx="1778">
                  <c:v>2552.9092310000001</c:v>
                </c:pt>
                <c:pt idx="1779">
                  <c:v>2554.3435416000002</c:v>
                </c:pt>
                <c:pt idx="1780">
                  <c:v>2555.7766448000002</c:v>
                </c:pt>
                <c:pt idx="1781">
                  <c:v>2557.2121806</c:v>
                </c:pt>
                <c:pt idx="1782">
                  <c:v>2558.6479868000001</c:v>
                </c:pt>
                <c:pt idx="1783">
                  <c:v>2560.0859664</c:v>
                </c:pt>
                <c:pt idx="1784">
                  <c:v>2561.5168715999998</c:v>
                </c:pt>
                <c:pt idx="1785">
                  <c:v>2562.9560495999999</c:v>
                </c:pt>
                <c:pt idx="1786">
                  <c:v>2564.3879614000002</c:v>
                </c:pt>
                <c:pt idx="1787">
                  <c:v>2565.8264912</c:v>
                </c:pt>
                <c:pt idx="1788">
                  <c:v>2567.2641552</c:v>
                </c:pt>
                <c:pt idx="1789">
                  <c:v>2568.6987113999999</c:v>
                </c:pt>
                <c:pt idx="1790">
                  <c:v>2570.1359935999999</c:v>
                </c:pt>
                <c:pt idx="1791">
                  <c:v>2571.5722436000001</c:v>
                </c:pt>
                <c:pt idx="1792">
                  <c:v>2573.0085331999999</c:v>
                </c:pt>
                <c:pt idx="1793">
                  <c:v>2574.4419515999998</c:v>
                </c:pt>
                <c:pt idx="1794">
                  <c:v>2575.875113000001</c:v>
                </c:pt>
                <c:pt idx="1795">
                  <c:v>2577.3145502000002</c:v>
                </c:pt>
                <c:pt idx="1796">
                  <c:v>2578.7635338</c:v>
                </c:pt>
                <c:pt idx="1797">
                  <c:v>2580.2018085999998</c:v>
                </c:pt>
                <c:pt idx="1798">
                  <c:v>2581.6377554000001</c:v>
                </c:pt>
                <c:pt idx="1799">
                  <c:v>2583.0710282</c:v>
                </c:pt>
                <c:pt idx="1800">
                  <c:v>2584.5038688</c:v>
                </c:pt>
                <c:pt idx="1801">
                  <c:v>2585.9369631999998</c:v>
                </c:pt>
                <c:pt idx="1802">
                  <c:v>2587.3730547999999</c:v>
                </c:pt>
                <c:pt idx="1803">
                  <c:v>2588.8071799999998</c:v>
                </c:pt>
                <c:pt idx="1804">
                  <c:v>2590.241943</c:v>
                </c:pt>
                <c:pt idx="1805">
                  <c:v>2591.677197</c:v>
                </c:pt>
                <c:pt idx="1806">
                  <c:v>2593.111401000001</c:v>
                </c:pt>
                <c:pt idx="1807">
                  <c:v>2594.5457299999998</c:v>
                </c:pt>
                <c:pt idx="1808">
                  <c:v>2595.9821158</c:v>
                </c:pt>
                <c:pt idx="1809">
                  <c:v>2597.4137839999999</c:v>
                </c:pt>
                <c:pt idx="1810">
                  <c:v>2598.8526866000002</c:v>
                </c:pt>
                <c:pt idx="1811">
                  <c:v>2600.2907476</c:v>
                </c:pt>
                <c:pt idx="1812">
                  <c:v>2601.7273300000002</c:v>
                </c:pt>
                <c:pt idx="1813">
                  <c:v>2603.1634272000001</c:v>
                </c:pt>
                <c:pt idx="1814">
                  <c:v>2604.5980254000001</c:v>
                </c:pt>
                <c:pt idx="1815">
                  <c:v>2606.030941</c:v>
                </c:pt>
                <c:pt idx="1816">
                  <c:v>2607.4686102000001</c:v>
                </c:pt>
                <c:pt idx="1817">
                  <c:v>2608.9030664000002</c:v>
                </c:pt>
                <c:pt idx="1818">
                  <c:v>2610.3375679999999</c:v>
                </c:pt>
                <c:pt idx="1819">
                  <c:v>2611.7708808000002</c:v>
                </c:pt>
                <c:pt idx="1820">
                  <c:v>2613.2044105999998</c:v>
                </c:pt>
                <c:pt idx="1821">
                  <c:v>2614.6374448000001</c:v>
                </c:pt>
                <c:pt idx="1822">
                  <c:v>2616.0700968000001</c:v>
                </c:pt>
                <c:pt idx="1823">
                  <c:v>2617.5074324000002</c:v>
                </c:pt>
                <c:pt idx="1824">
                  <c:v>2618.9408674000001</c:v>
                </c:pt>
                <c:pt idx="1825">
                  <c:v>2620.3745313999998</c:v>
                </c:pt>
                <c:pt idx="1826">
                  <c:v>2621.8105965999998</c:v>
                </c:pt>
                <c:pt idx="1827">
                  <c:v>2623.2456889999999</c:v>
                </c:pt>
                <c:pt idx="1828">
                  <c:v>2624.6797292000001</c:v>
                </c:pt>
                <c:pt idx="1829">
                  <c:v>2626.1162702000001</c:v>
                </c:pt>
                <c:pt idx="1830">
                  <c:v>2627.5541515999998</c:v>
                </c:pt>
                <c:pt idx="1831">
                  <c:v>2628.9873662</c:v>
                </c:pt>
                <c:pt idx="1832">
                  <c:v>2630.4240697999999</c:v>
                </c:pt>
                <c:pt idx="1833">
                  <c:v>2631.8527772000002</c:v>
                </c:pt>
                <c:pt idx="1834">
                  <c:v>2633.2891112000002</c:v>
                </c:pt>
                <c:pt idx="1835">
                  <c:v>2634.7222655999999</c:v>
                </c:pt>
                <c:pt idx="1836">
                  <c:v>2636.1619175999999</c:v>
                </c:pt>
                <c:pt idx="1837">
                  <c:v>2637.5985070000002</c:v>
                </c:pt>
                <c:pt idx="1838">
                  <c:v>2639.0343096000001</c:v>
                </c:pt>
                <c:pt idx="1839">
                  <c:v>2640.4690758000002</c:v>
                </c:pt>
                <c:pt idx="1840">
                  <c:v>2641.9018864</c:v>
                </c:pt>
                <c:pt idx="1841">
                  <c:v>2643.3438666000002</c:v>
                </c:pt>
                <c:pt idx="1842">
                  <c:v>2644.7703750000001</c:v>
                </c:pt>
                <c:pt idx="1843">
                  <c:v>2646.2093252</c:v>
                </c:pt>
                <c:pt idx="1844">
                  <c:v>2647.6467888000002</c:v>
                </c:pt>
                <c:pt idx="1845">
                  <c:v>2649.0857517999998</c:v>
                </c:pt>
                <c:pt idx="1846">
                  <c:v>2650.5174735999999</c:v>
                </c:pt>
                <c:pt idx="1847">
                  <c:v>2651.9530868000002</c:v>
                </c:pt>
                <c:pt idx="1848">
                  <c:v>2653.3861477999999</c:v>
                </c:pt>
                <c:pt idx="1849">
                  <c:v>2654.8239588000001</c:v>
                </c:pt>
                <c:pt idx="1850">
                  <c:v>2656.2608879999998</c:v>
                </c:pt>
                <c:pt idx="1851">
                  <c:v>2657.6972512000002</c:v>
                </c:pt>
                <c:pt idx="1852">
                  <c:v>2659.1297152000002</c:v>
                </c:pt>
                <c:pt idx="1853">
                  <c:v>2660.5663232000002</c:v>
                </c:pt>
                <c:pt idx="1854">
                  <c:v>2661.9994596000001</c:v>
                </c:pt>
                <c:pt idx="1855">
                  <c:v>2663.4364098000001</c:v>
                </c:pt>
                <c:pt idx="1856">
                  <c:v>2664.8759264</c:v>
                </c:pt>
                <c:pt idx="1857">
                  <c:v>2666.3089661999988</c:v>
                </c:pt>
                <c:pt idx="1858">
                  <c:v>2667.7458419999998</c:v>
                </c:pt>
                <c:pt idx="1859">
                  <c:v>2669.1773520000002</c:v>
                </c:pt>
                <c:pt idx="1860">
                  <c:v>2670.615018</c:v>
                </c:pt>
                <c:pt idx="1861">
                  <c:v>2672.0530312000001</c:v>
                </c:pt>
                <c:pt idx="1862">
                  <c:v>2673.4878096000002</c:v>
                </c:pt>
                <c:pt idx="1863">
                  <c:v>2674.9247300000002</c:v>
                </c:pt>
                <c:pt idx="1864">
                  <c:v>2676.3592297999999</c:v>
                </c:pt>
                <c:pt idx="1865">
                  <c:v>2677.7948700000002</c:v>
                </c:pt>
                <c:pt idx="1866">
                  <c:v>2679.2319606000001</c:v>
                </c:pt>
                <c:pt idx="1867">
                  <c:v>2680.666177399999</c:v>
                </c:pt>
                <c:pt idx="1868">
                  <c:v>2682.1001058000002</c:v>
                </c:pt>
                <c:pt idx="1869">
                  <c:v>2683.538763</c:v>
                </c:pt>
                <c:pt idx="1870">
                  <c:v>2684.9703537999999</c:v>
                </c:pt>
                <c:pt idx="1871">
                  <c:v>2686.4105002000001</c:v>
                </c:pt>
                <c:pt idx="1872">
                  <c:v>2687.8401091999999</c:v>
                </c:pt>
                <c:pt idx="1873">
                  <c:v>2689.275177</c:v>
                </c:pt>
                <c:pt idx="1874">
                  <c:v>2690.7126696</c:v>
                </c:pt>
                <c:pt idx="1875">
                  <c:v>2692.1435390000001</c:v>
                </c:pt>
                <c:pt idx="1876">
                  <c:v>2693.5839897999999</c:v>
                </c:pt>
                <c:pt idx="1877">
                  <c:v>2695.0200380000001</c:v>
                </c:pt>
                <c:pt idx="1878">
                  <c:v>2696.4537175999999</c:v>
                </c:pt>
                <c:pt idx="1879">
                  <c:v>2697.9059084</c:v>
                </c:pt>
                <c:pt idx="1880">
                  <c:v>2699.3401002000001</c:v>
                </c:pt>
                <c:pt idx="1881">
                  <c:v>2700.7781537999999</c:v>
                </c:pt>
                <c:pt idx="1882">
                  <c:v>2702.21299</c:v>
                </c:pt>
                <c:pt idx="1883">
                  <c:v>2703.6444775999998</c:v>
                </c:pt>
                <c:pt idx="1884">
                  <c:v>2705.0809239999999</c:v>
                </c:pt>
                <c:pt idx="1885">
                  <c:v>2706.517973</c:v>
                </c:pt>
                <c:pt idx="1886">
                  <c:v>2707.9548626000001</c:v>
                </c:pt>
                <c:pt idx="1887">
                  <c:v>2709.3890243999999</c:v>
                </c:pt>
                <c:pt idx="1888">
                  <c:v>2710.8233921999999</c:v>
                </c:pt>
                <c:pt idx="1889">
                  <c:v>2712.2608415999998</c:v>
                </c:pt>
                <c:pt idx="1890">
                  <c:v>2713.6966339999999</c:v>
                </c:pt>
                <c:pt idx="1891">
                  <c:v>2715.1308084000002</c:v>
                </c:pt>
                <c:pt idx="1892">
                  <c:v>2716.5654485999999</c:v>
                </c:pt>
                <c:pt idx="1893">
                  <c:v>2718.0029141999999</c:v>
                </c:pt>
                <c:pt idx="1894">
                  <c:v>2719.4390680000001</c:v>
                </c:pt>
                <c:pt idx="1895">
                  <c:v>2720.8711836000002</c:v>
                </c:pt>
                <c:pt idx="1896">
                  <c:v>2722.3090007999999</c:v>
                </c:pt>
                <c:pt idx="1897">
                  <c:v>2723.7438824000001</c:v>
                </c:pt>
                <c:pt idx="1898">
                  <c:v>2725.1812</c:v>
                </c:pt>
                <c:pt idx="1899">
                  <c:v>2726.6129182</c:v>
                </c:pt>
                <c:pt idx="1900">
                  <c:v>2728.0470902000002</c:v>
                </c:pt>
                <c:pt idx="1901">
                  <c:v>2729.4847497999999</c:v>
                </c:pt>
                <c:pt idx="1902">
                  <c:v>2730.9203458000002</c:v>
                </c:pt>
                <c:pt idx="1903">
                  <c:v>2732.3579596</c:v>
                </c:pt>
                <c:pt idx="1904">
                  <c:v>2733.7920202</c:v>
                </c:pt>
                <c:pt idx="1905">
                  <c:v>2735.223739</c:v>
                </c:pt>
                <c:pt idx="1906">
                  <c:v>2736.6615660000002</c:v>
                </c:pt>
                <c:pt idx="1907">
                  <c:v>2738.0823154</c:v>
                </c:pt>
                <c:pt idx="1908">
                  <c:v>2739.5196178000001</c:v>
                </c:pt>
                <c:pt idx="1909">
                  <c:v>2740.949165</c:v>
                </c:pt>
                <c:pt idx="1910">
                  <c:v>2742.3860239999999</c:v>
                </c:pt>
                <c:pt idx="1911">
                  <c:v>2743.8201353999998</c:v>
                </c:pt>
                <c:pt idx="1912">
                  <c:v>2745.255109799999</c:v>
                </c:pt>
                <c:pt idx="1913">
                  <c:v>2746.6894563999999</c:v>
                </c:pt>
                <c:pt idx="1914">
                  <c:v>2748.1272410000001</c:v>
                </c:pt>
                <c:pt idx="1915">
                  <c:v>2749.5613103999999</c:v>
                </c:pt>
                <c:pt idx="1916">
                  <c:v>2750.9971282000001</c:v>
                </c:pt>
                <c:pt idx="1917">
                  <c:v>2752.4305754000002</c:v>
                </c:pt>
                <c:pt idx="1918">
                  <c:v>2753.8627413999998</c:v>
                </c:pt>
                <c:pt idx="1919">
                  <c:v>2755.302053599999</c:v>
                </c:pt>
                <c:pt idx="1920">
                  <c:v>2756.7412822000001</c:v>
                </c:pt>
                <c:pt idx="1921">
                  <c:v>2758.1915835999998</c:v>
                </c:pt>
                <c:pt idx="1922">
                  <c:v>2759.6260272</c:v>
                </c:pt>
                <c:pt idx="1923">
                  <c:v>2761.058939</c:v>
                </c:pt>
                <c:pt idx="1924">
                  <c:v>2762.4969946000001</c:v>
                </c:pt>
                <c:pt idx="1925">
                  <c:v>2763.9344885999999</c:v>
                </c:pt>
                <c:pt idx="1926">
                  <c:v>2765.3675250000001</c:v>
                </c:pt>
                <c:pt idx="1927">
                  <c:v>2766.8046863999998</c:v>
                </c:pt>
                <c:pt idx="1928">
                  <c:v>2768.2400057999998</c:v>
                </c:pt>
                <c:pt idx="1929">
                  <c:v>2769.6739456</c:v>
                </c:pt>
                <c:pt idx="1930">
                  <c:v>2771.1089889999998</c:v>
                </c:pt>
                <c:pt idx="1931">
                  <c:v>2772.5405918000001</c:v>
                </c:pt>
                <c:pt idx="1932">
                  <c:v>2773.9757427999998</c:v>
                </c:pt>
                <c:pt idx="1933">
                  <c:v>2775.4119332</c:v>
                </c:pt>
                <c:pt idx="1934">
                  <c:v>2776.8452189999998</c:v>
                </c:pt>
                <c:pt idx="1935">
                  <c:v>2778.2845756000002</c:v>
                </c:pt>
                <c:pt idx="1936">
                  <c:v>2779.7203118000002</c:v>
                </c:pt>
                <c:pt idx="1937">
                  <c:v>2781.1571156</c:v>
                </c:pt>
                <c:pt idx="1938">
                  <c:v>2782.5896665999999</c:v>
                </c:pt>
                <c:pt idx="1939">
                  <c:v>2784.0222834000001</c:v>
                </c:pt>
                <c:pt idx="1940">
                  <c:v>2785.4604064</c:v>
                </c:pt>
                <c:pt idx="1941">
                  <c:v>2786.8919415999999</c:v>
                </c:pt>
                <c:pt idx="1942">
                  <c:v>2788.3283378000001</c:v>
                </c:pt>
                <c:pt idx="1943">
                  <c:v>2789.7658243999999</c:v>
                </c:pt>
                <c:pt idx="1944">
                  <c:v>2791.2013858</c:v>
                </c:pt>
                <c:pt idx="1945">
                  <c:v>2792.6354236000002</c:v>
                </c:pt>
                <c:pt idx="1946">
                  <c:v>2794.0726</c:v>
                </c:pt>
                <c:pt idx="1947">
                  <c:v>2795.5072014000002</c:v>
                </c:pt>
                <c:pt idx="1948">
                  <c:v>2796.9440092</c:v>
                </c:pt>
                <c:pt idx="1949">
                  <c:v>2798.3780356000002</c:v>
                </c:pt>
                <c:pt idx="1950">
                  <c:v>2799.8127912</c:v>
                </c:pt>
                <c:pt idx="1951">
                  <c:v>2801.2504767999999</c:v>
                </c:pt>
                <c:pt idx="1952">
                  <c:v>2802.6805290000002</c:v>
                </c:pt>
                <c:pt idx="1953">
                  <c:v>2804.116641600001</c:v>
                </c:pt>
                <c:pt idx="1954">
                  <c:v>2805.5488808</c:v>
                </c:pt>
                <c:pt idx="1955">
                  <c:v>2806.9851153999998</c:v>
                </c:pt>
                <c:pt idx="1956">
                  <c:v>2808.4190712</c:v>
                </c:pt>
                <c:pt idx="1957">
                  <c:v>2809.8557517999989</c:v>
                </c:pt>
                <c:pt idx="1958">
                  <c:v>2811.290544</c:v>
                </c:pt>
                <c:pt idx="1959">
                  <c:v>2812.7272312</c:v>
                </c:pt>
                <c:pt idx="1960">
                  <c:v>2814.1621986</c:v>
                </c:pt>
                <c:pt idx="1961">
                  <c:v>2815.595961</c:v>
                </c:pt>
                <c:pt idx="1962">
                  <c:v>2817.0376643999998</c:v>
                </c:pt>
                <c:pt idx="1963">
                  <c:v>2818.4843706000001</c:v>
                </c:pt>
                <c:pt idx="1964">
                  <c:v>2819.9186313999999</c:v>
                </c:pt>
                <c:pt idx="1965">
                  <c:v>2821.3513136000001</c:v>
                </c:pt>
                <c:pt idx="1966">
                  <c:v>2822.7856975999998</c:v>
                </c:pt>
                <c:pt idx="1967">
                  <c:v>2824.2214349999999</c:v>
                </c:pt>
                <c:pt idx="1968">
                  <c:v>2825.6555846000001</c:v>
                </c:pt>
                <c:pt idx="1969">
                  <c:v>2827.0939245999998</c:v>
                </c:pt>
                <c:pt idx="1970">
                  <c:v>2828.5256508000002</c:v>
                </c:pt>
                <c:pt idx="1971">
                  <c:v>2829.961268</c:v>
                </c:pt>
                <c:pt idx="1972">
                  <c:v>2831.3965871999999</c:v>
                </c:pt>
                <c:pt idx="1973">
                  <c:v>2832.8315729999999</c:v>
                </c:pt>
                <c:pt idx="1974">
                  <c:v>2834.2673528</c:v>
                </c:pt>
                <c:pt idx="1975">
                  <c:v>2835.7037676</c:v>
                </c:pt>
                <c:pt idx="1976">
                  <c:v>2837.1368247999999</c:v>
                </c:pt>
                <c:pt idx="1977">
                  <c:v>2838.5712863999988</c:v>
                </c:pt>
                <c:pt idx="1978">
                  <c:v>2840.0092847999999</c:v>
                </c:pt>
                <c:pt idx="1979">
                  <c:v>2841.4415976</c:v>
                </c:pt>
                <c:pt idx="1980">
                  <c:v>2842.8742072</c:v>
                </c:pt>
                <c:pt idx="1981">
                  <c:v>2844.3173247999998</c:v>
                </c:pt>
                <c:pt idx="1982">
                  <c:v>2845.7486915999998</c:v>
                </c:pt>
                <c:pt idx="1983">
                  <c:v>2847.1795080000002</c:v>
                </c:pt>
                <c:pt idx="1984">
                  <c:v>2848.6176341999999</c:v>
                </c:pt>
                <c:pt idx="1985">
                  <c:v>2850.0482796000001</c:v>
                </c:pt>
                <c:pt idx="1986">
                  <c:v>2851.4988709999998</c:v>
                </c:pt>
                <c:pt idx="1987">
                  <c:v>2852.9375372</c:v>
                </c:pt>
                <c:pt idx="1988">
                  <c:v>2854.367514</c:v>
                </c:pt>
                <c:pt idx="1989">
                  <c:v>2855.8066564000001</c:v>
                </c:pt>
                <c:pt idx="1990">
                  <c:v>2857.2399884000001</c:v>
                </c:pt>
                <c:pt idx="1991">
                  <c:v>2858.6770075999998</c:v>
                </c:pt>
                <c:pt idx="1992">
                  <c:v>2860.1133564000002</c:v>
                </c:pt>
                <c:pt idx="1993">
                  <c:v>2861.5508156000001</c:v>
                </c:pt>
                <c:pt idx="1994">
                  <c:v>2862.9853395999999</c:v>
                </c:pt>
                <c:pt idx="1995">
                  <c:v>2864.4214888000001</c:v>
                </c:pt>
                <c:pt idx="1996">
                  <c:v>2865.8583056000002</c:v>
                </c:pt>
                <c:pt idx="1997">
                  <c:v>2867.2906904000001</c:v>
                </c:pt>
                <c:pt idx="1998">
                  <c:v>2868.7278728000001</c:v>
                </c:pt>
                <c:pt idx="1999">
                  <c:v>2870.1611803999999</c:v>
                </c:pt>
                <c:pt idx="2000">
                  <c:v>2871.6125808000002</c:v>
                </c:pt>
                <c:pt idx="2001">
                  <c:v>2873.0490404000002</c:v>
                </c:pt>
                <c:pt idx="2002">
                  <c:v>2874.4795927999999</c:v>
                </c:pt>
                <c:pt idx="2003">
                  <c:v>2875.9155731999999</c:v>
                </c:pt>
                <c:pt idx="2004">
                  <c:v>2877.3508471999999</c:v>
                </c:pt>
                <c:pt idx="2005">
                  <c:v>2878.7842753999998</c:v>
                </c:pt>
                <c:pt idx="2006">
                  <c:v>2880.2222115999998</c:v>
                </c:pt>
                <c:pt idx="2007">
                  <c:v>2881.6540722</c:v>
                </c:pt>
                <c:pt idx="2008">
                  <c:v>2883.0885308000002</c:v>
                </c:pt>
                <c:pt idx="2009">
                  <c:v>2884.5260859999999</c:v>
                </c:pt>
                <c:pt idx="2010">
                  <c:v>2885.9738447999998</c:v>
                </c:pt>
                <c:pt idx="2011">
                  <c:v>2887.4099747999999</c:v>
                </c:pt>
                <c:pt idx="2012">
                  <c:v>2888.8440335999999</c:v>
                </c:pt>
                <c:pt idx="2013">
                  <c:v>2890.2821116</c:v>
                </c:pt>
                <c:pt idx="2014">
                  <c:v>2891.717967</c:v>
                </c:pt>
                <c:pt idx="2015">
                  <c:v>2893.1462080000001</c:v>
                </c:pt>
                <c:pt idx="2016">
                  <c:v>2894.5871280000001</c:v>
                </c:pt>
                <c:pt idx="2017">
                  <c:v>2896.0180988000002</c:v>
                </c:pt>
                <c:pt idx="2018">
                  <c:v>2897.4574051999998</c:v>
                </c:pt>
                <c:pt idx="2019">
                  <c:v>2898.8875619999999</c:v>
                </c:pt>
                <c:pt idx="2020">
                  <c:v>2900.3270978</c:v>
                </c:pt>
                <c:pt idx="2021">
                  <c:v>2901.7647038</c:v>
                </c:pt>
                <c:pt idx="2022">
                  <c:v>2903.1974464</c:v>
                </c:pt>
                <c:pt idx="2023">
                  <c:v>2904.6349888</c:v>
                </c:pt>
                <c:pt idx="2024">
                  <c:v>2906.0713965999998</c:v>
                </c:pt>
                <c:pt idx="2025">
                  <c:v>2907.5051216000002</c:v>
                </c:pt>
                <c:pt idx="2026">
                  <c:v>2908.9376527999998</c:v>
                </c:pt>
                <c:pt idx="2027">
                  <c:v>2910.3721344</c:v>
                </c:pt>
                <c:pt idx="2028">
                  <c:v>2911.8056240000001</c:v>
                </c:pt>
                <c:pt idx="2029">
                  <c:v>2913.2428485999999</c:v>
                </c:pt>
                <c:pt idx="2030">
                  <c:v>2914.6803088000011</c:v>
                </c:pt>
                <c:pt idx="2031">
                  <c:v>2916.1138740000001</c:v>
                </c:pt>
                <c:pt idx="2032">
                  <c:v>2917.5475974000001</c:v>
                </c:pt>
                <c:pt idx="2033">
                  <c:v>2918.9814591999998</c:v>
                </c:pt>
                <c:pt idx="2034">
                  <c:v>2920.4154715999998</c:v>
                </c:pt>
                <c:pt idx="2035">
                  <c:v>2921.8650969999999</c:v>
                </c:pt>
                <c:pt idx="2036">
                  <c:v>2923.3007103999998</c:v>
                </c:pt>
                <c:pt idx="2037">
                  <c:v>2924.7374043999998</c:v>
                </c:pt>
                <c:pt idx="2038">
                  <c:v>2926.1804492000001</c:v>
                </c:pt>
                <c:pt idx="2039">
                  <c:v>2927.6239448000001</c:v>
                </c:pt>
                <c:pt idx="2040">
                  <c:v>2929.0573129999998</c:v>
                </c:pt>
                <c:pt idx="2041">
                  <c:v>2930.4933769999998</c:v>
                </c:pt>
                <c:pt idx="2042">
                  <c:v>2931.9280364000001</c:v>
                </c:pt>
                <c:pt idx="2043">
                  <c:v>2933.3655841999998</c:v>
                </c:pt>
                <c:pt idx="2044">
                  <c:v>2934.8011557999998</c:v>
                </c:pt>
                <c:pt idx="2045">
                  <c:v>2936.2369546</c:v>
                </c:pt>
                <c:pt idx="2046">
                  <c:v>2937.6711088000002</c:v>
                </c:pt>
                <c:pt idx="2047">
                  <c:v>2939.1054377999999</c:v>
                </c:pt>
                <c:pt idx="2048">
                  <c:v>2940.5436289999998</c:v>
                </c:pt>
                <c:pt idx="2049">
                  <c:v>2941.974592600001</c:v>
                </c:pt>
                <c:pt idx="2050">
                  <c:v>2943.413286</c:v>
                </c:pt>
                <c:pt idx="2051">
                  <c:v>2944.841684</c:v>
                </c:pt>
                <c:pt idx="2052">
                  <c:v>2946.2762533999999</c:v>
                </c:pt>
                <c:pt idx="2053">
                  <c:v>2947.7183258</c:v>
                </c:pt>
                <c:pt idx="2054">
                  <c:v>2949.1556513999999</c:v>
                </c:pt>
                <c:pt idx="2055">
                  <c:v>2950.5852030000001</c:v>
                </c:pt>
                <c:pt idx="2056">
                  <c:v>2952.0244069999999</c:v>
                </c:pt>
                <c:pt idx="2057">
                  <c:v>2953.457488999999</c:v>
                </c:pt>
                <c:pt idx="2058">
                  <c:v>2954.8891045999999</c:v>
                </c:pt>
                <c:pt idx="2059">
                  <c:v>2956.3264242</c:v>
                </c:pt>
                <c:pt idx="2060">
                  <c:v>2957.7635220000002</c:v>
                </c:pt>
                <c:pt idx="2061">
                  <c:v>2959.2000675999998</c:v>
                </c:pt>
                <c:pt idx="2062">
                  <c:v>2960.6369224</c:v>
                </c:pt>
                <c:pt idx="2063">
                  <c:v>2962.0690282</c:v>
                </c:pt>
                <c:pt idx="2064">
                  <c:v>2963.5098972000001</c:v>
                </c:pt>
                <c:pt idx="2065">
                  <c:v>2964.9470425999998</c:v>
                </c:pt>
                <c:pt idx="2066">
                  <c:v>2966.3770245999999</c:v>
                </c:pt>
                <c:pt idx="2067">
                  <c:v>2967.8159316000001</c:v>
                </c:pt>
                <c:pt idx="2068">
                  <c:v>2969.2501901999999</c:v>
                </c:pt>
                <c:pt idx="2069">
                  <c:v>2970.6880299999998</c:v>
                </c:pt>
                <c:pt idx="2070">
                  <c:v>2972.1216411999999</c:v>
                </c:pt>
                <c:pt idx="2071">
                  <c:v>2973.5529624000001</c:v>
                </c:pt>
                <c:pt idx="2072">
                  <c:v>2974.9882087999999</c:v>
                </c:pt>
                <c:pt idx="2073">
                  <c:v>2976.4242534</c:v>
                </c:pt>
                <c:pt idx="2074">
                  <c:v>2977.8591984</c:v>
                </c:pt>
                <c:pt idx="2075">
                  <c:v>2979.2947896000001</c:v>
                </c:pt>
                <c:pt idx="2076">
                  <c:v>2980.7273172</c:v>
                </c:pt>
                <c:pt idx="2077">
                  <c:v>2982.161196</c:v>
                </c:pt>
                <c:pt idx="2078">
                  <c:v>2983.599252</c:v>
                </c:pt>
                <c:pt idx="2079">
                  <c:v>2985.03647</c:v>
                </c:pt>
                <c:pt idx="2080">
                  <c:v>2986.4704253999998</c:v>
                </c:pt>
                <c:pt idx="2081">
                  <c:v>2987.9075090000001</c:v>
                </c:pt>
                <c:pt idx="2082">
                  <c:v>2989.3413065999998</c:v>
                </c:pt>
                <c:pt idx="2083">
                  <c:v>2990.7790875999999</c:v>
                </c:pt>
                <c:pt idx="2084">
                  <c:v>2992.2112143999998</c:v>
                </c:pt>
                <c:pt idx="2085">
                  <c:v>2993.6481044000002</c:v>
                </c:pt>
                <c:pt idx="2086">
                  <c:v>2995.0802456000001</c:v>
                </c:pt>
                <c:pt idx="2087">
                  <c:v>2996.5180206</c:v>
                </c:pt>
                <c:pt idx="2088">
                  <c:v>2997.9558053999999</c:v>
                </c:pt>
                <c:pt idx="2089">
                  <c:v>2999.3862141999998</c:v>
                </c:pt>
                <c:pt idx="2090">
                  <c:v>3000.8216481999998</c:v>
                </c:pt>
                <c:pt idx="2091">
                  <c:v>3002.259982</c:v>
                </c:pt>
                <c:pt idx="2092">
                  <c:v>3003.6938444000002</c:v>
                </c:pt>
                <c:pt idx="2093">
                  <c:v>3005.1237110000002</c:v>
                </c:pt>
                <c:pt idx="2094">
                  <c:v>3006.557691</c:v>
                </c:pt>
                <c:pt idx="2095">
                  <c:v>3007.9947069999998</c:v>
                </c:pt>
                <c:pt idx="2096">
                  <c:v>3009.4277446000001</c:v>
                </c:pt>
                <c:pt idx="2097">
                  <c:v>3010.8674043999999</c:v>
                </c:pt>
                <c:pt idx="2098">
                  <c:v>3012.3048165999999</c:v>
                </c:pt>
                <c:pt idx="2099">
                  <c:v>3013.7458403999999</c:v>
                </c:pt>
                <c:pt idx="2100">
                  <c:v>3015.1869956</c:v>
                </c:pt>
                <c:pt idx="2101">
                  <c:v>3016.6240997999998</c:v>
                </c:pt>
                <c:pt idx="2102">
                  <c:v>3018.0590132000002</c:v>
                </c:pt>
                <c:pt idx="2103">
                  <c:v>3019.4933408000002</c:v>
                </c:pt>
                <c:pt idx="2104">
                  <c:v>3020.9323648</c:v>
                </c:pt>
                <c:pt idx="2105">
                  <c:v>3022.3651764000001</c:v>
                </c:pt>
                <c:pt idx="2106">
                  <c:v>3023.8029241999998</c:v>
                </c:pt>
                <c:pt idx="2107">
                  <c:v>3025.2366913999999</c:v>
                </c:pt>
                <c:pt idx="2108">
                  <c:v>3026.6703142000001</c:v>
                </c:pt>
                <c:pt idx="2109">
                  <c:v>3028.1069005999998</c:v>
                </c:pt>
                <c:pt idx="2110">
                  <c:v>3029.5403624</c:v>
                </c:pt>
                <c:pt idx="2111">
                  <c:v>3030.9786696000001</c:v>
                </c:pt>
                <c:pt idx="2112">
                  <c:v>3032.4133608000002</c:v>
                </c:pt>
                <c:pt idx="2113">
                  <c:v>3033.8456962</c:v>
                </c:pt>
                <c:pt idx="2114">
                  <c:v>3035.280402599999</c:v>
                </c:pt>
                <c:pt idx="2115">
                  <c:v>3036.7144904000002</c:v>
                </c:pt>
                <c:pt idx="2116">
                  <c:v>3038.1480682000001</c:v>
                </c:pt>
                <c:pt idx="2117">
                  <c:v>3039.5845094000001</c:v>
                </c:pt>
                <c:pt idx="2118">
                  <c:v>3041.0183038</c:v>
                </c:pt>
                <c:pt idx="2119">
                  <c:v>3042.4563499999999</c:v>
                </c:pt>
                <c:pt idx="2120">
                  <c:v>3043.8880604000001</c:v>
                </c:pt>
                <c:pt idx="2121">
                  <c:v>3045.3243699999998</c:v>
                </c:pt>
                <c:pt idx="2122">
                  <c:v>3046.7576422000002</c:v>
                </c:pt>
                <c:pt idx="2123">
                  <c:v>3048.1981030000002</c:v>
                </c:pt>
                <c:pt idx="2124">
                  <c:v>3049.6264924000002</c:v>
                </c:pt>
                <c:pt idx="2125">
                  <c:v>3051.0636141999998</c:v>
                </c:pt>
                <c:pt idx="2126">
                  <c:v>3052.4992315999998</c:v>
                </c:pt>
                <c:pt idx="2127">
                  <c:v>3053.9346028</c:v>
                </c:pt>
                <c:pt idx="2128">
                  <c:v>3055.3694810000002</c:v>
                </c:pt>
                <c:pt idx="2129">
                  <c:v>3056.8064218</c:v>
                </c:pt>
                <c:pt idx="2130">
                  <c:v>3058.2404449999999</c:v>
                </c:pt>
                <c:pt idx="2131">
                  <c:v>3059.6797630000001</c:v>
                </c:pt>
                <c:pt idx="2132">
                  <c:v>3061.1145428</c:v>
                </c:pt>
                <c:pt idx="2133">
                  <c:v>3062.5484572</c:v>
                </c:pt>
                <c:pt idx="2134">
                  <c:v>3063.9845559999999</c:v>
                </c:pt>
                <c:pt idx="2135">
                  <c:v>3065.4151766</c:v>
                </c:pt>
                <c:pt idx="2136">
                  <c:v>3066.8500804</c:v>
                </c:pt>
                <c:pt idx="2137">
                  <c:v>3068.287233</c:v>
                </c:pt>
                <c:pt idx="2138">
                  <c:v>3069.7220551999999</c:v>
                </c:pt>
                <c:pt idx="2139">
                  <c:v>3071.1554178000001</c:v>
                </c:pt>
                <c:pt idx="2140">
                  <c:v>3072.5886344</c:v>
                </c:pt>
                <c:pt idx="2141">
                  <c:v>3074.0208603999999</c:v>
                </c:pt>
                <c:pt idx="2142">
                  <c:v>3075.4571716</c:v>
                </c:pt>
                <c:pt idx="2143">
                  <c:v>3076.8909176000002</c:v>
                </c:pt>
                <c:pt idx="2144">
                  <c:v>3078.3252284</c:v>
                </c:pt>
                <c:pt idx="2145">
                  <c:v>3079.7619312000002</c:v>
                </c:pt>
                <c:pt idx="2146">
                  <c:v>3081.1973207999999</c:v>
                </c:pt>
                <c:pt idx="2147">
                  <c:v>3082.6329488000001</c:v>
                </c:pt>
                <c:pt idx="2148">
                  <c:v>3084.0758980000001</c:v>
                </c:pt>
                <c:pt idx="2149">
                  <c:v>3085.5175829999998</c:v>
                </c:pt>
                <c:pt idx="2150">
                  <c:v>3086.9536498000002</c:v>
                </c:pt>
                <c:pt idx="2151">
                  <c:v>3088.3876028</c:v>
                </c:pt>
                <c:pt idx="2152">
                  <c:v>3089.819238</c:v>
                </c:pt>
                <c:pt idx="2153">
                  <c:v>3091.2572180000002</c:v>
                </c:pt>
                <c:pt idx="2154">
                  <c:v>3092.6955796000002</c:v>
                </c:pt>
                <c:pt idx="2155">
                  <c:v>3094.1313060000002</c:v>
                </c:pt>
                <c:pt idx="2156">
                  <c:v>3095.5600112000002</c:v>
                </c:pt>
                <c:pt idx="2157">
                  <c:v>3096.9992440000001</c:v>
                </c:pt>
                <c:pt idx="2158">
                  <c:v>3098.433546400001</c:v>
                </c:pt>
                <c:pt idx="2159">
                  <c:v>3099.8718760000002</c:v>
                </c:pt>
                <c:pt idx="2160">
                  <c:v>3101.3012308000002</c:v>
                </c:pt>
                <c:pt idx="2161">
                  <c:v>3102.7410924000001</c:v>
                </c:pt>
                <c:pt idx="2162">
                  <c:v>3104.1762856</c:v>
                </c:pt>
                <c:pt idx="2163">
                  <c:v>3105.6125120000002</c:v>
                </c:pt>
                <c:pt idx="2164">
                  <c:v>3107.0429607999999</c:v>
                </c:pt>
                <c:pt idx="2165">
                  <c:v>3108.4794981999999</c:v>
                </c:pt>
                <c:pt idx="2166">
                  <c:v>3109.9140258000002</c:v>
                </c:pt>
                <c:pt idx="2167">
                  <c:v>3111.3445998000002</c:v>
                </c:pt>
                <c:pt idx="2168">
                  <c:v>3112.7811516000002</c:v>
                </c:pt>
                <c:pt idx="2169">
                  <c:v>3114.2202309999998</c:v>
                </c:pt>
                <c:pt idx="2170">
                  <c:v>3115.6521063999999</c:v>
                </c:pt>
                <c:pt idx="2171">
                  <c:v>3117.0868574000001</c:v>
                </c:pt>
                <c:pt idx="2172">
                  <c:v>3118.5213880000001</c:v>
                </c:pt>
                <c:pt idx="2173">
                  <c:v>3119.9531315999998</c:v>
                </c:pt>
                <c:pt idx="2174">
                  <c:v>3121.3892298000001</c:v>
                </c:pt>
                <c:pt idx="2175">
                  <c:v>3122.8256670000001</c:v>
                </c:pt>
                <c:pt idx="2176">
                  <c:v>3124.2602419999998</c:v>
                </c:pt>
                <c:pt idx="2177">
                  <c:v>3125.6995069999998</c:v>
                </c:pt>
                <c:pt idx="2178">
                  <c:v>3127.1333639999998</c:v>
                </c:pt>
                <c:pt idx="2179">
                  <c:v>3128.5658536000001</c:v>
                </c:pt>
                <c:pt idx="2180">
                  <c:v>3130.0046422</c:v>
                </c:pt>
                <c:pt idx="2181">
                  <c:v>3131.4366218</c:v>
                </c:pt>
                <c:pt idx="2182">
                  <c:v>3132.8734331999999</c:v>
                </c:pt>
                <c:pt idx="2183">
                  <c:v>3134.306783</c:v>
                </c:pt>
                <c:pt idx="2184">
                  <c:v>3135.7376242</c:v>
                </c:pt>
                <c:pt idx="2185">
                  <c:v>3137.1730010000001</c:v>
                </c:pt>
                <c:pt idx="2186">
                  <c:v>3138.6054964</c:v>
                </c:pt>
                <c:pt idx="2187">
                  <c:v>3140.0396175999999</c:v>
                </c:pt>
                <c:pt idx="2188">
                  <c:v>3141.4752038000001</c:v>
                </c:pt>
                <c:pt idx="2189">
                  <c:v>3142.9135276000002</c:v>
                </c:pt>
                <c:pt idx="2190">
                  <c:v>3144.350633</c:v>
                </c:pt>
                <c:pt idx="2191">
                  <c:v>3145.7789693999998</c:v>
                </c:pt>
                <c:pt idx="2192">
                  <c:v>3147.2177873999999</c:v>
                </c:pt>
                <c:pt idx="2193">
                  <c:v>3148.6462818</c:v>
                </c:pt>
                <c:pt idx="2194">
                  <c:v>3150.087384599999</c:v>
                </c:pt>
                <c:pt idx="2195">
                  <c:v>3151.5202669999999</c:v>
                </c:pt>
                <c:pt idx="2196">
                  <c:v>3152.9580872000001</c:v>
                </c:pt>
                <c:pt idx="2197">
                  <c:v>3154.3885043999999</c:v>
                </c:pt>
                <c:pt idx="2198">
                  <c:v>3155.8290471999999</c:v>
                </c:pt>
                <c:pt idx="2199">
                  <c:v>3157.2770316000001</c:v>
                </c:pt>
                <c:pt idx="2200">
                  <c:v>3158.7136867999998</c:v>
                </c:pt>
                <c:pt idx="2201">
                  <c:v>3160.1467858000001</c:v>
                </c:pt>
                <c:pt idx="2202">
                  <c:v>3161.5799078</c:v>
                </c:pt>
                <c:pt idx="2203">
                  <c:v>3163.0175066000002</c:v>
                </c:pt>
                <c:pt idx="2204">
                  <c:v>3164.4514725999989</c:v>
                </c:pt>
                <c:pt idx="2205">
                  <c:v>3165.8866373999999</c:v>
                </c:pt>
                <c:pt idx="2206">
                  <c:v>3167.3340864000011</c:v>
                </c:pt>
                <c:pt idx="2207">
                  <c:v>3168.7709918</c:v>
                </c:pt>
                <c:pt idx="2208">
                  <c:v>3170.2057460000001</c:v>
                </c:pt>
                <c:pt idx="2209">
                  <c:v>3171.6403174000002</c:v>
                </c:pt>
                <c:pt idx="2210">
                  <c:v>3173.0764708000002</c:v>
                </c:pt>
                <c:pt idx="2211">
                  <c:v>3174.5062211999998</c:v>
                </c:pt>
                <c:pt idx="2212">
                  <c:v>3175.9432361999998</c:v>
                </c:pt>
                <c:pt idx="2213">
                  <c:v>3177.3771978</c:v>
                </c:pt>
                <c:pt idx="2214">
                  <c:v>3178.8140749999998</c:v>
                </c:pt>
                <c:pt idx="2215">
                  <c:v>3180.2478494000002</c:v>
                </c:pt>
                <c:pt idx="2216">
                  <c:v>3181.6831207999999</c:v>
                </c:pt>
                <c:pt idx="2217">
                  <c:v>3183.1222286000002</c:v>
                </c:pt>
                <c:pt idx="2218">
                  <c:v>3184.5559466</c:v>
                </c:pt>
                <c:pt idx="2219">
                  <c:v>3185.9919762</c:v>
                </c:pt>
                <c:pt idx="2220">
                  <c:v>3187.4254394</c:v>
                </c:pt>
                <c:pt idx="2221">
                  <c:v>3188.8688711999998</c:v>
                </c:pt>
                <c:pt idx="2222">
                  <c:v>3190.3035340000001</c:v>
                </c:pt>
                <c:pt idx="2223">
                  <c:v>3191.7380161999999</c:v>
                </c:pt>
                <c:pt idx="2224">
                  <c:v>3193.1606363999999</c:v>
                </c:pt>
                <c:pt idx="2225">
                  <c:v>3194.5895888</c:v>
                </c:pt>
                <c:pt idx="2226">
                  <c:v>3196.029916</c:v>
                </c:pt>
                <c:pt idx="2227">
                  <c:v>3197.4598477999998</c:v>
                </c:pt>
                <c:pt idx="2228">
                  <c:v>3198.8952279999999</c:v>
                </c:pt>
                <c:pt idx="2229">
                  <c:v>3200.3332455999998</c:v>
                </c:pt>
                <c:pt idx="2230">
                  <c:v>3201.7758727999999</c:v>
                </c:pt>
                <c:pt idx="2231">
                  <c:v>3203.2070761999989</c:v>
                </c:pt>
                <c:pt idx="2232">
                  <c:v>3204.6438045999998</c:v>
                </c:pt>
                <c:pt idx="2233">
                  <c:v>3206.0791908000001</c:v>
                </c:pt>
                <c:pt idx="2234">
                  <c:v>3207.5152616</c:v>
                </c:pt>
                <c:pt idx="2235">
                  <c:v>3208.9500413999999</c:v>
                </c:pt>
                <c:pt idx="2236">
                  <c:v>3210.3858782000002</c:v>
                </c:pt>
                <c:pt idx="2237">
                  <c:v>3211.8358499999999</c:v>
                </c:pt>
                <c:pt idx="2238">
                  <c:v>3213.269060600001</c:v>
                </c:pt>
                <c:pt idx="2239">
                  <c:v>3214.7031932</c:v>
                </c:pt>
                <c:pt idx="2240">
                  <c:v>3216.1365649999998</c:v>
                </c:pt>
                <c:pt idx="2241">
                  <c:v>3217.5726214000001</c:v>
                </c:pt>
                <c:pt idx="2242">
                  <c:v>3219.0040296000002</c:v>
                </c:pt>
                <c:pt idx="2243">
                  <c:v>3220.4476402</c:v>
                </c:pt>
                <c:pt idx="2244">
                  <c:v>3221.8919448000001</c:v>
                </c:pt>
                <c:pt idx="2245">
                  <c:v>3223.3267221999999</c:v>
                </c:pt>
                <c:pt idx="2246">
                  <c:v>3224.7623828000001</c:v>
                </c:pt>
                <c:pt idx="2247">
                  <c:v>3226.1982692000001</c:v>
                </c:pt>
                <c:pt idx="2248">
                  <c:v>3227.6301038000001</c:v>
                </c:pt>
                <c:pt idx="2249">
                  <c:v>3229.0675277999999</c:v>
                </c:pt>
                <c:pt idx="2250">
                  <c:v>3230.5004703999998</c:v>
                </c:pt>
                <c:pt idx="2251">
                  <c:v>3231.9371504000001</c:v>
                </c:pt>
                <c:pt idx="2252">
                  <c:v>3233.3685322000001</c:v>
                </c:pt>
                <c:pt idx="2253">
                  <c:v>3234.8055043999998</c:v>
                </c:pt>
                <c:pt idx="2254">
                  <c:v>3236.2387973999998</c:v>
                </c:pt>
                <c:pt idx="2255">
                  <c:v>3237.6747782000002</c:v>
                </c:pt>
                <c:pt idx="2256">
                  <c:v>3239.1107998000002</c:v>
                </c:pt>
                <c:pt idx="2257">
                  <c:v>3240.5441489999998</c:v>
                </c:pt>
                <c:pt idx="2258">
                  <c:v>3241.979433</c:v>
                </c:pt>
                <c:pt idx="2259">
                  <c:v>3243.4139765999998</c:v>
                </c:pt>
                <c:pt idx="2260">
                  <c:v>3244.8508901999999</c:v>
                </c:pt>
                <c:pt idx="2261">
                  <c:v>3246.2879048</c:v>
                </c:pt>
                <c:pt idx="2262">
                  <c:v>3247.7199575999998</c:v>
                </c:pt>
                <c:pt idx="2263">
                  <c:v>3249.1521014</c:v>
                </c:pt>
                <c:pt idx="2264">
                  <c:v>3250.5900660000002</c:v>
                </c:pt>
                <c:pt idx="2265">
                  <c:v>3252.021612</c:v>
                </c:pt>
                <c:pt idx="2266">
                  <c:v>3253.456384399999</c:v>
                </c:pt>
                <c:pt idx="2267">
                  <c:v>3254.8955443999998</c:v>
                </c:pt>
                <c:pt idx="2268">
                  <c:v>3256.3310477999999</c:v>
                </c:pt>
                <c:pt idx="2269">
                  <c:v>3257.7656136000001</c:v>
                </c:pt>
                <c:pt idx="2270">
                  <c:v>3259.199017200001</c:v>
                </c:pt>
                <c:pt idx="2271">
                  <c:v>3260.6352403999999</c:v>
                </c:pt>
                <c:pt idx="2272">
                  <c:v>3262.0799594</c:v>
                </c:pt>
                <c:pt idx="2273">
                  <c:v>3263.5248096</c:v>
                </c:pt>
                <c:pt idx="2274">
                  <c:v>3264.9596283999999</c:v>
                </c:pt>
                <c:pt idx="2275">
                  <c:v>3266.3902877999999</c:v>
                </c:pt>
                <c:pt idx="2276">
                  <c:v>3267.8255405999998</c:v>
                </c:pt>
                <c:pt idx="2277">
                  <c:v>3269.2604133999998</c:v>
                </c:pt>
                <c:pt idx="2278">
                  <c:v>3270.6904414000001</c:v>
                </c:pt>
                <c:pt idx="2279">
                  <c:v>3272.1255092000001</c:v>
                </c:pt>
                <c:pt idx="2280">
                  <c:v>3273.5601895999998</c:v>
                </c:pt>
                <c:pt idx="2281">
                  <c:v>3274.9926335999999</c:v>
                </c:pt>
                <c:pt idx="2282">
                  <c:v>3276.4289589999998</c:v>
                </c:pt>
                <c:pt idx="2283">
                  <c:v>3277.8650177999998</c:v>
                </c:pt>
                <c:pt idx="2284">
                  <c:v>3279.3015114</c:v>
                </c:pt>
                <c:pt idx="2285">
                  <c:v>3280.7329174000001</c:v>
                </c:pt>
                <c:pt idx="2286">
                  <c:v>3282.1716602000001</c:v>
                </c:pt>
                <c:pt idx="2287">
                  <c:v>3283.6078831999998</c:v>
                </c:pt>
                <c:pt idx="2288">
                  <c:v>3285.0592074000001</c:v>
                </c:pt>
                <c:pt idx="2289">
                  <c:v>3286.5066080000011</c:v>
                </c:pt>
                <c:pt idx="2290">
                  <c:v>3287.9416528000002</c:v>
                </c:pt>
                <c:pt idx="2291">
                  <c:v>3289.3757682</c:v>
                </c:pt>
                <c:pt idx="2292">
                  <c:v>3290.8128281999998</c:v>
                </c:pt>
                <c:pt idx="2293">
                  <c:v>3292.2459709999998</c:v>
                </c:pt>
                <c:pt idx="2294">
                  <c:v>3293.685154400001</c:v>
                </c:pt>
                <c:pt idx="2295">
                  <c:v>3295.1170298000002</c:v>
                </c:pt>
                <c:pt idx="2296">
                  <c:v>3296.555258800001</c:v>
                </c:pt>
                <c:pt idx="2297">
                  <c:v>3297.9855956000001</c:v>
                </c:pt>
                <c:pt idx="2298">
                  <c:v>3299.4249175999998</c:v>
                </c:pt>
                <c:pt idx="2299">
                  <c:v>3300.8579869999999</c:v>
                </c:pt>
                <c:pt idx="2300">
                  <c:v>3302.2934842</c:v>
                </c:pt>
                <c:pt idx="2301">
                  <c:v>3303.7333988</c:v>
                </c:pt>
                <c:pt idx="2302">
                  <c:v>3305.1680608000001</c:v>
                </c:pt>
                <c:pt idx="2303">
                  <c:v>3306.6034162000001</c:v>
                </c:pt>
                <c:pt idx="2304">
                  <c:v>3308.039585</c:v>
                </c:pt>
                <c:pt idx="2305">
                  <c:v>3309.4731293999998</c:v>
                </c:pt>
                <c:pt idx="2306">
                  <c:v>3310.909353</c:v>
                </c:pt>
                <c:pt idx="2307">
                  <c:v>3312.343159</c:v>
                </c:pt>
                <c:pt idx="2308">
                  <c:v>3313.7803405999998</c:v>
                </c:pt>
                <c:pt idx="2309">
                  <c:v>3315.2161660000002</c:v>
                </c:pt>
                <c:pt idx="2310">
                  <c:v>3316.6509356000001</c:v>
                </c:pt>
                <c:pt idx="2311">
                  <c:v>3318.0892832</c:v>
                </c:pt>
                <c:pt idx="2312">
                  <c:v>3319.5228682000002</c:v>
                </c:pt>
                <c:pt idx="2313">
                  <c:v>3320.9585831999998</c:v>
                </c:pt>
                <c:pt idx="2314">
                  <c:v>3322.3913723999999</c:v>
                </c:pt>
                <c:pt idx="2315">
                  <c:v>3323.8290529999999</c:v>
                </c:pt>
                <c:pt idx="2316">
                  <c:v>3325.2648976</c:v>
                </c:pt>
                <c:pt idx="2317">
                  <c:v>3326.6981282000002</c:v>
                </c:pt>
                <c:pt idx="2318">
                  <c:v>3328.1345534000002</c:v>
                </c:pt>
                <c:pt idx="2319">
                  <c:v>3329.5665125999999</c:v>
                </c:pt>
                <c:pt idx="2320">
                  <c:v>3330.9999143999999</c:v>
                </c:pt>
                <c:pt idx="2321">
                  <c:v>3332.4416522000001</c:v>
                </c:pt>
                <c:pt idx="2322">
                  <c:v>3333.8717465999998</c:v>
                </c:pt>
                <c:pt idx="2323">
                  <c:v>3335.3105638000002</c:v>
                </c:pt>
                <c:pt idx="2324">
                  <c:v>3336.747789399999</c:v>
                </c:pt>
                <c:pt idx="2325">
                  <c:v>3338.1794845999998</c:v>
                </c:pt>
                <c:pt idx="2326">
                  <c:v>3339.6120218000001</c:v>
                </c:pt>
                <c:pt idx="2327">
                  <c:v>3341.0517144</c:v>
                </c:pt>
                <c:pt idx="2328">
                  <c:v>3342.4847976000001</c:v>
                </c:pt>
                <c:pt idx="2329">
                  <c:v>3343.9198998000011</c:v>
                </c:pt>
                <c:pt idx="2330">
                  <c:v>3345.3515722000002</c:v>
                </c:pt>
                <c:pt idx="2331">
                  <c:v>3346.7898378</c:v>
                </c:pt>
                <c:pt idx="2332">
                  <c:v>3348.2218134</c:v>
                </c:pt>
                <c:pt idx="2333">
                  <c:v>3349.6574369999989</c:v>
                </c:pt>
                <c:pt idx="2334">
                  <c:v>3351.0908152000002</c:v>
                </c:pt>
                <c:pt idx="2335">
                  <c:v>3352.5264689999999</c:v>
                </c:pt>
                <c:pt idx="2336">
                  <c:v>3353.9636221999999</c:v>
                </c:pt>
                <c:pt idx="2337">
                  <c:v>3355.3982076000002</c:v>
                </c:pt>
                <c:pt idx="2338">
                  <c:v>3356.8359415999998</c:v>
                </c:pt>
                <c:pt idx="2339">
                  <c:v>3358.2710674</c:v>
                </c:pt>
                <c:pt idx="2340">
                  <c:v>3359.7026350000001</c:v>
                </c:pt>
                <c:pt idx="2341">
                  <c:v>3361.1371282</c:v>
                </c:pt>
                <c:pt idx="2342">
                  <c:v>3362.5728250000002</c:v>
                </c:pt>
                <c:pt idx="2343">
                  <c:v>3364.0062128</c:v>
                </c:pt>
                <c:pt idx="2344">
                  <c:v>3365.4432815999999</c:v>
                </c:pt>
                <c:pt idx="2345">
                  <c:v>3366.8788592000001</c:v>
                </c:pt>
                <c:pt idx="2346">
                  <c:v>3368.3147520000002</c:v>
                </c:pt>
                <c:pt idx="2347">
                  <c:v>3369.7518786000001</c:v>
                </c:pt>
                <c:pt idx="2348">
                  <c:v>3371.1920921999999</c:v>
                </c:pt>
                <c:pt idx="2349">
                  <c:v>3372.6246255999999</c:v>
                </c:pt>
                <c:pt idx="2350">
                  <c:v>3374.057366399999</c:v>
                </c:pt>
                <c:pt idx="2351">
                  <c:v>3375.4936452000002</c:v>
                </c:pt>
                <c:pt idx="2352">
                  <c:v>3376.9281369999999</c:v>
                </c:pt>
                <c:pt idx="2353">
                  <c:v>3378.3625781999999</c:v>
                </c:pt>
                <c:pt idx="2354">
                  <c:v>3379.7985546</c:v>
                </c:pt>
                <c:pt idx="2355">
                  <c:v>3381.2333091999999</c:v>
                </c:pt>
                <c:pt idx="2356">
                  <c:v>3382.6670374</c:v>
                </c:pt>
                <c:pt idx="2357">
                  <c:v>3384.1025239999999</c:v>
                </c:pt>
                <c:pt idx="2358">
                  <c:v>3385.5623672000002</c:v>
                </c:pt>
                <c:pt idx="2359">
                  <c:v>3387.0015933999998</c:v>
                </c:pt>
                <c:pt idx="2360">
                  <c:v>3388.4391934</c:v>
                </c:pt>
                <c:pt idx="2361">
                  <c:v>3389.8703181999999</c:v>
                </c:pt>
                <c:pt idx="2362">
                  <c:v>3391.3098498000008</c:v>
                </c:pt>
                <c:pt idx="2363">
                  <c:v>3392.7434942</c:v>
                </c:pt>
                <c:pt idx="2364">
                  <c:v>3394.1762915999998</c:v>
                </c:pt>
                <c:pt idx="2365">
                  <c:v>3395.6168364</c:v>
                </c:pt>
                <c:pt idx="2366">
                  <c:v>3397.0456506</c:v>
                </c:pt>
                <c:pt idx="2367">
                  <c:v>3398.4815054000001</c:v>
                </c:pt>
                <c:pt idx="2368">
                  <c:v>3399.9212636000002</c:v>
                </c:pt>
                <c:pt idx="2369">
                  <c:v>3401.3543754000002</c:v>
                </c:pt>
                <c:pt idx="2370">
                  <c:v>3402.786267</c:v>
                </c:pt>
                <c:pt idx="2371">
                  <c:v>3404.2256051999998</c:v>
                </c:pt>
                <c:pt idx="2372">
                  <c:v>3405.6593366000002</c:v>
                </c:pt>
                <c:pt idx="2373">
                  <c:v>3407.0993434000002</c:v>
                </c:pt>
                <c:pt idx="2374">
                  <c:v>3408.5329470000001</c:v>
                </c:pt>
                <c:pt idx="2375">
                  <c:v>3409.9703869999998</c:v>
                </c:pt>
                <c:pt idx="2376">
                  <c:v>3411.4034304000002</c:v>
                </c:pt>
                <c:pt idx="2377">
                  <c:v>3412.8401502000002</c:v>
                </c:pt>
                <c:pt idx="2378">
                  <c:v>3414.2719256</c:v>
                </c:pt>
                <c:pt idx="2379">
                  <c:v>3415.7076523999999</c:v>
                </c:pt>
                <c:pt idx="2380">
                  <c:v>3417.1428258000001</c:v>
                </c:pt>
                <c:pt idx="2381">
                  <c:v>3418.5829122</c:v>
                </c:pt>
                <c:pt idx="2382">
                  <c:v>3420.0321783999998</c:v>
                </c:pt>
                <c:pt idx="2383">
                  <c:v>3421.4673941999999</c:v>
                </c:pt>
                <c:pt idx="2384">
                  <c:v>3422.9041861999999</c:v>
                </c:pt>
                <c:pt idx="2385">
                  <c:v>3424.336081200001</c:v>
                </c:pt>
                <c:pt idx="2386">
                  <c:v>3425.7713055999998</c:v>
                </c:pt>
                <c:pt idx="2387">
                  <c:v>3427.2071704</c:v>
                </c:pt>
                <c:pt idx="2388">
                  <c:v>3428.6393601999998</c:v>
                </c:pt>
                <c:pt idx="2389">
                  <c:v>3430.0715817999999</c:v>
                </c:pt>
                <c:pt idx="2390">
                  <c:v>3431.5108156000001</c:v>
                </c:pt>
                <c:pt idx="2391">
                  <c:v>3432.9439103999998</c:v>
                </c:pt>
                <c:pt idx="2392">
                  <c:v>3434.3781348000002</c:v>
                </c:pt>
                <c:pt idx="2393">
                  <c:v>3435.8141482000001</c:v>
                </c:pt>
                <c:pt idx="2394">
                  <c:v>3437.2474578000001</c:v>
                </c:pt>
                <c:pt idx="2395">
                  <c:v>3438.6799796</c:v>
                </c:pt>
                <c:pt idx="2396">
                  <c:v>3440.1210298000001</c:v>
                </c:pt>
                <c:pt idx="2397">
                  <c:v>3441.5560787999998</c:v>
                </c:pt>
                <c:pt idx="2398">
                  <c:v>3442.9863605999999</c:v>
                </c:pt>
                <c:pt idx="2399">
                  <c:v>3444.4225816000012</c:v>
                </c:pt>
                <c:pt idx="2400">
                  <c:v>3445.8633427999998</c:v>
                </c:pt>
                <c:pt idx="2401">
                  <c:v>3447.2926023999999</c:v>
                </c:pt>
                <c:pt idx="2402">
                  <c:v>3448.7327912000001</c:v>
                </c:pt>
                <c:pt idx="2403">
                  <c:v>3450.1663248</c:v>
                </c:pt>
                <c:pt idx="2404">
                  <c:v>3451.6029754000001</c:v>
                </c:pt>
                <c:pt idx="2405">
                  <c:v>3453.0360467999999</c:v>
                </c:pt>
                <c:pt idx="2406">
                  <c:v>3454.4674970000001</c:v>
                </c:pt>
                <c:pt idx="2407">
                  <c:v>3455.9073748000001</c:v>
                </c:pt>
                <c:pt idx="2408">
                  <c:v>3457.3441696</c:v>
                </c:pt>
                <c:pt idx="2409">
                  <c:v>3458.7773379999999</c:v>
                </c:pt>
                <c:pt idx="2410">
                  <c:v>3460.2121566000001</c:v>
                </c:pt>
                <c:pt idx="2411">
                  <c:v>3461.6490921999998</c:v>
                </c:pt>
                <c:pt idx="2412">
                  <c:v>3463.0822413999999</c:v>
                </c:pt>
                <c:pt idx="2413">
                  <c:v>3464.5189780000001</c:v>
                </c:pt>
                <c:pt idx="2414">
                  <c:v>3465.9530834000002</c:v>
                </c:pt>
                <c:pt idx="2415">
                  <c:v>3467.3888231999999</c:v>
                </c:pt>
                <c:pt idx="2416">
                  <c:v>3468.8240949999999</c:v>
                </c:pt>
                <c:pt idx="2417">
                  <c:v>3470.2617599999999</c:v>
                </c:pt>
                <c:pt idx="2418">
                  <c:v>3471.6963000000001</c:v>
                </c:pt>
                <c:pt idx="2419">
                  <c:v>3473.1284563999998</c:v>
                </c:pt>
                <c:pt idx="2420">
                  <c:v>3474.5630809999998</c:v>
                </c:pt>
                <c:pt idx="2421">
                  <c:v>3475.9986982</c:v>
                </c:pt>
                <c:pt idx="2422">
                  <c:v>3477.4329194000011</c:v>
                </c:pt>
                <c:pt idx="2423">
                  <c:v>3478.8643066</c:v>
                </c:pt>
                <c:pt idx="2424">
                  <c:v>3480.2995126000001</c:v>
                </c:pt>
                <c:pt idx="2425">
                  <c:v>3481.7314452000001</c:v>
                </c:pt>
                <c:pt idx="2426">
                  <c:v>3483.1649671999999</c:v>
                </c:pt>
                <c:pt idx="2427">
                  <c:v>3484.5996226000002</c:v>
                </c:pt>
                <c:pt idx="2428">
                  <c:v>3486.037608399999</c:v>
                </c:pt>
                <c:pt idx="2429">
                  <c:v>3487.4707484</c:v>
                </c:pt>
                <c:pt idx="2430">
                  <c:v>3488.9088538000001</c:v>
                </c:pt>
                <c:pt idx="2431">
                  <c:v>3490.3493619999999</c:v>
                </c:pt>
                <c:pt idx="2432">
                  <c:v>3491.7809984</c:v>
                </c:pt>
                <c:pt idx="2433">
                  <c:v>3493.2141218000002</c:v>
                </c:pt>
                <c:pt idx="2434">
                  <c:v>3494.6574802</c:v>
                </c:pt>
                <c:pt idx="2435">
                  <c:v>3496.0931948000002</c:v>
                </c:pt>
                <c:pt idx="2436">
                  <c:v>3497.5258530000001</c:v>
                </c:pt>
                <c:pt idx="2437">
                  <c:v>3498.9596860000001</c:v>
                </c:pt>
                <c:pt idx="2438">
                  <c:v>3500.3887346000001</c:v>
                </c:pt>
                <c:pt idx="2439">
                  <c:v>3501.8277991999989</c:v>
                </c:pt>
                <c:pt idx="2440">
                  <c:v>3503.2449630000001</c:v>
                </c:pt>
                <c:pt idx="2441">
                  <c:v>3504.6814574</c:v>
                </c:pt>
                <c:pt idx="2442">
                  <c:v>3506.1297743999999</c:v>
                </c:pt>
                <c:pt idx="2443">
                  <c:v>3507.5664298000002</c:v>
                </c:pt>
                <c:pt idx="2444">
                  <c:v>3509.0027789999999</c:v>
                </c:pt>
                <c:pt idx="2445">
                  <c:v>3510.4381858000002</c:v>
                </c:pt>
                <c:pt idx="2446">
                  <c:v>3511.8717465999998</c:v>
                </c:pt>
                <c:pt idx="2447">
                  <c:v>3513.3071954000002</c:v>
                </c:pt>
                <c:pt idx="2448">
                  <c:v>3514.7428942000001</c:v>
                </c:pt>
                <c:pt idx="2449">
                  <c:v>3516.1775458000002</c:v>
                </c:pt>
                <c:pt idx="2450">
                  <c:v>3517.6128626</c:v>
                </c:pt>
                <c:pt idx="2451">
                  <c:v>3519.0582376000002</c:v>
                </c:pt>
                <c:pt idx="2452">
                  <c:v>3520.4985947999999</c:v>
                </c:pt>
                <c:pt idx="2453">
                  <c:v>3521.9327502000001</c:v>
                </c:pt>
                <c:pt idx="2454">
                  <c:v>3523.3675054</c:v>
                </c:pt>
                <c:pt idx="2455">
                  <c:v>3524.8043573999989</c:v>
                </c:pt>
                <c:pt idx="2456">
                  <c:v>3526.2389388000001</c:v>
                </c:pt>
                <c:pt idx="2457">
                  <c:v>3527.6687892</c:v>
                </c:pt>
                <c:pt idx="2458">
                  <c:v>3529.1073522000011</c:v>
                </c:pt>
                <c:pt idx="2459">
                  <c:v>3530.5427854</c:v>
                </c:pt>
                <c:pt idx="2460">
                  <c:v>3531.9790177999998</c:v>
                </c:pt>
                <c:pt idx="2461">
                  <c:v>3533.4131941999999</c:v>
                </c:pt>
                <c:pt idx="2462">
                  <c:v>3534.8477472</c:v>
                </c:pt>
                <c:pt idx="2463">
                  <c:v>3536.2780914</c:v>
                </c:pt>
                <c:pt idx="2464">
                  <c:v>3537.718192400001</c:v>
                </c:pt>
                <c:pt idx="2465">
                  <c:v>3539.1508236000009</c:v>
                </c:pt>
                <c:pt idx="2466">
                  <c:v>3540.5849343999998</c:v>
                </c:pt>
                <c:pt idx="2467">
                  <c:v>3542.0225999999998</c:v>
                </c:pt>
                <c:pt idx="2468">
                  <c:v>3543.4610572000001</c:v>
                </c:pt>
                <c:pt idx="2469">
                  <c:v>3544.8917883999989</c:v>
                </c:pt>
                <c:pt idx="2470">
                  <c:v>3546.3354832</c:v>
                </c:pt>
                <c:pt idx="2471">
                  <c:v>3547.7784704000001</c:v>
                </c:pt>
                <c:pt idx="2472">
                  <c:v>3549.2161947999998</c:v>
                </c:pt>
                <c:pt idx="2473">
                  <c:v>3550.6495610000002</c:v>
                </c:pt>
                <c:pt idx="2474">
                  <c:v>3552.0856613999999</c:v>
                </c:pt>
                <c:pt idx="2475">
                  <c:v>3553.5223169999999</c:v>
                </c:pt>
                <c:pt idx="2476">
                  <c:v>3554.9551016</c:v>
                </c:pt>
                <c:pt idx="2477">
                  <c:v>3556.389538599999</c:v>
                </c:pt>
                <c:pt idx="2478">
                  <c:v>3557.8256025999999</c:v>
                </c:pt>
                <c:pt idx="2479">
                  <c:v>3559.2588535999998</c:v>
                </c:pt>
                <c:pt idx="2480">
                  <c:v>3560.6967033999999</c:v>
                </c:pt>
                <c:pt idx="2481">
                  <c:v>3562.1299399999998</c:v>
                </c:pt>
                <c:pt idx="2482">
                  <c:v>3563.566084</c:v>
                </c:pt>
                <c:pt idx="2483">
                  <c:v>3564.9959318000001</c:v>
                </c:pt>
                <c:pt idx="2484">
                  <c:v>3566.4366662000002</c:v>
                </c:pt>
                <c:pt idx="2485">
                  <c:v>3567.8682196</c:v>
                </c:pt>
                <c:pt idx="2486">
                  <c:v>3569.3022535999999</c:v>
                </c:pt>
                <c:pt idx="2487">
                  <c:v>3570.7384361999998</c:v>
                </c:pt>
                <c:pt idx="2488">
                  <c:v>3572.1772355999992</c:v>
                </c:pt>
                <c:pt idx="2489">
                  <c:v>3573.6117828000001</c:v>
                </c:pt>
                <c:pt idx="2490">
                  <c:v>3575.0423565999999</c:v>
                </c:pt>
                <c:pt idx="2491">
                  <c:v>3576.4803596000011</c:v>
                </c:pt>
                <c:pt idx="2492">
                  <c:v>3577.9183085999998</c:v>
                </c:pt>
                <c:pt idx="2493">
                  <c:v>3579.3480589999999</c:v>
                </c:pt>
                <c:pt idx="2494">
                  <c:v>3580.7852647999998</c:v>
                </c:pt>
                <c:pt idx="2495">
                  <c:v>3582.2178852000002</c:v>
                </c:pt>
                <c:pt idx="2496">
                  <c:v>3583.6543769999998</c:v>
                </c:pt>
                <c:pt idx="2497">
                  <c:v>3585.0872680000002</c:v>
                </c:pt>
                <c:pt idx="2498">
                  <c:v>3586.5268592000002</c:v>
                </c:pt>
                <c:pt idx="2499">
                  <c:v>3587.9621860000002</c:v>
                </c:pt>
                <c:pt idx="2500">
                  <c:v>3589.4010902</c:v>
                </c:pt>
                <c:pt idx="2501">
                  <c:v>3590.8310717999998</c:v>
                </c:pt>
                <c:pt idx="2502">
                  <c:v>3592.2668566000002</c:v>
                </c:pt>
                <c:pt idx="2503">
                  <c:v>3593.7062564000012</c:v>
                </c:pt>
                <c:pt idx="2504">
                  <c:v>3595.1396049999998</c:v>
                </c:pt>
                <c:pt idx="2505">
                  <c:v>3596.5785556000001</c:v>
                </c:pt>
                <c:pt idx="2506">
                  <c:v>3598.0163642000002</c:v>
                </c:pt>
                <c:pt idx="2507">
                  <c:v>3599.4487104</c:v>
                </c:pt>
                <c:pt idx="2508">
                  <c:v>3600.8835862000001</c:v>
                </c:pt>
                <c:pt idx="2509">
                  <c:v>3602.3220148</c:v>
                </c:pt>
                <c:pt idx="2510">
                  <c:v>3603.7534558000002</c:v>
                </c:pt>
                <c:pt idx="2511">
                  <c:v>3605.1937422000001</c:v>
                </c:pt>
                <c:pt idx="2512">
                  <c:v>3606.6266357999998</c:v>
                </c:pt>
                <c:pt idx="2513">
                  <c:v>3608.0661948000002</c:v>
                </c:pt>
                <c:pt idx="2514">
                  <c:v>3609.5012505999998</c:v>
                </c:pt>
                <c:pt idx="2515">
                  <c:v>3610.9368491999999</c:v>
                </c:pt>
                <c:pt idx="2516">
                  <c:v>3612.3672308</c:v>
                </c:pt>
                <c:pt idx="2517">
                  <c:v>3613.8011996</c:v>
                </c:pt>
                <c:pt idx="2518">
                  <c:v>3615.2373738000001</c:v>
                </c:pt>
                <c:pt idx="2519">
                  <c:v>3616.6706451999999</c:v>
                </c:pt>
                <c:pt idx="2520">
                  <c:v>3618.1087096000001</c:v>
                </c:pt>
                <c:pt idx="2521">
                  <c:v>3619.5427960000002</c:v>
                </c:pt>
                <c:pt idx="2522">
                  <c:v>3620.9796529999999</c:v>
                </c:pt>
                <c:pt idx="2523">
                  <c:v>3622.4128827999998</c:v>
                </c:pt>
                <c:pt idx="2524">
                  <c:v>3623.8450842000002</c:v>
                </c:pt>
                <c:pt idx="2525">
                  <c:v>3625.2645705999998</c:v>
                </c:pt>
                <c:pt idx="2526">
                  <c:v>3626.7004855999999</c:v>
                </c:pt>
                <c:pt idx="2527">
                  <c:v>3628.135061800001</c:v>
                </c:pt>
                <c:pt idx="2528">
                  <c:v>3629.5679135999999</c:v>
                </c:pt>
                <c:pt idx="2529">
                  <c:v>3631.0047092</c:v>
                </c:pt>
                <c:pt idx="2530">
                  <c:v>3632.437151000001</c:v>
                </c:pt>
                <c:pt idx="2531">
                  <c:v>3633.8744510000001</c:v>
                </c:pt>
                <c:pt idx="2532">
                  <c:v>3635.3109227999989</c:v>
                </c:pt>
                <c:pt idx="2533">
                  <c:v>3636.7460136</c:v>
                </c:pt>
                <c:pt idx="2534">
                  <c:v>3638.1801316000001</c:v>
                </c:pt>
                <c:pt idx="2535">
                  <c:v>3639.6189278000011</c:v>
                </c:pt>
                <c:pt idx="2536">
                  <c:v>3641.0530718</c:v>
                </c:pt>
                <c:pt idx="2537">
                  <c:v>3642.4893212000002</c:v>
                </c:pt>
                <c:pt idx="2538">
                  <c:v>3643.917903999999</c:v>
                </c:pt>
                <c:pt idx="2539">
                  <c:v>3645.3576121999999</c:v>
                </c:pt>
                <c:pt idx="2540">
                  <c:v>3646.7905252</c:v>
                </c:pt>
                <c:pt idx="2541">
                  <c:v>3648.2231006000002</c:v>
                </c:pt>
                <c:pt idx="2542">
                  <c:v>3649.6626624</c:v>
                </c:pt>
                <c:pt idx="2543">
                  <c:v>3651.0924604000002</c:v>
                </c:pt>
                <c:pt idx="2544">
                  <c:v>3652.5268689999998</c:v>
                </c:pt>
                <c:pt idx="2545">
                  <c:v>3653.9676628000002</c:v>
                </c:pt>
                <c:pt idx="2546">
                  <c:v>3655.4139300000002</c:v>
                </c:pt>
                <c:pt idx="2547">
                  <c:v>3656.8575731999999</c:v>
                </c:pt>
                <c:pt idx="2548">
                  <c:v>3658.2914676</c:v>
                </c:pt>
                <c:pt idx="2549">
                  <c:v>3659.7265640000001</c:v>
                </c:pt>
                <c:pt idx="2550">
                  <c:v>3661.1601667999989</c:v>
                </c:pt>
                <c:pt idx="2551">
                  <c:v>3662.5955027999998</c:v>
                </c:pt>
                <c:pt idx="2552">
                  <c:v>3664.0301708000002</c:v>
                </c:pt>
                <c:pt idx="2553">
                  <c:v>3665.4676100000011</c:v>
                </c:pt>
                <c:pt idx="2554">
                  <c:v>3666.9010346</c:v>
                </c:pt>
                <c:pt idx="2555">
                  <c:v>3668.3334651999999</c:v>
                </c:pt>
                <c:pt idx="2556">
                  <c:v>3669.7692383999988</c:v>
                </c:pt>
                <c:pt idx="2557">
                  <c:v>3671.2050328</c:v>
                </c:pt>
                <c:pt idx="2558">
                  <c:v>3672.6378961999999</c:v>
                </c:pt>
                <c:pt idx="2559">
                  <c:v>3674.0732278</c:v>
                </c:pt>
                <c:pt idx="2560">
                  <c:v>3675.5038872</c:v>
                </c:pt>
                <c:pt idx="2561">
                  <c:v>3676.9392051999998</c:v>
                </c:pt>
                <c:pt idx="2562">
                  <c:v>3678.3744133999999</c:v>
                </c:pt>
                <c:pt idx="2563">
                  <c:v>3679.8094460000002</c:v>
                </c:pt>
                <c:pt idx="2564">
                  <c:v>3681.2422024000002</c:v>
                </c:pt>
                <c:pt idx="2565">
                  <c:v>3682.6772166000001</c:v>
                </c:pt>
                <c:pt idx="2566">
                  <c:v>3684.1094383999998</c:v>
                </c:pt>
                <c:pt idx="2567">
                  <c:v>3685.5478386</c:v>
                </c:pt>
                <c:pt idx="2568">
                  <c:v>3686.9832798000002</c:v>
                </c:pt>
                <c:pt idx="2569">
                  <c:v>3688.4195525999999</c:v>
                </c:pt>
                <c:pt idx="2570">
                  <c:v>3689.8529506</c:v>
                </c:pt>
                <c:pt idx="2571">
                  <c:v>3691.2904515999999</c:v>
                </c:pt>
                <c:pt idx="2572">
                  <c:v>3692.7234829999989</c:v>
                </c:pt>
                <c:pt idx="2573">
                  <c:v>3694.1590630000001</c:v>
                </c:pt>
                <c:pt idx="2574">
                  <c:v>3695.5909585999998</c:v>
                </c:pt>
                <c:pt idx="2575">
                  <c:v>3697.0249165999999</c:v>
                </c:pt>
                <c:pt idx="2576">
                  <c:v>3698.464798</c:v>
                </c:pt>
                <c:pt idx="2577">
                  <c:v>3699.8957654000001</c:v>
                </c:pt>
                <c:pt idx="2578">
                  <c:v>3701.3348083999999</c:v>
                </c:pt>
                <c:pt idx="2579">
                  <c:v>3702.772286800001</c:v>
                </c:pt>
                <c:pt idx="2580">
                  <c:v>3704.2016520000002</c:v>
                </c:pt>
                <c:pt idx="2581">
                  <c:v>3705.6410762</c:v>
                </c:pt>
                <c:pt idx="2582">
                  <c:v>3707.075311999999</c:v>
                </c:pt>
                <c:pt idx="2583">
                  <c:v>3708.5124982000002</c:v>
                </c:pt>
                <c:pt idx="2584">
                  <c:v>3709.9414864</c:v>
                </c:pt>
                <c:pt idx="2585">
                  <c:v>3711.3812366000002</c:v>
                </c:pt>
                <c:pt idx="2586">
                  <c:v>3712.8124272</c:v>
                </c:pt>
                <c:pt idx="2587">
                  <c:v>3714.24611</c:v>
                </c:pt>
                <c:pt idx="2588">
                  <c:v>3715.6978804</c:v>
                </c:pt>
                <c:pt idx="2589">
                  <c:v>3717.1309127999998</c:v>
                </c:pt>
                <c:pt idx="2590">
                  <c:v>3718.5651607999998</c:v>
                </c:pt>
                <c:pt idx="2591">
                  <c:v>3720.0019056000001</c:v>
                </c:pt>
                <c:pt idx="2592">
                  <c:v>3721.4375042000001</c:v>
                </c:pt>
                <c:pt idx="2593">
                  <c:v>3722.8723874000002</c:v>
                </c:pt>
                <c:pt idx="2594">
                  <c:v>3724.3090162000012</c:v>
                </c:pt>
                <c:pt idx="2595">
                  <c:v>3725.7425628000001</c:v>
                </c:pt>
                <c:pt idx="2596">
                  <c:v>3727.1779425999998</c:v>
                </c:pt>
                <c:pt idx="2597">
                  <c:v>3728.6150922000002</c:v>
                </c:pt>
                <c:pt idx="2598">
                  <c:v>3730.0472977999998</c:v>
                </c:pt>
                <c:pt idx="2599">
                  <c:v>3731.4780064000001</c:v>
                </c:pt>
                <c:pt idx="2600">
                  <c:v>3732.9124182</c:v>
                </c:pt>
                <c:pt idx="2601">
                  <c:v>3734.3487504</c:v>
                </c:pt>
                <c:pt idx="2602">
                  <c:v>3735.7827538000001</c:v>
                </c:pt>
                <c:pt idx="2603">
                  <c:v>3737.2187045999999</c:v>
                </c:pt>
                <c:pt idx="2604">
                  <c:v>3738.6527114</c:v>
                </c:pt>
                <c:pt idx="2605">
                  <c:v>3740.0879874000011</c:v>
                </c:pt>
                <c:pt idx="2606">
                  <c:v>3741.5199709999988</c:v>
                </c:pt>
                <c:pt idx="2607">
                  <c:v>3742.9593863999999</c:v>
                </c:pt>
                <c:pt idx="2608">
                  <c:v>3744.3974033999998</c:v>
                </c:pt>
                <c:pt idx="2609">
                  <c:v>3745.829526999999</c:v>
                </c:pt>
                <c:pt idx="2610">
                  <c:v>3747.2651252000001</c:v>
                </c:pt>
                <c:pt idx="2611">
                  <c:v>3748.7051698</c:v>
                </c:pt>
                <c:pt idx="2612">
                  <c:v>3750.1341176000001</c:v>
                </c:pt>
                <c:pt idx="2613">
                  <c:v>3751.5715897999989</c:v>
                </c:pt>
                <c:pt idx="2614">
                  <c:v>3753.0092507999998</c:v>
                </c:pt>
                <c:pt idx="2615">
                  <c:v>3754.4419194000002</c:v>
                </c:pt>
                <c:pt idx="2616">
                  <c:v>3755.8801936</c:v>
                </c:pt>
                <c:pt idx="2617">
                  <c:v>3757.3169413999999</c:v>
                </c:pt>
                <c:pt idx="2618">
                  <c:v>3758.746909</c:v>
                </c:pt>
                <c:pt idx="2619">
                  <c:v>3760.1847647999998</c:v>
                </c:pt>
                <c:pt idx="2620">
                  <c:v>3761.6204874</c:v>
                </c:pt>
                <c:pt idx="2621">
                  <c:v>3763.0542230000001</c:v>
                </c:pt>
                <c:pt idx="2622">
                  <c:v>3764.487888000001</c:v>
                </c:pt>
                <c:pt idx="2623">
                  <c:v>3765.9268351999999</c:v>
                </c:pt>
                <c:pt idx="2624">
                  <c:v>3767.3596762000002</c:v>
                </c:pt>
                <c:pt idx="2625">
                  <c:v>3768.7982824000001</c:v>
                </c:pt>
                <c:pt idx="2626">
                  <c:v>3770.2316351999998</c:v>
                </c:pt>
                <c:pt idx="2627">
                  <c:v>3771.666386800001</c:v>
                </c:pt>
                <c:pt idx="2628">
                  <c:v>3773.1021689999998</c:v>
                </c:pt>
                <c:pt idx="2629">
                  <c:v>3774.5315986000001</c:v>
                </c:pt>
                <c:pt idx="2630">
                  <c:v>3775.9686940000001</c:v>
                </c:pt>
                <c:pt idx="2631">
                  <c:v>3777.4035494</c:v>
                </c:pt>
                <c:pt idx="2632">
                  <c:v>3778.8394926000001</c:v>
                </c:pt>
                <c:pt idx="2633">
                  <c:v>3780.2729542000002</c:v>
                </c:pt>
                <c:pt idx="2634">
                  <c:v>3781.7107913999998</c:v>
                </c:pt>
                <c:pt idx="2635">
                  <c:v>3783.1454902</c:v>
                </c:pt>
                <c:pt idx="2636">
                  <c:v>3784.5795836000002</c:v>
                </c:pt>
                <c:pt idx="2637">
                  <c:v>3786.0155467999998</c:v>
                </c:pt>
                <c:pt idx="2638">
                  <c:v>3787.4496101999998</c:v>
                </c:pt>
                <c:pt idx="2639">
                  <c:v>3788.883105800001</c:v>
                </c:pt>
                <c:pt idx="2640">
                  <c:v>3790.3172282</c:v>
                </c:pt>
                <c:pt idx="2641">
                  <c:v>3791.7558048000001</c:v>
                </c:pt>
                <c:pt idx="2642">
                  <c:v>3793.1890704000002</c:v>
                </c:pt>
                <c:pt idx="2643">
                  <c:v>3794.6264052000001</c:v>
                </c:pt>
                <c:pt idx="2644">
                  <c:v>3796.0641860000001</c:v>
                </c:pt>
                <c:pt idx="2645">
                  <c:v>3797.4923524000001</c:v>
                </c:pt>
                <c:pt idx="2646">
                  <c:v>3798.9327165999998</c:v>
                </c:pt>
                <c:pt idx="2647">
                  <c:v>3800.3707572000012</c:v>
                </c:pt>
                <c:pt idx="2648">
                  <c:v>3801.8059899999998</c:v>
                </c:pt>
                <c:pt idx="2649">
                  <c:v>3803.2400736</c:v>
                </c:pt>
                <c:pt idx="2650">
                  <c:v>3804.6768235999998</c:v>
                </c:pt>
                <c:pt idx="2651">
                  <c:v>3806.1131494000001</c:v>
                </c:pt>
                <c:pt idx="2652">
                  <c:v>3807.550076</c:v>
                </c:pt>
                <c:pt idx="2653">
                  <c:v>3808.9846573999989</c:v>
                </c:pt>
                <c:pt idx="2654">
                  <c:v>3810.4181617999998</c:v>
                </c:pt>
                <c:pt idx="2655">
                  <c:v>3811.8555424000001</c:v>
                </c:pt>
                <c:pt idx="2656">
                  <c:v>3813.2909374000001</c:v>
                </c:pt>
                <c:pt idx="2657">
                  <c:v>3814.7242739999988</c:v>
                </c:pt>
                <c:pt idx="2658">
                  <c:v>3816.1616789999998</c:v>
                </c:pt>
                <c:pt idx="2659">
                  <c:v>3817.5987246</c:v>
                </c:pt>
                <c:pt idx="2660">
                  <c:v>3819.0328783999998</c:v>
                </c:pt>
                <c:pt idx="2661">
                  <c:v>3820.469227</c:v>
                </c:pt>
                <c:pt idx="2662">
                  <c:v>3821.9023504000002</c:v>
                </c:pt>
                <c:pt idx="2663">
                  <c:v>3823.3376750000002</c:v>
                </c:pt>
                <c:pt idx="2664">
                  <c:v>3824.769992</c:v>
                </c:pt>
                <c:pt idx="2665">
                  <c:v>3826.2054910000002</c:v>
                </c:pt>
                <c:pt idx="2666">
                  <c:v>3827.639944</c:v>
                </c:pt>
                <c:pt idx="2667">
                  <c:v>3829.0721933999998</c:v>
                </c:pt>
                <c:pt idx="2668">
                  <c:v>3830.5038754000002</c:v>
                </c:pt>
                <c:pt idx="2669">
                  <c:v>3831.9386638000001</c:v>
                </c:pt>
                <c:pt idx="2670">
                  <c:v>3833.3730810000002</c:v>
                </c:pt>
                <c:pt idx="2671">
                  <c:v>3834.811608</c:v>
                </c:pt>
                <c:pt idx="2672">
                  <c:v>3836.2545537999999</c:v>
                </c:pt>
                <c:pt idx="2673">
                  <c:v>3837.6893203999998</c:v>
                </c:pt>
                <c:pt idx="2674">
                  <c:v>3839.1230340000002</c:v>
                </c:pt>
                <c:pt idx="2675">
                  <c:v>3840.5569058000001</c:v>
                </c:pt>
                <c:pt idx="2676">
                  <c:v>3841.9919134000002</c:v>
                </c:pt>
                <c:pt idx="2677">
                  <c:v>3843.4273395999999</c:v>
                </c:pt>
                <c:pt idx="2678">
                  <c:v>3844.8620722000001</c:v>
                </c:pt>
                <c:pt idx="2679">
                  <c:v>3846.2955391999999</c:v>
                </c:pt>
                <c:pt idx="2680">
                  <c:v>3847.7332121999989</c:v>
                </c:pt>
                <c:pt idx="2681">
                  <c:v>3849.1690896</c:v>
                </c:pt>
                <c:pt idx="2682">
                  <c:v>3850.6047251999998</c:v>
                </c:pt>
                <c:pt idx="2683">
                  <c:v>3852.0393294</c:v>
                </c:pt>
                <c:pt idx="2684">
                  <c:v>3853.4711125999988</c:v>
                </c:pt>
                <c:pt idx="2685">
                  <c:v>3854.9112835999999</c:v>
                </c:pt>
                <c:pt idx="2686">
                  <c:v>3856.3474104000002</c:v>
                </c:pt>
                <c:pt idx="2687">
                  <c:v>3857.7855423999999</c:v>
                </c:pt>
                <c:pt idx="2688">
                  <c:v>3859.2159430000002</c:v>
                </c:pt>
                <c:pt idx="2689">
                  <c:v>3860.6529442000001</c:v>
                </c:pt>
                <c:pt idx="2690">
                  <c:v>3862.0905579999999</c:v>
                </c:pt>
                <c:pt idx="2691">
                  <c:v>3863.523412399999</c:v>
                </c:pt>
                <c:pt idx="2692">
                  <c:v>3864.9561368</c:v>
                </c:pt>
                <c:pt idx="2693">
                  <c:v>3866.3913567999998</c:v>
                </c:pt>
                <c:pt idx="2694">
                  <c:v>3867.8264297999999</c:v>
                </c:pt>
                <c:pt idx="2695">
                  <c:v>3869.2600831999998</c:v>
                </c:pt>
                <c:pt idx="2696">
                  <c:v>3870.694915</c:v>
                </c:pt>
                <c:pt idx="2697">
                  <c:v>3872.1314708</c:v>
                </c:pt>
                <c:pt idx="2698">
                  <c:v>3873.5689981999999</c:v>
                </c:pt>
                <c:pt idx="2699">
                  <c:v>3875.0027676</c:v>
                </c:pt>
                <c:pt idx="2700">
                  <c:v>3876.4381142000002</c:v>
                </c:pt>
                <c:pt idx="2701">
                  <c:v>3877.8722114000002</c:v>
                </c:pt>
                <c:pt idx="2702">
                  <c:v>3879.3039577999998</c:v>
                </c:pt>
                <c:pt idx="2703">
                  <c:v>3880.737647200001</c:v>
                </c:pt>
                <c:pt idx="2704">
                  <c:v>3882.1735365999998</c:v>
                </c:pt>
                <c:pt idx="2705">
                  <c:v>3883.6076996000002</c:v>
                </c:pt>
                <c:pt idx="2706">
                  <c:v>3885.0271400000001</c:v>
                </c:pt>
                <c:pt idx="2707">
                  <c:v>3886.465436</c:v>
                </c:pt>
                <c:pt idx="2708">
                  <c:v>3887.9120825999998</c:v>
                </c:pt>
                <c:pt idx="2709">
                  <c:v>3889.3497312</c:v>
                </c:pt>
                <c:pt idx="2710">
                  <c:v>3890.7887558000002</c:v>
                </c:pt>
                <c:pt idx="2711">
                  <c:v>3892.2238819999998</c:v>
                </c:pt>
                <c:pt idx="2712">
                  <c:v>3893.6586320000001</c:v>
                </c:pt>
                <c:pt idx="2713">
                  <c:v>3895.0947522000001</c:v>
                </c:pt>
                <c:pt idx="2714">
                  <c:v>3896.5315872000001</c:v>
                </c:pt>
                <c:pt idx="2715">
                  <c:v>3897.9622685999998</c:v>
                </c:pt>
                <c:pt idx="2716">
                  <c:v>3899.4004264</c:v>
                </c:pt>
                <c:pt idx="2717">
                  <c:v>3900.8343679999998</c:v>
                </c:pt>
                <c:pt idx="2718">
                  <c:v>3902.266016</c:v>
                </c:pt>
                <c:pt idx="2719">
                  <c:v>3903.7036784000002</c:v>
                </c:pt>
                <c:pt idx="2720">
                  <c:v>3905.1404637999999</c:v>
                </c:pt>
                <c:pt idx="2721">
                  <c:v>3906.5759779999998</c:v>
                </c:pt>
                <c:pt idx="2722">
                  <c:v>3908.0121494</c:v>
                </c:pt>
                <c:pt idx="2723">
                  <c:v>3909.4462445999998</c:v>
                </c:pt>
                <c:pt idx="2724">
                  <c:v>3910.8815771999998</c:v>
                </c:pt>
                <c:pt idx="2725">
                  <c:v>3912.3178990000001</c:v>
                </c:pt>
                <c:pt idx="2726">
                  <c:v>3913.7511445999999</c:v>
                </c:pt>
                <c:pt idx="2727">
                  <c:v>3915.1894253999999</c:v>
                </c:pt>
                <c:pt idx="2728">
                  <c:v>3916.6233084</c:v>
                </c:pt>
                <c:pt idx="2729">
                  <c:v>3918.058852000001</c:v>
                </c:pt>
                <c:pt idx="2730">
                  <c:v>3919.4917592000002</c:v>
                </c:pt>
                <c:pt idx="2731">
                  <c:v>3920.9312599999998</c:v>
                </c:pt>
                <c:pt idx="2732">
                  <c:v>3922.3664248</c:v>
                </c:pt>
                <c:pt idx="2733">
                  <c:v>3923.8001948000001</c:v>
                </c:pt>
                <c:pt idx="2734">
                  <c:v>3925.2363452</c:v>
                </c:pt>
                <c:pt idx="2735">
                  <c:v>3926.6664756</c:v>
                </c:pt>
                <c:pt idx="2736">
                  <c:v>3928.1052995999999</c:v>
                </c:pt>
                <c:pt idx="2737">
                  <c:v>3929.5377463999998</c:v>
                </c:pt>
                <c:pt idx="2738">
                  <c:v>3930.9746547999989</c:v>
                </c:pt>
                <c:pt idx="2739">
                  <c:v>3932.4072974000001</c:v>
                </c:pt>
                <c:pt idx="2740">
                  <c:v>3933.8396653999998</c:v>
                </c:pt>
                <c:pt idx="2741">
                  <c:v>3935.2721511999998</c:v>
                </c:pt>
                <c:pt idx="2742">
                  <c:v>3936.7098940000001</c:v>
                </c:pt>
                <c:pt idx="2743">
                  <c:v>3938.1437228</c:v>
                </c:pt>
                <c:pt idx="2744">
                  <c:v>3939.5815962000001</c:v>
                </c:pt>
                <c:pt idx="2745">
                  <c:v>3941.0156385999999</c:v>
                </c:pt>
                <c:pt idx="2746">
                  <c:v>3942.4490452</c:v>
                </c:pt>
                <c:pt idx="2747">
                  <c:v>3943.8863138000002</c:v>
                </c:pt>
                <c:pt idx="2748">
                  <c:v>3945.3219978000002</c:v>
                </c:pt>
                <c:pt idx="2749">
                  <c:v>3946.756355</c:v>
                </c:pt>
                <c:pt idx="2750">
                  <c:v>3948.1879374</c:v>
                </c:pt>
                <c:pt idx="2751">
                  <c:v>3949.6250074</c:v>
                </c:pt>
                <c:pt idx="2752">
                  <c:v>3951.0623733999992</c:v>
                </c:pt>
                <c:pt idx="2753">
                  <c:v>3952.496243</c:v>
                </c:pt>
                <c:pt idx="2754">
                  <c:v>3953.9364098000001</c:v>
                </c:pt>
                <c:pt idx="2755">
                  <c:v>3955.3810256000002</c:v>
                </c:pt>
                <c:pt idx="2756">
                  <c:v>3956.8208866</c:v>
                </c:pt>
                <c:pt idx="2757">
                  <c:v>3958.252565400001</c:v>
                </c:pt>
                <c:pt idx="2758">
                  <c:v>3959.6874290000001</c:v>
                </c:pt>
                <c:pt idx="2759">
                  <c:v>3961.1225152000002</c:v>
                </c:pt>
                <c:pt idx="2760">
                  <c:v>3962.5583882000001</c:v>
                </c:pt>
                <c:pt idx="2761">
                  <c:v>3963.9911830000001</c:v>
                </c:pt>
                <c:pt idx="2762">
                  <c:v>3965.430179</c:v>
                </c:pt>
                <c:pt idx="2763">
                  <c:v>3966.8632041999999</c:v>
                </c:pt>
                <c:pt idx="2764">
                  <c:v>3968.2985382000002</c:v>
                </c:pt>
                <c:pt idx="2765">
                  <c:v>3969.7344245999998</c:v>
                </c:pt>
                <c:pt idx="2766">
                  <c:v>3971.1699044000002</c:v>
                </c:pt>
                <c:pt idx="2767">
                  <c:v>3972.6026062000001</c:v>
                </c:pt>
                <c:pt idx="2768">
                  <c:v>3974.040109</c:v>
                </c:pt>
                <c:pt idx="2769">
                  <c:v>3975.4749259999999</c:v>
                </c:pt>
                <c:pt idx="2770">
                  <c:v>3976.9086314000001</c:v>
                </c:pt>
                <c:pt idx="2771">
                  <c:v>3978.3430760000001</c:v>
                </c:pt>
                <c:pt idx="2772">
                  <c:v>3979.7791142000001</c:v>
                </c:pt>
                <c:pt idx="2773">
                  <c:v>3981.2120169999998</c:v>
                </c:pt>
                <c:pt idx="2774">
                  <c:v>3982.6462969999989</c:v>
                </c:pt>
                <c:pt idx="2775">
                  <c:v>3984.0813859999998</c:v>
                </c:pt>
                <c:pt idx="2776">
                  <c:v>3985.5159634000001</c:v>
                </c:pt>
                <c:pt idx="2777">
                  <c:v>3986.9532966000002</c:v>
                </c:pt>
                <c:pt idx="2778">
                  <c:v>3988.3865052000001</c:v>
                </c:pt>
                <c:pt idx="2779">
                  <c:v>3989.8227992000002</c:v>
                </c:pt>
                <c:pt idx="2780">
                  <c:v>3991.2605061999998</c:v>
                </c:pt>
                <c:pt idx="2781">
                  <c:v>3992.6888527999999</c:v>
                </c:pt>
                <c:pt idx="2782">
                  <c:v>3994.1272164000002</c:v>
                </c:pt>
                <c:pt idx="2783">
                  <c:v>3995.5609574</c:v>
                </c:pt>
                <c:pt idx="2784">
                  <c:v>3996.9984238000002</c:v>
                </c:pt>
                <c:pt idx="2785">
                  <c:v>3998.4380406</c:v>
                </c:pt>
                <c:pt idx="2786">
                  <c:v>3999.8705676</c:v>
                </c:pt>
                <c:pt idx="2787">
                  <c:v>4001.3041164000001</c:v>
                </c:pt>
                <c:pt idx="2788">
                  <c:v>4002.7409303999998</c:v>
                </c:pt>
                <c:pt idx="2789">
                  <c:v>4004.1774884000001</c:v>
                </c:pt>
                <c:pt idx="2790">
                  <c:v>4005.6106300000001</c:v>
                </c:pt>
                <c:pt idx="2791">
                  <c:v>4007.0512813999999</c:v>
                </c:pt>
                <c:pt idx="2792">
                  <c:v>4008.4824306</c:v>
                </c:pt>
                <c:pt idx="2793">
                  <c:v>4009.9174068000002</c:v>
                </c:pt>
                <c:pt idx="2794">
                  <c:v>4011.3527789999998</c:v>
                </c:pt>
                <c:pt idx="2795">
                  <c:v>4012.7872127999999</c:v>
                </c:pt>
                <c:pt idx="2796">
                  <c:v>4014.2311384</c:v>
                </c:pt>
                <c:pt idx="2797">
                  <c:v>4015.6757385999999</c:v>
                </c:pt>
                <c:pt idx="2798">
                  <c:v>4017.111351</c:v>
                </c:pt>
                <c:pt idx="2799">
                  <c:v>4018.5440635999998</c:v>
                </c:pt>
                <c:pt idx="2800">
                  <c:v>4019.9806057999999</c:v>
                </c:pt>
                <c:pt idx="2801">
                  <c:v>4021.4155013999998</c:v>
                </c:pt>
                <c:pt idx="2802">
                  <c:v>4022.8503718000002</c:v>
                </c:pt>
                <c:pt idx="2803">
                  <c:v>4024.2866395999999</c:v>
                </c:pt>
                <c:pt idx="2804">
                  <c:v>4025.7217968</c:v>
                </c:pt>
                <c:pt idx="2805">
                  <c:v>4027.156581799999</c:v>
                </c:pt>
                <c:pt idx="2806">
                  <c:v>4028.5891998000011</c:v>
                </c:pt>
                <c:pt idx="2807">
                  <c:v>4030.0331815999998</c:v>
                </c:pt>
                <c:pt idx="2808">
                  <c:v>4031.4760661999999</c:v>
                </c:pt>
                <c:pt idx="2809">
                  <c:v>4032.912350600001</c:v>
                </c:pt>
                <c:pt idx="2810">
                  <c:v>4034.3438808000001</c:v>
                </c:pt>
                <c:pt idx="2811">
                  <c:v>4035.7783731999998</c:v>
                </c:pt>
                <c:pt idx="2812">
                  <c:v>4037.2133480000002</c:v>
                </c:pt>
                <c:pt idx="2813">
                  <c:v>4038.6473154</c:v>
                </c:pt>
                <c:pt idx="2814">
                  <c:v>4040.0868028</c:v>
                </c:pt>
                <c:pt idx="2815">
                  <c:v>4041.516568</c:v>
                </c:pt>
                <c:pt idx="2816">
                  <c:v>4042.9554392</c:v>
                </c:pt>
                <c:pt idx="2817">
                  <c:v>4044.387894</c:v>
                </c:pt>
                <c:pt idx="2818">
                  <c:v>4045.823238800001</c:v>
                </c:pt>
                <c:pt idx="2819">
                  <c:v>4047.2616549999998</c:v>
                </c:pt>
                <c:pt idx="2820">
                  <c:v>4048.6958988000001</c:v>
                </c:pt>
                <c:pt idx="2821">
                  <c:v>4050.1300540000002</c:v>
                </c:pt>
                <c:pt idx="2822">
                  <c:v>4051.5665749999998</c:v>
                </c:pt>
                <c:pt idx="2823">
                  <c:v>4053.0010946000002</c:v>
                </c:pt>
                <c:pt idx="2824">
                  <c:v>4054.4368743999999</c:v>
                </c:pt>
                <c:pt idx="2825">
                  <c:v>4055.8744734000002</c:v>
                </c:pt>
                <c:pt idx="2826">
                  <c:v>4057.3075374</c:v>
                </c:pt>
                <c:pt idx="2827">
                  <c:v>4058.7405324000001</c:v>
                </c:pt>
                <c:pt idx="2828">
                  <c:v>4060.1737880000001</c:v>
                </c:pt>
                <c:pt idx="2829">
                  <c:v>4061.6104977999989</c:v>
                </c:pt>
                <c:pt idx="2830">
                  <c:v>4063.0435379999999</c:v>
                </c:pt>
                <c:pt idx="2831">
                  <c:v>4064.4756938</c:v>
                </c:pt>
                <c:pt idx="2832">
                  <c:v>4065.9114650000001</c:v>
                </c:pt>
                <c:pt idx="2833">
                  <c:v>4067.3472590000001</c:v>
                </c:pt>
                <c:pt idx="2834">
                  <c:v>4068.7819421999998</c:v>
                </c:pt>
                <c:pt idx="2835">
                  <c:v>4070.2178902000001</c:v>
                </c:pt>
                <c:pt idx="2836">
                  <c:v>4071.6516035999998</c:v>
                </c:pt>
                <c:pt idx="2837">
                  <c:v>4073.0823777999999</c:v>
                </c:pt>
                <c:pt idx="2838">
                  <c:v>4074.5334616</c:v>
                </c:pt>
                <c:pt idx="2839">
                  <c:v>4075.9724252000001</c:v>
                </c:pt>
                <c:pt idx="2840">
                  <c:v>4077.4223517999999</c:v>
                </c:pt>
                <c:pt idx="2841">
                  <c:v>4078.8550163999998</c:v>
                </c:pt>
                <c:pt idx="2842">
                  <c:v>4080.2902973999999</c:v>
                </c:pt>
                <c:pt idx="2843">
                  <c:v>4081.72858</c:v>
                </c:pt>
                <c:pt idx="2844">
                  <c:v>4083.1615400000001</c:v>
                </c:pt>
                <c:pt idx="2845">
                  <c:v>4084.594685999999</c:v>
                </c:pt>
                <c:pt idx="2846">
                  <c:v>4086.0310094000001</c:v>
                </c:pt>
                <c:pt idx="2847">
                  <c:v>4087.4684047999999</c:v>
                </c:pt>
                <c:pt idx="2848">
                  <c:v>4088.8993857999999</c:v>
                </c:pt>
                <c:pt idx="2849">
                  <c:v>4090.3396339999999</c:v>
                </c:pt>
                <c:pt idx="2850">
                  <c:v>4091.7745457999999</c:v>
                </c:pt>
                <c:pt idx="2851">
                  <c:v>4093.204129799999</c:v>
                </c:pt>
                <c:pt idx="2852">
                  <c:v>4094.6428058000001</c:v>
                </c:pt>
                <c:pt idx="2853">
                  <c:v>4096.0763728000002</c:v>
                </c:pt>
                <c:pt idx="2854">
                  <c:v>4097.5128319999994</c:v>
                </c:pt>
                <c:pt idx="2855">
                  <c:v>4098.9494082000001</c:v>
                </c:pt>
                <c:pt idx="2856">
                  <c:v>4100.3806525999998</c:v>
                </c:pt>
                <c:pt idx="2857">
                  <c:v>4101.8192561999986</c:v>
                </c:pt>
                <c:pt idx="2858">
                  <c:v>4103.2537759999996</c:v>
                </c:pt>
                <c:pt idx="2859">
                  <c:v>4104.6951290000006</c:v>
                </c:pt>
                <c:pt idx="2860">
                  <c:v>4106.123725800001</c:v>
                </c:pt>
                <c:pt idx="2861">
                  <c:v>4107.5622246000003</c:v>
                </c:pt>
                <c:pt idx="2862">
                  <c:v>4108.9960891999999</c:v>
                </c:pt>
                <c:pt idx="2863">
                  <c:v>4110.4309632000004</c:v>
                </c:pt>
                <c:pt idx="2864">
                  <c:v>4111.8653907999997</c:v>
                </c:pt>
                <c:pt idx="2865">
                  <c:v>4113.2988678000002</c:v>
                </c:pt>
                <c:pt idx="2866">
                  <c:v>4114.7302878</c:v>
                </c:pt>
                <c:pt idx="2867">
                  <c:v>4116.1673246000009</c:v>
                </c:pt>
                <c:pt idx="2868">
                  <c:v>4117.6009316000009</c:v>
                </c:pt>
                <c:pt idx="2869">
                  <c:v>4119.036838</c:v>
                </c:pt>
                <c:pt idx="2870">
                  <c:v>4120.4696084000007</c:v>
                </c:pt>
                <c:pt idx="2871">
                  <c:v>4121.9070353999996</c:v>
                </c:pt>
                <c:pt idx="2872">
                  <c:v>4123.3391792000002</c:v>
                </c:pt>
                <c:pt idx="2873">
                  <c:v>4124.7739038</c:v>
                </c:pt>
                <c:pt idx="2874">
                  <c:v>4126.2057293999997</c:v>
                </c:pt>
                <c:pt idx="2875">
                  <c:v>4127.6424858</c:v>
                </c:pt>
                <c:pt idx="2876">
                  <c:v>4129.0735213999997</c:v>
                </c:pt>
                <c:pt idx="2877">
                  <c:v>4130.5074049999994</c:v>
                </c:pt>
                <c:pt idx="2878">
                  <c:v>4131.9429440000004</c:v>
                </c:pt>
                <c:pt idx="2879">
                  <c:v>4133.3756154000002</c:v>
                </c:pt>
                <c:pt idx="2880">
                  <c:v>4134.8072576000004</c:v>
                </c:pt>
                <c:pt idx="2881">
                  <c:v>4136.2424146000003</c:v>
                </c:pt>
                <c:pt idx="2882">
                  <c:v>4137.6807801999994</c:v>
                </c:pt>
                <c:pt idx="2883">
                  <c:v>4139.11481</c:v>
                </c:pt>
                <c:pt idx="2884">
                  <c:v>4140.5524862000002</c:v>
                </c:pt>
                <c:pt idx="2885">
                  <c:v>4141.9868024000007</c:v>
                </c:pt>
                <c:pt idx="2886">
                  <c:v>4143.4203369999996</c:v>
                </c:pt>
                <c:pt idx="2887">
                  <c:v>4144.8603741999996</c:v>
                </c:pt>
                <c:pt idx="2888">
                  <c:v>4146.2955726</c:v>
                </c:pt>
                <c:pt idx="2889">
                  <c:v>4147.7244039999996</c:v>
                </c:pt>
                <c:pt idx="2890">
                  <c:v>4149.1646229999997</c:v>
                </c:pt>
                <c:pt idx="2891">
                  <c:v>4150.5975462000006</c:v>
                </c:pt>
                <c:pt idx="2892">
                  <c:v>4152.0280813999998</c:v>
                </c:pt>
                <c:pt idx="2893">
                  <c:v>4153.4646192</c:v>
                </c:pt>
                <c:pt idx="2894">
                  <c:v>4154.9002167999997</c:v>
                </c:pt>
                <c:pt idx="2895">
                  <c:v>4156.3367772000001</c:v>
                </c:pt>
                <c:pt idx="2896">
                  <c:v>4157.7698108000004</c:v>
                </c:pt>
                <c:pt idx="2897">
                  <c:v>4159.2052518</c:v>
                </c:pt>
                <c:pt idx="2898">
                  <c:v>4160.6403155999997</c:v>
                </c:pt>
                <c:pt idx="2899">
                  <c:v>4162.0725148000001</c:v>
                </c:pt>
                <c:pt idx="2900">
                  <c:v>4163.5073504000002</c:v>
                </c:pt>
                <c:pt idx="2901">
                  <c:v>4164.9433966000006</c:v>
                </c:pt>
                <c:pt idx="2902">
                  <c:v>4166.3774371999998</c:v>
                </c:pt>
                <c:pt idx="2903">
                  <c:v>4167.8112540000002</c:v>
                </c:pt>
                <c:pt idx="2904">
                  <c:v>4169.2446172</c:v>
                </c:pt>
                <c:pt idx="2905">
                  <c:v>4170.6818808000007</c:v>
                </c:pt>
                <c:pt idx="2906">
                  <c:v>4172.1183627999999</c:v>
                </c:pt>
                <c:pt idx="2907">
                  <c:v>4173.5519403999997</c:v>
                </c:pt>
                <c:pt idx="2908">
                  <c:v>4174.9999627999996</c:v>
                </c:pt>
                <c:pt idx="2909">
                  <c:v>4176.437613600001</c:v>
                </c:pt>
                <c:pt idx="2910">
                  <c:v>4177.8691111999997</c:v>
                </c:pt>
                <c:pt idx="2911">
                  <c:v>4179.3048956000002</c:v>
                </c:pt>
                <c:pt idx="2912">
                  <c:v>4180.7375902000003</c:v>
                </c:pt>
                <c:pt idx="2913">
                  <c:v>4182.1692664000002</c:v>
                </c:pt>
                <c:pt idx="2914">
                  <c:v>4183.6062597999999</c:v>
                </c:pt>
                <c:pt idx="2915">
                  <c:v>4185.039554</c:v>
                </c:pt>
                <c:pt idx="2916">
                  <c:v>4186.4738190000007</c:v>
                </c:pt>
                <c:pt idx="2917">
                  <c:v>4187.9101184000001</c:v>
                </c:pt>
                <c:pt idx="2918">
                  <c:v>4189.3483030000007</c:v>
                </c:pt>
                <c:pt idx="2919">
                  <c:v>4190.7769903999997</c:v>
                </c:pt>
                <c:pt idx="2920">
                  <c:v>4192.2186495999986</c:v>
                </c:pt>
                <c:pt idx="2921">
                  <c:v>4193.6496830000006</c:v>
                </c:pt>
                <c:pt idx="2922">
                  <c:v>4195.0837023999993</c:v>
                </c:pt>
                <c:pt idx="2923">
                  <c:v>4196.5201891999995</c:v>
                </c:pt>
                <c:pt idx="2924">
                  <c:v>4197.9513081999994</c:v>
                </c:pt>
                <c:pt idx="2925">
                  <c:v>4199.3836045999997</c:v>
                </c:pt>
                <c:pt idx="2926">
                  <c:v>4200.8239611999998</c:v>
                </c:pt>
                <c:pt idx="2927">
                  <c:v>4202.2550117999999</c:v>
                </c:pt>
                <c:pt idx="2928">
                  <c:v>4203.6945266000002</c:v>
                </c:pt>
                <c:pt idx="2929">
                  <c:v>4205.1283700000004</c:v>
                </c:pt>
                <c:pt idx="2930">
                  <c:v>4206.5624511999986</c:v>
                </c:pt>
                <c:pt idx="2931">
                  <c:v>4207.9960606000004</c:v>
                </c:pt>
                <c:pt idx="2932">
                  <c:v>4209.4324962000001</c:v>
                </c:pt>
                <c:pt idx="2933">
                  <c:v>4210.8673156000004</c:v>
                </c:pt>
                <c:pt idx="2934">
                  <c:v>4212.3026536000007</c:v>
                </c:pt>
                <c:pt idx="2935">
                  <c:v>4213.7393431999999</c:v>
                </c:pt>
                <c:pt idx="2936">
                  <c:v>4215.1734844000002</c:v>
                </c:pt>
                <c:pt idx="2937">
                  <c:v>4216.604776000001</c:v>
                </c:pt>
                <c:pt idx="2938">
                  <c:v>4218.0419834000004</c:v>
                </c:pt>
                <c:pt idx="2939">
                  <c:v>4219.4741777999998</c:v>
                </c:pt>
                <c:pt idx="2940">
                  <c:v>4220.9096492000008</c:v>
                </c:pt>
                <c:pt idx="2941">
                  <c:v>4222.3451788000002</c:v>
                </c:pt>
                <c:pt idx="2942">
                  <c:v>4223.7805471999991</c:v>
                </c:pt>
                <c:pt idx="2943">
                  <c:v>4225.2170343999996</c:v>
                </c:pt>
                <c:pt idx="2944">
                  <c:v>4226.6488464000004</c:v>
                </c:pt>
                <c:pt idx="2945">
                  <c:v>4228.0863380000001</c:v>
                </c:pt>
                <c:pt idx="2946">
                  <c:v>4229.5190136000001</c:v>
                </c:pt>
                <c:pt idx="2947">
                  <c:v>4230.9524117999999</c:v>
                </c:pt>
                <c:pt idx="2948">
                  <c:v>4232.3874142000004</c:v>
                </c:pt>
                <c:pt idx="2949">
                  <c:v>4233.8220466000002</c:v>
                </c:pt>
                <c:pt idx="2950">
                  <c:v>4235.2580962000011</c:v>
                </c:pt>
                <c:pt idx="2951">
                  <c:v>4236.6921951999993</c:v>
                </c:pt>
                <c:pt idx="2952">
                  <c:v>4238.1273451999996</c:v>
                </c:pt>
                <c:pt idx="2953">
                  <c:v>4239.5638392000001</c:v>
                </c:pt>
                <c:pt idx="2954">
                  <c:v>4240.9974745999998</c:v>
                </c:pt>
                <c:pt idx="2955">
                  <c:v>4242.4339228000008</c:v>
                </c:pt>
                <c:pt idx="2956">
                  <c:v>4243.8728046000006</c:v>
                </c:pt>
                <c:pt idx="2957">
                  <c:v>4245.3070392</c:v>
                </c:pt>
                <c:pt idx="2958">
                  <c:v>4246.7400381999996</c:v>
                </c:pt>
                <c:pt idx="2959">
                  <c:v>4248.1801898000003</c:v>
                </c:pt>
                <c:pt idx="2960">
                  <c:v>4249.6146722000003</c:v>
                </c:pt>
                <c:pt idx="2961">
                  <c:v>4251.0489639999996</c:v>
                </c:pt>
                <c:pt idx="2962">
                  <c:v>4252.4837020000004</c:v>
                </c:pt>
                <c:pt idx="2963">
                  <c:v>4253.9254400000009</c:v>
                </c:pt>
                <c:pt idx="2964">
                  <c:v>4255.3749586000004</c:v>
                </c:pt>
                <c:pt idx="2965">
                  <c:v>4256.8073731999993</c:v>
                </c:pt>
                <c:pt idx="2966">
                  <c:v>4258.2416880000001</c:v>
                </c:pt>
                <c:pt idx="2967">
                  <c:v>4259.676007600001</c:v>
                </c:pt>
                <c:pt idx="2968">
                  <c:v>4261.1126483999997</c:v>
                </c:pt>
                <c:pt idx="2969">
                  <c:v>4262.5462944000001</c:v>
                </c:pt>
                <c:pt idx="2970">
                  <c:v>4263.9789887999996</c:v>
                </c:pt>
                <c:pt idx="2971">
                  <c:v>4265.4136382000006</c:v>
                </c:pt>
                <c:pt idx="2972">
                  <c:v>4266.8467819999996</c:v>
                </c:pt>
                <c:pt idx="2973">
                  <c:v>4268.2812470000008</c:v>
                </c:pt>
                <c:pt idx="2974">
                  <c:v>4269.7122897999998</c:v>
                </c:pt>
                <c:pt idx="2975">
                  <c:v>4271.1515304000004</c:v>
                </c:pt>
                <c:pt idx="2976">
                  <c:v>4272.5875758000002</c:v>
                </c:pt>
                <c:pt idx="2977">
                  <c:v>4274.0214962</c:v>
                </c:pt>
                <c:pt idx="2978">
                  <c:v>4275.4568668000002</c:v>
                </c:pt>
                <c:pt idx="2979">
                  <c:v>4276.8902247999986</c:v>
                </c:pt>
                <c:pt idx="2980">
                  <c:v>4278.3273816000001</c:v>
                </c:pt>
                <c:pt idx="2981">
                  <c:v>4279.7652016000002</c:v>
                </c:pt>
                <c:pt idx="2982">
                  <c:v>4281.1991409999991</c:v>
                </c:pt>
                <c:pt idx="2983">
                  <c:v>4282.6308300000001</c:v>
                </c:pt>
                <c:pt idx="2984">
                  <c:v>4284.0658865999994</c:v>
                </c:pt>
                <c:pt idx="2985">
                  <c:v>4285.5016670000005</c:v>
                </c:pt>
                <c:pt idx="2986">
                  <c:v>4286.9354092000003</c:v>
                </c:pt>
                <c:pt idx="2987">
                  <c:v>4288.3727515999999</c:v>
                </c:pt>
                <c:pt idx="2988">
                  <c:v>4289.8062678000006</c:v>
                </c:pt>
                <c:pt idx="2989">
                  <c:v>4291.2438884000003</c:v>
                </c:pt>
                <c:pt idx="2990">
                  <c:v>4292.6741026</c:v>
                </c:pt>
                <c:pt idx="2991">
                  <c:v>4294.1127367999998</c:v>
                </c:pt>
                <c:pt idx="2992">
                  <c:v>4295.5437371999997</c:v>
                </c:pt>
                <c:pt idx="2993">
                  <c:v>4296.9809192000002</c:v>
                </c:pt>
                <c:pt idx="2994">
                  <c:v>4298.4189692</c:v>
                </c:pt>
                <c:pt idx="2995">
                  <c:v>4299.8525006</c:v>
                </c:pt>
                <c:pt idx="2996">
                  <c:v>4301.2858864</c:v>
                </c:pt>
                <c:pt idx="2997">
                  <c:v>4302.7187752000009</c:v>
                </c:pt>
                <c:pt idx="2998">
                  <c:v>4304.1530055999992</c:v>
                </c:pt>
                <c:pt idx="2999">
                  <c:v>4305.5859443999998</c:v>
                </c:pt>
                <c:pt idx="3000">
                  <c:v>4307.0231685999997</c:v>
                </c:pt>
                <c:pt idx="3001">
                  <c:v>4308.4578302</c:v>
                </c:pt>
                <c:pt idx="3002">
                  <c:v>4309.8919866000006</c:v>
                </c:pt>
                <c:pt idx="3003">
                  <c:v>4311.3323354000004</c:v>
                </c:pt>
                <c:pt idx="3004">
                  <c:v>4312.7697067999998</c:v>
                </c:pt>
                <c:pt idx="3005">
                  <c:v>4314.2141572</c:v>
                </c:pt>
                <c:pt idx="3006">
                  <c:v>4315.6489781999999</c:v>
                </c:pt>
                <c:pt idx="3007">
                  <c:v>4317.0839818000004</c:v>
                </c:pt>
                <c:pt idx="3008">
                  <c:v>4318.5187715999991</c:v>
                </c:pt>
                <c:pt idx="3009">
                  <c:v>4319.9565102000006</c:v>
                </c:pt>
                <c:pt idx="3010">
                  <c:v>4321.3934775999996</c:v>
                </c:pt>
                <c:pt idx="3011">
                  <c:v>4322.8280320000003</c:v>
                </c:pt>
                <c:pt idx="3012">
                  <c:v>4324.2634963999999</c:v>
                </c:pt>
                <c:pt idx="3013">
                  <c:v>4325.6997069999998</c:v>
                </c:pt>
                <c:pt idx="3014">
                  <c:v>4327.1338132000001</c:v>
                </c:pt>
                <c:pt idx="3015">
                  <c:v>4328.5676376000001</c:v>
                </c:pt>
                <c:pt idx="3016">
                  <c:v>4330.0062340000004</c:v>
                </c:pt>
                <c:pt idx="3017">
                  <c:v>4331.4406973999994</c:v>
                </c:pt>
                <c:pt idx="3018">
                  <c:v>4332.8740164000001</c:v>
                </c:pt>
                <c:pt idx="3019">
                  <c:v>4334.3067234</c:v>
                </c:pt>
                <c:pt idx="3020">
                  <c:v>4335.7378320000007</c:v>
                </c:pt>
                <c:pt idx="3021">
                  <c:v>4337.1779234000014</c:v>
                </c:pt>
                <c:pt idx="3022">
                  <c:v>4338.6117758000009</c:v>
                </c:pt>
                <c:pt idx="3023">
                  <c:v>4340.0515294000006</c:v>
                </c:pt>
                <c:pt idx="3024">
                  <c:v>4341.4818085999996</c:v>
                </c:pt>
                <c:pt idx="3025">
                  <c:v>4342.9198038000004</c:v>
                </c:pt>
                <c:pt idx="3026">
                  <c:v>4344.3551934000006</c:v>
                </c:pt>
                <c:pt idx="3027">
                  <c:v>4345.7898385999997</c:v>
                </c:pt>
                <c:pt idx="3028">
                  <c:v>4347.2298535999998</c:v>
                </c:pt>
                <c:pt idx="3029">
                  <c:v>4348.6623378000004</c:v>
                </c:pt>
                <c:pt idx="3030">
                  <c:v>4350.1013032000001</c:v>
                </c:pt>
                <c:pt idx="3031">
                  <c:v>4351.5346912000005</c:v>
                </c:pt>
                <c:pt idx="3032">
                  <c:v>4352.9719072000007</c:v>
                </c:pt>
                <c:pt idx="3033">
                  <c:v>4354.4029258</c:v>
                </c:pt>
                <c:pt idx="3034">
                  <c:v>4355.8340885999996</c:v>
                </c:pt>
                <c:pt idx="3035">
                  <c:v>4357.2741183999997</c:v>
                </c:pt>
                <c:pt idx="3036">
                  <c:v>4358.7061557999996</c:v>
                </c:pt>
                <c:pt idx="3037">
                  <c:v>4360.1404813999998</c:v>
                </c:pt>
                <c:pt idx="3038">
                  <c:v>4361.5776987999998</c:v>
                </c:pt>
                <c:pt idx="3039">
                  <c:v>4363.0102247999994</c:v>
                </c:pt>
                <c:pt idx="3040">
                  <c:v>4364.4460102000003</c:v>
                </c:pt>
                <c:pt idx="3041">
                  <c:v>4365.8793958000006</c:v>
                </c:pt>
                <c:pt idx="3042">
                  <c:v>4367.3143707999998</c:v>
                </c:pt>
                <c:pt idx="3043">
                  <c:v>4368.7499623999993</c:v>
                </c:pt>
                <c:pt idx="3044">
                  <c:v>4370.1861849999996</c:v>
                </c:pt>
                <c:pt idx="3045">
                  <c:v>4371.6183836</c:v>
                </c:pt>
                <c:pt idx="3046">
                  <c:v>4373.0630822000003</c:v>
                </c:pt>
                <c:pt idx="3047">
                  <c:v>4374.5044553999996</c:v>
                </c:pt>
                <c:pt idx="3048">
                  <c:v>4375.9381768000003</c:v>
                </c:pt>
                <c:pt idx="3049">
                  <c:v>4377.3760750000001</c:v>
                </c:pt>
                <c:pt idx="3050">
                  <c:v>4378.8091006000004</c:v>
                </c:pt>
                <c:pt idx="3051">
                  <c:v>4380.244181</c:v>
                </c:pt>
                <c:pt idx="3052">
                  <c:v>4381.6795030000003</c:v>
                </c:pt>
                <c:pt idx="3053">
                  <c:v>4383.1147786000001</c:v>
                </c:pt>
                <c:pt idx="3054">
                  <c:v>4384.5471652000006</c:v>
                </c:pt>
                <c:pt idx="3055">
                  <c:v>4385.9839124</c:v>
                </c:pt>
                <c:pt idx="3056">
                  <c:v>4387.4161709999998</c:v>
                </c:pt>
                <c:pt idx="3057">
                  <c:v>4388.8548519999986</c:v>
                </c:pt>
                <c:pt idx="3058">
                  <c:v>4390.2917348000001</c:v>
                </c:pt>
                <c:pt idx="3059">
                  <c:v>4391.7278225999999</c:v>
                </c:pt>
                <c:pt idx="3060">
                  <c:v>4393.1629465999986</c:v>
                </c:pt>
                <c:pt idx="3061">
                  <c:v>4394.5933714000003</c:v>
                </c:pt>
                <c:pt idx="3062">
                  <c:v>4396.0280332000002</c:v>
                </c:pt>
                <c:pt idx="3063">
                  <c:v>4397.4665175999999</c:v>
                </c:pt>
                <c:pt idx="3064">
                  <c:v>4398.8984848000009</c:v>
                </c:pt>
                <c:pt idx="3065">
                  <c:v>4400.3372995999998</c:v>
                </c:pt>
                <c:pt idx="3066">
                  <c:v>4401.7706514000001</c:v>
                </c:pt>
                <c:pt idx="3067">
                  <c:v>4403.2034588000006</c:v>
                </c:pt>
                <c:pt idx="3068">
                  <c:v>4404.6412981999993</c:v>
                </c:pt>
                <c:pt idx="3069">
                  <c:v>4406.0785655999998</c:v>
                </c:pt>
                <c:pt idx="3070">
                  <c:v>4407.5096471999996</c:v>
                </c:pt>
                <c:pt idx="3071">
                  <c:v>4408.9487111999997</c:v>
                </c:pt>
                <c:pt idx="3072">
                  <c:v>4410.3821372000002</c:v>
                </c:pt>
                <c:pt idx="3073">
                  <c:v>4411.8154533999996</c:v>
                </c:pt>
                <c:pt idx="3074">
                  <c:v>4413.2547537999999</c:v>
                </c:pt>
                <c:pt idx="3075">
                  <c:v>4414.6861054000001</c:v>
                </c:pt>
                <c:pt idx="3076">
                  <c:v>4416.1280439999991</c:v>
                </c:pt>
                <c:pt idx="3077">
                  <c:v>4417.5739510000003</c:v>
                </c:pt>
                <c:pt idx="3078">
                  <c:v>4419.0107784000002</c:v>
                </c:pt>
                <c:pt idx="3079">
                  <c:v>4420.4457542</c:v>
                </c:pt>
                <c:pt idx="3080">
                  <c:v>4421.8796705999994</c:v>
                </c:pt>
                <c:pt idx="3081">
                  <c:v>4423.3137408000002</c:v>
                </c:pt>
                <c:pt idx="3082">
                  <c:v>4424.7505342000004</c:v>
                </c:pt>
                <c:pt idx="3083">
                  <c:v>4426.1840599999996</c:v>
                </c:pt>
                <c:pt idx="3084">
                  <c:v>4427.6168541999996</c:v>
                </c:pt>
                <c:pt idx="3085">
                  <c:v>4429.0529125999992</c:v>
                </c:pt>
                <c:pt idx="3086">
                  <c:v>4430.4863439999999</c:v>
                </c:pt>
                <c:pt idx="3087">
                  <c:v>4431.9213748000002</c:v>
                </c:pt>
                <c:pt idx="3088">
                  <c:v>4433.3552562000004</c:v>
                </c:pt>
                <c:pt idx="3089">
                  <c:v>4434.7955211999997</c:v>
                </c:pt>
                <c:pt idx="3090">
                  <c:v>4436.2291751999992</c:v>
                </c:pt>
                <c:pt idx="3091">
                  <c:v>4437.6649173999986</c:v>
                </c:pt>
                <c:pt idx="3092">
                  <c:v>4439.0990726</c:v>
                </c:pt>
                <c:pt idx="3093">
                  <c:v>4440.5348506</c:v>
                </c:pt>
                <c:pt idx="3094">
                  <c:v>4441.9735596</c:v>
                </c:pt>
                <c:pt idx="3095">
                  <c:v>4443.4048452000006</c:v>
                </c:pt>
                <c:pt idx="3096">
                  <c:v>4444.8373062000001</c:v>
                </c:pt>
                <c:pt idx="3097">
                  <c:v>4446.2777434</c:v>
                </c:pt>
                <c:pt idx="3098">
                  <c:v>4447.7142127999996</c:v>
                </c:pt>
                <c:pt idx="3099">
                  <c:v>4449.1479654000004</c:v>
                </c:pt>
                <c:pt idx="3100">
                  <c:v>4450.5797762000002</c:v>
                </c:pt>
                <c:pt idx="3101">
                  <c:v>4452.0196308000004</c:v>
                </c:pt>
                <c:pt idx="3102">
                  <c:v>4453.4545148000007</c:v>
                </c:pt>
                <c:pt idx="3103">
                  <c:v>4454.8866367999999</c:v>
                </c:pt>
                <c:pt idx="3104">
                  <c:v>4456.3279471999986</c:v>
                </c:pt>
                <c:pt idx="3105">
                  <c:v>4457.7627413999999</c:v>
                </c:pt>
                <c:pt idx="3106">
                  <c:v>4459.2023522</c:v>
                </c:pt>
                <c:pt idx="3107">
                  <c:v>4460.6388835999996</c:v>
                </c:pt>
                <c:pt idx="3108">
                  <c:v>4462.0758830000004</c:v>
                </c:pt>
                <c:pt idx="3109">
                  <c:v>4463.5118788</c:v>
                </c:pt>
                <c:pt idx="3110">
                  <c:v>4464.9444436000003</c:v>
                </c:pt>
                <c:pt idx="3111">
                  <c:v>4466.3823152000004</c:v>
                </c:pt>
                <c:pt idx="3112">
                  <c:v>4467.8181316</c:v>
                </c:pt>
                <c:pt idx="3113">
                  <c:v>4469.248540399999</c:v>
                </c:pt>
                <c:pt idx="3114">
                  <c:v>4470.6888570000001</c:v>
                </c:pt>
                <c:pt idx="3115">
                  <c:v>4472.1220782</c:v>
                </c:pt>
                <c:pt idx="3116">
                  <c:v>4473.5586721999998</c:v>
                </c:pt>
                <c:pt idx="3117">
                  <c:v>4474.9938700000002</c:v>
                </c:pt>
                <c:pt idx="3118">
                  <c:v>4476.4285697999994</c:v>
                </c:pt>
                <c:pt idx="3119">
                  <c:v>4477.8618186000003</c:v>
                </c:pt>
                <c:pt idx="3120">
                  <c:v>4479.2950914000003</c:v>
                </c:pt>
                <c:pt idx="3121">
                  <c:v>4480.7326392000004</c:v>
                </c:pt>
                <c:pt idx="3122">
                  <c:v>4482.1701118000001</c:v>
                </c:pt>
                <c:pt idx="3123">
                  <c:v>4483.6012197999999</c:v>
                </c:pt>
                <c:pt idx="3124">
                  <c:v>4485.0415549999998</c:v>
                </c:pt>
                <c:pt idx="3125">
                  <c:v>4486.4740566</c:v>
                </c:pt>
                <c:pt idx="3126">
                  <c:v>4487.9091721999994</c:v>
                </c:pt>
                <c:pt idx="3127">
                  <c:v>4489.3427922000001</c:v>
                </c:pt>
                <c:pt idx="3128">
                  <c:v>4490.7786376000004</c:v>
                </c:pt>
                <c:pt idx="3129">
                  <c:v>4492.2179806000004</c:v>
                </c:pt>
                <c:pt idx="3130">
                  <c:v>4493.6638348000006</c:v>
                </c:pt>
                <c:pt idx="3131">
                  <c:v>4495.1028550000001</c:v>
                </c:pt>
                <c:pt idx="3132">
                  <c:v>4496.5374962000014</c:v>
                </c:pt>
                <c:pt idx="3133">
                  <c:v>4497.9731488000007</c:v>
                </c:pt>
                <c:pt idx="3134">
                  <c:v>4499.4108008000003</c:v>
                </c:pt>
                <c:pt idx="3135">
                  <c:v>4500.8415034000009</c:v>
                </c:pt>
                <c:pt idx="3136">
                  <c:v>4502.2751527999999</c:v>
                </c:pt>
                <c:pt idx="3137">
                  <c:v>4503.7136873999998</c:v>
                </c:pt>
                <c:pt idx="3138">
                  <c:v>4505.1507125999997</c:v>
                </c:pt>
                <c:pt idx="3139">
                  <c:v>4506.5860682000002</c:v>
                </c:pt>
                <c:pt idx="3140">
                  <c:v>4508.0172696</c:v>
                </c:pt>
                <c:pt idx="3141">
                  <c:v>4509.4554509999998</c:v>
                </c:pt>
                <c:pt idx="3142">
                  <c:v>4510.8945457999998</c:v>
                </c:pt>
                <c:pt idx="3143">
                  <c:v>4512.3250152000001</c:v>
                </c:pt>
                <c:pt idx="3144">
                  <c:v>4513.7605955999998</c:v>
                </c:pt>
                <c:pt idx="3145">
                  <c:v>4515.1974576000002</c:v>
                </c:pt>
                <c:pt idx="3146">
                  <c:v>4516.6318769999998</c:v>
                </c:pt>
                <c:pt idx="3147">
                  <c:v>4518.0643987999993</c:v>
                </c:pt>
                <c:pt idx="3148">
                  <c:v>4519.5026806000014</c:v>
                </c:pt>
                <c:pt idx="3149">
                  <c:v>4520.9389520000004</c:v>
                </c:pt>
                <c:pt idx="3150">
                  <c:v>4522.3745306000001</c:v>
                </c:pt>
                <c:pt idx="3151">
                  <c:v>4523.8080596</c:v>
                </c:pt>
                <c:pt idx="3152">
                  <c:v>4525.2442855999998</c:v>
                </c:pt>
                <c:pt idx="3153">
                  <c:v>4526.6809475999999</c:v>
                </c:pt>
                <c:pt idx="3154">
                  <c:v>4528.1132664000006</c:v>
                </c:pt>
                <c:pt idx="3155">
                  <c:v>4529.5502388000004</c:v>
                </c:pt>
                <c:pt idx="3156">
                  <c:v>4530.9789092000001</c:v>
                </c:pt>
                <c:pt idx="3157">
                  <c:v>4532.4143342000007</c:v>
                </c:pt>
                <c:pt idx="3158">
                  <c:v>4533.8478263999996</c:v>
                </c:pt>
                <c:pt idx="3159">
                  <c:v>4535.2812733999999</c:v>
                </c:pt>
                <c:pt idx="3160">
                  <c:v>4536.7189046000003</c:v>
                </c:pt>
                <c:pt idx="3161">
                  <c:v>4538.1554840000008</c:v>
                </c:pt>
                <c:pt idx="3162">
                  <c:v>4539.5915904000003</c:v>
                </c:pt>
                <c:pt idx="3163">
                  <c:v>4541.0250845999999</c:v>
                </c:pt>
                <c:pt idx="3164">
                  <c:v>4542.4587508000004</c:v>
                </c:pt>
                <c:pt idx="3165">
                  <c:v>4543.8986556</c:v>
                </c:pt>
                <c:pt idx="3166">
                  <c:v>4545.3265676000001</c:v>
                </c:pt>
                <c:pt idx="3167">
                  <c:v>4546.7694267999996</c:v>
                </c:pt>
                <c:pt idx="3168">
                  <c:v>4548.1974425999997</c:v>
                </c:pt>
                <c:pt idx="3169">
                  <c:v>4549.6370628000004</c:v>
                </c:pt>
                <c:pt idx="3170">
                  <c:v>4551.0684964000002</c:v>
                </c:pt>
                <c:pt idx="3171">
                  <c:v>4552.5030253999994</c:v>
                </c:pt>
                <c:pt idx="3172">
                  <c:v>4553.9556320000002</c:v>
                </c:pt>
                <c:pt idx="3173">
                  <c:v>4555.3868424000011</c:v>
                </c:pt>
                <c:pt idx="3174">
                  <c:v>4556.8262398000006</c:v>
                </c:pt>
                <c:pt idx="3175">
                  <c:v>4558.2575441999998</c:v>
                </c:pt>
                <c:pt idx="3176">
                  <c:v>4559.6934457999996</c:v>
                </c:pt>
                <c:pt idx="3177">
                  <c:v>4561.1256679999997</c:v>
                </c:pt>
                <c:pt idx="3178">
                  <c:v>4562.5609381999993</c:v>
                </c:pt>
                <c:pt idx="3179">
                  <c:v>4563.9928386000001</c:v>
                </c:pt>
                <c:pt idx="3180">
                  <c:v>4565.4314383999999</c:v>
                </c:pt>
                <c:pt idx="3181">
                  <c:v>4566.8640305999998</c:v>
                </c:pt>
                <c:pt idx="3182">
                  <c:v>4568.3007696000004</c:v>
                </c:pt>
                <c:pt idx="3183">
                  <c:v>4569.7314260000003</c:v>
                </c:pt>
                <c:pt idx="3184">
                  <c:v>4571.1730921999997</c:v>
                </c:pt>
                <c:pt idx="3185">
                  <c:v>4572.6069115999999</c:v>
                </c:pt>
                <c:pt idx="3186">
                  <c:v>4574.0406302000001</c:v>
                </c:pt>
                <c:pt idx="3187">
                  <c:v>4575.4766046000004</c:v>
                </c:pt>
                <c:pt idx="3188">
                  <c:v>4576.9091191999996</c:v>
                </c:pt>
                <c:pt idx="3189">
                  <c:v>4578.3604012000014</c:v>
                </c:pt>
                <c:pt idx="3190">
                  <c:v>4579.7951709999998</c:v>
                </c:pt>
                <c:pt idx="3191">
                  <c:v>4581.2288271999996</c:v>
                </c:pt>
                <c:pt idx="3192">
                  <c:v>4582.6637965999998</c:v>
                </c:pt>
                <c:pt idx="3193">
                  <c:v>4584.0974772</c:v>
                </c:pt>
                <c:pt idx="3194">
                  <c:v>4585.5352072000014</c:v>
                </c:pt>
                <c:pt idx="3195">
                  <c:v>4586.969032</c:v>
                </c:pt>
                <c:pt idx="3196">
                  <c:v>4588.4032183999998</c:v>
                </c:pt>
                <c:pt idx="3197">
                  <c:v>4589.8411927999996</c:v>
                </c:pt>
                <c:pt idx="3198">
                  <c:v>4591.2756708000006</c:v>
                </c:pt>
                <c:pt idx="3199">
                  <c:v>4592.7140645999998</c:v>
                </c:pt>
                <c:pt idx="3200">
                  <c:v>4594.1425772000002</c:v>
                </c:pt>
                <c:pt idx="3201">
                  <c:v>4595.5841702000007</c:v>
                </c:pt>
                <c:pt idx="3202">
                  <c:v>4597.0125770000004</c:v>
                </c:pt>
                <c:pt idx="3203">
                  <c:v>4598.4544987999998</c:v>
                </c:pt>
                <c:pt idx="3204">
                  <c:v>4599.8916274000003</c:v>
                </c:pt>
                <c:pt idx="3205">
                  <c:v>4601.3244739999991</c:v>
                </c:pt>
                <c:pt idx="3206">
                  <c:v>4602.7599888000004</c:v>
                </c:pt>
                <c:pt idx="3207">
                  <c:v>4604.1963930000002</c:v>
                </c:pt>
                <c:pt idx="3208">
                  <c:v>4605.6343787999986</c:v>
                </c:pt>
                <c:pt idx="3209">
                  <c:v>4607.0666200000014</c:v>
                </c:pt>
                <c:pt idx="3210">
                  <c:v>4608.4986028000003</c:v>
                </c:pt>
                <c:pt idx="3211">
                  <c:v>4609.9388060000001</c:v>
                </c:pt>
                <c:pt idx="3212">
                  <c:v>4611.3686912000003</c:v>
                </c:pt>
                <c:pt idx="3213">
                  <c:v>4612.8037453999996</c:v>
                </c:pt>
                <c:pt idx="3214">
                  <c:v>4614.2399628000003</c:v>
                </c:pt>
                <c:pt idx="3215">
                  <c:v>4615.6728137999999</c:v>
                </c:pt>
                <c:pt idx="3216">
                  <c:v>4617.1094427999997</c:v>
                </c:pt>
                <c:pt idx="3217">
                  <c:v>4618.5441475999996</c:v>
                </c:pt>
                <c:pt idx="3218">
                  <c:v>4619.9758968000006</c:v>
                </c:pt>
                <c:pt idx="3219">
                  <c:v>4621.4121318000007</c:v>
                </c:pt>
                <c:pt idx="3220">
                  <c:v>4622.8433356000014</c:v>
                </c:pt>
                <c:pt idx="3221">
                  <c:v>4624.2761641999996</c:v>
                </c:pt>
                <c:pt idx="3222">
                  <c:v>4625.7134099999994</c:v>
                </c:pt>
                <c:pt idx="3223">
                  <c:v>4627.1486346000002</c:v>
                </c:pt>
                <c:pt idx="3224">
                  <c:v>4628.5827823999989</c:v>
                </c:pt>
                <c:pt idx="3225">
                  <c:v>4630.0170441999999</c:v>
                </c:pt>
                <c:pt idx="3226">
                  <c:v>4631.4513355999998</c:v>
                </c:pt>
                <c:pt idx="3227">
                  <c:v>4632.8840731999999</c:v>
                </c:pt>
                <c:pt idx="3228">
                  <c:v>4634.3189230000007</c:v>
                </c:pt>
                <c:pt idx="3229">
                  <c:v>4635.7561896000007</c:v>
                </c:pt>
                <c:pt idx="3230">
                  <c:v>4637.1882717999997</c:v>
                </c:pt>
                <c:pt idx="3231">
                  <c:v>4638.6255784000004</c:v>
                </c:pt>
                <c:pt idx="3232">
                  <c:v>4640.0559030000004</c:v>
                </c:pt>
                <c:pt idx="3233">
                  <c:v>4641.4950946000008</c:v>
                </c:pt>
                <c:pt idx="3234">
                  <c:v>4642.9231988000001</c:v>
                </c:pt>
                <c:pt idx="3235">
                  <c:v>4644.3622038000003</c:v>
                </c:pt>
                <c:pt idx="3236">
                  <c:v>4645.7943457999991</c:v>
                </c:pt>
                <c:pt idx="3237">
                  <c:v>4647.2296365999991</c:v>
                </c:pt>
                <c:pt idx="3238">
                  <c:v>4648.6688367999996</c:v>
                </c:pt>
                <c:pt idx="3239">
                  <c:v>4650.1005652000003</c:v>
                </c:pt>
                <c:pt idx="3240">
                  <c:v>4651.5360156000006</c:v>
                </c:pt>
                <c:pt idx="3241">
                  <c:v>4652.9712096000003</c:v>
                </c:pt>
                <c:pt idx="3242">
                  <c:v>4654.4118646000006</c:v>
                </c:pt>
                <c:pt idx="3243">
                  <c:v>4655.8450415999996</c:v>
                </c:pt>
                <c:pt idx="3244">
                  <c:v>4657.2809887999992</c:v>
                </c:pt>
                <c:pt idx="3245">
                  <c:v>4658.7143192000003</c:v>
                </c:pt>
                <c:pt idx="3246">
                  <c:v>4660.1497331999999</c:v>
                </c:pt>
                <c:pt idx="3247">
                  <c:v>4661.5816768000004</c:v>
                </c:pt>
                <c:pt idx="3248">
                  <c:v>4663.0147578000006</c:v>
                </c:pt>
                <c:pt idx="3249">
                  <c:v>4664.4518836000007</c:v>
                </c:pt>
                <c:pt idx="3250">
                  <c:v>4665.8851654</c:v>
                </c:pt>
                <c:pt idx="3251">
                  <c:v>4667.3201114000003</c:v>
                </c:pt>
                <c:pt idx="3252">
                  <c:v>4668.7575111999986</c:v>
                </c:pt>
                <c:pt idx="3253">
                  <c:v>4670.1907808000014</c:v>
                </c:pt>
                <c:pt idx="3254">
                  <c:v>4671.6274298000008</c:v>
                </c:pt>
                <c:pt idx="3255">
                  <c:v>4673.0646356000007</c:v>
                </c:pt>
                <c:pt idx="3256">
                  <c:v>4674.4989148000004</c:v>
                </c:pt>
                <c:pt idx="3257">
                  <c:v>4675.9323153999994</c:v>
                </c:pt>
                <c:pt idx="3258">
                  <c:v>4677.366677</c:v>
                </c:pt>
                <c:pt idx="3259">
                  <c:v>4678.8003852000002</c:v>
                </c:pt>
                <c:pt idx="3260">
                  <c:v>4680.2392668000002</c:v>
                </c:pt>
                <c:pt idx="3261">
                  <c:v>4681.6735404000001</c:v>
                </c:pt>
                <c:pt idx="3262">
                  <c:v>4683.1066555999996</c:v>
                </c:pt>
                <c:pt idx="3263">
                  <c:v>4684.5396707999998</c:v>
                </c:pt>
                <c:pt idx="3264">
                  <c:v>4685.9746512000002</c:v>
                </c:pt>
                <c:pt idx="3265">
                  <c:v>4687.411681399999</c:v>
                </c:pt>
                <c:pt idx="3266">
                  <c:v>4688.8453764000014</c:v>
                </c:pt>
                <c:pt idx="3267">
                  <c:v>4690.2774502000002</c:v>
                </c:pt>
                <c:pt idx="3268">
                  <c:v>4691.7140603999997</c:v>
                </c:pt>
                <c:pt idx="3269">
                  <c:v>4693.1516887999996</c:v>
                </c:pt>
                <c:pt idx="3270">
                  <c:v>4694.5808037999996</c:v>
                </c:pt>
                <c:pt idx="3271">
                  <c:v>4696.0183489999999</c:v>
                </c:pt>
                <c:pt idx="3272">
                  <c:v>4697.4555816000002</c:v>
                </c:pt>
                <c:pt idx="3273">
                  <c:v>4698.8886712000003</c:v>
                </c:pt>
                <c:pt idx="3274">
                  <c:v>4700.3265309999997</c:v>
                </c:pt>
                <c:pt idx="3275">
                  <c:v>4701.7644209999999</c:v>
                </c:pt>
                <c:pt idx="3276">
                  <c:v>4703.2002632000003</c:v>
                </c:pt>
                <c:pt idx="3277">
                  <c:v>4704.6343787999986</c:v>
                </c:pt>
                <c:pt idx="3278">
                  <c:v>4706.0738885999999</c:v>
                </c:pt>
                <c:pt idx="3279">
                  <c:v>4707.5063965999998</c:v>
                </c:pt>
                <c:pt idx="3280">
                  <c:v>4708.9440542000002</c:v>
                </c:pt>
                <c:pt idx="3281">
                  <c:v>4710.3771006000006</c:v>
                </c:pt>
                <c:pt idx="3282">
                  <c:v>4711.8128670000006</c:v>
                </c:pt>
                <c:pt idx="3283">
                  <c:v>4713.2437609999997</c:v>
                </c:pt>
                <c:pt idx="3284">
                  <c:v>4714.6772632000002</c:v>
                </c:pt>
                <c:pt idx="3285">
                  <c:v>4716.1151995999999</c:v>
                </c:pt>
                <c:pt idx="3286">
                  <c:v>4717.5488649999998</c:v>
                </c:pt>
                <c:pt idx="3287">
                  <c:v>4718.9860789999993</c:v>
                </c:pt>
                <c:pt idx="3288">
                  <c:v>4720.4183235999999</c:v>
                </c:pt>
                <c:pt idx="3289">
                  <c:v>4721.8417805999998</c:v>
                </c:pt>
                <c:pt idx="3290">
                  <c:v>4723.2800404</c:v>
                </c:pt>
                <c:pt idx="3291">
                  <c:v>4724.7144853999998</c:v>
                </c:pt>
                <c:pt idx="3292">
                  <c:v>4726.1527814000001</c:v>
                </c:pt>
                <c:pt idx="3293">
                  <c:v>4727.5990292000006</c:v>
                </c:pt>
                <c:pt idx="3294">
                  <c:v>4729.0493984000004</c:v>
                </c:pt>
                <c:pt idx="3295">
                  <c:v>4730.4888502000003</c:v>
                </c:pt>
                <c:pt idx="3296">
                  <c:v>4731.9256859999996</c:v>
                </c:pt>
                <c:pt idx="3297">
                  <c:v>4733.3728030000002</c:v>
                </c:pt>
                <c:pt idx="3298">
                  <c:v>4734.8094786000001</c:v>
                </c:pt>
                <c:pt idx="3299">
                  <c:v>4736.2408960000002</c:v>
                </c:pt>
                <c:pt idx="3300">
                  <c:v>4737.6763811999999</c:v>
                </c:pt>
                <c:pt idx="3301">
                  <c:v>4739.1128134000001</c:v>
                </c:pt>
                <c:pt idx="3302">
                  <c:v>4740.5468665999997</c:v>
                </c:pt>
                <c:pt idx="3303">
                  <c:v>4741.9820051999995</c:v>
                </c:pt>
                <c:pt idx="3304">
                  <c:v>4743.4158279999992</c:v>
                </c:pt>
                <c:pt idx="3305">
                  <c:v>4744.8512104000001</c:v>
                </c:pt>
                <c:pt idx="3306">
                  <c:v>4746.2910821999994</c:v>
                </c:pt>
                <c:pt idx="3307">
                  <c:v>4747.7365644000001</c:v>
                </c:pt>
                <c:pt idx="3308">
                  <c:v>4749.1735177999999</c:v>
                </c:pt>
                <c:pt idx="3309">
                  <c:v>4750.6091866000006</c:v>
                </c:pt>
                <c:pt idx="3310">
                  <c:v>4752.0451266</c:v>
                </c:pt>
                <c:pt idx="3311">
                  <c:v>4753.4801983999996</c:v>
                </c:pt>
                <c:pt idx="3312">
                  <c:v>4754.9127950000002</c:v>
                </c:pt>
                <c:pt idx="3313">
                  <c:v>4756.3460026000002</c:v>
                </c:pt>
                <c:pt idx="3314">
                  <c:v>4757.7836269999989</c:v>
                </c:pt>
                <c:pt idx="3315">
                  <c:v>4759.2135754000001</c:v>
                </c:pt>
                <c:pt idx="3316">
                  <c:v>4760.6508143999999</c:v>
                </c:pt>
                <c:pt idx="3317">
                  <c:v>4762.0843421999998</c:v>
                </c:pt>
                <c:pt idx="3318">
                  <c:v>4763.5185093999999</c:v>
                </c:pt>
                <c:pt idx="3319">
                  <c:v>4764.9517865999997</c:v>
                </c:pt>
                <c:pt idx="3320">
                  <c:v>4766.3863914000003</c:v>
                </c:pt>
                <c:pt idx="3321">
                  <c:v>4767.8226304</c:v>
                </c:pt>
                <c:pt idx="3322">
                  <c:v>4769.2565168000001</c:v>
                </c:pt>
                <c:pt idx="3323">
                  <c:v>4770.6921477999986</c:v>
                </c:pt>
                <c:pt idx="3324">
                  <c:v>4772.1302482000001</c:v>
                </c:pt>
                <c:pt idx="3325">
                  <c:v>4773.5643804000001</c:v>
                </c:pt>
                <c:pt idx="3326">
                  <c:v>4775.0003049999996</c:v>
                </c:pt>
                <c:pt idx="3327">
                  <c:v>4776.4310681999996</c:v>
                </c:pt>
                <c:pt idx="3328">
                  <c:v>4777.8683318000003</c:v>
                </c:pt>
                <c:pt idx="3329">
                  <c:v>4779.2999188000003</c:v>
                </c:pt>
                <c:pt idx="3330">
                  <c:v>4780.7359987999998</c:v>
                </c:pt>
                <c:pt idx="3331">
                  <c:v>4782.1691976000002</c:v>
                </c:pt>
                <c:pt idx="3332">
                  <c:v>4783.6024336</c:v>
                </c:pt>
                <c:pt idx="3333">
                  <c:v>4785.0424698000006</c:v>
                </c:pt>
                <c:pt idx="3334">
                  <c:v>4786.4759279999998</c:v>
                </c:pt>
                <c:pt idx="3335">
                  <c:v>4787.9119484000012</c:v>
                </c:pt>
                <c:pt idx="3336">
                  <c:v>4789.3479831999994</c:v>
                </c:pt>
                <c:pt idx="3337">
                  <c:v>4790.7804056000004</c:v>
                </c:pt>
                <c:pt idx="3338">
                  <c:v>4792.2300554000003</c:v>
                </c:pt>
                <c:pt idx="3339">
                  <c:v>4793.6732161999998</c:v>
                </c:pt>
                <c:pt idx="3340">
                  <c:v>4795.1073833999999</c:v>
                </c:pt>
                <c:pt idx="3341">
                  <c:v>4796.538262</c:v>
                </c:pt>
                <c:pt idx="3342">
                  <c:v>4797.9780876000004</c:v>
                </c:pt>
                <c:pt idx="3343">
                  <c:v>4799.4137208000002</c:v>
                </c:pt>
                <c:pt idx="3344">
                  <c:v>4800.8484570000001</c:v>
                </c:pt>
                <c:pt idx="3345">
                  <c:v>4802.2878201999993</c:v>
                </c:pt>
                <c:pt idx="3346">
                  <c:v>4803.7201826</c:v>
                </c:pt>
                <c:pt idx="3347">
                  <c:v>4805.1547386000002</c:v>
                </c:pt>
                <c:pt idx="3348">
                  <c:v>4806.5898420000003</c:v>
                </c:pt>
                <c:pt idx="3349">
                  <c:v>4808.0246281999989</c:v>
                </c:pt>
                <c:pt idx="3350">
                  <c:v>4809.4592228000001</c:v>
                </c:pt>
                <c:pt idx="3351">
                  <c:v>4810.8926779999993</c:v>
                </c:pt>
                <c:pt idx="3352">
                  <c:v>4812.3289744000003</c:v>
                </c:pt>
                <c:pt idx="3353">
                  <c:v>4813.7640686000004</c:v>
                </c:pt>
                <c:pt idx="3354">
                  <c:v>4815.2006244000004</c:v>
                </c:pt>
                <c:pt idx="3355">
                  <c:v>4816.6314580000007</c:v>
                </c:pt>
                <c:pt idx="3356">
                  <c:v>4818.0695918000001</c:v>
                </c:pt>
                <c:pt idx="3357">
                  <c:v>4819.5068093999998</c:v>
                </c:pt>
                <c:pt idx="3358">
                  <c:v>4820.9449714000002</c:v>
                </c:pt>
                <c:pt idx="3359">
                  <c:v>4822.3841954</c:v>
                </c:pt>
                <c:pt idx="3360">
                  <c:v>4823.8140528000004</c:v>
                </c:pt>
                <c:pt idx="3361">
                  <c:v>4825.2529918</c:v>
                </c:pt>
                <c:pt idx="3362">
                  <c:v>4826.6828753999998</c:v>
                </c:pt>
                <c:pt idx="3363">
                  <c:v>4828.1185673999989</c:v>
                </c:pt>
                <c:pt idx="3364">
                  <c:v>4829.5547651999996</c:v>
                </c:pt>
                <c:pt idx="3365">
                  <c:v>4830.9890938000008</c:v>
                </c:pt>
                <c:pt idx="3366">
                  <c:v>4832.421255799999</c:v>
                </c:pt>
                <c:pt idx="3367">
                  <c:v>4833.8529992000003</c:v>
                </c:pt>
                <c:pt idx="3368">
                  <c:v>4835.2916061999986</c:v>
                </c:pt>
                <c:pt idx="3369">
                  <c:v>4836.7252387999997</c:v>
                </c:pt>
                <c:pt idx="3370">
                  <c:v>4838.1581998000001</c:v>
                </c:pt>
                <c:pt idx="3371">
                  <c:v>4839.5948124000006</c:v>
                </c:pt>
                <c:pt idx="3372">
                  <c:v>4841.0268779999997</c:v>
                </c:pt>
                <c:pt idx="3373">
                  <c:v>4842.4645419999997</c:v>
                </c:pt>
                <c:pt idx="3374">
                  <c:v>4843.8995462000003</c:v>
                </c:pt>
                <c:pt idx="3375">
                  <c:v>4845.3350920000003</c:v>
                </c:pt>
                <c:pt idx="3376">
                  <c:v>4846.7663732000001</c:v>
                </c:pt>
                <c:pt idx="3377">
                  <c:v>4848.2072822</c:v>
                </c:pt>
                <c:pt idx="3378">
                  <c:v>4849.6412380000002</c:v>
                </c:pt>
                <c:pt idx="3379">
                  <c:v>4851.0766404000015</c:v>
                </c:pt>
                <c:pt idx="3380">
                  <c:v>4852.5154130000001</c:v>
                </c:pt>
                <c:pt idx="3381">
                  <c:v>4853.9488492</c:v>
                </c:pt>
                <c:pt idx="3382">
                  <c:v>4855.3847298000001</c:v>
                </c:pt>
                <c:pt idx="3383">
                  <c:v>4856.8196982000009</c:v>
                </c:pt>
                <c:pt idx="3384">
                  <c:v>4858.2535218000003</c:v>
                </c:pt>
                <c:pt idx="3385">
                  <c:v>4859.6889259999998</c:v>
                </c:pt>
                <c:pt idx="3386">
                  <c:v>4861.1220558000005</c:v>
                </c:pt>
                <c:pt idx="3387">
                  <c:v>4862.5710885999997</c:v>
                </c:pt>
                <c:pt idx="3388">
                  <c:v>4864.0114450000001</c:v>
                </c:pt>
                <c:pt idx="3389">
                  <c:v>4865.4481528000006</c:v>
                </c:pt>
                <c:pt idx="3390">
                  <c:v>4866.8856040000001</c:v>
                </c:pt>
                <c:pt idx="3391">
                  <c:v>4868.3173645999996</c:v>
                </c:pt>
                <c:pt idx="3392">
                  <c:v>4869.7519669999992</c:v>
                </c:pt>
                <c:pt idx="3393">
                  <c:v>4871.1883332000007</c:v>
                </c:pt>
                <c:pt idx="3394">
                  <c:v>4872.6260844000008</c:v>
                </c:pt>
                <c:pt idx="3395">
                  <c:v>4874.0631714000001</c:v>
                </c:pt>
                <c:pt idx="3396">
                  <c:v>4875.4931788000004</c:v>
                </c:pt>
                <c:pt idx="3397">
                  <c:v>4876.9272822000003</c:v>
                </c:pt>
                <c:pt idx="3398">
                  <c:v>4878.3598932000004</c:v>
                </c:pt>
                <c:pt idx="3399">
                  <c:v>4879.7949532000002</c:v>
                </c:pt>
                <c:pt idx="3400">
                  <c:v>4881.2283133999999</c:v>
                </c:pt>
                <c:pt idx="3401">
                  <c:v>4882.6611090000006</c:v>
                </c:pt>
                <c:pt idx="3402">
                  <c:v>4884.0997373999999</c:v>
                </c:pt>
                <c:pt idx="3403">
                  <c:v>4885.5344655999997</c:v>
                </c:pt>
                <c:pt idx="3404">
                  <c:v>4886.9690718000002</c:v>
                </c:pt>
                <c:pt idx="3405">
                  <c:v>4888.4043696000008</c:v>
                </c:pt>
                <c:pt idx="3406">
                  <c:v>4889.8358045999994</c:v>
                </c:pt>
                <c:pt idx="3407">
                  <c:v>4891.2693479999998</c:v>
                </c:pt>
                <c:pt idx="3408">
                  <c:v>4892.7095327999996</c:v>
                </c:pt>
                <c:pt idx="3409">
                  <c:v>4894.1387133999997</c:v>
                </c:pt>
                <c:pt idx="3410">
                  <c:v>4895.5742111999998</c:v>
                </c:pt>
                <c:pt idx="3411">
                  <c:v>4897.0109839999996</c:v>
                </c:pt>
                <c:pt idx="3412">
                  <c:v>4898.4440052000009</c:v>
                </c:pt>
                <c:pt idx="3413">
                  <c:v>4899.8797364000002</c:v>
                </c:pt>
                <c:pt idx="3414">
                  <c:v>4901.3172198000002</c:v>
                </c:pt>
                <c:pt idx="3415">
                  <c:v>4902.7523365999996</c:v>
                </c:pt>
                <c:pt idx="3416">
                  <c:v>4904.1840515999993</c:v>
                </c:pt>
                <c:pt idx="3417">
                  <c:v>4905.6185764000002</c:v>
                </c:pt>
                <c:pt idx="3418">
                  <c:v>4907.0530472</c:v>
                </c:pt>
                <c:pt idx="3419">
                  <c:v>4908.4884801999997</c:v>
                </c:pt>
                <c:pt idx="3420">
                  <c:v>4909.923407799999</c:v>
                </c:pt>
                <c:pt idx="3421">
                  <c:v>4911.3649964000006</c:v>
                </c:pt>
                <c:pt idx="3422">
                  <c:v>4912.8070213999999</c:v>
                </c:pt>
                <c:pt idx="3423">
                  <c:v>4914.2472778000001</c:v>
                </c:pt>
                <c:pt idx="3424">
                  <c:v>4915.6810800000003</c:v>
                </c:pt>
                <c:pt idx="3425">
                  <c:v>4917.1171408</c:v>
                </c:pt>
                <c:pt idx="3426">
                  <c:v>4918.5475070000002</c:v>
                </c:pt>
                <c:pt idx="3427">
                  <c:v>4919.9853382000001</c:v>
                </c:pt>
                <c:pt idx="3428">
                  <c:v>4921.4219178000003</c:v>
                </c:pt>
                <c:pt idx="3429">
                  <c:v>4922.8544253999989</c:v>
                </c:pt>
                <c:pt idx="3430">
                  <c:v>4924.2926098000007</c:v>
                </c:pt>
                <c:pt idx="3431">
                  <c:v>4925.7277226000006</c:v>
                </c:pt>
                <c:pt idx="3432">
                  <c:v>4927.1627428000002</c:v>
                </c:pt>
                <c:pt idx="3433">
                  <c:v>4928.5971853999999</c:v>
                </c:pt>
                <c:pt idx="3434">
                  <c:v>4930.0322126000001</c:v>
                </c:pt>
                <c:pt idx="3435">
                  <c:v>4931.4676197999997</c:v>
                </c:pt>
                <c:pt idx="3436">
                  <c:v>4932.9011216000008</c:v>
                </c:pt>
                <c:pt idx="3437">
                  <c:v>4934.3335940000006</c:v>
                </c:pt>
                <c:pt idx="3438">
                  <c:v>4935.7700294000006</c:v>
                </c:pt>
                <c:pt idx="3439">
                  <c:v>4937.2017673999999</c:v>
                </c:pt>
                <c:pt idx="3440">
                  <c:v>4938.6405792000014</c:v>
                </c:pt>
                <c:pt idx="3441">
                  <c:v>4940.0727119999992</c:v>
                </c:pt>
                <c:pt idx="3442">
                  <c:v>4941.5107298000003</c:v>
                </c:pt>
                <c:pt idx="3443">
                  <c:v>4942.9419003999992</c:v>
                </c:pt>
                <c:pt idx="3444">
                  <c:v>4944.3783677999991</c:v>
                </c:pt>
                <c:pt idx="3445">
                  <c:v>4945.8109012000004</c:v>
                </c:pt>
                <c:pt idx="3446">
                  <c:v>4947.2476812000004</c:v>
                </c:pt>
                <c:pt idx="3447">
                  <c:v>4948.6870286000003</c:v>
                </c:pt>
                <c:pt idx="3448">
                  <c:v>4950.1201641999996</c:v>
                </c:pt>
                <c:pt idx="3449">
                  <c:v>4951.5556925999999</c:v>
                </c:pt>
                <c:pt idx="3450">
                  <c:v>4952.9961089999997</c:v>
                </c:pt>
                <c:pt idx="3451">
                  <c:v>4954.4261904000005</c:v>
                </c:pt>
                <c:pt idx="3452">
                  <c:v>4955.8630483999996</c:v>
                </c:pt>
                <c:pt idx="3453">
                  <c:v>4957.2965064</c:v>
                </c:pt>
                <c:pt idx="3454">
                  <c:v>4958.7297095999993</c:v>
                </c:pt>
                <c:pt idx="3455">
                  <c:v>4960.1678196000003</c:v>
                </c:pt>
                <c:pt idx="3456">
                  <c:v>4961.6044796000006</c:v>
                </c:pt>
                <c:pt idx="3457">
                  <c:v>4963.0345423999997</c:v>
                </c:pt>
                <c:pt idx="3458">
                  <c:v>4964.4738881999992</c:v>
                </c:pt>
                <c:pt idx="3459">
                  <c:v>4965.9107967999998</c:v>
                </c:pt>
                <c:pt idx="3460">
                  <c:v>4967.3394400000006</c:v>
                </c:pt>
                <c:pt idx="3461">
                  <c:v>4968.7779191999998</c:v>
                </c:pt>
                <c:pt idx="3462">
                  <c:v>4970.2133359999989</c:v>
                </c:pt>
                <c:pt idx="3463">
                  <c:v>4971.6473084000008</c:v>
                </c:pt>
                <c:pt idx="3464">
                  <c:v>4973.0879957999996</c:v>
                </c:pt>
                <c:pt idx="3465">
                  <c:v>4974.5075702000004</c:v>
                </c:pt>
                <c:pt idx="3466">
                  <c:v>4975.9425262000004</c:v>
                </c:pt>
                <c:pt idx="3467">
                  <c:v>4977.3756913999996</c:v>
                </c:pt>
                <c:pt idx="3468">
                  <c:v>4978.8301701999999</c:v>
                </c:pt>
                <c:pt idx="3469">
                  <c:v>4980.2789475999998</c:v>
                </c:pt>
                <c:pt idx="3470">
                  <c:v>4981.7132402000007</c:v>
                </c:pt>
                <c:pt idx="3471">
                  <c:v>4983.147573799999</c:v>
                </c:pt>
                <c:pt idx="3472">
                  <c:v>4984.5810947999998</c:v>
                </c:pt>
                <c:pt idx="3473">
                  <c:v>4986.0185911999997</c:v>
                </c:pt>
                <c:pt idx="3474">
                  <c:v>4987.4535722000001</c:v>
                </c:pt>
                <c:pt idx="3475">
                  <c:v>4988.8867238000003</c:v>
                </c:pt>
                <c:pt idx="3476">
                  <c:v>4990.3243702</c:v>
                </c:pt>
                <c:pt idx="3477">
                  <c:v>4991.7634695999996</c:v>
                </c:pt>
                <c:pt idx="3478">
                  <c:v>4993.1951298000004</c:v>
                </c:pt>
                <c:pt idx="3479">
                  <c:v>4994.6291021999996</c:v>
                </c:pt>
                <c:pt idx="3480">
                  <c:v>4996.0688726000008</c:v>
                </c:pt>
                <c:pt idx="3481">
                  <c:v>4997.5000977999998</c:v>
                </c:pt>
                <c:pt idx="3482">
                  <c:v>4998.9369784</c:v>
                </c:pt>
                <c:pt idx="3483">
                  <c:v>5000.3692917999997</c:v>
                </c:pt>
                <c:pt idx="3484">
                  <c:v>5001.8074894000001</c:v>
                </c:pt>
                <c:pt idx="3485">
                  <c:v>5003.2391846</c:v>
                </c:pt>
                <c:pt idx="3486">
                  <c:v>5004.6727913999994</c:v>
                </c:pt>
                <c:pt idx="3487">
                  <c:v>5006.1106579999996</c:v>
                </c:pt>
                <c:pt idx="3488">
                  <c:v>5007.5442220000004</c:v>
                </c:pt>
                <c:pt idx="3489">
                  <c:v>5008.9812576000004</c:v>
                </c:pt>
                <c:pt idx="3490">
                  <c:v>5010.4162893999992</c:v>
                </c:pt>
                <c:pt idx="3491">
                  <c:v>5011.8492303999992</c:v>
                </c:pt>
                <c:pt idx="3492">
                  <c:v>5013.2837847999999</c:v>
                </c:pt>
                <c:pt idx="3493">
                  <c:v>5014.7224176</c:v>
                </c:pt>
                <c:pt idx="3494">
                  <c:v>5016.1606178000002</c:v>
                </c:pt>
                <c:pt idx="3495">
                  <c:v>5017.597702</c:v>
                </c:pt>
                <c:pt idx="3496">
                  <c:v>5019.0266074000001</c:v>
                </c:pt>
                <c:pt idx="3497">
                  <c:v>5020.4653424000007</c:v>
                </c:pt>
                <c:pt idx="3498">
                  <c:v>5021.8988956000003</c:v>
                </c:pt>
                <c:pt idx="3499">
                  <c:v>5023.3360486000001</c:v>
                </c:pt>
                <c:pt idx="3500">
                  <c:v>5024.7704692000007</c:v>
                </c:pt>
                <c:pt idx="3501">
                  <c:v>5026.2030531999999</c:v>
                </c:pt>
                <c:pt idx="3502">
                  <c:v>5027.6397324</c:v>
                </c:pt>
                <c:pt idx="3503">
                  <c:v>5029.0730937999997</c:v>
                </c:pt>
                <c:pt idx="3504">
                  <c:v>5030.5111883999998</c:v>
                </c:pt>
                <c:pt idx="3505">
                  <c:v>5031.9448845999996</c:v>
                </c:pt>
                <c:pt idx="3506">
                  <c:v>5033.379614800001</c:v>
                </c:pt>
                <c:pt idx="3507">
                  <c:v>5034.8128588</c:v>
                </c:pt>
                <c:pt idx="3508">
                  <c:v>5036.2452825999999</c:v>
                </c:pt>
                <c:pt idx="3509">
                  <c:v>5037.6808743999991</c:v>
                </c:pt>
                <c:pt idx="3510">
                  <c:v>5039.1165638000002</c:v>
                </c:pt>
                <c:pt idx="3511">
                  <c:v>5040.5586996000002</c:v>
                </c:pt>
                <c:pt idx="3512">
                  <c:v>5042.001037</c:v>
                </c:pt>
                <c:pt idx="3513">
                  <c:v>5043.4427627999994</c:v>
                </c:pt>
                <c:pt idx="3514">
                  <c:v>5044.8736849999996</c:v>
                </c:pt>
                <c:pt idx="3515">
                  <c:v>5046.3056544000001</c:v>
                </c:pt>
                <c:pt idx="3516">
                  <c:v>5047.7456669999992</c:v>
                </c:pt>
                <c:pt idx="3517">
                  <c:v>5049.1772001999998</c:v>
                </c:pt>
                <c:pt idx="3518">
                  <c:v>5050.6125446000005</c:v>
                </c:pt>
                <c:pt idx="3519">
                  <c:v>5052.0526760000012</c:v>
                </c:pt>
                <c:pt idx="3520">
                  <c:v>5053.4864624000002</c:v>
                </c:pt>
                <c:pt idx="3521">
                  <c:v>5054.9207420000002</c:v>
                </c:pt>
                <c:pt idx="3522">
                  <c:v>5056.3589785999993</c:v>
                </c:pt>
                <c:pt idx="3523">
                  <c:v>5057.7945783999994</c:v>
                </c:pt>
                <c:pt idx="3524">
                  <c:v>5059.2299655999996</c:v>
                </c:pt>
                <c:pt idx="3525">
                  <c:v>5060.6628045999996</c:v>
                </c:pt>
                <c:pt idx="3526">
                  <c:v>5062.1014359999999</c:v>
                </c:pt>
                <c:pt idx="3527">
                  <c:v>5063.5339955999998</c:v>
                </c:pt>
                <c:pt idx="3528">
                  <c:v>5064.968304</c:v>
                </c:pt>
                <c:pt idx="3529">
                  <c:v>5066.4072367999997</c:v>
                </c:pt>
                <c:pt idx="3530">
                  <c:v>5067.8425291999993</c:v>
                </c:pt>
                <c:pt idx="3531">
                  <c:v>5069.281739</c:v>
                </c:pt>
                <c:pt idx="3532">
                  <c:v>5070.7163635999996</c:v>
                </c:pt>
                <c:pt idx="3533">
                  <c:v>5072.1535236000009</c:v>
                </c:pt>
                <c:pt idx="3534">
                  <c:v>5073.5880607999998</c:v>
                </c:pt>
                <c:pt idx="3535">
                  <c:v>5075.0220528</c:v>
                </c:pt>
                <c:pt idx="3536">
                  <c:v>5076.4585367999998</c:v>
                </c:pt>
                <c:pt idx="3537">
                  <c:v>5077.8909330000006</c:v>
                </c:pt>
                <c:pt idx="3538">
                  <c:v>5079.3248229999999</c:v>
                </c:pt>
                <c:pt idx="3539">
                  <c:v>5080.7611359999992</c:v>
                </c:pt>
                <c:pt idx="3540">
                  <c:v>5082.1955608000007</c:v>
                </c:pt>
                <c:pt idx="3541">
                  <c:v>5083.6287616</c:v>
                </c:pt>
                <c:pt idx="3542">
                  <c:v>5085.0644662000004</c:v>
                </c:pt>
                <c:pt idx="3543">
                  <c:v>5086.4968974000003</c:v>
                </c:pt>
                <c:pt idx="3544">
                  <c:v>5087.9295647999998</c:v>
                </c:pt>
                <c:pt idx="3545">
                  <c:v>5089.3675641999998</c:v>
                </c:pt>
                <c:pt idx="3546">
                  <c:v>5090.8011752000002</c:v>
                </c:pt>
                <c:pt idx="3547">
                  <c:v>5092.2462328000001</c:v>
                </c:pt>
                <c:pt idx="3548">
                  <c:v>5093.6846219999998</c:v>
                </c:pt>
                <c:pt idx="3549">
                  <c:v>5095.1231407999994</c:v>
                </c:pt>
                <c:pt idx="3550">
                  <c:v>5096.5568230000008</c:v>
                </c:pt>
                <c:pt idx="3551">
                  <c:v>5097.9901038000007</c:v>
                </c:pt>
                <c:pt idx="3552">
                  <c:v>5099.4283798000006</c:v>
                </c:pt>
                <c:pt idx="3553">
                  <c:v>5100.8585774000003</c:v>
                </c:pt>
                <c:pt idx="3554">
                  <c:v>5102.299137</c:v>
                </c:pt>
                <c:pt idx="3555">
                  <c:v>5103.734888</c:v>
                </c:pt>
                <c:pt idx="3556">
                  <c:v>5105.1675216000003</c:v>
                </c:pt>
                <c:pt idx="3557">
                  <c:v>5106.5999764000007</c:v>
                </c:pt>
                <c:pt idx="3558">
                  <c:v>5108.0353812000003</c:v>
                </c:pt>
                <c:pt idx="3559">
                  <c:v>5109.4703577999999</c:v>
                </c:pt>
                <c:pt idx="3560">
                  <c:v>5110.9070879999999</c:v>
                </c:pt>
                <c:pt idx="3561">
                  <c:v>5112.3415555999991</c:v>
                </c:pt>
                <c:pt idx="3562">
                  <c:v>5113.7754876000008</c:v>
                </c:pt>
                <c:pt idx="3563">
                  <c:v>5115.2071612</c:v>
                </c:pt>
                <c:pt idx="3564">
                  <c:v>5116.6475517999997</c:v>
                </c:pt>
                <c:pt idx="3565">
                  <c:v>5118.0803707999994</c:v>
                </c:pt>
                <c:pt idx="3566">
                  <c:v>5119.5195798000004</c:v>
                </c:pt>
                <c:pt idx="3567">
                  <c:v>5120.9531623999992</c:v>
                </c:pt>
                <c:pt idx="3568">
                  <c:v>5122.3888892000004</c:v>
                </c:pt>
                <c:pt idx="3569">
                  <c:v>5123.8274641999997</c:v>
                </c:pt>
                <c:pt idx="3570">
                  <c:v>5125.263895</c:v>
                </c:pt>
                <c:pt idx="3571">
                  <c:v>5126.6979000000001</c:v>
                </c:pt>
                <c:pt idx="3572">
                  <c:v>5128.1347871999997</c:v>
                </c:pt>
                <c:pt idx="3573">
                  <c:v>5129.5685831999999</c:v>
                </c:pt>
                <c:pt idx="3574">
                  <c:v>5131.0030357999995</c:v>
                </c:pt>
                <c:pt idx="3575">
                  <c:v>5132.4363882000007</c:v>
                </c:pt>
                <c:pt idx="3576">
                  <c:v>5133.8746668000003</c:v>
                </c:pt>
                <c:pt idx="3577">
                  <c:v>5135.3093724</c:v>
                </c:pt>
                <c:pt idx="3578">
                  <c:v>5136.7464506000006</c:v>
                </c:pt>
                <c:pt idx="3579">
                  <c:v>5138.1827543999998</c:v>
                </c:pt>
                <c:pt idx="3580">
                  <c:v>5139.6125597999999</c:v>
                </c:pt>
                <c:pt idx="3581">
                  <c:v>5141.0486609999998</c:v>
                </c:pt>
                <c:pt idx="3582">
                  <c:v>5142.4854595999996</c:v>
                </c:pt>
                <c:pt idx="3583">
                  <c:v>5143.9213187999994</c:v>
                </c:pt>
                <c:pt idx="3584">
                  <c:v>5145.3536807999999</c:v>
                </c:pt>
                <c:pt idx="3585">
                  <c:v>5146.7934752000001</c:v>
                </c:pt>
                <c:pt idx="3586">
                  <c:v>5148.2247517999986</c:v>
                </c:pt>
                <c:pt idx="3587">
                  <c:v>5149.6628603999998</c:v>
                </c:pt>
                <c:pt idx="3588">
                  <c:v>5151.0979686000001</c:v>
                </c:pt>
                <c:pt idx="3589">
                  <c:v>5152.5339863999998</c:v>
                </c:pt>
                <c:pt idx="3590">
                  <c:v>5153.9688700000006</c:v>
                </c:pt>
                <c:pt idx="3591">
                  <c:v>5155.4053916000003</c:v>
                </c:pt>
                <c:pt idx="3592">
                  <c:v>5156.8377458000004</c:v>
                </c:pt>
                <c:pt idx="3593">
                  <c:v>5158.2728459999998</c:v>
                </c:pt>
                <c:pt idx="3594">
                  <c:v>5159.7078223999997</c:v>
                </c:pt>
                <c:pt idx="3595">
                  <c:v>5161.1454452000007</c:v>
                </c:pt>
                <c:pt idx="3596">
                  <c:v>5162.5789457999999</c:v>
                </c:pt>
                <c:pt idx="3597">
                  <c:v>5164.0194289999999</c:v>
                </c:pt>
                <c:pt idx="3598">
                  <c:v>5165.4530144</c:v>
                </c:pt>
                <c:pt idx="3599">
                  <c:v>5166.8890736000003</c:v>
                </c:pt>
                <c:pt idx="3600">
                  <c:v>5168.3264597999996</c:v>
                </c:pt>
                <c:pt idx="3601">
                  <c:v>5169.7607069999985</c:v>
                </c:pt>
                <c:pt idx="3602">
                  <c:v>5171.1993438</c:v>
                </c:pt>
                <c:pt idx="3603">
                  <c:v>5172.6311815999998</c:v>
                </c:pt>
                <c:pt idx="3604">
                  <c:v>5174.0700648000002</c:v>
                </c:pt>
                <c:pt idx="3605">
                  <c:v>5175.5084363999986</c:v>
                </c:pt>
                <c:pt idx="3606">
                  <c:v>5176.9379463999994</c:v>
                </c:pt>
                <c:pt idx="3607">
                  <c:v>5178.3673141999989</c:v>
                </c:pt>
                <c:pt idx="3608">
                  <c:v>5179.8012529999996</c:v>
                </c:pt>
                <c:pt idx="3609">
                  <c:v>5181.2376322</c:v>
                </c:pt>
                <c:pt idx="3610">
                  <c:v>5182.6734625999998</c:v>
                </c:pt>
                <c:pt idx="3611">
                  <c:v>5184.1096458000002</c:v>
                </c:pt>
                <c:pt idx="3612">
                  <c:v>5185.5450722000014</c:v>
                </c:pt>
                <c:pt idx="3613">
                  <c:v>5186.9808972000001</c:v>
                </c:pt>
                <c:pt idx="3614">
                  <c:v>5188.4125044000002</c:v>
                </c:pt>
                <c:pt idx="3615">
                  <c:v>5189.8482494</c:v>
                </c:pt>
                <c:pt idx="3616">
                  <c:v>5191.2849461999986</c:v>
                </c:pt>
                <c:pt idx="3617">
                  <c:v>5192.7161539999997</c:v>
                </c:pt>
                <c:pt idx="3618">
                  <c:v>5194.1546526000002</c:v>
                </c:pt>
                <c:pt idx="3619">
                  <c:v>5195.5918430000002</c:v>
                </c:pt>
                <c:pt idx="3620">
                  <c:v>5197.0247848000008</c:v>
                </c:pt>
                <c:pt idx="3621">
                  <c:v>5198.458912600001</c:v>
                </c:pt>
                <c:pt idx="3622">
                  <c:v>5199.8964586000002</c:v>
                </c:pt>
                <c:pt idx="3623">
                  <c:v>5201.3309141999998</c:v>
                </c:pt>
                <c:pt idx="3624">
                  <c:v>5202.7646881999999</c:v>
                </c:pt>
                <c:pt idx="3625">
                  <c:v>5204.2016789999998</c:v>
                </c:pt>
                <c:pt idx="3626">
                  <c:v>5205.6383838000002</c:v>
                </c:pt>
                <c:pt idx="3627">
                  <c:v>5207.0703118000001</c:v>
                </c:pt>
                <c:pt idx="3628">
                  <c:v>5208.5080748</c:v>
                </c:pt>
                <c:pt idx="3629">
                  <c:v>5209.945028600001</c:v>
                </c:pt>
                <c:pt idx="3630">
                  <c:v>5211.3796006000002</c:v>
                </c:pt>
                <c:pt idx="3631">
                  <c:v>5212.8146453999998</c:v>
                </c:pt>
                <c:pt idx="3632">
                  <c:v>5214.2529092000004</c:v>
                </c:pt>
                <c:pt idx="3633">
                  <c:v>5215.6881385999995</c:v>
                </c:pt>
                <c:pt idx="3634">
                  <c:v>5217.1196995999999</c:v>
                </c:pt>
                <c:pt idx="3635">
                  <c:v>5218.5571974000004</c:v>
                </c:pt>
                <c:pt idx="3636">
                  <c:v>5219.9943113999998</c:v>
                </c:pt>
                <c:pt idx="3637">
                  <c:v>5221.4296675999994</c:v>
                </c:pt>
                <c:pt idx="3638">
                  <c:v>5222.8708114000001</c:v>
                </c:pt>
                <c:pt idx="3639">
                  <c:v>5224.3002859999997</c:v>
                </c:pt>
                <c:pt idx="3640">
                  <c:v>5225.7372329999998</c:v>
                </c:pt>
                <c:pt idx="3641">
                  <c:v>5227.176614</c:v>
                </c:pt>
                <c:pt idx="3642">
                  <c:v>5228.6084986000014</c:v>
                </c:pt>
                <c:pt idx="3643">
                  <c:v>5230.0410038</c:v>
                </c:pt>
                <c:pt idx="3644">
                  <c:v>5231.4788687999999</c:v>
                </c:pt>
                <c:pt idx="3645">
                  <c:v>5232.9123153999999</c:v>
                </c:pt>
                <c:pt idx="3646">
                  <c:v>5234.3484613999999</c:v>
                </c:pt>
                <c:pt idx="3647">
                  <c:v>5235.7822461999986</c:v>
                </c:pt>
                <c:pt idx="3648">
                  <c:v>5237.2218699999994</c:v>
                </c:pt>
                <c:pt idx="3649">
                  <c:v>5238.6530498000002</c:v>
                </c:pt>
                <c:pt idx="3650">
                  <c:v>5240.0885908</c:v>
                </c:pt>
                <c:pt idx="3651">
                  <c:v>5241.5211482000004</c:v>
                </c:pt>
                <c:pt idx="3652">
                  <c:v>5242.9586237999993</c:v>
                </c:pt>
                <c:pt idx="3653">
                  <c:v>5244.3904996000001</c:v>
                </c:pt>
                <c:pt idx="3654">
                  <c:v>5245.8255950000002</c:v>
                </c:pt>
                <c:pt idx="3655">
                  <c:v>5247.2575348</c:v>
                </c:pt>
                <c:pt idx="3656">
                  <c:v>5248.6930252000002</c:v>
                </c:pt>
                <c:pt idx="3657">
                  <c:v>5250.1272253999996</c:v>
                </c:pt>
                <c:pt idx="3658">
                  <c:v>5251.5639498</c:v>
                </c:pt>
                <c:pt idx="3659">
                  <c:v>5252.9997364000001</c:v>
                </c:pt>
                <c:pt idx="3660">
                  <c:v>5254.4320119999993</c:v>
                </c:pt>
                <c:pt idx="3661">
                  <c:v>5255.8657853999994</c:v>
                </c:pt>
                <c:pt idx="3662">
                  <c:v>5257.3015076000001</c:v>
                </c:pt>
                <c:pt idx="3663">
                  <c:v>5258.7332993999999</c:v>
                </c:pt>
                <c:pt idx="3664">
                  <c:v>5260.1705846000004</c:v>
                </c:pt>
                <c:pt idx="3665">
                  <c:v>5261.6088307999999</c:v>
                </c:pt>
                <c:pt idx="3666">
                  <c:v>5263.0400219999992</c:v>
                </c:pt>
                <c:pt idx="3667">
                  <c:v>5264.475375</c:v>
                </c:pt>
                <c:pt idx="3668">
                  <c:v>5265.9170388000002</c:v>
                </c:pt>
                <c:pt idx="3669">
                  <c:v>5267.3478385999997</c:v>
                </c:pt>
                <c:pt idx="3670">
                  <c:v>5268.7866492000003</c:v>
                </c:pt>
                <c:pt idx="3671">
                  <c:v>5270.2029290000009</c:v>
                </c:pt>
                <c:pt idx="3672">
                  <c:v>5271.6562910000002</c:v>
                </c:pt>
                <c:pt idx="3673">
                  <c:v>5273.0908805999998</c:v>
                </c:pt>
                <c:pt idx="3674">
                  <c:v>5274.5271524</c:v>
                </c:pt>
                <c:pt idx="3675">
                  <c:v>5275.9657848000006</c:v>
                </c:pt>
                <c:pt idx="3676">
                  <c:v>5277.3987567999993</c:v>
                </c:pt>
                <c:pt idx="3677">
                  <c:v>5278.8430085999998</c:v>
                </c:pt>
                <c:pt idx="3678">
                  <c:v>5280.2868500000004</c:v>
                </c:pt>
                <c:pt idx="3679">
                  <c:v>5281.7246913999998</c:v>
                </c:pt>
                <c:pt idx="3680">
                  <c:v>5283.1587899999986</c:v>
                </c:pt>
                <c:pt idx="3681">
                  <c:v>5284.5920827999998</c:v>
                </c:pt>
                <c:pt idx="3682">
                  <c:v>5286.0244596000002</c:v>
                </c:pt>
                <c:pt idx="3683">
                  <c:v>5287.4595445999994</c:v>
                </c:pt>
                <c:pt idx="3684">
                  <c:v>5288.8961022000003</c:v>
                </c:pt>
                <c:pt idx="3685">
                  <c:v>5290.3283297999997</c:v>
                </c:pt>
                <c:pt idx="3686">
                  <c:v>5291.7622584000001</c:v>
                </c:pt>
                <c:pt idx="3687">
                  <c:v>5293.1991748</c:v>
                </c:pt>
                <c:pt idx="3688">
                  <c:v>5294.6310098000004</c:v>
                </c:pt>
                <c:pt idx="3689">
                  <c:v>5296.0659154000004</c:v>
                </c:pt>
                <c:pt idx="3690">
                  <c:v>5297.4862791999994</c:v>
                </c:pt>
                <c:pt idx="3691">
                  <c:v>5298.9241238000004</c:v>
                </c:pt>
                <c:pt idx="3692">
                  <c:v>5300.3560269999998</c:v>
                </c:pt>
                <c:pt idx="3693">
                  <c:v>5301.7973727999997</c:v>
                </c:pt>
                <c:pt idx="3694">
                  <c:v>5303.2361326</c:v>
                </c:pt>
                <c:pt idx="3695">
                  <c:v>5304.6673002000007</c:v>
                </c:pt>
                <c:pt idx="3696">
                  <c:v>5306.1026963999993</c:v>
                </c:pt>
                <c:pt idx="3697">
                  <c:v>5307.5339112000001</c:v>
                </c:pt>
                <c:pt idx="3698">
                  <c:v>5308.9705979999999</c:v>
                </c:pt>
                <c:pt idx="3699">
                  <c:v>5310.4040510000004</c:v>
                </c:pt>
                <c:pt idx="3700">
                  <c:v>5311.8422072000003</c:v>
                </c:pt>
                <c:pt idx="3701">
                  <c:v>5313.2771808000007</c:v>
                </c:pt>
                <c:pt idx="3702">
                  <c:v>5314.7119217999998</c:v>
                </c:pt>
                <c:pt idx="3703">
                  <c:v>5316.1488995999998</c:v>
                </c:pt>
                <c:pt idx="3704">
                  <c:v>5317.5816032000002</c:v>
                </c:pt>
                <c:pt idx="3705">
                  <c:v>5319.0187548000004</c:v>
                </c:pt>
                <c:pt idx="3706">
                  <c:v>5320.4542015999996</c:v>
                </c:pt>
                <c:pt idx="3707">
                  <c:v>5321.8885372000004</c:v>
                </c:pt>
                <c:pt idx="3708">
                  <c:v>5323.3239101999998</c:v>
                </c:pt>
                <c:pt idx="3709">
                  <c:v>5324.7575782000004</c:v>
                </c:pt>
                <c:pt idx="3710">
                  <c:v>5326.1968367999998</c:v>
                </c:pt>
                <c:pt idx="3711">
                  <c:v>5327.6297271999993</c:v>
                </c:pt>
                <c:pt idx="3712">
                  <c:v>5329.0677392000007</c:v>
                </c:pt>
                <c:pt idx="3713">
                  <c:v>5330.4994704000001</c:v>
                </c:pt>
                <c:pt idx="3714">
                  <c:v>5331.932116</c:v>
                </c:pt>
                <c:pt idx="3715">
                  <c:v>5333.3729241999999</c:v>
                </c:pt>
                <c:pt idx="3716">
                  <c:v>5334.8048393999998</c:v>
                </c:pt>
                <c:pt idx="3717">
                  <c:v>5336.2469553999999</c:v>
                </c:pt>
                <c:pt idx="3718">
                  <c:v>5337.6931603999992</c:v>
                </c:pt>
                <c:pt idx="3719">
                  <c:v>5339.1279272000002</c:v>
                </c:pt>
                <c:pt idx="3720">
                  <c:v>5340.5619653999993</c:v>
                </c:pt>
                <c:pt idx="3721">
                  <c:v>5341.9983481999998</c:v>
                </c:pt>
                <c:pt idx="3722">
                  <c:v>5343.4336682000003</c:v>
                </c:pt>
                <c:pt idx="3723">
                  <c:v>5344.8737344000001</c:v>
                </c:pt>
                <c:pt idx="3724">
                  <c:v>5346.3030648000004</c:v>
                </c:pt>
                <c:pt idx="3725">
                  <c:v>5347.7378244000001</c:v>
                </c:pt>
                <c:pt idx="3726">
                  <c:v>5349.1739674</c:v>
                </c:pt>
                <c:pt idx="3727">
                  <c:v>5350.6088786</c:v>
                </c:pt>
                <c:pt idx="3728">
                  <c:v>5352.0398525999999</c:v>
                </c:pt>
                <c:pt idx="3729">
                  <c:v>5353.4809836000004</c:v>
                </c:pt>
                <c:pt idx="3730">
                  <c:v>5354.9131192000004</c:v>
                </c:pt>
                <c:pt idx="3731">
                  <c:v>5356.3489282</c:v>
                </c:pt>
                <c:pt idx="3732">
                  <c:v>5357.7815406</c:v>
                </c:pt>
                <c:pt idx="3733">
                  <c:v>5359.2139037999996</c:v>
                </c:pt>
                <c:pt idx="3734">
                  <c:v>5360.6496472000008</c:v>
                </c:pt>
                <c:pt idx="3735">
                  <c:v>5362.0861318000007</c:v>
                </c:pt>
                <c:pt idx="3736">
                  <c:v>5363.5355648000004</c:v>
                </c:pt>
                <c:pt idx="3737">
                  <c:v>5364.9684284000004</c:v>
                </c:pt>
                <c:pt idx="3738">
                  <c:v>5366.4018782000003</c:v>
                </c:pt>
                <c:pt idx="3739">
                  <c:v>5367.8427143999997</c:v>
                </c:pt>
                <c:pt idx="3740">
                  <c:v>5369.2805754000001</c:v>
                </c:pt>
                <c:pt idx="3741">
                  <c:v>5370.710172000001</c:v>
                </c:pt>
                <c:pt idx="3742">
                  <c:v>5372.1458364</c:v>
                </c:pt>
                <c:pt idx="3743">
                  <c:v>5373.5830590000014</c:v>
                </c:pt>
                <c:pt idx="3744">
                  <c:v>5375.0149492</c:v>
                </c:pt>
                <c:pt idx="3745">
                  <c:v>5376.4494107999999</c:v>
                </c:pt>
                <c:pt idx="3746">
                  <c:v>5377.8876923999997</c:v>
                </c:pt>
                <c:pt idx="3747">
                  <c:v>5379.3241201999999</c:v>
                </c:pt>
                <c:pt idx="3748">
                  <c:v>5380.7579728000001</c:v>
                </c:pt>
                <c:pt idx="3749">
                  <c:v>5382.1946212000003</c:v>
                </c:pt>
                <c:pt idx="3750">
                  <c:v>5383.627559999999</c:v>
                </c:pt>
                <c:pt idx="3751">
                  <c:v>5385.0626658000001</c:v>
                </c:pt>
                <c:pt idx="3752">
                  <c:v>5386.5011602000004</c:v>
                </c:pt>
                <c:pt idx="3753">
                  <c:v>5387.9165770000009</c:v>
                </c:pt>
                <c:pt idx="3754">
                  <c:v>5389.3530891999999</c:v>
                </c:pt>
                <c:pt idx="3755">
                  <c:v>5390.7899799999996</c:v>
                </c:pt>
                <c:pt idx="3756">
                  <c:v>5392.239685999999</c:v>
                </c:pt>
                <c:pt idx="3757">
                  <c:v>5393.6726464000003</c:v>
                </c:pt>
                <c:pt idx="3758">
                  <c:v>5395.1108657999994</c:v>
                </c:pt>
                <c:pt idx="3759">
                  <c:v>5396.5449455999997</c:v>
                </c:pt>
                <c:pt idx="3760">
                  <c:v>5397.9765977999996</c:v>
                </c:pt>
                <c:pt idx="3761">
                  <c:v>5399.4113532000001</c:v>
                </c:pt>
                <c:pt idx="3762">
                  <c:v>5400.8458327999997</c:v>
                </c:pt>
                <c:pt idx="3763">
                  <c:v>5402.2785759999997</c:v>
                </c:pt>
                <c:pt idx="3764">
                  <c:v>5403.7158972000007</c:v>
                </c:pt>
                <c:pt idx="3765">
                  <c:v>5405.1488908000001</c:v>
                </c:pt>
                <c:pt idx="3766">
                  <c:v>5406.5845863999994</c:v>
                </c:pt>
                <c:pt idx="3767">
                  <c:v>5408.0173424000004</c:v>
                </c:pt>
                <c:pt idx="3768">
                  <c:v>5409.4497651999991</c:v>
                </c:pt>
                <c:pt idx="3769">
                  <c:v>5410.8865688000014</c:v>
                </c:pt>
                <c:pt idx="3770">
                  <c:v>5412.3211864000004</c:v>
                </c:pt>
                <c:pt idx="3771">
                  <c:v>5413.7593412000006</c:v>
                </c:pt>
                <c:pt idx="3772">
                  <c:v>5415.1920778000003</c:v>
                </c:pt>
                <c:pt idx="3773">
                  <c:v>5416.6287635999997</c:v>
                </c:pt>
                <c:pt idx="3774">
                  <c:v>5418.0690854000004</c:v>
                </c:pt>
                <c:pt idx="3775">
                  <c:v>5419.4984608000004</c:v>
                </c:pt>
                <c:pt idx="3776">
                  <c:v>5420.9322650000004</c:v>
                </c:pt>
                <c:pt idx="3777">
                  <c:v>5422.3710317999994</c:v>
                </c:pt>
                <c:pt idx="3778">
                  <c:v>5423.8071502000003</c:v>
                </c:pt>
                <c:pt idx="3779">
                  <c:v>5425.2380337999994</c:v>
                </c:pt>
                <c:pt idx="3780">
                  <c:v>5426.6790142</c:v>
                </c:pt>
                <c:pt idx="3781">
                  <c:v>5428.1169202000001</c:v>
                </c:pt>
                <c:pt idx="3782">
                  <c:v>5429.5516048000009</c:v>
                </c:pt>
                <c:pt idx="3783">
                  <c:v>5430.9870348000004</c:v>
                </c:pt>
                <c:pt idx="3784">
                  <c:v>5432.4198839999999</c:v>
                </c:pt>
                <c:pt idx="3785">
                  <c:v>5433.8540848000002</c:v>
                </c:pt>
                <c:pt idx="3786">
                  <c:v>5435.2901742000004</c:v>
                </c:pt>
                <c:pt idx="3787">
                  <c:v>5436.7244351999998</c:v>
                </c:pt>
                <c:pt idx="3788">
                  <c:v>5438.1585428000008</c:v>
                </c:pt>
                <c:pt idx="3789">
                  <c:v>5439.5937192000001</c:v>
                </c:pt>
                <c:pt idx="3790">
                  <c:v>5441.0259993999989</c:v>
                </c:pt>
                <c:pt idx="3791">
                  <c:v>5442.4645364000007</c:v>
                </c:pt>
                <c:pt idx="3792">
                  <c:v>5443.9020028000004</c:v>
                </c:pt>
                <c:pt idx="3793">
                  <c:v>5445.3370543999999</c:v>
                </c:pt>
                <c:pt idx="3794">
                  <c:v>5446.7721819999997</c:v>
                </c:pt>
                <c:pt idx="3795">
                  <c:v>5448.2123487999997</c:v>
                </c:pt>
                <c:pt idx="3796">
                  <c:v>5449.6439932000003</c:v>
                </c:pt>
                <c:pt idx="3797">
                  <c:v>5451.0846588000004</c:v>
                </c:pt>
                <c:pt idx="3798">
                  <c:v>5452.5181279999997</c:v>
                </c:pt>
                <c:pt idx="3799">
                  <c:v>5453.9544965999994</c:v>
                </c:pt>
                <c:pt idx="3800">
                  <c:v>5455.3910698</c:v>
                </c:pt>
                <c:pt idx="3801">
                  <c:v>5456.8412883999999</c:v>
                </c:pt>
                <c:pt idx="3802">
                  <c:v>5458.2794144</c:v>
                </c:pt>
                <c:pt idx="3803">
                  <c:v>5459.7092347999987</c:v>
                </c:pt>
                <c:pt idx="3804">
                  <c:v>5461.1483976</c:v>
                </c:pt>
                <c:pt idx="3805">
                  <c:v>5462.5837549999997</c:v>
                </c:pt>
                <c:pt idx="3806">
                  <c:v>5464.0161871999999</c:v>
                </c:pt>
                <c:pt idx="3807">
                  <c:v>5465.4523198000006</c:v>
                </c:pt>
                <c:pt idx="3808">
                  <c:v>5466.8889733999986</c:v>
                </c:pt>
                <c:pt idx="3809">
                  <c:v>5468.3265874000008</c:v>
                </c:pt>
                <c:pt idx="3810">
                  <c:v>5469.7610570000006</c:v>
                </c:pt>
                <c:pt idx="3811">
                  <c:v>5471.1978054000001</c:v>
                </c:pt>
                <c:pt idx="3812">
                  <c:v>5472.6309424000001</c:v>
                </c:pt>
                <c:pt idx="3813">
                  <c:v>5474.064179</c:v>
                </c:pt>
                <c:pt idx="3814">
                  <c:v>5475.5028042000004</c:v>
                </c:pt>
                <c:pt idx="3815">
                  <c:v>5476.9415995999998</c:v>
                </c:pt>
                <c:pt idx="3816">
                  <c:v>5478.3774729999996</c:v>
                </c:pt>
                <c:pt idx="3817">
                  <c:v>5479.8108899999997</c:v>
                </c:pt>
                <c:pt idx="3818">
                  <c:v>5481.2476204000004</c:v>
                </c:pt>
                <c:pt idx="3819">
                  <c:v>5482.6811355999998</c:v>
                </c:pt>
                <c:pt idx="3820">
                  <c:v>5484.1185677999993</c:v>
                </c:pt>
                <c:pt idx="3821">
                  <c:v>5485.5541428000024</c:v>
                </c:pt>
                <c:pt idx="3822">
                  <c:v>5486.9898119999998</c:v>
                </c:pt>
                <c:pt idx="3823">
                  <c:v>5488.4214912000007</c:v>
                </c:pt>
                <c:pt idx="3824">
                  <c:v>5489.8599627999993</c:v>
                </c:pt>
                <c:pt idx="3825">
                  <c:v>5491.2929323999997</c:v>
                </c:pt>
                <c:pt idx="3826">
                  <c:v>5492.73056</c:v>
                </c:pt>
                <c:pt idx="3827">
                  <c:v>5494.1634166000003</c:v>
                </c:pt>
                <c:pt idx="3828">
                  <c:v>5495.6014130000003</c:v>
                </c:pt>
                <c:pt idx="3829">
                  <c:v>5497.0394528000006</c:v>
                </c:pt>
                <c:pt idx="3830">
                  <c:v>5498.4720399999997</c:v>
                </c:pt>
                <c:pt idx="3831">
                  <c:v>5499.9078565999998</c:v>
                </c:pt>
                <c:pt idx="3832">
                  <c:v>5501.3429018000006</c:v>
                </c:pt>
                <c:pt idx="3833">
                  <c:v>5502.7797148</c:v>
                </c:pt>
                <c:pt idx="3834">
                  <c:v>5504.2167285999994</c:v>
                </c:pt>
                <c:pt idx="3835">
                  <c:v>5505.6495551999997</c:v>
                </c:pt>
                <c:pt idx="3836">
                  <c:v>5507.0837286000015</c:v>
                </c:pt>
                <c:pt idx="3837">
                  <c:v>5508.5186479999993</c:v>
                </c:pt>
                <c:pt idx="3838">
                  <c:v>5509.9551703999996</c:v>
                </c:pt>
                <c:pt idx="3839">
                  <c:v>5511.3906889999998</c:v>
                </c:pt>
                <c:pt idx="3840">
                  <c:v>5512.8274306000003</c:v>
                </c:pt>
                <c:pt idx="3841">
                  <c:v>5514.2625615999996</c:v>
                </c:pt>
                <c:pt idx="3842">
                  <c:v>5515.6969983999998</c:v>
                </c:pt>
                <c:pt idx="3843">
                  <c:v>5517.1335079999999</c:v>
                </c:pt>
                <c:pt idx="3844">
                  <c:v>5518.5652752000015</c:v>
                </c:pt>
                <c:pt idx="3845">
                  <c:v>5520.0016452</c:v>
                </c:pt>
                <c:pt idx="3846">
                  <c:v>5521.4359228000003</c:v>
                </c:pt>
                <c:pt idx="3847">
                  <c:v>5522.8741694</c:v>
                </c:pt>
                <c:pt idx="3848">
                  <c:v>5524.3079612000001</c:v>
                </c:pt>
                <c:pt idx="3849">
                  <c:v>5525.748660799999</c:v>
                </c:pt>
                <c:pt idx="3850">
                  <c:v>5527.1821804000001</c:v>
                </c:pt>
                <c:pt idx="3851">
                  <c:v>5528.6185655999998</c:v>
                </c:pt>
                <c:pt idx="3852">
                  <c:v>5530.0509718000012</c:v>
                </c:pt>
                <c:pt idx="3853">
                  <c:v>5531.4896796000012</c:v>
                </c:pt>
                <c:pt idx="3854">
                  <c:v>5532.9261516000006</c:v>
                </c:pt>
                <c:pt idx="3855">
                  <c:v>5534.3576138000008</c:v>
                </c:pt>
                <c:pt idx="3856">
                  <c:v>5535.7933961999997</c:v>
                </c:pt>
                <c:pt idx="3857">
                  <c:v>5537.2325476000015</c:v>
                </c:pt>
                <c:pt idx="3858">
                  <c:v>5538.6639416000007</c:v>
                </c:pt>
                <c:pt idx="3859">
                  <c:v>5540.0978024000005</c:v>
                </c:pt>
                <c:pt idx="3860">
                  <c:v>5541.5346532000003</c:v>
                </c:pt>
                <c:pt idx="3861">
                  <c:v>5542.9666488000003</c:v>
                </c:pt>
                <c:pt idx="3862">
                  <c:v>5544.4068900000002</c:v>
                </c:pt>
                <c:pt idx="3863">
                  <c:v>5545.8367292000003</c:v>
                </c:pt>
                <c:pt idx="3864">
                  <c:v>5547.2780941999999</c:v>
                </c:pt>
                <c:pt idx="3865">
                  <c:v>5548.7086221999998</c:v>
                </c:pt>
                <c:pt idx="3866">
                  <c:v>5550.1505957999998</c:v>
                </c:pt>
                <c:pt idx="3867">
                  <c:v>5551.5815813999998</c:v>
                </c:pt>
                <c:pt idx="3868">
                  <c:v>5553.0207012000001</c:v>
                </c:pt>
                <c:pt idx="3869">
                  <c:v>5554.4545760000001</c:v>
                </c:pt>
                <c:pt idx="3870">
                  <c:v>5555.8882235999999</c:v>
                </c:pt>
                <c:pt idx="3871">
                  <c:v>5557.3236577999996</c:v>
                </c:pt>
                <c:pt idx="3872">
                  <c:v>5558.7585256000002</c:v>
                </c:pt>
                <c:pt idx="3873">
                  <c:v>5560.1936613999987</c:v>
                </c:pt>
                <c:pt idx="3874">
                  <c:v>5561.6280333999994</c:v>
                </c:pt>
                <c:pt idx="3875">
                  <c:v>5563.0673852</c:v>
                </c:pt>
                <c:pt idx="3876">
                  <c:v>5564.4990538000002</c:v>
                </c:pt>
                <c:pt idx="3877">
                  <c:v>5565.9387397999999</c:v>
                </c:pt>
                <c:pt idx="3878">
                  <c:v>5567.3747112000001</c:v>
                </c:pt>
                <c:pt idx="3879">
                  <c:v>5568.8095819999999</c:v>
                </c:pt>
                <c:pt idx="3880">
                  <c:v>5570.2558523999996</c:v>
                </c:pt>
                <c:pt idx="3881">
                  <c:v>5571.6995557999999</c:v>
                </c:pt>
                <c:pt idx="3882">
                  <c:v>5573.1378160000004</c:v>
                </c:pt>
                <c:pt idx="3883">
                  <c:v>5574.5738599999986</c:v>
                </c:pt>
                <c:pt idx="3884">
                  <c:v>5576.0044921999997</c:v>
                </c:pt>
                <c:pt idx="3885">
                  <c:v>5577.4398166000001</c:v>
                </c:pt>
                <c:pt idx="3886">
                  <c:v>5578.8774481999999</c:v>
                </c:pt>
                <c:pt idx="3887">
                  <c:v>5580.3132322000001</c:v>
                </c:pt>
                <c:pt idx="3888">
                  <c:v>5581.7489925999998</c:v>
                </c:pt>
                <c:pt idx="3889">
                  <c:v>5583.1814892000011</c:v>
                </c:pt>
                <c:pt idx="3890">
                  <c:v>5584.6174753999994</c:v>
                </c:pt>
                <c:pt idx="3891">
                  <c:v>5586.0534156000003</c:v>
                </c:pt>
                <c:pt idx="3892">
                  <c:v>5587.4913356000006</c:v>
                </c:pt>
                <c:pt idx="3893">
                  <c:v>5588.9245824</c:v>
                </c:pt>
                <c:pt idx="3894">
                  <c:v>5590.3551329999991</c:v>
                </c:pt>
                <c:pt idx="3895">
                  <c:v>5591.7923068</c:v>
                </c:pt>
                <c:pt idx="3896">
                  <c:v>5593.2274559999996</c:v>
                </c:pt>
                <c:pt idx="3897">
                  <c:v>5594.6648175999999</c:v>
                </c:pt>
                <c:pt idx="3898">
                  <c:v>5596.0971817999998</c:v>
                </c:pt>
                <c:pt idx="3899">
                  <c:v>5597.532099</c:v>
                </c:pt>
                <c:pt idx="3900">
                  <c:v>5598.9660492000003</c:v>
                </c:pt>
                <c:pt idx="3901">
                  <c:v>5600.4036201999998</c:v>
                </c:pt>
                <c:pt idx="3902">
                  <c:v>5601.8414098000003</c:v>
                </c:pt>
                <c:pt idx="3903">
                  <c:v>5603.2780712000003</c:v>
                </c:pt>
                <c:pt idx="3904">
                  <c:v>5604.7115318000006</c:v>
                </c:pt>
                <c:pt idx="3905">
                  <c:v>5606.1454739999999</c:v>
                </c:pt>
                <c:pt idx="3906">
                  <c:v>5607.5803157999999</c:v>
                </c:pt>
                <c:pt idx="3907">
                  <c:v>5609.013735999999</c:v>
                </c:pt>
                <c:pt idx="3908">
                  <c:v>5610.4476402</c:v>
                </c:pt>
                <c:pt idx="3909">
                  <c:v>5611.883850799999</c:v>
                </c:pt>
                <c:pt idx="3910">
                  <c:v>5613.3213255999999</c:v>
                </c:pt>
                <c:pt idx="3911">
                  <c:v>5614.7544275999999</c:v>
                </c:pt>
                <c:pt idx="3912">
                  <c:v>5616.1884259999988</c:v>
                </c:pt>
                <c:pt idx="3913">
                  <c:v>5617.6236675999999</c:v>
                </c:pt>
                <c:pt idx="3914">
                  <c:v>5619.0604993999996</c:v>
                </c:pt>
                <c:pt idx="3915">
                  <c:v>5620.4945580000003</c:v>
                </c:pt>
                <c:pt idx="3916">
                  <c:v>5621.9331346000008</c:v>
                </c:pt>
                <c:pt idx="3917">
                  <c:v>5623.3681820000002</c:v>
                </c:pt>
                <c:pt idx="3918">
                  <c:v>5624.7992671999991</c:v>
                </c:pt>
                <c:pt idx="3919">
                  <c:v>5626.2366661999986</c:v>
                </c:pt>
                <c:pt idx="3920">
                  <c:v>5627.6751036000014</c:v>
                </c:pt>
                <c:pt idx="3921">
                  <c:v>5629.1071985999997</c:v>
                </c:pt>
                <c:pt idx="3922">
                  <c:v>5630.5566124000006</c:v>
                </c:pt>
                <c:pt idx="3923">
                  <c:v>5631.9987630000014</c:v>
                </c:pt>
                <c:pt idx="3924">
                  <c:v>5633.4290469999996</c:v>
                </c:pt>
                <c:pt idx="3925">
                  <c:v>5634.8651599999994</c:v>
                </c:pt>
                <c:pt idx="3926">
                  <c:v>5636.2986881999996</c:v>
                </c:pt>
                <c:pt idx="3927">
                  <c:v>5637.7303475999997</c:v>
                </c:pt>
                <c:pt idx="3928">
                  <c:v>5639.1732806</c:v>
                </c:pt>
                <c:pt idx="3929">
                  <c:v>5640.6046127999998</c:v>
                </c:pt>
                <c:pt idx="3930">
                  <c:v>5642.0376046000001</c:v>
                </c:pt>
                <c:pt idx="3931">
                  <c:v>5643.4726196000001</c:v>
                </c:pt>
                <c:pt idx="3932">
                  <c:v>5644.9128682</c:v>
                </c:pt>
                <c:pt idx="3933">
                  <c:v>5646.3448060000001</c:v>
                </c:pt>
                <c:pt idx="3934">
                  <c:v>5647.7834199999998</c:v>
                </c:pt>
                <c:pt idx="3935">
                  <c:v>5649.2178162</c:v>
                </c:pt>
                <c:pt idx="3936">
                  <c:v>5650.6547117999999</c:v>
                </c:pt>
                <c:pt idx="3937">
                  <c:v>5652.0912007999996</c:v>
                </c:pt>
                <c:pt idx="3938">
                  <c:v>5653.5237772</c:v>
                </c:pt>
                <c:pt idx="3939">
                  <c:v>5654.9621491999987</c:v>
                </c:pt>
                <c:pt idx="3940">
                  <c:v>5656.3946718000007</c:v>
                </c:pt>
                <c:pt idx="3941">
                  <c:v>5657.8339953999994</c:v>
                </c:pt>
                <c:pt idx="3942">
                  <c:v>5659.2672261999996</c:v>
                </c:pt>
                <c:pt idx="3943">
                  <c:v>5660.7045651999997</c:v>
                </c:pt>
                <c:pt idx="3944">
                  <c:v>5662.1367913999993</c:v>
                </c:pt>
                <c:pt idx="3945">
                  <c:v>5663.5748395999999</c:v>
                </c:pt>
                <c:pt idx="3946">
                  <c:v>5665.0018854</c:v>
                </c:pt>
                <c:pt idx="3947">
                  <c:v>5666.4421687999993</c:v>
                </c:pt>
                <c:pt idx="3948">
                  <c:v>5667.8759915999999</c:v>
                </c:pt>
                <c:pt idx="3949">
                  <c:v>5669.313821400001</c:v>
                </c:pt>
                <c:pt idx="3950">
                  <c:v>5670.7478327999997</c:v>
                </c:pt>
                <c:pt idx="3951">
                  <c:v>5672.1844906000006</c:v>
                </c:pt>
                <c:pt idx="3952">
                  <c:v>5673.6241684000006</c:v>
                </c:pt>
                <c:pt idx="3953">
                  <c:v>5675.0593173999996</c:v>
                </c:pt>
                <c:pt idx="3954">
                  <c:v>5676.4911507999996</c:v>
                </c:pt>
                <c:pt idx="3955">
                  <c:v>5677.9306753999999</c:v>
                </c:pt>
                <c:pt idx="3956">
                  <c:v>5679.3639757999999</c:v>
                </c:pt>
                <c:pt idx="3957">
                  <c:v>5680.7990449999998</c:v>
                </c:pt>
                <c:pt idx="3958">
                  <c:v>5682.2355255999992</c:v>
                </c:pt>
                <c:pt idx="3959">
                  <c:v>5683.6717728000003</c:v>
                </c:pt>
                <c:pt idx="3960">
                  <c:v>5685.1043820000004</c:v>
                </c:pt>
                <c:pt idx="3961">
                  <c:v>5686.5472225999993</c:v>
                </c:pt>
                <c:pt idx="3962">
                  <c:v>5687.9791215999994</c:v>
                </c:pt>
                <c:pt idx="3963">
                  <c:v>5689.4136500000004</c:v>
                </c:pt>
                <c:pt idx="3964">
                  <c:v>5690.8483257999997</c:v>
                </c:pt>
                <c:pt idx="3965">
                  <c:v>5692.2840812000004</c:v>
                </c:pt>
                <c:pt idx="3966">
                  <c:v>5693.7188032000004</c:v>
                </c:pt>
                <c:pt idx="3967">
                  <c:v>5695.1512518</c:v>
                </c:pt>
                <c:pt idx="3968">
                  <c:v>5696.5887911999998</c:v>
                </c:pt>
                <c:pt idx="3969">
                  <c:v>5698.0289092000003</c:v>
                </c:pt>
                <c:pt idx="3970">
                  <c:v>5699.4599236000013</c:v>
                </c:pt>
                <c:pt idx="3971">
                  <c:v>5700.8924806000005</c:v>
                </c:pt>
                <c:pt idx="3972">
                  <c:v>5702.330876</c:v>
                </c:pt>
                <c:pt idx="3973">
                  <c:v>5703.7654750000002</c:v>
                </c:pt>
                <c:pt idx="3974">
                  <c:v>5705.1996812000007</c:v>
                </c:pt>
                <c:pt idx="3975">
                  <c:v>5706.6357146</c:v>
                </c:pt>
                <c:pt idx="3976">
                  <c:v>5708.0679235999996</c:v>
                </c:pt>
                <c:pt idx="3977">
                  <c:v>5709.5060326000003</c:v>
                </c:pt>
                <c:pt idx="3978">
                  <c:v>5710.9404014000002</c:v>
                </c:pt>
                <c:pt idx="3979">
                  <c:v>5712.3751972</c:v>
                </c:pt>
                <c:pt idx="3980">
                  <c:v>5713.8109424000004</c:v>
                </c:pt>
                <c:pt idx="3981">
                  <c:v>5715.2456294000003</c:v>
                </c:pt>
                <c:pt idx="3982">
                  <c:v>5716.6863374000004</c:v>
                </c:pt>
                <c:pt idx="3983">
                  <c:v>5718.1178344</c:v>
                </c:pt>
                <c:pt idx="3984">
                  <c:v>5719.5534888000002</c:v>
                </c:pt>
                <c:pt idx="3985">
                  <c:v>5720.9884887999997</c:v>
                </c:pt>
                <c:pt idx="3986">
                  <c:v>5722.4213120000004</c:v>
                </c:pt>
                <c:pt idx="3987">
                  <c:v>5723.8599033999999</c:v>
                </c:pt>
                <c:pt idx="3988">
                  <c:v>5725.2956828000006</c:v>
                </c:pt>
                <c:pt idx="3989">
                  <c:v>5726.7320448</c:v>
                </c:pt>
                <c:pt idx="3990">
                  <c:v>5728.1683274000006</c:v>
                </c:pt>
                <c:pt idx="3991">
                  <c:v>5729.6004178000003</c:v>
                </c:pt>
                <c:pt idx="3992">
                  <c:v>5731.0352419999999</c:v>
                </c:pt>
                <c:pt idx="3993">
                  <c:v>5732.4702227999996</c:v>
                </c:pt>
                <c:pt idx="3994">
                  <c:v>5733.903398200001</c:v>
                </c:pt>
                <c:pt idx="3995">
                  <c:v>5735.3421388000006</c:v>
                </c:pt>
                <c:pt idx="3996">
                  <c:v>5736.7733023999999</c:v>
                </c:pt>
                <c:pt idx="3997">
                  <c:v>5738.2086131999986</c:v>
                </c:pt>
                <c:pt idx="3998">
                  <c:v>5739.6408164000004</c:v>
                </c:pt>
                <c:pt idx="3999">
                  <c:v>5741.0758392000007</c:v>
                </c:pt>
                <c:pt idx="4000">
                  <c:v>5742.5126338</c:v>
                </c:pt>
                <c:pt idx="4001">
                  <c:v>5743.9482826000003</c:v>
                </c:pt>
                <c:pt idx="4002">
                  <c:v>5745.3789194000001</c:v>
                </c:pt>
                <c:pt idx="4003">
                  <c:v>5746.8166935999998</c:v>
                </c:pt>
                <c:pt idx="4004">
                  <c:v>5748.2479678</c:v>
                </c:pt>
                <c:pt idx="4005">
                  <c:v>5749.6916440000005</c:v>
                </c:pt>
                <c:pt idx="4006">
                  <c:v>5751.1356978000013</c:v>
                </c:pt>
                <c:pt idx="4007">
                  <c:v>5752.5751229999996</c:v>
                </c:pt>
                <c:pt idx="4008">
                  <c:v>5754.0078444000001</c:v>
                </c:pt>
                <c:pt idx="4009">
                  <c:v>5755.4433040000004</c:v>
                </c:pt>
                <c:pt idx="4010">
                  <c:v>5756.8785318</c:v>
                </c:pt>
                <c:pt idx="4011">
                  <c:v>5758.3127675999986</c:v>
                </c:pt>
                <c:pt idx="4012">
                  <c:v>5759.7448015999998</c:v>
                </c:pt>
                <c:pt idx="4013">
                  <c:v>5761.1804745999998</c:v>
                </c:pt>
                <c:pt idx="4014">
                  <c:v>5762.6153185999992</c:v>
                </c:pt>
                <c:pt idx="4015">
                  <c:v>5764.0473461999991</c:v>
                </c:pt>
                <c:pt idx="4016">
                  <c:v>5765.4855850000004</c:v>
                </c:pt>
                <c:pt idx="4017">
                  <c:v>5766.9194791999998</c:v>
                </c:pt>
                <c:pt idx="4018">
                  <c:v>5768.357583</c:v>
                </c:pt>
                <c:pt idx="4019">
                  <c:v>5769.7928245999992</c:v>
                </c:pt>
                <c:pt idx="4020">
                  <c:v>5771.2261627999997</c:v>
                </c:pt>
                <c:pt idx="4021">
                  <c:v>5772.6612733999991</c:v>
                </c:pt>
                <c:pt idx="4022">
                  <c:v>5774.0930016000002</c:v>
                </c:pt>
                <c:pt idx="4023">
                  <c:v>5775.5294000000004</c:v>
                </c:pt>
                <c:pt idx="4024">
                  <c:v>5776.9666705999998</c:v>
                </c:pt>
                <c:pt idx="4025">
                  <c:v>5778.4046546</c:v>
                </c:pt>
                <c:pt idx="4026">
                  <c:v>5779.8431389999996</c:v>
                </c:pt>
                <c:pt idx="4027">
                  <c:v>5781.2758469999999</c:v>
                </c:pt>
                <c:pt idx="4028">
                  <c:v>5782.7055362000001</c:v>
                </c:pt>
                <c:pt idx="4029">
                  <c:v>5784.1432579999992</c:v>
                </c:pt>
                <c:pt idx="4030">
                  <c:v>5785.5796184000001</c:v>
                </c:pt>
                <c:pt idx="4031">
                  <c:v>5787.0159942</c:v>
                </c:pt>
                <c:pt idx="4032">
                  <c:v>5788.4472486000004</c:v>
                </c:pt>
                <c:pt idx="4033">
                  <c:v>5789.8834874000004</c:v>
                </c:pt>
                <c:pt idx="4034">
                  <c:v>5791.3202923999997</c:v>
                </c:pt>
                <c:pt idx="4035">
                  <c:v>5792.7519199999997</c:v>
                </c:pt>
                <c:pt idx="4036">
                  <c:v>5794.1903339999999</c:v>
                </c:pt>
                <c:pt idx="4037">
                  <c:v>5795.6252924</c:v>
                </c:pt>
                <c:pt idx="4038">
                  <c:v>5797.0591361999996</c:v>
                </c:pt>
                <c:pt idx="4039">
                  <c:v>5798.4908029999997</c:v>
                </c:pt>
                <c:pt idx="4040">
                  <c:v>5799.9257861999986</c:v>
                </c:pt>
                <c:pt idx="4041">
                  <c:v>5801.3583315999986</c:v>
                </c:pt>
                <c:pt idx="4042">
                  <c:v>5802.7926627999996</c:v>
                </c:pt>
                <c:pt idx="4043">
                  <c:v>5804.2279778000002</c:v>
                </c:pt>
                <c:pt idx="4044">
                  <c:v>5805.6619742000003</c:v>
                </c:pt>
                <c:pt idx="4045">
                  <c:v>5807.0990160000001</c:v>
                </c:pt>
                <c:pt idx="4046">
                  <c:v>5808.5314448000008</c:v>
                </c:pt>
                <c:pt idx="4047">
                  <c:v>5809.9679808000001</c:v>
                </c:pt>
                <c:pt idx="4048">
                  <c:v>5811.4054335999999</c:v>
                </c:pt>
                <c:pt idx="4049">
                  <c:v>5812.8358048</c:v>
                </c:pt>
                <c:pt idx="4050">
                  <c:v>5814.2726798000003</c:v>
                </c:pt>
                <c:pt idx="4051">
                  <c:v>5815.7105772000004</c:v>
                </c:pt>
                <c:pt idx="4052">
                  <c:v>5817.143245199999</c:v>
                </c:pt>
                <c:pt idx="4053">
                  <c:v>5818.5767382000004</c:v>
                </c:pt>
                <c:pt idx="4054">
                  <c:v>5820.0151503999996</c:v>
                </c:pt>
                <c:pt idx="4055">
                  <c:v>5821.4557741999997</c:v>
                </c:pt>
                <c:pt idx="4056">
                  <c:v>5822.8870485999996</c:v>
                </c:pt>
                <c:pt idx="4057">
                  <c:v>5824.3282360000003</c:v>
                </c:pt>
                <c:pt idx="4058">
                  <c:v>5825.7610685999998</c:v>
                </c:pt>
                <c:pt idx="4059">
                  <c:v>5827.1927001999993</c:v>
                </c:pt>
                <c:pt idx="4060">
                  <c:v>5828.6296624000006</c:v>
                </c:pt>
                <c:pt idx="4061">
                  <c:v>5830.0648121999993</c:v>
                </c:pt>
                <c:pt idx="4062">
                  <c:v>5831.5104646</c:v>
                </c:pt>
                <c:pt idx="4063">
                  <c:v>5832.9474639999999</c:v>
                </c:pt>
                <c:pt idx="4064">
                  <c:v>5834.3837598</c:v>
                </c:pt>
                <c:pt idx="4065">
                  <c:v>5835.8179811999998</c:v>
                </c:pt>
                <c:pt idx="4066">
                  <c:v>5837.2550126000006</c:v>
                </c:pt>
                <c:pt idx="4067">
                  <c:v>5838.6871249999986</c:v>
                </c:pt>
                <c:pt idx="4068">
                  <c:v>5840.1261151999997</c:v>
                </c:pt>
                <c:pt idx="4069">
                  <c:v>5841.5619896000007</c:v>
                </c:pt>
                <c:pt idx="4070">
                  <c:v>5842.9946651999999</c:v>
                </c:pt>
                <c:pt idx="4071">
                  <c:v>5844.4296017999995</c:v>
                </c:pt>
                <c:pt idx="4072">
                  <c:v>5845.8699292000001</c:v>
                </c:pt>
                <c:pt idx="4073">
                  <c:v>5847.3016049999997</c:v>
                </c:pt>
                <c:pt idx="4074">
                  <c:v>5848.7390821999998</c:v>
                </c:pt>
                <c:pt idx="4075">
                  <c:v>5850.1725179999994</c:v>
                </c:pt>
                <c:pt idx="4076">
                  <c:v>5851.6056216000006</c:v>
                </c:pt>
                <c:pt idx="4077">
                  <c:v>5853.0402143999991</c:v>
                </c:pt>
                <c:pt idx="4078">
                  <c:v>5854.4720391999999</c:v>
                </c:pt>
                <c:pt idx="4079">
                  <c:v>5855.9098267999998</c:v>
                </c:pt>
                <c:pt idx="4080">
                  <c:v>5857.3442138</c:v>
                </c:pt>
                <c:pt idx="4081">
                  <c:v>5858.7805503999998</c:v>
                </c:pt>
                <c:pt idx="4082">
                  <c:v>5860.2279866000008</c:v>
                </c:pt>
                <c:pt idx="4083">
                  <c:v>5861.6641313999999</c:v>
                </c:pt>
                <c:pt idx="4084">
                  <c:v>5863.0936554</c:v>
                </c:pt>
                <c:pt idx="4085">
                  <c:v>5864.5372557999999</c:v>
                </c:pt>
                <c:pt idx="4086">
                  <c:v>5865.9729026000005</c:v>
                </c:pt>
                <c:pt idx="4087">
                  <c:v>5867.4049519999999</c:v>
                </c:pt>
                <c:pt idx="4088">
                  <c:v>5868.8436018000002</c:v>
                </c:pt>
                <c:pt idx="4089">
                  <c:v>5870.2777942000002</c:v>
                </c:pt>
                <c:pt idx="4090">
                  <c:v>5871.7132895999994</c:v>
                </c:pt>
                <c:pt idx="4091">
                  <c:v>5873.147934399999</c:v>
                </c:pt>
                <c:pt idx="4092">
                  <c:v>5874.5845977999998</c:v>
                </c:pt>
                <c:pt idx="4093">
                  <c:v>5876.0166944000002</c:v>
                </c:pt>
                <c:pt idx="4094">
                  <c:v>5877.4526408000002</c:v>
                </c:pt>
                <c:pt idx="4095">
                  <c:v>5878.8904946000011</c:v>
                </c:pt>
                <c:pt idx="4096">
                  <c:v>5880.3241768000007</c:v>
                </c:pt>
                <c:pt idx="4097">
                  <c:v>5881.7593328000003</c:v>
                </c:pt>
                <c:pt idx="4098">
                  <c:v>5883.194754000001</c:v>
                </c:pt>
                <c:pt idx="4099">
                  <c:v>5884.6331255999994</c:v>
                </c:pt>
                <c:pt idx="4100">
                  <c:v>5886.0654242000001</c:v>
                </c:pt>
                <c:pt idx="4101">
                  <c:v>5887.5143209999997</c:v>
                </c:pt>
                <c:pt idx="4102">
                  <c:v>5888.9522135999996</c:v>
                </c:pt>
                <c:pt idx="4103">
                  <c:v>5890.3832431999999</c:v>
                </c:pt>
                <c:pt idx="4104">
                  <c:v>5891.818448</c:v>
                </c:pt>
                <c:pt idx="4105">
                  <c:v>5893.2529336000007</c:v>
                </c:pt>
                <c:pt idx="4106">
                  <c:v>5894.6912033999997</c:v>
                </c:pt>
                <c:pt idx="4107">
                  <c:v>5896.1231117999996</c:v>
                </c:pt>
                <c:pt idx="4108">
                  <c:v>5897.5580345999997</c:v>
                </c:pt>
                <c:pt idx="4109">
                  <c:v>5898.9946927999999</c:v>
                </c:pt>
                <c:pt idx="4110">
                  <c:v>5900.4323896000014</c:v>
                </c:pt>
                <c:pt idx="4111">
                  <c:v>5901.8712260000002</c:v>
                </c:pt>
                <c:pt idx="4112">
                  <c:v>5903.3006708000003</c:v>
                </c:pt>
                <c:pt idx="4113">
                  <c:v>5904.7355377999993</c:v>
                </c:pt>
                <c:pt idx="4114">
                  <c:v>5906.1718064000006</c:v>
                </c:pt>
                <c:pt idx="4115">
                  <c:v>5907.6063969999996</c:v>
                </c:pt>
                <c:pt idx="4116">
                  <c:v>5909.0414996</c:v>
                </c:pt>
                <c:pt idx="4117">
                  <c:v>5910.4757431999997</c:v>
                </c:pt>
                <c:pt idx="4118">
                  <c:v>5911.9136301999988</c:v>
                </c:pt>
                <c:pt idx="4119">
                  <c:v>5913.3515521999998</c:v>
                </c:pt>
                <c:pt idx="4120">
                  <c:v>5914.7823771999992</c:v>
                </c:pt>
                <c:pt idx="4121">
                  <c:v>5916.2144243999992</c:v>
                </c:pt>
                <c:pt idx="4122">
                  <c:v>5917.6518672000002</c:v>
                </c:pt>
                <c:pt idx="4123">
                  <c:v>5919.0877190000001</c:v>
                </c:pt>
                <c:pt idx="4124">
                  <c:v>5920.5222617999998</c:v>
                </c:pt>
                <c:pt idx="4125">
                  <c:v>5921.9631257999999</c:v>
                </c:pt>
                <c:pt idx="4126">
                  <c:v>5923.4012074000002</c:v>
                </c:pt>
                <c:pt idx="4127">
                  <c:v>5924.8340016000002</c:v>
                </c:pt>
                <c:pt idx="4128">
                  <c:v>5926.2707176000004</c:v>
                </c:pt>
                <c:pt idx="4129">
                  <c:v>5927.7071640000013</c:v>
                </c:pt>
                <c:pt idx="4130">
                  <c:v>5929.1412273999986</c:v>
                </c:pt>
                <c:pt idx="4131">
                  <c:v>5930.5770312000004</c:v>
                </c:pt>
                <c:pt idx="4132">
                  <c:v>5932.0123579999999</c:v>
                </c:pt>
                <c:pt idx="4133">
                  <c:v>5933.4436073999996</c:v>
                </c:pt>
                <c:pt idx="4134">
                  <c:v>5934.8814825999998</c:v>
                </c:pt>
                <c:pt idx="4135">
                  <c:v>5936.3183033999994</c:v>
                </c:pt>
                <c:pt idx="4136">
                  <c:v>5937.7488211999998</c:v>
                </c:pt>
                <c:pt idx="4137">
                  <c:v>5939.1857999999993</c:v>
                </c:pt>
                <c:pt idx="4138">
                  <c:v>5940.6168356000007</c:v>
                </c:pt>
                <c:pt idx="4139">
                  <c:v>5942.0506895999988</c:v>
                </c:pt>
                <c:pt idx="4140">
                  <c:v>5943.4886055999996</c:v>
                </c:pt>
                <c:pt idx="4141">
                  <c:v>5944.9192257999994</c:v>
                </c:pt>
                <c:pt idx="4142">
                  <c:v>5946.3535380000003</c:v>
                </c:pt>
                <c:pt idx="4143">
                  <c:v>5947.791067600001</c:v>
                </c:pt>
                <c:pt idx="4144">
                  <c:v>5949.2242109999997</c:v>
                </c:pt>
                <c:pt idx="4145">
                  <c:v>5950.6622460000008</c:v>
                </c:pt>
                <c:pt idx="4146">
                  <c:v>5952.0985342000004</c:v>
                </c:pt>
                <c:pt idx="4147">
                  <c:v>5953.5317263999996</c:v>
                </c:pt>
                <c:pt idx="4148">
                  <c:v>5954.9672832000006</c:v>
                </c:pt>
                <c:pt idx="4149">
                  <c:v>5956.4014818000014</c:v>
                </c:pt>
                <c:pt idx="4150">
                  <c:v>5957.8343293999997</c:v>
                </c:pt>
                <c:pt idx="4151">
                  <c:v>5959.2731409999997</c:v>
                </c:pt>
                <c:pt idx="4152">
                  <c:v>5960.7065641999998</c:v>
                </c:pt>
                <c:pt idx="4153">
                  <c:v>5962.1430345999997</c:v>
                </c:pt>
                <c:pt idx="4154">
                  <c:v>5963.5736586000003</c:v>
                </c:pt>
                <c:pt idx="4155">
                  <c:v>5965.0125992000003</c:v>
                </c:pt>
                <c:pt idx="4156">
                  <c:v>5966.4487237999992</c:v>
                </c:pt>
                <c:pt idx="4157">
                  <c:v>5967.8829207999997</c:v>
                </c:pt>
                <c:pt idx="4158">
                  <c:v>5969.3243327999999</c:v>
                </c:pt>
                <c:pt idx="4159">
                  <c:v>5970.7536019999998</c:v>
                </c:pt>
                <c:pt idx="4160">
                  <c:v>5972.1905784</c:v>
                </c:pt>
                <c:pt idx="4161">
                  <c:v>5973.6276652000006</c:v>
                </c:pt>
                <c:pt idx="4162">
                  <c:v>5975.0584644</c:v>
                </c:pt>
                <c:pt idx="4163">
                  <c:v>5976.4936034000002</c:v>
                </c:pt>
                <c:pt idx="4164">
                  <c:v>5977.9306132000002</c:v>
                </c:pt>
                <c:pt idx="4165">
                  <c:v>5979.3724268000014</c:v>
                </c:pt>
                <c:pt idx="4166">
                  <c:v>5980.8028765999998</c:v>
                </c:pt>
                <c:pt idx="4167">
                  <c:v>5982.2380979999998</c:v>
                </c:pt>
                <c:pt idx="4168">
                  <c:v>5983.6751341999998</c:v>
                </c:pt>
                <c:pt idx="4169">
                  <c:v>5985.106613599999</c:v>
                </c:pt>
                <c:pt idx="4170">
                  <c:v>5986.5429370000002</c:v>
                </c:pt>
                <c:pt idx="4171">
                  <c:v>5987.9758448000011</c:v>
                </c:pt>
                <c:pt idx="4172">
                  <c:v>5989.4087947999997</c:v>
                </c:pt>
                <c:pt idx="4173">
                  <c:v>5990.8470418000006</c:v>
                </c:pt>
                <c:pt idx="4174">
                  <c:v>5992.2823007999996</c:v>
                </c:pt>
                <c:pt idx="4175">
                  <c:v>5993.7281959999991</c:v>
                </c:pt>
                <c:pt idx="4176">
                  <c:v>5995.1678980000006</c:v>
                </c:pt>
                <c:pt idx="4177">
                  <c:v>5996.5982486000003</c:v>
                </c:pt>
                <c:pt idx="4178">
                  <c:v>5998.0313832000002</c:v>
                </c:pt>
                <c:pt idx="4179">
                  <c:v>5999.4701476</c:v>
                </c:pt>
                <c:pt idx="4180">
                  <c:v>6000.9068475999993</c:v>
                </c:pt>
                <c:pt idx="4181">
                  <c:v>6002.3388419999992</c:v>
                </c:pt>
                <c:pt idx="4182">
                  <c:v>6003.7727137999991</c:v>
                </c:pt>
                <c:pt idx="4183">
                  <c:v>6005.2088381999993</c:v>
                </c:pt>
                <c:pt idx="4184">
                  <c:v>6006.6415797999998</c:v>
                </c:pt>
                <c:pt idx="4185">
                  <c:v>6008.0777862000004</c:v>
                </c:pt>
                <c:pt idx="4186">
                  <c:v>6009.531391999999</c:v>
                </c:pt>
                <c:pt idx="4187">
                  <c:v>6010.9664540000003</c:v>
                </c:pt>
                <c:pt idx="4188">
                  <c:v>6012.4031566000003</c:v>
                </c:pt>
                <c:pt idx="4189">
                  <c:v>6013.8373254000007</c:v>
                </c:pt>
                <c:pt idx="4190">
                  <c:v>6015.2744914000004</c:v>
                </c:pt>
                <c:pt idx="4191">
                  <c:v>6016.7086927999999</c:v>
                </c:pt>
                <c:pt idx="4192">
                  <c:v>6018.1449474000001</c:v>
                </c:pt>
                <c:pt idx="4193">
                  <c:v>6019.5825249999998</c:v>
                </c:pt>
                <c:pt idx="4194">
                  <c:v>6021.0167751999998</c:v>
                </c:pt>
                <c:pt idx="4195">
                  <c:v>6022.4553576000008</c:v>
                </c:pt>
                <c:pt idx="4196">
                  <c:v>6023.8904831999998</c:v>
                </c:pt>
                <c:pt idx="4197">
                  <c:v>6025.3248504000003</c:v>
                </c:pt>
                <c:pt idx="4198">
                  <c:v>6026.758124</c:v>
                </c:pt>
                <c:pt idx="4199">
                  <c:v>6028.1932832000002</c:v>
                </c:pt>
                <c:pt idx="4200">
                  <c:v>6029.6185136000004</c:v>
                </c:pt>
                <c:pt idx="4201">
                  <c:v>6031.0507805999996</c:v>
                </c:pt>
                <c:pt idx="4202">
                  <c:v>6032.4888124000008</c:v>
                </c:pt>
                <c:pt idx="4203">
                  <c:v>6033.9228694000003</c:v>
                </c:pt>
                <c:pt idx="4204">
                  <c:v>6035.3553956000014</c:v>
                </c:pt>
                <c:pt idx="4205">
                  <c:v>6036.7925114</c:v>
                </c:pt>
                <c:pt idx="4206">
                  <c:v>6038.2265054</c:v>
                </c:pt>
                <c:pt idx="4207">
                  <c:v>6039.6600672000004</c:v>
                </c:pt>
                <c:pt idx="4208">
                  <c:v>6041.0943278000004</c:v>
                </c:pt>
                <c:pt idx="4209">
                  <c:v>6042.5296386</c:v>
                </c:pt>
                <c:pt idx="4210">
                  <c:v>6043.9663811999999</c:v>
                </c:pt>
                <c:pt idx="4211">
                  <c:v>6045.4005183999998</c:v>
                </c:pt>
                <c:pt idx="4212">
                  <c:v>6046.8345552000001</c:v>
                </c:pt>
                <c:pt idx="4213">
                  <c:v>6048.2679246000007</c:v>
                </c:pt>
                <c:pt idx="4214">
                  <c:v>6049.7165487999991</c:v>
                </c:pt>
                <c:pt idx="4215">
                  <c:v>6051.1596812000007</c:v>
                </c:pt>
                <c:pt idx="4216">
                  <c:v>6052.5906220000006</c:v>
                </c:pt>
                <c:pt idx="4217">
                  <c:v>6054.0242793999996</c:v>
                </c:pt>
                <c:pt idx="4218">
                  <c:v>6055.4571174000002</c:v>
                </c:pt>
                <c:pt idx="4219">
                  <c:v>6056.8906306000008</c:v>
                </c:pt>
                <c:pt idx="4220">
                  <c:v>6058.3251399999999</c:v>
                </c:pt>
                <c:pt idx="4221">
                  <c:v>6059.7611074000006</c:v>
                </c:pt>
                <c:pt idx="4222">
                  <c:v>6061.1952890000002</c:v>
                </c:pt>
                <c:pt idx="4223">
                  <c:v>6062.6316476000011</c:v>
                </c:pt>
                <c:pt idx="4224">
                  <c:v>6064.0691132000002</c:v>
                </c:pt>
                <c:pt idx="4225">
                  <c:v>6065.5062111999996</c:v>
                </c:pt>
                <c:pt idx="4226">
                  <c:v>6066.9435715999998</c:v>
                </c:pt>
                <c:pt idx="4227">
                  <c:v>6068.3758102000002</c:v>
                </c:pt>
                <c:pt idx="4228">
                  <c:v>6069.8114670000004</c:v>
                </c:pt>
                <c:pt idx="4229">
                  <c:v>6071.2481621999996</c:v>
                </c:pt>
                <c:pt idx="4230">
                  <c:v>6072.6809427999997</c:v>
                </c:pt>
                <c:pt idx="4231">
                  <c:v>6074.1225562</c:v>
                </c:pt>
                <c:pt idx="4232">
                  <c:v>6075.5555009999998</c:v>
                </c:pt>
                <c:pt idx="4233">
                  <c:v>6076.9900377999993</c:v>
                </c:pt>
                <c:pt idx="4234">
                  <c:v>6078.4289675999999</c:v>
                </c:pt>
                <c:pt idx="4235">
                  <c:v>6079.8658126</c:v>
                </c:pt>
                <c:pt idx="4236">
                  <c:v>6081.2956728000008</c:v>
                </c:pt>
                <c:pt idx="4237">
                  <c:v>6082.7345690000002</c:v>
                </c:pt>
                <c:pt idx="4238">
                  <c:v>6084.1815736000008</c:v>
                </c:pt>
                <c:pt idx="4239">
                  <c:v>6085.6211785999994</c:v>
                </c:pt>
                <c:pt idx="4240">
                  <c:v>6087.0520044000004</c:v>
                </c:pt>
                <c:pt idx="4241">
                  <c:v>6088.4902244000004</c:v>
                </c:pt>
                <c:pt idx="4242">
                  <c:v>6089.9265811999994</c:v>
                </c:pt>
                <c:pt idx="4243">
                  <c:v>6091.3596948000004</c:v>
                </c:pt>
                <c:pt idx="4244">
                  <c:v>6092.7931716000003</c:v>
                </c:pt>
                <c:pt idx="4245">
                  <c:v>6094.2288976</c:v>
                </c:pt>
                <c:pt idx="4246">
                  <c:v>6095.6626206000001</c:v>
                </c:pt>
                <c:pt idx="4247">
                  <c:v>6097.0934121999999</c:v>
                </c:pt>
                <c:pt idx="4248">
                  <c:v>6098.5314892000006</c:v>
                </c:pt>
                <c:pt idx="4249">
                  <c:v>6099.9667368</c:v>
                </c:pt>
                <c:pt idx="4250">
                  <c:v>6101.3997361999991</c:v>
                </c:pt>
                <c:pt idx="4251">
                  <c:v>6102.8338906000008</c:v>
                </c:pt>
                <c:pt idx="4252">
                  <c:v>6104.2718498000004</c:v>
                </c:pt>
                <c:pt idx="4253">
                  <c:v>6105.7040506000003</c:v>
                </c:pt>
                <c:pt idx="4254">
                  <c:v>6107.1377484000004</c:v>
                </c:pt>
                <c:pt idx="4255">
                  <c:v>6108.5816881999999</c:v>
                </c:pt>
                <c:pt idx="4256">
                  <c:v>6110.0292129999998</c:v>
                </c:pt>
                <c:pt idx="4257">
                  <c:v>6111.4665712000015</c:v>
                </c:pt>
                <c:pt idx="4258">
                  <c:v>6112.8986248000001</c:v>
                </c:pt>
                <c:pt idx="4259">
                  <c:v>6114.3396218000007</c:v>
                </c:pt>
                <c:pt idx="4260">
                  <c:v>6115.7712686000004</c:v>
                </c:pt>
                <c:pt idx="4261">
                  <c:v>6117.2046825999996</c:v>
                </c:pt>
                <c:pt idx="4262">
                  <c:v>6118.6458755999993</c:v>
                </c:pt>
                <c:pt idx="4263">
                  <c:v>6120.0755318000001</c:v>
                </c:pt>
                <c:pt idx="4264">
                  <c:v>6121.5183671999994</c:v>
                </c:pt>
                <c:pt idx="4265">
                  <c:v>6122.9494851999989</c:v>
                </c:pt>
                <c:pt idx="4266">
                  <c:v>6124.3906557999999</c:v>
                </c:pt>
                <c:pt idx="4267">
                  <c:v>6125.821333599999</c:v>
                </c:pt>
                <c:pt idx="4268">
                  <c:v>6127.2528564000004</c:v>
                </c:pt>
                <c:pt idx="4269">
                  <c:v>6128.692301</c:v>
                </c:pt>
                <c:pt idx="4270">
                  <c:v>6130.122183200001</c:v>
                </c:pt>
                <c:pt idx="4271">
                  <c:v>6131.5624458000002</c:v>
                </c:pt>
                <c:pt idx="4272">
                  <c:v>6133.0001459999994</c:v>
                </c:pt>
                <c:pt idx="4273">
                  <c:v>6134.4353409999994</c:v>
                </c:pt>
                <c:pt idx="4274">
                  <c:v>6135.8680609999992</c:v>
                </c:pt>
                <c:pt idx="4275">
                  <c:v>6137.3034846</c:v>
                </c:pt>
                <c:pt idx="4276">
                  <c:v>6138.7376373999996</c:v>
                </c:pt>
                <c:pt idx="4277">
                  <c:v>6140.1719522000003</c:v>
                </c:pt>
                <c:pt idx="4278">
                  <c:v>6141.6091220000008</c:v>
                </c:pt>
                <c:pt idx="4279">
                  <c:v>6143.0423479999999</c:v>
                </c:pt>
                <c:pt idx="4280">
                  <c:v>6144.4772702</c:v>
                </c:pt>
                <c:pt idx="4281">
                  <c:v>6145.9156974000007</c:v>
                </c:pt>
                <c:pt idx="4282">
                  <c:v>6147.3475535999996</c:v>
                </c:pt>
                <c:pt idx="4283">
                  <c:v>6148.7851487999997</c:v>
                </c:pt>
                <c:pt idx="4284">
                  <c:v>6150.2192444000002</c:v>
                </c:pt>
                <c:pt idx="4285">
                  <c:v>6151.6577152</c:v>
                </c:pt>
                <c:pt idx="4286">
                  <c:v>6153.0875515999996</c:v>
                </c:pt>
                <c:pt idx="4287">
                  <c:v>6154.5229916000008</c:v>
                </c:pt>
                <c:pt idx="4288">
                  <c:v>6155.9582563999993</c:v>
                </c:pt>
                <c:pt idx="4289">
                  <c:v>6157.3923373999996</c:v>
                </c:pt>
                <c:pt idx="4290">
                  <c:v>6158.8318969999991</c:v>
                </c:pt>
                <c:pt idx="4291">
                  <c:v>6160.2765318000002</c:v>
                </c:pt>
                <c:pt idx="4292">
                  <c:v>6161.7157139999999</c:v>
                </c:pt>
                <c:pt idx="4293">
                  <c:v>6163.1507072000004</c:v>
                </c:pt>
                <c:pt idx="4294">
                  <c:v>6164.5876713999996</c:v>
                </c:pt>
                <c:pt idx="4295">
                  <c:v>6166.0212641999997</c:v>
                </c:pt>
                <c:pt idx="4296">
                  <c:v>6167.459798599999</c:v>
                </c:pt>
                <c:pt idx="4297">
                  <c:v>6168.8948383999996</c:v>
                </c:pt>
                <c:pt idx="4298">
                  <c:v>6170.3279539999994</c:v>
                </c:pt>
                <c:pt idx="4299">
                  <c:v>6171.7630193999994</c:v>
                </c:pt>
                <c:pt idx="4300">
                  <c:v>6173.1971068000003</c:v>
                </c:pt>
                <c:pt idx="4301">
                  <c:v>6174.6414769999992</c:v>
                </c:pt>
                <c:pt idx="4302">
                  <c:v>6176.0688189999992</c:v>
                </c:pt>
                <c:pt idx="4303">
                  <c:v>6177.5073223999998</c:v>
                </c:pt>
                <c:pt idx="4304">
                  <c:v>6178.9401847999998</c:v>
                </c:pt>
                <c:pt idx="4305">
                  <c:v>6180.3764299999993</c:v>
                </c:pt>
                <c:pt idx="4306">
                  <c:v>6181.817019600001</c:v>
                </c:pt>
                <c:pt idx="4307">
                  <c:v>6183.2486114000003</c:v>
                </c:pt>
                <c:pt idx="4308">
                  <c:v>6184.6833378000001</c:v>
                </c:pt>
                <c:pt idx="4309">
                  <c:v>6186.1192632000002</c:v>
                </c:pt>
                <c:pt idx="4310">
                  <c:v>6187.5560997999992</c:v>
                </c:pt>
                <c:pt idx="4311">
                  <c:v>6188.9900512000004</c:v>
                </c:pt>
                <c:pt idx="4312">
                  <c:v>6190.4236274000004</c:v>
                </c:pt>
                <c:pt idx="4313">
                  <c:v>6191.8593324000003</c:v>
                </c:pt>
                <c:pt idx="4314">
                  <c:v>6193.294100000001</c:v>
                </c:pt>
                <c:pt idx="4315">
                  <c:v>6194.7301195999999</c:v>
                </c:pt>
                <c:pt idx="4316">
                  <c:v>6196.1635854000006</c:v>
                </c:pt>
                <c:pt idx="4317">
                  <c:v>6197.5994706000001</c:v>
                </c:pt>
                <c:pt idx="4318">
                  <c:v>6199.0344041999997</c:v>
                </c:pt>
                <c:pt idx="4319">
                  <c:v>6200.4664635999998</c:v>
                </c:pt>
                <c:pt idx="4320">
                  <c:v>6201.9037726000006</c:v>
                </c:pt>
                <c:pt idx="4321">
                  <c:v>6203.3382376</c:v>
                </c:pt>
                <c:pt idx="4322">
                  <c:v>6204.7712238000004</c:v>
                </c:pt>
                <c:pt idx="4323">
                  <c:v>6206.2072966000014</c:v>
                </c:pt>
                <c:pt idx="4324">
                  <c:v>6207.6410592000002</c:v>
                </c:pt>
                <c:pt idx="4325">
                  <c:v>6209.0759229999994</c:v>
                </c:pt>
                <c:pt idx="4326">
                  <c:v>6210.5119537999999</c:v>
                </c:pt>
                <c:pt idx="4327">
                  <c:v>6211.9400192000003</c:v>
                </c:pt>
                <c:pt idx="4328">
                  <c:v>6213.3745964</c:v>
                </c:pt>
                <c:pt idx="4329">
                  <c:v>6214.8156720000006</c:v>
                </c:pt>
                <c:pt idx="4330">
                  <c:v>6216.2533258000003</c:v>
                </c:pt>
                <c:pt idx="4331">
                  <c:v>6217.6879274000003</c:v>
                </c:pt>
                <c:pt idx="4332">
                  <c:v>6219.1203545999997</c:v>
                </c:pt>
                <c:pt idx="4333">
                  <c:v>6220.5439959999994</c:v>
                </c:pt>
                <c:pt idx="4334">
                  <c:v>6221.972769</c:v>
                </c:pt>
                <c:pt idx="4335">
                  <c:v>6223.4124930000007</c:v>
                </c:pt>
                <c:pt idx="4336">
                  <c:v>6224.8429335999999</c:v>
                </c:pt>
                <c:pt idx="4337">
                  <c:v>6226.2818005999998</c:v>
                </c:pt>
                <c:pt idx="4338">
                  <c:v>6227.7142819999999</c:v>
                </c:pt>
                <c:pt idx="4339">
                  <c:v>6229.1610632000002</c:v>
                </c:pt>
                <c:pt idx="4340">
                  <c:v>6230.5993312000001</c:v>
                </c:pt>
                <c:pt idx="4341">
                  <c:v>6232.0399344000007</c:v>
                </c:pt>
                <c:pt idx="4342">
                  <c:v>6233.4785486000001</c:v>
                </c:pt>
                <c:pt idx="4343">
                  <c:v>6234.9101724000011</c:v>
                </c:pt>
                <c:pt idx="4344">
                  <c:v>6236.345546999999</c:v>
                </c:pt>
                <c:pt idx="4345">
                  <c:v>6237.7795215999986</c:v>
                </c:pt>
                <c:pt idx="4346">
                  <c:v>6239.2122159999999</c:v>
                </c:pt>
                <c:pt idx="4347">
                  <c:v>6240.6484390000014</c:v>
                </c:pt>
                <c:pt idx="4348">
                  <c:v>6242.0848865999997</c:v>
                </c:pt>
                <c:pt idx="4349">
                  <c:v>6243.5165908000008</c:v>
                </c:pt>
                <c:pt idx="4350">
                  <c:v>6244.9483746000014</c:v>
                </c:pt>
                <c:pt idx="4351">
                  <c:v>6246.3827699999993</c:v>
                </c:pt>
                <c:pt idx="4352">
                  <c:v>6247.8211160000001</c:v>
                </c:pt>
                <c:pt idx="4353">
                  <c:v>6249.2593293999998</c:v>
                </c:pt>
                <c:pt idx="4354">
                  <c:v>6250.6955250000001</c:v>
                </c:pt>
                <c:pt idx="4355">
                  <c:v>6252.1283492000002</c:v>
                </c:pt>
                <c:pt idx="4356">
                  <c:v>6253.5648107999996</c:v>
                </c:pt>
                <c:pt idx="4357">
                  <c:v>6254.9993386000006</c:v>
                </c:pt>
                <c:pt idx="4358">
                  <c:v>6256.4357484000002</c:v>
                </c:pt>
                <c:pt idx="4359">
                  <c:v>6257.8705908000002</c:v>
                </c:pt>
                <c:pt idx="4360">
                  <c:v>6259.3039185999996</c:v>
                </c:pt>
                <c:pt idx="4361">
                  <c:v>6260.7382449999996</c:v>
                </c:pt>
                <c:pt idx="4362">
                  <c:v>6262.1741189999993</c:v>
                </c:pt>
                <c:pt idx="4363">
                  <c:v>6263.6110003999993</c:v>
                </c:pt>
                <c:pt idx="4364">
                  <c:v>6265.0484206000001</c:v>
                </c:pt>
                <c:pt idx="4365">
                  <c:v>6266.4856852000003</c:v>
                </c:pt>
                <c:pt idx="4366">
                  <c:v>6267.9225347999991</c:v>
                </c:pt>
                <c:pt idx="4367">
                  <c:v>6269.3556740000004</c:v>
                </c:pt>
                <c:pt idx="4368">
                  <c:v>6270.7972264</c:v>
                </c:pt>
                <c:pt idx="4369">
                  <c:v>6272.2294976000003</c:v>
                </c:pt>
                <c:pt idx="4370">
                  <c:v>6273.6624861999999</c:v>
                </c:pt>
                <c:pt idx="4371">
                  <c:v>6275.1017620000002</c:v>
                </c:pt>
                <c:pt idx="4372">
                  <c:v>6276.5419114000006</c:v>
                </c:pt>
                <c:pt idx="4373">
                  <c:v>6277.9745116000004</c:v>
                </c:pt>
                <c:pt idx="4374">
                  <c:v>6279.4095849999994</c:v>
                </c:pt>
                <c:pt idx="4375">
                  <c:v>6280.8441273999997</c:v>
                </c:pt>
                <c:pt idx="4376">
                  <c:v>6282.2755357999986</c:v>
                </c:pt>
                <c:pt idx="4377">
                  <c:v>6283.7083519999996</c:v>
                </c:pt>
                <c:pt idx="4378">
                  <c:v>6285.1458714</c:v>
                </c:pt>
                <c:pt idx="4379">
                  <c:v>6286.5795466</c:v>
                </c:pt>
                <c:pt idx="4380">
                  <c:v>6288.019585</c:v>
                </c:pt>
                <c:pt idx="4381">
                  <c:v>6289.4504207999998</c:v>
                </c:pt>
                <c:pt idx="4382">
                  <c:v>6290.8866704000002</c:v>
                </c:pt>
                <c:pt idx="4383">
                  <c:v>6292.3201604000014</c:v>
                </c:pt>
                <c:pt idx="4384">
                  <c:v>6293.7528845999996</c:v>
                </c:pt>
                <c:pt idx="4385">
                  <c:v>6295.1897060000001</c:v>
                </c:pt>
                <c:pt idx="4386">
                  <c:v>6296.6210870000004</c:v>
                </c:pt>
                <c:pt idx="4387">
                  <c:v>6298.0570673999991</c:v>
                </c:pt>
                <c:pt idx="4388">
                  <c:v>6299.4949565999996</c:v>
                </c:pt>
                <c:pt idx="4389">
                  <c:v>6300.9270137999993</c:v>
                </c:pt>
                <c:pt idx="4390">
                  <c:v>6302.3637469999994</c:v>
                </c:pt>
                <c:pt idx="4391">
                  <c:v>6303.7944733999993</c:v>
                </c:pt>
                <c:pt idx="4392">
                  <c:v>6305.2296888000001</c:v>
                </c:pt>
                <c:pt idx="4393">
                  <c:v>6306.6627372000003</c:v>
                </c:pt>
                <c:pt idx="4394">
                  <c:v>6308.0992924000002</c:v>
                </c:pt>
                <c:pt idx="4395">
                  <c:v>6309.5326127999997</c:v>
                </c:pt>
                <c:pt idx="4396">
                  <c:v>6310.9694064000014</c:v>
                </c:pt>
                <c:pt idx="4397">
                  <c:v>6312.4056093999989</c:v>
                </c:pt>
                <c:pt idx="4398">
                  <c:v>6313.8397979999991</c:v>
                </c:pt>
                <c:pt idx="4399">
                  <c:v>6315.2782501999991</c:v>
                </c:pt>
                <c:pt idx="4400">
                  <c:v>6316.7137724000004</c:v>
                </c:pt>
                <c:pt idx="4401">
                  <c:v>6318.1457739999996</c:v>
                </c:pt>
                <c:pt idx="4402">
                  <c:v>6319.5848270000006</c:v>
                </c:pt>
                <c:pt idx="4403">
                  <c:v>6321.0158606000005</c:v>
                </c:pt>
                <c:pt idx="4404">
                  <c:v>6322.4523160000008</c:v>
                </c:pt>
                <c:pt idx="4405">
                  <c:v>6323.8861023999998</c:v>
                </c:pt>
                <c:pt idx="4406">
                  <c:v>6325.3230258000012</c:v>
                </c:pt>
                <c:pt idx="4407">
                  <c:v>6326.7578255999997</c:v>
                </c:pt>
                <c:pt idx="4408">
                  <c:v>6328.1943882000014</c:v>
                </c:pt>
                <c:pt idx="4409">
                  <c:v>6329.6303271999996</c:v>
                </c:pt>
                <c:pt idx="4410">
                  <c:v>6331.0654649999997</c:v>
                </c:pt>
                <c:pt idx="4411">
                  <c:v>6332.5002780000004</c:v>
                </c:pt>
                <c:pt idx="4412">
                  <c:v>6333.9379344000008</c:v>
                </c:pt>
                <c:pt idx="4413">
                  <c:v>6335.3716383999999</c:v>
                </c:pt>
                <c:pt idx="4414">
                  <c:v>6336.8062306000002</c:v>
                </c:pt>
                <c:pt idx="4415">
                  <c:v>6338.2423728000003</c:v>
                </c:pt>
                <c:pt idx="4416">
                  <c:v>6339.6745834000003</c:v>
                </c:pt>
                <c:pt idx="4417">
                  <c:v>6341.1110286000003</c:v>
                </c:pt>
                <c:pt idx="4418">
                  <c:v>6342.5472855999997</c:v>
                </c:pt>
                <c:pt idx="4419">
                  <c:v>6343.9807837999997</c:v>
                </c:pt>
                <c:pt idx="4420">
                  <c:v>6345.4178764000008</c:v>
                </c:pt>
                <c:pt idx="4421">
                  <c:v>6346.8502116</c:v>
                </c:pt>
                <c:pt idx="4422">
                  <c:v>6348.3058270000001</c:v>
                </c:pt>
                <c:pt idx="4423">
                  <c:v>6349.7600444</c:v>
                </c:pt>
                <c:pt idx="4424">
                  <c:v>6351.1931602000004</c:v>
                </c:pt>
                <c:pt idx="4425">
                  <c:v>6352.6278110000003</c:v>
                </c:pt>
                <c:pt idx="4426">
                  <c:v>6354.0613604000009</c:v>
                </c:pt>
                <c:pt idx="4427">
                  <c:v>6355.4956877999994</c:v>
                </c:pt>
                <c:pt idx="4428">
                  <c:v>6356.9324880000004</c:v>
                </c:pt>
                <c:pt idx="4429">
                  <c:v>6358.3670421999996</c:v>
                </c:pt>
                <c:pt idx="4430">
                  <c:v>6359.8013396000006</c:v>
                </c:pt>
                <c:pt idx="4431">
                  <c:v>6361.2383535999998</c:v>
                </c:pt>
                <c:pt idx="4432">
                  <c:v>6362.6695173999997</c:v>
                </c:pt>
                <c:pt idx="4433">
                  <c:v>6364.1085533999994</c:v>
                </c:pt>
                <c:pt idx="4434">
                  <c:v>6365.5475008000003</c:v>
                </c:pt>
                <c:pt idx="4435">
                  <c:v>6366.9806022000002</c:v>
                </c:pt>
                <c:pt idx="4436">
                  <c:v>6368.4175406000004</c:v>
                </c:pt>
                <c:pt idx="4437">
                  <c:v>6369.8506467999996</c:v>
                </c:pt>
                <c:pt idx="4438">
                  <c:v>6371.2875975999996</c:v>
                </c:pt>
                <c:pt idx="4439">
                  <c:v>6372.7229960000004</c:v>
                </c:pt>
                <c:pt idx="4440">
                  <c:v>6374.1583310000015</c:v>
                </c:pt>
                <c:pt idx="4441">
                  <c:v>6375.5954959999999</c:v>
                </c:pt>
                <c:pt idx="4442">
                  <c:v>6377.0309949999992</c:v>
                </c:pt>
                <c:pt idx="4443">
                  <c:v>6378.4698241999986</c:v>
                </c:pt>
                <c:pt idx="4444">
                  <c:v>6379.9034981999994</c:v>
                </c:pt>
                <c:pt idx="4445">
                  <c:v>6381.3193101999996</c:v>
                </c:pt>
                <c:pt idx="4446">
                  <c:v>6382.7568043999991</c:v>
                </c:pt>
                <c:pt idx="4447">
                  <c:v>6384.1941928000006</c:v>
                </c:pt>
                <c:pt idx="4448">
                  <c:v>6385.6316717999998</c:v>
                </c:pt>
                <c:pt idx="4449">
                  <c:v>6387.0618498000003</c:v>
                </c:pt>
                <c:pt idx="4450">
                  <c:v>6388.5013227999998</c:v>
                </c:pt>
                <c:pt idx="4451">
                  <c:v>6389.9327741999996</c:v>
                </c:pt>
                <c:pt idx="4452">
                  <c:v>6391.3671184000004</c:v>
                </c:pt>
                <c:pt idx="4453">
                  <c:v>6392.8017095999994</c:v>
                </c:pt>
                <c:pt idx="4454">
                  <c:v>6394.2372091999987</c:v>
                </c:pt>
                <c:pt idx="4455">
                  <c:v>6395.6697890000014</c:v>
                </c:pt>
                <c:pt idx="4456">
                  <c:v>6397.1012065999994</c:v>
                </c:pt>
                <c:pt idx="4457">
                  <c:v>6398.5373630000004</c:v>
                </c:pt>
                <c:pt idx="4458">
                  <c:v>6399.9762415999994</c:v>
                </c:pt>
                <c:pt idx="4459">
                  <c:v>6401.4073179999996</c:v>
                </c:pt>
                <c:pt idx="4460">
                  <c:v>6402.8418436000011</c:v>
                </c:pt>
                <c:pt idx="4461">
                  <c:v>6404.2783728000004</c:v>
                </c:pt>
                <c:pt idx="4462">
                  <c:v>6405.7148996000014</c:v>
                </c:pt>
                <c:pt idx="4463">
                  <c:v>6407.1474755999998</c:v>
                </c:pt>
                <c:pt idx="4464">
                  <c:v>6408.5883486000002</c:v>
                </c:pt>
                <c:pt idx="4465">
                  <c:v>6410.0349366</c:v>
                </c:pt>
                <c:pt idx="4466">
                  <c:v>6411.4704296</c:v>
                </c:pt>
                <c:pt idx="4467">
                  <c:v>6412.9058451999999</c:v>
                </c:pt>
                <c:pt idx="4468">
                  <c:v>6414.3443844000003</c:v>
                </c:pt>
                <c:pt idx="4469">
                  <c:v>6415.7826877999996</c:v>
                </c:pt>
                <c:pt idx="4470">
                  <c:v>6417.2126882000002</c:v>
                </c:pt>
                <c:pt idx="4471">
                  <c:v>6418.6493344</c:v>
                </c:pt>
                <c:pt idx="4472">
                  <c:v>6420.0824553999992</c:v>
                </c:pt>
                <c:pt idx="4473">
                  <c:v>6421.5225493999997</c:v>
                </c:pt>
                <c:pt idx="4474">
                  <c:v>6422.9576509999997</c:v>
                </c:pt>
                <c:pt idx="4475">
                  <c:v>6424.3953412000001</c:v>
                </c:pt>
                <c:pt idx="4476">
                  <c:v>6425.8320234000003</c:v>
                </c:pt>
                <c:pt idx="4477">
                  <c:v>6427.2669907999998</c:v>
                </c:pt>
                <c:pt idx="4478">
                  <c:v>6428.7082882000004</c:v>
                </c:pt>
                <c:pt idx="4479">
                  <c:v>6430.1390162000007</c:v>
                </c:pt>
                <c:pt idx="4480">
                  <c:v>6431.5780525999999</c:v>
                </c:pt>
                <c:pt idx="4481">
                  <c:v>6433.0123616000001</c:v>
                </c:pt>
                <c:pt idx="4482">
                  <c:v>6434.4454607999996</c:v>
                </c:pt>
                <c:pt idx="4483">
                  <c:v>6435.8810599999997</c:v>
                </c:pt>
                <c:pt idx="4484">
                  <c:v>6437.3170422000003</c:v>
                </c:pt>
                <c:pt idx="4485">
                  <c:v>6438.7344255999997</c:v>
                </c:pt>
                <c:pt idx="4486">
                  <c:v>6440.1702224000001</c:v>
                </c:pt>
                <c:pt idx="4487">
                  <c:v>6441.6019919999999</c:v>
                </c:pt>
                <c:pt idx="4488">
                  <c:v>6443.0414942000007</c:v>
                </c:pt>
                <c:pt idx="4489">
                  <c:v>6444.4736863999997</c:v>
                </c:pt>
                <c:pt idx="4490">
                  <c:v>6445.9098346000001</c:v>
                </c:pt>
                <c:pt idx="4491">
                  <c:v>6447.3421708000014</c:v>
                </c:pt>
                <c:pt idx="4492">
                  <c:v>6448.7800179999986</c:v>
                </c:pt>
                <c:pt idx="4493">
                  <c:v>6450.2110024000003</c:v>
                </c:pt>
                <c:pt idx="4494">
                  <c:v>6451.6474997999994</c:v>
                </c:pt>
                <c:pt idx="4495">
                  <c:v>6453.0844225999999</c:v>
                </c:pt>
                <c:pt idx="4496">
                  <c:v>6454.5199522000003</c:v>
                </c:pt>
                <c:pt idx="4497">
                  <c:v>6455.9501240000009</c:v>
                </c:pt>
                <c:pt idx="4498">
                  <c:v>6457.3870429999997</c:v>
                </c:pt>
                <c:pt idx="4499">
                  <c:v>6458.8247997999988</c:v>
                </c:pt>
                <c:pt idx="4500">
                  <c:v>6460.2601334000001</c:v>
                </c:pt>
                <c:pt idx="4501">
                  <c:v>6461.6944622000001</c:v>
                </c:pt>
                <c:pt idx="4502">
                  <c:v>6463.1302429999996</c:v>
                </c:pt>
                <c:pt idx="4503">
                  <c:v>6464.5638352000014</c:v>
                </c:pt>
                <c:pt idx="4504">
                  <c:v>6466.0023184000001</c:v>
                </c:pt>
                <c:pt idx="4505">
                  <c:v>6467.4355194</c:v>
                </c:pt>
                <c:pt idx="4506">
                  <c:v>6468.881232400001</c:v>
                </c:pt>
                <c:pt idx="4507">
                  <c:v>6470.3053846000003</c:v>
                </c:pt>
                <c:pt idx="4508">
                  <c:v>6471.7410189999991</c:v>
                </c:pt>
                <c:pt idx="4509">
                  <c:v>6473.1761912000002</c:v>
                </c:pt>
                <c:pt idx="4510">
                  <c:v>6474.6173398000001</c:v>
                </c:pt>
                <c:pt idx="4511">
                  <c:v>6476.0448055999996</c:v>
                </c:pt>
                <c:pt idx="4512">
                  <c:v>6477.4843030000002</c:v>
                </c:pt>
                <c:pt idx="4513">
                  <c:v>6478.9202856000002</c:v>
                </c:pt>
                <c:pt idx="4514">
                  <c:v>6480.3549587999996</c:v>
                </c:pt>
                <c:pt idx="4515">
                  <c:v>6481.7885666000002</c:v>
                </c:pt>
                <c:pt idx="4516">
                  <c:v>6483.2251802000001</c:v>
                </c:pt>
                <c:pt idx="4517">
                  <c:v>6484.6665537999997</c:v>
                </c:pt>
                <c:pt idx="4518">
                  <c:v>6486.1003519999986</c:v>
                </c:pt>
                <c:pt idx="4519">
                  <c:v>6487.5358118000004</c:v>
                </c:pt>
                <c:pt idx="4520">
                  <c:v>6488.9706118000004</c:v>
                </c:pt>
                <c:pt idx="4521">
                  <c:v>6490.4063793999994</c:v>
                </c:pt>
                <c:pt idx="4522">
                  <c:v>6491.8439746000004</c:v>
                </c:pt>
                <c:pt idx="4523">
                  <c:v>6493.2760418000007</c:v>
                </c:pt>
                <c:pt idx="4524">
                  <c:v>6494.7074597999999</c:v>
                </c:pt>
                <c:pt idx="4525">
                  <c:v>6496.1478798000007</c:v>
                </c:pt>
                <c:pt idx="4526">
                  <c:v>6497.5816663999994</c:v>
                </c:pt>
                <c:pt idx="4527">
                  <c:v>6499.0213735999987</c:v>
                </c:pt>
                <c:pt idx="4528">
                  <c:v>6500.4612503999997</c:v>
                </c:pt>
                <c:pt idx="4529">
                  <c:v>6501.8937466000007</c:v>
                </c:pt>
                <c:pt idx="4530">
                  <c:v>6503.3276036000007</c:v>
                </c:pt>
                <c:pt idx="4531">
                  <c:v>6504.7636364</c:v>
                </c:pt>
                <c:pt idx="4532">
                  <c:v>6506.1985904000003</c:v>
                </c:pt>
                <c:pt idx="4533">
                  <c:v>6507.6356669999996</c:v>
                </c:pt>
                <c:pt idx="4534">
                  <c:v>6509.0689715999997</c:v>
                </c:pt>
                <c:pt idx="4535">
                  <c:v>6510.5075077999991</c:v>
                </c:pt>
                <c:pt idx="4536">
                  <c:v>6511.9451744000007</c:v>
                </c:pt>
                <c:pt idx="4537">
                  <c:v>6513.3747308000002</c:v>
                </c:pt>
                <c:pt idx="4538">
                  <c:v>6514.8095151999996</c:v>
                </c:pt>
                <c:pt idx="4539">
                  <c:v>6516.2465244000005</c:v>
                </c:pt>
                <c:pt idx="4540">
                  <c:v>6517.6802578000006</c:v>
                </c:pt>
                <c:pt idx="4541">
                  <c:v>6519.1165449999999</c:v>
                </c:pt>
                <c:pt idx="4542">
                  <c:v>6520.5485338000008</c:v>
                </c:pt>
                <c:pt idx="4543">
                  <c:v>6521.9850597999994</c:v>
                </c:pt>
                <c:pt idx="4544">
                  <c:v>6523.4238423999996</c:v>
                </c:pt>
                <c:pt idx="4545">
                  <c:v>6524.8577948000002</c:v>
                </c:pt>
                <c:pt idx="4546">
                  <c:v>6526.2898619999996</c:v>
                </c:pt>
                <c:pt idx="4547">
                  <c:v>6527.7279454</c:v>
                </c:pt>
                <c:pt idx="4548">
                  <c:v>6529.1628822000002</c:v>
                </c:pt>
                <c:pt idx="4549">
                  <c:v>6530.6121739999999</c:v>
                </c:pt>
                <c:pt idx="4550">
                  <c:v>6532.0490401999996</c:v>
                </c:pt>
                <c:pt idx="4551">
                  <c:v>6533.4843172000001</c:v>
                </c:pt>
                <c:pt idx="4552">
                  <c:v>6534.9167625999999</c:v>
                </c:pt>
                <c:pt idx="4553">
                  <c:v>6536.353333600001</c:v>
                </c:pt>
                <c:pt idx="4554">
                  <c:v>6537.7846888000004</c:v>
                </c:pt>
                <c:pt idx="4555">
                  <c:v>6539.2231321999998</c:v>
                </c:pt>
                <c:pt idx="4556">
                  <c:v>6540.6570107999996</c:v>
                </c:pt>
                <c:pt idx="4557">
                  <c:v>6542.0907095999992</c:v>
                </c:pt>
                <c:pt idx="4558">
                  <c:v>6543.5282085999997</c:v>
                </c:pt>
                <c:pt idx="4559">
                  <c:v>6544.9615922000003</c:v>
                </c:pt>
                <c:pt idx="4560">
                  <c:v>6546.4001144000003</c:v>
                </c:pt>
                <c:pt idx="4561">
                  <c:v>6547.8378148000002</c:v>
                </c:pt>
                <c:pt idx="4562">
                  <c:v>6549.2746304000002</c:v>
                </c:pt>
                <c:pt idx="4563">
                  <c:v>6550.7100066000003</c:v>
                </c:pt>
                <c:pt idx="4564">
                  <c:v>6552.1422876000006</c:v>
                </c:pt>
                <c:pt idx="4565">
                  <c:v>6553.5798992</c:v>
                </c:pt>
                <c:pt idx="4566">
                  <c:v>6555.0161755999998</c:v>
                </c:pt>
                <c:pt idx="4567">
                  <c:v>6556.4505684000014</c:v>
                </c:pt>
                <c:pt idx="4568">
                  <c:v>6557.8838904000004</c:v>
                </c:pt>
                <c:pt idx="4569">
                  <c:v>6559.3186426000002</c:v>
                </c:pt>
                <c:pt idx="4570">
                  <c:v>6560.7556488</c:v>
                </c:pt>
                <c:pt idx="4571">
                  <c:v>6562.1945339999993</c:v>
                </c:pt>
                <c:pt idx="4572">
                  <c:v>6563.6238022000007</c:v>
                </c:pt>
                <c:pt idx="4573">
                  <c:v>6565.0590609999999</c:v>
                </c:pt>
                <c:pt idx="4574">
                  <c:v>6566.4949299999989</c:v>
                </c:pt>
                <c:pt idx="4575">
                  <c:v>6567.9322792000003</c:v>
                </c:pt>
                <c:pt idx="4576">
                  <c:v>6569.3674123999999</c:v>
                </c:pt>
                <c:pt idx="4577">
                  <c:v>6570.8008642000004</c:v>
                </c:pt>
                <c:pt idx="4578">
                  <c:v>6572.2340765999998</c:v>
                </c:pt>
                <c:pt idx="4579">
                  <c:v>6573.6729898000003</c:v>
                </c:pt>
                <c:pt idx="4580">
                  <c:v>6575.1126593999998</c:v>
                </c:pt>
                <c:pt idx="4581">
                  <c:v>6576.5440715999994</c:v>
                </c:pt>
                <c:pt idx="4582">
                  <c:v>6577.9817622</c:v>
                </c:pt>
                <c:pt idx="4583">
                  <c:v>6579.4178333999998</c:v>
                </c:pt>
                <c:pt idx="4584">
                  <c:v>6580.851153399999</c:v>
                </c:pt>
                <c:pt idx="4585">
                  <c:v>6582.2851572</c:v>
                </c:pt>
                <c:pt idx="4586">
                  <c:v>6583.7214144</c:v>
                </c:pt>
                <c:pt idx="4587">
                  <c:v>6585.1571278000001</c:v>
                </c:pt>
                <c:pt idx="4588">
                  <c:v>6586.5940854</c:v>
                </c:pt>
                <c:pt idx="4589">
                  <c:v>6588.0355908000001</c:v>
                </c:pt>
                <c:pt idx="4590">
                  <c:v>6589.483233599999</c:v>
                </c:pt>
                <c:pt idx="4591">
                  <c:v>6590.9148971999994</c:v>
                </c:pt>
                <c:pt idx="4592">
                  <c:v>6592.3525970000001</c:v>
                </c:pt>
                <c:pt idx="4593">
                  <c:v>6593.7868736</c:v>
                </c:pt>
                <c:pt idx="4594">
                  <c:v>6595.2186132000006</c:v>
                </c:pt>
                <c:pt idx="4595">
                  <c:v>6596.6542694</c:v>
                </c:pt>
                <c:pt idx="4596">
                  <c:v>6598.0925580000012</c:v>
                </c:pt>
                <c:pt idx="4597">
                  <c:v>6599.5280074000011</c:v>
                </c:pt>
                <c:pt idx="4598">
                  <c:v>6600.9610730000004</c:v>
                </c:pt>
                <c:pt idx="4599">
                  <c:v>6602.3943399999989</c:v>
                </c:pt>
                <c:pt idx="4600">
                  <c:v>6603.8283179999999</c:v>
                </c:pt>
                <c:pt idx="4601">
                  <c:v>6605.2667623999996</c:v>
                </c:pt>
                <c:pt idx="4602">
                  <c:v>6606.7009812000006</c:v>
                </c:pt>
                <c:pt idx="4603">
                  <c:v>6608.1366864000011</c:v>
                </c:pt>
                <c:pt idx="4604">
                  <c:v>6609.5716841999993</c:v>
                </c:pt>
                <c:pt idx="4605">
                  <c:v>6611.004433600001</c:v>
                </c:pt>
                <c:pt idx="4606">
                  <c:v>6612.4328073999986</c:v>
                </c:pt>
                <c:pt idx="4607">
                  <c:v>6613.8612585999999</c:v>
                </c:pt>
                <c:pt idx="4608">
                  <c:v>6615.2933074000002</c:v>
                </c:pt>
                <c:pt idx="4609">
                  <c:v>6616.7260068000014</c:v>
                </c:pt>
                <c:pt idx="4610">
                  <c:v>6618.1609166000007</c:v>
                </c:pt>
                <c:pt idx="4611">
                  <c:v>6619.5991192000001</c:v>
                </c:pt>
                <c:pt idx="4612">
                  <c:v>6621.0339581999997</c:v>
                </c:pt>
                <c:pt idx="4613">
                  <c:v>6622.4749852000004</c:v>
                </c:pt>
                <c:pt idx="4614">
                  <c:v>6623.907214599999</c:v>
                </c:pt>
                <c:pt idx="4615">
                  <c:v>6625.3435100000006</c:v>
                </c:pt>
                <c:pt idx="4616">
                  <c:v>6626.7817515999996</c:v>
                </c:pt>
                <c:pt idx="4617">
                  <c:v>6628.2211880000004</c:v>
                </c:pt>
                <c:pt idx="4618">
                  <c:v>6629.6515517999997</c:v>
                </c:pt>
                <c:pt idx="4619">
                  <c:v>6631.0866515999996</c:v>
                </c:pt>
                <c:pt idx="4620">
                  <c:v>6632.5245267999999</c:v>
                </c:pt>
                <c:pt idx="4621">
                  <c:v>6633.9584427999998</c:v>
                </c:pt>
                <c:pt idx="4622">
                  <c:v>6635.4052771999995</c:v>
                </c:pt>
                <c:pt idx="4623">
                  <c:v>6636.8450762000011</c:v>
                </c:pt>
                <c:pt idx="4624">
                  <c:v>6638.2764404</c:v>
                </c:pt>
                <c:pt idx="4625">
                  <c:v>6639.7134039999992</c:v>
                </c:pt>
                <c:pt idx="4626">
                  <c:v>6641.1491804000007</c:v>
                </c:pt>
                <c:pt idx="4627">
                  <c:v>6642.5833969999994</c:v>
                </c:pt>
                <c:pt idx="4628">
                  <c:v>6644.0236534000014</c:v>
                </c:pt>
                <c:pt idx="4629">
                  <c:v>6645.4571003999999</c:v>
                </c:pt>
                <c:pt idx="4630">
                  <c:v>6646.8975999999993</c:v>
                </c:pt>
                <c:pt idx="4631">
                  <c:v>6648.3299497999997</c:v>
                </c:pt>
                <c:pt idx="4632">
                  <c:v>6649.7626512000006</c:v>
                </c:pt>
                <c:pt idx="4633">
                  <c:v>6651.2008602000014</c:v>
                </c:pt>
                <c:pt idx="4634">
                  <c:v>6652.6351930000001</c:v>
                </c:pt>
                <c:pt idx="4635">
                  <c:v>6654.0678621999996</c:v>
                </c:pt>
                <c:pt idx="4636">
                  <c:v>6655.5049669999989</c:v>
                </c:pt>
                <c:pt idx="4637">
                  <c:v>6656.9373692000008</c:v>
                </c:pt>
                <c:pt idx="4638">
                  <c:v>6658.3744921999996</c:v>
                </c:pt>
                <c:pt idx="4639">
                  <c:v>6659.8141836000004</c:v>
                </c:pt>
                <c:pt idx="4640">
                  <c:v>6661.2443647999999</c:v>
                </c:pt>
                <c:pt idx="4641">
                  <c:v>6662.6829025999996</c:v>
                </c:pt>
                <c:pt idx="4642">
                  <c:v>6664.1161193999997</c:v>
                </c:pt>
                <c:pt idx="4643">
                  <c:v>6665.5521779999999</c:v>
                </c:pt>
                <c:pt idx="4644">
                  <c:v>6666.9884798000003</c:v>
                </c:pt>
                <c:pt idx="4645">
                  <c:v>6668.420407399999</c:v>
                </c:pt>
                <c:pt idx="4646">
                  <c:v>6669.8578969999999</c:v>
                </c:pt>
                <c:pt idx="4647">
                  <c:v>6671.2906462000001</c:v>
                </c:pt>
                <c:pt idx="4648">
                  <c:v>6672.7276727999997</c:v>
                </c:pt>
                <c:pt idx="4649">
                  <c:v>6674.1659254000006</c:v>
                </c:pt>
                <c:pt idx="4650">
                  <c:v>6675.5970585999994</c:v>
                </c:pt>
                <c:pt idx="4651">
                  <c:v>6677.0350268000011</c:v>
                </c:pt>
                <c:pt idx="4652">
                  <c:v>6678.4642567999999</c:v>
                </c:pt>
                <c:pt idx="4653">
                  <c:v>6679.9031518000002</c:v>
                </c:pt>
                <c:pt idx="4654">
                  <c:v>6681.3428920000006</c:v>
                </c:pt>
                <c:pt idx="4655">
                  <c:v>6682.7687256000008</c:v>
                </c:pt>
                <c:pt idx="4656">
                  <c:v>6684.2074682000002</c:v>
                </c:pt>
                <c:pt idx="4657">
                  <c:v>6685.6411542000014</c:v>
                </c:pt>
                <c:pt idx="4658">
                  <c:v>6687.0751961999986</c:v>
                </c:pt>
                <c:pt idx="4659">
                  <c:v>6688.5087469999999</c:v>
                </c:pt>
                <c:pt idx="4660">
                  <c:v>6689.9457870000006</c:v>
                </c:pt>
                <c:pt idx="4661">
                  <c:v>6691.3794210000005</c:v>
                </c:pt>
                <c:pt idx="4662">
                  <c:v>6692.8129707999997</c:v>
                </c:pt>
                <c:pt idx="4663">
                  <c:v>6694.2532413999998</c:v>
                </c:pt>
                <c:pt idx="4664">
                  <c:v>6695.683102</c:v>
                </c:pt>
                <c:pt idx="4665">
                  <c:v>6697.1207541999993</c:v>
                </c:pt>
                <c:pt idx="4666">
                  <c:v>6698.551437600001</c:v>
                </c:pt>
                <c:pt idx="4667">
                  <c:v>6699.984131799999</c:v>
                </c:pt>
                <c:pt idx="4668">
                  <c:v>6701.4223297999997</c:v>
                </c:pt>
                <c:pt idx="4669">
                  <c:v>6702.8520812000006</c:v>
                </c:pt>
                <c:pt idx="4670">
                  <c:v>6704.2884795999998</c:v>
                </c:pt>
                <c:pt idx="4671">
                  <c:v>6705.7243986000003</c:v>
                </c:pt>
                <c:pt idx="4672">
                  <c:v>6707.1592297999987</c:v>
                </c:pt>
                <c:pt idx="4673">
                  <c:v>6708.5904948000007</c:v>
                </c:pt>
                <c:pt idx="4674">
                  <c:v>6710.025160799999</c:v>
                </c:pt>
                <c:pt idx="4675">
                  <c:v>6711.4627541999998</c:v>
                </c:pt>
                <c:pt idx="4676">
                  <c:v>6712.8946125999992</c:v>
                </c:pt>
                <c:pt idx="4677">
                  <c:v>6714.3333653999998</c:v>
                </c:pt>
                <c:pt idx="4678">
                  <c:v>6715.7700886000002</c:v>
                </c:pt>
                <c:pt idx="4679">
                  <c:v>6717.2071760000008</c:v>
                </c:pt>
                <c:pt idx="4680">
                  <c:v>6718.6261533999996</c:v>
                </c:pt>
                <c:pt idx="4681">
                  <c:v>6720.0590641999997</c:v>
                </c:pt>
                <c:pt idx="4682">
                  <c:v>6721.4978702000008</c:v>
                </c:pt>
                <c:pt idx="4683">
                  <c:v>6722.9285434000003</c:v>
                </c:pt>
                <c:pt idx="4684">
                  <c:v>6724.3649603999993</c:v>
                </c:pt>
                <c:pt idx="4685">
                  <c:v>6725.8030096000002</c:v>
                </c:pt>
                <c:pt idx="4686">
                  <c:v>6727.2360263999999</c:v>
                </c:pt>
                <c:pt idx="4687">
                  <c:v>6728.6738965999994</c:v>
                </c:pt>
                <c:pt idx="4688">
                  <c:v>6730.1078477999999</c:v>
                </c:pt>
                <c:pt idx="4689">
                  <c:v>6731.5439014000003</c:v>
                </c:pt>
                <c:pt idx="4690">
                  <c:v>6732.9831534000004</c:v>
                </c:pt>
                <c:pt idx="4691">
                  <c:v>6734.4153554000004</c:v>
                </c:pt>
                <c:pt idx="4692">
                  <c:v>6735.8498683999987</c:v>
                </c:pt>
                <c:pt idx="4693">
                  <c:v>6737.285315000001</c:v>
                </c:pt>
                <c:pt idx="4694">
                  <c:v>6738.7216111999996</c:v>
                </c:pt>
                <c:pt idx="4695">
                  <c:v>6740.1562670000012</c:v>
                </c:pt>
                <c:pt idx="4696">
                  <c:v>6741.5885083999992</c:v>
                </c:pt>
                <c:pt idx="4697">
                  <c:v>6743.0258016000007</c:v>
                </c:pt>
                <c:pt idx="4698">
                  <c:v>6744.4600000000009</c:v>
                </c:pt>
                <c:pt idx="4699">
                  <c:v>6745.8919317999998</c:v>
                </c:pt>
                <c:pt idx="4700">
                  <c:v>6747.3266551999986</c:v>
                </c:pt>
                <c:pt idx="4701">
                  <c:v>6748.7692582</c:v>
                </c:pt>
                <c:pt idx="4702">
                  <c:v>6750.2049832000002</c:v>
                </c:pt>
                <c:pt idx="4703">
                  <c:v>6751.6370743999996</c:v>
                </c:pt>
                <c:pt idx="4704">
                  <c:v>6753.0696618000002</c:v>
                </c:pt>
                <c:pt idx="4705">
                  <c:v>6754.5055202000003</c:v>
                </c:pt>
                <c:pt idx="4706">
                  <c:v>6755.9411970000001</c:v>
                </c:pt>
                <c:pt idx="4707">
                  <c:v>6757.3758522000007</c:v>
                </c:pt>
                <c:pt idx="4708">
                  <c:v>6758.8060618</c:v>
                </c:pt>
                <c:pt idx="4709">
                  <c:v>6760.2446958</c:v>
                </c:pt>
                <c:pt idx="4710">
                  <c:v>6761.6804017999993</c:v>
                </c:pt>
                <c:pt idx="4711">
                  <c:v>6763.1186015999992</c:v>
                </c:pt>
                <c:pt idx="4712">
                  <c:v>6764.5520220000008</c:v>
                </c:pt>
                <c:pt idx="4713">
                  <c:v>6765.9853776</c:v>
                </c:pt>
                <c:pt idx="4714">
                  <c:v>6767.4210148000002</c:v>
                </c:pt>
                <c:pt idx="4715">
                  <c:v>6768.8597963999982</c:v>
                </c:pt>
                <c:pt idx="4716">
                  <c:v>6770.2867926000008</c:v>
                </c:pt>
                <c:pt idx="4717">
                  <c:v>6771.7240657999992</c:v>
                </c:pt>
                <c:pt idx="4718">
                  <c:v>6773.1624368000003</c:v>
                </c:pt>
                <c:pt idx="4719">
                  <c:v>6774.6012952000001</c:v>
                </c:pt>
                <c:pt idx="4720">
                  <c:v>6776.0384744000012</c:v>
                </c:pt>
                <c:pt idx="4721">
                  <c:v>6777.4693583999997</c:v>
                </c:pt>
                <c:pt idx="4722">
                  <c:v>6778.9095136000014</c:v>
                </c:pt>
                <c:pt idx="4723">
                  <c:v>6780.3417537999994</c:v>
                </c:pt>
                <c:pt idx="4724">
                  <c:v>6781.7761324000003</c:v>
                </c:pt>
                <c:pt idx="4725">
                  <c:v>6783.2111986</c:v>
                </c:pt>
                <c:pt idx="4726">
                  <c:v>6784.6344327999996</c:v>
                </c:pt>
                <c:pt idx="4727">
                  <c:v>6786.066370999999</c:v>
                </c:pt>
                <c:pt idx="4728">
                  <c:v>6787.5021925999999</c:v>
                </c:pt>
                <c:pt idx="4729">
                  <c:v>6788.9344173999998</c:v>
                </c:pt>
                <c:pt idx="4730">
                  <c:v>6790.3681987999998</c:v>
                </c:pt>
                <c:pt idx="4731">
                  <c:v>6791.8032442000012</c:v>
                </c:pt>
                <c:pt idx="4732">
                  <c:v>6793.2374028000004</c:v>
                </c:pt>
                <c:pt idx="4733">
                  <c:v>6794.6695520000012</c:v>
                </c:pt>
                <c:pt idx="4734">
                  <c:v>6796.1074896000009</c:v>
                </c:pt>
                <c:pt idx="4735">
                  <c:v>6797.5410377999997</c:v>
                </c:pt>
                <c:pt idx="4736">
                  <c:v>6798.9767712000003</c:v>
                </c:pt>
                <c:pt idx="4737">
                  <c:v>6800.4094557999997</c:v>
                </c:pt>
                <c:pt idx="4738">
                  <c:v>6801.8437972000002</c:v>
                </c:pt>
                <c:pt idx="4739">
                  <c:v>6803.2796384000003</c:v>
                </c:pt>
                <c:pt idx="4740">
                  <c:v>6804.7155549999998</c:v>
                </c:pt>
                <c:pt idx="4741">
                  <c:v>6806.1495713999993</c:v>
                </c:pt>
                <c:pt idx="4742">
                  <c:v>6807.582811799999</c:v>
                </c:pt>
                <c:pt idx="4743">
                  <c:v>6809.0194012000011</c:v>
                </c:pt>
                <c:pt idx="4744">
                  <c:v>6810.4568495999993</c:v>
                </c:pt>
                <c:pt idx="4745">
                  <c:v>6811.8908084000004</c:v>
                </c:pt>
                <c:pt idx="4746">
                  <c:v>6813.3313346000004</c:v>
                </c:pt>
                <c:pt idx="4747">
                  <c:v>6814.7640603999998</c:v>
                </c:pt>
                <c:pt idx="4748">
                  <c:v>6816.1930906000007</c:v>
                </c:pt>
                <c:pt idx="4749">
                  <c:v>6817.6342759999998</c:v>
                </c:pt>
                <c:pt idx="4750">
                  <c:v>6819.0626662000013</c:v>
                </c:pt>
                <c:pt idx="4751">
                  <c:v>6820.4983641999988</c:v>
                </c:pt>
                <c:pt idx="4752">
                  <c:v>6821.9366032000007</c:v>
                </c:pt>
                <c:pt idx="4753">
                  <c:v>6823.3751851999996</c:v>
                </c:pt>
                <c:pt idx="4754">
                  <c:v>6824.8114805999994</c:v>
                </c:pt>
                <c:pt idx="4755">
                  <c:v>6826.2464864000012</c:v>
                </c:pt>
                <c:pt idx="4756">
                  <c:v>6827.6826810000002</c:v>
                </c:pt>
                <c:pt idx="4757">
                  <c:v>6829.1345931999986</c:v>
                </c:pt>
                <c:pt idx="4758">
                  <c:v>6830.5691844000003</c:v>
                </c:pt>
                <c:pt idx="4759">
                  <c:v>6832.0058078000002</c:v>
                </c:pt>
                <c:pt idx="4760">
                  <c:v>6833.4419699999999</c:v>
                </c:pt>
                <c:pt idx="4761">
                  <c:v>6834.8733970000003</c:v>
                </c:pt>
                <c:pt idx="4762">
                  <c:v>6836.3099810000003</c:v>
                </c:pt>
                <c:pt idx="4763">
                  <c:v>6837.7434111999992</c:v>
                </c:pt>
                <c:pt idx="4764">
                  <c:v>6839.1783253999993</c:v>
                </c:pt>
                <c:pt idx="4765">
                  <c:v>6840.6120226000003</c:v>
                </c:pt>
                <c:pt idx="4766">
                  <c:v>6842.0441810000002</c:v>
                </c:pt>
                <c:pt idx="4767">
                  <c:v>6843.4841107999991</c:v>
                </c:pt>
                <c:pt idx="4768">
                  <c:v>6844.9133149999998</c:v>
                </c:pt>
                <c:pt idx="4769">
                  <c:v>6846.3558915999993</c:v>
                </c:pt>
                <c:pt idx="4770">
                  <c:v>6847.7860893999996</c:v>
                </c:pt>
                <c:pt idx="4771">
                  <c:v>6849.2279303999994</c:v>
                </c:pt>
                <c:pt idx="4772">
                  <c:v>6850.6597248000007</c:v>
                </c:pt>
                <c:pt idx="4773">
                  <c:v>6852.0941671999999</c:v>
                </c:pt>
                <c:pt idx="4774">
                  <c:v>6853.5271268000006</c:v>
                </c:pt>
                <c:pt idx="4775">
                  <c:v>6854.9629701999993</c:v>
                </c:pt>
                <c:pt idx="4776">
                  <c:v>6856.3994492000002</c:v>
                </c:pt>
                <c:pt idx="4777">
                  <c:v>6857.8336857999993</c:v>
                </c:pt>
                <c:pt idx="4778">
                  <c:v>6859.2727112000011</c:v>
                </c:pt>
                <c:pt idx="4779">
                  <c:v>6860.7050363999997</c:v>
                </c:pt>
                <c:pt idx="4780">
                  <c:v>6862.1400703999998</c:v>
                </c:pt>
                <c:pt idx="4781">
                  <c:v>6863.5781636000002</c:v>
                </c:pt>
                <c:pt idx="4782">
                  <c:v>6865.0122109999993</c:v>
                </c:pt>
                <c:pt idx="4783">
                  <c:v>6866.4482915999997</c:v>
                </c:pt>
                <c:pt idx="4784">
                  <c:v>6867.8850088000008</c:v>
                </c:pt>
                <c:pt idx="4785">
                  <c:v>6869.3213121999997</c:v>
                </c:pt>
                <c:pt idx="4786">
                  <c:v>6870.7604923999997</c:v>
                </c:pt>
                <c:pt idx="4787">
                  <c:v>6872.1936987999998</c:v>
                </c:pt>
                <c:pt idx="4788">
                  <c:v>6873.6316886000004</c:v>
                </c:pt>
                <c:pt idx="4789">
                  <c:v>6875.0701570000001</c:v>
                </c:pt>
                <c:pt idx="4790">
                  <c:v>6876.5084884000007</c:v>
                </c:pt>
                <c:pt idx="4791">
                  <c:v>6877.9416322000006</c:v>
                </c:pt>
                <c:pt idx="4792">
                  <c:v>6879.3786679999994</c:v>
                </c:pt>
                <c:pt idx="4793">
                  <c:v>6880.8128108000001</c:v>
                </c:pt>
                <c:pt idx="4794">
                  <c:v>6882.2476210000004</c:v>
                </c:pt>
                <c:pt idx="4795">
                  <c:v>6883.6806837999993</c:v>
                </c:pt>
                <c:pt idx="4796">
                  <c:v>6885.1156278000008</c:v>
                </c:pt>
                <c:pt idx="4797">
                  <c:v>6886.5496799999992</c:v>
                </c:pt>
                <c:pt idx="4798">
                  <c:v>6887.9990541999996</c:v>
                </c:pt>
                <c:pt idx="4799">
                  <c:v>6889.4310270000014</c:v>
                </c:pt>
                <c:pt idx="4800">
                  <c:v>6890.8673182000002</c:v>
                </c:pt>
                <c:pt idx="4801">
                  <c:v>6892.3011358000003</c:v>
                </c:pt>
                <c:pt idx="4802">
                  <c:v>6893.7376745999991</c:v>
                </c:pt>
                <c:pt idx="4803">
                  <c:v>6895.1715181999998</c:v>
                </c:pt>
                <c:pt idx="4804">
                  <c:v>6896.6051146</c:v>
                </c:pt>
                <c:pt idx="4805">
                  <c:v>6898.0394686</c:v>
                </c:pt>
                <c:pt idx="4806">
                  <c:v>6899.4750666000009</c:v>
                </c:pt>
                <c:pt idx="4807">
                  <c:v>6900.9081489999999</c:v>
                </c:pt>
                <c:pt idx="4808">
                  <c:v>6902.3445981999994</c:v>
                </c:pt>
                <c:pt idx="4809">
                  <c:v>6903.7816344000003</c:v>
                </c:pt>
                <c:pt idx="4810">
                  <c:v>6905.2160307999993</c:v>
                </c:pt>
                <c:pt idx="4811">
                  <c:v>6906.6501057999994</c:v>
                </c:pt>
                <c:pt idx="4812">
                  <c:v>6908.0730970000004</c:v>
                </c:pt>
                <c:pt idx="4813">
                  <c:v>6909.5028995999992</c:v>
                </c:pt>
                <c:pt idx="4814">
                  <c:v>6910.9420717999992</c:v>
                </c:pt>
                <c:pt idx="4815">
                  <c:v>6912.3792729999996</c:v>
                </c:pt>
                <c:pt idx="4816">
                  <c:v>6913.8192968000003</c:v>
                </c:pt>
                <c:pt idx="4817">
                  <c:v>6915.2492189999994</c:v>
                </c:pt>
                <c:pt idx="4818">
                  <c:v>6916.6845554000001</c:v>
                </c:pt>
                <c:pt idx="4819">
                  <c:v>6918.1217003999991</c:v>
                </c:pt>
                <c:pt idx="4820">
                  <c:v>6919.5546904000003</c:v>
                </c:pt>
                <c:pt idx="4821">
                  <c:v>6920.9911032</c:v>
                </c:pt>
                <c:pt idx="4822">
                  <c:v>6922.4292751999992</c:v>
                </c:pt>
                <c:pt idx="4823">
                  <c:v>6923.8672390000011</c:v>
                </c:pt>
                <c:pt idx="4824">
                  <c:v>6925.3005923999999</c:v>
                </c:pt>
                <c:pt idx="4825">
                  <c:v>6926.7339664000001</c:v>
                </c:pt>
                <c:pt idx="4826">
                  <c:v>6928.1685696000004</c:v>
                </c:pt>
                <c:pt idx="4827">
                  <c:v>6929.6067721999989</c:v>
                </c:pt>
                <c:pt idx="4828">
                  <c:v>6931.0373003999994</c:v>
                </c:pt>
                <c:pt idx="4829">
                  <c:v>6932.4731072000004</c:v>
                </c:pt>
                <c:pt idx="4830">
                  <c:v>6933.9074469999996</c:v>
                </c:pt>
                <c:pt idx="4831">
                  <c:v>6935.3439156000004</c:v>
                </c:pt>
                <c:pt idx="4832">
                  <c:v>6936.7773262000001</c:v>
                </c:pt>
                <c:pt idx="4833">
                  <c:v>6938.2128064000008</c:v>
                </c:pt>
                <c:pt idx="4834">
                  <c:v>6939.6431477999986</c:v>
                </c:pt>
                <c:pt idx="4835">
                  <c:v>6941.0795962000002</c:v>
                </c:pt>
                <c:pt idx="4836">
                  <c:v>6942.5126932000003</c:v>
                </c:pt>
                <c:pt idx="4837">
                  <c:v>6943.9498101999998</c:v>
                </c:pt>
                <c:pt idx="4838">
                  <c:v>6945.3839783999993</c:v>
                </c:pt>
                <c:pt idx="4839">
                  <c:v>6946.8260229999996</c:v>
                </c:pt>
                <c:pt idx="4840">
                  <c:v>6948.2691124000003</c:v>
                </c:pt>
                <c:pt idx="4841">
                  <c:v>6949.7089016</c:v>
                </c:pt>
                <c:pt idx="4842">
                  <c:v>6951.1415852000009</c:v>
                </c:pt>
                <c:pt idx="4843">
                  <c:v>6952.5774483999994</c:v>
                </c:pt>
                <c:pt idx="4844">
                  <c:v>6954.0070210000003</c:v>
                </c:pt>
                <c:pt idx="4845">
                  <c:v>6955.4435541999992</c:v>
                </c:pt>
                <c:pt idx="4846">
                  <c:v>6956.8807750000014</c:v>
                </c:pt>
                <c:pt idx="4847">
                  <c:v>6958.3138252000008</c:v>
                </c:pt>
                <c:pt idx="4848">
                  <c:v>6959.7504072000011</c:v>
                </c:pt>
                <c:pt idx="4849">
                  <c:v>6961.1900361999997</c:v>
                </c:pt>
                <c:pt idx="4850">
                  <c:v>6962.6226785999997</c:v>
                </c:pt>
                <c:pt idx="4851">
                  <c:v>6964.0623995999986</c:v>
                </c:pt>
                <c:pt idx="4852">
                  <c:v>6965.4963378000002</c:v>
                </c:pt>
                <c:pt idx="4853">
                  <c:v>6966.9347800000014</c:v>
                </c:pt>
                <c:pt idx="4854">
                  <c:v>6968.3652050000001</c:v>
                </c:pt>
                <c:pt idx="4855">
                  <c:v>6969.8092405999996</c:v>
                </c:pt>
                <c:pt idx="4856">
                  <c:v>6971.2407311999996</c:v>
                </c:pt>
                <c:pt idx="4857">
                  <c:v>6972.6774711999997</c:v>
                </c:pt>
                <c:pt idx="4858">
                  <c:v>6974.0956642000001</c:v>
                </c:pt>
                <c:pt idx="4859">
                  <c:v>6975.5345013999986</c:v>
                </c:pt>
                <c:pt idx="4860">
                  <c:v>6976.9732973999999</c:v>
                </c:pt>
                <c:pt idx="4861">
                  <c:v>6978.4026153999994</c:v>
                </c:pt>
                <c:pt idx="4862">
                  <c:v>6979.8414904000001</c:v>
                </c:pt>
                <c:pt idx="4863">
                  <c:v>6981.2742204000006</c:v>
                </c:pt>
                <c:pt idx="4864">
                  <c:v>6982.7139597999994</c:v>
                </c:pt>
                <c:pt idx="4865">
                  <c:v>6984.1471009999996</c:v>
                </c:pt>
                <c:pt idx="4866">
                  <c:v>6985.585481600001</c:v>
                </c:pt>
                <c:pt idx="4867">
                  <c:v>6987.0198906000014</c:v>
                </c:pt>
                <c:pt idx="4868">
                  <c:v>6988.457739200001</c:v>
                </c:pt>
                <c:pt idx="4869">
                  <c:v>6989.8912493999987</c:v>
                </c:pt>
                <c:pt idx="4870">
                  <c:v>6991.3264456000006</c:v>
                </c:pt>
                <c:pt idx="4871">
                  <c:v>6992.7577474000009</c:v>
                </c:pt>
                <c:pt idx="4872">
                  <c:v>6994.1925392000003</c:v>
                </c:pt>
                <c:pt idx="4873">
                  <c:v>6995.6276154000006</c:v>
                </c:pt>
                <c:pt idx="4874">
                  <c:v>6997.0572668000004</c:v>
                </c:pt>
                <c:pt idx="4875">
                  <c:v>6998.4977036</c:v>
                </c:pt>
                <c:pt idx="4876">
                  <c:v>6999.9321384000004</c:v>
                </c:pt>
                <c:pt idx="4877">
                  <c:v>7001.3666702</c:v>
                </c:pt>
                <c:pt idx="4878">
                  <c:v>7002.8018244000004</c:v>
                </c:pt>
                <c:pt idx="4879">
                  <c:v>7004.2377562000011</c:v>
                </c:pt>
                <c:pt idx="4880">
                  <c:v>7005.6589341999988</c:v>
                </c:pt>
                <c:pt idx="4881">
                  <c:v>7007.0943073999997</c:v>
                </c:pt>
                <c:pt idx="4882">
                  <c:v>7008.5297055999999</c:v>
                </c:pt>
                <c:pt idx="4883">
                  <c:v>7009.9639613999998</c:v>
                </c:pt>
                <c:pt idx="4884">
                  <c:v>7011.3830056000006</c:v>
                </c:pt>
                <c:pt idx="4885">
                  <c:v>7012.8161976000001</c:v>
                </c:pt>
                <c:pt idx="4886">
                  <c:v>7014.2579425999993</c:v>
                </c:pt>
                <c:pt idx="4887">
                  <c:v>7015.6974224000014</c:v>
                </c:pt>
                <c:pt idx="4888">
                  <c:v>7017.1294040000012</c:v>
                </c:pt>
                <c:pt idx="4889">
                  <c:v>7018.567832400001</c:v>
                </c:pt>
                <c:pt idx="4890">
                  <c:v>7020.0017656000009</c:v>
                </c:pt>
                <c:pt idx="4891">
                  <c:v>7021.4338812000015</c:v>
                </c:pt>
                <c:pt idx="4892">
                  <c:v>7022.8728233999991</c:v>
                </c:pt>
                <c:pt idx="4893">
                  <c:v>7024.3051281999997</c:v>
                </c:pt>
                <c:pt idx="4894">
                  <c:v>7025.7469703999996</c:v>
                </c:pt>
                <c:pt idx="4895">
                  <c:v>7027.1771766000002</c:v>
                </c:pt>
                <c:pt idx="4896">
                  <c:v>7028.6171717999996</c:v>
                </c:pt>
                <c:pt idx="4897">
                  <c:v>7030.0504182000004</c:v>
                </c:pt>
                <c:pt idx="4898">
                  <c:v>7031.4912257999986</c:v>
                </c:pt>
                <c:pt idx="4899">
                  <c:v>7032.9247486000004</c:v>
                </c:pt>
                <c:pt idx="4900">
                  <c:v>7034.3635741999997</c:v>
                </c:pt>
                <c:pt idx="4901">
                  <c:v>7035.7921646000004</c:v>
                </c:pt>
                <c:pt idx="4902">
                  <c:v>7037.2302271999997</c:v>
                </c:pt>
                <c:pt idx="4903">
                  <c:v>7038.6627613999999</c:v>
                </c:pt>
                <c:pt idx="4904">
                  <c:v>7040.1003475999996</c:v>
                </c:pt>
                <c:pt idx="4905">
                  <c:v>7041.5347837999998</c:v>
                </c:pt>
                <c:pt idx="4906">
                  <c:v>7042.9683456000002</c:v>
                </c:pt>
                <c:pt idx="4907">
                  <c:v>7044.3984102000004</c:v>
                </c:pt>
                <c:pt idx="4908">
                  <c:v>7045.8362880000004</c:v>
                </c:pt>
                <c:pt idx="4909">
                  <c:v>7047.2735190000003</c:v>
                </c:pt>
                <c:pt idx="4910">
                  <c:v>7048.7076150000012</c:v>
                </c:pt>
                <c:pt idx="4911">
                  <c:v>7050.142302799999</c:v>
                </c:pt>
                <c:pt idx="4912">
                  <c:v>7051.5783528000002</c:v>
                </c:pt>
                <c:pt idx="4913">
                  <c:v>7053.011475199999</c:v>
                </c:pt>
                <c:pt idx="4914">
                  <c:v>7054.4496442</c:v>
                </c:pt>
                <c:pt idx="4915">
                  <c:v>7055.8847641999992</c:v>
                </c:pt>
                <c:pt idx="4916">
                  <c:v>7057.3237164000002</c:v>
                </c:pt>
                <c:pt idx="4917">
                  <c:v>7058.755170800001</c:v>
                </c:pt>
                <c:pt idx="4918">
                  <c:v>7060.1899336000006</c:v>
                </c:pt>
                <c:pt idx="4919">
                  <c:v>7061.6309517999998</c:v>
                </c:pt>
                <c:pt idx="4920">
                  <c:v>7063.0609597999992</c:v>
                </c:pt>
                <c:pt idx="4921">
                  <c:v>7064.5024426</c:v>
                </c:pt>
                <c:pt idx="4922">
                  <c:v>7065.9339055999999</c:v>
                </c:pt>
                <c:pt idx="4923">
                  <c:v>7067.3678407999996</c:v>
                </c:pt>
                <c:pt idx="4924">
                  <c:v>7068.8064690000001</c:v>
                </c:pt>
                <c:pt idx="4925">
                  <c:v>7070.2415636000014</c:v>
                </c:pt>
                <c:pt idx="4926">
                  <c:v>7071.673119000001</c:v>
                </c:pt>
                <c:pt idx="4927">
                  <c:v>7073.1050257999996</c:v>
                </c:pt>
                <c:pt idx="4928">
                  <c:v>7074.5466238000008</c:v>
                </c:pt>
                <c:pt idx="4929">
                  <c:v>7075.9650572</c:v>
                </c:pt>
                <c:pt idx="4930">
                  <c:v>7077.4065383999996</c:v>
                </c:pt>
                <c:pt idx="4931">
                  <c:v>7078.8458586000006</c:v>
                </c:pt>
                <c:pt idx="4932">
                  <c:v>7080.2882739999995</c:v>
                </c:pt>
                <c:pt idx="4933">
                  <c:v>7081.7254680000005</c:v>
                </c:pt>
                <c:pt idx="4934">
                  <c:v>7083.1644931999999</c:v>
                </c:pt>
                <c:pt idx="4935">
                  <c:v>7084.5929283999994</c:v>
                </c:pt>
                <c:pt idx="4936">
                  <c:v>7086.0328357999997</c:v>
                </c:pt>
                <c:pt idx="4937">
                  <c:v>7087.466402</c:v>
                </c:pt>
                <c:pt idx="4938">
                  <c:v>7088.9004799999993</c:v>
                </c:pt>
                <c:pt idx="4939">
                  <c:v>7090.3395752000006</c:v>
                </c:pt>
                <c:pt idx="4940">
                  <c:v>7091.7718693999996</c:v>
                </c:pt>
                <c:pt idx="4941">
                  <c:v>7093.2082039999996</c:v>
                </c:pt>
                <c:pt idx="4942">
                  <c:v>7094.6418726000002</c:v>
                </c:pt>
                <c:pt idx="4943">
                  <c:v>7096.0763827999999</c:v>
                </c:pt>
                <c:pt idx="4944">
                  <c:v>7097.5094709999994</c:v>
                </c:pt>
                <c:pt idx="4945">
                  <c:v>7098.9479555999987</c:v>
                </c:pt>
                <c:pt idx="4946">
                  <c:v>7100.3867532000004</c:v>
                </c:pt>
                <c:pt idx="4947">
                  <c:v>7101.8162991999998</c:v>
                </c:pt>
                <c:pt idx="4948">
                  <c:v>7103.2563303999996</c:v>
                </c:pt>
                <c:pt idx="4949">
                  <c:v>7104.6909895999997</c:v>
                </c:pt>
                <c:pt idx="4950">
                  <c:v>7106.1217613999997</c:v>
                </c:pt>
                <c:pt idx="4951">
                  <c:v>7107.5616382000007</c:v>
                </c:pt>
                <c:pt idx="4952">
                  <c:v>7108.9955592000006</c:v>
                </c:pt>
                <c:pt idx="4953">
                  <c:v>7110.4272532000005</c:v>
                </c:pt>
                <c:pt idx="4954">
                  <c:v>7111.8652534000012</c:v>
                </c:pt>
                <c:pt idx="4955">
                  <c:v>7113.3015341999999</c:v>
                </c:pt>
                <c:pt idx="4956">
                  <c:v>7114.7362783999997</c:v>
                </c:pt>
                <c:pt idx="4957">
                  <c:v>7116.1704398000002</c:v>
                </c:pt>
                <c:pt idx="4958">
                  <c:v>7117.6058709999998</c:v>
                </c:pt>
                <c:pt idx="4959">
                  <c:v>7119.0433568000008</c:v>
                </c:pt>
                <c:pt idx="4960">
                  <c:v>7120.4781233999993</c:v>
                </c:pt>
                <c:pt idx="4961">
                  <c:v>7121.9173626000002</c:v>
                </c:pt>
                <c:pt idx="4962">
                  <c:v>7123.3475650000009</c:v>
                </c:pt>
                <c:pt idx="4963">
                  <c:v>7124.7866880000001</c:v>
                </c:pt>
                <c:pt idx="4964">
                  <c:v>7126.2267069999998</c:v>
                </c:pt>
                <c:pt idx="4965">
                  <c:v>7127.6591958000008</c:v>
                </c:pt>
                <c:pt idx="4966">
                  <c:v>7129.0957288000009</c:v>
                </c:pt>
                <c:pt idx="4967">
                  <c:v>7130.5310315999996</c:v>
                </c:pt>
                <c:pt idx="4968">
                  <c:v>7131.9682184000003</c:v>
                </c:pt>
                <c:pt idx="4969">
                  <c:v>7133.3995502000007</c:v>
                </c:pt>
                <c:pt idx="4970">
                  <c:v>7134.8380579999994</c:v>
                </c:pt>
                <c:pt idx="4971">
                  <c:v>7136.2839078000006</c:v>
                </c:pt>
                <c:pt idx="4972">
                  <c:v>7137.7281829999993</c:v>
                </c:pt>
                <c:pt idx="4973">
                  <c:v>7139.159667599999</c:v>
                </c:pt>
                <c:pt idx="4974">
                  <c:v>7140.5929735999989</c:v>
                </c:pt>
                <c:pt idx="4975">
                  <c:v>7142.0270508000003</c:v>
                </c:pt>
                <c:pt idx="4976">
                  <c:v>7143.4653042000009</c:v>
                </c:pt>
                <c:pt idx="4977">
                  <c:v>7144.8957221999999</c:v>
                </c:pt>
                <c:pt idx="4978">
                  <c:v>7146.3325353999999</c:v>
                </c:pt>
                <c:pt idx="4979">
                  <c:v>7147.7692469999993</c:v>
                </c:pt>
                <c:pt idx="4980">
                  <c:v>7149.1998002000009</c:v>
                </c:pt>
                <c:pt idx="4981">
                  <c:v>7150.6359331999993</c:v>
                </c:pt>
                <c:pt idx="4982">
                  <c:v>7152.0691164</c:v>
                </c:pt>
                <c:pt idx="4983">
                  <c:v>7153.5039399999996</c:v>
                </c:pt>
                <c:pt idx="4984">
                  <c:v>7154.943218800001</c:v>
                </c:pt>
                <c:pt idx="4985">
                  <c:v>7156.3892070000002</c:v>
                </c:pt>
                <c:pt idx="4986">
                  <c:v>7157.8246880000006</c:v>
                </c:pt>
                <c:pt idx="4987">
                  <c:v>7159.2643776000004</c:v>
                </c:pt>
                <c:pt idx="4988">
                  <c:v>7160.7114783999996</c:v>
                </c:pt>
                <c:pt idx="4989">
                  <c:v>7162.1500877999988</c:v>
                </c:pt>
                <c:pt idx="4990">
                  <c:v>7163.5836104</c:v>
                </c:pt>
                <c:pt idx="4991">
                  <c:v>7165.0232728000001</c:v>
                </c:pt>
                <c:pt idx="4992">
                  <c:v>7166.4571562000001</c:v>
                </c:pt>
                <c:pt idx="4993">
                  <c:v>7167.8907491999998</c:v>
                </c:pt>
                <c:pt idx="4994">
                  <c:v>7169.3274294000003</c:v>
                </c:pt>
                <c:pt idx="4995">
                  <c:v>7170.7644318000002</c:v>
                </c:pt>
                <c:pt idx="4996">
                  <c:v>7172.1999460000006</c:v>
                </c:pt>
                <c:pt idx="4997">
                  <c:v>7173.6327348000004</c:v>
                </c:pt>
                <c:pt idx="4998">
                  <c:v>7175.0694906000008</c:v>
                </c:pt>
                <c:pt idx="4999">
                  <c:v>7176.5064270000003</c:v>
                </c:pt>
                <c:pt idx="5000">
                  <c:v>7177.9418566000004</c:v>
                </c:pt>
                <c:pt idx="5001">
                  <c:v>7179.3751625999994</c:v>
                </c:pt>
                <c:pt idx="5002">
                  <c:v>7180.8091373999996</c:v>
                </c:pt>
                <c:pt idx="5003">
                  <c:v>7182.2468000000008</c:v>
                </c:pt>
                <c:pt idx="5004">
                  <c:v>7183.6839235999996</c:v>
                </c:pt>
                <c:pt idx="5005">
                  <c:v>7185.1197597999999</c:v>
                </c:pt>
                <c:pt idx="5006">
                  <c:v>7186.5565356000006</c:v>
                </c:pt>
                <c:pt idx="5007">
                  <c:v>7188.0035250000001</c:v>
                </c:pt>
                <c:pt idx="5008">
                  <c:v>7189.4398798000011</c:v>
                </c:pt>
                <c:pt idx="5009">
                  <c:v>7190.8876034000004</c:v>
                </c:pt>
                <c:pt idx="5010">
                  <c:v>7192.3205095999992</c:v>
                </c:pt>
                <c:pt idx="5011">
                  <c:v>7193.7584013999985</c:v>
                </c:pt>
                <c:pt idx="5012">
                  <c:v>7195.1932623999992</c:v>
                </c:pt>
                <c:pt idx="5013">
                  <c:v>7196.6244046000011</c:v>
                </c:pt>
                <c:pt idx="5014">
                  <c:v>7198.0592237999999</c:v>
                </c:pt>
                <c:pt idx="5015">
                  <c:v>7199.4939209999993</c:v>
                </c:pt>
                <c:pt idx="5016">
                  <c:v>7200.9261368000007</c:v>
                </c:pt>
                <c:pt idx="5017">
                  <c:v>7202.3643510000011</c:v>
                </c:pt>
                <c:pt idx="5018">
                  <c:v>7203.7992856000001</c:v>
                </c:pt>
                <c:pt idx="5019">
                  <c:v>7205.2378134000001</c:v>
                </c:pt>
                <c:pt idx="5020">
                  <c:v>7206.6695009999994</c:v>
                </c:pt>
                <c:pt idx="5021">
                  <c:v>7208.1069926</c:v>
                </c:pt>
                <c:pt idx="5022">
                  <c:v>7209.5459141999991</c:v>
                </c:pt>
                <c:pt idx="5023">
                  <c:v>7210.9827236000001</c:v>
                </c:pt>
                <c:pt idx="5024">
                  <c:v>7212.4007450000008</c:v>
                </c:pt>
                <c:pt idx="5025">
                  <c:v>7213.8314989999999</c:v>
                </c:pt>
                <c:pt idx="5026">
                  <c:v>7215.2710386000008</c:v>
                </c:pt>
                <c:pt idx="5027">
                  <c:v>7216.7011968000006</c:v>
                </c:pt>
                <c:pt idx="5028">
                  <c:v>7218.1392242000002</c:v>
                </c:pt>
                <c:pt idx="5029">
                  <c:v>7219.5567892000008</c:v>
                </c:pt>
                <c:pt idx="5030">
                  <c:v>7220.9940911999993</c:v>
                </c:pt>
                <c:pt idx="5031">
                  <c:v>7222.4316324000001</c:v>
                </c:pt>
                <c:pt idx="5032">
                  <c:v>7223.8688063999998</c:v>
                </c:pt>
                <c:pt idx="5033">
                  <c:v>7225.3067143999997</c:v>
                </c:pt>
                <c:pt idx="5034">
                  <c:v>7226.7415447999983</c:v>
                </c:pt>
                <c:pt idx="5035">
                  <c:v>7228.1741781999999</c:v>
                </c:pt>
                <c:pt idx="5036">
                  <c:v>7229.6152507999996</c:v>
                </c:pt>
                <c:pt idx="5037">
                  <c:v>7231.0460785999994</c:v>
                </c:pt>
                <c:pt idx="5038">
                  <c:v>7232.482936800001</c:v>
                </c:pt>
                <c:pt idx="5039">
                  <c:v>7233.9181530000014</c:v>
                </c:pt>
                <c:pt idx="5040">
                  <c:v>7235.353392</c:v>
                </c:pt>
                <c:pt idx="5041">
                  <c:v>7236.7890719999996</c:v>
                </c:pt>
                <c:pt idx="5042">
                  <c:v>7238.2254274000006</c:v>
                </c:pt>
                <c:pt idx="5043">
                  <c:v>7239.6596831999996</c:v>
                </c:pt>
                <c:pt idx="5044">
                  <c:v>7241.0988161999994</c:v>
                </c:pt>
                <c:pt idx="5045">
                  <c:v>7242.5319956000003</c:v>
                </c:pt>
                <c:pt idx="5046">
                  <c:v>7243.9628725999992</c:v>
                </c:pt>
                <c:pt idx="5047">
                  <c:v>7245.4001506000004</c:v>
                </c:pt>
                <c:pt idx="5048">
                  <c:v>7246.8405933999993</c:v>
                </c:pt>
                <c:pt idx="5049">
                  <c:v>7248.2841681999998</c:v>
                </c:pt>
                <c:pt idx="5050">
                  <c:v>7249.7172246</c:v>
                </c:pt>
                <c:pt idx="5051">
                  <c:v>7251.1552582000004</c:v>
                </c:pt>
                <c:pt idx="5052">
                  <c:v>7252.5893147999996</c:v>
                </c:pt>
                <c:pt idx="5053">
                  <c:v>7254.0223482000001</c:v>
                </c:pt>
                <c:pt idx="5054">
                  <c:v>7255.4548555999991</c:v>
                </c:pt>
                <c:pt idx="5055">
                  <c:v>7256.8920129999997</c:v>
                </c:pt>
                <c:pt idx="5056">
                  <c:v>7258.3265378000006</c:v>
                </c:pt>
                <c:pt idx="5057">
                  <c:v>7259.7500935999997</c:v>
                </c:pt>
                <c:pt idx="5058">
                  <c:v>7261.1791691999997</c:v>
                </c:pt>
                <c:pt idx="5059">
                  <c:v>7262.6209467999997</c:v>
                </c:pt>
                <c:pt idx="5060">
                  <c:v>7264.0545502000004</c:v>
                </c:pt>
                <c:pt idx="5061">
                  <c:v>7265.4933105999999</c:v>
                </c:pt>
                <c:pt idx="5062">
                  <c:v>7266.9247115999997</c:v>
                </c:pt>
                <c:pt idx="5063">
                  <c:v>7268.3582857999991</c:v>
                </c:pt>
                <c:pt idx="5064">
                  <c:v>7269.7928824000001</c:v>
                </c:pt>
                <c:pt idx="5065">
                  <c:v>7271.2315233999998</c:v>
                </c:pt>
                <c:pt idx="5066">
                  <c:v>7272.6678895999994</c:v>
                </c:pt>
                <c:pt idx="5067">
                  <c:v>7274.0996433999999</c:v>
                </c:pt>
                <c:pt idx="5068">
                  <c:v>7275.5366658000003</c:v>
                </c:pt>
                <c:pt idx="5069">
                  <c:v>7276.9695208000003</c:v>
                </c:pt>
                <c:pt idx="5070">
                  <c:v>7278.406078</c:v>
                </c:pt>
                <c:pt idx="5071">
                  <c:v>7279.839870400001</c:v>
                </c:pt>
                <c:pt idx="5072">
                  <c:v>7281.2760633999987</c:v>
                </c:pt>
                <c:pt idx="5073">
                  <c:v>7282.7125742000007</c:v>
                </c:pt>
                <c:pt idx="5074">
                  <c:v>7284.1455560000004</c:v>
                </c:pt>
                <c:pt idx="5075">
                  <c:v>7285.5853686</c:v>
                </c:pt>
                <c:pt idx="5076">
                  <c:v>7287.0196945999996</c:v>
                </c:pt>
                <c:pt idx="5077">
                  <c:v>7288.4527617999993</c:v>
                </c:pt>
                <c:pt idx="5078">
                  <c:v>7289.8863370000008</c:v>
                </c:pt>
                <c:pt idx="5079">
                  <c:v>7291.3217432000001</c:v>
                </c:pt>
                <c:pt idx="5080">
                  <c:v>7292.7566604000003</c:v>
                </c:pt>
                <c:pt idx="5081">
                  <c:v>7294.1902071999993</c:v>
                </c:pt>
                <c:pt idx="5082">
                  <c:v>7295.6243881999999</c:v>
                </c:pt>
                <c:pt idx="5083">
                  <c:v>7297.0596765999999</c:v>
                </c:pt>
                <c:pt idx="5084">
                  <c:v>7298.4904660000011</c:v>
                </c:pt>
                <c:pt idx="5085">
                  <c:v>7299.9271997999986</c:v>
                </c:pt>
                <c:pt idx="5086">
                  <c:v>7301.3618492000014</c:v>
                </c:pt>
                <c:pt idx="5087">
                  <c:v>7302.795443</c:v>
                </c:pt>
                <c:pt idx="5088">
                  <c:v>7304.2316360000004</c:v>
                </c:pt>
                <c:pt idx="5089">
                  <c:v>7305.6671082000003</c:v>
                </c:pt>
                <c:pt idx="5090">
                  <c:v>7307.1031361999994</c:v>
                </c:pt>
                <c:pt idx="5091">
                  <c:v>7308.5365350000011</c:v>
                </c:pt>
                <c:pt idx="5092">
                  <c:v>7309.9708496000003</c:v>
                </c:pt>
                <c:pt idx="5093">
                  <c:v>7311.4095172000016</c:v>
                </c:pt>
                <c:pt idx="5094">
                  <c:v>7312.8495710000007</c:v>
                </c:pt>
                <c:pt idx="5095">
                  <c:v>7314.280702600001</c:v>
                </c:pt>
                <c:pt idx="5096">
                  <c:v>7315.7209978000001</c:v>
                </c:pt>
                <c:pt idx="5097">
                  <c:v>7317.1574965999998</c:v>
                </c:pt>
                <c:pt idx="5098">
                  <c:v>7318.5916501999991</c:v>
                </c:pt>
                <c:pt idx="5099">
                  <c:v>7320.0212220000003</c:v>
                </c:pt>
                <c:pt idx="5100">
                  <c:v>7321.4627271999998</c:v>
                </c:pt>
                <c:pt idx="5101">
                  <c:v>7322.8961665999996</c:v>
                </c:pt>
                <c:pt idx="5102">
                  <c:v>7324.3304036</c:v>
                </c:pt>
                <c:pt idx="5103">
                  <c:v>7325.7635777999994</c:v>
                </c:pt>
                <c:pt idx="5104">
                  <c:v>7327.2031690000003</c:v>
                </c:pt>
                <c:pt idx="5105">
                  <c:v>7328.6420369999996</c:v>
                </c:pt>
                <c:pt idx="5106">
                  <c:v>7330.0736472000008</c:v>
                </c:pt>
                <c:pt idx="5107">
                  <c:v>7331.5141080000003</c:v>
                </c:pt>
                <c:pt idx="5108">
                  <c:v>7332.9407789999996</c:v>
                </c:pt>
                <c:pt idx="5109">
                  <c:v>7334.3805653999998</c:v>
                </c:pt>
                <c:pt idx="5110">
                  <c:v>7335.8070577999997</c:v>
                </c:pt>
                <c:pt idx="5111">
                  <c:v>7337.2388529999998</c:v>
                </c:pt>
                <c:pt idx="5112">
                  <c:v>7338.6758755999999</c:v>
                </c:pt>
                <c:pt idx="5113">
                  <c:v>7340.1073583999996</c:v>
                </c:pt>
                <c:pt idx="5114">
                  <c:v>7341.5410258000002</c:v>
                </c:pt>
                <c:pt idx="5115">
                  <c:v>7342.9773153999986</c:v>
                </c:pt>
                <c:pt idx="5116">
                  <c:v>7344.4086698000001</c:v>
                </c:pt>
                <c:pt idx="5117">
                  <c:v>7345.8421908</c:v>
                </c:pt>
                <c:pt idx="5118">
                  <c:v>7347.277067</c:v>
                </c:pt>
                <c:pt idx="5119">
                  <c:v>7348.7121711999989</c:v>
                </c:pt>
                <c:pt idx="5120">
                  <c:v>7350.1495064000001</c:v>
                </c:pt>
                <c:pt idx="5121">
                  <c:v>7351.5863335999993</c:v>
                </c:pt>
                <c:pt idx="5122">
                  <c:v>7353.0179401999994</c:v>
                </c:pt>
                <c:pt idx="5123">
                  <c:v>7354.452034599999</c:v>
                </c:pt>
                <c:pt idx="5124">
                  <c:v>7355.8866571999997</c:v>
                </c:pt>
                <c:pt idx="5125">
                  <c:v>7357.3228099999997</c:v>
                </c:pt>
                <c:pt idx="5126">
                  <c:v>7358.7611711999998</c:v>
                </c:pt>
                <c:pt idx="5127">
                  <c:v>7360.1939410000005</c:v>
                </c:pt>
                <c:pt idx="5128">
                  <c:v>7361.6307744000014</c:v>
                </c:pt>
                <c:pt idx="5129">
                  <c:v>7363.0626728000007</c:v>
                </c:pt>
                <c:pt idx="5130">
                  <c:v>7364.4968611999993</c:v>
                </c:pt>
                <c:pt idx="5131">
                  <c:v>7365.9204356</c:v>
                </c:pt>
                <c:pt idx="5132">
                  <c:v>7367.3678744000008</c:v>
                </c:pt>
                <c:pt idx="5133">
                  <c:v>7368.8024968000009</c:v>
                </c:pt>
                <c:pt idx="5134">
                  <c:v>7370.2372793999994</c:v>
                </c:pt>
                <c:pt idx="5135">
                  <c:v>7371.6771159999989</c:v>
                </c:pt>
                <c:pt idx="5136">
                  <c:v>7373.1101156000004</c:v>
                </c:pt>
                <c:pt idx="5137">
                  <c:v>7374.5446370000009</c:v>
                </c:pt>
                <c:pt idx="5138">
                  <c:v>7375.9826640000001</c:v>
                </c:pt>
                <c:pt idx="5139">
                  <c:v>7377.4161539999996</c:v>
                </c:pt>
                <c:pt idx="5140">
                  <c:v>7378.8534094000006</c:v>
                </c:pt>
                <c:pt idx="5141">
                  <c:v>7380.2880054000007</c:v>
                </c:pt>
                <c:pt idx="5142">
                  <c:v>7381.7236680000015</c:v>
                </c:pt>
                <c:pt idx="5143">
                  <c:v>7383.1600337999989</c:v>
                </c:pt>
                <c:pt idx="5144">
                  <c:v>7384.5905632000013</c:v>
                </c:pt>
                <c:pt idx="5145">
                  <c:v>7386.0292493999996</c:v>
                </c:pt>
                <c:pt idx="5146">
                  <c:v>7387.4665129999994</c:v>
                </c:pt>
                <c:pt idx="5147">
                  <c:v>7388.9000182</c:v>
                </c:pt>
                <c:pt idx="5148">
                  <c:v>7390.3375408000011</c:v>
                </c:pt>
                <c:pt idx="5149">
                  <c:v>7391.7715055999997</c:v>
                </c:pt>
                <c:pt idx="5150">
                  <c:v>7393.2074802000006</c:v>
                </c:pt>
                <c:pt idx="5151">
                  <c:v>7394.6427850000009</c:v>
                </c:pt>
                <c:pt idx="5152">
                  <c:v>7396.0796724000002</c:v>
                </c:pt>
                <c:pt idx="5153">
                  <c:v>7397.5100063999998</c:v>
                </c:pt>
                <c:pt idx="5154">
                  <c:v>7398.9493870000006</c:v>
                </c:pt>
                <c:pt idx="5155">
                  <c:v>7400.3838765999999</c:v>
                </c:pt>
                <c:pt idx="5156">
                  <c:v>7401.8186003999999</c:v>
                </c:pt>
                <c:pt idx="5157">
                  <c:v>7403.2537723999994</c:v>
                </c:pt>
                <c:pt idx="5158">
                  <c:v>7404.6919771999992</c:v>
                </c:pt>
                <c:pt idx="5159">
                  <c:v>7406.1225326000003</c:v>
                </c:pt>
                <c:pt idx="5160">
                  <c:v>7407.562011</c:v>
                </c:pt>
                <c:pt idx="5161">
                  <c:v>7408.9984744000003</c:v>
                </c:pt>
                <c:pt idx="5162">
                  <c:v>7410.434639000001</c:v>
                </c:pt>
                <c:pt idx="5163">
                  <c:v>7411.8700387999997</c:v>
                </c:pt>
                <c:pt idx="5164">
                  <c:v>7413.3082273999999</c:v>
                </c:pt>
                <c:pt idx="5165">
                  <c:v>7414.7427788000005</c:v>
                </c:pt>
                <c:pt idx="5166">
                  <c:v>7416.1769423999986</c:v>
                </c:pt>
                <c:pt idx="5167">
                  <c:v>7417.6175009999988</c:v>
                </c:pt>
                <c:pt idx="5168">
                  <c:v>7419.0497004000008</c:v>
                </c:pt>
                <c:pt idx="5169">
                  <c:v>7420.4898324000014</c:v>
                </c:pt>
                <c:pt idx="5170">
                  <c:v>7421.9213203999998</c:v>
                </c:pt>
                <c:pt idx="5171">
                  <c:v>7423.3547218000003</c:v>
                </c:pt>
                <c:pt idx="5172">
                  <c:v>7424.7897876000006</c:v>
                </c:pt>
                <c:pt idx="5173">
                  <c:v>7426.2307873999989</c:v>
                </c:pt>
                <c:pt idx="5174">
                  <c:v>7427.6759388000009</c:v>
                </c:pt>
                <c:pt idx="5175">
                  <c:v>7429.1084780000001</c:v>
                </c:pt>
                <c:pt idx="5176">
                  <c:v>7430.5464646000009</c:v>
                </c:pt>
                <c:pt idx="5177">
                  <c:v>7431.9850120000001</c:v>
                </c:pt>
                <c:pt idx="5178">
                  <c:v>7433.414608000001</c:v>
                </c:pt>
                <c:pt idx="5179">
                  <c:v>7434.853170800001</c:v>
                </c:pt>
                <c:pt idx="5180">
                  <c:v>7436.2877917999986</c:v>
                </c:pt>
                <c:pt idx="5181">
                  <c:v>7437.7244588000003</c:v>
                </c:pt>
                <c:pt idx="5182">
                  <c:v>7439.1579320000001</c:v>
                </c:pt>
                <c:pt idx="5183">
                  <c:v>7440.5919465999996</c:v>
                </c:pt>
                <c:pt idx="5184">
                  <c:v>7442.0290971999984</c:v>
                </c:pt>
                <c:pt idx="5185">
                  <c:v>7443.4608286000002</c:v>
                </c:pt>
                <c:pt idx="5186">
                  <c:v>7444.8976089999996</c:v>
                </c:pt>
                <c:pt idx="5187">
                  <c:v>7446.3319098000011</c:v>
                </c:pt>
                <c:pt idx="5188">
                  <c:v>7447.7649596000001</c:v>
                </c:pt>
                <c:pt idx="5189">
                  <c:v>7449.2019092</c:v>
                </c:pt>
                <c:pt idx="5190">
                  <c:v>7450.6363469999997</c:v>
                </c:pt>
                <c:pt idx="5191">
                  <c:v>7452.0726070000001</c:v>
                </c:pt>
                <c:pt idx="5192">
                  <c:v>7453.5122555999988</c:v>
                </c:pt>
                <c:pt idx="5193">
                  <c:v>7454.9562921999996</c:v>
                </c:pt>
                <c:pt idx="5194">
                  <c:v>7456.3934947999996</c:v>
                </c:pt>
                <c:pt idx="5195">
                  <c:v>7457.8305649999993</c:v>
                </c:pt>
                <c:pt idx="5196">
                  <c:v>7459.2686491999993</c:v>
                </c:pt>
                <c:pt idx="5197">
                  <c:v>7460.6997758000016</c:v>
                </c:pt>
                <c:pt idx="5198">
                  <c:v>7462.1391976000004</c:v>
                </c:pt>
                <c:pt idx="5199">
                  <c:v>7463.5779148000001</c:v>
                </c:pt>
                <c:pt idx="5200">
                  <c:v>7465.0141723999996</c:v>
                </c:pt>
                <c:pt idx="5201">
                  <c:v>7466.4503756000004</c:v>
                </c:pt>
                <c:pt idx="5202">
                  <c:v>7467.8844547999997</c:v>
                </c:pt>
                <c:pt idx="5203">
                  <c:v>7469.3215568000014</c:v>
                </c:pt>
                <c:pt idx="5204">
                  <c:v>7470.7546866000002</c:v>
                </c:pt>
                <c:pt idx="5205">
                  <c:v>7472.1934689999998</c:v>
                </c:pt>
                <c:pt idx="5206">
                  <c:v>7473.6281971999997</c:v>
                </c:pt>
                <c:pt idx="5207">
                  <c:v>7475.0620309999986</c:v>
                </c:pt>
                <c:pt idx="5208">
                  <c:v>7476.4948653999991</c:v>
                </c:pt>
                <c:pt idx="5209">
                  <c:v>7477.9335535999999</c:v>
                </c:pt>
                <c:pt idx="5210">
                  <c:v>7479.3642901999992</c:v>
                </c:pt>
                <c:pt idx="5211">
                  <c:v>7480.7965989999993</c:v>
                </c:pt>
                <c:pt idx="5212">
                  <c:v>7482.2357602000002</c:v>
                </c:pt>
                <c:pt idx="5213">
                  <c:v>7483.6693830000004</c:v>
                </c:pt>
                <c:pt idx="5214">
                  <c:v>7485.1024657999997</c:v>
                </c:pt>
                <c:pt idx="5215">
                  <c:v>7486.5529609999994</c:v>
                </c:pt>
                <c:pt idx="5216">
                  <c:v>7487.9914428000002</c:v>
                </c:pt>
                <c:pt idx="5217">
                  <c:v>7489.4293545999999</c:v>
                </c:pt>
                <c:pt idx="5218">
                  <c:v>7490.8607872000011</c:v>
                </c:pt>
                <c:pt idx="5219">
                  <c:v>7492.2956587999997</c:v>
                </c:pt>
                <c:pt idx="5220">
                  <c:v>7493.7337704000001</c:v>
                </c:pt>
                <c:pt idx="5221">
                  <c:v>7495.1624295999991</c:v>
                </c:pt>
                <c:pt idx="5222">
                  <c:v>7496.5959937999996</c:v>
                </c:pt>
                <c:pt idx="5223">
                  <c:v>7498.0290919999998</c:v>
                </c:pt>
                <c:pt idx="5224">
                  <c:v>7499.4652948000003</c:v>
                </c:pt>
                <c:pt idx="5225">
                  <c:v>7500.8995081999992</c:v>
                </c:pt>
                <c:pt idx="5226">
                  <c:v>7502.3336798</c:v>
                </c:pt>
                <c:pt idx="5227">
                  <c:v>7503.7699498000002</c:v>
                </c:pt>
                <c:pt idx="5228">
                  <c:v>7505.2039768000004</c:v>
                </c:pt>
                <c:pt idx="5229">
                  <c:v>7506.6438939999989</c:v>
                </c:pt>
                <c:pt idx="5230">
                  <c:v>7508.0732625999999</c:v>
                </c:pt>
                <c:pt idx="5231">
                  <c:v>7509.5151394000004</c:v>
                </c:pt>
                <c:pt idx="5232">
                  <c:v>7510.9331665999998</c:v>
                </c:pt>
                <c:pt idx="5233">
                  <c:v>7512.3706617999997</c:v>
                </c:pt>
                <c:pt idx="5234">
                  <c:v>7513.8088661999991</c:v>
                </c:pt>
                <c:pt idx="5235">
                  <c:v>7515.2392674000002</c:v>
                </c:pt>
                <c:pt idx="5236">
                  <c:v>7516.6819286</c:v>
                </c:pt>
                <c:pt idx="5237">
                  <c:v>7518.1261232000006</c:v>
                </c:pt>
                <c:pt idx="5238">
                  <c:v>7519.5664293999998</c:v>
                </c:pt>
                <c:pt idx="5239">
                  <c:v>7520.9997403999996</c:v>
                </c:pt>
                <c:pt idx="5240">
                  <c:v>7522.4364279999991</c:v>
                </c:pt>
                <c:pt idx="5241">
                  <c:v>7523.8776673999992</c:v>
                </c:pt>
                <c:pt idx="5242">
                  <c:v>7525.3114275999997</c:v>
                </c:pt>
                <c:pt idx="5243">
                  <c:v>7526.7445275999999</c:v>
                </c:pt>
                <c:pt idx="5244">
                  <c:v>7528.1767478000011</c:v>
                </c:pt>
                <c:pt idx="5245">
                  <c:v>7529.6120706000002</c:v>
                </c:pt>
                <c:pt idx="5246">
                  <c:v>7531.0513776000007</c:v>
                </c:pt>
                <c:pt idx="5247">
                  <c:v>7532.4877804000007</c:v>
                </c:pt>
                <c:pt idx="5248">
                  <c:v>7533.9240591999987</c:v>
                </c:pt>
                <c:pt idx="5249">
                  <c:v>7535.354013000001</c:v>
                </c:pt>
                <c:pt idx="5250">
                  <c:v>7536.7812461999983</c:v>
                </c:pt>
                <c:pt idx="5251">
                  <c:v>7538.2116150000002</c:v>
                </c:pt>
                <c:pt idx="5252">
                  <c:v>7539.644263799999</c:v>
                </c:pt>
                <c:pt idx="5253">
                  <c:v>7541.0768097999999</c:v>
                </c:pt>
                <c:pt idx="5254">
                  <c:v>7542.5130957999991</c:v>
                </c:pt>
                <c:pt idx="5255">
                  <c:v>7543.9480926000006</c:v>
                </c:pt>
                <c:pt idx="5256">
                  <c:v>7545.3842205999999</c:v>
                </c:pt>
                <c:pt idx="5257">
                  <c:v>7546.8213118000003</c:v>
                </c:pt>
                <c:pt idx="5258">
                  <c:v>7548.2574758000001</c:v>
                </c:pt>
                <c:pt idx="5259">
                  <c:v>7549.6935627999992</c:v>
                </c:pt>
                <c:pt idx="5260">
                  <c:v>7551.1231224000003</c:v>
                </c:pt>
                <c:pt idx="5261">
                  <c:v>7552.5633260000004</c:v>
                </c:pt>
                <c:pt idx="5262">
                  <c:v>7553.9950412000007</c:v>
                </c:pt>
                <c:pt idx="5263">
                  <c:v>7555.4319872000005</c:v>
                </c:pt>
                <c:pt idx="5264">
                  <c:v>7556.8732239999999</c:v>
                </c:pt>
                <c:pt idx="5265">
                  <c:v>7558.3046377999999</c:v>
                </c:pt>
                <c:pt idx="5266">
                  <c:v>7559.7401860000009</c:v>
                </c:pt>
                <c:pt idx="5267">
                  <c:v>7561.1796621999993</c:v>
                </c:pt>
                <c:pt idx="5268">
                  <c:v>7562.6129197999999</c:v>
                </c:pt>
                <c:pt idx="5269">
                  <c:v>7564.0527390000007</c:v>
                </c:pt>
                <c:pt idx="5270">
                  <c:v>7565.484308000001</c:v>
                </c:pt>
                <c:pt idx="5271">
                  <c:v>7566.9201255999997</c:v>
                </c:pt>
                <c:pt idx="5272">
                  <c:v>7568.3545656000006</c:v>
                </c:pt>
                <c:pt idx="5273">
                  <c:v>7569.7942397999996</c:v>
                </c:pt>
                <c:pt idx="5274">
                  <c:v>7571.2281453999994</c:v>
                </c:pt>
                <c:pt idx="5275">
                  <c:v>7572.666295</c:v>
                </c:pt>
                <c:pt idx="5276">
                  <c:v>7574.1022803999986</c:v>
                </c:pt>
                <c:pt idx="5277">
                  <c:v>7575.5384925999997</c:v>
                </c:pt>
                <c:pt idx="5278">
                  <c:v>7576.9801372000002</c:v>
                </c:pt>
                <c:pt idx="5279">
                  <c:v>7578.4222947999997</c:v>
                </c:pt>
                <c:pt idx="5280">
                  <c:v>7579.8574372000003</c:v>
                </c:pt>
                <c:pt idx="5281">
                  <c:v>7581.294034999999</c:v>
                </c:pt>
                <c:pt idx="5282">
                  <c:v>7582.7299309999999</c:v>
                </c:pt>
                <c:pt idx="5283">
                  <c:v>7584.1612032000003</c:v>
                </c:pt>
                <c:pt idx="5284">
                  <c:v>7585.5912871999999</c:v>
                </c:pt>
                <c:pt idx="5285">
                  <c:v>7587.0233195999999</c:v>
                </c:pt>
                <c:pt idx="5286">
                  <c:v>7588.4587662000004</c:v>
                </c:pt>
                <c:pt idx="5287">
                  <c:v>7589.8952840000002</c:v>
                </c:pt>
                <c:pt idx="5288">
                  <c:v>7591.3255348000002</c:v>
                </c:pt>
                <c:pt idx="5289">
                  <c:v>7592.7616147999997</c:v>
                </c:pt>
                <c:pt idx="5290">
                  <c:v>7594.1949290000002</c:v>
                </c:pt>
                <c:pt idx="5291">
                  <c:v>7595.6270772000007</c:v>
                </c:pt>
                <c:pt idx="5292">
                  <c:v>7597.0626597999999</c:v>
                </c:pt>
                <c:pt idx="5293">
                  <c:v>7598.4940971999986</c:v>
                </c:pt>
                <c:pt idx="5294">
                  <c:v>7599.9299703999995</c:v>
                </c:pt>
                <c:pt idx="5295">
                  <c:v>7601.3636964000007</c:v>
                </c:pt>
                <c:pt idx="5296">
                  <c:v>7602.7984127999998</c:v>
                </c:pt>
                <c:pt idx="5297">
                  <c:v>7604.2448309999991</c:v>
                </c:pt>
                <c:pt idx="5298">
                  <c:v>7605.6857339999988</c:v>
                </c:pt>
                <c:pt idx="5299">
                  <c:v>7607.1322608</c:v>
                </c:pt>
                <c:pt idx="5300">
                  <c:v>7608.5658804000004</c:v>
                </c:pt>
                <c:pt idx="5301">
                  <c:v>7610.005634000001</c:v>
                </c:pt>
                <c:pt idx="5302">
                  <c:v>7611.4393858000012</c:v>
                </c:pt>
                <c:pt idx="5303">
                  <c:v>7612.8750737999999</c:v>
                </c:pt>
                <c:pt idx="5304">
                  <c:v>7614.3110129999995</c:v>
                </c:pt>
                <c:pt idx="5305">
                  <c:v>7615.7431429999997</c:v>
                </c:pt>
                <c:pt idx="5306">
                  <c:v>7617.1840498000001</c:v>
                </c:pt>
                <c:pt idx="5307">
                  <c:v>7618.620407200001</c:v>
                </c:pt>
                <c:pt idx="5308">
                  <c:v>7620.056783</c:v>
                </c:pt>
                <c:pt idx="5309">
                  <c:v>7621.4957995999994</c:v>
                </c:pt>
                <c:pt idx="5310">
                  <c:v>7622.9303117999998</c:v>
                </c:pt>
                <c:pt idx="5311">
                  <c:v>7624.3678772000003</c:v>
                </c:pt>
                <c:pt idx="5312">
                  <c:v>7625.8031332</c:v>
                </c:pt>
                <c:pt idx="5313">
                  <c:v>7627.2410578000008</c:v>
                </c:pt>
                <c:pt idx="5314">
                  <c:v>7628.6757117999996</c:v>
                </c:pt>
                <c:pt idx="5315">
                  <c:v>7630.111079199999</c:v>
                </c:pt>
                <c:pt idx="5316">
                  <c:v>7631.5465156000009</c:v>
                </c:pt>
                <c:pt idx="5317">
                  <c:v>7632.9815043999988</c:v>
                </c:pt>
                <c:pt idx="5318">
                  <c:v>7634.4144617999991</c:v>
                </c:pt>
                <c:pt idx="5319">
                  <c:v>7635.8542550000002</c:v>
                </c:pt>
                <c:pt idx="5320">
                  <c:v>7637.2842154000009</c:v>
                </c:pt>
                <c:pt idx="5321">
                  <c:v>7638.7208580000006</c:v>
                </c:pt>
                <c:pt idx="5322">
                  <c:v>7640.1563332000014</c:v>
                </c:pt>
                <c:pt idx="5323">
                  <c:v>7641.5906698000008</c:v>
                </c:pt>
                <c:pt idx="5324">
                  <c:v>7643.0269743999988</c:v>
                </c:pt>
                <c:pt idx="5325">
                  <c:v>7644.4612653999993</c:v>
                </c:pt>
                <c:pt idx="5326">
                  <c:v>7645.8931853999993</c:v>
                </c:pt>
                <c:pt idx="5327">
                  <c:v>7647.3296546000001</c:v>
                </c:pt>
                <c:pt idx="5328">
                  <c:v>7648.7629484000008</c:v>
                </c:pt>
                <c:pt idx="5329">
                  <c:v>7650.2003251999986</c:v>
                </c:pt>
                <c:pt idx="5330">
                  <c:v>7651.6321221999997</c:v>
                </c:pt>
                <c:pt idx="5331">
                  <c:v>7653.0705191999996</c:v>
                </c:pt>
                <c:pt idx="5332">
                  <c:v>7654.5015203999992</c:v>
                </c:pt>
                <c:pt idx="5333">
                  <c:v>7655.9423957999998</c:v>
                </c:pt>
                <c:pt idx="5334">
                  <c:v>7657.3740662</c:v>
                </c:pt>
                <c:pt idx="5335">
                  <c:v>7658.8120398000001</c:v>
                </c:pt>
                <c:pt idx="5336">
                  <c:v>7660.2488878000004</c:v>
                </c:pt>
                <c:pt idx="5337">
                  <c:v>7661.6828533999997</c:v>
                </c:pt>
                <c:pt idx="5338">
                  <c:v>7663.120602</c:v>
                </c:pt>
                <c:pt idx="5339">
                  <c:v>7664.5555221999994</c:v>
                </c:pt>
                <c:pt idx="5340">
                  <c:v>7665.9895150000011</c:v>
                </c:pt>
                <c:pt idx="5341">
                  <c:v>7667.4226051999995</c:v>
                </c:pt>
                <c:pt idx="5342">
                  <c:v>7668.8584965999999</c:v>
                </c:pt>
                <c:pt idx="5343">
                  <c:v>7670.294104999999</c:v>
                </c:pt>
                <c:pt idx="5344">
                  <c:v>7671.7282816000006</c:v>
                </c:pt>
                <c:pt idx="5345">
                  <c:v>7673.1621229999992</c:v>
                </c:pt>
                <c:pt idx="5346">
                  <c:v>7674.5997464000002</c:v>
                </c:pt>
                <c:pt idx="5347">
                  <c:v>7676.0343438000009</c:v>
                </c:pt>
                <c:pt idx="5348">
                  <c:v>7677.4670766000008</c:v>
                </c:pt>
                <c:pt idx="5349">
                  <c:v>7678.9058653999991</c:v>
                </c:pt>
                <c:pt idx="5350">
                  <c:v>7680.3415508000007</c:v>
                </c:pt>
                <c:pt idx="5351">
                  <c:v>7681.7730767999992</c:v>
                </c:pt>
                <c:pt idx="5352">
                  <c:v>7683.2068284000006</c:v>
                </c:pt>
                <c:pt idx="5353">
                  <c:v>7684.6485048000004</c:v>
                </c:pt>
                <c:pt idx="5354">
                  <c:v>7686.0809470000004</c:v>
                </c:pt>
                <c:pt idx="5355">
                  <c:v>7687.5131343999992</c:v>
                </c:pt>
                <c:pt idx="5356">
                  <c:v>7688.9507790000007</c:v>
                </c:pt>
                <c:pt idx="5357">
                  <c:v>7690.3843575999999</c:v>
                </c:pt>
                <c:pt idx="5358">
                  <c:v>7691.8192867999996</c:v>
                </c:pt>
                <c:pt idx="5359">
                  <c:v>7693.2548483999999</c:v>
                </c:pt>
                <c:pt idx="5360">
                  <c:v>7694.6878460000007</c:v>
                </c:pt>
                <c:pt idx="5361">
                  <c:v>7696.1225270000004</c:v>
                </c:pt>
                <c:pt idx="5362">
                  <c:v>7697.5588615999995</c:v>
                </c:pt>
                <c:pt idx="5363">
                  <c:v>7698.9875193999997</c:v>
                </c:pt>
                <c:pt idx="5364">
                  <c:v>7700.4266995999988</c:v>
                </c:pt>
                <c:pt idx="5365">
                  <c:v>7701.8606272000006</c:v>
                </c:pt>
                <c:pt idx="5366">
                  <c:v>7703.2961370000003</c:v>
                </c:pt>
                <c:pt idx="5367">
                  <c:v>7704.7328182000001</c:v>
                </c:pt>
                <c:pt idx="5368">
                  <c:v>7706.1668547999998</c:v>
                </c:pt>
                <c:pt idx="5369">
                  <c:v>7707.6034937999993</c:v>
                </c:pt>
                <c:pt idx="5370">
                  <c:v>7709.0382268000003</c:v>
                </c:pt>
                <c:pt idx="5371">
                  <c:v>7710.4735564000002</c:v>
                </c:pt>
                <c:pt idx="5372">
                  <c:v>7711.9143933999994</c:v>
                </c:pt>
                <c:pt idx="5373">
                  <c:v>7713.3443157999991</c:v>
                </c:pt>
                <c:pt idx="5374">
                  <c:v>7714.7821151999988</c:v>
                </c:pt>
                <c:pt idx="5375">
                  <c:v>7716.2233305999998</c:v>
                </c:pt>
                <c:pt idx="5376">
                  <c:v>7717.6531121999997</c:v>
                </c:pt>
                <c:pt idx="5377">
                  <c:v>7719.0932279999997</c:v>
                </c:pt>
                <c:pt idx="5378">
                  <c:v>7720.5280223999998</c:v>
                </c:pt>
                <c:pt idx="5379">
                  <c:v>7721.9609351999998</c:v>
                </c:pt>
                <c:pt idx="5380">
                  <c:v>7723.3942317999999</c:v>
                </c:pt>
                <c:pt idx="5381">
                  <c:v>7724.8315505999999</c:v>
                </c:pt>
                <c:pt idx="5382">
                  <c:v>7726.2768807999992</c:v>
                </c:pt>
                <c:pt idx="5383">
                  <c:v>7727.7160160000003</c:v>
                </c:pt>
                <c:pt idx="5384">
                  <c:v>7729.1595843999994</c:v>
                </c:pt>
                <c:pt idx="5385">
                  <c:v>7730.6036743999994</c:v>
                </c:pt>
                <c:pt idx="5386">
                  <c:v>7732.0426195999999</c:v>
                </c:pt>
                <c:pt idx="5387">
                  <c:v>7733.4789386000002</c:v>
                </c:pt>
                <c:pt idx="5388">
                  <c:v>7734.9159232000002</c:v>
                </c:pt>
                <c:pt idx="5389">
                  <c:v>7736.3508855999999</c:v>
                </c:pt>
                <c:pt idx="5390">
                  <c:v>7737.7859817999997</c:v>
                </c:pt>
                <c:pt idx="5391">
                  <c:v>7739.2223561999999</c:v>
                </c:pt>
                <c:pt idx="5392">
                  <c:v>7740.6546799999996</c:v>
                </c:pt>
                <c:pt idx="5393">
                  <c:v>7742.0935318000002</c:v>
                </c:pt>
                <c:pt idx="5394">
                  <c:v>7743.5251912000003</c:v>
                </c:pt>
                <c:pt idx="5395">
                  <c:v>7744.9607595999987</c:v>
                </c:pt>
                <c:pt idx="5396">
                  <c:v>7746.3974467999997</c:v>
                </c:pt>
                <c:pt idx="5397">
                  <c:v>7747.8306513999996</c:v>
                </c:pt>
                <c:pt idx="5398">
                  <c:v>7749.2647147999987</c:v>
                </c:pt>
                <c:pt idx="5399">
                  <c:v>7750.6979775999989</c:v>
                </c:pt>
                <c:pt idx="5400">
                  <c:v>7752.1396282000014</c:v>
                </c:pt>
                <c:pt idx="5401">
                  <c:v>7753.5725232000004</c:v>
                </c:pt>
                <c:pt idx="5402">
                  <c:v>7755.0136679999996</c:v>
                </c:pt>
                <c:pt idx="5403">
                  <c:v>7756.4422931999998</c:v>
                </c:pt>
                <c:pt idx="5404">
                  <c:v>7757.8775737999986</c:v>
                </c:pt>
                <c:pt idx="5405">
                  <c:v>7759.3156499999996</c:v>
                </c:pt>
                <c:pt idx="5406">
                  <c:v>7760.7487206000014</c:v>
                </c:pt>
                <c:pt idx="5407">
                  <c:v>7762.1890108000007</c:v>
                </c:pt>
                <c:pt idx="5408">
                  <c:v>7763.6184042000004</c:v>
                </c:pt>
                <c:pt idx="5409">
                  <c:v>7765.0553338</c:v>
                </c:pt>
                <c:pt idx="5410">
                  <c:v>7766.4899811999994</c:v>
                </c:pt>
                <c:pt idx="5411">
                  <c:v>7767.9312241999996</c:v>
                </c:pt>
                <c:pt idx="5412">
                  <c:v>7769.3617962000008</c:v>
                </c:pt>
                <c:pt idx="5413">
                  <c:v>7770.7988996000004</c:v>
                </c:pt>
                <c:pt idx="5414">
                  <c:v>7772.2314635999992</c:v>
                </c:pt>
                <c:pt idx="5415">
                  <c:v>7773.6699357999996</c:v>
                </c:pt>
                <c:pt idx="5416">
                  <c:v>7775.1068091999996</c:v>
                </c:pt>
                <c:pt idx="5417">
                  <c:v>7776.5435419999994</c:v>
                </c:pt>
                <c:pt idx="5418">
                  <c:v>7777.9753215999999</c:v>
                </c:pt>
                <c:pt idx="5419">
                  <c:v>7779.4125297999999</c:v>
                </c:pt>
                <c:pt idx="5420">
                  <c:v>7780.8469664000004</c:v>
                </c:pt>
                <c:pt idx="5421">
                  <c:v>7782.2874750000001</c:v>
                </c:pt>
                <c:pt idx="5422">
                  <c:v>7783.7215483999998</c:v>
                </c:pt>
                <c:pt idx="5423">
                  <c:v>7785.170097199999</c:v>
                </c:pt>
                <c:pt idx="5424">
                  <c:v>7786.6101405999998</c:v>
                </c:pt>
                <c:pt idx="5425">
                  <c:v>7788.0474076</c:v>
                </c:pt>
                <c:pt idx="5426">
                  <c:v>7789.4863410000007</c:v>
                </c:pt>
                <c:pt idx="5427">
                  <c:v>7790.921002</c:v>
                </c:pt>
                <c:pt idx="5428">
                  <c:v>7792.3537235999993</c:v>
                </c:pt>
                <c:pt idx="5429">
                  <c:v>7793.7914852000004</c:v>
                </c:pt>
                <c:pt idx="5430">
                  <c:v>7795.2274278000004</c:v>
                </c:pt>
                <c:pt idx="5431">
                  <c:v>7796.6597156000007</c:v>
                </c:pt>
                <c:pt idx="5432">
                  <c:v>7798.0956355999997</c:v>
                </c:pt>
                <c:pt idx="5433">
                  <c:v>7799.5295862000003</c:v>
                </c:pt>
                <c:pt idx="5434">
                  <c:v>7800.9670624000009</c:v>
                </c:pt>
                <c:pt idx="5435">
                  <c:v>7802.4015650000001</c:v>
                </c:pt>
                <c:pt idx="5436">
                  <c:v>7803.8399700000009</c:v>
                </c:pt>
                <c:pt idx="5437">
                  <c:v>7805.2735108000006</c:v>
                </c:pt>
                <c:pt idx="5438">
                  <c:v>7806.7111201999996</c:v>
                </c:pt>
                <c:pt idx="5439">
                  <c:v>7808.1447712000008</c:v>
                </c:pt>
                <c:pt idx="5440">
                  <c:v>7809.5806133999986</c:v>
                </c:pt>
                <c:pt idx="5441">
                  <c:v>7811.0185134000003</c:v>
                </c:pt>
                <c:pt idx="5442">
                  <c:v>7812.4509108000002</c:v>
                </c:pt>
                <c:pt idx="5443">
                  <c:v>7813.8871354000003</c:v>
                </c:pt>
                <c:pt idx="5444">
                  <c:v>7815.3261018000003</c:v>
                </c:pt>
                <c:pt idx="5445">
                  <c:v>7816.7598937999992</c:v>
                </c:pt>
                <c:pt idx="5446">
                  <c:v>7818.1957094000009</c:v>
                </c:pt>
                <c:pt idx="5447">
                  <c:v>7819.6291245999992</c:v>
                </c:pt>
                <c:pt idx="5448">
                  <c:v>7821.0655858</c:v>
                </c:pt>
                <c:pt idx="5449">
                  <c:v>7822.5043171999987</c:v>
                </c:pt>
                <c:pt idx="5450">
                  <c:v>7823.9393144000014</c:v>
                </c:pt>
                <c:pt idx="5451">
                  <c:v>7825.3798179999994</c:v>
                </c:pt>
                <c:pt idx="5452">
                  <c:v>7826.8095086000003</c:v>
                </c:pt>
                <c:pt idx="5453">
                  <c:v>7828.2486980000003</c:v>
                </c:pt>
                <c:pt idx="5454">
                  <c:v>7829.6823485999994</c:v>
                </c:pt>
                <c:pt idx="5455">
                  <c:v>7831.1198577999994</c:v>
                </c:pt>
                <c:pt idx="5456">
                  <c:v>7832.5559145999996</c:v>
                </c:pt>
                <c:pt idx="5457">
                  <c:v>7833.9887580000004</c:v>
                </c:pt>
                <c:pt idx="5458">
                  <c:v>7835.4208714000006</c:v>
                </c:pt>
                <c:pt idx="5459">
                  <c:v>7836.8608403999997</c:v>
                </c:pt>
                <c:pt idx="5460">
                  <c:v>7838.2920524000001</c:v>
                </c:pt>
                <c:pt idx="5461">
                  <c:v>7839.7295205999999</c:v>
                </c:pt>
                <c:pt idx="5462">
                  <c:v>7841.1620377999989</c:v>
                </c:pt>
                <c:pt idx="5463">
                  <c:v>7842.5995590000002</c:v>
                </c:pt>
                <c:pt idx="5464">
                  <c:v>7844.0334720000001</c:v>
                </c:pt>
                <c:pt idx="5465">
                  <c:v>7845.4656802000009</c:v>
                </c:pt>
                <c:pt idx="5466">
                  <c:v>7846.8980896000012</c:v>
                </c:pt>
                <c:pt idx="5467">
                  <c:v>7848.3340838000004</c:v>
                </c:pt>
                <c:pt idx="5468">
                  <c:v>7849.7701505999994</c:v>
                </c:pt>
                <c:pt idx="5469">
                  <c:v>7851.2065413999999</c:v>
                </c:pt>
                <c:pt idx="5470">
                  <c:v>7852.6400219999996</c:v>
                </c:pt>
                <c:pt idx="5471">
                  <c:v>7854.0776274</c:v>
                </c:pt>
                <c:pt idx="5472">
                  <c:v>7855.5144745999987</c:v>
                </c:pt>
                <c:pt idx="5473">
                  <c:v>7856.9448807999997</c:v>
                </c:pt>
                <c:pt idx="5474">
                  <c:v>7858.380804800001</c:v>
                </c:pt>
                <c:pt idx="5475">
                  <c:v>7859.8190403999997</c:v>
                </c:pt>
                <c:pt idx="5476">
                  <c:v>7861.2525070000002</c:v>
                </c:pt>
                <c:pt idx="5477">
                  <c:v>7862.6854370000001</c:v>
                </c:pt>
                <c:pt idx="5478">
                  <c:v>7864.125037400001</c:v>
                </c:pt>
                <c:pt idx="5479">
                  <c:v>7865.5649466000004</c:v>
                </c:pt>
                <c:pt idx="5480">
                  <c:v>7866.9963539999999</c:v>
                </c:pt>
                <c:pt idx="5481">
                  <c:v>7868.4334495999992</c:v>
                </c:pt>
                <c:pt idx="5482">
                  <c:v>7869.8654930000002</c:v>
                </c:pt>
                <c:pt idx="5483">
                  <c:v>7871.3021395999986</c:v>
                </c:pt>
                <c:pt idx="5484">
                  <c:v>7872.7391200000002</c:v>
                </c:pt>
                <c:pt idx="5485">
                  <c:v>7874.1707116000007</c:v>
                </c:pt>
                <c:pt idx="5486">
                  <c:v>7875.6080178000002</c:v>
                </c:pt>
                <c:pt idx="5487">
                  <c:v>7877.0426521999998</c:v>
                </c:pt>
                <c:pt idx="5488">
                  <c:v>7878.4759139999996</c:v>
                </c:pt>
                <c:pt idx="5489">
                  <c:v>7879.9158859999998</c:v>
                </c:pt>
                <c:pt idx="5490">
                  <c:v>7881.3488985999993</c:v>
                </c:pt>
                <c:pt idx="5491">
                  <c:v>7882.7852943999997</c:v>
                </c:pt>
                <c:pt idx="5492">
                  <c:v>7884.2196104000004</c:v>
                </c:pt>
                <c:pt idx="5493">
                  <c:v>7885.6548575999996</c:v>
                </c:pt>
                <c:pt idx="5494">
                  <c:v>7887.0924269999996</c:v>
                </c:pt>
                <c:pt idx="5495">
                  <c:v>7888.5248030000002</c:v>
                </c:pt>
                <c:pt idx="5496">
                  <c:v>7889.9616332000014</c:v>
                </c:pt>
                <c:pt idx="5497">
                  <c:v>7891.3962267999996</c:v>
                </c:pt>
                <c:pt idx="5498">
                  <c:v>7892.8314775999997</c:v>
                </c:pt>
                <c:pt idx="5499">
                  <c:v>7894.2653964000001</c:v>
                </c:pt>
                <c:pt idx="5500">
                  <c:v>7895.7002445999997</c:v>
                </c:pt>
                <c:pt idx="5501">
                  <c:v>7897.1352182000001</c:v>
                </c:pt>
                <c:pt idx="5502">
                  <c:v>7898.5688674000003</c:v>
                </c:pt>
                <c:pt idx="5503">
                  <c:v>7900.0103613999991</c:v>
                </c:pt>
                <c:pt idx="5504">
                  <c:v>7901.4555042000011</c:v>
                </c:pt>
                <c:pt idx="5505">
                  <c:v>7902.8915393999996</c:v>
                </c:pt>
                <c:pt idx="5506">
                  <c:v>7904.3246737999998</c:v>
                </c:pt>
                <c:pt idx="5507">
                  <c:v>7905.7601250000007</c:v>
                </c:pt>
                <c:pt idx="5508">
                  <c:v>7907.1951266000005</c:v>
                </c:pt>
                <c:pt idx="5509">
                  <c:v>7908.6321740000003</c:v>
                </c:pt>
                <c:pt idx="5510">
                  <c:v>7910.0662907999986</c:v>
                </c:pt>
                <c:pt idx="5511">
                  <c:v>7911.5021932</c:v>
                </c:pt>
                <c:pt idx="5512">
                  <c:v>7912.9427444000003</c:v>
                </c:pt>
                <c:pt idx="5513">
                  <c:v>7914.3800460000002</c:v>
                </c:pt>
                <c:pt idx="5514">
                  <c:v>7915.8119693999997</c:v>
                </c:pt>
                <c:pt idx="5515">
                  <c:v>7917.2469448000002</c:v>
                </c:pt>
                <c:pt idx="5516">
                  <c:v>7918.6839479999999</c:v>
                </c:pt>
                <c:pt idx="5517">
                  <c:v>7920.1198242000009</c:v>
                </c:pt>
                <c:pt idx="5518">
                  <c:v>7921.5545000000002</c:v>
                </c:pt>
                <c:pt idx="5519">
                  <c:v>7922.9883455999998</c:v>
                </c:pt>
                <c:pt idx="5520">
                  <c:v>7924.4240602000009</c:v>
                </c:pt>
                <c:pt idx="5521">
                  <c:v>7925.8601415999992</c:v>
                </c:pt>
                <c:pt idx="5522">
                  <c:v>7927.289804</c:v>
                </c:pt>
                <c:pt idx="5523">
                  <c:v>7928.7278117999986</c:v>
                </c:pt>
                <c:pt idx="5524">
                  <c:v>7930.1658194000001</c:v>
                </c:pt>
                <c:pt idx="5525">
                  <c:v>7931.5974610000003</c:v>
                </c:pt>
                <c:pt idx="5526">
                  <c:v>7933.0399955999992</c:v>
                </c:pt>
                <c:pt idx="5527">
                  <c:v>7934.4756616000004</c:v>
                </c:pt>
                <c:pt idx="5528">
                  <c:v>7935.9131985999993</c:v>
                </c:pt>
                <c:pt idx="5529">
                  <c:v>7937.3350650000011</c:v>
                </c:pt>
                <c:pt idx="5530">
                  <c:v>7938.770781199999</c:v>
                </c:pt>
                <c:pt idx="5531">
                  <c:v>7940.2168772000005</c:v>
                </c:pt>
                <c:pt idx="5532">
                  <c:v>7941.6520053999993</c:v>
                </c:pt>
                <c:pt idx="5533">
                  <c:v>7943.0847352000001</c:v>
                </c:pt>
                <c:pt idx="5534">
                  <c:v>7944.5195065999997</c:v>
                </c:pt>
                <c:pt idx="5535">
                  <c:v>7945.9607382000004</c:v>
                </c:pt>
                <c:pt idx="5536">
                  <c:v>7947.4062368000004</c:v>
                </c:pt>
                <c:pt idx="5537">
                  <c:v>7948.8394740000003</c:v>
                </c:pt>
                <c:pt idx="5538">
                  <c:v>7950.272745799999</c:v>
                </c:pt>
                <c:pt idx="5539">
                  <c:v>7951.7087837999989</c:v>
                </c:pt>
                <c:pt idx="5540">
                  <c:v>7953.1438394000024</c:v>
                </c:pt>
                <c:pt idx="5541">
                  <c:v>7954.5685012000004</c:v>
                </c:pt>
                <c:pt idx="5542">
                  <c:v>7956.0005804000002</c:v>
                </c:pt>
                <c:pt idx="5543">
                  <c:v>7957.433278200001</c:v>
                </c:pt>
                <c:pt idx="5544">
                  <c:v>7958.8718260000014</c:v>
                </c:pt>
                <c:pt idx="5545">
                  <c:v>7960.3078912000001</c:v>
                </c:pt>
                <c:pt idx="5546">
                  <c:v>7961.7382591999994</c:v>
                </c:pt>
                <c:pt idx="5547">
                  <c:v>7963.1756278000003</c:v>
                </c:pt>
                <c:pt idx="5548">
                  <c:v>7964.609017400001</c:v>
                </c:pt>
                <c:pt idx="5549">
                  <c:v>7966.0472129999998</c:v>
                </c:pt>
                <c:pt idx="5550">
                  <c:v>7967.4873512000004</c:v>
                </c:pt>
                <c:pt idx="5551">
                  <c:v>7968.9174142000002</c:v>
                </c:pt>
                <c:pt idx="5552">
                  <c:v>7970.3568942000002</c:v>
                </c:pt>
                <c:pt idx="5553">
                  <c:v>7971.7902731999984</c:v>
                </c:pt>
                <c:pt idx="5554">
                  <c:v>7973.225668000001</c:v>
                </c:pt>
                <c:pt idx="5555">
                  <c:v>7974.6589910000012</c:v>
                </c:pt>
                <c:pt idx="5556">
                  <c:v>7976.0930598000004</c:v>
                </c:pt>
                <c:pt idx="5557">
                  <c:v>7977.5268947999994</c:v>
                </c:pt>
                <c:pt idx="5558">
                  <c:v>7978.966579599999</c:v>
                </c:pt>
                <c:pt idx="5559">
                  <c:v>7980.4009366</c:v>
                </c:pt>
                <c:pt idx="5560">
                  <c:v>7981.8365815999996</c:v>
                </c:pt>
                <c:pt idx="5561">
                  <c:v>7983.2738221999998</c:v>
                </c:pt>
                <c:pt idx="5562">
                  <c:v>7984.7085399999996</c:v>
                </c:pt>
                <c:pt idx="5563">
                  <c:v>7986.1428865999987</c:v>
                </c:pt>
                <c:pt idx="5564">
                  <c:v>7987.5787908000002</c:v>
                </c:pt>
                <c:pt idx="5565">
                  <c:v>7989.0162452000004</c:v>
                </c:pt>
                <c:pt idx="5566">
                  <c:v>7990.4530889999996</c:v>
                </c:pt>
                <c:pt idx="5567">
                  <c:v>7991.8860060000006</c:v>
                </c:pt>
                <c:pt idx="5568">
                  <c:v>7993.3198825999989</c:v>
                </c:pt>
                <c:pt idx="5569">
                  <c:v>7994.7554716000004</c:v>
                </c:pt>
                <c:pt idx="5570">
                  <c:v>7996.1883589999998</c:v>
                </c:pt>
                <c:pt idx="5571">
                  <c:v>7997.6243492000012</c:v>
                </c:pt>
                <c:pt idx="5572">
                  <c:v>7999.0557157999992</c:v>
                </c:pt>
                <c:pt idx="5573">
                  <c:v>8000.4914103999999</c:v>
                </c:pt>
                <c:pt idx="5574">
                  <c:v>8001.9256150000001</c:v>
                </c:pt>
                <c:pt idx="5575">
                  <c:v>8003.3597439999994</c:v>
                </c:pt>
                <c:pt idx="5576">
                  <c:v>8004.797224599999</c:v>
                </c:pt>
                <c:pt idx="5577">
                  <c:v>8006.2349389999999</c:v>
                </c:pt>
                <c:pt idx="5578">
                  <c:v>8007.6675910000004</c:v>
                </c:pt>
                <c:pt idx="5579">
                  <c:v>8009.1003985999996</c:v>
                </c:pt>
                <c:pt idx="5580">
                  <c:v>8010.5400893999986</c:v>
                </c:pt>
                <c:pt idx="5581">
                  <c:v>8011.9742356000006</c:v>
                </c:pt>
                <c:pt idx="5582">
                  <c:v>8013.4093297999989</c:v>
                </c:pt>
                <c:pt idx="5583">
                  <c:v>8014.8487989999994</c:v>
                </c:pt>
                <c:pt idx="5584">
                  <c:v>8016.285155399999</c:v>
                </c:pt>
                <c:pt idx="5585">
                  <c:v>8017.7210080000004</c:v>
                </c:pt>
                <c:pt idx="5586">
                  <c:v>8019.1560802000004</c:v>
                </c:pt>
                <c:pt idx="5587">
                  <c:v>8020.5930758000004</c:v>
                </c:pt>
                <c:pt idx="5588">
                  <c:v>8022.0342970000002</c:v>
                </c:pt>
                <c:pt idx="5589">
                  <c:v>8023.4685947999997</c:v>
                </c:pt>
                <c:pt idx="5590">
                  <c:v>8024.8984698000004</c:v>
                </c:pt>
                <c:pt idx="5591">
                  <c:v>8026.3355758000007</c:v>
                </c:pt>
                <c:pt idx="5592">
                  <c:v>8027.7659374000004</c:v>
                </c:pt>
                <c:pt idx="5593">
                  <c:v>8029.206302999999</c:v>
                </c:pt>
                <c:pt idx="5594">
                  <c:v>8030.6365573999992</c:v>
                </c:pt>
                <c:pt idx="5595">
                  <c:v>8032.0754588</c:v>
                </c:pt>
                <c:pt idx="5596">
                  <c:v>8033.5200779999996</c:v>
                </c:pt>
                <c:pt idx="5597">
                  <c:v>8034.9639011999998</c:v>
                </c:pt>
                <c:pt idx="5598">
                  <c:v>8036.3987059999999</c:v>
                </c:pt>
                <c:pt idx="5599">
                  <c:v>8037.8352499999992</c:v>
                </c:pt>
                <c:pt idx="5600">
                  <c:v>8039.2684253999996</c:v>
                </c:pt>
                <c:pt idx="5601">
                  <c:v>8040.7068702000006</c:v>
                </c:pt>
                <c:pt idx="5602">
                  <c:v>8042.1395753999996</c:v>
                </c:pt>
                <c:pt idx="5603">
                  <c:v>8043.5738284000008</c:v>
                </c:pt>
                <c:pt idx="5604">
                  <c:v>8045.0060410000006</c:v>
                </c:pt>
                <c:pt idx="5605">
                  <c:v>8046.4431855999992</c:v>
                </c:pt>
                <c:pt idx="5606">
                  <c:v>8047.8774094000009</c:v>
                </c:pt>
                <c:pt idx="5607">
                  <c:v>8049.3268450000014</c:v>
                </c:pt>
                <c:pt idx="5608">
                  <c:v>8050.7604481999997</c:v>
                </c:pt>
                <c:pt idx="5609">
                  <c:v>8052.1970214000003</c:v>
                </c:pt>
                <c:pt idx="5610">
                  <c:v>8053.633522000001</c:v>
                </c:pt>
                <c:pt idx="5611">
                  <c:v>8055.0684712000002</c:v>
                </c:pt>
                <c:pt idx="5612">
                  <c:v>8056.505731199999</c:v>
                </c:pt>
                <c:pt idx="5613">
                  <c:v>8057.9404836000003</c:v>
                </c:pt>
                <c:pt idx="5614">
                  <c:v>8059.3781942000014</c:v>
                </c:pt>
                <c:pt idx="5615">
                  <c:v>8060.8148451999996</c:v>
                </c:pt>
                <c:pt idx="5616">
                  <c:v>8062.2441174000014</c:v>
                </c:pt>
                <c:pt idx="5617">
                  <c:v>8063.6813468000009</c:v>
                </c:pt>
                <c:pt idx="5618">
                  <c:v>8065.1136158000008</c:v>
                </c:pt>
                <c:pt idx="5619">
                  <c:v>8066.5527629999997</c:v>
                </c:pt>
                <c:pt idx="5620">
                  <c:v>8067.9861713999999</c:v>
                </c:pt>
                <c:pt idx="5621">
                  <c:v>8069.4260868000001</c:v>
                </c:pt>
                <c:pt idx="5622">
                  <c:v>8070.8565052000004</c:v>
                </c:pt>
                <c:pt idx="5623">
                  <c:v>8072.2932116000011</c:v>
                </c:pt>
                <c:pt idx="5624">
                  <c:v>8073.7250828000006</c:v>
                </c:pt>
                <c:pt idx="5625">
                  <c:v>8075.1615875999996</c:v>
                </c:pt>
                <c:pt idx="5626">
                  <c:v>8076.5919170000006</c:v>
                </c:pt>
                <c:pt idx="5627">
                  <c:v>8078.0266384000006</c:v>
                </c:pt>
                <c:pt idx="5628">
                  <c:v>8079.4638733999991</c:v>
                </c:pt>
                <c:pt idx="5629">
                  <c:v>8080.9117855999993</c:v>
                </c:pt>
                <c:pt idx="5630">
                  <c:v>8082.3471496000002</c:v>
                </c:pt>
                <c:pt idx="5631">
                  <c:v>8083.7858456000004</c:v>
                </c:pt>
                <c:pt idx="5632">
                  <c:v>8085.2176222000007</c:v>
                </c:pt>
                <c:pt idx="5633">
                  <c:v>8086.6551514000002</c:v>
                </c:pt>
                <c:pt idx="5634">
                  <c:v>8088.091310400001</c:v>
                </c:pt>
                <c:pt idx="5635">
                  <c:v>8089.5248460000003</c:v>
                </c:pt>
                <c:pt idx="5636">
                  <c:v>8090.9565688000002</c:v>
                </c:pt>
                <c:pt idx="5637">
                  <c:v>8092.3948131999996</c:v>
                </c:pt>
                <c:pt idx="5638">
                  <c:v>8093.8264362</c:v>
                </c:pt>
                <c:pt idx="5639">
                  <c:v>8095.2616437999995</c:v>
                </c:pt>
                <c:pt idx="5640">
                  <c:v>8096.6995406000005</c:v>
                </c:pt>
                <c:pt idx="5641">
                  <c:v>8098.1433275999998</c:v>
                </c:pt>
                <c:pt idx="5642">
                  <c:v>8099.5841253999997</c:v>
                </c:pt>
                <c:pt idx="5643">
                  <c:v>8101.0187334000002</c:v>
                </c:pt>
                <c:pt idx="5644">
                  <c:v>8102.4518725999997</c:v>
                </c:pt>
                <c:pt idx="5645">
                  <c:v>8103.8879830000014</c:v>
                </c:pt>
                <c:pt idx="5646">
                  <c:v>8105.3251514000003</c:v>
                </c:pt>
                <c:pt idx="5647">
                  <c:v>8106.7557958000007</c:v>
                </c:pt>
                <c:pt idx="5648">
                  <c:v>8108.1953358000001</c:v>
                </c:pt>
                <c:pt idx="5649">
                  <c:v>8109.6281562000004</c:v>
                </c:pt>
                <c:pt idx="5650">
                  <c:v>8111.0694533999986</c:v>
                </c:pt>
                <c:pt idx="5651">
                  <c:v>8112.5025194</c:v>
                </c:pt>
                <c:pt idx="5652">
                  <c:v>8113.9393333999997</c:v>
                </c:pt>
                <c:pt idx="5653">
                  <c:v>8115.3789290000004</c:v>
                </c:pt>
                <c:pt idx="5654">
                  <c:v>8116.8105095999999</c:v>
                </c:pt>
                <c:pt idx="5655">
                  <c:v>8118.2447275999994</c:v>
                </c:pt>
                <c:pt idx="5656">
                  <c:v>8119.6835820000006</c:v>
                </c:pt>
                <c:pt idx="5657">
                  <c:v>8121.1175155999999</c:v>
                </c:pt>
                <c:pt idx="5658">
                  <c:v>8122.5514047999995</c:v>
                </c:pt>
                <c:pt idx="5659">
                  <c:v>8123.9860625999991</c:v>
                </c:pt>
                <c:pt idx="5660">
                  <c:v>8125.4223271999999</c:v>
                </c:pt>
                <c:pt idx="5661">
                  <c:v>8126.8568815999997</c:v>
                </c:pt>
                <c:pt idx="5662">
                  <c:v>8128.2916322000001</c:v>
                </c:pt>
                <c:pt idx="5663">
                  <c:v>8129.7397314</c:v>
                </c:pt>
                <c:pt idx="5664">
                  <c:v>8131.1747753999998</c:v>
                </c:pt>
                <c:pt idx="5665">
                  <c:v>8132.6067486000002</c:v>
                </c:pt>
                <c:pt idx="5666">
                  <c:v>8134.0442862</c:v>
                </c:pt>
                <c:pt idx="5667">
                  <c:v>8135.4777548000002</c:v>
                </c:pt>
                <c:pt idx="5668">
                  <c:v>8136.9127642000003</c:v>
                </c:pt>
                <c:pt idx="5669">
                  <c:v>8138.3471336000002</c:v>
                </c:pt>
                <c:pt idx="5670">
                  <c:v>8139.7837103999991</c:v>
                </c:pt>
                <c:pt idx="5671">
                  <c:v>8141.2155394000001</c:v>
                </c:pt>
                <c:pt idx="5672">
                  <c:v>8142.6557790000006</c:v>
                </c:pt>
                <c:pt idx="5673">
                  <c:v>8144.0857436000006</c:v>
                </c:pt>
                <c:pt idx="5674">
                  <c:v>8145.5515266000002</c:v>
                </c:pt>
                <c:pt idx="5675">
                  <c:v>8146.9887159999998</c:v>
                </c:pt>
                <c:pt idx="5676">
                  <c:v>8148.4210691999997</c:v>
                </c:pt>
                <c:pt idx="5677">
                  <c:v>8149.8614833999991</c:v>
                </c:pt>
                <c:pt idx="5678">
                  <c:v>8151.2930278000003</c:v>
                </c:pt>
                <c:pt idx="5679">
                  <c:v>8152.729803799999</c:v>
                </c:pt>
                <c:pt idx="5680">
                  <c:v>8154.1635336000008</c:v>
                </c:pt>
                <c:pt idx="5681">
                  <c:v>8155.5976217999996</c:v>
                </c:pt>
                <c:pt idx="5682">
                  <c:v>8157.0327932</c:v>
                </c:pt>
                <c:pt idx="5683">
                  <c:v>8158.4745083999996</c:v>
                </c:pt>
                <c:pt idx="5684">
                  <c:v>8159.9047315999996</c:v>
                </c:pt>
                <c:pt idx="5685">
                  <c:v>8161.3394534000008</c:v>
                </c:pt>
                <c:pt idx="5686">
                  <c:v>8162.7731509999994</c:v>
                </c:pt>
                <c:pt idx="5687">
                  <c:v>8164.2089402000001</c:v>
                </c:pt>
                <c:pt idx="5688">
                  <c:v>8165.6471942000007</c:v>
                </c:pt>
                <c:pt idx="5689">
                  <c:v>8167.0816336000007</c:v>
                </c:pt>
                <c:pt idx="5690">
                  <c:v>8168.5164294000006</c:v>
                </c:pt>
                <c:pt idx="5691">
                  <c:v>8169.9560223999997</c:v>
                </c:pt>
                <c:pt idx="5692">
                  <c:v>8171.3905163999998</c:v>
                </c:pt>
                <c:pt idx="5693">
                  <c:v>8172.8257505999991</c:v>
                </c:pt>
                <c:pt idx="5694">
                  <c:v>8174.2582595999993</c:v>
                </c:pt>
                <c:pt idx="5695">
                  <c:v>8175.6977618000001</c:v>
                </c:pt>
                <c:pt idx="5696">
                  <c:v>8177.1302984000013</c:v>
                </c:pt>
                <c:pt idx="5697">
                  <c:v>8178.5699151999997</c:v>
                </c:pt>
                <c:pt idx="5698">
                  <c:v>8180.005822000001</c:v>
                </c:pt>
                <c:pt idx="5699">
                  <c:v>8181.4370033999994</c:v>
                </c:pt>
                <c:pt idx="5700">
                  <c:v>8182.8725771999989</c:v>
                </c:pt>
                <c:pt idx="5701">
                  <c:v>8184.3080550000004</c:v>
                </c:pt>
                <c:pt idx="5702">
                  <c:v>8185.7443905999999</c:v>
                </c:pt>
                <c:pt idx="5703">
                  <c:v>8187.1769637999996</c:v>
                </c:pt>
                <c:pt idx="5704">
                  <c:v>8188.6119335999992</c:v>
                </c:pt>
                <c:pt idx="5705">
                  <c:v>8190.0499280000004</c:v>
                </c:pt>
                <c:pt idx="5706">
                  <c:v>8191.4843592000007</c:v>
                </c:pt>
                <c:pt idx="5707">
                  <c:v>8192.9219350000003</c:v>
                </c:pt>
                <c:pt idx="5708">
                  <c:v>8194.357745199999</c:v>
                </c:pt>
                <c:pt idx="5709">
                  <c:v>8195.7915585999981</c:v>
                </c:pt>
                <c:pt idx="5710">
                  <c:v>8197.2283360000001</c:v>
                </c:pt>
                <c:pt idx="5711">
                  <c:v>8198.6607924</c:v>
                </c:pt>
                <c:pt idx="5712">
                  <c:v>8200.095648999999</c:v>
                </c:pt>
                <c:pt idx="5713">
                  <c:v>8201.5273932000018</c:v>
                </c:pt>
                <c:pt idx="5714">
                  <c:v>8202.9626411999998</c:v>
                </c:pt>
                <c:pt idx="5715">
                  <c:v>8204.3973215999995</c:v>
                </c:pt>
                <c:pt idx="5716">
                  <c:v>8205.8360912000007</c:v>
                </c:pt>
                <c:pt idx="5717">
                  <c:v>8207.2688957999999</c:v>
                </c:pt>
                <c:pt idx="5718">
                  <c:v>8208.7083146000004</c:v>
                </c:pt>
                <c:pt idx="5719">
                  <c:v>8210.1417156000007</c:v>
                </c:pt>
                <c:pt idx="5720">
                  <c:v>8211.5823755999991</c:v>
                </c:pt>
                <c:pt idx="5721">
                  <c:v>8213.0004521999999</c:v>
                </c:pt>
                <c:pt idx="5722">
                  <c:v>8214.4355071999998</c:v>
                </c:pt>
                <c:pt idx="5723">
                  <c:v>8215.8669141999999</c:v>
                </c:pt>
                <c:pt idx="5724">
                  <c:v>8217.3067616000008</c:v>
                </c:pt>
                <c:pt idx="5725">
                  <c:v>8218.7411563999995</c:v>
                </c:pt>
                <c:pt idx="5726">
                  <c:v>8220.1781565999991</c:v>
                </c:pt>
                <c:pt idx="5727">
                  <c:v>8221.6084690000007</c:v>
                </c:pt>
                <c:pt idx="5728">
                  <c:v>8223.0478426000009</c:v>
                </c:pt>
                <c:pt idx="5729">
                  <c:v>8224.484231800001</c:v>
                </c:pt>
                <c:pt idx="5730">
                  <c:v>8225.9214451999997</c:v>
                </c:pt>
                <c:pt idx="5731">
                  <c:v>8227.3563992000018</c:v>
                </c:pt>
                <c:pt idx="5732">
                  <c:v>8228.7903770000012</c:v>
                </c:pt>
                <c:pt idx="5733">
                  <c:v>8230.2296437999994</c:v>
                </c:pt>
                <c:pt idx="5734">
                  <c:v>8231.6618108000002</c:v>
                </c:pt>
                <c:pt idx="5735">
                  <c:v>8233.1008950000014</c:v>
                </c:pt>
                <c:pt idx="5736">
                  <c:v>8234.5391133999983</c:v>
                </c:pt>
                <c:pt idx="5737">
                  <c:v>8235.9752360000002</c:v>
                </c:pt>
                <c:pt idx="5738">
                  <c:v>8237.4109606000002</c:v>
                </c:pt>
                <c:pt idx="5739">
                  <c:v>8238.8456709999991</c:v>
                </c:pt>
                <c:pt idx="5740">
                  <c:v>8240.2785691999998</c:v>
                </c:pt>
                <c:pt idx="5741">
                  <c:v>8241.7186599999986</c:v>
                </c:pt>
                <c:pt idx="5742">
                  <c:v>8243.1478662000009</c:v>
                </c:pt>
                <c:pt idx="5743">
                  <c:v>8244.5856948000001</c:v>
                </c:pt>
                <c:pt idx="5744">
                  <c:v>8246.0220024000009</c:v>
                </c:pt>
                <c:pt idx="5745">
                  <c:v>8247.4587012000011</c:v>
                </c:pt>
                <c:pt idx="5746">
                  <c:v>8248.892490000002</c:v>
                </c:pt>
                <c:pt idx="5747">
                  <c:v>8250.3265457999987</c:v>
                </c:pt>
                <c:pt idx="5748">
                  <c:v>8251.7641691999997</c:v>
                </c:pt>
                <c:pt idx="5749">
                  <c:v>8253.1988292000005</c:v>
                </c:pt>
                <c:pt idx="5750">
                  <c:v>8254.6397589999997</c:v>
                </c:pt>
                <c:pt idx="5751">
                  <c:v>8256.0699980000009</c:v>
                </c:pt>
                <c:pt idx="5752">
                  <c:v>8257.5072323999993</c:v>
                </c:pt>
                <c:pt idx="5753">
                  <c:v>8258.9414263999988</c:v>
                </c:pt>
                <c:pt idx="5754">
                  <c:v>8260.3729994000005</c:v>
                </c:pt>
                <c:pt idx="5755">
                  <c:v>8261.8137066000018</c:v>
                </c:pt>
                <c:pt idx="5756">
                  <c:v>8263.2464492000017</c:v>
                </c:pt>
                <c:pt idx="5757">
                  <c:v>8264.6821238000011</c:v>
                </c:pt>
                <c:pt idx="5758">
                  <c:v>8266.1190223999984</c:v>
                </c:pt>
                <c:pt idx="5759">
                  <c:v>8267.5533773999996</c:v>
                </c:pt>
                <c:pt idx="5760">
                  <c:v>8268.9904631999998</c:v>
                </c:pt>
                <c:pt idx="5761">
                  <c:v>8270.4233975999996</c:v>
                </c:pt>
                <c:pt idx="5762">
                  <c:v>8271.8604928000004</c:v>
                </c:pt>
                <c:pt idx="5763">
                  <c:v>8273.2962587999991</c:v>
                </c:pt>
                <c:pt idx="5764">
                  <c:v>8274.7362993999996</c:v>
                </c:pt>
                <c:pt idx="5765">
                  <c:v>8276.1832343999995</c:v>
                </c:pt>
                <c:pt idx="5766">
                  <c:v>8277.6213754</c:v>
                </c:pt>
                <c:pt idx="5767">
                  <c:v>8279.0589768000009</c:v>
                </c:pt>
                <c:pt idx="5768">
                  <c:v>8280.4915623999987</c:v>
                </c:pt>
                <c:pt idx="5769">
                  <c:v>8281.9247130000003</c:v>
                </c:pt>
                <c:pt idx="5770">
                  <c:v>8283.3653924000009</c:v>
                </c:pt>
                <c:pt idx="5771">
                  <c:v>8284.8023921999993</c:v>
                </c:pt>
                <c:pt idx="5772">
                  <c:v>8286.2362527999994</c:v>
                </c:pt>
                <c:pt idx="5773">
                  <c:v>8287.6553653999999</c:v>
                </c:pt>
                <c:pt idx="5774">
                  <c:v>8289.0929242000002</c:v>
                </c:pt>
                <c:pt idx="5775">
                  <c:v>8290.5219479999996</c:v>
                </c:pt>
                <c:pt idx="5776">
                  <c:v>8291.9632091999993</c:v>
                </c:pt>
                <c:pt idx="5777">
                  <c:v>8293.3965976</c:v>
                </c:pt>
                <c:pt idx="5778">
                  <c:v>8294.8275443999992</c:v>
                </c:pt>
                <c:pt idx="5779">
                  <c:v>8296.2680184000019</c:v>
                </c:pt>
                <c:pt idx="5780">
                  <c:v>8297.6985408</c:v>
                </c:pt>
                <c:pt idx="5781">
                  <c:v>8299.1374246000014</c:v>
                </c:pt>
                <c:pt idx="5782">
                  <c:v>8300.5754027999992</c:v>
                </c:pt>
                <c:pt idx="5783">
                  <c:v>8302.0092863999998</c:v>
                </c:pt>
                <c:pt idx="5784">
                  <c:v>8303.4433033999994</c:v>
                </c:pt>
                <c:pt idx="5785">
                  <c:v>8304.8781712000018</c:v>
                </c:pt>
                <c:pt idx="5786">
                  <c:v>8306.3173958000007</c:v>
                </c:pt>
                <c:pt idx="5787">
                  <c:v>8307.7544187999993</c:v>
                </c:pt>
                <c:pt idx="5788">
                  <c:v>8309.1899517999991</c:v>
                </c:pt>
                <c:pt idx="5789">
                  <c:v>8310.6243271999992</c:v>
                </c:pt>
                <c:pt idx="5790">
                  <c:v>8312.0599738000001</c:v>
                </c:pt>
                <c:pt idx="5791">
                  <c:v>8313.4975126000008</c:v>
                </c:pt>
                <c:pt idx="5792">
                  <c:v>8314.9282318000005</c:v>
                </c:pt>
                <c:pt idx="5793">
                  <c:v>8316.353353399998</c:v>
                </c:pt>
                <c:pt idx="5794">
                  <c:v>8317.7847378000006</c:v>
                </c:pt>
                <c:pt idx="5795">
                  <c:v>8319.2213948000008</c:v>
                </c:pt>
                <c:pt idx="5796">
                  <c:v>8320.6550525999992</c:v>
                </c:pt>
                <c:pt idx="5797">
                  <c:v>8322.0868778000004</c:v>
                </c:pt>
                <c:pt idx="5798">
                  <c:v>8323.5220860000009</c:v>
                </c:pt>
                <c:pt idx="5799">
                  <c:v>8324.974892000002</c:v>
                </c:pt>
                <c:pt idx="5800">
                  <c:v>8326.4094805999994</c:v>
                </c:pt>
                <c:pt idx="5801">
                  <c:v>8327.8448190000017</c:v>
                </c:pt>
                <c:pt idx="5802">
                  <c:v>8329.2766852000004</c:v>
                </c:pt>
                <c:pt idx="5803">
                  <c:v>8330.7157787999986</c:v>
                </c:pt>
                <c:pt idx="5804">
                  <c:v>8332.1552978</c:v>
                </c:pt>
                <c:pt idx="5805">
                  <c:v>8333.5859046000005</c:v>
                </c:pt>
                <c:pt idx="5806">
                  <c:v>8335.0192773999988</c:v>
                </c:pt>
                <c:pt idx="5807">
                  <c:v>8336.4544678000002</c:v>
                </c:pt>
                <c:pt idx="5808">
                  <c:v>8337.8886368000003</c:v>
                </c:pt>
                <c:pt idx="5809">
                  <c:v>8339.3267443999994</c:v>
                </c:pt>
                <c:pt idx="5810">
                  <c:v>8340.7588589999978</c:v>
                </c:pt>
                <c:pt idx="5811">
                  <c:v>8342.1946275999999</c:v>
                </c:pt>
                <c:pt idx="5812">
                  <c:v>8343.6305123999991</c:v>
                </c:pt>
                <c:pt idx="5813">
                  <c:v>8345.0639150000006</c:v>
                </c:pt>
                <c:pt idx="5814">
                  <c:v>8346.4996351999998</c:v>
                </c:pt>
                <c:pt idx="5815">
                  <c:v>8347.9353797999993</c:v>
                </c:pt>
                <c:pt idx="5816">
                  <c:v>8349.3734804000014</c:v>
                </c:pt>
                <c:pt idx="5817">
                  <c:v>8350.8067081999998</c:v>
                </c:pt>
                <c:pt idx="5818">
                  <c:v>8352.2429362000003</c:v>
                </c:pt>
                <c:pt idx="5819">
                  <c:v>8353.676028599999</c:v>
                </c:pt>
                <c:pt idx="5820">
                  <c:v>8355.1170332000002</c:v>
                </c:pt>
                <c:pt idx="5821">
                  <c:v>8356.5524483999998</c:v>
                </c:pt>
                <c:pt idx="5822">
                  <c:v>8357.983913</c:v>
                </c:pt>
                <c:pt idx="5823">
                  <c:v>8359.4176815999999</c:v>
                </c:pt>
                <c:pt idx="5824">
                  <c:v>8360.8559750000004</c:v>
                </c:pt>
                <c:pt idx="5825">
                  <c:v>8362.2853801999991</c:v>
                </c:pt>
                <c:pt idx="5826">
                  <c:v>8363.7258084000005</c:v>
                </c:pt>
                <c:pt idx="5827">
                  <c:v>8365.1597131999988</c:v>
                </c:pt>
                <c:pt idx="5828">
                  <c:v>8366.5976180000016</c:v>
                </c:pt>
                <c:pt idx="5829">
                  <c:v>8368.0338251999983</c:v>
                </c:pt>
                <c:pt idx="5830">
                  <c:v>8369.4701172000005</c:v>
                </c:pt>
                <c:pt idx="5831">
                  <c:v>8370.9067945999996</c:v>
                </c:pt>
                <c:pt idx="5832">
                  <c:v>8372.3408175999994</c:v>
                </c:pt>
                <c:pt idx="5833">
                  <c:v>8373.7819400000008</c:v>
                </c:pt>
                <c:pt idx="5834">
                  <c:v>8375.2128816000004</c:v>
                </c:pt>
                <c:pt idx="5835">
                  <c:v>8376.6454923999991</c:v>
                </c:pt>
                <c:pt idx="5836">
                  <c:v>8378.0791673999993</c:v>
                </c:pt>
                <c:pt idx="5837">
                  <c:v>8379.5142627999994</c:v>
                </c:pt>
                <c:pt idx="5838">
                  <c:v>8380.9485387999994</c:v>
                </c:pt>
                <c:pt idx="5839">
                  <c:v>8382.3826129999998</c:v>
                </c:pt>
                <c:pt idx="5840">
                  <c:v>8383.8266134000005</c:v>
                </c:pt>
                <c:pt idx="5841">
                  <c:v>8385.2734049999999</c:v>
                </c:pt>
                <c:pt idx="5842">
                  <c:v>8386.7050275999991</c:v>
                </c:pt>
                <c:pt idx="5843">
                  <c:v>8388.1412504</c:v>
                </c:pt>
                <c:pt idx="5844">
                  <c:v>8389.5783382000009</c:v>
                </c:pt>
                <c:pt idx="5845">
                  <c:v>8391.0157073999981</c:v>
                </c:pt>
                <c:pt idx="5846">
                  <c:v>8392.4476719999984</c:v>
                </c:pt>
                <c:pt idx="5847">
                  <c:v>8393.8812260000013</c:v>
                </c:pt>
                <c:pt idx="5848">
                  <c:v>8395.3160949999983</c:v>
                </c:pt>
                <c:pt idx="5849">
                  <c:v>8396.750587999999</c:v>
                </c:pt>
                <c:pt idx="5850">
                  <c:v>8398.1870965999988</c:v>
                </c:pt>
                <c:pt idx="5851">
                  <c:v>8399.6203220000007</c:v>
                </c:pt>
                <c:pt idx="5852">
                  <c:v>8401.0743626000003</c:v>
                </c:pt>
                <c:pt idx="5853">
                  <c:v>8402.5046461999991</c:v>
                </c:pt>
                <c:pt idx="5854">
                  <c:v>8403.9410317999991</c:v>
                </c:pt>
                <c:pt idx="5855">
                  <c:v>8405.3781606000011</c:v>
                </c:pt>
                <c:pt idx="5856">
                  <c:v>8406.8131895999995</c:v>
                </c:pt>
                <c:pt idx="5857">
                  <c:v>8408.2435210000003</c:v>
                </c:pt>
                <c:pt idx="5858">
                  <c:v>8409.6852099999996</c:v>
                </c:pt>
                <c:pt idx="5859">
                  <c:v>8411.1152674000004</c:v>
                </c:pt>
                <c:pt idx="5860">
                  <c:v>8412.5558012000001</c:v>
                </c:pt>
                <c:pt idx="5861">
                  <c:v>8413.9888202000002</c:v>
                </c:pt>
                <c:pt idx="5862">
                  <c:v>8415.4232783999996</c:v>
                </c:pt>
                <c:pt idx="5863">
                  <c:v>8416.8604022000018</c:v>
                </c:pt>
                <c:pt idx="5864">
                  <c:v>8418.2981938000012</c:v>
                </c:pt>
                <c:pt idx="5865">
                  <c:v>8419.7343860000001</c:v>
                </c:pt>
                <c:pt idx="5866">
                  <c:v>8421.1709852000004</c:v>
                </c:pt>
                <c:pt idx="5867">
                  <c:v>8422.6033325999997</c:v>
                </c:pt>
                <c:pt idx="5868">
                  <c:v>8424.0438451999999</c:v>
                </c:pt>
                <c:pt idx="5869">
                  <c:v>8425.4837548000014</c:v>
                </c:pt>
                <c:pt idx="5870">
                  <c:v>8426.9121014000011</c:v>
                </c:pt>
                <c:pt idx="5871">
                  <c:v>8428.3501940000006</c:v>
                </c:pt>
                <c:pt idx="5872">
                  <c:v>8429.7844240000013</c:v>
                </c:pt>
                <c:pt idx="5873">
                  <c:v>8431.2196245999985</c:v>
                </c:pt>
                <c:pt idx="5874">
                  <c:v>8432.6553924</c:v>
                </c:pt>
                <c:pt idx="5875">
                  <c:v>8434.0941845999987</c:v>
                </c:pt>
                <c:pt idx="5876">
                  <c:v>8435.5293789999996</c:v>
                </c:pt>
                <c:pt idx="5877">
                  <c:v>8436.9649436</c:v>
                </c:pt>
                <c:pt idx="5878">
                  <c:v>8438.3977252000004</c:v>
                </c:pt>
                <c:pt idx="5879">
                  <c:v>8439.8331710000002</c:v>
                </c:pt>
                <c:pt idx="5880">
                  <c:v>8441.2715717999999</c:v>
                </c:pt>
                <c:pt idx="5881">
                  <c:v>8442.7076942000003</c:v>
                </c:pt>
                <c:pt idx="5882">
                  <c:v>8444.1456710000002</c:v>
                </c:pt>
                <c:pt idx="5883">
                  <c:v>8445.5777897999997</c:v>
                </c:pt>
                <c:pt idx="5884">
                  <c:v>8447.0136101999997</c:v>
                </c:pt>
                <c:pt idx="5885">
                  <c:v>8448.4509521999989</c:v>
                </c:pt>
                <c:pt idx="5886">
                  <c:v>8449.8858925999994</c:v>
                </c:pt>
                <c:pt idx="5887">
                  <c:v>8451.3192050000016</c:v>
                </c:pt>
                <c:pt idx="5888">
                  <c:v>8452.7574855999992</c:v>
                </c:pt>
                <c:pt idx="5889">
                  <c:v>8454.1870257999999</c:v>
                </c:pt>
                <c:pt idx="5890">
                  <c:v>8455.624473599999</c:v>
                </c:pt>
                <c:pt idx="5891">
                  <c:v>8457.059319</c:v>
                </c:pt>
                <c:pt idx="5892">
                  <c:v>8458.4964981999983</c:v>
                </c:pt>
                <c:pt idx="5893">
                  <c:v>8459.9343561999995</c:v>
                </c:pt>
                <c:pt idx="5894">
                  <c:v>8461.3727252000008</c:v>
                </c:pt>
                <c:pt idx="5895">
                  <c:v>8462.8061211999993</c:v>
                </c:pt>
                <c:pt idx="5896">
                  <c:v>8464.2423041999991</c:v>
                </c:pt>
                <c:pt idx="5897">
                  <c:v>8465.6885375999991</c:v>
                </c:pt>
                <c:pt idx="5898">
                  <c:v>8467.1184744000002</c:v>
                </c:pt>
                <c:pt idx="5899">
                  <c:v>8468.5474746</c:v>
                </c:pt>
                <c:pt idx="5900">
                  <c:v>8469.9814731999995</c:v>
                </c:pt>
                <c:pt idx="5901">
                  <c:v>8471.4180452000001</c:v>
                </c:pt>
                <c:pt idx="5902">
                  <c:v>8472.8541103999996</c:v>
                </c:pt>
                <c:pt idx="5903">
                  <c:v>8474.2852805999992</c:v>
                </c:pt>
                <c:pt idx="5904">
                  <c:v>8475.7252686000011</c:v>
                </c:pt>
                <c:pt idx="5905">
                  <c:v>8477.1553600000007</c:v>
                </c:pt>
                <c:pt idx="5906">
                  <c:v>8478.5955140000005</c:v>
                </c:pt>
                <c:pt idx="5907">
                  <c:v>8480.0409183999982</c:v>
                </c:pt>
                <c:pt idx="5908">
                  <c:v>8481.4816702000007</c:v>
                </c:pt>
                <c:pt idx="5909">
                  <c:v>8482.9192900000016</c:v>
                </c:pt>
                <c:pt idx="5910">
                  <c:v>8484.3518301999993</c:v>
                </c:pt>
                <c:pt idx="5911">
                  <c:v>8485.7864907999992</c:v>
                </c:pt>
                <c:pt idx="5912">
                  <c:v>8487.2180174000005</c:v>
                </c:pt>
                <c:pt idx="5913">
                  <c:v>8488.654351000001</c:v>
                </c:pt>
                <c:pt idx="5914">
                  <c:v>8490.0941186</c:v>
                </c:pt>
                <c:pt idx="5915">
                  <c:v>8491.527595399999</c:v>
                </c:pt>
                <c:pt idx="5916">
                  <c:v>8492.9585165999997</c:v>
                </c:pt>
                <c:pt idx="5917">
                  <c:v>8494.3989566</c:v>
                </c:pt>
                <c:pt idx="5918">
                  <c:v>8495.8323626000001</c:v>
                </c:pt>
                <c:pt idx="5919">
                  <c:v>8497.2662013999998</c:v>
                </c:pt>
                <c:pt idx="5920">
                  <c:v>8498.7019704000013</c:v>
                </c:pt>
                <c:pt idx="5921">
                  <c:v>8500.1366329999983</c:v>
                </c:pt>
                <c:pt idx="5922">
                  <c:v>8501.5679113999995</c:v>
                </c:pt>
                <c:pt idx="5923">
                  <c:v>8503.0083184000014</c:v>
                </c:pt>
                <c:pt idx="5924">
                  <c:v>8504.443792</c:v>
                </c:pt>
                <c:pt idx="5925">
                  <c:v>8505.8814887999979</c:v>
                </c:pt>
                <c:pt idx="5926">
                  <c:v>8507.3202522000011</c:v>
                </c:pt>
                <c:pt idx="5927">
                  <c:v>8508.7495245999999</c:v>
                </c:pt>
                <c:pt idx="5928">
                  <c:v>8510.1883648000003</c:v>
                </c:pt>
                <c:pt idx="5929">
                  <c:v>8511.6317211999994</c:v>
                </c:pt>
                <c:pt idx="5930">
                  <c:v>8513.0738215999991</c:v>
                </c:pt>
                <c:pt idx="5931">
                  <c:v>8514.5115257999987</c:v>
                </c:pt>
                <c:pt idx="5932">
                  <c:v>8515.9456947999988</c:v>
                </c:pt>
                <c:pt idx="5933">
                  <c:v>8517.3819347999997</c:v>
                </c:pt>
                <c:pt idx="5934">
                  <c:v>8518.8209762000006</c:v>
                </c:pt>
                <c:pt idx="5935">
                  <c:v>8520.2535160000007</c:v>
                </c:pt>
                <c:pt idx="5936">
                  <c:v>8521.6898950000013</c:v>
                </c:pt>
                <c:pt idx="5937">
                  <c:v>8523.1269699999993</c:v>
                </c:pt>
                <c:pt idx="5938">
                  <c:v>8524.5609965999993</c:v>
                </c:pt>
                <c:pt idx="5939">
                  <c:v>8525.9931916000005</c:v>
                </c:pt>
                <c:pt idx="5940">
                  <c:v>8527.4252334000012</c:v>
                </c:pt>
                <c:pt idx="5941">
                  <c:v>8528.8627665999993</c:v>
                </c:pt>
                <c:pt idx="5942">
                  <c:v>8530.2972534</c:v>
                </c:pt>
                <c:pt idx="5943">
                  <c:v>8531.7284248000014</c:v>
                </c:pt>
                <c:pt idx="5944">
                  <c:v>8533.1674871999985</c:v>
                </c:pt>
                <c:pt idx="5945">
                  <c:v>8534.6005743999995</c:v>
                </c:pt>
                <c:pt idx="5946">
                  <c:v>8536.0410458000006</c:v>
                </c:pt>
                <c:pt idx="5947">
                  <c:v>8537.4762875999986</c:v>
                </c:pt>
                <c:pt idx="5948">
                  <c:v>8538.9163360000002</c:v>
                </c:pt>
                <c:pt idx="5949">
                  <c:v>8540.3473307999993</c:v>
                </c:pt>
                <c:pt idx="5950">
                  <c:v>8541.7838871999993</c:v>
                </c:pt>
                <c:pt idx="5951">
                  <c:v>8543.2178777999998</c:v>
                </c:pt>
                <c:pt idx="5952">
                  <c:v>8544.6514496</c:v>
                </c:pt>
                <c:pt idx="5953">
                  <c:v>8546.0885094000005</c:v>
                </c:pt>
                <c:pt idx="5954">
                  <c:v>8547.5207401999996</c:v>
                </c:pt>
                <c:pt idx="5955">
                  <c:v>8548.9553798000015</c:v>
                </c:pt>
                <c:pt idx="5956">
                  <c:v>8550.3951199999992</c:v>
                </c:pt>
                <c:pt idx="5957">
                  <c:v>8551.8254823999996</c:v>
                </c:pt>
                <c:pt idx="5958">
                  <c:v>8553.2636554000001</c:v>
                </c:pt>
                <c:pt idx="5959">
                  <c:v>8554.7012364000002</c:v>
                </c:pt>
                <c:pt idx="5960">
                  <c:v>8556.1355765999997</c:v>
                </c:pt>
                <c:pt idx="5961">
                  <c:v>8557.5666440000005</c:v>
                </c:pt>
                <c:pt idx="5962">
                  <c:v>8559.0064160000002</c:v>
                </c:pt>
                <c:pt idx="5963">
                  <c:v>8560.4371030000002</c:v>
                </c:pt>
                <c:pt idx="5964">
                  <c:v>8561.8755806000008</c:v>
                </c:pt>
                <c:pt idx="5965">
                  <c:v>8563.3106836000006</c:v>
                </c:pt>
                <c:pt idx="5966">
                  <c:v>8564.7596242</c:v>
                </c:pt>
                <c:pt idx="5967">
                  <c:v>8566.1939177999993</c:v>
                </c:pt>
                <c:pt idx="5968">
                  <c:v>8567.6301063999999</c:v>
                </c:pt>
                <c:pt idx="5969">
                  <c:v>8569.0641751999992</c:v>
                </c:pt>
                <c:pt idx="5970">
                  <c:v>8570.5025509999996</c:v>
                </c:pt>
                <c:pt idx="5971">
                  <c:v>8571.9359089999998</c:v>
                </c:pt>
                <c:pt idx="5972">
                  <c:v>8573.3722947999995</c:v>
                </c:pt>
                <c:pt idx="5973">
                  <c:v>8574.8026989999998</c:v>
                </c:pt>
                <c:pt idx="5974">
                  <c:v>8576.2380100000009</c:v>
                </c:pt>
                <c:pt idx="5975">
                  <c:v>8577.6891320000013</c:v>
                </c:pt>
                <c:pt idx="5976">
                  <c:v>8579.1261549999999</c:v>
                </c:pt>
                <c:pt idx="5977">
                  <c:v>8580.5648508000013</c:v>
                </c:pt>
                <c:pt idx="5978">
                  <c:v>8582.0086486</c:v>
                </c:pt>
                <c:pt idx="5979">
                  <c:v>8583.4487426000014</c:v>
                </c:pt>
                <c:pt idx="5980">
                  <c:v>8584.8794868000004</c:v>
                </c:pt>
                <c:pt idx="5981">
                  <c:v>8586.3183042000001</c:v>
                </c:pt>
                <c:pt idx="5982">
                  <c:v>8587.750182400001</c:v>
                </c:pt>
                <c:pt idx="5983">
                  <c:v>8589.1869244000009</c:v>
                </c:pt>
                <c:pt idx="5984">
                  <c:v>8590.6272100000006</c:v>
                </c:pt>
                <c:pt idx="5985">
                  <c:v>8592.0557251999999</c:v>
                </c:pt>
                <c:pt idx="5986">
                  <c:v>8593.4910560000008</c:v>
                </c:pt>
                <c:pt idx="5987">
                  <c:v>8594.9245266000016</c:v>
                </c:pt>
                <c:pt idx="5988">
                  <c:v>8596.3613311999998</c:v>
                </c:pt>
                <c:pt idx="5989">
                  <c:v>8597.7981360000013</c:v>
                </c:pt>
                <c:pt idx="5990">
                  <c:v>8599.2449068000005</c:v>
                </c:pt>
                <c:pt idx="5991">
                  <c:v>8600.6828215999994</c:v>
                </c:pt>
                <c:pt idx="5992">
                  <c:v>8602.1135303999999</c:v>
                </c:pt>
                <c:pt idx="5993">
                  <c:v>8603.5532261999997</c:v>
                </c:pt>
                <c:pt idx="5994">
                  <c:v>8604.985478999999</c:v>
                </c:pt>
                <c:pt idx="5995">
                  <c:v>8606.4256256000008</c:v>
                </c:pt>
                <c:pt idx="5996">
                  <c:v>8607.8624701999997</c:v>
                </c:pt>
                <c:pt idx="5997">
                  <c:v>8609.2938393999993</c:v>
                </c:pt>
                <c:pt idx="5998">
                  <c:v>8610.7373986000002</c:v>
                </c:pt>
                <c:pt idx="5999">
                  <c:v>8612.1689974000001</c:v>
                </c:pt>
                <c:pt idx="6000">
                  <c:v>8613.6080284</c:v>
                </c:pt>
                <c:pt idx="6001">
                  <c:v>8615.0416889999997</c:v>
                </c:pt>
                <c:pt idx="6002">
                  <c:v>8616.4762835999991</c:v>
                </c:pt>
                <c:pt idx="6003">
                  <c:v>8617.9142800000009</c:v>
                </c:pt>
                <c:pt idx="6004">
                  <c:v>8619.3517993999994</c:v>
                </c:pt>
                <c:pt idx="6005">
                  <c:v>8620.783458599999</c:v>
                </c:pt>
                <c:pt idx="6006">
                  <c:v>8622.2184612000001</c:v>
                </c:pt>
                <c:pt idx="6007">
                  <c:v>8623.6550270000007</c:v>
                </c:pt>
                <c:pt idx="6008">
                  <c:v>8625.0912604000005</c:v>
                </c:pt>
                <c:pt idx="6009">
                  <c:v>8626.5241024000006</c:v>
                </c:pt>
                <c:pt idx="6010">
                  <c:v>8627.9793535999997</c:v>
                </c:pt>
                <c:pt idx="6011">
                  <c:v>8629.416426400001</c:v>
                </c:pt>
                <c:pt idx="6012">
                  <c:v>8630.8501480000014</c:v>
                </c:pt>
                <c:pt idx="6013">
                  <c:v>8632.2833229999997</c:v>
                </c:pt>
                <c:pt idx="6014">
                  <c:v>8633.7199574000006</c:v>
                </c:pt>
                <c:pt idx="6015">
                  <c:v>8635.1556536000007</c:v>
                </c:pt>
                <c:pt idx="6016">
                  <c:v>8636.5904206000014</c:v>
                </c:pt>
                <c:pt idx="6017">
                  <c:v>8638.0273094000004</c:v>
                </c:pt>
                <c:pt idx="6018">
                  <c:v>8639.4610546000004</c:v>
                </c:pt>
                <c:pt idx="6019">
                  <c:v>8640.8997307999998</c:v>
                </c:pt>
                <c:pt idx="6020">
                  <c:v>8642.3346543999996</c:v>
                </c:pt>
                <c:pt idx="6021">
                  <c:v>8643.7700158000007</c:v>
                </c:pt>
                <c:pt idx="6022">
                  <c:v>8645.2051904</c:v>
                </c:pt>
                <c:pt idx="6023">
                  <c:v>8646.6388719999995</c:v>
                </c:pt>
                <c:pt idx="6024">
                  <c:v>8648.0778757999997</c:v>
                </c:pt>
                <c:pt idx="6025">
                  <c:v>8649.5093319999978</c:v>
                </c:pt>
                <c:pt idx="6026">
                  <c:v>8650.9446903999997</c:v>
                </c:pt>
                <c:pt idx="6027">
                  <c:v>8652.3822700000001</c:v>
                </c:pt>
                <c:pt idx="6028">
                  <c:v>8653.8121549999996</c:v>
                </c:pt>
                <c:pt idx="6029">
                  <c:v>8655.2545654000005</c:v>
                </c:pt>
                <c:pt idx="6030">
                  <c:v>8656.6858544000024</c:v>
                </c:pt>
                <c:pt idx="6031">
                  <c:v>8658.1249802000002</c:v>
                </c:pt>
                <c:pt idx="6032">
                  <c:v>8659.5583441999988</c:v>
                </c:pt>
                <c:pt idx="6033">
                  <c:v>8660.994147200001</c:v>
                </c:pt>
                <c:pt idx="6034">
                  <c:v>8662.4333430000006</c:v>
                </c:pt>
                <c:pt idx="6035">
                  <c:v>8663.8703212</c:v>
                </c:pt>
                <c:pt idx="6036">
                  <c:v>8665.3032039999998</c:v>
                </c:pt>
                <c:pt idx="6037">
                  <c:v>8666.7397986000014</c:v>
                </c:pt>
                <c:pt idx="6038">
                  <c:v>8668.1751216000011</c:v>
                </c:pt>
                <c:pt idx="6039">
                  <c:v>8669.6096289999987</c:v>
                </c:pt>
                <c:pt idx="6040">
                  <c:v>8671.0453204000005</c:v>
                </c:pt>
                <c:pt idx="6041">
                  <c:v>8672.4789877999992</c:v>
                </c:pt>
                <c:pt idx="6042">
                  <c:v>8673.9098835999994</c:v>
                </c:pt>
                <c:pt idx="6043">
                  <c:v>8675.3452452000001</c:v>
                </c:pt>
                <c:pt idx="6044">
                  <c:v>8676.7773990000023</c:v>
                </c:pt>
                <c:pt idx="6045">
                  <c:v>8678.2119619999994</c:v>
                </c:pt>
                <c:pt idx="6046">
                  <c:v>8679.6533567999995</c:v>
                </c:pt>
                <c:pt idx="6047">
                  <c:v>8681.0868309999987</c:v>
                </c:pt>
                <c:pt idx="6048">
                  <c:v>8682.5254707999993</c:v>
                </c:pt>
                <c:pt idx="6049">
                  <c:v>8683.9694345999997</c:v>
                </c:pt>
                <c:pt idx="6050">
                  <c:v>8685.4154445999993</c:v>
                </c:pt>
                <c:pt idx="6051">
                  <c:v>8686.853750799999</c:v>
                </c:pt>
                <c:pt idx="6052">
                  <c:v>8688.2883097999984</c:v>
                </c:pt>
                <c:pt idx="6053">
                  <c:v>8689.7068518000015</c:v>
                </c:pt>
                <c:pt idx="6054">
                  <c:v>8691.1421484000002</c:v>
                </c:pt>
                <c:pt idx="6055">
                  <c:v>8692.582835600002</c:v>
                </c:pt>
                <c:pt idx="6056">
                  <c:v>8694.0160410000008</c:v>
                </c:pt>
                <c:pt idx="6057">
                  <c:v>8695.4525891999983</c:v>
                </c:pt>
                <c:pt idx="6058">
                  <c:v>8696.8833746</c:v>
                </c:pt>
                <c:pt idx="6059">
                  <c:v>8698.3202904000009</c:v>
                </c:pt>
                <c:pt idx="6060">
                  <c:v>8699.7556867999992</c:v>
                </c:pt>
                <c:pt idx="6061">
                  <c:v>8701.1915268000012</c:v>
                </c:pt>
                <c:pt idx="6062">
                  <c:v>8702.6272075999987</c:v>
                </c:pt>
                <c:pt idx="6063">
                  <c:v>8704.0600880000002</c:v>
                </c:pt>
                <c:pt idx="6064">
                  <c:v>8705.5004633999997</c:v>
                </c:pt>
                <c:pt idx="6065">
                  <c:v>8706.9392182000011</c:v>
                </c:pt>
                <c:pt idx="6066">
                  <c:v>8708.3711444</c:v>
                </c:pt>
                <c:pt idx="6067">
                  <c:v>8709.8103776000007</c:v>
                </c:pt>
                <c:pt idx="6068">
                  <c:v>8711.2432187999984</c:v>
                </c:pt>
                <c:pt idx="6069">
                  <c:v>8712.6776212000004</c:v>
                </c:pt>
                <c:pt idx="6070">
                  <c:v>8714.1178000000018</c:v>
                </c:pt>
                <c:pt idx="6071">
                  <c:v>8715.5505104000003</c:v>
                </c:pt>
                <c:pt idx="6072">
                  <c:v>8716.9887287999991</c:v>
                </c:pt>
                <c:pt idx="6073">
                  <c:v>8718.4224423999985</c:v>
                </c:pt>
                <c:pt idx="6074">
                  <c:v>8719.8593837999997</c:v>
                </c:pt>
                <c:pt idx="6075">
                  <c:v>8721.2981126000013</c:v>
                </c:pt>
                <c:pt idx="6076">
                  <c:v>8722.7264694000005</c:v>
                </c:pt>
                <c:pt idx="6077">
                  <c:v>8724.1621469999991</c:v>
                </c:pt>
                <c:pt idx="6078">
                  <c:v>8725.5935223999986</c:v>
                </c:pt>
                <c:pt idx="6079">
                  <c:v>8727.0336874000004</c:v>
                </c:pt>
                <c:pt idx="6080">
                  <c:v>8728.4644088000023</c:v>
                </c:pt>
                <c:pt idx="6081">
                  <c:v>8729.9069240000008</c:v>
                </c:pt>
                <c:pt idx="6082">
                  <c:v>8731.3353755999997</c:v>
                </c:pt>
                <c:pt idx="6083">
                  <c:v>8732.7782805999996</c:v>
                </c:pt>
                <c:pt idx="6084">
                  <c:v>8734.2104407999996</c:v>
                </c:pt>
                <c:pt idx="6085">
                  <c:v>8735.6528040000012</c:v>
                </c:pt>
                <c:pt idx="6086">
                  <c:v>8737.0847775999991</c:v>
                </c:pt>
                <c:pt idx="6087">
                  <c:v>8738.5206696000005</c:v>
                </c:pt>
                <c:pt idx="6088">
                  <c:v>8739.9571653999992</c:v>
                </c:pt>
                <c:pt idx="6089">
                  <c:v>8741.3931178000003</c:v>
                </c:pt>
                <c:pt idx="6090">
                  <c:v>8742.8350644000002</c:v>
                </c:pt>
                <c:pt idx="6091">
                  <c:v>8744.280320599999</c:v>
                </c:pt>
                <c:pt idx="6092">
                  <c:v>8745.720390800001</c:v>
                </c:pt>
                <c:pt idx="6093">
                  <c:v>8747.1520371999995</c:v>
                </c:pt>
                <c:pt idx="6094">
                  <c:v>8748.5838033999989</c:v>
                </c:pt>
                <c:pt idx="6095">
                  <c:v>8750.025391000001</c:v>
                </c:pt>
                <c:pt idx="6096">
                  <c:v>8751.4547717999994</c:v>
                </c:pt>
                <c:pt idx="6097">
                  <c:v>8752.8947583999998</c:v>
                </c:pt>
                <c:pt idx="6098">
                  <c:v>8754.3313281999999</c:v>
                </c:pt>
                <c:pt idx="6099">
                  <c:v>8755.7711395999995</c:v>
                </c:pt>
                <c:pt idx="6100">
                  <c:v>8757.2085380000008</c:v>
                </c:pt>
                <c:pt idx="6101">
                  <c:v>8758.6421671999997</c:v>
                </c:pt>
                <c:pt idx="6102">
                  <c:v>8760.0774017999993</c:v>
                </c:pt>
                <c:pt idx="6103">
                  <c:v>8761.5251260000005</c:v>
                </c:pt>
                <c:pt idx="6104">
                  <c:v>8762.9610064000008</c:v>
                </c:pt>
                <c:pt idx="6105">
                  <c:v>8764.3972747999996</c:v>
                </c:pt>
                <c:pt idx="6106">
                  <c:v>8765.8364426000007</c:v>
                </c:pt>
                <c:pt idx="6107">
                  <c:v>8767.2663894000016</c:v>
                </c:pt>
                <c:pt idx="6108">
                  <c:v>8768.7051474</c:v>
                </c:pt>
                <c:pt idx="6109">
                  <c:v>8770.1372421999986</c:v>
                </c:pt>
                <c:pt idx="6110">
                  <c:v>8771.5760661999993</c:v>
                </c:pt>
                <c:pt idx="6111">
                  <c:v>8773.0128313999994</c:v>
                </c:pt>
                <c:pt idx="6112">
                  <c:v>8774.4420163999985</c:v>
                </c:pt>
                <c:pt idx="6113">
                  <c:v>8775.8925380000001</c:v>
                </c:pt>
                <c:pt idx="6114">
                  <c:v>8777.3477014</c:v>
                </c:pt>
                <c:pt idx="6115">
                  <c:v>8778.7810181999994</c:v>
                </c:pt>
                <c:pt idx="6116">
                  <c:v>8780.2184289999987</c:v>
                </c:pt>
                <c:pt idx="6117">
                  <c:v>8781.6561698000005</c:v>
                </c:pt>
                <c:pt idx="6118">
                  <c:v>8783.089787400002</c:v>
                </c:pt>
                <c:pt idx="6119">
                  <c:v>8784.5273206000002</c:v>
                </c:pt>
                <c:pt idx="6120">
                  <c:v>8785.9576489999999</c:v>
                </c:pt>
                <c:pt idx="6121">
                  <c:v>8787.3984187999995</c:v>
                </c:pt>
                <c:pt idx="6122">
                  <c:v>8788.8276240000014</c:v>
                </c:pt>
                <c:pt idx="6123">
                  <c:v>8790.2676513999995</c:v>
                </c:pt>
                <c:pt idx="6124">
                  <c:v>8791.6998331999985</c:v>
                </c:pt>
                <c:pt idx="6125">
                  <c:v>8793.1381196000002</c:v>
                </c:pt>
                <c:pt idx="6126">
                  <c:v>8794.5734467999991</c:v>
                </c:pt>
                <c:pt idx="6127">
                  <c:v>8796.0083697999999</c:v>
                </c:pt>
                <c:pt idx="6128">
                  <c:v>8797.4423189999998</c:v>
                </c:pt>
                <c:pt idx="6129">
                  <c:v>8798.8765048000005</c:v>
                </c:pt>
                <c:pt idx="6130">
                  <c:v>8800.3109706000014</c:v>
                </c:pt>
                <c:pt idx="6131">
                  <c:v>8801.7470659999999</c:v>
                </c:pt>
                <c:pt idx="6132">
                  <c:v>8803.1888257999999</c:v>
                </c:pt>
                <c:pt idx="6133">
                  <c:v>8804.6275232000007</c:v>
                </c:pt>
                <c:pt idx="6134">
                  <c:v>8806.0693907999994</c:v>
                </c:pt>
                <c:pt idx="6135">
                  <c:v>8807.5041824000018</c:v>
                </c:pt>
                <c:pt idx="6136">
                  <c:v>8808.9352891999988</c:v>
                </c:pt>
                <c:pt idx="6137">
                  <c:v>8810.3739564000025</c:v>
                </c:pt>
                <c:pt idx="6138">
                  <c:v>8811.8083143999993</c:v>
                </c:pt>
                <c:pt idx="6139">
                  <c:v>8813.2429000000011</c:v>
                </c:pt>
                <c:pt idx="6140">
                  <c:v>8814.676027200001</c:v>
                </c:pt>
                <c:pt idx="6141">
                  <c:v>8816.1145442000015</c:v>
                </c:pt>
                <c:pt idx="6142">
                  <c:v>8817.5614200000018</c:v>
                </c:pt>
                <c:pt idx="6143">
                  <c:v>8818.9994880000013</c:v>
                </c:pt>
                <c:pt idx="6144">
                  <c:v>8820.4402539999992</c:v>
                </c:pt>
                <c:pt idx="6145">
                  <c:v>8821.8700883999991</c:v>
                </c:pt>
                <c:pt idx="6146">
                  <c:v>8823.3157812000009</c:v>
                </c:pt>
                <c:pt idx="6147">
                  <c:v>8824.7564594000014</c:v>
                </c:pt>
                <c:pt idx="6148">
                  <c:v>8826.1917549999998</c:v>
                </c:pt>
                <c:pt idx="6149">
                  <c:v>8827.6298199999983</c:v>
                </c:pt>
                <c:pt idx="6150">
                  <c:v>8829.0589822000002</c:v>
                </c:pt>
                <c:pt idx="6151">
                  <c:v>8830.4941029999991</c:v>
                </c:pt>
                <c:pt idx="6152">
                  <c:v>8831.9299591999988</c:v>
                </c:pt>
                <c:pt idx="6153">
                  <c:v>8833.3697716000006</c:v>
                </c:pt>
                <c:pt idx="6154">
                  <c:v>8834.8037003999998</c:v>
                </c:pt>
                <c:pt idx="6155">
                  <c:v>8836.2421854000004</c:v>
                </c:pt>
                <c:pt idx="6156">
                  <c:v>8837.6777320000001</c:v>
                </c:pt>
                <c:pt idx="6157">
                  <c:v>8839.1111507999995</c:v>
                </c:pt>
                <c:pt idx="6158">
                  <c:v>8840.5502309999974</c:v>
                </c:pt>
                <c:pt idx="6159">
                  <c:v>8841.9824263999999</c:v>
                </c:pt>
                <c:pt idx="6160">
                  <c:v>8843.4204356000009</c:v>
                </c:pt>
                <c:pt idx="6161">
                  <c:v>8844.8559910000004</c:v>
                </c:pt>
                <c:pt idx="6162">
                  <c:v>8846.2911533999995</c:v>
                </c:pt>
                <c:pt idx="6163">
                  <c:v>8847.7225514000002</c:v>
                </c:pt>
                <c:pt idx="6164">
                  <c:v>8849.1592246</c:v>
                </c:pt>
                <c:pt idx="6165">
                  <c:v>8850.5925595999979</c:v>
                </c:pt>
                <c:pt idx="6166">
                  <c:v>8852.0316776</c:v>
                </c:pt>
                <c:pt idx="6167">
                  <c:v>8853.4649984000007</c:v>
                </c:pt>
                <c:pt idx="6168">
                  <c:v>8854.9042334000005</c:v>
                </c:pt>
                <c:pt idx="6169">
                  <c:v>8856.3408524000006</c:v>
                </c:pt>
                <c:pt idx="6170">
                  <c:v>8857.7792169999993</c:v>
                </c:pt>
                <c:pt idx="6171">
                  <c:v>8859.2104335999993</c:v>
                </c:pt>
                <c:pt idx="6172">
                  <c:v>8860.6431840000005</c:v>
                </c:pt>
                <c:pt idx="6173">
                  <c:v>8862.0809042000001</c:v>
                </c:pt>
                <c:pt idx="6174">
                  <c:v>8863.5173367999996</c:v>
                </c:pt>
                <c:pt idx="6175">
                  <c:v>8864.9565808000007</c:v>
                </c:pt>
                <c:pt idx="6176">
                  <c:v>8866.3963110000004</c:v>
                </c:pt>
                <c:pt idx="6177">
                  <c:v>8867.8291971999988</c:v>
                </c:pt>
                <c:pt idx="6178">
                  <c:v>8869.264057800001</c:v>
                </c:pt>
                <c:pt idx="6179">
                  <c:v>8870.7022070000003</c:v>
                </c:pt>
                <c:pt idx="6180">
                  <c:v>8872.1360767999995</c:v>
                </c:pt>
                <c:pt idx="6181">
                  <c:v>8873.5731747999998</c:v>
                </c:pt>
                <c:pt idx="6182">
                  <c:v>8875.0075269999998</c:v>
                </c:pt>
                <c:pt idx="6183">
                  <c:v>8876.4454175999999</c:v>
                </c:pt>
                <c:pt idx="6184">
                  <c:v>8877.8889417999999</c:v>
                </c:pt>
                <c:pt idx="6185">
                  <c:v>8879.3290094000004</c:v>
                </c:pt>
                <c:pt idx="6186">
                  <c:v>8880.7689979999996</c:v>
                </c:pt>
                <c:pt idx="6187">
                  <c:v>8882.2009484000009</c:v>
                </c:pt>
                <c:pt idx="6188">
                  <c:v>8883.632768200001</c:v>
                </c:pt>
                <c:pt idx="6189">
                  <c:v>8885.0693033999996</c:v>
                </c:pt>
                <c:pt idx="6190">
                  <c:v>8886.5046229999989</c:v>
                </c:pt>
                <c:pt idx="6191">
                  <c:v>8887.9399878000004</c:v>
                </c:pt>
                <c:pt idx="6192">
                  <c:v>8889.3760653999998</c:v>
                </c:pt>
                <c:pt idx="6193">
                  <c:v>8890.8073999999997</c:v>
                </c:pt>
                <c:pt idx="6194">
                  <c:v>8892.2446237999993</c:v>
                </c:pt>
                <c:pt idx="6195">
                  <c:v>8893.6788669999987</c:v>
                </c:pt>
                <c:pt idx="6196">
                  <c:v>8895.113457200001</c:v>
                </c:pt>
                <c:pt idx="6197">
                  <c:v>8896.5450858000004</c:v>
                </c:pt>
                <c:pt idx="6198">
                  <c:v>8897.9801745999994</c:v>
                </c:pt>
                <c:pt idx="6199">
                  <c:v>8899.4136655999991</c:v>
                </c:pt>
                <c:pt idx="6200">
                  <c:v>8900.8502025999987</c:v>
                </c:pt>
                <c:pt idx="6201">
                  <c:v>8902.2750045999983</c:v>
                </c:pt>
                <c:pt idx="6202">
                  <c:v>8903.7055308000017</c:v>
                </c:pt>
                <c:pt idx="6203">
                  <c:v>8905.1436807999999</c:v>
                </c:pt>
                <c:pt idx="6204">
                  <c:v>8906.5799375999995</c:v>
                </c:pt>
                <c:pt idx="6205">
                  <c:v>8908.0139080000008</c:v>
                </c:pt>
                <c:pt idx="6206">
                  <c:v>8909.4483050000017</c:v>
                </c:pt>
                <c:pt idx="6207">
                  <c:v>8910.8801379999986</c:v>
                </c:pt>
                <c:pt idx="6208">
                  <c:v>8912.3178271999986</c:v>
                </c:pt>
                <c:pt idx="6209">
                  <c:v>8913.7527952</c:v>
                </c:pt>
                <c:pt idx="6210">
                  <c:v>8915.1899537999998</c:v>
                </c:pt>
                <c:pt idx="6211">
                  <c:v>8916.6247198000001</c:v>
                </c:pt>
                <c:pt idx="6212">
                  <c:v>8918.0604309999999</c:v>
                </c:pt>
                <c:pt idx="6213">
                  <c:v>8919.4920042000012</c:v>
                </c:pt>
                <c:pt idx="6214">
                  <c:v>8920.9268807999997</c:v>
                </c:pt>
                <c:pt idx="6215">
                  <c:v>8922.3593096000004</c:v>
                </c:pt>
                <c:pt idx="6216">
                  <c:v>8923.7955949999996</c:v>
                </c:pt>
                <c:pt idx="6217">
                  <c:v>8925.2327961999981</c:v>
                </c:pt>
                <c:pt idx="6218">
                  <c:v>8926.6681530000005</c:v>
                </c:pt>
                <c:pt idx="6219">
                  <c:v>8928.0968389999998</c:v>
                </c:pt>
                <c:pt idx="6220">
                  <c:v>8929.5344853999995</c:v>
                </c:pt>
                <c:pt idx="6221">
                  <c:v>8930.971227</c:v>
                </c:pt>
                <c:pt idx="6222">
                  <c:v>8932.4008364000001</c:v>
                </c:pt>
                <c:pt idx="6223">
                  <c:v>8933.8389267999992</c:v>
                </c:pt>
                <c:pt idx="6224">
                  <c:v>8935.2729408000014</c:v>
                </c:pt>
                <c:pt idx="6225">
                  <c:v>8936.7108420000004</c:v>
                </c:pt>
                <c:pt idx="6226">
                  <c:v>8938.144262400001</c:v>
                </c:pt>
                <c:pt idx="6227">
                  <c:v>8939.5786105999996</c:v>
                </c:pt>
                <c:pt idx="6228">
                  <c:v>8941.0147588</c:v>
                </c:pt>
                <c:pt idx="6229">
                  <c:v>8942.4548640000012</c:v>
                </c:pt>
                <c:pt idx="6230">
                  <c:v>8943.8847470000001</c:v>
                </c:pt>
                <c:pt idx="6231">
                  <c:v>8945.3278763999988</c:v>
                </c:pt>
                <c:pt idx="6232">
                  <c:v>8946.7590172000018</c:v>
                </c:pt>
                <c:pt idx="6233">
                  <c:v>8948.1979142</c:v>
                </c:pt>
                <c:pt idx="6234">
                  <c:v>8949.6319547999992</c:v>
                </c:pt>
                <c:pt idx="6235">
                  <c:v>8951.0685754000006</c:v>
                </c:pt>
                <c:pt idx="6236">
                  <c:v>8952.5018489999984</c:v>
                </c:pt>
                <c:pt idx="6237">
                  <c:v>8953.9387549999992</c:v>
                </c:pt>
                <c:pt idx="6238">
                  <c:v>8955.3764924000006</c:v>
                </c:pt>
                <c:pt idx="6239">
                  <c:v>8956.8095250000006</c:v>
                </c:pt>
                <c:pt idx="6240">
                  <c:v>8958.2444260000011</c:v>
                </c:pt>
                <c:pt idx="6241">
                  <c:v>8959.6793113999993</c:v>
                </c:pt>
                <c:pt idx="6242">
                  <c:v>8961.1128978000015</c:v>
                </c:pt>
                <c:pt idx="6243">
                  <c:v>8962.5523374000004</c:v>
                </c:pt>
                <c:pt idx="6244">
                  <c:v>8963.9836020000002</c:v>
                </c:pt>
                <c:pt idx="6245">
                  <c:v>8965.4229921999995</c:v>
                </c:pt>
                <c:pt idx="6246">
                  <c:v>8966.8579806000016</c:v>
                </c:pt>
                <c:pt idx="6247">
                  <c:v>8968.2950226000012</c:v>
                </c:pt>
                <c:pt idx="6248">
                  <c:v>8969.7269231999999</c:v>
                </c:pt>
                <c:pt idx="6249">
                  <c:v>8971.1651184000002</c:v>
                </c:pt>
                <c:pt idx="6250">
                  <c:v>8972.5997939999997</c:v>
                </c:pt>
                <c:pt idx="6251">
                  <c:v>8974.0367930000011</c:v>
                </c:pt>
                <c:pt idx="6252">
                  <c:v>8975.4691488000008</c:v>
                </c:pt>
                <c:pt idx="6253">
                  <c:v>8976.9050327999994</c:v>
                </c:pt>
                <c:pt idx="6254">
                  <c:v>8978.3356800000001</c:v>
                </c:pt>
                <c:pt idx="6255">
                  <c:v>8979.7757335999995</c:v>
                </c:pt>
                <c:pt idx="6256">
                  <c:v>8981.2113690000006</c:v>
                </c:pt>
                <c:pt idx="6257">
                  <c:v>8982.6488594000002</c:v>
                </c:pt>
                <c:pt idx="6258">
                  <c:v>8984.0817346000003</c:v>
                </c:pt>
                <c:pt idx="6259">
                  <c:v>8985.5193662000001</c:v>
                </c:pt>
                <c:pt idx="6260">
                  <c:v>8986.9499844000002</c:v>
                </c:pt>
                <c:pt idx="6261">
                  <c:v>8988.3874287999988</c:v>
                </c:pt>
                <c:pt idx="6262">
                  <c:v>8989.8212342000006</c:v>
                </c:pt>
                <c:pt idx="6263">
                  <c:v>8991.2604319999991</c:v>
                </c:pt>
                <c:pt idx="6264">
                  <c:v>8992.6928689999986</c:v>
                </c:pt>
                <c:pt idx="6265">
                  <c:v>8994.1284416000017</c:v>
                </c:pt>
                <c:pt idx="6266">
                  <c:v>8995.5621090000004</c:v>
                </c:pt>
                <c:pt idx="6267">
                  <c:v>8996.9953067999995</c:v>
                </c:pt>
                <c:pt idx="6268">
                  <c:v>8998.4309414000018</c:v>
                </c:pt>
                <c:pt idx="6269">
                  <c:v>8999.8633604000006</c:v>
                </c:pt>
                <c:pt idx="6270">
                  <c:v>9001.3036921999992</c:v>
                </c:pt>
                <c:pt idx="6271">
                  <c:v>9002.7378926000001</c:v>
                </c:pt>
                <c:pt idx="6272">
                  <c:v>9004.1746668000014</c:v>
                </c:pt>
                <c:pt idx="6273">
                  <c:v>9005.6144160000003</c:v>
                </c:pt>
                <c:pt idx="6274">
                  <c:v>9007.0453698000001</c:v>
                </c:pt>
                <c:pt idx="6275">
                  <c:v>9008.4738550000002</c:v>
                </c:pt>
                <c:pt idx="6276">
                  <c:v>9009.9047226000002</c:v>
                </c:pt>
                <c:pt idx="6277">
                  <c:v>9011.3395368000001</c:v>
                </c:pt>
                <c:pt idx="6278">
                  <c:v>9012.7757672000007</c:v>
                </c:pt>
                <c:pt idx="6279">
                  <c:v>9014.2108279999993</c:v>
                </c:pt>
                <c:pt idx="6280">
                  <c:v>9015.6479820000004</c:v>
                </c:pt>
                <c:pt idx="6281">
                  <c:v>9017.0790498000006</c:v>
                </c:pt>
                <c:pt idx="6282">
                  <c:v>9018.5161732000015</c:v>
                </c:pt>
                <c:pt idx="6283">
                  <c:v>9019.9537291999986</c:v>
                </c:pt>
                <c:pt idx="6284">
                  <c:v>9021.3853111999997</c:v>
                </c:pt>
                <c:pt idx="6285">
                  <c:v>9022.8236457999992</c:v>
                </c:pt>
                <c:pt idx="6286">
                  <c:v>9024.2597851999999</c:v>
                </c:pt>
                <c:pt idx="6287">
                  <c:v>9025.6949614000005</c:v>
                </c:pt>
                <c:pt idx="6288">
                  <c:v>9027.1263888000012</c:v>
                </c:pt>
                <c:pt idx="6289">
                  <c:v>9028.5638072000002</c:v>
                </c:pt>
                <c:pt idx="6290">
                  <c:v>9029.9956194000006</c:v>
                </c:pt>
                <c:pt idx="6291">
                  <c:v>9031.4333730000017</c:v>
                </c:pt>
                <c:pt idx="6292">
                  <c:v>9032.8694454000015</c:v>
                </c:pt>
                <c:pt idx="6293">
                  <c:v>9034.3115560000006</c:v>
                </c:pt>
                <c:pt idx="6294">
                  <c:v>9035.7277661999997</c:v>
                </c:pt>
                <c:pt idx="6295">
                  <c:v>9037.1699606000002</c:v>
                </c:pt>
                <c:pt idx="6296">
                  <c:v>9038.5994969999992</c:v>
                </c:pt>
                <c:pt idx="6297">
                  <c:v>9040.0386529999996</c:v>
                </c:pt>
                <c:pt idx="6298">
                  <c:v>9041.4742541999985</c:v>
                </c:pt>
                <c:pt idx="6299">
                  <c:v>9042.9110196000001</c:v>
                </c:pt>
                <c:pt idx="6300">
                  <c:v>9044.3440726000008</c:v>
                </c:pt>
                <c:pt idx="6301">
                  <c:v>9045.7758190000004</c:v>
                </c:pt>
                <c:pt idx="6302">
                  <c:v>9047.2132104000011</c:v>
                </c:pt>
                <c:pt idx="6303">
                  <c:v>9048.6469402000002</c:v>
                </c:pt>
                <c:pt idx="6304">
                  <c:v>9050.0835597999994</c:v>
                </c:pt>
                <c:pt idx="6305">
                  <c:v>9051.5191725999994</c:v>
                </c:pt>
                <c:pt idx="6306">
                  <c:v>9052.9580556000001</c:v>
                </c:pt>
                <c:pt idx="6307">
                  <c:v>9054.3903052000005</c:v>
                </c:pt>
                <c:pt idx="6308">
                  <c:v>9055.8314873999989</c:v>
                </c:pt>
                <c:pt idx="6309">
                  <c:v>9057.2602436000016</c:v>
                </c:pt>
                <c:pt idx="6310">
                  <c:v>9058.6973487999985</c:v>
                </c:pt>
                <c:pt idx="6311">
                  <c:v>9060.1317581999992</c:v>
                </c:pt>
                <c:pt idx="6312">
                  <c:v>9061.5672251999986</c:v>
                </c:pt>
                <c:pt idx="6313">
                  <c:v>9063.0057517999994</c:v>
                </c:pt>
                <c:pt idx="6314">
                  <c:v>9064.4393182000003</c:v>
                </c:pt>
                <c:pt idx="6315">
                  <c:v>9065.8745294</c:v>
                </c:pt>
                <c:pt idx="6316">
                  <c:v>9067.3095713999992</c:v>
                </c:pt>
                <c:pt idx="6317">
                  <c:v>9068.7461015999997</c:v>
                </c:pt>
                <c:pt idx="6318">
                  <c:v>9070.1807129999979</c:v>
                </c:pt>
                <c:pt idx="6319">
                  <c:v>9071.6201590000019</c:v>
                </c:pt>
                <c:pt idx="6320">
                  <c:v>9073.0647657999998</c:v>
                </c:pt>
                <c:pt idx="6321">
                  <c:v>9074.5068498000001</c:v>
                </c:pt>
                <c:pt idx="6322">
                  <c:v>9075.9409129999985</c:v>
                </c:pt>
                <c:pt idx="6323">
                  <c:v>9077.3774434000006</c:v>
                </c:pt>
                <c:pt idx="6324">
                  <c:v>9078.8132637999988</c:v>
                </c:pt>
                <c:pt idx="6325">
                  <c:v>9080.2445349999998</c:v>
                </c:pt>
                <c:pt idx="6326">
                  <c:v>9081.680144599999</c:v>
                </c:pt>
                <c:pt idx="6327">
                  <c:v>9083.1164962000003</c:v>
                </c:pt>
                <c:pt idx="6328">
                  <c:v>9084.5538004000009</c:v>
                </c:pt>
                <c:pt idx="6329">
                  <c:v>9085.9882949999992</c:v>
                </c:pt>
                <c:pt idx="6330">
                  <c:v>9087.4234833999981</c:v>
                </c:pt>
                <c:pt idx="6331">
                  <c:v>9088.8591353999982</c:v>
                </c:pt>
                <c:pt idx="6332">
                  <c:v>9090.2907589999995</c:v>
                </c:pt>
                <c:pt idx="6333">
                  <c:v>9091.7270103999999</c:v>
                </c:pt>
                <c:pt idx="6334">
                  <c:v>9093.1661332000003</c:v>
                </c:pt>
                <c:pt idx="6335">
                  <c:v>9094.6009498000003</c:v>
                </c:pt>
                <c:pt idx="6336">
                  <c:v>9096.0345390000002</c:v>
                </c:pt>
                <c:pt idx="6337">
                  <c:v>9097.470785200001</c:v>
                </c:pt>
                <c:pt idx="6338">
                  <c:v>9098.9007299999994</c:v>
                </c:pt>
                <c:pt idx="6339">
                  <c:v>9100.3390483999992</c:v>
                </c:pt>
                <c:pt idx="6340">
                  <c:v>9101.7728432000004</c:v>
                </c:pt>
                <c:pt idx="6341">
                  <c:v>9103.2087617999987</c:v>
                </c:pt>
                <c:pt idx="6342">
                  <c:v>9104.644374200001</c:v>
                </c:pt>
                <c:pt idx="6343">
                  <c:v>9106.0762656000006</c:v>
                </c:pt>
                <c:pt idx="6344">
                  <c:v>9107.5126659999987</c:v>
                </c:pt>
                <c:pt idx="6345">
                  <c:v>9108.9520189999985</c:v>
                </c:pt>
                <c:pt idx="6346">
                  <c:v>9110.3910751999992</c:v>
                </c:pt>
                <c:pt idx="6347">
                  <c:v>9111.8229410000004</c:v>
                </c:pt>
                <c:pt idx="6348">
                  <c:v>9113.2585088000014</c:v>
                </c:pt>
                <c:pt idx="6349">
                  <c:v>9114.6952884000002</c:v>
                </c:pt>
                <c:pt idx="6350">
                  <c:v>9116.1166416000015</c:v>
                </c:pt>
                <c:pt idx="6351">
                  <c:v>9117.5529040000001</c:v>
                </c:pt>
                <c:pt idx="6352">
                  <c:v>9118.9869564000001</c:v>
                </c:pt>
                <c:pt idx="6353">
                  <c:v>9120.4200423999991</c:v>
                </c:pt>
                <c:pt idx="6354">
                  <c:v>9121.8552748000002</c:v>
                </c:pt>
                <c:pt idx="6355">
                  <c:v>9123.2923482000006</c:v>
                </c:pt>
                <c:pt idx="6356">
                  <c:v>9124.7295646000002</c:v>
                </c:pt>
                <c:pt idx="6357">
                  <c:v>9126.1605364000025</c:v>
                </c:pt>
                <c:pt idx="6358">
                  <c:v>9127.5952399999987</c:v>
                </c:pt>
                <c:pt idx="6359">
                  <c:v>9129.0312632000005</c:v>
                </c:pt>
                <c:pt idx="6360">
                  <c:v>9130.4640383999995</c:v>
                </c:pt>
                <c:pt idx="6361">
                  <c:v>9131.9049804000006</c:v>
                </c:pt>
                <c:pt idx="6362">
                  <c:v>9133.3370879999984</c:v>
                </c:pt>
                <c:pt idx="6363">
                  <c:v>9134.7745507999989</c:v>
                </c:pt>
                <c:pt idx="6364">
                  <c:v>9136.211437599999</c:v>
                </c:pt>
                <c:pt idx="6365">
                  <c:v>9137.6456987999991</c:v>
                </c:pt>
                <c:pt idx="6366">
                  <c:v>9139.0842582000005</c:v>
                </c:pt>
                <c:pt idx="6367">
                  <c:v>9140.5135047999993</c:v>
                </c:pt>
                <c:pt idx="6368">
                  <c:v>9141.9525095999998</c:v>
                </c:pt>
                <c:pt idx="6369">
                  <c:v>9143.3878941999992</c:v>
                </c:pt>
                <c:pt idx="6370">
                  <c:v>9144.8215812000017</c:v>
                </c:pt>
                <c:pt idx="6371">
                  <c:v>9146.2588182</c:v>
                </c:pt>
                <c:pt idx="6372">
                  <c:v>9147.6959461999995</c:v>
                </c:pt>
                <c:pt idx="6373">
                  <c:v>9149.1280025999986</c:v>
                </c:pt>
                <c:pt idx="6374">
                  <c:v>9150.561304599998</c:v>
                </c:pt>
                <c:pt idx="6375">
                  <c:v>9151.9982049999999</c:v>
                </c:pt>
                <c:pt idx="6376">
                  <c:v>9153.4289247999986</c:v>
                </c:pt>
                <c:pt idx="6377">
                  <c:v>9154.8629562000006</c:v>
                </c:pt>
                <c:pt idx="6378">
                  <c:v>9156.3028785999995</c:v>
                </c:pt>
                <c:pt idx="6379">
                  <c:v>9157.7370977999999</c:v>
                </c:pt>
                <c:pt idx="6380">
                  <c:v>9159.1707495999999</c:v>
                </c:pt>
                <c:pt idx="6381">
                  <c:v>9160.6110671999995</c:v>
                </c:pt>
                <c:pt idx="6382">
                  <c:v>9162.0511516000006</c:v>
                </c:pt>
                <c:pt idx="6383">
                  <c:v>9163.4940678000003</c:v>
                </c:pt>
                <c:pt idx="6384">
                  <c:v>9164.9372335999997</c:v>
                </c:pt>
                <c:pt idx="6385">
                  <c:v>9166.3796335999996</c:v>
                </c:pt>
                <c:pt idx="6386">
                  <c:v>9167.8088484</c:v>
                </c:pt>
                <c:pt idx="6387">
                  <c:v>9169.2493806000002</c:v>
                </c:pt>
                <c:pt idx="6388">
                  <c:v>9170.6862418000001</c:v>
                </c:pt>
                <c:pt idx="6389">
                  <c:v>9172.1163524000003</c:v>
                </c:pt>
                <c:pt idx="6390">
                  <c:v>9173.5504179999989</c:v>
                </c:pt>
                <c:pt idx="6391">
                  <c:v>9174.9865325999999</c:v>
                </c:pt>
                <c:pt idx="6392">
                  <c:v>9176.4232733999997</c:v>
                </c:pt>
                <c:pt idx="6393">
                  <c:v>9177.8715493999989</c:v>
                </c:pt>
                <c:pt idx="6394">
                  <c:v>9179.3080752000005</c:v>
                </c:pt>
                <c:pt idx="6395">
                  <c:v>9180.7439020000002</c:v>
                </c:pt>
                <c:pt idx="6396">
                  <c:v>9182.1754438000007</c:v>
                </c:pt>
                <c:pt idx="6397">
                  <c:v>9183.6170559999991</c:v>
                </c:pt>
                <c:pt idx="6398">
                  <c:v>9185.0460713999983</c:v>
                </c:pt>
                <c:pt idx="6399">
                  <c:v>9186.4856398000011</c:v>
                </c:pt>
                <c:pt idx="6400">
                  <c:v>9187.9192739999999</c:v>
                </c:pt>
                <c:pt idx="6401">
                  <c:v>9189.3525278000016</c:v>
                </c:pt>
                <c:pt idx="6402">
                  <c:v>9190.7882955999994</c:v>
                </c:pt>
                <c:pt idx="6403">
                  <c:v>9192.2229039999984</c:v>
                </c:pt>
                <c:pt idx="6404">
                  <c:v>9193.6590441999979</c:v>
                </c:pt>
                <c:pt idx="6405">
                  <c:v>9195.0908223999995</c:v>
                </c:pt>
                <c:pt idx="6406">
                  <c:v>9196.5306270000001</c:v>
                </c:pt>
                <c:pt idx="6407">
                  <c:v>9197.9665886000003</c:v>
                </c:pt>
                <c:pt idx="6408">
                  <c:v>9199.3982985999992</c:v>
                </c:pt>
                <c:pt idx="6409">
                  <c:v>9200.8322719999996</c:v>
                </c:pt>
                <c:pt idx="6410">
                  <c:v>9202.2703053999994</c:v>
                </c:pt>
                <c:pt idx="6411">
                  <c:v>9203.7047522000012</c:v>
                </c:pt>
                <c:pt idx="6412">
                  <c:v>9205.1251751999989</c:v>
                </c:pt>
                <c:pt idx="6413">
                  <c:v>9206.5622609999991</c:v>
                </c:pt>
                <c:pt idx="6414">
                  <c:v>9207.9961549999989</c:v>
                </c:pt>
                <c:pt idx="6415">
                  <c:v>9209.4285963999992</c:v>
                </c:pt>
                <c:pt idx="6416">
                  <c:v>9210.8712369999994</c:v>
                </c:pt>
                <c:pt idx="6417">
                  <c:v>9212.3013805999999</c:v>
                </c:pt>
                <c:pt idx="6418">
                  <c:v>9213.7363157999989</c:v>
                </c:pt>
                <c:pt idx="6419">
                  <c:v>9215.1760714000011</c:v>
                </c:pt>
                <c:pt idx="6420">
                  <c:v>9216.6106701999997</c:v>
                </c:pt>
                <c:pt idx="6421">
                  <c:v>9218.0447498000012</c:v>
                </c:pt>
                <c:pt idx="6422">
                  <c:v>9219.4801027999983</c:v>
                </c:pt>
                <c:pt idx="6423">
                  <c:v>9220.917707999999</c:v>
                </c:pt>
                <c:pt idx="6424">
                  <c:v>9222.3515609999995</c:v>
                </c:pt>
                <c:pt idx="6425">
                  <c:v>9223.7898473999994</c:v>
                </c:pt>
                <c:pt idx="6426">
                  <c:v>9225.2229026000005</c:v>
                </c:pt>
                <c:pt idx="6427">
                  <c:v>9226.6601310000005</c:v>
                </c:pt>
                <c:pt idx="6428">
                  <c:v>9228.0937570000006</c:v>
                </c:pt>
                <c:pt idx="6429">
                  <c:v>9229.5279219999993</c:v>
                </c:pt>
                <c:pt idx="6430">
                  <c:v>9230.9624705999995</c:v>
                </c:pt>
                <c:pt idx="6431">
                  <c:v>9232.4020658000009</c:v>
                </c:pt>
                <c:pt idx="6432">
                  <c:v>9233.833905200001</c:v>
                </c:pt>
                <c:pt idx="6433">
                  <c:v>9235.2719280000001</c:v>
                </c:pt>
                <c:pt idx="6434">
                  <c:v>9236.7077623999994</c:v>
                </c:pt>
                <c:pt idx="6435">
                  <c:v>9238.1417872000002</c:v>
                </c:pt>
                <c:pt idx="6436">
                  <c:v>9239.5767149999992</c:v>
                </c:pt>
                <c:pt idx="6437">
                  <c:v>9241.0135317999993</c:v>
                </c:pt>
                <c:pt idx="6438">
                  <c:v>9242.4501872000001</c:v>
                </c:pt>
                <c:pt idx="6439">
                  <c:v>9243.8847642000001</c:v>
                </c:pt>
                <c:pt idx="6440">
                  <c:v>9245.3170207999992</c:v>
                </c:pt>
                <c:pt idx="6441">
                  <c:v>9246.7545424</c:v>
                </c:pt>
                <c:pt idx="6442">
                  <c:v>9248.1879986000004</c:v>
                </c:pt>
                <c:pt idx="6443">
                  <c:v>9249.6219746000006</c:v>
                </c:pt>
                <c:pt idx="6444">
                  <c:v>9251.0539561999994</c:v>
                </c:pt>
                <c:pt idx="6445">
                  <c:v>9252.4918811999996</c:v>
                </c:pt>
                <c:pt idx="6446">
                  <c:v>9253.932835399999</c:v>
                </c:pt>
                <c:pt idx="6447">
                  <c:v>9255.3660029999992</c:v>
                </c:pt>
                <c:pt idx="6448">
                  <c:v>9256.8004397999994</c:v>
                </c:pt>
                <c:pt idx="6449">
                  <c:v>9258.2333405999998</c:v>
                </c:pt>
                <c:pt idx="6450">
                  <c:v>9259.6691878000001</c:v>
                </c:pt>
                <c:pt idx="6451">
                  <c:v>9261.1073501999999</c:v>
                </c:pt>
                <c:pt idx="6452">
                  <c:v>9262.5466043999986</c:v>
                </c:pt>
                <c:pt idx="6453">
                  <c:v>9263.9806790000002</c:v>
                </c:pt>
                <c:pt idx="6454">
                  <c:v>9265.4128614000001</c:v>
                </c:pt>
                <c:pt idx="6455">
                  <c:v>9266.8486374000004</c:v>
                </c:pt>
                <c:pt idx="6456">
                  <c:v>9268.2799465999997</c:v>
                </c:pt>
                <c:pt idx="6457">
                  <c:v>9269.7209894000007</c:v>
                </c:pt>
                <c:pt idx="6458">
                  <c:v>9271.166978199999</c:v>
                </c:pt>
                <c:pt idx="6459">
                  <c:v>9272.6175199999998</c:v>
                </c:pt>
                <c:pt idx="6460">
                  <c:v>9274.0543075999994</c:v>
                </c:pt>
                <c:pt idx="6461">
                  <c:v>9275.4901864000003</c:v>
                </c:pt>
                <c:pt idx="6462">
                  <c:v>9276.9239195999999</c:v>
                </c:pt>
                <c:pt idx="6463">
                  <c:v>9278.3608786000004</c:v>
                </c:pt>
                <c:pt idx="6464">
                  <c:v>9279.8059209999992</c:v>
                </c:pt>
                <c:pt idx="6465">
                  <c:v>9281.2513024000018</c:v>
                </c:pt>
                <c:pt idx="6466">
                  <c:v>9282.6823650000006</c:v>
                </c:pt>
                <c:pt idx="6467">
                  <c:v>9284.1194017999987</c:v>
                </c:pt>
                <c:pt idx="6468">
                  <c:v>9285.5580809999992</c:v>
                </c:pt>
                <c:pt idx="6469">
                  <c:v>9286.9945597999995</c:v>
                </c:pt>
                <c:pt idx="6470">
                  <c:v>9288.4314068000003</c:v>
                </c:pt>
                <c:pt idx="6471">
                  <c:v>9289.8627637999998</c:v>
                </c:pt>
                <c:pt idx="6472">
                  <c:v>9291.3032789999979</c:v>
                </c:pt>
                <c:pt idx="6473">
                  <c:v>9292.7362479999993</c:v>
                </c:pt>
                <c:pt idx="6474">
                  <c:v>9294.1721976000008</c:v>
                </c:pt>
                <c:pt idx="6475">
                  <c:v>9295.6103089999997</c:v>
                </c:pt>
                <c:pt idx="6476">
                  <c:v>9297.0473087999999</c:v>
                </c:pt>
                <c:pt idx="6477">
                  <c:v>9298.4797027999994</c:v>
                </c:pt>
                <c:pt idx="6478">
                  <c:v>9299.9137301999999</c:v>
                </c:pt>
                <c:pt idx="6479">
                  <c:v>9301.3485208000002</c:v>
                </c:pt>
                <c:pt idx="6480">
                  <c:v>9302.7839031999993</c:v>
                </c:pt>
                <c:pt idx="6481">
                  <c:v>9304.2191466000004</c:v>
                </c:pt>
                <c:pt idx="6482">
                  <c:v>9305.652121000001</c:v>
                </c:pt>
                <c:pt idx="6483">
                  <c:v>9307.0717364000011</c:v>
                </c:pt>
                <c:pt idx="6484">
                  <c:v>9308.507424200001</c:v>
                </c:pt>
                <c:pt idx="6485">
                  <c:v>9309.9407176000004</c:v>
                </c:pt>
                <c:pt idx="6486">
                  <c:v>9311.3775960000003</c:v>
                </c:pt>
                <c:pt idx="6487">
                  <c:v>9312.8080903999999</c:v>
                </c:pt>
                <c:pt idx="6488">
                  <c:v>9314.2447368000012</c:v>
                </c:pt>
                <c:pt idx="6489">
                  <c:v>9315.6821787999997</c:v>
                </c:pt>
                <c:pt idx="6490">
                  <c:v>9317.1137036</c:v>
                </c:pt>
                <c:pt idx="6491">
                  <c:v>9318.554455200001</c:v>
                </c:pt>
                <c:pt idx="6492">
                  <c:v>9319.986245600001</c:v>
                </c:pt>
                <c:pt idx="6493">
                  <c:v>9321.4221834</c:v>
                </c:pt>
                <c:pt idx="6494">
                  <c:v>9322.8598101999996</c:v>
                </c:pt>
                <c:pt idx="6495">
                  <c:v>9324.2926324</c:v>
                </c:pt>
                <c:pt idx="6496">
                  <c:v>9325.7260298000001</c:v>
                </c:pt>
                <c:pt idx="6497">
                  <c:v>9327.1595046000002</c:v>
                </c:pt>
                <c:pt idx="6498">
                  <c:v>9328.5946380000005</c:v>
                </c:pt>
                <c:pt idx="6499">
                  <c:v>9330.0256042000001</c:v>
                </c:pt>
                <c:pt idx="6500">
                  <c:v>9331.4652033999992</c:v>
                </c:pt>
                <c:pt idx="6501">
                  <c:v>9332.9019907999991</c:v>
                </c:pt>
                <c:pt idx="6502">
                  <c:v>9334.3392520000016</c:v>
                </c:pt>
                <c:pt idx="6503">
                  <c:v>9335.7725117999998</c:v>
                </c:pt>
                <c:pt idx="6504">
                  <c:v>9337.2128909999992</c:v>
                </c:pt>
                <c:pt idx="6505">
                  <c:v>9338.6509905999992</c:v>
                </c:pt>
                <c:pt idx="6506">
                  <c:v>9340.0782622000006</c:v>
                </c:pt>
                <c:pt idx="6507">
                  <c:v>9341.5179275999981</c:v>
                </c:pt>
                <c:pt idx="6508">
                  <c:v>9342.9565898000019</c:v>
                </c:pt>
                <c:pt idx="6509">
                  <c:v>9344.3914115999996</c:v>
                </c:pt>
                <c:pt idx="6510">
                  <c:v>9345.825475399999</c:v>
                </c:pt>
                <c:pt idx="6511">
                  <c:v>9347.2592375999993</c:v>
                </c:pt>
                <c:pt idx="6512">
                  <c:v>9348.6929550000004</c:v>
                </c:pt>
                <c:pt idx="6513">
                  <c:v>9350.1253942000003</c:v>
                </c:pt>
                <c:pt idx="6514">
                  <c:v>9351.5640748000005</c:v>
                </c:pt>
                <c:pt idx="6515">
                  <c:v>9352.9977615999996</c:v>
                </c:pt>
                <c:pt idx="6516">
                  <c:v>9354.4366464000013</c:v>
                </c:pt>
                <c:pt idx="6517">
                  <c:v>9355.8756385999986</c:v>
                </c:pt>
                <c:pt idx="6518">
                  <c:v>9357.3061942000004</c:v>
                </c:pt>
                <c:pt idx="6519">
                  <c:v>9358.7396689999987</c:v>
                </c:pt>
                <c:pt idx="6520">
                  <c:v>9360.174834200001</c:v>
                </c:pt>
                <c:pt idx="6521">
                  <c:v>9361.6116175999996</c:v>
                </c:pt>
                <c:pt idx="6522">
                  <c:v>9363.0449372000003</c:v>
                </c:pt>
                <c:pt idx="6523">
                  <c:v>9364.4848194000006</c:v>
                </c:pt>
                <c:pt idx="6524">
                  <c:v>9365.914843999999</c:v>
                </c:pt>
                <c:pt idx="6525">
                  <c:v>9367.3482633999993</c:v>
                </c:pt>
                <c:pt idx="6526">
                  <c:v>9368.785418200001</c:v>
                </c:pt>
                <c:pt idx="6527">
                  <c:v>9370.2250785999986</c:v>
                </c:pt>
                <c:pt idx="6528">
                  <c:v>9371.655330399999</c:v>
                </c:pt>
                <c:pt idx="6529">
                  <c:v>9373.0879810000006</c:v>
                </c:pt>
                <c:pt idx="6530">
                  <c:v>9374.5244391999986</c:v>
                </c:pt>
                <c:pt idx="6531">
                  <c:v>9375.9561778000007</c:v>
                </c:pt>
                <c:pt idx="6532">
                  <c:v>9377.3941964000005</c:v>
                </c:pt>
                <c:pt idx="6533">
                  <c:v>9378.8307593999998</c:v>
                </c:pt>
                <c:pt idx="6534">
                  <c:v>9380.2798303999989</c:v>
                </c:pt>
                <c:pt idx="6535">
                  <c:v>9381.7168469999997</c:v>
                </c:pt>
                <c:pt idx="6536">
                  <c:v>9383.1463973999998</c:v>
                </c:pt>
                <c:pt idx="6537">
                  <c:v>9384.5855191999981</c:v>
                </c:pt>
                <c:pt idx="6538">
                  <c:v>9386.0208356000003</c:v>
                </c:pt>
                <c:pt idx="6539">
                  <c:v>9387.4575484000015</c:v>
                </c:pt>
                <c:pt idx="6540">
                  <c:v>9388.8908611999996</c:v>
                </c:pt>
                <c:pt idx="6541">
                  <c:v>9390.3266932000006</c:v>
                </c:pt>
                <c:pt idx="6542">
                  <c:v>9391.7619672000001</c:v>
                </c:pt>
                <c:pt idx="6543">
                  <c:v>9393.1949175999998</c:v>
                </c:pt>
                <c:pt idx="6544">
                  <c:v>9394.6304660000005</c:v>
                </c:pt>
                <c:pt idx="6545">
                  <c:v>9396.0668700000006</c:v>
                </c:pt>
                <c:pt idx="6546">
                  <c:v>9397.5010590000002</c:v>
                </c:pt>
                <c:pt idx="6547">
                  <c:v>9398.9408239999993</c:v>
                </c:pt>
                <c:pt idx="6548">
                  <c:v>9400.3758224000012</c:v>
                </c:pt>
                <c:pt idx="6549">
                  <c:v>9401.8195121999997</c:v>
                </c:pt>
                <c:pt idx="6550">
                  <c:v>9403.2598784000002</c:v>
                </c:pt>
                <c:pt idx="6551">
                  <c:v>9404.6977876000001</c:v>
                </c:pt>
                <c:pt idx="6552">
                  <c:v>9406.1371564000001</c:v>
                </c:pt>
                <c:pt idx="6553">
                  <c:v>9407.5701819999995</c:v>
                </c:pt>
                <c:pt idx="6554">
                  <c:v>9409.0040677999987</c:v>
                </c:pt>
                <c:pt idx="6555">
                  <c:v>9410.4287548000011</c:v>
                </c:pt>
                <c:pt idx="6556">
                  <c:v>9411.860861600002</c:v>
                </c:pt>
                <c:pt idx="6557">
                  <c:v>9413.2911261999998</c:v>
                </c:pt>
                <c:pt idx="6558">
                  <c:v>9414.7303379999994</c:v>
                </c:pt>
                <c:pt idx="6559">
                  <c:v>9416.1634078000006</c:v>
                </c:pt>
                <c:pt idx="6560">
                  <c:v>9417.6001310000011</c:v>
                </c:pt>
                <c:pt idx="6561">
                  <c:v>9419.0359683999995</c:v>
                </c:pt>
                <c:pt idx="6562">
                  <c:v>9420.4674801999972</c:v>
                </c:pt>
                <c:pt idx="6563">
                  <c:v>9421.9001430000008</c:v>
                </c:pt>
                <c:pt idx="6564">
                  <c:v>9423.3374424000012</c:v>
                </c:pt>
                <c:pt idx="6565">
                  <c:v>9424.7702284000006</c:v>
                </c:pt>
                <c:pt idx="6566">
                  <c:v>9426.2369126000012</c:v>
                </c:pt>
                <c:pt idx="6567">
                  <c:v>9427.6718297999996</c:v>
                </c:pt>
                <c:pt idx="6568">
                  <c:v>9429.1041174000002</c:v>
                </c:pt>
                <c:pt idx="6569">
                  <c:v>9430.5412344000015</c:v>
                </c:pt>
                <c:pt idx="6570">
                  <c:v>9431.9774738000015</c:v>
                </c:pt>
                <c:pt idx="6571">
                  <c:v>9433.4075427999996</c:v>
                </c:pt>
                <c:pt idx="6572">
                  <c:v>9434.8487346000002</c:v>
                </c:pt>
                <c:pt idx="6573">
                  <c:v>9436.2878244000003</c:v>
                </c:pt>
                <c:pt idx="6574">
                  <c:v>9437.720770599999</c:v>
                </c:pt>
                <c:pt idx="6575">
                  <c:v>9439.1604377999993</c:v>
                </c:pt>
                <c:pt idx="6576">
                  <c:v>9440.5955851999988</c:v>
                </c:pt>
                <c:pt idx="6577">
                  <c:v>9442.0310540000009</c:v>
                </c:pt>
                <c:pt idx="6578">
                  <c:v>9443.4697094000003</c:v>
                </c:pt>
                <c:pt idx="6579">
                  <c:v>9444.8994343999984</c:v>
                </c:pt>
                <c:pt idx="6580">
                  <c:v>9446.3345681999981</c:v>
                </c:pt>
                <c:pt idx="6581">
                  <c:v>9447.7689543999986</c:v>
                </c:pt>
                <c:pt idx="6582">
                  <c:v>9449.2025094000001</c:v>
                </c:pt>
                <c:pt idx="6583">
                  <c:v>9450.6410966000003</c:v>
                </c:pt>
                <c:pt idx="6584">
                  <c:v>9452.0741959999996</c:v>
                </c:pt>
                <c:pt idx="6585">
                  <c:v>9453.5123086000003</c:v>
                </c:pt>
                <c:pt idx="6586">
                  <c:v>9454.9442331999999</c:v>
                </c:pt>
                <c:pt idx="6587">
                  <c:v>9456.383925600001</c:v>
                </c:pt>
                <c:pt idx="6588">
                  <c:v>9457.8171626000003</c:v>
                </c:pt>
                <c:pt idx="6589">
                  <c:v>9459.2570139999989</c:v>
                </c:pt>
                <c:pt idx="6590">
                  <c:v>9460.6895282000005</c:v>
                </c:pt>
                <c:pt idx="6591">
                  <c:v>9462.1261823999994</c:v>
                </c:pt>
                <c:pt idx="6592">
                  <c:v>9463.5616286000004</c:v>
                </c:pt>
                <c:pt idx="6593">
                  <c:v>9465.0017062000006</c:v>
                </c:pt>
                <c:pt idx="6594">
                  <c:v>9466.4314355999995</c:v>
                </c:pt>
                <c:pt idx="6595">
                  <c:v>9467.8700840000001</c:v>
                </c:pt>
                <c:pt idx="6596">
                  <c:v>9469.3032925999996</c:v>
                </c:pt>
                <c:pt idx="6597">
                  <c:v>9470.7446524000006</c:v>
                </c:pt>
                <c:pt idx="6598">
                  <c:v>9472.1811244</c:v>
                </c:pt>
                <c:pt idx="6599">
                  <c:v>9473.6141176000001</c:v>
                </c:pt>
                <c:pt idx="6600">
                  <c:v>9475.0456594000007</c:v>
                </c:pt>
                <c:pt idx="6601">
                  <c:v>9476.4807012000001</c:v>
                </c:pt>
                <c:pt idx="6602">
                  <c:v>9477.9120175999997</c:v>
                </c:pt>
                <c:pt idx="6603">
                  <c:v>9479.3506142000006</c:v>
                </c:pt>
                <c:pt idx="6604">
                  <c:v>9480.7850288000009</c:v>
                </c:pt>
                <c:pt idx="6605">
                  <c:v>9482.2225536000005</c:v>
                </c:pt>
                <c:pt idx="6606">
                  <c:v>9483.6591305999991</c:v>
                </c:pt>
                <c:pt idx="6607">
                  <c:v>9485.0925692000001</c:v>
                </c:pt>
                <c:pt idx="6608">
                  <c:v>9486.5391321999996</c:v>
                </c:pt>
                <c:pt idx="6609">
                  <c:v>9487.9803887999988</c:v>
                </c:pt>
                <c:pt idx="6610">
                  <c:v>9489.4158590000006</c:v>
                </c:pt>
                <c:pt idx="6611">
                  <c:v>9490.8538635999994</c:v>
                </c:pt>
                <c:pt idx="6612">
                  <c:v>9492.2819626</c:v>
                </c:pt>
                <c:pt idx="6613">
                  <c:v>9493.7208434000004</c:v>
                </c:pt>
                <c:pt idx="6614">
                  <c:v>9495.1556668000012</c:v>
                </c:pt>
                <c:pt idx="6615">
                  <c:v>9496.5892453999986</c:v>
                </c:pt>
                <c:pt idx="6616">
                  <c:v>9498.0242438000023</c:v>
                </c:pt>
                <c:pt idx="6617">
                  <c:v>9499.463871599999</c:v>
                </c:pt>
                <c:pt idx="6618">
                  <c:v>9500.8958129999992</c:v>
                </c:pt>
                <c:pt idx="6619">
                  <c:v>9502.3302771999988</c:v>
                </c:pt>
                <c:pt idx="6620">
                  <c:v>9503.7669277999994</c:v>
                </c:pt>
                <c:pt idx="6621">
                  <c:v>9505.2012045999982</c:v>
                </c:pt>
                <c:pt idx="6622">
                  <c:v>9506.6419219999989</c:v>
                </c:pt>
                <c:pt idx="6623">
                  <c:v>9508.0757196000013</c:v>
                </c:pt>
                <c:pt idx="6624">
                  <c:v>9509.5056678000001</c:v>
                </c:pt>
                <c:pt idx="6625">
                  <c:v>9510.9441178000015</c:v>
                </c:pt>
                <c:pt idx="6626">
                  <c:v>9512.3790985999985</c:v>
                </c:pt>
                <c:pt idx="6627">
                  <c:v>9513.8129435999999</c:v>
                </c:pt>
                <c:pt idx="6628">
                  <c:v>9515.2473647999977</c:v>
                </c:pt>
                <c:pt idx="6629">
                  <c:v>9516.6835001999989</c:v>
                </c:pt>
                <c:pt idx="6630">
                  <c:v>9518.1161620000003</c:v>
                </c:pt>
                <c:pt idx="6631">
                  <c:v>9519.5550337999994</c:v>
                </c:pt>
                <c:pt idx="6632">
                  <c:v>9520.9952332000012</c:v>
                </c:pt>
                <c:pt idx="6633">
                  <c:v>9522.4389324000003</c:v>
                </c:pt>
                <c:pt idx="6634">
                  <c:v>9523.8734222000003</c:v>
                </c:pt>
                <c:pt idx="6635">
                  <c:v>9525.3099510000011</c:v>
                </c:pt>
                <c:pt idx="6636">
                  <c:v>9526.7441478000001</c:v>
                </c:pt>
                <c:pt idx="6637">
                  <c:v>9528.1796916000003</c:v>
                </c:pt>
                <c:pt idx="6638">
                  <c:v>9529.6112122000013</c:v>
                </c:pt>
                <c:pt idx="6639">
                  <c:v>9531.0481201999992</c:v>
                </c:pt>
                <c:pt idx="6640">
                  <c:v>9532.4809249999998</c:v>
                </c:pt>
                <c:pt idx="6641">
                  <c:v>9533.9184877999996</c:v>
                </c:pt>
                <c:pt idx="6642">
                  <c:v>9535.3479980000011</c:v>
                </c:pt>
                <c:pt idx="6643">
                  <c:v>9536.7966661999999</c:v>
                </c:pt>
                <c:pt idx="6644">
                  <c:v>9538.2387874000015</c:v>
                </c:pt>
                <c:pt idx="6645">
                  <c:v>9539.6778082000001</c:v>
                </c:pt>
                <c:pt idx="6646">
                  <c:v>9541.1061890000019</c:v>
                </c:pt>
                <c:pt idx="6647">
                  <c:v>9542.540423800001</c:v>
                </c:pt>
                <c:pt idx="6648">
                  <c:v>9543.9781717999977</c:v>
                </c:pt>
                <c:pt idx="6649">
                  <c:v>9545.4120308000001</c:v>
                </c:pt>
                <c:pt idx="6650">
                  <c:v>9546.8457203999988</c:v>
                </c:pt>
                <c:pt idx="6651">
                  <c:v>9548.2800239999997</c:v>
                </c:pt>
                <c:pt idx="6652">
                  <c:v>9549.7148038000014</c:v>
                </c:pt>
                <c:pt idx="6653">
                  <c:v>9551.1552040000006</c:v>
                </c:pt>
                <c:pt idx="6654">
                  <c:v>9552.5878196000012</c:v>
                </c:pt>
                <c:pt idx="6655">
                  <c:v>9554.0338589999992</c:v>
                </c:pt>
                <c:pt idx="6656">
                  <c:v>9555.4723596000003</c:v>
                </c:pt>
                <c:pt idx="6657">
                  <c:v>9556.9083836000009</c:v>
                </c:pt>
                <c:pt idx="6658">
                  <c:v>9558.3443423999997</c:v>
                </c:pt>
                <c:pt idx="6659">
                  <c:v>9559.7802967999996</c:v>
                </c:pt>
                <c:pt idx="6660">
                  <c:v>9561.2184899999993</c:v>
                </c:pt>
                <c:pt idx="6661">
                  <c:v>9562.6576648000009</c:v>
                </c:pt>
                <c:pt idx="6662">
                  <c:v>9564.0894475999994</c:v>
                </c:pt>
                <c:pt idx="6663">
                  <c:v>9565.5259763999984</c:v>
                </c:pt>
                <c:pt idx="6664">
                  <c:v>9566.9608024000008</c:v>
                </c:pt>
                <c:pt idx="6665">
                  <c:v>9568.3989972000018</c:v>
                </c:pt>
                <c:pt idx="6666">
                  <c:v>9569.829601200001</c:v>
                </c:pt>
                <c:pt idx="6667">
                  <c:v>9571.2694264000002</c:v>
                </c:pt>
                <c:pt idx="6668">
                  <c:v>9572.7151195999995</c:v>
                </c:pt>
                <c:pt idx="6669">
                  <c:v>9574.1578475999995</c:v>
                </c:pt>
                <c:pt idx="6670">
                  <c:v>9575.5938596000015</c:v>
                </c:pt>
                <c:pt idx="6671">
                  <c:v>9577.0270617999995</c:v>
                </c:pt>
                <c:pt idx="6672">
                  <c:v>9578.4612068000006</c:v>
                </c:pt>
                <c:pt idx="6673">
                  <c:v>9579.8980786000011</c:v>
                </c:pt>
                <c:pt idx="6674">
                  <c:v>9581.3277228000006</c:v>
                </c:pt>
                <c:pt idx="6675">
                  <c:v>9582.7854554000005</c:v>
                </c:pt>
                <c:pt idx="6676">
                  <c:v>9584.2185483999983</c:v>
                </c:pt>
                <c:pt idx="6677">
                  <c:v>9585.6587134000001</c:v>
                </c:pt>
                <c:pt idx="6678">
                  <c:v>9587.0980060000002</c:v>
                </c:pt>
                <c:pt idx="6679">
                  <c:v>9588.5321948000001</c:v>
                </c:pt>
                <c:pt idx="6680">
                  <c:v>9589.9671500000004</c:v>
                </c:pt>
                <c:pt idx="6681">
                  <c:v>9591.4032791999998</c:v>
                </c:pt>
                <c:pt idx="6682">
                  <c:v>9592.8384857999972</c:v>
                </c:pt>
                <c:pt idx="6683">
                  <c:v>9594.274824199998</c:v>
                </c:pt>
                <c:pt idx="6684">
                  <c:v>9595.7115263999985</c:v>
                </c:pt>
                <c:pt idx="6685">
                  <c:v>9597.1455286</c:v>
                </c:pt>
                <c:pt idx="6686">
                  <c:v>9598.5845855999996</c:v>
                </c:pt>
                <c:pt idx="6687">
                  <c:v>9600.0157624000021</c:v>
                </c:pt>
                <c:pt idx="6688">
                  <c:v>9601.4535963999988</c:v>
                </c:pt>
                <c:pt idx="6689">
                  <c:v>9602.8872647999997</c:v>
                </c:pt>
                <c:pt idx="6690">
                  <c:v>9604.3201473999998</c:v>
                </c:pt>
                <c:pt idx="6691">
                  <c:v>9605.7540623999994</c:v>
                </c:pt>
                <c:pt idx="6692">
                  <c:v>9607.1934062</c:v>
                </c:pt>
                <c:pt idx="6693">
                  <c:v>9608.6128277999996</c:v>
                </c:pt>
                <c:pt idx="6694">
                  <c:v>9610.0457488000011</c:v>
                </c:pt>
                <c:pt idx="6695">
                  <c:v>9611.4822714000002</c:v>
                </c:pt>
                <c:pt idx="6696">
                  <c:v>9612.9157079999986</c:v>
                </c:pt>
                <c:pt idx="6697">
                  <c:v>9614.348262200001</c:v>
                </c:pt>
                <c:pt idx="6698">
                  <c:v>9615.7846594000002</c:v>
                </c:pt>
                <c:pt idx="6699">
                  <c:v>9617.215906200001</c:v>
                </c:pt>
                <c:pt idx="6700">
                  <c:v>9618.6518459999988</c:v>
                </c:pt>
                <c:pt idx="6701">
                  <c:v>9620.0865667999988</c:v>
                </c:pt>
                <c:pt idx="6702">
                  <c:v>9621.5222475999999</c:v>
                </c:pt>
                <c:pt idx="6703">
                  <c:v>9622.9548714000011</c:v>
                </c:pt>
                <c:pt idx="6704">
                  <c:v>9624.3910316000001</c:v>
                </c:pt>
                <c:pt idx="6705">
                  <c:v>9625.8276389999992</c:v>
                </c:pt>
                <c:pt idx="6706">
                  <c:v>9627.2595971999999</c:v>
                </c:pt>
                <c:pt idx="6707">
                  <c:v>9628.6970935999998</c:v>
                </c:pt>
                <c:pt idx="6708">
                  <c:v>9630.1363645999991</c:v>
                </c:pt>
                <c:pt idx="6709">
                  <c:v>9631.5707124</c:v>
                </c:pt>
                <c:pt idx="6710">
                  <c:v>9633.0059256000004</c:v>
                </c:pt>
                <c:pt idx="6711">
                  <c:v>9634.443770599999</c:v>
                </c:pt>
                <c:pt idx="6712">
                  <c:v>9635.8805783999996</c:v>
                </c:pt>
                <c:pt idx="6713">
                  <c:v>9637.3139995999991</c:v>
                </c:pt>
                <c:pt idx="6714">
                  <c:v>9638.7522841999998</c:v>
                </c:pt>
                <c:pt idx="6715">
                  <c:v>9640.1964310000003</c:v>
                </c:pt>
                <c:pt idx="6716">
                  <c:v>9641.6503712000012</c:v>
                </c:pt>
                <c:pt idx="6717">
                  <c:v>9643.0873402000016</c:v>
                </c:pt>
                <c:pt idx="6718">
                  <c:v>9644.5235673999996</c:v>
                </c:pt>
                <c:pt idx="6719">
                  <c:v>9645.9572988</c:v>
                </c:pt>
                <c:pt idx="6720">
                  <c:v>9647.3928171999996</c:v>
                </c:pt>
                <c:pt idx="6721">
                  <c:v>9648.8300576000001</c:v>
                </c:pt>
                <c:pt idx="6722">
                  <c:v>9650.2643007999977</c:v>
                </c:pt>
                <c:pt idx="6723">
                  <c:v>9651.6979917999997</c:v>
                </c:pt>
                <c:pt idx="6724">
                  <c:v>9653.1318935999989</c:v>
                </c:pt>
                <c:pt idx="6725">
                  <c:v>9654.5688575999993</c:v>
                </c:pt>
                <c:pt idx="6726">
                  <c:v>9656.0012017999998</c:v>
                </c:pt>
                <c:pt idx="6727">
                  <c:v>9657.4397422000002</c:v>
                </c:pt>
                <c:pt idx="6728">
                  <c:v>9658.872409399999</c:v>
                </c:pt>
                <c:pt idx="6729">
                  <c:v>9660.3086736000005</c:v>
                </c:pt>
                <c:pt idx="6730">
                  <c:v>9661.7409958000007</c:v>
                </c:pt>
                <c:pt idx="6731">
                  <c:v>9663.1765414000001</c:v>
                </c:pt>
                <c:pt idx="6732">
                  <c:v>9664.6147509999992</c:v>
                </c:pt>
                <c:pt idx="6733">
                  <c:v>9666.0487291999998</c:v>
                </c:pt>
                <c:pt idx="6734">
                  <c:v>9667.4830189999993</c:v>
                </c:pt>
                <c:pt idx="6735">
                  <c:v>9668.9168215999998</c:v>
                </c:pt>
                <c:pt idx="6736">
                  <c:v>9670.3532597999983</c:v>
                </c:pt>
                <c:pt idx="6737">
                  <c:v>9671.7920399999985</c:v>
                </c:pt>
                <c:pt idx="6738">
                  <c:v>9673.2242659999993</c:v>
                </c:pt>
                <c:pt idx="6739">
                  <c:v>9674.660328599999</c:v>
                </c:pt>
                <c:pt idx="6740">
                  <c:v>9676.0941905999989</c:v>
                </c:pt>
                <c:pt idx="6741">
                  <c:v>9677.5298127999995</c:v>
                </c:pt>
                <c:pt idx="6742">
                  <c:v>9678.9631119999995</c:v>
                </c:pt>
                <c:pt idx="6743">
                  <c:v>9680.3998395999988</c:v>
                </c:pt>
                <c:pt idx="6744">
                  <c:v>9681.8372624000003</c:v>
                </c:pt>
                <c:pt idx="6745">
                  <c:v>9683.2721235999998</c:v>
                </c:pt>
                <c:pt idx="6746">
                  <c:v>9684.7061921999994</c:v>
                </c:pt>
                <c:pt idx="6747">
                  <c:v>9686.1429153999998</c:v>
                </c:pt>
                <c:pt idx="6748">
                  <c:v>9687.5774971999999</c:v>
                </c:pt>
                <c:pt idx="6749">
                  <c:v>9689.017652999999</c:v>
                </c:pt>
                <c:pt idx="6750">
                  <c:v>9690.4492276000001</c:v>
                </c:pt>
                <c:pt idx="6751">
                  <c:v>9691.8854019999999</c:v>
                </c:pt>
                <c:pt idx="6752">
                  <c:v>9693.3196050000006</c:v>
                </c:pt>
                <c:pt idx="6753">
                  <c:v>9694.7534871999997</c:v>
                </c:pt>
                <c:pt idx="6754">
                  <c:v>9696.1898560000009</c:v>
                </c:pt>
                <c:pt idx="6755">
                  <c:v>9697.6237048000003</c:v>
                </c:pt>
                <c:pt idx="6756">
                  <c:v>9699.0619508</c:v>
                </c:pt>
                <c:pt idx="6757">
                  <c:v>9700.4994236000002</c:v>
                </c:pt>
                <c:pt idx="6758">
                  <c:v>9701.9489231999996</c:v>
                </c:pt>
                <c:pt idx="6759">
                  <c:v>9703.3989961999996</c:v>
                </c:pt>
                <c:pt idx="6760">
                  <c:v>9704.8315481999998</c:v>
                </c:pt>
                <c:pt idx="6761">
                  <c:v>9706.2702759999993</c:v>
                </c:pt>
                <c:pt idx="6762">
                  <c:v>9707.705668999999</c:v>
                </c:pt>
                <c:pt idx="6763">
                  <c:v>9709.141065400001</c:v>
                </c:pt>
                <c:pt idx="6764">
                  <c:v>9710.5746245999999</c:v>
                </c:pt>
                <c:pt idx="6765">
                  <c:v>9712.0135530000007</c:v>
                </c:pt>
                <c:pt idx="6766">
                  <c:v>9713.4473636000002</c:v>
                </c:pt>
                <c:pt idx="6767">
                  <c:v>9714.8804013999998</c:v>
                </c:pt>
                <c:pt idx="6768">
                  <c:v>9716.3162592000008</c:v>
                </c:pt>
                <c:pt idx="6769">
                  <c:v>9717.7534764000011</c:v>
                </c:pt>
                <c:pt idx="6770">
                  <c:v>9719.190347400001</c:v>
                </c:pt>
                <c:pt idx="6771">
                  <c:v>9720.6255616000017</c:v>
                </c:pt>
                <c:pt idx="6772">
                  <c:v>9722.0680790000006</c:v>
                </c:pt>
                <c:pt idx="6773">
                  <c:v>9723.5137491999994</c:v>
                </c:pt>
                <c:pt idx="6774">
                  <c:v>9724.9501076000015</c:v>
                </c:pt>
                <c:pt idx="6775">
                  <c:v>9726.3886676000002</c:v>
                </c:pt>
                <c:pt idx="6776">
                  <c:v>9727.8322880000014</c:v>
                </c:pt>
                <c:pt idx="6777">
                  <c:v>9729.2674324</c:v>
                </c:pt>
                <c:pt idx="6778">
                  <c:v>9730.7033811999991</c:v>
                </c:pt>
                <c:pt idx="6779">
                  <c:v>9732.1521537999997</c:v>
                </c:pt>
                <c:pt idx="6780">
                  <c:v>9733.5851594000014</c:v>
                </c:pt>
                <c:pt idx="6781">
                  <c:v>9735.017256000001</c:v>
                </c:pt>
                <c:pt idx="6782">
                  <c:v>9736.4540964000007</c:v>
                </c:pt>
                <c:pt idx="6783">
                  <c:v>9737.8904627999982</c:v>
                </c:pt>
                <c:pt idx="6784">
                  <c:v>9739.3282338000008</c:v>
                </c:pt>
                <c:pt idx="6785">
                  <c:v>9740.7610537999972</c:v>
                </c:pt>
                <c:pt idx="6786">
                  <c:v>9742.1949838</c:v>
                </c:pt>
                <c:pt idx="6787">
                  <c:v>9743.6265092000012</c:v>
                </c:pt>
                <c:pt idx="6788">
                  <c:v>9745.0657640000009</c:v>
                </c:pt>
                <c:pt idx="6789">
                  <c:v>9746.5017011999989</c:v>
                </c:pt>
                <c:pt idx="6790">
                  <c:v>9747.9349786000002</c:v>
                </c:pt>
                <c:pt idx="6791">
                  <c:v>9749.3719068000009</c:v>
                </c:pt>
                <c:pt idx="6792">
                  <c:v>9750.8061209999996</c:v>
                </c:pt>
                <c:pt idx="6793">
                  <c:v>9752.2400792000008</c:v>
                </c:pt>
                <c:pt idx="6794">
                  <c:v>9753.6762606000011</c:v>
                </c:pt>
                <c:pt idx="6795">
                  <c:v>9755.1104642000009</c:v>
                </c:pt>
                <c:pt idx="6796">
                  <c:v>9756.5437172000002</c:v>
                </c:pt>
                <c:pt idx="6797">
                  <c:v>9757.9860268000011</c:v>
                </c:pt>
                <c:pt idx="6798">
                  <c:v>9759.4172070000004</c:v>
                </c:pt>
                <c:pt idx="6799">
                  <c:v>9760.8539254000007</c:v>
                </c:pt>
                <c:pt idx="6800">
                  <c:v>9762.289385600001</c:v>
                </c:pt>
                <c:pt idx="6801">
                  <c:v>9763.7199630000014</c:v>
                </c:pt>
                <c:pt idx="6802">
                  <c:v>9765.1552272000008</c:v>
                </c:pt>
                <c:pt idx="6803">
                  <c:v>9766.5888450000002</c:v>
                </c:pt>
                <c:pt idx="6804">
                  <c:v>9768.0266389999997</c:v>
                </c:pt>
                <c:pt idx="6805">
                  <c:v>9769.4613683999996</c:v>
                </c:pt>
                <c:pt idx="6806">
                  <c:v>9770.8966220000002</c:v>
                </c:pt>
                <c:pt idx="6807">
                  <c:v>9772.3452854000006</c:v>
                </c:pt>
                <c:pt idx="6808">
                  <c:v>9773.8085360000005</c:v>
                </c:pt>
                <c:pt idx="6809">
                  <c:v>9775.2478823999991</c:v>
                </c:pt>
                <c:pt idx="6810">
                  <c:v>9776.6855250000008</c:v>
                </c:pt>
                <c:pt idx="6811">
                  <c:v>9778.1222286000011</c:v>
                </c:pt>
                <c:pt idx="6812">
                  <c:v>9779.5549514000013</c:v>
                </c:pt>
                <c:pt idx="6813">
                  <c:v>9780.9997815999996</c:v>
                </c:pt>
                <c:pt idx="6814">
                  <c:v>9782.4395543999999</c:v>
                </c:pt>
                <c:pt idx="6815">
                  <c:v>9783.8744371999983</c:v>
                </c:pt>
                <c:pt idx="6816">
                  <c:v>9785.3077233999993</c:v>
                </c:pt>
                <c:pt idx="6817">
                  <c:v>9786.7457169999998</c:v>
                </c:pt>
                <c:pt idx="6818">
                  <c:v>9788.1781375999999</c:v>
                </c:pt>
                <c:pt idx="6819">
                  <c:v>9789.6161298000006</c:v>
                </c:pt>
                <c:pt idx="6820">
                  <c:v>9791.0513253999998</c:v>
                </c:pt>
                <c:pt idx="6821">
                  <c:v>9792.4861720000008</c:v>
                </c:pt>
                <c:pt idx="6822">
                  <c:v>9793.920709</c:v>
                </c:pt>
                <c:pt idx="6823">
                  <c:v>9795.357804199999</c:v>
                </c:pt>
                <c:pt idx="6824">
                  <c:v>9796.7944803999999</c:v>
                </c:pt>
                <c:pt idx="6825">
                  <c:v>9798.2264192000002</c:v>
                </c:pt>
                <c:pt idx="6826">
                  <c:v>9799.664146000001</c:v>
                </c:pt>
                <c:pt idx="6827">
                  <c:v>9801.0967838000015</c:v>
                </c:pt>
                <c:pt idx="6828">
                  <c:v>9802.5336837999985</c:v>
                </c:pt>
                <c:pt idx="6829">
                  <c:v>9803.9713019999999</c:v>
                </c:pt>
                <c:pt idx="6830">
                  <c:v>9805.4073001999986</c:v>
                </c:pt>
                <c:pt idx="6831">
                  <c:v>9806.8409277999999</c:v>
                </c:pt>
                <c:pt idx="6832">
                  <c:v>9808.2790834000007</c:v>
                </c:pt>
                <c:pt idx="6833">
                  <c:v>9809.7140643999992</c:v>
                </c:pt>
                <c:pt idx="6834">
                  <c:v>9811.1472889999986</c:v>
                </c:pt>
                <c:pt idx="6835">
                  <c:v>9812.5839435999987</c:v>
                </c:pt>
                <c:pt idx="6836">
                  <c:v>9814.0195047999987</c:v>
                </c:pt>
                <c:pt idx="6837">
                  <c:v>9815.4532552000001</c:v>
                </c:pt>
                <c:pt idx="6838">
                  <c:v>9816.884492000001</c:v>
                </c:pt>
                <c:pt idx="6839">
                  <c:v>9818.3206470000005</c:v>
                </c:pt>
                <c:pt idx="6840">
                  <c:v>9819.757822399999</c:v>
                </c:pt>
                <c:pt idx="6841">
                  <c:v>9821.1913519999998</c:v>
                </c:pt>
                <c:pt idx="6842">
                  <c:v>9822.6239808000009</c:v>
                </c:pt>
                <c:pt idx="6843">
                  <c:v>9824.0611948000005</c:v>
                </c:pt>
                <c:pt idx="6844">
                  <c:v>9825.4954613999998</c:v>
                </c:pt>
                <c:pt idx="6845">
                  <c:v>9826.9337658000004</c:v>
                </c:pt>
                <c:pt idx="6846">
                  <c:v>9828.3668130000005</c:v>
                </c:pt>
                <c:pt idx="6847">
                  <c:v>9829.8012715999994</c:v>
                </c:pt>
                <c:pt idx="6848">
                  <c:v>9831.236394800002</c:v>
                </c:pt>
                <c:pt idx="6849">
                  <c:v>9832.6714646</c:v>
                </c:pt>
                <c:pt idx="6850">
                  <c:v>9834.1073510000006</c:v>
                </c:pt>
                <c:pt idx="6851">
                  <c:v>9835.5426456000023</c:v>
                </c:pt>
                <c:pt idx="6852">
                  <c:v>9836.9771583999991</c:v>
                </c:pt>
                <c:pt idx="6853">
                  <c:v>9838.4111804000004</c:v>
                </c:pt>
                <c:pt idx="6854">
                  <c:v>9839.8465962000009</c:v>
                </c:pt>
                <c:pt idx="6855">
                  <c:v>9841.2811426000007</c:v>
                </c:pt>
                <c:pt idx="6856">
                  <c:v>9842.717406400001</c:v>
                </c:pt>
                <c:pt idx="6857">
                  <c:v>9844.1516941999998</c:v>
                </c:pt>
                <c:pt idx="6858">
                  <c:v>9845.6012099999989</c:v>
                </c:pt>
                <c:pt idx="6859">
                  <c:v>9847.0362335999998</c:v>
                </c:pt>
                <c:pt idx="6860">
                  <c:v>9848.4727833999987</c:v>
                </c:pt>
                <c:pt idx="6861">
                  <c:v>9849.9087774</c:v>
                </c:pt>
                <c:pt idx="6862">
                  <c:v>9851.3426109999982</c:v>
                </c:pt>
                <c:pt idx="6863">
                  <c:v>9852.7770997999996</c:v>
                </c:pt>
                <c:pt idx="6864">
                  <c:v>9854.2100145999993</c:v>
                </c:pt>
                <c:pt idx="6865">
                  <c:v>9855.6452491999989</c:v>
                </c:pt>
                <c:pt idx="6866">
                  <c:v>9857.0811684</c:v>
                </c:pt>
                <c:pt idx="6867">
                  <c:v>9858.511727000001</c:v>
                </c:pt>
                <c:pt idx="6868">
                  <c:v>9859.9495243999991</c:v>
                </c:pt>
                <c:pt idx="6869">
                  <c:v>9861.3874962000009</c:v>
                </c:pt>
                <c:pt idx="6870">
                  <c:v>9862.8228842000008</c:v>
                </c:pt>
                <c:pt idx="6871">
                  <c:v>9864.2551344000003</c:v>
                </c:pt>
                <c:pt idx="6872">
                  <c:v>9865.6947436000009</c:v>
                </c:pt>
                <c:pt idx="6873">
                  <c:v>9867.1302684000002</c:v>
                </c:pt>
                <c:pt idx="6874">
                  <c:v>9868.5627815999997</c:v>
                </c:pt>
                <c:pt idx="6875">
                  <c:v>9869.9980553999994</c:v>
                </c:pt>
                <c:pt idx="6876">
                  <c:v>9871.4333251999997</c:v>
                </c:pt>
                <c:pt idx="6877">
                  <c:v>9872.8683677999998</c:v>
                </c:pt>
                <c:pt idx="6878">
                  <c:v>9874.3025081999986</c:v>
                </c:pt>
                <c:pt idx="6879">
                  <c:v>9875.7388036000011</c:v>
                </c:pt>
                <c:pt idx="6880">
                  <c:v>9877.1783595999987</c:v>
                </c:pt>
                <c:pt idx="6881">
                  <c:v>9878.6077153999995</c:v>
                </c:pt>
                <c:pt idx="6882">
                  <c:v>9880.045622399999</c:v>
                </c:pt>
                <c:pt idx="6883">
                  <c:v>9881.4942549999996</c:v>
                </c:pt>
                <c:pt idx="6884">
                  <c:v>9882.9369169999991</c:v>
                </c:pt>
                <c:pt idx="6885">
                  <c:v>9884.3828326000003</c:v>
                </c:pt>
                <c:pt idx="6886">
                  <c:v>9885.8171077999978</c:v>
                </c:pt>
                <c:pt idx="6887">
                  <c:v>9887.2550080000001</c:v>
                </c:pt>
                <c:pt idx="6888">
                  <c:v>9888.6910476000012</c:v>
                </c:pt>
                <c:pt idx="6889">
                  <c:v>9890.1266734000001</c:v>
                </c:pt>
                <c:pt idx="6890">
                  <c:v>9891.5583952000015</c:v>
                </c:pt>
                <c:pt idx="6891">
                  <c:v>9892.9937193999995</c:v>
                </c:pt>
                <c:pt idx="6892">
                  <c:v>9894.428025600002</c:v>
                </c:pt>
                <c:pt idx="6893">
                  <c:v>9895.8633487999996</c:v>
                </c:pt>
                <c:pt idx="6894">
                  <c:v>9897.3020417999996</c:v>
                </c:pt>
                <c:pt idx="6895">
                  <c:v>9898.7314948000003</c:v>
                </c:pt>
                <c:pt idx="6896">
                  <c:v>9900.1680201999989</c:v>
                </c:pt>
                <c:pt idx="6897">
                  <c:v>9901.6045231999997</c:v>
                </c:pt>
                <c:pt idx="6898">
                  <c:v>9903.0383074000019</c:v>
                </c:pt>
                <c:pt idx="6899">
                  <c:v>9904.4738600000001</c:v>
                </c:pt>
                <c:pt idx="6900">
                  <c:v>9905.9111176000006</c:v>
                </c:pt>
                <c:pt idx="6901">
                  <c:v>9907.3418570000013</c:v>
                </c:pt>
                <c:pt idx="6902">
                  <c:v>9908.7762031999991</c:v>
                </c:pt>
                <c:pt idx="6903">
                  <c:v>9910.2100415999994</c:v>
                </c:pt>
                <c:pt idx="6904">
                  <c:v>9911.6455835999986</c:v>
                </c:pt>
                <c:pt idx="6905">
                  <c:v>9913.0807718000015</c:v>
                </c:pt>
                <c:pt idx="6906">
                  <c:v>9914.5130943999993</c:v>
                </c:pt>
                <c:pt idx="6907">
                  <c:v>9915.9508567999983</c:v>
                </c:pt>
                <c:pt idx="6908">
                  <c:v>9917.3828344000012</c:v>
                </c:pt>
                <c:pt idx="6909">
                  <c:v>9918.8205592000013</c:v>
                </c:pt>
                <c:pt idx="6910">
                  <c:v>9920.257710599999</c:v>
                </c:pt>
                <c:pt idx="6911">
                  <c:v>9921.6871760000013</c:v>
                </c:pt>
                <c:pt idx="6912">
                  <c:v>9923.1211385999995</c:v>
                </c:pt>
                <c:pt idx="6913">
                  <c:v>9924.5557589999989</c:v>
                </c:pt>
                <c:pt idx="6914">
                  <c:v>9925.9877739999993</c:v>
                </c:pt>
                <c:pt idx="6915">
                  <c:v>9927.4216084000018</c:v>
                </c:pt>
                <c:pt idx="6916">
                  <c:v>9928.8582430000006</c:v>
                </c:pt>
                <c:pt idx="6917">
                  <c:v>9930.2930610000003</c:v>
                </c:pt>
                <c:pt idx="6918">
                  <c:v>9931.7305120000001</c:v>
                </c:pt>
                <c:pt idx="6919">
                  <c:v>9933.1644950000009</c:v>
                </c:pt>
                <c:pt idx="6920">
                  <c:v>9934.6027159999994</c:v>
                </c:pt>
                <c:pt idx="6921">
                  <c:v>9936.0357555999999</c:v>
                </c:pt>
                <c:pt idx="6922">
                  <c:v>9937.4719187999981</c:v>
                </c:pt>
                <c:pt idx="6923">
                  <c:v>9938.912462799999</c:v>
                </c:pt>
                <c:pt idx="6924">
                  <c:v>9940.3440534000001</c:v>
                </c:pt>
                <c:pt idx="6925">
                  <c:v>9941.797238000001</c:v>
                </c:pt>
                <c:pt idx="6926">
                  <c:v>9943.2320796000022</c:v>
                </c:pt>
                <c:pt idx="6927">
                  <c:v>9944.6684639999985</c:v>
                </c:pt>
                <c:pt idx="6928">
                  <c:v>9946.1023578000004</c:v>
                </c:pt>
                <c:pt idx="6929">
                  <c:v>9947.5387819999996</c:v>
                </c:pt>
                <c:pt idx="6930">
                  <c:v>9948.9713128000003</c:v>
                </c:pt>
                <c:pt idx="6931">
                  <c:v>9950.40762</c:v>
                </c:pt>
                <c:pt idx="6932">
                  <c:v>9951.8424163999989</c:v>
                </c:pt>
                <c:pt idx="6933">
                  <c:v>9953.2762901999995</c:v>
                </c:pt>
                <c:pt idx="6934">
                  <c:v>9954.7116910000004</c:v>
                </c:pt>
                <c:pt idx="6935">
                  <c:v>9956.146217999998</c:v>
                </c:pt>
                <c:pt idx="6936">
                  <c:v>9957.5798919999997</c:v>
                </c:pt>
                <c:pt idx="6937">
                  <c:v>9959.0140804000002</c:v>
                </c:pt>
                <c:pt idx="6938">
                  <c:v>9960.4509806000005</c:v>
                </c:pt>
                <c:pt idx="6939">
                  <c:v>9961.8861991999984</c:v>
                </c:pt>
                <c:pt idx="6940">
                  <c:v>9963.3244441999996</c:v>
                </c:pt>
                <c:pt idx="6941">
                  <c:v>9964.757575399999</c:v>
                </c:pt>
                <c:pt idx="6942">
                  <c:v>9966.1943878000002</c:v>
                </c:pt>
                <c:pt idx="6943">
                  <c:v>9967.631743599999</c:v>
                </c:pt>
                <c:pt idx="6944">
                  <c:v>9969.0652095999994</c:v>
                </c:pt>
                <c:pt idx="6945">
                  <c:v>9970.4988798000013</c:v>
                </c:pt>
                <c:pt idx="6946">
                  <c:v>9971.9360026000013</c:v>
                </c:pt>
                <c:pt idx="6947">
                  <c:v>9973.3728888000005</c:v>
                </c:pt>
                <c:pt idx="6948">
                  <c:v>9974.8057070000013</c:v>
                </c:pt>
                <c:pt idx="6949">
                  <c:v>9976.2434696</c:v>
                </c:pt>
                <c:pt idx="6950">
                  <c:v>9977.6782435999994</c:v>
                </c:pt>
                <c:pt idx="6951">
                  <c:v>9979.1141987999999</c:v>
                </c:pt>
                <c:pt idx="6952">
                  <c:v>9980.547494800001</c:v>
                </c:pt>
                <c:pt idx="6953">
                  <c:v>9981.9838793999988</c:v>
                </c:pt>
                <c:pt idx="6954">
                  <c:v>9983.4195475999986</c:v>
                </c:pt>
                <c:pt idx="6955">
                  <c:v>9984.8681625999998</c:v>
                </c:pt>
                <c:pt idx="6956">
                  <c:v>9986.3087756000004</c:v>
                </c:pt>
                <c:pt idx="6957">
                  <c:v>9987.7419654000005</c:v>
                </c:pt>
                <c:pt idx="6958">
                  <c:v>9989.1780529999996</c:v>
                </c:pt>
                <c:pt idx="6959">
                  <c:v>9990.6174609999998</c:v>
                </c:pt>
                <c:pt idx="6960">
                  <c:v>9992.0530028000012</c:v>
                </c:pt>
                <c:pt idx="6961">
                  <c:v>9993.4872705999987</c:v>
                </c:pt>
                <c:pt idx="6962">
                  <c:v>9994.9211168000002</c:v>
                </c:pt>
                <c:pt idx="6963">
                  <c:v>9996.3592911999986</c:v>
                </c:pt>
                <c:pt idx="6964">
                  <c:v>9997.7925038000012</c:v>
                </c:pt>
                <c:pt idx="6965">
                  <c:v>9999.2302978000007</c:v>
                </c:pt>
                <c:pt idx="6966">
                  <c:v>10000.662114000001</c:v>
                </c:pt>
                <c:pt idx="6967">
                  <c:v>10002.096612400001</c:v>
                </c:pt>
                <c:pt idx="6968">
                  <c:v>10003.536071</c:v>
                </c:pt>
                <c:pt idx="6969">
                  <c:v>10004.975000599999</c:v>
                </c:pt>
                <c:pt idx="6970">
                  <c:v>10006.420700999999</c:v>
                </c:pt>
                <c:pt idx="6971">
                  <c:v>10007.8561446</c:v>
                </c:pt>
                <c:pt idx="6972">
                  <c:v>10009.295137999999</c:v>
                </c:pt>
                <c:pt idx="6973">
                  <c:v>10010.728201399999</c:v>
                </c:pt>
                <c:pt idx="6974">
                  <c:v>10012.1651416</c:v>
                </c:pt>
                <c:pt idx="6975">
                  <c:v>10013.6002512</c:v>
                </c:pt>
                <c:pt idx="6976">
                  <c:v>10015.0372926</c:v>
                </c:pt>
                <c:pt idx="6977">
                  <c:v>10016.4724842</c:v>
                </c:pt>
                <c:pt idx="6978">
                  <c:v>10017.921123</c:v>
                </c:pt>
                <c:pt idx="6979">
                  <c:v>10019.3581522</c:v>
                </c:pt>
                <c:pt idx="6980">
                  <c:v>10020.796371599999</c:v>
                </c:pt>
                <c:pt idx="6981">
                  <c:v>10022.232579199999</c:v>
                </c:pt>
                <c:pt idx="6982">
                  <c:v>10023.6811972</c:v>
                </c:pt>
                <c:pt idx="6983">
                  <c:v>10025.120239</c:v>
                </c:pt>
                <c:pt idx="6984">
                  <c:v>10026.5530308</c:v>
                </c:pt>
                <c:pt idx="6985">
                  <c:v>10027.9901226</c:v>
                </c:pt>
                <c:pt idx="6986">
                  <c:v>10029.4272344</c:v>
                </c:pt>
                <c:pt idx="6987">
                  <c:v>10030.860348</c:v>
                </c:pt>
                <c:pt idx="6988">
                  <c:v>10032.295333399999</c:v>
                </c:pt>
                <c:pt idx="6989">
                  <c:v>10033.7463692</c:v>
                </c:pt>
                <c:pt idx="6990">
                  <c:v>10035.182963400001</c:v>
                </c:pt>
                <c:pt idx="6991">
                  <c:v>10036.6143598</c:v>
                </c:pt>
                <c:pt idx="6992">
                  <c:v>10038.050019800001</c:v>
                </c:pt>
                <c:pt idx="6993">
                  <c:v>10039.487164</c:v>
                </c:pt>
                <c:pt idx="6994">
                  <c:v>10040.9224534</c:v>
                </c:pt>
                <c:pt idx="6995">
                  <c:v>10042.359014</c:v>
                </c:pt>
                <c:pt idx="6996">
                  <c:v>10043.794746600001</c:v>
                </c:pt>
                <c:pt idx="6997">
                  <c:v>10045.2298374</c:v>
                </c:pt>
                <c:pt idx="6998">
                  <c:v>10046.6692578</c:v>
                </c:pt>
                <c:pt idx="6999">
                  <c:v>10048.105804000001</c:v>
                </c:pt>
                <c:pt idx="7000">
                  <c:v>10049.5398246</c:v>
                </c:pt>
                <c:pt idx="7001">
                  <c:v>10050.9740564</c:v>
                </c:pt>
                <c:pt idx="7002">
                  <c:v>10052.408998999999</c:v>
                </c:pt>
                <c:pt idx="7003">
                  <c:v>10053.8443018</c:v>
                </c:pt>
                <c:pt idx="7004">
                  <c:v>10055.278676</c:v>
                </c:pt>
                <c:pt idx="7005">
                  <c:v>10056.717734600001</c:v>
                </c:pt>
                <c:pt idx="7006">
                  <c:v>10058.151608800001</c:v>
                </c:pt>
                <c:pt idx="7007">
                  <c:v>10059.590470200001</c:v>
                </c:pt>
                <c:pt idx="7008">
                  <c:v>10061.0368784</c:v>
                </c:pt>
                <c:pt idx="7009">
                  <c:v>10062.4746488</c:v>
                </c:pt>
                <c:pt idx="7010">
                  <c:v>10063.909973600001</c:v>
                </c:pt>
                <c:pt idx="7011">
                  <c:v>10065.3462882</c:v>
                </c:pt>
                <c:pt idx="7012">
                  <c:v>10066.781099399999</c:v>
                </c:pt>
                <c:pt idx="7013">
                  <c:v>10068.2172644</c:v>
                </c:pt>
                <c:pt idx="7014">
                  <c:v>10069.6522362</c:v>
                </c:pt>
                <c:pt idx="7015">
                  <c:v>10071.087465000001</c:v>
                </c:pt>
                <c:pt idx="7016">
                  <c:v>10072.5328472</c:v>
                </c:pt>
                <c:pt idx="7017">
                  <c:v>10073.973631999999</c:v>
                </c:pt>
                <c:pt idx="7018">
                  <c:v>10075.414839200001</c:v>
                </c:pt>
                <c:pt idx="7019">
                  <c:v>10076.8587878</c:v>
                </c:pt>
                <c:pt idx="7020">
                  <c:v>10078.2930012</c:v>
                </c:pt>
                <c:pt idx="7021">
                  <c:v>10079.727378400001</c:v>
                </c:pt>
                <c:pt idx="7022">
                  <c:v>10081.161355</c:v>
                </c:pt>
                <c:pt idx="7023">
                  <c:v>10082.612332000001</c:v>
                </c:pt>
                <c:pt idx="7024">
                  <c:v>10084.047818200001</c:v>
                </c:pt>
                <c:pt idx="7025">
                  <c:v>10085.4812086</c:v>
                </c:pt>
                <c:pt idx="7026">
                  <c:v>10086.9207826</c:v>
                </c:pt>
                <c:pt idx="7027">
                  <c:v>10088.3536298</c:v>
                </c:pt>
                <c:pt idx="7028">
                  <c:v>10089.789723600001</c:v>
                </c:pt>
                <c:pt idx="7029">
                  <c:v>10091.225987399999</c:v>
                </c:pt>
                <c:pt idx="7030">
                  <c:v>10092.6620576</c:v>
                </c:pt>
                <c:pt idx="7031">
                  <c:v>10094.097555799999</c:v>
                </c:pt>
                <c:pt idx="7032">
                  <c:v>10095.5323006</c:v>
                </c:pt>
                <c:pt idx="7033">
                  <c:v>10096.9686028</c:v>
                </c:pt>
                <c:pt idx="7034">
                  <c:v>10098.397859799999</c:v>
                </c:pt>
                <c:pt idx="7035">
                  <c:v>10099.835179</c:v>
                </c:pt>
                <c:pt idx="7036">
                  <c:v>10101.270136200001</c:v>
                </c:pt>
                <c:pt idx="7037">
                  <c:v>10102.7057872</c:v>
                </c:pt>
                <c:pt idx="7038">
                  <c:v>10104.140528600001</c:v>
                </c:pt>
                <c:pt idx="7039">
                  <c:v>10105.5737524</c:v>
                </c:pt>
                <c:pt idx="7040">
                  <c:v>10107.010664400001</c:v>
                </c:pt>
                <c:pt idx="7041">
                  <c:v>10108.443389</c:v>
                </c:pt>
                <c:pt idx="7042">
                  <c:v>10109.879625400001</c:v>
                </c:pt>
                <c:pt idx="7043">
                  <c:v>10111.313189799999</c:v>
                </c:pt>
                <c:pt idx="7044">
                  <c:v>10112.750796800001</c:v>
                </c:pt>
                <c:pt idx="7045">
                  <c:v>10114.1839284</c:v>
                </c:pt>
                <c:pt idx="7046">
                  <c:v>10115.6177556</c:v>
                </c:pt>
                <c:pt idx="7047">
                  <c:v>10117.0539348</c:v>
                </c:pt>
                <c:pt idx="7048">
                  <c:v>10118.487357</c:v>
                </c:pt>
                <c:pt idx="7049">
                  <c:v>10119.930324999999</c:v>
                </c:pt>
                <c:pt idx="7050">
                  <c:v>10121.3739988</c:v>
                </c:pt>
                <c:pt idx="7051">
                  <c:v>10122.810195800001</c:v>
                </c:pt>
                <c:pt idx="7052">
                  <c:v>10124.243088200001</c:v>
                </c:pt>
                <c:pt idx="7053">
                  <c:v>10125.678994</c:v>
                </c:pt>
                <c:pt idx="7054">
                  <c:v>10127.115776799999</c:v>
                </c:pt>
                <c:pt idx="7055">
                  <c:v>10128.552868999999</c:v>
                </c:pt>
                <c:pt idx="7056">
                  <c:v>10129.996029</c:v>
                </c:pt>
                <c:pt idx="7057">
                  <c:v>10131.445092800001</c:v>
                </c:pt>
                <c:pt idx="7058">
                  <c:v>10132.8926918</c:v>
                </c:pt>
                <c:pt idx="7059">
                  <c:v>10134.3254628</c:v>
                </c:pt>
                <c:pt idx="7060">
                  <c:v>10135.762220799999</c:v>
                </c:pt>
                <c:pt idx="7061">
                  <c:v>10137.194826999999</c:v>
                </c:pt>
                <c:pt idx="7062">
                  <c:v>10138.630405</c:v>
                </c:pt>
                <c:pt idx="7063">
                  <c:v>10140.065967</c:v>
                </c:pt>
                <c:pt idx="7064">
                  <c:v>10141.5018012</c:v>
                </c:pt>
                <c:pt idx="7065">
                  <c:v>10142.935475</c:v>
                </c:pt>
                <c:pt idx="7066">
                  <c:v>10144.3687438</c:v>
                </c:pt>
                <c:pt idx="7067">
                  <c:v>10145.8029522</c:v>
                </c:pt>
                <c:pt idx="7068">
                  <c:v>10147.240836000001</c:v>
                </c:pt>
                <c:pt idx="7069">
                  <c:v>10148.673786400001</c:v>
                </c:pt>
                <c:pt idx="7070">
                  <c:v>10150.1074548</c:v>
                </c:pt>
                <c:pt idx="7071">
                  <c:v>10151.545839</c:v>
                </c:pt>
                <c:pt idx="7072">
                  <c:v>10152.992345000001</c:v>
                </c:pt>
                <c:pt idx="7073">
                  <c:v>10154.429801</c:v>
                </c:pt>
                <c:pt idx="7074">
                  <c:v>10155.868173000001</c:v>
                </c:pt>
                <c:pt idx="7075">
                  <c:v>10157.301923200001</c:v>
                </c:pt>
                <c:pt idx="7076">
                  <c:v>10158.737512199999</c:v>
                </c:pt>
                <c:pt idx="7077">
                  <c:v>10160.1723492</c:v>
                </c:pt>
                <c:pt idx="7078">
                  <c:v>10161.607258399999</c:v>
                </c:pt>
                <c:pt idx="7079">
                  <c:v>10163.0410804</c:v>
                </c:pt>
                <c:pt idx="7080">
                  <c:v>10164.475893999999</c:v>
                </c:pt>
                <c:pt idx="7081">
                  <c:v>10165.914847399999</c:v>
                </c:pt>
                <c:pt idx="7082">
                  <c:v>10167.3474976</c:v>
                </c:pt>
                <c:pt idx="7083">
                  <c:v>10168.7839188</c:v>
                </c:pt>
                <c:pt idx="7084">
                  <c:v>10170.219512</c:v>
                </c:pt>
                <c:pt idx="7085">
                  <c:v>10171.655833999999</c:v>
                </c:pt>
                <c:pt idx="7086">
                  <c:v>10173.088819799999</c:v>
                </c:pt>
                <c:pt idx="7087">
                  <c:v>10174.525212</c:v>
                </c:pt>
                <c:pt idx="7088">
                  <c:v>10175.9598592</c:v>
                </c:pt>
                <c:pt idx="7089">
                  <c:v>10177.3954748</c:v>
                </c:pt>
                <c:pt idx="7090">
                  <c:v>10178.8319386</c:v>
                </c:pt>
                <c:pt idx="7091">
                  <c:v>10180.276662</c:v>
                </c:pt>
                <c:pt idx="7092">
                  <c:v>10181.7167254</c:v>
                </c:pt>
                <c:pt idx="7093">
                  <c:v>10183.168326000001</c:v>
                </c:pt>
                <c:pt idx="7094">
                  <c:v>10184.603947600001</c:v>
                </c:pt>
                <c:pt idx="7095">
                  <c:v>10186.040665799999</c:v>
                </c:pt>
                <c:pt idx="7096">
                  <c:v>10187.474512000001</c:v>
                </c:pt>
                <c:pt idx="7097">
                  <c:v>10188.91618</c:v>
                </c:pt>
                <c:pt idx="7098">
                  <c:v>10190.356833</c:v>
                </c:pt>
                <c:pt idx="7099">
                  <c:v>10191.7916768</c:v>
                </c:pt>
                <c:pt idx="7100">
                  <c:v>10193.226775200001</c:v>
                </c:pt>
                <c:pt idx="7101">
                  <c:v>10194.6571824</c:v>
                </c:pt>
                <c:pt idx="7102">
                  <c:v>10196.0951212</c:v>
                </c:pt>
                <c:pt idx="7103">
                  <c:v>10197.5283414</c:v>
                </c:pt>
                <c:pt idx="7104">
                  <c:v>10198.963425</c:v>
                </c:pt>
                <c:pt idx="7105">
                  <c:v>10200.3992846</c:v>
                </c:pt>
                <c:pt idx="7106">
                  <c:v>10201.831471</c:v>
                </c:pt>
                <c:pt idx="7107">
                  <c:v>10203.2649714</c:v>
                </c:pt>
                <c:pt idx="7108">
                  <c:v>10204.7051066</c:v>
                </c:pt>
                <c:pt idx="7109">
                  <c:v>10206.139986599999</c:v>
                </c:pt>
                <c:pt idx="7110">
                  <c:v>10207.576749</c:v>
                </c:pt>
                <c:pt idx="7111">
                  <c:v>10209.009932999999</c:v>
                </c:pt>
                <c:pt idx="7112">
                  <c:v>10210.445647</c:v>
                </c:pt>
                <c:pt idx="7113">
                  <c:v>10211.881074999999</c:v>
                </c:pt>
                <c:pt idx="7114">
                  <c:v>10213.314985999999</c:v>
                </c:pt>
                <c:pt idx="7115">
                  <c:v>10214.748464599999</c:v>
                </c:pt>
                <c:pt idx="7116">
                  <c:v>10216.183624200001</c:v>
                </c:pt>
                <c:pt idx="7117">
                  <c:v>10217.620222</c:v>
                </c:pt>
                <c:pt idx="7118">
                  <c:v>10219.0563478</c:v>
                </c:pt>
                <c:pt idx="7119">
                  <c:v>10220.492073400001</c:v>
                </c:pt>
                <c:pt idx="7120">
                  <c:v>10221.929674000001</c:v>
                </c:pt>
                <c:pt idx="7121">
                  <c:v>10223.3644652</c:v>
                </c:pt>
                <c:pt idx="7122">
                  <c:v>10224.7992918</c:v>
                </c:pt>
                <c:pt idx="7123">
                  <c:v>10226.233826400001</c:v>
                </c:pt>
                <c:pt idx="7124">
                  <c:v>10227.671478599999</c:v>
                </c:pt>
                <c:pt idx="7125">
                  <c:v>10229.105981799999</c:v>
                </c:pt>
                <c:pt idx="7126">
                  <c:v>10230.5396212</c:v>
                </c:pt>
                <c:pt idx="7127">
                  <c:v>10231.975053</c:v>
                </c:pt>
                <c:pt idx="7128">
                  <c:v>10233.407794999999</c:v>
                </c:pt>
                <c:pt idx="7129">
                  <c:v>10234.843621599999</c:v>
                </c:pt>
                <c:pt idx="7130">
                  <c:v>10236.281729800001</c:v>
                </c:pt>
                <c:pt idx="7131">
                  <c:v>10237.714672800001</c:v>
                </c:pt>
                <c:pt idx="7132">
                  <c:v>10239.1499926</c:v>
                </c:pt>
                <c:pt idx="7133">
                  <c:v>10240.585497399999</c:v>
                </c:pt>
                <c:pt idx="7134">
                  <c:v>10242.0197668</c:v>
                </c:pt>
                <c:pt idx="7135">
                  <c:v>10243.4557752</c:v>
                </c:pt>
                <c:pt idx="7136">
                  <c:v>10244.890688199999</c:v>
                </c:pt>
                <c:pt idx="7137">
                  <c:v>10246.3306964</c:v>
                </c:pt>
                <c:pt idx="7138">
                  <c:v>10247.7793788</c:v>
                </c:pt>
                <c:pt idx="7139">
                  <c:v>10249.215992400001</c:v>
                </c:pt>
                <c:pt idx="7140">
                  <c:v>10250.649048200001</c:v>
                </c:pt>
                <c:pt idx="7141">
                  <c:v>10252.083963999999</c:v>
                </c:pt>
                <c:pt idx="7142">
                  <c:v>10253.5191344</c:v>
                </c:pt>
                <c:pt idx="7143">
                  <c:v>10254.953506600001</c:v>
                </c:pt>
                <c:pt idx="7144">
                  <c:v>10256.3906828</c:v>
                </c:pt>
                <c:pt idx="7145">
                  <c:v>10257.822386600001</c:v>
                </c:pt>
                <c:pt idx="7146">
                  <c:v>10259.257318399999</c:v>
                </c:pt>
                <c:pt idx="7147">
                  <c:v>10260.691094600001</c:v>
                </c:pt>
                <c:pt idx="7148">
                  <c:v>10262.1332332</c:v>
                </c:pt>
                <c:pt idx="7149">
                  <c:v>10263.566019</c:v>
                </c:pt>
                <c:pt idx="7150">
                  <c:v>10265.003164199999</c:v>
                </c:pt>
                <c:pt idx="7151">
                  <c:v>10266.4352156</c:v>
                </c:pt>
                <c:pt idx="7152">
                  <c:v>10267.869593199999</c:v>
                </c:pt>
                <c:pt idx="7153">
                  <c:v>10269.303967399999</c:v>
                </c:pt>
                <c:pt idx="7154">
                  <c:v>10270.7412362</c:v>
                </c:pt>
                <c:pt idx="7155">
                  <c:v>10272.1738656</c:v>
                </c:pt>
                <c:pt idx="7156">
                  <c:v>10273.609896</c:v>
                </c:pt>
                <c:pt idx="7157">
                  <c:v>10275.056125999999</c:v>
                </c:pt>
                <c:pt idx="7158">
                  <c:v>10276.4961532</c:v>
                </c:pt>
                <c:pt idx="7159">
                  <c:v>10277.9303944</c:v>
                </c:pt>
                <c:pt idx="7160">
                  <c:v>10279.3648472</c:v>
                </c:pt>
                <c:pt idx="7161">
                  <c:v>10280.801524799999</c:v>
                </c:pt>
                <c:pt idx="7162">
                  <c:v>10282.2330974</c:v>
                </c:pt>
                <c:pt idx="7163">
                  <c:v>10283.6647526</c:v>
                </c:pt>
                <c:pt idx="7164">
                  <c:v>10285.101181</c:v>
                </c:pt>
                <c:pt idx="7165">
                  <c:v>10286.5374474</c:v>
                </c:pt>
                <c:pt idx="7166">
                  <c:v>10287.9695034</c:v>
                </c:pt>
                <c:pt idx="7167">
                  <c:v>10289.403503</c:v>
                </c:pt>
                <c:pt idx="7168">
                  <c:v>10290.836312199999</c:v>
                </c:pt>
                <c:pt idx="7169">
                  <c:v>10292.273241999999</c:v>
                </c:pt>
                <c:pt idx="7170">
                  <c:v>10293.709859799999</c:v>
                </c:pt>
                <c:pt idx="7171">
                  <c:v>10295.142282000001</c:v>
                </c:pt>
                <c:pt idx="7172">
                  <c:v>10296.5758728</c:v>
                </c:pt>
                <c:pt idx="7173">
                  <c:v>10298.014929200001</c:v>
                </c:pt>
                <c:pt idx="7174">
                  <c:v>10299.4470556</c:v>
                </c:pt>
                <c:pt idx="7175">
                  <c:v>10300.8963984</c:v>
                </c:pt>
                <c:pt idx="7176">
                  <c:v>10302.3336616</c:v>
                </c:pt>
                <c:pt idx="7177">
                  <c:v>10303.7691502</c:v>
                </c:pt>
                <c:pt idx="7178">
                  <c:v>10305.206061000001</c:v>
                </c:pt>
                <c:pt idx="7179">
                  <c:v>10306.6396078</c:v>
                </c:pt>
                <c:pt idx="7180">
                  <c:v>10308.0718118</c:v>
                </c:pt>
                <c:pt idx="7181">
                  <c:v>10309.5077514</c:v>
                </c:pt>
                <c:pt idx="7182">
                  <c:v>10310.944162</c:v>
                </c:pt>
                <c:pt idx="7183">
                  <c:v>10312.3800376</c:v>
                </c:pt>
                <c:pt idx="7184">
                  <c:v>10313.8143504</c:v>
                </c:pt>
                <c:pt idx="7185">
                  <c:v>10315.251136999999</c:v>
                </c:pt>
                <c:pt idx="7186">
                  <c:v>10316.689122199999</c:v>
                </c:pt>
                <c:pt idx="7187">
                  <c:v>10318.1231826</c:v>
                </c:pt>
                <c:pt idx="7188">
                  <c:v>10319.5567708</c:v>
                </c:pt>
                <c:pt idx="7189">
                  <c:v>10320.9931626</c:v>
                </c:pt>
                <c:pt idx="7190">
                  <c:v>10322.426681999999</c:v>
                </c:pt>
                <c:pt idx="7191">
                  <c:v>10323.862008399999</c:v>
                </c:pt>
                <c:pt idx="7192">
                  <c:v>10325.305147200001</c:v>
                </c:pt>
                <c:pt idx="7193">
                  <c:v>10326.7583294</c:v>
                </c:pt>
                <c:pt idx="7194">
                  <c:v>10328.200990400001</c:v>
                </c:pt>
                <c:pt idx="7195">
                  <c:v>10329.635623</c:v>
                </c:pt>
                <c:pt idx="7196">
                  <c:v>10331.067122599999</c:v>
                </c:pt>
                <c:pt idx="7197">
                  <c:v>10332.5038458</c:v>
                </c:pt>
                <c:pt idx="7198">
                  <c:v>10333.938648400001</c:v>
                </c:pt>
                <c:pt idx="7199">
                  <c:v>10335.3716078</c:v>
                </c:pt>
                <c:pt idx="7200">
                  <c:v>10336.807178999999</c:v>
                </c:pt>
                <c:pt idx="7201">
                  <c:v>10338.241748799999</c:v>
                </c:pt>
                <c:pt idx="7202">
                  <c:v>10339.6783498</c:v>
                </c:pt>
                <c:pt idx="7203">
                  <c:v>10341.1138446</c:v>
                </c:pt>
                <c:pt idx="7204">
                  <c:v>10342.5440156</c:v>
                </c:pt>
                <c:pt idx="7205">
                  <c:v>10343.9821746</c:v>
                </c:pt>
                <c:pt idx="7206">
                  <c:v>10345.4142926</c:v>
                </c:pt>
                <c:pt idx="7207">
                  <c:v>10346.847864199999</c:v>
                </c:pt>
                <c:pt idx="7208">
                  <c:v>10348.283829</c:v>
                </c:pt>
                <c:pt idx="7209">
                  <c:v>10349.718827000001</c:v>
                </c:pt>
                <c:pt idx="7210">
                  <c:v>10351.1566312</c:v>
                </c:pt>
                <c:pt idx="7211">
                  <c:v>10352.592630200001</c:v>
                </c:pt>
                <c:pt idx="7212">
                  <c:v>10354.0280728</c:v>
                </c:pt>
                <c:pt idx="7213">
                  <c:v>10355.4656268</c:v>
                </c:pt>
                <c:pt idx="7214">
                  <c:v>10356.8992108</c:v>
                </c:pt>
                <c:pt idx="7215">
                  <c:v>10358.332445</c:v>
                </c:pt>
                <c:pt idx="7216">
                  <c:v>10359.768467399999</c:v>
                </c:pt>
                <c:pt idx="7217">
                  <c:v>10361.2199076</c:v>
                </c:pt>
                <c:pt idx="7218">
                  <c:v>10362.653080399999</c:v>
                </c:pt>
                <c:pt idx="7219">
                  <c:v>10364.084944599999</c:v>
                </c:pt>
                <c:pt idx="7220">
                  <c:v>10365.519105199999</c:v>
                </c:pt>
                <c:pt idx="7221">
                  <c:v>10366.9559068</c:v>
                </c:pt>
                <c:pt idx="7222">
                  <c:v>10368.3910918</c:v>
                </c:pt>
                <c:pt idx="7223">
                  <c:v>10369.823657200001</c:v>
                </c:pt>
                <c:pt idx="7224">
                  <c:v>10371.2708262</c:v>
                </c:pt>
                <c:pt idx="7225">
                  <c:v>10372.7128834</c:v>
                </c:pt>
                <c:pt idx="7226">
                  <c:v>10374.1424038</c:v>
                </c:pt>
                <c:pt idx="7227">
                  <c:v>10375.5783606</c:v>
                </c:pt>
                <c:pt idx="7228">
                  <c:v>10377.0133406</c:v>
                </c:pt>
                <c:pt idx="7229">
                  <c:v>10378.4550586</c:v>
                </c:pt>
                <c:pt idx="7230">
                  <c:v>10379.902799199999</c:v>
                </c:pt>
                <c:pt idx="7231">
                  <c:v>10381.339269</c:v>
                </c:pt>
                <c:pt idx="7232">
                  <c:v>10382.788163200001</c:v>
                </c:pt>
                <c:pt idx="7233">
                  <c:v>10384.224578200001</c:v>
                </c:pt>
                <c:pt idx="7234">
                  <c:v>10385.660281</c:v>
                </c:pt>
                <c:pt idx="7235">
                  <c:v>10387.0962358</c:v>
                </c:pt>
                <c:pt idx="7236">
                  <c:v>10388.5278306</c:v>
                </c:pt>
                <c:pt idx="7237">
                  <c:v>10389.966873400001</c:v>
                </c:pt>
                <c:pt idx="7238">
                  <c:v>10391.402960400001</c:v>
                </c:pt>
                <c:pt idx="7239">
                  <c:v>10392.839317600001</c:v>
                </c:pt>
                <c:pt idx="7240">
                  <c:v>10394.274347</c:v>
                </c:pt>
                <c:pt idx="7241">
                  <c:v>10395.711248</c:v>
                </c:pt>
                <c:pt idx="7242">
                  <c:v>10397.1457448</c:v>
                </c:pt>
                <c:pt idx="7243">
                  <c:v>10398.579470000001</c:v>
                </c:pt>
                <c:pt idx="7244">
                  <c:v>10400.014031999999</c:v>
                </c:pt>
                <c:pt idx="7245">
                  <c:v>10401.4474888</c:v>
                </c:pt>
                <c:pt idx="7246">
                  <c:v>10402.889907799999</c:v>
                </c:pt>
                <c:pt idx="7247">
                  <c:v>10404.3352364</c:v>
                </c:pt>
                <c:pt idx="7248">
                  <c:v>10405.7678232</c:v>
                </c:pt>
                <c:pt idx="7249">
                  <c:v>10407.2009736</c:v>
                </c:pt>
                <c:pt idx="7250">
                  <c:v>10408.640959599999</c:v>
                </c:pt>
                <c:pt idx="7251">
                  <c:v>10410.0748774</c:v>
                </c:pt>
                <c:pt idx="7252">
                  <c:v>10411.507994</c:v>
                </c:pt>
                <c:pt idx="7253">
                  <c:v>10412.9436926</c:v>
                </c:pt>
                <c:pt idx="7254">
                  <c:v>10414.377681600001</c:v>
                </c:pt>
                <c:pt idx="7255">
                  <c:v>10415.808831</c:v>
                </c:pt>
                <c:pt idx="7256">
                  <c:v>10417.242463</c:v>
                </c:pt>
                <c:pt idx="7257">
                  <c:v>10418.679487400001</c:v>
                </c:pt>
                <c:pt idx="7258">
                  <c:v>10420.1116422</c:v>
                </c:pt>
                <c:pt idx="7259">
                  <c:v>10421.558283</c:v>
                </c:pt>
                <c:pt idx="7260">
                  <c:v>10422.995622</c:v>
                </c:pt>
                <c:pt idx="7261">
                  <c:v>10424.4341226</c:v>
                </c:pt>
                <c:pt idx="7262">
                  <c:v>10425.865140800001</c:v>
                </c:pt>
                <c:pt idx="7263">
                  <c:v>10427.304684999999</c:v>
                </c:pt>
                <c:pt idx="7264">
                  <c:v>10428.7366582</c:v>
                </c:pt>
                <c:pt idx="7265">
                  <c:v>10430.172078400001</c:v>
                </c:pt>
                <c:pt idx="7266">
                  <c:v>10431.606699800001</c:v>
                </c:pt>
                <c:pt idx="7267">
                  <c:v>10433.043433999999</c:v>
                </c:pt>
                <c:pt idx="7268">
                  <c:v>10434.5022214</c:v>
                </c:pt>
                <c:pt idx="7269">
                  <c:v>10435.9454876</c:v>
                </c:pt>
                <c:pt idx="7270">
                  <c:v>10437.382066599999</c:v>
                </c:pt>
                <c:pt idx="7271">
                  <c:v>10438.8158234</c:v>
                </c:pt>
                <c:pt idx="7272">
                  <c:v>10440.2508786</c:v>
                </c:pt>
                <c:pt idx="7273">
                  <c:v>10441.685551</c:v>
                </c:pt>
                <c:pt idx="7274">
                  <c:v>10443.1227024</c:v>
                </c:pt>
                <c:pt idx="7275">
                  <c:v>10444.556015</c:v>
                </c:pt>
                <c:pt idx="7276">
                  <c:v>10445.997027400001</c:v>
                </c:pt>
                <c:pt idx="7277">
                  <c:v>10447.4277322</c:v>
                </c:pt>
                <c:pt idx="7278">
                  <c:v>10448.860500999999</c:v>
                </c:pt>
                <c:pt idx="7279">
                  <c:v>10450.2967322</c:v>
                </c:pt>
                <c:pt idx="7280">
                  <c:v>10451.731479</c:v>
                </c:pt>
                <c:pt idx="7281">
                  <c:v>10453.167696799999</c:v>
                </c:pt>
                <c:pt idx="7282">
                  <c:v>10454.6012806</c:v>
                </c:pt>
                <c:pt idx="7283">
                  <c:v>10456.034115</c:v>
                </c:pt>
                <c:pt idx="7284">
                  <c:v>10457.468336600001</c:v>
                </c:pt>
                <c:pt idx="7285">
                  <c:v>10458.904446799999</c:v>
                </c:pt>
                <c:pt idx="7286">
                  <c:v>10460.339988600001</c:v>
                </c:pt>
                <c:pt idx="7287">
                  <c:v>10461.775793000001</c:v>
                </c:pt>
                <c:pt idx="7288">
                  <c:v>10463.2105852</c:v>
                </c:pt>
                <c:pt idx="7289">
                  <c:v>10464.6431968</c:v>
                </c:pt>
                <c:pt idx="7290">
                  <c:v>10466.0784384</c:v>
                </c:pt>
                <c:pt idx="7291">
                  <c:v>10467.514067599999</c:v>
                </c:pt>
                <c:pt idx="7292">
                  <c:v>10468.948981400001</c:v>
                </c:pt>
                <c:pt idx="7293">
                  <c:v>10470.386122600001</c:v>
                </c:pt>
                <c:pt idx="7294">
                  <c:v>10471.8188782</c:v>
                </c:pt>
                <c:pt idx="7295">
                  <c:v>10473.2509484</c:v>
                </c:pt>
                <c:pt idx="7296">
                  <c:v>10474.687389000001</c:v>
                </c:pt>
                <c:pt idx="7297">
                  <c:v>10476.132339</c:v>
                </c:pt>
                <c:pt idx="7298">
                  <c:v>10477.5691558</c:v>
                </c:pt>
                <c:pt idx="7299">
                  <c:v>10479.0099314</c:v>
                </c:pt>
                <c:pt idx="7300">
                  <c:v>10480.4531044</c:v>
                </c:pt>
                <c:pt idx="7301">
                  <c:v>10481.889919400001</c:v>
                </c:pt>
                <c:pt idx="7302">
                  <c:v>10483.3265004</c:v>
                </c:pt>
                <c:pt idx="7303">
                  <c:v>10484.760926200001</c:v>
                </c:pt>
                <c:pt idx="7304">
                  <c:v>10486.196789600001</c:v>
                </c:pt>
                <c:pt idx="7305">
                  <c:v>10487.6337628</c:v>
                </c:pt>
                <c:pt idx="7306">
                  <c:v>10489.065803400001</c:v>
                </c:pt>
                <c:pt idx="7307">
                  <c:v>10490.503346</c:v>
                </c:pt>
                <c:pt idx="7308">
                  <c:v>10491.9389892</c:v>
                </c:pt>
                <c:pt idx="7309">
                  <c:v>10493.3767388</c:v>
                </c:pt>
                <c:pt idx="7310">
                  <c:v>10494.8130482</c:v>
                </c:pt>
                <c:pt idx="7311">
                  <c:v>10496.2486266</c:v>
                </c:pt>
                <c:pt idx="7312">
                  <c:v>10497.682363600001</c:v>
                </c:pt>
                <c:pt idx="7313">
                  <c:v>10499.117323799999</c:v>
                </c:pt>
                <c:pt idx="7314">
                  <c:v>10500.551965799999</c:v>
                </c:pt>
                <c:pt idx="7315">
                  <c:v>10501.9846626</c:v>
                </c:pt>
                <c:pt idx="7316">
                  <c:v>10503.4236724</c:v>
                </c:pt>
                <c:pt idx="7317">
                  <c:v>10504.856087800001</c:v>
                </c:pt>
                <c:pt idx="7318">
                  <c:v>10506.2907954</c:v>
                </c:pt>
                <c:pt idx="7319">
                  <c:v>10507.723559599999</c:v>
                </c:pt>
                <c:pt idx="7320">
                  <c:v>10509.166508599999</c:v>
                </c:pt>
                <c:pt idx="7321">
                  <c:v>10510.6112994</c:v>
                </c:pt>
                <c:pt idx="7322">
                  <c:v>10512.0465828</c:v>
                </c:pt>
                <c:pt idx="7323">
                  <c:v>10513.481608399999</c:v>
                </c:pt>
                <c:pt idx="7324">
                  <c:v>10514.916656199999</c:v>
                </c:pt>
                <c:pt idx="7325">
                  <c:v>10516.3475196</c:v>
                </c:pt>
                <c:pt idx="7326">
                  <c:v>10517.7826546</c:v>
                </c:pt>
                <c:pt idx="7327">
                  <c:v>10519.219368800001</c:v>
                </c:pt>
                <c:pt idx="7328">
                  <c:v>10520.6545348</c:v>
                </c:pt>
                <c:pt idx="7329">
                  <c:v>10522.088878799999</c:v>
                </c:pt>
                <c:pt idx="7330">
                  <c:v>10523.5260382</c:v>
                </c:pt>
                <c:pt idx="7331">
                  <c:v>10524.9589526</c:v>
                </c:pt>
                <c:pt idx="7332">
                  <c:v>10526.394453999999</c:v>
                </c:pt>
                <c:pt idx="7333">
                  <c:v>10527.839096399999</c:v>
                </c:pt>
                <c:pt idx="7334">
                  <c:v>10529.2795486</c:v>
                </c:pt>
                <c:pt idx="7335">
                  <c:v>10530.724794600001</c:v>
                </c:pt>
                <c:pt idx="7336">
                  <c:v>10532.169979599999</c:v>
                </c:pt>
                <c:pt idx="7337">
                  <c:v>10533.6032266</c:v>
                </c:pt>
                <c:pt idx="7338">
                  <c:v>10535.0364902</c:v>
                </c:pt>
                <c:pt idx="7339">
                  <c:v>10536.474969999999</c:v>
                </c:pt>
                <c:pt idx="7340">
                  <c:v>10537.9073988</c:v>
                </c:pt>
                <c:pt idx="7341">
                  <c:v>10539.343502199999</c:v>
                </c:pt>
                <c:pt idx="7342">
                  <c:v>10540.779956599999</c:v>
                </c:pt>
                <c:pt idx="7343">
                  <c:v>10542.2145456</c:v>
                </c:pt>
                <c:pt idx="7344">
                  <c:v>10543.646252</c:v>
                </c:pt>
                <c:pt idx="7345">
                  <c:v>10545.084512199999</c:v>
                </c:pt>
                <c:pt idx="7346">
                  <c:v>10546.522804800001</c:v>
                </c:pt>
                <c:pt idx="7347">
                  <c:v>10547.957433199999</c:v>
                </c:pt>
                <c:pt idx="7348">
                  <c:v>10549.392798000001</c:v>
                </c:pt>
                <c:pt idx="7349">
                  <c:v>10550.824687599999</c:v>
                </c:pt>
                <c:pt idx="7350">
                  <c:v>10552.26038</c:v>
                </c:pt>
                <c:pt idx="7351">
                  <c:v>10553.696175999999</c:v>
                </c:pt>
                <c:pt idx="7352">
                  <c:v>10555.134460200001</c:v>
                </c:pt>
                <c:pt idx="7353">
                  <c:v>10556.5657472</c:v>
                </c:pt>
                <c:pt idx="7354">
                  <c:v>10558.0054034</c:v>
                </c:pt>
                <c:pt idx="7355">
                  <c:v>10559.437882</c:v>
                </c:pt>
                <c:pt idx="7356">
                  <c:v>10560.871819800001</c:v>
                </c:pt>
                <c:pt idx="7357">
                  <c:v>10562.3092476</c:v>
                </c:pt>
                <c:pt idx="7358">
                  <c:v>10563.742439400001</c:v>
                </c:pt>
                <c:pt idx="7359">
                  <c:v>10565.175732399999</c:v>
                </c:pt>
                <c:pt idx="7360">
                  <c:v>10566.6100154</c:v>
                </c:pt>
                <c:pt idx="7361">
                  <c:v>10568.071854600001</c:v>
                </c:pt>
                <c:pt idx="7362">
                  <c:v>10569.514659799999</c:v>
                </c:pt>
                <c:pt idx="7363">
                  <c:v>10570.9514488</c:v>
                </c:pt>
                <c:pt idx="7364">
                  <c:v>10572.383038600001</c:v>
                </c:pt>
                <c:pt idx="7365">
                  <c:v>10573.825058599999</c:v>
                </c:pt>
                <c:pt idx="7366">
                  <c:v>10575.2720474</c:v>
                </c:pt>
                <c:pt idx="7367">
                  <c:v>10576.707636200001</c:v>
                </c:pt>
                <c:pt idx="7368">
                  <c:v>10578.143874199999</c:v>
                </c:pt>
                <c:pt idx="7369">
                  <c:v>10579.5924086</c:v>
                </c:pt>
                <c:pt idx="7370">
                  <c:v>10581.0600466</c:v>
                </c:pt>
                <c:pt idx="7371">
                  <c:v>10582.493138399999</c:v>
                </c:pt>
                <c:pt idx="7372">
                  <c:v>10583.928049800001</c:v>
                </c:pt>
                <c:pt idx="7373">
                  <c:v>10585.367522</c:v>
                </c:pt>
                <c:pt idx="7374">
                  <c:v>10586.8009962</c:v>
                </c:pt>
                <c:pt idx="7375">
                  <c:v>10588.234891599999</c:v>
                </c:pt>
                <c:pt idx="7376">
                  <c:v>10589.673529600001</c:v>
                </c:pt>
                <c:pt idx="7377">
                  <c:v>10591.107286799999</c:v>
                </c:pt>
                <c:pt idx="7378">
                  <c:v>10592.5437138</c:v>
                </c:pt>
                <c:pt idx="7379">
                  <c:v>10593.977526799999</c:v>
                </c:pt>
                <c:pt idx="7380">
                  <c:v>10595.4133814</c:v>
                </c:pt>
                <c:pt idx="7381">
                  <c:v>10596.8473402</c:v>
                </c:pt>
                <c:pt idx="7382">
                  <c:v>10598.282303600001</c:v>
                </c:pt>
                <c:pt idx="7383">
                  <c:v>10599.734603000001</c:v>
                </c:pt>
                <c:pt idx="7384">
                  <c:v>10601.173084800001</c:v>
                </c:pt>
                <c:pt idx="7385">
                  <c:v>10602.6082374</c:v>
                </c:pt>
                <c:pt idx="7386">
                  <c:v>10604.039714799999</c:v>
                </c:pt>
                <c:pt idx="7387">
                  <c:v>10605.472951600001</c:v>
                </c:pt>
                <c:pt idx="7388">
                  <c:v>10606.908813800001</c:v>
                </c:pt>
                <c:pt idx="7389">
                  <c:v>10608.346044399999</c:v>
                </c:pt>
                <c:pt idx="7390">
                  <c:v>10609.782331</c:v>
                </c:pt>
                <c:pt idx="7391">
                  <c:v>10611.214177</c:v>
                </c:pt>
                <c:pt idx="7392">
                  <c:v>10612.6503428</c:v>
                </c:pt>
                <c:pt idx="7393">
                  <c:v>10614.085259199999</c:v>
                </c:pt>
                <c:pt idx="7394">
                  <c:v>10615.520848800001</c:v>
                </c:pt>
                <c:pt idx="7395">
                  <c:v>10616.9539308</c:v>
                </c:pt>
                <c:pt idx="7396">
                  <c:v>10618.391896200001</c:v>
                </c:pt>
                <c:pt idx="7397">
                  <c:v>10619.823214399999</c:v>
                </c:pt>
                <c:pt idx="7398">
                  <c:v>10621.259759799999</c:v>
                </c:pt>
                <c:pt idx="7399">
                  <c:v>10622.6936902</c:v>
                </c:pt>
                <c:pt idx="7400">
                  <c:v>10624.1447926</c:v>
                </c:pt>
                <c:pt idx="7401">
                  <c:v>10625.606238599999</c:v>
                </c:pt>
                <c:pt idx="7402">
                  <c:v>10627.043903399999</c:v>
                </c:pt>
                <c:pt idx="7403">
                  <c:v>10628.495262599999</c:v>
                </c:pt>
                <c:pt idx="7404">
                  <c:v>10629.927382600001</c:v>
                </c:pt>
                <c:pt idx="7405">
                  <c:v>10631.3617202</c:v>
                </c:pt>
                <c:pt idx="7406">
                  <c:v>10632.795742599999</c:v>
                </c:pt>
                <c:pt idx="7407">
                  <c:v>10634.2321436</c:v>
                </c:pt>
                <c:pt idx="7408">
                  <c:v>10635.667459</c:v>
                </c:pt>
                <c:pt idx="7409">
                  <c:v>10637.102664599999</c:v>
                </c:pt>
                <c:pt idx="7410">
                  <c:v>10638.534349199999</c:v>
                </c:pt>
                <c:pt idx="7411">
                  <c:v>10639.969896000001</c:v>
                </c:pt>
                <c:pt idx="7412">
                  <c:v>10641.411015600001</c:v>
                </c:pt>
                <c:pt idx="7413">
                  <c:v>10642.855087</c:v>
                </c:pt>
                <c:pt idx="7414">
                  <c:v>10644.2899984</c:v>
                </c:pt>
                <c:pt idx="7415">
                  <c:v>10645.7241502</c:v>
                </c:pt>
                <c:pt idx="7416">
                  <c:v>10647.1599632</c:v>
                </c:pt>
                <c:pt idx="7417">
                  <c:v>10648.597427999999</c:v>
                </c:pt>
                <c:pt idx="7418">
                  <c:v>10650.0324244</c:v>
                </c:pt>
                <c:pt idx="7419">
                  <c:v>10651.466284</c:v>
                </c:pt>
                <c:pt idx="7420">
                  <c:v>10652.899925399999</c:v>
                </c:pt>
                <c:pt idx="7421">
                  <c:v>10654.338400799999</c:v>
                </c:pt>
                <c:pt idx="7422">
                  <c:v>10655.7747158</c:v>
                </c:pt>
                <c:pt idx="7423">
                  <c:v>10657.2155334</c:v>
                </c:pt>
                <c:pt idx="7424">
                  <c:v>10658.6478068</c:v>
                </c:pt>
                <c:pt idx="7425">
                  <c:v>10660.0846862</c:v>
                </c:pt>
                <c:pt idx="7426">
                  <c:v>10661.5215128</c:v>
                </c:pt>
                <c:pt idx="7427">
                  <c:v>10662.958513400001</c:v>
                </c:pt>
                <c:pt idx="7428">
                  <c:v>10664.3921684</c:v>
                </c:pt>
                <c:pt idx="7429">
                  <c:v>10665.825158400001</c:v>
                </c:pt>
                <c:pt idx="7430">
                  <c:v>10667.260956800001</c:v>
                </c:pt>
                <c:pt idx="7431">
                  <c:v>10668.701140200001</c:v>
                </c:pt>
                <c:pt idx="7432">
                  <c:v>10670.164084800001</c:v>
                </c:pt>
                <c:pt idx="7433">
                  <c:v>10671.600041199999</c:v>
                </c:pt>
                <c:pt idx="7434">
                  <c:v>10673.035751400001</c:v>
                </c:pt>
                <c:pt idx="7435">
                  <c:v>10674.471616000001</c:v>
                </c:pt>
                <c:pt idx="7436">
                  <c:v>10675.9045862</c:v>
                </c:pt>
                <c:pt idx="7437">
                  <c:v>10677.341731799999</c:v>
                </c:pt>
                <c:pt idx="7438">
                  <c:v>10678.7774596</c:v>
                </c:pt>
                <c:pt idx="7439">
                  <c:v>10680.211792399999</c:v>
                </c:pt>
                <c:pt idx="7440">
                  <c:v>10681.644042</c:v>
                </c:pt>
                <c:pt idx="7441">
                  <c:v>10683.083440599999</c:v>
                </c:pt>
                <c:pt idx="7442">
                  <c:v>10684.5179008</c:v>
                </c:pt>
                <c:pt idx="7443">
                  <c:v>10685.9524038</c:v>
                </c:pt>
                <c:pt idx="7444">
                  <c:v>10687.3884246</c:v>
                </c:pt>
                <c:pt idx="7445">
                  <c:v>10688.8244474</c:v>
                </c:pt>
                <c:pt idx="7446">
                  <c:v>10690.2621442</c:v>
                </c:pt>
                <c:pt idx="7447">
                  <c:v>10691.694878</c:v>
                </c:pt>
                <c:pt idx="7448">
                  <c:v>10693.126891600001</c:v>
                </c:pt>
                <c:pt idx="7449">
                  <c:v>10694.561512</c:v>
                </c:pt>
                <c:pt idx="7450">
                  <c:v>10695.995379800001</c:v>
                </c:pt>
                <c:pt idx="7451">
                  <c:v>10697.4340462</c:v>
                </c:pt>
                <c:pt idx="7452">
                  <c:v>10698.8634432</c:v>
                </c:pt>
                <c:pt idx="7453">
                  <c:v>10700.2981452</c:v>
                </c:pt>
                <c:pt idx="7454">
                  <c:v>10701.7396274</c:v>
                </c:pt>
                <c:pt idx="7455">
                  <c:v>10703.1722608</c:v>
                </c:pt>
                <c:pt idx="7456">
                  <c:v>10704.605994</c:v>
                </c:pt>
                <c:pt idx="7457">
                  <c:v>10706.038999</c:v>
                </c:pt>
                <c:pt idx="7458">
                  <c:v>10707.4770916</c:v>
                </c:pt>
                <c:pt idx="7459">
                  <c:v>10708.9118378</c:v>
                </c:pt>
                <c:pt idx="7460">
                  <c:v>10710.3649064</c:v>
                </c:pt>
                <c:pt idx="7461">
                  <c:v>10711.798367199999</c:v>
                </c:pt>
                <c:pt idx="7462">
                  <c:v>10713.2346736</c:v>
                </c:pt>
                <c:pt idx="7463">
                  <c:v>10714.667884799999</c:v>
                </c:pt>
                <c:pt idx="7464">
                  <c:v>10716.102422399999</c:v>
                </c:pt>
                <c:pt idx="7465">
                  <c:v>10717.5531376</c:v>
                </c:pt>
                <c:pt idx="7466">
                  <c:v>10718.9936652</c:v>
                </c:pt>
                <c:pt idx="7467">
                  <c:v>10720.429713400001</c:v>
                </c:pt>
                <c:pt idx="7468">
                  <c:v>10721.866286799999</c:v>
                </c:pt>
                <c:pt idx="7469">
                  <c:v>10723.298371000001</c:v>
                </c:pt>
                <c:pt idx="7470">
                  <c:v>10724.7354416</c:v>
                </c:pt>
                <c:pt idx="7471">
                  <c:v>10726.168568999999</c:v>
                </c:pt>
                <c:pt idx="7472">
                  <c:v>10727.6050744</c:v>
                </c:pt>
                <c:pt idx="7473">
                  <c:v>10729.041640400001</c:v>
                </c:pt>
                <c:pt idx="7474">
                  <c:v>10730.4752742</c:v>
                </c:pt>
                <c:pt idx="7475">
                  <c:v>10731.911763800001</c:v>
                </c:pt>
                <c:pt idx="7476">
                  <c:v>10733.3614922</c:v>
                </c:pt>
                <c:pt idx="7477">
                  <c:v>10734.7991514</c:v>
                </c:pt>
                <c:pt idx="7478">
                  <c:v>10736.2378522</c:v>
                </c:pt>
                <c:pt idx="7479">
                  <c:v>10737.672391</c:v>
                </c:pt>
                <c:pt idx="7480">
                  <c:v>10739.106322600001</c:v>
                </c:pt>
                <c:pt idx="7481">
                  <c:v>10740.5374722</c:v>
                </c:pt>
                <c:pt idx="7482">
                  <c:v>10741.9739802</c:v>
                </c:pt>
                <c:pt idx="7483">
                  <c:v>10743.4081078</c:v>
                </c:pt>
                <c:pt idx="7484">
                  <c:v>10744.8407456</c:v>
                </c:pt>
                <c:pt idx="7485">
                  <c:v>10746.2731534</c:v>
                </c:pt>
                <c:pt idx="7486">
                  <c:v>10747.707601399999</c:v>
                </c:pt>
                <c:pt idx="7487">
                  <c:v>10749.142622199999</c:v>
                </c:pt>
                <c:pt idx="7488">
                  <c:v>10750.574992399999</c:v>
                </c:pt>
                <c:pt idx="7489">
                  <c:v>10752.012355000001</c:v>
                </c:pt>
                <c:pt idx="7490">
                  <c:v>10753.4469276</c:v>
                </c:pt>
                <c:pt idx="7491">
                  <c:v>10754.882750999999</c:v>
                </c:pt>
                <c:pt idx="7492">
                  <c:v>10756.319296199999</c:v>
                </c:pt>
                <c:pt idx="7493">
                  <c:v>10757.7507762</c:v>
                </c:pt>
                <c:pt idx="7494">
                  <c:v>10759.187209600001</c:v>
                </c:pt>
                <c:pt idx="7495">
                  <c:v>10760.6232456</c:v>
                </c:pt>
                <c:pt idx="7496">
                  <c:v>10762.061309000001</c:v>
                </c:pt>
                <c:pt idx="7497">
                  <c:v>10763.494059000001</c:v>
                </c:pt>
                <c:pt idx="7498">
                  <c:v>10764.9329994</c:v>
                </c:pt>
                <c:pt idx="7499">
                  <c:v>10766.369310599999</c:v>
                </c:pt>
                <c:pt idx="7500">
                  <c:v>10767.8028216</c:v>
                </c:pt>
                <c:pt idx="7501">
                  <c:v>10769.2405098</c:v>
                </c:pt>
                <c:pt idx="7502">
                  <c:v>10770.677175999999</c:v>
                </c:pt>
                <c:pt idx="7503">
                  <c:v>10772.1112558</c:v>
                </c:pt>
                <c:pt idx="7504">
                  <c:v>10773.546843800001</c:v>
                </c:pt>
              </c:numCache>
            </c:numRef>
          </c:xVal>
          <c:yVal>
            <c:numRef>
              <c:f>Sheet1!$C$2:$C$7506</c:f>
              <c:numCache>
                <c:formatCode>General</c:formatCode>
                <c:ptCount val="7505"/>
                <c:pt idx="0">
                  <c:v>1.2643999999999999E-13</c:v>
                </c:pt>
                <c:pt idx="1">
                  <c:v>7.6800000000000011E-14</c:v>
                </c:pt>
                <c:pt idx="2">
                  <c:v>8.2700000000000004E-14</c:v>
                </c:pt>
                <c:pt idx="3">
                  <c:v>5.102E-14</c:v>
                </c:pt>
                <c:pt idx="4">
                  <c:v>6.4319999999999998E-14</c:v>
                </c:pt>
                <c:pt idx="5">
                  <c:v>8.8980000000000016E-14</c:v>
                </c:pt>
                <c:pt idx="6">
                  <c:v>8.0439999999999983E-14</c:v>
                </c:pt>
                <c:pt idx="7">
                  <c:v>2.8900000000000002E-14</c:v>
                </c:pt>
                <c:pt idx="8">
                  <c:v>5.7100000000000004E-14</c:v>
                </c:pt>
                <c:pt idx="9">
                  <c:v>1.1488000000000001E-13</c:v>
                </c:pt>
                <c:pt idx="10">
                  <c:v>1.928E-13</c:v>
                </c:pt>
                <c:pt idx="11">
                  <c:v>2.2929999999999999E-13</c:v>
                </c:pt>
                <c:pt idx="12">
                  <c:v>2.8522000000000002E-13</c:v>
                </c:pt>
                <c:pt idx="13">
                  <c:v>3.6159999999999989E-13</c:v>
                </c:pt>
                <c:pt idx="14">
                  <c:v>3.6282000000000001E-13</c:v>
                </c:pt>
                <c:pt idx="15">
                  <c:v>2.241E-13</c:v>
                </c:pt>
                <c:pt idx="16">
                  <c:v>1.3590000000000001E-13</c:v>
                </c:pt>
                <c:pt idx="17">
                  <c:v>1.0512E-13</c:v>
                </c:pt>
                <c:pt idx="18">
                  <c:v>2.4005999999999999E-13</c:v>
                </c:pt>
                <c:pt idx="19">
                  <c:v>3.5152E-13</c:v>
                </c:pt>
                <c:pt idx="20">
                  <c:v>3.4637999999999998E-13</c:v>
                </c:pt>
                <c:pt idx="21">
                  <c:v>2.4862000000000011E-13</c:v>
                </c:pt>
                <c:pt idx="22">
                  <c:v>1.3784E-13</c:v>
                </c:pt>
                <c:pt idx="23">
                  <c:v>3.7259999999999997E-14</c:v>
                </c:pt>
                <c:pt idx="24">
                  <c:v>-4.9860000000000002E-14</c:v>
                </c:pt>
                <c:pt idx="25">
                  <c:v>-1.2898E-13</c:v>
                </c:pt>
                <c:pt idx="26">
                  <c:v>-1.72E-13</c:v>
                </c:pt>
                <c:pt idx="27">
                  <c:v>-2.4417999999999998E-13</c:v>
                </c:pt>
                <c:pt idx="28">
                  <c:v>-3.062600000000001E-13</c:v>
                </c:pt>
                <c:pt idx="29">
                  <c:v>-3.7482000000000001E-13</c:v>
                </c:pt>
                <c:pt idx="30">
                  <c:v>-4.0911999999999988E-13</c:v>
                </c:pt>
                <c:pt idx="31">
                  <c:v>-4.1668E-13</c:v>
                </c:pt>
                <c:pt idx="32">
                  <c:v>-3.8853999999999998E-13</c:v>
                </c:pt>
                <c:pt idx="33">
                  <c:v>-3.0657999999999999E-13</c:v>
                </c:pt>
                <c:pt idx="34">
                  <c:v>-2.0640000000000001E-13</c:v>
                </c:pt>
                <c:pt idx="35">
                  <c:v>-1.5329999999999999E-13</c:v>
                </c:pt>
                <c:pt idx="36">
                  <c:v>-1.7230000000000001E-13</c:v>
                </c:pt>
                <c:pt idx="37">
                  <c:v>-1.9966E-13</c:v>
                </c:pt>
                <c:pt idx="38">
                  <c:v>-1.6356000000000001E-13</c:v>
                </c:pt>
                <c:pt idx="39">
                  <c:v>-1.0904E-13</c:v>
                </c:pt>
                <c:pt idx="40">
                  <c:v>-1.4900000000000002E-14</c:v>
                </c:pt>
                <c:pt idx="41">
                  <c:v>5.7640000000000007E-14</c:v>
                </c:pt>
                <c:pt idx="42">
                  <c:v>1.1776E-13</c:v>
                </c:pt>
                <c:pt idx="43">
                  <c:v>1.9932E-13</c:v>
                </c:pt>
                <c:pt idx="44">
                  <c:v>2.9114000000000001E-13</c:v>
                </c:pt>
                <c:pt idx="45">
                  <c:v>3.3852000000000001E-13</c:v>
                </c:pt>
                <c:pt idx="46">
                  <c:v>3.7290000000000001E-13</c:v>
                </c:pt>
                <c:pt idx="47">
                  <c:v>4.2848000000000011E-13</c:v>
                </c:pt>
                <c:pt idx="48">
                  <c:v>4.2316000000000009E-13</c:v>
                </c:pt>
                <c:pt idx="49">
                  <c:v>2.8463999999999999E-13</c:v>
                </c:pt>
                <c:pt idx="50">
                  <c:v>1.849E-13</c:v>
                </c:pt>
                <c:pt idx="51">
                  <c:v>1.6442E-13</c:v>
                </c:pt>
                <c:pt idx="52">
                  <c:v>2.8156000000000001E-13</c:v>
                </c:pt>
                <c:pt idx="53">
                  <c:v>4.087800000000001E-13</c:v>
                </c:pt>
                <c:pt idx="54">
                  <c:v>4.0412E-13</c:v>
                </c:pt>
                <c:pt idx="55">
                  <c:v>3.1944E-13</c:v>
                </c:pt>
                <c:pt idx="56">
                  <c:v>1.9528E-13</c:v>
                </c:pt>
                <c:pt idx="57">
                  <c:v>8.216E-14</c:v>
                </c:pt>
                <c:pt idx="58">
                  <c:v>-1.836E-14</c:v>
                </c:pt>
                <c:pt idx="59">
                  <c:v>-1.1102E-13</c:v>
                </c:pt>
                <c:pt idx="60">
                  <c:v>-1.8882E-13</c:v>
                </c:pt>
                <c:pt idx="61">
                  <c:v>-2.7478000000000002E-13</c:v>
                </c:pt>
                <c:pt idx="62">
                  <c:v>-3.0217999999999998E-13</c:v>
                </c:pt>
                <c:pt idx="63">
                  <c:v>-3.3829999999999998E-13</c:v>
                </c:pt>
                <c:pt idx="64">
                  <c:v>-3.8842000000000003E-13</c:v>
                </c:pt>
                <c:pt idx="65">
                  <c:v>-4.3184000000000001E-13</c:v>
                </c:pt>
                <c:pt idx="66">
                  <c:v>-4.2618000000000001E-13</c:v>
                </c:pt>
                <c:pt idx="67">
                  <c:v>-4.02E-13</c:v>
                </c:pt>
                <c:pt idx="68">
                  <c:v>-3.4778000000000001E-13</c:v>
                </c:pt>
                <c:pt idx="69">
                  <c:v>-2.513E-13</c:v>
                </c:pt>
                <c:pt idx="70">
                  <c:v>-1.5548000000000001E-13</c:v>
                </c:pt>
                <c:pt idx="71">
                  <c:v>-1.4079999999999999E-13</c:v>
                </c:pt>
                <c:pt idx="72">
                  <c:v>-1.7920000000000001E-13</c:v>
                </c:pt>
                <c:pt idx="73">
                  <c:v>-1.5667999999999999E-13</c:v>
                </c:pt>
                <c:pt idx="74">
                  <c:v>-8.2420000000000004E-14</c:v>
                </c:pt>
                <c:pt idx="75">
                  <c:v>1.7780000000000001E-14</c:v>
                </c:pt>
                <c:pt idx="76">
                  <c:v>1.095E-13</c:v>
                </c:pt>
                <c:pt idx="77">
                  <c:v>1.8453999999999999E-13</c:v>
                </c:pt>
                <c:pt idx="78">
                  <c:v>2.6516E-13</c:v>
                </c:pt>
                <c:pt idx="79">
                  <c:v>3.4522000000000002E-13</c:v>
                </c:pt>
                <c:pt idx="80">
                  <c:v>4.0216000000000003E-13</c:v>
                </c:pt>
                <c:pt idx="81">
                  <c:v>4.3931999999999989E-13</c:v>
                </c:pt>
                <c:pt idx="82">
                  <c:v>4.9606000000000001E-13</c:v>
                </c:pt>
                <c:pt idx="83">
                  <c:v>4.6638000000000008E-13</c:v>
                </c:pt>
                <c:pt idx="84">
                  <c:v>3.348E-13</c:v>
                </c:pt>
                <c:pt idx="85">
                  <c:v>2.5768000000000002E-13</c:v>
                </c:pt>
                <c:pt idx="86">
                  <c:v>2.4962E-13</c:v>
                </c:pt>
                <c:pt idx="87">
                  <c:v>3.6459999999999998E-13</c:v>
                </c:pt>
                <c:pt idx="88">
                  <c:v>4.7233999999999998E-13</c:v>
                </c:pt>
                <c:pt idx="89">
                  <c:v>3.9504E-13</c:v>
                </c:pt>
                <c:pt idx="90">
                  <c:v>2.9737999999999999E-13</c:v>
                </c:pt>
                <c:pt idx="91">
                  <c:v>1.7842000000000001E-13</c:v>
                </c:pt>
                <c:pt idx="92">
                  <c:v>6.3939999999999991E-14</c:v>
                </c:pt>
                <c:pt idx="93">
                  <c:v>-1.4879999999999999E-14</c:v>
                </c:pt>
                <c:pt idx="94">
                  <c:v>-8.558E-14</c:v>
                </c:pt>
                <c:pt idx="95">
                  <c:v>-1.61E-13</c:v>
                </c:pt>
                <c:pt idx="96">
                  <c:v>-2.0516000000000001E-13</c:v>
                </c:pt>
                <c:pt idx="97">
                  <c:v>-2.3957999999999997E-13</c:v>
                </c:pt>
                <c:pt idx="98">
                  <c:v>-3.0258000000000001E-13</c:v>
                </c:pt>
                <c:pt idx="99">
                  <c:v>-3.4610000000000001E-13</c:v>
                </c:pt>
                <c:pt idx="100">
                  <c:v>-3.9661999999999998E-13</c:v>
                </c:pt>
                <c:pt idx="101">
                  <c:v>-4.112E-13</c:v>
                </c:pt>
                <c:pt idx="102">
                  <c:v>-4.0356E-13</c:v>
                </c:pt>
                <c:pt idx="103">
                  <c:v>-3.4233999999999998E-13</c:v>
                </c:pt>
                <c:pt idx="104">
                  <c:v>-2.5305999999999998E-13</c:v>
                </c:pt>
                <c:pt idx="105">
                  <c:v>-1.5222000000000001E-13</c:v>
                </c:pt>
                <c:pt idx="106">
                  <c:v>-1.0894E-13</c:v>
                </c:pt>
                <c:pt idx="107">
                  <c:v>-3.7100000000000001E-14</c:v>
                </c:pt>
                <c:pt idx="108">
                  <c:v>-1.4668000000000001E-13</c:v>
                </c:pt>
                <c:pt idx="109">
                  <c:v>-8.1139999999999996E-14</c:v>
                </c:pt>
                <c:pt idx="110">
                  <c:v>1.4220000000000002E-14</c:v>
                </c:pt>
                <c:pt idx="111">
                  <c:v>1.2767999999999999E-13</c:v>
                </c:pt>
                <c:pt idx="112">
                  <c:v>2.0556000000000001E-13</c:v>
                </c:pt>
                <c:pt idx="113">
                  <c:v>2.8434000000000008E-13</c:v>
                </c:pt>
                <c:pt idx="114">
                  <c:v>3.5224000000000002E-13</c:v>
                </c:pt>
                <c:pt idx="115">
                  <c:v>4.1761999999999999E-13</c:v>
                </c:pt>
                <c:pt idx="116">
                  <c:v>4.6450000000000009E-13</c:v>
                </c:pt>
                <c:pt idx="117">
                  <c:v>4.4515999999999999E-13</c:v>
                </c:pt>
                <c:pt idx="118">
                  <c:v>3.5442000000000002E-13</c:v>
                </c:pt>
                <c:pt idx="119">
                  <c:v>2.7558000000000002E-13</c:v>
                </c:pt>
                <c:pt idx="120">
                  <c:v>2.2618E-13</c:v>
                </c:pt>
                <c:pt idx="121">
                  <c:v>2.9731999999999999E-13</c:v>
                </c:pt>
                <c:pt idx="122">
                  <c:v>4.4511999999999998E-13</c:v>
                </c:pt>
                <c:pt idx="123">
                  <c:v>4.1587999999999999E-13</c:v>
                </c:pt>
                <c:pt idx="124">
                  <c:v>3.4159999999999998E-13</c:v>
                </c:pt>
                <c:pt idx="125">
                  <c:v>2.1711999999999999E-13</c:v>
                </c:pt>
                <c:pt idx="126">
                  <c:v>9.2880000000000004E-14</c:v>
                </c:pt>
                <c:pt idx="127">
                  <c:v>2.7919999999999999E-14</c:v>
                </c:pt>
                <c:pt idx="128">
                  <c:v>-5.0380000000000002E-14</c:v>
                </c:pt>
                <c:pt idx="129">
                  <c:v>-1.1897999999999999E-13</c:v>
                </c:pt>
                <c:pt idx="130">
                  <c:v>-1.6923999999999999E-13</c:v>
                </c:pt>
                <c:pt idx="131">
                  <c:v>-2.0376000000000001E-13</c:v>
                </c:pt>
                <c:pt idx="132">
                  <c:v>-2.4131999999999998E-13</c:v>
                </c:pt>
                <c:pt idx="133">
                  <c:v>-3.0928000000000002E-13</c:v>
                </c:pt>
                <c:pt idx="134">
                  <c:v>-3.5430000000000002E-13</c:v>
                </c:pt>
                <c:pt idx="135">
                  <c:v>-3.7565999999999999E-13</c:v>
                </c:pt>
                <c:pt idx="136">
                  <c:v>-3.8628E-13</c:v>
                </c:pt>
                <c:pt idx="137">
                  <c:v>-3.7574000000000002E-13</c:v>
                </c:pt>
                <c:pt idx="138">
                  <c:v>-2.5069999999999998E-13</c:v>
                </c:pt>
                <c:pt idx="139">
                  <c:v>-2.4916000000000002E-13</c:v>
                </c:pt>
                <c:pt idx="140">
                  <c:v>-1.5046E-13</c:v>
                </c:pt>
                <c:pt idx="141">
                  <c:v>-9.4900000000000005E-14</c:v>
                </c:pt>
                <c:pt idx="142">
                  <c:v>-1.4188E-13</c:v>
                </c:pt>
                <c:pt idx="143">
                  <c:v>-4.6219999999999998E-14</c:v>
                </c:pt>
                <c:pt idx="144">
                  <c:v>-4.5139999999999997E-14</c:v>
                </c:pt>
                <c:pt idx="145">
                  <c:v>5.6439999999999991E-14</c:v>
                </c:pt>
                <c:pt idx="146">
                  <c:v>1.4502E-13</c:v>
                </c:pt>
                <c:pt idx="147">
                  <c:v>2.2572E-13</c:v>
                </c:pt>
                <c:pt idx="148">
                  <c:v>2.7225999999999999E-13</c:v>
                </c:pt>
                <c:pt idx="149">
                  <c:v>3.4804E-13</c:v>
                </c:pt>
                <c:pt idx="150">
                  <c:v>4.1873999999999999E-13</c:v>
                </c:pt>
                <c:pt idx="151">
                  <c:v>4.9297999999999999E-13</c:v>
                </c:pt>
                <c:pt idx="152">
                  <c:v>4.5780000000000003E-13</c:v>
                </c:pt>
                <c:pt idx="153">
                  <c:v>3.5309999999999998E-13</c:v>
                </c:pt>
                <c:pt idx="154">
                  <c:v>2.5541999999999999E-13</c:v>
                </c:pt>
                <c:pt idx="155">
                  <c:v>2.4539999999999999E-13</c:v>
                </c:pt>
                <c:pt idx="156">
                  <c:v>3.1110000000000001E-13</c:v>
                </c:pt>
                <c:pt idx="157">
                  <c:v>4.5473999999999999E-13</c:v>
                </c:pt>
                <c:pt idx="158">
                  <c:v>4.1786E-13</c:v>
                </c:pt>
                <c:pt idx="159">
                  <c:v>3.5171999999999999E-13</c:v>
                </c:pt>
                <c:pt idx="160">
                  <c:v>2.2760000000000001E-13</c:v>
                </c:pt>
                <c:pt idx="161">
                  <c:v>1.1651999999999999E-13</c:v>
                </c:pt>
                <c:pt idx="162">
                  <c:v>2.1580000000000001E-14</c:v>
                </c:pt>
                <c:pt idx="163">
                  <c:v>-4.1339999999999997E-14</c:v>
                </c:pt>
                <c:pt idx="164">
                  <c:v>-1.1015999999999999E-13</c:v>
                </c:pt>
                <c:pt idx="165">
                  <c:v>-1.7578000000000001E-13</c:v>
                </c:pt>
                <c:pt idx="166">
                  <c:v>-2.2828000000000001E-13</c:v>
                </c:pt>
                <c:pt idx="167">
                  <c:v>-2.4742000000000002E-13</c:v>
                </c:pt>
                <c:pt idx="168">
                  <c:v>-3.1564000000000001E-13</c:v>
                </c:pt>
                <c:pt idx="169">
                  <c:v>-3.3941999999999998E-13</c:v>
                </c:pt>
                <c:pt idx="170">
                  <c:v>-3.8370000000000002E-13</c:v>
                </c:pt>
                <c:pt idx="171">
                  <c:v>-3.8853999999999998E-13</c:v>
                </c:pt>
                <c:pt idx="172">
                  <c:v>-3.6256000000000002E-13</c:v>
                </c:pt>
                <c:pt idx="173">
                  <c:v>-2.0948000000000001E-13</c:v>
                </c:pt>
                <c:pt idx="174">
                  <c:v>-2.0178E-13</c:v>
                </c:pt>
                <c:pt idx="175">
                  <c:v>-1.7374E-13</c:v>
                </c:pt>
                <c:pt idx="176">
                  <c:v>-9.0340000000000009E-14</c:v>
                </c:pt>
                <c:pt idx="177">
                  <c:v>-1.365E-13</c:v>
                </c:pt>
                <c:pt idx="178">
                  <c:v>-8.6120000000000016E-14</c:v>
                </c:pt>
                <c:pt idx="179">
                  <c:v>2.5199999999999999E-15</c:v>
                </c:pt>
                <c:pt idx="180">
                  <c:v>8.0260000000000003E-14</c:v>
                </c:pt>
                <c:pt idx="181">
                  <c:v>1.646E-13</c:v>
                </c:pt>
                <c:pt idx="182">
                  <c:v>2.4644000000000001E-13</c:v>
                </c:pt>
                <c:pt idx="183">
                  <c:v>3.4186000000000002E-13</c:v>
                </c:pt>
                <c:pt idx="184">
                  <c:v>3.9081999999999999E-13</c:v>
                </c:pt>
                <c:pt idx="185">
                  <c:v>4.441E-13</c:v>
                </c:pt>
                <c:pt idx="186">
                  <c:v>4.6841999999999994E-13</c:v>
                </c:pt>
                <c:pt idx="187">
                  <c:v>4.0474E-13</c:v>
                </c:pt>
                <c:pt idx="188">
                  <c:v>3.4212000000000001E-13</c:v>
                </c:pt>
                <c:pt idx="189">
                  <c:v>2.2614000000000001E-13</c:v>
                </c:pt>
                <c:pt idx="190">
                  <c:v>2.5662000000000002E-13</c:v>
                </c:pt>
                <c:pt idx="191">
                  <c:v>4.1006000000000002E-13</c:v>
                </c:pt>
                <c:pt idx="192">
                  <c:v>4.5756000000000002E-13</c:v>
                </c:pt>
                <c:pt idx="193">
                  <c:v>4.278E-13</c:v>
                </c:pt>
                <c:pt idx="194">
                  <c:v>3.4549999999999999E-13</c:v>
                </c:pt>
                <c:pt idx="195">
                  <c:v>2.208E-13</c:v>
                </c:pt>
                <c:pt idx="196">
                  <c:v>1.0694E-13</c:v>
                </c:pt>
                <c:pt idx="197">
                  <c:v>2.0240000000000001E-14</c:v>
                </c:pt>
                <c:pt idx="198">
                  <c:v>-4.6199999999999989E-14</c:v>
                </c:pt>
                <c:pt idx="199">
                  <c:v>-1.092E-13</c:v>
                </c:pt>
                <c:pt idx="200">
                  <c:v>-1.7259999999999999E-13</c:v>
                </c:pt>
                <c:pt idx="201">
                  <c:v>-2.0983999999999999E-13</c:v>
                </c:pt>
                <c:pt idx="202">
                  <c:v>-2.8392000000000002E-13</c:v>
                </c:pt>
                <c:pt idx="203">
                  <c:v>-3.1302000000000001E-13</c:v>
                </c:pt>
                <c:pt idx="204">
                  <c:v>-3.348599999999999E-13</c:v>
                </c:pt>
                <c:pt idx="205">
                  <c:v>-3.7470000000000001E-13</c:v>
                </c:pt>
                <c:pt idx="206">
                  <c:v>-3.7414000000000001E-13</c:v>
                </c:pt>
                <c:pt idx="207">
                  <c:v>-2.9504000000000002E-13</c:v>
                </c:pt>
                <c:pt idx="208">
                  <c:v>-2.13E-13</c:v>
                </c:pt>
                <c:pt idx="209">
                  <c:v>-1.407E-13</c:v>
                </c:pt>
                <c:pt idx="210">
                  <c:v>-1.0314E-13</c:v>
                </c:pt>
                <c:pt idx="211">
                  <c:v>-1.8711999999999999E-13</c:v>
                </c:pt>
                <c:pt idx="212">
                  <c:v>-1.8324000000000001E-13</c:v>
                </c:pt>
                <c:pt idx="213">
                  <c:v>5.4400000000000048E-15</c:v>
                </c:pt>
                <c:pt idx="214">
                  <c:v>3.128E-14</c:v>
                </c:pt>
                <c:pt idx="215">
                  <c:v>1.2469999999999999E-13</c:v>
                </c:pt>
                <c:pt idx="216">
                  <c:v>2.0706E-13</c:v>
                </c:pt>
                <c:pt idx="217">
                  <c:v>2.8767999999999999E-13</c:v>
                </c:pt>
                <c:pt idx="218">
                  <c:v>3.7282000000000002E-13</c:v>
                </c:pt>
                <c:pt idx="219">
                  <c:v>4.2506000000000001E-13</c:v>
                </c:pt>
                <c:pt idx="220">
                  <c:v>4.7184000000000004E-13</c:v>
                </c:pt>
                <c:pt idx="221">
                  <c:v>4.5986000000000002E-13</c:v>
                </c:pt>
                <c:pt idx="222">
                  <c:v>3.7131999999999998E-13</c:v>
                </c:pt>
                <c:pt idx="223">
                  <c:v>2.6458000000000002E-13</c:v>
                </c:pt>
                <c:pt idx="224">
                  <c:v>2.5111999999999999E-13</c:v>
                </c:pt>
                <c:pt idx="225">
                  <c:v>3.4086000000000002E-13</c:v>
                </c:pt>
                <c:pt idx="226">
                  <c:v>4.7176E-13</c:v>
                </c:pt>
                <c:pt idx="227">
                  <c:v>4.3352E-13</c:v>
                </c:pt>
                <c:pt idx="228">
                  <c:v>3.6598000000000002E-13</c:v>
                </c:pt>
                <c:pt idx="229">
                  <c:v>2.5405999999999998E-13</c:v>
                </c:pt>
                <c:pt idx="230">
                  <c:v>1.4635999999999999E-13</c:v>
                </c:pt>
                <c:pt idx="231">
                  <c:v>6.0059999999999986E-14</c:v>
                </c:pt>
                <c:pt idx="232">
                  <c:v>-2.2940000000000001E-14</c:v>
                </c:pt>
                <c:pt idx="233">
                  <c:v>-8.9800000000000006E-14</c:v>
                </c:pt>
                <c:pt idx="234">
                  <c:v>-1.4956E-13</c:v>
                </c:pt>
                <c:pt idx="235">
                  <c:v>-1.825E-13</c:v>
                </c:pt>
                <c:pt idx="236">
                  <c:v>-2.3318000000000002E-13</c:v>
                </c:pt>
                <c:pt idx="237">
                  <c:v>-2.7676000000000002E-13</c:v>
                </c:pt>
                <c:pt idx="238">
                  <c:v>-3.0869999999999999E-13</c:v>
                </c:pt>
                <c:pt idx="239">
                  <c:v>-3.5867999999999999E-13</c:v>
                </c:pt>
                <c:pt idx="240">
                  <c:v>-3.7744000000000001E-13</c:v>
                </c:pt>
                <c:pt idx="241">
                  <c:v>-3.8833999999999999E-13</c:v>
                </c:pt>
                <c:pt idx="242">
                  <c:v>-2.7832000000000002E-13</c:v>
                </c:pt>
                <c:pt idx="243">
                  <c:v>-2.2058000000000001E-13</c:v>
                </c:pt>
                <c:pt idx="244">
                  <c:v>-7.5699999999999996E-14</c:v>
                </c:pt>
                <c:pt idx="245">
                  <c:v>-8.2739999999999996E-14</c:v>
                </c:pt>
                <c:pt idx="246">
                  <c:v>-1.6580000000000001E-13</c:v>
                </c:pt>
                <c:pt idx="247">
                  <c:v>-1.7209999999999999E-13</c:v>
                </c:pt>
                <c:pt idx="248">
                  <c:v>-2.3E-14</c:v>
                </c:pt>
                <c:pt idx="249">
                  <c:v>3.4919999999999998E-14</c:v>
                </c:pt>
                <c:pt idx="250">
                  <c:v>1.1763999999999999E-13</c:v>
                </c:pt>
                <c:pt idx="251">
                  <c:v>1.9962000000000001E-13</c:v>
                </c:pt>
                <c:pt idx="252">
                  <c:v>3.0152000000000001E-13</c:v>
                </c:pt>
                <c:pt idx="253">
                  <c:v>3.7688000000000001E-13</c:v>
                </c:pt>
                <c:pt idx="254">
                  <c:v>4.3782E-13</c:v>
                </c:pt>
                <c:pt idx="255">
                  <c:v>4.8324000000000007E-13</c:v>
                </c:pt>
                <c:pt idx="256">
                  <c:v>4.6489999999999997E-13</c:v>
                </c:pt>
                <c:pt idx="257">
                  <c:v>3.8010000000000012E-13</c:v>
                </c:pt>
                <c:pt idx="258">
                  <c:v>2.7847999999999999E-13</c:v>
                </c:pt>
                <c:pt idx="259">
                  <c:v>1.0808E-13</c:v>
                </c:pt>
                <c:pt idx="260">
                  <c:v>4.3689999999999999E-13</c:v>
                </c:pt>
                <c:pt idx="261">
                  <c:v>4.7114000000000005E-13</c:v>
                </c:pt>
                <c:pt idx="262">
                  <c:v>4.4246000000000001E-13</c:v>
                </c:pt>
                <c:pt idx="263">
                  <c:v>3.7329999999999998E-13</c:v>
                </c:pt>
                <c:pt idx="264">
                  <c:v>2.5668000000000002E-13</c:v>
                </c:pt>
                <c:pt idx="265">
                  <c:v>1.3674000000000001E-13</c:v>
                </c:pt>
                <c:pt idx="266">
                  <c:v>6.5540000000000004E-14</c:v>
                </c:pt>
                <c:pt idx="267">
                  <c:v>-5.4199999999999997E-15</c:v>
                </c:pt>
                <c:pt idx="268">
                  <c:v>-7.3360000000000002E-14</c:v>
                </c:pt>
                <c:pt idx="269">
                  <c:v>-1.4203999999999999E-13</c:v>
                </c:pt>
                <c:pt idx="270">
                  <c:v>-1.7962E-13</c:v>
                </c:pt>
                <c:pt idx="271">
                  <c:v>-2.4951999999999998E-13</c:v>
                </c:pt>
                <c:pt idx="272">
                  <c:v>-3.0607999999999999E-13</c:v>
                </c:pt>
                <c:pt idx="273">
                  <c:v>-3.6049999999999998E-13</c:v>
                </c:pt>
                <c:pt idx="274">
                  <c:v>-3.9864000000000001E-13</c:v>
                </c:pt>
                <c:pt idx="275">
                  <c:v>-4.3713999999999999E-13</c:v>
                </c:pt>
                <c:pt idx="276">
                  <c:v>-3.0253999999999989E-13</c:v>
                </c:pt>
                <c:pt idx="277">
                  <c:v>-2.1938E-13</c:v>
                </c:pt>
                <c:pt idx="278">
                  <c:v>-2.0108000000000001E-13</c:v>
                </c:pt>
                <c:pt idx="279">
                  <c:v>-1.2599999999999999E-13</c:v>
                </c:pt>
                <c:pt idx="280">
                  <c:v>-1.0648E-13</c:v>
                </c:pt>
                <c:pt idx="281">
                  <c:v>-1.6148000000000001E-13</c:v>
                </c:pt>
                <c:pt idx="282">
                  <c:v>-1.2668E-13</c:v>
                </c:pt>
                <c:pt idx="283">
                  <c:v>1.7900000000000001E-14</c:v>
                </c:pt>
                <c:pt idx="284">
                  <c:v>4.0340000000000002E-14</c:v>
                </c:pt>
                <c:pt idx="285">
                  <c:v>1.3590000000000001E-13</c:v>
                </c:pt>
                <c:pt idx="286">
                  <c:v>2.3421999999999999E-13</c:v>
                </c:pt>
                <c:pt idx="287">
                  <c:v>3.0650000000000001E-13</c:v>
                </c:pt>
                <c:pt idx="288">
                  <c:v>3.7400000000000002E-13</c:v>
                </c:pt>
                <c:pt idx="289">
                  <c:v>4.4167999999999989E-13</c:v>
                </c:pt>
                <c:pt idx="290">
                  <c:v>4.5128000000000002E-13</c:v>
                </c:pt>
                <c:pt idx="291">
                  <c:v>4.4196000000000002E-13</c:v>
                </c:pt>
                <c:pt idx="292">
                  <c:v>3.6409999999999988E-13</c:v>
                </c:pt>
                <c:pt idx="293">
                  <c:v>2.6517999999999999E-13</c:v>
                </c:pt>
                <c:pt idx="294">
                  <c:v>2.2772000000000001E-13</c:v>
                </c:pt>
                <c:pt idx="295">
                  <c:v>3.0887999999999999E-13</c:v>
                </c:pt>
                <c:pt idx="296">
                  <c:v>4.5545999999999996E-13</c:v>
                </c:pt>
                <c:pt idx="297">
                  <c:v>4.1592000000000001E-13</c:v>
                </c:pt>
                <c:pt idx="298">
                  <c:v>3.3970000000000001E-13</c:v>
                </c:pt>
                <c:pt idx="299">
                  <c:v>2.1706000000000001E-13</c:v>
                </c:pt>
                <c:pt idx="300">
                  <c:v>1.0558E-13</c:v>
                </c:pt>
                <c:pt idx="301">
                  <c:v>2.9619999999999998E-14</c:v>
                </c:pt>
                <c:pt idx="302">
                  <c:v>-4.6160000000000002E-14</c:v>
                </c:pt>
                <c:pt idx="303">
                  <c:v>-1.0566E-13</c:v>
                </c:pt>
                <c:pt idx="304">
                  <c:v>-1.6904E-13</c:v>
                </c:pt>
                <c:pt idx="305">
                  <c:v>-2.1039999999999999E-13</c:v>
                </c:pt>
                <c:pt idx="306">
                  <c:v>-2.6443999999999998E-13</c:v>
                </c:pt>
                <c:pt idx="307">
                  <c:v>-3.0913999999999998E-13</c:v>
                </c:pt>
                <c:pt idx="308">
                  <c:v>-3.4804E-13</c:v>
                </c:pt>
                <c:pt idx="309">
                  <c:v>-4.1003999999999999E-13</c:v>
                </c:pt>
                <c:pt idx="310">
                  <c:v>-4.0723999999999989E-13</c:v>
                </c:pt>
                <c:pt idx="311">
                  <c:v>-3.7706000000000001E-13</c:v>
                </c:pt>
                <c:pt idx="312">
                  <c:v>-2.1306E-13</c:v>
                </c:pt>
                <c:pt idx="313">
                  <c:v>-2.2043999999999999E-13</c:v>
                </c:pt>
                <c:pt idx="314">
                  <c:v>-1.7275999999999999E-13</c:v>
                </c:pt>
                <c:pt idx="315">
                  <c:v>-1.789E-13</c:v>
                </c:pt>
                <c:pt idx="316">
                  <c:v>-1.7327999999999999E-13</c:v>
                </c:pt>
                <c:pt idx="317">
                  <c:v>-1.4146000000000001E-13</c:v>
                </c:pt>
                <c:pt idx="318">
                  <c:v>1.3999999999999991E-15</c:v>
                </c:pt>
                <c:pt idx="319">
                  <c:v>2.8739999999999999E-14</c:v>
                </c:pt>
                <c:pt idx="320">
                  <c:v>1.4044000000000001E-13</c:v>
                </c:pt>
                <c:pt idx="321">
                  <c:v>2.1980000000000001E-13</c:v>
                </c:pt>
                <c:pt idx="322">
                  <c:v>2.9235999999999998E-13</c:v>
                </c:pt>
                <c:pt idx="323">
                  <c:v>3.5451999999999999E-13</c:v>
                </c:pt>
                <c:pt idx="324">
                  <c:v>4.2942E-13</c:v>
                </c:pt>
                <c:pt idx="325">
                  <c:v>4.3512000000000002E-13</c:v>
                </c:pt>
                <c:pt idx="326">
                  <c:v>4.252E-13</c:v>
                </c:pt>
                <c:pt idx="327">
                  <c:v>3.5755999999999999E-13</c:v>
                </c:pt>
                <c:pt idx="328">
                  <c:v>2.6449999999999998E-13</c:v>
                </c:pt>
                <c:pt idx="329">
                  <c:v>2.3172E-13</c:v>
                </c:pt>
                <c:pt idx="330">
                  <c:v>3.5070000000000001E-13</c:v>
                </c:pt>
                <c:pt idx="331">
                  <c:v>4.4299999999999998E-13</c:v>
                </c:pt>
                <c:pt idx="332">
                  <c:v>4.0171999999999998E-13</c:v>
                </c:pt>
                <c:pt idx="333">
                  <c:v>3.2626000000000002E-13</c:v>
                </c:pt>
                <c:pt idx="334">
                  <c:v>2.1387999999999999E-13</c:v>
                </c:pt>
                <c:pt idx="335">
                  <c:v>1.0255999999999999E-13</c:v>
                </c:pt>
                <c:pt idx="336">
                  <c:v>2.6639999999999991E-14</c:v>
                </c:pt>
                <c:pt idx="337">
                  <c:v>-3.6100000000000012E-14</c:v>
                </c:pt>
                <c:pt idx="338">
                  <c:v>-1.0602E-13</c:v>
                </c:pt>
                <c:pt idx="339">
                  <c:v>-1.7287999999999999E-13</c:v>
                </c:pt>
                <c:pt idx="340">
                  <c:v>-2.1022000000000001E-13</c:v>
                </c:pt>
                <c:pt idx="341">
                  <c:v>-2.6461999999999999E-13</c:v>
                </c:pt>
                <c:pt idx="342">
                  <c:v>-3.1942000000000002E-13</c:v>
                </c:pt>
                <c:pt idx="343">
                  <c:v>-3.6456000000000011E-13</c:v>
                </c:pt>
                <c:pt idx="344">
                  <c:v>-4.0567999999999989E-13</c:v>
                </c:pt>
                <c:pt idx="345">
                  <c:v>-4.0008E-13</c:v>
                </c:pt>
                <c:pt idx="346">
                  <c:v>-3.6253999999999999E-13</c:v>
                </c:pt>
                <c:pt idx="347">
                  <c:v>-2.7336000000000001E-13</c:v>
                </c:pt>
                <c:pt idx="348">
                  <c:v>-2.4017999999999999E-13</c:v>
                </c:pt>
                <c:pt idx="349">
                  <c:v>-1.3659999999999999E-13</c:v>
                </c:pt>
                <c:pt idx="350">
                  <c:v>-1.2652E-13</c:v>
                </c:pt>
                <c:pt idx="351">
                  <c:v>-1.3720000000000001E-13</c:v>
                </c:pt>
                <c:pt idx="352">
                  <c:v>-2.4519999999999999E-14</c:v>
                </c:pt>
                <c:pt idx="353">
                  <c:v>-2.7679999999999999E-14</c:v>
                </c:pt>
                <c:pt idx="354">
                  <c:v>8.4920000000000006E-14</c:v>
                </c:pt>
                <c:pt idx="355">
                  <c:v>1.7466000000000001E-13</c:v>
                </c:pt>
                <c:pt idx="356">
                  <c:v>2.6788000000000002E-13</c:v>
                </c:pt>
                <c:pt idx="357">
                  <c:v>3.2310000000000001E-13</c:v>
                </c:pt>
                <c:pt idx="358">
                  <c:v>4.0112000000000001E-13</c:v>
                </c:pt>
                <c:pt idx="359">
                  <c:v>4.6524000000000005E-13</c:v>
                </c:pt>
                <c:pt idx="360">
                  <c:v>5.0092000000000005E-13</c:v>
                </c:pt>
                <c:pt idx="361">
                  <c:v>4.7689999999999992E-13</c:v>
                </c:pt>
                <c:pt idx="362">
                  <c:v>3.0913999999999998E-13</c:v>
                </c:pt>
                <c:pt idx="363">
                  <c:v>2.3066E-13</c:v>
                </c:pt>
                <c:pt idx="364">
                  <c:v>2.674E-13</c:v>
                </c:pt>
                <c:pt idx="365">
                  <c:v>3.2956000000000001E-13</c:v>
                </c:pt>
                <c:pt idx="366">
                  <c:v>4.5440000000000001E-13</c:v>
                </c:pt>
                <c:pt idx="367">
                  <c:v>3.8963999999999999E-13</c:v>
                </c:pt>
                <c:pt idx="368">
                  <c:v>2.9663999999999999E-13</c:v>
                </c:pt>
                <c:pt idx="369">
                  <c:v>1.9210000000000001E-13</c:v>
                </c:pt>
                <c:pt idx="370">
                  <c:v>8.8060000000000005E-14</c:v>
                </c:pt>
                <c:pt idx="371">
                  <c:v>1.9899999999999999E-14</c:v>
                </c:pt>
                <c:pt idx="372">
                  <c:v>-3.8420000000000002E-14</c:v>
                </c:pt>
                <c:pt idx="373">
                  <c:v>-1.0678E-13</c:v>
                </c:pt>
                <c:pt idx="374">
                  <c:v>-1.4589999999999999E-13</c:v>
                </c:pt>
                <c:pt idx="375">
                  <c:v>-2.0215999999999999E-13</c:v>
                </c:pt>
                <c:pt idx="376">
                  <c:v>-2.725E-13</c:v>
                </c:pt>
                <c:pt idx="377">
                  <c:v>-3.1942000000000002E-13</c:v>
                </c:pt>
                <c:pt idx="378">
                  <c:v>-3.7273999999999998E-13</c:v>
                </c:pt>
                <c:pt idx="379">
                  <c:v>-4.0328000000000002E-13</c:v>
                </c:pt>
                <c:pt idx="380">
                  <c:v>-4.0554000000000001E-13</c:v>
                </c:pt>
                <c:pt idx="381">
                  <c:v>-2.6386E-13</c:v>
                </c:pt>
                <c:pt idx="382">
                  <c:v>-2.4491999999999998E-13</c:v>
                </c:pt>
                <c:pt idx="383">
                  <c:v>-2.4019999999999998E-13</c:v>
                </c:pt>
                <c:pt idx="384">
                  <c:v>-1.1976000000000001E-13</c:v>
                </c:pt>
                <c:pt idx="385">
                  <c:v>-1.1785999999999999E-13</c:v>
                </c:pt>
                <c:pt idx="386">
                  <c:v>-1.6338000000000001E-13</c:v>
                </c:pt>
                <c:pt idx="387">
                  <c:v>-5.8400000000000034E-15</c:v>
                </c:pt>
                <c:pt idx="388">
                  <c:v>-3.4380000000000001E-14</c:v>
                </c:pt>
                <c:pt idx="389">
                  <c:v>6.6559999999999996E-14</c:v>
                </c:pt>
                <c:pt idx="390">
                  <c:v>1.6047999999999999E-13</c:v>
                </c:pt>
                <c:pt idx="391">
                  <c:v>2.4621999999999998E-13</c:v>
                </c:pt>
                <c:pt idx="392">
                  <c:v>3.2759999999999999E-13</c:v>
                </c:pt>
                <c:pt idx="393">
                  <c:v>3.9540000000000001E-13</c:v>
                </c:pt>
                <c:pt idx="394">
                  <c:v>4.3638E-13</c:v>
                </c:pt>
                <c:pt idx="395">
                  <c:v>4.5850000000000002E-13</c:v>
                </c:pt>
                <c:pt idx="396">
                  <c:v>4.2035999999999989E-13</c:v>
                </c:pt>
                <c:pt idx="397">
                  <c:v>3.3398000000000001E-13</c:v>
                </c:pt>
                <c:pt idx="398">
                  <c:v>2.019E-13</c:v>
                </c:pt>
                <c:pt idx="399">
                  <c:v>2.9923999999999989E-13</c:v>
                </c:pt>
                <c:pt idx="400">
                  <c:v>3.6206000000000002E-13</c:v>
                </c:pt>
                <c:pt idx="401">
                  <c:v>4.3987999999999989E-13</c:v>
                </c:pt>
                <c:pt idx="402">
                  <c:v>3.8971999999999998E-13</c:v>
                </c:pt>
                <c:pt idx="403">
                  <c:v>3.0539999999999999E-13</c:v>
                </c:pt>
                <c:pt idx="404">
                  <c:v>1.9266000000000001E-13</c:v>
                </c:pt>
                <c:pt idx="405">
                  <c:v>8.964000000000001E-14</c:v>
                </c:pt>
                <c:pt idx="406">
                  <c:v>2.668E-14</c:v>
                </c:pt>
                <c:pt idx="407">
                  <c:v>-3.8339999999999997E-14</c:v>
                </c:pt>
                <c:pt idx="408">
                  <c:v>-1.4474E-13</c:v>
                </c:pt>
                <c:pt idx="409">
                  <c:v>-2.0539999999999999E-13</c:v>
                </c:pt>
                <c:pt idx="410">
                  <c:v>-2.5105999999999999E-13</c:v>
                </c:pt>
                <c:pt idx="411">
                  <c:v>-3.126E-13</c:v>
                </c:pt>
                <c:pt idx="412">
                  <c:v>-3.6848000000000001E-13</c:v>
                </c:pt>
                <c:pt idx="413">
                  <c:v>-4.0294E-13</c:v>
                </c:pt>
                <c:pt idx="414">
                  <c:v>-4.3712000000000011E-13</c:v>
                </c:pt>
                <c:pt idx="415">
                  <c:v>-3.4445999999999998E-13</c:v>
                </c:pt>
                <c:pt idx="416">
                  <c:v>-2.9291999999999998E-13</c:v>
                </c:pt>
                <c:pt idx="417">
                  <c:v>-2.7952E-13</c:v>
                </c:pt>
                <c:pt idx="418">
                  <c:v>-1.8854E-13</c:v>
                </c:pt>
                <c:pt idx="419">
                  <c:v>-1.2492000000000001E-13</c:v>
                </c:pt>
                <c:pt idx="420">
                  <c:v>-1.8474E-13</c:v>
                </c:pt>
                <c:pt idx="421">
                  <c:v>-1.8436000000000001E-13</c:v>
                </c:pt>
                <c:pt idx="422">
                  <c:v>-3.592E-14</c:v>
                </c:pt>
                <c:pt idx="423">
                  <c:v>3.6399999999999992E-15</c:v>
                </c:pt>
                <c:pt idx="424">
                  <c:v>1.0588E-13</c:v>
                </c:pt>
                <c:pt idx="425">
                  <c:v>1.8164E-13</c:v>
                </c:pt>
                <c:pt idx="426">
                  <c:v>2.7752000000000001E-13</c:v>
                </c:pt>
                <c:pt idx="427">
                  <c:v>3.4808000000000002E-13</c:v>
                </c:pt>
                <c:pt idx="428">
                  <c:v>3.7470000000000001E-13</c:v>
                </c:pt>
                <c:pt idx="429">
                  <c:v>4.6201999999999998E-13</c:v>
                </c:pt>
                <c:pt idx="430">
                  <c:v>5.0132000000000003E-13</c:v>
                </c:pt>
                <c:pt idx="431">
                  <c:v>4.4007999999999998E-13</c:v>
                </c:pt>
                <c:pt idx="432">
                  <c:v>2.9362000000000002E-13</c:v>
                </c:pt>
                <c:pt idx="433">
                  <c:v>2.5735999999999998E-13</c:v>
                </c:pt>
                <c:pt idx="434">
                  <c:v>2.7965999999999999E-13</c:v>
                </c:pt>
                <c:pt idx="435">
                  <c:v>4.0024000000000002E-13</c:v>
                </c:pt>
                <c:pt idx="436">
                  <c:v>4.4801999999999989E-13</c:v>
                </c:pt>
                <c:pt idx="437">
                  <c:v>3.9106E-13</c:v>
                </c:pt>
                <c:pt idx="438">
                  <c:v>3.1072000000000001E-13</c:v>
                </c:pt>
                <c:pt idx="439">
                  <c:v>1.932E-13</c:v>
                </c:pt>
                <c:pt idx="440">
                  <c:v>1.0527999999999999E-13</c:v>
                </c:pt>
                <c:pt idx="441">
                  <c:v>2.422E-14</c:v>
                </c:pt>
                <c:pt idx="442">
                  <c:v>-5.0240000000000002E-14</c:v>
                </c:pt>
                <c:pt idx="443">
                  <c:v>-1.1666E-13</c:v>
                </c:pt>
                <c:pt idx="444">
                  <c:v>-1.7948000000000001E-13</c:v>
                </c:pt>
                <c:pt idx="445">
                  <c:v>-2.328999999999999E-13</c:v>
                </c:pt>
                <c:pt idx="446">
                  <c:v>-2.8398000000000002E-13</c:v>
                </c:pt>
                <c:pt idx="447">
                  <c:v>-3.2965999999999998E-13</c:v>
                </c:pt>
                <c:pt idx="448">
                  <c:v>-3.7556000000000002E-13</c:v>
                </c:pt>
                <c:pt idx="449">
                  <c:v>-3.7583999999999999E-13</c:v>
                </c:pt>
                <c:pt idx="450">
                  <c:v>-3.9156E-13</c:v>
                </c:pt>
                <c:pt idx="451">
                  <c:v>-3.3275999999999999E-13</c:v>
                </c:pt>
                <c:pt idx="452">
                  <c:v>-2.5034000000000002E-13</c:v>
                </c:pt>
                <c:pt idx="453">
                  <c:v>-1.7097999999999999E-13</c:v>
                </c:pt>
                <c:pt idx="454">
                  <c:v>-1.0042E-13</c:v>
                </c:pt>
                <c:pt idx="455">
                  <c:v>-1.3712E-13</c:v>
                </c:pt>
                <c:pt idx="456">
                  <c:v>-1.2946000000000001E-13</c:v>
                </c:pt>
                <c:pt idx="457">
                  <c:v>2.8460000000000012E-14</c:v>
                </c:pt>
                <c:pt idx="458">
                  <c:v>2.76E-14</c:v>
                </c:pt>
                <c:pt idx="459">
                  <c:v>1.3644E-13</c:v>
                </c:pt>
                <c:pt idx="460">
                  <c:v>2.2712E-13</c:v>
                </c:pt>
                <c:pt idx="461">
                  <c:v>2.9250000000000002E-13</c:v>
                </c:pt>
                <c:pt idx="462">
                  <c:v>3.6134E-13</c:v>
                </c:pt>
                <c:pt idx="463">
                  <c:v>4.6417999999999995E-13</c:v>
                </c:pt>
                <c:pt idx="464">
                  <c:v>4.958799999999999E-13</c:v>
                </c:pt>
                <c:pt idx="465">
                  <c:v>4.8778000000000007E-13</c:v>
                </c:pt>
                <c:pt idx="466">
                  <c:v>3.8105999999999999E-13</c:v>
                </c:pt>
                <c:pt idx="467">
                  <c:v>2.5278000000000001E-13</c:v>
                </c:pt>
                <c:pt idx="468">
                  <c:v>2.2440000000000001E-13</c:v>
                </c:pt>
                <c:pt idx="469">
                  <c:v>3.1948000000000002E-13</c:v>
                </c:pt>
                <c:pt idx="470">
                  <c:v>4.1376E-13</c:v>
                </c:pt>
                <c:pt idx="471">
                  <c:v>4.4249999999999998E-13</c:v>
                </c:pt>
                <c:pt idx="472">
                  <c:v>3.6854000000000011E-13</c:v>
                </c:pt>
                <c:pt idx="473">
                  <c:v>2.6526000000000002E-13</c:v>
                </c:pt>
                <c:pt idx="474">
                  <c:v>1.5188000000000001E-13</c:v>
                </c:pt>
                <c:pt idx="475">
                  <c:v>6.0839999999999996E-14</c:v>
                </c:pt>
                <c:pt idx="476">
                  <c:v>-1.6440000000000001E-14</c:v>
                </c:pt>
                <c:pt idx="477">
                  <c:v>-7.2040000000000002E-14</c:v>
                </c:pt>
                <c:pt idx="478">
                  <c:v>-1.6208E-13</c:v>
                </c:pt>
                <c:pt idx="479">
                  <c:v>-2.0666E-13</c:v>
                </c:pt>
                <c:pt idx="480">
                  <c:v>-2.662800000000001E-13</c:v>
                </c:pt>
                <c:pt idx="481">
                  <c:v>-3.1013999999999998E-13</c:v>
                </c:pt>
                <c:pt idx="482">
                  <c:v>-3.2694000000000002E-13</c:v>
                </c:pt>
                <c:pt idx="483">
                  <c:v>-3.7745999999999999E-13</c:v>
                </c:pt>
                <c:pt idx="484">
                  <c:v>-3.9402000000000012E-13</c:v>
                </c:pt>
                <c:pt idx="485">
                  <c:v>-3.4148000000000003E-13</c:v>
                </c:pt>
                <c:pt idx="486">
                  <c:v>-2.7840000000000001E-13</c:v>
                </c:pt>
                <c:pt idx="487">
                  <c:v>-1.6532E-13</c:v>
                </c:pt>
                <c:pt idx="488">
                  <c:v>-6.1960000000000008E-14</c:v>
                </c:pt>
                <c:pt idx="489">
                  <c:v>-1.2369999999999999E-13</c:v>
                </c:pt>
                <c:pt idx="490">
                  <c:v>-1.8204E-13</c:v>
                </c:pt>
                <c:pt idx="491">
                  <c:v>-9.2559999999999999E-14</c:v>
                </c:pt>
                <c:pt idx="492">
                  <c:v>-3.3439999999999988E-14</c:v>
                </c:pt>
                <c:pt idx="493">
                  <c:v>6.1980000000000004E-14</c:v>
                </c:pt>
                <c:pt idx="494">
                  <c:v>1.4837999999999999E-13</c:v>
                </c:pt>
                <c:pt idx="495">
                  <c:v>2.4577999999999999E-13</c:v>
                </c:pt>
                <c:pt idx="496">
                  <c:v>3.3062000000000001E-13</c:v>
                </c:pt>
                <c:pt idx="497">
                  <c:v>3.5324000000000002E-13</c:v>
                </c:pt>
                <c:pt idx="498">
                  <c:v>4.2100000000000002E-13</c:v>
                </c:pt>
                <c:pt idx="499">
                  <c:v>5.0804000000000002E-13</c:v>
                </c:pt>
                <c:pt idx="500">
                  <c:v>4.9769999999999999E-13</c:v>
                </c:pt>
                <c:pt idx="501">
                  <c:v>3.8779999999999992E-13</c:v>
                </c:pt>
                <c:pt idx="502">
                  <c:v>2.5426000000000002E-13</c:v>
                </c:pt>
                <c:pt idx="503">
                  <c:v>2.5382000000000002E-13</c:v>
                </c:pt>
                <c:pt idx="504">
                  <c:v>3.6347999999999998E-13</c:v>
                </c:pt>
                <c:pt idx="505">
                  <c:v>4.6207999999999999E-13</c:v>
                </c:pt>
                <c:pt idx="506">
                  <c:v>3.8361999999999999E-13</c:v>
                </c:pt>
                <c:pt idx="507">
                  <c:v>3.4758000000000002E-13</c:v>
                </c:pt>
                <c:pt idx="508">
                  <c:v>2.5864E-13</c:v>
                </c:pt>
                <c:pt idx="509">
                  <c:v>1.3917999999999999E-13</c:v>
                </c:pt>
                <c:pt idx="510">
                  <c:v>4.2199999999999999E-14</c:v>
                </c:pt>
                <c:pt idx="511">
                  <c:v>-2.668E-14</c:v>
                </c:pt>
                <c:pt idx="512">
                  <c:v>-9.2199999999999988E-14</c:v>
                </c:pt>
                <c:pt idx="513">
                  <c:v>-1.6277999999999999E-13</c:v>
                </c:pt>
                <c:pt idx="514">
                  <c:v>-2.0764000000000001E-13</c:v>
                </c:pt>
                <c:pt idx="515">
                  <c:v>-2.7036000000000002E-13</c:v>
                </c:pt>
                <c:pt idx="516">
                  <c:v>-3.1626000000000001E-13</c:v>
                </c:pt>
                <c:pt idx="517">
                  <c:v>-3.6223999999999998E-13</c:v>
                </c:pt>
                <c:pt idx="518">
                  <c:v>-3.6557999999999999E-13</c:v>
                </c:pt>
                <c:pt idx="519">
                  <c:v>-4.172399999999999E-13</c:v>
                </c:pt>
                <c:pt idx="520">
                  <c:v>-3.748399999999999E-13</c:v>
                </c:pt>
                <c:pt idx="521">
                  <c:v>-2.4904000000000002E-13</c:v>
                </c:pt>
                <c:pt idx="522">
                  <c:v>-2.5143999999999999E-13</c:v>
                </c:pt>
                <c:pt idx="523">
                  <c:v>-8.2620000000000005E-14</c:v>
                </c:pt>
                <c:pt idx="524">
                  <c:v>-1.2064E-13</c:v>
                </c:pt>
                <c:pt idx="525">
                  <c:v>-1.5916E-13</c:v>
                </c:pt>
                <c:pt idx="526">
                  <c:v>-9.6219999999999993E-14</c:v>
                </c:pt>
                <c:pt idx="527">
                  <c:v>6.6379999999999991E-14</c:v>
                </c:pt>
                <c:pt idx="528">
                  <c:v>7.5660000000000003E-14</c:v>
                </c:pt>
                <c:pt idx="529">
                  <c:v>1.7504E-13</c:v>
                </c:pt>
                <c:pt idx="530">
                  <c:v>2.6375999999999998E-13</c:v>
                </c:pt>
                <c:pt idx="531">
                  <c:v>3.4893999999999998E-13</c:v>
                </c:pt>
                <c:pt idx="532">
                  <c:v>3.5929999999999999E-13</c:v>
                </c:pt>
                <c:pt idx="533">
                  <c:v>4.6027999999999993E-13</c:v>
                </c:pt>
                <c:pt idx="534">
                  <c:v>5.4244000000000006E-13</c:v>
                </c:pt>
                <c:pt idx="535">
                  <c:v>5.1572000000000005E-13</c:v>
                </c:pt>
                <c:pt idx="536">
                  <c:v>3.6745999999999998E-13</c:v>
                </c:pt>
                <c:pt idx="537">
                  <c:v>2.8244000000000001E-13</c:v>
                </c:pt>
                <c:pt idx="538">
                  <c:v>2.8837999999999998E-13</c:v>
                </c:pt>
                <c:pt idx="539">
                  <c:v>3.7005999999999999E-13</c:v>
                </c:pt>
                <c:pt idx="540">
                  <c:v>4.5092000000000001E-13</c:v>
                </c:pt>
                <c:pt idx="541">
                  <c:v>4.4850000000000001E-13</c:v>
                </c:pt>
                <c:pt idx="542">
                  <c:v>3.7243999999999998E-13</c:v>
                </c:pt>
                <c:pt idx="543">
                  <c:v>2.5279999999999999E-13</c:v>
                </c:pt>
                <c:pt idx="544">
                  <c:v>1.3488E-13</c:v>
                </c:pt>
                <c:pt idx="545">
                  <c:v>5.0359999999999999E-14</c:v>
                </c:pt>
                <c:pt idx="546">
                  <c:v>-1.068E-14</c:v>
                </c:pt>
                <c:pt idx="547">
                  <c:v>-9.402E-14</c:v>
                </c:pt>
                <c:pt idx="548">
                  <c:v>-1.5357999999999999E-13</c:v>
                </c:pt>
                <c:pt idx="549">
                  <c:v>-2.0438000000000001E-13</c:v>
                </c:pt>
                <c:pt idx="550">
                  <c:v>-2.6620000000000002E-13</c:v>
                </c:pt>
                <c:pt idx="551">
                  <c:v>-2.9510000000000002E-13</c:v>
                </c:pt>
                <c:pt idx="552">
                  <c:v>-3.2216000000000001E-13</c:v>
                </c:pt>
                <c:pt idx="553">
                  <c:v>-3.6677999999999998E-13</c:v>
                </c:pt>
                <c:pt idx="554">
                  <c:v>-3.7334E-13</c:v>
                </c:pt>
                <c:pt idx="555">
                  <c:v>-3.4899999999999998E-13</c:v>
                </c:pt>
                <c:pt idx="556">
                  <c:v>-1.7404000000000001E-13</c:v>
                </c:pt>
                <c:pt idx="557">
                  <c:v>-1.632E-13</c:v>
                </c:pt>
                <c:pt idx="558">
                  <c:v>-8.2599999999999996E-14</c:v>
                </c:pt>
                <c:pt idx="559">
                  <c:v>-1.4629999999999999E-13</c:v>
                </c:pt>
                <c:pt idx="560">
                  <c:v>-1.4617999999999999E-13</c:v>
                </c:pt>
                <c:pt idx="561">
                  <c:v>-2.7980000000000001E-14</c:v>
                </c:pt>
                <c:pt idx="562">
                  <c:v>-1.1659999999999999E-14</c:v>
                </c:pt>
                <c:pt idx="563">
                  <c:v>1.0722E-13</c:v>
                </c:pt>
                <c:pt idx="564">
                  <c:v>2.0954000000000001E-13</c:v>
                </c:pt>
                <c:pt idx="565">
                  <c:v>3.0397999999999998E-13</c:v>
                </c:pt>
                <c:pt idx="566">
                  <c:v>3.6394000000000001E-13</c:v>
                </c:pt>
                <c:pt idx="567">
                  <c:v>4.3819999999999999E-13</c:v>
                </c:pt>
                <c:pt idx="568">
                  <c:v>4.6465999999999996E-13</c:v>
                </c:pt>
                <c:pt idx="569">
                  <c:v>5.4767999999999994E-13</c:v>
                </c:pt>
                <c:pt idx="570">
                  <c:v>5.1239999999999992E-13</c:v>
                </c:pt>
                <c:pt idx="571">
                  <c:v>4.0198000000000002E-13</c:v>
                </c:pt>
                <c:pt idx="572">
                  <c:v>2.2537999999999999E-13</c:v>
                </c:pt>
                <c:pt idx="573">
                  <c:v>2.9793999999999999E-13</c:v>
                </c:pt>
                <c:pt idx="574">
                  <c:v>3.8856000000000001E-13</c:v>
                </c:pt>
                <c:pt idx="575">
                  <c:v>4.6728000000000011E-13</c:v>
                </c:pt>
                <c:pt idx="576">
                  <c:v>4.3288000000000002E-13</c:v>
                </c:pt>
                <c:pt idx="577">
                  <c:v>3.4698E-13</c:v>
                </c:pt>
                <c:pt idx="578">
                  <c:v>2.4075999999999998E-13</c:v>
                </c:pt>
                <c:pt idx="579">
                  <c:v>1.2836E-13</c:v>
                </c:pt>
                <c:pt idx="580">
                  <c:v>3.5940000000000003E-14</c:v>
                </c:pt>
                <c:pt idx="581">
                  <c:v>-2.382E-14</c:v>
                </c:pt>
                <c:pt idx="582">
                  <c:v>-9.4659999999999998E-14</c:v>
                </c:pt>
                <c:pt idx="583">
                  <c:v>-1.5514000000000001E-13</c:v>
                </c:pt>
                <c:pt idx="584">
                  <c:v>-2.0040000000000001E-13</c:v>
                </c:pt>
                <c:pt idx="585">
                  <c:v>-2.7917999999999998E-13</c:v>
                </c:pt>
                <c:pt idx="586">
                  <c:v>-3.0172E-13</c:v>
                </c:pt>
                <c:pt idx="587">
                  <c:v>-3.4793999999999998E-13</c:v>
                </c:pt>
                <c:pt idx="588">
                  <c:v>-3.8544000000000002E-13</c:v>
                </c:pt>
                <c:pt idx="589">
                  <c:v>-3.9534000000000001E-13</c:v>
                </c:pt>
                <c:pt idx="590">
                  <c:v>-3.4855999999999998E-13</c:v>
                </c:pt>
                <c:pt idx="591">
                  <c:v>-2.7679999999999999E-13</c:v>
                </c:pt>
                <c:pt idx="592">
                  <c:v>-1.8968000000000001E-13</c:v>
                </c:pt>
                <c:pt idx="593">
                  <c:v>-1.054E-13</c:v>
                </c:pt>
                <c:pt idx="594">
                  <c:v>-1.2188000000000001E-13</c:v>
                </c:pt>
                <c:pt idx="595">
                  <c:v>-1.2727999999999999E-13</c:v>
                </c:pt>
                <c:pt idx="596">
                  <c:v>-1.7840000000000009E-14</c:v>
                </c:pt>
                <c:pt idx="597">
                  <c:v>1.7380000000000001E-14</c:v>
                </c:pt>
                <c:pt idx="598">
                  <c:v>1.0562E-13</c:v>
                </c:pt>
                <c:pt idx="599">
                  <c:v>1.9188000000000001E-13</c:v>
                </c:pt>
                <c:pt idx="600">
                  <c:v>2.9433999999999999E-13</c:v>
                </c:pt>
                <c:pt idx="601">
                  <c:v>3.7813999999999999E-13</c:v>
                </c:pt>
                <c:pt idx="602">
                  <c:v>4.5293999999999999E-13</c:v>
                </c:pt>
                <c:pt idx="603">
                  <c:v>4.878600000000001E-13</c:v>
                </c:pt>
                <c:pt idx="604">
                  <c:v>5.4218000000000002E-13</c:v>
                </c:pt>
                <c:pt idx="605">
                  <c:v>4.5231999999999999E-13</c:v>
                </c:pt>
                <c:pt idx="606">
                  <c:v>3.2062E-13</c:v>
                </c:pt>
                <c:pt idx="607">
                  <c:v>2.2881999999999998E-13</c:v>
                </c:pt>
                <c:pt idx="608">
                  <c:v>3.0259999999999999E-13</c:v>
                </c:pt>
                <c:pt idx="609">
                  <c:v>4.3854000000000002E-13</c:v>
                </c:pt>
                <c:pt idx="610">
                  <c:v>5.4067999999999997E-13</c:v>
                </c:pt>
                <c:pt idx="611">
                  <c:v>4.1023999999999998E-13</c:v>
                </c:pt>
                <c:pt idx="612">
                  <c:v>3.2075999999999999E-13</c:v>
                </c:pt>
                <c:pt idx="613">
                  <c:v>2.0666E-13</c:v>
                </c:pt>
                <c:pt idx="614">
                  <c:v>9.8499999999999997E-14</c:v>
                </c:pt>
                <c:pt idx="615">
                  <c:v>2.406E-14</c:v>
                </c:pt>
                <c:pt idx="616">
                  <c:v>-4.9979999999999993E-14</c:v>
                </c:pt>
                <c:pt idx="617">
                  <c:v>-1.1194E-13</c:v>
                </c:pt>
                <c:pt idx="618">
                  <c:v>-1.7342000000000001E-13</c:v>
                </c:pt>
                <c:pt idx="619">
                  <c:v>-2.171E-13</c:v>
                </c:pt>
                <c:pt idx="620">
                  <c:v>-3.1052000000000002E-13</c:v>
                </c:pt>
                <c:pt idx="621">
                  <c:v>-3.292000000000001E-13</c:v>
                </c:pt>
                <c:pt idx="622">
                  <c:v>-3.8939999999999999E-13</c:v>
                </c:pt>
                <c:pt idx="623">
                  <c:v>-3.8700000000000002E-13</c:v>
                </c:pt>
                <c:pt idx="624">
                  <c:v>-3.5848E-13</c:v>
                </c:pt>
                <c:pt idx="625">
                  <c:v>-2.3542000000000002E-13</c:v>
                </c:pt>
                <c:pt idx="626">
                  <c:v>-1.8341999999999999E-13</c:v>
                </c:pt>
                <c:pt idx="627">
                  <c:v>-1.5104000000000001E-13</c:v>
                </c:pt>
                <c:pt idx="628">
                  <c:v>-1.324E-13</c:v>
                </c:pt>
                <c:pt idx="629">
                  <c:v>-1.5354E-13</c:v>
                </c:pt>
                <c:pt idx="630">
                  <c:v>-1.4268E-13</c:v>
                </c:pt>
                <c:pt idx="631">
                  <c:v>6.4799999999999988E-15</c:v>
                </c:pt>
                <c:pt idx="632">
                  <c:v>1.9120000000000001E-14</c:v>
                </c:pt>
                <c:pt idx="633">
                  <c:v>1.4203999999999999E-13</c:v>
                </c:pt>
                <c:pt idx="634">
                  <c:v>2.2970000000000002E-13</c:v>
                </c:pt>
                <c:pt idx="635">
                  <c:v>3.2286E-13</c:v>
                </c:pt>
                <c:pt idx="636">
                  <c:v>3.887000000000001E-13</c:v>
                </c:pt>
                <c:pt idx="637">
                  <c:v>4.5646000000000006E-13</c:v>
                </c:pt>
                <c:pt idx="638">
                  <c:v>5.0065999999999991E-13</c:v>
                </c:pt>
                <c:pt idx="639">
                  <c:v>5.2263999999999998E-13</c:v>
                </c:pt>
                <c:pt idx="640">
                  <c:v>4.1654000000000001E-13</c:v>
                </c:pt>
                <c:pt idx="641">
                  <c:v>3.411399999999999E-13</c:v>
                </c:pt>
                <c:pt idx="642">
                  <c:v>3.1001999999999998E-13</c:v>
                </c:pt>
                <c:pt idx="643">
                  <c:v>3.0217999999999998E-13</c:v>
                </c:pt>
                <c:pt idx="644">
                  <c:v>3.8808E-13</c:v>
                </c:pt>
                <c:pt idx="645">
                  <c:v>4.6841999999999994E-13</c:v>
                </c:pt>
                <c:pt idx="646">
                  <c:v>4.1052E-13</c:v>
                </c:pt>
                <c:pt idx="647">
                  <c:v>3.2609999999999999E-13</c:v>
                </c:pt>
                <c:pt idx="648">
                  <c:v>2.0501999999999999E-13</c:v>
                </c:pt>
                <c:pt idx="649">
                  <c:v>1.0583999999999999E-13</c:v>
                </c:pt>
                <c:pt idx="650">
                  <c:v>2.41E-14</c:v>
                </c:pt>
                <c:pt idx="651">
                  <c:v>-4.4700000000000001E-14</c:v>
                </c:pt>
                <c:pt idx="652">
                  <c:v>-9.9760000000000009E-14</c:v>
                </c:pt>
                <c:pt idx="653">
                  <c:v>-1.5621999999999999E-13</c:v>
                </c:pt>
                <c:pt idx="654">
                  <c:v>-2.0870000000000001E-13</c:v>
                </c:pt>
                <c:pt idx="655">
                  <c:v>-2.7690000000000001E-13</c:v>
                </c:pt>
                <c:pt idx="656">
                  <c:v>-3.0957999999999998E-13</c:v>
                </c:pt>
                <c:pt idx="657">
                  <c:v>-3.4221999999999998E-13</c:v>
                </c:pt>
                <c:pt idx="658">
                  <c:v>-3.785E-13</c:v>
                </c:pt>
                <c:pt idx="659">
                  <c:v>-3.6486000000000002E-13</c:v>
                </c:pt>
                <c:pt idx="660">
                  <c:v>-3.1273999999999999E-13</c:v>
                </c:pt>
                <c:pt idx="661">
                  <c:v>-2.5582000000000001E-13</c:v>
                </c:pt>
                <c:pt idx="662">
                  <c:v>-1.6978000000000001E-13</c:v>
                </c:pt>
                <c:pt idx="663">
                  <c:v>-9.8299999999999995E-14</c:v>
                </c:pt>
                <c:pt idx="664">
                  <c:v>-1.081E-13</c:v>
                </c:pt>
                <c:pt idx="665">
                  <c:v>-1.0882E-13</c:v>
                </c:pt>
                <c:pt idx="666">
                  <c:v>-1.102E-14</c:v>
                </c:pt>
                <c:pt idx="667">
                  <c:v>3.9220000000000002E-14</c:v>
                </c:pt>
                <c:pt idx="668">
                  <c:v>1.3444000000000001E-13</c:v>
                </c:pt>
                <c:pt idx="669">
                  <c:v>2.411E-13</c:v>
                </c:pt>
                <c:pt idx="670">
                  <c:v>3.2839999999999999E-13</c:v>
                </c:pt>
                <c:pt idx="671">
                  <c:v>3.8517999999999988E-13</c:v>
                </c:pt>
                <c:pt idx="672">
                  <c:v>4.6653999999999995E-13</c:v>
                </c:pt>
                <c:pt idx="673">
                  <c:v>5.0893999999999995E-13</c:v>
                </c:pt>
                <c:pt idx="674">
                  <c:v>5.1619999999999996E-13</c:v>
                </c:pt>
                <c:pt idx="675">
                  <c:v>4.1247999999999998E-13</c:v>
                </c:pt>
                <c:pt idx="676">
                  <c:v>3.1907999999999999E-13</c:v>
                </c:pt>
                <c:pt idx="677">
                  <c:v>2.6025999999999999E-13</c:v>
                </c:pt>
                <c:pt idx="678">
                  <c:v>2.7001999999999999E-13</c:v>
                </c:pt>
                <c:pt idx="679">
                  <c:v>4.0188E-13</c:v>
                </c:pt>
                <c:pt idx="680">
                  <c:v>4.3279999999999998E-13</c:v>
                </c:pt>
                <c:pt idx="681">
                  <c:v>3.8496000000000001E-13</c:v>
                </c:pt>
                <c:pt idx="682">
                  <c:v>2.8545999999999998E-13</c:v>
                </c:pt>
                <c:pt idx="683">
                  <c:v>1.7517999999999999E-13</c:v>
                </c:pt>
                <c:pt idx="684">
                  <c:v>6.7420000000000005E-14</c:v>
                </c:pt>
                <c:pt idx="685">
                  <c:v>-6.7799999999999997E-15</c:v>
                </c:pt>
                <c:pt idx="686">
                  <c:v>-6.8820000000000004E-14</c:v>
                </c:pt>
                <c:pt idx="687">
                  <c:v>-1.3836E-13</c:v>
                </c:pt>
                <c:pt idx="688">
                  <c:v>-1.9978000000000001E-13</c:v>
                </c:pt>
                <c:pt idx="689">
                  <c:v>-2.4397999999999999E-13</c:v>
                </c:pt>
                <c:pt idx="690">
                  <c:v>-3.0701999999999989E-13</c:v>
                </c:pt>
                <c:pt idx="691">
                  <c:v>-3.1683999999999999E-13</c:v>
                </c:pt>
                <c:pt idx="692">
                  <c:v>-3.6545999999999999E-13</c:v>
                </c:pt>
                <c:pt idx="693">
                  <c:v>-3.7503999999999999E-13</c:v>
                </c:pt>
                <c:pt idx="694">
                  <c:v>-4.1017999999999997E-13</c:v>
                </c:pt>
                <c:pt idx="695">
                  <c:v>-2.5013999999999998E-13</c:v>
                </c:pt>
                <c:pt idx="696">
                  <c:v>-2.4630000000000002E-13</c:v>
                </c:pt>
                <c:pt idx="697">
                  <c:v>-1.0482E-13</c:v>
                </c:pt>
                <c:pt idx="698">
                  <c:v>-7.4439999999999996E-14</c:v>
                </c:pt>
                <c:pt idx="699">
                  <c:v>-1.218E-13</c:v>
                </c:pt>
                <c:pt idx="700">
                  <c:v>-1.2542000000000001E-13</c:v>
                </c:pt>
                <c:pt idx="701">
                  <c:v>2.6719999999999999E-14</c:v>
                </c:pt>
                <c:pt idx="702">
                  <c:v>7.5079999999999994E-14</c:v>
                </c:pt>
                <c:pt idx="703">
                  <c:v>1.6274E-13</c:v>
                </c:pt>
                <c:pt idx="704">
                  <c:v>2.6635999999999999E-13</c:v>
                </c:pt>
                <c:pt idx="705">
                  <c:v>3.4799999999999998E-13</c:v>
                </c:pt>
                <c:pt idx="706">
                  <c:v>3.9299999999999999E-13</c:v>
                </c:pt>
                <c:pt idx="707">
                  <c:v>4.5647999999999999E-13</c:v>
                </c:pt>
                <c:pt idx="708">
                  <c:v>5.4052E-13</c:v>
                </c:pt>
                <c:pt idx="709">
                  <c:v>5.7254E-13</c:v>
                </c:pt>
                <c:pt idx="710">
                  <c:v>4.6672000000000006E-13</c:v>
                </c:pt>
                <c:pt idx="711">
                  <c:v>3.2827999999999999E-13</c:v>
                </c:pt>
                <c:pt idx="712">
                  <c:v>2.8000000000000002E-13</c:v>
                </c:pt>
                <c:pt idx="713">
                  <c:v>3.0427999999999999E-13</c:v>
                </c:pt>
                <c:pt idx="714">
                  <c:v>4.2196E-13</c:v>
                </c:pt>
                <c:pt idx="715">
                  <c:v>4.6464000000000013E-13</c:v>
                </c:pt>
                <c:pt idx="716">
                  <c:v>4.0631999999999998E-13</c:v>
                </c:pt>
                <c:pt idx="717">
                  <c:v>3.1067999999999999E-13</c:v>
                </c:pt>
                <c:pt idx="718">
                  <c:v>1.8476000000000001E-13</c:v>
                </c:pt>
                <c:pt idx="719">
                  <c:v>5.9000000000000001E-14</c:v>
                </c:pt>
                <c:pt idx="720">
                  <c:v>-1.25E-14</c:v>
                </c:pt>
                <c:pt idx="721">
                  <c:v>-8.0620000000000001E-14</c:v>
                </c:pt>
                <c:pt idx="722">
                  <c:v>-1.3394000000000001E-13</c:v>
                </c:pt>
                <c:pt idx="723">
                  <c:v>-1.9211999999999999E-13</c:v>
                </c:pt>
                <c:pt idx="724">
                  <c:v>-2.4376000000000001E-13</c:v>
                </c:pt>
                <c:pt idx="725">
                  <c:v>-3.0830000000000001E-13</c:v>
                </c:pt>
                <c:pt idx="726">
                  <c:v>-3.3188E-13</c:v>
                </c:pt>
                <c:pt idx="727">
                  <c:v>-3.7447999999999999E-13</c:v>
                </c:pt>
                <c:pt idx="728">
                  <c:v>-3.9274E-13</c:v>
                </c:pt>
                <c:pt idx="729">
                  <c:v>-3.9033999999999998E-13</c:v>
                </c:pt>
                <c:pt idx="730">
                  <c:v>-2.9453999999999997E-13</c:v>
                </c:pt>
                <c:pt idx="731">
                  <c:v>-2.3784000000000002E-13</c:v>
                </c:pt>
                <c:pt idx="732">
                  <c:v>-1.2873999999999999E-13</c:v>
                </c:pt>
                <c:pt idx="733">
                  <c:v>-9.6280000000000007E-14</c:v>
                </c:pt>
                <c:pt idx="734">
                  <c:v>-1.0698E-13</c:v>
                </c:pt>
                <c:pt idx="735">
                  <c:v>-6.9940000000000003E-14</c:v>
                </c:pt>
                <c:pt idx="736">
                  <c:v>3.9780000000000002E-14</c:v>
                </c:pt>
                <c:pt idx="737">
                  <c:v>5.3700000000000001E-14</c:v>
                </c:pt>
                <c:pt idx="738">
                  <c:v>1.6193999999999999E-13</c:v>
                </c:pt>
                <c:pt idx="739">
                  <c:v>2.8858000000000002E-13</c:v>
                </c:pt>
                <c:pt idx="740">
                  <c:v>3.7668000000000002E-13</c:v>
                </c:pt>
                <c:pt idx="741">
                  <c:v>4.3730000000000001E-13</c:v>
                </c:pt>
                <c:pt idx="742">
                  <c:v>4.7754E-13</c:v>
                </c:pt>
                <c:pt idx="743">
                  <c:v>5.4842E-13</c:v>
                </c:pt>
                <c:pt idx="744">
                  <c:v>5.8640000000000001E-13</c:v>
                </c:pt>
                <c:pt idx="745">
                  <c:v>4.6653999999999995E-13</c:v>
                </c:pt>
                <c:pt idx="746">
                  <c:v>3.4215999999999998E-13</c:v>
                </c:pt>
                <c:pt idx="747">
                  <c:v>2.301E-13</c:v>
                </c:pt>
                <c:pt idx="748">
                  <c:v>3.5038000000000002E-13</c:v>
                </c:pt>
                <c:pt idx="749">
                  <c:v>4.6734000000000001E-13</c:v>
                </c:pt>
                <c:pt idx="750">
                  <c:v>4.6995999999999995E-13</c:v>
                </c:pt>
                <c:pt idx="751">
                  <c:v>3.9378000000000012E-13</c:v>
                </c:pt>
                <c:pt idx="752">
                  <c:v>3.0048E-13</c:v>
                </c:pt>
                <c:pt idx="753">
                  <c:v>1.821E-13</c:v>
                </c:pt>
                <c:pt idx="754">
                  <c:v>6.9499999999999994E-14</c:v>
                </c:pt>
                <c:pt idx="755">
                  <c:v>-5.279999999999999E-15</c:v>
                </c:pt>
                <c:pt idx="756">
                  <c:v>-7.3839999999999991E-14</c:v>
                </c:pt>
                <c:pt idx="757">
                  <c:v>-1.3544E-13</c:v>
                </c:pt>
                <c:pt idx="758">
                  <c:v>-1.9658000000000001E-13</c:v>
                </c:pt>
                <c:pt idx="759">
                  <c:v>-2.5258000000000002E-13</c:v>
                </c:pt>
                <c:pt idx="760">
                  <c:v>-3.0502E-13</c:v>
                </c:pt>
                <c:pt idx="761">
                  <c:v>-3.4916E-13</c:v>
                </c:pt>
                <c:pt idx="762">
                  <c:v>-3.4848E-13</c:v>
                </c:pt>
                <c:pt idx="763">
                  <c:v>-4.1027999999999999E-13</c:v>
                </c:pt>
                <c:pt idx="764">
                  <c:v>-2.9182000000000001E-13</c:v>
                </c:pt>
                <c:pt idx="765">
                  <c:v>-1.9814E-13</c:v>
                </c:pt>
                <c:pt idx="766">
                  <c:v>-1.6674E-13</c:v>
                </c:pt>
                <c:pt idx="767">
                  <c:v>-9.2040000000000005E-14</c:v>
                </c:pt>
                <c:pt idx="768">
                  <c:v>-1.5245999999999999E-13</c:v>
                </c:pt>
                <c:pt idx="769">
                  <c:v>-1.5425999999999999E-13</c:v>
                </c:pt>
                <c:pt idx="770">
                  <c:v>-5.5599999999999998E-14</c:v>
                </c:pt>
                <c:pt idx="771">
                  <c:v>-1.1400000000000001E-14</c:v>
                </c:pt>
                <c:pt idx="772">
                  <c:v>8.3659999999999994E-14</c:v>
                </c:pt>
                <c:pt idx="773">
                  <c:v>1.8772000000000001E-13</c:v>
                </c:pt>
                <c:pt idx="774">
                  <c:v>2.9232000000000001E-13</c:v>
                </c:pt>
                <c:pt idx="775">
                  <c:v>3.7745999999999999E-13</c:v>
                </c:pt>
                <c:pt idx="776">
                  <c:v>4.0522000000000001E-13</c:v>
                </c:pt>
                <c:pt idx="777">
                  <c:v>4.8133999999999985E-13</c:v>
                </c:pt>
                <c:pt idx="778">
                  <c:v>5.7751999999999995E-13</c:v>
                </c:pt>
                <c:pt idx="779">
                  <c:v>5.5783999999999997E-13</c:v>
                </c:pt>
                <c:pt idx="780">
                  <c:v>4.3090000000000001E-13</c:v>
                </c:pt>
                <c:pt idx="781">
                  <c:v>3.4693999999999998E-13</c:v>
                </c:pt>
                <c:pt idx="782">
                  <c:v>2.9533999999999998E-13</c:v>
                </c:pt>
                <c:pt idx="783">
                  <c:v>3.5492000000000002E-13</c:v>
                </c:pt>
                <c:pt idx="784">
                  <c:v>4.8277999999999999E-13</c:v>
                </c:pt>
                <c:pt idx="785">
                  <c:v>4.6372000000000007E-13</c:v>
                </c:pt>
                <c:pt idx="786">
                  <c:v>4.0412E-13</c:v>
                </c:pt>
                <c:pt idx="787">
                  <c:v>3.0087999999999998E-13</c:v>
                </c:pt>
                <c:pt idx="788">
                  <c:v>1.9631999999999999E-13</c:v>
                </c:pt>
                <c:pt idx="789">
                  <c:v>7.5100000000000003E-14</c:v>
                </c:pt>
                <c:pt idx="790">
                  <c:v>3.3999999999999971E-16</c:v>
                </c:pt>
                <c:pt idx="791">
                  <c:v>-6.3059999999999998E-14</c:v>
                </c:pt>
                <c:pt idx="792">
                  <c:v>-1.1768000000000001E-13</c:v>
                </c:pt>
                <c:pt idx="793">
                  <c:v>-1.8509999999999999E-13</c:v>
                </c:pt>
                <c:pt idx="794">
                  <c:v>-2.8982000000000002E-13</c:v>
                </c:pt>
                <c:pt idx="795">
                  <c:v>-3.0614E-13</c:v>
                </c:pt>
                <c:pt idx="796">
                  <c:v>-3.2508000000000001E-13</c:v>
                </c:pt>
                <c:pt idx="797">
                  <c:v>-3.8296000000000002E-13</c:v>
                </c:pt>
                <c:pt idx="798">
                  <c:v>-3.7869999999999999E-13</c:v>
                </c:pt>
                <c:pt idx="799">
                  <c:v>-3.0701999999999999E-13</c:v>
                </c:pt>
                <c:pt idx="800">
                  <c:v>-2.0623999999999999E-13</c:v>
                </c:pt>
                <c:pt idx="801">
                  <c:v>-1.3168E-13</c:v>
                </c:pt>
                <c:pt idx="802">
                  <c:v>-7.986E-14</c:v>
                </c:pt>
                <c:pt idx="803">
                  <c:v>-1.231E-13</c:v>
                </c:pt>
                <c:pt idx="804">
                  <c:v>-1.3034E-13</c:v>
                </c:pt>
                <c:pt idx="805">
                  <c:v>-2.9420000000000002E-14</c:v>
                </c:pt>
                <c:pt idx="806">
                  <c:v>5.6100000000000002E-14</c:v>
                </c:pt>
                <c:pt idx="807">
                  <c:v>1.1648E-13</c:v>
                </c:pt>
                <c:pt idx="808">
                  <c:v>2.2836E-13</c:v>
                </c:pt>
                <c:pt idx="809">
                  <c:v>3.2472E-13</c:v>
                </c:pt>
                <c:pt idx="810">
                  <c:v>3.7987999999999989E-13</c:v>
                </c:pt>
                <c:pt idx="811">
                  <c:v>4.5154000000000001E-13</c:v>
                </c:pt>
                <c:pt idx="812">
                  <c:v>5.0787999999999995E-13</c:v>
                </c:pt>
                <c:pt idx="813">
                  <c:v>5.3943999999999997E-13</c:v>
                </c:pt>
                <c:pt idx="814">
                  <c:v>4.7493999999999999E-13</c:v>
                </c:pt>
                <c:pt idx="815">
                  <c:v>4.0808000000000001E-13</c:v>
                </c:pt>
                <c:pt idx="816">
                  <c:v>3.2056E-13</c:v>
                </c:pt>
                <c:pt idx="817">
                  <c:v>2.7227999999999998E-13</c:v>
                </c:pt>
                <c:pt idx="818">
                  <c:v>3.9623999999999988E-13</c:v>
                </c:pt>
                <c:pt idx="819">
                  <c:v>4.7949999999999993E-13</c:v>
                </c:pt>
                <c:pt idx="820">
                  <c:v>4.4322E-13</c:v>
                </c:pt>
                <c:pt idx="821">
                  <c:v>3.7034000000000002E-13</c:v>
                </c:pt>
                <c:pt idx="822">
                  <c:v>2.5043999999999999E-13</c:v>
                </c:pt>
                <c:pt idx="823">
                  <c:v>1.2923999999999999E-13</c:v>
                </c:pt>
                <c:pt idx="824">
                  <c:v>4.0259999999999997E-14</c:v>
                </c:pt>
                <c:pt idx="825">
                  <c:v>-2.4519999999999999E-14</c:v>
                </c:pt>
                <c:pt idx="826">
                  <c:v>-9.5280000000000012E-14</c:v>
                </c:pt>
                <c:pt idx="827">
                  <c:v>-1.5291999999999999E-13</c:v>
                </c:pt>
                <c:pt idx="828">
                  <c:v>-2.0824E-13</c:v>
                </c:pt>
                <c:pt idx="829">
                  <c:v>-2.8970000000000002E-13</c:v>
                </c:pt>
                <c:pt idx="830">
                  <c:v>-3.086200000000001E-13</c:v>
                </c:pt>
                <c:pt idx="831">
                  <c:v>-3.3166000000000012E-13</c:v>
                </c:pt>
                <c:pt idx="832">
                  <c:v>-3.6501999999999999E-13</c:v>
                </c:pt>
                <c:pt idx="833">
                  <c:v>-3.8236E-13</c:v>
                </c:pt>
                <c:pt idx="834">
                  <c:v>-2.7814000000000001E-13</c:v>
                </c:pt>
                <c:pt idx="835">
                  <c:v>-2.0741999999999999E-13</c:v>
                </c:pt>
                <c:pt idx="836">
                  <c:v>-1.6484000000000001E-13</c:v>
                </c:pt>
                <c:pt idx="837">
                  <c:v>-9.4459999999999983E-14</c:v>
                </c:pt>
                <c:pt idx="838">
                  <c:v>-1.356E-13</c:v>
                </c:pt>
                <c:pt idx="839">
                  <c:v>-1.6317999999999999E-13</c:v>
                </c:pt>
                <c:pt idx="840">
                  <c:v>-4.3200000000000001E-14</c:v>
                </c:pt>
                <c:pt idx="841">
                  <c:v>8.7380000000000002E-14</c:v>
                </c:pt>
                <c:pt idx="842">
                  <c:v>1.4673999999999999E-13</c:v>
                </c:pt>
                <c:pt idx="843">
                  <c:v>2.3270000000000001E-13</c:v>
                </c:pt>
                <c:pt idx="844">
                  <c:v>3.2342E-13</c:v>
                </c:pt>
                <c:pt idx="845">
                  <c:v>3.7765999999999998E-13</c:v>
                </c:pt>
                <c:pt idx="846">
                  <c:v>4.6290000000000008E-13</c:v>
                </c:pt>
                <c:pt idx="847">
                  <c:v>5.3016000000000004E-13</c:v>
                </c:pt>
                <c:pt idx="848">
                  <c:v>5.5352000000000005E-13</c:v>
                </c:pt>
                <c:pt idx="849">
                  <c:v>5.1800000000000001E-13</c:v>
                </c:pt>
                <c:pt idx="850">
                  <c:v>3.7748000000000002E-13</c:v>
                </c:pt>
                <c:pt idx="851">
                  <c:v>3.3784E-13</c:v>
                </c:pt>
                <c:pt idx="852">
                  <c:v>2.8885999999999999E-13</c:v>
                </c:pt>
                <c:pt idx="853">
                  <c:v>4.0593999999999988E-13</c:v>
                </c:pt>
                <c:pt idx="854">
                  <c:v>5.2248000000000001E-13</c:v>
                </c:pt>
                <c:pt idx="855">
                  <c:v>4.492599999999999E-13</c:v>
                </c:pt>
                <c:pt idx="856">
                  <c:v>3.4448000000000001E-13</c:v>
                </c:pt>
                <c:pt idx="857">
                  <c:v>2.2261999999999999E-13</c:v>
                </c:pt>
                <c:pt idx="858">
                  <c:v>1.0742E-13</c:v>
                </c:pt>
                <c:pt idx="859">
                  <c:v>4.5059999999999999E-14</c:v>
                </c:pt>
                <c:pt idx="860">
                  <c:v>-2.068E-14</c:v>
                </c:pt>
                <c:pt idx="861">
                  <c:v>-6.9159999999999993E-14</c:v>
                </c:pt>
                <c:pt idx="862">
                  <c:v>-1.4138E-13</c:v>
                </c:pt>
                <c:pt idx="863">
                  <c:v>-2.0758000000000001E-13</c:v>
                </c:pt>
                <c:pt idx="864">
                  <c:v>-2.7212000000000001E-13</c:v>
                </c:pt>
                <c:pt idx="865">
                  <c:v>-3.0536000000000002E-13</c:v>
                </c:pt>
                <c:pt idx="866">
                  <c:v>-3.6722000000000002E-13</c:v>
                </c:pt>
                <c:pt idx="867">
                  <c:v>-3.7594000000000001E-13</c:v>
                </c:pt>
                <c:pt idx="868">
                  <c:v>-3.4736E-13</c:v>
                </c:pt>
                <c:pt idx="869">
                  <c:v>-2.2763999999999998E-13</c:v>
                </c:pt>
                <c:pt idx="870">
                  <c:v>-1.6956000000000001E-13</c:v>
                </c:pt>
                <c:pt idx="871">
                  <c:v>-1.3708000000000001E-13</c:v>
                </c:pt>
                <c:pt idx="872">
                  <c:v>-1.1264E-13</c:v>
                </c:pt>
                <c:pt idx="873">
                  <c:v>-1.2584E-13</c:v>
                </c:pt>
                <c:pt idx="874">
                  <c:v>-1.2388E-13</c:v>
                </c:pt>
                <c:pt idx="875">
                  <c:v>3.1779999999999992E-14</c:v>
                </c:pt>
                <c:pt idx="876">
                  <c:v>4.8500000000000002E-14</c:v>
                </c:pt>
                <c:pt idx="877">
                  <c:v>1.6146E-13</c:v>
                </c:pt>
                <c:pt idx="878">
                  <c:v>2.6416000000000001E-13</c:v>
                </c:pt>
                <c:pt idx="879">
                  <c:v>3.3915999999999999E-13</c:v>
                </c:pt>
                <c:pt idx="880">
                  <c:v>4.1575999999999999E-13</c:v>
                </c:pt>
                <c:pt idx="881">
                  <c:v>4.9097999999999999E-13</c:v>
                </c:pt>
                <c:pt idx="882">
                  <c:v>5.3970000000000001E-13</c:v>
                </c:pt>
                <c:pt idx="883">
                  <c:v>5.8361999999999999E-13</c:v>
                </c:pt>
                <c:pt idx="884">
                  <c:v>5.0266E-13</c:v>
                </c:pt>
                <c:pt idx="885">
                  <c:v>4.0790000000000001E-13</c:v>
                </c:pt>
                <c:pt idx="886">
                  <c:v>2.7728000000000001E-13</c:v>
                </c:pt>
                <c:pt idx="887">
                  <c:v>3.3991999999999998E-13</c:v>
                </c:pt>
                <c:pt idx="888">
                  <c:v>4.4901999999999999E-13</c:v>
                </c:pt>
                <c:pt idx="889">
                  <c:v>5.0190000000000001E-13</c:v>
                </c:pt>
                <c:pt idx="890">
                  <c:v>4.5685999999999993E-13</c:v>
                </c:pt>
                <c:pt idx="891">
                  <c:v>3.6824E-13</c:v>
                </c:pt>
                <c:pt idx="892">
                  <c:v>2.6124000000000001E-13</c:v>
                </c:pt>
                <c:pt idx="893">
                  <c:v>1.4405999999999999E-13</c:v>
                </c:pt>
                <c:pt idx="894">
                  <c:v>5.8440000000000001E-14</c:v>
                </c:pt>
                <c:pt idx="895">
                  <c:v>-2.708E-14</c:v>
                </c:pt>
                <c:pt idx="896">
                  <c:v>-8.3260000000000003E-14</c:v>
                </c:pt>
                <c:pt idx="897">
                  <c:v>-1.3782000000000001E-13</c:v>
                </c:pt>
                <c:pt idx="898">
                  <c:v>-2.121E-13</c:v>
                </c:pt>
                <c:pt idx="899">
                  <c:v>-2.6526000000000002E-13</c:v>
                </c:pt>
                <c:pt idx="900">
                  <c:v>-3.3809999999999999E-13</c:v>
                </c:pt>
                <c:pt idx="901">
                  <c:v>-3.6155999999999998E-13</c:v>
                </c:pt>
                <c:pt idx="902">
                  <c:v>-3.6751999999999988E-13</c:v>
                </c:pt>
                <c:pt idx="903">
                  <c:v>-3.2299999999999999E-13</c:v>
                </c:pt>
                <c:pt idx="904">
                  <c:v>-1.6541999999999999E-13</c:v>
                </c:pt>
                <c:pt idx="905">
                  <c:v>-1.1880000000000001E-13</c:v>
                </c:pt>
                <c:pt idx="906">
                  <c:v>-1.3638E-13</c:v>
                </c:pt>
                <c:pt idx="907">
                  <c:v>-1.2932E-13</c:v>
                </c:pt>
                <c:pt idx="908">
                  <c:v>-1.1774000000000001E-13</c:v>
                </c:pt>
                <c:pt idx="909">
                  <c:v>-1.023E-13</c:v>
                </c:pt>
                <c:pt idx="910">
                  <c:v>7.4439999999999996E-14</c:v>
                </c:pt>
                <c:pt idx="911">
                  <c:v>8.1520000000000003E-14</c:v>
                </c:pt>
                <c:pt idx="912">
                  <c:v>2.0276000000000001E-13</c:v>
                </c:pt>
                <c:pt idx="913">
                  <c:v>2.8672000000000001E-13</c:v>
                </c:pt>
                <c:pt idx="914">
                  <c:v>3.5699999999999989E-13</c:v>
                </c:pt>
                <c:pt idx="915">
                  <c:v>4.3353999999999999E-13</c:v>
                </c:pt>
                <c:pt idx="916">
                  <c:v>4.9352E-13</c:v>
                </c:pt>
                <c:pt idx="917">
                  <c:v>5.6376000000000001E-13</c:v>
                </c:pt>
                <c:pt idx="918">
                  <c:v>5.7429999999999989E-13</c:v>
                </c:pt>
                <c:pt idx="919">
                  <c:v>4.669800000000001E-13</c:v>
                </c:pt>
                <c:pt idx="920">
                  <c:v>3.2178000000000002E-13</c:v>
                </c:pt>
                <c:pt idx="921">
                  <c:v>3.6509999999999998E-13</c:v>
                </c:pt>
                <c:pt idx="922">
                  <c:v>3.1830000000000002E-13</c:v>
                </c:pt>
                <c:pt idx="923">
                  <c:v>4.4895999999999999E-13</c:v>
                </c:pt>
                <c:pt idx="924">
                  <c:v>5.2555999999999993E-13</c:v>
                </c:pt>
                <c:pt idx="925">
                  <c:v>4.3362000000000002E-13</c:v>
                </c:pt>
                <c:pt idx="926">
                  <c:v>3.4101999999999999E-13</c:v>
                </c:pt>
                <c:pt idx="927">
                  <c:v>2.364400000000001E-13</c:v>
                </c:pt>
                <c:pt idx="928">
                  <c:v>1.1690000000000001E-13</c:v>
                </c:pt>
                <c:pt idx="929">
                  <c:v>5.1439999999999987E-14</c:v>
                </c:pt>
                <c:pt idx="930">
                  <c:v>-4.0359999999999998E-14</c:v>
                </c:pt>
                <c:pt idx="931">
                  <c:v>-1.029E-13</c:v>
                </c:pt>
                <c:pt idx="932">
                  <c:v>-1.4449999999999999E-13</c:v>
                </c:pt>
                <c:pt idx="933">
                  <c:v>-1.9142000000000001E-13</c:v>
                </c:pt>
                <c:pt idx="934">
                  <c:v>-3.0194000000000002E-13</c:v>
                </c:pt>
                <c:pt idx="935">
                  <c:v>-3.2101999999999998E-13</c:v>
                </c:pt>
                <c:pt idx="936">
                  <c:v>-3.7179999999999999E-13</c:v>
                </c:pt>
                <c:pt idx="937">
                  <c:v>-3.8225999999999988E-13</c:v>
                </c:pt>
                <c:pt idx="938">
                  <c:v>-3.2231999999999998E-13</c:v>
                </c:pt>
                <c:pt idx="939">
                  <c:v>-2.0806E-13</c:v>
                </c:pt>
                <c:pt idx="940">
                  <c:v>-1.7735999999999999E-13</c:v>
                </c:pt>
                <c:pt idx="941">
                  <c:v>-1.1622000000000001E-13</c:v>
                </c:pt>
                <c:pt idx="942">
                  <c:v>-1.2816000000000001E-13</c:v>
                </c:pt>
                <c:pt idx="943">
                  <c:v>-1.4772E-13</c:v>
                </c:pt>
                <c:pt idx="944">
                  <c:v>-1.4091999999999999E-13</c:v>
                </c:pt>
                <c:pt idx="945">
                  <c:v>4.3620000000000001E-14</c:v>
                </c:pt>
                <c:pt idx="946">
                  <c:v>8.5159999999999988E-14</c:v>
                </c:pt>
                <c:pt idx="947">
                  <c:v>1.964E-13</c:v>
                </c:pt>
                <c:pt idx="948">
                  <c:v>2.9315999999999998E-13</c:v>
                </c:pt>
                <c:pt idx="949">
                  <c:v>3.7187999999999998E-13</c:v>
                </c:pt>
                <c:pt idx="950">
                  <c:v>4.362E-13</c:v>
                </c:pt>
                <c:pt idx="951">
                  <c:v>4.8644E-13</c:v>
                </c:pt>
                <c:pt idx="952">
                  <c:v>6.0138000000000001E-13</c:v>
                </c:pt>
                <c:pt idx="953">
                  <c:v>6.0828000000000011E-13</c:v>
                </c:pt>
                <c:pt idx="954">
                  <c:v>4.9794E-13</c:v>
                </c:pt>
                <c:pt idx="955">
                  <c:v>3.8004000000000012E-13</c:v>
                </c:pt>
                <c:pt idx="956">
                  <c:v>2.9913999999999998E-13</c:v>
                </c:pt>
                <c:pt idx="957">
                  <c:v>3.4360000000000002E-13</c:v>
                </c:pt>
                <c:pt idx="958">
                  <c:v>4.6170000000000004E-13</c:v>
                </c:pt>
                <c:pt idx="959">
                  <c:v>4.9601999999999994E-13</c:v>
                </c:pt>
                <c:pt idx="960">
                  <c:v>3.9868000000000002E-13</c:v>
                </c:pt>
                <c:pt idx="961">
                  <c:v>3.2166000000000001E-13</c:v>
                </c:pt>
                <c:pt idx="962">
                  <c:v>2.139E-13</c:v>
                </c:pt>
                <c:pt idx="963">
                  <c:v>1.0648E-13</c:v>
                </c:pt>
                <c:pt idx="964">
                  <c:v>5.1E-15</c:v>
                </c:pt>
                <c:pt idx="965">
                  <c:v>-6.3479999999999998E-14</c:v>
                </c:pt>
                <c:pt idx="966">
                  <c:v>-1.1468E-13</c:v>
                </c:pt>
                <c:pt idx="967">
                  <c:v>-1.5442000000000001E-13</c:v>
                </c:pt>
                <c:pt idx="968">
                  <c:v>-2.1086E-13</c:v>
                </c:pt>
                <c:pt idx="969">
                  <c:v>-2.6422000000000001E-13</c:v>
                </c:pt>
                <c:pt idx="970">
                  <c:v>-3.4233999999999998E-13</c:v>
                </c:pt>
                <c:pt idx="971">
                  <c:v>-3.5905999999999999E-13</c:v>
                </c:pt>
                <c:pt idx="972">
                  <c:v>-3.7602E-13</c:v>
                </c:pt>
                <c:pt idx="973">
                  <c:v>-2.9382E-13</c:v>
                </c:pt>
                <c:pt idx="974">
                  <c:v>-2.3492000000000002E-13</c:v>
                </c:pt>
                <c:pt idx="975">
                  <c:v>-1.614E-13</c:v>
                </c:pt>
                <c:pt idx="976">
                  <c:v>-1.2727999999999999E-13</c:v>
                </c:pt>
                <c:pt idx="977">
                  <c:v>-1.5363999999999999E-13</c:v>
                </c:pt>
                <c:pt idx="978">
                  <c:v>-9.9780000000000005E-14</c:v>
                </c:pt>
                <c:pt idx="979">
                  <c:v>1.7039999999999999E-14</c:v>
                </c:pt>
                <c:pt idx="980">
                  <c:v>4.0539999999999997E-14</c:v>
                </c:pt>
                <c:pt idx="981">
                  <c:v>1.1648E-13</c:v>
                </c:pt>
                <c:pt idx="982">
                  <c:v>2.1126E-13</c:v>
                </c:pt>
                <c:pt idx="983">
                  <c:v>3.2832000000000001E-13</c:v>
                </c:pt>
                <c:pt idx="984">
                  <c:v>3.995799999999999E-13</c:v>
                </c:pt>
                <c:pt idx="985">
                  <c:v>4.2391999999999997E-13</c:v>
                </c:pt>
                <c:pt idx="986">
                  <c:v>5.0957999999999993E-13</c:v>
                </c:pt>
                <c:pt idx="987">
                  <c:v>6.1003999999999999E-13</c:v>
                </c:pt>
                <c:pt idx="988">
                  <c:v>5.9639999999999996E-13</c:v>
                </c:pt>
                <c:pt idx="989">
                  <c:v>4.7757999999999997E-13</c:v>
                </c:pt>
                <c:pt idx="990">
                  <c:v>3.6046000000000001E-13</c:v>
                </c:pt>
                <c:pt idx="991">
                  <c:v>2.9318000000000002E-13</c:v>
                </c:pt>
                <c:pt idx="992">
                  <c:v>3.1694000000000001E-13</c:v>
                </c:pt>
                <c:pt idx="993">
                  <c:v>4.808999999999999E-13</c:v>
                </c:pt>
                <c:pt idx="994">
                  <c:v>4.4217999999999989E-13</c:v>
                </c:pt>
                <c:pt idx="995">
                  <c:v>3.7571999999999999E-13</c:v>
                </c:pt>
                <c:pt idx="996">
                  <c:v>2.8852000000000002E-13</c:v>
                </c:pt>
                <c:pt idx="997">
                  <c:v>1.6961999999999999E-13</c:v>
                </c:pt>
                <c:pt idx="998">
                  <c:v>7.9720000000000013E-14</c:v>
                </c:pt>
                <c:pt idx="999">
                  <c:v>-5.3400000000000024E-15</c:v>
                </c:pt>
                <c:pt idx="1000">
                  <c:v>-6.2079999999999999E-14</c:v>
                </c:pt>
                <c:pt idx="1001">
                  <c:v>-1.3952E-13</c:v>
                </c:pt>
                <c:pt idx="1002">
                  <c:v>-1.9698000000000001E-13</c:v>
                </c:pt>
                <c:pt idx="1003">
                  <c:v>-2.9108000000000001E-13</c:v>
                </c:pt>
                <c:pt idx="1004">
                  <c:v>-3.1577999999999999E-13</c:v>
                </c:pt>
                <c:pt idx="1005">
                  <c:v>-3.6122E-13</c:v>
                </c:pt>
                <c:pt idx="1006">
                  <c:v>-3.8074E-13</c:v>
                </c:pt>
                <c:pt idx="1007">
                  <c:v>-3.1296000000000001E-13</c:v>
                </c:pt>
                <c:pt idx="1008">
                  <c:v>-2.8725999999999998E-13</c:v>
                </c:pt>
                <c:pt idx="1009">
                  <c:v>-2.0974E-13</c:v>
                </c:pt>
                <c:pt idx="1010">
                  <c:v>-1.8736E-13</c:v>
                </c:pt>
                <c:pt idx="1011">
                  <c:v>-1.305E-13</c:v>
                </c:pt>
                <c:pt idx="1012">
                  <c:v>-1.2982E-13</c:v>
                </c:pt>
                <c:pt idx="1013">
                  <c:v>-1.3299999999999999E-13</c:v>
                </c:pt>
                <c:pt idx="1014">
                  <c:v>1.0299999999999999E-14</c:v>
                </c:pt>
                <c:pt idx="1015">
                  <c:v>4.6899999999999988E-14</c:v>
                </c:pt>
                <c:pt idx="1016">
                  <c:v>1.3233999999999999E-13</c:v>
                </c:pt>
                <c:pt idx="1017">
                  <c:v>2.3918E-13</c:v>
                </c:pt>
                <c:pt idx="1018">
                  <c:v>3.2010000000000002E-13</c:v>
                </c:pt>
                <c:pt idx="1019">
                  <c:v>3.5981999999999998E-13</c:v>
                </c:pt>
                <c:pt idx="1020">
                  <c:v>4.5299999999999999E-13</c:v>
                </c:pt>
                <c:pt idx="1021">
                  <c:v>5.3079999999999992E-13</c:v>
                </c:pt>
                <c:pt idx="1022">
                  <c:v>5.9933999999999995E-13</c:v>
                </c:pt>
                <c:pt idx="1023">
                  <c:v>5.7486000000000004E-13</c:v>
                </c:pt>
                <c:pt idx="1024">
                  <c:v>4.8300000000000006E-13</c:v>
                </c:pt>
                <c:pt idx="1025">
                  <c:v>3.1550000000000002E-13</c:v>
                </c:pt>
                <c:pt idx="1026">
                  <c:v>3.0936000000000001E-13</c:v>
                </c:pt>
                <c:pt idx="1027">
                  <c:v>4.3554000000000008E-13</c:v>
                </c:pt>
                <c:pt idx="1028">
                  <c:v>4.934E-13</c:v>
                </c:pt>
                <c:pt idx="1029">
                  <c:v>4.6528000000000001E-13</c:v>
                </c:pt>
                <c:pt idx="1030">
                  <c:v>3.6409999999999998E-13</c:v>
                </c:pt>
                <c:pt idx="1031">
                  <c:v>2.5874000000000002E-13</c:v>
                </c:pt>
                <c:pt idx="1032">
                  <c:v>1.7842000000000001E-13</c:v>
                </c:pt>
                <c:pt idx="1033">
                  <c:v>8.081999999999999E-14</c:v>
                </c:pt>
                <c:pt idx="1034">
                  <c:v>5.6199999999999998E-15</c:v>
                </c:pt>
                <c:pt idx="1035">
                  <c:v>-6.7780000000000002E-14</c:v>
                </c:pt>
                <c:pt idx="1036">
                  <c:v>-1.2938E-13</c:v>
                </c:pt>
                <c:pt idx="1037">
                  <c:v>-1.8256000000000001E-13</c:v>
                </c:pt>
                <c:pt idx="1038">
                  <c:v>-2.799600000000001E-13</c:v>
                </c:pt>
                <c:pt idx="1039">
                  <c:v>-3.1556000000000002E-13</c:v>
                </c:pt>
                <c:pt idx="1040">
                  <c:v>-3.3027999999999998E-13</c:v>
                </c:pt>
                <c:pt idx="1041">
                  <c:v>-3.7574000000000002E-13</c:v>
                </c:pt>
                <c:pt idx="1042">
                  <c:v>-3.5574000000000001E-13</c:v>
                </c:pt>
                <c:pt idx="1043">
                  <c:v>-2.6903999999999998E-13</c:v>
                </c:pt>
                <c:pt idx="1044">
                  <c:v>-1.2739999999999999E-13</c:v>
                </c:pt>
                <c:pt idx="1045">
                  <c:v>-1.3289999999999999E-13</c:v>
                </c:pt>
                <c:pt idx="1046">
                  <c:v>-2.0932000000000001E-13</c:v>
                </c:pt>
                <c:pt idx="1047">
                  <c:v>-1.1264E-13</c:v>
                </c:pt>
                <c:pt idx="1048">
                  <c:v>-7.2320000000000001E-14</c:v>
                </c:pt>
                <c:pt idx="1049">
                  <c:v>-5.2079999999999997E-14</c:v>
                </c:pt>
                <c:pt idx="1050">
                  <c:v>7.184E-14</c:v>
                </c:pt>
                <c:pt idx="1051">
                  <c:v>1.5268000000000001E-13</c:v>
                </c:pt>
                <c:pt idx="1052">
                  <c:v>2.7248000000000002E-13</c:v>
                </c:pt>
                <c:pt idx="1053">
                  <c:v>3.4922E-13</c:v>
                </c:pt>
                <c:pt idx="1054">
                  <c:v>4.2154000000000009E-13</c:v>
                </c:pt>
                <c:pt idx="1055">
                  <c:v>4.8656E-13</c:v>
                </c:pt>
                <c:pt idx="1056">
                  <c:v>5.8001999999999999E-13</c:v>
                </c:pt>
                <c:pt idx="1057">
                  <c:v>6.3155999999999999E-13</c:v>
                </c:pt>
                <c:pt idx="1058">
                  <c:v>5.783199999999999E-13</c:v>
                </c:pt>
                <c:pt idx="1059">
                  <c:v>4.2029999999999999E-13</c:v>
                </c:pt>
                <c:pt idx="1060">
                  <c:v>3.1776E-13</c:v>
                </c:pt>
                <c:pt idx="1061">
                  <c:v>3.138400000000001E-13</c:v>
                </c:pt>
                <c:pt idx="1062">
                  <c:v>3.7086E-13</c:v>
                </c:pt>
                <c:pt idx="1063">
                  <c:v>4.9528000000000009E-13</c:v>
                </c:pt>
                <c:pt idx="1064">
                  <c:v>4.5193999999999999E-13</c:v>
                </c:pt>
                <c:pt idx="1065">
                  <c:v>3.9419999999999998E-13</c:v>
                </c:pt>
                <c:pt idx="1066">
                  <c:v>2.8604000000000001E-13</c:v>
                </c:pt>
                <c:pt idx="1067">
                  <c:v>1.6986E-13</c:v>
                </c:pt>
                <c:pt idx="1068">
                  <c:v>7.5920000000000006E-14</c:v>
                </c:pt>
                <c:pt idx="1069">
                  <c:v>-9.0400000000000002E-15</c:v>
                </c:pt>
                <c:pt idx="1070">
                  <c:v>-6.4220000000000003E-14</c:v>
                </c:pt>
                <c:pt idx="1071">
                  <c:v>-1.3012E-13</c:v>
                </c:pt>
                <c:pt idx="1072">
                  <c:v>-1.6916000000000001E-13</c:v>
                </c:pt>
                <c:pt idx="1073">
                  <c:v>-2.3663999999999999E-13</c:v>
                </c:pt>
                <c:pt idx="1074">
                  <c:v>-2.9115999999999999E-13</c:v>
                </c:pt>
                <c:pt idx="1075">
                  <c:v>-3.4242000000000002E-13</c:v>
                </c:pt>
                <c:pt idx="1076">
                  <c:v>-3.6474000000000002E-13</c:v>
                </c:pt>
                <c:pt idx="1077">
                  <c:v>-3.6716000000000002E-13</c:v>
                </c:pt>
                <c:pt idx="1078">
                  <c:v>-2.708800000000001E-13</c:v>
                </c:pt>
                <c:pt idx="1079">
                  <c:v>-1.8353999999999999E-13</c:v>
                </c:pt>
                <c:pt idx="1080">
                  <c:v>-9.006000000000001E-14</c:v>
                </c:pt>
                <c:pt idx="1081">
                  <c:v>-8.7580000000000004E-14</c:v>
                </c:pt>
                <c:pt idx="1082">
                  <c:v>-1.0928E-13</c:v>
                </c:pt>
                <c:pt idx="1083">
                  <c:v>-9.3419999999999995E-14</c:v>
                </c:pt>
                <c:pt idx="1084">
                  <c:v>4.244E-14</c:v>
                </c:pt>
                <c:pt idx="1085">
                  <c:v>6.0500000000000007E-14</c:v>
                </c:pt>
                <c:pt idx="1086">
                  <c:v>1.8176E-13</c:v>
                </c:pt>
                <c:pt idx="1087">
                  <c:v>2.8360000000000002E-13</c:v>
                </c:pt>
                <c:pt idx="1088">
                  <c:v>3.2709999999999999E-13</c:v>
                </c:pt>
                <c:pt idx="1089">
                  <c:v>4.4564000000000001E-13</c:v>
                </c:pt>
                <c:pt idx="1090">
                  <c:v>5.1361999999999999E-13</c:v>
                </c:pt>
                <c:pt idx="1091">
                  <c:v>5.8194000000000004E-13</c:v>
                </c:pt>
                <c:pt idx="1092">
                  <c:v>6.2232000000000002E-13</c:v>
                </c:pt>
                <c:pt idx="1093">
                  <c:v>5.5061999999999993E-13</c:v>
                </c:pt>
                <c:pt idx="1094">
                  <c:v>4.7052E-13</c:v>
                </c:pt>
                <c:pt idx="1095">
                  <c:v>3.297600000000001E-13</c:v>
                </c:pt>
                <c:pt idx="1096">
                  <c:v>3.4027999999999999E-13</c:v>
                </c:pt>
                <c:pt idx="1097">
                  <c:v>4.3400000000000002E-13</c:v>
                </c:pt>
                <c:pt idx="1098">
                  <c:v>5.2584000000000001E-13</c:v>
                </c:pt>
                <c:pt idx="1099">
                  <c:v>4.8746000000000003E-13</c:v>
                </c:pt>
                <c:pt idx="1100">
                  <c:v>4.0065999999999998E-13</c:v>
                </c:pt>
                <c:pt idx="1101">
                  <c:v>2.9283999999999999E-13</c:v>
                </c:pt>
                <c:pt idx="1102">
                  <c:v>1.7116E-13</c:v>
                </c:pt>
                <c:pt idx="1103">
                  <c:v>7.5600000000000001E-14</c:v>
                </c:pt>
                <c:pt idx="1104">
                  <c:v>-5.5000000000000002E-15</c:v>
                </c:pt>
                <c:pt idx="1105">
                  <c:v>-5.7660000000000004E-14</c:v>
                </c:pt>
                <c:pt idx="1106">
                  <c:v>-1.3260000000000001E-13</c:v>
                </c:pt>
                <c:pt idx="1107">
                  <c:v>-1.7732E-13</c:v>
                </c:pt>
                <c:pt idx="1108">
                  <c:v>-2.4819999999999999E-13</c:v>
                </c:pt>
                <c:pt idx="1109">
                  <c:v>-3.3139999999999998E-13</c:v>
                </c:pt>
                <c:pt idx="1110">
                  <c:v>-3.2504E-13</c:v>
                </c:pt>
                <c:pt idx="1111">
                  <c:v>-3.5011999999999998E-13</c:v>
                </c:pt>
                <c:pt idx="1112">
                  <c:v>-3.3658000000000002E-13</c:v>
                </c:pt>
                <c:pt idx="1113">
                  <c:v>-1.9428000000000001E-13</c:v>
                </c:pt>
                <c:pt idx="1114">
                  <c:v>-1.9002000000000001E-13</c:v>
                </c:pt>
                <c:pt idx="1115">
                  <c:v>-1.3758000000000001E-13</c:v>
                </c:pt>
                <c:pt idx="1116">
                  <c:v>-1.1474E-13</c:v>
                </c:pt>
                <c:pt idx="1117">
                  <c:v>-1.0234E-13</c:v>
                </c:pt>
                <c:pt idx="1118">
                  <c:v>-6.432000000000001E-14</c:v>
                </c:pt>
                <c:pt idx="1119">
                  <c:v>3.0559999999999998E-14</c:v>
                </c:pt>
                <c:pt idx="1120">
                  <c:v>1.2154000000000001E-13</c:v>
                </c:pt>
                <c:pt idx="1121">
                  <c:v>2.3212000000000002E-13</c:v>
                </c:pt>
                <c:pt idx="1122">
                  <c:v>2.9704000000000001E-13</c:v>
                </c:pt>
                <c:pt idx="1123">
                  <c:v>3.8856000000000001E-13</c:v>
                </c:pt>
                <c:pt idx="1124">
                  <c:v>4.7867999999999994E-13</c:v>
                </c:pt>
                <c:pt idx="1125">
                  <c:v>5.6219999999999997E-13</c:v>
                </c:pt>
                <c:pt idx="1126">
                  <c:v>6.2081999999999997E-13</c:v>
                </c:pt>
                <c:pt idx="1127">
                  <c:v>5.9875999999999996E-13</c:v>
                </c:pt>
                <c:pt idx="1128">
                  <c:v>4.5950000000000001E-13</c:v>
                </c:pt>
                <c:pt idx="1129">
                  <c:v>4.2453999999999998E-13</c:v>
                </c:pt>
                <c:pt idx="1130">
                  <c:v>2.6702000000000001E-13</c:v>
                </c:pt>
                <c:pt idx="1131">
                  <c:v>3.6809999999999992E-13</c:v>
                </c:pt>
                <c:pt idx="1132">
                  <c:v>4.7714000000000002E-13</c:v>
                </c:pt>
                <c:pt idx="1133">
                  <c:v>5.0057999999999997E-13</c:v>
                </c:pt>
                <c:pt idx="1134">
                  <c:v>4.2681999999999999E-13</c:v>
                </c:pt>
                <c:pt idx="1135">
                  <c:v>3.2632000000000002E-13</c:v>
                </c:pt>
                <c:pt idx="1136">
                  <c:v>1.9727999999999999E-13</c:v>
                </c:pt>
                <c:pt idx="1137">
                  <c:v>1.0474E-13</c:v>
                </c:pt>
                <c:pt idx="1138">
                  <c:v>8.019999999999997E-15</c:v>
                </c:pt>
                <c:pt idx="1139">
                  <c:v>-6.4319999999999998E-14</c:v>
                </c:pt>
                <c:pt idx="1140">
                  <c:v>-1.2208E-13</c:v>
                </c:pt>
                <c:pt idx="1141">
                  <c:v>-2.1919999999999999E-13</c:v>
                </c:pt>
                <c:pt idx="1142">
                  <c:v>-2.5511999999999998E-13</c:v>
                </c:pt>
                <c:pt idx="1143">
                  <c:v>-2.8542000000000001E-13</c:v>
                </c:pt>
                <c:pt idx="1144">
                  <c:v>-3.3587999999999998E-13</c:v>
                </c:pt>
                <c:pt idx="1145">
                  <c:v>-3.5524000000000011E-13</c:v>
                </c:pt>
                <c:pt idx="1146">
                  <c:v>-2.9035999999999999E-13</c:v>
                </c:pt>
                <c:pt idx="1147">
                  <c:v>-2.5960000000000002E-13</c:v>
                </c:pt>
                <c:pt idx="1148">
                  <c:v>-2.0013999999999999E-13</c:v>
                </c:pt>
                <c:pt idx="1149">
                  <c:v>-1.6796E-13</c:v>
                </c:pt>
                <c:pt idx="1150">
                  <c:v>-6.5499999999999999E-14</c:v>
                </c:pt>
                <c:pt idx="1151">
                  <c:v>-8.8699999999999991E-14</c:v>
                </c:pt>
                <c:pt idx="1152">
                  <c:v>-1.0743999999999999E-13</c:v>
                </c:pt>
                <c:pt idx="1153">
                  <c:v>4.779999999999998E-15</c:v>
                </c:pt>
                <c:pt idx="1154">
                  <c:v>2.4720000000000001E-14</c:v>
                </c:pt>
                <c:pt idx="1155">
                  <c:v>1.3068E-13</c:v>
                </c:pt>
                <c:pt idx="1156">
                  <c:v>2.4341999999999999E-13</c:v>
                </c:pt>
                <c:pt idx="1157">
                  <c:v>3.4840000000000001E-13</c:v>
                </c:pt>
                <c:pt idx="1158">
                  <c:v>4.2465999999999998E-13</c:v>
                </c:pt>
                <c:pt idx="1159">
                  <c:v>4.7914000000000002E-13</c:v>
                </c:pt>
                <c:pt idx="1160">
                  <c:v>5.5967999999999999E-13</c:v>
                </c:pt>
                <c:pt idx="1161">
                  <c:v>6.1550000000000005E-13</c:v>
                </c:pt>
                <c:pt idx="1162">
                  <c:v>5.634E-13</c:v>
                </c:pt>
                <c:pt idx="1163">
                  <c:v>4.202800000000001E-13</c:v>
                </c:pt>
                <c:pt idx="1164">
                  <c:v>3.7008000000000002E-13</c:v>
                </c:pt>
                <c:pt idx="1165">
                  <c:v>2.8932000000000002E-13</c:v>
                </c:pt>
                <c:pt idx="1166">
                  <c:v>3.7254E-13</c:v>
                </c:pt>
                <c:pt idx="1167">
                  <c:v>5.6816000000000008E-13</c:v>
                </c:pt>
                <c:pt idx="1168">
                  <c:v>4.5521999999999995E-13</c:v>
                </c:pt>
                <c:pt idx="1169">
                  <c:v>3.4802000000000002E-13</c:v>
                </c:pt>
                <c:pt idx="1170">
                  <c:v>2.6467999999999999E-13</c:v>
                </c:pt>
                <c:pt idx="1171">
                  <c:v>1.6948E-13</c:v>
                </c:pt>
                <c:pt idx="1172">
                  <c:v>5.0959999999999998E-14</c:v>
                </c:pt>
                <c:pt idx="1173">
                  <c:v>-2.1959999999999999E-14</c:v>
                </c:pt>
                <c:pt idx="1174">
                  <c:v>-7.5399999999999999E-14</c:v>
                </c:pt>
                <c:pt idx="1175">
                  <c:v>-1.4964000000000001E-13</c:v>
                </c:pt>
                <c:pt idx="1176">
                  <c:v>-2.1132E-13</c:v>
                </c:pt>
                <c:pt idx="1177">
                  <c:v>-2.7897999999999999E-13</c:v>
                </c:pt>
                <c:pt idx="1178">
                  <c:v>-3.3306E-13</c:v>
                </c:pt>
                <c:pt idx="1179">
                  <c:v>-3.4964000000000001E-13</c:v>
                </c:pt>
                <c:pt idx="1180">
                  <c:v>-3.9779999999999998E-13</c:v>
                </c:pt>
                <c:pt idx="1181">
                  <c:v>-3.6170000000000001E-13</c:v>
                </c:pt>
                <c:pt idx="1182">
                  <c:v>-3.406400000000001E-13</c:v>
                </c:pt>
                <c:pt idx="1183">
                  <c:v>-1.9317999999999999E-13</c:v>
                </c:pt>
                <c:pt idx="1184">
                  <c:v>-1.3491999999999999E-13</c:v>
                </c:pt>
                <c:pt idx="1185">
                  <c:v>-1.4532000000000001E-13</c:v>
                </c:pt>
                <c:pt idx="1186">
                  <c:v>-1.2615999999999999E-13</c:v>
                </c:pt>
                <c:pt idx="1187">
                  <c:v>-1.2335999999999999E-13</c:v>
                </c:pt>
                <c:pt idx="1188">
                  <c:v>-1.836E-14</c:v>
                </c:pt>
                <c:pt idx="1189">
                  <c:v>3.784E-14</c:v>
                </c:pt>
                <c:pt idx="1190">
                  <c:v>1.4265999999999999E-13</c:v>
                </c:pt>
                <c:pt idx="1191">
                  <c:v>2.4703999999999998E-13</c:v>
                </c:pt>
                <c:pt idx="1192">
                  <c:v>3.2387999999999998E-13</c:v>
                </c:pt>
                <c:pt idx="1193">
                  <c:v>4.0227999999999998E-13</c:v>
                </c:pt>
                <c:pt idx="1194">
                  <c:v>4.6468E-13</c:v>
                </c:pt>
                <c:pt idx="1195">
                  <c:v>5.7505999999999998E-13</c:v>
                </c:pt>
                <c:pt idx="1196">
                  <c:v>6.1176000000000001E-13</c:v>
                </c:pt>
                <c:pt idx="1197">
                  <c:v>5.4502000000000003E-13</c:v>
                </c:pt>
                <c:pt idx="1198">
                  <c:v>4.4708E-13</c:v>
                </c:pt>
                <c:pt idx="1199">
                  <c:v>3.3113999999999999E-13</c:v>
                </c:pt>
                <c:pt idx="1200">
                  <c:v>3.1688000000000001E-13</c:v>
                </c:pt>
                <c:pt idx="1201">
                  <c:v>4.1793999999999998E-13</c:v>
                </c:pt>
                <c:pt idx="1202">
                  <c:v>4.9112000000000003E-13</c:v>
                </c:pt>
                <c:pt idx="1203">
                  <c:v>4.8522000000000003E-13</c:v>
                </c:pt>
                <c:pt idx="1204">
                  <c:v>3.9130000000000001E-13</c:v>
                </c:pt>
                <c:pt idx="1205">
                  <c:v>2.8686E-13</c:v>
                </c:pt>
                <c:pt idx="1206">
                  <c:v>1.7579999999999999E-13</c:v>
                </c:pt>
                <c:pt idx="1207">
                  <c:v>7.6159999999999988E-14</c:v>
                </c:pt>
                <c:pt idx="1208">
                  <c:v>-4.9400000000000014E-15</c:v>
                </c:pt>
                <c:pt idx="1209">
                  <c:v>-8.3600000000000005E-14</c:v>
                </c:pt>
                <c:pt idx="1210">
                  <c:v>-1.5288E-13</c:v>
                </c:pt>
                <c:pt idx="1211">
                  <c:v>-2.1431999999999999E-13</c:v>
                </c:pt>
                <c:pt idx="1212">
                  <c:v>-2.9377999999999999E-13</c:v>
                </c:pt>
                <c:pt idx="1213">
                  <c:v>-3.3815999999999999E-13</c:v>
                </c:pt>
                <c:pt idx="1214">
                  <c:v>-3.6474000000000002E-13</c:v>
                </c:pt>
                <c:pt idx="1215">
                  <c:v>-3.7533999999999999E-13</c:v>
                </c:pt>
                <c:pt idx="1216">
                  <c:v>-4.2150000000000002E-13</c:v>
                </c:pt>
                <c:pt idx="1217">
                  <c:v>-2.7914000000000001E-13</c:v>
                </c:pt>
                <c:pt idx="1218">
                  <c:v>-1.5459999999999999E-13</c:v>
                </c:pt>
                <c:pt idx="1219">
                  <c:v>-1.3053999999999999E-13</c:v>
                </c:pt>
                <c:pt idx="1220">
                  <c:v>-1.5186E-13</c:v>
                </c:pt>
                <c:pt idx="1221">
                  <c:v>-1.411E-13</c:v>
                </c:pt>
                <c:pt idx="1222">
                  <c:v>-1.109E-13</c:v>
                </c:pt>
                <c:pt idx="1223">
                  <c:v>7.6160000000000001E-14</c:v>
                </c:pt>
                <c:pt idx="1224">
                  <c:v>8.7180000000000001E-14</c:v>
                </c:pt>
                <c:pt idx="1225">
                  <c:v>1.991E-13</c:v>
                </c:pt>
                <c:pt idx="1226">
                  <c:v>2.9799999999999999E-13</c:v>
                </c:pt>
                <c:pt idx="1227">
                  <c:v>3.7128000000000001E-13</c:v>
                </c:pt>
                <c:pt idx="1228">
                  <c:v>4.0631999999999998E-13</c:v>
                </c:pt>
                <c:pt idx="1229">
                  <c:v>5.1249999999999999E-13</c:v>
                </c:pt>
                <c:pt idx="1230">
                  <c:v>5.93E-13</c:v>
                </c:pt>
                <c:pt idx="1231">
                  <c:v>6.0077999999999999E-13</c:v>
                </c:pt>
                <c:pt idx="1232">
                  <c:v>5.2096000000000003E-13</c:v>
                </c:pt>
                <c:pt idx="1233">
                  <c:v>4.4971999999999998E-13</c:v>
                </c:pt>
                <c:pt idx="1234">
                  <c:v>3.3189999999999998E-13</c:v>
                </c:pt>
                <c:pt idx="1235">
                  <c:v>3.3691999999999999E-13</c:v>
                </c:pt>
                <c:pt idx="1236">
                  <c:v>3.8030000000000011E-13</c:v>
                </c:pt>
                <c:pt idx="1237">
                  <c:v>5.0152000000000007E-13</c:v>
                </c:pt>
                <c:pt idx="1238">
                  <c:v>4.6789999999999996E-13</c:v>
                </c:pt>
                <c:pt idx="1239">
                  <c:v>3.7428E-13</c:v>
                </c:pt>
                <c:pt idx="1240">
                  <c:v>2.5759999999999998E-13</c:v>
                </c:pt>
                <c:pt idx="1241">
                  <c:v>1.4558E-13</c:v>
                </c:pt>
                <c:pt idx="1242">
                  <c:v>3.9999999999999987E-14</c:v>
                </c:pt>
                <c:pt idx="1243">
                  <c:v>-3.6740000000000003E-14</c:v>
                </c:pt>
                <c:pt idx="1244">
                  <c:v>-1.2351999999999999E-13</c:v>
                </c:pt>
                <c:pt idx="1245">
                  <c:v>-1.8818000000000001E-13</c:v>
                </c:pt>
                <c:pt idx="1246">
                  <c:v>-2.4792000000000002E-13</c:v>
                </c:pt>
                <c:pt idx="1247">
                  <c:v>-2.9128E-13</c:v>
                </c:pt>
                <c:pt idx="1248">
                  <c:v>-3.4276E-13</c:v>
                </c:pt>
                <c:pt idx="1249">
                  <c:v>-3.7423999999999998E-13</c:v>
                </c:pt>
                <c:pt idx="1250">
                  <c:v>-4.0778000000000001E-13</c:v>
                </c:pt>
                <c:pt idx="1251">
                  <c:v>-3.8161999999999999E-13</c:v>
                </c:pt>
                <c:pt idx="1252">
                  <c:v>-2.2743999999999999E-13</c:v>
                </c:pt>
                <c:pt idx="1253">
                  <c:v>-1.8599999999999999E-13</c:v>
                </c:pt>
                <c:pt idx="1254">
                  <c:v>-1.07E-13</c:v>
                </c:pt>
                <c:pt idx="1255">
                  <c:v>-1.6414E-13</c:v>
                </c:pt>
                <c:pt idx="1256">
                  <c:v>-1.3938000000000001E-13</c:v>
                </c:pt>
                <c:pt idx="1257">
                  <c:v>-5.1679999999999988E-14</c:v>
                </c:pt>
                <c:pt idx="1258">
                  <c:v>-1.444E-14</c:v>
                </c:pt>
                <c:pt idx="1259">
                  <c:v>5.3859999999999997E-14</c:v>
                </c:pt>
                <c:pt idx="1260">
                  <c:v>1.6246E-13</c:v>
                </c:pt>
                <c:pt idx="1261">
                  <c:v>2.6634E-13</c:v>
                </c:pt>
                <c:pt idx="1262">
                  <c:v>3.5047999999999999E-13</c:v>
                </c:pt>
                <c:pt idx="1263">
                  <c:v>4.2234E-13</c:v>
                </c:pt>
                <c:pt idx="1264">
                  <c:v>5.0293999999999998E-13</c:v>
                </c:pt>
                <c:pt idx="1265">
                  <c:v>5.6691999999999997E-13</c:v>
                </c:pt>
                <c:pt idx="1266">
                  <c:v>5.9681999999999998E-13</c:v>
                </c:pt>
                <c:pt idx="1267">
                  <c:v>5.5722000000000002E-13</c:v>
                </c:pt>
                <c:pt idx="1268">
                  <c:v>4.6313999999999998E-13</c:v>
                </c:pt>
                <c:pt idx="1269">
                  <c:v>3.4268000000000001E-13</c:v>
                </c:pt>
                <c:pt idx="1270">
                  <c:v>3.1231999999999998E-13</c:v>
                </c:pt>
                <c:pt idx="1271">
                  <c:v>4.1377999999999998E-13</c:v>
                </c:pt>
                <c:pt idx="1272">
                  <c:v>4.9503999999999998E-13</c:v>
                </c:pt>
                <c:pt idx="1273">
                  <c:v>4.6458000000000003E-13</c:v>
                </c:pt>
                <c:pt idx="1274">
                  <c:v>3.7046000000000002E-13</c:v>
                </c:pt>
                <c:pt idx="1275">
                  <c:v>2.4739999999999999E-13</c:v>
                </c:pt>
                <c:pt idx="1276">
                  <c:v>1.411E-13</c:v>
                </c:pt>
                <c:pt idx="1277">
                  <c:v>5.4160000000000012E-14</c:v>
                </c:pt>
                <c:pt idx="1278">
                  <c:v>5.2000000000000009E-15</c:v>
                </c:pt>
                <c:pt idx="1279">
                  <c:v>-6.9220000000000007E-14</c:v>
                </c:pt>
                <c:pt idx="1280">
                  <c:v>-1.5139999999999999E-13</c:v>
                </c:pt>
                <c:pt idx="1281">
                  <c:v>-2.6417999999999999E-13</c:v>
                </c:pt>
                <c:pt idx="1282">
                  <c:v>-3.1022000000000002E-13</c:v>
                </c:pt>
                <c:pt idx="1283">
                  <c:v>-3.4251999999999989E-13</c:v>
                </c:pt>
                <c:pt idx="1284">
                  <c:v>-3.5681999999999999E-13</c:v>
                </c:pt>
                <c:pt idx="1285">
                  <c:v>-3.6942000000000001E-13</c:v>
                </c:pt>
                <c:pt idx="1286">
                  <c:v>-3.7346000000000001E-13</c:v>
                </c:pt>
                <c:pt idx="1287">
                  <c:v>-1.4788E-13</c:v>
                </c:pt>
                <c:pt idx="1288">
                  <c:v>-1.5990000000000001E-13</c:v>
                </c:pt>
                <c:pt idx="1289">
                  <c:v>-2.0582E-13</c:v>
                </c:pt>
                <c:pt idx="1290">
                  <c:v>-1.0388E-13</c:v>
                </c:pt>
                <c:pt idx="1291">
                  <c:v>-1.1402E-13</c:v>
                </c:pt>
                <c:pt idx="1292">
                  <c:v>-2.1180000000000001E-14</c:v>
                </c:pt>
                <c:pt idx="1293">
                  <c:v>2.7580000000000001E-14</c:v>
                </c:pt>
                <c:pt idx="1294">
                  <c:v>1.0674E-13</c:v>
                </c:pt>
                <c:pt idx="1295">
                  <c:v>1.8885999999999999E-13</c:v>
                </c:pt>
                <c:pt idx="1296">
                  <c:v>2.8430000000000001E-13</c:v>
                </c:pt>
                <c:pt idx="1297">
                  <c:v>3.8143999999999999E-13</c:v>
                </c:pt>
                <c:pt idx="1298">
                  <c:v>4.5779999999999993E-13</c:v>
                </c:pt>
                <c:pt idx="1299">
                  <c:v>5.3035999999999997E-13</c:v>
                </c:pt>
                <c:pt idx="1300">
                  <c:v>5.8949999999999996E-13</c:v>
                </c:pt>
                <c:pt idx="1301">
                  <c:v>5.7173999999999994E-13</c:v>
                </c:pt>
                <c:pt idx="1302">
                  <c:v>4.9612000000000001E-13</c:v>
                </c:pt>
                <c:pt idx="1303">
                  <c:v>3.7904000000000012E-13</c:v>
                </c:pt>
                <c:pt idx="1304">
                  <c:v>3.2597999999999999E-13</c:v>
                </c:pt>
                <c:pt idx="1305">
                  <c:v>3.3204000000000002E-13</c:v>
                </c:pt>
                <c:pt idx="1306">
                  <c:v>4.421E-13</c:v>
                </c:pt>
                <c:pt idx="1307">
                  <c:v>4.9928000000000007E-13</c:v>
                </c:pt>
                <c:pt idx="1308">
                  <c:v>4.2084E-13</c:v>
                </c:pt>
                <c:pt idx="1309">
                  <c:v>3.2600000000000002E-13</c:v>
                </c:pt>
                <c:pt idx="1310">
                  <c:v>2.2715999999999999E-13</c:v>
                </c:pt>
                <c:pt idx="1311">
                  <c:v>1.0874E-13</c:v>
                </c:pt>
                <c:pt idx="1312">
                  <c:v>-6.36E-15</c:v>
                </c:pt>
                <c:pt idx="1313">
                  <c:v>-7.3200000000000006E-14</c:v>
                </c:pt>
                <c:pt idx="1314">
                  <c:v>-1.1443999999999999E-13</c:v>
                </c:pt>
                <c:pt idx="1315">
                  <c:v>-1.8829999999999999E-13</c:v>
                </c:pt>
                <c:pt idx="1316">
                  <c:v>-2.8752000000000002E-13</c:v>
                </c:pt>
                <c:pt idx="1317">
                  <c:v>-3.367200000000001E-13</c:v>
                </c:pt>
                <c:pt idx="1318">
                  <c:v>-3.7099999999999998E-13</c:v>
                </c:pt>
                <c:pt idx="1319">
                  <c:v>-4.1360000000000002E-13</c:v>
                </c:pt>
                <c:pt idx="1320">
                  <c:v>-3.9166000000000012E-13</c:v>
                </c:pt>
                <c:pt idx="1321">
                  <c:v>-3.9952E-13</c:v>
                </c:pt>
                <c:pt idx="1322">
                  <c:v>-2.2528E-13</c:v>
                </c:pt>
                <c:pt idx="1323">
                  <c:v>-1.8694000000000001E-13</c:v>
                </c:pt>
                <c:pt idx="1324">
                  <c:v>-1.4213999999999999E-13</c:v>
                </c:pt>
                <c:pt idx="1325">
                  <c:v>-1.0174E-13</c:v>
                </c:pt>
                <c:pt idx="1326">
                  <c:v>-1.5436000000000001E-13</c:v>
                </c:pt>
                <c:pt idx="1327">
                  <c:v>-4.0079999999999998E-14</c:v>
                </c:pt>
                <c:pt idx="1328">
                  <c:v>3.9020000000000001E-14</c:v>
                </c:pt>
                <c:pt idx="1329">
                  <c:v>1.3028E-13</c:v>
                </c:pt>
                <c:pt idx="1330">
                  <c:v>2.4417999999999998E-13</c:v>
                </c:pt>
                <c:pt idx="1331">
                  <c:v>3.4885999999999999E-13</c:v>
                </c:pt>
                <c:pt idx="1332">
                  <c:v>4.0342000000000001E-13</c:v>
                </c:pt>
                <c:pt idx="1333">
                  <c:v>4.7920000000000002E-13</c:v>
                </c:pt>
                <c:pt idx="1334">
                  <c:v>5.5886E-13</c:v>
                </c:pt>
                <c:pt idx="1335">
                  <c:v>6.1704000000000006E-13</c:v>
                </c:pt>
                <c:pt idx="1336">
                  <c:v>6.1002000000000006E-13</c:v>
                </c:pt>
                <c:pt idx="1337">
                  <c:v>5.0020000000000003E-13</c:v>
                </c:pt>
                <c:pt idx="1338">
                  <c:v>3.8196000000000002E-13</c:v>
                </c:pt>
                <c:pt idx="1339">
                  <c:v>3.1173999999999989E-13</c:v>
                </c:pt>
                <c:pt idx="1340">
                  <c:v>3.5303999999999998E-13</c:v>
                </c:pt>
                <c:pt idx="1341">
                  <c:v>4.9432000000000006E-13</c:v>
                </c:pt>
                <c:pt idx="1342">
                  <c:v>4.9222E-13</c:v>
                </c:pt>
                <c:pt idx="1343">
                  <c:v>4.0996E-13</c:v>
                </c:pt>
                <c:pt idx="1344">
                  <c:v>3.0435999999999998E-13</c:v>
                </c:pt>
                <c:pt idx="1345">
                  <c:v>1.9448E-13</c:v>
                </c:pt>
                <c:pt idx="1346">
                  <c:v>8.7760000000000009E-14</c:v>
                </c:pt>
                <c:pt idx="1347">
                  <c:v>3.42E-15</c:v>
                </c:pt>
                <c:pt idx="1348">
                  <c:v>-6.5639999999999998E-14</c:v>
                </c:pt>
                <c:pt idx="1349">
                  <c:v>-1.25E-13</c:v>
                </c:pt>
                <c:pt idx="1350">
                  <c:v>-1.8714E-13</c:v>
                </c:pt>
                <c:pt idx="1351">
                  <c:v>-2.5794000000000001E-13</c:v>
                </c:pt>
                <c:pt idx="1352">
                  <c:v>-3.0371999999999999E-13</c:v>
                </c:pt>
                <c:pt idx="1353">
                  <c:v>-3.6418000000000002E-13</c:v>
                </c:pt>
                <c:pt idx="1354">
                  <c:v>-3.7042E-13</c:v>
                </c:pt>
                <c:pt idx="1355">
                  <c:v>-3.7842000000000002E-13</c:v>
                </c:pt>
                <c:pt idx="1356">
                  <c:v>-2.6122000000000002E-13</c:v>
                </c:pt>
                <c:pt idx="1357">
                  <c:v>-1.9394E-13</c:v>
                </c:pt>
                <c:pt idx="1358">
                  <c:v>-2.3442000000000003E-13</c:v>
                </c:pt>
                <c:pt idx="1359">
                  <c:v>-1.1728000000000001E-13</c:v>
                </c:pt>
                <c:pt idx="1360">
                  <c:v>-7.1520000000000007E-14</c:v>
                </c:pt>
                <c:pt idx="1361">
                  <c:v>-7.3440000000000013E-14</c:v>
                </c:pt>
                <c:pt idx="1362">
                  <c:v>1.1599999999999999E-15</c:v>
                </c:pt>
                <c:pt idx="1363">
                  <c:v>3.2339999999999998E-14</c:v>
                </c:pt>
                <c:pt idx="1364">
                  <c:v>1.4510000000000001E-13</c:v>
                </c:pt>
                <c:pt idx="1365">
                  <c:v>2.444E-13</c:v>
                </c:pt>
                <c:pt idx="1366">
                  <c:v>3.4434000000000003E-13</c:v>
                </c:pt>
                <c:pt idx="1367">
                  <c:v>3.9864000000000001E-13</c:v>
                </c:pt>
                <c:pt idx="1368">
                  <c:v>4.9972000000000002E-13</c:v>
                </c:pt>
                <c:pt idx="1369">
                  <c:v>5.7284000000000001E-13</c:v>
                </c:pt>
                <c:pt idx="1370">
                  <c:v>6.1465999999999993E-13</c:v>
                </c:pt>
                <c:pt idx="1371">
                  <c:v>6.2029999999999999E-13</c:v>
                </c:pt>
                <c:pt idx="1372">
                  <c:v>5.2505999999999999E-13</c:v>
                </c:pt>
                <c:pt idx="1373">
                  <c:v>4.1410000000000002E-13</c:v>
                </c:pt>
                <c:pt idx="1374">
                  <c:v>3.4835999999999999E-13</c:v>
                </c:pt>
                <c:pt idx="1375">
                  <c:v>3.4982000000000002E-13</c:v>
                </c:pt>
                <c:pt idx="1376">
                  <c:v>4.9784000000000003E-13</c:v>
                </c:pt>
                <c:pt idx="1377">
                  <c:v>4.6779999999999999E-13</c:v>
                </c:pt>
                <c:pt idx="1378">
                  <c:v>4.0312E-13</c:v>
                </c:pt>
                <c:pt idx="1379">
                  <c:v>3.0294000000000002E-13</c:v>
                </c:pt>
                <c:pt idx="1380">
                  <c:v>1.9914E-13</c:v>
                </c:pt>
                <c:pt idx="1381">
                  <c:v>8.1759999999999997E-14</c:v>
                </c:pt>
                <c:pt idx="1382">
                  <c:v>-8.3199999999999995E-15</c:v>
                </c:pt>
                <c:pt idx="1383">
                  <c:v>-7.4039999999999993E-14</c:v>
                </c:pt>
                <c:pt idx="1384">
                  <c:v>-1.4632E-13</c:v>
                </c:pt>
                <c:pt idx="1385">
                  <c:v>-2.1406E-13</c:v>
                </c:pt>
                <c:pt idx="1386">
                  <c:v>-2.6771999999999999E-13</c:v>
                </c:pt>
                <c:pt idx="1387">
                  <c:v>-3.2814E-13</c:v>
                </c:pt>
                <c:pt idx="1388">
                  <c:v>-3.6344000000000012E-13</c:v>
                </c:pt>
                <c:pt idx="1389">
                  <c:v>-3.7346000000000001E-13</c:v>
                </c:pt>
                <c:pt idx="1390">
                  <c:v>-3.1472E-13</c:v>
                </c:pt>
                <c:pt idx="1391">
                  <c:v>-2.352E-13</c:v>
                </c:pt>
                <c:pt idx="1392">
                  <c:v>-2.6299999999999999E-13</c:v>
                </c:pt>
                <c:pt idx="1393">
                  <c:v>-1.2418000000000001E-13</c:v>
                </c:pt>
                <c:pt idx="1394">
                  <c:v>-1.1521999999999999E-13</c:v>
                </c:pt>
                <c:pt idx="1395">
                  <c:v>-1.0654000000000001E-13</c:v>
                </c:pt>
                <c:pt idx="1396">
                  <c:v>-8.1199999999999997E-14</c:v>
                </c:pt>
                <c:pt idx="1397">
                  <c:v>7.5999999999999992E-14</c:v>
                </c:pt>
                <c:pt idx="1398">
                  <c:v>8.4420000000000008E-14</c:v>
                </c:pt>
                <c:pt idx="1399">
                  <c:v>1.5732000000000001E-13</c:v>
                </c:pt>
                <c:pt idx="1400">
                  <c:v>2.7422000000000002E-13</c:v>
                </c:pt>
                <c:pt idx="1401">
                  <c:v>3.6780000000000001E-13</c:v>
                </c:pt>
                <c:pt idx="1402">
                  <c:v>4.3978000000000002E-13</c:v>
                </c:pt>
                <c:pt idx="1403">
                  <c:v>5.4273999999999997E-13</c:v>
                </c:pt>
                <c:pt idx="1404">
                  <c:v>5.7764000000000005E-13</c:v>
                </c:pt>
                <c:pt idx="1405">
                  <c:v>6.3810000000000008E-13</c:v>
                </c:pt>
                <c:pt idx="1406">
                  <c:v>5.8761999999999997E-13</c:v>
                </c:pt>
                <c:pt idx="1407">
                  <c:v>4.661E-13</c:v>
                </c:pt>
                <c:pt idx="1408">
                  <c:v>4.1846000000000002E-13</c:v>
                </c:pt>
                <c:pt idx="1409">
                  <c:v>3.4263999999999999E-13</c:v>
                </c:pt>
                <c:pt idx="1410">
                  <c:v>4.4388000000000002E-13</c:v>
                </c:pt>
                <c:pt idx="1411">
                  <c:v>5.5009999999999995E-13</c:v>
                </c:pt>
                <c:pt idx="1412">
                  <c:v>4.534800000000001E-13</c:v>
                </c:pt>
                <c:pt idx="1413">
                  <c:v>3.9653999999999999E-13</c:v>
                </c:pt>
                <c:pt idx="1414">
                  <c:v>2.8164E-13</c:v>
                </c:pt>
                <c:pt idx="1415">
                  <c:v>1.7343999999999999E-13</c:v>
                </c:pt>
                <c:pt idx="1416">
                  <c:v>7.0720000000000001E-14</c:v>
                </c:pt>
                <c:pt idx="1417">
                  <c:v>-7.8199999999999985E-15</c:v>
                </c:pt>
                <c:pt idx="1418">
                  <c:v>-5.6219999999999999E-14</c:v>
                </c:pt>
                <c:pt idx="1419">
                  <c:v>-1.3383999999999999E-13</c:v>
                </c:pt>
                <c:pt idx="1420">
                  <c:v>-1.8848E-13</c:v>
                </c:pt>
                <c:pt idx="1421">
                  <c:v>-2.5992000000000002E-13</c:v>
                </c:pt>
                <c:pt idx="1422">
                  <c:v>-3.1534E-13</c:v>
                </c:pt>
                <c:pt idx="1423">
                  <c:v>-3.8703999999999998E-13</c:v>
                </c:pt>
                <c:pt idx="1424">
                  <c:v>-3.5810000000000001E-13</c:v>
                </c:pt>
                <c:pt idx="1425">
                  <c:v>-3.5174000000000002E-13</c:v>
                </c:pt>
                <c:pt idx="1426">
                  <c:v>-1.8297999999999999E-13</c:v>
                </c:pt>
                <c:pt idx="1427">
                  <c:v>-1.9003999999999999E-13</c:v>
                </c:pt>
                <c:pt idx="1428">
                  <c:v>-1.5307999999999999E-13</c:v>
                </c:pt>
                <c:pt idx="1429">
                  <c:v>-1.3638E-13</c:v>
                </c:pt>
                <c:pt idx="1430">
                  <c:v>-1.0968000000000001E-13</c:v>
                </c:pt>
                <c:pt idx="1431">
                  <c:v>-8.3580000000000008E-14</c:v>
                </c:pt>
                <c:pt idx="1432">
                  <c:v>8.2659999999999998E-14</c:v>
                </c:pt>
                <c:pt idx="1433">
                  <c:v>8.6960000000000003E-14</c:v>
                </c:pt>
                <c:pt idx="1434">
                  <c:v>2.01E-13</c:v>
                </c:pt>
                <c:pt idx="1435">
                  <c:v>3.0203999999999999E-13</c:v>
                </c:pt>
                <c:pt idx="1436">
                  <c:v>3.6843999999999999E-13</c:v>
                </c:pt>
                <c:pt idx="1437">
                  <c:v>4.3087999999999998E-13</c:v>
                </c:pt>
                <c:pt idx="1438">
                  <c:v>5.4673999999999995E-13</c:v>
                </c:pt>
                <c:pt idx="1439">
                  <c:v>6.1185999999999998E-13</c:v>
                </c:pt>
                <c:pt idx="1440">
                  <c:v>6.4788000000000006E-13</c:v>
                </c:pt>
                <c:pt idx="1441">
                  <c:v>6.1745999999999988E-13</c:v>
                </c:pt>
                <c:pt idx="1442">
                  <c:v>5.0632000000000001E-13</c:v>
                </c:pt>
                <c:pt idx="1443">
                  <c:v>3.6483999999999999E-13</c:v>
                </c:pt>
                <c:pt idx="1444">
                  <c:v>3.6152000000000001E-13</c:v>
                </c:pt>
                <c:pt idx="1445">
                  <c:v>4.1743999999999999E-13</c:v>
                </c:pt>
                <c:pt idx="1446">
                  <c:v>5.1526000000000007E-13</c:v>
                </c:pt>
                <c:pt idx="1447">
                  <c:v>4.8173999999999992E-13</c:v>
                </c:pt>
                <c:pt idx="1448">
                  <c:v>3.8048000000000001E-13</c:v>
                </c:pt>
                <c:pt idx="1449">
                  <c:v>2.7493999999999989E-13</c:v>
                </c:pt>
                <c:pt idx="1450">
                  <c:v>1.7632E-13</c:v>
                </c:pt>
                <c:pt idx="1451">
                  <c:v>5.2699999999999999E-14</c:v>
                </c:pt>
                <c:pt idx="1452">
                  <c:v>-3.8120000000000012E-14</c:v>
                </c:pt>
                <c:pt idx="1453">
                  <c:v>-9.6659999999999989E-14</c:v>
                </c:pt>
                <c:pt idx="1454">
                  <c:v>-1.5465999999999999E-13</c:v>
                </c:pt>
                <c:pt idx="1455">
                  <c:v>-2.2152E-13</c:v>
                </c:pt>
                <c:pt idx="1456">
                  <c:v>-2.9654000000000002E-13</c:v>
                </c:pt>
                <c:pt idx="1457">
                  <c:v>-3.4039999999999999E-13</c:v>
                </c:pt>
                <c:pt idx="1458">
                  <c:v>-4.0269999999999999E-13</c:v>
                </c:pt>
                <c:pt idx="1459">
                  <c:v>-4.0359999999999992E-13</c:v>
                </c:pt>
                <c:pt idx="1460">
                  <c:v>-2.7678000000000001E-13</c:v>
                </c:pt>
                <c:pt idx="1461">
                  <c:v>-2.6416000000000001E-13</c:v>
                </c:pt>
                <c:pt idx="1462">
                  <c:v>-1.7592E-13</c:v>
                </c:pt>
                <c:pt idx="1463">
                  <c:v>-1.2562E-13</c:v>
                </c:pt>
                <c:pt idx="1464">
                  <c:v>-1.6720000000000001E-13</c:v>
                </c:pt>
                <c:pt idx="1465">
                  <c:v>-1.2200000000000001E-13</c:v>
                </c:pt>
                <c:pt idx="1466">
                  <c:v>-3.4060000000000002E-14</c:v>
                </c:pt>
                <c:pt idx="1467">
                  <c:v>1.278E-14</c:v>
                </c:pt>
                <c:pt idx="1468">
                  <c:v>7.9640000000000002E-14</c:v>
                </c:pt>
                <c:pt idx="1469">
                  <c:v>2.0508E-13</c:v>
                </c:pt>
                <c:pt idx="1470">
                  <c:v>3.0550000000000001E-13</c:v>
                </c:pt>
                <c:pt idx="1471">
                  <c:v>4.0006000000000011E-13</c:v>
                </c:pt>
                <c:pt idx="1472">
                  <c:v>4.7708000000000002E-13</c:v>
                </c:pt>
                <c:pt idx="1473">
                  <c:v>5.3327999999999992E-13</c:v>
                </c:pt>
                <c:pt idx="1474">
                  <c:v>6.0733999999999991E-13</c:v>
                </c:pt>
                <c:pt idx="1475">
                  <c:v>6.6113999999999995E-13</c:v>
                </c:pt>
                <c:pt idx="1476">
                  <c:v>5.9605999999999999E-13</c:v>
                </c:pt>
                <c:pt idx="1477">
                  <c:v>4.6571999999999996E-13</c:v>
                </c:pt>
                <c:pt idx="1478">
                  <c:v>3.2042000000000001E-13</c:v>
                </c:pt>
                <c:pt idx="1479">
                  <c:v>3.6046000000000001E-13</c:v>
                </c:pt>
                <c:pt idx="1480">
                  <c:v>4.4028000000000002E-13</c:v>
                </c:pt>
                <c:pt idx="1481">
                  <c:v>5.2815999999999994E-13</c:v>
                </c:pt>
                <c:pt idx="1482">
                  <c:v>4.637999999999999E-13</c:v>
                </c:pt>
                <c:pt idx="1483">
                  <c:v>3.8702E-13</c:v>
                </c:pt>
                <c:pt idx="1484">
                  <c:v>2.6431999999999998E-13</c:v>
                </c:pt>
                <c:pt idx="1485">
                  <c:v>1.4802000000000001E-13</c:v>
                </c:pt>
                <c:pt idx="1486">
                  <c:v>4.7700000000000001E-14</c:v>
                </c:pt>
                <c:pt idx="1487">
                  <c:v>-1.7920000000000001E-14</c:v>
                </c:pt>
                <c:pt idx="1488">
                  <c:v>-8.6699999999999999E-14</c:v>
                </c:pt>
                <c:pt idx="1489">
                  <c:v>-1.5554000000000001E-13</c:v>
                </c:pt>
                <c:pt idx="1490">
                  <c:v>-2.005E-13</c:v>
                </c:pt>
                <c:pt idx="1491">
                  <c:v>-2.5028000000000002E-13</c:v>
                </c:pt>
                <c:pt idx="1492">
                  <c:v>-3.3516000000000001E-13</c:v>
                </c:pt>
                <c:pt idx="1493">
                  <c:v>-3.6128E-13</c:v>
                </c:pt>
                <c:pt idx="1494">
                  <c:v>-3.7125999999999998E-13</c:v>
                </c:pt>
                <c:pt idx="1495">
                  <c:v>-3.6020000000000002E-13</c:v>
                </c:pt>
                <c:pt idx="1496">
                  <c:v>-1.5938E-13</c:v>
                </c:pt>
                <c:pt idx="1497">
                  <c:v>-2.3601999999999999E-13</c:v>
                </c:pt>
                <c:pt idx="1498">
                  <c:v>-1.2867999999999999E-13</c:v>
                </c:pt>
                <c:pt idx="1499">
                  <c:v>-9.5300000000000008E-14</c:v>
                </c:pt>
                <c:pt idx="1500">
                  <c:v>-1.0812E-13</c:v>
                </c:pt>
                <c:pt idx="1501">
                  <c:v>-6.6959999999999999E-14</c:v>
                </c:pt>
                <c:pt idx="1502">
                  <c:v>8.193999999999999E-14</c:v>
                </c:pt>
                <c:pt idx="1503">
                  <c:v>1.055E-13</c:v>
                </c:pt>
                <c:pt idx="1504">
                  <c:v>2.0136000000000001E-13</c:v>
                </c:pt>
                <c:pt idx="1505">
                  <c:v>3.3160000000000002E-13</c:v>
                </c:pt>
                <c:pt idx="1506">
                  <c:v>3.9932000000000001E-13</c:v>
                </c:pt>
                <c:pt idx="1507">
                  <c:v>4.5930000000000007E-13</c:v>
                </c:pt>
                <c:pt idx="1508">
                  <c:v>5.5824000000000005E-13</c:v>
                </c:pt>
                <c:pt idx="1509">
                  <c:v>5.8506000000000003E-13</c:v>
                </c:pt>
                <c:pt idx="1510">
                  <c:v>6.4163999999999998E-13</c:v>
                </c:pt>
                <c:pt idx="1511">
                  <c:v>6.2113999999999992E-13</c:v>
                </c:pt>
                <c:pt idx="1512">
                  <c:v>4.7101999999999995E-13</c:v>
                </c:pt>
                <c:pt idx="1513">
                  <c:v>3.5612E-13</c:v>
                </c:pt>
                <c:pt idx="1514">
                  <c:v>3.3000000000000011E-13</c:v>
                </c:pt>
                <c:pt idx="1515">
                  <c:v>4.0406E-13</c:v>
                </c:pt>
                <c:pt idx="1516">
                  <c:v>5.2302000000000003E-13</c:v>
                </c:pt>
                <c:pt idx="1517">
                  <c:v>4.8038000000000002E-13</c:v>
                </c:pt>
                <c:pt idx="1518">
                  <c:v>3.8617999999999998E-13</c:v>
                </c:pt>
                <c:pt idx="1519">
                  <c:v>2.6959999999999998E-13</c:v>
                </c:pt>
                <c:pt idx="1520">
                  <c:v>1.6052000000000001E-13</c:v>
                </c:pt>
                <c:pt idx="1521">
                  <c:v>7.6879999999999997E-14</c:v>
                </c:pt>
                <c:pt idx="1522">
                  <c:v>1.26E-15</c:v>
                </c:pt>
                <c:pt idx="1523">
                  <c:v>-7.4760000000000002E-14</c:v>
                </c:pt>
                <c:pt idx="1524">
                  <c:v>-1.3484000000000001E-13</c:v>
                </c:pt>
                <c:pt idx="1525">
                  <c:v>-1.7766E-13</c:v>
                </c:pt>
                <c:pt idx="1526">
                  <c:v>-2.7531999999999998E-13</c:v>
                </c:pt>
                <c:pt idx="1527">
                  <c:v>-3.2576000000000002E-13</c:v>
                </c:pt>
                <c:pt idx="1528">
                  <c:v>-3.6489999999999999E-13</c:v>
                </c:pt>
                <c:pt idx="1529">
                  <c:v>-3.6563999999999999E-13</c:v>
                </c:pt>
                <c:pt idx="1530">
                  <c:v>-2.9330000000000002E-13</c:v>
                </c:pt>
                <c:pt idx="1531">
                  <c:v>-1.6482E-13</c:v>
                </c:pt>
                <c:pt idx="1532">
                  <c:v>-1.991999999999999E-13</c:v>
                </c:pt>
                <c:pt idx="1533">
                  <c:v>-1.2994E-13</c:v>
                </c:pt>
                <c:pt idx="1534">
                  <c:v>-7.0220000000000003E-14</c:v>
                </c:pt>
                <c:pt idx="1535">
                  <c:v>-6.3940000000000003E-14</c:v>
                </c:pt>
                <c:pt idx="1536">
                  <c:v>-1.796E-14</c:v>
                </c:pt>
                <c:pt idx="1537">
                  <c:v>6.7980000000000004E-14</c:v>
                </c:pt>
                <c:pt idx="1538">
                  <c:v>1.503E-13</c:v>
                </c:pt>
                <c:pt idx="1539">
                  <c:v>2.6416000000000011E-13</c:v>
                </c:pt>
                <c:pt idx="1540">
                  <c:v>3.353E-13</c:v>
                </c:pt>
                <c:pt idx="1541">
                  <c:v>4.1463999999999999E-13</c:v>
                </c:pt>
                <c:pt idx="1542">
                  <c:v>4.8558000000000004E-13</c:v>
                </c:pt>
                <c:pt idx="1543">
                  <c:v>5.6519999999999995E-13</c:v>
                </c:pt>
                <c:pt idx="1544">
                  <c:v>6.0722000000000001E-13</c:v>
                </c:pt>
                <c:pt idx="1545">
                  <c:v>6.4615999999999994E-13</c:v>
                </c:pt>
                <c:pt idx="1546">
                  <c:v>5.7602E-13</c:v>
                </c:pt>
                <c:pt idx="1547">
                  <c:v>4.7473999999999985E-13</c:v>
                </c:pt>
                <c:pt idx="1548">
                  <c:v>3.43E-13</c:v>
                </c:pt>
                <c:pt idx="1549">
                  <c:v>3.2561999999999998E-13</c:v>
                </c:pt>
                <c:pt idx="1550">
                  <c:v>4.2389999999999999E-13</c:v>
                </c:pt>
                <c:pt idx="1551">
                  <c:v>5.1667999999999998E-13</c:v>
                </c:pt>
                <c:pt idx="1552">
                  <c:v>4.6264000000000004E-13</c:v>
                </c:pt>
                <c:pt idx="1553">
                  <c:v>3.6845999999999998E-13</c:v>
                </c:pt>
                <c:pt idx="1554">
                  <c:v>2.4839999999999998E-13</c:v>
                </c:pt>
                <c:pt idx="1555">
                  <c:v>1.4616000000000001E-13</c:v>
                </c:pt>
                <c:pt idx="1556">
                  <c:v>8.3020000000000009E-14</c:v>
                </c:pt>
                <c:pt idx="1557">
                  <c:v>9.9200000000000003E-15</c:v>
                </c:pt>
                <c:pt idx="1558">
                  <c:v>-5.2219999999999997E-14</c:v>
                </c:pt>
                <c:pt idx="1559">
                  <c:v>-1.4006000000000001E-13</c:v>
                </c:pt>
                <c:pt idx="1560">
                  <c:v>-1.9982E-13</c:v>
                </c:pt>
                <c:pt idx="1561">
                  <c:v>-2.4049999999999998E-13</c:v>
                </c:pt>
                <c:pt idx="1562">
                  <c:v>-3.4304000000000002E-13</c:v>
                </c:pt>
                <c:pt idx="1563">
                  <c:v>-3.7016000000000001E-13</c:v>
                </c:pt>
                <c:pt idx="1564">
                  <c:v>-3.6164000000000001E-13</c:v>
                </c:pt>
                <c:pt idx="1565">
                  <c:v>-2.5874000000000002E-13</c:v>
                </c:pt>
                <c:pt idx="1566">
                  <c:v>-2.2671999999999999E-13</c:v>
                </c:pt>
                <c:pt idx="1567">
                  <c:v>-1.6227999999999999E-13</c:v>
                </c:pt>
                <c:pt idx="1568">
                  <c:v>-7.4480000000000002E-14</c:v>
                </c:pt>
                <c:pt idx="1569">
                  <c:v>-6.5259999999999992E-14</c:v>
                </c:pt>
                <c:pt idx="1570">
                  <c:v>-8.6479999999999988E-14</c:v>
                </c:pt>
                <c:pt idx="1571">
                  <c:v>4.3020000000000002E-14</c:v>
                </c:pt>
                <c:pt idx="1572">
                  <c:v>4.8880000000000002E-14</c:v>
                </c:pt>
                <c:pt idx="1573">
                  <c:v>1.5319999999999999E-13</c:v>
                </c:pt>
                <c:pt idx="1574">
                  <c:v>2.6436E-13</c:v>
                </c:pt>
                <c:pt idx="1575">
                  <c:v>3.4938000000000002E-13</c:v>
                </c:pt>
                <c:pt idx="1576">
                  <c:v>4.2265999999999999E-13</c:v>
                </c:pt>
                <c:pt idx="1577">
                  <c:v>5.1877999999999994E-13</c:v>
                </c:pt>
                <c:pt idx="1578">
                  <c:v>5.7062000000000005E-13</c:v>
                </c:pt>
                <c:pt idx="1579">
                  <c:v>6.2442000000000008E-13</c:v>
                </c:pt>
                <c:pt idx="1580">
                  <c:v>6.3442000000000004E-13</c:v>
                </c:pt>
                <c:pt idx="1581">
                  <c:v>5.4421999999999998E-13</c:v>
                </c:pt>
                <c:pt idx="1582">
                  <c:v>4.4317999999999999E-13</c:v>
                </c:pt>
                <c:pt idx="1583">
                  <c:v>3.4507999999999998E-13</c:v>
                </c:pt>
                <c:pt idx="1584">
                  <c:v>3.5106000000000002E-13</c:v>
                </c:pt>
                <c:pt idx="1585">
                  <c:v>4.5051999999999998E-13</c:v>
                </c:pt>
                <c:pt idx="1586">
                  <c:v>4.9085999999999989E-13</c:v>
                </c:pt>
                <c:pt idx="1587">
                  <c:v>4.2582E-13</c:v>
                </c:pt>
                <c:pt idx="1588">
                  <c:v>3.0633999999999999E-13</c:v>
                </c:pt>
                <c:pt idx="1589">
                  <c:v>1.8536E-13</c:v>
                </c:pt>
                <c:pt idx="1590">
                  <c:v>1.0848E-13</c:v>
                </c:pt>
                <c:pt idx="1591">
                  <c:v>1.148E-14</c:v>
                </c:pt>
                <c:pt idx="1592">
                  <c:v>-9.2120000000000015E-14</c:v>
                </c:pt>
                <c:pt idx="1593">
                  <c:v>-1.3044E-13</c:v>
                </c:pt>
                <c:pt idx="1594">
                  <c:v>-1.6995999999999999E-13</c:v>
                </c:pt>
                <c:pt idx="1595">
                  <c:v>-2.5618000000000003E-13</c:v>
                </c:pt>
                <c:pt idx="1596">
                  <c:v>-3.3225999999999999E-13</c:v>
                </c:pt>
                <c:pt idx="1597">
                  <c:v>-3.6037999999999997E-13</c:v>
                </c:pt>
                <c:pt idx="1598">
                  <c:v>-3.8204000000000001E-13</c:v>
                </c:pt>
                <c:pt idx="1599">
                  <c:v>-3.9511999999999989E-13</c:v>
                </c:pt>
                <c:pt idx="1600">
                  <c:v>-2.1934E-13</c:v>
                </c:pt>
                <c:pt idx="1601">
                  <c:v>-1.9413999999999999E-13</c:v>
                </c:pt>
                <c:pt idx="1602">
                  <c:v>-2.3981999999999998E-13</c:v>
                </c:pt>
                <c:pt idx="1603">
                  <c:v>-1.1287999999999999E-13</c:v>
                </c:pt>
                <c:pt idx="1604">
                  <c:v>-1.0246E-13</c:v>
                </c:pt>
                <c:pt idx="1605">
                  <c:v>-9.4539999999999994E-14</c:v>
                </c:pt>
                <c:pt idx="1606">
                  <c:v>7.3700000000000004E-14</c:v>
                </c:pt>
                <c:pt idx="1607">
                  <c:v>7.8840000000000008E-14</c:v>
                </c:pt>
                <c:pt idx="1608">
                  <c:v>1.8526000000000001E-13</c:v>
                </c:pt>
                <c:pt idx="1609">
                  <c:v>2.8543999999999999E-13</c:v>
                </c:pt>
                <c:pt idx="1610">
                  <c:v>3.8532000000000012E-13</c:v>
                </c:pt>
                <c:pt idx="1611">
                  <c:v>4.3126000000000002E-13</c:v>
                </c:pt>
                <c:pt idx="1612">
                  <c:v>5.3588000000000003E-13</c:v>
                </c:pt>
                <c:pt idx="1613">
                  <c:v>5.8743999999999997E-13</c:v>
                </c:pt>
                <c:pt idx="1614">
                  <c:v>6.3851999999999999E-13</c:v>
                </c:pt>
                <c:pt idx="1615">
                  <c:v>6.2052000000000007E-13</c:v>
                </c:pt>
                <c:pt idx="1616">
                  <c:v>5.2180000000000006E-13</c:v>
                </c:pt>
                <c:pt idx="1617">
                  <c:v>4.6983999999999994E-13</c:v>
                </c:pt>
                <c:pt idx="1618">
                  <c:v>3.4112000000000001E-13</c:v>
                </c:pt>
                <c:pt idx="1619">
                  <c:v>4.1206000000000001E-13</c:v>
                </c:pt>
                <c:pt idx="1620">
                  <c:v>4.3748000000000002E-13</c:v>
                </c:pt>
                <c:pt idx="1621">
                  <c:v>4.5832000000000001E-13</c:v>
                </c:pt>
                <c:pt idx="1622">
                  <c:v>4.0148000000000002E-13</c:v>
                </c:pt>
                <c:pt idx="1623">
                  <c:v>2.9353999999999998E-13</c:v>
                </c:pt>
                <c:pt idx="1624">
                  <c:v>1.9020000000000001E-13</c:v>
                </c:pt>
                <c:pt idx="1625">
                  <c:v>9.3240000000000015E-14</c:v>
                </c:pt>
                <c:pt idx="1626">
                  <c:v>2.2000000000000001E-14</c:v>
                </c:pt>
                <c:pt idx="1627">
                  <c:v>-5.1580000000000012E-14</c:v>
                </c:pt>
                <c:pt idx="1628">
                  <c:v>-1.1402E-13</c:v>
                </c:pt>
                <c:pt idx="1629">
                  <c:v>-1.5835999999999999E-13</c:v>
                </c:pt>
                <c:pt idx="1630">
                  <c:v>-2.6122000000000002E-13</c:v>
                </c:pt>
                <c:pt idx="1631">
                  <c:v>-3.0872000000000002E-13</c:v>
                </c:pt>
                <c:pt idx="1632">
                  <c:v>-3.7193999999999998E-13</c:v>
                </c:pt>
                <c:pt idx="1633">
                  <c:v>-4.1138000000000011E-13</c:v>
                </c:pt>
                <c:pt idx="1634">
                  <c:v>-2.8929999999999999E-13</c:v>
                </c:pt>
                <c:pt idx="1635">
                  <c:v>-2.3757999999999998E-13</c:v>
                </c:pt>
                <c:pt idx="1636">
                  <c:v>-2.6077999999999998E-13</c:v>
                </c:pt>
                <c:pt idx="1637">
                  <c:v>-8.1940000000000002E-14</c:v>
                </c:pt>
                <c:pt idx="1638">
                  <c:v>-1.0226E-13</c:v>
                </c:pt>
                <c:pt idx="1639">
                  <c:v>-1.4039999999999999E-13</c:v>
                </c:pt>
                <c:pt idx="1640">
                  <c:v>-9.9439999999999991E-14</c:v>
                </c:pt>
                <c:pt idx="1641">
                  <c:v>6.2639999999999999E-14</c:v>
                </c:pt>
                <c:pt idx="1642">
                  <c:v>7.6419999999999991E-14</c:v>
                </c:pt>
                <c:pt idx="1643">
                  <c:v>1.8734000000000001E-13</c:v>
                </c:pt>
                <c:pt idx="1644">
                  <c:v>2.8822000000000001E-13</c:v>
                </c:pt>
                <c:pt idx="1645">
                  <c:v>3.7255999999999998E-13</c:v>
                </c:pt>
                <c:pt idx="1646">
                  <c:v>4.4450000000000007E-13</c:v>
                </c:pt>
                <c:pt idx="1647">
                  <c:v>5.3636000000000005E-13</c:v>
                </c:pt>
                <c:pt idx="1648">
                  <c:v>5.8644000000000007E-13</c:v>
                </c:pt>
                <c:pt idx="1649">
                  <c:v>6.2801999999999998E-13</c:v>
                </c:pt>
                <c:pt idx="1650">
                  <c:v>5.9408000000000003E-13</c:v>
                </c:pt>
                <c:pt idx="1651">
                  <c:v>4.8465999999999988E-13</c:v>
                </c:pt>
                <c:pt idx="1652">
                  <c:v>3.9912000000000002E-13</c:v>
                </c:pt>
                <c:pt idx="1653">
                  <c:v>3.4575999999999998E-13</c:v>
                </c:pt>
                <c:pt idx="1654">
                  <c:v>3.9879999999999998E-13</c:v>
                </c:pt>
                <c:pt idx="1655">
                  <c:v>4.7127999999999999E-13</c:v>
                </c:pt>
                <c:pt idx="1656">
                  <c:v>4.4054000000000001E-13</c:v>
                </c:pt>
                <c:pt idx="1657">
                  <c:v>3.6565999999999998E-13</c:v>
                </c:pt>
                <c:pt idx="1658">
                  <c:v>2.7183999999999998E-13</c:v>
                </c:pt>
                <c:pt idx="1659">
                  <c:v>1.5437999999999999E-13</c:v>
                </c:pt>
                <c:pt idx="1660">
                  <c:v>6.0520000000000004E-14</c:v>
                </c:pt>
                <c:pt idx="1661">
                  <c:v>-9.2000000000000012E-15</c:v>
                </c:pt>
                <c:pt idx="1662">
                  <c:v>-5.8259999999999996E-14</c:v>
                </c:pt>
                <c:pt idx="1663">
                  <c:v>-1.2947999999999999E-13</c:v>
                </c:pt>
                <c:pt idx="1664">
                  <c:v>-1.8372E-13</c:v>
                </c:pt>
                <c:pt idx="1665">
                  <c:v>-2.7362E-13</c:v>
                </c:pt>
                <c:pt idx="1666">
                  <c:v>-3.5495999999999998E-13</c:v>
                </c:pt>
                <c:pt idx="1667">
                  <c:v>-3.9829999999999998E-13</c:v>
                </c:pt>
                <c:pt idx="1668">
                  <c:v>-4.0395999999999998E-13</c:v>
                </c:pt>
                <c:pt idx="1669">
                  <c:v>-3.8552000000000001E-13</c:v>
                </c:pt>
                <c:pt idx="1670">
                  <c:v>-2.4323999999999998E-13</c:v>
                </c:pt>
                <c:pt idx="1671">
                  <c:v>-1.3556E-13</c:v>
                </c:pt>
                <c:pt idx="1672">
                  <c:v>-1.0352E-13</c:v>
                </c:pt>
                <c:pt idx="1673">
                  <c:v>-1.0672E-13</c:v>
                </c:pt>
                <c:pt idx="1674">
                  <c:v>-1.1082E-13</c:v>
                </c:pt>
                <c:pt idx="1675">
                  <c:v>-4.7380000000000002E-14</c:v>
                </c:pt>
                <c:pt idx="1676">
                  <c:v>7.0599999999999997E-14</c:v>
                </c:pt>
                <c:pt idx="1677">
                  <c:v>1.158E-13</c:v>
                </c:pt>
                <c:pt idx="1678">
                  <c:v>2.0202000000000001E-13</c:v>
                </c:pt>
                <c:pt idx="1679">
                  <c:v>3.2596000000000001E-13</c:v>
                </c:pt>
                <c:pt idx="1680">
                  <c:v>4.1908000000000002E-13</c:v>
                </c:pt>
                <c:pt idx="1681">
                  <c:v>4.9578000000000003E-13</c:v>
                </c:pt>
                <c:pt idx="1682">
                  <c:v>5.6542000000000003E-13</c:v>
                </c:pt>
                <c:pt idx="1683">
                  <c:v>6.2606000000000006E-13</c:v>
                </c:pt>
                <c:pt idx="1684">
                  <c:v>6.7719999999999988E-13</c:v>
                </c:pt>
                <c:pt idx="1685">
                  <c:v>6.5701999999999996E-13</c:v>
                </c:pt>
                <c:pt idx="1686">
                  <c:v>5.3919999999999996E-13</c:v>
                </c:pt>
                <c:pt idx="1687">
                  <c:v>4.4951999999999999E-13</c:v>
                </c:pt>
                <c:pt idx="1688">
                  <c:v>3.9576000000000002E-13</c:v>
                </c:pt>
                <c:pt idx="1689">
                  <c:v>3.9419999999999998E-13</c:v>
                </c:pt>
                <c:pt idx="1690">
                  <c:v>4.9679999999999996E-13</c:v>
                </c:pt>
                <c:pt idx="1691">
                  <c:v>4.8716000000000002E-13</c:v>
                </c:pt>
                <c:pt idx="1692">
                  <c:v>3.7857999999999999E-13</c:v>
                </c:pt>
                <c:pt idx="1693">
                  <c:v>2.96E-13</c:v>
                </c:pt>
                <c:pt idx="1694">
                  <c:v>1.802E-13</c:v>
                </c:pt>
                <c:pt idx="1695">
                  <c:v>9.4780000000000001E-14</c:v>
                </c:pt>
                <c:pt idx="1696">
                  <c:v>2.4679999999999999E-14</c:v>
                </c:pt>
                <c:pt idx="1697">
                  <c:v>-7.1900000000000002E-14</c:v>
                </c:pt>
                <c:pt idx="1698">
                  <c:v>-1.3644E-13</c:v>
                </c:pt>
                <c:pt idx="1699">
                  <c:v>-1.9282000000000001E-13</c:v>
                </c:pt>
                <c:pt idx="1700">
                  <c:v>-2.8206000000000001E-13</c:v>
                </c:pt>
                <c:pt idx="1701">
                  <c:v>-3.5916000000000001E-13</c:v>
                </c:pt>
                <c:pt idx="1702">
                  <c:v>-4.0156000000000001E-13</c:v>
                </c:pt>
                <c:pt idx="1703">
                  <c:v>-4.2799999999999989E-13</c:v>
                </c:pt>
                <c:pt idx="1704">
                  <c:v>-3.2614000000000001E-13</c:v>
                </c:pt>
                <c:pt idx="1705">
                  <c:v>-2.3247999999999998E-13</c:v>
                </c:pt>
                <c:pt idx="1706">
                  <c:v>-2.6013999999999999E-13</c:v>
                </c:pt>
                <c:pt idx="1707">
                  <c:v>-6.8819999999999991E-14</c:v>
                </c:pt>
                <c:pt idx="1708">
                  <c:v>-1.0554E-13</c:v>
                </c:pt>
                <c:pt idx="1709">
                  <c:v>-1.1282000000000001E-13</c:v>
                </c:pt>
                <c:pt idx="1710">
                  <c:v>-7.1439999999999996E-14</c:v>
                </c:pt>
                <c:pt idx="1711">
                  <c:v>9.3679999999999998E-14</c:v>
                </c:pt>
                <c:pt idx="1712">
                  <c:v>1.2828000000000001E-13</c:v>
                </c:pt>
                <c:pt idx="1713">
                  <c:v>2.4974E-13</c:v>
                </c:pt>
                <c:pt idx="1714">
                  <c:v>3.4828000000000001E-13</c:v>
                </c:pt>
                <c:pt idx="1715">
                  <c:v>4.0967999999999998E-13</c:v>
                </c:pt>
                <c:pt idx="1716">
                  <c:v>5.1831999999999996E-13</c:v>
                </c:pt>
                <c:pt idx="1717">
                  <c:v>5.7398000000000004E-13</c:v>
                </c:pt>
                <c:pt idx="1718">
                  <c:v>6.2934000000000002E-13</c:v>
                </c:pt>
                <c:pt idx="1719">
                  <c:v>6.7020000000000001E-13</c:v>
                </c:pt>
                <c:pt idx="1720">
                  <c:v>6.2299999999999997E-13</c:v>
                </c:pt>
                <c:pt idx="1721">
                  <c:v>5.0934000000000003E-13</c:v>
                </c:pt>
                <c:pt idx="1722">
                  <c:v>3.8615999999999999E-13</c:v>
                </c:pt>
                <c:pt idx="1723">
                  <c:v>3.4136000000000002E-13</c:v>
                </c:pt>
                <c:pt idx="1724">
                  <c:v>3.9425999999999998E-13</c:v>
                </c:pt>
                <c:pt idx="1725">
                  <c:v>4.8692000000000001E-13</c:v>
                </c:pt>
                <c:pt idx="1726">
                  <c:v>4.6356E-13</c:v>
                </c:pt>
                <c:pt idx="1727">
                  <c:v>3.7739999999999999E-13</c:v>
                </c:pt>
                <c:pt idx="1728">
                  <c:v>2.5977999999999998E-13</c:v>
                </c:pt>
                <c:pt idx="1729">
                  <c:v>1.4504000000000001E-13</c:v>
                </c:pt>
                <c:pt idx="1730">
                  <c:v>6.9660000000000003E-14</c:v>
                </c:pt>
                <c:pt idx="1731">
                  <c:v>1.48E-15</c:v>
                </c:pt>
                <c:pt idx="1732">
                  <c:v>-6.1980000000000004E-14</c:v>
                </c:pt>
                <c:pt idx="1733">
                  <c:v>-1.1521999999999999E-13</c:v>
                </c:pt>
                <c:pt idx="1734">
                  <c:v>-2.3221999999999999E-13</c:v>
                </c:pt>
                <c:pt idx="1735">
                  <c:v>-2.7820000000000002E-13</c:v>
                </c:pt>
                <c:pt idx="1736">
                  <c:v>-3.2628E-13</c:v>
                </c:pt>
                <c:pt idx="1737">
                  <c:v>-3.7972000000000002E-13</c:v>
                </c:pt>
                <c:pt idx="1738">
                  <c:v>-3.5162000000000002E-13</c:v>
                </c:pt>
                <c:pt idx="1739">
                  <c:v>-3.2098000000000001E-13</c:v>
                </c:pt>
                <c:pt idx="1740">
                  <c:v>-1.2997999999999999E-13</c:v>
                </c:pt>
                <c:pt idx="1741">
                  <c:v>-8.802E-14</c:v>
                </c:pt>
                <c:pt idx="1742">
                  <c:v>-8.2960000000000007E-14</c:v>
                </c:pt>
                <c:pt idx="1743">
                  <c:v>-9.6100000000000002E-14</c:v>
                </c:pt>
                <c:pt idx="1744">
                  <c:v>-9.9399999999999998E-14</c:v>
                </c:pt>
                <c:pt idx="1745">
                  <c:v>-4.2180000000000003E-14</c:v>
                </c:pt>
                <c:pt idx="1746">
                  <c:v>1.5728000000000001E-13</c:v>
                </c:pt>
                <c:pt idx="1747">
                  <c:v>1.9659999999999999E-13</c:v>
                </c:pt>
                <c:pt idx="1748">
                  <c:v>2.8554000000000001E-13</c:v>
                </c:pt>
                <c:pt idx="1749">
                  <c:v>3.9012000000000011E-13</c:v>
                </c:pt>
                <c:pt idx="1750">
                  <c:v>4.8228000000000004E-13</c:v>
                </c:pt>
                <c:pt idx="1751">
                  <c:v>5.4302000000000004E-13</c:v>
                </c:pt>
                <c:pt idx="1752">
                  <c:v>5.9504000000000006E-13</c:v>
                </c:pt>
                <c:pt idx="1753">
                  <c:v>6.6065999999999993E-13</c:v>
                </c:pt>
                <c:pt idx="1754">
                  <c:v>6.9746000000000004E-13</c:v>
                </c:pt>
                <c:pt idx="1755">
                  <c:v>6.0961999999999998E-13</c:v>
                </c:pt>
                <c:pt idx="1756">
                  <c:v>4.3650000000000001E-13</c:v>
                </c:pt>
                <c:pt idx="1757">
                  <c:v>3.9240000000000002E-13</c:v>
                </c:pt>
                <c:pt idx="1758">
                  <c:v>3.8458000000000001E-13</c:v>
                </c:pt>
                <c:pt idx="1759">
                  <c:v>4.4840000000000009E-13</c:v>
                </c:pt>
                <c:pt idx="1760">
                  <c:v>5.0066000000000001E-13</c:v>
                </c:pt>
                <c:pt idx="1761">
                  <c:v>4.4936000000000002E-13</c:v>
                </c:pt>
                <c:pt idx="1762">
                  <c:v>3.5757999999999998E-13</c:v>
                </c:pt>
                <c:pt idx="1763">
                  <c:v>2.2926000000000002E-13</c:v>
                </c:pt>
                <c:pt idx="1764">
                  <c:v>1.149E-13</c:v>
                </c:pt>
                <c:pt idx="1765">
                  <c:v>3.4840000000000012E-14</c:v>
                </c:pt>
                <c:pt idx="1766">
                  <c:v>-3.3260000000000002E-14</c:v>
                </c:pt>
                <c:pt idx="1767">
                  <c:v>-9.4820000000000019E-14</c:v>
                </c:pt>
                <c:pt idx="1768">
                  <c:v>-1.6668E-13</c:v>
                </c:pt>
                <c:pt idx="1769">
                  <c:v>-2.5865999999999998E-13</c:v>
                </c:pt>
                <c:pt idx="1770">
                  <c:v>-3.0064000000000002E-13</c:v>
                </c:pt>
                <c:pt idx="1771">
                  <c:v>-3.4587999999999999E-13</c:v>
                </c:pt>
                <c:pt idx="1772">
                  <c:v>-3.5572000000000002E-13</c:v>
                </c:pt>
                <c:pt idx="1773">
                  <c:v>-3.6509999999999998E-13</c:v>
                </c:pt>
                <c:pt idx="1774">
                  <c:v>-2.2805999999999999E-13</c:v>
                </c:pt>
                <c:pt idx="1775">
                  <c:v>-2.4361999999999998E-13</c:v>
                </c:pt>
                <c:pt idx="1776">
                  <c:v>-1.6743999999999999E-13</c:v>
                </c:pt>
                <c:pt idx="1777">
                  <c:v>-4.709999999999999E-14</c:v>
                </c:pt>
                <c:pt idx="1778">
                  <c:v>-7.7259999999999991E-14</c:v>
                </c:pt>
                <c:pt idx="1779">
                  <c:v>2.9360000000000001E-14</c:v>
                </c:pt>
                <c:pt idx="1780">
                  <c:v>1.054E-14</c:v>
                </c:pt>
                <c:pt idx="1781">
                  <c:v>1.022E-13</c:v>
                </c:pt>
                <c:pt idx="1782">
                  <c:v>2.2519999999999999E-13</c:v>
                </c:pt>
                <c:pt idx="1783">
                  <c:v>3.1609999999999999E-13</c:v>
                </c:pt>
                <c:pt idx="1784">
                  <c:v>3.8780000000000002E-13</c:v>
                </c:pt>
                <c:pt idx="1785">
                  <c:v>4.8511999999999996E-13</c:v>
                </c:pt>
                <c:pt idx="1786">
                  <c:v>5.5229999999999998E-13</c:v>
                </c:pt>
                <c:pt idx="1787">
                  <c:v>6.0159999999999998E-13</c:v>
                </c:pt>
                <c:pt idx="1788">
                  <c:v>6.8175999999999991E-13</c:v>
                </c:pt>
                <c:pt idx="1789">
                  <c:v>6.8418000000000002E-13</c:v>
                </c:pt>
                <c:pt idx="1790">
                  <c:v>5.6197999999999999E-13</c:v>
                </c:pt>
                <c:pt idx="1791">
                  <c:v>4.7551999999999998E-13</c:v>
                </c:pt>
                <c:pt idx="1792">
                  <c:v>3.098E-13</c:v>
                </c:pt>
                <c:pt idx="1793">
                  <c:v>4.1189999999999999E-13</c:v>
                </c:pt>
                <c:pt idx="1794">
                  <c:v>4.9796000000000003E-13</c:v>
                </c:pt>
                <c:pt idx="1795">
                  <c:v>4.9319999999999996E-13</c:v>
                </c:pt>
                <c:pt idx="1796">
                  <c:v>4.4037999999999999E-13</c:v>
                </c:pt>
                <c:pt idx="1797">
                  <c:v>3.4640000000000002E-13</c:v>
                </c:pt>
                <c:pt idx="1798">
                  <c:v>2.1655999999999999E-13</c:v>
                </c:pt>
                <c:pt idx="1799">
                  <c:v>1.1452E-13</c:v>
                </c:pt>
                <c:pt idx="1800">
                  <c:v>2.7720000000000001E-14</c:v>
                </c:pt>
                <c:pt idx="1801">
                  <c:v>-3.7160000000000003E-14</c:v>
                </c:pt>
                <c:pt idx="1802">
                  <c:v>-9.9620000000000009E-14</c:v>
                </c:pt>
                <c:pt idx="1803">
                  <c:v>-1.7635999999999999E-13</c:v>
                </c:pt>
                <c:pt idx="1804">
                  <c:v>-2.4659999999999998E-13</c:v>
                </c:pt>
                <c:pt idx="1805">
                  <c:v>-3.0748000000000002E-13</c:v>
                </c:pt>
                <c:pt idx="1806">
                  <c:v>-3.6465999999999998E-13</c:v>
                </c:pt>
                <c:pt idx="1807">
                  <c:v>-3.9030000000000001E-13</c:v>
                </c:pt>
                <c:pt idx="1808">
                  <c:v>-3.8305999999999999E-13</c:v>
                </c:pt>
                <c:pt idx="1809">
                  <c:v>-2.817E-13</c:v>
                </c:pt>
                <c:pt idx="1810">
                  <c:v>-2.4632E-13</c:v>
                </c:pt>
                <c:pt idx="1811">
                  <c:v>-1.4644000000000001E-13</c:v>
                </c:pt>
                <c:pt idx="1812">
                  <c:v>-8.9219999999999997E-14</c:v>
                </c:pt>
                <c:pt idx="1813">
                  <c:v>-8.8099999999999998E-14</c:v>
                </c:pt>
                <c:pt idx="1814">
                  <c:v>1.4640000000000001E-14</c:v>
                </c:pt>
                <c:pt idx="1815">
                  <c:v>-1.306E-14</c:v>
                </c:pt>
                <c:pt idx="1816">
                  <c:v>1.109E-13</c:v>
                </c:pt>
                <c:pt idx="1817">
                  <c:v>1.8666000000000001E-13</c:v>
                </c:pt>
                <c:pt idx="1818">
                  <c:v>3.0247999999999999E-13</c:v>
                </c:pt>
                <c:pt idx="1819">
                  <c:v>3.7512000000000002E-13</c:v>
                </c:pt>
                <c:pt idx="1820">
                  <c:v>4.7660000000000001E-13</c:v>
                </c:pt>
                <c:pt idx="1821">
                  <c:v>5.4135999999999993E-13</c:v>
                </c:pt>
                <c:pt idx="1822">
                  <c:v>6.1888000000000009E-13</c:v>
                </c:pt>
                <c:pt idx="1823">
                  <c:v>6.7014000000000001E-13</c:v>
                </c:pt>
                <c:pt idx="1824">
                  <c:v>6.4777999999999999E-13</c:v>
                </c:pt>
                <c:pt idx="1825">
                  <c:v>5.1594000000000002E-13</c:v>
                </c:pt>
                <c:pt idx="1826">
                  <c:v>3.7282000000000002E-13</c:v>
                </c:pt>
                <c:pt idx="1827">
                  <c:v>3.4372000000000002E-13</c:v>
                </c:pt>
                <c:pt idx="1828">
                  <c:v>3.7272E-13</c:v>
                </c:pt>
                <c:pt idx="1829">
                  <c:v>4.763E-13</c:v>
                </c:pt>
                <c:pt idx="1830">
                  <c:v>4.6336000000000006E-13</c:v>
                </c:pt>
                <c:pt idx="1831">
                  <c:v>4.0058E-13</c:v>
                </c:pt>
                <c:pt idx="1832">
                  <c:v>2.8649999999999999E-13</c:v>
                </c:pt>
                <c:pt idx="1833">
                  <c:v>1.6961999999999999E-13</c:v>
                </c:pt>
                <c:pt idx="1834">
                  <c:v>5.9539999999999992E-14</c:v>
                </c:pt>
                <c:pt idx="1835">
                  <c:v>-1.838E-14</c:v>
                </c:pt>
                <c:pt idx="1836">
                  <c:v>-8.1399999999999999E-14</c:v>
                </c:pt>
                <c:pt idx="1837">
                  <c:v>-1.8536E-13</c:v>
                </c:pt>
                <c:pt idx="1838">
                  <c:v>-2.554E-13</c:v>
                </c:pt>
                <c:pt idx="1839">
                  <c:v>-3.0742000000000002E-13</c:v>
                </c:pt>
                <c:pt idx="1840">
                  <c:v>-3.4549999999999999E-13</c:v>
                </c:pt>
                <c:pt idx="1841">
                  <c:v>-3.7645999999999989E-13</c:v>
                </c:pt>
                <c:pt idx="1842">
                  <c:v>-3.8078000000000002E-13</c:v>
                </c:pt>
                <c:pt idx="1843">
                  <c:v>-2.8598000000000001E-13</c:v>
                </c:pt>
                <c:pt idx="1844">
                  <c:v>-2.804E-13</c:v>
                </c:pt>
                <c:pt idx="1845">
                  <c:v>-2.2064000000000001E-13</c:v>
                </c:pt>
                <c:pt idx="1846">
                  <c:v>-9.9979999999999981E-14</c:v>
                </c:pt>
                <c:pt idx="1847">
                  <c:v>-9.0420000000000008E-14</c:v>
                </c:pt>
                <c:pt idx="1848">
                  <c:v>-1.1238E-13</c:v>
                </c:pt>
                <c:pt idx="1849">
                  <c:v>-1.1096E-13</c:v>
                </c:pt>
                <c:pt idx="1850">
                  <c:v>1.1706000000000001E-13</c:v>
                </c:pt>
                <c:pt idx="1851">
                  <c:v>1.5374000000000001E-13</c:v>
                </c:pt>
                <c:pt idx="1852">
                  <c:v>2.5585999999999998E-13</c:v>
                </c:pt>
                <c:pt idx="1853">
                  <c:v>3.5398000000000002E-13</c:v>
                </c:pt>
                <c:pt idx="1854">
                  <c:v>4.0682000000000008E-13</c:v>
                </c:pt>
                <c:pt idx="1855">
                  <c:v>5.1576000000000002E-13</c:v>
                </c:pt>
                <c:pt idx="1856">
                  <c:v>5.7686000000000003E-13</c:v>
                </c:pt>
                <c:pt idx="1857">
                  <c:v>6.3261999999999998E-13</c:v>
                </c:pt>
                <c:pt idx="1858">
                  <c:v>6.9444000000000002E-13</c:v>
                </c:pt>
                <c:pt idx="1859">
                  <c:v>6.4586000000000004E-13</c:v>
                </c:pt>
                <c:pt idx="1860">
                  <c:v>5.3376000000000004E-13</c:v>
                </c:pt>
                <c:pt idx="1861">
                  <c:v>4.0816E-13</c:v>
                </c:pt>
                <c:pt idx="1862">
                  <c:v>3.3626000000000002E-13</c:v>
                </c:pt>
                <c:pt idx="1863">
                  <c:v>3.8883999999999999E-13</c:v>
                </c:pt>
                <c:pt idx="1864">
                  <c:v>4.7835999999999999E-13</c:v>
                </c:pt>
                <c:pt idx="1865">
                  <c:v>4.5924000000000007E-13</c:v>
                </c:pt>
                <c:pt idx="1866">
                  <c:v>3.8957999999999989E-13</c:v>
                </c:pt>
                <c:pt idx="1867">
                  <c:v>2.684E-13</c:v>
                </c:pt>
                <c:pt idx="1868">
                  <c:v>1.3899999999999999E-13</c:v>
                </c:pt>
                <c:pt idx="1869">
                  <c:v>4.2600000000000003E-14</c:v>
                </c:pt>
                <c:pt idx="1870">
                  <c:v>-3.5759999999999997E-14</c:v>
                </c:pt>
                <c:pt idx="1871">
                  <c:v>-8.9039999999999992E-14</c:v>
                </c:pt>
                <c:pt idx="1872">
                  <c:v>-1.5234000000000001E-13</c:v>
                </c:pt>
                <c:pt idx="1873">
                  <c:v>-2.2987999999999998E-13</c:v>
                </c:pt>
                <c:pt idx="1874">
                  <c:v>-2.9106000000000002E-13</c:v>
                </c:pt>
                <c:pt idx="1875">
                  <c:v>-3.4699999999999999E-13</c:v>
                </c:pt>
                <c:pt idx="1876">
                  <c:v>-3.8977999999999998E-13</c:v>
                </c:pt>
                <c:pt idx="1877">
                  <c:v>-4.0866E-13</c:v>
                </c:pt>
                <c:pt idx="1878">
                  <c:v>-4.2883999999999992E-13</c:v>
                </c:pt>
                <c:pt idx="1879">
                  <c:v>-2.0343999999999999E-13</c:v>
                </c:pt>
                <c:pt idx="1880">
                  <c:v>-2.0458E-13</c:v>
                </c:pt>
                <c:pt idx="1881">
                  <c:v>-8.3359999999999985E-14</c:v>
                </c:pt>
                <c:pt idx="1882">
                  <c:v>-1.245E-13</c:v>
                </c:pt>
                <c:pt idx="1883">
                  <c:v>-1.2646E-13</c:v>
                </c:pt>
                <c:pt idx="1884">
                  <c:v>5.1559999999999997E-14</c:v>
                </c:pt>
                <c:pt idx="1885">
                  <c:v>4.1820000000000011E-14</c:v>
                </c:pt>
                <c:pt idx="1886">
                  <c:v>1.4976000000000001E-13</c:v>
                </c:pt>
                <c:pt idx="1887">
                  <c:v>2.2306000000000001E-13</c:v>
                </c:pt>
                <c:pt idx="1888">
                  <c:v>3.331800000000001E-13</c:v>
                </c:pt>
                <c:pt idx="1889">
                  <c:v>4.4482000000000002E-13</c:v>
                </c:pt>
                <c:pt idx="1890">
                  <c:v>5.1292E-13</c:v>
                </c:pt>
                <c:pt idx="1891">
                  <c:v>5.6967999999999995E-13</c:v>
                </c:pt>
                <c:pt idx="1892">
                  <c:v>6.4437999999999993E-13</c:v>
                </c:pt>
                <c:pt idx="1893">
                  <c:v>6.9589999999999999E-13</c:v>
                </c:pt>
                <c:pt idx="1894">
                  <c:v>6.6157999999999999E-13</c:v>
                </c:pt>
                <c:pt idx="1895">
                  <c:v>5.0544000000000012E-13</c:v>
                </c:pt>
                <c:pt idx="1896">
                  <c:v>3.8496000000000001E-13</c:v>
                </c:pt>
                <c:pt idx="1897">
                  <c:v>3.126E-13</c:v>
                </c:pt>
                <c:pt idx="1898">
                  <c:v>3.7762000000000001E-13</c:v>
                </c:pt>
                <c:pt idx="1899">
                  <c:v>4.8428000000000003E-13</c:v>
                </c:pt>
                <c:pt idx="1900">
                  <c:v>4.3284E-13</c:v>
                </c:pt>
                <c:pt idx="1901">
                  <c:v>3.4826000000000002E-13</c:v>
                </c:pt>
                <c:pt idx="1902">
                  <c:v>2.2468000000000001E-13</c:v>
                </c:pt>
                <c:pt idx="1903">
                  <c:v>9.9819999999999998E-14</c:v>
                </c:pt>
                <c:pt idx="1904">
                  <c:v>7.5199999999999991E-15</c:v>
                </c:pt>
                <c:pt idx="1905">
                  <c:v>-6.11E-14</c:v>
                </c:pt>
                <c:pt idx="1906">
                  <c:v>-1.3743999999999999E-13</c:v>
                </c:pt>
                <c:pt idx="1907">
                  <c:v>-1.9855999999999999E-13</c:v>
                </c:pt>
                <c:pt idx="1908">
                  <c:v>-2.8194000000000001E-13</c:v>
                </c:pt>
                <c:pt idx="1909">
                  <c:v>-3.2287999999999998E-13</c:v>
                </c:pt>
                <c:pt idx="1910">
                  <c:v>-3.6780000000000001E-13</c:v>
                </c:pt>
                <c:pt idx="1911">
                  <c:v>-4.0823999999999999E-13</c:v>
                </c:pt>
                <c:pt idx="1912">
                  <c:v>-4.1684000000000002E-13</c:v>
                </c:pt>
                <c:pt idx="1913">
                  <c:v>-3.7415999999999999E-13</c:v>
                </c:pt>
                <c:pt idx="1914">
                  <c:v>-3.0798000000000002E-13</c:v>
                </c:pt>
                <c:pt idx="1915">
                  <c:v>-2.1964000000000001E-13</c:v>
                </c:pt>
                <c:pt idx="1916">
                  <c:v>-1.2711999999999999E-13</c:v>
                </c:pt>
                <c:pt idx="1917">
                  <c:v>-9.8660000000000006E-14</c:v>
                </c:pt>
                <c:pt idx="1918">
                  <c:v>-1.2592000000000001E-13</c:v>
                </c:pt>
                <c:pt idx="1919">
                  <c:v>2.2800000000000001E-14</c:v>
                </c:pt>
                <c:pt idx="1920">
                  <c:v>6.7200000000000006E-14</c:v>
                </c:pt>
                <c:pt idx="1921">
                  <c:v>1.7376000000000001E-13</c:v>
                </c:pt>
                <c:pt idx="1922">
                  <c:v>2.638E-13</c:v>
                </c:pt>
                <c:pt idx="1923">
                  <c:v>3.6984000000000012E-13</c:v>
                </c:pt>
                <c:pt idx="1924">
                  <c:v>4.5733999999999995E-13</c:v>
                </c:pt>
                <c:pt idx="1925">
                  <c:v>5.2484000000000001E-13</c:v>
                </c:pt>
                <c:pt idx="1926">
                  <c:v>5.8530000000000004E-13</c:v>
                </c:pt>
                <c:pt idx="1927">
                  <c:v>6.6085999999999997E-13</c:v>
                </c:pt>
                <c:pt idx="1928">
                  <c:v>7.2911999999999993E-13</c:v>
                </c:pt>
                <c:pt idx="1929">
                  <c:v>6.6402000000000003E-13</c:v>
                </c:pt>
                <c:pt idx="1930">
                  <c:v>5.2496000000000002E-13</c:v>
                </c:pt>
                <c:pt idx="1931">
                  <c:v>3.8612000000000002E-13</c:v>
                </c:pt>
                <c:pt idx="1932">
                  <c:v>3.9367999999999999E-13</c:v>
                </c:pt>
                <c:pt idx="1933">
                  <c:v>4.1283999999999999E-13</c:v>
                </c:pt>
                <c:pt idx="1934">
                  <c:v>5.0777999999999998E-13</c:v>
                </c:pt>
                <c:pt idx="1935">
                  <c:v>4.8493999999999995E-13</c:v>
                </c:pt>
                <c:pt idx="1936">
                  <c:v>3.92E-13</c:v>
                </c:pt>
                <c:pt idx="1937">
                  <c:v>2.6104000000000002E-13</c:v>
                </c:pt>
                <c:pt idx="1938">
                  <c:v>1.3982E-13</c:v>
                </c:pt>
                <c:pt idx="1939">
                  <c:v>4.2239999999999998E-14</c:v>
                </c:pt>
                <c:pt idx="1940">
                  <c:v>-3.9260000000000008E-14</c:v>
                </c:pt>
                <c:pt idx="1941">
                  <c:v>-9.9520000000000002E-14</c:v>
                </c:pt>
                <c:pt idx="1942">
                  <c:v>-1.582E-13</c:v>
                </c:pt>
                <c:pt idx="1943">
                  <c:v>-2.317799999999999E-13</c:v>
                </c:pt>
                <c:pt idx="1944">
                  <c:v>-2.9120000000000001E-13</c:v>
                </c:pt>
                <c:pt idx="1945">
                  <c:v>-3.469800000000001E-13</c:v>
                </c:pt>
                <c:pt idx="1946">
                  <c:v>-3.7839999999999998E-13</c:v>
                </c:pt>
                <c:pt idx="1947">
                  <c:v>-3.9054000000000002E-13</c:v>
                </c:pt>
                <c:pt idx="1948">
                  <c:v>-3.182E-13</c:v>
                </c:pt>
                <c:pt idx="1949">
                  <c:v>-2.7737999999999998E-13</c:v>
                </c:pt>
                <c:pt idx="1950">
                  <c:v>-1.8520000000000001E-13</c:v>
                </c:pt>
                <c:pt idx="1951">
                  <c:v>-8.5640000000000002E-14</c:v>
                </c:pt>
                <c:pt idx="1952">
                  <c:v>-6.912E-14</c:v>
                </c:pt>
                <c:pt idx="1953">
                  <c:v>-6.828E-14</c:v>
                </c:pt>
                <c:pt idx="1954">
                  <c:v>6.5299999999999997E-14</c:v>
                </c:pt>
                <c:pt idx="1955">
                  <c:v>8.9639999999999997E-14</c:v>
                </c:pt>
                <c:pt idx="1956">
                  <c:v>1.8238E-13</c:v>
                </c:pt>
                <c:pt idx="1957">
                  <c:v>2.6953999999999998E-13</c:v>
                </c:pt>
                <c:pt idx="1958">
                  <c:v>3.8435999999999999E-13</c:v>
                </c:pt>
                <c:pt idx="1959">
                  <c:v>4.6620000000000007E-13</c:v>
                </c:pt>
                <c:pt idx="1960">
                  <c:v>5.3034000000000004E-13</c:v>
                </c:pt>
                <c:pt idx="1961">
                  <c:v>5.8865999999999994E-13</c:v>
                </c:pt>
                <c:pt idx="1962">
                  <c:v>6.6306E-13</c:v>
                </c:pt>
                <c:pt idx="1963">
                  <c:v>6.6850000000000003E-13</c:v>
                </c:pt>
                <c:pt idx="1964">
                  <c:v>6.1191999999999998E-13</c:v>
                </c:pt>
                <c:pt idx="1965">
                  <c:v>3.8261999999999999E-13</c:v>
                </c:pt>
                <c:pt idx="1966">
                  <c:v>4.024400000000001E-13</c:v>
                </c:pt>
                <c:pt idx="1967">
                  <c:v>3.6633999999999998E-13</c:v>
                </c:pt>
                <c:pt idx="1968">
                  <c:v>4.1206000000000001E-13</c:v>
                </c:pt>
                <c:pt idx="1969">
                  <c:v>4.9906E-13</c:v>
                </c:pt>
                <c:pt idx="1970">
                  <c:v>4.5873999999999992E-13</c:v>
                </c:pt>
                <c:pt idx="1971">
                  <c:v>3.5942E-13</c:v>
                </c:pt>
                <c:pt idx="1972">
                  <c:v>2.2329999999999999E-13</c:v>
                </c:pt>
                <c:pt idx="1973">
                  <c:v>1.0408E-13</c:v>
                </c:pt>
                <c:pt idx="1974">
                  <c:v>1.564E-14</c:v>
                </c:pt>
                <c:pt idx="1975">
                  <c:v>-5.6100000000000002E-14</c:v>
                </c:pt>
                <c:pt idx="1976">
                  <c:v>-1.119E-13</c:v>
                </c:pt>
                <c:pt idx="1977">
                  <c:v>-1.7085999999999999E-13</c:v>
                </c:pt>
                <c:pt idx="1978">
                  <c:v>-2.4981999999999999E-13</c:v>
                </c:pt>
                <c:pt idx="1979">
                  <c:v>-3.0184E-13</c:v>
                </c:pt>
                <c:pt idx="1980">
                  <c:v>-3.3879999999999998E-13</c:v>
                </c:pt>
                <c:pt idx="1981">
                  <c:v>-3.9248000000000001E-13</c:v>
                </c:pt>
                <c:pt idx="1982">
                  <c:v>-3.5961999999999989E-13</c:v>
                </c:pt>
                <c:pt idx="1983">
                  <c:v>-2.9630000000000001E-13</c:v>
                </c:pt>
                <c:pt idx="1984">
                  <c:v>-2.5626000000000001E-13</c:v>
                </c:pt>
                <c:pt idx="1985">
                  <c:v>-9.8599999999999979E-14</c:v>
                </c:pt>
                <c:pt idx="1986">
                  <c:v>-7.2300000000000005E-14</c:v>
                </c:pt>
                <c:pt idx="1987">
                  <c:v>-1.5502E-13</c:v>
                </c:pt>
                <c:pt idx="1988">
                  <c:v>-1.028E-13</c:v>
                </c:pt>
                <c:pt idx="1989">
                  <c:v>5.1599999999999986E-15</c:v>
                </c:pt>
                <c:pt idx="1990">
                  <c:v>9.2779999999999997E-14</c:v>
                </c:pt>
                <c:pt idx="1991">
                  <c:v>1.9882000000000001E-13</c:v>
                </c:pt>
                <c:pt idx="1992">
                  <c:v>3.0996000000000002E-13</c:v>
                </c:pt>
                <c:pt idx="1993">
                  <c:v>3.8653999999999999E-13</c:v>
                </c:pt>
                <c:pt idx="1994">
                  <c:v>4.8041999999999999E-13</c:v>
                </c:pt>
                <c:pt idx="1995">
                  <c:v>5.2378000000000002E-13</c:v>
                </c:pt>
                <c:pt idx="1996">
                  <c:v>5.8803999999999999E-13</c:v>
                </c:pt>
                <c:pt idx="1997">
                  <c:v>6.4584E-13</c:v>
                </c:pt>
                <c:pt idx="1998">
                  <c:v>6.9244000000000003E-13</c:v>
                </c:pt>
                <c:pt idx="1999">
                  <c:v>6.0005999999999997E-13</c:v>
                </c:pt>
                <c:pt idx="2000">
                  <c:v>4.4402000000000001E-13</c:v>
                </c:pt>
                <c:pt idx="2001">
                  <c:v>3.5295999999999999E-13</c:v>
                </c:pt>
                <c:pt idx="2002">
                  <c:v>3.5630000000000001E-13</c:v>
                </c:pt>
                <c:pt idx="2003">
                  <c:v>4.1836E-13</c:v>
                </c:pt>
                <c:pt idx="2004">
                  <c:v>4.8194000000000006E-13</c:v>
                </c:pt>
                <c:pt idx="2005">
                  <c:v>4.4472E-13</c:v>
                </c:pt>
                <c:pt idx="2006">
                  <c:v>3.5183999999999999E-13</c:v>
                </c:pt>
                <c:pt idx="2007">
                  <c:v>2.3016E-13</c:v>
                </c:pt>
                <c:pt idx="2008">
                  <c:v>1.0962E-13</c:v>
                </c:pt>
                <c:pt idx="2009">
                  <c:v>2.5360000000000011E-14</c:v>
                </c:pt>
                <c:pt idx="2010">
                  <c:v>-3.428E-14</c:v>
                </c:pt>
                <c:pt idx="2011">
                  <c:v>-9.4039999999999996E-14</c:v>
                </c:pt>
                <c:pt idx="2012">
                  <c:v>-1.6479999999999999E-13</c:v>
                </c:pt>
                <c:pt idx="2013">
                  <c:v>-2.7316000000000002E-13</c:v>
                </c:pt>
                <c:pt idx="2014">
                  <c:v>-3.2328000000000011E-13</c:v>
                </c:pt>
                <c:pt idx="2015">
                  <c:v>-3.9189999999999998E-13</c:v>
                </c:pt>
                <c:pt idx="2016">
                  <c:v>-4.0174000000000001E-13</c:v>
                </c:pt>
                <c:pt idx="2017">
                  <c:v>-4.8441999999999997E-13</c:v>
                </c:pt>
                <c:pt idx="2018">
                  <c:v>-2.1683999999999999E-13</c:v>
                </c:pt>
                <c:pt idx="2019">
                  <c:v>-2.1533999999999999E-13</c:v>
                </c:pt>
                <c:pt idx="2020">
                  <c:v>-1.2323999999999999E-13</c:v>
                </c:pt>
                <c:pt idx="2021">
                  <c:v>-1.3554E-13</c:v>
                </c:pt>
                <c:pt idx="2022">
                  <c:v>-1.8498000000000001E-13</c:v>
                </c:pt>
                <c:pt idx="2023">
                  <c:v>-1.3242000000000001E-13</c:v>
                </c:pt>
                <c:pt idx="2024">
                  <c:v>2.9280000000000002E-14</c:v>
                </c:pt>
                <c:pt idx="2025">
                  <c:v>9.1980000000000003E-14</c:v>
                </c:pt>
                <c:pt idx="2026">
                  <c:v>1.8284000000000001E-13</c:v>
                </c:pt>
                <c:pt idx="2027">
                  <c:v>3.0659999999999998E-13</c:v>
                </c:pt>
                <c:pt idx="2028">
                  <c:v>4.0941999999999999E-13</c:v>
                </c:pt>
                <c:pt idx="2029">
                  <c:v>4.8680000000000001E-13</c:v>
                </c:pt>
                <c:pt idx="2030">
                  <c:v>5.3779999999999999E-13</c:v>
                </c:pt>
                <c:pt idx="2031">
                  <c:v>6.1630000000000001E-13</c:v>
                </c:pt>
                <c:pt idx="2032">
                  <c:v>6.9689999999999999E-13</c:v>
                </c:pt>
                <c:pt idx="2033">
                  <c:v>6.8560000000000003E-13</c:v>
                </c:pt>
                <c:pt idx="2034">
                  <c:v>5.8316000000000001E-13</c:v>
                </c:pt>
                <c:pt idx="2035">
                  <c:v>4.4966000000000002E-13</c:v>
                </c:pt>
                <c:pt idx="2036">
                  <c:v>3.8322000000000001E-13</c:v>
                </c:pt>
                <c:pt idx="2037">
                  <c:v>3.5336000000000002E-13</c:v>
                </c:pt>
                <c:pt idx="2038">
                  <c:v>4.4382000000000002E-13</c:v>
                </c:pt>
                <c:pt idx="2039">
                  <c:v>4.819E-13</c:v>
                </c:pt>
                <c:pt idx="2040">
                  <c:v>4.2459999999999998E-13</c:v>
                </c:pt>
                <c:pt idx="2041">
                  <c:v>3.3133999999999998E-13</c:v>
                </c:pt>
                <c:pt idx="2042">
                  <c:v>2.1605999999999999E-13</c:v>
                </c:pt>
                <c:pt idx="2043">
                  <c:v>1.0732E-13</c:v>
                </c:pt>
                <c:pt idx="2044">
                  <c:v>2.79E-14</c:v>
                </c:pt>
                <c:pt idx="2045">
                  <c:v>-4.9720000000000002E-14</c:v>
                </c:pt>
                <c:pt idx="2046">
                  <c:v>-1.0283999999999999E-13</c:v>
                </c:pt>
                <c:pt idx="2047">
                  <c:v>-1.6224E-13</c:v>
                </c:pt>
                <c:pt idx="2048">
                  <c:v>-2.4234000000000011E-13</c:v>
                </c:pt>
                <c:pt idx="2049">
                  <c:v>-2.9141999999999998E-13</c:v>
                </c:pt>
                <c:pt idx="2050">
                  <c:v>-3.4058E-13</c:v>
                </c:pt>
                <c:pt idx="2051">
                  <c:v>-3.5825999999999998E-13</c:v>
                </c:pt>
                <c:pt idx="2052">
                  <c:v>-3.3900000000000002E-13</c:v>
                </c:pt>
                <c:pt idx="2053">
                  <c:v>-2.7101999999999999E-13</c:v>
                </c:pt>
                <c:pt idx="2054">
                  <c:v>-1.5593999999999999E-13</c:v>
                </c:pt>
                <c:pt idx="2055">
                  <c:v>-3.6999999999999987E-14</c:v>
                </c:pt>
                <c:pt idx="2056">
                  <c:v>-7.8999999999999992E-14</c:v>
                </c:pt>
                <c:pt idx="2057">
                  <c:v>-1.3619999999999999E-13</c:v>
                </c:pt>
                <c:pt idx="2058">
                  <c:v>4.6700000000000012E-14</c:v>
                </c:pt>
                <c:pt idx="2059">
                  <c:v>8.4479999999999997E-14</c:v>
                </c:pt>
                <c:pt idx="2060">
                  <c:v>1.6379999999999999E-13</c:v>
                </c:pt>
                <c:pt idx="2061">
                  <c:v>2.6313999999999998E-13</c:v>
                </c:pt>
                <c:pt idx="2062">
                  <c:v>3.5578000000000002E-13</c:v>
                </c:pt>
                <c:pt idx="2063">
                  <c:v>4.5231999999999999E-13</c:v>
                </c:pt>
                <c:pt idx="2064">
                  <c:v>5.1588000000000002E-13</c:v>
                </c:pt>
                <c:pt idx="2065">
                  <c:v>5.8687999999999992E-13</c:v>
                </c:pt>
                <c:pt idx="2066">
                  <c:v>6.7211999999999997E-13</c:v>
                </c:pt>
                <c:pt idx="2067">
                  <c:v>7.5944000000000004E-13</c:v>
                </c:pt>
                <c:pt idx="2068">
                  <c:v>7.1855999999999992E-13</c:v>
                </c:pt>
                <c:pt idx="2069">
                  <c:v>5.9244000000000005E-13</c:v>
                </c:pt>
                <c:pt idx="2070">
                  <c:v>4.2837999999999999E-13</c:v>
                </c:pt>
                <c:pt idx="2071">
                  <c:v>4.2353999999999988E-13</c:v>
                </c:pt>
                <c:pt idx="2072">
                  <c:v>4.2539999999999998E-13</c:v>
                </c:pt>
                <c:pt idx="2073">
                  <c:v>4.991200000000001E-13</c:v>
                </c:pt>
                <c:pt idx="2074">
                  <c:v>5.0944E-13</c:v>
                </c:pt>
                <c:pt idx="2075">
                  <c:v>4.6423999999999995E-13</c:v>
                </c:pt>
                <c:pt idx="2076">
                  <c:v>3.4781999999999998E-13</c:v>
                </c:pt>
                <c:pt idx="2077">
                  <c:v>2.2071999999999999E-13</c:v>
                </c:pt>
                <c:pt idx="2078">
                  <c:v>1.1052000000000001E-13</c:v>
                </c:pt>
                <c:pt idx="2079">
                  <c:v>1.958E-14</c:v>
                </c:pt>
                <c:pt idx="2080">
                  <c:v>-6.0200000000000011E-14</c:v>
                </c:pt>
                <c:pt idx="2081">
                  <c:v>-1.1875999999999999E-13</c:v>
                </c:pt>
                <c:pt idx="2082">
                  <c:v>-1.8832E-13</c:v>
                </c:pt>
                <c:pt idx="2083">
                  <c:v>-2.6131999999999999E-13</c:v>
                </c:pt>
                <c:pt idx="2084">
                  <c:v>-3.1136E-13</c:v>
                </c:pt>
                <c:pt idx="2085">
                  <c:v>-3.5071999999999999E-13</c:v>
                </c:pt>
                <c:pt idx="2086">
                  <c:v>-3.9921999999999999E-13</c:v>
                </c:pt>
                <c:pt idx="2087">
                  <c:v>-2.7767999999999998E-13</c:v>
                </c:pt>
                <c:pt idx="2088">
                  <c:v>-2.4226000000000002E-13</c:v>
                </c:pt>
                <c:pt idx="2089">
                  <c:v>-1.9581999999999999E-13</c:v>
                </c:pt>
                <c:pt idx="2090">
                  <c:v>-9.0720000000000004E-14</c:v>
                </c:pt>
                <c:pt idx="2091">
                  <c:v>-7.2300000000000005E-14</c:v>
                </c:pt>
                <c:pt idx="2092">
                  <c:v>-1.0541999999999999E-13</c:v>
                </c:pt>
                <c:pt idx="2093">
                  <c:v>4.1240000000000003E-14</c:v>
                </c:pt>
                <c:pt idx="2094">
                  <c:v>1.0958E-13</c:v>
                </c:pt>
                <c:pt idx="2095">
                  <c:v>1.7732E-13</c:v>
                </c:pt>
                <c:pt idx="2096">
                  <c:v>2.8226E-13</c:v>
                </c:pt>
                <c:pt idx="2097">
                  <c:v>3.7839999999999998E-13</c:v>
                </c:pt>
                <c:pt idx="2098">
                  <c:v>4.523E-13</c:v>
                </c:pt>
                <c:pt idx="2099">
                  <c:v>5.0237999999999993E-13</c:v>
                </c:pt>
                <c:pt idx="2100">
                  <c:v>6.1300000000000011E-13</c:v>
                </c:pt>
                <c:pt idx="2101">
                  <c:v>6.8270000000000001E-13</c:v>
                </c:pt>
                <c:pt idx="2102">
                  <c:v>7.5763999999999989E-13</c:v>
                </c:pt>
                <c:pt idx="2103">
                  <c:v>7.1599999999999998E-13</c:v>
                </c:pt>
                <c:pt idx="2104">
                  <c:v>5.3729999999999994E-13</c:v>
                </c:pt>
                <c:pt idx="2105">
                  <c:v>4.7678000000000001E-13</c:v>
                </c:pt>
                <c:pt idx="2106">
                  <c:v>4.2958000000000002E-13</c:v>
                </c:pt>
                <c:pt idx="2107">
                  <c:v>4.6113999999999999E-13</c:v>
                </c:pt>
                <c:pt idx="2108">
                  <c:v>5.0931999999999999E-13</c:v>
                </c:pt>
                <c:pt idx="2109">
                  <c:v>5.0217999999999999E-13</c:v>
                </c:pt>
                <c:pt idx="2110">
                  <c:v>4.4886000000000002E-13</c:v>
                </c:pt>
                <c:pt idx="2111">
                  <c:v>3.3516000000000001E-13</c:v>
                </c:pt>
                <c:pt idx="2112">
                  <c:v>1.9976E-13</c:v>
                </c:pt>
                <c:pt idx="2113">
                  <c:v>1.036E-13</c:v>
                </c:pt>
                <c:pt idx="2114">
                  <c:v>1.8600000000000001E-14</c:v>
                </c:pt>
                <c:pt idx="2115">
                  <c:v>-3.3559999999999998E-14</c:v>
                </c:pt>
                <c:pt idx="2116">
                  <c:v>-9.8239999999999993E-14</c:v>
                </c:pt>
                <c:pt idx="2117">
                  <c:v>-1.9020000000000001E-13</c:v>
                </c:pt>
                <c:pt idx="2118">
                  <c:v>-2.5016000000000002E-13</c:v>
                </c:pt>
                <c:pt idx="2119">
                  <c:v>-3.0497999999999998E-13</c:v>
                </c:pt>
                <c:pt idx="2120">
                  <c:v>-3.5194000000000001E-13</c:v>
                </c:pt>
                <c:pt idx="2121">
                  <c:v>-3.6912E-13</c:v>
                </c:pt>
                <c:pt idx="2122">
                  <c:v>-3.5554000000000002E-13</c:v>
                </c:pt>
                <c:pt idx="2123">
                  <c:v>-2.4881999999999999E-13</c:v>
                </c:pt>
                <c:pt idx="2124">
                  <c:v>-1.9782000000000001E-13</c:v>
                </c:pt>
                <c:pt idx="2125">
                  <c:v>-8.1600000000000001E-14</c:v>
                </c:pt>
                <c:pt idx="2126">
                  <c:v>-7.7279999999999987E-14</c:v>
                </c:pt>
                <c:pt idx="2127">
                  <c:v>-7.1779999999999998E-14</c:v>
                </c:pt>
                <c:pt idx="2128">
                  <c:v>6.6019999999999993E-14</c:v>
                </c:pt>
                <c:pt idx="2129">
                  <c:v>1.1301999999999999E-13</c:v>
                </c:pt>
                <c:pt idx="2130">
                  <c:v>2.2282E-13</c:v>
                </c:pt>
                <c:pt idx="2131">
                  <c:v>3.1148E-13</c:v>
                </c:pt>
                <c:pt idx="2132">
                  <c:v>4.0844000000000002E-13</c:v>
                </c:pt>
                <c:pt idx="2133">
                  <c:v>4.8024000000000008E-13</c:v>
                </c:pt>
                <c:pt idx="2134">
                  <c:v>5.5103999999999994E-13</c:v>
                </c:pt>
                <c:pt idx="2135">
                  <c:v>6.3160000000000006E-13</c:v>
                </c:pt>
                <c:pt idx="2136">
                  <c:v>6.8898000000000006E-13</c:v>
                </c:pt>
                <c:pt idx="2137">
                  <c:v>7.7498E-13</c:v>
                </c:pt>
                <c:pt idx="2138">
                  <c:v>7.0873999999999997E-13</c:v>
                </c:pt>
                <c:pt idx="2139">
                  <c:v>5.5728000000000002E-13</c:v>
                </c:pt>
                <c:pt idx="2140">
                  <c:v>4.4750000000000001E-13</c:v>
                </c:pt>
                <c:pt idx="2141">
                  <c:v>4.5578E-13</c:v>
                </c:pt>
                <c:pt idx="2142">
                  <c:v>4.8380000000000002E-13</c:v>
                </c:pt>
                <c:pt idx="2143">
                  <c:v>5.2916000000000004E-13</c:v>
                </c:pt>
                <c:pt idx="2144">
                  <c:v>5.118E-13</c:v>
                </c:pt>
                <c:pt idx="2145">
                  <c:v>4.4113999999999998E-13</c:v>
                </c:pt>
                <c:pt idx="2146">
                  <c:v>3.1602E-13</c:v>
                </c:pt>
                <c:pt idx="2147">
                  <c:v>1.8834000000000001E-13</c:v>
                </c:pt>
                <c:pt idx="2148">
                  <c:v>6.5900000000000002E-14</c:v>
                </c:pt>
                <c:pt idx="2149">
                  <c:v>-2.614E-14</c:v>
                </c:pt>
                <c:pt idx="2150">
                  <c:v>-9.0020000000000017E-14</c:v>
                </c:pt>
                <c:pt idx="2151">
                  <c:v>-1.4365999999999999E-13</c:v>
                </c:pt>
                <c:pt idx="2152">
                  <c:v>-2.1794E-13</c:v>
                </c:pt>
                <c:pt idx="2153">
                  <c:v>-2.7685999999999999E-13</c:v>
                </c:pt>
                <c:pt idx="2154">
                  <c:v>-3.3405999999999999E-13</c:v>
                </c:pt>
                <c:pt idx="2155">
                  <c:v>-3.7664E-13</c:v>
                </c:pt>
                <c:pt idx="2156">
                  <c:v>-4.0033999999999999E-13</c:v>
                </c:pt>
                <c:pt idx="2157">
                  <c:v>-2.8230000000000002E-13</c:v>
                </c:pt>
                <c:pt idx="2158">
                  <c:v>-2.4453999999999999E-13</c:v>
                </c:pt>
                <c:pt idx="2159">
                  <c:v>-1.4051999999999999E-13</c:v>
                </c:pt>
                <c:pt idx="2160">
                  <c:v>-9.5859999999999995E-14</c:v>
                </c:pt>
                <c:pt idx="2161">
                  <c:v>-1.115E-13</c:v>
                </c:pt>
                <c:pt idx="2162">
                  <c:v>-1.4464E-13</c:v>
                </c:pt>
                <c:pt idx="2163">
                  <c:v>8.2360000000000002E-14</c:v>
                </c:pt>
                <c:pt idx="2164">
                  <c:v>1.6249999999999999E-13</c:v>
                </c:pt>
                <c:pt idx="2165">
                  <c:v>2.2534E-13</c:v>
                </c:pt>
                <c:pt idx="2166">
                  <c:v>3.0506000000000001E-13</c:v>
                </c:pt>
                <c:pt idx="2167">
                  <c:v>3.9626000000000002E-13</c:v>
                </c:pt>
                <c:pt idx="2168">
                  <c:v>5.0662000000000002E-13</c:v>
                </c:pt>
                <c:pt idx="2169">
                  <c:v>5.6790000000000003E-13</c:v>
                </c:pt>
                <c:pt idx="2170">
                  <c:v>6.4192000000000006E-13</c:v>
                </c:pt>
                <c:pt idx="2171">
                  <c:v>7.1546000000000006E-13</c:v>
                </c:pt>
                <c:pt idx="2172">
                  <c:v>8.1882000000000014E-13</c:v>
                </c:pt>
                <c:pt idx="2173">
                  <c:v>7.2619999999999998E-13</c:v>
                </c:pt>
                <c:pt idx="2174">
                  <c:v>5.6636000000000002E-13</c:v>
                </c:pt>
                <c:pt idx="2175">
                  <c:v>5.1507999999999996E-13</c:v>
                </c:pt>
                <c:pt idx="2176">
                  <c:v>4.7691999999999995E-13</c:v>
                </c:pt>
                <c:pt idx="2177">
                  <c:v>5.2405999999999999E-13</c:v>
                </c:pt>
                <c:pt idx="2178">
                  <c:v>5.2539999999999996E-13</c:v>
                </c:pt>
                <c:pt idx="2179">
                  <c:v>5.1585999999999998E-13</c:v>
                </c:pt>
                <c:pt idx="2180">
                  <c:v>4.579E-13</c:v>
                </c:pt>
                <c:pt idx="2181">
                  <c:v>3.4636E-13</c:v>
                </c:pt>
                <c:pt idx="2182">
                  <c:v>2.1499999999999999E-13</c:v>
                </c:pt>
                <c:pt idx="2183">
                  <c:v>9.441999999999999E-14</c:v>
                </c:pt>
                <c:pt idx="2184">
                  <c:v>1.428E-14</c:v>
                </c:pt>
                <c:pt idx="2185">
                  <c:v>-5.8059999999999994E-14</c:v>
                </c:pt>
                <c:pt idx="2186">
                  <c:v>-1.2061999999999999E-13</c:v>
                </c:pt>
                <c:pt idx="2187">
                  <c:v>-1.8655999999999999E-13</c:v>
                </c:pt>
                <c:pt idx="2188">
                  <c:v>-2.4372E-13</c:v>
                </c:pt>
                <c:pt idx="2189">
                  <c:v>-3.0780000000000001E-13</c:v>
                </c:pt>
                <c:pt idx="2190">
                  <c:v>-3.5091999999999998E-13</c:v>
                </c:pt>
                <c:pt idx="2191">
                  <c:v>-3.4566000000000001E-13</c:v>
                </c:pt>
                <c:pt idx="2192">
                  <c:v>-2.8339999999999998E-13</c:v>
                </c:pt>
                <c:pt idx="2193">
                  <c:v>-1.8751999999999999E-13</c:v>
                </c:pt>
                <c:pt idx="2194">
                  <c:v>-1.5229999999999999E-13</c:v>
                </c:pt>
                <c:pt idx="2195">
                  <c:v>-1.0798E-13</c:v>
                </c:pt>
                <c:pt idx="2196">
                  <c:v>-1.002E-13</c:v>
                </c:pt>
                <c:pt idx="2197">
                  <c:v>-4.9919999999999997E-14</c:v>
                </c:pt>
                <c:pt idx="2198">
                  <c:v>8.7499999999999993E-14</c:v>
                </c:pt>
                <c:pt idx="2199">
                  <c:v>1.208E-13</c:v>
                </c:pt>
                <c:pt idx="2200">
                  <c:v>2.1872E-13</c:v>
                </c:pt>
                <c:pt idx="2201">
                  <c:v>3.246600000000001E-13</c:v>
                </c:pt>
                <c:pt idx="2202">
                  <c:v>4.3503999999999998E-13</c:v>
                </c:pt>
                <c:pt idx="2203">
                  <c:v>5.2563999999999997E-13</c:v>
                </c:pt>
                <c:pt idx="2204">
                  <c:v>5.9581999999999998E-13</c:v>
                </c:pt>
                <c:pt idx="2205">
                  <c:v>6.6486000000000006E-13</c:v>
                </c:pt>
                <c:pt idx="2206">
                  <c:v>7.5918E-13</c:v>
                </c:pt>
                <c:pt idx="2207">
                  <c:v>8.0756000000000004E-13</c:v>
                </c:pt>
                <c:pt idx="2208">
                  <c:v>7.2884000000000005E-13</c:v>
                </c:pt>
                <c:pt idx="2209">
                  <c:v>6.0473999999999991E-13</c:v>
                </c:pt>
                <c:pt idx="2210">
                  <c:v>5.1019999999999989E-13</c:v>
                </c:pt>
                <c:pt idx="2211">
                  <c:v>4.6084000000000008E-13</c:v>
                </c:pt>
                <c:pt idx="2212">
                  <c:v>4.8681999999999994E-13</c:v>
                </c:pt>
                <c:pt idx="2213">
                  <c:v>5.1649999999999997E-13</c:v>
                </c:pt>
                <c:pt idx="2214">
                  <c:v>5.1417999999999994E-13</c:v>
                </c:pt>
                <c:pt idx="2215">
                  <c:v>4.4072000000000001E-13</c:v>
                </c:pt>
                <c:pt idx="2216">
                  <c:v>3.2694000000000002E-13</c:v>
                </c:pt>
                <c:pt idx="2217">
                  <c:v>2.0088E-13</c:v>
                </c:pt>
                <c:pt idx="2218">
                  <c:v>8.6859999999999995E-14</c:v>
                </c:pt>
                <c:pt idx="2219">
                  <c:v>9.0199999999999991E-15</c:v>
                </c:pt>
                <c:pt idx="2220">
                  <c:v>-5.1259999999999988E-14</c:v>
                </c:pt>
                <c:pt idx="2221">
                  <c:v>-1.2356000000000001E-13</c:v>
                </c:pt>
                <c:pt idx="2222">
                  <c:v>-1.9052000000000001E-13</c:v>
                </c:pt>
                <c:pt idx="2223">
                  <c:v>-2.6829999999999998E-13</c:v>
                </c:pt>
                <c:pt idx="2224">
                  <c:v>-3.2393999999999998E-13</c:v>
                </c:pt>
                <c:pt idx="2225">
                  <c:v>-3.6374000000000002E-13</c:v>
                </c:pt>
                <c:pt idx="2226">
                  <c:v>-3.795599999999999E-13</c:v>
                </c:pt>
                <c:pt idx="2227">
                  <c:v>-2.1941999999999999E-13</c:v>
                </c:pt>
                <c:pt idx="2228">
                  <c:v>-1.8788E-13</c:v>
                </c:pt>
                <c:pt idx="2229">
                  <c:v>-1.2484E-13</c:v>
                </c:pt>
                <c:pt idx="2230">
                  <c:v>-8.3900000000000001E-14</c:v>
                </c:pt>
                <c:pt idx="2231">
                  <c:v>-2.1358000000000001E-13</c:v>
                </c:pt>
                <c:pt idx="2232">
                  <c:v>-1.0678E-13</c:v>
                </c:pt>
                <c:pt idx="2233">
                  <c:v>1.7651999999999999E-13</c:v>
                </c:pt>
                <c:pt idx="2234">
                  <c:v>1.3434000000000001E-13</c:v>
                </c:pt>
                <c:pt idx="2235">
                  <c:v>2.4709999999999998E-13</c:v>
                </c:pt>
                <c:pt idx="2236">
                  <c:v>3.2788000000000001E-13</c:v>
                </c:pt>
                <c:pt idx="2237">
                  <c:v>4.263799999999999E-13</c:v>
                </c:pt>
                <c:pt idx="2238">
                  <c:v>5.2066000000000003E-13</c:v>
                </c:pt>
                <c:pt idx="2239">
                  <c:v>5.6564E-13</c:v>
                </c:pt>
                <c:pt idx="2240">
                  <c:v>6.7621999999999992E-13</c:v>
                </c:pt>
                <c:pt idx="2241">
                  <c:v>7.6280000000000014E-13</c:v>
                </c:pt>
                <c:pt idx="2242">
                  <c:v>7.9717999999999994E-13</c:v>
                </c:pt>
                <c:pt idx="2243">
                  <c:v>6.3182000000000003E-13</c:v>
                </c:pt>
                <c:pt idx="2244">
                  <c:v>5.2132000000000004E-13</c:v>
                </c:pt>
                <c:pt idx="2245">
                  <c:v>5.0008000000000003E-13</c:v>
                </c:pt>
                <c:pt idx="2246">
                  <c:v>4.6817999999999993E-13</c:v>
                </c:pt>
                <c:pt idx="2247">
                  <c:v>4.9490000000000004E-13</c:v>
                </c:pt>
                <c:pt idx="2248">
                  <c:v>5.3684000000000006E-13</c:v>
                </c:pt>
                <c:pt idx="2249">
                  <c:v>4.8506000000000006E-13</c:v>
                </c:pt>
                <c:pt idx="2250">
                  <c:v>3.8635999999999998E-13</c:v>
                </c:pt>
                <c:pt idx="2251">
                  <c:v>2.6588000000000002E-13</c:v>
                </c:pt>
                <c:pt idx="2252">
                  <c:v>1.5756000000000001E-13</c:v>
                </c:pt>
                <c:pt idx="2253">
                  <c:v>6.2740000000000006E-14</c:v>
                </c:pt>
                <c:pt idx="2254">
                  <c:v>-2.9940000000000003E-14</c:v>
                </c:pt>
                <c:pt idx="2255">
                  <c:v>-8.9559999999999999E-14</c:v>
                </c:pt>
                <c:pt idx="2256">
                  <c:v>-1.6746E-13</c:v>
                </c:pt>
                <c:pt idx="2257">
                  <c:v>-2.4974E-13</c:v>
                </c:pt>
                <c:pt idx="2258">
                  <c:v>-2.9171999999999999E-13</c:v>
                </c:pt>
                <c:pt idx="2259">
                  <c:v>-3.5755999999999999E-13</c:v>
                </c:pt>
                <c:pt idx="2260">
                  <c:v>-3.5463999999999989E-13</c:v>
                </c:pt>
                <c:pt idx="2261">
                  <c:v>-2.8852000000000002E-13</c:v>
                </c:pt>
                <c:pt idx="2262">
                  <c:v>-2.1502E-13</c:v>
                </c:pt>
                <c:pt idx="2263">
                  <c:v>-1.4144E-13</c:v>
                </c:pt>
                <c:pt idx="2264">
                  <c:v>-5.0299999999999998E-14</c:v>
                </c:pt>
                <c:pt idx="2265">
                  <c:v>-8.2980000000000003E-14</c:v>
                </c:pt>
                <c:pt idx="2266">
                  <c:v>-1.5172000000000001E-13</c:v>
                </c:pt>
                <c:pt idx="2267">
                  <c:v>-1.3400000000000021E-15</c:v>
                </c:pt>
                <c:pt idx="2268">
                  <c:v>1.7784E-13</c:v>
                </c:pt>
                <c:pt idx="2269">
                  <c:v>1.9758E-13</c:v>
                </c:pt>
                <c:pt idx="2270">
                  <c:v>3.0022000000000001E-13</c:v>
                </c:pt>
                <c:pt idx="2271">
                  <c:v>3.9900000000000012E-13</c:v>
                </c:pt>
                <c:pt idx="2272">
                  <c:v>4.8338000000000011E-13</c:v>
                </c:pt>
                <c:pt idx="2273">
                  <c:v>5.6048000000000005E-13</c:v>
                </c:pt>
                <c:pt idx="2274">
                  <c:v>6.4569999999999996E-13</c:v>
                </c:pt>
                <c:pt idx="2275">
                  <c:v>7.2818000000000003E-13</c:v>
                </c:pt>
                <c:pt idx="2276">
                  <c:v>8.0492000000000007E-13</c:v>
                </c:pt>
                <c:pt idx="2277">
                  <c:v>7.3456000000000005E-13</c:v>
                </c:pt>
                <c:pt idx="2278">
                  <c:v>6.0507999999999988E-13</c:v>
                </c:pt>
                <c:pt idx="2279">
                  <c:v>5.1997999999999997E-13</c:v>
                </c:pt>
                <c:pt idx="2280">
                  <c:v>5.0311999999999998E-13</c:v>
                </c:pt>
                <c:pt idx="2281">
                  <c:v>4.9884000000000012E-13</c:v>
                </c:pt>
                <c:pt idx="2282">
                  <c:v>5.1660000000000004E-13</c:v>
                </c:pt>
                <c:pt idx="2283">
                  <c:v>5.4204000000000008E-13</c:v>
                </c:pt>
                <c:pt idx="2284">
                  <c:v>4.6694000000000003E-13</c:v>
                </c:pt>
                <c:pt idx="2285">
                  <c:v>3.7019999999999988E-13</c:v>
                </c:pt>
                <c:pt idx="2286">
                  <c:v>2.4496E-13</c:v>
                </c:pt>
                <c:pt idx="2287">
                  <c:v>1.2530000000000001E-13</c:v>
                </c:pt>
                <c:pt idx="2288">
                  <c:v>4.7159999999999998E-14</c:v>
                </c:pt>
                <c:pt idx="2289">
                  <c:v>-3.226E-14</c:v>
                </c:pt>
                <c:pt idx="2290">
                  <c:v>-8.7839999999999995E-14</c:v>
                </c:pt>
                <c:pt idx="2291">
                  <c:v>-1.6070000000000001E-13</c:v>
                </c:pt>
                <c:pt idx="2292">
                  <c:v>-2.3712E-13</c:v>
                </c:pt>
                <c:pt idx="2293">
                  <c:v>-2.9456000000000001E-13</c:v>
                </c:pt>
                <c:pt idx="2294">
                  <c:v>-3.3127999999999998E-13</c:v>
                </c:pt>
                <c:pt idx="2295">
                  <c:v>-3.6054E-13</c:v>
                </c:pt>
                <c:pt idx="2296">
                  <c:v>-3.0459999999999998E-13</c:v>
                </c:pt>
                <c:pt idx="2297">
                  <c:v>-2.0228E-13</c:v>
                </c:pt>
                <c:pt idx="2298">
                  <c:v>-1.8352000000000001E-13</c:v>
                </c:pt>
                <c:pt idx="2299">
                  <c:v>-4.0380000000000001E-14</c:v>
                </c:pt>
                <c:pt idx="2300">
                  <c:v>-7.2679999999999999E-14</c:v>
                </c:pt>
                <c:pt idx="2301">
                  <c:v>-6.87E-14</c:v>
                </c:pt>
                <c:pt idx="2302">
                  <c:v>6.3199999999999998E-14</c:v>
                </c:pt>
                <c:pt idx="2303">
                  <c:v>1.1856E-13</c:v>
                </c:pt>
                <c:pt idx="2304">
                  <c:v>2.1027999999999999E-13</c:v>
                </c:pt>
                <c:pt idx="2305">
                  <c:v>3.4761999999999999E-13</c:v>
                </c:pt>
                <c:pt idx="2306">
                  <c:v>4.4593999999999992E-13</c:v>
                </c:pt>
                <c:pt idx="2307">
                  <c:v>5.2185999999999996E-13</c:v>
                </c:pt>
                <c:pt idx="2308">
                  <c:v>5.8478000000000006E-13</c:v>
                </c:pt>
                <c:pt idx="2309">
                  <c:v>6.7327999999999993E-13</c:v>
                </c:pt>
                <c:pt idx="2310">
                  <c:v>7.6423999999999998E-13</c:v>
                </c:pt>
                <c:pt idx="2311">
                  <c:v>7.9941999999999994E-13</c:v>
                </c:pt>
                <c:pt idx="2312">
                  <c:v>7.1513999999999992E-13</c:v>
                </c:pt>
                <c:pt idx="2313">
                  <c:v>5.9221999999999997E-13</c:v>
                </c:pt>
                <c:pt idx="2314">
                  <c:v>4.9170000000000012E-13</c:v>
                </c:pt>
                <c:pt idx="2315">
                  <c:v>4.8594000000000005E-13</c:v>
                </c:pt>
                <c:pt idx="2316">
                  <c:v>5.0999999999999995E-13</c:v>
                </c:pt>
                <c:pt idx="2317">
                  <c:v>5.6547999999999993E-13</c:v>
                </c:pt>
                <c:pt idx="2318">
                  <c:v>5.6017999999999994E-13</c:v>
                </c:pt>
                <c:pt idx="2319">
                  <c:v>4.8300000000000006E-13</c:v>
                </c:pt>
                <c:pt idx="2320">
                  <c:v>3.6905999999999999E-13</c:v>
                </c:pt>
                <c:pt idx="2321">
                  <c:v>2.4839999999999998E-13</c:v>
                </c:pt>
                <c:pt idx="2322">
                  <c:v>1.3896E-13</c:v>
                </c:pt>
                <c:pt idx="2323">
                  <c:v>5.3559999999999988E-14</c:v>
                </c:pt>
                <c:pt idx="2324">
                  <c:v>-1.89E-14</c:v>
                </c:pt>
                <c:pt idx="2325">
                  <c:v>-8.4860000000000004E-14</c:v>
                </c:pt>
                <c:pt idx="2326">
                  <c:v>-1.7096000000000001E-13</c:v>
                </c:pt>
                <c:pt idx="2327">
                  <c:v>-2.4214000000000002E-13</c:v>
                </c:pt>
                <c:pt idx="2328">
                  <c:v>-2.7826000000000002E-13</c:v>
                </c:pt>
                <c:pt idx="2329">
                  <c:v>-3.0571999999999988E-13</c:v>
                </c:pt>
                <c:pt idx="2330">
                  <c:v>-3.2274E-13</c:v>
                </c:pt>
                <c:pt idx="2331">
                  <c:v>-2.2192E-13</c:v>
                </c:pt>
                <c:pt idx="2332">
                  <c:v>-1.5444E-13</c:v>
                </c:pt>
                <c:pt idx="2333">
                  <c:v>-8.3960000000000003E-14</c:v>
                </c:pt>
                <c:pt idx="2334">
                  <c:v>-6.0660000000000004E-14</c:v>
                </c:pt>
                <c:pt idx="2335">
                  <c:v>-9.7360000000000001E-14</c:v>
                </c:pt>
                <c:pt idx="2336">
                  <c:v>-1.4393999999999999E-13</c:v>
                </c:pt>
                <c:pt idx="2337">
                  <c:v>1.1298E-13</c:v>
                </c:pt>
                <c:pt idx="2338">
                  <c:v>1.48E-13</c:v>
                </c:pt>
                <c:pt idx="2339">
                  <c:v>2.3309999999999999E-13</c:v>
                </c:pt>
                <c:pt idx="2340">
                  <c:v>3.5017999999999998E-13</c:v>
                </c:pt>
                <c:pt idx="2341">
                  <c:v>4.5892000000000003E-13</c:v>
                </c:pt>
                <c:pt idx="2342">
                  <c:v>5.4272000000000003E-13</c:v>
                </c:pt>
                <c:pt idx="2343">
                  <c:v>5.8873999999999997E-13</c:v>
                </c:pt>
                <c:pt idx="2344">
                  <c:v>7.0483999999999995E-13</c:v>
                </c:pt>
                <c:pt idx="2345">
                  <c:v>7.8643999999999993E-13</c:v>
                </c:pt>
                <c:pt idx="2346">
                  <c:v>7.8674000000000014E-13</c:v>
                </c:pt>
                <c:pt idx="2347">
                  <c:v>7.1590000000000001E-13</c:v>
                </c:pt>
                <c:pt idx="2348">
                  <c:v>5.9711999999999998E-13</c:v>
                </c:pt>
                <c:pt idx="2349">
                  <c:v>5.0129999999999999E-13</c:v>
                </c:pt>
                <c:pt idx="2350">
                  <c:v>4.799E-13</c:v>
                </c:pt>
                <c:pt idx="2351">
                  <c:v>5.0899999999999995E-13</c:v>
                </c:pt>
                <c:pt idx="2352">
                  <c:v>5.3004000000000003E-13</c:v>
                </c:pt>
                <c:pt idx="2353">
                  <c:v>5.0608E-13</c:v>
                </c:pt>
                <c:pt idx="2354">
                  <c:v>4.2695999999999998E-13</c:v>
                </c:pt>
                <c:pt idx="2355">
                  <c:v>3.0323999999999998E-13</c:v>
                </c:pt>
                <c:pt idx="2356">
                  <c:v>1.6900000000000001E-13</c:v>
                </c:pt>
                <c:pt idx="2357">
                  <c:v>7.5560000000000008E-14</c:v>
                </c:pt>
                <c:pt idx="2358">
                  <c:v>-1.206E-14</c:v>
                </c:pt>
                <c:pt idx="2359">
                  <c:v>-9.1100000000000011E-14</c:v>
                </c:pt>
                <c:pt idx="2360">
                  <c:v>-1.6820000000000001E-13</c:v>
                </c:pt>
                <c:pt idx="2361">
                  <c:v>-2.4055999999999999E-13</c:v>
                </c:pt>
                <c:pt idx="2362">
                  <c:v>-3.1470000000000001E-13</c:v>
                </c:pt>
                <c:pt idx="2363">
                  <c:v>-3.6774000000000011E-13</c:v>
                </c:pt>
                <c:pt idx="2364">
                  <c:v>-3.9386E-13</c:v>
                </c:pt>
                <c:pt idx="2365">
                  <c:v>-3.9947999999999998E-13</c:v>
                </c:pt>
                <c:pt idx="2366">
                  <c:v>-2.8407999999999999E-13</c:v>
                </c:pt>
                <c:pt idx="2367">
                  <c:v>-2.3196E-13</c:v>
                </c:pt>
                <c:pt idx="2368">
                  <c:v>-1.0088E-13</c:v>
                </c:pt>
                <c:pt idx="2369">
                  <c:v>-1.083E-13</c:v>
                </c:pt>
                <c:pt idx="2370">
                  <c:v>-2.0271999999999999E-13</c:v>
                </c:pt>
                <c:pt idx="2371">
                  <c:v>-8.7040000000000001E-14</c:v>
                </c:pt>
                <c:pt idx="2372">
                  <c:v>1.7706E-13</c:v>
                </c:pt>
                <c:pt idx="2373">
                  <c:v>1.2632000000000001E-13</c:v>
                </c:pt>
                <c:pt idx="2374">
                  <c:v>2.1394E-13</c:v>
                </c:pt>
                <c:pt idx="2375">
                  <c:v>3.1528E-13</c:v>
                </c:pt>
                <c:pt idx="2376">
                  <c:v>3.9767999999999998E-13</c:v>
                </c:pt>
                <c:pt idx="2377">
                  <c:v>5.1030000000000006E-13</c:v>
                </c:pt>
                <c:pt idx="2378">
                  <c:v>5.7688000000000006E-13</c:v>
                </c:pt>
                <c:pt idx="2379">
                  <c:v>6.6298000000000007E-13</c:v>
                </c:pt>
                <c:pt idx="2380">
                  <c:v>7.384200000000001E-13</c:v>
                </c:pt>
                <c:pt idx="2381">
                  <c:v>7.5260000000000004E-13</c:v>
                </c:pt>
                <c:pt idx="2382">
                  <c:v>6.3370000000000002E-13</c:v>
                </c:pt>
                <c:pt idx="2383">
                  <c:v>5.3365999999999997E-13</c:v>
                </c:pt>
                <c:pt idx="2384">
                  <c:v>4.0766E-13</c:v>
                </c:pt>
                <c:pt idx="2385">
                  <c:v>4.8483999999999998E-13</c:v>
                </c:pt>
                <c:pt idx="2386">
                  <c:v>4.7148000000000013E-13</c:v>
                </c:pt>
                <c:pt idx="2387">
                  <c:v>5.1772000000000004E-13</c:v>
                </c:pt>
                <c:pt idx="2388">
                  <c:v>4.8252000000000005E-13</c:v>
                </c:pt>
                <c:pt idx="2389">
                  <c:v>4.1916E-13</c:v>
                </c:pt>
                <c:pt idx="2390">
                  <c:v>2.9536000000000002E-13</c:v>
                </c:pt>
                <c:pt idx="2391">
                  <c:v>1.609E-13</c:v>
                </c:pt>
                <c:pt idx="2392">
                  <c:v>7.0859999999999988E-14</c:v>
                </c:pt>
                <c:pt idx="2393">
                  <c:v>-7.7400000000000003E-15</c:v>
                </c:pt>
                <c:pt idx="2394">
                  <c:v>-9.1599999999999996E-14</c:v>
                </c:pt>
                <c:pt idx="2395">
                  <c:v>-1.8708E-13</c:v>
                </c:pt>
                <c:pt idx="2396">
                  <c:v>-2.6673999999999998E-13</c:v>
                </c:pt>
                <c:pt idx="2397">
                  <c:v>-3.2797999999999998E-13</c:v>
                </c:pt>
                <c:pt idx="2398">
                  <c:v>-3.6388000000000001E-13</c:v>
                </c:pt>
                <c:pt idx="2399">
                  <c:v>-3.7229999999999999E-13</c:v>
                </c:pt>
                <c:pt idx="2400">
                  <c:v>-3.4389999999999998E-13</c:v>
                </c:pt>
                <c:pt idx="2401">
                  <c:v>-2.1252000000000001E-13</c:v>
                </c:pt>
                <c:pt idx="2402">
                  <c:v>-2.0035999999999999E-13</c:v>
                </c:pt>
                <c:pt idx="2403">
                  <c:v>-9.3759999999999996E-14</c:v>
                </c:pt>
                <c:pt idx="2404">
                  <c:v>-1.1476000000000001E-13</c:v>
                </c:pt>
                <c:pt idx="2405">
                  <c:v>-1.3112E-13</c:v>
                </c:pt>
                <c:pt idx="2406">
                  <c:v>4.8719999999999987E-14</c:v>
                </c:pt>
                <c:pt idx="2407">
                  <c:v>5.5039999999999998E-14</c:v>
                </c:pt>
                <c:pt idx="2408">
                  <c:v>1.0664E-13</c:v>
                </c:pt>
                <c:pt idx="2409">
                  <c:v>2.5892000000000002E-13</c:v>
                </c:pt>
                <c:pt idx="2410">
                  <c:v>3.6096000000000001E-13</c:v>
                </c:pt>
                <c:pt idx="2411">
                  <c:v>4.6700000000000003E-13</c:v>
                </c:pt>
                <c:pt idx="2412">
                  <c:v>5.5476000000000005E-13</c:v>
                </c:pt>
                <c:pt idx="2413">
                  <c:v>6.4064000000000009E-13</c:v>
                </c:pt>
                <c:pt idx="2414">
                  <c:v>7.3249999999999996E-13</c:v>
                </c:pt>
                <c:pt idx="2415">
                  <c:v>8.0896000000000002E-13</c:v>
                </c:pt>
                <c:pt idx="2416">
                  <c:v>7.4571999999999998E-13</c:v>
                </c:pt>
                <c:pt idx="2417">
                  <c:v>6.5730000000000004E-13</c:v>
                </c:pt>
                <c:pt idx="2418">
                  <c:v>5.6600000000000001E-13</c:v>
                </c:pt>
                <c:pt idx="2419">
                  <c:v>4.6183999999999998E-13</c:v>
                </c:pt>
                <c:pt idx="2420">
                  <c:v>4.9606000000000001E-13</c:v>
                </c:pt>
                <c:pt idx="2421">
                  <c:v>5.0062000000000004E-13</c:v>
                </c:pt>
                <c:pt idx="2422">
                  <c:v>5.2517999999999999E-13</c:v>
                </c:pt>
                <c:pt idx="2423">
                  <c:v>4.807800000000001E-13</c:v>
                </c:pt>
                <c:pt idx="2424">
                  <c:v>3.9826000000000011E-13</c:v>
                </c:pt>
                <c:pt idx="2425">
                  <c:v>2.7027999999999999E-13</c:v>
                </c:pt>
                <c:pt idx="2426">
                  <c:v>1.2244000000000001E-13</c:v>
                </c:pt>
                <c:pt idx="2427">
                  <c:v>2.3839999999999999E-14</c:v>
                </c:pt>
                <c:pt idx="2428">
                  <c:v>-6.8480000000000002E-14</c:v>
                </c:pt>
                <c:pt idx="2429">
                  <c:v>-1.5284000000000001E-13</c:v>
                </c:pt>
                <c:pt idx="2430">
                  <c:v>-2.3506000000000001E-13</c:v>
                </c:pt>
                <c:pt idx="2431">
                  <c:v>-2.9781999999999999E-13</c:v>
                </c:pt>
                <c:pt idx="2432">
                  <c:v>-3.572399999999999E-13</c:v>
                </c:pt>
                <c:pt idx="2433">
                  <c:v>-3.977799999999999E-13</c:v>
                </c:pt>
                <c:pt idx="2434">
                  <c:v>-4.0849999999999998E-13</c:v>
                </c:pt>
                <c:pt idx="2435">
                  <c:v>-3.4555999999999999E-13</c:v>
                </c:pt>
                <c:pt idx="2436">
                  <c:v>-3.3416000000000001E-13</c:v>
                </c:pt>
                <c:pt idx="2437">
                  <c:v>-2.6476000000000002E-13</c:v>
                </c:pt>
                <c:pt idx="2438">
                  <c:v>-9.780000000000001E-14</c:v>
                </c:pt>
                <c:pt idx="2439">
                  <c:v>-1.8930000000000001E-13</c:v>
                </c:pt>
                <c:pt idx="2440">
                  <c:v>-1.6584E-13</c:v>
                </c:pt>
                <c:pt idx="2441">
                  <c:v>6.0219999999999995E-14</c:v>
                </c:pt>
                <c:pt idx="2442">
                  <c:v>5.6119999999999998E-14</c:v>
                </c:pt>
                <c:pt idx="2443">
                  <c:v>1.2823999999999999E-13</c:v>
                </c:pt>
                <c:pt idx="2444">
                  <c:v>2.3415999999999998E-13</c:v>
                </c:pt>
                <c:pt idx="2445">
                  <c:v>3.4080000000000002E-13</c:v>
                </c:pt>
                <c:pt idx="2446">
                  <c:v>4.0884E-13</c:v>
                </c:pt>
                <c:pt idx="2447">
                  <c:v>5.0117999999999999E-13</c:v>
                </c:pt>
                <c:pt idx="2448">
                  <c:v>6.1993999999999998E-13</c:v>
                </c:pt>
                <c:pt idx="2449">
                  <c:v>6.917199999999999E-13</c:v>
                </c:pt>
                <c:pt idx="2450">
                  <c:v>7.9036000000000008E-13</c:v>
                </c:pt>
                <c:pt idx="2451">
                  <c:v>7.4720000000000009E-13</c:v>
                </c:pt>
                <c:pt idx="2452">
                  <c:v>6.4734000000000015E-13</c:v>
                </c:pt>
                <c:pt idx="2453">
                  <c:v>5.6064000000000002E-13</c:v>
                </c:pt>
                <c:pt idx="2454">
                  <c:v>4.2462000000000001E-13</c:v>
                </c:pt>
                <c:pt idx="2455">
                  <c:v>5.5035999999999999E-13</c:v>
                </c:pt>
                <c:pt idx="2456">
                  <c:v>5.6818000000000001E-13</c:v>
                </c:pt>
                <c:pt idx="2457">
                  <c:v>5.5304000000000003E-13</c:v>
                </c:pt>
                <c:pt idx="2458">
                  <c:v>4.9146000000000001E-13</c:v>
                </c:pt>
                <c:pt idx="2459">
                  <c:v>4.1922E-13</c:v>
                </c:pt>
                <c:pt idx="2460">
                  <c:v>2.9138000000000002E-13</c:v>
                </c:pt>
                <c:pt idx="2461">
                  <c:v>1.7648E-13</c:v>
                </c:pt>
                <c:pt idx="2462">
                  <c:v>8.7199999999999997E-14</c:v>
                </c:pt>
                <c:pt idx="2463">
                  <c:v>2.108E-14</c:v>
                </c:pt>
                <c:pt idx="2464">
                  <c:v>-7.4740000000000005E-14</c:v>
                </c:pt>
                <c:pt idx="2465">
                  <c:v>-1.6530000000000001E-13</c:v>
                </c:pt>
                <c:pt idx="2466">
                  <c:v>-2.4588000000000001E-13</c:v>
                </c:pt>
                <c:pt idx="2467">
                  <c:v>-2.9196E-13</c:v>
                </c:pt>
                <c:pt idx="2468">
                  <c:v>-3.4776000000000002E-13</c:v>
                </c:pt>
                <c:pt idx="2469">
                  <c:v>-3.5630000000000001E-13</c:v>
                </c:pt>
                <c:pt idx="2470">
                  <c:v>-3.7836000000000002E-13</c:v>
                </c:pt>
                <c:pt idx="2471">
                  <c:v>-2.2329999999999999E-13</c:v>
                </c:pt>
                <c:pt idx="2472">
                  <c:v>-2.019E-13</c:v>
                </c:pt>
                <c:pt idx="2473">
                  <c:v>-8.0220000000000011E-14</c:v>
                </c:pt>
                <c:pt idx="2474">
                  <c:v>-1.8734000000000001E-13</c:v>
                </c:pt>
                <c:pt idx="2475">
                  <c:v>-1.9252E-13</c:v>
                </c:pt>
                <c:pt idx="2476">
                  <c:v>-3.7219999999999998E-14</c:v>
                </c:pt>
                <c:pt idx="2477">
                  <c:v>1.3758000000000001E-13</c:v>
                </c:pt>
                <c:pt idx="2478">
                  <c:v>1.4903999999999999E-13</c:v>
                </c:pt>
                <c:pt idx="2479">
                  <c:v>2.6201999999999998E-13</c:v>
                </c:pt>
                <c:pt idx="2480">
                  <c:v>3.8933999999999998E-13</c:v>
                </c:pt>
                <c:pt idx="2481">
                  <c:v>4.8430000000000007E-13</c:v>
                </c:pt>
                <c:pt idx="2482">
                  <c:v>5.5802000000000008E-13</c:v>
                </c:pt>
                <c:pt idx="2483">
                  <c:v>6.5368E-13</c:v>
                </c:pt>
                <c:pt idx="2484">
                  <c:v>7.4238000000000001E-13</c:v>
                </c:pt>
                <c:pt idx="2485">
                  <c:v>8.1223999999999998E-13</c:v>
                </c:pt>
                <c:pt idx="2486">
                  <c:v>7.3297999999999997E-13</c:v>
                </c:pt>
                <c:pt idx="2487">
                  <c:v>6.5026E-13</c:v>
                </c:pt>
                <c:pt idx="2488">
                  <c:v>5.8392E-13</c:v>
                </c:pt>
                <c:pt idx="2489">
                  <c:v>4.5792000000000003E-13</c:v>
                </c:pt>
                <c:pt idx="2490">
                  <c:v>5.2161999999999995E-13</c:v>
                </c:pt>
                <c:pt idx="2491">
                  <c:v>5.4502000000000003E-13</c:v>
                </c:pt>
                <c:pt idx="2492">
                  <c:v>5.1741999999999993E-13</c:v>
                </c:pt>
                <c:pt idx="2493">
                  <c:v>4.6309999999999991E-13</c:v>
                </c:pt>
                <c:pt idx="2494">
                  <c:v>3.8337999999999998E-13</c:v>
                </c:pt>
                <c:pt idx="2495">
                  <c:v>2.6130000000000001E-13</c:v>
                </c:pt>
                <c:pt idx="2496">
                  <c:v>1.4330000000000001E-13</c:v>
                </c:pt>
                <c:pt idx="2497">
                  <c:v>5.2800000000000012E-14</c:v>
                </c:pt>
                <c:pt idx="2498">
                  <c:v>-1.672E-14</c:v>
                </c:pt>
                <c:pt idx="2499">
                  <c:v>-7.7620000000000001E-14</c:v>
                </c:pt>
                <c:pt idx="2500">
                  <c:v>-1.7628000000000001E-13</c:v>
                </c:pt>
                <c:pt idx="2501">
                  <c:v>-2.6089999999999998E-13</c:v>
                </c:pt>
                <c:pt idx="2502">
                  <c:v>-3.0408E-13</c:v>
                </c:pt>
                <c:pt idx="2503">
                  <c:v>-3.6271999999999999E-13</c:v>
                </c:pt>
                <c:pt idx="2504">
                  <c:v>-3.5990000000000001E-13</c:v>
                </c:pt>
                <c:pt idx="2505">
                  <c:v>-3.4362E-13</c:v>
                </c:pt>
                <c:pt idx="2506">
                  <c:v>-2.6661999999999998E-13</c:v>
                </c:pt>
                <c:pt idx="2507">
                  <c:v>-9.7179999999999996E-14</c:v>
                </c:pt>
                <c:pt idx="2508">
                  <c:v>-1.0813999999999999E-13</c:v>
                </c:pt>
                <c:pt idx="2509">
                  <c:v>-1.6308E-13</c:v>
                </c:pt>
                <c:pt idx="2510">
                  <c:v>-1.1352000000000001E-13</c:v>
                </c:pt>
                <c:pt idx="2511">
                  <c:v>9.9900000000000009E-14</c:v>
                </c:pt>
                <c:pt idx="2512">
                  <c:v>7.5720000000000005E-14</c:v>
                </c:pt>
                <c:pt idx="2513">
                  <c:v>1.9149999999999999E-13</c:v>
                </c:pt>
                <c:pt idx="2514">
                  <c:v>2.8407999999999999E-13</c:v>
                </c:pt>
                <c:pt idx="2515">
                  <c:v>3.8211999999999999E-13</c:v>
                </c:pt>
                <c:pt idx="2516">
                  <c:v>4.7508000000000003E-13</c:v>
                </c:pt>
                <c:pt idx="2517">
                  <c:v>5.6826000000000004E-13</c:v>
                </c:pt>
                <c:pt idx="2518">
                  <c:v>6.5347999999999996E-13</c:v>
                </c:pt>
                <c:pt idx="2519">
                  <c:v>7.5231999999999997E-13</c:v>
                </c:pt>
                <c:pt idx="2520">
                  <c:v>8.0568000000000006E-13</c:v>
                </c:pt>
                <c:pt idx="2521">
                  <c:v>7.7827999999999999E-13</c:v>
                </c:pt>
                <c:pt idx="2522">
                  <c:v>6.7850000000000009E-13</c:v>
                </c:pt>
                <c:pt idx="2523">
                  <c:v>5.4976000000000007E-13</c:v>
                </c:pt>
                <c:pt idx="2524">
                  <c:v>5.1620000000000006E-13</c:v>
                </c:pt>
                <c:pt idx="2525">
                  <c:v>4.8821999999999991E-13</c:v>
                </c:pt>
                <c:pt idx="2526">
                  <c:v>5.2006000000000001E-13</c:v>
                </c:pt>
                <c:pt idx="2527">
                  <c:v>5.128600000000001E-13</c:v>
                </c:pt>
                <c:pt idx="2528">
                  <c:v>4.7845999999999996E-13</c:v>
                </c:pt>
                <c:pt idx="2529">
                  <c:v>3.9198000000000001E-13</c:v>
                </c:pt>
                <c:pt idx="2530">
                  <c:v>2.7625999999999998E-13</c:v>
                </c:pt>
                <c:pt idx="2531">
                  <c:v>1.4202000000000001E-13</c:v>
                </c:pt>
                <c:pt idx="2532">
                  <c:v>5.1160000000000012E-14</c:v>
                </c:pt>
                <c:pt idx="2533">
                  <c:v>-2.9980000000000002E-14</c:v>
                </c:pt>
                <c:pt idx="2534">
                  <c:v>-1.3277999999999999E-13</c:v>
                </c:pt>
                <c:pt idx="2535">
                  <c:v>-2.3250000000000002E-13</c:v>
                </c:pt>
                <c:pt idx="2536">
                  <c:v>-2.8784000000000001E-13</c:v>
                </c:pt>
                <c:pt idx="2537">
                  <c:v>-3.5426E-13</c:v>
                </c:pt>
                <c:pt idx="2538">
                  <c:v>-3.9900000000000012E-13</c:v>
                </c:pt>
                <c:pt idx="2539">
                  <c:v>-4.1929999999999999E-13</c:v>
                </c:pt>
                <c:pt idx="2540">
                  <c:v>-3.5948E-13</c:v>
                </c:pt>
                <c:pt idx="2541">
                  <c:v>-3.3634000000000001E-13</c:v>
                </c:pt>
                <c:pt idx="2542">
                  <c:v>-2.2704000000000001E-13</c:v>
                </c:pt>
                <c:pt idx="2543">
                  <c:v>-1.4234E-13</c:v>
                </c:pt>
                <c:pt idx="2544">
                  <c:v>-1.3563999999999999E-13</c:v>
                </c:pt>
                <c:pt idx="2545">
                  <c:v>-1.2584E-13</c:v>
                </c:pt>
                <c:pt idx="2546">
                  <c:v>1.0124000000000001E-13</c:v>
                </c:pt>
                <c:pt idx="2547">
                  <c:v>1.0813999999999999E-13</c:v>
                </c:pt>
                <c:pt idx="2548">
                  <c:v>1.6338000000000001E-13</c:v>
                </c:pt>
                <c:pt idx="2549">
                  <c:v>3.1682000000000001E-13</c:v>
                </c:pt>
                <c:pt idx="2550">
                  <c:v>4.0368E-13</c:v>
                </c:pt>
                <c:pt idx="2551">
                  <c:v>4.8941999999999995E-13</c:v>
                </c:pt>
                <c:pt idx="2552">
                  <c:v>6.0111999999999997E-13</c:v>
                </c:pt>
                <c:pt idx="2553">
                  <c:v>6.8749999999999995E-13</c:v>
                </c:pt>
                <c:pt idx="2554">
                  <c:v>7.5201999999999996E-13</c:v>
                </c:pt>
                <c:pt idx="2555">
                  <c:v>7.9598000000000001E-13</c:v>
                </c:pt>
                <c:pt idx="2556">
                  <c:v>7.8684000000000001E-13</c:v>
                </c:pt>
                <c:pt idx="2557">
                  <c:v>7.0956000000000006E-13</c:v>
                </c:pt>
                <c:pt idx="2558">
                  <c:v>5.1247999999999995E-13</c:v>
                </c:pt>
                <c:pt idx="2559">
                  <c:v>5.2450000000000004E-13</c:v>
                </c:pt>
                <c:pt idx="2560">
                  <c:v>5.2879999999999993E-13</c:v>
                </c:pt>
                <c:pt idx="2561">
                  <c:v>5.1041999999999996E-13</c:v>
                </c:pt>
                <c:pt idx="2562">
                  <c:v>5.0357999999999996E-13</c:v>
                </c:pt>
                <c:pt idx="2563">
                  <c:v>4.6053999999999997E-13</c:v>
                </c:pt>
                <c:pt idx="2564">
                  <c:v>3.5489999999999998E-13</c:v>
                </c:pt>
                <c:pt idx="2565">
                  <c:v>2.1872E-13</c:v>
                </c:pt>
                <c:pt idx="2566">
                  <c:v>1.0804E-13</c:v>
                </c:pt>
                <c:pt idx="2567">
                  <c:v>2.4939999999999999E-14</c:v>
                </c:pt>
                <c:pt idx="2568">
                  <c:v>-7.8699999999999995E-14</c:v>
                </c:pt>
                <c:pt idx="2569">
                  <c:v>-1.591E-13</c:v>
                </c:pt>
                <c:pt idx="2570">
                  <c:v>-2.3179999999999998E-13</c:v>
                </c:pt>
                <c:pt idx="2571">
                  <c:v>-3.2022000000000002E-13</c:v>
                </c:pt>
                <c:pt idx="2572">
                  <c:v>-3.7700000000000001E-13</c:v>
                </c:pt>
                <c:pt idx="2573">
                  <c:v>-4.1822000000000011E-13</c:v>
                </c:pt>
                <c:pt idx="2574">
                  <c:v>-4.2987999999999998E-13</c:v>
                </c:pt>
                <c:pt idx="2575">
                  <c:v>-3.1980000000000001E-13</c:v>
                </c:pt>
                <c:pt idx="2576">
                  <c:v>-2.4671999999999998E-13</c:v>
                </c:pt>
                <c:pt idx="2577">
                  <c:v>-2.8979999999999999E-13</c:v>
                </c:pt>
                <c:pt idx="2578">
                  <c:v>-1.7408E-13</c:v>
                </c:pt>
                <c:pt idx="2579">
                  <c:v>-1.5568E-13</c:v>
                </c:pt>
                <c:pt idx="2580">
                  <c:v>-1.0142E-13</c:v>
                </c:pt>
                <c:pt idx="2581">
                  <c:v>1.5962000000000001E-13</c:v>
                </c:pt>
                <c:pt idx="2582">
                  <c:v>1.1740000000000001E-13</c:v>
                </c:pt>
                <c:pt idx="2583">
                  <c:v>1.8991999999999999E-13</c:v>
                </c:pt>
                <c:pt idx="2584">
                  <c:v>3.2174E-13</c:v>
                </c:pt>
                <c:pt idx="2585">
                  <c:v>4.1831999999999998E-13</c:v>
                </c:pt>
                <c:pt idx="2586">
                  <c:v>4.7926000000000002E-13</c:v>
                </c:pt>
                <c:pt idx="2587">
                  <c:v>5.8626000000000007E-13</c:v>
                </c:pt>
                <c:pt idx="2588">
                  <c:v>6.8905999999999999E-13</c:v>
                </c:pt>
                <c:pt idx="2589">
                  <c:v>7.7077999999999997E-13</c:v>
                </c:pt>
                <c:pt idx="2590">
                  <c:v>7.9665999999999996E-13</c:v>
                </c:pt>
                <c:pt idx="2591">
                  <c:v>7.4074000000000003E-13</c:v>
                </c:pt>
                <c:pt idx="2592">
                  <c:v>6.6762000000000004E-13</c:v>
                </c:pt>
                <c:pt idx="2593">
                  <c:v>5.5805999999999995E-13</c:v>
                </c:pt>
                <c:pt idx="2594">
                  <c:v>5.2248000000000001E-13</c:v>
                </c:pt>
                <c:pt idx="2595">
                  <c:v>5.1091999999999991E-13</c:v>
                </c:pt>
                <c:pt idx="2596">
                  <c:v>5.531999999999999E-13</c:v>
                </c:pt>
                <c:pt idx="2597">
                  <c:v>5.1004000000000002E-13</c:v>
                </c:pt>
                <c:pt idx="2598">
                  <c:v>4.6094000000000005E-13</c:v>
                </c:pt>
                <c:pt idx="2599">
                  <c:v>3.6117999999999998E-13</c:v>
                </c:pt>
                <c:pt idx="2600">
                  <c:v>2.4326000000000002E-13</c:v>
                </c:pt>
                <c:pt idx="2601">
                  <c:v>1.476E-13</c:v>
                </c:pt>
                <c:pt idx="2602">
                  <c:v>6.3639999999999994E-14</c:v>
                </c:pt>
                <c:pt idx="2603">
                  <c:v>-1.726E-14</c:v>
                </c:pt>
                <c:pt idx="2604">
                  <c:v>-1.0448E-13</c:v>
                </c:pt>
                <c:pt idx="2605">
                  <c:v>-1.9872000000000001E-13</c:v>
                </c:pt>
                <c:pt idx="2606">
                  <c:v>-2.6074000000000001E-13</c:v>
                </c:pt>
                <c:pt idx="2607">
                  <c:v>-3.1160000000000001E-13</c:v>
                </c:pt>
                <c:pt idx="2608">
                  <c:v>-3.5536000000000001E-13</c:v>
                </c:pt>
                <c:pt idx="2609">
                  <c:v>-3.4593999999999999E-13</c:v>
                </c:pt>
                <c:pt idx="2610">
                  <c:v>-2.9235999999999988E-13</c:v>
                </c:pt>
                <c:pt idx="2611">
                  <c:v>-2.5236E-13</c:v>
                </c:pt>
                <c:pt idx="2612">
                  <c:v>-4.8920000000000001E-14</c:v>
                </c:pt>
                <c:pt idx="2613">
                  <c:v>-7.0340000000000006E-14</c:v>
                </c:pt>
                <c:pt idx="2614">
                  <c:v>-1.2054000000000001E-13</c:v>
                </c:pt>
                <c:pt idx="2615">
                  <c:v>2.5920000000000002E-14</c:v>
                </c:pt>
                <c:pt idx="2616">
                  <c:v>6.6439999999999993E-14</c:v>
                </c:pt>
                <c:pt idx="2617">
                  <c:v>1.3501999999999999E-13</c:v>
                </c:pt>
                <c:pt idx="2618">
                  <c:v>2.5497999999999989E-13</c:v>
                </c:pt>
                <c:pt idx="2619">
                  <c:v>3.6943999999999989E-13</c:v>
                </c:pt>
                <c:pt idx="2620">
                  <c:v>4.6440000000000002E-13</c:v>
                </c:pt>
                <c:pt idx="2621">
                  <c:v>5.3383999999999997E-13</c:v>
                </c:pt>
                <c:pt idx="2622">
                  <c:v>6.2671999999999998E-13</c:v>
                </c:pt>
                <c:pt idx="2623">
                  <c:v>7.4460000000000008E-13</c:v>
                </c:pt>
                <c:pt idx="2624">
                  <c:v>8.2777999999999993E-13</c:v>
                </c:pt>
                <c:pt idx="2625">
                  <c:v>8.6845999999999992E-13</c:v>
                </c:pt>
                <c:pt idx="2626">
                  <c:v>8.1281999999999996E-13</c:v>
                </c:pt>
                <c:pt idx="2627">
                  <c:v>6.7782000000000003E-13</c:v>
                </c:pt>
                <c:pt idx="2628">
                  <c:v>6.4620000000000001E-13</c:v>
                </c:pt>
                <c:pt idx="2629">
                  <c:v>6.2185999999999994E-13</c:v>
                </c:pt>
                <c:pt idx="2630">
                  <c:v>5.6054000000000005E-13</c:v>
                </c:pt>
                <c:pt idx="2631">
                  <c:v>5.6061999999999999E-13</c:v>
                </c:pt>
                <c:pt idx="2632">
                  <c:v>5.2726000000000002E-13</c:v>
                </c:pt>
                <c:pt idx="2633">
                  <c:v>4.9733999999999998E-13</c:v>
                </c:pt>
                <c:pt idx="2634">
                  <c:v>3.966E-13</c:v>
                </c:pt>
                <c:pt idx="2635">
                  <c:v>2.753E-13</c:v>
                </c:pt>
                <c:pt idx="2636">
                  <c:v>1.7253999999999999E-13</c:v>
                </c:pt>
                <c:pt idx="2637">
                  <c:v>8.4120000000000012E-14</c:v>
                </c:pt>
                <c:pt idx="2638">
                  <c:v>7.0000000000000082E-16</c:v>
                </c:pt>
                <c:pt idx="2639">
                  <c:v>-7.7019999999999996E-14</c:v>
                </c:pt>
                <c:pt idx="2640">
                  <c:v>-1.6468000000000001E-13</c:v>
                </c:pt>
                <c:pt idx="2641">
                  <c:v>-2.3657999999999999E-13</c:v>
                </c:pt>
                <c:pt idx="2642">
                  <c:v>-3.0104E-13</c:v>
                </c:pt>
                <c:pt idx="2643">
                  <c:v>-3.2880000000000002E-13</c:v>
                </c:pt>
                <c:pt idx="2644">
                  <c:v>-3.2971999999999998E-13</c:v>
                </c:pt>
                <c:pt idx="2645">
                  <c:v>-2.6891999999999998E-13</c:v>
                </c:pt>
                <c:pt idx="2646">
                  <c:v>-1.3282000000000001E-13</c:v>
                </c:pt>
                <c:pt idx="2647">
                  <c:v>-7.3899999999999993E-14</c:v>
                </c:pt>
                <c:pt idx="2648">
                  <c:v>-1.6609999999999999E-13</c:v>
                </c:pt>
                <c:pt idx="2649">
                  <c:v>-8.7040000000000001E-14</c:v>
                </c:pt>
                <c:pt idx="2650">
                  <c:v>9.1399999999999994E-14</c:v>
                </c:pt>
                <c:pt idx="2651">
                  <c:v>1.3818E-13</c:v>
                </c:pt>
                <c:pt idx="2652">
                  <c:v>1.9936E-13</c:v>
                </c:pt>
                <c:pt idx="2653">
                  <c:v>2.896599999999999E-13</c:v>
                </c:pt>
                <c:pt idx="2654">
                  <c:v>3.9162E-13</c:v>
                </c:pt>
                <c:pt idx="2655">
                  <c:v>4.9639999999999999E-13</c:v>
                </c:pt>
                <c:pt idx="2656">
                  <c:v>5.9844000000000002E-13</c:v>
                </c:pt>
                <c:pt idx="2657">
                  <c:v>6.9433999999999995E-13</c:v>
                </c:pt>
                <c:pt idx="2658">
                  <c:v>7.8570000000000008E-13</c:v>
                </c:pt>
                <c:pt idx="2659">
                  <c:v>8.5493999999999999E-13</c:v>
                </c:pt>
                <c:pt idx="2660">
                  <c:v>8.8662000000000011E-13</c:v>
                </c:pt>
                <c:pt idx="2661">
                  <c:v>8.141400000000001E-13</c:v>
                </c:pt>
                <c:pt idx="2662">
                  <c:v>6.7189999999999999E-13</c:v>
                </c:pt>
                <c:pt idx="2663">
                  <c:v>6.3234000000000001E-13</c:v>
                </c:pt>
                <c:pt idx="2664">
                  <c:v>5.8652000000000001E-13</c:v>
                </c:pt>
                <c:pt idx="2665">
                  <c:v>5.9145999999999988E-13</c:v>
                </c:pt>
                <c:pt idx="2666">
                  <c:v>6.0038000000000001E-13</c:v>
                </c:pt>
                <c:pt idx="2667">
                  <c:v>5.4750000000000004E-13</c:v>
                </c:pt>
                <c:pt idx="2668">
                  <c:v>4.6123999999999996E-13</c:v>
                </c:pt>
                <c:pt idx="2669">
                  <c:v>3.4637999999999998E-13</c:v>
                </c:pt>
                <c:pt idx="2670">
                  <c:v>2.2940000000000001E-13</c:v>
                </c:pt>
                <c:pt idx="2671">
                  <c:v>1.198E-13</c:v>
                </c:pt>
                <c:pt idx="2672">
                  <c:v>2.6419999999999999E-14</c:v>
                </c:pt>
                <c:pt idx="2673">
                  <c:v>-4.7980000000000001E-14</c:v>
                </c:pt>
                <c:pt idx="2674">
                  <c:v>-1.1116E-13</c:v>
                </c:pt>
                <c:pt idx="2675">
                  <c:v>-1.9631999999999999E-13</c:v>
                </c:pt>
                <c:pt idx="2676">
                  <c:v>-3.0719999999999999E-13</c:v>
                </c:pt>
                <c:pt idx="2677">
                  <c:v>-3.5244000000000001E-13</c:v>
                </c:pt>
                <c:pt idx="2678">
                  <c:v>-2.7160000000000002E-13</c:v>
                </c:pt>
                <c:pt idx="2679">
                  <c:v>-3.0120000000000002E-13</c:v>
                </c:pt>
                <c:pt idx="2680">
                  <c:v>-2.5228000000000001E-13</c:v>
                </c:pt>
                <c:pt idx="2681">
                  <c:v>-1.2866E-13</c:v>
                </c:pt>
                <c:pt idx="2682">
                  <c:v>-4.9839999999999999E-14</c:v>
                </c:pt>
                <c:pt idx="2683">
                  <c:v>-7.8899999999999997E-14</c:v>
                </c:pt>
                <c:pt idx="2684">
                  <c:v>-5.2039999999999998E-14</c:v>
                </c:pt>
                <c:pt idx="2685">
                  <c:v>1.2061999999999999E-13</c:v>
                </c:pt>
                <c:pt idx="2686">
                  <c:v>1.5322E-13</c:v>
                </c:pt>
                <c:pt idx="2687">
                  <c:v>2.131E-13</c:v>
                </c:pt>
                <c:pt idx="2688">
                  <c:v>3.2240000000000002E-13</c:v>
                </c:pt>
                <c:pt idx="2689">
                  <c:v>4.2601999999999999E-13</c:v>
                </c:pt>
                <c:pt idx="2690">
                  <c:v>5.2944000000000001E-13</c:v>
                </c:pt>
                <c:pt idx="2691">
                  <c:v>6.4029999999999991E-13</c:v>
                </c:pt>
                <c:pt idx="2692">
                  <c:v>7.4248000000000008E-13</c:v>
                </c:pt>
                <c:pt idx="2693">
                  <c:v>8.0524000000000001E-13</c:v>
                </c:pt>
                <c:pt idx="2694">
                  <c:v>9.1301999999999988E-13</c:v>
                </c:pt>
                <c:pt idx="2695">
                  <c:v>8.2955999999999995E-13</c:v>
                </c:pt>
                <c:pt idx="2696">
                  <c:v>7.5666000000000013E-13</c:v>
                </c:pt>
                <c:pt idx="2697">
                  <c:v>6.6524E-13</c:v>
                </c:pt>
                <c:pt idx="2698">
                  <c:v>6.2122000000000005E-13</c:v>
                </c:pt>
                <c:pt idx="2699">
                  <c:v>6.0882000000000003E-13</c:v>
                </c:pt>
                <c:pt idx="2700">
                  <c:v>6.4793999999999996E-13</c:v>
                </c:pt>
                <c:pt idx="2701">
                  <c:v>6.0640000000000002E-13</c:v>
                </c:pt>
                <c:pt idx="2702">
                  <c:v>5.3949999999999997E-13</c:v>
                </c:pt>
                <c:pt idx="2703">
                  <c:v>3.8252000000000002E-13</c:v>
                </c:pt>
                <c:pt idx="2704">
                  <c:v>3.1862000000000001E-13</c:v>
                </c:pt>
                <c:pt idx="2705">
                  <c:v>2.1201999999999999E-13</c:v>
                </c:pt>
                <c:pt idx="2706">
                  <c:v>1.2192E-13</c:v>
                </c:pt>
                <c:pt idx="2707">
                  <c:v>4.4800000000000002E-14</c:v>
                </c:pt>
                <c:pt idx="2708">
                  <c:v>-4.8180000000000003E-14</c:v>
                </c:pt>
                <c:pt idx="2709">
                  <c:v>-1.416E-13</c:v>
                </c:pt>
                <c:pt idx="2710">
                  <c:v>-2.1766E-13</c:v>
                </c:pt>
                <c:pt idx="2711">
                  <c:v>-2.8342000000000002E-13</c:v>
                </c:pt>
                <c:pt idx="2712">
                  <c:v>-3.1714E-13</c:v>
                </c:pt>
                <c:pt idx="2713">
                  <c:v>-3.3475999999999998E-13</c:v>
                </c:pt>
                <c:pt idx="2714">
                  <c:v>-1.7544000000000001E-13</c:v>
                </c:pt>
                <c:pt idx="2715">
                  <c:v>-1.1296000000000001E-13</c:v>
                </c:pt>
                <c:pt idx="2716">
                  <c:v>-1.0846E-13</c:v>
                </c:pt>
                <c:pt idx="2717">
                  <c:v>-1.2907999999999999E-13</c:v>
                </c:pt>
                <c:pt idx="2718">
                  <c:v>-6.3300000000000005E-14</c:v>
                </c:pt>
                <c:pt idx="2719">
                  <c:v>7.6680000000000007E-14</c:v>
                </c:pt>
                <c:pt idx="2720">
                  <c:v>1.5375999999999999E-13</c:v>
                </c:pt>
                <c:pt idx="2721">
                  <c:v>1.9208E-13</c:v>
                </c:pt>
                <c:pt idx="2722">
                  <c:v>2.9179999999999998E-13</c:v>
                </c:pt>
                <c:pt idx="2723">
                  <c:v>4.0916E-13</c:v>
                </c:pt>
                <c:pt idx="2724">
                  <c:v>4.9046000000000011E-13</c:v>
                </c:pt>
                <c:pt idx="2725">
                  <c:v>6.0901999999999996E-13</c:v>
                </c:pt>
                <c:pt idx="2726">
                  <c:v>6.9870000000000004E-13</c:v>
                </c:pt>
                <c:pt idx="2727">
                  <c:v>8.1439999999999994E-13</c:v>
                </c:pt>
                <c:pt idx="2728">
                  <c:v>8.6979999999999999E-13</c:v>
                </c:pt>
                <c:pt idx="2729">
                  <c:v>9.2290000000000004E-13</c:v>
                </c:pt>
                <c:pt idx="2730">
                  <c:v>8.6512000000000005E-13</c:v>
                </c:pt>
                <c:pt idx="2731">
                  <c:v>7.4799999999999994E-13</c:v>
                </c:pt>
                <c:pt idx="2732">
                  <c:v>6.5498E-13</c:v>
                </c:pt>
                <c:pt idx="2733">
                  <c:v>6.2241999999999999E-13</c:v>
                </c:pt>
                <c:pt idx="2734">
                  <c:v>6.1119999999999996E-13</c:v>
                </c:pt>
                <c:pt idx="2735">
                  <c:v>6.7062000000000002E-13</c:v>
                </c:pt>
                <c:pt idx="2736">
                  <c:v>6.1023999999999993E-13</c:v>
                </c:pt>
                <c:pt idx="2737">
                  <c:v>5.3159999999999998E-13</c:v>
                </c:pt>
                <c:pt idx="2738">
                  <c:v>4.3692000000000002E-13</c:v>
                </c:pt>
                <c:pt idx="2739">
                  <c:v>3.1013999999999998E-13</c:v>
                </c:pt>
                <c:pt idx="2740">
                  <c:v>2.0062000000000001E-13</c:v>
                </c:pt>
                <c:pt idx="2741">
                  <c:v>9.59E-14</c:v>
                </c:pt>
                <c:pt idx="2742">
                  <c:v>2.338E-14</c:v>
                </c:pt>
                <c:pt idx="2743">
                  <c:v>-8.1199999999999997E-14</c:v>
                </c:pt>
                <c:pt idx="2744">
                  <c:v>-1.8024E-13</c:v>
                </c:pt>
                <c:pt idx="2745">
                  <c:v>-2.2923999999999999E-13</c:v>
                </c:pt>
                <c:pt idx="2746">
                  <c:v>-2.9258E-13</c:v>
                </c:pt>
                <c:pt idx="2747">
                  <c:v>-3.5126000000000001E-13</c:v>
                </c:pt>
                <c:pt idx="2748">
                  <c:v>-2.6354000000000001E-13</c:v>
                </c:pt>
                <c:pt idx="2749">
                  <c:v>-1.9217999999999999E-13</c:v>
                </c:pt>
                <c:pt idx="2750">
                  <c:v>-1.8142E-13</c:v>
                </c:pt>
                <c:pt idx="2751">
                  <c:v>-3.8140000000000002E-14</c:v>
                </c:pt>
                <c:pt idx="2752">
                  <c:v>-4.6400000000000003E-14</c:v>
                </c:pt>
                <c:pt idx="2753">
                  <c:v>-6.8179999999999993E-14</c:v>
                </c:pt>
                <c:pt idx="2754">
                  <c:v>1.4220000000000002E-14</c:v>
                </c:pt>
                <c:pt idx="2755">
                  <c:v>1.3296E-13</c:v>
                </c:pt>
                <c:pt idx="2756">
                  <c:v>2.0780000000000001E-13</c:v>
                </c:pt>
                <c:pt idx="2757">
                  <c:v>2.9868E-13</c:v>
                </c:pt>
                <c:pt idx="2758">
                  <c:v>3.9622E-13</c:v>
                </c:pt>
                <c:pt idx="2759">
                  <c:v>4.6891999999999999E-13</c:v>
                </c:pt>
                <c:pt idx="2760">
                  <c:v>6.0891999999999999E-13</c:v>
                </c:pt>
                <c:pt idx="2761">
                  <c:v>7.0588000000000002E-13</c:v>
                </c:pt>
                <c:pt idx="2762">
                  <c:v>7.9759999999999995E-13</c:v>
                </c:pt>
                <c:pt idx="2763">
                  <c:v>8.9341999999999994E-13</c:v>
                </c:pt>
                <c:pt idx="2764">
                  <c:v>9.3601999999999988E-13</c:v>
                </c:pt>
                <c:pt idx="2765">
                  <c:v>8.8696000000000009E-13</c:v>
                </c:pt>
                <c:pt idx="2766">
                  <c:v>7.8279999999999996E-13</c:v>
                </c:pt>
                <c:pt idx="2767">
                  <c:v>7.0572000000000005E-13</c:v>
                </c:pt>
                <c:pt idx="2768">
                  <c:v>6.9099999999999998E-13</c:v>
                </c:pt>
                <c:pt idx="2769">
                  <c:v>7.0923999999999991E-13</c:v>
                </c:pt>
                <c:pt idx="2770">
                  <c:v>6.7715999999999991E-13</c:v>
                </c:pt>
                <c:pt idx="2771">
                  <c:v>6.1721999999999987E-13</c:v>
                </c:pt>
                <c:pt idx="2772">
                  <c:v>5.9157999999999999E-13</c:v>
                </c:pt>
                <c:pt idx="2773">
                  <c:v>4.8316000000000003E-13</c:v>
                </c:pt>
                <c:pt idx="2774">
                  <c:v>3.2422000000000001E-13</c:v>
                </c:pt>
                <c:pt idx="2775">
                  <c:v>2.4780000000000001E-13</c:v>
                </c:pt>
                <c:pt idx="2776">
                  <c:v>1.5922E-13</c:v>
                </c:pt>
                <c:pt idx="2777">
                  <c:v>9.6719999999999991E-14</c:v>
                </c:pt>
                <c:pt idx="2778">
                  <c:v>-2.6999999999999989E-15</c:v>
                </c:pt>
                <c:pt idx="2779">
                  <c:v>-1.0972E-13</c:v>
                </c:pt>
                <c:pt idx="2780">
                  <c:v>-1.8074E-13</c:v>
                </c:pt>
                <c:pt idx="2781">
                  <c:v>-2.6876000000000001E-13</c:v>
                </c:pt>
                <c:pt idx="2782">
                  <c:v>-3.0639999999999999E-13</c:v>
                </c:pt>
                <c:pt idx="2783">
                  <c:v>-2.9176000000000001E-13</c:v>
                </c:pt>
                <c:pt idx="2784">
                  <c:v>-1.6591999999999999E-13</c:v>
                </c:pt>
                <c:pt idx="2785">
                  <c:v>-8.8560000000000003E-14</c:v>
                </c:pt>
                <c:pt idx="2786">
                  <c:v>-6.3920000000000007E-14</c:v>
                </c:pt>
                <c:pt idx="2787">
                  <c:v>-8.3879999999999992E-14</c:v>
                </c:pt>
                <c:pt idx="2788">
                  <c:v>9.9200000000000003E-15</c:v>
                </c:pt>
                <c:pt idx="2789">
                  <c:v>4.5960000000000001E-14</c:v>
                </c:pt>
                <c:pt idx="2790">
                  <c:v>2.6894000000000001E-13</c:v>
                </c:pt>
                <c:pt idx="2791">
                  <c:v>2.6478000000000001E-13</c:v>
                </c:pt>
                <c:pt idx="2792">
                  <c:v>3.4922E-13</c:v>
                </c:pt>
                <c:pt idx="2793">
                  <c:v>4.3176000000000002E-13</c:v>
                </c:pt>
                <c:pt idx="2794">
                  <c:v>5.3749999999999998E-13</c:v>
                </c:pt>
                <c:pt idx="2795">
                  <c:v>6.4166000000000001E-13</c:v>
                </c:pt>
                <c:pt idx="2796">
                  <c:v>7.455E-13</c:v>
                </c:pt>
                <c:pt idx="2797">
                  <c:v>8.1192000000000004E-13</c:v>
                </c:pt>
                <c:pt idx="2798">
                  <c:v>8.8868000000000001E-13</c:v>
                </c:pt>
                <c:pt idx="2799">
                  <c:v>9.4857999999999998E-13</c:v>
                </c:pt>
                <c:pt idx="2800">
                  <c:v>8.987000000000001E-13</c:v>
                </c:pt>
                <c:pt idx="2801">
                  <c:v>7.5490000000000004E-13</c:v>
                </c:pt>
                <c:pt idx="2802">
                  <c:v>6.9528000000000004E-13</c:v>
                </c:pt>
                <c:pt idx="2803">
                  <c:v>6.9587999999999986E-13</c:v>
                </c:pt>
                <c:pt idx="2804">
                  <c:v>7.1707999999999991E-13</c:v>
                </c:pt>
                <c:pt idx="2805">
                  <c:v>6.1465999999999993E-13</c:v>
                </c:pt>
                <c:pt idx="2806">
                  <c:v>6.1072000000000005E-13</c:v>
                </c:pt>
                <c:pt idx="2807">
                  <c:v>5.9603999999999995E-13</c:v>
                </c:pt>
                <c:pt idx="2808">
                  <c:v>4.7944000000000003E-13</c:v>
                </c:pt>
                <c:pt idx="2809">
                  <c:v>3.6164000000000001E-13</c:v>
                </c:pt>
                <c:pt idx="2810">
                  <c:v>2.3845999999999998E-13</c:v>
                </c:pt>
                <c:pt idx="2811">
                  <c:v>1.3580000000000001E-13</c:v>
                </c:pt>
                <c:pt idx="2812">
                  <c:v>7.1880000000000005E-14</c:v>
                </c:pt>
                <c:pt idx="2813">
                  <c:v>-5.332E-14</c:v>
                </c:pt>
                <c:pt idx="2814">
                  <c:v>-1.4415999999999999E-13</c:v>
                </c:pt>
                <c:pt idx="2815">
                  <c:v>-2.1538000000000001E-13</c:v>
                </c:pt>
                <c:pt idx="2816">
                  <c:v>-2.7325999999999999E-13</c:v>
                </c:pt>
                <c:pt idx="2817">
                  <c:v>-3.2883999999999999E-13</c:v>
                </c:pt>
                <c:pt idx="2818">
                  <c:v>-1.753E-13</c:v>
                </c:pt>
                <c:pt idx="2819">
                  <c:v>-1.642E-13</c:v>
                </c:pt>
                <c:pt idx="2820">
                  <c:v>-9.0220000000000006E-14</c:v>
                </c:pt>
                <c:pt idx="2821">
                  <c:v>-1.2497999999999999E-13</c:v>
                </c:pt>
                <c:pt idx="2822">
                  <c:v>-4.8740000000000002E-14</c:v>
                </c:pt>
                <c:pt idx="2823">
                  <c:v>-2.9059999999999998E-14</c:v>
                </c:pt>
                <c:pt idx="2824">
                  <c:v>1.6877999999999999E-13</c:v>
                </c:pt>
                <c:pt idx="2825">
                  <c:v>1.9494E-13</c:v>
                </c:pt>
                <c:pt idx="2826">
                  <c:v>2.6218E-13</c:v>
                </c:pt>
                <c:pt idx="2827">
                  <c:v>3.4395999999999998E-13</c:v>
                </c:pt>
                <c:pt idx="2828">
                  <c:v>4.6958E-13</c:v>
                </c:pt>
                <c:pt idx="2829">
                  <c:v>5.8025999999999999E-13</c:v>
                </c:pt>
                <c:pt idx="2830">
                  <c:v>6.7890000000000007E-13</c:v>
                </c:pt>
                <c:pt idx="2831">
                  <c:v>7.8353999999999991E-13</c:v>
                </c:pt>
                <c:pt idx="2832">
                  <c:v>8.4453999999999995E-13</c:v>
                </c:pt>
                <c:pt idx="2833">
                  <c:v>9.5859999999999997E-13</c:v>
                </c:pt>
                <c:pt idx="2834">
                  <c:v>9.7294000000000009E-13</c:v>
                </c:pt>
                <c:pt idx="2835">
                  <c:v>9.4094000000000003E-13</c:v>
                </c:pt>
                <c:pt idx="2836">
                  <c:v>8.1106000000000008E-13</c:v>
                </c:pt>
                <c:pt idx="2837">
                  <c:v>6.5110000000000002E-13</c:v>
                </c:pt>
                <c:pt idx="2838">
                  <c:v>7.2606000000000004E-13</c:v>
                </c:pt>
                <c:pt idx="2839">
                  <c:v>7.2050000000000001E-13</c:v>
                </c:pt>
                <c:pt idx="2840">
                  <c:v>6.9169999999999997E-13</c:v>
                </c:pt>
                <c:pt idx="2841">
                  <c:v>6.0996000000000006E-13</c:v>
                </c:pt>
                <c:pt idx="2842">
                  <c:v>5.4000000000000002E-13</c:v>
                </c:pt>
                <c:pt idx="2843">
                  <c:v>4.2836E-13</c:v>
                </c:pt>
                <c:pt idx="2844">
                  <c:v>3.2025999999999999E-13</c:v>
                </c:pt>
                <c:pt idx="2845">
                  <c:v>2.033E-13</c:v>
                </c:pt>
                <c:pt idx="2846">
                  <c:v>1.1162E-13</c:v>
                </c:pt>
                <c:pt idx="2847">
                  <c:v>2.3559999999999999E-14</c:v>
                </c:pt>
                <c:pt idx="2848">
                  <c:v>-8.6079999999999998E-14</c:v>
                </c:pt>
                <c:pt idx="2849">
                  <c:v>-1.7386E-13</c:v>
                </c:pt>
                <c:pt idx="2850">
                  <c:v>-2.3733999999999998E-13</c:v>
                </c:pt>
                <c:pt idx="2851">
                  <c:v>-2.9728000000000002E-13</c:v>
                </c:pt>
                <c:pt idx="2852">
                  <c:v>-3.0818000000000001E-13</c:v>
                </c:pt>
                <c:pt idx="2853">
                  <c:v>-3.4652000000000002E-13</c:v>
                </c:pt>
                <c:pt idx="2854">
                  <c:v>-1.3233999999999999E-13</c:v>
                </c:pt>
                <c:pt idx="2855">
                  <c:v>-1.4880000000000001E-13</c:v>
                </c:pt>
                <c:pt idx="2856">
                  <c:v>8.4399999999999999E-15</c:v>
                </c:pt>
                <c:pt idx="2857">
                  <c:v>-1.9239999999999999E-14</c:v>
                </c:pt>
                <c:pt idx="2858">
                  <c:v>-5.0280000000000001E-14</c:v>
                </c:pt>
                <c:pt idx="2859">
                  <c:v>1.0304E-13</c:v>
                </c:pt>
                <c:pt idx="2860">
                  <c:v>2.241E-13</c:v>
                </c:pt>
                <c:pt idx="2861">
                  <c:v>2.5926E-13</c:v>
                </c:pt>
                <c:pt idx="2862">
                  <c:v>3.5784000000000002E-13</c:v>
                </c:pt>
                <c:pt idx="2863">
                  <c:v>4.6566000000000006E-13</c:v>
                </c:pt>
                <c:pt idx="2864">
                  <c:v>5.8687999999999992E-13</c:v>
                </c:pt>
                <c:pt idx="2865">
                  <c:v>7.0125999999999998E-13</c:v>
                </c:pt>
                <c:pt idx="2866">
                  <c:v>7.9663999999999993E-13</c:v>
                </c:pt>
                <c:pt idx="2867">
                  <c:v>8.3036000000000001E-13</c:v>
                </c:pt>
                <c:pt idx="2868">
                  <c:v>9.6785999999999988E-13</c:v>
                </c:pt>
                <c:pt idx="2869">
                  <c:v>1.02702E-12</c:v>
                </c:pt>
                <c:pt idx="2870">
                  <c:v>9.3214000000000011E-13</c:v>
                </c:pt>
                <c:pt idx="2871">
                  <c:v>8.2464000000000001E-13</c:v>
                </c:pt>
                <c:pt idx="2872">
                  <c:v>6.4293999999999988E-13</c:v>
                </c:pt>
                <c:pt idx="2873">
                  <c:v>6.9051999999999997E-13</c:v>
                </c:pt>
                <c:pt idx="2874">
                  <c:v>6.594E-13</c:v>
                </c:pt>
                <c:pt idx="2875">
                  <c:v>6.5347999999999996E-13</c:v>
                </c:pt>
                <c:pt idx="2876">
                  <c:v>5.9965999999999999E-13</c:v>
                </c:pt>
                <c:pt idx="2877">
                  <c:v>5.3370000000000004E-13</c:v>
                </c:pt>
                <c:pt idx="2878">
                  <c:v>4.1687999999999999E-13</c:v>
                </c:pt>
                <c:pt idx="2879">
                  <c:v>2.9276000000000001E-13</c:v>
                </c:pt>
                <c:pt idx="2880">
                  <c:v>1.9964E-13</c:v>
                </c:pt>
                <c:pt idx="2881">
                  <c:v>9.7120000000000019E-14</c:v>
                </c:pt>
                <c:pt idx="2882">
                  <c:v>2.1659999999999999E-14</c:v>
                </c:pt>
                <c:pt idx="2883">
                  <c:v>-8.5560000000000016E-14</c:v>
                </c:pt>
                <c:pt idx="2884">
                  <c:v>-1.6254000000000001E-13</c:v>
                </c:pt>
                <c:pt idx="2885">
                  <c:v>-2.3445999999999999E-13</c:v>
                </c:pt>
                <c:pt idx="2886">
                  <c:v>-2.993E-13</c:v>
                </c:pt>
                <c:pt idx="2887">
                  <c:v>-3.1862000000000001E-13</c:v>
                </c:pt>
                <c:pt idx="2888">
                  <c:v>-2.947599999999999E-13</c:v>
                </c:pt>
                <c:pt idx="2889">
                  <c:v>-2.6336E-13</c:v>
                </c:pt>
                <c:pt idx="2890">
                  <c:v>-1.8596E-13</c:v>
                </c:pt>
                <c:pt idx="2891">
                  <c:v>-4.9079999999999991E-14</c:v>
                </c:pt>
                <c:pt idx="2892">
                  <c:v>-5.6960000000000004E-14</c:v>
                </c:pt>
                <c:pt idx="2893">
                  <c:v>-3.0100000000000012E-14</c:v>
                </c:pt>
                <c:pt idx="2894">
                  <c:v>1.3594E-13</c:v>
                </c:pt>
                <c:pt idx="2895">
                  <c:v>2.2424000000000001E-13</c:v>
                </c:pt>
                <c:pt idx="2896">
                  <c:v>2.5629999999999998E-13</c:v>
                </c:pt>
                <c:pt idx="2897">
                  <c:v>3.384E-13</c:v>
                </c:pt>
                <c:pt idx="2898">
                  <c:v>4.6394000000000004E-13</c:v>
                </c:pt>
                <c:pt idx="2899">
                  <c:v>5.8940000000000009E-13</c:v>
                </c:pt>
                <c:pt idx="2900">
                  <c:v>6.9353999999999999E-13</c:v>
                </c:pt>
                <c:pt idx="2901">
                  <c:v>7.5367999999999998E-13</c:v>
                </c:pt>
                <c:pt idx="2902">
                  <c:v>8.5650000000000004E-13</c:v>
                </c:pt>
                <c:pt idx="2903">
                  <c:v>9.3964000000000002E-13</c:v>
                </c:pt>
                <c:pt idx="2904">
                  <c:v>9.8457999999999983E-13</c:v>
                </c:pt>
                <c:pt idx="2905">
                  <c:v>8.9322E-13</c:v>
                </c:pt>
                <c:pt idx="2906">
                  <c:v>7.2056000000000001E-13</c:v>
                </c:pt>
                <c:pt idx="2907">
                  <c:v>6.8282000000000001E-13</c:v>
                </c:pt>
                <c:pt idx="2908">
                  <c:v>7.4641999999999986E-13</c:v>
                </c:pt>
                <c:pt idx="2909">
                  <c:v>6.6701999999999992E-13</c:v>
                </c:pt>
                <c:pt idx="2910">
                  <c:v>6.3594000000000001E-13</c:v>
                </c:pt>
                <c:pt idx="2911">
                  <c:v>5.8664000000000011E-13</c:v>
                </c:pt>
                <c:pt idx="2912">
                  <c:v>5.0148E-13</c:v>
                </c:pt>
                <c:pt idx="2913">
                  <c:v>3.9643999999999997E-13</c:v>
                </c:pt>
                <c:pt idx="2914">
                  <c:v>3.0188000000000002E-13</c:v>
                </c:pt>
                <c:pt idx="2915">
                  <c:v>1.9564000000000001E-13</c:v>
                </c:pt>
                <c:pt idx="2916">
                  <c:v>1.0546E-13</c:v>
                </c:pt>
                <c:pt idx="2917">
                  <c:v>2.6760000000000001E-14</c:v>
                </c:pt>
                <c:pt idx="2918">
                  <c:v>-8.4919999999999993E-14</c:v>
                </c:pt>
                <c:pt idx="2919">
                  <c:v>-1.6989999999999999E-13</c:v>
                </c:pt>
                <c:pt idx="2920">
                  <c:v>-2.393E-13</c:v>
                </c:pt>
                <c:pt idx="2921">
                  <c:v>-2.6797999999999999E-13</c:v>
                </c:pt>
                <c:pt idx="2922">
                  <c:v>-3.361E-13</c:v>
                </c:pt>
                <c:pt idx="2923">
                  <c:v>-2.1200000000000001E-13</c:v>
                </c:pt>
                <c:pt idx="2924">
                  <c:v>-1.2127999999999999E-13</c:v>
                </c:pt>
                <c:pt idx="2925">
                  <c:v>-1.7511999999999999E-13</c:v>
                </c:pt>
                <c:pt idx="2926">
                  <c:v>-4.2519999999999998E-14</c:v>
                </c:pt>
                <c:pt idx="2927">
                  <c:v>-3.7599999999999999E-14</c:v>
                </c:pt>
                <c:pt idx="2928">
                  <c:v>-1.6020000000000001E-14</c:v>
                </c:pt>
                <c:pt idx="2929">
                  <c:v>1.8156000000000001E-13</c:v>
                </c:pt>
                <c:pt idx="2930">
                  <c:v>1.7202000000000001E-13</c:v>
                </c:pt>
                <c:pt idx="2931">
                  <c:v>2.5582000000000001E-13</c:v>
                </c:pt>
                <c:pt idx="2932">
                  <c:v>3.7143999999999998E-13</c:v>
                </c:pt>
                <c:pt idx="2933">
                  <c:v>4.7239999999999999E-13</c:v>
                </c:pt>
                <c:pt idx="2934">
                  <c:v>5.8523999999999994E-13</c:v>
                </c:pt>
                <c:pt idx="2935">
                  <c:v>6.7056000000000002E-13</c:v>
                </c:pt>
                <c:pt idx="2936">
                  <c:v>8.0751999999999998E-13</c:v>
                </c:pt>
                <c:pt idx="2937">
                  <c:v>8.7730000000000011E-13</c:v>
                </c:pt>
                <c:pt idx="2938">
                  <c:v>9.5362000000000013E-13</c:v>
                </c:pt>
                <c:pt idx="2939">
                  <c:v>9.6733999999999979E-13</c:v>
                </c:pt>
                <c:pt idx="2940">
                  <c:v>8.5472000000000012E-13</c:v>
                </c:pt>
                <c:pt idx="2941">
                  <c:v>7.5224000000000013E-13</c:v>
                </c:pt>
                <c:pt idx="2942">
                  <c:v>6.4398000000000005E-13</c:v>
                </c:pt>
                <c:pt idx="2943">
                  <c:v>7.1297999999999996E-13</c:v>
                </c:pt>
                <c:pt idx="2944">
                  <c:v>6.721400000000001E-13</c:v>
                </c:pt>
                <c:pt idx="2945">
                  <c:v>6.7084E-13</c:v>
                </c:pt>
                <c:pt idx="2946">
                  <c:v>6.2687999999999995E-13</c:v>
                </c:pt>
                <c:pt idx="2947">
                  <c:v>5.3629999999999995E-13</c:v>
                </c:pt>
                <c:pt idx="2948">
                  <c:v>4.2128E-13</c:v>
                </c:pt>
                <c:pt idx="2949">
                  <c:v>2.9612E-13</c:v>
                </c:pt>
                <c:pt idx="2950">
                  <c:v>1.9612E-13</c:v>
                </c:pt>
                <c:pt idx="2951">
                  <c:v>1.0129999999999999E-13</c:v>
                </c:pt>
                <c:pt idx="2952">
                  <c:v>1.6379999999999999E-14</c:v>
                </c:pt>
                <c:pt idx="2953">
                  <c:v>-9.2199999999999988E-14</c:v>
                </c:pt>
                <c:pt idx="2954">
                  <c:v>-1.7455999999999999E-13</c:v>
                </c:pt>
                <c:pt idx="2955">
                  <c:v>-2.4491999999999998E-13</c:v>
                </c:pt>
                <c:pt idx="2956">
                  <c:v>-3.0574000000000002E-13</c:v>
                </c:pt>
                <c:pt idx="2957">
                  <c:v>-3.2178000000000002E-13</c:v>
                </c:pt>
                <c:pt idx="2958">
                  <c:v>-2.8958000000000001E-13</c:v>
                </c:pt>
                <c:pt idx="2959">
                  <c:v>-2.6762000000000002E-13</c:v>
                </c:pt>
                <c:pt idx="2960">
                  <c:v>-1.0832E-13</c:v>
                </c:pt>
                <c:pt idx="2961">
                  <c:v>-4.4520000000000002E-14</c:v>
                </c:pt>
                <c:pt idx="2962">
                  <c:v>-7.2479999999999985E-14</c:v>
                </c:pt>
                <c:pt idx="2963">
                  <c:v>-3.5059999999999998E-14</c:v>
                </c:pt>
                <c:pt idx="2964">
                  <c:v>1.7107999999999999E-13</c:v>
                </c:pt>
                <c:pt idx="2965">
                  <c:v>1.678E-13</c:v>
                </c:pt>
                <c:pt idx="2966">
                  <c:v>2.7062000000000001E-13</c:v>
                </c:pt>
                <c:pt idx="2967">
                  <c:v>3.9112E-13</c:v>
                </c:pt>
                <c:pt idx="2968">
                  <c:v>4.9477999999999994E-13</c:v>
                </c:pt>
                <c:pt idx="2969">
                  <c:v>6.1542000000000002E-13</c:v>
                </c:pt>
                <c:pt idx="2970">
                  <c:v>7.0125999999999998E-13</c:v>
                </c:pt>
                <c:pt idx="2971">
                  <c:v>8.1468000000000002E-13</c:v>
                </c:pt>
                <c:pt idx="2972">
                  <c:v>9.0812000000000007E-13</c:v>
                </c:pt>
                <c:pt idx="2973">
                  <c:v>9.9901999999999992E-13</c:v>
                </c:pt>
                <c:pt idx="2974">
                  <c:v>1.00814E-12</c:v>
                </c:pt>
                <c:pt idx="2975">
                  <c:v>9.1736000000000004E-13</c:v>
                </c:pt>
                <c:pt idx="2976">
                  <c:v>7.5212000000000003E-13</c:v>
                </c:pt>
                <c:pt idx="2977">
                  <c:v>7.5930000000000001E-13</c:v>
                </c:pt>
                <c:pt idx="2978">
                  <c:v>7.2630000000000005E-13</c:v>
                </c:pt>
                <c:pt idx="2979">
                  <c:v>6.8576E-13</c:v>
                </c:pt>
                <c:pt idx="2980">
                  <c:v>6.7074000000000003E-13</c:v>
                </c:pt>
                <c:pt idx="2981">
                  <c:v>6.1178000000000004E-13</c:v>
                </c:pt>
                <c:pt idx="2982">
                  <c:v>5.4527999999999997E-13</c:v>
                </c:pt>
                <c:pt idx="2983">
                  <c:v>4.3184000000000001E-13</c:v>
                </c:pt>
                <c:pt idx="2984">
                  <c:v>3.0084000000000001E-13</c:v>
                </c:pt>
                <c:pt idx="2985">
                  <c:v>1.9528E-13</c:v>
                </c:pt>
                <c:pt idx="2986">
                  <c:v>8.9559999999999999E-14</c:v>
                </c:pt>
                <c:pt idx="2987">
                  <c:v>1.5340000000000001E-14</c:v>
                </c:pt>
                <c:pt idx="2988">
                  <c:v>-9.2319999999999992E-14</c:v>
                </c:pt>
                <c:pt idx="2989">
                  <c:v>-1.7672E-13</c:v>
                </c:pt>
                <c:pt idx="2990">
                  <c:v>-2.5429999999999999E-13</c:v>
                </c:pt>
                <c:pt idx="2991">
                  <c:v>-3.0011999999999999E-13</c:v>
                </c:pt>
                <c:pt idx="2992">
                  <c:v>-3.1465999999999999E-13</c:v>
                </c:pt>
                <c:pt idx="2993">
                  <c:v>-2.8668E-13</c:v>
                </c:pt>
                <c:pt idx="2994">
                  <c:v>-1.2596E-13</c:v>
                </c:pt>
                <c:pt idx="2995">
                  <c:v>-4.5379999999999998E-14</c:v>
                </c:pt>
                <c:pt idx="2996">
                  <c:v>-1.2142E-13</c:v>
                </c:pt>
                <c:pt idx="2997">
                  <c:v>-7.9739999999999996E-14</c:v>
                </c:pt>
                <c:pt idx="2998">
                  <c:v>3.0400000000000009E-15</c:v>
                </c:pt>
                <c:pt idx="2999">
                  <c:v>2.1465999999999999E-13</c:v>
                </c:pt>
                <c:pt idx="3000">
                  <c:v>2.1847999999999999E-13</c:v>
                </c:pt>
                <c:pt idx="3001">
                  <c:v>3.0680000000000002E-13</c:v>
                </c:pt>
                <c:pt idx="3002">
                  <c:v>3.9900000000000002E-13</c:v>
                </c:pt>
                <c:pt idx="3003">
                  <c:v>5.3154000000000008E-13</c:v>
                </c:pt>
                <c:pt idx="3004">
                  <c:v>6.4275999999999998E-13</c:v>
                </c:pt>
                <c:pt idx="3005">
                  <c:v>7.3222000000000008E-13</c:v>
                </c:pt>
                <c:pt idx="3006">
                  <c:v>8.2959999999999992E-13</c:v>
                </c:pt>
                <c:pt idx="3007">
                  <c:v>9.0834000000000005E-13</c:v>
                </c:pt>
                <c:pt idx="3008">
                  <c:v>9.6884000000000014E-13</c:v>
                </c:pt>
                <c:pt idx="3009">
                  <c:v>9.9042000000000014E-13</c:v>
                </c:pt>
                <c:pt idx="3010">
                  <c:v>8.7457999999999989E-13</c:v>
                </c:pt>
                <c:pt idx="3011">
                  <c:v>7.7635999999999994E-13</c:v>
                </c:pt>
                <c:pt idx="3012">
                  <c:v>6.9514E-13</c:v>
                </c:pt>
                <c:pt idx="3013">
                  <c:v>6.7781999999999993E-13</c:v>
                </c:pt>
                <c:pt idx="3014">
                  <c:v>6.7026000000000001E-13</c:v>
                </c:pt>
                <c:pt idx="3015">
                  <c:v>6.1448000000000002E-13</c:v>
                </c:pt>
                <c:pt idx="3016">
                  <c:v>5.6094000000000003E-13</c:v>
                </c:pt>
                <c:pt idx="3017">
                  <c:v>4.6796000000000006E-13</c:v>
                </c:pt>
                <c:pt idx="3018">
                  <c:v>3.3902E-13</c:v>
                </c:pt>
                <c:pt idx="3019">
                  <c:v>2.2398E-13</c:v>
                </c:pt>
                <c:pt idx="3020">
                  <c:v>1.3395999999999999E-13</c:v>
                </c:pt>
                <c:pt idx="3021">
                  <c:v>6.4659999999999999E-14</c:v>
                </c:pt>
                <c:pt idx="3022">
                  <c:v>-3.3160000000000001E-14</c:v>
                </c:pt>
                <c:pt idx="3023">
                  <c:v>-1.3062E-13</c:v>
                </c:pt>
                <c:pt idx="3024">
                  <c:v>-2.0399999999999999E-13</c:v>
                </c:pt>
                <c:pt idx="3025">
                  <c:v>-2.6564000000000002E-13</c:v>
                </c:pt>
                <c:pt idx="3026">
                  <c:v>-3.2169999999999998E-13</c:v>
                </c:pt>
                <c:pt idx="3027">
                  <c:v>-3.2435999999999999E-13</c:v>
                </c:pt>
                <c:pt idx="3028">
                  <c:v>-2.3194000000000002E-13</c:v>
                </c:pt>
                <c:pt idx="3029">
                  <c:v>-1.2446000000000001E-13</c:v>
                </c:pt>
                <c:pt idx="3030">
                  <c:v>-1.7452E-13</c:v>
                </c:pt>
                <c:pt idx="3031">
                  <c:v>-7.7300000000000009E-14</c:v>
                </c:pt>
                <c:pt idx="3032">
                  <c:v>-2.2919999999999999E-14</c:v>
                </c:pt>
                <c:pt idx="3033">
                  <c:v>1.0471999999999999E-13</c:v>
                </c:pt>
                <c:pt idx="3034">
                  <c:v>1.831E-13</c:v>
                </c:pt>
                <c:pt idx="3035">
                  <c:v>1.9758E-13</c:v>
                </c:pt>
                <c:pt idx="3036">
                  <c:v>2.9164000000000001E-13</c:v>
                </c:pt>
                <c:pt idx="3037">
                  <c:v>4.1763999999999998E-13</c:v>
                </c:pt>
                <c:pt idx="3038">
                  <c:v>5.4997999999999994E-13</c:v>
                </c:pt>
                <c:pt idx="3039">
                  <c:v>6.3992000000000006E-13</c:v>
                </c:pt>
                <c:pt idx="3040">
                  <c:v>7.3756000000000014E-13</c:v>
                </c:pt>
                <c:pt idx="3041">
                  <c:v>8.7418000000000002E-13</c:v>
                </c:pt>
                <c:pt idx="3042">
                  <c:v>9.5611999999999997E-13</c:v>
                </c:pt>
                <c:pt idx="3043">
                  <c:v>1.02172E-12</c:v>
                </c:pt>
                <c:pt idx="3044">
                  <c:v>1.04174E-12</c:v>
                </c:pt>
                <c:pt idx="3045">
                  <c:v>8.9397999999999999E-13</c:v>
                </c:pt>
                <c:pt idx="3046">
                  <c:v>7.6859999999999998E-13</c:v>
                </c:pt>
                <c:pt idx="3047">
                  <c:v>8.0082000000000012E-13</c:v>
                </c:pt>
                <c:pt idx="3048">
                  <c:v>7.4187999999999986E-13</c:v>
                </c:pt>
                <c:pt idx="3049">
                  <c:v>7.4576000000000005E-13</c:v>
                </c:pt>
                <c:pt idx="3050">
                  <c:v>6.7134000000000005E-13</c:v>
                </c:pt>
                <c:pt idx="3051">
                  <c:v>6.1074000000000008E-13</c:v>
                </c:pt>
                <c:pt idx="3052">
                  <c:v>5.1927999999999998E-13</c:v>
                </c:pt>
                <c:pt idx="3053">
                  <c:v>3.8370000000000002E-13</c:v>
                </c:pt>
                <c:pt idx="3054">
                  <c:v>2.5682000000000001E-13</c:v>
                </c:pt>
                <c:pt idx="3055">
                  <c:v>1.6914E-13</c:v>
                </c:pt>
                <c:pt idx="3056">
                  <c:v>7.837999999999999E-14</c:v>
                </c:pt>
                <c:pt idx="3057">
                  <c:v>2.560000000000001E-15</c:v>
                </c:pt>
                <c:pt idx="3058">
                  <c:v>-7.3899999999999993E-14</c:v>
                </c:pt>
                <c:pt idx="3059">
                  <c:v>-1.8086E-13</c:v>
                </c:pt>
                <c:pt idx="3060">
                  <c:v>-2.6136000000000001E-13</c:v>
                </c:pt>
                <c:pt idx="3061">
                  <c:v>-3.113E-13</c:v>
                </c:pt>
                <c:pt idx="3062">
                  <c:v>-3.3021999999999998E-13</c:v>
                </c:pt>
                <c:pt idx="3063">
                  <c:v>-2.3333999999999999E-13</c:v>
                </c:pt>
                <c:pt idx="3064">
                  <c:v>-1.8262000000000001E-13</c:v>
                </c:pt>
                <c:pt idx="3065">
                  <c:v>-3.9339999999999999E-14</c:v>
                </c:pt>
                <c:pt idx="3066">
                  <c:v>-6.6619999999999998E-14</c:v>
                </c:pt>
                <c:pt idx="3067">
                  <c:v>-5.5780000000000003E-14</c:v>
                </c:pt>
                <c:pt idx="3068">
                  <c:v>1.9799999999999998E-15</c:v>
                </c:pt>
                <c:pt idx="3069">
                  <c:v>2.2413999999999999E-13</c:v>
                </c:pt>
                <c:pt idx="3070">
                  <c:v>2.0192000000000001E-13</c:v>
                </c:pt>
                <c:pt idx="3071">
                  <c:v>3.0868E-13</c:v>
                </c:pt>
                <c:pt idx="3072">
                  <c:v>4.4039999999999992E-13</c:v>
                </c:pt>
                <c:pt idx="3073">
                  <c:v>5.5868E-13</c:v>
                </c:pt>
                <c:pt idx="3074">
                  <c:v>6.538E-13</c:v>
                </c:pt>
                <c:pt idx="3075">
                  <c:v>7.4827999999999992E-13</c:v>
                </c:pt>
                <c:pt idx="3076">
                  <c:v>8.4968000000000007E-13</c:v>
                </c:pt>
                <c:pt idx="3077">
                  <c:v>9.3099999999999997E-13</c:v>
                </c:pt>
                <c:pt idx="3078">
                  <c:v>9.5172000000000011E-13</c:v>
                </c:pt>
                <c:pt idx="3079">
                  <c:v>8.7055999999999998E-13</c:v>
                </c:pt>
                <c:pt idx="3080">
                  <c:v>7.5631999999999995E-13</c:v>
                </c:pt>
                <c:pt idx="3081">
                  <c:v>7.1256000000000005E-13</c:v>
                </c:pt>
                <c:pt idx="3082">
                  <c:v>7.2784000000000006E-13</c:v>
                </c:pt>
                <c:pt idx="3083">
                  <c:v>6.4655999999999992E-13</c:v>
                </c:pt>
                <c:pt idx="3084">
                  <c:v>6.8208000000000006E-13</c:v>
                </c:pt>
                <c:pt idx="3085">
                  <c:v>5.9204000000000007E-13</c:v>
                </c:pt>
                <c:pt idx="3086">
                  <c:v>5.265400000000001E-13</c:v>
                </c:pt>
                <c:pt idx="3087">
                  <c:v>4.1462E-13</c:v>
                </c:pt>
                <c:pt idx="3088">
                  <c:v>2.9079999999999998E-13</c:v>
                </c:pt>
                <c:pt idx="3089">
                  <c:v>1.7868E-13</c:v>
                </c:pt>
                <c:pt idx="3090">
                  <c:v>8.1120000000000012E-14</c:v>
                </c:pt>
                <c:pt idx="3091">
                  <c:v>-3.0839999999999998E-14</c:v>
                </c:pt>
                <c:pt idx="3092">
                  <c:v>-1.125E-13</c:v>
                </c:pt>
                <c:pt idx="3093">
                  <c:v>-2.0035999999999999E-13</c:v>
                </c:pt>
                <c:pt idx="3094">
                  <c:v>-2.6758000000000001E-13</c:v>
                </c:pt>
                <c:pt idx="3095">
                  <c:v>-3.3463999999999998E-13</c:v>
                </c:pt>
                <c:pt idx="3096">
                  <c:v>-2.587E-13</c:v>
                </c:pt>
                <c:pt idx="3097">
                  <c:v>-2.3961999999999999E-13</c:v>
                </c:pt>
                <c:pt idx="3098">
                  <c:v>-2.8389999999999998E-13</c:v>
                </c:pt>
                <c:pt idx="3099">
                  <c:v>-1.5674E-13</c:v>
                </c:pt>
                <c:pt idx="3100">
                  <c:v>-4.6279999999999999E-14</c:v>
                </c:pt>
                <c:pt idx="3101">
                  <c:v>-8.6980000000000024E-14</c:v>
                </c:pt>
                <c:pt idx="3102">
                  <c:v>-2.502E-14</c:v>
                </c:pt>
                <c:pt idx="3103">
                  <c:v>2.0803999999999999E-13</c:v>
                </c:pt>
                <c:pt idx="3104">
                  <c:v>1.6356000000000001E-13</c:v>
                </c:pt>
                <c:pt idx="3105">
                  <c:v>2.3757999999999998E-13</c:v>
                </c:pt>
                <c:pt idx="3106">
                  <c:v>3.5469999999999999E-13</c:v>
                </c:pt>
                <c:pt idx="3107">
                  <c:v>4.9959999999999991E-13</c:v>
                </c:pt>
                <c:pt idx="3108">
                  <c:v>6.1518000000000001E-13</c:v>
                </c:pt>
                <c:pt idx="3109">
                  <c:v>7.1522000000000006E-13</c:v>
                </c:pt>
                <c:pt idx="3110">
                  <c:v>8.1924000000000005E-13</c:v>
                </c:pt>
                <c:pt idx="3111">
                  <c:v>9.1778000000000015E-13</c:v>
                </c:pt>
                <c:pt idx="3112">
                  <c:v>1.0181199999999999E-12</c:v>
                </c:pt>
                <c:pt idx="3113">
                  <c:v>1.0063200000000001E-12</c:v>
                </c:pt>
                <c:pt idx="3114">
                  <c:v>9.0688000000000007E-13</c:v>
                </c:pt>
                <c:pt idx="3115">
                  <c:v>8.1329999999999998E-13</c:v>
                </c:pt>
                <c:pt idx="3116">
                  <c:v>7.8025999999999995E-13</c:v>
                </c:pt>
                <c:pt idx="3117">
                  <c:v>7.3691999999999995E-13</c:v>
                </c:pt>
                <c:pt idx="3118">
                  <c:v>6.9653999999999998E-13</c:v>
                </c:pt>
                <c:pt idx="3119">
                  <c:v>6.5782000000000002E-13</c:v>
                </c:pt>
                <c:pt idx="3120">
                  <c:v>6.0157999999999995E-13</c:v>
                </c:pt>
                <c:pt idx="3121">
                  <c:v>5.1348000000000005E-13</c:v>
                </c:pt>
                <c:pt idx="3122">
                  <c:v>4.0734000000000001E-13</c:v>
                </c:pt>
                <c:pt idx="3123">
                  <c:v>2.7679999999999999E-13</c:v>
                </c:pt>
                <c:pt idx="3124">
                  <c:v>1.8838E-13</c:v>
                </c:pt>
                <c:pt idx="3125">
                  <c:v>9.5799999999999993E-14</c:v>
                </c:pt>
                <c:pt idx="3126">
                  <c:v>-1.096E-14</c:v>
                </c:pt>
                <c:pt idx="3127">
                  <c:v>-8.1900000000000009E-14</c:v>
                </c:pt>
                <c:pt idx="3128">
                  <c:v>-1.5773999999999999E-13</c:v>
                </c:pt>
                <c:pt idx="3129">
                  <c:v>-2.4742000000000002E-13</c:v>
                </c:pt>
                <c:pt idx="3130">
                  <c:v>-2.9501999999999999E-13</c:v>
                </c:pt>
                <c:pt idx="3131">
                  <c:v>-3.1573999999999998E-13</c:v>
                </c:pt>
                <c:pt idx="3132">
                  <c:v>-2.1409999999999999E-13</c:v>
                </c:pt>
                <c:pt idx="3133">
                  <c:v>-2.2472E-13</c:v>
                </c:pt>
                <c:pt idx="3134">
                  <c:v>-8.5979999999999991E-14</c:v>
                </c:pt>
                <c:pt idx="3135">
                  <c:v>-8.8519999999999985E-14</c:v>
                </c:pt>
                <c:pt idx="3136">
                  <c:v>-9.416E-14</c:v>
                </c:pt>
                <c:pt idx="3137">
                  <c:v>1.6888000000000001E-13</c:v>
                </c:pt>
                <c:pt idx="3138">
                  <c:v>9.239999999999999E-14</c:v>
                </c:pt>
                <c:pt idx="3139">
                  <c:v>1.9883999999999999E-13</c:v>
                </c:pt>
                <c:pt idx="3140">
                  <c:v>2.8177999999999999E-13</c:v>
                </c:pt>
                <c:pt idx="3141">
                  <c:v>4.1023999999999998E-13</c:v>
                </c:pt>
                <c:pt idx="3142">
                  <c:v>5.4707999999999993E-13</c:v>
                </c:pt>
                <c:pt idx="3143">
                  <c:v>6.5357999999999993E-13</c:v>
                </c:pt>
                <c:pt idx="3144">
                  <c:v>7.6314000000000012E-13</c:v>
                </c:pt>
                <c:pt idx="3145">
                  <c:v>8.4747999999999994E-13</c:v>
                </c:pt>
                <c:pt idx="3146">
                  <c:v>9.3841999999999995E-13</c:v>
                </c:pt>
                <c:pt idx="3147">
                  <c:v>1.02216E-12</c:v>
                </c:pt>
                <c:pt idx="3148">
                  <c:v>1.0102399999999999E-12</c:v>
                </c:pt>
                <c:pt idx="3149">
                  <c:v>9.0639999999999995E-13</c:v>
                </c:pt>
                <c:pt idx="3150">
                  <c:v>8.3923999999999987E-13</c:v>
                </c:pt>
                <c:pt idx="3151">
                  <c:v>7.8568000000000004E-13</c:v>
                </c:pt>
                <c:pt idx="3152">
                  <c:v>7.5650000000000006E-13</c:v>
                </c:pt>
                <c:pt idx="3153">
                  <c:v>7.2310000000000002E-13</c:v>
                </c:pt>
                <c:pt idx="3154">
                  <c:v>6.7545999999999993E-13</c:v>
                </c:pt>
                <c:pt idx="3155">
                  <c:v>6.0763999999999992E-13</c:v>
                </c:pt>
                <c:pt idx="3156">
                  <c:v>5.0606000000000007E-13</c:v>
                </c:pt>
                <c:pt idx="3157">
                  <c:v>3.9915999999999999E-13</c:v>
                </c:pt>
                <c:pt idx="3158">
                  <c:v>2.7398000000000001E-13</c:v>
                </c:pt>
                <c:pt idx="3159">
                  <c:v>1.8621999999999999E-13</c:v>
                </c:pt>
                <c:pt idx="3160">
                  <c:v>7.9260000000000008E-14</c:v>
                </c:pt>
                <c:pt idx="3161">
                  <c:v>-9.1399999999999994E-15</c:v>
                </c:pt>
                <c:pt idx="3162">
                  <c:v>-8.6339999999999989E-14</c:v>
                </c:pt>
                <c:pt idx="3163">
                  <c:v>-1.655E-13</c:v>
                </c:pt>
                <c:pt idx="3164">
                  <c:v>-2.5298E-13</c:v>
                </c:pt>
                <c:pt idx="3165">
                  <c:v>-3.0768000000000001E-13</c:v>
                </c:pt>
                <c:pt idx="3166">
                  <c:v>-3.0756000000000011E-13</c:v>
                </c:pt>
                <c:pt idx="3167">
                  <c:v>-2.3394000000000001E-13</c:v>
                </c:pt>
                <c:pt idx="3168">
                  <c:v>-2.2892E-13</c:v>
                </c:pt>
                <c:pt idx="3169">
                  <c:v>-1.1920000000000001E-13</c:v>
                </c:pt>
                <c:pt idx="3170">
                  <c:v>-7.9959999999999995E-14</c:v>
                </c:pt>
                <c:pt idx="3171">
                  <c:v>-6.2240000000000008E-14</c:v>
                </c:pt>
                <c:pt idx="3172">
                  <c:v>2.026E-14</c:v>
                </c:pt>
                <c:pt idx="3173">
                  <c:v>2.1776E-13</c:v>
                </c:pt>
                <c:pt idx="3174">
                  <c:v>2.3551999999999999E-13</c:v>
                </c:pt>
                <c:pt idx="3175">
                  <c:v>3.2803999999999998E-13</c:v>
                </c:pt>
                <c:pt idx="3176">
                  <c:v>4.6797999999999999E-13</c:v>
                </c:pt>
                <c:pt idx="3177">
                  <c:v>6.0837999999999998E-13</c:v>
                </c:pt>
                <c:pt idx="3178">
                  <c:v>6.7097999999999993E-13</c:v>
                </c:pt>
                <c:pt idx="3179">
                  <c:v>7.8705999999999988E-13</c:v>
                </c:pt>
                <c:pt idx="3180">
                  <c:v>8.9802000000000004E-13</c:v>
                </c:pt>
                <c:pt idx="3181">
                  <c:v>1.0195E-12</c:v>
                </c:pt>
                <c:pt idx="3182">
                  <c:v>1.08586E-12</c:v>
                </c:pt>
                <c:pt idx="3183">
                  <c:v>1.0362999999999999E-12</c:v>
                </c:pt>
                <c:pt idx="3184">
                  <c:v>9.6985999999999987E-13</c:v>
                </c:pt>
                <c:pt idx="3185">
                  <c:v>8.6589999999999998E-13</c:v>
                </c:pt>
                <c:pt idx="3186">
                  <c:v>8.5039999999999999E-13</c:v>
                </c:pt>
                <c:pt idx="3187">
                  <c:v>8.3728000000000004E-13</c:v>
                </c:pt>
                <c:pt idx="3188">
                  <c:v>7.5237999999999997E-13</c:v>
                </c:pt>
                <c:pt idx="3189">
                  <c:v>6.9651999999999994E-13</c:v>
                </c:pt>
                <c:pt idx="3190">
                  <c:v>6.5982000000000001E-13</c:v>
                </c:pt>
                <c:pt idx="3191">
                  <c:v>5.4944000000000003E-13</c:v>
                </c:pt>
                <c:pt idx="3192">
                  <c:v>3.9655999999999998E-13</c:v>
                </c:pt>
                <c:pt idx="3193">
                  <c:v>2.8711999999999999E-13</c:v>
                </c:pt>
                <c:pt idx="3194">
                  <c:v>1.8322E-13</c:v>
                </c:pt>
                <c:pt idx="3195">
                  <c:v>1.0142E-13</c:v>
                </c:pt>
                <c:pt idx="3196">
                  <c:v>5.4800000000000007E-15</c:v>
                </c:pt>
                <c:pt idx="3197">
                  <c:v>-7.4499999999999998E-14</c:v>
                </c:pt>
                <c:pt idx="3198">
                  <c:v>-1.6846E-13</c:v>
                </c:pt>
                <c:pt idx="3199">
                  <c:v>-2.3326000000000001E-13</c:v>
                </c:pt>
                <c:pt idx="3200">
                  <c:v>-2.8613999999999998E-13</c:v>
                </c:pt>
                <c:pt idx="3201">
                  <c:v>-2.9016E-13</c:v>
                </c:pt>
                <c:pt idx="3202">
                  <c:v>-1.3973999999999999E-13</c:v>
                </c:pt>
                <c:pt idx="3203">
                  <c:v>-1.4112000000000001E-13</c:v>
                </c:pt>
                <c:pt idx="3204">
                  <c:v>-1.6786E-13</c:v>
                </c:pt>
                <c:pt idx="3205">
                  <c:v>-1.2438E-13</c:v>
                </c:pt>
                <c:pt idx="3206">
                  <c:v>-5.9260000000000004E-14</c:v>
                </c:pt>
                <c:pt idx="3207">
                  <c:v>2.614E-14</c:v>
                </c:pt>
                <c:pt idx="3208">
                  <c:v>2.8368000000000001E-13</c:v>
                </c:pt>
                <c:pt idx="3209">
                  <c:v>2.1667999999999999E-13</c:v>
                </c:pt>
                <c:pt idx="3210">
                  <c:v>3.2284000000000002E-13</c:v>
                </c:pt>
                <c:pt idx="3211">
                  <c:v>4.5325999999999998E-13</c:v>
                </c:pt>
                <c:pt idx="3212">
                  <c:v>5.8136000000000006E-13</c:v>
                </c:pt>
                <c:pt idx="3213">
                  <c:v>6.8376000000000001E-13</c:v>
                </c:pt>
                <c:pt idx="3214">
                  <c:v>7.8941999999999988E-13</c:v>
                </c:pt>
                <c:pt idx="3215">
                  <c:v>9.0839999999999995E-13</c:v>
                </c:pt>
                <c:pt idx="3216">
                  <c:v>1.00578E-12</c:v>
                </c:pt>
                <c:pt idx="3217">
                  <c:v>1.08022E-12</c:v>
                </c:pt>
                <c:pt idx="3218">
                  <c:v>1.0394E-12</c:v>
                </c:pt>
                <c:pt idx="3219">
                  <c:v>9.4082000000000002E-13</c:v>
                </c:pt>
                <c:pt idx="3220">
                  <c:v>8.7726000000000004E-13</c:v>
                </c:pt>
                <c:pt idx="3221">
                  <c:v>8.4958E-13</c:v>
                </c:pt>
                <c:pt idx="3222">
                  <c:v>7.4439999999999994E-13</c:v>
                </c:pt>
                <c:pt idx="3223">
                  <c:v>7.007399999999999E-13</c:v>
                </c:pt>
                <c:pt idx="3224">
                  <c:v>6.5870000000000001E-13</c:v>
                </c:pt>
                <c:pt idx="3225">
                  <c:v>6.1382E-13</c:v>
                </c:pt>
                <c:pt idx="3226">
                  <c:v>4.9582E-13</c:v>
                </c:pt>
                <c:pt idx="3227">
                  <c:v>3.7086E-13</c:v>
                </c:pt>
                <c:pt idx="3228">
                  <c:v>2.5119999999999998E-13</c:v>
                </c:pt>
                <c:pt idx="3229">
                  <c:v>1.5027999999999999E-13</c:v>
                </c:pt>
                <c:pt idx="3230">
                  <c:v>5.3360000000000012E-14</c:v>
                </c:pt>
                <c:pt idx="3231">
                  <c:v>-4.0119999999999997E-14</c:v>
                </c:pt>
                <c:pt idx="3232">
                  <c:v>-1.1996E-13</c:v>
                </c:pt>
                <c:pt idx="3233">
                  <c:v>-1.8947999999999999E-13</c:v>
                </c:pt>
                <c:pt idx="3234">
                  <c:v>-2.6856000000000002E-13</c:v>
                </c:pt>
                <c:pt idx="3235">
                  <c:v>-3.2546000000000001E-13</c:v>
                </c:pt>
                <c:pt idx="3236">
                  <c:v>-2.2712E-13</c:v>
                </c:pt>
                <c:pt idx="3237">
                  <c:v>-1.7685999999999999E-13</c:v>
                </c:pt>
                <c:pt idx="3238">
                  <c:v>-1.6782000000000001E-13</c:v>
                </c:pt>
                <c:pt idx="3239">
                  <c:v>-1.8322E-13</c:v>
                </c:pt>
                <c:pt idx="3240">
                  <c:v>-3.4100000000000001E-14</c:v>
                </c:pt>
                <c:pt idx="3241">
                  <c:v>-6.1479999999999994E-14</c:v>
                </c:pt>
                <c:pt idx="3242">
                  <c:v>1.4914000000000001E-13</c:v>
                </c:pt>
                <c:pt idx="3243">
                  <c:v>1.7968E-13</c:v>
                </c:pt>
                <c:pt idx="3244">
                  <c:v>2.8071999999999999E-13</c:v>
                </c:pt>
                <c:pt idx="3245">
                  <c:v>3.8275999999999998E-13</c:v>
                </c:pt>
                <c:pt idx="3246">
                  <c:v>5.0747999999999997E-13</c:v>
                </c:pt>
                <c:pt idx="3247">
                  <c:v>6.0504000000000001E-13</c:v>
                </c:pt>
                <c:pt idx="3248">
                  <c:v>7.1091999999999996E-13</c:v>
                </c:pt>
                <c:pt idx="3249">
                  <c:v>8.1501999999999999E-13</c:v>
                </c:pt>
                <c:pt idx="3250">
                  <c:v>9.2530000000000011E-13</c:v>
                </c:pt>
                <c:pt idx="3251">
                  <c:v>1.0318199999999999E-12</c:v>
                </c:pt>
                <c:pt idx="3252">
                  <c:v>1.1000800000000001E-12</c:v>
                </c:pt>
                <c:pt idx="3253">
                  <c:v>1.06088E-12</c:v>
                </c:pt>
                <c:pt idx="3254">
                  <c:v>9.4497999999999988E-13</c:v>
                </c:pt>
                <c:pt idx="3255">
                  <c:v>8.5795999999999991E-13</c:v>
                </c:pt>
                <c:pt idx="3256">
                  <c:v>9.137400000000001E-13</c:v>
                </c:pt>
                <c:pt idx="3257">
                  <c:v>8.0005999999999993E-13</c:v>
                </c:pt>
                <c:pt idx="3258">
                  <c:v>7.420199999999999E-13</c:v>
                </c:pt>
                <c:pt idx="3259">
                  <c:v>7.1051999999999999E-13</c:v>
                </c:pt>
                <c:pt idx="3260">
                  <c:v>6.4899999999999996E-13</c:v>
                </c:pt>
                <c:pt idx="3261">
                  <c:v>5.4692000000000006E-13</c:v>
                </c:pt>
                <c:pt idx="3262">
                  <c:v>4.3326000000000001E-13</c:v>
                </c:pt>
                <c:pt idx="3263">
                  <c:v>3.1606000000000002E-13</c:v>
                </c:pt>
                <c:pt idx="3264">
                  <c:v>2.1885999999999999E-13</c:v>
                </c:pt>
                <c:pt idx="3265">
                  <c:v>1.2599999999999999E-13</c:v>
                </c:pt>
                <c:pt idx="3266">
                  <c:v>3.7359999999999998E-14</c:v>
                </c:pt>
                <c:pt idx="3267">
                  <c:v>-5.8599999999999998E-14</c:v>
                </c:pt>
                <c:pt idx="3268">
                  <c:v>-1.4898000000000001E-13</c:v>
                </c:pt>
                <c:pt idx="3269">
                  <c:v>-2.0647999999999999E-13</c:v>
                </c:pt>
                <c:pt idx="3270">
                  <c:v>-2.3822000000000002E-13</c:v>
                </c:pt>
                <c:pt idx="3271">
                  <c:v>-2.1052E-13</c:v>
                </c:pt>
                <c:pt idx="3272">
                  <c:v>-1.6295999999999999E-13</c:v>
                </c:pt>
                <c:pt idx="3273">
                  <c:v>-9.4799999999999997E-14</c:v>
                </c:pt>
                <c:pt idx="3274">
                  <c:v>-9.1840000000000003E-14</c:v>
                </c:pt>
                <c:pt idx="3275">
                  <c:v>-1.9120000000000001E-14</c:v>
                </c:pt>
                <c:pt idx="3276">
                  <c:v>3.8000000000000001E-16</c:v>
                </c:pt>
                <c:pt idx="3277">
                  <c:v>2.2468000000000001E-13</c:v>
                </c:pt>
                <c:pt idx="3278">
                  <c:v>2.3645999999999998E-13</c:v>
                </c:pt>
                <c:pt idx="3279">
                  <c:v>3.1117999999999999E-13</c:v>
                </c:pt>
                <c:pt idx="3280">
                  <c:v>3.9499999999999998E-13</c:v>
                </c:pt>
                <c:pt idx="3281">
                  <c:v>5.1034000000000002E-13</c:v>
                </c:pt>
                <c:pt idx="3282">
                  <c:v>5.6317999999999993E-13</c:v>
                </c:pt>
                <c:pt idx="3283">
                  <c:v>7.4906000000000004E-13</c:v>
                </c:pt>
                <c:pt idx="3284">
                  <c:v>8.5575999999999998E-13</c:v>
                </c:pt>
                <c:pt idx="3285">
                  <c:v>9.4282000000000022E-13</c:v>
                </c:pt>
                <c:pt idx="3286">
                  <c:v>1.0381400000000001E-12</c:v>
                </c:pt>
                <c:pt idx="3287">
                  <c:v>1.0880799999999999E-12</c:v>
                </c:pt>
                <c:pt idx="3288">
                  <c:v>1.0246000000000001E-12</c:v>
                </c:pt>
                <c:pt idx="3289">
                  <c:v>9.1348000000000006E-13</c:v>
                </c:pt>
                <c:pt idx="3290">
                  <c:v>8.7426000000000005E-13</c:v>
                </c:pt>
                <c:pt idx="3291">
                  <c:v>8.9367999999999998E-13</c:v>
                </c:pt>
                <c:pt idx="3292">
                  <c:v>8.2300000000000003E-13</c:v>
                </c:pt>
                <c:pt idx="3293">
                  <c:v>7.4955999999999999E-13</c:v>
                </c:pt>
                <c:pt idx="3294">
                  <c:v>6.4756000000000002E-13</c:v>
                </c:pt>
                <c:pt idx="3295">
                  <c:v>6.3541999999999993E-13</c:v>
                </c:pt>
                <c:pt idx="3296">
                  <c:v>5.0789999999999999E-13</c:v>
                </c:pt>
                <c:pt idx="3297">
                  <c:v>3.7098E-13</c:v>
                </c:pt>
                <c:pt idx="3298">
                  <c:v>2.623E-13</c:v>
                </c:pt>
                <c:pt idx="3299">
                  <c:v>1.831E-13</c:v>
                </c:pt>
                <c:pt idx="3300">
                  <c:v>1.0482E-13</c:v>
                </c:pt>
                <c:pt idx="3301">
                  <c:v>-6.4000000000000222E-16</c:v>
                </c:pt>
                <c:pt idx="3302">
                  <c:v>-9.1640000000000001E-14</c:v>
                </c:pt>
                <c:pt idx="3303">
                  <c:v>-1.7318E-13</c:v>
                </c:pt>
                <c:pt idx="3304">
                  <c:v>-2.5544000000000002E-13</c:v>
                </c:pt>
                <c:pt idx="3305">
                  <c:v>-3.1388000000000002E-13</c:v>
                </c:pt>
                <c:pt idx="3306">
                  <c:v>-1.6519999999999999E-13</c:v>
                </c:pt>
                <c:pt idx="3307">
                  <c:v>-1.7E-14</c:v>
                </c:pt>
                <c:pt idx="3308">
                  <c:v>-5.2400000000000007E-15</c:v>
                </c:pt>
                <c:pt idx="3309">
                  <c:v>3.3939999999999999E-14</c:v>
                </c:pt>
                <c:pt idx="3310">
                  <c:v>1.1134E-13</c:v>
                </c:pt>
                <c:pt idx="3311">
                  <c:v>1.2132000000000001E-13</c:v>
                </c:pt>
                <c:pt idx="3312">
                  <c:v>2.7649999999999998E-13</c:v>
                </c:pt>
                <c:pt idx="3313">
                  <c:v>4.3530000000000002E-13</c:v>
                </c:pt>
                <c:pt idx="3314">
                  <c:v>4.6639999999999991E-13</c:v>
                </c:pt>
                <c:pt idx="3315">
                  <c:v>5.5841999999999996E-13</c:v>
                </c:pt>
                <c:pt idx="3316">
                  <c:v>6.9520000000000001E-13</c:v>
                </c:pt>
                <c:pt idx="3317">
                  <c:v>7.8639999999999996E-13</c:v>
                </c:pt>
                <c:pt idx="3318">
                  <c:v>9.1807999999999986E-13</c:v>
                </c:pt>
                <c:pt idx="3319">
                  <c:v>1.04044E-12</c:v>
                </c:pt>
                <c:pt idx="3320">
                  <c:v>1.1307200000000001E-12</c:v>
                </c:pt>
                <c:pt idx="3321">
                  <c:v>1.2069399999999999E-12</c:v>
                </c:pt>
                <c:pt idx="3322">
                  <c:v>1.24122E-12</c:v>
                </c:pt>
                <c:pt idx="3323">
                  <c:v>1.1793599999999999E-12</c:v>
                </c:pt>
                <c:pt idx="3324">
                  <c:v>1.1219199999999999E-12</c:v>
                </c:pt>
                <c:pt idx="3325">
                  <c:v>1.06026E-12</c:v>
                </c:pt>
                <c:pt idx="3326">
                  <c:v>1.0362E-12</c:v>
                </c:pt>
                <c:pt idx="3327">
                  <c:v>9.2251999999999999E-13</c:v>
                </c:pt>
                <c:pt idx="3328">
                  <c:v>8.6318000000000006E-13</c:v>
                </c:pt>
                <c:pt idx="3329">
                  <c:v>8.2613999999999995E-13</c:v>
                </c:pt>
                <c:pt idx="3330">
                  <c:v>7.6192000000000005E-13</c:v>
                </c:pt>
                <c:pt idx="3331">
                  <c:v>6.2313999999999991E-13</c:v>
                </c:pt>
                <c:pt idx="3332">
                  <c:v>4.9316000000000009E-13</c:v>
                </c:pt>
                <c:pt idx="3333">
                  <c:v>3.6194000000000002E-13</c:v>
                </c:pt>
                <c:pt idx="3334">
                  <c:v>2.7337999999999989E-13</c:v>
                </c:pt>
                <c:pt idx="3335">
                  <c:v>1.7299999999999999E-13</c:v>
                </c:pt>
                <c:pt idx="3336">
                  <c:v>6.2560000000000013E-14</c:v>
                </c:pt>
                <c:pt idx="3337">
                  <c:v>-3.2560000000000002E-14</c:v>
                </c:pt>
                <c:pt idx="3338">
                  <c:v>-1.0826E-13</c:v>
                </c:pt>
                <c:pt idx="3339">
                  <c:v>-1.7504E-13</c:v>
                </c:pt>
                <c:pt idx="3340">
                  <c:v>-2.0522000000000001E-13</c:v>
                </c:pt>
                <c:pt idx="3341">
                  <c:v>-2.0719999999999999E-13</c:v>
                </c:pt>
                <c:pt idx="3342">
                  <c:v>-6.6200000000000011E-15</c:v>
                </c:pt>
                <c:pt idx="3343">
                  <c:v>3.1919999999999998E-14</c:v>
                </c:pt>
                <c:pt idx="3344">
                  <c:v>7.8759999999999997E-14</c:v>
                </c:pt>
                <c:pt idx="3345">
                  <c:v>1.0666E-13</c:v>
                </c:pt>
                <c:pt idx="3346">
                  <c:v>1.5229999999999999E-13</c:v>
                </c:pt>
                <c:pt idx="3347">
                  <c:v>4.0227999999999998E-13</c:v>
                </c:pt>
                <c:pt idx="3348">
                  <c:v>3.6907999999999998E-13</c:v>
                </c:pt>
                <c:pt idx="3349">
                  <c:v>4.5853999999999998E-13</c:v>
                </c:pt>
                <c:pt idx="3350">
                  <c:v>5.7397999999999994E-13</c:v>
                </c:pt>
                <c:pt idx="3351">
                  <c:v>7.1490000000000001E-13</c:v>
                </c:pt>
                <c:pt idx="3352">
                  <c:v>8.1946000000000002E-13</c:v>
                </c:pt>
                <c:pt idx="3353">
                  <c:v>9.3706000000000005E-13</c:v>
                </c:pt>
                <c:pt idx="3354">
                  <c:v>1.0470199999999999E-12</c:v>
                </c:pt>
                <c:pt idx="3355">
                  <c:v>1.1104400000000001E-12</c:v>
                </c:pt>
                <c:pt idx="3356">
                  <c:v>1.2325399999999999E-12</c:v>
                </c:pt>
                <c:pt idx="3357">
                  <c:v>1.25922E-12</c:v>
                </c:pt>
                <c:pt idx="3358">
                  <c:v>1.1632999999999999E-12</c:v>
                </c:pt>
                <c:pt idx="3359">
                  <c:v>1.0831000000000001E-12</c:v>
                </c:pt>
                <c:pt idx="3360">
                  <c:v>1.03562E-12</c:v>
                </c:pt>
                <c:pt idx="3361">
                  <c:v>9.9316000000000018E-13</c:v>
                </c:pt>
                <c:pt idx="3362">
                  <c:v>9.0917999999999997E-13</c:v>
                </c:pt>
                <c:pt idx="3363">
                  <c:v>8.5531999999999993E-13</c:v>
                </c:pt>
                <c:pt idx="3364">
                  <c:v>8.0734000000000007E-13</c:v>
                </c:pt>
                <c:pt idx="3365">
                  <c:v>7.2358000000000003E-13</c:v>
                </c:pt>
                <c:pt idx="3366">
                  <c:v>5.7750000000000001E-13</c:v>
                </c:pt>
                <c:pt idx="3367">
                  <c:v>4.5793999999999997E-13</c:v>
                </c:pt>
                <c:pt idx="3368">
                  <c:v>3.5011999999999998E-13</c:v>
                </c:pt>
                <c:pt idx="3369">
                  <c:v>2.7487999999999999E-13</c:v>
                </c:pt>
                <c:pt idx="3370">
                  <c:v>1.8962E-13</c:v>
                </c:pt>
                <c:pt idx="3371">
                  <c:v>6.1659999999999999E-14</c:v>
                </c:pt>
                <c:pt idx="3372">
                  <c:v>2.9800000000000011E-15</c:v>
                </c:pt>
                <c:pt idx="3373">
                  <c:v>-6.6880000000000001E-14</c:v>
                </c:pt>
                <c:pt idx="3374">
                  <c:v>-1.2947999999999999E-13</c:v>
                </c:pt>
                <c:pt idx="3375">
                  <c:v>-1.2518E-13</c:v>
                </c:pt>
                <c:pt idx="3376">
                  <c:v>-8.2939999999999985E-14</c:v>
                </c:pt>
                <c:pt idx="3377">
                  <c:v>-8.1000000000000015E-15</c:v>
                </c:pt>
                <c:pt idx="3378">
                  <c:v>9.9019999999999991E-14</c:v>
                </c:pt>
                <c:pt idx="3379">
                  <c:v>3.0860000000000001E-14</c:v>
                </c:pt>
                <c:pt idx="3380">
                  <c:v>6.3240000000000004E-14</c:v>
                </c:pt>
                <c:pt idx="3381">
                  <c:v>2.1616000000000001E-13</c:v>
                </c:pt>
                <c:pt idx="3382">
                  <c:v>4.4839999999999999E-13</c:v>
                </c:pt>
                <c:pt idx="3383">
                  <c:v>4.1398000000000002E-13</c:v>
                </c:pt>
                <c:pt idx="3384">
                  <c:v>5.22E-13</c:v>
                </c:pt>
                <c:pt idx="3385">
                  <c:v>6.2439999999999994E-13</c:v>
                </c:pt>
                <c:pt idx="3386">
                  <c:v>7.2886000000000009E-13</c:v>
                </c:pt>
                <c:pt idx="3387">
                  <c:v>8.7525999999999985E-13</c:v>
                </c:pt>
                <c:pt idx="3388">
                  <c:v>9.7650000000000013E-13</c:v>
                </c:pt>
                <c:pt idx="3389">
                  <c:v>1.05766E-12</c:v>
                </c:pt>
                <c:pt idx="3390">
                  <c:v>1.1424000000000001E-12</c:v>
                </c:pt>
                <c:pt idx="3391">
                  <c:v>1.25002E-12</c:v>
                </c:pt>
                <c:pt idx="3392">
                  <c:v>1.2913E-12</c:v>
                </c:pt>
                <c:pt idx="3393">
                  <c:v>1.1952600000000001E-12</c:v>
                </c:pt>
                <c:pt idx="3394">
                  <c:v>1.1158600000000001E-12</c:v>
                </c:pt>
                <c:pt idx="3395">
                  <c:v>1.0972799999999999E-12</c:v>
                </c:pt>
                <c:pt idx="3396">
                  <c:v>1.0544599999999999E-12</c:v>
                </c:pt>
                <c:pt idx="3397">
                  <c:v>9.5241999999999989E-13</c:v>
                </c:pt>
                <c:pt idx="3398">
                  <c:v>8.7872000000000002E-13</c:v>
                </c:pt>
                <c:pt idx="3399">
                  <c:v>8.2167999999999999E-13</c:v>
                </c:pt>
                <c:pt idx="3400">
                  <c:v>7.4188000000000007E-13</c:v>
                </c:pt>
                <c:pt idx="3401">
                  <c:v>5.9808000000000001E-13</c:v>
                </c:pt>
                <c:pt idx="3402">
                  <c:v>4.7403999999999997E-13</c:v>
                </c:pt>
                <c:pt idx="3403">
                  <c:v>3.783199999999999E-13</c:v>
                </c:pt>
                <c:pt idx="3404">
                  <c:v>2.8392000000000002E-13</c:v>
                </c:pt>
                <c:pt idx="3405">
                  <c:v>2.033E-13</c:v>
                </c:pt>
                <c:pt idx="3406">
                  <c:v>7.2600000000000001E-14</c:v>
                </c:pt>
                <c:pt idx="3407">
                  <c:v>-1.9420000000000001E-14</c:v>
                </c:pt>
                <c:pt idx="3408">
                  <c:v>-9.4439999999999987E-14</c:v>
                </c:pt>
                <c:pt idx="3409">
                  <c:v>-1.5004000000000001E-13</c:v>
                </c:pt>
                <c:pt idx="3410">
                  <c:v>-2.4832E-13</c:v>
                </c:pt>
                <c:pt idx="3411">
                  <c:v>-7.1720000000000009E-14</c:v>
                </c:pt>
                <c:pt idx="3412">
                  <c:v>-2.2000000000000059E-16</c:v>
                </c:pt>
                <c:pt idx="3413">
                  <c:v>-3.1160000000000003E-14</c:v>
                </c:pt>
                <c:pt idx="3414">
                  <c:v>8.1399999999999999E-14</c:v>
                </c:pt>
                <c:pt idx="3415">
                  <c:v>1.3388000000000001E-13</c:v>
                </c:pt>
                <c:pt idx="3416">
                  <c:v>1.9469999999999999E-13</c:v>
                </c:pt>
                <c:pt idx="3417">
                  <c:v>4.3116E-13</c:v>
                </c:pt>
                <c:pt idx="3418">
                  <c:v>3.8653999999999999E-13</c:v>
                </c:pt>
                <c:pt idx="3419">
                  <c:v>4.9143999999999997E-13</c:v>
                </c:pt>
                <c:pt idx="3420">
                  <c:v>6.1355999999999986E-13</c:v>
                </c:pt>
                <c:pt idx="3421">
                  <c:v>7.1026000000000005E-13</c:v>
                </c:pt>
                <c:pt idx="3422">
                  <c:v>8.3851999999999994E-13</c:v>
                </c:pt>
                <c:pt idx="3423">
                  <c:v>9.5536000000000008E-13</c:v>
                </c:pt>
                <c:pt idx="3424">
                  <c:v>1.0579999999999999E-12</c:v>
                </c:pt>
                <c:pt idx="3425">
                  <c:v>1.0961999999999999E-12</c:v>
                </c:pt>
                <c:pt idx="3426">
                  <c:v>1.2164999999999999E-12</c:v>
                </c:pt>
                <c:pt idx="3427">
                  <c:v>1.2558600000000001E-12</c:v>
                </c:pt>
                <c:pt idx="3428">
                  <c:v>1.15088E-12</c:v>
                </c:pt>
                <c:pt idx="3429">
                  <c:v>1.1070599999999999E-12</c:v>
                </c:pt>
                <c:pt idx="3430">
                  <c:v>1.0694000000000001E-12</c:v>
                </c:pt>
                <c:pt idx="3431">
                  <c:v>1.0472400000000001E-12</c:v>
                </c:pt>
                <c:pt idx="3432">
                  <c:v>9.444000000000001E-13</c:v>
                </c:pt>
                <c:pt idx="3433">
                  <c:v>8.5226000000000005E-13</c:v>
                </c:pt>
                <c:pt idx="3434">
                  <c:v>8.0207999999999995E-13</c:v>
                </c:pt>
                <c:pt idx="3435">
                  <c:v>7.2517999999999995E-13</c:v>
                </c:pt>
                <c:pt idx="3436">
                  <c:v>5.8189999999999997E-13</c:v>
                </c:pt>
                <c:pt idx="3437">
                  <c:v>4.5423999999999999E-13</c:v>
                </c:pt>
                <c:pt idx="3438">
                  <c:v>3.4271999999999998E-13</c:v>
                </c:pt>
                <c:pt idx="3439">
                  <c:v>2.5818000000000002E-13</c:v>
                </c:pt>
                <c:pt idx="3440">
                  <c:v>1.5212000000000001E-13</c:v>
                </c:pt>
                <c:pt idx="3441">
                  <c:v>5.022E-14</c:v>
                </c:pt>
                <c:pt idx="3442">
                  <c:v>-3.5579999999999998E-14</c:v>
                </c:pt>
                <c:pt idx="3443">
                  <c:v>-1.082E-13</c:v>
                </c:pt>
                <c:pt idx="3444">
                  <c:v>-1.5596E-13</c:v>
                </c:pt>
                <c:pt idx="3445">
                  <c:v>-9.1039999999999984E-14</c:v>
                </c:pt>
                <c:pt idx="3446">
                  <c:v>-1.1319999999999999E-14</c:v>
                </c:pt>
                <c:pt idx="3447">
                  <c:v>-1.5040000000000001E-14</c:v>
                </c:pt>
                <c:pt idx="3448">
                  <c:v>9.3980000000000007E-14</c:v>
                </c:pt>
                <c:pt idx="3449">
                  <c:v>6.6239999999999991E-14</c:v>
                </c:pt>
                <c:pt idx="3450">
                  <c:v>1.4558E-13</c:v>
                </c:pt>
                <c:pt idx="3451">
                  <c:v>4.1727999999999991E-13</c:v>
                </c:pt>
                <c:pt idx="3452">
                  <c:v>3.6936E-13</c:v>
                </c:pt>
                <c:pt idx="3453">
                  <c:v>4.4726E-13</c:v>
                </c:pt>
                <c:pt idx="3454">
                  <c:v>5.7584E-13</c:v>
                </c:pt>
                <c:pt idx="3455">
                  <c:v>6.8954000000000001E-13</c:v>
                </c:pt>
                <c:pt idx="3456">
                  <c:v>7.967400000000001E-13</c:v>
                </c:pt>
                <c:pt idx="3457">
                  <c:v>9.4214000000000006E-13</c:v>
                </c:pt>
                <c:pt idx="3458">
                  <c:v>1.0406E-12</c:v>
                </c:pt>
                <c:pt idx="3459">
                  <c:v>1.0663599999999999E-12</c:v>
                </c:pt>
                <c:pt idx="3460">
                  <c:v>1.1894800000000001E-12</c:v>
                </c:pt>
                <c:pt idx="3461">
                  <c:v>1.3122400000000001E-12</c:v>
                </c:pt>
                <c:pt idx="3462">
                  <c:v>1.2433E-12</c:v>
                </c:pt>
                <c:pt idx="3463">
                  <c:v>1.1641399999999999E-12</c:v>
                </c:pt>
                <c:pt idx="3464">
                  <c:v>1.09246E-12</c:v>
                </c:pt>
                <c:pt idx="3465">
                  <c:v>1.12008E-12</c:v>
                </c:pt>
                <c:pt idx="3466">
                  <c:v>1.03858E-12</c:v>
                </c:pt>
                <c:pt idx="3467">
                  <c:v>9.297199999999998E-13</c:v>
                </c:pt>
                <c:pt idx="3468">
                  <c:v>8.6192000000000003E-13</c:v>
                </c:pt>
                <c:pt idx="3469">
                  <c:v>7.9205999999999996E-13</c:v>
                </c:pt>
                <c:pt idx="3470">
                  <c:v>6.9183999999999991E-13</c:v>
                </c:pt>
                <c:pt idx="3471">
                  <c:v>5.3359999999999997E-13</c:v>
                </c:pt>
                <c:pt idx="3472">
                  <c:v>4.1736E-13</c:v>
                </c:pt>
                <c:pt idx="3473">
                  <c:v>3.0839999999999998E-13</c:v>
                </c:pt>
                <c:pt idx="3474">
                  <c:v>2.1807999999999999E-13</c:v>
                </c:pt>
                <c:pt idx="3475">
                  <c:v>1.3696E-13</c:v>
                </c:pt>
                <c:pt idx="3476">
                  <c:v>2.2260000000000001E-14</c:v>
                </c:pt>
                <c:pt idx="3477">
                  <c:v>-5.8560000000000005E-14</c:v>
                </c:pt>
                <c:pt idx="3478">
                  <c:v>-1.3373999999999999E-13</c:v>
                </c:pt>
                <c:pt idx="3479">
                  <c:v>-1.5534E-13</c:v>
                </c:pt>
                <c:pt idx="3480">
                  <c:v>-1.4231999999999999E-13</c:v>
                </c:pt>
                <c:pt idx="3481">
                  <c:v>-8.8200000000000021E-15</c:v>
                </c:pt>
                <c:pt idx="3482">
                  <c:v>2.3999999999999999E-14</c:v>
                </c:pt>
                <c:pt idx="3483">
                  <c:v>-1.0499999999999999E-14</c:v>
                </c:pt>
                <c:pt idx="3484">
                  <c:v>6.2079999999999999E-14</c:v>
                </c:pt>
                <c:pt idx="3485">
                  <c:v>1.5692E-13</c:v>
                </c:pt>
                <c:pt idx="3486">
                  <c:v>3.5816000000000001E-13</c:v>
                </c:pt>
                <c:pt idx="3487">
                  <c:v>3.995800000000001E-13</c:v>
                </c:pt>
                <c:pt idx="3488">
                  <c:v>4.9796000000000003E-13</c:v>
                </c:pt>
                <c:pt idx="3489">
                  <c:v>6.2587999999999995E-13</c:v>
                </c:pt>
                <c:pt idx="3490">
                  <c:v>7.087E-13</c:v>
                </c:pt>
                <c:pt idx="3491">
                  <c:v>8.2806000000000001E-13</c:v>
                </c:pt>
                <c:pt idx="3492">
                  <c:v>9.7910000000000014E-13</c:v>
                </c:pt>
                <c:pt idx="3493">
                  <c:v>1.0806000000000001E-12</c:v>
                </c:pt>
                <c:pt idx="3494">
                  <c:v>1.15378E-12</c:v>
                </c:pt>
                <c:pt idx="3495">
                  <c:v>1.2453999999999999E-12</c:v>
                </c:pt>
                <c:pt idx="3496">
                  <c:v>1.3280400000000001E-12</c:v>
                </c:pt>
                <c:pt idx="3497">
                  <c:v>1.2641E-12</c:v>
                </c:pt>
                <c:pt idx="3498">
                  <c:v>1.1452400000000001E-12</c:v>
                </c:pt>
                <c:pt idx="3499">
                  <c:v>1.15522E-12</c:v>
                </c:pt>
                <c:pt idx="3500">
                  <c:v>1.16952E-12</c:v>
                </c:pt>
                <c:pt idx="3501">
                  <c:v>1.0375600000000001E-12</c:v>
                </c:pt>
                <c:pt idx="3502">
                  <c:v>9.2396000000000003E-13</c:v>
                </c:pt>
                <c:pt idx="3503">
                  <c:v>8.6908000000000007E-13</c:v>
                </c:pt>
                <c:pt idx="3504">
                  <c:v>8.1739999999999993E-13</c:v>
                </c:pt>
                <c:pt idx="3505">
                  <c:v>6.9721999999999993E-13</c:v>
                </c:pt>
                <c:pt idx="3506">
                  <c:v>5.2542E-13</c:v>
                </c:pt>
                <c:pt idx="3507">
                  <c:v>4.0776000000000002E-13</c:v>
                </c:pt>
                <c:pt idx="3508">
                  <c:v>3.1370000000000002E-13</c:v>
                </c:pt>
                <c:pt idx="3509">
                  <c:v>2.4680000000000002E-13</c:v>
                </c:pt>
                <c:pt idx="3510">
                  <c:v>1.0328E-13</c:v>
                </c:pt>
                <c:pt idx="3511">
                  <c:v>3.8560000000000002E-14</c:v>
                </c:pt>
                <c:pt idx="3512">
                  <c:v>-6.682E-14</c:v>
                </c:pt>
                <c:pt idx="3513">
                  <c:v>-1.0806E-13</c:v>
                </c:pt>
                <c:pt idx="3514">
                  <c:v>-1.2502000000000001E-13</c:v>
                </c:pt>
                <c:pt idx="3515">
                  <c:v>-1.0372E-13</c:v>
                </c:pt>
                <c:pt idx="3516">
                  <c:v>-6.0179999999999989E-14</c:v>
                </c:pt>
                <c:pt idx="3517">
                  <c:v>3.4779999999999998E-14</c:v>
                </c:pt>
                <c:pt idx="3518">
                  <c:v>1.4936000000000001E-13</c:v>
                </c:pt>
                <c:pt idx="3519">
                  <c:v>1.7747999999999999E-13</c:v>
                </c:pt>
                <c:pt idx="3520">
                  <c:v>2.4364000000000001E-13</c:v>
                </c:pt>
                <c:pt idx="3521">
                  <c:v>4.7898000000000005E-13</c:v>
                </c:pt>
                <c:pt idx="3522">
                  <c:v>4.4372E-13</c:v>
                </c:pt>
                <c:pt idx="3523">
                  <c:v>5.7110000000000006E-13</c:v>
                </c:pt>
                <c:pt idx="3524">
                  <c:v>6.4723999999999998E-13</c:v>
                </c:pt>
                <c:pt idx="3525">
                  <c:v>7.7294000000000014E-13</c:v>
                </c:pt>
                <c:pt idx="3526">
                  <c:v>9.046E-13</c:v>
                </c:pt>
                <c:pt idx="3527">
                  <c:v>1.0227199999999999E-12</c:v>
                </c:pt>
                <c:pt idx="3528">
                  <c:v>1.1151999999999999E-12</c:v>
                </c:pt>
                <c:pt idx="3529">
                  <c:v>1.1810199999999999E-12</c:v>
                </c:pt>
                <c:pt idx="3530">
                  <c:v>1.2823199999999999E-12</c:v>
                </c:pt>
                <c:pt idx="3531">
                  <c:v>1.3115400000000001E-12</c:v>
                </c:pt>
                <c:pt idx="3532">
                  <c:v>1.2673000000000001E-12</c:v>
                </c:pt>
                <c:pt idx="3533">
                  <c:v>1.1497E-12</c:v>
                </c:pt>
                <c:pt idx="3534">
                  <c:v>1.1027999999999999E-12</c:v>
                </c:pt>
                <c:pt idx="3535">
                  <c:v>1.1801E-12</c:v>
                </c:pt>
                <c:pt idx="3536">
                  <c:v>1.04118E-12</c:v>
                </c:pt>
                <c:pt idx="3537">
                  <c:v>9.3830000000000015E-13</c:v>
                </c:pt>
                <c:pt idx="3538">
                  <c:v>8.7972000000000001E-13</c:v>
                </c:pt>
                <c:pt idx="3539">
                  <c:v>8.0207999999999995E-13</c:v>
                </c:pt>
                <c:pt idx="3540">
                  <c:v>6.8696000000000003E-13</c:v>
                </c:pt>
                <c:pt idx="3541">
                  <c:v>5.3048000000000008E-13</c:v>
                </c:pt>
                <c:pt idx="3542">
                  <c:v>4.1624E-13</c:v>
                </c:pt>
                <c:pt idx="3543">
                  <c:v>3.0783999999999998E-13</c:v>
                </c:pt>
                <c:pt idx="3544">
                  <c:v>2.0697999999999999E-13</c:v>
                </c:pt>
                <c:pt idx="3545">
                  <c:v>9.9180000000000013E-14</c:v>
                </c:pt>
                <c:pt idx="3546">
                  <c:v>4.3200000000000008E-15</c:v>
                </c:pt>
                <c:pt idx="3547">
                  <c:v>-8.5099999999999986E-14</c:v>
                </c:pt>
                <c:pt idx="3548">
                  <c:v>-1.4640000000000001E-13</c:v>
                </c:pt>
                <c:pt idx="3549">
                  <c:v>-1.5633999999999999E-13</c:v>
                </c:pt>
                <c:pt idx="3550">
                  <c:v>-7.9820000000000007E-14</c:v>
                </c:pt>
                <c:pt idx="3551">
                  <c:v>3.9999999999998117E-17</c:v>
                </c:pt>
                <c:pt idx="3552">
                  <c:v>3.5199999999999998E-14</c:v>
                </c:pt>
                <c:pt idx="3553">
                  <c:v>1.0348E-13</c:v>
                </c:pt>
                <c:pt idx="3554">
                  <c:v>1.0606E-13</c:v>
                </c:pt>
                <c:pt idx="3555">
                  <c:v>3.4628000000000001E-13</c:v>
                </c:pt>
                <c:pt idx="3556">
                  <c:v>3.6515999999999998E-13</c:v>
                </c:pt>
                <c:pt idx="3557">
                  <c:v>4.1928000000000001E-13</c:v>
                </c:pt>
                <c:pt idx="3558">
                  <c:v>5.4373999999999996E-13</c:v>
                </c:pt>
                <c:pt idx="3559">
                  <c:v>6.3507999999999996E-13</c:v>
                </c:pt>
                <c:pt idx="3560">
                  <c:v>7.6753999999999998E-13</c:v>
                </c:pt>
                <c:pt idx="3561">
                  <c:v>9.1897999999999999E-13</c:v>
                </c:pt>
                <c:pt idx="3562">
                  <c:v>1.0333000000000001E-12</c:v>
                </c:pt>
                <c:pt idx="3563">
                  <c:v>1.1006E-12</c:v>
                </c:pt>
                <c:pt idx="3564">
                  <c:v>1.20098E-12</c:v>
                </c:pt>
                <c:pt idx="3565">
                  <c:v>1.3129600000000001E-12</c:v>
                </c:pt>
                <c:pt idx="3566">
                  <c:v>1.3675799999999999E-12</c:v>
                </c:pt>
                <c:pt idx="3567">
                  <c:v>1.27774E-12</c:v>
                </c:pt>
                <c:pt idx="3568">
                  <c:v>1.1810800000000001E-12</c:v>
                </c:pt>
                <c:pt idx="3569">
                  <c:v>1.15862E-12</c:v>
                </c:pt>
                <c:pt idx="3570">
                  <c:v>1.15544E-12</c:v>
                </c:pt>
                <c:pt idx="3571">
                  <c:v>1.1113800000000001E-12</c:v>
                </c:pt>
                <c:pt idx="3572">
                  <c:v>9.1506000000000014E-13</c:v>
                </c:pt>
                <c:pt idx="3573">
                  <c:v>8.8531999999999991E-13</c:v>
                </c:pt>
                <c:pt idx="3574">
                  <c:v>8.1728000000000003E-13</c:v>
                </c:pt>
                <c:pt idx="3575">
                  <c:v>6.9576000000000006E-13</c:v>
                </c:pt>
                <c:pt idx="3576">
                  <c:v>5.5339999999999994E-13</c:v>
                </c:pt>
                <c:pt idx="3577">
                  <c:v>4.4048000000000001E-13</c:v>
                </c:pt>
                <c:pt idx="3578">
                  <c:v>3.4512E-13</c:v>
                </c:pt>
                <c:pt idx="3579">
                  <c:v>2.3952000000000002E-13</c:v>
                </c:pt>
                <c:pt idx="3580">
                  <c:v>1.3547999999999999E-13</c:v>
                </c:pt>
                <c:pt idx="3581">
                  <c:v>5.7139999999999997E-14</c:v>
                </c:pt>
                <c:pt idx="3582">
                  <c:v>-2.8559999999999988E-14</c:v>
                </c:pt>
                <c:pt idx="3583">
                  <c:v>-9.6779999999999993E-14</c:v>
                </c:pt>
                <c:pt idx="3584">
                  <c:v>-1.2093999999999999E-13</c:v>
                </c:pt>
                <c:pt idx="3585">
                  <c:v>-5.4200000000000021E-15</c:v>
                </c:pt>
                <c:pt idx="3586">
                  <c:v>-5.1600000000000002E-14</c:v>
                </c:pt>
                <c:pt idx="3587">
                  <c:v>1.0776E-13</c:v>
                </c:pt>
                <c:pt idx="3588">
                  <c:v>7.4120000000000004E-14</c:v>
                </c:pt>
                <c:pt idx="3589">
                  <c:v>1.2458000000000001E-13</c:v>
                </c:pt>
                <c:pt idx="3590">
                  <c:v>2.8074000000000002E-13</c:v>
                </c:pt>
                <c:pt idx="3591">
                  <c:v>4.6417999999999995E-13</c:v>
                </c:pt>
                <c:pt idx="3592">
                  <c:v>4.7395999999999993E-13</c:v>
                </c:pt>
                <c:pt idx="3593">
                  <c:v>5.5876000000000003E-13</c:v>
                </c:pt>
                <c:pt idx="3594">
                  <c:v>6.4593999999999997E-13</c:v>
                </c:pt>
                <c:pt idx="3595">
                  <c:v>7.8766E-13</c:v>
                </c:pt>
                <c:pt idx="3596">
                  <c:v>9.4270000000000001E-13</c:v>
                </c:pt>
                <c:pt idx="3597">
                  <c:v>1.0616599999999999E-12</c:v>
                </c:pt>
                <c:pt idx="3598">
                  <c:v>1.1305199999999999E-12</c:v>
                </c:pt>
                <c:pt idx="3599">
                  <c:v>1.2069599999999999E-12</c:v>
                </c:pt>
                <c:pt idx="3600">
                  <c:v>1.3243800000000001E-12</c:v>
                </c:pt>
                <c:pt idx="3601">
                  <c:v>1.3385400000000001E-12</c:v>
                </c:pt>
                <c:pt idx="3602">
                  <c:v>1.30172E-12</c:v>
                </c:pt>
                <c:pt idx="3603">
                  <c:v>1.1276800000000001E-12</c:v>
                </c:pt>
                <c:pt idx="3604">
                  <c:v>1.1784199999999999E-12</c:v>
                </c:pt>
                <c:pt idx="3605">
                  <c:v>1.1410199999999999E-12</c:v>
                </c:pt>
                <c:pt idx="3606">
                  <c:v>1.05626E-12</c:v>
                </c:pt>
                <c:pt idx="3607">
                  <c:v>9.0685999999999983E-13</c:v>
                </c:pt>
                <c:pt idx="3608">
                  <c:v>8.6204000000000003E-13</c:v>
                </c:pt>
                <c:pt idx="3609">
                  <c:v>7.9118000000000007E-13</c:v>
                </c:pt>
                <c:pt idx="3610">
                  <c:v>6.6055999999999996E-13</c:v>
                </c:pt>
                <c:pt idx="3611">
                  <c:v>5.0246000000000006E-13</c:v>
                </c:pt>
                <c:pt idx="3612">
                  <c:v>3.8959999999999998E-13</c:v>
                </c:pt>
                <c:pt idx="3613">
                  <c:v>3.0739999999999998E-13</c:v>
                </c:pt>
                <c:pt idx="3614">
                  <c:v>2.4116E-13</c:v>
                </c:pt>
                <c:pt idx="3615">
                  <c:v>1.0264E-13</c:v>
                </c:pt>
                <c:pt idx="3616">
                  <c:v>3.3880000000000003E-14</c:v>
                </c:pt>
                <c:pt idx="3617">
                  <c:v>-5.4939999999999997E-14</c:v>
                </c:pt>
                <c:pt idx="3618">
                  <c:v>-1.055E-13</c:v>
                </c:pt>
                <c:pt idx="3619">
                  <c:v>-1.1796000000000001E-13</c:v>
                </c:pt>
                <c:pt idx="3620">
                  <c:v>-3.6999999999999994E-15</c:v>
                </c:pt>
                <c:pt idx="3621">
                  <c:v>-4.1739999999999988E-14</c:v>
                </c:pt>
                <c:pt idx="3622">
                  <c:v>5.9859999999999997E-14</c:v>
                </c:pt>
                <c:pt idx="3623">
                  <c:v>1.3534000000000001E-13</c:v>
                </c:pt>
                <c:pt idx="3624">
                  <c:v>1.9132000000000001E-13</c:v>
                </c:pt>
                <c:pt idx="3625">
                  <c:v>3.4162000000000001E-13</c:v>
                </c:pt>
                <c:pt idx="3626">
                  <c:v>4.8283999999999999E-13</c:v>
                </c:pt>
                <c:pt idx="3627">
                  <c:v>5.2982000000000006E-13</c:v>
                </c:pt>
                <c:pt idx="3628">
                  <c:v>6.3838000000000005E-13</c:v>
                </c:pt>
                <c:pt idx="3629">
                  <c:v>7.4546000000000004E-13</c:v>
                </c:pt>
                <c:pt idx="3630">
                  <c:v>8.6614000000000008E-13</c:v>
                </c:pt>
                <c:pt idx="3631">
                  <c:v>9.9091999999999998E-13</c:v>
                </c:pt>
                <c:pt idx="3632">
                  <c:v>1.0670799999999999E-12</c:v>
                </c:pt>
                <c:pt idx="3633">
                  <c:v>1.1554199999999999E-12</c:v>
                </c:pt>
                <c:pt idx="3634">
                  <c:v>1.26304E-12</c:v>
                </c:pt>
                <c:pt idx="3635">
                  <c:v>1.37268E-12</c:v>
                </c:pt>
                <c:pt idx="3636">
                  <c:v>1.3787E-12</c:v>
                </c:pt>
                <c:pt idx="3637">
                  <c:v>1.33036E-12</c:v>
                </c:pt>
                <c:pt idx="3638">
                  <c:v>1.23802E-12</c:v>
                </c:pt>
                <c:pt idx="3639">
                  <c:v>1.1797199999999999E-12</c:v>
                </c:pt>
                <c:pt idx="3640">
                  <c:v>1.1743E-12</c:v>
                </c:pt>
                <c:pt idx="3641">
                  <c:v>1.04048E-12</c:v>
                </c:pt>
                <c:pt idx="3642">
                  <c:v>9.0275999999999988E-13</c:v>
                </c:pt>
                <c:pt idx="3643">
                  <c:v>8.7513999999999994E-13</c:v>
                </c:pt>
                <c:pt idx="3644">
                  <c:v>7.8717999999999998E-13</c:v>
                </c:pt>
                <c:pt idx="3645">
                  <c:v>6.3186E-13</c:v>
                </c:pt>
                <c:pt idx="3646">
                  <c:v>4.9381999999999991E-13</c:v>
                </c:pt>
                <c:pt idx="3647">
                  <c:v>3.8564000000000011E-13</c:v>
                </c:pt>
                <c:pt idx="3648">
                  <c:v>2.9762E-13</c:v>
                </c:pt>
                <c:pt idx="3649">
                  <c:v>1.9901999999999999E-13</c:v>
                </c:pt>
                <c:pt idx="3650">
                  <c:v>1.2357999999999999E-13</c:v>
                </c:pt>
                <c:pt idx="3651">
                  <c:v>3.428E-14</c:v>
                </c:pt>
                <c:pt idx="3652">
                  <c:v>-2.8800000000000001E-14</c:v>
                </c:pt>
                <c:pt idx="3653">
                  <c:v>-9.1460000000000021E-14</c:v>
                </c:pt>
                <c:pt idx="3654">
                  <c:v>-5.1120000000000007E-14</c:v>
                </c:pt>
                <c:pt idx="3655">
                  <c:v>1.4860000000000009E-14</c:v>
                </c:pt>
                <c:pt idx="3656">
                  <c:v>7.9980000000000004E-14</c:v>
                </c:pt>
                <c:pt idx="3657">
                  <c:v>8.6979999999999999E-14</c:v>
                </c:pt>
                <c:pt idx="3658">
                  <c:v>1.2829999999999999E-13</c:v>
                </c:pt>
                <c:pt idx="3659">
                  <c:v>2.0904000000000001E-13</c:v>
                </c:pt>
                <c:pt idx="3660">
                  <c:v>4.6346000000000003E-13</c:v>
                </c:pt>
                <c:pt idx="3661">
                  <c:v>4.1300000000000011E-13</c:v>
                </c:pt>
                <c:pt idx="3662">
                  <c:v>5.185800000000001E-13</c:v>
                </c:pt>
                <c:pt idx="3663">
                  <c:v>6.4072000000000002E-13</c:v>
                </c:pt>
                <c:pt idx="3664">
                  <c:v>7.3677999999999992E-13</c:v>
                </c:pt>
                <c:pt idx="3665">
                  <c:v>8.6963999999999992E-13</c:v>
                </c:pt>
                <c:pt idx="3666">
                  <c:v>1.00542E-12</c:v>
                </c:pt>
                <c:pt idx="3667">
                  <c:v>1.0708599999999999E-12</c:v>
                </c:pt>
                <c:pt idx="3668">
                  <c:v>1.16346E-12</c:v>
                </c:pt>
                <c:pt idx="3669">
                  <c:v>1.3143999999999999E-12</c:v>
                </c:pt>
                <c:pt idx="3670">
                  <c:v>1.40466E-12</c:v>
                </c:pt>
                <c:pt idx="3671">
                  <c:v>1.4082799999999999E-12</c:v>
                </c:pt>
                <c:pt idx="3672">
                  <c:v>1.3186399999999999E-12</c:v>
                </c:pt>
                <c:pt idx="3673">
                  <c:v>1.2598999999999999E-12</c:v>
                </c:pt>
                <c:pt idx="3674">
                  <c:v>1.22114E-12</c:v>
                </c:pt>
                <c:pt idx="3675">
                  <c:v>1.14994E-12</c:v>
                </c:pt>
                <c:pt idx="3676">
                  <c:v>1.04894E-12</c:v>
                </c:pt>
                <c:pt idx="3677">
                  <c:v>9.1488000000000004E-13</c:v>
                </c:pt>
                <c:pt idx="3678">
                  <c:v>8.7793999999999999E-13</c:v>
                </c:pt>
                <c:pt idx="3679">
                  <c:v>8.0144000000000007E-13</c:v>
                </c:pt>
                <c:pt idx="3680">
                  <c:v>6.6380000000000006E-13</c:v>
                </c:pt>
                <c:pt idx="3681">
                  <c:v>5.0671999999999999E-13</c:v>
                </c:pt>
                <c:pt idx="3682">
                  <c:v>3.9386E-13</c:v>
                </c:pt>
                <c:pt idx="3683">
                  <c:v>2.9280000000000002E-13</c:v>
                </c:pt>
                <c:pt idx="3684">
                  <c:v>1.969E-13</c:v>
                </c:pt>
                <c:pt idx="3685">
                  <c:v>9.0360000000000006E-14</c:v>
                </c:pt>
                <c:pt idx="3686">
                  <c:v>1.5460000000000001E-14</c:v>
                </c:pt>
                <c:pt idx="3687">
                  <c:v>-6.4340000000000007E-14</c:v>
                </c:pt>
                <c:pt idx="3688">
                  <c:v>-8.9320000000000005E-14</c:v>
                </c:pt>
                <c:pt idx="3689">
                  <c:v>-1.7106000000000001E-13</c:v>
                </c:pt>
                <c:pt idx="3690">
                  <c:v>2.5280000000000001E-14</c:v>
                </c:pt>
                <c:pt idx="3691">
                  <c:v>1.93E-14</c:v>
                </c:pt>
                <c:pt idx="3692">
                  <c:v>8.9160000000000021E-14</c:v>
                </c:pt>
                <c:pt idx="3693">
                  <c:v>1.9034E-13</c:v>
                </c:pt>
                <c:pt idx="3694">
                  <c:v>2.4968E-13</c:v>
                </c:pt>
                <c:pt idx="3695">
                  <c:v>3.9602000000000001E-13</c:v>
                </c:pt>
                <c:pt idx="3696">
                  <c:v>4.7893999999999998E-13</c:v>
                </c:pt>
                <c:pt idx="3697">
                  <c:v>5.7434000000000005E-13</c:v>
                </c:pt>
                <c:pt idx="3698">
                  <c:v>6.6655999999999994E-13</c:v>
                </c:pt>
                <c:pt idx="3699">
                  <c:v>7.4725999999999999E-13</c:v>
                </c:pt>
                <c:pt idx="3700">
                  <c:v>9.1324000000000005E-13</c:v>
                </c:pt>
                <c:pt idx="3701">
                  <c:v>1.07136E-12</c:v>
                </c:pt>
                <c:pt idx="3702">
                  <c:v>1.1413E-12</c:v>
                </c:pt>
                <c:pt idx="3703">
                  <c:v>1.2108200000000001E-12</c:v>
                </c:pt>
                <c:pt idx="3704">
                  <c:v>1.29312E-12</c:v>
                </c:pt>
                <c:pt idx="3705">
                  <c:v>1.4310399999999999E-12</c:v>
                </c:pt>
                <c:pt idx="3706">
                  <c:v>1.39522E-12</c:v>
                </c:pt>
                <c:pt idx="3707">
                  <c:v>1.33682E-12</c:v>
                </c:pt>
                <c:pt idx="3708">
                  <c:v>1.2569599999999999E-12</c:v>
                </c:pt>
                <c:pt idx="3709">
                  <c:v>1.2075399999999999E-12</c:v>
                </c:pt>
                <c:pt idx="3710">
                  <c:v>1.17292E-12</c:v>
                </c:pt>
                <c:pt idx="3711">
                  <c:v>1.0469199999999999E-12</c:v>
                </c:pt>
                <c:pt idx="3712">
                  <c:v>9.2386000000000006E-13</c:v>
                </c:pt>
                <c:pt idx="3713">
                  <c:v>8.9788000000000001E-13</c:v>
                </c:pt>
                <c:pt idx="3714">
                  <c:v>7.9181999999999995E-13</c:v>
                </c:pt>
                <c:pt idx="3715">
                  <c:v>6.5646000000000001E-13</c:v>
                </c:pt>
                <c:pt idx="3716">
                  <c:v>4.8867999999999999E-13</c:v>
                </c:pt>
                <c:pt idx="3717">
                  <c:v>3.614E-13</c:v>
                </c:pt>
                <c:pt idx="3718">
                  <c:v>2.5739999999999999E-13</c:v>
                </c:pt>
                <c:pt idx="3719">
                  <c:v>1.4959999999999999E-13</c:v>
                </c:pt>
                <c:pt idx="3720">
                  <c:v>7.4299999999999996E-14</c:v>
                </c:pt>
                <c:pt idx="3721">
                  <c:v>-6.2999999999999998E-15</c:v>
                </c:pt>
                <c:pt idx="3722">
                  <c:v>-1.0743999999999999E-13</c:v>
                </c:pt>
                <c:pt idx="3723">
                  <c:v>-1.6440000000000001E-13</c:v>
                </c:pt>
                <c:pt idx="3724">
                  <c:v>-1.3590000000000001E-13</c:v>
                </c:pt>
                <c:pt idx="3725">
                  <c:v>-3.0559999999999998E-14</c:v>
                </c:pt>
                <c:pt idx="3726">
                  <c:v>4.7320000000000007E-14</c:v>
                </c:pt>
                <c:pt idx="3727">
                  <c:v>8.4899999999999997E-14</c:v>
                </c:pt>
                <c:pt idx="3728">
                  <c:v>1.4993999999999999E-13</c:v>
                </c:pt>
                <c:pt idx="3729">
                  <c:v>2.0370000000000001E-13</c:v>
                </c:pt>
                <c:pt idx="3730">
                  <c:v>3.7636000000000002E-13</c:v>
                </c:pt>
                <c:pt idx="3731">
                  <c:v>4.6691999999999999E-13</c:v>
                </c:pt>
                <c:pt idx="3732">
                  <c:v>5.3735999999999994E-13</c:v>
                </c:pt>
                <c:pt idx="3733">
                  <c:v>6.2044000000000003E-13</c:v>
                </c:pt>
                <c:pt idx="3734">
                  <c:v>7.3699999999999999E-13</c:v>
                </c:pt>
                <c:pt idx="3735">
                  <c:v>8.8257999999999986E-13</c:v>
                </c:pt>
                <c:pt idx="3736">
                  <c:v>1.00908E-12</c:v>
                </c:pt>
                <c:pt idx="3737">
                  <c:v>1.0806000000000001E-12</c:v>
                </c:pt>
                <c:pt idx="3738">
                  <c:v>1.1821600000000001E-12</c:v>
                </c:pt>
                <c:pt idx="3739">
                  <c:v>1.3067199999999999E-12</c:v>
                </c:pt>
                <c:pt idx="3740">
                  <c:v>1.4253400000000001E-12</c:v>
                </c:pt>
                <c:pt idx="3741">
                  <c:v>1.44712E-12</c:v>
                </c:pt>
                <c:pt idx="3742">
                  <c:v>1.3188400000000001E-12</c:v>
                </c:pt>
                <c:pt idx="3743">
                  <c:v>1.2635599999999999E-12</c:v>
                </c:pt>
                <c:pt idx="3744">
                  <c:v>1.21478E-12</c:v>
                </c:pt>
                <c:pt idx="3745">
                  <c:v>1.16478E-12</c:v>
                </c:pt>
                <c:pt idx="3746">
                  <c:v>1.03894E-12</c:v>
                </c:pt>
                <c:pt idx="3747">
                  <c:v>9.2149999999999986E-13</c:v>
                </c:pt>
                <c:pt idx="3748">
                  <c:v>8.6546000000000003E-13</c:v>
                </c:pt>
                <c:pt idx="3749">
                  <c:v>7.6226000000000003E-13</c:v>
                </c:pt>
                <c:pt idx="3750">
                  <c:v>6.2416000000000004E-13</c:v>
                </c:pt>
                <c:pt idx="3751">
                  <c:v>4.7970000000000007E-13</c:v>
                </c:pt>
                <c:pt idx="3752">
                  <c:v>3.5824E-13</c:v>
                </c:pt>
                <c:pt idx="3753">
                  <c:v>2.7726000000000002E-13</c:v>
                </c:pt>
                <c:pt idx="3754">
                  <c:v>1.4825999999999999E-13</c:v>
                </c:pt>
                <c:pt idx="3755">
                  <c:v>6.7059999999999994E-14</c:v>
                </c:pt>
                <c:pt idx="3756">
                  <c:v>-4.4600000000000007E-15</c:v>
                </c:pt>
                <c:pt idx="3757">
                  <c:v>-9.4760000000000017E-14</c:v>
                </c:pt>
                <c:pt idx="3758">
                  <c:v>-2.1742E-13</c:v>
                </c:pt>
                <c:pt idx="3759">
                  <c:v>-3.534000000000001E-14</c:v>
                </c:pt>
                <c:pt idx="3760">
                  <c:v>1.332E-14</c:v>
                </c:pt>
                <c:pt idx="3761">
                  <c:v>9.7999999999999986E-14</c:v>
                </c:pt>
                <c:pt idx="3762">
                  <c:v>1.6227999999999999E-13</c:v>
                </c:pt>
                <c:pt idx="3763">
                  <c:v>1.7163999999999999E-13</c:v>
                </c:pt>
                <c:pt idx="3764">
                  <c:v>3.1910000000000002E-13</c:v>
                </c:pt>
                <c:pt idx="3765">
                  <c:v>4.8768E-13</c:v>
                </c:pt>
                <c:pt idx="3766">
                  <c:v>5.1489999999999996E-13</c:v>
                </c:pt>
                <c:pt idx="3767">
                  <c:v>6.1728000000000007E-13</c:v>
                </c:pt>
                <c:pt idx="3768">
                  <c:v>7.3586000000000006E-13</c:v>
                </c:pt>
                <c:pt idx="3769">
                  <c:v>8.7394000000000001E-13</c:v>
                </c:pt>
                <c:pt idx="3770">
                  <c:v>9.5117999999999999E-13</c:v>
                </c:pt>
                <c:pt idx="3771">
                  <c:v>1.0524E-12</c:v>
                </c:pt>
                <c:pt idx="3772">
                  <c:v>1.1563599999999999E-12</c:v>
                </c:pt>
                <c:pt idx="3773">
                  <c:v>1.2792599999999999E-12</c:v>
                </c:pt>
                <c:pt idx="3774">
                  <c:v>1.407E-12</c:v>
                </c:pt>
                <c:pt idx="3775">
                  <c:v>1.49548E-12</c:v>
                </c:pt>
                <c:pt idx="3776">
                  <c:v>1.4111800000000001E-12</c:v>
                </c:pt>
                <c:pt idx="3777">
                  <c:v>1.29556E-12</c:v>
                </c:pt>
                <c:pt idx="3778">
                  <c:v>1.24688E-12</c:v>
                </c:pt>
                <c:pt idx="3779">
                  <c:v>1.2530400000000001E-12</c:v>
                </c:pt>
                <c:pt idx="3780">
                  <c:v>1.1652800000000001E-12</c:v>
                </c:pt>
                <c:pt idx="3781">
                  <c:v>1.0208200000000001E-12</c:v>
                </c:pt>
                <c:pt idx="3782">
                  <c:v>9.5102000000000012E-13</c:v>
                </c:pt>
                <c:pt idx="3783">
                  <c:v>8.781199999999999E-13</c:v>
                </c:pt>
                <c:pt idx="3784">
                  <c:v>7.4427999999999993E-13</c:v>
                </c:pt>
                <c:pt idx="3785">
                  <c:v>5.9709999999999995E-13</c:v>
                </c:pt>
                <c:pt idx="3786">
                  <c:v>4.4149999999999999E-13</c:v>
                </c:pt>
                <c:pt idx="3787">
                  <c:v>3.5118000000000002E-13</c:v>
                </c:pt>
                <c:pt idx="3788">
                  <c:v>2.7888000000000002E-13</c:v>
                </c:pt>
                <c:pt idx="3789">
                  <c:v>1.9126000000000001E-13</c:v>
                </c:pt>
                <c:pt idx="3790">
                  <c:v>9.1980000000000003E-14</c:v>
                </c:pt>
                <c:pt idx="3791">
                  <c:v>-3.340000000000001E-15</c:v>
                </c:pt>
                <c:pt idx="3792">
                  <c:v>-1.0278E-13</c:v>
                </c:pt>
                <c:pt idx="3793">
                  <c:v>-1.1245999999999999E-13</c:v>
                </c:pt>
                <c:pt idx="3794">
                  <c:v>-2.26E-14</c:v>
                </c:pt>
                <c:pt idx="3795">
                  <c:v>-3.6300000000000001E-14</c:v>
                </c:pt>
                <c:pt idx="3796">
                  <c:v>1.6494E-13</c:v>
                </c:pt>
                <c:pt idx="3797">
                  <c:v>1.3585999999999999E-13</c:v>
                </c:pt>
                <c:pt idx="3798">
                  <c:v>1.9503999999999999E-13</c:v>
                </c:pt>
                <c:pt idx="3799">
                  <c:v>3.0496E-13</c:v>
                </c:pt>
                <c:pt idx="3800">
                  <c:v>4.8967999999999999E-13</c:v>
                </c:pt>
                <c:pt idx="3801">
                  <c:v>5.3010000000000003E-13</c:v>
                </c:pt>
                <c:pt idx="3802">
                  <c:v>6.2853999999999997E-13</c:v>
                </c:pt>
                <c:pt idx="3803">
                  <c:v>7.5907999999999993E-13</c:v>
                </c:pt>
                <c:pt idx="3804">
                  <c:v>8.9434E-13</c:v>
                </c:pt>
                <c:pt idx="3805">
                  <c:v>9.9243999999999996E-13</c:v>
                </c:pt>
                <c:pt idx="3806">
                  <c:v>1.09934E-12</c:v>
                </c:pt>
                <c:pt idx="3807">
                  <c:v>1.1949199999999999E-12</c:v>
                </c:pt>
                <c:pt idx="3808">
                  <c:v>1.31588E-12</c:v>
                </c:pt>
                <c:pt idx="3809">
                  <c:v>1.4694799999999999E-12</c:v>
                </c:pt>
                <c:pt idx="3810">
                  <c:v>1.50186E-12</c:v>
                </c:pt>
                <c:pt idx="3811">
                  <c:v>1.41718E-12</c:v>
                </c:pt>
                <c:pt idx="3812">
                  <c:v>1.27424E-12</c:v>
                </c:pt>
                <c:pt idx="3813">
                  <c:v>1.26702E-12</c:v>
                </c:pt>
                <c:pt idx="3814">
                  <c:v>1.22788E-12</c:v>
                </c:pt>
                <c:pt idx="3815">
                  <c:v>1.1247399999999999E-12</c:v>
                </c:pt>
                <c:pt idx="3816">
                  <c:v>9.8692E-13</c:v>
                </c:pt>
                <c:pt idx="3817">
                  <c:v>8.9766000000000014E-13</c:v>
                </c:pt>
                <c:pt idx="3818">
                  <c:v>8.175600000000001E-13</c:v>
                </c:pt>
                <c:pt idx="3819">
                  <c:v>6.5832000000000007E-13</c:v>
                </c:pt>
                <c:pt idx="3820">
                  <c:v>5.2651999999999996E-13</c:v>
                </c:pt>
                <c:pt idx="3821">
                  <c:v>3.9891999999999998E-13</c:v>
                </c:pt>
                <c:pt idx="3822">
                  <c:v>3.1090000000000002E-13</c:v>
                </c:pt>
                <c:pt idx="3823">
                  <c:v>2.1409999999999999E-13</c:v>
                </c:pt>
                <c:pt idx="3824">
                  <c:v>1.1036E-13</c:v>
                </c:pt>
                <c:pt idx="3825">
                  <c:v>2.774E-14</c:v>
                </c:pt>
                <c:pt idx="3826">
                  <c:v>-5.0660000000000002E-14</c:v>
                </c:pt>
                <c:pt idx="3827">
                  <c:v>-1.1834E-13</c:v>
                </c:pt>
                <c:pt idx="3828">
                  <c:v>-1.5268000000000001E-13</c:v>
                </c:pt>
                <c:pt idx="3829">
                  <c:v>-4.7660000000000002E-14</c:v>
                </c:pt>
                <c:pt idx="3830">
                  <c:v>-3.648E-14</c:v>
                </c:pt>
                <c:pt idx="3831">
                  <c:v>9.1259999999999994E-14</c:v>
                </c:pt>
                <c:pt idx="3832">
                  <c:v>1.5194000000000001E-13</c:v>
                </c:pt>
                <c:pt idx="3833">
                  <c:v>2.1244E-13</c:v>
                </c:pt>
                <c:pt idx="3834">
                  <c:v>3.1364000000000001E-13</c:v>
                </c:pt>
                <c:pt idx="3835">
                  <c:v>5.6532000000000006E-13</c:v>
                </c:pt>
                <c:pt idx="3836">
                  <c:v>5.6360000000000004E-13</c:v>
                </c:pt>
                <c:pt idx="3837">
                  <c:v>6.5543999999999998E-13</c:v>
                </c:pt>
                <c:pt idx="3838">
                  <c:v>7.6290000000000001E-13</c:v>
                </c:pt>
                <c:pt idx="3839">
                  <c:v>8.886799999999999E-13</c:v>
                </c:pt>
                <c:pt idx="3840">
                  <c:v>9.9782000000000008E-13</c:v>
                </c:pt>
                <c:pt idx="3841">
                  <c:v>1.10842E-12</c:v>
                </c:pt>
                <c:pt idx="3842">
                  <c:v>1.2169400000000001E-12</c:v>
                </c:pt>
                <c:pt idx="3843">
                  <c:v>1.36612E-12</c:v>
                </c:pt>
                <c:pt idx="3844">
                  <c:v>1.49054E-12</c:v>
                </c:pt>
                <c:pt idx="3845">
                  <c:v>1.512E-12</c:v>
                </c:pt>
                <c:pt idx="3846">
                  <c:v>1.45184E-12</c:v>
                </c:pt>
                <c:pt idx="3847">
                  <c:v>1.37166E-12</c:v>
                </c:pt>
                <c:pt idx="3848">
                  <c:v>1.31706E-12</c:v>
                </c:pt>
                <c:pt idx="3849">
                  <c:v>1.26774E-12</c:v>
                </c:pt>
                <c:pt idx="3850">
                  <c:v>1.14652E-12</c:v>
                </c:pt>
                <c:pt idx="3851">
                  <c:v>9.8848000000000005E-13</c:v>
                </c:pt>
                <c:pt idx="3852">
                  <c:v>9.3680000000000001E-13</c:v>
                </c:pt>
                <c:pt idx="3853">
                  <c:v>8.4891999999999998E-13</c:v>
                </c:pt>
                <c:pt idx="3854">
                  <c:v>6.7887999999999993E-13</c:v>
                </c:pt>
                <c:pt idx="3855">
                  <c:v>5.2156000000000005E-13</c:v>
                </c:pt>
                <c:pt idx="3856">
                  <c:v>3.8983999999999998E-13</c:v>
                </c:pt>
                <c:pt idx="3857">
                  <c:v>2.8368000000000001E-13</c:v>
                </c:pt>
                <c:pt idx="3858">
                  <c:v>1.9022E-13</c:v>
                </c:pt>
                <c:pt idx="3859">
                  <c:v>1.019E-13</c:v>
                </c:pt>
                <c:pt idx="3860">
                  <c:v>3.1539999999999997E-14</c:v>
                </c:pt>
                <c:pt idx="3861">
                  <c:v>-5.2559999999999999E-14</c:v>
                </c:pt>
                <c:pt idx="3862">
                  <c:v>-1.218E-13</c:v>
                </c:pt>
                <c:pt idx="3863">
                  <c:v>-1.2014000000000001E-13</c:v>
                </c:pt>
                <c:pt idx="3864">
                  <c:v>-1.6759999999999999E-14</c:v>
                </c:pt>
                <c:pt idx="3865">
                  <c:v>1.2539999999999999E-14</c:v>
                </c:pt>
                <c:pt idx="3866">
                  <c:v>1.2244000000000001E-13</c:v>
                </c:pt>
                <c:pt idx="3867">
                  <c:v>1.6361999999999999E-13</c:v>
                </c:pt>
                <c:pt idx="3868">
                  <c:v>2.2485999999999999E-13</c:v>
                </c:pt>
                <c:pt idx="3869">
                  <c:v>5.3772000000000006E-13</c:v>
                </c:pt>
                <c:pt idx="3870">
                  <c:v>4.8793999999999994E-13</c:v>
                </c:pt>
                <c:pt idx="3871">
                  <c:v>5.7008000000000003E-13</c:v>
                </c:pt>
                <c:pt idx="3872">
                  <c:v>6.9152000000000007E-13</c:v>
                </c:pt>
                <c:pt idx="3873">
                  <c:v>8.2246000000000011E-13</c:v>
                </c:pt>
                <c:pt idx="3874">
                  <c:v>9.6348000000000005E-13</c:v>
                </c:pt>
                <c:pt idx="3875">
                  <c:v>1.0425399999999999E-12</c:v>
                </c:pt>
                <c:pt idx="3876">
                  <c:v>1.13032E-12</c:v>
                </c:pt>
                <c:pt idx="3877">
                  <c:v>1.27482E-12</c:v>
                </c:pt>
                <c:pt idx="3878">
                  <c:v>1.42592E-12</c:v>
                </c:pt>
                <c:pt idx="3879">
                  <c:v>1.5213400000000001E-12</c:v>
                </c:pt>
                <c:pt idx="3880">
                  <c:v>1.55514E-12</c:v>
                </c:pt>
                <c:pt idx="3881">
                  <c:v>1.4740999999999999E-12</c:v>
                </c:pt>
                <c:pt idx="3882">
                  <c:v>1.3810399999999999E-12</c:v>
                </c:pt>
                <c:pt idx="3883">
                  <c:v>1.31246E-12</c:v>
                </c:pt>
                <c:pt idx="3884">
                  <c:v>1.29404E-12</c:v>
                </c:pt>
                <c:pt idx="3885">
                  <c:v>1.1750800000000001E-12</c:v>
                </c:pt>
                <c:pt idx="3886">
                  <c:v>1.00388E-12</c:v>
                </c:pt>
                <c:pt idx="3887">
                  <c:v>9.4910000000000007E-13</c:v>
                </c:pt>
                <c:pt idx="3888">
                  <c:v>8.7836000000000001E-13</c:v>
                </c:pt>
                <c:pt idx="3889">
                  <c:v>7.1939999999999994E-13</c:v>
                </c:pt>
                <c:pt idx="3890">
                  <c:v>5.7746000000000005E-13</c:v>
                </c:pt>
                <c:pt idx="3891">
                  <c:v>4.5422000000000001E-13</c:v>
                </c:pt>
                <c:pt idx="3892">
                  <c:v>3.5395999999999999E-13</c:v>
                </c:pt>
                <c:pt idx="3893">
                  <c:v>2.6072000000000002E-13</c:v>
                </c:pt>
                <c:pt idx="3894">
                  <c:v>1.8064E-13</c:v>
                </c:pt>
                <c:pt idx="3895">
                  <c:v>9.4640000000000014E-14</c:v>
                </c:pt>
                <c:pt idx="3896">
                  <c:v>-5.060000000000001E-15</c:v>
                </c:pt>
                <c:pt idx="3897">
                  <c:v>-6.3660000000000003E-14</c:v>
                </c:pt>
                <c:pt idx="3898">
                  <c:v>-2.8459999999999999E-14</c:v>
                </c:pt>
                <c:pt idx="3899">
                  <c:v>1.599999999999988E-16</c:v>
                </c:pt>
                <c:pt idx="3900">
                  <c:v>1.0171999999999999E-13</c:v>
                </c:pt>
                <c:pt idx="3901">
                  <c:v>1.8536E-13</c:v>
                </c:pt>
                <c:pt idx="3902">
                  <c:v>2.1956E-13</c:v>
                </c:pt>
                <c:pt idx="3903">
                  <c:v>2.7766E-13</c:v>
                </c:pt>
                <c:pt idx="3904">
                  <c:v>5.7970000000000004E-13</c:v>
                </c:pt>
                <c:pt idx="3905">
                  <c:v>5.6888E-13</c:v>
                </c:pt>
                <c:pt idx="3906">
                  <c:v>6.4393999999999998E-13</c:v>
                </c:pt>
                <c:pt idx="3907">
                  <c:v>7.4807999999999998E-13</c:v>
                </c:pt>
                <c:pt idx="3908">
                  <c:v>8.7445999999999999E-13</c:v>
                </c:pt>
                <c:pt idx="3909">
                  <c:v>1.0044599999999999E-12</c:v>
                </c:pt>
                <c:pt idx="3910">
                  <c:v>1.0902999999999999E-12</c:v>
                </c:pt>
                <c:pt idx="3911">
                  <c:v>1.1949199999999999E-12</c:v>
                </c:pt>
                <c:pt idx="3912">
                  <c:v>1.3276800000000001E-12</c:v>
                </c:pt>
                <c:pt idx="3913">
                  <c:v>1.4771200000000001E-12</c:v>
                </c:pt>
                <c:pt idx="3914">
                  <c:v>1.57602E-12</c:v>
                </c:pt>
                <c:pt idx="3915">
                  <c:v>1.54856E-12</c:v>
                </c:pt>
                <c:pt idx="3916">
                  <c:v>1.4438999999999999E-12</c:v>
                </c:pt>
                <c:pt idx="3917">
                  <c:v>1.3741799999999999E-12</c:v>
                </c:pt>
                <c:pt idx="3918">
                  <c:v>1.34132E-12</c:v>
                </c:pt>
                <c:pt idx="3919">
                  <c:v>1.2874800000000001E-12</c:v>
                </c:pt>
                <c:pt idx="3920">
                  <c:v>1.1302999999999999E-12</c:v>
                </c:pt>
                <c:pt idx="3921">
                  <c:v>9.927E-13</c:v>
                </c:pt>
                <c:pt idx="3922">
                  <c:v>9.5823999999999996E-13</c:v>
                </c:pt>
                <c:pt idx="3923">
                  <c:v>8.4144E-13</c:v>
                </c:pt>
                <c:pt idx="3924">
                  <c:v>6.7954000000000005E-13</c:v>
                </c:pt>
                <c:pt idx="3925">
                  <c:v>5.2936000000000008E-13</c:v>
                </c:pt>
                <c:pt idx="3926">
                  <c:v>4.1202E-13</c:v>
                </c:pt>
                <c:pt idx="3927">
                  <c:v>3.103E-13</c:v>
                </c:pt>
                <c:pt idx="3928">
                  <c:v>2.2015999999999999E-13</c:v>
                </c:pt>
                <c:pt idx="3929">
                  <c:v>1.1034E-13</c:v>
                </c:pt>
                <c:pt idx="3930">
                  <c:v>5.2060000000000001E-14</c:v>
                </c:pt>
                <c:pt idx="3931">
                  <c:v>-4.5120000000000001E-14</c:v>
                </c:pt>
                <c:pt idx="3932">
                  <c:v>-1.0926000000000001E-13</c:v>
                </c:pt>
                <c:pt idx="3933">
                  <c:v>-1.2900000000000001E-14</c:v>
                </c:pt>
                <c:pt idx="3934">
                  <c:v>-4.1700000000000002E-14</c:v>
                </c:pt>
                <c:pt idx="3935">
                  <c:v>3.4660000000000007E-14</c:v>
                </c:pt>
                <c:pt idx="3936">
                  <c:v>1.7573999999999999E-13</c:v>
                </c:pt>
                <c:pt idx="3937">
                  <c:v>1.8611999999999999E-13</c:v>
                </c:pt>
                <c:pt idx="3938">
                  <c:v>2.7068000000000011E-13</c:v>
                </c:pt>
                <c:pt idx="3939">
                  <c:v>5.713E-13</c:v>
                </c:pt>
                <c:pt idx="3940">
                  <c:v>5.2645999999999996E-13</c:v>
                </c:pt>
                <c:pt idx="3941">
                  <c:v>6.0913999999999997E-13</c:v>
                </c:pt>
                <c:pt idx="3942">
                  <c:v>7.1902E-13</c:v>
                </c:pt>
                <c:pt idx="3943">
                  <c:v>8.6199999999999996E-13</c:v>
                </c:pt>
                <c:pt idx="3944">
                  <c:v>9.8171999999999998E-13</c:v>
                </c:pt>
                <c:pt idx="3945">
                  <c:v>1.08396E-12</c:v>
                </c:pt>
                <c:pt idx="3946">
                  <c:v>1.1884000000000001E-12</c:v>
                </c:pt>
                <c:pt idx="3947">
                  <c:v>1.3082400000000001E-12</c:v>
                </c:pt>
                <c:pt idx="3948">
                  <c:v>1.4373800000000001E-12</c:v>
                </c:pt>
                <c:pt idx="3949">
                  <c:v>1.5546200000000001E-12</c:v>
                </c:pt>
                <c:pt idx="3950">
                  <c:v>1.5252400000000001E-12</c:v>
                </c:pt>
                <c:pt idx="3951">
                  <c:v>1.43768E-12</c:v>
                </c:pt>
                <c:pt idx="3952">
                  <c:v>1.36362E-12</c:v>
                </c:pt>
                <c:pt idx="3953">
                  <c:v>1.39298E-12</c:v>
                </c:pt>
                <c:pt idx="3954">
                  <c:v>1.29932E-12</c:v>
                </c:pt>
                <c:pt idx="3955">
                  <c:v>1.1496000000000001E-12</c:v>
                </c:pt>
                <c:pt idx="3956">
                  <c:v>1.0061800000000001E-12</c:v>
                </c:pt>
                <c:pt idx="3957">
                  <c:v>9.5076000000000008E-13</c:v>
                </c:pt>
                <c:pt idx="3958">
                  <c:v>8.5782000000000007E-13</c:v>
                </c:pt>
                <c:pt idx="3959">
                  <c:v>6.9670000000000005E-13</c:v>
                </c:pt>
                <c:pt idx="3960">
                  <c:v>5.4191999999999998E-13</c:v>
                </c:pt>
                <c:pt idx="3961">
                  <c:v>4.1318000000000001E-13</c:v>
                </c:pt>
                <c:pt idx="3962">
                  <c:v>3.2908E-13</c:v>
                </c:pt>
                <c:pt idx="3963">
                  <c:v>2.278E-13</c:v>
                </c:pt>
                <c:pt idx="3964">
                  <c:v>1.4942000000000001E-13</c:v>
                </c:pt>
                <c:pt idx="3965">
                  <c:v>7.3279999999999992E-14</c:v>
                </c:pt>
                <c:pt idx="3966">
                  <c:v>-3.5460000000000001E-14</c:v>
                </c:pt>
                <c:pt idx="3967">
                  <c:v>-8.8840000000000003E-14</c:v>
                </c:pt>
                <c:pt idx="3968">
                  <c:v>-1.1424E-13</c:v>
                </c:pt>
                <c:pt idx="3969">
                  <c:v>-3.25E-14</c:v>
                </c:pt>
                <c:pt idx="3970">
                  <c:v>4.694E-14</c:v>
                </c:pt>
                <c:pt idx="3971">
                  <c:v>1.7768000000000001E-13</c:v>
                </c:pt>
                <c:pt idx="3972">
                  <c:v>1.799E-13</c:v>
                </c:pt>
                <c:pt idx="3973">
                  <c:v>2.7767999999999998E-13</c:v>
                </c:pt>
                <c:pt idx="3974">
                  <c:v>5.6142000000000005E-13</c:v>
                </c:pt>
                <c:pt idx="3975">
                  <c:v>5.3872000000000005E-13</c:v>
                </c:pt>
                <c:pt idx="3976">
                  <c:v>6.2321999999999994E-13</c:v>
                </c:pt>
                <c:pt idx="3977">
                  <c:v>7.3282E-13</c:v>
                </c:pt>
                <c:pt idx="3978">
                  <c:v>8.3572E-13</c:v>
                </c:pt>
                <c:pt idx="3979">
                  <c:v>9.6404E-13</c:v>
                </c:pt>
                <c:pt idx="3980">
                  <c:v>1.1014999999999999E-12</c:v>
                </c:pt>
                <c:pt idx="3981">
                  <c:v>1.2429199999999999E-12</c:v>
                </c:pt>
                <c:pt idx="3982">
                  <c:v>1.326E-12</c:v>
                </c:pt>
                <c:pt idx="3983">
                  <c:v>1.4731200000000001E-12</c:v>
                </c:pt>
                <c:pt idx="3984">
                  <c:v>1.5610199999999999E-12</c:v>
                </c:pt>
                <c:pt idx="3985">
                  <c:v>1.5311599999999999E-12</c:v>
                </c:pt>
                <c:pt idx="3986">
                  <c:v>1.39214E-12</c:v>
                </c:pt>
                <c:pt idx="3987">
                  <c:v>1.29558E-12</c:v>
                </c:pt>
                <c:pt idx="3988">
                  <c:v>1.3778599999999999E-12</c:v>
                </c:pt>
                <c:pt idx="3989">
                  <c:v>1.2873E-12</c:v>
                </c:pt>
                <c:pt idx="3990">
                  <c:v>1.10736E-12</c:v>
                </c:pt>
                <c:pt idx="3991">
                  <c:v>9.9579999999999986E-13</c:v>
                </c:pt>
                <c:pt idx="3992">
                  <c:v>9.424000000000001E-13</c:v>
                </c:pt>
                <c:pt idx="3993">
                  <c:v>8.6772000000000006E-13</c:v>
                </c:pt>
                <c:pt idx="3994">
                  <c:v>6.9788000000000005E-13</c:v>
                </c:pt>
                <c:pt idx="3995">
                  <c:v>5.4264E-13</c:v>
                </c:pt>
                <c:pt idx="3996">
                  <c:v>4.0959999999999989E-13</c:v>
                </c:pt>
                <c:pt idx="3997">
                  <c:v>3.1874000000000001E-13</c:v>
                </c:pt>
                <c:pt idx="3998">
                  <c:v>2.033E-13</c:v>
                </c:pt>
                <c:pt idx="3999">
                  <c:v>1.1685999999999999E-13</c:v>
                </c:pt>
                <c:pt idx="4000">
                  <c:v>3.7720000000000002E-14</c:v>
                </c:pt>
                <c:pt idx="4001">
                  <c:v>-3.5899999999999997E-14</c:v>
                </c:pt>
                <c:pt idx="4002">
                  <c:v>-1.0724000000000001E-13</c:v>
                </c:pt>
                <c:pt idx="4003">
                  <c:v>-2.38E-14</c:v>
                </c:pt>
                <c:pt idx="4004">
                  <c:v>7.2520000000000003E-14</c:v>
                </c:pt>
                <c:pt idx="4005">
                  <c:v>1.0116E-13</c:v>
                </c:pt>
                <c:pt idx="4006">
                  <c:v>1.8582000000000001E-13</c:v>
                </c:pt>
                <c:pt idx="4007">
                  <c:v>2.3613999999999999E-13</c:v>
                </c:pt>
                <c:pt idx="4008">
                  <c:v>3.4192000000000002E-13</c:v>
                </c:pt>
                <c:pt idx="4009">
                  <c:v>6.4535999999999989E-13</c:v>
                </c:pt>
                <c:pt idx="4010">
                  <c:v>5.9684000000000001E-13</c:v>
                </c:pt>
                <c:pt idx="4011">
                  <c:v>7.1123999999999991E-13</c:v>
                </c:pt>
                <c:pt idx="4012">
                  <c:v>8.1318000000000008E-13</c:v>
                </c:pt>
                <c:pt idx="4013">
                  <c:v>9.3237999999999991E-13</c:v>
                </c:pt>
                <c:pt idx="4014">
                  <c:v>1.0394E-12</c:v>
                </c:pt>
                <c:pt idx="4015">
                  <c:v>1.17596E-12</c:v>
                </c:pt>
                <c:pt idx="4016">
                  <c:v>1.29488E-12</c:v>
                </c:pt>
                <c:pt idx="4017">
                  <c:v>1.43522E-12</c:v>
                </c:pt>
                <c:pt idx="4018">
                  <c:v>1.5613599999999999E-12</c:v>
                </c:pt>
                <c:pt idx="4019">
                  <c:v>1.64666E-12</c:v>
                </c:pt>
                <c:pt idx="4020">
                  <c:v>1.5613E-12</c:v>
                </c:pt>
                <c:pt idx="4021">
                  <c:v>1.48696E-12</c:v>
                </c:pt>
                <c:pt idx="4022">
                  <c:v>1.4608600000000001E-12</c:v>
                </c:pt>
                <c:pt idx="4023">
                  <c:v>1.45052E-12</c:v>
                </c:pt>
                <c:pt idx="4024">
                  <c:v>1.41786E-12</c:v>
                </c:pt>
                <c:pt idx="4025">
                  <c:v>1.21502E-12</c:v>
                </c:pt>
                <c:pt idx="4026">
                  <c:v>1.0419599999999999E-12</c:v>
                </c:pt>
                <c:pt idx="4027">
                  <c:v>9.8068000000000002E-13</c:v>
                </c:pt>
                <c:pt idx="4028">
                  <c:v>8.8394000000000017E-13</c:v>
                </c:pt>
                <c:pt idx="4029">
                  <c:v>7.0183999999999997E-13</c:v>
                </c:pt>
                <c:pt idx="4030">
                  <c:v>5.6022000000000001E-13</c:v>
                </c:pt>
                <c:pt idx="4031">
                  <c:v>4.3745999999999999E-13</c:v>
                </c:pt>
                <c:pt idx="4032">
                  <c:v>3.2296000000000002E-13</c:v>
                </c:pt>
                <c:pt idx="4033">
                  <c:v>2.0853999999999999E-13</c:v>
                </c:pt>
                <c:pt idx="4034">
                  <c:v>1.1953999999999999E-13</c:v>
                </c:pt>
                <c:pt idx="4035">
                  <c:v>4.6820000000000009E-14</c:v>
                </c:pt>
                <c:pt idx="4036">
                  <c:v>-2.8620000000000002E-14</c:v>
                </c:pt>
                <c:pt idx="4037">
                  <c:v>-6.3339999999999998E-14</c:v>
                </c:pt>
                <c:pt idx="4038">
                  <c:v>2.216E-14</c:v>
                </c:pt>
                <c:pt idx="4039">
                  <c:v>7.6159999999999988E-14</c:v>
                </c:pt>
                <c:pt idx="4040">
                  <c:v>9.1399999999999994E-14</c:v>
                </c:pt>
                <c:pt idx="4041">
                  <c:v>1.7402E-13</c:v>
                </c:pt>
                <c:pt idx="4042">
                  <c:v>2.4471999999999999E-13</c:v>
                </c:pt>
                <c:pt idx="4043">
                  <c:v>3.4896000000000001E-13</c:v>
                </c:pt>
                <c:pt idx="4044">
                  <c:v>6.5867999999999998E-13</c:v>
                </c:pt>
                <c:pt idx="4045">
                  <c:v>6.0706000000000004E-13</c:v>
                </c:pt>
                <c:pt idx="4046">
                  <c:v>7.2010000000000003E-13</c:v>
                </c:pt>
                <c:pt idx="4047">
                  <c:v>8.3440000000000006E-13</c:v>
                </c:pt>
                <c:pt idx="4048">
                  <c:v>9.3928000000000001E-13</c:v>
                </c:pt>
                <c:pt idx="4049">
                  <c:v>1.02868E-12</c:v>
                </c:pt>
                <c:pt idx="4050">
                  <c:v>1.1795E-12</c:v>
                </c:pt>
                <c:pt idx="4051">
                  <c:v>1.3354999999999999E-12</c:v>
                </c:pt>
                <c:pt idx="4052">
                  <c:v>1.4550600000000001E-12</c:v>
                </c:pt>
                <c:pt idx="4053">
                  <c:v>1.61506E-12</c:v>
                </c:pt>
                <c:pt idx="4054">
                  <c:v>1.6604199999999999E-12</c:v>
                </c:pt>
                <c:pt idx="4055">
                  <c:v>1.5930999999999999E-12</c:v>
                </c:pt>
                <c:pt idx="4056">
                  <c:v>1.5220999999999999E-12</c:v>
                </c:pt>
                <c:pt idx="4057">
                  <c:v>1.54076E-12</c:v>
                </c:pt>
                <c:pt idx="4058">
                  <c:v>1.4458600000000001E-12</c:v>
                </c:pt>
                <c:pt idx="4059">
                  <c:v>1.4036400000000001E-12</c:v>
                </c:pt>
                <c:pt idx="4060">
                  <c:v>1.16428E-12</c:v>
                </c:pt>
                <c:pt idx="4061">
                  <c:v>1.0325000000000001E-12</c:v>
                </c:pt>
                <c:pt idx="4062">
                  <c:v>9.6764000000000011E-13</c:v>
                </c:pt>
                <c:pt idx="4063">
                  <c:v>8.3602000000000001E-13</c:v>
                </c:pt>
                <c:pt idx="4064">
                  <c:v>6.3282000000000002E-13</c:v>
                </c:pt>
                <c:pt idx="4065">
                  <c:v>5.0920000000000009E-13</c:v>
                </c:pt>
                <c:pt idx="4066">
                  <c:v>4.071E-13</c:v>
                </c:pt>
                <c:pt idx="4067">
                  <c:v>3.1364000000000001E-13</c:v>
                </c:pt>
                <c:pt idx="4068">
                  <c:v>2.066E-13</c:v>
                </c:pt>
                <c:pt idx="4069">
                  <c:v>1.1924E-13</c:v>
                </c:pt>
                <c:pt idx="4070">
                  <c:v>5.8020000000000002E-14</c:v>
                </c:pt>
                <c:pt idx="4071">
                  <c:v>-5.34E-15</c:v>
                </c:pt>
                <c:pt idx="4072">
                  <c:v>9.3520000000000014E-14</c:v>
                </c:pt>
                <c:pt idx="4073">
                  <c:v>4.2979999999999997E-14</c:v>
                </c:pt>
                <c:pt idx="4074">
                  <c:v>1.0762E-13</c:v>
                </c:pt>
                <c:pt idx="4075">
                  <c:v>2.3954000000000001E-13</c:v>
                </c:pt>
                <c:pt idx="4076">
                  <c:v>2.9247999999999998E-13</c:v>
                </c:pt>
                <c:pt idx="4077">
                  <c:v>5.369799999999999E-13</c:v>
                </c:pt>
                <c:pt idx="4078">
                  <c:v>6.2377999999999989E-13</c:v>
                </c:pt>
                <c:pt idx="4079">
                  <c:v>6.0842000000000005E-13</c:v>
                </c:pt>
                <c:pt idx="4080">
                  <c:v>6.9373999999999993E-13</c:v>
                </c:pt>
                <c:pt idx="4081">
                  <c:v>8.1318000000000008E-13</c:v>
                </c:pt>
                <c:pt idx="4082">
                  <c:v>9.4171999999999995E-13</c:v>
                </c:pt>
                <c:pt idx="4083">
                  <c:v>1.0326200000000001E-12</c:v>
                </c:pt>
                <c:pt idx="4084">
                  <c:v>1.16204E-12</c:v>
                </c:pt>
                <c:pt idx="4085">
                  <c:v>1.31516E-12</c:v>
                </c:pt>
                <c:pt idx="4086">
                  <c:v>1.4141599999999999E-12</c:v>
                </c:pt>
                <c:pt idx="4087">
                  <c:v>1.5781199999999999E-12</c:v>
                </c:pt>
                <c:pt idx="4088">
                  <c:v>1.69748E-12</c:v>
                </c:pt>
                <c:pt idx="4089">
                  <c:v>1.6628800000000001E-12</c:v>
                </c:pt>
                <c:pt idx="4090">
                  <c:v>1.6108999999999999E-12</c:v>
                </c:pt>
                <c:pt idx="4091">
                  <c:v>1.48876E-12</c:v>
                </c:pt>
                <c:pt idx="4092">
                  <c:v>1.52886E-12</c:v>
                </c:pt>
                <c:pt idx="4093">
                  <c:v>1.4547200000000001E-12</c:v>
                </c:pt>
                <c:pt idx="4094">
                  <c:v>1.3416399999999999E-12</c:v>
                </c:pt>
                <c:pt idx="4095">
                  <c:v>1.1276E-12</c:v>
                </c:pt>
                <c:pt idx="4096">
                  <c:v>1.03482E-12</c:v>
                </c:pt>
                <c:pt idx="4097">
                  <c:v>9.3604000000000012E-13</c:v>
                </c:pt>
                <c:pt idx="4098">
                  <c:v>8.0123999999999993E-13</c:v>
                </c:pt>
                <c:pt idx="4099">
                  <c:v>6.1468000000000006E-13</c:v>
                </c:pt>
                <c:pt idx="4100">
                  <c:v>5.0822000000000003E-13</c:v>
                </c:pt>
                <c:pt idx="4101">
                  <c:v>3.8366E-13</c:v>
                </c:pt>
                <c:pt idx="4102">
                  <c:v>2.7395999999999998E-13</c:v>
                </c:pt>
                <c:pt idx="4103">
                  <c:v>1.8048E-13</c:v>
                </c:pt>
                <c:pt idx="4104">
                  <c:v>1.1088E-13</c:v>
                </c:pt>
                <c:pt idx="4105">
                  <c:v>4.2820000000000001E-14</c:v>
                </c:pt>
                <c:pt idx="4106">
                  <c:v>-3.4E-14</c:v>
                </c:pt>
                <c:pt idx="4107">
                  <c:v>-4.0300000000000002E-14</c:v>
                </c:pt>
                <c:pt idx="4108">
                  <c:v>4.3400000000000003E-14</c:v>
                </c:pt>
                <c:pt idx="4109">
                  <c:v>9.7280000000000003E-14</c:v>
                </c:pt>
                <c:pt idx="4110">
                  <c:v>2.1048E-13</c:v>
                </c:pt>
                <c:pt idx="4111">
                  <c:v>2.7487999999999999E-13</c:v>
                </c:pt>
                <c:pt idx="4112">
                  <c:v>3.8499999999999998E-13</c:v>
                </c:pt>
                <c:pt idx="4113">
                  <c:v>7.1256000000000005E-13</c:v>
                </c:pt>
                <c:pt idx="4114">
                  <c:v>6.3285999999999999E-13</c:v>
                </c:pt>
                <c:pt idx="4115">
                  <c:v>7.5052000000000002E-13</c:v>
                </c:pt>
                <c:pt idx="4116">
                  <c:v>8.5206000000000011E-13</c:v>
                </c:pt>
                <c:pt idx="4117">
                  <c:v>9.7979999999999992E-13</c:v>
                </c:pt>
                <c:pt idx="4118">
                  <c:v>1.0965200000000001E-12</c:v>
                </c:pt>
                <c:pt idx="4119">
                  <c:v>1.22388E-12</c:v>
                </c:pt>
                <c:pt idx="4120">
                  <c:v>1.3668799999999999E-12</c:v>
                </c:pt>
                <c:pt idx="4121">
                  <c:v>1.50904E-12</c:v>
                </c:pt>
                <c:pt idx="4122">
                  <c:v>1.64856E-12</c:v>
                </c:pt>
                <c:pt idx="4123">
                  <c:v>1.72394E-12</c:v>
                </c:pt>
                <c:pt idx="4124">
                  <c:v>1.79542E-12</c:v>
                </c:pt>
                <c:pt idx="4125">
                  <c:v>1.6499199999999999E-12</c:v>
                </c:pt>
                <c:pt idx="4126">
                  <c:v>1.56094E-12</c:v>
                </c:pt>
                <c:pt idx="4127">
                  <c:v>1.5804400000000001E-12</c:v>
                </c:pt>
                <c:pt idx="4128">
                  <c:v>1.45054E-12</c:v>
                </c:pt>
                <c:pt idx="4129">
                  <c:v>1.33836E-12</c:v>
                </c:pt>
                <c:pt idx="4130">
                  <c:v>1.1329600000000001E-12</c:v>
                </c:pt>
                <c:pt idx="4131">
                  <c:v>1.02076E-12</c:v>
                </c:pt>
                <c:pt idx="4132">
                  <c:v>9.2685999999999995E-13</c:v>
                </c:pt>
                <c:pt idx="4133">
                  <c:v>7.8944000000000002E-13</c:v>
                </c:pt>
                <c:pt idx="4134">
                  <c:v>6.0035999999999988E-13</c:v>
                </c:pt>
                <c:pt idx="4135">
                  <c:v>4.9172000000000005E-13</c:v>
                </c:pt>
                <c:pt idx="4136">
                  <c:v>3.6508E-13</c:v>
                </c:pt>
                <c:pt idx="4137">
                  <c:v>2.5062E-13</c:v>
                </c:pt>
                <c:pt idx="4138">
                  <c:v>1.5425999999999999E-13</c:v>
                </c:pt>
                <c:pt idx="4139">
                  <c:v>6.9259999999999987E-14</c:v>
                </c:pt>
                <c:pt idx="4140">
                  <c:v>5.2399999999999999E-15</c:v>
                </c:pt>
                <c:pt idx="4141">
                  <c:v>-5.0380000000000002E-14</c:v>
                </c:pt>
                <c:pt idx="4142">
                  <c:v>-9.6199999999999962E-15</c:v>
                </c:pt>
                <c:pt idx="4143">
                  <c:v>6.2859999999999997E-14</c:v>
                </c:pt>
                <c:pt idx="4144">
                  <c:v>1.5388E-13</c:v>
                </c:pt>
                <c:pt idx="4145">
                  <c:v>2.0047999999999999E-13</c:v>
                </c:pt>
                <c:pt idx="4146">
                  <c:v>2.4078000000000001E-13</c:v>
                </c:pt>
                <c:pt idx="4147">
                  <c:v>3.9216000000000012E-13</c:v>
                </c:pt>
                <c:pt idx="4148">
                  <c:v>6.9529999999999998E-13</c:v>
                </c:pt>
                <c:pt idx="4149">
                  <c:v>6.4411999999999999E-13</c:v>
                </c:pt>
                <c:pt idx="4150">
                  <c:v>7.4687999999999994E-13</c:v>
                </c:pt>
                <c:pt idx="4151">
                  <c:v>8.1250000000000012E-13</c:v>
                </c:pt>
                <c:pt idx="4152">
                  <c:v>9.6799999999999991E-13</c:v>
                </c:pt>
                <c:pt idx="4153">
                  <c:v>1.0944200000000001E-12</c:v>
                </c:pt>
                <c:pt idx="4154">
                  <c:v>1.2367600000000001E-12</c:v>
                </c:pt>
                <c:pt idx="4155">
                  <c:v>1.3390000000000001E-12</c:v>
                </c:pt>
                <c:pt idx="4156">
                  <c:v>1.46354E-12</c:v>
                </c:pt>
                <c:pt idx="4157">
                  <c:v>1.62792E-12</c:v>
                </c:pt>
                <c:pt idx="4158">
                  <c:v>1.7788000000000001E-12</c:v>
                </c:pt>
                <c:pt idx="4159">
                  <c:v>1.7688199999999999E-12</c:v>
                </c:pt>
                <c:pt idx="4160">
                  <c:v>1.6618E-12</c:v>
                </c:pt>
                <c:pt idx="4161">
                  <c:v>1.61564E-12</c:v>
                </c:pt>
                <c:pt idx="4162">
                  <c:v>1.56176E-12</c:v>
                </c:pt>
                <c:pt idx="4163">
                  <c:v>1.44878E-12</c:v>
                </c:pt>
                <c:pt idx="4164">
                  <c:v>1.34618E-12</c:v>
                </c:pt>
                <c:pt idx="4165">
                  <c:v>1.1352200000000001E-12</c:v>
                </c:pt>
                <c:pt idx="4166">
                  <c:v>1.03796E-12</c:v>
                </c:pt>
                <c:pt idx="4167">
                  <c:v>9.4744000000000005E-13</c:v>
                </c:pt>
                <c:pt idx="4168">
                  <c:v>8.3110000000000006E-13</c:v>
                </c:pt>
                <c:pt idx="4169">
                  <c:v>6.4928000000000004E-13</c:v>
                </c:pt>
                <c:pt idx="4170">
                  <c:v>5.2394000000000009E-13</c:v>
                </c:pt>
                <c:pt idx="4171">
                  <c:v>4.0575999999999998E-13</c:v>
                </c:pt>
                <c:pt idx="4172">
                  <c:v>2.8147999999999998E-13</c:v>
                </c:pt>
                <c:pt idx="4173">
                  <c:v>1.8546E-13</c:v>
                </c:pt>
                <c:pt idx="4174">
                  <c:v>1.0892E-13</c:v>
                </c:pt>
                <c:pt idx="4175">
                  <c:v>2.3499999999999991E-14</c:v>
                </c:pt>
                <c:pt idx="4176">
                  <c:v>-2.802E-14</c:v>
                </c:pt>
                <c:pt idx="4177">
                  <c:v>6.2120000000000004E-14</c:v>
                </c:pt>
                <c:pt idx="4178">
                  <c:v>3.8039999999999989E-14</c:v>
                </c:pt>
                <c:pt idx="4179">
                  <c:v>1.7617999999999999E-13</c:v>
                </c:pt>
                <c:pt idx="4180">
                  <c:v>2.0828E-13</c:v>
                </c:pt>
                <c:pt idx="4181">
                  <c:v>2.8282E-13</c:v>
                </c:pt>
                <c:pt idx="4182">
                  <c:v>6.0723999999999994E-13</c:v>
                </c:pt>
                <c:pt idx="4183">
                  <c:v>6.1653999999999992E-13</c:v>
                </c:pt>
                <c:pt idx="4184">
                  <c:v>6.7115999999999994E-13</c:v>
                </c:pt>
                <c:pt idx="4185">
                  <c:v>7.6411999999999998E-13</c:v>
                </c:pt>
                <c:pt idx="4186">
                  <c:v>8.7418000000000002E-13</c:v>
                </c:pt>
                <c:pt idx="4187">
                  <c:v>1.00472E-12</c:v>
                </c:pt>
                <c:pt idx="4188">
                  <c:v>1.16054E-12</c:v>
                </c:pt>
                <c:pt idx="4189">
                  <c:v>1.2754799999999999E-12</c:v>
                </c:pt>
                <c:pt idx="4190">
                  <c:v>1.4251000000000001E-12</c:v>
                </c:pt>
                <c:pt idx="4191">
                  <c:v>1.57636E-12</c:v>
                </c:pt>
                <c:pt idx="4192">
                  <c:v>1.73016E-12</c:v>
                </c:pt>
                <c:pt idx="4193">
                  <c:v>1.8242399999999999E-12</c:v>
                </c:pt>
                <c:pt idx="4194">
                  <c:v>1.8202600000000002E-12</c:v>
                </c:pt>
                <c:pt idx="4195">
                  <c:v>1.69398E-12</c:v>
                </c:pt>
                <c:pt idx="4196">
                  <c:v>1.66886E-12</c:v>
                </c:pt>
                <c:pt idx="4197">
                  <c:v>1.6086200000000001E-12</c:v>
                </c:pt>
                <c:pt idx="4198">
                  <c:v>1.4948399999999999E-12</c:v>
                </c:pt>
                <c:pt idx="4199">
                  <c:v>1.32268E-12</c:v>
                </c:pt>
                <c:pt idx="4200">
                  <c:v>1.13472E-12</c:v>
                </c:pt>
                <c:pt idx="4201">
                  <c:v>1.0519400000000001E-12</c:v>
                </c:pt>
                <c:pt idx="4202">
                  <c:v>9.5611999999999997E-13</c:v>
                </c:pt>
                <c:pt idx="4203">
                  <c:v>7.923199999999999E-13</c:v>
                </c:pt>
                <c:pt idx="4204">
                  <c:v>5.9344000000000004E-13</c:v>
                </c:pt>
                <c:pt idx="4205">
                  <c:v>4.7761999999999994E-13</c:v>
                </c:pt>
                <c:pt idx="4206">
                  <c:v>3.5793999999999999E-13</c:v>
                </c:pt>
                <c:pt idx="4207">
                  <c:v>2.4485999999999998E-13</c:v>
                </c:pt>
                <c:pt idx="4208">
                  <c:v>1.5736E-13</c:v>
                </c:pt>
                <c:pt idx="4209">
                  <c:v>8.3480000000000001E-14</c:v>
                </c:pt>
                <c:pt idx="4210">
                  <c:v>3.0960000000000001E-14</c:v>
                </c:pt>
                <c:pt idx="4211">
                  <c:v>-3.1119999999999998E-14</c:v>
                </c:pt>
                <c:pt idx="4212">
                  <c:v>8.0919999999999998E-14</c:v>
                </c:pt>
                <c:pt idx="4213">
                  <c:v>6.4400000000000008E-14</c:v>
                </c:pt>
                <c:pt idx="4214">
                  <c:v>2.4296000000000001E-13</c:v>
                </c:pt>
                <c:pt idx="4215">
                  <c:v>2.7752000000000001E-13</c:v>
                </c:pt>
                <c:pt idx="4216">
                  <c:v>3.1915999999999997E-13</c:v>
                </c:pt>
                <c:pt idx="4217">
                  <c:v>5.5103999999999984E-13</c:v>
                </c:pt>
                <c:pt idx="4218">
                  <c:v>6.7866000000000006E-13</c:v>
                </c:pt>
                <c:pt idx="4219">
                  <c:v>7.1494000000000008E-13</c:v>
                </c:pt>
                <c:pt idx="4220">
                  <c:v>7.8805999999999998E-13</c:v>
                </c:pt>
                <c:pt idx="4221">
                  <c:v>9.1211999999999995E-13</c:v>
                </c:pt>
                <c:pt idx="4222">
                  <c:v>1.04718E-12</c:v>
                </c:pt>
                <c:pt idx="4223">
                  <c:v>1.1677E-12</c:v>
                </c:pt>
                <c:pt idx="4224">
                  <c:v>1.29096E-12</c:v>
                </c:pt>
                <c:pt idx="4225">
                  <c:v>1.4463799999999999E-12</c:v>
                </c:pt>
                <c:pt idx="4226">
                  <c:v>1.60314E-12</c:v>
                </c:pt>
                <c:pt idx="4227">
                  <c:v>1.7357799999999999E-12</c:v>
                </c:pt>
                <c:pt idx="4228">
                  <c:v>1.8302599999999999E-12</c:v>
                </c:pt>
                <c:pt idx="4229">
                  <c:v>1.8504200000000001E-12</c:v>
                </c:pt>
                <c:pt idx="4230">
                  <c:v>1.75504E-12</c:v>
                </c:pt>
                <c:pt idx="4231">
                  <c:v>1.6987E-12</c:v>
                </c:pt>
                <c:pt idx="4232">
                  <c:v>1.64264E-12</c:v>
                </c:pt>
                <c:pt idx="4233">
                  <c:v>1.55528E-12</c:v>
                </c:pt>
                <c:pt idx="4234">
                  <c:v>1.40528E-12</c:v>
                </c:pt>
                <c:pt idx="4235">
                  <c:v>1.2017200000000001E-12</c:v>
                </c:pt>
                <c:pt idx="4236">
                  <c:v>1.1072999999999999E-12</c:v>
                </c:pt>
                <c:pt idx="4237">
                  <c:v>1.0135000000000001E-12</c:v>
                </c:pt>
                <c:pt idx="4238">
                  <c:v>8.6419999999999999E-13</c:v>
                </c:pt>
                <c:pt idx="4239">
                  <c:v>6.7575999999999994E-13</c:v>
                </c:pt>
                <c:pt idx="4240">
                  <c:v>5.5241999999999998E-13</c:v>
                </c:pt>
                <c:pt idx="4241">
                  <c:v>4.1867999999999999E-13</c:v>
                </c:pt>
                <c:pt idx="4242">
                  <c:v>2.9954E-13</c:v>
                </c:pt>
                <c:pt idx="4243">
                  <c:v>2.2978000000000001E-13</c:v>
                </c:pt>
                <c:pt idx="4244">
                  <c:v>1.4589999999999999E-13</c:v>
                </c:pt>
                <c:pt idx="4245">
                  <c:v>8.4299999999999992E-14</c:v>
                </c:pt>
                <c:pt idx="4246">
                  <c:v>5.3719999999999997E-14</c:v>
                </c:pt>
                <c:pt idx="4247">
                  <c:v>1.2366E-13</c:v>
                </c:pt>
                <c:pt idx="4248">
                  <c:v>1.9923999999999999E-13</c:v>
                </c:pt>
                <c:pt idx="4249">
                  <c:v>1.5963999999999999E-13</c:v>
                </c:pt>
                <c:pt idx="4250">
                  <c:v>3.2151999999999998E-13</c:v>
                </c:pt>
                <c:pt idx="4251">
                  <c:v>3.9411999999999999E-13</c:v>
                </c:pt>
                <c:pt idx="4252">
                  <c:v>6.4350000000000003E-13</c:v>
                </c:pt>
                <c:pt idx="4253">
                  <c:v>7.3931999999999992E-13</c:v>
                </c:pt>
                <c:pt idx="4254">
                  <c:v>7.6296000000000001E-13</c:v>
                </c:pt>
                <c:pt idx="4255">
                  <c:v>8.4678000000000005E-13</c:v>
                </c:pt>
                <c:pt idx="4256">
                  <c:v>9.7007999999999984E-13</c:v>
                </c:pt>
                <c:pt idx="4257">
                  <c:v>1.0749400000000001E-12</c:v>
                </c:pt>
                <c:pt idx="4258">
                  <c:v>1.2076599999999999E-12</c:v>
                </c:pt>
                <c:pt idx="4259">
                  <c:v>1.355E-12</c:v>
                </c:pt>
                <c:pt idx="4260">
                  <c:v>1.4820800000000001E-12</c:v>
                </c:pt>
                <c:pt idx="4261">
                  <c:v>1.61484E-12</c:v>
                </c:pt>
                <c:pt idx="4262">
                  <c:v>1.7814200000000001E-12</c:v>
                </c:pt>
                <c:pt idx="4263">
                  <c:v>1.8689600000000001E-12</c:v>
                </c:pt>
                <c:pt idx="4264">
                  <c:v>1.8601799999999999E-12</c:v>
                </c:pt>
                <c:pt idx="4265">
                  <c:v>1.7361399999999999E-12</c:v>
                </c:pt>
                <c:pt idx="4266">
                  <c:v>1.6522999999999999E-12</c:v>
                </c:pt>
                <c:pt idx="4267">
                  <c:v>1.6053599999999999E-12</c:v>
                </c:pt>
                <c:pt idx="4268">
                  <c:v>1.5088E-12</c:v>
                </c:pt>
                <c:pt idx="4269">
                  <c:v>1.3634200000000001E-12</c:v>
                </c:pt>
                <c:pt idx="4270">
                  <c:v>1.16938E-12</c:v>
                </c:pt>
                <c:pt idx="4271">
                  <c:v>1.08114E-12</c:v>
                </c:pt>
                <c:pt idx="4272">
                  <c:v>9.7295999999999993E-13</c:v>
                </c:pt>
                <c:pt idx="4273">
                  <c:v>8.2296000000000006E-13</c:v>
                </c:pt>
                <c:pt idx="4274">
                  <c:v>6.2268000000000003E-13</c:v>
                </c:pt>
                <c:pt idx="4275">
                  <c:v>5.1322000000000001E-13</c:v>
                </c:pt>
                <c:pt idx="4276">
                  <c:v>3.6937999999999989E-13</c:v>
                </c:pt>
                <c:pt idx="4277">
                  <c:v>2.6116000000000002E-13</c:v>
                </c:pt>
                <c:pt idx="4278">
                  <c:v>1.5110000000000001E-13</c:v>
                </c:pt>
                <c:pt idx="4279">
                  <c:v>9.9599999999999974E-14</c:v>
                </c:pt>
                <c:pt idx="4280">
                  <c:v>3.7499999999999998E-14</c:v>
                </c:pt>
                <c:pt idx="4281">
                  <c:v>-1.9840000000000001E-14</c:v>
                </c:pt>
                <c:pt idx="4282">
                  <c:v>1.0566E-13</c:v>
                </c:pt>
                <c:pt idx="4283">
                  <c:v>1.8195999999999999E-13</c:v>
                </c:pt>
                <c:pt idx="4284">
                  <c:v>2.4496E-13</c:v>
                </c:pt>
                <c:pt idx="4285">
                  <c:v>3.0550000000000001E-13</c:v>
                </c:pt>
                <c:pt idx="4286">
                  <c:v>4.0896000000000001E-13</c:v>
                </c:pt>
                <c:pt idx="4287">
                  <c:v>7.6568000000000003E-13</c:v>
                </c:pt>
                <c:pt idx="4288">
                  <c:v>6.8342000000000003E-13</c:v>
                </c:pt>
                <c:pt idx="4289">
                  <c:v>7.9201999999999989E-13</c:v>
                </c:pt>
                <c:pt idx="4290">
                  <c:v>8.9529999999999983E-13</c:v>
                </c:pt>
                <c:pt idx="4291">
                  <c:v>1.0296600000000001E-12</c:v>
                </c:pt>
                <c:pt idx="4292">
                  <c:v>1.1335E-12</c:v>
                </c:pt>
                <c:pt idx="4293">
                  <c:v>1.2506800000000001E-12</c:v>
                </c:pt>
                <c:pt idx="4294">
                  <c:v>1.4055400000000001E-12</c:v>
                </c:pt>
                <c:pt idx="4295">
                  <c:v>1.5636800000000001E-12</c:v>
                </c:pt>
                <c:pt idx="4296">
                  <c:v>1.72662E-12</c:v>
                </c:pt>
                <c:pt idx="4297">
                  <c:v>1.8561000000000001E-12</c:v>
                </c:pt>
                <c:pt idx="4298">
                  <c:v>1.89378E-12</c:v>
                </c:pt>
                <c:pt idx="4299">
                  <c:v>1.9054200000000002E-12</c:v>
                </c:pt>
                <c:pt idx="4300">
                  <c:v>1.79696E-12</c:v>
                </c:pt>
                <c:pt idx="4301">
                  <c:v>1.76582E-12</c:v>
                </c:pt>
                <c:pt idx="4302">
                  <c:v>1.68562E-12</c:v>
                </c:pt>
                <c:pt idx="4303">
                  <c:v>1.5329200000000001E-12</c:v>
                </c:pt>
                <c:pt idx="4304">
                  <c:v>1.3353E-12</c:v>
                </c:pt>
                <c:pt idx="4305">
                  <c:v>1.18944E-12</c:v>
                </c:pt>
                <c:pt idx="4306">
                  <c:v>1.0987600000000001E-12</c:v>
                </c:pt>
                <c:pt idx="4307">
                  <c:v>9.8410000000000002E-13</c:v>
                </c:pt>
                <c:pt idx="4308">
                  <c:v>8.0818E-13</c:v>
                </c:pt>
                <c:pt idx="4309">
                  <c:v>6.2464000000000005E-13</c:v>
                </c:pt>
                <c:pt idx="4310">
                  <c:v>5.2356000000000004E-13</c:v>
                </c:pt>
                <c:pt idx="4311">
                  <c:v>3.8517999999999998E-13</c:v>
                </c:pt>
                <c:pt idx="4312">
                  <c:v>2.9693999999999999E-13</c:v>
                </c:pt>
                <c:pt idx="4313">
                  <c:v>1.988E-13</c:v>
                </c:pt>
                <c:pt idx="4314">
                  <c:v>1.0166000000000001E-13</c:v>
                </c:pt>
                <c:pt idx="4315">
                  <c:v>4.2320000000000003E-14</c:v>
                </c:pt>
                <c:pt idx="4316">
                  <c:v>7.1779999999999998E-14</c:v>
                </c:pt>
                <c:pt idx="4317">
                  <c:v>1.2934000000000001E-13</c:v>
                </c:pt>
                <c:pt idx="4318">
                  <c:v>1.2172000000000001E-13</c:v>
                </c:pt>
                <c:pt idx="4319">
                  <c:v>2.8312000000000001E-13</c:v>
                </c:pt>
                <c:pt idx="4320">
                  <c:v>3.3932000000000001E-13</c:v>
                </c:pt>
                <c:pt idx="4321">
                  <c:v>4.6874000000000008E-13</c:v>
                </c:pt>
                <c:pt idx="4322">
                  <c:v>7.4754000000000006E-13</c:v>
                </c:pt>
                <c:pt idx="4323">
                  <c:v>7.5364000000000001E-13</c:v>
                </c:pt>
                <c:pt idx="4324">
                  <c:v>8.3682000000000006E-13</c:v>
                </c:pt>
                <c:pt idx="4325">
                  <c:v>9.309E-13</c:v>
                </c:pt>
                <c:pt idx="4326">
                  <c:v>1.0670400000000001E-12</c:v>
                </c:pt>
                <c:pt idx="4327">
                  <c:v>1.19216E-12</c:v>
                </c:pt>
                <c:pt idx="4328">
                  <c:v>1.3251399999999999E-12</c:v>
                </c:pt>
                <c:pt idx="4329">
                  <c:v>1.4606399999999999E-12</c:v>
                </c:pt>
                <c:pt idx="4330">
                  <c:v>1.6161800000000001E-12</c:v>
                </c:pt>
                <c:pt idx="4331">
                  <c:v>1.77372E-12</c:v>
                </c:pt>
                <c:pt idx="4332">
                  <c:v>1.8969000000000001E-12</c:v>
                </c:pt>
                <c:pt idx="4333">
                  <c:v>1.9888600000000001E-12</c:v>
                </c:pt>
                <c:pt idx="4334">
                  <c:v>1.9186999999999999E-12</c:v>
                </c:pt>
                <c:pt idx="4335">
                  <c:v>1.7419399999999999E-12</c:v>
                </c:pt>
                <c:pt idx="4336">
                  <c:v>1.7940400000000001E-12</c:v>
                </c:pt>
                <c:pt idx="4337">
                  <c:v>1.68456E-12</c:v>
                </c:pt>
                <c:pt idx="4338">
                  <c:v>1.5346800000000001E-12</c:v>
                </c:pt>
                <c:pt idx="4339">
                  <c:v>1.32928E-12</c:v>
                </c:pt>
                <c:pt idx="4340">
                  <c:v>1.2017E-12</c:v>
                </c:pt>
                <c:pt idx="4341">
                  <c:v>1.09356E-12</c:v>
                </c:pt>
                <c:pt idx="4342">
                  <c:v>9.8352000000000003E-13</c:v>
                </c:pt>
                <c:pt idx="4343">
                  <c:v>8.2721999999999998E-13</c:v>
                </c:pt>
                <c:pt idx="4344">
                  <c:v>6.3873999999999996E-13</c:v>
                </c:pt>
                <c:pt idx="4345">
                  <c:v>5.2298000000000006E-13</c:v>
                </c:pt>
                <c:pt idx="4346">
                  <c:v>3.754E-13</c:v>
                </c:pt>
                <c:pt idx="4347">
                  <c:v>2.9689999999999998E-13</c:v>
                </c:pt>
                <c:pt idx="4348">
                  <c:v>2.2074E-13</c:v>
                </c:pt>
                <c:pt idx="4349">
                  <c:v>1.503E-13</c:v>
                </c:pt>
                <c:pt idx="4350">
                  <c:v>9.3439999999999991E-14</c:v>
                </c:pt>
                <c:pt idx="4351">
                  <c:v>8.572E-14</c:v>
                </c:pt>
                <c:pt idx="4352">
                  <c:v>2.1366E-13</c:v>
                </c:pt>
                <c:pt idx="4353">
                  <c:v>2.5579999999999998E-13</c:v>
                </c:pt>
                <c:pt idx="4354">
                  <c:v>3.1196000000000002E-13</c:v>
                </c:pt>
                <c:pt idx="4355">
                  <c:v>4.2129999999999998E-13</c:v>
                </c:pt>
                <c:pt idx="4356">
                  <c:v>5.3140000000000004E-13</c:v>
                </c:pt>
                <c:pt idx="4357">
                  <c:v>8.3404000000000005E-13</c:v>
                </c:pt>
                <c:pt idx="4358">
                  <c:v>8.2706000000000001E-13</c:v>
                </c:pt>
                <c:pt idx="4359">
                  <c:v>8.8438000000000001E-13</c:v>
                </c:pt>
                <c:pt idx="4360">
                  <c:v>9.6230000000000005E-13</c:v>
                </c:pt>
                <c:pt idx="4361">
                  <c:v>1.1006999999999999E-12</c:v>
                </c:pt>
                <c:pt idx="4362">
                  <c:v>1.2294799999999999E-12</c:v>
                </c:pt>
                <c:pt idx="4363">
                  <c:v>1.35656E-12</c:v>
                </c:pt>
                <c:pt idx="4364">
                  <c:v>1.5126599999999999E-12</c:v>
                </c:pt>
                <c:pt idx="4365">
                  <c:v>1.62098E-12</c:v>
                </c:pt>
                <c:pt idx="4366">
                  <c:v>1.7839199999999999E-12</c:v>
                </c:pt>
                <c:pt idx="4367">
                  <c:v>1.89826E-12</c:v>
                </c:pt>
                <c:pt idx="4368">
                  <c:v>1.96478E-12</c:v>
                </c:pt>
                <c:pt idx="4369">
                  <c:v>1.8808200000000001E-12</c:v>
                </c:pt>
                <c:pt idx="4370">
                  <c:v>1.76732E-12</c:v>
                </c:pt>
                <c:pt idx="4371">
                  <c:v>1.7852199999999999E-12</c:v>
                </c:pt>
                <c:pt idx="4372">
                  <c:v>1.6467399999999999E-12</c:v>
                </c:pt>
                <c:pt idx="4373">
                  <c:v>1.48662E-12</c:v>
                </c:pt>
                <c:pt idx="4374">
                  <c:v>1.2958600000000001E-12</c:v>
                </c:pt>
                <c:pt idx="4375">
                  <c:v>1.1566999999999999E-12</c:v>
                </c:pt>
                <c:pt idx="4376">
                  <c:v>1.02772E-12</c:v>
                </c:pt>
                <c:pt idx="4377">
                  <c:v>8.919800000000001E-13</c:v>
                </c:pt>
                <c:pt idx="4378">
                  <c:v>7.3513999999999994E-13</c:v>
                </c:pt>
                <c:pt idx="4379">
                  <c:v>5.6652000000000009E-13</c:v>
                </c:pt>
                <c:pt idx="4380">
                  <c:v>4.3597999999999998E-13</c:v>
                </c:pt>
                <c:pt idx="4381">
                  <c:v>3.1422E-13</c:v>
                </c:pt>
                <c:pt idx="4382">
                  <c:v>2.3406000000000001E-13</c:v>
                </c:pt>
                <c:pt idx="4383">
                  <c:v>1.6186E-13</c:v>
                </c:pt>
                <c:pt idx="4384">
                  <c:v>7.5899999999999985E-14</c:v>
                </c:pt>
                <c:pt idx="4385">
                  <c:v>5.168E-14</c:v>
                </c:pt>
                <c:pt idx="4386">
                  <c:v>1.0756E-13</c:v>
                </c:pt>
                <c:pt idx="4387">
                  <c:v>1.2043999999999999E-13</c:v>
                </c:pt>
                <c:pt idx="4388">
                  <c:v>2.5700000000000002E-13</c:v>
                </c:pt>
                <c:pt idx="4389">
                  <c:v>3.4736E-13</c:v>
                </c:pt>
                <c:pt idx="4390">
                  <c:v>4.5705999999999997E-13</c:v>
                </c:pt>
                <c:pt idx="4391">
                  <c:v>7.7980000000000007E-13</c:v>
                </c:pt>
                <c:pt idx="4392">
                  <c:v>6.8318000000000002E-13</c:v>
                </c:pt>
                <c:pt idx="4393">
                  <c:v>7.8527999999999996E-13</c:v>
                </c:pt>
                <c:pt idx="4394">
                  <c:v>8.7590000000000003E-13</c:v>
                </c:pt>
                <c:pt idx="4395">
                  <c:v>1.0090399999999999E-12</c:v>
                </c:pt>
                <c:pt idx="4396">
                  <c:v>1.1397000000000001E-12</c:v>
                </c:pt>
                <c:pt idx="4397">
                  <c:v>1.26974E-12</c:v>
                </c:pt>
                <c:pt idx="4398">
                  <c:v>1.4239400000000001E-12</c:v>
                </c:pt>
                <c:pt idx="4399">
                  <c:v>1.55258E-12</c:v>
                </c:pt>
                <c:pt idx="4400">
                  <c:v>1.70422E-12</c:v>
                </c:pt>
                <c:pt idx="4401">
                  <c:v>1.8127800000000001E-12</c:v>
                </c:pt>
                <c:pt idx="4402">
                  <c:v>1.9617800000000001E-12</c:v>
                </c:pt>
                <c:pt idx="4403">
                  <c:v>1.9602400000000001E-12</c:v>
                </c:pt>
                <c:pt idx="4404">
                  <c:v>1.8867199999999999E-12</c:v>
                </c:pt>
                <c:pt idx="4405">
                  <c:v>1.8552199999999998E-12</c:v>
                </c:pt>
                <c:pt idx="4406">
                  <c:v>1.7920599999999999E-12</c:v>
                </c:pt>
                <c:pt idx="4407">
                  <c:v>1.6407199999999999E-12</c:v>
                </c:pt>
                <c:pt idx="4408">
                  <c:v>1.40834E-12</c:v>
                </c:pt>
                <c:pt idx="4409">
                  <c:v>1.2786200000000001E-12</c:v>
                </c:pt>
                <c:pt idx="4410">
                  <c:v>1.15508E-12</c:v>
                </c:pt>
                <c:pt idx="4411">
                  <c:v>1.0056199999999999E-12</c:v>
                </c:pt>
                <c:pt idx="4412">
                  <c:v>8.6930000000000014E-13</c:v>
                </c:pt>
                <c:pt idx="4413">
                  <c:v>6.9347999999999999E-13</c:v>
                </c:pt>
                <c:pt idx="4414">
                  <c:v>5.4488E-13</c:v>
                </c:pt>
                <c:pt idx="4415">
                  <c:v>4.3208000000000001E-13</c:v>
                </c:pt>
                <c:pt idx="4416">
                  <c:v>3.0046000000000001E-13</c:v>
                </c:pt>
                <c:pt idx="4417">
                  <c:v>2.0168E-13</c:v>
                </c:pt>
                <c:pt idx="4418">
                  <c:v>1.3922000000000001E-13</c:v>
                </c:pt>
                <c:pt idx="4419">
                  <c:v>6.4360000000000003E-14</c:v>
                </c:pt>
                <c:pt idx="4420">
                  <c:v>3.3139999999999998E-14</c:v>
                </c:pt>
                <c:pt idx="4421">
                  <c:v>1.4533999999999999E-13</c:v>
                </c:pt>
                <c:pt idx="4422">
                  <c:v>1.4977999999999999E-13</c:v>
                </c:pt>
                <c:pt idx="4423">
                  <c:v>2.8182E-13</c:v>
                </c:pt>
                <c:pt idx="4424">
                  <c:v>3.6082000000000002E-13</c:v>
                </c:pt>
                <c:pt idx="4425">
                  <c:v>4.6470000000000003E-13</c:v>
                </c:pt>
                <c:pt idx="4426">
                  <c:v>6.6943999999999992E-13</c:v>
                </c:pt>
                <c:pt idx="4427">
                  <c:v>7.7586000000000009E-13</c:v>
                </c:pt>
                <c:pt idx="4428">
                  <c:v>8.2851999999999999E-13</c:v>
                </c:pt>
                <c:pt idx="4429">
                  <c:v>9.1360000000000007E-13</c:v>
                </c:pt>
                <c:pt idx="4430">
                  <c:v>1.06994E-12</c:v>
                </c:pt>
                <c:pt idx="4431">
                  <c:v>1.1260399999999999E-12</c:v>
                </c:pt>
                <c:pt idx="4432">
                  <c:v>1.31962E-12</c:v>
                </c:pt>
                <c:pt idx="4433">
                  <c:v>1.4786E-12</c:v>
                </c:pt>
                <c:pt idx="4434">
                  <c:v>1.6088600000000001E-12</c:v>
                </c:pt>
                <c:pt idx="4435">
                  <c:v>1.76192E-12</c:v>
                </c:pt>
                <c:pt idx="4436">
                  <c:v>1.90626E-12</c:v>
                </c:pt>
                <c:pt idx="4437">
                  <c:v>2.0146800000000001E-12</c:v>
                </c:pt>
                <c:pt idx="4438">
                  <c:v>1.9548199999999999E-12</c:v>
                </c:pt>
                <c:pt idx="4439">
                  <c:v>1.9008799999999999E-12</c:v>
                </c:pt>
                <c:pt idx="4440">
                  <c:v>1.8485199999999999E-12</c:v>
                </c:pt>
                <c:pt idx="4441">
                  <c:v>1.8255600000000001E-12</c:v>
                </c:pt>
                <c:pt idx="4442">
                  <c:v>1.6993399999999999E-12</c:v>
                </c:pt>
                <c:pt idx="4443">
                  <c:v>1.4506000000000001E-12</c:v>
                </c:pt>
                <c:pt idx="4444">
                  <c:v>1.3096E-12</c:v>
                </c:pt>
                <c:pt idx="4445">
                  <c:v>1.20322E-12</c:v>
                </c:pt>
                <c:pt idx="4446">
                  <c:v>1.05862E-12</c:v>
                </c:pt>
                <c:pt idx="4447">
                  <c:v>9.0828000000000004E-13</c:v>
                </c:pt>
                <c:pt idx="4448">
                  <c:v>7.3451999999999988E-13</c:v>
                </c:pt>
                <c:pt idx="4449">
                  <c:v>5.8038E-13</c:v>
                </c:pt>
                <c:pt idx="4450">
                  <c:v>4.6216000000000002E-13</c:v>
                </c:pt>
                <c:pt idx="4451">
                  <c:v>3.5203999999999998E-13</c:v>
                </c:pt>
                <c:pt idx="4452">
                  <c:v>2.6274E-13</c:v>
                </c:pt>
                <c:pt idx="4453">
                  <c:v>1.6976E-13</c:v>
                </c:pt>
                <c:pt idx="4454">
                  <c:v>1.0388E-13</c:v>
                </c:pt>
                <c:pt idx="4455">
                  <c:v>5.7479999999999998E-14</c:v>
                </c:pt>
                <c:pt idx="4456">
                  <c:v>1.6491999999999999E-13</c:v>
                </c:pt>
                <c:pt idx="4457">
                  <c:v>1.9568000000000001E-13</c:v>
                </c:pt>
                <c:pt idx="4458">
                  <c:v>2.3984000000000002E-13</c:v>
                </c:pt>
                <c:pt idx="4459">
                  <c:v>3.7866000000000002E-13</c:v>
                </c:pt>
                <c:pt idx="4460">
                  <c:v>4.6627999999999991E-13</c:v>
                </c:pt>
                <c:pt idx="4461">
                  <c:v>6.6790000000000001E-13</c:v>
                </c:pt>
                <c:pt idx="4462">
                  <c:v>8.3608000000000001E-13</c:v>
                </c:pt>
                <c:pt idx="4463">
                  <c:v>8.1721999999999992E-13</c:v>
                </c:pt>
                <c:pt idx="4464">
                  <c:v>9.0713999999999991E-13</c:v>
                </c:pt>
                <c:pt idx="4465">
                  <c:v>1.07892E-12</c:v>
                </c:pt>
                <c:pt idx="4466">
                  <c:v>1.1841799999999999E-12</c:v>
                </c:pt>
                <c:pt idx="4467">
                  <c:v>1.3288800000000001E-12</c:v>
                </c:pt>
                <c:pt idx="4468">
                  <c:v>1.46764E-12</c:v>
                </c:pt>
                <c:pt idx="4469">
                  <c:v>1.6044199999999999E-12</c:v>
                </c:pt>
                <c:pt idx="4470">
                  <c:v>1.76012E-12</c:v>
                </c:pt>
                <c:pt idx="4471">
                  <c:v>1.9031999999999998E-12</c:v>
                </c:pt>
                <c:pt idx="4472">
                  <c:v>2.0025400000000001E-12</c:v>
                </c:pt>
                <c:pt idx="4473">
                  <c:v>1.9701999999999998E-12</c:v>
                </c:pt>
                <c:pt idx="4474">
                  <c:v>1.9196599999999999E-12</c:v>
                </c:pt>
                <c:pt idx="4475">
                  <c:v>1.9251800000000001E-12</c:v>
                </c:pt>
                <c:pt idx="4476">
                  <c:v>1.8682400000000001E-12</c:v>
                </c:pt>
                <c:pt idx="4477">
                  <c:v>1.6708199999999999E-12</c:v>
                </c:pt>
                <c:pt idx="4478">
                  <c:v>1.4500399999999999E-12</c:v>
                </c:pt>
                <c:pt idx="4479">
                  <c:v>1.3028200000000001E-12</c:v>
                </c:pt>
                <c:pt idx="4480">
                  <c:v>1.1939E-12</c:v>
                </c:pt>
                <c:pt idx="4481">
                  <c:v>1.0316600000000001E-12</c:v>
                </c:pt>
                <c:pt idx="4482">
                  <c:v>8.9951999999999979E-13</c:v>
                </c:pt>
                <c:pt idx="4483">
                  <c:v>7.3188000000000011E-13</c:v>
                </c:pt>
                <c:pt idx="4484">
                  <c:v>5.7727999999999994E-13</c:v>
                </c:pt>
                <c:pt idx="4485">
                  <c:v>4.3686000000000012E-13</c:v>
                </c:pt>
                <c:pt idx="4486">
                  <c:v>3.3646000000000001E-13</c:v>
                </c:pt>
                <c:pt idx="4487">
                  <c:v>2.4214000000000002E-13</c:v>
                </c:pt>
                <c:pt idx="4488">
                  <c:v>1.8599999999999999E-13</c:v>
                </c:pt>
                <c:pt idx="4489">
                  <c:v>1.2114E-13</c:v>
                </c:pt>
                <c:pt idx="4490">
                  <c:v>1.2124E-13</c:v>
                </c:pt>
                <c:pt idx="4491">
                  <c:v>2.5054000000000001E-13</c:v>
                </c:pt>
                <c:pt idx="4492">
                  <c:v>2.8419999999999999E-13</c:v>
                </c:pt>
                <c:pt idx="4493">
                  <c:v>3.5303999999999998E-13</c:v>
                </c:pt>
                <c:pt idx="4494">
                  <c:v>4.1385999999999991E-13</c:v>
                </c:pt>
                <c:pt idx="4495">
                  <c:v>5.8075999999999994E-13</c:v>
                </c:pt>
                <c:pt idx="4496">
                  <c:v>7.9152000000000004E-13</c:v>
                </c:pt>
                <c:pt idx="4497">
                  <c:v>7.6729999999999997E-13</c:v>
                </c:pt>
                <c:pt idx="4498">
                  <c:v>8.5349999999999995E-13</c:v>
                </c:pt>
                <c:pt idx="4499">
                  <c:v>9.8983999999999995E-13</c:v>
                </c:pt>
                <c:pt idx="4500">
                  <c:v>1.14298E-12</c:v>
                </c:pt>
                <c:pt idx="4501">
                  <c:v>1.2216799999999999E-12</c:v>
                </c:pt>
                <c:pt idx="4502">
                  <c:v>1.38368E-12</c:v>
                </c:pt>
                <c:pt idx="4503">
                  <c:v>1.51614E-12</c:v>
                </c:pt>
                <c:pt idx="4504">
                  <c:v>1.68452E-12</c:v>
                </c:pt>
                <c:pt idx="4505">
                  <c:v>1.8448800000000001E-12</c:v>
                </c:pt>
                <c:pt idx="4506">
                  <c:v>2.0493799999999999E-12</c:v>
                </c:pt>
                <c:pt idx="4507">
                  <c:v>2.1463600000000002E-12</c:v>
                </c:pt>
                <c:pt idx="4508">
                  <c:v>2.0972199999999998E-12</c:v>
                </c:pt>
                <c:pt idx="4509">
                  <c:v>2.03786E-12</c:v>
                </c:pt>
                <c:pt idx="4510">
                  <c:v>1.96454E-12</c:v>
                </c:pt>
                <c:pt idx="4511">
                  <c:v>2.0099799999999999E-12</c:v>
                </c:pt>
                <c:pt idx="4512">
                  <c:v>1.85776E-12</c:v>
                </c:pt>
                <c:pt idx="4513">
                  <c:v>1.5984800000000001E-12</c:v>
                </c:pt>
                <c:pt idx="4514">
                  <c:v>1.41408E-12</c:v>
                </c:pt>
                <c:pt idx="4515">
                  <c:v>1.2696800000000001E-12</c:v>
                </c:pt>
                <c:pt idx="4516">
                  <c:v>1.0876999999999999E-12</c:v>
                </c:pt>
                <c:pt idx="4517">
                  <c:v>9.4972000000000012E-13</c:v>
                </c:pt>
                <c:pt idx="4518">
                  <c:v>7.7909999999999998E-13</c:v>
                </c:pt>
                <c:pt idx="4519">
                  <c:v>6.0516000000000002E-13</c:v>
                </c:pt>
                <c:pt idx="4520">
                  <c:v>4.7211999999999991E-13</c:v>
                </c:pt>
                <c:pt idx="4521">
                  <c:v>3.698E-13</c:v>
                </c:pt>
                <c:pt idx="4522">
                  <c:v>2.5343999999999998E-13</c:v>
                </c:pt>
                <c:pt idx="4523">
                  <c:v>1.5804E-13</c:v>
                </c:pt>
                <c:pt idx="4524">
                  <c:v>8.0639999999999985E-14</c:v>
                </c:pt>
                <c:pt idx="4525">
                  <c:v>1.7662000000000001E-13</c:v>
                </c:pt>
                <c:pt idx="4526">
                  <c:v>1.9053999999999999E-13</c:v>
                </c:pt>
                <c:pt idx="4527">
                  <c:v>2.5620000000000001E-13</c:v>
                </c:pt>
                <c:pt idx="4528">
                  <c:v>3.4578000000000002E-13</c:v>
                </c:pt>
                <c:pt idx="4529">
                  <c:v>4.0176E-13</c:v>
                </c:pt>
                <c:pt idx="4530">
                  <c:v>4.7274000000000006E-13</c:v>
                </c:pt>
                <c:pt idx="4531">
                  <c:v>8.2648000000000013E-13</c:v>
                </c:pt>
                <c:pt idx="4532">
                  <c:v>7.7661999999999998E-13</c:v>
                </c:pt>
                <c:pt idx="4533">
                  <c:v>8.4475999999999993E-13</c:v>
                </c:pt>
                <c:pt idx="4534">
                  <c:v>9.7636000000000009E-13</c:v>
                </c:pt>
                <c:pt idx="4535">
                  <c:v>1.13682E-12</c:v>
                </c:pt>
                <c:pt idx="4536">
                  <c:v>1.2548200000000001E-12</c:v>
                </c:pt>
                <c:pt idx="4537">
                  <c:v>1.42022E-12</c:v>
                </c:pt>
                <c:pt idx="4538">
                  <c:v>1.5508200000000001E-12</c:v>
                </c:pt>
                <c:pt idx="4539">
                  <c:v>1.7278799999999999E-12</c:v>
                </c:pt>
                <c:pt idx="4540">
                  <c:v>1.88502E-12</c:v>
                </c:pt>
                <c:pt idx="4541">
                  <c:v>2.0526800000000001E-12</c:v>
                </c:pt>
                <c:pt idx="4542">
                  <c:v>2.11016E-12</c:v>
                </c:pt>
                <c:pt idx="4543">
                  <c:v>2.1076599999999999E-12</c:v>
                </c:pt>
                <c:pt idx="4544">
                  <c:v>2.09966E-12</c:v>
                </c:pt>
                <c:pt idx="4545">
                  <c:v>2.0733400000000001E-12</c:v>
                </c:pt>
                <c:pt idx="4546">
                  <c:v>2.0517600000000001E-12</c:v>
                </c:pt>
                <c:pt idx="4547">
                  <c:v>1.8639000000000002E-12</c:v>
                </c:pt>
                <c:pt idx="4548">
                  <c:v>1.5355399999999999E-12</c:v>
                </c:pt>
                <c:pt idx="4549">
                  <c:v>1.357E-12</c:v>
                </c:pt>
                <c:pt idx="4550">
                  <c:v>1.2341E-12</c:v>
                </c:pt>
                <c:pt idx="4551">
                  <c:v>1.0615199999999999E-12</c:v>
                </c:pt>
                <c:pt idx="4552">
                  <c:v>9.2432000000000004E-13</c:v>
                </c:pt>
                <c:pt idx="4553">
                  <c:v>7.5395999999999995E-13</c:v>
                </c:pt>
                <c:pt idx="4554">
                  <c:v>6.0175999999999995E-13</c:v>
                </c:pt>
                <c:pt idx="4555">
                  <c:v>4.5964000000000005E-13</c:v>
                </c:pt>
                <c:pt idx="4556">
                  <c:v>3.4723999999999999E-13</c:v>
                </c:pt>
                <c:pt idx="4557">
                  <c:v>2.4987999999999999E-13</c:v>
                </c:pt>
                <c:pt idx="4558">
                  <c:v>1.5807999999999999E-13</c:v>
                </c:pt>
                <c:pt idx="4559">
                  <c:v>7.0140000000000005E-14</c:v>
                </c:pt>
                <c:pt idx="4560">
                  <c:v>2.3913999999999998E-13</c:v>
                </c:pt>
                <c:pt idx="4561">
                  <c:v>1.0492E-13</c:v>
                </c:pt>
                <c:pt idx="4562">
                  <c:v>2.7042000000000002E-13</c:v>
                </c:pt>
                <c:pt idx="4563">
                  <c:v>4.1510000000000002E-13</c:v>
                </c:pt>
                <c:pt idx="4564">
                  <c:v>4.7525999999999994E-13</c:v>
                </c:pt>
                <c:pt idx="4565">
                  <c:v>5.5497999999999992E-13</c:v>
                </c:pt>
                <c:pt idx="4566">
                  <c:v>9.2928000000000006E-13</c:v>
                </c:pt>
                <c:pt idx="4567">
                  <c:v>8.4512000000000004E-13</c:v>
                </c:pt>
                <c:pt idx="4568">
                  <c:v>9.343799999999999E-13</c:v>
                </c:pt>
                <c:pt idx="4569">
                  <c:v>1.0887400000000001E-12</c:v>
                </c:pt>
                <c:pt idx="4570">
                  <c:v>1.19956E-12</c:v>
                </c:pt>
                <c:pt idx="4571">
                  <c:v>1.3423399999999999E-12</c:v>
                </c:pt>
                <c:pt idx="4572">
                  <c:v>1.4794800000000001E-12</c:v>
                </c:pt>
                <c:pt idx="4573">
                  <c:v>1.6265E-12</c:v>
                </c:pt>
                <c:pt idx="4574">
                  <c:v>1.7947200000000001E-12</c:v>
                </c:pt>
                <c:pt idx="4575">
                  <c:v>1.9677799999999999E-12</c:v>
                </c:pt>
                <c:pt idx="4576">
                  <c:v>2.1365800000000002E-12</c:v>
                </c:pt>
                <c:pt idx="4577">
                  <c:v>2.1795399999999998E-12</c:v>
                </c:pt>
                <c:pt idx="4578">
                  <c:v>2.1604800000000001E-12</c:v>
                </c:pt>
                <c:pt idx="4579">
                  <c:v>2.03742E-12</c:v>
                </c:pt>
                <c:pt idx="4580">
                  <c:v>2.0748E-12</c:v>
                </c:pt>
                <c:pt idx="4581">
                  <c:v>1.9861000000000002E-12</c:v>
                </c:pt>
                <c:pt idx="4582">
                  <c:v>1.8580999999999999E-12</c:v>
                </c:pt>
                <c:pt idx="4583">
                  <c:v>1.5291E-12</c:v>
                </c:pt>
                <c:pt idx="4584">
                  <c:v>1.37224E-12</c:v>
                </c:pt>
                <c:pt idx="4585">
                  <c:v>1.24546E-12</c:v>
                </c:pt>
                <c:pt idx="4586">
                  <c:v>1.0625799999999999E-12</c:v>
                </c:pt>
                <c:pt idx="4587">
                  <c:v>9.1529999999999995E-13</c:v>
                </c:pt>
                <c:pt idx="4588">
                  <c:v>7.5422000000000009E-13</c:v>
                </c:pt>
                <c:pt idx="4589">
                  <c:v>6.1037999999999997E-13</c:v>
                </c:pt>
                <c:pt idx="4590">
                  <c:v>4.6423999999999995E-13</c:v>
                </c:pt>
                <c:pt idx="4591">
                  <c:v>3.8201999999999992E-13</c:v>
                </c:pt>
                <c:pt idx="4592">
                  <c:v>2.5169999999999998E-13</c:v>
                </c:pt>
                <c:pt idx="4593">
                  <c:v>1.8409999999999999E-13</c:v>
                </c:pt>
                <c:pt idx="4594">
                  <c:v>1.3115999999999999E-13</c:v>
                </c:pt>
                <c:pt idx="4595">
                  <c:v>1.6534000000000001E-13</c:v>
                </c:pt>
                <c:pt idx="4596">
                  <c:v>2.1201999999999999E-13</c:v>
                </c:pt>
                <c:pt idx="4597">
                  <c:v>3.8883999999999999E-13</c:v>
                </c:pt>
                <c:pt idx="4598">
                  <c:v>4.2948E-13</c:v>
                </c:pt>
                <c:pt idx="4599">
                  <c:v>4.6942000000000003E-13</c:v>
                </c:pt>
                <c:pt idx="4600">
                  <c:v>6.4675999999999996E-13</c:v>
                </c:pt>
                <c:pt idx="4601">
                  <c:v>8.6375999999999995E-13</c:v>
                </c:pt>
                <c:pt idx="4602">
                  <c:v>8.3357999999999997E-13</c:v>
                </c:pt>
                <c:pt idx="4603">
                  <c:v>9.3268000000000002E-13</c:v>
                </c:pt>
                <c:pt idx="4604">
                  <c:v>1.0978400000000001E-12</c:v>
                </c:pt>
                <c:pt idx="4605">
                  <c:v>1.2129799999999999E-12</c:v>
                </c:pt>
                <c:pt idx="4606">
                  <c:v>1.33498E-12</c:v>
                </c:pt>
                <c:pt idx="4607">
                  <c:v>1.5149999999999999E-12</c:v>
                </c:pt>
                <c:pt idx="4608">
                  <c:v>1.67334E-12</c:v>
                </c:pt>
                <c:pt idx="4609">
                  <c:v>1.8336600000000001E-12</c:v>
                </c:pt>
                <c:pt idx="4610">
                  <c:v>1.9960599999999999E-12</c:v>
                </c:pt>
                <c:pt idx="4611">
                  <c:v>2.213E-12</c:v>
                </c:pt>
                <c:pt idx="4612">
                  <c:v>2.2323400000000002E-12</c:v>
                </c:pt>
                <c:pt idx="4613">
                  <c:v>2.1695E-12</c:v>
                </c:pt>
                <c:pt idx="4614">
                  <c:v>2.06844E-12</c:v>
                </c:pt>
                <c:pt idx="4615">
                  <c:v>2.1066200000000002E-12</c:v>
                </c:pt>
                <c:pt idx="4616">
                  <c:v>1.9815E-12</c:v>
                </c:pt>
                <c:pt idx="4617">
                  <c:v>1.8358200000000001E-12</c:v>
                </c:pt>
                <c:pt idx="4618">
                  <c:v>1.48972E-12</c:v>
                </c:pt>
                <c:pt idx="4619">
                  <c:v>1.32436E-12</c:v>
                </c:pt>
                <c:pt idx="4620">
                  <c:v>1.1768400000000001E-12</c:v>
                </c:pt>
                <c:pt idx="4621">
                  <c:v>1.01662E-12</c:v>
                </c:pt>
                <c:pt idx="4622">
                  <c:v>8.4836000000000003E-13</c:v>
                </c:pt>
                <c:pt idx="4623">
                  <c:v>6.9867999999999991E-13</c:v>
                </c:pt>
                <c:pt idx="4624">
                  <c:v>5.7654000000000009E-13</c:v>
                </c:pt>
                <c:pt idx="4625">
                  <c:v>4.3087999999999998E-13</c:v>
                </c:pt>
                <c:pt idx="4626">
                  <c:v>3.4118000000000002E-13</c:v>
                </c:pt>
                <c:pt idx="4627">
                  <c:v>2.4234000000000001E-13</c:v>
                </c:pt>
                <c:pt idx="4628">
                  <c:v>1.6558000000000001E-13</c:v>
                </c:pt>
                <c:pt idx="4629">
                  <c:v>1.8178000000000001E-13</c:v>
                </c:pt>
                <c:pt idx="4630">
                  <c:v>2.3465999999999998E-13</c:v>
                </c:pt>
                <c:pt idx="4631">
                  <c:v>2.8150000000000001E-13</c:v>
                </c:pt>
                <c:pt idx="4632">
                  <c:v>2.6255999999999999E-13</c:v>
                </c:pt>
                <c:pt idx="4633">
                  <c:v>3.9930000000000003E-13</c:v>
                </c:pt>
                <c:pt idx="4634">
                  <c:v>5.2220000000000004E-13</c:v>
                </c:pt>
                <c:pt idx="4635">
                  <c:v>6.1399999999999991E-13</c:v>
                </c:pt>
                <c:pt idx="4636">
                  <c:v>9.1197999999999992E-13</c:v>
                </c:pt>
                <c:pt idx="4637">
                  <c:v>8.6042000000000008E-13</c:v>
                </c:pt>
                <c:pt idx="4638">
                  <c:v>9.9900000000000009E-13</c:v>
                </c:pt>
                <c:pt idx="4639">
                  <c:v>1.12996E-12</c:v>
                </c:pt>
                <c:pt idx="4640">
                  <c:v>1.2208799999999999E-12</c:v>
                </c:pt>
                <c:pt idx="4641">
                  <c:v>1.38082E-12</c:v>
                </c:pt>
                <c:pt idx="4642">
                  <c:v>1.5293999999999999E-12</c:v>
                </c:pt>
                <c:pt idx="4643">
                  <c:v>1.6917999999999999E-12</c:v>
                </c:pt>
                <c:pt idx="4644">
                  <c:v>1.8389600000000001E-12</c:v>
                </c:pt>
                <c:pt idx="4645">
                  <c:v>2.0163600000000001E-12</c:v>
                </c:pt>
                <c:pt idx="4646">
                  <c:v>2.1176600000000001E-12</c:v>
                </c:pt>
                <c:pt idx="4647">
                  <c:v>2.1541399999999999E-12</c:v>
                </c:pt>
                <c:pt idx="4648">
                  <c:v>2.0902400000000002E-12</c:v>
                </c:pt>
                <c:pt idx="4649">
                  <c:v>1.9792200000000001E-12</c:v>
                </c:pt>
                <c:pt idx="4650">
                  <c:v>2.0712599999999998E-12</c:v>
                </c:pt>
                <c:pt idx="4651">
                  <c:v>1.92466E-12</c:v>
                </c:pt>
                <c:pt idx="4652">
                  <c:v>1.67744E-12</c:v>
                </c:pt>
                <c:pt idx="4653">
                  <c:v>1.41422E-12</c:v>
                </c:pt>
                <c:pt idx="4654">
                  <c:v>1.3135E-12</c:v>
                </c:pt>
                <c:pt idx="4655">
                  <c:v>1.1471200000000001E-12</c:v>
                </c:pt>
                <c:pt idx="4656">
                  <c:v>9.7757999999999996E-13</c:v>
                </c:pt>
                <c:pt idx="4657">
                  <c:v>8.4399999999999984E-13</c:v>
                </c:pt>
                <c:pt idx="4658">
                  <c:v>6.7111999999999997E-13</c:v>
                </c:pt>
                <c:pt idx="4659">
                  <c:v>5.105E-13</c:v>
                </c:pt>
                <c:pt idx="4660">
                  <c:v>3.8906000000000011E-13</c:v>
                </c:pt>
                <c:pt idx="4661">
                  <c:v>2.6862000000000002E-13</c:v>
                </c:pt>
                <c:pt idx="4662">
                  <c:v>1.7246E-13</c:v>
                </c:pt>
                <c:pt idx="4663">
                  <c:v>8.4819999999999999E-14</c:v>
                </c:pt>
                <c:pt idx="4664">
                  <c:v>2.4046000000000002E-13</c:v>
                </c:pt>
                <c:pt idx="4665">
                  <c:v>2.8935999999999999E-13</c:v>
                </c:pt>
                <c:pt idx="4666">
                  <c:v>3.4238E-13</c:v>
                </c:pt>
                <c:pt idx="4667">
                  <c:v>4.2910000000000001E-13</c:v>
                </c:pt>
                <c:pt idx="4668">
                  <c:v>4.3164000000000002E-13</c:v>
                </c:pt>
                <c:pt idx="4669">
                  <c:v>5.4315999999999998E-13</c:v>
                </c:pt>
                <c:pt idx="4670">
                  <c:v>9.0873999999999992E-13</c:v>
                </c:pt>
                <c:pt idx="4671">
                  <c:v>8.1586000000000002E-13</c:v>
                </c:pt>
                <c:pt idx="4672">
                  <c:v>9.3535999999999996E-13</c:v>
                </c:pt>
                <c:pt idx="4673">
                  <c:v>1.0558400000000001E-12</c:v>
                </c:pt>
                <c:pt idx="4674">
                  <c:v>1.16288E-12</c:v>
                </c:pt>
                <c:pt idx="4675">
                  <c:v>1.30324E-12</c:v>
                </c:pt>
                <c:pt idx="4676">
                  <c:v>1.4474199999999999E-12</c:v>
                </c:pt>
                <c:pt idx="4677">
                  <c:v>1.6230000000000001E-12</c:v>
                </c:pt>
                <c:pt idx="4678">
                  <c:v>1.79362E-12</c:v>
                </c:pt>
                <c:pt idx="4679">
                  <c:v>1.9433199999999998E-12</c:v>
                </c:pt>
                <c:pt idx="4680">
                  <c:v>2.1265600000000002E-12</c:v>
                </c:pt>
                <c:pt idx="4681">
                  <c:v>2.3048400000000001E-12</c:v>
                </c:pt>
                <c:pt idx="4682">
                  <c:v>2.2817200000000001E-12</c:v>
                </c:pt>
                <c:pt idx="4683">
                  <c:v>2.1875799999999999E-12</c:v>
                </c:pt>
                <c:pt idx="4684">
                  <c:v>2.1595399999999999E-12</c:v>
                </c:pt>
                <c:pt idx="4685">
                  <c:v>2.0900000000000002E-12</c:v>
                </c:pt>
                <c:pt idx="4686">
                  <c:v>1.937640000000001E-12</c:v>
                </c:pt>
                <c:pt idx="4687">
                  <c:v>1.72934E-12</c:v>
                </c:pt>
                <c:pt idx="4688">
                  <c:v>1.4744399999999999E-12</c:v>
                </c:pt>
                <c:pt idx="4689">
                  <c:v>1.3299599999999999E-12</c:v>
                </c:pt>
                <c:pt idx="4690">
                  <c:v>1.1604799999999999E-12</c:v>
                </c:pt>
                <c:pt idx="4691">
                  <c:v>1.0132799999999999E-12</c:v>
                </c:pt>
                <c:pt idx="4692">
                  <c:v>8.7431999999999995E-13</c:v>
                </c:pt>
                <c:pt idx="4693">
                  <c:v>7.1451999999999997E-13</c:v>
                </c:pt>
                <c:pt idx="4694">
                  <c:v>5.8328000000000001E-13</c:v>
                </c:pt>
                <c:pt idx="4695">
                  <c:v>4.7428000000000008E-13</c:v>
                </c:pt>
                <c:pt idx="4696">
                  <c:v>3.7768000000000001E-13</c:v>
                </c:pt>
                <c:pt idx="4697">
                  <c:v>2.6473999999999999E-13</c:v>
                </c:pt>
                <c:pt idx="4698">
                  <c:v>1.7880000000000001E-13</c:v>
                </c:pt>
                <c:pt idx="4699">
                  <c:v>3.2234000000000002E-13</c:v>
                </c:pt>
                <c:pt idx="4700">
                  <c:v>2.347000000000001E-13</c:v>
                </c:pt>
                <c:pt idx="4701">
                  <c:v>3.8124E-13</c:v>
                </c:pt>
                <c:pt idx="4702">
                  <c:v>4.8693999999999994E-13</c:v>
                </c:pt>
                <c:pt idx="4703">
                  <c:v>4.957E-13</c:v>
                </c:pt>
                <c:pt idx="4704">
                  <c:v>8.4717999999999993E-13</c:v>
                </c:pt>
                <c:pt idx="4705">
                  <c:v>7.820599999999999E-13</c:v>
                </c:pt>
                <c:pt idx="4706">
                  <c:v>8.5901999999999991E-13</c:v>
                </c:pt>
                <c:pt idx="4707">
                  <c:v>9.9539999999999998E-13</c:v>
                </c:pt>
                <c:pt idx="4708">
                  <c:v>1.15112E-12</c:v>
                </c:pt>
                <c:pt idx="4709">
                  <c:v>1.2825200000000001E-12</c:v>
                </c:pt>
                <c:pt idx="4710">
                  <c:v>1.4330200000000001E-12</c:v>
                </c:pt>
                <c:pt idx="4711">
                  <c:v>1.56304E-12</c:v>
                </c:pt>
                <c:pt idx="4712">
                  <c:v>1.72678E-12</c:v>
                </c:pt>
                <c:pt idx="4713">
                  <c:v>1.8973400000000001E-12</c:v>
                </c:pt>
                <c:pt idx="4714">
                  <c:v>2.0720000000000001E-12</c:v>
                </c:pt>
                <c:pt idx="4715">
                  <c:v>2.2457800000000002E-12</c:v>
                </c:pt>
                <c:pt idx="4716">
                  <c:v>2.4289600000000002E-12</c:v>
                </c:pt>
                <c:pt idx="4717">
                  <c:v>2.4373000000000001E-12</c:v>
                </c:pt>
                <c:pt idx="4718">
                  <c:v>2.364E-12</c:v>
                </c:pt>
                <c:pt idx="4719">
                  <c:v>2.3112400000000002E-12</c:v>
                </c:pt>
                <c:pt idx="4720">
                  <c:v>2.1918599999999999E-12</c:v>
                </c:pt>
                <c:pt idx="4721">
                  <c:v>2.0418199999999999E-12</c:v>
                </c:pt>
                <c:pt idx="4722">
                  <c:v>1.7157399999999999E-12</c:v>
                </c:pt>
                <c:pt idx="4723">
                  <c:v>1.4752599999999999E-12</c:v>
                </c:pt>
                <c:pt idx="4724">
                  <c:v>1.36538E-12</c:v>
                </c:pt>
                <c:pt idx="4725">
                  <c:v>1.21042E-12</c:v>
                </c:pt>
                <c:pt idx="4726">
                  <c:v>1.0350999999999999E-12</c:v>
                </c:pt>
                <c:pt idx="4727">
                  <c:v>9.069E-13</c:v>
                </c:pt>
                <c:pt idx="4728">
                  <c:v>7.2059999999999998E-13</c:v>
                </c:pt>
                <c:pt idx="4729">
                  <c:v>5.4673999999999995E-13</c:v>
                </c:pt>
                <c:pt idx="4730">
                  <c:v>4.2162000000000003E-13</c:v>
                </c:pt>
                <c:pt idx="4731">
                  <c:v>3.3514000000000002E-13</c:v>
                </c:pt>
                <c:pt idx="4732">
                  <c:v>2.3918E-13</c:v>
                </c:pt>
                <c:pt idx="4733">
                  <c:v>1.7287999999999999E-13</c:v>
                </c:pt>
                <c:pt idx="4734">
                  <c:v>1.3804000000000001E-13</c:v>
                </c:pt>
                <c:pt idx="4735">
                  <c:v>3.4374000000000001E-13</c:v>
                </c:pt>
                <c:pt idx="4736">
                  <c:v>4.0698E-13</c:v>
                </c:pt>
                <c:pt idx="4737">
                  <c:v>4.6752000000000001E-13</c:v>
                </c:pt>
                <c:pt idx="4738">
                  <c:v>4.1253999999999998E-13</c:v>
                </c:pt>
                <c:pt idx="4739">
                  <c:v>5.8513999999999987E-13</c:v>
                </c:pt>
                <c:pt idx="4740">
                  <c:v>9.5984000000000008E-13</c:v>
                </c:pt>
                <c:pt idx="4741">
                  <c:v>8.7352E-13</c:v>
                </c:pt>
                <c:pt idx="4742">
                  <c:v>1.0363800000000001E-12</c:v>
                </c:pt>
                <c:pt idx="4743">
                  <c:v>1.1937200000000001E-12</c:v>
                </c:pt>
                <c:pt idx="4744">
                  <c:v>1.3065999999999999E-12</c:v>
                </c:pt>
                <c:pt idx="4745">
                  <c:v>1.4057800000000001E-12</c:v>
                </c:pt>
                <c:pt idx="4746">
                  <c:v>1.53206E-12</c:v>
                </c:pt>
                <c:pt idx="4747">
                  <c:v>1.6981400000000001E-12</c:v>
                </c:pt>
                <c:pt idx="4748">
                  <c:v>1.8632E-12</c:v>
                </c:pt>
                <c:pt idx="4749">
                  <c:v>2.0536000000000001E-12</c:v>
                </c:pt>
                <c:pt idx="4750">
                  <c:v>2.2175399999999999E-12</c:v>
                </c:pt>
                <c:pt idx="4751">
                  <c:v>2.2819600000000001E-12</c:v>
                </c:pt>
                <c:pt idx="4752">
                  <c:v>2.2374000000000001E-12</c:v>
                </c:pt>
                <c:pt idx="4753">
                  <c:v>2.1910200000000001E-12</c:v>
                </c:pt>
                <c:pt idx="4754">
                  <c:v>2.08694E-12</c:v>
                </c:pt>
                <c:pt idx="4755">
                  <c:v>2.0827E-12</c:v>
                </c:pt>
                <c:pt idx="4756">
                  <c:v>1.9802199999999998E-12</c:v>
                </c:pt>
                <c:pt idx="4757">
                  <c:v>1.6553599999999999E-12</c:v>
                </c:pt>
                <c:pt idx="4758">
                  <c:v>1.42024E-12</c:v>
                </c:pt>
                <c:pt idx="4759">
                  <c:v>1.2818200000000001E-12</c:v>
                </c:pt>
                <c:pt idx="4760">
                  <c:v>1.0993999999999999E-12</c:v>
                </c:pt>
                <c:pt idx="4761">
                  <c:v>9.0219999999999993E-13</c:v>
                </c:pt>
                <c:pt idx="4762">
                  <c:v>7.9174000000000002E-13</c:v>
                </c:pt>
                <c:pt idx="4763">
                  <c:v>6.4E-13</c:v>
                </c:pt>
                <c:pt idx="4764">
                  <c:v>4.6301999999999998E-13</c:v>
                </c:pt>
                <c:pt idx="4765">
                  <c:v>3.8045999999999998E-13</c:v>
                </c:pt>
                <c:pt idx="4766">
                  <c:v>2.9415999999999998E-13</c:v>
                </c:pt>
                <c:pt idx="4767">
                  <c:v>2.2258E-13</c:v>
                </c:pt>
                <c:pt idx="4768">
                  <c:v>2.2519999999999999E-13</c:v>
                </c:pt>
                <c:pt idx="4769">
                  <c:v>2.7015999999999998E-13</c:v>
                </c:pt>
                <c:pt idx="4770">
                  <c:v>3.1108000000000002E-13</c:v>
                </c:pt>
                <c:pt idx="4771">
                  <c:v>3.9602000000000001E-13</c:v>
                </c:pt>
                <c:pt idx="4772">
                  <c:v>4.4452000000000001E-13</c:v>
                </c:pt>
                <c:pt idx="4773">
                  <c:v>4.8295999999999999E-13</c:v>
                </c:pt>
                <c:pt idx="4774">
                  <c:v>6.1606E-13</c:v>
                </c:pt>
                <c:pt idx="4775">
                  <c:v>9.6984000000000004E-13</c:v>
                </c:pt>
                <c:pt idx="4776">
                  <c:v>9.1994000000000002E-13</c:v>
                </c:pt>
                <c:pt idx="4777">
                  <c:v>1.0574800000000001E-12</c:v>
                </c:pt>
                <c:pt idx="4778">
                  <c:v>1.2042399999999999E-12</c:v>
                </c:pt>
                <c:pt idx="4779">
                  <c:v>1.3456E-12</c:v>
                </c:pt>
                <c:pt idx="4780">
                  <c:v>1.4802199999999999E-12</c:v>
                </c:pt>
                <c:pt idx="4781">
                  <c:v>1.63018E-12</c:v>
                </c:pt>
                <c:pt idx="4782">
                  <c:v>1.7774399999999999E-12</c:v>
                </c:pt>
                <c:pt idx="4783">
                  <c:v>1.9288E-12</c:v>
                </c:pt>
                <c:pt idx="4784">
                  <c:v>2.1365199999999999E-12</c:v>
                </c:pt>
                <c:pt idx="4785">
                  <c:v>2.31738E-12</c:v>
                </c:pt>
                <c:pt idx="4786">
                  <c:v>2.3573400000000009E-12</c:v>
                </c:pt>
                <c:pt idx="4787">
                  <c:v>2.3337400000000001E-12</c:v>
                </c:pt>
                <c:pt idx="4788">
                  <c:v>2.2919599999999999E-12</c:v>
                </c:pt>
                <c:pt idx="4789">
                  <c:v>2.2012E-12</c:v>
                </c:pt>
                <c:pt idx="4790">
                  <c:v>2.1192799999999998E-12</c:v>
                </c:pt>
                <c:pt idx="4791">
                  <c:v>2.02576E-12</c:v>
                </c:pt>
                <c:pt idx="4792">
                  <c:v>1.69482E-12</c:v>
                </c:pt>
                <c:pt idx="4793">
                  <c:v>1.4794999999999999E-12</c:v>
                </c:pt>
                <c:pt idx="4794">
                  <c:v>1.3540000000000001E-12</c:v>
                </c:pt>
                <c:pt idx="4795">
                  <c:v>1.1793E-12</c:v>
                </c:pt>
                <c:pt idx="4796">
                  <c:v>1.0009199999999999E-12</c:v>
                </c:pt>
                <c:pt idx="4797">
                  <c:v>8.8106000000000008E-13</c:v>
                </c:pt>
                <c:pt idx="4798">
                  <c:v>7.1954000000000008E-13</c:v>
                </c:pt>
                <c:pt idx="4799">
                  <c:v>5.3839999999999991E-13</c:v>
                </c:pt>
                <c:pt idx="4800">
                  <c:v>4.0764000000000002E-13</c:v>
                </c:pt>
                <c:pt idx="4801">
                  <c:v>3.1850000000000001E-13</c:v>
                </c:pt>
                <c:pt idx="4802">
                  <c:v>2.5113999999999998E-13</c:v>
                </c:pt>
                <c:pt idx="4803">
                  <c:v>1.7474E-13</c:v>
                </c:pt>
                <c:pt idx="4804">
                  <c:v>2.656E-13</c:v>
                </c:pt>
                <c:pt idx="4805">
                  <c:v>2.5670000000000001E-13</c:v>
                </c:pt>
                <c:pt idx="4806">
                  <c:v>4.1852000000000002E-13</c:v>
                </c:pt>
                <c:pt idx="4807">
                  <c:v>5.0530000000000008E-13</c:v>
                </c:pt>
                <c:pt idx="4808">
                  <c:v>5.4350000000000006E-13</c:v>
                </c:pt>
                <c:pt idx="4809">
                  <c:v>9.0984000000000009E-13</c:v>
                </c:pt>
                <c:pt idx="4810">
                  <c:v>8.7418000000000002E-13</c:v>
                </c:pt>
                <c:pt idx="4811">
                  <c:v>9.8388000000000004E-13</c:v>
                </c:pt>
                <c:pt idx="4812">
                  <c:v>1.0932599999999999E-12</c:v>
                </c:pt>
                <c:pt idx="4813">
                  <c:v>1.2703600000000001E-12</c:v>
                </c:pt>
                <c:pt idx="4814">
                  <c:v>1.3637800000000001E-12</c:v>
                </c:pt>
                <c:pt idx="4815">
                  <c:v>1.49148E-12</c:v>
                </c:pt>
                <c:pt idx="4816">
                  <c:v>1.6614799999999999E-12</c:v>
                </c:pt>
                <c:pt idx="4817">
                  <c:v>1.8044399999999999E-12</c:v>
                </c:pt>
                <c:pt idx="4818">
                  <c:v>1.9565E-12</c:v>
                </c:pt>
                <c:pt idx="4819">
                  <c:v>2.1839400000000001E-12</c:v>
                </c:pt>
                <c:pt idx="4820">
                  <c:v>2.3893599999999998E-12</c:v>
                </c:pt>
                <c:pt idx="4821">
                  <c:v>2.4629999999999999E-12</c:v>
                </c:pt>
                <c:pt idx="4822">
                  <c:v>2.4368200000000001E-12</c:v>
                </c:pt>
                <c:pt idx="4823">
                  <c:v>2.3665000000000001E-12</c:v>
                </c:pt>
                <c:pt idx="4824">
                  <c:v>2.28332E-12</c:v>
                </c:pt>
                <c:pt idx="4825">
                  <c:v>2.1752200000000001E-12</c:v>
                </c:pt>
                <c:pt idx="4826">
                  <c:v>2.0068200000000001E-12</c:v>
                </c:pt>
                <c:pt idx="4827">
                  <c:v>1.69928E-12</c:v>
                </c:pt>
                <c:pt idx="4828">
                  <c:v>1.46022E-12</c:v>
                </c:pt>
                <c:pt idx="4829">
                  <c:v>1.3222E-12</c:v>
                </c:pt>
                <c:pt idx="4830">
                  <c:v>1.1648200000000001E-12</c:v>
                </c:pt>
                <c:pt idx="4831">
                  <c:v>1.0043000000000001E-12</c:v>
                </c:pt>
                <c:pt idx="4832">
                  <c:v>9.0002000000000004E-13</c:v>
                </c:pt>
                <c:pt idx="4833">
                  <c:v>7.1153999999999991E-13</c:v>
                </c:pt>
                <c:pt idx="4834">
                  <c:v>5.5947999999999995E-13</c:v>
                </c:pt>
                <c:pt idx="4835">
                  <c:v>4.3181999999999992E-13</c:v>
                </c:pt>
                <c:pt idx="4836">
                  <c:v>3.1456000000000002E-13</c:v>
                </c:pt>
                <c:pt idx="4837">
                  <c:v>2.4768000000000001E-13</c:v>
                </c:pt>
                <c:pt idx="4838">
                  <c:v>1.9304E-13</c:v>
                </c:pt>
                <c:pt idx="4839">
                  <c:v>3.6430000000000002E-13</c:v>
                </c:pt>
                <c:pt idx="4840">
                  <c:v>3.0606000000000001E-13</c:v>
                </c:pt>
                <c:pt idx="4841">
                  <c:v>4.4391999999999999E-13</c:v>
                </c:pt>
                <c:pt idx="4842">
                  <c:v>4.8277999999999999E-13</c:v>
                </c:pt>
                <c:pt idx="4843">
                  <c:v>5.3074000000000002E-13</c:v>
                </c:pt>
                <c:pt idx="4844">
                  <c:v>8.1975999999999993E-13</c:v>
                </c:pt>
                <c:pt idx="4845">
                  <c:v>8.8486000000000003E-13</c:v>
                </c:pt>
                <c:pt idx="4846">
                  <c:v>9.8195999999999999E-13</c:v>
                </c:pt>
                <c:pt idx="4847">
                  <c:v>1.1177799999999999E-12</c:v>
                </c:pt>
                <c:pt idx="4848">
                  <c:v>1.27222E-12</c:v>
                </c:pt>
                <c:pt idx="4849">
                  <c:v>1.3477599999999999E-12</c:v>
                </c:pt>
                <c:pt idx="4850">
                  <c:v>1.5146400000000001E-12</c:v>
                </c:pt>
                <c:pt idx="4851">
                  <c:v>1.6257599999999999E-12</c:v>
                </c:pt>
                <c:pt idx="4852">
                  <c:v>1.8187199999999999E-12</c:v>
                </c:pt>
                <c:pt idx="4853">
                  <c:v>2.03646E-12</c:v>
                </c:pt>
                <c:pt idx="4854">
                  <c:v>2.2405599999999999E-12</c:v>
                </c:pt>
                <c:pt idx="4855">
                  <c:v>2.4508E-12</c:v>
                </c:pt>
                <c:pt idx="4856">
                  <c:v>2.5095399999999998E-12</c:v>
                </c:pt>
                <c:pt idx="4857">
                  <c:v>2.4986600000000002E-12</c:v>
                </c:pt>
                <c:pt idx="4858">
                  <c:v>2.4531000000000001E-12</c:v>
                </c:pt>
                <c:pt idx="4859">
                  <c:v>2.3476799999999999E-12</c:v>
                </c:pt>
                <c:pt idx="4860">
                  <c:v>2.2650799999999999E-12</c:v>
                </c:pt>
                <c:pt idx="4861">
                  <c:v>2.0856800000000001E-12</c:v>
                </c:pt>
                <c:pt idx="4862">
                  <c:v>1.7498199999999999E-12</c:v>
                </c:pt>
                <c:pt idx="4863">
                  <c:v>1.5448200000000001E-12</c:v>
                </c:pt>
                <c:pt idx="4864">
                  <c:v>1.3600200000000001E-12</c:v>
                </c:pt>
                <c:pt idx="4865">
                  <c:v>1.1563200000000001E-12</c:v>
                </c:pt>
                <c:pt idx="4866">
                  <c:v>9.880400000000001E-13</c:v>
                </c:pt>
                <c:pt idx="4867">
                  <c:v>8.4457999999999992E-13</c:v>
                </c:pt>
                <c:pt idx="4868">
                  <c:v>7.1816000000000004E-13</c:v>
                </c:pt>
                <c:pt idx="4869">
                  <c:v>5.7553999999999999E-13</c:v>
                </c:pt>
                <c:pt idx="4870">
                  <c:v>4.4173999999999989E-13</c:v>
                </c:pt>
                <c:pt idx="4871">
                  <c:v>3.4080000000000002E-13</c:v>
                </c:pt>
                <c:pt idx="4872">
                  <c:v>2.6184000000000002E-13</c:v>
                </c:pt>
                <c:pt idx="4873">
                  <c:v>2.199999999999999E-13</c:v>
                </c:pt>
                <c:pt idx="4874">
                  <c:v>2.692E-13</c:v>
                </c:pt>
                <c:pt idx="4875">
                  <c:v>3.0674000000000011E-13</c:v>
                </c:pt>
                <c:pt idx="4876">
                  <c:v>4.5886000000000003E-13</c:v>
                </c:pt>
                <c:pt idx="4877">
                  <c:v>5.2454E-13</c:v>
                </c:pt>
                <c:pt idx="4878">
                  <c:v>5.9555999999999994E-13</c:v>
                </c:pt>
                <c:pt idx="4879">
                  <c:v>9.1522000000000001E-13</c:v>
                </c:pt>
                <c:pt idx="4880">
                  <c:v>9.9215999999999968E-13</c:v>
                </c:pt>
                <c:pt idx="4881">
                  <c:v>1.0592799999999999E-12</c:v>
                </c:pt>
                <c:pt idx="4882">
                  <c:v>1.17612E-12</c:v>
                </c:pt>
                <c:pt idx="4883">
                  <c:v>1.2926600000000001E-12</c:v>
                </c:pt>
                <c:pt idx="4884">
                  <c:v>1.4217000000000001E-12</c:v>
                </c:pt>
                <c:pt idx="4885">
                  <c:v>1.56126E-12</c:v>
                </c:pt>
                <c:pt idx="4886">
                  <c:v>1.68948E-12</c:v>
                </c:pt>
                <c:pt idx="4887">
                  <c:v>1.8790999999999999E-12</c:v>
                </c:pt>
                <c:pt idx="4888">
                  <c:v>2.0762599999999999E-12</c:v>
                </c:pt>
                <c:pt idx="4889">
                  <c:v>2.2997400000000001E-12</c:v>
                </c:pt>
                <c:pt idx="4890">
                  <c:v>2.4867200000000001E-12</c:v>
                </c:pt>
                <c:pt idx="4891">
                  <c:v>2.6050599999999998E-12</c:v>
                </c:pt>
                <c:pt idx="4892">
                  <c:v>2.5876E-12</c:v>
                </c:pt>
                <c:pt idx="4893">
                  <c:v>2.45798E-12</c:v>
                </c:pt>
                <c:pt idx="4894">
                  <c:v>2.4090599999999998E-12</c:v>
                </c:pt>
                <c:pt idx="4895">
                  <c:v>2.2803600000000002E-12</c:v>
                </c:pt>
                <c:pt idx="4896">
                  <c:v>2.1169199999999998E-12</c:v>
                </c:pt>
                <c:pt idx="4897">
                  <c:v>1.7918199999999999E-12</c:v>
                </c:pt>
                <c:pt idx="4898">
                  <c:v>1.54994E-12</c:v>
                </c:pt>
                <c:pt idx="4899">
                  <c:v>1.3524E-12</c:v>
                </c:pt>
                <c:pt idx="4900">
                  <c:v>1.14482E-12</c:v>
                </c:pt>
                <c:pt idx="4901">
                  <c:v>9.8684000000000006E-13</c:v>
                </c:pt>
                <c:pt idx="4902">
                  <c:v>8.6019999999999991E-13</c:v>
                </c:pt>
                <c:pt idx="4903">
                  <c:v>7.2292000000000001E-13</c:v>
                </c:pt>
                <c:pt idx="4904">
                  <c:v>5.7169999999999998E-13</c:v>
                </c:pt>
                <c:pt idx="4905">
                  <c:v>4.1642000000000001E-13</c:v>
                </c:pt>
                <c:pt idx="4906">
                  <c:v>3.1422E-13</c:v>
                </c:pt>
                <c:pt idx="4907">
                  <c:v>2.6794000000000002E-13</c:v>
                </c:pt>
                <c:pt idx="4908">
                  <c:v>3.3523999999999999E-13</c:v>
                </c:pt>
                <c:pt idx="4909">
                  <c:v>3.5376E-13</c:v>
                </c:pt>
                <c:pt idx="4910">
                  <c:v>4.110200000000001E-13</c:v>
                </c:pt>
                <c:pt idx="4911">
                  <c:v>4.3132000000000002E-13</c:v>
                </c:pt>
                <c:pt idx="4912">
                  <c:v>5.2347999999999991E-13</c:v>
                </c:pt>
                <c:pt idx="4913">
                  <c:v>7.9222000000000003E-13</c:v>
                </c:pt>
                <c:pt idx="4914">
                  <c:v>9.4873999999999985E-13</c:v>
                </c:pt>
                <c:pt idx="4915">
                  <c:v>9.7998000000000003E-13</c:v>
                </c:pt>
                <c:pt idx="4916">
                  <c:v>1.09496E-12</c:v>
                </c:pt>
                <c:pt idx="4917">
                  <c:v>1.2538999999999999E-12</c:v>
                </c:pt>
                <c:pt idx="4918">
                  <c:v>1.3996E-12</c:v>
                </c:pt>
                <c:pt idx="4919">
                  <c:v>1.4838E-12</c:v>
                </c:pt>
                <c:pt idx="4920">
                  <c:v>1.6302200000000001E-12</c:v>
                </c:pt>
                <c:pt idx="4921">
                  <c:v>1.7916600000000001E-12</c:v>
                </c:pt>
                <c:pt idx="4922">
                  <c:v>1.99364E-12</c:v>
                </c:pt>
                <c:pt idx="4923">
                  <c:v>2.2297799999999998E-12</c:v>
                </c:pt>
                <c:pt idx="4924">
                  <c:v>2.4434600000000002E-12</c:v>
                </c:pt>
                <c:pt idx="4925">
                  <c:v>2.5572800000000002E-12</c:v>
                </c:pt>
                <c:pt idx="4926">
                  <c:v>2.49256E-12</c:v>
                </c:pt>
                <c:pt idx="4927">
                  <c:v>2.4066399999999999E-12</c:v>
                </c:pt>
                <c:pt idx="4928">
                  <c:v>2.3514200000000001E-12</c:v>
                </c:pt>
                <c:pt idx="4929">
                  <c:v>2.2774999999999999E-12</c:v>
                </c:pt>
                <c:pt idx="4930">
                  <c:v>2.1847600000000001E-12</c:v>
                </c:pt>
                <c:pt idx="4931">
                  <c:v>1.9429799999999999E-12</c:v>
                </c:pt>
                <c:pt idx="4932">
                  <c:v>1.6929E-12</c:v>
                </c:pt>
                <c:pt idx="4933">
                  <c:v>1.4563600000000001E-12</c:v>
                </c:pt>
                <c:pt idx="4934">
                  <c:v>1.2315999999999999E-12</c:v>
                </c:pt>
                <c:pt idx="4935">
                  <c:v>1.03018E-12</c:v>
                </c:pt>
                <c:pt idx="4936">
                  <c:v>8.7426000000000005E-13</c:v>
                </c:pt>
                <c:pt idx="4937">
                  <c:v>7.3974000000000004E-13</c:v>
                </c:pt>
                <c:pt idx="4938">
                  <c:v>6.3382000000000002E-13</c:v>
                </c:pt>
                <c:pt idx="4939">
                  <c:v>4.8759999999999996E-13</c:v>
                </c:pt>
                <c:pt idx="4940">
                  <c:v>3.8446000000000001E-13</c:v>
                </c:pt>
                <c:pt idx="4941">
                  <c:v>2.8798E-13</c:v>
                </c:pt>
                <c:pt idx="4942">
                  <c:v>2.4559999999999998E-13</c:v>
                </c:pt>
                <c:pt idx="4943">
                  <c:v>3.8758E-13</c:v>
                </c:pt>
                <c:pt idx="4944">
                  <c:v>3.3077999999999998E-13</c:v>
                </c:pt>
                <c:pt idx="4945">
                  <c:v>4.5134000000000012E-13</c:v>
                </c:pt>
                <c:pt idx="4946">
                  <c:v>5.2402000000000002E-13</c:v>
                </c:pt>
                <c:pt idx="4947">
                  <c:v>5.7024E-13</c:v>
                </c:pt>
                <c:pt idx="4948">
                  <c:v>7.5501999999999995E-13</c:v>
                </c:pt>
                <c:pt idx="4949">
                  <c:v>9.1392000000000001E-13</c:v>
                </c:pt>
                <c:pt idx="4950">
                  <c:v>1.0304999999999999E-12</c:v>
                </c:pt>
                <c:pt idx="4951">
                  <c:v>1.17646E-12</c:v>
                </c:pt>
                <c:pt idx="4952">
                  <c:v>1.3511999999999999E-12</c:v>
                </c:pt>
                <c:pt idx="4953">
                  <c:v>1.4458999999999999E-12</c:v>
                </c:pt>
                <c:pt idx="4954">
                  <c:v>1.53996E-12</c:v>
                </c:pt>
                <c:pt idx="4955">
                  <c:v>1.69772E-12</c:v>
                </c:pt>
                <c:pt idx="4956">
                  <c:v>1.8452399999999999E-12</c:v>
                </c:pt>
                <c:pt idx="4957">
                  <c:v>2.0603E-12</c:v>
                </c:pt>
                <c:pt idx="4958">
                  <c:v>2.2867599999999998E-12</c:v>
                </c:pt>
                <c:pt idx="4959">
                  <c:v>2.4902800000000002E-12</c:v>
                </c:pt>
                <c:pt idx="4960">
                  <c:v>2.5555799999999999E-12</c:v>
                </c:pt>
                <c:pt idx="4961">
                  <c:v>2.5131999999999998E-12</c:v>
                </c:pt>
                <c:pt idx="4962">
                  <c:v>2.4204400000000001E-12</c:v>
                </c:pt>
                <c:pt idx="4963">
                  <c:v>2.3556600000000001E-12</c:v>
                </c:pt>
                <c:pt idx="4964">
                  <c:v>2.2939000000000002E-12</c:v>
                </c:pt>
                <c:pt idx="4965">
                  <c:v>2.1328200000000002E-12</c:v>
                </c:pt>
                <c:pt idx="4966">
                  <c:v>1.8916000000000001E-12</c:v>
                </c:pt>
                <c:pt idx="4967">
                  <c:v>1.6437E-12</c:v>
                </c:pt>
                <c:pt idx="4968">
                  <c:v>1.4482200000000001E-12</c:v>
                </c:pt>
                <c:pt idx="4969">
                  <c:v>1.2261400000000001E-12</c:v>
                </c:pt>
                <c:pt idx="4970">
                  <c:v>1.0248599999999999E-12</c:v>
                </c:pt>
                <c:pt idx="4971">
                  <c:v>8.5155999999999996E-13</c:v>
                </c:pt>
                <c:pt idx="4972">
                  <c:v>7.2888000000000002E-13</c:v>
                </c:pt>
                <c:pt idx="4973">
                  <c:v>5.9157999999999999E-13</c:v>
                </c:pt>
                <c:pt idx="4974">
                  <c:v>4.625E-13</c:v>
                </c:pt>
                <c:pt idx="4975">
                  <c:v>3.0769999999999999E-13</c:v>
                </c:pt>
                <c:pt idx="4976">
                  <c:v>2.5694000000000001E-13</c:v>
                </c:pt>
                <c:pt idx="4977">
                  <c:v>1.8642E-13</c:v>
                </c:pt>
                <c:pt idx="4978">
                  <c:v>3.1859999999999998E-13</c:v>
                </c:pt>
                <c:pt idx="4979">
                  <c:v>2.9526E-13</c:v>
                </c:pt>
                <c:pt idx="4980">
                  <c:v>4.4036E-13</c:v>
                </c:pt>
                <c:pt idx="4981">
                  <c:v>4.8380000000000002E-13</c:v>
                </c:pt>
                <c:pt idx="4982">
                  <c:v>5.5217999999999998E-13</c:v>
                </c:pt>
                <c:pt idx="4983">
                  <c:v>7.7872000000000004E-13</c:v>
                </c:pt>
                <c:pt idx="4984">
                  <c:v>9.7581999999999977E-13</c:v>
                </c:pt>
                <c:pt idx="4985">
                  <c:v>1.04036E-12</c:v>
                </c:pt>
                <c:pt idx="4986">
                  <c:v>1.15708E-12</c:v>
                </c:pt>
                <c:pt idx="4987">
                  <c:v>1.3247799999999999E-12</c:v>
                </c:pt>
                <c:pt idx="4988">
                  <c:v>1.4248800000000001E-12</c:v>
                </c:pt>
                <c:pt idx="4989">
                  <c:v>1.55254E-12</c:v>
                </c:pt>
                <c:pt idx="4990">
                  <c:v>1.68134E-12</c:v>
                </c:pt>
                <c:pt idx="4991">
                  <c:v>1.86406E-12</c:v>
                </c:pt>
                <c:pt idx="4992">
                  <c:v>2.1017399999999999E-12</c:v>
                </c:pt>
                <c:pt idx="4993">
                  <c:v>2.3198399999999999E-12</c:v>
                </c:pt>
                <c:pt idx="4994">
                  <c:v>2.49382E-12</c:v>
                </c:pt>
                <c:pt idx="4995">
                  <c:v>2.5770400000000001E-12</c:v>
                </c:pt>
                <c:pt idx="4996">
                  <c:v>2.5361000000000001E-12</c:v>
                </c:pt>
                <c:pt idx="4997">
                  <c:v>2.4757599999999999E-12</c:v>
                </c:pt>
                <c:pt idx="4998">
                  <c:v>2.3910399999999999E-12</c:v>
                </c:pt>
                <c:pt idx="4999">
                  <c:v>2.3663400000000002E-12</c:v>
                </c:pt>
                <c:pt idx="5000">
                  <c:v>2.2645600000000002E-12</c:v>
                </c:pt>
                <c:pt idx="5001">
                  <c:v>1.95202E-12</c:v>
                </c:pt>
                <c:pt idx="5002">
                  <c:v>1.7440599999999999E-12</c:v>
                </c:pt>
                <c:pt idx="5003">
                  <c:v>1.52852E-12</c:v>
                </c:pt>
                <c:pt idx="5004">
                  <c:v>1.2768999999999999E-12</c:v>
                </c:pt>
                <c:pt idx="5005">
                  <c:v>1.06028E-12</c:v>
                </c:pt>
                <c:pt idx="5006">
                  <c:v>9.0269999999999998E-13</c:v>
                </c:pt>
                <c:pt idx="5007">
                  <c:v>7.5072000000000006E-13</c:v>
                </c:pt>
                <c:pt idx="5008">
                  <c:v>6.3373999999999998E-13</c:v>
                </c:pt>
                <c:pt idx="5009">
                  <c:v>4.9443999999999996E-13</c:v>
                </c:pt>
                <c:pt idx="5010">
                  <c:v>3.7403999999999999E-13</c:v>
                </c:pt>
                <c:pt idx="5011">
                  <c:v>2.9014000000000001E-13</c:v>
                </c:pt>
                <c:pt idx="5012">
                  <c:v>1.3046000000000001E-13</c:v>
                </c:pt>
                <c:pt idx="5013">
                  <c:v>4.0088E-13</c:v>
                </c:pt>
                <c:pt idx="5014">
                  <c:v>4.4782E-13</c:v>
                </c:pt>
                <c:pt idx="5015">
                  <c:v>5.1690000000000005E-13</c:v>
                </c:pt>
                <c:pt idx="5016">
                  <c:v>4.9692000000000007E-13</c:v>
                </c:pt>
                <c:pt idx="5017">
                  <c:v>6.0168000000000002E-13</c:v>
                </c:pt>
                <c:pt idx="5018">
                  <c:v>9.9372000000000013E-13</c:v>
                </c:pt>
                <c:pt idx="5019">
                  <c:v>1.00012E-12</c:v>
                </c:pt>
                <c:pt idx="5020">
                  <c:v>1.09224E-12</c:v>
                </c:pt>
                <c:pt idx="5021">
                  <c:v>1.2385200000000001E-12</c:v>
                </c:pt>
                <c:pt idx="5022">
                  <c:v>1.40774E-12</c:v>
                </c:pt>
                <c:pt idx="5023">
                  <c:v>1.51976E-12</c:v>
                </c:pt>
                <c:pt idx="5024">
                  <c:v>1.64526E-12</c:v>
                </c:pt>
                <c:pt idx="5025">
                  <c:v>1.7709000000000001E-12</c:v>
                </c:pt>
                <c:pt idx="5026">
                  <c:v>1.9994799999999999E-12</c:v>
                </c:pt>
                <c:pt idx="5027">
                  <c:v>2.1985999999999999E-12</c:v>
                </c:pt>
                <c:pt idx="5028">
                  <c:v>2.41944E-12</c:v>
                </c:pt>
                <c:pt idx="5029">
                  <c:v>2.61824E-12</c:v>
                </c:pt>
                <c:pt idx="5030">
                  <c:v>2.6768199999999991E-12</c:v>
                </c:pt>
                <c:pt idx="5031">
                  <c:v>2.6552399999999999E-12</c:v>
                </c:pt>
                <c:pt idx="5032">
                  <c:v>2.58114E-12</c:v>
                </c:pt>
                <c:pt idx="5033">
                  <c:v>2.5308400000000001E-12</c:v>
                </c:pt>
                <c:pt idx="5034">
                  <c:v>2.39994E-12</c:v>
                </c:pt>
                <c:pt idx="5035">
                  <c:v>2.2552200000000002E-12</c:v>
                </c:pt>
                <c:pt idx="5036">
                  <c:v>1.9592E-12</c:v>
                </c:pt>
                <c:pt idx="5037">
                  <c:v>1.7681199999999999E-12</c:v>
                </c:pt>
                <c:pt idx="5038">
                  <c:v>1.5661600000000001E-12</c:v>
                </c:pt>
                <c:pt idx="5039">
                  <c:v>1.3248799999999999E-12</c:v>
                </c:pt>
                <c:pt idx="5040">
                  <c:v>1.1095399999999999E-12</c:v>
                </c:pt>
                <c:pt idx="5041">
                  <c:v>9.5311999999999988E-13</c:v>
                </c:pt>
                <c:pt idx="5042">
                  <c:v>7.7664000000000001E-13</c:v>
                </c:pt>
                <c:pt idx="5043">
                  <c:v>6.5520000000000008E-13</c:v>
                </c:pt>
                <c:pt idx="5044">
                  <c:v>5.0663999999999995E-13</c:v>
                </c:pt>
                <c:pt idx="5045">
                  <c:v>3.8331999999999998E-13</c:v>
                </c:pt>
                <c:pt idx="5046">
                  <c:v>3.1361999999999988E-13</c:v>
                </c:pt>
                <c:pt idx="5047">
                  <c:v>2.5600000000000002E-13</c:v>
                </c:pt>
                <c:pt idx="5048">
                  <c:v>4.6377999999999997E-13</c:v>
                </c:pt>
                <c:pt idx="5049">
                  <c:v>4.4620000000000001E-13</c:v>
                </c:pt>
                <c:pt idx="5050">
                  <c:v>4.1239999999999999E-13</c:v>
                </c:pt>
                <c:pt idx="5051">
                  <c:v>5.964800000000001E-13</c:v>
                </c:pt>
                <c:pt idx="5052">
                  <c:v>6.7356000000000001E-13</c:v>
                </c:pt>
                <c:pt idx="5053">
                  <c:v>8.7193999999999992E-13</c:v>
                </c:pt>
                <c:pt idx="5054">
                  <c:v>1.08326E-12</c:v>
                </c:pt>
                <c:pt idx="5055">
                  <c:v>1.1193199999999999E-12</c:v>
                </c:pt>
                <c:pt idx="5056">
                  <c:v>1.27802E-12</c:v>
                </c:pt>
                <c:pt idx="5057">
                  <c:v>1.40716E-12</c:v>
                </c:pt>
                <c:pt idx="5058">
                  <c:v>1.5116999999999999E-12</c:v>
                </c:pt>
                <c:pt idx="5059">
                  <c:v>1.65054E-12</c:v>
                </c:pt>
                <c:pt idx="5060">
                  <c:v>1.8025399999999999E-12</c:v>
                </c:pt>
                <c:pt idx="5061">
                  <c:v>2.0381E-12</c:v>
                </c:pt>
                <c:pt idx="5062">
                  <c:v>2.2378800000000002E-12</c:v>
                </c:pt>
                <c:pt idx="5063">
                  <c:v>2.4648600000000001E-12</c:v>
                </c:pt>
                <c:pt idx="5064">
                  <c:v>2.62782E-12</c:v>
                </c:pt>
                <c:pt idx="5065">
                  <c:v>2.6951799999999998E-12</c:v>
                </c:pt>
                <c:pt idx="5066">
                  <c:v>2.7077200000000001E-12</c:v>
                </c:pt>
                <c:pt idx="5067">
                  <c:v>2.6023999999999999E-12</c:v>
                </c:pt>
                <c:pt idx="5068">
                  <c:v>2.5521199999999998E-12</c:v>
                </c:pt>
                <c:pt idx="5069">
                  <c:v>2.4886000000000001E-12</c:v>
                </c:pt>
                <c:pt idx="5070">
                  <c:v>2.2433599999999998E-12</c:v>
                </c:pt>
                <c:pt idx="5071">
                  <c:v>1.9491600000000001E-12</c:v>
                </c:pt>
                <c:pt idx="5072">
                  <c:v>1.7719999999999999E-12</c:v>
                </c:pt>
                <c:pt idx="5073">
                  <c:v>1.56648E-12</c:v>
                </c:pt>
                <c:pt idx="5074">
                  <c:v>1.3109400000000001E-12</c:v>
                </c:pt>
                <c:pt idx="5075">
                  <c:v>1.0609200000000001E-12</c:v>
                </c:pt>
                <c:pt idx="5076">
                  <c:v>9.1278000000000007E-13</c:v>
                </c:pt>
                <c:pt idx="5077">
                  <c:v>7.5508000000000005E-13</c:v>
                </c:pt>
                <c:pt idx="5078">
                  <c:v>6.5187999999999994E-13</c:v>
                </c:pt>
                <c:pt idx="5079">
                  <c:v>5.3328000000000003E-13</c:v>
                </c:pt>
                <c:pt idx="5080">
                  <c:v>4.1887999999999998E-13</c:v>
                </c:pt>
                <c:pt idx="5081">
                  <c:v>3.3646000000000001E-13</c:v>
                </c:pt>
                <c:pt idx="5082">
                  <c:v>3.3472000000000001E-13</c:v>
                </c:pt>
                <c:pt idx="5083">
                  <c:v>5.1247999999999995E-13</c:v>
                </c:pt>
                <c:pt idx="5084">
                  <c:v>4.5514000000000002E-13</c:v>
                </c:pt>
                <c:pt idx="5085">
                  <c:v>5.6903999999999997E-13</c:v>
                </c:pt>
                <c:pt idx="5086">
                  <c:v>5.9316000000000007E-13</c:v>
                </c:pt>
                <c:pt idx="5087">
                  <c:v>6.1836E-13</c:v>
                </c:pt>
                <c:pt idx="5088">
                  <c:v>9.8463999999999993E-13</c:v>
                </c:pt>
                <c:pt idx="5089">
                  <c:v>1.0664600000000001E-12</c:v>
                </c:pt>
                <c:pt idx="5090">
                  <c:v>1.19568E-12</c:v>
                </c:pt>
                <c:pt idx="5091">
                  <c:v>1.3443599999999999E-12</c:v>
                </c:pt>
                <c:pt idx="5092">
                  <c:v>1.4648999999999999E-12</c:v>
                </c:pt>
                <c:pt idx="5093">
                  <c:v>1.58726E-12</c:v>
                </c:pt>
                <c:pt idx="5094">
                  <c:v>1.7322400000000001E-12</c:v>
                </c:pt>
                <c:pt idx="5095">
                  <c:v>1.9161600000000002E-12</c:v>
                </c:pt>
                <c:pt idx="5096">
                  <c:v>2.15168E-12</c:v>
                </c:pt>
                <c:pt idx="5097">
                  <c:v>2.36608E-12</c:v>
                </c:pt>
                <c:pt idx="5098">
                  <c:v>2.56944E-12</c:v>
                </c:pt>
                <c:pt idx="5099">
                  <c:v>2.7930200000000001E-12</c:v>
                </c:pt>
                <c:pt idx="5100">
                  <c:v>2.8759200000000001E-12</c:v>
                </c:pt>
                <c:pt idx="5101">
                  <c:v>2.7928599999999999E-12</c:v>
                </c:pt>
                <c:pt idx="5102">
                  <c:v>2.7509800000000001E-12</c:v>
                </c:pt>
                <c:pt idx="5103">
                  <c:v>2.677E-12</c:v>
                </c:pt>
                <c:pt idx="5104">
                  <c:v>2.5664199999999999E-12</c:v>
                </c:pt>
                <c:pt idx="5105">
                  <c:v>2.3403599999999999E-12</c:v>
                </c:pt>
                <c:pt idx="5106">
                  <c:v>1.9205399999999998E-12</c:v>
                </c:pt>
                <c:pt idx="5107">
                  <c:v>1.68312E-12</c:v>
                </c:pt>
                <c:pt idx="5108">
                  <c:v>1.48368E-12</c:v>
                </c:pt>
                <c:pt idx="5109">
                  <c:v>1.25196E-12</c:v>
                </c:pt>
                <c:pt idx="5110">
                  <c:v>1.0339399999999999E-12</c:v>
                </c:pt>
                <c:pt idx="5111">
                  <c:v>8.5609999999999996E-13</c:v>
                </c:pt>
                <c:pt idx="5112">
                  <c:v>7.166E-13</c:v>
                </c:pt>
                <c:pt idx="5113">
                  <c:v>5.7799999999999996E-13</c:v>
                </c:pt>
                <c:pt idx="5114">
                  <c:v>4.6573999999999999E-13</c:v>
                </c:pt>
                <c:pt idx="5115">
                  <c:v>3.858400000000001E-13</c:v>
                </c:pt>
                <c:pt idx="5116">
                  <c:v>3.1276000000000002E-13</c:v>
                </c:pt>
                <c:pt idx="5117">
                  <c:v>2.9368000000000002E-13</c:v>
                </c:pt>
                <c:pt idx="5118">
                  <c:v>4.2973999999999999E-13</c:v>
                </c:pt>
                <c:pt idx="5119">
                  <c:v>4.2303999999999998E-13</c:v>
                </c:pt>
                <c:pt idx="5120">
                  <c:v>5.1293999999999993E-13</c:v>
                </c:pt>
                <c:pt idx="5121">
                  <c:v>5.3797999999999989E-13</c:v>
                </c:pt>
                <c:pt idx="5122">
                  <c:v>6.457799999999999E-13</c:v>
                </c:pt>
                <c:pt idx="5123">
                  <c:v>1.06334E-12</c:v>
                </c:pt>
                <c:pt idx="5124">
                  <c:v>1.00014E-12</c:v>
                </c:pt>
                <c:pt idx="5125">
                  <c:v>1.16232E-12</c:v>
                </c:pt>
                <c:pt idx="5126">
                  <c:v>1.3258200000000001E-12</c:v>
                </c:pt>
                <c:pt idx="5127">
                  <c:v>1.4639399999999999E-12</c:v>
                </c:pt>
                <c:pt idx="5128">
                  <c:v>1.5994599999999999E-12</c:v>
                </c:pt>
                <c:pt idx="5129">
                  <c:v>1.6502799999999999E-12</c:v>
                </c:pt>
                <c:pt idx="5130">
                  <c:v>1.8825199999999999E-12</c:v>
                </c:pt>
                <c:pt idx="5131">
                  <c:v>2.1220400000000001E-12</c:v>
                </c:pt>
                <c:pt idx="5132">
                  <c:v>2.3559400000000002E-12</c:v>
                </c:pt>
                <c:pt idx="5133">
                  <c:v>2.6005400000000001E-12</c:v>
                </c:pt>
                <c:pt idx="5134">
                  <c:v>2.8043400000000001E-12</c:v>
                </c:pt>
                <c:pt idx="5135">
                  <c:v>2.8658000000000002E-12</c:v>
                </c:pt>
                <c:pt idx="5136">
                  <c:v>2.83234E-12</c:v>
                </c:pt>
                <c:pt idx="5137">
                  <c:v>2.68322E-12</c:v>
                </c:pt>
                <c:pt idx="5138">
                  <c:v>2.71202E-12</c:v>
                </c:pt>
                <c:pt idx="5139">
                  <c:v>2.5536999999999999E-12</c:v>
                </c:pt>
                <c:pt idx="5140">
                  <c:v>2.3327599999999998E-12</c:v>
                </c:pt>
                <c:pt idx="5141">
                  <c:v>1.9673999999999999E-12</c:v>
                </c:pt>
                <c:pt idx="5142">
                  <c:v>1.71982E-12</c:v>
                </c:pt>
                <c:pt idx="5143">
                  <c:v>1.52694E-12</c:v>
                </c:pt>
                <c:pt idx="5144">
                  <c:v>1.2864000000000001E-12</c:v>
                </c:pt>
                <c:pt idx="5145">
                  <c:v>1.0946E-12</c:v>
                </c:pt>
                <c:pt idx="5146">
                  <c:v>9.1153999999999997E-13</c:v>
                </c:pt>
                <c:pt idx="5147">
                  <c:v>7.4303999999999983E-13</c:v>
                </c:pt>
                <c:pt idx="5148">
                  <c:v>6.0321999999999993E-13</c:v>
                </c:pt>
                <c:pt idx="5149">
                  <c:v>4.9518000000000012E-13</c:v>
                </c:pt>
                <c:pt idx="5150">
                  <c:v>3.8600000000000002E-13</c:v>
                </c:pt>
                <c:pt idx="5151">
                  <c:v>3.0267999999999998E-13</c:v>
                </c:pt>
                <c:pt idx="5152">
                  <c:v>4.4276000000000002E-13</c:v>
                </c:pt>
                <c:pt idx="5153">
                  <c:v>4.4620000000000001E-13</c:v>
                </c:pt>
                <c:pt idx="5154">
                  <c:v>5.2326000000000003E-13</c:v>
                </c:pt>
                <c:pt idx="5155">
                  <c:v>5.2351999999999997E-13</c:v>
                </c:pt>
                <c:pt idx="5156">
                  <c:v>6.1623999999999991E-13</c:v>
                </c:pt>
                <c:pt idx="5157">
                  <c:v>7.8932000000000001E-13</c:v>
                </c:pt>
                <c:pt idx="5158">
                  <c:v>1.12984E-12</c:v>
                </c:pt>
                <c:pt idx="5159">
                  <c:v>1.1276E-12</c:v>
                </c:pt>
                <c:pt idx="5160">
                  <c:v>1.30656E-12</c:v>
                </c:pt>
                <c:pt idx="5161">
                  <c:v>1.46952E-12</c:v>
                </c:pt>
                <c:pt idx="5162">
                  <c:v>1.58018E-12</c:v>
                </c:pt>
                <c:pt idx="5163">
                  <c:v>1.7319800000000001E-12</c:v>
                </c:pt>
                <c:pt idx="5164">
                  <c:v>1.9286799999999998E-12</c:v>
                </c:pt>
                <c:pt idx="5165">
                  <c:v>2.1657999999999999E-12</c:v>
                </c:pt>
                <c:pt idx="5166">
                  <c:v>2.3761200000000002E-12</c:v>
                </c:pt>
                <c:pt idx="5167">
                  <c:v>2.57984E-12</c:v>
                </c:pt>
                <c:pt idx="5168">
                  <c:v>2.79752E-12</c:v>
                </c:pt>
                <c:pt idx="5169">
                  <c:v>2.9160000000000001E-12</c:v>
                </c:pt>
                <c:pt idx="5170">
                  <c:v>2.9353399999999999E-12</c:v>
                </c:pt>
                <c:pt idx="5171">
                  <c:v>2.87324E-12</c:v>
                </c:pt>
                <c:pt idx="5172">
                  <c:v>2.8244599999999999E-12</c:v>
                </c:pt>
                <c:pt idx="5173">
                  <c:v>2.7678599999999999E-12</c:v>
                </c:pt>
                <c:pt idx="5174">
                  <c:v>2.57956E-12</c:v>
                </c:pt>
                <c:pt idx="5175">
                  <c:v>2.23968E-12</c:v>
                </c:pt>
                <c:pt idx="5176">
                  <c:v>1.87736E-12</c:v>
                </c:pt>
                <c:pt idx="5177">
                  <c:v>1.69164E-12</c:v>
                </c:pt>
                <c:pt idx="5178">
                  <c:v>1.4346E-12</c:v>
                </c:pt>
                <c:pt idx="5179">
                  <c:v>1.21594E-12</c:v>
                </c:pt>
                <c:pt idx="5180">
                  <c:v>1.0216599999999999E-12</c:v>
                </c:pt>
                <c:pt idx="5181">
                  <c:v>8.2371999999999995E-13</c:v>
                </c:pt>
                <c:pt idx="5182">
                  <c:v>6.7542000000000006E-13</c:v>
                </c:pt>
                <c:pt idx="5183">
                  <c:v>5.3776000000000002E-13</c:v>
                </c:pt>
                <c:pt idx="5184">
                  <c:v>4.6313999999999998E-13</c:v>
                </c:pt>
                <c:pt idx="5185">
                  <c:v>3.4118000000000002E-13</c:v>
                </c:pt>
                <c:pt idx="5186">
                  <c:v>2.8793999999999998E-13</c:v>
                </c:pt>
                <c:pt idx="5187">
                  <c:v>4.4765999999999998E-13</c:v>
                </c:pt>
                <c:pt idx="5188">
                  <c:v>3.9033999999999998E-13</c:v>
                </c:pt>
                <c:pt idx="5189">
                  <c:v>5.2333999999999997E-13</c:v>
                </c:pt>
                <c:pt idx="5190">
                  <c:v>4.9149999999999998E-13</c:v>
                </c:pt>
                <c:pt idx="5191">
                  <c:v>6.6690000000000002E-13</c:v>
                </c:pt>
                <c:pt idx="5192">
                  <c:v>8.0820000000000003E-13</c:v>
                </c:pt>
                <c:pt idx="5193">
                  <c:v>1.1845200000000001E-12</c:v>
                </c:pt>
                <c:pt idx="5194">
                  <c:v>1.1379400000000001E-12</c:v>
                </c:pt>
                <c:pt idx="5195">
                  <c:v>1.30912E-12</c:v>
                </c:pt>
                <c:pt idx="5196">
                  <c:v>1.4720600000000001E-12</c:v>
                </c:pt>
                <c:pt idx="5197">
                  <c:v>1.5917799999999999E-12</c:v>
                </c:pt>
                <c:pt idx="5198">
                  <c:v>1.7248399999999999E-12</c:v>
                </c:pt>
                <c:pt idx="5199">
                  <c:v>1.9342199999999998E-12</c:v>
                </c:pt>
                <c:pt idx="5200">
                  <c:v>2.1575599999999999E-12</c:v>
                </c:pt>
                <c:pt idx="5201">
                  <c:v>2.3837400000000009E-12</c:v>
                </c:pt>
                <c:pt idx="5202">
                  <c:v>2.5789399999999999E-12</c:v>
                </c:pt>
                <c:pt idx="5203">
                  <c:v>2.7861800000000001E-12</c:v>
                </c:pt>
                <c:pt idx="5204">
                  <c:v>2.90016E-12</c:v>
                </c:pt>
                <c:pt idx="5205">
                  <c:v>2.9633199999999999E-12</c:v>
                </c:pt>
                <c:pt idx="5206">
                  <c:v>2.9061599999999998E-12</c:v>
                </c:pt>
                <c:pt idx="5207">
                  <c:v>2.8923199999999999E-12</c:v>
                </c:pt>
                <c:pt idx="5208">
                  <c:v>2.7768800000000002E-12</c:v>
                </c:pt>
                <c:pt idx="5209">
                  <c:v>2.5815999999999998E-12</c:v>
                </c:pt>
                <c:pt idx="5210">
                  <c:v>2.2499200000000002E-12</c:v>
                </c:pt>
                <c:pt idx="5211">
                  <c:v>1.8866199999999999E-12</c:v>
                </c:pt>
                <c:pt idx="5212">
                  <c:v>1.6948400000000001E-12</c:v>
                </c:pt>
                <c:pt idx="5213">
                  <c:v>1.4562600000000001E-12</c:v>
                </c:pt>
                <c:pt idx="5214">
                  <c:v>1.2289999999999999E-12</c:v>
                </c:pt>
                <c:pt idx="5215">
                  <c:v>1.0228200000000001E-12</c:v>
                </c:pt>
                <c:pt idx="5216">
                  <c:v>8.3435999999999989E-13</c:v>
                </c:pt>
                <c:pt idx="5217">
                  <c:v>6.8968000000000005E-13</c:v>
                </c:pt>
                <c:pt idx="5218">
                  <c:v>5.9280000000000006E-13</c:v>
                </c:pt>
                <c:pt idx="5219">
                  <c:v>4.6425999999999998E-13</c:v>
                </c:pt>
                <c:pt idx="5220">
                  <c:v>3.7373999999999998E-13</c:v>
                </c:pt>
                <c:pt idx="5221">
                  <c:v>3.2461999999999998E-13</c:v>
                </c:pt>
                <c:pt idx="5222">
                  <c:v>4.7176E-13</c:v>
                </c:pt>
                <c:pt idx="5223">
                  <c:v>3.7750000000000011E-13</c:v>
                </c:pt>
                <c:pt idx="5224">
                  <c:v>5.4635999999999991E-13</c:v>
                </c:pt>
                <c:pt idx="5225">
                  <c:v>6.5673999999999999E-13</c:v>
                </c:pt>
                <c:pt idx="5226">
                  <c:v>7.7026000000000019E-13</c:v>
                </c:pt>
                <c:pt idx="5227">
                  <c:v>1.15956E-12</c:v>
                </c:pt>
                <c:pt idx="5228">
                  <c:v>1.07808E-12</c:v>
                </c:pt>
                <c:pt idx="5229">
                  <c:v>1.21584E-12</c:v>
                </c:pt>
                <c:pt idx="5230">
                  <c:v>1.3702E-12</c:v>
                </c:pt>
                <c:pt idx="5231">
                  <c:v>1.5096999999999999E-12</c:v>
                </c:pt>
                <c:pt idx="5232">
                  <c:v>1.6356599999999999E-12</c:v>
                </c:pt>
                <c:pt idx="5233">
                  <c:v>1.8294999999999998E-12</c:v>
                </c:pt>
                <c:pt idx="5234">
                  <c:v>2.0293399999999999E-12</c:v>
                </c:pt>
                <c:pt idx="5235">
                  <c:v>2.2285E-12</c:v>
                </c:pt>
                <c:pt idx="5236">
                  <c:v>2.4551599999999998E-12</c:v>
                </c:pt>
                <c:pt idx="5237">
                  <c:v>2.6659600000000001E-12</c:v>
                </c:pt>
                <c:pt idx="5238">
                  <c:v>2.8758200000000002E-12</c:v>
                </c:pt>
                <c:pt idx="5239">
                  <c:v>3.0585599999999998E-12</c:v>
                </c:pt>
                <c:pt idx="5240">
                  <c:v>3.0446799999999999E-12</c:v>
                </c:pt>
                <c:pt idx="5241">
                  <c:v>2.96008E-12</c:v>
                </c:pt>
                <c:pt idx="5242">
                  <c:v>2.9264799999999991E-12</c:v>
                </c:pt>
                <c:pt idx="5243">
                  <c:v>2.83552E-12</c:v>
                </c:pt>
                <c:pt idx="5244">
                  <c:v>2.6525399999999999E-12</c:v>
                </c:pt>
                <c:pt idx="5245">
                  <c:v>2.31444E-12</c:v>
                </c:pt>
                <c:pt idx="5246">
                  <c:v>1.9422599999999998E-12</c:v>
                </c:pt>
                <c:pt idx="5247">
                  <c:v>1.7475600000000001E-12</c:v>
                </c:pt>
                <c:pt idx="5248">
                  <c:v>1.5071199999999999E-12</c:v>
                </c:pt>
                <c:pt idx="5249">
                  <c:v>1.25938E-12</c:v>
                </c:pt>
                <c:pt idx="5250">
                  <c:v>1.0708200000000001E-12</c:v>
                </c:pt>
                <c:pt idx="5251">
                  <c:v>8.9012000000000005E-13</c:v>
                </c:pt>
                <c:pt idx="5252">
                  <c:v>7.3457999999999999E-13</c:v>
                </c:pt>
                <c:pt idx="5253">
                  <c:v>6.272600000000001E-13</c:v>
                </c:pt>
                <c:pt idx="5254">
                  <c:v>5.2714000000000001E-13</c:v>
                </c:pt>
                <c:pt idx="5255">
                  <c:v>4.3527999999999999E-13</c:v>
                </c:pt>
                <c:pt idx="5256">
                  <c:v>4.0773999999999999E-13</c:v>
                </c:pt>
                <c:pt idx="5257">
                  <c:v>5.2108000000000004E-13</c:v>
                </c:pt>
                <c:pt idx="5258">
                  <c:v>4.8788000000000004E-13</c:v>
                </c:pt>
                <c:pt idx="5259">
                  <c:v>6.1728000000000007E-13</c:v>
                </c:pt>
                <c:pt idx="5260">
                  <c:v>6.6604000000000006E-13</c:v>
                </c:pt>
                <c:pt idx="5261">
                  <c:v>7.5048000000000005E-13</c:v>
                </c:pt>
                <c:pt idx="5262">
                  <c:v>1.1292399999999999E-12</c:v>
                </c:pt>
                <c:pt idx="5263">
                  <c:v>1.1215400000000001E-12</c:v>
                </c:pt>
                <c:pt idx="5264">
                  <c:v>1.2786400000000001E-12</c:v>
                </c:pt>
                <c:pt idx="5265">
                  <c:v>1.4297200000000001E-12</c:v>
                </c:pt>
                <c:pt idx="5266">
                  <c:v>1.5233400000000001E-12</c:v>
                </c:pt>
                <c:pt idx="5267">
                  <c:v>1.6744799999999999E-12</c:v>
                </c:pt>
                <c:pt idx="5268">
                  <c:v>1.8910999999999999E-12</c:v>
                </c:pt>
                <c:pt idx="5269">
                  <c:v>2.12542E-12</c:v>
                </c:pt>
                <c:pt idx="5270">
                  <c:v>2.3442E-12</c:v>
                </c:pt>
                <c:pt idx="5271">
                  <c:v>2.5294000000000001E-12</c:v>
                </c:pt>
                <c:pt idx="5272">
                  <c:v>2.7757599999999999E-12</c:v>
                </c:pt>
                <c:pt idx="5273">
                  <c:v>3.0207999999999998E-12</c:v>
                </c:pt>
                <c:pt idx="5274">
                  <c:v>3.1048399999999999E-12</c:v>
                </c:pt>
                <c:pt idx="5275">
                  <c:v>3.1116399999999999E-12</c:v>
                </c:pt>
                <c:pt idx="5276">
                  <c:v>3.0424400000000009E-12</c:v>
                </c:pt>
                <c:pt idx="5277">
                  <c:v>3.0500400000000002E-12</c:v>
                </c:pt>
                <c:pt idx="5278">
                  <c:v>2.9165599999999998E-12</c:v>
                </c:pt>
                <c:pt idx="5279">
                  <c:v>2.6247999999999999E-12</c:v>
                </c:pt>
                <c:pt idx="5280">
                  <c:v>2.2538200000000002E-12</c:v>
                </c:pt>
                <c:pt idx="5281">
                  <c:v>1.9271799999999999E-12</c:v>
                </c:pt>
                <c:pt idx="5282">
                  <c:v>1.7403600000000001E-12</c:v>
                </c:pt>
                <c:pt idx="5283">
                  <c:v>1.4977799999999999E-12</c:v>
                </c:pt>
                <c:pt idx="5284">
                  <c:v>1.25074E-12</c:v>
                </c:pt>
                <c:pt idx="5285">
                  <c:v>1.0375600000000001E-12</c:v>
                </c:pt>
                <c:pt idx="5286">
                  <c:v>8.4761999999999998E-13</c:v>
                </c:pt>
                <c:pt idx="5287">
                  <c:v>6.9104000000000005E-13</c:v>
                </c:pt>
                <c:pt idx="5288">
                  <c:v>5.2772E-13</c:v>
                </c:pt>
                <c:pt idx="5289">
                  <c:v>4.0505999999999999E-13</c:v>
                </c:pt>
                <c:pt idx="5290">
                  <c:v>3.2702000000000011E-13</c:v>
                </c:pt>
                <c:pt idx="5291">
                  <c:v>3.7317999999999998E-13</c:v>
                </c:pt>
                <c:pt idx="5292">
                  <c:v>5.0203999999999995E-13</c:v>
                </c:pt>
                <c:pt idx="5293">
                  <c:v>5.0111999999999999E-13</c:v>
                </c:pt>
                <c:pt idx="5294">
                  <c:v>5.9586000000000005E-13</c:v>
                </c:pt>
                <c:pt idx="5295">
                  <c:v>6.2120000000000002E-13</c:v>
                </c:pt>
                <c:pt idx="5296">
                  <c:v>6.6693999999999998E-13</c:v>
                </c:pt>
                <c:pt idx="5297">
                  <c:v>9.8033999999999984E-13</c:v>
                </c:pt>
                <c:pt idx="5298">
                  <c:v>1.1700000000000001E-12</c:v>
                </c:pt>
                <c:pt idx="5299">
                  <c:v>1.27894E-12</c:v>
                </c:pt>
                <c:pt idx="5300">
                  <c:v>1.42908E-12</c:v>
                </c:pt>
                <c:pt idx="5301">
                  <c:v>1.5791599999999999E-12</c:v>
                </c:pt>
                <c:pt idx="5302">
                  <c:v>1.7462999999999999E-12</c:v>
                </c:pt>
                <c:pt idx="5303">
                  <c:v>1.9558799999999999E-12</c:v>
                </c:pt>
                <c:pt idx="5304">
                  <c:v>2.1673200000000001E-12</c:v>
                </c:pt>
                <c:pt idx="5305">
                  <c:v>2.4200799999999999E-12</c:v>
                </c:pt>
                <c:pt idx="5306">
                  <c:v>2.6143999999999998E-12</c:v>
                </c:pt>
                <c:pt idx="5307">
                  <c:v>2.8389599999999999E-12</c:v>
                </c:pt>
                <c:pt idx="5308">
                  <c:v>3.03802E-12</c:v>
                </c:pt>
                <c:pt idx="5309">
                  <c:v>3.14572E-12</c:v>
                </c:pt>
                <c:pt idx="5310">
                  <c:v>3.1377399999999999E-12</c:v>
                </c:pt>
                <c:pt idx="5311">
                  <c:v>3.0735799999999999E-12</c:v>
                </c:pt>
                <c:pt idx="5312">
                  <c:v>3.0693999999999998E-12</c:v>
                </c:pt>
                <c:pt idx="5313">
                  <c:v>2.98508E-12</c:v>
                </c:pt>
                <c:pt idx="5314">
                  <c:v>2.7692800000000001E-12</c:v>
                </c:pt>
                <c:pt idx="5315">
                  <c:v>2.3325E-12</c:v>
                </c:pt>
                <c:pt idx="5316">
                  <c:v>1.9475599999999998E-12</c:v>
                </c:pt>
                <c:pt idx="5317">
                  <c:v>1.7499399999999999E-12</c:v>
                </c:pt>
                <c:pt idx="5318">
                  <c:v>1.5146400000000001E-12</c:v>
                </c:pt>
                <c:pt idx="5319">
                  <c:v>1.2655599999999999E-12</c:v>
                </c:pt>
                <c:pt idx="5320">
                  <c:v>1.0500799999999999E-12</c:v>
                </c:pt>
                <c:pt idx="5321">
                  <c:v>8.6247999999999998E-13</c:v>
                </c:pt>
                <c:pt idx="5322">
                  <c:v>6.9205999999999998E-13</c:v>
                </c:pt>
                <c:pt idx="5323">
                  <c:v>5.6508000000000005E-13</c:v>
                </c:pt>
                <c:pt idx="5324">
                  <c:v>4.2892E-13</c:v>
                </c:pt>
                <c:pt idx="5325">
                  <c:v>3.2932E-13</c:v>
                </c:pt>
                <c:pt idx="5326">
                  <c:v>3.9286E-13</c:v>
                </c:pt>
                <c:pt idx="5327">
                  <c:v>5.4366000000000003E-13</c:v>
                </c:pt>
                <c:pt idx="5328">
                  <c:v>5.1225999999999998E-13</c:v>
                </c:pt>
                <c:pt idx="5329">
                  <c:v>5.9624000000000009E-13</c:v>
                </c:pt>
                <c:pt idx="5330">
                  <c:v>6.6848E-13</c:v>
                </c:pt>
                <c:pt idx="5331">
                  <c:v>7.9958000000000001E-13</c:v>
                </c:pt>
                <c:pt idx="5332">
                  <c:v>1.2217800000000001E-12</c:v>
                </c:pt>
                <c:pt idx="5333">
                  <c:v>1.15782E-12</c:v>
                </c:pt>
                <c:pt idx="5334">
                  <c:v>1.3294E-12</c:v>
                </c:pt>
                <c:pt idx="5335">
                  <c:v>1.49996E-12</c:v>
                </c:pt>
                <c:pt idx="5336">
                  <c:v>1.6424800000000001E-12</c:v>
                </c:pt>
                <c:pt idx="5337">
                  <c:v>1.8418000000000001E-12</c:v>
                </c:pt>
                <c:pt idx="5338">
                  <c:v>2.0505000000000002E-12</c:v>
                </c:pt>
                <c:pt idx="5339">
                  <c:v>2.2775599999999998E-12</c:v>
                </c:pt>
                <c:pt idx="5340">
                  <c:v>2.48288E-12</c:v>
                </c:pt>
                <c:pt idx="5341">
                  <c:v>2.6857399999999998E-12</c:v>
                </c:pt>
                <c:pt idx="5342">
                  <c:v>2.890320000000001E-12</c:v>
                </c:pt>
                <c:pt idx="5343">
                  <c:v>3.14038E-12</c:v>
                </c:pt>
                <c:pt idx="5344">
                  <c:v>3.3024000000000001E-12</c:v>
                </c:pt>
                <c:pt idx="5345">
                  <c:v>3.30386E-12</c:v>
                </c:pt>
                <c:pt idx="5346">
                  <c:v>3.1333E-12</c:v>
                </c:pt>
                <c:pt idx="5347">
                  <c:v>3.1902999999999998E-12</c:v>
                </c:pt>
                <c:pt idx="5348">
                  <c:v>3.0374200000000002E-12</c:v>
                </c:pt>
                <c:pt idx="5349">
                  <c:v>2.7307000000000001E-12</c:v>
                </c:pt>
                <c:pt idx="5350">
                  <c:v>2.2938399999999998E-12</c:v>
                </c:pt>
                <c:pt idx="5351">
                  <c:v>1.9502999999999999E-12</c:v>
                </c:pt>
                <c:pt idx="5352">
                  <c:v>1.7331E-12</c:v>
                </c:pt>
                <c:pt idx="5353">
                  <c:v>1.4937400000000001E-12</c:v>
                </c:pt>
                <c:pt idx="5354">
                  <c:v>1.2472799999999999E-12</c:v>
                </c:pt>
                <c:pt idx="5355">
                  <c:v>1.0440400000000001E-12</c:v>
                </c:pt>
                <c:pt idx="5356">
                  <c:v>8.7704000000000007E-13</c:v>
                </c:pt>
                <c:pt idx="5357">
                  <c:v>7.2481999999999993E-13</c:v>
                </c:pt>
                <c:pt idx="5358">
                  <c:v>5.5314E-13</c:v>
                </c:pt>
                <c:pt idx="5359">
                  <c:v>4.2610000000000012E-13</c:v>
                </c:pt>
                <c:pt idx="5360">
                  <c:v>3.8478E-13</c:v>
                </c:pt>
                <c:pt idx="5361">
                  <c:v>4.4579999999999998E-13</c:v>
                </c:pt>
                <c:pt idx="5362">
                  <c:v>4.9564E-13</c:v>
                </c:pt>
                <c:pt idx="5363">
                  <c:v>5.7714E-13</c:v>
                </c:pt>
                <c:pt idx="5364">
                  <c:v>5.9796000000000001E-13</c:v>
                </c:pt>
                <c:pt idx="5365">
                  <c:v>6.8858000000000008E-13</c:v>
                </c:pt>
                <c:pt idx="5366">
                  <c:v>7.9341999999999997E-13</c:v>
                </c:pt>
                <c:pt idx="5367">
                  <c:v>1.1451399999999999E-12</c:v>
                </c:pt>
                <c:pt idx="5368">
                  <c:v>1.2154399999999999E-12</c:v>
                </c:pt>
                <c:pt idx="5369">
                  <c:v>1.38722E-12</c:v>
                </c:pt>
                <c:pt idx="5370">
                  <c:v>1.57356E-12</c:v>
                </c:pt>
                <c:pt idx="5371">
                  <c:v>1.7006399999999999E-12</c:v>
                </c:pt>
                <c:pt idx="5372">
                  <c:v>1.87144E-12</c:v>
                </c:pt>
                <c:pt idx="5373">
                  <c:v>2.1111799999999999E-12</c:v>
                </c:pt>
                <c:pt idx="5374">
                  <c:v>2.34792E-12</c:v>
                </c:pt>
                <c:pt idx="5375">
                  <c:v>2.5489399999999998E-12</c:v>
                </c:pt>
                <c:pt idx="5376">
                  <c:v>2.7509200000000002E-12</c:v>
                </c:pt>
                <c:pt idx="5377">
                  <c:v>2.9650400000000001E-12</c:v>
                </c:pt>
                <c:pt idx="5378">
                  <c:v>3.2260600000000001E-12</c:v>
                </c:pt>
                <c:pt idx="5379">
                  <c:v>3.34928E-12</c:v>
                </c:pt>
                <c:pt idx="5380">
                  <c:v>3.3586999999999998E-12</c:v>
                </c:pt>
                <c:pt idx="5381">
                  <c:v>3.2438999999999999E-12</c:v>
                </c:pt>
                <c:pt idx="5382">
                  <c:v>3.2269999999999999E-12</c:v>
                </c:pt>
                <c:pt idx="5383">
                  <c:v>3.1411599999999999E-12</c:v>
                </c:pt>
                <c:pt idx="5384">
                  <c:v>2.8296E-12</c:v>
                </c:pt>
                <c:pt idx="5385">
                  <c:v>2.4169200000000002E-12</c:v>
                </c:pt>
                <c:pt idx="5386">
                  <c:v>1.9763999999999999E-12</c:v>
                </c:pt>
                <c:pt idx="5387">
                  <c:v>1.7552599999999999E-12</c:v>
                </c:pt>
                <c:pt idx="5388">
                  <c:v>1.5324E-12</c:v>
                </c:pt>
                <c:pt idx="5389">
                  <c:v>1.2998600000000001E-12</c:v>
                </c:pt>
                <c:pt idx="5390">
                  <c:v>1.08268E-12</c:v>
                </c:pt>
                <c:pt idx="5391">
                  <c:v>8.7252E-13</c:v>
                </c:pt>
                <c:pt idx="5392">
                  <c:v>7.0808000000000005E-13</c:v>
                </c:pt>
                <c:pt idx="5393">
                  <c:v>5.9826000000000002E-13</c:v>
                </c:pt>
                <c:pt idx="5394">
                  <c:v>4.5774000000000003E-13</c:v>
                </c:pt>
                <c:pt idx="5395">
                  <c:v>3.882600000000001E-13</c:v>
                </c:pt>
                <c:pt idx="5396">
                  <c:v>4.7754E-13</c:v>
                </c:pt>
                <c:pt idx="5397">
                  <c:v>4.8021999999999995E-13</c:v>
                </c:pt>
                <c:pt idx="5398">
                  <c:v>5.8989999999999994E-13</c:v>
                </c:pt>
                <c:pt idx="5399">
                  <c:v>6.2542000000000008E-13</c:v>
                </c:pt>
                <c:pt idx="5400">
                  <c:v>7.3598000000000006E-13</c:v>
                </c:pt>
                <c:pt idx="5401">
                  <c:v>9.1466000000000006E-13</c:v>
                </c:pt>
                <c:pt idx="5402">
                  <c:v>1.3179000000000001E-12</c:v>
                </c:pt>
                <c:pt idx="5403">
                  <c:v>1.3871400000000001E-12</c:v>
                </c:pt>
                <c:pt idx="5404">
                  <c:v>1.5652200000000001E-12</c:v>
                </c:pt>
                <c:pt idx="5405">
                  <c:v>1.74078E-12</c:v>
                </c:pt>
                <c:pt idx="5406">
                  <c:v>1.9031600000000001E-12</c:v>
                </c:pt>
                <c:pt idx="5407">
                  <c:v>2.0837400000000002E-12</c:v>
                </c:pt>
                <c:pt idx="5408">
                  <c:v>2.2936600000000001E-12</c:v>
                </c:pt>
                <c:pt idx="5409">
                  <c:v>2.5214000000000001E-12</c:v>
                </c:pt>
                <c:pt idx="5410">
                  <c:v>2.7414199999999998E-12</c:v>
                </c:pt>
                <c:pt idx="5411">
                  <c:v>2.9535200000000001E-12</c:v>
                </c:pt>
                <c:pt idx="5412">
                  <c:v>3.2100599999999989E-12</c:v>
                </c:pt>
                <c:pt idx="5413">
                  <c:v>3.4346200000000002E-12</c:v>
                </c:pt>
                <c:pt idx="5414">
                  <c:v>3.4914600000000001E-12</c:v>
                </c:pt>
                <c:pt idx="5415">
                  <c:v>3.4372599999999998E-12</c:v>
                </c:pt>
                <c:pt idx="5416">
                  <c:v>3.4526800000000002E-12</c:v>
                </c:pt>
                <c:pt idx="5417">
                  <c:v>3.3662599999999998E-12</c:v>
                </c:pt>
                <c:pt idx="5418">
                  <c:v>3.0876200000000009E-12</c:v>
                </c:pt>
                <c:pt idx="5419">
                  <c:v>2.7619000000000002E-12</c:v>
                </c:pt>
                <c:pt idx="5420">
                  <c:v>2.3057600000000001E-12</c:v>
                </c:pt>
                <c:pt idx="5421">
                  <c:v>1.9578800000000001E-12</c:v>
                </c:pt>
                <c:pt idx="5422">
                  <c:v>1.7361599999999999E-12</c:v>
                </c:pt>
                <c:pt idx="5423">
                  <c:v>1.4955399999999999E-12</c:v>
                </c:pt>
                <c:pt idx="5424">
                  <c:v>1.25762E-12</c:v>
                </c:pt>
                <c:pt idx="5425">
                  <c:v>1.03658E-12</c:v>
                </c:pt>
                <c:pt idx="5426">
                  <c:v>8.7999999999999999E-13</c:v>
                </c:pt>
                <c:pt idx="5427">
                  <c:v>7.0854000000000003E-13</c:v>
                </c:pt>
                <c:pt idx="5428">
                  <c:v>5.895799999999999E-13</c:v>
                </c:pt>
                <c:pt idx="5429">
                  <c:v>4.4788000000000001E-13</c:v>
                </c:pt>
                <c:pt idx="5430">
                  <c:v>4.4051999999999997E-13</c:v>
                </c:pt>
                <c:pt idx="5431">
                  <c:v>6.1669999999999999E-13</c:v>
                </c:pt>
                <c:pt idx="5432">
                  <c:v>5.7070000000000008E-13</c:v>
                </c:pt>
                <c:pt idx="5433">
                  <c:v>6.4644000000000002E-13</c:v>
                </c:pt>
                <c:pt idx="5434">
                  <c:v>7.1758000000000006E-13</c:v>
                </c:pt>
                <c:pt idx="5435">
                  <c:v>8.6505999999999995E-13</c:v>
                </c:pt>
                <c:pt idx="5436">
                  <c:v>1.2834800000000001E-12</c:v>
                </c:pt>
                <c:pt idx="5437">
                  <c:v>1.2740400000000001E-12</c:v>
                </c:pt>
                <c:pt idx="5438">
                  <c:v>1.44014E-12</c:v>
                </c:pt>
                <c:pt idx="5439">
                  <c:v>1.62614E-12</c:v>
                </c:pt>
                <c:pt idx="5440">
                  <c:v>1.7579E-12</c:v>
                </c:pt>
                <c:pt idx="5441">
                  <c:v>1.94412E-12</c:v>
                </c:pt>
                <c:pt idx="5442">
                  <c:v>2.1561400000000001E-12</c:v>
                </c:pt>
                <c:pt idx="5443">
                  <c:v>2.3754000000000002E-12</c:v>
                </c:pt>
                <c:pt idx="5444">
                  <c:v>2.5590999999999999E-12</c:v>
                </c:pt>
                <c:pt idx="5445">
                  <c:v>2.7855000000000002E-12</c:v>
                </c:pt>
                <c:pt idx="5446">
                  <c:v>3.0255E-12</c:v>
                </c:pt>
                <c:pt idx="5447">
                  <c:v>3.2686E-12</c:v>
                </c:pt>
                <c:pt idx="5448">
                  <c:v>3.49504E-12</c:v>
                </c:pt>
                <c:pt idx="5449">
                  <c:v>3.5423E-12</c:v>
                </c:pt>
                <c:pt idx="5450">
                  <c:v>3.51778E-12</c:v>
                </c:pt>
                <c:pt idx="5451">
                  <c:v>3.4211400000000001E-12</c:v>
                </c:pt>
                <c:pt idx="5452">
                  <c:v>3.4128600000000001E-12</c:v>
                </c:pt>
                <c:pt idx="5453">
                  <c:v>3.1595400000000001E-12</c:v>
                </c:pt>
                <c:pt idx="5454">
                  <c:v>2.8051999999999998E-12</c:v>
                </c:pt>
                <c:pt idx="5455">
                  <c:v>2.3548199999999999E-12</c:v>
                </c:pt>
                <c:pt idx="5456">
                  <c:v>2.0240999999999998E-12</c:v>
                </c:pt>
                <c:pt idx="5457">
                  <c:v>1.78656E-12</c:v>
                </c:pt>
                <c:pt idx="5458">
                  <c:v>1.5369599999999999E-12</c:v>
                </c:pt>
                <c:pt idx="5459">
                  <c:v>1.29734E-12</c:v>
                </c:pt>
                <c:pt idx="5460">
                  <c:v>1.0445E-12</c:v>
                </c:pt>
                <c:pt idx="5461">
                  <c:v>8.7924E-13</c:v>
                </c:pt>
                <c:pt idx="5462">
                  <c:v>7.1630000000000009E-13</c:v>
                </c:pt>
                <c:pt idx="5463">
                  <c:v>5.7004000000000006E-13</c:v>
                </c:pt>
                <c:pt idx="5464">
                  <c:v>4.8339999999999994E-13</c:v>
                </c:pt>
                <c:pt idx="5465">
                  <c:v>4.4977999999999998E-13</c:v>
                </c:pt>
                <c:pt idx="5466">
                  <c:v>6.250800000000001E-13</c:v>
                </c:pt>
                <c:pt idx="5467">
                  <c:v>5.8428000000000001E-13</c:v>
                </c:pt>
                <c:pt idx="5468">
                  <c:v>7.5838000000000005E-13</c:v>
                </c:pt>
                <c:pt idx="5469">
                  <c:v>7.5850000000000005E-13</c:v>
                </c:pt>
                <c:pt idx="5470">
                  <c:v>9.6697999999999978E-13</c:v>
                </c:pt>
                <c:pt idx="5471">
                  <c:v>1.4714600000000001E-12</c:v>
                </c:pt>
                <c:pt idx="5472">
                  <c:v>1.4105199999999999E-12</c:v>
                </c:pt>
                <c:pt idx="5473">
                  <c:v>1.5856599999999999E-12</c:v>
                </c:pt>
                <c:pt idx="5474">
                  <c:v>1.76412E-12</c:v>
                </c:pt>
                <c:pt idx="5475">
                  <c:v>1.9338799999999998E-12</c:v>
                </c:pt>
                <c:pt idx="5476">
                  <c:v>2.1613199999999999E-12</c:v>
                </c:pt>
                <c:pt idx="5477">
                  <c:v>2.3508400000000001E-12</c:v>
                </c:pt>
                <c:pt idx="5478">
                  <c:v>2.5545400000000009E-12</c:v>
                </c:pt>
                <c:pt idx="5479">
                  <c:v>2.7821E-12</c:v>
                </c:pt>
                <c:pt idx="5480">
                  <c:v>2.97526E-12</c:v>
                </c:pt>
                <c:pt idx="5481">
                  <c:v>3.2450199999999998E-12</c:v>
                </c:pt>
                <c:pt idx="5482">
                  <c:v>3.5147999999999999E-12</c:v>
                </c:pt>
                <c:pt idx="5483">
                  <c:v>3.7241399999999999E-12</c:v>
                </c:pt>
                <c:pt idx="5484">
                  <c:v>3.7470999999999997E-12</c:v>
                </c:pt>
                <c:pt idx="5485">
                  <c:v>3.6896399999999996E-12</c:v>
                </c:pt>
                <c:pt idx="5486">
                  <c:v>3.6415399999999986E-12</c:v>
                </c:pt>
                <c:pt idx="5487">
                  <c:v>3.53608E-12</c:v>
                </c:pt>
                <c:pt idx="5488">
                  <c:v>3.2811399999999999E-12</c:v>
                </c:pt>
                <c:pt idx="5489">
                  <c:v>2.8985600000000001E-12</c:v>
                </c:pt>
                <c:pt idx="5490">
                  <c:v>2.4366999999999999E-12</c:v>
                </c:pt>
                <c:pt idx="5491">
                  <c:v>2.0815599999999999E-12</c:v>
                </c:pt>
                <c:pt idx="5492">
                  <c:v>1.8191000000000002E-12</c:v>
                </c:pt>
                <c:pt idx="5493">
                  <c:v>1.56778E-12</c:v>
                </c:pt>
                <c:pt idx="5494">
                  <c:v>1.3293E-12</c:v>
                </c:pt>
                <c:pt idx="5495">
                  <c:v>1.06478E-12</c:v>
                </c:pt>
                <c:pt idx="5496">
                  <c:v>8.9102000000000007E-13</c:v>
                </c:pt>
                <c:pt idx="5497">
                  <c:v>7.2295999999999998E-13</c:v>
                </c:pt>
                <c:pt idx="5498">
                  <c:v>5.7108000000000003E-13</c:v>
                </c:pt>
                <c:pt idx="5499">
                  <c:v>4.9825999999999994E-13</c:v>
                </c:pt>
                <c:pt idx="5500">
                  <c:v>5.2839999999999995E-13</c:v>
                </c:pt>
                <c:pt idx="5501">
                  <c:v>6.2012000000000009E-13</c:v>
                </c:pt>
                <c:pt idx="5502">
                  <c:v>7.0401999999999996E-13</c:v>
                </c:pt>
                <c:pt idx="5503">
                  <c:v>8.0228000000000009E-13</c:v>
                </c:pt>
                <c:pt idx="5504">
                  <c:v>8.9834000000000009E-13</c:v>
                </c:pt>
                <c:pt idx="5505">
                  <c:v>9.1184000000000008E-13</c:v>
                </c:pt>
                <c:pt idx="5506">
                  <c:v>1.40102E-12</c:v>
                </c:pt>
                <c:pt idx="5507">
                  <c:v>1.49172E-12</c:v>
                </c:pt>
                <c:pt idx="5508">
                  <c:v>1.66106E-12</c:v>
                </c:pt>
                <c:pt idx="5509">
                  <c:v>1.8337600000000001E-12</c:v>
                </c:pt>
                <c:pt idx="5510">
                  <c:v>1.9900600000000001E-12</c:v>
                </c:pt>
                <c:pt idx="5511">
                  <c:v>2.2052599999999998E-12</c:v>
                </c:pt>
                <c:pt idx="5512">
                  <c:v>2.3811E-12</c:v>
                </c:pt>
                <c:pt idx="5513">
                  <c:v>2.5498599999999998E-12</c:v>
                </c:pt>
                <c:pt idx="5514">
                  <c:v>2.7335E-12</c:v>
                </c:pt>
                <c:pt idx="5515">
                  <c:v>3.0134199999999999E-12</c:v>
                </c:pt>
                <c:pt idx="5516">
                  <c:v>3.2772399999999999E-12</c:v>
                </c:pt>
                <c:pt idx="5517">
                  <c:v>3.5407199999999999E-12</c:v>
                </c:pt>
                <c:pt idx="5518">
                  <c:v>3.7349000000000002E-12</c:v>
                </c:pt>
                <c:pt idx="5519">
                  <c:v>3.7211600000000003E-12</c:v>
                </c:pt>
                <c:pt idx="5520">
                  <c:v>3.6456599999999996E-12</c:v>
                </c:pt>
                <c:pt idx="5521">
                  <c:v>3.6462199999999998E-12</c:v>
                </c:pt>
                <c:pt idx="5522">
                  <c:v>3.5526400000000001E-12</c:v>
                </c:pt>
                <c:pt idx="5523">
                  <c:v>3.1433000000000001E-12</c:v>
                </c:pt>
                <c:pt idx="5524">
                  <c:v>2.7500399999999999E-12</c:v>
                </c:pt>
                <c:pt idx="5525">
                  <c:v>2.2955400000000001E-12</c:v>
                </c:pt>
                <c:pt idx="5526">
                  <c:v>1.9776800000000001E-12</c:v>
                </c:pt>
                <c:pt idx="5527">
                  <c:v>1.7067E-12</c:v>
                </c:pt>
                <c:pt idx="5528">
                  <c:v>1.47286E-12</c:v>
                </c:pt>
                <c:pt idx="5529">
                  <c:v>1.2464599999999999E-12</c:v>
                </c:pt>
                <c:pt idx="5530">
                  <c:v>1.0166800000000001E-12</c:v>
                </c:pt>
                <c:pt idx="5531">
                  <c:v>8.4289999999999997E-13</c:v>
                </c:pt>
                <c:pt idx="5532">
                  <c:v>6.9382000000000007E-13</c:v>
                </c:pt>
                <c:pt idx="5533">
                  <c:v>5.7323999999999999E-13</c:v>
                </c:pt>
                <c:pt idx="5534">
                  <c:v>4.8276000000000006E-13</c:v>
                </c:pt>
                <c:pt idx="5535">
                  <c:v>5.9582000000000008E-13</c:v>
                </c:pt>
                <c:pt idx="5536">
                  <c:v>5.8818000000000002E-13</c:v>
                </c:pt>
                <c:pt idx="5537">
                  <c:v>6.6330000000000001E-13</c:v>
                </c:pt>
                <c:pt idx="5538">
                  <c:v>6.9936000000000006E-13</c:v>
                </c:pt>
                <c:pt idx="5539">
                  <c:v>8.54E-13</c:v>
                </c:pt>
                <c:pt idx="5540">
                  <c:v>1.1845000000000001E-12</c:v>
                </c:pt>
                <c:pt idx="5541">
                  <c:v>1.3698199999999999E-12</c:v>
                </c:pt>
                <c:pt idx="5542">
                  <c:v>1.44828E-12</c:v>
                </c:pt>
                <c:pt idx="5543">
                  <c:v>1.6654600000000001E-12</c:v>
                </c:pt>
                <c:pt idx="5544">
                  <c:v>1.8873999999999998E-12</c:v>
                </c:pt>
                <c:pt idx="5545">
                  <c:v>2.06584E-12</c:v>
                </c:pt>
                <c:pt idx="5546">
                  <c:v>2.2492600000000001E-12</c:v>
                </c:pt>
                <c:pt idx="5547">
                  <c:v>2.4362000000000001E-12</c:v>
                </c:pt>
                <c:pt idx="5548">
                  <c:v>2.6389400000000001E-12</c:v>
                </c:pt>
                <c:pt idx="5549">
                  <c:v>2.87974E-12</c:v>
                </c:pt>
                <c:pt idx="5550">
                  <c:v>3.1594400000000001E-12</c:v>
                </c:pt>
                <c:pt idx="5551">
                  <c:v>3.4124600000000002E-12</c:v>
                </c:pt>
                <c:pt idx="5552">
                  <c:v>3.6463599999999998E-12</c:v>
                </c:pt>
                <c:pt idx="5553">
                  <c:v>3.8119199999999994E-12</c:v>
                </c:pt>
                <c:pt idx="5554">
                  <c:v>3.8428399999999986E-12</c:v>
                </c:pt>
                <c:pt idx="5555">
                  <c:v>3.8401399999999998E-12</c:v>
                </c:pt>
                <c:pt idx="5556">
                  <c:v>3.7609999999999998E-12</c:v>
                </c:pt>
                <c:pt idx="5557">
                  <c:v>3.6130199999999991E-12</c:v>
                </c:pt>
                <c:pt idx="5558">
                  <c:v>3.2832E-12</c:v>
                </c:pt>
                <c:pt idx="5559">
                  <c:v>2.8309800000000001E-12</c:v>
                </c:pt>
                <c:pt idx="5560">
                  <c:v>2.3636799999999999E-12</c:v>
                </c:pt>
                <c:pt idx="5561">
                  <c:v>2.0486999999999999E-12</c:v>
                </c:pt>
                <c:pt idx="5562">
                  <c:v>1.76688E-12</c:v>
                </c:pt>
                <c:pt idx="5563">
                  <c:v>1.54798E-12</c:v>
                </c:pt>
                <c:pt idx="5564">
                  <c:v>1.31528E-12</c:v>
                </c:pt>
                <c:pt idx="5565">
                  <c:v>1.0767599999999999E-12</c:v>
                </c:pt>
                <c:pt idx="5566">
                  <c:v>8.7225999999999996E-13</c:v>
                </c:pt>
                <c:pt idx="5567">
                  <c:v>7.246799999999999E-13</c:v>
                </c:pt>
                <c:pt idx="5568">
                  <c:v>5.7552000000000006E-13</c:v>
                </c:pt>
                <c:pt idx="5569">
                  <c:v>4.8689999999999998E-13</c:v>
                </c:pt>
                <c:pt idx="5570">
                  <c:v>5.5090000000000001E-13</c:v>
                </c:pt>
                <c:pt idx="5571">
                  <c:v>6.5900000000000002E-13</c:v>
                </c:pt>
                <c:pt idx="5572">
                  <c:v>6.1981999999999998E-13</c:v>
                </c:pt>
                <c:pt idx="5573">
                  <c:v>7.8572000000000001E-13</c:v>
                </c:pt>
                <c:pt idx="5574">
                  <c:v>8.7839999999999997E-13</c:v>
                </c:pt>
                <c:pt idx="5575">
                  <c:v>1.05606E-12</c:v>
                </c:pt>
                <c:pt idx="5576">
                  <c:v>1.5324599999999999E-12</c:v>
                </c:pt>
                <c:pt idx="5577">
                  <c:v>1.5285E-12</c:v>
                </c:pt>
                <c:pt idx="5578">
                  <c:v>1.7310600000000001E-12</c:v>
                </c:pt>
                <c:pt idx="5579">
                  <c:v>1.9363399999999998E-12</c:v>
                </c:pt>
                <c:pt idx="5580">
                  <c:v>2.09778E-12</c:v>
                </c:pt>
                <c:pt idx="5581">
                  <c:v>2.3014600000000002E-12</c:v>
                </c:pt>
                <c:pt idx="5582">
                  <c:v>2.51968E-12</c:v>
                </c:pt>
                <c:pt idx="5583">
                  <c:v>2.705919999999999E-12</c:v>
                </c:pt>
                <c:pt idx="5584">
                  <c:v>2.94448E-12</c:v>
                </c:pt>
                <c:pt idx="5585">
                  <c:v>3.1794800000000001E-12</c:v>
                </c:pt>
                <c:pt idx="5586">
                  <c:v>3.4825600000000001E-12</c:v>
                </c:pt>
                <c:pt idx="5587">
                  <c:v>3.7456599999999996E-12</c:v>
                </c:pt>
                <c:pt idx="5588">
                  <c:v>3.91102E-12</c:v>
                </c:pt>
                <c:pt idx="5589">
                  <c:v>3.9845000000000002E-12</c:v>
                </c:pt>
                <c:pt idx="5590">
                  <c:v>3.8996199999999987E-12</c:v>
                </c:pt>
                <c:pt idx="5591">
                  <c:v>3.8156800000000002E-12</c:v>
                </c:pt>
                <c:pt idx="5592">
                  <c:v>3.7262799999999993E-12</c:v>
                </c:pt>
                <c:pt idx="5593">
                  <c:v>3.3573200000000001E-12</c:v>
                </c:pt>
                <c:pt idx="5594">
                  <c:v>2.9309599999999999E-12</c:v>
                </c:pt>
                <c:pt idx="5595">
                  <c:v>2.4301999999999999E-12</c:v>
                </c:pt>
                <c:pt idx="5596">
                  <c:v>2.1011E-12</c:v>
                </c:pt>
                <c:pt idx="5597">
                  <c:v>1.7954599999999999E-12</c:v>
                </c:pt>
                <c:pt idx="5598">
                  <c:v>1.5674E-12</c:v>
                </c:pt>
                <c:pt idx="5599">
                  <c:v>1.34616E-12</c:v>
                </c:pt>
                <c:pt idx="5600">
                  <c:v>1.0756E-12</c:v>
                </c:pt>
                <c:pt idx="5601">
                  <c:v>8.9479999999999998E-13</c:v>
                </c:pt>
                <c:pt idx="5602">
                  <c:v>7.1995999999999999E-13</c:v>
                </c:pt>
                <c:pt idx="5603">
                  <c:v>5.6050000000000009E-13</c:v>
                </c:pt>
                <c:pt idx="5604">
                  <c:v>5.7450000000000003E-13</c:v>
                </c:pt>
                <c:pt idx="5605">
                  <c:v>5.496000000000001E-13</c:v>
                </c:pt>
                <c:pt idx="5606">
                  <c:v>5.6841999999999991E-13</c:v>
                </c:pt>
                <c:pt idx="5607">
                  <c:v>6.7759999999999996E-13</c:v>
                </c:pt>
                <c:pt idx="5608">
                  <c:v>7.5930000000000001E-13</c:v>
                </c:pt>
                <c:pt idx="5609">
                  <c:v>8.5839999999999996E-13</c:v>
                </c:pt>
                <c:pt idx="5610">
                  <c:v>1.0483199999999999E-12</c:v>
                </c:pt>
                <c:pt idx="5611">
                  <c:v>1.5042400000000001E-12</c:v>
                </c:pt>
                <c:pt idx="5612">
                  <c:v>1.5852E-12</c:v>
                </c:pt>
                <c:pt idx="5613">
                  <c:v>1.77512E-12</c:v>
                </c:pt>
                <c:pt idx="5614">
                  <c:v>1.9449800000000001E-12</c:v>
                </c:pt>
                <c:pt idx="5615">
                  <c:v>2.1196800000000001E-12</c:v>
                </c:pt>
                <c:pt idx="5616">
                  <c:v>2.3241799999999999E-12</c:v>
                </c:pt>
                <c:pt idx="5617">
                  <c:v>2.5363599999999999E-12</c:v>
                </c:pt>
                <c:pt idx="5618">
                  <c:v>2.7634799999999999E-12</c:v>
                </c:pt>
                <c:pt idx="5619">
                  <c:v>3.00922E-12</c:v>
                </c:pt>
                <c:pt idx="5620">
                  <c:v>3.2856000000000001E-12</c:v>
                </c:pt>
                <c:pt idx="5621">
                  <c:v>3.5463599999999998E-12</c:v>
                </c:pt>
                <c:pt idx="5622">
                  <c:v>3.7913599999999997E-12</c:v>
                </c:pt>
                <c:pt idx="5623">
                  <c:v>3.88174E-12</c:v>
                </c:pt>
                <c:pt idx="5624">
                  <c:v>3.9240400000000003E-12</c:v>
                </c:pt>
                <c:pt idx="5625">
                  <c:v>3.8340399999999997E-12</c:v>
                </c:pt>
                <c:pt idx="5626">
                  <c:v>3.7394E-12</c:v>
                </c:pt>
                <c:pt idx="5627">
                  <c:v>3.48232E-12</c:v>
                </c:pt>
                <c:pt idx="5628">
                  <c:v>3.1484399999999999E-12</c:v>
                </c:pt>
                <c:pt idx="5629">
                  <c:v>2.6324800000000001E-12</c:v>
                </c:pt>
                <c:pt idx="5630">
                  <c:v>2.2603599999999999E-12</c:v>
                </c:pt>
                <c:pt idx="5631">
                  <c:v>1.9436999999999999E-12</c:v>
                </c:pt>
                <c:pt idx="5632">
                  <c:v>1.6586200000000001E-12</c:v>
                </c:pt>
                <c:pt idx="5633">
                  <c:v>1.4276000000000001E-12</c:v>
                </c:pt>
                <c:pt idx="5634">
                  <c:v>1.2019999999999999E-12</c:v>
                </c:pt>
                <c:pt idx="5635">
                  <c:v>9.9876000000000008E-13</c:v>
                </c:pt>
                <c:pt idx="5636">
                  <c:v>8.1317999999999987E-13</c:v>
                </c:pt>
                <c:pt idx="5637">
                  <c:v>6.6023999999999992E-13</c:v>
                </c:pt>
                <c:pt idx="5638">
                  <c:v>5.3870000000000002E-13</c:v>
                </c:pt>
                <c:pt idx="5639">
                  <c:v>5.7354E-13</c:v>
                </c:pt>
                <c:pt idx="5640">
                  <c:v>6.1195999999999995E-13</c:v>
                </c:pt>
                <c:pt idx="5641">
                  <c:v>6.5704E-13</c:v>
                </c:pt>
                <c:pt idx="5642">
                  <c:v>7.9882000000000012E-13</c:v>
                </c:pt>
                <c:pt idx="5643">
                  <c:v>8.3242E-13</c:v>
                </c:pt>
                <c:pt idx="5644">
                  <c:v>9.6104000000000011E-13</c:v>
                </c:pt>
                <c:pt idx="5645">
                  <c:v>1.3989E-12</c:v>
                </c:pt>
                <c:pt idx="5646">
                  <c:v>1.4253E-12</c:v>
                </c:pt>
                <c:pt idx="5647">
                  <c:v>1.61604E-12</c:v>
                </c:pt>
                <c:pt idx="5648">
                  <c:v>1.8759000000000001E-12</c:v>
                </c:pt>
                <c:pt idx="5649">
                  <c:v>2.05852E-12</c:v>
                </c:pt>
                <c:pt idx="5650">
                  <c:v>2.2171200000000001E-12</c:v>
                </c:pt>
                <c:pt idx="5651">
                  <c:v>2.4113599999999999E-12</c:v>
                </c:pt>
                <c:pt idx="5652">
                  <c:v>2.6328200000000001E-12</c:v>
                </c:pt>
                <c:pt idx="5653">
                  <c:v>2.9003000000000001E-12</c:v>
                </c:pt>
                <c:pt idx="5654">
                  <c:v>3.1464800000000001E-12</c:v>
                </c:pt>
                <c:pt idx="5655">
                  <c:v>3.3901999999999998E-12</c:v>
                </c:pt>
                <c:pt idx="5656">
                  <c:v>3.6306999999999999E-12</c:v>
                </c:pt>
                <c:pt idx="5657">
                  <c:v>3.8089999999999996E-12</c:v>
                </c:pt>
                <c:pt idx="5658">
                  <c:v>3.8736800000000001E-12</c:v>
                </c:pt>
                <c:pt idx="5659">
                  <c:v>3.8691000000000001E-12</c:v>
                </c:pt>
                <c:pt idx="5660">
                  <c:v>3.8073000000000014E-12</c:v>
                </c:pt>
                <c:pt idx="5661">
                  <c:v>3.7262799999999993E-12</c:v>
                </c:pt>
                <c:pt idx="5662">
                  <c:v>3.4115600000000001E-12</c:v>
                </c:pt>
                <c:pt idx="5663">
                  <c:v>3.0208399999999999E-12</c:v>
                </c:pt>
                <c:pt idx="5664">
                  <c:v>2.5150799999999998E-12</c:v>
                </c:pt>
                <c:pt idx="5665">
                  <c:v>2.2020199999999999E-12</c:v>
                </c:pt>
                <c:pt idx="5666">
                  <c:v>1.8990999999999999E-12</c:v>
                </c:pt>
                <c:pt idx="5667">
                  <c:v>1.61744E-12</c:v>
                </c:pt>
                <c:pt idx="5668">
                  <c:v>1.3882399999999999E-12</c:v>
                </c:pt>
                <c:pt idx="5669">
                  <c:v>1.1727200000000001E-12</c:v>
                </c:pt>
                <c:pt idx="5670">
                  <c:v>9.7622000000000005E-13</c:v>
                </c:pt>
                <c:pt idx="5671">
                  <c:v>8.1665999999999998E-13</c:v>
                </c:pt>
                <c:pt idx="5672">
                  <c:v>6.9368000000000003E-13</c:v>
                </c:pt>
                <c:pt idx="5673">
                  <c:v>5.7732000000000001E-13</c:v>
                </c:pt>
                <c:pt idx="5674">
                  <c:v>6.5066000000000008E-13</c:v>
                </c:pt>
                <c:pt idx="5675">
                  <c:v>6.5010000000000003E-13</c:v>
                </c:pt>
                <c:pt idx="5676">
                  <c:v>6.8097999999999999E-13</c:v>
                </c:pt>
                <c:pt idx="5677">
                  <c:v>8.3787999999999996E-13</c:v>
                </c:pt>
                <c:pt idx="5678">
                  <c:v>8.9655999999999987E-13</c:v>
                </c:pt>
                <c:pt idx="5679">
                  <c:v>1.1697800000000001E-12</c:v>
                </c:pt>
                <c:pt idx="5680">
                  <c:v>1.4625199999999999E-12</c:v>
                </c:pt>
                <c:pt idx="5681">
                  <c:v>1.52994E-12</c:v>
                </c:pt>
                <c:pt idx="5682">
                  <c:v>1.7489800000000001E-12</c:v>
                </c:pt>
                <c:pt idx="5683">
                  <c:v>1.9750800000000001E-12</c:v>
                </c:pt>
                <c:pt idx="5684">
                  <c:v>2.14012E-12</c:v>
                </c:pt>
                <c:pt idx="5685">
                  <c:v>2.3388199999999999E-12</c:v>
                </c:pt>
                <c:pt idx="5686">
                  <c:v>2.5479000000000001E-12</c:v>
                </c:pt>
                <c:pt idx="5687">
                  <c:v>2.77232E-12</c:v>
                </c:pt>
                <c:pt idx="5688">
                  <c:v>3.0025399999999998E-12</c:v>
                </c:pt>
                <c:pt idx="5689">
                  <c:v>3.2401999999999999E-12</c:v>
                </c:pt>
                <c:pt idx="5690">
                  <c:v>3.5317199999999998E-12</c:v>
                </c:pt>
                <c:pt idx="5691">
                  <c:v>3.7751200000000002E-12</c:v>
                </c:pt>
                <c:pt idx="5692">
                  <c:v>3.9981599999999992E-12</c:v>
                </c:pt>
                <c:pt idx="5693">
                  <c:v>4.0480599999999996E-12</c:v>
                </c:pt>
                <c:pt idx="5694">
                  <c:v>3.9960000000000003E-12</c:v>
                </c:pt>
                <c:pt idx="5695">
                  <c:v>3.9094799999999996E-12</c:v>
                </c:pt>
                <c:pt idx="5696">
                  <c:v>3.7974399999999996E-12</c:v>
                </c:pt>
                <c:pt idx="5697">
                  <c:v>3.4763400000000001E-12</c:v>
                </c:pt>
                <c:pt idx="5698">
                  <c:v>3.1188199999999998E-12</c:v>
                </c:pt>
                <c:pt idx="5699">
                  <c:v>2.5915800000000002E-12</c:v>
                </c:pt>
                <c:pt idx="5700">
                  <c:v>2.2420800000000001E-12</c:v>
                </c:pt>
                <c:pt idx="5701">
                  <c:v>1.9387799999999999E-12</c:v>
                </c:pt>
                <c:pt idx="5702">
                  <c:v>1.65186E-12</c:v>
                </c:pt>
                <c:pt idx="5703">
                  <c:v>1.43334E-12</c:v>
                </c:pt>
                <c:pt idx="5704">
                  <c:v>1.2015399999999999E-12</c:v>
                </c:pt>
                <c:pt idx="5705">
                  <c:v>1.0139600000000001E-12</c:v>
                </c:pt>
                <c:pt idx="5706">
                  <c:v>8.426200000000001E-13</c:v>
                </c:pt>
                <c:pt idx="5707">
                  <c:v>6.9529999999999998E-13</c:v>
                </c:pt>
                <c:pt idx="5708">
                  <c:v>5.9296000000000003E-13</c:v>
                </c:pt>
                <c:pt idx="5709">
                  <c:v>5.5639999999999993E-13</c:v>
                </c:pt>
                <c:pt idx="5710">
                  <c:v>7.1611999999999998E-13</c:v>
                </c:pt>
                <c:pt idx="5711">
                  <c:v>7.7383999999999996E-13</c:v>
                </c:pt>
                <c:pt idx="5712">
                  <c:v>8.6668E-13</c:v>
                </c:pt>
                <c:pt idx="5713">
                  <c:v>9.5599999999999997E-13</c:v>
                </c:pt>
                <c:pt idx="5714">
                  <c:v>1.11808E-12</c:v>
                </c:pt>
                <c:pt idx="5715">
                  <c:v>1.53626E-12</c:v>
                </c:pt>
                <c:pt idx="5716">
                  <c:v>1.6295000000000001E-12</c:v>
                </c:pt>
                <c:pt idx="5717">
                  <c:v>1.8302400000000001E-12</c:v>
                </c:pt>
                <c:pt idx="5718">
                  <c:v>2.0434800000000001E-12</c:v>
                </c:pt>
                <c:pt idx="5719">
                  <c:v>2.1825400000000001E-12</c:v>
                </c:pt>
                <c:pt idx="5720">
                  <c:v>2.3448200000000001E-12</c:v>
                </c:pt>
                <c:pt idx="5721">
                  <c:v>2.5587E-12</c:v>
                </c:pt>
                <c:pt idx="5722">
                  <c:v>2.7892600000000002E-12</c:v>
                </c:pt>
                <c:pt idx="5723">
                  <c:v>3.05526E-12</c:v>
                </c:pt>
                <c:pt idx="5724">
                  <c:v>3.30454E-12</c:v>
                </c:pt>
                <c:pt idx="5725">
                  <c:v>3.57712E-12</c:v>
                </c:pt>
                <c:pt idx="5726">
                  <c:v>3.7983600000000008E-12</c:v>
                </c:pt>
                <c:pt idx="5727">
                  <c:v>3.98694E-12</c:v>
                </c:pt>
                <c:pt idx="5728">
                  <c:v>4.04036E-12</c:v>
                </c:pt>
                <c:pt idx="5729">
                  <c:v>4.0259199999999999E-12</c:v>
                </c:pt>
                <c:pt idx="5730">
                  <c:v>3.9543399999999987E-12</c:v>
                </c:pt>
                <c:pt idx="5731">
                  <c:v>3.8550200000000003E-12</c:v>
                </c:pt>
                <c:pt idx="5732">
                  <c:v>3.5703200000000001E-12</c:v>
                </c:pt>
                <c:pt idx="5733">
                  <c:v>3.13672E-12</c:v>
                </c:pt>
                <c:pt idx="5734">
                  <c:v>2.5939000000000001E-12</c:v>
                </c:pt>
                <c:pt idx="5735">
                  <c:v>2.2585400000000002E-12</c:v>
                </c:pt>
                <c:pt idx="5736">
                  <c:v>1.9683199999999998E-12</c:v>
                </c:pt>
                <c:pt idx="5737">
                  <c:v>1.67522E-12</c:v>
                </c:pt>
                <c:pt idx="5738">
                  <c:v>1.44972E-12</c:v>
                </c:pt>
                <c:pt idx="5739">
                  <c:v>1.203E-12</c:v>
                </c:pt>
                <c:pt idx="5740">
                  <c:v>1.0026E-12</c:v>
                </c:pt>
                <c:pt idx="5741">
                  <c:v>8.5028000000000009E-13</c:v>
                </c:pt>
                <c:pt idx="5742">
                  <c:v>7.0095999999999997E-13</c:v>
                </c:pt>
                <c:pt idx="5743">
                  <c:v>6.0546000000000003E-13</c:v>
                </c:pt>
                <c:pt idx="5744">
                  <c:v>6.9732E-13</c:v>
                </c:pt>
                <c:pt idx="5745">
                  <c:v>6.6927999999999995E-13</c:v>
                </c:pt>
                <c:pt idx="5746">
                  <c:v>7.6223999999999999E-13</c:v>
                </c:pt>
                <c:pt idx="5747">
                  <c:v>8.714E-13</c:v>
                </c:pt>
                <c:pt idx="5748">
                  <c:v>9.5204000000000005E-13</c:v>
                </c:pt>
                <c:pt idx="5749">
                  <c:v>1.27292E-12</c:v>
                </c:pt>
                <c:pt idx="5750">
                  <c:v>1.5410799999999999E-12</c:v>
                </c:pt>
                <c:pt idx="5751">
                  <c:v>1.6497800000000001E-12</c:v>
                </c:pt>
                <c:pt idx="5752">
                  <c:v>1.8423200000000002E-12</c:v>
                </c:pt>
                <c:pt idx="5753">
                  <c:v>2.0877199999999999E-12</c:v>
                </c:pt>
                <c:pt idx="5754">
                  <c:v>2.2620999999999998E-12</c:v>
                </c:pt>
                <c:pt idx="5755">
                  <c:v>2.44704E-12</c:v>
                </c:pt>
                <c:pt idx="5756">
                  <c:v>2.6577200000000001E-12</c:v>
                </c:pt>
                <c:pt idx="5757">
                  <c:v>2.8732200000000002E-12</c:v>
                </c:pt>
                <c:pt idx="5758">
                  <c:v>3.1650200000000002E-12</c:v>
                </c:pt>
                <c:pt idx="5759">
                  <c:v>3.4189599999999998E-12</c:v>
                </c:pt>
                <c:pt idx="5760">
                  <c:v>3.69364E-12</c:v>
                </c:pt>
                <c:pt idx="5761">
                  <c:v>3.9322400000000002E-12</c:v>
                </c:pt>
                <c:pt idx="5762">
                  <c:v>4.1241000000000002E-12</c:v>
                </c:pt>
                <c:pt idx="5763">
                  <c:v>4.1923199999999996E-12</c:v>
                </c:pt>
                <c:pt idx="5764">
                  <c:v>4.1990399999999998E-12</c:v>
                </c:pt>
                <c:pt idx="5765">
                  <c:v>4.0846399999999986E-12</c:v>
                </c:pt>
                <c:pt idx="5766">
                  <c:v>3.94966E-12</c:v>
                </c:pt>
                <c:pt idx="5767">
                  <c:v>3.6375399999999999E-12</c:v>
                </c:pt>
                <c:pt idx="5768">
                  <c:v>3.1743800000000001E-12</c:v>
                </c:pt>
                <c:pt idx="5769">
                  <c:v>2.64892E-12</c:v>
                </c:pt>
                <c:pt idx="5770">
                  <c:v>2.3067200000000001E-12</c:v>
                </c:pt>
                <c:pt idx="5771">
                  <c:v>2.0059799999999999E-12</c:v>
                </c:pt>
                <c:pt idx="5772">
                  <c:v>1.72286E-12</c:v>
                </c:pt>
                <c:pt idx="5773">
                  <c:v>1.4683199999999999E-12</c:v>
                </c:pt>
                <c:pt idx="5774">
                  <c:v>1.23022E-12</c:v>
                </c:pt>
                <c:pt idx="5775">
                  <c:v>1.03856E-12</c:v>
                </c:pt>
                <c:pt idx="5776">
                  <c:v>8.4514000000000007E-13</c:v>
                </c:pt>
                <c:pt idx="5777">
                  <c:v>7.0470000000000002E-13</c:v>
                </c:pt>
                <c:pt idx="5778">
                  <c:v>6.6406E-13</c:v>
                </c:pt>
                <c:pt idx="5779">
                  <c:v>7.3680000000000005E-13</c:v>
                </c:pt>
                <c:pt idx="5780">
                  <c:v>7.4966000000000006E-13</c:v>
                </c:pt>
                <c:pt idx="5781">
                  <c:v>9.0442E-13</c:v>
                </c:pt>
                <c:pt idx="5782">
                  <c:v>9.169200000000001E-13</c:v>
                </c:pt>
                <c:pt idx="5783">
                  <c:v>1.0361600000000001E-12</c:v>
                </c:pt>
                <c:pt idx="5784">
                  <c:v>1.37944E-12</c:v>
                </c:pt>
                <c:pt idx="5785">
                  <c:v>1.6700999999999999E-12</c:v>
                </c:pt>
                <c:pt idx="5786">
                  <c:v>1.77452E-12</c:v>
                </c:pt>
                <c:pt idx="5787">
                  <c:v>1.9652000000000001E-12</c:v>
                </c:pt>
                <c:pt idx="5788">
                  <c:v>2.1542399999999999E-12</c:v>
                </c:pt>
                <c:pt idx="5789">
                  <c:v>2.3429599999999999E-12</c:v>
                </c:pt>
                <c:pt idx="5790">
                  <c:v>2.5373000000000001E-12</c:v>
                </c:pt>
                <c:pt idx="5791">
                  <c:v>2.78046E-12</c:v>
                </c:pt>
                <c:pt idx="5792">
                  <c:v>2.9996200000000009E-12</c:v>
                </c:pt>
                <c:pt idx="5793">
                  <c:v>3.25242E-12</c:v>
                </c:pt>
                <c:pt idx="5794">
                  <c:v>3.5240000000000011E-12</c:v>
                </c:pt>
                <c:pt idx="5795">
                  <c:v>3.7951999999999998E-12</c:v>
                </c:pt>
                <c:pt idx="5796">
                  <c:v>4.04194E-12</c:v>
                </c:pt>
                <c:pt idx="5797">
                  <c:v>4.2179199999999999E-12</c:v>
                </c:pt>
                <c:pt idx="5798">
                  <c:v>4.2682800000000001E-12</c:v>
                </c:pt>
                <c:pt idx="5799">
                  <c:v>4.1510000000000004E-12</c:v>
                </c:pt>
                <c:pt idx="5800">
                  <c:v>4.1187800000000003E-12</c:v>
                </c:pt>
                <c:pt idx="5801">
                  <c:v>3.9424400000000003E-12</c:v>
                </c:pt>
                <c:pt idx="5802">
                  <c:v>3.6032399999999999E-12</c:v>
                </c:pt>
                <c:pt idx="5803">
                  <c:v>3.1097999999999999E-12</c:v>
                </c:pt>
                <c:pt idx="5804">
                  <c:v>2.5809599999999999E-12</c:v>
                </c:pt>
                <c:pt idx="5805">
                  <c:v>2.2676600000000001E-12</c:v>
                </c:pt>
                <c:pt idx="5806">
                  <c:v>1.9309399999999998E-12</c:v>
                </c:pt>
                <c:pt idx="5807">
                  <c:v>1.6397E-12</c:v>
                </c:pt>
                <c:pt idx="5808">
                  <c:v>1.37954E-12</c:v>
                </c:pt>
                <c:pt idx="5809">
                  <c:v>1.1583400000000001E-12</c:v>
                </c:pt>
                <c:pt idx="5810">
                  <c:v>9.8788000000000003E-13</c:v>
                </c:pt>
                <c:pt idx="5811">
                  <c:v>8.0751999999999998E-13</c:v>
                </c:pt>
                <c:pt idx="5812">
                  <c:v>6.7357999999999994E-13</c:v>
                </c:pt>
                <c:pt idx="5813">
                  <c:v>5.8455999999999999E-13</c:v>
                </c:pt>
                <c:pt idx="5814">
                  <c:v>6.9740000000000004E-13</c:v>
                </c:pt>
                <c:pt idx="5815">
                  <c:v>6.5920000000000006E-13</c:v>
                </c:pt>
                <c:pt idx="5816">
                  <c:v>8.427999999999999E-13</c:v>
                </c:pt>
                <c:pt idx="5817">
                  <c:v>8.8101999999999992E-13</c:v>
                </c:pt>
                <c:pt idx="5818">
                  <c:v>9.9646000000000018E-13</c:v>
                </c:pt>
                <c:pt idx="5819">
                  <c:v>1.23296E-12</c:v>
                </c:pt>
                <c:pt idx="5820">
                  <c:v>1.7241199999999999E-12</c:v>
                </c:pt>
                <c:pt idx="5821">
                  <c:v>1.75008E-12</c:v>
                </c:pt>
                <c:pt idx="5822">
                  <c:v>1.92774E-12</c:v>
                </c:pt>
                <c:pt idx="5823">
                  <c:v>2.15784E-12</c:v>
                </c:pt>
                <c:pt idx="5824">
                  <c:v>2.3712600000000001E-12</c:v>
                </c:pt>
                <c:pt idx="5825">
                  <c:v>2.5737200000000001E-12</c:v>
                </c:pt>
                <c:pt idx="5826">
                  <c:v>2.8006E-12</c:v>
                </c:pt>
                <c:pt idx="5827">
                  <c:v>3.04766E-12</c:v>
                </c:pt>
                <c:pt idx="5828">
                  <c:v>3.3109999999999999E-12</c:v>
                </c:pt>
                <c:pt idx="5829">
                  <c:v>3.5805999999999999E-12</c:v>
                </c:pt>
                <c:pt idx="5830">
                  <c:v>3.8576599999999999E-12</c:v>
                </c:pt>
                <c:pt idx="5831">
                  <c:v>4.1177199999999991E-12</c:v>
                </c:pt>
                <c:pt idx="5832">
                  <c:v>4.3042199999999996E-12</c:v>
                </c:pt>
                <c:pt idx="5833">
                  <c:v>4.3715000000000001E-12</c:v>
                </c:pt>
                <c:pt idx="5834">
                  <c:v>4.3084799999999998E-12</c:v>
                </c:pt>
                <c:pt idx="5835">
                  <c:v>4.2303400000000003E-12</c:v>
                </c:pt>
                <c:pt idx="5836">
                  <c:v>4.0561000000000001E-12</c:v>
                </c:pt>
                <c:pt idx="5837">
                  <c:v>3.7549199999999999E-12</c:v>
                </c:pt>
                <c:pt idx="5838">
                  <c:v>3.2491999999999999E-12</c:v>
                </c:pt>
                <c:pt idx="5839">
                  <c:v>2.7153800000000001E-12</c:v>
                </c:pt>
                <c:pt idx="5840">
                  <c:v>2.3508800000000002E-12</c:v>
                </c:pt>
                <c:pt idx="5841">
                  <c:v>2.0397200000000001E-12</c:v>
                </c:pt>
                <c:pt idx="5842">
                  <c:v>1.73452E-12</c:v>
                </c:pt>
                <c:pt idx="5843">
                  <c:v>1.44404E-12</c:v>
                </c:pt>
                <c:pt idx="5844">
                  <c:v>1.2467800000000001E-12</c:v>
                </c:pt>
                <c:pt idx="5845">
                  <c:v>1.0507E-12</c:v>
                </c:pt>
                <c:pt idx="5846">
                  <c:v>8.3587999999999997E-13</c:v>
                </c:pt>
                <c:pt idx="5847">
                  <c:v>7.3240000000000009E-13</c:v>
                </c:pt>
                <c:pt idx="5848">
                  <c:v>6.6404000000000007E-13</c:v>
                </c:pt>
                <c:pt idx="5849">
                  <c:v>8.0249999999999996E-13</c:v>
                </c:pt>
                <c:pt idx="5850">
                  <c:v>8.0727999999999987E-13</c:v>
                </c:pt>
                <c:pt idx="5851">
                  <c:v>9.1999999999999992E-13</c:v>
                </c:pt>
                <c:pt idx="5852">
                  <c:v>9.8706000000000004E-13</c:v>
                </c:pt>
                <c:pt idx="5853">
                  <c:v>1.2288799999999999E-12</c:v>
                </c:pt>
                <c:pt idx="5854">
                  <c:v>1.6020599999999999E-12</c:v>
                </c:pt>
                <c:pt idx="5855">
                  <c:v>1.64198E-12</c:v>
                </c:pt>
                <c:pt idx="5856">
                  <c:v>1.8477200000000001E-12</c:v>
                </c:pt>
                <c:pt idx="5857">
                  <c:v>2.08468E-12</c:v>
                </c:pt>
                <c:pt idx="5858">
                  <c:v>2.2707599999999999E-12</c:v>
                </c:pt>
                <c:pt idx="5859">
                  <c:v>2.4825E-12</c:v>
                </c:pt>
                <c:pt idx="5860">
                  <c:v>2.7281800000000002E-12</c:v>
                </c:pt>
                <c:pt idx="5861">
                  <c:v>2.99804E-12</c:v>
                </c:pt>
                <c:pt idx="5862">
                  <c:v>3.2528E-12</c:v>
                </c:pt>
                <c:pt idx="5863">
                  <c:v>3.5476200000000002E-12</c:v>
                </c:pt>
                <c:pt idx="5864">
                  <c:v>3.8041800000000001E-12</c:v>
                </c:pt>
                <c:pt idx="5865">
                  <c:v>4.0513200000000001E-12</c:v>
                </c:pt>
                <c:pt idx="5866">
                  <c:v>4.2104400000000004E-12</c:v>
                </c:pt>
                <c:pt idx="5867">
                  <c:v>4.35268E-12</c:v>
                </c:pt>
                <c:pt idx="5868">
                  <c:v>4.333919999999999E-12</c:v>
                </c:pt>
                <c:pt idx="5869">
                  <c:v>4.1983000000000008E-12</c:v>
                </c:pt>
                <c:pt idx="5870">
                  <c:v>4.0518200000000004E-12</c:v>
                </c:pt>
                <c:pt idx="5871">
                  <c:v>3.8331400000000004E-12</c:v>
                </c:pt>
                <c:pt idx="5872">
                  <c:v>3.4101000000000002E-12</c:v>
                </c:pt>
                <c:pt idx="5873">
                  <c:v>2.8505599999999999E-12</c:v>
                </c:pt>
                <c:pt idx="5874">
                  <c:v>2.4656599999999998E-12</c:v>
                </c:pt>
                <c:pt idx="5875">
                  <c:v>2.16714E-12</c:v>
                </c:pt>
                <c:pt idx="5876">
                  <c:v>1.87548E-12</c:v>
                </c:pt>
                <c:pt idx="5877">
                  <c:v>1.5925800000000001E-12</c:v>
                </c:pt>
                <c:pt idx="5878">
                  <c:v>1.3470400000000001E-12</c:v>
                </c:pt>
                <c:pt idx="5879">
                  <c:v>1.1420799999999999E-12</c:v>
                </c:pt>
                <c:pt idx="5880">
                  <c:v>9.6028000000000002E-13</c:v>
                </c:pt>
                <c:pt idx="5881">
                  <c:v>8.0221999999999999E-13</c:v>
                </c:pt>
                <c:pt idx="5882">
                  <c:v>7.2070000000000005E-13</c:v>
                </c:pt>
                <c:pt idx="5883">
                  <c:v>7.2510000000000001E-13</c:v>
                </c:pt>
                <c:pt idx="5884">
                  <c:v>7.5270000000000001E-13</c:v>
                </c:pt>
                <c:pt idx="5885">
                  <c:v>8.3737999999999991E-13</c:v>
                </c:pt>
                <c:pt idx="5886">
                  <c:v>9.3533999999999993E-13</c:v>
                </c:pt>
                <c:pt idx="5887">
                  <c:v>1.0151400000000001E-12</c:v>
                </c:pt>
                <c:pt idx="5888">
                  <c:v>1.17918E-12</c:v>
                </c:pt>
                <c:pt idx="5889">
                  <c:v>1.7077000000000001E-12</c:v>
                </c:pt>
                <c:pt idx="5890">
                  <c:v>1.71246E-12</c:v>
                </c:pt>
                <c:pt idx="5891">
                  <c:v>1.9202399999999999E-12</c:v>
                </c:pt>
                <c:pt idx="5892">
                  <c:v>2.13328E-12</c:v>
                </c:pt>
                <c:pt idx="5893">
                  <c:v>2.2898600000000001E-12</c:v>
                </c:pt>
                <c:pt idx="5894">
                  <c:v>2.48592E-12</c:v>
                </c:pt>
                <c:pt idx="5895">
                  <c:v>2.7229800000000002E-12</c:v>
                </c:pt>
                <c:pt idx="5896">
                  <c:v>2.9698000000000001E-12</c:v>
                </c:pt>
                <c:pt idx="5897">
                  <c:v>3.2378600000000001E-12</c:v>
                </c:pt>
                <c:pt idx="5898">
                  <c:v>3.5750599999999999E-12</c:v>
                </c:pt>
                <c:pt idx="5899">
                  <c:v>3.8425000000000002E-12</c:v>
                </c:pt>
                <c:pt idx="5900">
                  <c:v>4.1225200000000001E-12</c:v>
                </c:pt>
                <c:pt idx="5901">
                  <c:v>4.3157799999999996E-12</c:v>
                </c:pt>
                <c:pt idx="5902">
                  <c:v>4.45508E-12</c:v>
                </c:pt>
                <c:pt idx="5903">
                  <c:v>4.39112E-12</c:v>
                </c:pt>
                <c:pt idx="5904">
                  <c:v>4.3237399999999999E-12</c:v>
                </c:pt>
                <c:pt idx="5905">
                  <c:v>4.1203400000000002E-12</c:v>
                </c:pt>
                <c:pt idx="5906">
                  <c:v>3.9318400000000003E-12</c:v>
                </c:pt>
                <c:pt idx="5907">
                  <c:v>3.5549000000000001E-12</c:v>
                </c:pt>
                <c:pt idx="5908">
                  <c:v>2.9834199999999998E-12</c:v>
                </c:pt>
                <c:pt idx="5909">
                  <c:v>2.53486E-12</c:v>
                </c:pt>
                <c:pt idx="5910">
                  <c:v>2.1925799999999999E-12</c:v>
                </c:pt>
                <c:pt idx="5911">
                  <c:v>1.8961199999999998E-12</c:v>
                </c:pt>
                <c:pt idx="5912">
                  <c:v>1.5752600000000001E-12</c:v>
                </c:pt>
                <c:pt idx="5913">
                  <c:v>1.3240599999999999E-12</c:v>
                </c:pt>
                <c:pt idx="5914">
                  <c:v>1.1202E-12</c:v>
                </c:pt>
                <c:pt idx="5915">
                  <c:v>9.2638000000000014E-13</c:v>
                </c:pt>
                <c:pt idx="5916">
                  <c:v>7.6372E-13</c:v>
                </c:pt>
                <c:pt idx="5917">
                  <c:v>6.7740000000000002E-13</c:v>
                </c:pt>
                <c:pt idx="5918">
                  <c:v>7.0172000000000006E-13</c:v>
                </c:pt>
                <c:pt idx="5919">
                  <c:v>7.4833999999999992E-13</c:v>
                </c:pt>
                <c:pt idx="5920">
                  <c:v>8.8270000000000007E-13</c:v>
                </c:pt>
                <c:pt idx="5921">
                  <c:v>9.5919999999999979E-13</c:v>
                </c:pt>
                <c:pt idx="5922">
                  <c:v>1.04662E-12</c:v>
                </c:pt>
                <c:pt idx="5923">
                  <c:v>1.29724E-12</c:v>
                </c:pt>
                <c:pt idx="5924">
                  <c:v>1.7152799999999999E-12</c:v>
                </c:pt>
                <c:pt idx="5925">
                  <c:v>1.8021799999999999E-12</c:v>
                </c:pt>
                <c:pt idx="5926">
                  <c:v>1.9609200000000001E-12</c:v>
                </c:pt>
                <c:pt idx="5927">
                  <c:v>2.2339599999999999E-12</c:v>
                </c:pt>
                <c:pt idx="5928">
                  <c:v>2.4139800000000002E-12</c:v>
                </c:pt>
                <c:pt idx="5929">
                  <c:v>2.6390200000000002E-12</c:v>
                </c:pt>
                <c:pt idx="5930">
                  <c:v>2.9020999999999999E-12</c:v>
                </c:pt>
                <c:pt idx="5931">
                  <c:v>3.15984E-12</c:v>
                </c:pt>
                <c:pt idx="5932">
                  <c:v>3.4074799999999999E-12</c:v>
                </c:pt>
                <c:pt idx="5933">
                  <c:v>3.6730599999999993E-12</c:v>
                </c:pt>
                <c:pt idx="5934">
                  <c:v>3.9675400000000003E-12</c:v>
                </c:pt>
                <c:pt idx="5935">
                  <c:v>4.1944399999999996E-12</c:v>
                </c:pt>
                <c:pt idx="5936">
                  <c:v>4.3927999999999996E-12</c:v>
                </c:pt>
                <c:pt idx="5937">
                  <c:v>4.4903599999999991E-12</c:v>
                </c:pt>
                <c:pt idx="5938">
                  <c:v>4.4360000000000001E-12</c:v>
                </c:pt>
                <c:pt idx="5939">
                  <c:v>4.2883799999999999E-12</c:v>
                </c:pt>
                <c:pt idx="5940">
                  <c:v>4.195339999999999E-12</c:v>
                </c:pt>
                <c:pt idx="5941">
                  <c:v>3.9406799999999997E-12</c:v>
                </c:pt>
                <c:pt idx="5942">
                  <c:v>3.4769200000000001E-12</c:v>
                </c:pt>
                <c:pt idx="5943">
                  <c:v>2.8940400000000001E-12</c:v>
                </c:pt>
                <c:pt idx="5944">
                  <c:v>2.4743000000000001E-12</c:v>
                </c:pt>
                <c:pt idx="5945">
                  <c:v>2.1248400000000001E-12</c:v>
                </c:pt>
                <c:pt idx="5946">
                  <c:v>1.83926E-12</c:v>
                </c:pt>
                <c:pt idx="5947">
                  <c:v>1.50738E-12</c:v>
                </c:pt>
                <c:pt idx="5948">
                  <c:v>1.2923200000000001E-12</c:v>
                </c:pt>
                <c:pt idx="5949">
                  <c:v>1.09002E-12</c:v>
                </c:pt>
                <c:pt idx="5950">
                  <c:v>9.1782000000000002E-13</c:v>
                </c:pt>
                <c:pt idx="5951">
                  <c:v>7.5809999999999997E-13</c:v>
                </c:pt>
                <c:pt idx="5952">
                  <c:v>6.3461999999999998E-13</c:v>
                </c:pt>
                <c:pt idx="5953">
                  <c:v>6.2775999999999994E-13</c:v>
                </c:pt>
                <c:pt idx="5954">
                  <c:v>7.8847999999999999E-13</c:v>
                </c:pt>
                <c:pt idx="5955">
                  <c:v>8.9416E-13</c:v>
                </c:pt>
                <c:pt idx="5956">
                  <c:v>9.8819999999999997E-13</c:v>
                </c:pt>
                <c:pt idx="5957">
                  <c:v>1.1318199999999999E-12</c:v>
                </c:pt>
                <c:pt idx="5958">
                  <c:v>1.60242E-12</c:v>
                </c:pt>
                <c:pt idx="5959">
                  <c:v>1.67108E-12</c:v>
                </c:pt>
                <c:pt idx="5960">
                  <c:v>1.8198599999999999E-12</c:v>
                </c:pt>
                <c:pt idx="5961">
                  <c:v>2.0549199999999999E-12</c:v>
                </c:pt>
                <c:pt idx="5962">
                  <c:v>2.27532E-12</c:v>
                </c:pt>
                <c:pt idx="5963">
                  <c:v>2.4744400000000001E-12</c:v>
                </c:pt>
                <c:pt idx="5964">
                  <c:v>2.69516E-12</c:v>
                </c:pt>
                <c:pt idx="5965">
                  <c:v>2.9150400000000001E-12</c:v>
                </c:pt>
                <c:pt idx="5966">
                  <c:v>3.2481600000000002E-12</c:v>
                </c:pt>
                <c:pt idx="5967">
                  <c:v>3.50892E-12</c:v>
                </c:pt>
                <c:pt idx="5968">
                  <c:v>3.7654000000000001E-12</c:v>
                </c:pt>
                <c:pt idx="5969">
                  <c:v>4.0163999999999997E-12</c:v>
                </c:pt>
                <c:pt idx="5970">
                  <c:v>4.2824400000000001E-12</c:v>
                </c:pt>
                <c:pt idx="5971">
                  <c:v>4.4835199999999999E-12</c:v>
                </c:pt>
                <c:pt idx="5972">
                  <c:v>4.5009599999999998E-12</c:v>
                </c:pt>
                <c:pt idx="5973">
                  <c:v>4.4534000000000004E-12</c:v>
                </c:pt>
                <c:pt idx="5974">
                  <c:v>4.29516E-12</c:v>
                </c:pt>
                <c:pt idx="5975">
                  <c:v>4.0848599999999996E-12</c:v>
                </c:pt>
                <c:pt idx="5976">
                  <c:v>3.8011599999999999E-12</c:v>
                </c:pt>
                <c:pt idx="5977">
                  <c:v>3.3253E-12</c:v>
                </c:pt>
                <c:pt idx="5978">
                  <c:v>2.7823E-12</c:v>
                </c:pt>
                <c:pt idx="5979">
                  <c:v>2.39772E-12</c:v>
                </c:pt>
                <c:pt idx="5980">
                  <c:v>2.0806600000000001E-12</c:v>
                </c:pt>
                <c:pt idx="5981">
                  <c:v>1.7232799999999999E-12</c:v>
                </c:pt>
                <c:pt idx="5982">
                  <c:v>1.43214E-12</c:v>
                </c:pt>
                <c:pt idx="5983">
                  <c:v>1.25936E-12</c:v>
                </c:pt>
                <c:pt idx="5984">
                  <c:v>1.05012E-12</c:v>
                </c:pt>
                <c:pt idx="5985">
                  <c:v>8.7395999999999984E-13</c:v>
                </c:pt>
                <c:pt idx="5986">
                  <c:v>7.2949999999999987E-13</c:v>
                </c:pt>
                <c:pt idx="5987">
                  <c:v>6.5825999999999996E-13</c:v>
                </c:pt>
                <c:pt idx="5988">
                  <c:v>7.2837999999999997E-13</c:v>
                </c:pt>
                <c:pt idx="5989">
                  <c:v>8.0907999999999992E-13</c:v>
                </c:pt>
                <c:pt idx="5990">
                  <c:v>9.1696000000000016E-13</c:v>
                </c:pt>
                <c:pt idx="5991">
                  <c:v>9.7841999999999999E-13</c:v>
                </c:pt>
                <c:pt idx="5992">
                  <c:v>1.1078E-12</c:v>
                </c:pt>
                <c:pt idx="5993">
                  <c:v>1.40052E-12</c:v>
                </c:pt>
                <c:pt idx="5994">
                  <c:v>1.8159799999999999E-12</c:v>
                </c:pt>
                <c:pt idx="5995">
                  <c:v>1.89056E-12</c:v>
                </c:pt>
                <c:pt idx="5996">
                  <c:v>2.0873399999999999E-12</c:v>
                </c:pt>
                <c:pt idx="5997">
                  <c:v>2.2995400000000001E-12</c:v>
                </c:pt>
                <c:pt idx="5998">
                  <c:v>2.47518E-12</c:v>
                </c:pt>
                <c:pt idx="5999">
                  <c:v>2.7174199999999999E-12</c:v>
                </c:pt>
                <c:pt idx="6000">
                  <c:v>2.9415800000000001E-12</c:v>
                </c:pt>
                <c:pt idx="6001">
                  <c:v>3.2008399999999999E-12</c:v>
                </c:pt>
                <c:pt idx="6002">
                  <c:v>3.4536000000000001E-12</c:v>
                </c:pt>
                <c:pt idx="6003">
                  <c:v>3.70308E-12</c:v>
                </c:pt>
                <c:pt idx="6004">
                  <c:v>4.0308400000000006E-12</c:v>
                </c:pt>
                <c:pt idx="6005">
                  <c:v>4.2376600000000003E-12</c:v>
                </c:pt>
                <c:pt idx="6006">
                  <c:v>4.41588E-12</c:v>
                </c:pt>
                <c:pt idx="6007">
                  <c:v>4.4639599999999999E-12</c:v>
                </c:pt>
                <c:pt idx="6008">
                  <c:v>4.3784E-12</c:v>
                </c:pt>
                <c:pt idx="6009">
                  <c:v>4.2993799999999998E-12</c:v>
                </c:pt>
                <c:pt idx="6010">
                  <c:v>4.1081199999999997E-12</c:v>
                </c:pt>
                <c:pt idx="6011">
                  <c:v>3.7638599999999997E-12</c:v>
                </c:pt>
                <c:pt idx="6012">
                  <c:v>3.2597599999999998E-12</c:v>
                </c:pt>
                <c:pt idx="6013">
                  <c:v>2.73398E-12</c:v>
                </c:pt>
                <c:pt idx="6014">
                  <c:v>2.3421999999999999E-12</c:v>
                </c:pt>
                <c:pt idx="6015">
                  <c:v>2.0093200000000002E-12</c:v>
                </c:pt>
                <c:pt idx="6016">
                  <c:v>1.73256E-12</c:v>
                </c:pt>
                <c:pt idx="6017">
                  <c:v>1.4240400000000001E-12</c:v>
                </c:pt>
                <c:pt idx="6018">
                  <c:v>1.23256E-12</c:v>
                </c:pt>
                <c:pt idx="6019">
                  <c:v>1.0307399999999999E-12</c:v>
                </c:pt>
                <c:pt idx="6020">
                  <c:v>9.0333999999999986E-13</c:v>
                </c:pt>
                <c:pt idx="6021">
                  <c:v>7.3581999999999989E-13</c:v>
                </c:pt>
                <c:pt idx="6022">
                  <c:v>6.7960000000000005E-13</c:v>
                </c:pt>
                <c:pt idx="6023">
                  <c:v>8.2355999999999998E-13</c:v>
                </c:pt>
                <c:pt idx="6024">
                  <c:v>7.7599999999999992E-13</c:v>
                </c:pt>
                <c:pt idx="6025">
                  <c:v>9.2303999999999987E-13</c:v>
                </c:pt>
                <c:pt idx="6026">
                  <c:v>1.01744E-12</c:v>
                </c:pt>
                <c:pt idx="6027">
                  <c:v>1.1528199999999999E-12</c:v>
                </c:pt>
                <c:pt idx="6028">
                  <c:v>1.48758E-12</c:v>
                </c:pt>
                <c:pt idx="6029">
                  <c:v>1.81402E-12</c:v>
                </c:pt>
                <c:pt idx="6030">
                  <c:v>1.91676E-12</c:v>
                </c:pt>
                <c:pt idx="6031">
                  <c:v>2.1193400000000001E-12</c:v>
                </c:pt>
                <c:pt idx="6032">
                  <c:v>2.3445E-12</c:v>
                </c:pt>
                <c:pt idx="6033">
                  <c:v>2.4943199999999998E-12</c:v>
                </c:pt>
                <c:pt idx="6034">
                  <c:v>2.7581000000000001E-12</c:v>
                </c:pt>
                <c:pt idx="6035">
                  <c:v>3.0274600000000001E-12</c:v>
                </c:pt>
                <c:pt idx="6036">
                  <c:v>3.2687E-12</c:v>
                </c:pt>
                <c:pt idx="6037">
                  <c:v>3.5199E-12</c:v>
                </c:pt>
                <c:pt idx="6038">
                  <c:v>3.7878399999999993E-12</c:v>
                </c:pt>
                <c:pt idx="6039">
                  <c:v>4.1073400000000001E-12</c:v>
                </c:pt>
                <c:pt idx="6040">
                  <c:v>4.32758E-12</c:v>
                </c:pt>
                <c:pt idx="6041">
                  <c:v>4.4837799999999997E-12</c:v>
                </c:pt>
                <c:pt idx="6042">
                  <c:v>4.5102200000000001E-12</c:v>
                </c:pt>
                <c:pt idx="6043">
                  <c:v>4.4368200000000001E-12</c:v>
                </c:pt>
                <c:pt idx="6044">
                  <c:v>4.3049400000000008E-12</c:v>
                </c:pt>
                <c:pt idx="6045">
                  <c:v>4.1313600000000003E-12</c:v>
                </c:pt>
                <c:pt idx="6046">
                  <c:v>3.8399399999999991E-12</c:v>
                </c:pt>
                <c:pt idx="6047">
                  <c:v>3.3715999999999999E-12</c:v>
                </c:pt>
                <c:pt idx="6048">
                  <c:v>2.7979800000000002E-12</c:v>
                </c:pt>
                <c:pt idx="6049">
                  <c:v>2.40432E-12</c:v>
                </c:pt>
                <c:pt idx="6050">
                  <c:v>2.0861000000000002E-12</c:v>
                </c:pt>
                <c:pt idx="6051">
                  <c:v>1.7798999999999999E-12</c:v>
                </c:pt>
                <c:pt idx="6052">
                  <c:v>1.4603999999999999E-12</c:v>
                </c:pt>
                <c:pt idx="6053">
                  <c:v>1.2272200000000001E-12</c:v>
                </c:pt>
                <c:pt idx="6054">
                  <c:v>1.04718E-12</c:v>
                </c:pt>
                <c:pt idx="6055">
                  <c:v>8.5768000000000004E-13</c:v>
                </c:pt>
                <c:pt idx="6056">
                  <c:v>7.3152E-13</c:v>
                </c:pt>
                <c:pt idx="6057">
                  <c:v>7.0908000000000004E-13</c:v>
                </c:pt>
                <c:pt idx="6058">
                  <c:v>8.3545999999999996E-13</c:v>
                </c:pt>
                <c:pt idx="6059">
                  <c:v>8.2068000000000009E-13</c:v>
                </c:pt>
                <c:pt idx="6060">
                  <c:v>9.8607999999999977E-13</c:v>
                </c:pt>
                <c:pt idx="6061">
                  <c:v>1.06474E-12</c:v>
                </c:pt>
                <c:pt idx="6062">
                  <c:v>1.4280999999999999E-12</c:v>
                </c:pt>
                <c:pt idx="6063">
                  <c:v>1.7370799999999999E-12</c:v>
                </c:pt>
                <c:pt idx="6064">
                  <c:v>1.7919000000000001E-12</c:v>
                </c:pt>
                <c:pt idx="6065">
                  <c:v>2.0181199999999999E-12</c:v>
                </c:pt>
                <c:pt idx="6066">
                  <c:v>2.2785199999999999E-12</c:v>
                </c:pt>
                <c:pt idx="6067">
                  <c:v>2.4643999999999999E-12</c:v>
                </c:pt>
                <c:pt idx="6068">
                  <c:v>2.71472E-12</c:v>
                </c:pt>
                <c:pt idx="6069">
                  <c:v>2.9645799999999999E-12</c:v>
                </c:pt>
                <c:pt idx="6070">
                  <c:v>3.22092E-12</c:v>
                </c:pt>
                <c:pt idx="6071">
                  <c:v>3.4408800000000002E-12</c:v>
                </c:pt>
                <c:pt idx="6072">
                  <c:v>3.7433399999999997E-12</c:v>
                </c:pt>
                <c:pt idx="6073">
                  <c:v>4.0494800000000002E-12</c:v>
                </c:pt>
                <c:pt idx="6074">
                  <c:v>4.2233599999999987E-12</c:v>
                </c:pt>
                <c:pt idx="6075">
                  <c:v>4.4015400000000002E-12</c:v>
                </c:pt>
                <c:pt idx="6076">
                  <c:v>4.5023200000000014E-12</c:v>
                </c:pt>
                <c:pt idx="6077">
                  <c:v>4.4299199999999994E-12</c:v>
                </c:pt>
                <c:pt idx="6078">
                  <c:v>4.2236000000000007E-12</c:v>
                </c:pt>
                <c:pt idx="6079">
                  <c:v>4.1554599999999997E-12</c:v>
                </c:pt>
                <c:pt idx="6080">
                  <c:v>3.9049600000000004E-12</c:v>
                </c:pt>
                <c:pt idx="6081">
                  <c:v>3.5239E-12</c:v>
                </c:pt>
                <c:pt idx="6082">
                  <c:v>2.9870199999999999E-12</c:v>
                </c:pt>
                <c:pt idx="6083">
                  <c:v>2.543979999999999E-12</c:v>
                </c:pt>
                <c:pt idx="6084">
                  <c:v>2.2079200000000001E-12</c:v>
                </c:pt>
                <c:pt idx="6085">
                  <c:v>1.9182E-12</c:v>
                </c:pt>
                <c:pt idx="6086">
                  <c:v>1.59028E-12</c:v>
                </c:pt>
                <c:pt idx="6087">
                  <c:v>1.29746E-12</c:v>
                </c:pt>
                <c:pt idx="6088">
                  <c:v>1.10144E-12</c:v>
                </c:pt>
                <c:pt idx="6089">
                  <c:v>9.5431999999999992E-13</c:v>
                </c:pt>
                <c:pt idx="6090">
                  <c:v>8.0976000000000008E-13</c:v>
                </c:pt>
                <c:pt idx="6091">
                  <c:v>6.9492000000000003E-13</c:v>
                </c:pt>
                <c:pt idx="6092">
                  <c:v>7.5053999999999995E-13</c:v>
                </c:pt>
                <c:pt idx="6093">
                  <c:v>7.5609999999999998E-13</c:v>
                </c:pt>
                <c:pt idx="6094">
                  <c:v>8.2867999999999986E-13</c:v>
                </c:pt>
                <c:pt idx="6095">
                  <c:v>1.0414600000000001E-12</c:v>
                </c:pt>
                <c:pt idx="6096">
                  <c:v>1.15002E-12</c:v>
                </c:pt>
                <c:pt idx="6097">
                  <c:v>1.40808E-12</c:v>
                </c:pt>
                <c:pt idx="6098">
                  <c:v>1.84292E-12</c:v>
                </c:pt>
                <c:pt idx="6099">
                  <c:v>1.84244E-12</c:v>
                </c:pt>
                <c:pt idx="6100">
                  <c:v>2.0576199999999999E-12</c:v>
                </c:pt>
                <c:pt idx="6101">
                  <c:v>2.2968400000000001E-12</c:v>
                </c:pt>
                <c:pt idx="6102">
                  <c:v>2.5004799999999999E-12</c:v>
                </c:pt>
                <c:pt idx="6103">
                  <c:v>2.7356799999999999E-12</c:v>
                </c:pt>
                <c:pt idx="6104">
                  <c:v>2.9825999999999998E-12</c:v>
                </c:pt>
                <c:pt idx="6105">
                  <c:v>3.2411599999999999E-12</c:v>
                </c:pt>
                <c:pt idx="6106">
                  <c:v>3.5053599999999999E-12</c:v>
                </c:pt>
                <c:pt idx="6107">
                  <c:v>3.7607599999999986E-12</c:v>
                </c:pt>
                <c:pt idx="6108">
                  <c:v>4.0378799999999998E-12</c:v>
                </c:pt>
                <c:pt idx="6109">
                  <c:v>4.2693800000000009E-12</c:v>
                </c:pt>
                <c:pt idx="6110">
                  <c:v>4.4381599999999997E-12</c:v>
                </c:pt>
                <c:pt idx="6111">
                  <c:v>4.5621199999999991E-12</c:v>
                </c:pt>
                <c:pt idx="6112">
                  <c:v>4.4616799999999996E-12</c:v>
                </c:pt>
                <c:pt idx="6113">
                  <c:v>4.4322199999999999E-12</c:v>
                </c:pt>
                <c:pt idx="6114">
                  <c:v>4.2038599999999986E-12</c:v>
                </c:pt>
                <c:pt idx="6115">
                  <c:v>3.9698600000000002E-12</c:v>
                </c:pt>
                <c:pt idx="6116">
                  <c:v>3.5959400000000001E-12</c:v>
                </c:pt>
                <c:pt idx="6117">
                  <c:v>3.13234E-12</c:v>
                </c:pt>
                <c:pt idx="6118">
                  <c:v>2.6878999999999999E-12</c:v>
                </c:pt>
                <c:pt idx="6119">
                  <c:v>2.29512E-12</c:v>
                </c:pt>
                <c:pt idx="6120">
                  <c:v>1.98102E-12</c:v>
                </c:pt>
                <c:pt idx="6121">
                  <c:v>1.61826E-12</c:v>
                </c:pt>
                <c:pt idx="6122">
                  <c:v>1.37104E-12</c:v>
                </c:pt>
                <c:pt idx="6123">
                  <c:v>1.18398E-12</c:v>
                </c:pt>
                <c:pt idx="6124">
                  <c:v>9.8802000000000007E-13</c:v>
                </c:pt>
                <c:pt idx="6125">
                  <c:v>8.7142000000000014E-13</c:v>
                </c:pt>
                <c:pt idx="6126">
                  <c:v>8.1948000000000016E-13</c:v>
                </c:pt>
                <c:pt idx="6127">
                  <c:v>8.2180000000000009E-13</c:v>
                </c:pt>
                <c:pt idx="6128">
                  <c:v>8.861399999999999E-13</c:v>
                </c:pt>
                <c:pt idx="6129">
                  <c:v>9.7463999999999997E-13</c:v>
                </c:pt>
                <c:pt idx="6130">
                  <c:v>9.7507999999999992E-13</c:v>
                </c:pt>
                <c:pt idx="6131">
                  <c:v>1.1955199999999999E-12</c:v>
                </c:pt>
                <c:pt idx="6132">
                  <c:v>1.6771799999999999E-12</c:v>
                </c:pt>
                <c:pt idx="6133">
                  <c:v>1.8724599999999999E-12</c:v>
                </c:pt>
                <c:pt idx="6134">
                  <c:v>2.0009000000000001E-12</c:v>
                </c:pt>
                <c:pt idx="6135">
                  <c:v>2.2081999999999998E-12</c:v>
                </c:pt>
                <c:pt idx="6136">
                  <c:v>2.4121600000000001E-12</c:v>
                </c:pt>
                <c:pt idx="6137">
                  <c:v>2.6336800000000001E-12</c:v>
                </c:pt>
                <c:pt idx="6138">
                  <c:v>2.8777000000000001E-12</c:v>
                </c:pt>
                <c:pt idx="6139">
                  <c:v>3.0844199999999999E-12</c:v>
                </c:pt>
                <c:pt idx="6140">
                  <c:v>3.3826399999999998E-12</c:v>
                </c:pt>
                <c:pt idx="6141">
                  <c:v>3.6716000000000006E-12</c:v>
                </c:pt>
                <c:pt idx="6142">
                  <c:v>3.9474400000000004E-12</c:v>
                </c:pt>
                <c:pt idx="6143">
                  <c:v>4.2055999999999998E-12</c:v>
                </c:pt>
                <c:pt idx="6144">
                  <c:v>4.4163000000000001E-12</c:v>
                </c:pt>
                <c:pt idx="6145">
                  <c:v>4.6127000000000003E-12</c:v>
                </c:pt>
                <c:pt idx="6146">
                  <c:v>4.5931999999999986E-12</c:v>
                </c:pt>
                <c:pt idx="6147">
                  <c:v>4.5169400000000003E-12</c:v>
                </c:pt>
                <c:pt idx="6148">
                  <c:v>4.3602200000000002E-12</c:v>
                </c:pt>
                <c:pt idx="6149">
                  <c:v>4.2861199999999999E-12</c:v>
                </c:pt>
                <c:pt idx="6150">
                  <c:v>3.9485399999999997E-12</c:v>
                </c:pt>
                <c:pt idx="6151">
                  <c:v>3.5984799999999998E-12</c:v>
                </c:pt>
                <c:pt idx="6152">
                  <c:v>3.0455999999999991E-12</c:v>
                </c:pt>
                <c:pt idx="6153">
                  <c:v>2.61284E-12</c:v>
                </c:pt>
                <c:pt idx="6154">
                  <c:v>2.27046E-12</c:v>
                </c:pt>
                <c:pt idx="6155">
                  <c:v>1.9632800000000001E-12</c:v>
                </c:pt>
                <c:pt idx="6156">
                  <c:v>1.66366E-12</c:v>
                </c:pt>
                <c:pt idx="6157">
                  <c:v>1.40454E-12</c:v>
                </c:pt>
                <c:pt idx="6158">
                  <c:v>1.2076E-12</c:v>
                </c:pt>
                <c:pt idx="6159">
                  <c:v>1.03766E-12</c:v>
                </c:pt>
                <c:pt idx="6160">
                  <c:v>9.0092000000000016E-13</c:v>
                </c:pt>
                <c:pt idx="6161">
                  <c:v>7.8309999999999997E-13</c:v>
                </c:pt>
                <c:pt idx="6162">
                  <c:v>8.6894000000000003E-13</c:v>
                </c:pt>
                <c:pt idx="6163">
                  <c:v>8.5586000000000005E-13</c:v>
                </c:pt>
                <c:pt idx="6164">
                  <c:v>1.0031399999999999E-12</c:v>
                </c:pt>
                <c:pt idx="6165">
                  <c:v>1.01264E-12</c:v>
                </c:pt>
                <c:pt idx="6166">
                  <c:v>1.2271000000000001E-12</c:v>
                </c:pt>
                <c:pt idx="6167">
                  <c:v>1.7715000000000001E-12</c:v>
                </c:pt>
                <c:pt idx="6168">
                  <c:v>1.7520400000000001E-12</c:v>
                </c:pt>
                <c:pt idx="6169">
                  <c:v>1.9287800000000002E-12</c:v>
                </c:pt>
                <c:pt idx="6170">
                  <c:v>2.1559799999999999E-12</c:v>
                </c:pt>
                <c:pt idx="6171">
                  <c:v>2.42128E-12</c:v>
                </c:pt>
                <c:pt idx="6172">
                  <c:v>2.64622E-12</c:v>
                </c:pt>
                <c:pt idx="6173">
                  <c:v>2.8769E-12</c:v>
                </c:pt>
                <c:pt idx="6174">
                  <c:v>3.1236000000000001E-12</c:v>
                </c:pt>
                <c:pt idx="6175">
                  <c:v>3.40314E-12</c:v>
                </c:pt>
                <c:pt idx="6176">
                  <c:v>3.6657600000000003E-12</c:v>
                </c:pt>
                <c:pt idx="6177">
                  <c:v>3.9556400000000003E-12</c:v>
                </c:pt>
                <c:pt idx="6178">
                  <c:v>4.2030800000000007E-12</c:v>
                </c:pt>
                <c:pt idx="6179">
                  <c:v>4.3997999999999999E-12</c:v>
                </c:pt>
                <c:pt idx="6180">
                  <c:v>4.5892200000000001E-12</c:v>
                </c:pt>
                <c:pt idx="6181">
                  <c:v>4.6568200000000003E-12</c:v>
                </c:pt>
                <c:pt idx="6182">
                  <c:v>4.5856199999999996E-12</c:v>
                </c:pt>
                <c:pt idx="6183">
                  <c:v>4.4237600000000001E-12</c:v>
                </c:pt>
                <c:pt idx="6184">
                  <c:v>4.2986799999999996E-12</c:v>
                </c:pt>
                <c:pt idx="6185">
                  <c:v>3.990240000000001E-12</c:v>
                </c:pt>
                <c:pt idx="6186">
                  <c:v>3.5386600000000002E-12</c:v>
                </c:pt>
                <c:pt idx="6187">
                  <c:v>2.9727199999999999E-12</c:v>
                </c:pt>
                <c:pt idx="6188">
                  <c:v>2.5292399999999998E-12</c:v>
                </c:pt>
                <c:pt idx="6189">
                  <c:v>2.18814E-12</c:v>
                </c:pt>
                <c:pt idx="6190">
                  <c:v>1.8961E-12</c:v>
                </c:pt>
                <c:pt idx="6191">
                  <c:v>1.6000200000000001E-12</c:v>
                </c:pt>
                <c:pt idx="6192">
                  <c:v>1.31812E-12</c:v>
                </c:pt>
                <c:pt idx="6193">
                  <c:v>1.1346400000000001E-12</c:v>
                </c:pt>
                <c:pt idx="6194">
                  <c:v>9.6134000000000002E-13</c:v>
                </c:pt>
                <c:pt idx="6195">
                  <c:v>8.3137999999999994E-13</c:v>
                </c:pt>
                <c:pt idx="6196">
                  <c:v>8.2993999999999989E-13</c:v>
                </c:pt>
                <c:pt idx="6197">
                  <c:v>8.9691999999999998E-13</c:v>
                </c:pt>
                <c:pt idx="6198">
                  <c:v>8.1113999999999991E-13</c:v>
                </c:pt>
                <c:pt idx="6199">
                  <c:v>9.8668000000000019E-13</c:v>
                </c:pt>
                <c:pt idx="6200">
                  <c:v>1.0616200000000001E-12</c:v>
                </c:pt>
                <c:pt idx="6201">
                  <c:v>1.2240399999999999E-12</c:v>
                </c:pt>
                <c:pt idx="6202">
                  <c:v>1.8503599999999998E-12</c:v>
                </c:pt>
                <c:pt idx="6203">
                  <c:v>1.74798E-12</c:v>
                </c:pt>
                <c:pt idx="6204">
                  <c:v>1.9719799999999998E-12</c:v>
                </c:pt>
                <c:pt idx="6205">
                  <c:v>2.2182599999999999E-12</c:v>
                </c:pt>
                <c:pt idx="6206">
                  <c:v>2.4481199999999999E-12</c:v>
                </c:pt>
                <c:pt idx="6207">
                  <c:v>2.6414599999999999E-12</c:v>
                </c:pt>
                <c:pt idx="6208">
                  <c:v>2.9017599999999999E-12</c:v>
                </c:pt>
                <c:pt idx="6209">
                  <c:v>3.1671799999999998E-12</c:v>
                </c:pt>
                <c:pt idx="6210">
                  <c:v>3.4299000000000002E-12</c:v>
                </c:pt>
                <c:pt idx="6211">
                  <c:v>3.7250400000000009E-12</c:v>
                </c:pt>
                <c:pt idx="6212">
                  <c:v>4.0068799999999988E-12</c:v>
                </c:pt>
                <c:pt idx="6213">
                  <c:v>4.262820000000001E-12</c:v>
                </c:pt>
                <c:pt idx="6214">
                  <c:v>4.4728999999999997E-12</c:v>
                </c:pt>
                <c:pt idx="6215">
                  <c:v>4.6280399999999997E-12</c:v>
                </c:pt>
                <c:pt idx="6216">
                  <c:v>4.7241599999999999E-12</c:v>
                </c:pt>
                <c:pt idx="6217">
                  <c:v>4.6285600000000002E-12</c:v>
                </c:pt>
                <c:pt idx="6218">
                  <c:v>4.4988199999999996E-12</c:v>
                </c:pt>
                <c:pt idx="6219">
                  <c:v>4.3603000000000011E-12</c:v>
                </c:pt>
                <c:pt idx="6220">
                  <c:v>3.9970200000000003E-12</c:v>
                </c:pt>
                <c:pt idx="6221">
                  <c:v>3.5315800000000002E-12</c:v>
                </c:pt>
                <c:pt idx="6222">
                  <c:v>3.0062399999999999E-12</c:v>
                </c:pt>
                <c:pt idx="6223">
                  <c:v>2.5809E-12</c:v>
                </c:pt>
                <c:pt idx="6224">
                  <c:v>2.2352599999999999E-12</c:v>
                </c:pt>
                <c:pt idx="6225">
                  <c:v>1.9125799999999999E-12</c:v>
                </c:pt>
                <c:pt idx="6226">
                  <c:v>1.6224599999999999E-12</c:v>
                </c:pt>
                <c:pt idx="6227">
                  <c:v>1.3636999999999999E-12</c:v>
                </c:pt>
                <c:pt idx="6228">
                  <c:v>1.1505799999999999E-12</c:v>
                </c:pt>
                <c:pt idx="6229">
                  <c:v>9.9698000000000006E-13</c:v>
                </c:pt>
                <c:pt idx="6230">
                  <c:v>8.4488000000000013E-13</c:v>
                </c:pt>
                <c:pt idx="6231">
                  <c:v>7.8475999999999998E-13</c:v>
                </c:pt>
                <c:pt idx="6232">
                  <c:v>8.5330000000000001E-13</c:v>
                </c:pt>
                <c:pt idx="6233">
                  <c:v>8.5163999999999999E-13</c:v>
                </c:pt>
                <c:pt idx="6234">
                  <c:v>9.4774000000000016E-13</c:v>
                </c:pt>
                <c:pt idx="6235">
                  <c:v>1.0243600000000001E-12</c:v>
                </c:pt>
                <c:pt idx="6236">
                  <c:v>1.1382999999999999E-12</c:v>
                </c:pt>
                <c:pt idx="6237">
                  <c:v>1.6891800000000001E-12</c:v>
                </c:pt>
                <c:pt idx="6238">
                  <c:v>1.8930799999999998E-12</c:v>
                </c:pt>
                <c:pt idx="6239">
                  <c:v>2.0393400000000001E-12</c:v>
                </c:pt>
                <c:pt idx="6240">
                  <c:v>2.2746E-12</c:v>
                </c:pt>
                <c:pt idx="6241">
                  <c:v>2.48616E-12</c:v>
                </c:pt>
                <c:pt idx="6242">
                  <c:v>2.6856000000000002E-12</c:v>
                </c:pt>
                <c:pt idx="6243">
                  <c:v>2.93162E-12</c:v>
                </c:pt>
                <c:pt idx="6244">
                  <c:v>3.1868000000000001E-12</c:v>
                </c:pt>
                <c:pt idx="6245">
                  <c:v>3.46214E-12</c:v>
                </c:pt>
                <c:pt idx="6246">
                  <c:v>3.7677399999999986E-12</c:v>
                </c:pt>
                <c:pt idx="6247">
                  <c:v>4.0483800000000002E-12</c:v>
                </c:pt>
                <c:pt idx="6248">
                  <c:v>4.2757199999999999E-12</c:v>
                </c:pt>
                <c:pt idx="6249">
                  <c:v>4.4846399999999994E-12</c:v>
                </c:pt>
                <c:pt idx="6250">
                  <c:v>4.6181799999999996E-12</c:v>
                </c:pt>
                <c:pt idx="6251">
                  <c:v>4.6364199999999993E-12</c:v>
                </c:pt>
                <c:pt idx="6252">
                  <c:v>4.5800400000000007E-12</c:v>
                </c:pt>
                <c:pt idx="6253">
                  <c:v>4.3594199999999996E-12</c:v>
                </c:pt>
                <c:pt idx="6254">
                  <c:v>4.1281800000000007E-12</c:v>
                </c:pt>
                <c:pt idx="6255">
                  <c:v>3.7997800000000006E-12</c:v>
                </c:pt>
                <c:pt idx="6256">
                  <c:v>3.3368000000000001E-12</c:v>
                </c:pt>
                <c:pt idx="6257">
                  <c:v>2.79954E-12</c:v>
                </c:pt>
                <c:pt idx="6258">
                  <c:v>2.4568399999999999E-12</c:v>
                </c:pt>
                <c:pt idx="6259">
                  <c:v>2.1148399999999999E-12</c:v>
                </c:pt>
                <c:pt idx="6260">
                  <c:v>1.7592400000000001E-12</c:v>
                </c:pt>
                <c:pt idx="6261">
                  <c:v>1.4679200000000001E-12</c:v>
                </c:pt>
                <c:pt idx="6262">
                  <c:v>1.2545E-12</c:v>
                </c:pt>
                <c:pt idx="6263">
                  <c:v>1.0320200000000001E-12</c:v>
                </c:pt>
                <c:pt idx="6264">
                  <c:v>9.0755999999999992E-13</c:v>
                </c:pt>
                <c:pt idx="6265">
                  <c:v>9.2336000000000002E-13</c:v>
                </c:pt>
                <c:pt idx="6266">
                  <c:v>8.5746000000000006E-13</c:v>
                </c:pt>
                <c:pt idx="6267">
                  <c:v>8.5825999999999992E-13</c:v>
                </c:pt>
                <c:pt idx="6268">
                  <c:v>9.562599999999998E-13</c:v>
                </c:pt>
                <c:pt idx="6269">
                  <c:v>1.0434799999999999E-12</c:v>
                </c:pt>
                <c:pt idx="6270">
                  <c:v>1.2333599999999999E-12</c:v>
                </c:pt>
                <c:pt idx="6271">
                  <c:v>1.8568999999999999E-12</c:v>
                </c:pt>
                <c:pt idx="6272">
                  <c:v>1.7018399999999999E-12</c:v>
                </c:pt>
                <c:pt idx="6273">
                  <c:v>1.88906E-12</c:v>
                </c:pt>
                <c:pt idx="6274">
                  <c:v>2.1837799999999998E-12</c:v>
                </c:pt>
                <c:pt idx="6275">
                  <c:v>2.4102999999999999E-12</c:v>
                </c:pt>
                <c:pt idx="6276">
                  <c:v>2.6359199999999999E-12</c:v>
                </c:pt>
                <c:pt idx="6277">
                  <c:v>2.8803399999999998E-12</c:v>
                </c:pt>
                <c:pt idx="6278">
                  <c:v>3.1127999999999998E-12</c:v>
                </c:pt>
                <c:pt idx="6279">
                  <c:v>3.3724E-12</c:v>
                </c:pt>
                <c:pt idx="6280">
                  <c:v>3.6817400000000008E-12</c:v>
                </c:pt>
                <c:pt idx="6281">
                  <c:v>3.9881599999999998E-12</c:v>
                </c:pt>
                <c:pt idx="6282">
                  <c:v>4.2205199999999999E-12</c:v>
                </c:pt>
                <c:pt idx="6283">
                  <c:v>4.3439199999999991E-12</c:v>
                </c:pt>
                <c:pt idx="6284">
                  <c:v>4.46862E-12</c:v>
                </c:pt>
                <c:pt idx="6285">
                  <c:v>4.5311799999999997E-12</c:v>
                </c:pt>
                <c:pt idx="6286">
                  <c:v>4.50282E-12</c:v>
                </c:pt>
                <c:pt idx="6287">
                  <c:v>4.31814E-12</c:v>
                </c:pt>
                <c:pt idx="6288">
                  <c:v>4.15316E-12</c:v>
                </c:pt>
                <c:pt idx="6289">
                  <c:v>3.9004400000000003E-12</c:v>
                </c:pt>
                <c:pt idx="6290">
                  <c:v>3.5413200000000001E-12</c:v>
                </c:pt>
                <c:pt idx="6291">
                  <c:v>3.0280599999999999E-12</c:v>
                </c:pt>
                <c:pt idx="6292">
                  <c:v>2.6426400000000001E-12</c:v>
                </c:pt>
                <c:pt idx="6293">
                  <c:v>2.32518E-12</c:v>
                </c:pt>
                <c:pt idx="6294">
                  <c:v>1.98506E-12</c:v>
                </c:pt>
                <c:pt idx="6295">
                  <c:v>1.6910600000000001E-12</c:v>
                </c:pt>
                <c:pt idx="6296">
                  <c:v>1.4422200000000001E-12</c:v>
                </c:pt>
                <c:pt idx="6297">
                  <c:v>1.1984E-12</c:v>
                </c:pt>
                <c:pt idx="6298">
                  <c:v>1.0787599999999999E-12</c:v>
                </c:pt>
                <c:pt idx="6299">
                  <c:v>9.285999999999999E-13</c:v>
                </c:pt>
                <c:pt idx="6300">
                  <c:v>7.5220000000000017E-13</c:v>
                </c:pt>
                <c:pt idx="6301">
                  <c:v>9.4833999999999998E-13</c:v>
                </c:pt>
                <c:pt idx="6302">
                  <c:v>8.1357999999999995E-13</c:v>
                </c:pt>
                <c:pt idx="6303">
                  <c:v>1.0335600000000001E-12</c:v>
                </c:pt>
                <c:pt idx="6304">
                  <c:v>1.0971599999999999E-12</c:v>
                </c:pt>
                <c:pt idx="6305">
                  <c:v>1.2282600000000001E-12</c:v>
                </c:pt>
                <c:pt idx="6306">
                  <c:v>1.7968E-12</c:v>
                </c:pt>
                <c:pt idx="6307">
                  <c:v>1.7410800000000001E-12</c:v>
                </c:pt>
                <c:pt idx="6308">
                  <c:v>1.97312E-12</c:v>
                </c:pt>
                <c:pt idx="6309">
                  <c:v>2.2372600000000001E-12</c:v>
                </c:pt>
                <c:pt idx="6310">
                  <c:v>2.4884600000000001E-12</c:v>
                </c:pt>
                <c:pt idx="6311">
                  <c:v>2.60826E-12</c:v>
                </c:pt>
                <c:pt idx="6312">
                  <c:v>2.9391600000000002E-12</c:v>
                </c:pt>
                <c:pt idx="6313">
                  <c:v>3.2055800000000002E-12</c:v>
                </c:pt>
                <c:pt idx="6314">
                  <c:v>3.4947800000000002E-12</c:v>
                </c:pt>
                <c:pt idx="6315">
                  <c:v>3.7492399999999999E-12</c:v>
                </c:pt>
                <c:pt idx="6316">
                  <c:v>3.9787400000000001E-12</c:v>
                </c:pt>
                <c:pt idx="6317">
                  <c:v>4.2347799999999986E-12</c:v>
                </c:pt>
                <c:pt idx="6318">
                  <c:v>4.4503399999999998E-12</c:v>
                </c:pt>
                <c:pt idx="6319">
                  <c:v>4.5636199999999999E-12</c:v>
                </c:pt>
                <c:pt idx="6320">
                  <c:v>4.6031999999999996E-12</c:v>
                </c:pt>
                <c:pt idx="6321">
                  <c:v>4.5542999999999997E-12</c:v>
                </c:pt>
                <c:pt idx="6322">
                  <c:v>4.3834000000000009E-12</c:v>
                </c:pt>
                <c:pt idx="6323">
                  <c:v>4.2720999999999999E-12</c:v>
                </c:pt>
                <c:pt idx="6324">
                  <c:v>4.004400000000001E-12</c:v>
                </c:pt>
                <c:pt idx="6325">
                  <c:v>3.637160000000001E-12</c:v>
                </c:pt>
                <c:pt idx="6326">
                  <c:v>3.1037399999999999E-12</c:v>
                </c:pt>
                <c:pt idx="6327">
                  <c:v>2.6942800000000001E-12</c:v>
                </c:pt>
                <c:pt idx="6328">
                  <c:v>2.3569000000000002E-12</c:v>
                </c:pt>
                <c:pt idx="6329">
                  <c:v>2.0371600000000002E-12</c:v>
                </c:pt>
                <c:pt idx="6330">
                  <c:v>1.721E-12</c:v>
                </c:pt>
                <c:pt idx="6331">
                  <c:v>1.4481000000000001E-12</c:v>
                </c:pt>
                <c:pt idx="6332">
                  <c:v>1.2493999999999999E-12</c:v>
                </c:pt>
                <c:pt idx="6333">
                  <c:v>1.04696E-12</c:v>
                </c:pt>
                <c:pt idx="6334">
                  <c:v>9.113800000000001E-13</c:v>
                </c:pt>
                <c:pt idx="6335">
                  <c:v>8.1998000000000011E-13</c:v>
                </c:pt>
                <c:pt idx="6336">
                  <c:v>9.5385999999999994E-13</c:v>
                </c:pt>
                <c:pt idx="6337">
                  <c:v>8.4319999999999998E-13</c:v>
                </c:pt>
                <c:pt idx="6338">
                  <c:v>1.0359399999999999E-12</c:v>
                </c:pt>
                <c:pt idx="6339">
                  <c:v>1.1114199999999999E-12</c:v>
                </c:pt>
                <c:pt idx="6340">
                  <c:v>1.1833599999999999E-12</c:v>
                </c:pt>
                <c:pt idx="6341">
                  <c:v>1.8837399999999998E-12</c:v>
                </c:pt>
                <c:pt idx="6342">
                  <c:v>1.7901200000000001E-12</c:v>
                </c:pt>
                <c:pt idx="6343">
                  <c:v>2.0251200000000002E-12</c:v>
                </c:pt>
                <c:pt idx="6344">
                  <c:v>2.2379400000000001E-12</c:v>
                </c:pt>
                <c:pt idx="6345">
                  <c:v>2.4617999999999999E-12</c:v>
                </c:pt>
                <c:pt idx="6346">
                  <c:v>2.60104E-12</c:v>
                </c:pt>
                <c:pt idx="6347">
                  <c:v>2.8975799999999999E-12</c:v>
                </c:pt>
                <c:pt idx="6348">
                  <c:v>3.180039999999999E-12</c:v>
                </c:pt>
                <c:pt idx="6349">
                  <c:v>3.4449400000000001E-12</c:v>
                </c:pt>
                <c:pt idx="6350">
                  <c:v>3.75848E-12</c:v>
                </c:pt>
                <c:pt idx="6351">
                  <c:v>4.0157799999999997E-12</c:v>
                </c:pt>
                <c:pt idx="6352">
                  <c:v>4.20774E-12</c:v>
                </c:pt>
                <c:pt idx="6353">
                  <c:v>4.4517799999999998E-12</c:v>
                </c:pt>
                <c:pt idx="6354">
                  <c:v>4.57998E-12</c:v>
                </c:pt>
                <c:pt idx="6355">
                  <c:v>4.6162799999999998E-12</c:v>
                </c:pt>
                <c:pt idx="6356">
                  <c:v>4.5658599999999997E-12</c:v>
                </c:pt>
                <c:pt idx="6357">
                  <c:v>4.3252800000000003E-12</c:v>
                </c:pt>
                <c:pt idx="6358">
                  <c:v>4.2599399999999993E-12</c:v>
                </c:pt>
                <c:pt idx="6359">
                  <c:v>4.0189399999999998E-12</c:v>
                </c:pt>
                <c:pt idx="6360">
                  <c:v>3.6716399999999987E-12</c:v>
                </c:pt>
                <c:pt idx="6361">
                  <c:v>3.1864200000000001E-12</c:v>
                </c:pt>
                <c:pt idx="6362">
                  <c:v>2.7050600000000002E-12</c:v>
                </c:pt>
                <c:pt idx="6363">
                  <c:v>2.3407200000000001E-12</c:v>
                </c:pt>
                <c:pt idx="6364">
                  <c:v>2.0276800000000001E-12</c:v>
                </c:pt>
                <c:pt idx="6365">
                  <c:v>1.6972199999999999E-12</c:v>
                </c:pt>
                <c:pt idx="6366">
                  <c:v>1.45446E-12</c:v>
                </c:pt>
                <c:pt idx="6367">
                  <c:v>1.18412E-12</c:v>
                </c:pt>
                <c:pt idx="6368">
                  <c:v>9.9385999999999997E-13</c:v>
                </c:pt>
                <c:pt idx="6369">
                  <c:v>8.4778000000000005E-13</c:v>
                </c:pt>
                <c:pt idx="6370">
                  <c:v>8.5662000000000014E-13</c:v>
                </c:pt>
                <c:pt idx="6371">
                  <c:v>8.7189999999999995E-13</c:v>
                </c:pt>
                <c:pt idx="6372">
                  <c:v>9.0076000000000009E-13</c:v>
                </c:pt>
                <c:pt idx="6373">
                  <c:v>9.5116000000000016E-13</c:v>
                </c:pt>
                <c:pt idx="6374">
                  <c:v>1.0749600000000001E-12</c:v>
                </c:pt>
                <c:pt idx="6375">
                  <c:v>1.5233799999999999E-12</c:v>
                </c:pt>
                <c:pt idx="6376">
                  <c:v>1.6095999999999999E-12</c:v>
                </c:pt>
                <c:pt idx="6377">
                  <c:v>1.7535600000000001E-12</c:v>
                </c:pt>
                <c:pt idx="6378">
                  <c:v>2.0346999999999998E-12</c:v>
                </c:pt>
                <c:pt idx="6379">
                  <c:v>2.3009400000000001E-12</c:v>
                </c:pt>
                <c:pt idx="6380">
                  <c:v>2.5465199999999999E-12</c:v>
                </c:pt>
                <c:pt idx="6381">
                  <c:v>2.7612800000000001E-12</c:v>
                </c:pt>
                <c:pt idx="6382">
                  <c:v>3.0144799999999999E-12</c:v>
                </c:pt>
                <c:pt idx="6383">
                  <c:v>3.2592400000000002E-12</c:v>
                </c:pt>
                <c:pt idx="6384">
                  <c:v>3.5546600000000001E-12</c:v>
                </c:pt>
                <c:pt idx="6385">
                  <c:v>3.8630200000000002E-12</c:v>
                </c:pt>
                <c:pt idx="6386">
                  <c:v>4.1597000000000013E-12</c:v>
                </c:pt>
                <c:pt idx="6387">
                  <c:v>4.3611799999999994E-12</c:v>
                </c:pt>
                <c:pt idx="6388">
                  <c:v>4.53702E-12</c:v>
                </c:pt>
                <c:pt idx="6389">
                  <c:v>4.6888200000000002E-12</c:v>
                </c:pt>
                <c:pt idx="6390">
                  <c:v>4.6441800000000013E-12</c:v>
                </c:pt>
                <c:pt idx="6391">
                  <c:v>4.5363199999999998E-12</c:v>
                </c:pt>
                <c:pt idx="6392">
                  <c:v>4.3483800000000001E-12</c:v>
                </c:pt>
                <c:pt idx="6393">
                  <c:v>4.2753599999999997E-12</c:v>
                </c:pt>
                <c:pt idx="6394">
                  <c:v>3.9941599999999996E-12</c:v>
                </c:pt>
                <c:pt idx="6395">
                  <c:v>3.6115199999999999E-12</c:v>
                </c:pt>
                <c:pt idx="6396">
                  <c:v>3.0334E-12</c:v>
                </c:pt>
                <c:pt idx="6397">
                  <c:v>2.643260000000001E-12</c:v>
                </c:pt>
                <c:pt idx="6398">
                  <c:v>2.3004399999999998E-12</c:v>
                </c:pt>
                <c:pt idx="6399">
                  <c:v>1.9778999999999999E-12</c:v>
                </c:pt>
                <c:pt idx="6400">
                  <c:v>1.68678E-12</c:v>
                </c:pt>
                <c:pt idx="6401">
                  <c:v>1.4549600000000001E-12</c:v>
                </c:pt>
                <c:pt idx="6402">
                  <c:v>1.20862E-12</c:v>
                </c:pt>
                <c:pt idx="6403">
                  <c:v>1.02386E-12</c:v>
                </c:pt>
                <c:pt idx="6404">
                  <c:v>8.8812000000000006E-13</c:v>
                </c:pt>
                <c:pt idx="6405">
                  <c:v>8.8352000000000006E-13</c:v>
                </c:pt>
                <c:pt idx="6406">
                  <c:v>9.7897999999999993E-13</c:v>
                </c:pt>
                <c:pt idx="6407">
                  <c:v>9.6389999999999996E-13</c:v>
                </c:pt>
                <c:pt idx="6408">
                  <c:v>1.0776600000000001E-12</c:v>
                </c:pt>
                <c:pt idx="6409">
                  <c:v>1.1603E-12</c:v>
                </c:pt>
                <c:pt idx="6410">
                  <c:v>1.3537600000000001E-12</c:v>
                </c:pt>
                <c:pt idx="6411">
                  <c:v>1.8519399999999999E-12</c:v>
                </c:pt>
                <c:pt idx="6412">
                  <c:v>1.8264800000000001E-12</c:v>
                </c:pt>
                <c:pt idx="6413">
                  <c:v>2.09942E-12</c:v>
                </c:pt>
                <c:pt idx="6414">
                  <c:v>2.3849400000000001E-12</c:v>
                </c:pt>
                <c:pt idx="6415">
                  <c:v>2.5874400000000001E-12</c:v>
                </c:pt>
                <c:pt idx="6416">
                  <c:v>2.8386800000000002E-12</c:v>
                </c:pt>
                <c:pt idx="6417">
                  <c:v>3.06596E-12</c:v>
                </c:pt>
                <c:pt idx="6418">
                  <c:v>3.3092400000000001E-12</c:v>
                </c:pt>
                <c:pt idx="6419">
                  <c:v>3.5994600000000001E-12</c:v>
                </c:pt>
                <c:pt idx="6420">
                  <c:v>3.8990999999999998E-12</c:v>
                </c:pt>
                <c:pt idx="6421">
                  <c:v>4.1833599999999997E-12</c:v>
                </c:pt>
                <c:pt idx="6422">
                  <c:v>4.3631800000000004E-12</c:v>
                </c:pt>
                <c:pt idx="6423">
                  <c:v>4.5839199999999997E-12</c:v>
                </c:pt>
                <c:pt idx="6424">
                  <c:v>4.7253199999999999E-12</c:v>
                </c:pt>
                <c:pt idx="6425">
                  <c:v>4.7223399999999986E-12</c:v>
                </c:pt>
                <c:pt idx="6426">
                  <c:v>4.6611399999999997E-12</c:v>
                </c:pt>
                <c:pt idx="6427">
                  <c:v>4.4663400000000013E-12</c:v>
                </c:pt>
                <c:pt idx="6428">
                  <c:v>4.3592000000000002E-12</c:v>
                </c:pt>
                <c:pt idx="6429">
                  <c:v>4.0806199999999996E-12</c:v>
                </c:pt>
                <c:pt idx="6430">
                  <c:v>3.6737400000000001E-12</c:v>
                </c:pt>
                <c:pt idx="6431">
                  <c:v>3.09582E-12</c:v>
                </c:pt>
                <c:pt idx="6432">
                  <c:v>2.73018E-12</c:v>
                </c:pt>
                <c:pt idx="6433">
                  <c:v>2.3743400000000002E-12</c:v>
                </c:pt>
                <c:pt idx="6434">
                  <c:v>2.04754E-12</c:v>
                </c:pt>
                <c:pt idx="6435">
                  <c:v>1.7155199999999999E-12</c:v>
                </c:pt>
                <c:pt idx="6436">
                  <c:v>1.45326E-12</c:v>
                </c:pt>
                <c:pt idx="6437">
                  <c:v>1.18706E-12</c:v>
                </c:pt>
                <c:pt idx="6438">
                  <c:v>1.0008800000000001E-12</c:v>
                </c:pt>
                <c:pt idx="6439">
                  <c:v>8.9011999999999995E-13</c:v>
                </c:pt>
                <c:pt idx="6440">
                  <c:v>9.3911999999999994E-13</c:v>
                </c:pt>
                <c:pt idx="6441">
                  <c:v>9.8305999999999985E-13</c:v>
                </c:pt>
                <c:pt idx="6442">
                  <c:v>9.0528000000000016E-13</c:v>
                </c:pt>
                <c:pt idx="6443">
                  <c:v>1.0433599999999999E-12</c:v>
                </c:pt>
                <c:pt idx="6444">
                  <c:v>1.1537200000000001E-12</c:v>
                </c:pt>
                <c:pt idx="6445">
                  <c:v>1.35596E-12</c:v>
                </c:pt>
                <c:pt idx="6446">
                  <c:v>1.9792999999999999E-12</c:v>
                </c:pt>
                <c:pt idx="6447">
                  <c:v>1.8670400000000001E-12</c:v>
                </c:pt>
                <c:pt idx="6448">
                  <c:v>2.11912E-12</c:v>
                </c:pt>
                <c:pt idx="6449">
                  <c:v>2.3929199999999999E-12</c:v>
                </c:pt>
                <c:pt idx="6450">
                  <c:v>2.6076800000000001E-12</c:v>
                </c:pt>
                <c:pt idx="6451">
                  <c:v>2.8471600000000002E-12</c:v>
                </c:pt>
                <c:pt idx="6452">
                  <c:v>3.1094199999999999E-12</c:v>
                </c:pt>
                <c:pt idx="6453">
                  <c:v>3.3842000000000001E-12</c:v>
                </c:pt>
                <c:pt idx="6454">
                  <c:v>3.6764000000000008E-12</c:v>
                </c:pt>
                <c:pt idx="6455">
                  <c:v>3.9741199999999996E-12</c:v>
                </c:pt>
                <c:pt idx="6456">
                  <c:v>4.2147600000000013E-12</c:v>
                </c:pt>
                <c:pt idx="6457">
                  <c:v>4.4275200000000001E-12</c:v>
                </c:pt>
                <c:pt idx="6458">
                  <c:v>4.6406800000000004E-12</c:v>
                </c:pt>
                <c:pt idx="6459">
                  <c:v>4.7768799999999997E-12</c:v>
                </c:pt>
                <c:pt idx="6460">
                  <c:v>4.7752000000000001E-12</c:v>
                </c:pt>
                <c:pt idx="6461">
                  <c:v>4.65522E-12</c:v>
                </c:pt>
                <c:pt idx="6462">
                  <c:v>4.4889000000000004E-12</c:v>
                </c:pt>
                <c:pt idx="6463">
                  <c:v>4.3228800000000003E-12</c:v>
                </c:pt>
                <c:pt idx="6464">
                  <c:v>4.0086000000000013E-12</c:v>
                </c:pt>
                <c:pt idx="6465">
                  <c:v>3.60944E-12</c:v>
                </c:pt>
                <c:pt idx="6466">
                  <c:v>3.0477800000000002E-12</c:v>
                </c:pt>
                <c:pt idx="6467">
                  <c:v>2.6958200000000001E-12</c:v>
                </c:pt>
                <c:pt idx="6468">
                  <c:v>2.3476799999999999E-12</c:v>
                </c:pt>
                <c:pt idx="6469">
                  <c:v>2.0112000000000002E-12</c:v>
                </c:pt>
                <c:pt idx="6470">
                  <c:v>1.7054799999999999E-12</c:v>
                </c:pt>
                <c:pt idx="6471">
                  <c:v>1.4259599999999999E-12</c:v>
                </c:pt>
                <c:pt idx="6472">
                  <c:v>1.2064799999999999E-12</c:v>
                </c:pt>
                <c:pt idx="6473">
                  <c:v>1.0398399999999999E-12</c:v>
                </c:pt>
                <c:pt idx="6474">
                  <c:v>9.1551999999999992E-13</c:v>
                </c:pt>
                <c:pt idx="6475">
                  <c:v>8.5393999999999999E-13</c:v>
                </c:pt>
                <c:pt idx="6476">
                  <c:v>1.0058E-12</c:v>
                </c:pt>
                <c:pt idx="6477">
                  <c:v>1.08952E-12</c:v>
                </c:pt>
                <c:pt idx="6478">
                  <c:v>1.1044400000000001E-12</c:v>
                </c:pt>
                <c:pt idx="6479">
                  <c:v>1.40288E-12</c:v>
                </c:pt>
                <c:pt idx="6480">
                  <c:v>1.8390000000000001E-12</c:v>
                </c:pt>
                <c:pt idx="6481">
                  <c:v>1.7748000000000001E-12</c:v>
                </c:pt>
                <c:pt idx="6482">
                  <c:v>2.0201600000000001E-12</c:v>
                </c:pt>
                <c:pt idx="6483">
                  <c:v>2.2898399999999999E-12</c:v>
                </c:pt>
                <c:pt idx="6484">
                  <c:v>2.5538999999999999E-12</c:v>
                </c:pt>
                <c:pt idx="6485">
                  <c:v>2.75788E-12</c:v>
                </c:pt>
                <c:pt idx="6486">
                  <c:v>2.9951400000000001E-12</c:v>
                </c:pt>
                <c:pt idx="6487">
                  <c:v>3.2692399999999999E-12</c:v>
                </c:pt>
                <c:pt idx="6488">
                  <c:v>3.5749400000000001E-12</c:v>
                </c:pt>
                <c:pt idx="6489">
                  <c:v>3.8731400000000002E-12</c:v>
                </c:pt>
                <c:pt idx="6490">
                  <c:v>4.1440999999999997E-12</c:v>
                </c:pt>
                <c:pt idx="6491">
                  <c:v>4.3498400000000004E-12</c:v>
                </c:pt>
                <c:pt idx="6492">
                  <c:v>4.5198800000000003E-12</c:v>
                </c:pt>
                <c:pt idx="6493">
                  <c:v>4.6451800000000002E-12</c:v>
                </c:pt>
                <c:pt idx="6494">
                  <c:v>4.6845800000000002E-12</c:v>
                </c:pt>
                <c:pt idx="6495">
                  <c:v>4.6083800000000002E-12</c:v>
                </c:pt>
                <c:pt idx="6496">
                  <c:v>4.3811000000000004E-12</c:v>
                </c:pt>
                <c:pt idx="6497">
                  <c:v>4.2424599999999997E-12</c:v>
                </c:pt>
                <c:pt idx="6498">
                  <c:v>3.9794999999999994E-12</c:v>
                </c:pt>
                <c:pt idx="6499">
                  <c:v>3.6665600000000001E-12</c:v>
                </c:pt>
                <c:pt idx="6500">
                  <c:v>3.1909199999999999E-12</c:v>
                </c:pt>
                <c:pt idx="6501">
                  <c:v>2.75792E-12</c:v>
                </c:pt>
                <c:pt idx="6502">
                  <c:v>2.4237600000000002E-12</c:v>
                </c:pt>
                <c:pt idx="6503">
                  <c:v>2.08824E-12</c:v>
                </c:pt>
                <c:pt idx="6504">
                  <c:v>1.7836E-12</c:v>
                </c:pt>
                <c:pt idx="6505">
                  <c:v>1.50184E-12</c:v>
                </c:pt>
                <c:pt idx="6506">
                  <c:v>1.2519800000000001E-12</c:v>
                </c:pt>
                <c:pt idx="6507">
                  <c:v>1.0414600000000001E-12</c:v>
                </c:pt>
                <c:pt idx="6508">
                  <c:v>9.1030000000000007E-13</c:v>
                </c:pt>
                <c:pt idx="6509">
                  <c:v>9.3864000000000013E-13</c:v>
                </c:pt>
                <c:pt idx="6510">
                  <c:v>8.8705999999999996E-13</c:v>
                </c:pt>
                <c:pt idx="6511">
                  <c:v>9.023E-13</c:v>
                </c:pt>
                <c:pt idx="6512">
                  <c:v>9.8426000000000009E-13</c:v>
                </c:pt>
                <c:pt idx="6513">
                  <c:v>1.0878000000000001E-12</c:v>
                </c:pt>
                <c:pt idx="6514">
                  <c:v>1.3339400000000001E-12</c:v>
                </c:pt>
                <c:pt idx="6515">
                  <c:v>1.8847399999999999E-12</c:v>
                </c:pt>
                <c:pt idx="6516">
                  <c:v>1.78112E-12</c:v>
                </c:pt>
                <c:pt idx="6517">
                  <c:v>2.0191600000000001E-12</c:v>
                </c:pt>
                <c:pt idx="6518">
                  <c:v>2.2797400000000001E-12</c:v>
                </c:pt>
                <c:pt idx="6519">
                  <c:v>2.5253000000000002E-12</c:v>
                </c:pt>
                <c:pt idx="6520">
                  <c:v>2.7490199999999999E-12</c:v>
                </c:pt>
                <c:pt idx="6521">
                  <c:v>3.00614E-12</c:v>
                </c:pt>
                <c:pt idx="6522">
                  <c:v>3.2679600000000001E-12</c:v>
                </c:pt>
                <c:pt idx="6523">
                  <c:v>3.5633999999999999E-12</c:v>
                </c:pt>
                <c:pt idx="6524">
                  <c:v>3.8654399999999997E-12</c:v>
                </c:pt>
                <c:pt idx="6525">
                  <c:v>4.0944200000000002E-12</c:v>
                </c:pt>
                <c:pt idx="6526">
                  <c:v>4.2732599999999999E-12</c:v>
                </c:pt>
                <c:pt idx="6527">
                  <c:v>4.4322999999999992E-12</c:v>
                </c:pt>
                <c:pt idx="6528">
                  <c:v>4.5199999999999993E-12</c:v>
                </c:pt>
                <c:pt idx="6529">
                  <c:v>4.5545400000000001E-12</c:v>
                </c:pt>
                <c:pt idx="6530">
                  <c:v>4.5007800000000001E-12</c:v>
                </c:pt>
                <c:pt idx="6531">
                  <c:v>4.2339600000000003E-12</c:v>
                </c:pt>
                <c:pt idx="6532">
                  <c:v>4.1764999999999986E-12</c:v>
                </c:pt>
                <c:pt idx="6533">
                  <c:v>3.9296799999999999E-12</c:v>
                </c:pt>
                <c:pt idx="6534">
                  <c:v>3.5886600000000002E-12</c:v>
                </c:pt>
                <c:pt idx="6535">
                  <c:v>3.0315399999999998E-12</c:v>
                </c:pt>
                <c:pt idx="6536">
                  <c:v>2.6491799999999998E-12</c:v>
                </c:pt>
                <c:pt idx="6537">
                  <c:v>2.3407200000000001E-12</c:v>
                </c:pt>
                <c:pt idx="6538">
                  <c:v>1.9972800000000001E-12</c:v>
                </c:pt>
                <c:pt idx="6539">
                  <c:v>1.73666E-12</c:v>
                </c:pt>
                <c:pt idx="6540">
                  <c:v>1.4724000000000001E-12</c:v>
                </c:pt>
                <c:pt idx="6541">
                  <c:v>1.19604E-12</c:v>
                </c:pt>
                <c:pt idx="6542">
                  <c:v>1.00474E-12</c:v>
                </c:pt>
                <c:pt idx="6543">
                  <c:v>8.5795999999999991E-13</c:v>
                </c:pt>
                <c:pt idx="6544">
                  <c:v>8.1709999999999982E-13</c:v>
                </c:pt>
                <c:pt idx="6545">
                  <c:v>9.6966000000000013E-13</c:v>
                </c:pt>
                <c:pt idx="6546">
                  <c:v>8.7712E-13</c:v>
                </c:pt>
                <c:pt idx="6547">
                  <c:v>8.2095999999999997E-13</c:v>
                </c:pt>
                <c:pt idx="6548">
                  <c:v>1.0397199999999999E-12</c:v>
                </c:pt>
                <c:pt idx="6549">
                  <c:v>1.30064E-12</c:v>
                </c:pt>
                <c:pt idx="6550">
                  <c:v>1.8564E-12</c:v>
                </c:pt>
                <c:pt idx="6551">
                  <c:v>1.7857800000000001E-12</c:v>
                </c:pt>
                <c:pt idx="6552">
                  <c:v>1.9745000000000001E-12</c:v>
                </c:pt>
                <c:pt idx="6553">
                  <c:v>2.2310799999999998E-12</c:v>
                </c:pt>
                <c:pt idx="6554">
                  <c:v>2.48158E-12</c:v>
                </c:pt>
                <c:pt idx="6555">
                  <c:v>2.6895399999999999E-12</c:v>
                </c:pt>
                <c:pt idx="6556">
                  <c:v>2.95662E-12</c:v>
                </c:pt>
                <c:pt idx="6557">
                  <c:v>3.19736E-12</c:v>
                </c:pt>
                <c:pt idx="6558">
                  <c:v>3.4832599999999998E-12</c:v>
                </c:pt>
                <c:pt idx="6559">
                  <c:v>3.7794999999999994E-12</c:v>
                </c:pt>
                <c:pt idx="6560">
                  <c:v>4.0766400000000003E-12</c:v>
                </c:pt>
                <c:pt idx="6561">
                  <c:v>4.2641599999999999E-12</c:v>
                </c:pt>
                <c:pt idx="6562">
                  <c:v>4.4255800000000006E-12</c:v>
                </c:pt>
                <c:pt idx="6563">
                  <c:v>4.5379999999999986E-12</c:v>
                </c:pt>
                <c:pt idx="6564">
                  <c:v>4.5963199999999999E-12</c:v>
                </c:pt>
                <c:pt idx="6565">
                  <c:v>4.5614199999999998E-12</c:v>
                </c:pt>
                <c:pt idx="6566">
                  <c:v>4.3955200000000002E-12</c:v>
                </c:pt>
                <c:pt idx="6567">
                  <c:v>4.2093600000000014E-12</c:v>
                </c:pt>
                <c:pt idx="6568">
                  <c:v>3.9892599999999991E-12</c:v>
                </c:pt>
                <c:pt idx="6569">
                  <c:v>3.6607600000000002E-12</c:v>
                </c:pt>
                <c:pt idx="6570">
                  <c:v>3.1720799999999999E-12</c:v>
                </c:pt>
                <c:pt idx="6571">
                  <c:v>2.7261999999999998E-12</c:v>
                </c:pt>
                <c:pt idx="6572">
                  <c:v>2.4138400000000001E-12</c:v>
                </c:pt>
                <c:pt idx="6573">
                  <c:v>2.0772000000000001E-12</c:v>
                </c:pt>
                <c:pt idx="6574">
                  <c:v>1.76768E-12</c:v>
                </c:pt>
                <c:pt idx="6575">
                  <c:v>1.4658000000000001E-12</c:v>
                </c:pt>
                <c:pt idx="6576">
                  <c:v>1.23674E-12</c:v>
                </c:pt>
                <c:pt idx="6577">
                  <c:v>1.00826E-12</c:v>
                </c:pt>
                <c:pt idx="6578">
                  <c:v>9.0360000000000001E-13</c:v>
                </c:pt>
                <c:pt idx="6579">
                  <c:v>9.1567999999999999E-13</c:v>
                </c:pt>
                <c:pt idx="6580">
                  <c:v>1.0227000000000001E-12</c:v>
                </c:pt>
                <c:pt idx="6581">
                  <c:v>8.9907999999999994E-13</c:v>
                </c:pt>
                <c:pt idx="6582">
                  <c:v>1.0323600000000001E-12</c:v>
                </c:pt>
                <c:pt idx="6583">
                  <c:v>1.1375800000000001E-12</c:v>
                </c:pt>
                <c:pt idx="6584">
                  <c:v>1.77804E-12</c:v>
                </c:pt>
                <c:pt idx="6585">
                  <c:v>1.6092200000000001E-12</c:v>
                </c:pt>
                <c:pt idx="6586">
                  <c:v>1.7821000000000001E-12</c:v>
                </c:pt>
                <c:pt idx="6587">
                  <c:v>2.0378800000000002E-12</c:v>
                </c:pt>
                <c:pt idx="6588">
                  <c:v>2.3479000000000001E-12</c:v>
                </c:pt>
                <c:pt idx="6589">
                  <c:v>2.58934E-12</c:v>
                </c:pt>
                <c:pt idx="6590">
                  <c:v>2.8256E-12</c:v>
                </c:pt>
                <c:pt idx="6591">
                  <c:v>3.0754599999999991E-12</c:v>
                </c:pt>
                <c:pt idx="6592">
                  <c:v>3.3305E-12</c:v>
                </c:pt>
                <c:pt idx="6593">
                  <c:v>3.6437200000000001E-12</c:v>
                </c:pt>
                <c:pt idx="6594">
                  <c:v>3.9467400000000002E-12</c:v>
                </c:pt>
                <c:pt idx="6595">
                  <c:v>4.1543599999999997E-12</c:v>
                </c:pt>
                <c:pt idx="6596">
                  <c:v>4.3841600000000002E-12</c:v>
                </c:pt>
                <c:pt idx="6597">
                  <c:v>4.5534800000000013E-12</c:v>
                </c:pt>
                <c:pt idx="6598">
                  <c:v>4.6334400000000013E-12</c:v>
                </c:pt>
                <c:pt idx="6599">
                  <c:v>4.6492E-12</c:v>
                </c:pt>
                <c:pt idx="6600">
                  <c:v>4.5649600000000004E-12</c:v>
                </c:pt>
                <c:pt idx="6601">
                  <c:v>4.3484000000000003E-12</c:v>
                </c:pt>
                <c:pt idx="6602">
                  <c:v>4.2015000000000006E-12</c:v>
                </c:pt>
                <c:pt idx="6603">
                  <c:v>3.9059799999999987E-12</c:v>
                </c:pt>
                <c:pt idx="6604">
                  <c:v>3.5861399999999999E-12</c:v>
                </c:pt>
                <c:pt idx="6605">
                  <c:v>3.0854600000000001E-12</c:v>
                </c:pt>
                <c:pt idx="6606">
                  <c:v>2.6961799999999999E-12</c:v>
                </c:pt>
                <c:pt idx="6607">
                  <c:v>2.3476399999999999E-12</c:v>
                </c:pt>
                <c:pt idx="6608">
                  <c:v>2.0229000000000002E-12</c:v>
                </c:pt>
                <c:pt idx="6609">
                  <c:v>1.72134E-12</c:v>
                </c:pt>
                <c:pt idx="6610">
                  <c:v>1.46342E-12</c:v>
                </c:pt>
                <c:pt idx="6611">
                  <c:v>1.2282999999999999E-12</c:v>
                </c:pt>
                <c:pt idx="6612">
                  <c:v>1.02762E-12</c:v>
                </c:pt>
                <c:pt idx="6613">
                  <c:v>8.9829999999999992E-13</c:v>
                </c:pt>
                <c:pt idx="6614">
                  <c:v>8.3885999999999992E-13</c:v>
                </c:pt>
                <c:pt idx="6615">
                  <c:v>9.3935999999999975E-13</c:v>
                </c:pt>
                <c:pt idx="6616">
                  <c:v>9.3581999999999994E-13</c:v>
                </c:pt>
                <c:pt idx="6617">
                  <c:v>1.02098E-12</c:v>
                </c:pt>
                <c:pt idx="6618">
                  <c:v>1.0661000000000001E-12</c:v>
                </c:pt>
                <c:pt idx="6619">
                  <c:v>1.59384E-12</c:v>
                </c:pt>
                <c:pt idx="6620">
                  <c:v>1.69374E-12</c:v>
                </c:pt>
                <c:pt idx="6621">
                  <c:v>1.8470799999999998E-12</c:v>
                </c:pt>
                <c:pt idx="6622">
                  <c:v>2.1052800000000001E-12</c:v>
                </c:pt>
                <c:pt idx="6623">
                  <c:v>2.3747E-12</c:v>
                </c:pt>
                <c:pt idx="6624">
                  <c:v>2.5676799999999998E-12</c:v>
                </c:pt>
                <c:pt idx="6625">
                  <c:v>2.8241000000000001E-12</c:v>
                </c:pt>
                <c:pt idx="6626">
                  <c:v>3.0620199999999999E-12</c:v>
                </c:pt>
                <c:pt idx="6627">
                  <c:v>3.33888E-12</c:v>
                </c:pt>
                <c:pt idx="6628">
                  <c:v>3.6152799999999999E-12</c:v>
                </c:pt>
                <c:pt idx="6629">
                  <c:v>3.8995799999999998E-12</c:v>
                </c:pt>
                <c:pt idx="6630">
                  <c:v>4.13968E-12</c:v>
                </c:pt>
                <c:pt idx="6631">
                  <c:v>4.3584799999999998E-12</c:v>
                </c:pt>
                <c:pt idx="6632">
                  <c:v>4.4954800000000014E-12</c:v>
                </c:pt>
                <c:pt idx="6633">
                  <c:v>4.5980199999999998E-12</c:v>
                </c:pt>
                <c:pt idx="6634">
                  <c:v>4.6350999999999999E-12</c:v>
                </c:pt>
                <c:pt idx="6635">
                  <c:v>4.55672E-12</c:v>
                </c:pt>
                <c:pt idx="6636">
                  <c:v>4.3129999999999999E-12</c:v>
                </c:pt>
                <c:pt idx="6637">
                  <c:v>4.2397199999999996E-12</c:v>
                </c:pt>
                <c:pt idx="6638">
                  <c:v>3.9345399999999999E-12</c:v>
                </c:pt>
                <c:pt idx="6639">
                  <c:v>3.5858200000000002E-12</c:v>
                </c:pt>
                <c:pt idx="6640">
                  <c:v>3.03214E-12</c:v>
                </c:pt>
                <c:pt idx="6641">
                  <c:v>2.6646399999999998E-12</c:v>
                </c:pt>
                <c:pt idx="6642">
                  <c:v>2.31068E-12</c:v>
                </c:pt>
                <c:pt idx="6643">
                  <c:v>1.9958E-12</c:v>
                </c:pt>
                <c:pt idx="6644">
                  <c:v>1.6621E-12</c:v>
                </c:pt>
                <c:pt idx="6645">
                  <c:v>1.3827E-12</c:v>
                </c:pt>
                <c:pt idx="6646">
                  <c:v>1.1691999999999999E-12</c:v>
                </c:pt>
                <c:pt idx="6647">
                  <c:v>9.6589999999999995E-13</c:v>
                </c:pt>
                <c:pt idx="6648">
                  <c:v>8.3869999999999995E-13</c:v>
                </c:pt>
                <c:pt idx="6649">
                  <c:v>9.4763999999999979E-13</c:v>
                </c:pt>
                <c:pt idx="6650">
                  <c:v>9.9202000000000005E-13</c:v>
                </c:pt>
                <c:pt idx="6651">
                  <c:v>9.4925999999999994E-13</c:v>
                </c:pt>
                <c:pt idx="6652">
                  <c:v>9.2485999999999996E-13</c:v>
                </c:pt>
                <c:pt idx="6653">
                  <c:v>1.15806E-12</c:v>
                </c:pt>
                <c:pt idx="6654">
                  <c:v>1.6869799999999999E-12</c:v>
                </c:pt>
                <c:pt idx="6655">
                  <c:v>1.8344999999999999E-12</c:v>
                </c:pt>
                <c:pt idx="6656">
                  <c:v>1.8881400000000001E-12</c:v>
                </c:pt>
                <c:pt idx="6657">
                  <c:v>2.1597600000000001E-12</c:v>
                </c:pt>
                <c:pt idx="6658">
                  <c:v>2.44834E-12</c:v>
                </c:pt>
                <c:pt idx="6659">
                  <c:v>2.6417999999999999E-12</c:v>
                </c:pt>
                <c:pt idx="6660">
                  <c:v>2.8998399999999999E-12</c:v>
                </c:pt>
                <c:pt idx="6661">
                  <c:v>3.1706200000000001E-12</c:v>
                </c:pt>
                <c:pt idx="6662">
                  <c:v>3.459559999999999E-12</c:v>
                </c:pt>
                <c:pt idx="6663">
                  <c:v>3.7622200000000013E-12</c:v>
                </c:pt>
                <c:pt idx="6664">
                  <c:v>4.0559399999999998E-12</c:v>
                </c:pt>
                <c:pt idx="6665">
                  <c:v>4.2871999999999997E-12</c:v>
                </c:pt>
                <c:pt idx="6666">
                  <c:v>4.46274E-12</c:v>
                </c:pt>
                <c:pt idx="6667">
                  <c:v>4.6573799999999997E-12</c:v>
                </c:pt>
                <c:pt idx="6668">
                  <c:v>4.69174E-12</c:v>
                </c:pt>
                <c:pt idx="6669">
                  <c:v>4.6367000000000002E-12</c:v>
                </c:pt>
                <c:pt idx="6670">
                  <c:v>4.6013400000000003E-12</c:v>
                </c:pt>
                <c:pt idx="6671">
                  <c:v>4.3381400000000003E-12</c:v>
                </c:pt>
                <c:pt idx="6672">
                  <c:v>4.1098200000000004E-12</c:v>
                </c:pt>
                <c:pt idx="6673">
                  <c:v>3.8237199999999998E-12</c:v>
                </c:pt>
                <c:pt idx="6674">
                  <c:v>3.4106800000000002E-12</c:v>
                </c:pt>
                <c:pt idx="6675">
                  <c:v>2.920419999999999E-12</c:v>
                </c:pt>
                <c:pt idx="6676">
                  <c:v>2.5638599999999999E-12</c:v>
                </c:pt>
                <c:pt idx="6677">
                  <c:v>2.1963200000000001E-12</c:v>
                </c:pt>
                <c:pt idx="6678">
                  <c:v>1.9162399999999999E-12</c:v>
                </c:pt>
                <c:pt idx="6679">
                  <c:v>1.6094400000000001E-12</c:v>
                </c:pt>
                <c:pt idx="6680">
                  <c:v>1.35338E-12</c:v>
                </c:pt>
                <c:pt idx="6681">
                  <c:v>1.1302E-12</c:v>
                </c:pt>
                <c:pt idx="6682">
                  <c:v>9.5749999999999991E-13</c:v>
                </c:pt>
                <c:pt idx="6683">
                  <c:v>9.7051999999999999E-13</c:v>
                </c:pt>
                <c:pt idx="6684">
                  <c:v>1.0468999999999999E-12</c:v>
                </c:pt>
                <c:pt idx="6685">
                  <c:v>9.3671999999999987E-13</c:v>
                </c:pt>
                <c:pt idx="6686">
                  <c:v>1.07764E-12</c:v>
                </c:pt>
                <c:pt idx="6687">
                  <c:v>1.1735799999999999E-12</c:v>
                </c:pt>
                <c:pt idx="6688">
                  <c:v>1.6599599999999999E-12</c:v>
                </c:pt>
                <c:pt idx="6689">
                  <c:v>1.62864E-12</c:v>
                </c:pt>
                <c:pt idx="6690">
                  <c:v>1.76544E-12</c:v>
                </c:pt>
                <c:pt idx="6691">
                  <c:v>2.0274199999999999E-12</c:v>
                </c:pt>
                <c:pt idx="6692">
                  <c:v>2.3049800000000001E-12</c:v>
                </c:pt>
                <c:pt idx="6693">
                  <c:v>2.6127200000000002E-12</c:v>
                </c:pt>
                <c:pt idx="6694">
                  <c:v>2.8187400000000002E-12</c:v>
                </c:pt>
                <c:pt idx="6695">
                  <c:v>3.0847800000000001E-12</c:v>
                </c:pt>
                <c:pt idx="6696">
                  <c:v>3.3582599999999999E-12</c:v>
                </c:pt>
                <c:pt idx="6697">
                  <c:v>3.6638600000000013E-12</c:v>
                </c:pt>
                <c:pt idx="6698">
                  <c:v>3.9519599999999997E-12</c:v>
                </c:pt>
                <c:pt idx="6699">
                  <c:v>4.1630999999999987E-12</c:v>
                </c:pt>
                <c:pt idx="6700">
                  <c:v>4.3548399999999996E-12</c:v>
                </c:pt>
                <c:pt idx="6701">
                  <c:v>4.5132599999999997E-12</c:v>
                </c:pt>
                <c:pt idx="6702">
                  <c:v>4.5896400000000002E-12</c:v>
                </c:pt>
                <c:pt idx="6703">
                  <c:v>4.6164400000000001E-12</c:v>
                </c:pt>
                <c:pt idx="6704">
                  <c:v>4.5715999999999996E-12</c:v>
                </c:pt>
                <c:pt idx="6705">
                  <c:v>4.3429399999999997E-12</c:v>
                </c:pt>
                <c:pt idx="6706">
                  <c:v>4.1840200000000002E-12</c:v>
                </c:pt>
                <c:pt idx="6707">
                  <c:v>3.9397199999999997E-12</c:v>
                </c:pt>
                <c:pt idx="6708">
                  <c:v>3.6202600000000002E-12</c:v>
                </c:pt>
                <c:pt idx="6709">
                  <c:v>3.1556199999999998E-12</c:v>
                </c:pt>
                <c:pt idx="6710">
                  <c:v>2.8336E-12</c:v>
                </c:pt>
                <c:pt idx="6711">
                  <c:v>2.5032000000000001E-12</c:v>
                </c:pt>
                <c:pt idx="6712">
                  <c:v>2.1737599999999998E-12</c:v>
                </c:pt>
                <c:pt idx="6713">
                  <c:v>1.8744000000000002E-12</c:v>
                </c:pt>
                <c:pt idx="6714">
                  <c:v>1.5895200000000001E-12</c:v>
                </c:pt>
                <c:pt idx="6715">
                  <c:v>1.35936E-12</c:v>
                </c:pt>
                <c:pt idx="6716">
                  <c:v>1.13802E-12</c:v>
                </c:pt>
                <c:pt idx="6717">
                  <c:v>9.8441999999999996E-13</c:v>
                </c:pt>
                <c:pt idx="6718">
                  <c:v>9.1527999999999991E-13</c:v>
                </c:pt>
                <c:pt idx="6719">
                  <c:v>1.10358E-12</c:v>
                </c:pt>
                <c:pt idx="6720">
                  <c:v>9.3940000000000002E-13</c:v>
                </c:pt>
                <c:pt idx="6721">
                  <c:v>1.09072E-12</c:v>
                </c:pt>
                <c:pt idx="6722">
                  <c:v>1.27774E-12</c:v>
                </c:pt>
                <c:pt idx="6723">
                  <c:v>1.9046000000000002E-12</c:v>
                </c:pt>
                <c:pt idx="6724">
                  <c:v>1.7515E-12</c:v>
                </c:pt>
                <c:pt idx="6725">
                  <c:v>1.8858599999999998E-12</c:v>
                </c:pt>
                <c:pt idx="6726">
                  <c:v>2.1234E-12</c:v>
                </c:pt>
                <c:pt idx="6727">
                  <c:v>2.414E-12</c:v>
                </c:pt>
                <c:pt idx="6728">
                  <c:v>2.63442E-12</c:v>
                </c:pt>
                <c:pt idx="6729">
                  <c:v>2.86278E-12</c:v>
                </c:pt>
                <c:pt idx="6730">
                  <c:v>3.1476599999999999E-12</c:v>
                </c:pt>
                <c:pt idx="6731">
                  <c:v>3.4426999999999999E-12</c:v>
                </c:pt>
                <c:pt idx="6732">
                  <c:v>3.7356199999999998E-12</c:v>
                </c:pt>
                <c:pt idx="6733">
                  <c:v>4.0505399999999998E-12</c:v>
                </c:pt>
                <c:pt idx="6734">
                  <c:v>4.2620600000000001E-12</c:v>
                </c:pt>
                <c:pt idx="6735">
                  <c:v>4.4089000000000007E-12</c:v>
                </c:pt>
                <c:pt idx="6736">
                  <c:v>4.5106799999999999E-12</c:v>
                </c:pt>
                <c:pt idx="6737">
                  <c:v>4.5860599999999999E-12</c:v>
                </c:pt>
                <c:pt idx="6738">
                  <c:v>4.5720600000000002E-12</c:v>
                </c:pt>
                <c:pt idx="6739">
                  <c:v>4.4638799999999989E-12</c:v>
                </c:pt>
                <c:pt idx="6740">
                  <c:v>4.3215399999999998E-12</c:v>
                </c:pt>
                <c:pt idx="6741">
                  <c:v>4.0660200000000001E-12</c:v>
                </c:pt>
                <c:pt idx="6742">
                  <c:v>3.8273200000000003E-12</c:v>
                </c:pt>
                <c:pt idx="6743">
                  <c:v>3.5322200000000001E-12</c:v>
                </c:pt>
                <c:pt idx="6744">
                  <c:v>3.0035200000000001E-12</c:v>
                </c:pt>
                <c:pt idx="6745">
                  <c:v>2.7230800000000001E-12</c:v>
                </c:pt>
                <c:pt idx="6746">
                  <c:v>2.4016799999999999E-12</c:v>
                </c:pt>
                <c:pt idx="6747">
                  <c:v>2.0644999999999999E-12</c:v>
                </c:pt>
                <c:pt idx="6748">
                  <c:v>1.77016E-12</c:v>
                </c:pt>
                <c:pt idx="6749">
                  <c:v>1.51906E-12</c:v>
                </c:pt>
                <c:pt idx="6750">
                  <c:v>1.24664E-12</c:v>
                </c:pt>
                <c:pt idx="6751">
                  <c:v>1.05106E-12</c:v>
                </c:pt>
                <c:pt idx="6752">
                  <c:v>9.8123999999999997E-13</c:v>
                </c:pt>
                <c:pt idx="6753">
                  <c:v>9.0810000000000014E-13</c:v>
                </c:pt>
                <c:pt idx="6754">
                  <c:v>1.0683400000000001E-12</c:v>
                </c:pt>
                <c:pt idx="6755">
                  <c:v>9.8571999999999996E-13</c:v>
                </c:pt>
                <c:pt idx="6756">
                  <c:v>1.10002E-12</c:v>
                </c:pt>
                <c:pt idx="6757">
                  <c:v>1.28222E-12</c:v>
                </c:pt>
                <c:pt idx="6758">
                  <c:v>1.8781999999999998E-12</c:v>
                </c:pt>
                <c:pt idx="6759">
                  <c:v>1.6995E-12</c:v>
                </c:pt>
                <c:pt idx="6760">
                  <c:v>1.9063000000000001E-12</c:v>
                </c:pt>
                <c:pt idx="6761">
                  <c:v>2.1442199999999999E-12</c:v>
                </c:pt>
                <c:pt idx="6762">
                  <c:v>2.45124E-12</c:v>
                </c:pt>
                <c:pt idx="6763">
                  <c:v>2.6805799999999999E-12</c:v>
                </c:pt>
                <c:pt idx="6764">
                  <c:v>2.902E-12</c:v>
                </c:pt>
                <c:pt idx="6765">
                  <c:v>3.1687800000000002E-12</c:v>
                </c:pt>
                <c:pt idx="6766">
                  <c:v>3.4627000000000002E-12</c:v>
                </c:pt>
                <c:pt idx="6767">
                  <c:v>3.7562799999999998E-12</c:v>
                </c:pt>
                <c:pt idx="6768">
                  <c:v>4.0547799999999998E-12</c:v>
                </c:pt>
                <c:pt idx="6769">
                  <c:v>4.2630000000000007E-12</c:v>
                </c:pt>
                <c:pt idx="6770">
                  <c:v>4.4235599999999994E-12</c:v>
                </c:pt>
                <c:pt idx="6771">
                  <c:v>4.5635000000000009E-12</c:v>
                </c:pt>
                <c:pt idx="6772">
                  <c:v>4.65228E-12</c:v>
                </c:pt>
                <c:pt idx="6773">
                  <c:v>4.6582999999999992E-12</c:v>
                </c:pt>
                <c:pt idx="6774">
                  <c:v>4.5289200000000013E-12</c:v>
                </c:pt>
                <c:pt idx="6775">
                  <c:v>4.3170199999999997E-12</c:v>
                </c:pt>
                <c:pt idx="6776">
                  <c:v>4.1661800000000003E-12</c:v>
                </c:pt>
                <c:pt idx="6777">
                  <c:v>3.9424400000000003E-12</c:v>
                </c:pt>
                <c:pt idx="6778">
                  <c:v>3.5802599999999999E-12</c:v>
                </c:pt>
                <c:pt idx="6779">
                  <c:v>3.1253E-12</c:v>
                </c:pt>
                <c:pt idx="6780">
                  <c:v>2.7643999999999998E-12</c:v>
                </c:pt>
                <c:pt idx="6781">
                  <c:v>2.4436799999999999E-12</c:v>
                </c:pt>
                <c:pt idx="6782">
                  <c:v>2.1364799999999998E-12</c:v>
                </c:pt>
                <c:pt idx="6783">
                  <c:v>1.84186E-12</c:v>
                </c:pt>
                <c:pt idx="6784">
                  <c:v>1.5668800000000001E-12</c:v>
                </c:pt>
                <c:pt idx="6785">
                  <c:v>1.30816E-12</c:v>
                </c:pt>
                <c:pt idx="6786">
                  <c:v>1.0905E-12</c:v>
                </c:pt>
                <c:pt idx="6787">
                  <c:v>9.7345999999999997E-13</c:v>
                </c:pt>
                <c:pt idx="6788">
                  <c:v>7.6747999999999998E-13</c:v>
                </c:pt>
                <c:pt idx="6789">
                  <c:v>1.09946E-12</c:v>
                </c:pt>
                <c:pt idx="6790">
                  <c:v>1.0511599999999999E-12</c:v>
                </c:pt>
                <c:pt idx="6791">
                  <c:v>1.09544E-12</c:v>
                </c:pt>
                <c:pt idx="6792">
                  <c:v>1.2384200000000001E-12</c:v>
                </c:pt>
                <c:pt idx="6793">
                  <c:v>1.7939399999999999E-12</c:v>
                </c:pt>
                <c:pt idx="6794">
                  <c:v>1.82346E-12</c:v>
                </c:pt>
                <c:pt idx="6795">
                  <c:v>1.90448E-12</c:v>
                </c:pt>
                <c:pt idx="6796">
                  <c:v>2.1363400000000002E-12</c:v>
                </c:pt>
                <c:pt idx="6797">
                  <c:v>2.38568E-12</c:v>
                </c:pt>
                <c:pt idx="6798">
                  <c:v>2.63168E-12</c:v>
                </c:pt>
                <c:pt idx="6799">
                  <c:v>2.89564E-12</c:v>
                </c:pt>
                <c:pt idx="6800">
                  <c:v>3.17386E-12</c:v>
                </c:pt>
                <c:pt idx="6801">
                  <c:v>3.4419000000000001E-12</c:v>
                </c:pt>
                <c:pt idx="6802">
                  <c:v>3.7228000000000003E-12</c:v>
                </c:pt>
                <c:pt idx="6803">
                  <c:v>4.0184600000000006E-12</c:v>
                </c:pt>
                <c:pt idx="6804">
                  <c:v>4.2401400000000014E-12</c:v>
                </c:pt>
                <c:pt idx="6805">
                  <c:v>4.4089599999999998E-12</c:v>
                </c:pt>
                <c:pt idx="6806">
                  <c:v>4.5493600000000003E-12</c:v>
                </c:pt>
                <c:pt idx="6807">
                  <c:v>4.6533800000000001E-12</c:v>
                </c:pt>
                <c:pt idx="6808">
                  <c:v>4.6421399999999998E-12</c:v>
                </c:pt>
                <c:pt idx="6809">
                  <c:v>4.5257599999999987E-12</c:v>
                </c:pt>
                <c:pt idx="6810">
                  <c:v>4.3110999999999993E-12</c:v>
                </c:pt>
                <c:pt idx="6811">
                  <c:v>4.1861400000000002E-12</c:v>
                </c:pt>
                <c:pt idx="6812">
                  <c:v>3.8570399999999999E-12</c:v>
                </c:pt>
                <c:pt idx="6813">
                  <c:v>3.5394599999999999E-12</c:v>
                </c:pt>
                <c:pt idx="6814">
                  <c:v>3.0745999999999998E-12</c:v>
                </c:pt>
                <c:pt idx="6815">
                  <c:v>2.7107600000000001E-12</c:v>
                </c:pt>
                <c:pt idx="6816">
                  <c:v>2.4118600000000002E-12</c:v>
                </c:pt>
                <c:pt idx="6817">
                  <c:v>2.0955400000000002E-12</c:v>
                </c:pt>
                <c:pt idx="6818">
                  <c:v>1.7794199999999999E-12</c:v>
                </c:pt>
                <c:pt idx="6819">
                  <c:v>1.53842E-12</c:v>
                </c:pt>
                <c:pt idx="6820">
                  <c:v>1.31786E-12</c:v>
                </c:pt>
                <c:pt idx="6821">
                  <c:v>1.1103599999999999E-12</c:v>
                </c:pt>
                <c:pt idx="6822">
                  <c:v>9.6382000000000003E-13</c:v>
                </c:pt>
                <c:pt idx="6823">
                  <c:v>8.3255999999999984E-13</c:v>
                </c:pt>
                <c:pt idx="6824">
                  <c:v>1.1608000000000001E-12</c:v>
                </c:pt>
                <c:pt idx="6825">
                  <c:v>1.0396800000000001E-12</c:v>
                </c:pt>
                <c:pt idx="6826">
                  <c:v>1.1184600000000001E-12</c:v>
                </c:pt>
                <c:pt idx="6827">
                  <c:v>1.29192E-12</c:v>
                </c:pt>
                <c:pt idx="6828">
                  <c:v>1.8615400000000002E-12</c:v>
                </c:pt>
                <c:pt idx="6829">
                  <c:v>1.70398E-12</c:v>
                </c:pt>
                <c:pt idx="6830">
                  <c:v>1.8891199999999999E-12</c:v>
                </c:pt>
                <c:pt idx="6831">
                  <c:v>2.14156E-12</c:v>
                </c:pt>
                <c:pt idx="6832">
                  <c:v>2.4095799999999999E-12</c:v>
                </c:pt>
                <c:pt idx="6833">
                  <c:v>2.6535E-12</c:v>
                </c:pt>
                <c:pt idx="6834">
                  <c:v>2.9039399999999998E-12</c:v>
                </c:pt>
                <c:pt idx="6835">
                  <c:v>3.1904399999999991E-12</c:v>
                </c:pt>
                <c:pt idx="6836">
                  <c:v>3.4957799999999999E-12</c:v>
                </c:pt>
                <c:pt idx="6837">
                  <c:v>3.7721600000000008E-12</c:v>
                </c:pt>
                <c:pt idx="6838">
                  <c:v>4.0587000000000009E-12</c:v>
                </c:pt>
                <c:pt idx="6839">
                  <c:v>4.2951200000000004E-12</c:v>
                </c:pt>
                <c:pt idx="6840">
                  <c:v>4.4803799999999999E-12</c:v>
                </c:pt>
                <c:pt idx="6841">
                  <c:v>4.6163800000000002E-12</c:v>
                </c:pt>
                <c:pt idx="6842">
                  <c:v>4.7014399999999998E-12</c:v>
                </c:pt>
                <c:pt idx="6843">
                  <c:v>4.6421000000000002E-12</c:v>
                </c:pt>
                <c:pt idx="6844">
                  <c:v>4.5549999999999991E-12</c:v>
                </c:pt>
                <c:pt idx="6845">
                  <c:v>4.3313999999999999E-12</c:v>
                </c:pt>
                <c:pt idx="6846">
                  <c:v>4.2089200000000002E-12</c:v>
                </c:pt>
                <c:pt idx="6847">
                  <c:v>3.9718000000000013E-12</c:v>
                </c:pt>
                <c:pt idx="6848">
                  <c:v>3.6367599999999999E-12</c:v>
                </c:pt>
                <c:pt idx="6849">
                  <c:v>3.0627600000000002E-12</c:v>
                </c:pt>
                <c:pt idx="6850">
                  <c:v>2.69506E-12</c:v>
                </c:pt>
                <c:pt idx="6851">
                  <c:v>2.4059799999999998E-12</c:v>
                </c:pt>
                <c:pt idx="6852">
                  <c:v>2.0766999999999998E-12</c:v>
                </c:pt>
                <c:pt idx="6853">
                  <c:v>1.79258E-12</c:v>
                </c:pt>
                <c:pt idx="6854">
                  <c:v>1.50726E-12</c:v>
                </c:pt>
                <c:pt idx="6855">
                  <c:v>1.2745199999999999E-12</c:v>
                </c:pt>
                <c:pt idx="6856">
                  <c:v>1.0631E-12</c:v>
                </c:pt>
                <c:pt idx="6857">
                  <c:v>9.4981999999999988E-13</c:v>
                </c:pt>
                <c:pt idx="6858">
                  <c:v>9.7793999999999997E-13</c:v>
                </c:pt>
                <c:pt idx="6859">
                  <c:v>1.07776E-12</c:v>
                </c:pt>
                <c:pt idx="6860">
                  <c:v>1.10342E-12</c:v>
                </c:pt>
                <c:pt idx="6861">
                  <c:v>1.1831000000000001E-12</c:v>
                </c:pt>
                <c:pt idx="6862">
                  <c:v>1.4114400000000001E-12</c:v>
                </c:pt>
                <c:pt idx="6863">
                  <c:v>1.9656E-12</c:v>
                </c:pt>
                <c:pt idx="6864">
                  <c:v>1.7908E-12</c:v>
                </c:pt>
                <c:pt idx="6865">
                  <c:v>2.0069200000000001E-12</c:v>
                </c:pt>
                <c:pt idx="6866">
                  <c:v>2.2694400000000001E-12</c:v>
                </c:pt>
                <c:pt idx="6867">
                  <c:v>2.5618200000000001E-12</c:v>
                </c:pt>
                <c:pt idx="6868">
                  <c:v>2.7632000000000002E-12</c:v>
                </c:pt>
                <c:pt idx="6869">
                  <c:v>3.0270200000000002E-12</c:v>
                </c:pt>
                <c:pt idx="6870">
                  <c:v>3.3155399999999998E-12</c:v>
                </c:pt>
                <c:pt idx="6871">
                  <c:v>3.5873600000000002E-12</c:v>
                </c:pt>
                <c:pt idx="6872">
                  <c:v>3.8593399999999988E-12</c:v>
                </c:pt>
                <c:pt idx="6873">
                  <c:v>4.0651200000000008E-12</c:v>
                </c:pt>
                <c:pt idx="6874">
                  <c:v>4.2571599999999996E-12</c:v>
                </c:pt>
                <c:pt idx="6875">
                  <c:v>4.3662400000000002E-12</c:v>
                </c:pt>
                <c:pt idx="6876">
                  <c:v>4.4100599999999991E-12</c:v>
                </c:pt>
                <c:pt idx="6877">
                  <c:v>4.3473799999999996E-12</c:v>
                </c:pt>
                <c:pt idx="6878">
                  <c:v>4.2837600000000003E-12</c:v>
                </c:pt>
                <c:pt idx="6879">
                  <c:v>4.1798999999999992E-12</c:v>
                </c:pt>
                <c:pt idx="6880">
                  <c:v>3.9171399999999996E-12</c:v>
                </c:pt>
                <c:pt idx="6881">
                  <c:v>3.7289000000000004E-12</c:v>
                </c:pt>
                <c:pt idx="6882">
                  <c:v>3.43816E-12</c:v>
                </c:pt>
                <c:pt idx="6883">
                  <c:v>3.0266400000000009E-12</c:v>
                </c:pt>
                <c:pt idx="6884">
                  <c:v>2.6835599999999999E-12</c:v>
                </c:pt>
                <c:pt idx="6885">
                  <c:v>2.4153E-12</c:v>
                </c:pt>
                <c:pt idx="6886">
                  <c:v>2.1171599999999998E-12</c:v>
                </c:pt>
                <c:pt idx="6887">
                  <c:v>1.80116E-12</c:v>
                </c:pt>
                <c:pt idx="6888">
                  <c:v>1.5345E-12</c:v>
                </c:pt>
                <c:pt idx="6889">
                  <c:v>1.2856199999999999E-12</c:v>
                </c:pt>
                <c:pt idx="6890">
                  <c:v>1.09884E-12</c:v>
                </c:pt>
                <c:pt idx="6891">
                  <c:v>9.3631999999999999E-13</c:v>
                </c:pt>
                <c:pt idx="6892">
                  <c:v>9.2155999999999996E-13</c:v>
                </c:pt>
                <c:pt idx="6893">
                  <c:v>9.6388000000000013E-13</c:v>
                </c:pt>
                <c:pt idx="6894">
                  <c:v>1.46022E-12</c:v>
                </c:pt>
                <c:pt idx="6895">
                  <c:v>1.37846E-12</c:v>
                </c:pt>
                <c:pt idx="6896">
                  <c:v>2.0692199999999999E-12</c:v>
                </c:pt>
                <c:pt idx="6897">
                  <c:v>1.7743200000000001E-12</c:v>
                </c:pt>
                <c:pt idx="6898">
                  <c:v>1.6374199999999999E-12</c:v>
                </c:pt>
                <c:pt idx="6899">
                  <c:v>1.8547799999999999E-12</c:v>
                </c:pt>
                <c:pt idx="6900">
                  <c:v>2.1036599999999999E-12</c:v>
                </c:pt>
                <c:pt idx="6901">
                  <c:v>2.3625199999999999E-12</c:v>
                </c:pt>
                <c:pt idx="6902">
                  <c:v>2.64718E-12</c:v>
                </c:pt>
                <c:pt idx="6903">
                  <c:v>2.8579600000000001E-12</c:v>
                </c:pt>
                <c:pt idx="6904">
                  <c:v>3.141E-12</c:v>
                </c:pt>
                <c:pt idx="6905">
                  <c:v>3.4251E-12</c:v>
                </c:pt>
                <c:pt idx="6906">
                  <c:v>3.7074000000000001E-12</c:v>
                </c:pt>
                <c:pt idx="6907">
                  <c:v>3.99638E-12</c:v>
                </c:pt>
                <c:pt idx="6908">
                  <c:v>4.2021199999999999E-12</c:v>
                </c:pt>
                <c:pt idx="6909">
                  <c:v>4.3279599999999997E-12</c:v>
                </c:pt>
                <c:pt idx="6910">
                  <c:v>4.4198800000000003E-12</c:v>
                </c:pt>
                <c:pt idx="6911">
                  <c:v>4.4631600000000001E-12</c:v>
                </c:pt>
                <c:pt idx="6912">
                  <c:v>4.4081600000000001E-12</c:v>
                </c:pt>
                <c:pt idx="6913">
                  <c:v>4.3124200000000003E-12</c:v>
                </c:pt>
                <c:pt idx="6914">
                  <c:v>4.1122199999999996E-12</c:v>
                </c:pt>
                <c:pt idx="6915">
                  <c:v>3.9613800000000002E-12</c:v>
                </c:pt>
                <c:pt idx="6916">
                  <c:v>3.6958799999999998E-12</c:v>
                </c:pt>
                <c:pt idx="6917">
                  <c:v>3.3400999999999999E-12</c:v>
                </c:pt>
                <c:pt idx="6918">
                  <c:v>2.9358000000000001E-12</c:v>
                </c:pt>
                <c:pt idx="6919">
                  <c:v>2.6070799999999998E-12</c:v>
                </c:pt>
                <c:pt idx="6920">
                  <c:v>2.3214600000000001E-12</c:v>
                </c:pt>
                <c:pt idx="6921">
                  <c:v>2.0263999999999999E-12</c:v>
                </c:pt>
                <c:pt idx="6922">
                  <c:v>1.75308E-12</c:v>
                </c:pt>
                <c:pt idx="6923">
                  <c:v>1.4962E-12</c:v>
                </c:pt>
                <c:pt idx="6924">
                  <c:v>1.25394E-12</c:v>
                </c:pt>
                <c:pt idx="6925">
                  <c:v>1.0336800000000001E-12</c:v>
                </c:pt>
                <c:pt idx="6926">
                  <c:v>9.0199999999999999E-13</c:v>
                </c:pt>
                <c:pt idx="6927">
                  <c:v>9.2048000000000013E-13</c:v>
                </c:pt>
                <c:pt idx="6928">
                  <c:v>9.9245999999999999E-13</c:v>
                </c:pt>
                <c:pt idx="6929">
                  <c:v>1.8544999999999998E-12</c:v>
                </c:pt>
                <c:pt idx="6930">
                  <c:v>1.97418E-12</c:v>
                </c:pt>
                <c:pt idx="6931">
                  <c:v>1.5843200000000001E-12</c:v>
                </c:pt>
                <c:pt idx="6932">
                  <c:v>1.50892E-12</c:v>
                </c:pt>
                <c:pt idx="6933">
                  <c:v>1.7E-12</c:v>
                </c:pt>
                <c:pt idx="6934">
                  <c:v>1.8631800000000001E-12</c:v>
                </c:pt>
                <c:pt idx="6935">
                  <c:v>2.16044E-12</c:v>
                </c:pt>
                <c:pt idx="6936">
                  <c:v>2.3534800000000002E-12</c:v>
                </c:pt>
                <c:pt idx="6937">
                  <c:v>2.6529799999999999E-12</c:v>
                </c:pt>
                <c:pt idx="6938">
                  <c:v>2.90768E-12</c:v>
                </c:pt>
                <c:pt idx="6939">
                  <c:v>3.2195000000000002E-12</c:v>
                </c:pt>
                <c:pt idx="6940">
                  <c:v>3.5152799999999999E-12</c:v>
                </c:pt>
                <c:pt idx="6941">
                  <c:v>3.7690199999999992E-12</c:v>
                </c:pt>
                <c:pt idx="6942">
                  <c:v>4.0421799999999996E-12</c:v>
                </c:pt>
                <c:pt idx="6943">
                  <c:v>4.2484799999999997E-12</c:v>
                </c:pt>
                <c:pt idx="6944">
                  <c:v>4.3867599999999994E-12</c:v>
                </c:pt>
                <c:pt idx="6945">
                  <c:v>4.4809199999999999E-12</c:v>
                </c:pt>
                <c:pt idx="6946">
                  <c:v>4.4788999999999986E-12</c:v>
                </c:pt>
                <c:pt idx="6947">
                  <c:v>4.4378600000000002E-12</c:v>
                </c:pt>
                <c:pt idx="6948">
                  <c:v>4.32224E-12</c:v>
                </c:pt>
                <c:pt idx="6949">
                  <c:v>4.1248600000000003E-12</c:v>
                </c:pt>
                <c:pt idx="6950">
                  <c:v>3.9600799999999986E-12</c:v>
                </c:pt>
                <c:pt idx="6951">
                  <c:v>3.6953599999999993E-12</c:v>
                </c:pt>
                <c:pt idx="6952">
                  <c:v>3.3812799999999999E-12</c:v>
                </c:pt>
                <c:pt idx="6953">
                  <c:v>2.9592600000000001E-12</c:v>
                </c:pt>
                <c:pt idx="6954">
                  <c:v>2.6450000000000001E-12</c:v>
                </c:pt>
                <c:pt idx="6955">
                  <c:v>2.3616800000000001E-12</c:v>
                </c:pt>
                <c:pt idx="6956">
                  <c:v>2.04994E-12</c:v>
                </c:pt>
                <c:pt idx="6957">
                  <c:v>1.7591599999999999E-12</c:v>
                </c:pt>
                <c:pt idx="6958">
                  <c:v>1.4978999999999999E-12</c:v>
                </c:pt>
                <c:pt idx="6959">
                  <c:v>1.2209999999999999E-12</c:v>
                </c:pt>
                <c:pt idx="6960">
                  <c:v>1.04294E-12</c:v>
                </c:pt>
                <c:pt idx="6961">
                  <c:v>9.0348E-13</c:v>
                </c:pt>
                <c:pt idx="6962">
                  <c:v>8.8545999999999994E-13</c:v>
                </c:pt>
                <c:pt idx="6963">
                  <c:v>1.1572E-12</c:v>
                </c:pt>
                <c:pt idx="6964">
                  <c:v>1.0521800000000001E-12</c:v>
                </c:pt>
                <c:pt idx="6965">
                  <c:v>1.1726399999999999E-12</c:v>
                </c:pt>
                <c:pt idx="6966">
                  <c:v>1.8454799999999999E-12</c:v>
                </c:pt>
                <c:pt idx="6967">
                  <c:v>1.60092E-12</c:v>
                </c:pt>
                <c:pt idx="6968">
                  <c:v>1.6331999999999999E-12</c:v>
                </c:pt>
                <c:pt idx="6969">
                  <c:v>1.8483000000000001E-12</c:v>
                </c:pt>
                <c:pt idx="6970">
                  <c:v>2.1477399999999999E-12</c:v>
                </c:pt>
                <c:pt idx="6971">
                  <c:v>2.3938000000000002E-12</c:v>
                </c:pt>
                <c:pt idx="6972">
                  <c:v>2.6162000000000001E-12</c:v>
                </c:pt>
                <c:pt idx="6973">
                  <c:v>2.8872199999999999E-12</c:v>
                </c:pt>
                <c:pt idx="6974">
                  <c:v>3.1813399999999999E-12</c:v>
                </c:pt>
                <c:pt idx="6975">
                  <c:v>3.4606599999999999E-12</c:v>
                </c:pt>
                <c:pt idx="6976">
                  <c:v>3.7521799999999999E-12</c:v>
                </c:pt>
                <c:pt idx="6977">
                  <c:v>4.0471200000000006E-12</c:v>
                </c:pt>
                <c:pt idx="6978">
                  <c:v>4.2649400000000002E-12</c:v>
                </c:pt>
                <c:pt idx="6979">
                  <c:v>4.3897600000000001E-12</c:v>
                </c:pt>
                <c:pt idx="6980">
                  <c:v>4.4706599999999999E-12</c:v>
                </c:pt>
                <c:pt idx="6981">
                  <c:v>4.48996E-12</c:v>
                </c:pt>
                <c:pt idx="6982">
                  <c:v>4.4469999999999999E-12</c:v>
                </c:pt>
                <c:pt idx="6983">
                  <c:v>4.3284399999999997E-12</c:v>
                </c:pt>
                <c:pt idx="6984">
                  <c:v>4.1600199999999987E-12</c:v>
                </c:pt>
                <c:pt idx="6985">
                  <c:v>3.9845000000000002E-12</c:v>
                </c:pt>
                <c:pt idx="6986">
                  <c:v>3.7327200000000003E-12</c:v>
                </c:pt>
                <c:pt idx="6987">
                  <c:v>3.3806200000000002E-12</c:v>
                </c:pt>
                <c:pt idx="6988">
                  <c:v>2.9083800000000002E-12</c:v>
                </c:pt>
                <c:pt idx="6989">
                  <c:v>2.60142E-12</c:v>
                </c:pt>
                <c:pt idx="6990">
                  <c:v>2.3024200000000002E-12</c:v>
                </c:pt>
                <c:pt idx="6991">
                  <c:v>1.98848E-12</c:v>
                </c:pt>
                <c:pt idx="6992">
                  <c:v>1.67654E-12</c:v>
                </c:pt>
                <c:pt idx="6993">
                  <c:v>1.4330200000000001E-12</c:v>
                </c:pt>
                <c:pt idx="6994">
                  <c:v>1.1721E-12</c:v>
                </c:pt>
                <c:pt idx="6995">
                  <c:v>9.8586E-13</c:v>
                </c:pt>
                <c:pt idx="6996">
                  <c:v>8.610200000000001E-13</c:v>
                </c:pt>
                <c:pt idx="6997">
                  <c:v>8.7461999999999996E-13</c:v>
                </c:pt>
                <c:pt idx="6998">
                  <c:v>1.1766200000000001E-12</c:v>
                </c:pt>
                <c:pt idx="6999">
                  <c:v>1.04578E-12</c:v>
                </c:pt>
                <c:pt idx="7000">
                  <c:v>1.18306E-12</c:v>
                </c:pt>
                <c:pt idx="7001">
                  <c:v>1.9185E-12</c:v>
                </c:pt>
                <c:pt idx="7002">
                  <c:v>1.6926000000000001E-12</c:v>
                </c:pt>
                <c:pt idx="7003">
                  <c:v>1.65932E-12</c:v>
                </c:pt>
                <c:pt idx="7004">
                  <c:v>1.8627400000000002E-12</c:v>
                </c:pt>
                <c:pt idx="7005">
                  <c:v>2.1594600000000002E-12</c:v>
                </c:pt>
                <c:pt idx="7006">
                  <c:v>2.4256199999999999E-12</c:v>
                </c:pt>
                <c:pt idx="7007">
                  <c:v>2.6965199999999999E-12</c:v>
                </c:pt>
                <c:pt idx="7008">
                  <c:v>2.93706E-12</c:v>
                </c:pt>
                <c:pt idx="7009">
                  <c:v>3.2409000000000001E-12</c:v>
                </c:pt>
                <c:pt idx="7010">
                  <c:v>3.5204399999999999E-12</c:v>
                </c:pt>
                <c:pt idx="7011">
                  <c:v>3.7910199999999997E-12</c:v>
                </c:pt>
                <c:pt idx="7012">
                  <c:v>4.0529599999999993E-12</c:v>
                </c:pt>
                <c:pt idx="7013">
                  <c:v>4.2851800000000001E-12</c:v>
                </c:pt>
                <c:pt idx="7014">
                  <c:v>4.4289999999999998E-12</c:v>
                </c:pt>
                <c:pt idx="7015">
                  <c:v>4.5079800000000003E-12</c:v>
                </c:pt>
                <c:pt idx="7016">
                  <c:v>4.4891400000000008E-12</c:v>
                </c:pt>
                <c:pt idx="7017">
                  <c:v>4.4558199999999999E-12</c:v>
                </c:pt>
                <c:pt idx="7018">
                  <c:v>4.3485000000000007E-12</c:v>
                </c:pt>
                <c:pt idx="7019">
                  <c:v>4.1045399999999994E-12</c:v>
                </c:pt>
                <c:pt idx="7020">
                  <c:v>3.9200199999999989E-12</c:v>
                </c:pt>
                <c:pt idx="7021">
                  <c:v>3.6468800000000003E-12</c:v>
                </c:pt>
                <c:pt idx="7022">
                  <c:v>3.2667600000000001E-12</c:v>
                </c:pt>
                <c:pt idx="7023">
                  <c:v>2.8465E-12</c:v>
                </c:pt>
                <c:pt idx="7024">
                  <c:v>2.5690199999999999E-12</c:v>
                </c:pt>
                <c:pt idx="7025">
                  <c:v>2.3059400000000002E-12</c:v>
                </c:pt>
                <c:pt idx="7026">
                  <c:v>1.97774E-12</c:v>
                </c:pt>
                <c:pt idx="7027">
                  <c:v>1.69006E-12</c:v>
                </c:pt>
                <c:pt idx="7028">
                  <c:v>1.4326799999999999E-12</c:v>
                </c:pt>
                <c:pt idx="7029">
                  <c:v>1.1811000000000001E-12</c:v>
                </c:pt>
                <c:pt idx="7030">
                  <c:v>9.6868000000000007E-13</c:v>
                </c:pt>
                <c:pt idx="7031">
                  <c:v>8.7162000000000008E-13</c:v>
                </c:pt>
                <c:pt idx="7032">
                  <c:v>9.9763999999999998E-13</c:v>
                </c:pt>
                <c:pt idx="7033">
                  <c:v>9.9763999999999998E-13</c:v>
                </c:pt>
                <c:pt idx="7034">
                  <c:v>1.0595000000000001E-12</c:v>
                </c:pt>
                <c:pt idx="7035">
                  <c:v>1.4523600000000001E-12</c:v>
                </c:pt>
                <c:pt idx="7036">
                  <c:v>1.7147600000000001E-12</c:v>
                </c:pt>
                <c:pt idx="7037">
                  <c:v>1.5351E-12</c:v>
                </c:pt>
                <c:pt idx="7038">
                  <c:v>1.71758E-12</c:v>
                </c:pt>
                <c:pt idx="7039">
                  <c:v>1.9625600000000001E-12</c:v>
                </c:pt>
                <c:pt idx="7040">
                  <c:v>2.2535199999999999E-12</c:v>
                </c:pt>
                <c:pt idx="7041">
                  <c:v>2.5332399999999998E-12</c:v>
                </c:pt>
                <c:pt idx="7042">
                  <c:v>2.75686E-12</c:v>
                </c:pt>
                <c:pt idx="7043">
                  <c:v>3.026200000000001E-12</c:v>
                </c:pt>
                <c:pt idx="7044">
                  <c:v>3.3351000000000002E-12</c:v>
                </c:pt>
                <c:pt idx="7045">
                  <c:v>3.6197400000000001E-12</c:v>
                </c:pt>
                <c:pt idx="7046">
                  <c:v>3.8912999999999998E-12</c:v>
                </c:pt>
                <c:pt idx="7047">
                  <c:v>4.1682E-12</c:v>
                </c:pt>
                <c:pt idx="7048">
                  <c:v>4.322019999999999E-12</c:v>
                </c:pt>
                <c:pt idx="7049">
                  <c:v>4.5169599999999998E-12</c:v>
                </c:pt>
                <c:pt idx="7050">
                  <c:v>4.6055399999999998E-12</c:v>
                </c:pt>
                <c:pt idx="7051">
                  <c:v>4.6206800000000001E-12</c:v>
                </c:pt>
                <c:pt idx="7052">
                  <c:v>4.5794600000000004E-12</c:v>
                </c:pt>
                <c:pt idx="7053">
                  <c:v>4.3546199999999987E-12</c:v>
                </c:pt>
                <c:pt idx="7054">
                  <c:v>4.2150200000000004E-12</c:v>
                </c:pt>
                <c:pt idx="7055">
                  <c:v>4.0583600000000001E-12</c:v>
                </c:pt>
                <c:pt idx="7056">
                  <c:v>3.7440600000000001E-12</c:v>
                </c:pt>
                <c:pt idx="7057">
                  <c:v>3.3265599999999999E-12</c:v>
                </c:pt>
                <c:pt idx="7058">
                  <c:v>2.907459999999999E-12</c:v>
                </c:pt>
                <c:pt idx="7059">
                  <c:v>2.60774E-12</c:v>
                </c:pt>
                <c:pt idx="7060">
                  <c:v>2.3194599999999999E-12</c:v>
                </c:pt>
                <c:pt idx="7061">
                  <c:v>2.0195599999999999E-12</c:v>
                </c:pt>
                <c:pt idx="7062">
                  <c:v>1.72132E-12</c:v>
                </c:pt>
                <c:pt idx="7063">
                  <c:v>1.4681999999999999E-12</c:v>
                </c:pt>
                <c:pt idx="7064">
                  <c:v>1.2256800000000001E-12</c:v>
                </c:pt>
                <c:pt idx="7065">
                  <c:v>1.03094E-12</c:v>
                </c:pt>
                <c:pt idx="7066">
                  <c:v>8.9515999999999999E-13</c:v>
                </c:pt>
                <c:pt idx="7067">
                  <c:v>9.3640000000000013E-13</c:v>
                </c:pt>
                <c:pt idx="7068">
                  <c:v>1.15406E-12</c:v>
                </c:pt>
                <c:pt idx="7069">
                  <c:v>1.08952E-12</c:v>
                </c:pt>
                <c:pt idx="7070">
                  <c:v>1.2251199999999999E-12</c:v>
                </c:pt>
                <c:pt idx="7071">
                  <c:v>1.9053800000000001E-12</c:v>
                </c:pt>
                <c:pt idx="7072">
                  <c:v>1.7409799999999999E-12</c:v>
                </c:pt>
                <c:pt idx="7073">
                  <c:v>1.85352E-12</c:v>
                </c:pt>
                <c:pt idx="7074">
                  <c:v>2.0897999999999998E-12</c:v>
                </c:pt>
                <c:pt idx="7075">
                  <c:v>2.37628E-12</c:v>
                </c:pt>
                <c:pt idx="7076">
                  <c:v>2.6193999999999999E-12</c:v>
                </c:pt>
                <c:pt idx="7077">
                  <c:v>2.8507E-12</c:v>
                </c:pt>
                <c:pt idx="7078">
                  <c:v>3.1366000000000002E-12</c:v>
                </c:pt>
                <c:pt idx="7079">
                  <c:v>3.4322399999999999E-12</c:v>
                </c:pt>
                <c:pt idx="7080">
                  <c:v>3.7052200000000002E-12</c:v>
                </c:pt>
                <c:pt idx="7081">
                  <c:v>3.9979800000000003E-12</c:v>
                </c:pt>
                <c:pt idx="7082">
                  <c:v>4.2058799999999998E-12</c:v>
                </c:pt>
                <c:pt idx="7083">
                  <c:v>4.3618199999999997E-12</c:v>
                </c:pt>
                <c:pt idx="7084">
                  <c:v>4.4414999999999996E-12</c:v>
                </c:pt>
                <c:pt idx="7085">
                  <c:v>4.4997999999999999E-12</c:v>
                </c:pt>
                <c:pt idx="7086">
                  <c:v>4.4393799999999996E-12</c:v>
                </c:pt>
                <c:pt idx="7087">
                  <c:v>4.3190199999999991E-12</c:v>
                </c:pt>
                <c:pt idx="7088">
                  <c:v>4.1943400000000001E-12</c:v>
                </c:pt>
                <c:pt idx="7089">
                  <c:v>3.98564E-12</c:v>
                </c:pt>
                <c:pt idx="7090">
                  <c:v>3.7435800000000001E-12</c:v>
                </c:pt>
                <c:pt idx="7091">
                  <c:v>3.4136200000000002E-12</c:v>
                </c:pt>
                <c:pt idx="7092">
                  <c:v>2.9942599999999998E-12</c:v>
                </c:pt>
                <c:pt idx="7093">
                  <c:v>2.6633799999999999E-12</c:v>
                </c:pt>
                <c:pt idx="7094">
                  <c:v>2.3957E-12</c:v>
                </c:pt>
                <c:pt idx="7095">
                  <c:v>2.1249E-12</c:v>
                </c:pt>
                <c:pt idx="7096">
                  <c:v>1.8657199999999998E-12</c:v>
                </c:pt>
                <c:pt idx="7097">
                  <c:v>1.59784E-12</c:v>
                </c:pt>
                <c:pt idx="7098">
                  <c:v>1.3626399999999999E-12</c:v>
                </c:pt>
                <c:pt idx="7099">
                  <c:v>1.1701200000000001E-12</c:v>
                </c:pt>
                <c:pt idx="7100">
                  <c:v>1.0281599999999999E-12</c:v>
                </c:pt>
                <c:pt idx="7101">
                  <c:v>1.03726E-12</c:v>
                </c:pt>
                <c:pt idx="7102">
                  <c:v>9.915200000000002E-13</c:v>
                </c:pt>
                <c:pt idx="7103">
                  <c:v>1.1104600000000001E-12</c:v>
                </c:pt>
                <c:pt idx="7104">
                  <c:v>1.2699000000000001E-12</c:v>
                </c:pt>
                <c:pt idx="7105">
                  <c:v>1.4259400000000001E-12</c:v>
                </c:pt>
                <c:pt idx="7106">
                  <c:v>1.6097199999999999E-12</c:v>
                </c:pt>
                <c:pt idx="7107">
                  <c:v>1.87538E-12</c:v>
                </c:pt>
                <c:pt idx="7108">
                  <c:v>2.1204400000000002E-12</c:v>
                </c:pt>
                <c:pt idx="7109">
                  <c:v>2.3673200000000001E-12</c:v>
                </c:pt>
                <c:pt idx="7110">
                  <c:v>2.6509200000000002E-12</c:v>
                </c:pt>
                <c:pt idx="7111">
                  <c:v>2.8876200000000002E-12</c:v>
                </c:pt>
                <c:pt idx="7112">
                  <c:v>3.1726199999999999E-12</c:v>
                </c:pt>
                <c:pt idx="7113">
                  <c:v>3.4774400000000002E-12</c:v>
                </c:pt>
                <c:pt idx="7114">
                  <c:v>3.7716799999999999E-12</c:v>
                </c:pt>
                <c:pt idx="7115">
                  <c:v>4.0471199999999998E-12</c:v>
                </c:pt>
                <c:pt idx="7116">
                  <c:v>4.2344599999999997E-12</c:v>
                </c:pt>
                <c:pt idx="7117">
                  <c:v>4.4075399999999992E-12</c:v>
                </c:pt>
                <c:pt idx="7118">
                  <c:v>4.49482E-12</c:v>
                </c:pt>
                <c:pt idx="7119">
                  <c:v>4.5086799999999997E-12</c:v>
                </c:pt>
                <c:pt idx="7120">
                  <c:v>4.4887199999999999E-12</c:v>
                </c:pt>
                <c:pt idx="7121">
                  <c:v>4.3402799999999998E-12</c:v>
                </c:pt>
                <c:pt idx="7122">
                  <c:v>4.2446000000000007E-12</c:v>
                </c:pt>
                <c:pt idx="7123">
                  <c:v>3.9732200000000003E-12</c:v>
                </c:pt>
                <c:pt idx="7124">
                  <c:v>3.7347400000000007E-12</c:v>
                </c:pt>
                <c:pt idx="7125">
                  <c:v>3.4269399999999999E-12</c:v>
                </c:pt>
                <c:pt idx="7126">
                  <c:v>3.01196E-12</c:v>
                </c:pt>
                <c:pt idx="7127">
                  <c:v>2.7091200000000001E-12</c:v>
                </c:pt>
                <c:pt idx="7128">
                  <c:v>2.47272E-12</c:v>
                </c:pt>
                <c:pt idx="7129">
                  <c:v>2.2294399999999998E-12</c:v>
                </c:pt>
                <c:pt idx="7130">
                  <c:v>1.9855999999999999E-12</c:v>
                </c:pt>
                <c:pt idx="7131">
                  <c:v>1.7296200000000001E-12</c:v>
                </c:pt>
                <c:pt idx="7132">
                  <c:v>1.4903599999999999E-12</c:v>
                </c:pt>
                <c:pt idx="7133">
                  <c:v>1.2801999999999999E-12</c:v>
                </c:pt>
                <c:pt idx="7134">
                  <c:v>1.15406E-12</c:v>
                </c:pt>
                <c:pt idx="7135">
                  <c:v>1.0419200000000001E-12</c:v>
                </c:pt>
                <c:pt idx="7136">
                  <c:v>1.01794E-12</c:v>
                </c:pt>
                <c:pt idx="7137">
                  <c:v>1.0033799999999999E-12</c:v>
                </c:pt>
                <c:pt idx="7138">
                  <c:v>1.1312399999999999E-12</c:v>
                </c:pt>
                <c:pt idx="7139">
                  <c:v>1.3491799999999999E-12</c:v>
                </c:pt>
                <c:pt idx="7140">
                  <c:v>1.55494E-12</c:v>
                </c:pt>
                <c:pt idx="7141">
                  <c:v>1.6864999999999999E-12</c:v>
                </c:pt>
                <c:pt idx="7142">
                  <c:v>1.9132E-12</c:v>
                </c:pt>
                <c:pt idx="7143">
                  <c:v>2.18212E-12</c:v>
                </c:pt>
                <c:pt idx="7144">
                  <c:v>2.4538999999999999E-12</c:v>
                </c:pt>
                <c:pt idx="7145">
                  <c:v>2.6790399999999999E-12</c:v>
                </c:pt>
                <c:pt idx="7146">
                  <c:v>2.9201E-12</c:v>
                </c:pt>
                <c:pt idx="7147">
                  <c:v>3.2387200000000002E-12</c:v>
                </c:pt>
                <c:pt idx="7148">
                  <c:v>3.52004E-12</c:v>
                </c:pt>
                <c:pt idx="7149">
                  <c:v>3.7928400000000002E-12</c:v>
                </c:pt>
                <c:pt idx="7150">
                  <c:v>4.0668199999999998E-12</c:v>
                </c:pt>
                <c:pt idx="7151">
                  <c:v>4.2721800000000009E-12</c:v>
                </c:pt>
                <c:pt idx="7152">
                  <c:v>4.4131000000000002E-12</c:v>
                </c:pt>
                <c:pt idx="7153">
                  <c:v>4.4823200000000002E-12</c:v>
                </c:pt>
                <c:pt idx="7154">
                  <c:v>4.5022800000000001E-12</c:v>
                </c:pt>
                <c:pt idx="7155">
                  <c:v>4.46376E-12</c:v>
                </c:pt>
                <c:pt idx="7156">
                  <c:v>4.3427999999999996E-12</c:v>
                </c:pt>
                <c:pt idx="7157">
                  <c:v>4.0786E-12</c:v>
                </c:pt>
                <c:pt idx="7158">
                  <c:v>3.9289600000000003E-12</c:v>
                </c:pt>
                <c:pt idx="7159">
                  <c:v>3.6670600000000003E-12</c:v>
                </c:pt>
                <c:pt idx="7160">
                  <c:v>3.3227599999999999E-12</c:v>
                </c:pt>
                <c:pt idx="7161">
                  <c:v>2.9097400000000001E-12</c:v>
                </c:pt>
                <c:pt idx="7162">
                  <c:v>2.6304600000000001E-12</c:v>
                </c:pt>
                <c:pt idx="7163">
                  <c:v>2.3945800000000001E-12</c:v>
                </c:pt>
                <c:pt idx="7164">
                  <c:v>2.1594600000000002E-12</c:v>
                </c:pt>
                <c:pt idx="7165">
                  <c:v>1.8951200000000001E-12</c:v>
                </c:pt>
                <c:pt idx="7166">
                  <c:v>1.6309E-12</c:v>
                </c:pt>
                <c:pt idx="7167">
                  <c:v>1.39666E-12</c:v>
                </c:pt>
                <c:pt idx="7168">
                  <c:v>1.21444E-12</c:v>
                </c:pt>
                <c:pt idx="7169">
                  <c:v>1.04258E-12</c:v>
                </c:pt>
                <c:pt idx="7170">
                  <c:v>8.2966000000000002E-13</c:v>
                </c:pt>
                <c:pt idx="7171">
                  <c:v>1.0413200000000001E-12</c:v>
                </c:pt>
                <c:pt idx="7172">
                  <c:v>1.0295E-12</c:v>
                </c:pt>
                <c:pt idx="7173">
                  <c:v>1.1997599999999999E-12</c:v>
                </c:pt>
                <c:pt idx="7174">
                  <c:v>1.2973800000000001E-12</c:v>
                </c:pt>
                <c:pt idx="7175">
                  <c:v>1.47354E-12</c:v>
                </c:pt>
                <c:pt idx="7176">
                  <c:v>1.66864E-12</c:v>
                </c:pt>
                <c:pt idx="7177">
                  <c:v>1.8954799999999999E-12</c:v>
                </c:pt>
                <c:pt idx="7178">
                  <c:v>2.1880800000000001E-12</c:v>
                </c:pt>
                <c:pt idx="7179">
                  <c:v>2.4867200000000001E-12</c:v>
                </c:pt>
                <c:pt idx="7180">
                  <c:v>2.73904E-12</c:v>
                </c:pt>
                <c:pt idx="7181">
                  <c:v>2.9855600000000001E-12</c:v>
                </c:pt>
                <c:pt idx="7182">
                  <c:v>3.27776E-12</c:v>
                </c:pt>
                <c:pt idx="7183">
                  <c:v>3.5887200000000001E-12</c:v>
                </c:pt>
                <c:pt idx="7184">
                  <c:v>3.8805999999999986E-12</c:v>
                </c:pt>
                <c:pt idx="7185">
                  <c:v>4.1426799999999991E-12</c:v>
                </c:pt>
                <c:pt idx="7186">
                  <c:v>4.4120199999999996E-12</c:v>
                </c:pt>
                <c:pt idx="7187">
                  <c:v>4.5161399999999998E-12</c:v>
                </c:pt>
                <c:pt idx="7188">
                  <c:v>4.6125600000000003E-12</c:v>
                </c:pt>
                <c:pt idx="7189">
                  <c:v>4.6394000000000006E-12</c:v>
                </c:pt>
                <c:pt idx="7190">
                  <c:v>4.6395600000000001E-12</c:v>
                </c:pt>
                <c:pt idx="7191">
                  <c:v>4.5613E-12</c:v>
                </c:pt>
                <c:pt idx="7192">
                  <c:v>4.2663800000000002E-12</c:v>
                </c:pt>
                <c:pt idx="7193">
                  <c:v>4.0603000000000004E-12</c:v>
                </c:pt>
                <c:pt idx="7194">
                  <c:v>3.7896200000000002E-12</c:v>
                </c:pt>
                <c:pt idx="7195">
                  <c:v>3.4593E-12</c:v>
                </c:pt>
                <c:pt idx="7196">
                  <c:v>3.0380399999999998E-12</c:v>
                </c:pt>
                <c:pt idx="7197">
                  <c:v>2.6498600000000002E-12</c:v>
                </c:pt>
                <c:pt idx="7198">
                  <c:v>2.45572E-12</c:v>
                </c:pt>
                <c:pt idx="7199">
                  <c:v>2.2168400000000001E-12</c:v>
                </c:pt>
                <c:pt idx="7200">
                  <c:v>1.9615799999999998E-12</c:v>
                </c:pt>
                <c:pt idx="7201">
                  <c:v>1.7098E-12</c:v>
                </c:pt>
                <c:pt idx="7202">
                  <c:v>1.47014E-12</c:v>
                </c:pt>
                <c:pt idx="7203">
                  <c:v>1.27118E-12</c:v>
                </c:pt>
                <c:pt idx="7204">
                  <c:v>1.1151600000000001E-12</c:v>
                </c:pt>
                <c:pt idx="7205">
                  <c:v>1.0214399999999999E-12</c:v>
                </c:pt>
                <c:pt idx="7206">
                  <c:v>1.0235E-12</c:v>
                </c:pt>
                <c:pt idx="7207">
                  <c:v>1.08588E-12</c:v>
                </c:pt>
                <c:pt idx="7208">
                  <c:v>1.2026800000000001E-12</c:v>
                </c:pt>
                <c:pt idx="7209">
                  <c:v>1.3459600000000001E-12</c:v>
                </c:pt>
                <c:pt idx="7210">
                  <c:v>1.51024E-12</c:v>
                </c:pt>
                <c:pt idx="7211">
                  <c:v>1.7422400000000001E-12</c:v>
                </c:pt>
                <c:pt idx="7212">
                  <c:v>1.9405400000000001E-12</c:v>
                </c:pt>
                <c:pt idx="7213">
                  <c:v>2.2167800000000002E-12</c:v>
                </c:pt>
                <c:pt idx="7214">
                  <c:v>2.5067600000000001E-12</c:v>
                </c:pt>
                <c:pt idx="7215">
                  <c:v>2.71048E-12</c:v>
                </c:pt>
                <c:pt idx="7216">
                  <c:v>2.9899199999999998E-12</c:v>
                </c:pt>
                <c:pt idx="7217">
                  <c:v>3.277060000000001E-12</c:v>
                </c:pt>
                <c:pt idx="7218">
                  <c:v>3.5645E-12</c:v>
                </c:pt>
                <c:pt idx="7219">
                  <c:v>3.8416800000000002E-12</c:v>
                </c:pt>
                <c:pt idx="7220">
                  <c:v>4.1549600000000003E-12</c:v>
                </c:pt>
                <c:pt idx="7221">
                  <c:v>4.34468E-12</c:v>
                </c:pt>
                <c:pt idx="7222">
                  <c:v>4.5172399999999998E-12</c:v>
                </c:pt>
                <c:pt idx="7223">
                  <c:v>4.5717E-12</c:v>
                </c:pt>
                <c:pt idx="7224">
                  <c:v>4.6228999999999996E-12</c:v>
                </c:pt>
                <c:pt idx="7225">
                  <c:v>4.5668000000000003E-12</c:v>
                </c:pt>
                <c:pt idx="7226">
                  <c:v>4.4006400000000001E-12</c:v>
                </c:pt>
                <c:pt idx="7227">
                  <c:v>4.2360200000000004E-12</c:v>
                </c:pt>
                <c:pt idx="7228">
                  <c:v>4.0500999999999987E-12</c:v>
                </c:pt>
                <c:pt idx="7229">
                  <c:v>3.7644799999999997E-12</c:v>
                </c:pt>
                <c:pt idx="7230">
                  <c:v>3.3754200000000002E-12</c:v>
                </c:pt>
                <c:pt idx="7231">
                  <c:v>2.9442599999999998E-12</c:v>
                </c:pt>
                <c:pt idx="7232">
                  <c:v>2.679379999999999E-12</c:v>
                </c:pt>
                <c:pt idx="7233">
                  <c:v>2.43264E-12</c:v>
                </c:pt>
                <c:pt idx="7234">
                  <c:v>2.1900600000000001E-12</c:v>
                </c:pt>
                <c:pt idx="7235">
                  <c:v>1.9247400000000001E-12</c:v>
                </c:pt>
                <c:pt idx="7236">
                  <c:v>1.65668E-12</c:v>
                </c:pt>
                <c:pt idx="7237">
                  <c:v>1.41848E-12</c:v>
                </c:pt>
                <c:pt idx="7238">
                  <c:v>1.23366E-12</c:v>
                </c:pt>
                <c:pt idx="7239">
                  <c:v>1.06216E-12</c:v>
                </c:pt>
                <c:pt idx="7240">
                  <c:v>1.02008E-12</c:v>
                </c:pt>
                <c:pt idx="7241">
                  <c:v>1.0102000000000001E-12</c:v>
                </c:pt>
                <c:pt idx="7242">
                  <c:v>1.06478E-12</c:v>
                </c:pt>
                <c:pt idx="7243">
                  <c:v>1.1600199999999999E-12</c:v>
                </c:pt>
                <c:pt idx="7244">
                  <c:v>1.25676E-12</c:v>
                </c:pt>
                <c:pt idx="7245">
                  <c:v>1.48194E-12</c:v>
                </c:pt>
                <c:pt idx="7246">
                  <c:v>1.66046E-12</c:v>
                </c:pt>
                <c:pt idx="7247">
                  <c:v>1.9300000000000001E-12</c:v>
                </c:pt>
                <c:pt idx="7248">
                  <c:v>2.1999999999999999E-12</c:v>
                </c:pt>
                <c:pt idx="7249">
                  <c:v>2.5010999999999999E-12</c:v>
                </c:pt>
                <c:pt idx="7250">
                  <c:v>2.7175199999999999E-12</c:v>
                </c:pt>
                <c:pt idx="7251">
                  <c:v>2.9878600000000002E-12</c:v>
                </c:pt>
                <c:pt idx="7252">
                  <c:v>3.2843400000000001E-12</c:v>
                </c:pt>
                <c:pt idx="7253">
                  <c:v>3.5608800000000001E-12</c:v>
                </c:pt>
                <c:pt idx="7254">
                  <c:v>3.8470200000000003E-12</c:v>
                </c:pt>
                <c:pt idx="7255">
                  <c:v>4.1418000000000008E-12</c:v>
                </c:pt>
                <c:pt idx="7256">
                  <c:v>4.3706399999999996E-12</c:v>
                </c:pt>
                <c:pt idx="7257">
                  <c:v>4.5109999999999997E-12</c:v>
                </c:pt>
                <c:pt idx="7258">
                  <c:v>4.5770000000000004E-12</c:v>
                </c:pt>
                <c:pt idx="7259">
                  <c:v>4.6230200000000002E-12</c:v>
                </c:pt>
                <c:pt idx="7260">
                  <c:v>4.5604200000000001E-12</c:v>
                </c:pt>
                <c:pt idx="7261">
                  <c:v>4.3438999999999997E-12</c:v>
                </c:pt>
                <c:pt idx="7262">
                  <c:v>4.1780800000000003E-12</c:v>
                </c:pt>
                <c:pt idx="7263">
                  <c:v>3.9602599999999999E-12</c:v>
                </c:pt>
                <c:pt idx="7264">
                  <c:v>3.6663599999999993E-12</c:v>
                </c:pt>
                <c:pt idx="7265">
                  <c:v>3.25194E-12</c:v>
                </c:pt>
                <c:pt idx="7266">
                  <c:v>2.8644399999999999E-12</c:v>
                </c:pt>
                <c:pt idx="7267">
                  <c:v>2.59314E-12</c:v>
                </c:pt>
                <c:pt idx="7268">
                  <c:v>2.3446999999999999E-12</c:v>
                </c:pt>
                <c:pt idx="7269">
                  <c:v>2.0846399999999999E-12</c:v>
                </c:pt>
                <c:pt idx="7270">
                  <c:v>1.8313799999999998E-12</c:v>
                </c:pt>
                <c:pt idx="7271">
                  <c:v>1.60672E-12</c:v>
                </c:pt>
                <c:pt idx="7272">
                  <c:v>1.3944799999999999E-12</c:v>
                </c:pt>
                <c:pt idx="7273">
                  <c:v>1.2115E-12</c:v>
                </c:pt>
                <c:pt idx="7274">
                  <c:v>1.0662E-12</c:v>
                </c:pt>
                <c:pt idx="7275">
                  <c:v>1.1018799999999999E-12</c:v>
                </c:pt>
                <c:pt idx="7276">
                  <c:v>1.0763E-12</c:v>
                </c:pt>
                <c:pt idx="7277">
                  <c:v>1.21464E-12</c:v>
                </c:pt>
                <c:pt idx="7278">
                  <c:v>1.36006E-12</c:v>
                </c:pt>
                <c:pt idx="7279">
                  <c:v>1.5086000000000001E-12</c:v>
                </c:pt>
                <c:pt idx="7280">
                  <c:v>1.67864E-12</c:v>
                </c:pt>
                <c:pt idx="7281">
                  <c:v>1.9274599999999999E-12</c:v>
                </c:pt>
                <c:pt idx="7282">
                  <c:v>2.2140000000000001E-12</c:v>
                </c:pt>
                <c:pt idx="7283">
                  <c:v>2.5140599999999999E-12</c:v>
                </c:pt>
                <c:pt idx="7284">
                  <c:v>2.7183399999999999E-12</c:v>
                </c:pt>
                <c:pt idx="7285">
                  <c:v>3.0033800000000001E-12</c:v>
                </c:pt>
                <c:pt idx="7286">
                  <c:v>3.3005200000000002E-12</c:v>
                </c:pt>
                <c:pt idx="7287">
                  <c:v>3.5907800000000002E-12</c:v>
                </c:pt>
                <c:pt idx="7288">
                  <c:v>3.8413999999999994E-12</c:v>
                </c:pt>
                <c:pt idx="7289">
                  <c:v>4.032959999999999E-12</c:v>
                </c:pt>
                <c:pt idx="7290">
                  <c:v>4.18626E-12</c:v>
                </c:pt>
                <c:pt idx="7291">
                  <c:v>4.2605799999999996E-12</c:v>
                </c:pt>
                <c:pt idx="7292">
                  <c:v>4.2649599999999996E-12</c:v>
                </c:pt>
                <c:pt idx="7293">
                  <c:v>4.1743800000000002E-12</c:v>
                </c:pt>
                <c:pt idx="7294">
                  <c:v>3.9889399999999994E-12</c:v>
                </c:pt>
                <c:pt idx="7295">
                  <c:v>3.8538199999999998E-12</c:v>
                </c:pt>
                <c:pt idx="7296">
                  <c:v>3.6598600000000001E-12</c:v>
                </c:pt>
                <c:pt idx="7297">
                  <c:v>3.3814000000000001E-12</c:v>
                </c:pt>
                <c:pt idx="7298">
                  <c:v>2.998120000000001E-12</c:v>
                </c:pt>
                <c:pt idx="7299">
                  <c:v>2.681E-12</c:v>
                </c:pt>
                <c:pt idx="7300">
                  <c:v>2.4592399999999999E-12</c:v>
                </c:pt>
                <c:pt idx="7301">
                  <c:v>2.2641400000000001E-12</c:v>
                </c:pt>
                <c:pt idx="7302">
                  <c:v>2.0745400000000002E-12</c:v>
                </c:pt>
                <c:pt idx="7303">
                  <c:v>1.89306E-12</c:v>
                </c:pt>
                <c:pt idx="7304">
                  <c:v>1.7152599999999999E-12</c:v>
                </c:pt>
                <c:pt idx="7305">
                  <c:v>1.5449799999999999E-12</c:v>
                </c:pt>
                <c:pt idx="7306">
                  <c:v>1.35982E-12</c:v>
                </c:pt>
                <c:pt idx="7307">
                  <c:v>1.19534E-12</c:v>
                </c:pt>
                <c:pt idx="7308">
                  <c:v>1.1129E-12</c:v>
                </c:pt>
                <c:pt idx="7309">
                  <c:v>1.0736799999999999E-12</c:v>
                </c:pt>
                <c:pt idx="7310">
                  <c:v>1.09946E-12</c:v>
                </c:pt>
                <c:pt idx="7311">
                  <c:v>1.23838E-12</c:v>
                </c:pt>
                <c:pt idx="7312">
                  <c:v>1.3880800000000001E-12</c:v>
                </c:pt>
                <c:pt idx="7313">
                  <c:v>1.52958E-12</c:v>
                </c:pt>
                <c:pt idx="7314">
                  <c:v>1.7316799999999999E-12</c:v>
                </c:pt>
                <c:pt idx="7315">
                  <c:v>1.9552E-12</c:v>
                </c:pt>
                <c:pt idx="7316">
                  <c:v>2.2033799999999998E-12</c:v>
                </c:pt>
                <c:pt idx="7317">
                  <c:v>2.5147000000000002E-12</c:v>
                </c:pt>
                <c:pt idx="7318">
                  <c:v>2.7518400000000001E-12</c:v>
                </c:pt>
                <c:pt idx="7319">
                  <c:v>3.0192999999999999E-12</c:v>
                </c:pt>
                <c:pt idx="7320">
                  <c:v>3.2809200000000009E-12</c:v>
                </c:pt>
                <c:pt idx="7321">
                  <c:v>3.58536E-12</c:v>
                </c:pt>
                <c:pt idx="7322">
                  <c:v>3.8480200000000008E-12</c:v>
                </c:pt>
                <c:pt idx="7323">
                  <c:v>4.04132E-12</c:v>
                </c:pt>
                <c:pt idx="7324">
                  <c:v>4.21506E-12</c:v>
                </c:pt>
                <c:pt idx="7325">
                  <c:v>4.3070200000000004E-12</c:v>
                </c:pt>
                <c:pt idx="7326">
                  <c:v>4.2969400000000001E-12</c:v>
                </c:pt>
                <c:pt idx="7327">
                  <c:v>4.2336399999999997E-12</c:v>
                </c:pt>
                <c:pt idx="7328">
                  <c:v>4.12812E-12</c:v>
                </c:pt>
                <c:pt idx="7329">
                  <c:v>4.0414399999999998E-12</c:v>
                </c:pt>
                <c:pt idx="7330">
                  <c:v>3.7581400000000008E-12</c:v>
                </c:pt>
                <c:pt idx="7331">
                  <c:v>3.5249199999999999E-12</c:v>
                </c:pt>
                <c:pt idx="7332">
                  <c:v>3.1894000000000001E-12</c:v>
                </c:pt>
                <c:pt idx="7333">
                  <c:v>2.8265400000000002E-12</c:v>
                </c:pt>
                <c:pt idx="7334">
                  <c:v>2.5942599999999999E-12</c:v>
                </c:pt>
                <c:pt idx="7335">
                  <c:v>2.36468E-12</c:v>
                </c:pt>
                <c:pt idx="7336">
                  <c:v>2.1587000000000001E-12</c:v>
                </c:pt>
                <c:pt idx="7337">
                  <c:v>1.9801800000000002E-12</c:v>
                </c:pt>
                <c:pt idx="7338">
                  <c:v>1.7954400000000001E-12</c:v>
                </c:pt>
                <c:pt idx="7339">
                  <c:v>1.63146E-12</c:v>
                </c:pt>
                <c:pt idx="7340">
                  <c:v>1.483E-12</c:v>
                </c:pt>
                <c:pt idx="7341">
                  <c:v>1.3276800000000001E-12</c:v>
                </c:pt>
                <c:pt idx="7342">
                  <c:v>1.2254400000000001E-12</c:v>
                </c:pt>
                <c:pt idx="7343">
                  <c:v>1.17374E-12</c:v>
                </c:pt>
                <c:pt idx="7344">
                  <c:v>1.1577E-12</c:v>
                </c:pt>
                <c:pt idx="7345">
                  <c:v>1.19306E-12</c:v>
                </c:pt>
                <c:pt idx="7346">
                  <c:v>1.3673200000000001E-12</c:v>
                </c:pt>
                <c:pt idx="7347">
                  <c:v>1.4898799999999999E-12</c:v>
                </c:pt>
                <c:pt idx="7348">
                  <c:v>1.6200800000000001E-12</c:v>
                </c:pt>
                <c:pt idx="7349">
                  <c:v>1.8481399999999998E-12</c:v>
                </c:pt>
                <c:pt idx="7350">
                  <c:v>2.1189600000000001E-12</c:v>
                </c:pt>
                <c:pt idx="7351">
                  <c:v>2.4041200000000001E-12</c:v>
                </c:pt>
                <c:pt idx="7352">
                  <c:v>2.6782E-12</c:v>
                </c:pt>
                <c:pt idx="7353">
                  <c:v>2.8767199999999999E-12</c:v>
                </c:pt>
                <c:pt idx="7354">
                  <c:v>3.1680399999999999E-12</c:v>
                </c:pt>
                <c:pt idx="7355">
                  <c:v>3.43796E-12</c:v>
                </c:pt>
                <c:pt idx="7356">
                  <c:v>3.6868600000000007E-12</c:v>
                </c:pt>
                <c:pt idx="7357">
                  <c:v>3.9648600000000009E-12</c:v>
                </c:pt>
                <c:pt idx="7358">
                  <c:v>4.17682E-12</c:v>
                </c:pt>
                <c:pt idx="7359">
                  <c:v>4.3808200000000003E-12</c:v>
                </c:pt>
                <c:pt idx="7360">
                  <c:v>4.4529400000000006E-12</c:v>
                </c:pt>
                <c:pt idx="7361">
                  <c:v>4.4045400000000009E-12</c:v>
                </c:pt>
                <c:pt idx="7362">
                  <c:v>4.3705199999999998E-12</c:v>
                </c:pt>
                <c:pt idx="7363">
                  <c:v>4.2635600000000001E-12</c:v>
                </c:pt>
                <c:pt idx="7364">
                  <c:v>4.0000199999999993E-12</c:v>
                </c:pt>
                <c:pt idx="7365">
                  <c:v>3.8459600000000007E-12</c:v>
                </c:pt>
                <c:pt idx="7366">
                  <c:v>3.61214E-12</c:v>
                </c:pt>
                <c:pt idx="7367">
                  <c:v>3.2383800000000002E-12</c:v>
                </c:pt>
                <c:pt idx="7368">
                  <c:v>2.8183600000000001E-12</c:v>
                </c:pt>
                <c:pt idx="7369">
                  <c:v>2.5880399999999999E-12</c:v>
                </c:pt>
                <c:pt idx="7370">
                  <c:v>2.3794000000000001E-12</c:v>
                </c:pt>
                <c:pt idx="7371">
                  <c:v>2.1629800000000001E-12</c:v>
                </c:pt>
                <c:pt idx="7372">
                  <c:v>1.9417799999999998E-12</c:v>
                </c:pt>
                <c:pt idx="7373">
                  <c:v>1.75636E-12</c:v>
                </c:pt>
                <c:pt idx="7374">
                  <c:v>1.5930600000000001E-12</c:v>
                </c:pt>
                <c:pt idx="7375">
                  <c:v>1.4162800000000001E-12</c:v>
                </c:pt>
                <c:pt idx="7376">
                  <c:v>1.27268E-12</c:v>
                </c:pt>
                <c:pt idx="7377">
                  <c:v>1.10026E-12</c:v>
                </c:pt>
                <c:pt idx="7378">
                  <c:v>1.1630400000000001E-12</c:v>
                </c:pt>
                <c:pt idx="7379">
                  <c:v>1.10416E-12</c:v>
                </c:pt>
                <c:pt idx="7380">
                  <c:v>1.1697999999999999E-12</c:v>
                </c:pt>
                <c:pt idx="7381">
                  <c:v>1.33378E-12</c:v>
                </c:pt>
                <c:pt idx="7382">
                  <c:v>1.44958E-12</c:v>
                </c:pt>
                <c:pt idx="7383">
                  <c:v>1.63998E-12</c:v>
                </c:pt>
                <c:pt idx="7384">
                  <c:v>1.8793999999999998E-12</c:v>
                </c:pt>
                <c:pt idx="7385">
                  <c:v>2.1557000000000002E-12</c:v>
                </c:pt>
                <c:pt idx="7386">
                  <c:v>2.4367200000000001E-12</c:v>
                </c:pt>
                <c:pt idx="7387">
                  <c:v>2.70162E-12</c:v>
                </c:pt>
                <c:pt idx="7388">
                  <c:v>2.9183799999999999E-12</c:v>
                </c:pt>
                <c:pt idx="7389">
                  <c:v>3.1964199999999998E-12</c:v>
                </c:pt>
                <c:pt idx="7390">
                  <c:v>3.47654E-12</c:v>
                </c:pt>
                <c:pt idx="7391">
                  <c:v>3.7468599999999992E-12</c:v>
                </c:pt>
                <c:pt idx="7392">
                  <c:v>4.0291000000000003E-12</c:v>
                </c:pt>
                <c:pt idx="7393">
                  <c:v>4.2576199999999994E-12</c:v>
                </c:pt>
                <c:pt idx="7394">
                  <c:v>4.3923199999999996E-12</c:v>
                </c:pt>
                <c:pt idx="7395">
                  <c:v>4.4623600000000004E-12</c:v>
                </c:pt>
                <c:pt idx="7396">
                  <c:v>4.4225799999999999E-12</c:v>
                </c:pt>
                <c:pt idx="7397">
                  <c:v>4.3949999999999998E-12</c:v>
                </c:pt>
                <c:pt idx="7398">
                  <c:v>4.2300000000000004E-12</c:v>
                </c:pt>
                <c:pt idx="7399">
                  <c:v>4.03968E-12</c:v>
                </c:pt>
                <c:pt idx="7400">
                  <c:v>3.8648399999999999E-12</c:v>
                </c:pt>
                <c:pt idx="7401">
                  <c:v>3.6081200000000002E-12</c:v>
                </c:pt>
                <c:pt idx="7402">
                  <c:v>3.17916E-12</c:v>
                </c:pt>
                <c:pt idx="7403">
                  <c:v>2.7939400000000001E-12</c:v>
                </c:pt>
                <c:pt idx="7404">
                  <c:v>2.5784599999999999E-12</c:v>
                </c:pt>
                <c:pt idx="7405">
                  <c:v>2.37002E-12</c:v>
                </c:pt>
                <c:pt idx="7406">
                  <c:v>2.1439600000000001E-12</c:v>
                </c:pt>
                <c:pt idx="7407">
                  <c:v>1.9433199999999998E-12</c:v>
                </c:pt>
                <c:pt idx="7408">
                  <c:v>1.7585599999999999E-12</c:v>
                </c:pt>
                <c:pt idx="7409">
                  <c:v>1.56342E-12</c:v>
                </c:pt>
                <c:pt idx="7410">
                  <c:v>1.3968000000000001E-12</c:v>
                </c:pt>
                <c:pt idx="7411">
                  <c:v>1.2555399999999999E-12</c:v>
                </c:pt>
                <c:pt idx="7412">
                  <c:v>1.17572E-12</c:v>
                </c:pt>
                <c:pt idx="7413">
                  <c:v>1.11996E-12</c:v>
                </c:pt>
                <c:pt idx="7414">
                  <c:v>1.09722E-12</c:v>
                </c:pt>
                <c:pt idx="7415">
                  <c:v>1.1747E-12</c:v>
                </c:pt>
                <c:pt idx="7416">
                  <c:v>1.3321999999999999E-12</c:v>
                </c:pt>
                <c:pt idx="7417">
                  <c:v>1.46502E-12</c:v>
                </c:pt>
                <c:pt idx="7418">
                  <c:v>1.6109999999999999E-12</c:v>
                </c:pt>
                <c:pt idx="7419">
                  <c:v>1.8528599999999998E-12</c:v>
                </c:pt>
                <c:pt idx="7420">
                  <c:v>2.1337400000000002E-12</c:v>
                </c:pt>
                <c:pt idx="7421">
                  <c:v>2.3985800000000001E-12</c:v>
                </c:pt>
                <c:pt idx="7422">
                  <c:v>2.6810199999999998E-12</c:v>
                </c:pt>
                <c:pt idx="7423">
                  <c:v>2.8968999999999999E-12</c:v>
                </c:pt>
                <c:pt idx="7424">
                  <c:v>3.1976400000000001E-12</c:v>
                </c:pt>
                <c:pt idx="7425">
                  <c:v>3.4917799999999999E-12</c:v>
                </c:pt>
                <c:pt idx="7426">
                  <c:v>3.7695399999999997E-12</c:v>
                </c:pt>
                <c:pt idx="7427">
                  <c:v>4.0728399999999998E-12</c:v>
                </c:pt>
                <c:pt idx="7428">
                  <c:v>4.2891800000000013E-12</c:v>
                </c:pt>
                <c:pt idx="7429">
                  <c:v>4.4426199999999991E-12</c:v>
                </c:pt>
                <c:pt idx="7430">
                  <c:v>4.4706599999999999E-12</c:v>
                </c:pt>
                <c:pt idx="7431">
                  <c:v>4.4884000000000001E-12</c:v>
                </c:pt>
                <c:pt idx="7432">
                  <c:v>4.4254200000000003E-12</c:v>
                </c:pt>
                <c:pt idx="7433">
                  <c:v>4.2188199999999992E-12</c:v>
                </c:pt>
                <c:pt idx="7434">
                  <c:v>4.0621200000000001E-12</c:v>
                </c:pt>
                <c:pt idx="7435">
                  <c:v>3.850640000000001E-12</c:v>
                </c:pt>
                <c:pt idx="7436">
                  <c:v>3.546699999999999E-12</c:v>
                </c:pt>
                <c:pt idx="7437">
                  <c:v>3.1432000000000002E-12</c:v>
                </c:pt>
                <c:pt idx="7438">
                  <c:v>2.7808400000000001E-12</c:v>
                </c:pt>
                <c:pt idx="7439">
                  <c:v>2.5481400000000001E-12</c:v>
                </c:pt>
                <c:pt idx="7440">
                  <c:v>2.3353599999999999E-12</c:v>
                </c:pt>
                <c:pt idx="7441">
                  <c:v>2.1205799999999998E-12</c:v>
                </c:pt>
                <c:pt idx="7442">
                  <c:v>1.9086399999999998E-12</c:v>
                </c:pt>
                <c:pt idx="7443">
                  <c:v>1.70554E-12</c:v>
                </c:pt>
                <c:pt idx="7444">
                  <c:v>1.52708E-12</c:v>
                </c:pt>
                <c:pt idx="7445">
                  <c:v>1.3659000000000001E-12</c:v>
                </c:pt>
                <c:pt idx="7446">
                  <c:v>1.22396E-12</c:v>
                </c:pt>
                <c:pt idx="7447">
                  <c:v>1.1845399999999999E-12</c:v>
                </c:pt>
                <c:pt idx="7448">
                  <c:v>1.10968E-12</c:v>
                </c:pt>
                <c:pt idx="7449">
                  <c:v>1.1129200000000001E-12</c:v>
                </c:pt>
                <c:pt idx="7450">
                  <c:v>1.2992999999999999E-12</c:v>
                </c:pt>
                <c:pt idx="7451">
                  <c:v>1.38074E-12</c:v>
                </c:pt>
                <c:pt idx="7452">
                  <c:v>1.42966E-12</c:v>
                </c:pt>
                <c:pt idx="7453">
                  <c:v>1.7539599999999999E-12</c:v>
                </c:pt>
                <c:pt idx="7454">
                  <c:v>2.0119800000000001E-12</c:v>
                </c:pt>
                <c:pt idx="7455">
                  <c:v>2.2918E-12</c:v>
                </c:pt>
                <c:pt idx="7456">
                  <c:v>2.5829600000000001E-12</c:v>
                </c:pt>
                <c:pt idx="7457">
                  <c:v>2.7975000000000001E-12</c:v>
                </c:pt>
                <c:pt idx="7458">
                  <c:v>3.0566000000000001E-12</c:v>
                </c:pt>
                <c:pt idx="7459">
                  <c:v>3.3541E-12</c:v>
                </c:pt>
                <c:pt idx="7460">
                  <c:v>3.6138600000000001E-12</c:v>
                </c:pt>
                <c:pt idx="7461">
                  <c:v>3.8124199999999996E-12</c:v>
                </c:pt>
                <c:pt idx="7462">
                  <c:v>3.9759400000000001E-12</c:v>
                </c:pt>
                <c:pt idx="7463">
                  <c:v>4.1034400000000001E-12</c:v>
                </c:pt>
                <c:pt idx="7464">
                  <c:v>4.1456400000000001E-12</c:v>
                </c:pt>
                <c:pt idx="7465">
                  <c:v>4.1101199999999999E-12</c:v>
                </c:pt>
                <c:pt idx="7466">
                  <c:v>3.9911599999999997E-12</c:v>
                </c:pt>
                <c:pt idx="7467">
                  <c:v>3.8140599999999996E-12</c:v>
                </c:pt>
                <c:pt idx="7468">
                  <c:v>3.6333200000000001E-12</c:v>
                </c:pt>
                <c:pt idx="7469">
                  <c:v>3.4153399999999999E-12</c:v>
                </c:pt>
                <c:pt idx="7470">
                  <c:v>3.1100200000000009E-12</c:v>
                </c:pt>
                <c:pt idx="7471">
                  <c:v>2.76736E-12</c:v>
                </c:pt>
                <c:pt idx="7472">
                  <c:v>2.5233200000000002E-12</c:v>
                </c:pt>
                <c:pt idx="7473">
                  <c:v>2.28082E-12</c:v>
                </c:pt>
                <c:pt idx="7474">
                  <c:v>2.1551E-12</c:v>
                </c:pt>
                <c:pt idx="7475">
                  <c:v>1.8919800000000002E-12</c:v>
                </c:pt>
                <c:pt idx="7476">
                  <c:v>1.7985000000000001E-12</c:v>
                </c:pt>
                <c:pt idx="7477">
                  <c:v>1.7001799999999999E-12</c:v>
                </c:pt>
                <c:pt idx="7478">
                  <c:v>1.5893199999999999E-12</c:v>
                </c:pt>
                <c:pt idx="7479">
                  <c:v>1.40028E-12</c:v>
                </c:pt>
                <c:pt idx="7480">
                  <c:v>1.4107399999999999E-12</c:v>
                </c:pt>
                <c:pt idx="7481">
                  <c:v>1.2995199999999999E-12</c:v>
                </c:pt>
                <c:pt idx="7482">
                  <c:v>1.28906E-12</c:v>
                </c:pt>
                <c:pt idx="7483">
                  <c:v>1.322E-12</c:v>
                </c:pt>
                <c:pt idx="7484">
                  <c:v>1.52496E-12</c:v>
                </c:pt>
                <c:pt idx="7485">
                  <c:v>1.6390600000000001E-12</c:v>
                </c:pt>
                <c:pt idx="7486">
                  <c:v>1.8118E-12</c:v>
                </c:pt>
                <c:pt idx="7487">
                  <c:v>1.9326799999999998E-12</c:v>
                </c:pt>
                <c:pt idx="7488">
                  <c:v>2.26372E-12</c:v>
                </c:pt>
                <c:pt idx="7489">
                  <c:v>2.5569000000000001E-12</c:v>
                </c:pt>
                <c:pt idx="7490">
                  <c:v>2.78316E-12</c:v>
                </c:pt>
                <c:pt idx="7491">
                  <c:v>3.0032999999999999E-12</c:v>
                </c:pt>
                <c:pt idx="7492">
                  <c:v>3.3217200000000001E-12</c:v>
                </c:pt>
                <c:pt idx="7493">
                  <c:v>3.5882599999999999E-12</c:v>
                </c:pt>
                <c:pt idx="7494">
                  <c:v>3.7877999999999997E-12</c:v>
                </c:pt>
                <c:pt idx="7495">
                  <c:v>3.9675800000000008E-12</c:v>
                </c:pt>
                <c:pt idx="7496">
                  <c:v>4.0877000000000008E-12</c:v>
                </c:pt>
                <c:pt idx="7497">
                  <c:v>4.1850400000000001E-12</c:v>
                </c:pt>
                <c:pt idx="7498">
                  <c:v>4.1485799999999993E-12</c:v>
                </c:pt>
                <c:pt idx="7499">
                  <c:v>4.0806199999999996E-12</c:v>
                </c:pt>
                <c:pt idx="7500">
                  <c:v>3.9935200000000001E-12</c:v>
                </c:pt>
                <c:pt idx="7501">
                  <c:v>3.7113200000000004E-12</c:v>
                </c:pt>
                <c:pt idx="7502">
                  <c:v>3.519060000000001E-12</c:v>
                </c:pt>
                <c:pt idx="7503">
                  <c:v>3.2511600000000001E-12</c:v>
                </c:pt>
                <c:pt idx="7504">
                  <c:v>2.8806400000000001E-12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615-2243-8D55-EF6BA5B20A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30886560"/>
        <c:axId val="956809520"/>
      </c:scatterChart>
      <c:valAx>
        <c:axId val="931908976"/>
        <c:scaling>
          <c:orientation val="minMax"/>
          <c:max val="2500"/>
          <c:min val="2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931909376"/>
        <c:crosses val="autoZero"/>
        <c:crossBetween val="midCat"/>
      </c:valAx>
      <c:valAx>
        <c:axId val="931909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931908976"/>
        <c:crosses val="autoZero"/>
        <c:crossBetween val="midCat"/>
      </c:valAx>
      <c:valAx>
        <c:axId val="956809520"/>
        <c:scaling>
          <c:orientation val="minMax"/>
          <c:max val="2.0000000000000012E-12"/>
          <c:min val="-2.0000000000000012E-12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930886560"/>
        <c:crosses val="max"/>
        <c:crossBetween val="midCat"/>
      </c:valAx>
      <c:valAx>
        <c:axId val="9308865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95680952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Sheet1!$E$1</c:f>
              <c:strCache>
                <c:ptCount val="1"/>
                <c:pt idx="0">
                  <c:v>ext_temp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Sheet1!$E$2:$E$9552</c:f>
              <c:numCache>
                <c:formatCode>0.0</c:formatCode>
                <c:ptCount val="9551"/>
                <c:pt idx="0" formatCode="General">
                  <c:v>67.2</c:v>
                </c:pt>
                <c:pt idx="1">
                  <c:v>68.7</c:v>
                </c:pt>
                <c:pt idx="2" formatCode="General">
                  <c:v>71</c:v>
                </c:pt>
                <c:pt idx="3" formatCode="General">
                  <c:v>73.8</c:v>
                </c:pt>
                <c:pt idx="4" formatCode="General">
                  <c:v>76.8</c:v>
                </c:pt>
                <c:pt idx="5" formatCode="General">
                  <c:v>79.599999999999994</c:v>
                </c:pt>
                <c:pt idx="6" formatCode="General">
                  <c:v>82.4</c:v>
                </c:pt>
                <c:pt idx="7" formatCode="General">
                  <c:v>85</c:v>
                </c:pt>
                <c:pt idx="8" formatCode="General">
                  <c:v>87.5</c:v>
                </c:pt>
                <c:pt idx="9" formatCode="General">
                  <c:v>89.5</c:v>
                </c:pt>
                <c:pt idx="10" formatCode="General">
                  <c:v>90.5</c:v>
                </c:pt>
                <c:pt idx="11" formatCode="General">
                  <c:v>90.7</c:v>
                </c:pt>
                <c:pt idx="12" formatCode="General">
                  <c:v>90.4</c:v>
                </c:pt>
                <c:pt idx="13" formatCode="General">
                  <c:v>89.8</c:v>
                </c:pt>
                <c:pt idx="14" formatCode="General">
                  <c:v>88.9</c:v>
                </c:pt>
                <c:pt idx="15" formatCode="General">
                  <c:v>88</c:v>
                </c:pt>
                <c:pt idx="16" formatCode="General">
                  <c:v>87.1</c:v>
                </c:pt>
                <c:pt idx="17" formatCode="General">
                  <c:v>86</c:v>
                </c:pt>
                <c:pt idx="18" formatCode="General">
                  <c:v>85</c:v>
                </c:pt>
                <c:pt idx="19" formatCode="General">
                  <c:v>84</c:v>
                </c:pt>
                <c:pt idx="20" formatCode="General">
                  <c:v>83</c:v>
                </c:pt>
                <c:pt idx="21" formatCode="General">
                  <c:v>82</c:v>
                </c:pt>
                <c:pt idx="22" formatCode="General">
                  <c:v>81.099999999999994</c:v>
                </c:pt>
                <c:pt idx="23" formatCode="General">
                  <c:v>80.3</c:v>
                </c:pt>
                <c:pt idx="24" formatCode="General">
                  <c:v>79.5</c:v>
                </c:pt>
                <c:pt idx="25" formatCode="General">
                  <c:v>78.900000000000006</c:v>
                </c:pt>
                <c:pt idx="26" formatCode="General">
                  <c:v>78.2</c:v>
                </c:pt>
                <c:pt idx="27" formatCode="General">
                  <c:v>77.7</c:v>
                </c:pt>
                <c:pt idx="28" formatCode="General">
                  <c:v>77.2</c:v>
                </c:pt>
                <c:pt idx="29" formatCode="General">
                  <c:v>76.8</c:v>
                </c:pt>
                <c:pt idx="30" formatCode="General">
                  <c:v>76.400000000000006</c:v>
                </c:pt>
                <c:pt idx="31" formatCode="General">
                  <c:v>76.099999999999994</c:v>
                </c:pt>
                <c:pt idx="32" formatCode="General">
                  <c:v>75.8</c:v>
                </c:pt>
                <c:pt idx="33" formatCode="General">
                  <c:v>75.5</c:v>
                </c:pt>
                <c:pt idx="34" formatCode="General">
                  <c:v>75.2</c:v>
                </c:pt>
                <c:pt idx="35" formatCode="General">
                  <c:v>75</c:v>
                </c:pt>
                <c:pt idx="36" formatCode="General">
                  <c:v>74.7</c:v>
                </c:pt>
                <c:pt idx="37" formatCode="General">
                  <c:v>74.5</c:v>
                </c:pt>
                <c:pt idx="38" formatCode="General">
                  <c:v>74.5</c:v>
                </c:pt>
                <c:pt idx="39" formatCode="General">
                  <c:v>75</c:v>
                </c:pt>
                <c:pt idx="40" formatCode="General">
                  <c:v>76</c:v>
                </c:pt>
                <c:pt idx="41" formatCode="General">
                  <c:v>77.599999999999994</c:v>
                </c:pt>
                <c:pt idx="42" formatCode="General">
                  <c:v>79.3</c:v>
                </c:pt>
                <c:pt idx="43" formatCode="General">
                  <c:v>80.900000000000006</c:v>
                </c:pt>
                <c:pt idx="44" formatCode="General">
                  <c:v>82.2</c:v>
                </c:pt>
                <c:pt idx="45" formatCode="General">
                  <c:v>83</c:v>
                </c:pt>
                <c:pt idx="46" formatCode="General">
                  <c:v>83.3</c:v>
                </c:pt>
                <c:pt idx="47" formatCode="General">
                  <c:v>83.3</c:v>
                </c:pt>
                <c:pt idx="48" formatCode="General">
                  <c:v>83</c:v>
                </c:pt>
                <c:pt idx="49" formatCode="General">
                  <c:v>82.6</c:v>
                </c:pt>
                <c:pt idx="50" formatCode="General">
                  <c:v>82.1</c:v>
                </c:pt>
                <c:pt idx="51" formatCode="General">
                  <c:v>81.599999999999994</c:v>
                </c:pt>
                <c:pt idx="52" formatCode="General">
                  <c:v>80.900000000000006</c:v>
                </c:pt>
                <c:pt idx="53" formatCode="General">
                  <c:v>80.2</c:v>
                </c:pt>
                <c:pt idx="54" formatCode="General">
                  <c:v>79.5</c:v>
                </c:pt>
                <c:pt idx="55" formatCode="General">
                  <c:v>79</c:v>
                </c:pt>
                <c:pt idx="56" formatCode="General">
                  <c:v>78.599999999999994</c:v>
                </c:pt>
                <c:pt idx="57" formatCode="General">
                  <c:v>78.5</c:v>
                </c:pt>
                <c:pt idx="58" formatCode="General">
                  <c:v>78.599999999999994</c:v>
                </c:pt>
                <c:pt idx="59" formatCode="General">
                  <c:v>78.900000000000006</c:v>
                </c:pt>
                <c:pt idx="60" formatCode="General">
                  <c:v>79.3</c:v>
                </c:pt>
                <c:pt idx="61" formatCode="General">
                  <c:v>79.8</c:v>
                </c:pt>
                <c:pt idx="62" formatCode="General">
                  <c:v>80.2</c:v>
                </c:pt>
                <c:pt idx="63" formatCode="General">
                  <c:v>80.5</c:v>
                </c:pt>
                <c:pt idx="64" formatCode="General">
                  <c:v>80.599999999999994</c:v>
                </c:pt>
                <c:pt idx="65" formatCode="General">
                  <c:v>80.5</c:v>
                </c:pt>
                <c:pt idx="66" formatCode="General">
                  <c:v>80.3</c:v>
                </c:pt>
                <c:pt idx="67" formatCode="General">
                  <c:v>79.900000000000006</c:v>
                </c:pt>
                <c:pt idx="68" formatCode="General">
                  <c:v>79.5</c:v>
                </c:pt>
                <c:pt idx="69" formatCode="General">
                  <c:v>79.099999999999994</c:v>
                </c:pt>
                <c:pt idx="70" formatCode="General">
                  <c:v>78.8</c:v>
                </c:pt>
                <c:pt idx="71" formatCode="General">
                  <c:v>78.599999999999994</c:v>
                </c:pt>
                <c:pt idx="72" formatCode="General">
                  <c:v>78.599999999999994</c:v>
                </c:pt>
                <c:pt idx="73" formatCode="General">
                  <c:v>78.7</c:v>
                </c:pt>
                <c:pt idx="74" formatCode="General">
                  <c:v>79</c:v>
                </c:pt>
                <c:pt idx="75" formatCode="General">
                  <c:v>79.5</c:v>
                </c:pt>
                <c:pt idx="76" formatCode="General">
                  <c:v>80</c:v>
                </c:pt>
                <c:pt idx="77" formatCode="General">
                  <c:v>80.599999999999994</c:v>
                </c:pt>
                <c:pt idx="78" formatCode="General">
                  <c:v>81.099999999999994</c:v>
                </c:pt>
                <c:pt idx="79" formatCode="General">
                  <c:v>81.599999999999994</c:v>
                </c:pt>
                <c:pt idx="80" formatCode="General">
                  <c:v>82</c:v>
                </c:pt>
                <c:pt idx="81" formatCode="General">
                  <c:v>82.2</c:v>
                </c:pt>
                <c:pt idx="82" formatCode="General">
                  <c:v>82.2</c:v>
                </c:pt>
                <c:pt idx="83" formatCode="General">
                  <c:v>82.1</c:v>
                </c:pt>
                <c:pt idx="84" formatCode="General">
                  <c:v>81.900000000000006</c:v>
                </c:pt>
                <c:pt idx="85" formatCode="General">
                  <c:v>81.7</c:v>
                </c:pt>
                <c:pt idx="86" formatCode="General">
                  <c:v>81.400000000000006</c:v>
                </c:pt>
                <c:pt idx="87" formatCode="General">
                  <c:v>81.2</c:v>
                </c:pt>
                <c:pt idx="88" formatCode="General">
                  <c:v>81</c:v>
                </c:pt>
                <c:pt idx="89" formatCode="General">
                  <c:v>80.8</c:v>
                </c:pt>
                <c:pt idx="90" formatCode="General">
                  <c:v>80.8</c:v>
                </c:pt>
                <c:pt idx="91" formatCode="General">
                  <c:v>80.8</c:v>
                </c:pt>
                <c:pt idx="92" formatCode="General">
                  <c:v>80.8</c:v>
                </c:pt>
                <c:pt idx="93" formatCode="General">
                  <c:v>80.8</c:v>
                </c:pt>
                <c:pt idx="94" formatCode="General">
                  <c:v>80.8</c:v>
                </c:pt>
                <c:pt idx="95" formatCode="General">
                  <c:v>80.7</c:v>
                </c:pt>
                <c:pt idx="96" formatCode="General">
                  <c:v>80.7</c:v>
                </c:pt>
                <c:pt idx="97" formatCode="General">
                  <c:v>80.599999999999994</c:v>
                </c:pt>
                <c:pt idx="98" formatCode="General">
                  <c:v>80.5</c:v>
                </c:pt>
                <c:pt idx="99" formatCode="General">
                  <c:v>80.3</c:v>
                </c:pt>
                <c:pt idx="100" formatCode="General">
                  <c:v>80</c:v>
                </c:pt>
                <c:pt idx="101" formatCode="General">
                  <c:v>79.8</c:v>
                </c:pt>
                <c:pt idx="102" formatCode="General">
                  <c:v>79.599999999999994</c:v>
                </c:pt>
                <c:pt idx="103" formatCode="General">
                  <c:v>79.3</c:v>
                </c:pt>
                <c:pt idx="104" formatCode="General">
                  <c:v>79.099999999999994</c:v>
                </c:pt>
                <c:pt idx="105" formatCode="General">
                  <c:v>79</c:v>
                </c:pt>
                <c:pt idx="106" formatCode="General">
                  <c:v>78.900000000000006</c:v>
                </c:pt>
                <c:pt idx="107" formatCode="General">
                  <c:v>79</c:v>
                </c:pt>
                <c:pt idx="108" formatCode="General">
                  <c:v>79.099999999999994</c:v>
                </c:pt>
                <c:pt idx="109" formatCode="General">
                  <c:v>79.400000000000006</c:v>
                </c:pt>
                <c:pt idx="110" formatCode="General">
                  <c:v>79.7</c:v>
                </c:pt>
                <c:pt idx="111" formatCode="General">
                  <c:v>80</c:v>
                </c:pt>
                <c:pt idx="112" formatCode="General">
                  <c:v>80.400000000000006</c:v>
                </c:pt>
                <c:pt idx="113" formatCode="General">
                  <c:v>80.7</c:v>
                </c:pt>
                <c:pt idx="114" formatCode="General">
                  <c:v>81</c:v>
                </c:pt>
                <c:pt idx="115" formatCode="General">
                  <c:v>81.2</c:v>
                </c:pt>
                <c:pt idx="116" formatCode="General">
                  <c:v>81.400000000000006</c:v>
                </c:pt>
                <c:pt idx="117" formatCode="General">
                  <c:v>81.400000000000006</c:v>
                </c:pt>
                <c:pt idx="118" formatCode="General">
                  <c:v>81.5</c:v>
                </c:pt>
                <c:pt idx="119" formatCode="General">
                  <c:v>81.5</c:v>
                </c:pt>
                <c:pt idx="120" formatCode="General">
                  <c:v>81.5</c:v>
                </c:pt>
                <c:pt idx="121" formatCode="General">
                  <c:v>81.599999999999994</c:v>
                </c:pt>
                <c:pt idx="122" formatCode="General">
                  <c:v>81.599999999999994</c:v>
                </c:pt>
                <c:pt idx="123" formatCode="General">
                  <c:v>81.599999999999994</c:v>
                </c:pt>
                <c:pt idx="124" formatCode="General">
                  <c:v>81.599999999999994</c:v>
                </c:pt>
                <c:pt idx="125" formatCode="General">
                  <c:v>81.599999999999994</c:v>
                </c:pt>
                <c:pt idx="126" formatCode="General">
                  <c:v>81.599999999999994</c:v>
                </c:pt>
                <c:pt idx="127" formatCode="General">
                  <c:v>81.5</c:v>
                </c:pt>
                <c:pt idx="128" formatCode="General">
                  <c:v>81.400000000000006</c:v>
                </c:pt>
                <c:pt idx="129" formatCode="General">
                  <c:v>81.3</c:v>
                </c:pt>
                <c:pt idx="130" formatCode="General">
                  <c:v>81.3</c:v>
                </c:pt>
                <c:pt idx="131" formatCode="General">
                  <c:v>81.3</c:v>
                </c:pt>
                <c:pt idx="132" formatCode="General">
                  <c:v>81.099999999999994</c:v>
                </c:pt>
                <c:pt idx="133" formatCode="General">
                  <c:v>81</c:v>
                </c:pt>
                <c:pt idx="134" formatCode="General">
                  <c:v>80.8</c:v>
                </c:pt>
                <c:pt idx="135" formatCode="General">
                  <c:v>80.5</c:v>
                </c:pt>
                <c:pt idx="136" formatCode="General">
                  <c:v>80.3</c:v>
                </c:pt>
                <c:pt idx="137" formatCode="General">
                  <c:v>80.099999999999994</c:v>
                </c:pt>
                <c:pt idx="138" formatCode="General">
                  <c:v>79.8</c:v>
                </c:pt>
                <c:pt idx="139" formatCode="General">
                  <c:v>79.599999999999994</c:v>
                </c:pt>
                <c:pt idx="140" formatCode="General">
                  <c:v>79.400000000000006</c:v>
                </c:pt>
                <c:pt idx="141" formatCode="General">
                  <c:v>79.3</c:v>
                </c:pt>
                <c:pt idx="142" formatCode="General">
                  <c:v>79.3</c:v>
                </c:pt>
                <c:pt idx="143" formatCode="General">
                  <c:v>79.3</c:v>
                </c:pt>
                <c:pt idx="144" formatCode="General">
                  <c:v>79.400000000000006</c:v>
                </c:pt>
                <c:pt idx="145" formatCode="General">
                  <c:v>79.599999999999994</c:v>
                </c:pt>
                <c:pt idx="146" formatCode="General">
                  <c:v>79.900000000000006</c:v>
                </c:pt>
                <c:pt idx="147" formatCode="General">
                  <c:v>80.099999999999994</c:v>
                </c:pt>
                <c:pt idx="148" formatCode="General">
                  <c:v>80.3</c:v>
                </c:pt>
                <c:pt idx="149" formatCode="General">
                  <c:v>80.5</c:v>
                </c:pt>
                <c:pt idx="150" formatCode="General">
                  <c:v>80.599999999999994</c:v>
                </c:pt>
                <c:pt idx="151" formatCode="General">
                  <c:v>80.7</c:v>
                </c:pt>
                <c:pt idx="152" formatCode="General">
                  <c:v>80.8</c:v>
                </c:pt>
                <c:pt idx="153" formatCode="General">
                  <c:v>81</c:v>
                </c:pt>
                <c:pt idx="154" formatCode="General">
                  <c:v>81.099999999999994</c:v>
                </c:pt>
                <c:pt idx="155" formatCode="General">
                  <c:v>81.2</c:v>
                </c:pt>
                <c:pt idx="156" formatCode="General">
                  <c:v>81.400000000000006</c:v>
                </c:pt>
                <c:pt idx="157" formatCode="General">
                  <c:v>81.599999999999994</c:v>
                </c:pt>
                <c:pt idx="158" formatCode="General">
                  <c:v>81.8</c:v>
                </c:pt>
                <c:pt idx="159" formatCode="General">
                  <c:v>81.900000000000006</c:v>
                </c:pt>
                <c:pt idx="160" formatCode="General">
                  <c:v>82</c:v>
                </c:pt>
                <c:pt idx="161" formatCode="General">
                  <c:v>82.1</c:v>
                </c:pt>
                <c:pt idx="162" formatCode="General">
                  <c:v>82.1</c:v>
                </c:pt>
                <c:pt idx="163" formatCode="General">
                  <c:v>82</c:v>
                </c:pt>
                <c:pt idx="164" formatCode="General">
                  <c:v>82</c:v>
                </c:pt>
                <c:pt idx="165" formatCode="General">
                  <c:v>81.900000000000006</c:v>
                </c:pt>
                <c:pt idx="166" formatCode="General">
                  <c:v>81.8</c:v>
                </c:pt>
                <c:pt idx="167" formatCode="General">
                  <c:v>81.7</c:v>
                </c:pt>
                <c:pt idx="168" formatCode="General">
                  <c:v>81.5</c:v>
                </c:pt>
                <c:pt idx="169" formatCode="General">
                  <c:v>81.400000000000006</c:v>
                </c:pt>
                <c:pt idx="170" formatCode="General">
                  <c:v>81.3</c:v>
                </c:pt>
                <c:pt idx="171" formatCode="General">
                  <c:v>81.099999999999994</c:v>
                </c:pt>
                <c:pt idx="172" formatCode="General">
                  <c:v>80.8</c:v>
                </c:pt>
                <c:pt idx="173" formatCode="General">
                  <c:v>80.599999999999994</c:v>
                </c:pt>
                <c:pt idx="174" formatCode="General">
                  <c:v>80.3</c:v>
                </c:pt>
                <c:pt idx="175" formatCode="General">
                  <c:v>80.099999999999994</c:v>
                </c:pt>
                <c:pt idx="176" formatCode="General">
                  <c:v>80</c:v>
                </c:pt>
                <c:pt idx="177" formatCode="General">
                  <c:v>79.8</c:v>
                </c:pt>
                <c:pt idx="178" formatCode="General">
                  <c:v>79.7</c:v>
                </c:pt>
                <c:pt idx="179" formatCode="General">
                  <c:v>79.7</c:v>
                </c:pt>
                <c:pt idx="180" formatCode="General">
                  <c:v>79.7</c:v>
                </c:pt>
                <c:pt idx="181" formatCode="General">
                  <c:v>79.7</c:v>
                </c:pt>
                <c:pt idx="182" formatCode="General">
                  <c:v>79.7</c:v>
                </c:pt>
                <c:pt idx="183" formatCode="General">
                  <c:v>79.900000000000006</c:v>
                </c:pt>
                <c:pt idx="184" formatCode="General">
                  <c:v>80</c:v>
                </c:pt>
                <c:pt idx="185" formatCode="General">
                  <c:v>80.2</c:v>
                </c:pt>
                <c:pt idx="186" formatCode="General">
                  <c:v>80.400000000000006</c:v>
                </c:pt>
                <c:pt idx="187" formatCode="General">
                  <c:v>80.5</c:v>
                </c:pt>
                <c:pt idx="188" formatCode="General">
                  <c:v>80.7</c:v>
                </c:pt>
                <c:pt idx="189" formatCode="General">
                  <c:v>80.900000000000006</c:v>
                </c:pt>
                <c:pt idx="190" formatCode="General">
                  <c:v>81</c:v>
                </c:pt>
                <c:pt idx="191" formatCode="General">
                  <c:v>81.2</c:v>
                </c:pt>
                <c:pt idx="192" formatCode="General">
                  <c:v>81.3</c:v>
                </c:pt>
                <c:pt idx="193" formatCode="General">
                  <c:v>81.5</c:v>
                </c:pt>
                <c:pt idx="194" formatCode="General">
                  <c:v>81.7</c:v>
                </c:pt>
                <c:pt idx="195" formatCode="General">
                  <c:v>81.8</c:v>
                </c:pt>
                <c:pt idx="196" formatCode="General">
                  <c:v>81.900000000000006</c:v>
                </c:pt>
                <c:pt idx="197" formatCode="General">
                  <c:v>82</c:v>
                </c:pt>
                <c:pt idx="198" formatCode="General">
                  <c:v>82.1</c:v>
                </c:pt>
                <c:pt idx="199" formatCode="General">
                  <c:v>82.2</c:v>
                </c:pt>
                <c:pt idx="200" formatCode="General">
                  <c:v>82.2</c:v>
                </c:pt>
                <c:pt idx="201" formatCode="General">
                  <c:v>82.3</c:v>
                </c:pt>
                <c:pt idx="202" formatCode="General">
                  <c:v>82.3</c:v>
                </c:pt>
                <c:pt idx="203" formatCode="General">
                  <c:v>82.2</c:v>
                </c:pt>
                <c:pt idx="204" formatCode="General">
                  <c:v>82.1</c:v>
                </c:pt>
                <c:pt idx="205" formatCode="General">
                  <c:v>81.900000000000006</c:v>
                </c:pt>
                <c:pt idx="206" formatCode="General">
                  <c:v>81.8</c:v>
                </c:pt>
                <c:pt idx="207" formatCode="General">
                  <c:v>81.599999999999994</c:v>
                </c:pt>
                <c:pt idx="208" formatCode="General">
                  <c:v>81.3</c:v>
                </c:pt>
                <c:pt idx="209" formatCode="General">
                  <c:v>81.099999999999994</c:v>
                </c:pt>
                <c:pt idx="210" formatCode="General">
                  <c:v>80.900000000000006</c:v>
                </c:pt>
                <c:pt idx="211" formatCode="General">
                  <c:v>80.599999999999994</c:v>
                </c:pt>
                <c:pt idx="212" formatCode="General">
                  <c:v>80.5</c:v>
                </c:pt>
                <c:pt idx="213" formatCode="General">
                  <c:v>80.3</c:v>
                </c:pt>
                <c:pt idx="214" formatCode="General">
                  <c:v>80.099999999999994</c:v>
                </c:pt>
                <c:pt idx="215" formatCode="General">
                  <c:v>80</c:v>
                </c:pt>
                <c:pt idx="216" formatCode="General">
                  <c:v>80</c:v>
                </c:pt>
                <c:pt idx="217" formatCode="General">
                  <c:v>80</c:v>
                </c:pt>
                <c:pt idx="218" formatCode="General">
                  <c:v>80</c:v>
                </c:pt>
                <c:pt idx="219" formatCode="General">
                  <c:v>80</c:v>
                </c:pt>
                <c:pt idx="220" formatCode="General">
                  <c:v>80</c:v>
                </c:pt>
                <c:pt idx="221" formatCode="General">
                  <c:v>80.099999999999994</c:v>
                </c:pt>
                <c:pt idx="222" formatCode="General">
                  <c:v>80.2</c:v>
                </c:pt>
                <c:pt idx="223" formatCode="General">
                  <c:v>80.400000000000006</c:v>
                </c:pt>
                <c:pt idx="224" formatCode="General">
                  <c:v>80.599999999999994</c:v>
                </c:pt>
                <c:pt idx="225" formatCode="General">
                  <c:v>80.7</c:v>
                </c:pt>
                <c:pt idx="226" formatCode="General">
                  <c:v>80.8</c:v>
                </c:pt>
                <c:pt idx="227" formatCode="General">
                  <c:v>81</c:v>
                </c:pt>
                <c:pt idx="228" formatCode="General">
                  <c:v>81.2</c:v>
                </c:pt>
                <c:pt idx="229" formatCode="General">
                  <c:v>81.3</c:v>
                </c:pt>
                <c:pt idx="230" formatCode="General">
                  <c:v>81.5</c:v>
                </c:pt>
                <c:pt idx="231" formatCode="General">
                  <c:v>81.7</c:v>
                </c:pt>
                <c:pt idx="232" formatCode="General">
                  <c:v>81.8</c:v>
                </c:pt>
                <c:pt idx="233" formatCode="General">
                  <c:v>82</c:v>
                </c:pt>
                <c:pt idx="234" formatCode="General">
                  <c:v>82.2</c:v>
                </c:pt>
                <c:pt idx="235" formatCode="General">
                  <c:v>82.3</c:v>
                </c:pt>
                <c:pt idx="236" formatCode="General">
                  <c:v>82.5</c:v>
                </c:pt>
                <c:pt idx="237" formatCode="General">
                  <c:v>82.5</c:v>
                </c:pt>
                <c:pt idx="238" formatCode="General">
                  <c:v>82.5</c:v>
                </c:pt>
                <c:pt idx="239" formatCode="General">
                  <c:v>82.5</c:v>
                </c:pt>
                <c:pt idx="240" formatCode="General">
                  <c:v>82.5</c:v>
                </c:pt>
                <c:pt idx="241" formatCode="General">
                  <c:v>82.4</c:v>
                </c:pt>
                <c:pt idx="242" formatCode="General">
                  <c:v>82.3</c:v>
                </c:pt>
                <c:pt idx="243" formatCode="General">
                  <c:v>82.1</c:v>
                </c:pt>
                <c:pt idx="244" formatCode="General">
                  <c:v>81.900000000000006</c:v>
                </c:pt>
                <c:pt idx="245" formatCode="General">
                  <c:v>81.7</c:v>
                </c:pt>
                <c:pt idx="246" formatCode="General">
                  <c:v>81.5</c:v>
                </c:pt>
                <c:pt idx="247" formatCode="General">
                  <c:v>81.3</c:v>
                </c:pt>
                <c:pt idx="248" formatCode="General">
                  <c:v>81.099999999999994</c:v>
                </c:pt>
                <c:pt idx="249" formatCode="General">
                  <c:v>80.900000000000006</c:v>
                </c:pt>
                <c:pt idx="250" formatCode="General">
                  <c:v>80.7</c:v>
                </c:pt>
                <c:pt idx="251" formatCode="General">
                  <c:v>80.5</c:v>
                </c:pt>
                <c:pt idx="252" formatCode="General">
                  <c:v>80.400000000000006</c:v>
                </c:pt>
                <c:pt idx="253" formatCode="General">
                  <c:v>80.3</c:v>
                </c:pt>
                <c:pt idx="254" formatCode="General">
                  <c:v>80.2</c:v>
                </c:pt>
                <c:pt idx="255" formatCode="General">
                  <c:v>80.2</c:v>
                </c:pt>
                <c:pt idx="256" formatCode="General">
                  <c:v>80.2</c:v>
                </c:pt>
                <c:pt idx="257" formatCode="General">
                  <c:v>80.2</c:v>
                </c:pt>
                <c:pt idx="258" formatCode="General">
                  <c:v>80.2</c:v>
                </c:pt>
                <c:pt idx="259" formatCode="General">
                  <c:v>80.3</c:v>
                </c:pt>
                <c:pt idx="260" formatCode="General">
                  <c:v>80.400000000000006</c:v>
                </c:pt>
                <c:pt idx="261" formatCode="General">
                  <c:v>80.5</c:v>
                </c:pt>
                <c:pt idx="262" formatCode="General">
                  <c:v>80.7</c:v>
                </c:pt>
                <c:pt idx="263" formatCode="General">
                  <c:v>80.8</c:v>
                </c:pt>
                <c:pt idx="264" formatCode="General">
                  <c:v>81</c:v>
                </c:pt>
                <c:pt idx="265" formatCode="General">
                  <c:v>81.2</c:v>
                </c:pt>
                <c:pt idx="266" formatCode="General">
                  <c:v>81.400000000000006</c:v>
                </c:pt>
                <c:pt idx="267" formatCode="General">
                  <c:v>81.599999999999994</c:v>
                </c:pt>
                <c:pt idx="268" formatCode="General">
                  <c:v>81.7</c:v>
                </c:pt>
                <c:pt idx="269" formatCode="General">
                  <c:v>81.900000000000006</c:v>
                </c:pt>
                <c:pt idx="270" formatCode="General">
                  <c:v>82.1</c:v>
                </c:pt>
                <c:pt idx="271" formatCode="General">
                  <c:v>82.2</c:v>
                </c:pt>
                <c:pt idx="272" formatCode="General">
                  <c:v>82.4</c:v>
                </c:pt>
                <c:pt idx="273" formatCode="General">
                  <c:v>82.5</c:v>
                </c:pt>
                <c:pt idx="274" formatCode="General">
                  <c:v>82.7</c:v>
                </c:pt>
                <c:pt idx="275" formatCode="General">
                  <c:v>82.7</c:v>
                </c:pt>
                <c:pt idx="276" formatCode="General">
                  <c:v>82.7</c:v>
                </c:pt>
                <c:pt idx="277" formatCode="General">
                  <c:v>82.7</c:v>
                </c:pt>
                <c:pt idx="278" formatCode="General">
                  <c:v>82.7</c:v>
                </c:pt>
                <c:pt idx="279" formatCode="General">
                  <c:v>82.6</c:v>
                </c:pt>
                <c:pt idx="280" formatCode="General">
                  <c:v>82.4</c:v>
                </c:pt>
                <c:pt idx="281" formatCode="General">
                  <c:v>82.2</c:v>
                </c:pt>
                <c:pt idx="282" formatCode="General">
                  <c:v>82.1</c:v>
                </c:pt>
                <c:pt idx="283" formatCode="General">
                  <c:v>81.900000000000006</c:v>
                </c:pt>
                <c:pt idx="284" formatCode="General">
                  <c:v>81.7</c:v>
                </c:pt>
                <c:pt idx="285" formatCode="General">
                  <c:v>81.400000000000006</c:v>
                </c:pt>
                <c:pt idx="286" formatCode="General">
                  <c:v>81.3</c:v>
                </c:pt>
                <c:pt idx="287" formatCode="General">
                  <c:v>81</c:v>
                </c:pt>
                <c:pt idx="288" formatCode="General">
                  <c:v>80.900000000000006</c:v>
                </c:pt>
                <c:pt idx="289" formatCode="General">
                  <c:v>80.7</c:v>
                </c:pt>
                <c:pt idx="290" formatCode="General">
                  <c:v>80.599999999999994</c:v>
                </c:pt>
                <c:pt idx="291" formatCode="General">
                  <c:v>80.5</c:v>
                </c:pt>
                <c:pt idx="292" formatCode="General">
                  <c:v>80.5</c:v>
                </c:pt>
                <c:pt idx="293" formatCode="General">
                  <c:v>80.5</c:v>
                </c:pt>
                <c:pt idx="294" formatCode="General">
                  <c:v>80.400000000000006</c:v>
                </c:pt>
                <c:pt idx="295" formatCode="General">
                  <c:v>80.5</c:v>
                </c:pt>
                <c:pt idx="296" formatCode="General">
                  <c:v>80.5</c:v>
                </c:pt>
                <c:pt idx="297" formatCode="General">
                  <c:v>80.5</c:v>
                </c:pt>
                <c:pt idx="298" formatCode="General">
                  <c:v>80.599999999999994</c:v>
                </c:pt>
                <c:pt idx="299" formatCode="General">
                  <c:v>80.7</c:v>
                </c:pt>
                <c:pt idx="300" formatCode="General">
                  <c:v>80.8</c:v>
                </c:pt>
                <c:pt idx="301" formatCode="General">
                  <c:v>81</c:v>
                </c:pt>
                <c:pt idx="302" formatCode="General">
                  <c:v>81.2</c:v>
                </c:pt>
                <c:pt idx="303" formatCode="General">
                  <c:v>81.400000000000006</c:v>
                </c:pt>
                <c:pt idx="304" formatCode="General">
                  <c:v>81.599999999999994</c:v>
                </c:pt>
                <c:pt idx="305" formatCode="General">
                  <c:v>81.7</c:v>
                </c:pt>
                <c:pt idx="306" formatCode="General">
                  <c:v>81.900000000000006</c:v>
                </c:pt>
                <c:pt idx="307" formatCode="General">
                  <c:v>82.1</c:v>
                </c:pt>
                <c:pt idx="308" formatCode="General">
                  <c:v>82.3</c:v>
                </c:pt>
                <c:pt idx="309" formatCode="General">
                  <c:v>82.4</c:v>
                </c:pt>
                <c:pt idx="310" formatCode="General">
                  <c:v>82.6</c:v>
                </c:pt>
                <c:pt idx="311" formatCode="General">
                  <c:v>82.7</c:v>
                </c:pt>
                <c:pt idx="312" formatCode="General">
                  <c:v>82.8</c:v>
                </c:pt>
                <c:pt idx="313" formatCode="General">
                  <c:v>82.9</c:v>
                </c:pt>
                <c:pt idx="314" formatCode="General">
                  <c:v>82.9</c:v>
                </c:pt>
                <c:pt idx="315" formatCode="General">
                  <c:v>82.9</c:v>
                </c:pt>
                <c:pt idx="316" formatCode="General">
                  <c:v>82.8</c:v>
                </c:pt>
                <c:pt idx="317" formatCode="General">
                  <c:v>82.7</c:v>
                </c:pt>
                <c:pt idx="318" formatCode="General">
                  <c:v>82.6</c:v>
                </c:pt>
                <c:pt idx="319" formatCode="General">
                  <c:v>82.5</c:v>
                </c:pt>
                <c:pt idx="320" formatCode="General">
                  <c:v>82.3</c:v>
                </c:pt>
                <c:pt idx="321" formatCode="General">
                  <c:v>82.1</c:v>
                </c:pt>
                <c:pt idx="322" formatCode="General">
                  <c:v>81.900000000000006</c:v>
                </c:pt>
                <c:pt idx="323" formatCode="General">
                  <c:v>81.7</c:v>
                </c:pt>
                <c:pt idx="324" formatCode="General">
                  <c:v>81.5</c:v>
                </c:pt>
                <c:pt idx="325" formatCode="General">
                  <c:v>81.3</c:v>
                </c:pt>
                <c:pt idx="326" formatCode="General">
                  <c:v>81.099999999999994</c:v>
                </c:pt>
                <c:pt idx="327" formatCode="General">
                  <c:v>80.900000000000006</c:v>
                </c:pt>
                <c:pt idx="328" formatCode="General">
                  <c:v>80.8</c:v>
                </c:pt>
                <c:pt idx="329" formatCode="General">
                  <c:v>80.7</c:v>
                </c:pt>
                <c:pt idx="330" formatCode="General">
                  <c:v>80.599999999999994</c:v>
                </c:pt>
                <c:pt idx="331" formatCode="General">
                  <c:v>80.599999999999994</c:v>
                </c:pt>
                <c:pt idx="332" formatCode="General">
                  <c:v>80.599999999999994</c:v>
                </c:pt>
                <c:pt idx="333" formatCode="General">
                  <c:v>80.599999999999994</c:v>
                </c:pt>
                <c:pt idx="334" formatCode="General">
                  <c:v>80.7</c:v>
                </c:pt>
                <c:pt idx="335" formatCode="General">
                  <c:v>80.7</c:v>
                </c:pt>
                <c:pt idx="336" formatCode="General">
                  <c:v>80.8</c:v>
                </c:pt>
                <c:pt idx="337" formatCode="General">
                  <c:v>80.900000000000006</c:v>
                </c:pt>
                <c:pt idx="338" formatCode="General">
                  <c:v>81.099999999999994</c:v>
                </c:pt>
                <c:pt idx="339" formatCode="General">
                  <c:v>81.3</c:v>
                </c:pt>
                <c:pt idx="340" formatCode="General">
                  <c:v>81.400000000000006</c:v>
                </c:pt>
                <c:pt idx="341" formatCode="General">
                  <c:v>81.599999999999994</c:v>
                </c:pt>
                <c:pt idx="342" formatCode="General">
                  <c:v>81.8</c:v>
                </c:pt>
                <c:pt idx="343" formatCode="General">
                  <c:v>82</c:v>
                </c:pt>
                <c:pt idx="344" formatCode="General">
                  <c:v>82.1</c:v>
                </c:pt>
                <c:pt idx="345" formatCode="General">
                  <c:v>82.3</c:v>
                </c:pt>
                <c:pt idx="346" formatCode="General">
                  <c:v>82.5</c:v>
                </c:pt>
                <c:pt idx="347" formatCode="General">
                  <c:v>82.7</c:v>
                </c:pt>
                <c:pt idx="348" formatCode="General">
                  <c:v>82.8</c:v>
                </c:pt>
                <c:pt idx="349" formatCode="General">
                  <c:v>82.9</c:v>
                </c:pt>
                <c:pt idx="350" formatCode="General">
                  <c:v>83</c:v>
                </c:pt>
                <c:pt idx="351" formatCode="General">
                  <c:v>83.1</c:v>
                </c:pt>
                <c:pt idx="352" formatCode="General">
                  <c:v>83.1</c:v>
                </c:pt>
                <c:pt idx="353" formatCode="General">
                  <c:v>83.1</c:v>
                </c:pt>
                <c:pt idx="354" formatCode="General">
                  <c:v>83.1</c:v>
                </c:pt>
                <c:pt idx="355" formatCode="General">
                  <c:v>83</c:v>
                </c:pt>
                <c:pt idx="356" formatCode="General">
                  <c:v>82.9</c:v>
                </c:pt>
                <c:pt idx="357" formatCode="General">
                  <c:v>82.7</c:v>
                </c:pt>
                <c:pt idx="358" formatCode="General">
                  <c:v>82.5</c:v>
                </c:pt>
                <c:pt idx="359" formatCode="General">
                  <c:v>82.4</c:v>
                </c:pt>
                <c:pt idx="360" formatCode="General">
                  <c:v>82.1</c:v>
                </c:pt>
                <c:pt idx="361" formatCode="General">
                  <c:v>81.900000000000006</c:v>
                </c:pt>
                <c:pt idx="362" formatCode="General">
                  <c:v>81.7</c:v>
                </c:pt>
                <c:pt idx="363" formatCode="General">
                  <c:v>81.5</c:v>
                </c:pt>
                <c:pt idx="364" formatCode="General">
                  <c:v>81.3</c:v>
                </c:pt>
                <c:pt idx="365" formatCode="General">
                  <c:v>81.2</c:v>
                </c:pt>
                <c:pt idx="366" formatCode="General">
                  <c:v>81.099999999999994</c:v>
                </c:pt>
                <c:pt idx="367" formatCode="General">
                  <c:v>80.900000000000006</c:v>
                </c:pt>
                <c:pt idx="368" formatCode="General">
                  <c:v>80.8</c:v>
                </c:pt>
                <c:pt idx="369" formatCode="General">
                  <c:v>80.8</c:v>
                </c:pt>
                <c:pt idx="370" formatCode="General">
                  <c:v>80.8</c:v>
                </c:pt>
                <c:pt idx="371" formatCode="General">
                  <c:v>80.7</c:v>
                </c:pt>
                <c:pt idx="372" formatCode="General">
                  <c:v>80.8</c:v>
                </c:pt>
                <c:pt idx="373" formatCode="General">
                  <c:v>80.8</c:v>
                </c:pt>
                <c:pt idx="374" formatCode="General">
                  <c:v>81</c:v>
                </c:pt>
                <c:pt idx="375" formatCode="General">
                  <c:v>81.099999999999994</c:v>
                </c:pt>
                <c:pt idx="376" formatCode="General">
                  <c:v>81.3</c:v>
                </c:pt>
                <c:pt idx="377" formatCode="General">
                  <c:v>81.400000000000006</c:v>
                </c:pt>
                <c:pt idx="378" formatCode="General">
                  <c:v>81.599999999999994</c:v>
                </c:pt>
                <c:pt idx="379" formatCode="General">
                  <c:v>81.900000000000006</c:v>
                </c:pt>
                <c:pt idx="380" formatCode="General">
                  <c:v>82</c:v>
                </c:pt>
                <c:pt idx="381" formatCode="General">
                  <c:v>82.2</c:v>
                </c:pt>
                <c:pt idx="382" formatCode="General">
                  <c:v>82.4</c:v>
                </c:pt>
                <c:pt idx="383" formatCode="General">
                  <c:v>82.6</c:v>
                </c:pt>
                <c:pt idx="384" formatCode="General">
                  <c:v>82.7</c:v>
                </c:pt>
                <c:pt idx="385" formatCode="General">
                  <c:v>82.8</c:v>
                </c:pt>
                <c:pt idx="386" formatCode="General">
                  <c:v>83</c:v>
                </c:pt>
                <c:pt idx="387" formatCode="General">
                  <c:v>83.1</c:v>
                </c:pt>
                <c:pt idx="388" formatCode="General">
                  <c:v>83.2</c:v>
                </c:pt>
                <c:pt idx="389" formatCode="General">
                  <c:v>83.2</c:v>
                </c:pt>
                <c:pt idx="390" formatCode="General">
                  <c:v>83.3</c:v>
                </c:pt>
                <c:pt idx="391" formatCode="General">
                  <c:v>83.3</c:v>
                </c:pt>
                <c:pt idx="392" formatCode="General">
                  <c:v>83.2</c:v>
                </c:pt>
                <c:pt idx="393" formatCode="General">
                  <c:v>83.2</c:v>
                </c:pt>
                <c:pt idx="394" formatCode="General">
                  <c:v>83.1</c:v>
                </c:pt>
                <c:pt idx="395" formatCode="General">
                  <c:v>82.9</c:v>
                </c:pt>
                <c:pt idx="396" formatCode="General">
                  <c:v>82.7</c:v>
                </c:pt>
                <c:pt idx="397" formatCode="General">
                  <c:v>82.5</c:v>
                </c:pt>
                <c:pt idx="398" formatCode="General">
                  <c:v>82.3</c:v>
                </c:pt>
                <c:pt idx="399" formatCode="General">
                  <c:v>82.1</c:v>
                </c:pt>
                <c:pt idx="400" formatCode="General">
                  <c:v>81.8</c:v>
                </c:pt>
                <c:pt idx="401" formatCode="General">
                  <c:v>81.599999999999994</c:v>
                </c:pt>
                <c:pt idx="402" formatCode="General">
                  <c:v>81.400000000000006</c:v>
                </c:pt>
                <c:pt idx="403" formatCode="General">
                  <c:v>81.3</c:v>
                </c:pt>
                <c:pt idx="404" formatCode="General">
                  <c:v>81.099999999999994</c:v>
                </c:pt>
                <c:pt idx="405" formatCode="General">
                  <c:v>81</c:v>
                </c:pt>
                <c:pt idx="406" formatCode="General">
                  <c:v>81</c:v>
                </c:pt>
                <c:pt idx="407" formatCode="General">
                  <c:v>81</c:v>
                </c:pt>
                <c:pt idx="408" formatCode="General">
                  <c:v>81</c:v>
                </c:pt>
                <c:pt idx="409" formatCode="General">
                  <c:v>81.099999999999994</c:v>
                </c:pt>
                <c:pt idx="410" formatCode="General">
                  <c:v>81.099999999999994</c:v>
                </c:pt>
                <c:pt idx="411" formatCode="General">
                  <c:v>81.2</c:v>
                </c:pt>
                <c:pt idx="412" formatCode="General">
                  <c:v>81.3</c:v>
                </c:pt>
                <c:pt idx="413" formatCode="General">
                  <c:v>81.400000000000006</c:v>
                </c:pt>
                <c:pt idx="414" formatCode="General">
                  <c:v>81.5</c:v>
                </c:pt>
                <c:pt idx="415" formatCode="General">
                  <c:v>81.599999999999994</c:v>
                </c:pt>
                <c:pt idx="416" formatCode="General">
                  <c:v>81.8</c:v>
                </c:pt>
                <c:pt idx="417" formatCode="General">
                  <c:v>81.900000000000006</c:v>
                </c:pt>
                <c:pt idx="418" formatCode="General">
                  <c:v>82.1</c:v>
                </c:pt>
                <c:pt idx="419" formatCode="General">
                  <c:v>82.3</c:v>
                </c:pt>
                <c:pt idx="420" formatCode="General">
                  <c:v>82.5</c:v>
                </c:pt>
                <c:pt idx="421" formatCode="General">
                  <c:v>82.7</c:v>
                </c:pt>
                <c:pt idx="422" formatCode="General">
                  <c:v>82.8</c:v>
                </c:pt>
                <c:pt idx="423" formatCode="General">
                  <c:v>82.9</c:v>
                </c:pt>
                <c:pt idx="424" formatCode="General">
                  <c:v>83.1</c:v>
                </c:pt>
                <c:pt idx="425" formatCode="General">
                  <c:v>83.2</c:v>
                </c:pt>
                <c:pt idx="426" formatCode="General">
                  <c:v>83.3</c:v>
                </c:pt>
                <c:pt idx="427" formatCode="General">
                  <c:v>83.4</c:v>
                </c:pt>
                <c:pt idx="428" formatCode="General">
                  <c:v>83.5</c:v>
                </c:pt>
                <c:pt idx="429" formatCode="General">
                  <c:v>83.5</c:v>
                </c:pt>
                <c:pt idx="430" formatCode="General">
                  <c:v>83.5</c:v>
                </c:pt>
                <c:pt idx="431" formatCode="General">
                  <c:v>83.4</c:v>
                </c:pt>
                <c:pt idx="432" formatCode="General">
                  <c:v>83.3</c:v>
                </c:pt>
                <c:pt idx="433" formatCode="General">
                  <c:v>83.2</c:v>
                </c:pt>
                <c:pt idx="434" formatCode="General">
                  <c:v>83</c:v>
                </c:pt>
                <c:pt idx="435" formatCode="General">
                  <c:v>82.7</c:v>
                </c:pt>
                <c:pt idx="436" formatCode="General">
                  <c:v>82.5</c:v>
                </c:pt>
                <c:pt idx="437" formatCode="General">
                  <c:v>82.2</c:v>
                </c:pt>
                <c:pt idx="438" formatCode="General">
                  <c:v>82</c:v>
                </c:pt>
                <c:pt idx="439" formatCode="General">
                  <c:v>81.7</c:v>
                </c:pt>
                <c:pt idx="440" formatCode="General">
                  <c:v>81.5</c:v>
                </c:pt>
                <c:pt idx="441" formatCode="General">
                  <c:v>81.400000000000006</c:v>
                </c:pt>
                <c:pt idx="442" formatCode="General">
                  <c:v>81.3</c:v>
                </c:pt>
                <c:pt idx="443" formatCode="General">
                  <c:v>81.3</c:v>
                </c:pt>
                <c:pt idx="444" formatCode="General">
                  <c:v>81.3</c:v>
                </c:pt>
                <c:pt idx="445" formatCode="General">
                  <c:v>81.3</c:v>
                </c:pt>
                <c:pt idx="446" formatCode="General">
                  <c:v>81.3</c:v>
                </c:pt>
                <c:pt idx="447" formatCode="General">
                  <c:v>81.3</c:v>
                </c:pt>
                <c:pt idx="448" formatCode="General">
                  <c:v>81.3</c:v>
                </c:pt>
                <c:pt idx="449" formatCode="General">
                  <c:v>81.400000000000006</c:v>
                </c:pt>
                <c:pt idx="450" formatCode="General">
                  <c:v>81.400000000000006</c:v>
                </c:pt>
                <c:pt idx="451" formatCode="General">
                  <c:v>81.599999999999994</c:v>
                </c:pt>
                <c:pt idx="452" formatCode="General">
                  <c:v>81.7</c:v>
                </c:pt>
                <c:pt idx="453" formatCode="General">
                  <c:v>81.900000000000006</c:v>
                </c:pt>
                <c:pt idx="454" formatCode="General">
                  <c:v>82</c:v>
                </c:pt>
                <c:pt idx="455" formatCode="General">
                  <c:v>82.2</c:v>
                </c:pt>
                <c:pt idx="456" formatCode="General">
                  <c:v>82.3</c:v>
                </c:pt>
                <c:pt idx="457" formatCode="General">
                  <c:v>82.5</c:v>
                </c:pt>
                <c:pt idx="458" formatCode="General">
                  <c:v>82.7</c:v>
                </c:pt>
                <c:pt idx="459" formatCode="General">
                  <c:v>82.8</c:v>
                </c:pt>
                <c:pt idx="460" formatCode="General">
                  <c:v>83</c:v>
                </c:pt>
                <c:pt idx="461" formatCode="General">
                  <c:v>83.2</c:v>
                </c:pt>
                <c:pt idx="462" formatCode="General">
                  <c:v>83.3</c:v>
                </c:pt>
                <c:pt idx="463" formatCode="General">
                  <c:v>83.5</c:v>
                </c:pt>
                <c:pt idx="464" formatCode="General">
                  <c:v>83.6</c:v>
                </c:pt>
                <c:pt idx="465" formatCode="General">
                  <c:v>83.7</c:v>
                </c:pt>
                <c:pt idx="466" formatCode="General">
                  <c:v>83.8</c:v>
                </c:pt>
                <c:pt idx="467" formatCode="General">
                  <c:v>83.8</c:v>
                </c:pt>
                <c:pt idx="468" formatCode="General">
                  <c:v>83.7</c:v>
                </c:pt>
                <c:pt idx="469" formatCode="General">
                  <c:v>83.6</c:v>
                </c:pt>
                <c:pt idx="470" formatCode="General">
                  <c:v>83.4</c:v>
                </c:pt>
                <c:pt idx="471" formatCode="General">
                  <c:v>83.3</c:v>
                </c:pt>
                <c:pt idx="472" formatCode="General">
                  <c:v>83.1</c:v>
                </c:pt>
                <c:pt idx="473" formatCode="General">
                  <c:v>82.9</c:v>
                </c:pt>
                <c:pt idx="474" formatCode="General">
                  <c:v>82.7</c:v>
                </c:pt>
                <c:pt idx="475" formatCode="General">
                  <c:v>82.5</c:v>
                </c:pt>
                <c:pt idx="476" formatCode="General">
                  <c:v>82.3</c:v>
                </c:pt>
                <c:pt idx="477" formatCode="General">
                  <c:v>82.1</c:v>
                </c:pt>
                <c:pt idx="478" formatCode="General">
                  <c:v>81.900000000000006</c:v>
                </c:pt>
                <c:pt idx="479" formatCode="General">
                  <c:v>81.8</c:v>
                </c:pt>
                <c:pt idx="480" formatCode="General">
                  <c:v>81.599999999999994</c:v>
                </c:pt>
                <c:pt idx="481" formatCode="General">
                  <c:v>81.5</c:v>
                </c:pt>
                <c:pt idx="482" formatCode="General">
                  <c:v>81.5</c:v>
                </c:pt>
                <c:pt idx="483" formatCode="General">
                  <c:v>81.400000000000006</c:v>
                </c:pt>
                <c:pt idx="484" formatCode="General">
                  <c:v>81.400000000000006</c:v>
                </c:pt>
                <c:pt idx="485" formatCode="General">
                  <c:v>81.400000000000006</c:v>
                </c:pt>
                <c:pt idx="486" formatCode="General">
                  <c:v>81.5</c:v>
                </c:pt>
                <c:pt idx="487" formatCode="General">
                  <c:v>81.5</c:v>
                </c:pt>
                <c:pt idx="488" formatCode="General">
                  <c:v>81.599999999999994</c:v>
                </c:pt>
                <c:pt idx="489" formatCode="General">
                  <c:v>81.7</c:v>
                </c:pt>
                <c:pt idx="490" formatCode="General">
                  <c:v>81.8</c:v>
                </c:pt>
                <c:pt idx="491" formatCode="General">
                  <c:v>82</c:v>
                </c:pt>
                <c:pt idx="492" formatCode="General">
                  <c:v>82.1</c:v>
                </c:pt>
                <c:pt idx="493" formatCode="General">
                  <c:v>82.3</c:v>
                </c:pt>
                <c:pt idx="494" formatCode="General">
                  <c:v>82.5</c:v>
                </c:pt>
                <c:pt idx="495" formatCode="General">
                  <c:v>82.7</c:v>
                </c:pt>
                <c:pt idx="496" formatCode="General">
                  <c:v>82.9</c:v>
                </c:pt>
                <c:pt idx="497" formatCode="General">
                  <c:v>83.1</c:v>
                </c:pt>
                <c:pt idx="498" formatCode="General">
                  <c:v>83.3</c:v>
                </c:pt>
                <c:pt idx="499" formatCode="General">
                  <c:v>83.5</c:v>
                </c:pt>
                <c:pt idx="500" formatCode="General">
                  <c:v>83.7</c:v>
                </c:pt>
                <c:pt idx="501" formatCode="General">
                  <c:v>83.8</c:v>
                </c:pt>
                <c:pt idx="502" formatCode="General">
                  <c:v>83.9</c:v>
                </c:pt>
                <c:pt idx="503" formatCode="General">
                  <c:v>83.9</c:v>
                </c:pt>
                <c:pt idx="504" formatCode="General">
                  <c:v>83.9</c:v>
                </c:pt>
                <c:pt idx="505" formatCode="General">
                  <c:v>83.8</c:v>
                </c:pt>
                <c:pt idx="506" formatCode="General">
                  <c:v>83.8</c:v>
                </c:pt>
                <c:pt idx="507" formatCode="General">
                  <c:v>83.7</c:v>
                </c:pt>
                <c:pt idx="508" formatCode="General">
                  <c:v>83.5</c:v>
                </c:pt>
                <c:pt idx="509" formatCode="General">
                  <c:v>83.4</c:v>
                </c:pt>
                <c:pt idx="510" formatCode="General">
                  <c:v>83.3</c:v>
                </c:pt>
                <c:pt idx="511" formatCode="General">
                  <c:v>83.1</c:v>
                </c:pt>
                <c:pt idx="512" formatCode="General">
                  <c:v>82.9</c:v>
                </c:pt>
                <c:pt idx="513" formatCode="General">
                  <c:v>82.7</c:v>
                </c:pt>
                <c:pt idx="514" formatCode="General">
                  <c:v>82.5</c:v>
                </c:pt>
                <c:pt idx="515" formatCode="General">
                  <c:v>82.3</c:v>
                </c:pt>
                <c:pt idx="516" formatCode="General">
                  <c:v>82.1</c:v>
                </c:pt>
                <c:pt idx="517" formatCode="General">
                  <c:v>82</c:v>
                </c:pt>
                <c:pt idx="518" formatCode="General">
                  <c:v>81.900000000000006</c:v>
                </c:pt>
                <c:pt idx="519" formatCode="General">
                  <c:v>81.7</c:v>
                </c:pt>
                <c:pt idx="520" formatCode="General">
                  <c:v>81.599999999999994</c:v>
                </c:pt>
                <c:pt idx="521" formatCode="General">
                  <c:v>81.599999999999994</c:v>
                </c:pt>
                <c:pt idx="522" formatCode="General">
                  <c:v>81.599999999999994</c:v>
                </c:pt>
                <c:pt idx="523" formatCode="General">
                  <c:v>81.599999999999994</c:v>
                </c:pt>
                <c:pt idx="524" formatCode="General">
                  <c:v>81.599999999999994</c:v>
                </c:pt>
                <c:pt idx="525" formatCode="General">
                  <c:v>81.7</c:v>
                </c:pt>
                <c:pt idx="526" formatCode="General">
                  <c:v>81.8</c:v>
                </c:pt>
                <c:pt idx="527" formatCode="General">
                  <c:v>81.900000000000006</c:v>
                </c:pt>
                <c:pt idx="528" formatCode="General">
                  <c:v>82</c:v>
                </c:pt>
                <c:pt idx="529" formatCode="General">
                  <c:v>82.2</c:v>
                </c:pt>
                <c:pt idx="530" formatCode="General">
                  <c:v>82.4</c:v>
                </c:pt>
                <c:pt idx="531" formatCode="General">
                  <c:v>82.6</c:v>
                </c:pt>
                <c:pt idx="532" formatCode="General">
                  <c:v>82.8</c:v>
                </c:pt>
                <c:pt idx="533" formatCode="General">
                  <c:v>83</c:v>
                </c:pt>
                <c:pt idx="534" formatCode="General">
                  <c:v>83.2</c:v>
                </c:pt>
                <c:pt idx="535" formatCode="General">
                  <c:v>83.4</c:v>
                </c:pt>
                <c:pt idx="536" formatCode="General">
                  <c:v>83.5</c:v>
                </c:pt>
                <c:pt idx="537" formatCode="General">
                  <c:v>83.7</c:v>
                </c:pt>
                <c:pt idx="538" formatCode="General">
                  <c:v>83.8</c:v>
                </c:pt>
                <c:pt idx="539" formatCode="General">
                  <c:v>83.9</c:v>
                </c:pt>
                <c:pt idx="540" formatCode="General">
                  <c:v>84</c:v>
                </c:pt>
                <c:pt idx="541" formatCode="General">
                  <c:v>84</c:v>
                </c:pt>
                <c:pt idx="542" formatCode="General">
                  <c:v>84</c:v>
                </c:pt>
                <c:pt idx="543" formatCode="General">
                  <c:v>84</c:v>
                </c:pt>
                <c:pt idx="544" formatCode="General">
                  <c:v>84</c:v>
                </c:pt>
                <c:pt idx="545" formatCode="General">
                  <c:v>83.9</c:v>
                </c:pt>
                <c:pt idx="546" formatCode="General">
                  <c:v>83.8</c:v>
                </c:pt>
                <c:pt idx="547" formatCode="General">
                  <c:v>83.7</c:v>
                </c:pt>
                <c:pt idx="548" formatCode="General">
                  <c:v>83.5</c:v>
                </c:pt>
                <c:pt idx="549" formatCode="General">
                  <c:v>83.4</c:v>
                </c:pt>
                <c:pt idx="550" formatCode="General">
                  <c:v>83.2</c:v>
                </c:pt>
                <c:pt idx="551" formatCode="General">
                  <c:v>83</c:v>
                </c:pt>
                <c:pt idx="552" formatCode="General">
                  <c:v>82.7</c:v>
                </c:pt>
                <c:pt idx="553" formatCode="General">
                  <c:v>82.5</c:v>
                </c:pt>
                <c:pt idx="554" formatCode="General">
                  <c:v>82.3</c:v>
                </c:pt>
                <c:pt idx="555" formatCode="General">
                  <c:v>82.1</c:v>
                </c:pt>
                <c:pt idx="556" formatCode="General">
                  <c:v>82</c:v>
                </c:pt>
                <c:pt idx="557" formatCode="General">
                  <c:v>81.8</c:v>
                </c:pt>
                <c:pt idx="558" formatCode="General">
                  <c:v>81.8</c:v>
                </c:pt>
                <c:pt idx="559" formatCode="General">
                  <c:v>81.7</c:v>
                </c:pt>
                <c:pt idx="560" formatCode="General">
                  <c:v>81.7</c:v>
                </c:pt>
                <c:pt idx="561" formatCode="General">
                  <c:v>81.8</c:v>
                </c:pt>
                <c:pt idx="562" formatCode="General">
                  <c:v>81.900000000000006</c:v>
                </c:pt>
                <c:pt idx="563" formatCode="General">
                  <c:v>82</c:v>
                </c:pt>
                <c:pt idx="564" formatCode="General">
                  <c:v>82</c:v>
                </c:pt>
                <c:pt idx="565" formatCode="General">
                  <c:v>82.2</c:v>
                </c:pt>
                <c:pt idx="566" formatCode="General">
                  <c:v>82.3</c:v>
                </c:pt>
                <c:pt idx="567" formatCode="General">
                  <c:v>82.5</c:v>
                </c:pt>
                <c:pt idx="568" formatCode="General">
                  <c:v>82.6</c:v>
                </c:pt>
                <c:pt idx="569" formatCode="General">
                  <c:v>82.8</c:v>
                </c:pt>
                <c:pt idx="570" formatCode="General">
                  <c:v>83</c:v>
                </c:pt>
                <c:pt idx="571" formatCode="General">
                  <c:v>83.1</c:v>
                </c:pt>
                <c:pt idx="572" formatCode="General">
                  <c:v>83.3</c:v>
                </c:pt>
                <c:pt idx="573" formatCode="General">
                  <c:v>83.5</c:v>
                </c:pt>
                <c:pt idx="574" formatCode="General">
                  <c:v>83.7</c:v>
                </c:pt>
                <c:pt idx="575" formatCode="General">
                  <c:v>83.9</c:v>
                </c:pt>
                <c:pt idx="576" formatCode="General">
                  <c:v>84</c:v>
                </c:pt>
                <c:pt idx="577" formatCode="General">
                  <c:v>84.1</c:v>
                </c:pt>
                <c:pt idx="578" formatCode="General">
                  <c:v>84.2</c:v>
                </c:pt>
                <c:pt idx="579" formatCode="General">
                  <c:v>84.3</c:v>
                </c:pt>
                <c:pt idx="580" formatCode="General">
                  <c:v>84.4</c:v>
                </c:pt>
                <c:pt idx="581" formatCode="General">
                  <c:v>84.3</c:v>
                </c:pt>
                <c:pt idx="582" formatCode="General">
                  <c:v>84.3</c:v>
                </c:pt>
                <c:pt idx="583" formatCode="General">
                  <c:v>84.2</c:v>
                </c:pt>
                <c:pt idx="584" formatCode="General">
                  <c:v>84.1</c:v>
                </c:pt>
                <c:pt idx="585" formatCode="General">
                  <c:v>84</c:v>
                </c:pt>
                <c:pt idx="586" formatCode="General">
                  <c:v>83.7</c:v>
                </c:pt>
                <c:pt idx="587" formatCode="General">
                  <c:v>83.4</c:v>
                </c:pt>
                <c:pt idx="588" formatCode="General">
                  <c:v>83.2</c:v>
                </c:pt>
                <c:pt idx="589" formatCode="General">
                  <c:v>82.9</c:v>
                </c:pt>
                <c:pt idx="590" formatCode="General">
                  <c:v>82.7</c:v>
                </c:pt>
                <c:pt idx="591" formatCode="General">
                  <c:v>82.5</c:v>
                </c:pt>
                <c:pt idx="592" formatCode="General">
                  <c:v>82.4</c:v>
                </c:pt>
                <c:pt idx="593" formatCode="General">
                  <c:v>82.3</c:v>
                </c:pt>
                <c:pt idx="594" formatCode="General">
                  <c:v>82.2</c:v>
                </c:pt>
                <c:pt idx="595" formatCode="General">
                  <c:v>82.1</c:v>
                </c:pt>
                <c:pt idx="596" formatCode="General">
                  <c:v>82.1</c:v>
                </c:pt>
                <c:pt idx="597" formatCode="General">
                  <c:v>82.1</c:v>
                </c:pt>
                <c:pt idx="598" formatCode="General">
                  <c:v>82.1</c:v>
                </c:pt>
                <c:pt idx="599" formatCode="General">
                  <c:v>82.1</c:v>
                </c:pt>
                <c:pt idx="600" formatCode="General">
                  <c:v>82.2</c:v>
                </c:pt>
                <c:pt idx="601" formatCode="General">
                  <c:v>82.3</c:v>
                </c:pt>
                <c:pt idx="602" formatCode="General">
                  <c:v>82.3</c:v>
                </c:pt>
                <c:pt idx="603" formatCode="General">
                  <c:v>82.4</c:v>
                </c:pt>
                <c:pt idx="604" formatCode="General">
                  <c:v>82.4</c:v>
                </c:pt>
                <c:pt idx="605" formatCode="General">
                  <c:v>82.6</c:v>
                </c:pt>
                <c:pt idx="606" formatCode="General">
                  <c:v>82.7</c:v>
                </c:pt>
                <c:pt idx="607" formatCode="General">
                  <c:v>82.9</c:v>
                </c:pt>
                <c:pt idx="608" formatCode="General">
                  <c:v>83.1</c:v>
                </c:pt>
                <c:pt idx="609" formatCode="General">
                  <c:v>83.3</c:v>
                </c:pt>
                <c:pt idx="610" formatCode="General">
                  <c:v>83.5</c:v>
                </c:pt>
                <c:pt idx="611" formatCode="General">
                  <c:v>83.7</c:v>
                </c:pt>
                <c:pt idx="612" formatCode="General">
                  <c:v>83.9</c:v>
                </c:pt>
                <c:pt idx="613" formatCode="General">
                  <c:v>84</c:v>
                </c:pt>
                <c:pt idx="614" formatCode="General">
                  <c:v>84.1</c:v>
                </c:pt>
                <c:pt idx="615" formatCode="General">
                  <c:v>84.2</c:v>
                </c:pt>
                <c:pt idx="616" formatCode="General">
                  <c:v>84.3</c:v>
                </c:pt>
                <c:pt idx="617" formatCode="General">
                  <c:v>84.4</c:v>
                </c:pt>
                <c:pt idx="618" formatCode="General">
                  <c:v>84.5</c:v>
                </c:pt>
                <c:pt idx="619" formatCode="General">
                  <c:v>84.5</c:v>
                </c:pt>
                <c:pt idx="620" formatCode="General">
                  <c:v>84.4</c:v>
                </c:pt>
                <c:pt idx="621" formatCode="General">
                  <c:v>84.4</c:v>
                </c:pt>
                <c:pt idx="622" formatCode="General">
                  <c:v>84.2</c:v>
                </c:pt>
                <c:pt idx="623" formatCode="General">
                  <c:v>84.1</c:v>
                </c:pt>
                <c:pt idx="624" formatCode="General">
                  <c:v>84</c:v>
                </c:pt>
                <c:pt idx="625" formatCode="General">
                  <c:v>83.8</c:v>
                </c:pt>
                <c:pt idx="626" formatCode="General">
                  <c:v>83.6</c:v>
                </c:pt>
                <c:pt idx="627" formatCode="General">
                  <c:v>83.3</c:v>
                </c:pt>
                <c:pt idx="628" formatCode="General">
                  <c:v>83.1</c:v>
                </c:pt>
                <c:pt idx="629" formatCode="General">
                  <c:v>82.8</c:v>
                </c:pt>
                <c:pt idx="630" formatCode="General">
                  <c:v>82.6</c:v>
                </c:pt>
                <c:pt idx="631" formatCode="General">
                  <c:v>82.5</c:v>
                </c:pt>
                <c:pt idx="632" formatCode="General">
                  <c:v>82.4</c:v>
                </c:pt>
                <c:pt idx="633" formatCode="General">
                  <c:v>82.3</c:v>
                </c:pt>
                <c:pt idx="634" formatCode="General">
                  <c:v>82.2</c:v>
                </c:pt>
                <c:pt idx="635" formatCode="General">
                  <c:v>82.2</c:v>
                </c:pt>
                <c:pt idx="636" formatCode="General">
                  <c:v>82.3</c:v>
                </c:pt>
                <c:pt idx="637" formatCode="General">
                  <c:v>82.3</c:v>
                </c:pt>
                <c:pt idx="638" formatCode="General">
                  <c:v>82.3</c:v>
                </c:pt>
                <c:pt idx="639" formatCode="General">
                  <c:v>82.4</c:v>
                </c:pt>
                <c:pt idx="640" formatCode="General">
                  <c:v>82.4</c:v>
                </c:pt>
                <c:pt idx="641" formatCode="General">
                  <c:v>82.5</c:v>
                </c:pt>
                <c:pt idx="642" formatCode="General">
                  <c:v>82.6</c:v>
                </c:pt>
                <c:pt idx="643" formatCode="General">
                  <c:v>82.8</c:v>
                </c:pt>
                <c:pt idx="644" formatCode="General">
                  <c:v>82.9</c:v>
                </c:pt>
                <c:pt idx="645" formatCode="General">
                  <c:v>83.1</c:v>
                </c:pt>
                <c:pt idx="646" formatCode="General">
                  <c:v>83.3</c:v>
                </c:pt>
                <c:pt idx="647" formatCode="General">
                  <c:v>83.5</c:v>
                </c:pt>
                <c:pt idx="648" formatCode="General">
                  <c:v>83.7</c:v>
                </c:pt>
                <c:pt idx="649" formatCode="General">
                  <c:v>83.9</c:v>
                </c:pt>
                <c:pt idx="650" formatCode="General">
                  <c:v>84</c:v>
                </c:pt>
                <c:pt idx="651" formatCode="General">
                  <c:v>84.2</c:v>
                </c:pt>
                <c:pt idx="652" formatCode="General">
                  <c:v>84.4</c:v>
                </c:pt>
                <c:pt idx="653" formatCode="General">
                  <c:v>84.6</c:v>
                </c:pt>
                <c:pt idx="654" formatCode="General">
                  <c:v>84.7</c:v>
                </c:pt>
                <c:pt idx="655" formatCode="General">
                  <c:v>84.8</c:v>
                </c:pt>
                <c:pt idx="656" formatCode="General">
                  <c:v>84.8</c:v>
                </c:pt>
                <c:pt idx="657" formatCode="General">
                  <c:v>84.8</c:v>
                </c:pt>
                <c:pt idx="658" formatCode="General">
                  <c:v>84.7</c:v>
                </c:pt>
                <c:pt idx="659" formatCode="General">
                  <c:v>84.6</c:v>
                </c:pt>
                <c:pt idx="660" formatCode="General">
                  <c:v>84.4</c:v>
                </c:pt>
                <c:pt idx="661" formatCode="General">
                  <c:v>84.2</c:v>
                </c:pt>
                <c:pt idx="662" formatCode="General">
                  <c:v>84</c:v>
                </c:pt>
                <c:pt idx="663" formatCode="General">
                  <c:v>83.8</c:v>
                </c:pt>
                <c:pt idx="664" formatCode="General">
                  <c:v>83.6</c:v>
                </c:pt>
                <c:pt idx="665" formatCode="General">
                  <c:v>83.4</c:v>
                </c:pt>
                <c:pt idx="666" formatCode="General">
                  <c:v>83.2</c:v>
                </c:pt>
                <c:pt idx="667" formatCode="General">
                  <c:v>83</c:v>
                </c:pt>
                <c:pt idx="668" formatCode="General">
                  <c:v>82.9</c:v>
                </c:pt>
                <c:pt idx="669" formatCode="General">
                  <c:v>82.7</c:v>
                </c:pt>
                <c:pt idx="670" formatCode="General">
                  <c:v>82.6</c:v>
                </c:pt>
                <c:pt idx="671" formatCode="General">
                  <c:v>82.5</c:v>
                </c:pt>
                <c:pt idx="672" formatCode="General">
                  <c:v>82.5</c:v>
                </c:pt>
                <c:pt idx="673" formatCode="General">
                  <c:v>82.4</c:v>
                </c:pt>
                <c:pt idx="674" formatCode="General">
                  <c:v>82.4</c:v>
                </c:pt>
                <c:pt idx="675" formatCode="General">
                  <c:v>82.4</c:v>
                </c:pt>
                <c:pt idx="676" formatCode="General">
                  <c:v>82.5</c:v>
                </c:pt>
                <c:pt idx="677" formatCode="General">
                  <c:v>82.5</c:v>
                </c:pt>
                <c:pt idx="678" formatCode="General">
                  <c:v>82.7</c:v>
                </c:pt>
                <c:pt idx="679" formatCode="General">
                  <c:v>82.8</c:v>
                </c:pt>
                <c:pt idx="680" formatCode="General">
                  <c:v>82.9</c:v>
                </c:pt>
                <c:pt idx="681" formatCode="General">
                  <c:v>83.1</c:v>
                </c:pt>
                <c:pt idx="682" formatCode="General">
                  <c:v>83.3</c:v>
                </c:pt>
                <c:pt idx="683" formatCode="General">
                  <c:v>83.4</c:v>
                </c:pt>
                <c:pt idx="684" formatCode="General">
                  <c:v>83.6</c:v>
                </c:pt>
                <c:pt idx="685" formatCode="General">
                  <c:v>83.7</c:v>
                </c:pt>
                <c:pt idx="686" formatCode="General">
                  <c:v>83.8</c:v>
                </c:pt>
                <c:pt idx="687" formatCode="General">
                  <c:v>84</c:v>
                </c:pt>
                <c:pt idx="688" formatCode="General">
                  <c:v>84</c:v>
                </c:pt>
                <c:pt idx="689" formatCode="General">
                  <c:v>84.2</c:v>
                </c:pt>
                <c:pt idx="690" formatCode="General">
                  <c:v>84.5</c:v>
                </c:pt>
                <c:pt idx="691" formatCode="General">
                  <c:v>84.7</c:v>
                </c:pt>
                <c:pt idx="692" formatCode="General">
                  <c:v>84.9</c:v>
                </c:pt>
                <c:pt idx="693" formatCode="General">
                  <c:v>85</c:v>
                </c:pt>
                <c:pt idx="694" formatCode="General">
                  <c:v>85.1</c:v>
                </c:pt>
                <c:pt idx="695" formatCode="General">
                  <c:v>85.1</c:v>
                </c:pt>
                <c:pt idx="696" formatCode="General">
                  <c:v>85</c:v>
                </c:pt>
                <c:pt idx="697" formatCode="General">
                  <c:v>84.8</c:v>
                </c:pt>
                <c:pt idx="698" formatCode="General">
                  <c:v>84.6</c:v>
                </c:pt>
                <c:pt idx="699" formatCode="General">
                  <c:v>84.4</c:v>
                </c:pt>
                <c:pt idx="700" formatCode="General">
                  <c:v>84.2</c:v>
                </c:pt>
                <c:pt idx="701" formatCode="General">
                  <c:v>84</c:v>
                </c:pt>
                <c:pt idx="702" formatCode="General">
                  <c:v>83.8</c:v>
                </c:pt>
                <c:pt idx="703" formatCode="General">
                  <c:v>83.6</c:v>
                </c:pt>
                <c:pt idx="704" formatCode="General">
                  <c:v>83.4</c:v>
                </c:pt>
                <c:pt idx="705" formatCode="General">
                  <c:v>83.3</c:v>
                </c:pt>
                <c:pt idx="706" formatCode="General">
                  <c:v>83.1</c:v>
                </c:pt>
                <c:pt idx="707" formatCode="General">
                  <c:v>83</c:v>
                </c:pt>
                <c:pt idx="708" formatCode="General">
                  <c:v>82.9</c:v>
                </c:pt>
                <c:pt idx="709" formatCode="General">
                  <c:v>82.7</c:v>
                </c:pt>
                <c:pt idx="710" formatCode="General">
                  <c:v>82.7</c:v>
                </c:pt>
                <c:pt idx="711" formatCode="General">
                  <c:v>82.6</c:v>
                </c:pt>
                <c:pt idx="712" formatCode="General">
                  <c:v>82.6</c:v>
                </c:pt>
                <c:pt idx="713" formatCode="General">
                  <c:v>82.6</c:v>
                </c:pt>
                <c:pt idx="714" formatCode="General">
                  <c:v>82.6</c:v>
                </c:pt>
                <c:pt idx="715" formatCode="General">
                  <c:v>82.7</c:v>
                </c:pt>
                <c:pt idx="716" formatCode="General">
                  <c:v>82.8</c:v>
                </c:pt>
                <c:pt idx="717" formatCode="General">
                  <c:v>82.9</c:v>
                </c:pt>
                <c:pt idx="718" formatCode="General">
                  <c:v>83.1</c:v>
                </c:pt>
                <c:pt idx="719" formatCode="General">
                  <c:v>83.2</c:v>
                </c:pt>
                <c:pt idx="720" formatCode="General">
                  <c:v>83.4</c:v>
                </c:pt>
                <c:pt idx="721" formatCode="General">
                  <c:v>83.6</c:v>
                </c:pt>
                <c:pt idx="722" formatCode="General">
                  <c:v>83.8</c:v>
                </c:pt>
                <c:pt idx="723" formatCode="General">
                  <c:v>84</c:v>
                </c:pt>
                <c:pt idx="724" formatCode="General">
                  <c:v>84.1</c:v>
                </c:pt>
                <c:pt idx="725" formatCode="General">
                  <c:v>84.3</c:v>
                </c:pt>
                <c:pt idx="726" formatCode="General">
                  <c:v>84.5</c:v>
                </c:pt>
                <c:pt idx="727" formatCode="General">
                  <c:v>84.7</c:v>
                </c:pt>
                <c:pt idx="728" formatCode="General">
                  <c:v>84.9</c:v>
                </c:pt>
                <c:pt idx="729" formatCode="General">
                  <c:v>85</c:v>
                </c:pt>
                <c:pt idx="730" formatCode="General">
                  <c:v>85.1</c:v>
                </c:pt>
                <c:pt idx="731" formatCode="General">
                  <c:v>85.1</c:v>
                </c:pt>
                <c:pt idx="732" formatCode="General">
                  <c:v>85.1</c:v>
                </c:pt>
                <c:pt idx="733" formatCode="General">
                  <c:v>85.1</c:v>
                </c:pt>
                <c:pt idx="734" formatCode="General">
                  <c:v>85.1</c:v>
                </c:pt>
                <c:pt idx="735" formatCode="General">
                  <c:v>84.9</c:v>
                </c:pt>
                <c:pt idx="736" formatCode="General">
                  <c:v>84.8</c:v>
                </c:pt>
                <c:pt idx="737" formatCode="General">
                  <c:v>84.7</c:v>
                </c:pt>
                <c:pt idx="738" formatCode="General">
                  <c:v>84.5</c:v>
                </c:pt>
                <c:pt idx="739" formatCode="General">
                  <c:v>84.2</c:v>
                </c:pt>
                <c:pt idx="740" formatCode="General">
                  <c:v>84.1</c:v>
                </c:pt>
                <c:pt idx="741" formatCode="General">
                  <c:v>84</c:v>
                </c:pt>
                <c:pt idx="742" formatCode="General">
                  <c:v>83.8</c:v>
                </c:pt>
                <c:pt idx="743" formatCode="General">
                  <c:v>83.6</c:v>
                </c:pt>
                <c:pt idx="744" formatCode="General">
                  <c:v>83.4</c:v>
                </c:pt>
                <c:pt idx="745" formatCode="General">
                  <c:v>83.2</c:v>
                </c:pt>
                <c:pt idx="746" formatCode="General">
                  <c:v>83</c:v>
                </c:pt>
                <c:pt idx="747" formatCode="General">
                  <c:v>82.8</c:v>
                </c:pt>
                <c:pt idx="748" formatCode="General">
                  <c:v>82.7</c:v>
                </c:pt>
                <c:pt idx="749" formatCode="General">
                  <c:v>82.6</c:v>
                </c:pt>
                <c:pt idx="750" formatCode="General">
                  <c:v>82.6</c:v>
                </c:pt>
                <c:pt idx="751" formatCode="General">
                  <c:v>82.7</c:v>
                </c:pt>
                <c:pt idx="752" formatCode="General">
                  <c:v>82.8</c:v>
                </c:pt>
                <c:pt idx="753" formatCode="General">
                  <c:v>82.9</c:v>
                </c:pt>
                <c:pt idx="754" formatCode="General">
                  <c:v>83</c:v>
                </c:pt>
                <c:pt idx="755" formatCode="General">
                  <c:v>83.2</c:v>
                </c:pt>
                <c:pt idx="756" formatCode="General">
                  <c:v>83.3</c:v>
                </c:pt>
                <c:pt idx="757" formatCode="General">
                  <c:v>83.5</c:v>
                </c:pt>
                <c:pt idx="758" formatCode="General">
                  <c:v>83.7</c:v>
                </c:pt>
                <c:pt idx="759" formatCode="General">
                  <c:v>83.8</c:v>
                </c:pt>
                <c:pt idx="760" formatCode="General">
                  <c:v>84</c:v>
                </c:pt>
                <c:pt idx="761" formatCode="General">
                  <c:v>84.1</c:v>
                </c:pt>
                <c:pt idx="762" formatCode="General">
                  <c:v>84.2</c:v>
                </c:pt>
                <c:pt idx="763" formatCode="General">
                  <c:v>84.4</c:v>
                </c:pt>
                <c:pt idx="764" formatCode="General">
                  <c:v>84.7</c:v>
                </c:pt>
                <c:pt idx="765" formatCode="General">
                  <c:v>84.8</c:v>
                </c:pt>
                <c:pt idx="766" formatCode="General">
                  <c:v>85</c:v>
                </c:pt>
                <c:pt idx="767" formatCode="General">
                  <c:v>85.1</c:v>
                </c:pt>
                <c:pt idx="768" formatCode="General">
                  <c:v>85.3</c:v>
                </c:pt>
                <c:pt idx="769" formatCode="General">
                  <c:v>85.3</c:v>
                </c:pt>
                <c:pt idx="770" formatCode="General">
                  <c:v>85.3</c:v>
                </c:pt>
                <c:pt idx="771" formatCode="General">
                  <c:v>85.3</c:v>
                </c:pt>
                <c:pt idx="772" formatCode="General">
                  <c:v>85.2</c:v>
                </c:pt>
                <c:pt idx="773" formatCode="General">
                  <c:v>85.1</c:v>
                </c:pt>
                <c:pt idx="774" formatCode="General">
                  <c:v>85</c:v>
                </c:pt>
                <c:pt idx="775" formatCode="General">
                  <c:v>84.8</c:v>
                </c:pt>
                <c:pt idx="776" formatCode="General">
                  <c:v>84.7</c:v>
                </c:pt>
                <c:pt idx="777" formatCode="General">
                  <c:v>84.5</c:v>
                </c:pt>
                <c:pt idx="778" formatCode="General">
                  <c:v>84.3</c:v>
                </c:pt>
                <c:pt idx="779" formatCode="General">
                  <c:v>84.1</c:v>
                </c:pt>
                <c:pt idx="780" formatCode="General">
                  <c:v>84</c:v>
                </c:pt>
                <c:pt idx="781" formatCode="General">
                  <c:v>83.8</c:v>
                </c:pt>
                <c:pt idx="782" formatCode="General">
                  <c:v>83.6</c:v>
                </c:pt>
                <c:pt idx="783" formatCode="General">
                  <c:v>83.3</c:v>
                </c:pt>
                <c:pt idx="784" formatCode="General">
                  <c:v>83.2</c:v>
                </c:pt>
                <c:pt idx="785" formatCode="General">
                  <c:v>83</c:v>
                </c:pt>
                <c:pt idx="786" formatCode="General">
                  <c:v>82.9</c:v>
                </c:pt>
                <c:pt idx="787" formatCode="General">
                  <c:v>82.9</c:v>
                </c:pt>
                <c:pt idx="788" formatCode="General">
                  <c:v>82.9</c:v>
                </c:pt>
                <c:pt idx="789" formatCode="General">
                  <c:v>82.9</c:v>
                </c:pt>
                <c:pt idx="790" formatCode="General">
                  <c:v>83</c:v>
                </c:pt>
                <c:pt idx="791" formatCode="General">
                  <c:v>83.1</c:v>
                </c:pt>
                <c:pt idx="792" formatCode="General">
                  <c:v>83.3</c:v>
                </c:pt>
                <c:pt idx="793" formatCode="General">
                  <c:v>83.4</c:v>
                </c:pt>
                <c:pt idx="794" formatCode="General">
                  <c:v>83.6</c:v>
                </c:pt>
                <c:pt idx="795" formatCode="General">
                  <c:v>83.7</c:v>
                </c:pt>
                <c:pt idx="796" formatCode="General">
                  <c:v>83.9</c:v>
                </c:pt>
                <c:pt idx="797" formatCode="General">
                  <c:v>84</c:v>
                </c:pt>
                <c:pt idx="798" formatCode="General">
                  <c:v>84.1</c:v>
                </c:pt>
                <c:pt idx="799" formatCode="General">
                  <c:v>84.3</c:v>
                </c:pt>
                <c:pt idx="800" formatCode="General">
                  <c:v>84.5</c:v>
                </c:pt>
                <c:pt idx="801" formatCode="General">
                  <c:v>84.7</c:v>
                </c:pt>
                <c:pt idx="802" formatCode="General">
                  <c:v>84.9</c:v>
                </c:pt>
                <c:pt idx="803" formatCode="General">
                  <c:v>85</c:v>
                </c:pt>
                <c:pt idx="804" formatCode="General">
                  <c:v>85.2</c:v>
                </c:pt>
                <c:pt idx="805" formatCode="General">
                  <c:v>85.3</c:v>
                </c:pt>
                <c:pt idx="806" formatCode="General">
                  <c:v>85.5</c:v>
                </c:pt>
                <c:pt idx="807" formatCode="General">
                  <c:v>85.5</c:v>
                </c:pt>
                <c:pt idx="808" formatCode="General">
                  <c:v>85.6</c:v>
                </c:pt>
                <c:pt idx="809" formatCode="General">
                  <c:v>85.5</c:v>
                </c:pt>
                <c:pt idx="810" formatCode="General">
                  <c:v>85.4</c:v>
                </c:pt>
                <c:pt idx="811" formatCode="General">
                  <c:v>85.3</c:v>
                </c:pt>
                <c:pt idx="812" formatCode="General">
                  <c:v>85.1</c:v>
                </c:pt>
                <c:pt idx="813" formatCode="General">
                  <c:v>84.9</c:v>
                </c:pt>
                <c:pt idx="814" formatCode="General">
                  <c:v>84.8</c:v>
                </c:pt>
                <c:pt idx="815" formatCode="General">
                  <c:v>84.6</c:v>
                </c:pt>
                <c:pt idx="816" formatCode="General">
                  <c:v>84.5</c:v>
                </c:pt>
                <c:pt idx="817" formatCode="General">
                  <c:v>84.3</c:v>
                </c:pt>
                <c:pt idx="818" formatCode="General">
                  <c:v>84.1</c:v>
                </c:pt>
                <c:pt idx="819" formatCode="General">
                  <c:v>84</c:v>
                </c:pt>
                <c:pt idx="820" formatCode="General">
                  <c:v>83.9</c:v>
                </c:pt>
                <c:pt idx="821" formatCode="General">
                  <c:v>83.7</c:v>
                </c:pt>
                <c:pt idx="822" formatCode="General">
                  <c:v>83.5</c:v>
                </c:pt>
                <c:pt idx="823" formatCode="General">
                  <c:v>83.3</c:v>
                </c:pt>
                <c:pt idx="824" formatCode="General">
                  <c:v>83.2</c:v>
                </c:pt>
                <c:pt idx="825" formatCode="General">
                  <c:v>83.1</c:v>
                </c:pt>
                <c:pt idx="826" formatCode="General">
                  <c:v>83.1</c:v>
                </c:pt>
                <c:pt idx="827" formatCode="General">
                  <c:v>83.1</c:v>
                </c:pt>
                <c:pt idx="828" formatCode="General">
                  <c:v>83.2</c:v>
                </c:pt>
                <c:pt idx="829" formatCode="General">
                  <c:v>83.2</c:v>
                </c:pt>
                <c:pt idx="830" formatCode="General">
                  <c:v>83.3</c:v>
                </c:pt>
                <c:pt idx="831" formatCode="General">
                  <c:v>83.5</c:v>
                </c:pt>
                <c:pt idx="832" formatCode="General">
                  <c:v>83.7</c:v>
                </c:pt>
                <c:pt idx="833" formatCode="General">
                  <c:v>83.9</c:v>
                </c:pt>
                <c:pt idx="834" formatCode="General">
                  <c:v>84</c:v>
                </c:pt>
                <c:pt idx="835" formatCode="General">
                  <c:v>84.2</c:v>
                </c:pt>
                <c:pt idx="836" formatCode="General">
                  <c:v>84.4</c:v>
                </c:pt>
                <c:pt idx="837" formatCode="General">
                  <c:v>84.6</c:v>
                </c:pt>
                <c:pt idx="838" formatCode="General">
                  <c:v>84.8</c:v>
                </c:pt>
                <c:pt idx="839" formatCode="General">
                  <c:v>84.9</c:v>
                </c:pt>
                <c:pt idx="840" formatCode="General">
                  <c:v>85.1</c:v>
                </c:pt>
                <c:pt idx="841" formatCode="General">
                  <c:v>85.2</c:v>
                </c:pt>
                <c:pt idx="842" formatCode="General">
                  <c:v>85.3</c:v>
                </c:pt>
                <c:pt idx="843" formatCode="General">
                  <c:v>85.5</c:v>
                </c:pt>
                <c:pt idx="844" formatCode="General">
                  <c:v>85.6</c:v>
                </c:pt>
                <c:pt idx="845" formatCode="General">
                  <c:v>85.6</c:v>
                </c:pt>
                <c:pt idx="846" formatCode="General">
                  <c:v>85.7</c:v>
                </c:pt>
                <c:pt idx="847" formatCode="General">
                  <c:v>85.7</c:v>
                </c:pt>
                <c:pt idx="848" formatCode="General">
                  <c:v>85.6</c:v>
                </c:pt>
                <c:pt idx="849" formatCode="General">
                  <c:v>85.6</c:v>
                </c:pt>
                <c:pt idx="850" formatCode="General">
                  <c:v>85.5</c:v>
                </c:pt>
                <c:pt idx="851" formatCode="General">
                  <c:v>85.4</c:v>
                </c:pt>
                <c:pt idx="852" formatCode="General">
                  <c:v>85.2</c:v>
                </c:pt>
                <c:pt idx="853" formatCode="General">
                  <c:v>85</c:v>
                </c:pt>
                <c:pt idx="854" formatCode="General">
                  <c:v>84.8</c:v>
                </c:pt>
                <c:pt idx="855" formatCode="General">
                  <c:v>84.5</c:v>
                </c:pt>
                <c:pt idx="856" formatCode="General">
                  <c:v>84.2</c:v>
                </c:pt>
                <c:pt idx="857" formatCode="General">
                  <c:v>84</c:v>
                </c:pt>
                <c:pt idx="858" formatCode="General">
                  <c:v>83.8</c:v>
                </c:pt>
                <c:pt idx="859" formatCode="General">
                  <c:v>83.7</c:v>
                </c:pt>
                <c:pt idx="860" formatCode="General">
                  <c:v>83.6</c:v>
                </c:pt>
                <c:pt idx="861" formatCode="General">
                  <c:v>83.5</c:v>
                </c:pt>
                <c:pt idx="862" formatCode="General">
                  <c:v>83.4</c:v>
                </c:pt>
                <c:pt idx="863" formatCode="General">
                  <c:v>83.4</c:v>
                </c:pt>
                <c:pt idx="864" formatCode="General">
                  <c:v>83.4</c:v>
                </c:pt>
                <c:pt idx="865" formatCode="General">
                  <c:v>83.5</c:v>
                </c:pt>
                <c:pt idx="866" formatCode="General">
                  <c:v>83.5</c:v>
                </c:pt>
                <c:pt idx="867" formatCode="General">
                  <c:v>83.5</c:v>
                </c:pt>
                <c:pt idx="868" formatCode="General">
                  <c:v>83.6</c:v>
                </c:pt>
                <c:pt idx="869" formatCode="General">
                  <c:v>83.7</c:v>
                </c:pt>
                <c:pt idx="870" formatCode="General">
                  <c:v>83.8</c:v>
                </c:pt>
                <c:pt idx="871" formatCode="General">
                  <c:v>84</c:v>
                </c:pt>
                <c:pt idx="872" formatCode="General">
                  <c:v>84.1</c:v>
                </c:pt>
                <c:pt idx="873" formatCode="General">
                  <c:v>84.3</c:v>
                </c:pt>
                <c:pt idx="874" formatCode="General">
                  <c:v>84.5</c:v>
                </c:pt>
                <c:pt idx="875" formatCode="General">
                  <c:v>84.7</c:v>
                </c:pt>
                <c:pt idx="876" formatCode="General">
                  <c:v>84.9</c:v>
                </c:pt>
                <c:pt idx="877" formatCode="General">
                  <c:v>85.2</c:v>
                </c:pt>
                <c:pt idx="878" formatCode="General">
                  <c:v>85.4</c:v>
                </c:pt>
                <c:pt idx="879" formatCode="General">
                  <c:v>85.5</c:v>
                </c:pt>
                <c:pt idx="880" formatCode="General">
                  <c:v>85.7</c:v>
                </c:pt>
                <c:pt idx="881" formatCode="General">
                  <c:v>85.8</c:v>
                </c:pt>
                <c:pt idx="882" formatCode="General">
                  <c:v>85.9</c:v>
                </c:pt>
                <c:pt idx="883" formatCode="General">
                  <c:v>85.9</c:v>
                </c:pt>
                <c:pt idx="884" formatCode="General">
                  <c:v>85.9</c:v>
                </c:pt>
                <c:pt idx="885" formatCode="General">
                  <c:v>85.8</c:v>
                </c:pt>
                <c:pt idx="886" formatCode="General">
                  <c:v>85.8</c:v>
                </c:pt>
                <c:pt idx="887" formatCode="General">
                  <c:v>85.7</c:v>
                </c:pt>
                <c:pt idx="888" formatCode="General">
                  <c:v>85.6</c:v>
                </c:pt>
                <c:pt idx="889" formatCode="General">
                  <c:v>85.4</c:v>
                </c:pt>
                <c:pt idx="890" formatCode="General">
                  <c:v>85.3</c:v>
                </c:pt>
                <c:pt idx="891" formatCode="General">
                  <c:v>85.1</c:v>
                </c:pt>
                <c:pt idx="892" formatCode="General">
                  <c:v>84.8</c:v>
                </c:pt>
                <c:pt idx="893" formatCode="General">
                  <c:v>84.7</c:v>
                </c:pt>
                <c:pt idx="894" formatCode="General">
                  <c:v>84.4</c:v>
                </c:pt>
                <c:pt idx="895" formatCode="General">
                  <c:v>84.2</c:v>
                </c:pt>
                <c:pt idx="896" formatCode="General">
                  <c:v>84.1</c:v>
                </c:pt>
                <c:pt idx="897" formatCode="General">
                  <c:v>84</c:v>
                </c:pt>
                <c:pt idx="898" formatCode="General">
                  <c:v>84</c:v>
                </c:pt>
                <c:pt idx="899" formatCode="General">
                  <c:v>83.8</c:v>
                </c:pt>
                <c:pt idx="900" formatCode="General">
                  <c:v>83.7</c:v>
                </c:pt>
                <c:pt idx="901" formatCode="General">
                  <c:v>83.6</c:v>
                </c:pt>
                <c:pt idx="902" formatCode="General">
                  <c:v>83.6</c:v>
                </c:pt>
                <c:pt idx="903" formatCode="General">
                  <c:v>83.5</c:v>
                </c:pt>
                <c:pt idx="904" formatCode="General">
                  <c:v>83.6</c:v>
                </c:pt>
                <c:pt idx="905" formatCode="General">
                  <c:v>83.6</c:v>
                </c:pt>
                <c:pt idx="906" formatCode="General">
                  <c:v>83.8</c:v>
                </c:pt>
                <c:pt idx="907" formatCode="General">
                  <c:v>83.9</c:v>
                </c:pt>
                <c:pt idx="908" formatCode="General">
                  <c:v>84</c:v>
                </c:pt>
                <c:pt idx="909" formatCode="General">
                  <c:v>84.1</c:v>
                </c:pt>
                <c:pt idx="910" formatCode="General">
                  <c:v>84.4</c:v>
                </c:pt>
                <c:pt idx="911" formatCode="General">
                  <c:v>84.6</c:v>
                </c:pt>
                <c:pt idx="912" formatCode="General">
                  <c:v>84.9</c:v>
                </c:pt>
                <c:pt idx="913" formatCode="General">
                  <c:v>85.1</c:v>
                </c:pt>
                <c:pt idx="914" formatCode="General">
                  <c:v>85.3</c:v>
                </c:pt>
                <c:pt idx="915" formatCode="General">
                  <c:v>85.4</c:v>
                </c:pt>
                <c:pt idx="916" formatCode="General">
                  <c:v>85.6</c:v>
                </c:pt>
                <c:pt idx="917" formatCode="General">
                  <c:v>85.7</c:v>
                </c:pt>
                <c:pt idx="918" formatCode="General">
                  <c:v>85.8</c:v>
                </c:pt>
                <c:pt idx="919" formatCode="General">
                  <c:v>85.9</c:v>
                </c:pt>
                <c:pt idx="920" formatCode="General">
                  <c:v>86</c:v>
                </c:pt>
                <c:pt idx="921" formatCode="General">
                  <c:v>86</c:v>
                </c:pt>
                <c:pt idx="922" formatCode="General">
                  <c:v>86</c:v>
                </c:pt>
                <c:pt idx="923" formatCode="General">
                  <c:v>86</c:v>
                </c:pt>
                <c:pt idx="924" formatCode="General">
                  <c:v>86</c:v>
                </c:pt>
                <c:pt idx="925" formatCode="General">
                  <c:v>85.9</c:v>
                </c:pt>
                <c:pt idx="926" formatCode="General">
                  <c:v>85.8</c:v>
                </c:pt>
                <c:pt idx="927" formatCode="General">
                  <c:v>85.6</c:v>
                </c:pt>
                <c:pt idx="928" formatCode="General">
                  <c:v>85.5</c:v>
                </c:pt>
                <c:pt idx="929" formatCode="General">
                  <c:v>85.3</c:v>
                </c:pt>
                <c:pt idx="930" formatCode="General">
                  <c:v>85.1</c:v>
                </c:pt>
                <c:pt idx="931" formatCode="General">
                  <c:v>84.9</c:v>
                </c:pt>
                <c:pt idx="932" formatCode="General">
                  <c:v>84.7</c:v>
                </c:pt>
                <c:pt idx="933" formatCode="General">
                  <c:v>84.5</c:v>
                </c:pt>
                <c:pt idx="934" formatCode="General">
                  <c:v>84.3</c:v>
                </c:pt>
                <c:pt idx="935" formatCode="General">
                  <c:v>84.2</c:v>
                </c:pt>
                <c:pt idx="936" formatCode="General">
                  <c:v>84</c:v>
                </c:pt>
                <c:pt idx="937" formatCode="General">
                  <c:v>84</c:v>
                </c:pt>
                <c:pt idx="938" formatCode="General">
                  <c:v>83.9</c:v>
                </c:pt>
                <c:pt idx="939" formatCode="General">
                  <c:v>83.8</c:v>
                </c:pt>
                <c:pt idx="940" formatCode="General">
                  <c:v>83.8</c:v>
                </c:pt>
                <c:pt idx="941" formatCode="General">
                  <c:v>83.8</c:v>
                </c:pt>
                <c:pt idx="942" formatCode="General">
                  <c:v>83.8</c:v>
                </c:pt>
                <c:pt idx="943" formatCode="General">
                  <c:v>83.9</c:v>
                </c:pt>
                <c:pt idx="944" formatCode="General">
                  <c:v>83.9</c:v>
                </c:pt>
                <c:pt idx="945" formatCode="General">
                  <c:v>84</c:v>
                </c:pt>
                <c:pt idx="946" formatCode="General">
                  <c:v>84.1</c:v>
                </c:pt>
                <c:pt idx="947" formatCode="General">
                  <c:v>84.3</c:v>
                </c:pt>
                <c:pt idx="948" formatCode="General">
                  <c:v>84.6</c:v>
                </c:pt>
                <c:pt idx="949" formatCode="General">
                  <c:v>84.8</c:v>
                </c:pt>
                <c:pt idx="950" formatCode="General">
                  <c:v>85.1</c:v>
                </c:pt>
                <c:pt idx="951" formatCode="General">
                  <c:v>85.3</c:v>
                </c:pt>
                <c:pt idx="952" formatCode="General">
                  <c:v>85.5</c:v>
                </c:pt>
                <c:pt idx="953" formatCode="General">
                  <c:v>85.6</c:v>
                </c:pt>
                <c:pt idx="954" formatCode="General">
                  <c:v>85.8</c:v>
                </c:pt>
                <c:pt idx="955" formatCode="General">
                  <c:v>85.9</c:v>
                </c:pt>
                <c:pt idx="956" formatCode="General">
                  <c:v>86</c:v>
                </c:pt>
                <c:pt idx="957" formatCode="General">
                  <c:v>86.1</c:v>
                </c:pt>
                <c:pt idx="958" formatCode="General">
                  <c:v>86.2</c:v>
                </c:pt>
                <c:pt idx="959" formatCode="General">
                  <c:v>86.2</c:v>
                </c:pt>
                <c:pt idx="960" formatCode="General">
                  <c:v>86.2</c:v>
                </c:pt>
                <c:pt idx="961" formatCode="General">
                  <c:v>86.2</c:v>
                </c:pt>
                <c:pt idx="962" formatCode="General">
                  <c:v>86.2</c:v>
                </c:pt>
                <c:pt idx="963" formatCode="General">
                  <c:v>86.1</c:v>
                </c:pt>
                <c:pt idx="964" formatCode="General">
                  <c:v>86</c:v>
                </c:pt>
                <c:pt idx="965" formatCode="General">
                  <c:v>85.8</c:v>
                </c:pt>
                <c:pt idx="966" formatCode="General">
                  <c:v>85.7</c:v>
                </c:pt>
                <c:pt idx="967" formatCode="General">
                  <c:v>85.5</c:v>
                </c:pt>
                <c:pt idx="968" formatCode="General">
                  <c:v>85.3</c:v>
                </c:pt>
                <c:pt idx="969" formatCode="General">
                  <c:v>85.1</c:v>
                </c:pt>
                <c:pt idx="970" formatCode="General">
                  <c:v>85</c:v>
                </c:pt>
                <c:pt idx="971" formatCode="General">
                  <c:v>84.8</c:v>
                </c:pt>
                <c:pt idx="972" formatCode="General">
                  <c:v>84.6</c:v>
                </c:pt>
                <c:pt idx="973" formatCode="General">
                  <c:v>84.4</c:v>
                </c:pt>
                <c:pt idx="974" formatCode="General">
                  <c:v>84.2</c:v>
                </c:pt>
                <c:pt idx="975" formatCode="General">
                  <c:v>84</c:v>
                </c:pt>
                <c:pt idx="976" formatCode="General">
                  <c:v>84</c:v>
                </c:pt>
                <c:pt idx="977" formatCode="General">
                  <c:v>84</c:v>
                </c:pt>
                <c:pt idx="978" formatCode="General">
                  <c:v>83.9</c:v>
                </c:pt>
                <c:pt idx="979" formatCode="General">
                  <c:v>83.9</c:v>
                </c:pt>
                <c:pt idx="980" formatCode="General">
                  <c:v>84</c:v>
                </c:pt>
                <c:pt idx="981" formatCode="General">
                  <c:v>84.1</c:v>
                </c:pt>
                <c:pt idx="982" formatCode="General">
                  <c:v>84.2</c:v>
                </c:pt>
                <c:pt idx="983" formatCode="General">
                  <c:v>84.3</c:v>
                </c:pt>
                <c:pt idx="984" formatCode="General">
                  <c:v>84.5</c:v>
                </c:pt>
                <c:pt idx="985" formatCode="General">
                  <c:v>84.7</c:v>
                </c:pt>
                <c:pt idx="986" formatCode="General">
                  <c:v>84.8</c:v>
                </c:pt>
                <c:pt idx="987" formatCode="General">
                  <c:v>85</c:v>
                </c:pt>
                <c:pt idx="988" formatCode="General">
                  <c:v>85.2</c:v>
                </c:pt>
                <c:pt idx="989" formatCode="General">
                  <c:v>85.4</c:v>
                </c:pt>
                <c:pt idx="990" formatCode="General">
                  <c:v>85.6</c:v>
                </c:pt>
                <c:pt idx="991" formatCode="General">
                  <c:v>85.7</c:v>
                </c:pt>
                <c:pt idx="992" formatCode="General">
                  <c:v>85.9</c:v>
                </c:pt>
                <c:pt idx="993" formatCode="General">
                  <c:v>86.1</c:v>
                </c:pt>
                <c:pt idx="994" formatCode="General">
                  <c:v>86.2</c:v>
                </c:pt>
                <c:pt idx="995" formatCode="General">
                  <c:v>86.3</c:v>
                </c:pt>
                <c:pt idx="996" formatCode="General">
                  <c:v>86.4</c:v>
                </c:pt>
                <c:pt idx="997" formatCode="General">
                  <c:v>86.5</c:v>
                </c:pt>
                <c:pt idx="998" formatCode="General">
                  <c:v>86.5</c:v>
                </c:pt>
                <c:pt idx="999" formatCode="General">
                  <c:v>86.5</c:v>
                </c:pt>
                <c:pt idx="1000" formatCode="General">
                  <c:v>86.4</c:v>
                </c:pt>
                <c:pt idx="1001" formatCode="General">
                  <c:v>86.3</c:v>
                </c:pt>
                <c:pt idx="1002" formatCode="General">
                  <c:v>86.2</c:v>
                </c:pt>
                <c:pt idx="1003" formatCode="General">
                  <c:v>86.1</c:v>
                </c:pt>
                <c:pt idx="1004" formatCode="General">
                  <c:v>86</c:v>
                </c:pt>
                <c:pt idx="1005" formatCode="General">
                  <c:v>85.8</c:v>
                </c:pt>
                <c:pt idx="1006" formatCode="General">
                  <c:v>85.5</c:v>
                </c:pt>
                <c:pt idx="1007" formatCode="General">
                  <c:v>85.3</c:v>
                </c:pt>
                <c:pt idx="1008" formatCode="General">
                  <c:v>85</c:v>
                </c:pt>
                <c:pt idx="1009" formatCode="General">
                  <c:v>84.8</c:v>
                </c:pt>
                <c:pt idx="1010" formatCode="General">
                  <c:v>84.7</c:v>
                </c:pt>
                <c:pt idx="1011" formatCode="General">
                  <c:v>84.5</c:v>
                </c:pt>
                <c:pt idx="1012" formatCode="General">
                  <c:v>84.4</c:v>
                </c:pt>
                <c:pt idx="1013" formatCode="General">
                  <c:v>84.2</c:v>
                </c:pt>
                <c:pt idx="1014" formatCode="General">
                  <c:v>84.2</c:v>
                </c:pt>
                <c:pt idx="1015" formatCode="General">
                  <c:v>84.2</c:v>
                </c:pt>
                <c:pt idx="1016" formatCode="General">
                  <c:v>84.2</c:v>
                </c:pt>
                <c:pt idx="1017" formatCode="General">
                  <c:v>84.2</c:v>
                </c:pt>
                <c:pt idx="1018" formatCode="General">
                  <c:v>84.3</c:v>
                </c:pt>
                <c:pt idx="1019" formatCode="General">
                  <c:v>84.4</c:v>
                </c:pt>
                <c:pt idx="1020" formatCode="General">
                  <c:v>84.5</c:v>
                </c:pt>
                <c:pt idx="1021" formatCode="General">
                  <c:v>84.6</c:v>
                </c:pt>
                <c:pt idx="1022" formatCode="General">
                  <c:v>84.7</c:v>
                </c:pt>
                <c:pt idx="1023" formatCode="General">
                  <c:v>84.9</c:v>
                </c:pt>
                <c:pt idx="1024" formatCode="General">
                  <c:v>85</c:v>
                </c:pt>
                <c:pt idx="1025" formatCode="General">
                  <c:v>85.2</c:v>
                </c:pt>
                <c:pt idx="1026" formatCode="General">
                  <c:v>85.3</c:v>
                </c:pt>
                <c:pt idx="1027" formatCode="General">
                  <c:v>85.5</c:v>
                </c:pt>
                <c:pt idx="1028" formatCode="General">
                  <c:v>85.7</c:v>
                </c:pt>
                <c:pt idx="1029" formatCode="General">
                  <c:v>85.9</c:v>
                </c:pt>
                <c:pt idx="1030" formatCode="General">
                  <c:v>86.1</c:v>
                </c:pt>
                <c:pt idx="1031" formatCode="General">
                  <c:v>86.3</c:v>
                </c:pt>
                <c:pt idx="1032" formatCode="General">
                  <c:v>86.4</c:v>
                </c:pt>
                <c:pt idx="1033" formatCode="General">
                  <c:v>86.5</c:v>
                </c:pt>
                <c:pt idx="1034" formatCode="General">
                  <c:v>86.7</c:v>
                </c:pt>
                <c:pt idx="1035" formatCode="General">
                  <c:v>86.8</c:v>
                </c:pt>
                <c:pt idx="1036" formatCode="General">
                  <c:v>86.8</c:v>
                </c:pt>
                <c:pt idx="1037" formatCode="General">
                  <c:v>86.7</c:v>
                </c:pt>
                <c:pt idx="1038" formatCode="General">
                  <c:v>86.6</c:v>
                </c:pt>
                <c:pt idx="1039" formatCode="General">
                  <c:v>86.5</c:v>
                </c:pt>
                <c:pt idx="1040" formatCode="General">
                  <c:v>86.3</c:v>
                </c:pt>
                <c:pt idx="1041" formatCode="General">
                  <c:v>86.2</c:v>
                </c:pt>
                <c:pt idx="1042" formatCode="General">
                  <c:v>86</c:v>
                </c:pt>
                <c:pt idx="1043" formatCode="General">
                  <c:v>85.8</c:v>
                </c:pt>
                <c:pt idx="1044" formatCode="General">
                  <c:v>85.6</c:v>
                </c:pt>
                <c:pt idx="1045" formatCode="General">
                  <c:v>85.4</c:v>
                </c:pt>
                <c:pt idx="1046" formatCode="General">
                  <c:v>85.2</c:v>
                </c:pt>
                <c:pt idx="1047" formatCode="General">
                  <c:v>85.1</c:v>
                </c:pt>
                <c:pt idx="1048" formatCode="General">
                  <c:v>84.9</c:v>
                </c:pt>
                <c:pt idx="1049" formatCode="General">
                  <c:v>84.7</c:v>
                </c:pt>
                <c:pt idx="1050" formatCode="General">
                  <c:v>84.6</c:v>
                </c:pt>
                <c:pt idx="1051" formatCode="General">
                  <c:v>84.5</c:v>
                </c:pt>
                <c:pt idx="1052" formatCode="General">
                  <c:v>84.4</c:v>
                </c:pt>
                <c:pt idx="1053" formatCode="General">
                  <c:v>84.4</c:v>
                </c:pt>
                <c:pt idx="1054" formatCode="General">
                  <c:v>84.4</c:v>
                </c:pt>
                <c:pt idx="1055" formatCode="General">
                  <c:v>84.5</c:v>
                </c:pt>
                <c:pt idx="1056" formatCode="General">
                  <c:v>84.5</c:v>
                </c:pt>
                <c:pt idx="1057" formatCode="General">
                  <c:v>84.6</c:v>
                </c:pt>
                <c:pt idx="1058" formatCode="General">
                  <c:v>84.7</c:v>
                </c:pt>
                <c:pt idx="1059" formatCode="General">
                  <c:v>84.8</c:v>
                </c:pt>
                <c:pt idx="1060" formatCode="General">
                  <c:v>84.8</c:v>
                </c:pt>
                <c:pt idx="1061" formatCode="General">
                  <c:v>85</c:v>
                </c:pt>
                <c:pt idx="1062" formatCode="General">
                  <c:v>85.1</c:v>
                </c:pt>
                <c:pt idx="1063" formatCode="General">
                  <c:v>85.3</c:v>
                </c:pt>
                <c:pt idx="1064" formatCode="General">
                  <c:v>85.6</c:v>
                </c:pt>
                <c:pt idx="1065" formatCode="General">
                  <c:v>85.8</c:v>
                </c:pt>
                <c:pt idx="1066" formatCode="General">
                  <c:v>86</c:v>
                </c:pt>
                <c:pt idx="1067" formatCode="General">
                  <c:v>86.2</c:v>
                </c:pt>
                <c:pt idx="1068" formatCode="General">
                  <c:v>86.3</c:v>
                </c:pt>
                <c:pt idx="1069" formatCode="General">
                  <c:v>86.5</c:v>
                </c:pt>
                <c:pt idx="1070" formatCode="General">
                  <c:v>86.6</c:v>
                </c:pt>
                <c:pt idx="1071" formatCode="General">
                  <c:v>86.7</c:v>
                </c:pt>
                <c:pt idx="1072" formatCode="General">
                  <c:v>86.8</c:v>
                </c:pt>
                <c:pt idx="1073" formatCode="General">
                  <c:v>86.9</c:v>
                </c:pt>
                <c:pt idx="1074" formatCode="General">
                  <c:v>86.9</c:v>
                </c:pt>
                <c:pt idx="1075" formatCode="General">
                  <c:v>86.8</c:v>
                </c:pt>
                <c:pt idx="1076" formatCode="General">
                  <c:v>86.8</c:v>
                </c:pt>
                <c:pt idx="1077" formatCode="General">
                  <c:v>86.7</c:v>
                </c:pt>
                <c:pt idx="1078" formatCode="General">
                  <c:v>86.6</c:v>
                </c:pt>
                <c:pt idx="1079" formatCode="General">
                  <c:v>86.4</c:v>
                </c:pt>
                <c:pt idx="1080" formatCode="General">
                  <c:v>86.3</c:v>
                </c:pt>
                <c:pt idx="1081" formatCode="General">
                  <c:v>86.1</c:v>
                </c:pt>
                <c:pt idx="1082" formatCode="General">
                  <c:v>85.9</c:v>
                </c:pt>
                <c:pt idx="1083" formatCode="General">
                  <c:v>85.7</c:v>
                </c:pt>
                <c:pt idx="1084" formatCode="General">
                  <c:v>85.5</c:v>
                </c:pt>
                <c:pt idx="1085" formatCode="General">
                  <c:v>85.3</c:v>
                </c:pt>
                <c:pt idx="1086" formatCode="General">
                  <c:v>85.1</c:v>
                </c:pt>
                <c:pt idx="1087" formatCode="General">
                  <c:v>84.9</c:v>
                </c:pt>
                <c:pt idx="1088" formatCode="General">
                  <c:v>84.8</c:v>
                </c:pt>
                <c:pt idx="1089" formatCode="General">
                  <c:v>84.7</c:v>
                </c:pt>
                <c:pt idx="1090" formatCode="General">
                  <c:v>84.6</c:v>
                </c:pt>
                <c:pt idx="1091" formatCode="General">
                  <c:v>84.6</c:v>
                </c:pt>
                <c:pt idx="1092" formatCode="General">
                  <c:v>84.6</c:v>
                </c:pt>
                <c:pt idx="1093" formatCode="General">
                  <c:v>84.6</c:v>
                </c:pt>
                <c:pt idx="1094" formatCode="General">
                  <c:v>84.7</c:v>
                </c:pt>
                <c:pt idx="1095" formatCode="General">
                  <c:v>84.8</c:v>
                </c:pt>
                <c:pt idx="1096" formatCode="General">
                  <c:v>84.8</c:v>
                </c:pt>
                <c:pt idx="1097" formatCode="General">
                  <c:v>85</c:v>
                </c:pt>
                <c:pt idx="1098" formatCode="General">
                  <c:v>85.1</c:v>
                </c:pt>
                <c:pt idx="1099" formatCode="General">
                  <c:v>85.2</c:v>
                </c:pt>
                <c:pt idx="1100" formatCode="General">
                  <c:v>85.4</c:v>
                </c:pt>
                <c:pt idx="1101" formatCode="General">
                  <c:v>85.6</c:v>
                </c:pt>
                <c:pt idx="1102" formatCode="General">
                  <c:v>85.8</c:v>
                </c:pt>
                <c:pt idx="1103" formatCode="General">
                  <c:v>86</c:v>
                </c:pt>
                <c:pt idx="1104" formatCode="General">
                  <c:v>86.2</c:v>
                </c:pt>
                <c:pt idx="1105" formatCode="General">
                  <c:v>86.3</c:v>
                </c:pt>
                <c:pt idx="1106" formatCode="General">
                  <c:v>86.5</c:v>
                </c:pt>
                <c:pt idx="1107" formatCode="General">
                  <c:v>86.7</c:v>
                </c:pt>
                <c:pt idx="1108" formatCode="General">
                  <c:v>86.8</c:v>
                </c:pt>
                <c:pt idx="1109" formatCode="General">
                  <c:v>86.9</c:v>
                </c:pt>
                <c:pt idx="1110" formatCode="General">
                  <c:v>87</c:v>
                </c:pt>
                <c:pt idx="1111" formatCode="General">
                  <c:v>87.1</c:v>
                </c:pt>
                <c:pt idx="1112" formatCode="General">
                  <c:v>87.1</c:v>
                </c:pt>
                <c:pt idx="1113" formatCode="General">
                  <c:v>87.1</c:v>
                </c:pt>
                <c:pt idx="1114" formatCode="General">
                  <c:v>87.1</c:v>
                </c:pt>
                <c:pt idx="1115" formatCode="General">
                  <c:v>86.9</c:v>
                </c:pt>
                <c:pt idx="1116" formatCode="General">
                  <c:v>86.8</c:v>
                </c:pt>
                <c:pt idx="1117" formatCode="General">
                  <c:v>86.6</c:v>
                </c:pt>
                <c:pt idx="1118" formatCode="General">
                  <c:v>86.5</c:v>
                </c:pt>
                <c:pt idx="1119" formatCode="General">
                  <c:v>86.3</c:v>
                </c:pt>
                <c:pt idx="1120" formatCode="General">
                  <c:v>86.1</c:v>
                </c:pt>
                <c:pt idx="1121" formatCode="General">
                  <c:v>85.9</c:v>
                </c:pt>
                <c:pt idx="1122" formatCode="General">
                  <c:v>85.7</c:v>
                </c:pt>
                <c:pt idx="1123" formatCode="General">
                  <c:v>85.5</c:v>
                </c:pt>
                <c:pt idx="1124" formatCode="General">
                  <c:v>85.2</c:v>
                </c:pt>
                <c:pt idx="1125" formatCode="General">
                  <c:v>85.1</c:v>
                </c:pt>
                <c:pt idx="1126" formatCode="General">
                  <c:v>84.9</c:v>
                </c:pt>
                <c:pt idx="1127" formatCode="General">
                  <c:v>84.8</c:v>
                </c:pt>
                <c:pt idx="1128" formatCode="General">
                  <c:v>84.8</c:v>
                </c:pt>
                <c:pt idx="1129" formatCode="General">
                  <c:v>84.8</c:v>
                </c:pt>
                <c:pt idx="1130" formatCode="General">
                  <c:v>84.8</c:v>
                </c:pt>
                <c:pt idx="1131" formatCode="General">
                  <c:v>84.8</c:v>
                </c:pt>
                <c:pt idx="1132" formatCode="General">
                  <c:v>84.8</c:v>
                </c:pt>
                <c:pt idx="1133" formatCode="General">
                  <c:v>85</c:v>
                </c:pt>
                <c:pt idx="1134" formatCode="General">
                  <c:v>85.1</c:v>
                </c:pt>
                <c:pt idx="1135" formatCode="General">
                  <c:v>85.2</c:v>
                </c:pt>
                <c:pt idx="1136" formatCode="General">
                  <c:v>85.3</c:v>
                </c:pt>
                <c:pt idx="1137" formatCode="General">
                  <c:v>85.5</c:v>
                </c:pt>
                <c:pt idx="1138" formatCode="General">
                  <c:v>85.7</c:v>
                </c:pt>
                <c:pt idx="1139" formatCode="General">
                  <c:v>85.8</c:v>
                </c:pt>
                <c:pt idx="1140" formatCode="General">
                  <c:v>85.9</c:v>
                </c:pt>
                <c:pt idx="1141" formatCode="General">
                  <c:v>86.1</c:v>
                </c:pt>
                <c:pt idx="1142" formatCode="General">
                  <c:v>86.3</c:v>
                </c:pt>
                <c:pt idx="1143" formatCode="General">
                  <c:v>86.5</c:v>
                </c:pt>
                <c:pt idx="1144" formatCode="General">
                  <c:v>86.7</c:v>
                </c:pt>
                <c:pt idx="1145" formatCode="General">
                  <c:v>86.9</c:v>
                </c:pt>
                <c:pt idx="1146" formatCode="General">
                  <c:v>87</c:v>
                </c:pt>
                <c:pt idx="1147" formatCode="General">
                  <c:v>87.1</c:v>
                </c:pt>
                <c:pt idx="1148" formatCode="General">
                  <c:v>87.2</c:v>
                </c:pt>
                <c:pt idx="1149" formatCode="General">
                  <c:v>87.3</c:v>
                </c:pt>
                <c:pt idx="1150" formatCode="General">
                  <c:v>87.3</c:v>
                </c:pt>
                <c:pt idx="1151" formatCode="General">
                  <c:v>87.4</c:v>
                </c:pt>
                <c:pt idx="1152" formatCode="General">
                  <c:v>87.3</c:v>
                </c:pt>
                <c:pt idx="1153" formatCode="General">
                  <c:v>87.2</c:v>
                </c:pt>
                <c:pt idx="1154" formatCode="General">
                  <c:v>87</c:v>
                </c:pt>
                <c:pt idx="1155" formatCode="General">
                  <c:v>86.8</c:v>
                </c:pt>
                <c:pt idx="1156" formatCode="General">
                  <c:v>86.6</c:v>
                </c:pt>
                <c:pt idx="1157" formatCode="General">
                  <c:v>86.4</c:v>
                </c:pt>
                <c:pt idx="1158" formatCode="General">
                  <c:v>86.2</c:v>
                </c:pt>
                <c:pt idx="1159" formatCode="General">
                  <c:v>86</c:v>
                </c:pt>
                <c:pt idx="1160" formatCode="General">
                  <c:v>85.9</c:v>
                </c:pt>
                <c:pt idx="1161" formatCode="General">
                  <c:v>85.7</c:v>
                </c:pt>
                <c:pt idx="1162" formatCode="General">
                  <c:v>85.5</c:v>
                </c:pt>
                <c:pt idx="1163" formatCode="General">
                  <c:v>85.4</c:v>
                </c:pt>
                <c:pt idx="1164" formatCode="General">
                  <c:v>85.2</c:v>
                </c:pt>
                <c:pt idx="1165" formatCode="General">
                  <c:v>85.1</c:v>
                </c:pt>
                <c:pt idx="1166" formatCode="General">
                  <c:v>85.1</c:v>
                </c:pt>
                <c:pt idx="1167" formatCode="General">
                  <c:v>85</c:v>
                </c:pt>
                <c:pt idx="1168" formatCode="General">
                  <c:v>85</c:v>
                </c:pt>
                <c:pt idx="1169" formatCode="General">
                  <c:v>85</c:v>
                </c:pt>
                <c:pt idx="1170" formatCode="General">
                  <c:v>85</c:v>
                </c:pt>
                <c:pt idx="1171" formatCode="General">
                  <c:v>85.1</c:v>
                </c:pt>
                <c:pt idx="1172" formatCode="General">
                  <c:v>85.2</c:v>
                </c:pt>
                <c:pt idx="1173" formatCode="General">
                  <c:v>85.3</c:v>
                </c:pt>
                <c:pt idx="1174" formatCode="General">
                  <c:v>85.5</c:v>
                </c:pt>
                <c:pt idx="1175" formatCode="General">
                  <c:v>85.6</c:v>
                </c:pt>
                <c:pt idx="1176" formatCode="General">
                  <c:v>85.8</c:v>
                </c:pt>
                <c:pt idx="1177" formatCode="General">
                  <c:v>86</c:v>
                </c:pt>
                <c:pt idx="1178" formatCode="General">
                  <c:v>86.1</c:v>
                </c:pt>
                <c:pt idx="1179" formatCode="General">
                  <c:v>86.3</c:v>
                </c:pt>
                <c:pt idx="1180" formatCode="General">
                  <c:v>86.5</c:v>
                </c:pt>
                <c:pt idx="1181" formatCode="General">
                  <c:v>86.7</c:v>
                </c:pt>
                <c:pt idx="1182" formatCode="General">
                  <c:v>86.9</c:v>
                </c:pt>
                <c:pt idx="1183" formatCode="General">
                  <c:v>87.1</c:v>
                </c:pt>
                <c:pt idx="1184" formatCode="General">
                  <c:v>87.2</c:v>
                </c:pt>
                <c:pt idx="1185" formatCode="General">
                  <c:v>87.4</c:v>
                </c:pt>
                <c:pt idx="1186" formatCode="General">
                  <c:v>87.4</c:v>
                </c:pt>
                <c:pt idx="1187" formatCode="General">
                  <c:v>87.5</c:v>
                </c:pt>
                <c:pt idx="1188" formatCode="General">
                  <c:v>87.5</c:v>
                </c:pt>
                <c:pt idx="1189" formatCode="General">
                  <c:v>87.5</c:v>
                </c:pt>
                <c:pt idx="1190" formatCode="General">
                  <c:v>87.4</c:v>
                </c:pt>
                <c:pt idx="1191" formatCode="General">
                  <c:v>87.3</c:v>
                </c:pt>
                <c:pt idx="1192" formatCode="General">
                  <c:v>87.1</c:v>
                </c:pt>
                <c:pt idx="1193" formatCode="General">
                  <c:v>87</c:v>
                </c:pt>
                <c:pt idx="1194" formatCode="General">
                  <c:v>86.8</c:v>
                </c:pt>
                <c:pt idx="1195" formatCode="General">
                  <c:v>86.6</c:v>
                </c:pt>
                <c:pt idx="1196" formatCode="General">
                  <c:v>86.4</c:v>
                </c:pt>
                <c:pt idx="1197" formatCode="General">
                  <c:v>86.3</c:v>
                </c:pt>
                <c:pt idx="1198" formatCode="General">
                  <c:v>86.1</c:v>
                </c:pt>
                <c:pt idx="1199" formatCode="General">
                  <c:v>86</c:v>
                </c:pt>
                <c:pt idx="1200" formatCode="General">
                  <c:v>85.8</c:v>
                </c:pt>
                <c:pt idx="1201" formatCode="General">
                  <c:v>85.6</c:v>
                </c:pt>
                <c:pt idx="1202" formatCode="General">
                  <c:v>85.5</c:v>
                </c:pt>
                <c:pt idx="1203" formatCode="General">
                  <c:v>85.3</c:v>
                </c:pt>
                <c:pt idx="1204" formatCode="General">
                  <c:v>85.3</c:v>
                </c:pt>
                <c:pt idx="1205" formatCode="General">
                  <c:v>85.2</c:v>
                </c:pt>
                <c:pt idx="1206" formatCode="General">
                  <c:v>85.1</c:v>
                </c:pt>
                <c:pt idx="1207" formatCode="General">
                  <c:v>85.1</c:v>
                </c:pt>
                <c:pt idx="1208" formatCode="General">
                  <c:v>85.2</c:v>
                </c:pt>
                <c:pt idx="1209" formatCode="General">
                  <c:v>85.3</c:v>
                </c:pt>
                <c:pt idx="1210" formatCode="General">
                  <c:v>85.4</c:v>
                </c:pt>
                <c:pt idx="1211" formatCode="General">
                  <c:v>85.5</c:v>
                </c:pt>
                <c:pt idx="1212" formatCode="General">
                  <c:v>85.7</c:v>
                </c:pt>
                <c:pt idx="1213" formatCode="General">
                  <c:v>85.8</c:v>
                </c:pt>
                <c:pt idx="1214" formatCode="General">
                  <c:v>86</c:v>
                </c:pt>
                <c:pt idx="1215" formatCode="General">
                  <c:v>86.2</c:v>
                </c:pt>
                <c:pt idx="1216" formatCode="General">
                  <c:v>86.4</c:v>
                </c:pt>
                <c:pt idx="1217" formatCode="General">
                  <c:v>86.6</c:v>
                </c:pt>
                <c:pt idx="1218" formatCode="General">
                  <c:v>86.8</c:v>
                </c:pt>
                <c:pt idx="1219" formatCode="General">
                  <c:v>87</c:v>
                </c:pt>
                <c:pt idx="1220" formatCode="General">
                  <c:v>87.1</c:v>
                </c:pt>
                <c:pt idx="1221" formatCode="General">
                  <c:v>87.3</c:v>
                </c:pt>
                <c:pt idx="1222" formatCode="General">
                  <c:v>87.4</c:v>
                </c:pt>
                <c:pt idx="1223" formatCode="General">
                  <c:v>87.5</c:v>
                </c:pt>
                <c:pt idx="1224" formatCode="General">
                  <c:v>87.6</c:v>
                </c:pt>
                <c:pt idx="1225" formatCode="General">
                  <c:v>87.7</c:v>
                </c:pt>
                <c:pt idx="1226" formatCode="General">
                  <c:v>87.7</c:v>
                </c:pt>
                <c:pt idx="1227" formatCode="General">
                  <c:v>87.7</c:v>
                </c:pt>
                <c:pt idx="1228" formatCode="General">
                  <c:v>87.7</c:v>
                </c:pt>
                <c:pt idx="1229" formatCode="General">
                  <c:v>87.7</c:v>
                </c:pt>
                <c:pt idx="1230" formatCode="General">
                  <c:v>87.6</c:v>
                </c:pt>
                <c:pt idx="1231" formatCode="General">
                  <c:v>87.4</c:v>
                </c:pt>
                <c:pt idx="1232" formatCode="General">
                  <c:v>87.1</c:v>
                </c:pt>
                <c:pt idx="1233" formatCode="General">
                  <c:v>86.9</c:v>
                </c:pt>
                <c:pt idx="1234" formatCode="General">
                  <c:v>86.6</c:v>
                </c:pt>
                <c:pt idx="1235" formatCode="General">
                  <c:v>86.3</c:v>
                </c:pt>
                <c:pt idx="1236" formatCode="General">
                  <c:v>86.1</c:v>
                </c:pt>
                <c:pt idx="1237" formatCode="General">
                  <c:v>85.9</c:v>
                </c:pt>
                <c:pt idx="1238" formatCode="General">
                  <c:v>85.7</c:v>
                </c:pt>
                <c:pt idx="1239" formatCode="General">
                  <c:v>85.6</c:v>
                </c:pt>
                <c:pt idx="1240" formatCode="General">
                  <c:v>85.6</c:v>
                </c:pt>
                <c:pt idx="1241" formatCode="General">
                  <c:v>85.5</c:v>
                </c:pt>
                <c:pt idx="1242" formatCode="General">
                  <c:v>85.5</c:v>
                </c:pt>
                <c:pt idx="1243" formatCode="General">
                  <c:v>85.5</c:v>
                </c:pt>
                <c:pt idx="1244" formatCode="General">
                  <c:v>85.5</c:v>
                </c:pt>
                <c:pt idx="1245" formatCode="General">
                  <c:v>85.5</c:v>
                </c:pt>
                <c:pt idx="1246" formatCode="General">
                  <c:v>85.5</c:v>
                </c:pt>
                <c:pt idx="1247" formatCode="General">
                  <c:v>85.6</c:v>
                </c:pt>
                <c:pt idx="1248" formatCode="General">
                  <c:v>85.6</c:v>
                </c:pt>
                <c:pt idx="1249" formatCode="General">
                  <c:v>85.7</c:v>
                </c:pt>
                <c:pt idx="1250" formatCode="General">
                  <c:v>85.8</c:v>
                </c:pt>
                <c:pt idx="1251" formatCode="General">
                  <c:v>85.9</c:v>
                </c:pt>
                <c:pt idx="1252" formatCode="General">
                  <c:v>86.1</c:v>
                </c:pt>
                <c:pt idx="1253" formatCode="General">
                  <c:v>86.3</c:v>
                </c:pt>
                <c:pt idx="1254" formatCode="General">
                  <c:v>86.5</c:v>
                </c:pt>
                <c:pt idx="1255" formatCode="General">
                  <c:v>86.7</c:v>
                </c:pt>
                <c:pt idx="1256" formatCode="General">
                  <c:v>86.9</c:v>
                </c:pt>
                <c:pt idx="1257" formatCode="General">
                  <c:v>87.1</c:v>
                </c:pt>
                <c:pt idx="1258" formatCode="General">
                  <c:v>87.4</c:v>
                </c:pt>
                <c:pt idx="1259" formatCode="General">
                  <c:v>87.6</c:v>
                </c:pt>
                <c:pt idx="1260" formatCode="General">
                  <c:v>87.7</c:v>
                </c:pt>
                <c:pt idx="1261" formatCode="General">
                  <c:v>87.8</c:v>
                </c:pt>
                <c:pt idx="1262" formatCode="General">
                  <c:v>87.9</c:v>
                </c:pt>
                <c:pt idx="1263" formatCode="General">
                  <c:v>87.9</c:v>
                </c:pt>
                <c:pt idx="1264" formatCode="General">
                  <c:v>88</c:v>
                </c:pt>
                <c:pt idx="1265" formatCode="General">
                  <c:v>87.9</c:v>
                </c:pt>
                <c:pt idx="1266" formatCode="General">
                  <c:v>87.8</c:v>
                </c:pt>
                <c:pt idx="1267" formatCode="General">
                  <c:v>87.7</c:v>
                </c:pt>
                <c:pt idx="1268" formatCode="General">
                  <c:v>87.5</c:v>
                </c:pt>
                <c:pt idx="1269" formatCode="General">
                  <c:v>87.3</c:v>
                </c:pt>
                <c:pt idx="1270" formatCode="General">
                  <c:v>87.1</c:v>
                </c:pt>
                <c:pt idx="1271" formatCode="General">
                  <c:v>87</c:v>
                </c:pt>
                <c:pt idx="1272" formatCode="General">
                  <c:v>86.8</c:v>
                </c:pt>
                <c:pt idx="1273" formatCode="General">
                  <c:v>86.6</c:v>
                </c:pt>
                <c:pt idx="1274" formatCode="General">
                  <c:v>86.5</c:v>
                </c:pt>
                <c:pt idx="1275" formatCode="General">
                  <c:v>86.3</c:v>
                </c:pt>
                <c:pt idx="1276" formatCode="General">
                  <c:v>86.2</c:v>
                </c:pt>
                <c:pt idx="1277" formatCode="General">
                  <c:v>86.1</c:v>
                </c:pt>
                <c:pt idx="1278" formatCode="General">
                  <c:v>85.9</c:v>
                </c:pt>
                <c:pt idx="1279" formatCode="General">
                  <c:v>85.8</c:v>
                </c:pt>
                <c:pt idx="1280" formatCode="General">
                  <c:v>85.7</c:v>
                </c:pt>
                <c:pt idx="1281" formatCode="General">
                  <c:v>85.6</c:v>
                </c:pt>
                <c:pt idx="1282" formatCode="General">
                  <c:v>85.6</c:v>
                </c:pt>
                <c:pt idx="1283" formatCode="General">
                  <c:v>85.5</c:v>
                </c:pt>
                <c:pt idx="1284" formatCode="General">
                  <c:v>85.6</c:v>
                </c:pt>
                <c:pt idx="1285" formatCode="General">
                  <c:v>85.6</c:v>
                </c:pt>
                <c:pt idx="1286" formatCode="General">
                  <c:v>85.7</c:v>
                </c:pt>
                <c:pt idx="1287" formatCode="General">
                  <c:v>85.8</c:v>
                </c:pt>
                <c:pt idx="1288" formatCode="General">
                  <c:v>86</c:v>
                </c:pt>
                <c:pt idx="1289" formatCode="General">
                  <c:v>86.2</c:v>
                </c:pt>
                <c:pt idx="1290" formatCode="General">
                  <c:v>86.4</c:v>
                </c:pt>
                <c:pt idx="1291" formatCode="General">
                  <c:v>86.6</c:v>
                </c:pt>
                <c:pt idx="1292" formatCode="General">
                  <c:v>86.9</c:v>
                </c:pt>
                <c:pt idx="1293" formatCode="General">
                  <c:v>87.1</c:v>
                </c:pt>
                <c:pt idx="1294" formatCode="General">
                  <c:v>87.3</c:v>
                </c:pt>
                <c:pt idx="1295" formatCode="General">
                  <c:v>87.5</c:v>
                </c:pt>
                <c:pt idx="1296" formatCode="General">
                  <c:v>87.6</c:v>
                </c:pt>
                <c:pt idx="1297" formatCode="General">
                  <c:v>87.8</c:v>
                </c:pt>
                <c:pt idx="1298" formatCode="General">
                  <c:v>87.9</c:v>
                </c:pt>
                <c:pt idx="1299" formatCode="General">
                  <c:v>87.9</c:v>
                </c:pt>
                <c:pt idx="1300" formatCode="General">
                  <c:v>88</c:v>
                </c:pt>
                <c:pt idx="1301" formatCode="General">
                  <c:v>88</c:v>
                </c:pt>
                <c:pt idx="1302" formatCode="General">
                  <c:v>88</c:v>
                </c:pt>
                <c:pt idx="1303" formatCode="General">
                  <c:v>88</c:v>
                </c:pt>
                <c:pt idx="1304" formatCode="General">
                  <c:v>88</c:v>
                </c:pt>
                <c:pt idx="1305" formatCode="General">
                  <c:v>87.9</c:v>
                </c:pt>
                <c:pt idx="1306" formatCode="General">
                  <c:v>87.8</c:v>
                </c:pt>
                <c:pt idx="1307" formatCode="General">
                  <c:v>87.7</c:v>
                </c:pt>
                <c:pt idx="1308" formatCode="General">
                  <c:v>87.5</c:v>
                </c:pt>
                <c:pt idx="1309" formatCode="General">
                  <c:v>87.3</c:v>
                </c:pt>
                <c:pt idx="1310" formatCode="General">
                  <c:v>87.2</c:v>
                </c:pt>
                <c:pt idx="1311" formatCode="General">
                  <c:v>87</c:v>
                </c:pt>
                <c:pt idx="1312" formatCode="General">
                  <c:v>86.8</c:v>
                </c:pt>
                <c:pt idx="1313" formatCode="General">
                  <c:v>86.6</c:v>
                </c:pt>
                <c:pt idx="1314" formatCode="General">
                  <c:v>86.4</c:v>
                </c:pt>
                <c:pt idx="1315" formatCode="General">
                  <c:v>86.2</c:v>
                </c:pt>
                <c:pt idx="1316" formatCode="General">
                  <c:v>86</c:v>
                </c:pt>
                <c:pt idx="1317" formatCode="General">
                  <c:v>85.8</c:v>
                </c:pt>
                <c:pt idx="1318" formatCode="General">
                  <c:v>85.7</c:v>
                </c:pt>
                <c:pt idx="1319" formatCode="General">
                  <c:v>85.7</c:v>
                </c:pt>
                <c:pt idx="1320" formatCode="General">
                  <c:v>85.7</c:v>
                </c:pt>
                <c:pt idx="1321" formatCode="General">
                  <c:v>85.7</c:v>
                </c:pt>
                <c:pt idx="1322" formatCode="General">
                  <c:v>85.8</c:v>
                </c:pt>
                <c:pt idx="1323" formatCode="General">
                  <c:v>85.9</c:v>
                </c:pt>
                <c:pt idx="1324" formatCode="General">
                  <c:v>86.1</c:v>
                </c:pt>
                <c:pt idx="1325" formatCode="General">
                  <c:v>86.2</c:v>
                </c:pt>
                <c:pt idx="1326" formatCode="General">
                  <c:v>86.4</c:v>
                </c:pt>
                <c:pt idx="1327" formatCode="General">
                  <c:v>86.5</c:v>
                </c:pt>
                <c:pt idx="1328" formatCode="General">
                  <c:v>86.6</c:v>
                </c:pt>
                <c:pt idx="1329" formatCode="General">
                  <c:v>86.8</c:v>
                </c:pt>
                <c:pt idx="1330" formatCode="General">
                  <c:v>86.9</c:v>
                </c:pt>
                <c:pt idx="1331" formatCode="General">
                  <c:v>87.1</c:v>
                </c:pt>
                <c:pt idx="1332" formatCode="General">
                  <c:v>87.3</c:v>
                </c:pt>
                <c:pt idx="1333" formatCode="General">
                  <c:v>87.5</c:v>
                </c:pt>
                <c:pt idx="1334" formatCode="General">
                  <c:v>87.7</c:v>
                </c:pt>
                <c:pt idx="1335" formatCode="General">
                  <c:v>87.9</c:v>
                </c:pt>
                <c:pt idx="1336" formatCode="General">
                  <c:v>88</c:v>
                </c:pt>
                <c:pt idx="1337" formatCode="General">
                  <c:v>88.1</c:v>
                </c:pt>
                <c:pt idx="1338" formatCode="General">
                  <c:v>88.2</c:v>
                </c:pt>
                <c:pt idx="1339" formatCode="General">
                  <c:v>88.3</c:v>
                </c:pt>
                <c:pt idx="1340" formatCode="General">
                  <c:v>88.3</c:v>
                </c:pt>
                <c:pt idx="1341" formatCode="General">
                  <c:v>88.3</c:v>
                </c:pt>
                <c:pt idx="1342" formatCode="General">
                  <c:v>88.3</c:v>
                </c:pt>
                <c:pt idx="1343" formatCode="General">
                  <c:v>88.2</c:v>
                </c:pt>
                <c:pt idx="1344" formatCode="General">
                  <c:v>88.1</c:v>
                </c:pt>
                <c:pt idx="1345" formatCode="General">
                  <c:v>87.9</c:v>
                </c:pt>
                <c:pt idx="1346" formatCode="General">
                  <c:v>87.7</c:v>
                </c:pt>
                <c:pt idx="1347" formatCode="General">
                  <c:v>87.5</c:v>
                </c:pt>
                <c:pt idx="1348" formatCode="General">
                  <c:v>87.3</c:v>
                </c:pt>
                <c:pt idx="1349" formatCode="General">
                  <c:v>87.1</c:v>
                </c:pt>
                <c:pt idx="1350" formatCode="General">
                  <c:v>86.9</c:v>
                </c:pt>
                <c:pt idx="1351" formatCode="General">
                  <c:v>86.7</c:v>
                </c:pt>
                <c:pt idx="1352" formatCode="General">
                  <c:v>86.4</c:v>
                </c:pt>
                <c:pt idx="1353" formatCode="General">
                  <c:v>86.2</c:v>
                </c:pt>
                <c:pt idx="1354" formatCode="General">
                  <c:v>86.1</c:v>
                </c:pt>
                <c:pt idx="1355" formatCode="General">
                  <c:v>86</c:v>
                </c:pt>
                <c:pt idx="1356" formatCode="General">
                  <c:v>85.9</c:v>
                </c:pt>
                <c:pt idx="1357" formatCode="General">
                  <c:v>85.9</c:v>
                </c:pt>
                <c:pt idx="1358" formatCode="General">
                  <c:v>86</c:v>
                </c:pt>
                <c:pt idx="1359" formatCode="General">
                  <c:v>86.1</c:v>
                </c:pt>
                <c:pt idx="1360" formatCode="General">
                  <c:v>86.1</c:v>
                </c:pt>
                <c:pt idx="1361" formatCode="General">
                  <c:v>86.2</c:v>
                </c:pt>
                <c:pt idx="1362" formatCode="General">
                  <c:v>86.3</c:v>
                </c:pt>
                <c:pt idx="1363" formatCode="General">
                  <c:v>86.4</c:v>
                </c:pt>
                <c:pt idx="1364" formatCode="General">
                  <c:v>86.5</c:v>
                </c:pt>
                <c:pt idx="1365" formatCode="General">
                  <c:v>86.6</c:v>
                </c:pt>
                <c:pt idx="1366" formatCode="General">
                  <c:v>86.8</c:v>
                </c:pt>
                <c:pt idx="1367" formatCode="General">
                  <c:v>87</c:v>
                </c:pt>
                <c:pt idx="1368" formatCode="General">
                  <c:v>87.2</c:v>
                </c:pt>
                <c:pt idx="1369" formatCode="General">
                  <c:v>87.4</c:v>
                </c:pt>
                <c:pt idx="1370" formatCode="General">
                  <c:v>87.6</c:v>
                </c:pt>
                <c:pt idx="1371" formatCode="General">
                  <c:v>87.8</c:v>
                </c:pt>
                <c:pt idx="1372" formatCode="General">
                  <c:v>88</c:v>
                </c:pt>
                <c:pt idx="1373" formatCode="General">
                  <c:v>88.1</c:v>
                </c:pt>
                <c:pt idx="1374" formatCode="General">
                  <c:v>88.2</c:v>
                </c:pt>
                <c:pt idx="1375" formatCode="General">
                  <c:v>88.3</c:v>
                </c:pt>
                <c:pt idx="1376" formatCode="General">
                  <c:v>88.4</c:v>
                </c:pt>
                <c:pt idx="1377" formatCode="General">
                  <c:v>88.4</c:v>
                </c:pt>
                <c:pt idx="1378" formatCode="General">
                  <c:v>88.5</c:v>
                </c:pt>
                <c:pt idx="1379" formatCode="General">
                  <c:v>88.5</c:v>
                </c:pt>
                <c:pt idx="1380" formatCode="General">
                  <c:v>88.4</c:v>
                </c:pt>
                <c:pt idx="1381" formatCode="General">
                  <c:v>88.3</c:v>
                </c:pt>
                <c:pt idx="1382" formatCode="General">
                  <c:v>88.2</c:v>
                </c:pt>
                <c:pt idx="1383" formatCode="General">
                  <c:v>88</c:v>
                </c:pt>
                <c:pt idx="1384" formatCode="General">
                  <c:v>87.9</c:v>
                </c:pt>
                <c:pt idx="1385" formatCode="General">
                  <c:v>87.8</c:v>
                </c:pt>
                <c:pt idx="1386" formatCode="General">
                  <c:v>87.5</c:v>
                </c:pt>
                <c:pt idx="1387" formatCode="General">
                  <c:v>87.3</c:v>
                </c:pt>
                <c:pt idx="1388" formatCode="General">
                  <c:v>87.1</c:v>
                </c:pt>
                <c:pt idx="1389" formatCode="General">
                  <c:v>86.8</c:v>
                </c:pt>
                <c:pt idx="1390" formatCode="General">
                  <c:v>86.6</c:v>
                </c:pt>
                <c:pt idx="1391" formatCode="General">
                  <c:v>86.4</c:v>
                </c:pt>
                <c:pt idx="1392" formatCode="General">
                  <c:v>86.3</c:v>
                </c:pt>
                <c:pt idx="1393" formatCode="General">
                  <c:v>86.2</c:v>
                </c:pt>
                <c:pt idx="1394" formatCode="General">
                  <c:v>86.1</c:v>
                </c:pt>
                <c:pt idx="1395" formatCode="General">
                  <c:v>86.1</c:v>
                </c:pt>
                <c:pt idx="1396" formatCode="General">
                  <c:v>86.2</c:v>
                </c:pt>
                <c:pt idx="1397" formatCode="General">
                  <c:v>86.2</c:v>
                </c:pt>
                <c:pt idx="1398" formatCode="General">
                  <c:v>86.3</c:v>
                </c:pt>
                <c:pt idx="1399" formatCode="General">
                  <c:v>86.4</c:v>
                </c:pt>
                <c:pt idx="1400" formatCode="General">
                  <c:v>86.5</c:v>
                </c:pt>
                <c:pt idx="1401" formatCode="General">
                  <c:v>86.7</c:v>
                </c:pt>
                <c:pt idx="1402" formatCode="General">
                  <c:v>86.8</c:v>
                </c:pt>
                <c:pt idx="1403" formatCode="General">
                  <c:v>86.9</c:v>
                </c:pt>
                <c:pt idx="1404" formatCode="General">
                  <c:v>87.1</c:v>
                </c:pt>
                <c:pt idx="1405" formatCode="General">
                  <c:v>87.2</c:v>
                </c:pt>
                <c:pt idx="1406" formatCode="General">
                  <c:v>87.3</c:v>
                </c:pt>
                <c:pt idx="1407" formatCode="General">
                  <c:v>87.5</c:v>
                </c:pt>
                <c:pt idx="1408" formatCode="General">
                  <c:v>87.6</c:v>
                </c:pt>
                <c:pt idx="1409" formatCode="General">
                  <c:v>87.8</c:v>
                </c:pt>
                <c:pt idx="1410" formatCode="General">
                  <c:v>88</c:v>
                </c:pt>
                <c:pt idx="1411" formatCode="General">
                  <c:v>88.2</c:v>
                </c:pt>
                <c:pt idx="1412" formatCode="General">
                  <c:v>88.4</c:v>
                </c:pt>
                <c:pt idx="1413" formatCode="General">
                  <c:v>88.6</c:v>
                </c:pt>
                <c:pt idx="1414" formatCode="General">
                  <c:v>88.7</c:v>
                </c:pt>
                <c:pt idx="1415" formatCode="General">
                  <c:v>88.8</c:v>
                </c:pt>
                <c:pt idx="1416" formatCode="General">
                  <c:v>88.8</c:v>
                </c:pt>
                <c:pt idx="1417" formatCode="General">
                  <c:v>88.7</c:v>
                </c:pt>
                <c:pt idx="1418" formatCode="General">
                  <c:v>88.7</c:v>
                </c:pt>
                <c:pt idx="1419" formatCode="General">
                  <c:v>88.6</c:v>
                </c:pt>
                <c:pt idx="1420" formatCode="General">
                  <c:v>88.4</c:v>
                </c:pt>
                <c:pt idx="1421" formatCode="General">
                  <c:v>88.2</c:v>
                </c:pt>
                <c:pt idx="1422" formatCode="General">
                  <c:v>88</c:v>
                </c:pt>
                <c:pt idx="1423" formatCode="General">
                  <c:v>87.8</c:v>
                </c:pt>
                <c:pt idx="1424" formatCode="General">
                  <c:v>87.6</c:v>
                </c:pt>
                <c:pt idx="1425" formatCode="General">
                  <c:v>87.4</c:v>
                </c:pt>
                <c:pt idx="1426" formatCode="General">
                  <c:v>87.2</c:v>
                </c:pt>
                <c:pt idx="1427" formatCode="General">
                  <c:v>87.1</c:v>
                </c:pt>
                <c:pt idx="1428" formatCode="General">
                  <c:v>86.9</c:v>
                </c:pt>
                <c:pt idx="1429" formatCode="General">
                  <c:v>86.7</c:v>
                </c:pt>
                <c:pt idx="1430" formatCode="General">
                  <c:v>86.6</c:v>
                </c:pt>
                <c:pt idx="1431" formatCode="General">
                  <c:v>86.5</c:v>
                </c:pt>
                <c:pt idx="1432" formatCode="General">
                  <c:v>86.4</c:v>
                </c:pt>
                <c:pt idx="1433" formatCode="General">
                  <c:v>86.4</c:v>
                </c:pt>
                <c:pt idx="1434" formatCode="General">
                  <c:v>86.4</c:v>
                </c:pt>
                <c:pt idx="1435" formatCode="General">
                  <c:v>86.4</c:v>
                </c:pt>
                <c:pt idx="1436" formatCode="General">
                  <c:v>86.5</c:v>
                </c:pt>
                <c:pt idx="1437" formatCode="General">
                  <c:v>86.5</c:v>
                </c:pt>
                <c:pt idx="1438" formatCode="General">
                  <c:v>86.6</c:v>
                </c:pt>
                <c:pt idx="1439" formatCode="General">
                  <c:v>86.8</c:v>
                </c:pt>
                <c:pt idx="1440" formatCode="General">
                  <c:v>87</c:v>
                </c:pt>
                <c:pt idx="1441" formatCode="General">
                  <c:v>87.1</c:v>
                </c:pt>
                <c:pt idx="1442" formatCode="General">
                  <c:v>87.2</c:v>
                </c:pt>
                <c:pt idx="1443" formatCode="General">
                  <c:v>87.4</c:v>
                </c:pt>
                <c:pt idx="1444" formatCode="General">
                  <c:v>87.6</c:v>
                </c:pt>
                <c:pt idx="1445" formatCode="General">
                  <c:v>87.8</c:v>
                </c:pt>
                <c:pt idx="1446" formatCode="General">
                  <c:v>87.9</c:v>
                </c:pt>
                <c:pt idx="1447" formatCode="General">
                  <c:v>88.1</c:v>
                </c:pt>
                <c:pt idx="1448" formatCode="General">
                  <c:v>88.3</c:v>
                </c:pt>
                <c:pt idx="1449" formatCode="General">
                  <c:v>88.5</c:v>
                </c:pt>
                <c:pt idx="1450" formatCode="General">
                  <c:v>88.6</c:v>
                </c:pt>
                <c:pt idx="1451" formatCode="General">
                  <c:v>88.7</c:v>
                </c:pt>
                <c:pt idx="1452" formatCode="General">
                  <c:v>88.8</c:v>
                </c:pt>
                <c:pt idx="1453" formatCode="General">
                  <c:v>88.9</c:v>
                </c:pt>
                <c:pt idx="1454" formatCode="General">
                  <c:v>88.9</c:v>
                </c:pt>
                <c:pt idx="1455" formatCode="General">
                  <c:v>88.9</c:v>
                </c:pt>
                <c:pt idx="1456" formatCode="General">
                  <c:v>88.8</c:v>
                </c:pt>
                <c:pt idx="1457" formatCode="General">
                  <c:v>88.7</c:v>
                </c:pt>
                <c:pt idx="1458" formatCode="General">
                  <c:v>88.6</c:v>
                </c:pt>
                <c:pt idx="1459" formatCode="General">
                  <c:v>88.4</c:v>
                </c:pt>
                <c:pt idx="1460" formatCode="General">
                  <c:v>88.2</c:v>
                </c:pt>
                <c:pt idx="1461" formatCode="General">
                  <c:v>88</c:v>
                </c:pt>
                <c:pt idx="1462" formatCode="General">
                  <c:v>87.9</c:v>
                </c:pt>
                <c:pt idx="1463" formatCode="General">
                  <c:v>87.7</c:v>
                </c:pt>
                <c:pt idx="1464" formatCode="General">
                  <c:v>87.5</c:v>
                </c:pt>
                <c:pt idx="1465" formatCode="General">
                  <c:v>87.3</c:v>
                </c:pt>
                <c:pt idx="1466" formatCode="General">
                  <c:v>87.1</c:v>
                </c:pt>
                <c:pt idx="1467" formatCode="General">
                  <c:v>86.9</c:v>
                </c:pt>
                <c:pt idx="1468" formatCode="General">
                  <c:v>86.8</c:v>
                </c:pt>
                <c:pt idx="1469" formatCode="General">
                  <c:v>86.7</c:v>
                </c:pt>
                <c:pt idx="1470" formatCode="General">
                  <c:v>86.6</c:v>
                </c:pt>
                <c:pt idx="1471" formatCode="General">
                  <c:v>86.6</c:v>
                </c:pt>
                <c:pt idx="1472" formatCode="General">
                  <c:v>86.6</c:v>
                </c:pt>
                <c:pt idx="1473" formatCode="General">
                  <c:v>86.6</c:v>
                </c:pt>
                <c:pt idx="1474" formatCode="General">
                  <c:v>86.6</c:v>
                </c:pt>
                <c:pt idx="1475" formatCode="General">
                  <c:v>86.7</c:v>
                </c:pt>
                <c:pt idx="1476" formatCode="General">
                  <c:v>86.8</c:v>
                </c:pt>
                <c:pt idx="1477" formatCode="General">
                  <c:v>86.9</c:v>
                </c:pt>
                <c:pt idx="1478" formatCode="General">
                  <c:v>87.1</c:v>
                </c:pt>
                <c:pt idx="1479" formatCode="General">
                  <c:v>87.3</c:v>
                </c:pt>
                <c:pt idx="1480" formatCode="General">
                  <c:v>87.4</c:v>
                </c:pt>
                <c:pt idx="1481" formatCode="General">
                  <c:v>87.6</c:v>
                </c:pt>
                <c:pt idx="1482" formatCode="General">
                  <c:v>87.8</c:v>
                </c:pt>
                <c:pt idx="1483" formatCode="General">
                  <c:v>88</c:v>
                </c:pt>
                <c:pt idx="1484" formatCode="General">
                  <c:v>88.2</c:v>
                </c:pt>
                <c:pt idx="1485" formatCode="General">
                  <c:v>88.4</c:v>
                </c:pt>
                <c:pt idx="1486" formatCode="General">
                  <c:v>88.6</c:v>
                </c:pt>
                <c:pt idx="1487" formatCode="General">
                  <c:v>88.7</c:v>
                </c:pt>
                <c:pt idx="1488" formatCode="General">
                  <c:v>88.8</c:v>
                </c:pt>
                <c:pt idx="1489" formatCode="General">
                  <c:v>88.9</c:v>
                </c:pt>
                <c:pt idx="1490" formatCode="General">
                  <c:v>89</c:v>
                </c:pt>
                <c:pt idx="1491" formatCode="General">
                  <c:v>89</c:v>
                </c:pt>
                <c:pt idx="1492" formatCode="General">
                  <c:v>89.1</c:v>
                </c:pt>
                <c:pt idx="1493" formatCode="General">
                  <c:v>89.1</c:v>
                </c:pt>
                <c:pt idx="1494" formatCode="General">
                  <c:v>89</c:v>
                </c:pt>
                <c:pt idx="1495" formatCode="General">
                  <c:v>88.9</c:v>
                </c:pt>
                <c:pt idx="1496" formatCode="General">
                  <c:v>88.8</c:v>
                </c:pt>
                <c:pt idx="1497" formatCode="General">
                  <c:v>88.6</c:v>
                </c:pt>
                <c:pt idx="1498" formatCode="General">
                  <c:v>88.5</c:v>
                </c:pt>
                <c:pt idx="1499" formatCode="General">
                  <c:v>88.3</c:v>
                </c:pt>
                <c:pt idx="1500" formatCode="General">
                  <c:v>88.1</c:v>
                </c:pt>
                <c:pt idx="1501" formatCode="General">
                  <c:v>87.9</c:v>
                </c:pt>
                <c:pt idx="1502" formatCode="General">
                  <c:v>87.7</c:v>
                </c:pt>
                <c:pt idx="1503" formatCode="General">
                  <c:v>87.5</c:v>
                </c:pt>
                <c:pt idx="1504" formatCode="General">
                  <c:v>87.2</c:v>
                </c:pt>
                <c:pt idx="1505" formatCode="General">
                  <c:v>87.1</c:v>
                </c:pt>
                <c:pt idx="1506" formatCode="General">
                  <c:v>87</c:v>
                </c:pt>
                <c:pt idx="1507" formatCode="General">
                  <c:v>86.9</c:v>
                </c:pt>
                <c:pt idx="1508" formatCode="General">
                  <c:v>86.8</c:v>
                </c:pt>
                <c:pt idx="1509" formatCode="General">
                  <c:v>86.8</c:v>
                </c:pt>
                <c:pt idx="1510" formatCode="General">
                  <c:v>86.8</c:v>
                </c:pt>
                <c:pt idx="1511" formatCode="General">
                  <c:v>86.8</c:v>
                </c:pt>
                <c:pt idx="1512" formatCode="General">
                  <c:v>86.9</c:v>
                </c:pt>
                <c:pt idx="1513" formatCode="General">
                  <c:v>86.9</c:v>
                </c:pt>
                <c:pt idx="1514" formatCode="General">
                  <c:v>87.1</c:v>
                </c:pt>
                <c:pt idx="1515" formatCode="General">
                  <c:v>87.2</c:v>
                </c:pt>
                <c:pt idx="1516" formatCode="General">
                  <c:v>87.4</c:v>
                </c:pt>
                <c:pt idx="1517" formatCode="General">
                  <c:v>87.5</c:v>
                </c:pt>
                <c:pt idx="1518" formatCode="General">
                  <c:v>87.6</c:v>
                </c:pt>
                <c:pt idx="1519" formatCode="General">
                  <c:v>87.8</c:v>
                </c:pt>
                <c:pt idx="1520" formatCode="General">
                  <c:v>87.9</c:v>
                </c:pt>
                <c:pt idx="1521" formatCode="General">
                  <c:v>88.1</c:v>
                </c:pt>
                <c:pt idx="1522" formatCode="General">
                  <c:v>88.3</c:v>
                </c:pt>
                <c:pt idx="1523" formatCode="General">
                  <c:v>88.5</c:v>
                </c:pt>
                <c:pt idx="1524" formatCode="General">
                  <c:v>88.7</c:v>
                </c:pt>
                <c:pt idx="1525" formatCode="General">
                  <c:v>88.9</c:v>
                </c:pt>
                <c:pt idx="1526" formatCode="General">
                  <c:v>89.1</c:v>
                </c:pt>
                <c:pt idx="1527" formatCode="General">
                  <c:v>89.2</c:v>
                </c:pt>
                <c:pt idx="1528" formatCode="General">
                  <c:v>89.3</c:v>
                </c:pt>
                <c:pt idx="1529" formatCode="General">
                  <c:v>89.3</c:v>
                </c:pt>
                <c:pt idx="1530" formatCode="General">
                  <c:v>89.3</c:v>
                </c:pt>
                <c:pt idx="1531" formatCode="General">
                  <c:v>89.2</c:v>
                </c:pt>
                <c:pt idx="1532" formatCode="General">
                  <c:v>89.2</c:v>
                </c:pt>
                <c:pt idx="1533" formatCode="General">
                  <c:v>89.1</c:v>
                </c:pt>
                <c:pt idx="1534" formatCode="General">
                  <c:v>89</c:v>
                </c:pt>
                <c:pt idx="1535" formatCode="General">
                  <c:v>88.9</c:v>
                </c:pt>
                <c:pt idx="1536" formatCode="General">
                  <c:v>88.7</c:v>
                </c:pt>
                <c:pt idx="1537" formatCode="General">
                  <c:v>88.5</c:v>
                </c:pt>
                <c:pt idx="1538" formatCode="General">
                  <c:v>88.3</c:v>
                </c:pt>
                <c:pt idx="1539" formatCode="General">
                  <c:v>88.1</c:v>
                </c:pt>
                <c:pt idx="1540" formatCode="General">
                  <c:v>87.9</c:v>
                </c:pt>
                <c:pt idx="1541" formatCode="General">
                  <c:v>87.7</c:v>
                </c:pt>
                <c:pt idx="1542" formatCode="General">
                  <c:v>87.6</c:v>
                </c:pt>
                <c:pt idx="1543" formatCode="General">
                  <c:v>87.4</c:v>
                </c:pt>
                <c:pt idx="1544" formatCode="General">
                  <c:v>87.2</c:v>
                </c:pt>
                <c:pt idx="1545" formatCode="General">
                  <c:v>87.1</c:v>
                </c:pt>
                <c:pt idx="1546" formatCode="General">
                  <c:v>87</c:v>
                </c:pt>
                <c:pt idx="1547" formatCode="General">
                  <c:v>86.9</c:v>
                </c:pt>
                <c:pt idx="1548" formatCode="General">
                  <c:v>86.8</c:v>
                </c:pt>
                <c:pt idx="1549" formatCode="General">
                  <c:v>86.9</c:v>
                </c:pt>
                <c:pt idx="1550" formatCode="General">
                  <c:v>86.9</c:v>
                </c:pt>
                <c:pt idx="1551" formatCode="General">
                  <c:v>87</c:v>
                </c:pt>
                <c:pt idx="1552" formatCode="General">
                  <c:v>87.2</c:v>
                </c:pt>
                <c:pt idx="1553" formatCode="General">
                  <c:v>87.3</c:v>
                </c:pt>
                <c:pt idx="1554" formatCode="General">
                  <c:v>87.5</c:v>
                </c:pt>
                <c:pt idx="1555" formatCode="General">
                  <c:v>87.7</c:v>
                </c:pt>
                <c:pt idx="1556" formatCode="General">
                  <c:v>87.9</c:v>
                </c:pt>
                <c:pt idx="1557" formatCode="General">
                  <c:v>88.1</c:v>
                </c:pt>
                <c:pt idx="1558" formatCode="General">
                  <c:v>88.3</c:v>
                </c:pt>
                <c:pt idx="1559" formatCode="General">
                  <c:v>88.5</c:v>
                </c:pt>
                <c:pt idx="1560" formatCode="General">
                  <c:v>88.6</c:v>
                </c:pt>
                <c:pt idx="1561" formatCode="General">
                  <c:v>88.8</c:v>
                </c:pt>
                <c:pt idx="1562" formatCode="General">
                  <c:v>88.9</c:v>
                </c:pt>
                <c:pt idx="1563" formatCode="General">
                  <c:v>89.1</c:v>
                </c:pt>
                <c:pt idx="1564" formatCode="General">
                  <c:v>89.3</c:v>
                </c:pt>
                <c:pt idx="1565" formatCode="General">
                  <c:v>89.4</c:v>
                </c:pt>
                <c:pt idx="1566" formatCode="General">
                  <c:v>89.4</c:v>
                </c:pt>
                <c:pt idx="1567" formatCode="General">
                  <c:v>89.4</c:v>
                </c:pt>
                <c:pt idx="1568" formatCode="General">
                  <c:v>89.4</c:v>
                </c:pt>
                <c:pt idx="1569" formatCode="General">
                  <c:v>89.4</c:v>
                </c:pt>
                <c:pt idx="1570" formatCode="General">
                  <c:v>89.4</c:v>
                </c:pt>
                <c:pt idx="1571" formatCode="General">
                  <c:v>89.4</c:v>
                </c:pt>
                <c:pt idx="1572" formatCode="General">
                  <c:v>89.3</c:v>
                </c:pt>
                <c:pt idx="1573" formatCode="General">
                  <c:v>89.1</c:v>
                </c:pt>
                <c:pt idx="1574" formatCode="General">
                  <c:v>89</c:v>
                </c:pt>
                <c:pt idx="1575" formatCode="General">
                  <c:v>88.7</c:v>
                </c:pt>
                <c:pt idx="1576" formatCode="General">
                  <c:v>88.4</c:v>
                </c:pt>
                <c:pt idx="1577" formatCode="General">
                  <c:v>88.2</c:v>
                </c:pt>
                <c:pt idx="1578" formatCode="General">
                  <c:v>87.9</c:v>
                </c:pt>
                <c:pt idx="1579" formatCode="General">
                  <c:v>87.8</c:v>
                </c:pt>
                <c:pt idx="1580" formatCode="General">
                  <c:v>87.6</c:v>
                </c:pt>
                <c:pt idx="1581" formatCode="General">
                  <c:v>87.5</c:v>
                </c:pt>
                <c:pt idx="1582" formatCode="General">
                  <c:v>87.4</c:v>
                </c:pt>
                <c:pt idx="1583" formatCode="General">
                  <c:v>87.3</c:v>
                </c:pt>
                <c:pt idx="1584" formatCode="General">
                  <c:v>87.2</c:v>
                </c:pt>
                <c:pt idx="1585" formatCode="General">
                  <c:v>87.2</c:v>
                </c:pt>
                <c:pt idx="1586" formatCode="General">
                  <c:v>87.2</c:v>
                </c:pt>
                <c:pt idx="1587" formatCode="General">
                  <c:v>87.2</c:v>
                </c:pt>
                <c:pt idx="1588" formatCode="General">
                  <c:v>87.3</c:v>
                </c:pt>
                <c:pt idx="1589" formatCode="General">
                  <c:v>87.4</c:v>
                </c:pt>
                <c:pt idx="1590" formatCode="General">
                  <c:v>87.5</c:v>
                </c:pt>
                <c:pt idx="1591" formatCode="General">
                  <c:v>87.6</c:v>
                </c:pt>
                <c:pt idx="1592" formatCode="General">
                  <c:v>87.7</c:v>
                </c:pt>
                <c:pt idx="1593" formatCode="General">
                  <c:v>87.8</c:v>
                </c:pt>
                <c:pt idx="1594" formatCode="General">
                  <c:v>88</c:v>
                </c:pt>
                <c:pt idx="1595" formatCode="General">
                  <c:v>88.1</c:v>
                </c:pt>
                <c:pt idx="1596" formatCode="General">
                  <c:v>88.4</c:v>
                </c:pt>
                <c:pt idx="1597" formatCode="General">
                  <c:v>88.6</c:v>
                </c:pt>
                <c:pt idx="1598" formatCode="General">
                  <c:v>88.8</c:v>
                </c:pt>
                <c:pt idx="1599" formatCode="General">
                  <c:v>89</c:v>
                </c:pt>
                <c:pt idx="1600" formatCode="General">
                  <c:v>89.1</c:v>
                </c:pt>
                <c:pt idx="1601" formatCode="General">
                  <c:v>89.3</c:v>
                </c:pt>
                <c:pt idx="1602" formatCode="General">
                  <c:v>89.5</c:v>
                </c:pt>
                <c:pt idx="1603" formatCode="General">
                  <c:v>89.6</c:v>
                </c:pt>
                <c:pt idx="1604" formatCode="General">
                  <c:v>89.7</c:v>
                </c:pt>
                <c:pt idx="1605" formatCode="General">
                  <c:v>89.8</c:v>
                </c:pt>
                <c:pt idx="1606" formatCode="General">
                  <c:v>89.8</c:v>
                </c:pt>
                <c:pt idx="1607" formatCode="General">
                  <c:v>89.8</c:v>
                </c:pt>
                <c:pt idx="1608" formatCode="General">
                  <c:v>89.7</c:v>
                </c:pt>
                <c:pt idx="1609" formatCode="General">
                  <c:v>89.5</c:v>
                </c:pt>
                <c:pt idx="1610" formatCode="General">
                  <c:v>89.3</c:v>
                </c:pt>
                <c:pt idx="1611" formatCode="General">
                  <c:v>89.1</c:v>
                </c:pt>
                <c:pt idx="1612" formatCode="General">
                  <c:v>88.9</c:v>
                </c:pt>
                <c:pt idx="1613" formatCode="General">
                  <c:v>88.7</c:v>
                </c:pt>
                <c:pt idx="1614" formatCode="General">
                  <c:v>88.5</c:v>
                </c:pt>
                <c:pt idx="1615" formatCode="General">
                  <c:v>88.3</c:v>
                </c:pt>
                <c:pt idx="1616" formatCode="General">
                  <c:v>88.1</c:v>
                </c:pt>
                <c:pt idx="1617" formatCode="General">
                  <c:v>88</c:v>
                </c:pt>
                <c:pt idx="1618" formatCode="General">
                  <c:v>87.9</c:v>
                </c:pt>
                <c:pt idx="1619" formatCode="General">
                  <c:v>87.9</c:v>
                </c:pt>
                <c:pt idx="1620" formatCode="General">
                  <c:v>87.8</c:v>
                </c:pt>
                <c:pt idx="1621" formatCode="General">
                  <c:v>87.7</c:v>
                </c:pt>
                <c:pt idx="1622" formatCode="General">
                  <c:v>87.6</c:v>
                </c:pt>
                <c:pt idx="1623" formatCode="General">
                  <c:v>87.5</c:v>
                </c:pt>
                <c:pt idx="1624" formatCode="General">
                  <c:v>87.4</c:v>
                </c:pt>
                <c:pt idx="1625" formatCode="General">
                  <c:v>87.3</c:v>
                </c:pt>
                <c:pt idx="1626" formatCode="General">
                  <c:v>87.3</c:v>
                </c:pt>
                <c:pt idx="1627" formatCode="General">
                  <c:v>87.4</c:v>
                </c:pt>
                <c:pt idx="1628" formatCode="General">
                  <c:v>87.5</c:v>
                </c:pt>
                <c:pt idx="1629" formatCode="General">
                  <c:v>87.6</c:v>
                </c:pt>
                <c:pt idx="1630" formatCode="General">
                  <c:v>87.8</c:v>
                </c:pt>
                <c:pt idx="1631" formatCode="General">
                  <c:v>88</c:v>
                </c:pt>
                <c:pt idx="1632" formatCode="General">
                  <c:v>88.2</c:v>
                </c:pt>
                <c:pt idx="1633" formatCode="General">
                  <c:v>88.4</c:v>
                </c:pt>
                <c:pt idx="1634" formatCode="General">
                  <c:v>88.7</c:v>
                </c:pt>
                <c:pt idx="1635" formatCode="General">
                  <c:v>88.8</c:v>
                </c:pt>
                <c:pt idx="1636" formatCode="General">
                  <c:v>89.1</c:v>
                </c:pt>
                <c:pt idx="1637" formatCode="General">
                  <c:v>89.2</c:v>
                </c:pt>
                <c:pt idx="1638" formatCode="General">
                  <c:v>89.4</c:v>
                </c:pt>
                <c:pt idx="1639" formatCode="General">
                  <c:v>89.5</c:v>
                </c:pt>
                <c:pt idx="1640" formatCode="General">
                  <c:v>89.6</c:v>
                </c:pt>
                <c:pt idx="1641" formatCode="General">
                  <c:v>89.7</c:v>
                </c:pt>
                <c:pt idx="1642" formatCode="General">
                  <c:v>89.7</c:v>
                </c:pt>
                <c:pt idx="1643" formatCode="General">
                  <c:v>89.8</c:v>
                </c:pt>
                <c:pt idx="1644" formatCode="General">
                  <c:v>89.8</c:v>
                </c:pt>
                <c:pt idx="1645" formatCode="General">
                  <c:v>89.9</c:v>
                </c:pt>
                <c:pt idx="1646" formatCode="General">
                  <c:v>89.8</c:v>
                </c:pt>
                <c:pt idx="1647" formatCode="General">
                  <c:v>89.8</c:v>
                </c:pt>
                <c:pt idx="1648" formatCode="General">
                  <c:v>89.7</c:v>
                </c:pt>
                <c:pt idx="1649" formatCode="General">
                  <c:v>89.5</c:v>
                </c:pt>
                <c:pt idx="1650" formatCode="General">
                  <c:v>89.4</c:v>
                </c:pt>
                <c:pt idx="1651" formatCode="General">
                  <c:v>89.2</c:v>
                </c:pt>
                <c:pt idx="1652" formatCode="General">
                  <c:v>88.9</c:v>
                </c:pt>
                <c:pt idx="1653" formatCode="General">
                  <c:v>88.7</c:v>
                </c:pt>
                <c:pt idx="1654" formatCode="General">
                  <c:v>88.5</c:v>
                </c:pt>
                <c:pt idx="1655" formatCode="General">
                  <c:v>88.3</c:v>
                </c:pt>
                <c:pt idx="1656" formatCode="General">
                  <c:v>88.1</c:v>
                </c:pt>
                <c:pt idx="1657" formatCode="General">
                  <c:v>87.9</c:v>
                </c:pt>
                <c:pt idx="1658" formatCode="General">
                  <c:v>87.8</c:v>
                </c:pt>
                <c:pt idx="1659" formatCode="General">
                  <c:v>87.6</c:v>
                </c:pt>
                <c:pt idx="1660" formatCode="General">
                  <c:v>87.6</c:v>
                </c:pt>
                <c:pt idx="1661" formatCode="General">
                  <c:v>87.6</c:v>
                </c:pt>
                <c:pt idx="1662" formatCode="General">
                  <c:v>87.5</c:v>
                </c:pt>
                <c:pt idx="1663" formatCode="General">
                  <c:v>87.5</c:v>
                </c:pt>
                <c:pt idx="1664" formatCode="General">
                  <c:v>87.6</c:v>
                </c:pt>
                <c:pt idx="1665" formatCode="General">
                  <c:v>87.7</c:v>
                </c:pt>
                <c:pt idx="1666" formatCode="General">
                  <c:v>87.8</c:v>
                </c:pt>
                <c:pt idx="1667" formatCode="General">
                  <c:v>87.9</c:v>
                </c:pt>
                <c:pt idx="1668" formatCode="General">
                  <c:v>88.1</c:v>
                </c:pt>
                <c:pt idx="1669" formatCode="General">
                  <c:v>88.3</c:v>
                </c:pt>
                <c:pt idx="1670" formatCode="General">
                  <c:v>88.5</c:v>
                </c:pt>
                <c:pt idx="1671" formatCode="General">
                  <c:v>88.7</c:v>
                </c:pt>
                <c:pt idx="1672" formatCode="General">
                  <c:v>88.9</c:v>
                </c:pt>
                <c:pt idx="1673" formatCode="General">
                  <c:v>89.1</c:v>
                </c:pt>
                <c:pt idx="1674" formatCode="General">
                  <c:v>89.3</c:v>
                </c:pt>
                <c:pt idx="1675" formatCode="General">
                  <c:v>89.4</c:v>
                </c:pt>
                <c:pt idx="1676" formatCode="General">
                  <c:v>89.6</c:v>
                </c:pt>
                <c:pt idx="1677" formatCode="General">
                  <c:v>89.7</c:v>
                </c:pt>
                <c:pt idx="1678" formatCode="General">
                  <c:v>89.8</c:v>
                </c:pt>
                <c:pt idx="1679" formatCode="General">
                  <c:v>89.9</c:v>
                </c:pt>
                <c:pt idx="1680" formatCode="General">
                  <c:v>89.9</c:v>
                </c:pt>
                <c:pt idx="1681" formatCode="General">
                  <c:v>89.9</c:v>
                </c:pt>
                <c:pt idx="1682" formatCode="General">
                  <c:v>89.9</c:v>
                </c:pt>
                <c:pt idx="1683" formatCode="General">
                  <c:v>89.9</c:v>
                </c:pt>
                <c:pt idx="1684" formatCode="General">
                  <c:v>89.9</c:v>
                </c:pt>
                <c:pt idx="1685" formatCode="General">
                  <c:v>89.9</c:v>
                </c:pt>
                <c:pt idx="1686" formatCode="General">
                  <c:v>89.8</c:v>
                </c:pt>
                <c:pt idx="1687" formatCode="General">
                  <c:v>89.7</c:v>
                </c:pt>
                <c:pt idx="1688" formatCode="General">
                  <c:v>89.6</c:v>
                </c:pt>
                <c:pt idx="1689" formatCode="General">
                  <c:v>89.4</c:v>
                </c:pt>
                <c:pt idx="1690" formatCode="General">
                  <c:v>89.2</c:v>
                </c:pt>
                <c:pt idx="1691" formatCode="General">
                  <c:v>89</c:v>
                </c:pt>
                <c:pt idx="1692" formatCode="General">
                  <c:v>88.7</c:v>
                </c:pt>
                <c:pt idx="1693" formatCode="General">
                  <c:v>88.5</c:v>
                </c:pt>
                <c:pt idx="1694" formatCode="General">
                  <c:v>88.2</c:v>
                </c:pt>
                <c:pt idx="1695" formatCode="General">
                  <c:v>88</c:v>
                </c:pt>
                <c:pt idx="1696" formatCode="General">
                  <c:v>87.8</c:v>
                </c:pt>
                <c:pt idx="1697" formatCode="General">
                  <c:v>87.7</c:v>
                </c:pt>
                <c:pt idx="1698" formatCode="General">
                  <c:v>87.7</c:v>
                </c:pt>
                <c:pt idx="1699" formatCode="General">
                  <c:v>87.7</c:v>
                </c:pt>
                <c:pt idx="1700" formatCode="General">
                  <c:v>87.8</c:v>
                </c:pt>
                <c:pt idx="1701" formatCode="General">
                  <c:v>87.9</c:v>
                </c:pt>
                <c:pt idx="1702" formatCode="General">
                  <c:v>87.9</c:v>
                </c:pt>
                <c:pt idx="1703" formatCode="General">
                  <c:v>88</c:v>
                </c:pt>
                <c:pt idx="1704" formatCode="General">
                  <c:v>88.2</c:v>
                </c:pt>
                <c:pt idx="1705" formatCode="General">
                  <c:v>88.3</c:v>
                </c:pt>
                <c:pt idx="1706" formatCode="General">
                  <c:v>88.4</c:v>
                </c:pt>
                <c:pt idx="1707" formatCode="General">
                  <c:v>88.5</c:v>
                </c:pt>
                <c:pt idx="1708" formatCode="General">
                  <c:v>88.6</c:v>
                </c:pt>
                <c:pt idx="1709" formatCode="General">
                  <c:v>88.7</c:v>
                </c:pt>
                <c:pt idx="1710" formatCode="General">
                  <c:v>88.9</c:v>
                </c:pt>
                <c:pt idx="1711" formatCode="General">
                  <c:v>89.1</c:v>
                </c:pt>
                <c:pt idx="1712" formatCode="General">
                  <c:v>89.3</c:v>
                </c:pt>
                <c:pt idx="1713" formatCode="General">
                  <c:v>89.4</c:v>
                </c:pt>
                <c:pt idx="1714" formatCode="General">
                  <c:v>89.6</c:v>
                </c:pt>
                <c:pt idx="1715" formatCode="General">
                  <c:v>89.8</c:v>
                </c:pt>
                <c:pt idx="1716" formatCode="General">
                  <c:v>90.1</c:v>
                </c:pt>
                <c:pt idx="1717" formatCode="General">
                  <c:v>90.3</c:v>
                </c:pt>
                <c:pt idx="1718" formatCode="General">
                  <c:v>90.4</c:v>
                </c:pt>
                <c:pt idx="1719" formatCode="General">
                  <c:v>90.4</c:v>
                </c:pt>
                <c:pt idx="1720" formatCode="General">
                  <c:v>90.4</c:v>
                </c:pt>
                <c:pt idx="1721" formatCode="General">
                  <c:v>90.3</c:v>
                </c:pt>
                <c:pt idx="1722" formatCode="General">
                  <c:v>90.1</c:v>
                </c:pt>
                <c:pt idx="1723" formatCode="General">
                  <c:v>90</c:v>
                </c:pt>
                <c:pt idx="1724" formatCode="General">
                  <c:v>89.9</c:v>
                </c:pt>
                <c:pt idx="1725" formatCode="General">
                  <c:v>89.7</c:v>
                </c:pt>
                <c:pt idx="1726" formatCode="General">
                  <c:v>89.5</c:v>
                </c:pt>
                <c:pt idx="1727" formatCode="General">
                  <c:v>89.4</c:v>
                </c:pt>
                <c:pt idx="1728" formatCode="General">
                  <c:v>89.2</c:v>
                </c:pt>
                <c:pt idx="1729" formatCode="General">
                  <c:v>89</c:v>
                </c:pt>
                <c:pt idx="1730" formatCode="General">
                  <c:v>88.8</c:v>
                </c:pt>
                <c:pt idx="1731" formatCode="General">
                  <c:v>88.6</c:v>
                </c:pt>
                <c:pt idx="1732" formatCode="General">
                  <c:v>88.5</c:v>
                </c:pt>
                <c:pt idx="1733" formatCode="General">
                  <c:v>88.4</c:v>
                </c:pt>
                <c:pt idx="1734" formatCode="General">
                  <c:v>88.3</c:v>
                </c:pt>
                <c:pt idx="1735" formatCode="General">
                  <c:v>88.2</c:v>
                </c:pt>
                <c:pt idx="1736" formatCode="General">
                  <c:v>88.2</c:v>
                </c:pt>
                <c:pt idx="1737" formatCode="General">
                  <c:v>88.1</c:v>
                </c:pt>
                <c:pt idx="1738" formatCode="General">
                  <c:v>88.1</c:v>
                </c:pt>
                <c:pt idx="1739" formatCode="General">
                  <c:v>88.1</c:v>
                </c:pt>
                <c:pt idx="1740" formatCode="General">
                  <c:v>88</c:v>
                </c:pt>
                <c:pt idx="1741" formatCode="General">
                  <c:v>88.1</c:v>
                </c:pt>
                <c:pt idx="1742" formatCode="General">
                  <c:v>88.1</c:v>
                </c:pt>
                <c:pt idx="1743" formatCode="General">
                  <c:v>88.2</c:v>
                </c:pt>
                <c:pt idx="1744" formatCode="General">
                  <c:v>88.4</c:v>
                </c:pt>
                <c:pt idx="1745" formatCode="General">
                  <c:v>88.6</c:v>
                </c:pt>
                <c:pt idx="1746" formatCode="General">
                  <c:v>88.8</c:v>
                </c:pt>
                <c:pt idx="1747" formatCode="General">
                  <c:v>89</c:v>
                </c:pt>
                <c:pt idx="1748" formatCode="General">
                  <c:v>89.2</c:v>
                </c:pt>
                <c:pt idx="1749" formatCode="General">
                  <c:v>89.3</c:v>
                </c:pt>
                <c:pt idx="1750" formatCode="General">
                  <c:v>89.5</c:v>
                </c:pt>
                <c:pt idx="1751" formatCode="General">
                  <c:v>89.7</c:v>
                </c:pt>
                <c:pt idx="1752" formatCode="General">
                  <c:v>89.9</c:v>
                </c:pt>
                <c:pt idx="1753" formatCode="General">
                  <c:v>90.1</c:v>
                </c:pt>
                <c:pt idx="1754" formatCode="General">
                  <c:v>90.2</c:v>
                </c:pt>
                <c:pt idx="1755" formatCode="General">
                  <c:v>90.4</c:v>
                </c:pt>
                <c:pt idx="1756" formatCode="General">
                  <c:v>90.5</c:v>
                </c:pt>
                <c:pt idx="1757" formatCode="General">
                  <c:v>90.5</c:v>
                </c:pt>
                <c:pt idx="1758" formatCode="General">
                  <c:v>90.5</c:v>
                </c:pt>
                <c:pt idx="1759" formatCode="General">
                  <c:v>90.5</c:v>
                </c:pt>
                <c:pt idx="1760" formatCode="General">
                  <c:v>90.5</c:v>
                </c:pt>
                <c:pt idx="1761" formatCode="General">
                  <c:v>90.3</c:v>
                </c:pt>
                <c:pt idx="1762" formatCode="General">
                  <c:v>90.2</c:v>
                </c:pt>
                <c:pt idx="1763" formatCode="General">
                  <c:v>90</c:v>
                </c:pt>
                <c:pt idx="1764" formatCode="General">
                  <c:v>89.8</c:v>
                </c:pt>
                <c:pt idx="1765" formatCode="General">
                  <c:v>89.6</c:v>
                </c:pt>
                <c:pt idx="1766" formatCode="General">
                  <c:v>89.4</c:v>
                </c:pt>
                <c:pt idx="1767" formatCode="General">
                  <c:v>89.2</c:v>
                </c:pt>
                <c:pt idx="1768" formatCode="General">
                  <c:v>89</c:v>
                </c:pt>
                <c:pt idx="1769" formatCode="General">
                  <c:v>88.8</c:v>
                </c:pt>
                <c:pt idx="1770" formatCode="General">
                  <c:v>88.7</c:v>
                </c:pt>
                <c:pt idx="1771" formatCode="General">
                  <c:v>88.6</c:v>
                </c:pt>
                <c:pt idx="1772" formatCode="General">
                  <c:v>88.5</c:v>
                </c:pt>
                <c:pt idx="1773" formatCode="General">
                  <c:v>88.4</c:v>
                </c:pt>
                <c:pt idx="1774" formatCode="General">
                  <c:v>88.3</c:v>
                </c:pt>
                <c:pt idx="1775" formatCode="General">
                  <c:v>88.3</c:v>
                </c:pt>
                <c:pt idx="1776" formatCode="General">
                  <c:v>88.2</c:v>
                </c:pt>
                <c:pt idx="1777" formatCode="General">
                  <c:v>88.2</c:v>
                </c:pt>
                <c:pt idx="1778" formatCode="General">
                  <c:v>88.2</c:v>
                </c:pt>
                <c:pt idx="1779" formatCode="General">
                  <c:v>88.3</c:v>
                </c:pt>
                <c:pt idx="1780" formatCode="General">
                  <c:v>88.4</c:v>
                </c:pt>
                <c:pt idx="1781" formatCode="General">
                  <c:v>88.5</c:v>
                </c:pt>
                <c:pt idx="1782" formatCode="General">
                  <c:v>88.6</c:v>
                </c:pt>
                <c:pt idx="1783" formatCode="General">
                  <c:v>88.8</c:v>
                </c:pt>
                <c:pt idx="1784" formatCode="General">
                  <c:v>89</c:v>
                </c:pt>
                <c:pt idx="1785" formatCode="General">
                  <c:v>89.2</c:v>
                </c:pt>
                <c:pt idx="1786" formatCode="General">
                  <c:v>89.4</c:v>
                </c:pt>
                <c:pt idx="1787" formatCode="General">
                  <c:v>89.7</c:v>
                </c:pt>
                <c:pt idx="1788" formatCode="General">
                  <c:v>89.9</c:v>
                </c:pt>
                <c:pt idx="1789" formatCode="General">
                  <c:v>90.1</c:v>
                </c:pt>
                <c:pt idx="1790" formatCode="General">
                  <c:v>90.2</c:v>
                </c:pt>
                <c:pt idx="1791" formatCode="General">
                  <c:v>90.4</c:v>
                </c:pt>
                <c:pt idx="1792" formatCode="General">
                  <c:v>90.4</c:v>
                </c:pt>
                <c:pt idx="1793" formatCode="General">
                  <c:v>90.5</c:v>
                </c:pt>
                <c:pt idx="1794" formatCode="General">
                  <c:v>90.5</c:v>
                </c:pt>
                <c:pt idx="1795" formatCode="General">
                  <c:v>90.6</c:v>
                </c:pt>
                <c:pt idx="1796" formatCode="General">
                  <c:v>90.6</c:v>
                </c:pt>
                <c:pt idx="1797" formatCode="General">
                  <c:v>90.5</c:v>
                </c:pt>
                <c:pt idx="1798" formatCode="General">
                  <c:v>90.6</c:v>
                </c:pt>
                <c:pt idx="1799" formatCode="General">
                  <c:v>90.5</c:v>
                </c:pt>
                <c:pt idx="1800" formatCode="General">
                  <c:v>90.4</c:v>
                </c:pt>
                <c:pt idx="1801" formatCode="General">
                  <c:v>90.3</c:v>
                </c:pt>
                <c:pt idx="1802" formatCode="General">
                  <c:v>90.1</c:v>
                </c:pt>
                <c:pt idx="1803" formatCode="General">
                  <c:v>89.9</c:v>
                </c:pt>
                <c:pt idx="1804" formatCode="General">
                  <c:v>89.7</c:v>
                </c:pt>
                <c:pt idx="1805" formatCode="General">
                  <c:v>89.5</c:v>
                </c:pt>
                <c:pt idx="1806" formatCode="General">
                  <c:v>89.3</c:v>
                </c:pt>
                <c:pt idx="1807" formatCode="General">
                  <c:v>89</c:v>
                </c:pt>
                <c:pt idx="1808" formatCode="General">
                  <c:v>88.8</c:v>
                </c:pt>
                <c:pt idx="1809" formatCode="General">
                  <c:v>88.7</c:v>
                </c:pt>
                <c:pt idx="1810" formatCode="General">
                  <c:v>88.7</c:v>
                </c:pt>
                <c:pt idx="1811" formatCode="General">
                  <c:v>88.5</c:v>
                </c:pt>
                <c:pt idx="1812" formatCode="General">
                  <c:v>88.4</c:v>
                </c:pt>
                <c:pt idx="1813" formatCode="General">
                  <c:v>88.4</c:v>
                </c:pt>
                <c:pt idx="1814" formatCode="General">
                  <c:v>88.3</c:v>
                </c:pt>
                <c:pt idx="1815" formatCode="General">
                  <c:v>88.3</c:v>
                </c:pt>
                <c:pt idx="1816" formatCode="General">
                  <c:v>88.4</c:v>
                </c:pt>
                <c:pt idx="1817" formatCode="General">
                  <c:v>88.5</c:v>
                </c:pt>
                <c:pt idx="1818" formatCode="General">
                  <c:v>88.6</c:v>
                </c:pt>
                <c:pt idx="1819" formatCode="General">
                  <c:v>88.7</c:v>
                </c:pt>
                <c:pt idx="1820" formatCode="General">
                  <c:v>88.9</c:v>
                </c:pt>
                <c:pt idx="1821" formatCode="General">
                  <c:v>89.1</c:v>
                </c:pt>
                <c:pt idx="1822" formatCode="General">
                  <c:v>89.3</c:v>
                </c:pt>
                <c:pt idx="1823" formatCode="General">
                  <c:v>89.5</c:v>
                </c:pt>
                <c:pt idx="1824" formatCode="General">
                  <c:v>89.6</c:v>
                </c:pt>
                <c:pt idx="1825" formatCode="General">
                  <c:v>89.8</c:v>
                </c:pt>
                <c:pt idx="1826" formatCode="General">
                  <c:v>90</c:v>
                </c:pt>
                <c:pt idx="1827" formatCode="General">
                  <c:v>90.2</c:v>
                </c:pt>
                <c:pt idx="1828" formatCode="General">
                  <c:v>90.3</c:v>
                </c:pt>
                <c:pt idx="1829" formatCode="General">
                  <c:v>90.4</c:v>
                </c:pt>
                <c:pt idx="1830" formatCode="General">
                  <c:v>90.6</c:v>
                </c:pt>
                <c:pt idx="1831" formatCode="General">
                  <c:v>90.7</c:v>
                </c:pt>
                <c:pt idx="1832" formatCode="General">
                  <c:v>90.7</c:v>
                </c:pt>
                <c:pt idx="1833" formatCode="General">
                  <c:v>90.8</c:v>
                </c:pt>
                <c:pt idx="1834" formatCode="General">
                  <c:v>90.9</c:v>
                </c:pt>
                <c:pt idx="1835" formatCode="General">
                  <c:v>90.9</c:v>
                </c:pt>
                <c:pt idx="1836" formatCode="General">
                  <c:v>90.9</c:v>
                </c:pt>
                <c:pt idx="1837" formatCode="General">
                  <c:v>90.8</c:v>
                </c:pt>
                <c:pt idx="1838" formatCode="General">
                  <c:v>90.7</c:v>
                </c:pt>
                <c:pt idx="1839" formatCode="General">
                  <c:v>90.5</c:v>
                </c:pt>
                <c:pt idx="1840" formatCode="General">
                  <c:v>90.3</c:v>
                </c:pt>
                <c:pt idx="1841" formatCode="General">
                  <c:v>90.1</c:v>
                </c:pt>
                <c:pt idx="1842" formatCode="General">
                  <c:v>89.8</c:v>
                </c:pt>
                <c:pt idx="1843" formatCode="General">
                  <c:v>89.6</c:v>
                </c:pt>
                <c:pt idx="1844" formatCode="General">
                  <c:v>89.4</c:v>
                </c:pt>
                <c:pt idx="1845" formatCode="General">
                  <c:v>89.1</c:v>
                </c:pt>
                <c:pt idx="1846" formatCode="General">
                  <c:v>88.9</c:v>
                </c:pt>
                <c:pt idx="1847" formatCode="General">
                  <c:v>88.8</c:v>
                </c:pt>
                <c:pt idx="1848" formatCode="General">
                  <c:v>88.7</c:v>
                </c:pt>
                <c:pt idx="1849" formatCode="General">
                  <c:v>88.6</c:v>
                </c:pt>
                <c:pt idx="1850" formatCode="General">
                  <c:v>88.6</c:v>
                </c:pt>
                <c:pt idx="1851" formatCode="General">
                  <c:v>88.6</c:v>
                </c:pt>
                <c:pt idx="1852" formatCode="General">
                  <c:v>88.7</c:v>
                </c:pt>
                <c:pt idx="1853" formatCode="General">
                  <c:v>88.7</c:v>
                </c:pt>
                <c:pt idx="1854" formatCode="General">
                  <c:v>88.8</c:v>
                </c:pt>
                <c:pt idx="1855" formatCode="General">
                  <c:v>88.9</c:v>
                </c:pt>
                <c:pt idx="1856" formatCode="General">
                  <c:v>89</c:v>
                </c:pt>
                <c:pt idx="1857" formatCode="General">
                  <c:v>89.1</c:v>
                </c:pt>
                <c:pt idx="1858" formatCode="General">
                  <c:v>89.2</c:v>
                </c:pt>
                <c:pt idx="1859" formatCode="General">
                  <c:v>89.3</c:v>
                </c:pt>
                <c:pt idx="1860" formatCode="General">
                  <c:v>89.4</c:v>
                </c:pt>
                <c:pt idx="1861" formatCode="General">
                  <c:v>89.5</c:v>
                </c:pt>
                <c:pt idx="1862" formatCode="General">
                  <c:v>89.7</c:v>
                </c:pt>
                <c:pt idx="1863" formatCode="General">
                  <c:v>89.9</c:v>
                </c:pt>
                <c:pt idx="1864" formatCode="General">
                  <c:v>90.1</c:v>
                </c:pt>
                <c:pt idx="1865" formatCode="General">
                  <c:v>90.3</c:v>
                </c:pt>
                <c:pt idx="1866" formatCode="General">
                  <c:v>90.4</c:v>
                </c:pt>
                <c:pt idx="1867" formatCode="General">
                  <c:v>90.6</c:v>
                </c:pt>
                <c:pt idx="1868" formatCode="General">
                  <c:v>90.8</c:v>
                </c:pt>
                <c:pt idx="1869" formatCode="General">
                  <c:v>91</c:v>
                </c:pt>
                <c:pt idx="1870" formatCode="General">
                  <c:v>91.1</c:v>
                </c:pt>
                <c:pt idx="1871" formatCode="General">
                  <c:v>91.2</c:v>
                </c:pt>
                <c:pt idx="1872" formatCode="General">
                  <c:v>91.3</c:v>
                </c:pt>
                <c:pt idx="1873" formatCode="General">
                  <c:v>91.2</c:v>
                </c:pt>
                <c:pt idx="1874" formatCode="General">
                  <c:v>91.1</c:v>
                </c:pt>
                <c:pt idx="1875" formatCode="General">
                  <c:v>91</c:v>
                </c:pt>
                <c:pt idx="1876" formatCode="General">
                  <c:v>90.8</c:v>
                </c:pt>
                <c:pt idx="1877" formatCode="General">
                  <c:v>90.6</c:v>
                </c:pt>
                <c:pt idx="1878" formatCode="General">
                  <c:v>90.4</c:v>
                </c:pt>
                <c:pt idx="1879" formatCode="General">
                  <c:v>90.2</c:v>
                </c:pt>
                <c:pt idx="1880" formatCode="General">
                  <c:v>89.9</c:v>
                </c:pt>
                <c:pt idx="1881" formatCode="General">
                  <c:v>89.7</c:v>
                </c:pt>
                <c:pt idx="1882" formatCode="General">
                  <c:v>89.5</c:v>
                </c:pt>
                <c:pt idx="1883" formatCode="General">
                  <c:v>89.4</c:v>
                </c:pt>
                <c:pt idx="1884" formatCode="General">
                  <c:v>89.3</c:v>
                </c:pt>
                <c:pt idx="1885" formatCode="General">
                  <c:v>89.3</c:v>
                </c:pt>
                <c:pt idx="1886" formatCode="General">
                  <c:v>89.1</c:v>
                </c:pt>
                <c:pt idx="1887" formatCode="General">
                  <c:v>89</c:v>
                </c:pt>
                <c:pt idx="1888" formatCode="General">
                  <c:v>88.9</c:v>
                </c:pt>
                <c:pt idx="1889" formatCode="General">
                  <c:v>88.8</c:v>
                </c:pt>
                <c:pt idx="1890" formatCode="General">
                  <c:v>88.7</c:v>
                </c:pt>
                <c:pt idx="1891" formatCode="General">
                  <c:v>88.7</c:v>
                </c:pt>
                <c:pt idx="1892" formatCode="General">
                  <c:v>88.8</c:v>
                </c:pt>
                <c:pt idx="1893" formatCode="General">
                  <c:v>88.9</c:v>
                </c:pt>
                <c:pt idx="1894" formatCode="General">
                  <c:v>89</c:v>
                </c:pt>
                <c:pt idx="1895" formatCode="General">
                  <c:v>89.2</c:v>
                </c:pt>
                <c:pt idx="1896" formatCode="General">
                  <c:v>89.3</c:v>
                </c:pt>
                <c:pt idx="1897" formatCode="General">
                  <c:v>89.5</c:v>
                </c:pt>
                <c:pt idx="1898" formatCode="General">
                  <c:v>89.6</c:v>
                </c:pt>
                <c:pt idx="1899" formatCode="General">
                  <c:v>89.8</c:v>
                </c:pt>
                <c:pt idx="1900" formatCode="General">
                  <c:v>90</c:v>
                </c:pt>
                <c:pt idx="1901" formatCode="General">
                  <c:v>90.2</c:v>
                </c:pt>
                <c:pt idx="1902" formatCode="General">
                  <c:v>90.4</c:v>
                </c:pt>
                <c:pt idx="1903" formatCode="General">
                  <c:v>90.6</c:v>
                </c:pt>
                <c:pt idx="1904" formatCode="General">
                  <c:v>90.8</c:v>
                </c:pt>
                <c:pt idx="1905" formatCode="General">
                  <c:v>90.9</c:v>
                </c:pt>
                <c:pt idx="1906" formatCode="General">
                  <c:v>91</c:v>
                </c:pt>
                <c:pt idx="1907" formatCode="General">
                  <c:v>91.2</c:v>
                </c:pt>
                <c:pt idx="1908" formatCode="General">
                  <c:v>91.2</c:v>
                </c:pt>
                <c:pt idx="1909" formatCode="General">
                  <c:v>91.3</c:v>
                </c:pt>
                <c:pt idx="1910" formatCode="General">
                  <c:v>91.3</c:v>
                </c:pt>
                <c:pt idx="1911" formatCode="General">
                  <c:v>91.3</c:v>
                </c:pt>
                <c:pt idx="1912" formatCode="General">
                  <c:v>91.2</c:v>
                </c:pt>
                <c:pt idx="1913" formatCode="General">
                  <c:v>91.1</c:v>
                </c:pt>
                <c:pt idx="1914" formatCode="General">
                  <c:v>91</c:v>
                </c:pt>
                <c:pt idx="1915" formatCode="General">
                  <c:v>90.8</c:v>
                </c:pt>
                <c:pt idx="1916" formatCode="General">
                  <c:v>90.6</c:v>
                </c:pt>
                <c:pt idx="1917" formatCode="General">
                  <c:v>90.5</c:v>
                </c:pt>
                <c:pt idx="1918" formatCode="General">
                  <c:v>90.3</c:v>
                </c:pt>
                <c:pt idx="1919" formatCode="General">
                  <c:v>90.1</c:v>
                </c:pt>
                <c:pt idx="1920" formatCode="General">
                  <c:v>89.9</c:v>
                </c:pt>
                <c:pt idx="1921" formatCode="General">
                  <c:v>89.7</c:v>
                </c:pt>
                <c:pt idx="1922" formatCode="General">
                  <c:v>89.5</c:v>
                </c:pt>
                <c:pt idx="1923" formatCode="General">
                  <c:v>89.3</c:v>
                </c:pt>
                <c:pt idx="1924" formatCode="General">
                  <c:v>89.1</c:v>
                </c:pt>
                <c:pt idx="1925" formatCode="General">
                  <c:v>89.1</c:v>
                </c:pt>
                <c:pt idx="1926" formatCode="General">
                  <c:v>89</c:v>
                </c:pt>
                <c:pt idx="1927" formatCode="General">
                  <c:v>88.9</c:v>
                </c:pt>
                <c:pt idx="1928" formatCode="General">
                  <c:v>88.9</c:v>
                </c:pt>
                <c:pt idx="1929" formatCode="General">
                  <c:v>89</c:v>
                </c:pt>
                <c:pt idx="1930" formatCode="General">
                  <c:v>89</c:v>
                </c:pt>
                <c:pt idx="1931" formatCode="General">
                  <c:v>89.1</c:v>
                </c:pt>
                <c:pt idx="1932" formatCode="General">
                  <c:v>89.3</c:v>
                </c:pt>
                <c:pt idx="1933" formatCode="General">
                  <c:v>89.4</c:v>
                </c:pt>
                <c:pt idx="1934" formatCode="General">
                  <c:v>89.5</c:v>
                </c:pt>
                <c:pt idx="1935" formatCode="General">
                  <c:v>89.7</c:v>
                </c:pt>
                <c:pt idx="1936" formatCode="General">
                  <c:v>89.9</c:v>
                </c:pt>
                <c:pt idx="1937" formatCode="General">
                  <c:v>90.1</c:v>
                </c:pt>
                <c:pt idx="1938" formatCode="General">
                  <c:v>90.2</c:v>
                </c:pt>
                <c:pt idx="1939" formatCode="General">
                  <c:v>90.4</c:v>
                </c:pt>
                <c:pt idx="1940" formatCode="General">
                  <c:v>90.6</c:v>
                </c:pt>
                <c:pt idx="1941" formatCode="General">
                  <c:v>90.8</c:v>
                </c:pt>
                <c:pt idx="1942" formatCode="General">
                  <c:v>90.9</c:v>
                </c:pt>
                <c:pt idx="1943" formatCode="General">
                  <c:v>91</c:v>
                </c:pt>
                <c:pt idx="1944" formatCode="General">
                  <c:v>91.2</c:v>
                </c:pt>
                <c:pt idx="1945" formatCode="General">
                  <c:v>91.3</c:v>
                </c:pt>
                <c:pt idx="1946" formatCode="General">
                  <c:v>91.4</c:v>
                </c:pt>
                <c:pt idx="1947" formatCode="General">
                  <c:v>91.4</c:v>
                </c:pt>
                <c:pt idx="1948" formatCode="General">
                  <c:v>91.5</c:v>
                </c:pt>
                <c:pt idx="1949" formatCode="General">
                  <c:v>91.4</c:v>
                </c:pt>
                <c:pt idx="1950" formatCode="General">
                  <c:v>91.4</c:v>
                </c:pt>
                <c:pt idx="1951" formatCode="General">
                  <c:v>91.3</c:v>
                </c:pt>
                <c:pt idx="1952" formatCode="General">
                  <c:v>91.2</c:v>
                </c:pt>
                <c:pt idx="1953" formatCode="General">
                  <c:v>91</c:v>
                </c:pt>
                <c:pt idx="1954" formatCode="General">
                  <c:v>90.9</c:v>
                </c:pt>
                <c:pt idx="1955" formatCode="General">
                  <c:v>90.7</c:v>
                </c:pt>
                <c:pt idx="1956" formatCode="General">
                  <c:v>90.5</c:v>
                </c:pt>
                <c:pt idx="1957" formatCode="General">
                  <c:v>90.3</c:v>
                </c:pt>
                <c:pt idx="1958" formatCode="General">
                  <c:v>90.1</c:v>
                </c:pt>
                <c:pt idx="1959" formatCode="General">
                  <c:v>89.8</c:v>
                </c:pt>
                <c:pt idx="1960" formatCode="General">
                  <c:v>89.7</c:v>
                </c:pt>
                <c:pt idx="1961" formatCode="General">
                  <c:v>89.6</c:v>
                </c:pt>
                <c:pt idx="1962" formatCode="General">
                  <c:v>89.4</c:v>
                </c:pt>
                <c:pt idx="1963" formatCode="General">
                  <c:v>89.3</c:v>
                </c:pt>
                <c:pt idx="1964" formatCode="General">
                  <c:v>89.2</c:v>
                </c:pt>
                <c:pt idx="1965" formatCode="General">
                  <c:v>89.2</c:v>
                </c:pt>
                <c:pt idx="1966" formatCode="General">
                  <c:v>89.2</c:v>
                </c:pt>
                <c:pt idx="1967" formatCode="General">
                  <c:v>89.2</c:v>
                </c:pt>
                <c:pt idx="1968" formatCode="General">
                  <c:v>89.2</c:v>
                </c:pt>
                <c:pt idx="1969" formatCode="General">
                  <c:v>89.3</c:v>
                </c:pt>
                <c:pt idx="1970" formatCode="General">
                  <c:v>89.4</c:v>
                </c:pt>
                <c:pt idx="1971" formatCode="General">
                  <c:v>89.5</c:v>
                </c:pt>
                <c:pt idx="1972" formatCode="General">
                  <c:v>89.7</c:v>
                </c:pt>
                <c:pt idx="1973" formatCode="General">
                  <c:v>89.9</c:v>
                </c:pt>
                <c:pt idx="1974" formatCode="General">
                  <c:v>90.1</c:v>
                </c:pt>
                <c:pt idx="1975" formatCode="General">
                  <c:v>90.2</c:v>
                </c:pt>
                <c:pt idx="1976" formatCode="General">
                  <c:v>90.4</c:v>
                </c:pt>
                <c:pt idx="1977" formatCode="General">
                  <c:v>90.6</c:v>
                </c:pt>
                <c:pt idx="1978" formatCode="General">
                  <c:v>90.8</c:v>
                </c:pt>
                <c:pt idx="1979" formatCode="General">
                  <c:v>91</c:v>
                </c:pt>
                <c:pt idx="1980" formatCode="General">
                  <c:v>91.1</c:v>
                </c:pt>
                <c:pt idx="1981" formatCode="General">
                  <c:v>91.3</c:v>
                </c:pt>
                <c:pt idx="1982" formatCode="General">
                  <c:v>91.5</c:v>
                </c:pt>
                <c:pt idx="1983" formatCode="General">
                  <c:v>91.6</c:v>
                </c:pt>
                <c:pt idx="1984" formatCode="General">
                  <c:v>91.7</c:v>
                </c:pt>
                <c:pt idx="1985" formatCode="General">
                  <c:v>91.7</c:v>
                </c:pt>
                <c:pt idx="1986" formatCode="General">
                  <c:v>91.7</c:v>
                </c:pt>
                <c:pt idx="1987" formatCode="General">
                  <c:v>91.7</c:v>
                </c:pt>
                <c:pt idx="1988" formatCode="General">
                  <c:v>91.6</c:v>
                </c:pt>
                <c:pt idx="1989" formatCode="General">
                  <c:v>91.4</c:v>
                </c:pt>
                <c:pt idx="1990" formatCode="General">
                  <c:v>91.3</c:v>
                </c:pt>
                <c:pt idx="1991" formatCode="General">
                  <c:v>91.1</c:v>
                </c:pt>
                <c:pt idx="1992" formatCode="General">
                  <c:v>91</c:v>
                </c:pt>
                <c:pt idx="1993" formatCode="General">
                  <c:v>90.8</c:v>
                </c:pt>
                <c:pt idx="1994" formatCode="General">
                  <c:v>90.6</c:v>
                </c:pt>
                <c:pt idx="1995" formatCode="General">
                  <c:v>90.5</c:v>
                </c:pt>
                <c:pt idx="1996" formatCode="General">
                  <c:v>90.3</c:v>
                </c:pt>
                <c:pt idx="1997" formatCode="General">
                  <c:v>90.1</c:v>
                </c:pt>
                <c:pt idx="1998" formatCode="General">
                  <c:v>89.9</c:v>
                </c:pt>
                <c:pt idx="1999" formatCode="General">
                  <c:v>89.8</c:v>
                </c:pt>
                <c:pt idx="2000" formatCode="General">
                  <c:v>89.6</c:v>
                </c:pt>
                <c:pt idx="2001" formatCode="General">
                  <c:v>89.5</c:v>
                </c:pt>
                <c:pt idx="2002" formatCode="General">
                  <c:v>89.4</c:v>
                </c:pt>
                <c:pt idx="2003" formatCode="General">
                  <c:v>89.4</c:v>
                </c:pt>
                <c:pt idx="2004" formatCode="General">
                  <c:v>89.4</c:v>
                </c:pt>
                <c:pt idx="2005" formatCode="General">
                  <c:v>89.4</c:v>
                </c:pt>
                <c:pt idx="2006" formatCode="General">
                  <c:v>89.4</c:v>
                </c:pt>
                <c:pt idx="2007" formatCode="General">
                  <c:v>89.4</c:v>
                </c:pt>
                <c:pt idx="2008" formatCode="General">
                  <c:v>89.5</c:v>
                </c:pt>
                <c:pt idx="2009" formatCode="General">
                  <c:v>89.7</c:v>
                </c:pt>
                <c:pt idx="2010" formatCode="General">
                  <c:v>89.9</c:v>
                </c:pt>
                <c:pt idx="2011" formatCode="General">
                  <c:v>90.1</c:v>
                </c:pt>
                <c:pt idx="2012" formatCode="General">
                  <c:v>90.3</c:v>
                </c:pt>
                <c:pt idx="2013" formatCode="General">
                  <c:v>90.5</c:v>
                </c:pt>
                <c:pt idx="2014" formatCode="General">
                  <c:v>90.7</c:v>
                </c:pt>
                <c:pt idx="2015" formatCode="General">
                  <c:v>90.8</c:v>
                </c:pt>
                <c:pt idx="2016" formatCode="General">
                  <c:v>91</c:v>
                </c:pt>
                <c:pt idx="2017" formatCode="General">
                  <c:v>91.2</c:v>
                </c:pt>
                <c:pt idx="2018" formatCode="General">
                  <c:v>91.4</c:v>
                </c:pt>
                <c:pt idx="2019" formatCode="General">
                  <c:v>91.5</c:v>
                </c:pt>
                <c:pt idx="2020" formatCode="General">
                  <c:v>91.6</c:v>
                </c:pt>
                <c:pt idx="2021" formatCode="General">
                  <c:v>91.7</c:v>
                </c:pt>
                <c:pt idx="2022" formatCode="General">
                  <c:v>91.8</c:v>
                </c:pt>
                <c:pt idx="2023" formatCode="General">
                  <c:v>91.8</c:v>
                </c:pt>
                <c:pt idx="2024" formatCode="General">
                  <c:v>91.8</c:v>
                </c:pt>
                <c:pt idx="2025" formatCode="General">
                  <c:v>91.8</c:v>
                </c:pt>
                <c:pt idx="2026" formatCode="General">
                  <c:v>91.8</c:v>
                </c:pt>
                <c:pt idx="2027" formatCode="General">
                  <c:v>91.7</c:v>
                </c:pt>
                <c:pt idx="2028" formatCode="General">
                  <c:v>91.6</c:v>
                </c:pt>
                <c:pt idx="2029" formatCode="General">
                  <c:v>91.5</c:v>
                </c:pt>
                <c:pt idx="2030" formatCode="General">
                  <c:v>91.3</c:v>
                </c:pt>
                <c:pt idx="2031" formatCode="General">
                  <c:v>91.1</c:v>
                </c:pt>
                <c:pt idx="2032" formatCode="General">
                  <c:v>90.9</c:v>
                </c:pt>
                <c:pt idx="2033" formatCode="General">
                  <c:v>90.7</c:v>
                </c:pt>
                <c:pt idx="2034" formatCode="General">
                  <c:v>90.5</c:v>
                </c:pt>
                <c:pt idx="2035" formatCode="General">
                  <c:v>90.3</c:v>
                </c:pt>
                <c:pt idx="2036" formatCode="General">
                  <c:v>90.1</c:v>
                </c:pt>
                <c:pt idx="2037" formatCode="General">
                  <c:v>89.9</c:v>
                </c:pt>
                <c:pt idx="2038" formatCode="General">
                  <c:v>89.7</c:v>
                </c:pt>
                <c:pt idx="2039" formatCode="General">
                  <c:v>89.7</c:v>
                </c:pt>
                <c:pt idx="2040" formatCode="General">
                  <c:v>89.6</c:v>
                </c:pt>
                <c:pt idx="2041" formatCode="General">
                  <c:v>89.5</c:v>
                </c:pt>
                <c:pt idx="2042" formatCode="General">
                  <c:v>89.6</c:v>
                </c:pt>
                <c:pt idx="2043" formatCode="General">
                  <c:v>89.6</c:v>
                </c:pt>
                <c:pt idx="2044" formatCode="General">
                  <c:v>89.6</c:v>
                </c:pt>
                <c:pt idx="2045" formatCode="General">
                  <c:v>89.7</c:v>
                </c:pt>
                <c:pt idx="2046" formatCode="General">
                  <c:v>89.8</c:v>
                </c:pt>
                <c:pt idx="2047" formatCode="General">
                  <c:v>90</c:v>
                </c:pt>
                <c:pt idx="2048" formatCode="General">
                  <c:v>90.1</c:v>
                </c:pt>
                <c:pt idx="2049" formatCode="General">
                  <c:v>90.3</c:v>
                </c:pt>
                <c:pt idx="2050" formatCode="General">
                  <c:v>90.4</c:v>
                </c:pt>
                <c:pt idx="2051" formatCode="General">
                  <c:v>90.6</c:v>
                </c:pt>
                <c:pt idx="2052" formatCode="General">
                  <c:v>90.8</c:v>
                </c:pt>
                <c:pt idx="2053" formatCode="General">
                  <c:v>91</c:v>
                </c:pt>
                <c:pt idx="2054" formatCode="General">
                  <c:v>91.2</c:v>
                </c:pt>
                <c:pt idx="2055" formatCode="General">
                  <c:v>91.4</c:v>
                </c:pt>
                <c:pt idx="2056" formatCode="General">
                  <c:v>91.5</c:v>
                </c:pt>
                <c:pt idx="2057" formatCode="General">
                  <c:v>91.7</c:v>
                </c:pt>
                <c:pt idx="2058" formatCode="General">
                  <c:v>91.8</c:v>
                </c:pt>
                <c:pt idx="2059" formatCode="General">
                  <c:v>91.9</c:v>
                </c:pt>
                <c:pt idx="2060" formatCode="General">
                  <c:v>92</c:v>
                </c:pt>
                <c:pt idx="2061" formatCode="General">
                  <c:v>92.1</c:v>
                </c:pt>
                <c:pt idx="2062" formatCode="General">
                  <c:v>92.1</c:v>
                </c:pt>
                <c:pt idx="2063" formatCode="General">
                  <c:v>92.1</c:v>
                </c:pt>
                <c:pt idx="2064" formatCode="General">
                  <c:v>92</c:v>
                </c:pt>
                <c:pt idx="2065" formatCode="General">
                  <c:v>91.9</c:v>
                </c:pt>
                <c:pt idx="2066" formatCode="General">
                  <c:v>91.8</c:v>
                </c:pt>
                <c:pt idx="2067" formatCode="General">
                  <c:v>91.7</c:v>
                </c:pt>
                <c:pt idx="2068" formatCode="General">
                  <c:v>91.5</c:v>
                </c:pt>
                <c:pt idx="2069" formatCode="General">
                  <c:v>91.3</c:v>
                </c:pt>
                <c:pt idx="2070" formatCode="General">
                  <c:v>91.1</c:v>
                </c:pt>
                <c:pt idx="2071" formatCode="General">
                  <c:v>90.9</c:v>
                </c:pt>
                <c:pt idx="2072" formatCode="General">
                  <c:v>90.6</c:v>
                </c:pt>
                <c:pt idx="2073" formatCode="General">
                  <c:v>90.4</c:v>
                </c:pt>
                <c:pt idx="2074" formatCode="General">
                  <c:v>90.2</c:v>
                </c:pt>
                <c:pt idx="2075" formatCode="General">
                  <c:v>90.1</c:v>
                </c:pt>
                <c:pt idx="2076" formatCode="General">
                  <c:v>90</c:v>
                </c:pt>
                <c:pt idx="2077" formatCode="General">
                  <c:v>89.9</c:v>
                </c:pt>
                <c:pt idx="2078" formatCode="General">
                  <c:v>89.8</c:v>
                </c:pt>
                <c:pt idx="2079" formatCode="General">
                  <c:v>89.8</c:v>
                </c:pt>
                <c:pt idx="2080" formatCode="General">
                  <c:v>89.8</c:v>
                </c:pt>
                <c:pt idx="2081" formatCode="General">
                  <c:v>89.8</c:v>
                </c:pt>
                <c:pt idx="2082" formatCode="General">
                  <c:v>89.9</c:v>
                </c:pt>
                <c:pt idx="2083" formatCode="General">
                  <c:v>89.9</c:v>
                </c:pt>
                <c:pt idx="2084" formatCode="General">
                  <c:v>90.1</c:v>
                </c:pt>
                <c:pt idx="2085" formatCode="General">
                  <c:v>90.2</c:v>
                </c:pt>
                <c:pt idx="2086" formatCode="General">
                  <c:v>90.3</c:v>
                </c:pt>
                <c:pt idx="2087" formatCode="General">
                  <c:v>90.5</c:v>
                </c:pt>
                <c:pt idx="2088" formatCode="General">
                  <c:v>90.7</c:v>
                </c:pt>
                <c:pt idx="2089" formatCode="General">
                  <c:v>90.8</c:v>
                </c:pt>
                <c:pt idx="2090" formatCode="General">
                  <c:v>91</c:v>
                </c:pt>
                <c:pt idx="2091" formatCode="General">
                  <c:v>91.2</c:v>
                </c:pt>
                <c:pt idx="2092" formatCode="General">
                  <c:v>91.4</c:v>
                </c:pt>
                <c:pt idx="2093" formatCode="General">
                  <c:v>91.5</c:v>
                </c:pt>
                <c:pt idx="2094" formatCode="General">
                  <c:v>91.7</c:v>
                </c:pt>
                <c:pt idx="2095" formatCode="General">
                  <c:v>91.8</c:v>
                </c:pt>
                <c:pt idx="2096" formatCode="General">
                  <c:v>92</c:v>
                </c:pt>
                <c:pt idx="2097" formatCode="General">
                  <c:v>92.1</c:v>
                </c:pt>
                <c:pt idx="2098" formatCode="General">
                  <c:v>92.2</c:v>
                </c:pt>
                <c:pt idx="2099" formatCode="General">
                  <c:v>92.3</c:v>
                </c:pt>
                <c:pt idx="2100" formatCode="General">
                  <c:v>92.3</c:v>
                </c:pt>
                <c:pt idx="2101" formatCode="General">
                  <c:v>92.3</c:v>
                </c:pt>
                <c:pt idx="2102" formatCode="General">
                  <c:v>92.2</c:v>
                </c:pt>
                <c:pt idx="2103" formatCode="General">
                  <c:v>92.1</c:v>
                </c:pt>
                <c:pt idx="2104" formatCode="General">
                  <c:v>92</c:v>
                </c:pt>
                <c:pt idx="2105" formatCode="General">
                  <c:v>91.8</c:v>
                </c:pt>
                <c:pt idx="2106" formatCode="General">
                  <c:v>91.7</c:v>
                </c:pt>
                <c:pt idx="2107" formatCode="General">
                  <c:v>91.5</c:v>
                </c:pt>
                <c:pt idx="2108" formatCode="General">
                  <c:v>91.2</c:v>
                </c:pt>
                <c:pt idx="2109" formatCode="General">
                  <c:v>91</c:v>
                </c:pt>
                <c:pt idx="2110" formatCode="General">
                  <c:v>90.9</c:v>
                </c:pt>
                <c:pt idx="2111" formatCode="General">
                  <c:v>90.7</c:v>
                </c:pt>
                <c:pt idx="2112" formatCode="General">
                  <c:v>90.5</c:v>
                </c:pt>
                <c:pt idx="2113" formatCode="General">
                  <c:v>90.4</c:v>
                </c:pt>
                <c:pt idx="2114" formatCode="General">
                  <c:v>90.3</c:v>
                </c:pt>
                <c:pt idx="2115" formatCode="General">
                  <c:v>90.1</c:v>
                </c:pt>
                <c:pt idx="2116" formatCode="General">
                  <c:v>90</c:v>
                </c:pt>
                <c:pt idx="2117" formatCode="General">
                  <c:v>89.9</c:v>
                </c:pt>
                <c:pt idx="2118" formatCode="General">
                  <c:v>89.8</c:v>
                </c:pt>
                <c:pt idx="2119" formatCode="General">
                  <c:v>89.8</c:v>
                </c:pt>
                <c:pt idx="2120" formatCode="General">
                  <c:v>89.9</c:v>
                </c:pt>
                <c:pt idx="2121" formatCode="General">
                  <c:v>90</c:v>
                </c:pt>
                <c:pt idx="2122" formatCode="General">
                  <c:v>90.2</c:v>
                </c:pt>
                <c:pt idx="2123" formatCode="General">
                  <c:v>90.4</c:v>
                </c:pt>
                <c:pt idx="2124" formatCode="General">
                  <c:v>90.7</c:v>
                </c:pt>
                <c:pt idx="2125" formatCode="General">
                  <c:v>90.9</c:v>
                </c:pt>
                <c:pt idx="2126" formatCode="General">
                  <c:v>91</c:v>
                </c:pt>
                <c:pt idx="2127" formatCode="General">
                  <c:v>91.1</c:v>
                </c:pt>
                <c:pt idx="2128" formatCode="General">
                  <c:v>91.2</c:v>
                </c:pt>
                <c:pt idx="2129" formatCode="General">
                  <c:v>91.3</c:v>
                </c:pt>
                <c:pt idx="2130" formatCode="General">
                  <c:v>91.4</c:v>
                </c:pt>
                <c:pt idx="2131" formatCode="General">
                  <c:v>91.6</c:v>
                </c:pt>
                <c:pt idx="2132" formatCode="General">
                  <c:v>91.8</c:v>
                </c:pt>
                <c:pt idx="2133" formatCode="General">
                  <c:v>92</c:v>
                </c:pt>
                <c:pt idx="2134" formatCode="General">
                  <c:v>92.2</c:v>
                </c:pt>
                <c:pt idx="2135" formatCode="General">
                  <c:v>92.4</c:v>
                </c:pt>
                <c:pt idx="2136" formatCode="General">
                  <c:v>92.5</c:v>
                </c:pt>
                <c:pt idx="2137" formatCode="General">
                  <c:v>92.6</c:v>
                </c:pt>
                <c:pt idx="2138" formatCode="General">
                  <c:v>92.6</c:v>
                </c:pt>
                <c:pt idx="2139" formatCode="General">
                  <c:v>92.6</c:v>
                </c:pt>
                <c:pt idx="2140" formatCode="General">
                  <c:v>92.6</c:v>
                </c:pt>
                <c:pt idx="2141" formatCode="General">
                  <c:v>92.5</c:v>
                </c:pt>
                <c:pt idx="2142" formatCode="General">
                  <c:v>92.3</c:v>
                </c:pt>
                <c:pt idx="2143" formatCode="General">
                  <c:v>92.1</c:v>
                </c:pt>
                <c:pt idx="2144" formatCode="General">
                  <c:v>91.9</c:v>
                </c:pt>
                <c:pt idx="2145" formatCode="General">
                  <c:v>91.6</c:v>
                </c:pt>
                <c:pt idx="2146" formatCode="General">
                  <c:v>91.4</c:v>
                </c:pt>
                <c:pt idx="2147" formatCode="General">
                  <c:v>91.1</c:v>
                </c:pt>
                <c:pt idx="2148" formatCode="General">
                  <c:v>90.9</c:v>
                </c:pt>
                <c:pt idx="2149" formatCode="General">
                  <c:v>90.7</c:v>
                </c:pt>
                <c:pt idx="2150" formatCode="General">
                  <c:v>90.5</c:v>
                </c:pt>
                <c:pt idx="2151" formatCode="General">
                  <c:v>90.3</c:v>
                </c:pt>
                <c:pt idx="2152" formatCode="General">
                  <c:v>90.3</c:v>
                </c:pt>
                <c:pt idx="2153" formatCode="General">
                  <c:v>90.3</c:v>
                </c:pt>
                <c:pt idx="2154" formatCode="General">
                  <c:v>90.3</c:v>
                </c:pt>
                <c:pt idx="2155" formatCode="General">
                  <c:v>90.3</c:v>
                </c:pt>
                <c:pt idx="2156" formatCode="General">
                  <c:v>90.4</c:v>
                </c:pt>
                <c:pt idx="2157" formatCode="General">
                  <c:v>90.4</c:v>
                </c:pt>
                <c:pt idx="2158" formatCode="General">
                  <c:v>90.4</c:v>
                </c:pt>
                <c:pt idx="2159" formatCode="General">
                  <c:v>90.4</c:v>
                </c:pt>
                <c:pt idx="2160" formatCode="General">
                  <c:v>90.5</c:v>
                </c:pt>
                <c:pt idx="2161" formatCode="General">
                  <c:v>90.6</c:v>
                </c:pt>
                <c:pt idx="2162" formatCode="General">
                  <c:v>90.6</c:v>
                </c:pt>
                <c:pt idx="2163" formatCode="General">
                  <c:v>90.8</c:v>
                </c:pt>
                <c:pt idx="2164" formatCode="General">
                  <c:v>91</c:v>
                </c:pt>
                <c:pt idx="2165" formatCode="General">
                  <c:v>91.1</c:v>
                </c:pt>
                <c:pt idx="2166" formatCode="General">
                  <c:v>91.3</c:v>
                </c:pt>
                <c:pt idx="2167" formatCode="General">
                  <c:v>91.5</c:v>
                </c:pt>
                <c:pt idx="2168" formatCode="General">
                  <c:v>91.8</c:v>
                </c:pt>
                <c:pt idx="2169" formatCode="General">
                  <c:v>92</c:v>
                </c:pt>
                <c:pt idx="2170" formatCode="General">
                  <c:v>92.1</c:v>
                </c:pt>
                <c:pt idx="2171" formatCode="General">
                  <c:v>92.3</c:v>
                </c:pt>
                <c:pt idx="2172" formatCode="General">
                  <c:v>92.5</c:v>
                </c:pt>
                <c:pt idx="2173" formatCode="General">
                  <c:v>92.6</c:v>
                </c:pt>
                <c:pt idx="2174" formatCode="General">
                  <c:v>92.6</c:v>
                </c:pt>
                <c:pt idx="2175" formatCode="General">
                  <c:v>92.7</c:v>
                </c:pt>
                <c:pt idx="2176" formatCode="General">
                  <c:v>92.7</c:v>
                </c:pt>
                <c:pt idx="2177" formatCode="General">
                  <c:v>92.7</c:v>
                </c:pt>
                <c:pt idx="2178" formatCode="General">
                  <c:v>92.7</c:v>
                </c:pt>
                <c:pt idx="2179" formatCode="General">
                  <c:v>92.6</c:v>
                </c:pt>
                <c:pt idx="2180" formatCode="General">
                  <c:v>92.4</c:v>
                </c:pt>
                <c:pt idx="2181" formatCode="General">
                  <c:v>92.2</c:v>
                </c:pt>
                <c:pt idx="2182" formatCode="General">
                  <c:v>92</c:v>
                </c:pt>
                <c:pt idx="2183" formatCode="General">
                  <c:v>91.7</c:v>
                </c:pt>
                <c:pt idx="2184" formatCode="General">
                  <c:v>91.5</c:v>
                </c:pt>
                <c:pt idx="2185" formatCode="General">
                  <c:v>91.3</c:v>
                </c:pt>
                <c:pt idx="2186" formatCode="General">
                  <c:v>91.1</c:v>
                </c:pt>
                <c:pt idx="2187" formatCode="General">
                  <c:v>91</c:v>
                </c:pt>
                <c:pt idx="2188" formatCode="General">
                  <c:v>90.9</c:v>
                </c:pt>
                <c:pt idx="2189" formatCode="General">
                  <c:v>90.8</c:v>
                </c:pt>
                <c:pt idx="2190" formatCode="General">
                  <c:v>90.7</c:v>
                </c:pt>
                <c:pt idx="2191" formatCode="General">
                  <c:v>90.7</c:v>
                </c:pt>
                <c:pt idx="2192" formatCode="General">
                  <c:v>90.6</c:v>
                </c:pt>
                <c:pt idx="2193" formatCode="General">
                  <c:v>90.6</c:v>
                </c:pt>
                <c:pt idx="2194" formatCode="General">
                  <c:v>90.5</c:v>
                </c:pt>
                <c:pt idx="2195" formatCode="General">
                  <c:v>90.5</c:v>
                </c:pt>
                <c:pt idx="2196" formatCode="General">
                  <c:v>90.5</c:v>
                </c:pt>
                <c:pt idx="2197" formatCode="General">
                  <c:v>90.5</c:v>
                </c:pt>
                <c:pt idx="2198" formatCode="General">
                  <c:v>90.5</c:v>
                </c:pt>
                <c:pt idx="2199" formatCode="General">
                  <c:v>90.5</c:v>
                </c:pt>
                <c:pt idx="2200" formatCode="General">
                  <c:v>90.7</c:v>
                </c:pt>
                <c:pt idx="2201" formatCode="General">
                  <c:v>90.9</c:v>
                </c:pt>
                <c:pt idx="2202" formatCode="General">
                  <c:v>91</c:v>
                </c:pt>
                <c:pt idx="2203" formatCode="General">
                  <c:v>91.3</c:v>
                </c:pt>
                <c:pt idx="2204" formatCode="General">
                  <c:v>91.6</c:v>
                </c:pt>
                <c:pt idx="2205" formatCode="General">
                  <c:v>92</c:v>
                </c:pt>
                <c:pt idx="2206" formatCode="General">
                  <c:v>92.2</c:v>
                </c:pt>
                <c:pt idx="2207" formatCode="General">
                  <c:v>92.5</c:v>
                </c:pt>
                <c:pt idx="2208" formatCode="General">
                  <c:v>92.6</c:v>
                </c:pt>
                <c:pt idx="2209" formatCode="General">
                  <c:v>92.6</c:v>
                </c:pt>
                <c:pt idx="2210" formatCode="General">
                  <c:v>92.7</c:v>
                </c:pt>
                <c:pt idx="2211" formatCode="General">
                  <c:v>92.7</c:v>
                </c:pt>
                <c:pt idx="2212" formatCode="General">
                  <c:v>92.7</c:v>
                </c:pt>
                <c:pt idx="2213" formatCode="General">
                  <c:v>92.8</c:v>
                </c:pt>
                <c:pt idx="2214" formatCode="General">
                  <c:v>92.8</c:v>
                </c:pt>
                <c:pt idx="2215" formatCode="General">
                  <c:v>92.8</c:v>
                </c:pt>
                <c:pt idx="2216" formatCode="General">
                  <c:v>92.7</c:v>
                </c:pt>
                <c:pt idx="2217" formatCode="General">
                  <c:v>92.6</c:v>
                </c:pt>
                <c:pt idx="2218" formatCode="General">
                  <c:v>92.5</c:v>
                </c:pt>
                <c:pt idx="2219" formatCode="General">
                  <c:v>92.4</c:v>
                </c:pt>
                <c:pt idx="2220" formatCode="General">
                  <c:v>92.2</c:v>
                </c:pt>
                <c:pt idx="2221" formatCode="General">
                  <c:v>92.1</c:v>
                </c:pt>
                <c:pt idx="2222" formatCode="General">
                  <c:v>91.9</c:v>
                </c:pt>
                <c:pt idx="2223" formatCode="General">
                  <c:v>91.7</c:v>
                </c:pt>
                <c:pt idx="2224" formatCode="General">
                  <c:v>91.5</c:v>
                </c:pt>
                <c:pt idx="2225" formatCode="General">
                  <c:v>91.3</c:v>
                </c:pt>
                <c:pt idx="2226" formatCode="General">
                  <c:v>91</c:v>
                </c:pt>
                <c:pt idx="2227" formatCode="General">
                  <c:v>90.8</c:v>
                </c:pt>
                <c:pt idx="2228" formatCode="General">
                  <c:v>90.7</c:v>
                </c:pt>
                <c:pt idx="2229" formatCode="General">
                  <c:v>90.7</c:v>
                </c:pt>
                <c:pt idx="2230" formatCode="General">
                  <c:v>90.6</c:v>
                </c:pt>
                <c:pt idx="2231" formatCode="General">
                  <c:v>90.6</c:v>
                </c:pt>
                <c:pt idx="2232" formatCode="General">
                  <c:v>90.6</c:v>
                </c:pt>
                <c:pt idx="2233" formatCode="General">
                  <c:v>90.7</c:v>
                </c:pt>
                <c:pt idx="2234" formatCode="General">
                  <c:v>90.7</c:v>
                </c:pt>
                <c:pt idx="2235" formatCode="General">
                  <c:v>90.8</c:v>
                </c:pt>
                <c:pt idx="2236" formatCode="General">
                  <c:v>90.8</c:v>
                </c:pt>
                <c:pt idx="2237" formatCode="General">
                  <c:v>90.9</c:v>
                </c:pt>
                <c:pt idx="2238" formatCode="General">
                  <c:v>91.1</c:v>
                </c:pt>
                <c:pt idx="2239" formatCode="General">
                  <c:v>91.2</c:v>
                </c:pt>
                <c:pt idx="2240" formatCode="General">
                  <c:v>91.4</c:v>
                </c:pt>
                <c:pt idx="2241" formatCode="General">
                  <c:v>91.7</c:v>
                </c:pt>
                <c:pt idx="2242" formatCode="General">
                  <c:v>91.8</c:v>
                </c:pt>
                <c:pt idx="2243" formatCode="General">
                  <c:v>92</c:v>
                </c:pt>
                <c:pt idx="2244" formatCode="General">
                  <c:v>92.2</c:v>
                </c:pt>
                <c:pt idx="2245" formatCode="General">
                  <c:v>92.4</c:v>
                </c:pt>
                <c:pt idx="2246" formatCode="General">
                  <c:v>92.6</c:v>
                </c:pt>
                <c:pt idx="2247" formatCode="General">
                  <c:v>92.7</c:v>
                </c:pt>
                <c:pt idx="2248" formatCode="General">
                  <c:v>92.8</c:v>
                </c:pt>
                <c:pt idx="2249" formatCode="General">
                  <c:v>92.9</c:v>
                </c:pt>
                <c:pt idx="2250" formatCode="General">
                  <c:v>92.9</c:v>
                </c:pt>
                <c:pt idx="2251" formatCode="General">
                  <c:v>93</c:v>
                </c:pt>
                <c:pt idx="2252" formatCode="General">
                  <c:v>93.1</c:v>
                </c:pt>
                <c:pt idx="2253" formatCode="General">
                  <c:v>93.1</c:v>
                </c:pt>
                <c:pt idx="2254" formatCode="General">
                  <c:v>93.1</c:v>
                </c:pt>
                <c:pt idx="2255" formatCode="General">
                  <c:v>93</c:v>
                </c:pt>
                <c:pt idx="2256" formatCode="General">
                  <c:v>92.8</c:v>
                </c:pt>
                <c:pt idx="2257" formatCode="General">
                  <c:v>92.6</c:v>
                </c:pt>
                <c:pt idx="2258" formatCode="General">
                  <c:v>92.5</c:v>
                </c:pt>
                <c:pt idx="2259" formatCode="General">
                  <c:v>92.3</c:v>
                </c:pt>
                <c:pt idx="2260" formatCode="General">
                  <c:v>92.1</c:v>
                </c:pt>
                <c:pt idx="2261" formatCode="General">
                  <c:v>91.8</c:v>
                </c:pt>
                <c:pt idx="2262" formatCode="General">
                  <c:v>91.6</c:v>
                </c:pt>
                <c:pt idx="2263" formatCode="General">
                  <c:v>91.4</c:v>
                </c:pt>
                <c:pt idx="2264" formatCode="General">
                  <c:v>91.2</c:v>
                </c:pt>
                <c:pt idx="2265" formatCode="General">
                  <c:v>91</c:v>
                </c:pt>
                <c:pt idx="2266" formatCode="General">
                  <c:v>90.9</c:v>
                </c:pt>
                <c:pt idx="2267" formatCode="General">
                  <c:v>90.8</c:v>
                </c:pt>
                <c:pt idx="2268" formatCode="General">
                  <c:v>90.7</c:v>
                </c:pt>
                <c:pt idx="2269" formatCode="General">
                  <c:v>90.7</c:v>
                </c:pt>
                <c:pt idx="2270" formatCode="General">
                  <c:v>90.8</c:v>
                </c:pt>
                <c:pt idx="2271" formatCode="General">
                  <c:v>90.9</c:v>
                </c:pt>
                <c:pt idx="2272" formatCode="General">
                  <c:v>91</c:v>
                </c:pt>
                <c:pt idx="2273" formatCode="General">
                  <c:v>91</c:v>
                </c:pt>
                <c:pt idx="2274" formatCode="General">
                  <c:v>91.1</c:v>
                </c:pt>
                <c:pt idx="2275" formatCode="General">
                  <c:v>91.2</c:v>
                </c:pt>
                <c:pt idx="2276" formatCode="General">
                  <c:v>91.3</c:v>
                </c:pt>
                <c:pt idx="2277" formatCode="General">
                  <c:v>91.3</c:v>
                </c:pt>
                <c:pt idx="2278" formatCode="General">
                  <c:v>91.5</c:v>
                </c:pt>
                <c:pt idx="2279" formatCode="General">
                  <c:v>91.7</c:v>
                </c:pt>
                <c:pt idx="2280" formatCode="General">
                  <c:v>91.9</c:v>
                </c:pt>
                <c:pt idx="2281" formatCode="General">
                  <c:v>92.2</c:v>
                </c:pt>
                <c:pt idx="2282" formatCode="General">
                  <c:v>92.4</c:v>
                </c:pt>
                <c:pt idx="2283" formatCode="General">
                  <c:v>92.6</c:v>
                </c:pt>
                <c:pt idx="2284" formatCode="General">
                  <c:v>92.9</c:v>
                </c:pt>
                <c:pt idx="2285" formatCode="General">
                  <c:v>93</c:v>
                </c:pt>
                <c:pt idx="2286" formatCode="General">
                  <c:v>93.2</c:v>
                </c:pt>
                <c:pt idx="2287" formatCode="General">
                  <c:v>93.3</c:v>
                </c:pt>
                <c:pt idx="2288" formatCode="General">
                  <c:v>93.4</c:v>
                </c:pt>
                <c:pt idx="2289" formatCode="General">
                  <c:v>93.4</c:v>
                </c:pt>
                <c:pt idx="2290" formatCode="General">
                  <c:v>93.3</c:v>
                </c:pt>
                <c:pt idx="2291" formatCode="General">
                  <c:v>93.3</c:v>
                </c:pt>
                <c:pt idx="2292" formatCode="General">
                  <c:v>93.2</c:v>
                </c:pt>
                <c:pt idx="2293" formatCode="General">
                  <c:v>93</c:v>
                </c:pt>
                <c:pt idx="2294" formatCode="General">
                  <c:v>92.8</c:v>
                </c:pt>
                <c:pt idx="2295" formatCode="General">
                  <c:v>92.6</c:v>
                </c:pt>
                <c:pt idx="2296" formatCode="General">
                  <c:v>92.5</c:v>
                </c:pt>
                <c:pt idx="2297" formatCode="General">
                  <c:v>92.3</c:v>
                </c:pt>
                <c:pt idx="2298" formatCode="General">
                  <c:v>92.2</c:v>
                </c:pt>
                <c:pt idx="2299" formatCode="General">
                  <c:v>92.1</c:v>
                </c:pt>
                <c:pt idx="2300" formatCode="General">
                  <c:v>91.9</c:v>
                </c:pt>
                <c:pt idx="2301" formatCode="General">
                  <c:v>91.8</c:v>
                </c:pt>
                <c:pt idx="2302" formatCode="General">
                  <c:v>91.6</c:v>
                </c:pt>
                <c:pt idx="2303" formatCode="General">
                  <c:v>91.5</c:v>
                </c:pt>
                <c:pt idx="2304" formatCode="General">
                  <c:v>91.3</c:v>
                </c:pt>
                <c:pt idx="2305" formatCode="General">
                  <c:v>91.1</c:v>
                </c:pt>
                <c:pt idx="2306" formatCode="General">
                  <c:v>90.9</c:v>
                </c:pt>
                <c:pt idx="2307" formatCode="General">
                  <c:v>90.8</c:v>
                </c:pt>
                <c:pt idx="2308" formatCode="General">
                  <c:v>90.8</c:v>
                </c:pt>
                <c:pt idx="2309" formatCode="General">
                  <c:v>90.8</c:v>
                </c:pt>
                <c:pt idx="2310" formatCode="General">
                  <c:v>90.9</c:v>
                </c:pt>
                <c:pt idx="2311" formatCode="General">
                  <c:v>91.1</c:v>
                </c:pt>
                <c:pt idx="2312" formatCode="General">
                  <c:v>91.3</c:v>
                </c:pt>
                <c:pt idx="2313" formatCode="General">
                  <c:v>91.4</c:v>
                </c:pt>
                <c:pt idx="2314" formatCode="General">
                  <c:v>91.6</c:v>
                </c:pt>
                <c:pt idx="2315" formatCode="General">
                  <c:v>91.7</c:v>
                </c:pt>
                <c:pt idx="2316" formatCode="General">
                  <c:v>91.9</c:v>
                </c:pt>
                <c:pt idx="2317" formatCode="General">
                  <c:v>92.1</c:v>
                </c:pt>
                <c:pt idx="2318" formatCode="General">
                  <c:v>92.3</c:v>
                </c:pt>
                <c:pt idx="2319" formatCode="General">
                  <c:v>92.5</c:v>
                </c:pt>
                <c:pt idx="2320" formatCode="General">
                  <c:v>92.7</c:v>
                </c:pt>
                <c:pt idx="2321" formatCode="General">
                  <c:v>92.8</c:v>
                </c:pt>
                <c:pt idx="2322" formatCode="General">
                  <c:v>92.9</c:v>
                </c:pt>
                <c:pt idx="2323" formatCode="General">
                  <c:v>93</c:v>
                </c:pt>
                <c:pt idx="2324" formatCode="General">
                  <c:v>93.1</c:v>
                </c:pt>
                <c:pt idx="2325" formatCode="General">
                  <c:v>93.3</c:v>
                </c:pt>
                <c:pt idx="2326" formatCode="General">
                  <c:v>93.3</c:v>
                </c:pt>
                <c:pt idx="2327" formatCode="General">
                  <c:v>93.4</c:v>
                </c:pt>
                <c:pt idx="2328" formatCode="General">
                  <c:v>93.5</c:v>
                </c:pt>
                <c:pt idx="2329" formatCode="General">
                  <c:v>93.5</c:v>
                </c:pt>
                <c:pt idx="2330" formatCode="General">
                  <c:v>93.4</c:v>
                </c:pt>
                <c:pt idx="2331" formatCode="General">
                  <c:v>93.3</c:v>
                </c:pt>
                <c:pt idx="2332" formatCode="General">
                  <c:v>93.2</c:v>
                </c:pt>
                <c:pt idx="2333" formatCode="General">
                  <c:v>93.1</c:v>
                </c:pt>
                <c:pt idx="2334" formatCode="General">
                  <c:v>92.9</c:v>
                </c:pt>
                <c:pt idx="2335" formatCode="General">
                  <c:v>92.7</c:v>
                </c:pt>
                <c:pt idx="2336" formatCode="General">
                  <c:v>92.5</c:v>
                </c:pt>
                <c:pt idx="2337" formatCode="General">
                  <c:v>92.3</c:v>
                </c:pt>
                <c:pt idx="2338" formatCode="General">
                  <c:v>92.1</c:v>
                </c:pt>
                <c:pt idx="2339" formatCode="General">
                  <c:v>91.9</c:v>
                </c:pt>
                <c:pt idx="2340" formatCode="General">
                  <c:v>91.7</c:v>
                </c:pt>
                <c:pt idx="2341" formatCode="General">
                  <c:v>91.5</c:v>
                </c:pt>
                <c:pt idx="2342" formatCode="General">
                  <c:v>91.3</c:v>
                </c:pt>
                <c:pt idx="2343" formatCode="General">
                  <c:v>91.2</c:v>
                </c:pt>
                <c:pt idx="2344" formatCode="General">
                  <c:v>91.1</c:v>
                </c:pt>
                <c:pt idx="2345" formatCode="General">
                  <c:v>91.1</c:v>
                </c:pt>
                <c:pt idx="2346" formatCode="General">
                  <c:v>91.1</c:v>
                </c:pt>
                <c:pt idx="2347" formatCode="General">
                  <c:v>91.1</c:v>
                </c:pt>
                <c:pt idx="2348" formatCode="General">
                  <c:v>91.2</c:v>
                </c:pt>
                <c:pt idx="2349" formatCode="General">
                  <c:v>91.3</c:v>
                </c:pt>
                <c:pt idx="2350" formatCode="General">
                  <c:v>91.5</c:v>
                </c:pt>
                <c:pt idx="2351" formatCode="General">
                  <c:v>91.7</c:v>
                </c:pt>
                <c:pt idx="2352" formatCode="General">
                  <c:v>91.8</c:v>
                </c:pt>
                <c:pt idx="2353" formatCode="General">
                  <c:v>91.9</c:v>
                </c:pt>
                <c:pt idx="2354" formatCode="General">
                  <c:v>92</c:v>
                </c:pt>
                <c:pt idx="2355" formatCode="General">
                  <c:v>92.1</c:v>
                </c:pt>
                <c:pt idx="2356" formatCode="General">
                  <c:v>92.2</c:v>
                </c:pt>
                <c:pt idx="2357" formatCode="General">
                  <c:v>92.4</c:v>
                </c:pt>
                <c:pt idx="2358" formatCode="General">
                  <c:v>92.6</c:v>
                </c:pt>
                <c:pt idx="2359" formatCode="General">
                  <c:v>92.8</c:v>
                </c:pt>
                <c:pt idx="2360" formatCode="General">
                  <c:v>93.1</c:v>
                </c:pt>
                <c:pt idx="2361" formatCode="General">
                  <c:v>93.3</c:v>
                </c:pt>
                <c:pt idx="2362" formatCode="General">
                  <c:v>93.6</c:v>
                </c:pt>
                <c:pt idx="2363" formatCode="General">
                  <c:v>93.8</c:v>
                </c:pt>
                <c:pt idx="2364" formatCode="General">
                  <c:v>93.9</c:v>
                </c:pt>
                <c:pt idx="2365" formatCode="General">
                  <c:v>93.9</c:v>
                </c:pt>
                <c:pt idx="2366" formatCode="General">
                  <c:v>93.9</c:v>
                </c:pt>
                <c:pt idx="2367" formatCode="General">
                  <c:v>93.8</c:v>
                </c:pt>
                <c:pt idx="2368" formatCode="General">
                  <c:v>93.6</c:v>
                </c:pt>
                <c:pt idx="2369" formatCode="General">
                  <c:v>93.4</c:v>
                </c:pt>
                <c:pt idx="2370" formatCode="General">
                  <c:v>93.3</c:v>
                </c:pt>
                <c:pt idx="2371" formatCode="General">
                  <c:v>93.1</c:v>
                </c:pt>
                <c:pt idx="2372" formatCode="General">
                  <c:v>92.9</c:v>
                </c:pt>
                <c:pt idx="2373" formatCode="General">
                  <c:v>92.7</c:v>
                </c:pt>
                <c:pt idx="2374" formatCode="General">
                  <c:v>92.5</c:v>
                </c:pt>
                <c:pt idx="2375" formatCode="General">
                  <c:v>92.3</c:v>
                </c:pt>
                <c:pt idx="2376" formatCode="General">
                  <c:v>92.2</c:v>
                </c:pt>
                <c:pt idx="2377" formatCode="General">
                  <c:v>92</c:v>
                </c:pt>
                <c:pt idx="2378" formatCode="General">
                  <c:v>91.9</c:v>
                </c:pt>
                <c:pt idx="2379" formatCode="General">
                  <c:v>91.8</c:v>
                </c:pt>
                <c:pt idx="2380" formatCode="General">
                  <c:v>91.7</c:v>
                </c:pt>
                <c:pt idx="2381" formatCode="General">
                  <c:v>91.6</c:v>
                </c:pt>
                <c:pt idx="2382" formatCode="General">
                  <c:v>91.5</c:v>
                </c:pt>
                <c:pt idx="2383" formatCode="General">
                  <c:v>91.5</c:v>
                </c:pt>
                <c:pt idx="2384" formatCode="General">
                  <c:v>91.5</c:v>
                </c:pt>
                <c:pt idx="2385" formatCode="General">
                  <c:v>91.5</c:v>
                </c:pt>
                <c:pt idx="2386" formatCode="General">
                  <c:v>91.5</c:v>
                </c:pt>
                <c:pt idx="2387" formatCode="General">
                  <c:v>91.5</c:v>
                </c:pt>
                <c:pt idx="2388" formatCode="General">
                  <c:v>91.6</c:v>
                </c:pt>
                <c:pt idx="2389" formatCode="General">
                  <c:v>91.7</c:v>
                </c:pt>
                <c:pt idx="2390" formatCode="General">
                  <c:v>91.9</c:v>
                </c:pt>
                <c:pt idx="2391" formatCode="General">
                  <c:v>92.1</c:v>
                </c:pt>
                <c:pt idx="2392" formatCode="General">
                  <c:v>92.2</c:v>
                </c:pt>
                <c:pt idx="2393" formatCode="General">
                  <c:v>92.4</c:v>
                </c:pt>
                <c:pt idx="2394" formatCode="General">
                  <c:v>92.6</c:v>
                </c:pt>
                <c:pt idx="2395" formatCode="General">
                  <c:v>92.8</c:v>
                </c:pt>
                <c:pt idx="2396" formatCode="General">
                  <c:v>93</c:v>
                </c:pt>
                <c:pt idx="2397" formatCode="General">
                  <c:v>93.2</c:v>
                </c:pt>
                <c:pt idx="2398" formatCode="General">
                  <c:v>93.4</c:v>
                </c:pt>
                <c:pt idx="2399" formatCode="General">
                  <c:v>93.6</c:v>
                </c:pt>
                <c:pt idx="2400" formatCode="General">
                  <c:v>93.7</c:v>
                </c:pt>
                <c:pt idx="2401" formatCode="General">
                  <c:v>93.8</c:v>
                </c:pt>
                <c:pt idx="2402" formatCode="General">
                  <c:v>93.8</c:v>
                </c:pt>
                <c:pt idx="2403" formatCode="General">
                  <c:v>93.8</c:v>
                </c:pt>
                <c:pt idx="2404" formatCode="General">
                  <c:v>93.8</c:v>
                </c:pt>
                <c:pt idx="2405" formatCode="General">
                  <c:v>93.7</c:v>
                </c:pt>
                <c:pt idx="2406" formatCode="General">
                  <c:v>93.7</c:v>
                </c:pt>
                <c:pt idx="2407" formatCode="General">
                  <c:v>93.6</c:v>
                </c:pt>
                <c:pt idx="2408" formatCode="General">
                  <c:v>93.5</c:v>
                </c:pt>
                <c:pt idx="2409" formatCode="General">
                  <c:v>93.4</c:v>
                </c:pt>
                <c:pt idx="2410" formatCode="General">
                  <c:v>93.3</c:v>
                </c:pt>
                <c:pt idx="2411" formatCode="General">
                  <c:v>93.1</c:v>
                </c:pt>
                <c:pt idx="2412" formatCode="General">
                  <c:v>92.9</c:v>
                </c:pt>
                <c:pt idx="2413" formatCode="General">
                  <c:v>92.7</c:v>
                </c:pt>
                <c:pt idx="2414" formatCode="General">
                  <c:v>92.5</c:v>
                </c:pt>
                <c:pt idx="2415" formatCode="General">
                  <c:v>92.3</c:v>
                </c:pt>
                <c:pt idx="2416" formatCode="General">
                  <c:v>92.1</c:v>
                </c:pt>
                <c:pt idx="2417" formatCode="General">
                  <c:v>91.9</c:v>
                </c:pt>
                <c:pt idx="2418" formatCode="General">
                  <c:v>91.7</c:v>
                </c:pt>
                <c:pt idx="2419" formatCode="General">
                  <c:v>91.6</c:v>
                </c:pt>
                <c:pt idx="2420" formatCode="General">
                  <c:v>91.4</c:v>
                </c:pt>
                <c:pt idx="2421" formatCode="General">
                  <c:v>91.4</c:v>
                </c:pt>
                <c:pt idx="2422" formatCode="General">
                  <c:v>91.4</c:v>
                </c:pt>
                <c:pt idx="2423" formatCode="General">
                  <c:v>91.5</c:v>
                </c:pt>
                <c:pt idx="2424" formatCode="General">
                  <c:v>91.7</c:v>
                </c:pt>
                <c:pt idx="2425" formatCode="General">
                  <c:v>91.8</c:v>
                </c:pt>
                <c:pt idx="2426" formatCode="General">
                  <c:v>92</c:v>
                </c:pt>
                <c:pt idx="2427" formatCode="General">
                  <c:v>92.2</c:v>
                </c:pt>
                <c:pt idx="2428" formatCode="General">
                  <c:v>92.4</c:v>
                </c:pt>
                <c:pt idx="2429" formatCode="General">
                  <c:v>92.5</c:v>
                </c:pt>
                <c:pt idx="2430" formatCode="General">
                  <c:v>92.6</c:v>
                </c:pt>
                <c:pt idx="2431" formatCode="General">
                  <c:v>92.7</c:v>
                </c:pt>
                <c:pt idx="2432" formatCode="General">
                  <c:v>92.8</c:v>
                </c:pt>
                <c:pt idx="2433" formatCode="General">
                  <c:v>92.8</c:v>
                </c:pt>
                <c:pt idx="2434" formatCode="General">
                  <c:v>93</c:v>
                </c:pt>
                <c:pt idx="2435" formatCode="General">
                  <c:v>93.1</c:v>
                </c:pt>
                <c:pt idx="2436" formatCode="General">
                  <c:v>93.3</c:v>
                </c:pt>
                <c:pt idx="2437" formatCode="General">
                  <c:v>93.5</c:v>
                </c:pt>
                <c:pt idx="2438" formatCode="General">
                  <c:v>93.7</c:v>
                </c:pt>
                <c:pt idx="2439" formatCode="General">
                  <c:v>93.9</c:v>
                </c:pt>
                <c:pt idx="2440" formatCode="General">
                  <c:v>94.1</c:v>
                </c:pt>
                <c:pt idx="2441" formatCode="General">
                  <c:v>94.1</c:v>
                </c:pt>
                <c:pt idx="2442" formatCode="General">
                  <c:v>94.2</c:v>
                </c:pt>
                <c:pt idx="2443" formatCode="General">
                  <c:v>94.1</c:v>
                </c:pt>
                <c:pt idx="2444" formatCode="General">
                  <c:v>94.1</c:v>
                </c:pt>
                <c:pt idx="2445" formatCode="General">
                  <c:v>94</c:v>
                </c:pt>
                <c:pt idx="2446" formatCode="General">
                  <c:v>93.9</c:v>
                </c:pt>
                <c:pt idx="2447" formatCode="General">
                  <c:v>93.7</c:v>
                </c:pt>
                <c:pt idx="2448" formatCode="General">
                  <c:v>93.5</c:v>
                </c:pt>
                <c:pt idx="2449" formatCode="General">
                  <c:v>93.3</c:v>
                </c:pt>
                <c:pt idx="2450" formatCode="General">
                  <c:v>93.1</c:v>
                </c:pt>
                <c:pt idx="2451" formatCode="General">
                  <c:v>92.9</c:v>
                </c:pt>
                <c:pt idx="2452" formatCode="General">
                  <c:v>92.6</c:v>
                </c:pt>
                <c:pt idx="2453" formatCode="General">
                  <c:v>92.4</c:v>
                </c:pt>
                <c:pt idx="2454" formatCode="General">
                  <c:v>92.2</c:v>
                </c:pt>
                <c:pt idx="2455" formatCode="General">
                  <c:v>92</c:v>
                </c:pt>
                <c:pt idx="2456" formatCode="General">
                  <c:v>91.9</c:v>
                </c:pt>
                <c:pt idx="2457" formatCode="General">
                  <c:v>91.8</c:v>
                </c:pt>
                <c:pt idx="2458" formatCode="General">
                  <c:v>91.8</c:v>
                </c:pt>
                <c:pt idx="2459" formatCode="General">
                  <c:v>91.8</c:v>
                </c:pt>
                <c:pt idx="2460" formatCode="General">
                  <c:v>91.8</c:v>
                </c:pt>
                <c:pt idx="2461" formatCode="General">
                  <c:v>91.9</c:v>
                </c:pt>
                <c:pt idx="2462" formatCode="General">
                  <c:v>92</c:v>
                </c:pt>
                <c:pt idx="2463" formatCode="General">
                  <c:v>92</c:v>
                </c:pt>
                <c:pt idx="2464" formatCode="General">
                  <c:v>92.1</c:v>
                </c:pt>
                <c:pt idx="2465" formatCode="General">
                  <c:v>92.3</c:v>
                </c:pt>
                <c:pt idx="2466" formatCode="General">
                  <c:v>92.4</c:v>
                </c:pt>
                <c:pt idx="2467" formatCode="General">
                  <c:v>92.5</c:v>
                </c:pt>
                <c:pt idx="2468" formatCode="General">
                  <c:v>92.6</c:v>
                </c:pt>
                <c:pt idx="2469" formatCode="General">
                  <c:v>92.8</c:v>
                </c:pt>
                <c:pt idx="2470" formatCode="General">
                  <c:v>92.9</c:v>
                </c:pt>
                <c:pt idx="2471" formatCode="General">
                  <c:v>93.1</c:v>
                </c:pt>
                <c:pt idx="2472" formatCode="General">
                  <c:v>93.3</c:v>
                </c:pt>
                <c:pt idx="2473" formatCode="General">
                  <c:v>93.5</c:v>
                </c:pt>
                <c:pt idx="2474" formatCode="General">
                  <c:v>93.7</c:v>
                </c:pt>
                <c:pt idx="2475" formatCode="General">
                  <c:v>93.9</c:v>
                </c:pt>
                <c:pt idx="2476" formatCode="General">
                  <c:v>94.1</c:v>
                </c:pt>
                <c:pt idx="2477" formatCode="General">
                  <c:v>94.2</c:v>
                </c:pt>
                <c:pt idx="2478" formatCode="General">
                  <c:v>94.3</c:v>
                </c:pt>
                <c:pt idx="2479" formatCode="General">
                  <c:v>94.3</c:v>
                </c:pt>
                <c:pt idx="2480" formatCode="General">
                  <c:v>94.2</c:v>
                </c:pt>
                <c:pt idx="2481" formatCode="General">
                  <c:v>94.2</c:v>
                </c:pt>
                <c:pt idx="2482" formatCode="General">
                  <c:v>94.1</c:v>
                </c:pt>
                <c:pt idx="2483" formatCode="General">
                  <c:v>94</c:v>
                </c:pt>
                <c:pt idx="2484" formatCode="General">
                  <c:v>93.8</c:v>
                </c:pt>
                <c:pt idx="2485" formatCode="General">
                  <c:v>93.7</c:v>
                </c:pt>
                <c:pt idx="2486" formatCode="General">
                  <c:v>93.5</c:v>
                </c:pt>
                <c:pt idx="2487" formatCode="General">
                  <c:v>93.4</c:v>
                </c:pt>
                <c:pt idx="2488" formatCode="General">
                  <c:v>93.2</c:v>
                </c:pt>
                <c:pt idx="2489" formatCode="General">
                  <c:v>93.1</c:v>
                </c:pt>
                <c:pt idx="2490" formatCode="General">
                  <c:v>92.9</c:v>
                </c:pt>
                <c:pt idx="2491" formatCode="General">
                  <c:v>92.7</c:v>
                </c:pt>
                <c:pt idx="2492" formatCode="General">
                  <c:v>92.6</c:v>
                </c:pt>
                <c:pt idx="2493" formatCode="General">
                  <c:v>92.4</c:v>
                </c:pt>
                <c:pt idx="2494" formatCode="General">
                  <c:v>92.3</c:v>
                </c:pt>
                <c:pt idx="2495" formatCode="General">
                  <c:v>92.2</c:v>
                </c:pt>
                <c:pt idx="2496" formatCode="General">
                  <c:v>92.1</c:v>
                </c:pt>
                <c:pt idx="2497" formatCode="General">
                  <c:v>92</c:v>
                </c:pt>
                <c:pt idx="2498" formatCode="General">
                  <c:v>92</c:v>
                </c:pt>
                <c:pt idx="2499" formatCode="General">
                  <c:v>92</c:v>
                </c:pt>
                <c:pt idx="2500" formatCode="General">
                  <c:v>92</c:v>
                </c:pt>
                <c:pt idx="2501" formatCode="General">
                  <c:v>92</c:v>
                </c:pt>
                <c:pt idx="2502" formatCode="General">
                  <c:v>92.1</c:v>
                </c:pt>
                <c:pt idx="2503" formatCode="General">
                  <c:v>92.2</c:v>
                </c:pt>
                <c:pt idx="2504" formatCode="General">
                  <c:v>92.4</c:v>
                </c:pt>
                <c:pt idx="2505" formatCode="General">
                  <c:v>92.6</c:v>
                </c:pt>
                <c:pt idx="2506" formatCode="General">
                  <c:v>92.8</c:v>
                </c:pt>
                <c:pt idx="2507" formatCode="General">
                  <c:v>93</c:v>
                </c:pt>
                <c:pt idx="2508" formatCode="General">
                  <c:v>93.3</c:v>
                </c:pt>
                <c:pt idx="2509" formatCode="General">
                  <c:v>93.5</c:v>
                </c:pt>
                <c:pt idx="2510" formatCode="General">
                  <c:v>93.7</c:v>
                </c:pt>
                <c:pt idx="2511" formatCode="General">
                  <c:v>93.9</c:v>
                </c:pt>
                <c:pt idx="2512" formatCode="General">
                  <c:v>94</c:v>
                </c:pt>
                <c:pt idx="2513" formatCode="General">
                  <c:v>94.1</c:v>
                </c:pt>
                <c:pt idx="2514" formatCode="General">
                  <c:v>94.2</c:v>
                </c:pt>
                <c:pt idx="2515" formatCode="General">
                  <c:v>94.3</c:v>
                </c:pt>
                <c:pt idx="2516" formatCode="General">
                  <c:v>94.4</c:v>
                </c:pt>
                <c:pt idx="2517" formatCode="General">
                  <c:v>94.4</c:v>
                </c:pt>
                <c:pt idx="2518" formatCode="General">
                  <c:v>94.4</c:v>
                </c:pt>
                <c:pt idx="2519" formatCode="General">
                  <c:v>94.5</c:v>
                </c:pt>
                <c:pt idx="2520" formatCode="General">
                  <c:v>94.4</c:v>
                </c:pt>
                <c:pt idx="2521" formatCode="General">
                  <c:v>94.4</c:v>
                </c:pt>
                <c:pt idx="2522" formatCode="General">
                  <c:v>94.3</c:v>
                </c:pt>
                <c:pt idx="2523" formatCode="General">
                  <c:v>94.1</c:v>
                </c:pt>
                <c:pt idx="2524" formatCode="General">
                  <c:v>94</c:v>
                </c:pt>
                <c:pt idx="2525" formatCode="General">
                  <c:v>93.7</c:v>
                </c:pt>
                <c:pt idx="2526" formatCode="General">
                  <c:v>93.4</c:v>
                </c:pt>
                <c:pt idx="2527" formatCode="General">
                  <c:v>93.1</c:v>
                </c:pt>
                <c:pt idx="2528" formatCode="General">
                  <c:v>92.9</c:v>
                </c:pt>
                <c:pt idx="2529" formatCode="General">
                  <c:v>92.7</c:v>
                </c:pt>
                <c:pt idx="2530" formatCode="General">
                  <c:v>92.6</c:v>
                </c:pt>
                <c:pt idx="2531" formatCode="General">
                  <c:v>92.5</c:v>
                </c:pt>
                <c:pt idx="2532" formatCode="General">
                  <c:v>92.3</c:v>
                </c:pt>
                <c:pt idx="2533" formatCode="General">
                  <c:v>92.3</c:v>
                </c:pt>
                <c:pt idx="2534" formatCode="General">
                  <c:v>92.3</c:v>
                </c:pt>
                <c:pt idx="2535" formatCode="General">
                  <c:v>92.3</c:v>
                </c:pt>
                <c:pt idx="2536" formatCode="General">
                  <c:v>92.2</c:v>
                </c:pt>
                <c:pt idx="2537" formatCode="General">
                  <c:v>92.2</c:v>
                </c:pt>
                <c:pt idx="2538" formatCode="General">
                  <c:v>92.2</c:v>
                </c:pt>
                <c:pt idx="2539" formatCode="General">
                  <c:v>92.3</c:v>
                </c:pt>
                <c:pt idx="2540" formatCode="General">
                  <c:v>92.4</c:v>
                </c:pt>
                <c:pt idx="2541" formatCode="General">
                  <c:v>92.5</c:v>
                </c:pt>
                <c:pt idx="2542" formatCode="General">
                  <c:v>92.6</c:v>
                </c:pt>
                <c:pt idx="2543" formatCode="General">
                  <c:v>92.8</c:v>
                </c:pt>
                <c:pt idx="2544" formatCode="General">
                  <c:v>93</c:v>
                </c:pt>
                <c:pt idx="2545" formatCode="General">
                  <c:v>93.2</c:v>
                </c:pt>
                <c:pt idx="2546" formatCode="General">
                  <c:v>93.5</c:v>
                </c:pt>
                <c:pt idx="2547" formatCode="General">
                  <c:v>93.7</c:v>
                </c:pt>
                <c:pt idx="2548" formatCode="General">
                  <c:v>93.9</c:v>
                </c:pt>
                <c:pt idx="2549" formatCode="General">
                  <c:v>94.1</c:v>
                </c:pt>
                <c:pt idx="2550" formatCode="General">
                  <c:v>94.2</c:v>
                </c:pt>
                <c:pt idx="2551" formatCode="General">
                  <c:v>94.3</c:v>
                </c:pt>
                <c:pt idx="2552" formatCode="General">
                  <c:v>94.5</c:v>
                </c:pt>
                <c:pt idx="2553" formatCode="General">
                  <c:v>94.6</c:v>
                </c:pt>
                <c:pt idx="2554" formatCode="General">
                  <c:v>94.7</c:v>
                </c:pt>
                <c:pt idx="2555" formatCode="General">
                  <c:v>94.7</c:v>
                </c:pt>
                <c:pt idx="2556" formatCode="General">
                  <c:v>94.7</c:v>
                </c:pt>
                <c:pt idx="2557" formatCode="General">
                  <c:v>94.7</c:v>
                </c:pt>
                <c:pt idx="2558" formatCode="General">
                  <c:v>94.6</c:v>
                </c:pt>
                <c:pt idx="2559" formatCode="General">
                  <c:v>94.5</c:v>
                </c:pt>
                <c:pt idx="2560" formatCode="General">
                  <c:v>94.3</c:v>
                </c:pt>
                <c:pt idx="2561" formatCode="General">
                  <c:v>94.2</c:v>
                </c:pt>
                <c:pt idx="2562" formatCode="General">
                  <c:v>94.1</c:v>
                </c:pt>
                <c:pt idx="2563" formatCode="General">
                  <c:v>93.9</c:v>
                </c:pt>
                <c:pt idx="2564" formatCode="General">
                  <c:v>93.6</c:v>
                </c:pt>
                <c:pt idx="2565" formatCode="General">
                  <c:v>93.4</c:v>
                </c:pt>
                <c:pt idx="2566" formatCode="General">
                  <c:v>93.2</c:v>
                </c:pt>
                <c:pt idx="2567" formatCode="General">
                  <c:v>93</c:v>
                </c:pt>
                <c:pt idx="2568" formatCode="General">
                  <c:v>92.8</c:v>
                </c:pt>
                <c:pt idx="2569" formatCode="General">
                  <c:v>92.6</c:v>
                </c:pt>
                <c:pt idx="2570" formatCode="General">
                  <c:v>92.5</c:v>
                </c:pt>
                <c:pt idx="2571" formatCode="General">
                  <c:v>92.4</c:v>
                </c:pt>
                <c:pt idx="2572" formatCode="General">
                  <c:v>92.3</c:v>
                </c:pt>
                <c:pt idx="2573" formatCode="General">
                  <c:v>92.3</c:v>
                </c:pt>
                <c:pt idx="2574" formatCode="General">
                  <c:v>92.4</c:v>
                </c:pt>
                <c:pt idx="2575" formatCode="General">
                  <c:v>92.5</c:v>
                </c:pt>
                <c:pt idx="2576" formatCode="General">
                  <c:v>92.6</c:v>
                </c:pt>
                <c:pt idx="2577" formatCode="General">
                  <c:v>92.7</c:v>
                </c:pt>
                <c:pt idx="2578" formatCode="General">
                  <c:v>92.8</c:v>
                </c:pt>
                <c:pt idx="2579" formatCode="General">
                  <c:v>92.9</c:v>
                </c:pt>
                <c:pt idx="2580" formatCode="General">
                  <c:v>93</c:v>
                </c:pt>
                <c:pt idx="2581" formatCode="General">
                  <c:v>93.1</c:v>
                </c:pt>
                <c:pt idx="2582" formatCode="General">
                  <c:v>93.2</c:v>
                </c:pt>
                <c:pt idx="2583" formatCode="General">
                  <c:v>93.3</c:v>
                </c:pt>
                <c:pt idx="2584" formatCode="General">
                  <c:v>93.5</c:v>
                </c:pt>
                <c:pt idx="2585" formatCode="General">
                  <c:v>93.7</c:v>
                </c:pt>
                <c:pt idx="2586" formatCode="General">
                  <c:v>93.9</c:v>
                </c:pt>
                <c:pt idx="2587" formatCode="General">
                  <c:v>94.1</c:v>
                </c:pt>
                <c:pt idx="2588" formatCode="General">
                  <c:v>94.3</c:v>
                </c:pt>
                <c:pt idx="2589" formatCode="General">
                  <c:v>94.4</c:v>
                </c:pt>
                <c:pt idx="2590" formatCode="General">
                  <c:v>94.6</c:v>
                </c:pt>
                <c:pt idx="2591" formatCode="General">
                  <c:v>94.8</c:v>
                </c:pt>
                <c:pt idx="2592" formatCode="General">
                  <c:v>94.9</c:v>
                </c:pt>
                <c:pt idx="2593" formatCode="General">
                  <c:v>95</c:v>
                </c:pt>
                <c:pt idx="2594" formatCode="General">
                  <c:v>94.9</c:v>
                </c:pt>
                <c:pt idx="2595" formatCode="General">
                  <c:v>94.9</c:v>
                </c:pt>
                <c:pt idx="2596" formatCode="General">
                  <c:v>94.9</c:v>
                </c:pt>
                <c:pt idx="2597" formatCode="General">
                  <c:v>94.8</c:v>
                </c:pt>
                <c:pt idx="2598" formatCode="General">
                  <c:v>94.6</c:v>
                </c:pt>
                <c:pt idx="2599" formatCode="General">
                  <c:v>94.4</c:v>
                </c:pt>
                <c:pt idx="2600" formatCode="General">
                  <c:v>94.1</c:v>
                </c:pt>
                <c:pt idx="2601" formatCode="General">
                  <c:v>93.9</c:v>
                </c:pt>
                <c:pt idx="2602" formatCode="General">
                  <c:v>93.7</c:v>
                </c:pt>
                <c:pt idx="2603" formatCode="General">
                  <c:v>93.5</c:v>
                </c:pt>
                <c:pt idx="2604" formatCode="General">
                  <c:v>93.4</c:v>
                </c:pt>
                <c:pt idx="2605" formatCode="General">
                  <c:v>93.2</c:v>
                </c:pt>
                <c:pt idx="2606" formatCode="General">
                  <c:v>93.1</c:v>
                </c:pt>
                <c:pt idx="2607" formatCode="General">
                  <c:v>93</c:v>
                </c:pt>
                <c:pt idx="2608" formatCode="General">
                  <c:v>92.9</c:v>
                </c:pt>
                <c:pt idx="2609" formatCode="General">
                  <c:v>92.8</c:v>
                </c:pt>
                <c:pt idx="2610" formatCode="General">
                  <c:v>92.7</c:v>
                </c:pt>
                <c:pt idx="2611" formatCode="General">
                  <c:v>92.7</c:v>
                </c:pt>
                <c:pt idx="2612" formatCode="General">
                  <c:v>92.6</c:v>
                </c:pt>
                <c:pt idx="2613" formatCode="General">
                  <c:v>92.7</c:v>
                </c:pt>
                <c:pt idx="2614" formatCode="General">
                  <c:v>92.7</c:v>
                </c:pt>
                <c:pt idx="2615" formatCode="General">
                  <c:v>92.7</c:v>
                </c:pt>
                <c:pt idx="2616" formatCode="General">
                  <c:v>92.7</c:v>
                </c:pt>
                <c:pt idx="2617" formatCode="General">
                  <c:v>92.7</c:v>
                </c:pt>
                <c:pt idx="2618" formatCode="General">
                  <c:v>92.8</c:v>
                </c:pt>
                <c:pt idx="2619" formatCode="General">
                  <c:v>93</c:v>
                </c:pt>
                <c:pt idx="2620" formatCode="General">
                  <c:v>93.3</c:v>
                </c:pt>
                <c:pt idx="2621" formatCode="General">
                  <c:v>93.5</c:v>
                </c:pt>
                <c:pt idx="2622" formatCode="General">
                  <c:v>93.9</c:v>
                </c:pt>
                <c:pt idx="2623" formatCode="General">
                  <c:v>94.1</c:v>
                </c:pt>
                <c:pt idx="2624" formatCode="General">
                  <c:v>94.4</c:v>
                </c:pt>
                <c:pt idx="2625" formatCode="General">
                  <c:v>94.6</c:v>
                </c:pt>
                <c:pt idx="2626" formatCode="General">
                  <c:v>94.8</c:v>
                </c:pt>
                <c:pt idx="2627" formatCode="General">
                  <c:v>94.9</c:v>
                </c:pt>
                <c:pt idx="2628" formatCode="General">
                  <c:v>94.9</c:v>
                </c:pt>
                <c:pt idx="2629" formatCode="General">
                  <c:v>95</c:v>
                </c:pt>
                <c:pt idx="2630" formatCode="General">
                  <c:v>95</c:v>
                </c:pt>
                <c:pt idx="2631" formatCode="General">
                  <c:v>95</c:v>
                </c:pt>
                <c:pt idx="2632" formatCode="General">
                  <c:v>94.9</c:v>
                </c:pt>
                <c:pt idx="2633" formatCode="General">
                  <c:v>94.9</c:v>
                </c:pt>
                <c:pt idx="2634" formatCode="General">
                  <c:v>94.9</c:v>
                </c:pt>
                <c:pt idx="2635" formatCode="General">
                  <c:v>94.8</c:v>
                </c:pt>
                <c:pt idx="2636" formatCode="General">
                  <c:v>94.8</c:v>
                </c:pt>
                <c:pt idx="2637" formatCode="General">
                  <c:v>94.7</c:v>
                </c:pt>
                <c:pt idx="2638" formatCode="General">
                  <c:v>94.6</c:v>
                </c:pt>
                <c:pt idx="2639" formatCode="General">
                  <c:v>94.4</c:v>
                </c:pt>
                <c:pt idx="2640" formatCode="General">
                  <c:v>94.1</c:v>
                </c:pt>
                <c:pt idx="2641" formatCode="General">
                  <c:v>94</c:v>
                </c:pt>
                <c:pt idx="2642" formatCode="General">
                  <c:v>93.7</c:v>
                </c:pt>
                <c:pt idx="2643" formatCode="General">
                  <c:v>93.5</c:v>
                </c:pt>
                <c:pt idx="2644" formatCode="General">
                  <c:v>93.2</c:v>
                </c:pt>
                <c:pt idx="2645" formatCode="General">
                  <c:v>93</c:v>
                </c:pt>
                <c:pt idx="2646" formatCode="General">
                  <c:v>92.8</c:v>
                </c:pt>
                <c:pt idx="2647" formatCode="General">
                  <c:v>92.8</c:v>
                </c:pt>
                <c:pt idx="2648" formatCode="General">
                  <c:v>92.7</c:v>
                </c:pt>
                <c:pt idx="2649" formatCode="General">
                  <c:v>92.7</c:v>
                </c:pt>
                <c:pt idx="2650" formatCode="General">
                  <c:v>92.6</c:v>
                </c:pt>
                <c:pt idx="2651" formatCode="General">
                  <c:v>92.7</c:v>
                </c:pt>
                <c:pt idx="2652" formatCode="General">
                  <c:v>92.7</c:v>
                </c:pt>
                <c:pt idx="2653" formatCode="General">
                  <c:v>92.9</c:v>
                </c:pt>
                <c:pt idx="2654" formatCode="General">
                  <c:v>93.1</c:v>
                </c:pt>
                <c:pt idx="2655" formatCode="General">
                  <c:v>93.3</c:v>
                </c:pt>
                <c:pt idx="2656" formatCode="General">
                  <c:v>93.4</c:v>
                </c:pt>
                <c:pt idx="2657" formatCode="General">
                  <c:v>93.6</c:v>
                </c:pt>
                <c:pt idx="2658" formatCode="General">
                  <c:v>93.8</c:v>
                </c:pt>
                <c:pt idx="2659" formatCode="General">
                  <c:v>93.9</c:v>
                </c:pt>
                <c:pt idx="2660" formatCode="General">
                  <c:v>94.1</c:v>
                </c:pt>
                <c:pt idx="2661" formatCode="General">
                  <c:v>94.2</c:v>
                </c:pt>
                <c:pt idx="2662" formatCode="General">
                  <c:v>94.3</c:v>
                </c:pt>
                <c:pt idx="2663" formatCode="General">
                  <c:v>94.5</c:v>
                </c:pt>
                <c:pt idx="2664" formatCode="General">
                  <c:v>94.7</c:v>
                </c:pt>
                <c:pt idx="2665" formatCode="General">
                  <c:v>94.8</c:v>
                </c:pt>
                <c:pt idx="2666" formatCode="General">
                  <c:v>95</c:v>
                </c:pt>
                <c:pt idx="2667" formatCode="General">
                  <c:v>95.1</c:v>
                </c:pt>
                <c:pt idx="2668" formatCode="General">
                  <c:v>95.2</c:v>
                </c:pt>
                <c:pt idx="2669" formatCode="General">
                  <c:v>95.3</c:v>
                </c:pt>
                <c:pt idx="2670" formatCode="General">
                  <c:v>95.3</c:v>
                </c:pt>
                <c:pt idx="2671" formatCode="General">
                  <c:v>95.3</c:v>
                </c:pt>
                <c:pt idx="2672" formatCode="General">
                  <c:v>95.3</c:v>
                </c:pt>
                <c:pt idx="2673" formatCode="General">
                  <c:v>95.2</c:v>
                </c:pt>
                <c:pt idx="2674" formatCode="General">
                  <c:v>95</c:v>
                </c:pt>
                <c:pt idx="2675" formatCode="General">
                  <c:v>94.9</c:v>
                </c:pt>
                <c:pt idx="2676" formatCode="General">
                  <c:v>94.7</c:v>
                </c:pt>
                <c:pt idx="2677" formatCode="General">
                  <c:v>94.5</c:v>
                </c:pt>
                <c:pt idx="2678" formatCode="General">
                  <c:v>94.2</c:v>
                </c:pt>
                <c:pt idx="2679" formatCode="General">
                  <c:v>93.9</c:v>
                </c:pt>
                <c:pt idx="2680" formatCode="General">
                  <c:v>93.7</c:v>
                </c:pt>
                <c:pt idx="2681" formatCode="General">
                  <c:v>93.5</c:v>
                </c:pt>
                <c:pt idx="2682" formatCode="General">
                  <c:v>93.4</c:v>
                </c:pt>
                <c:pt idx="2683" formatCode="General">
                  <c:v>93.3</c:v>
                </c:pt>
                <c:pt idx="2684" formatCode="General">
                  <c:v>93.3</c:v>
                </c:pt>
                <c:pt idx="2685" formatCode="General">
                  <c:v>93.3</c:v>
                </c:pt>
                <c:pt idx="2686" formatCode="General">
                  <c:v>93.3</c:v>
                </c:pt>
                <c:pt idx="2687" formatCode="General">
                  <c:v>93.2</c:v>
                </c:pt>
                <c:pt idx="2688" formatCode="General">
                  <c:v>93.1</c:v>
                </c:pt>
                <c:pt idx="2689" formatCode="General">
                  <c:v>93</c:v>
                </c:pt>
                <c:pt idx="2690" formatCode="General">
                  <c:v>93</c:v>
                </c:pt>
                <c:pt idx="2691" formatCode="General">
                  <c:v>93.1</c:v>
                </c:pt>
                <c:pt idx="2692" formatCode="General">
                  <c:v>93.1</c:v>
                </c:pt>
                <c:pt idx="2693" formatCode="General">
                  <c:v>93.2</c:v>
                </c:pt>
                <c:pt idx="2694" formatCode="General">
                  <c:v>93.4</c:v>
                </c:pt>
                <c:pt idx="2695" formatCode="General">
                  <c:v>93.6</c:v>
                </c:pt>
                <c:pt idx="2696" formatCode="General">
                  <c:v>93.8</c:v>
                </c:pt>
                <c:pt idx="2697" formatCode="General">
                  <c:v>94</c:v>
                </c:pt>
                <c:pt idx="2698" formatCode="General">
                  <c:v>94.2</c:v>
                </c:pt>
                <c:pt idx="2699" formatCode="General">
                  <c:v>94.4</c:v>
                </c:pt>
                <c:pt idx="2700" formatCode="General">
                  <c:v>94.7</c:v>
                </c:pt>
                <c:pt idx="2701" formatCode="General">
                  <c:v>94.9</c:v>
                </c:pt>
                <c:pt idx="2702" formatCode="General">
                  <c:v>95.1</c:v>
                </c:pt>
                <c:pt idx="2703" formatCode="General">
                  <c:v>95.2</c:v>
                </c:pt>
                <c:pt idx="2704" formatCode="General">
                  <c:v>95.3</c:v>
                </c:pt>
                <c:pt idx="2705" formatCode="General">
                  <c:v>95.4</c:v>
                </c:pt>
                <c:pt idx="2706" formatCode="General">
                  <c:v>95.5</c:v>
                </c:pt>
                <c:pt idx="2707" formatCode="General">
                  <c:v>95.5</c:v>
                </c:pt>
                <c:pt idx="2708" formatCode="General">
                  <c:v>95.4</c:v>
                </c:pt>
                <c:pt idx="2709" formatCode="General">
                  <c:v>95.4</c:v>
                </c:pt>
                <c:pt idx="2710" formatCode="General">
                  <c:v>95.3</c:v>
                </c:pt>
                <c:pt idx="2711" formatCode="General">
                  <c:v>95.2</c:v>
                </c:pt>
                <c:pt idx="2712" formatCode="General">
                  <c:v>95.1</c:v>
                </c:pt>
                <c:pt idx="2713" formatCode="General">
                  <c:v>95</c:v>
                </c:pt>
                <c:pt idx="2714" formatCode="General">
                  <c:v>94.9</c:v>
                </c:pt>
                <c:pt idx="2715" formatCode="General">
                  <c:v>94.7</c:v>
                </c:pt>
                <c:pt idx="2716" formatCode="General">
                  <c:v>94.5</c:v>
                </c:pt>
                <c:pt idx="2717" formatCode="General">
                  <c:v>94.3</c:v>
                </c:pt>
                <c:pt idx="2718" formatCode="General">
                  <c:v>94.1</c:v>
                </c:pt>
                <c:pt idx="2719" formatCode="General">
                  <c:v>93.9</c:v>
                </c:pt>
                <c:pt idx="2720" formatCode="General">
                  <c:v>93.8</c:v>
                </c:pt>
                <c:pt idx="2721" formatCode="General">
                  <c:v>93.5</c:v>
                </c:pt>
                <c:pt idx="2722" formatCode="General">
                  <c:v>93.4</c:v>
                </c:pt>
                <c:pt idx="2723" formatCode="General">
                  <c:v>93.3</c:v>
                </c:pt>
                <c:pt idx="2724" formatCode="General">
                  <c:v>93.2</c:v>
                </c:pt>
                <c:pt idx="2725" formatCode="General">
                  <c:v>93.1</c:v>
                </c:pt>
                <c:pt idx="2726" formatCode="General">
                  <c:v>93.1</c:v>
                </c:pt>
                <c:pt idx="2727" formatCode="General">
                  <c:v>93.1</c:v>
                </c:pt>
                <c:pt idx="2728" formatCode="General">
                  <c:v>93.1</c:v>
                </c:pt>
                <c:pt idx="2729" formatCode="General">
                  <c:v>93.3</c:v>
                </c:pt>
                <c:pt idx="2730" formatCode="General">
                  <c:v>93.4</c:v>
                </c:pt>
                <c:pt idx="2731" formatCode="General">
                  <c:v>93.5</c:v>
                </c:pt>
                <c:pt idx="2732" formatCode="General">
                  <c:v>93.7</c:v>
                </c:pt>
                <c:pt idx="2733" formatCode="General">
                  <c:v>93.9</c:v>
                </c:pt>
                <c:pt idx="2734" formatCode="General">
                  <c:v>94.1</c:v>
                </c:pt>
                <c:pt idx="2735" formatCode="General">
                  <c:v>94.3</c:v>
                </c:pt>
                <c:pt idx="2736" formatCode="General">
                  <c:v>94.5</c:v>
                </c:pt>
                <c:pt idx="2737" formatCode="General">
                  <c:v>94.6</c:v>
                </c:pt>
                <c:pt idx="2738" formatCode="General">
                  <c:v>94.8</c:v>
                </c:pt>
                <c:pt idx="2739" formatCode="General">
                  <c:v>94.9</c:v>
                </c:pt>
                <c:pt idx="2740" formatCode="General">
                  <c:v>95.1</c:v>
                </c:pt>
                <c:pt idx="2741" formatCode="General">
                  <c:v>95.2</c:v>
                </c:pt>
                <c:pt idx="2742" formatCode="General">
                  <c:v>95.4</c:v>
                </c:pt>
                <c:pt idx="2743" formatCode="General">
                  <c:v>95.5</c:v>
                </c:pt>
                <c:pt idx="2744" formatCode="General">
                  <c:v>95.6</c:v>
                </c:pt>
                <c:pt idx="2745" formatCode="General">
                  <c:v>95.7</c:v>
                </c:pt>
                <c:pt idx="2746" formatCode="General">
                  <c:v>95.7</c:v>
                </c:pt>
                <c:pt idx="2747" formatCode="General">
                  <c:v>95.7</c:v>
                </c:pt>
                <c:pt idx="2748" formatCode="General">
                  <c:v>95.7</c:v>
                </c:pt>
                <c:pt idx="2749" formatCode="General">
                  <c:v>95.6</c:v>
                </c:pt>
                <c:pt idx="2750" formatCode="General">
                  <c:v>95.4</c:v>
                </c:pt>
                <c:pt idx="2751" formatCode="General">
                  <c:v>95.2</c:v>
                </c:pt>
                <c:pt idx="2752" formatCode="General">
                  <c:v>95</c:v>
                </c:pt>
                <c:pt idx="2753" formatCode="General">
                  <c:v>94.8</c:v>
                </c:pt>
                <c:pt idx="2754" formatCode="General">
                  <c:v>94.6</c:v>
                </c:pt>
                <c:pt idx="2755" formatCode="General">
                  <c:v>94.3</c:v>
                </c:pt>
                <c:pt idx="2756" formatCode="General">
                  <c:v>94.1</c:v>
                </c:pt>
                <c:pt idx="2757" formatCode="General">
                  <c:v>93.9</c:v>
                </c:pt>
                <c:pt idx="2758" formatCode="General">
                  <c:v>93.8</c:v>
                </c:pt>
                <c:pt idx="2759" formatCode="General">
                  <c:v>93.6</c:v>
                </c:pt>
                <c:pt idx="2760" formatCode="General">
                  <c:v>93.5</c:v>
                </c:pt>
                <c:pt idx="2761" formatCode="General">
                  <c:v>93.5</c:v>
                </c:pt>
                <c:pt idx="2762" formatCode="General">
                  <c:v>93.5</c:v>
                </c:pt>
                <c:pt idx="2763" formatCode="General">
                  <c:v>93.4</c:v>
                </c:pt>
                <c:pt idx="2764" formatCode="General">
                  <c:v>93.5</c:v>
                </c:pt>
                <c:pt idx="2765" formatCode="General">
                  <c:v>93.6</c:v>
                </c:pt>
                <c:pt idx="2766" formatCode="General">
                  <c:v>93.6</c:v>
                </c:pt>
                <c:pt idx="2767" formatCode="General">
                  <c:v>93.7</c:v>
                </c:pt>
                <c:pt idx="2768" formatCode="General">
                  <c:v>93.8</c:v>
                </c:pt>
                <c:pt idx="2769" formatCode="General">
                  <c:v>93.8</c:v>
                </c:pt>
                <c:pt idx="2770" formatCode="General">
                  <c:v>94</c:v>
                </c:pt>
                <c:pt idx="2771" formatCode="General">
                  <c:v>94.1</c:v>
                </c:pt>
                <c:pt idx="2772" formatCode="General">
                  <c:v>94.2</c:v>
                </c:pt>
                <c:pt idx="2773" formatCode="General">
                  <c:v>94.3</c:v>
                </c:pt>
                <c:pt idx="2774" formatCode="General">
                  <c:v>94.5</c:v>
                </c:pt>
                <c:pt idx="2775" formatCode="General">
                  <c:v>94.7</c:v>
                </c:pt>
                <c:pt idx="2776" formatCode="General">
                  <c:v>94.9</c:v>
                </c:pt>
                <c:pt idx="2777" formatCode="General">
                  <c:v>95.1</c:v>
                </c:pt>
                <c:pt idx="2778" formatCode="General">
                  <c:v>95.3</c:v>
                </c:pt>
                <c:pt idx="2779" formatCode="General">
                  <c:v>95.5</c:v>
                </c:pt>
                <c:pt idx="2780" formatCode="General">
                  <c:v>95.7</c:v>
                </c:pt>
                <c:pt idx="2781" formatCode="General">
                  <c:v>95.8</c:v>
                </c:pt>
                <c:pt idx="2782" formatCode="General">
                  <c:v>95.9</c:v>
                </c:pt>
                <c:pt idx="2783" formatCode="General">
                  <c:v>95.9</c:v>
                </c:pt>
                <c:pt idx="2784" formatCode="General">
                  <c:v>95.9</c:v>
                </c:pt>
                <c:pt idx="2785" formatCode="General">
                  <c:v>95.9</c:v>
                </c:pt>
                <c:pt idx="2786" formatCode="General">
                  <c:v>95.8</c:v>
                </c:pt>
                <c:pt idx="2787" formatCode="General">
                  <c:v>95.7</c:v>
                </c:pt>
                <c:pt idx="2788" formatCode="General">
                  <c:v>95.6</c:v>
                </c:pt>
                <c:pt idx="2789" formatCode="General">
                  <c:v>95.4</c:v>
                </c:pt>
                <c:pt idx="2790" formatCode="General">
                  <c:v>95.2</c:v>
                </c:pt>
                <c:pt idx="2791" formatCode="General">
                  <c:v>94.9</c:v>
                </c:pt>
                <c:pt idx="2792" formatCode="General">
                  <c:v>94.7</c:v>
                </c:pt>
                <c:pt idx="2793" formatCode="General">
                  <c:v>94.5</c:v>
                </c:pt>
                <c:pt idx="2794" formatCode="General">
                  <c:v>94.3</c:v>
                </c:pt>
                <c:pt idx="2795" formatCode="General">
                  <c:v>94.2</c:v>
                </c:pt>
                <c:pt idx="2796" formatCode="General">
                  <c:v>94</c:v>
                </c:pt>
                <c:pt idx="2797" formatCode="General">
                  <c:v>93.9</c:v>
                </c:pt>
                <c:pt idx="2798" formatCode="General">
                  <c:v>93.8</c:v>
                </c:pt>
                <c:pt idx="2799" formatCode="General">
                  <c:v>93.7</c:v>
                </c:pt>
                <c:pt idx="2800" formatCode="General">
                  <c:v>93.7</c:v>
                </c:pt>
                <c:pt idx="2801" formatCode="General">
                  <c:v>93.7</c:v>
                </c:pt>
                <c:pt idx="2802" formatCode="General">
                  <c:v>93.7</c:v>
                </c:pt>
                <c:pt idx="2803" formatCode="General">
                  <c:v>93.7</c:v>
                </c:pt>
                <c:pt idx="2804" formatCode="General">
                  <c:v>93.7</c:v>
                </c:pt>
                <c:pt idx="2805" formatCode="General">
                  <c:v>93.7</c:v>
                </c:pt>
                <c:pt idx="2806" formatCode="General">
                  <c:v>93.8</c:v>
                </c:pt>
                <c:pt idx="2807" formatCode="General">
                  <c:v>93.9</c:v>
                </c:pt>
                <c:pt idx="2808" formatCode="General">
                  <c:v>94</c:v>
                </c:pt>
                <c:pt idx="2809" formatCode="General">
                  <c:v>94.2</c:v>
                </c:pt>
                <c:pt idx="2810" formatCode="General">
                  <c:v>94.4</c:v>
                </c:pt>
                <c:pt idx="2811" formatCode="General">
                  <c:v>94.6</c:v>
                </c:pt>
                <c:pt idx="2812" formatCode="General">
                  <c:v>94.9</c:v>
                </c:pt>
                <c:pt idx="2813" formatCode="General">
                  <c:v>95.1</c:v>
                </c:pt>
                <c:pt idx="2814" formatCode="General">
                  <c:v>95.3</c:v>
                </c:pt>
                <c:pt idx="2815" formatCode="General">
                  <c:v>95.5</c:v>
                </c:pt>
                <c:pt idx="2816" formatCode="General">
                  <c:v>95.6</c:v>
                </c:pt>
                <c:pt idx="2817" formatCode="General">
                  <c:v>95.7</c:v>
                </c:pt>
                <c:pt idx="2818" formatCode="General">
                  <c:v>95.9</c:v>
                </c:pt>
                <c:pt idx="2819" formatCode="General">
                  <c:v>95.9</c:v>
                </c:pt>
                <c:pt idx="2820" formatCode="General">
                  <c:v>96</c:v>
                </c:pt>
                <c:pt idx="2821" formatCode="General">
                  <c:v>96.1</c:v>
                </c:pt>
                <c:pt idx="2822" formatCode="General">
                  <c:v>96.1</c:v>
                </c:pt>
                <c:pt idx="2823" formatCode="General">
                  <c:v>96.1</c:v>
                </c:pt>
                <c:pt idx="2824" formatCode="General">
                  <c:v>96</c:v>
                </c:pt>
                <c:pt idx="2825" formatCode="General">
                  <c:v>95.8</c:v>
                </c:pt>
                <c:pt idx="2826" formatCode="General">
                  <c:v>95.7</c:v>
                </c:pt>
                <c:pt idx="2827" formatCode="General">
                  <c:v>95.5</c:v>
                </c:pt>
                <c:pt idx="2828" formatCode="General">
                  <c:v>95.3</c:v>
                </c:pt>
                <c:pt idx="2829" formatCode="General">
                  <c:v>95.1</c:v>
                </c:pt>
                <c:pt idx="2830" formatCode="General">
                  <c:v>94.9</c:v>
                </c:pt>
                <c:pt idx="2831" formatCode="General">
                  <c:v>94.8</c:v>
                </c:pt>
                <c:pt idx="2832" formatCode="General">
                  <c:v>94.7</c:v>
                </c:pt>
                <c:pt idx="2833" formatCode="General">
                  <c:v>94.5</c:v>
                </c:pt>
                <c:pt idx="2834" formatCode="General">
                  <c:v>94.4</c:v>
                </c:pt>
                <c:pt idx="2835" formatCode="General">
                  <c:v>94.3</c:v>
                </c:pt>
                <c:pt idx="2836" formatCode="General">
                  <c:v>94.1</c:v>
                </c:pt>
                <c:pt idx="2837" formatCode="General">
                  <c:v>94</c:v>
                </c:pt>
                <c:pt idx="2838" formatCode="General">
                  <c:v>93.9</c:v>
                </c:pt>
                <c:pt idx="2839" formatCode="General">
                  <c:v>93.8</c:v>
                </c:pt>
                <c:pt idx="2840" formatCode="General">
                  <c:v>93.7</c:v>
                </c:pt>
                <c:pt idx="2841" formatCode="General">
                  <c:v>93.7</c:v>
                </c:pt>
                <c:pt idx="2842" formatCode="General">
                  <c:v>93.8</c:v>
                </c:pt>
                <c:pt idx="2843" formatCode="General">
                  <c:v>93.9</c:v>
                </c:pt>
                <c:pt idx="2844" formatCode="General">
                  <c:v>94</c:v>
                </c:pt>
                <c:pt idx="2845" formatCode="General">
                  <c:v>94.1</c:v>
                </c:pt>
                <c:pt idx="2846" formatCode="General">
                  <c:v>94.3</c:v>
                </c:pt>
                <c:pt idx="2847" formatCode="General">
                  <c:v>94.5</c:v>
                </c:pt>
                <c:pt idx="2848" formatCode="General">
                  <c:v>94.7</c:v>
                </c:pt>
                <c:pt idx="2849" formatCode="General">
                  <c:v>94.8</c:v>
                </c:pt>
                <c:pt idx="2850" formatCode="General">
                  <c:v>95</c:v>
                </c:pt>
                <c:pt idx="2851" formatCode="General">
                  <c:v>95.1</c:v>
                </c:pt>
                <c:pt idx="2852" formatCode="General">
                  <c:v>95.3</c:v>
                </c:pt>
                <c:pt idx="2853" formatCode="General">
                  <c:v>95.5</c:v>
                </c:pt>
                <c:pt idx="2854" formatCode="General">
                  <c:v>95.7</c:v>
                </c:pt>
                <c:pt idx="2855" formatCode="General">
                  <c:v>95.9</c:v>
                </c:pt>
                <c:pt idx="2856" formatCode="General">
                  <c:v>96.1</c:v>
                </c:pt>
                <c:pt idx="2857" formatCode="General">
                  <c:v>96.3</c:v>
                </c:pt>
                <c:pt idx="2858" formatCode="General">
                  <c:v>96.4</c:v>
                </c:pt>
                <c:pt idx="2859" formatCode="General">
                  <c:v>96.4</c:v>
                </c:pt>
                <c:pt idx="2860" formatCode="General">
                  <c:v>96.4</c:v>
                </c:pt>
                <c:pt idx="2861" formatCode="General">
                  <c:v>96.4</c:v>
                </c:pt>
                <c:pt idx="2862" formatCode="General">
                  <c:v>96.2</c:v>
                </c:pt>
                <c:pt idx="2863" formatCode="General">
                  <c:v>96</c:v>
                </c:pt>
                <c:pt idx="2864" formatCode="General">
                  <c:v>95.8</c:v>
                </c:pt>
                <c:pt idx="2865" formatCode="General">
                  <c:v>95.6</c:v>
                </c:pt>
                <c:pt idx="2866" formatCode="General">
                  <c:v>95.4</c:v>
                </c:pt>
                <c:pt idx="2867" formatCode="General">
                  <c:v>95.2</c:v>
                </c:pt>
                <c:pt idx="2868" formatCode="General">
                  <c:v>95.1</c:v>
                </c:pt>
                <c:pt idx="2869" formatCode="General">
                  <c:v>94.9</c:v>
                </c:pt>
                <c:pt idx="2870" formatCode="General">
                  <c:v>94.8</c:v>
                </c:pt>
                <c:pt idx="2871" formatCode="General">
                  <c:v>94.8</c:v>
                </c:pt>
                <c:pt idx="2872" formatCode="General">
                  <c:v>94.7</c:v>
                </c:pt>
                <c:pt idx="2873" formatCode="General">
                  <c:v>94.6</c:v>
                </c:pt>
                <c:pt idx="2874" formatCode="General">
                  <c:v>94.4</c:v>
                </c:pt>
                <c:pt idx="2875" formatCode="General">
                  <c:v>94.2</c:v>
                </c:pt>
                <c:pt idx="2876" formatCode="General">
                  <c:v>94.1</c:v>
                </c:pt>
                <c:pt idx="2877" formatCode="General">
                  <c:v>94</c:v>
                </c:pt>
                <c:pt idx="2878" formatCode="General">
                  <c:v>94</c:v>
                </c:pt>
                <c:pt idx="2879" formatCode="General">
                  <c:v>94</c:v>
                </c:pt>
                <c:pt idx="2880" formatCode="General">
                  <c:v>94</c:v>
                </c:pt>
                <c:pt idx="2881" formatCode="General">
                  <c:v>94</c:v>
                </c:pt>
                <c:pt idx="2882" formatCode="General">
                  <c:v>94.1</c:v>
                </c:pt>
                <c:pt idx="2883" formatCode="General">
                  <c:v>94.2</c:v>
                </c:pt>
                <c:pt idx="2884" formatCode="General">
                  <c:v>94.4</c:v>
                </c:pt>
                <c:pt idx="2885" formatCode="General">
                  <c:v>94.6</c:v>
                </c:pt>
                <c:pt idx="2886" formatCode="General">
                  <c:v>94.8</c:v>
                </c:pt>
                <c:pt idx="2887" formatCode="General">
                  <c:v>95</c:v>
                </c:pt>
                <c:pt idx="2888" formatCode="General">
                  <c:v>95.2</c:v>
                </c:pt>
                <c:pt idx="2889" formatCode="General">
                  <c:v>95.4</c:v>
                </c:pt>
                <c:pt idx="2890" formatCode="General">
                  <c:v>95.7</c:v>
                </c:pt>
                <c:pt idx="2891" formatCode="General">
                  <c:v>95.9</c:v>
                </c:pt>
                <c:pt idx="2892" formatCode="General">
                  <c:v>96.1</c:v>
                </c:pt>
                <c:pt idx="2893" formatCode="General">
                  <c:v>96.3</c:v>
                </c:pt>
                <c:pt idx="2894" formatCode="General">
                  <c:v>96.4</c:v>
                </c:pt>
                <c:pt idx="2895" formatCode="General">
                  <c:v>96.5</c:v>
                </c:pt>
                <c:pt idx="2896" formatCode="General">
                  <c:v>96.5</c:v>
                </c:pt>
                <c:pt idx="2897" formatCode="General">
                  <c:v>96.5</c:v>
                </c:pt>
                <c:pt idx="2898" formatCode="General">
                  <c:v>96.4</c:v>
                </c:pt>
                <c:pt idx="2899" formatCode="General">
                  <c:v>96.3</c:v>
                </c:pt>
                <c:pt idx="2900" formatCode="General">
                  <c:v>96.2</c:v>
                </c:pt>
                <c:pt idx="2901" formatCode="General">
                  <c:v>96.1</c:v>
                </c:pt>
                <c:pt idx="2902" formatCode="General">
                  <c:v>96</c:v>
                </c:pt>
                <c:pt idx="2903" formatCode="General">
                  <c:v>95.9</c:v>
                </c:pt>
                <c:pt idx="2904" formatCode="General">
                  <c:v>95.8</c:v>
                </c:pt>
                <c:pt idx="2905" formatCode="General">
                  <c:v>95.7</c:v>
                </c:pt>
                <c:pt idx="2906" formatCode="General">
                  <c:v>95.6</c:v>
                </c:pt>
                <c:pt idx="2907" formatCode="General">
                  <c:v>95.4</c:v>
                </c:pt>
                <c:pt idx="2908" formatCode="General">
                  <c:v>95.2</c:v>
                </c:pt>
                <c:pt idx="2909" formatCode="General">
                  <c:v>94.9</c:v>
                </c:pt>
                <c:pt idx="2910" formatCode="General">
                  <c:v>94.7</c:v>
                </c:pt>
                <c:pt idx="2911" formatCode="General">
                  <c:v>94.5</c:v>
                </c:pt>
                <c:pt idx="2912" formatCode="General">
                  <c:v>94.3</c:v>
                </c:pt>
                <c:pt idx="2913" formatCode="General">
                  <c:v>94.2</c:v>
                </c:pt>
                <c:pt idx="2914" formatCode="General">
                  <c:v>94.1</c:v>
                </c:pt>
                <c:pt idx="2915" formatCode="General">
                  <c:v>94.1</c:v>
                </c:pt>
                <c:pt idx="2916" formatCode="General">
                  <c:v>94.1</c:v>
                </c:pt>
                <c:pt idx="2917" formatCode="General">
                  <c:v>94.1</c:v>
                </c:pt>
                <c:pt idx="2918" formatCode="General">
                  <c:v>94.2</c:v>
                </c:pt>
                <c:pt idx="2919" formatCode="General">
                  <c:v>94.3</c:v>
                </c:pt>
                <c:pt idx="2920" formatCode="General">
                  <c:v>94.4</c:v>
                </c:pt>
                <c:pt idx="2921" formatCode="General">
                  <c:v>94.6</c:v>
                </c:pt>
                <c:pt idx="2922" formatCode="General">
                  <c:v>94.7</c:v>
                </c:pt>
                <c:pt idx="2923" formatCode="General">
                  <c:v>94.9</c:v>
                </c:pt>
                <c:pt idx="2924" formatCode="General">
                  <c:v>95.1</c:v>
                </c:pt>
                <c:pt idx="2925" formatCode="General">
                  <c:v>95.2</c:v>
                </c:pt>
                <c:pt idx="2926" formatCode="General">
                  <c:v>95.4</c:v>
                </c:pt>
                <c:pt idx="2927" formatCode="General">
                  <c:v>95.6</c:v>
                </c:pt>
                <c:pt idx="2928" formatCode="General">
                  <c:v>95.7</c:v>
                </c:pt>
                <c:pt idx="2929" formatCode="General">
                  <c:v>95.9</c:v>
                </c:pt>
                <c:pt idx="2930" formatCode="General">
                  <c:v>96.1</c:v>
                </c:pt>
                <c:pt idx="2931" formatCode="General">
                  <c:v>96.2</c:v>
                </c:pt>
                <c:pt idx="2932" formatCode="General">
                  <c:v>96.4</c:v>
                </c:pt>
                <c:pt idx="2933" formatCode="General">
                  <c:v>96.5</c:v>
                </c:pt>
                <c:pt idx="2934" formatCode="General">
                  <c:v>96.6</c:v>
                </c:pt>
                <c:pt idx="2935" formatCode="General">
                  <c:v>96.7</c:v>
                </c:pt>
                <c:pt idx="2936" formatCode="General">
                  <c:v>96.7</c:v>
                </c:pt>
                <c:pt idx="2937" formatCode="General">
                  <c:v>96.8</c:v>
                </c:pt>
                <c:pt idx="2938" formatCode="General">
                  <c:v>96.7</c:v>
                </c:pt>
                <c:pt idx="2939" formatCode="General">
                  <c:v>96.6</c:v>
                </c:pt>
                <c:pt idx="2940" formatCode="General">
                  <c:v>96.5</c:v>
                </c:pt>
                <c:pt idx="2941" formatCode="General">
                  <c:v>96.4</c:v>
                </c:pt>
                <c:pt idx="2942" formatCode="General">
                  <c:v>96.2</c:v>
                </c:pt>
                <c:pt idx="2943" formatCode="General">
                  <c:v>95.9</c:v>
                </c:pt>
                <c:pt idx="2944" formatCode="General">
                  <c:v>95.7</c:v>
                </c:pt>
                <c:pt idx="2945" formatCode="General">
                  <c:v>95.4</c:v>
                </c:pt>
                <c:pt idx="2946" formatCode="General">
                  <c:v>95.1</c:v>
                </c:pt>
                <c:pt idx="2947" formatCode="General">
                  <c:v>94.9</c:v>
                </c:pt>
                <c:pt idx="2948" formatCode="General">
                  <c:v>94.7</c:v>
                </c:pt>
                <c:pt idx="2949" formatCode="General">
                  <c:v>94.6</c:v>
                </c:pt>
                <c:pt idx="2950" formatCode="General">
                  <c:v>94.5</c:v>
                </c:pt>
                <c:pt idx="2951" formatCode="General">
                  <c:v>94.4</c:v>
                </c:pt>
                <c:pt idx="2952" formatCode="General">
                  <c:v>94.4</c:v>
                </c:pt>
                <c:pt idx="2953" formatCode="General">
                  <c:v>94.5</c:v>
                </c:pt>
                <c:pt idx="2954" formatCode="General">
                  <c:v>94.5</c:v>
                </c:pt>
                <c:pt idx="2955" formatCode="General">
                  <c:v>94.6</c:v>
                </c:pt>
                <c:pt idx="2956" formatCode="General">
                  <c:v>94.6</c:v>
                </c:pt>
                <c:pt idx="2957" formatCode="General">
                  <c:v>94.6</c:v>
                </c:pt>
                <c:pt idx="2958" formatCode="General">
                  <c:v>94.7</c:v>
                </c:pt>
                <c:pt idx="2959" formatCode="General">
                  <c:v>94.8</c:v>
                </c:pt>
                <c:pt idx="2960" formatCode="General">
                  <c:v>94.9</c:v>
                </c:pt>
                <c:pt idx="2961" formatCode="General">
                  <c:v>95.1</c:v>
                </c:pt>
                <c:pt idx="2962" formatCode="General">
                  <c:v>95.2</c:v>
                </c:pt>
                <c:pt idx="2963" formatCode="General">
                  <c:v>95.4</c:v>
                </c:pt>
                <c:pt idx="2964" formatCode="General">
                  <c:v>95.5</c:v>
                </c:pt>
                <c:pt idx="2965" formatCode="General">
                  <c:v>95.7</c:v>
                </c:pt>
                <c:pt idx="2966" formatCode="General">
                  <c:v>95.8</c:v>
                </c:pt>
                <c:pt idx="2967" formatCode="General">
                  <c:v>96.1</c:v>
                </c:pt>
                <c:pt idx="2968" formatCode="General">
                  <c:v>96.3</c:v>
                </c:pt>
                <c:pt idx="2969" formatCode="General">
                  <c:v>96.4</c:v>
                </c:pt>
                <c:pt idx="2970" formatCode="General">
                  <c:v>96.6</c:v>
                </c:pt>
                <c:pt idx="2971" formatCode="General">
                  <c:v>96.8</c:v>
                </c:pt>
                <c:pt idx="2972" formatCode="General">
                  <c:v>96.9</c:v>
                </c:pt>
                <c:pt idx="2973" formatCode="General">
                  <c:v>97</c:v>
                </c:pt>
                <c:pt idx="2974" formatCode="General">
                  <c:v>97</c:v>
                </c:pt>
                <c:pt idx="2975" formatCode="General">
                  <c:v>96.9</c:v>
                </c:pt>
                <c:pt idx="2976" formatCode="General">
                  <c:v>96.9</c:v>
                </c:pt>
                <c:pt idx="2977" formatCode="General">
                  <c:v>96.7</c:v>
                </c:pt>
                <c:pt idx="2978" formatCode="General">
                  <c:v>96.6</c:v>
                </c:pt>
                <c:pt idx="2979" formatCode="General">
                  <c:v>96.4</c:v>
                </c:pt>
                <c:pt idx="2980" formatCode="General">
                  <c:v>96.1</c:v>
                </c:pt>
                <c:pt idx="2981" formatCode="General">
                  <c:v>95.9</c:v>
                </c:pt>
                <c:pt idx="2982" formatCode="General">
                  <c:v>95.7</c:v>
                </c:pt>
                <c:pt idx="2983" formatCode="General">
                  <c:v>95.5</c:v>
                </c:pt>
                <c:pt idx="2984" formatCode="General">
                  <c:v>95.3</c:v>
                </c:pt>
                <c:pt idx="2985" formatCode="General">
                  <c:v>95.1</c:v>
                </c:pt>
                <c:pt idx="2986" formatCode="General">
                  <c:v>95</c:v>
                </c:pt>
                <c:pt idx="2987" formatCode="General">
                  <c:v>94.9</c:v>
                </c:pt>
                <c:pt idx="2988" formatCode="General">
                  <c:v>94.9</c:v>
                </c:pt>
                <c:pt idx="2989" formatCode="General">
                  <c:v>94.8</c:v>
                </c:pt>
                <c:pt idx="2990" formatCode="General">
                  <c:v>94.8</c:v>
                </c:pt>
                <c:pt idx="2991" formatCode="General">
                  <c:v>94.7</c:v>
                </c:pt>
                <c:pt idx="2992" formatCode="General">
                  <c:v>94.7</c:v>
                </c:pt>
                <c:pt idx="2993" formatCode="General">
                  <c:v>94.7</c:v>
                </c:pt>
                <c:pt idx="2994" formatCode="General">
                  <c:v>94.7</c:v>
                </c:pt>
                <c:pt idx="2995" formatCode="General">
                  <c:v>94.7</c:v>
                </c:pt>
                <c:pt idx="2996" formatCode="General">
                  <c:v>94.7</c:v>
                </c:pt>
                <c:pt idx="2997" formatCode="General">
                  <c:v>94.8</c:v>
                </c:pt>
                <c:pt idx="2998" formatCode="General">
                  <c:v>94.9</c:v>
                </c:pt>
                <c:pt idx="2999" formatCode="General">
                  <c:v>95.1</c:v>
                </c:pt>
                <c:pt idx="3000" formatCode="General">
                  <c:v>95.3</c:v>
                </c:pt>
                <c:pt idx="3001" formatCode="General">
                  <c:v>95.6</c:v>
                </c:pt>
                <c:pt idx="3002" formatCode="General">
                  <c:v>95.8</c:v>
                </c:pt>
                <c:pt idx="3003" formatCode="General">
                  <c:v>96.1</c:v>
                </c:pt>
                <c:pt idx="3004" formatCode="General">
                  <c:v>96.3</c:v>
                </c:pt>
                <c:pt idx="3005" formatCode="General">
                  <c:v>96.5</c:v>
                </c:pt>
                <c:pt idx="3006" formatCode="General">
                  <c:v>96.7</c:v>
                </c:pt>
                <c:pt idx="3007" formatCode="General">
                  <c:v>96.8</c:v>
                </c:pt>
                <c:pt idx="3008" formatCode="General">
                  <c:v>96.9</c:v>
                </c:pt>
                <c:pt idx="3009" formatCode="General">
                  <c:v>97</c:v>
                </c:pt>
                <c:pt idx="3010" formatCode="General">
                  <c:v>97</c:v>
                </c:pt>
                <c:pt idx="3011" formatCode="General">
                  <c:v>97</c:v>
                </c:pt>
                <c:pt idx="3012" formatCode="General">
                  <c:v>97</c:v>
                </c:pt>
                <c:pt idx="3013" formatCode="General">
                  <c:v>97</c:v>
                </c:pt>
                <c:pt idx="3014" formatCode="General">
                  <c:v>96.9</c:v>
                </c:pt>
                <c:pt idx="3015" formatCode="General">
                  <c:v>96.8</c:v>
                </c:pt>
                <c:pt idx="3016" formatCode="General">
                  <c:v>96.7</c:v>
                </c:pt>
                <c:pt idx="3017" formatCode="General">
                  <c:v>96.6</c:v>
                </c:pt>
                <c:pt idx="3018" formatCode="General">
                  <c:v>96.4</c:v>
                </c:pt>
                <c:pt idx="3019" formatCode="General">
                  <c:v>96.3</c:v>
                </c:pt>
                <c:pt idx="3020" formatCode="General">
                  <c:v>96.1</c:v>
                </c:pt>
                <c:pt idx="3021" formatCode="General">
                  <c:v>95.9</c:v>
                </c:pt>
                <c:pt idx="3022" formatCode="General">
                  <c:v>95.7</c:v>
                </c:pt>
                <c:pt idx="3023" formatCode="General">
                  <c:v>95.5</c:v>
                </c:pt>
                <c:pt idx="3024" formatCode="General">
                  <c:v>95.3</c:v>
                </c:pt>
                <c:pt idx="3025" formatCode="General">
                  <c:v>95.2</c:v>
                </c:pt>
                <c:pt idx="3026" formatCode="General">
                  <c:v>95</c:v>
                </c:pt>
                <c:pt idx="3027" formatCode="General">
                  <c:v>94.9</c:v>
                </c:pt>
                <c:pt idx="3028" formatCode="General">
                  <c:v>94.9</c:v>
                </c:pt>
                <c:pt idx="3029" formatCode="General">
                  <c:v>94.8</c:v>
                </c:pt>
                <c:pt idx="3030" formatCode="General">
                  <c:v>94.7</c:v>
                </c:pt>
                <c:pt idx="3031" formatCode="General">
                  <c:v>94.7</c:v>
                </c:pt>
                <c:pt idx="3032" formatCode="General">
                  <c:v>94.8</c:v>
                </c:pt>
                <c:pt idx="3033" formatCode="General">
                  <c:v>94.9</c:v>
                </c:pt>
                <c:pt idx="3034" formatCode="General">
                  <c:v>95.1</c:v>
                </c:pt>
                <c:pt idx="3035" formatCode="General">
                  <c:v>95.3</c:v>
                </c:pt>
                <c:pt idx="3036" formatCode="General">
                  <c:v>95.5</c:v>
                </c:pt>
                <c:pt idx="3037" formatCode="General">
                  <c:v>95.7</c:v>
                </c:pt>
                <c:pt idx="3038" formatCode="General">
                  <c:v>95.8</c:v>
                </c:pt>
                <c:pt idx="3039" formatCode="General">
                  <c:v>95.9</c:v>
                </c:pt>
                <c:pt idx="3040" formatCode="General">
                  <c:v>96</c:v>
                </c:pt>
                <c:pt idx="3041" formatCode="General">
                  <c:v>96.1</c:v>
                </c:pt>
                <c:pt idx="3042" formatCode="General">
                  <c:v>96.3</c:v>
                </c:pt>
                <c:pt idx="3043" formatCode="General">
                  <c:v>96.4</c:v>
                </c:pt>
                <c:pt idx="3044" formatCode="General">
                  <c:v>96.6</c:v>
                </c:pt>
                <c:pt idx="3045" formatCode="General">
                  <c:v>96.7</c:v>
                </c:pt>
                <c:pt idx="3046" formatCode="General">
                  <c:v>96.9</c:v>
                </c:pt>
                <c:pt idx="3047" formatCode="General">
                  <c:v>97.1</c:v>
                </c:pt>
                <c:pt idx="3048" formatCode="General">
                  <c:v>97.2</c:v>
                </c:pt>
                <c:pt idx="3049" formatCode="General">
                  <c:v>97.3</c:v>
                </c:pt>
                <c:pt idx="3050" formatCode="General">
                  <c:v>97.4</c:v>
                </c:pt>
                <c:pt idx="3051" formatCode="General">
                  <c:v>97.4</c:v>
                </c:pt>
                <c:pt idx="3052" formatCode="General">
                  <c:v>97.3</c:v>
                </c:pt>
                <c:pt idx="3053" formatCode="General">
                  <c:v>97.2</c:v>
                </c:pt>
                <c:pt idx="3054" formatCode="General">
                  <c:v>97.1</c:v>
                </c:pt>
                <c:pt idx="3055" formatCode="General">
                  <c:v>96.9</c:v>
                </c:pt>
                <c:pt idx="3056" formatCode="General">
                  <c:v>96.7</c:v>
                </c:pt>
                <c:pt idx="3057" formatCode="General">
                  <c:v>96.4</c:v>
                </c:pt>
                <c:pt idx="3058" formatCode="General">
                  <c:v>96.2</c:v>
                </c:pt>
                <c:pt idx="3059" formatCode="General">
                  <c:v>96</c:v>
                </c:pt>
                <c:pt idx="3060" formatCode="General">
                  <c:v>95.7</c:v>
                </c:pt>
                <c:pt idx="3061" formatCode="General">
                  <c:v>95.6</c:v>
                </c:pt>
                <c:pt idx="3062" formatCode="General">
                  <c:v>95.4</c:v>
                </c:pt>
                <c:pt idx="3063" formatCode="General">
                  <c:v>95.2</c:v>
                </c:pt>
                <c:pt idx="3064" formatCode="General">
                  <c:v>95.1</c:v>
                </c:pt>
                <c:pt idx="3065" formatCode="General">
                  <c:v>95.1</c:v>
                </c:pt>
                <c:pt idx="3066" formatCode="General">
                  <c:v>95.1</c:v>
                </c:pt>
                <c:pt idx="3067" formatCode="General">
                  <c:v>95.1</c:v>
                </c:pt>
                <c:pt idx="3068" formatCode="General">
                  <c:v>95.1</c:v>
                </c:pt>
                <c:pt idx="3069" formatCode="General">
                  <c:v>95</c:v>
                </c:pt>
                <c:pt idx="3070" formatCode="General">
                  <c:v>95.1</c:v>
                </c:pt>
                <c:pt idx="3071" formatCode="General">
                  <c:v>95.1</c:v>
                </c:pt>
                <c:pt idx="3072" formatCode="General">
                  <c:v>95.1</c:v>
                </c:pt>
                <c:pt idx="3073" formatCode="General">
                  <c:v>95.3</c:v>
                </c:pt>
                <c:pt idx="3074" formatCode="General">
                  <c:v>95.4</c:v>
                </c:pt>
                <c:pt idx="3075" formatCode="General">
                  <c:v>95.6</c:v>
                </c:pt>
                <c:pt idx="3076" formatCode="General">
                  <c:v>95.8</c:v>
                </c:pt>
                <c:pt idx="3077" formatCode="General">
                  <c:v>96.1</c:v>
                </c:pt>
                <c:pt idx="3078" formatCode="General">
                  <c:v>96.3</c:v>
                </c:pt>
                <c:pt idx="3079" formatCode="General">
                  <c:v>96.5</c:v>
                </c:pt>
                <c:pt idx="3080" formatCode="General">
                  <c:v>96.7</c:v>
                </c:pt>
                <c:pt idx="3081" formatCode="General">
                  <c:v>96.9</c:v>
                </c:pt>
                <c:pt idx="3082" formatCode="General">
                  <c:v>97</c:v>
                </c:pt>
                <c:pt idx="3083" formatCode="General">
                  <c:v>97.1</c:v>
                </c:pt>
                <c:pt idx="3084" formatCode="General">
                  <c:v>97.2</c:v>
                </c:pt>
                <c:pt idx="3085" formatCode="General">
                  <c:v>97.3</c:v>
                </c:pt>
                <c:pt idx="3086" formatCode="General">
                  <c:v>97.3</c:v>
                </c:pt>
                <c:pt idx="3087" formatCode="General">
                  <c:v>97.4</c:v>
                </c:pt>
                <c:pt idx="3088" formatCode="General">
                  <c:v>97.4</c:v>
                </c:pt>
                <c:pt idx="3089" formatCode="General">
                  <c:v>97.4</c:v>
                </c:pt>
                <c:pt idx="3090" formatCode="General">
                  <c:v>97.3</c:v>
                </c:pt>
                <c:pt idx="3091" formatCode="General">
                  <c:v>97.2</c:v>
                </c:pt>
                <c:pt idx="3092" formatCode="General">
                  <c:v>97.1</c:v>
                </c:pt>
                <c:pt idx="3093" formatCode="General">
                  <c:v>97</c:v>
                </c:pt>
                <c:pt idx="3094" formatCode="General">
                  <c:v>96.9</c:v>
                </c:pt>
                <c:pt idx="3095" formatCode="General">
                  <c:v>96.7</c:v>
                </c:pt>
                <c:pt idx="3096" formatCode="General">
                  <c:v>96.4</c:v>
                </c:pt>
                <c:pt idx="3097" formatCode="General">
                  <c:v>96.3</c:v>
                </c:pt>
                <c:pt idx="3098" formatCode="General">
                  <c:v>96.1</c:v>
                </c:pt>
                <c:pt idx="3099" formatCode="General">
                  <c:v>95.9</c:v>
                </c:pt>
                <c:pt idx="3100" formatCode="General">
                  <c:v>95.7</c:v>
                </c:pt>
                <c:pt idx="3101" formatCode="General">
                  <c:v>95.6</c:v>
                </c:pt>
                <c:pt idx="3102" formatCode="General">
                  <c:v>95.4</c:v>
                </c:pt>
                <c:pt idx="3103" formatCode="General">
                  <c:v>95.3</c:v>
                </c:pt>
                <c:pt idx="3104" formatCode="General">
                  <c:v>95.2</c:v>
                </c:pt>
                <c:pt idx="3105" formatCode="General">
                  <c:v>95.1</c:v>
                </c:pt>
                <c:pt idx="3106" formatCode="General">
                  <c:v>95.1</c:v>
                </c:pt>
                <c:pt idx="3107" formatCode="General">
                  <c:v>95.1</c:v>
                </c:pt>
                <c:pt idx="3108" formatCode="General">
                  <c:v>95.2</c:v>
                </c:pt>
                <c:pt idx="3109" formatCode="General">
                  <c:v>95.3</c:v>
                </c:pt>
                <c:pt idx="3110" formatCode="General">
                  <c:v>95.5</c:v>
                </c:pt>
                <c:pt idx="3111" formatCode="General">
                  <c:v>95.6</c:v>
                </c:pt>
                <c:pt idx="3112" formatCode="General">
                  <c:v>95.7</c:v>
                </c:pt>
                <c:pt idx="3113" formatCode="General">
                  <c:v>95.9</c:v>
                </c:pt>
                <c:pt idx="3114" formatCode="General">
                  <c:v>96.2</c:v>
                </c:pt>
                <c:pt idx="3115" formatCode="General">
                  <c:v>96.3</c:v>
                </c:pt>
                <c:pt idx="3116" formatCode="General">
                  <c:v>96.5</c:v>
                </c:pt>
                <c:pt idx="3117" formatCode="General">
                  <c:v>96.6</c:v>
                </c:pt>
                <c:pt idx="3118" formatCode="General">
                  <c:v>96.8</c:v>
                </c:pt>
                <c:pt idx="3119" formatCode="General">
                  <c:v>97</c:v>
                </c:pt>
                <c:pt idx="3120" formatCode="General">
                  <c:v>97.1</c:v>
                </c:pt>
                <c:pt idx="3121" formatCode="General">
                  <c:v>97.2</c:v>
                </c:pt>
                <c:pt idx="3122" formatCode="General">
                  <c:v>97.3</c:v>
                </c:pt>
                <c:pt idx="3123" formatCode="General">
                  <c:v>97.5</c:v>
                </c:pt>
                <c:pt idx="3124" formatCode="General">
                  <c:v>97.6</c:v>
                </c:pt>
                <c:pt idx="3125" formatCode="General">
                  <c:v>97.6</c:v>
                </c:pt>
                <c:pt idx="3126" formatCode="General">
                  <c:v>97.7</c:v>
                </c:pt>
                <c:pt idx="3127" formatCode="General">
                  <c:v>97.7</c:v>
                </c:pt>
                <c:pt idx="3128" formatCode="General">
                  <c:v>97.7</c:v>
                </c:pt>
                <c:pt idx="3129" formatCode="General">
                  <c:v>97.6</c:v>
                </c:pt>
                <c:pt idx="3130" formatCode="General">
                  <c:v>97.4</c:v>
                </c:pt>
                <c:pt idx="3131" formatCode="General">
                  <c:v>97.3</c:v>
                </c:pt>
                <c:pt idx="3132" formatCode="General">
                  <c:v>97.1</c:v>
                </c:pt>
                <c:pt idx="3133" formatCode="General">
                  <c:v>96.9</c:v>
                </c:pt>
                <c:pt idx="3134" formatCode="General">
                  <c:v>96.6</c:v>
                </c:pt>
                <c:pt idx="3135" formatCode="General">
                  <c:v>96.4</c:v>
                </c:pt>
                <c:pt idx="3136" formatCode="General">
                  <c:v>96.1</c:v>
                </c:pt>
                <c:pt idx="3137" formatCode="General">
                  <c:v>95.9</c:v>
                </c:pt>
                <c:pt idx="3138" formatCode="General">
                  <c:v>95.7</c:v>
                </c:pt>
                <c:pt idx="3139" formatCode="General">
                  <c:v>95.6</c:v>
                </c:pt>
                <c:pt idx="3140" formatCode="General">
                  <c:v>95.6</c:v>
                </c:pt>
                <c:pt idx="3141" formatCode="General">
                  <c:v>95.5</c:v>
                </c:pt>
                <c:pt idx="3142" formatCode="General">
                  <c:v>95.5</c:v>
                </c:pt>
                <c:pt idx="3143" formatCode="General">
                  <c:v>95.4</c:v>
                </c:pt>
                <c:pt idx="3144" formatCode="General">
                  <c:v>95.5</c:v>
                </c:pt>
                <c:pt idx="3145" formatCode="General">
                  <c:v>95.5</c:v>
                </c:pt>
                <c:pt idx="3146" formatCode="General">
                  <c:v>95.5</c:v>
                </c:pt>
                <c:pt idx="3147" formatCode="General">
                  <c:v>95.6</c:v>
                </c:pt>
                <c:pt idx="3148" formatCode="General">
                  <c:v>95.6</c:v>
                </c:pt>
                <c:pt idx="3149" formatCode="General">
                  <c:v>95.7</c:v>
                </c:pt>
                <c:pt idx="3150" formatCode="General">
                  <c:v>95.9</c:v>
                </c:pt>
                <c:pt idx="3151" formatCode="General">
                  <c:v>96</c:v>
                </c:pt>
                <c:pt idx="3152" formatCode="General">
                  <c:v>96.2</c:v>
                </c:pt>
                <c:pt idx="3153" formatCode="General">
                  <c:v>96.4</c:v>
                </c:pt>
                <c:pt idx="3154" formatCode="General">
                  <c:v>96.6</c:v>
                </c:pt>
                <c:pt idx="3155" formatCode="General">
                  <c:v>96.8</c:v>
                </c:pt>
                <c:pt idx="3156" formatCode="General">
                  <c:v>97</c:v>
                </c:pt>
                <c:pt idx="3157" formatCode="General">
                  <c:v>97.2</c:v>
                </c:pt>
                <c:pt idx="3158" formatCode="General">
                  <c:v>97.4</c:v>
                </c:pt>
                <c:pt idx="3159" formatCode="General">
                  <c:v>97.6</c:v>
                </c:pt>
                <c:pt idx="3160" formatCode="General">
                  <c:v>97.7</c:v>
                </c:pt>
                <c:pt idx="3161" formatCode="General">
                  <c:v>97.8</c:v>
                </c:pt>
                <c:pt idx="3162" formatCode="General">
                  <c:v>97.9</c:v>
                </c:pt>
                <c:pt idx="3163" formatCode="General">
                  <c:v>97.9</c:v>
                </c:pt>
                <c:pt idx="3164" formatCode="General">
                  <c:v>97.9</c:v>
                </c:pt>
                <c:pt idx="3165" formatCode="General">
                  <c:v>97.8</c:v>
                </c:pt>
                <c:pt idx="3166" formatCode="General">
                  <c:v>97.7</c:v>
                </c:pt>
                <c:pt idx="3167" formatCode="General">
                  <c:v>97.6</c:v>
                </c:pt>
                <c:pt idx="3168" formatCode="General">
                  <c:v>97.5</c:v>
                </c:pt>
                <c:pt idx="3169" formatCode="General">
                  <c:v>97.4</c:v>
                </c:pt>
                <c:pt idx="3170" formatCode="General">
                  <c:v>97.2</c:v>
                </c:pt>
                <c:pt idx="3171" formatCode="General">
                  <c:v>97.1</c:v>
                </c:pt>
                <c:pt idx="3172" formatCode="General">
                  <c:v>96.9</c:v>
                </c:pt>
                <c:pt idx="3173" formatCode="General">
                  <c:v>96.7</c:v>
                </c:pt>
                <c:pt idx="3174" formatCode="General">
                  <c:v>96.5</c:v>
                </c:pt>
                <c:pt idx="3175" formatCode="General">
                  <c:v>96.3</c:v>
                </c:pt>
                <c:pt idx="3176" formatCode="General">
                  <c:v>96.1</c:v>
                </c:pt>
                <c:pt idx="3177" formatCode="General">
                  <c:v>96</c:v>
                </c:pt>
                <c:pt idx="3178" formatCode="General">
                  <c:v>95.8</c:v>
                </c:pt>
                <c:pt idx="3179" formatCode="General">
                  <c:v>95.7</c:v>
                </c:pt>
                <c:pt idx="3180" formatCode="General">
                  <c:v>95.7</c:v>
                </c:pt>
                <c:pt idx="3181" formatCode="General">
                  <c:v>95.6</c:v>
                </c:pt>
                <c:pt idx="3182" formatCode="General">
                  <c:v>95.5</c:v>
                </c:pt>
                <c:pt idx="3183" formatCode="General">
                  <c:v>95.6</c:v>
                </c:pt>
                <c:pt idx="3184" formatCode="General">
                  <c:v>95.6</c:v>
                </c:pt>
                <c:pt idx="3185" formatCode="General">
                  <c:v>95.7</c:v>
                </c:pt>
                <c:pt idx="3186" formatCode="General">
                  <c:v>95.7</c:v>
                </c:pt>
                <c:pt idx="3187" formatCode="General">
                  <c:v>95.9</c:v>
                </c:pt>
                <c:pt idx="3188" formatCode="General">
                  <c:v>96.1</c:v>
                </c:pt>
                <c:pt idx="3189" formatCode="General">
                  <c:v>96.3</c:v>
                </c:pt>
                <c:pt idx="3190" formatCode="General">
                  <c:v>96.5</c:v>
                </c:pt>
                <c:pt idx="3191" formatCode="General">
                  <c:v>96.7</c:v>
                </c:pt>
                <c:pt idx="3192" formatCode="General">
                  <c:v>96.9</c:v>
                </c:pt>
                <c:pt idx="3193" formatCode="General">
                  <c:v>97.1</c:v>
                </c:pt>
                <c:pt idx="3194" formatCode="General">
                  <c:v>97.2</c:v>
                </c:pt>
                <c:pt idx="3195" formatCode="General">
                  <c:v>97.4</c:v>
                </c:pt>
                <c:pt idx="3196" formatCode="General">
                  <c:v>97.6</c:v>
                </c:pt>
                <c:pt idx="3197" formatCode="General">
                  <c:v>97.7</c:v>
                </c:pt>
                <c:pt idx="3198" formatCode="General">
                  <c:v>97.9</c:v>
                </c:pt>
                <c:pt idx="3199" formatCode="General">
                  <c:v>97.9</c:v>
                </c:pt>
                <c:pt idx="3200" formatCode="General">
                  <c:v>98</c:v>
                </c:pt>
                <c:pt idx="3201" formatCode="General">
                  <c:v>98</c:v>
                </c:pt>
                <c:pt idx="3202" formatCode="General">
                  <c:v>98</c:v>
                </c:pt>
                <c:pt idx="3203" formatCode="General">
                  <c:v>98</c:v>
                </c:pt>
                <c:pt idx="3204" formatCode="General">
                  <c:v>98</c:v>
                </c:pt>
                <c:pt idx="3205" formatCode="General">
                  <c:v>97.9</c:v>
                </c:pt>
                <c:pt idx="3206" formatCode="General">
                  <c:v>97.8</c:v>
                </c:pt>
                <c:pt idx="3207" formatCode="General">
                  <c:v>97.7</c:v>
                </c:pt>
                <c:pt idx="3208" formatCode="General">
                  <c:v>97.5</c:v>
                </c:pt>
                <c:pt idx="3209" formatCode="General">
                  <c:v>97.3</c:v>
                </c:pt>
                <c:pt idx="3210" formatCode="General">
                  <c:v>97.1</c:v>
                </c:pt>
                <c:pt idx="3211" formatCode="General">
                  <c:v>96.8</c:v>
                </c:pt>
                <c:pt idx="3212" formatCode="General">
                  <c:v>96.6</c:v>
                </c:pt>
                <c:pt idx="3213" formatCode="General">
                  <c:v>96.4</c:v>
                </c:pt>
                <c:pt idx="3214" formatCode="General">
                  <c:v>96.2</c:v>
                </c:pt>
                <c:pt idx="3215" formatCode="General">
                  <c:v>96.1</c:v>
                </c:pt>
                <c:pt idx="3216" formatCode="General">
                  <c:v>95.9</c:v>
                </c:pt>
                <c:pt idx="3217" formatCode="General">
                  <c:v>95.9</c:v>
                </c:pt>
                <c:pt idx="3218" formatCode="General">
                  <c:v>95.8</c:v>
                </c:pt>
                <c:pt idx="3219" formatCode="General">
                  <c:v>95.8</c:v>
                </c:pt>
                <c:pt idx="3220" formatCode="General">
                  <c:v>95.9</c:v>
                </c:pt>
                <c:pt idx="3221" formatCode="General">
                  <c:v>95.9</c:v>
                </c:pt>
                <c:pt idx="3222" formatCode="General">
                  <c:v>95.9</c:v>
                </c:pt>
                <c:pt idx="3223" formatCode="General">
                  <c:v>96</c:v>
                </c:pt>
                <c:pt idx="3224" formatCode="General">
                  <c:v>96</c:v>
                </c:pt>
                <c:pt idx="3225" formatCode="General">
                  <c:v>96.2</c:v>
                </c:pt>
                <c:pt idx="3226" formatCode="General">
                  <c:v>96.3</c:v>
                </c:pt>
                <c:pt idx="3227" formatCode="General">
                  <c:v>96.4</c:v>
                </c:pt>
                <c:pt idx="3228" formatCode="General">
                  <c:v>96.6</c:v>
                </c:pt>
                <c:pt idx="3229" formatCode="General">
                  <c:v>96.8</c:v>
                </c:pt>
                <c:pt idx="3230" formatCode="General">
                  <c:v>97</c:v>
                </c:pt>
                <c:pt idx="3231" formatCode="General">
                  <c:v>97.2</c:v>
                </c:pt>
                <c:pt idx="3232" formatCode="General">
                  <c:v>97.4</c:v>
                </c:pt>
                <c:pt idx="3233" formatCode="General">
                  <c:v>97.6</c:v>
                </c:pt>
                <c:pt idx="3234" formatCode="General">
                  <c:v>97.8</c:v>
                </c:pt>
                <c:pt idx="3235" formatCode="General">
                  <c:v>97.9</c:v>
                </c:pt>
                <c:pt idx="3236" formatCode="General">
                  <c:v>98</c:v>
                </c:pt>
                <c:pt idx="3237" formatCode="General">
                  <c:v>98.1</c:v>
                </c:pt>
                <c:pt idx="3238" formatCode="General">
                  <c:v>98.2</c:v>
                </c:pt>
                <c:pt idx="3239" formatCode="General">
                  <c:v>98.3</c:v>
                </c:pt>
                <c:pt idx="3240" formatCode="General">
                  <c:v>98.3</c:v>
                </c:pt>
                <c:pt idx="3241" formatCode="General">
                  <c:v>98.3</c:v>
                </c:pt>
                <c:pt idx="3242" formatCode="General">
                  <c:v>98.2</c:v>
                </c:pt>
                <c:pt idx="3243" formatCode="General">
                  <c:v>98.1</c:v>
                </c:pt>
                <c:pt idx="3244" formatCode="General">
                  <c:v>98</c:v>
                </c:pt>
                <c:pt idx="3245" formatCode="General">
                  <c:v>97.9</c:v>
                </c:pt>
                <c:pt idx="3246" formatCode="General">
                  <c:v>97.7</c:v>
                </c:pt>
                <c:pt idx="3247" formatCode="General">
                  <c:v>97.5</c:v>
                </c:pt>
                <c:pt idx="3248" formatCode="General">
                  <c:v>97.2</c:v>
                </c:pt>
                <c:pt idx="3249" formatCode="General">
                  <c:v>97</c:v>
                </c:pt>
                <c:pt idx="3250" formatCode="General">
                  <c:v>96.8</c:v>
                </c:pt>
                <c:pt idx="3251" formatCode="General">
                  <c:v>96.6</c:v>
                </c:pt>
                <c:pt idx="3252" formatCode="General">
                  <c:v>96.4</c:v>
                </c:pt>
                <c:pt idx="3253" formatCode="General">
                  <c:v>96.3</c:v>
                </c:pt>
                <c:pt idx="3254" formatCode="General">
                  <c:v>96.2</c:v>
                </c:pt>
                <c:pt idx="3255" formatCode="General">
                  <c:v>96.2</c:v>
                </c:pt>
                <c:pt idx="3256" formatCode="General">
                  <c:v>96.1</c:v>
                </c:pt>
                <c:pt idx="3257" formatCode="General">
                  <c:v>96</c:v>
                </c:pt>
                <c:pt idx="3258" formatCode="General">
                  <c:v>96</c:v>
                </c:pt>
                <c:pt idx="3259" formatCode="General">
                  <c:v>96</c:v>
                </c:pt>
                <c:pt idx="3260" formatCode="General">
                  <c:v>96</c:v>
                </c:pt>
                <c:pt idx="3261" formatCode="General">
                  <c:v>96.1</c:v>
                </c:pt>
                <c:pt idx="3262" formatCode="General">
                  <c:v>96.2</c:v>
                </c:pt>
                <c:pt idx="3263" formatCode="General">
                  <c:v>96.4</c:v>
                </c:pt>
                <c:pt idx="3264" formatCode="General">
                  <c:v>96.5</c:v>
                </c:pt>
                <c:pt idx="3265" formatCode="General">
                  <c:v>96.6</c:v>
                </c:pt>
                <c:pt idx="3266" formatCode="General">
                  <c:v>96.8</c:v>
                </c:pt>
                <c:pt idx="3267" formatCode="General">
                  <c:v>97.1</c:v>
                </c:pt>
                <c:pt idx="3268" formatCode="General">
                  <c:v>97.2</c:v>
                </c:pt>
                <c:pt idx="3269" formatCode="General">
                  <c:v>97.4</c:v>
                </c:pt>
                <c:pt idx="3270" formatCode="General">
                  <c:v>97.7</c:v>
                </c:pt>
                <c:pt idx="3271" formatCode="General">
                  <c:v>97.8</c:v>
                </c:pt>
                <c:pt idx="3272" formatCode="General">
                  <c:v>98</c:v>
                </c:pt>
                <c:pt idx="3273" formatCode="General">
                  <c:v>98</c:v>
                </c:pt>
                <c:pt idx="3274" formatCode="General">
                  <c:v>98.2</c:v>
                </c:pt>
                <c:pt idx="3275" formatCode="General">
                  <c:v>98.3</c:v>
                </c:pt>
                <c:pt idx="3276" formatCode="General">
                  <c:v>98.5</c:v>
                </c:pt>
                <c:pt idx="3277" formatCode="General">
                  <c:v>98.6</c:v>
                </c:pt>
                <c:pt idx="3278" formatCode="General">
                  <c:v>98.6</c:v>
                </c:pt>
                <c:pt idx="3279" formatCode="General">
                  <c:v>98.5</c:v>
                </c:pt>
                <c:pt idx="3280" formatCode="General">
                  <c:v>98.4</c:v>
                </c:pt>
                <c:pt idx="3281" formatCode="General">
                  <c:v>98.2</c:v>
                </c:pt>
                <c:pt idx="3282" formatCode="General">
                  <c:v>98.1</c:v>
                </c:pt>
                <c:pt idx="3283" formatCode="General">
                  <c:v>97.9</c:v>
                </c:pt>
                <c:pt idx="3284" formatCode="General">
                  <c:v>97.9</c:v>
                </c:pt>
                <c:pt idx="3285" formatCode="General">
                  <c:v>97.7</c:v>
                </c:pt>
                <c:pt idx="3286" formatCode="General">
                  <c:v>97.5</c:v>
                </c:pt>
                <c:pt idx="3287" formatCode="General">
                  <c:v>97.2</c:v>
                </c:pt>
                <c:pt idx="3288" formatCode="General">
                  <c:v>96.9</c:v>
                </c:pt>
                <c:pt idx="3289" formatCode="General">
                  <c:v>96.7</c:v>
                </c:pt>
                <c:pt idx="3290" formatCode="General">
                  <c:v>96.5</c:v>
                </c:pt>
                <c:pt idx="3291" formatCode="General">
                  <c:v>96.3</c:v>
                </c:pt>
                <c:pt idx="3292" formatCode="General">
                  <c:v>96.2</c:v>
                </c:pt>
                <c:pt idx="3293" formatCode="General">
                  <c:v>96.2</c:v>
                </c:pt>
                <c:pt idx="3294" formatCode="General">
                  <c:v>96.2</c:v>
                </c:pt>
                <c:pt idx="3295" formatCode="General">
                  <c:v>96.2</c:v>
                </c:pt>
                <c:pt idx="3296" formatCode="General">
                  <c:v>96.3</c:v>
                </c:pt>
                <c:pt idx="3297" formatCode="General">
                  <c:v>96.4</c:v>
                </c:pt>
                <c:pt idx="3298" formatCode="General">
                  <c:v>96.4</c:v>
                </c:pt>
                <c:pt idx="3299" formatCode="General">
                  <c:v>96.5</c:v>
                </c:pt>
                <c:pt idx="3300" formatCode="General">
                  <c:v>96.6</c:v>
                </c:pt>
                <c:pt idx="3301" formatCode="General">
                  <c:v>96.7</c:v>
                </c:pt>
                <c:pt idx="3302" formatCode="General">
                  <c:v>96.8</c:v>
                </c:pt>
                <c:pt idx="3303" formatCode="General">
                  <c:v>96.9</c:v>
                </c:pt>
                <c:pt idx="3304" formatCode="General">
                  <c:v>97</c:v>
                </c:pt>
                <c:pt idx="3305" formatCode="General">
                  <c:v>97.1</c:v>
                </c:pt>
                <c:pt idx="3306" formatCode="General">
                  <c:v>97.2</c:v>
                </c:pt>
                <c:pt idx="3307" formatCode="General">
                  <c:v>97.4</c:v>
                </c:pt>
                <c:pt idx="3308" formatCode="General">
                  <c:v>97.7</c:v>
                </c:pt>
                <c:pt idx="3309" formatCode="General">
                  <c:v>97.9</c:v>
                </c:pt>
                <c:pt idx="3310" formatCode="General">
                  <c:v>98</c:v>
                </c:pt>
                <c:pt idx="3311" formatCode="General">
                  <c:v>98.3</c:v>
                </c:pt>
                <c:pt idx="3312" formatCode="General">
                  <c:v>98.5</c:v>
                </c:pt>
                <c:pt idx="3313" formatCode="General">
                  <c:v>98.7</c:v>
                </c:pt>
                <c:pt idx="3314" formatCode="General">
                  <c:v>98.8</c:v>
                </c:pt>
                <c:pt idx="3315" formatCode="General">
                  <c:v>98.9</c:v>
                </c:pt>
                <c:pt idx="3316" formatCode="General">
                  <c:v>98.9</c:v>
                </c:pt>
                <c:pt idx="3317" formatCode="General">
                  <c:v>98.8</c:v>
                </c:pt>
                <c:pt idx="3318" formatCode="General">
                  <c:v>98.7</c:v>
                </c:pt>
                <c:pt idx="3319" formatCode="General">
                  <c:v>98.5</c:v>
                </c:pt>
                <c:pt idx="3320" formatCode="General">
                  <c:v>98.3</c:v>
                </c:pt>
                <c:pt idx="3321" formatCode="General">
                  <c:v>98.1</c:v>
                </c:pt>
                <c:pt idx="3322" formatCode="General">
                  <c:v>98</c:v>
                </c:pt>
                <c:pt idx="3323" formatCode="General">
                  <c:v>97.8</c:v>
                </c:pt>
                <c:pt idx="3324" formatCode="General">
                  <c:v>97.6</c:v>
                </c:pt>
                <c:pt idx="3325" formatCode="General">
                  <c:v>97.4</c:v>
                </c:pt>
                <c:pt idx="3326" formatCode="General">
                  <c:v>97.2</c:v>
                </c:pt>
                <c:pt idx="3327" formatCode="General">
                  <c:v>97</c:v>
                </c:pt>
                <c:pt idx="3328" formatCode="General">
                  <c:v>96.8</c:v>
                </c:pt>
                <c:pt idx="3329" formatCode="General">
                  <c:v>96.7</c:v>
                </c:pt>
                <c:pt idx="3330" formatCode="General">
                  <c:v>96.7</c:v>
                </c:pt>
                <c:pt idx="3331" formatCode="General">
                  <c:v>96.6</c:v>
                </c:pt>
                <c:pt idx="3332" formatCode="General">
                  <c:v>96.5</c:v>
                </c:pt>
                <c:pt idx="3333" formatCode="General">
                  <c:v>96.4</c:v>
                </c:pt>
                <c:pt idx="3334" formatCode="General">
                  <c:v>96.4</c:v>
                </c:pt>
                <c:pt idx="3335" formatCode="General">
                  <c:v>96.4</c:v>
                </c:pt>
                <c:pt idx="3336" formatCode="General">
                  <c:v>96.5</c:v>
                </c:pt>
                <c:pt idx="3337" formatCode="General">
                  <c:v>96.6</c:v>
                </c:pt>
                <c:pt idx="3338" formatCode="General">
                  <c:v>96.7</c:v>
                </c:pt>
                <c:pt idx="3339" formatCode="General">
                  <c:v>96.8</c:v>
                </c:pt>
                <c:pt idx="3340" formatCode="General">
                  <c:v>96.9</c:v>
                </c:pt>
                <c:pt idx="3341" formatCode="General">
                  <c:v>97</c:v>
                </c:pt>
                <c:pt idx="3342" formatCode="General">
                  <c:v>97.1</c:v>
                </c:pt>
                <c:pt idx="3343" formatCode="General">
                  <c:v>97.3</c:v>
                </c:pt>
                <c:pt idx="3344" formatCode="General">
                  <c:v>97.5</c:v>
                </c:pt>
                <c:pt idx="3345" formatCode="General">
                  <c:v>97.8</c:v>
                </c:pt>
                <c:pt idx="3346" formatCode="General">
                  <c:v>97.9</c:v>
                </c:pt>
                <c:pt idx="3347" formatCode="General">
                  <c:v>98.2</c:v>
                </c:pt>
                <c:pt idx="3348" formatCode="General">
                  <c:v>98.4</c:v>
                </c:pt>
                <c:pt idx="3349" formatCode="General">
                  <c:v>98.5</c:v>
                </c:pt>
                <c:pt idx="3350" formatCode="General">
                  <c:v>98.6</c:v>
                </c:pt>
                <c:pt idx="3351" formatCode="General">
                  <c:v>98.8</c:v>
                </c:pt>
                <c:pt idx="3352" formatCode="General">
                  <c:v>98.8</c:v>
                </c:pt>
                <c:pt idx="3353" formatCode="General">
                  <c:v>98.9</c:v>
                </c:pt>
                <c:pt idx="3354" formatCode="General">
                  <c:v>98.9</c:v>
                </c:pt>
                <c:pt idx="3355" formatCode="General">
                  <c:v>98.9</c:v>
                </c:pt>
                <c:pt idx="3356" formatCode="General">
                  <c:v>98.8</c:v>
                </c:pt>
                <c:pt idx="3357" formatCode="General">
                  <c:v>98.8</c:v>
                </c:pt>
                <c:pt idx="3358" formatCode="General">
                  <c:v>98.6</c:v>
                </c:pt>
                <c:pt idx="3359" formatCode="General">
                  <c:v>98.5</c:v>
                </c:pt>
                <c:pt idx="3360" formatCode="General">
                  <c:v>98.3</c:v>
                </c:pt>
                <c:pt idx="3361" formatCode="General">
                  <c:v>98.1</c:v>
                </c:pt>
                <c:pt idx="3362" formatCode="General">
                  <c:v>98</c:v>
                </c:pt>
                <c:pt idx="3363" formatCode="General">
                  <c:v>97.7</c:v>
                </c:pt>
                <c:pt idx="3364" formatCode="General">
                  <c:v>97.5</c:v>
                </c:pt>
                <c:pt idx="3365" formatCode="General">
                  <c:v>97.2</c:v>
                </c:pt>
                <c:pt idx="3366" formatCode="General">
                  <c:v>97</c:v>
                </c:pt>
                <c:pt idx="3367" formatCode="General">
                  <c:v>96.8</c:v>
                </c:pt>
                <c:pt idx="3368" formatCode="General">
                  <c:v>96.6</c:v>
                </c:pt>
                <c:pt idx="3369" formatCode="General">
                  <c:v>96.5</c:v>
                </c:pt>
                <c:pt idx="3370" formatCode="General">
                  <c:v>96.5</c:v>
                </c:pt>
                <c:pt idx="3371" formatCode="General">
                  <c:v>96.5</c:v>
                </c:pt>
                <c:pt idx="3372" formatCode="General">
                  <c:v>96.6</c:v>
                </c:pt>
                <c:pt idx="3373" formatCode="General">
                  <c:v>96.7</c:v>
                </c:pt>
                <c:pt idx="3374" formatCode="General">
                  <c:v>96.8</c:v>
                </c:pt>
                <c:pt idx="3375" formatCode="General">
                  <c:v>96.9</c:v>
                </c:pt>
                <c:pt idx="3376" formatCode="General">
                  <c:v>97</c:v>
                </c:pt>
                <c:pt idx="3377" formatCode="General">
                  <c:v>97.1</c:v>
                </c:pt>
                <c:pt idx="3378" formatCode="General">
                  <c:v>97.2</c:v>
                </c:pt>
                <c:pt idx="3379" formatCode="General">
                  <c:v>97.3</c:v>
                </c:pt>
                <c:pt idx="3380" formatCode="General">
                  <c:v>97.5</c:v>
                </c:pt>
                <c:pt idx="3381" formatCode="General">
                  <c:v>97.6</c:v>
                </c:pt>
                <c:pt idx="3382" formatCode="General">
                  <c:v>97.8</c:v>
                </c:pt>
                <c:pt idx="3383" formatCode="General">
                  <c:v>97.9</c:v>
                </c:pt>
                <c:pt idx="3384" formatCode="General">
                  <c:v>98</c:v>
                </c:pt>
                <c:pt idx="3385" formatCode="General">
                  <c:v>98.2</c:v>
                </c:pt>
                <c:pt idx="3386" formatCode="General">
                  <c:v>98.5</c:v>
                </c:pt>
                <c:pt idx="3387" formatCode="General">
                  <c:v>98.7</c:v>
                </c:pt>
                <c:pt idx="3388" formatCode="General">
                  <c:v>98.8</c:v>
                </c:pt>
                <c:pt idx="3389" formatCode="General">
                  <c:v>98.9</c:v>
                </c:pt>
                <c:pt idx="3390" formatCode="General">
                  <c:v>99</c:v>
                </c:pt>
                <c:pt idx="3391" formatCode="General">
                  <c:v>99.1</c:v>
                </c:pt>
                <c:pt idx="3392" formatCode="General">
                  <c:v>99.1</c:v>
                </c:pt>
                <c:pt idx="3393" formatCode="General">
                  <c:v>99.1</c:v>
                </c:pt>
                <c:pt idx="3394" formatCode="General">
                  <c:v>99</c:v>
                </c:pt>
                <c:pt idx="3395" formatCode="General">
                  <c:v>99</c:v>
                </c:pt>
                <c:pt idx="3396" formatCode="General">
                  <c:v>98.8</c:v>
                </c:pt>
                <c:pt idx="3397" formatCode="General">
                  <c:v>98.7</c:v>
                </c:pt>
                <c:pt idx="3398" formatCode="General">
                  <c:v>98.5</c:v>
                </c:pt>
                <c:pt idx="3399" formatCode="General">
                  <c:v>98.2</c:v>
                </c:pt>
                <c:pt idx="3400" formatCode="General">
                  <c:v>98</c:v>
                </c:pt>
                <c:pt idx="3401" formatCode="General">
                  <c:v>97.9</c:v>
                </c:pt>
                <c:pt idx="3402" formatCode="General">
                  <c:v>97.7</c:v>
                </c:pt>
                <c:pt idx="3403" formatCode="General">
                  <c:v>97.4</c:v>
                </c:pt>
                <c:pt idx="3404" formatCode="General">
                  <c:v>97.3</c:v>
                </c:pt>
                <c:pt idx="3405" formatCode="General">
                  <c:v>97.1</c:v>
                </c:pt>
                <c:pt idx="3406" formatCode="General">
                  <c:v>97</c:v>
                </c:pt>
                <c:pt idx="3407" formatCode="General">
                  <c:v>96.8</c:v>
                </c:pt>
                <c:pt idx="3408" formatCode="General">
                  <c:v>96.8</c:v>
                </c:pt>
                <c:pt idx="3409" formatCode="General">
                  <c:v>96.8</c:v>
                </c:pt>
                <c:pt idx="3410" formatCode="General">
                  <c:v>96.8</c:v>
                </c:pt>
                <c:pt idx="3411" formatCode="General">
                  <c:v>96.8</c:v>
                </c:pt>
                <c:pt idx="3412" formatCode="General">
                  <c:v>96.9</c:v>
                </c:pt>
                <c:pt idx="3413" formatCode="General">
                  <c:v>96.9</c:v>
                </c:pt>
                <c:pt idx="3414" formatCode="General">
                  <c:v>97.1</c:v>
                </c:pt>
                <c:pt idx="3415" formatCode="General">
                  <c:v>97.2</c:v>
                </c:pt>
                <c:pt idx="3416" formatCode="General">
                  <c:v>97.3</c:v>
                </c:pt>
                <c:pt idx="3417" formatCode="General">
                  <c:v>97.5</c:v>
                </c:pt>
                <c:pt idx="3418" formatCode="General">
                  <c:v>97.6</c:v>
                </c:pt>
                <c:pt idx="3419" formatCode="General">
                  <c:v>97.8</c:v>
                </c:pt>
                <c:pt idx="3420" formatCode="General">
                  <c:v>98</c:v>
                </c:pt>
                <c:pt idx="3421" formatCode="General">
                  <c:v>98.1</c:v>
                </c:pt>
                <c:pt idx="3422" formatCode="General">
                  <c:v>98.3</c:v>
                </c:pt>
                <c:pt idx="3423" formatCode="General">
                  <c:v>98.5</c:v>
                </c:pt>
                <c:pt idx="3424" formatCode="General">
                  <c:v>98.8</c:v>
                </c:pt>
                <c:pt idx="3425" formatCode="General">
                  <c:v>99</c:v>
                </c:pt>
                <c:pt idx="3426" formatCode="General">
                  <c:v>99.1</c:v>
                </c:pt>
                <c:pt idx="3427" formatCode="General">
                  <c:v>99.2</c:v>
                </c:pt>
                <c:pt idx="3428" formatCode="General">
                  <c:v>99.3</c:v>
                </c:pt>
                <c:pt idx="3429" formatCode="General">
                  <c:v>99.3</c:v>
                </c:pt>
                <c:pt idx="3430" formatCode="General">
                  <c:v>99.3</c:v>
                </c:pt>
                <c:pt idx="3431" formatCode="General">
                  <c:v>99.3</c:v>
                </c:pt>
                <c:pt idx="3432" formatCode="General">
                  <c:v>99.2</c:v>
                </c:pt>
                <c:pt idx="3433" formatCode="General">
                  <c:v>99.1</c:v>
                </c:pt>
                <c:pt idx="3434" formatCode="General">
                  <c:v>98.9</c:v>
                </c:pt>
                <c:pt idx="3435" formatCode="General">
                  <c:v>98.8</c:v>
                </c:pt>
                <c:pt idx="3436" formatCode="General">
                  <c:v>98.5</c:v>
                </c:pt>
                <c:pt idx="3437" formatCode="General">
                  <c:v>98.3</c:v>
                </c:pt>
                <c:pt idx="3438" formatCode="General">
                  <c:v>98.2</c:v>
                </c:pt>
                <c:pt idx="3439" formatCode="General">
                  <c:v>98</c:v>
                </c:pt>
                <c:pt idx="3440" formatCode="General">
                  <c:v>98</c:v>
                </c:pt>
                <c:pt idx="3441" formatCode="General">
                  <c:v>97.7</c:v>
                </c:pt>
                <c:pt idx="3442" formatCode="General">
                  <c:v>97.5</c:v>
                </c:pt>
                <c:pt idx="3443" formatCode="General">
                  <c:v>97.2</c:v>
                </c:pt>
                <c:pt idx="3444" formatCode="General">
                  <c:v>97.1</c:v>
                </c:pt>
                <c:pt idx="3445" formatCode="General">
                  <c:v>97</c:v>
                </c:pt>
                <c:pt idx="3446" formatCode="General">
                  <c:v>97</c:v>
                </c:pt>
                <c:pt idx="3447" formatCode="General">
                  <c:v>97.1</c:v>
                </c:pt>
                <c:pt idx="3448" formatCode="General">
                  <c:v>97.1</c:v>
                </c:pt>
                <c:pt idx="3449" formatCode="General">
                  <c:v>97.1</c:v>
                </c:pt>
                <c:pt idx="3450" formatCode="General">
                  <c:v>97.1</c:v>
                </c:pt>
                <c:pt idx="3451" formatCode="General">
                  <c:v>97.2</c:v>
                </c:pt>
                <c:pt idx="3452" formatCode="General">
                  <c:v>97.3</c:v>
                </c:pt>
                <c:pt idx="3453" formatCode="General">
                  <c:v>97.3</c:v>
                </c:pt>
                <c:pt idx="3454" formatCode="General">
                  <c:v>97.4</c:v>
                </c:pt>
                <c:pt idx="3455" formatCode="General">
                  <c:v>97.5</c:v>
                </c:pt>
                <c:pt idx="3456" formatCode="General">
                  <c:v>97.7</c:v>
                </c:pt>
                <c:pt idx="3457" formatCode="General">
                  <c:v>97.9</c:v>
                </c:pt>
                <c:pt idx="3458" formatCode="General">
                  <c:v>98</c:v>
                </c:pt>
                <c:pt idx="3459" formatCode="General">
                  <c:v>98.3</c:v>
                </c:pt>
                <c:pt idx="3460" formatCode="General">
                  <c:v>98.6</c:v>
                </c:pt>
                <c:pt idx="3461" formatCode="General">
                  <c:v>98.8</c:v>
                </c:pt>
                <c:pt idx="3462" formatCode="General">
                  <c:v>99</c:v>
                </c:pt>
                <c:pt idx="3463" formatCode="General">
                  <c:v>99.2</c:v>
                </c:pt>
                <c:pt idx="3464" formatCode="General">
                  <c:v>99.3</c:v>
                </c:pt>
                <c:pt idx="3465" formatCode="General">
                  <c:v>99.5</c:v>
                </c:pt>
                <c:pt idx="3466" formatCode="General">
                  <c:v>99.6</c:v>
                </c:pt>
                <c:pt idx="3467" formatCode="General">
                  <c:v>99.6</c:v>
                </c:pt>
                <c:pt idx="3468" formatCode="General">
                  <c:v>99.6</c:v>
                </c:pt>
                <c:pt idx="3469" formatCode="General">
                  <c:v>99.5</c:v>
                </c:pt>
                <c:pt idx="3470" formatCode="General">
                  <c:v>99.4</c:v>
                </c:pt>
                <c:pt idx="3471" formatCode="General">
                  <c:v>99.2</c:v>
                </c:pt>
                <c:pt idx="3472" formatCode="General">
                  <c:v>99.1</c:v>
                </c:pt>
                <c:pt idx="3473" formatCode="General">
                  <c:v>99</c:v>
                </c:pt>
                <c:pt idx="3474" formatCode="General">
                  <c:v>98.8</c:v>
                </c:pt>
                <c:pt idx="3475" formatCode="General">
                  <c:v>98.6</c:v>
                </c:pt>
                <c:pt idx="3476" formatCode="General">
                  <c:v>98.4</c:v>
                </c:pt>
                <c:pt idx="3477" formatCode="General">
                  <c:v>98.3</c:v>
                </c:pt>
                <c:pt idx="3478" formatCode="General">
                  <c:v>98.1</c:v>
                </c:pt>
                <c:pt idx="3479" formatCode="General">
                  <c:v>98</c:v>
                </c:pt>
                <c:pt idx="3480" formatCode="General">
                  <c:v>97.8</c:v>
                </c:pt>
                <c:pt idx="3481" formatCode="General">
                  <c:v>97.6</c:v>
                </c:pt>
                <c:pt idx="3482" formatCode="General">
                  <c:v>97.4</c:v>
                </c:pt>
                <c:pt idx="3483" formatCode="General">
                  <c:v>97.3</c:v>
                </c:pt>
                <c:pt idx="3484" formatCode="General">
                  <c:v>97.2</c:v>
                </c:pt>
                <c:pt idx="3485" formatCode="General">
                  <c:v>97.2</c:v>
                </c:pt>
                <c:pt idx="3486" formatCode="General">
                  <c:v>97.2</c:v>
                </c:pt>
                <c:pt idx="3487" formatCode="General">
                  <c:v>97.2</c:v>
                </c:pt>
                <c:pt idx="3488" formatCode="General">
                  <c:v>97.2</c:v>
                </c:pt>
                <c:pt idx="3489" formatCode="General">
                  <c:v>97.3</c:v>
                </c:pt>
                <c:pt idx="3490" formatCode="General">
                  <c:v>97.3</c:v>
                </c:pt>
                <c:pt idx="3491" formatCode="General">
                  <c:v>97.5</c:v>
                </c:pt>
                <c:pt idx="3492" formatCode="General">
                  <c:v>97.7</c:v>
                </c:pt>
                <c:pt idx="3493" formatCode="General">
                  <c:v>97.8</c:v>
                </c:pt>
                <c:pt idx="3494" formatCode="General">
                  <c:v>98</c:v>
                </c:pt>
                <c:pt idx="3495" formatCode="General">
                  <c:v>98</c:v>
                </c:pt>
                <c:pt idx="3496" formatCode="General">
                  <c:v>98.3</c:v>
                </c:pt>
                <c:pt idx="3497" formatCode="General">
                  <c:v>98.5</c:v>
                </c:pt>
                <c:pt idx="3498" formatCode="General">
                  <c:v>98.8</c:v>
                </c:pt>
                <c:pt idx="3499" formatCode="General">
                  <c:v>99</c:v>
                </c:pt>
                <c:pt idx="3500" formatCode="General">
                  <c:v>99.3</c:v>
                </c:pt>
                <c:pt idx="3501" formatCode="General">
                  <c:v>99.5</c:v>
                </c:pt>
                <c:pt idx="3502" formatCode="General">
                  <c:v>99.6</c:v>
                </c:pt>
                <c:pt idx="3503" formatCode="General">
                  <c:v>99.7</c:v>
                </c:pt>
                <c:pt idx="3504" formatCode="General">
                  <c:v>99.8</c:v>
                </c:pt>
                <c:pt idx="3505" formatCode="General">
                  <c:v>99.8</c:v>
                </c:pt>
                <c:pt idx="3506" formatCode="General">
                  <c:v>99.7</c:v>
                </c:pt>
                <c:pt idx="3507" formatCode="General">
                  <c:v>99.7</c:v>
                </c:pt>
                <c:pt idx="3508" formatCode="General">
                  <c:v>99.5</c:v>
                </c:pt>
                <c:pt idx="3509" formatCode="General">
                  <c:v>99.4</c:v>
                </c:pt>
                <c:pt idx="3510" formatCode="General">
                  <c:v>99.3</c:v>
                </c:pt>
                <c:pt idx="3511" formatCode="General">
                  <c:v>99.1</c:v>
                </c:pt>
                <c:pt idx="3512" formatCode="General">
                  <c:v>99</c:v>
                </c:pt>
                <c:pt idx="3513" formatCode="General">
                  <c:v>98.8</c:v>
                </c:pt>
                <c:pt idx="3514" formatCode="General">
                  <c:v>98.6</c:v>
                </c:pt>
                <c:pt idx="3515" formatCode="General">
                  <c:v>98.4</c:v>
                </c:pt>
                <c:pt idx="3516" formatCode="General">
                  <c:v>98.2</c:v>
                </c:pt>
                <c:pt idx="3517" formatCode="General">
                  <c:v>98</c:v>
                </c:pt>
                <c:pt idx="3518" formatCode="General">
                  <c:v>98</c:v>
                </c:pt>
                <c:pt idx="3519" formatCode="General">
                  <c:v>97.8</c:v>
                </c:pt>
                <c:pt idx="3520" formatCode="General">
                  <c:v>97.6</c:v>
                </c:pt>
                <c:pt idx="3521" formatCode="General">
                  <c:v>97.5</c:v>
                </c:pt>
                <c:pt idx="3522" formatCode="General">
                  <c:v>97.5</c:v>
                </c:pt>
                <c:pt idx="3523" formatCode="General">
                  <c:v>97.4</c:v>
                </c:pt>
                <c:pt idx="3524" formatCode="General">
                  <c:v>97.5</c:v>
                </c:pt>
                <c:pt idx="3525" formatCode="General">
                  <c:v>97.4</c:v>
                </c:pt>
                <c:pt idx="3526" formatCode="General">
                  <c:v>97.5</c:v>
                </c:pt>
                <c:pt idx="3527" formatCode="General">
                  <c:v>97.5</c:v>
                </c:pt>
                <c:pt idx="3528" formatCode="General">
                  <c:v>97.6</c:v>
                </c:pt>
                <c:pt idx="3529" formatCode="General">
                  <c:v>97.7</c:v>
                </c:pt>
                <c:pt idx="3530" formatCode="General">
                  <c:v>97.8</c:v>
                </c:pt>
                <c:pt idx="3531" formatCode="General">
                  <c:v>98</c:v>
                </c:pt>
                <c:pt idx="3532" formatCode="General">
                  <c:v>98.1</c:v>
                </c:pt>
                <c:pt idx="3533" formatCode="General">
                  <c:v>98.3</c:v>
                </c:pt>
                <c:pt idx="3534" formatCode="General">
                  <c:v>98.6</c:v>
                </c:pt>
                <c:pt idx="3535" formatCode="General">
                  <c:v>98.8</c:v>
                </c:pt>
                <c:pt idx="3536" formatCode="General">
                  <c:v>99.1</c:v>
                </c:pt>
                <c:pt idx="3537" formatCode="General">
                  <c:v>99.3</c:v>
                </c:pt>
                <c:pt idx="3538" formatCode="General">
                  <c:v>99.5</c:v>
                </c:pt>
                <c:pt idx="3539" formatCode="General">
                  <c:v>99.7</c:v>
                </c:pt>
                <c:pt idx="3540" formatCode="General">
                  <c:v>99.8</c:v>
                </c:pt>
                <c:pt idx="3541" formatCode="General">
                  <c:v>99.8</c:v>
                </c:pt>
                <c:pt idx="3542" formatCode="General">
                  <c:v>99.8</c:v>
                </c:pt>
                <c:pt idx="3543" formatCode="General">
                  <c:v>99.8</c:v>
                </c:pt>
                <c:pt idx="3544" formatCode="General">
                  <c:v>99.7</c:v>
                </c:pt>
                <c:pt idx="3545" formatCode="General">
                  <c:v>99.7</c:v>
                </c:pt>
                <c:pt idx="3546" formatCode="General">
                  <c:v>99.7</c:v>
                </c:pt>
                <c:pt idx="3547" formatCode="General">
                  <c:v>99.6</c:v>
                </c:pt>
                <c:pt idx="3548" formatCode="General">
                  <c:v>99.5</c:v>
                </c:pt>
                <c:pt idx="3549" formatCode="General">
                  <c:v>99.4</c:v>
                </c:pt>
                <c:pt idx="3550" formatCode="General">
                  <c:v>99.3</c:v>
                </c:pt>
                <c:pt idx="3551" formatCode="General">
                  <c:v>99.2</c:v>
                </c:pt>
                <c:pt idx="3552" formatCode="General">
                  <c:v>99</c:v>
                </c:pt>
                <c:pt idx="3553" formatCode="General">
                  <c:v>98.8</c:v>
                </c:pt>
                <c:pt idx="3554" formatCode="General">
                  <c:v>98.6</c:v>
                </c:pt>
                <c:pt idx="3555" formatCode="General">
                  <c:v>98.3</c:v>
                </c:pt>
                <c:pt idx="3556" formatCode="General">
                  <c:v>98.1</c:v>
                </c:pt>
                <c:pt idx="3557" formatCode="General">
                  <c:v>98</c:v>
                </c:pt>
                <c:pt idx="3558" formatCode="General">
                  <c:v>97.9</c:v>
                </c:pt>
                <c:pt idx="3559" formatCode="General">
                  <c:v>97.7</c:v>
                </c:pt>
                <c:pt idx="3560" formatCode="General">
                  <c:v>97.6</c:v>
                </c:pt>
                <c:pt idx="3561" formatCode="General">
                  <c:v>97.5</c:v>
                </c:pt>
                <c:pt idx="3562" formatCode="General">
                  <c:v>97.4</c:v>
                </c:pt>
                <c:pt idx="3563" formatCode="General">
                  <c:v>97.4</c:v>
                </c:pt>
                <c:pt idx="3564" formatCode="General">
                  <c:v>97.5</c:v>
                </c:pt>
                <c:pt idx="3565" formatCode="General">
                  <c:v>97.6</c:v>
                </c:pt>
                <c:pt idx="3566" formatCode="General">
                  <c:v>97.8</c:v>
                </c:pt>
                <c:pt idx="3567" formatCode="General">
                  <c:v>98</c:v>
                </c:pt>
                <c:pt idx="3568" formatCode="General">
                  <c:v>98.1</c:v>
                </c:pt>
                <c:pt idx="3569" formatCode="General">
                  <c:v>98.3</c:v>
                </c:pt>
                <c:pt idx="3570" formatCode="General">
                  <c:v>98.5</c:v>
                </c:pt>
                <c:pt idx="3571" formatCode="General">
                  <c:v>98.8</c:v>
                </c:pt>
                <c:pt idx="3572" formatCode="General">
                  <c:v>99</c:v>
                </c:pt>
                <c:pt idx="3573" formatCode="General">
                  <c:v>99.1</c:v>
                </c:pt>
                <c:pt idx="3574" formatCode="General">
                  <c:v>99.3</c:v>
                </c:pt>
                <c:pt idx="3575" formatCode="General">
                  <c:v>99.4</c:v>
                </c:pt>
                <c:pt idx="3576" formatCode="General">
                  <c:v>99.5</c:v>
                </c:pt>
                <c:pt idx="3577" formatCode="General">
                  <c:v>99.6</c:v>
                </c:pt>
                <c:pt idx="3578" formatCode="General">
                  <c:v>99.7</c:v>
                </c:pt>
                <c:pt idx="3579" formatCode="General">
                  <c:v>99.8</c:v>
                </c:pt>
                <c:pt idx="3580" formatCode="General">
                  <c:v>99.9</c:v>
                </c:pt>
                <c:pt idx="3581" formatCode="General">
                  <c:v>100</c:v>
                </c:pt>
                <c:pt idx="3582" formatCode="General">
                  <c:v>100.1</c:v>
                </c:pt>
                <c:pt idx="3583" formatCode="General">
                  <c:v>100.1</c:v>
                </c:pt>
                <c:pt idx="3584" formatCode="General">
                  <c:v>100.1</c:v>
                </c:pt>
                <c:pt idx="3585" formatCode="General">
                  <c:v>100</c:v>
                </c:pt>
                <c:pt idx="3586" formatCode="General">
                  <c:v>99.8</c:v>
                </c:pt>
                <c:pt idx="3587" formatCode="General">
                  <c:v>99.7</c:v>
                </c:pt>
                <c:pt idx="3588" formatCode="General">
                  <c:v>99.5</c:v>
                </c:pt>
                <c:pt idx="3589" formatCode="General">
                  <c:v>99.3</c:v>
                </c:pt>
                <c:pt idx="3590" formatCode="General">
                  <c:v>99.1</c:v>
                </c:pt>
                <c:pt idx="3591" formatCode="General">
                  <c:v>98.9</c:v>
                </c:pt>
                <c:pt idx="3592" formatCode="General">
                  <c:v>98.6</c:v>
                </c:pt>
                <c:pt idx="3593" formatCode="General">
                  <c:v>98.4</c:v>
                </c:pt>
                <c:pt idx="3594" formatCode="General">
                  <c:v>98.2</c:v>
                </c:pt>
                <c:pt idx="3595" formatCode="General">
                  <c:v>98</c:v>
                </c:pt>
                <c:pt idx="3596" formatCode="General">
                  <c:v>98</c:v>
                </c:pt>
                <c:pt idx="3597" formatCode="General">
                  <c:v>97.9</c:v>
                </c:pt>
                <c:pt idx="3598" formatCode="General">
                  <c:v>97.9</c:v>
                </c:pt>
                <c:pt idx="3599" formatCode="General">
                  <c:v>97.8</c:v>
                </c:pt>
                <c:pt idx="3600" formatCode="General">
                  <c:v>97.8</c:v>
                </c:pt>
                <c:pt idx="3601" formatCode="General">
                  <c:v>97.8</c:v>
                </c:pt>
                <c:pt idx="3602" formatCode="General">
                  <c:v>97.8</c:v>
                </c:pt>
                <c:pt idx="3603" formatCode="General">
                  <c:v>97.9</c:v>
                </c:pt>
                <c:pt idx="3604" formatCode="General">
                  <c:v>97.9</c:v>
                </c:pt>
                <c:pt idx="3605" formatCode="General">
                  <c:v>98</c:v>
                </c:pt>
                <c:pt idx="3606" formatCode="General">
                  <c:v>98.2</c:v>
                </c:pt>
                <c:pt idx="3607" formatCode="General">
                  <c:v>98.4</c:v>
                </c:pt>
                <c:pt idx="3608" formatCode="General">
                  <c:v>98.6</c:v>
                </c:pt>
                <c:pt idx="3609" formatCode="General">
                  <c:v>98.8</c:v>
                </c:pt>
                <c:pt idx="3610" formatCode="General">
                  <c:v>99</c:v>
                </c:pt>
                <c:pt idx="3611" formatCode="General">
                  <c:v>99.2</c:v>
                </c:pt>
                <c:pt idx="3612" formatCode="General">
                  <c:v>99.4</c:v>
                </c:pt>
                <c:pt idx="3613" formatCode="General">
                  <c:v>99.6</c:v>
                </c:pt>
                <c:pt idx="3614" formatCode="General">
                  <c:v>99.8</c:v>
                </c:pt>
                <c:pt idx="3615" formatCode="General">
                  <c:v>99.9</c:v>
                </c:pt>
                <c:pt idx="3616" formatCode="General">
                  <c:v>100.1</c:v>
                </c:pt>
                <c:pt idx="3617" formatCode="General">
                  <c:v>100.2</c:v>
                </c:pt>
                <c:pt idx="3618" formatCode="General">
                  <c:v>100.3</c:v>
                </c:pt>
                <c:pt idx="3619" formatCode="General">
                  <c:v>100.4</c:v>
                </c:pt>
                <c:pt idx="3620" formatCode="General">
                  <c:v>100.3</c:v>
                </c:pt>
                <c:pt idx="3621" formatCode="General">
                  <c:v>100.2</c:v>
                </c:pt>
                <c:pt idx="3622" formatCode="General">
                  <c:v>100.1</c:v>
                </c:pt>
                <c:pt idx="3623" formatCode="General">
                  <c:v>100</c:v>
                </c:pt>
                <c:pt idx="3624" formatCode="General">
                  <c:v>100</c:v>
                </c:pt>
                <c:pt idx="3625" formatCode="General">
                  <c:v>99.8</c:v>
                </c:pt>
                <c:pt idx="3626" formatCode="General">
                  <c:v>99.6</c:v>
                </c:pt>
                <c:pt idx="3627" formatCode="General">
                  <c:v>99.4</c:v>
                </c:pt>
                <c:pt idx="3628" formatCode="General">
                  <c:v>99.2</c:v>
                </c:pt>
                <c:pt idx="3629" formatCode="General">
                  <c:v>99</c:v>
                </c:pt>
                <c:pt idx="3630" formatCode="General">
                  <c:v>98.9</c:v>
                </c:pt>
                <c:pt idx="3631" formatCode="General">
                  <c:v>98.7</c:v>
                </c:pt>
                <c:pt idx="3632" formatCode="General">
                  <c:v>98.6</c:v>
                </c:pt>
                <c:pt idx="3633" formatCode="General">
                  <c:v>98.4</c:v>
                </c:pt>
                <c:pt idx="3634" formatCode="General">
                  <c:v>98.2</c:v>
                </c:pt>
                <c:pt idx="3635" formatCode="General">
                  <c:v>98.1</c:v>
                </c:pt>
                <c:pt idx="3636" formatCode="General">
                  <c:v>98</c:v>
                </c:pt>
                <c:pt idx="3637" formatCode="General">
                  <c:v>98</c:v>
                </c:pt>
                <c:pt idx="3638" formatCode="General">
                  <c:v>97.9</c:v>
                </c:pt>
                <c:pt idx="3639" formatCode="General">
                  <c:v>97.9</c:v>
                </c:pt>
                <c:pt idx="3640" formatCode="General">
                  <c:v>98</c:v>
                </c:pt>
                <c:pt idx="3641" formatCode="General">
                  <c:v>98</c:v>
                </c:pt>
                <c:pt idx="3642" formatCode="General">
                  <c:v>98.1</c:v>
                </c:pt>
                <c:pt idx="3643" formatCode="General">
                  <c:v>98.3</c:v>
                </c:pt>
                <c:pt idx="3644" formatCode="General">
                  <c:v>98.5</c:v>
                </c:pt>
                <c:pt idx="3645" formatCode="General">
                  <c:v>98.7</c:v>
                </c:pt>
                <c:pt idx="3646" formatCode="General">
                  <c:v>98.9</c:v>
                </c:pt>
                <c:pt idx="3647" formatCode="General">
                  <c:v>99.1</c:v>
                </c:pt>
                <c:pt idx="3648" formatCode="General">
                  <c:v>99.3</c:v>
                </c:pt>
                <c:pt idx="3649" formatCode="General">
                  <c:v>99.5</c:v>
                </c:pt>
                <c:pt idx="3650" formatCode="General">
                  <c:v>99.7</c:v>
                </c:pt>
                <c:pt idx="3651" formatCode="General">
                  <c:v>99.9</c:v>
                </c:pt>
                <c:pt idx="3652" formatCode="General">
                  <c:v>100</c:v>
                </c:pt>
                <c:pt idx="3653" formatCode="General">
                  <c:v>100.1</c:v>
                </c:pt>
                <c:pt idx="3654" formatCode="General">
                  <c:v>100.2</c:v>
                </c:pt>
                <c:pt idx="3655" formatCode="General">
                  <c:v>100.2</c:v>
                </c:pt>
                <c:pt idx="3656" formatCode="General">
                  <c:v>100.3</c:v>
                </c:pt>
                <c:pt idx="3657" formatCode="General">
                  <c:v>100.3</c:v>
                </c:pt>
                <c:pt idx="3658" formatCode="General">
                  <c:v>100.4</c:v>
                </c:pt>
                <c:pt idx="3659" formatCode="General">
                  <c:v>100.3</c:v>
                </c:pt>
                <c:pt idx="3660" formatCode="General">
                  <c:v>100.3</c:v>
                </c:pt>
                <c:pt idx="3661" formatCode="General">
                  <c:v>100.2</c:v>
                </c:pt>
                <c:pt idx="3662" formatCode="General">
                  <c:v>100.2</c:v>
                </c:pt>
                <c:pt idx="3663" formatCode="General">
                  <c:v>100.1</c:v>
                </c:pt>
                <c:pt idx="3664" formatCode="General">
                  <c:v>99.9</c:v>
                </c:pt>
                <c:pt idx="3665" formatCode="General">
                  <c:v>99.8</c:v>
                </c:pt>
                <c:pt idx="3666" formatCode="General">
                  <c:v>99.6</c:v>
                </c:pt>
                <c:pt idx="3667" formatCode="General">
                  <c:v>99.4</c:v>
                </c:pt>
                <c:pt idx="3668" formatCode="General">
                  <c:v>99.2</c:v>
                </c:pt>
                <c:pt idx="3669" formatCode="General">
                  <c:v>98.9</c:v>
                </c:pt>
                <c:pt idx="3670" formatCode="General">
                  <c:v>98.7</c:v>
                </c:pt>
                <c:pt idx="3671" formatCode="General">
                  <c:v>98.5</c:v>
                </c:pt>
                <c:pt idx="3672" formatCode="General">
                  <c:v>98.3</c:v>
                </c:pt>
                <c:pt idx="3673" formatCode="General">
                  <c:v>98.2</c:v>
                </c:pt>
                <c:pt idx="3674" formatCode="General">
                  <c:v>98.1</c:v>
                </c:pt>
                <c:pt idx="3675" formatCode="General">
                  <c:v>98</c:v>
                </c:pt>
                <c:pt idx="3676" formatCode="General">
                  <c:v>98</c:v>
                </c:pt>
                <c:pt idx="3677" formatCode="General">
                  <c:v>98.1</c:v>
                </c:pt>
                <c:pt idx="3678" formatCode="General">
                  <c:v>98.2</c:v>
                </c:pt>
                <c:pt idx="3679" formatCode="General">
                  <c:v>98.4</c:v>
                </c:pt>
                <c:pt idx="3680" formatCode="General">
                  <c:v>98.5</c:v>
                </c:pt>
                <c:pt idx="3681" formatCode="General">
                  <c:v>98.7</c:v>
                </c:pt>
                <c:pt idx="3682" formatCode="General">
                  <c:v>98.9</c:v>
                </c:pt>
                <c:pt idx="3683" formatCode="General">
                  <c:v>99</c:v>
                </c:pt>
                <c:pt idx="3684" formatCode="General">
                  <c:v>99.1</c:v>
                </c:pt>
                <c:pt idx="3685" formatCode="General">
                  <c:v>99.3</c:v>
                </c:pt>
                <c:pt idx="3686" formatCode="General">
                  <c:v>99.4</c:v>
                </c:pt>
                <c:pt idx="3687" formatCode="General">
                  <c:v>99.6</c:v>
                </c:pt>
                <c:pt idx="3688" formatCode="General">
                  <c:v>99.7</c:v>
                </c:pt>
                <c:pt idx="3689" formatCode="General">
                  <c:v>99.9</c:v>
                </c:pt>
                <c:pt idx="3690" formatCode="General">
                  <c:v>100</c:v>
                </c:pt>
                <c:pt idx="3691" formatCode="General">
                  <c:v>100.2</c:v>
                </c:pt>
                <c:pt idx="3692" formatCode="General">
                  <c:v>100.4</c:v>
                </c:pt>
                <c:pt idx="3693" formatCode="General">
                  <c:v>100.6</c:v>
                </c:pt>
                <c:pt idx="3694" formatCode="General">
                  <c:v>100.7</c:v>
                </c:pt>
                <c:pt idx="3695" formatCode="General">
                  <c:v>100.7</c:v>
                </c:pt>
                <c:pt idx="3696" formatCode="General">
                  <c:v>100.7</c:v>
                </c:pt>
                <c:pt idx="3697" formatCode="General">
                  <c:v>100.6</c:v>
                </c:pt>
                <c:pt idx="3698" formatCode="General">
                  <c:v>100.6</c:v>
                </c:pt>
                <c:pt idx="3699" formatCode="General">
                  <c:v>100.5</c:v>
                </c:pt>
                <c:pt idx="3700" formatCode="General">
                  <c:v>100.4</c:v>
                </c:pt>
                <c:pt idx="3701" formatCode="General">
                  <c:v>100.2</c:v>
                </c:pt>
                <c:pt idx="3702" formatCode="General">
                  <c:v>100</c:v>
                </c:pt>
                <c:pt idx="3703" formatCode="General">
                  <c:v>99.9</c:v>
                </c:pt>
                <c:pt idx="3704" formatCode="General">
                  <c:v>99.7</c:v>
                </c:pt>
                <c:pt idx="3705" formatCode="General">
                  <c:v>99.4</c:v>
                </c:pt>
                <c:pt idx="3706" formatCode="General">
                  <c:v>99.2</c:v>
                </c:pt>
                <c:pt idx="3707" formatCode="General">
                  <c:v>99</c:v>
                </c:pt>
                <c:pt idx="3708" formatCode="General">
                  <c:v>98.8</c:v>
                </c:pt>
                <c:pt idx="3709" formatCode="General">
                  <c:v>98.6</c:v>
                </c:pt>
                <c:pt idx="3710" formatCode="General">
                  <c:v>98.5</c:v>
                </c:pt>
                <c:pt idx="3711" formatCode="General">
                  <c:v>98.4</c:v>
                </c:pt>
                <c:pt idx="3712" formatCode="General">
                  <c:v>98.4</c:v>
                </c:pt>
                <c:pt idx="3713" formatCode="General">
                  <c:v>98.4</c:v>
                </c:pt>
                <c:pt idx="3714" formatCode="General">
                  <c:v>98.4</c:v>
                </c:pt>
                <c:pt idx="3715" formatCode="General">
                  <c:v>98.4</c:v>
                </c:pt>
                <c:pt idx="3716" formatCode="General">
                  <c:v>98.4</c:v>
                </c:pt>
                <c:pt idx="3717" formatCode="General">
                  <c:v>98.5</c:v>
                </c:pt>
                <c:pt idx="3718" formatCode="General">
                  <c:v>98.7</c:v>
                </c:pt>
                <c:pt idx="3719" formatCode="General">
                  <c:v>98.8</c:v>
                </c:pt>
                <c:pt idx="3720" formatCode="General">
                  <c:v>99</c:v>
                </c:pt>
                <c:pt idx="3721" formatCode="General">
                  <c:v>99.1</c:v>
                </c:pt>
                <c:pt idx="3722" formatCode="General">
                  <c:v>99.3</c:v>
                </c:pt>
                <c:pt idx="3723" formatCode="General">
                  <c:v>99.4</c:v>
                </c:pt>
                <c:pt idx="3724" formatCode="General">
                  <c:v>99.6</c:v>
                </c:pt>
                <c:pt idx="3725" formatCode="General">
                  <c:v>99.8</c:v>
                </c:pt>
                <c:pt idx="3726" formatCode="General">
                  <c:v>100</c:v>
                </c:pt>
                <c:pt idx="3727" formatCode="General">
                  <c:v>100.2</c:v>
                </c:pt>
                <c:pt idx="3728" formatCode="General">
                  <c:v>100.4</c:v>
                </c:pt>
                <c:pt idx="3729" formatCode="General">
                  <c:v>100.6</c:v>
                </c:pt>
                <c:pt idx="3730" formatCode="General">
                  <c:v>100.7</c:v>
                </c:pt>
                <c:pt idx="3731" formatCode="General">
                  <c:v>100.8</c:v>
                </c:pt>
                <c:pt idx="3732" formatCode="General">
                  <c:v>100.8</c:v>
                </c:pt>
                <c:pt idx="3733" formatCode="General">
                  <c:v>100.9</c:v>
                </c:pt>
                <c:pt idx="3734" formatCode="General">
                  <c:v>100.8</c:v>
                </c:pt>
                <c:pt idx="3735" formatCode="General">
                  <c:v>100.8</c:v>
                </c:pt>
                <c:pt idx="3736" formatCode="General">
                  <c:v>100.7</c:v>
                </c:pt>
                <c:pt idx="3737" formatCode="General">
                  <c:v>100.6</c:v>
                </c:pt>
                <c:pt idx="3738" formatCode="General">
                  <c:v>100.5</c:v>
                </c:pt>
                <c:pt idx="3739" formatCode="General">
                  <c:v>100.3</c:v>
                </c:pt>
                <c:pt idx="3740" formatCode="General">
                  <c:v>100.2</c:v>
                </c:pt>
                <c:pt idx="3741" formatCode="General">
                  <c:v>100</c:v>
                </c:pt>
                <c:pt idx="3742" formatCode="General">
                  <c:v>99.9</c:v>
                </c:pt>
                <c:pt idx="3743" formatCode="General">
                  <c:v>99.7</c:v>
                </c:pt>
                <c:pt idx="3744" formatCode="General">
                  <c:v>99.5</c:v>
                </c:pt>
                <c:pt idx="3745" formatCode="General">
                  <c:v>99.3</c:v>
                </c:pt>
                <c:pt idx="3746" formatCode="General">
                  <c:v>99.1</c:v>
                </c:pt>
                <c:pt idx="3747" formatCode="General">
                  <c:v>99</c:v>
                </c:pt>
                <c:pt idx="3748" formatCode="General">
                  <c:v>98.8</c:v>
                </c:pt>
                <c:pt idx="3749" formatCode="General">
                  <c:v>98.7</c:v>
                </c:pt>
                <c:pt idx="3750" formatCode="General">
                  <c:v>98.7</c:v>
                </c:pt>
                <c:pt idx="3751" formatCode="General">
                  <c:v>98.6</c:v>
                </c:pt>
                <c:pt idx="3752" formatCode="General">
                  <c:v>98.5</c:v>
                </c:pt>
                <c:pt idx="3753" formatCode="General">
                  <c:v>98.5</c:v>
                </c:pt>
                <c:pt idx="3754" formatCode="General">
                  <c:v>98.6</c:v>
                </c:pt>
                <c:pt idx="3755" formatCode="General">
                  <c:v>98.6</c:v>
                </c:pt>
                <c:pt idx="3756" formatCode="General">
                  <c:v>98.7</c:v>
                </c:pt>
                <c:pt idx="3757" formatCode="General">
                  <c:v>98.9</c:v>
                </c:pt>
                <c:pt idx="3758" formatCode="General">
                  <c:v>99.1</c:v>
                </c:pt>
                <c:pt idx="3759" formatCode="General">
                  <c:v>99.3</c:v>
                </c:pt>
                <c:pt idx="3760" formatCode="General">
                  <c:v>99.5</c:v>
                </c:pt>
                <c:pt idx="3761" formatCode="General">
                  <c:v>99.7</c:v>
                </c:pt>
                <c:pt idx="3762" formatCode="General">
                  <c:v>99.9</c:v>
                </c:pt>
                <c:pt idx="3763" formatCode="General">
                  <c:v>100</c:v>
                </c:pt>
                <c:pt idx="3764" formatCode="General">
                  <c:v>100.2</c:v>
                </c:pt>
                <c:pt idx="3765" formatCode="General">
                  <c:v>100.4</c:v>
                </c:pt>
                <c:pt idx="3766" formatCode="General">
                  <c:v>100.6</c:v>
                </c:pt>
                <c:pt idx="3767" formatCode="General">
                  <c:v>100.8</c:v>
                </c:pt>
                <c:pt idx="3768" formatCode="General">
                  <c:v>100.9</c:v>
                </c:pt>
                <c:pt idx="3769" formatCode="General">
                  <c:v>101</c:v>
                </c:pt>
                <c:pt idx="3770" formatCode="General">
                  <c:v>101</c:v>
                </c:pt>
                <c:pt idx="3771" formatCode="General">
                  <c:v>101</c:v>
                </c:pt>
                <c:pt idx="3772" formatCode="General">
                  <c:v>101</c:v>
                </c:pt>
                <c:pt idx="3773" formatCode="General">
                  <c:v>101</c:v>
                </c:pt>
                <c:pt idx="3774" formatCode="General">
                  <c:v>101</c:v>
                </c:pt>
                <c:pt idx="3775" formatCode="General">
                  <c:v>100.9</c:v>
                </c:pt>
                <c:pt idx="3776" formatCode="General">
                  <c:v>100.8</c:v>
                </c:pt>
                <c:pt idx="3777" formatCode="General">
                  <c:v>100.6</c:v>
                </c:pt>
                <c:pt idx="3778" formatCode="General">
                  <c:v>100.5</c:v>
                </c:pt>
                <c:pt idx="3779" formatCode="General">
                  <c:v>100.2</c:v>
                </c:pt>
                <c:pt idx="3780" formatCode="General">
                  <c:v>100</c:v>
                </c:pt>
                <c:pt idx="3781" formatCode="General">
                  <c:v>99.8</c:v>
                </c:pt>
                <c:pt idx="3782" formatCode="General">
                  <c:v>99.6</c:v>
                </c:pt>
                <c:pt idx="3783" formatCode="General">
                  <c:v>99.5</c:v>
                </c:pt>
                <c:pt idx="3784" formatCode="General">
                  <c:v>99.3</c:v>
                </c:pt>
                <c:pt idx="3785" formatCode="General">
                  <c:v>99.2</c:v>
                </c:pt>
                <c:pt idx="3786" formatCode="General">
                  <c:v>99.1</c:v>
                </c:pt>
                <c:pt idx="3787" formatCode="General">
                  <c:v>99</c:v>
                </c:pt>
                <c:pt idx="3788" formatCode="General">
                  <c:v>98.9</c:v>
                </c:pt>
                <c:pt idx="3789" formatCode="General">
                  <c:v>98.9</c:v>
                </c:pt>
                <c:pt idx="3790" formatCode="General">
                  <c:v>98.8</c:v>
                </c:pt>
                <c:pt idx="3791" formatCode="General">
                  <c:v>98.8</c:v>
                </c:pt>
                <c:pt idx="3792" formatCode="General">
                  <c:v>98.8</c:v>
                </c:pt>
                <c:pt idx="3793" formatCode="General">
                  <c:v>98.8</c:v>
                </c:pt>
                <c:pt idx="3794" formatCode="General">
                  <c:v>98.9</c:v>
                </c:pt>
                <c:pt idx="3795" formatCode="General">
                  <c:v>99</c:v>
                </c:pt>
                <c:pt idx="3796" formatCode="General">
                  <c:v>99.2</c:v>
                </c:pt>
                <c:pt idx="3797" formatCode="General">
                  <c:v>99.4</c:v>
                </c:pt>
                <c:pt idx="3798" formatCode="General">
                  <c:v>99.7</c:v>
                </c:pt>
                <c:pt idx="3799" formatCode="General">
                  <c:v>99.9</c:v>
                </c:pt>
                <c:pt idx="3800" formatCode="General">
                  <c:v>100.1</c:v>
                </c:pt>
                <c:pt idx="3801" formatCode="General">
                  <c:v>100.3</c:v>
                </c:pt>
                <c:pt idx="3802" formatCode="General">
                  <c:v>100.4</c:v>
                </c:pt>
                <c:pt idx="3803" formatCode="General">
                  <c:v>100.6</c:v>
                </c:pt>
                <c:pt idx="3804" formatCode="General">
                  <c:v>100.7</c:v>
                </c:pt>
                <c:pt idx="3805" formatCode="General">
                  <c:v>100.8</c:v>
                </c:pt>
                <c:pt idx="3806" formatCode="General">
                  <c:v>100.9</c:v>
                </c:pt>
                <c:pt idx="3807" formatCode="General">
                  <c:v>101.1</c:v>
                </c:pt>
                <c:pt idx="3808" formatCode="General">
                  <c:v>101.3</c:v>
                </c:pt>
                <c:pt idx="3809" formatCode="General">
                  <c:v>101.4</c:v>
                </c:pt>
                <c:pt idx="3810" formatCode="General">
                  <c:v>101.4</c:v>
                </c:pt>
                <c:pt idx="3811" formatCode="General">
                  <c:v>101.4</c:v>
                </c:pt>
                <c:pt idx="3812" formatCode="General">
                  <c:v>101.3</c:v>
                </c:pt>
                <c:pt idx="3813" formatCode="General">
                  <c:v>101.2</c:v>
                </c:pt>
                <c:pt idx="3814" formatCode="General">
                  <c:v>101</c:v>
                </c:pt>
                <c:pt idx="3815" formatCode="General">
                  <c:v>100.9</c:v>
                </c:pt>
                <c:pt idx="3816" formatCode="General">
                  <c:v>100.6</c:v>
                </c:pt>
                <c:pt idx="3817" formatCode="General">
                  <c:v>100.4</c:v>
                </c:pt>
                <c:pt idx="3818" formatCode="General">
                  <c:v>100.1</c:v>
                </c:pt>
                <c:pt idx="3819" formatCode="General">
                  <c:v>99.9</c:v>
                </c:pt>
                <c:pt idx="3820" formatCode="General">
                  <c:v>99.7</c:v>
                </c:pt>
                <c:pt idx="3821" formatCode="General">
                  <c:v>99.6</c:v>
                </c:pt>
                <c:pt idx="3822" formatCode="General">
                  <c:v>99.4</c:v>
                </c:pt>
                <c:pt idx="3823" formatCode="General">
                  <c:v>99.2</c:v>
                </c:pt>
                <c:pt idx="3824" formatCode="General">
                  <c:v>99.1</c:v>
                </c:pt>
                <c:pt idx="3825" formatCode="General">
                  <c:v>99.1</c:v>
                </c:pt>
                <c:pt idx="3826" formatCode="General">
                  <c:v>99.1</c:v>
                </c:pt>
                <c:pt idx="3827" formatCode="General">
                  <c:v>99</c:v>
                </c:pt>
                <c:pt idx="3828" formatCode="General">
                  <c:v>99.1</c:v>
                </c:pt>
                <c:pt idx="3829" formatCode="General">
                  <c:v>99.1</c:v>
                </c:pt>
                <c:pt idx="3830" formatCode="General">
                  <c:v>99.2</c:v>
                </c:pt>
                <c:pt idx="3831" formatCode="General">
                  <c:v>99.3</c:v>
                </c:pt>
                <c:pt idx="3832" formatCode="General">
                  <c:v>99.3</c:v>
                </c:pt>
                <c:pt idx="3833" formatCode="General">
                  <c:v>99.4</c:v>
                </c:pt>
                <c:pt idx="3834" formatCode="General">
                  <c:v>99.5</c:v>
                </c:pt>
                <c:pt idx="3835" formatCode="General">
                  <c:v>99.5</c:v>
                </c:pt>
                <c:pt idx="3836" formatCode="General">
                  <c:v>99.7</c:v>
                </c:pt>
                <c:pt idx="3837" formatCode="General">
                  <c:v>99.8</c:v>
                </c:pt>
                <c:pt idx="3838" formatCode="General">
                  <c:v>100</c:v>
                </c:pt>
                <c:pt idx="3839" formatCode="General">
                  <c:v>100.3</c:v>
                </c:pt>
                <c:pt idx="3840" formatCode="General">
                  <c:v>100.6</c:v>
                </c:pt>
                <c:pt idx="3841" formatCode="General">
                  <c:v>100.8</c:v>
                </c:pt>
                <c:pt idx="3842" formatCode="General">
                  <c:v>101.1</c:v>
                </c:pt>
                <c:pt idx="3843" formatCode="General">
                  <c:v>101.3</c:v>
                </c:pt>
                <c:pt idx="3844" formatCode="General">
                  <c:v>101.5</c:v>
                </c:pt>
                <c:pt idx="3845" formatCode="General">
                  <c:v>101.6</c:v>
                </c:pt>
                <c:pt idx="3846" formatCode="General">
                  <c:v>101.7</c:v>
                </c:pt>
                <c:pt idx="3847" formatCode="General">
                  <c:v>101.6</c:v>
                </c:pt>
                <c:pt idx="3848" formatCode="General">
                  <c:v>101.5</c:v>
                </c:pt>
                <c:pt idx="3849" formatCode="General">
                  <c:v>101.4</c:v>
                </c:pt>
                <c:pt idx="3850" formatCode="General">
                  <c:v>101.2</c:v>
                </c:pt>
                <c:pt idx="3851" formatCode="General">
                  <c:v>101.1</c:v>
                </c:pt>
                <c:pt idx="3852" formatCode="General">
                  <c:v>101</c:v>
                </c:pt>
                <c:pt idx="3853" formatCode="General">
                  <c:v>100.8</c:v>
                </c:pt>
                <c:pt idx="3854" formatCode="General">
                  <c:v>100.7</c:v>
                </c:pt>
                <c:pt idx="3855" formatCode="General">
                  <c:v>100.5</c:v>
                </c:pt>
                <c:pt idx="3856" formatCode="General">
                  <c:v>100.4</c:v>
                </c:pt>
                <c:pt idx="3857" formatCode="General">
                  <c:v>100.2</c:v>
                </c:pt>
                <c:pt idx="3858" formatCode="General">
                  <c:v>100</c:v>
                </c:pt>
                <c:pt idx="3859" formatCode="General">
                  <c:v>99.9</c:v>
                </c:pt>
                <c:pt idx="3860" formatCode="General">
                  <c:v>99.7</c:v>
                </c:pt>
                <c:pt idx="3861" formatCode="General">
                  <c:v>99.6</c:v>
                </c:pt>
                <c:pt idx="3862" formatCode="General">
                  <c:v>99.5</c:v>
                </c:pt>
                <c:pt idx="3863" formatCode="General">
                  <c:v>99.4</c:v>
                </c:pt>
                <c:pt idx="3864" formatCode="General">
                  <c:v>99.3</c:v>
                </c:pt>
                <c:pt idx="3865" formatCode="General">
                  <c:v>99.3</c:v>
                </c:pt>
                <c:pt idx="3866" formatCode="General">
                  <c:v>99.3</c:v>
                </c:pt>
                <c:pt idx="3867" formatCode="General">
                  <c:v>99.2</c:v>
                </c:pt>
                <c:pt idx="3868" formatCode="General">
                  <c:v>99.3</c:v>
                </c:pt>
                <c:pt idx="3869" formatCode="General">
                  <c:v>99.3</c:v>
                </c:pt>
                <c:pt idx="3870" formatCode="General">
                  <c:v>99.4</c:v>
                </c:pt>
                <c:pt idx="3871" formatCode="General">
                  <c:v>99.5</c:v>
                </c:pt>
                <c:pt idx="3872" formatCode="General">
                  <c:v>99.6</c:v>
                </c:pt>
                <c:pt idx="3873" formatCode="General">
                  <c:v>99.7</c:v>
                </c:pt>
                <c:pt idx="3874" formatCode="General">
                  <c:v>99.9</c:v>
                </c:pt>
                <c:pt idx="3875" formatCode="General">
                  <c:v>100.1</c:v>
                </c:pt>
                <c:pt idx="3876" formatCode="General">
                  <c:v>100.4</c:v>
                </c:pt>
                <c:pt idx="3877" formatCode="General">
                  <c:v>100.7</c:v>
                </c:pt>
                <c:pt idx="3878" formatCode="General">
                  <c:v>101</c:v>
                </c:pt>
                <c:pt idx="3879" formatCode="General">
                  <c:v>101.2</c:v>
                </c:pt>
                <c:pt idx="3880" formatCode="General">
                  <c:v>101.4</c:v>
                </c:pt>
                <c:pt idx="3881" formatCode="General">
                  <c:v>101.5</c:v>
                </c:pt>
                <c:pt idx="3882" formatCode="General">
                  <c:v>101.5</c:v>
                </c:pt>
                <c:pt idx="3883" formatCode="General">
                  <c:v>101.6</c:v>
                </c:pt>
                <c:pt idx="3884" formatCode="General">
                  <c:v>101.6</c:v>
                </c:pt>
                <c:pt idx="3885" formatCode="General">
                  <c:v>101.6</c:v>
                </c:pt>
                <c:pt idx="3886" formatCode="General">
                  <c:v>101.6</c:v>
                </c:pt>
                <c:pt idx="3887" formatCode="General">
                  <c:v>101.5</c:v>
                </c:pt>
                <c:pt idx="3888" formatCode="General">
                  <c:v>101.4</c:v>
                </c:pt>
                <c:pt idx="3889" formatCode="General">
                  <c:v>101.4</c:v>
                </c:pt>
                <c:pt idx="3890" formatCode="General">
                  <c:v>101.3</c:v>
                </c:pt>
                <c:pt idx="3891" formatCode="General">
                  <c:v>101.2</c:v>
                </c:pt>
                <c:pt idx="3892" formatCode="General">
                  <c:v>101.1</c:v>
                </c:pt>
                <c:pt idx="3893" formatCode="General">
                  <c:v>101</c:v>
                </c:pt>
                <c:pt idx="3894" formatCode="General">
                  <c:v>100.8</c:v>
                </c:pt>
                <c:pt idx="3895" formatCode="General">
                  <c:v>100.6</c:v>
                </c:pt>
                <c:pt idx="3896" formatCode="General">
                  <c:v>100.4</c:v>
                </c:pt>
                <c:pt idx="3897" formatCode="General">
                  <c:v>100.1</c:v>
                </c:pt>
                <c:pt idx="3898" formatCode="General">
                  <c:v>99.9</c:v>
                </c:pt>
                <c:pt idx="3899" formatCode="General">
                  <c:v>99.7</c:v>
                </c:pt>
                <c:pt idx="3900" formatCode="General">
                  <c:v>99.5</c:v>
                </c:pt>
                <c:pt idx="3901" formatCode="General">
                  <c:v>99.4</c:v>
                </c:pt>
                <c:pt idx="3902" formatCode="General">
                  <c:v>99.3</c:v>
                </c:pt>
                <c:pt idx="3903" formatCode="General">
                  <c:v>99.2</c:v>
                </c:pt>
                <c:pt idx="3904" formatCode="General">
                  <c:v>99.2</c:v>
                </c:pt>
                <c:pt idx="3905" formatCode="General">
                  <c:v>99.2</c:v>
                </c:pt>
                <c:pt idx="3906" formatCode="General">
                  <c:v>99.3</c:v>
                </c:pt>
                <c:pt idx="3907" formatCode="General">
                  <c:v>99.5</c:v>
                </c:pt>
                <c:pt idx="3908" formatCode="General">
                  <c:v>99.7</c:v>
                </c:pt>
                <c:pt idx="3909" formatCode="General">
                  <c:v>99.9</c:v>
                </c:pt>
                <c:pt idx="3910" formatCode="General">
                  <c:v>100.1</c:v>
                </c:pt>
                <c:pt idx="3911" formatCode="General">
                  <c:v>100.3</c:v>
                </c:pt>
                <c:pt idx="3912" formatCode="General">
                  <c:v>100.5</c:v>
                </c:pt>
                <c:pt idx="3913" formatCode="General">
                  <c:v>100.6</c:v>
                </c:pt>
                <c:pt idx="3914" formatCode="General">
                  <c:v>100.7</c:v>
                </c:pt>
                <c:pt idx="3915" formatCode="General">
                  <c:v>100.8</c:v>
                </c:pt>
                <c:pt idx="3916" formatCode="General">
                  <c:v>101</c:v>
                </c:pt>
                <c:pt idx="3917" formatCode="General">
                  <c:v>101.1</c:v>
                </c:pt>
                <c:pt idx="3918" formatCode="General">
                  <c:v>101.3</c:v>
                </c:pt>
                <c:pt idx="3919" formatCode="General">
                  <c:v>101.4</c:v>
                </c:pt>
                <c:pt idx="3920" formatCode="General">
                  <c:v>101.5</c:v>
                </c:pt>
                <c:pt idx="3921" formatCode="General">
                  <c:v>101.7</c:v>
                </c:pt>
                <c:pt idx="3922" formatCode="General">
                  <c:v>101.8</c:v>
                </c:pt>
                <c:pt idx="3923" formatCode="General">
                  <c:v>101.9</c:v>
                </c:pt>
                <c:pt idx="3924" formatCode="General">
                  <c:v>101.9</c:v>
                </c:pt>
                <c:pt idx="3925" formatCode="General">
                  <c:v>101.9</c:v>
                </c:pt>
                <c:pt idx="3926" formatCode="General">
                  <c:v>101.9</c:v>
                </c:pt>
                <c:pt idx="3927" formatCode="General">
                  <c:v>101.9</c:v>
                </c:pt>
                <c:pt idx="3928" formatCode="General">
                  <c:v>101.7</c:v>
                </c:pt>
                <c:pt idx="3929" formatCode="General">
                  <c:v>101.5</c:v>
                </c:pt>
                <c:pt idx="3930" formatCode="General">
                  <c:v>101.3</c:v>
                </c:pt>
                <c:pt idx="3931" formatCode="General">
                  <c:v>101</c:v>
                </c:pt>
                <c:pt idx="3932" formatCode="General">
                  <c:v>100.8</c:v>
                </c:pt>
                <c:pt idx="3933" formatCode="General">
                  <c:v>100.5</c:v>
                </c:pt>
                <c:pt idx="3934" formatCode="General">
                  <c:v>100.3</c:v>
                </c:pt>
                <c:pt idx="3935" formatCode="General">
                  <c:v>100.1</c:v>
                </c:pt>
                <c:pt idx="3936" formatCode="General">
                  <c:v>99.9</c:v>
                </c:pt>
                <c:pt idx="3937" formatCode="General">
                  <c:v>99.8</c:v>
                </c:pt>
                <c:pt idx="3938" formatCode="General">
                  <c:v>99.7</c:v>
                </c:pt>
                <c:pt idx="3939" formatCode="General">
                  <c:v>99.7</c:v>
                </c:pt>
                <c:pt idx="3940" formatCode="General">
                  <c:v>99.6</c:v>
                </c:pt>
                <c:pt idx="3941" formatCode="General">
                  <c:v>99.7</c:v>
                </c:pt>
                <c:pt idx="3942" formatCode="General">
                  <c:v>99.7</c:v>
                </c:pt>
                <c:pt idx="3943" formatCode="General">
                  <c:v>99.8</c:v>
                </c:pt>
                <c:pt idx="3944" formatCode="General">
                  <c:v>99.8</c:v>
                </c:pt>
                <c:pt idx="3945" formatCode="General">
                  <c:v>99.8</c:v>
                </c:pt>
                <c:pt idx="3946" formatCode="General">
                  <c:v>99.9</c:v>
                </c:pt>
                <c:pt idx="3947" formatCode="General">
                  <c:v>100</c:v>
                </c:pt>
                <c:pt idx="3948" formatCode="General">
                  <c:v>100.1</c:v>
                </c:pt>
                <c:pt idx="3949" formatCode="General">
                  <c:v>100.2</c:v>
                </c:pt>
                <c:pt idx="3950" formatCode="General">
                  <c:v>100.4</c:v>
                </c:pt>
                <c:pt idx="3951" formatCode="General">
                  <c:v>100.5</c:v>
                </c:pt>
                <c:pt idx="3952" formatCode="General">
                  <c:v>100.7</c:v>
                </c:pt>
                <c:pt idx="3953" formatCode="General">
                  <c:v>101</c:v>
                </c:pt>
                <c:pt idx="3954" formatCode="General">
                  <c:v>101.2</c:v>
                </c:pt>
                <c:pt idx="3955" formatCode="General">
                  <c:v>101.4</c:v>
                </c:pt>
                <c:pt idx="3956" formatCode="General">
                  <c:v>101.6</c:v>
                </c:pt>
                <c:pt idx="3957" formatCode="General">
                  <c:v>101.8</c:v>
                </c:pt>
                <c:pt idx="3958" formatCode="General">
                  <c:v>102</c:v>
                </c:pt>
                <c:pt idx="3959" formatCode="General">
                  <c:v>102.1</c:v>
                </c:pt>
                <c:pt idx="3960" formatCode="General">
                  <c:v>102.1</c:v>
                </c:pt>
                <c:pt idx="3961" formatCode="General">
                  <c:v>102.1</c:v>
                </c:pt>
                <c:pt idx="3962" formatCode="General">
                  <c:v>102.1</c:v>
                </c:pt>
                <c:pt idx="3963" formatCode="General">
                  <c:v>102.1</c:v>
                </c:pt>
                <c:pt idx="3964" formatCode="General">
                  <c:v>102</c:v>
                </c:pt>
                <c:pt idx="3965" formatCode="General">
                  <c:v>101.9</c:v>
                </c:pt>
                <c:pt idx="3966" formatCode="General">
                  <c:v>101.7</c:v>
                </c:pt>
                <c:pt idx="3967" formatCode="General">
                  <c:v>101.6</c:v>
                </c:pt>
                <c:pt idx="3968" formatCode="General">
                  <c:v>101.4</c:v>
                </c:pt>
                <c:pt idx="3969" formatCode="General">
                  <c:v>101.2</c:v>
                </c:pt>
                <c:pt idx="3970" formatCode="General">
                  <c:v>101</c:v>
                </c:pt>
                <c:pt idx="3971" formatCode="General">
                  <c:v>100.8</c:v>
                </c:pt>
                <c:pt idx="3972" formatCode="General">
                  <c:v>100.6</c:v>
                </c:pt>
                <c:pt idx="3973" formatCode="General">
                  <c:v>100.4</c:v>
                </c:pt>
                <c:pt idx="3974" formatCode="General">
                  <c:v>100.3</c:v>
                </c:pt>
                <c:pt idx="3975" formatCode="General">
                  <c:v>100.1</c:v>
                </c:pt>
                <c:pt idx="3976" formatCode="General">
                  <c:v>100</c:v>
                </c:pt>
                <c:pt idx="3977" formatCode="General">
                  <c:v>99.9</c:v>
                </c:pt>
                <c:pt idx="3978" formatCode="General">
                  <c:v>99.9</c:v>
                </c:pt>
                <c:pt idx="3979" formatCode="General">
                  <c:v>99.9</c:v>
                </c:pt>
                <c:pt idx="3980" formatCode="General">
                  <c:v>99.8</c:v>
                </c:pt>
                <c:pt idx="3981" formatCode="General">
                  <c:v>99.8</c:v>
                </c:pt>
                <c:pt idx="3982" formatCode="General">
                  <c:v>99.9</c:v>
                </c:pt>
                <c:pt idx="3983" formatCode="General">
                  <c:v>99.9</c:v>
                </c:pt>
                <c:pt idx="3984" formatCode="General">
                  <c:v>100</c:v>
                </c:pt>
                <c:pt idx="3985" formatCode="General">
                  <c:v>100</c:v>
                </c:pt>
                <c:pt idx="3986" formatCode="General">
                  <c:v>100.2</c:v>
                </c:pt>
                <c:pt idx="3987" formatCode="General">
                  <c:v>100.4</c:v>
                </c:pt>
                <c:pt idx="3988" formatCode="General">
                  <c:v>100.6</c:v>
                </c:pt>
                <c:pt idx="3989" formatCode="General">
                  <c:v>100.9</c:v>
                </c:pt>
                <c:pt idx="3990" formatCode="General">
                  <c:v>101.1</c:v>
                </c:pt>
                <c:pt idx="3991" formatCode="General">
                  <c:v>101.3</c:v>
                </c:pt>
                <c:pt idx="3992" formatCode="General">
                  <c:v>101.5</c:v>
                </c:pt>
                <c:pt idx="3993" formatCode="General">
                  <c:v>101.7</c:v>
                </c:pt>
                <c:pt idx="3994" formatCode="General">
                  <c:v>101.8</c:v>
                </c:pt>
                <c:pt idx="3995" formatCode="General">
                  <c:v>102</c:v>
                </c:pt>
                <c:pt idx="3996" formatCode="General">
                  <c:v>102.1</c:v>
                </c:pt>
                <c:pt idx="3997" formatCode="General">
                  <c:v>102.2</c:v>
                </c:pt>
                <c:pt idx="3998" formatCode="General">
                  <c:v>102.2</c:v>
                </c:pt>
                <c:pt idx="3999" formatCode="General">
                  <c:v>102.2</c:v>
                </c:pt>
                <c:pt idx="4000" formatCode="General">
                  <c:v>102.2</c:v>
                </c:pt>
                <c:pt idx="4001" formatCode="General">
                  <c:v>102.2</c:v>
                </c:pt>
                <c:pt idx="4002" formatCode="General">
                  <c:v>102.1</c:v>
                </c:pt>
                <c:pt idx="4003" formatCode="General">
                  <c:v>102</c:v>
                </c:pt>
                <c:pt idx="4004" formatCode="General">
                  <c:v>101.9</c:v>
                </c:pt>
                <c:pt idx="4005" formatCode="General">
                  <c:v>101.8</c:v>
                </c:pt>
                <c:pt idx="4006" formatCode="General">
                  <c:v>101.7</c:v>
                </c:pt>
                <c:pt idx="4007" formatCode="General">
                  <c:v>101.5</c:v>
                </c:pt>
                <c:pt idx="4008" formatCode="General">
                  <c:v>101.3</c:v>
                </c:pt>
                <c:pt idx="4009" formatCode="General">
                  <c:v>101</c:v>
                </c:pt>
                <c:pt idx="4010" formatCode="General">
                  <c:v>100.8</c:v>
                </c:pt>
                <c:pt idx="4011" formatCode="General">
                  <c:v>100.6</c:v>
                </c:pt>
                <c:pt idx="4012" formatCode="General">
                  <c:v>100.4</c:v>
                </c:pt>
                <c:pt idx="4013" formatCode="General">
                  <c:v>100.3</c:v>
                </c:pt>
                <c:pt idx="4014" formatCode="General">
                  <c:v>100.2</c:v>
                </c:pt>
                <c:pt idx="4015" formatCode="General">
                  <c:v>100.1</c:v>
                </c:pt>
                <c:pt idx="4016" formatCode="General">
                  <c:v>100.1</c:v>
                </c:pt>
                <c:pt idx="4017" formatCode="General">
                  <c:v>100</c:v>
                </c:pt>
                <c:pt idx="4018" formatCode="General">
                  <c:v>100</c:v>
                </c:pt>
                <c:pt idx="4019" formatCode="General">
                  <c:v>100.1</c:v>
                </c:pt>
                <c:pt idx="4020" formatCode="General">
                  <c:v>100.1</c:v>
                </c:pt>
                <c:pt idx="4021" formatCode="General">
                  <c:v>100.2</c:v>
                </c:pt>
                <c:pt idx="4022" formatCode="General">
                  <c:v>100.2</c:v>
                </c:pt>
                <c:pt idx="4023" formatCode="General">
                  <c:v>100.3</c:v>
                </c:pt>
                <c:pt idx="4024" formatCode="General">
                  <c:v>100.5</c:v>
                </c:pt>
                <c:pt idx="4025" formatCode="General">
                  <c:v>100.6</c:v>
                </c:pt>
                <c:pt idx="4026" formatCode="General">
                  <c:v>100.8</c:v>
                </c:pt>
                <c:pt idx="4027" formatCode="General">
                  <c:v>101</c:v>
                </c:pt>
                <c:pt idx="4028" formatCode="General">
                  <c:v>101.2</c:v>
                </c:pt>
                <c:pt idx="4029" formatCode="General">
                  <c:v>101.5</c:v>
                </c:pt>
                <c:pt idx="4030" formatCode="General">
                  <c:v>101.7</c:v>
                </c:pt>
                <c:pt idx="4031" formatCode="General">
                  <c:v>101.8</c:v>
                </c:pt>
                <c:pt idx="4032" formatCode="General">
                  <c:v>102</c:v>
                </c:pt>
                <c:pt idx="4033" formatCode="General">
                  <c:v>102.1</c:v>
                </c:pt>
                <c:pt idx="4034" formatCode="General">
                  <c:v>102.2</c:v>
                </c:pt>
                <c:pt idx="4035" formatCode="General">
                  <c:v>102.3</c:v>
                </c:pt>
                <c:pt idx="4036" formatCode="General">
                  <c:v>102.4</c:v>
                </c:pt>
                <c:pt idx="4037" formatCode="General">
                  <c:v>102.5</c:v>
                </c:pt>
                <c:pt idx="4038" formatCode="General">
                  <c:v>102.6</c:v>
                </c:pt>
                <c:pt idx="4039" formatCode="General">
                  <c:v>102.5</c:v>
                </c:pt>
                <c:pt idx="4040" formatCode="General">
                  <c:v>102.4</c:v>
                </c:pt>
                <c:pt idx="4041" formatCode="General">
                  <c:v>102.3</c:v>
                </c:pt>
                <c:pt idx="4042" formatCode="General">
                  <c:v>102.1</c:v>
                </c:pt>
                <c:pt idx="4043" formatCode="General">
                  <c:v>102</c:v>
                </c:pt>
                <c:pt idx="4044" formatCode="General">
                  <c:v>101.8</c:v>
                </c:pt>
                <c:pt idx="4045" formatCode="General">
                  <c:v>101.7</c:v>
                </c:pt>
                <c:pt idx="4046" formatCode="General">
                  <c:v>101.5</c:v>
                </c:pt>
                <c:pt idx="4047" formatCode="General">
                  <c:v>101.3</c:v>
                </c:pt>
                <c:pt idx="4048" formatCode="General">
                  <c:v>101</c:v>
                </c:pt>
                <c:pt idx="4049" formatCode="General">
                  <c:v>100.7</c:v>
                </c:pt>
                <c:pt idx="4050" formatCode="General">
                  <c:v>100.4</c:v>
                </c:pt>
                <c:pt idx="4051" formatCode="General">
                  <c:v>100.2</c:v>
                </c:pt>
                <c:pt idx="4052" formatCode="General">
                  <c:v>100.1</c:v>
                </c:pt>
                <c:pt idx="4053" formatCode="General">
                  <c:v>100.1</c:v>
                </c:pt>
                <c:pt idx="4054" formatCode="General">
                  <c:v>100.2</c:v>
                </c:pt>
                <c:pt idx="4055" formatCode="General">
                  <c:v>100.3</c:v>
                </c:pt>
                <c:pt idx="4056" formatCode="General">
                  <c:v>100.4</c:v>
                </c:pt>
                <c:pt idx="4057" formatCode="General">
                  <c:v>100.5</c:v>
                </c:pt>
                <c:pt idx="4058" formatCode="General">
                  <c:v>100.5</c:v>
                </c:pt>
                <c:pt idx="4059" formatCode="General">
                  <c:v>100.5</c:v>
                </c:pt>
                <c:pt idx="4060" formatCode="General">
                  <c:v>100.6</c:v>
                </c:pt>
                <c:pt idx="4061" formatCode="General">
                  <c:v>100.7</c:v>
                </c:pt>
                <c:pt idx="4062" formatCode="General">
                  <c:v>100.8</c:v>
                </c:pt>
                <c:pt idx="4063" formatCode="General">
                  <c:v>100.9</c:v>
                </c:pt>
                <c:pt idx="4064" formatCode="General">
                  <c:v>101</c:v>
                </c:pt>
                <c:pt idx="4065" formatCode="General">
                  <c:v>101.1</c:v>
                </c:pt>
                <c:pt idx="4066" formatCode="General">
                  <c:v>101.3</c:v>
                </c:pt>
                <c:pt idx="4067" formatCode="General">
                  <c:v>101.4</c:v>
                </c:pt>
                <c:pt idx="4068" formatCode="General">
                  <c:v>101.7</c:v>
                </c:pt>
                <c:pt idx="4069" formatCode="General">
                  <c:v>101.9</c:v>
                </c:pt>
                <c:pt idx="4070" formatCode="General">
                  <c:v>102.1</c:v>
                </c:pt>
                <c:pt idx="4071" formatCode="General">
                  <c:v>102.4</c:v>
                </c:pt>
                <c:pt idx="4072" formatCode="General">
                  <c:v>102.6</c:v>
                </c:pt>
                <c:pt idx="4073" formatCode="General">
                  <c:v>102.7</c:v>
                </c:pt>
                <c:pt idx="4074" formatCode="General">
                  <c:v>102.8</c:v>
                </c:pt>
                <c:pt idx="4075" formatCode="General">
                  <c:v>102.8</c:v>
                </c:pt>
                <c:pt idx="4076" formatCode="General">
                  <c:v>102.8</c:v>
                </c:pt>
                <c:pt idx="4077" formatCode="General">
                  <c:v>102.7</c:v>
                </c:pt>
                <c:pt idx="4078" formatCode="General">
                  <c:v>102.6</c:v>
                </c:pt>
                <c:pt idx="4079" formatCode="General">
                  <c:v>102.5</c:v>
                </c:pt>
                <c:pt idx="4080" formatCode="General">
                  <c:v>102.3</c:v>
                </c:pt>
                <c:pt idx="4081" formatCode="General">
                  <c:v>102.2</c:v>
                </c:pt>
                <c:pt idx="4082" formatCode="General">
                  <c:v>102</c:v>
                </c:pt>
                <c:pt idx="4083" formatCode="General">
                  <c:v>101.8</c:v>
                </c:pt>
                <c:pt idx="4084" formatCode="General">
                  <c:v>101.6</c:v>
                </c:pt>
                <c:pt idx="4085" formatCode="General">
                  <c:v>101.4</c:v>
                </c:pt>
                <c:pt idx="4086" formatCode="General">
                  <c:v>101.1</c:v>
                </c:pt>
                <c:pt idx="4087" formatCode="General">
                  <c:v>101</c:v>
                </c:pt>
                <c:pt idx="4088" formatCode="General">
                  <c:v>100.8</c:v>
                </c:pt>
                <c:pt idx="4089" formatCode="General">
                  <c:v>100.7</c:v>
                </c:pt>
                <c:pt idx="4090" formatCode="General">
                  <c:v>100.6</c:v>
                </c:pt>
                <c:pt idx="4091" formatCode="General">
                  <c:v>100.5</c:v>
                </c:pt>
                <c:pt idx="4092" formatCode="General">
                  <c:v>100.5</c:v>
                </c:pt>
                <c:pt idx="4093" formatCode="General">
                  <c:v>100.5</c:v>
                </c:pt>
                <c:pt idx="4094" formatCode="General">
                  <c:v>100.5</c:v>
                </c:pt>
                <c:pt idx="4095" formatCode="General">
                  <c:v>100.5</c:v>
                </c:pt>
                <c:pt idx="4096" formatCode="General">
                  <c:v>100.5</c:v>
                </c:pt>
                <c:pt idx="4097" formatCode="General">
                  <c:v>100.5</c:v>
                </c:pt>
                <c:pt idx="4098" formatCode="General">
                  <c:v>100.6</c:v>
                </c:pt>
                <c:pt idx="4099" formatCode="General">
                  <c:v>100.7</c:v>
                </c:pt>
                <c:pt idx="4100" formatCode="General">
                  <c:v>100.9</c:v>
                </c:pt>
                <c:pt idx="4101" formatCode="General">
                  <c:v>101</c:v>
                </c:pt>
                <c:pt idx="4102" formatCode="General">
                  <c:v>101.2</c:v>
                </c:pt>
                <c:pt idx="4103" formatCode="General">
                  <c:v>101.4</c:v>
                </c:pt>
                <c:pt idx="4104" formatCode="General">
                  <c:v>101.6</c:v>
                </c:pt>
                <c:pt idx="4105" formatCode="General">
                  <c:v>101.8</c:v>
                </c:pt>
                <c:pt idx="4106" formatCode="General">
                  <c:v>102.1</c:v>
                </c:pt>
                <c:pt idx="4107" formatCode="General">
                  <c:v>102.3</c:v>
                </c:pt>
                <c:pt idx="4108" formatCode="General">
                  <c:v>102.5</c:v>
                </c:pt>
                <c:pt idx="4109" formatCode="General">
                  <c:v>102.6</c:v>
                </c:pt>
                <c:pt idx="4110" formatCode="General">
                  <c:v>102.7</c:v>
                </c:pt>
                <c:pt idx="4111" formatCode="General">
                  <c:v>102.8</c:v>
                </c:pt>
                <c:pt idx="4112" formatCode="General">
                  <c:v>102.9</c:v>
                </c:pt>
                <c:pt idx="4113" formatCode="General">
                  <c:v>102.8</c:v>
                </c:pt>
                <c:pt idx="4114" formatCode="General">
                  <c:v>102.8</c:v>
                </c:pt>
                <c:pt idx="4115" formatCode="General">
                  <c:v>102.8</c:v>
                </c:pt>
                <c:pt idx="4116" formatCode="General">
                  <c:v>102.7</c:v>
                </c:pt>
                <c:pt idx="4117" formatCode="General">
                  <c:v>102.6</c:v>
                </c:pt>
                <c:pt idx="4118" formatCode="General">
                  <c:v>102.5</c:v>
                </c:pt>
                <c:pt idx="4119" formatCode="General">
                  <c:v>102.4</c:v>
                </c:pt>
                <c:pt idx="4120" formatCode="General">
                  <c:v>102.2</c:v>
                </c:pt>
                <c:pt idx="4121" formatCode="General">
                  <c:v>102.1</c:v>
                </c:pt>
                <c:pt idx="4122" formatCode="General">
                  <c:v>101.9</c:v>
                </c:pt>
                <c:pt idx="4123" formatCode="General">
                  <c:v>101.7</c:v>
                </c:pt>
                <c:pt idx="4124" formatCode="General">
                  <c:v>101.4</c:v>
                </c:pt>
                <c:pt idx="4125" formatCode="General">
                  <c:v>101.3</c:v>
                </c:pt>
                <c:pt idx="4126" formatCode="General">
                  <c:v>101.1</c:v>
                </c:pt>
                <c:pt idx="4127" formatCode="General">
                  <c:v>101</c:v>
                </c:pt>
                <c:pt idx="4128" formatCode="General">
                  <c:v>100.8</c:v>
                </c:pt>
                <c:pt idx="4129" formatCode="General">
                  <c:v>100.7</c:v>
                </c:pt>
                <c:pt idx="4130" formatCode="General">
                  <c:v>100.6</c:v>
                </c:pt>
                <c:pt idx="4131" formatCode="General">
                  <c:v>100.6</c:v>
                </c:pt>
                <c:pt idx="4132" formatCode="General">
                  <c:v>100.6</c:v>
                </c:pt>
                <c:pt idx="4133" formatCode="General">
                  <c:v>100.6</c:v>
                </c:pt>
                <c:pt idx="4134" formatCode="General">
                  <c:v>100.7</c:v>
                </c:pt>
                <c:pt idx="4135" formatCode="General">
                  <c:v>100.7</c:v>
                </c:pt>
                <c:pt idx="4136" formatCode="General">
                  <c:v>100.8</c:v>
                </c:pt>
                <c:pt idx="4137" formatCode="General">
                  <c:v>100.9</c:v>
                </c:pt>
                <c:pt idx="4138" formatCode="General">
                  <c:v>101.1</c:v>
                </c:pt>
                <c:pt idx="4139" formatCode="General">
                  <c:v>101.2</c:v>
                </c:pt>
                <c:pt idx="4140" formatCode="General">
                  <c:v>101.4</c:v>
                </c:pt>
                <c:pt idx="4141" formatCode="General">
                  <c:v>101.6</c:v>
                </c:pt>
                <c:pt idx="4142" formatCode="General">
                  <c:v>101.9</c:v>
                </c:pt>
                <c:pt idx="4143" formatCode="General">
                  <c:v>102.1</c:v>
                </c:pt>
                <c:pt idx="4144" formatCode="General">
                  <c:v>102.3</c:v>
                </c:pt>
                <c:pt idx="4145" formatCode="General">
                  <c:v>102.4</c:v>
                </c:pt>
                <c:pt idx="4146" formatCode="General">
                  <c:v>102.6</c:v>
                </c:pt>
                <c:pt idx="4147" formatCode="General">
                  <c:v>102.7</c:v>
                </c:pt>
                <c:pt idx="4148" formatCode="General">
                  <c:v>102.8</c:v>
                </c:pt>
                <c:pt idx="4149" formatCode="General">
                  <c:v>102.9</c:v>
                </c:pt>
                <c:pt idx="4150" formatCode="General">
                  <c:v>103</c:v>
                </c:pt>
                <c:pt idx="4151" formatCode="General">
                  <c:v>103</c:v>
                </c:pt>
                <c:pt idx="4152" formatCode="General">
                  <c:v>103</c:v>
                </c:pt>
                <c:pt idx="4153" formatCode="General">
                  <c:v>103</c:v>
                </c:pt>
                <c:pt idx="4154" formatCode="General">
                  <c:v>103</c:v>
                </c:pt>
                <c:pt idx="4155" formatCode="General">
                  <c:v>103</c:v>
                </c:pt>
                <c:pt idx="4156" formatCode="General">
                  <c:v>102.9</c:v>
                </c:pt>
                <c:pt idx="4157" formatCode="General">
                  <c:v>102.6</c:v>
                </c:pt>
                <c:pt idx="4158" formatCode="General">
                  <c:v>102.4</c:v>
                </c:pt>
                <c:pt idx="4159" formatCode="General">
                  <c:v>102.2</c:v>
                </c:pt>
                <c:pt idx="4160" formatCode="General">
                  <c:v>102</c:v>
                </c:pt>
                <c:pt idx="4161" formatCode="General">
                  <c:v>101.9</c:v>
                </c:pt>
                <c:pt idx="4162" formatCode="General">
                  <c:v>101.7</c:v>
                </c:pt>
                <c:pt idx="4163" formatCode="General">
                  <c:v>101.4</c:v>
                </c:pt>
                <c:pt idx="4164" formatCode="General">
                  <c:v>101.2</c:v>
                </c:pt>
                <c:pt idx="4165" formatCode="General">
                  <c:v>101</c:v>
                </c:pt>
                <c:pt idx="4166" formatCode="General">
                  <c:v>100.9</c:v>
                </c:pt>
                <c:pt idx="4167" formatCode="General">
                  <c:v>100.8</c:v>
                </c:pt>
                <c:pt idx="4168" formatCode="General">
                  <c:v>100.8</c:v>
                </c:pt>
                <c:pt idx="4169" formatCode="General">
                  <c:v>100.8</c:v>
                </c:pt>
                <c:pt idx="4170" formatCode="General">
                  <c:v>100.8</c:v>
                </c:pt>
                <c:pt idx="4171" formatCode="General">
                  <c:v>100.9</c:v>
                </c:pt>
                <c:pt idx="4172" formatCode="General">
                  <c:v>100.9</c:v>
                </c:pt>
                <c:pt idx="4173" formatCode="General">
                  <c:v>100.9</c:v>
                </c:pt>
                <c:pt idx="4174" formatCode="General">
                  <c:v>101.1</c:v>
                </c:pt>
                <c:pt idx="4175" formatCode="General">
                  <c:v>101.2</c:v>
                </c:pt>
                <c:pt idx="4176" formatCode="General">
                  <c:v>101.3</c:v>
                </c:pt>
                <c:pt idx="4177" formatCode="General">
                  <c:v>101.5</c:v>
                </c:pt>
                <c:pt idx="4178" formatCode="General">
                  <c:v>101.7</c:v>
                </c:pt>
                <c:pt idx="4179" formatCode="General">
                  <c:v>101.9</c:v>
                </c:pt>
                <c:pt idx="4180" formatCode="General">
                  <c:v>102</c:v>
                </c:pt>
                <c:pt idx="4181" formatCode="General">
                  <c:v>102.2</c:v>
                </c:pt>
                <c:pt idx="4182" formatCode="General">
                  <c:v>102.4</c:v>
                </c:pt>
                <c:pt idx="4183" formatCode="General">
                  <c:v>102.5</c:v>
                </c:pt>
                <c:pt idx="4184" formatCode="General">
                  <c:v>102.7</c:v>
                </c:pt>
                <c:pt idx="4185" formatCode="General">
                  <c:v>102.8</c:v>
                </c:pt>
                <c:pt idx="4186" formatCode="General">
                  <c:v>102.9</c:v>
                </c:pt>
                <c:pt idx="4187" formatCode="General">
                  <c:v>103.1</c:v>
                </c:pt>
                <c:pt idx="4188" formatCode="General">
                  <c:v>103.2</c:v>
                </c:pt>
                <c:pt idx="4189" formatCode="General">
                  <c:v>103.3</c:v>
                </c:pt>
                <c:pt idx="4190" formatCode="General">
                  <c:v>103.4</c:v>
                </c:pt>
                <c:pt idx="4191" formatCode="General">
                  <c:v>103.4</c:v>
                </c:pt>
                <c:pt idx="4192" formatCode="General">
                  <c:v>103.3</c:v>
                </c:pt>
                <c:pt idx="4193" formatCode="General">
                  <c:v>103.1</c:v>
                </c:pt>
                <c:pt idx="4194" formatCode="General">
                  <c:v>103</c:v>
                </c:pt>
                <c:pt idx="4195" formatCode="General">
                  <c:v>102.9</c:v>
                </c:pt>
                <c:pt idx="4196" formatCode="General">
                  <c:v>102.7</c:v>
                </c:pt>
                <c:pt idx="4197" formatCode="General">
                  <c:v>102.4</c:v>
                </c:pt>
                <c:pt idx="4198" formatCode="General">
                  <c:v>102.2</c:v>
                </c:pt>
                <c:pt idx="4199" formatCode="General">
                  <c:v>102</c:v>
                </c:pt>
                <c:pt idx="4200" formatCode="General">
                  <c:v>101.8</c:v>
                </c:pt>
                <c:pt idx="4201" formatCode="General">
                  <c:v>101.6</c:v>
                </c:pt>
                <c:pt idx="4202" formatCode="General">
                  <c:v>101.4</c:v>
                </c:pt>
                <c:pt idx="4203" formatCode="General">
                  <c:v>101.2</c:v>
                </c:pt>
                <c:pt idx="4204" formatCode="General">
                  <c:v>101.2</c:v>
                </c:pt>
                <c:pt idx="4205" formatCode="General">
                  <c:v>101.1</c:v>
                </c:pt>
                <c:pt idx="4206" formatCode="General">
                  <c:v>101.1</c:v>
                </c:pt>
                <c:pt idx="4207" formatCode="General">
                  <c:v>101</c:v>
                </c:pt>
                <c:pt idx="4208" formatCode="General">
                  <c:v>101</c:v>
                </c:pt>
                <c:pt idx="4209" formatCode="General">
                  <c:v>101.1</c:v>
                </c:pt>
                <c:pt idx="4210" formatCode="General">
                  <c:v>101.2</c:v>
                </c:pt>
                <c:pt idx="4211" formatCode="General">
                  <c:v>101.2</c:v>
                </c:pt>
                <c:pt idx="4212" formatCode="General">
                  <c:v>101.3</c:v>
                </c:pt>
                <c:pt idx="4213" formatCode="General">
                  <c:v>101.4</c:v>
                </c:pt>
                <c:pt idx="4214" formatCode="General">
                  <c:v>101.5</c:v>
                </c:pt>
                <c:pt idx="4215" formatCode="General">
                  <c:v>101.6</c:v>
                </c:pt>
                <c:pt idx="4216" formatCode="General">
                  <c:v>101.8</c:v>
                </c:pt>
                <c:pt idx="4217" formatCode="General">
                  <c:v>101.9</c:v>
                </c:pt>
                <c:pt idx="4218" formatCode="General">
                  <c:v>102.1</c:v>
                </c:pt>
                <c:pt idx="4219" formatCode="General">
                  <c:v>102.3</c:v>
                </c:pt>
                <c:pt idx="4220" formatCode="General">
                  <c:v>102.6</c:v>
                </c:pt>
                <c:pt idx="4221" formatCode="General">
                  <c:v>102.8</c:v>
                </c:pt>
                <c:pt idx="4222" formatCode="General">
                  <c:v>103</c:v>
                </c:pt>
                <c:pt idx="4223" formatCode="General">
                  <c:v>103.2</c:v>
                </c:pt>
                <c:pt idx="4224" formatCode="General">
                  <c:v>103.3</c:v>
                </c:pt>
                <c:pt idx="4225" formatCode="General">
                  <c:v>103.4</c:v>
                </c:pt>
                <c:pt idx="4226" formatCode="General">
                  <c:v>103.5</c:v>
                </c:pt>
                <c:pt idx="4227" formatCode="General">
                  <c:v>103.6</c:v>
                </c:pt>
                <c:pt idx="4228" formatCode="General">
                  <c:v>103.6</c:v>
                </c:pt>
                <c:pt idx="4229" formatCode="General">
                  <c:v>103.5</c:v>
                </c:pt>
                <c:pt idx="4230" formatCode="General">
                  <c:v>103.4</c:v>
                </c:pt>
                <c:pt idx="4231" formatCode="General">
                  <c:v>103.3</c:v>
                </c:pt>
                <c:pt idx="4232" formatCode="General">
                  <c:v>103.1</c:v>
                </c:pt>
                <c:pt idx="4233" formatCode="General">
                  <c:v>102.9</c:v>
                </c:pt>
                <c:pt idx="4234" formatCode="General">
                  <c:v>102.8</c:v>
                </c:pt>
                <c:pt idx="4235" formatCode="General">
                  <c:v>102.6</c:v>
                </c:pt>
                <c:pt idx="4236" formatCode="General">
                  <c:v>102.4</c:v>
                </c:pt>
                <c:pt idx="4237" formatCode="General">
                  <c:v>102.1</c:v>
                </c:pt>
                <c:pt idx="4238" formatCode="General">
                  <c:v>102</c:v>
                </c:pt>
                <c:pt idx="4239" formatCode="General">
                  <c:v>101.8</c:v>
                </c:pt>
                <c:pt idx="4240" formatCode="General">
                  <c:v>101.7</c:v>
                </c:pt>
                <c:pt idx="4241" formatCode="General">
                  <c:v>101.5</c:v>
                </c:pt>
                <c:pt idx="4242" formatCode="General">
                  <c:v>101.4</c:v>
                </c:pt>
                <c:pt idx="4243" formatCode="General">
                  <c:v>101.3</c:v>
                </c:pt>
                <c:pt idx="4244" formatCode="General">
                  <c:v>101.3</c:v>
                </c:pt>
                <c:pt idx="4245" formatCode="General">
                  <c:v>101.2</c:v>
                </c:pt>
                <c:pt idx="4246" formatCode="General">
                  <c:v>101.2</c:v>
                </c:pt>
                <c:pt idx="4247" formatCode="General">
                  <c:v>101.2</c:v>
                </c:pt>
                <c:pt idx="4248" formatCode="General">
                  <c:v>101.3</c:v>
                </c:pt>
                <c:pt idx="4249" formatCode="General">
                  <c:v>101.4</c:v>
                </c:pt>
                <c:pt idx="4250" formatCode="General">
                  <c:v>101.5</c:v>
                </c:pt>
                <c:pt idx="4251" formatCode="General">
                  <c:v>101.6</c:v>
                </c:pt>
                <c:pt idx="4252" formatCode="General">
                  <c:v>101.7</c:v>
                </c:pt>
                <c:pt idx="4253" formatCode="General">
                  <c:v>101.8</c:v>
                </c:pt>
                <c:pt idx="4254" formatCode="General">
                  <c:v>102</c:v>
                </c:pt>
                <c:pt idx="4255" formatCode="General">
                  <c:v>102.2</c:v>
                </c:pt>
                <c:pt idx="4256" formatCode="General">
                  <c:v>102.4</c:v>
                </c:pt>
                <c:pt idx="4257" formatCode="General">
                  <c:v>102.6</c:v>
                </c:pt>
                <c:pt idx="4258" formatCode="General">
                  <c:v>102.8</c:v>
                </c:pt>
                <c:pt idx="4259" formatCode="General">
                  <c:v>103</c:v>
                </c:pt>
                <c:pt idx="4260" formatCode="General">
                  <c:v>103.2</c:v>
                </c:pt>
                <c:pt idx="4261" formatCode="General">
                  <c:v>103.4</c:v>
                </c:pt>
                <c:pt idx="4262" formatCode="General">
                  <c:v>103.5</c:v>
                </c:pt>
                <c:pt idx="4263" formatCode="General">
                  <c:v>103.6</c:v>
                </c:pt>
                <c:pt idx="4264" formatCode="General">
                  <c:v>103.7</c:v>
                </c:pt>
                <c:pt idx="4265" formatCode="General">
                  <c:v>103.7</c:v>
                </c:pt>
                <c:pt idx="4266" formatCode="General">
                  <c:v>103.7</c:v>
                </c:pt>
                <c:pt idx="4267" formatCode="General">
                  <c:v>103.6</c:v>
                </c:pt>
                <c:pt idx="4268" formatCode="General">
                  <c:v>103.5</c:v>
                </c:pt>
                <c:pt idx="4269" formatCode="General">
                  <c:v>103.4</c:v>
                </c:pt>
                <c:pt idx="4270" formatCode="General">
                  <c:v>103.3</c:v>
                </c:pt>
                <c:pt idx="4271" formatCode="General">
                  <c:v>103.1</c:v>
                </c:pt>
                <c:pt idx="4272" formatCode="General">
                  <c:v>103</c:v>
                </c:pt>
                <c:pt idx="4273" formatCode="General">
                  <c:v>102.9</c:v>
                </c:pt>
                <c:pt idx="4274" formatCode="General">
                  <c:v>102.7</c:v>
                </c:pt>
                <c:pt idx="4275" formatCode="General">
                  <c:v>102.6</c:v>
                </c:pt>
                <c:pt idx="4276" formatCode="General">
                  <c:v>102.3</c:v>
                </c:pt>
                <c:pt idx="4277" formatCode="General">
                  <c:v>102.1</c:v>
                </c:pt>
                <c:pt idx="4278" formatCode="General">
                  <c:v>102</c:v>
                </c:pt>
                <c:pt idx="4279" formatCode="General">
                  <c:v>101.8</c:v>
                </c:pt>
                <c:pt idx="4280" formatCode="General">
                  <c:v>101.6</c:v>
                </c:pt>
                <c:pt idx="4281" formatCode="General">
                  <c:v>101.4</c:v>
                </c:pt>
                <c:pt idx="4282" formatCode="General">
                  <c:v>101.3</c:v>
                </c:pt>
                <c:pt idx="4283" formatCode="General">
                  <c:v>101.3</c:v>
                </c:pt>
                <c:pt idx="4284" formatCode="General">
                  <c:v>101.2</c:v>
                </c:pt>
                <c:pt idx="4285" formatCode="General">
                  <c:v>101.3</c:v>
                </c:pt>
                <c:pt idx="4286" formatCode="General">
                  <c:v>101.3</c:v>
                </c:pt>
                <c:pt idx="4287" formatCode="General">
                  <c:v>101.5</c:v>
                </c:pt>
                <c:pt idx="4288" formatCode="General">
                  <c:v>101.6</c:v>
                </c:pt>
                <c:pt idx="4289" formatCode="General">
                  <c:v>101.8</c:v>
                </c:pt>
                <c:pt idx="4290" formatCode="General">
                  <c:v>102</c:v>
                </c:pt>
                <c:pt idx="4291" formatCode="General">
                  <c:v>102.2</c:v>
                </c:pt>
                <c:pt idx="4292" formatCode="General">
                  <c:v>102.4</c:v>
                </c:pt>
                <c:pt idx="4293" formatCode="General">
                  <c:v>102.6</c:v>
                </c:pt>
                <c:pt idx="4294" formatCode="General">
                  <c:v>102.7</c:v>
                </c:pt>
                <c:pt idx="4295" formatCode="General">
                  <c:v>102.8</c:v>
                </c:pt>
                <c:pt idx="4296" formatCode="General">
                  <c:v>103</c:v>
                </c:pt>
                <c:pt idx="4297" formatCode="General">
                  <c:v>103.1</c:v>
                </c:pt>
                <c:pt idx="4298" formatCode="General">
                  <c:v>103.3</c:v>
                </c:pt>
                <c:pt idx="4299" formatCode="General">
                  <c:v>103.5</c:v>
                </c:pt>
                <c:pt idx="4300" formatCode="General">
                  <c:v>103.6</c:v>
                </c:pt>
                <c:pt idx="4301" formatCode="General">
                  <c:v>103.7</c:v>
                </c:pt>
                <c:pt idx="4302" formatCode="General">
                  <c:v>103.8</c:v>
                </c:pt>
                <c:pt idx="4303" formatCode="General">
                  <c:v>103.9</c:v>
                </c:pt>
                <c:pt idx="4304" formatCode="General">
                  <c:v>104</c:v>
                </c:pt>
                <c:pt idx="4305" formatCode="General">
                  <c:v>104</c:v>
                </c:pt>
                <c:pt idx="4306" formatCode="General">
                  <c:v>103.8</c:v>
                </c:pt>
                <c:pt idx="4307" formatCode="General">
                  <c:v>103.7</c:v>
                </c:pt>
                <c:pt idx="4308" formatCode="General">
                  <c:v>103.5</c:v>
                </c:pt>
                <c:pt idx="4309" formatCode="General">
                  <c:v>103.3</c:v>
                </c:pt>
                <c:pt idx="4310" formatCode="General">
                  <c:v>103.2</c:v>
                </c:pt>
                <c:pt idx="4311" formatCode="General">
                  <c:v>103</c:v>
                </c:pt>
                <c:pt idx="4312" formatCode="General">
                  <c:v>102.8</c:v>
                </c:pt>
                <c:pt idx="4313" formatCode="General">
                  <c:v>102.6</c:v>
                </c:pt>
                <c:pt idx="4314" formatCode="General">
                  <c:v>102.4</c:v>
                </c:pt>
                <c:pt idx="4315" formatCode="General">
                  <c:v>102.3</c:v>
                </c:pt>
                <c:pt idx="4316" formatCode="General">
                  <c:v>102.1</c:v>
                </c:pt>
                <c:pt idx="4317" formatCode="General">
                  <c:v>102</c:v>
                </c:pt>
                <c:pt idx="4318" formatCode="General">
                  <c:v>101.8</c:v>
                </c:pt>
                <c:pt idx="4319" formatCode="General">
                  <c:v>101.7</c:v>
                </c:pt>
                <c:pt idx="4320" formatCode="General">
                  <c:v>101.5</c:v>
                </c:pt>
                <c:pt idx="4321" formatCode="General">
                  <c:v>101.5</c:v>
                </c:pt>
                <c:pt idx="4322" formatCode="General">
                  <c:v>101.5</c:v>
                </c:pt>
                <c:pt idx="4323" formatCode="General">
                  <c:v>101.6</c:v>
                </c:pt>
                <c:pt idx="4324" formatCode="General">
                  <c:v>101.7</c:v>
                </c:pt>
                <c:pt idx="4325" formatCode="General">
                  <c:v>101.8</c:v>
                </c:pt>
                <c:pt idx="4326" formatCode="General">
                  <c:v>102</c:v>
                </c:pt>
                <c:pt idx="4327" formatCode="General">
                  <c:v>102.1</c:v>
                </c:pt>
                <c:pt idx="4328" formatCode="General">
                  <c:v>102.2</c:v>
                </c:pt>
                <c:pt idx="4329" formatCode="General">
                  <c:v>102.3</c:v>
                </c:pt>
                <c:pt idx="4330" formatCode="General">
                  <c:v>102.4</c:v>
                </c:pt>
                <c:pt idx="4331" formatCode="General">
                  <c:v>102.5</c:v>
                </c:pt>
                <c:pt idx="4332" formatCode="General">
                  <c:v>102.7</c:v>
                </c:pt>
                <c:pt idx="4333" formatCode="General">
                  <c:v>103</c:v>
                </c:pt>
                <c:pt idx="4334" formatCode="General">
                  <c:v>103.2</c:v>
                </c:pt>
                <c:pt idx="4335" formatCode="General">
                  <c:v>103.4</c:v>
                </c:pt>
                <c:pt idx="4336" formatCode="General">
                  <c:v>103.7</c:v>
                </c:pt>
                <c:pt idx="4337" formatCode="General">
                  <c:v>103.8</c:v>
                </c:pt>
                <c:pt idx="4338" formatCode="General">
                  <c:v>104</c:v>
                </c:pt>
                <c:pt idx="4339" formatCode="General">
                  <c:v>104</c:v>
                </c:pt>
                <c:pt idx="4340" formatCode="General">
                  <c:v>104.1</c:v>
                </c:pt>
                <c:pt idx="4341" formatCode="General">
                  <c:v>104</c:v>
                </c:pt>
                <c:pt idx="4342" formatCode="General">
                  <c:v>104</c:v>
                </c:pt>
                <c:pt idx="4343" formatCode="General">
                  <c:v>104</c:v>
                </c:pt>
                <c:pt idx="4344" formatCode="General">
                  <c:v>103.9</c:v>
                </c:pt>
                <c:pt idx="4345" formatCode="General">
                  <c:v>103.8</c:v>
                </c:pt>
                <c:pt idx="4346" formatCode="General">
                  <c:v>103.7</c:v>
                </c:pt>
                <c:pt idx="4347" formatCode="General">
                  <c:v>103.5</c:v>
                </c:pt>
                <c:pt idx="4348" formatCode="General">
                  <c:v>103.4</c:v>
                </c:pt>
                <c:pt idx="4349" formatCode="General">
                  <c:v>103.2</c:v>
                </c:pt>
                <c:pt idx="4350" formatCode="General">
                  <c:v>103</c:v>
                </c:pt>
                <c:pt idx="4351" formatCode="General">
                  <c:v>102.9</c:v>
                </c:pt>
                <c:pt idx="4352" formatCode="General">
                  <c:v>102.8</c:v>
                </c:pt>
                <c:pt idx="4353" formatCode="General">
                  <c:v>102.6</c:v>
                </c:pt>
                <c:pt idx="4354" formatCode="General">
                  <c:v>102.4</c:v>
                </c:pt>
                <c:pt idx="4355" formatCode="General">
                  <c:v>102.1</c:v>
                </c:pt>
                <c:pt idx="4356" formatCode="General">
                  <c:v>102</c:v>
                </c:pt>
                <c:pt idx="4357" formatCode="General">
                  <c:v>101.8</c:v>
                </c:pt>
                <c:pt idx="4358" formatCode="General">
                  <c:v>101.8</c:v>
                </c:pt>
                <c:pt idx="4359" formatCode="General">
                  <c:v>101.7</c:v>
                </c:pt>
                <c:pt idx="4360" formatCode="General">
                  <c:v>101.7</c:v>
                </c:pt>
                <c:pt idx="4361" formatCode="General">
                  <c:v>101.8</c:v>
                </c:pt>
                <c:pt idx="4362" formatCode="General">
                  <c:v>101.9</c:v>
                </c:pt>
                <c:pt idx="4363" formatCode="General">
                  <c:v>102</c:v>
                </c:pt>
                <c:pt idx="4364" formatCode="General">
                  <c:v>102</c:v>
                </c:pt>
                <c:pt idx="4365" formatCode="General">
                  <c:v>102.2</c:v>
                </c:pt>
                <c:pt idx="4366" formatCode="General">
                  <c:v>102.4</c:v>
                </c:pt>
                <c:pt idx="4367" formatCode="General">
                  <c:v>102.5</c:v>
                </c:pt>
                <c:pt idx="4368" formatCode="General">
                  <c:v>102.7</c:v>
                </c:pt>
                <c:pt idx="4369" formatCode="General">
                  <c:v>102.9</c:v>
                </c:pt>
                <c:pt idx="4370" formatCode="General">
                  <c:v>103.1</c:v>
                </c:pt>
                <c:pt idx="4371" formatCode="General">
                  <c:v>103.2</c:v>
                </c:pt>
                <c:pt idx="4372" formatCode="General">
                  <c:v>103.4</c:v>
                </c:pt>
                <c:pt idx="4373" formatCode="General">
                  <c:v>103.5</c:v>
                </c:pt>
                <c:pt idx="4374" formatCode="General">
                  <c:v>103.7</c:v>
                </c:pt>
                <c:pt idx="4375" formatCode="General">
                  <c:v>103.9</c:v>
                </c:pt>
                <c:pt idx="4376" formatCode="General">
                  <c:v>104</c:v>
                </c:pt>
                <c:pt idx="4377" formatCode="General">
                  <c:v>104.1</c:v>
                </c:pt>
                <c:pt idx="4378" formatCode="General">
                  <c:v>104.2</c:v>
                </c:pt>
                <c:pt idx="4379" formatCode="General">
                  <c:v>104.3</c:v>
                </c:pt>
                <c:pt idx="4380" formatCode="General">
                  <c:v>104.3</c:v>
                </c:pt>
                <c:pt idx="4381" formatCode="General">
                  <c:v>104.3</c:v>
                </c:pt>
                <c:pt idx="4382" formatCode="General">
                  <c:v>104.2</c:v>
                </c:pt>
                <c:pt idx="4383" formatCode="General">
                  <c:v>104.1</c:v>
                </c:pt>
                <c:pt idx="4384" formatCode="General">
                  <c:v>104</c:v>
                </c:pt>
                <c:pt idx="4385" formatCode="General">
                  <c:v>103.9</c:v>
                </c:pt>
                <c:pt idx="4386" formatCode="General">
                  <c:v>103.7</c:v>
                </c:pt>
                <c:pt idx="4387" formatCode="General">
                  <c:v>103.5</c:v>
                </c:pt>
                <c:pt idx="4388" formatCode="General">
                  <c:v>103.2</c:v>
                </c:pt>
                <c:pt idx="4389" formatCode="General">
                  <c:v>103</c:v>
                </c:pt>
                <c:pt idx="4390" formatCode="General">
                  <c:v>102.8</c:v>
                </c:pt>
                <c:pt idx="4391" formatCode="General">
                  <c:v>102.6</c:v>
                </c:pt>
                <c:pt idx="4392" formatCode="General">
                  <c:v>102.3</c:v>
                </c:pt>
                <c:pt idx="4393" formatCode="General">
                  <c:v>102.2</c:v>
                </c:pt>
                <c:pt idx="4394" formatCode="General">
                  <c:v>102.1</c:v>
                </c:pt>
                <c:pt idx="4395" formatCode="General">
                  <c:v>102</c:v>
                </c:pt>
                <c:pt idx="4396" formatCode="General">
                  <c:v>101.9</c:v>
                </c:pt>
                <c:pt idx="4397" formatCode="General">
                  <c:v>102</c:v>
                </c:pt>
                <c:pt idx="4398" formatCode="General">
                  <c:v>102</c:v>
                </c:pt>
                <c:pt idx="4399" formatCode="General">
                  <c:v>102.1</c:v>
                </c:pt>
                <c:pt idx="4400" formatCode="General">
                  <c:v>102.2</c:v>
                </c:pt>
                <c:pt idx="4401" formatCode="General">
                  <c:v>102.3</c:v>
                </c:pt>
                <c:pt idx="4402" formatCode="General">
                  <c:v>102.4</c:v>
                </c:pt>
                <c:pt idx="4403" formatCode="General">
                  <c:v>102.4</c:v>
                </c:pt>
                <c:pt idx="4404" formatCode="General">
                  <c:v>102.5</c:v>
                </c:pt>
                <c:pt idx="4405" formatCode="General">
                  <c:v>102.6</c:v>
                </c:pt>
                <c:pt idx="4406" formatCode="General">
                  <c:v>102.8</c:v>
                </c:pt>
                <c:pt idx="4407" formatCode="General">
                  <c:v>103</c:v>
                </c:pt>
                <c:pt idx="4408" formatCode="General">
                  <c:v>103.2</c:v>
                </c:pt>
                <c:pt idx="4409" formatCode="General">
                  <c:v>103.4</c:v>
                </c:pt>
                <c:pt idx="4410" formatCode="General">
                  <c:v>103.6</c:v>
                </c:pt>
                <c:pt idx="4411" formatCode="General">
                  <c:v>103.8</c:v>
                </c:pt>
                <c:pt idx="4412" formatCode="General">
                  <c:v>104</c:v>
                </c:pt>
                <c:pt idx="4413" formatCode="General">
                  <c:v>104.1</c:v>
                </c:pt>
                <c:pt idx="4414" formatCode="General">
                  <c:v>104.3</c:v>
                </c:pt>
                <c:pt idx="4415" formatCode="General">
                  <c:v>104.4</c:v>
                </c:pt>
                <c:pt idx="4416" formatCode="General">
                  <c:v>104.4</c:v>
                </c:pt>
                <c:pt idx="4417" formatCode="General">
                  <c:v>104.5</c:v>
                </c:pt>
                <c:pt idx="4418" formatCode="General">
                  <c:v>104.4</c:v>
                </c:pt>
                <c:pt idx="4419" formatCode="General">
                  <c:v>104.4</c:v>
                </c:pt>
                <c:pt idx="4420" formatCode="General">
                  <c:v>104.3</c:v>
                </c:pt>
                <c:pt idx="4421" formatCode="General">
                  <c:v>104.2</c:v>
                </c:pt>
                <c:pt idx="4422" formatCode="General">
                  <c:v>104.1</c:v>
                </c:pt>
                <c:pt idx="4423" formatCode="General">
                  <c:v>104</c:v>
                </c:pt>
                <c:pt idx="4424" formatCode="General">
                  <c:v>103.9</c:v>
                </c:pt>
                <c:pt idx="4425" formatCode="General">
                  <c:v>103.7</c:v>
                </c:pt>
                <c:pt idx="4426" formatCode="General">
                  <c:v>103.5</c:v>
                </c:pt>
                <c:pt idx="4427" formatCode="General">
                  <c:v>103.3</c:v>
                </c:pt>
                <c:pt idx="4428" formatCode="General">
                  <c:v>103</c:v>
                </c:pt>
                <c:pt idx="4429" formatCode="General">
                  <c:v>102.8</c:v>
                </c:pt>
                <c:pt idx="4430" formatCode="General">
                  <c:v>102.6</c:v>
                </c:pt>
                <c:pt idx="4431" formatCode="General">
                  <c:v>102.5</c:v>
                </c:pt>
                <c:pt idx="4432" formatCode="General">
                  <c:v>102.4</c:v>
                </c:pt>
                <c:pt idx="4433" formatCode="General">
                  <c:v>102.3</c:v>
                </c:pt>
                <c:pt idx="4434" formatCode="General">
                  <c:v>102.2</c:v>
                </c:pt>
                <c:pt idx="4435" formatCode="General">
                  <c:v>102.1</c:v>
                </c:pt>
                <c:pt idx="4436" formatCode="General">
                  <c:v>102.1</c:v>
                </c:pt>
                <c:pt idx="4437" formatCode="General">
                  <c:v>102.1</c:v>
                </c:pt>
                <c:pt idx="4438" formatCode="General">
                  <c:v>102.2</c:v>
                </c:pt>
                <c:pt idx="4439" formatCode="General">
                  <c:v>102.3</c:v>
                </c:pt>
                <c:pt idx="4440" formatCode="General">
                  <c:v>102.5</c:v>
                </c:pt>
                <c:pt idx="4441" formatCode="General">
                  <c:v>102.6</c:v>
                </c:pt>
                <c:pt idx="4442" formatCode="General">
                  <c:v>102.8</c:v>
                </c:pt>
                <c:pt idx="4443" formatCode="General">
                  <c:v>103</c:v>
                </c:pt>
                <c:pt idx="4444" formatCode="General">
                  <c:v>103.2</c:v>
                </c:pt>
                <c:pt idx="4445" formatCode="General">
                  <c:v>103.3</c:v>
                </c:pt>
                <c:pt idx="4446" formatCode="General">
                  <c:v>103.5</c:v>
                </c:pt>
                <c:pt idx="4447" formatCode="General">
                  <c:v>103.7</c:v>
                </c:pt>
                <c:pt idx="4448" formatCode="General">
                  <c:v>103.8</c:v>
                </c:pt>
                <c:pt idx="4449" formatCode="General">
                  <c:v>104</c:v>
                </c:pt>
                <c:pt idx="4450" formatCode="General">
                  <c:v>104.1</c:v>
                </c:pt>
                <c:pt idx="4451" formatCode="General">
                  <c:v>104.2</c:v>
                </c:pt>
                <c:pt idx="4452" formatCode="General">
                  <c:v>104.3</c:v>
                </c:pt>
                <c:pt idx="4453" formatCode="General">
                  <c:v>104.4</c:v>
                </c:pt>
                <c:pt idx="4454" formatCode="General">
                  <c:v>104.5</c:v>
                </c:pt>
                <c:pt idx="4455" formatCode="General">
                  <c:v>104.6</c:v>
                </c:pt>
                <c:pt idx="4456" formatCode="General">
                  <c:v>104.7</c:v>
                </c:pt>
                <c:pt idx="4457" formatCode="General">
                  <c:v>104.7</c:v>
                </c:pt>
                <c:pt idx="4458" formatCode="General">
                  <c:v>104.7</c:v>
                </c:pt>
                <c:pt idx="4459" formatCode="General">
                  <c:v>104.6</c:v>
                </c:pt>
                <c:pt idx="4460" formatCode="General">
                  <c:v>104.4</c:v>
                </c:pt>
                <c:pt idx="4461" formatCode="General">
                  <c:v>104.2</c:v>
                </c:pt>
                <c:pt idx="4462" formatCode="General">
                  <c:v>104</c:v>
                </c:pt>
                <c:pt idx="4463" formatCode="General">
                  <c:v>103.8</c:v>
                </c:pt>
                <c:pt idx="4464" formatCode="General">
                  <c:v>103.7</c:v>
                </c:pt>
                <c:pt idx="4465" formatCode="General">
                  <c:v>103.5</c:v>
                </c:pt>
                <c:pt idx="4466" formatCode="General">
                  <c:v>103.3</c:v>
                </c:pt>
                <c:pt idx="4467" formatCode="General">
                  <c:v>103</c:v>
                </c:pt>
                <c:pt idx="4468" formatCode="General">
                  <c:v>102.8</c:v>
                </c:pt>
                <c:pt idx="4469" formatCode="General">
                  <c:v>102.7</c:v>
                </c:pt>
                <c:pt idx="4470" formatCode="General">
                  <c:v>102.5</c:v>
                </c:pt>
                <c:pt idx="4471" formatCode="General">
                  <c:v>102.4</c:v>
                </c:pt>
                <c:pt idx="4472" formatCode="General">
                  <c:v>102.3</c:v>
                </c:pt>
                <c:pt idx="4473" formatCode="General">
                  <c:v>102.3</c:v>
                </c:pt>
                <c:pt idx="4474" formatCode="General">
                  <c:v>102.3</c:v>
                </c:pt>
                <c:pt idx="4475" formatCode="General">
                  <c:v>102.4</c:v>
                </c:pt>
                <c:pt idx="4476" formatCode="General">
                  <c:v>102.5</c:v>
                </c:pt>
                <c:pt idx="4477" formatCode="General">
                  <c:v>102.6</c:v>
                </c:pt>
                <c:pt idx="4478" formatCode="General">
                  <c:v>102.8</c:v>
                </c:pt>
                <c:pt idx="4479" formatCode="General">
                  <c:v>102.9</c:v>
                </c:pt>
                <c:pt idx="4480" formatCode="General">
                  <c:v>103.1</c:v>
                </c:pt>
                <c:pt idx="4481" formatCode="General">
                  <c:v>103.2</c:v>
                </c:pt>
                <c:pt idx="4482" formatCode="General">
                  <c:v>103.3</c:v>
                </c:pt>
                <c:pt idx="4483" formatCode="General">
                  <c:v>103.5</c:v>
                </c:pt>
                <c:pt idx="4484" formatCode="General">
                  <c:v>103.6</c:v>
                </c:pt>
                <c:pt idx="4485" formatCode="General">
                  <c:v>103.8</c:v>
                </c:pt>
                <c:pt idx="4486" formatCode="General">
                  <c:v>103.9</c:v>
                </c:pt>
                <c:pt idx="4487" formatCode="General">
                  <c:v>104</c:v>
                </c:pt>
                <c:pt idx="4488" formatCode="General">
                  <c:v>104.2</c:v>
                </c:pt>
                <c:pt idx="4489" formatCode="General">
                  <c:v>104.4</c:v>
                </c:pt>
                <c:pt idx="4490" formatCode="General">
                  <c:v>104.6</c:v>
                </c:pt>
                <c:pt idx="4491" formatCode="General">
                  <c:v>104.8</c:v>
                </c:pt>
                <c:pt idx="4492" formatCode="General">
                  <c:v>104.9</c:v>
                </c:pt>
                <c:pt idx="4493" formatCode="General">
                  <c:v>105</c:v>
                </c:pt>
                <c:pt idx="4494" formatCode="General">
                  <c:v>105.1</c:v>
                </c:pt>
                <c:pt idx="4495" formatCode="General">
                  <c:v>105</c:v>
                </c:pt>
                <c:pt idx="4496" formatCode="General">
                  <c:v>105</c:v>
                </c:pt>
                <c:pt idx="4497" formatCode="General">
                  <c:v>104.8</c:v>
                </c:pt>
                <c:pt idx="4498" formatCode="General">
                  <c:v>104.6</c:v>
                </c:pt>
                <c:pt idx="4499" formatCode="General">
                  <c:v>104.3</c:v>
                </c:pt>
                <c:pt idx="4500" formatCode="General">
                  <c:v>104</c:v>
                </c:pt>
                <c:pt idx="4501" formatCode="General">
                  <c:v>103.8</c:v>
                </c:pt>
                <c:pt idx="4502" formatCode="General">
                  <c:v>103.5</c:v>
                </c:pt>
                <c:pt idx="4503" formatCode="General">
                  <c:v>103.4</c:v>
                </c:pt>
                <c:pt idx="4504" formatCode="General">
                  <c:v>103.3</c:v>
                </c:pt>
                <c:pt idx="4505" formatCode="General">
                  <c:v>103.2</c:v>
                </c:pt>
                <c:pt idx="4506" formatCode="General">
                  <c:v>103</c:v>
                </c:pt>
                <c:pt idx="4507" formatCode="General">
                  <c:v>103</c:v>
                </c:pt>
                <c:pt idx="4508" formatCode="General">
                  <c:v>102.9</c:v>
                </c:pt>
                <c:pt idx="4509" formatCode="General">
                  <c:v>102.9</c:v>
                </c:pt>
                <c:pt idx="4510" formatCode="General">
                  <c:v>102.8</c:v>
                </c:pt>
                <c:pt idx="4511" formatCode="General">
                  <c:v>102.8</c:v>
                </c:pt>
                <c:pt idx="4512" formatCode="General">
                  <c:v>102.7</c:v>
                </c:pt>
                <c:pt idx="4513" formatCode="General">
                  <c:v>102.7</c:v>
                </c:pt>
                <c:pt idx="4514" formatCode="General">
                  <c:v>102.7</c:v>
                </c:pt>
                <c:pt idx="4515" formatCode="General">
                  <c:v>102.7</c:v>
                </c:pt>
                <c:pt idx="4516" formatCode="General">
                  <c:v>102.8</c:v>
                </c:pt>
                <c:pt idx="4517" formatCode="General">
                  <c:v>102.9</c:v>
                </c:pt>
                <c:pt idx="4518" formatCode="General">
                  <c:v>103</c:v>
                </c:pt>
                <c:pt idx="4519" formatCode="General">
                  <c:v>103.1</c:v>
                </c:pt>
                <c:pt idx="4520" formatCode="General">
                  <c:v>103.4</c:v>
                </c:pt>
                <c:pt idx="4521" formatCode="General">
                  <c:v>103.6</c:v>
                </c:pt>
                <c:pt idx="4522" formatCode="General">
                  <c:v>103.8</c:v>
                </c:pt>
                <c:pt idx="4523" formatCode="General">
                  <c:v>104</c:v>
                </c:pt>
                <c:pt idx="4524" formatCode="General">
                  <c:v>104.2</c:v>
                </c:pt>
                <c:pt idx="4525" formatCode="General">
                  <c:v>104.5</c:v>
                </c:pt>
                <c:pt idx="4526" formatCode="General">
                  <c:v>104.7</c:v>
                </c:pt>
                <c:pt idx="4527" formatCode="General">
                  <c:v>104.8</c:v>
                </c:pt>
                <c:pt idx="4528" formatCode="General">
                  <c:v>104.9</c:v>
                </c:pt>
                <c:pt idx="4529" formatCode="General">
                  <c:v>105</c:v>
                </c:pt>
                <c:pt idx="4530" formatCode="General">
                  <c:v>105.1</c:v>
                </c:pt>
                <c:pt idx="4531" formatCode="General">
                  <c:v>105.1</c:v>
                </c:pt>
                <c:pt idx="4532" formatCode="General">
                  <c:v>105.1</c:v>
                </c:pt>
                <c:pt idx="4533" formatCode="General">
                  <c:v>105.1</c:v>
                </c:pt>
                <c:pt idx="4534" formatCode="General">
                  <c:v>105</c:v>
                </c:pt>
                <c:pt idx="4535" formatCode="General">
                  <c:v>104.9</c:v>
                </c:pt>
                <c:pt idx="4536" formatCode="General">
                  <c:v>104.8</c:v>
                </c:pt>
                <c:pt idx="4537" formatCode="General">
                  <c:v>104.6</c:v>
                </c:pt>
                <c:pt idx="4538" formatCode="General">
                  <c:v>104.3</c:v>
                </c:pt>
                <c:pt idx="4539" formatCode="General">
                  <c:v>104.1</c:v>
                </c:pt>
                <c:pt idx="4540" formatCode="General">
                  <c:v>103.9</c:v>
                </c:pt>
                <c:pt idx="4541" formatCode="General">
                  <c:v>103.8</c:v>
                </c:pt>
                <c:pt idx="4542" formatCode="General">
                  <c:v>103.5</c:v>
                </c:pt>
                <c:pt idx="4543" formatCode="General">
                  <c:v>103.4</c:v>
                </c:pt>
                <c:pt idx="4544" formatCode="General">
                  <c:v>103.2</c:v>
                </c:pt>
                <c:pt idx="4545" formatCode="General">
                  <c:v>103.1</c:v>
                </c:pt>
                <c:pt idx="4546" formatCode="General">
                  <c:v>103</c:v>
                </c:pt>
                <c:pt idx="4547" formatCode="General">
                  <c:v>103</c:v>
                </c:pt>
                <c:pt idx="4548" formatCode="General">
                  <c:v>102.9</c:v>
                </c:pt>
                <c:pt idx="4549" formatCode="General">
                  <c:v>102.8</c:v>
                </c:pt>
                <c:pt idx="4550" formatCode="General">
                  <c:v>102.8</c:v>
                </c:pt>
                <c:pt idx="4551" formatCode="General">
                  <c:v>102.8</c:v>
                </c:pt>
                <c:pt idx="4552" formatCode="General">
                  <c:v>102.9</c:v>
                </c:pt>
                <c:pt idx="4553" formatCode="General">
                  <c:v>103</c:v>
                </c:pt>
                <c:pt idx="4554" formatCode="General">
                  <c:v>103</c:v>
                </c:pt>
                <c:pt idx="4555" formatCode="General">
                  <c:v>103.1</c:v>
                </c:pt>
                <c:pt idx="4556" formatCode="General">
                  <c:v>103.3</c:v>
                </c:pt>
                <c:pt idx="4557" formatCode="General">
                  <c:v>103.4</c:v>
                </c:pt>
                <c:pt idx="4558" formatCode="General">
                  <c:v>103.7</c:v>
                </c:pt>
                <c:pt idx="4559" formatCode="General">
                  <c:v>103.8</c:v>
                </c:pt>
                <c:pt idx="4560" formatCode="General">
                  <c:v>104</c:v>
                </c:pt>
                <c:pt idx="4561" formatCode="General">
                  <c:v>104.2</c:v>
                </c:pt>
                <c:pt idx="4562" formatCode="General">
                  <c:v>104.4</c:v>
                </c:pt>
                <c:pt idx="4563" formatCode="General">
                  <c:v>104.7</c:v>
                </c:pt>
                <c:pt idx="4564" formatCode="General">
                  <c:v>104.9</c:v>
                </c:pt>
                <c:pt idx="4565" formatCode="General">
                  <c:v>105</c:v>
                </c:pt>
                <c:pt idx="4566" formatCode="General">
                  <c:v>105.2</c:v>
                </c:pt>
                <c:pt idx="4567" formatCode="General">
                  <c:v>105.4</c:v>
                </c:pt>
                <c:pt idx="4568" formatCode="General">
                  <c:v>105.4</c:v>
                </c:pt>
                <c:pt idx="4569" formatCode="General">
                  <c:v>105.3</c:v>
                </c:pt>
                <c:pt idx="4570" formatCode="General">
                  <c:v>105.2</c:v>
                </c:pt>
                <c:pt idx="4571" formatCode="General">
                  <c:v>105.1</c:v>
                </c:pt>
                <c:pt idx="4572" formatCode="General">
                  <c:v>105</c:v>
                </c:pt>
                <c:pt idx="4573" formatCode="General">
                  <c:v>104.9</c:v>
                </c:pt>
                <c:pt idx="4574" formatCode="General">
                  <c:v>104.8</c:v>
                </c:pt>
                <c:pt idx="4575" formatCode="General">
                  <c:v>104.7</c:v>
                </c:pt>
                <c:pt idx="4576" formatCode="General">
                  <c:v>104.6</c:v>
                </c:pt>
                <c:pt idx="4577" formatCode="General">
                  <c:v>104.4</c:v>
                </c:pt>
                <c:pt idx="4578" formatCode="General">
                  <c:v>104.2</c:v>
                </c:pt>
                <c:pt idx="4579" formatCode="General">
                  <c:v>104</c:v>
                </c:pt>
                <c:pt idx="4580" formatCode="General">
                  <c:v>103.9</c:v>
                </c:pt>
                <c:pt idx="4581" formatCode="General">
                  <c:v>103.7</c:v>
                </c:pt>
                <c:pt idx="4582" formatCode="General">
                  <c:v>103.5</c:v>
                </c:pt>
                <c:pt idx="4583" formatCode="General">
                  <c:v>103.3</c:v>
                </c:pt>
                <c:pt idx="4584" formatCode="General">
                  <c:v>103.2</c:v>
                </c:pt>
                <c:pt idx="4585" formatCode="General">
                  <c:v>103.1</c:v>
                </c:pt>
                <c:pt idx="4586" formatCode="General">
                  <c:v>103.1</c:v>
                </c:pt>
                <c:pt idx="4587" formatCode="General">
                  <c:v>103.1</c:v>
                </c:pt>
                <c:pt idx="4588" formatCode="General">
                  <c:v>103</c:v>
                </c:pt>
                <c:pt idx="4589" formatCode="General">
                  <c:v>103</c:v>
                </c:pt>
                <c:pt idx="4590" formatCode="General">
                  <c:v>103</c:v>
                </c:pt>
                <c:pt idx="4591" formatCode="General">
                  <c:v>103.1</c:v>
                </c:pt>
                <c:pt idx="4592" formatCode="General">
                  <c:v>103.2</c:v>
                </c:pt>
                <c:pt idx="4593" formatCode="General">
                  <c:v>103.3</c:v>
                </c:pt>
                <c:pt idx="4594" formatCode="General">
                  <c:v>103.5</c:v>
                </c:pt>
                <c:pt idx="4595" formatCode="General">
                  <c:v>103.6</c:v>
                </c:pt>
                <c:pt idx="4596" formatCode="General">
                  <c:v>103.8</c:v>
                </c:pt>
                <c:pt idx="4597" formatCode="General">
                  <c:v>104</c:v>
                </c:pt>
                <c:pt idx="4598" formatCode="General">
                  <c:v>104.3</c:v>
                </c:pt>
                <c:pt idx="4599" formatCode="General">
                  <c:v>104.5</c:v>
                </c:pt>
                <c:pt idx="4600" formatCode="General">
                  <c:v>104.8</c:v>
                </c:pt>
                <c:pt idx="4601" formatCode="General">
                  <c:v>105</c:v>
                </c:pt>
                <c:pt idx="4602" formatCode="General">
                  <c:v>105.1</c:v>
                </c:pt>
                <c:pt idx="4603" formatCode="General">
                  <c:v>105.3</c:v>
                </c:pt>
                <c:pt idx="4604" formatCode="General">
                  <c:v>105.3</c:v>
                </c:pt>
                <c:pt idx="4605" formatCode="General">
                  <c:v>105.4</c:v>
                </c:pt>
                <c:pt idx="4606" formatCode="General">
                  <c:v>105.4</c:v>
                </c:pt>
                <c:pt idx="4607" formatCode="General">
                  <c:v>105.4</c:v>
                </c:pt>
                <c:pt idx="4608" formatCode="General">
                  <c:v>105.4</c:v>
                </c:pt>
                <c:pt idx="4609" formatCode="General">
                  <c:v>105.3</c:v>
                </c:pt>
                <c:pt idx="4610" formatCode="General">
                  <c:v>105.2</c:v>
                </c:pt>
                <c:pt idx="4611" formatCode="General">
                  <c:v>105.1</c:v>
                </c:pt>
                <c:pt idx="4612" formatCode="General">
                  <c:v>105.1</c:v>
                </c:pt>
                <c:pt idx="4613" formatCode="General">
                  <c:v>105</c:v>
                </c:pt>
                <c:pt idx="4614" formatCode="General">
                  <c:v>104.8</c:v>
                </c:pt>
                <c:pt idx="4615" formatCode="General">
                  <c:v>104.6</c:v>
                </c:pt>
                <c:pt idx="4616" formatCode="General">
                  <c:v>104.5</c:v>
                </c:pt>
                <c:pt idx="4617" formatCode="General">
                  <c:v>104.3</c:v>
                </c:pt>
                <c:pt idx="4618" formatCode="General">
                  <c:v>104.1</c:v>
                </c:pt>
                <c:pt idx="4619" formatCode="General">
                  <c:v>103.9</c:v>
                </c:pt>
                <c:pt idx="4620" formatCode="General">
                  <c:v>103.7</c:v>
                </c:pt>
                <c:pt idx="4621" formatCode="General">
                  <c:v>103.5</c:v>
                </c:pt>
                <c:pt idx="4622" formatCode="General">
                  <c:v>103.4</c:v>
                </c:pt>
                <c:pt idx="4623" formatCode="General">
                  <c:v>103.2</c:v>
                </c:pt>
                <c:pt idx="4624" formatCode="General">
                  <c:v>103.2</c:v>
                </c:pt>
                <c:pt idx="4625" formatCode="General">
                  <c:v>103.1</c:v>
                </c:pt>
                <c:pt idx="4626" formatCode="General">
                  <c:v>103.1</c:v>
                </c:pt>
                <c:pt idx="4627" formatCode="General">
                  <c:v>103.1</c:v>
                </c:pt>
                <c:pt idx="4628" formatCode="General">
                  <c:v>103.2</c:v>
                </c:pt>
                <c:pt idx="4629" formatCode="General">
                  <c:v>103.3</c:v>
                </c:pt>
                <c:pt idx="4630" formatCode="General">
                  <c:v>103.4</c:v>
                </c:pt>
                <c:pt idx="4631" formatCode="General">
                  <c:v>103.6</c:v>
                </c:pt>
                <c:pt idx="4632" formatCode="General">
                  <c:v>103.7</c:v>
                </c:pt>
                <c:pt idx="4633" formatCode="General">
                  <c:v>103.9</c:v>
                </c:pt>
                <c:pt idx="4634" formatCode="General">
                  <c:v>104.1</c:v>
                </c:pt>
                <c:pt idx="4635" formatCode="General">
                  <c:v>104.3</c:v>
                </c:pt>
                <c:pt idx="4636" formatCode="General">
                  <c:v>104.5</c:v>
                </c:pt>
                <c:pt idx="4637" formatCode="General">
                  <c:v>104.8</c:v>
                </c:pt>
                <c:pt idx="4638" formatCode="General">
                  <c:v>104.9</c:v>
                </c:pt>
                <c:pt idx="4639" formatCode="General">
                  <c:v>105.1</c:v>
                </c:pt>
                <c:pt idx="4640" formatCode="General">
                  <c:v>105.2</c:v>
                </c:pt>
                <c:pt idx="4641" formatCode="General">
                  <c:v>105.3</c:v>
                </c:pt>
                <c:pt idx="4642" formatCode="General">
                  <c:v>105.4</c:v>
                </c:pt>
                <c:pt idx="4643" formatCode="General">
                  <c:v>105.5</c:v>
                </c:pt>
                <c:pt idx="4644" formatCode="General">
                  <c:v>105.6</c:v>
                </c:pt>
                <c:pt idx="4645" formatCode="General">
                  <c:v>105.6</c:v>
                </c:pt>
                <c:pt idx="4646" formatCode="General">
                  <c:v>105.6</c:v>
                </c:pt>
                <c:pt idx="4647" formatCode="General">
                  <c:v>105.6</c:v>
                </c:pt>
                <c:pt idx="4648" formatCode="General">
                  <c:v>105.5</c:v>
                </c:pt>
                <c:pt idx="4649" formatCode="General">
                  <c:v>105.4</c:v>
                </c:pt>
                <c:pt idx="4650" formatCode="General">
                  <c:v>105.3</c:v>
                </c:pt>
                <c:pt idx="4651" formatCode="General">
                  <c:v>105.1</c:v>
                </c:pt>
                <c:pt idx="4652" formatCode="General">
                  <c:v>105</c:v>
                </c:pt>
                <c:pt idx="4653" formatCode="General">
                  <c:v>104.9</c:v>
                </c:pt>
                <c:pt idx="4654" formatCode="General">
                  <c:v>104.7</c:v>
                </c:pt>
                <c:pt idx="4655" formatCode="General">
                  <c:v>104.6</c:v>
                </c:pt>
                <c:pt idx="4656" formatCode="General">
                  <c:v>104.4</c:v>
                </c:pt>
                <c:pt idx="4657" formatCode="General">
                  <c:v>104.1</c:v>
                </c:pt>
                <c:pt idx="4658" formatCode="General">
                  <c:v>103.9</c:v>
                </c:pt>
                <c:pt idx="4659" formatCode="General">
                  <c:v>103.7</c:v>
                </c:pt>
                <c:pt idx="4660" formatCode="General">
                  <c:v>103.5</c:v>
                </c:pt>
                <c:pt idx="4661" formatCode="General">
                  <c:v>103.3</c:v>
                </c:pt>
                <c:pt idx="4662" formatCode="General">
                  <c:v>103.2</c:v>
                </c:pt>
                <c:pt idx="4663" formatCode="General">
                  <c:v>103.2</c:v>
                </c:pt>
                <c:pt idx="4664" formatCode="General">
                  <c:v>103.2</c:v>
                </c:pt>
                <c:pt idx="4665" formatCode="General">
                  <c:v>103.3</c:v>
                </c:pt>
                <c:pt idx="4666" formatCode="General">
                  <c:v>103.4</c:v>
                </c:pt>
                <c:pt idx="4667" formatCode="General">
                  <c:v>103.5</c:v>
                </c:pt>
                <c:pt idx="4668" formatCode="General">
                  <c:v>103.7</c:v>
                </c:pt>
                <c:pt idx="4669" formatCode="General">
                  <c:v>103.9</c:v>
                </c:pt>
                <c:pt idx="4670" formatCode="General">
                  <c:v>104.1</c:v>
                </c:pt>
                <c:pt idx="4671" formatCode="General">
                  <c:v>104.3</c:v>
                </c:pt>
                <c:pt idx="4672" formatCode="General">
                  <c:v>104.4</c:v>
                </c:pt>
                <c:pt idx="4673" formatCode="General">
                  <c:v>104.6</c:v>
                </c:pt>
                <c:pt idx="4674" formatCode="General">
                  <c:v>104.7</c:v>
                </c:pt>
                <c:pt idx="4675" formatCode="General">
                  <c:v>104.8</c:v>
                </c:pt>
                <c:pt idx="4676" formatCode="General">
                  <c:v>105</c:v>
                </c:pt>
                <c:pt idx="4677" formatCode="General">
                  <c:v>105.1</c:v>
                </c:pt>
                <c:pt idx="4678" formatCode="General">
                  <c:v>105.3</c:v>
                </c:pt>
                <c:pt idx="4679" formatCode="General">
                  <c:v>105.4</c:v>
                </c:pt>
                <c:pt idx="4680" formatCode="General">
                  <c:v>105.5</c:v>
                </c:pt>
                <c:pt idx="4681" formatCode="General">
                  <c:v>105.7</c:v>
                </c:pt>
                <c:pt idx="4682" formatCode="General">
                  <c:v>105.8</c:v>
                </c:pt>
                <c:pt idx="4683" formatCode="General">
                  <c:v>105.9</c:v>
                </c:pt>
                <c:pt idx="4684" formatCode="General">
                  <c:v>106</c:v>
                </c:pt>
                <c:pt idx="4685" formatCode="General">
                  <c:v>105.9</c:v>
                </c:pt>
                <c:pt idx="4686" formatCode="General">
                  <c:v>105.8</c:v>
                </c:pt>
                <c:pt idx="4687" formatCode="General">
                  <c:v>105.6</c:v>
                </c:pt>
                <c:pt idx="4688" formatCode="General">
                  <c:v>105.5</c:v>
                </c:pt>
                <c:pt idx="4689" formatCode="General">
                  <c:v>105.4</c:v>
                </c:pt>
                <c:pt idx="4690" formatCode="General">
                  <c:v>105.2</c:v>
                </c:pt>
                <c:pt idx="4691" formatCode="General">
                  <c:v>105</c:v>
                </c:pt>
                <c:pt idx="4692" formatCode="General">
                  <c:v>104.8</c:v>
                </c:pt>
                <c:pt idx="4693" formatCode="General">
                  <c:v>104.6</c:v>
                </c:pt>
                <c:pt idx="4694" formatCode="General">
                  <c:v>104.4</c:v>
                </c:pt>
                <c:pt idx="4695" formatCode="General">
                  <c:v>104.2</c:v>
                </c:pt>
                <c:pt idx="4696" formatCode="General">
                  <c:v>104</c:v>
                </c:pt>
                <c:pt idx="4697" formatCode="General">
                  <c:v>103.8</c:v>
                </c:pt>
                <c:pt idx="4698" formatCode="General">
                  <c:v>103.7</c:v>
                </c:pt>
                <c:pt idx="4699" formatCode="General">
                  <c:v>103.7</c:v>
                </c:pt>
                <c:pt idx="4700" formatCode="General">
                  <c:v>103.6</c:v>
                </c:pt>
                <c:pt idx="4701" formatCode="General">
                  <c:v>103.6</c:v>
                </c:pt>
                <c:pt idx="4702" formatCode="General">
                  <c:v>103.6</c:v>
                </c:pt>
                <c:pt idx="4703" formatCode="General">
                  <c:v>103.6</c:v>
                </c:pt>
                <c:pt idx="4704" formatCode="General">
                  <c:v>103.7</c:v>
                </c:pt>
                <c:pt idx="4705" formatCode="General">
                  <c:v>103.8</c:v>
                </c:pt>
                <c:pt idx="4706" formatCode="General">
                  <c:v>103.9</c:v>
                </c:pt>
                <c:pt idx="4707" formatCode="General">
                  <c:v>104</c:v>
                </c:pt>
                <c:pt idx="4708" formatCode="General">
                  <c:v>104.1</c:v>
                </c:pt>
                <c:pt idx="4709" formatCode="General">
                  <c:v>104.3</c:v>
                </c:pt>
                <c:pt idx="4710" formatCode="General">
                  <c:v>104.4</c:v>
                </c:pt>
                <c:pt idx="4711" formatCode="General">
                  <c:v>104.6</c:v>
                </c:pt>
                <c:pt idx="4712" formatCode="General">
                  <c:v>104.9</c:v>
                </c:pt>
                <c:pt idx="4713" formatCode="General">
                  <c:v>105.1</c:v>
                </c:pt>
                <c:pt idx="4714" formatCode="General">
                  <c:v>105.3</c:v>
                </c:pt>
                <c:pt idx="4715" formatCode="General">
                  <c:v>105.5</c:v>
                </c:pt>
                <c:pt idx="4716" formatCode="General">
                  <c:v>105.7</c:v>
                </c:pt>
                <c:pt idx="4717" formatCode="General">
                  <c:v>105.8</c:v>
                </c:pt>
                <c:pt idx="4718" formatCode="General">
                  <c:v>105.9</c:v>
                </c:pt>
                <c:pt idx="4719" formatCode="General">
                  <c:v>106</c:v>
                </c:pt>
                <c:pt idx="4720" formatCode="General">
                  <c:v>106.1</c:v>
                </c:pt>
                <c:pt idx="4721" formatCode="General">
                  <c:v>106.1</c:v>
                </c:pt>
                <c:pt idx="4722" formatCode="General">
                  <c:v>106</c:v>
                </c:pt>
                <c:pt idx="4723" formatCode="General">
                  <c:v>105.9</c:v>
                </c:pt>
                <c:pt idx="4724" formatCode="General">
                  <c:v>105.9</c:v>
                </c:pt>
                <c:pt idx="4725" formatCode="General">
                  <c:v>105.8</c:v>
                </c:pt>
                <c:pt idx="4726" formatCode="General">
                  <c:v>105.8</c:v>
                </c:pt>
                <c:pt idx="4727" formatCode="General">
                  <c:v>105.5</c:v>
                </c:pt>
                <c:pt idx="4728" formatCode="General">
                  <c:v>105.3</c:v>
                </c:pt>
                <c:pt idx="4729" formatCode="General">
                  <c:v>105.1</c:v>
                </c:pt>
                <c:pt idx="4730" formatCode="General">
                  <c:v>104.9</c:v>
                </c:pt>
                <c:pt idx="4731" formatCode="General">
                  <c:v>104.7</c:v>
                </c:pt>
                <c:pt idx="4732" formatCode="General">
                  <c:v>104.5</c:v>
                </c:pt>
                <c:pt idx="4733" formatCode="General">
                  <c:v>104.4</c:v>
                </c:pt>
                <c:pt idx="4734" formatCode="General">
                  <c:v>104.2</c:v>
                </c:pt>
                <c:pt idx="4735" formatCode="General">
                  <c:v>104.1</c:v>
                </c:pt>
                <c:pt idx="4736" formatCode="General">
                  <c:v>104.1</c:v>
                </c:pt>
                <c:pt idx="4737" formatCode="General">
                  <c:v>104</c:v>
                </c:pt>
                <c:pt idx="4738" formatCode="General">
                  <c:v>103.9</c:v>
                </c:pt>
                <c:pt idx="4739" formatCode="General">
                  <c:v>103.8</c:v>
                </c:pt>
                <c:pt idx="4740" formatCode="General">
                  <c:v>103.7</c:v>
                </c:pt>
                <c:pt idx="4741" formatCode="General">
                  <c:v>103.8</c:v>
                </c:pt>
                <c:pt idx="4742" formatCode="General">
                  <c:v>103.9</c:v>
                </c:pt>
                <c:pt idx="4743" formatCode="General">
                  <c:v>103.9</c:v>
                </c:pt>
                <c:pt idx="4744" formatCode="General">
                  <c:v>104</c:v>
                </c:pt>
                <c:pt idx="4745" formatCode="General">
                  <c:v>104.1</c:v>
                </c:pt>
                <c:pt idx="4746" formatCode="General">
                  <c:v>104.3</c:v>
                </c:pt>
                <c:pt idx="4747" formatCode="General">
                  <c:v>104.5</c:v>
                </c:pt>
                <c:pt idx="4748" formatCode="General">
                  <c:v>104.7</c:v>
                </c:pt>
                <c:pt idx="4749" formatCode="General">
                  <c:v>104.9</c:v>
                </c:pt>
                <c:pt idx="4750" formatCode="General">
                  <c:v>105.1</c:v>
                </c:pt>
                <c:pt idx="4751" formatCode="General">
                  <c:v>105.3</c:v>
                </c:pt>
                <c:pt idx="4752" formatCode="General">
                  <c:v>105.5</c:v>
                </c:pt>
                <c:pt idx="4753" formatCode="General">
                  <c:v>105.7</c:v>
                </c:pt>
                <c:pt idx="4754" formatCode="General">
                  <c:v>105.9</c:v>
                </c:pt>
                <c:pt idx="4755" formatCode="General">
                  <c:v>106</c:v>
                </c:pt>
                <c:pt idx="4756" formatCode="General">
                  <c:v>106.1</c:v>
                </c:pt>
                <c:pt idx="4757" formatCode="General">
                  <c:v>106.2</c:v>
                </c:pt>
                <c:pt idx="4758" formatCode="General">
                  <c:v>106.3</c:v>
                </c:pt>
                <c:pt idx="4759" formatCode="General">
                  <c:v>106.3</c:v>
                </c:pt>
                <c:pt idx="4760" formatCode="General">
                  <c:v>106.2</c:v>
                </c:pt>
                <c:pt idx="4761" formatCode="General">
                  <c:v>106.2</c:v>
                </c:pt>
                <c:pt idx="4762" formatCode="General">
                  <c:v>106.1</c:v>
                </c:pt>
                <c:pt idx="4763" formatCode="General">
                  <c:v>106.1</c:v>
                </c:pt>
                <c:pt idx="4764" formatCode="General">
                  <c:v>105.9</c:v>
                </c:pt>
                <c:pt idx="4765" formatCode="General">
                  <c:v>105.8</c:v>
                </c:pt>
                <c:pt idx="4766" formatCode="General">
                  <c:v>105.6</c:v>
                </c:pt>
                <c:pt idx="4767" formatCode="General">
                  <c:v>105.3</c:v>
                </c:pt>
                <c:pt idx="4768" formatCode="General">
                  <c:v>105.1</c:v>
                </c:pt>
                <c:pt idx="4769" formatCode="General">
                  <c:v>104.9</c:v>
                </c:pt>
                <c:pt idx="4770" formatCode="General">
                  <c:v>104.8</c:v>
                </c:pt>
                <c:pt idx="4771" formatCode="General">
                  <c:v>104.6</c:v>
                </c:pt>
                <c:pt idx="4772" formatCode="General">
                  <c:v>104.5</c:v>
                </c:pt>
                <c:pt idx="4773" formatCode="General">
                  <c:v>104.3</c:v>
                </c:pt>
                <c:pt idx="4774" formatCode="General">
                  <c:v>104.2</c:v>
                </c:pt>
                <c:pt idx="4775" formatCode="General">
                  <c:v>104.1</c:v>
                </c:pt>
                <c:pt idx="4776" formatCode="General">
                  <c:v>104</c:v>
                </c:pt>
                <c:pt idx="4777" formatCode="General">
                  <c:v>104</c:v>
                </c:pt>
                <c:pt idx="4778" formatCode="General">
                  <c:v>104</c:v>
                </c:pt>
                <c:pt idx="4779" formatCode="General">
                  <c:v>104</c:v>
                </c:pt>
                <c:pt idx="4780" formatCode="General">
                  <c:v>104</c:v>
                </c:pt>
                <c:pt idx="4781" formatCode="General">
                  <c:v>104.1</c:v>
                </c:pt>
                <c:pt idx="4782" formatCode="General">
                  <c:v>104.1</c:v>
                </c:pt>
                <c:pt idx="4783" formatCode="General">
                  <c:v>104.3</c:v>
                </c:pt>
                <c:pt idx="4784" formatCode="General">
                  <c:v>104.5</c:v>
                </c:pt>
                <c:pt idx="4785" formatCode="General">
                  <c:v>104.7</c:v>
                </c:pt>
                <c:pt idx="4786" formatCode="General">
                  <c:v>105</c:v>
                </c:pt>
                <c:pt idx="4787" formatCode="General">
                  <c:v>105.2</c:v>
                </c:pt>
                <c:pt idx="4788" formatCode="General">
                  <c:v>105.4</c:v>
                </c:pt>
                <c:pt idx="4789" formatCode="General">
                  <c:v>105.6</c:v>
                </c:pt>
                <c:pt idx="4790" formatCode="General">
                  <c:v>105.8</c:v>
                </c:pt>
                <c:pt idx="4791" formatCode="General">
                  <c:v>105.9</c:v>
                </c:pt>
                <c:pt idx="4792" formatCode="General">
                  <c:v>106</c:v>
                </c:pt>
                <c:pt idx="4793" formatCode="General">
                  <c:v>106.1</c:v>
                </c:pt>
                <c:pt idx="4794" formatCode="General">
                  <c:v>106.2</c:v>
                </c:pt>
                <c:pt idx="4795" formatCode="General">
                  <c:v>106.2</c:v>
                </c:pt>
                <c:pt idx="4796" formatCode="General">
                  <c:v>106.3</c:v>
                </c:pt>
                <c:pt idx="4797" formatCode="General">
                  <c:v>106.4</c:v>
                </c:pt>
                <c:pt idx="4798" formatCode="General">
                  <c:v>106.4</c:v>
                </c:pt>
                <c:pt idx="4799" formatCode="General">
                  <c:v>106.5</c:v>
                </c:pt>
                <c:pt idx="4800" formatCode="General">
                  <c:v>106.4</c:v>
                </c:pt>
                <c:pt idx="4801" formatCode="General">
                  <c:v>106.3</c:v>
                </c:pt>
                <c:pt idx="4802" formatCode="General">
                  <c:v>106.2</c:v>
                </c:pt>
                <c:pt idx="4803" formatCode="General">
                  <c:v>106.1</c:v>
                </c:pt>
                <c:pt idx="4804" formatCode="General">
                  <c:v>105.8</c:v>
                </c:pt>
                <c:pt idx="4805" formatCode="General">
                  <c:v>105.6</c:v>
                </c:pt>
                <c:pt idx="4806" formatCode="General">
                  <c:v>105.4</c:v>
                </c:pt>
                <c:pt idx="4807" formatCode="General">
                  <c:v>105.1</c:v>
                </c:pt>
                <c:pt idx="4808" formatCode="General">
                  <c:v>104.9</c:v>
                </c:pt>
                <c:pt idx="4809" formatCode="General">
                  <c:v>104.8</c:v>
                </c:pt>
                <c:pt idx="4810" formatCode="General">
                  <c:v>104.6</c:v>
                </c:pt>
                <c:pt idx="4811" formatCode="General">
                  <c:v>104.5</c:v>
                </c:pt>
                <c:pt idx="4812" formatCode="General">
                  <c:v>104.4</c:v>
                </c:pt>
                <c:pt idx="4813" formatCode="General">
                  <c:v>104.3</c:v>
                </c:pt>
                <c:pt idx="4814" formatCode="General">
                  <c:v>104.2</c:v>
                </c:pt>
                <c:pt idx="4815" formatCode="General">
                  <c:v>104.1</c:v>
                </c:pt>
                <c:pt idx="4816" formatCode="General">
                  <c:v>104.1</c:v>
                </c:pt>
                <c:pt idx="4817" formatCode="General">
                  <c:v>104.1</c:v>
                </c:pt>
                <c:pt idx="4818" formatCode="General">
                  <c:v>104.2</c:v>
                </c:pt>
                <c:pt idx="4819" formatCode="General">
                  <c:v>104.3</c:v>
                </c:pt>
                <c:pt idx="4820" formatCode="General">
                  <c:v>104.5</c:v>
                </c:pt>
                <c:pt idx="4821" formatCode="General">
                  <c:v>104.7</c:v>
                </c:pt>
                <c:pt idx="4822" formatCode="General">
                  <c:v>104.8</c:v>
                </c:pt>
                <c:pt idx="4823" formatCode="General">
                  <c:v>105</c:v>
                </c:pt>
                <c:pt idx="4824" formatCode="General">
                  <c:v>105.2</c:v>
                </c:pt>
                <c:pt idx="4825" formatCode="General">
                  <c:v>105.3</c:v>
                </c:pt>
                <c:pt idx="4826" formatCode="General">
                  <c:v>105.6</c:v>
                </c:pt>
                <c:pt idx="4827" formatCode="General">
                  <c:v>105.7</c:v>
                </c:pt>
                <c:pt idx="4828" formatCode="General">
                  <c:v>105.9</c:v>
                </c:pt>
                <c:pt idx="4829" formatCode="General">
                  <c:v>106.1</c:v>
                </c:pt>
                <c:pt idx="4830" formatCode="General">
                  <c:v>106.1</c:v>
                </c:pt>
                <c:pt idx="4831" formatCode="General">
                  <c:v>106.3</c:v>
                </c:pt>
                <c:pt idx="4832" formatCode="General">
                  <c:v>106.4</c:v>
                </c:pt>
                <c:pt idx="4833" formatCode="General">
                  <c:v>106.5</c:v>
                </c:pt>
                <c:pt idx="4834" formatCode="General">
                  <c:v>106.5</c:v>
                </c:pt>
                <c:pt idx="4835" formatCode="General">
                  <c:v>106.6</c:v>
                </c:pt>
                <c:pt idx="4836" formatCode="General">
                  <c:v>106.6</c:v>
                </c:pt>
                <c:pt idx="4837" formatCode="General">
                  <c:v>106.6</c:v>
                </c:pt>
                <c:pt idx="4838" formatCode="General">
                  <c:v>106.6</c:v>
                </c:pt>
                <c:pt idx="4839" formatCode="General">
                  <c:v>106.5</c:v>
                </c:pt>
                <c:pt idx="4840" formatCode="General">
                  <c:v>106.4</c:v>
                </c:pt>
                <c:pt idx="4841" formatCode="General">
                  <c:v>106.2</c:v>
                </c:pt>
                <c:pt idx="4842" formatCode="General">
                  <c:v>106.1</c:v>
                </c:pt>
                <c:pt idx="4843" formatCode="General">
                  <c:v>105.9</c:v>
                </c:pt>
                <c:pt idx="4844" formatCode="General">
                  <c:v>105.7</c:v>
                </c:pt>
                <c:pt idx="4845" formatCode="General">
                  <c:v>105.4</c:v>
                </c:pt>
                <c:pt idx="4846" formatCode="General">
                  <c:v>105.2</c:v>
                </c:pt>
                <c:pt idx="4847" formatCode="General">
                  <c:v>105</c:v>
                </c:pt>
                <c:pt idx="4848" formatCode="General">
                  <c:v>104.8</c:v>
                </c:pt>
                <c:pt idx="4849" formatCode="General">
                  <c:v>104.7</c:v>
                </c:pt>
                <c:pt idx="4850" formatCode="General">
                  <c:v>104.5</c:v>
                </c:pt>
                <c:pt idx="4851" formatCode="General">
                  <c:v>104.4</c:v>
                </c:pt>
                <c:pt idx="4852" formatCode="General">
                  <c:v>104.4</c:v>
                </c:pt>
                <c:pt idx="4853" formatCode="General">
                  <c:v>104.3</c:v>
                </c:pt>
                <c:pt idx="4854" formatCode="General">
                  <c:v>104.3</c:v>
                </c:pt>
                <c:pt idx="4855" formatCode="General">
                  <c:v>104.4</c:v>
                </c:pt>
                <c:pt idx="4856" formatCode="General">
                  <c:v>104.5</c:v>
                </c:pt>
                <c:pt idx="4857" formatCode="General">
                  <c:v>104.6</c:v>
                </c:pt>
                <c:pt idx="4858" formatCode="General">
                  <c:v>104.7</c:v>
                </c:pt>
                <c:pt idx="4859" formatCode="General">
                  <c:v>104.8</c:v>
                </c:pt>
                <c:pt idx="4860" formatCode="General">
                  <c:v>105</c:v>
                </c:pt>
                <c:pt idx="4861" formatCode="General">
                  <c:v>105.1</c:v>
                </c:pt>
                <c:pt idx="4862" formatCode="General">
                  <c:v>105.2</c:v>
                </c:pt>
                <c:pt idx="4863" formatCode="General">
                  <c:v>105.4</c:v>
                </c:pt>
                <c:pt idx="4864" formatCode="General">
                  <c:v>105.6</c:v>
                </c:pt>
                <c:pt idx="4865" formatCode="General">
                  <c:v>105.8</c:v>
                </c:pt>
                <c:pt idx="4866" formatCode="General">
                  <c:v>106</c:v>
                </c:pt>
                <c:pt idx="4867" formatCode="General">
                  <c:v>106.2</c:v>
                </c:pt>
                <c:pt idx="4868" formatCode="General">
                  <c:v>106.5</c:v>
                </c:pt>
                <c:pt idx="4869" formatCode="General">
                  <c:v>106.7</c:v>
                </c:pt>
                <c:pt idx="4870" formatCode="General">
                  <c:v>106.9</c:v>
                </c:pt>
                <c:pt idx="4871" formatCode="General">
                  <c:v>106.9</c:v>
                </c:pt>
                <c:pt idx="4872" formatCode="General">
                  <c:v>107</c:v>
                </c:pt>
                <c:pt idx="4873" formatCode="General">
                  <c:v>106.9</c:v>
                </c:pt>
                <c:pt idx="4874" formatCode="General">
                  <c:v>106.9</c:v>
                </c:pt>
                <c:pt idx="4875" formatCode="General">
                  <c:v>106.8</c:v>
                </c:pt>
                <c:pt idx="4876" formatCode="General">
                  <c:v>106.6</c:v>
                </c:pt>
                <c:pt idx="4877" formatCode="General">
                  <c:v>106.5</c:v>
                </c:pt>
                <c:pt idx="4878" formatCode="General">
                  <c:v>106.4</c:v>
                </c:pt>
                <c:pt idx="4879" formatCode="General">
                  <c:v>106.2</c:v>
                </c:pt>
                <c:pt idx="4880" formatCode="General">
                  <c:v>106.1</c:v>
                </c:pt>
                <c:pt idx="4881" formatCode="General">
                  <c:v>106</c:v>
                </c:pt>
                <c:pt idx="4882" formatCode="General">
                  <c:v>105.8</c:v>
                </c:pt>
                <c:pt idx="4883" formatCode="General">
                  <c:v>105.6</c:v>
                </c:pt>
                <c:pt idx="4884" formatCode="General">
                  <c:v>105.5</c:v>
                </c:pt>
                <c:pt idx="4885" formatCode="General">
                  <c:v>105.3</c:v>
                </c:pt>
                <c:pt idx="4886" formatCode="General">
                  <c:v>105.2</c:v>
                </c:pt>
                <c:pt idx="4887" formatCode="General">
                  <c:v>105</c:v>
                </c:pt>
                <c:pt idx="4888" formatCode="General">
                  <c:v>104.9</c:v>
                </c:pt>
                <c:pt idx="4889" formatCode="General">
                  <c:v>104.7</c:v>
                </c:pt>
                <c:pt idx="4890" formatCode="General">
                  <c:v>104.6</c:v>
                </c:pt>
                <c:pt idx="4891" formatCode="General">
                  <c:v>104.5</c:v>
                </c:pt>
                <c:pt idx="4892" formatCode="General">
                  <c:v>104.5</c:v>
                </c:pt>
                <c:pt idx="4893" formatCode="General">
                  <c:v>104.5</c:v>
                </c:pt>
                <c:pt idx="4894" formatCode="General">
                  <c:v>104.6</c:v>
                </c:pt>
                <c:pt idx="4895" formatCode="General">
                  <c:v>104.7</c:v>
                </c:pt>
                <c:pt idx="4896" formatCode="General">
                  <c:v>104.7</c:v>
                </c:pt>
                <c:pt idx="4897" formatCode="General">
                  <c:v>104.9</c:v>
                </c:pt>
                <c:pt idx="4898" formatCode="General">
                  <c:v>105</c:v>
                </c:pt>
                <c:pt idx="4899" formatCode="General">
                  <c:v>105.2</c:v>
                </c:pt>
                <c:pt idx="4900" formatCode="General">
                  <c:v>105.5</c:v>
                </c:pt>
                <c:pt idx="4901" formatCode="General">
                  <c:v>105.8</c:v>
                </c:pt>
                <c:pt idx="4902" formatCode="General">
                  <c:v>106</c:v>
                </c:pt>
                <c:pt idx="4903" formatCode="General">
                  <c:v>106.3</c:v>
                </c:pt>
                <c:pt idx="4904" formatCode="General">
                  <c:v>106.5</c:v>
                </c:pt>
                <c:pt idx="4905" formatCode="General">
                  <c:v>106.6</c:v>
                </c:pt>
                <c:pt idx="4906" formatCode="General">
                  <c:v>106.8</c:v>
                </c:pt>
                <c:pt idx="4907" formatCode="General">
                  <c:v>106.8</c:v>
                </c:pt>
                <c:pt idx="4908" formatCode="General">
                  <c:v>106.9</c:v>
                </c:pt>
                <c:pt idx="4909" formatCode="General">
                  <c:v>106.9</c:v>
                </c:pt>
                <c:pt idx="4910" formatCode="General">
                  <c:v>106.9</c:v>
                </c:pt>
                <c:pt idx="4911" formatCode="General">
                  <c:v>106.9</c:v>
                </c:pt>
                <c:pt idx="4912" formatCode="General">
                  <c:v>106.9</c:v>
                </c:pt>
                <c:pt idx="4913" formatCode="General">
                  <c:v>106.9</c:v>
                </c:pt>
                <c:pt idx="4914" formatCode="General">
                  <c:v>106.8</c:v>
                </c:pt>
                <c:pt idx="4915" formatCode="General">
                  <c:v>106.7</c:v>
                </c:pt>
                <c:pt idx="4916" formatCode="General">
                  <c:v>106.6</c:v>
                </c:pt>
                <c:pt idx="4917" formatCode="General">
                  <c:v>106.6</c:v>
                </c:pt>
                <c:pt idx="4918" formatCode="General">
                  <c:v>106.5</c:v>
                </c:pt>
                <c:pt idx="4919" formatCode="General">
                  <c:v>106.3</c:v>
                </c:pt>
                <c:pt idx="4920" formatCode="General">
                  <c:v>106.1</c:v>
                </c:pt>
                <c:pt idx="4921" formatCode="General">
                  <c:v>105.9</c:v>
                </c:pt>
                <c:pt idx="4922" formatCode="General">
                  <c:v>105.7</c:v>
                </c:pt>
                <c:pt idx="4923" formatCode="General">
                  <c:v>105.4</c:v>
                </c:pt>
                <c:pt idx="4924" formatCode="General">
                  <c:v>105.2</c:v>
                </c:pt>
                <c:pt idx="4925" formatCode="General">
                  <c:v>105.1</c:v>
                </c:pt>
                <c:pt idx="4926" formatCode="General">
                  <c:v>104.9</c:v>
                </c:pt>
                <c:pt idx="4927" formatCode="General">
                  <c:v>104.8</c:v>
                </c:pt>
                <c:pt idx="4928" formatCode="General">
                  <c:v>104.7</c:v>
                </c:pt>
                <c:pt idx="4929" formatCode="General">
                  <c:v>104.7</c:v>
                </c:pt>
                <c:pt idx="4930" formatCode="General">
                  <c:v>104.7</c:v>
                </c:pt>
                <c:pt idx="4931" formatCode="General">
                  <c:v>104.7</c:v>
                </c:pt>
                <c:pt idx="4932" formatCode="General">
                  <c:v>104.8</c:v>
                </c:pt>
                <c:pt idx="4933" formatCode="General">
                  <c:v>105</c:v>
                </c:pt>
                <c:pt idx="4934" formatCode="General">
                  <c:v>105.1</c:v>
                </c:pt>
                <c:pt idx="4935" formatCode="General">
                  <c:v>105.2</c:v>
                </c:pt>
                <c:pt idx="4936" formatCode="General">
                  <c:v>105.4</c:v>
                </c:pt>
                <c:pt idx="4937" formatCode="General">
                  <c:v>105.6</c:v>
                </c:pt>
                <c:pt idx="4938" formatCode="General">
                  <c:v>105.8</c:v>
                </c:pt>
                <c:pt idx="4939" formatCode="General">
                  <c:v>106</c:v>
                </c:pt>
                <c:pt idx="4940" formatCode="General">
                  <c:v>106.1</c:v>
                </c:pt>
                <c:pt idx="4941" formatCode="General">
                  <c:v>106.3</c:v>
                </c:pt>
                <c:pt idx="4942" formatCode="General">
                  <c:v>106.5</c:v>
                </c:pt>
                <c:pt idx="4943" formatCode="General">
                  <c:v>106.6</c:v>
                </c:pt>
                <c:pt idx="4944" formatCode="General">
                  <c:v>106.8</c:v>
                </c:pt>
                <c:pt idx="4945" formatCode="General">
                  <c:v>106.9</c:v>
                </c:pt>
                <c:pt idx="4946" formatCode="General">
                  <c:v>107</c:v>
                </c:pt>
                <c:pt idx="4947" formatCode="General">
                  <c:v>107.1</c:v>
                </c:pt>
                <c:pt idx="4948" formatCode="General">
                  <c:v>107.2</c:v>
                </c:pt>
                <c:pt idx="4949" formatCode="General">
                  <c:v>107.2</c:v>
                </c:pt>
                <c:pt idx="4950" formatCode="General">
                  <c:v>107.3</c:v>
                </c:pt>
                <c:pt idx="4951" formatCode="General">
                  <c:v>107.2</c:v>
                </c:pt>
                <c:pt idx="4952" formatCode="General">
                  <c:v>107.1</c:v>
                </c:pt>
                <c:pt idx="4953" formatCode="General">
                  <c:v>107.1</c:v>
                </c:pt>
                <c:pt idx="4954" formatCode="General">
                  <c:v>107</c:v>
                </c:pt>
                <c:pt idx="4955" formatCode="General">
                  <c:v>106.8</c:v>
                </c:pt>
                <c:pt idx="4956" formatCode="General">
                  <c:v>106.6</c:v>
                </c:pt>
                <c:pt idx="4957" formatCode="General">
                  <c:v>106.4</c:v>
                </c:pt>
                <c:pt idx="4958" formatCode="General">
                  <c:v>106.1</c:v>
                </c:pt>
                <c:pt idx="4959" formatCode="General">
                  <c:v>106</c:v>
                </c:pt>
                <c:pt idx="4960" formatCode="General">
                  <c:v>105.8</c:v>
                </c:pt>
                <c:pt idx="4961" formatCode="General">
                  <c:v>105.6</c:v>
                </c:pt>
                <c:pt idx="4962" formatCode="General">
                  <c:v>105.4</c:v>
                </c:pt>
                <c:pt idx="4963" formatCode="General">
                  <c:v>105.2</c:v>
                </c:pt>
                <c:pt idx="4964" formatCode="General">
                  <c:v>105.1</c:v>
                </c:pt>
                <c:pt idx="4965" formatCode="General">
                  <c:v>105</c:v>
                </c:pt>
                <c:pt idx="4966" formatCode="General">
                  <c:v>105</c:v>
                </c:pt>
                <c:pt idx="4967" formatCode="General">
                  <c:v>105</c:v>
                </c:pt>
                <c:pt idx="4968" formatCode="General">
                  <c:v>105</c:v>
                </c:pt>
                <c:pt idx="4969" formatCode="General">
                  <c:v>105</c:v>
                </c:pt>
                <c:pt idx="4970" formatCode="General">
                  <c:v>105.1</c:v>
                </c:pt>
                <c:pt idx="4971" formatCode="General">
                  <c:v>105.1</c:v>
                </c:pt>
                <c:pt idx="4972" formatCode="General">
                  <c:v>105.3</c:v>
                </c:pt>
                <c:pt idx="4973" formatCode="General">
                  <c:v>105.4</c:v>
                </c:pt>
                <c:pt idx="4974" formatCode="General">
                  <c:v>105.5</c:v>
                </c:pt>
                <c:pt idx="4975" formatCode="General">
                  <c:v>105.8</c:v>
                </c:pt>
                <c:pt idx="4976" formatCode="General">
                  <c:v>105.9</c:v>
                </c:pt>
                <c:pt idx="4977" formatCode="General">
                  <c:v>106</c:v>
                </c:pt>
                <c:pt idx="4978" formatCode="General">
                  <c:v>106.2</c:v>
                </c:pt>
                <c:pt idx="4979" formatCode="General">
                  <c:v>106.4</c:v>
                </c:pt>
                <c:pt idx="4980" formatCode="General">
                  <c:v>106.7</c:v>
                </c:pt>
                <c:pt idx="4981" formatCode="General">
                  <c:v>107</c:v>
                </c:pt>
                <c:pt idx="4982" formatCode="General">
                  <c:v>107.2</c:v>
                </c:pt>
                <c:pt idx="4983" formatCode="General">
                  <c:v>107.3</c:v>
                </c:pt>
                <c:pt idx="4984" formatCode="General">
                  <c:v>107.4</c:v>
                </c:pt>
                <c:pt idx="4985" formatCode="General">
                  <c:v>107.5</c:v>
                </c:pt>
                <c:pt idx="4986" formatCode="General">
                  <c:v>107.5</c:v>
                </c:pt>
                <c:pt idx="4987" formatCode="General">
                  <c:v>107.5</c:v>
                </c:pt>
                <c:pt idx="4988" formatCode="General">
                  <c:v>107.4</c:v>
                </c:pt>
                <c:pt idx="4989" formatCode="General">
                  <c:v>107.4</c:v>
                </c:pt>
                <c:pt idx="4990" formatCode="General">
                  <c:v>107.3</c:v>
                </c:pt>
                <c:pt idx="4991" formatCode="General">
                  <c:v>107.2</c:v>
                </c:pt>
                <c:pt idx="4992" formatCode="General">
                  <c:v>107.1</c:v>
                </c:pt>
                <c:pt idx="4993" formatCode="General">
                  <c:v>106.9</c:v>
                </c:pt>
                <c:pt idx="4994" formatCode="General">
                  <c:v>106.6</c:v>
                </c:pt>
                <c:pt idx="4995" formatCode="General">
                  <c:v>106.3</c:v>
                </c:pt>
                <c:pt idx="4996" formatCode="General">
                  <c:v>106.2</c:v>
                </c:pt>
                <c:pt idx="4997" formatCode="General">
                  <c:v>106.1</c:v>
                </c:pt>
                <c:pt idx="4998" formatCode="General">
                  <c:v>106</c:v>
                </c:pt>
                <c:pt idx="4999" formatCode="General">
                  <c:v>105.8</c:v>
                </c:pt>
                <c:pt idx="5000" formatCode="General">
                  <c:v>105.7</c:v>
                </c:pt>
                <c:pt idx="5001" formatCode="General">
                  <c:v>105.7</c:v>
                </c:pt>
                <c:pt idx="5002" formatCode="General">
                  <c:v>105.5</c:v>
                </c:pt>
                <c:pt idx="5003" formatCode="General">
                  <c:v>105.3</c:v>
                </c:pt>
                <c:pt idx="5004" formatCode="General">
                  <c:v>105.2</c:v>
                </c:pt>
                <c:pt idx="5005" formatCode="General">
                  <c:v>105.2</c:v>
                </c:pt>
                <c:pt idx="5006" formatCode="General">
                  <c:v>105.1</c:v>
                </c:pt>
                <c:pt idx="5007" formatCode="General">
                  <c:v>105.1</c:v>
                </c:pt>
                <c:pt idx="5008" formatCode="General">
                  <c:v>105.2</c:v>
                </c:pt>
                <c:pt idx="5009" formatCode="General">
                  <c:v>105.3</c:v>
                </c:pt>
                <c:pt idx="5010" formatCode="General">
                  <c:v>105.4</c:v>
                </c:pt>
                <c:pt idx="5011" formatCode="General">
                  <c:v>105.6</c:v>
                </c:pt>
                <c:pt idx="5012" formatCode="General">
                  <c:v>105.8</c:v>
                </c:pt>
                <c:pt idx="5013" formatCode="General">
                  <c:v>106</c:v>
                </c:pt>
                <c:pt idx="5014" formatCode="General">
                  <c:v>106.2</c:v>
                </c:pt>
                <c:pt idx="5015" formatCode="General">
                  <c:v>106.4</c:v>
                </c:pt>
                <c:pt idx="5016" formatCode="General">
                  <c:v>106.5</c:v>
                </c:pt>
                <c:pt idx="5017" formatCode="General">
                  <c:v>106.7</c:v>
                </c:pt>
                <c:pt idx="5018" formatCode="General">
                  <c:v>106.9</c:v>
                </c:pt>
                <c:pt idx="5019" formatCode="General">
                  <c:v>107</c:v>
                </c:pt>
                <c:pt idx="5020" formatCode="General">
                  <c:v>107.2</c:v>
                </c:pt>
                <c:pt idx="5021" formatCode="General">
                  <c:v>107.3</c:v>
                </c:pt>
                <c:pt idx="5022" formatCode="General">
                  <c:v>107.5</c:v>
                </c:pt>
                <c:pt idx="5023" formatCode="General">
                  <c:v>107.6</c:v>
                </c:pt>
                <c:pt idx="5024" formatCode="General">
                  <c:v>107.7</c:v>
                </c:pt>
                <c:pt idx="5025" formatCode="General">
                  <c:v>107.7</c:v>
                </c:pt>
                <c:pt idx="5026" formatCode="General">
                  <c:v>107.7</c:v>
                </c:pt>
                <c:pt idx="5027" formatCode="General">
                  <c:v>107.5</c:v>
                </c:pt>
                <c:pt idx="5028" formatCode="General">
                  <c:v>107.5</c:v>
                </c:pt>
                <c:pt idx="5029" formatCode="General">
                  <c:v>107.3</c:v>
                </c:pt>
                <c:pt idx="5030" formatCode="General">
                  <c:v>107.2</c:v>
                </c:pt>
                <c:pt idx="5031" formatCode="General">
                  <c:v>107.1</c:v>
                </c:pt>
                <c:pt idx="5032" formatCode="General">
                  <c:v>107</c:v>
                </c:pt>
                <c:pt idx="5033" formatCode="General">
                  <c:v>106.8</c:v>
                </c:pt>
                <c:pt idx="5034" formatCode="General">
                  <c:v>106.6</c:v>
                </c:pt>
                <c:pt idx="5035" formatCode="General">
                  <c:v>106.4</c:v>
                </c:pt>
                <c:pt idx="5036" formatCode="General">
                  <c:v>106.3</c:v>
                </c:pt>
                <c:pt idx="5037" formatCode="General">
                  <c:v>106</c:v>
                </c:pt>
                <c:pt idx="5038" formatCode="General">
                  <c:v>105.8</c:v>
                </c:pt>
                <c:pt idx="5039" formatCode="General">
                  <c:v>105.7</c:v>
                </c:pt>
                <c:pt idx="5040" formatCode="General">
                  <c:v>105.5</c:v>
                </c:pt>
                <c:pt idx="5041" formatCode="General">
                  <c:v>105.5</c:v>
                </c:pt>
                <c:pt idx="5042" formatCode="General">
                  <c:v>105.4</c:v>
                </c:pt>
                <c:pt idx="5043" formatCode="General">
                  <c:v>105.3</c:v>
                </c:pt>
                <c:pt idx="5044" formatCode="General">
                  <c:v>105.3</c:v>
                </c:pt>
                <c:pt idx="5045" formatCode="General">
                  <c:v>105.4</c:v>
                </c:pt>
                <c:pt idx="5046" formatCode="General">
                  <c:v>105.4</c:v>
                </c:pt>
                <c:pt idx="5047" formatCode="General">
                  <c:v>105.5</c:v>
                </c:pt>
                <c:pt idx="5048" formatCode="General">
                  <c:v>105.6</c:v>
                </c:pt>
                <c:pt idx="5049" formatCode="General">
                  <c:v>105.7</c:v>
                </c:pt>
                <c:pt idx="5050" formatCode="General">
                  <c:v>105.9</c:v>
                </c:pt>
                <c:pt idx="5051" formatCode="General">
                  <c:v>106.1</c:v>
                </c:pt>
                <c:pt idx="5052" formatCode="General">
                  <c:v>106.3</c:v>
                </c:pt>
                <c:pt idx="5053" formatCode="General">
                  <c:v>106.5</c:v>
                </c:pt>
                <c:pt idx="5054" formatCode="General">
                  <c:v>106.7</c:v>
                </c:pt>
                <c:pt idx="5055" formatCode="General">
                  <c:v>107</c:v>
                </c:pt>
                <c:pt idx="5056" formatCode="General">
                  <c:v>107.2</c:v>
                </c:pt>
                <c:pt idx="5057" formatCode="General">
                  <c:v>107.4</c:v>
                </c:pt>
                <c:pt idx="5058" formatCode="General">
                  <c:v>107.5</c:v>
                </c:pt>
                <c:pt idx="5059" formatCode="General">
                  <c:v>107.7</c:v>
                </c:pt>
                <c:pt idx="5060" formatCode="General">
                  <c:v>107.8</c:v>
                </c:pt>
                <c:pt idx="5061" formatCode="General">
                  <c:v>107.8</c:v>
                </c:pt>
                <c:pt idx="5062" formatCode="General">
                  <c:v>107.9</c:v>
                </c:pt>
                <c:pt idx="5063" formatCode="General">
                  <c:v>107.9</c:v>
                </c:pt>
                <c:pt idx="5064" formatCode="General">
                  <c:v>107.8</c:v>
                </c:pt>
                <c:pt idx="5065" formatCode="General">
                  <c:v>107.7</c:v>
                </c:pt>
                <c:pt idx="5066" formatCode="General">
                  <c:v>107.6</c:v>
                </c:pt>
                <c:pt idx="5067" formatCode="General">
                  <c:v>107.5</c:v>
                </c:pt>
                <c:pt idx="5068" formatCode="General">
                  <c:v>107.3</c:v>
                </c:pt>
                <c:pt idx="5069" formatCode="General">
                  <c:v>107.1</c:v>
                </c:pt>
                <c:pt idx="5070" formatCode="General">
                  <c:v>107</c:v>
                </c:pt>
                <c:pt idx="5071" formatCode="General">
                  <c:v>106.8</c:v>
                </c:pt>
                <c:pt idx="5072" formatCode="General">
                  <c:v>106.7</c:v>
                </c:pt>
                <c:pt idx="5073" formatCode="General">
                  <c:v>106.6</c:v>
                </c:pt>
                <c:pt idx="5074" formatCode="General">
                  <c:v>106.5</c:v>
                </c:pt>
                <c:pt idx="5075" formatCode="General">
                  <c:v>106.4</c:v>
                </c:pt>
                <c:pt idx="5076" formatCode="General">
                  <c:v>106.3</c:v>
                </c:pt>
                <c:pt idx="5077" formatCode="General">
                  <c:v>106.1</c:v>
                </c:pt>
                <c:pt idx="5078" formatCode="General">
                  <c:v>105.9</c:v>
                </c:pt>
                <c:pt idx="5079" formatCode="General">
                  <c:v>105.7</c:v>
                </c:pt>
                <c:pt idx="5080" formatCode="General">
                  <c:v>105.4</c:v>
                </c:pt>
                <c:pt idx="5081" formatCode="General">
                  <c:v>105.3</c:v>
                </c:pt>
                <c:pt idx="5082" formatCode="General">
                  <c:v>105.3</c:v>
                </c:pt>
                <c:pt idx="5083" formatCode="General">
                  <c:v>105.3</c:v>
                </c:pt>
                <c:pt idx="5084" formatCode="General">
                  <c:v>105.5</c:v>
                </c:pt>
                <c:pt idx="5085" formatCode="General">
                  <c:v>105.7</c:v>
                </c:pt>
                <c:pt idx="5086" formatCode="General">
                  <c:v>105.9</c:v>
                </c:pt>
                <c:pt idx="5087" formatCode="General">
                  <c:v>106.1</c:v>
                </c:pt>
                <c:pt idx="5088" formatCode="General">
                  <c:v>106.3</c:v>
                </c:pt>
                <c:pt idx="5089" formatCode="General">
                  <c:v>106.5</c:v>
                </c:pt>
                <c:pt idx="5090" formatCode="General">
                  <c:v>106.7</c:v>
                </c:pt>
                <c:pt idx="5091" formatCode="General">
                  <c:v>106.9</c:v>
                </c:pt>
                <c:pt idx="5092" formatCode="General">
                  <c:v>107.1</c:v>
                </c:pt>
                <c:pt idx="5093" formatCode="General">
                  <c:v>107.2</c:v>
                </c:pt>
                <c:pt idx="5094" formatCode="General">
                  <c:v>107.3</c:v>
                </c:pt>
                <c:pt idx="5095" formatCode="General">
                  <c:v>107.4</c:v>
                </c:pt>
                <c:pt idx="5096" formatCode="General">
                  <c:v>107.6</c:v>
                </c:pt>
                <c:pt idx="5097" formatCode="General">
                  <c:v>107.7</c:v>
                </c:pt>
                <c:pt idx="5098" formatCode="General">
                  <c:v>107.9</c:v>
                </c:pt>
                <c:pt idx="5099" formatCode="General">
                  <c:v>107.9</c:v>
                </c:pt>
                <c:pt idx="5100" formatCode="General">
                  <c:v>108</c:v>
                </c:pt>
                <c:pt idx="5101" formatCode="General">
                  <c:v>108</c:v>
                </c:pt>
                <c:pt idx="5102" formatCode="General">
                  <c:v>108</c:v>
                </c:pt>
                <c:pt idx="5103" formatCode="General">
                  <c:v>107.9</c:v>
                </c:pt>
                <c:pt idx="5104" formatCode="General">
                  <c:v>107.9</c:v>
                </c:pt>
                <c:pt idx="5105" formatCode="General">
                  <c:v>107.8</c:v>
                </c:pt>
                <c:pt idx="5106" formatCode="General">
                  <c:v>107.7</c:v>
                </c:pt>
                <c:pt idx="5107" formatCode="General">
                  <c:v>107.6</c:v>
                </c:pt>
                <c:pt idx="5108" formatCode="General">
                  <c:v>107.5</c:v>
                </c:pt>
                <c:pt idx="5109" formatCode="General">
                  <c:v>107.3</c:v>
                </c:pt>
                <c:pt idx="5110" formatCode="General">
                  <c:v>107.1</c:v>
                </c:pt>
                <c:pt idx="5111" formatCode="General">
                  <c:v>106.8</c:v>
                </c:pt>
                <c:pt idx="5112" formatCode="General">
                  <c:v>106.6</c:v>
                </c:pt>
                <c:pt idx="5113" formatCode="General">
                  <c:v>106.3</c:v>
                </c:pt>
                <c:pt idx="5114" formatCode="General">
                  <c:v>106.1</c:v>
                </c:pt>
                <c:pt idx="5115" formatCode="General">
                  <c:v>105.9</c:v>
                </c:pt>
                <c:pt idx="5116" formatCode="General">
                  <c:v>105.7</c:v>
                </c:pt>
                <c:pt idx="5117" formatCode="General">
                  <c:v>105.7</c:v>
                </c:pt>
                <c:pt idx="5118" formatCode="General">
                  <c:v>105.7</c:v>
                </c:pt>
                <c:pt idx="5119" formatCode="General">
                  <c:v>105.8</c:v>
                </c:pt>
                <c:pt idx="5120" formatCode="General">
                  <c:v>105.9</c:v>
                </c:pt>
                <c:pt idx="5121" formatCode="General">
                  <c:v>106</c:v>
                </c:pt>
                <c:pt idx="5122" formatCode="General">
                  <c:v>106</c:v>
                </c:pt>
                <c:pt idx="5123" formatCode="General">
                  <c:v>106</c:v>
                </c:pt>
                <c:pt idx="5124" formatCode="General">
                  <c:v>106.1</c:v>
                </c:pt>
                <c:pt idx="5125" formatCode="General">
                  <c:v>106.3</c:v>
                </c:pt>
                <c:pt idx="5126" formatCode="General">
                  <c:v>106.4</c:v>
                </c:pt>
                <c:pt idx="5127" formatCode="General">
                  <c:v>106.6</c:v>
                </c:pt>
                <c:pt idx="5128" formatCode="General">
                  <c:v>106.8</c:v>
                </c:pt>
                <c:pt idx="5129" formatCode="General">
                  <c:v>107</c:v>
                </c:pt>
                <c:pt idx="5130" formatCode="General">
                  <c:v>107.1</c:v>
                </c:pt>
                <c:pt idx="5131" formatCode="General">
                  <c:v>107.3</c:v>
                </c:pt>
                <c:pt idx="5132" formatCode="General">
                  <c:v>107.4</c:v>
                </c:pt>
                <c:pt idx="5133" formatCode="General">
                  <c:v>107.6</c:v>
                </c:pt>
                <c:pt idx="5134" formatCode="General">
                  <c:v>107.8</c:v>
                </c:pt>
                <c:pt idx="5135" formatCode="General">
                  <c:v>108</c:v>
                </c:pt>
                <c:pt idx="5136" formatCode="General">
                  <c:v>108.1</c:v>
                </c:pt>
                <c:pt idx="5137" formatCode="General">
                  <c:v>108.2</c:v>
                </c:pt>
                <c:pt idx="5138" formatCode="General">
                  <c:v>108.3</c:v>
                </c:pt>
                <c:pt idx="5139" formatCode="General">
                  <c:v>108.4</c:v>
                </c:pt>
                <c:pt idx="5140" formatCode="General">
                  <c:v>108.4</c:v>
                </c:pt>
                <c:pt idx="5141" formatCode="General">
                  <c:v>108.4</c:v>
                </c:pt>
                <c:pt idx="5142" formatCode="General">
                  <c:v>108.2</c:v>
                </c:pt>
                <c:pt idx="5143" formatCode="General">
                  <c:v>108.1</c:v>
                </c:pt>
                <c:pt idx="5144" formatCode="General">
                  <c:v>107.8</c:v>
                </c:pt>
                <c:pt idx="5145" formatCode="General">
                  <c:v>107.5</c:v>
                </c:pt>
                <c:pt idx="5146" formatCode="General">
                  <c:v>107.3</c:v>
                </c:pt>
                <c:pt idx="5147" formatCode="General">
                  <c:v>107</c:v>
                </c:pt>
                <c:pt idx="5148" formatCode="General">
                  <c:v>106.9</c:v>
                </c:pt>
                <c:pt idx="5149" formatCode="General">
                  <c:v>106.8</c:v>
                </c:pt>
                <c:pt idx="5150" formatCode="General">
                  <c:v>106.7</c:v>
                </c:pt>
                <c:pt idx="5151" formatCode="General">
                  <c:v>106.6</c:v>
                </c:pt>
                <c:pt idx="5152" formatCode="General">
                  <c:v>106.5</c:v>
                </c:pt>
                <c:pt idx="5153" formatCode="General">
                  <c:v>106.5</c:v>
                </c:pt>
                <c:pt idx="5154" formatCode="General">
                  <c:v>106.4</c:v>
                </c:pt>
                <c:pt idx="5155" formatCode="General">
                  <c:v>106.2</c:v>
                </c:pt>
                <c:pt idx="5156" formatCode="General">
                  <c:v>106.2</c:v>
                </c:pt>
                <c:pt idx="5157" formatCode="General">
                  <c:v>106</c:v>
                </c:pt>
                <c:pt idx="5158" formatCode="General">
                  <c:v>106</c:v>
                </c:pt>
                <c:pt idx="5159" formatCode="General">
                  <c:v>106</c:v>
                </c:pt>
                <c:pt idx="5160" formatCode="General">
                  <c:v>106</c:v>
                </c:pt>
                <c:pt idx="5161" formatCode="General">
                  <c:v>106.1</c:v>
                </c:pt>
                <c:pt idx="5162" formatCode="General">
                  <c:v>106.2</c:v>
                </c:pt>
                <c:pt idx="5163" formatCode="General">
                  <c:v>106.3</c:v>
                </c:pt>
                <c:pt idx="5164" formatCode="General">
                  <c:v>106.5</c:v>
                </c:pt>
                <c:pt idx="5165" formatCode="General">
                  <c:v>106.7</c:v>
                </c:pt>
                <c:pt idx="5166" formatCode="General">
                  <c:v>107</c:v>
                </c:pt>
                <c:pt idx="5167" formatCode="General">
                  <c:v>107.2</c:v>
                </c:pt>
                <c:pt idx="5168" formatCode="General">
                  <c:v>107.4</c:v>
                </c:pt>
                <c:pt idx="5169" formatCode="General">
                  <c:v>107.6</c:v>
                </c:pt>
                <c:pt idx="5170" formatCode="General">
                  <c:v>107.8</c:v>
                </c:pt>
                <c:pt idx="5171" formatCode="General">
                  <c:v>108</c:v>
                </c:pt>
                <c:pt idx="5172" formatCode="General">
                  <c:v>108.2</c:v>
                </c:pt>
                <c:pt idx="5173" formatCode="General">
                  <c:v>108.2</c:v>
                </c:pt>
                <c:pt idx="5174" formatCode="General">
                  <c:v>108.3</c:v>
                </c:pt>
                <c:pt idx="5175" formatCode="General">
                  <c:v>108.4</c:v>
                </c:pt>
                <c:pt idx="5176" formatCode="General">
                  <c:v>108.4</c:v>
                </c:pt>
                <c:pt idx="5177" formatCode="General">
                  <c:v>108.4</c:v>
                </c:pt>
                <c:pt idx="5178" formatCode="General">
                  <c:v>108.4</c:v>
                </c:pt>
                <c:pt idx="5179" formatCode="General">
                  <c:v>108.3</c:v>
                </c:pt>
                <c:pt idx="5180" formatCode="General">
                  <c:v>108.3</c:v>
                </c:pt>
                <c:pt idx="5181" formatCode="General">
                  <c:v>108.1</c:v>
                </c:pt>
                <c:pt idx="5182" formatCode="General">
                  <c:v>108</c:v>
                </c:pt>
                <c:pt idx="5183" formatCode="General">
                  <c:v>107.8</c:v>
                </c:pt>
                <c:pt idx="5184" formatCode="General">
                  <c:v>107.6</c:v>
                </c:pt>
                <c:pt idx="5185" formatCode="General">
                  <c:v>107.3</c:v>
                </c:pt>
                <c:pt idx="5186" formatCode="General">
                  <c:v>107.2</c:v>
                </c:pt>
                <c:pt idx="5187" formatCode="General">
                  <c:v>107.1</c:v>
                </c:pt>
                <c:pt idx="5188" formatCode="General">
                  <c:v>107</c:v>
                </c:pt>
                <c:pt idx="5189" formatCode="General">
                  <c:v>107</c:v>
                </c:pt>
                <c:pt idx="5190" formatCode="General">
                  <c:v>106.8</c:v>
                </c:pt>
                <c:pt idx="5191" formatCode="General">
                  <c:v>106.6</c:v>
                </c:pt>
                <c:pt idx="5192" formatCode="General">
                  <c:v>106.5</c:v>
                </c:pt>
                <c:pt idx="5193" formatCode="General">
                  <c:v>106.4</c:v>
                </c:pt>
                <c:pt idx="5194" formatCode="General">
                  <c:v>106.3</c:v>
                </c:pt>
                <c:pt idx="5195" formatCode="General">
                  <c:v>106.2</c:v>
                </c:pt>
                <c:pt idx="5196" formatCode="General">
                  <c:v>106.1</c:v>
                </c:pt>
                <c:pt idx="5197" formatCode="General">
                  <c:v>106</c:v>
                </c:pt>
                <c:pt idx="5198" formatCode="General">
                  <c:v>106.1</c:v>
                </c:pt>
                <c:pt idx="5199" formatCode="General">
                  <c:v>106.1</c:v>
                </c:pt>
                <c:pt idx="5200" formatCode="General">
                  <c:v>106.3</c:v>
                </c:pt>
                <c:pt idx="5201" formatCode="General">
                  <c:v>106.5</c:v>
                </c:pt>
                <c:pt idx="5202" formatCode="General">
                  <c:v>106.8</c:v>
                </c:pt>
                <c:pt idx="5203" formatCode="General">
                  <c:v>107</c:v>
                </c:pt>
                <c:pt idx="5204" formatCode="General">
                  <c:v>107.3</c:v>
                </c:pt>
                <c:pt idx="5205" formatCode="General">
                  <c:v>107.6</c:v>
                </c:pt>
                <c:pt idx="5206" formatCode="General">
                  <c:v>107.8</c:v>
                </c:pt>
                <c:pt idx="5207" formatCode="General">
                  <c:v>108</c:v>
                </c:pt>
                <c:pt idx="5208" formatCode="General">
                  <c:v>108.1</c:v>
                </c:pt>
                <c:pt idx="5209" formatCode="General">
                  <c:v>108.3</c:v>
                </c:pt>
                <c:pt idx="5210" formatCode="General">
                  <c:v>108.3</c:v>
                </c:pt>
                <c:pt idx="5211" formatCode="General">
                  <c:v>108.4</c:v>
                </c:pt>
                <c:pt idx="5212" formatCode="General">
                  <c:v>108.4</c:v>
                </c:pt>
                <c:pt idx="5213" formatCode="General">
                  <c:v>108.5</c:v>
                </c:pt>
                <c:pt idx="5214" formatCode="General">
                  <c:v>108.5</c:v>
                </c:pt>
                <c:pt idx="5215" formatCode="General">
                  <c:v>108.4</c:v>
                </c:pt>
                <c:pt idx="5216" formatCode="General">
                  <c:v>108.4</c:v>
                </c:pt>
                <c:pt idx="5217" formatCode="General">
                  <c:v>108.4</c:v>
                </c:pt>
                <c:pt idx="5218" formatCode="General">
                  <c:v>108.4</c:v>
                </c:pt>
                <c:pt idx="5219" formatCode="General">
                  <c:v>108.4</c:v>
                </c:pt>
                <c:pt idx="5220" formatCode="General">
                  <c:v>108.3</c:v>
                </c:pt>
                <c:pt idx="5221" formatCode="General">
                  <c:v>108.3</c:v>
                </c:pt>
                <c:pt idx="5222" formatCode="General">
                  <c:v>108.2</c:v>
                </c:pt>
                <c:pt idx="5223" formatCode="General">
                  <c:v>108</c:v>
                </c:pt>
                <c:pt idx="5224" formatCode="General">
                  <c:v>107.8</c:v>
                </c:pt>
                <c:pt idx="5225" formatCode="General">
                  <c:v>107.5</c:v>
                </c:pt>
                <c:pt idx="5226" formatCode="General">
                  <c:v>107.2</c:v>
                </c:pt>
                <c:pt idx="5227" formatCode="General">
                  <c:v>106.9</c:v>
                </c:pt>
                <c:pt idx="5228" formatCode="General">
                  <c:v>106.7</c:v>
                </c:pt>
                <c:pt idx="5229" formatCode="General">
                  <c:v>106.5</c:v>
                </c:pt>
                <c:pt idx="5230" formatCode="General">
                  <c:v>106.3</c:v>
                </c:pt>
                <c:pt idx="5231" formatCode="General">
                  <c:v>106.2</c:v>
                </c:pt>
                <c:pt idx="5232" formatCode="General">
                  <c:v>106.2</c:v>
                </c:pt>
                <c:pt idx="5233" formatCode="General">
                  <c:v>106.2</c:v>
                </c:pt>
                <c:pt idx="5234" formatCode="General">
                  <c:v>106.3</c:v>
                </c:pt>
                <c:pt idx="5235" formatCode="General">
                  <c:v>106.5</c:v>
                </c:pt>
                <c:pt idx="5236" formatCode="General">
                  <c:v>106.6</c:v>
                </c:pt>
                <c:pt idx="5237" formatCode="General">
                  <c:v>106.8</c:v>
                </c:pt>
                <c:pt idx="5238" formatCode="General">
                  <c:v>106.9</c:v>
                </c:pt>
                <c:pt idx="5239" formatCode="General">
                  <c:v>107</c:v>
                </c:pt>
                <c:pt idx="5240" formatCode="General">
                  <c:v>107.1</c:v>
                </c:pt>
                <c:pt idx="5241" formatCode="General">
                  <c:v>107.2</c:v>
                </c:pt>
                <c:pt idx="5242" formatCode="General">
                  <c:v>107.3</c:v>
                </c:pt>
                <c:pt idx="5243" formatCode="General">
                  <c:v>107.5</c:v>
                </c:pt>
                <c:pt idx="5244" formatCode="General">
                  <c:v>107.7</c:v>
                </c:pt>
                <c:pt idx="5245" formatCode="General">
                  <c:v>107.8</c:v>
                </c:pt>
                <c:pt idx="5246" formatCode="General">
                  <c:v>108</c:v>
                </c:pt>
                <c:pt idx="5247" formatCode="General">
                  <c:v>108.3</c:v>
                </c:pt>
                <c:pt idx="5248" formatCode="General">
                  <c:v>108.5</c:v>
                </c:pt>
                <c:pt idx="5249" formatCode="General">
                  <c:v>108.7</c:v>
                </c:pt>
                <c:pt idx="5250" formatCode="General">
                  <c:v>108.8</c:v>
                </c:pt>
                <c:pt idx="5251" formatCode="General">
                  <c:v>108.9</c:v>
                </c:pt>
                <c:pt idx="5252" formatCode="General">
                  <c:v>108.9</c:v>
                </c:pt>
                <c:pt idx="5253" formatCode="General">
                  <c:v>109</c:v>
                </c:pt>
                <c:pt idx="5254" formatCode="General">
                  <c:v>108.9</c:v>
                </c:pt>
                <c:pt idx="5255" formatCode="General">
                  <c:v>108.7</c:v>
                </c:pt>
                <c:pt idx="5256" formatCode="General">
                  <c:v>108.5</c:v>
                </c:pt>
                <c:pt idx="5257" formatCode="General">
                  <c:v>108.5</c:v>
                </c:pt>
                <c:pt idx="5258" formatCode="General">
                  <c:v>108.4</c:v>
                </c:pt>
                <c:pt idx="5259" formatCode="General">
                  <c:v>108.2</c:v>
                </c:pt>
                <c:pt idx="5260" formatCode="General">
                  <c:v>108</c:v>
                </c:pt>
                <c:pt idx="5261" formatCode="General">
                  <c:v>107.8</c:v>
                </c:pt>
                <c:pt idx="5262" formatCode="General">
                  <c:v>107.7</c:v>
                </c:pt>
                <c:pt idx="5263" formatCode="General">
                  <c:v>107.5</c:v>
                </c:pt>
                <c:pt idx="5264" formatCode="General">
                  <c:v>107.3</c:v>
                </c:pt>
                <c:pt idx="5265" formatCode="General">
                  <c:v>107.1</c:v>
                </c:pt>
                <c:pt idx="5266" formatCode="General">
                  <c:v>107</c:v>
                </c:pt>
                <c:pt idx="5267" formatCode="General">
                  <c:v>106.9</c:v>
                </c:pt>
                <c:pt idx="5268" formatCode="General">
                  <c:v>106.8</c:v>
                </c:pt>
                <c:pt idx="5269" formatCode="General">
                  <c:v>106.8</c:v>
                </c:pt>
                <c:pt idx="5270" formatCode="General">
                  <c:v>106.7</c:v>
                </c:pt>
                <c:pt idx="5271" formatCode="General">
                  <c:v>106.7</c:v>
                </c:pt>
                <c:pt idx="5272" formatCode="General">
                  <c:v>106.6</c:v>
                </c:pt>
                <c:pt idx="5273" formatCode="General">
                  <c:v>106.6</c:v>
                </c:pt>
                <c:pt idx="5274" formatCode="General">
                  <c:v>106.6</c:v>
                </c:pt>
                <c:pt idx="5275" formatCode="General">
                  <c:v>106.7</c:v>
                </c:pt>
                <c:pt idx="5276" formatCode="General">
                  <c:v>106.8</c:v>
                </c:pt>
                <c:pt idx="5277" formatCode="General">
                  <c:v>107</c:v>
                </c:pt>
                <c:pt idx="5278" formatCode="General">
                  <c:v>107.2</c:v>
                </c:pt>
                <c:pt idx="5279" formatCode="General">
                  <c:v>107.4</c:v>
                </c:pt>
                <c:pt idx="5280" formatCode="General">
                  <c:v>107.6</c:v>
                </c:pt>
                <c:pt idx="5281" formatCode="General">
                  <c:v>107.9</c:v>
                </c:pt>
                <c:pt idx="5282" formatCode="General">
                  <c:v>108.1</c:v>
                </c:pt>
                <c:pt idx="5283" formatCode="General">
                  <c:v>108.2</c:v>
                </c:pt>
                <c:pt idx="5284" formatCode="General">
                  <c:v>108.4</c:v>
                </c:pt>
                <c:pt idx="5285" formatCode="General">
                  <c:v>108.6</c:v>
                </c:pt>
                <c:pt idx="5286" formatCode="General">
                  <c:v>108.7</c:v>
                </c:pt>
                <c:pt idx="5287" formatCode="General">
                  <c:v>108.9</c:v>
                </c:pt>
                <c:pt idx="5288" formatCode="General">
                  <c:v>109</c:v>
                </c:pt>
                <c:pt idx="5289" formatCode="General">
                  <c:v>109</c:v>
                </c:pt>
                <c:pt idx="5290" formatCode="General">
                  <c:v>109</c:v>
                </c:pt>
                <c:pt idx="5291" formatCode="General">
                  <c:v>109</c:v>
                </c:pt>
                <c:pt idx="5292" formatCode="General">
                  <c:v>109</c:v>
                </c:pt>
                <c:pt idx="5293" formatCode="General">
                  <c:v>108.9</c:v>
                </c:pt>
                <c:pt idx="5294" formatCode="General">
                  <c:v>108.8</c:v>
                </c:pt>
                <c:pt idx="5295" formatCode="General">
                  <c:v>108.7</c:v>
                </c:pt>
                <c:pt idx="5296" formatCode="General">
                  <c:v>108.5</c:v>
                </c:pt>
                <c:pt idx="5297" formatCode="General">
                  <c:v>108.4</c:v>
                </c:pt>
                <c:pt idx="5298" formatCode="General">
                  <c:v>108.2</c:v>
                </c:pt>
                <c:pt idx="5299" formatCode="General">
                  <c:v>108</c:v>
                </c:pt>
                <c:pt idx="5300" formatCode="General">
                  <c:v>107.8</c:v>
                </c:pt>
                <c:pt idx="5301" formatCode="General">
                  <c:v>107.7</c:v>
                </c:pt>
                <c:pt idx="5302" formatCode="General">
                  <c:v>107.5</c:v>
                </c:pt>
                <c:pt idx="5303" formatCode="General">
                  <c:v>107.4</c:v>
                </c:pt>
                <c:pt idx="5304" formatCode="General">
                  <c:v>107.2</c:v>
                </c:pt>
                <c:pt idx="5305" formatCode="General">
                  <c:v>107.1</c:v>
                </c:pt>
                <c:pt idx="5306" formatCode="General">
                  <c:v>107</c:v>
                </c:pt>
                <c:pt idx="5307" formatCode="General">
                  <c:v>106.9</c:v>
                </c:pt>
                <c:pt idx="5308" formatCode="General">
                  <c:v>106.7</c:v>
                </c:pt>
                <c:pt idx="5309" formatCode="General">
                  <c:v>106.6</c:v>
                </c:pt>
                <c:pt idx="5310" formatCode="General">
                  <c:v>106.7</c:v>
                </c:pt>
                <c:pt idx="5311" formatCode="General">
                  <c:v>106.7</c:v>
                </c:pt>
                <c:pt idx="5312" formatCode="General">
                  <c:v>106.8</c:v>
                </c:pt>
                <c:pt idx="5313" formatCode="General">
                  <c:v>106.9</c:v>
                </c:pt>
                <c:pt idx="5314" formatCode="General">
                  <c:v>107.1</c:v>
                </c:pt>
                <c:pt idx="5315" formatCode="General">
                  <c:v>107.3</c:v>
                </c:pt>
                <c:pt idx="5316" formatCode="General">
                  <c:v>107.5</c:v>
                </c:pt>
                <c:pt idx="5317" formatCode="General">
                  <c:v>107.7</c:v>
                </c:pt>
                <c:pt idx="5318" formatCode="General">
                  <c:v>107.9</c:v>
                </c:pt>
                <c:pt idx="5319" formatCode="General">
                  <c:v>108.1</c:v>
                </c:pt>
                <c:pt idx="5320" formatCode="General">
                  <c:v>108.3</c:v>
                </c:pt>
                <c:pt idx="5321" formatCode="General">
                  <c:v>108.4</c:v>
                </c:pt>
                <c:pt idx="5322" formatCode="General">
                  <c:v>108.6</c:v>
                </c:pt>
                <c:pt idx="5323" formatCode="General">
                  <c:v>108.7</c:v>
                </c:pt>
                <c:pt idx="5324" formatCode="General">
                  <c:v>108.8</c:v>
                </c:pt>
                <c:pt idx="5325" formatCode="General">
                  <c:v>108.9</c:v>
                </c:pt>
                <c:pt idx="5326" formatCode="General">
                  <c:v>109</c:v>
                </c:pt>
                <c:pt idx="5327" formatCode="General">
                  <c:v>109.1</c:v>
                </c:pt>
                <c:pt idx="5328" formatCode="General">
                  <c:v>109.2</c:v>
                </c:pt>
                <c:pt idx="5329" formatCode="General">
                  <c:v>109.3</c:v>
                </c:pt>
                <c:pt idx="5330" formatCode="General">
                  <c:v>109.3</c:v>
                </c:pt>
                <c:pt idx="5331" formatCode="General">
                  <c:v>109.3</c:v>
                </c:pt>
                <c:pt idx="5332" formatCode="General">
                  <c:v>109.2</c:v>
                </c:pt>
                <c:pt idx="5333" formatCode="General">
                  <c:v>109.1</c:v>
                </c:pt>
                <c:pt idx="5334" formatCode="General">
                  <c:v>109</c:v>
                </c:pt>
                <c:pt idx="5335" formatCode="General">
                  <c:v>108.7</c:v>
                </c:pt>
                <c:pt idx="5336" formatCode="General">
                  <c:v>108.5</c:v>
                </c:pt>
                <c:pt idx="5337" formatCode="General">
                  <c:v>108.2</c:v>
                </c:pt>
                <c:pt idx="5338" formatCode="General">
                  <c:v>107.9</c:v>
                </c:pt>
                <c:pt idx="5339" formatCode="General">
                  <c:v>107.7</c:v>
                </c:pt>
                <c:pt idx="5340" formatCode="General">
                  <c:v>107.5</c:v>
                </c:pt>
                <c:pt idx="5341" formatCode="General">
                  <c:v>107.3</c:v>
                </c:pt>
                <c:pt idx="5342" formatCode="General">
                  <c:v>107.2</c:v>
                </c:pt>
                <c:pt idx="5343" formatCode="General">
                  <c:v>107.1</c:v>
                </c:pt>
                <c:pt idx="5344" formatCode="General">
                  <c:v>107.1</c:v>
                </c:pt>
                <c:pt idx="5345" formatCode="General">
                  <c:v>107.1</c:v>
                </c:pt>
                <c:pt idx="5346" formatCode="General">
                  <c:v>107.1</c:v>
                </c:pt>
                <c:pt idx="5347" formatCode="General">
                  <c:v>107.1</c:v>
                </c:pt>
                <c:pt idx="5348" formatCode="General">
                  <c:v>107.2</c:v>
                </c:pt>
                <c:pt idx="5349" formatCode="General">
                  <c:v>107.3</c:v>
                </c:pt>
                <c:pt idx="5350" formatCode="General">
                  <c:v>107.3</c:v>
                </c:pt>
                <c:pt idx="5351" formatCode="General">
                  <c:v>107.4</c:v>
                </c:pt>
                <c:pt idx="5352" formatCode="General">
                  <c:v>107.4</c:v>
                </c:pt>
                <c:pt idx="5353" formatCode="General">
                  <c:v>107.5</c:v>
                </c:pt>
                <c:pt idx="5354" formatCode="General">
                  <c:v>107.6</c:v>
                </c:pt>
                <c:pt idx="5355" formatCode="General">
                  <c:v>107.7</c:v>
                </c:pt>
                <c:pt idx="5356" formatCode="General">
                  <c:v>107.9</c:v>
                </c:pt>
                <c:pt idx="5357" formatCode="General">
                  <c:v>108.1</c:v>
                </c:pt>
                <c:pt idx="5358" formatCode="General">
                  <c:v>108.2</c:v>
                </c:pt>
                <c:pt idx="5359" formatCode="General">
                  <c:v>108.4</c:v>
                </c:pt>
                <c:pt idx="5360" formatCode="General">
                  <c:v>108.6</c:v>
                </c:pt>
                <c:pt idx="5361" formatCode="General">
                  <c:v>108.8</c:v>
                </c:pt>
                <c:pt idx="5362" formatCode="General">
                  <c:v>109</c:v>
                </c:pt>
                <c:pt idx="5363" formatCode="General">
                  <c:v>109.2</c:v>
                </c:pt>
                <c:pt idx="5364" formatCode="General">
                  <c:v>109.5</c:v>
                </c:pt>
                <c:pt idx="5365" formatCode="General">
                  <c:v>109.6</c:v>
                </c:pt>
                <c:pt idx="5366" formatCode="General">
                  <c:v>109.6</c:v>
                </c:pt>
                <c:pt idx="5367" formatCode="General">
                  <c:v>109.7</c:v>
                </c:pt>
                <c:pt idx="5368" formatCode="General">
                  <c:v>109.6</c:v>
                </c:pt>
                <c:pt idx="5369" formatCode="General">
                  <c:v>109.4</c:v>
                </c:pt>
                <c:pt idx="5370" formatCode="General">
                  <c:v>109.3</c:v>
                </c:pt>
                <c:pt idx="5371" formatCode="General">
                  <c:v>109</c:v>
                </c:pt>
                <c:pt idx="5372" formatCode="General">
                  <c:v>108.9</c:v>
                </c:pt>
                <c:pt idx="5373" formatCode="General">
                  <c:v>108.7</c:v>
                </c:pt>
                <c:pt idx="5374" formatCode="General">
                  <c:v>108.5</c:v>
                </c:pt>
                <c:pt idx="5375" formatCode="General">
                  <c:v>108.3</c:v>
                </c:pt>
                <c:pt idx="5376" formatCode="General">
                  <c:v>108.2</c:v>
                </c:pt>
                <c:pt idx="5377" formatCode="General">
                  <c:v>108.1</c:v>
                </c:pt>
                <c:pt idx="5378" formatCode="General">
                  <c:v>108</c:v>
                </c:pt>
                <c:pt idx="5379" formatCode="General">
                  <c:v>107.8</c:v>
                </c:pt>
                <c:pt idx="5380" formatCode="General">
                  <c:v>107.6</c:v>
                </c:pt>
                <c:pt idx="5381" formatCode="General">
                  <c:v>107.5</c:v>
                </c:pt>
                <c:pt idx="5382" formatCode="General">
                  <c:v>107.4</c:v>
                </c:pt>
                <c:pt idx="5383" formatCode="General">
                  <c:v>107.3</c:v>
                </c:pt>
                <c:pt idx="5384" formatCode="General">
                  <c:v>107.3</c:v>
                </c:pt>
                <c:pt idx="5385" formatCode="General">
                  <c:v>107.2</c:v>
                </c:pt>
                <c:pt idx="5386" formatCode="General">
                  <c:v>107.1</c:v>
                </c:pt>
                <c:pt idx="5387" formatCode="General">
                  <c:v>107.2</c:v>
                </c:pt>
                <c:pt idx="5388" formatCode="General">
                  <c:v>107.3</c:v>
                </c:pt>
                <c:pt idx="5389" formatCode="General">
                  <c:v>107.4</c:v>
                </c:pt>
                <c:pt idx="5390" formatCode="General">
                  <c:v>107.5</c:v>
                </c:pt>
                <c:pt idx="5391" formatCode="General">
                  <c:v>107.6</c:v>
                </c:pt>
                <c:pt idx="5392" formatCode="General">
                  <c:v>107.8</c:v>
                </c:pt>
                <c:pt idx="5393" formatCode="General">
                  <c:v>107.9</c:v>
                </c:pt>
                <c:pt idx="5394" formatCode="General">
                  <c:v>108.1</c:v>
                </c:pt>
                <c:pt idx="5395" formatCode="General">
                  <c:v>108.4</c:v>
                </c:pt>
                <c:pt idx="5396" formatCode="General">
                  <c:v>108.7</c:v>
                </c:pt>
                <c:pt idx="5397" formatCode="General">
                  <c:v>108.8</c:v>
                </c:pt>
                <c:pt idx="5398" formatCode="General">
                  <c:v>109</c:v>
                </c:pt>
                <c:pt idx="5399" formatCode="General">
                  <c:v>109.2</c:v>
                </c:pt>
                <c:pt idx="5400" formatCode="General">
                  <c:v>109.4</c:v>
                </c:pt>
                <c:pt idx="5401" formatCode="General">
                  <c:v>109.5</c:v>
                </c:pt>
                <c:pt idx="5402" formatCode="General">
                  <c:v>109.6</c:v>
                </c:pt>
                <c:pt idx="5403" formatCode="General">
                  <c:v>109.6</c:v>
                </c:pt>
                <c:pt idx="5404" formatCode="General">
                  <c:v>109.5</c:v>
                </c:pt>
                <c:pt idx="5405" formatCode="General">
                  <c:v>109.5</c:v>
                </c:pt>
                <c:pt idx="5406" formatCode="General">
                  <c:v>109.5</c:v>
                </c:pt>
                <c:pt idx="5407" formatCode="General">
                  <c:v>109.5</c:v>
                </c:pt>
                <c:pt idx="5408" formatCode="General">
                  <c:v>109.4</c:v>
                </c:pt>
                <c:pt idx="5409" formatCode="General">
                  <c:v>109.3</c:v>
                </c:pt>
                <c:pt idx="5410" formatCode="General">
                  <c:v>109.2</c:v>
                </c:pt>
                <c:pt idx="5411" formatCode="General">
                  <c:v>109.1</c:v>
                </c:pt>
                <c:pt idx="5412" formatCode="General">
                  <c:v>108.9</c:v>
                </c:pt>
                <c:pt idx="5413" formatCode="General">
                  <c:v>108.7</c:v>
                </c:pt>
                <c:pt idx="5414" formatCode="General">
                  <c:v>108.5</c:v>
                </c:pt>
                <c:pt idx="5415" formatCode="General">
                  <c:v>108.3</c:v>
                </c:pt>
                <c:pt idx="5416" formatCode="General">
                  <c:v>108.1</c:v>
                </c:pt>
                <c:pt idx="5417" formatCode="General">
                  <c:v>107.8</c:v>
                </c:pt>
                <c:pt idx="5418" formatCode="General">
                  <c:v>107.7</c:v>
                </c:pt>
                <c:pt idx="5419" formatCode="General">
                  <c:v>107.6</c:v>
                </c:pt>
                <c:pt idx="5420" formatCode="General">
                  <c:v>107.5</c:v>
                </c:pt>
                <c:pt idx="5421" formatCode="General">
                  <c:v>107.5</c:v>
                </c:pt>
                <c:pt idx="5422" formatCode="General">
                  <c:v>107.4</c:v>
                </c:pt>
                <c:pt idx="5423" formatCode="General">
                  <c:v>107.3</c:v>
                </c:pt>
                <c:pt idx="5424" formatCode="General">
                  <c:v>107.3</c:v>
                </c:pt>
                <c:pt idx="5425" formatCode="General">
                  <c:v>107.3</c:v>
                </c:pt>
                <c:pt idx="5426" formatCode="General">
                  <c:v>107.4</c:v>
                </c:pt>
                <c:pt idx="5427" formatCode="General">
                  <c:v>107.6</c:v>
                </c:pt>
                <c:pt idx="5428" formatCode="General">
                  <c:v>107.8</c:v>
                </c:pt>
                <c:pt idx="5429" formatCode="General">
                  <c:v>107.9</c:v>
                </c:pt>
                <c:pt idx="5430" formatCode="General">
                  <c:v>108.1</c:v>
                </c:pt>
                <c:pt idx="5431" formatCode="General">
                  <c:v>108.2</c:v>
                </c:pt>
                <c:pt idx="5432" formatCode="General">
                  <c:v>108.5</c:v>
                </c:pt>
                <c:pt idx="5433" formatCode="General">
                  <c:v>108.8</c:v>
                </c:pt>
                <c:pt idx="5434" formatCode="General">
                  <c:v>109</c:v>
                </c:pt>
                <c:pt idx="5435" formatCode="General">
                  <c:v>109.1</c:v>
                </c:pt>
                <c:pt idx="5436" formatCode="General">
                  <c:v>109.3</c:v>
                </c:pt>
                <c:pt idx="5437" formatCode="General">
                  <c:v>109.4</c:v>
                </c:pt>
                <c:pt idx="5438" formatCode="General">
                  <c:v>109.6</c:v>
                </c:pt>
                <c:pt idx="5439" formatCode="General">
                  <c:v>109.7</c:v>
                </c:pt>
                <c:pt idx="5440" formatCode="General">
                  <c:v>109.7</c:v>
                </c:pt>
                <c:pt idx="5441" formatCode="General">
                  <c:v>109.7</c:v>
                </c:pt>
                <c:pt idx="5442" formatCode="General">
                  <c:v>109.6</c:v>
                </c:pt>
                <c:pt idx="5443" formatCode="General">
                  <c:v>109.6</c:v>
                </c:pt>
                <c:pt idx="5444" formatCode="General">
                  <c:v>109.7</c:v>
                </c:pt>
                <c:pt idx="5445" formatCode="General">
                  <c:v>109.8</c:v>
                </c:pt>
                <c:pt idx="5446" formatCode="General">
                  <c:v>109.7</c:v>
                </c:pt>
                <c:pt idx="5447" formatCode="General">
                  <c:v>109.7</c:v>
                </c:pt>
                <c:pt idx="5448" formatCode="General">
                  <c:v>109.5</c:v>
                </c:pt>
                <c:pt idx="5449" formatCode="General">
                  <c:v>109.4</c:v>
                </c:pt>
                <c:pt idx="5450" formatCode="General">
                  <c:v>109.2</c:v>
                </c:pt>
                <c:pt idx="5451" formatCode="General">
                  <c:v>109</c:v>
                </c:pt>
                <c:pt idx="5452" formatCode="General">
                  <c:v>108.7</c:v>
                </c:pt>
                <c:pt idx="5453" formatCode="General">
                  <c:v>108.4</c:v>
                </c:pt>
                <c:pt idx="5454" formatCode="General">
                  <c:v>108.2</c:v>
                </c:pt>
                <c:pt idx="5455" formatCode="General">
                  <c:v>108</c:v>
                </c:pt>
                <c:pt idx="5456" formatCode="General">
                  <c:v>107.8</c:v>
                </c:pt>
                <c:pt idx="5457" formatCode="General">
                  <c:v>107.7</c:v>
                </c:pt>
                <c:pt idx="5458" formatCode="General">
                  <c:v>107.7</c:v>
                </c:pt>
                <c:pt idx="5459" formatCode="General">
                  <c:v>107.6</c:v>
                </c:pt>
                <c:pt idx="5460" formatCode="General">
                  <c:v>107.6</c:v>
                </c:pt>
                <c:pt idx="5461" formatCode="General">
                  <c:v>107.6</c:v>
                </c:pt>
                <c:pt idx="5462" formatCode="General">
                  <c:v>107.7</c:v>
                </c:pt>
                <c:pt idx="5463" formatCode="General">
                  <c:v>107.7</c:v>
                </c:pt>
                <c:pt idx="5464" formatCode="General">
                  <c:v>107.7</c:v>
                </c:pt>
                <c:pt idx="5465" formatCode="General">
                  <c:v>107.8</c:v>
                </c:pt>
                <c:pt idx="5466" formatCode="General">
                  <c:v>107.9</c:v>
                </c:pt>
                <c:pt idx="5467" formatCode="General">
                  <c:v>108</c:v>
                </c:pt>
                <c:pt idx="5468" formatCode="General">
                  <c:v>108.3</c:v>
                </c:pt>
                <c:pt idx="5469" formatCode="General">
                  <c:v>108.5</c:v>
                </c:pt>
                <c:pt idx="5470" formatCode="General">
                  <c:v>108.7</c:v>
                </c:pt>
                <c:pt idx="5471" formatCode="General">
                  <c:v>108.9</c:v>
                </c:pt>
                <c:pt idx="5472" formatCode="General">
                  <c:v>109.1</c:v>
                </c:pt>
                <c:pt idx="5473" formatCode="General">
                  <c:v>109.2</c:v>
                </c:pt>
                <c:pt idx="5474" formatCode="General">
                  <c:v>109.4</c:v>
                </c:pt>
                <c:pt idx="5475" formatCode="General">
                  <c:v>109.4</c:v>
                </c:pt>
                <c:pt idx="5476" formatCode="General">
                  <c:v>109.6</c:v>
                </c:pt>
                <c:pt idx="5477" formatCode="General">
                  <c:v>109.7</c:v>
                </c:pt>
                <c:pt idx="5478" formatCode="General">
                  <c:v>109.9</c:v>
                </c:pt>
                <c:pt idx="5479" formatCode="General">
                  <c:v>110</c:v>
                </c:pt>
                <c:pt idx="5480" formatCode="General">
                  <c:v>110.1</c:v>
                </c:pt>
                <c:pt idx="5481" formatCode="General">
                  <c:v>110.1</c:v>
                </c:pt>
                <c:pt idx="5482" formatCode="General">
                  <c:v>110.1</c:v>
                </c:pt>
                <c:pt idx="5483" formatCode="General">
                  <c:v>110.1</c:v>
                </c:pt>
                <c:pt idx="5484" formatCode="General">
                  <c:v>110</c:v>
                </c:pt>
                <c:pt idx="5485" formatCode="General">
                  <c:v>109.9</c:v>
                </c:pt>
                <c:pt idx="5486" formatCode="General">
                  <c:v>109.7</c:v>
                </c:pt>
                <c:pt idx="5487" formatCode="General">
                  <c:v>109.5</c:v>
                </c:pt>
                <c:pt idx="5488" formatCode="General">
                  <c:v>109.3</c:v>
                </c:pt>
                <c:pt idx="5489" formatCode="General">
                  <c:v>109.1</c:v>
                </c:pt>
                <c:pt idx="5490" formatCode="General">
                  <c:v>108.8</c:v>
                </c:pt>
                <c:pt idx="5491" formatCode="General">
                  <c:v>108.5</c:v>
                </c:pt>
                <c:pt idx="5492" formatCode="General">
                  <c:v>108.3</c:v>
                </c:pt>
                <c:pt idx="5493" formatCode="General">
                  <c:v>108.1</c:v>
                </c:pt>
                <c:pt idx="5494" formatCode="General">
                  <c:v>108</c:v>
                </c:pt>
                <c:pt idx="5495" formatCode="General">
                  <c:v>107.9</c:v>
                </c:pt>
                <c:pt idx="5496" formatCode="General">
                  <c:v>107.8</c:v>
                </c:pt>
                <c:pt idx="5497" formatCode="General">
                  <c:v>107.8</c:v>
                </c:pt>
                <c:pt idx="5498" formatCode="General">
                  <c:v>107.8</c:v>
                </c:pt>
                <c:pt idx="5499" formatCode="General">
                  <c:v>107.8</c:v>
                </c:pt>
                <c:pt idx="5500" formatCode="General">
                  <c:v>107.9</c:v>
                </c:pt>
                <c:pt idx="5501" formatCode="General">
                  <c:v>108</c:v>
                </c:pt>
                <c:pt idx="5502" formatCode="General">
                  <c:v>108.1</c:v>
                </c:pt>
                <c:pt idx="5503" formatCode="General">
                  <c:v>108.1</c:v>
                </c:pt>
                <c:pt idx="5504" formatCode="General">
                  <c:v>108.2</c:v>
                </c:pt>
                <c:pt idx="5505" formatCode="General">
                  <c:v>108.3</c:v>
                </c:pt>
                <c:pt idx="5506" formatCode="General">
                  <c:v>108.5</c:v>
                </c:pt>
                <c:pt idx="5507" formatCode="General">
                  <c:v>108.6</c:v>
                </c:pt>
                <c:pt idx="5508" formatCode="General">
                  <c:v>108.8</c:v>
                </c:pt>
                <c:pt idx="5509" formatCode="General">
                  <c:v>109</c:v>
                </c:pt>
                <c:pt idx="5510" formatCode="General">
                  <c:v>109.2</c:v>
                </c:pt>
                <c:pt idx="5511" formatCode="General">
                  <c:v>109.4</c:v>
                </c:pt>
                <c:pt idx="5512" formatCode="General">
                  <c:v>109.6</c:v>
                </c:pt>
                <c:pt idx="5513" formatCode="General">
                  <c:v>109.8</c:v>
                </c:pt>
                <c:pt idx="5514" formatCode="General">
                  <c:v>110</c:v>
                </c:pt>
                <c:pt idx="5515" formatCode="General">
                  <c:v>110.1</c:v>
                </c:pt>
                <c:pt idx="5516" formatCode="General">
                  <c:v>110.2</c:v>
                </c:pt>
                <c:pt idx="5517" formatCode="General">
                  <c:v>110.3</c:v>
                </c:pt>
                <c:pt idx="5518" formatCode="General">
                  <c:v>110.3</c:v>
                </c:pt>
                <c:pt idx="5519" formatCode="General">
                  <c:v>110.3</c:v>
                </c:pt>
                <c:pt idx="5520" formatCode="General">
                  <c:v>110.3</c:v>
                </c:pt>
                <c:pt idx="5521" formatCode="General">
                  <c:v>110.1</c:v>
                </c:pt>
                <c:pt idx="5522" formatCode="General">
                  <c:v>110</c:v>
                </c:pt>
                <c:pt idx="5523" formatCode="General">
                  <c:v>109.9</c:v>
                </c:pt>
                <c:pt idx="5524" formatCode="General">
                  <c:v>109.7</c:v>
                </c:pt>
                <c:pt idx="5525" formatCode="General">
                  <c:v>109.5</c:v>
                </c:pt>
                <c:pt idx="5526" formatCode="General">
                  <c:v>109.3</c:v>
                </c:pt>
                <c:pt idx="5527" formatCode="General">
                  <c:v>109.1</c:v>
                </c:pt>
                <c:pt idx="5528" formatCode="General">
                  <c:v>108.9</c:v>
                </c:pt>
                <c:pt idx="5529" formatCode="General">
                  <c:v>108.8</c:v>
                </c:pt>
                <c:pt idx="5530" formatCode="General">
                  <c:v>108.7</c:v>
                </c:pt>
                <c:pt idx="5531" formatCode="General">
                  <c:v>108.6</c:v>
                </c:pt>
                <c:pt idx="5532" formatCode="General">
                  <c:v>108.5</c:v>
                </c:pt>
                <c:pt idx="5533" formatCode="General">
                  <c:v>108.4</c:v>
                </c:pt>
                <c:pt idx="5534" formatCode="General">
                  <c:v>108.3</c:v>
                </c:pt>
                <c:pt idx="5535" formatCode="General">
                  <c:v>108.1</c:v>
                </c:pt>
                <c:pt idx="5536" formatCode="General">
                  <c:v>108</c:v>
                </c:pt>
                <c:pt idx="5537" formatCode="General">
                  <c:v>107.9</c:v>
                </c:pt>
                <c:pt idx="5538" formatCode="General">
                  <c:v>107.8</c:v>
                </c:pt>
                <c:pt idx="5539" formatCode="General">
                  <c:v>107.8</c:v>
                </c:pt>
                <c:pt idx="5540" formatCode="General">
                  <c:v>107.9</c:v>
                </c:pt>
                <c:pt idx="5541" formatCode="General">
                  <c:v>108</c:v>
                </c:pt>
                <c:pt idx="5542" formatCode="General">
                  <c:v>108.2</c:v>
                </c:pt>
                <c:pt idx="5543" formatCode="General">
                  <c:v>108.4</c:v>
                </c:pt>
                <c:pt idx="5544" formatCode="General">
                  <c:v>108.7</c:v>
                </c:pt>
                <c:pt idx="5545" formatCode="General">
                  <c:v>109</c:v>
                </c:pt>
                <c:pt idx="5546" formatCode="General">
                  <c:v>109.2</c:v>
                </c:pt>
                <c:pt idx="5547" formatCode="General">
                  <c:v>109.5</c:v>
                </c:pt>
                <c:pt idx="5548" formatCode="General">
                  <c:v>109.7</c:v>
                </c:pt>
                <c:pt idx="5549" formatCode="General">
                  <c:v>109.8</c:v>
                </c:pt>
                <c:pt idx="5550" formatCode="General">
                  <c:v>109.9</c:v>
                </c:pt>
                <c:pt idx="5551" formatCode="General">
                  <c:v>110</c:v>
                </c:pt>
                <c:pt idx="5552" formatCode="General">
                  <c:v>110</c:v>
                </c:pt>
                <c:pt idx="5553" formatCode="General">
                  <c:v>110.1</c:v>
                </c:pt>
                <c:pt idx="5554" formatCode="General">
                  <c:v>110.2</c:v>
                </c:pt>
                <c:pt idx="5555" formatCode="General">
                  <c:v>110.2</c:v>
                </c:pt>
                <c:pt idx="5556" formatCode="General">
                  <c:v>110.3</c:v>
                </c:pt>
                <c:pt idx="5557" formatCode="General">
                  <c:v>110.3</c:v>
                </c:pt>
                <c:pt idx="5558" formatCode="General">
                  <c:v>110.4</c:v>
                </c:pt>
                <c:pt idx="5559" formatCode="General">
                  <c:v>110.4</c:v>
                </c:pt>
                <c:pt idx="5560" formatCode="General">
                  <c:v>110.4</c:v>
                </c:pt>
                <c:pt idx="5561" formatCode="General">
                  <c:v>110.2</c:v>
                </c:pt>
                <c:pt idx="5562" formatCode="General">
                  <c:v>110</c:v>
                </c:pt>
                <c:pt idx="5563" formatCode="General">
                  <c:v>109.8</c:v>
                </c:pt>
                <c:pt idx="5564" formatCode="General">
                  <c:v>109.6</c:v>
                </c:pt>
                <c:pt idx="5565" formatCode="General">
                  <c:v>109.5</c:v>
                </c:pt>
                <c:pt idx="5566" formatCode="General">
                  <c:v>109.3</c:v>
                </c:pt>
                <c:pt idx="5567" formatCode="General">
                  <c:v>109.1</c:v>
                </c:pt>
                <c:pt idx="5568" formatCode="General">
                  <c:v>108.9</c:v>
                </c:pt>
                <c:pt idx="5569" formatCode="General">
                  <c:v>108.7</c:v>
                </c:pt>
                <c:pt idx="5570" formatCode="General">
                  <c:v>108.5</c:v>
                </c:pt>
                <c:pt idx="5571" formatCode="General">
                  <c:v>108.3</c:v>
                </c:pt>
                <c:pt idx="5572" formatCode="General">
                  <c:v>108.3</c:v>
                </c:pt>
                <c:pt idx="5573" formatCode="General">
                  <c:v>108.2</c:v>
                </c:pt>
                <c:pt idx="5574" formatCode="General">
                  <c:v>108.2</c:v>
                </c:pt>
                <c:pt idx="5575" formatCode="General">
                  <c:v>108.2</c:v>
                </c:pt>
                <c:pt idx="5576" formatCode="General">
                  <c:v>108.2</c:v>
                </c:pt>
                <c:pt idx="5577" formatCode="General">
                  <c:v>108.3</c:v>
                </c:pt>
                <c:pt idx="5578" formatCode="General">
                  <c:v>108.3</c:v>
                </c:pt>
                <c:pt idx="5579" formatCode="General">
                  <c:v>108.4</c:v>
                </c:pt>
                <c:pt idx="5580" formatCode="General">
                  <c:v>108.6</c:v>
                </c:pt>
                <c:pt idx="5581" formatCode="General">
                  <c:v>108.8</c:v>
                </c:pt>
                <c:pt idx="5582" formatCode="General">
                  <c:v>108.9</c:v>
                </c:pt>
                <c:pt idx="5583" formatCode="General">
                  <c:v>109</c:v>
                </c:pt>
                <c:pt idx="5584" formatCode="General">
                  <c:v>109.1</c:v>
                </c:pt>
                <c:pt idx="5585" formatCode="General">
                  <c:v>109.3</c:v>
                </c:pt>
                <c:pt idx="5586" formatCode="General">
                  <c:v>109.6</c:v>
                </c:pt>
                <c:pt idx="5587" formatCode="General">
                  <c:v>109.8</c:v>
                </c:pt>
                <c:pt idx="5588" formatCode="General">
                  <c:v>110</c:v>
                </c:pt>
                <c:pt idx="5589" formatCode="General">
                  <c:v>110.3</c:v>
                </c:pt>
                <c:pt idx="5590" formatCode="General">
                  <c:v>110.4</c:v>
                </c:pt>
                <c:pt idx="5591" formatCode="General">
                  <c:v>110.6</c:v>
                </c:pt>
                <c:pt idx="5592" formatCode="General">
                  <c:v>110.6</c:v>
                </c:pt>
                <c:pt idx="5593" formatCode="General">
                  <c:v>110.7</c:v>
                </c:pt>
                <c:pt idx="5594" formatCode="General">
                  <c:v>110.7</c:v>
                </c:pt>
                <c:pt idx="5595" formatCode="General">
                  <c:v>110.6</c:v>
                </c:pt>
                <c:pt idx="5596" formatCode="General">
                  <c:v>110.6</c:v>
                </c:pt>
                <c:pt idx="5597" formatCode="General">
                  <c:v>110.5</c:v>
                </c:pt>
                <c:pt idx="5598" formatCode="General">
                  <c:v>110.5</c:v>
                </c:pt>
                <c:pt idx="5599" formatCode="General">
                  <c:v>110.3</c:v>
                </c:pt>
                <c:pt idx="5600" formatCode="General">
                  <c:v>110.1</c:v>
                </c:pt>
                <c:pt idx="5601" formatCode="General">
                  <c:v>110</c:v>
                </c:pt>
                <c:pt idx="5602" formatCode="General">
                  <c:v>109.8</c:v>
                </c:pt>
                <c:pt idx="5603" formatCode="General">
                  <c:v>109.6</c:v>
                </c:pt>
                <c:pt idx="5604" formatCode="General">
                  <c:v>109.5</c:v>
                </c:pt>
                <c:pt idx="5605" formatCode="General">
                  <c:v>109.3</c:v>
                </c:pt>
                <c:pt idx="5606" formatCode="General">
                  <c:v>109.1</c:v>
                </c:pt>
                <c:pt idx="5607" formatCode="General">
                  <c:v>108.9</c:v>
                </c:pt>
                <c:pt idx="5608" formatCode="General">
                  <c:v>108.8</c:v>
                </c:pt>
                <c:pt idx="5609" formatCode="General">
                  <c:v>108.7</c:v>
                </c:pt>
                <c:pt idx="5610" formatCode="General">
                  <c:v>108.4</c:v>
                </c:pt>
                <c:pt idx="5611" formatCode="General">
                  <c:v>108.3</c:v>
                </c:pt>
                <c:pt idx="5612" formatCode="General">
                  <c:v>108.3</c:v>
                </c:pt>
                <c:pt idx="5613" formatCode="General">
                  <c:v>108.3</c:v>
                </c:pt>
                <c:pt idx="5614" formatCode="General">
                  <c:v>108.3</c:v>
                </c:pt>
                <c:pt idx="5615" formatCode="General">
                  <c:v>108.4</c:v>
                </c:pt>
                <c:pt idx="5616" formatCode="General">
                  <c:v>108.5</c:v>
                </c:pt>
                <c:pt idx="5617" formatCode="General">
                  <c:v>108.6</c:v>
                </c:pt>
                <c:pt idx="5618" formatCode="General">
                  <c:v>108.8</c:v>
                </c:pt>
                <c:pt idx="5619" formatCode="General">
                  <c:v>109</c:v>
                </c:pt>
                <c:pt idx="5620" formatCode="General">
                  <c:v>109.2</c:v>
                </c:pt>
                <c:pt idx="5621" formatCode="General">
                  <c:v>109.3</c:v>
                </c:pt>
                <c:pt idx="5622" formatCode="General">
                  <c:v>109.5</c:v>
                </c:pt>
                <c:pt idx="5623" formatCode="General">
                  <c:v>109.6</c:v>
                </c:pt>
                <c:pt idx="5624" formatCode="General">
                  <c:v>109.8</c:v>
                </c:pt>
                <c:pt idx="5625" formatCode="General">
                  <c:v>110</c:v>
                </c:pt>
                <c:pt idx="5626" formatCode="General">
                  <c:v>110.3</c:v>
                </c:pt>
                <c:pt idx="5627" formatCode="General">
                  <c:v>110.5</c:v>
                </c:pt>
                <c:pt idx="5628" formatCode="General">
                  <c:v>110.6</c:v>
                </c:pt>
                <c:pt idx="5629" formatCode="General">
                  <c:v>110.7</c:v>
                </c:pt>
                <c:pt idx="5630" formatCode="General">
                  <c:v>110.8</c:v>
                </c:pt>
                <c:pt idx="5631" formatCode="General">
                  <c:v>110.8</c:v>
                </c:pt>
                <c:pt idx="5632" formatCode="General">
                  <c:v>110.9</c:v>
                </c:pt>
                <c:pt idx="5633" formatCode="General">
                  <c:v>110.8</c:v>
                </c:pt>
                <c:pt idx="5634" formatCode="General">
                  <c:v>110.8</c:v>
                </c:pt>
                <c:pt idx="5635" formatCode="General">
                  <c:v>110.8</c:v>
                </c:pt>
                <c:pt idx="5636" formatCode="General">
                  <c:v>110.7</c:v>
                </c:pt>
                <c:pt idx="5637" formatCode="General">
                  <c:v>110.5</c:v>
                </c:pt>
                <c:pt idx="5638" formatCode="General">
                  <c:v>110.3</c:v>
                </c:pt>
                <c:pt idx="5639" formatCode="General">
                  <c:v>110.1</c:v>
                </c:pt>
                <c:pt idx="5640" formatCode="General">
                  <c:v>110</c:v>
                </c:pt>
                <c:pt idx="5641" formatCode="General">
                  <c:v>109.8</c:v>
                </c:pt>
                <c:pt idx="5642" formatCode="General">
                  <c:v>109.6</c:v>
                </c:pt>
                <c:pt idx="5643" formatCode="General">
                  <c:v>109.5</c:v>
                </c:pt>
                <c:pt idx="5644" formatCode="General">
                  <c:v>109.3</c:v>
                </c:pt>
                <c:pt idx="5645" formatCode="General">
                  <c:v>109.1</c:v>
                </c:pt>
                <c:pt idx="5646" formatCode="General">
                  <c:v>109</c:v>
                </c:pt>
                <c:pt idx="5647" formatCode="General">
                  <c:v>108.9</c:v>
                </c:pt>
                <c:pt idx="5648" formatCode="General">
                  <c:v>108.7</c:v>
                </c:pt>
                <c:pt idx="5649" formatCode="General">
                  <c:v>108.7</c:v>
                </c:pt>
                <c:pt idx="5650" formatCode="General">
                  <c:v>108.6</c:v>
                </c:pt>
                <c:pt idx="5651" formatCode="General">
                  <c:v>108.6</c:v>
                </c:pt>
                <c:pt idx="5652" formatCode="General">
                  <c:v>108.6</c:v>
                </c:pt>
                <c:pt idx="5653" formatCode="General">
                  <c:v>108.7</c:v>
                </c:pt>
                <c:pt idx="5654" formatCode="General">
                  <c:v>108.7</c:v>
                </c:pt>
                <c:pt idx="5655" formatCode="General">
                  <c:v>108.8</c:v>
                </c:pt>
                <c:pt idx="5656" formatCode="General">
                  <c:v>108.9</c:v>
                </c:pt>
                <c:pt idx="5657" formatCode="General">
                  <c:v>109</c:v>
                </c:pt>
                <c:pt idx="5658" formatCode="General">
                  <c:v>109.2</c:v>
                </c:pt>
                <c:pt idx="5659" formatCode="General">
                  <c:v>109.3</c:v>
                </c:pt>
                <c:pt idx="5660" formatCode="General">
                  <c:v>109.5</c:v>
                </c:pt>
                <c:pt idx="5661" formatCode="General">
                  <c:v>109.8</c:v>
                </c:pt>
                <c:pt idx="5662" formatCode="General">
                  <c:v>110.1</c:v>
                </c:pt>
                <c:pt idx="5663" formatCode="General">
                  <c:v>110.4</c:v>
                </c:pt>
                <c:pt idx="5664" formatCode="General">
                  <c:v>110.6</c:v>
                </c:pt>
                <c:pt idx="5665" formatCode="General">
                  <c:v>110.8</c:v>
                </c:pt>
                <c:pt idx="5666" formatCode="General">
                  <c:v>111</c:v>
                </c:pt>
                <c:pt idx="5667" formatCode="General">
                  <c:v>111</c:v>
                </c:pt>
                <c:pt idx="5668" formatCode="General">
                  <c:v>111</c:v>
                </c:pt>
                <c:pt idx="5669" formatCode="General">
                  <c:v>111</c:v>
                </c:pt>
                <c:pt idx="5670" formatCode="General">
                  <c:v>111</c:v>
                </c:pt>
                <c:pt idx="5671" formatCode="General">
                  <c:v>111</c:v>
                </c:pt>
                <c:pt idx="5672" formatCode="General">
                  <c:v>110.8</c:v>
                </c:pt>
                <c:pt idx="5673" formatCode="General">
                  <c:v>110.7</c:v>
                </c:pt>
                <c:pt idx="5674" formatCode="General">
                  <c:v>110.6</c:v>
                </c:pt>
                <c:pt idx="5675" formatCode="General">
                  <c:v>110.6</c:v>
                </c:pt>
                <c:pt idx="5676" formatCode="General">
                  <c:v>110.6</c:v>
                </c:pt>
                <c:pt idx="5677" formatCode="General">
                  <c:v>110.5</c:v>
                </c:pt>
                <c:pt idx="5678" formatCode="General">
                  <c:v>110.3</c:v>
                </c:pt>
                <c:pt idx="5679" formatCode="General">
                  <c:v>110.1</c:v>
                </c:pt>
                <c:pt idx="5680" formatCode="General">
                  <c:v>109.9</c:v>
                </c:pt>
                <c:pt idx="5681" formatCode="General">
                  <c:v>109.6</c:v>
                </c:pt>
                <c:pt idx="5682" formatCode="General">
                  <c:v>109.4</c:v>
                </c:pt>
                <c:pt idx="5683" formatCode="General">
                  <c:v>109.1</c:v>
                </c:pt>
                <c:pt idx="5684" formatCode="General">
                  <c:v>109</c:v>
                </c:pt>
                <c:pt idx="5685" formatCode="General">
                  <c:v>108.9</c:v>
                </c:pt>
                <c:pt idx="5686" formatCode="General">
                  <c:v>108.9</c:v>
                </c:pt>
                <c:pt idx="5687" formatCode="General">
                  <c:v>108.8</c:v>
                </c:pt>
                <c:pt idx="5688" formatCode="General">
                  <c:v>108.8</c:v>
                </c:pt>
                <c:pt idx="5689" formatCode="General">
                  <c:v>108.8</c:v>
                </c:pt>
                <c:pt idx="5690" formatCode="General">
                  <c:v>108.8</c:v>
                </c:pt>
                <c:pt idx="5691" formatCode="General">
                  <c:v>108.9</c:v>
                </c:pt>
                <c:pt idx="5692" formatCode="General">
                  <c:v>108.9</c:v>
                </c:pt>
                <c:pt idx="5693" formatCode="General">
                  <c:v>109</c:v>
                </c:pt>
                <c:pt idx="5694" formatCode="General">
                  <c:v>109.1</c:v>
                </c:pt>
                <c:pt idx="5695" formatCode="General">
                  <c:v>109.2</c:v>
                </c:pt>
                <c:pt idx="5696" formatCode="General">
                  <c:v>109.5</c:v>
                </c:pt>
                <c:pt idx="5697" formatCode="General">
                  <c:v>109.8</c:v>
                </c:pt>
                <c:pt idx="5698" formatCode="General">
                  <c:v>110</c:v>
                </c:pt>
                <c:pt idx="5699" formatCode="General">
                  <c:v>110.3</c:v>
                </c:pt>
                <c:pt idx="5700" formatCode="General">
                  <c:v>110.5</c:v>
                </c:pt>
                <c:pt idx="5701" formatCode="General">
                  <c:v>110.6</c:v>
                </c:pt>
                <c:pt idx="5702" formatCode="General">
                  <c:v>110.7</c:v>
                </c:pt>
                <c:pt idx="5703" formatCode="General">
                  <c:v>110.8</c:v>
                </c:pt>
                <c:pt idx="5704" formatCode="General">
                  <c:v>110.8</c:v>
                </c:pt>
                <c:pt idx="5705" formatCode="General">
                  <c:v>111</c:v>
                </c:pt>
                <c:pt idx="5706" formatCode="General">
                  <c:v>111</c:v>
                </c:pt>
                <c:pt idx="5707" formatCode="General">
                  <c:v>111.1</c:v>
                </c:pt>
                <c:pt idx="5708" formatCode="General">
                  <c:v>111.1</c:v>
                </c:pt>
                <c:pt idx="5709" formatCode="General">
                  <c:v>111.2</c:v>
                </c:pt>
                <c:pt idx="5710" formatCode="General">
                  <c:v>111.2</c:v>
                </c:pt>
                <c:pt idx="5711" formatCode="General">
                  <c:v>111.2</c:v>
                </c:pt>
                <c:pt idx="5712" formatCode="General">
                  <c:v>111.1</c:v>
                </c:pt>
                <c:pt idx="5713" formatCode="General">
                  <c:v>111</c:v>
                </c:pt>
                <c:pt idx="5714" formatCode="General">
                  <c:v>110.9</c:v>
                </c:pt>
                <c:pt idx="5715" formatCode="General">
                  <c:v>110.7</c:v>
                </c:pt>
                <c:pt idx="5716" formatCode="General">
                  <c:v>110.4</c:v>
                </c:pt>
                <c:pt idx="5717" formatCode="General">
                  <c:v>110.1</c:v>
                </c:pt>
                <c:pt idx="5718" formatCode="General">
                  <c:v>109.9</c:v>
                </c:pt>
                <c:pt idx="5719" formatCode="General">
                  <c:v>109.7</c:v>
                </c:pt>
                <c:pt idx="5720" formatCode="General">
                  <c:v>109.4</c:v>
                </c:pt>
                <c:pt idx="5721" formatCode="General">
                  <c:v>109.2</c:v>
                </c:pt>
                <c:pt idx="5722" formatCode="General">
                  <c:v>109.1</c:v>
                </c:pt>
                <c:pt idx="5723" formatCode="General">
                  <c:v>109.1</c:v>
                </c:pt>
                <c:pt idx="5724" formatCode="General">
                  <c:v>109.1</c:v>
                </c:pt>
                <c:pt idx="5725" formatCode="General">
                  <c:v>109.1</c:v>
                </c:pt>
                <c:pt idx="5726" formatCode="General">
                  <c:v>109.2</c:v>
                </c:pt>
                <c:pt idx="5727" formatCode="General">
                  <c:v>109.2</c:v>
                </c:pt>
                <c:pt idx="5728" formatCode="General">
                  <c:v>109.2</c:v>
                </c:pt>
                <c:pt idx="5729" formatCode="General">
                  <c:v>109.3</c:v>
                </c:pt>
                <c:pt idx="5730" formatCode="General">
                  <c:v>109.3</c:v>
                </c:pt>
                <c:pt idx="5731" formatCode="General">
                  <c:v>109.3</c:v>
                </c:pt>
                <c:pt idx="5732" formatCode="General">
                  <c:v>109.3</c:v>
                </c:pt>
                <c:pt idx="5733" formatCode="General">
                  <c:v>109.4</c:v>
                </c:pt>
                <c:pt idx="5734" formatCode="General">
                  <c:v>109.6</c:v>
                </c:pt>
                <c:pt idx="5735" formatCode="General">
                  <c:v>109.8</c:v>
                </c:pt>
                <c:pt idx="5736" formatCode="General">
                  <c:v>110</c:v>
                </c:pt>
                <c:pt idx="5737" formatCode="General">
                  <c:v>110.1</c:v>
                </c:pt>
                <c:pt idx="5738" formatCode="General">
                  <c:v>110.4</c:v>
                </c:pt>
                <c:pt idx="5739" formatCode="General">
                  <c:v>110.6</c:v>
                </c:pt>
                <c:pt idx="5740" formatCode="General">
                  <c:v>110.9</c:v>
                </c:pt>
                <c:pt idx="5741" formatCode="General">
                  <c:v>111.1</c:v>
                </c:pt>
                <c:pt idx="5742" formatCode="General">
                  <c:v>111.3</c:v>
                </c:pt>
                <c:pt idx="5743" formatCode="General">
                  <c:v>111.4</c:v>
                </c:pt>
                <c:pt idx="5744" formatCode="General">
                  <c:v>111.5</c:v>
                </c:pt>
                <c:pt idx="5745" formatCode="General">
                  <c:v>111.5</c:v>
                </c:pt>
                <c:pt idx="5746" formatCode="General">
                  <c:v>111.5</c:v>
                </c:pt>
                <c:pt idx="5747" formatCode="General">
                  <c:v>111.4</c:v>
                </c:pt>
                <c:pt idx="5748" formatCode="General">
                  <c:v>111.4</c:v>
                </c:pt>
                <c:pt idx="5749" formatCode="General">
                  <c:v>111.3</c:v>
                </c:pt>
                <c:pt idx="5750" formatCode="General">
                  <c:v>111.1</c:v>
                </c:pt>
                <c:pt idx="5751" formatCode="General">
                  <c:v>111</c:v>
                </c:pt>
                <c:pt idx="5752" formatCode="General">
                  <c:v>110.9</c:v>
                </c:pt>
                <c:pt idx="5753" formatCode="General">
                  <c:v>110.7</c:v>
                </c:pt>
                <c:pt idx="5754" formatCode="General">
                  <c:v>110.6</c:v>
                </c:pt>
                <c:pt idx="5755" formatCode="General">
                  <c:v>110.4</c:v>
                </c:pt>
                <c:pt idx="5756" formatCode="General">
                  <c:v>110.2</c:v>
                </c:pt>
                <c:pt idx="5757" formatCode="General">
                  <c:v>110</c:v>
                </c:pt>
                <c:pt idx="5758" formatCode="General">
                  <c:v>109.9</c:v>
                </c:pt>
                <c:pt idx="5759" formatCode="General">
                  <c:v>109.7</c:v>
                </c:pt>
                <c:pt idx="5760" formatCode="General">
                  <c:v>109.5</c:v>
                </c:pt>
                <c:pt idx="5761" formatCode="General">
                  <c:v>109.4</c:v>
                </c:pt>
                <c:pt idx="5762" formatCode="General">
                  <c:v>109.3</c:v>
                </c:pt>
                <c:pt idx="5763" formatCode="General">
                  <c:v>109.2</c:v>
                </c:pt>
                <c:pt idx="5764" formatCode="General">
                  <c:v>109.2</c:v>
                </c:pt>
                <c:pt idx="5765" formatCode="General">
                  <c:v>109.2</c:v>
                </c:pt>
                <c:pt idx="5766" formatCode="General">
                  <c:v>109.2</c:v>
                </c:pt>
                <c:pt idx="5767" formatCode="General">
                  <c:v>109.2</c:v>
                </c:pt>
                <c:pt idx="5768" formatCode="General">
                  <c:v>109.2</c:v>
                </c:pt>
                <c:pt idx="5769" formatCode="General">
                  <c:v>109.4</c:v>
                </c:pt>
                <c:pt idx="5770" formatCode="General">
                  <c:v>109.5</c:v>
                </c:pt>
                <c:pt idx="5771" formatCode="General">
                  <c:v>109.6</c:v>
                </c:pt>
                <c:pt idx="5772" formatCode="General">
                  <c:v>109.8</c:v>
                </c:pt>
                <c:pt idx="5773" formatCode="General">
                  <c:v>110</c:v>
                </c:pt>
                <c:pt idx="5774" formatCode="General">
                  <c:v>110.3</c:v>
                </c:pt>
                <c:pt idx="5775" formatCode="General">
                  <c:v>110.5</c:v>
                </c:pt>
                <c:pt idx="5776" formatCode="General">
                  <c:v>110.8</c:v>
                </c:pt>
                <c:pt idx="5777" formatCode="General">
                  <c:v>111</c:v>
                </c:pt>
                <c:pt idx="5778" formatCode="General">
                  <c:v>111.2</c:v>
                </c:pt>
                <c:pt idx="5779" formatCode="General">
                  <c:v>111.3</c:v>
                </c:pt>
                <c:pt idx="5780" formatCode="General">
                  <c:v>111.4</c:v>
                </c:pt>
                <c:pt idx="5781" formatCode="General">
                  <c:v>111.5</c:v>
                </c:pt>
                <c:pt idx="5782" formatCode="General">
                  <c:v>111.6</c:v>
                </c:pt>
                <c:pt idx="5783" formatCode="General">
                  <c:v>111.6</c:v>
                </c:pt>
                <c:pt idx="5784" formatCode="General">
                  <c:v>111.7</c:v>
                </c:pt>
                <c:pt idx="5785" formatCode="General">
                  <c:v>111.6</c:v>
                </c:pt>
                <c:pt idx="5786" formatCode="General">
                  <c:v>111.5</c:v>
                </c:pt>
                <c:pt idx="5787" formatCode="General">
                  <c:v>111.5</c:v>
                </c:pt>
                <c:pt idx="5788" formatCode="General">
                  <c:v>111.3</c:v>
                </c:pt>
                <c:pt idx="5789" formatCode="General">
                  <c:v>111.2</c:v>
                </c:pt>
                <c:pt idx="5790" formatCode="General">
                  <c:v>111.2</c:v>
                </c:pt>
                <c:pt idx="5791" formatCode="General">
                  <c:v>111</c:v>
                </c:pt>
                <c:pt idx="5792" formatCode="General">
                  <c:v>110.9</c:v>
                </c:pt>
                <c:pt idx="5793" formatCode="General">
                  <c:v>110.7</c:v>
                </c:pt>
                <c:pt idx="5794" formatCode="General">
                  <c:v>110.5</c:v>
                </c:pt>
                <c:pt idx="5795" formatCode="General">
                  <c:v>110.3</c:v>
                </c:pt>
                <c:pt idx="5796" formatCode="General">
                  <c:v>110</c:v>
                </c:pt>
                <c:pt idx="5797" formatCode="General">
                  <c:v>109.8</c:v>
                </c:pt>
                <c:pt idx="5798" formatCode="General">
                  <c:v>109.6</c:v>
                </c:pt>
                <c:pt idx="5799" formatCode="General">
                  <c:v>109.4</c:v>
                </c:pt>
                <c:pt idx="5800" formatCode="General">
                  <c:v>109.2</c:v>
                </c:pt>
                <c:pt idx="5801" formatCode="General">
                  <c:v>109.1</c:v>
                </c:pt>
                <c:pt idx="5802" formatCode="General">
                  <c:v>109.1</c:v>
                </c:pt>
                <c:pt idx="5803" formatCode="General">
                  <c:v>109.2</c:v>
                </c:pt>
                <c:pt idx="5804" formatCode="General">
                  <c:v>109.3</c:v>
                </c:pt>
                <c:pt idx="5805" formatCode="General">
                  <c:v>109.5</c:v>
                </c:pt>
                <c:pt idx="5806" formatCode="General">
                  <c:v>109.6</c:v>
                </c:pt>
                <c:pt idx="5807" formatCode="General">
                  <c:v>109.8</c:v>
                </c:pt>
                <c:pt idx="5808" formatCode="General">
                  <c:v>110</c:v>
                </c:pt>
                <c:pt idx="5809" formatCode="General">
                  <c:v>110.2</c:v>
                </c:pt>
                <c:pt idx="5810" formatCode="General">
                  <c:v>110.4</c:v>
                </c:pt>
                <c:pt idx="5811" formatCode="General">
                  <c:v>110.5</c:v>
                </c:pt>
                <c:pt idx="5812" formatCode="General">
                  <c:v>110.6</c:v>
                </c:pt>
                <c:pt idx="5813" formatCode="General">
                  <c:v>110.8</c:v>
                </c:pt>
                <c:pt idx="5814" formatCode="General">
                  <c:v>110.9</c:v>
                </c:pt>
                <c:pt idx="5815" formatCode="General">
                  <c:v>111</c:v>
                </c:pt>
                <c:pt idx="5816" formatCode="General">
                  <c:v>111.2</c:v>
                </c:pt>
                <c:pt idx="5817" formatCode="General">
                  <c:v>111.4</c:v>
                </c:pt>
                <c:pt idx="5818" formatCode="General">
                  <c:v>111.4</c:v>
                </c:pt>
                <c:pt idx="5819" formatCode="General">
                  <c:v>111.5</c:v>
                </c:pt>
                <c:pt idx="5820" formatCode="General">
                  <c:v>111.7</c:v>
                </c:pt>
                <c:pt idx="5821" formatCode="General">
                  <c:v>111.8</c:v>
                </c:pt>
                <c:pt idx="5822" formatCode="General">
                  <c:v>111.9</c:v>
                </c:pt>
                <c:pt idx="5823" formatCode="General">
                  <c:v>111.9</c:v>
                </c:pt>
                <c:pt idx="5824" formatCode="General">
                  <c:v>111.8</c:v>
                </c:pt>
                <c:pt idx="5825" formatCode="General">
                  <c:v>111.7</c:v>
                </c:pt>
                <c:pt idx="5826" formatCode="General">
                  <c:v>111.5</c:v>
                </c:pt>
                <c:pt idx="5827" formatCode="General">
                  <c:v>111.4</c:v>
                </c:pt>
                <c:pt idx="5828" formatCode="General">
                  <c:v>111.3</c:v>
                </c:pt>
                <c:pt idx="5829" formatCode="General">
                  <c:v>111.1</c:v>
                </c:pt>
                <c:pt idx="5830" formatCode="General">
                  <c:v>111</c:v>
                </c:pt>
                <c:pt idx="5831" formatCode="General">
                  <c:v>110.7</c:v>
                </c:pt>
                <c:pt idx="5832" formatCode="General">
                  <c:v>110.5</c:v>
                </c:pt>
                <c:pt idx="5833" formatCode="General">
                  <c:v>110.3</c:v>
                </c:pt>
                <c:pt idx="5834" formatCode="General">
                  <c:v>110.2</c:v>
                </c:pt>
                <c:pt idx="5835" formatCode="General">
                  <c:v>110.1</c:v>
                </c:pt>
                <c:pt idx="5836" formatCode="General">
                  <c:v>109.9</c:v>
                </c:pt>
                <c:pt idx="5837" formatCode="General">
                  <c:v>109.7</c:v>
                </c:pt>
                <c:pt idx="5838" formatCode="General">
                  <c:v>109.5</c:v>
                </c:pt>
                <c:pt idx="5839" formatCode="General">
                  <c:v>109.6</c:v>
                </c:pt>
                <c:pt idx="5840" formatCode="General">
                  <c:v>109.6</c:v>
                </c:pt>
                <c:pt idx="5841" formatCode="General">
                  <c:v>109.6</c:v>
                </c:pt>
                <c:pt idx="5842" formatCode="General">
                  <c:v>109.7</c:v>
                </c:pt>
                <c:pt idx="5843" formatCode="General">
                  <c:v>109.7</c:v>
                </c:pt>
                <c:pt idx="5844" formatCode="General">
                  <c:v>109.8</c:v>
                </c:pt>
                <c:pt idx="5845" formatCode="General">
                  <c:v>109.9</c:v>
                </c:pt>
                <c:pt idx="5846" formatCode="General">
                  <c:v>110</c:v>
                </c:pt>
                <c:pt idx="5847" formatCode="General">
                  <c:v>110.2</c:v>
                </c:pt>
                <c:pt idx="5848" formatCode="General">
                  <c:v>110.4</c:v>
                </c:pt>
                <c:pt idx="5849" formatCode="General">
                  <c:v>110.6</c:v>
                </c:pt>
                <c:pt idx="5850" formatCode="General">
                  <c:v>110.8</c:v>
                </c:pt>
                <c:pt idx="5851" formatCode="General">
                  <c:v>111</c:v>
                </c:pt>
                <c:pt idx="5852" formatCode="General">
                  <c:v>111.1</c:v>
                </c:pt>
                <c:pt idx="5853" formatCode="General">
                  <c:v>111.3</c:v>
                </c:pt>
                <c:pt idx="5854" formatCode="General">
                  <c:v>111.4</c:v>
                </c:pt>
                <c:pt idx="5855" formatCode="General">
                  <c:v>111.5</c:v>
                </c:pt>
                <c:pt idx="5856" formatCode="General">
                  <c:v>111.6</c:v>
                </c:pt>
                <c:pt idx="5857" formatCode="General">
                  <c:v>111.7</c:v>
                </c:pt>
                <c:pt idx="5858" formatCode="General">
                  <c:v>111.8</c:v>
                </c:pt>
                <c:pt idx="5859" formatCode="General">
                  <c:v>112</c:v>
                </c:pt>
                <c:pt idx="5860" formatCode="General">
                  <c:v>111.9</c:v>
                </c:pt>
                <c:pt idx="5861" formatCode="General">
                  <c:v>111.9</c:v>
                </c:pt>
                <c:pt idx="5862" formatCode="General">
                  <c:v>111.9</c:v>
                </c:pt>
                <c:pt idx="5863" formatCode="General">
                  <c:v>111.9</c:v>
                </c:pt>
                <c:pt idx="5864" formatCode="General">
                  <c:v>112</c:v>
                </c:pt>
                <c:pt idx="5865" formatCode="General">
                  <c:v>112</c:v>
                </c:pt>
                <c:pt idx="5866" formatCode="General">
                  <c:v>111.8</c:v>
                </c:pt>
                <c:pt idx="5867" formatCode="General">
                  <c:v>111.6</c:v>
                </c:pt>
                <c:pt idx="5868" formatCode="General">
                  <c:v>111.3</c:v>
                </c:pt>
                <c:pt idx="5869" formatCode="General">
                  <c:v>111</c:v>
                </c:pt>
                <c:pt idx="5870" formatCode="General">
                  <c:v>110.7</c:v>
                </c:pt>
                <c:pt idx="5871" formatCode="General">
                  <c:v>110.4</c:v>
                </c:pt>
                <c:pt idx="5872" formatCode="General">
                  <c:v>110.2</c:v>
                </c:pt>
                <c:pt idx="5873" formatCode="General">
                  <c:v>110.1</c:v>
                </c:pt>
                <c:pt idx="5874" formatCode="General">
                  <c:v>110</c:v>
                </c:pt>
                <c:pt idx="5875" formatCode="General">
                  <c:v>110</c:v>
                </c:pt>
                <c:pt idx="5876" formatCode="General">
                  <c:v>110</c:v>
                </c:pt>
                <c:pt idx="5877" formatCode="General">
                  <c:v>109.9</c:v>
                </c:pt>
                <c:pt idx="5878" formatCode="General">
                  <c:v>109.8</c:v>
                </c:pt>
                <c:pt idx="5879" formatCode="General">
                  <c:v>109.8</c:v>
                </c:pt>
                <c:pt idx="5880" formatCode="General">
                  <c:v>109.8</c:v>
                </c:pt>
                <c:pt idx="5881" formatCode="General">
                  <c:v>109.8</c:v>
                </c:pt>
                <c:pt idx="5882" formatCode="General">
                  <c:v>109.9</c:v>
                </c:pt>
                <c:pt idx="5883" formatCode="General">
                  <c:v>110</c:v>
                </c:pt>
                <c:pt idx="5884" formatCode="General">
                  <c:v>110.1</c:v>
                </c:pt>
                <c:pt idx="5885" formatCode="General">
                  <c:v>110.3</c:v>
                </c:pt>
                <c:pt idx="5886" formatCode="General">
                  <c:v>110.5</c:v>
                </c:pt>
                <c:pt idx="5887" formatCode="General">
                  <c:v>110.8</c:v>
                </c:pt>
                <c:pt idx="5888" formatCode="General">
                  <c:v>111</c:v>
                </c:pt>
                <c:pt idx="5889" formatCode="General">
                  <c:v>111.2</c:v>
                </c:pt>
                <c:pt idx="5890" formatCode="General">
                  <c:v>111.4</c:v>
                </c:pt>
                <c:pt idx="5891" formatCode="General">
                  <c:v>111.5</c:v>
                </c:pt>
                <c:pt idx="5892" formatCode="General">
                  <c:v>111.7</c:v>
                </c:pt>
                <c:pt idx="5893" formatCode="General">
                  <c:v>111.8</c:v>
                </c:pt>
                <c:pt idx="5894" formatCode="General">
                  <c:v>111.9</c:v>
                </c:pt>
                <c:pt idx="5895" formatCode="General">
                  <c:v>112</c:v>
                </c:pt>
                <c:pt idx="5896" formatCode="General">
                  <c:v>112</c:v>
                </c:pt>
                <c:pt idx="5897" formatCode="General">
                  <c:v>112.1</c:v>
                </c:pt>
                <c:pt idx="5898" formatCode="General">
                  <c:v>112.1</c:v>
                </c:pt>
                <c:pt idx="5899" formatCode="General">
                  <c:v>112.2</c:v>
                </c:pt>
                <c:pt idx="5900" formatCode="General">
                  <c:v>112.2</c:v>
                </c:pt>
                <c:pt idx="5901" formatCode="General">
                  <c:v>112.3</c:v>
                </c:pt>
                <c:pt idx="5902" formatCode="General">
                  <c:v>112.3</c:v>
                </c:pt>
                <c:pt idx="5903" formatCode="General">
                  <c:v>112.1</c:v>
                </c:pt>
                <c:pt idx="5904" formatCode="General">
                  <c:v>111.9</c:v>
                </c:pt>
                <c:pt idx="5905" formatCode="General">
                  <c:v>111.8</c:v>
                </c:pt>
                <c:pt idx="5906" formatCode="General">
                  <c:v>111.5</c:v>
                </c:pt>
                <c:pt idx="5907" formatCode="General">
                  <c:v>111.2</c:v>
                </c:pt>
                <c:pt idx="5908" formatCode="General">
                  <c:v>110.9</c:v>
                </c:pt>
                <c:pt idx="5909" formatCode="General">
                  <c:v>110.6</c:v>
                </c:pt>
                <c:pt idx="5910" formatCode="General">
                  <c:v>110.4</c:v>
                </c:pt>
                <c:pt idx="5911" formatCode="General">
                  <c:v>110.2</c:v>
                </c:pt>
                <c:pt idx="5912" formatCode="General">
                  <c:v>110.1</c:v>
                </c:pt>
                <c:pt idx="5913" formatCode="General">
                  <c:v>110</c:v>
                </c:pt>
                <c:pt idx="5914" formatCode="General">
                  <c:v>110</c:v>
                </c:pt>
                <c:pt idx="5915" formatCode="General">
                  <c:v>110</c:v>
                </c:pt>
                <c:pt idx="5916" formatCode="General">
                  <c:v>110.1</c:v>
                </c:pt>
                <c:pt idx="5917" formatCode="General">
                  <c:v>110.1</c:v>
                </c:pt>
                <c:pt idx="5918" formatCode="General">
                  <c:v>110.2</c:v>
                </c:pt>
                <c:pt idx="5919" formatCode="General">
                  <c:v>110.3</c:v>
                </c:pt>
                <c:pt idx="5920" formatCode="General">
                  <c:v>110.3</c:v>
                </c:pt>
                <c:pt idx="5921" formatCode="General">
                  <c:v>110.4</c:v>
                </c:pt>
                <c:pt idx="5922" formatCode="General">
                  <c:v>110.4</c:v>
                </c:pt>
                <c:pt idx="5923" formatCode="General">
                  <c:v>110.5</c:v>
                </c:pt>
                <c:pt idx="5924" formatCode="General">
                  <c:v>110.6</c:v>
                </c:pt>
                <c:pt idx="5925" formatCode="General">
                  <c:v>110.8</c:v>
                </c:pt>
                <c:pt idx="5926" formatCode="General">
                  <c:v>111</c:v>
                </c:pt>
                <c:pt idx="5927" formatCode="General">
                  <c:v>111.2</c:v>
                </c:pt>
                <c:pt idx="5928" formatCode="General">
                  <c:v>111.4</c:v>
                </c:pt>
                <c:pt idx="5929" formatCode="General">
                  <c:v>111.6</c:v>
                </c:pt>
                <c:pt idx="5930" formatCode="General">
                  <c:v>111.8</c:v>
                </c:pt>
                <c:pt idx="5931" formatCode="General">
                  <c:v>111.9</c:v>
                </c:pt>
                <c:pt idx="5932" formatCode="General">
                  <c:v>112.2</c:v>
                </c:pt>
                <c:pt idx="5933" formatCode="General">
                  <c:v>112.4</c:v>
                </c:pt>
                <c:pt idx="5934" formatCode="General">
                  <c:v>112.6</c:v>
                </c:pt>
                <c:pt idx="5935" formatCode="General">
                  <c:v>112.7</c:v>
                </c:pt>
                <c:pt idx="5936" formatCode="General">
                  <c:v>112.8</c:v>
                </c:pt>
                <c:pt idx="5937" formatCode="General">
                  <c:v>112.7</c:v>
                </c:pt>
                <c:pt idx="5938" formatCode="General">
                  <c:v>112.5</c:v>
                </c:pt>
                <c:pt idx="5939" formatCode="General">
                  <c:v>112.2</c:v>
                </c:pt>
                <c:pt idx="5940" formatCode="General">
                  <c:v>112</c:v>
                </c:pt>
                <c:pt idx="5941" formatCode="General">
                  <c:v>111.9</c:v>
                </c:pt>
                <c:pt idx="5942" formatCode="General">
                  <c:v>111.7</c:v>
                </c:pt>
                <c:pt idx="5943" formatCode="General">
                  <c:v>111.6</c:v>
                </c:pt>
                <c:pt idx="5944" formatCode="General">
                  <c:v>111.4</c:v>
                </c:pt>
                <c:pt idx="5945" formatCode="General">
                  <c:v>111.2</c:v>
                </c:pt>
                <c:pt idx="5946" formatCode="General">
                  <c:v>111</c:v>
                </c:pt>
                <c:pt idx="5947" formatCode="General">
                  <c:v>110.9</c:v>
                </c:pt>
                <c:pt idx="5948" formatCode="General">
                  <c:v>110.8</c:v>
                </c:pt>
                <c:pt idx="5949" formatCode="General">
                  <c:v>110.7</c:v>
                </c:pt>
                <c:pt idx="5950" formatCode="General">
                  <c:v>110.7</c:v>
                </c:pt>
                <c:pt idx="5951" formatCode="General">
                  <c:v>110.6</c:v>
                </c:pt>
                <c:pt idx="5952" formatCode="General">
                  <c:v>110.5</c:v>
                </c:pt>
                <c:pt idx="5953" formatCode="General">
                  <c:v>110.4</c:v>
                </c:pt>
                <c:pt idx="5954" formatCode="General">
                  <c:v>110.3</c:v>
                </c:pt>
                <c:pt idx="5955" formatCode="General">
                  <c:v>110.2</c:v>
                </c:pt>
                <c:pt idx="5956" formatCode="General">
                  <c:v>110.2</c:v>
                </c:pt>
                <c:pt idx="5957" formatCode="General">
                  <c:v>110.2</c:v>
                </c:pt>
                <c:pt idx="5958" formatCode="General">
                  <c:v>110.2</c:v>
                </c:pt>
                <c:pt idx="5959" formatCode="General">
                  <c:v>110.2</c:v>
                </c:pt>
                <c:pt idx="5960" formatCode="General">
                  <c:v>110.4</c:v>
                </c:pt>
                <c:pt idx="5961" formatCode="General">
                  <c:v>110.6</c:v>
                </c:pt>
                <c:pt idx="5962" formatCode="General">
                  <c:v>110.8</c:v>
                </c:pt>
                <c:pt idx="5963" formatCode="General">
                  <c:v>111.1</c:v>
                </c:pt>
                <c:pt idx="5964" formatCode="General">
                  <c:v>111.4</c:v>
                </c:pt>
                <c:pt idx="5965" formatCode="General">
                  <c:v>111.7</c:v>
                </c:pt>
                <c:pt idx="5966" formatCode="General">
                  <c:v>111.9</c:v>
                </c:pt>
                <c:pt idx="5967" formatCode="General">
                  <c:v>112</c:v>
                </c:pt>
                <c:pt idx="5968" formatCode="General">
                  <c:v>112.1</c:v>
                </c:pt>
                <c:pt idx="5969" formatCode="General">
                  <c:v>112.3</c:v>
                </c:pt>
                <c:pt idx="5970" formatCode="General">
                  <c:v>112.4</c:v>
                </c:pt>
                <c:pt idx="5971" formatCode="General">
                  <c:v>112.5</c:v>
                </c:pt>
                <c:pt idx="5972" formatCode="General">
                  <c:v>112.6</c:v>
                </c:pt>
                <c:pt idx="5973" formatCode="General">
                  <c:v>112.6</c:v>
                </c:pt>
                <c:pt idx="5974" formatCode="General">
                  <c:v>112.6</c:v>
                </c:pt>
                <c:pt idx="5975" formatCode="General">
                  <c:v>112.5</c:v>
                </c:pt>
                <c:pt idx="5976" formatCode="General">
                  <c:v>112.4</c:v>
                </c:pt>
                <c:pt idx="5977" formatCode="General">
                  <c:v>112.4</c:v>
                </c:pt>
                <c:pt idx="5978" formatCode="General">
                  <c:v>112.3</c:v>
                </c:pt>
                <c:pt idx="5979" formatCode="General">
                  <c:v>112.2</c:v>
                </c:pt>
                <c:pt idx="5980" formatCode="General">
                  <c:v>112.1</c:v>
                </c:pt>
                <c:pt idx="5981" formatCode="General">
                  <c:v>112</c:v>
                </c:pt>
                <c:pt idx="5982" formatCode="General">
                  <c:v>112</c:v>
                </c:pt>
                <c:pt idx="5983" formatCode="General">
                  <c:v>111.7</c:v>
                </c:pt>
                <c:pt idx="5984" formatCode="General">
                  <c:v>111.5</c:v>
                </c:pt>
                <c:pt idx="5985" formatCode="General">
                  <c:v>111.2</c:v>
                </c:pt>
                <c:pt idx="5986" formatCode="General">
                  <c:v>111</c:v>
                </c:pt>
                <c:pt idx="5987" formatCode="General">
                  <c:v>110.9</c:v>
                </c:pt>
                <c:pt idx="5988" formatCode="General">
                  <c:v>110.6</c:v>
                </c:pt>
                <c:pt idx="5989" formatCode="General">
                  <c:v>110.5</c:v>
                </c:pt>
                <c:pt idx="5990" formatCode="General">
                  <c:v>110.4</c:v>
                </c:pt>
                <c:pt idx="5991" formatCode="General">
                  <c:v>110.3</c:v>
                </c:pt>
                <c:pt idx="5992" formatCode="General">
                  <c:v>110.3</c:v>
                </c:pt>
                <c:pt idx="5993" formatCode="General">
                  <c:v>110.3</c:v>
                </c:pt>
                <c:pt idx="5994" formatCode="General">
                  <c:v>110.4</c:v>
                </c:pt>
                <c:pt idx="5995" formatCode="General">
                  <c:v>110.5</c:v>
                </c:pt>
                <c:pt idx="5996" formatCode="General">
                  <c:v>110.6</c:v>
                </c:pt>
                <c:pt idx="5997" formatCode="General">
                  <c:v>110.8</c:v>
                </c:pt>
                <c:pt idx="5998" formatCode="General">
                  <c:v>110.9</c:v>
                </c:pt>
                <c:pt idx="5999" formatCode="General">
                  <c:v>111</c:v>
                </c:pt>
                <c:pt idx="6000" formatCode="General">
                  <c:v>111.1</c:v>
                </c:pt>
                <c:pt idx="6001" formatCode="General">
                  <c:v>111.1</c:v>
                </c:pt>
                <c:pt idx="6002" formatCode="General">
                  <c:v>111.3</c:v>
                </c:pt>
                <c:pt idx="6003" formatCode="General">
                  <c:v>111.6</c:v>
                </c:pt>
                <c:pt idx="6004" formatCode="General">
                  <c:v>111.9</c:v>
                </c:pt>
                <c:pt idx="6005" formatCode="General">
                  <c:v>112</c:v>
                </c:pt>
                <c:pt idx="6006" formatCode="General">
                  <c:v>112.1</c:v>
                </c:pt>
                <c:pt idx="6007" formatCode="General">
                  <c:v>112.4</c:v>
                </c:pt>
                <c:pt idx="6008" formatCode="General">
                  <c:v>112.7</c:v>
                </c:pt>
                <c:pt idx="6009" formatCode="General">
                  <c:v>112.9</c:v>
                </c:pt>
                <c:pt idx="6010" formatCode="General">
                  <c:v>113</c:v>
                </c:pt>
                <c:pt idx="6011" formatCode="General">
                  <c:v>113.1</c:v>
                </c:pt>
                <c:pt idx="6012" formatCode="General">
                  <c:v>113</c:v>
                </c:pt>
                <c:pt idx="6013" formatCode="General">
                  <c:v>112.9</c:v>
                </c:pt>
                <c:pt idx="6014" formatCode="General">
                  <c:v>112.8</c:v>
                </c:pt>
                <c:pt idx="6015" formatCode="General">
                  <c:v>112.6</c:v>
                </c:pt>
                <c:pt idx="6016" formatCode="General">
                  <c:v>112.5</c:v>
                </c:pt>
                <c:pt idx="6017" formatCode="General">
                  <c:v>112.3</c:v>
                </c:pt>
                <c:pt idx="6018" formatCode="General">
                  <c:v>112.2</c:v>
                </c:pt>
                <c:pt idx="6019" formatCode="General">
                  <c:v>112</c:v>
                </c:pt>
                <c:pt idx="6020" formatCode="General">
                  <c:v>112</c:v>
                </c:pt>
                <c:pt idx="6021" formatCode="General">
                  <c:v>111.9</c:v>
                </c:pt>
                <c:pt idx="6022" formatCode="General">
                  <c:v>111.7</c:v>
                </c:pt>
                <c:pt idx="6023" formatCode="General">
                  <c:v>111.6</c:v>
                </c:pt>
                <c:pt idx="6024" formatCode="General">
                  <c:v>111.3</c:v>
                </c:pt>
                <c:pt idx="6025" formatCode="General">
                  <c:v>111.1</c:v>
                </c:pt>
                <c:pt idx="6026" formatCode="General">
                  <c:v>111</c:v>
                </c:pt>
                <c:pt idx="6027" formatCode="General">
                  <c:v>110.9</c:v>
                </c:pt>
                <c:pt idx="6028" formatCode="General">
                  <c:v>110.8</c:v>
                </c:pt>
                <c:pt idx="6029" formatCode="General">
                  <c:v>110.7</c:v>
                </c:pt>
                <c:pt idx="6030" formatCode="General">
                  <c:v>110.6</c:v>
                </c:pt>
                <c:pt idx="6031" formatCode="General">
                  <c:v>110.5</c:v>
                </c:pt>
                <c:pt idx="6032" formatCode="General">
                  <c:v>110.5</c:v>
                </c:pt>
                <c:pt idx="6033" formatCode="General">
                  <c:v>110.4</c:v>
                </c:pt>
                <c:pt idx="6034" formatCode="General">
                  <c:v>110.5</c:v>
                </c:pt>
                <c:pt idx="6035" formatCode="General">
                  <c:v>110.6</c:v>
                </c:pt>
                <c:pt idx="6036" formatCode="General">
                  <c:v>110.8</c:v>
                </c:pt>
                <c:pt idx="6037" formatCode="General">
                  <c:v>111</c:v>
                </c:pt>
                <c:pt idx="6038" formatCode="General">
                  <c:v>111.3</c:v>
                </c:pt>
                <c:pt idx="6039" formatCode="General">
                  <c:v>111.6</c:v>
                </c:pt>
                <c:pt idx="6040" formatCode="General">
                  <c:v>111.9</c:v>
                </c:pt>
                <c:pt idx="6041" formatCode="General">
                  <c:v>112.2</c:v>
                </c:pt>
                <c:pt idx="6042" formatCode="General">
                  <c:v>112.4</c:v>
                </c:pt>
                <c:pt idx="6043" formatCode="General">
                  <c:v>112.6</c:v>
                </c:pt>
                <c:pt idx="6044" formatCode="General">
                  <c:v>112.5</c:v>
                </c:pt>
                <c:pt idx="6045" formatCode="General">
                  <c:v>112.6</c:v>
                </c:pt>
                <c:pt idx="6046" formatCode="General">
                  <c:v>112.7</c:v>
                </c:pt>
                <c:pt idx="6047" formatCode="General">
                  <c:v>112.8</c:v>
                </c:pt>
                <c:pt idx="6048" formatCode="General">
                  <c:v>112.9</c:v>
                </c:pt>
                <c:pt idx="6049" formatCode="General">
                  <c:v>113</c:v>
                </c:pt>
                <c:pt idx="6050" formatCode="General">
                  <c:v>113</c:v>
                </c:pt>
                <c:pt idx="6051" formatCode="General">
                  <c:v>112.9</c:v>
                </c:pt>
                <c:pt idx="6052" formatCode="General">
                  <c:v>112.9</c:v>
                </c:pt>
                <c:pt idx="6053" formatCode="General">
                  <c:v>112.8</c:v>
                </c:pt>
                <c:pt idx="6054" formatCode="General">
                  <c:v>112.8</c:v>
                </c:pt>
                <c:pt idx="6055" formatCode="General">
                  <c:v>112.6</c:v>
                </c:pt>
                <c:pt idx="6056" formatCode="General">
                  <c:v>112.5</c:v>
                </c:pt>
                <c:pt idx="6057" formatCode="General">
                  <c:v>112.4</c:v>
                </c:pt>
                <c:pt idx="6058" formatCode="General">
                  <c:v>112.2</c:v>
                </c:pt>
                <c:pt idx="6059" formatCode="General">
                  <c:v>112.1</c:v>
                </c:pt>
                <c:pt idx="6060" formatCode="General">
                  <c:v>111.9</c:v>
                </c:pt>
                <c:pt idx="6061" formatCode="General">
                  <c:v>111.8</c:v>
                </c:pt>
                <c:pt idx="6062" formatCode="General">
                  <c:v>111.6</c:v>
                </c:pt>
                <c:pt idx="6063" formatCode="General">
                  <c:v>111.3</c:v>
                </c:pt>
                <c:pt idx="6064" formatCode="General">
                  <c:v>111.1</c:v>
                </c:pt>
                <c:pt idx="6065" formatCode="General">
                  <c:v>110.9</c:v>
                </c:pt>
                <c:pt idx="6066" formatCode="General">
                  <c:v>110.7</c:v>
                </c:pt>
                <c:pt idx="6067" formatCode="General">
                  <c:v>110.5</c:v>
                </c:pt>
                <c:pt idx="6068" formatCode="General">
                  <c:v>110.5</c:v>
                </c:pt>
                <c:pt idx="6069" formatCode="General">
                  <c:v>110.6</c:v>
                </c:pt>
                <c:pt idx="6070" formatCode="General">
                  <c:v>110.7</c:v>
                </c:pt>
                <c:pt idx="6071" formatCode="General">
                  <c:v>110.8</c:v>
                </c:pt>
                <c:pt idx="6072" formatCode="General">
                  <c:v>111</c:v>
                </c:pt>
                <c:pt idx="6073" formatCode="General">
                  <c:v>111.2</c:v>
                </c:pt>
                <c:pt idx="6074" formatCode="General">
                  <c:v>111.4</c:v>
                </c:pt>
                <c:pt idx="6075" formatCode="General">
                  <c:v>111.5</c:v>
                </c:pt>
                <c:pt idx="6076" formatCode="General">
                  <c:v>111.7</c:v>
                </c:pt>
                <c:pt idx="6077" formatCode="General">
                  <c:v>111.7</c:v>
                </c:pt>
                <c:pt idx="6078" formatCode="General">
                  <c:v>111.9</c:v>
                </c:pt>
                <c:pt idx="6079" formatCode="General">
                  <c:v>112</c:v>
                </c:pt>
                <c:pt idx="6080" formatCode="General">
                  <c:v>112.2</c:v>
                </c:pt>
                <c:pt idx="6081" formatCode="General">
                  <c:v>112.5</c:v>
                </c:pt>
                <c:pt idx="6082" formatCode="General">
                  <c:v>112.7</c:v>
                </c:pt>
                <c:pt idx="6083" formatCode="General">
                  <c:v>112.8</c:v>
                </c:pt>
                <c:pt idx="6084" formatCode="General">
                  <c:v>113</c:v>
                </c:pt>
                <c:pt idx="6085" formatCode="General">
                  <c:v>113.2</c:v>
                </c:pt>
                <c:pt idx="6086" formatCode="General">
                  <c:v>113.2</c:v>
                </c:pt>
                <c:pt idx="6087" formatCode="General">
                  <c:v>113.2</c:v>
                </c:pt>
                <c:pt idx="6088" formatCode="General">
                  <c:v>113.3</c:v>
                </c:pt>
                <c:pt idx="6089" formatCode="General">
                  <c:v>113.3</c:v>
                </c:pt>
                <c:pt idx="6090" formatCode="General">
                  <c:v>113.2</c:v>
                </c:pt>
                <c:pt idx="6091" formatCode="General">
                  <c:v>113.1</c:v>
                </c:pt>
                <c:pt idx="6092" formatCode="General">
                  <c:v>112.9</c:v>
                </c:pt>
                <c:pt idx="6093" formatCode="General">
                  <c:v>112.7</c:v>
                </c:pt>
                <c:pt idx="6094" formatCode="General">
                  <c:v>112.6</c:v>
                </c:pt>
                <c:pt idx="6095" formatCode="General">
                  <c:v>112.4</c:v>
                </c:pt>
                <c:pt idx="6096" formatCode="General">
                  <c:v>112.2</c:v>
                </c:pt>
                <c:pt idx="6097" formatCode="General">
                  <c:v>112.1</c:v>
                </c:pt>
                <c:pt idx="6098" formatCode="General">
                  <c:v>112</c:v>
                </c:pt>
                <c:pt idx="6099" formatCode="General">
                  <c:v>111.9</c:v>
                </c:pt>
                <c:pt idx="6100" formatCode="General">
                  <c:v>111.9</c:v>
                </c:pt>
                <c:pt idx="6101" formatCode="General">
                  <c:v>111.7</c:v>
                </c:pt>
                <c:pt idx="6102" formatCode="General">
                  <c:v>111.5</c:v>
                </c:pt>
                <c:pt idx="6103" formatCode="General">
                  <c:v>111.3</c:v>
                </c:pt>
                <c:pt idx="6104" formatCode="General">
                  <c:v>111.1</c:v>
                </c:pt>
                <c:pt idx="6105" formatCode="General">
                  <c:v>110.9</c:v>
                </c:pt>
                <c:pt idx="6106" formatCode="General">
                  <c:v>110.8</c:v>
                </c:pt>
                <c:pt idx="6107" formatCode="General">
                  <c:v>110.8</c:v>
                </c:pt>
                <c:pt idx="6108" formatCode="General">
                  <c:v>110.8</c:v>
                </c:pt>
                <c:pt idx="6109" formatCode="General">
                  <c:v>110.9</c:v>
                </c:pt>
                <c:pt idx="6110" formatCode="General">
                  <c:v>111.1</c:v>
                </c:pt>
                <c:pt idx="6111" formatCode="General">
                  <c:v>111.3</c:v>
                </c:pt>
                <c:pt idx="6112" formatCode="General">
                  <c:v>111.5</c:v>
                </c:pt>
                <c:pt idx="6113" formatCode="General">
                  <c:v>111.7</c:v>
                </c:pt>
                <c:pt idx="6114" formatCode="General">
                  <c:v>111.9</c:v>
                </c:pt>
                <c:pt idx="6115" formatCode="General">
                  <c:v>111.9</c:v>
                </c:pt>
                <c:pt idx="6116" formatCode="General">
                  <c:v>112</c:v>
                </c:pt>
                <c:pt idx="6117" formatCode="General">
                  <c:v>112.3</c:v>
                </c:pt>
                <c:pt idx="6118" formatCode="General">
                  <c:v>112.5</c:v>
                </c:pt>
                <c:pt idx="6119" formatCode="General">
                  <c:v>112.7</c:v>
                </c:pt>
                <c:pt idx="6120" formatCode="General">
                  <c:v>112.9</c:v>
                </c:pt>
                <c:pt idx="6121" formatCode="General">
                  <c:v>113.1</c:v>
                </c:pt>
                <c:pt idx="6122" formatCode="General">
                  <c:v>113.2</c:v>
                </c:pt>
                <c:pt idx="6123" formatCode="General">
                  <c:v>113.3</c:v>
                </c:pt>
                <c:pt idx="6124" formatCode="General">
                  <c:v>113.4</c:v>
                </c:pt>
                <c:pt idx="6125" formatCode="General">
                  <c:v>113.3</c:v>
                </c:pt>
                <c:pt idx="6126" formatCode="General">
                  <c:v>113.3</c:v>
                </c:pt>
                <c:pt idx="6127" formatCode="General">
                  <c:v>113.3</c:v>
                </c:pt>
                <c:pt idx="6128" formatCode="General">
                  <c:v>113.3</c:v>
                </c:pt>
                <c:pt idx="6129" formatCode="General">
                  <c:v>113.3</c:v>
                </c:pt>
                <c:pt idx="6130" formatCode="General">
                  <c:v>113.2</c:v>
                </c:pt>
                <c:pt idx="6131" formatCode="General">
                  <c:v>113.1</c:v>
                </c:pt>
                <c:pt idx="6132" formatCode="General">
                  <c:v>113</c:v>
                </c:pt>
                <c:pt idx="6133" formatCode="General">
                  <c:v>112.9</c:v>
                </c:pt>
                <c:pt idx="6134" formatCode="General">
                  <c:v>112.7</c:v>
                </c:pt>
                <c:pt idx="6135" formatCode="General">
                  <c:v>112.5</c:v>
                </c:pt>
                <c:pt idx="6136" formatCode="General">
                  <c:v>112.1</c:v>
                </c:pt>
                <c:pt idx="6137" formatCode="General">
                  <c:v>111.9</c:v>
                </c:pt>
                <c:pt idx="6138" formatCode="General">
                  <c:v>111.9</c:v>
                </c:pt>
                <c:pt idx="6139" formatCode="General">
                  <c:v>111.7</c:v>
                </c:pt>
                <c:pt idx="6140" formatCode="General">
                  <c:v>111.5</c:v>
                </c:pt>
                <c:pt idx="6141" formatCode="General">
                  <c:v>111.4</c:v>
                </c:pt>
                <c:pt idx="6142" formatCode="General">
                  <c:v>111.3</c:v>
                </c:pt>
                <c:pt idx="6143" formatCode="General">
                  <c:v>111.1</c:v>
                </c:pt>
                <c:pt idx="6144" formatCode="General">
                  <c:v>111</c:v>
                </c:pt>
                <c:pt idx="6145" formatCode="General">
                  <c:v>111</c:v>
                </c:pt>
                <c:pt idx="6146" formatCode="General">
                  <c:v>111.1</c:v>
                </c:pt>
                <c:pt idx="6147" formatCode="General">
                  <c:v>111.2</c:v>
                </c:pt>
                <c:pt idx="6148" formatCode="General">
                  <c:v>111.4</c:v>
                </c:pt>
                <c:pt idx="6149" formatCode="General">
                  <c:v>111.6</c:v>
                </c:pt>
                <c:pt idx="6150" formatCode="General">
                  <c:v>111.7</c:v>
                </c:pt>
                <c:pt idx="6151" formatCode="General">
                  <c:v>111.9</c:v>
                </c:pt>
                <c:pt idx="6152" formatCode="General">
                  <c:v>111.9</c:v>
                </c:pt>
                <c:pt idx="6153" formatCode="General">
                  <c:v>112.1</c:v>
                </c:pt>
                <c:pt idx="6154" formatCode="General">
                  <c:v>112.2</c:v>
                </c:pt>
                <c:pt idx="6155" formatCode="General">
                  <c:v>112.4</c:v>
                </c:pt>
                <c:pt idx="6156" formatCode="General">
                  <c:v>112.6</c:v>
                </c:pt>
                <c:pt idx="6157" formatCode="General">
                  <c:v>112.8</c:v>
                </c:pt>
                <c:pt idx="6158" formatCode="General">
                  <c:v>113.1</c:v>
                </c:pt>
                <c:pt idx="6159" formatCode="General">
                  <c:v>113.3</c:v>
                </c:pt>
                <c:pt idx="6160" formatCode="General">
                  <c:v>113.5</c:v>
                </c:pt>
                <c:pt idx="6161" formatCode="General">
                  <c:v>113.6</c:v>
                </c:pt>
                <c:pt idx="6162" formatCode="General">
                  <c:v>113.7</c:v>
                </c:pt>
                <c:pt idx="6163" formatCode="General">
                  <c:v>113.8</c:v>
                </c:pt>
                <c:pt idx="6164" formatCode="General">
                  <c:v>113.8</c:v>
                </c:pt>
                <c:pt idx="6165" formatCode="General">
                  <c:v>113.7</c:v>
                </c:pt>
                <c:pt idx="6166" formatCode="General">
                  <c:v>113.6</c:v>
                </c:pt>
                <c:pt idx="6167" formatCode="General">
                  <c:v>113.4</c:v>
                </c:pt>
                <c:pt idx="6168" formatCode="General">
                  <c:v>113.3</c:v>
                </c:pt>
                <c:pt idx="6169" formatCode="General">
                  <c:v>113.2</c:v>
                </c:pt>
                <c:pt idx="6170" formatCode="General">
                  <c:v>113</c:v>
                </c:pt>
                <c:pt idx="6171" formatCode="General">
                  <c:v>112.9</c:v>
                </c:pt>
                <c:pt idx="6172" formatCode="General">
                  <c:v>112.7</c:v>
                </c:pt>
                <c:pt idx="6173" formatCode="General">
                  <c:v>112.6</c:v>
                </c:pt>
                <c:pt idx="6174" formatCode="General">
                  <c:v>112.4</c:v>
                </c:pt>
                <c:pt idx="6175" formatCode="General">
                  <c:v>112.2</c:v>
                </c:pt>
                <c:pt idx="6176" formatCode="General">
                  <c:v>112</c:v>
                </c:pt>
                <c:pt idx="6177" formatCode="General">
                  <c:v>112</c:v>
                </c:pt>
                <c:pt idx="6178" formatCode="General">
                  <c:v>111.7</c:v>
                </c:pt>
                <c:pt idx="6179" formatCode="General">
                  <c:v>111.5</c:v>
                </c:pt>
                <c:pt idx="6180" formatCode="General">
                  <c:v>111.3</c:v>
                </c:pt>
                <c:pt idx="6181" formatCode="General">
                  <c:v>111.2</c:v>
                </c:pt>
                <c:pt idx="6182" formatCode="General">
                  <c:v>111.2</c:v>
                </c:pt>
                <c:pt idx="6183" formatCode="General">
                  <c:v>111.3</c:v>
                </c:pt>
                <c:pt idx="6184" formatCode="General">
                  <c:v>111.4</c:v>
                </c:pt>
                <c:pt idx="6185" formatCode="General">
                  <c:v>111.5</c:v>
                </c:pt>
                <c:pt idx="6186" formatCode="General">
                  <c:v>111.6</c:v>
                </c:pt>
                <c:pt idx="6187" formatCode="General">
                  <c:v>111.8</c:v>
                </c:pt>
                <c:pt idx="6188" formatCode="General">
                  <c:v>111.9</c:v>
                </c:pt>
                <c:pt idx="6189" formatCode="General">
                  <c:v>111.9</c:v>
                </c:pt>
                <c:pt idx="6190" formatCode="General">
                  <c:v>112.1</c:v>
                </c:pt>
                <c:pt idx="6191" formatCode="General">
                  <c:v>112.3</c:v>
                </c:pt>
                <c:pt idx="6192" formatCode="General">
                  <c:v>112.6</c:v>
                </c:pt>
                <c:pt idx="6193" formatCode="General">
                  <c:v>112.8</c:v>
                </c:pt>
                <c:pt idx="6194" formatCode="General">
                  <c:v>113.1</c:v>
                </c:pt>
                <c:pt idx="6195" formatCode="General">
                  <c:v>113.3</c:v>
                </c:pt>
                <c:pt idx="6196" formatCode="General">
                  <c:v>113.4</c:v>
                </c:pt>
                <c:pt idx="6197" formatCode="General">
                  <c:v>113.5</c:v>
                </c:pt>
                <c:pt idx="6198" formatCode="General">
                  <c:v>113.6</c:v>
                </c:pt>
                <c:pt idx="6199" formatCode="General">
                  <c:v>113.7</c:v>
                </c:pt>
                <c:pt idx="6200" formatCode="General">
                  <c:v>113.8</c:v>
                </c:pt>
                <c:pt idx="6201" formatCode="General">
                  <c:v>113.8</c:v>
                </c:pt>
                <c:pt idx="6202" formatCode="General">
                  <c:v>113.8</c:v>
                </c:pt>
                <c:pt idx="6203" formatCode="General">
                  <c:v>113.6</c:v>
                </c:pt>
                <c:pt idx="6204" formatCode="General">
                  <c:v>113.6</c:v>
                </c:pt>
                <c:pt idx="6205" formatCode="General">
                  <c:v>113.5</c:v>
                </c:pt>
                <c:pt idx="6206" formatCode="General">
                  <c:v>113.4</c:v>
                </c:pt>
                <c:pt idx="6207" formatCode="General">
                  <c:v>113.3</c:v>
                </c:pt>
                <c:pt idx="6208" formatCode="General">
                  <c:v>113.2</c:v>
                </c:pt>
                <c:pt idx="6209" formatCode="General">
                  <c:v>113.1</c:v>
                </c:pt>
                <c:pt idx="6210" formatCode="General">
                  <c:v>113</c:v>
                </c:pt>
                <c:pt idx="6211" formatCode="General">
                  <c:v>112.9</c:v>
                </c:pt>
                <c:pt idx="6212" formatCode="General">
                  <c:v>112.8</c:v>
                </c:pt>
                <c:pt idx="6213" formatCode="General">
                  <c:v>112.7</c:v>
                </c:pt>
                <c:pt idx="6214" formatCode="General">
                  <c:v>112.5</c:v>
                </c:pt>
                <c:pt idx="6215" formatCode="General">
                  <c:v>112.2</c:v>
                </c:pt>
                <c:pt idx="6216" formatCode="General">
                  <c:v>112</c:v>
                </c:pt>
                <c:pt idx="6217" formatCode="General">
                  <c:v>111.8</c:v>
                </c:pt>
                <c:pt idx="6218" formatCode="General">
                  <c:v>111.6</c:v>
                </c:pt>
                <c:pt idx="6219" formatCode="General">
                  <c:v>111.4</c:v>
                </c:pt>
                <c:pt idx="6220" formatCode="General">
                  <c:v>111.3</c:v>
                </c:pt>
                <c:pt idx="6221" formatCode="General">
                  <c:v>111.3</c:v>
                </c:pt>
                <c:pt idx="6222" formatCode="General">
                  <c:v>111.4</c:v>
                </c:pt>
                <c:pt idx="6223" formatCode="General">
                  <c:v>111.5</c:v>
                </c:pt>
                <c:pt idx="6224" formatCode="General">
                  <c:v>111.7</c:v>
                </c:pt>
                <c:pt idx="6225" formatCode="General">
                  <c:v>111.9</c:v>
                </c:pt>
                <c:pt idx="6226" formatCode="General">
                  <c:v>112</c:v>
                </c:pt>
                <c:pt idx="6227" formatCode="General">
                  <c:v>112.2</c:v>
                </c:pt>
                <c:pt idx="6228" formatCode="General">
                  <c:v>112.4</c:v>
                </c:pt>
                <c:pt idx="6229" formatCode="General">
                  <c:v>112.6</c:v>
                </c:pt>
                <c:pt idx="6230" formatCode="General">
                  <c:v>112.8</c:v>
                </c:pt>
                <c:pt idx="6231" formatCode="General">
                  <c:v>113.1</c:v>
                </c:pt>
                <c:pt idx="6232" formatCode="General">
                  <c:v>113.4</c:v>
                </c:pt>
                <c:pt idx="6233" formatCode="General">
                  <c:v>113.4</c:v>
                </c:pt>
                <c:pt idx="6234" formatCode="General">
                  <c:v>113.5</c:v>
                </c:pt>
                <c:pt idx="6235" formatCode="General">
                  <c:v>113.6</c:v>
                </c:pt>
                <c:pt idx="6236" formatCode="General">
                  <c:v>113.7</c:v>
                </c:pt>
                <c:pt idx="6237" formatCode="General">
                  <c:v>113.7</c:v>
                </c:pt>
                <c:pt idx="6238" formatCode="General">
                  <c:v>113.8</c:v>
                </c:pt>
                <c:pt idx="6239" formatCode="General">
                  <c:v>114</c:v>
                </c:pt>
                <c:pt idx="6240" formatCode="General">
                  <c:v>114</c:v>
                </c:pt>
                <c:pt idx="6241" formatCode="General">
                  <c:v>114.1</c:v>
                </c:pt>
                <c:pt idx="6242" formatCode="General">
                  <c:v>114.1</c:v>
                </c:pt>
                <c:pt idx="6243" formatCode="General">
                  <c:v>113.9</c:v>
                </c:pt>
                <c:pt idx="6244" formatCode="General">
                  <c:v>113.8</c:v>
                </c:pt>
                <c:pt idx="6245" formatCode="General">
                  <c:v>113.6</c:v>
                </c:pt>
                <c:pt idx="6246" formatCode="General">
                  <c:v>113.5</c:v>
                </c:pt>
                <c:pt idx="6247" formatCode="General">
                  <c:v>113.2</c:v>
                </c:pt>
                <c:pt idx="6248" formatCode="General">
                  <c:v>113</c:v>
                </c:pt>
                <c:pt idx="6249" formatCode="General">
                  <c:v>112.8</c:v>
                </c:pt>
                <c:pt idx="6250" formatCode="General">
                  <c:v>112.7</c:v>
                </c:pt>
                <c:pt idx="6251" formatCode="General">
                  <c:v>112.5</c:v>
                </c:pt>
                <c:pt idx="6252" formatCode="General">
                  <c:v>112.3</c:v>
                </c:pt>
                <c:pt idx="6253" formatCode="General">
                  <c:v>112.2</c:v>
                </c:pt>
                <c:pt idx="6254" formatCode="General">
                  <c:v>112.1</c:v>
                </c:pt>
                <c:pt idx="6255" formatCode="General">
                  <c:v>112</c:v>
                </c:pt>
                <c:pt idx="6256" formatCode="General">
                  <c:v>112</c:v>
                </c:pt>
                <c:pt idx="6257" formatCode="General">
                  <c:v>111.9</c:v>
                </c:pt>
                <c:pt idx="6258" formatCode="General">
                  <c:v>112</c:v>
                </c:pt>
                <c:pt idx="6259" formatCode="General">
                  <c:v>112</c:v>
                </c:pt>
                <c:pt idx="6260" formatCode="General">
                  <c:v>112</c:v>
                </c:pt>
                <c:pt idx="6261" formatCode="General">
                  <c:v>111.9</c:v>
                </c:pt>
                <c:pt idx="6262" formatCode="General">
                  <c:v>111.9</c:v>
                </c:pt>
                <c:pt idx="6263" formatCode="General">
                  <c:v>111.9</c:v>
                </c:pt>
                <c:pt idx="6264" formatCode="General">
                  <c:v>112</c:v>
                </c:pt>
                <c:pt idx="6265" formatCode="General">
                  <c:v>112.2</c:v>
                </c:pt>
                <c:pt idx="6266" formatCode="General">
                  <c:v>112.5</c:v>
                </c:pt>
                <c:pt idx="6267" formatCode="General">
                  <c:v>112.7</c:v>
                </c:pt>
                <c:pt idx="6268" formatCode="General">
                  <c:v>112.9</c:v>
                </c:pt>
                <c:pt idx="6269" formatCode="General">
                  <c:v>113.2</c:v>
                </c:pt>
                <c:pt idx="6270" formatCode="General">
                  <c:v>113.4</c:v>
                </c:pt>
                <c:pt idx="6271" formatCode="General">
                  <c:v>113.5</c:v>
                </c:pt>
                <c:pt idx="6272" formatCode="General">
                  <c:v>113.6</c:v>
                </c:pt>
                <c:pt idx="6273" formatCode="General">
                  <c:v>113.7</c:v>
                </c:pt>
                <c:pt idx="6274" formatCode="General">
                  <c:v>113.9</c:v>
                </c:pt>
                <c:pt idx="6275" formatCode="General">
                  <c:v>114.1</c:v>
                </c:pt>
                <c:pt idx="6276" formatCode="General">
                  <c:v>114.3</c:v>
                </c:pt>
                <c:pt idx="6277" formatCode="General">
                  <c:v>114.4</c:v>
                </c:pt>
                <c:pt idx="6278" formatCode="General">
                  <c:v>114.4</c:v>
                </c:pt>
                <c:pt idx="6279" formatCode="General">
                  <c:v>114.4</c:v>
                </c:pt>
                <c:pt idx="6280" formatCode="General">
                  <c:v>114.3</c:v>
                </c:pt>
                <c:pt idx="6281" formatCode="General">
                  <c:v>114.1</c:v>
                </c:pt>
                <c:pt idx="6282" formatCode="General">
                  <c:v>114</c:v>
                </c:pt>
                <c:pt idx="6283" formatCode="General">
                  <c:v>113.7</c:v>
                </c:pt>
                <c:pt idx="6284" formatCode="General">
                  <c:v>113.5</c:v>
                </c:pt>
                <c:pt idx="6285" formatCode="General">
                  <c:v>113.4</c:v>
                </c:pt>
                <c:pt idx="6286" formatCode="General">
                  <c:v>113.2</c:v>
                </c:pt>
                <c:pt idx="6287" formatCode="General">
                  <c:v>113</c:v>
                </c:pt>
                <c:pt idx="6288" formatCode="General">
                  <c:v>112.8</c:v>
                </c:pt>
                <c:pt idx="6289" formatCode="General">
                  <c:v>112.7</c:v>
                </c:pt>
                <c:pt idx="6290" formatCode="General">
                  <c:v>112.7</c:v>
                </c:pt>
                <c:pt idx="6291" formatCode="General">
                  <c:v>112.6</c:v>
                </c:pt>
                <c:pt idx="6292" formatCode="General">
                  <c:v>112.4</c:v>
                </c:pt>
                <c:pt idx="6293" formatCode="General">
                  <c:v>112.3</c:v>
                </c:pt>
                <c:pt idx="6294" formatCode="General">
                  <c:v>112.2</c:v>
                </c:pt>
                <c:pt idx="6295" formatCode="General">
                  <c:v>112</c:v>
                </c:pt>
                <c:pt idx="6296" formatCode="General">
                  <c:v>112</c:v>
                </c:pt>
                <c:pt idx="6297" formatCode="General">
                  <c:v>112</c:v>
                </c:pt>
                <c:pt idx="6298" formatCode="General">
                  <c:v>111.9</c:v>
                </c:pt>
                <c:pt idx="6299" formatCode="General">
                  <c:v>112</c:v>
                </c:pt>
                <c:pt idx="6300" formatCode="General">
                  <c:v>112.1</c:v>
                </c:pt>
                <c:pt idx="6301" formatCode="General">
                  <c:v>112.2</c:v>
                </c:pt>
                <c:pt idx="6302" formatCode="General">
                  <c:v>112.4</c:v>
                </c:pt>
                <c:pt idx="6303" formatCode="General">
                  <c:v>112.6</c:v>
                </c:pt>
                <c:pt idx="6304" formatCode="General">
                  <c:v>112.7</c:v>
                </c:pt>
                <c:pt idx="6305" formatCode="General">
                  <c:v>112.9</c:v>
                </c:pt>
                <c:pt idx="6306" formatCode="General">
                  <c:v>113.1</c:v>
                </c:pt>
                <c:pt idx="6307" formatCode="General">
                  <c:v>113.5</c:v>
                </c:pt>
                <c:pt idx="6308" formatCode="General">
                  <c:v>113.7</c:v>
                </c:pt>
                <c:pt idx="6309" formatCode="General">
                  <c:v>113.9</c:v>
                </c:pt>
                <c:pt idx="6310" formatCode="General">
                  <c:v>114.1</c:v>
                </c:pt>
                <c:pt idx="6311" formatCode="General">
                  <c:v>114.2</c:v>
                </c:pt>
                <c:pt idx="6312" formatCode="General">
                  <c:v>114.3</c:v>
                </c:pt>
                <c:pt idx="6313" formatCode="General">
                  <c:v>114.2</c:v>
                </c:pt>
                <c:pt idx="6314" formatCode="General">
                  <c:v>114.2</c:v>
                </c:pt>
                <c:pt idx="6315" formatCode="General">
                  <c:v>114.1</c:v>
                </c:pt>
                <c:pt idx="6316" formatCode="General">
                  <c:v>114.1</c:v>
                </c:pt>
                <c:pt idx="6317" formatCode="General">
                  <c:v>114.1</c:v>
                </c:pt>
                <c:pt idx="6318" formatCode="General">
                  <c:v>114.2</c:v>
                </c:pt>
                <c:pt idx="6319" formatCode="General">
                  <c:v>114.3</c:v>
                </c:pt>
                <c:pt idx="6320" formatCode="General">
                  <c:v>114.2</c:v>
                </c:pt>
                <c:pt idx="6321" formatCode="General">
                  <c:v>114.2</c:v>
                </c:pt>
                <c:pt idx="6322" formatCode="General">
                  <c:v>114.1</c:v>
                </c:pt>
                <c:pt idx="6323" formatCode="General">
                  <c:v>114</c:v>
                </c:pt>
                <c:pt idx="6324" formatCode="General">
                  <c:v>113.7</c:v>
                </c:pt>
                <c:pt idx="6325" formatCode="General">
                  <c:v>113.4</c:v>
                </c:pt>
                <c:pt idx="6326" formatCode="General">
                  <c:v>113.2</c:v>
                </c:pt>
                <c:pt idx="6327" formatCode="General">
                  <c:v>112.9</c:v>
                </c:pt>
                <c:pt idx="6328" formatCode="General">
                  <c:v>112.7</c:v>
                </c:pt>
                <c:pt idx="6329" formatCode="General">
                  <c:v>112.5</c:v>
                </c:pt>
                <c:pt idx="6330" formatCode="General">
                  <c:v>112.4</c:v>
                </c:pt>
                <c:pt idx="6331" formatCode="General">
                  <c:v>112.2</c:v>
                </c:pt>
                <c:pt idx="6332" formatCode="General">
                  <c:v>112.2</c:v>
                </c:pt>
                <c:pt idx="6333" formatCode="General">
                  <c:v>112.1</c:v>
                </c:pt>
                <c:pt idx="6334" formatCode="General">
                  <c:v>112.2</c:v>
                </c:pt>
                <c:pt idx="6335" formatCode="General">
                  <c:v>112.3</c:v>
                </c:pt>
                <c:pt idx="6336" formatCode="General">
                  <c:v>112.3</c:v>
                </c:pt>
                <c:pt idx="6337" formatCode="General">
                  <c:v>112.4</c:v>
                </c:pt>
                <c:pt idx="6338" formatCode="General">
                  <c:v>112.5</c:v>
                </c:pt>
                <c:pt idx="6339" formatCode="General">
                  <c:v>112.5</c:v>
                </c:pt>
                <c:pt idx="6340" formatCode="General">
                  <c:v>112.7</c:v>
                </c:pt>
                <c:pt idx="6341" formatCode="General">
                  <c:v>112.8</c:v>
                </c:pt>
                <c:pt idx="6342" formatCode="General">
                  <c:v>113</c:v>
                </c:pt>
                <c:pt idx="6343" formatCode="General">
                  <c:v>113.2</c:v>
                </c:pt>
                <c:pt idx="6344" formatCode="General">
                  <c:v>113.3</c:v>
                </c:pt>
                <c:pt idx="6345" formatCode="General">
                  <c:v>113.5</c:v>
                </c:pt>
                <c:pt idx="6346" formatCode="General">
                  <c:v>113.6</c:v>
                </c:pt>
                <c:pt idx="6347" formatCode="General">
                  <c:v>113.8</c:v>
                </c:pt>
                <c:pt idx="6348" formatCode="General">
                  <c:v>114</c:v>
                </c:pt>
                <c:pt idx="6349" formatCode="General">
                  <c:v>114.1</c:v>
                </c:pt>
                <c:pt idx="6350" formatCode="General">
                  <c:v>114.3</c:v>
                </c:pt>
                <c:pt idx="6351" formatCode="General">
                  <c:v>114.5</c:v>
                </c:pt>
                <c:pt idx="6352" formatCode="General">
                  <c:v>114.7</c:v>
                </c:pt>
                <c:pt idx="6353" formatCode="General">
                  <c:v>114.8</c:v>
                </c:pt>
                <c:pt idx="6354" formatCode="General">
                  <c:v>114.9</c:v>
                </c:pt>
                <c:pt idx="6355" formatCode="General">
                  <c:v>114.9</c:v>
                </c:pt>
                <c:pt idx="6356" formatCode="General">
                  <c:v>114.8</c:v>
                </c:pt>
                <c:pt idx="6357" formatCode="General">
                  <c:v>114.7</c:v>
                </c:pt>
                <c:pt idx="6358" formatCode="General">
                  <c:v>114.6</c:v>
                </c:pt>
                <c:pt idx="6359" formatCode="General">
                  <c:v>114.3</c:v>
                </c:pt>
                <c:pt idx="6360" formatCode="General">
                  <c:v>114</c:v>
                </c:pt>
                <c:pt idx="6361" formatCode="General">
                  <c:v>113.7</c:v>
                </c:pt>
                <c:pt idx="6362" formatCode="General">
                  <c:v>113.5</c:v>
                </c:pt>
                <c:pt idx="6363" formatCode="General">
                  <c:v>113.2</c:v>
                </c:pt>
                <c:pt idx="6364" formatCode="General">
                  <c:v>113</c:v>
                </c:pt>
                <c:pt idx="6365" formatCode="General">
                  <c:v>112.9</c:v>
                </c:pt>
                <c:pt idx="6366" formatCode="General">
                  <c:v>112.8</c:v>
                </c:pt>
                <c:pt idx="6367" formatCode="General">
                  <c:v>112.8</c:v>
                </c:pt>
                <c:pt idx="6368" formatCode="General">
                  <c:v>112.8</c:v>
                </c:pt>
                <c:pt idx="6369" formatCode="General">
                  <c:v>112.8</c:v>
                </c:pt>
                <c:pt idx="6370" formatCode="General">
                  <c:v>112.8</c:v>
                </c:pt>
                <c:pt idx="6371" formatCode="General">
                  <c:v>112.7</c:v>
                </c:pt>
                <c:pt idx="6372" formatCode="General">
                  <c:v>112.6</c:v>
                </c:pt>
                <c:pt idx="6373" formatCode="General">
                  <c:v>112.5</c:v>
                </c:pt>
                <c:pt idx="6374" formatCode="General">
                  <c:v>112.4</c:v>
                </c:pt>
                <c:pt idx="6375" formatCode="General">
                  <c:v>112.4</c:v>
                </c:pt>
                <c:pt idx="6376" formatCode="General">
                  <c:v>112.4</c:v>
                </c:pt>
                <c:pt idx="6377" formatCode="General">
                  <c:v>112.5</c:v>
                </c:pt>
                <c:pt idx="6378" formatCode="General">
                  <c:v>112.6</c:v>
                </c:pt>
                <c:pt idx="6379" formatCode="General">
                  <c:v>112.8</c:v>
                </c:pt>
                <c:pt idx="6380" formatCode="General">
                  <c:v>113</c:v>
                </c:pt>
                <c:pt idx="6381" formatCode="General">
                  <c:v>113.2</c:v>
                </c:pt>
                <c:pt idx="6382" formatCode="General">
                  <c:v>113.5</c:v>
                </c:pt>
                <c:pt idx="6383" formatCode="General">
                  <c:v>113.8</c:v>
                </c:pt>
                <c:pt idx="6384" formatCode="General">
                  <c:v>114</c:v>
                </c:pt>
                <c:pt idx="6385" formatCode="General">
                  <c:v>114.3</c:v>
                </c:pt>
                <c:pt idx="6386" formatCode="General">
                  <c:v>114.6</c:v>
                </c:pt>
                <c:pt idx="6387" formatCode="General">
                  <c:v>114.7</c:v>
                </c:pt>
                <c:pt idx="6388" formatCode="General">
                  <c:v>114.8</c:v>
                </c:pt>
                <c:pt idx="6389" formatCode="General">
                  <c:v>114.8</c:v>
                </c:pt>
                <c:pt idx="6390" formatCode="General">
                  <c:v>114.8</c:v>
                </c:pt>
                <c:pt idx="6391" formatCode="General">
                  <c:v>114.6</c:v>
                </c:pt>
                <c:pt idx="6392" formatCode="General">
                  <c:v>114.6</c:v>
                </c:pt>
                <c:pt idx="6393" formatCode="General">
                  <c:v>114.6</c:v>
                </c:pt>
                <c:pt idx="6394" formatCode="General">
                  <c:v>114.6</c:v>
                </c:pt>
                <c:pt idx="6395" formatCode="General">
                  <c:v>114.5</c:v>
                </c:pt>
                <c:pt idx="6396" formatCode="General">
                  <c:v>114.5</c:v>
                </c:pt>
                <c:pt idx="6397" formatCode="General">
                  <c:v>114.5</c:v>
                </c:pt>
                <c:pt idx="6398" formatCode="General">
                  <c:v>114.4</c:v>
                </c:pt>
                <c:pt idx="6399" formatCode="General">
                  <c:v>114.3</c:v>
                </c:pt>
                <c:pt idx="6400" formatCode="General">
                  <c:v>114.1</c:v>
                </c:pt>
                <c:pt idx="6401" formatCode="General">
                  <c:v>113.9</c:v>
                </c:pt>
                <c:pt idx="6402" formatCode="General">
                  <c:v>113.7</c:v>
                </c:pt>
                <c:pt idx="6403" formatCode="General">
                  <c:v>113.4</c:v>
                </c:pt>
                <c:pt idx="6404" formatCode="General">
                  <c:v>113.2</c:v>
                </c:pt>
                <c:pt idx="6405" formatCode="General">
                  <c:v>113</c:v>
                </c:pt>
                <c:pt idx="6406" formatCode="General">
                  <c:v>112.8</c:v>
                </c:pt>
                <c:pt idx="6407" formatCode="General">
                  <c:v>112.6</c:v>
                </c:pt>
                <c:pt idx="6408" formatCode="General">
                  <c:v>112.6</c:v>
                </c:pt>
                <c:pt idx="6409" formatCode="General">
                  <c:v>112.5</c:v>
                </c:pt>
                <c:pt idx="6410" formatCode="General">
                  <c:v>112.6</c:v>
                </c:pt>
                <c:pt idx="6411" formatCode="General">
                  <c:v>112.6</c:v>
                </c:pt>
                <c:pt idx="6412" formatCode="General">
                  <c:v>112.7</c:v>
                </c:pt>
                <c:pt idx="6413" formatCode="General">
                  <c:v>112.7</c:v>
                </c:pt>
                <c:pt idx="6414" formatCode="General">
                  <c:v>112.7</c:v>
                </c:pt>
                <c:pt idx="6415" formatCode="General">
                  <c:v>112.8</c:v>
                </c:pt>
                <c:pt idx="6416" formatCode="General">
                  <c:v>113</c:v>
                </c:pt>
                <c:pt idx="6417" formatCode="General">
                  <c:v>113.2</c:v>
                </c:pt>
                <c:pt idx="6418" formatCode="General">
                  <c:v>113.4</c:v>
                </c:pt>
                <c:pt idx="6419" formatCode="General">
                  <c:v>113.6</c:v>
                </c:pt>
                <c:pt idx="6420" formatCode="General">
                  <c:v>113.8</c:v>
                </c:pt>
                <c:pt idx="6421" formatCode="General">
                  <c:v>114</c:v>
                </c:pt>
                <c:pt idx="6422" formatCode="General">
                  <c:v>114.2</c:v>
                </c:pt>
                <c:pt idx="6423" formatCode="General">
                  <c:v>114.4</c:v>
                </c:pt>
                <c:pt idx="6424" formatCode="General">
                  <c:v>114.6</c:v>
                </c:pt>
                <c:pt idx="6425" formatCode="General">
                  <c:v>114.8</c:v>
                </c:pt>
                <c:pt idx="6426" formatCode="General">
                  <c:v>114.8</c:v>
                </c:pt>
                <c:pt idx="6427" formatCode="General">
                  <c:v>114.9</c:v>
                </c:pt>
                <c:pt idx="6428" formatCode="General">
                  <c:v>114.9</c:v>
                </c:pt>
                <c:pt idx="6429" formatCode="General">
                  <c:v>114.9</c:v>
                </c:pt>
                <c:pt idx="6430" formatCode="General">
                  <c:v>114.9</c:v>
                </c:pt>
                <c:pt idx="6431" formatCode="General">
                  <c:v>114.9</c:v>
                </c:pt>
                <c:pt idx="6432" formatCode="General">
                  <c:v>114.8</c:v>
                </c:pt>
                <c:pt idx="6433" formatCode="General">
                  <c:v>114.7</c:v>
                </c:pt>
                <c:pt idx="6434" formatCode="General">
                  <c:v>114.6</c:v>
                </c:pt>
                <c:pt idx="6435" formatCode="General">
                  <c:v>114.7</c:v>
                </c:pt>
                <c:pt idx="6436" formatCode="General">
                  <c:v>114.7</c:v>
                </c:pt>
                <c:pt idx="6437" formatCode="General">
                  <c:v>114.5</c:v>
                </c:pt>
                <c:pt idx="6438" formatCode="General">
                  <c:v>114.3</c:v>
                </c:pt>
                <c:pt idx="6439" formatCode="General">
                  <c:v>114</c:v>
                </c:pt>
                <c:pt idx="6440" formatCode="General">
                  <c:v>113.8</c:v>
                </c:pt>
                <c:pt idx="6441" formatCode="General">
                  <c:v>113.6</c:v>
                </c:pt>
                <c:pt idx="6442" formatCode="General">
                  <c:v>113.4</c:v>
                </c:pt>
                <c:pt idx="6443" formatCode="General">
                  <c:v>113.1</c:v>
                </c:pt>
                <c:pt idx="6444" formatCode="General">
                  <c:v>113</c:v>
                </c:pt>
                <c:pt idx="6445" formatCode="General">
                  <c:v>112.9</c:v>
                </c:pt>
                <c:pt idx="6446" formatCode="General">
                  <c:v>112.8</c:v>
                </c:pt>
                <c:pt idx="6447" formatCode="General">
                  <c:v>112.8</c:v>
                </c:pt>
                <c:pt idx="6448" formatCode="General">
                  <c:v>112.8</c:v>
                </c:pt>
                <c:pt idx="6449" formatCode="General">
                  <c:v>112.8</c:v>
                </c:pt>
                <c:pt idx="6450" formatCode="General">
                  <c:v>112.9</c:v>
                </c:pt>
                <c:pt idx="6451" formatCode="General">
                  <c:v>113</c:v>
                </c:pt>
                <c:pt idx="6452" formatCode="General">
                  <c:v>113.1</c:v>
                </c:pt>
                <c:pt idx="6453" formatCode="General">
                  <c:v>113.1</c:v>
                </c:pt>
                <c:pt idx="6454" formatCode="General">
                  <c:v>113.2</c:v>
                </c:pt>
                <c:pt idx="6455" formatCode="General">
                  <c:v>113.3</c:v>
                </c:pt>
                <c:pt idx="6456" formatCode="General">
                  <c:v>113.5</c:v>
                </c:pt>
                <c:pt idx="6457" formatCode="General">
                  <c:v>113.7</c:v>
                </c:pt>
                <c:pt idx="6458" formatCode="General">
                  <c:v>113.9</c:v>
                </c:pt>
                <c:pt idx="6459" formatCode="General">
                  <c:v>114.1</c:v>
                </c:pt>
                <c:pt idx="6460" formatCode="General">
                  <c:v>114.3</c:v>
                </c:pt>
                <c:pt idx="6461" formatCode="General">
                  <c:v>114.5</c:v>
                </c:pt>
                <c:pt idx="6462" formatCode="General">
                  <c:v>114.8</c:v>
                </c:pt>
                <c:pt idx="6463" formatCode="General">
                  <c:v>114.9</c:v>
                </c:pt>
                <c:pt idx="6464" formatCode="General">
                  <c:v>115</c:v>
                </c:pt>
                <c:pt idx="6465" formatCode="General">
                  <c:v>115.1</c:v>
                </c:pt>
                <c:pt idx="6466" formatCode="General">
                  <c:v>115.1</c:v>
                </c:pt>
                <c:pt idx="6467" formatCode="General">
                  <c:v>115.2</c:v>
                </c:pt>
                <c:pt idx="6468" formatCode="General">
                  <c:v>115.3</c:v>
                </c:pt>
                <c:pt idx="6469" formatCode="General">
                  <c:v>115.2</c:v>
                </c:pt>
                <c:pt idx="6470" formatCode="General">
                  <c:v>115.1</c:v>
                </c:pt>
                <c:pt idx="6471" formatCode="General">
                  <c:v>115.1</c:v>
                </c:pt>
                <c:pt idx="6472" formatCode="General">
                  <c:v>115</c:v>
                </c:pt>
                <c:pt idx="6473" formatCode="General">
                  <c:v>114.9</c:v>
                </c:pt>
                <c:pt idx="6474" formatCode="General">
                  <c:v>114.8</c:v>
                </c:pt>
                <c:pt idx="6475" formatCode="General">
                  <c:v>114.6</c:v>
                </c:pt>
                <c:pt idx="6476" formatCode="General">
                  <c:v>114.4</c:v>
                </c:pt>
                <c:pt idx="6477" formatCode="General">
                  <c:v>114.1</c:v>
                </c:pt>
                <c:pt idx="6478" formatCode="General">
                  <c:v>114</c:v>
                </c:pt>
                <c:pt idx="6479" formatCode="General">
                  <c:v>113.7</c:v>
                </c:pt>
                <c:pt idx="6480" formatCode="General">
                  <c:v>113.6</c:v>
                </c:pt>
                <c:pt idx="6481" formatCode="General">
                  <c:v>113.4</c:v>
                </c:pt>
                <c:pt idx="6482" formatCode="General">
                  <c:v>113.2</c:v>
                </c:pt>
                <c:pt idx="6483" formatCode="General">
                  <c:v>113</c:v>
                </c:pt>
                <c:pt idx="6484" formatCode="General">
                  <c:v>112.9</c:v>
                </c:pt>
                <c:pt idx="6485" formatCode="General">
                  <c:v>112.9</c:v>
                </c:pt>
                <c:pt idx="6486" formatCode="General">
                  <c:v>113</c:v>
                </c:pt>
                <c:pt idx="6487" formatCode="General">
                  <c:v>113</c:v>
                </c:pt>
                <c:pt idx="6488" formatCode="General">
                  <c:v>113.1</c:v>
                </c:pt>
                <c:pt idx="6489" formatCode="General">
                  <c:v>113.2</c:v>
                </c:pt>
                <c:pt idx="6490" formatCode="General">
                  <c:v>113.3</c:v>
                </c:pt>
                <c:pt idx="6491" formatCode="General">
                  <c:v>113.3</c:v>
                </c:pt>
                <c:pt idx="6492" formatCode="General">
                  <c:v>113.4</c:v>
                </c:pt>
                <c:pt idx="6493" formatCode="General">
                  <c:v>113.5</c:v>
                </c:pt>
                <c:pt idx="6494" formatCode="General">
                  <c:v>113.7</c:v>
                </c:pt>
                <c:pt idx="6495" formatCode="General">
                  <c:v>113.9</c:v>
                </c:pt>
                <c:pt idx="6496" formatCode="General">
                  <c:v>114.1</c:v>
                </c:pt>
                <c:pt idx="6497" formatCode="General">
                  <c:v>114.3</c:v>
                </c:pt>
                <c:pt idx="6498" formatCode="General">
                  <c:v>114.6</c:v>
                </c:pt>
                <c:pt idx="6499" formatCode="General">
                  <c:v>114.8</c:v>
                </c:pt>
                <c:pt idx="6500" formatCode="General">
                  <c:v>115</c:v>
                </c:pt>
                <c:pt idx="6501" formatCode="General">
                  <c:v>115.1</c:v>
                </c:pt>
                <c:pt idx="6502" formatCode="General">
                  <c:v>115.2</c:v>
                </c:pt>
                <c:pt idx="6503" formatCode="General">
                  <c:v>115.4</c:v>
                </c:pt>
                <c:pt idx="6504" formatCode="General">
                  <c:v>115.5</c:v>
                </c:pt>
                <c:pt idx="6505" formatCode="General">
                  <c:v>115.5</c:v>
                </c:pt>
                <c:pt idx="6506" formatCode="General">
                  <c:v>115.5</c:v>
                </c:pt>
                <c:pt idx="6507" formatCode="General">
                  <c:v>115.4</c:v>
                </c:pt>
                <c:pt idx="6508" formatCode="General">
                  <c:v>115.3</c:v>
                </c:pt>
                <c:pt idx="6509" formatCode="General">
                  <c:v>115.2</c:v>
                </c:pt>
                <c:pt idx="6510" formatCode="General">
                  <c:v>115</c:v>
                </c:pt>
                <c:pt idx="6511" formatCode="General">
                  <c:v>114.9</c:v>
                </c:pt>
                <c:pt idx="6512" formatCode="General">
                  <c:v>114.7</c:v>
                </c:pt>
                <c:pt idx="6513" formatCode="General">
                  <c:v>114.7</c:v>
                </c:pt>
                <c:pt idx="6514" formatCode="General">
                  <c:v>114.6</c:v>
                </c:pt>
                <c:pt idx="6515" formatCode="General">
                  <c:v>114.4</c:v>
                </c:pt>
                <c:pt idx="6516" formatCode="General">
                  <c:v>114.2</c:v>
                </c:pt>
                <c:pt idx="6517" formatCode="General">
                  <c:v>114</c:v>
                </c:pt>
                <c:pt idx="6518" formatCode="General">
                  <c:v>113.8</c:v>
                </c:pt>
                <c:pt idx="6519" formatCode="General">
                  <c:v>113.7</c:v>
                </c:pt>
                <c:pt idx="6520" formatCode="General">
                  <c:v>113.6</c:v>
                </c:pt>
                <c:pt idx="6521" formatCode="General">
                  <c:v>113.5</c:v>
                </c:pt>
                <c:pt idx="6522" formatCode="General">
                  <c:v>113.4</c:v>
                </c:pt>
                <c:pt idx="6523" formatCode="General">
                  <c:v>113.2</c:v>
                </c:pt>
                <c:pt idx="6524" formatCode="General">
                  <c:v>113.1</c:v>
                </c:pt>
                <c:pt idx="6525" formatCode="General">
                  <c:v>113.1</c:v>
                </c:pt>
                <c:pt idx="6526" formatCode="General">
                  <c:v>113.1</c:v>
                </c:pt>
                <c:pt idx="6527" formatCode="General">
                  <c:v>113.2</c:v>
                </c:pt>
                <c:pt idx="6528" formatCode="General">
                  <c:v>113.3</c:v>
                </c:pt>
                <c:pt idx="6529" formatCode="General">
                  <c:v>113.5</c:v>
                </c:pt>
                <c:pt idx="6530" formatCode="General">
                  <c:v>113.6</c:v>
                </c:pt>
                <c:pt idx="6531" formatCode="General">
                  <c:v>113.8</c:v>
                </c:pt>
                <c:pt idx="6532" formatCode="General">
                  <c:v>114</c:v>
                </c:pt>
                <c:pt idx="6533" formatCode="General">
                  <c:v>114.2</c:v>
                </c:pt>
                <c:pt idx="6534" formatCode="General">
                  <c:v>114.4</c:v>
                </c:pt>
                <c:pt idx="6535" formatCode="General">
                  <c:v>114.6</c:v>
                </c:pt>
                <c:pt idx="6536" formatCode="General">
                  <c:v>114.8</c:v>
                </c:pt>
                <c:pt idx="6537" formatCode="General">
                  <c:v>115</c:v>
                </c:pt>
                <c:pt idx="6538" formatCode="General">
                  <c:v>115.1</c:v>
                </c:pt>
                <c:pt idx="6539" formatCode="General">
                  <c:v>115.3</c:v>
                </c:pt>
                <c:pt idx="6540" formatCode="General">
                  <c:v>115.4</c:v>
                </c:pt>
                <c:pt idx="6541" formatCode="General">
                  <c:v>115.4</c:v>
                </c:pt>
                <c:pt idx="6542" formatCode="General">
                  <c:v>115.5</c:v>
                </c:pt>
                <c:pt idx="6543" formatCode="General">
                  <c:v>115.5</c:v>
                </c:pt>
                <c:pt idx="6544" formatCode="General">
                  <c:v>115.6</c:v>
                </c:pt>
                <c:pt idx="6545" formatCode="General">
                  <c:v>115.6</c:v>
                </c:pt>
                <c:pt idx="6546" formatCode="General">
                  <c:v>115.6</c:v>
                </c:pt>
                <c:pt idx="6547" formatCode="General">
                  <c:v>115.6</c:v>
                </c:pt>
                <c:pt idx="6548" formatCode="General">
                  <c:v>115.5</c:v>
                </c:pt>
                <c:pt idx="6549" formatCode="General">
                  <c:v>115.3</c:v>
                </c:pt>
                <c:pt idx="6550" formatCode="General">
                  <c:v>115.1</c:v>
                </c:pt>
                <c:pt idx="6551" formatCode="General">
                  <c:v>114.9</c:v>
                </c:pt>
                <c:pt idx="6552" formatCode="General">
                  <c:v>114.8</c:v>
                </c:pt>
                <c:pt idx="6553" formatCode="General">
                  <c:v>114.6</c:v>
                </c:pt>
                <c:pt idx="6554" formatCode="General">
                  <c:v>114.5</c:v>
                </c:pt>
                <c:pt idx="6555" formatCode="General">
                  <c:v>114.3</c:v>
                </c:pt>
                <c:pt idx="6556" formatCode="General">
                  <c:v>114.1</c:v>
                </c:pt>
                <c:pt idx="6557" formatCode="General">
                  <c:v>113.8</c:v>
                </c:pt>
                <c:pt idx="6558" formatCode="General">
                  <c:v>113.6</c:v>
                </c:pt>
                <c:pt idx="6559" formatCode="General">
                  <c:v>113.3</c:v>
                </c:pt>
                <c:pt idx="6560" formatCode="General">
                  <c:v>113.1</c:v>
                </c:pt>
                <c:pt idx="6561" formatCode="General">
                  <c:v>113.1</c:v>
                </c:pt>
                <c:pt idx="6562" formatCode="General">
                  <c:v>113.2</c:v>
                </c:pt>
                <c:pt idx="6563" formatCode="General">
                  <c:v>113.4</c:v>
                </c:pt>
                <c:pt idx="6564" formatCode="General">
                  <c:v>113.6</c:v>
                </c:pt>
                <c:pt idx="6565" formatCode="General">
                  <c:v>113.6</c:v>
                </c:pt>
                <c:pt idx="6566" formatCode="General">
                  <c:v>113.7</c:v>
                </c:pt>
                <c:pt idx="6567" formatCode="General">
                  <c:v>113.8</c:v>
                </c:pt>
                <c:pt idx="6568" formatCode="General">
                  <c:v>113.9</c:v>
                </c:pt>
                <c:pt idx="6569" formatCode="General">
                  <c:v>114</c:v>
                </c:pt>
                <c:pt idx="6570" formatCode="General">
                  <c:v>114.2</c:v>
                </c:pt>
                <c:pt idx="6571" formatCode="General">
                  <c:v>114.4</c:v>
                </c:pt>
                <c:pt idx="6572" formatCode="General">
                  <c:v>114.6</c:v>
                </c:pt>
                <c:pt idx="6573" formatCode="General">
                  <c:v>114.7</c:v>
                </c:pt>
                <c:pt idx="6574" formatCode="General">
                  <c:v>115</c:v>
                </c:pt>
                <c:pt idx="6575" formatCode="General">
                  <c:v>115.2</c:v>
                </c:pt>
                <c:pt idx="6576" formatCode="General">
                  <c:v>115.3</c:v>
                </c:pt>
                <c:pt idx="6577" formatCode="General">
                  <c:v>115.4</c:v>
                </c:pt>
                <c:pt idx="6578" formatCode="General">
                  <c:v>115.5</c:v>
                </c:pt>
                <c:pt idx="6579" formatCode="General">
                  <c:v>115.6</c:v>
                </c:pt>
                <c:pt idx="6580" formatCode="General">
                  <c:v>115.7</c:v>
                </c:pt>
                <c:pt idx="6581" formatCode="General">
                  <c:v>115.8</c:v>
                </c:pt>
                <c:pt idx="6582" formatCode="General">
                  <c:v>115.8</c:v>
                </c:pt>
                <c:pt idx="6583" formatCode="General">
                  <c:v>115.8</c:v>
                </c:pt>
                <c:pt idx="6584" formatCode="General">
                  <c:v>115.8</c:v>
                </c:pt>
                <c:pt idx="6585" formatCode="General">
                  <c:v>115.6</c:v>
                </c:pt>
                <c:pt idx="6586" formatCode="General">
                  <c:v>115.5</c:v>
                </c:pt>
                <c:pt idx="6587" formatCode="General">
                  <c:v>115.4</c:v>
                </c:pt>
                <c:pt idx="6588" formatCode="General">
                  <c:v>115.3</c:v>
                </c:pt>
                <c:pt idx="6589" formatCode="General">
                  <c:v>115.1</c:v>
                </c:pt>
                <c:pt idx="6590" formatCode="General">
                  <c:v>115</c:v>
                </c:pt>
                <c:pt idx="6591" formatCode="General">
                  <c:v>114.9</c:v>
                </c:pt>
                <c:pt idx="6592" formatCode="General">
                  <c:v>114.7</c:v>
                </c:pt>
                <c:pt idx="6593" formatCode="General">
                  <c:v>114.5</c:v>
                </c:pt>
                <c:pt idx="6594" formatCode="General">
                  <c:v>114.3</c:v>
                </c:pt>
                <c:pt idx="6595" formatCode="General">
                  <c:v>114.1</c:v>
                </c:pt>
                <c:pt idx="6596" formatCode="General">
                  <c:v>113.8</c:v>
                </c:pt>
                <c:pt idx="6597" formatCode="General">
                  <c:v>113.6</c:v>
                </c:pt>
                <c:pt idx="6598" formatCode="General">
                  <c:v>113.4</c:v>
                </c:pt>
                <c:pt idx="6599" formatCode="General">
                  <c:v>113.2</c:v>
                </c:pt>
                <c:pt idx="6600" formatCode="General">
                  <c:v>113.3</c:v>
                </c:pt>
                <c:pt idx="6601" formatCode="General">
                  <c:v>113.4</c:v>
                </c:pt>
                <c:pt idx="6602" formatCode="General">
                  <c:v>113.6</c:v>
                </c:pt>
                <c:pt idx="6603" formatCode="General">
                  <c:v>113.8</c:v>
                </c:pt>
                <c:pt idx="6604" formatCode="General">
                  <c:v>114</c:v>
                </c:pt>
                <c:pt idx="6605" formatCode="General">
                  <c:v>114.1</c:v>
                </c:pt>
                <c:pt idx="6606" formatCode="General">
                  <c:v>114.2</c:v>
                </c:pt>
                <c:pt idx="6607" formatCode="General">
                  <c:v>114.3</c:v>
                </c:pt>
                <c:pt idx="6608" formatCode="General">
                  <c:v>114.5</c:v>
                </c:pt>
                <c:pt idx="6609" formatCode="General">
                  <c:v>114.6</c:v>
                </c:pt>
                <c:pt idx="6610" formatCode="General">
                  <c:v>114.7</c:v>
                </c:pt>
                <c:pt idx="6611" formatCode="General">
                  <c:v>114.9</c:v>
                </c:pt>
                <c:pt idx="6612" formatCode="General">
                  <c:v>115.1</c:v>
                </c:pt>
                <c:pt idx="6613" formatCode="General">
                  <c:v>115.3</c:v>
                </c:pt>
                <c:pt idx="6614" formatCode="General">
                  <c:v>115.4</c:v>
                </c:pt>
                <c:pt idx="6615" formatCode="General">
                  <c:v>115.6</c:v>
                </c:pt>
                <c:pt idx="6616" formatCode="General">
                  <c:v>115.8</c:v>
                </c:pt>
                <c:pt idx="6617" formatCode="General">
                  <c:v>116</c:v>
                </c:pt>
                <c:pt idx="6618" formatCode="General">
                  <c:v>116</c:v>
                </c:pt>
                <c:pt idx="6619" formatCode="General">
                  <c:v>116.1</c:v>
                </c:pt>
                <c:pt idx="6620" formatCode="General">
                  <c:v>116.1</c:v>
                </c:pt>
                <c:pt idx="6621" formatCode="General">
                  <c:v>116.1</c:v>
                </c:pt>
                <c:pt idx="6622" formatCode="General">
                  <c:v>116.1</c:v>
                </c:pt>
                <c:pt idx="6623" formatCode="General">
                  <c:v>116</c:v>
                </c:pt>
                <c:pt idx="6624" formatCode="General">
                  <c:v>115.9</c:v>
                </c:pt>
                <c:pt idx="6625" formatCode="General">
                  <c:v>115.6</c:v>
                </c:pt>
                <c:pt idx="6626" formatCode="General">
                  <c:v>115.4</c:v>
                </c:pt>
                <c:pt idx="6627" formatCode="General">
                  <c:v>115.2</c:v>
                </c:pt>
                <c:pt idx="6628" formatCode="General">
                  <c:v>115</c:v>
                </c:pt>
                <c:pt idx="6629" formatCode="General">
                  <c:v>114.9</c:v>
                </c:pt>
                <c:pt idx="6630" formatCode="General">
                  <c:v>114.7</c:v>
                </c:pt>
                <c:pt idx="6631" formatCode="General">
                  <c:v>114.5</c:v>
                </c:pt>
                <c:pt idx="6632" formatCode="General">
                  <c:v>114.3</c:v>
                </c:pt>
                <c:pt idx="6633" formatCode="General">
                  <c:v>114.1</c:v>
                </c:pt>
                <c:pt idx="6634" formatCode="General">
                  <c:v>114</c:v>
                </c:pt>
                <c:pt idx="6635" formatCode="General">
                  <c:v>113.9</c:v>
                </c:pt>
                <c:pt idx="6636" formatCode="General">
                  <c:v>113.9</c:v>
                </c:pt>
                <c:pt idx="6637" formatCode="General">
                  <c:v>113.9</c:v>
                </c:pt>
                <c:pt idx="6638" formatCode="General">
                  <c:v>113.8</c:v>
                </c:pt>
                <c:pt idx="6639" formatCode="General">
                  <c:v>113.9</c:v>
                </c:pt>
                <c:pt idx="6640" formatCode="General">
                  <c:v>113.9</c:v>
                </c:pt>
                <c:pt idx="6641" formatCode="General">
                  <c:v>114</c:v>
                </c:pt>
                <c:pt idx="6642" formatCode="General">
                  <c:v>114</c:v>
                </c:pt>
                <c:pt idx="6643" formatCode="General">
                  <c:v>114.1</c:v>
                </c:pt>
                <c:pt idx="6644" formatCode="General">
                  <c:v>114.2</c:v>
                </c:pt>
                <c:pt idx="6645" formatCode="General">
                  <c:v>114.3</c:v>
                </c:pt>
                <c:pt idx="6646" formatCode="General">
                  <c:v>114.4</c:v>
                </c:pt>
                <c:pt idx="6647" formatCode="General">
                  <c:v>114.6</c:v>
                </c:pt>
                <c:pt idx="6648" formatCode="General">
                  <c:v>114.8</c:v>
                </c:pt>
                <c:pt idx="6649" formatCode="General">
                  <c:v>115.1</c:v>
                </c:pt>
                <c:pt idx="6650" formatCode="General">
                  <c:v>115.3</c:v>
                </c:pt>
                <c:pt idx="6651" formatCode="General">
                  <c:v>115.6</c:v>
                </c:pt>
                <c:pt idx="6652" formatCode="General">
                  <c:v>115.9</c:v>
                </c:pt>
                <c:pt idx="6653" formatCode="General">
                  <c:v>116.1</c:v>
                </c:pt>
                <c:pt idx="6654" formatCode="General">
                  <c:v>116.2</c:v>
                </c:pt>
                <c:pt idx="6655" formatCode="General">
                  <c:v>116.3</c:v>
                </c:pt>
                <c:pt idx="6656" formatCode="General">
                  <c:v>116.3</c:v>
                </c:pt>
                <c:pt idx="6657" formatCode="General">
                  <c:v>116.2</c:v>
                </c:pt>
                <c:pt idx="6658" formatCode="General">
                  <c:v>116.2</c:v>
                </c:pt>
                <c:pt idx="6659" formatCode="General">
                  <c:v>116.1</c:v>
                </c:pt>
                <c:pt idx="6660" formatCode="General">
                  <c:v>116</c:v>
                </c:pt>
                <c:pt idx="6661" formatCode="General">
                  <c:v>115.9</c:v>
                </c:pt>
                <c:pt idx="6662" formatCode="General">
                  <c:v>115.8</c:v>
                </c:pt>
                <c:pt idx="6663" formatCode="General">
                  <c:v>115.7</c:v>
                </c:pt>
                <c:pt idx="6664" formatCode="General">
                  <c:v>115.6</c:v>
                </c:pt>
                <c:pt idx="6665" formatCode="General">
                  <c:v>115.5</c:v>
                </c:pt>
                <c:pt idx="6666" formatCode="General">
                  <c:v>115.4</c:v>
                </c:pt>
                <c:pt idx="6667" formatCode="General">
                  <c:v>115.2</c:v>
                </c:pt>
                <c:pt idx="6668" formatCode="General">
                  <c:v>115</c:v>
                </c:pt>
                <c:pt idx="6669" formatCode="General">
                  <c:v>114.8</c:v>
                </c:pt>
                <c:pt idx="6670" formatCode="General">
                  <c:v>114.6</c:v>
                </c:pt>
                <c:pt idx="6671" formatCode="General">
                  <c:v>114.4</c:v>
                </c:pt>
                <c:pt idx="6672" formatCode="General">
                  <c:v>114.2</c:v>
                </c:pt>
                <c:pt idx="6673" formatCode="General">
                  <c:v>114.1</c:v>
                </c:pt>
                <c:pt idx="6674" formatCode="General">
                  <c:v>114.1</c:v>
                </c:pt>
                <c:pt idx="6675" formatCode="General">
                  <c:v>114.1</c:v>
                </c:pt>
                <c:pt idx="6676" formatCode="General">
                  <c:v>114.1</c:v>
                </c:pt>
                <c:pt idx="6677" formatCode="General">
                  <c:v>114.1</c:v>
                </c:pt>
                <c:pt idx="6678" formatCode="General">
                  <c:v>114.1</c:v>
                </c:pt>
                <c:pt idx="6679" formatCode="General">
                  <c:v>114.1</c:v>
                </c:pt>
                <c:pt idx="6680" formatCode="General">
                  <c:v>114.1</c:v>
                </c:pt>
                <c:pt idx="6681" formatCode="General">
                  <c:v>114.2</c:v>
                </c:pt>
                <c:pt idx="6682" formatCode="General">
                  <c:v>114.3</c:v>
                </c:pt>
                <c:pt idx="6683" formatCode="General">
                  <c:v>114.5</c:v>
                </c:pt>
                <c:pt idx="6684" formatCode="General">
                  <c:v>114.7</c:v>
                </c:pt>
                <c:pt idx="6685" formatCode="General">
                  <c:v>114.9</c:v>
                </c:pt>
                <c:pt idx="6686" formatCode="General">
                  <c:v>115.1</c:v>
                </c:pt>
                <c:pt idx="6687" formatCode="General">
                  <c:v>115.4</c:v>
                </c:pt>
                <c:pt idx="6688" formatCode="General">
                  <c:v>115.5</c:v>
                </c:pt>
                <c:pt idx="6689" formatCode="General">
                  <c:v>115.7</c:v>
                </c:pt>
                <c:pt idx="6690" formatCode="General">
                  <c:v>115.9</c:v>
                </c:pt>
                <c:pt idx="6691" formatCode="General">
                  <c:v>116.1</c:v>
                </c:pt>
                <c:pt idx="6692" formatCode="General">
                  <c:v>116.2</c:v>
                </c:pt>
                <c:pt idx="6693" formatCode="General">
                  <c:v>116.3</c:v>
                </c:pt>
                <c:pt idx="6694" formatCode="General">
                  <c:v>116.4</c:v>
                </c:pt>
                <c:pt idx="6695" formatCode="General">
                  <c:v>116.4</c:v>
                </c:pt>
                <c:pt idx="6696" formatCode="General">
                  <c:v>116.4</c:v>
                </c:pt>
                <c:pt idx="6697" formatCode="General">
                  <c:v>116.5</c:v>
                </c:pt>
                <c:pt idx="6698" formatCode="General">
                  <c:v>116.5</c:v>
                </c:pt>
                <c:pt idx="6699" formatCode="General">
                  <c:v>116.4</c:v>
                </c:pt>
                <c:pt idx="6700" formatCode="General">
                  <c:v>116.3</c:v>
                </c:pt>
                <c:pt idx="6701" formatCode="General">
                  <c:v>116.1</c:v>
                </c:pt>
                <c:pt idx="6702" formatCode="General">
                  <c:v>115.9</c:v>
                </c:pt>
                <c:pt idx="6703" formatCode="General">
                  <c:v>115.6</c:v>
                </c:pt>
                <c:pt idx="6704" formatCode="General">
                  <c:v>115.4</c:v>
                </c:pt>
                <c:pt idx="6705" formatCode="General">
                  <c:v>115.2</c:v>
                </c:pt>
                <c:pt idx="6706" formatCode="General">
                  <c:v>115</c:v>
                </c:pt>
                <c:pt idx="6707" formatCode="General">
                  <c:v>114.9</c:v>
                </c:pt>
                <c:pt idx="6708" formatCode="General">
                  <c:v>114.8</c:v>
                </c:pt>
                <c:pt idx="6709" formatCode="General">
                  <c:v>114.7</c:v>
                </c:pt>
                <c:pt idx="6710" formatCode="General">
                  <c:v>114.6</c:v>
                </c:pt>
                <c:pt idx="6711" formatCode="General">
                  <c:v>114.5</c:v>
                </c:pt>
                <c:pt idx="6712" formatCode="General">
                  <c:v>114.4</c:v>
                </c:pt>
                <c:pt idx="6713" formatCode="General">
                  <c:v>114.4</c:v>
                </c:pt>
                <c:pt idx="6714" formatCode="General">
                  <c:v>114.3</c:v>
                </c:pt>
                <c:pt idx="6715" formatCode="General">
                  <c:v>114.2</c:v>
                </c:pt>
                <c:pt idx="6716" formatCode="General">
                  <c:v>114.2</c:v>
                </c:pt>
                <c:pt idx="6717" formatCode="General">
                  <c:v>114.2</c:v>
                </c:pt>
                <c:pt idx="6718" formatCode="General">
                  <c:v>114.2</c:v>
                </c:pt>
                <c:pt idx="6719" formatCode="General">
                  <c:v>114.3</c:v>
                </c:pt>
                <c:pt idx="6720" formatCode="General">
                  <c:v>114.5</c:v>
                </c:pt>
                <c:pt idx="6721" formatCode="General">
                  <c:v>114.7</c:v>
                </c:pt>
                <c:pt idx="6722" formatCode="General">
                  <c:v>115</c:v>
                </c:pt>
                <c:pt idx="6723" formatCode="General">
                  <c:v>115.2</c:v>
                </c:pt>
                <c:pt idx="6724" formatCode="General">
                  <c:v>115.5</c:v>
                </c:pt>
                <c:pt idx="6725" formatCode="General">
                  <c:v>115.7</c:v>
                </c:pt>
                <c:pt idx="6726" formatCode="General">
                  <c:v>115.9</c:v>
                </c:pt>
                <c:pt idx="6727" formatCode="General">
                  <c:v>116.1</c:v>
                </c:pt>
                <c:pt idx="6728" formatCode="General">
                  <c:v>116.3</c:v>
                </c:pt>
                <c:pt idx="6729" formatCode="General">
                  <c:v>116.3</c:v>
                </c:pt>
                <c:pt idx="6730" formatCode="General">
                  <c:v>116.4</c:v>
                </c:pt>
                <c:pt idx="6731" formatCode="General">
                  <c:v>116.4</c:v>
                </c:pt>
                <c:pt idx="6732" formatCode="General">
                  <c:v>116.4</c:v>
                </c:pt>
                <c:pt idx="6733" formatCode="General">
                  <c:v>116.5</c:v>
                </c:pt>
                <c:pt idx="6734" formatCode="General">
                  <c:v>116.6</c:v>
                </c:pt>
                <c:pt idx="6735" formatCode="General">
                  <c:v>116.6</c:v>
                </c:pt>
                <c:pt idx="6736" formatCode="General">
                  <c:v>116.6</c:v>
                </c:pt>
                <c:pt idx="6737" formatCode="General">
                  <c:v>116.6</c:v>
                </c:pt>
                <c:pt idx="6738" formatCode="General">
                  <c:v>116.4</c:v>
                </c:pt>
                <c:pt idx="6739" formatCode="General">
                  <c:v>116.3</c:v>
                </c:pt>
                <c:pt idx="6740" formatCode="General">
                  <c:v>116.1</c:v>
                </c:pt>
                <c:pt idx="6741" formatCode="General">
                  <c:v>115.9</c:v>
                </c:pt>
                <c:pt idx="6742" formatCode="General">
                  <c:v>115.6</c:v>
                </c:pt>
                <c:pt idx="6743" formatCode="General">
                  <c:v>115.4</c:v>
                </c:pt>
                <c:pt idx="6744" formatCode="General">
                  <c:v>115.3</c:v>
                </c:pt>
                <c:pt idx="6745" formatCode="General">
                  <c:v>115.1</c:v>
                </c:pt>
                <c:pt idx="6746" formatCode="General">
                  <c:v>115</c:v>
                </c:pt>
                <c:pt idx="6747" formatCode="General">
                  <c:v>114.9</c:v>
                </c:pt>
                <c:pt idx="6748" formatCode="General">
                  <c:v>114.7</c:v>
                </c:pt>
                <c:pt idx="6749" formatCode="General">
                  <c:v>114.5</c:v>
                </c:pt>
                <c:pt idx="6750" formatCode="General">
                  <c:v>114.4</c:v>
                </c:pt>
                <c:pt idx="6751" formatCode="General">
                  <c:v>114.3</c:v>
                </c:pt>
                <c:pt idx="6752" formatCode="General">
                  <c:v>114.3</c:v>
                </c:pt>
                <c:pt idx="6753" formatCode="General">
                  <c:v>114.3</c:v>
                </c:pt>
                <c:pt idx="6754" formatCode="General">
                  <c:v>114.3</c:v>
                </c:pt>
                <c:pt idx="6755" formatCode="General">
                  <c:v>114.4</c:v>
                </c:pt>
                <c:pt idx="6756" formatCode="General">
                  <c:v>114.6</c:v>
                </c:pt>
                <c:pt idx="6757" formatCode="General">
                  <c:v>114.7</c:v>
                </c:pt>
                <c:pt idx="6758" formatCode="General">
                  <c:v>114.9</c:v>
                </c:pt>
                <c:pt idx="6759" formatCode="General">
                  <c:v>115.1</c:v>
                </c:pt>
                <c:pt idx="6760" formatCode="General">
                  <c:v>115.3</c:v>
                </c:pt>
                <c:pt idx="6761" formatCode="General">
                  <c:v>115.5</c:v>
                </c:pt>
                <c:pt idx="6762" formatCode="General">
                  <c:v>115.6</c:v>
                </c:pt>
                <c:pt idx="6763" formatCode="General">
                  <c:v>115.8</c:v>
                </c:pt>
                <c:pt idx="6764" formatCode="General">
                  <c:v>115.9</c:v>
                </c:pt>
                <c:pt idx="6765" formatCode="General">
                  <c:v>116.1</c:v>
                </c:pt>
                <c:pt idx="6766" formatCode="General">
                  <c:v>116.3</c:v>
                </c:pt>
                <c:pt idx="6767" formatCode="General">
                  <c:v>116.4</c:v>
                </c:pt>
                <c:pt idx="6768" formatCode="General">
                  <c:v>116.5</c:v>
                </c:pt>
                <c:pt idx="6769" formatCode="General">
                  <c:v>116.6</c:v>
                </c:pt>
                <c:pt idx="6770" formatCode="General">
                  <c:v>116.7</c:v>
                </c:pt>
                <c:pt idx="6771" formatCode="General">
                  <c:v>116.8</c:v>
                </c:pt>
                <c:pt idx="6772" formatCode="General">
                  <c:v>116.8</c:v>
                </c:pt>
                <c:pt idx="6773" formatCode="General">
                  <c:v>116.8</c:v>
                </c:pt>
                <c:pt idx="6774" formatCode="General">
                  <c:v>116.8</c:v>
                </c:pt>
                <c:pt idx="6775" formatCode="General">
                  <c:v>116.8</c:v>
                </c:pt>
                <c:pt idx="6776" formatCode="General">
                  <c:v>116.8</c:v>
                </c:pt>
                <c:pt idx="6777" formatCode="General">
                  <c:v>116.7</c:v>
                </c:pt>
                <c:pt idx="6778" formatCode="General">
                  <c:v>116.5</c:v>
                </c:pt>
                <c:pt idx="6779" formatCode="General">
                  <c:v>116.2</c:v>
                </c:pt>
                <c:pt idx="6780" formatCode="General">
                  <c:v>115.8</c:v>
                </c:pt>
                <c:pt idx="6781" formatCode="General">
                  <c:v>115.6</c:v>
                </c:pt>
                <c:pt idx="6782" formatCode="General">
                  <c:v>115.4</c:v>
                </c:pt>
                <c:pt idx="6783" formatCode="General">
                  <c:v>115.1</c:v>
                </c:pt>
                <c:pt idx="6784" formatCode="General">
                  <c:v>115.1</c:v>
                </c:pt>
                <c:pt idx="6785" formatCode="General">
                  <c:v>114.9</c:v>
                </c:pt>
                <c:pt idx="6786" formatCode="General">
                  <c:v>114.9</c:v>
                </c:pt>
                <c:pt idx="6787" formatCode="General">
                  <c:v>114.8</c:v>
                </c:pt>
                <c:pt idx="6788" formatCode="General">
                  <c:v>114.7</c:v>
                </c:pt>
                <c:pt idx="6789" formatCode="General">
                  <c:v>114.7</c:v>
                </c:pt>
                <c:pt idx="6790" formatCode="General">
                  <c:v>114.6</c:v>
                </c:pt>
                <c:pt idx="6791" formatCode="General">
                  <c:v>114.6</c:v>
                </c:pt>
                <c:pt idx="6792" formatCode="General">
                  <c:v>114.6</c:v>
                </c:pt>
                <c:pt idx="6793" formatCode="General">
                  <c:v>114.7</c:v>
                </c:pt>
                <c:pt idx="6794" formatCode="General">
                  <c:v>114.9</c:v>
                </c:pt>
                <c:pt idx="6795" formatCode="General">
                  <c:v>115</c:v>
                </c:pt>
                <c:pt idx="6796" formatCode="General">
                  <c:v>115.1</c:v>
                </c:pt>
                <c:pt idx="6797" formatCode="General">
                  <c:v>115.1</c:v>
                </c:pt>
                <c:pt idx="6798" formatCode="General">
                  <c:v>115.2</c:v>
                </c:pt>
                <c:pt idx="6799" formatCode="General">
                  <c:v>115.4</c:v>
                </c:pt>
                <c:pt idx="6800" formatCode="General">
                  <c:v>115.6</c:v>
                </c:pt>
                <c:pt idx="6801" formatCode="General">
                  <c:v>115.9</c:v>
                </c:pt>
                <c:pt idx="6802" formatCode="General">
                  <c:v>116.2</c:v>
                </c:pt>
                <c:pt idx="6803" formatCode="General">
                  <c:v>116.5</c:v>
                </c:pt>
                <c:pt idx="6804" formatCode="General">
                  <c:v>116.7</c:v>
                </c:pt>
                <c:pt idx="6805" formatCode="General">
                  <c:v>116.8</c:v>
                </c:pt>
                <c:pt idx="6806" formatCode="General">
                  <c:v>117</c:v>
                </c:pt>
                <c:pt idx="6807" formatCode="General">
                  <c:v>117.1</c:v>
                </c:pt>
                <c:pt idx="6808" formatCode="General">
                  <c:v>117.2</c:v>
                </c:pt>
                <c:pt idx="6809" formatCode="General">
                  <c:v>117.2</c:v>
                </c:pt>
                <c:pt idx="6810" formatCode="General">
                  <c:v>117.1</c:v>
                </c:pt>
                <c:pt idx="6811" formatCode="General">
                  <c:v>116.9</c:v>
                </c:pt>
                <c:pt idx="6812" formatCode="General">
                  <c:v>116.7</c:v>
                </c:pt>
                <c:pt idx="6813" formatCode="General">
                  <c:v>116.6</c:v>
                </c:pt>
                <c:pt idx="6814" formatCode="General">
                  <c:v>116.5</c:v>
                </c:pt>
                <c:pt idx="6815" formatCode="General">
                  <c:v>116.5</c:v>
                </c:pt>
                <c:pt idx="6816" formatCode="General">
                  <c:v>116.4</c:v>
                </c:pt>
                <c:pt idx="6817" formatCode="General">
                  <c:v>116.3</c:v>
                </c:pt>
                <c:pt idx="6818" formatCode="General">
                  <c:v>116.2</c:v>
                </c:pt>
                <c:pt idx="6819" formatCode="General">
                  <c:v>116.1</c:v>
                </c:pt>
                <c:pt idx="6820" formatCode="General">
                  <c:v>116</c:v>
                </c:pt>
                <c:pt idx="6821" formatCode="General">
                  <c:v>115.8</c:v>
                </c:pt>
                <c:pt idx="6822" formatCode="General">
                  <c:v>115.5</c:v>
                </c:pt>
                <c:pt idx="6823" formatCode="General">
                  <c:v>115.2</c:v>
                </c:pt>
                <c:pt idx="6824" formatCode="General">
                  <c:v>115</c:v>
                </c:pt>
                <c:pt idx="6825" formatCode="General">
                  <c:v>114.9</c:v>
                </c:pt>
                <c:pt idx="6826" formatCode="General">
                  <c:v>114.8</c:v>
                </c:pt>
                <c:pt idx="6827" formatCode="General">
                  <c:v>114.7</c:v>
                </c:pt>
                <c:pt idx="6828" formatCode="General">
                  <c:v>114.7</c:v>
                </c:pt>
                <c:pt idx="6829" formatCode="General">
                  <c:v>114.7</c:v>
                </c:pt>
                <c:pt idx="6830" formatCode="General">
                  <c:v>114.8</c:v>
                </c:pt>
                <c:pt idx="6831" formatCode="General">
                  <c:v>114.8</c:v>
                </c:pt>
                <c:pt idx="6832" formatCode="General">
                  <c:v>114.9</c:v>
                </c:pt>
                <c:pt idx="6833" formatCode="General">
                  <c:v>115.1</c:v>
                </c:pt>
                <c:pt idx="6834" formatCode="General">
                  <c:v>115.2</c:v>
                </c:pt>
                <c:pt idx="6835" formatCode="General">
                  <c:v>115.4</c:v>
                </c:pt>
                <c:pt idx="6836" formatCode="General">
                  <c:v>115.6</c:v>
                </c:pt>
                <c:pt idx="6837" formatCode="General">
                  <c:v>115.9</c:v>
                </c:pt>
                <c:pt idx="6838" formatCode="General">
                  <c:v>116.1</c:v>
                </c:pt>
                <c:pt idx="6839" formatCode="General">
                  <c:v>116.3</c:v>
                </c:pt>
                <c:pt idx="6840" formatCode="General">
                  <c:v>116.5</c:v>
                </c:pt>
                <c:pt idx="6841" formatCode="General">
                  <c:v>116.6</c:v>
                </c:pt>
                <c:pt idx="6842" formatCode="General">
                  <c:v>116.7</c:v>
                </c:pt>
                <c:pt idx="6843" formatCode="General">
                  <c:v>116.8</c:v>
                </c:pt>
                <c:pt idx="6844" formatCode="General">
                  <c:v>116.8</c:v>
                </c:pt>
                <c:pt idx="6845" formatCode="General">
                  <c:v>116.9</c:v>
                </c:pt>
                <c:pt idx="6846" formatCode="General">
                  <c:v>117</c:v>
                </c:pt>
                <c:pt idx="6847" formatCode="General">
                  <c:v>117.1</c:v>
                </c:pt>
                <c:pt idx="6848" formatCode="General">
                  <c:v>117.2</c:v>
                </c:pt>
                <c:pt idx="6849" formatCode="General">
                  <c:v>117.2</c:v>
                </c:pt>
                <c:pt idx="6850" formatCode="General">
                  <c:v>117.2</c:v>
                </c:pt>
                <c:pt idx="6851" formatCode="General">
                  <c:v>117.2</c:v>
                </c:pt>
                <c:pt idx="6852" formatCode="General">
                  <c:v>117.1</c:v>
                </c:pt>
                <c:pt idx="6853" formatCode="General">
                  <c:v>117</c:v>
                </c:pt>
                <c:pt idx="6854" formatCode="General">
                  <c:v>116.8</c:v>
                </c:pt>
                <c:pt idx="6855" formatCode="General">
                  <c:v>116.6</c:v>
                </c:pt>
                <c:pt idx="6856" formatCode="General">
                  <c:v>116.4</c:v>
                </c:pt>
                <c:pt idx="6857" formatCode="General">
                  <c:v>116.1</c:v>
                </c:pt>
                <c:pt idx="6858" formatCode="General">
                  <c:v>115.8</c:v>
                </c:pt>
                <c:pt idx="6859" formatCode="General">
                  <c:v>115.6</c:v>
                </c:pt>
                <c:pt idx="6860" formatCode="General">
                  <c:v>115.5</c:v>
                </c:pt>
                <c:pt idx="6861" formatCode="General">
                  <c:v>115.3</c:v>
                </c:pt>
                <c:pt idx="6862" formatCode="General">
                  <c:v>115.2</c:v>
                </c:pt>
                <c:pt idx="6863" formatCode="General">
                  <c:v>115.1</c:v>
                </c:pt>
                <c:pt idx="6864" formatCode="General">
                  <c:v>115.1</c:v>
                </c:pt>
                <c:pt idx="6865" formatCode="General">
                  <c:v>115</c:v>
                </c:pt>
                <c:pt idx="6866" formatCode="General">
                  <c:v>115</c:v>
                </c:pt>
                <c:pt idx="6867" formatCode="General">
                  <c:v>115</c:v>
                </c:pt>
                <c:pt idx="6868" formatCode="General">
                  <c:v>115.1</c:v>
                </c:pt>
                <c:pt idx="6869" formatCode="General">
                  <c:v>115.2</c:v>
                </c:pt>
                <c:pt idx="6870" formatCode="General">
                  <c:v>115.3</c:v>
                </c:pt>
                <c:pt idx="6871" formatCode="General">
                  <c:v>115.3</c:v>
                </c:pt>
                <c:pt idx="6872" formatCode="General">
                  <c:v>115.5</c:v>
                </c:pt>
                <c:pt idx="6873" formatCode="General">
                  <c:v>115.6</c:v>
                </c:pt>
                <c:pt idx="6874" formatCode="General">
                  <c:v>115.8</c:v>
                </c:pt>
                <c:pt idx="6875" formatCode="General">
                  <c:v>116</c:v>
                </c:pt>
                <c:pt idx="6876" formatCode="General">
                  <c:v>116.2</c:v>
                </c:pt>
                <c:pt idx="6877" formatCode="General">
                  <c:v>116.4</c:v>
                </c:pt>
                <c:pt idx="6878" formatCode="General">
                  <c:v>116.6</c:v>
                </c:pt>
                <c:pt idx="6879" formatCode="General">
                  <c:v>116.7</c:v>
                </c:pt>
                <c:pt idx="6880" formatCode="General">
                  <c:v>116.8</c:v>
                </c:pt>
                <c:pt idx="6881" formatCode="General">
                  <c:v>117</c:v>
                </c:pt>
                <c:pt idx="6882" formatCode="General">
                  <c:v>117.1</c:v>
                </c:pt>
                <c:pt idx="6883" formatCode="General">
                  <c:v>117.3</c:v>
                </c:pt>
                <c:pt idx="6884" formatCode="General">
                  <c:v>117.4</c:v>
                </c:pt>
                <c:pt idx="6885" formatCode="General">
                  <c:v>117.4</c:v>
                </c:pt>
                <c:pt idx="6886" formatCode="General">
                  <c:v>117.5</c:v>
                </c:pt>
                <c:pt idx="6887" formatCode="General">
                  <c:v>117.5</c:v>
                </c:pt>
                <c:pt idx="6888" formatCode="General">
                  <c:v>117.4</c:v>
                </c:pt>
                <c:pt idx="6889" formatCode="General">
                  <c:v>117.4</c:v>
                </c:pt>
                <c:pt idx="6890" formatCode="General">
                  <c:v>117.2</c:v>
                </c:pt>
                <c:pt idx="6891" formatCode="General">
                  <c:v>117.1</c:v>
                </c:pt>
                <c:pt idx="6892" formatCode="General">
                  <c:v>116.9</c:v>
                </c:pt>
                <c:pt idx="6893" formatCode="General">
                  <c:v>116.7</c:v>
                </c:pt>
                <c:pt idx="6894" formatCode="General">
                  <c:v>116.5</c:v>
                </c:pt>
                <c:pt idx="6895" formatCode="General">
                  <c:v>116.2</c:v>
                </c:pt>
                <c:pt idx="6896" formatCode="General">
                  <c:v>116</c:v>
                </c:pt>
                <c:pt idx="6897" formatCode="General">
                  <c:v>115.8</c:v>
                </c:pt>
                <c:pt idx="6898" formatCode="General">
                  <c:v>115.6</c:v>
                </c:pt>
                <c:pt idx="6899" formatCode="General">
                  <c:v>115.4</c:v>
                </c:pt>
                <c:pt idx="6900" formatCode="General">
                  <c:v>115.3</c:v>
                </c:pt>
                <c:pt idx="6901" formatCode="General">
                  <c:v>115.3</c:v>
                </c:pt>
                <c:pt idx="6902" formatCode="General">
                  <c:v>115.3</c:v>
                </c:pt>
                <c:pt idx="6903" formatCode="General">
                  <c:v>115.3</c:v>
                </c:pt>
                <c:pt idx="6904" formatCode="General">
                  <c:v>115.3</c:v>
                </c:pt>
                <c:pt idx="6905" formatCode="General">
                  <c:v>115.3</c:v>
                </c:pt>
                <c:pt idx="6906" formatCode="General">
                  <c:v>115.4</c:v>
                </c:pt>
                <c:pt idx="6907" formatCode="General">
                  <c:v>115.4</c:v>
                </c:pt>
                <c:pt idx="6908" formatCode="General">
                  <c:v>115.4</c:v>
                </c:pt>
                <c:pt idx="6909" formatCode="General">
                  <c:v>115.4</c:v>
                </c:pt>
                <c:pt idx="6910" formatCode="General">
                  <c:v>115.5</c:v>
                </c:pt>
                <c:pt idx="6911" formatCode="General">
                  <c:v>115.7</c:v>
                </c:pt>
                <c:pt idx="6912" formatCode="General">
                  <c:v>115.9</c:v>
                </c:pt>
                <c:pt idx="6913" formatCode="General">
                  <c:v>116.1</c:v>
                </c:pt>
                <c:pt idx="6914" formatCode="General">
                  <c:v>116.4</c:v>
                </c:pt>
                <c:pt idx="6915" formatCode="General">
                  <c:v>116.6</c:v>
                </c:pt>
                <c:pt idx="6916" formatCode="General">
                  <c:v>116.8</c:v>
                </c:pt>
                <c:pt idx="6917" formatCode="General">
                  <c:v>117</c:v>
                </c:pt>
                <c:pt idx="6918" formatCode="General">
                  <c:v>117.2</c:v>
                </c:pt>
                <c:pt idx="6919" formatCode="General">
                  <c:v>117.3</c:v>
                </c:pt>
                <c:pt idx="6920" formatCode="General">
                  <c:v>117.4</c:v>
                </c:pt>
                <c:pt idx="6921" formatCode="General">
                  <c:v>117.5</c:v>
                </c:pt>
                <c:pt idx="6922" formatCode="General">
                  <c:v>117.6</c:v>
                </c:pt>
                <c:pt idx="6923" formatCode="General">
                  <c:v>117.7</c:v>
                </c:pt>
                <c:pt idx="6924" formatCode="General">
                  <c:v>117.6</c:v>
                </c:pt>
                <c:pt idx="6925" formatCode="General">
                  <c:v>117.6</c:v>
                </c:pt>
                <c:pt idx="6926" formatCode="General">
                  <c:v>117.5</c:v>
                </c:pt>
                <c:pt idx="6927" formatCode="General">
                  <c:v>117.4</c:v>
                </c:pt>
                <c:pt idx="6928" formatCode="General">
                  <c:v>117.3</c:v>
                </c:pt>
                <c:pt idx="6929" formatCode="General">
                  <c:v>117.2</c:v>
                </c:pt>
                <c:pt idx="6930" formatCode="General">
                  <c:v>117.1</c:v>
                </c:pt>
                <c:pt idx="6931" formatCode="General">
                  <c:v>117</c:v>
                </c:pt>
                <c:pt idx="6932" formatCode="General">
                  <c:v>116.8</c:v>
                </c:pt>
                <c:pt idx="6933" formatCode="General">
                  <c:v>116.6</c:v>
                </c:pt>
                <c:pt idx="6934" formatCode="General">
                  <c:v>116.4</c:v>
                </c:pt>
                <c:pt idx="6935" formatCode="General">
                  <c:v>116.2</c:v>
                </c:pt>
                <c:pt idx="6936" formatCode="General">
                  <c:v>116</c:v>
                </c:pt>
                <c:pt idx="6937" formatCode="General">
                  <c:v>115.8</c:v>
                </c:pt>
                <c:pt idx="6938" formatCode="General">
                  <c:v>115.6</c:v>
                </c:pt>
                <c:pt idx="6939" formatCode="General">
                  <c:v>115.5</c:v>
                </c:pt>
                <c:pt idx="6940" formatCode="General">
                  <c:v>115.4</c:v>
                </c:pt>
                <c:pt idx="6941" formatCode="General">
                  <c:v>115.3</c:v>
                </c:pt>
                <c:pt idx="6942" formatCode="General">
                  <c:v>115.3</c:v>
                </c:pt>
                <c:pt idx="6943" formatCode="General">
                  <c:v>115.3</c:v>
                </c:pt>
                <c:pt idx="6944" formatCode="General">
                  <c:v>115.4</c:v>
                </c:pt>
                <c:pt idx="6945" formatCode="General">
                  <c:v>115.5</c:v>
                </c:pt>
                <c:pt idx="6946" formatCode="General">
                  <c:v>115.7</c:v>
                </c:pt>
                <c:pt idx="6947" formatCode="General">
                  <c:v>115.8</c:v>
                </c:pt>
                <c:pt idx="6948" formatCode="General">
                  <c:v>115.9</c:v>
                </c:pt>
                <c:pt idx="6949" formatCode="General">
                  <c:v>116</c:v>
                </c:pt>
                <c:pt idx="6950" formatCode="General">
                  <c:v>116.1</c:v>
                </c:pt>
                <c:pt idx="6951" formatCode="General">
                  <c:v>116.2</c:v>
                </c:pt>
                <c:pt idx="6952" formatCode="General">
                  <c:v>116.4</c:v>
                </c:pt>
                <c:pt idx="6953" formatCode="General">
                  <c:v>116.6</c:v>
                </c:pt>
                <c:pt idx="6954" formatCode="General">
                  <c:v>116.8</c:v>
                </c:pt>
                <c:pt idx="6955" formatCode="General">
                  <c:v>117</c:v>
                </c:pt>
                <c:pt idx="6956" formatCode="General">
                  <c:v>117</c:v>
                </c:pt>
                <c:pt idx="6957" formatCode="General">
                  <c:v>117.4</c:v>
                </c:pt>
                <c:pt idx="6958" formatCode="General">
                  <c:v>117.7</c:v>
                </c:pt>
                <c:pt idx="6959" formatCode="General">
                  <c:v>117.9</c:v>
                </c:pt>
                <c:pt idx="6960" formatCode="General">
                  <c:v>118</c:v>
                </c:pt>
                <c:pt idx="6961" formatCode="General">
                  <c:v>118.2</c:v>
                </c:pt>
                <c:pt idx="6962" formatCode="General">
                  <c:v>118.2</c:v>
                </c:pt>
                <c:pt idx="6963" formatCode="General">
                  <c:v>118.2</c:v>
                </c:pt>
                <c:pt idx="6964" formatCode="General">
                  <c:v>118</c:v>
                </c:pt>
                <c:pt idx="6965" formatCode="General">
                  <c:v>117.8</c:v>
                </c:pt>
                <c:pt idx="6966" formatCode="General">
                  <c:v>117.6</c:v>
                </c:pt>
                <c:pt idx="6967" formatCode="General">
                  <c:v>117.3</c:v>
                </c:pt>
                <c:pt idx="6968" formatCode="General">
                  <c:v>117</c:v>
                </c:pt>
                <c:pt idx="6969" formatCode="General">
                  <c:v>116.8</c:v>
                </c:pt>
                <c:pt idx="6970" formatCode="General">
                  <c:v>116.7</c:v>
                </c:pt>
                <c:pt idx="6971" formatCode="General">
                  <c:v>116.5</c:v>
                </c:pt>
                <c:pt idx="6972" formatCode="General">
                  <c:v>116.3</c:v>
                </c:pt>
                <c:pt idx="6973" formatCode="General">
                  <c:v>116.3</c:v>
                </c:pt>
                <c:pt idx="6974" formatCode="General">
                  <c:v>116.2</c:v>
                </c:pt>
                <c:pt idx="6975" formatCode="General">
                  <c:v>116.2</c:v>
                </c:pt>
                <c:pt idx="6976" formatCode="General">
                  <c:v>116.1</c:v>
                </c:pt>
                <c:pt idx="6977" formatCode="General">
                  <c:v>116</c:v>
                </c:pt>
                <c:pt idx="6978" formatCode="General">
                  <c:v>115.8</c:v>
                </c:pt>
                <c:pt idx="6979" formatCode="General">
                  <c:v>115.7</c:v>
                </c:pt>
                <c:pt idx="6980" formatCode="General">
                  <c:v>115.6</c:v>
                </c:pt>
                <c:pt idx="6981" formatCode="General">
                  <c:v>115.6</c:v>
                </c:pt>
                <c:pt idx="6982" formatCode="General">
                  <c:v>115.5</c:v>
                </c:pt>
                <c:pt idx="6983" formatCode="General">
                  <c:v>115.6</c:v>
                </c:pt>
                <c:pt idx="6984" formatCode="General">
                  <c:v>115.6</c:v>
                </c:pt>
                <c:pt idx="6985" formatCode="General">
                  <c:v>115.7</c:v>
                </c:pt>
                <c:pt idx="6986" formatCode="General">
                  <c:v>115.9</c:v>
                </c:pt>
                <c:pt idx="6987" formatCode="General">
                  <c:v>116.1</c:v>
                </c:pt>
                <c:pt idx="6988" formatCode="General">
                  <c:v>116.4</c:v>
                </c:pt>
                <c:pt idx="6989" formatCode="General">
                  <c:v>116.6</c:v>
                </c:pt>
                <c:pt idx="6990" formatCode="General">
                  <c:v>116.9</c:v>
                </c:pt>
                <c:pt idx="6991" formatCode="General">
                  <c:v>117.1</c:v>
                </c:pt>
                <c:pt idx="6992" formatCode="General">
                  <c:v>117.4</c:v>
                </c:pt>
                <c:pt idx="6993" formatCode="General">
                  <c:v>117.5</c:v>
                </c:pt>
                <c:pt idx="6994" formatCode="General">
                  <c:v>117.7</c:v>
                </c:pt>
                <c:pt idx="6995" formatCode="General">
                  <c:v>117.7</c:v>
                </c:pt>
                <c:pt idx="6996" formatCode="General">
                  <c:v>117.8</c:v>
                </c:pt>
                <c:pt idx="6997" formatCode="General">
                  <c:v>117.9</c:v>
                </c:pt>
                <c:pt idx="6998" formatCode="General">
                  <c:v>117.9</c:v>
                </c:pt>
                <c:pt idx="6999" formatCode="General">
                  <c:v>117.8</c:v>
                </c:pt>
                <c:pt idx="7000" formatCode="General">
                  <c:v>117.7</c:v>
                </c:pt>
                <c:pt idx="7001" formatCode="General">
                  <c:v>117.8</c:v>
                </c:pt>
                <c:pt idx="7002" formatCode="General">
                  <c:v>117.8</c:v>
                </c:pt>
                <c:pt idx="7003" formatCode="General">
                  <c:v>117.7</c:v>
                </c:pt>
                <c:pt idx="7004" formatCode="General">
                  <c:v>117.7</c:v>
                </c:pt>
                <c:pt idx="7005" formatCode="General">
                  <c:v>117.6</c:v>
                </c:pt>
                <c:pt idx="7006" formatCode="General">
                  <c:v>117.5</c:v>
                </c:pt>
                <c:pt idx="7007" formatCode="General">
                  <c:v>117.4</c:v>
                </c:pt>
                <c:pt idx="7008" formatCode="General">
                  <c:v>117.3</c:v>
                </c:pt>
                <c:pt idx="7009" formatCode="General">
                  <c:v>117.2</c:v>
                </c:pt>
                <c:pt idx="7010" formatCode="General">
                  <c:v>117</c:v>
                </c:pt>
                <c:pt idx="7011" formatCode="General">
                  <c:v>116.8</c:v>
                </c:pt>
                <c:pt idx="7012" formatCode="General">
                  <c:v>116.5</c:v>
                </c:pt>
                <c:pt idx="7013" formatCode="General">
                  <c:v>116.2</c:v>
                </c:pt>
                <c:pt idx="7014" formatCode="General">
                  <c:v>115.9</c:v>
                </c:pt>
                <c:pt idx="7015" formatCode="General">
                  <c:v>115.6</c:v>
                </c:pt>
                <c:pt idx="7016" formatCode="General">
                  <c:v>115.5</c:v>
                </c:pt>
                <c:pt idx="7017" formatCode="General">
                  <c:v>115.4</c:v>
                </c:pt>
                <c:pt idx="7018" formatCode="General">
                  <c:v>115.5</c:v>
                </c:pt>
                <c:pt idx="7019" formatCode="General">
                  <c:v>115.6</c:v>
                </c:pt>
                <c:pt idx="7020" formatCode="General">
                  <c:v>115.9</c:v>
                </c:pt>
                <c:pt idx="7021" formatCode="General">
                  <c:v>116.1</c:v>
                </c:pt>
                <c:pt idx="7022" formatCode="General">
                  <c:v>116.4</c:v>
                </c:pt>
                <c:pt idx="7023" formatCode="General">
                  <c:v>116.5</c:v>
                </c:pt>
                <c:pt idx="7024" formatCode="General">
                  <c:v>116.6</c:v>
                </c:pt>
                <c:pt idx="7025" formatCode="General">
                  <c:v>116.6</c:v>
                </c:pt>
                <c:pt idx="7026" formatCode="General">
                  <c:v>116.5</c:v>
                </c:pt>
                <c:pt idx="7027" formatCode="General">
                  <c:v>116.6</c:v>
                </c:pt>
                <c:pt idx="7028" formatCode="General">
                  <c:v>116.8</c:v>
                </c:pt>
                <c:pt idx="7029" formatCode="General">
                  <c:v>117</c:v>
                </c:pt>
                <c:pt idx="7030" formatCode="General">
                  <c:v>117.3</c:v>
                </c:pt>
                <c:pt idx="7031" formatCode="General">
                  <c:v>117.5</c:v>
                </c:pt>
                <c:pt idx="7032" formatCode="General">
                  <c:v>117.7</c:v>
                </c:pt>
                <c:pt idx="7033" formatCode="General">
                  <c:v>117.9</c:v>
                </c:pt>
                <c:pt idx="7034" formatCode="General">
                  <c:v>118</c:v>
                </c:pt>
                <c:pt idx="7035" formatCode="General">
                  <c:v>118</c:v>
                </c:pt>
                <c:pt idx="7036" formatCode="General">
                  <c:v>118.1</c:v>
                </c:pt>
                <c:pt idx="7037" formatCode="General">
                  <c:v>118.2</c:v>
                </c:pt>
                <c:pt idx="7038" formatCode="General">
                  <c:v>118.3</c:v>
                </c:pt>
                <c:pt idx="7039" formatCode="General">
                  <c:v>118.3</c:v>
                </c:pt>
                <c:pt idx="7040" formatCode="General">
                  <c:v>118.3</c:v>
                </c:pt>
                <c:pt idx="7041" formatCode="General">
                  <c:v>118.2</c:v>
                </c:pt>
                <c:pt idx="7042" formatCode="General">
                  <c:v>118.1</c:v>
                </c:pt>
                <c:pt idx="7043" formatCode="General">
                  <c:v>117.9</c:v>
                </c:pt>
                <c:pt idx="7044" formatCode="General">
                  <c:v>117.7</c:v>
                </c:pt>
                <c:pt idx="7045" formatCode="General">
                  <c:v>117.6</c:v>
                </c:pt>
                <c:pt idx="7046" formatCode="General">
                  <c:v>117.3</c:v>
                </c:pt>
                <c:pt idx="7047" formatCode="General">
                  <c:v>117.1</c:v>
                </c:pt>
                <c:pt idx="7048" formatCode="General">
                  <c:v>116.9</c:v>
                </c:pt>
                <c:pt idx="7049" formatCode="General">
                  <c:v>116.7</c:v>
                </c:pt>
                <c:pt idx="7050" formatCode="General">
                  <c:v>116.5</c:v>
                </c:pt>
                <c:pt idx="7051" formatCode="General">
                  <c:v>116.3</c:v>
                </c:pt>
                <c:pt idx="7052" formatCode="General">
                  <c:v>116.2</c:v>
                </c:pt>
                <c:pt idx="7053" formatCode="General">
                  <c:v>116.1</c:v>
                </c:pt>
                <c:pt idx="7054" formatCode="General">
                  <c:v>116</c:v>
                </c:pt>
                <c:pt idx="7055" formatCode="General">
                  <c:v>116</c:v>
                </c:pt>
                <c:pt idx="7056" formatCode="General">
                  <c:v>116</c:v>
                </c:pt>
                <c:pt idx="7057" formatCode="General">
                  <c:v>115.9</c:v>
                </c:pt>
                <c:pt idx="7058" formatCode="General">
                  <c:v>115.9</c:v>
                </c:pt>
                <c:pt idx="7059" formatCode="General">
                  <c:v>116.1</c:v>
                </c:pt>
                <c:pt idx="7060" formatCode="General">
                  <c:v>116.2</c:v>
                </c:pt>
                <c:pt idx="7061" formatCode="General">
                  <c:v>116.3</c:v>
                </c:pt>
                <c:pt idx="7062" formatCode="General">
                  <c:v>116.6</c:v>
                </c:pt>
                <c:pt idx="7063" formatCode="General">
                  <c:v>116.8</c:v>
                </c:pt>
                <c:pt idx="7064" formatCode="General">
                  <c:v>117</c:v>
                </c:pt>
                <c:pt idx="7065" formatCode="General">
                  <c:v>117.1</c:v>
                </c:pt>
                <c:pt idx="7066" formatCode="General">
                  <c:v>117.3</c:v>
                </c:pt>
                <c:pt idx="7067" formatCode="General">
                  <c:v>117.4</c:v>
                </c:pt>
                <c:pt idx="7068" formatCode="General">
                  <c:v>117.5</c:v>
                </c:pt>
                <c:pt idx="7069" formatCode="General">
                  <c:v>117.6</c:v>
                </c:pt>
                <c:pt idx="7070" formatCode="General">
                  <c:v>117.8</c:v>
                </c:pt>
                <c:pt idx="7071" formatCode="General">
                  <c:v>118</c:v>
                </c:pt>
                <c:pt idx="7072" formatCode="General">
                  <c:v>118.2</c:v>
                </c:pt>
                <c:pt idx="7073" formatCode="General">
                  <c:v>118.4</c:v>
                </c:pt>
                <c:pt idx="7074" formatCode="General">
                  <c:v>118.5</c:v>
                </c:pt>
                <c:pt idx="7075" formatCode="General">
                  <c:v>118.6</c:v>
                </c:pt>
                <c:pt idx="7076" formatCode="General">
                  <c:v>118.5</c:v>
                </c:pt>
                <c:pt idx="7077" formatCode="General">
                  <c:v>118.4</c:v>
                </c:pt>
                <c:pt idx="7078" formatCode="General">
                  <c:v>118.3</c:v>
                </c:pt>
                <c:pt idx="7079" formatCode="General">
                  <c:v>118.2</c:v>
                </c:pt>
                <c:pt idx="7080" formatCode="General">
                  <c:v>118.1</c:v>
                </c:pt>
                <c:pt idx="7081" formatCode="General">
                  <c:v>117.9</c:v>
                </c:pt>
                <c:pt idx="7082" formatCode="General">
                  <c:v>117.8</c:v>
                </c:pt>
                <c:pt idx="7083" formatCode="General">
                  <c:v>117.7</c:v>
                </c:pt>
                <c:pt idx="7084" formatCode="General">
                  <c:v>117.5</c:v>
                </c:pt>
                <c:pt idx="7085" formatCode="General">
                  <c:v>117.3</c:v>
                </c:pt>
                <c:pt idx="7086" formatCode="General">
                  <c:v>117.2</c:v>
                </c:pt>
                <c:pt idx="7087" formatCode="General">
                  <c:v>117</c:v>
                </c:pt>
                <c:pt idx="7088" formatCode="General">
                  <c:v>116.9</c:v>
                </c:pt>
                <c:pt idx="7089" formatCode="General">
                  <c:v>116.7</c:v>
                </c:pt>
                <c:pt idx="7090" formatCode="General">
                  <c:v>116.6</c:v>
                </c:pt>
                <c:pt idx="7091" formatCode="General">
                  <c:v>116.4</c:v>
                </c:pt>
                <c:pt idx="7092" formatCode="General">
                  <c:v>116.2</c:v>
                </c:pt>
                <c:pt idx="7093" formatCode="General">
                  <c:v>116.1</c:v>
                </c:pt>
                <c:pt idx="7094" formatCode="General">
                  <c:v>116.1</c:v>
                </c:pt>
                <c:pt idx="7095" formatCode="General">
                  <c:v>116.1</c:v>
                </c:pt>
                <c:pt idx="7096" formatCode="General">
                  <c:v>116.2</c:v>
                </c:pt>
                <c:pt idx="7097" formatCode="General">
                  <c:v>116.3</c:v>
                </c:pt>
                <c:pt idx="7098" formatCode="General">
                  <c:v>116.4</c:v>
                </c:pt>
                <c:pt idx="7099" formatCode="General">
                  <c:v>116.5</c:v>
                </c:pt>
                <c:pt idx="7100" formatCode="General">
                  <c:v>116.7</c:v>
                </c:pt>
                <c:pt idx="7101" formatCode="General">
                  <c:v>116.8</c:v>
                </c:pt>
                <c:pt idx="7102" formatCode="General">
                  <c:v>117</c:v>
                </c:pt>
                <c:pt idx="7103" formatCode="General">
                  <c:v>117.2</c:v>
                </c:pt>
                <c:pt idx="7104" formatCode="General">
                  <c:v>117.5</c:v>
                </c:pt>
                <c:pt idx="7105" formatCode="General">
                  <c:v>117.8</c:v>
                </c:pt>
                <c:pt idx="7106" formatCode="General">
                  <c:v>117.9</c:v>
                </c:pt>
                <c:pt idx="7107" formatCode="General">
                  <c:v>118</c:v>
                </c:pt>
                <c:pt idx="7108" formatCode="General">
                  <c:v>118.1</c:v>
                </c:pt>
                <c:pt idx="7109" formatCode="General">
                  <c:v>118.2</c:v>
                </c:pt>
                <c:pt idx="7110" formatCode="General">
                  <c:v>118.1</c:v>
                </c:pt>
                <c:pt idx="7111" formatCode="General">
                  <c:v>118.2</c:v>
                </c:pt>
                <c:pt idx="7112" formatCode="General">
                  <c:v>118.3</c:v>
                </c:pt>
                <c:pt idx="7113" formatCode="General">
                  <c:v>118.5</c:v>
                </c:pt>
                <c:pt idx="7114" formatCode="General">
                  <c:v>118.6</c:v>
                </c:pt>
                <c:pt idx="7115" formatCode="General">
                  <c:v>118.7</c:v>
                </c:pt>
                <c:pt idx="7116" formatCode="General">
                  <c:v>118.8</c:v>
                </c:pt>
                <c:pt idx="7117" formatCode="General">
                  <c:v>118.7</c:v>
                </c:pt>
                <c:pt idx="7118" formatCode="General">
                  <c:v>118.6</c:v>
                </c:pt>
                <c:pt idx="7119" formatCode="General">
                  <c:v>118.4</c:v>
                </c:pt>
                <c:pt idx="7120" formatCode="General">
                  <c:v>118.2</c:v>
                </c:pt>
                <c:pt idx="7121" formatCode="General">
                  <c:v>117.9</c:v>
                </c:pt>
                <c:pt idx="7122" formatCode="General">
                  <c:v>117.6</c:v>
                </c:pt>
                <c:pt idx="7123" formatCode="General">
                  <c:v>117.3</c:v>
                </c:pt>
                <c:pt idx="7124" formatCode="General">
                  <c:v>117.1</c:v>
                </c:pt>
                <c:pt idx="7125" formatCode="General">
                  <c:v>116.9</c:v>
                </c:pt>
                <c:pt idx="7126" formatCode="General">
                  <c:v>116.7</c:v>
                </c:pt>
                <c:pt idx="7127" formatCode="General">
                  <c:v>116.6</c:v>
                </c:pt>
                <c:pt idx="7128" formatCode="General">
                  <c:v>116.5</c:v>
                </c:pt>
                <c:pt idx="7129" formatCode="General">
                  <c:v>116.5</c:v>
                </c:pt>
                <c:pt idx="7130" formatCode="General">
                  <c:v>116.5</c:v>
                </c:pt>
                <c:pt idx="7131" formatCode="General">
                  <c:v>116.6</c:v>
                </c:pt>
                <c:pt idx="7132" formatCode="General">
                  <c:v>116.7</c:v>
                </c:pt>
                <c:pt idx="7133" formatCode="General">
                  <c:v>116.7</c:v>
                </c:pt>
                <c:pt idx="7134" formatCode="General">
                  <c:v>116.5</c:v>
                </c:pt>
                <c:pt idx="7135" formatCode="General">
                  <c:v>116.4</c:v>
                </c:pt>
                <c:pt idx="7136" formatCode="General">
                  <c:v>116.4</c:v>
                </c:pt>
                <c:pt idx="7137" formatCode="General">
                  <c:v>116.5</c:v>
                </c:pt>
                <c:pt idx="7138" formatCode="General">
                  <c:v>116.6</c:v>
                </c:pt>
                <c:pt idx="7139" formatCode="General">
                  <c:v>116.8</c:v>
                </c:pt>
                <c:pt idx="7140" formatCode="General">
                  <c:v>117</c:v>
                </c:pt>
                <c:pt idx="7141" formatCode="General">
                  <c:v>117.3</c:v>
                </c:pt>
                <c:pt idx="7142" formatCode="General">
                  <c:v>117.6</c:v>
                </c:pt>
                <c:pt idx="7143" formatCode="General">
                  <c:v>118</c:v>
                </c:pt>
                <c:pt idx="7144" formatCode="General">
                  <c:v>118.2</c:v>
                </c:pt>
                <c:pt idx="7145" formatCode="General">
                  <c:v>118.4</c:v>
                </c:pt>
                <c:pt idx="7146" formatCode="General">
                  <c:v>118.5</c:v>
                </c:pt>
                <c:pt idx="7147" formatCode="General">
                  <c:v>118.6</c:v>
                </c:pt>
                <c:pt idx="7148" formatCode="General">
                  <c:v>118.6</c:v>
                </c:pt>
                <c:pt idx="7149" formatCode="General">
                  <c:v>118.7</c:v>
                </c:pt>
                <c:pt idx="7150" formatCode="General">
                  <c:v>118.7</c:v>
                </c:pt>
                <c:pt idx="7151" formatCode="General">
                  <c:v>118.6</c:v>
                </c:pt>
                <c:pt idx="7152" formatCode="General">
                  <c:v>118.6</c:v>
                </c:pt>
                <c:pt idx="7153" formatCode="General">
                  <c:v>118.7</c:v>
                </c:pt>
                <c:pt idx="7154" formatCode="General">
                  <c:v>118.7</c:v>
                </c:pt>
                <c:pt idx="7155" formatCode="General">
                  <c:v>118.7</c:v>
                </c:pt>
                <c:pt idx="7156" formatCode="General">
                  <c:v>118.7</c:v>
                </c:pt>
                <c:pt idx="7157" formatCode="General">
                  <c:v>118.6</c:v>
                </c:pt>
                <c:pt idx="7158" formatCode="General">
                  <c:v>118.4</c:v>
                </c:pt>
                <c:pt idx="7159" formatCode="General">
                  <c:v>118.1</c:v>
                </c:pt>
                <c:pt idx="7160" formatCode="General">
                  <c:v>117.8</c:v>
                </c:pt>
                <c:pt idx="7161" formatCode="General">
                  <c:v>117.6</c:v>
                </c:pt>
                <c:pt idx="7162" formatCode="General">
                  <c:v>117.4</c:v>
                </c:pt>
                <c:pt idx="7163" formatCode="General">
                  <c:v>117.2</c:v>
                </c:pt>
                <c:pt idx="7164" formatCode="General">
                  <c:v>117.1</c:v>
                </c:pt>
                <c:pt idx="7165" formatCode="General">
                  <c:v>117</c:v>
                </c:pt>
                <c:pt idx="7166" formatCode="General">
                  <c:v>116.9</c:v>
                </c:pt>
                <c:pt idx="7167" formatCode="General">
                  <c:v>116.7</c:v>
                </c:pt>
                <c:pt idx="7168" formatCode="General">
                  <c:v>116.6</c:v>
                </c:pt>
                <c:pt idx="7169" formatCode="General">
                  <c:v>116.6</c:v>
                </c:pt>
                <c:pt idx="7170" formatCode="General">
                  <c:v>116.6</c:v>
                </c:pt>
                <c:pt idx="7171" formatCode="General">
                  <c:v>116.7</c:v>
                </c:pt>
                <c:pt idx="7172" formatCode="General">
                  <c:v>116.7</c:v>
                </c:pt>
                <c:pt idx="7173" formatCode="General">
                  <c:v>116.8</c:v>
                </c:pt>
                <c:pt idx="7174" formatCode="General">
                  <c:v>116.9</c:v>
                </c:pt>
                <c:pt idx="7175" formatCode="General">
                  <c:v>117</c:v>
                </c:pt>
                <c:pt idx="7176" formatCode="General">
                  <c:v>117.1</c:v>
                </c:pt>
                <c:pt idx="7177" formatCode="General">
                  <c:v>117.3</c:v>
                </c:pt>
                <c:pt idx="7178" formatCode="General">
                  <c:v>117.5</c:v>
                </c:pt>
                <c:pt idx="7179" formatCode="General">
                  <c:v>117.7</c:v>
                </c:pt>
                <c:pt idx="7180" formatCode="General">
                  <c:v>117.8</c:v>
                </c:pt>
                <c:pt idx="7181" formatCode="General">
                  <c:v>118</c:v>
                </c:pt>
                <c:pt idx="7182" formatCode="General">
                  <c:v>118.1</c:v>
                </c:pt>
                <c:pt idx="7183" formatCode="General">
                  <c:v>118.2</c:v>
                </c:pt>
                <c:pt idx="7184" formatCode="General">
                  <c:v>118.4</c:v>
                </c:pt>
                <c:pt idx="7185" formatCode="General">
                  <c:v>118.6</c:v>
                </c:pt>
                <c:pt idx="7186" formatCode="General">
                  <c:v>118.8</c:v>
                </c:pt>
                <c:pt idx="7187" formatCode="General">
                  <c:v>118.9</c:v>
                </c:pt>
                <c:pt idx="7188" formatCode="General">
                  <c:v>119.1</c:v>
                </c:pt>
                <c:pt idx="7189" formatCode="General">
                  <c:v>119.1</c:v>
                </c:pt>
                <c:pt idx="7190" formatCode="General">
                  <c:v>119.2</c:v>
                </c:pt>
                <c:pt idx="7191" formatCode="General">
                  <c:v>119.1</c:v>
                </c:pt>
                <c:pt idx="7192" formatCode="General">
                  <c:v>119</c:v>
                </c:pt>
                <c:pt idx="7193" formatCode="General">
                  <c:v>118.9</c:v>
                </c:pt>
                <c:pt idx="7194" formatCode="General">
                  <c:v>118.8</c:v>
                </c:pt>
                <c:pt idx="7195" formatCode="General">
                  <c:v>118.6</c:v>
                </c:pt>
                <c:pt idx="7196" formatCode="General">
                  <c:v>118.4</c:v>
                </c:pt>
                <c:pt idx="7197" formatCode="General">
                  <c:v>118.2</c:v>
                </c:pt>
                <c:pt idx="7198" formatCode="General">
                  <c:v>118</c:v>
                </c:pt>
                <c:pt idx="7199" formatCode="General">
                  <c:v>117.8</c:v>
                </c:pt>
                <c:pt idx="7200" formatCode="General">
                  <c:v>117.7</c:v>
                </c:pt>
                <c:pt idx="7201" formatCode="General">
                  <c:v>117.6</c:v>
                </c:pt>
                <c:pt idx="7202" formatCode="General">
                  <c:v>117.5</c:v>
                </c:pt>
                <c:pt idx="7203" formatCode="General">
                  <c:v>117.3</c:v>
                </c:pt>
                <c:pt idx="7204" formatCode="General">
                  <c:v>117.1</c:v>
                </c:pt>
                <c:pt idx="7205" formatCode="General">
                  <c:v>117</c:v>
                </c:pt>
                <c:pt idx="7206" formatCode="General">
                  <c:v>116.8</c:v>
                </c:pt>
                <c:pt idx="7207" formatCode="General">
                  <c:v>116.8</c:v>
                </c:pt>
                <c:pt idx="7208" formatCode="General">
                  <c:v>116.7</c:v>
                </c:pt>
                <c:pt idx="7209" formatCode="General">
                  <c:v>116.7</c:v>
                </c:pt>
                <c:pt idx="7210" formatCode="General">
                  <c:v>116.8</c:v>
                </c:pt>
                <c:pt idx="7211" formatCode="General">
                  <c:v>116.9</c:v>
                </c:pt>
                <c:pt idx="7212" formatCode="General">
                  <c:v>117.1</c:v>
                </c:pt>
                <c:pt idx="7213" formatCode="General">
                  <c:v>117.2</c:v>
                </c:pt>
                <c:pt idx="7214" formatCode="General">
                  <c:v>117.4</c:v>
                </c:pt>
                <c:pt idx="7215" formatCode="General">
                  <c:v>117.6</c:v>
                </c:pt>
                <c:pt idx="7216" formatCode="General">
                  <c:v>117.6</c:v>
                </c:pt>
                <c:pt idx="7217" formatCode="General">
                  <c:v>117.8</c:v>
                </c:pt>
                <c:pt idx="7218" formatCode="General">
                  <c:v>117.9</c:v>
                </c:pt>
                <c:pt idx="7219" formatCode="General">
                  <c:v>118.1</c:v>
                </c:pt>
                <c:pt idx="7220" formatCode="General">
                  <c:v>118.2</c:v>
                </c:pt>
                <c:pt idx="7221" formatCode="General">
                  <c:v>118.4</c:v>
                </c:pt>
                <c:pt idx="7222" formatCode="General">
                  <c:v>118.5</c:v>
                </c:pt>
                <c:pt idx="7223" formatCode="General">
                  <c:v>118.7</c:v>
                </c:pt>
                <c:pt idx="7224" formatCode="General">
                  <c:v>118.9</c:v>
                </c:pt>
                <c:pt idx="7225" formatCode="General">
                  <c:v>119.1</c:v>
                </c:pt>
                <c:pt idx="7226" formatCode="General">
                  <c:v>119.3</c:v>
                </c:pt>
                <c:pt idx="7227" formatCode="General">
                  <c:v>119.3</c:v>
                </c:pt>
                <c:pt idx="7228" formatCode="General">
                  <c:v>119.4</c:v>
                </c:pt>
                <c:pt idx="7229" formatCode="General">
                  <c:v>119.4</c:v>
                </c:pt>
                <c:pt idx="7230" formatCode="General">
                  <c:v>119.3</c:v>
                </c:pt>
                <c:pt idx="7231" formatCode="General">
                  <c:v>119.1</c:v>
                </c:pt>
                <c:pt idx="7232" formatCode="General">
                  <c:v>119</c:v>
                </c:pt>
                <c:pt idx="7233" formatCode="General">
                  <c:v>118.8</c:v>
                </c:pt>
                <c:pt idx="7234" formatCode="General">
                  <c:v>118.6</c:v>
                </c:pt>
                <c:pt idx="7235" formatCode="General">
                  <c:v>118.3</c:v>
                </c:pt>
                <c:pt idx="7236" formatCode="General">
                  <c:v>118.2</c:v>
                </c:pt>
                <c:pt idx="7237" formatCode="General">
                  <c:v>118.1</c:v>
                </c:pt>
                <c:pt idx="7238" formatCode="General">
                  <c:v>117.9</c:v>
                </c:pt>
                <c:pt idx="7239" formatCode="General">
                  <c:v>117.7</c:v>
                </c:pt>
                <c:pt idx="7240" formatCode="General">
                  <c:v>117.6</c:v>
                </c:pt>
                <c:pt idx="7241" formatCode="General">
                  <c:v>117.4</c:v>
                </c:pt>
                <c:pt idx="7242" formatCode="General">
                  <c:v>117.2</c:v>
                </c:pt>
                <c:pt idx="7243" formatCode="General">
                  <c:v>117.1</c:v>
                </c:pt>
                <c:pt idx="7244" formatCode="General">
                  <c:v>117</c:v>
                </c:pt>
                <c:pt idx="7245" formatCode="General">
                  <c:v>117</c:v>
                </c:pt>
                <c:pt idx="7246" formatCode="General">
                  <c:v>116.9</c:v>
                </c:pt>
                <c:pt idx="7247" formatCode="General">
                  <c:v>117</c:v>
                </c:pt>
                <c:pt idx="7248" formatCode="General">
                  <c:v>117.1</c:v>
                </c:pt>
                <c:pt idx="7249" formatCode="General">
                  <c:v>117.2</c:v>
                </c:pt>
                <c:pt idx="7250" formatCode="General">
                  <c:v>117.2</c:v>
                </c:pt>
                <c:pt idx="7251" formatCode="General">
                  <c:v>117.3</c:v>
                </c:pt>
                <c:pt idx="7252" formatCode="General">
                  <c:v>117.5</c:v>
                </c:pt>
                <c:pt idx="7253" formatCode="General">
                  <c:v>117.7</c:v>
                </c:pt>
                <c:pt idx="7254" formatCode="General">
                  <c:v>117.8</c:v>
                </c:pt>
                <c:pt idx="7255" formatCode="General">
                  <c:v>118</c:v>
                </c:pt>
                <c:pt idx="7256" formatCode="General">
                  <c:v>118.2</c:v>
                </c:pt>
                <c:pt idx="7257" formatCode="General">
                  <c:v>118.4</c:v>
                </c:pt>
                <c:pt idx="7258" formatCode="General">
                  <c:v>118.5</c:v>
                </c:pt>
                <c:pt idx="7259" formatCode="General">
                  <c:v>118.7</c:v>
                </c:pt>
                <c:pt idx="7260" formatCode="General">
                  <c:v>118.9</c:v>
                </c:pt>
                <c:pt idx="7261" formatCode="General">
                  <c:v>119.1</c:v>
                </c:pt>
                <c:pt idx="7262" formatCode="General">
                  <c:v>119.3</c:v>
                </c:pt>
                <c:pt idx="7263" formatCode="General">
                  <c:v>119.4</c:v>
                </c:pt>
                <c:pt idx="7264" formatCode="General">
                  <c:v>119.4</c:v>
                </c:pt>
                <c:pt idx="7265" formatCode="General">
                  <c:v>119.4</c:v>
                </c:pt>
                <c:pt idx="7266" formatCode="General">
                  <c:v>119.4</c:v>
                </c:pt>
                <c:pt idx="7267" formatCode="General">
                  <c:v>119.4</c:v>
                </c:pt>
                <c:pt idx="7268" formatCode="General">
                  <c:v>119.4</c:v>
                </c:pt>
                <c:pt idx="7269" formatCode="General">
                  <c:v>119.3</c:v>
                </c:pt>
                <c:pt idx="7270" formatCode="General">
                  <c:v>119.1</c:v>
                </c:pt>
                <c:pt idx="7271" formatCode="General">
                  <c:v>118.9</c:v>
                </c:pt>
                <c:pt idx="7272" formatCode="General">
                  <c:v>118.7</c:v>
                </c:pt>
                <c:pt idx="7273" formatCode="General">
                  <c:v>118.6</c:v>
                </c:pt>
                <c:pt idx="7274" formatCode="General">
                  <c:v>118.5</c:v>
                </c:pt>
                <c:pt idx="7275" formatCode="General">
                  <c:v>118.5</c:v>
                </c:pt>
                <c:pt idx="7276" formatCode="General">
                  <c:v>118.3</c:v>
                </c:pt>
                <c:pt idx="7277" formatCode="General">
                  <c:v>118.2</c:v>
                </c:pt>
                <c:pt idx="7278" formatCode="General">
                  <c:v>118</c:v>
                </c:pt>
                <c:pt idx="7279" formatCode="General">
                  <c:v>117.7</c:v>
                </c:pt>
                <c:pt idx="7280" formatCode="General">
                  <c:v>117.5</c:v>
                </c:pt>
                <c:pt idx="7281" formatCode="General">
                  <c:v>117.3</c:v>
                </c:pt>
                <c:pt idx="7282" formatCode="General">
                  <c:v>117.1</c:v>
                </c:pt>
                <c:pt idx="7283" formatCode="General">
                  <c:v>117</c:v>
                </c:pt>
                <c:pt idx="7284" formatCode="General">
                  <c:v>117</c:v>
                </c:pt>
                <c:pt idx="7285" formatCode="General">
                  <c:v>117</c:v>
                </c:pt>
                <c:pt idx="7286" formatCode="General">
                  <c:v>117</c:v>
                </c:pt>
                <c:pt idx="7287" formatCode="General">
                  <c:v>117.2</c:v>
                </c:pt>
                <c:pt idx="7288" formatCode="General">
                  <c:v>117.4</c:v>
                </c:pt>
                <c:pt idx="7289" formatCode="General">
                  <c:v>117.6</c:v>
                </c:pt>
                <c:pt idx="7290" formatCode="General">
                  <c:v>117.8</c:v>
                </c:pt>
                <c:pt idx="7291" formatCode="General">
                  <c:v>118.1</c:v>
                </c:pt>
                <c:pt idx="7292" formatCode="General">
                  <c:v>118.3</c:v>
                </c:pt>
                <c:pt idx="7293" formatCode="General">
                  <c:v>118.4</c:v>
                </c:pt>
                <c:pt idx="7294" formatCode="General">
                  <c:v>118.5</c:v>
                </c:pt>
                <c:pt idx="7295" formatCode="General">
                  <c:v>118.7</c:v>
                </c:pt>
                <c:pt idx="7296" formatCode="General">
                  <c:v>118.8</c:v>
                </c:pt>
                <c:pt idx="7297" formatCode="General">
                  <c:v>118.9</c:v>
                </c:pt>
                <c:pt idx="7298" formatCode="General">
                  <c:v>119</c:v>
                </c:pt>
                <c:pt idx="7299" formatCode="General">
                  <c:v>119.1</c:v>
                </c:pt>
                <c:pt idx="7300" formatCode="General">
                  <c:v>119.2</c:v>
                </c:pt>
                <c:pt idx="7301" formatCode="General">
                  <c:v>119.4</c:v>
                </c:pt>
                <c:pt idx="7302" formatCode="General">
                  <c:v>119.5</c:v>
                </c:pt>
                <c:pt idx="7303" formatCode="General">
                  <c:v>119.5</c:v>
                </c:pt>
                <c:pt idx="7304" formatCode="General">
                  <c:v>119.5</c:v>
                </c:pt>
                <c:pt idx="7305" formatCode="General">
                  <c:v>119.5</c:v>
                </c:pt>
                <c:pt idx="7306" formatCode="General">
                  <c:v>119.4</c:v>
                </c:pt>
                <c:pt idx="7307" formatCode="General">
                  <c:v>119.4</c:v>
                </c:pt>
                <c:pt idx="7308" formatCode="General">
                  <c:v>119.4</c:v>
                </c:pt>
                <c:pt idx="7309" formatCode="General">
                  <c:v>119.3</c:v>
                </c:pt>
                <c:pt idx="7310" formatCode="General">
                  <c:v>119.2</c:v>
                </c:pt>
                <c:pt idx="7311" formatCode="General">
                  <c:v>119</c:v>
                </c:pt>
                <c:pt idx="7312" formatCode="General">
                  <c:v>118.8</c:v>
                </c:pt>
                <c:pt idx="7313" formatCode="General">
                  <c:v>118.6</c:v>
                </c:pt>
                <c:pt idx="7314" formatCode="General">
                  <c:v>118.4</c:v>
                </c:pt>
                <c:pt idx="7315" formatCode="General">
                  <c:v>118.2</c:v>
                </c:pt>
                <c:pt idx="7316" formatCode="General">
                  <c:v>117.8</c:v>
                </c:pt>
                <c:pt idx="7317" formatCode="General">
                  <c:v>117.6</c:v>
                </c:pt>
                <c:pt idx="7318" formatCode="General">
                  <c:v>117.5</c:v>
                </c:pt>
                <c:pt idx="7319" formatCode="General">
                  <c:v>117.4</c:v>
                </c:pt>
                <c:pt idx="7320" formatCode="General">
                  <c:v>117.5</c:v>
                </c:pt>
                <c:pt idx="7321" formatCode="General">
                  <c:v>117.5</c:v>
                </c:pt>
                <c:pt idx="7322" formatCode="General">
                  <c:v>117.5</c:v>
                </c:pt>
                <c:pt idx="7323" formatCode="General">
                  <c:v>117.5</c:v>
                </c:pt>
                <c:pt idx="7324" formatCode="General">
                  <c:v>117.5</c:v>
                </c:pt>
                <c:pt idx="7325" formatCode="General">
                  <c:v>117.6</c:v>
                </c:pt>
                <c:pt idx="7326" formatCode="General">
                  <c:v>117.7</c:v>
                </c:pt>
                <c:pt idx="7327" formatCode="General">
                  <c:v>117.8</c:v>
                </c:pt>
                <c:pt idx="7328" formatCode="General">
                  <c:v>117.9</c:v>
                </c:pt>
                <c:pt idx="7329" formatCode="General">
                  <c:v>118</c:v>
                </c:pt>
                <c:pt idx="7330" formatCode="General">
                  <c:v>118.2</c:v>
                </c:pt>
                <c:pt idx="7331" formatCode="General">
                  <c:v>118.3</c:v>
                </c:pt>
                <c:pt idx="7332" formatCode="General">
                  <c:v>118.5</c:v>
                </c:pt>
                <c:pt idx="7333" formatCode="General">
                  <c:v>118.7</c:v>
                </c:pt>
                <c:pt idx="7334" formatCode="General">
                  <c:v>118.9</c:v>
                </c:pt>
                <c:pt idx="7335" formatCode="General">
                  <c:v>119.1</c:v>
                </c:pt>
                <c:pt idx="7336" formatCode="General">
                  <c:v>119.2</c:v>
                </c:pt>
                <c:pt idx="7337" formatCode="General">
                  <c:v>119.4</c:v>
                </c:pt>
                <c:pt idx="7338" formatCode="General">
                  <c:v>119.5</c:v>
                </c:pt>
                <c:pt idx="7339" formatCode="General">
                  <c:v>119.7</c:v>
                </c:pt>
                <c:pt idx="7340" formatCode="General">
                  <c:v>119.8</c:v>
                </c:pt>
                <c:pt idx="7341" formatCode="General">
                  <c:v>119.8</c:v>
                </c:pt>
                <c:pt idx="7342" formatCode="General">
                  <c:v>119.8</c:v>
                </c:pt>
                <c:pt idx="7343" formatCode="General">
                  <c:v>119.9</c:v>
                </c:pt>
                <c:pt idx="7344" formatCode="General">
                  <c:v>119.9</c:v>
                </c:pt>
                <c:pt idx="7345" formatCode="General">
                  <c:v>119.8</c:v>
                </c:pt>
                <c:pt idx="7346" formatCode="General">
                  <c:v>119.6</c:v>
                </c:pt>
                <c:pt idx="7347" formatCode="General">
                  <c:v>119.4</c:v>
                </c:pt>
                <c:pt idx="7348" formatCode="General">
                  <c:v>119.3</c:v>
                </c:pt>
                <c:pt idx="7349" formatCode="General">
                  <c:v>119.1</c:v>
                </c:pt>
                <c:pt idx="7350" formatCode="General">
                  <c:v>118.9</c:v>
                </c:pt>
                <c:pt idx="7351" formatCode="General">
                  <c:v>118.7</c:v>
                </c:pt>
                <c:pt idx="7352" formatCode="General">
                  <c:v>118.4</c:v>
                </c:pt>
                <c:pt idx="7353" formatCode="General">
                  <c:v>118.2</c:v>
                </c:pt>
                <c:pt idx="7354" formatCode="General">
                  <c:v>118.1</c:v>
                </c:pt>
                <c:pt idx="7355" formatCode="General">
                  <c:v>118</c:v>
                </c:pt>
                <c:pt idx="7356" formatCode="General">
                  <c:v>117.9</c:v>
                </c:pt>
                <c:pt idx="7357" formatCode="General">
                  <c:v>117.7</c:v>
                </c:pt>
                <c:pt idx="7358" formatCode="General">
                  <c:v>117.6</c:v>
                </c:pt>
                <c:pt idx="7359" formatCode="General">
                  <c:v>117.5</c:v>
                </c:pt>
                <c:pt idx="7360" formatCode="General">
                  <c:v>117.6</c:v>
                </c:pt>
                <c:pt idx="7361" formatCode="General">
                  <c:v>117.6</c:v>
                </c:pt>
                <c:pt idx="7362" formatCode="General">
                  <c:v>117.6</c:v>
                </c:pt>
                <c:pt idx="7363" formatCode="General">
                  <c:v>117.7</c:v>
                </c:pt>
                <c:pt idx="7364" formatCode="General">
                  <c:v>117.9</c:v>
                </c:pt>
                <c:pt idx="7365" formatCode="General">
                  <c:v>117.9</c:v>
                </c:pt>
                <c:pt idx="7366" formatCode="General">
                  <c:v>118.1</c:v>
                </c:pt>
                <c:pt idx="7367" formatCode="General">
                  <c:v>118.2</c:v>
                </c:pt>
                <c:pt idx="7368" formatCode="General">
                  <c:v>118.3</c:v>
                </c:pt>
                <c:pt idx="7369" formatCode="General">
                  <c:v>118.6</c:v>
                </c:pt>
                <c:pt idx="7370" formatCode="General">
                  <c:v>118.8</c:v>
                </c:pt>
                <c:pt idx="7371" formatCode="General">
                  <c:v>119</c:v>
                </c:pt>
                <c:pt idx="7372" formatCode="General">
                  <c:v>119.2</c:v>
                </c:pt>
                <c:pt idx="7373" formatCode="General">
                  <c:v>119.4</c:v>
                </c:pt>
                <c:pt idx="7374" formatCode="General">
                  <c:v>119.6</c:v>
                </c:pt>
                <c:pt idx="7375" formatCode="General">
                  <c:v>119.7</c:v>
                </c:pt>
                <c:pt idx="7376" formatCode="General">
                  <c:v>119.8</c:v>
                </c:pt>
                <c:pt idx="7377" formatCode="General">
                  <c:v>119.9</c:v>
                </c:pt>
                <c:pt idx="7378" formatCode="General">
                  <c:v>120</c:v>
                </c:pt>
                <c:pt idx="7379" formatCode="General">
                  <c:v>120</c:v>
                </c:pt>
                <c:pt idx="7380" formatCode="General">
                  <c:v>120</c:v>
                </c:pt>
                <c:pt idx="7381" formatCode="General">
                  <c:v>120</c:v>
                </c:pt>
                <c:pt idx="7382" formatCode="General">
                  <c:v>119.9</c:v>
                </c:pt>
                <c:pt idx="7383" formatCode="General">
                  <c:v>119.8</c:v>
                </c:pt>
                <c:pt idx="7384" formatCode="General">
                  <c:v>119.6</c:v>
                </c:pt>
                <c:pt idx="7385" formatCode="General">
                  <c:v>119.5</c:v>
                </c:pt>
                <c:pt idx="7386" formatCode="General">
                  <c:v>119.3</c:v>
                </c:pt>
                <c:pt idx="7387" formatCode="General">
                  <c:v>119.2</c:v>
                </c:pt>
                <c:pt idx="7388" formatCode="General">
                  <c:v>119</c:v>
                </c:pt>
                <c:pt idx="7389" formatCode="General">
                  <c:v>118.9</c:v>
                </c:pt>
                <c:pt idx="7390" formatCode="General">
                  <c:v>118.8</c:v>
                </c:pt>
                <c:pt idx="7391" formatCode="General">
                  <c:v>118.7</c:v>
                </c:pt>
                <c:pt idx="7392" formatCode="General">
                  <c:v>118.5</c:v>
                </c:pt>
                <c:pt idx="7393" formatCode="General">
                  <c:v>118.3</c:v>
                </c:pt>
                <c:pt idx="7394" formatCode="General">
                  <c:v>118.2</c:v>
                </c:pt>
                <c:pt idx="7395" formatCode="General">
                  <c:v>118.1</c:v>
                </c:pt>
                <c:pt idx="7396" formatCode="General">
                  <c:v>117.9</c:v>
                </c:pt>
                <c:pt idx="7397" formatCode="General">
                  <c:v>117.8</c:v>
                </c:pt>
                <c:pt idx="7398" formatCode="General">
                  <c:v>117.8</c:v>
                </c:pt>
                <c:pt idx="7399" formatCode="General">
                  <c:v>117.7</c:v>
                </c:pt>
                <c:pt idx="7400" formatCode="General">
                  <c:v>117.8</c:v>
                </c:pt>
                <c:pt idx="7401" formatCode="General">
                  <c:v>117.9</c:v>
                </c:pt>
                <c:pt idx="7402" formatCode="General">
                  <c:v>118</c:v>
                </c:pt>
                <c:pt idx="7403" formatCode="General">
                  <c:v>118.1</c:v>
                </c:pt>
                <c:pt idx="7404" formatCode="General">
                  <c:v>118.3</c:v>
                </c:pt>
                <c:pt idx="7405" formatCode="General">
                  <c:v>118.4</c:v>
                </c:pt>
                <c:pt idx="7406" formatCode="General">
                  <c:v>118.6</c:v>
                </c:pt>
                <c:pt idx="7407" formatCode="General">
                  <c:v>118.9</c:v>
                </c:pt>
                <c:pt idx="7408" formatCode="General">
                  <c:v>119.1</c:v>
                </c:pt>
                <c:pt idx="7409" formatCode="General">
                  <c:v>119.3</c:v>
                </c:pt>
                <c:pt idx="7410" formatCode="General">
                  <c:v>119.5</c:v>
                </c:pt>
                <c:pt idx="7411" formatCode="General">
                  <c:v>119.6</c:v>
                </c:pt>
                <c:pt idx="7412" formatCode="General">
                  <c:v>119.7</c:v>
                </c:pt>
                <c:pt idx="7413" formatCode="General">
                  <c:v>119.8</c:v>
                </c:pt>
                <c:pt idx="7414" formatCode="General">
                  <c:v>119.9</c:v>
                </c:pt>
                <c:pt idx="7415" formatCode="General">
                  <c:v>120</c:v>
                </c:pt>
                <c:pt idx="7416" formatCode="General">
                  <c:v>120.1</c:v>
                </c:pt>
                <c:pt idx="7417" formatCode="General">
                  <c:v>120.2</c:v>
                </c:pt>
                <c:pt idx="7418" formatCode="General">
                  <c:v>120.2</c:v>
                </c:pt>
                <c:pt idx="7419" formatCode="General">
                  <c:v>120.2</c:v>
                </c:pt>
                <c:pt idx="7420" formatCode="General">
                  <c:v>120.1</c:v>
                </c:pt>
                <c:pt idx="7421" formatCode="General">
                  <c:v>120.1</c:v>
                </c:pt>
                <c:pt idx="7422" formatCode="General">
                  <c:v>119.9</c:v>
                </c:pt>
                <c:pt idx="7423" formatCode="General">
                  <c:v>119.8</c:v>
                </c:pt>
                <c:pt idx="7424" formatCode="General">
                  <c:v>119.7</c:v>
                </c:pt>
                <c:pt idx="7425" formatCode="General">
                  <c:v>119.5</c:v>
                </c:pt>
                <c:pt idx="7426" formatCode="General">
                  <c:v>119.3</c:v>
                </c:pt>
                <c:pt idx="7427" formatCode="General">
                  <c:v>119.2</c:v>
                </c:pt>
                <c:pt idx="7428" formatCode="General">
                  <c:v>118.9</c:v>
                </c:pt>
                <c:pt idx="7429" formatCode="General">
                  <c:v>118.7</c:v>
                </c:pt>
                <c:pt idx="7430" formatCode="General">
                  <c:v>118.5</c:v>
                </c:pt>
                <c:pt idx="7431" formatCode="General">
                  <c:v>118.3</c:v>
                </c:pt>
                <c:pt idx="7432" formatCode="General">
                  <c:v>118.2</c:v>
                </c:pt>
                <c:pt idx="7433" formatCode="General">
                  <c:v>118.1</c:v>
                </c:pt>
                <c:pt idx="7434" formatCode="General">
                  <c:v>118</c:v>
                </c:pt>
                <c:pt idx="7435" formatCode="General">
                  <c:v>118</c:v>
                </c:pt>
                <c:pt idx="7436" formatCode="General">
                  <c:v>118</c:v>
                </c:pt>
                <c:pt idx="7437" formatCode="General">
                  <c:v>118.1</c:v>
                </c:pt>
                <c:pt idx="7438" formatCode="General">
                  <c:v>118.1</c:v>
                </c:pt>
                <c:pt idx="7439" formatCode="General">
                  <c:v>118.2</c:v>
                </c:pt>
                <c:pt idx="7440" formatCode="General">
                  <c:v>118.3</c:v>
                </c:pt>
                <c:pt idx="7441" formatCode="General">
                  <c:v>118.4</c:v>
                </c:pt>
                <c:pt idx="7442" formatCode="General">
                  <c:v>118.4</c:v>
                </c:pt>
                <c:pt idx="7443" formatCode="General">
                  <c:v>118.5</c:v>
                </c:pt>
                <c:pt idx="7444" formatCode="General">
                  <c:v>118.7</c:v>
                </c:pt>
                <c:pt idx="7445" formatCode="General">
                  <c:v>118.9</c:v>
                </c:pt>
                <c:pt idx="7446" formatCode="General">
                  <c:v>119.2</c:v>
                </c:pt>
                <c:pt idx="7447" formatCode="General">
                  <c:v>119.4</c:v>
                </c:pt>
                <c:pt idx="7448" formatCode="General">
                  <c:v>119.6</c:v>
                </c:pt>
                <c:pt idx="7449" formatCode="General">
                  <c:v>119.8</c:v>
                </c:pt>
                <c:pt idx="7450" formatCode="General">
                  <c:v>119.9</c:v>
                </c:pt>
                <c:pt idx="7451" formatCode="General">
                  <c:v>120.1</c:v>
                </c:pt>
                <c:pt idx="7452" formatCode="General">
                  <c:v>120.2</c:v>
                </c:pt>
                <c:pt idx="7453" formatCode="General">
                  <c:v>120.3</c:v>
                </c:pt>
                <c:pt idx="7454" formatCode="General">
                  <c:v>120.4</c:v>
                </c:pt>
                <c:pt idx="7455" formatCode="General">
                  <c:v>120.5</c:v>
                </c:pt>
                <c:pt idx="7456" formatCode="General">
                  <c:v>120.5</c:v>
                </c:pt>
                <c:pt idx="7457" formatCode="General">
                  <c:v>120.3</c:v>
                </c:pt>
                <c:pt idx="7458" formatCode="General">
                  <c:v>120.2</c:v>
                </c:pt>
                <c:pt idx="7459" formatCode="General">
                  <c:v>120.2</c:v>
                </c:pt>
                <c:pt idx="7460" formatCode="General">
                  <c:v>120.2</c:v>
                </c:pt>
                <c:pt idx="7461" formatCode="General">
                  <c:v>120.1</c:v>
                </c:pt>
                <c:pt idx="7462" formatCode="General">
                  <c:v>119.9</c:v>
                </c:pt>
                <c:pt idx="7463" formatCode="General">
                  <c:v>119.8</c:v>
                </c:pt>
                <c:pt idx="7464" formatCode="General">
                  <c:v>119.6</c:v>
                </c:pt>
                <c:pt idx="7465" formatCode="General">
                  <c:v>119.4</c:v>
                </c:pt>
                <c:pt idx="7466" formatCode="General">
                  <c:v>119.1</c:v>
                </c:pt>
                <c:pt idx="7467" formatCode="General">
                  <c:v>118.8</c:v>
                </c:pt>
                <c:pt idx="7468" formatCode="General">
                  <c:v>118.7</c:v>
                </c:pt>
                <c:pt idx="7469" formatCode="General">
                  <c:v>118.6</c:v>
                </c:pt>
                <c:pt idx="7470" formatCode="General">
                  <c:v>118.4</c:v>
                </c:pt>
                <c:pt idx="7471" formatCode="General">
                  <c:v>118.4</c:v>
                </c:pt>
                <c:pt idx="7472" formatCode="General">
                  <c:v>118.3</c:v>
                </c:pt>
                <c:pt idx="7473" formatCode="General">
                  <c:v>118.2</c:v>
                </c:pt>
                <c:pt idx="7474" formatCode="General">
                  <c:v>118.2</c:v>
                </c:pt>
                <c:pt idx="7475" formatCode="General">
                  <c:v>118.1</c:v>
                </c:pt>
                <c:pt idx="7476" formatCode="General">
                  <c:v>118.2</c:v>
                </c:pt>
                <c:pt idx="7477" formatCode="General">
                  <c:v>118.2</c:v>
                </c:pt>
                <c:pt idx="7478" formatCode="General">
                  <c:v>118.3</c:v>
                </c:pt>
                <c:pt idx="7479" formatCode="General">
                  <c:v>118.5</c:v>
                </c:pt>
                <c:pt idx="7480" formatCode="General">
                  <c:v>118.7</c:v>
                </c:pt>
                <c:pt idx="7481" formatCode="General">
                  <c:v>118.9</c:v>
                </c:pt>
                <c:pt idx="7482" formatCode="General">
                  <c:v>119</c:v>
                </c:pt>
                <c:pt idx="7483" formatCode="General">
                  <c:v>119.3</c:v>
                </c:pt>
                <c:pt idx="7484" formatCode="General">
                  <c:v>119.5</c:v>
                </c:pt>
                <c:pt idx="7485" formatCode="General">
                  <c:v>119.7</c:v>
                </c:pt>
                <c:pt idx="7486" formatCode="General">
                  <c:v>119.9</c:v>
                </c:pt>
                <c:pt idx="7487" formatCode="General">
                  <c:v>120</c:v>
                </c:pt>
                <c:pt idx="7488" formatCode="General">
                  <c:v>120.1</c:v>
                </c:pt>
                <c:pt idx="7489" formatCode="General">
                  <c:v>120.3</c:v>
                </c:pt>
                <c:pt idx="7490" formatCode="General">
                  <c:v>120.4</c:v>
                </c:pt>
                <c:pt idx="7491" formatCode="General">
                  <c:v>120.4</c:v>
                </c:pt>
                <c:pt idx="7492" formatCode="General">
                  <c:v>120.5</c:v>
                </c:pt>
                <c:pt idx="7493" formatCode="General">
                  <c:v>120.6</c:v>
                </c:pt>
                <c:pt idx="7494" formatCode="General">
                  <c:v>120.7</c:v>
                </c:pt>
                <c:pt idx="7495" formatCode="General">
                  <c:v>120.7</c:v>
                </c:pt>
                <c:pt idx="7496" formatCode="General">
                  <c:v>120.6</c:v>
                </c:pt>
                <c:pt idx="7497" formatCode="General">
                  <c:v>120.4</c:v>
                </c:pt>
                <c:pt idx="7498" formatCode="General">
                  <c:v>120.3</c:v>
                </c:pt>
                <c:pt idx="7499" formatCode="General">
                  <c:v>120.1</c:v>
                </c:pt>
                <c:pt idx="7500" formatCode="General">
                  <c:v>119.9</c:v>
                </c:pt>
                <c:pt idx="7501" formatCode="General">
                  <c:v>119.6</c:v>
                </c:pt>
                <c:pt idx="7502" formatCode="General">
                  <c:v>119.5</c:v>
                </c:pt>
                <c:pt idx="7503" formatCode="General">
                  <c:v>119.5</c:v>
                </c:pt>
                <c:pt idx="7504" formatCode="General">
                  <c:v>119.4</c:v>
                </c:pt>
                <c:pt idx="7505" formatCode="General">
                  <c:v>119.3</c:v>
                </c:pt>
                <c:pt idx="7506" formatCode="General">
                  <c:v>119.1</c:v>
                </c:pt>
                <c:pt idx="7507" formatCode="General">
                  <c:v>119</c:v>
                </c:pt>
                <c:pt idx="7508" formatCode="General">
                  <c:v>118.8</c:v>
                </c:pt>
                <c:pt idx="7509" formatCode="General">
                  <c:v>118.6</c:v>
                </c:pt>
                <c:pt idx="7510" formatCode="General">
                  <c:v>118.4</c:v>
                </c:pt>
                <c:pt idx="7511" formatCode="General">
                  <c:v>118.3</c:v>
                </c:pt>
                <c:pt idx="7512" formatCode="General">
                  <c:v>118.2</c:v>
                </c:pt>
                <c:pt idx="7513" formatCode="General">
                  <c:v>118.2</c:v>
                </c:pt>
                <c:pt idx="7514" formatCode="General">
                  <c:v>118.2</c:v>
                </c:pt>
                <c:pt idx="7515" formatCode="General">
                  <c:v>118.3</c:v>
                </c:pt>
                <c:pt idx="7516" formatCode="General">
                  <c:v>118.5</c:v>
                </c:pt>
                <c:pt idx="7517" formatCode="General">
                  <c:v>118.7</c:v>
                </c:pt>
                <c:pt idx="7518" formatCode="General">
                  <c:v>119</c:v>
                </c:pt>
                <c:pt idx="7519" formatCode="General">
                  <c:v>119.2</c:v>
                </c:pt>
                <c:pt idx="7520" formatCode="General">
                  <c:v>119.5</c:v>
                </c:pt>
                <c:pt idx="7521" formatCode="General">
                  <c:v>119.6</c:v>
                </c:pt>
                <c:pt idx="7522" formatCode="General">
                  <c:v>119.7</c:v>
                </c:pt>
                <c:pt idx="7523" formatCode="General">
                  <c:v>119.8</c:v>
                </c:pt>
                <c:pt idx="7524" formatCode="General">
                  <c:v>119.9</c:v>
                </c:pt>
                <c:pt idx="7525" formatCode="General">
                  <c:v>120</c:v>
                </c:pt>
                <c:pt idx="7526" formatCode="General">
                  <c:v>120.2</c:v>
                </c:pt>
                <c:pt idx="7527" formatCode="General">
                  <c:v>120.4</c:v>
                </c:pt>
                <c:pt idx="7528" formatCode="General">
                  <c:v>120.5</c:v>
                </c:pt>
                <c:pt idx="7529" formatCode="General">
                  <c:v>120.7</c:v>
                </c:pt>
                <c:pt idx="7530" formatCode="General">
                  <c:v>120.9</c:v>
                </c:pt>
                <c:pt idx="7531" formatCode="General">
                  <c:v>120.9</c:v>
                </c:pt>
                <c:pt idx="7532" formatCode="General">
                  <c:v>121</c:v>
                </c:pt>
                <c:pt idx="7533" formatCode="General">
                  <c:v>120.9</c:v>
                </c:pt>
                <c:pt idx="7534" formatCode="General">
                  <c:v>120.8</c:v>
                </c:pt>
                <c:pt idx="7535" formatCode="General">
                  <c:v>120.7</c:v>
                </c:pt>
                <c:pt idx="7536" formatCode="General">
                  <c:v>120.5</c:v>
                </c:pt>
                <c:pt idx="7537" formatCode="General">
                  <c:v>120.3</c:v>
                </c:pt>
                <c:pt idx="7538" formatCode="General">
                  <c:v>120.2</c:v>
                </c:pt>
                <c:pt idx="7539" formatCode="General">
                  <c:v>120</c:v>
                </c:pt>
                <c:pt idx="7540" formatCode="General">
                  <c:v>119.8</c:v>
                </c:pt>
                <c:pt idx="7541" formatCode="General">
                  <c:v>119.7</c:v>
                </c:pt>
                <c:pt idx="7542" formatCode="General">
                  <c:v>119.5</c:v>
                </c:pt>
                <c:pt idx="7543" formatCode="General">
                  <c:v>119.3</c:v>
                </c:pt>
                <c:pt idx="7544" formatCode="General">
                  <c:v>119.2</c:v>
                </c:pt>
                <c:pt idx="7545" formatCode="General">
                  <c:v>118.9</c:v>
                </c:pt>
                <c:pt idx="7546" formatCode="General">
                  <c:v>118.7</c:v>
                </c:pt>
                <c:pt idx="7547" formatCode="General">
                  <c:v>118.5</c:v>
                </c:pt>
                <c:pt idx="7548" formatCode="General">
                  <c:v>118.4</c:v>
                </c:pt>
                <c:pt idx="7549" formatCode="General">
                  <c:v>118.4</c:v>
                </c:pt>
                <c:pt idx="7550" formatCode="General">
                  <c:v>118.5</c:v>
                </c:pt>
                <c:pt idx="7551" formatCode="General">
                  <c:v>118.5</c:v>
                </c:pt>
                <c:pt idx="7552" formatCode="General">
                  <c:v>118.6</c:v>
                </c:pt>
                <c:pt idx="7553" formatCode="General">
                  <c:v>118.9</c:v>
                </c:pt>
                <c:pt idx="7554" formatCode="General">
                  <c:v>119.1</c:v>
                </c:pt>
                <c:pt idx="7555" formatCode="General">
                  <c:v>119.2</c:v>
                </c:pt>
                <c:pt idx="7556" formatCode="General">
                  <c:v>119.4</c:v>
                </c:pt>
                <c:pt idx="7557" formatCode="General">
                  <c:v>119.5</c:v>
                </c:pt>
                <c:pt idx="7558" formatCode="General">
                  <c:v>119.6</c:v>
                </c:pt>
                <c:pt idx="7559" formatCode="General">
                  <c:v>119.6</c:v>
                </c:pt>
                <c:pt idx="7560" formatCode="General">
                  <c:v>119.7</c:v>
                </c:pt>
                <c:pt idx="7561" formatCode="General">
                  <c:v>119.7</c:v>
                </c:pt>
                <c:pt idx="7562" formatCode="General">
                  <c:v>119.8</c:v>
                </c:pt>
                <c:pt idx="7563" formatCode="General">
                  <c:v>119.9</c:v>
                </c:pt>
                <c:pt idx="7564" formatCode="General">
                  <c:v>120.2</c:v>
                </c:pt>
                <c:pt idx="7565" formatCode="General">
                  <c:v>120.5</c:v>
                </c:pt>
                <c:pt idx="7566" formatCode="General">
                  <c:v>120.8</c:v>
                </c:pt>
                <c:pt idx="7567" formatCode="General">
                  <c:v>121.1</c:v>
                </c:pt>
                <c:pt idx="7568" formatCode="General">
                  <c:v>121.2</c:v>
                </c:pt>
                <c:pt idx="7569" formatCode="General">
                  <c:v>121.3</c:v>
                </c:pt>
                <c:pt idx="7570" formatCode="General">
                  <c:v>121.3</c:v>
                </c:pt>
                <c:pt idx="7571" formatCode="General">
                  <c:v>121.3</c:v>
                </c:pt>
                <c:pt idx="7572" formatCode="General">
                  <c:v>121.1</c:v>
                </c:pt>
                <c:pt idx="7573" formatCode="General">
                  <c:v>121</c:v>
                </c:pt>
                <c:pt idx="7574" formatCode="General">
                  <c:v>120.7</c:v>
                </c:pt>
                <c:pt idx="7575" formatCode="General">
                  <c:v>120.6</c:v>
                </c:pt>
                <c:pt idx="7576" formatCode="General">
                  <c:v>120.3</c:v>
                </c:pt>
                <c:pt idx="7577" formatCode="General">
                  <c:v>120.1</c:v>
                </c:pt>
                <c:pt idx="7578" formatCode="General">
                  <c:v>120</c:v>
                </c:pt>
                <c:pt idx="7579" formatCode="General">
                  <c:v>119.8</c:v>
                </c:pt>
                <c:pt idx="7580" formatCode="General">
                  <c:v>119.6</c:v>
                </c:pt>
                <c:pt idx="7581" formatCode="General">
                  <c:v>119.4</c:v>
                </c:pt>
                <c:pt idx="7582" formatCode="General">
                  <c:v>119.3</c:v>
                </c:pt>
                <c:pt idx="7583" formatCode="General">
                  <c:v>119.1</c:v>
                </c:pt>
                <c:pt idx="7584" formatCode="General">
                  <c:v>119.1</c:v>
                </c:pt>
                <c:pt idx="7585" formatCode="General">
                  <c:v>119</c:v>
                </c:pt>
                <c:pt idx="7586" formatCode="General">
                  <c:v>119</c:v>
                </c:pt>
                <c:pt idx="7587" formatCode="General">
                  <c:v>118.9</c:v>
                </c:pt>
                <c:pt idx="7588" formatCode="General">
                  <c:v>118.9</c:v>
                </c:pt>
                <c:pt idx="7589" formatCode="General">
                  <c:v>118.9</c:v>
                </c:pt>
                <c:pt idx="7590" formatCode="General">
                  <c:v>118.9</c:v>
                </c:pt>
                <c:pt idx="7591" formatCode="General">
                  <c:v>118.9</c:v>
                </c:pt>
                <c:pt idx="7592" formatCode="General">
                  <c:v>118.8</c:v>
                </c:pt>
                <c:pt idx="7593" formatCode="General">
                  <c:v>118.9</c:v>
                </c:pt>
                <c:pt idx="7594" formatCode="General">
                  <c:v>119.1</c:v>
                </c:pt>
                <c:pt idx="7595" formatCode="General">
                  <c:v>119.3</c:v>
                </c:pt>
                <c:pt idx="7596" formatCode="General">
                  <c:v>119.6</c:v>
                </c:pt>
                <c:pt idx="7597" formatCode="General">
                  <c:v>119.8</c:v>
                </c:pt>
                <c:pt idx="7598" formatCode="General">
                  <c:v>120.1</c:v>
                </c:pt>
                <c:pt idx="7599" formatCode="General">
                  <c:v>120.3</c:v>
                </c:pt>
                <c:pt idx="7600" formatCode="General">
                  <c:v>120.5</c:v>
                </c:pt>
                <c:pt idx="7601" formatCode="General">
                  <c:v>120.7</c:v>
                </c:pt>
                <c:pt idx="7602" formatCode="General">
                  <c:v>120.9</c:v>
                </c:pt>
                <c:pt idx="7603" formatCode="General">
                  <c:v>121</c:v>
                </c:pt>
                <c:pt idx="7604" formatCode="General">
                  <c:v>121.2</c:v>
                </c:pt>
                <c:pt idx="7605" formatCode="General">
                  <c:v>121.3</c:v>
                </c:pt>
                <c:pt idx="7606" formatCode="General">
                  <c:v>121.3</c:v>
                </c:pt>
                <c:pt idx="7607" formatCode="General">
                  <c:v>121.2</c:v>
                </c:pt>
                <c:pt idx="7608" formatCode="General">
                  <c:v>121.2</c:v>
                </c:pt>
                <c:pt idx="7609" formatCode="General">
                  <c:v>121.1</c:v>
                </c:pt>
                <c:pt idx="7610" formatCode="General">
                  <c:v>121</c:v>
                </c:pt>
                <c:pt idx="7611" formatCode="General">
                  <c:v>120.9</c:v>
                </c:pt>
                <c:pt idx="7612" formatCode="General">
                  <c:v>120.9</c:v>
                </c:pt>
                <c:pt idx="7613" formatCode="General">
                  <c:v>120.7</c:v>
                </c:pt>
                <c:pt idx="7614" formatCode="General">
                  <c:v>120.6</c:v>
                </c:pt>
                <c:pt idx="7615" formatCode="General">
                  <c:v>120.5</c:v>
                </c:pt>
                <c:pt idx="7616" formatCode="General">
                  <c:v>120.3</c:v>
                </c:pt>
                <c:pt idx="7617" formatCode="General">
                  <c:v>120.1</c:v>
                </c:pt>
                <c:pt idx="7618" formatCode="General">
                  <c:v>119.9</c:v>
                </c:pt>
                <c:pt idx="7619" formatCode="General">
                  <c:v>119.8</c:v>
                </c:pt>
                <c:pt idx="7620" formatCode="General">
                  <c:v>119.6</c:v>
                </c:pt>
                <c:pt idx="7621" formatCode="General">
                  <c:v>119.4</c:v>
                </c:pt>
                <c:pt idx="7622" formatCode="General">
                  <c:v>119.2</c:v>
                </c:pt>
                <c:pt idx="7623" formatCode="General">
                  <c:v>119.1</c:v>
                </c:pt>
                <c:pt idx="7624" formatCode="General">
                  <c:v>119</c:v>
                </c:pt>
                <c:pt idx="7625" formatCode="General">
                  <c:v>119</c:v>
                </c:pt>
                <c:pt idx="7626" formatCode="General">
                  <c:v>119</c:v>
                </c:pt>
                <c:pt idx="7627" formatCode="General">
                  <c:v>119.1</c:v>
                </c:pt>
                <c:pt idx="7628" formatCode="General">
                  <c:v>119</c:v>
                </c:pt>
                <c:pt idx="7629" formatCode="General">
                  <c:v>119.1</c:v>
                </c:pt>
                <c:pt idx="7630" formatCode="General">
                  <c:v>119.2</c:v>
                </c:pt>
                <c:pt idx="7631" formatCode="General">
                  <c:v>119.3</c:v>
                </c:pt>
                <c:pt idx="7632" formatCode="General">
                  <c:v>119.3</c:v>
                </c:pt>
                <c:pt idx="7633" formatCode="General">
                  <c:v>119.5</c:v>
                </c:pt>
                <c:pt idx="7634" formatCode="General">
                  <c:v>119.7</c:v>
                </c:pt>
                <c:pt idx="7635" formatCode="General">
                  <c:v>119.9</c:v>
                </c:pt>
                <c:pt idx="7636" formatCode="General">
                  <c:v>120.2</c:v>
                </c:pt>
                <c:pt idx="7637" formatCode="General">
                  <c:v>120.5</c:v>
                </c:pt>
                <c:pt idx="7638" formatCode="General">
                  <c:v>120.7</c:v>
                </c:pt>
                <c:pt idx="7639" formatCode="General">
                  <c:v>120.9</c:v>
                </c:pt>
                <c:pt idx="7640" formatCode="General">
                  <c:v>121.1</c:v>
                </c:pt>
                <c:pt idx="7641" formatCode="General">
                  <c:v>121.3</c:v>
                </c:pt>
                <c:pt idx="7642" formatCode="General">
                  <c:v>121.4</c:v>
                </c:pt>
                <c:pt idx="7643" formatCode="General">
                  <c:v>121.5</c:v>
                </c:pt>
                <c:pt idx="7644" formatCode="General">
                  <c:v>121.5</c:v>
                </c:pt>
                <c:pt idx="7645" formatCode="General">
                  <c:v>121.5</c:v>
                </c:pt>
                <c:pt idx="7646" formatCode="General">
                  <c:v>121.4</c:v>
                </c:pt>
                <c:pt idx="7647" formatCode="General">
                  <c:v>121.4</c:v>
                </c:pt>
                <c:pt idx="7648" formatCode="General">
                  <c:v>121.3</c:v>
                </c:pt>
                <c:pt idx="7649" formatCode="General">
                  <c:v>121.2</c:v>
                </c:pt>
                <c:pt idx="7650" formatCode="General">
                  <c:v>121.1</c:v>
                </c:pt>
                <c:pt idx="7651" formatCode="General">
                  <c:v>120.9</c:v>
                </c:pt>
                <c:pt idx="7652" formatCode="General">
                  <c:v>120.7</c:v>
                </c:pt>
                <c:pt idx="7653" formatCode="General">
                  <c:v>120.5</c:v>
                </c:pt>
                <c:pt idx="7654" formatCode="General">
                  <c:v>120.4</c:v>
                </c:pt>
                <c:pt idx="7655" formatCode="General">
                  <c:v>120.2</c:v>
                </c:pt>
                <c:pt idx="7656" formatCode="General">
                  <c:v>120.1</c:v>
                </c:pt>
                <c:pt idx="7657" formatCode="General">
                  <c:v>120</c:v>
                </c:pt>
                <c:pt idx="7658" formatCode="General">
                  <c:v>119.9</c:v>
                </c:pt>
                <c:pt idx="7659" formatCode="General">
                  <c:v>119.8</c:v>
                </c:pt>
                <c:pt idx="7660" formatCode="General">
                  <c:v>119.6</c:v>
                </c:pt>
                <c:pt idx="7661" formatCode="General">
                  <c:v>119.4</c:v>
                </c:pt>
                <c:pt idx="7662" formatCode="General">
                  <c:v>119.2</c:v>
                </c:pt>
                <c:pt idx="7663" formatCode="General">
                  <c:v>119.1</c:v>
                </c:pt>
                <c:pt idx="7664" formatCode="General">
                  <c:v>119.1</c:v>
                </c:pt>
                <c:pt idx="7665" formatCode="General">
                  <c:v>119.1</c:v>
                </c:pt>
                <c:pt idx="7666" formatCode="General">
                  <c:v>119.2</c:v>
                </c:pt>
                <c:pt idx="7667" formatCode="General">
                  <c:v>119.2</c:v>
                </c:pt>
                <c:pt idx="7668" formatCode="General">
                  <c:v>119.4</c:v>
                </c:pt>
                <c:pt idx="7669" formatCode="General">
                  <c:v>119.6</c:v>
                </c:pt>
                <c:pt idx="7670" formatCode="General">
                  <c:v>119.8</c:v>
                </c:pt>
                <c:pt idx="7671" formatCode="General">
                  <c:v>119.9</c:v>
                </c:pt>
                <c:pt idx="7672" formatCode="General">
                  <c:v>120.1</c:v>
                </c:pt>
                <c:pt idx="7673" formatCode="General">
                  <c:v>120.3</c:v>
                </c:pt>
                <c:pt idx="7674" formatCode="General">
                  <c:v>120.5</c:v>
                </c:pt>
                <c:pt idx="7675" formatCode="General">
                  <c:v>120.6</c:v>
                </c:pt>
                <c:pt idx="7676" formatCode="General">
                  <c:v>120.8</c:v>
                </c:pt>
                <c:pt idx="7677" formatCode="General">
                  <c:v>120.9</c:v>
                </c:pt>
                <c:pt idx="7678" formatCode="General">
                  <c:v>121.1</c:v>
                </c:pt>
                <c:pt idx="7679" formatCode="General">
                  <c:v>121.2</c:v>
                </c:pt>
                <c:pt idx="7680" formatCode="General">
                  <c:v>121.3</c:v>
                </c:pt>
                <c:pt idx="7681" formatCode="General">
                  <c:v>121.6</c:v>
                </c:pt>
                <c:pt idx="7682" formatCode="General">
                  <c:v>121.7</c:v>
                </c:pt>
                <c:pt idx="7683" formatCode="General">
                  <c:v>121.8</c:v>
                </c:pt>
                <c:pt idx="7684" formatCode="General">
                  <c:v>121.8</c:v>
                </c:pt>
                <c:pt idx="7685" formatCode="General">
                  <c:v>121.7</c:v>
                </c:pt>
                <c:pt idx="7686" formatCode="General">
                  <c:v>121.6</c:v>
                </c:pt>
                <c:pt idx="7687" formatCode="General">
                  <c:v>121.5</c:v>
                </c:pt>
                <c:pt idx="7688" formatCode="General">
                  <c:v>121.4</c:v>
                </c:pt>
                <c:pt idx="7689" formatCode="General">
                  <c:v>121.2</c:v>
                </c:pt>
                <c:pt idx="7690" formatCode="General">
                  <c:v>120.9</c:v>
                </c:pt>
                <c:pt idx="7691" formatCode="General">
                  <c:v>120.7</c:v>
                </c:pt>
                <c:pt idx="7692" formatCode="General">
                  <c:v>120.6</c:v>
                </c:pt>
                <c:pt idx="7693" formatCode="General">
                  <c:v>120.4</c:v>
                </c:pt>
                <c:pt idx="7694" formatCode="General">
                  <c:v>120.2</c:v>
                </c:pt>
                <c:pt idx="7695" formatCode="General">
                  <c:v>120</c:v>
                </c:pt>
                <c:pt idx="7696" formatCode="General">
                  <c:v>119.9</c:v>
                </c:pt>
                <c:pt idx="7697" formatCode="General">
                  <c:v>119.8</c:v>
                </c:pt>
                <c:pt idx="7698" formatCode="General">
                  <c:v>119.7</c:v>
                </c:pt>
                <c:pt idx="7699" formatCode="General">
                  <c:v>119.7</c:v>
                </c:pt>
                <c:pt idx="7700" formatCode="General">
                  <c:v>119.6</c:v>
                </c:pt>
                <c:pt idx="7701" formatCode="General">
                  <c:v>119.5</c:v>
                </c:pt>
                <c:pt idx="7702" formatCode="General">
                  <c:v>119.4</c:v>
                </c:pt>
                <c:pt idx="7703" formatCode="General">
                  <c:v>119.4</c:v>
                </c:pt>
                <c:pt idx="7704" formatCode="General">
                  <c:v>119.4</c:v>
                </c:pt>
                <c:pt idx="7705" formatCode="General">
                  <c:v>119.5</c:v>
                </c:pt>
                <c:pt idx="7706" formatCode="General">
                  <c:v>119.5</c:v>
                </c:pt>
                <c:pt idx="7707" formatCode="General">
                  <c:v>119.6</c:v>
                </c:pt>
                <c:pt idx="7708" formatCode="General">
                  <c:v>119.7</c:v>
                </c:pt>
                <c:pt idx="7709" formatCode="General">
                  <c:v>119.9</c:v>
                </c:pt>
                <c:pt idx="7710" formatCode="General">
                  <c:v>120.1</c:v>
                </c:pt>
                <c:pt idx="7711" formatCode="General">
                  <c:v>120.4</c:v>
                </c:pt>
                <c:pt idx="7712" formatCode="General">
                  <c:v>120.6</c:v>
                </c:pt>
                <c:pt idx="7713" formatCode="General">
                  <c:v>120.9</c:v>
                </c:pt>
                <c:pt idx="7714" formatCode="General">
                  <c:v>121.1</c:v>
                </c:pt>
                <c:pt idx="7715" formatCode="General">
                  <c:v>121.4</c:v>
                </c:pt>
                <c:pt idx="7716" formatCode="General">
                  <c:v>121.5</c:v>
                </c:pt>
                <c:pt idx="7717" formatCode="General">
                  <c:v>121.6</c:v>
                </c:pt>
                <c:pt idx="7718" formatCode="General">
                  <c:v>121.7</c:v>
                </c:pt>
                <c:pt idx="7719" formatCode="General">
                  <c:v>121.7</c:v>
                </c:pt>
                <c:pt idx="7720" formatCode="General">
                  <c:v>121.7</c:v>
                </c:pt>
                <c:pt idx="7721" formatCode="General">
                  <c:v>121.8</c:v>
                </c:pt>
                <c:pt idx="7722" formatCode="General">
                  <c:v>121.8</c:v>
                </c:pt>
                <c:pt idx="7723" formatCode="General">
                  <c:v>121.8</c:v>
                </c:pt>
                <c:pt idx="7724" formatCode="General">
                  <c:v>121.7</c:v>
                </c:pt>
                <c:pt idx="7725" formatCode="General">
                  <c:v>121.7</c:v>
                </c:pt>
                <c:pt idx="7726" formatCode="General">
                  <c:v>121.5</c:v>
                </c:pt>
                <c:pt idx="7727" formatCode="General">
                  <c:v>121.4</c:v>
                </c:pt>
                <c:pt idx="7728" formatCode="General">
                  <c:v>121.3</c:v>
                </c:pt>
                <c:pt idx="7729" formatCode="General">
                  <c:v>121.1</c:v>
                </c:pt>
                <c:pt idx="7730" formatCode="General">
                  <c:v>121</c:v>
                </c:pt>
                <c:pt idx="7731" formatCode="General">
                  <c:v>120.8</c:v>
                </c:pt>
                <c:pt idx="7732" formatCode="General">
                  <c:v>120.5</c:v>
                </c:pt>
                <c:pt idx="7733" formatCode="General">
                  <c:v>120.2</c:v>
                </c:pt>
                <c:pt idx="7734" formatCode="General">
                  <c:v>120</c:v>
                </c:pt>
                <c:pt idx="7735" formatCode="General">
                  <c:v>119.8</c:v>
                </c:pt>
                <c:pt idx="7736" formatCode="General">
                  <c:v>119.8</c:v>
                </c:pt>
                <c:pt idx="7737" formatCode="General">
                  <c:v>119.7</c:v>
                </c:pt>
                <c:pt idx="7738" formatCode="General">
                  <c:v>119.7</c:v>
                </c:pt>
                <c:pt idx="7739" formatCode="General">
                  <c:v>119.6</c:v>
                </c:pt>
                <c:pt idx="7740" formatCode="General">
                  <c:v>119.6</c:v>
                </c:pt>
                <c:pt idx="7741" formatCode="General">
                  <c:v>119.6</c:v>
                </c:pt>
                <c:pt idx="7742" formatCode="General">
                  <c:v>119.7</c:v>
                </c:pt>
                <c:pt idx="7743" formatCode="General">
                  <c:v>119.8</c:v>
                </c:pt>
                <c:pt idx="7744" formatCode="General">
                  <c:v>119.8</c:v>
                </c:pt>
                <c:pt idx="7745" formatCode="General">
                  <c:v>119.9</c:v>
                </c:pt>
                <c:pt idx="7746" formatCode="General">
                  <c:v>120</c:v>
                </c:pt>
                <c:pt idx="7747" formatCode="General">
                  <c:v>120.2</c:v>
                </c:pt>
                <c:pt idx="7748" formatCode="General">
                  <c:v>120.4</c:v>
                </c:pt>
                <c:pt idx="7749" formatCode="General">
                  <c:v>120.6</c:v>
                </c:pt>
                <c:pt idx="7750" formatCode="General">
                  <c:v>120.8</c:v>
                </c:pt>
                <c:pt idx="7751" formatCode="General">
                  <c:v>121</c:v>
                </c:pt>
                <c:pt idx="7752" formatCode="General">
                  <c:v>121.3</c:v>
                </c:pt>
                <c:pt idx="7753" formatCode="General">
                  <c:v>121.5</c:v>
                </c:pt>
                <c:pt idx="7754" formatCode="General">
                  <c:v>121.6</c:v>
                </c:pt>
                <c:pt idx="7755" formatCode="General">
                  <c:v>121.8</c:v>
                </c:pt>
                <c:pt idx="7756" formatCode="General">
                  <c:v>121.9</c:v>
                </c:pt>
                <c:pt idx="7757" formatCode="General">
                  <c:v>122</c:v>
                </c:pt>
                <c:pt idx="7758" formatCode="General">
                  <c:v>122</c:v>
                </c:pt>
                <c:pt idx="7759" formatCode="General">
                  <c:v>122</c:v>
                </c:pt>
                <c:pt idx="7760" formatCode="General">
                  <c:v>122</c:v>
                </c:pt>
                <c:pt idx="7761" formatCode="General">
                  <c:v>121.9</c:v>
                </c:pt>
                <c:pt idx="7762" formatCode="General">
                  <c:v>121.9</c:v>
                </c:pt>
                <c:pt idx="7763" formatCode="General">
                  <c:v>121.9</c:v>
                </c:pt>
                <c:pt idx="7764" formatCode="General">
                  <c:v>121.7</c:v>
                </c:pt>
                <c:pt idx="7765" formatCode="General">
                  <c:v>121.6</c:v>
                </c:pt>
                <c:pt idx="7766" formatCode="General">
                  <c:v>121.4</c:v>
                </c:pt>
                <c:pt idx="7767" formatCode="General">
                  <c:v>121.3</c:v>
                </c:pt>
                <c:pt idx="7768" formatCode="General">
                  <c:v>121.2</c:v>
                </c:pt>
                <c:pt idx="7769" formatCode="General">
                  <c:v>120.9</c:v>
                </c:pt>
                <c:pt idx="7770" formatCode="General">
                  <c:v>120.7</c:v>
                </c:pt>
                <c:pt idx="7771" formatCode="General">
                  <c:v>120.5</c:v>
                </c:pt>
                <c:pt idx="7772" formatCode="General">
                  <c:v>120.3</c:v>
                </c:pt>
                <c:pt idx="7773" formatCode="General">
                  <c:v>120.1</c:v>
                </c:pt>
                <c:pt idx="7774" formatCode="General">
                  <c:v>120</c:v>
                </c:pt>
                <c:pt idx="7775" formatCode="General">
                  <c:v>119.9</c:v>
                </c:pt>
                <c:pt idx="7776" formatCode="General">
                  <c:v>119.8</c:v>
                </c:pt>
                <c:pt idx="7777" formatCode="General">
                  <c:v>119.8</c:v>
                </c:pt>
                <c:pt idx="7778" formatCode="General">
                  <c:v>119.8</c:v>
                </c:pt>
                <c:pt idx="7779" formatCode="General">
                  <c:v>119.8</c:v>
                </c:pt>
                <c:pt idx="7780" formatCode="General">
                  <c:v>119.9</c:v>
                </c:pt>
                <c:pt idx="7781" formatCode="General">
                  <c:v>120</c:v>
                </c:pt>
                <c:pt idx="7782" formatCode="General">
                  <c:v>120</c:v>
                </c:pt>
                <c:pt idx="7783" formatCode="General">
                  <c:v>120.1</c:v>
                </c:pt>
                <c:pt idx="7784" formatCode="General">
                  <c:v>120.3</c:v>
                </c:pt>
                <c:pt idx="7785" formatCode="General">
                  <c:v>120.5</c:v>
                </c:pt>
                <c:pt idx="7786" formatCode="General">
                  <c:v>120.6</c:v>
                </c:pt>
                <c:pt idx="7787" formatCode="General">
                  <c:v>120.6</c:v>
                </c:pt>
                <c:pt idx="7788" formatCode="General">
                  <c:v>120.8</c:v>
                </c:pt>
                <c:pt idx="7789" formatCode="General">
                  <c:v>120.9</c:v>
                </c:pt>
                <c:pt idx="7790" formatCode="General">
                  <c:v>121</c:v>
                </c:pt>
                <c:pt idx="7791" formatCode="General">
                  <c:v>121.3</c:v>
                </c:pt>
                <c:pt idx="7792" formatCode="General">
                  <c:v>121.7</c:v>
                </c:pt>
                <c:pt idx="7793" formatCode="General">
                  <c:v>122.1</c:v>
                </c:pt>
                <c:pt idx="7794" formatCode="General">
                  <c:v>122.2</c:v>
                </c:pt>
                <c:pt idx="7795" formatCode="General">
                  <c:v>122.5</c:v>
                </c:pt>
                <c:pt idx="7796" formatCode="General">
                  <c:v>122.5</c:v>
                </c:pt>
                <c:pt idx="7797" formatCode="General">
                  <c:v>122.5</c:v>
                </c:pt>
                <c:pt idx="7798" formatCode="General">
                  <c:v>122.3</c:v>
                </c:pt>
                <c:pt idx="7799" formatCode="General">
                  <c:v>122.1</c:v>
                </c:pt>
                <c:pt idx="7800" formatCode="General">
                  <c:v>121.9</c:v>
                </c:pt>
                <c:pt idx="7801" formatCode="General">
                  <c:v>121.8</c:v>
                </c:pt>
                <c:pt idx="7802" formatCode="General">
                  <c:v>121.8</c:v>
                </c:pt>
                <c:pt idx="7803" formatCode="General">
                  <c:v>121.7</c:v>
                </c:pt>
                <c:pt idx="7804" formatCode="General">
                  <c:v>121.5</c:v>
                </c:pt>
                <c:pt idx="7805" formatCode="General">
                  <c:v>121.4</c:v>
                </c:pt>
                <c:pt idx="7806" formatCode="General">
                  <c:v>121.3</c:v>
                </c:pt>
                <c:pt idx="7807" formatCode="General">
                  <c:v>121.2</c:v>
                </c:pt>
                <c:pt idx="7808" formatCode="General">
                  <c:v>121</c:v>
                </c:pt>
                <c:pt idx="7809" formatCode="General">
                  <c:v>120.8</c:v>
                </c:pt>
                <c:pt idx="7810" formatCode="General">
                  <c:v>120.6</c:v>
                </c:pt>
                <c:pt idx="7811" formatCode="General">
                  <c:v>120.5</c:v>
                </c:pt>
                <c:pt idx="7812" formatCode="General">
                  <c:v>120.2</c:v>
                </c:pt>
                <c:pt idx="7813" formatCode="General">
                  <c:v>120.1</c:v>
                </c:pt>
                <c:pt idx="7814" formatCode="General">
                  <c:v>120.1</c:v>
                </c:pt>
                <c:pt idx="7815" formatCode="General">
                  <c:v>120</c:v>
                </c:pt>
                <c:pt idx="7816" formatCode="General">
                  <c:v>120</c:v>
                </c:pt>
                <c:pt idx="7817" formatCode="General">
                  <c:v>120.1</c:v>
                </c:pt>
                <c:pt idx="7818" formatCode="General">
                  <c:v>120.1</c:v>
                </c:pt>
                <c:pt idx="7819" formatCode="General">
                  <c:v>120.2</c:v>
                </c:pt>
                <c:pt idx="7820" formatCode="General">
                  <c:v>120.2</c:v>
                </c:pt>
                <c:pt idx="7821" formatCode="General">
                  <c:v>120.3</c:v>
                </c:pt>
                <c:pt idx="7822" formatCode="General">
                  <c:v>120.4</c:v>
                </c:pt>
                <c:pt idx="7823" formatCode="General">
                  <c:v>120.6</c:v>
                </c:pt>
                <c:pt idx="7824" formatCode="General">
                  <c:v>120.8</c:v>
                </c:pt>
                <c:pt idx="7825" formatCode="General">
                  <c:v>120.9</c:v>
                </c:pt>
                <c:pt idx="7826" formatCode="General">
                  <c:v>121.1</c:v>
                </c:pt>
                <c:pt idx="7827" formatCode="General">
                  <c:v>121.4</c:v>
                </c:pt>
                <c:pt idx="7828" formatCode="General">
                  <c:v>121.6</c:v>
                </c:pt>
                <c:pt idx="7829" formatCode="General">
                  <c:v>121.9</c:v>
                </c:pt>
                <c:pt idx="7830" formatCode="General">
                  <c:v>122</c:v>
                </c:pt>
                <c:pt idx="7831" formatCode="General">
                  <c:v>122.2</c:v>
                </c:pt>
                <c:pt idx="7832" formatCode="General">
                  <c:v>122.3</c:v>
                </c:pt>
                <c:pt idx="7833" formatCode="General">
                  <c:v>122.4</c:v>
                </c:pt>
                <c:pt idx="7834" formatCode="General">
                  <c:v>122.5</c:v>
                </c:pt>
                <c:pt idx="7835" formatCode="General">
                  <c:v>122.4</c:v>
                </c:pt>
                <c:pt idx="7836" formatCode="General">
                  <c:v>122.4</c:v>
                </c:pt>
                <c:pt idx="7837" formatCode="General">
                  <c:v>122.4</c:v>
                </c:pt>
                <c:pt idx="7838" formatCode="General">
                  <c:v>122.3</c:v>
                </c:pt>
                <c:pt idx="7839" formatCode="General">
                  <c:v>122.2</c:v>
                </c:pt>
                <c:pt idx="7840" formatCode="General">
                  <c:v>122.1</c:v>
                </c:pt>
                <c:pt idx="7841" formatCode="General">
                  <c:v>121.9</c:v>
                </c:pt>
                <c:pt idx="7842" formatCode="General">
                  <c:v>121.7</c:v>
                </c:pt>
                <c:pt idx="7843" formatCode="General">
                  <c:v>121.6</c:v>
                </c:pt>
                <c:pt idx="7844" formatCode="General">
                  <c:v>121.5</c:v>
                </c:pt>
                <c:pt idx="7845" formatCode="General">
                  <c:v>121.3</c:v>
                </c:pt>
                <c:pt idx="7846" formatCode="General">
                  <c:v>121.2</c:v>
                </c:pt>
                <c:pt idx="7847" formatCode="General">
                  <c:v>121</c:v>
                </c:pt>
                <c:pt idx="7848" formatCode="General">
                  <c:v>120.8</c:v>
                </c:pt>
                <c:pt idx="7849" formatCode="General">
                  <c:v>120.7</c:v>
                </c:pt>
                <c:pt idx="7850" formatCode="General">
                  <c:v>120.5</c:v>
                </c:pt>
                <c:pt idx="7851" formatCode="General">
                  <c:v>120.4</c:v>
                </c:pt>
                <c:pt idx="7852" formatCode="General">
                  <c:v>120.2</c:v>
                </c:pt>
                <c:pt idx="7853" formatCode="General">
                  <c:v>120.1</c:v>
                </c:pt>
                <c:pt idx="7854" formatCode="General">
                  <c:v>120.1</c:v>
                </c:pt>
                <c:pt idx="7855" formatCode="General">
                  <c:v>120</c:v>
                </c:pt>
                <c:pt idx="7856" formatCode="General">
                  <c:v>120.1</c:v>
                </c:pt>
                <c:pt idx="7857" formatCode="General">
                  <c:v>120.2</c:v>
                </c:pt>
                <c:pt idx="7858" formatCode="General">
                  <c:v>120.3</c:v>
                </c:pt>
                <c:pt idx="7859" formatCode="General">
                  <c:v>120.5</c:v>
                </c:pt>
                <c:pt idx="7860" formatCode="General">
                  <c:v>120.7</c:v>
                </c:pt>
                <c:pt idx="7861" formatCode="General">
                  <c:v>120.9</c:v>
                </c:pt>
                <c:pt idx="7862" formatCode="General">
                  <c:v>121.2</c:v>
                </c:pt>
                <c:pt idx="7863" formatCode="General">
                  <c:v>121.3</c:v>
                </c:pt>
                <c:pt idx="7864" formatCode="General">
                  <c:v>121.5</c:v>
                </c:pt>
                <c:pt idx="7865" formatCode="General">
                  <c:v>121.7</c:v>
                </c:pt>
                <c:pt idx="7866" formatCode="General">
                  <c:v>121.8</c:v>
                </c:pt>
                <c:pt idx="7867" formatCode="General">
                  <c:v>122</c:v>
                </c:pt>
                <c:pt idx="7868" formatCode="General">
                  <c:v>122.2</c:v>
                </c:pt>
                <c:pt idx="7869" formatCode="General">
                  <c:v>122.3</c:v>
                </c:pt>
                <c:pt idx="7870" formatCode="General">
                  <c:v>122.4</c:v>
                </c:pt>
                <c:pt idx="7871" formatCode="General">
                  <c:v>122.5</c:v>
                </c:pt>
                <c:pt idx="7872" formatCode="General">
                  <c:v>122.6</c:v>
                </c:pt>
                <c:pt idx="7873" formatCode="General">
                  <c:v>122.6</c:v>
                </c:pt>
                <c:pt idx="7874" formatCode="General">
                  <c:v>122.6</c:v>
                </c:pt>
                <c:pt idx="7875" formatCode="General">
                  <c:v>122.6</c:v>
                </c:pt>
                <c:pt idx="7876" formatCode="General">
                  <c:v>122.5</c:v>
                </c:pt>
                <c:pt idx="7877" formatCode="General">
                  <c:v>122.5</c:v>
                </c:pt>
                <c:pt idx="7878" formatCode="General">
                  <c:v>122.4</c:v>
                </c:pt>
                <c:pt idx="7879" formatCode="General">
                  <c:v>122.3</c:v>
                </c:pt>
                <c:pt idx="7880" formatCode="General">
                  <c:v>122.1</c:v>
                </c:pt>
                <c:pt idx="7881" formatCode="General">
                  <c:v>121.9</c:v>
                </c:pt>
                <c:pt idx="7882" formatCode="General">
                  <c:v>121.7</c:v>
                </c:pt>
                <c:pt idx="7883" formatCode="General">
                  <c:v>121.5</c:v>
                </c:pt>
                <c:pt idx="7884" formatCode="General">
                  <c:v>121.3</c:v>
                </c:pt>
                <c:pt idx="7885" formatCode="General">
                  <c:v>121.1</c:v>
                </c:pt>
                <c:pt idx="7886" formatCode="General">
                  <c:v>120.9</c:v>
                </c:pt>
                <c:pt idx="7887" formatCode="General">
                  <c:v>120.7</c:v>
                </c:pt>
                <c:pt idx="7888" formatCode="General">
                  <c:v>120.6</c:v>
                </c:pt>
                <c:pt idx="7889" formatCode="General">
                  <c:v>120.4</c:v>
                </c:pt>
                <c:pt idx="7890" formatCode="General">
                  <c:v>120.4</c:v>
                </c:pt>
                <c:pt idx="7891" formatCode="General">
                  <c:v>120.4</c:v>
                </c:pt>
                <c:pt idx="7892" formatCode="General">
                  <c:v>120.4</c:v>
                </c:pt>
                <c:pt idx="7893" formatCode="General">
                  <c:v>120.4</c:v>
                </c:pt>
                <c:pt idx="7894" formatCode="General">
                  <c:v>120.5</c:v>
                </c:pt>
                <c:pt idx="7895" formatCode="General">
                  <c:v>120.6</c:v>
                </c:pt>
                <c:pt idx="7896" formatCode="General">
                  <c:v>120.7</c:v>
                </c:pt>
                <c:pt idx="7897" formatCode="General">
                  <c:v>120.8</c:v>
                </c:pt>
                <c:pt idx="7898" formatCode="General">
                  <c:v>120.9</c:v>
                </c:pt>
                <c:pt idx="7899" formatCode="General">
                  <c:v>121</c:v>
                </c:pt>
                <c:pt idx="7900" formatCode="General">
                  <c:v>121.2</c:v>
                </c:pt>
                <c:pt idx="7901" formatCode="General">
                  <c:v>121.3</c:v>
                </c:pt>
                <c:pt idx="7902" formatCode="General">
                  <c:v>121.5</c:v>
                </c:pt>
                <c:pt idx="7903" formatCode="General">
                  <c:v>121.7</c:v>
                </c:pt>
                <c:pt idx="7904" formatCode="General">
                  <c:v>121.9</c:v>
                </c:pt>
                <c:pt idx="7905" formatCode="General">
                  <c:v>122.1</c:v>
                </c:pt>
                <c:pt idx="7906" formatCode="General">
                  <c:v>122.4</c:v>
                </c:pt>
                <c:pt idx="7907" formatCode="General">
                  <c:v>122.6</c:v>
                </c:pt>
                <c:pt idx="7908" formatCode="General">
                  <c:v>122.8</c:v>
                </c:pt>
                <c:pt idx="7909" formatCode="General">
                  <c:v>122.9</c:v>
                </c:pt>
                <c:pt idx="7910" formatCode="General">
                  <c:v>122.9</c:v>
                </c:pt>
                <c:pt idx="7911" formatCode="General">
                  <c:v>122.9</c:v>
                </c:pt>
                <c:pt idx="7912" formatCode="General">
                  <c:v>122.9</c:v>
                </c:pt>
                <c:pt idx="7913" formatCode="General">
                  <c:v>122.8</c:v>
                </c:pt>
                <c:pt idx="7914" formatCode="General">
                  <c:v>122.7</c:v>
                </c:pt>
                <c:pt idx="7915" formatCode="General">
                  <c:v>122.6</c:v>
                </c:pt>
                <c:pt idx="7916" formatCode="General">
                  <c:v>122.5</c:v>
                </c:pt>
                <c:pt idx="7917" formatCode="General">
                  <c:v>122.3</c:v>
                </c:pt>
                <c:pt idx="7918" formatCode="General">
                  <c:v>122.2</c:v>
                </c:pt>
                <c:pt idx="7919" formatCode="General">
                  <c:v>122</c:v>
                </c:pt>
                <c:pt idx="7920" formatCode="General">
                  <c:v>121.8</c:v>
                </c:pt>
                <c:pt idx="7921" formatCode="General">
                  <c:v>121.7</c:v>
                </c:pt>
                <c:pt idx="7922" formatCode="General">
                  <c:v>121.5</c:v>
                </c:pt>
                <c:pt idx="7923" formatCode="General">
                  <c:v>121.3</c:v>
                </c:pt>
                <c:pt idx="7924" formatCode="General">
                  <c:v>121.1</c:v>
                </c:pt>
                <c:pt idx="7925" formatCode="General">
                  <c:v>120.9</c:v>
                </c:pt>
                <c:pt idx="7926" formatCode="General">
                  <c:v>120.8</c:v>
                </c:pt>
                <c:pt idx="7927" formatCode="General">
                  <c:v>120.8</c:v>
                </c:pt>
                <c:pt idx="7928" formatCode="General">
                  <c:v>120.7</c:v>
                </c:pt>
                <c:pt idx="7929" formatCode="General">
                  <c:v>120.6</c:v>
                </c:pt>
                <c:pt idx="7930" formatCode="General">
                  <c:v>120.6</c:v>
                </c:pt>
                <c:pt idx="7931" formatCode="General">
                  <c:v>120.6</c:v>
                </c:pt>
                <c:pt idx="7932" formatCode="General">
                  <c:v>120.6</c:v>
                </c:pt>
                <c:pt idx="7933" formatCode="General">
                  <c:v>120.7</c:v>
                </c:pt>
                <c:pt idx="7934" formatCode="General">
                  <c:v>120.8</c:v>
                </c:pt>
                <c:pt idx="7935" formatCode="General">
                  <c:v>120.9</c:v>
                </c:pt>
                <c:pt idx="7936" formatCode="General">
                  <c:v>121</c:v>
                </c:pt>
                <c:pt idx="7937" formatCode="General">
                  <c:v>121.2</c:v>
                </c:pt>
                <c:pt idx="7938" formatCode="General">
                  <c:v>121.4</c:v>
                </c:pt>
                <c:pt idx="7939" formatCode="General">
                  <c:v>121.6</c:v>
                </c:pt>
                <c:pt idx="7940" formatCode="General">
                  <c:v>121.9</c:v>
                </c:pt>
                <c:pt idx="7941" formatCode="General">
                  <c:v>122.1</c:v>
                </c:pt>
                <c:pt idx="7942" formatCode="General">
                  <c:v>122.3</c:v>
                </c:pt>
                <c:pt idx="7943" formatCode="General">
                  <c:v>122.6</c:v>
                </c:pt>
                <c:pt idx="7944" formatCode="General">
                  <c:v>122.7</c:v>
                </c:pt>
                <c:pt idx="7945" formatCode="General">
                  <c:v>122.8</c:v>
                </c:pt>
                <c:pt idx="7946" formatCode="General">
                  <c:v>122.9</c:v>
                </c:pt>
                <c:pt idx="7947" formatCode="General">
                  <c:v>122.9</c:v>
                </c:pt>
                <c:pt idx="7948" formatCode="General">
                  <c:v>122.9</c:v>
                </c:pt>
                <c:pt idx="7949" formatCode="General">
                  <c:v>122.8</c:v>
                </c:pt>
                <c:pt idx="7950" formatCode="General">
                  <c:v>122.8</c:v>
                </c:pt>
                <c:pt idx="7951" formatCode="General">
                  <c:v>122.8</c:v>
                </c:pt>
                <c:pt idx="7952" formatCode="General">
                  <c:v>122.8</c:v>
                </c:pt>
                <c:pt idx="7953" formatCode="General">
                  <c:v>122.9</c:v>
                </c:pt>
                <c:pt idx="7954" formatCode="General">
                  <c:v>122.8</c:v>
                </c:pt>
                <c:pt idx="7955" formatCode="General">
                  <c:v>122.7</c:v>
                </c:pt>
                <c:pt idx="7956" formatCode="General">
                  <c:v>122.6</c:v>
                </c:pt>
                <c:pt idx="7957" formatCode="General">
                  <c:v>122.4</c:v>
                </c:pt>
                <c:pt idx="7958" formatCode="General">
                  <c:v>122.2</c:v>
                </c:pt>
                <c:pt idx="7959" formatCode="General">
                  <c:v>122</c:v>
                </c:pt>
                <c:pt idx="7960" formatCode="General">
                  <c:v>121.7</c:v>
                </c:pt>
                <c:pt idx="7961" formatCode="General">
                  <c:v>121.4</c:v>
                </c:pt>
                <c:pt idx="7962" formatCode="General">
                  <c:v>121.2</c:v>
                </c:pt>
                <c:pt idx="7963" formatCode="General">
                  <c:v>121.1</c:v>
                </c:pt>
                <c:pt idx="7964" formatCode="General">
                  <c:v>121</c:v>
                </c:pt>
                <c:pt idx="7965" formatCode="General">
                  <c:v>120.9</c:v>
                </c:pt>
                <c:pt idx="7966" formatCode="General">
                  <c:v>120.8</c:v>
                </c:pt>
                <c:pt idx="7967" formatCode="General">
                  <c:v>120.8</c:v>
                </c:pt>
                <c:pt idx="7968" formatCode="General">
                  <c:v>120.7</c:v>
                </c:pt>
                <c:pt idx="7969" formatCode="General">
                  <c:v>120.8</c:v>
                </c:pt>
                <c:pt idx="7970" formatCode="General">
                  <c:v>120.8</c:v>
                </c:pt>
                <c:pt idx="7971" formatCode="General">
                  <c:v>120.9</c:v>
                </c:pt>
                <c:pt idx="7972" formatCode="General">
                  <c:v>121</c:v>
                </c:pt>
                <c:pt idx="7973" formatCode="General">
                  <c:v>121.1</c:v>
                </c:pt>
                <c:pt idx="7974" formatCode="General">
                  <c:v>121.3</c:v>
                </c:pt>
                <c:pt idx="7975" formatCode="General">
                  <c:v>121.5</c:v>
                </c:pt>
                <c:pt idx="7976" formatCode="General">
                  <c:v>121.7</c:v>
                </c:pt>
                <c:pt idx="7977" formatCode="General">
                  <c:v>121.9</c:v>
                </c:pt>
                <c:pt idx="7978" formatCode="General">
                  <c:v>122.1</c:v>
                </c:pt>
                <c:pt idx="7979" formatCode="General">
                  <c:v>122.3</c:v>
                </c:pt>
                <c:pt idx="7980" formatCode="General">
                  <c:v>122.5</c:v>
                </c:pt>
                <c:pt idx="7981" formatCode="General">
                  <c:v>122.6</c:v>
                </c:pt>
                <c:pt idx="7982" formatCode="General">
                  <c:v>122.7</c:v>
                </c:pt>
                <c:pt idx="7983" formatCode="General">
                  <c:v>122.8</c:v>
                </c:pt>
                <c:pt idx="7984" formatCode="General">
                  <c:v>122.9</c:v>
                </c:pt>
                <c:pt idx="7985" formatCode="General">
                  <c:v>123</c:v>
                </c:pt>
                <c:pt idx="7986" formatCode="General">
                  <c:v>123.2</c:v>
                </c:pt>
                <c:pt idx="7987" formatCode="General">
                  <c:v>123.3</c:v>
                </c:pt>
                <c:pt idx="7988" formatCode="General">
                  <c:v>123.3</c:v>
                </c:pt>
                <c:pt idx="7989" formatCode="General">
                  <c:v>123.3</c:v>
                </c:pt>
                <c:pt idx="7990" formatCode="General">
                  <c:v>123.2</c:v>
                </c:pt>
                <c:pt idx="7991" formatCode="General">
                  <c:v>123.1</c:v>
                </c:pt>
                <c:pt idx="7992" formatCode="General">
                  <c:v>123</c:v>
                </c:pt>
                <c:pt idx="7993" formatCode="General">
                  <c:v>122.8</c:v>
                </c:pt>
                <c:pt idx="7994" formatCode="General">
                  <c:v>122.6</c:v>
                </c:pt>
                <c:pt idx="7995" formatCode="General">
                  <c:v>122.5</c:v>
                </c:pt>
                <c:pt idx="7996" formatCode="General">
                  <c:v>122.3</c:v>
                </c:pt>
                <c:pt idx="7997" formatCode="General">
                  <c:v>122</c:v>
                </c:pt>
                <c:pt idx="7998" formatCode="General">
                  <c:v>121.8</c:v>
                </c:pt>
                <c:pt idx="7999" formatCode="General">
                  <c:v>121.6</c:v>
                </c:pt>
                <c:pt idx="8000" formatCode="General">
                  <c:v>121.5</c:v>
                </c:pt>
                <c:pt idx="8001" formatCode="General">
                  <c:v>121.3</c:v>
                </c:pt>
                <c:pt idx="8002" formatCode="General">
                  <c:v>121.2</c:v>
                </c:pt>
                <c:pt idx="8003" formatCode="General">
                  <c:v>121.1</c:v>
                </c:pt>
                <c:pt idx="8004" formatCode="General">
                  <c:v>120.9</c:v>
                </c:pt>
                <c:pt idx="8005" formatCode="General">
                  <c:v>120.9</c:v>
                </c:pt>
                <c:pt idx="8006" formatCode="General">
                  <c:v>121</c:v>
                </c:pt>
                <c:pt idx="8007" formatCode="General">
                  <c:v>120.9</c:v>
                </c:pt>
                <c:pt idx="8008" formatCode="General">
                  <c:v>121</c:v>
                </c:pt>
                <c:pt idx="8009" formatCode="General">
                  <c:v>121</c:v>
                </c:pt>
                <c:pt idx="8010" formatCode="General">
                  <c:v>121.2</c:v>
                </c:pt>
                <c:pt idx="8011" formatCode="General">
                  <c:v>121.4</c:v>
                </c:pt>
                <c:pt idx="8012" formatCode="General">
                  <c:v>121.6</c:v>
                </c:pt>
                <c:pt idx="8013" formatCode="General">
                  <c:v>121.7</c:v>
                </c:pt>
                <c:pt idx="8014" formatCode="General">
                  <c:v>121.8</c:v>
                </c:pt>
                <c:pt idx="8015" formatCode="General">
                  <c:v>122</c:v>
                </c:pt>
                <c:pt idx="8016" formatCode="General">
                  <c:v>122.3</c:v>
                </c:pt>
                <c:pt idx="8017" formatCode="General">
                  <c:v>122.5</c:v>
                </c:pt>
                <c:pt idx="8018" formatCode="General">
                  <c:v>122.7</c:v>
                </c:pt>
                <c:pt idx="8019" formatCode="General">
                  <c:v>122.9</c:v>
                </c:pt>
                <c:pt idx="8020" formatCode="General">
                  <c:v>123</c:v>
                </c:pt>
                <c:pt idx="8021" formatCode="General">
                  <c:v>123.1</c:v>
                </c:pt>
                <c:pt idx="8022" formatCode="General">
                  <c:v>123.1</c:v>
                </c:pt>
                <c:pt idx="8023" formatCode="General">
                  <c:v>123.3</c:v>
                </c:pt>
                <c:pt idx="8024" formatCode="General">
                  <c:v>123.3</c:v>
                </c:pt>
                <c:pt idx="8025" formatCode="General">
                  <c:v>123.4</c:v>
                </c:pt>
                <c:pt idx="8026" formatCode="General">
                  <c:v>123.4</c:v>
                </c:pt>
                <c:pt idx="8027" formatCode="General">
                  <c:v>123.4</c:v>
                </c:pt>
                <c:pt idx="8028" formatCode="General">
                  <c:v>123.4</c:v>
                </c:pt>
                <c:pt idx="8029" formatCode="General">
                  <c:v>123.4</c:v>
                </c:pt>
                <c:pt idx="8030" formatCode="General">
                  <c:v>123.3</c:v>
                </c:pt>
                <c:pt idx="8031" formatCode="General">
                  <c:v>123.1</c:v>
                </c:pt>
                <c:pt idx="8032" formatCode="General">
                  <c:v>122.9</c:v>
                </c:pt>
                <c:pt idx="8033" formatCode="General">
                  <c:v>122.7</c:v>
                </c:pt>
                <c:pt idx="8034" formatCode="General">
                  <c:v>122.5</c:v>
                </c:pt>
                <c:pt idx="8035" formatCode="General">
                  <c:v>122.2</c:v>
                </c:pt>
                <c:pt idx="8036" formatCode="General">
                  <c:v>122</c:v>
                </c:pt>
                <c:pt idx="8037" formatCode="General">
                  <c:v>121.7</c:v>
                </c:pt>
                <c:pt idx="8038" formatCode="General">
                  <c:v>121.5</c:v>
                </c:pt>
                <c:pt idx="8039" formatCode="General">
                  <c:v>121.4</c:v>
                </c:pt>
                <c:pt idx="8040" formatCode="General">
                  <c:v>121.3</c:v>
                </c:pt>
                <c:pt idx="8041" formatCode="General">
                  <c:v>121.2</c:v>
                </c:pt>
                <c:pt idx="8042" formatCode="General">
                  <c:v>121.2</c:v>
                </c:pt>
                <c:pt idx="8043" formatCode="General">
                  <c:v>121.2</c:v>
                </c:pt>
                <c:pt idx="8044" formatCode="General">
                  <c:v>121.2</c:v>
                </c:pt>
                <c:pt idx="8045" formatCode="General">
                  <c:v>121.2</c:v>
                </c:pt>
                <c:pt idx="8046" formatCode="General">
                  <c:v>121.3</c:v>
                </c:pt>
                <c:pt idx="8047" formatCode="General">
                  <c:v>121.4</c:v>
                </c:pt>
                <c:pt idx="8048" formatCode="General">
                  <c:v>121.6</c:v>
                </c:pt>
                <c:pt idx="8049" formatCode="General">
                  <c:v>121.8</c:v>
                </c:pt>
                <c:pt idx="8050" formatCode="General">
                  <c:v>121.9</c:v>
                </c:pt>
                <c:pt idx="8051" formatCode="General">
                  <c:v>122</c:v>
                </c:pt>
                <c:pt idx="8052" formatCode="General">
                  <c:v>122.1</c:v>
                </c:pt>
                <c:pt idx="8053" formatCode="General">
                  <c:v>122.2</c:v>
                </c:pt>
                <c:pt idx="8054" formatCode="General">
                  <c:v>122.3</c:v>
                </c:pt>
                <c:pt idx="8055" formatCode="General">
                  <c:v>122.5</c:v>
                </c:pt>
                <c:pt idx="8056" formatCode="General">
                  <c:v>122.6</c:v>
                </c:pt>
                <c:pt idx="8057" formatCode="General">
                  <c:v>122.7</c:v>
                </c:pt>
                <c:pt idx="8058" formatCode="General">
                  <c:v>122.9</c:v>
                </c:pt>
                <c:pt idx="8059" formatCode="General">
                  <c:v>123.2</c:v>
                </c:pt>
                <c:pt idx="8060" formatCode="General">
                  <c:v>123.4</c:v>
                </c:pt>
                <c:pt idx="8061" formatCode="General">
                  <c:v>123.7</c:v>
                </c:pt>
                <c:pt idx="8062" formatCode="General">
                  <c:v>123.9</c:v>
                </c:pt>
                <c:pt idx="8063" formatCode="General">
                  <c:v>124</c:v>
                </c:pt>
                <c:pt idx="8064" formatCode="General">
                  <c:v>124</c:v>
                </c:pt>
                <c:pt idx="8065" formatCode="General">
                  <c:v>123.9</c:v>
                </c:pt>
                <c:pt idx="8066" formatCode="General">
                  <c:v>123.7</c:v>
                </c:pt>
                <c:pt idx="8067" formatCode="General">
                  <c:v>123.5</c:v>
                </c:pt>
                <c:pt idx="8068" formatCode="General">
                  <c:v>123.2</c:v>
                </c:pt>
                <c:pt idx="8069" formatCode="General">
                  <c:v>122.9</c:v>
                </c:pt>
                <c:pt idx="8070" formatCode="General">
                  <c:v>122.7</c:v>
                </c:pt>
                <c:pt idx="8071" formatCode="General">
                  <c:v>122.5</c:v>
                </c:pt>
                <c:pt idx="8072" formatCode="General">
                  <c:v>122.4</c:v>
                </c:pt>
                <c:pt idx="8073" formatCode="General">
                  <c:v>122.3</c:v>
                </c:pt>
                <c:pt idx="8074" formatCode="General">
                  <c:v>122.2</c:v>
                </c:pt>
                <c:pt idx="8075" formatCode="General">
                  <c:v>122.1</c:v>
                </c:pt>
                <c:pt idx="8076" formatCode="General">
                  <c:v>122</c:v>
                </c:pt>
                <c:pt idx="8077" formatCode="General">
                  <c:v>122</c:v>
                </c:pt>
                <c:pt idx="8078" formatCode="General">
                  <c:v>121.8</c:v>
                </c:pt>
                <c:pt idx="8079" formatCode="General">
                  <c:v>121.7</c:v>
                </c:pt>
                <c:pt idx="8080" formatCode="General">
                  <c:v>121.5</c:v>
                </c:pt>
                <c:pt idx="8081" formatCode="General">
                  <c:v>121.4</c:v>
                </c:pt>
                <c:pt idx="8082" formatCode="General">
                  <c:v>121.3</c:v>
                </c:pt>
                <c:pt idx="8083" formatCode="General">
                  <c:v>121.3</c:v>
                </c:pt>
                <c:pt idx="8084" formatCode="General">
                  <c:v>121.3</c:v>
                </c:pt>
                <c:pt idx="8085" formatCode="General">
                  <c:v>121.3</c:v>
                </c:pt>
                <c:pt idx="8086" formatCode="General">
                  <c:v>121.4</c:v>
                </c:pt>
                <c:pt idx="8087" formatCode="General">
                  <c:v>121.6</c:v>
                </c:pt>
                <c:pt idx="8088" formatCode="General">
                  <c:v>121.9</c:v>
                </c:pt>
                <c:pt idx="8089" formatCode="General">
                  <c:v>122.2</c:v>
                </c:pt>
                <c:pt idx="8090" formatCode="General">
                  <c:v>122.4</c:v>
                </c:pt>
                <c:pt idx="8091" formatCode="General">
                  <c:v>122.6</c:v>
                </c:pt>
                <c:pt idx="8092" formatCode="General">
                  <c:v>122.8</c:v>
                </c:pt>
                <c:pt idx="8093" formatCode="General">
                  <c:v>123</c:v>
                </c:pt>
                <c:pt idx="8094" formatCode="General">
                  <c:v>123.2</c:v>
                </c:pt>
                <c:pt idx="8095" formatCode="General">
                  <c:v>123.3</c:v>
                </c:pt>
                <c:pt idx="8096" formatCode="General">
                  <c:v>123.4</c:v>
                </c:pt>
                <c:pt idx="8097" formatCode="General">
                  <c:v>123.5</c:v>
                </c:pt>
                <c:pt idx="8098" formatCode="General">
                  <c:v>123.5</c:v>
                </c:pt>
                <c:pt idx="8099" formatCode="General">
                  <c:v>123.6</c:v>
                </c:pt>
                <c:pt idx="8100" formatCode="General">
                  <c:v>123.7</c:v>
                </c:pt>
                <c:pt idx="8101" formatCode="General">
                  <c:v>123.7</c:v>
                </c:pt>
                <c:pt idx="8102" formatCode="General">
                  <c:v>123.8</c:v>
                </c:pt>
                <c:pt idx="8103" formatCode="General">
                  <c:v>123.8</c:v>
                </c:pt>
                <c:pt idx="8104" formatCode="General">
                  <c:v>123.8</c:v>
                </c:pt>
                <c:pt idx="8105" formatCode="General">
                  <c:v>123.7</c:v>
                </c:pt>
                <c:pt idx="8106" formatCode="General">
                  <c:v>123.6</c:v>
                </c:pt>
                <c:pt idx="8107" formatCode="General">
                  <c:v>123.4</c:v>
                </c:pt>
                <c:pt idx="8108" formatCode="General">
                  <c:v>123.2</c:v>
                </c:pt>
                <c:pt idx="8109" formatCode="General">
                  <c:v>123</c:v>
                </c:pt>
                <c:pt idx="8110" formatCode="General">
                  <c:v>122.8</c:v>
                </c:pt>
                <c:pt idx="8111" formatCode="General">
                  <c:v>122.6</c:v>
                </c:pt>
                <c:pt idx="8112" formatCode="General">
                  <c:v>122.5</c:v>
                </c:pt>
                <c:pt idx="8113" formatCode="General">
                  <c:v>122.3</c:v>
                </c:pt>
                <c:pt idx="8114" formatCode="General">
                  <c:v>122.2</c:v>
                </c:pt>
                <c:pt idx="8115" formatCode="General">
                  <c:v>122.1</c:v>
                </c:pt>
                <c:pt idx="8116" formatCode="General">
                  <c:v>121.9</c:v>
                </c:pt>
                <c:pt idx="8117" formatCode="General">
                  <c:v>121.8</c:v>
                </c:pt>
                <c:pt idx="8118" formatCode="General">
                  <c:v>121.7</c:v>
                </c:pt>
                <c:pt idx="8119" formatCode="General">
                  <c:v>121.5</c:v>
                </c:pt>
                <c:pt idx="8120" formatCode="General">
                  <c:v>121.5</c:v>
                </c:pt>
                <c:pt idx="8121" formatCode="General">
                  <c:v>121.4</c:v>
                </c:pt>
                <c:pt idx="8122" formatCode="General">
                  <c:v>121.4</c:v>
                </c:pt>
                <c:pt idx="8123" formatCode="General">
                  <c:v>121.5</c:v>
                </c:pt>
                <c:pt idx="8124" formatCode="General">
                  <c:v>121.7</c:v>
                </c:pt>
                <c:pt idx="8125" formatCode="General">
                  <c:v>121.9</c:v>
                </c:pt>
                <c:pt idx="8126" formatCode="General">
                  <c:v>122.1</c:v>
                </c:pt>
                <c:pt idx="8127" formatCode="General">
                  <c:v>122.3</c:v>
                </c:pt>
                <c:pt idx="8128" formatCode="General">
                  <c:v>122.6</c:v>
                </c:pt>
                <c:pt idx="8129" formatCode="General">
                  <c:v>122.9</c:v>
                </c:pt>
                <c:pt idx="8130" formatCode="General">
                  <c:v>123</c:v>
                </c:pt>
                <c:pt idx="8131" formatCode="General">
                  <c:v>123.2</c:v>
                </c:pt>
                <c:pt idx="8132" formatCode="General">
                  <c:v>123.3</c:v>
                </c:pt>
                <c:pt idx="8133" formatCode="General">
                  <c:v>123.4</c:v>
                </c:pt>
                <c:pt idx="8134" formatCode="General">
                  <c:v>123.6</c:v>
                </c:pt>
                <c:pt idx="8135" formatCode="General">
                  <c:v>123.7</c:v>
                </c:pt>
                <c:pt idx="8136" formatCode="General">
                  <c:v>123.8</c:v>
                </c:pt>
                <c:pt idx="8137" formatCode="General">
                  <c:v>123.8</c:v>
                </c:pt>
                <c:pt idx="8138" formatCode="General">
                  <c:v>123.9</c:v>
                </c:pt>
                <c:pt idx="8139" formatCode="General">
                  <c:v>124</c:v>
                </c:pt>
                <c:pt idx="8140" formatCode="General">
                  <c:v>124</c:v>
                </c:pt>
                <c:pt idx="8141" formatCode="General">
                  <c:v>124</c:v>
                </c:pt>
                <c:pt idx="8142" formatCode="General">
                  <c:v>123.9</c:v>
                </c:pt>
                <c:pt idx="8143" formatCode="General">
                  <c:v>123.9</c:v>
                </c:pt>
                <c:pt idx="8144" formatCode="General">
                  <c:v>123.8</c:v>
                </c:pt>
                <c:pt idx="8145" formatCode="General">
                  <c:v>123.6</c:v>
                </c:pt>
                <c:pt idx="8146" formatCode="General">
                  <c:v>123.4</c:v>
                </c:pt>
                <c:pt idx="8147" formatCode="General">
                  <c:v>123.2</c:v>
                </c:pt>
                <c:pt idx="8148" formatCode="General">
                  <c:v>123</c:v>
                </c:pt>
                <c:pt idx="8149" formatCode="General">
                  <c:v>122.8</c:v>
                </c:pt>
                <c:pt idx="8150" formatCode="General">
                  <c:v>122.6</c:v>
                </c:pt>
                <c:pt idx="8151" formatCode="General">
                  <c:v>122.5</c:v>
                </c:pt>
                <c:pt idx="8152" formatCode="General">
                  <c:v>122.3</c:v>
                </c:pt>
                <c:pt idx="8153" formatCode="General">
                  <c:v>122.2</c:v>
                </c:pt>
                <c:pt idx="8154" formatCode="General">
                  <c:v>122.1</c:v>
                </c:pt>
                <c:pt idx="8155" formatCode="General">
                  <c:v>122</c:v>
                </c:pt>
                <c:pt idx="8156" formatCode="General">
                  <c:v>121.9</c:v>
                </c:pt>
                <c:pt idx="8157" formatCode="General">
                  <c:v>121.9</c:v>
                </c:pt>
                <c:pt idx="8158" formatCode="General">
                  <c:v>121.8</c:v>
                </c:pt>
                <c:pt idx="8159" formatCode="General">
                  <c:v>121.8</c:v>
                </c:pt>
                <c:pt idx="8160" formatCode="General">
                  <c:v>121.9</c:v>
                </c:pt>
                <c:pt idx="8161" formatCode="General">
                  <c:v>121.9</c:v>
                </c:pt>
                <c:pt idx="8162" formatCode="General">
                  <c:v>122</c:v>
                </c:pt>
                <c:pt idx="8163" formatCode="General">
                  <c:v>122.1</c:v>
                </c:pt>
                <c:pt idx="8164" formatCode="General">
                  <c:v>122.2</c:v>
                </c:pt>
                <c:pt idx="8165" formatCode="General">
                  <c:v>122.4</c:v>
                </c:pt>
                <c:pt idx="8166" formatCode="General">
                  <c:v>122.6</c:v>
                </c:pt>
                <c:pt idx="8167" formatCode="General">
                  <c:v>122.8</c:v>
                </c:pt>
                <c:pt idx="8168" formatCode="General">
                  <c:v>123</c:v>
                </c:pt>
                <c:pt idx="8169" formatCode="General">
                  <c:v>123.2</c:v>
                </c:pt>
                <c:pt idx="8170" formatCode="General">
                  <c:v>123.4</c:v>
                </c:pt>
                <c:pt idx="8171" formatCode="General">
                  <c:v>123.7</c:v>
                </c:pt>
                <c:pt idx="8172" formatCode="General">
                  <c:v>123.9</c:v>
                </c:pt>
                <c:pt idx="8173" formatCode="General">
                  <c:v>124.1</c:v>
                </c:pt>
                <c:pt idx="8174" formatCode="General">
                  <c:v>124.1</c:v>
                </c:pt>
                <c:pt idx="8175" formatCode="General">
                  <c:v>124.2</c:v>
                </c:pt>
                <c:pt idx="8176" formatCode="General">
                  <c:v>124.2</c:v>
                </c:pt>
                <c:pt idx="8177" formatCode="General">
                  <c:v>124.2</c:v>
                </c:pt>
                <c:pt idx="8178" formatCode="General">
                  <c:v>124.2</c:v>
                </c:pt>
                <c:pt idx="8179" formatCode="General">
                  <c:v>124.1</c:v>
                </c:pt>
                <c:pt idx="8180" formatCode="General">
                  <c:v>124.1</c:v>
                </c:pt>
                <c:pt idx="8181" formatCode="General">
                  <c:v>124</c:v>
                </c:pt>
                <c:pt idx="8182" formatCode="General">
                  <c:v>123.9</c:v>
                </c:pt>
                <c:pt idx="8183" formatCode="General">
                  <c:v>123.7</c:v>
                </c:pt>
                <c:pt idx="8184" formatCode="General">
                  <c:v>123.6</c:v>
                </c:pt>
                <c:pt idx="8185" formatCode="General">
                  <c:v>123.5</c:v>
                </c:pt>
                <c:pt idx="8186" formatCode="General">
                  <c:v>123.3</c:v>
                </c:pt>
                <c:pt idx="8187" formatCode="General">
                  <c:v>123.1</c:v>
                </c:pt>
                <c:pt idx="8188" formatCode="General">
                  <c:v>122.9</c:v>
                </c:pt>
                <c:pt idx="8189" formatCode="General">
                  <c:v>122.7</c:v>
                </c:pt>
                <c:pt idx="8190" formatCode="General">
                  <c:v>122.5</c:v>
                </c:pt>
                <c:pt idx="8191" formatCode="General">
                  <c:v>122.4</c:v>
                </c:pt>
                <c:pt idx="8192" formatCode="General">
                  <c:v>122.2</c:v>
                </c:pt>
                <c:pt idx="8193" formatCode="General">
                  <c:v>122.1</c:v>
                </c:pt>
                <c:pt idx="8194" formatCode="General">
                  <c:v>122</c:v>
                </c:pt>
                <c:pt idx="8195" formatCode="General">
                  <c:v>122</c:v>
                </c:pt>
                <c:pt idx="8196" formatCode="General">
                  <c:v>122</c:v>
                </c:pt>
                <c:pt idx="8197" formatCode="General">
                  <c:v>122</c:v>
                </c:pt>
                <c:pt idx="8198" formatCode="General">
                  <c:v>122</c:v>
                </c:pt>
                <c:pt idx="8199" formatCode="General">
                  <c:v>122</c:v>
                </c:pt>
                <c:pt idx="8200" formatCode="General">
                  <c:v>122.1</c:v>
                </c:pt>
                <c:pt idx="8201" formatCode="General">
                  <c:v>122.3</c:v>
                </c:pt>
                <c:pt idx="8202" formatCode="General">
                  <c:v>122.5</c:v>
                </c:pt>
                <c:pt idx="8203" formatCode="General">
                  <c:v>122.7</c:v>
                </c:pt>
                <c:pt idx="8204" formatCode="General">
                  <c:v>122.9</c:v>
                </c:pt>
                <c:pt idx="8205" formatCode="General">
                  <c:v>123.1</c:v>
                </c:pt>
                <c:pt idx="8206" formatCode="General">
                  <c:v>123.3</c:v>
                </c:pt>
                <c:pt idx="8207" formatCode="General">
                  <c:v>123.5</c:v>
                </c:pt>
                <c:pt idx="8208" formatCode="General">
                  <c:v>123.7</c:v>
                </c:pt>
                <c:pt idx="8209" formatCode="General">
                  <c:v>123.9</c:v>
                </c:pt>
                <c:pt idx="8210" formatCode="General">
                  <c:v>124</c:v>
                </c:pt>
                <c:pt idx="8211" formatCode="General">
                  <c:v>124.1</c:v>
                </c:pt>
                <c:pt idx="8212" formatCode="General">
                  <c:v>124.3</c:v>
                </c:pt>
                <c:pt idx="8213" formatCode="General">
                  <c:v>124.3</c:v>
                </c:pt>
                <c:pt idx="8214" formatCode="General">
                  <c:v>124.4</c:v>
                </c:pt>
                <c:pt idx="8215" formatCode="General">
                  <c:v>124.4</c:v>
                </c:pt>
                <c:pt idx="8216" formatCode="General">
                  <c:v>124.4</c:v>
                </c:pt>
                <c:pt idx="8217" formatCode="General">
                  <c:v>124.4</c:v>
                </c:pt>
                <c:pt idx="8218" formatCode="General">
                  <c:v>124.4</c:v>
                </c:pt>
                <c:pt idx="8219" formatCode="General">
                  <c:v>124.3</c:v>
                </c:pt>
                <c:pt idx="8220" formatCode="General">
                  <c:v>124.2</c:v>
                </c:pt>
                <c:pt idx="8221" formatCode="General">
                  <c:v>124</c:v>
                </c:pt>
                <c:pt idx="8222" formatCode="General">
                  <c:v>123.8</c:v>
                </c:pt>
                <c:pt idx="8223" formatCode="General">
                  <c:v>123.7</c:v>
                </c:pt>
                <c:pt idx="8224" formatCode="General">
                  <c:v>123.5</c:v>
                </c:pt>
                <c:pt idx="8225" formatCode="General">
                  <c:v>123.3</c:v>
                </c:pt>
                <c:pt idx="8226" formatCode="General">
                  <c:v>123</c:v>
                </c:pt>
                <c:pt idx="8227" formatCode="General">
                  <c:v>122.8</c:v>
                </c:pt>
                <c:pt idx="8228" formatCode="General">
                  <c:v>122.6</c:v>
                </c:pt>
                <c:pt idx="8229" formatCode="General">
                  <c:v>122.5</c:v>
                </c:pt>
                <c:pt idx="8230" formatCode="General">
                  <c:v>122.4</c:v>
                </c:pt>
                <c:pt idx="8231" formatCode="General">
                  <c:v>122.4</c:v>
                </c:pt>
                <c:pt idx="8232" formatCode="General">
                  <c:v>122.3</c:v>
                </c:pt>
                <c:pt idx="8233" formatCode="General">
                  <c:v>122.2</c:v>
                </c:pt>
                <c:pt idx="8234" formatCode="General">
                  <c:v>122.1</c:v>
                </c:pt>
                <c:pt idx="8235" formatCode="General">
                  <c:v>122.2</c:v>
                </c:pt>
                <c:pt idx="8236" formatCode="General">
                  <c:v>122.2</c:v>
                </c:pt>
                <c:pt idx="8237" formatCode="General">
                  <c:v>122.4</c:v>
                </c:pt>
                <c:pt idx="8238" formatCode="General">
                  <c:v>122.5</c:v>
                </c:pt>
                <c:pt idx="8239" formatCode="General">
                  <c:v>122.6</c:v>
                </c:pt>
                <c:pt idx="8240" formatCode="General">
                  <c:v>122.7</c:v>
                </c:pt>
                <c:pt idx="8241" formatCode="General">
                  <c:v>122.8</c:v>
                </c:pt>
                <c:pt idx="8242" formatCode="General">
                  <c:v>123</c:v>
                </c:pt>
                <c:pt idx="8243" formatCode="General">
                  <c:v>123.2</c:v>
                </c:pt>
                <c:pt idx="8244" formatCode="General">
                  <c:v>123.4</c:v>
                </c:pt>
                <c:pt idx="8245" formatCode="General">
                  <c:v>123.6</c:v>
                </c:pt>
                <c:pt idx="8246" formatCode="General">
                  <c:v>123.9</c:v>
                </c:pt>
                <c:pt idx="8247" formatCode="General">
                  <c:v>124.1</c:v>
                </c:pt>
                <c:pt idx="8248" formatCode="General">
                  <c:v>124.4</c:v>
                </c:pt>
                <c:pt idx="8249" formatCode="General">
                  <c:v>124.5</c:v>
                </c:pt>
                <c:pt idx="8250" formatCode="General">
                  <c:v>124.5</c:v>
                </c:pt>
                <c:pt idx="8251" formatCode="General">
                  <c:v>124.5</c:v>
                </c:pt>
                <c:pt idx="8252" formatCode="General">
                  <c:v>124.4</c:v>
                </c:pt>
                <c:pt idx="8253" formatCode="General">
                  <c:v>124.5</c:v>
                </c:pt>
                <c:pt idx="8254" formatCode="General">
                  <c:v>124.6</c:v>
                </c:pt>
                <c:pt idx="8255" formatCode="General">
                  <c:v>124.5</c:v>
                </c:pt>
                <c:pt idx="8256" formatCode="General">
                  <c:v>124.5</c:v>
                </c:pt>
                <c:pt idx="8257" formatCode="General">
                  <c:v>124.4</c:v>
                </c:pt>
                <c:pt idx="8258" formatCode="General">
                  <c:v>124.4</c:v>
                </c:pt>
                <c:pt idx="8259" formatCode="General">
                  <c:v>124.3</c:v>
                </c:pt>
                <c:pt idx="8260" formatCode="General">
                  <c:v>124.1</c:v>
                </c:pt>
                <c:pt idx="8261" formatCode="General">
                  <c:v>123.9</c:v>
                </c:pt>
                <c:pt idx="8262" formatCode="General">
                  <c:v>123.7</c:v>
                </c:pt>
                <c:pt idx="8263" formatCode="General">
                  <c:v>123.4</c:v>
                </c:pt>
                <c:pt idx="8264" formatCode="General">
                  <c:v>123.2</c:v>
                </c:pt>
                <c:pt idx="8265" formatCode="General">
                  <c:v>123</c:v>
                </c:pt>
                <c:pt idx="8266" formatCode="General">
                  <c:v>122.9</c:v>
                </c:pt>
                <c:pt idx="8267" formatCode="General">
                  <c:v>122.8</c:v>
                </c:pt>
                <c:pt idx="8268" formatCode="General">
                  <c:v>122.6</c:v>
                </c:pt>
                <c:pt idx="8269" formatCode="General">
                  <c:v>122.5</c:v>
                </c:pt>
                <c:pt idx="8270" formatCode="General">
                  <c:v>122.4</c:v>
                </c:pt>
                <c:pt idx="8271" formatCode="General">
                  <c:v>122.4</c:v>
                </c:pt>
                <c:pt idx="8272" formatCode="General">
                  <c:v>122.4</c:v>
                </c:pt>
                <c:pt idx="8273" formatCode="General">
                  <c:v>122.4</c:v>
                </c:pt>
                <c:pt idx="8274" formatCode="General">
                  <c:v>122.4</c:v>
                </c:pt>
                <c:pt idx="8275" formatCode="General">
                  <c:v>122.5</c:v>
                </c:pt>
                <c:pt idx="8276" formatCode="General">
                  <c:v>122.6</c:v>
                </c:pt>
                <c:pt idx="8277" formatCode="General">
                  <c:v>122.8</c:v>
                </c:pt>
                <c:pt idx="8278" formatCode="General">
                  <c:v>122.9</c:v>
                </c:pt>
                <c:pt idx="8279" formatCode="General">
                  <c:v>123.1</c:v>
                </c:pt>
                <c:pt idx="8280" formatCode="General">
                  <c:v>123.2</c:v>
                </c:pt>
                <c:pt idx="8281" formatCode="General">
                  <c:v>123.5</c:v>
                </c:pt>
                <c:pt idx="8282" formatCode="General">
                  <c:v>123.6</c:v>
                </c:pt>
                <c:pt idx="8283" formatCode="General">
                  <c:v>123.8</c:v>
                </c:pt>
                <c:pt idx="8284" formatCode="General">
                  <c:v>124</c:v>
                </c:pt>
                <c:pt idx="8285" formatCode="General">
                  <c:v>124.2</c:v>
                </c:pt>
                <c:pt idx="8286" formatCode="General">
                  <c:v>124.4</c:v>
                </c:pt>
                <c:pt idx="8287" formatCode="General">
                  <c:v>124.5</c:v>
                </c:pt>
                <c:pt idx="8288" formatCode="General">
                  <c:v>124.7</c:v>
                </c:pt>
                <c:pt idx="8289" formatCode="General">
                  <c:v>124.8</c:v>
                </c:pt>
                <c:pt idx="8290" formatCode="General">
                  <c:v>124.9</c:v>
                </c:pt>
                <c:pt idx="8291" formatCode="General">
                  <c:v>124.9</c:v>
                </c:pt>
                <c:pt idx="8292" formatCode="General">
                  <c:v>125</c:v>
                </c:pt>
                <c:pt idx="8293" formatCode="General">
                  <c:v>124.8</c:v>
                </c:pt>
                <c:pt idx="8294" formatCode="General">
                  <c:v>124.7</c:v>
                </c:pt>
                <c:pt idx="8295" formatCode="General">
                  <c:v>124.6</c:v>
                </c:pt>
                <c:pt idx="8296" formatCode="General">
                  <c:v>124.4</c:v>
                </c:pt>
                <c:pt idx="8297" formatCode="General">
                  <c:v>124.3</c:v>
                </c:pt>
                <c:pt idx="8298" formatCode="General">
                  <c:v>124.2</c:v>
                </c:pt>
                <c:pt idx="8299" formatCode="General">
                  <c:v>124</c:v>
                </c:pt>
                <c:pt idx="8300" formatCode="General">
                  <c:v>123.9</c:v>
                </c:pt>
                <c:pt idx="8301" formatCode="General">
                  <c:v>123.7</c:v>
                </c:pt>
                <c:pt idx="8302" formatCode="General">
                  <c:v>123.3</c:v>
                </c:pt>
                <c:pt idx="8303" formatCode="General">
                  <c:v>123.1</c:v>
                </c:pt>
                <c:pt idx="8304" formatCode="General">
                  <c:v>123</c:v>
                </c:pt>
                <c:pt idx="8305" formatCode="General">
                  <c:v>122.9</c:v>
                </c:pt>
                <c:pt idx="8306" formatCode="General">
                  <c:v>122.8</c:v>
                </c:pt>
                <c:pt idx="8307" formatCode="General">
                  <c:v>122.7</c:v>
                </c:pt>
                <c:pt idx="8308" formatCode="General">
                  <c:v>122.7</c:v>
                </c:pt>
                <c:pt idx="8309" formatCode="General">
                  <c:v>122.7</c:v>
                </c:pt>
                <c:pt idx="8310" formatCode="General">
                  <c:v>122.7</c:v>
                </c:pt>
                <c:pt idx="8311" formatCode="General">
                  <c:v>122.7</c:v>
                </c:pt>
                <c:pt idx="8312" formatCode="General">
                  <c:v>122.7</c:v>
                </c:pt>
                <c:pt idx="8313" formatCode="General">
                  <c:v>122.7</c:v>
                </c:pt>
                <c:pt idx="8314" formatCode="General">
                  <c:v>122.7</c:v>
                </c:pt>
                <c:pt idx="8315" formatCode="General">
                  <c:v>122.8</c:v>
                </c:pt>
                <c:pt idx="8316" formatCode="General">
                  <c:v>122.9</c:v>
                </c:pt>
                <c:pt idx="8317" formatCode="General">
                  <c:v>123.1</c:v>
                </c:pt>
                <c:pt idx="8318" formatCode="General">
                  <c:v>123.4</c:v>
                </c:pt>
                <c:pt idx="8319" formatCode="General">
                  <c:v>123.7</c:v>
                </c:pt>
                <c:pt idx="8320" formatCode="General">
                  <c:v>124</c:v>
                </c:pt>
                <c:pt idx="8321" formatCode="General">
                  <c:v>124.2</c:v>
                </c:pt>
                <c:pt idx="8322" formatCode="General">
                  <c:v>124.4</c:v>
                </c:pt>
                <c:pt idx="8323" formatCode="General">
                  <c:v>124.5</c:v>
                </c:pt>
                <c:pt idx="8324" formatCode="General">
                  <c:v>124.7</c:v>
                </c:pt>
                <c:pt idx="8325" formatCode="General">
                  <c:v>124.7</c:v>
                </c:pt>
                <c:pt idx="8326" formatCode="General">
                  <c:v>124.8</c:v>
                </c:pt>
                <c:pt idx="8327" formatCode="General">
                  <c:v>124.9</c:v>
                </c:pt>
                <c:pt idx="8328" formatCode="General">
                  <c:v>124.9</c:v>
                </c:pt>
                <c:pt idx="8329" formatCode="General">
                  <c:v>124.9</c:v>
                </c:pt>
                <c:pt idx="8330" formatCode="General">
                  <c:v>125</c:v>
                </c:pt>
                <c:pt idx="8331" formatCode="General">
                  <c:v>125</c:v>
                </c:pt>
                <c:pt idx="8332" formatCode="General">
                  <c:v>125</c:v>
                </c:pt>
                <c:pt idx="8333" formatCode="General">
                  <c:v>124.8</c:v>
                </c:pt>
                <c:pt idx="8334" formatCode="General">
                  <c:v>124.7</c:v>
                </c:pt>
                <c:pt idx="8335" formatCode="General">
                  <c:v>124.5</c:v>
                </c:pt>
                <c:pt idx="8336" formatCode="General">
                  <c:v>124.4</c:v>
                </c:pt>
                <c:pt idx="8337" formatCode="General">
                  <c:v>124.2</c:v>
                </c:pt>
                <c:pt idx="8338" formatCode="General">
                  <c:v>124</c:v>
                </c:pt>
                <c:pt idx="8339" formatCode="General">
                  <c:v>123.8</c:v>
                </c:pt>
                <c:pt idx="8340" formatCode="General">
                  <c:v>123.7</c:v>
                </c:pt>
                <c:pt idx="8341" formatCode="General">
                  <c:v>123.5</c:v>
                </c:pt>
                <c:pt idx="8342" formatCode="General">
                  <c:v>123.3</c:v>
                </c:pt>
                <c:pt idx="8343" formatCode="General">
                  <c:v>123.1</c:v>
                </c:pt>
                <c:pt idx="8344" formatCode="General">
                  <c:v>123</c:v>
                </c:pt>
                <c:pt idx="8345" formatCode="General">
                  <c:v>122.9</c:v>
                </c:pt>
                <c:pt idx="8346" formatCode="General">
                  <c:v>122.8</c:v>
                </c:pt>
                <c:pt idx="8347" formatCode="General">
                  <c:v>122.7</c:v>
                </c:pt>
                <c:pt idx="8348" formatCode="General">
                  <c:v>122.8</c:v>
                </c:pt>
                <c:pt idx="8349" formatCode="General">
                  <c:v>122.9</c:v>
                </c:pt>
                <c:pt idx="8350" formatCode="General">
                  <c:v>122.9</c:v>
                </c:pt>
                <c:pt idx="8351" formatCode="General">
                  <c:v>123</c:v>
                </c:pt>
                <c:pt idx="8352" formatCode="General">
                  <c:v>123.1</c:v>
                </c:pt>
                <c:pt idx="8353" formatCode="General">
                  <c:v>123.2</c:v>
                </c:pt>
                <c:pt idx="8354" formatCode="General">
                  <c:v>123.4</c:v>
                </c:pt>
                <c:pt idx="8355" formatCode="General">
                  <c:v>123.5</c:v>
                </c:pt>
                <c:pt idx="8356" formatCode="General">
                  <c:v>123.7</c:v>
                </c:pt>
                <c:pt idx="8357" formatCode="General">
                  <c:v>123.8</c:v>
                </c:pt>
                <c:pt idx="8358" formatCode="General">
                  <c:v>124</c:v>
                </c:pt>
                <c:pt idx="8359" formatCode="General">
                  <c:v>124.2</c:v>
                </c:pt>
                <c:pt idx="8360" formatCode="General">
                  <c:v>124.4</c:v>
                </c:pt>
                <c:pt idx="8361" formatCode="General">
                  <c:v>124.6</c:v>
                </c:pt>
                <c:pt idx="8362" formatCode="General">
                  <c:v>124.8</c:v>
                </c:pt>
                <c:pt idx="8363" formatCode="General">
                  <c:v>124.9</c:v>
                </c:pt>
                <c:pt idx="8364" formatCode="General">
                  <c:v>125</c:v>
                </c:pt>
                <c:pt idx="8365" formatCode="General">
                  <c:v>125.1</c:v>
                </c:pt>
                <c:pt idx="8366" formatCode="General">
                  <c:v>125.2</c:v>
                </c:pt>
                <c:pt idx="8367" formatCode="General">
                  <c:v>125.3</c:v>
                </c:pt>
                <c:pt idx="8368" formatCode="General">
                  <c:v>125.3</c:v>
                </c:pt>
                <c:pt idx="8369" formatCode="General">
                  <c:v>125.3</c:v>
                </c:pt>
                <c:pt idx="8370" formatCode="General">
                  <c:v>125.2</c:v>
                </c:pt>
                <c:pt idx="8371" formatCode="General">
                  <c:v>125.1</c:v>
                </c:pt>
                <c:pt idx="8372" formatCode="General">
                  <c:v>125</c:v>
                </c:pt>
                <c:pt idx="8373" formatCode="General">
                  <c:v>124.8</c:v>
                </c:pt>
                <c:pt idx="8374" formatCode="General">
                  <c:v>124.6</c:v>
                </c:pt>
                <c:pt idx="8375" formatCode="General">
                  <c:v>124.4</c:v>
                </c:pt>
                <c:pt idx="8376" formatCode="General">
                  <c:v>124.2</c:v>
                </c:pt>
                <c:pt idx="8377" formatCode="General">
                  <c:v>124</c:v>
                </c:pt>
                <c:pt idx="8378" formatCode="General">
                  <c:v>123.8</c:v>
                </c:pt>
                <c:pt idx="8379" formatCode="General">
                  <c:v>123.6</c:v>
                </c:pt>
                <c:pt idx="8380" formatCode="General">
                  <c:v>123.4</c:v>
                </c:pt>
                <c:pt idx="8381" formatCode="General">
                  <c:v>123.2</c:v>
                </c:pt>
                <c:pt idx="8382" formatCode="General">
                  <c:v>123.1</c:v>
                </c:pt>
                <c:pt idx="8383" formatCode="General">
                  <c:v>123</c:v>
                </c:pt>
                <c:pt idx="8384" formatCode="General">
                  <c:v>122.9</c:v>
                </c:pt>
                <c:pt idx="8385" formatCode="General">
                  <c:v>122.9</c:v>
                </c:pt>
                <c:pt idx="8386" formatCode="General">
                  <c:v>122.9</c:v>
                </c:pt>
                <c:pt idx="8387" formatCode="General">
                  <c:v>123</c:v>
                </c:pt>
                <c:pt idx="8388" formatCode="General">
                  <c:v>123.2</c:v>
                </c:pt>
                <c:pt idx="8389" formatCode="General">
                  <c:v>123.3</c:v>
                </c:pt>
                <c:pt idx="8390" formatCode="General">
                  <c:v>123.5</c:v>
                </c:pt>
                <c:pt idx="8391" formatCode="General">
                  <c:v>123.6</c:v>
                </c:pt>
                <c:pt idx="8392" formatCode="General">
                  <c:v>123.7</c:v>
                </c:pt>
                <c:pt idx="8393" formatCode="General">
                  <c:v>123.8</c:v>
                </c:pt>
                <c:pt idx="8394" formatCode="General">
                  <c:v>123.9</c:v>
                </c:pt>
                <c:pt idx="8395" formatCode="General">
                  <c:v>124</c:v>
                </c:pt>
                <c:pt idx="8396" formatCode="General">
                  <c:v>124.1</c:v>
                </c:pt>
                <c:pt idx="8397" formatCode="General">
                  <c:v>124.3</c:v>
                </c:pt>
                <c:pt idx="8398" formatCode="General">
                  <c:v>124.5</c:v>
                </c:pt>
                <c:pt idx="8399" formatCode="General">
                  <c:v>124.7</c:v>
                </c:pt>
                <c:pt idx="8400" formatCode="General">
                  <c:v>124.9</c:v>
                </c:pt>
                <c:pt idx="8401" formatCode="General">
                  <c:v>125.1</c:v>
                </c:pt>
                <c:pt idx="8402" formatCode="General">
                  <c:v>125.3</c:v>
                </c:pt>
                <c:pt idx="8403" formatCode="General">
                  <c:v>125.5</c:v>
                </c:pt>
                <c:pt idx="8404" formatCode="General">
                  <c:v>125.6</c:v>
                </c:pt>
                <c:pt idx="8405" formatCode="General">
                  <c:v>125.6</c:v>
                </c:pt>
                <c:pt idx="8406" formatCode="General">
                  <c:v>125.5</c:v>
                </c:pt>
                <c:pt idx="8407" formatCode="General">
                  <c:v>125.4</c:v>
                </c:pt>
                <c:pt idx="8408" formatCode="General">
                  <c:v>125.3</c:v>
                </c:pt>
                <c:pt idx="8409" formatCode="General">
                  <c:v>125.2</c:v>
                </c:pt>
                <c:pt idx="8410" formatCode="General">
                  <c:v>125</c:v>
                </c:pt>
                <c:pt idx="8411" formatCode="General">
                  <c:v>124.4</c:v>
                </c:pt>
                <c:pt idx="8412" formatCode="General">
                  <c:v>123.4</c:v>
                </c:pt>
                <c:pt idx="8413" formatCode="General">
                  <c:v>122.1</c:v>
                </c:pt>
                <c:pt idx="8414" formatCode="General">
                  <c:v>120.7</c:v>
                </c:pt>
                <c:pt idx="8415" formatCode="General">
                  <c:v>119.2</c:v>
                </c:pt>
                <c:pt idx="8416" formatCode="General">
                  <c:v>117.6</c:v>
                </c:pt>
                <c:pt idx="8417" formatCode="General">
                  <c:v>115.9</c:v>
                </c:pt>
                <c:pt idx="8418" formatCode="General">
                  <c:v>114.3</c:v>
                </c:pt>
                <c:pt idx="8419" formatCode="General">
                  <c:v>112.7</c:v>
                </c:pt>
                <c:pt idx="8420" formatCode="General">
                  <c:v>111.4</c:v>
                </c:pt>
                <c:pt idx="8421" formatCode="General">
                  <c:v>110</c:v>
                </c:pt>
                <c:pt idx="8422" formatCode="General">
                  <c:v>108.6</c:v>
                </c:pt>
                <c:pt idx="8423" formatCode="General">
                  <c:v>107.4</c:v>
                </c:pt>
                <c:pt idx="8424" formatCode="General">
                  <c:v>106.2</c:v>
                </c:pt>
                <c:pt idx="8425" formatCode="General">
                  <c:v>105</c:v>
                </c:pt>
                <c:pt idx="8426" formatCode="General">
                  <c:v>104</c:v>
                </c:pt>
                <c:pt idx="8427" formatCode="General">
                  <c:v>103</c:v>
                </c:pt>
                <c:pt idx="8428" formatCode="General">
                  <c:v>102.1</c:v>
                </c:pt>
                <c:pt idx="8429" formatCode="General">
                  <c:v>101.2</c:v>
                </c:pt>
                <c:pt idx="8430" formatCode="General">
                  <c:v>100.4</c:v>
                </c:pt>
                <c:pt idx="8431" formatCode="General">
                  <c:v>99.7</c:v>
                </c:pt>
                <c:pt idx="8432" formatCode="General">
                  <c:v>99</c:v>
                </c:pt>
                <c:pt idx="8433" formatCode="General">
                  <c:v>98.3</c:v>
                </c:pt>
                <c:pt idx="8434" formatCode="General">
                  <c:v>97.8</c:v>
                </c:pt>
                <c:pt idx="8435" formatCode="General">
                  <c:v>97.2</c:v>
                </c:pt>
                <c:pt idx="8436" formatCode="General">
                  <c:v>96.7</c:v>
                </c:pt>
                <c:pt idx="8437" formatCode="General">
                  <c:v>96.2</c:v>
                </c:pt>
                <c:pt idx="8438" formatCode="General">
                  <c:v>95.7</c:v>
                </c:pt>
                <c:pt idx="8439" formatCode="General">
                  <c:v>95.3</c:v>
                </c:pt>
                <c:pt idx="8440" formatCode="General">
                  <c:v>94.9</c:v>
                </c:pt>
                <c:pt idx="8441" formatCode="General">
                  <c:v>94.5</c:v>
                </c:pt>
                <c:pt idx="8442" formatCode="General">
                  <c:v>94.1</c:v>
                </c:pt>
                <c:pt idx="8443" formatCode="General">
                  <c:v>93.8</c:v>
                </c:pt>
                <c:pt idx="8444" formatCode="General">
                  <c:v>93.5</c:v>
                </c:pt>
                <c:pt idx="8445" formatCode="General">
                  <c:v>93.2</c:v>
                </c:pt>
                <c:pt idx="8446" formatCode="General">
                  <c:v>92.9</c:v>
                </c:pt>
                <c:pt idx="8447" formatCode="General">
                  <c:v>92.7</c:v>
                </c:pt>
                <c:pt idx="8448" formatCode="General">
                  <c:v>92.5</c:v>
                </c:pt>
                <c:pt idx="8449" formatCode="General">
                  <c:v>92.3</c:v>
                </c:pt>
                <c:pt idx="8450" formatCode="General">
                  <c:v>92</c:v>
                </c:pt>
                <c:pt idx="8451" formatCode="General">
                  <c:v>91.8</c:v>
                </c:pt>
                <c:pt idx="8452" formatCode="General">
                  <c:v>91.7</c:v>
                </c:pt>
                <c:pt idx="8453" formatCode="General">
                  <c:v>91.4</c:v>
                </c:pt>
                <c:pt idx="8454" formatCode="General">
                  <c:v>91.2</c:v>
                </c:pt>
                <c:pt idx="8455" formatCode="General">
                  <c:v>91.1</c:v>
                </c:pt>
                <c:pt idx="8456" formatCode="General">
                  <c:v>90.9</c:v>
                </c:pt>
                <c:pt idx="8457" formatCode="General">
                  <c:v>90.8</c:v>
                </c:pt>
                <c:pt idx="8458" formatCode="General">
                  <c:v>90.6</c:v>
                </c:pt>
                <c:pt idx="8459" formatCode="General">
                  <c:v>90.4</c:v>
                </c:pt>
                <c:pt idx="8460" formatCode="General">
                  <c:v>90.2</c:v>
                </c:pt>
                <c:pt idx="8461" formatCode="General">
                  <c:v>90.1</c:v>
                </c:pt>
                <c:pt idx="8462" formatCode="General">
                  <c:v>89.9</c:v>
                </c:pt>
                <c:pt idx="8463" formatCode="General">
                  <c:v>89.8</c:v>
                </c:pt>
                <c:pt idx="8464" formatCode="General">
                  <c:v>89.7</c:v>
                </c:pt>
                <c:pt idx="8465" formatCode="General">
                  <c:v>89.6</c:v>
                </c:pt>
                <c:pt idx="8466" formatCode="General">
                  <c:v>89.5</c:v>
                </c:pt>
                <c:pt idx="8467" formatCode="General">
                  <c:v>89.4</c:v>
                </c:pt>
                <c:pt idx="8468" formatCode="General">
                  <c:v>89.4</c:v>
                </c:pt>
                <c:pt idx="8469" formatCode="General">
                  <c:v>89.3</c:v>
                </c:pt>
                <c:pt idx="8470" formatCode="General">
                  <c:v>89.2</c:v>
                </c:pt>
                <c:pt idx="8471" formatCode="General">
                  <c:v>89.2</c:v>
                </c:pt>
                <c:pt idx="8472" formatCode="General">
                  <c:v>89.1</c:v>
                </c:pt>
                <c:pt idx="8473" formatCode="General">
                  <c:v>89</c:v>
                </c:pt>
                <c:pt idx="8474" formatCode="General">
                  <c:v>88.9</c:v>
                </c:pt>
                <c:pt idx="8475" formatCode="General">
                  <c:v>88.8</c:v>
                </c:pt>
                <c:pt idx="8476" formatCode="General">
                  <c:v>88.8</c:v>
                </c:pt>
                <c:pt idx="8477" formatCode="General">
                  <c:v>88.8</c:v>
                </c:pt>
                <c:pt idx="8478" formatCode="General">
                  <c:v>88.8</c:v>
                </c:pt>
                <c:pt idx="8479" formatCode="General">
                  <c:v>88.8</c:v>
                </c:pt>
                <c:pt idx="8480" formatCode="General">
                  <c:v>88.8</c:v>
                </c:pt>
                <c:pt idx="8481" formatCode="General">
                  <c:v>88.8</c:v>
                </c:pt>
                <c:pt idx="8482" formatCode="General">
                  <c:v>88.7</c:v>
                </c:pt>
                <c:pt idx="8483" formatCode="General">
                  <c:v>88.8</c:v>
                </c:pt>
                <c:pt idx="8484" formatCode="General">
                  <c:v>88.7</c:v>
                </c:pt>
                <c:pt idx="8485" formatCode="General">
                  <c:v>88.7</c:v>
                </c:pt>
                <c:pt idx="8486" formatCode="General">
                  <c:v>88.7</c:v>
                </c:pt>
                <c:pt idx="8487" formatCode="General">
                  <c:v>88.7</c:v>
                </c:pt>
                <c:pt idx="8488" formatCode="General">
                  <c:v>88.6</c:v>
                </c:pt>
                <c:pt idx="8489" formatCode="General">
                  <c:v>88.6</c:v>
                </c:pt>
                <c:pt idx="8490" formatCode="General">
                  <c:v>88.6</c:v>
                </c:pt>
                <c:pt idx="8491" formatCode="General">
                  <c:v>88.5</c:v>
                </c:pt>
                <c:pt idx="8492" formatCode="General">
                  <c:v>88.5</c:v>
                </c:pt>
                <c:pt idx="8493" formatCode="General">
                  <c:v>88.5</c:v>
                </c:pt>
                <c:pt idx="8494" formatCode="General">
                  <c:v>88.5</c:v>
                </c:pt>
                <c:pt idx="8495" formatCode="General">
                  <c:v>88.5</c:v>
                </c:pt>
                <c:pt idx="8496" formatCode="General">
                  <c:v>88.5</c:v>
                </c:pt>
                <c:pt idx="8497" formatCode="General">
                  <c:v>88.4</c:v>
                </c:pt>
                <c:pt idx="8498" formatCode="General">
                  <c:v>88.5</c:v>
                </c:pt>
                <c:pt idx="8499" formatCode="General">
                  <c:v>88.4</c:v>
                </c:pt>
                <c:pt idx="8500" formatCode="General">
                  <c:v>88.4</c:v>
                </c:pt>
                <c:pt idx="8501" formatCode="General">
                  <c:v>88.4</c:v>
                </c:pt>
                <c:pt idx="8502" formatCode="General">
                  <c:v>88.4</c:v>
                </c:pt>
                <c:pt idx="8503" formatCode="General">
                  <c:v>88.4</c:v>
                </c:pt>
                <c:pt idx="8504" formatCode="General">
                  <c:v>88.4</c:v>
                </c:pt>
                <c:pt idx="8505" formatCode="General">
                  <c:v>88.4</c:v>
                </c:pt>
                <c:pt idx="8506" formatCode="General">
                  <c:v>88.4</c:v>
                </c:pt>
                <c:pt idx="8507" formatCode="General">
                  <c:v>88.4</c:v>
                </c:pt>
                <c:pt idx="8508" formatCode="General">
                  <c:v>88.4</c:v>
                </c:pt>
                <c:pt idx="8509" formatCode="General">
                  <c:v>88.4</c:v>
                </c:pt>
                <c:pt idx="8510" formatCode="General">
                  <c:v>88.3</c:v>
                </c:pt>
                <c:pt idx="8511" formatCode="General">
                  <c:v>88.4</c:v>
                </c:pt>
                <c:pt idx="8512" formatCode="General">
                  <c:v>88.3</c:v>
                </c:pt>
                <c:pt idx="8513" formatCode="General">
                  <c:v>88.3</c:v>
                </c:pt>
                <c:pt idx="8514" formatCode="General">
                  <c:v>88.3</c:v>
                </c:pt>
                <c:pt idx="8515" formatCode="General">
                  <c:v>88.4</c:v>
                </c:pt>
                <c:pt idx="8516" formatCode="General">
                  <c:v>88.4</c:v>
                </c:pt>
                <c:pt idx="8517" formatCode="General">
                  <c:v>88.3</c:v>
                </c:pt>
                <c:pt idx="8518" formatCode="General">
                  <c:v>88.4</c:v>
                </c:pt>
                <c:pt idx="8519" formatCode="General">
                  <c:v>88.4</c:v>
                </c:pt>
                <c:pt idx="8520" formatCode="General">
                  <c:v>88.3</c:v>
                </c:pt>
                <c:pt idx="8521" formatCode="General">
                  <c:v>88.3</c:v>
                </c:pt>
                <c:pt idx="8522" formatCode="General">
                  <c:v>88.3</c:v>
                </c:pt>
                <c:pt idx="8523" formatCode="General">
                  <c:v>88.3</c:v>
                </c:pt>
                <c:pt idx="8524" formatCode="General">
                  <c:v>88.3</c:v>
                </c:pt>
                <c:pt idx="8525" formatCode="General">
                  <c:v>88.3</c:v>
                </c:pt>
                <c:pt idx="8526" formatCode="General">
                  <c:v>88.3</c:v>
                </c:pt>
                <c:pt idx="8527" formatCode="General">
                  <c:v>88.3</c:v>
                </c:pt>
                <c:pt idx="8528" formatCode="General">
                  <c:v>88.2</c:v>
                </c:pt>
                <c:pt idx="8529" formatCode="General">
                  <c:v>88.2</c:v>
                </c:pt>
                <c:pt idx="8530" formatCode="General">
                  <c:v>88.2</c:v>
                </c:pt>
                <c:pt idx="8531" formatCode="General">
                  <c:v>88.2</c:v>
                </c:pt>
                <c:pt idx="8532" formatCode="General">
                  <c:v>88.2</c:v>
                </c:pt>
                <c:pt idx="8533" formatCode="General">
                  <c:v>88.2</c:v>
                </c:pt>
                <c:pt idx="8534" formatCode="General">
                  <c:v>88.2</c:v>
                </c:pt>
                <c:pt idx="8535" formatCode="General">
                  <c:v>88.2</c:v>
                </c:pt>
                <c:pt idx="8536" formatCode="General">
                  <c:v>88.2</c:v>
                </c:pt>
                <c:pt idx="8537" formatCode="General">
                  <c:v>88.2</c:v>
                </c:pt>
                <c:pt idx="8538" formatCode="General">
                  <c:v>88.2</c:v>
                </c:pt>
                <c:pt idx="8539" formatCode="General">
                  <c:v>88.2</c:v>
                </c:pt>
                <c:pt idx="8540" formatCode="General">
                  <c:v>88.2</c:v>
                </c:pt>
                <c:pt idx="8541" formatCode="General">
                  <c:v>88.1</c:v>
                </c:pt>
                <c:pt idx="8542" formatCode="General">
                  <c:v>88.1</c:v>
                </c:pt>
                <c:pt idx="8543" formatCode="General">
                  <c:v>88.1</c:v>
                </c:pt>
                <c:pt idx="8544" formatCode="General">
                  <c:v>88.1</c:v>
                </c:pt>
                <c:pt idx="8545" formatCode="General">
                  <c:v>88.2</c:v>
                </c:pt>
                <c:pt idx="8546" formatCode="General">
                  <c:v>88.2</c:v>
                </c:pt>
                <c:pt idx="8547" formatCode="General">
                  <c:v>88.1</c:v>
                </c:pt>
                <c:pt idx="8548" formatCode="General">
                  <c:v>88.1</c:v>
                </c:pt>
                <c:pt idx="8549" formatCode="General">
                  <c:v>88.1</c:v>
                </c:pt>
                <c:pt idx="8550" formatCode="General">
                  <c:v>88.1</c:v>
                </c:pt>
                <c:pt idx="8551" formatCode="General">
                  <c:v>88.1</c:v>
                </c:pt>
                <c:pt idx="8552" formatCode="General">
                  <c:v>88.2</c:v>
                </c:pt>
                <c:pt idx="8553" formatCode="General">
                  <c:v>88.1</c:v>
                </c:pt>
                <c:pt idx="8554" formatCode="General">
                  <c:v>88.2</c:v>
                </c:pt>
                <c:pt idx="8555" formatCode="General">
                  <c:v>88.2</c:v>
                </c:pt>
                <c:pt idx="8556" formatCode="General">
                  <c:v>88.2</c:v>
                </c:pt>
                <c:pt idx="8557" formatCode="General">
                  <c:v>88.2</c:v>
                </c:pt>
                <c:pt idx="8558" formatCode="General">
                  <c:v>88.2</c:v>
                </c:pt>
                <c:pt idx="8559" formatCode="General">
                  <c:v>88.1</c:v>
                </c:pt>
                <c:pt idx="8560" formatCode="General">
                  <c:v>88.1</c:v>
                </c:pt>
                <c:pt idx="8561" formatCode="General">
                  <c:v>88.1</c:v>
                </c:pt>
                <c:pt idx="8562" formatCode="General">
                  <c:v>88.1</c:v>
                </c:pt>
                <c:pt idx="8563" formatCode="General">
                  <c:v>88.1</c:v>
                </c:pt>
                <c:pt idx="8564" formatCode="General">
                  <c:v>88.1</c:v>
                </c:pt>
                <c:pt idx="8565" formatCode="General">
                  <c:v>88.1</c:v>
                </c:pt>
                <c:pt idx="8566" formatCode="General">
                  <c:v>88.1</c:v>
                </c:pt>
                <c:pt idx="8567" formatCode="General">
                  <c:v>88.1</c:v>
                </c:pt>
                <c:pt idx="8568" formatCode="General">
                  <c:v>88.1</c:v>
                </c:pt>
                <c:pt idx="8569" formatCode="General">
                  <c:v>88.1</c:v>
                </c:pt>
                <c:pt idx="8570" formatCode="General">
                  <c:v>88.1</c:v>
                </c:pt>
                <c:pt idx="8571" formatCode="General">
                  <c:v>88.2</c:v>
                </c:pt>
                <c:pt idx="8572" formatCode="General">
                  <c:v>88.2</c:v>
                </c:pt>
                <c:pt idx="8573" formatCode="General">
                  <c:v>88.1</c:v>
                </c:pt>
                <c:pt idx="8574" formatCode="General">
                  <c:v>88.2</c:v>
                </c:pt>
                <c:pt idx="8575" formatCode="General">
                  <c:v>88.1</c:v>
                </c:pt>
                <c:pt idx="8576" formatCode="General">
                  <c:v>88.1</c:v>
                </c:pt>
                <c:pt idx="8577" formatCode="General">
                  <c:v>88.1</c:v>
                </c:pt>
                <c:pt idx="8578" formatCode="General">
                  <c:v>88.1</c:v>
                </c:pt>
                <c:pt idx="8579" formatCode="General">
                  <c:v>88.1</c:v>
                </c:pt>
                <c:pt idx="8580" formatCode="General">
                  <c:v>88.1</c:v>
                </c:pt>
                <c:pt idx="8581" formatCode="General">
                  <c:v>88.2</c:v>
                </c:pt>
                <c:pt idx="8582" formatCode="General">
                  <c:v>88.1</c:v>
                </c:pt>
                <c:pt idx="8583" formatCode="General">
                  <c:v>88.1</c:v>
                </c:pt>
                <c:pt idx="8584" formatCode="General">
                  <c:v>88.1</c:v>
                </c:pt>
                <c:pt idx="8585" formatCode="General">
                  <c:v>88.1</c:v>
                </c:pt>
                <c:pt idx="8586" formatCode="General">
                  <c:v>88.1</c:v>
                </c:pt>
                <c:pt idx="8587" formatCode="General">
                  <c:v>88.1</c:v>
                </c:pt>
                <c:pt idx="8588" formatCode="General">
                  <c:v>88.1</c:v>
                </c:pt>
                <c:pt idx="8589" formatCode="General">
                  <c:v>88.1</c:v>
                </c:pt>
                <c:pt idx="8590" formatCode="General">
                  <c:v>88.2</c:v>
                </c:pt>
                <c:pt idx="8591" formatCode="General">
                  <c:v>88.2</c:v>
                </c:pt>
                <c:pt idx="8592" formatCode="General">
                  <c:v>88.2</c:v>
                </c:pt>
                <c:pt idx="8593" formatCode="General">
                  <c:v>88.2</c:v>
                </c:pt>
                <c:pt idx="8594" formatCode="General">
                  <c:v>88.2</c:v>
                </c:pt>
                <c:pt idx="8595" formatCode="General">
                  <c:v>88.2</c:v>
                </c:pt>
                <c:pt idx="8596" formatCode="General">
                  <c:v>88.2</c:v>
                </c:pt>
                <c:pt idx="8597" formatCode="General">
                  <c:v>88.1</c:v>
                </c:pt>
                <c:pt idx="8598" formatCode="General">
                  <c:v>88.1</c:v>
                </c:pt>
                <c:pt idx="8599" formatCode="General">
                  <c:v>88</c:v>
                </c:pt>
                <c:pt idx="8600" formatCode="General">
                  <c:v>88</c:v>
                </c:pt>
                <c:pt idx="8601" formatCode="General">
                  <c:v>88</c:v>
                </c:pt>
                <c:pt idx="8602" formatCode="General">
                  <c:v>88</c:v>
                </c:pt>
                <c:pt idx="8603" formatCode="General">
                  <c:v>87.9</c:v>
                </c:pt>
                <c:pt idx="8604" formatCode="General">
                  <c:v>88</c:v>
                </c:pt>
                <c:pt idx="8605" formatCode="General">
                  <c:v>87.9</c:v>
                </c:pt>
                <c:pt idx="8606" formatCode="General">
                  <c:v>87.9</c:v>
                </c:pt>
                <c:pt idx="8607" formatCode="General">
                  <c:v>88</c:v>
                </c:pt>
                <c:pt idx="8608" formatCode="General">
                  <c:v>88</c:v>
                </c:pt>
                <c:pt idx="8609" formatCode="General">
                  <c:v>88</c:v>
                </c:pt>
                <c:pt idx="8610" formatCode="General">
                  <c:v>87.9</c:v>
                </c:pt>
                <c:pt idx="8611" formatCode="General">
                  <c:v>88</c:v>
                </c:pt>
                <c:pt idx="8612" formatCode="General">
                  <c:v>88</c:v>
                </c:pt>
                <c:pt idx="8613" formatCode="General">
                  <c:v>88</c:v>
                </c:pt>
                <c:pt idx="8614" formatCode="General">
                  <c:v>88</c:v>
                </c:pt>
                <c:pt idx="8615" formatCode="General">
                  <c:v>88</c:v>
                </c:pt>
                <c:pt idx="8616" formatCode="General">
                  <c:v>88</c:v>
                </c:pt>
                <c:pt idx="8617" formatCode="General">
                  <c:v>88</c:v>
                </c:pt>
                <c:pt idx="8618" formatCode="General">
                  <c:v>88</c:v>
                </c:pt>
                <c:pt idx="8619" formatCode="General">
                  <c:v>88.1</c:v>
                </c:pt>
                <c:pt idx="8620" formatCode="General">
                  <c:v>88.1</c:v>
                </c:pt>
                <c:pt idx="8621" formatCode="General">
                  <c:v>88.1</c:v>
                </c:pt>
                <c:pt idx="8622" formatCode="General">
                  <c:v>88.1</c:v>
                </c:pt>
                <c:pt idx="8623" formatCode="General">
                  <c:v>88.1</c:v>
                </c:pt>
                <c:pt idx="8624" formatCode="General">
                  <c:v>88.1</c:v>
                </c:pt>
                <c:pt idx="8625" formatCode="General">
                  <c:v>88.1</c:v>
                </c:pt>
                <c:pt idx="8626" formatCode="General">
                  <c:v>88.1</c:v>
                </c:pt>
                <c:pt idx="8627" formatCode="General">
                  <c:v>88.1</c:v>
                </c:pt>
                <c:pt idx="8628" formatCode="General">
                  <c:v>88.2</c:v>
                </c:pt>
                <c:pt idx="8629" formatCode="General">
                  <c:v>88.2</c:v>
                </c:pt>
                <c:pt idx="8630" formatCode="General">
                  <c:v>88.2</c:v>
                </c:pt>
                <c:pt idx="8631" formatCode="General">
                  <c:v>88.2</c:v>
                </c:pt>
                <c:pt idx="8632" formatCode="General">
                  <c:v>88.3</c:v>
                </c:pt>
                <c:pt idx="8633" formatCode="General">
                  <c:v>88.3</c:v>
                </c:pt>
                <c:pt idx="8634" formatCode="General">
                  <c:v>88.3</c:v>
                </c:pt>
                <c:pt idx="8635" formatCode="General">
                  <c:v>88.3</c:v>
                </c:pt>
                <c:pt idx="8636" formatCode="General">
                  <c:v>88.3</c:v>
                </c:pt>
                <c:pt idx="8637" formatCode="General">
                  <c:v>88.3</c:v>
                </c:pt>
                <c:pt idx="8638" formatCode="General">
                  <c:v>88.3</c:v>
                </c:pt>
                <c:pt idx="8639" formatCode="General">
                  <c:v>88.3</c:v>
                </c:pt>
                <c:pt idx="8640" formatCode="General">
                  <c:v>88.3</c:v>
                </c:pt>
                <c:pt idx="8641" formatCode="General">
                  <c:v>88.3</c:v>
                </c:pt>
                <c:pt idx="8642" formatCode="General">
                  <c:v>88.3</c:v>
                </c:pt>
                <c:pt idx="8643" formatCode="General">
                  <c:v>88.3</c:v>
                </c:pt>
                <c:pt idx="8644" formatCode="General">
                  <c:v>88.3</c:v>
                </c:pt>
                <c:pt idx="8645" formatCode="General">
                  <c:v>88.2</c:v>
                </c:pt>
                <c:pt idx="8646" formatCode="General">
                  <c:v>88.2</c:v>
                </c:pt>
                <c:pt idx="8647" formatCode="General">
                  <c:v>88.3</c:v>
                </c:pt>
                <c:pt idx="8648" formatCode="General">
                  <c:v>88.2</c:v>
                </c:pt>
                <c:pt idx="8649" formatCode="General">
                  <c:v>88.2</c:v>
                </c:pt>
                <c:pt idx="8650" formatCode="General">
                  <c:v>88.3</c:v>
                </c:pt>
                <c:pt idx="8651" formatCode="General">
                  <c:v>88.3</c:v>
                </c:pt>
                <c:pt idx="8652" formatCode="General">
                  <c:v>88.2</c:v>
                </c:pt>
                <c:pt idx="8653" formatCode="General">
                  <c:v>88.1</c:v>
                </c:pt>
                <c:pt idx="8654" formatCode="General">
                  <c:v>88.1</c:v>
                </c:pt>
                <c:pt idx="8655" formatCode="General">
                  <c:v>88.1</c:v>
                </c:pt>
                <c:pt idx="8656" formatCode="General">
                  <c:v>88.1</c:v>
                </c:pt>
                <c:pt idx="8657" formatCode="General">
                  <c:v>88.1</c:v>
                </c:pt>
                <c:pt idx="8658" formatCode="General">
                  <c:v>88.1</c:v>
                </c:pt>
                <c:pt idx="8659" formatCode="General">
                  <c:v>88.1</c:v>
                </c:pt>
                <c:pt idx="8660" formatCode="General">
                  <c:v>88.1</c:v>
                </c:pt>
                <c:pt idx="8661" formatCode="General">
                  <c:v>88.1</c:v>
                </c:pt>
                <c:pt idx="8662" formatCode="General">
                  <c:v>88.1</c:v>
                </c:pt>
                <c:pt idx="8663" formatCode="General">
                  <c:v>88.2</c:v>
                </c:pt>
                <c:pt idx="8664" formatCode="General">
                  <c:v>88.2</c:v>
                </c:pt>
                <c:pt idx="8665" formatCode="General">
                  <c:v>88.2</c:v>
                </c:pt>
                <c:pt idx="8666" formatCode="General">
                  <c:v>88.2</c:v>
                </c:pt>
                <c:pt idx="8667" formatCode="General">
                  <c:v>88.2</c:v>
                </c:pt>
                <c:pt idx="8668" formatCode="General">
                  <c:v>88.2</c:v>
                </c:pt>
                <c:pt idx="8669" formatCode="General">
                  <c:v>88.2</c:v>
                </c:pt>
                <c:pt idx="8670" formatCode="General">
                  <c:v>88.2</c:v>
                </c:pt>
                <c:pt idx="8671" formatCode="General">
                  <c:v>88.2</c:v>
                </c:pt>
                <c:pt idx="8672" formatCode="General">
                  <c:v>88.2</c:v>
                </c:pt>
                <c:pt idx="8673" formatCode="General">
                  <c:v>88.2</c:v>
                </c:pt>
                <c:pt idx="8674" formatCode="General">
                  <c:v>88.1</c:v>
                </c:pt>
                <c:pt idx="8675" formatCode="General">
                  <c:v>88.2</c:v>
                </c:pt>
                <c:pt idx="8676" formatCode="General">
                  <c:v>88.2</c:v>
                </c:pt>
                <c:pt idx="8677" formatCode="General">
                  <c:v>88.1</c:v>
                </c:pt>
                <c:pt idx="8678" formatCode="General">
                  <c:v>88.1</c:v>
                </c:pt>
                <c:pt idx="8679" formatCode="General">
                  <c:v>88.1</c:v>
                </c:pt>
                <c:pt idx="8680" formatCode="General">
                  <c:v>88.1</c:v>
                </c:pt>
                <c:pt idx="8681" formatCode="General">
                  <c:v>88.1</c:v>
                </c:pt>
                <c:pt idx="8682" formatCode="General">
                  <c:v>88.1</c:v>
                </c:pt>
                <c:pt idx="8683" formatCode="General">
                  <c:v>88.2</c:v>
                </c:pt>
                <c:pt idx="8684" formatCode="General">
                  <c:v>88.2</c:v>
                </c:pt>
                <c:pt idx="8685" formatCode="General">
                  <c:v>88.2</c:v>
                </c:pt>
                <c:pt idx="8686" formatCode="General">
                  <c:v>88.2</c:v>
                </c:pt>
                <c:pt idx="8687" formatCode="General">
                  <c:v>88.2</c:v>
                </c:pt>
                <c:pt idx="8688" formatCode="General">
                  <c:v>88.2</c:v>
                </c:pt>
                <c:pt idx="8689" formatCode="General">
                  <c:v>88.2</c:v>
                </c:pt>
                <c:pt idx="8690" formatCode="General">
                  <c:v>88.2</c:v>
                </c:pt>
                <c:pt idx="8691" formatCode="General">
                  <c:v>88.2</c:v>
                </c:pt>
                <c:pt idx="8692" formatCode="General">
                  <c:v>88.2</c:v>
                </c:pt>
                <c:pt idx="8693" formatCode="General">
                  <c:v>88.2</c:v>
                </c:pt>
                <c:pt idx="8694" formatCode="General">
                  <c:v>88.2</c:v>
                </c:pt>
                <c:pt idx="8695" formatCode="General">
                  <c:v>88.2</c:v>
                </c:pt>
                <c:pt idx="8696" formatCode="General">
                  <c:v>88.2</c:v>
                </c:pt>
                <c:pt idx="8697" formatCode="General">
                  <c:v>88.2</c:v>
                </c:pt>
                <c:pt idx="8698" formatCode="General">
                  <c:v>88.2</c:v>
                </c:pt>
                <c:pt idx="8699" formatCode="General">
                  <c:v>88.2</c:v>
                </c:pt>
                <c:pt idx="8700" formatCode="General">
                  <c:v>88.2</c:v>
                </c:pt>
                <c:pt idx="8701" formatCode="General">
                  <c:v>88.3</c:v>
                </c:pt>
                <c:pt idx="8702" formatCode="General">
                  <c:v>88.2</c:v>
                </c:pt>
                <c:pt idx="8703" formatCode="General">
                  <c:v>88.3</c:v>
                </c:pt>
                <c:pt idx="8704" formatCode="General">
                  <c:v>88.3</c:v>
                </c:pt>
                <c:pt idx="8705" formatCode="General">
                  <c:v>88.3</c:v>
                </c:pt>
                <c:pt idx="8706" formatCode="General">
                  <c:v>88.3</c:v>
                </c:pt>
                <c:pt idx="8707" formatCode="General">
                  <c:v>88.3</c:v>
                </c:pt>
                <c:pt idx="8708" formatCode="General">
                  <c:v>88.3</c:v>
                </c:pt>
                <c:pt idx="8709" formatCode="General">
                  <c:v>88.2</c:v>
                </c:pt>
                <c:pt idx="8710" formatCode="General">
                  <c:v>88.2</c:v>
                </c:pt>
                <c:pt idx="8711" formatCode="General">
                  <c:v>88.2</c:v>
                </c:pt>
                <c:pt idx="8712" formatCode="General">
                  <c:v>88.2</c:v>
                </c:pt>
                <c:pt idx="8713" formatCode="General">
                  <c:v>88.2</c:v>
                </c:pt>
                <c:pt idx="8714" formatCode="General">
                  <c:v>88.2</c:v>
                </c:pt>
                <c:pt idx="8715" formatCode="General">
                  <c:v>88.2</c:v>
                </c:pt>
                <c:pt idx="8716" formatCode="General">
                  <c:v>88.2</c:v>
                </c:pt>
                <c:pt idx="8717" formatCode="General">
                  <c:v>88.3</c:v>
                </c:pt>
                <c:pt idx="8718" formatCode="General">
                  <c:v>88.2</c:v>
                </c:pt>
                <c:pt idx="8719" formatCode="General">
                  <c:v>88.2</c:v>
                </c:pt>
                <c:pt idx="8720" formatCode="General">
                  <c:v>88.1</c:v>
                </c:pt>
                <c:pt idx="8721" formatCode="General">
                  <c:v>88.1</c:v>
                </c:pt>
                <c:pt idx="8722" formatCode="General">
                  <c:v>88.1</c:v>
                </c:pt>
                <c:pt idx="8723" formatCode="General">
                  <c:v>88.1</c:v>
                </c:pt>
                <c:pt idx="8724" formatCode="General">
                  <c:v>88.1</c:v>
                </c:pt>
                <c:pt idx="8725" formatCode="General">
                  <c:v>88.1</c:v>
                </c:pt>
                <c:pt idx="8726" formatCode="General">
                  <c:v>88.1</c:v>
                </c:pt>
                <c:pt idx="8727" formatCode="General">
                  <c:v>88.1</c:v>
                </c:pt>
                <c:pt idx="8728" formatCode="General">
                  <c:v>88.1</c:v>
                </c:pt>
                <c:pt idx="8729" formatCode="General">
                  <c:v>88.1</c:v>
                </c:pt>
                <c:pt idx="8730" formatCode="General">
                  <c:v>88.1</c:v>
                </c:pt>
                <c:pt idx="8731" formatCode="General">
                  <c:v>88.1</c:v>
                </c:pt>
                <c:pt idx="8732" formatCode="General">
                  <c:v>88.1</c:v>
                </c:pt>
                <c:pt idx="8733" formatCode="General">
                  <c:v>88.1</c:v>
                </c:pt>
                <c:pt idx="8734" formatCode="General">
                  <c:v>88.1</c:v>
                </c:pt>
                <c:pt idx="8735" formatCode="General">
                  <c:v>88.1</c:v>
                </c:pt>
                <c:pt idx="8736" formatCode="General">
                  <c:v>88.1</c:v>
                </c:pt>
                <c:pt idx="8737" formatCode="General">
                  <c:v>88.1</c:v>
                </c:pt>
                <c:pt idx="8738" formatCode="General">
                  <c:v>88.1</c:v>
                </c:pt>
                <c:pt idx="8739" formatCode="General">
                  <c:v>88.1</c:v>
                </c:pt>
                <c:pt idx="8740" formatCode="General">
                  <c:v>88.1</c:v>
                </c:pt>
                <c:pt idx="8741" formatCode="General">
                  <c:v>88.1</c:v>
                </c:pt>
                <c:pt idx="8742" formatCode="General">
                  <c:v>88.1</c:v>
                </c:pt>
                <c:pt idx="8743" formatCode="General">
                  <c:v>88.1</c:v>
                </c:pt>
                <c:pt idx="8744" formatCode="General">
                  <c:v>88.1</c:v>
                </c:pt>
                <c:pt idx="8745" formatCode="General">
                  <c:v>88.1</c:v>
                </c:pt>
                <c:pt idx="8746" formatCode="General">
                  <c:v>88.1</c:v>
                </c:pt>
                <c:pt idx="8747" formatCode="General">
                  <c:v>88.1</c:v>
                </c:pt>
                <c:pt idx="8748" formatCode="General">
                  <c:v>88.2</c:v>
                </c:pt>
                <c:pt idx="8749" formatCode="General">
                  <c:v>88.2</c:v>
                </c:pt>
                <c:pt idx="8750" formatCode="General">
                  <c:v>88.2</c:v>
                </c:pt>
                <c:pt idx="8751" formatCode="General">
                  <c:v>88.1</c:v>
                </c:pt>
                <c:pt idx="8752" formatCode="General">
                  <c:v>88.1</c:v>
                </c:pt>
                <c:pt idx="8753" formatCode="General">
                  <c:v>88.1</c:v>
                </c:pt>
                <c:pt idx="8754" formatCode="General">
                  <c:v>88.1</c:v>
                </c:pt>
                <c:pt idx="8755" formatCode="General">
                  <c:v>88</c:v>
                </c:pt>
                <c:pt idx="8756" formatCode="General">
                  <c:v>88</c:v>
                </c:pt>
                <c:pt idx="8757" formatCode="General">
                  <c:v>88</c:v>
                </c:pt>
                <c:pt idx="8758" formatCode="General">
                  <c:v>88</c:v>
                </c:pt>
                <c:pt idx="8759" formatCode="General">
                  <c:v>88</c:v>
                </c:pt>
                <c:pt idx="8760" formatCode="General">
                  <c:v>88</c:v>
                </c:pt>
                <c:pt idx="8761" formatCode="General">
                  <c:v>87.9</c:v>
                </c:pt>
                <c:pt idx="8762" formatCode="General">
                  <c:v>87.9</c:v>
                </c:pt>
                <c:pt idx="8763" formatCode="General">
                  <c:v>87.9</c:v>
                </c:pt>
                <c:pt idx="8764" formatCode="General">
                  <c:v>87.8</c:v>
                </c:pt>
                <c:pt idx="8765" formatCode="General">
                  <c:v>87.7</c:v>
                </c:pt>
                <c:pt idx="8766" formatCode="General">
                  <c:v>87.7</c:v>
                </c:pt>
                <c:pt idx="8767" formatCode="General">
                  <c:v>87.7</c:v>
                </c:pt>
                <c:pt idx="8768" formatCode="General">
                  <c:v>87.7</c:v>
                </c:pt>
                <c:pt idx="8769" formatCode="General">
                  <c:v>87.7</c:v>
                </c:pt>
                <c:pt idx="8770" formatCode="General">
                  <c:v>87.7</c:v>
                </c:pt>
                <c:pt idx="8771" formatCode="General">
                  <c:v>87.7</c:v>
                </c:pt>
                <c:pt idx="8772" formatCode="General">
                  <c:v>87.7</c:v>
                </c:pt>
                <c:pt idx="8773" formatCode="General">
                  <c:v>87.7</c:v>
                </c:pt>
                <c:pt idx="8774" formatCode="General">
                  <c:v>87.7</c:v>
                </c:pt>
                <c:pt idx="8775" formatCode="General">
                  <c:v>87.6</c:v>
                </c:pt>
                <c:pt idx="8776" formatCode="General">
                  <c:v>87.6</c:v>
                </c:pt>
                <c:pt idx="8777" formatCode="General">
                  <c:v>87.6</c:v>
                </c:pt>
                <c:pt idx="8778" formatCode="General">
                  <c:v>87.6</c:v>
                </c:pt>
                <c:pt idx="8779" formatCode="General">
                  <c:v>87.7</c:v>
                </c:pt>
                <c:pt idx="8780" formatCode="General">
                  <c:v>87.7</c:v>
                </c:pt>
                <c:pt idx="8781" formatCode="General">
                  <c:v>87.7</c:v>
                </c:pt>
                <c:pt idx="8782" formatCode="General">
                  <c:v>87.8</c:v>
                </c:pt>
                <c:pt idx="8783" formatCode="General">
                  <c:v>87.8</c:v>
                </c:pt>
                <c:pt idx="8784" formatCode="General">
                  <c:v>87.8</c:v>
                </c:pt>
                <c:pt idx="8785" formatCode="General">
                  <c:v>87.8</c:v>
                </c:pt>
                <c:pt idx="8786" formatCode="General">
                  <c:v>87.8</c:v>
                </c:pt>
                <c:pt idx="8787" formatCode="General">
                  <c:v>87.8</c:v>
                </c:pt>
                <c:pt idx="8788" formatCode="General">
                  <c:v>87.8</c:v>
                </c:pt>
                <c:pt idx="8789" formatCode="General">
                  <c:v>87.8</c:v>
                </c:pt>
                <c:pt idx="8790" formatCode="General">
                  <c:v>87.9</c:v>
                </c:pt>
                <c:pt idx="8791" formatCode="General">
                  <c:v>87.9</c:v>
                </c:pt>
                <c:pt idx="8792" formatCode="General">
                  <c:v>87.9</c:v>
                </c:pt>
                <c:pt idx="8793" formatCode="General">
                  <c:v>87.9</c:v>
                </c:pt>
                <c:pt idx="8794" formatCode="General">
                  <c:v>87.9</c:v>
                </c:pt>
                <c:pt idx="8795" formatCode="General">
                  <c:v>87.9</c:v>
                </c:pt>
                <c:pt idx="8796" formatCode="General">
                  <c:v>87.9</c:v>
                </c:pt>
                <c:pt idx="8797" formatCode="General">
                  <c:v>87.8</c:v>
                </c:pt>
                <c:pt idx="8798" formatCode="General">
                  <c:v>87.8</c:v>
                </c:pt>
                <c:pt idx="8799" formatCode="General">
                  <c:v>87.8</c:v>
                </c:pt>
                <c:pt idx="8800" formatCode="General">
                  <c:v>87.8</c:v>
                </c:pt>
                <c:pt idx="8801" formatCode="General">
                  <c:v>87.8</c:v>
                </c:pt>
                <c:pt idx="8802" formatCode="General">
                  <c:v>87.8</c:v>
                </c:pt>
                <c:pt idx="8803" formatCode="General">
                  <c:v>87.8</c:v>
                </c:pt>
                <c:pt idx="8804" formatCode="General">
                  <c:v>87.8</c:v>
                </c:pt>
                <c:pt idx="8805" formatCode="General">
                  <c:v>87.7</c:v>
                </c:pt>
                <c:pt idx="8806" formatCode="General">
                  <c:v>87.7</c:v>
                </c:pt>
                <c:pt idx="8807" formatCode="General">
                  <c:v>87.7</c:v>
                </c:pt>
                <c:pt idx="8808" formatCode="General">
                  <c:v>87.7</c:v>
                </c:pt>
                <c:pt idx="8809" formatCode="General">
                  <c:v>87.7</c:v>
                </c:pt>
                <c:pt idx="8810" formatCode="General">
                  <c:v>87.7</c:v>
                </c:pt>
                <c:pt idx="8811" formatCode="General">
                  <c:v>87.7</c:v>
                </c:pt>
                <c:pt idx="8812" formatCode="General">
                  <c:v>87.7</c:v>
                </c:pt>
                <c:pt idx="8813" formatCode="General">
                  <c:v>87.7</c:v>
                </c:pt>
                <c:pt idx="8814" formatCode="General">
                  <c:v>87.7</c:v>
                </c:pt>
                <c:pt idx="8815" formatCode="General">
                  <c:v>87.7</c:v>
                </c:pt>
                <c:pt idx="8816" formatCode="General">
                  <c:v>87.8</c:v>
                </c:pt>
                <c:pt idx="8817" formatCode="General">
                  <c:v>87.8</c:v>
                </c:pt>
                <c:pt idx="8818" formatCode="General">
                  <c:v>87.8</c:v>
                </c:pt>
                <c:pt idx="8819" formatCode="General">
                  <c:v>87.8</c:v>
                </c:pt>
                <c:pt idx="8820" formatCode="General">
                  <c:v>87.8</c:v>
                </c:pt>
                <c:pt idx="8821" formatCode="General">
                  <c:v>87.8</c:v>
                </c:pt>
                <c:pt idx="8822" formatCode="General">
                  <c:v>87.8</c:v>
                </c:pt>
                <c:pt idx="8823" formatCode="General">
                  <c:v>87.8</c:v>
                </c:pt>
                <c:pt idx="8824" formatCode="General">
                  <c:v>87.8</c:v>
                </c:pt>
                <c:pt idx="8825" formatCode="General">
                  <c:v>87.8</c:v>
                </c:pt>
                <c:pt idx="8826" formatCode="General">
                  <c:v>87.8</c:v>
                </c:pt>
                <c:pt idx="8827" formatCode="General">
                  <c:v>87.8</c:v>
                </c:pt>
                <c:pt idx="8828" formatCode="General">
                  <c:v>87.8</c:v>
                </c:pt>
                <c:pt idx="8829" formatCode="General">
                  <c:v>87.8</c:v>
                </c:pt>
                <c:pt idx="8830" formatCode="General">
                  <c:v>87.9</c:v>
                </c:pt>
                <c:pt idx="8831" formatCode="General">
                  <c:v>87.9</c:v>
                </c:pt>
                <c:pt idx="8832" formatCode="General">
                  <c:v>87.9</c:v>
                </c:pt>
                <c:pt idx="8833" formatCode="General">
                  <c:v>87.9</c:v>
                </c:pt>
                <c:pt idx="8834" formatCode="General">
                  <c:v>87.9</c:v>
                </c:pt>
                <c:pt idx="8835" formatCode="General">
                  <c:v>87.9</c:v>
                </c:pt>
                <c:pt idx="8836" formatCode="General">
                  <c:v>88</c:v>
                </c:pt>
                <c:pt idx="8837" formatCode="General">
                  <c:v>88</c:v>
                </c:pt>
                <c:pt idx="8838" formatCode="General">
                  <c:v>88</c:v>
                </c:pt>
                <c:pt idx="8839" formatCode="General">
                  <c:v>88</c:v>
                </c:pt>
                <c:pt idx="8840" formatCode="General">
                  <c:v>88</c:v>
                </c:pt>
                <c:pt idx="8841" formatCode="General">
                  <c:v>88</c:v>
                </c:pt>
                <c:pt idx="8842" formatCode="General">
                  <c:v>88.1</c:v>
                </c:pt>
                <c:pt idx="8843" formatCode="General">
                  <c:v>88.1</c:v>
                </c:pt>
                <c:pt idx="8844" formatCode="General">
                  <c:v>88</c:v>
                </c:pt>
                <c:pt idx="8845" formatCode="General">
                  <c:v>88</c:v>
                </c:pt>
                <c:pt idx="8846" formatCode="General">
                  <c:v>88</c:v>
                </c:pt>
                <c:pt idx="8847" formatCode="General">
                  <c:v>87.9</c:v>
                </c:pt>
                <c:pt idx="8848" formatCode="General">
                  <c:v>87.9</c:v>
                </c:pt>
                <c:pt idx="8849" formatCode="General">
                  <c:v>87.9</c:v>
                </c:pt>
                <c:pt idx="8850" formatCode="General">
                  <c:v>87.8</c:v>
                </c:pt>
                <c:pt idx="8851" formatCode="General">
                  <c:v>87.8</c:v>
                </c:pt>
                <c:pt idx="8852" formatCode="General">
                  <c:v>87.7</c:v>
                </c:pt>
                <c:pt idx="8853" formatCode="General">
                  <c:v>87.7</c:v>
                </c:pt>
                <c:pt idx="8854" formatCode="General">
                  <c:v>87.7</c:v>
                </c:pt>
                <c:pt idx="8855" formatCode="General">
                  <c:v>87.8</c:v>
                </c:pt>
                <c:pt idx="8856" formatCode="General">
                  <c:v>87.8</c:v>
                </c:pt>
                <c:pt idx="8857" formatCode="General">
                  <c:v>87.8</c:v>
                </c:pt>
                <c:pt idx="8858" formatCode="General">
                  <c:v>87.8</c:v>
                </c:pt>
                <c:pt idx="8859" formatCode="General">
                  <c:v>87.8</c:v>
                </c:pt>
                <c:pt idx="8860" formatCode="General">
                  <c:v>87.8</c:v>
                </c:pt>
                <c:pt idx="8861" formatCode="General">
                  <c:v>87.8</c:v>
                </c:pt>
                <c:pt idx="8862" formatCode="General">
                  <c:v>87.7</c:v>
                </c:pt>
                <c:pt idx="8863" formatCode="General">
                  <c:v>87.7</c:v>
                </c:pt>
                <c:pt idx="8864" formatCode="General">
                  <c:v>87.7</c:v>
                </c:pt>
                <c:pt idx="8865" formatCode="General">
                  <c:v>87.7</c:v>
                </c:pt>
                <c:pt idx="8866" formatCode="General">
                  <c:v>87.7</c:v>
                </c:pt>
                <c:pt idx="8867" formatCode="General">
                  <c:v>87.7</c:v>
                </c:pt>
                <c:pt idx="8868" formatCode="General">
                  <c:v>87.8</c:v>
                </c:pt>
                <c:pt idx="8869" formatCode="General">
                  <c:v>87.8</c:v>
                </c:pt>
                <c:pt idx="8870" formatCode="General">
                  <c:v>87.8</c:v>
                </c:pt>
                <c:pt idx="8871" formatCode="General">
                  <c:v>87.8</c:v>
                </c:pt>
                <c:pt idx="8872" formatCode="General">
                  <c:v>87.8</c:v>
                </c:pt>
                <c:pt idx="8873" formatCode="General">
                  <c:v>87.8</c:v>
                </c:pt>
                <c:pt idx="8874" formatCode="General">
                  <c:v>87.9</c:v>
                </c:pt>
                <c:pt idx="8875" formatCode="General">
                  <c:v>87.9</c:v>
                </c:pt>
                <c:pt idx="8876" formatCode="General">
                  <c:v>87.9</c:v>
                </c:pt>
                <c:pt idx="8877" formatCode="General">
                  <c:v>87.9</c:v>
                </c:pt>
                <c:pt idx="8878" formatCode="General">
                  <c:v>87.9</c:v>
                </c:pt>
                <c:pt idx="8879" formatCode="General">
                  <c:v>87.9</c:v>
                </c:pt>
                <c:pt idx="8880" formatCode="General">
                  <c:v>87.9</c:v>
                </c:pt>
                <c:pt idx="8881" formatCode="General">
                  <c:v>87.9</c:v>
                </c:pt>
                <c:pt idx="8882" formatCode="General">
                  <c:v>87.9</c:v>
                </c:pt>
                <c:pt idx="8883" formatCode="General">
                  <c:v>87.9</c:v>
                </c:pt>
                <c:pt idx="8884" formatCode="General">
                  <c:v>87.9</c:v>
                </c:pt>
                <c:pt idx="8885" formatCode="General">
                  <c:v>87.9</c:v>
                </c:pt>
                <c:pt idx="8886" formatCode="General">
                  <c:v>87.9</c:v>
                </c:pt>
                <c:pt idx="8887" formatCode="General">
                  <c:v>87.9</c:v>
                </c:pt>
                <c:pt idx="8888" formatCode="General">
                  <c:v>87.8</c:v>
                </c:pt>
                <c:pt idx="8889" formatCode="General">
                  <c:v>87.8</c:v>
                </c:pt>
                <c:pt idx="8890" formatCode="General">
                  <c:v>87.8</c:v>
                </c:pt>
                <c:pt idx="8891" formatCode="General">
                  <c:v>87.8</c:v>
                </c:pt>
                <c:pt idx="8892" formatCode="General">
                  <c:v>87.8</c:v>
                </c:pt>
                <c:pt idx="8893" formatCode="General">
                  <c:v>87.8</c:v>
                </c:pt>
                <c:pt idx="8894" formatCode="General">
                  <c:v>87.8</c:v>
                </c:pt>
                <c:pt idx="8895" formatCode="General">
                  <c:v>87.8</c:v>
                </c:pt>
                <c:pt idx="8896" formatCode="General">
                  <c:v>87.8</c:v>
                </c:pt>
                <c:pt idx="8897" formatCode="General">
                  <c:v>87.8</c:v>
                </c:pt>
                <c:pt idx="8898" formatCode="General">
                  <c:v>87.8</c:v>
                </c:pt>
                <c:pt idx="8899" formatCode="General">
                  <c:v>87.8</c:v>
                </c:pt>
                <c:pt idx="8900" formatCode="General">
                  <c:v>87.8</c:v>
                </c:pt>
                <c:pt idx="8901" formatCode="General">
                  <c:v>87.8</c:v>
                </c:pt>
                <c:pt idx="8902" formatCode="General">
                  <c:v>87.8</c:v>
                </c:pt>
                <c:pt idx="8903" formatCode="General">
                  <c:v>87.8</c:v>
                </c:pt>
                <c:pt idx="8904" formatCode="General">
                  <c:v>87.8</c:v>
                </c:pt>
                <c:pt idx="8905" formatCode="General">
                  <c:v>87.8</c:v>
                </c:pt>
                <c:pt idx="8906" formatCode="General">
                  <c:v>87.8</c:v>
                </c:pt>
                <c:pt idx="8907" formatCode="General">
                  <c:v>87.8</c:v>
                </c:pt>
                <c:pt idx="8908" formatCode="General">
                  <c:v>87.8</c:v>
                </c:pt>
                <c:pt idx="8909" formatCode="General">
                  <c:v>87.9</c:v>
                </c:pt>
                <c:pt idx="8910" formatCode="General">
                  <c:v>87.9</c:v>
                </c:pt>
                <c:pt idx="8911" formatCode="General">
                  <c:v>87.9</c:v>
                </c:pt>
                <c:pt idx="8912" formatCode="General">
                  <c:v>88</c:v>
                </c:pt>
                <c:pt idx="8913" formatCode="General">
                  <c:v>88</c:v>
                </c:pt>
                <c:pt idx="8914" formatCode="General">
                  <c:v>88</c:v>
                </c:pt>
                <c:pt idx="8915" formatCode="General">
                  <c:v>88</c:v>
                </c:pt>
                <c:pt idx="8916" formatCode="General">
                  <c:v>88</c:v>
                </c:pt>
                <c:pt idx="8917" formatCode="General">
                  <c:v>88</c:v>
                </c:pt>
                <c:pt idx="8918" formatCode="General">
                  <c:v>87.9</c:v>
                </c:pt>
                <c:pt idx="8919" formatCode="General">
                  <c:v>88</c:v>
                </c:pt>
                <c:pt idx="8920" formatCode="General">
                  <c:v>88</c:v>
                </c:pt>
                <c:pt idx="8921" formatCode="General">
                  <c:v>88</c:v>
                </c:pt>
                <c:pt idx="8922" formatCode="General">
                  <c:v>88.1</c:v>
                </c:pt>
                <c:pt idx="8923" formatCode="General">
                  <c:v>88</c:v>
                </c:pt>
                <c:pt idx="8924" formatCode="General">
                  <c:v>88</c:v>
                </c:pt>
                <c:pt idx="8925" formatCode="General">
                  <c:v>88</c:v>
                </c:pt>
                <c:pt idx="8926" formatCode="General">
                  <c:v>88</c:v>
                </c:pt>
                <c:pt idx="8927" formatCode="General">
                  <c:v>88</c:v>
                </c:pt>
                <c:pt idx="8928" formatCode="General">
                  <c:v>88</c:v>
                </c:pt>
                <c:pt idx="8929" formatCode="General">
                  <c:v>88</c:v>
                </c:pt>
                <c:pt idx="8930" formatCode="General">
                  <c:v>88</c:v>
                </c:pt>
                <c:pt idx="8931" formatCode="General">
                  <c:v>88.1</c:v>
                </c:pt>
                <c:pt idx="8932" formatCode="General">
                  <c:v>88.1</c:v>
                </c:pt>
                <c:pt idx="8933" formatCode="General">
                  <c:v>88.1</c:v>
                </c:pt>
                <c:pt idx="8934" formatCode="General">
                  <c:v>88.1</c:v>
                </c:pt>
                <c:pt idx="8935" formatCode="General">
                  <c:v>88.1</c:v>
                </c:pt>
                <c:pt idx="8936" formatCode="General">
                  <c:v>88.1</c:v>
                </c:pt>
                <c:pt idx="8937" formatCode="General">
                  <c:v>88.1</c:v>
                </c:pt>
                <c:pt idx="8938" formatCode="General">
                  <c:v>88.1</c:v>
                </c:pt>
                <c:pt idx="8939" formatCode="General">
                  <c:v>88.1</c:v>
                </c:pt>
                <c:pt idx="8940" formatCode="General">
                  <c:v>88.1</c:v>
                </c:pt>
                <c:pt idx="8941" formatCode="General">
                  <c:v>88.1</c:v>
                </c:pt>
                <c:pt idx="8942" formatCode="General">
                  <c:v>88.1</c:v>
                </c:pt>
                <c:pt idx="8943" formatCode="General">
                  <c:v>88.1</c:v>
                </c:pt>
                <c:pt idx="8944" formatCode="General">
                  <c:v>88.1</c:v>
                </c:pt>
                <c:pt idx="8945" formatCode="General">
                  <c:v>88.1</c:v>
                </c:pt>
                <c:pt idx="8946" formatCode="General">
                  <c:v>88.1</c:v>
                </c:pt>
                <c:pt idx="8947" formatCode="General">
                  <c:v>88.2</c:v>
                </c:pt>
                <c:pt idx="8948" formatCode="General">
                  <c:v>88.2</c:v>
                </c:pt>
                <c:pt idx="8949" formatCode="General">
                  <c:v>88.2</c:v>
                </c:pt>
                <c:pt idx="8950" formatCode="General">
                  <c:v>88.2</c:v>
                </c:pt>
                <c:pt idx="8951" formatCode="General">
                  <c:v>88.2</c:v>
                </c:pt>
                <c:pt idx="8952" formatCode="General">
                  <c:v>88.2</c:v>
                </c:pt>
                <c:pt idx="8953" formatCode="General">
                  <c:v>88.2</c:v>
                </c:pt>
                <c:pt idx="8954" formatCode="General">
                  <c:v>88.2</c:v>
                </c:pt>
                <c:pt idx="8955" formatCode="General">
                  <c:v>88.2</c:v>
                </c:pt>
                <c:pt idx="8956" formatCode="General">
                  <c:v>88.2</c:v>
                </c:pt>
                <c:pt idx="8957" formatCode="General">
                  <c:v>88.2</c:v>
                </c:pt>
                <c:pt idx="8958" formatCode="General">
                  <c:v>88.2</c:v>
                </c:pt>
                <c:pt idx="8959" formatCode="General">
                  <c:v>88.2</c:v>
                </c:pt>
                <c:pt idx="8960" formatCode="General">
                  <c:v>88.2</c:v>
                </c:pt>
                <c:pt idx="8961" formatCode="General">
                  <c:v>88.2</c:v>
                </c:pt>
                <c:pt idx="8962" formatCode="General">
                  <c:v>88.2</c:v>
                </c:pt>
                <c:pt idx="8963" formatCode="General">
                  <c:v>88.2</c:v>
                </c:pt>
                <c:pt idx="8964" formatCode="General">
                  <c:v>88.2</c:v>
                </c:pt>
                <c:pt idx="8965" formatCode="General">
                  <c:v>88.2</c:v>
                </c:pt>
                <c:pt idx="8966" formatCode="General">
                  <c:v>88.2</c:v>
                </c:pt>
                <c:pt idx="8967" formatCode="General">
                  <c:v>88.2</c:v>
                </c:pt>
                <c:pt idx="8968" formatCode="General">
                  <c:v>88.2</c:v>
                </c:pt>
                <c:pt idx="8969" formatCode="General">
                  <c:v>88.2</c:v>
                </c:pt>
                <c:pt idx="8970" formatCode="General">
                  <c:v>88.2</c:v>
                </c:pt>
                <c:pt idx="8971" formatCode="General">
                  <c:v>88.2</c:v>
                </c:pt>
                <c:pt idx="8972" formatCode="General">
                  <c:v>88.2</c:v>
                </c:pt>
                <c:pt idx="8973" formatCode="General">
                  <c:v>88.2</c:v>
                </c:pt>
                <c:pt idx="8974" formatCode="General">
                  <c:v>88.3</c:v>
                </c:pt>
                <c:pt idx="8975" formatCode="General">
                  <c:v>88.3</c:v>
                </c:pt>
                <c:pt idx="8976" formatCode="General">
                  <c:v>88.2</c:v>
                </c:pt>
                <c:pt idx="8977" formatCode="General">
                  <c:v>88.2</c:v>
                </c:pt>
                <c:pt idx="8978" formatCode="General">
                  <c:v>88.2</c:v>
                </c:pt>
                <c:pt idx="8979" formatCode="General">
                  <c:v>88.1</c:v>
                </c:pt>
                <c:pt idx="8980" formatCode="General">
                  <c:v>88.1</c:v>
                </c:pt>
                <c:pt idx="8981" formatCode="General">
                  <c:v>88.1</c:v>
                </c:pt>
                <c:pt idx="8982" formatCode="General">
                  <c:v>88.2</c:v>
                </c:pt>
                <c:pt idx="8983" formatCode="General">
                  <c:v>88.2</c:v>
                </c:pt>
                <c:pt idx="8984" formatCode="General">
                  <c:v>88.2</c:v>
                </c:pt>
                <c:pt idx="8985" formatCode="General">
                  <c:v>88.2</c:v>
                </c:pt>
                <c:pt idx="8986" formatCode="General">
                  <c:v>88.2</c:v>
                </c:pt>
                <c:pt idx="8987" formatCode="General">
                  <c:v>88.2</c:v>
                </c:pt>
                <c:pt idx="8988" formatCode="General">
                  <c:v>88.2</c:v>
                </c:pt>
                <c:pt idx="8989" formatCode="General">
                  <c:v>88.2</c:v>
                </c:pt>
                <c:pt idx="8990" formatCode="General">
                  <c:v>88.2</c:v>
                </c:pt>
                <c:pt idx="8991" formatCode="General">
                  <c:v>88.2</c:v>
                </c:pt>
                <c:pt idx="8992" formatCode="General">
                  <c:v>88.2</c:v>
                </c:pt>
                <c:pt idx="8993" formatCode="General">
                  <c:v>88.2</c:v>
                </c:pt>
                <c:pt idx="8994" formatCode="General">
                  <c:v>88.2</c:v>
                </c:pt>
                <c:pt idx="8995" formatCode="General">
                  <c:v>88.3</c:v>
                </c:pt>
                <c:pt idx="8996" formatCode="General">
                  <c:v>88.2</c:v>
                </c:pt>
                <c:pt idx="8997" formatCode="General">
                  <c:v>88.3</c:v>
                </c:pt>
                <c:pt idx="8998" formatCode="General">
                  <c:v>88.3</c:v>
                </c:pt>
                <c:pt idx="8999" formatCode="General">
                  <c:v>88.3</c:v>
                </c:pt>
                <c:pt idx="9000" formatCode="General">
                  <c:v>88.2</c:v>
                </c:pt>
                <c:pt idx="9001" formatCode="General">
                  <c:v>88.2</c:v>
                </c:pt>
                <c:pt idx="9002" formatCode="General">
                  <c:v>88.2</c:v>
                </c:pt>
                <c:pt idx="9003" formatCode="General">
                  <c:v>88.2</c:v>
                </c:pt>
                <c:pt idx="9004" formatCode="General">
                  <c:v>88.2</c:v>
                </c:pt>
                <c:pt idx="9005" formatCode="General">
                  <c:v>88.2</c:v>
                </c:pt>
                <c:pt idx="9006" formatCode="General">
                  <c:v>88.2</c:v>
                </c:pt>
                <c:pt idx="9007" formatCode="General">
                  <c:v>88.2</c:v>
                </c:pt>
                <c:pt idx="9008" formatCode="General">
                  <c:v>88.2</c:v>
                </c:pt>
                <c:pt idx="9009" formatCode="General">
                  <c:v>88.2</c:v>
                </c:pt>
                <c:pt idx="9010" formatCode="General">
                  <c:v>88.3</c:v>
                </c:pt>
                <c:pt idx="9011" formatCode="General">
                  <c:v>88.3</c:v>
                </c:pt>
                <c:pt idx="9012" formatCode="General">
                  <c:v>88.3</c:v>
                </c:pt>
                <c:pt idx="9013" formatCode="General">
                  <c:v>88.2</c:v>
                </c:pt>
                <c:pt idx="9014" formatCode="General">
                  <c:v>88.3</c:v>
                </c:pt>
                <c:pt idx="9015" formatCode="General">
                  <c:v>88.3</c:v>
                </c:pt>
                <c:pt idx="9016" formatCode="General">
                  <c:v>88.3</c:v>
                </c:pt>
                <c:pt idx="9017" formatCode="General">
                  <c:v>88.3</c:v>
                </c:pt>
                <c:pt idx="9018" formatCode="General">
                  <c:v>88.3</c:v>
                </c:pt>
                <c:pt idx="9019" formatCode="General">
                  <c:v>88.2</c:v>
                </c:pt>
                <c:pt idx="9020" formatCode="General">
                  <c:v>88.2</c:v>
                </c:pt>
                <c:pt idx="9021" formatCode="General">
                  <c:v>88.2</c:v>
                </c:pt>
                <c:pt idx="9022" formatCode="General">
                  <c:v>88.2</c:v>
                </c:pt>
                <c:pt idx="9023" formatCode="General">
                  <c:v>88.2</c:v>
                </c:pt>
                <c:pt idx="9024" formatCode="General">
                  <c:v>88.2</c:v>
                </c:pt>
                <c:pt idx="9025" formatCode="General">
                  <c:v>88.3</c:v>
                </c:pt>
                <c:pt idx="9026" formatCode="General">
                  <c:v>88.2</c:v>
                </c:pt>
                <c:pt idx="9027" formatCode="General">
                  <c:v>88.3</c:v>
                </c:pt>
                <c:pt idx="9028" formatCode="General">
                  <c:v>88.3</c:v>
                </c:pt>
                <c:pt idx="9029" formatCode="General">
                  <c:v>88.3</c:v>
                </c:pt>
                <c:pt idx="9030" formatCode="General">
                  <c:v>88.3</c:v>
                </c:pt>
                <c:pt idx="9031" formatCode="General">
                  <c:v>88.3</c:v>
                </c:pt>
                <c:pt idx="9032" formatCode="General">
                  <c:v>88.2</c:v>
                </c:pt>
                <c:pt idx="9033" formatCode="General">
                  <c:v>88.2</c:v>
                </c:pt>
                <c:pt idx="9034" formatCode="General">
                  <c:v>88.2</c:v>
                </c:pt>
                <c:pt idx="9035" formatCode="General">
                  <c:v>88.2</c:v>
                </c:pt>
                <c:pt idx="9036" formatCode="General">
                  <c:v>88.2</c:v>
                </c:pt>
                <c:pt idx="9037" formatCode="General">
                  <c:v>88.2</c:v>
                </c:pt>
                <c:pt idx="9038" formatCode="General">
                  <c:v>88.2</c:v>
                </c:pt>
                <c:pt idx="9039" formatCode="General">
                  <c:v>88.2</c:v>
                </c:pt>
                <c:pt idx="9040" formatCode="General">
                  <c:v>88.2</c:v>
                </c:pt>
                <c:pt idx="9041" formatCode="General">
                  <c:v>88.2</c:v>
                </c:pt>
                <c:pt idx="9042" formatCode="General">
                  <c:v>88.2</c:v>
                </c:pt>
                <c:pt idx="9043" formatCode="General">
                  <c:v>88.2</c:v>
                </c:pt>
                <c:pt idx="9044" formatCode="General">
                  <c:v>88.1</c:v>
                </c:pt>
                <c:pt idx="9045" formatCode="General">
                  <c:v>88.1</c:v>
                </c:pt>
                <c:pt idx="9046" formatCode="General">
                  <c:v>88.1</c:v>
                </c:pt>
                <c:pt idx="9047" formatCode="General">
                  <c:v>88.1</c:v>
                </c:pt>
                <c:pt idx="9048" formatCode="General">
                  <c:v>88.1</c:v>
                </c:pt>
                <c:pt idx="9049" formatCode="General">
                  <c:v>88.1</c:v>
                </c:pt>
                <c:pt idx="9050" formatCode="General">
                  <c:v>88.1</c:v>
                </c:pt>
                <c:pt idx="9051" formatCode="General">
                  <c:v>88.1</c:v>
                </c:pt>
                <c:pt idx="9052" formatCode="General">
                  <c:v>88.1</c:v>
                </c:pt>
                <c:pt idx="9053" formatCode="General">
                  <c:v>88.1</c:v>
                </c:pt>
                <c:pt idx="9054" formatCode="General">
                  <c:v>88.1</c:v>
                </c:pt>
                <c:pt idx="9055" formatCode="General">
                  <c:v>88.1</c:v>
                </c:pt>
                <c:pt idx="9056" formatCode="General">
                  <c:v>88.1</c:v>
                </c:pt>
                <c:pt idx="9057" formatCode="General">
                  <c:v>88.1</c:v>
                </c:pt>
                <c:pt idx="9058" formatCode="General">
                  <c:v>88.2</c:v>
                </c:pt>
                <c:pt idx="9059" formatCode="General">
                  <c:v>88.2</c:v>
                </c:pt>
                <c:pt idx="9060" formatCode="General">
                  <c:v>88.2</c:v>
                </c:pt>
                <c:pt idx="9061" formatCode="General">
                  <c:v>88.2</c:v>
                </c:pt>
                <c:pt idx="9062" formatCode="General">
                  <c:v>88.2</c:v>
                </c:pt>
                <c:pt idx="9063" formatCode="General">
                  <c:v>88.2</c:v>
                </c:pt>
                <c:pt idx="9064" formatCode="General">
                  <c:v>88.2</c:v>
                </c:pt>
                <c:pt idx="9065" formatCode="General">
                  <c:v>88.2</c:v>
                </c:pt>
                <c:pt idx="9066" formatCode="General">
                  <c:v>88.2</c:v>
                </c:pt>
                <c:pt idx="9067" formatCode="General">
                  <c:v>88.2</c:v>
                </c:pt>
                <c:pt idx="9068" formatCode="General">
                  <c:v>88.2</c:v>
                </c:pt>
                <c:pt idx="9069" formatCode="General">
                  <c:v>88.2</c:v>
                </c:pt>
                <c:pt idx="9070" formatCode="General">
                  <c:v>88.2</c:v>
                </c:pt>
                <c:pt idx="9071" formatCode="General">
                  <c:v>88.2</c:v>
                </c:pt>
                <c:pt idx="9072" formatCode="General">
                  <c:v>88.3</c:v>
                </c:pt>
                <c:pt idx="9073" formatCode="General">
                  <c:v>88.3</c:v>
                </c:pt>
                <c:pt idx="9074" formatCode="General">
                  <c:v>88.3</c:v>
                </c:pt>
                <c:pt idx="9075" formatCode="General">
                  <c:v>88.3</c:v>
                </c:pt>
                <c:pt idx="9076" formatCode="General">
                  <c:v>88.3</c:v>
                </c:pt>
                <c:pt idx="9077" formatCode="General">
                  <c:v>88.3</c:v>
                </c:pt>
                <c:pt idx="9078" formatCode="General">
                  <c:v>88.3</c:v>
                </c:pt>
                <c:pt idx="9079" formatCode="General">
                  <c:v>88.2</c:v>
                </c:pt>
                <c:pt idx="9080" formatCode="General">
                  <c:v>88.2</c:v>
                </c:pt>
                <c:pt idx="9081" formatCode="General">
                  <c:v>88.2</c:v>
                </c:pt>
                <c:pt idx="9082" formatCode="General">
                  <c:v>88.2</c:v>
                </c:pt>
                <c:pt idx="9083" formatCode="General">
                  <c:v>88.3</c:v>
                </c:pt>
                <c:pt idx="9084" formatCode="General">
                  <c:v>88.3</c:v>
                </c:pt>
                <c:pt idx="9085" formatCode="General">
                  <c:v>88.3</c:v>
                </c:pt>
                <c:pt idx="9086" formatCode="General">
                  <c:v>88.3</c:v>
                </c:pt>
                <c:pt idx="9087" formatCode="General">
                  <c:v>88.3</c:v>
                </c:pt>
                <c:pt idx="9088" formatCode="General">
                  <c:v>88.3</c:v>
                </c:pt>
                <c:pt idx="9089" formatCode="General">
                  <c:v>88.3</c:v>
                </c:pt>
                <c:pt idx="9090" formatCode="General">
                  <c:v>88.3</c:v>
                </c:pt>
                <c:pt idx="9091" formatCode="General">
                  <c:v>88.3</c:v>
                </c:pt>
                <c:pt idx="9092" formatCode="General">
                  <c:v>88.3</c:v>
                </c:pt>
                <c:pt idx="9093" formatCode="General">
                  <c:v>88.3</c:v>
                </c:pt>
                <c:pt idx="9094" formatCode="General">
                  <c:v>88.3</c:v>
                </c:pt>
                <c:pt idx="9095" formatCode="General">
                  <c:v>88.3</c:v>
                </c:pt>
                <c:pt idx="9096" formatCode="General">
                  <c:v>88.3</c:v>
                </c:pt>
                <c:pt idx="9097" formatCode="General">
                  <c:v>88.3</c:v>
                </c:pt>
                <c:pt idx="9098" formatCode="General">
                  <c:v>88.3</c:v>
                </c:pt>
                <c:pt idx="9099" formatCode="General">
                  <c:v>88.3</c:v>
                </c:pt>
                <c:pt idx="9100" formatCode="General">
                  <c:v>88.3</c:v>
                </c:pt>
                <c:pt idx="9101" formatCode="General">
                  <c:v>88.3</c:v>
                </c:pt>
                <c:pt idx="9102" formatCode="General">
                  <c:v>88.3</c:v>
                </c:pt>
                <c:pt idx="9103" formatCode="General">
                  <c:v>88.3</c:v>
                </c:pt>
                <c:pt idx="9104" formatCode="General">
                  <c:v>88.3</c:v>
                </c:pt>
                <c:pt idx="9105" formatCode="General">
                  <c:v>88.3</c:v>
                </c:pt>
                <c:pt idx="9106" formatCode="General">
                  <c:v>88.3</c:v>
                </c:pt>
                <c:pt idx="9107" formatCode="General">
                  <c:v>88.3</c:v>
                </c:pt>
                <c:pt idx="9108" formatCode="General">
                  <c:v>88.3</c:v>
                </c:pt>
                <c:pt idx="9109" formatCode="General">
                  <c:v>88.2</c:v>
                </c:pt>
                <c:pt idx="9110" formatCode="General">
                  <c:v>88.3</c:v>
                </c:pt>
                <c:pt idx="9111" formatCode="General">
                  <c:v>88.3</c:v>
                </c:pt>
                <c:pt idx="9112" formatCode="General">
                  <c:v>88.3</c:v>
                </c:pt>
                <c:pt idx="9113" formatCode="General">
                  <c:v>88.3</c:v>
                </c:pt>
                <c:pt idx="9114" formatCode="General">
                  <c:v>88.3</c:v>
                </c:pt>
                <c:pt idx="9115" formatCode="General">
                  <c:v>88.2</c:v>
                </c:pt>
                <c:pt idx="9116" formatCode="General">
                  <c:v>88.2</c:v>
                </c:pt>
                <c:pt idx="9117" formatCode="General">
                  <c:v>88.2</c:v>
                </c:pt>
                <c:pt idx="9118" formatCode="General">
                  <c:v>88.1</c:v>
                </c:pt>
                <c:pt idx="9119" formatCode="General">
                  <c:v>88.2</c:v>
                </c:pt>
                <c:pt idx="9120" formatCode="General">
                  <c:v>88.2</c:v>
                </c:pt>
                <c:pt idx="9121" formatCode="General">
                  <c:v>88.2</c:v>
                </c:pt>
                <c:pt idx="9122" formatCode="General">
                  <c:v>88.2</c:v>
                </c:pt>
                <c:pt idx="9123" formatCode="General">
                  <c:v>88.2</c:v>
                </c:pt>
                <c:pt idx="9124" formatCode="General">
                  <c:v>88.2</c:v>
                </c:pt>
                <c:pt idx="9125" formatCode="General">
                  <c:v>88.2</c:v>
                </c:pt>
                <c:pt idx="9126" formatCode="General">
                  <c:v>88.2</c:v>
                </c:pt>
                <c:pt idx="9127" formatCode="General">
                  <c:v>88.2</c:v>
                </c:pt>
                <c:pt idx="9128" formatCode="General">
                  <c:v>88.2</c:v>
                </c:pt>
                <c:pt idx="9129" formatCode="General">
                  <c:v>88.2</c:v>
                </c:pt>
                <c:pt idx="9130" formatCode="General">
                  <c:v>88.3</c:v>
                </c:pt>
                <c:pt idx="9131" formatCode="General">
                  <c:v>88.3</c:v>
                </c:pt>
                <c:pt idx="9132" formatCode="General">
                  <c:v>88.3</c:v>
                </c:pt>
                <c:pt idx="9133" formatCode="General">
                  <c:v>88.3</c:v>
                </c:pt>
                <c:pt idx="9134" formatCode="General">
                  <c:v>88.3</c:v>
                </c:pt>
                <c:pt idx="9135" formatCode="General">
                  <c:v>88.3</c:v>
                </c:pt>
                <c:pt idx="9136" formatCode="General">
                  <c:v>88.3</c:v>
                </c:pt>
                <c:pt idx="9137" formatCode="General">
                  <c:v>88.3</c:v>
                </c:pt>
                <c:pt idx="9138" formatCode="General">
                  <c:v>88.3</c:v>
                </c:pt>
                <c:pt idx="9139" formatCode="General">
                  <c:v>88.3</c:v>
                </c:pt>
                <c:pt idx="9140" formatCode="General">
                  <c:v>88.3</c:v>
                </c:pt>
                <c:pt idx="9141" formatCode="General">
                  <c:v>88.3</c:v>
                </c:pt>
                <c:pt idx="9142" formatCode="General">
                  <c:v>88.3</c:v>
                </c:pt>
                <c:pt idx="9143" formatCode="General">
                  <c:v>88.3</c:v>
                </c:pt>
                <c:pt idx="9144" formatCode="General">
                  <c:v>88.3</c:v>
                </c:pt>
                <c:pt idx="9145" formatCode="General">
                  <c:v>88.3</c:v>
                </c:pt>
                <c:pt idx="9146" formatCode="General">
                  <c:v>88.3</c:v>
                </c:pt>
                <c:pt idx="9147" formatCode="General">
                  <c:v>88.3</c:v>
                </c:pt>
                <c:pt idx="9148" formatCode="General">
                  <c:v>88.3</c:v>
                </c:pt>
                <c:pt idx="9149" formatCode="General">
                  <c:v>88.3</c:v>
                </c:pt>
                <c:pt idx="9150" formatCode="General">
                  <c:v>88.3</c:v>
                </c:pt>
                <c:pt idx="9151" formatCode="General">
                  <c:v>88.4</c:v>
                </c:pt>
                <c:pt idx="9152" formatCode="General">
                  <c:v>88.3</c:v>
                </c:pt>
                <c:pt idx="9153" formatCode="General">
                  <c:v>88.3</c:v>
                </c:pt>
                <c:pt idx="9154" formatCode="General">
                  <c:v>88.3</c:v>
                </c:pt>
                <c:pt idx="9155" formatCode="General">
                  <c:v>88.4</c:v>
                </c:pt>
                <c:pt idx="9156" formatCode="General">
                  <c:v>88.4</c:v>
                </c:pt>
                <c:pt idx="9157" formatCode="General">
                  <c:v>88.3</c:v>
                </c:pt>
                <c:pt idx="9158" formatCode="General">
                  <c:v>88.3</c:v>
                </c:pt>
                <c:pt idx="9159" formatCode="General">
                  <c:v>88.4</c:v>
                </c:pt>
                <c:pt idx="9160" formatCode="General">
                  <c:v>88.4</c:v>
                </c:pt>
                <c:pt idx="9161" formatCode="General">
                  <c:v>88.3</c:v>
                </c:pt>
                <c:pt idx="9162" formatCode="General">
                  <c:v>88.3</c:v>
                </c:pt>
                <c:pt idx="9163" formatCode="General">
                  <c:v>88.3</c:v>
                </c:pt>
                <c:pt idx="9164" formatCode="General">
                  <c:v>88.3</c:v>
                </c:pt>
                <c:pt idx="9165" formatCode="General">
                  <c:v>88.3</c:v>
                </c:pt>
                <c:pt idx="9166" formatCode="General">
                  <c:v>88.3</c:v>
                </c:pt>
                <c:pt idx="9167" formatCode="General">
                  <c:v>88.3</c:v>
                </c:pt>
                <c:pt idx="9168" formatCode="General">
                  <c:v>88.3</c:v>
                </c:pt>
                <c:pt idx="9169" formatCode="General">
                  <c:v>88.3</c:v>
                </c:pt>
                <c:pt idx="9170" formatCode="General">
                  <c:v>88.3</c:v>
                </c:pt>
                <c:pt idx="9171" formatCode="General">
                  <c:v>88.3</c:v>
                </c:pt>
                <c:pt idx="9172" formatCode="General">
                  <c:v>88.2</c:v>
                </c:pt>
                <c:pt idx="9173" formatCode="General">
                  <c:v>88.3</c:v>
                </c:pt>
                <c:pt idx="9174" formatCode="General">
                  <c:v>88.3</c:v>
                </c:pt>
                <c:pt idx="9175" formatCode="General">
                  <c:v>88.3</c:v>
                </c:pt>
                <c:pt idx="9176" formatCode="General">
                  <c:v>88.3</c:v>
                </c:pt>
                <c:pt idx="9177" formatCode="General">
                  <c:v>88.3</c:v>
                </c:pt>
                <c:pt idx="9178" formatCode="General">
                  <c:v>88.3</c:v>
                </c:pt>
                <c:pt idx="9179" formatCode="General">
                  <c:v>88.3</c:v>
                </c:pt>
                <c:pt idx="9180" formatCode="General">
                  <c:v>88.3</c:v>
                </c:pt>
                <c:pt idx="9181" formatCode="General">
                  <c:v>88.3</c:v>
                </c:pt>
                <c:pt idx="9182" formatCode="General">
                  <c:v>88.3</c:v>
                </c:pt>
                <c:pt idx="9183" formatCode="General">
                  <c:v>88.3</c:v>
                </c:pt>
                <c:pt idx="9184" formatCode="General">
                  <c:v>88.3</c:v>
                </c:pt>
                <c:pt idx="9185" formatCode="General">
                  <c:v>88.3</c:v>
                </c:pt>
                <c:pt idx="9186" formatCode="General">
                  <c:v>88.3</c:v>
                </c:pt>
                <c:pt idx="9187" formatCode="General">
                  <c:v>88.3</c:v>
                </c:pt>
                <c:pt idx="9188" formatCode="General">
                  <c:v>88.3</c:v>
                </c:pt>
                <c:pt idx="9189" formatCode="General">
                  <c:v>88.3</c:v>
                </c:pt>
                <c:pt idx="9190" formatCode="General">
                  <c:v>88.3</c:v>
                </c:pt>
                <c:pt idx="9191" formatCode="General">
                  <c:v>88.3</c:v>
                </c:pt>
                <c:pt idx="9192" formatCode="General">
                  <c:v>88.3</c:v>
                </c:pt>
                <c:pt idx="9193" formatCode="General">
                  <c:v>88.3</c:v>
                </c:pt>
                <c:pt idx="9194" formatCode="General">
                  <c:v>88.3</c:v>
                </c:pt>
                <c:pt idx="9195" formatCode="General">
                  <c:v>88.3</c:v>
                </c:pt>
                <c:pt idx="9196" formatCode="General">
                  <c:v>88.4</c:v>
                </c:pt>
                <c:pt idx="9197" formatCode="General">
                  <c:v>88.4</c:v>
                </c:pt>
                <c:pt idx="9198" formatCode="General">
                  <c:v>88.3</c:v>
                </c:pt>
                <c:pt idx="9199" formatCode="General">
                  <c:v>88.3</c:v>
                </c:pt>
                <c:pt idx="9200" formatCode="General">
                  <c:v>88.4</c:v>
                </c:pt>
                <c:pt idx="9201" formatCode="General">
                  <c:v>88.4</c:v>
                </c:pt>
                <c:pt idx="9202" formatCode="General">
                  <c:v>88.4</c:v>
                </c:pt>
                <c:pt idx="9203" formatCode="General">
                  <c:v>88.4</c:v>
                </c:pt>
                <c:pt idx="9204" formatCode="General">
                  <c:v>88.4</c:v>
                </c:pt>
                <c:pt idx="9205" formatCode="General">
                  <c:v>88.4</c:v>
                </c:pt>
                <c:pt idx="9206" formatCode="General">
                  <c:v>88.4</c:v>
                </c:pt>
                <c:pt idx="9207" formatCode="General">
                  <c:v>88.3</c:v>
                </c:pt>
                <c:pt idx="9208" formatCode="General">
                  <c:v>88.3</c:v>
                </c:pt>
                <c:pt idx="9209" formatCode="General">
                  <c:v>88.3</c:v>
                </c:pt>
                <c:pt idx="9210" formatCode="General">
                  <c:v>88.3</c:v>
                </c:pt>
                <c:pt idx="9211" formatCode="General">
                  <c:v>88.3</c:v>
                </c:pt>
                <c:pt idx="9212" formatCode="General">
                  <c:v>88.3</c:v>
                </c:pt>
                <c:pt idx="9213" formatCode="General">
                  <c:v>88.3</c:v>
                </c:pt>
                <c:pt idx="9214" formatCode="General">
                  <c:v>88.3</c:v>
                </c:pt>
                <c:pt idx="9215" formatCode="General">
                  <c:v>88.2</c:v>
                </c:pt>
                <c:pt idx="9216" formatCode="General">
                  <c:v>88.3</c:v>
                </c:pt>
                <c:pt idx="9217" formatCode="General">
                  <c:v>88.3</c:v>
                </c:pt>
                <c:pt idx="9218" formatCode="General">
                  <c:v>88.2</c:v>
                </c:pt>
                <c:pt idx="9219" formatCode="General">
                  <c:v>88.2</c:v>
                </c:pt>
                <c:pt idx="9220" formatCode="General">
                  <c:v>88.2</c:v>
                </c:pt>
                <c:pt idx="9221" formatCode="General">
                  <c:v>88.3</c:v>
                </c:pt>
                <c:pt idx="9222" formatCode="General">
                  <c:v>88.2</c:v>
                </c:pt>
                <c:pt idx="9223" formatCode="General">
                  <c:v>88.2</c:v>
                </c:pt>
                <c:pt idx="9224" formatCode="General">
                  <c:v>88.2</c:v>
                </c:pt>
                <c:pt idx="9225" formatCode="General">
                  <c:v>88.2</c:v>
                </c:pt>
                <c:pt idx="9226" formatCode="General">
                  <c:v>88.2</c:v>
                </c:pt>
                <c:pt idx="9227" formatCode="General">
                  <c:v>88.2</c:v>
                </c:pt>
                <c:pt idx="9228" formatCode="General">
                  <c:v>88.2</c:v>
                </c:pt>
                <c:pt idx="9229" formatCode="General">
                  <c:v>88.2</c:v>
                </c:pt>
                <c:pt idx="9230" formatCode="General">
                  <c:v>88.2</c:v>
                </c:pt>
                <c:pt idx="9231" formatCode="General">
                  <c:v>88.2</c:v>
                </c:pt>
                <c:pt idx="9232" formatCode="General">
                  <c:v>88.2</c:v>
                </c:pt>
                <c:pt idx="9233" formatCode="General">
                  <c:v>88.2</c:v>
                </c:pt>
                <c:pt idx="9234" formatCode="General">
                  <c:v>88.3</c:v>
                </c:pt>
                <c:pt idx="9235" formatCode="General">
                  <c:v>88.3</c:v>
                </c:pt>
                <c:pt idx="9236" formatCode="General">
                  <c:v>88.2</c:v>
                </c:pt>
                <c:pt idx="9237" formatCode="General">
                  <c:v>88.2</c:v>
                </c:pt>
                <c:pt idx="9238" formatCode="General">
                  <c:v>88.2</c:v>
                </c:pt>
                <c:pt idx="9239" formatCode="General">
                  <c:v>88.2</c:v>
                </c:pt>
                <c:pt idx="9240" formatCode="General">
                  <c:v>88.2</c:v>
                </c:pt>
                <c:pt idx="9241" formatCode="General">
                  <c:v>88.2</c:v>
                </c:pt>
                <c:pt idx="9242" formatCode="General">
                  <c:v>88.2</c:v>
                </c:pt>
                <c:pt idx="9243" formatCode="General">
                  <c:v>88.3</c:v>
                </c:pt>
                <c:pt idx="9244" formatCode="General">
                  <c:v>88.3</c:v>
                </c:pt>
                <c:pt idx="9245" formatCode="General">
                  <c:v>88.3</c:v>
                </c:pt>
                <c:pt idx="9246" formatCode="General">
                  <c:v>88.3</c:v>
                </c:pt>
                <c:pt idx="9247" formatCode="General">
                  <c:v>88.3</c:v>
                </c:pt>
                <c:pt idx="9248" formatCode="General">
                  <c:v>88.3</c:v>
                </c:pt>
                <c:pt idx="9249" formatCode="General">
                  <c:v>88.4</c:v>
                </c:pt>
                <c:pt idx="9250" formatCode="General">
                  <c:v>88.4</c:v>
                </c:pt>
                <c:pt idx="9251" formatCode="General">
                  <c:v>88.3</c:v>
                </c:pt>
                <c:pt idx="9252" formatCode="General">
                  <c:v>88.3</c:v>
                </c:pt>
                <c:pt idx="9253" formatCode="General">
                  <c:v>88.3</c:v>
                </c:pt>
                <c:pt idx="9254" formatCode="General">
                  <c:v>88.3</c:v>
                </c:pt>
                <c:pt idx="9255" formatCode="General">
                  <c:v>88.3</c:v>
                </c:pt>
                <c:pt idx="9256" formatCode="General">
                  <c:v>88.3</c:v>
                </c:pt>
                <c:pt idx="9257" formatCode="General">
                  <c:v>88.3</c:v>
                </c:pt>
                <c:pt idx="9258" formatCode="General">
                  <c:v>88.3</c:v>
                </c:pt>
                <c:pt idx="9259" formatCode="General">
                  <c:v>88.3</c:v>
                </c:pt>
                <c:pt idx="9260" formatCode="General">
                  <c:v>88.3</c:v>
                </c:pt>
                <c:pt idx="9261" formatCode="General">
                  <c:v>88.3</c:v>
                </c:pt>
                <c:pt idx="9262" formatCode="General">
                  <c:v>88.2</c:v>
                </c:pt>
                <c:pt idx="9263" formatCode="General">
                  <c:v>88.2</c:v>
                </c:pt>
                <c:pt idx="9264" formatCode="General">
                  <c:v>88.2</c:v>
                </c:pt>
                <c:pt idx="9265" formatCode="General">
                  <c:v>88.2</c:v>
                </c:pt>
                <c:pt idx="9266" formatCode="General">
                  <c:v>88.2</c:v>
                </c:pt>
                <c:pt idx="9267" formatCode="General">
                  <c:v>88.2</c:v>
                </c:pt>
                <c:pt idx="9268" formatCode="General">
                  <c:v>88.2</c:v>
                </c:pt>
                <c:pt idx="9269" formatCode="General">
                  <c:v>88.2</c:v>
                </c:pt>
                <c:pt idx="9270" formatCode="General">
                  <c:v>88.2</c:v>
                </c:pt>
                <c:pt idx="9271" formatCode="General">
                  <c:v>88.2</c:v>
                </c:pt>
                <c:pt idx="9272" formatCode="General">
                  <c:v>88.3</c:v>
                </c:pt>
                <c:pt idx="9273" formatCode="General">
                  <c:v>88.2</c:v>
                </c:pt>
                <c:pt idx="9274" formatCode="General">
                  <c:v>88.2</c:v>
                </c:pt>
                <c:pt idx="9275" formatCode="General">
                  <c:v>88.3</c:v>
                </c:pt>
                <c:pt idx="9276" formatCode="General">
                  <c:v>88.3</c:v>
                </c:pt>
                <c:pt idx="9277" formatCode="General">
                  <c:v>88.2</c:v>
                </c:pt>
                <c:pt idx="9278" formatCode="General">
                  <c:v>88.2</c:v>
                </c:pt>
                <c:pt idx="9279" formatCode="General">
                  <c:v>88.2</c:v>
                </c:pt>
                <c:pt idx="9280" formatCode="General">
                  <c:v>88.2</c:v>
                </c:pt>
                <c:pt idx="9281" formatCode="General">
                  <c:v>88.2</c:v>
                </c:pt>
                <c:pt idx="9282" formatCode="General">
                  <c:v>88.2</c:v>
                </c:pt>
                <c:pt idx="9283" formatCode="General">
                  <c:v>88.2</c:v>
                </c:pt>
                <c:pt idx="9284" formatCode="General">
                  <c:v>88.2</c:v>
                </c:pt>
                <c:pt idx="9285" formatCode="General">
                  <c:v>88.2</c:v>
                </c:pt>
                <c:pt idx="9286" formatCode="General">
                  <c:v>88.2</c:v>
                </c:pt>
                <c:pt idx="9287" formatCode="General">
                  <c:v>88.2</c:v>
                </c:pt>
                <c:pt idx="9288" formatCode="General">
                  <c:v>88.2</c:v>
                </c:pt>
                <c:pt idx="9289" formatCode="General">
                  <c:v>88.2</c:v>
                </c:pt>
                <c:pt idx="9290" formatCode="General">
                  <c:v>88.2</c:v>
                </c:pt>
                <c:pt idx="9291" formatCode="General">
                  <c:v>88.2</c:v>
                </c:pt>
                <c:pt idx="9292" formatCode="General">
                  <c:v>88.2</c:v>
                </c:pt>
                <c:pt idx="9293" formatCode="General">
                  <c:v>88.2</c:v>
                </c:pt>
                <c:pt idx="9294" formatCode="General">
                  <c:v>88.2</c:v>
                </c:pt>
                <c:pt idx="9295" formatCode="General">
                  <c:v>88.2</c:v>
                </c:pt>
                <c:pt idx="9296" formatCode="General">
                  <c:v>88.2</c:v>
                </c:pt>
                <c:pt idx="9297" formatCode="General">
                  <c:v>88.2</c:v>
                </c:pt>
                <c:pt idx="9298" formatCode="General">
                  <c:v>88.3</c:v>
                </c:pt>
                <c:pt idx="9299" formatCode="General">
                  <c:v>88.3</c:v>
                </c:pt>
                <c:pt idx="9300" formatCode="General">
                  <c:v>88.3</c:v>
                </c:pt>
                <c:pt idx="9301" formatCode="General">
                  <c:v>88.3</c:v>
                </c:pt>
                <c:pt idx="9302" formatCode="General">
                  <c:v>88.2</c:v>
                </c:pt>
                <c:pt idx="9303" formatCode="General">
                  <c:v>88.2</c:v>
                </c:pt>
                <c:pt idx="9304" formatCode="General">
                  <c:v>88.3</c:v>
                </c:pt>
                <c:pt idx="9305" formatCode="General">
                  <c:v>88.3</c:v>
                </c:pt>
                <c:pt idx="9306" formatCode="General">
                  <c:v>88.3</c:v>
                </c:pt>
                <c:pt idx="9307" formatCode="General">
                  <c:v>88.3</c:v>
                </c:pt>
                <c:pt idx="9308" formatCode="General">
                  <c:v>88.3</c:v>
                </c:pt>
                <c:pt idx="9309" formatCode="General">
                  <c:v>88.2</c:v>
                </c:pt>
                <c:pt idx="9310" formatCode="General">
                  <c:v>88.2</c:v>
                </c:pt>
                <c:pt idx="9311" formatCode="General">
                  <c:v>88.2</c:v>
                </c:pt>
                <c:pt idx="9312" formatCode="General">
                  <c:v>88.2</c:v>
                </c:pt>
                <c:pt idx="9313" formatCode="General">
                  <c:v>88.2</c:v>
                </c:pt>
                <c:pt idx="9314" formatCode="General">
                  <c:v>88.2</c:v>
                </c:pt>
                <c:pt idx="9315" formatCode="General">
                  <c:v>88.2</c:v>
                </c:pt>
                <c:pt idx="9316" formatCode="General">
                  <c:v>88.2</c:v>
                </c:pt>
                <c:pt idx="9317" formatCode="General">
                  <c:v>88.2</c:v>
                </c:pt>
                <c:pt idx="9318" formatCode="General">
                  <c:v>88.2</c:v>
                </c:pt>
                <c:pt idx="9319" formatCode="General">
                  <c:v>88.2</c:v>
                </c:pt>
                <c:pt idx="9320" formatCode="General">
                  <c:v>88.2</c:v>
                </c:pt>
                <c:pt idx="9321" formatCode="General">
                  <c:v>88.2</c:v>
                </c:pt>
                <c:pt idx="9322" formatCode="General">
                  <c:v>88.2</c:v>
                </c:pt>
                <c:pt idx="9323" formatCode="General">
                  <c:v>88.2</c:v>
                </c:pt>
                <c:pt idx="9324" formatCode="General">
                  <c:v>88.2</c:v>
                </c:pt>
                <c:pt idx="9325" formatCode="General">
                  <c:v>88.2</c:v>
                </c:pt>
                <c:pt idx="9326" formatCode="General">
                  <c:v>88.2</c:v>
                </c:pt>
                <c:pt idx="9327" formatCode="General">
                  <c:v>88.2</c:v>
                </c:pt>
                <c:pt idx="9328" formatCode="General">
                  <c:v>88.2</c:v>
                </c:pt>
                <c:pt idx="9329" formatCode="General">
                  <c:v>88.2</c:v>
                </c:pt>
                <c:pt idx="9330" formatCode="General">
                  <c:v>88.2</c:v>
                </c:pt>
                <c:pt idx="9331" formatCode="General">
                  <c:v>88.3</c:v>
                </c:pt>
                <c:pt idx="9332" formatCode="General">
                  <c:v>88.2</c:v>
                </c:pt>
                <c:pt idx="9333" formatCode="General">
                  <c:v>88.2</c:v>
                </c:pt>
                <c:pt idx="9334" formatCode="General">
                  <c:v>88.2</c:v>
                </c:pt>
                <c:pt idx="9335" formatCode="General">
                  <c:v>88.2</c:v>
                </c:pt>
                <c:pt idx="9336" formatCode="General">
                  <c:v>88.2</c:v>
                </c:pt>
                <c:pt idx="9337" formatCode="General">
                  <c:v>88.2</c:v>
                </c:pt>
                <c:pt idx="9338" formatCode="General">
                  <c:v>88.1</c:v>
                </c:pt>
                <c:pt idx="9339" formatCode="General">
                  <c:v>88.2</c:v>
                </c:pt>
                <c:pt idx="9340" formatCode="General">
                  <c:v>88.2</c:v>
                </c:pt>
                <c:pt idx="9341" formatCode="General">
                  <c:v>88.2</c:v>
                </c:pt>
                <c:pt idx="9342" formatCode="General">
                  <c:v>88.2</c:v>
                </c:pt>
                <c:pt idx="9343" formatCode="General">
                  <c:v>88.1</c:v>
                </c:pt>
                <c:pt idx="9344" formatCode="General">
                  <c:v>88.1</c:v>
                </c:pt>
                <c:pt idx="9345" formatCode="General">
                  <c:v>88.2</c:v>
                </c:pt>
                <c:pt idx="9346" formatCode="General">
                  <c:v>88.2</c:v>
                </c:pt>
                <c:pt idx="9347" formatCode="General">
                  <c:v>88.2</c:v>
                </c:pt>
                <c:pt idx="9348" formatCode="General">
                  <c:v>88.2</c:v>
                </c:pt>
                <c:pt idx="9349" formatCode="General">
                  <c:v>88.2</c:v>
                </c:pt>
                <c:pt idx="9350" formatCode="General">
                  <c:v>88.2</c:v>
                </c:pt>
                <c:pt idx="9351" formatCode="General">
                  <c:v>88.2</c:v>
                </c:pt>
                <c:pt idx="9352" formatCode="General">
                  <c:v>88.2</c:v>
                </c:pt>
                <c:pt idx="9353" formatCode="General">
                  <c:v>88.2</c:v>
                </c:pt>
                <c:pt idx="9354" formatCode="General">
                  <c:v>88.2</c:v>
                </c:pt>
                <c:pt idx="9355" formatCode="General">
                  <c:v>88.2</c:v>
                </c:pt>
                <c:pt idx="9356" formatCode="General">
                  <c:v>88.2</c:v>
                </c:pt>
                <c:pt idx="9357" formatCode="General">
                  <c:v>88.2</c:v>
                </c:pt>
                <c:pt idx="9358" formatCode="General">
                  <c:v>88.1</c:v>
                </c:pt>
                <c:pt idx="9359" formatCode="General">
                  <c:v>88.1</c:v>
                </c:pt>
                <c:pt idx="9360" formatCode="General">
                  <c:v>88.1</c:v>
                </c:pt>
                <c:pt idx="9361" formatCode="General">
                  <c:v>88</c:v>
                </c:pt>
                <c:pt idx="9362" formatCode="General">
                  <c:v>88</c:v>
                </c:pt>
                <c:pt idx="9363" formatCode="General">
                  <c:v>88</c:v>
                </c:pt>
                <c:pt idx="9364" formatCode="General">
                  <c:v>88</c:v>
                </c:pt>
                <c:pt idx="9365" formatCode="General">
                  <c:v>88</c:v>
                </c:pt>
                <c:pt idx="9366" formatCode="General">
                  <c:v>88</c:v>
                </c:pt>
                <c:pt idx="9367" formatCode="General">
                  <c:v>88</c:v>
                </c:pt>
                <c:pt idx="9368" formatCode="General">
                  <c:v>88</c:v>
                </c:pt>
                <c:pt idx="9369" formatCode="General">
                  <c:v>88</c:v>
                </c:pt>
                <c:pt idx="9370" formatCode="General">
                  <c:v>88</c:v>
                </c:pt>
                <c:pt idx="9371" formatCode="General">
                  <c:v>88</c:v>
                </c:pt>
                <c:pt idx="9372" formatCode="General">
                  <c:v>88</c:v>
                </c:pt>
                <c:pt idx="9373" formatCode="General">
                  <c:v>87.9</c:v>
                </c:pt>
                <c:pt idx="9374" formatCode="General">
                  <c:v>87.9</c:v>
                </c:pt>
                <c:pt idx="9375" formatCode="General">
                  <c:v>87.9</c:v>
                </c:pt>
                <c:pt idx="9376" formatCode="General">
                  <c:v>87.9</c:v>
                </c:pt>
                <c:pt idx="9377" formatCode="General">
                  <c:v>87.9</c:v>
                </c:pt>
                <c:pt idx="9378" formatCode="General">
                  <c:v>87.9</c:v>
                </c:pt>
                <c:pt idx="9379" formatCode="General">
                  <c:v>87.9</c:v>
                </c:pt>
                <c:pt idx="9380" formatCode="General">
                  <c:v>87.9</c:v>
                </c:pt>
                <c:pt idx="9381" formatCode="General">
                  <c:v>87.9</c:v>
                </c:pt>
                <c:pt idx="9382" formatCode="General">
                  <c:v>87.9</c:v>
                </c:pt>
                <c:pt idx="9383" formatCode="General">
                  <c:v>87.9</c:v>
                </c:pt>
                <c:pt idx="9384" formatCode="General">
                  <c:v>87.9</c:v>
                </c:pt>
                <c:pt idx="9385" formatCode="General">
                  <c:v>87.9</c:v>
                </c:pt>
                <c:pt idx="9386" formatCode="General">
                  <c:v>87.9</c:v>
                </c:pt>
                <c:pt idx="9387" formatCode="General">
                  <c:v>87.9</c:v>
                </c:pt>
                <c:pt idx="9388" formatCode="General">
                  <c:v>87.9</c:v>
                </c:pt>
                <c:pt idx="9389" formatCode="General">
                  <c:v>87.9</c:v>
                </c:pt>
                <c:pt idx="9390" formatCode="General">
                  <c:v>87.9</c:v>
                </c:pt>
                <c:pt idx="9391" formatCode="General">
                  <c:v>88</c:v>
                </c:pt>
                <c:pt idx="9392" formatCode="General">
                  <c:v>88</c:v>
                </c:pt>
                <c:pt idx="9393" formatCode="General">
                  <c:v>88</c:v>
                </c:pt>
                <c:pt idx="9394" formatCode="General">
                  <c:v>88</c:v>
                </c:pt>
                <c:pt idx="9395" formatCode="General">
                  <c:v>88</c:v>
                </c:pt>
                <c:pt idx="9396" formatCode="General">
                  <c:v>88</c:v>
                </c:pt>
                <c:pt idx="9397" formatCode="General">
                  <c:v>88</c:v>
                </c:pt>
                <c:pt idx="9398" formatCode="General">
                  <c:v>88</c:v>
                </c:pt>
                <c:pt idx="9399" formatCode="General">
                  <c:v>88</c:v>
                </c:pt>
                <c:pt idx="9400" formatCode="General">
                  <c:v>88</c:v>
                </c:pt>
                <c:pt idx="9401" formatCode="General">
                  <c:v>88</c:v>
                </c:pt>
                <c:pt idx="9402" formatCode="General">
                  <c:v>88.1</c:v>
                </c:pt>
                <c:pt idx="9403" formatCode="General">
                  <c:v>88</c:v>
                </c:pt>
                <c:pt idx="9404" formatCode="General">
                  <c:v>88</c:v>
                </c:pt>
                <c:pt idx="9405" formatCode="General">
                  <c:v>88</c:v>
                </c:pt>
                <c:pt idx="9406" formatCode="General">
                  <c:v>88</c:v>
                </c:pt>
                <c:pt idx="9407" formatCode="General">
                  <c:v>88.1</c:v>
                </c:pt>
                <c:pt idx="9408" formatCode="General">
                  <c:v>88.1</c:v>
                </c:pt>
                <c:pt idx="9409" formatCode="General">
                  <c:v>88</c:v>
                </c:pt>
                <c:pt idx="9410" formatCode="General">
                  <c:v>88</c:v>
                </c:pt>
                <c:pt idx="9411" formatCode="General">
                  <c:v>88</c:v>
                </c:pt>
                <c:pt idx="9412" formatCode="General">
                  <c:v>88.1</c:v>
                </c:pt>
                <c:pt idx="9413" formatCode="General">
                  <c:v>88.1</c:v>
                </c:pt>
                <c:pt idx="9414" formatCode="General">
                  <c:v>88.1</c:v>
                </c:pt>
                <c:pt idx="9415" formatCode="General">
                  <c:v>88.1</c:v>
                </c:pt>
                <c:pt idx="9416" formatCode="General">
                  <c:v>88.1</c:v>
                </c:pt>
                <c:pt idx="9417" formatCode="General">
                  <c:v>88.1</c:v>
                </c:pt>
                <c:pt idx="9418" formatCode="General">
                  <c:v>88.1</c:v>
                </c:pt>
                <c:pt idx="9419" formatCode="General">
                  <c:v>88.1</c:v>
                </c:pt>
                <c:pt idx="9420" formatCode="General">
                  <c:v>88.1</c:v>
                </c:pt>
                <c:pt idx="9421" formatCode="General">
                  <c:v>88.1</c:v>
                </c:pt>
                <c:pt idx="9422" formatCode="General">
                  <c:v>88.1</c:v>
                </c:pt>
                <c:pt idx="9423" formatCode="General">
                  <c:v>88.1</c:v>
                </c:pt>
                <c:pt idx="9424" formatCode="General">
                  <c:v>88.1</c:v>
                </c:pt>
                <c:pt idx="9425" formatCode="General">
                  <c:v>88.1</c:v>
                </c:pt>
                <c:pt idx="9426" formatCode="General">
                  <c:v>88.1</c:v>
                </c:pt>
                <c:pt idx="9427" formatCode="General">
                  <c:v>88.1</c:v>
                </c:pt>
                <c:pt idx="9428" formatCode="General">
                  <c:v>88.1</c:v>
                </c:pt>
                <c:pt idx="9429" formatCode="General">
                  <c:v>88.1</c:v>
                </c:pt>
                <c:pt idx="9430" formatCode="General">
                  <c:v>88.2</c:v>
                </c:pt>
                <c:pt idx="9431" formatCode="General">
                  <c:v>88.2</c:v>
                </c:pt>
                <c:pt idx="9432" formatCode="General">
                  <c:v>88.2</c:v>
                </c:pt>
                <c:pt idx="9433" formatCode="General">
                  <c:v>88.2</c:v>
                </c:pt>
                <c:pt idx="9434" formatCode="General">
                  <c:v>88.2</c:v>
                </c:pt>
                <c:pt idx="9435" formatCode="General">
                  <c:v>88.2</c:v>
                </c:pt>
                <c:pt idx="9436" formatCode="General">
                  <c:v>88.3</c:v>
                </c:pt>
                <c:pt idx="9437" formatCode="General">
                  <c:v>88.2</c:v>
                </c:pt>
                <c:pt idx="9438" formatCode="General">
                  <c:v>88.2</c:v>
                </c:pt>
                <c:pt idx="9439" formatCode="General">
                  <c:v>88.2</c:v>
                </c:pt>
                <c:pt idx="9440" formatCode="General">
                  <c:v>88.2</c:v>
                </c:pt>
                <c:pt idx="9441" formatCode="General">
                  <c:v>88.2</c:v>
                </c:pt>
                <c:pt idx="9442" formatCode="General">
                  <c:v>88.2</c:v>
                </c:pt>
                <c:pt idx="9443" formatCode="General">
                  <c:v>88.2</c:v>
                </c:pt>
                <c:pt idx="9444" formatCode="General">
                  <c:v>88.2</c:v>
                </c:pt>
                <c:pt idx="9445" formatCode="General">
                  <c:v>88.2</c:v>
                </c:pt>
                <c:pt idx="9446" formatCode="General">
                  <c:v>88.2</c:v>
                </c:pt>
                <c:pt idx="9447" formatCode="General">
                  <c:v>88.2</c:v>
                </c:pt>
                <c:pt idx="9448" formatCode="General">
                  <c:v>88.2</c:v>
                </c:pt>
                <c:pt idx="9449" formatCode="General">
                  <c:v>88.2</c:v>
                </c:pt>
                <c:pt idx="9450" formatCode="General">
                  <c:v>88.1</c:v>
                </c:pt>
                <c:pt idx="9451" formatCode="General">
                  <c:v>88.1</c:v>
                </c:pt>
                <c:pt idx="9452" formatCode="General">
                  <c:v>88.1</c:v>
                </c:pt>
                <c:pt idx="9453" formatCode="General">
                  <c:v>88</c:v>
                </c:pt>
                <c:pt idx="9454" formatCode="General">
                  <c:v>88</c:v>
                </c:pt>
                <c:pt idx="9455" formatCode="General">
                  <c:v>88.1</c:v>
                </c:pt>
                <c:pt idx="9456" formatCode="General">
                  <c:v>88.1</c:v>
                </c:pt>
                <c:pt idx="9457" formatCode="General">
                  <c:v>88.1</c:v>
                </c:pt>
                <c:pt idx="9458" formatCode="General">
                  <c:v>88.1</c:v>
                </c:pt>
                <c:pt idx="9459" formatCode="General">
                  <c:v>88.1</c:v>
                </c:pt>
                <c:pt idx="9460" formatCode="General">
                  <c:v>88</c:v>
                </c:pt>
                <c:pt idx="9461" formatCode="General">
                  <c:v>88.1</c:v>
                </c:pt>
                <c:pt idx="9462" formatCode="General">
                  <c:v>88.1</c:v>
                </c:pt>
                <c:pt idx="9463" formatCode="General">
                  <c:v>88.1</c:v>
                </c:pt>
                <c:pt idx="9464" formatCode="General">
                  <c:v>88</c:v>
                </c:pt>
                <c:pt idx="9465" formatCode="General">
                  <c:v>88</c:v>
                </c:pt>
                <c:pt idx="9466" formatCode="General">
                  <c:v>88</c:v>
                </c:pt>
                <c:pt idx="9467" formatCode="General">
                  <c:v>88</c:v>
                </c:pt>
                <c:pt idx="9468" formatCode="General">
                  <c:v>88</c:v>
                </c:pt>
                <c:pt idx="9469" formatCode="General">
                  <c:v>88</c:v>
                </c:pt>
                <c:pt idx="9470" formatCode="General">
                  <c:v>88</c:v>
                </c:pt>
                <c:pt idx="9471" formatCode="General">
                  <c:v>88</c:v>
                </c:pt>
                <c:pt idx="9472" formatCode="General">
                  <c:v>88</c:v>
                </c:pt>
                <c:pt idx="9473" formatCode="General">
                  <c:v>88</c:v>
                </c:pt>
                <c:pt idx="9474" formatCode="General">
                  <c:v>88</c:v>
                </c:pt>
                <c:pt idx="9475" formatCode="General">
                  <c:v>88</c:v>
                </c:pt>
                <c:pt idx="9476" formatCode="General">
                  <c:v>88</c:v>
                </c:pt>
                <c:pt idx="9477" formatCode="General">
                  <c:v>87.9</c:v>
                </c:pt>
                <c:pt idx="9478" formatCode="General">
                  <c:v>87.9</c:v>
                </c:pt>
                <c:pt idx="9479" formatCode="General">
                  <c:v>87.9</c:v>
                </c:pt>
                <c:pt idx="9480" formatCode="General">
                  <c:v>87.9</c:v>
                </c:pt>
                <c:pt idx="9481" formatCode="General">
                  <c:v>87.9</c:v>
                </c:pt>
                <c:pt idx="9482" formatCode="General">
                  <c:v>87.9</c:v>
                </c:pt>
                <c:pt idx="9483" formatCode="General">
                  <c:v>87.9</c:v>
                </c:pt>
                <c:pt idx="9484" formatCode="General">
                  <c:v>87.9</c:v>
                </c:pt>
                <c:pt idx="9485" formatCode="General">
                  <c:v>87.9</c:v>
                </c:pt>
                <c:pt idx="9486" formatCode="General">
                  <c:v>87.9</c:v>
                </c:pt>
                <c:pt idx="9487" formatCode="General">
                  <c:v>88</c:v>
                </c:pt>
                <c:pt idx="9488" formatCode="General">
                  <c:v>88</c:v>
                </c:pt>
                <c:pt idx="9489" formatCode="General">
                  <c:v>88</c:v>
                </c:pt>
                <c:pt idx="9490" formatCode="General">
                  <c:v>88</c:v>
                </c:pt>
                <c:pt idx="9491" formatCode="General">
                  <c:v>88</c:v>
                </c:pt>
                <c:pt idx="9492" formatCode="General">
                  <c:v>88</c:v>
                </c:pt>
                <c:pt idx="9493" formatCode="General">
                  <c:v>88.1</c:v>
                </c:pt>
                <c:pt idx="9494" formatCode="General">
                  <c:v>88.1</c:v>
                </c:pt>
                <c:pt idx="9495" formatCode="General">
                  <c:v>88.1</c:v>
                </c:pt>
                <c:pt idx="9496" formatCode="General">
                  <c:v>88.1</c:v>
                </c:pt>
                <c:pt idx="9497" formatCode="General">
                  <c:v>88.2</c:v>
                </c:pt>
                <c:pt idx="9498" formatCode="General">
                  <c:v>88.1</c:v>
                </c:pt>
                <c:pt idx="9499" formatCode="General">
                  <c:v>88.1</c:v>
                </c:pt>
                <c:pt idx="9500" formatCode="General">
                  <c:v>88.1</c:v>
                </c:pt>
                <c:pt idx="9501" formatCode="General">
                  <c:v>88.1</c:v>
                </c:pt>
                <c:pt idx="9502" formatCode="General">
                  <c:v>88</c:v>
                </c:pt>
                <c:pt idx="9503" formatCode="General">
                  <c:v>88</c:v>
                </c:pt>
                <c:pt idx="9504" formatCode="General">
                  <c:v>88</c:v>
                </c:pt>
                <c:pt idx="9505" formatCode="General">
                  <c:v>88.1</c:v>
                </c:pt>
                <c:pt idx="9506" formatCode="General">
                  <c:v>88.1</c:v>
                </c:pt>
                <c:pt idx="9507" formatCode="General">
                  <c:v>88.1</c:v>
                </c:pt>
                <c:pt idx="9508" formatCode="General">
                  <c:v>88.1</c:v>
                </c:pt>
                <c:pt idx="9509" formatCode="General">
                  <c:v>88.1</c:v>
                </c:pt>
                <c:pt idx="9510" formatCode="General">
                  <c:v>88.1</c:v>
                </c:pt>
                <c:pt idx="9511" formatCode="General">
                  <c:v>88.1</c:v>
                </c:pt>
                <c:pt idx="9512" formatCode="General">
                  <c:v>88.1</c:v>
                </c:pt>
                <c:pt idx="9513" formatCode="General">
                  <c:v>88.1</c:v>
                </c:pt>
                <c:pt idx="9514" formatCode="General">
                  <c:v>88.1</c:v>
                </c:pt>
                <c:pt idx="9515" formatCode="General">
                  <c:v>88.1</c:v>
                </c:pt>
                <c:pt idx="9516" formatCode="General">
                  <c:v>88.1</c:v>
                </c:pt>
                <c:pt idx="9517" formatCode="General">
                  <c:v>88.1</c:v>
                </c:pt>
                <c:pt idx="9518" formatCode="General">
                  <c:v>88.1</c:v>
                </c:pt>
                <c:pt idx="9519" formatCode="General">
                  <c:v>88.1</c:v>
                </c:pt>
                <c:pt idx="9520" formatCode="General">
                  <c:v>88.2</c:v>
                </c:pt>
                <c:pt idx="9521" formatCode="General">
                  <c:v>88.2</c:v>
                </c:pt>
                <c:pt idx="9522" formatCode="General">
                  <c:v>88.2</c:v>
                </c:pt>
                <c:pt idx="9523" formatCode="General">
                  <c:v>88.2</c:v>
                </c:pt>
                <c:pt idx="9524" formatCode="General">
                  <c:v>88.2</c:v>
                </c:pt>
                <c:pt idx="9525" formatCode="General">
                  <c:v>88.2</c:v>
                </c:pt>
                <c:pt idx="9526" formatCode="General">
                  <c:v>88.2</c:v>
                </c:pt>
                <c:pt idx="9527" formatCode="General">
                  <c:v>88.2</c:v>
                </c:pt>
                <c:pt idx="9528" formatCode="General">
                  <c:v>88.2</c:v>
                </c:pt>
                <c:pt idx="9529" formatCode="General">
                  <c:v>88.1</c:v>
                </c:pt>
                <c:pt idx="9530" formatCode="General">
                  <c:v>88.1</c:v>
                </c:pt>
                <c:pt idx="9531" formatCode="General">
                  <c:v>88.1</c:v>
                </c:pt>
                <c:pt idx="9532" formatCode="General">
                  <c:v>88.1</c:v>
                </c:pt>
                <c:pt idx="9533" formatCode="General">
                  <c:v>88</c:v>
                </c:pt>
                <c:pt idx="9534" formatCode="General">
                  <c:v>88</c:v>
                </c:pt>
                <c:pt idx="9535" formatCode="General">
                  <c:v>88</c:v>
                </c:pt>
                <c:pt idx="9536" formatCode="General">
                  <c:v>88</c:v>
                </c:pt>
                <c:pt idx="9537" formatCode="General">
                  <c:v>88</c:v>
                </c:pt>
                <c:pt idx="9538" formatCode="General">
                  <c:v>88</c:v>
                </c:pt>
                <c:pt idx="9539" formatCode="General">
                  <c:v>88</c:v>
                </c:pt>
                <c:pt idx="9540" formatCode="General">
                  <c:v>88</c:v>
                </c:pt>
                <c:pt idx="9541" formatCode="General">
                  <c:v>88</c:v>
                </c:pt>
                <c:pt idx="9542" formatCode="General">
                  <c:v>88</c:v>
                </c:pt>
                <c:pt idx="9543" formatCode="General">
                  <c:v>88</c:v>
                </c:pt>
                <c:pt idx="9544" formatCode="General">
                  <c:v>88</c:v>
                </c:pt>
                <c:pt idx="9545" formatCode="General">
                  <c:v>88</c:v>
                </c:pt>
                <c:pt idx="9546" formatCode="General">
                  <c:v>88</c:v>
                </c:pt>
                <c:pt idx="9547" formatCode="General">
                  <c:v>88</c:v>
                </c:pt>
                <c:pt idx="9548" formatCode="General">
                  <c:v>88</c:v>
                </c:pt>
                <c:pt idx="9549" formatCode="General">
                  <c:v>88</c:v>
                </c:pt>
                <c:pt idx="9550" formatCode="General">
                  <c:v>87.9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022-1B40-8594-A33D3C6644C8}"/>
            </c:ext>
          </c:extLst>
        </c:ser>
        <c:ser>
          <c:idx val="2"/>
          <c:order val="2"/>
          <c:tx>
            <c:strRef>
              <c:f>Sheet1!$K$1</c:f>
              <c:strCache>
                <c:ptCount val="1"/>
                <c:pt idx="0">
                  <c:v>temp rate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Sheet1!$K$2:$K$9552</c:f>
              <c:numCache>
                <c:formatCode>General</c:formatCode>
                <c:ptCount val="9551"/>
                <c:pt idx="1">
                  <c:v>97.948658999999992</c:v>
                </c:pt>
                <c:pt idx="2">
                  <c:v>103.15362599999997</c:v>
                </c:pt>
                <c:pt idx="3">
                  <c:v>105.93137599999999</c:v>
                </c:pt>
                <c:pt idx="4">
                  <c:v>105.93656799999999</c:v>
                </c:pt>
                <c:pt idx="5">
                  <c:v>105.14193300000004</c:v>
                </c:pt>
                <c:pt idx="6">
                  <c:v>104.34467800000002</c:v>
                </c:pt>
                <c:pt idx="7">
                  <c:v>103.14092399999998</c:v>
                </c:pt>
                <c:pt idx="8">
                  <c:v>100.83716099999999</c:v>
                </c:pt>
                <c:pt idx="9">
                  <c:v>94.945245999999997</c:v>
                </c:pt>
                <c:pt idx="10">
                  <c:v>87.685787000000005</c:v>
                </c:pt>
                <c:pt idx="11">
                  <c:v>82.382538000000025</c:v>
                </c:pt>
                <c:pt idx="12">
                  <c:v>79.146544999999975</c:v>
                </c:pt>
                <c:pt idx="13">
                  <c:v>76.739487999999994</c:v>
                </c:pt>
                <c:pt idx="14">
                  <c:v>75.522984000000008</c:v>
                </c:pt>
                <c:pt idx="15">
                  <c:v>75.523960999999957</c:v>
                </c:pt>
                <c:pt idx="16">
                  <c:v>74.736280999999991</c:v>
                </c:pt>
                <c:pt idx="17">
                  <c:v>74.33222600000002</c:v>
                </c:pt>
                <c:pt idx="18">
                  <c:v>74.734290999999999</c:v>
                </c:pt>
                <c:pt idx="19">
                  <c:v>74.746756000000005</c:v>
                </c:pt>
                <c:pt idx="20">
                  <c:v>74.743295000000003</c:v>
                </c:pt>
                <c:pt idx="21">
                  <c:v>75.139169999999979</c:v>
                </c:pt>
                <c:pt idx="22">
                  <c:v>75.942820999999981</c:v>
                </c:pt>
                <c:pt idx="23">
                  <c:v>76.335913000000019</c:v>
                </c:pt>
                <c:pt idx="24">
                  <c:v>77.128386000000035</c:v>
                </c:pt>
                <c:pt idx="25">
                  <c:v>77.556920000000019</c:v>
                </c:pt>
                <c:pt idx="26">
                  <c:v>77.953011999999987</c:v>
                </c:pt>
                <c:pt idx="27">
                  <c:v>78.729887999999988</c:v>
                </c:pt>
                <c:pt idx="28">
                  <c:v>79.136881999999972</c:v>
                </c:pt>
                <c:pt idx="29">
                  <c:v>79.535248000000024</c:v>
                </c:pt>
                <c:pt idx="30">
                  <c:v>79.940920999999989</c:v>
                </c:pt>
                <c:pt idx="31">
                  <c:v>80.340685999999963</c:v>
                </c:pt>
                <c:pt idx="32">
                  <c:v>80.335556000000025</c:v>
                </c:pt>
                <c:pt idx="33">
                  <c:v>80.348773000000023</c:v>
                </c:pt>
                <c:pt idx="34">
                  <c:v>80.758699000000007</c:v>
                </c:pt>
                <c:pt idx="35">
                  <c:v>80.766058999999998</c:v>
                </c:pt>
                <c:pt idx="36">
                  <c:v>80.739200999999994</c:v>
                </c:pt>
                <c:pt idx="37">
                  <c:v>81.92393899999999</c:v>
                </c:pt>
                <c:pt idx="38">
                  <c:v>84.731429000000006</c:v>
                </c:pt>
                <c:pt idx="39">
                  <c:v>88.734539999999996</c:v>
                </c:pt>
                <c:pt idx="40">
                  <c:v>93.146309999999971</c:v>
                </c:pt>
                <c:pt idx="41">
                  <c:v>95.932062999999985</c:v>
                </c:pt>
                <c:pt idx="42">
                  <c:v>95.928580000000053</c:v>
                </c:pt>
                <c:pt idx="43">
                  <c:v>94.337686000000033</c:v>
                </c:pt>
                <c:pt idx="44">
                  <c:v>91.14648499999997</c:v>
                </c:pt>
                <c:pt idx="45">
                  <c:v>87.147526999999968</c:v>
                </c:pt>
                <c:pt idx="46">
                  <c:v>83.927837999999994</c:v>
                </c:pt>
                <c:pt idx="47">
                  <c:v>81.528368000000015</c:v>
                </c:pt>
                <c:pt idx="48">
                  <c:v>79.930014999999983</c:v>
                </c:pt>
                <c:pt idx="49">
                  <c:v>79.125871999999987</c:v>
                </c:pt>
                <c:pt idx="50">
                  <c:v>78.731941000000006</c:v>
                </c:pt>
                <c:pt idx="51">
                  <c:v>77.943455000000029</c:v>
                </c:pt>
                <c:pt idx="52">
                  <c:v>77.156691000000023</c:v>
                </c:pt>
                <c:pt idx="53">
                  <c:v>77.151302999999984</c:v>
                </c:pt>
                <c:pt idx="54">
                  <c:v>77.940066000000002</c:v>
                </c:pt>
                <c:pt idx="55">
                  <c:v>79.135211999999967</c:v>
                </c:pt>
                <c:pt idx="56">
                  <c:v>80.734909999999985</c:v>
                </c:pt>
                <c:pt idx="57">
                  <c:v>82.738864000000007</c:v>
                </c:pt>
                <c:pt idx="58">
                  <c:v>84.339907000000039</c:v>
                </c:pt>
                <c:pt idx="59">
                  <c:v>85.538895000000025</c:v>
                </c:pt>
                <c:pt idx="60">
                  <c:v>86.343096999999972</c:v>
                </c:pt>
                <c:pt idx="61">
                  <c:v>86.339445000000012</c:v>
                </c:pt>
                <c:pt idx="62">
                  <c:v>85.537922000000009</c:v>
                </c:pt>
                <c:pt idx="63">
                  <c:v>84.340790999999967</c:v>
                </c:pt>
                <c:pt idx="64">
                  <c:v>82.740404999999981</c:v>
                </c:pt>
                <c:pt idx="65">
                  <c:v>81.544402000000019</c:v>
                </c:pt>
                <c:pt idx="66">
                  <c:v>80.337995000000035</c:v>
                </c:pt>
                <c:pt idx="67">
                  <c:v>79.54048499999999</c:v>
                </c:pt>
                <c:pt idx="68">
                  <c:v>79.547934999999939</c:v>
                </c:pt>
                <c:pt idx="69">
                  <c:v>79.938862</c:v>
                </c:pt>
                <c:pt idx="70">
                  <c:v>80.732228000000021</c:v>
                </c:pt>
                <c:pt idx="71">
                  <c:v>81.937072000000001</c:v>
                </c:pt>
                <c:pt idx="72">
                  <c:v>83.136580000000038</c:v>
                </c:pt>
                <c:pt idx="73">
                  <c:v>84.342690000000005</c:v>
                </c:pt>
                <c:pt idx="74">
                  <c:v>85.945834999999988</c:v>
                </c:pt>
                <c:pt idx="75">
                  <c:v>86.729794999999996</c:v>
                </c:pt>
                <c:pt idx="76">
                  <c:v>87.132068999999973</c:v>
                </c:pt>
                <c:pt idx="77">
                  <c:v>87.142930999999976</c:v>
                </c:pt>
                <c:pt idx="78">
                  <c:v>86.743239999999986</c:v>
                </c:pt>
                <c:pt idx="79">
                  <c:v>86.338550000000026</c:v>
                </c:pt>
                <c:pt idx="80">
                  <c:v>85.130812000000049</c:v>
                </c:pt>
                <c:pt idx="81">
                  <c:v>83.530658000000017</c:v>
                </c:pt>
                <c:pt idx="82">
                  <c:v>82.316850999999957</c:v>
                </c:pt>
                <c:pt idx="83">
                  <c:v>81.517980000000023</c:v>
                </c:pt>
                <c:pt idx="84">
                  <c:v>81.140790000000038</c:v>
                </c:pt>
                <c:pt idx="85">
                  <c:v>80.741772999999995</c:v>
                </c:pt>
                <c:pt idx="86">
                  <c:v>80.740462000000008</c:v>
                </c:pt>
                <c:pt idx="87">
                  <c:v>81.137637999999981</c:v>
                </c:pt>
                <c:pt idx="88">
                  <c:v>81.140424999999965</c:v>
                </c:pt>
                <c:pt idx="89">
                  <c:v>81.948161999999996</c:v>
                </c:pt>
                <c:pt idx="90">
                  <c:v>82.734966000000014</c:v>
                </c:pt>
                <c:pt idx="91">
                  <c:v>82.731342999999981</c:v>
                </c:pt>
                <c:pt idx="92">
                  <c:v>82.733817999999985</c:v>
                </c:pt>
                <c:pt idx="93">
                  <c:v>82.736117000000007</c:v>
                </c:pt>
                <c:pt idx="94">
                  <c:v>82.338243000000034</c:v>
                </c:pt>
                <c:pt idx="95">
                  <c:v>82.334064000000012</c:v>
                </c:pt>
                <c:pt idx="96">
                  <c:v>82.340274999999963</c:v>
                </c:pt>
                <c:pt idx="97">
                  <c:v>81.939960000000013</c:v>
                </c:pt>
                <c:pt idx="98">
                  <c:v>81.534647000000007</c:v>
                </c:pt>
                <c:pt idx="99">
                  <c:v>80.731099999999969</c:v>
                </c:pt>
                <c:pt idx="100">
                  <c:v>80.735221000000024</c:v>
                </c:pt>
                <c:pt idx="101">
                  <c:v>81.139949000000001</c:v>
                </c:pt>
                <c:pt idx="102">
                  <c:v>80.73775599999999</c:v>
                </c:pt>
                <c:pt idx="103">
                  <c:v>80.739122000000009</c:v>
                </c:pt>
                <c:pt idx="104">
                  <c:v>81.534897999999998</c:v>
                </c:pt>
                <c:pt idx="105">
                  <c:v>81.933706000000029</c:v>
                </c:pt>
                <c:pt idx="106">
                  <c:v>82.737535999999977</c:v>
                </c:pt>
                <c:pt idx="107">
                  <c:v>83.546452999999929</c:v>
                </c:pt>
                <c:pt idx="108">
                  <c:v>84.339921000000061</c:v>
                </c:pt>
                <c:pt idx="109">
                  <c:v>85.134470000000078</c:v>
                </c:pt>
                <c:pt idx="110">
                  <c:v>85.144331999999963</c:v>
                </c:pt>
                <c:pt idx="111">
                  <c:v>85.531957999999975</c:v>
                </c:pt>
                <c:pt idx="112">
                  <c:v>85.533749</c:v>
                </c:pt>
                <c:pt idx="113">
                  <c:v>85.137028999999984</c:v>
                </c:pt>
                <c:pt idx="114">
                  <c:v>84.734570000000019</c:v>
                </c:pt>
                <c:pt idx="115">
                  <c:v>84.336755000000039</c:v>
                </c:pt>
                <c:pt idx="116">
                  <c:v>83.537101000000007</c:v>
                </c:pt>
                <c:pt idx="117">
                  <c:v>83.131832999999972</c:v>
                </c:pt>
                <c:pt idx="118">
                  <c:v>83.135108999999943</c:v>
                </c:pt>
                <c:pt idx="119">
                  <c:v>82.741002999999978</c:v>
                </c:pt>
                <c:pt idx="120">
                  <c:v>83.140158999999983</c:v>
                </c:pt>
                <c:pt idx="121">
                  <c:v>83.145002999999974</c:v>
                </c:pt>
                <c:pt idx="122">
                  <c:v>82.734585000000038</c:v>
                </c:pt>
                <c:pt idx="123">
                  <c:v>82.73423600000001</c:v>
                </c:pt>
                <c:pt idx="124">
                  <c:v>82.744657999999959</c:v>
                </c:pt>
                <c:pt idx="125">
                  <c:v>82.735962000000029</c:v>
                </c:pt>
                <c:pt idx="126">
                  <c:v>82.336946000000069</c:v>
                </c:pt>
                <c:pt idx="127">
                  <c:v>81.931508000000008</c:v>
                </c:pt>
                <c:pt idx="128">
                  <c:v>81.926844999999958</c:v>
                </c:pt>
                <c:pt idx="129">
                  <c:v>82.32869199999999</c:v>
                </c:pt>
                <c:pt idx="130">
                  <c:v>82.731290000000001</c:v>
                </c:pt>
                <c:pt idx="131">
                  <c:v>81.943913000000009</c:v>
                </c:pt>
                <c:pt idx="132">
                  <c:v>81.528451000000018</c:v>
                </c:pt>
                <c:pt idx="133">
                  <c:v>81.533730999999989</c:v>
                </c:pt>
                <c:pt idx="134">
                  <c:v>80.738427999999999</c:v>
                </c:pt>
                <c:pt idx="135">
                  <c:v>80.735744000000011</c:v>
                </c:pt>
                <c:pt idx="136">
                  <c:v>81.138547999999957</c:v>
                </c:pt>
                <c:pt idx="137">
                  <c:v>80.736948999999981</c:v>
                </c:pt>
                <c:pt idx="138">
                  <c:v>80.743578000000014</c:v>
                </c:pt>
                <c:pt idx="139">
                  <c:v>81.134443000000033</c:v>
                </c:pt>
                <c:pt idx="140">
                  <c:v>81.532522000000029</c:v>
                </c:pt>
                <c:pt idx="141">
                  <c:v>82.340357999999981</c:v>
                </c:pt>
                <c:pt idx="142">
                  <c:v>82.755241000000012</c:v>
                </c:pt>
                <c:pt idx="143">
                  <c:v>83.14779900000002</c:v>
                </c:pt>
                <c:pt idx="144">
                  <c:v>83.938371999999958</c:v>
                </c:pt>
                <c:pt idx="145">
                  <c:v>84.744823999999994</c:v>
                </c:pt>
                <c:pt idx="146">
                  <c:v>84.737915999999984</c:v>
                </c:pt>
                <c:pt idx="147">
                  <c:v>84.341972999999996</c:v>
                </c:pt>
                <c:pt idx="148">
                  <c:v>84.332478000000037</c:v>
                </c:pt>
                <c:pt idx="149">
                  <c:v>83.935645999999963</c:v>
                </c:pt>
                <c:pt idx="150">
                  <c:v>83.554135000000031</c:v>
                </c:pt>
                <c:pt idx="151">
                  <c:v>83.543342999999993</c:v>
                </c:pt>
                <c:pt idx="152">
                  <c:v>83.941524999999956</c:v>
                </c:pt>
                <c:pt idx="153">
                  <c:v>83.945175000000006</c:v>
                </c:pt>
                <c:pt idx="154">
                  <c:v>83.541187000000036</c:v>
                </c:pt>
                <c:pt idx="155">
                  <c:v>83.941637000000071</c:v>
                </c:pt>
                <c:pt idx="156">
                  <c:v>84.338743999999963</c:v>
                </c:pt>
                <c:pt idx="157">
                  <c:v>84.334002999999939</c:v>
                </c:pt>
                <c:pt idx="158">
                  <c:v>83.932652000000019</c:v>
                </c:pt>
                <c:pt idx="159">
                  <c:v>83.54640900000004</c:v>
                </c:pt>
                <c:pt idx="160">
                  <c:v>83.560155000000009</c:v>
                </c:pt>
                <c:pt idx="161">
                  <c:v>83.143624999999986</c:v>
                </c:pt>
                <c:pt idx="162">
                  <c:v>82.335110999999984</c:v>
                </c:pt>
                <c:pt idx="163">
                  <c:v>82.342189000000019</c:v>
                </c:pt>
                <c:pt idx="164">
                  <c:v>82.337688000000014</c:v>
                </c:pt>
                <c:pt idx="165">
                  <c:v>81.936808999999982</c:v>
                </c:pt>
                <c:pt idx="166">
                  <c:v>81.936032000000012</c:v>
                </c:pt>
                <c:pt idx="167">
                  <c:v>81.546312</c:v>
                </c:pt>
                <c:pt idx="168">
                  <c:v>81.544342000000029</c:v>
                </c:pt>
                <c:pt idx="169">
                  <c:v>81.937304999999981</c:v>
                </c:pt>
                <c:pt idx="170">
                  <c:v>81.535263999999927</c:v>
                </c:pt>
                <c:pt idx="171">
                  <c:v>80.72853200000003</c:v>
                </c:pt>
                <c:pt idx="172">
                  <c:v>80.746626999999989</c:v>
                </c:pt>
                <c:pt idx="173">
                  <c:v>80.742122999999992</c:v>
                </c:pt>
                <c:pt idx="174">
                  <c:v>80.729937000000007</c:v>
                </c:pt>
                <c:pt idx="175">
                  <c:v>81.534806000000003</c:v>
                </c:pt>
                <c:pt idx="176">
                  <c:v>81.532782999999995</c:v>
                </c:pt>
                <c:pt idx="177">
                  <c:v>81.538297999999998</c:v>
                </c:pt>
                <c:pt idx="178">
                  <c:v>82.340154000000041</c:v>
                </c:pt>
                <c:pt idx="179">
                  <c:v>82.741864000000021</c:v>
                </c:pt>
                <c:pt idx="180">
                  <c:v>82.743435000000034</c:v>
                </c:pt>
                <c:pt idx="181">
                  <c:v>82.737476999999956</c:v>
                </c:pt>
                <c:pt idx="182">
                  <c:v>83.54256799999996</c:v>
                </c:pt>
                <c:pt idx="183">
                  <c:v>83.93526300000002</c:v>
                </c:pt>
                <c:pt idx="184">
                  <c:v>83.932165999999995</c:v>
                </c:pt>
                <c:pt idx="185">
                  <c:v>84.345225000000028</c:v>
                </c:pt>
                <c:pt idx="186">
                  <c:v>83.938824000000011</c:v>
                </c:pt>
                <c:pt idx="187">
                  <c:v>83.913365999999996</c:v>
                </c:pt>
                <c:pt idx="188">
                  <c:v>84.324995999999999</c:v>
                </c:pt>
                <c:pt idx="189">
                  <c:v>83.942176999999958</c:v>
                </c:pt>
                <c:pt idx="190">
                  <c:v>83.934270000000026</c:v>
                </c:pt>
                <c:pt idx="191">
                  <c:v>83.937651000000017</c:v>
                </c:pt>
                <c:pt idx="192">
                  <c:v>83.944737999999973</c:v>
                </c:pt>
                <c:pt idx="193">
                  <c:v>84.339766000000054</c:v>
                </c:pt>
                <c:pt idx="194">
                  <c:v>83.932312999999965</c:v>
                </c:pt>
                <c:pt idx="195">
                  <c:v>83.538852999999961</c:v>
                </c:pt>
                <c:pt idx="196">
                  <c:v>83.541730000000086</c:v>
                </c:pt>
                <c:pt idx="197">
                  <c:v>83.540245999999911</c:v>
                </c:pt>
                <c:pt idx="198">
                  <c:v>83.541902999999991</c:v>
                </c:pt>
                <c:pt idx="199">
                  <c:v>83.143346000000122</c:v>
                </c:pt>
                <c:pt idx="200">
                  <c:v>83.133203999999978</c:v>
                </c:pt>
                <c:pt idx="201">
                  <c:v>83.132699999999886</c:v>
                </c:pt>
                <c:pt idx="202">
                  <c:v>82.339138000000048</c:v>
                </c:pt>
                <c:pt idx="203">
                  <c:v>81.934712000000047</c:v>
                </c:pt>
                <c:pt idx="204">
                  <c:v>81.540361999999902</c:v>
                </c:pt>
                <c:pt idx="205">
                  <c:v>81.534700999999984</c:v>
                </c:pt>
                <c:pt idx="206">
                  <c:v>81.528006000000005</c:v>
                </c:pt>
                <c:pt idx="207">
                  <c:v>80.738617999999974</c:v>
                </c:pt>
                <c:pt idx="208">
                  <c:v>80.739275000000021</c:v>
                </c:pt>
                <c:pt idx="209">
                  <c:v>81.136449000000027</c:v>
                </c:pt>
                <c:pt idx="210">
                  <c:v>80.734905000000026</c:v>
                </c:pt>
                <c:pt idx="211">
                  <c:v>81.145917000000054</c:v>
                </c:pt>
                <c:pt idx="212">
                  <c:v>81.540339999999958</c:v>
                </c:pt>
                <c:pt idx="213">
                  <c:v>81.13299799999993</c:v>
                </c:pt>
                <c:pt idx="214">
                  <c:v>81.53801100000004</c:v>
                </c:pt>
                <c:pt idx="215">
                  <c:v>82.334844000000089</c:v>
                </c:pt>
                <c:pt idx="216">
                  <c:v>82.733982999999967</c:v>
                </c:pt>
                <c:pt idx="217">
                  <c:v>82.737055999999939</c:v>
                </c:pt>
                <c:pt idx="218">
                  <c:v>82.719366000000036</c:v>
                </c:pt>
                <c:pt idx="219">
                  <c:v>82.717378000000053</c:v>
                </c:pt>
                <c:pt idx="220">
                  <c:v>83.135559999999941</c:v>
                </c:pt>
                <c:pt idx="221">
                  <c:v>83.537977000000012</c:v>
                </c:pt>
                <c:pt idx="222">
                  <c:v>83.939832000000024</c:v>
                </c:pt>
                <c:pt idx="223">
                  <c:v>84.338214999999934</c:v>
                </c:pt>
                <c:pt idx="224">
                  <c:v>83.938676000000044</c:v>
                </c:pt>
                <c:pt idx="225">
                  <c:v>83.528912000000048</c:v>
                </c:pt>
                <c:pt idx="226">
                  <c:v>83.936212000000012</c:v>
                </c:pt>
                <c:pt idx="227">
                  <c:v>84.346369999999979</c:v>
                </c:pt>
                <c:pt idx="228">
                  <c:v>83.936094999999966</c:v>
                </c:pt>
                <c:pt idx="229">
                  <c:v>83.937827000000027</c:v>
                </c:pt>
                <c:pt idx="230">
                  <c:v>84.345305000000053</c:v>
                </c:pt>
                <c:pt idx="231">
                  <c:v>83.941893999999991</c:v>
                </c:pt>
                <c:pt idx="232">
                  <c:v>83.934652999999969</c:v>
                </c:pt>
                <c:pt idx="233">
                  <c:v>84.331567999999947</c:v>
                </c:pt>
                <c:pt idx="234">
                  <c:v>83.942584999999951</c:v>
                </c:pt>
                <c:pt idx="235">
                  <c:v>83.93488300000007</c:v>
                </c:pt>
                <c:pt idx="236">
                  <c:v>83.527940000000001</c:v>
                </c:pt>
                <c:pt idx="237">
                  <c:v>82.740463999999974</c:v>
                </c:pt>
                <c:pt idx="238">
                  <c:v>82.737746000000016</c:v>
                </c:pt>
                <c:pt idx="239">
                  <c:v>82.744518999999968</c:v>
                </c:pt>
                <c:pt idx="240">
                  <c:v>82.344002000000046</c:v>
                </c:pt>
                <c:pt idx="241">
                  <c:v>81.918829000000017</c:v>
                </c:pt>
                <c:pt idx="242">
                  <c:v>81.513215999999943</c:v>
                </c:pt>
                <c:pt idx="243">
                  <c:v>81.139147000000037</c:v>
                </c:pt>
                <c:pt idx="244">
                  <c:v>81.141428000000076</c:v>
                </c:pt>
                <c:pt idx="245">
                  <c:v>81.13589300000001</c:v>
                </c:pt>
                <c:pt idx="246">
                  <c:v>81.140540999999871</c:v>
                </c:pt>
                <c:pt idx="247">
                  <c:v>81.131900999999971</c:v>
                </c:pt>
                <c:pt idx="248">
                  <c:v>81.129159000000129</c:v>
                </c:pt>
                <c:pt idx="249">
                  <c:v>81.143271999999968</c:v>
                </c:pt>
                <c:pt idx="250">
                  <c:v>81.146716999999967</c:v>
                </c:pt>
                <c:pt idx="251">
                  <c:v>81.546314999999993</c:v>
                </c:pt>
                <c:pt idx="252">
                  <c:v>81.951003999999955</c:v>
                </c:pt>
                <c:pt idx="253">
                  <c:v>81.93475200000006</c:v>
                </c:pt>
                <c:pt idx="254">
                  <c:v>82.333715999999981</c:v>
                </c:pt>
                <c:pt idx="255">
                  <c:v>82.737269999999967</c:v>
                </c:pt>
                <c:pt idx="256">
                  <c:v>82.70922500000006</c:v>
                </c:pt>
                <c:pt idx="257">
                  <c:v>82.712057999999956</c:v>
                </c:pt>
                <c:pt idx="258">
                  <c:v>83.139004</c:v>
                </c:pt>
                <c:pt idx="259">
                  <c:v>83.538159000000007</c:v>
                </c:pt>
                <c:pt idx="260">
                  <c:v>83.530006000000014</c:v>
                </c:pt>
                <c:pt idx="261">
                  <c:v>83.93503000000004</c:v>
                </c:pt>
                <c:pt idx="262">
                  <c:v>83.949225999999896</c:v>
                </c:pt>
                <c:pt idx="263">
                  <c:v>83.947153000000014</c:v>
                </c:pt>
                <c:pt idx="264">
                  <c:v>84.338235000000054</c:v>
                </c:pt>
                <c:pt idx="265">
                  <c:v>84.333903999999961</c:v>
                </c:pt>
                <c:pt idx="266">
                  <c:v>84.339375999999959</c:v>
                </c:pt>
                <c:pt idx="267">
                  <c:v>83.943440000000066</c:v>
                </c:pt>
                <c:pt idx="268">
                  <c:v>83.941960000000108</c:v>
                </c:pt>
                <c:pt idx="269">
                  <c:v>84.333530999999937</c:v>
                </c:pt>
                <c:pt idx="270">
                  <c:v>83.930616999999927</c:v>
                </c:pt>
                <c:pt idx="271">
                  <c:v>83.937514000000078</c:v>
                </c:pt>
                <c:pt idx="272">
                  <c:v>83.939729</c:v>
                </c:pt>
                <c:pt idx="273">
                  <c:v>83.944467999999972</c:v>
                </c:pt>
                <c:pt idx="274">
                  <c:v>83.543852000000072</c:v>
                </c:pt>
                <c:pt idx="275">
                  <c:v>82.736769999999979</c:v>
                </c:pt>
                <c:pt idx="276">
                  <c:v>82.738465999999903</c:v>
                </c:pt>
                <c:pt idx="277">
                  <c:v>82.741026000000033</c:v>
                </c:pt>
                <c:pt idx="278">
                  <c:v>82.332065999999998</c:v>
                </c:pt>
                <c:pt idx="279">
                  <c:v>81.534451999999931</c:v>
                </c:pt>
                <c:pt idx="280">
                  <c:v>81.144441000000086</c:v>
                </c:pt>
                <c:pt idx="281">
                  <c:v>81.534623000000011</c:v>
                </c:pt>
                <c:pt idx="282">
                  <c:v>81.535725000000014</c:v>
                </c:pt>
                <c:pt idx="283">
                  <c:v>81.148140000000069</c:v>
                </c:pt>
                <c:pt idx="284">
                  <c:v>80.731640999999968</c:v>
                </c:pt>
                <c:pt idx="285">
                  <c:v>81.132820999999922</c:v>
                </c:pt>
                <c:pt idx="286">
                  <c:v>81.143614999999954</c:v>
                </c:pt>
                <c:pt idx="287">
                  <c:v>81.140039000000058</c:v>
                </c:pt>
                <c:pt idx="288">
                  <c:v>81.530204000000083</c:v>
                </c:pt>
                <c:pt idx="289">
                  <c:v>81.528103999999985</c:v>
                </c:pt>
                <c:pt idx="290">
                  <c:v>81.93723099999994</c:v>
                </c:pt>
                <c:pt idx="291">
                  <c:v>82.341840999999931</c:v>
                </c:pt>
                <c:pt idx="292">
                  <c:v>82.736162000000036</c:v>
                </c:pt>
                <c:pt idx="293">
                  <c:v>82.339618000000087</c:v>
                </c:pt>
                <c:pt idx="294">
                  <c:v>82.741914999999949</c:v>
                </c:pt>
                <c:pt idx="295">
                  <c:v>83.136841000000004</c:v>
                </c:pt>
                <c:pt idx="296">
                  <c:v>82.742294000000015</c:v>
                </c:pt>
                <c:pt idx="297">
                  <c:v>83.134698999999955</c:v>
                </c:pt>
                <c:pt idx="298">
                  <c:v>83.535169000000053</c:v>
                </c:pt>
                <c:pt idx="299">
                  <c:v>83.539319000000035</c:v>
                </c:pt>
                <c:pt idx="300">
                  <c:v>83.936557999999934</c:v>
                </c:pt>
                <c:pt idx="301">
                  <c:v>84.342421999999942</c:v>
                </c:pt>
                <c:pt idx="302">
                  <c:v>84.347227000000089</c:v>
                </c:pt>
                <c:pt idx="303">
                  <c:v>84.337205999999981</c:v>
                </c:pt>
                <c:pt idx="304">
                  <c:v>83.930936999999915</c:v>
                </c:pt>
                <c:pt idx="305">
                  <c:v>83.935932000000093</c:v>
                </c:pt>
                <c:pt idx="306">
                  <c:v>84.343097999999998</c:v>
                </c:pt>
                <c:pt idx="307">
                  <c:v>84.344286999999952</c:v>
                </c:pt>
                <c:pt idx="308">
                  <c:v>83.932265000000029</c:v>
                </c:pt>
                <c:pt idx="309">
                  <c:v>83.920662999999934</c:v>
                </c:pt>
                <c:pt idx="310">
                  <c:v>83.927509000000043</c:v>
                </c:pt>
                <c:pt idx="311">
                  <c:v>83.538922000000014</c:v>
                </c:pt>
                <c:pt idx="312">
                  <c:v>83.534199999999998</c:v>
                </c:pt>
                <c:pt idx="313">
                  <c:v>83.138804000000107</c:v>
                </c:pt>
                <c:pt idx="314">
                  <c:v>82.743057999999905</c:v>
                </c:pt>
                <c:pt idx="315">
                  <c:v>82.331418999999926</c:v>
                </c:pt>
                <c:pt idx="316">
                  <c:v>81.927570000000003</c:v>
                </c:pt>
                <c:pt idx="317">
                  <c:v>81.938200999999992</c:v>
                </c:pt>
                <c:pt idx="318">
                  <c:v>81.941861000000074</c:v>
                </c:pt>
                <c:pt idx="319">
                  <c:v>81.536133000000007</c:v>
                </c:pt>
                <c:pt idx="320">
                  <c:v>81.143197999999984</c:v>
                </c:pt>
                <c:pt idx="321">
                  <c:v>81.149382000000003</c:v>
                </c:pt>
                <c:pt idx="322">
                  <c:v>81.144688000000031</c:v>
                </c:pt>
                <c:pt idx="323">
                  <c:v>81.133443000000057</c:v>
                </c:pt>
                <c:pt idx="324">
                  <c:v>81.13670999999988</c:v>
                </c:pt>
                <c:pt idx="325">
                  <c:v>81.143157999999971</c:v>
                </c:pt>
                <c:pt idx="326">
                  <c:v>81.134600000000034</c:v>
                </c:pt>
                <c:pt idx="327">
                  <c:v>81.541533000000015</c:v>
                </c:pt>
                <c:pt idx="328">
                  <c:v>81.938332000000003</c:v>
                </c:pt>
                <c:pt idx="329">
                  <c:v>81.934125999999935</c:v>
                </c:pt>
                <c:pt idx="330">
                  <c:v>82.338276000000008</c:v>
                </c:pt>
                <c:pt idx="331">
                  <c:v>82.738254999999981</c:v>
                </c:pt>
                <c:pt idx="332">
                  <c:v>82.721130000000016</c:v>
                </c:pt>
                <c:pt idx="333">
                  <c:v>83.118405000000109</c:v>
                </c:pt>
                <c:pt idx="334">
                  <c:v>83.140038000000061</c:v>
                </c:pt>
                <c:pt idx="335">
                  <c:v>83.136187999999947</c:v>
                </c:pt>
                <c:pt idx="336">
                  <c:v>83.53398599999997</c:v>
                </c:pt>
                <c:pt idx="337">
                  <c:v>83.937530999999979</c:v>
                </c:pt>
                <c:pt idx="338">
                  <c:v>84.335891000000004</c:v>
                </c:pt>
                <c:pt idx="339">
                  <c:v>83.940474999999992</c:v>
                </c:pt>
                <c:pt idx="340">
                  <c:v>83.943747999999971</c:v>
                </c:pt>
                <c:pt idx="341">
                  <c:v>84.338505999999995</c:v>
                </c:pt>
                <c:pt idx="342">
                  <c:v>84.341274999999996</c:v>
                </c:pt>
                <c:pt idx="343">
                  <c:v>83.939185000000009</c:v>
                </c:pt>
                <c:pt idx="344">
                  <c:v>83.935674000000006</c:v>
                </c:pt>
                <c:pt idx="345">
                  <c:v>84.33071300000006</c:v>
                </c:pt>
                <c:pt idx="346">
                  <c:v>84.329710999999975</c:v>
                </c:pt>
                <c:pt idx="347">
                  <c:v>83.938371999999902</c:v>
                </c:pt>
                <c:pt idx="348">
                  <c:v>83.53801900000002</c:v>
                </c:pt>
                <c:pt idx="349">
                  <c:v>83.537145000000066</c:v>
                </c:pt>
                <c:pt idx="350">
                  <c:v>83.537915999999996</c:v>
                </c:pt>
                <c:pt idx="351">
                  <c:v>83.143175999999926</c:v>
                </c:pt>
                <c:pt idx="352">
                  <c:v>82.741228999999976</c:v>
                </c:pt>
                <c:pt idx="353">
                  <c:v>82.734170000000063</c:v>
                </c:pt>
                <c:pt idx="354">
                  <c:v>82.335160999999971</c:v>
                </c:pt>
                <c:pt idx="355">
                  <c:v>81.945969999999988</c:v>
                </c:pt>
                <c:pt idx="356">
                  <c:v>81.545199000000082</c:v>
                </c:pt>
                <c:pt idx="357">
                  <c:v>81.135298000000034</c:v>
                </c:pt>
                <c:pt idx="358">
                  <c:v>81.528757999999982</c:v>
                </c:pt>
                <c:pt idx="359">
                  <c:v>81.13484799999992</c:v>
                </c:pt>
                <c:pt idx="360">
                  <c:v>80.738616999999977</c:v>
                </c:pt>
                <c:pt idx="361">
                  <c:v>81.140630000000044</c:v>
                </c:pt>
                <c:pt idx="362">
                  <c:v>81.141007000000059</c:v>
                </c:pt>
                <c:pt idx="363">
                  <c:v>81.13417800000002</c:v>
                </c:pt>
                <c:pt idx="364">
                  <c:v>81.541583000000003</c:v>
                </c:pt>
                <c:pt idx="365">
                  <c:v>81.940436999999918</c:v>
                </c:pt>
                <c:pt idx="366">
                  <c:v>81.537481000000014</c:v>
                </c:pt>
                <c:pt idx="367">
                  <c:v>81.539075000000082</c:v>
                </c:pt>
                <c:pt idx="368">
                  <c:v>82.337845999999956</c:v>
                </c:pt>
                <c:pt idx="369">
                  <c:v>82.736646999999948</c:v>
                </c:pt>
                <c:pt idx="370">
                  <c:v>82.337875999999937</c:v>
                </c:pt>
                <c:pt idx="371">
                  <c:v>82.735049000000004</c:v>
                </c:pt>
                <c:pt idx="372">
                  <c:v>83.132196000000022</c:v>
                </c:pt>
                <c:pt idx="373">
                  <c:v>83.53474900000009</c:v>
                </c:pt>
                <c:pt idx="374">
                  <c:v>83.935487000000023</c:v>
                </c:pt>
                <c:pt idx="375">
                  <c:v>83.936824999999942</c:v>
                </c:pt>
                <c:pt idx="376">
                  <c:v>83.942945000000009</c:v>
                </c:pt>
                <c:pt idx="377">
                  <c:v>83.941264999999987</c:v>
                </c:pt>
                <c:pt idx="378">
                  <c:v>84.716608000000065</c:v>
                </c:pt>
                <c:pt idx="379">
                  <c:v>84.316463999999996</c:v>
                </c:pt>
                <c:pt idx="380">
                  <c:v>83.933625999999947</c:v>
                </c:pt>
                <c:pt idx="381">
                  <c:v>84.337390000000028</c:v>
                </c:pt>
                <c:pt idx="382">
                  <c:v>84.337820999999906</c:v>
                </c:pt>
                <c:pt idx="383">
                  <c:v>83.932064000000025</c:v>
                </c:pt>
                <c:pt idx="384">
                  <c:v>83.530146000000116</c:v>
                </c:pt>
                <c:pt idx="385">
                  <c:v>83.93694499999998</c:v>
                </c:pt>
                <c:pt idx="386">
                  <c:v>83.941540999999972</c:v>
                </c:pt>
                <c:pt idx="387">
                  <c:v>83.54191099999997</c:v>
                </c:pt>
                <c:pt idx="388">
                  <c:v>83.136859999999899</c:v>
                </c:pt>
                <c:pt idx="389">
                  <c:v>83.131391000000121</c:v>
                </c:pt>
                <c:pt idx="390">
                  <c:v>83.129627000000141</c:v>
                </c:pt>
                <c:pt idx="391">
                  <c:v>82.335827999999879</c:v>
                </c:pt>
                <c:pt idx="392">
                  <c:v>82.339503000000036</c:v>
                </c:pt>
                <c:pt idx="393">
                  <c:v>82.335934999999893</c:v>
                </c:pt>
                <c:pt idx="394">
                  <c:v>81.540857999999901</c:v>
                </c:pt>
                <c:pt idx="395">
                  <c:v>81.133895000000109</c:v>
                </c:pt>
                <c:pt idx="396">
                  <c:v>81.130385000000047</c:v>
                </c:pt>
                <c:pt idx="397">
                  <c:v>81.140344999999911</c:v>
                </c:pt>
                <c:pt idx="398">
                  <c:v>81.140473000000043</c:v>
                </c:pt>
                <c:pt idx="399">
                  <c:v>80.732183000000077</c:v>
                </c:pt>
                <c:pt idx="400">
                  <c:v>80.726039999999784</c:v>
                </c:pt>
                <c:pt idx="401">
                  <c:v>81.124070000000017</c:v>
                </c:pt>
                <c:pt idx="402">
                  <c:v>81.532012000000179</c:v>
                </c:pt>
                <c:pt idx="403">
                  <c:v>81.532535999999936</c:v>
                </c:pt>
                <c:pt idx="404">
                  <c:v>81.531048999999996</c:v>
                </c:pt>
                <c:pt idx="405">
                  <c:v>82.338802999999984</c:v>
                </c:pt>
                <c:pt idx="406">
                  <c:v>82.735531000000037</c:v>
                </c:pt>
                <c:pt idx="407">
                  <c:v>82.733744000000115</c:v>
                </c:pt>
                <c:pt idx="408">
                  <c:v>83.138991999999803</c:v>
                </c:pt>
                <c:pt idx="409">
                  <c:v>83.133007999999904</c:v>
                </c:pt>
                <c:pt idx="410">
                  <c:v>83.140781000000231</c:v>
                </c:pt>
                <c:pt idx="411">
                  <c:v>83.541598000000079</c:v>
                </c:pt>
                <c:pt idx="412">
                  <c:v>83.543501999999819</c:v>
                </c:pt>
                <c:pt idx="413">
                  <c:v>83.540904000000012</c:v>
                </c:pt>
                <c:pt idx="414">
                  <c:v>83.525538000000097</c:v>
                </c:pt>
                <c:pt idx="415">
                  <c:v>83.938121999999964</c:v>
                </c:pt>
                <c:pt idx="416">
                  <c:v>83.940356000000065</c:v>
                </c:pt>
                <c:pt idx="417">
                  <c:v>83.937933999999984</c:v>
                </c:pt>
                <c:pt idx="418">
                  <c:v>84.343669999999804</c:v>
                </c:pt>
                <c:pt idx="419">
                  <c:v>84.343124000000103</c:v>
                </c:pt>
                <c:pt idx="420">
                  <c:v>84.340407000000027</c:v>
                </c:pt>
                <c:pt idx="421">
                  <c:v>83.936474000000032</c:v>
                </c:pt>
                <c:pt idx="422">
                  <c:v>83.537375000000168</c:v>
                </c:pt>
                <c:pt idx="423">
                  <c:v>83.936404999999866</c:v>
                </c:pt>
                <c:pt idx="424">
                  <c:v>83.934631999999908</c:v>
                </c:pt>
                <c:pt idx="425">
                  <c:v>83.538968000000125</c:v>
                </c:pt>
                <c:pt idx="426">
                  <c:v>83.545069999999953</c:v>
                </c:pt>
                <c:pt idx="427">
                  <c:v>83.54299199999997</c:v>
                </c:pt>
                <c:pt idx="428">
                  <c:v>83.130172000000016</c:v>
                </c:pt>
                <c:pt idx="429">
                  <c:v>82.735378999999966</c:v>
                </c:pt>
                <c:pt idx="430">
                  <c:v>82.336361000000011</c:v>
                </c:pt>
                <c:pt idx="431">
                  <c:v>81.933742999999993</c:v>
                </c:pt>
                <c:pt idx="432">
                  <c:v>81.938646000000006</c:v>
                </c:pt>
                <c:pt idx="433">
                  <c:v>81.533369999999934</c:v>
                </c:pt>
                <c:pt idx="434">
                  <c:v>80.742911999999933</c:v>
                </c:pt>
                <c:pt idx="435">
                  <c:v>80.743832000000111</c:v>
                </c:pt>
                <c:pt idx="436">
                  <c:v>80.730060000000094</c:v>
                </c:pt>
                <c:pt idx="437">
                  <c:v>80.726345000000038</c:v>
                </c:pt>
                <c:pt idx="438">
                  <c:v>80.736703000000034</c:v>
                </c:pt>
                <c:pt idx="439">
                  <c:v>80.738985999999841</c:v>
                </c:pt>
                <c:pt idx="440">
                  <c:v>81.532987999999989</c:v>
                </c:pt>
                <c:pt idx="441">
                  <c:v>81.943496000000039</c:v>
                </c:pt>
                <c:pt idx="442">
                  <c:v>82.33313400000003</c:v>
                </c:pt>
                <c:pt idx="443">
                  <c:v>82.726151000000073</c:v>
                </c:pt>
                <c:pt idx="444">
                  <c:v>82.736581999999999</c:v>
                </c:pt>
                <c:pt idx="445">
                  <c:v>82.742043999999851</c:v>
                </c:pt>
                <c:pt idx="446">
                  <c:v>82.745202999999947</c:v>
                </c:pt>
                <c:pt idx="447">
                  <c:v>82.740945000000011</c:v>
                </c:pt>
                <c:pt idx="448">
                  <c:v>83.139274000000057</c:v>
                </c:pt>
                <c:pt idx="449">
                  <c:v>83.131184000000019</c:v>
                </c:pt>
                <c:pt idx="450">
                  <c:v>83.528638999999885</c:v>
                </c:pt>
                <c:pt idx="451">
                  <c:v>83.945513000000062</c:v>
                </c:pt>
                <c:pt idx="452">
                  <c:v>83.940672000000177</c:v>
                </c:pt>
                <c:pt idx="453">
                  <c:v>83.92652599999991</c:v>
                </c:pt>
                <c:pt idx="454">
                  <c:v>83.941524999999899</c:v>
                </c:pt>
                <c:pt idx="455">
                  <c:v>83.941561000000036</c:v>
                </c:pt>
                <c:pt idx="456">
                  <c:v>83.931262000000004</c:v>
                </c:pt>
                <c:pt idx="457">
                  <c:v>84.333861000000184</c:v>
                </c:pt>
                <c:pt idx="458">
                  <c:v>83.944188999999994</c:v>
                </c:pt>
                <c:pt idx="459">
                  <c:v>83.938840999999854</c:v>
                </c:pt>
                <c:pt idx="460">
                  <c:v>84.332232999999974</c:v>
                </c:pt>
                <c:pt idx="461">
                  <c:v>83.938618000000076</c:v>
                </c:pt>
                <c:pt idx="462">
                  <c:v>83.930166999999926</c:v>
                </c:pt>
                <c:pt idx="463">
                  <c:v>83.936556999999937</c:v>
                </c:pt>
                <c:pt idx="464">
                  <c:v>83.541254000000038</c:v>
                </c:pt>
                <c:pt idx="465">
                  <c:v>83.530583999999919</c:v>
                </c:pt>
                <c:pt idx="466">
                  <c:v>83.140371000000073</c:v>
                </c:pt>
                <c:pt idx="467">
                  <c:v>82.336526000000163</c:v>
                </c:pt>
                <c:pt idx="468">
                  <c:v>81.92897499999998</c:v>
                </c:pt>
                <c:pt idx="469">
                  <c:v>81.538353999999856</c:v>
                </c:pt>
                <c:pt idx="470">
                  <c:v>81.541371999999967</c:v>
                </c:pt>
                <c:pt idx="471">
                  <c:v>81.541517000000113</c:v>
                </c:pt>
                <c:pt idx="472">
                  <c:v>81.135372000000132</c:v>
                </c:pt>
                <c:pt idx="473">
                  <c:v>81.132301000000041</c:v>
                </c:pt>
                <c:pt idx="474">
                  <c:v>81.137291999999775</c:v>
                </c:pt>
                <c:pt idx="475">
                  <c:v>81.138758999999823</c:v>
                </c:pt>
                <c:pt idx="476">
                  <c:v>81.139166000000046</c:v>
                </c:pt>
                <c:pt idx="477">
                  <c:v>81.133153000000164</c:v>
                </c:pt>
                <c:pt idx="478">
                  <c:v>81.530456000000015</c:v>
                </c:pt>
                <c:pt idx="479">
                  <c:v>81.548280999999861</c:v>
                </c:pt>
                <c:pt idx="480">
                  <c:v>81.544300999999962</c:v>
                </c:pt>
                <c:pt idx="481">
                  <c:v>82.326102000000105</c:v>
                </c:pt>
                <c:pt idx="482">
                  <c:v>82.335280000000125</c:v>
                </c:pt>
                <c:pt idx="483">
                  <c:v>82.350223999999912</c:v>
                </c:pt>
                <c:pt idx="484">
                  <c:v>82.738020000000006</c:v>
                </c:pt>
                <c:pt idx="485">
                  <c:v>83.134538000000134</c:v>
                </c:pt>
                <c:pt idx="486">
                  <c:v>83.141911999999934</c:v>
                </c:pt>
                <c:pt idx="487">
                  <c:v>83.134698999999841</c:v>
                </c:pt>
                <c:pt idx="488">
                  <c:v>83.528618999999992</c:v>
                </c:pt>
                <c:pt idx="489">
                  <c:v>83.531878000000063</c:v>
                </c:pt>
                <c:pt idx="490">
                  <c:v>83.944079999999929</c:v>
                </c:pt>
                <c:pt idx="491">
                  <c:v>83.940862999999979</c:v>
                </c:pt>
                <c:pt idx="492">
                  <c:v>83.930169000000149</c:v>
                </c:pt>
                <c:pt idx="493">
                  <c:v>84.335973000000081</c:v>
                </c:pt>
                <c:pt idx="494">
                  <c:v>84.346513000000073</c:v>
                </c:pt>
                <c:pt idx="495">
                  <c:v>84.340066999999976</c:v>
                </c:pt>
                <c:pt idx="496">
                  <c:v>84.330878999999925</c:v>
                </c:pt>
                <c:pt idx="497">
                  <c:v>84.33756499999987</c:v>
                </c:pt>
                <c:pt idx="498">
                  <c:v>84.340152999999987</c:v>
                </c:pt>
                <c:pt idx="499">
                  <c:v>84.331559000000084</c:v>
                </c:pt>
                <c:pt idx="500">
                  <c:v>83.937308999999857</c:v>
                </c:pt>
                <c:pt idx="501">
                  <c:v>83.540295000000071</c:v>
                </c:pt>
                <c:pt idx="502">
                  <c:v>83.141229000000237</c:v>
                </c:pt>
                <c:pt idx="503">
                  <c:v>82.740225000000009</c:v>
                </c:pt>
                <c:pt idx="504">
                  <c:v>82.33116299999989</c:v>
                </c:pt>
                <c:pt idx="505">
                  <c:v>82.339610999999934</c:v>
                </c:pt>
                <c:pt idx="506">
                  <c:v>82.34593099999995</c:v>
                </c:pt>
                <c:pt idx="507">
                  <c:v>81.538808999999958</c:v>
                </c:pt>
                <c:pt idx="508">
                  <c:v>81.531451000000118</c:v>
                </c:pt>
                <c:pt idx="509">
                  <c:v>81.932639000000052</c:v>
                </c:pt>
                <c:pt idx="510">
                  <c:v>81.538624999999911</c:v>
                </c:pt>
                <c:pt idx="511">
                  <c:v>81.143277999999952</c:v>
                </c:pt>
                <c:pt idx="512">
                  <c:v>81.145531000000062</c:v>
                </c:pt>
                <c:pt idx="513">
                  <c:v>81.135055999999963</c:v>
                </c:pt>
                <c:pt idx="514">
                  <c:v>81.117637999999829</c:v>
                </c:pt>
                <c:pt idx="515">
                  <c:v>81.122154000000023</c:v>
                </c:pt>
                <c:pt idx="516">
                  <c:v>81.532399000000225</c:v>
                </c:pt>
                <c:pt idx="517">
                  <c:v>81.938998000000083</c:v>
                </c:pt>
                <c:pt idx="518">
                  <c:v>81.540912999999875</c:v>
                </c:pt>
                <c:pt idx="519">
                  <c:v>81.53747199999998</c:v>
                </c:pt>
                <c:pt idx="520">
                  <c:v>82.337108999999884</c:v>
                </c:pt>
                <c:pt idx="521">
                  <c:v>82.741342999999915</c:v>
                </c:pt>
                <c:pt idx="522">
                  <c:v>82.736332000000175</c:v>
                </c:pt>
                <c:pt idx="523">
                  <c:v>82.73323900000014</c:v>
                </c:pt>
                <c:pt idx="524">
                  <c:v>83.138906999999961</c:v>
                </c:pt>
                <c:pt idx="525">
                  <c:v>83.539642000000015</c:v>
                </c:pt>
                <c:pt idx="526">
                  <c:v>83.544913000000008</c:v>
                </c:pt>
                <c:pt idx="527">
                  <c:v>83.535102999999992</c:v>
                </c:pt>
                <c:pt idx="528">
                  <c:v>83.923574999999971</c:v>
                </c:pt>
                <c:pt idx="529">
                  <c:v>84.338122999999882</c:v>
                </c:pt>
                <c:pt idx="530">
                  <c:v>84.34963799999997</c:v>
                </c:pt>
                <c:pt idx="531">
                  <c:v>84.332938999999953</c:v>
                </c:pt>
                <c:pt idx="532">
                  <c:v>84.33656499999995</c:v>
                </c:pt>
                <c:pt idx="533">
                  <c:v>84.338440000000105</c:v>
                </c:pt>
                <c:pt idx="534">
                  <c:v>84.32611600000007</c:v>
                </c:pt>
                <c:pt idx="535">
                  <c:v>83.932357999999965</c:v>
                </c:pt>
                <c:pt idx="536">
                  <c:v>83.947599000000025</c:v>
                </c:pt>
                <c:pt idx="537">
                  <c:v>83.940899000000115</c:v>
                </c:pt>
                <c:pt idx="538">
                  <c:v>83.524167000000091</c:v>
                </c:pt>
                <c:pt idx="539">
                  <c:v>83.532946999999979</c:v>
                </c:pt>
                <c:pt idx="540">
                  <c:v>83.142532999999844</c:v>
                </c:pt>
                <c:pt idx="541">
                  <c:v>82.74350800000002</c:v>
                </c:pt>
                <c:pt idx="542">
                  <c:v>82.740575000000035</c:v>
                </c:pt>
                <c:pt idx="543">
                  <c:v>82.740399999999909</c:v>
                </c:pt>
                <c:pt idx="544">
                  <c:v>82.338561000000141</c:v>
                </c:pt>
                <c:pt idx="545">
                  <c:v>81.938835000000097</c:v>
                </c:pt>
                <c:pt idx="546">
                  <c:v>81.936358999999982</c:v>
                </c:pt>
                <c:pt idx="547">
                  <c:v>81.540295999999955</c:v>
                </c:pt>
                <c:pt idx="548">
                  <c:v>81.545078999999816</c:v>
                </c:pt>
                <c:pt idx="549">
                  <c:v>81.528405000000078</c:v>
                </c:pt>
                <c:pt idx="550">
                  <c:v>81.135600000000181</c:v>
                </c:pt>
                <c:pt idx="551">
                  <c:v>80.742773999999827</c:v>
                </c:pt>
                <c:pt idx="552">
                  <c:v>80.735784999999851</c:v>
                </c:pt>
                <c:pt idx="553">
                  <c:v>81.141455999999948</c:v>
                </c:pt>
                <c:pt idx="554">
                  <c:v>81.142243000000121</c:v>
                </c:pt>
                <c:pt idx="555">
                  <c:v>81.53520500000019</c:v>
                </c:pt>
                <c:pt idx="556">
                  <c:v>81.539053999999908</c:v>
                </c:pt>
                <c:pt idx="557">
                  <c:v>81.939135999999905</c:v>
                </c:pt>
                <c:pt idx="558">
                  <c:v>82.329082999999969</c:v>
                </c:pt>
                <c:pt idx="559">
                  <c:v>82.340287999999987</c:v>
                </c:pt>
                <c:pt idx="560">
                  <c:v>83.134627000000023</c:v>
                </c:pt>
                <c:pt idx="561">
                  <c:v>83.541146000000083</c:v>
                </c:pt>
                <c:pt idx="562">
                  <c:v>83.54641799999996</c:v>
                </c:pt>
                <c:pt idx="563">
                  <c:v>83.134983000000034</c:v>
                </c:pt>
                <c:pt idx="564">
                  <c:v>83.537769000000083</c:v>
                </c:pt>
                <c:pt idx="565">
                  <c:v>83.930182000000002</c:v>
                </c:pt>
                <c:pt idx="566">
                  <c:v>83.941631000000086</c:v>
                </c:pt>
                <c:pt idx="567">
                  <c:v>83.939389999999946</c:v>
                </c:pt>
                <c:pt idx="568">
                  <c:v>83.927177999999856</c:v>
                </c:pt>
                <c:pt idx="569">
                  <c:v>84.342547999999965</c:v>
                </c:pt>
                <c:pt idx="570">
                  <c:v>83.935347000000036</c:v>
                </c:pt>
                <c:pt idx="571">
                  <c:v>83.936233999999956</c:v>
                </c:pt>
                <c:pt idx="572">
                  <c:v>84.34245199999998</c:v>
                </c:pt>
                <c:pt idx="573">
                  <c:v>84.329270999999949</c:v>
                </c:pt>
                <c:pt idx="574">
                  <c:v>84.331395000000043</c:v>
                </c:pt>
                <c:pt idx="575">
                  <c:v>83.936333000000047</c:v>
                </c:pt>
                <c:pt idx="576">
                  <c:v>83.543276999999989</c:v>
                </c:pt>
                <c:pt idx="577">
                  <c:v>83.53640200000001</c:v>
                </c:pt>
                <c:pt idx="578">
                  <c:v>83.53075599999994</c:v>
                </c:pt>
                <c:pt idx="579">
                  <c:v>83.541761000000008</c:v>
                </c:pt>
                <c:pt idx="580">
                  <c:v>82.748250000000098</c:v>
                </c:pt>
                <c:pt idx="581">
                  <c:v>82.335489000000109</c:v>
                </c:pt>
                <c:pt idx="582">
                  <c:v>82.331244000000083</c:v>
                </c:pt>
                <c:pt idx="583">
                  <c:v>81.936216000000002</c:v>
                </c:pt>
                <c:pt idx="584">
                  <c:v>81.942287999999905</c:v>
                </c:pt>
                <c:pt idx="585">
                  <c:v>81.142264000000011</c:v>
                </c:pt>
                <c:pt idx="586">
                  <c:v>80.329697999999894</c:v>
                </c:pt>
                <c:pt idx="587">
                  <c:v>80.734350999999833</c:v>
                </c:pt>
                <c:pt idx="588">
                  <c:v>80.738123000000087</c:v>
                </c:pt>
                <c:pt idx="589">
                  <c:v>80.728944000000183</c:v>
                </c:pt>
                <c:pt idx="590">
                  <c:v>81.136591999999951</c:v>
                </c:pt>
                <c:pt idx="591">
                  <c:v>81.547431999999901</c:v>
                </c:pt>
                <c:pt idx="592">
                  <c:v>81.937563000000125</c:v>
                </c:pt>
                <c:pt idx="593">
                  <c:v>81.925824000000091</c:v>
                </c:pt>
                <c:pt idx="594">
                  <c:v>81.934102999999993</c:v>
                </c:pt>
                <c:pt idx="595">
                  <c:v>82.344111999999825</c:v>
                </c:pt>
                <c:pt idx="596">
                  <c:v>82.733428000000004</c:v>
                </c:pt>
                <c:pt idx="597">
                  <c:v>82.736010000000078</c:v>
                </c:pt>
                <c:pt idx="598">
                  <c:v>82.737149999999929</c:v>
                </c:pt>
                <c:pt idx="599">
                  <c:v>83.131677000000025</c:v>
                </c:pt>
                <c:pt idx="600">
                  <c:v>83.538837999999998</c:v>
                </c:pt>
                <c:pt idx="601">
                  <c:v>83.139937000000032</c:v>
                </c:pt>
                <c:pt idx="602">
                  <c:v>83.135525000000086</c:v>
                </c:pt>
                <c:pt idx="603">
                  <c:v>83.136989999999912</c:v>
                </c:pt>
                <c:pt idx="604">
                  <c:v>83.546723999999813</c:v>
                </c:pt>
                <c:pt idx="605">
                  <c:v>83.921093999999982</c:v>
                </c:pt>
                <c:pt idx="606">
                  <c:v>83.914363000000094</c:v>
                </c:pt>
                <c:pt idx="607">
                  <c:v>84.334104999999965</c:v>
                </c:pt>
                <c:pt idx="608">
                  <c:v>84.340226000000087</c:v>
                </c:pt>
                <c:pt idx="609">
                  <c:v>84.340770000000134</c:v>
                </c:pt>
                <c:pt idx="610">
                  <c:v>84.329400999999848</c:v>
                </c:pt>
                <c:pt idx="611">
                  <c:v>84.331907999999999</c:v>
                </c:pt>
                <c:pt idx="612">
                  <c:v>83.939710000000048</c:v>
                </c:pt>
                <c:pt idx="613">
                  <c:v>83.535313999999971</c:v>
                </c:pt>
                <c:pt idx="614">
                  <c:v>83.537372000000062</c:v>
                </c:pt>
                <c:pt idx="615">
                  <c:v>83.541575999999907</c:v>
                </c:pt>
                <c:pt idx="616">
                  <c:v>83.52659900000009</c:v>
                </c:pt>
                <c:pt idx="617">
                  <c:v>83.536166000000151</c:v>
                </c:pt>
                <c:pt idx="618">
                  <c:v>83.139272999999889</c:v>
                </c:pt>
                <c:pt idx="619">
                  <c:v>82.337625999999887</c:v>
                </c:pt>
                <c:pt idx="620">
                  <c:v>82.342545000000086</c:v>
                </c:pt>
                <c:pt idx="621">
                  <c:v>81.931287999999938</c:v>
                </c:pt>
                <c:pt idx="622">
                  <c:v>81.531377999999904</c:v>
                </c:pt>
                <c:pt idx="623">
                  <c:v>81.94094600000011</c:v>
                </c:pt>
                <c:pt idx="624">
                  <c:v>81.541334000000063</c:v>
                </c:pt>
                <c:pt idx="625">
                  <c:v>81.134396999999922</c:v>
                </c:pt>
                <c:pt idx="626">
                  <c:v>80.734612999999854</c:v>
                </c:pt>
                <c:pt idx="627">
                  <c:v>80.743539999999939</c:v>
                </c:pt>
                <c:pt idx="628">
                  <c:v>80.735425999999961</c:v>
                </c:pt>
                <c:pt idx="629">
                  <c:v>80.734202000000096</c:v>
                </c:pt>
                <c:pt idx="630">
                  <c:v>81.541169000000139</c:v>
                </c:pt>
                <c:pt idx="631">
                  <c:v>81.936273000000028</c:v>
                </c:pt>
                <c:pt idx="632">
                  <c:v>81.942958000000033</c:v>
                </c:pt>
                <c:pt idx="633">
                  <c:v>81.939927000000068</c:v>
                </c:pt>
                <c:pt idx="634">
                  <c:v>82.333328000000051</c:v>
                </c:pt>
                <c:pt idx="635">
                  <c:v>83.13632999999993</c:v>
                </c:pt>
                <c:pt idx="636">
                  <c:v>83.13668099999984</c:v>
                </c:pt>
                <c:pt idx="637">
                  <c:v>82.728726000000051</c:v>
                </c:pt>
                <c:pt idx="638">
                  <c:v>83.138957000000062</c:v>
                </c:pt>
                <c:pt idx="639">
                  <c:v>83.136308000000042</c:v>
                </c:pt>
                <c:pt idx="640">
                  <c:v>83.126893999999879</c:v>
                </c:pt>
                <c:pt idx="641">
                  <c:v>83.544263999999885</c:v>
                </c:pt>
                <c:pt idx="642">
                  <c:v>83.933872000000008</c:v>
                </c:pt>
                <c:pt idx="643">
                  <c:v>83.933352000000014</c:v>
                </c:pt>
                <c:pt idx="644">
                  <c:v>83.94443300000006</c:v>
                </c:pt>
                <c:pt idx="645">
                  <c:v>84.345662000000004</c:v>
                </c:pt>
                <c:pt idx="646">
                  <c:v>84.341175000000135</c:v>
                </c:pt>
                <c:pt idx="647">
                  <c:v>84.331319000000008</c:v>
                </c:pt>
                <c:pt idx="648">
                  <c:v>84.329032999999868</c:v>
                </c:pt>
                <c:pt idx="649">
                  <c:v>83.933993999999927</c:v>
                </c:pt>
                <c:pt idx="650">
                  <c:v>83.934712000000161</c:v>
                </c:pt>
                <c:pt idx="651">
                  <c:v>84.329033000000095</c:v>
                </c:pt>
                <c:pt idx="652">
                  <c:v>84.339817999999752</c:v>
                </c:pt>
                <c:pt idx="653">
                  <c:v>83.944437999999934</c:v>
                </c:pt>
                <c:pt idx="654">
                  <c:v>83.531513000000189</c:v>
                </c:pt>
                <c:pt idx="655">
                  <c:v>83.135556000000065</c:v>
                </c:pt>
                <c:pt idx="656">
                  <c:v>82.745837999999821</c:v>
                </c:pt>
                <c:pt idx="657">
                  <c:v>82.338018000000034</c:v>
                </c:pt>
                <c:pt idx="658">
                  <c:v>81.936782000000164</c:v>
                </c:pt>
                <c:pt idx="659">
                  <c:v>81.538989999999842</c:v>
                </c:pt>
                <c:pt idx="660">
                  <c:v>81.137100999999973</c:v>
                </c:pt>
                <c:pt idx="661">
                  <c:v>81.13191200000017</c:v>
                </c:pt>
                <c:pt idx="662">
                  <c:v>81.136534999999981</c:v>
                </c:pt>
                <c:pt idx="663">
                  <c:v>81.141066999999907</c:v>
                </c:pt>
                <c:pt idx="664">
                  <c:v>81.134361999999953</c:v>
                </c:pt>
                <c:pt idx="665">
                  <c:v>81.136513000000093</c:v>
                </c:pt>
                <c:pt idx="666">
                  <c:v>81.142357999999945</c:v>
                </c:pt>
                <c:pt idx="667">
                  <c:v>81.535295999999846</c:v>
                </c:pt>
                <c:pt idx="668">
                  <c:v>81.530524000000071</c:v>
                </c:pt>
                <c:pt idx="669">
                  <c:v>81.540304999999989</c:v>
                </c:pt>
                <c:pt idx="670">
                  <c:v>81.937055000000043</c:v>
                </c:pt>
                <c:pt idx="671">
                  <c:v>82.337542999999982</c:v>
                </c:pt>
                <c:pt idx="672">
                  <c:v>82.344586000000049</c:v>
                </c:pt>
                <c:pt idx="673">
                  <c:v>82.343268000000194</c:v>
                </c:pt>
                <c:pt idx="674">
                  <c:v>82.736840999999913</c:v>
                </c:pt>
                <c:pt idx="675">
                  <c:v>83.126122000000009</c:v>
                </c:pt>
                <c:pt idx="676">
                  <c:v>83.1320750000001</c:v>
                </c:pt>
                <c:pt idx="677">
                  <c:v>83.533738999999798</c:v>
                </c:pt>
                <c:pt idx="678">
                  <c:v>83.937646999999913</c:v>
                </c:pt>
                <c:pt idx="679">
                  <c:v>83.539998000000026</c:v>
                </c:pt>
                <c:pt idx="680">
                  <c:v>83.929493000000036</c:v>
                </c:pt>
                <c:pt idx="681">
                  <c:v>84.340921000000037</c:v>
                </c:pt>
                <c:pt idx="682">
                  <c:v>83.945680000000038</c:v>
                </c:pt>
                <c:pt idx="683">
                  <c:v>83.937839999999994</c:v>
                </c:pt>
                <c:pt idx="684">
                  <c:v>83.933952000000033</c:v>
                </c:pt>
                <c:pt idx="685">
                  <c:v>83.536595000000091</c:v>
                </c:pt>
                <c:pt idx="686">
                  <c:v>83.930741999999952</c:v>
                </c:pt>
                <c:pt idx="687">
                  <c:v>83.533937999999864</c:v>
                </c:pt>
                <c:pt idx="688">
                  <c:v>83.544987000000049</c:v>
                </c:pt>
                <c:pt idx="689">
                  <c:v>84.735581000000138</c:v>
                </c:pt>
                <c:pt idx="690">
                  <c:v>84.730145999999877</c:v>
                </c:pt>
                <c:pt idx="691">
                  <c:v>84.338039999999978</c:v>
                </c:pt>
                <c:pt idx="692">
                  <c:v>83.944711999999925</c:v>
                </c:pt>
                <c:pt idx="693">
                  <c:v>83.535073999999895</c:v>
                </c:pt>
                <c:pt idx="694">
                  <c:v>83.127264999999966</c:v>
                </c:pt>
                <c:pt idx="695">
                  <c:v>82.333093000000076</c:v>
                </c:pt>
                <c:pt idx="696">
                  <c:v>81.54800900000015</c:v>
                </c:pt>
                <c:pt idx="697">
                  <c:v>81.134985000000029</c:v>
                </c:pt>
                <c:pt idx="698">
                  <c:v>81.133379999999931</c:v>
                </c:pt>
                <c:pt idx="699">
                  <c:v>81.138840000000016</c:v>
                </c:pt>
                <c:pt idx="700">
                  <c:v>81.132417000000146</c:v>
                </c:pt>
                <c:pt idx="701">
                  <c:v>81.134777999999983</c:v>
                </c:pt>
                <c:pt idx="702">
                  <c:v>81.131286999999816</c:v>
                </c:pt>
                <c:pt idx="703">
                  <c:v>81.145075000000077</c:v>
                </c:pt>
                <c:pt idx="704">
                  <c:v>81.547334000000149</c:v>
                </c:pt>
                <c:pt idx="705">
                  <c:v>81.532433999999967</c:v>
                </c:pt>
                <c:pt idx="706">
                  <c:v>81.536030999999923</c:v>
                </c:pt>
                <c:pt idx="707">
                  <c:v>81.937478000000056</c:v>
                </c:pt>
                <c:pt idx="708">
                  <c:v>81.535085999999922</c:v>
                </c:pt>
                <c:pt idx="709">
                  <c:v>81.934285999999872</c:v>
                </c:pt>
                <c:pt idx="710">
                  <c:v>82.334250000000168</c:v>
                </c:pt>
                <c:pt idx="711">
                  <c:v>82.336133000000075</c:v>
                </c:pt>
                <c:pt idx="712">
                  <c:v>82.738009999999804</c:v>
                </c:pt>
                <c:pt idx="713">
                  <c:v>82.741091999999981</c:v>
                </c:pt>
                <c:pt idx="714">
                  <c:v>83.134776000000045</c:v>
                </c:pt>
                <c:pt idx="715">
                  <c:v>83.535161999999957</c:v>
                </c:pt>
                <c:pt idx="716">
                  <c:v>83.543723000000057</c:v>
                </c:pt>
                <c:pt idx="717">
                  <c:v>83.941798999999889</c:v>
                </c:pt>
                <c:pt idx="718">
                  <c:v>83.937859999999944</c:v>
                </c:pt>
                <c:pt idx="719">
                  <c:v>83.923018000000184</c:v>
                </c:pt>
                <c:pt idx="720">
                  <c:v>84.322239000000138</c:v>
                </c:pt>
                <c:pt idx="721">
                  <c:v>84.334925999999825</c:v>
                </c:pt>
                <c:pt idx="722">
                  <c:v>84.333610000000022</c:v>
                </c:pt>
                <c:pt idx="723">
                  <c:v>83.938162000000091</c:v>
                </c:pt>
                <c:pt idx="724">
                  <c:v>83.941078000000005</c:v>
                </c:pt>
                <c:pt idx="725">
                  <c:v>84.333508999999935</c:v>
                </c:pt>
                <c:pt idx="726">
                  <c:v>84.33653599999991</c:v>
                </c:pt>
                <c:pt idx="727">
                  <c:v>84.342376000000172</c:v>
                </c:pt>
                <c:pt idx="728">
                  <c:v>83.945386999999926</c:v>
                </c:pt>
                <c:pt idx="729">
                  <c:v>83.543906999999763</c:v>
                </c:pt>
                <c:pt idx="730">
                  <c:v>83.131259000000114</c:v>
                </c:pt>
                <c:pt idx="731">
                  <c:v>82.727967000000035</c:v>
                </c:pt>
                <c:pt idx="732">
                  <c:v>82.728603999999905</c:v>
                </c:pt>
                <c:pt idx="733">
                  <c:v>82.738256000000092</c:v>
                </c:pt>
                <c:pt idx="734">
                  <c:v>81.939093000000184</c:v>
                </c:pt>
                <c:pt idx="735">
                  <c:v>81.540006000000005</c:v>
                </c:pt>
                <c:pt idx="736">
                  <c:v>81.944131999999797</c:v>
                </c:pt>
                <c:pt idx="737">
                  <c:v>81.535496999999907</c:v>
                </c:pt>
                <c:pt idx="738">
                  <c:v>80.734713000000056</c:v>
                </c:pt>
                <c:pt idx="739">
                  <c:v>81.137569999999982</c:v>
                </c:pt>
                <c:pt idx="740">
                  <c:v>81.933731000000023</c:v>
                </c:pt>
                <c:pt idx="741">
                  <c:v>81.534604000000002</c:v>
                </c:pt>
                <c:pt idx="742">
                  <c:v>81.129054999999994</c:v>
                </c:pt>
                <c:pt idx="743">
                  <c:v>81.127981000000034</c:v>
                </c:pt>
                <c:pt idx="744">
                  <c:v>81.141886000000056</c:v>
                </c:pt>
                <c:pt idx="745">
                  <c:v>81.13846100000012</c:v>
                </c:pt>
                <c:pt idx="746">
                  <c:v>81.140475000000038</c:v>
                </c:pt>
                <c:pt idx="747">
                  <c:v>81.539233999999908</c:v>
                </c:pt>
                <c:pt idx="748">
                  <c:v>81.935277999999869</c:v>
                </c:pt>
                <c:pt idx="749">
                  <c:v>82.338465000000099</c:v>
                </c:pt>
                <c:pt idx="750">
                  <c:v>83.132547999999986</c:v>
                </c:pt>
                <c:pt idx="751">
                  <c:v>83.53406299999989</c:v>
                </c:pt>
                <c:pt idx="752">
                  <c:v>83.53534000000019</c:v>
                </c:pt>
                <c:pt idx="753">
                  <c:v>83.538669999999968</c:v>
                </c:pt>
                <c:pt idx="754">
                  <c:v>83.936940999999877</c:v>
                </c:pt>
                <c:pt idx="755">
                  <c:v>83.933766000000048</c:v>
                </c:pt>
                <c:pt idx="756">
                  <c:v>83.937853000000075</c:v>
                </c:pt>
                <c:pt idx="757">
                  <c:v>84.343435000000113</c:v>
                </c:pt>
                <c:pt idx="758">
                  <c:v>83.937116999999887</c:v>
                </c:pt>
                <c:pt idx="759">
                  <c:v>83.937511999999913</c:v>
                </c:pt>
                <c:pt idx="760">
                  <c:v>83.944910999999991</c:v>
                </c:pt>
                <c:pt idx="761">
                  <c:v>83.540542000000016</c:v>
                </c:pt>
                <c:pt idx="762">
                  <c:v>83.934320000000071</c:v>
                </c:pt>
                <c:pt idx="763">
                  <c:v>84.740007000000105</c:v>
                </c:pt>
                <c:pt idx="764">
                  <c:v>84.343201999999849</c:v>
                </c:pt>
                <c:pt idx="765">
                  <c:v>83.940558999999837</c:v>
                </c:pt>
                <c:pt idx="766">
                  <c:v>83.933924000000104</c:v>
                </c:pt>
                <c:pt idx="767">
                  <c:v>83.934280000000115</c:v>
                </c:pt>
                <c:pt idx="768">
                  <c:v>83.538894999999968</c:v>
                </c:pt>
                <c:pt idx="769">
                  <c:v>82.725288999999975</c:v>
                </c:pt>
                <c:pt idx="770">
                  <c:v>82.732690999999932</c:v>
                </c:pt>
                <c:pt idx="771">
                  <c:v>82.342557000000056</c:v>
                </c:pt>
                <c:pt idx="772">
                  <c:v>81.936217000000113</c:v>
                </c:pt>
                <c:pt idx="773">
                  <c:v>81.931768999999974</c:v>
                </c:pt>
                <c:pt idx="774">
                  <c:v>81.534590999999921</c:v>
                </c:pt>
                <c:pt idx="775">
                  <c:v>81.536764999999889</c:v>
                </c:pt>
                <c:pt idx="776">
                  <c:v>81.533999000000051</c:v>
                </c:pt>
                <c:pt idx="777">
                  <c:v>81.131694999999922</c:v>
                </c:pt>
                <c:pt idx="778">
                  <c:v>81.133494000000042</c:v>
                </c:pt>
                <c:pt idx="779">
                  <c:v>81.541297999999927</c:v>
                </c:pt>
                <c:pt idx="780">
                  <c:v>81.542947000000197</c:v>
                </c:pt>
                <c:pt idx="781">
                  <c:v>81.138889000000177</c:v>
                </c:pt>
                <c:pt idx="782">
                  <c:v>80.734978999999839</c:v>
                </c:pt>
                <c:pt idx="783">
                  <c:v>81.136320999999896</c:v>
                </c:pt>
                <c:pt idx="784">
                  <c:v>81.536929000000157</c:v>
                </c:pt>
                <c:pt idx="785">
                  <c:v>81.5382630000002</c:v>
                </c:pt>
                <c:pt idx="786">
                  <c:v>82.343856999999957</c:v>
                </c:pt>
                <c:pt idx="787">
                  <c:v>82.738569999999982</c:v>
                </c:pt>
                <c:pt idx="788">
                  <c:v>82.742482999999993</c:v>
                </c:pt>
                <c:pt idx="789">
                  <c:v>83.136514000000147</c:v>
                </c:pt>
                <c:pt idx="790">
                  <c:v>83.538010999999869</c:v>
                </c:pt>
                <c:pt idx="791">
                  <c:v>83.948815999999795</c:v>
                </c:pt>
                <c:pt idx="792">
                  <c:v>83.934311000000207</c:v>
                </c:pt>
                <c:pt idx="793">
                  <c:v>83.934558999999979</c:v>
                </c:pt>
                <c:pt idx="794">
                  <c:v>83.931024999999579</c:v>
                </c:pt>
                <c:pt idx="795">
                  <c:v>83.931713000000173</c:v>
                </c:pt>
                <c:pt idx="796">
                  <c:v>83.94239000000033</c:v>
                </c:pt>
                <c:pt idx="797">
                  <c:v>83.531010999999808</c:v>
                </c:pt>
                <c:pt idx="798">
                  <c:v>83.929593000000011</c:v>
                </c:pt>
                <c:pt idx="799">
                  <c:v>84.340317000000255</c:v>
                </c:pt>
                <c:pt idx="800">
                  <c:v>84.34199799999999</c:v>
                </c:pt>
                <c:pt idx="801">
                  <c:v>84.332936999999788</c:v>
                </c:pt>
                <c:pt idx="802">
                  <c:v>83.936447999999643</c:v>
                </c:pt>
                <c:pt idx="803">
                  <c:v>83.945182000000102</c:v>
                </c:pt>
                <c:pt idx="804">
                  <c:v>83.935675000000344</c:v>
                </c:pt>
                <c:pt idx="805">
                  <c:v>83.936667999999997</c:v>
                </c:pt>
                <c:pt idx="806">
                  <c:v>83.536147000000085</c:v>
                </c:pt>
                <c:pt idx="807">
                  <c:v>83.129518999999959</c:v>
                </c:pt>
                <c:pt idx="808">
                  <c:v>82.736908999999741</c:v>
                </c:pt>
                <c:pt idx="809">
                  <c:v>81.943215999999893</c:v>
                </c:pt>
                <c:pt idx="810">
                  <c:v>81.931567000000257</c:v>
                </c:pt>
                <c:pt idx="811">
                  <c:v>81.531422000000248</c:v>
                </c:pt>
                <c:pt idx="812">
                  <c:v>81.145015999999885</c:v>
                </c:pt>
                <c:pt idx="813">
                  <c:v>81.53395299999994</c:v>
                </c:pt>
                <c:pt idx="814">
                  <c:v>81.533600999999862</c:v>
                </c:pt>
                <c:pt idx="815">
                  <c:v>81.540183999999783</c:v>
                </c:pt>
                <c:pt idx="816">
                  <c:v>81.537591000000077</c:v>
                </c:pt>
                <c:pt idx="817">
                  <c:v>81.132003000000054</c:v>
                </c:pt>
                <c:pt idx="818">
                  <c:v>81.528806000000088</c:v>
                </c:pt>
                <c:pt idx="819">
                  <c:v>81.927496999999903</c:v>
                </c:pt>
                <c:pt idx="820">
                  <c:v>81.531678999999997</c:v>
                </c:pt>
                <c:pt idx="821">
                  <c:v>81.148731000000112</c:v>
                </c:pt>
                <c:pt idx="822">
                  <c:v>81.141653999999903</c:v>
                </c:pt>
                <c:pt idx="823">
                  <c:v>81.532923000000039</c:v>
                </c:pt>
                <c:pt idx="824">
                  <c:v>81.919059999999888</c:v>
                </c:pt>
                <c:pt idx="825">
                  <c:v>82.320660999999802</c:v>
                </c:pt>
                <c:pt idx="826">
                  <c:v>82.737660000000233</c:v>
                </c:pt>
                <c:pt idx="827">
                  <c:v>83.135731000000249</c:v>
                </c:pt>
                <c:pt idx="828">
                  <c:v>83.138891000000001</c:v>
                </c:pt>
                <c:pt idx="829">
                  <c:v>83.139410999999996</c:v>
                </c:pt>
                <c:pt idx="830">
                  <c:v>83.930637999999988</c:v>
                </c:pt>
                <c:pt idx="831">
                  <c:v>84.337236999999845</c:v>
                </c:pt>
                <c:pt idx="832">
                  <c:v>84.340268000000037</c:v>
                </c:pt>
                <c:pt idx="833">
                  <c:v>83.936640000000068</c:v>
                </c:pt>
                <c:pt idx="834">
                  <c:v>83.941364999999848</c:v>
                </c:pt>
                <c:pt idx="835">
                  <c:v>84.333859999999845</c:v>
                </c:pt>
                <c:pt idx="836">
                  <c:v>84.330810999999869</c:v>
                </c:pt>
                <c:pt idx="837">
                  <c:v>84.342140000000256</c:v>
                </c:pt>
                <c:pt idx="838">
                  <c:v>83.940155000000004</c:v>
                </c:pt>
                <c:pt idx="839">
                  <c:v>83.931303999999898</c:v>
                </c:pt>
                <c:pt idx="840">
                  <c:v>83.933814000000154</c:v>
                </c:pt>
                <c:pt idx="841">
                  <c:v>83.536640999999975</c:v>
                </c:pt>
                <c:pt idx="842">
                  <c:v>83.945038999999895</c:v>
                </c:pt>
                <c:pt idx="843">
                  <c:v>83.944849000000147</c:v>
                </c:pt>
                <c:pt idx="844">
                  <c:v>83.134307000000149</c:v>
                </c:pt>
                <c:pt idx="845">
                  <c:v>83.132755999999915</c:v>
                </c:pt>
                <c:pt idx="846">
                  <c:v>83.140725000000145</c:v>
                </c:pt>
                <c:pt idx="847">
                  <c:v>82.334366999999986</c:v>
                </c:pt>
                <c:pt idx="848">
                  <c:v>82.337338999999758</c:v>
                </c:pt>
                <c:pt idx="849">
                  <c:v>82.339371000000142</c:v>
                </c:pt>
                <c:pt idx="850">
                  <c:v>81.927201000000196</c:v>
                </c:pt>
                <c:pt idx="851">
                  <c:v>81.53255399999972</c:v>
                </c:pt>
                <c:pt idx="852">
                  <c:v>81.136903999999845</c:v>
                </c:pt>
                <c:pt idx="853">
                  <c:v>81.140449000000331</c:v>
                </c:pt>
                <c:pt idx="854">
                  <c:v>80.74069499999996</c:v>
                </c:pt>
                <c:pt idx="855">
                  <c:v>80.313751999999681</c:v>
                </c:pt>
                <c:pt idx="856">
                  <c:v>80.711472999999842</c:v>
                </c:pt>
                <c:pt idx="857">
                  <c:v>81.14425400000016</c:v>
                </c:pt>
                <c:pt idx="858">
                  <c:v>81.545854000000247</c:v>
                </c:pt>
                <c:pt idx="859">
                  <c:v>81.934675000000141</c:v>
                </c:pt>
                <c:pt idx="860">
                  <c:v>81.937753999999757</c:v>
                </c:pt>
                <c:pt idx="861">
                  <c:v>81.942622999999685</c:v>
                </c:pt>
                <c:pt idx="862">
                  <c:v>82.332217000000242</c:v>
                </c:pt>
                <c:pt idx="863">
                  <c:v>82.735223000000133</c:v>
                </c:pt>
                <c:pt idx="864">
                  <c:v>83.139434000000051</c:v>
                </c:pt>
                <c:pt idx="865">
                  <c:v>83.132616000000212</c:v>
                </c:pt>
                <c:pt idx="866">
                  <c:v>82.745742999999948</c:v>
                </c:pt>
                <c:pt idx="867">
                  <c:v>83.1437209999998</c:v>
                </c:pt>
                <c:pt idx="868">
                  <c:v>83.527762999999879</c:v>
                </c:pt>
                <c:pt idx="869">
                  <c:v>83.537055000000066</c:v>
                </c:pt>
                <c:pt idx="870">
                  <c:v>83.948410000000138</c:v>
                </c:pt>
                <c:pt idx="871">
                  <c:v>83.926756000000012</c:v>
                </c:pt>
                <c:pt idx="872">
                  <c:v>83.923073000000102</c:v>
                </c:pt>
                <c:pt idx="873">
                  <c:v>84.330133000000046</c:v>
                </c:pt>
                <c:pt idx="874">
                  <c:v>84.329501999999707</c:v>
                </c:pt>
                <c:pt idx="875">
                  <c:v>84.34108099999969</c:v>
                </c:pt>
                <c:pt idx="876">
                  <c:v>84.73804599999994</c:v>
                </c:pt>
                <c:pt idx="877">
                  <c:v>84.73322700000017</c:v>
                </c:pt>
                <c:pt idx="878">
                  <c:v>83.923293000000001</c:v>
                </c:pt>
                <c:pt idx="879">
                  <c:v>83.927292999999906</c:v>
                </c:pt>
                <c:pt idx="880">
                  <c:v>83.942685000000154</c:v>
                </c:pt>
                <c:pt idx="881">
                  <c:v>83.540033999999935</c:v>
                </c:pt>
                <c:pt idx="882">
                  <c:v>83.131917000000101</c:v>
                </c:pt>
                <c:pt idx="883">
                  <c:v>82.731077000000369</c:v>
                </c:pt>
                <c:pt idx="884">
                  <c:v>82.338141999999664</c:v>
                </c:pt>
                <c:pt idx="885">
                  <c:v>82.34000599999996</c:v>
                </c:pt>
                <c:pt idx="886">
                  <c:v>82.343977000000109</c:v>
                </c:pt>
                <c:pt idx="887">
                  <c:v>81.944554999999752</c:v>
                </c:pt>
                <c:pt idx="888">
                  <c:v>81.526883000000282</c:v>
                </c:pt>
                <c:pt idx="889">
                  <c:v>81.5293020000002</c:v>
                </c:pt>
                <c:pt idx="890">
                  <c:v>81.544179999999642</c:v>
                </c:pt>
                <c:pt idx="891">
                  <c:v>80.735085999999683</c:v>
                </c:pt>
                <c:pt idx="892">
                  <c:v>81.134423000000368</c:v>
                </c:pt>
                <c:pt idx="893">
                  <c:v>81.137658000000044</c:v>
                </c:pt>
                <c:pt idx="894">
                  <c:v>80.726273999999648</c:v>
                </c:pt>
                <c:pt idx="895">
                  <c:v>81.529646000000184</c:v>
                </c:pt>
                <c:pt idx="896">
                  <c:v>81.932539000000077</c:v>
                </c:pt>
                <c:pt idx="897">
                  <c:v>82.337768999999867</c:v>
                </c:pt>
                <c:pt idx="898">
                  <c:v>81.941836000000137</c:v>
                </c:pt>
                <c:pt idx="899">
                  <c:v>81.536072000000161</c:v>
                </c:pt>
                <c:pt idx="900">
                  <c:v>81.926176999999996</c:v>
                </c:pt>
                <c:pt idx="901">
                  <c:v>82.332192999999791</c:v>
                </c:pt>
                <c:pt idx="902">
                  <c:v>82.334260000000199</c:v>
                </c:pt>
                <c:pt idx="903">
                  <c:v>82.72785900000008</c:v>
                </c:pt>
                <c:pt idx="904">
                  <c:v>83.137486999999851</c:v>
                </c:pt>
                <c:pt idx="905">
                  <c:v>83.536357000000237</c:v>
                </c:pt>
                <c:pt idx="906">
                  <c:v>83.941692000000103</c:v>
                </c:pt>
                <c:pt idx="907">
                  <c:v>83.545803999999691</c:v>
                </c:pt>
                <c:pt idx="908">
                  <c:v>83.534795999999687</c:v>
                </c:pt>
                <c:pt idx="909">
                  <c:v>84.333094000000187</c:v>
                </c:pt>
                <c:pt idx="910">
                  <c:v>84.733782000000247</c:v>
                </c:pt>
                <c:pt idx="911">
                  <c:v>84.736737000000176</c:v>
                </c:pt>
                <c:pt idx="912">
                  <c:v>84.737866999999824</c:v>
                </c:pt>
                <c:pt idx="913">
                  <c:v>84.339385999999706</c:v>
                </c:pt>
                <c:pt idx="914">
                  <c:v>83.940777999999909</c:v>
                </c:pt>
                <c:pt idx="915">
                  <c:v>83.925840999999934</c:v>
                </c:pt>
                <c:pt idx="916">
                  <c:v>83.932510000000264</c:v>
                </c:pt>
                <c:pt idx="917">
                  <c:v>83.54115400000029</c:v>
                </c:pt>
                <c:pt idx="918">
                  <c:v>83.532716999999877</c:v>
                </c:pt>
                <c:pt idx="919">
                  <c:v>83.538329999999689</c:v>
                </c:pt>
                <c:pt idx="920">
                  <c:v>83.145077000000015</c:v>
                </c:pt>
                <c:pt idx="921">
                  <c:v>82.738311999999951</c:v>
                </c:pt>
                <c:pt idx="922">
                  <c:v>82.736425999999938</c:v>
                </c:pt>
                <c:pt idx="923">
                  <c:v>82.718953000000056</c:v>
                </c:pt>
                <c:pt idx="924">
                  <c:v>82.32411599999989</c:v>
                </c:pt>
                <c:pt idx="925">
                  <c:v>81.932692000000031</c:v>
                </c:pt>
                <c:pt idx="926">
                  <c:v>81.525454000000309</c:v>
                </c:pt>
                <c:pt idx="927">
                  <c:v>81.542715000000328</c:v>
                </c:pt>
                <c:pt idx="928">
                  <c:v>81.534711000000073</c:v>
                </c:pt>
                <c:pt idx="929">
                  <c:v>81.125464999999963</c:v>
                </c:pt>
                <c:pt idx="930">
                  <c:v>81.134527999999989</c:v>
                </c:pt>
                <c:pt idx="931">
                  <c:v>81.14222199999989</c:v>
                </c:pt>
                <c:pt idx="932">
                  <c:v>81.145721999999637</c:v>
                </c:pt>
                <c:pt idx="933">
                  <c:v>81.131788999999912</c:v>
                </c:pt>
                <c:pt idx="934">
                  <c:v>81.535004000000129</c:v>
                </c:pt>
                <c:pt idx="935">
                  <c:v>81.533219000000202</c:v>
                </c:pt>
                <c:pt idx="936">
                  <c:v>81.93421300000017</c:v>
                </c:pt>
                <c:pt idx="937">
                  <c:v>82.338726999999949</c:v>
                </c:pt>
                <c:pt idx="938">
                  <c:v>81.933430999999644</c:v>
                </c:pt>
                <c:pt idx="939">
                  <c:v>82.323608999999635</c:v>
                </c:pt>
                <c:pt idx="940">
                  <c:v>82.729115000000093</c:v>
                </c:pt>
                <c:pt idx="941">
                  <c:v>82.74602300000015</c:v>
                </c:pt>
                <c:pt idx="942">
                  <c:v>83.128821000000187</c:v>
                </c:pt>
                <c:pt idx="943">
                  <c:v>83.125570999999979</c:v>
                </c:pt>
                <c:pt idx="944">
                  <c:v>83.142721000000051</c:v>
                </c:pt>
                <c:pt idx="945">
                  <c:v>83.541870000000245</c:v>
                </c:pt>
                <c:pt idx="946">
                  <c:v>83.91847099999967</c:v>
                </c:pt>
                <c:pt idx="947">
                  <c:v>84.717079999999896</c:v>
                </c:pt>
                <c:pt idx="948">
                  <c:v>84.741347000000133</c:v>
                </c:pt>
                <c:pt idx="949">
                  <c:v>84.743857999999818</c:v>
                </c:pt>
                <c:pt idx="950">
                  <c:v>84.738671000000068</c:v>
                </c:pt>
                <c:pt idx="951">
                  <c:v>84.337183000000209</c:v>
                </c:pt>
                <c:pt idx="952">
                  <c:v>83.939735000000098</c:v>
                </c:pt>
                <c:pt idx="953">
                  <c:v>83.937435999999877</c:v>
                </c:pt>
                <c:pt idx="954">
                  <c:v>83.928208999999924</c:v>
                </c:pt>
                <c:pt idx="955">
                  <c:v>83.538988999999958</c:v>
                </c:pt>
                <c:pt idx="956">
                  <c:v>83.543108000000075</c:v>
                </c:pt>
                <c:pt idx="957">
                  <c:v>83.53483400000033</c:v>
                </c:pt>
                <c:pt idx="958">
                  <c:v>83.138182000000086</c:v>
                </c:pt>
                <c:pt idx="959">
                  <c:v>82.743188999999802</c:v>
                </c:pt>
                <c:pt idx="960">
                  <c:v>82.735067999999956</c:v>
                </c:pt>
                <c:pt idx="961">
                  <c:v>82.743176999999832</c:v>
                </c:pt>
                <c:pt idx="962">
                  <c:v>82.342119999999852</c:v>
                </c:pt>
                <c:pt idx="963">
                  <c:v>81.929043000000263</c:v>
                </c:pt>
                <c:pt idx="964">
                  <c:v>81.533925999999894</c:v>
                </c:pt>
                <c:pt idx="965">
                  <c:v>81.545186999999999</c:v>
                </c:pt>
                <c:pt idx="966">
                  <c:v>81.546546000000319</c:v>
                </c:pt>
                <c:pt idx="967">
                  <c:v>81.137039000000073</c:v>
                </c:pt>
                <c:pt idx="968">
                  <c:v>81.127891999999861</c:v>
                </c:pt>
                <c:pt idx="969">
                  <c:v>81.512173999999789</c:v>
                </c:pt>
                <c:pt idx="970">
                  <c:v>81.52593700000017</c:v>
                </c:pt>
                <c:pt idx="971">
                  <c:v>81.137296000000219</c:v>
                </c:pt>
                <c:pt idx="972">
                  <c:v>81.136022999999966</c:v>
                </c:pt>
                <c:pt idx="973">
                  <c:v>81.142682999999977</c:v>
                </c:pt>
                <c:pt idx="974">
                  <c:v>81.141215999999872</c:v>
                </c:pt>
                <c:pt idx="975">
                  <c:v>81.934202999999968</c:v>
                </c:pt>
                <c:pt idx="976">
                  <c:v>82.729121999999734</c:v>
                </c:pt>
                <c:pt idx="977">
                  <c:v>82.339837999999986</c:v>
                </c:pt>
                <c:pt idx="978">
                  <c:v>82.338055000000281</c:v>
                </c:pt>
                <c:pt idx="979">
                  <c:v>83.13591299999996</c:v>
                </c:pt>
                <c:pt idx="980">
                  <c:v>83.546619999999848</c:v>
                </c:pt>
                <c:pt idx="981">
                  <c:v>83.538047999999719</c:v>
                </c:pt>
                <c:pt idx="982">
                  <c:v>83.538026999999886</c:v>
                </c:pt>
                <c:pt idx="983">
                  <c:v>83.939370000000224</c:v>
                </c:pt>
                <c:pt idx="984">
                  <c:v>84.336345000000279</c:v>
                </c:pt>
                <c:pt idx="985">
                  <c:v>83.938780000000122</c:v>
                </c:pt>
                <c:pt idx="986">
                  <c:v>83.926224999999874</c:v>
                </c:pt>
                <c:pt idx="987">
                  <c:v>84.331982999999695</c:v>
                </c:pt>
                <c:pt idx="988">
                  <c:v>84.339677999999935</c:v>
                </c:pt>
                <c:pt idx="989">
                  <c:v>84.331913999999927</c:v>
                </c:pt>
                <c:pt idx="990">
                  <c:v>83.93526300000002</c:v>
                </c:pt>
                <c:pt idx="991">
                  <c:v>83.935661000000209</c:v>
                </c:pt>
                <c:pt idx="992">
                  <c:v>84.321076000000232</c:v>
                </c:pt>
                <c:pt idx="993">
                  <c:v>83.923993999999936</c:v>
                </c:pt>
                <c:pt idx="994">
                  <c:v>83.528305999999986</c:v>
                </c:pt>
                <c:pt idx="995">
                  <c:v>83.536064000000181</c:v>
                </c:pt>
                <c:pt idx="996">
                  <c:v>83.538664999999867</c:v>
                </c:pt>
                <c:pt idx="997">
                  <c:v>83.132551000000035</c:v>
                </c:pt>
                <c:pt idx="998">
                  <c:v>82.731565000000046</c:v>
                </c:pt>
                <c:pt idx="999">
                  <c:v>82.327842999999689</c:v>
                </c:pt>
                <c:pt idx="1000">
                  <c:v>81.934456000000125</c:v>
                </c:pt>
                <c:pt idx="1001">
                  <c:v>81.939876000000083</c:v>
                </c:pt>
                <c:pt idx="1002">
                  <c:v>81.943983999999716</c:v>
                </c:pt>
                <c:pt idx="1003">
                  <c:v>81.936819000000185</c:v>
                </c:pt>
                <c:pt idx="1004">
                  <c:v>81.530856000000142</c:v>
                </c:pt>
                <c:pt idx="1005">
                  <c:v>80.732222000000093</c:v>
                </c:pt>
                <c:pt idx="1006">
                  <c:v>80.738546999999926</c:v>
                </c:pt>
                <c:pt idx="1007">
                  <c:v>80.738504999999805</c:v>
                </c:pt>
                <c:pt idx="1008">
                  <c:v>80.729491000000053</c:v>
                </c:pt>
                <c:pt idx="1009">
                  <c:v>81.532629000000099</c:v>
                </c:pt>
                <c:pt idx="1010">
                  <c:v>81.542436999999893</c:v>
                </c:pt>
                <c:pt idx="1011">
                  <c:v>81.536531000000025</c:v>
                </c:pt>
                <c:pt idx="1012">
                  <c:v>81.53214300000019</c:v>
                </c:pt>
                <c:pt idx="1013">
                  <c:v>81.93574899999993</c:v>
                </c:pt>
                <c:pt idx="1014">
                  <c:v>82.737051999999949</c:v>
                </c:pt>
                <c:pt idx="1015">
                  <c:v>82.741504000000077</c:v>
                </c:pt>
                <c:pt idx="1016">
                  <c:v>82.738980000000083</c:v>
                </c:pt>
                <c:pt idx="1017">
                  <c:v>83.134347999999932</c:v>
                </c:pt>
                <c:pt idx="1018">
                  <c:v>83.52868299999983</c:v>
                </c:pt>
                <c:pt idx="1019">
                  <c:v>83.540250999999728</c:v>
                </c:pt>
                <c:pt idx="1020">
                  <c:v>83.543158000000176</c:v>
                </c:pt>
                <c:pt idx="1021">
                  <c:v>83.531568000000163</c:v>
                </c:pt>
                <c:pt idx="1022">
                  <c:v>83.936406999999917</c:v>
                </c:pt>
                <c:pt idx="1023">
                  <c:v>83.946321000000069</c:v>
                </c:pt>
                <c:pt idx="1024">
                  <c:v>83.939528999999936</c:v>
                </c:pt>
                <c:pt idx="1025">
                  <c:v>83.937191000000155</c:v>
                </c:pt>
                <c:pt idx="1026">
                  <c:v>83.946388999999897</c:v>
                </c:pt>
                <c:pt idx="1027">
                  <c:v>84.339045999999712</c:v>
                </c:pt>
                <c:pt idx="1028">
                  <c:v>84.330209000000309</c:v>
                </c:pt>
                <c:pt idx="1029">
                  <c:v>84.336702000000116</c:v>
                </c:pt>
                <c:pt idx="1030">
                  <c:v>84.349256999999909</c:v>
                </c:pt>
                <c:pt idx="1031">
                  <c:v>83.945013000000245</c:v>
                </c:pt>
                <c:pt idx="1032">
                  <c:v>83.528853000000083</c:v>
                </c:pt>
                <c:pt idx="1033">
                  <c:v>83.935771999999986</c:v>
                </c:pt>
                <c:pt idx="1034">
                  <c:v>83.934797999999944</c:v>
                </c:pt>
                <c:pt idx="1035">
                  <c:v>83.131658999999559</c:v>
                </c:pt>
                <c:pt idx="1036">
                  <c:v>82.34359199999983</c:v>
                </c:pt>
                <c:pt idx="1037">
                  <c:v>81.938024000000212</c:v>
                </c:pt>
                <c:pt idx="1038">
                  <c:v>81.943964000000221</c:v>
                </c:pt>
                <c:pt idx="1039">
                  <c:v>81.54231400000009</c:v>
                </c:pt>
                <c:pt idx="1040">
                  <c:v>81.533567999999661</c:v>
                </c:pt>
                <c:pt idx="1041">
                  <c:v>81.537262999999996</c:v>
                </c:pt>
                <c:pt idx="1042">
                  <c:v>81.133636000000365</c:v>
                </c:pt>
                <c:pt idx="1043">
                  <c:v>81.142921999999885</c:v>
                </c:pt>
                <c:pt idx="1044">
                  <c:v>81.138893999999652</c:v>
                </c:pt>
                <c:pt idx="1045">
                  <c:v>81.138902999999971</c:v>
                </c:pt>
                <c:pt idx="1046">
                  <c:v>81.544129000000112</c:v>
                </c:pt>
                <c:pt idx="1047">
                  <c:v>81.530579000000046</c:v>
                </c:pt>
                <c:pt idx="1048">
                  <c:v>81.130533999999841</c:v>
                </c:pt>
                <c:pt idx="1049">
                  <c:v>81.537220999999818</c:v>
                </c:pt>
                <c:pt idx="1050">
                  <c:v>81.935727000000213</c:v>
                </c:pt>
                <c:pt idx="1051">
                  <c:v>81.936655000000201</c:v>
                </c:pt>
                <c:pt idx="1052">
                  <c:v>82.341822999999863</c:v>
                </c:pt>
                <c:pt idx="1053">
                  <c:v>82.739349999999831</c:v>
                </c:pt>
                <c:pt idx="1054">
                  <c:v>83.134397000000149</c:v>
                </c:pt>
                <c:pt idx="1055">
                  <c:v>83.139506000000324</c:v>
                </c:pt>
                <c:pt idx="1056">
                  <c:v>83.137321999999926</c:v>
                </c:pt>
                <c:pt idx="1057">
                  <c:v>83.539231999999913</c:v>
                </c:pt>
                <c:pt idx="1058">
                  <c:v>83.549120999999843</c:v>
                </c:pt>
                <c:pt idx="1059">
                  <c:v>83.134147999999982</c:v>
                </c:pt>
                <c:pt idx="1060">
                  <c:v>83.521836000000178</c:v>
                </c:pt>
                <c:pt idx="1061">
                  <c:v>83.924979999999948</c:v>
                </c:pt>
                <c:pt idx="1062">
                  <c:v>83.939641999999992</c:v>
                </c:pt>
                <c:pt idx="1063">
                  <c:v>84.741219000000001</c:v>
                </c:pt>
                <c:pt idx="1064">
                  <c:v>84.725772000000234</c:v>
                </c:pt>
                <c:pt idx="1065">
                  <c:v>84.334508999999912</c:v>
                </c:pt>
                <c:pt idx="1066">
                  <c:v>84.347693999999706</c:v>
                </c:pt>
                <c:pt idx="1067">
                  <c:v>83.941062999999929</c:v>
                </c:pt>
                <c:pt idx="1068">
                  <c:v>83.943190000000129</c:v>
                </c:pt>
                <c:pt idx="1069">
                  <c:v>83.935873999999956</c:v>
                </c:pt>
                <c:pt idx="1070">
                  <c:v>83.528136000000188</c:v>
                </c:pt>
                <c:pt idx="1071">
                  <c:v>83.532465000000059</c:v>
                </c:pt>
                <c:pt idx="1072">
                  <c:v>83.54443399999974</c:v>
                </c:pt>
                <c:pt idx="1073">
                  <c:v>83.140595000000246</c:v>
                </c:pt>
                <c:pt idx="1074">
                  <c:v>82.33029700000003</c:v>
                </c:pt>
                <c:pt idx="1075">
                  <c:v>82.338279999999997</c:v>
                </c:pt>
                <c:pt idx="1076">
                  <c:v>82.338053000000059</c:v>
                </c:pt>
                <c:pt idx="1077">
                  <c:v>81.943504000000019</c:v>
                </c:pt>
                <c:pt idx="1078">
                  <c:v>81.544776999999897</c:v>
                </c:pt>
                <c:pt idx="1079">
                  <c:v>81.5381959999998</c:v>
                </c:pt>
                <c:pt idx="1080">
                  <c:v>81.532424000000219</c:v>
                </c:pt>
                <c:pt idx="1081">
                  <c:v>81.1347540000001</c:v>
                </c:pt>
                <c:pt idx="1082">
                  <c:v>81.147077000000024</c:v>
                </c:pt>
                <c:pt idx="1083">
                  <c:v>81.128372999999897</c:v>
                </c:pt>
                <c:pt idx="1084">
                  <c:v>81.115569999999821</c:v>
                </c:pt>
                <c:pt idx="1085">
                  <c:v>81.136013000000162</c:v>
                </c:pt>
                <c:pt idx="1086">
                  <c:v>81.139352000000088</c:v>
                </c:pt>
                <c:pt idx="1087">
                  <c:v>81.53308300000009</c:v>
                </c:pt>
                <c:pt idx="1088">
                  <c:v>81.93754000000007</c:v>
                </c:pt>
                <c:pt idx="1089">
                  <c:v>81.944030999999711</c:v>
                </c:pt>
                <c:pt idx="1090">
                  <c:v>82.344055999999966</c:v>
                </c:pt>
                <c:pt idx="1091">
                  <c:v>82.741236000000299</c:v>
                </c:pt>
                <c:pt idx="1092">
                  <c:v>82.734379999999874</c:v>
                </c:pt>
                <c:pt idx="1093">
                  <c:v>83.140398999999832</c:v>
                </c:pt>
                <c:pt idx="1094">
                  <c:v>83.538128999999856</c:v>
                </c:pt>
                <c:pt idx="1095">
                  <c:v>83.138811000000146</c:v>
                </c:pt>
                <c:pt idx="1096">
                  <c:v>83.541549000000316</c:v>
                </c:pt>
                <c:pt idx="1097">
                  <c:v>83.930656999999599</c:v>
                </c:pt>
                <c:pt idx="1098">
                  <c:v>83.534493999999825</c:v>
                </c:pt>
                <c:pt idx="1099">
                  <c:v>83.948685000000069</c:v>
                </c:pt>
                <c:pt idx="1100">
                  <c:v>84.345459000000176</c:v>
                </c:pt>
                <c:pt idx="1101">
                  <c:v>84.33486100000033</c:v>
                </c:pt>
                <c:pt idx="1102">
                  <c:v>84.334105000000022</c:v>
                </c:pt>
                <c:pt idx="1103">
                  <c:v>84.338587999999731</c:v>
                </c:pt>
                <c:pt idx="1104">
                  <c:v>83.939083999999809</c:v>
                </c:pt>
                <c:pt idx="1105">
                  <c:v>83.920655999999951</c:v>
                </c:pt>
                <c:pt idx="1106">
                  <c:v>84.322628999999893</c:v>
                </c:pt>
                <c:pt idx="1107">
                  <c:v>83.933880000000215</c:v>
                </c:pt>
                <c:pt idx="1108">
                  <c:v>83.535707000000286</c:v>
                </c:pt>
                <c:pt idx="1109">
                  <c:v>83.533987000000081</c:v>
                </c:pt>
                <c:pt idx="1110">
                  <c:v>83.531282999999576</c:v>
                </c:pt>
                <c:pt idx="1111">
                  <c:v>83.13744499999973</c:v>
                </c:pt>
                <c:pt idx="1112">
                  <c:v>82.742911000000277</c:v>
                </c:pt>
                <c:pt idx="1113">
                  <c:v>82.741336000000047</c:v>
                </c:pt>
                <c:pt idx="1114">
                  <c:v>81.931593999999905</c:v>
                </c:pt>
                <c:pt idx="1115">
                  <c:v>81.538284999999917</c:v>
                </c:pt>
                <c:pt idx="1116">
                  <c:v>81.538441999999804</c:v>
                </c:pt>
                <c:pt idx="1117">
                  <c:v>81.534237000000132</c:v>
                </c:pt>
                <c:pt idx="1118">
                  <c:v>81.544512000000225</c:v>
                </c:pt>
                <c:pt idx="1119">
                  <c:v>81.13501900000017</c:v>
                </c:pt>
                <c:pt idx="1120">
                  <c:v>81.136768000000245</c:v>
                </c:pt>
                <c:pt idx="1121">
                  <c:v>81.135696999999652</c:v>
                </c:pt>
                <c:pt idx="1122">
                  <c:v>81.135472999999706</c:v>
                </c:pt>
                <c:pt idx="1123">
                  <c:v>80.735598000000209</c:v>
                </c:pt>
                <c:pt idx="1124">
                  <c:v>81.127698000000123</c:v>
                </c:pt>
                <c:pt idx="1125">
                  <c:v>81.53733399999993</c:v>
                </c:pt>
                <c:pt idx="1126">
                  <c:v>81.525856999999917</c:v>
                </c:pt>
                <c:pt idx="1127">
                  <c:v>82.326731000000166</c:v>
                </c:pt>
                <c:pt idx="1128">
                  <c:v>82.734276000000136</c:v>
                </c:pt>
                <c:pt idx="1129">
                  <c:v>82.738025999999991</c:v>
                </c:pt>
                <c:pt idx="1130">
                  <c:v>82.740774999999758</c:v>
                </c:pt>
                <c:pt idx="1131">
                  <c:v>82.737626999999975</c:v>
                </c:pt>
                <c:pt idx="1132">
                  <c:v>83.538855000000069</c:v>
                </c:pt>
                <c:pt idx="1133">
                  <c:v>83.932637000000057</c:v>
                </c:pt>
                <c:pt idx="1134">
                  <c:v>83.536069000000055</c:v>
                </c:pt>
                <c:pt idx="1135">
                  <c:v>83.534215999999844</c:v>
                </c:pt>
                <c:pt idx="1136">
                  <c:v>83.939508000000103</c:v>
                </c:pt>
                <c:pt idx="1137">
                  <c:v>84.346156000000178</c:v>
                </c:pt>
                <c:pt idx="1138">
                  <c:v>83.934472000000085</c:v>
                </c:pt>
                <c:pt idx="1139">
                  <c:v>83.541649999999947</c:v>
                </c:pt>
                <c:pt idx="1140">
                  <c:v>83.945312000000001</c:v>
                </c:pt>
                <c:pt idx="1141">
                  <c:v>84.334108999999955</c:v>
                </c:pt>
                <c:pt idx="1142">
                  <c:v>84.331937000000039</c:v>
                </c:pt>
                <c:pt idx="1143">
                  <c:v>84.336947999999779</c:v>
                </c:pt>
                <c:pt idx="1144">
                  <c:v>84.348392999999874</c:v>
                </c:pt>
                <c:pt idx="1145">
                  <c:v>83.94458800000001</c:v>
                </c:pt>
                <c:pt idx="1146">
                  <c:v>83.532811999999694</c:v>
                </c:pt>
                <c:pt idx="1147">
                  <c:v>83.537634999999966</c:v>
                </c:pt>
                <c:pt idx="1148">
                  <c:v>83.540565000000072</c:v>
                </c:pt>
                <c:pt idx="1149">
                  <c:v>83.131975000000125</c:v>
                </c:pt>
                <c:pt idx="1150">
                  <c:v>83.131933999999944</c:v>
                </c:pt>
                <c:pt idx="1151">
                  <c:v>82.727374000000054</c:v>
                </c:pt>
                <c:pt idx="1152">
                  <c:v>81.923613999999986</c:v>
                </c:pt>
                <c:pt idx="1153">
                  <c:v>81.535267000000033</c:v>
                </c:pt>
                <c:pt idx="1154">
                  <c:v>81.133552000000122</c:v>
                </c:pt>
                <c:pt idx="1155">
                  <c:v>81.131976000000009</c:v>
                </c:pt>
                <c:pt idx="1156">
                  <c:v>81.145848999999941</c:v>
                </c:pt>
                <c:pt idx="1157">
                  <c:v>81.142788999999937</c:v>
                </c:pt>
                <c:pt idx="1158">
                  <c:v>81.13539500000013</c:v>
                </c:pt>
                <c:pt idx="1159">
                  <c:v>81.52821699999987</c:v>
                </c:pt>
                <c:pt idx="1160">
                  <c:v>81.527103000000182</c:v>
                </c:pt>
                <c:pt idx="1161">
                  <c:v>81.140325000000189</c:v>
                </c:pt>
                <c:pt idx="1162">
                  <c:v>81.542054999999721</c:v>
                </c:pt>
                <c:pt idx="1163">
                  <c:v>81.5318919999998</c:v>
                </c:pt>
                <c:pt idx="1164">
                  <c:v>81.531239000000141</c:v>
                </c:pt>
                <c:pt idx="1165">
                  <c:v>82.344355000000235</c:v>
                </c:pt>
                <c:pt idx="1166">
                  <c:v>82.345442999999818</c:v>
                </c:pt>
                <c:pt idx="1167">
                  <c:v>82.332540999999878</c:v>
                </c:pt>
                <c:pt idx="1168">
                  <c:v>82.73320700000022</c:v>
                </c:pt>
                <c:pt idx="1169">
                  <c:v>82.73417900000004</c:v>
                </c:pt>
                <c:pt idx="1170">
                  <c:v>83.138933999999949</c:v>
                </c:pt>
                <c:pt idx="1171">
                  <c:v>83.547490000000209</c:v>
                </c:pt>
                <c:pt idx="1172">
                  <c:v>83.53300900000005</c:v>
                </c:pt>
                <c:pt idx="1173">
                  <c:v>83.922361999999964</c:v>
                </c:pt>
                <c:pt idx="1174">
                  <c:v>83.92566800000003</c:v>
                </c:pt>
                <c:pt idx="1175">
                  <c:v>83.935014999999737</c:v>
                </c:pt>
                <c:pt idx="1176">
                  <c:v>84.33342499999992</c:v>
                </c:pt>
                <c:pt idx="1177">
                  <c:v>83.940317000000221</c:v>
                </c:pt>
                <c:pt idx="1178">
                  <c:v>83.940358999999887</c:v>
                </c:pt>
                <c:pt idx="1179">
                  <c:v>84.332907999999975</c:v>
                </c:pt>
                <c:pt idx="1180">
                  <c:v>84.339735000000132</c:v>
                </c:pt>
                <c:pt idx="1181">
                  <c:v>84.337242000000174</c:v>
                </c:pt>
                <c:pt idx="1182">
                  <c:v>84.334726000000103</c:v>
                </c:pt>
                <c:pt idx="1183">
                  <c:v>83.928740999999889</c:v>
                </c:pt>
                <c:pt idx="1184">
                  <c:v>83.932141999999885</c:v>
                </c:pt>
                <c:pt idx="1185">
                  <c:v>83.548529999999857</c:v>
                </c:pt>
                <c:pt idx="1186">
                  <c:v>83.145840999999905</c:v>
                </c:pt>
                <c:pt idx="1187">
                  <c:v>83.133470000000102</c:v>
                </c:pt>
                <c:pt idx="1188">
                  <c:v>82.731020000000171</c:v>
                </c:pt>
                <c:pt idx="1189">
                  <c:v>82.334266999999841</c:v>
                </c:pt>
                <c:pt idx="1190">
                  <c:v>81.937652999999671</c:v>
                </c:pt>
                <c:pt idx="1191">
                  <c:v>81.544880000000148</c:v>
                </c:pt>
                <c:pt idx="1192">
                  <c:v>81.542632000000424</c:v>
                </c:pt>
                <c:pt idx="1193">
                  <c:v>81.536442999999792</c:v>
                </c:pt>
                <c:pt idx="1194">
                  <c:v>81.13298199999997</c:v>
                </c:pt>
                <c:pt idx="1195">
                  <c:v>81.131184000000246</c:v>
                </c:pt>
                <c:pt idx="1196">
                  <c:v>81.52461599999998</c:v>
                </c:pt>
                <c:pt idx="1197">
                  <c:v>81.512263999999732</c:v>
                </c:pt>
                <c:pt idx="1198">
                  <c:v>81.526177000000018</c:v>
                </c:pt>
                <c:pt idx="1199">
                  <c:v>81.538710999999978</c:v>
                </c:pt>
                <c:pt idx="1200">
                  <c:v>81.14928899999984</c:v>
                </c:pt>
                <c:pt idx="1201">
                  <c:v>81.537460000000294</c:v>
                </c:pt>
                <c:pt idx="1202">
                  <c:v>81.533569999999884</c:v>
                </c:pt>
                <c:pt idx="1203">
                  <c:v>81.942594999999699</c:v>
                </c:pt>
                <c:pt idx="1204">
                  <c:v>82.336521000000289</c:v>
                </c:pt>
                <c:pt idx="1205">
                  <c:v>81.940984000000014</c:v>
                </c:pt>
                <c:pt idx="1206">
                  <c:v>82.332621999999958</c:v>
                </c:pt>
                <c:pt idx="1207">
                  <c:v>83.130364000000043</c:v>
                </c:pt>
                <c:pt idx="1208">
                  <c:v>83.535150999999871</c:v>
                </c:pt>
                <c:pt idx="1209">
                  <c:v>83.544051000000138</c:v>
                </c:pt>
                <c:pt idx="1210">
                  <c:v>83.540764000000138</c:v>
                </c:pt>
                <c:pt idx="1211">
                  <c:v>83.929887999999835</c:v>
                </c:pt>
                <c:pt idx="1212">
                  <c:v>83.939685999999881</c:v>
                </c:pt>
                <c:pt idx="1213">
                  <c:v>83.935962000000188</c:v>
                </c:pt>
                <c:pt idx="1214">
                  <c:v>84.333515999999804</c:v>
                </c:pt>
                <c:pt idx="1215">
                  <c:v>84.336378000000082</c:v>
                </c:pt>
                <c:pt idx="1216">
                  <c:v>84.330983000000344</c:v>
                </c:pt>
                <c:pt idx="1217">
                  <c:v>84.34085999999985</c:v>
                </c:pt>
                <c:pt idx="1218">
                  <c:v>84.335983999999939</c:v>
                </c:pt>
                <c:pt idx="1219">
                  <c:v>83.937341999999887</c:v>
                </c:pt>
                <c:pt idx="1220">
                  <c:v>83.940346999999917</c:v>
                </c:pt>
                <c:pt idx="1221">
                  <c:v>83.926263000000063</c:v>
                </c:pt>
                <c:pt idx="1222">
                  <c:v>83.53772199999986</c:v>
                </c:pt>
                <c:pt idx="1223">
                  <c:v>83.54117599999995</c:v>
                </c:pt>
                <c:pt idx="1224">
                  <c:v>83.527487000000121</c:v>
                </c:pt>
                <c:pt idx="1225">
                  <c:v>83.134672999999964</c:v>
                </c:pt>
                <c:pt idx="1226">
                  <c:v>82.743462999999792</c:v>
                </c:pt>
                <c:pt idx="1227">
                  <c:v>82.733089000000291</c:v>
                </c:pt>
                <c:pt idx="1228">
                  <c:v>82.734853000000385</c:v>
                </c:pt>
                <c:pt idx="1229">
                  <c:v>82.332446999999831</c:v>
                </c:pt>
                <c:pt idx="1230">
                  <c:v>81.532324999999958</c:v>
                </c:pt>
                <c:pt idx="1231">
                  <c:v>80.743809000000056</c:v>
                </c:pt>
                <c:pt idx="1232">
                  <c:v>80.739678999999796</c:v>
                </c:pt>
                <c:pt idx="1233">
                  <c:v>80.733714999999847</c:v>
                </c:pt>
                <c:pt idx="1234">
                  <c:v>80.339274999999873</c:v>
                </c:pt>
                <c:pt idx="1235">
                  <c:v>80.733242000000246</c:v>
                </c:pt>
                <c:pt idx="1236">
                  <c:v>81.13238000000041</c:v>
                </c:pt>
                <c:pt idx="1237">
                  <c:v>81.145930000000078</c:v>
                </c:pt>
                <c:pt idx="1238">
                  <c:v>81.541178999999602</c:v>
                </c:pt>
                <c:pt idx="1239">
                  <c:v>82.332846999999731</c:v>
                </c:pt>
                <c:pt idx="1240">
                  <c:v>82.333159000000364</c:v>
                </c:pt>
                <c:pt idx="1241">
                  <c:v>82.33886300000006</c:v>
                </c:pt>
                <c:pt idx="1242">
                  <c:v>82.743461000000025</c:v>
                </c:pt>
                <c:pt idx="1243">
                  <c:v>82.738354999999956</c:v>
                </c:pt>
                <c:pt idx="1244">
                  <c:v>82.741367999999966</c:v>
                </c:pt>
                <c:pt idx="1245">
                  <c:v>82.745506000000205</c:v>
                </c:pt>
                <c:pt idx="1246">
                  <c:v>83.127393999999981</c:v>
                </c:pt>
                <c:pt idx="1247">
                  <c:v>83.134282999999755</c:v>
                </c:pt>
                <c:pt idx="1248">
                  <c:v>83.14467899999994</c:v>
                </c:pt>
                <c:pt idx="1249">
                  <c:v>83.5347560000003</c:v>
                </c:pt>
                <c:pt idx="1250">
                  <c:v>83.541782999999953</c:v>
                </c:pt>
                <c:pt idx="1251">
                  <c:v>83.946934999999655</c:v>
                </c:pt>
                <c:pt idx="1252">
                  <c:v>84.334148999999854</c:v>
                </c:pt>
                <c:pt idx="1253">
                  <c:v>84.33597999999995</c:v>
                </c:pt>
                <c:pt idx="1254">
                  <c:v>84.33699799999988</c:v>
                </c:pt>
                <c:pt idx="1255">
                  <c:v>84.330698000000325</c:v>
                </c:pt>
                <c:pt idx="1256">
                  <c:v>84.343566000000067</c:v>
                </c:pt>
                <c:pt idx="1257">
                  <c:v>84.735936999999922</c:v>
                </c:pt>
                <c:pt idx="1258">
                  <c:v>84.732760000000326</c:v>
                </c:pt>
                <c:pt idx="1259">
                  <c:v>83.935013999999853</c:v>
                </c:pt>
                <c:pt idx="1260">
                  <c:v>83.527819999999622</c:v>
                </c:pt>
                <c:pt idx="1261">
                  <c:v>83.529248000000109</c:v>
                </c:pt>
                <c:pt idx="1262">
                  <c:v>83.142726000000437</c:v>
                </c:pt>
                <c:pt idx="1263">
                  <c:v>83.148345999999833</c:v>
                </c:pt>
                <c:pt idx="1264">
                  <c:v>82.737015999999585</c:v>
                </c:pt>
                <c:pt idx="1265">
                  <c:v>81.917478000000017</c:v>
                </c:pt>
                <c:pt idx="1266">
                  <c:v>81.926071000000036</c:v>
                </c:pt>
                <c:pt idx="1267">
                  <c:v>81.545519999999954</c:v>
                </c:pt>
                <c:pt idx="1268">
                  <c:v>81.129187000000343</c:v>
                </c:pt>
                <c:pt idx="1269">
                  <c:v>81.137691000000245</c:v>
                </c:pt>
                <c:pt idx="1270">
                  <c:v>81.538923999999781</c:v>
                </c:pt>
                <c:pt idx="1271">
                  <c:v>81.528654999999901</c:v>
                </c:pt>
                <c:pt idx="1272">
                  <c:v>81.138480999999842</c:v>
                </c:pt>
                <c:pt idx="1273">
                  <c:v>81.538742000000013</c:v>
                </c:pt>
                <c:pt idx="1274">
                  <c:v>81.542418000000282</c:v>
                </c:pt>
                <c:pt idx="1275">
                  <c:v>81.548567000000105</c:v>
                </c:pt>
                <c:pt idx="1276">
                  <c:v>81.942416999999921</c:v>
                </c:pt>
                <c:pt idx="1277">
                  <c:v>81.531823000000088</c:v>
                </c:pt>
                <c:pt idx="1278">
                  <c:v>81.536113999999827</c:v>
                </c:pt>
                <c:pt idx="1279">
                  <c:v>81.938363999999808</c:v>
                </c:pt>
                <c:pt idx="1280">
                  <c:v>81.934068000000195</c:v>
                </c:pt>
                <c:pt idx="1281">
                  <c:v>82.341535999999962</c:v>
                </c:pt>
                <c:pt idx="1282">
                  <c:v>82.338379999999802</c:v>
                </c:pt>
                <c:pt idx="1283">
                  <c:v>82.729648999999881</c:v>
                </c:pt>
                <c:pt idx="1284">
                  <c:v>83.132871000000137</c:v>
                </c:pt>
                <c:pt idx="1285">
                  <c:v>83.131115000000079</c:v>
                </c:pt>
                <c:pt idx="1286">
                  <c:v>83.540017000000091</c:v>
                </c:pt>
                <c:pt idx="1287">
                  <c:v>83.944560000000081</c:v>
                </c:pt>
                <c:pt idx="1288">
                  <c:v>84.337068999999815</c:v>
                </c:pt>
                <c:pt idx="1289">
                  <c:v>84.334622999999851</c:v>
                </c:pt>
                <c:pt idx="1290">
                  <c:v>84.335541999999862</c:v>
                </c:pt>
                <c:pt idx="1291">
                  <c:v>84.736999000000196</c:v>
                </c:pt>
                <c:pt idx="1292">
                  <c:v>84.733368000000155</c:v>
                </c:pt>
                <c:pt idx="1293">
                  <c:v>84.333200999999974</c:v>
                </c:pt>
                <c:pt idx="1294">
                  <c:v>84.338077999999882</c:v>
                </c:pt>
                <c:pt idx="1295">
                  <c:v>83.94246099999981</c:v>
                </c:pt>
                <c:pt idx="1296">
                  <c:v>83.934367000000009</c:v>
                </c:pt>
                <c:pt idx="1297">
                  <c:v>83.935165000000097</c:v>
                </c:pt>
                <c:pt idx="1298">
                  <c:v>83.146753000000388</c:v>
                </c:pt>
                <c:pt idx="1299">
                  <c:v>83.139505999999869</c:v>
                </c:pt>
                <c:pt idx="1300">
                  <c:v>83.128268999999705</c:v>
                </c:pt>
                <c:pt idx="1301">
                  <c:v>82.736715000000004</c:v>
                </c:pt>
                <c:pt idx="1302">
                  <c:v>82.74669700000004</c:v>
                </c:pt>
                <c:pt idx="1303">
                  <c:v>82.746177000000444</c:v>
                </c:pt>
                <c:pt idx="1304">
                  <c:v>82.343987000000311</c:v>
                </c:pt>
                <c:pt idx="1305">
                  <c:v>81.933110999999542</c:v>
                </c:pt>
                <c:pt idx="1306">
                  <c:v>81.935058999999626</c:v>
                </c:pt>
                <c:pt idx="1307">
                  <c:v>81.532582000000104</c:v>
                </c:pt>
                <c:pt idx="1308">
                  <c:v>81.132829999999899</c:v>
                </c:pt>
                <c:pt idx="1309">
                  <c:v>81.550571000000048</c:v>
                </c:pt>
                <c:pt idx="1310">
                  <c:v>81.535159000000306</c:v>
                </c:pt>
                <c:pt idx="1311">
                  <c:v>81.128704999999968</c:v>
                </c:pt>
                <c:pt idx="1312">
                  <c:v>81.138381999999979</c:v>
                </c:pt>
                <c:pt idx="1313">
                  <c:v>81.149338000000114</c:v>
                </c:pt>
                <c:pt idx="1314">
                  <c:v>81.124282000000164</c:v>
                </c:pt>
                <c:pt idx="1315">
                  <c:v>81.11591900000019</c:v>
                </c:pt>
                <c:pt idx="1316">
                  <c:v>81.14449699999966</c:v>
                </c:pt>
                <c:pt idx="1317">
                  <c:v>81.542163999999786</c:v>
                </c:pt>
                <c:pt idx="1318">
                  <c:v>82.337781000000291</c:v>
                </c:pt>
                <c:pt idx="1319">
                  <c:v>82.730444000000261</c:v>
                </c:pt>
                <c:pt idx="1320">
                  <c:v>82.738676999999825</c:v>
                </c:pt>
                <c:pt idx="1321">
                  <c:v>83.144935999999575</c:v>
                </c:pt>
                <c:pt idx="1322">
                  <c:v>83.542438000000232</c:v>
                </c:pt>
                <c:pt idx="1323">
                  <c:v>83.937708999999984</c:v>
                </c:pt>
                <c:pt idx="1324">
                  <c:v>83.935135999999773</c:v>
                </c:pt>
                <c:pt idx="1325">
                  <c:v>83.932414000000108</c:v>
                </c:pt>
                <c:pt idx="1326">
                  <c:v>83.939821999999992</c:v>
                </c:pt>
                <c:pt idx="1327">
                  <c:v>83.543601999999964</c:v>
                </c:pt>
                <c:pt idx="1328">
                  <c:v>83.935924999999941</c:v>
                </c:pt>
                <c:pt idx="1329">
                  <c:v>83.944584999999961</c:v>
                </c:pt>
                <c:pt idx="1330">
                  <c:v>83.942670999999962</c:v>
                </c:pt>
                <c:pt idx="1331">
                  <c:v>84.332014000000129</c:v>
                </c:pt>
                <c:pt idx="1332">
                  <c:v>84.327241999999956</c:v>
                </c:pt>
                <c:pt idx="1333">
                  <c:v>84.316263000000276</c:v>
                </c:pt>
                <c:pt idx="1334">
                  <c:v>84.311185000000137</c:v>
                </c:pt>
                <c:pt idx="1335">
                  <c:v>83.932135999999616</c:v>
                </c:pt>
                <c:pt idx="1336">
                  <c:v>83.532355999999936</c:v>
                </c:pt>
                <c:pt idx="1337">
                  <c:v>83.535022000000311</c:v>
                </c:pt>
                <c:pt idx="1338">
                  <c:v>83.536069000000055</c:v>
                </c:pt>
                <c:pt idx="1339">
                  <c:v>83.136889999999653</c:v>
                </c:pt>
                <c:pt idx="1340">
                  <c:v>82.741507000000183</c:v>
                </c:pt>
                <c:pt idx="1341">
                  <c:v>82.733253000000332</c:v>
                </c:pt>
                <c:pt idx="1342">
                  <c:v>82.333336999999688</c:v>
                </c:pt>
                <c:pt idx="1343">
                  <c:v>81.9397179999998</c:v>
                </c:pt>
                <c:pt idx="1344">
                  <c:v>81.542078000000231</c:v>
                </c:pt>
                <c:pt idx="1345">
                  <c:v>81.133381000000043</c:v>
                </c:pt>
                <c:pt idx="1346">
                  <c:v>81.138751999999727</c:v>
                </c:pt>
                <c:pt idx="1347">
                  <c:v>81.140091999999981</c:v>
                </c:pt>
                <c:pt idx="1348">
                  <c:v>81.127808000000073</c:v>
                </c:pt>
                <c:pt idx="1349">
                  <c:v>81.126260999999829</c:v>
                </c:pt>
                <c:pt idx="1350">
                  <c:v>81.146298999999942</c:v>
                </c:pt>
                <c:pt idx="1351">
                  <c:v>80.744169000000056</c:v>
                </c:pt>
                <c:pt idx="1352">
                  <c:v>80.737031999999999</c:v>
                </c:pt>
                <c:pt idx="1353">
                  <c:v>81.542668000000276</c:v>
                </c:pt>
                <c:pt idx="1354">
                  <c:v>81.937559000000135</c:v>
                </c:pt>
                <c:pt idx="1355">
                  <c:v>81.939376999999922</c:v>
                </c:pt>
                <c:pt idx="1356">
                  <c:v>82.349472999999875</c:v>
                </c:pt>
                <c:pt idx="1357">
                  <c:v>83.136066999999798</c:v>
                </c:pt>
                <c:pt idx="1358">
                  <c:v>83.53636500000016</c:v>
                </c:pt>
                <c:pt idx="1359">
                  <c:v>83.144703000000277</c:v>
                </c:pt>
                <c:pt idx="1360">
                  <c:v>83.130470999999886</c:v>
                </c:pt>
                <c:pt idx="1361">
                  <c:v>83.537021999999808</c:v>
                </c:pt>
                <c:pt idx="1362">
                  <c:v>83.53543800000017</c:v>
                </c:pt>
                <c:pt idx="1363">
                  <c:v>83.537090999999975</c:v>
                </c:pt>
                <c:pt idx="1364">
                  <c:v>83.537454000000025</c:v>
                </c:pt>
                <c:pt idx="1365">
                  <c:v>83.935349999999914</c:v>
                </c:pt>
                <c:pt idx="1366">
                  <c:v>84.33934499999998</c:v>
                </c:pt>
                <c:pt idx="1367">
                  <c:v>84.331008000000224</c:v>
                </c:pt>
                <c:pt idx="1368">
                  <c:v>84.339070000000106</c:v>
                </c:pt>
                <c:pt idx="1369">
                  <c:v>84.338158000000078</c:v>
                </c:pt>
                <c:pt idx="1370">
                  <c:v>84.339133000000004</c:v>
                </c:pt>
                <c:pt idx="1371">
                  <c:v>84.342555999999718</c:v>
                </c:pt>
                <c:pt idx="1372">
                  <c:v>83.9325639999999</c:v>
                </c:pt>
                <c:pt idx="1373">
                  <c:v>83.524386000000334</c:v>
                </c:pt>
                <c:pt idx="1374">
                  <c:v>83.536907999999869</c:v>
                </c:pt>
                <c:pt idx="1375">
                  <c:v>83.548237999999685</c:v>
                </c:pt>
                <c:pt idx="1376">
                  <c:v>83.127181000000235</c:v>
                </c:pt>
                <c:pt idx="1377">
                  <c:v>83.12786100000028</c:v>
                </c:pt>
                <c:pt idx="1378">
                  <c:v>83.124097999999663</c:v>
                </c:pt>
                <c:pt idx="1379">
                  <c:v>82.317816999999764</c:v>
                </c:pt>
                <c:pt idx="1380">
                  <c:v>81.940212000000145</c:v>
                </c:pt>
                <c:pt idx="1381">
                  <c:v>81.943205000000205</c:v>
                </c:pt>
                <c:pt idx="1382">
                  <c:v>81.52999200000005</c:v>
                </c:pt>
                <c:pt idx="1383">
                  <c:v>81.529503000000034</c:v>
                </c:pt>
                <c:pt idx="1384">
                  <c:v>81.934014999999988</c:v>
                </c:pt>
                <c:pt idx="1385">
                  <c:v>81.13289199999997</c:v>
                </c:pt>
                <c:pt idx="1386">
                  <c:v>80.714128999999957</c:v>
                </c:pt>
                <c:pt idx="1387">
                  <c:v>81.126057999999716</c:v>
                </c:pt>
                <c:pt idx="1388">
                  <c:v>80.737931000000117</c:v>
                </c:pt>
                <c:pt idx="1389">
                  <c:v>80.727305000000342</c:v>
                </c:pt>
                <c:pt idx="1390">
                  <c:v>81.14080400000006</c:v>
                </c:pt>
                <c:pt idx="1391">
                  <c:v>81.53724799999992</c:v>
                </c:pt>
                <c:pt idx="1392">
                  <c:v>81.934629000000029</c:v>
                </c:pt>
                <c:pt idx="1393">
                  <c:v>81.945071999999698</c:v>
                </c:pt>
                <c:pt idx="1394">
                  <c:v>82.336343999999883</c:v>
                </c:pt>
                <c:pt idx="1395">
                  <c:v>83.133603000000164</c:v>
                </c:pt>
                <c:pt idx="1396">
                  <c:v>83.133764999999983</c:v>
                </c:pt>
                <c:pt idx="1397">
                  <c:v>83.132437999999979</c:v>
                </c:pt>
                <c:pt idx="1398">
                  <c:v>83.54191800000018</c:v>
                </c:pt>
                <c:pt idx="1399">
                  <c:v>83.547953000000064</c:v>
                </c:pt>
                <c:pt idx="1400">
                  <c:v>83.944489999999576</c:v>
                </c:pt>
                <c:pt idx="1401">
                  <c:v>83.910689999999875</c:v>
                </c:pt>
                <c:pt idx="1402">
                  <c:v>83.509764000000189</c:v>
                </c:pt>
                <c:pt idx="1403">
                  <c:v>83.941848000000107</c:v>
                </c:pt>
                <c:pt idx="1404">
                  <c:v>83.936118000000249</c:v>
                </c:pt>
                <c:pt idx="1405">
                  <c:v>83.529444999999953</c:v>
                </c:pt>
                <c:pt idx="1406">
                  <c:v>83.936177999999643</c:v>
                </c:pt>
                <c:pt idx="1407">
                  <c:v>83.938934999999844</c:v>
                </c:pt>
                <c:pt idx="1408">
                  <c:v>83.938614000000314</c:v>
                </c:pt>
                <c:pt idx="1409">
                  <c:v>84.336979000000269</c:v>
                </c:pt>
                <c:pt idx="1410">
                  <c:v>84.338114999999675</c:v>
                </c:pt>
                <c:pt idx="1411">
                  <c:v>84.33633999999995</c:v>
                </c:pt>
                <c:pt idx="1412">
                  <c:v>84.334476999999936</c:v>
                </c:pt>
                <c:pt idx="1413">
                  <c:v>83.93876199999994</c:v>
                </c:pt>
                <c:pt idx="1414">
                  <c:v>83.545108999999968</c:v>
                </c:pt>
                <c:pt idx="1415">
                  <c:v>83.135547000000201</c:v>
                </c:pt>
                <c:pt idx="1416">
                  <c:v>82.329326000000151</c:v>
                </c:pt>
                <c:pt idx="1417">
                  <c:v>82.338558999999918</c:v>
                </c:pt>
                <c:pt idx="1418">
                  <c:v>82.33912400000014</c:v>
                </c:pt>
                <c:pt idx="1419">
                  <c:v>81.535463999999877</c:v>
                </c:pt>
                <c:pt idx="1420">
                  <c:v>81.136750999999947</c:v>
                </c:pt>
                <c:pt idx="1421">
                  <c:v>81.138237999999888</c:v>
                </c:pt>
                <c:pt idx="1422">
                  <c:v>81.144443000000024</c:v>
                </c:pt>
                <c:pt idx="1423">
                  <c:v>81.138533000000166</c:v>
                </c:pt>
                <c:pt idx="1424">
                  <c:v>81.099289000000169</c:v>
                </c:pt>
                <c:pt idx="1425">
                  <c:v>81.112674999999797</c:v>
                </c:pt>
                <c:pt idx="1426">
                  <c:v>81.546229999999696</c:v>
                </c:pt>
                <c:pt idx="1427">
                  <c:v>81.539518000000328</c:v>
                </c:pt>
                <c:pt idx="1428">
                  <c:v>81.141887000000168</c:v>
                </c:pt>
                <c:pt idx="1429">
                  <c:v>81.544779000000062</c:v>
                </c:pt>
                <c:pt idx="1430">
                  <c:v>81.938093999999808</c:v>
                </c:pt>
                <c:pt idx="1431">
                  <c:v>81.936449000000039</c:v>
                </c:pt>
                <c:pt idx="1432">
                  <c:v>82.336296999999945</c:v>
                </c:pt>
                <c:pt idx="1433">
                  <c:v>82.732853999999861</c:v>
                </c:pt>
                <c:pt idx="1434">
                  <c:v>82.72990800000025</c:v>
                </c:pt>
                <c:pt idx="1435">
                  <c:v>83.131623999999988</c:v>
                </c:pt>
                <c:pt idx="1436">
                  <c:v>83.135576000000015</c:v>
                </c:pt>
                <c:pt idx="1437">
                  <c:v>83.141764999999737</c:v>
                </c:pt>
                <c:pt idx="1438">
                  <c:v>83.940238999999735</c:v>
                </c:pt>
                <c:pt idx="1439">
                  <c:v>84.332228000000327</c:v>
                </c:pt>
                <c:pt idx="1440">
                  <c:v>83.939833999999962</c:v>
                </c:pt>
                <c:pt idx="1441">
                  <c:v>83.539426999999989</c:v>
                </c:pt>
                <c:pt idx="1442">
                  <c:v>83.931479000000081</c:v>
                </c:pt>
                <c:pt idx="1443">
                  <c:v>84.338966999999741</c:v>
                </c:pt>
                <c:pt idx="1444">
                  <c:v>84.336982000000319</c:v>
                </c:pt>
                <c:pt idx="1445">
                  <c:v>83.935489000000189</c:v>
                </c:pt>
                <c:pt idx="1446">
                  <c:v>83.939724000000012</c:v>
                </c:pt>
                <c:pt idx="1447">
                  <c:v>84.342299999999852</c:v>
                </c:pt>
                <c:pt idx="1448">
                  <c:v>84.341971999999828</c:v>
                </c:pt>
                <c:pt idx="1449">
                  <c:v>83.939900999999907</c:v>
                </c:pt>
                <c:pt idx="1450">
                  <c:v>83.526603999999963</c:v>
                </c:pt>
                <c:pt idx="1451">
                  <c:v>83.524408000000051</c:v>
                </c:pt>
                <c:pt idx="1452">
                  <c:v>83.545406000000014</c:v>
                </c:pt>
                <c:pt idx="1453">
                  <c:v>83.143153000000382</c:v>
                </c:pt>
                <c:pt idx="1454">
                  <c:v>82.744713999999931</c:v>
                </c:pt>
                <c:pt idx="1455">
                  <c:v>82.346571999999526</c:v>
                </c:pt>
                <c:pt idx="1456">
                  <c:v>81.941332999999929</c:v>
                </c:pt>
                <c:pt idx="1457">
                  <c:v>81.933247000000108</c:v>
                </c:pt>
                <c:pt idx="1458">
                  <c:v>81.53249500000021</c:v>
                </c:pt>
                <c:pt idx="1459">
                  <c:v>81.142208000000153</c:v>
                </c:pt>
                <c:pt idx="1460">
                  <c:v>81.138434999999731</c:v>
                </c:pt>
                <c:pt idx="1461">
                  <c:v>81.526967999999954</c:v>
                </c:pt>
                <c:pt idx="1462">
                  <c:v>81.527430000000379</c:v>
                </c:pt>
                <c:pt idx="1463">
                  <c:v>81.133008000000132</c:v>
                </c:pt>
                <c:pt idx="1464">
                  <c:v>81.142770999999698</c:v>
                </c:pt>
                <c:pt idx="1465">
                  <c:v>81.135757999999782</c:v>
                </c:pt>
                <c:pt idx="1466">
                  <c:v>81.110911000000158</c:v>
                </c:pt>
                <c:pt idx="1467">
                  <c:v>81.519063000000017</c:v>
                </c:pt>
                <c:pt idx="1468">
                  <c:v>81.945866000000194</c:v>
                </c:pt>
                <c:pt idx="1469">
                  <c:v>81.941170000000227</c:v>
                </c:pt>
                <c:pt idx="1470">
                  <c:v>82.32646899999969</c:v>
                </c:pt>
                <c:pt idx="1471">
                  <c:v>82.736449999999877</c:v>
                </c:pt>
                <c:pt idx="1472">
                  <c:v>82.739411000000018</c:v>
                </c:pt>
                <c:pt idx="1473">
                  <c:v>82.739309999999932</c:v>
                </c:pt>
                <c:pt idx="1474">
                  <c:v>83.14003200000019</c:v>
                </c:pt>
                <c:pt idx="1475">
                  <c:v>83.534261000000072</c:v>
                </c:pt>
                <c:pt idx="1476">
                  <c:v>83.529276000000038</c:v>
                </c:pt>
                <c:pt idx="1477">
                  <c:v>83.938091000000156</c:v>
                </c:pt>
                <c:pt idx="1478">
                  <c:v>84.344417999999735</c:v>
                </c:pt>
                <c:pt idx="1479">
                  <c:v>83.92936399999985</c:v>
                </c:pt>
                <c:pt idx="1480">
                  <c:v>83.931489000000226</c:v>
                </c:pt>
                <c:pt idx="1481">
                  <c:v>84.331615999999997</c:v>
                </c:pt>
                <c:pt idx="1482">
                  <c:v>84.322205999999937</c:v>
                </c:pt>
                <c:pt idx="1483">
                  <c:v>84.3309059999998</c:v>
                </c:pt>
                <c:pt idx="1484">
                  <c:v>84.340561000000093</c:v>
                </c:pt>
                <c:pt idx="1485">
                  <c:v>84.338557000000094</c:v>
                </c:pt>
                <c:pt idx="1486">
                  <c:v>83.930748999999821</c:v>
                </c:pt>
                <c:pt idx="1487">
                  <c:v>83.535913999999877</c:v>
                </c:pt>
                <c:pt idx="1488">
                  <c:v>83.538719999999842</c:v>
                </c:pt>
                <c:pt idx="1489">
                  <c:v>83.531064000000072</c:v>
                </c:pt>
                <c:pt idx="1490">
                  <c:v>83.136851000000092</c:v>
                </c:pt>
                <c:pt idx="1491">
                  <c:v>83.149482000000148</c:v>
                </c:pt>
                <c:pt idx="1492">
                  <c:v>83.147732000000246</c:v>
                </c:pt>
                <c:pt idx="1493">
                  <c:v>82.334699000000114</c:v>
                </c:pt>
                <c:pt idx="1494">
                  <c:v>81.926314000000048</c:v>
                </c:pt>
                <c:pt idx="1495">
                  <c:v>81.930657999999937</c:v>
                </c:pt>
                <c:pt idx="1496">
                  <c:v>81.5390289999998</c:v>
                </c:pt>
                <c:pt idx="1497">
                  <c:v>81.544584000000043</c:v>
                </c:pt>
                <c:pt idx="1498">
                  <c:v>81.541837999999927</c:v>
                </c:pt>
                <c:pt idx="1499">
                  <c:v>81.138994999999682</c:v>
                </c:pt>
                <c:pt idx="1500">
                  <c:v>81.133228000000088</c:v>
                </c:pt>
                <c:pt idx="1501">
                  <c:v>81.13916200000034</c:v>
                </c:pt>
                <c:pt idx="1502">
                  <c:v>81.139519000000178</c:v>
                </c:pt>
                <c:pt idx="1503">
                  <c:v>80.730968999999732</c:v>
                </c:pt>
                <c:pt idx="1504">
                  <c:v>81.138910999999894</c:v>
                </c:pt>
                <c:pt idx="1505">
                  <c:v>81.935867000000314</c:v>
                </c:pt>
                <c:pt idx="1506">
                  <c:v>81.933249999999816</c:v>
                </c:pt>
                <c:pt idx="1507">
                  <c:v>81.94340099999971</c:v>
                </c:pt>
                <c:pt idx="1508">
                  <c:v>82.338851999999918</c:v>
                </c:pt>
                <c:pt idx="1509">
                  <c:v>82.73680000000013</c:v>
                </c:pt>
                <c:pt idx="1510">
                  <c:v>82.742020000000139</c:v>
                </c:pt>
                <c:pt idx="1511">
                  <c:v>83.132070000000056</c:v>
                </c:pt>
                <c:pt idx="1512">
                  <c:v>83.128713999999889</c:v>
                </c:pt>
                <c:pt idx="1513">
                  <c:v>83.534590999999864</c:v>
                </c:pt>
                <c:pt idx="1514">
                  <c:v>83.937160000000119</c:v>
                </c:pt>
                <c:pt idx="1515">
                  <c:v>83.920241999999917</c:v>
                </c:pt>
                <c:pt idx="1516">
                  <c:v>83.919294999999863</c:v>
                </c:pt>
                <c:pt idx="1517">
                  <c:v>83.54429899999991</c:v>
                </c:pt>
                <c:pt idx="1518">
                  <c:v>83.937382000000241</c:v>
                </c:pt>
                <c:pt idx="1519">
                  <c:v>83.934715000000097</c:v>
                </c:pt>
                <c:pt idx="1520">
                  <c:v>83.940890000000024</c:v>
                </c:pt>
                <c:pt idx="1521">
                  <c:v>84.328372000000002</c:v>
                </c:pt>
                <c:pt idx="1522">
                  <c:v>84.334908999999811</c:v>
                </c:pt>
                <c:pt idx="1523">
                  <c:v>84.34375700000021</c:v>
                </c:pt>
                <c:pt idx="1524">
                  <c:v>84.333243000000152</c:v>
                </c:pt>
                <c:pt idx="1525">
                  <c:v>84.325985000000003</c:v>
                </c:pt>
                <c:pt idx="1526">
                  <c:v>83.933151999999779</c:v>
                </c:pt>
                <c:pt idx="1527">
                  <c:v>83.540214999999819</c:v>
                </c:pt>
                <c:pt idx="1528">
                  <c:v>83.144380000000069</c:v>
                </c:pt>
                <c:pt idx="1529">
                  <c:v>82.717685999999958</c:v>
                </c:pt>
                <c:pt idx="1530">
                  <c:v>82.32100099999991</c:v>
                </c:pt>
                <c:pt idx="1531">
                  <c:v>82.342770000000314</c:v>
                </c:pt>
                <c:pt idx="1532">
                  <c:v>82.338028000000179</c:v>
                </c:pt>
                <c:pt idx="1533">
                  <c:v>81.942390999999759</c:v>
                </c:pt>
                <c:pt idx="1534">
                  <c:v>81.937391000000162</c:v>
                </c:pt>
                <c:pt idx="1535">
                  <c:v>81.540639000000112</c:v>
                </c:pt>
                <c:pt idx="1536">
                  <c:v>81.134515999999962</c:v>
                </c:pt>
                <c:pt idx="1537">
                  <c:v>81.129320999999777</c:v>
                </c:pt>
                <c:pt idx="1538">
                  <c:v>81.13431399999979</c:v>
                </c:pt>
                <c:pt idx="1539">
                  <c:v>81.14030600000018</c:v>
                </c:pt>
                <c:pt idx="1540">
                  <c:v>81.145899999999926</c:v>
                </c:pt>
                <c:pt idx="1541">
                  <c:v>81.52705600000013</c:v>
                </c:pt>
                <c:pt idx="1542">
                  <c:v>81.524230000000273</c:v>
                </c:pt>
                <c:pt idx="1543">
                  <c:v>81.130963999999892</c:v>
                </c:pt>
                <c:pt idx="1544">
                  <c:v>81.528952999999774</c:v>
                </c:pt>
                <c:pt idx="1545">
                  <c:v>81.941582000000096</c:v>
                </c:pt>
                <c:pt idx="1546">
                  <c:v>81.941035000000056</c:v>
                </c:pt>
                <c:pt idx="1547">
                  <c:v>81.942699999999775</c:v>
                </c:pt>
                <c:pt idx="1548">
                  <c:v>82.742795999999998</c:v>
                </c:pt>
                <c:pt idx="1549">
                  <c:v>83.140444000000059</c:v>
                </c:pt>
                <c:pt idx="1550">
                  <c:v>83.132821000000035</c:v>
                </c:pt>
                <c:pt idx="1551">
                  <c:v>83.916597999999965</c:v>
                </c:pt>
                <c:pt idx="1552">
                  <c:v>83.92265100000003</c:v>
                </c:pt>
                <c:pt idx="1553">
                  <c:v>83.938859000000036</c:v>
                </c:pt>
                <c:pt idx="1554">
                  <c:v>84.344980999999848</c:v>
                </c:pt>
                <c:pt idx="1555">
                  <c:v>84.33147399999973</c:v>
                </c:pt>
                <c:pt idx="1556">
                  <c:v>84.334895999999901</c:v>
                </c:pt>
                <c:pt idx="1557">
                  <c:v>84.333520000000647</c:v>
                </c:pt>
                <c:pt idx="1558">
                  <c:v>84.329420000000596</c:v>
                </c:pt>
                <c:pt idx="1559">
                  <c:v>83.945971999999699</c:v>
                </c:pt>
                <c:pt idx="1560">
                  <c:v>83.937686999999812</c:v>
                </c:pt>
                <c:pt idx="1561">
                  <c:v>83.92751499999963</c:v>
                </c:pt>
                <c:pt idx="1562">
                  <c:v>83.938317999999697</c:v>
                </c:pt>
                <c:pt idx="1563">
                  <c:v>84.341875000000584</c:v>
                </c:pt>
                <c:pt idx="1564">
                  <c:v>83.930327000000261</c:v>
                </c:pt>
                <c:pt idx="1565">
                  <c:v>83.139171999999633</c:v>
                </c:pt>
                <c:pt idx="1566">
                  <c:v>82.745745999999599</c:v>
                </c:pt>
                <c:pt idx="1567">
                  <c:v>82.73446100000001</c:v>
                </c:pt>
                <c:pt idx="1568">
                  <c:v>82.73189900000034</c:v>
                </c:pt>
                <c:pt idx="1569">
                  <c:v>82.737105000000156</c:v>
                </c:pt>
                <c:pt idx="1570">
                  <c:v>82.737425999999687</c:v>
                </c:pt>
                <c:pt idx="1571">
                  <c:v>82.334053000000097</c:v>
                </c:pt>
                <c:pt idx="1572">
                  <c:v>81.540042000000312</c:v>
                </c:pt>
                <c:pt idx="1573">
                  <c:v>81.535539000000256</c:v>
                </c:pt>
                <c:pt idx="1574">
                  <c:v>81.132783999999845</c:v>
                </c:pt>
                <c:pt idx="1575">
                  <c:v>80.343063999999345</c:v>
                </c:pt>
                <c:pt idx="1576">
                  <c:v>80.736977999999908</c:v>
                </c:pt>
                <c:pt idx="1577">
                  <c:v>80.740206000000398</c:v>
                </c:pt>
                <c:pt idx="1578">
                  <c:v>81.147849000000292</c:v>
                </c:pt>
                <c:pt idx="1579">
                  <c:v>81.53708999999958</c:v>
                </c:pt>
                <c:pt idx="1580">
                  <c:v>81.53825500000022</c:v>
                </c:pt>
                <c:pt idx="1581">
                  <c:v>81.938285000000405</c:v>
                </c:pt>
                <c:pt idx="1582">
                  <c:v>81.932889999999304</c:v>
                </c:pt>
                <c:pt idx="1583">
                  <c:v>81.937573000000327</c:v>
                </c:pt>
                <c:pt idx="1584">
                  <c:v>82.335306999999943</c:v>
                </c:pt>
                <c:pt idx="1585">
                  <c:v>82.730337999999392</c:v>
                </c:pt>
                <c:pt idx="1586">
                  <c:v>82.737745000000359</c:v>
                </c:pt>
                <c:pt idx="1587">
                  <c:v>83.147049999999922</c:v>
                </c:pt>
                <c:pt idx="1588">
                  <c:v>83.538997000000393</c:v>
                </c:pt>
                <c:pt idx="1589">
                  <c:v>83.530833000000541</c:v>
                </c:pt>
                <c:pt idx="1590">
                  <c:v>83.542655999999397</c:v>
                </c:pt>
                <c:pt idx="1591">
                  <c:v>83.537722999999289</c:v>
                </c:pt>
                <c:pt idx="1592">
                  <c:v>83.530529000000399</c:v>
                </c:pt>
                <c:pt idx="1593">
                  <c:v>83.943235000000811</c:v>
                </c:pt>
                <c:pt idx="1594">
                  <c:v>83.944783000000086</c:v>
                </c:pt>
                <c:pt idx="1595">
                  <c:v>84.343817999999942</c:v>
                </c:pt>
                <c:pt idx="1596">
                  <c:v>84.73671000000013</c:v>
                </c:pt>
                <c:pt idx="1597">
                  <c:v>84.329578999999796</c:v>
                </c:pt>
                <c:pt idx="1598">
                  <c:v>84.346188000000097</c:v>
                </c:pt>
                <c:pt idx="1599">
                  <c:v>83.944528999999591</c:v>
                </c:pt>
                <c:pt idx="1600">
                  <c:v>83.929322999999556</c:v>
                </c:pt>
                <c:pt idx="1601">
                  <c:v>84.330355000000623</c:v>
                </c:pt>
                <c:pt idx="1602">
                  <c:v>83.945506999999623</c:v>
                </c:pt>
                <c:pt idx="1603">
                  <c:v>83.5433799999999</c:v>
                </c:pt>
                <c:pt idx="1604">
                  <c:v>83.536902000000566</c:v>
                </c:pt>
                <c:pt idx="1605">
                  <c:v>83.147391999999286</c:v>
                </c:pt>
                <c:pt idx="1606">
                  <c:v>82.741855999999643</c:v>
                </c:pt>
                <c:pt idx="1607">
                  <c:v>82.332647000000748</c:v>
                </c:pt>
                <c:pt idx="1608">
                  <c:v>81.530196000000444</c:v>
                </c:pt>
                <c:pt idx="1609">
                  <c:v>81.13257899999951</c:v>
                </c:pt>
                <c:pt idx="1610">
                  <c:v>81.137322999999355</c:v>
                </c:pt>
                <c:pt idx="1611">
                  <c:v>81.140947000000267</c:v>
                </c:pt>
                <c:pt idx="1612">
                  <c:v>81.145396000000289</c:v>
                </c:pt>
                <c:pt idx="1613">
                  <c:v>81.138827999999535</c:v>
                </c:pt>
                <c:pt idx="1614">
                  <c:v>81.135838999999919</c:v>
                </c:pt>
                <c:pt idx="1615">
                  <c:v>81.140337000000159</c:v>
                </c:pt>
                <c:pt idx="1616">
                  <c:v>81.531872999999734</c:v>
                </c:pt>
                <c:pt idx="1617">
                  <c:v>81.944585000000416</c:v>
                </c:pt>
                <c:pt idx="1618">
                  <c:v>82.3475650000006</c:v>
                </c:pt>
                <c:pt idx="1619">
                  <c:v>82.334360999999774</c:v>
                </c:pt>
                <c:pt idx="1620">
                  <c:v>81.933666999999502</c:v>
                </c:pt>
                <c:pt idx="1621">
                  <c:v>81.934623999999701</c:v>
                </c:pt>
                <c:pt idx="1622">
                  <c:v>81.936791000000255</c:v>
                </c:pt>
                <c:pt idx="1623">
                  <c:v>81.938416000000188</c:v>
                </c:pt>
                <c:pt idx="1624">
                  <c:v>81.935158000000399</c:v>
                </c:pt>
                <c:pt idx="1625">
                  <c:v>82.336506000000156</c:v>
                </c:pt>
                <c:pt idx="1626">
                  <c:v>83.139313999999501</c:v>
                </c:pt>
                <c:pt idx="1627">
                  <c:v>83.531106999999622</c:v>
                </c:pt>
                <c:pt idx="1628">
                  <c:v>83.530148999999938</c:v>
                </c:pt>
                <c:pt idx="1629">
                  <c:v>83.923093000000506</c:v>
                </c:pt>
                <c:pt idx="1630">
                  <c:v>84.32019400000047</c:v>
                </c:pt>
                <c:pt idx="1631">
                  <c:v>84.331898000000024</c:v>
                </c:pt>
                <c:pt idx="1632">
                  <c:v>84.339918000000239</c:v>
                </c:pt>
                <c:pt idx="1633">
                  <c:v>84.732205999999678</c:v>
                </c:pt>
                <c:pt idx="1634">
                  <c:v>84.332892999999387</c:v>
                </c:pt>
                <c:pt idx="1635">
                  <c:v>84.337624000000289</c:v>
                </c:pt>
                <c:pt idx="1636">
                  <c:v>84.341232999999761</c:v>
                </c:pt>
                <c:pt idx="1637">
                  <c:v>83.934609000000137</c:v>
                </c:pt>
                <c:pt idx="1638">
                  <c:v>83.931403000000671</c:v>
                </c:pt>
                <c:pt idx="1639">
                  <c:v>83.542984999999817</c:v>
                </c:pt>
                <c:pt idx="1640">
                  <c:v>83.531635000000108</c:v>
                </c:pt>
                <c:pt idx="1641">
                  <c:v>83.135420000000011</c:v>
                </c:pt>
                <c:pt idx="1642">
                  <c:v>83.137723999999594</c:v>
                </c:pt>
                <c:pt idx="1643">
                  <c:v>83.13686499999983</c:v>
                </c:pt>
                <c:pt idx="1644">
                  <c:v>83.14720600000004</c:v>
                </c:pt>
                <c:pt idx="1645">
                  <c:v>82.743038000000524</c:v>
                </c:pt>
                <c:pt idx="1646">
                  <c:v>82.331077999999764</c:v>
                </c:pt>
                <c:pt idx="1647">
                  <c:v>82.334297999999421</c:v>
                </c:pt>
                <c:pt idx="1648">
                  <c:v>81.532138000000316</c:v>
                </c:pt>
                <c:pt idx="1649">
                  <c:v>81.525870000000225</c:v>
                </c:pt>
                <c:pt idx="1650">
                  <c:v>81.540297000000294</c:v>
                </c:pt>
                <c:pt idx="1651">
                  <c:v>80.743109000000004</c:v>
                </c:pt>
                <c:pt idx="1652">
                  <c:v>80.73794799999996</c:v>
                </c:pt>
                <c:pt idx="1653">
                  <c:v>81.139434000000051</c:v>
                </c:pt>
                <c:pt idx="1654">
                  <c:v>81.134381999999619</c:v>
                </c:pt>
                <c:pt idx="1655">
                  <c:v>81.132960000000253</c:v>
                </c:pt>
                <c:pt idx="1656">
                  <c:v>81.14116400000006</c:v>
                </c:pt>
                <c:pt idx="1657">
                  <c:v>81.542645999999706</c:v>
                </c:pt>
                <c:pt idx="1658">
                  <c:v>81.535122000000001</c:v>
                </c:pt>
                <c:pt idx="1659">
                  <c:v>81.939682999999775</c:v>
                </c:pt>
                <c:pt idx="1660">
                  <c:v>82.747706999999536</c:v>
                </c:pt>
                <c:pt idx="1661">
                  <c:v>82.326658000000521</c:v>
                </c:pt>
                <c:pt idx="1662">
                  <c:v>82.335454000000595</c:v>
                </c:pt>
                <c:pt idx="1663">
                  <c:v>83.147006999999917</c:v>
                </c:pt>
                <c:pt idx="1664">
                  <c:v>83.53950900000001</c:v>
                </c:pt>
                <c:pt idx="1665">
                  <c:v>83.537471999999809</c:v>
                </c:pt>
                <c:pt idx="1666">
                  <c:v>83.53338100000002</c:v>
                </c:pt>
                <c:pt idx="1667">
                  <c:v>83.938334999999995</c:v>
                </c:pt>
                <c:pt idx="1668">
                  <c:v>84.330806999999879</c:v>
                </c:pt>
                <c:pt idx="1669">
                  <c:v>84.328078999999548</c:v>
                </c:pt>
                <c:pt idx="1670">
                  <c:v>84.337339999999699</c:v>
                </c:pt>
                <c:pt idx="1671">
                  <c:v>84.344433000000777</c:v>
                </c:pt>
                <c:pt idx="1672">
                  <c:v>84.336092000000065</c:v>
                </c:pt>
                <c:pt idx="1673">
                  <c:v>84.330711999999551</c:v>
                </c:pt>
                <c:pt idx="1674">
                  <c:v>83.918418000000429</c:v>
                </c:pt>
                <c:pt idx="1675">
                  <c:v>83.915742999999736</c:v>
                </c:pt>
                <c:pt idx="1676">
                  <c:v>83.942005000000051</c:v>
                </c:pt>
                <c:pt idx="1677">
                  <c:v>83.533933000000445</c:v>
                </c:pt>
                <c:pt idx="1678">
                  <c:v>83.533901999999955</c:v>
                </c:pt>
                <c:pt idx="1679">
                  <c:v>83.134371999999928</c:v>
                </c:pt>
                <c:pt idx="1680">
                  <c:v>82.736668999999893</c:v>
                </c:pt>
                <c:pt idx="1681">
                  <c:v>82.743247000000338</c:v>
                </c:pt>
                <c:pt idx="1682">
                  <c:v>82.738658000000214</c:v>
                </c:pt>
                <c:pt idx="1683">
                  <c:v>82.738644999999451</c:v>
                </c:pt>
                <c:pt idx="1684">
                  <c:v>82.737053999999262</c:v>
                </c:pt>
                <c:pt idx="1685">
                  <c:v>82.340931999999668</c:v>
                </c:pt>
                <c:pt idx="1686">
                  <c:v>81.938378</c:v>
                </c:pt>
                <c:pt idx="1687">
                  <c:v>81.944262000000151</c:v>
                </c:pt>
                <c:pt idx="1688">
                  <c:v>81.538984000000539</c:v>
                </c:pt>
                <c:pt idx="1689">
                  <c:v>81.128112000000726</c:v>
                </c:pt>
                <c:pt idx="1690">
                  <c:v>81.139634999999885</c:v>
                </c:pt>
                <c:pt idx="1691">
                  <c:v>80.749998999999661</c:v>
                </c:pt>
                <c:pt idx="1692">
                  <c:v>80.743515000000116</c:v>
                </c:pt>
                <c:pt idx="1693">
                  <c:v>80.737419000000045</c:v>
                </c:pt>
                <c:pt idx="1694">
                  <c:v>80.733815999999933</c:v>
                </c:pt>
                <c:pt idx="1695">
                  <c:v>81.134980999999584</c:v>
                </c:pt>
                <c:pt idx="1696">
                  <c:v>81.534507000000133</c:v>
                </c:pt>
                <c:pt idx="1697">
                  <c:v>82.329392000000212</c:v>
                </c:pt>
                <c:pt idx="1698">
                  <c:v>82.73938199999975</c:v>
                </c:pt>
                <c:pt idx="1699">
                  <c:v>83.139268000000243</c:v>
                </c:pt>
                <c:pt idx="1700">
                  <c:v>83.532805999999994</c:v>
                </c:pt>
                <c:pt idx="1701">
                  <c:v>83.136410999999896</c:v>
                </c:pt>
                <c:pt idx="1702">
                  <c:v>83.136922000000027</c:v>
                </c:pt>
                <c:pt idx="1703">
                  <c:v>83.941901000000314</c:v>
                </c:pt>
                <c:pt idx="1704">
                  <c:v>83.948309999999935</c:v>
                </c:pt>
                <c:pt idx="1705">
                  <c:v>83.538704999999766</c:v>
                </c:pt>
                <c:pt idx="1706">
                  <c:v>83.5269550000001</c:v>
                </c:pt>
                <c:pt idx="1707">
                  <c:v>83.53613399999972</c:v>
                </c:pt>
                <c:pt idx="1708">
                  <c:v>83.541143000000204</c:v>
                </c:pt>
                <c:pt idx="1709">
                  <c:v>83.932332000000542</c:v>
                </c:pt>
                <c:pt idx="1710">
                  <c:v>84.332524999999407</c:v>
                </c:pt>
                <c:pt idx="1711">
                  <c:v>84.330792999999687</c:v>
                </c:pt>
                <c:pt idx="1712">
                  <c:v>83.934232000000748</c:v>
                </c:pt>
                <c:pt idx="1713">
                  <c:v>83.937419000000034</c:v>
                </c:pt>
                <c:pt idx="1714">
                  <c:v>84.331436999999426</c:v>
                </c:pt>
                <c:pt idx="1715">
                  <c:v>84.735805999999684</c:v>
                </c:pt>
                <c:pt idx="1716">
                  <c:v>84.735838000000513</c:v>
                </c:pt>
                <c:pt idx="1717">
                  <c:v>83.93590700000027</c:v>
                </c:pt>
                <c:pt idx="1718">
                  <c:v>83.145437999999956</c:v>
                </c:pt>
                <c:pt idx="1719">
                  <c:v>82.741020999999819</c:v>
                </c:pt>
                <c:pt idx="1720">
                  <c:v>82.316233999999497</c:v>
                </c:pt>
                <c:pt idx="1721">
                  <c:v>81.517472999999654</c:v>
                </c:pt>
                <c:pt idx="1722">
                  <c:v>81.53519899999975</c:v>
                </c:pt>
                <c:pt idx="1723">
                  <c:v>81.934034000000111</c:v>
                </c:pt>
                <c:pt idx="1724">
                  <c:v>81.544717000000503</c:v>
                </c:pt>
                <c:pt idx="1725">
                  <c:v>81.140322000000538</c:v>
                </c:pt>
                <c:pt idx="1726">
                  <c:v>81.535816999999781</c:v>
                </c:pt>
                <c:pt idx="1727">
                  <c:v>81.54565199999962</c:v>
                </c:pt>
                <c:pt idx="1728">
                  <c:v>81.13753099999974</c:v>
                </c:pt>
                <c:pt idx="1729">
                  <c:v>81.136937000000557</c:v>
                </c:pt>
                <c:pt idx="1730">
                  <c:v>81.13927000000001</c:v>
                </c:pt>
                <c:pt idx="1731">
                  <c:v>81.541649999999947</c:v>
                </c:pt>
                <c:pt idx="1732">
                  <c:v>81.941273000000592</c:v>
                </c:pt>
                <c:pt idx="1733">
                  <c:v>81.924220999999477</c:v>
                </c:pt>
                <c:pt idx="1734">
                  <c:v>81.922230999999726</c:v>
                </c:pt>
                <c:pt idx="1735">
                  <c:v>82.334599000000367</c:v>
                </c:pt>
                <c:pt idx="1736">
                  <c:v>82.339303000000257</c:v>
                </c:pt>
                <c:pt idx="1737">
                  <c:v>82.339239999999847</c:v>
                </c:pt>
                <c:pt idx="1738">
                  <c:v>82.735391000000163</c:v>
                </c:pt>
                <c:pt idx="1739">
                  <c:v>82.333967000000143</c:v>
                </c:pt>
                <c:pt idx="1740">
                  <c:v>82.736978999999337</c:v>
                </c:pt>
                <c:pt idx="1741">
                  <c:v>83.147416999999564</c:v>
                </c:pt>
                <c:pt idx="1742">
                  <c:v>83.129938000000436</c:v>
                </c:pt>
                <c:pt idx="1743">
                  <c:v>83.923546000000215</c:v>
                </c:pt>
                <c:pt idx="1744">
                  <c:v>84.338534000000038</c:v>
                </c:pt>
                <c:pt idx="1745">
                  <c:v>84.333992000000364</c:v>
                </c:pt>
                <c:pt idx="1746">
                  <c:v>84.328718999999751</c:v>
                </c:pt>
                <c:pt idx="1747">
                  <c:v>84.335823000000005</c:v>
                </c:pt>
                <c:pt idx="1748">
                  <c:v>83.939779999999871</c:v>
                </c:pt>
                <c:pt idx="1749">
                  <c:v>83.936008999999274</c:v>
                </c:pt>
                <c:pt idx="1750">
                  <c:v>84.334379999999896</c:v>
                </c:pt>
                <c:pt idx="1751">
                  <c:v>84.33579500000053</c:v>
                </c:pt>
                <c:pt idx="1752">
                  <c:v>84.33206000000024</c:v>
                </c:pt>
                <c:pt idx="1753">
                  <c:v>83.928758000000187</c:v>
                </c:pt>
                <c:pt idx="1754">
                  <c:v>83.939195000000154</c:v>
                </c:pt>
                <c:pt idx="1755">
                  <c:v>83.937433999999655</c:v>
                </c:pt>
                <c:pt idx="1756">
                  <c:v>83.133994999999572</c:v>
                </c:pt>
                <c:pt idx="1757">
                  <c:v>82.738239000000249</c:v>
                </c:pt>
                <c:pt idx="1758">
                  <c:v>82.743334000000687</c:v>
                </c:pt>
                <c:pt idx="1759">
                  <c:v>82.739786000000095</c:v>
                </c:pt>
                <c:pt idx="1760">
                  <c:v>81.933952999999917</c:v>
                </c:pt>
                <c:pt idx="1761">
                  <c:v>81.534093000000041</c:v>
                </c:pt>
                <c:pt idx="1762">
                  <c:v>81.544904999999574</c:v>
                </c:pt>
                <c:pt idx="1763">
                  <c:v>81.146125999999981</c:v>
                </c:pt>
                <c:pt idx="1764">
                  <c:v>81.138213999999948</c:v>
                </c:pt>
                <c:pt idx="1765">
                  <c:v>81.135009999999454</c:v>
                </c:pt>
                <c:pt idx="1766">
                  <c:v>81.128418000000636</c:v>
                </c:pt>
                <c:pt idx="1767">
                  <c:v>81.129097000000343</c:v>
                </c:pt>
                <c:pt idx="1768">
                  <c:v>81.132417999999575</c:v>
                </c:pt>
                <c:pt idx="1769">
                  <c:v>81.534542999999587</c:v>
                </c:pt>
                <c:pt idx="1770">
                  <c:v>81.941406000000086</c:v>
                </c:pt>
                <c:pt idx="1771">
                  <c:v>81.933280000000366</c:v>
                </c:pt>
                <c:pt idx="1772">
                  <c:v>81.935346999999865</c:v>
                </c:pt>
                <c:pt idx="1773">
                  <c:v>81.936060000000168</c:v>
                </c:pt>
                <c:pt idx="1774">
                  <c:v>82.333578000000273</c:v>
                </c:pt>
                <c:pt idx="1775">
                  <c:v>82.344099999999912</c:v>
                </c:pt>
                <c:pt idx="1776">
                  <c:v>82.33870300000001</c:v>
                </c:pt>
                <c:pt idx="1777">
                  <c:v>82.733357999999498</c:v>
                </c:pt>
                <c:pt idx="1778">
                  <c:v>83.127386999999885</c:v>
                </c:pt>
                <c:pt idx="1779">
                  <c:v>83.53499500000072</c:v>
                </c:pt>
                <c:pt idx="1780">
                  <c:v>83.538841000000332</c:v>
                </c:pt>
                <c:pt idx="1781">
                  <c:v>83.530396999999311</c:v>
                </c:pt>
                <c:pt idx="1782">
                  <c:v>83.938654999999187</c:v>
                </c:pt>
                <c:pt idx="1783">
                  <c:v>84.34161000000006</c:v>
                </c:pt>
                <c:pt idx="1784">
                  <c:v>84.328720000000089</c:v>
                </c:pt>
                <c:pt idx="1785">
                  <c:v>84.331181000000129</c:v>
                </c:pt>
                <c:pt idx="1786">
                  <c:v>84.727133000000322</c:v>
                </c:pt>
                <c:pt idx="1787">
                  <c:v>84.737734000000273</c:v>
                </c:pt>
                <c:pt idx="1788">
                  <c:v>84.339133000000004</c:v>
                </c:pt>
                <c:pt idx="1789">
                  <c:v>83.936038999999425</c:v>
                </c:pt>
                <c:pt idx="1790">
                  <c:v>83.943298000000368</c:v>
                </c:pt>
                <c:pt idx="1791">
                  <c:v>83.524455000000501</c:v>
                </c:pt>
                <c:pt idx="1792">
                  <c:v>83.139509999999404</c:v>
                </c:pt>
                <c:pt idx="1793">
                  <c:v>83.14387000000022</c:v>
                </c:pt>
                <c:pt idx="1794">
                  <c:v>83.134941000000595</c:v>
                </c:pt>
                <c:pt idx="1795">
                  <c:v>83.131187999999725</c:v>
                </c:pt>
                <c:pt idx="1796">
                  <c:v>82.326674999999909</c:v>
                </c:pt>
                <c:pt idx="1797">
                  <c:v>82.734556999999768</c:v>
                </c:pt>
                <c:pt idx="1798">
                  <c:v>82.731225999999879</c:v>
                </c:pt>
                <c:pt idx="1799">
                  <c:v>81.93049200000064</c:v>
                </c:pt>
                <c:pt idx="1800">
                  <c:v>81.937008999999478</c:v>
                </c:pt>
                <c:pt idx="1801">
                  <c:v>81.537650999999414</c:v>
                </c:pt>
                <c:pt idx="1802">
                  <c:v>81.140088000000503</c:v>
                </c:pt>
                <c:pt idx="1803">
                  <c:v>81.141063000000429</c:v>
                </c:pt>
                <c:pt idx="1804">
                  <c:v>81.130988000000229</c:v>
                </c:pt>
                <c:pt idx="1805">
                  <c:v>81.1333699999999</c:v>
                </c:pt>
                <c:pt idx="1806">
                  <c:v>80.735804999999345</c:v>
                </c:pt>
                <c:pt idx="1807">
                  <c:v>80.733898999999838</c:v>
                </c:pt>
                <c:pt idx="1808">
                  <c:v>81.542587000000651</c:v>
                </c:pt>
                <c:pt idx="1809">
                  <c:v>82.339950999999587</c:v>
                </c:pt>
                <c:pt idx="1810">
                  <c:v>81.932236999999247</c:v>
                </c:pt>
                <c:pt idx="1811">
                  <c:v>81.543664000000547</c:v>
                </c:pt>
                <c:pt idx="1812">
                  <c:v>82.343620000000215</c:v>
                </c:pt>
                <c:pt idx="1813">
                  <c:v>82.330206999999575</c:v>
                </c:pt>
                <c:pt idx="1814">
                  <c:v>82.331458000000168</c:v>
                </c:pt>
                <c:pt idx="1815">
                  <c:v>83.144968000000006</c:v>
                </c:pt>
                <c:pt idx="1816">
                  <c:v>83.548338000000342</c:v>
                </c:pt>
                <c:pt idx="1817">
                  <c:v>83.529234000000315</c:v>
                </c:pt>
                <c:pt idx="1818">
                  <c:v>83.532666999999321</c:v>
                </c:pt>
                <c:pt idx="1819">
                  <c:v>83.947999000000209</c:v>
                </c:pt>
                <c:pt idx="1820">
                  <c:v>84.336955000000273</c:v>
                </c:pt>
                <c:pt idx="1821">
                  <c:v>84.335651999999357</c:v>
                </c:pt>
                <c:pt idx="1822">
                  <c:v>84.339394999999627</c:v>
                </c:pt>
                <c:pt idx="1823">
                  <c:v>83.940920000000176</c:v>
                </c:pt>
                <c:pt idx="1824">
                  <c:v>83.945272000000102</c:v>
                </c:pt>
                <c:pt idx="1825">
                  <c:v>84.336596000000668</c:v>
                </c:pt>
                <c:pt idx="1826">
                  <c:v>84.329930999999874</c:v>
                </c:pt>
                <c:pt idx="1827">
                  <c:v>83.933695999999316</c:v>
                </c:pt>
                <c:pt idx="1828">
                  <c:v>83.52977600000014</c:v>
                </c:pt>
                <c:pt idx="1829">
                  <c:v>83.934874000000661</c:v>
                </c:pt>
                <c:pt idx="1830">
                  <c:v>83.935991999999885</c:v>
                </c:pt>
                <c:pt idx="1831">
                  <c:v>83.135682999999915</c:v>
                </c:pt>
                <c:pt idx="1832">
                  <c:v>83.142292000000793</c:v>
                </c:pt>
                <c:pt idx="1833">
                  <c:v>83.515996999999345</c:v>
                </c:pt>
                <c:pt idx="1834">
                  <c:v>83.122406999999328</c:v>
                </c:pt>
                <c:pt idx="1835">
                  <c:v>82.740638000000217</c:v>
                </c:pt>
                <c:pt idx="1836">
                  <c:v>82.338546999999892</c:v>
                </c:pt>
                <c:pt idx="1837">
                  <c:v>81.93430300000017</c:v>
                </c:pt>
                <c:pt idx="1838">
                  <c:v>81.530524999999955</c:v>
                </c:pt>
                <c:pt idx="1839">
                  <c:v>81.135290999999938</c:v>
                </c:pt>
                <c:pt idx="1840">
                  <c:v>81.136987000000204</c:v>
                </c:pt>
                <c:pt idx="1841">
                  <c:v>80.735106000000087</c:v>
                </c:pt>
                <c:pt idx="1842">
                  <c:v>80.736147999999957</c:v>
                </c:pt>
                <c:pt idx="1843">
                  <c:v>81.144788000000005</c:v>
                </c:pt>
                <c:pt idx="1844">
                  <c:v>80.743624000000636</c:v>
                </c:pt>
                <c:pt idx="1845">
                  <c:v>80.734674000000268</c:v>
                </c:pt>
                <c:pt idx="1846">
                  <c:v>81.53099899999944</c:v>
                </c:pt>
                <c:pt idx="1847">
                  <c:v>81.938845999999273</c:v>
                </c:pt>
                <c:pt idx="1848">
                  <c:v>81.938436000000536</c:v>
                </c:pt>
                <c:pt idx="1849">
                  <c:v>82.335084000000791</c:v>
                </c:pt>
                <c:pt idx="1850">
                  <c:v>82.731557000000066</c:v>
                </c:pt>
                <c:pt idx="1851">
                  <c:v>83.141740999999854</c:v>
                </c:pt>
                <c:pt idx="1852">
                  <c:v>83.144998999999586</c:v>
                </c:pt>
                <c:pt idx="1853">
                  <c:v>83.136933000000113</c:v>
                </c:pt>
                <c:pt idx="1854">
                  <c:v>83.549074999999732</c:v>
                </c:pt>
                <c:pt idx="1855">
                  <c:v>83.548814999999934</c:v>
                </c:pt>
                <c:pt idx="1856">
                  <c:v>83.515482000000475</c:v>
                </c:pt>
                <c:pt idx="1857">
                  <c:v>83.524889000000087</c:v>
                </c:pt>
                <c:pt idx="1858">
                  <c:v>83.548325999999918</c:v>
                </c:pt>
                <c:pt idx="1859">
                  <c:v>83.53697799999992</c:v>
                </c:pt>
                <c:pt idx="1860">
                  <c:v>83.535173999999472</c:v>
                </c:pt>
                <c:pt idx="1861">
                  <c:v>83.937010999999245</c:v>
                </c:pt>
                <c:pt idx="1862">
                  <c:v>84.335736000000566</c:v>
                </c:pt>
                <c:pt idx="1863">
                  <c:v>84.336642000000722</c:v>
                </c:pt>
                <c:pt idx="1864">
                  <c:v>84.33714599999945</c:v>
                </c:pt>
                <c:pt idx="1865">
                  <c:v>83.929021999999577</c:v>
                </c:pt>
                <c:pt idx="1866">
                  <c:v>83.933362000000841</c:v>
                </c:pt>
                <c:pt idx="1867">
                  <c:v>84.34350800000044</c:v>
                </c:pt>
                <c:pt idx="1868">
                  <c:v>84.331541999999558</c:v>
                </c:pt>
                <c:pt idx="1869">
                  <c:v>83.932480999999996</c:v>
                </c:pt>
                <c:pt idx="1870">
                  <c:v>83.53598200000016</c:v>
                </c:pt>
                <c:pt idx="1871">
                  <c:v>83.527805999999885</c:v>
                </c:pt>
                <c:pt idx="1872">
                  <c:v>82.737863000000289</c:v>
                </c:pt>
                <c:pt idx="1873">
                  <c:v>81.93638799999934</c:v>
                </c:pt>
                <c:pt idx="1874">
                  <c:v>81.933333999999547</c:v>
                </c:pt>
                <c:pt idx="1875">
                  <c:v>81.54485300000016</c:v>
                </c:pt>
                <c:pt idx="1876">
                  <c:v>81.141565000000242</c:v>
                </c:pt>
                <c:pt idx="1877">
                  <c:v>81.132140000000106</c:v>
                </c:pt>
                <c:pt idx="1878">
                  <c:v>81.133935000000236</c:v>
                </c:pt>
                <c:pt idx="1879">
                  <c:v>80.717983000000459</c:v>
                </c:pt>
                <c:pt idx="1880">
                  <c:v>80.715294999999969</c:v>
                </c:pt>
                <c:pt idx="1881">
                  <c:v>81.129994999999667</c:v>
                </c:pt>
                <c:pt idx="1882">
                  <c:v>81.538956999999584</c:v>
                </c:pt>
                <c:pt idx="1883">
                  <c:v>81.947271000000171</c:v>
                </c:pt>
                <c:pt idx="1884">
                  <c:v>82.332004000000381</c:v>
                </c:pt>
                <c:pt idx="1885">
                  <c:v>81.931052999999508</c:v>
                </c:pt>
                <c:pt idx="1886">
                  <c:v>81.540821999999764</c:v>
                </c:pt>
                <c:pt idx="1887">
                  <c:v>81.938799000000699</c:v>
                </c:pt>
                <c:pt idx="1888">
                  <c:v>81.942189999999925</c:v>
                </c:pt>
                <c:pt idx="1889">
                  <c:v>81.941150999999252</c:v>
                </c:pt>
                <c:pt idx="1890">
                  <c:v>82.342494000000102</c:v>
                </c:pt>
                <c:pt idx="1891">
                  <c:v>83.135464000000297</c:v>
                </c:pt>
                <c:pt idx="1892">
                  <c:v>83.533283999999924</c:v>
                </c:pt>
                <c:pt idx="1893">
                  <c:v>83.534800000000189</c:v>
                </c:pt>
                <c:pt idx="1894">
                  <c:v>83.939526999999714</c:v>
                </c:pt>
                <c:pt idx="1895">
                  <c:v>83.941135000000202</c:v>
                </c:pt>
                <c:pt idx="1896">
                  <c:v>83.931474000000151</c:v>
                </c:pt>
                <c:pt idx="1897">
                  <c:v>83.930029999999704</c:v>
                </c:pt>
                <c:pt idx="1898">
                  <c:v>83.93033099999974</c:v>
                </c:pt>
                <c:pt idx="1899">
                  <c:v>84.334481999999866</c:v>
                </c:pt>
                <c:pt idx="1900">
                  <c:v>84.336014000000091</c:v>
                </c:pt>
                <c:pt idx="1901">
                  <c:v>84.333471000000486</c:v>
                </c:pt>
                <c:pt idx="1902">
                  <c:v>84.33792899999986</c:v>
                </c:pt>
                <c:pt idx="1903">
                  <c:v>84.340698999999915</c:v>
                </c:pt>
                <c:pt idx="1904">
                  <c:v>83.932504999999992</c:v>
                </c:pt>
                <c:pt idx="1905">
                  <c:v>83.545997</c:v>
                </c:pt>
                <c:pt idx="1906">
                  <c:v>83.940858000000105</c:v>
                </c:pt>
                <c:pt idx="1907">
                  <c:v>83.533137000000181</c:v>
                </c:pt>
                <c:pt idx="1908">
                  <c:v>83.140017000000057</c:v>
                </c:pt>
                <c:pt idx="1909">
                  <c:v>83.12652099999957</c:v>
                </c:pt>
                <c:pt idx="1910">
                  <c:v>82.729245000000446</c:v>
                </c:pt>
                <c:pt idx="1911">
                  <c:v>82.342027000000257</c:v>
                </c:pt>
                <c:pt idx="1912">
                  <c:v>81.938391999999283</c:v>
                </c:pt>
                <c:pt idx="1913">
                  <c:v>81.946446999999523</c:v>
                </c:pt>
                <c:pt idx="1914">
                  <c:v>81.548204000000453</c:v>
                </c:pt>
                <c:pt idx="1915">
                  <c:v>81.137923999999998</c:v>
                </c:pt>
                <c:pt idx="1916">
                  <c:v>81.536111000000176</c:v>
                </c:pt>
                <c:pt idx="1917">
                  <c:v>81.533404999999959</c:v>
                </c:pt>
                <c:pt idx="1918">
                  <c:v>81.137205999999765</c:v>
                </c:pt>
                <c:pt idx="1919">
                  <c:v>81.147474000000727</c:v>
                </c:pt>
                <c:pt idx="1920">
                  <c:v>81.141769000000238</c:v>
                </c:pt>
                <c:pt idx="1921">
                  <c:v>81.128240999999775</c:v>
                </c:pt>
                <c:pt idx="1922">
                  <c:v>81.12829199999976</c:v>
                </c:pt>
                <c:pt idx="1923">
                  <c:v>81.121934000000124</c:v>
                </c:pt>
                <c:pt idx="1924">
                  <c:v>81.937044999999841</c:v>
                </c:pt>
                <c:pt idx="1925">
                  <c:v>82.341955999999868</c:v>
                </c:pt>
                <c:pt idx="1926">
                  <c:v>81.937365</c:v>
                </c:pt>
                <c:pt idx="1927">
                  <c:v>82.338926000000015</c:v>
                </c:pt>
                <c:pt idx="1928">
                  <c:v>83.134903000000463</c:v>
                </c:pt>
                <c:pt idx="1929">
                  <c:v>83.142011999999681</c:v>
                </c:pt>
                <c:pt idx="1930">
                  <c:v>83.136675999999511</c:v>
                </c:pt>
                <c:pt idx="1931">
                  <c:v>83.936950999999851</c:v>
                </c:pt>
                <c:pt idx="1932">
                  <c:v>83.941872000000558</c:v>
                </c:pt>
                <c:pt idx="1933">
                  <c:v>83.536527000000035</c:v>
                </c:pt>
                <c:pt idx="1934">
                  <c:v>83.943020999999305</c:v>
                </c:pt>
                <c:pt idx="1935">
                  <c:v>84.330351000000178</c:v>
                </c:pt>
                <c:pt idx="1936">
                  <c:v>84.317586000000631</c:v>
                </c:pt>
                <c:pt idx="1937">
                  <c:v>83.937708999999984</c:v>
                </c:pt>
                <c:pt idx="1938">
                  <c:v>83.940799999999626</c:v>
                </c:pt>
                <c:pt idx="1939">
                  <c:v>84.336684000000389</c:v>
                </c:pt>
                <c:pt idx="1940">
                  <c:v>84.335244999999816</c:v>
                </c:pt>
                <c:pt idx="1941">
                  <c:v>83.941620999999259</c:v>
                </c:pt>
                <c:pt idx="1942">
                  <c:v>83.537404999999865</c:v>
                </c:pt>
                <c:pt idx="1943">
                  <c:v>83.931372000000181</c:v>
                </c:pt>
                <c:pt idx="1944">
                  <c:v>83.939361000000815</c:v>
                </c:pt>
                <c:pt idx="1945">
                  <c:v>83.534238000000016</c:v>
                </c:pt>
                <c:pt idx="1946">
                  <c:v>83.140665999999726</c:v>
                </c:pt>
                <c:pt idx="1947">
                  <c:v>83.139314999999783</c:v>
                </c:pt>
                <c:pt idx="1948">
                  <c:v>82.727912000000288</c:v>
                </c:pt>
                <c:pt idx="1949">
                  <c:v>82.340361000000144</c:v>
                </c:pt>
                <c:pt idx="1950">
                  <c:v>82.344657999999583</c:v>
                </c:pt>
                <c:pt idx="1951">
                  <c:v>81.936657000000366</c:v>
                </c:pt>
                <c:pt idx="1952">
                  <c:v>81.533215000000212</c:v>
                </c:pt>
                <c:pt idx="1953">
                  <c:v>81.541724999999872</c:v>
                </c:pt>
                <c:pt idx="1954">
                  <c:v>81.538801999999862</c:v>
                </c:pt>
                <c:pt idx="1955">
                  <c:v>81.12990600000046</c:v>
                </c:pt>
                <c:pt idx="1956">
                  <c:v>81.131383999999684</c:v>
                </c:pt>
                <c:pt idx="1957">
                  <c:v>81.133299999999849</c:v>
                </c:pt>
                <c:pt idx="1958">
                  <c:v>80.742334999999912</c:v>
                </c:pt>
                <c:pt idx="1959">
                  <c:v>81.138945000000092</c:v>
                </c:pt>
                <c:pt idx="1960">
                  <c:v>81.93199999999996</c:v>
                </c:pt>
                <c:pt idx="1961">
                  <c:v>81.53275399999967</c:v>
                </c:pt>
                <c:pt idx="1962">
                  <c:v>81.542632000000424</c:v>
                </c:pt>
                <c:pt idx="1963">
                  <c:v>81.950417000000186</c:v>
                </c:pt>
                <c:pt idx="1964">
                  <c:v>82.334983999999736</c:v>
                </c:pt>
                <c:pt idx="1965">
                  <c:v>82.72686799999974</c:v>
                </c:pt>
                <c:pt idx="1966">
                  <c:v>82.743370000000141</c:v>
                </c:pt>
                <c:pt idx="1967">
                  <c:v>82.739158999999745</c:v>
                </c:pt>
                <c:pt idx="1968">
                  <c:v>83.139918000000193</c:v>
                </c:pt>
                <c:pt idx="1969">
                  <c:v>83.542611000000591</c:v>
                </c:pt>
                <c:pt idx="1970">
                  <c:v>83.530736999999874</c:v>
                </c:pt>
                <c:pt idx="1971">
                  <c:v>83.936363999999401</c:v>
                </c:pt>
                <c:pt idx="1972">
                  <c:v>84.333997000000295</c:v>
                </c:pt>
                <c:pt idx="1973">
                  <c:v>84.331663999999876</c:v>
                </c:pt>
                <c:pt idx="1974">
                  <c:v>83.935706999999809</c:v>
                </c:pt>
                <c:pt idx="1975">
                  <c:v>83.934592000000748</c:v>
                </c:pt>
                <c:pt idx="1976">
                  <c:v>84.338784000000089</c:v>
                </c:pt>
                <c:pt idx="1977">
                  <c:v>84.343944999999223</c:v>
                </c:pt>
                <c:pt idx="1978">
                  <c:v>84.334571999999412</c:v>
                </c:pt>
                <c:pt idx="1979">
                  <c:v>83.935059000000535</c:v>
                </c:pt>
                <c:pt idx="1980">
                  <c:v>83.933705999999972</c:v>
                </c:pt>
                <c:pt idx="1981">
                  <c:v>84.33161100000018</c:v>
                </c:pt>
                <c:pt idx="1982">
                  <c:v>83.939060000000779</c:v>
                </c:pt>
                <c:pt idx="1983">
                  <c:v>83.537981999999658</c:v>
                </c:pt>
                <c:pt idx="1984">
                  <c:v>83.138064999999585</c:v>
                </c:pt>
                <c:pt idx="1985">
                  <c:v>82.741519000000153</c:v>
                </c:pt>
                <c:pt idx="1986">
                  <c:v>82.739505000000463</c:v>
                </c:pt>
                <c:pt idx="1987">
                  <c:v>82.336810999999727</c:v>
                </c:pt>
                <c:pt idx="1988">
                  <c:v>81.542024999999569</c:v>
                </c:pt>
                <c:pt idx="1989">
                  <c:v>81.53700100000043</c:v>
                </c:pt>
                <c:pt idx="1990">
                  <c:v>81.537154000000328</c:v>
                </c:pt>
                <c:pt idx="1991">
                  <c:v>81.542645999999706</c:v>
                </c:pt>
                <c:pt idx="1992">
                  <c:v>81.539354999999716</c:v>
                </c:pt>
                <c:pt idx="1993">
                  <c:v>81.127538000000072</c:v>
                </c:pt>
                <c:pt idx="1994">
                  <c:v>81.531963999999618</c:v>
                </c:pt>
                <c:pt idx="1995">
                  <c:v>81.542495999999858</c:v>
                </c:pt>
                <c:pt idx="1996">
                  <c:v>81.134659000000624</c:v>
                </c:pt>
                <c:pt idx="1997">
                  <c:v>81.143250000000478</c:v>
                </c:pt>
                <c:pt idx="1998">
                  <c:v>81.535863999999322</c:v>
                </c:pt>
                <c:pt idx="1999">
                  <c:v>81.529968999999937</c:v>
                </c:pt>
                <c:pt idx="2000">
                  <c:v>81.541580000000806</c:v>
                </c:pt>
                <c:pt idx="2001">
                  <c:v>81.936317999999346</c:v>
                </c:pt>
                <c:pt idx="2002">
                  <c:v>82.33315499999992</c:v>
                </c:pt>
                <c:pt idx="2003">
                  <c:v>82.740893000000142</c:v>
                </c:pt>
                <c:pt idx="2004">
                  <c:v>82.745264000000134</c:v>
                </c:pt>
                <c:pt idx="2005">
                  <c:v>82.737218000000212</c:v>
                </c:pt>
                <c:pt idx="2006">
                  <c:v>82.738254999999299</c:v>
                </c:pt>
                <c:pt idx="2007">
                  <c:v>83.144072000000392</c:v>
                </c:pt>
                <c:pt idx="2008">
                  <c:v>83.940701000000615</c:v>
                </c:pt>
                <c:pt idx="2009">
                  <c:v>84.323858999999743</c:v>
                </c:pt>
                <c:pt idx="2010">
                  <c:v>84.335020000000043</c:v>
                </c:pt>
                <c:pt idx="2011">
                  <c:v>84.348551999999984</c:v>
                </c:pt>
                <c:pt idx="2012">
                  <c:v>84.333365999999501</c:v>
                </c:pt>
                <c:pt idx="2013">
                  <c:v>84.343620999999644</c:v>
                </c:pt>
                <c:pt idx="2014">
                  <c:v>83.948061000000223</c:v>
                </c:pt>
                <c:pt idx="2015">
                  <c:v>83.930430999999942</c:v>
                </c:pt>
                <c:pt idx="2016">
                  <c:v>84.331955000000221</c:v>
                </c:pt>
                <c:pt idx="2017">
                  <c:v>84.338312000000428</c:v>
                </c:pt>
                <c:pt idx="2018">
                  <c:v>83.937344999999539</c:v>
                </c:pt>
                <c:pt idx="2019">
                  <c:v>83.538540999999668</c:v>
                </c:pt>
                <c:pt idx="2020">
                  <c:v>83.537966000000608</c:v>
                </c:pt>
                <c:pt idx="2021">
                  <c:v>83.531950999999765</c:v>
                </c:pt>
                <c:pt idx="2022">
                  <c:v>83.130171999999561</c:v>
                </c:pt>
                <c:pt idx="2023">
                  <c:v>82.733669000000191</c:v>
                </c:pt>
                <c:pt idx="2024">
                  <c:v>82.740732999999636</c:v>
                </c:pt>
                <c:pt idx="2025">
                  <c:v>82.739537000000382</c:v>
                </c:pt>
                <c:pt idx="2026">
                  <c:v>82.341766000000121</c:v>
                </c:pt>
                <c:pt idx="2027">
                  <c:v>81.936918999999932</c:v>
                </c:pt>
                <c:pt idx="2028">
                  <c:v>81.938175999999828</c:v>
                </c:pt>
                <c:pt idx="2029">
                  <c:v>81.540485000000274</c:v>
                </c:pt>
                <c:pt idx="2030">
                  <c:v>81.130473999999936</c:v>
                </c:pt>
                <c:pt idx="2031">
                  <c:v>81.136175999999466</c:v>
                </c:pt>
                <c:pt idx="2032">
                  <c:v>81.135283000000015</c:v>
                </c:pt>
                <c:pt idx="2033">
                  <c:v>81.133565000000431</c:v>
                </c:pt>
                <c:pt idx="2034">
                  <c:v>81.141668999999979</c:v>
                </c:pt>
                <c:pt idx="2035">
                  <c:v>81.140761999999427</c:v>
                </c:pt>
                <c:pt idx="2036">
                  <c:v>81.129087000000652</c:v>
                </c:pt>
                <c:pt idx="2037">
                  <c:v>81.131654000000196</c:v>
                </c:pt>
                <c:pt idx="2038">
                  <c:v>81.91878000000014</c:v>
                </c:pt>
                <c:pt idx="2039">
                  <c:v>82.324409999999773</c:v>
                </c:pt>
                <c:pt idx="2040">
                  <c:v>81.937722999999266</c:v>
                </c:pt>
                <c:pt idx="2041">
                  <c:v>82.732974000000468</c:v>
                </c:pt>
                <c:pt idx="2042">
                  <c:v>83.137239000000022</c:v>
                </c:pt>
                <c:pt idx="2043">
                  <c:v>82.735185999999885</c:v>
                </c:pt>
                <c:pt idx="2044">
                  <c:v>83.133761000000447</c:v>
                </c:pt>
                <c:pt idx="2045">
                  <c:v>83.534207999999865</c:v>
                </c:pt>
                <c:pt idx="2046">
                  <c:v>83.936767999999745</c:v>
                </c:pt>
                <c:pt idx="2047">
                  <c:v>83.9372180000002</c:v>
                </c:pt>
                <c:pt idx="2048">
                  <c:v>83.934895999999924</c:v>
                </c:pt>
                <c:pt idx="2049">
                  <c:v>83.93829699999992</c:v>
                </c:pt>
                <c:pt idx="2050">
                  <c:v>83.936464000000512</c:v>
                </c:pt>
                <c:pt idx="2051">
                  <c:v>84.333033000000398</c:v>
                </c:pt>
                <c:pt idx="2052">
                  <c:v>84.342505999999617</c:v>
                </c:pt>
                <c:pt idx="2053">
                  <c:v>84.34207200000003</c:v>
                </c:pt>
                <c:pt idx="2054">
                  <c:v>84.341762000000585</c:v>
                </c:pt>
                <c:pt idx="2055">
                  <c:v>83.942684999999244</c:v>
                </c:pt>
                <c:pt idx="2056">
                  <c:v>83.929887999999835</c:v>
                </c:pt>
                <c:pt idx="2057">
                  <c:v>83.934658000000297</c:v>
                </c:pt>
                <c:pt idx="2058">
                  <c:v>83.536995999999647</c:v>
                </c:pt>
                <c:pt idx="2059">
                  <c:v>83.531851999999901</c:v>
                </c:pt>
                <c:pt idx="2060">
                  <c:v>83.544201999999814</c:v>
                </c:pt>
                <c:pt idx="2061">
                  <c:v>83.12924800000053</c:v>
                </c:pt>
                <c:pt idx="2062">
                  <c:v>82.725088000000142</c:v>
                </c:pt>
                <c:pt idx="2063">
                  <c:v>82.339934999999628</c:v>
                </c:pt>
                <c:pt idx="2064">
                  <c:v>81.935635000000048</c:v>
                </c:pt>
                <c:pt idx="2065">
                  <c:v>81.932471000000248</c:v>
                </c:pt>
                <c:pt idx="2066">
                  <c:v>81.939421999999638</c:v>
                </c:pt>
                <c:pt idx="2067">
                  <c:v>81.541931999999917</c:v>
                </c:pt>
                <c:pt idx="2068">
                  <c:v>81.13098000000025</c:v>
                </c:pt>
                <c:pt idx="2069">
                  <c:v>81.132831999999667</c:v>
                </c:pt>
                <c:pt idx="2070">
                  <c:v>81.136417000000108</c:v>
                </c:pt>
                <c:pt idx="2071">
                  <c:v>80.745342000000164</c:v>
                </c:pt>
                <c:pt idx="2072">
                  <c:v>80.742933000000448</c:v>
                </c:pt>
                <c:pt idx="2073">
                  <c:v>81.130142999999805</c:v>
                </c:pt>
                <c:pt idx="2074">
                  <c:v>81.533698999999388</c:v>
                </c:pt>
                <c:pt idx="2075">
                  <c:v>81.936985999999877</c:v>
                </c:pt>
                <c:pt idx="2076">
                  <c:v>81.947808000000123</c:v>
                </c:pt>
                <c:pt idx="2077">
                  <c:v>81.944873000000541</c:v>
                </c:pt>
                <c:pt idx="2078">
                  <c:v>82.330765000000213</c:v>
                </c:pt>
                <c:pt idx="2079">
                  <c:v>82.74045599999954</c:v>
                </c:pt>
                <c:pt idx="2080">
                  <c:v>82.749275000000125</c:v>
                </c:pt>
                <c:pt idx="2081">
                  <c:v>83.13013900000027</c:v>
                </c:pt>
                <c:pt idx="2082">
                  <c:v>83.133169000000123</c:v>
                </c:pt>
                <c:pt idx="2083">
                  <c:v>83.534427999999707</c:v>
                </c:pt>
                <c:pt idx="2084">
                  <c:v>83.926198999999713</c:v>
                </c:pt>
                <c:pt idx="2085">
                  <c:v>83.53745599999985</c:v>
                </c:pt>
                <c:pt idx="2086">
                  <c:v>83.935174000000359</c:v>
                </c:pt>
                <c:pt idx="2087">
                  <c:v>84.334967000000347</c:v>
                </c:pt>
                <c:pt idx="2088">
                  <c:v>83.945731999999396</c:v>
                </c:pt>
                <c:pt idx="2089">
                  <c:v>83.94943499999971</c:v>
                </c:pt>
                <c:pt idx="2090">
                  <c:v>84.335427999999979</c:v>
                </c:pt>
                <c:pt idx="2091">
                  <c:v>84.329789000000005</c:v>
                </c:pt>
                <c:pt idx="2092">
                  <c:v>83.933771000000149</c:v>
                </c:pt>
                <c:pt idx="2093">
                  <c:v>83.938839999999971</c:v>
                </c:pt>
                <c:pt idx="2094">
                  <c:v>83.939185999999779</c:v>
                </c:pt>
                <c:pt idx="2095">
                  <c:v>83.930352000000482</c:v>
                </c:pt>
                <c:pt idx="2096">
                  <c:v>83.935512000000188</c:v>
                </c:pt>
                <c:pt idx="2097">
                  <c:v>83.539596999999787</c:v>
                </c:pt>
                <c:pt idx="2098">
                  <c:v>83.541141999999866</c:v>
                </c:pt>
                <c:pt idx="2099">
                  <c:v>83.141012000000387</c:v>
                </c:pt>
                <c:pt idx="2100">
                  <c:v>82.730116000000635</c:v>
                </c:pt>
                <c:pt idx="2101">
                  <c:v>82.338214999999423</c:v>
                </c:pt>
                <c:pt idx="2102">
                  <c:v>81.940779999999165</c:v>
                </c:pt>
                <c:pt idx="2103">
                  <c:v>81.942128000000764</c:v>
                </c:pt>
                <c:pt idx="2104">
                  <c:v>81.540882000000067</c:v>
                </c:pt>
                <c:pt idx="2105">
                  <c:v>81.534339999999986</c:v>
                </c:pt>
                <c:pt idx="2106">
                  <c:v>81.538327000000038</c:v>
                </c:pt>
                <c:pt idx="2107">
                  <c:v>80.751837999999225</c:v>
                </c:pt>
                <c:pt idx="2108">
                  <c:v>80.756733000000168</c:v>
                </c:pt>
                <c:pt idx="2109">
                  <c:v>81.539371000000585</c:v>
                </c:pt>
                <c:pt idx="2110">
                  <c:v>81.533893999999975</c:v>
                </c:pt>
                <c:pt idx="2111">
                  <c:v>81.131012999999598</c:v>
                </c:pt>
                <c:pt idx="2112">
                  <c:v>81.538146000000609</c:v>
                </c:pt>
                <c:pt idx="2113">
                  <c:v>81.935252000000389</c:v>
                </c:pt>
                <c:pt idx="2114">
                  <c:v>81.53183999999942</c:v>
                </c:pt>
                <c:pt idx="2115">
                  <c:v>81.534897999999714</c:v>
                </c:pt>
                <c:pt idx="2116">
                  <c:v>81.929401999999982</c:v>
                </c:pt>
                <c:pt idx="2117">
                  <c:v>81.930019999999956</c:v>
                </c:pt>
                <c:pt idx="2118">
                  <c:v>82.346505000000036</c:v>
                </c:pt>
                <c:pt idx="2119">
                  <c:v>83.127891000000488</c:v>
                </c:pt>
                <c:pt idx="2120">
                  <c:v>83.510788000000332</c:v>
                </c:pt>
                <c:pt idx="2121">
                  <c:v>83.929851999999471</c:v>
                </c:pt>
                <c:pt idx="2122">
                  <c:v>84.345723000000021</c:v>
                </c:pt>
                <c:pt idx="2123">
                  <c:v>84.744032999999945</c:v>
                </c:pt>
                <c:pt idx="2124">
                  <c:v>84.731630999999652</c:v>
                </c:pt>
                <c:pt idx="2125">
                  <c:v>83.94329900000065</c:v>
                </c:pt>
                <c:pt idx="2126">
                  <c:v>83.541543000000047</c:v>
                </c:pt>
                <c:pt idx="2127">
                  <c:v>83.531744999999148</c:v>
                </c:pt>
                <c:pt idx="2128">
                  <c:v>83.535147999999765</c:v>
                </c:pt>
                <c:pt idx="2129">
                  <c:v>83.533064000000024</c:v>
                </c:pt>
                <c:pt idx="2130">
                  <c:v>83.93015000000031</c:v>
                </c:pt>
                <c:pt idx="2131">
                  <c:v>84.341390000000104</c:v>
                </c:pt>
                <c:pt idx="2132">
                  <c:v>84.338366999999948</c:v>
                </c:pt>
                <c:pt idx="2133">
                  <c:v>84.333579000000668</c:v>
                </c:pt>
                <c:pt idx="2134">
                  <c:v>84.339381999999773</c:v>
                </c:pt>
                <c:pt idx="2135">
                  <c:v>83.931119999999453</c:v>
                </c:pt>
                <c:pt idx="2136">
                  <c:v>83.528088000000707</c:v>
                </c:pt>
                <c:pt idx="2137">
                  <c:v>83.14350200000024</c:v>
                </c:pt>
                <c:pt idx="2138">
                  <c:v>82.742838999999549</c:v>
                </c:pt>
                <c:pt idx="2139">
                  <c:v>82.732194999999592</c:v>
                </c:pt>
                <c:pt idx="2140">
                  <c:v>82.332960999999727</c:v>
                </c:pt>
                <c:pt idx="2141">
                  <c:v>81.543764000000749</c:v>
                </c:pt>
                <c:pt idx="2142">
                  <c:v>81.140480000000366</c:v>
                </c:pt>
                <c:pt idx="2143">
                  <c:v>81.123661999999456</c:v>
                </c:pt>
                <c:pt idx="2144">
                  <c:v>80.725145000000339</c:v>
                </c:pt>
                <c:pt idx="2145">
                  <c:v>80.731432000000495</c:v>
                </c:pt>
                <c:pt idx="2146">
                  <c:v>80.737339999999676</c:v>
                </c:pt>
                <c:pt idx="2147">
                  <c:v>80.738333999999668</c:v>
                </c:pt>
                <c:pt idx="2148">
                  <c:v>81.137812000000338</c:v>
                </c:pt>
                <c:pt idx="2149">
                  <c:v>81.135297000000151</c:v>
                </c:pt>
                <c:pt idx="2150">
                  <c:v>81.134152999999401</c:v>
                </c:pt>
                <c:pt idx="2151">
                  <c:v>81.946272999999735</c:v>
                </c:pt>
                <c:pt idx="2152">
                  <c:v>82.736945999999989</c:v>
                </c:pt>
                <c:pt idx="2153">
                  <c:v>82.725994000000355</c:v>
                </c:pt>
                <c:pt idx="2154">
                  <c:v>82.729718000000503</c:v>
                </c:pt>
                <c:pt idx="2155">
                  <c:v>83.13215299999996</c:v>
                </c:pt>
                <c:pt idx="2156">
                  <c:v>83.141015999999979</c:v>
                </c:pt>
                <c:pt idx="2157">
                  <c:v>82.745197999999618</c:v>
                </c:pt>
                <c:pt idx="2158">
                  <c:v>82.738899999999376</c:v>
                </c:pt>
                <c:pt idx="2159">
                  <c:v>83.135088999999766</c:v>
                </c:pt>
                <c:pt idx="2160">
                  <c:v>83.539935000000469</c:v>
                </c:pt>
                <c:pt idx="2161">
                  <c:v>83.135000000000559</c:v>
                </c:pt>
                <c:pt idx="2162">
                  <c:v>83.5372289999994</c:v>
                </c:pt>
                <c:pt idx="2163">
                  <c:v>84.339647999999784</c:v>
                </c:pt>
                <c:pt idx="2164">
                  <c:v>83.935986000000582</c:v>
                </c:pt>
                <c:pt idx="2165">
                  <c:v>83.933624000000407</c:v>
                </c:pt>
                <c:pt idx="2166">
                  <c:v>84.345109999999863</c:v>
                </c:pt>
                <c:pt idx="2167">
                  <c:v>84.743681999999353</c:v>
                </c:pt>
                <c:pt idx="2168">
                  <c:v>84.729613999999856</c:v>
                </c:pt>
                <c:pt idx="2169">
                  <c:v>83.941654999999798</c:v>
                </c:pt>
                <c:pt idx="2170">
                  <c:v>83.934830000000318</c:v>
                </c:pt>
                <c:pt idx="2171">
                  <c:v>84.329486000000202</c:v>
                </c:pt>
                <c:pt idx="2172">
                  <c:v>83.937658999999428</c:v>
                </c:pt>
                <c:pt idx="2173">
                  <c:v>83.138632999999913</c:v>
                </c:pt>
                <c:pt idx="2174">
                  <c:v>83.122498000000121</c:v>
                </c:pt>
                <c:pt idx="2175">
                  <c:v>83.129139000000066</c:v>
                </c:pt>
                <c:pt idx="2176">
                  <c:v>82.744183000000703</c:v>
                </c:pt>
                <c:pt idx="2177">
                  <c:v>82.743938999999955</c:v>
                </c:pt>
                <c:pt idx="2178">
                  <c:v>82.338656999999841</c:v>
                </c:pt>
                <c:pt idx="2179">
                  <c:v>81.536018999999953</c:v>
                </c:pt>
                <c:pt idx="2180">
                  <c:v>81.146355999999685</c:v>
                </c:pt>
                <c:pt idx="2181">
                  <c:v>81.138858000000596</c:v>
                </c:pt>
                <c:pt idx="2182">
                  <c:v>80.740678000000116</c:v>
                </c:pt>
                <c:pt idx="2183">
                  <c:v>80.731570999999349</c:v>
                </c:pt>
                <c:pt idx="2184">
                  <c:v>81.128869999999893</c:v>
                </c:pt>
                <c:pt idx="2185">
                  <c:v>81.137514000000351</c:v>
                </c:pt>
                <c:pt idx="2186">
                  <c:v>81.525422999999876</c:v>
                </c:pt>
                <c:pt idx="2187">
                  <c:v>81.92017299999975</c:v>
                </c:pt>
                <c:pt idx="2188">
                  <c:v>81.930986999999902</c:v>
                </c:pt>
                <c:pt idx="2189">
                  <c:v>81.939669000000492</c:v>
                </c:pt>
                <c:pt idx="2190">
                  <c:v>82.335369000000014</c:v>
                </c:pt>
                <c:pt idx="2191">
                  <c:v>82.331316999999729</c:v>
                </c:pt>
                <c:pt idx="2192">
                  <c:v>82.339712999999904</c:v>
                </c:pt>
                <c:pt idx="2193">
                  <c:v>82.341673000000469</c:v>
                </c:pt>
                <c:pt idx="2194">
                  <c:v>82.342138000000546</c:v>
                </c:pt>
                <c:pt idx="2195">
                  <c:v>82.73620099999971</c:v>
                </c:pt>
                <c:pt idx="2196">
                  <c:v>82.738248999999996</c:v>
                </c:pt>
                <c:pt idx="2197">
                  <c:v>82.741132999999536</c:v>
                </c:pt>
                <c:pt idx="2198">
                  <c:v>82.730440000000272</c:v>
                </c:pt>
                <c:pt idx="2199">
                  <c:v>83.540782000000775</c:v>
                </c:pt>
                <c:pt idx="2200">
                  <c:v>84.339322999999808</c:v>
                </c:pt>
                <c:pt idx="2201">
                  <c:v>83.942451999999491</c:v>
                </c:pt>
                <c:pt idx="2202">
                  <c:v>84.336197000000141</c:v>
                </c:pt>
                <c:pt idx="2203">
                  <c:v>85.137318000000391</c:v>
                </c:pt>
                <c:pt idx="2204">
                  <c:v>85.547061999999471</c:v>
                </c:pt>
                <c:pt idx="2205">
                  <c:v>85.130558999999664</c:v>
                </c:pt>
                <c:pt idx="2206">
                  <c:v>84.735582999999679</c:v>
                </c:pt>
                <c:pt idx="2207">
                  <c:v>84.348991000000353</c:v>
                </c:pt>
                <c:pt idx="2208">
                  <c:v>83.138204000000201</c:v>
                </c:pt>
                <c:pt idx="2209">
                  <c:v>83.130258999999967</c:v>
                </c:pt>
                <c:pt idx="2210">
                  <c:v>83.138773000000072</c:v>
                </c:pt>
                <c:pt idx="2211">
                  <c:v>82.737874999999804</c:v>
                </c:pt>
                <c:pt idx="2212">
                  <c:v>83.130465000000527</c:v>
                </c:pt>
                <c:pt idx="2213">
                  <c:v>83.139365999999768</c:v>
                </c:pt>
                <c:pt idx="2214">
                  <c:v>82.740051999999196</c:v>
                </c:pt>
                <c:pt idx="2215">
                  <c:v>82.335440000000403</c:v>
                </c:pt>
                <c:pt idx="2216">
                  <c:v>81.940984000000014</c:v>
                </c:pt>
                <c:pt idx="2217">
                  <c:v>81.93829999999997</c:v>
                </c:pt>
                <c:pt idx="2218">
                  <c:v>81.936008000000811</c:v>
                </c:pt>
                <c:pt idx="2219">
                  <c:v>81.537414999999612</c:v>
                </c:pt>
                <c:pt idx="2220">
                  <c:v>81.51798599999961</c:v>
                </c:pt>
                <c:pt idx="2221">
                  <c:v>81.522056999999961</c:v>
                </c:pt>
                <c:pt idx="2222">
                  <c:v>81.139403999999956</c:v>
                </c:pt>
                <c:pt idx="2223">
                  <c:v>81.133501000000592</c:v>
                </c:pt>
                <c:pt idx="2224">
                  <c:v>81.136004999999727</c:v>
                </c:pt>
                <c:pt idx="2225">
                  <c:v>80.739070999999967</c:v>
                </c:pt>
                <c:pt idx="2226">
                  <c:v>80.738164000000324</c:v>
                </c:pt>
                <c:pt idx="2227">
                  <c:v>81.538198999999452</c:v>
                </c:pt>
                <c:pt idx="2228">
                  <c:v>82.342999000000077</c:v>
                </c:pt>
                <c:pt idx="2229">
                  <c:v>82.334626000000355</c:v>
                </c:pt>
                <c:pt idx="2230">
                  <c:v>82.332020000000341</c:v>
                </c:pt>
                <c:pt idx="2231">
                  <c:v>82.745520999999826</c:v>
                </c:pt>
                <c:pt idx="2232">
                  <c:v>83.148964999999805</c:v>
                </c:pt>
                <c:pt idx="2233">
                  <c:v>83.138941999999986</c:v>
                </c:pt>
                <c:pt idx="2234">
                  <c:v>83.139120000000162</c:v>
                </c:pt>
                <c:pt idx="2235">
                  <c:v>83.136162000000127</c:v>
                </c:pt>
                <c:pt idx="2236">
                  <c:v>83.128807999999879</c:v>
                </c:pt>
                <c:pt idx="2237">
                  <c:v>83.920798999999704</c:v>
                </c:pt>
                <c:pt idx="2238">
                  <c:v>83.920631999999557</c:v>
                </c:pt>
                <c:pt idx="2239">
                  <c:v>83.937673000000586</c:v>
                </c:pt>
                <c:pt idx="2240">
                  <c:v>84.743497000000389</c:v>
                </c:pt>
                <c:pt idx="2241">
                  <c:v>84.333051999999554</c:v>
                </c:pt>
                <c:pt idx="2242">
                  <c:v>83.933035000000189</c:v>
                </c:pt>
                <c:pt idx="2243">
                  <c:v>84.321661000000518</c:v>
                </c:pt>
                <c:pt idx="2244">
                  <c:v>84.319342999999776</c:v>
                </c:pt>
                <c:pt idx="2245">
                  <c:v>84.335117999999568</c:v>
                </c:pt>
                <c:pt idx="2246">
                  <c:v>83.935966999999607</c:v>
                </c:pt>
                <c:pt idx="2247">
                  <c:v>83.540697999999622</c:v>
                </c:pt>
                <c:pt idx="2248">
                  <c:v>83.541998000000433</c:v>
                </c:pt>
                <c:pt idx="2249">
                  <c:v>83.137383000000625</c:v>
                </c:pt>
                <c:pt idx="2250">
                  <c:v>83.133393999999839</c:v>
                </c:pt>
                <c:pt idx="2251">
                  <c:v>83.528951000000006</c:v>
                </c:pt>
                <c:pt idx="2252">
                  <c:v>83.127584000000184</c:v>
                </c:pt>
                <c:pt idx="2253">
                  <c:v>82.730803999999807</c:v>
                </c:pt>
                <c:pt idx="2254">
                  <c:v>82.334844999999973</c:v>
                </c:pt>
                <c:pt idx="2255">
                  <c:v>81.528098999999941</c:v>
                </c:pt>
                <c:pt idx="2256">
                  <c:v>81.140195999999719</c:v>
                </c:pt>
                <c:pt idx="2257">
                  <c:v>81.549410000000364</c:v>
                </c:pt>
                <c:pt idx="2258">
                  <c:v>81.543290000000354</c:v>
                </c:pt>
                <c:pt idx="2259">
                  <c:v>81.133548999999562</c:v>
                </c:pt>
                <c:pt idx="2260">
                  <c:v>80.725305999999364</c:v>
                </c:pt>
                <c:pt idx="2261">
                  <c:v>80.740923999999723</c:v>
                </c:pt>
                <c:pt idx="2262">
                  <c:v>81.140808999999933</c:v>
                </c:pt>
                <c:pt idx="2263">
                  <c:v>81.129525000000683</c:v>
                </c:pt>
                <c:pt idx="2264">
                  <c:v>81.14024200000074</c:v>
                </c:pt>
                <c:pt idx="2265">
                  <c:v>81.542521000000136</c:v>
                </c:pt>
                <c:pt idx="2266">
                  <c:v>81.93734400000011</c:v>
                </c:pt>
                <c:pt idx="2267">
                  <c:v>81.93621599999932</c:v>
                </c:pt>
                <c:pt idx="2268">
                  <c:v>82.330699999999183</c:v>
                </c:pt>
                <c:pt idx="2269">
                  <c:v>83.137637000000154</c:v>
                </c:pt>
                <c:pt idx="2270">
                  <c:v>83.545675000000131</c:v>
                </c:pt>
                <c:pt idx="2271">
                  <c:v>83.54001000000045</c:v>
                </c:pt>
                <c:pt idx="2272">
                  <c:v>83.130599000000416</c:v>
                </c:pt>
                <c:pt idx="2273">
                  <c:v>83.138227999999231</c:v>
                </c:pt>
                <c:pt idx="2274">
                  <c:v>83.536157999999716</c:v>
                </c:pt>
                <c:pt idx="2275">
                  <c:v>83.534080000000188</c:v>
                </c:pt>
                <c:pt idx="2276">
                  <c:v>83.143970000000422</c:v>
                </c:pt>
                <c:pt idx="2277">
                  <c:v>83.536890000000142</c:v>
                </c:pt>
                <c:pt idx="2278">
                  <c:v>84.326633999999672</c:v>
                </c:pt>
                <c:pt idx="2279">
                  <c:v>84.336794000000395</c:v>
                </c:pt>
                <c:pt idx="2280">
                  <c:v>84.747166000000107</c:v>
                </c:pt>
                <c:pt idx="2281">
                  <c:v>84.7368749999996</c:v>
                </c:pt>
                <c:pt idx="2282">
                  <c:v>84.339727000000096</c:v>
                </c:pt>
                <c:pt idx="2283">
                  <c:v>84.736356000000342</c:v>
                </c:pt>
                <c:pt idx="2284">
                  <c:v>84.331792999999948</c:v>
                </c:pt>
                <c:pt idx="2285">
                  <c:v>83.936925999999573</c:v>
                </c:pt>
                <c:pt idx="2286">
                  <c:v>83.935055000000091</c:v>
                </c:pt>
                <c:pt idx="2287">
                  <c:v>83.532078000000013</c:v>
                </c:pt>
                <c:pt idx="2288">
                  <c:v>83.137242999999614</c:v>
                </c:pt>
                <c:pt idx="2289">
                  <c:v>82.344760999999892</c:v>
                </c:pt>
                <c:pt idx="2290">
                  <c:v>82.332136999999932</c:v>
                </c:pt>
                <c:pt idx="2291">
                  <c:v>82.337992000000327</c:v>
                </c:pt>
                <c:pt idx="2292">
                  <c:v>81.542192000000625</c:v>
                </c:pt>
                <c:pt idx="2293">
                  <c:v>81.127114999999662</c:v>
                </c:pt>
                <c:pt idx="2294">
                  <c:v>81.120603999999162</c:v>
                </c:pt>
                <c:pt idx="2295">
                  <c:v>81.527313000000333</c:v>
                </c:pt>
                <c:pt idx="2296">
                  <c:v>81.534560000000795</c:v>
                </c:pt>
                <c:pt idx="2297">
                  <c:v>81.536198999999954</c:v>
                </c:pt>
                <c:pt idx="2298">
                  <c:v>81.936936999999659</c:v>
                </c:pt>
                <c:pt idx="2299">
                  <c:v>81.535359000000255</c:v>
                </c:pt>
                <c:pt idx="2300">
                  <c:v>81.538648999999907</c:v>
                </c:pt>
                <c:pt idx="2301">
                  <c:v>81.535372000000052</c:v>
                </c:pt>
                <c:pt idx="2302">
                  <c:v>81.53297300000014</c:v>
                </c:pt>
                <c:pt idx="2303">
                  <c:v>81.534551999999906</c:v>
                </c:pt>
                <c:pt idx="2304">
                  <c:v>81.141105000000039</c:v>
                </c:pt>
                <c:pt idx="2305">
                  <c:v>81.145495999999582</c:v>
                </c:pt>
                <c:pt idx="2306">
                  <c:v>81.533108999999797</c:v>
                </c:pt>
                <c:pt idx="2307">
                  <c:v>82.339089999999999</c:v>
                </c:pt>
                <c:pt idx="2308">
                  <c:v>82.741380999999819</c:v>
                </c:pt>
                <c:pt idx="2309">
                  <c:v>83.126862999999901</c:v>
                </c:pt>
                <c:pt idx="2310">
                  <c:v>83.936303000000578</c:v>
                </c:pt>
                <c:pt idx="2311">
                  <c:v>84.338288000000432</c:v>
                </c:pt>
                <c:pt idx="2312">
                  <c:v>83.936398000000054</c:v>
                </c:pt>
                <c:pt idx="2313">
                  <c:v>83.940373999999963</c:v>
                </c:pt>
                <c:pt idx="2314">
                  <c:v>83.934265000000039</c:v>
                </c:pt>
                <c:pt idx="2315">
                  <c:v>83.934383000000025</c:v>
                </c:pt>
                <c:pt idx="2316">
                  <c:v>84.333696999999631</c:v>
                </c:pt>
                <c:pt idx="2317">
                  <c:v>84.338548999999659</c:v>
                </c:pt>
                <c:pt idx="2318">
                  <c:v>84.334145000000376</c:v>
                </c:pt>
                <c:pt idx="2319">
                  <c:v>84.334537000000296</c:v>
                </c:pt>
                <c:pt idx="2320">
                  <c:v>83.93657599999932</c:v>
                </c:pt>
                <c:pt idx="2321">
                  <c:v>83.530829000000097</c:v>
                </c:pt>
                <c:pt idx="2322">
                  <c:v>83.548632000000737</c:v>
                </c:pt>
                <c:pt idx="2323">
                  <c:v>83.54039699999953</c:v>
                </c:pt>
                <c:pt idx="2324">
                  <c:v>83.933956999999452</c:v>
                </c:pt>
                <c:pt idx="2325">
                  <c:v>83.536168000000373</c:v>
                </c:pt>
                <c:pt idx="2326">
                  <c:v>83.136139000000583</c:v>
                </c:pt>
                <c:pt idx="2327">
                  <c:v>83.545809999999449</c:v>
                </c:pt>
                <c:pt idx="2328">
                  <c:v>83.13622199999952</c:v>
                </c:pt>
                <c:pt idx="2329">
                  <c:v>82.326622000000157</c:v>
                </c:pt>
                <c:pt idx="2330">
                  <c:v>81.929823999999996</c:v>
                </c:pt>
                <c:pt idx="2331">
                  <c:v>81.938549000000592</c:v>
                </c:pt>
                <c:pt idx="2332">
                  <c:v>81.947441999999853</c:v>
                </c:pt>
                <c:pt idx="2333">
                  <c:v>81.54247899999956</c:v>
                </c:pt>
                <c:pt idx="2334">
                  <c:v>81.119361999999853</c:v>
                </c:pt>
                <c:pt idx="2335">
                  <c:v>81.121768000000316</c:v>
                </c:pt>
                <c:pt idx="2336">
                  <c:v>81.131803999999988</c:v>
                </c:pt>
                <c:pt idx="2337">
                  <c:v>81.139128000000142</c:v>
                </c:pt>
                <c:pt idx="2338">
                  <c:v>81.144469000000242</c:v>
                </c:pt>
                <c:pt idx="2339">
                  <c:v>81.132220999999333</c:v>
                </c:pt>
                <c:pt idx="2340">
                  <c:v>81.130442000000016</c:v>
                </c:pt>
                <c:pt idx="2341">
                  <c:v>81.136168000000339</c:v>
                </c:pt>
                <c:pt idx="2342">
                  <c:v>81.541704000000038</c:v>
                </c:pt>
                <c:pt idx="2343">
                  <c:v>81.937457000000165</c:v>
                </c:pt>
                <c:pt idx="2344">
                  <c:v>82.333839999999839</c:v>
                </c:pt>
                <c:pt idx="2345">
                  <c:v>82.735958999999639</c:v>
                </c:pt>
                <c:pt idx="2346">
                  <c:v>82.73823799999991</c:v>
                </c:pt>
                <c:pt idx="2347">
                  <c:v>83.136622000000386</c:v>
                </c:pt>
                <c:pt idx="2348">
                  <c:v>83.530919000000551</c:v>
                </c:pt>
                <c:pt idx="2349">
                  <c:v>83.93574499999994</c:v>
                </c:pt>
                <c:pt idx="2350">
                  <c:v>84.333862000000067</c:v>
                </c:pt>
                <c:pt idx="2351">
                  <c:v>83.917684999999608</c:v>
                </c:pt>
                <c:pt idx="2352">
                  <c:v>83.525914999999998</c:v>
                </c:pt>
                <c:pt idx="2353">
                  <c:v>83.534852999999941</c:v>
                </c:pt>
                <c:pt idx="2354">
                  <c:v>83.526260999999749</c:v>
                </c:pt>
                <c:pt idx="2355">
                  <c:v>83.531043000000693</c:v>
                </c:pt>
                <c:pt idx="2356">
                  <c:v>83.940815999999586</c:v>
                </c:pt>
                <c:pt idx="2357">
                  <c:v>84.345440999999994</c:v>
                </c:pt>
                <c:pt idx="2358">
                  <c:v>84.335959999999943</c:v>
                </c:pt>
                <c:pt idx="2359">
                  <c:v>84.729215999999724</c:v>
                </c:pt>
                <c:pt idx="2360">
                  <c:v>84.737112000000707</c:v>
                </c:pt>
                <c:pt idx="2361">
                  <c:v>84.741449999999531</c:v>
                </c:pt>
                <c:pt idx="2362">
                  <c:v>84.743137999999817</c:v>
                </c:pt>
                <c:pt idx="2363">
                  <c:v>83.940558000000465</c:v>
                </c:pt>
                <c:pt idx="2364">
                  <c:v>83.131990999999687</c:v>
                </c:pt>
                <c:pt idx="2365">
                  <c:v>82.746376999999484</c:v>
                </c:pt>
                <c:pt idx="2366">
                  <c:v>82.345577999999989</c:v>
                </c:pt>
                <c:pt idx="2367">
                  <c:v>81.532829000000447</c:v>
                </c:pt>
                <c:pt idx="2368">
                  <c:v>81.139258999999981</c:v>
                </c:pt>
                <c:pt idx="2369">
                  <c:v>81.53727500000042</c:v>
                </c:pt>
                <c:pt idx="2370">
                  <c:v>81.534083000000237</c:v>
                </c:pt>
                <c:pt idx="2371">
                  <c:v>81.133878999999467</c:v>
                </c:pt>
                <c:pt idx="2372">
                  <c:v>81.138911999999834</c:v>
                </c:pt>
                <c:pt idx="2373">
                  <c:v>81.135185000000433</c:v>
                </c:pt>
                <c:pt idx="2374">
                  <c:v>81.140101999999729</c:v>
                </c:pt>
                <c:pt idx="2375">
                  <c:v>81.537850999999876</c:v>
                </c:pt>
                <c:pt idx="2376">
                  <c:v>81.526423000000079</c:v>
                </c:pt>
                <c:pt idx="2377">
                  <c:v>81.531084000000021</c:v>
                </c:pt>
                <c:pt idx="2378">
                  <c:v>81.934328999999877</c:v>
                </c:pt>
                <c:pt idx="2379">
                  <c:v>81.922541000000081</c:v>
                </c:pt>
                <c:pt idx="2380">
                  <c:v>81.929091000000142</c:v>
                </c:pt>
                <c:pt idx="2381">
                  <c:v>81.948295999999743</c:v>
                </c:pt>
                <c:pt idx="2382">
                  <c:v>82.334308000000078</c:v>
                </c:pt>
                <c:pt idx="2383">
                  <c:v>82.728992000000289</c:v>
                </c:pt>
                <c:pt idx="2384">
                  <c:v>82.738577000000078</c:v>
                </c:pt>
                <c:pt idx="2385">
                  <c:v>82.737068999999792</c:v>
                </c:pt>
                <c:pt idx="2386">
                  <c:v>82.729623000000174</c:v>
                </c:pt>
                <c:pt idx="2387">
                  <c:v>83.139977999999587</c:v>
                </c:pt>
                <c:pt idx="2388">
                  <c:v>83.544679999999801</c:v>
                </c:pt>
                <c:pt idx="2389">
                  <c:v>83.942228000000114</c:v>
                </c:pt>
                <c:pt idx="2390">
                  <c:v>84.320377000000519</c:v>
                </c:pt>
                <c:pt idx="2391">
                  <c:v>83.916139000000101</c:v>
                </c:pt>
                <c:pt idx="2392">
                  <c:v>83.937024000000065</c:v>
                </c:pt>
                <c:pt idx="2393">
                  <c:v>84.335136999999634</c:v>
                </c:pt>
                <c:pt idx="2394">
                  <c:v>84.330184999999403</c:v>
                </c:pt>
                <c:pt idx="2395">
                  <c:v>84.338536000000772</c:v>
                </c:pt>
                <c:pt idx="2396">
                  <c:v>84.350222000000599</c:v>
                </c:pt>
                <c:pt idx="2397">
                  <c:v>84.340455999999563</c:v>
                </c:pt>
                <c:pt idx="2398">
                  <c:v>84.325374999999951</c:v>
                </c:pt>
                <c:pt idx="2399">
                  <c:v>83.937161000000003</c:v>
                </c:pt>
                <c:pt idx="2400">
                  <c:v>83.542704999999671</c:v>
                </c:pt>
                <c:pt idx="2401">
                  <c:v>83.130449999999996</c:v>
                </c:pt>
                <c:pt idx="2402">
                  <c:v>82.73677299999963</c:v>
                </c:pt>
                <c:pt idx="2403">
                  <c:v>82.74722600000041</c:v>
                </c:pt>
                <c:pt idx="2404">
                  <c:v>82.338253000000464</c:v>
                </c:pt>
                <c:pt idx="2405">
                  <c:v>82.332962999999495</c:v>
                </c:pt>
                <c:pt idx="2406">
                  <c:v>82.339233000000206</c:v>
                </c:pt>
                <c:pt idx="2407">
                  <c:v>81.933580000000063</c:v>
                </c:pt>
                <c:pt idx="2408">
                  <c:v>81.940087999999605</c:v>
                </c:pt>
                <c:pt idx="2409">
                  <c:v>81.940934000000368</c:v>
                </c:pt>
                <c:pt idx="2410">
                  <c:v>81.533605000000307</c:v>
                </c:pt>
                <c:pt idx="2411">
                  <c:v>81.135670000000061</c:v>
                </c:pt>
                <c:pt idx="2412">
                  <c:v>81.136092999999562</c:v>
                </c:pt>
                <c:pt idx="2413">
                  <c:v>81.134206999999492</c:v>
                </c:pt>
                <c:pt idx="2414">
                  <c:v>81.138196000000221</c:v>
                </c:pt>
                <c:pt idx="2415">
                  <c:v>81.138704000000303</c:v>
                </c:pt>
                <c:pt idx="2416">
                  <c:v>81.132632000000228</c:v>
                </c:pt>
                <c:pt idx="2417">
                  <c:v>81.141619999999818</c:v>
                </c:pt>
                <c:pt idx="2418">
                  <c:v>81.544846999999891</c:v>
                </c:pt>
                <c:pt idx="2419">
                  <c:v>81.534244000000228</c:v>
                </c:pt>
                <c:pt idx="2420">
                  <c:v>81.939775999999483</c:v>
                </c:pt>
                <c:pt idx="2421">
                  <c:v>82.737603999999919</c:v>
                </c:pt>
                <c:pt idx="2422">
                  <c:v>83.129219000000717</c:v>
                </c:pt>
                <c:pt idx="2423">
                  <c:v>83.936632000000088</c:v>
                </c:pt>
                <c:pt idx="2424">
                  <c:v>83.933705999999972</c:v>
                </c:pt>
                <c:pt idx="2425">
                  <c:v>83.929929999999501</c:v>
                </c:pt>
                <c:pt idx="2426">
                  <c:v>84.333425999999804</c:v>
                </c:pt>
                <c:pt idx="2427">
                  <c:v>84.326247999999964</c:v>
                </c:pt>
                <c:pt idx="2428">
                  <c:v>83.930265000000134</c:v>
                </c:pt>
                <c:pt idx="2429">
                  <c:v>83.538941000000477</c:v>
                </c:pt>
                <c:pt idx="2430">
                  <c:v>83.541210000000149</c:v>
                </c:pt>
                <c:pt idx="2431">
                  <c:v>83.539129999999943</c:v>
                </c:pt>
                <c:pt idx="2432">
                  <c:v>83.137943999999493</c:v>
                </c:pt>
                <c:pt idx="2433">
                  <c:v>83.53690699999953</c:v>
                </c:pt>
                <c:pt idx="2434">
                  <c:v>83.932436000000223</c:v>
                </c:pt>
                <c:pt idx="2435">
                  <c:v>83.944969000000299</c:v>
                </c:pt>
                <c:pt idx="2436">
                  <c:v>84.339566999999647</c:v>
                </c:pt>
                <c:pt idx="2437">
                  <c:v>84.32799899999975</c:v>
                </c:pt>
                <c:pt idx="2438">
                  <c:v>84.337154999999825</c:v>
                </c:pt>
                <c:pt idx="2439">
                  <c:v>84.341391000000442</c:v>
                </c:pt>
                <c:pt idx="2440">
                  <c:v>83.542460000000347</c:v>
                </c:pt>
                <c:pt idx="2441">
                  <c:v>83.14146999999997</c:v>
                </c:pt>
                <c:pt idx="2442">
                  <c:v>82.733148999999685</c:v>
                </c:pt>
                <c:pt idx="2443">
                  <c:v>82.330929999999682</c:v>
                </c:pt>
                <c:pt idx="2444">
                  <c:v>82.331365000000574</c:v>
                </c:pt>
                <c:pt idx="2445">
                  <c:v>81.932943000000023</c:v>
                </c:pt>
                <c:pt idx="2446">
                  <c:v>81.539730000000247</c:v>
                </c:pt>
                <c:pt idx="2447">
                  <c:v>81.143984000000614</c:v>
                </c:pt>
                <c:pt idx="2448">
                  <c:v>81.138379999999756</c:v>
                </c:pt>
                <c:pt idx="2449">
                  <c:v>81.131757999999877</c:v>
                </c:pt>
                <c:pt idx="2450">
                  <c:v>81.130010000000254</c:v>
                </c:pt>
                <c:pt idx="2451">
                  <c:v>80.742008999999598</c:v>
                </c:pt>
                <c:pt idx="2452">
                  <c:v>80.74284599999919</c:v>
                </c:pt>
                <c:pt idx="2453">
                  <c:v>81.128783999999939</c:v>
                </c:pt>
                <c:pt idx="2454">
                  <c:v>81.135662000000025</c:v>
                </c:pt>
                <c:pt idx="2455">
                  <c:v>81.534935000000416</c:v>
                </c:pt>
                <c:pt idx="2456">
                  <c:v>81.935082000000136</c:v>
                </c:pt>
                <c:pt idx="2457">
                  <c:v>82.346068999999773</c:v>
                </c:pt>
                <c:pt idx="2458">
                  <c:v>82.7437230000005</c:v>
                </c:pt>
                <c:pt idx="2459">
                  <c:v>82.735249999999724</c:v>
                </c:pt>
                <c:pt idx="2460">
                  <c:v>83.138892999999769</c:v>
                </c:pt>
                <c:pt idx="2461">
                  <c:v>83.536918000000526</c:v>
                </c:pt>
                <c:pt idx="2462">
                  <c:v>83.130921999999714</c:v>
                </c:pt>
                <c:pt idx="2463">
                  <c:v>83.128207000000089</c:v>
                </c:pt>
                <c:pt idx="2464">
                  <c:v>83.922018999999807</c:v>
                </c:pt>
                <c:pt idx="2465">
                  <c:v>83.913544999999658</c:v>
                </c:pt>
                <c:pt idx="2466">
                  <c:v>83.527424000000622</c:v>
                </c:pt>
                <c:pt idx="2467">
                  <c:v>83.541095000000269</c:v>
                </c:pt>
                <c:pt idx="2468">
                  <c:v>83.929728999999668</c:v>
                </c:pt>
                <c:pt idx="2469">
                  <c:v>83.936428999999634</c:v>
                </c:pt>
                <c:pt idx="2470">
                  <c:v>83.939134999999794</c:v>
                </c:pt>
                <c:pt idx="2471">
                  <c:v>84.335286000000053</c:v>
                </c:pt>
                <c:pt idx="2472">
                  <c:v>84.335840000000303</c:v>
                </c:pt>
                <c:pt idx="2473">
                  <c:v>84.330531000000178</c:v>
                </c:pt>
                <c:pt idx="2474">
                  <c:v>84.341923999999949</c:v>
                </c:pt>
                <c:pt idx="2475">
                  <c:v>84.337567999999521</c:v>
                </c:pt>
                <c:pt idx="2476">
                  <c:v>83.933683000000372</c:v>
                </c:pt>
                <c:pt idx="2477">
                  <c:v>83.541369000000316</c:v>
                </c:pt>
                <c:pt idx="2478">
                  <c:v>83.135993999999641</c:v>
                </c:pt>
                <c:pt idx="2479">
                  <c:v>82.33520800000008</c:v>
                </c:pt>
                <c:pt idx="2480">
                  <c:v>82.334137000000396</c:v>
                </c:pt>
                <c:pt idx="2481">
                  <c:v>82.330083000000343</c:v>
                </c:pt>
                <c:pt idx="2482">
                  <c:v>81.937775999999928</c:v>
                </c:pt>
                <c:pt idx="2483">
                  <c:v>81.53703999999999</c:v>
                </c:pt>
                <c:pt idx="2484">
                  <c:v>81.52879699999977</c:v>
                </c:pt>
                <c:pt idx="2485">
                  <c:v>81.542468999999812</c:v>
                </c:pt>
                <c:pt idx="2486">
                  <c:v>81.550699999999608</c:v>
                </c:pt>
                <c:pt idx="2487">
                  <c:v>81.532302999999786</c:v>
                </c:pt>
                <c:pt idx="2488">
                  <c:v>81.533756000000494</c:v>
                </c:pt>
                <c:pt idx="2489">
                  <c:v>81.548486999999852</c:v>
                </c:pt>
                <c:pt idx="2490">
                  <c:v>81.135211000000197</c:v>
                </c:pt>
                <c:pt idx="2491">
                  <c:v>81.539024000000381</c:v>
                </c:pt>
                <c:pt idx="2492">
                  <c:v>81.537699999999688</c:v>
                </c:pt>
                <c:pt idx="2493">
                  <c:v>81.533495999999843</c:v>
                </c:pt>
                <c:pt idx="2494">
                  <c:v>81.94033700000017</c:v>
                </c:pt>
                <c:pt idx="2495">
                  <c:v>81.942984999999851</c:v>
                </c:pt>
                <c:pt idx="2496">
                  <c:v>81.936465999999371</c:v>
                </c:pt>
                <c:pt idx="2497">
                  <c:v>82.326561000000424</c:v>
                </c:pt>
                <c:pt idx="2498">
                  <c:v>82.739527000000635</c:v>
                </c:pt>
                <c:pt idx="2499">
                  <c:v>82.738539999999375</c:v>
                </c:pt>
                <c:pt idx="2500">
                  <c:v>82.728358999999728</c:v>
                </c:pt>
                <c:pt idx="2501">
                  <c:v>83.132197000000247</c:v>
                </c:pt>
                <c:pt idx="2502">
                  <c:v>83.541700000000503</c:v>
                </c:pt>
                <c:pt idx="2503">
                  <c:v>83.941391999999951</c:v>
                </c:pt>
                <c:pt idx="2504">
                  <c:v>84.338975999999604</c:v>
                </c:pt>
                <c:pt idx="2505">
                  <c:v>84.339970000000505</c:v>
                </c:pt>
                <c:pt idx="2506">
                  <c:v>84.335343999999736</c:v>
                </c:pt>
                <c:pt idx="2507">
                  <c:v>84.739999999999782</c:v>
                </c:pt>
                <c:pt idx="2508">
                  <c:v>84.740955000000213</c:v>
                </c:pt>
                <c:pt idx="2509">
                  <c:v>84.333911999999714</c:v>
                </c:pt>
                <c:pt idx="2510">
                  <c:v>84.330295000000319</c:v>
                </c:pt>
                <c:pt idx="2511">
                  <c:v>83.932549000000279</c:v>
                </c:pt>
                <c:pt idx="2512">
                  <c:v>83.532702999999628</c:v>
                </c:pt>
                <c:pt idx="2513">
                  <c:v>83.528414999999598</c:v>
                </c:pt>
                <c:pt idx="2514">
                  <c:v>83.531866000000093</c:v>
                </c:pt>
                <c:pt idx="2515">
                  <c:v>83.53621700000059</c:v>
                </c:pt>
                <c:pt idx="2516">
                  <c:v>83.137248999999827</c:v>
                </c:pt>
                <c:pt idx="2517">
                  <c:v>82.734391999999389</c:v>
                </c:pt>
                <c:pt idx="2518">
                  <c:v>83.132235000000378</c:v>
                </c:pt>
                <c:pt idx="2519">
                  <c:v>82.732147000000623</c:v>
                </c:pt>
                <c:pt idx="2520">
                  <c:v>82.33896100000004</c:v>
                </c:pt>
                <c:pt idx="2521">
                  <c:v>82.338630999999225</c:v>
                </c:pt>
                <c:pt idx="2522">
                  <c:v>81.540506999999479</c:v>
                </c:pt>
                <c:pt idx="2523">
                  <c:v>81.546734000000299</c:v>
                </c:pt>
                <c:pt idx="2524">
                  <c:v>81.131869000000222</c:v>
                </c:pt>
                <c:pt idx="2525">
                  <c:v>80.330496000000153</c:v>
                </c:pt>
                <c:pt idx="2526">
                  <c:v>80.336581000000081</c:v>
                </c:pt>
                <c:pt idx="2527">
                  <c:v>80.735977000000275</c:v>
                </c:pt>
                <c:pt idx="2528">
                  <c:v>81.141433000000177</c:v>
                </c:pt>
                <c:pt idx="2529">
                  <c:v>81.540359999999737</c:v>
                </c:pt>
                <c:pt idx="2530">
                  <c:v>81.924124999999719</c:v>
                </c:pt>
                <c:pt idx="2531">
                  <c:v>81.535665000000165</c:v>
                </c:pt>
                <c:pt idx="2532">
                  <c:v>81.946189000000402</c:v>
                </c:pt>
                <c:pt idx="2533">
                  <c:v>82.737669999999525</c:v>
                </c:pt>
                <c:pt idx="2534">
                  <c:v>82.735909999999421</c:v>
                </c:pt>
                <c:pt idx="2535">
                  <c:v>82.335201999999867</c:v>
                </c:pt>
                <c:pt idx="2536">
                  <c:v>82.341942000000586</c:v>
                </c:pt>
                <c:pt idx="2537">
                  <c:v>82.737873000000036</c:v>
                </c:pt>
                <c:pt idx="2538">
                  <c:v>83.14047699999935</c:v>
                </c:pt>
                <c:pt idx="2539">
                  <c:v>83.537763000000098</c:v>
                </c:pt>
                <c:pt idx="2540">
                  <c:v>83.526888000000156</c:v>
                </c:pt>
                <c:pt idx="2541">
                  <c:v>83.54027100000053</c:v>
                </c:pt>
                <c:pt idx="2542">
                  <c:v>83.941742000000147</c:v>
                </c:pt>
                <c:pt idx="2543">
                  <c:v>84.338013999999589</c:v>
                </c:pt>
                <c:pt idx="2544">
                  <c:v>84.337161000000037</c:v>
                </c:pt>
                <c:pt idx="2545">
                  <c:v>84.728548000000046</c:v>
                </c:pt>
                <c:pt idx="2546">
                  <c:v>84.735700999999608</c:v>
                </c:pt>
                <c:pt idx="2547">
                  <c:v>84.344198000000347</c:v>
                </c:pt>
                <c:pt idx="2548">
                  <c:v>84.343350000000612</c:v>
                </c:pt>
                <c:pt idx="2549">
                  <c:v>83.93309699999935</c:v>
                </c:pt>
                <c:pt idx="2550">
                  <c:v>83.530955999999435</c:v>
                </c:pt>
                <c:pt idx="2551">
                  <c:v>83.928318000000388</c:v>
                </c:pt>
                <c:pt idx="2552">
                  <c:v>83.934497000000363</c:v>
                </c:pt>
                <c:pt idx="2553">
                  <c:v>83.544432000000427</c:v>
                </c:pt>
                <c:pt idx="2554">
                  <c:v>83.131015999999761</c:v>
                </c:pt>
                <c:pt idx="2555">
                  <c:v>82.732383999999911</c:v>
                </c:pt>
                <c:pt idx="2556">
                  <c:v>82.746637000000192</c:v>
                </c:pt>
                <c:pt idx="2557">
                  <c:v>82.338196999999639</c:v>
                </c:pt>
                <c:pt idx="2558">
                  <c:v>81.928277000000151</c:v>
                </c:pt>
                <c:pt idx="2559">
                  <c:v>81.54019000000045</c:v>
                </c:pt>
                <c:pt idx="2560">
                  <c:v>81.538373999999578</c:v>
                </c:pt>
                <c:pt idx="2561">
                  <c:v>81.913471000000015</c:v>
                </c:pt>
                <c:pt idx="2562">
                  <c:v>81.52762899999999</c:v>
                </c:pt>
                <c:pt idx="2563">
                  <c:v>80.745132000000012</c:v>
                </c:pt>
                <c:pt idx="2564">
                  <c:v>80.735180000000582</c:v>
                </c:pt>
                <c:pt idx="2565">
                  <c:v>81.134230999999488</c:v>
                </c:pt>
                <c:pt idx="2566">
                  <c:v>81.144302999999468</c:v>
                </c:pt>
                <c:pt idx="2567">
                  <c:v>81.142336000000228</c:v>
                </c:pt>
                <c:pt idx="2568">
                  <c:v>81.127749000000563</c:v>
                </c:pt>
                <c:pt idx="2569">
                  <c:v>81.52955699999967</c:v>
                </c:pt>
                <c:pt idx="2570">
                  <c:v>81.936462999999321</c:v>
                </c:pt>
                <c:pt idx="2571">
                  <c:v>81.948739000000558</c:v>
                </c:pt>
                <c:pt idx="2572">
                  <c:v>82.346974999999986</c:v>
                </c:pt>
                <c:pt idx="2573">
                  <c:v>83.127422999999396</c:v>
                </c:pt>
                <c:pt idx="2574">
                  <c:v>83.528090000000532</c:v>
                </c:pt>
                <c:pt idx="2575">
                  <c:v>83.547296999999844</c:v>
                </c:pt>
                <c:pt idx="2576">
                  <c:v>83.546349000000021</c:v>
                </c:pt>
                <c:pt idx="2577">
                  <c:v>83.537614000000588</c:v>
                </c:pt>
                <c:pt idx="2578">
                  <c:v>83.531085999999789</c:v>
                </c:pt>
                <c:pt idx="2579">
                  <c:v>83.533753999999874</c:v>
                </c:pt>
                <c:pt idx="2580">
                  <c:v>83.535792999999785</c:v>
                </c:pt>
                <c:pt idx="2581">
                  <c:v>83.529325000000256</c:v>
                </c:pt>
                <c:pt idx="2582">
                  <c:v>83.541683000000205</c:v>
                </c:pt>
                <c:pt idx="2583">
                  <c:v>83.943525999999281</c:v>
                </c:pt>
                <c:pt idx="2584">
                  <c:v>84.329722000000061</c:v>
                </c:pt>
                <c:pt idx="2585">
                  <c:v>84.338490000000661</c:v>
                </c:pt>
                <c:pt idx="2586">
                  <c:v>84.341836000000114</c:v>
                </c:pt>
                <c:pt idx="2587">
                  <c:v>84.332110999999315</c:v>
                </c:pt>
                <c:pt idx="2588">
                  <c:v>83.936238999999887</c:v>
                </c:pt>
                <c:pt idx="2589">
                  <c:v>83.93763400000006</c:v>
                </c:pt>
                <c:pt idx="2590">
                  <c:v>84.337729999999794</c:v>
                </c:pt>
                <c:pt idx="2591">
                  <c:v>83.942898000000469</c:v>
                </c:pt>
                <c:pt idx="2592">
                  <c:v>83.537312000000213</c:v>
                </c:pt>
                <c:pt idx="2593">
                  <c:v>82.742849999999635</c:v>
                </c:pt>
                <c:pt idx="2594">
                  <c:v>82.349178000000052</c:v>
                </c:pt>
                <c:pt idx="2595">
                  <c:v>82.736073000000033</c:v>
                </c:pt>
                <c:pt idx="2596">
                  <c:v>82.330660000000137</c:v>
                </c:pt>
                <c:pt idx="2597">
                  <c:v>81.542807000000494</c:v>
                </c:pt>
                <c:pt idx="2598">
                  <c:v>81.139246000000128</c:v>
                </c:pt>
                <c:pt idx="2599">
                  <c:v>80.727233999999953</c:v>
                </c:pt>
                <c:pt idx="2600">
                  <c:v>80.73475899999994</c:v>
                </c:pt>
                <c:pt idx="2601">
                  <c:v>81.135724000000153</c:v>
                </c:pt>
                <c:pt idx="2602">
                  <c:v>81.137482999999861</c:v>
                </c:pt>
                <c:pt idx="2603">
                  <c:v>81.532656999999574</c:v>
                </c:pt>
                <c:pt idx="2604">
                  <c:v>81.537145999999495</c:v>
                </c:pt>
                <c:pt idx="2605">
                  <c:v>81.537626000000046</c:v>
                </c:pt>
                <c:pt idx="2606">
                  <c:v>81.932334000000253</c:v>
                </c:pt>
                <c:pt idx="2607">
                  <c:v>81.935837999999649</c:v>
                </c:pt>
                <c:pt idx="2608">
                  <c:v>81.938930999999855</c:v>
                </c:pt>
                <c:pt idx="2609">
                  <c:v>81.938992000000496</c:v>
                </c:pt>
                <c:pt idx="2610">
                  <c:v>82.328810000000544</c:v>
                </c:pt>
                <c:pt idx="2611">
                  <c:v>82.338577999999472</c:v>
                </c:pt>
                <c:pt idx="2612">
                  <c:v>82.742952999999943</c:v>
                </c:pt>
                <c:pt idx="2613">
                  <c:v>83.137657000000615</c:v>
                </c:pt>
                <c:pt idx="2614">
                  <c:v>82.734276000000136</c:v>
                </c:pt>
                <c:pt idx="2615">
                  <c:v>82.738097999999809</c:v>
                </c:pt>
                <c:pt idx="2616">
                  <c:v>82.746879999999692</c:v>
                </c:pt>
                <c:pt idx="2617">
                  <c:v>83.135147000000302</c:v>
                </c:pt>
                <c:pt idx="2618">
                  <c:v>83.930136999999547</c:v>
                </c:pt>
                <c:pt idx="2619">
                  <c:v>84.734355999999934</c:v>
                </c:pt>
                <c:pt idx="2620">
                  <c:v>84.734863000000587</c:v>
                </c:pt>
                <c:pt idx="2621">
                  <c:v>85.14620299999973</c:v>
                </c:pt>
                <c:pt idx="2622">
                  <c:v>85.140074999999683</c:v>
                </c:pt>
                <c:pt idx="2623">
                  <c:v>84.732090999999855</c:v>
                </c:pt>
                <c:pt idx="2624">
                  <c:v>84.73039400000016</c:v>
                </c:pt>
                <c:pt idx="2625">
                  <c:v>84.330931000000021</c:v>
                </c:pt>
                <c:pt idx="2626">
                  <c:v>83.94461299999989</c:v>
                </c:pt>
                <c:pt idx="2627">
                  <c:v>83.143325000000402</c:v>
                </c:pt>
                <c:pt idx="2628">
                  <c:v>83.143601000000103</c:v>
                </c:pt>
                <c:pt idx="2629">
                  <c:v>83.136643999999592</c:v>
                </c:pt>
                <c:pt idx="2630">
                  <c:v>82.738462000000254</c:v>
                </c:pt>
                <c:pt idx="2631">
                  <c:v>82.343661000000452</c:v>
                </c:pt>
                <c:pt idx="2632">
                  <c:v>82.335713999999484</c:v>
                </c:pt>
                <c:pt idx="2633">
                  <c:v>82.73830099999941</c:v>
                </c:pt>
                <c:pt idx="2634">
                  <c:v>82.332525000000317</c:v>
                </c:pt>
                <c:pt idx="2635">
                  <c:v>82.337057000000243</c:v>
                </c:pt>
                <c:pt idx="2636">
                  <c:v>82.34498700000006</c:v>
                </c:pt>
                <c:pt idx="2637">
                  <c:v>81.938212000000192</c:v>
                </c:pt>
                <c:pt idx="2638">
                  <c:v>81.533830999999566</c:v>
                </c:pt>
                <c:pt idx="2639">
                  <c:v>80.740606999999727</c:v>
                </c:pt>
                <c:pt idx="2640">
                  <c:v>81.146386000000689</c:v>
                </c:pt>
                <c:pt idx="2641">
                  <c:v>81.134343000000115</c:v>
                </c:pt>
                <c:pt idx="2642">
                  <c:v>80.733884999999646</c:v>
                </c:pt>
                <c:pt idx="2643">
                  <c:v>80.740252999999939</c:v>
                </c:pt>
                <c:pt idx="2644">
                  <c:v>80.738827000000128</c:v>
                </c:pt>
                <c:pt idx="2645">
                  <c:v>81.143328999999881</c:v>
                </c:pt>
                <c:pt idx="2646">
                  <c:v>81.937038999999629</c:v>
                </c:pt>
                <c:pt idx="2647">
                  <c:v>82.331620000000498</c:v>
                </c:pt>
                <c:pt idx="2648">
                  <c:v>82.336006000000111</c:v>
                </c:pt>
                <c:pt idx="2649">
                  <c:v>82.33786699999979</c:v>
                </c:pt>
                <c:pt idx="2650">
                  <c:v>82.733852999999726</c:v>
                </c:pt>
                <c:pt idx="2651">
                  <c:v>83.133043999999643</c:v>
                </c:pt>
                <c:pt idx="2652">
                  <c:v>83.5156869999999</c:v>
                </c:pt>
                <c:pt idx="2653">
                  <c:v>84.318179999999813</c:v>
                </c:pt>
                <c:pt idx="2654">
                  <c:v>84.343993000000012</c:v>
                </c:pt>
                <c:pt idx="2655">
                  <c:v>83.942778000000771</c:v>
                </c:pt>
                <c:pt idx="2656">
                  <c:v>83.938052000000596</c:v>
                </c:pt>
                <c:pt idx="2657">
                  <c:v>84.331971999999553</c:v>
                </c:pt>
                <c:pt idx="2658">
                  <c:v>83.935579999999618</c:v>
                </c:pt>
                <c:pt idx="2659">
                  <c:v>83.947935000000314</c:v>
                </c:pt>
                <c:pt idx="2660">
                  <c:v>83.938852000000395</c:v>
                </c:pt>
                <c:pt idx="2661">
                  <c:v>83.533749999999429</c:v>
                </c:pt>
                <c:pt idx="2662">
                  <c:v>83.939289999999517</c:v>
                </c:pt>
                <c:pt idx="2663">
                  <c:v>84.340227000000255</c:v>
                </c:pt>
                <c:pt idx="2664">
                  <c:v>83.939545000000351</c:v>
                </c:pt>
                <c:pt idx="2665">
                  <c:v>83.934078999999826</c:v>
                </c:pt>
                <c:pt idx="2666">
                  <c:v>83.938739000000339</c:v>
                </c:pt>
                <c:pt idx="2667">
                  <c:v>83.539708000000076</c:v>
                </c:pt>
                <c:pt idx="2668">
                  <c:v>83.532099999999275</c:v>
                </c:pt>
                <c:pt idx="2669">
                  <c:v>83.142226000000278</c:v>
                </c:pt>
                <c:pt idx="2670">
                  <c:v>82.748128000000179</c:v>
                </c:pt>
                <c:pt idx="2671">
                  <c:v>82.735227999999552</c:v>
                </c:pt>
                <c:pt idx="2672">
                  <c:v>82.329051999999706</c:v>
                </c:pt>
                <c:pt idx="2673">
                  <c:v>81.537259000000461</c:v>
                </c:pt>
                <c:pt idx="2674">
                  <c:v>81.545779000000778</c:v>
                </c:pt>
                <c:pt idx="2675">
                  <c:v>81.534746000000098</c:v>
                </c:pt>
                <c:pt idx="2676">
                  <c:v>81.129313999999226</c:v>
                </c:pt>
                <c:pt idx="2677">
                  <c:v>80.740143999999418</c:v>
                </c:pt>
                <c:pt idx="2678">
                  <c:v>80.344029000000432</c:v>
                </c:pt>
                <c:pt idx="2679">
                  <c:v>80.730518000000302</c:v>
                </c:pt>
                <c:pt idx="2680">
                  <c:v>81.131877000000145</c:v>
                </c:pt>
                <c:pt idx="2681">
                  <c:v>81.54392799999988</c:v>
                </c:pt>
                <c:pt idx="2682">
                  <c:v>81.947846999999626</c:v>
                </c:pt>
                <c:pt idx="2683">
                  <c:v>82.341445000000533</c:v>
                </c:pt>
                <c:pt idx="2684">
                  <c:v>82.740897000000587</c:v>
                </c:pt>
                <c:pt idx="2685">
                  <c:v>82.738378000000012</c:v>
                </c:pt>
                <c:pt idx="2686">
                  <c:v>82.330096999999682</c:v>
                </c:pt>
                <c:pt idx="2687">
                  <c:v>81.935600999999394</c:v>
                </c:pt>
                <c:pt idx="2688">
                  <c:v>81.920898999999906</c:v>
                </c:pt>
                <c:pt idx="2689">
                  <c:v>82.321688999999992</c:v>
                </c:pt>
                <c:pt idx="2690">
                  <c:v>83.144384999999943</c:v>
                </c:pt>
                <c:pt idx="2691">
                  <c:v>83.138554000000454</c:v>
                </c:pt>
                <c:pt idx="2692">
                  <c:v>83.137157000000514</c:v>
                </c:pt>
                <c:pt idx="2693">
                  <c:v>83.938159999999925</c:v>
                </c:pt>
                <c:pt idx="2694">
                  <c:v>84.335678999999402</c:v>
                </c:pt>
                <c:pt idx="2695">
                  <c:v>84.340979999999547</c:v>
                </c:pt>
                <c:pt idx="2696">
                  <c:v>84.337995000000433</c:v>
                </c:pt>
                <c:pt idx="2697">
                  <c:v>84.332583</c:v>
                </c:pt>
                <c:pt idx="2698">
                  <c:v>84.336519000000067</c:v>
                </c:pt>
                <c:pt idx="2699">
                  <c:v>84.735067000000527</c:v>
                </c:pt>
                <c:pt idx="2700">
                  <c:v>84.73768999999993</c:v>
                </c:pt>
                <c:pt idx="2701">
                  <c:v>84.335332999999594</c:v>
                </c:pt>
                <c:pt idx="2702">
                  <c:v>83.935842999999466</c:v>
                </c:pt>
                <c:pt idx="2703">
                  <c:v>83.547247000000255</c:v>
                </c:pt>
                <c:pt idx="2704">
                  <c:v>83.538100000000497</c:v>
                </c:pt>
                <c:pt idx="2705">
                  <c:v>83.535388000000069</c:v>
                </c:pt>
                <c:pt idx="2706">
                  <c:v>83.141638999999827</c:v>
                </c:pt>
                <c:pt idx="2707">
                  <c:v>82.342800000000011</c:v>
                </c:pt>
                <c:pt idx="2708">
                  <c:v>82.33516099999963</c:v>
                </c:pt>
                <c:pt idx="2709">
                  <c:v>82.337041000000283</c:v>
                </c:pt>
                <c:pt idx="2710">
                  <c:v>81.935558000000299</c:v>
                </c:pt>
                <c:pt idx="2711">
                  <c:v>81.938895999999829</c:v>
                </c:pt>
                <c:pt idx="2712">
                  <c:v>81.938454000000263</c:v>
                </c:pt>
                <c:pt idx="2713">
                  <c:v>81.942948999999544</c:v>
                </c:pt>
                <c:pt idx="2714">
                  <c:v>81.540843999999936</c:v>
                </c:pt>
                <c:pt idx="2715">
                  <c:v>81.123944000000279</c:v>
                </c:pt>
                <c:pt idx="2716">
                  <c:v>81.120629999999778</c:v>
                </c:pt>
                <c:pt idx="2717">
                  <c:v>81.128229999999689</c:v>
                </c:pt>
                <c:pt idx="2718">
                  <c:v>81.138054000000409</c:v>
                </c:pt>
                <c:pt idx="2719">
                  <c:v>81.536595000000318</c:v>
                </c:pt>
                <c:pt idx="2720">
                  <c:v>81.134297999999376</c:v>
                </c:pt>
                <c:pt idx="2721">
                  <c:v>81.143322000000296</c:v>
                </c:pt>
                <c:pt idx="2722">
                  <c:v>81.93547099999995</c:v>
                </c:pt>
                <c:pt idx="2723">
                  <c:v>81.930319999999654</c:v>
                </c:pt>
                <c:pt idx="2724">
                  <c:v>81.935627000000011</c:v>
                </c:pt>
                <c:pt idx="2725">
                  <c:v>82.33195800000027</c:v>
                </c:pt>
                <c:pt idx="2726">
                  <c:v>82.737597000000278</c:v>
                </c:pt>
                <c:pt idx="2727">
                  <c:v>82.73765800000001</c:v>
                </c:pt>
                <c:pt idx="2728">
                  <c:v>83.539201000000332</c:v>
                </c:pt>
                <c:pt idx="2729">
                  <c:v>83.94084399999997</c:v>
                </c:pt>
                <c:pt idx="2730">
                  <c:v>83.535541000000023</c:v>
                </c:pt>
                <c:pt idx="2731">
                  <c:v>83.933862000000033</c:v>
                </c:pt>
                <c:pt idx="2732">
                  <c:v>84.336010999999985</c:v>
                </c:pt>
                <c:pt idx="2733">
                  <c:v>84.34407299999981</c:v>
                </c:pt>
                <c:pt idx="2734">
                  <c:v>84.341173999999739</c:v>
                </c:pt>
                <c:pt idx="2735">
                  <c:v>84.344909999999459</c:v>
                </c:pt>
                <c:pt idx="2736">
                  <c:v>83.947556999999676</c:v>
                </c:pt>
                <c:pt idx="2737">
                  <c:v>83.937091000000862</c:v>
                </c:pt>
                <c:pt idx="2738">
                  <c:v>83.926357999999937</c:v>
                </c:pt>
                <c:pt idx="2739">
                  <c:v>83.930257999999583</c:v>
                </c:pt>
                <c:pt idx="2740">
                  <c:v>83.941947000000425</c:v>
                </c:pt>
                <c:pt idx="2741">
                  <c:v>83.933511999999837</c:v>
                </c:pt>
                <c:pt idx="2742">
                  <c:v>83.936197000000163</c:v>
                </c:pt>
                <c:pt idx="2743">
                  <c:v>83.526615000000447</c:v>
                </c:pt>
                <c:pt idx="2744">
                  <c:v>83.523388999999781</c:v>
                </c:pt>
                <c:pt idx="2745">
                  <c:v>83.131003999999336</c:v>
                </c:pt>
                <c:pt idx="2746">
                  <c:v>82.736042999999881</c:v>
                </c:pt>
                <c:pt idx="2747">
                  <c:v>82.741187000000537</c:v>
                </c:pt>
                <c:pt idx="2748">
                  <c:v>82.335214999999664</c:v>
                </c:pt>
                <c:pt idx="2749">
                  <c:v>81.532488999999998</c:v>
                </c:pt>
                <c:pt idx="2750">
                  <c:v>81.137914000000308</c:v>
                </c:pt>
                <c:pt idx="2751">
                  <c:v>81.136503999999491</c:v>
                </c:pt>
                <c:pt idx="2752">
                  <c:v>81.128960000000347</c:v>
                </c:pt>
                <c:pt idx="2753">
                  <c:v>81.134765000000129</c:v>
                </c:pt>
                <c:pt idx="2754">
                  <c:v>80.743891999999505</c:v>
                </c:pt>
                <c:pt idx="2755">
                  <c:v>80.750667000000249</c:v>
                </c:pt>
                <c:pt idx="2756">
                  <c:v>81.13809200000054</c:v>
                </c:pt>
                <c:pt idx="2757">
                  <c:v>81.527458000000308</c:v>
                </c:pt>
                <c:pt idx="2758">
                  <c:v>81.54172099999937</c:v>
                </c:pt>
                <c:pt idx="2759">
                  <c:v>81.536022999999489</c:v>
                </c:pt>
                <c:pt idx="2760">
                  <c:v>82.332598999999959</c:v>
                </c:pt>
                <c:pt idx="2761">
                  <c:v>82.740453000000343</c:v>
                </c:pt>
                <c:pt idx="2762">
                  <c:v>82.341827000000762</c:v>
                </c:pt>
                <c:pt idx="2763">
                  <c:v>82.732449999999517</c:v>
                </c:pt>
                <c:pt idx="2764">
                  <c:v>83.532323999999562</c:v>
                </c:pt>
                <c:pt idx="2765">
                  <c:v>83.139890000000719</c:v>
                </c:pt>
                <c:pt idx="2766">
                  <c:v>83.10341800000009</c:v>
                </c:pt>
                <c:pt idx="2767">
                  <c:v>83.509014999999465</c:v>
                </c:pt>
                <c:pt idx="2768">
                  <c:v>83.137621000000195</c:v>
                </c:pt>
                <c:pt idx="2769">
                  <c:v>83.539429000000212</c:v>
                </c:pt>
                <c:pt idx="2770">
                  <c:v>83.936696999999356</c:v>
                </c:pt>
                <c:pt idx="2771">
                  <c:v>83.537990999999977</c:v>
                </c:pt>
                <c:pt idx="2772">
                  <c:v>83.545559000000878</c:v>
                </c:pt>
                <c:pt idx="2773">
                  <c:v>83.933613000000321</c:v>
                </c:pt>
                <c:pt idx="2774">
                  <c:v>84.338414999999827</c:v>
                </c:pt>
                <c:pt idx="2775">
                  <c:v>84.318302999999673</c:v>
                </c:pt>
                <c:pt idx="2776">
                  <c:v>84.310964999999271</c:v>
                </c:pt>
                <c:pt idx="2777">
                  <c:v>84.338774000000342</c:v>
                </c:pt>
                <c:pt idx="2778">
                  <c:v>84.340065000000891</c:v>
                </c:pt>
                <c:pt idx="2779">
                  <c:v>84.338270999999281</c:v>
                </c:pt>
                <c:pt idx="2780">
                  <c:v>83.93420199999963</c:v>
                </c:pt>
                <c:pt idx="2781">
                  <c:v>83.532108000000164</c:v>
                </c:pt>
                <c:pt idx="2782">
                  <c:v>83.138292000000035</c:v>
                </c:pt>
                <c:pt idx="2783">
                  <c:v>82.745319000000563</c:v>
                </c:pt>
                <c:pt idx="2784">
                  <c:v>82.741409000000203</c:v>
                </c:pt>
                <c:pt idx="2785">
                  <c:v>82.330289999999479</c:v>
                </c:pt>
                <c:pt idx="2786">
                  <c:v>81.936608999999578</c:v>
                </c:pt>
                <c:pt idx="2787">
                  <c:v>81.946753000000342</c:v>
                </c:pt>
                <c:pt idx="2788">
                  <c:v>81.529530000000534</c:v>
                </c:pt>
                <c:pt idx="2789">
                  <c:v>81.126485999999602</c:v>
                </c:pt>
                <c:pt idx="2790">
                  <c:v>80.744772999999441</c:v>
                </c:pt>
                <c:pt idx="2791">
                  <c:v>80.737371000000167</c:v>
                </c:pt>
                <c:pt idx="2792">
                  <c:v>81.138941999999929</c:v>
                </c:pt>
                <c:pt idx="2793">
                  <c:v>81.142049000000384</c:v>
                </c:pt>
                <c:pt idx="2794">
                  <c:v>81.538484999999866</c:v>
                </c:pt>
                <c:pt idx="2795">
                  <c:v>81.534356999999375</c:v>
                </c:pt>
                <c:pt idx="2796">
                  <c:v>81.536768000000677</c:v>
                </c:pt>
                <c:pt idx="2797">
                  <c:v>81.939623000000381</c:v>
                </c:pt>
                <c:pt idx="2798">
                  <c:v>81.931321999999625</c:v>
                </c:pt>
                <c:pt idx="2799">
                  <c:v>82.335319999999797</c:v>
                </c:pt>
                <c:pt idx="2800">
                  <c:v>82.737546000000293</c:v>
                </c:pt>
                <c:pt idx="2801">
                  <c:v>82.734137000000374</c:v>
                </c:pt>
                <c:pt idx="2802">
                  <c:v>82.735733999999866</c:v>
                </c:pt>
                <c:pt idx="2803">
                  <c:v>82.740710999999465</c:v>
                </c:pt>
                <c:pt idx="2804">
                  <c:v>82.732552999999825</c:v>
                </c:pt>
                <c:pt idx="2805">
                  <c:v>83.126357999999868</c:v>
                </c:pt>
                <c:pt idx="2806">
                  <c:v>83.532834000000378</c:v>
                </c:pt>
                <c:pt idx="2807">
                  <c:v>83.537163000000703</c:v>
                </c:pt>
                <c:pt idx="2808">
                  <c:v>83.935916999999961</c:v>
                </c:pt>
                <c:pt idx="2809">
                  <c:v>84.339633999999592</c:v>
                </c:pt>
                <c:pt idx="2810">
                  <c:v>84.346347999999637</c:v>
                </c:pt>
                <c:pt idx="2811">
                  <c:v>84.736808999999994</c:v>
                </c:pt>
                <c:pt idx="2812">
                  <c:v>84.737847999999758</c:v>
                </c:pt>
                <c:pt idx="2813">
                  <c:v>84.34161999999975</c:v>
                </c:pt>
                <c:pt idx="2814">
                  <c:v>84.335627000000045</c:v>
                </c:pt>
                <c:pt idx="2815">
                  <c:v>83.93956100000031</c:v>
                </c:pt>
                <c:pt idx="2816">
                  <c:v>83.541414000000088</c:v>
                </c:pt>
                <c:pt idx="2817">
                  <c:v>83.932826000000432</c:v>
                </c:pt>
                <c:pt idx="2818">
                  <c:v>83.537548000000072</c:v>
                </c:pt>
                <c:pt idx="2819">
                  <c:v>83.143719999999462</c:v>
                </c:pt>
                <c:pt idx="2820">
                  <c:v>83.536023000000341</c:v>
                </c:pt>
                <c:pt idx="2821">
                  <c:v>83.141633999999954</c:v>
                </c:pt>
                <c:pt idx="2822">
                  <c:v>82.73671000000013</c:v>
                </c:pt>
                <c:pt idx="2823">
                  <c:v>82.33262200000047</c:v>
                </c:pt>
                <c:pt idx="2824">
                  <c:v>81.542369999999949</c:v>
                </c:pt>
                <c:pt idx="2825">
                  <c:v>81.543907999999476</c:v>
                </c:pt>
                <c:pt idx="2826">
                  <c:v>81.536054999999408</c:v>
                </c:pt>
                <c:pt idx="2827">
                  <c:v>81.135717999999883</c:v>
                </c:pt>
                <c:pt idx="2828">
                  <c:v>81.141047999999842</c:v>
                </c:pt>
                <c:pt idx="2829">
                  <c:v>81.149553000000594</c:v>
                </c:pt>
                <c:pt idx="2830">
                  <c:v>81.552421000000152</c:v>
                </c:pt>
                <c:pt idx="2831">
                  <c:v>81.942333000000133</c:v>
                </c:pt>
                <c:pt idx="2832">
                  <c:v>81.537130999999874</c:v>
                </c:pt>
                <c:pt idx="2833">
                  <c:v>81.538861999999256</c:v>
                </c:pt>
                <c:pt idx="2834">
                  <c:v>81.940860000000782</c:v>
                </c:pt>
                <c:pt idx="2835">
                  <c:v>81.541498000000274</c:v>
                </c:pt>
                <c:pt idx="2836">
                  <c:v>81.540594999999314</c:v>
                </c:pt>
                <c:pt idx="2837">
                  <c:v>81.932578000000149</c:v>
                </c:pt>
                <c:pt idx="2838">
                  <c:v>81.935191000000657</c:v>
                </c:pt>
                <c:pt idx="2839">
                  <c:v>81.944993999999667</c:v>
                </c:pt>
                <c:pt idx="2840">
                  <c:v>82.33658699999944</c:v>
                </c:pt>
                <c:pt idx="2841">
                  <c:v>83.129526000000055</c:v>
                </c:pt>
                <c:pt idx="2842">
                  <c:v>83.537325000000067</c:v>
                </c:pt>
                <c:pt idx="2843">
                  <c:v>83.541039000000467</c:v>
                </c:pt>
                <c:pt idx="2844">
                  <c:v>83.53404900000055</c:v>
                </c:pt>
                <c:pt idx="2845">
                  <c:v>83.929314999999576</c:v>
                </c:pt>
                <c:pt idx="2846">
                  <c:v>84.329699999999889</c:v>
                </c:pt>
                <c:pt idx="2847">
                  <c:v>84.337896000000569</c:v>
                </c:pt>
                <c:pt idx="2848">
                  <c:v>83.9394209999993</c:v>
                </c:pt>
                <c:pt idx="2849">
                  <c:v>83.935096999999757</c:v>
                </c:pt>
                <c:pt idx="2850">
                  <c:v>83.935723000000678</c:v>
                </c:pt>
                <c:pt idx="2851">
                  <c:v>83.942226999999718</c:v>
                </c:pt>
                <c:pt idx="2852">
                  <c:v>84.339384999999879</c:v>
                </c:pt>
                <c:pt idx="2853">
                  <c:v>84.335381999999868</c:v>
                </c:pt>
                <c:pt idx="2854">
                  <c:v>84.345557999999642</c:v>
                </c:pt>
                <c:pt idx="2855">
                  <c:v>84.34412000000026</c:v>
                </c:pt>
                <c:pt idx="2856">
                  <c:v>84.33128400000038</c:v>
                </c:pt>
                <c:pt idx="2857">
                  <c:v>83.920174000000088</c:v>
                </c:pt>
                <c:pt idx="2858">
                  <c:v>83.124895999999751</c:v>
                </c:pt>
                <c:pt idx="2859">
                  <c:v>82.744496999999683</c:v>
                </c:pt>
                <c:pt idx="2860">
                  <c:v>82.738698000000113</c:v>
                </c:pt>
                <c:pt idx="2861">
                  <c:v>81.932389000000683</c:v>
                </c:pt>
                <c:pt idx="2862">
                  <c:v>81.135539000000222</c:v>
                </c:pt>
                <c:pt idx="2863">
                  <c:v>81.129079999999135</c:v>
                </c:pt>
                <c:pt idx="2864">
                  <c:v>81.1394269999995</c:v>
                </c:pt>
                <c:pt idx="2865">
                  <c:v>81.1460620000002</c:v>
                </c:pt>
                <c:pt idx="2866">
                  <c:v>81.14488600000044</c:v>
                </c:pt>
                <c:pt idx="2867">
                  <c:v>81.546997000000147</c:v>
                </c:pt>
                <c:pt idx="2868">
                  <c:v>81.545463000000211</c:v>
                </c:pt>
                <c:pt idx="2869">
                  <c:v>81.532224999999755</c:v>
                </c:pt>
                <c:pt idx="2870">
                  <c:v>82.332006999999578</c:v>
                </c:pt>
                <c:pt idx="2871">
                  <c:v>82.348327000000268</c:v>
                </c:pt>
                <c:pt idx="2872">
                  <c:v>81.94497599999994</c:v>
                </c:pt>
                <c:pt idx="2873">
                  <c:v>81.533111000000474</c:v>
                </c:pt>
                <c:pt idx="2874">
                  <c:v>81.124138999999957</c:v>
                </c:pt>
                <c:pt idx="2875">
                  <c:v>81.533980999999358</c:v>
                </c:pt>
                <c:pt idx="2876">
                  <c:v>81.939873000000432</c:v>
                </c:pt>
                <c:pt idx="2877">
                  <c:v>82.333533000000557</c:v>
                </c:pt>
                <c:pt idx="2878">
                  <c:v>82.737100999999711</c:v>
                </c:pt>
                <c:pt idx="2879">
                  <c:v>82.738998999999239</c:v>
                </c:pt>
                <c:pt idx="2880">
                  <c:v>82.732531999999992</c:v>
                </c:pt>
                <c:pt idx="2881">
                  <c:v>83.124011000000223</c:v>
                </c:pt>
                <c:pt idx="2882">
                  <c:v>83.529956000000141</c:v>
                </c:pt>
                <c:pt idx="2883">
                  <c:v>83.943443999999772</c:v>
                </c:pt>
                <c:pt idx="2884">
                  <c:v>84.335348000000124</c:v>
                </c:pt>
                <c:pt idx="2885">
                  <c:v>84.33043800000047</c:v>
                </c:pt>
                <c:pt idx="2886">
                  <c:v>84.329030999999873</c:v>
                </c:pt>
                <c:pt idx="2887">
                  <c:v>84.325137999999811</c:v>
                </c:pt>
                <c:pt idx="2888">
                  <c:v>84.333911999999714</c:v>
                </c:pt>
                <c:pt idx="2889">
                  <c:v>84.741334000000279</c:v>
                </c:pt>
                <c:pt idx="2890">
                  <c:v>84.743932000000314</c:v>
                </c:pt>
                <c:pt idx="2891">
                  <c:v>84.334631999999658</c:v>
                </c:pt>
                <c:pt idx="2892">
                  <c:v>84.325153999999714</c:v>
                </c:pt>
                <c:pt idx="2893">
                  <c:v>83.926404000000048</c:v>
                </c:pt>
                <c:pt idx="2894">
                  <c:v>83.543527000000552</c:v>
                </c:pt>
                <c:pt idx="2895">
                  <c:v>83.15195700000038</c:v>
                </c:pt>
                <c:pt idx="2896">
                  <c:v>82.743200999999317</c:v>
                </c:pt>
                <c:pt idx="2897">
                  <c:v>82.328487999999766</c:v>
                </c:pt>
                <c:pt idx="2898">
                  <c:v>81.926450000000102</c:v>
                </c:pt>
                <c:pt idx="2899">
                  <c:v>81.938913000000127</c:v>
                </c:pt>
                <c:pt idx="2900">
                  <c:v>81.93952199999984</c:v>
                </c:pt>
                <c:pt idx="2901">
                  <c:v>81.935402000000238</c:v>
                </c:pt>
                <c:pt idx="2902">
                  <c:v>81.92803200000003</c:v>
                </c:pt>
                <c:pt idx="2903">
                  <c:v>81.923415999999804</c:v>
                </c:pt>
                <c:pt idx="2904">
                  <c:v>81.937895000000196</c:v>
                </c:pt>
                <c:pt idx="2905">
                  <c:v>81.950315000000217</c:v>
                </c:pt>
                <c:pt idx="2906">
                  <c:v>81.540421999999865</c:v>
                </c:pt>
                <c:pt idx="2907">
                  <c:v>81.137287999999387</c:v>
                </c:pt>
                <c:pt idx="2908">
                  <c:v>80.737716999999975</c:v>
                </c:pt>
                <c:pt idx="2909">
                  <c:v>80.719735000000583</c:v>
                </c:pt>
                <c:pt idx="2910">
                  <c:v>81.128047000000493</c:v>
                </c:pt>
                <c:pt idx="2911">
                  <c:v>81.137776999999346</c:v>
                </c:pt>
                <c:pt idx="2912">
                  <c:v>81.535135999999341</c:v>
                </c:pt>
                <c:pt idx="2913">
                  <c:v>81.937915000000601</c:v>
                </c:pt>
                <c:pt idx="2914">
                  <c:v>82.339371999999969</c:v>
                </c:pt>
                <c:pt idx="2915">
                  <c:v>82.741024999999354</c:v>
                </c:pt>
                <c:pt idx="2916">
                  <c:v>82.736178000000109</c:v>
                </c:pt>
                <c:pt idx="2917">
                  <c:v>83.134359000000075</c:v>
                </c:pt>
                <c:pt idx="2918">
                  <c:v>83.534354000000178</c:v>
                </c:pt>
                <c:pt idx="2919">
                  <c:v>83.534174000000178</c:v>
                </c:pt>
                <c:pt idx="2920">
                  <c:v>83.93858999999992</c:v>
                </c:pt>
                <c:pt idx="2921">
                  <c:v>83.940225000000453</c:v>
                </c:pt>
                <c:pt idx="2922">
                  <c:v>83.943076000000701</c:v>
                </c:pt>
                <c:pt idx="2923">
                  <c:v>84.336820999999475</c:v>
                </c:pt>
                <c:pt idx="2924">
                  <c:v>83.92289399999953</c:v>
                </c:pt>
                <c:pt idx="2925">
                  <c:v>83.907984000000624</c:v>
                </c:pt>
                <c:pt idx="2926">
                  <c:v>84.324640999999758</c:v>
                </c:pt>
                <c:pt idx="2927">
                  <c:v>83.935947999999541</c:v>
                </c:pt>
                <c:pt idx="2928">
                  <c:v>83.928546000000324</c:v>
                </c:pt>
                <c:pt idx="2929">
                  <c:v>84.339274999999873</c:v>
                </c:pt>
                <c:pt idx="2930">
                  <c:v>83.938964000000112</c:v>
                </c:pt>
                <c:pt idx="2931">
                  <c:v>83.945958999999903</c:v>
                </c:pt>
                <c:pt idx="2932">
                  <c:v>83.946544999999958</c:v>
                </c:pt>
                <c:pt idx="2933">
                  <c:v>83.529180000000224</c:v>
                </c:pt>
                <c:pt idx="2934">
                  <c:v>83.528637999999603</c:v>
                </c:pt>
                <c:pt idx="2935">
                  <c:v>83.143038999999987</c:v>
                </c:pt>
                <c:pt idx="2936">
                  <c:v>83.136881000000699</c:v>
                </c:pt>
                <c:pt idx="2937">
                  <c:v>82.739814999999908</c:v>
                </c:pt>
                <c:pt idx="2938">
                  <c:v>81.942455999999936</c:v>
                </c:pt>
                <c:pt idx="2939">
                  <c:v>81.932289999999909</c:v>
                </c:pt>
                <c:pt idx="2940">
                  <c:v>81.944807999999512</c:v>
                </c:pt>
                <c:pt idx="2941">
                  <c:v>81.537729000000411</c:v>
                </c:pt>
                <c:pt idx="2942">
                  <c:v>80.735588999999891</c:v>
                </c:pt>
                <c:pt idx="2943">
                  <c:v>80.744633999999678</c:v>
                </c:pt>
                <c:pt idx="2944">
                  <c:v>80.732235000000401</c:v>
                </c:pt>
                <c:pt idx="2945">
                  <c:v>80.336847000000091</c:v>
                </c:pt>
                <c:pt idx="2946">
                  <c:v>80.736268999999993</c:v>
                </c:pt>
                <c:pt idx="2947">
                  <c:v>81.130867000000251</c:v>
                </c:pt>
                <c:pt idx="2948">
                  <c:v>81.524597999999742</c:v>
                </c:pt>
                <c:pt idx="2949">
                  <c:v>81.934356999999352</c:v>
                </c:pt>
                <c:pt idx="2950">
                  <c:v>81.940241000000469</c:v>
                </c:pt>
                <c:pt idx="2951">
                  <c:v>82.332991000000789</c:v>
                </c:pt>
                <c:pt idx="2952">
                  <c:v>83.136773999999946</c:v>
                </c:pt>
                <c:pt idx="2953">
                  <c:v>83.132462999999348</c:v>
                </c:pt>
                <c:pt idx="2954">
                  <c:v>83.131342999999447</c:v>
                </c:pt>
                <c:pt idx="2955">
                  <c:v>83.136529000000678</c:v>
                </c:pt>
                <c:pt idx="2956">
                  <c:v>82.738693000000239</c:v>
                </c:pt>
                <c:pt idx="2957">
                  <c:v>83.138006999999959</c:v>
                </c:pt>
                <c:pt idx="2958">
                  <c:v>83.540286999999637</c:v>
                </c:pt>
                <c:pt idx="2959">
                  <c:v>83.541460999999629</c:v>
                </c:pt>
                <c:pt idx="2960">
                  <c:v>83.929213999999945</c:v>
                </c:pt>
                <c:pt idx="2961">
                  <c:v>83.928772999999808</c:v>
                </c:pt>
                <c:pt idx="2962">
                  <c:v>83.941276000000698</c:v>
                </c:pt>
                <c:pt idx="2963">
                  <c:v>83.941594000000066</c:v>
                </c:pt>
                <c:pt idx="2964">
                  <c:v>83.937218999999629</c:v>
                </c:pt>
                <c:pt idx="2965">
                  <c:v>83.941978000000006</c:v>
                </c:pt>
                <c:pt idx="2966">
                  <c:v>84.34437099999974</c:v>
                </c:pt>
                <c:pt idx="2967">
                  <c:v>84.732445999999982</c:v>
                </c:pt>
                <c:pt idx="2968">
                  <c:v>83.942762000000812</c:v>
                </c:pt>
                <c:pt idx="2969">
                  <c:v>83.938980000000072</c:v>
                </c:pt>
                <c:pt idx="2970">
                  <c:v>84.331802999999638</c:v>
                </c:pt>
                <c:pt idx="2971">
                  <c:v>83.936727999999903</c:v>
                </c:pt>
                <c:pt idx="2972">
                  <c:v>83.542605999999807</c:v>
                </c:pt>
                <c:pt idx="2973">
                  <c:v>83.141525999999772</c:v>
                </c:pt>
                <c:pt idx="2974">
                  <c:v>82.332493999999883</c:v>
                </c:pt>
                <c:pt idx="2975">
                  <c:v>82.343538000000649</c:v>
                </c:pt>
                <c:pt idx="2976">
                  <c:v>81.945578000000012</c:v>
                </c:pt>
                <c:pt idx="2977">
                  <c:v>81.5337049999996</c:v>
                </c:pt>
                <c:pt idx="2978">
                  <c:v>81.540397000000496</c:v>
                </c:pt>
                <c:pt idx="2979">
                  <c:v>80.740158999999949</c:v>
                </c:pt>
                <c:pt idx="2980">
                  <c:v>80.733956999999464</c:v>
                </c:pt>
                <c:pt idx="2981">
                  <c:v>81.13514600000002</c:v>
                </c:pt>
                <c:pt idx="2982">
                  <c:v>81.139519000000632</c:v>
                </c:pt>
                <c:pt idx="2983">
                  <c:v>81.14319600000033</c:v>
                </c:pt>
                <c:pt idx="2984">
                  <c:v>81.134381999999619</c:v>
                </c:pt>
                <c:pt idx="2985">
                  <c:v>81.532813999999973</c:v>
                </c:pt>
                <c:pt idx="2986">
                  <c:v>81.935823000000028</c:v>
                </c:pt>
                <c:pt idx="2987">
                  <c:v>82.332954000000086</c:v>
                </c:pt>
                <c:pt idx="2988">
                  <c:v>82.329706000000044</c:v>
                </c:pt>
                <c:pt idx="2989">
                  <c:v>82.333449999999686</c:v>
                </c:pt>
                <c:pt idx="2990">
                  <c:v>82.342193000000066</c:v>
                </c:pt>
                <c:pt idx="2991">
                  <c:v>82.339394000000198</c:v>
                </c:pt>
                <c:pt idx="2992">
                  <c:v>82.733510000000024</c:v>
                </c:pt>
                <c:pt idx="2993">
                  <c:v>82.746591999999509</c:v>
                </c:pt>
                <c:pt idx="2994">
                  <c:v>82.747679000000062</c:v>
                </c:pt>
                <c:pt idx="2995">
                  <c:v>82.733139000000847</c:v>
                </c:pt>
                <c:pt idx="2996">
                  <c:v>83.135706999999798</c:v>
                </c:pt>
                <c:pt idx="2997">
                  <c:v>83.544394999999724</c:v>
                </c:pt>
                <c:pt idx="2998">
                  <c:v>83.937551999999584</c:v>
                </c:pt>
                <c:pt idx="2999">
                  <c:v>84.336305999999752</c:v>
                </c:pt>
                <c:pt idx="3000">
                  <c:v>84.732504999999946</c:v>
                </c:pt>
                <c:pt idx="3001">
                  <c:v>84.740308000000368</c:v>
                </c:pt>
                <c:pt idx="3002">
                  <c:v>84.744967999999972</c:v>
                </c:pt>
                <c:pt idx="3003">
                  <c:v>84.729911999999786</c:v>
                </c:pt>
                <c:pt idx="3004">
                  <c:v>84.340761000000043</c:v>
                </c:pt>
                <c:pt idx="3005">
                  <c:v>84.344023999999649</c:v>
                </c:pt>
                <c:pt idx="3006">
                  <c:v>83.941547000000526</c:v>
                </c:pt>
                <c:pt idx="3007">
                  <c:v>83.533395000000212</c:v>
                </c:pt>
                <c:pt idx="3008">
                  <c:v>83.532283000000291</c:v>
                </c:pt>
                <c:pt idx="3009">
                  <c:v>83.14187200000049</c:v>
                </c:pt>
                <c:pt idx="3010">
                  <c:v>82.734975999999733</c:v>
                </c:pt>
                <c:pt idx="3011">
                  <c:v>82.738940999999613</c:v>
                </c:pt>
                <c:pt idx="3012">
                  <c:v>82.733925999999883</c:v>
                </c:pt>
                <c:pt idx="3013">
                  <c:v>82.327456999999981</c:v>
                </c:pt>
                <c:pt idx="3014">
                  <c:v>81.943220000000281</c:v>
                </c:pt>
                <c:pt idx="3015">
                  <c:v>81.941312000000096</c:v>
                </c:pt>
                <c:pt idx="3016">
                  <c:v>81.939654999999391</c:v>
                </c:pt>
                <c:pt idx="3017">
                  <c:v>81.543255999999758</c:v>
                </c:pt>
                <c:pt idx="3018">
                  <c:v>81.526494999999898</c:v>
                </c:pt>
                <c:pt idx="3019">
                  <c:v>81.535016000000496</c:v>
                </c:pt>
                <c:pt idx="3020">
                  <c:v>81.140695000000449</c:v>
                </c:pt>
                <c:pt idx="3021">
                  <c:v>81.137481999999579</c:v>
                </c:pt>
                <c:pt idx="3022">
                  <c:v>81.133137000000147</c:v>
                </c:pt>
                <c:pt idx="3023">
                  <c:v>81.138804999999934</c:v>
                </c:pt>
                <c:pt idx="3024">
                  <c:v>81.544356000000164</c:v>
                </c:pt>
                <c:pt idx="3025">
                  <c:v>81.544189000000017</c:v>
                </c:pt>
                <c:pt idx="3026">
                  <c:v>81.543286999999339</c:v>
                </c:pt>
                <c:pt idx="3027">
                  <c:v>82.329207999999767</c:v>
                </c:pt>
                <c:pt idx="3028">
                  <c:v>82.338189000000568</c:v>
                </c:pt>
                <c:pt idx="3029">
                  <c:v>81.933494000000053</c:v>
                </c:pt>
                <c:pt idx="3030">
                  <c:v>82.331874999999513</c:v>
                </c:pt>
                <c:pt idx="3031">
                  <c:v>83.147126000000185</c:v>
                </c:pt>
                <c:pt idx="3032">
                  <c:v>83.539542000000267</c:v>
                </c:pt>
                <c:pt idx="3033">
                  <c:v>83.916922000000511</c:v>
                </c:pt>
                <c:pt idx="3034">
                  <c:v>84.324059000000091</c:v>
                </c:pt>
                <c:pt idx="3035">
                  <c:v>84.336694999999622</c:v>
                </c:pt>
                <c:pt idx="3036">
                  <c:v>84.334873999999786</c:v>
                </c:pt>
                <c:pt idx="3037">
                  <c:v>83.935840000000269</c:v>
                </c:pt>
                <c:pt idx="3038">
                  <c:v>83.545117000000403</c:v>
                </c:pt>
                <c:pt idx="3039">
                  <c:v>83.527108999999484</c:v>
                </c:pt>
                <c:pt idx="3040">
                  <c:v>83.515599000000066</c:v>
                </c:pt>
                <c:pt idx="3041">
                  <c:v>83.934237999999993</c:v>
                </c:pt>
                <c:pt idx="3042">
                  <c:v>83.934867999999597</c:v>
                </c:pt>
                <c:pt idx="3043">
                  <c:v>83.940155999999831</c:v>
                </c:pt>
                <c:pt idx="3044">
                  <c:v>83.94515599999994</c:v>
                </c:pt>
                <c:pt idx="3045">
                  <c:v>83.933516000000282</c:v>
                </c:pt>
                <c:pt idx="3046">
                  <c:v>84.334003999999879</c:v>
                </c:pt>
                <c:pt idx="3047">
                  <c:v>83.942782999999679</c:v>
                </c:pt>
                <c:pt idx="3048">
                  <c:v>83.54765800000024</c:v>
                </c:pt>
                <c:pt idx="3049">
                  <c:v>83.536587000000338</c:v>
                </c:pt>
                <c:pt idx="3050">
                  <c:v>83.132825000000082</c:v>
                </c:pt>
                <c:pt idx="3051">
                  <c:v>82.33803899999981</c:v>
                </c:pt>
                <c:pt idx="3052">
                  <c:v>81.941546000000187</c:v>
                </c:pt>
                <c:pt idx="3053">
                  <c:v>81.94675500000011</c:v>
                </c:pt>
                <c:pt idx="3054">
                  <c:v>81.534939999999381</c:v>
                </c:pt>
                <c:pt idx="3055">
                  <c:v>81.139606000000128</c:v>
                </c:pt>
                <c:pt idx="3056">
                  <c:v>80.74235200000021</c:v>
                </c:pt>
                <c:pt idx="3057">
                  <c:v>80.732340999999906</c:v>
                </c:pt>
                <c:pt idx="3058">
                  <c:v>81.125005000000215</c:v>
                </c:pt>
                <c:pt idx="3059">
                  <c:v>80.734056000000237</c:v>
                </c:pt>
                <c:pt idx="3060">
                  <c:v>81.14709100000016</c:v>
                </c:pt>
                <c:pt idx="3061">
                  <c:v>81.540052999999546</c:v>
                </c:pt>
                <c:pt idx="3062">
                  <c:v>81.121039000000053</c:v>
                </c:pt>
                <c:pt idx="3063">
                  <c:v>81.539203000000043</c:v>
                </c:pt>
                <c:pt idx="3064">
                  <c:v>82.343007</c:v>
                </c:pt>
                <c:pt idx="3065">
                  <c:v>82.730935999999929</c:v>
                </c:pt>
                <c:pt idx="3066">
                  <c:v>82.736867999999959</c:v>
                </c:pt>
                <c:pt idx="3067">
                  <c:v>82.73435900000004</c:v>
                </c:pt>
                <c:pt idx="3068">
                  <c:v>82.34262099999944</c:v>
                </c:pt>
                <c:pt idx="3069">
                  <c:v>82.735392999999931</c:v>
                </c:pt>
                <c:pt idx="3070">
                  <c:v>83.138349000000176</c:v>
                </c:pt>
                <c:pt idx="3071">
                  <c:v>82.75432500000079</c:v>
                </c:pt>
                <c:pt idx="3072">
                  <c:v>83.539880000000096</c:v>
                </c:pt>
                <c:pt idx="3073">
                  <c:v>83.92456900000002</c:v>
                </c:pt>
                <c:pt idx="3074">
                  <c:v>83.932460999999591</c:v>
                </c:pt>
                <c:pt idx="3075">
                  <c:v>84.344776999999851</c:v>
                </c:pt>
                <c:pt idx="3076">
                  <c:v>84.745586000000003</c:v>
                </c:pt>
                <c:pt idx="3077">
                  <c:v>84.731662999999571</c:v>
                </c:pt>
                <c:pt idx="3078">
                  <c:v>84.332979000000364</c:v>
                </c:pt>
                <c:pt idx="3079">
                  <c:v>84.339497999999935</c:v>
                </c:pt>
                <c:pt idx="3080">
                  <c:v>84.333234000000289</c:v>
                </c:pt>
                <c:pt idx="3081">
                  <c:v>83.942698000000007</c:v>
                </c:pt>
                <c:pt idx="3082">
                  <c:v>83.5450359999993</c:v>
                </c:pt>
                <c:pt idx="3083">
                  <c:v>83.536061999999959</c:v>
                </c:pt>
                <c:pt idx="3084">
                  <c:v>83.519259000000432</c:v>
                </c:pt>
                <c:pt idx="3085">
                  <c:v>83.128665000000524</c:v>
                </c:pt>
                <c:pt idx="3086">
                  <c:v>83.137328999999625</c:v>
                </c:pt>
                <c:pt idx="3087">
                  <c:v>83.1370739999997</c:v>
                </c:pt>
                <c:pt idx="3088">
                  <c:v>82.746659000000363</c:v>
                </c:pt>
                <c:pt idx="3089">
                  <c:v>82.337603999999885</c:v>
                </c:pt>
                <c:pt idx="3090">
                  <c:v>81.929217000000051</c:v>
                </c:pt>
                <c:pt idx="3091">
                  <c:v>81.942901999999947</c:v>
                </c:pt>
                <c:pt idx="3092">
                  <c:v>81.938586000000385</c:v>
                </c:pt>
                <c:pt idx="3093">
                  <c:v>81.925411999999824</c:v>
                </c:pt>
                <c:pt idx="3094">
                  <c:v>81.534394999999506</c:v>
                </c:pt>
                <c:pt idx="3095">
                  <c:v>80.743799000000763</c:v>
                </c:pt>
                <c:pt idx="3096">
                  <c:v>81.144376999999963</c:v>
                </c:pt>
                <c:pt idx="3097">
                  <c:v>81.534875000000056</c:v>
                </c:pt>
                <c:pt idx="3098">
                  <c:v>81.136372999999764</c:v>
                </c:pt>
                <c:pt idx="3099">
                  <c:v>81.14099200000004</c:v>
                </c:pt>
                <c:pt idx="3100">
                  <c:v>81.536235000000261</c:v>
                </c:pt>
                <c:pt idx="3101">
                  <c:v>81.526627999999448</c:v>
                </c:pt>
                <c:pt idx="3102">
                  <c:v>81.533866000000501</c:v>
                </c:pt>
                <c:pt idx="3103">
                  <c:v>81.93655200000029</c:v>
                </c:pt>
                <c:pt idx="3104">
                  <c:v>81.931515999999817</c:v>
                </c:pt>
                <c:pt idx="3105">
                  <c:v>82.338076999999942</c:v>
                </c:pt>
                <c:pt idx="3106">
                  <c:v>82.745265999999901</c:v>
                </c:pt>
                <c:pt idx="3107">
                  <c:v>83.135369999999455</c:v>
                </c:pt>
                <c:pt idx="3108">
                  <c:v>83.533596999999475</c:v>
                </c:pt>
                <c:pt idx="3109">
                  <c:v>83.94324400000022</c:v>
                </c:pt>
                <c:pt idx="3110">
                  <c:v>83.92558200000002</c:v>
                </c:pt>
                <c:pt idx="3111">
                  <c:v>83.525078000000406</c:v>
                </c:pt>
                <c:pt idx="3112">
                  <c:v>83.950395000000981</c:v>
                </c:pt>
                <c:pt idx="3113">
                  <c:v>84.748997999999119</c:v>
                </c:pt>
                <c:pt idx="3114">
                  <c:v>84.335816999998826</c:v>
                </c:pt>
                <c:pt idx="3115">
                  <c:v>83.930347000000609</c:v>
                </c:pt>
                <c:pt idx="3116">
                  <c:v>83.931580999999994</c:v>
                </c:pt>
                <c:pt idx="3117">
                  <c:v>83.943104999999548</c:v>
                </c:pt>
                <c:pt idx="3118">
                  <c:v>84.348714000001223</c:v>
                </c:pt>
                <c:pt idx="3119">
                  <c:v>83.935996999999759</c:v>
                </c:pt>
                <c:pt idx="3120">
                  <c:v>83.530556999998964</c:v>
                </c:pt>
                <c:pt idx="3121">
                  <c:v>83.542849000000217</c:v>
                </c:pt>
                <c:pt idx="3122">
                  <c:v>83.943193000000235</c:v>
                </c:pt>
                <c:pt idx="3123">
                  <c:v>83.930164000000502</c:v>
                </c:pt>
                <c:pt idx="3124">
                  <c:v>83.129076999999938</c:v>
                </c:pt>
                <c:pt idx="3125">
                  <c:v>83.141262999999924</c:v>
                </c:pt>
                <c:pt idx="3126">
                  <c:v>83.144439000000091</c:v>
                </c:pt>
                <c:pt idx="3127">
                  <c:v>82.735663999999815</c:v>
                </c:pt>
                <c:pt idx="3128">
                  <c:v>82.341180999999381</c:v>
                </c:pt>
                <c:pt idx="3129">
                  <c:v>81.539746000001116</c:v>
                </c:pt>
                <c:pt idx="3130">
                  <c:v>81.512875000001088</c:v>
                </c:pt>
                <c:pt idx="3131">
                  <c:v>81.524887999998782</c:v>
                </c:pt>
                <c:pt idx="3132">
                  <c:v>81.141355000000146</c:v>
                </c:pt>
                <c:pt idx="3133">
                  <c:v>80.738865000001169</c:v>
                </c:pt>
                <c:pt idx="3134">
                  <c:v>80.7349549999999</c:v>
                </c:pt>
                <c:pt idx="3135">
                  <c:v>80.738824000000022</c:v>
                </c:pt>
                <c:pt idx="3136">
                  <c:v>80.745328999999401</c:v>
                </c:pt>
                <c:pt idx="3137">
                  <c:v>81.134851999999626</c:v>
                </c:pt>
                <c:pt idx="3138">
                  <c:v>81.529134999999542</c:v>
                </c:pt>
                <c:pt idx="3139">
                  <c:v>82.337290999999425</c:v>
                </c:pt>
                <c:pt idx="3140">
                  <c:v>82.333449000001224</c:v>
                </c:pt>
                <c:pt idx="3141">
                  <c:v>82.33432200000027</c:v>
                </c:pt>
                <c:pt idx="3142">
                  <c:v>82.339016999999899</c:v>
                </c:pt>
                <c:pt idx="3143">
                  <c:v>82.731056999999055</c:v>
                </c:pt>
                <c:pt idx="3144">
                  <c:v>83.136649000000375</c:v>
                </c:pt>
                <c:pt idx="3145">
                  <c:v>82.735422000001563</c:v>
                </c:pt>
                <c:pt idx="3146">
                  <c:v>83.143228999999678</c:v>
                </c:pt>
                <c:pt idx="3147">
                  <c:v>83.145216999999661</c:v>
                </c:pt>
                <c:pt idx="3148">
                  <c:v>83.138191999998924</c:v>
                </c:pt>
                <c:pt idx="3149">
                  <c:v>83.930998999999474</c:v>
                </c:pt>
                <c:pt idx="3150">
                  <c:v>83.928584000000399</c:v>
                </c:pt>
                <c:pt idx="3151">
                  <c:v>83.936162999999567</c:v>
                </c:pt>
                <c:pt idx="3152">
                  <c:v>84.341480000000615</c:v>
                </c:pt>
                <c:pt idx="3153">
                  <c:v>84.348691000000656</c:v>
                </c:pt>
                <c:pt idx="3154">
                  <c:v>84.344373999999846</c:v>
                </c:pt>
                <c:pt idx="3155">
                  <c:v>84.33444700000075</c:v>
                </c:pt>
                <c:pt idx="3156">
                  <c:v>84.328096999999275</c:v>
                </c:pt>
                <c:pt idx="3157">
                  <c:v>84.332277999999519</c:v>
                </c:pt>
                <c:pt idx="3158">
                  <c:v>84.337398000001087</c:v>
                </c:pt>
                <c:pt idx="3159">
                  <c:v>83.939093000000128</c:v>
                </c:pt>
                <c:pt idx="3160">
                  <c:v>83.533052999999938</c:v>
                </c:pt>
                <c:pt idx="3161">
                  <c:v>83.536519000000055</c:v>
                </c:pt>
                <c:pt idx="3162">
                  <c:v>83.153316999998822</c:v>
                </c:pt>
                <c:pt idx="3163">
                  <c:v>82.739896999999473</c:v>
                </c:pt>
                <c:pt idx="3164">
                  <c:v>82.337731000001043</c:v>
                </c:pt>
                <c:pt idx="3165">
                  <c:v>81.94677800000062</c:v>
                </c:pt>
                <c:pt idx="3166">
                  <c:v>81.935945999998864</c:v>
                </c:pt>
                <c:pt idx="3167">
                  <c:v>81.927821999998912</c:v>
                </c:pt>
                <c:pt idx="3168">
                  <c:v>81.935067000001482</c:v>
                </c:pt>
                <c:pt idx="3169">
                  <c:v>81.547011999999825</c:v>
                </c:pt>
                <c:pt idx="3170">
                  <c:v>81.53815599999939</c:v>
                </c:pt>
                <c:pt idx="3171">
                  <c:v>81.532869999999832</c:v>
                </c:pt>
                <c:pt idx="3172">
                  <c:v>81.136308999999926</c:v>
                </c:pt>
                <c:pt idx="3173">
                  <c:v>81.144374000001676</c:v>
                </c:pt>
                <c:pt idx="3174">
                  <c:v>81.140499999999861</c:v>
                </c:pt>
                <c:pt idx="3175">
                  <c:v>81.132443999999282</c:v>
                </c:pt>
                <c:pt idx="3176">
                  <c:v>81.540256999999485</c:v>
                </c:pt>
                <c:pt idx="3177">
                  <c:v>81.536214000000484</c:v>
                </c:pt>
                <c:pt idx="3178">
                  <c:v>81.54107600000026</c:v>
                </c:pt>
                <c:pt idx="3179">
                  <c:v>82.342044999999075</c:v>
                </c:pt>
                <c:pt idx="3180">
                  <c:v>82.332841000000883</c:v>
                </c:pt>
                <c:pt idx="3181">
                  <c:v>81.929988999999466</c:v>
                </c:pt>
                <c:pt idx="3182">
                  <c:v>82.732038000000102</c:v>
                </c:pt>
                <c:pt idx="3183">
                  <c:v>83.138583000000267</c:v>
                </c:pt>
                <c:pt idx="3184">
                  <c:v>83.140875999999878</c:v>
                </c:pt>
                <c:pt idx="3185">
                  <c:v>83.137439000000484</c:v>
                </c:pt>
                <c:pt idx="3186">
                  <c:v>83.535155000000316</c:v>
                </c:pt>
                <c:pt idx="3187">
                  <c:v>84.331341000000577</c:v>
                </c:pt>
                <c:pt idx="3188">
                  <c:v>84.337882999999749</c:v>
                </c:pt>
                <c:pt idx="3189">
                  <c:v>84.337243999999941</c:v>
                </c:pt>
                <c:pt idx="3190">
                  <c:v>84.340146000000118</c:v>
                </c:pt>
                <c:pt idx="3191">
                  <c:v>84.34374199999877</c:v>
                </c:pt>
                <c:pt idx="3192">
                  <c:v>84.331119999998521</c:v>
                </c:pt>
                <c:pt idx="3193">
                  <c:v>83.93344900000119</c:v>
                </c:pt>
                <c:pt idx="3194">
                  <c:v>83.938051000000314</c:v>
                </c:pt>
                <c:pt idx="3195">
                  <c:v>84.336807999999621</c:v>
                </c:pt>
                <c:pt idx="3196">
                  <c:v>83.937033000001236</c:v>
                </c:pt>
                <c:pt idx="3197">
                  <c:v>83.938074999999344</c:v>
                </c:pt>
                <c:pt idx="3198">
                  <c:v>83.520539999998448</c:v>
                </c:pt>
                <c:pt idx="3199">
                  <c:v>83.121612000001164</c:v>
                </c:pt>
                <c:pt idx="3200">
                  <c:v>83.148443000000384</c:v>
                </c:pt>
                <c:pt idx="3201">
                  <c:v>82.746210999999676</c:v>
                </c:pt>
                <c:pt idx="3202">
                  <c:v>82.735194000000774</c:v>
                </c:pt>
                <c:pt idx="3203">
                  <c:v>82.731171999999788</c:v>
                </c:pt>
                <c:pt idx="3204">
                  <c:v>82.32751299999984</c:v>
                </c:pt>
                <c:pt idx="3205">
                  <c:v>81.940520999999706</c:v>
                </c:pt>
                <c:pt idx="3206">
                  <c:v>81.935935000000597</c:v>
                </c:pt>
                <c:pt idx="3207">
                  <c:v>81.528156000001047</c:v>
                </c:pt>
                <c:pt idx="3208">
                  <c:v>81.139800999999693</c:v>
                </c:pt>
                <c:pt idx="3209">
                  <c:v>81.151236999998559</c:v>
                </c:pt>
                <c:pt idx="3210">
                  <c:v>80.747397999999521</c:v>
                </c:pt>
                <c:pt idx="3211">
                  <c:v>80.726109000001088</c:v>
                </c:pt>
                <c:pt idx="3212">
                  <c:v>81.129783000000714</c:v>
                </c:pt>
                <c:pt idx="3213">
                  <c:v>81.137955999999065</c:v>
                </c:pt>
                <c:pt idx="3214">
                  <c:v>81.534211999999343</c:v>
                </c:pt>
                <c:pt idx="3215">
                  <c:v>81.535829999999635</c:v>
                </c:pt>
                <c:pt idx="3216">
                  <c:v>81.943941000000677</c:v>
                </c:pt>
                <c:pt idx="3217">
                  <c:v>82.33730200000133</c:v>
                </c:pt>
                <c:pt idx="3218">
                  <c:v>82.338945999999453</c:v>
                </c:pt>
                <c:pt idx="3219">
                  <c:v>83.139681999999482</c:v>
                </c:pt>
                <c:pt idx="3220">
                  <c:v>83.131867999998974</c:v>
                </c:pt>
                <c:pt idx="3221">
                  <c:v>82.743357999999716</c:v>
                </c:pt>
                <c:pt idx="3222">
                  <c:v>83.139917000000764</c:v>
                </c:pt>
                <c:pt idx="3223">
                  <c:v>83.133787000001007</c:v>
                </c:pt>
                <c:pt idx="3224">
                  <c:v>83.537353000000451</c:v>
                </c:pt>
                <c:pt idx="3225">
                  <c:v>83.944235000000106</c:v>
                </c:pt>
                <c:pt idx="3226">
                  <c:v>83.531307000000027</c:v>
                </c:pt>
                <c:pt idx="3227">
                  <c:v>83.92763499999927</c:v>
                </c:pt>
                <c:pt idx="3228">
                  <c:v>84.340831999999466</c:v>
                </c:pt>
                <c:pt idx="3229">
                  <c:v>84.342981999999779</c:v>
                </c:pt>
                <c:pt idx="3230">
                  <c:v>84.336880000000406</c:v>
                </c:pt>
                <c:pt idx="3231">
                  <c:v>84.337956000000872</c:v>
                </c:pt>
                <c:pt idx="3232">
                  <c:v>84.34827299999921</c:v>
                </c:pt>
                <c:pt idx="3233">
                  <c:v>84.339325999998948</c:v>
                </c:pt>
                <c:pt idx="3234">
                  <c:v>83.935157000001027</c:v>
                </c:pt>
                <c:pt idx="3235">
                  <c:v>83.528565999999785</c:v>
                </c:pt>
                <c:pt idx="3236">
                  <c:v>83.531093999998802</c:v>
                </c:pt>
                <c:pt idx="3237">
                  <c:v>83.545522000001085</c:v>
                </c:pt>
                <c:pt idx="3238">
                  <c:v>83.535421000001236</c:v>
                </c:pt>
                <c:pt idx="3239">
                  <c:v>83.134093999999436</c:v>
                </c:pt>
                <c:pt idx="3240">
                  <c:v>82.739532999999938</c:v>
                </c:pt>
                <c:pt idx="3241">
                  <c:v>82.333808000000886</c:v>
                </c:pt>
                <c:pt idx="3242">
                  <c:v>81.932668999999066</c:v>
                </c:pt>
                <c:pt idx="3243">
                  <c:v>81.924162999998941</c:v>
                </c:pt>
                <c:pt idx="3244">
                  <c:v>81.922642000000678</c:v>
                </c:pt>
                <c:pt idx="3245">
                  <c:v>81.538322000001074</c:v>
                </c:pt>
                <c:pt idx="3246">
                  <c:v>81.138167999999837</c:v>
                </c:pt>
                <c:pt idx="3247">
                  <c:v>80.727554999999484</c:v>
                </c:pt>
                <c:pt idx="3248">
                  <c:v>80.729811999999583</c:v>
                </c:pt>
                <c:pt idx="3249">
                  <c:v>81.132522000000222</c:v>
                </c:pt>
                <c:pt idx="3250">
                  <c:v>81.13986599999987</c:v>
                </c:pt>
                <c:pt idx="3251">
                  <c:v>81.142930999998896</c:v>
                </c:pt>
                <c:pt idx="3252">
                  <c:v>81.535082000001069</c:v>
                </c:pt>
                <c:pt idx="3253">
                  <c:v>81.92861400000146</c:v>
                </c:pt>
                <c:pt idx="3254">
                  <c:v>82.335205999999403</c:v>
                </c:pt>
                <c:pt idx="3255">
                  <c:v>82.333913999998515</c:v>
                </c:pt>
                <c:pt idx="3256">
                  <c:v>81.930367000000103</c:v>
                </c:pt>
                <c:pt idx="3257">
                  <c:v>82.339184000000046</c:v>
                </c:pt>
                <c:pt idx="3258">
                  <c:v>82.746476000000257</c:v>
                </c:pt>
                <c:pt idx="3259">
                  <c:v>82.737678000001324</c:v>
                </c:pt>
                <c:pt idx="3260">
                  <c:v>83.140268999999876</c:v>
                </c:pt>
                <c:pt idx="3261">
                  <c:v>83.540119999998581</c:v>
                </c:pt>
                <c:pt idx="3262">
                  <c:v>83.927509000000327</c:v>
                </c:pt>
                <c:pt idx="3263">
                  <c:v>83.940904000000216</c:v>
                </c:pt>
                <c:pt idx="3264">
                  <c:v>83.541219999999839</c:v>
                </c:pt>
                <c:pt idx="3265">
                  <c:v>83.941793999999561</c:v>
                </c:pt>
                <c:pt idx="3266">
                  <c:v>84.739454999998998</c:v>
                </c:pt>
                <c:pt idx="3267">
                  <c:v>84.335040000001413</c:v>
                </c:pt>
                <c:pt idx="3268">
                  <c:v>83.942256000001407</c:v>
                </c:pt>
                <c:pt idx="3269">
                  <c:v>84.74041699999907</c:v>
                </c:pt>
                <c:pt idx="3270">
                  <c:v>84.33443499999845</c:v>
                </c:pt>
                <c:pt idx="3271">
                  <c:v>83.942942000000755</c:v>
                </c:pt>
                <c:pt idx="3272">
                  <c:v>83.540718000000936</c:v>
                </c:pt>
                <c:pt idx="3273">
                  <c:v>83.536364000000333</c:v>
                </c:pt>
                <c:pt idx="3274">
                  <c:v>83.943687000000125</c:v>
                </c:pt>
                <c:pt idx="3275">
                  <c:v>83.917051999999956</c:v>
                </c:pt>
                <c:pt idx="3276">
                  <c:v>83.91847499999966</c:v>
                </c:pt>
                <c:pt idx="3277">
                  <c:v>83.139807999998425</c:v>
                </c:pt>
                <c:pt idx="3278">
                  <c:v>82.336836000000062</c:v>
                </c:pt>
                <c:pt idx="3279">
                  <c:v>81.940257000001338</c:v>
                </c:pt>
                <c:pt idx="3280">
                  <c:v>81.540590999999779</c:v>
                </c:pt>
                <c:pt idx="3281">
                  <c:v>81.536944000000176</c:v>
                </c:pt>
                <c:pt idx="3282">
                  <c:v>81.536783000000298</c:v>
                </c:pt>
                <c:pt idx="3283">
                  <c:v>81.935955999998669</c:v>
                </c:pt>
                <c:pt idx="3284">
                  <c:v>81.93891100000036</c:v>
                </c:pt>
                <c:pt idx="3285">
                  <c:v>81.144973000000732</c:v>
                </c:pt>
                <c:pt idx="3286">
                  <c:v>80.743248999999196</c:v>
                </c:pt>
                <c:pt idx="3287">
                  <c:v>80.331605000000877</c:v>
                </c:pt>
                <c:pt idx="3288">
                  <c:v>80.729339999999866</c:v>
                </c:pt>
                <c:pt idx="3289">
                  <c:v>81.134108999999057</c:v>
                </c:pt>
                <c:pt idx="3290">
                  <c:v>81.137058000000593</c:v>
                </c:pt>
                <c:pt idx="3291">
                  <c:v>81.547298000000239</c:v>
                </c:pt>
                <c:pt idx="3292">
                  <c:v>82.33237899999915</c:v>
                </c:pt>
                <c:pt idx="3293">
                  <c:v>82.726996999999756</c:v>
                </c:pt>
                <c:pt idx="3294">
                  <c:v>82.743908000000374</c:v>
                </c:pt>
                <c:pt idx="3295">
                  <c:v>83.140714999999886</c:v>
                </c:pt>
                <c:pt idx="3296">
                  <c:v>83.540458000000228</c:v>
                </c:pt>
                <c:pt idx="3297">
                  <c:v>83.141076000000282</c:v>
                </c:pt>
                <c:pt idx="3298">
                  <c:v>83.130857000000447</c:v>
                </c:pt>
                <c:pt idx="3299">
                  <c:v>83.529557999999042</c:v>
                </c:pt>
                <c:pt idx="3300">
                  <c:v>83.539443000000404</c:v>
                </c:pt>
                <c:pt idx="3301">
                  <c:v>83.53987600000147</c:v>
                </c:pt>
                <c:pt idx="3302">
                  <c:v>83.539559999999994</c:v>
                </c:pt>
                <c:pt idx="3303">
                  <c:v>83.548600999999337</c:v>
                </c:pt>
                <c:pt idx="3304">
                  <c:v>83.534686999998257</c:v>
                </c:pt>
                <c:pt idx="3305">
                  <c:v>83.534393000000648</c:v>
                </c:pt>
                <c:pt idx="3306">
                  <c:v>83.938028000001623</c:v>
                </c:pt>
                <c:pt idx="3307">
                  <c:v>84.732960999999705</c:v>
                </c:pt>
                <c:pt idx="3308">
                  <c:v>84.735993999998755</c:v>
                </c:pt>
                <c:pt idx="3309">
                  <c:v>83.944000000000585</c:v>
                </c:pt>
                <c:pt idx="3310">
                  <c:v>84.343413000000112</c:v>
                </c:pt>
                <c:pt idx="3311">
                  <c:v>84.738490999998248</c:v>
                </c:pt>
                <c:pt idx="3312">
                  <c:v>84.337361999999871</c:v>
                </c:pt>
                <c:pt idx="3313">
                  <c:v>83.932809000000987</c:v>
                </c:pt>
                <c:pt idx="3314">
                  <c:v>83.536963000001208</c:v>
                </c:pt>
                <c:pt idx="3315">
                  <c:v>83.132369999999753</c:v>
                </c:pt>
                <c:pt idx="3316">
                  <c:v>82.333946000000253</c:v>
                </c:pt>
                <c:pt idx="3317">
                  <c:v>81.940331999999387</c:v>
                </c:pt>
                <c:pt idx="3318">
                  <c:v>81.538213999999073</c:v>
                </c:pt>
                <c:pt idx="3319">
                  <c:v>81.139187000001016</c:v>
                </c:pt>
                <c:pt idx="3320">
                  <c:v>81.138530000000515</c:v>
                </c:pt>
                <c:pt idx="3321">
                  <c:v>81.541997999999523</c:v>
                </c:pt>
                <c:pt idx="3322">
                  <c:v>81.533914999998899</c:v>
                </c:pt>
                <c:pt idx="3323">
                  <c:v>81.131990000000201</c:v>
                </c:pt>
                <c:pt idx="3324">
                  <c:v>81.144337000000121</c:v>
                </c:pt>
                <c:pt idx="3325">
                  <c:v>81.140437000000418</c:v>
                </c:pt>
                <c:pt idx="3326">
                  <c:v>81.134868000001347</c:v>
                </c:pt>
                <c:pt idx="3327">
                  <c:v>81.141359999999963</c:v>
                </c:pt>
                <c:pt idx="3328">
                  <c:v>81.541207999999472</c:v>
                </c:pt>
                <c:pt idx="3329">
                  <c:v>82.330508999999097</c:v>
                </c:pt>
                <c:pt idx="3330">
                  <c:v>82.336869999998783</c:v>
                </c:pt>
                <c:pt idx="3331">
                  <c:v>81.940522000000044</c:v>
                </c:pt>
                <c:pt idx="3332">
                  <c:v>81.932552000001351</c:v>
                </c:pt>
                <c:pt idx="3333">
                  <c:v>82.332976999999687</c:v>
                </c:pt>
                <c:pt idx="3334">
                  <c:v>82.741791000000376</c:v>
                </c:pt>
                <c:pt idx="3335">
                  <c:v>83.131008000000634</c:v>
                </c:pt>
                <c:pt idx="3336">
                  <c:v>83.528398999999581</c:v>
                </c:pt>
                <c:pt idx="3337">
                  <c:v>83.527246000000389</c:v>
                </c:pt>
                <c:pt idx="3338">
                  <c:v>83.52954899999969</c:v>
                </c:pt>
                <c:pt idx="3339">
                  <c:v>83.540883000000406</c:v>
                </c:pt>
                <c:pt idx="3340">
                  <c:v>83.539433999999176</c:v>
                </c:pt>
                <c:pt idx="3341">
                  <c:v>83.53825799999936</c:v>
                </c:pt>
                <c:pt idx="3342">
                  <c:v>83.933979000000534</c:v>
                </c:pt>
                <c:pt idx="3343">
                  <c:v>84.32890700000064</c:v>
                </c:pt>
                <c:pt idx="3344">
                  <c:v>84.73956200000066</c:v>
                </c:pt>
                <c:pt idx="3345">
                  <c:v>84.33859300000006</c:v>
                </c:pt>
                <c:pt idx="3346">
                  <c:v>84.334413000000154</c:v>
                </c:pt>
                <c:pt idx="3347">
                  <c:v>84.744047000000137</c:v>
                </c:pt>
                <c:pt idx="3348">
                  <c:v>83.932685999999364</c:v>
                </c:pt>
                <c:pt idx="3349">
                  <c:v>83.538191999998844</c:v>
                </c:pt>
                <c:pt idx="3350">
                  <c:v>83.940209999999922</c:v>
                </c:pt>
                <c:pt idx="3351">
                  <c:v>83.534754000000987</c:v>
                </c:pt>
                <c:pt idx="3352">
                  <c:v>83.130623999999841</c:v>
                </c:pt>
                <c:pt idx="3353">
                  <c:v>83.135812999999359</c:v>
                </c:pt>
                <c:pt idx="3354">
                  <c:v>82.736168999999791</c:v>
                </c:pt>
                <c:pt idx="3355">
                  <c:v>82.327745000000107</c:v>
                </c:pt>
                <c:pt idx="3356">
                  <c:v>82.335435000000473</c:v>
                </c:pt>
                <c:pt idx="3357">
                  <c:v>81.924380999999983</c:v>
                </c:pt>
                <c:pt idx="3358">
                  <c:v>81.531479000000047</c:v>
                </c:pt>
                <c:pt idx="3359">
                  <c:v>81.531157000000178</c:v>
                </c:pt>
                <c:pt idx="3360">
                  <c:v>81.126973999999223</c:v>
                </c:pt>
                <c:pt idx="3361">
                  <c:v>81.53705599999995</c:v>
                </c:pt>
                <c:pt idx="3362">
                  <c:v>81.136118000000749</c:v>
                </c:pt>
                <c:pt idx="3363">
                  <c:v>80.74652099999912</c:v>
                </c:pt>
                <c:pt idx="3364">
                  <c:v>80.742345999999088</c:v>
                </c:pt>
                <c:pt idx="3365">
                  <c:v>80.731992000000901</c:v>
                </c:pt>
                <c:pt idx="3366">
                  <c:v>81.129377999999974</c:v>
                </c:pt>
                <c:pt idx="3367">
                  <c:v>81.135273000000211</c:v>
                </c:pt>
                <c:pt idx="3368">
                  <c:v>81.547016000001179</c:v>
                </c:pt>
                <c:pt idx="3369">
                  <c:v>82.339289999999551</c:v>
                </c:pt>
                <c:pt idx="3370">
                  <c:v>82.740549000000101</c:v>
                </c:pt>
                <c:pt idx="3371">
                  <c:v>83.137180000000058</c:v>
                </c:pt>
                <c:pt idx="3372">
                  <c:v>83.527665999998874</c:v>
                </c:pt>
                <c:pt idx="3373">
                  <c:v>83.541810999999882</c:v>
                </c:pt>
                <c:pt idx="3374">
                  <c:v>83.533821000001637</c:v>
                </c:pt>
                <c:pt idx="3375">
                  <c:v>83.527275999999631</c:v>
                </c:pt>
                <c:pt idx="3376">
                  <c:v>83.54312399999867</c:v>
                </c:pt>
                <c:pt idx="3377">
                  <c:v>83.537688000001083</c:v>
                </c:pt>
                <c:pt idx="3378">
                  <c:v>83.539676000001066</c:v>
                </c:pt>
                <c:pt idx="3379">
                  <c:v>83.940184000000215</c:v>
                </c:pt>
                <c:pt idx="3380">
                  <c:v>83.940072999999018</c:v>
                </c:pt>
                <c:pt idx="3381">
                  <c:v>83.935884999998223</c:v>
                </c:pt>
                <c:pt idx="3382">
                  <c:v>83.931076000000076</c:v>
                </c:pt>
                <c:pt idx="3383">
                  <c:v>83.54133400000029</c:v>
                </c:pt>
                <c:pt idx="3384">
                  <c:v>83.94286800000117</c:v>
                </c:pt>
                <c:pt idx="3385">
                  <c:v>84.737388999999894</c:v>
                </c:pt>
                <c:pt idx="3386">
                  <c:v>84.735751999998683</c:v>
                </c:pt>
                <c:pt idx="3387">
                  <c:v>83.936817000000872</c:v>
                </c:pt>
                <c:pt idx="3388">
                  <c:v>83.527533000001142</c:v>
                </c:pt>
                <c:pt idx="3389">
                  <c:v>83.538467999999568</c:v>
                </c:pt>
                <c:pt idx="3390">
                  <c:v>83.54710499999851</c:v>
                </c:pt>
                <c:pt idx="3391">
                  <c:v>83.137510999999336</c:v>
                </c:pt>
                <c:pt idx="3392">
                  <c:v>82.730048000001261</c:v>
                </c:pt>
                <c:pt idx="3393">
                  <c:v>82.341521000001762</c:v>
                </c:pt>
                <c:pt idx="3394">
                  <c:v>82.34128899999962</c:v>
                </c:pt>
                <c:pt idx="3395">
                  <c:v>81.930256999999244</c:v>
                </c:pt>
                <c:pt idx="3396">
                  <c:v>81.53941500000002</c:v>
                </c:pt>
                <c:pt idx="3397">
                  <c:v>81.538596999999584</c:v>
                </c:pt>
                <c:pt idx="3398">
                  <c:v>80.735930000000735</c:v>
                </c:pt>
                <c:pt idx="3399">
                  <c:v>80.748960000000807</c:v>
                </c:pt>
                <c:pt idx="3400">
                  <c:v>81.547253999999896</c:v>
                </c:pt>
                <c:pt idx="3401">
                  <c:v>81.536616999998671</c:v>
                </c:pt>
                <c:pt idx="3402">
                  <c:v>80.729167999999845</c:v>
                </c:pt>
                <c:pt idx="3403">
                  <c:v>81.13095600000122</c:v>
                </c:pt>
                <c:pt idx="3404">
                  <c:v>81.545530000000099</c:v>
                </c:pt>
                <c:pt idx="3405">
                  <c:v>81.535537000000488</c:v>
                </c:pt>
                <c:pt idx="3406">
                  <c:v>81.531973999998456</c:v>
                </c:pt>
                <c:pt idx="3407">
                  <c:v>81.937049999999715</c:v>
                </c:pt>
                <c:pt idx="3408">
                  <c:v>82.733994000000166</c:v>
                </c:pt>
                <c:pt idx="3409">
                  <c:v>82.743114999999307</c:v>
                </c:pt>
                <c:pt idx="3410">
                  <c:v>82.737191000000166</c:v>
                </c:pt>
                <c:pt idx="3411">
                  <c:v>83.137682000000893</c:v>
                </c:pt>
                <c:pt idx="3412">
                  <c:v>83.14291100000122</c:v>
                </c:pt>
                <c:pt idx="3413">
                  <c:v>83.535432999999784</c:v>
                </c:pt>
                <c:pt idx="3414">
                  <c:v>83.936257999998986</c:v>
                </c:pt>
                <c:pt idx="3415">
                  <c:v>83.536950999998965</c:v>
                </c:pt>
                <c:pt idx="3416">
                  <c:v>83.942913000000033</c:v>
                </c:pt>
                <c:pt idx="3417">
                  <c:v>83.93418599999967</c:v>
                </c:pt>
                <c:pt idx="3418">
                  <c:v>83.928014000000246</c:v>
                </c:pt>
                <c:pt idx="3419">
                  <c:v>84.340482000001089</c:v>
                </c:pt>
                <c:pt idx="3420">
                  <c:v>83.937417000000266</c:v>
                </c:pt>
                <c:pt idx="3421">
                  <c:v>83.930321999999421</c:v>
                </c:pt>
                <c:pt idx="3422">
                  <c:v>84.343932999999765</c:v>
                </c:pt>
                <c:pt idx="3423">
                  <c:v>84.740904000000228</c:v>
                </c:pt>
                <c:pt idx="3424">
                  <c:v>84.73695299999963</c:v>
                </c:pt>
                <c:pt idx="3425">
                  <c:v>83.926271999999869</c:v>
                </c:pt>
                <c:pt idx="3426">
                  <c:v>83.527289000000394</c:v>
                </c:pt>
                <c:pt idx="3427">
                  <c:v>83.53558299999969</c:v>
                </c:pt>
                <c:pt idx="3428">
                  <c:v>83.130673000000002</c:v>
                </c:pt>
                <c:pt idx="3429">
                  <c:v>82.744955000000118</c:v>
                </c:pt>
                <c:pt idx="3430">
                  <c:v>82.743554999999105</c:v>
                </c:pt>
                <c:pt idx="3431">
                  <c:v>82.331809000000817</c:v>
                </c:pt>
                <c:pt idx="3432">
                  <c:v>81.929401000000496</c:v>
                </c:pt>
                <c:pt idx="3433">
                  <c:v>81.535294000000079</c:v>
                </c:pt>
                <c:pt idx="3434">
                  <c:v>81.541210000000149</c:v>
                </c:pt>
                <c:pt idx="3435">
                  <c:v>81.138825999998858</c:v>
                </c:pt>
                <c:pt idx="3436">
                  <c:v>80.737524000000121</c:v>
                </c:pt>
                <c:pt idx="3437">
                  <c:v>81.534717000001194</c:v>
                </c:pt>
                <c:pt idx="3438">
                  <c:v>81.530272000000707</c:v>
                </c:pt>
                <c:pt idx="3439">
                  <c:v>81.934550999999544</c:v>
                </c:pt>
                <c:pt idx="3440">
                  <c:v>81.542963999999131</c:v>
                </c:pt>
                <c:pt idx="3441">
                  <c:v>80.736757999999099</c:v>
                </c:pt>
                <c:pt idx="3442">
                  <c:v>80.734922999999981</c:v>
                </c:pt>
                <c:pt idx="3443">
                  <c:v>81.141834000000358</c:v>
                </c:pt>
                <c:pt idx="3444">
                  <c:v>81.938927000000319</c:v>
                </c:pt>
                <c:pt idx="3445">
                  <c:v>82.330034000000182</c:v>
                </c:pt>
                <c:pt idx="3446">
                  <c:v>83.135855999999308</c:v>
                </c:pt>
                <c:pt idx="3447">
                  <c:v>83.138607999999635</c:v>
                </c:pt>
                <c:pt idx="3448">
                  <c:v>82.732922000001054</c:v>
                </c:pt>
                <c:pt idx="3449">
                  <c:v>82.74040800000148</c:v>
                </c:pt>
                <c:pt idx="3450">
                  <c:v>83.138717999998732</c:v>
                </c:pt>
                <c:pt idx="3451">
                  <c:v>83.542335999999352</c:v>
                </c:pt>
                <c:pt idx="3452">
                  <c:v>83.136922000000027</c:v>
                </c:pt>
                <c:pt idx="3453">
                  <c:v>83.137893999999903</c:v>
                </c:pt>
                <c:pt idx="3454">
                  <c:v>83.538373000000149</c:v>
                </c:pt>
                <c:pt idx="3455">
                  <c:v>83.936510999999143</c:v>
                </c:pt>
                <c:pt idx="3456">
                  <c:v>84.3401910000008</c:v>
                </c:pt>
                <c:pt idx="3457">
                  <c:v>83.943284000000119</c:v>
                </c:pt>
                <c:pt idx="3458">
                  <c:v>84.337859999999239</c:v>
                </c:pt>
                <c:pt idx="3459">
                  <c:v>85.131394000000341</c:v>
                </c:pt>
                <c:pt idx="3460">
                  <c:v>84.740370000001349</c:v>
                </c:pt>
                <c:pt idx="3461">
                  <c:v>84.337270999999987</c:v>
                </c:pt>
                <c:pt idx="3462">
                  <c:v>84.339789999999653</c:v>
                </c:pt>
                <c:pt idx="3463">
                  <c:v>83.942647000000932</c:v>
                </c:pt>
                <c:pt idx="3464">
                  <c:v>83.930950999999538</c:v>
                </c:pt>
                <c:pt idx="3465">
                  <c:v>83.936224000000209</c:v>
                </c:pt>
                <c:pt idx="3466">
                  <c:v>83.143083999999703</c:v>
                </c:pt>
                <c:pt idx="3467">
                  <c:v>82.73794899999848</c:v>
                </c:pt>
                <c:pt idx="3468">
                  <c:v>82.337725000000887</c:v>
                </c:pt>
                <c:pt idx="3469">
                  <c:v>81.939274000001433</c:v>
                </c:pt>
                <c:pt idx="3470">
                  <c:v>81.539418999999555</c:v>
                </c:pt>
                <c:pt idx="3471">
                  <c:v>81.535903999999164</c:v>
                </c:pt>
                <c:pt idx="3472">
                  <c:v>81.929670000000613</c:v>
                </c:pt>
                <c:pt idx="3473">
                  <c:v>81.532439999999781</c:v>
                </c:pt>
                <c:pt idx="3474">
                  <c:v>81.141543999998589</c:v>
                </c:pt>
                <c:pt idx="3475">
                  <c:v>81.143462000000397</c:v>
                </c:pt>
                <c:pt idx="3476">
                  <c:v>81.543485000000885</c:v>
                </c:pt>
                <c:pt idx="3477">
                  <c:v>81.538602999999739</c:v>
                </c:pt>
                <c:pt idx="3478">
                  <c:v>81.529543999999817</c:v>
                </c:pt>
                <c:pt idx="3479">
                  <c:v>81.528031000000567</c:v>
                </c:pt>
                <c:pt idx="3480">
                  <c:v>81.143416999999658</c:v>
                </c:pt>
                <c:pt idx="3481">
                  <c:v>81.146033999999815</c:v>
                </c:pt>
                <c:pt idx="3482">
                  <c:v>81.541062999999497</c:v>
                </c:pt>
                <c:pt idx="3483">
                  <c:v>81.93990600000069</c:v>
                </c:pt>
                <c:pt idx="3484">
                  <c:v>82.333628000001795</c:v>
                </c:pt>
                <c:pt idx="3485">
                  <c:v>82.734039999999368</c:v>
                </c:pt>
                <c:pt idx="3486">
                  <c:v>82.739242999999988</c:v>
                </c:pt>
                <c:pt idx="3487">
                  <c:v>82.74377800000002</c:v>
                </c:pt>
                <c:pt idx="3488">
                  <c:v>83.139185999998858</c:v>
                </c:pt>
                <c:pt idx="3489">
                  <c:v>83.136092999999505</c:v>
                </c:pt>
                <c:pt idx="3490">
                  <c:v>83.541916999999387</c:v>
                </c:pt>
                <c:pt idx="3491">
                  <c:v>84.339849999999956</c:v>
                </c:pt>
                <c:pt idx="3492">
                  <c:v>83.940051000000665</c:v>
                </c:pt>
                <c:pt idx="3493">
                  <c:v>83.944673000001046</c:v>
                </c:pt>
                <c:pt idx="3494">
                  <c:v>83.527181000000212</c:v>
                </c:pt>
                <c:pt idx="3495">
                  <c:v>83.936566999999911</c:v>
                </c:pt>
                <c:pt idx="3496">
                  <c:v>84.742217999999411</c:v>
                </c:pt>
                <c:pt idx="3497">
                  <c:v>84.723030999999537</c:v>
                </c:pt>
                <c:pt idx="3498">
                  <c:v>84.74004000000059</c:v>
                </c:pt>
                <c:pt idx="3499">
                  <c:v>84.741379999999481</c:v>
                </c:pt>
                <c:pt idx="3500">
                  <c:v>84.731894000000466</c:v>
                </c:pt>
                <c:pt idx="3501">
                  <c:v>83.941744999999344</c:v>
                </c:pt>
                <c:pt idx="3502">
                  <c:v>83.536166999999125</c:v>
                </c:pt>
                <c:pt idx="3503">
                  <c:v>83.532034000000579</c:v>
                </c:pt>
                <c:pt idx="3504">
                  <c:v>83.143445000000042</c:v>
                </c:pt>
                <c:pt idx="3505">
                  <c:v>82.342438000001152</c:v>
                </c:pt>
                <c:pt idx="3506">
                  <c:v>82.337156999999593</c:v>
                </c:pt>
                <c:pt idx="3507">
                  <c:v>81.929025999999055</c:v>
                </c:pt>
                <c:pt idx="3508">
                  <c:v>81.531365999999991</c:v>
                </c:pt>
                <c:pt idx="3509">
                  <c:v>81.938923999999304</c:v>
                </c:pt>
                <c:pt idx="3510">
                  <c:v>81.544744999999921</c:v>
                </c:pt>
                <c:pt idx="3511">
                  <c:v>81.543068000001597</c:v>
                </c:pt>
                <c:pt idx="3512">
                  <c:v>81.543557000001613</c:v>
                </c:pt>
                <c:pt idx="3513">
                  <c:v>81.138301999999726</c:v>
                </c:pt>
                <c:pt idx="3514">
                  <c:v>81.135586999999248</c:v>
                </c:pt>
                <c:pt idx="3515">
                  <c:v>81.144966000000238</c:v>
                </c:pt>
                <c:pt idx="3516">
                  <c:v>81.134390999999937</c:v>
                </c:pt>
                <c:pt idx="3517">
                  <c:v>81.936370999999042</c:v>
                </c:pt>
                <c:pt idx="3518">
                  <c:v>81.93661499999979</c:v>
                </c:pt>
                <c:pt idx="3519">
                  <c:v>81.140557000000967</c:v>
                </c:pt>
                <c:pt idx="3520">
                  <c:v>81.539230999999575</c:v>
                </c:pt>
                <c:pt idx="3521">
                  <c:v>82.330080999999723</c:v>
                </c:pt>
                <c:pt idx="3522">
                  <c:v>82.34546499999999</c:v>
                </c:pt>
                <c:pt idx="3523">
                  <c:v>82.745866999999635</c:v>
                </c:pt>
                <c:pt idx="3524">
                  <c:v>82.735053000000335</c:v>
                </c:pt>
                <c:pt idx="3525">
                  <c:v>82.727703000000474</c:v>
                </c:pt>
                <c:pt idx="3526">
                  <c:v>83.129767000000697</c:v>
                </c:pt>
                <c:pt idx="3527">
                  <c:v>83.146110999998541</c:v>
                </c:pt>
                <c:pt idx="3528">
                  <c:v>83.547449999998946</c:v>
                </c:pt>
                <c:pt idx="3529">
                  <c:v>83.540868000000785</c:v>
                </c:pt>
                <c:pt idx="3530">
                  <c:v>83.930109000000073</c:v>
                </c:pt>
                <c:pt idx="3531">
                  <c:v>83.926929000000371</c:v>
                </c:pt>
                <c:pt idx="3532">
                  <c:v>83.941665000001365</c:v>
                </c:pt>
                <c:pt idx="3533">
                  <c:v>84.746632000000318</c:v>
                </c:pt>
                <c:pt idx="3534">
                  <c:v>84.738838999999643</c:v>
                </c:pt>
                <c:pt idx="3535">
                  <c:v>84.737028999999893</c:v>
                </c:pt>
                <c:pt idx="3536">
                  <c:v>84.735993000000235</c:v>
                </c:pt>
                <c:pt idx="3537">
                  <c:v>84.341146999998841</c:v>
                </c:pt>
                <c:pt idx="3538">
                  <c:v>84.342539999999303</c:v>
                </c:pt>
                <c:pt idx="3539">
                  <c:v>83.939912000000902</c:v>
                </c:pt>
                <c:pt idx="3540">
                  <c:v>83.13043900000082</c:v>
                </c:pt>
                <c:pt idx="3541">
                  <c:v>82.730993999999555</c:v>
                </c:pt>
                <c:pt idx="3542">
                  <c:v>82.741012999998929</c:v>
                </c:pt>
                <c:pt idx="3543">
                  <c:v>82.341486999999347</c:v>
                </c:pt>
                <c:pt idx="3544">
                  <c:v>82.336284000000546</c:v>
                </c:pt>
                <c:pt idx="3545">
                  <c:v>82.733135000000402</c:v>
                </c:pt>
                <c:pt idx="3546">
                  <c:v>82.342888000000642</c:v>
                </c:pt>
                <c:pt idx="3547">
                  <c:v>81.950058999999953</c:v>
                </c:pt>
                <c:pt idx="3548">
                  <c:v>81.937766999998757</c:v>
                </c:pt>
                <c:pt idx="3549">
                  <c:v>81.932520000001375</c:v>
                </c:pt>
                <c:pt idx="3550">
                  <c:v>81.936913000000629</c:v>
                </c:pt>
                <c:pt idx="3551">
                  <c:v>81.53978299999909</c:v>
                </c:pt>
                <c:pt idx="3552">
                  <c:v>81.134746000000064</c:v>
                </c:pt>
                <c:pt idx="3553">
                  <c:v>81.135081999999215</c:v>
                </c:pt>
                <c:pt idx="3554">
                  <c:v>80.739663999998811</c:v>
                </c:pt>
                <c:pt idx="3555">
                  <c:v>80.738130000001547</c:v>
                </c:pt>
                <c:pt idx="3556">
                  <c:v>81.546572000000026</c:v>
                </c:pt>
                <c:pt idx="3557">
                  <c:v>81.938719999999421</c:v>
                </c:pt>
                <c:pt idx="3558">
                  <c:v>81.538009000000613</c:v>
                </c:pt>
                <c:pt idx="3559">
                  <c:v>81.54477699999984</c:v>
                </c:pt>
                <c:pt idx="3560">
                  <c:v>81.937332000000595</c:v>
                </c:pt>
                <c:pt idx="3561">
                  <c:v>81.936413000000584</c:v>
                </c:pt>
                <c:pt idx="3562">
                  <c:v>82.340158999999062</c:v>
                </c:pt>
                <c:pt idx="3563">
                  <c:v>83.140807999998628</c:v>
                </c:pt>
                <c:pt idx="3564">
                  <c:v>83.537895000000162</c:v>
                </c:pt>
                <c:pt idx="3565">
                  <c:v>83.93504800000045</c:v>
                </c:pt>
                <c:pt idx="3566">
                  <c:v>84.334948000001191</c:v>
                </c:pt>
                <c:pt idx="3567">
                  <c:v>83.944367000001137</c:v>
                </c:pt>
                <c:pt idx="3568">
                  <c:v>83.94131699999997</c:v>
                </c:pt>
                <c:pt idx="3569">
                  <c:v>84.335142999999903</c:v>
                </c:pt>
                <c:pt idx="3570">
                  <c:v>84.743559999998979</c:v>
                </c:pt>
                <c:pt idx="3571">
                  <c:v>84.734889999999723</c:v>
                </c:pt>
                <c:pt idx="3572">
                  <c:v>83.930805000001044</c:v>
                </c:pt>
                <c:pt idx="3573">
                  <c:v>83.93553399999945</c:v>
                </c:pt>
                <c:pt idx="3574">
                  <c:v>83.941709999998466</c:v>
                </c:pt>
                <c:pt idx="3575">
                  <c:v>83.539601999999661</c:v>
                </c:pt>
                <c:pt idx="3576">
                  <c:v>83.528287000001683</c:v>
                </c:pt>
                <c:pt idx="3577">
                  <c:v>83.531214000001285</c:v>
                </c:pt>
                <c:pt idx="3578">
                  <c:v>83.548304999999175</c:v>
                </c:pt>
                <c:pt idx="3579">
                  <c:v>83.549114999998721</c:v>
                </c:pt>
                <c:pt idx="3580">
                  <c:v>83.539940999999828</c:v>
                </c:pt>
                <c:pt idx="3581">
                  <c:v>83.531057000000828</c:v>
                </c:pt>
                <c:pt idx="3582">
                  <c:v>83.114433000000986</c:v>
                </c:pt>
                <c:pt idx="3583">
                  <c:v>82.726512999999613</c:v>
                </c:pt>
                <c:pt idx="3584">
                  <c:v>82.342070999998782</c:v>
                </c:pt>
                <c:pt idx="3585">
                  <c:v>81.515908000000138</c:v>
                </c:pt>
                <c:pt idx="3586">
                  <c:v>81.516089999999906</c:v>
                </c:pt>
                <c:pt idx="3587">
                  <c:v>81.537610000000143</c:v>
                </c:pt>
                <c:pt idx="3588">
                  <c:v>81.137481000000093</c:v>
                </c:pt>
                <c:pt idx="3589">
                  <c:v>81.135833999999136</c:v>
                </c:pt>
                <c:pt idx="3590">
                  <c:v>81.144296000000793</c:v>
                </c:pt>
                <c:pt idx="3591">
                  <c:v>80.743017000000691</c:v>
                </c:pt>
                <c:pt idx="3592">
                  <c:v>80.73537099999885</c:v>
                </c:pt>
                <c:pt idx="3593">
                  <c:v>81.141358999999682</c:v>
                </c:pt>
                <c:pt idx="3594">
                  <c:v>81.149373000000537</c:v>
                </c:pt>
                <c:pt idx="3595">
                  <c:v>81.946912000000509</c:v>
                </c:pt>
                <c:pt idx="3596">
                  <c:v>82.334656000000564</c:v>
                </c:pt>
                <c:pt idx="3597">
                  <c:v>82.334371000000488</c:v>
                </c:pt>
                <c:pt idx="3598">
                  <c:v>82.334131999999556</c:v>
                </c:pt>
                <c:pt idx="3599">
                  <c:v>82.339791999998454</c:v>
                </c:pt>
                <c:pt idx="3600">
                  <c:v>82.736581999999544</c:v>
                </c:pt>
                <c:pt idx="3601">
                  <c:v>82.740327000001344</c:v>
                </c:pt>
                <c:pt idx="3602">
                  <c:v>83.142071000000612</c:v>
                </c:pt>
                <c:pt idx="3603">
                  <c:v>83.137616000000378</c:v>
                </c:pt>
                <c:pt idx="3604">
                  <c:v>83.121375999999486</c:v>
                </c:pt>
                <c:pt idx="3605">
                  <c:v>83.918250999998406</c:v>
                </c:pt>
                <c:pt idx="3606">
                  <c:v>84.33985400000131</c:v>
                </c:pt>
                <c:pt idx="3607">
                  <c:v>84.322035000000653</c:v>
                </c:pt>
                <c:pt idx="3608">
                  <c:v>84.323724999999797</c:v>
                </c:pt>
                <c:pt idx="3609">
                  <c:v>84.341772999999762</c:v>
                </c:pt>
                <c:pt idx="3610">
                  <c:v>84.332942999999091</c:v>
                </c:pt>
                <c:pt idx="3611">
                  <c:v>84.334942000000979</c:v>
                </c:pt>
                <c:pt idx="3612">
                  <c:v>84.337021000000789</c:v>
                </c:pt>
                <c:pt idx="3613">
                  <c:v>84.334158999999602</c:v>
                </c:pt>
                <c:pt idx="3614">
                  <c:v>83.93875199999934</c:v>
                </c:pt>
                <c:pt idx="3615">
                  <c:v>83.937990999999954</c:v>
                </c:pt>
                <c:pt idx="3616">
                  <c:v>83.938744000000213</c:v>
                </c:pt>
                <c:pt idx="3617">
                  <c:v>83.536847000000137</c:v>
                </c:pt>
                <c:pt idx="3618">
                  <c:v>83.536245000000065</c:v>
                </c:pt>
                <c:pt idx="3619">
                  <c:v>82.73888099999931</c:v>
                </c:pt>
                <c:pt idx="3620">
                  <c:v>81.937998000000505</c:v>
                </c:pt>
                <c:pt idx="3621">
                  <c:v>81.934877000000768</c:v>
                </c:pt>
                <c:pt idx="3622">
                  <c:v>81.931710999998529</c:v>
                </c:pt>
                <c:pt idx="3623">
                  <c:v>82.343045999999617</c:v>
                </c:pt>
                <c:pt idx="3624">
                  <c:v>81.936478000000704</c:v>
                </c:pt>
                <c:pt idx="3625">
                  <c:v>81.127548000000729</c:v>
                </c:pt>
                <c:pt idx="3626">
                  <c:v>81.141973000000178</c:v>
                </c:pt>
                <c:pt idx="3627">
                  <c:v>81.134528999999418</c:v>
                </c:pt>
                <c:pt idx="3628">
                  <c:v>81.134081000000492</c:v>
                </c:pt>
                <c:pt idx="3629">
                  <c:v>81.543119999999192</c:v>
                </c:pt>
                <c:pt idx="3630">
                  <c:v>81.534137999999814</c:v>
                </c:pt>
                <c:pt idx="3631">
                  <c:v>81.535275000000865</c:v>
                </c:pt>
                <c:pt idx="3632">
                  <c:v>81.543390999999986</c:v>
                </c:pt>
                <c:pt idx="3633">
                  <c:v>81.138892999999769</c:v>
                </c:pt>
                <c:pt idx="3634">
                  <c:v>81.537774999999556</c:v>
                </c:pt>
                <c:pt idx="3635">
                  <c:v>81.938102999999671</c:v>
                </c:pt>
                <c:pt idx="3636">
                  <c:v>82.326544999999555</c:v>
                </c:pt>
                <c:pt idx="3637">
                  <c:v>82.329016000001161</c:v>
                </c:pt>
                <c:pt idx="3638">
                  <c:v>82.34292600000083</c:v>
                </c:pt>
                <c:pt idx="3639">
                  <c:v>83.143600999998284</c:v>
                </c:pt>
                <c:pt idx="3640">
                  <c:v>83.136907999998925</c:v>
                </c:pt>
                <c:pt idx="3641">
                  <c:v>83.128097000001048</c:v>
                </c:pt>
                <c:pt idx="3642">
                  <c:v>83.938377000001481</c:v>
                </c:pt>
                <c:pt idx="3643">
                  <c:v>84.339403999999945</c:v>
                </c:pt>
                <c:pt idx="3644">
                  <c:v>84.336494999999218</c:v>
                </c:pt>
                <c:pt idx="3645">
                  <c:v>84.345461999998975</c:v>
                </c:pt>
                <c:pt idx="3646">
                  <c:v>84.328332000000557</c:v>
                </c:pt>
                <c:pt idx="3647">
                  <c:v>84.334852000001376</c:v>
                </c:pt>
                <c:pt idx="3648">
                  <c:v>84.331469999998831</c:v>
                </c:pt>
                <c:pt idx="3649">
                  <c:v>84.317386999998803</c:v>
                </c:pt>
                <c:pt idx="3650">
                  <c:v>84.334058000000027</c:v>
                </c:pt>
                <c:pt idx="3651">
                  <c:v>83.929881000001103</c:v>
                </c:pt>
                <c:pt idx="3652">
                  <c:v>83.534011000000419</c:v>
                </c:pt>
                <c:pt idx="3653">
                  <c:v>83.542802999999196</c:v>
                </c:pt>
                <c:pt idx="3654">
                  <c:v>83.141228000000808</c:v>
                </c:pt>
                <c:pt idx="3655">
                  <c:v>83.137323000001174</c:v>
                </c:pt>
                <c:pt idx="3656">
                  <c:v>83.116300000000024</c:v>
                </c:pt>
                <c:pt idx="3657">
                  <c:v>83.114619999998865</c:v>
                </c:pt>
                <c:pt idx="3658">
                  <c:v>82.735494999998991</c:v>
                </c:pt>
                <c:pt idx="3659">
                  <c:v>82.339168000000029</c:v>
                </c:pt>
                <c:pt idx="3660">
                  <c:v>82.332407999999873</c:v>
                </c:pt>
                <c:pt idx="3661">
                  <c:v>82.334731000000488</c:v>
                </c:pt>
                <c:pt idx="3662">
                  <c:v>82.334062999999844</c:v>
                </c:pt>
                <c:pt idx="3663">
                  <c:v>81.538542999999493</c:v>
                </c:pt>
                <c:pt idx="3664">
                  <c:v>81.540671999999915</c:v>
                </c:pt>
                <c:pt idx="3665">
                  <c:v>81.53398600000105</c:v>
                </c:pt>
                <c:pt idx="3666">
                  <c:v>81.138049000001445</c:v>
                </c:pt>
                <c:pt idx="3667">
                  <c:v>81.137859999999307</c:v>
                </c:pt>
                <c:pt idx="3668">
                  <c:v>80.733381999998528</c:v>
                </c:pt>
                <c:pt idx="3669">
                  <c:v>80.730626000000484</c:v>
                </c:pt>
                <c:pt idx="3670">
                  <c:v>81.129643000000556</c:v>
                </c:pt>
                <c:pt idx="3671">
                  <c:v>81.143953999999553</c:v>
                </c:pt>
                <c:pt idx="3672">
                  <c:v>81.537028999999904</c:v>
                </c:pt>
                <c:pt idx="3673">
                  <c:v>81.914692999999886</c:v>
                </c:pt>
                <c:pt idx="3674">
                  <c:v>81.924341000000993</c:v>
                </c:pt>
                <c:pt idx="3675">
                  <c:v>82.342068999999924</c:v>
                </c:pt>
                <c:pt idx="3676">
                  <c:v>83.132043999998473</c:v>
                </c:pt>
                <c:pt idx="3677">
                  <c:v>83.529191000000367</c:v>
                </c:pt>
                <c:pt idx="3678">
                  <c:v>83.922375000001239</c:v>
                </c:pt>
                <c:pt idx="3679">
                  <c:v>83.925839999999141</c:v>
                </c:pt>
                <c:pt idx="3680">
                  <c:v>83.947460999999009</c:v>
                </c:pt>
                <c:pt idx="3681">
                  <c:v>84.333482000001482</c:v>
                </c:pt>
                <c:pt idx="3682">
                  <c:v>83.931858000001</c:v>
                </c:pt>
                <c:pt idx="3683">
                  <c:v>83.547737999999981</c:v>
                </c:pt>
                <c:pt idx="3684">
                  <c:v>83.939894000000265</c:v>
                </c:pt>
                <c:pt idx="3685">
                  <c:v>83.92855799999893</c:v>
                </c:pt>
                <c:pt idx="3686">
                  <c:v>83.940200999998694</c:v>
                </c:pt>
                <c:pt idx="3687">
                  <c:v>83.938837000000774</c:v>
                </c:pt>
                <c:pt idx="3688">
                  <c:v>83.931412000001046</c:v>
                </c:pt>
                <c:pt idx="3689">
                  <c:v>83.938022999999873</c:v>
                </c:pt>
                <c:pt idx="3690">
                  <c:v>83.937435999999423</c:v>
                </c:pt>
                <c:pt idx="3691">
                  <c:v>84.339157</c:v>
                </c:pt>
                <c:pt idx="3692">
                  <c:v>84.34093899999931</c:v>
                </c:pt>
                <c:pt idx="3693">
                  <c:v>83.933390999999745</c:v>
                </c:pt>
                <c:pt idx="3694">
                  <c:v>83.129473000001269</c:v>
                </c:pt>
                <c:pt idx="3695">
                  <c:v>82.734201999999641</c:v>
                </c:pt>
                <c:pt idx="3696">
                  <c:v>82.336297999999772</c:v>
                </c:pt>
                <c:pt idx="3697">
                  <c:v>82.337546000000259</c:v>
                </c:pt>
                <c:pt idx="3698">
                  <c:v>82.350066000000538</c:v>
                </c:pt>
                <c:pt idx="3699">
                  <c:v>81.947378000000072</c:v>
                </c:pt>
                <c:pt idx="3700">
                  <c:v>81.534936999999275</c:v>
                </c:pt>
                <c:pt idx="3701">
                  <c:v>81.135247999999024</c:v>
                </c:pt>
                <c:pt idx="3702">
                  <c:v>81.542643999999939</c:v>
                </c:pt>
                <c:pt idx="3703">
                  <c:v>81.530220000001293</c:v>
                </c:pt>
                <c:pt idx="3704">
                  <c:v>80.7273380000006</c:v>
                </c:pt>
                <c:pt idx="3705">
                  <c:v>80.74172499999986</c:v>
                </c:pt>
                <c:pt idx="3706">
                  <c:v>81.144715999999221</c:v>
                </c:pt>
                <c:pt idx="3707">
                  <c:v>81.137880000000564</c:v>
                </c:pt>
                <c:pt idx="3708">
                  <c:v>81.131777999999372</c:v>
                </c:pt>
                <c:pt idx="3709">
                  <c:v>81.537992999998835</c:v>
                </c:pt>
                <c:pt idx="3710">
                  <c:v>81.943131000001131</c:v>
                </c:pt>
                <c:pt idx="3711">
                  <c:v>82.339019000000576</c:v>
                </c:pt>
                <c:pt idx="3712">
                  <c:v>82.740187999999762</c:v>
                </c:pt>
                <c:pt idx="3713">
                  <c:v>82.746365999999398</c:v>
                </c:pt>
                <c:pt idx="3714">
                  <c:v>82.742356000000655</c:v>
                </c:pt>
                <c:pt idx="3715">
                  <c:v>82.732254000000466</c:v>
                </c:pt>
                <c:pt idx="3716">
                  <c:v>83.135665000000131</c:v>
                </c:pt>
                <c:pt idx="3717">
                  <c:v>83.94362800000016</c:v>
                </c:pt>
                <c:pt idx="3718">
                  <c:v>83.929234999998869</c:v>
                </c:pt>
                <c:pt idx="3719">
                  <c:v>83.933013999999446</c:v>
                </c:pt>
                <c:pt idx="3720">
                  <c:v>83.938074000000768</c:v>
                </c:pt>
                <c:pt idx="3721">
                  <c:v>83.917473000000598</c:v>
                </c:pt>
                <c:pt idx="3722">
                  <c:v>83.921571000000085</c:v>
                </c:pt>
                <c:pt idx="3723">
                  <c:v>83.947174000000075</c:v>
                </c:pt>
                <c:pt idx="3724">
                  <c:v>84.336947999999722</c:v>
                </c:pt>
                <c:pt idx="3725">
                  <c:v>84.33129799999881</c:v>
                </c:pt>
                <c:pt idx="3726">
                  <c:v>84.338440999999534</c:v>
                </c:pt>
                <c:pt idx="3727">
                  <c:v>84.31694200000095</c:v>
                </c:pt>
                <c:pt idx="3728">
                  <c:v>84.325371000000416</c:v>
                </c:pt>
                <c:pt idx="3729">
                  <c:v>83.928961000000697</c:v>
                </c:pt>
                <c:pt idx="3730">
                  <c:v>83.512658000000386</c:v>
                </c:pt>
                <c:pt idx="3731">
                  <c:v>83.133752999998592</c:v>
                </c:pt>
                <c:pt idx="3732">
                  <c:v>83.143866999999261</c:v>
                </c:pt>
                <c:pt idx="3733">
                  <c:v>82.732909000000291</c:v>
                </c:pt>
                <c:pt idx="3734">
                  <c:v>82.340181000000996</c:v>
                </c:pt>
                <c:pt idx="3735">
                  <c:v>82.339327999999682</c:v>
                </c:pt>
                <c:pt idx="3736">
                  <c:v>81.929145999999662</c:v>
                </c:pt>
                <c:pt idx="3737">
                  <c:v>81.93432700000011</c:v>
                </c:pt>
                <c:pt idx="3738">
                  <c:v>81.536090999998862</c:v>
                </c:pt>
                <c:pt idx="3739">
                  <c:v>81.529183000001296</c:v>
                </c:pt>
                <c:pt idx="3740">
                  <c:v>81.54059800000033</c:v>
                </c:pt>
                <c:pt idx="3741">
                  <c:v>81.537940999999421</c:v>
                </c:pt>
                <c:pt idx="3742">
                  <c:v>81.529476000000443</c:v>
                </c:pt>
                <c:pt idx="3743">
                  <c:v>81.141899999999055</c:v>
                </c:pt>
                <c:pt idx="3744">
                  <c:v>81.147978999999737</c:v>
                </c:pt>
                <c:pt idx="3745">
                  <c:v>81.145095000000197</c:v>
                </c:pt>
                <c:pt idx="3746">
                  <c:v>81.532588999999291</c:v>
                </c:pt>
                <c:pt idx="3747">
                  <c:v>81.540562000000875</c:v>
                </c:pt>
                <c:pt idx="3748">
                  <c:v>81.541072000000725</c:v>
                </c:pt>
                <c:pt idx="3749">
                  <c:v>82.33662599999991</c:v>
                </c:pt>
                <c:pt idx="3750">
                  <c:v>82.338052000000573</c:v>
                </c:pt>
                <c:pt idx="3751">
                  <c:v>81.935736999999051</c:v>
                </c:pt>
                <c:pt idx="3752">
                  <c:v>82.344655999998963</c:v>
                </c:pt>
                <c:pt idx="3753">
                  <c:v>83.136560999999688</c:v>
                </c:pt>
                <c:pt idx="3754">
                  <c:v>83.137293000000113</c:v>
                </c:pt>
                <c:pt idx="3755">
                  <c:v>83.137007000001574</c:v>
                </c:pt>
                <c:pt idx="3756">
                  <c:v>83.935498000000052</c:v>
                </c:pt>
                <c:pt idx="3757">
                  <c:v>84.339546999999186</c:v>
                </c:pt>
                <c:pt idx="3758">
                  <c:v>84.331952000000058</c:v>
                </c:pt>
                <c:pt idx="3759">
                  <c:v>84.331158000000528</c:v>
                </c:pt>
                <c:pt idx="3760">
                  <c:v>84.329908000001183</c:v>
                </c:pt>
                <c:pt idx="3761">
                  <c:v>84.334849000000418</c:v>
                </c:pt>
                <c:pt idx="3762">
                  <c:v>83.942221999998935</c:v>
                </c:pt>
                <c:pt idx="3763">
                  <c:v>83.933607999998628</c:v>
                </c:pt>
                <c:pt idx="3764">
                  <c:v>84.330982000000972</c:v>
                </c:pt>
                <c:pt idx="3765">
                  <c:v>84.337919000001023</c:v>
                </c:pt>
                <c:pt idx="3766">
                  <c:v>84.333746999998368</c:v>
                </c:pt>
                <c:pt idx="3767">
                  <c:v>83.944741999998996</c:v>
                </c:pt>
                <c:pt idx="3768">
                  <c:v>83.539397000001202</c:v>
                </c:pt>
                <c:pt idx="3769">
                  <c:v>83.132165999999756</c:v>
                </c:pt>
                <c:pt idx="3770">
                  <c:v>82.735860999999204</c:v>
                </c:pt>
                <c:pt idx="3771">
                  <c:v>82.735208000000057</c:v>
                </c:pt>
                <c:pt idx="3772">
                  <c:v>82.744564000000537</c:v>
                </c:pt>
                <c:pt idx="3773">
                  <c:v>82.749564000001556</c:v>
                </c:pt>
                <c:pt idx="3774">
                  <c:v>82.343927999999892</c:v>
                </c:pt>
                <c:pt idx="3775">
                  <c:v>81.942181999999946</c:v>
                </c:pt>
                <c:pt idx="3776">
                  <c:v>81.540236999999934</c:v>
                </c:pt>
                <c:pt idx="3777">
                  <c:v>81.534825999999896</c:v>
                </c:pt>
                <c:pt idx="3778">
                  <c:v>81.134104999999579</c:v>
                </c:pt>
                <c:pt idx="3779">
                  <c:v>80.739442000000054</c:v>
                </c:pt>
                <c:pt idx="3780">
                  <c:v>81.138192000000686</c:v>
                </c:pt>
                <c:pt idx="3781">
                  <c:v>81.136343999998985</c:v>
                </c:pt>
                <c:pt idx="3782">
                  <c:v>81.543413000000157</c:v>
                </c:pt>
                <c:pt idx="3783">
                  <c:v>81.532406000001004</c:v>
                </c:pt>
                <c:pt idx="3784">
                  <c:v>81.536268000000575</c:v>
                </c:pt>
                <c:pt idx="3785">
                  <c:v>81.940938999999332</c:v>
                </c:pt>
                <c:pt idx="3786">
                  <c:v>81.939256999999259</c:v>
                </c:pt>
                <c:pt idx="3787">
                  <c:v>81.943016000000398</c:v>
                </c:pt>
                <c:pt idx="3788">
                  <c:v>82.330301999999961</c:v>
                </c:pt>
                <c:pt idx="3789">
                  <c:v>82.330024000000378</c:v>
                </c:pt>
                <c:pt idx="3790">
                  <c:v>82.341888000000438</c:v>
                </c:pt>
                <c:pt idx="3791">
                  <c:v>82.740048999999999</c:v>
                </c:pt>
                <c:pt idx="3792">
                  <c:v>82.736327999999048</c:v>
                </c:pt>
                <c:pt idx="3793">
                  <c:v>83.139685999999017</c:v>
                </c:pt>
                <c:pt idx="3794">
                  <c:v>83.544222000001184</c:v>
                </c:pt>
                <c:pt idx="3795">
                  <c:v>83.933223999999598</c:v>
                </c:pt>
                <c:pt idx="3796">
                  <c:v>84.331242999998381</c:v>
                </c:pt>
                <c:pt idx="3797">
                  <c:v>84.742786000000706</c:v>
                </c:pt>
                <c:pt idx="3798">
                  <c:v>84.741900000000896</c:v>
                </c:pt>
                <c:pt idx="3799">
                  <c:v>84.332299999999634</c:v>
                </c:pt>
                <c:pt idx="3800">
                  <c:v>84.337406000000158</c:v>
                </c:pt>
                <c:pt idx="3801">
                  <c:v>83.938381000001073</c:v>
                </c:pt>
                <c:pt idx="3802">
                  <c:v>83.937943000000075</c:v>
                </c:pt>
                <c:pt idx="3803">
                  <c:v>83.945859999999072</c:v>
                </c:pt>
                <c:pt idx="3804">
                  <c:v>83.532750999999564</c:v>
                </c:pt>
                <c:pt idx="3805">
                  <c:v>83.538864999999362</c:v>
                </c:pt>
                <c:pt idx="3806">
                  <c:v>83.944203000000186</c:v>
                </c:pt>
                <c:pt idx="3807">
                  <c:v>84.31697500000115</c:v>
                </c:pt>
                <c:pt idx="3808">
                  <c:v>83.921840000000202</c:v>
                </c:pt>
                <c:pt idx="3809">
                  <c:v>83.14762100000047</c:v>
                </c:pt>
                <c:pt idx="3810">
                  <c:v>82.741845000000467</c:v>
                </c:pt>
                <c:pt idx="3811">
                  <c:v>82.3282049999994</c:v>
                </c:pt>
                <c:pt idx="3812">
                  <c:v>81.914355000000057</c:v>
                </c:pt>
                <c:pt idx="3813">
                  <c:v>81.517344999999125</c:v>
                </c:pt>
                <c:pt idx="3814">
                  <c:v>81.532818999998938</c:v>
                </c:pt>
                <c:pt idx="3815">
                  <c:v>81.133922999999754</c:v>
                </c:pt>
                <c:pt idx="3816">
                  <c:v>80.73917000000074</c:v>
                </c:pt>
                <c:pt idx="3817">
                  <c:v>80.739967000001343</c:v>
                </c:pt>
                <c:pt idx="3818">
                  <c:v>80.744162999999389</c:v>
                </c:pt>
                <c:pt idx="3819">
                  <c:v>81.145896999998911</c:v>
                </c:pt>
                <c:pt idx="3820">
                  <c:v>81.538568000000623</c:v>
                </c:pt>
                <c:pt idx="3821">
                  <c:v>81.538107000001048</c:v>
                </c:pt>
                <c:pt idx="3822">
                  <c:v>81.140030999999396</c:v>
                </c:pt>
                <c:pt idx="3823">
                  <c:v>81.535004000000072</c:v>
                </c:pt>
                <c:pt idx="3824">
                  <c:v>82.33235000000019</c:v>
                </c:pt>
                <c:pt idx="3825">
                  <c:v>82.73584899999878</c:v>
                </c:pt>
                <c:pt idx="3826">
                  <c:v>82.335882000000879</c:v>
                </c:pt>
                <c:pt idx="3827">
                  <c:v>82.741130000000339</c:v>
                </c:pt>
                <c:pt idx="3828">
                  <c:v>83.151288999999792</c:v>
                </c:pt>
                <c:pt idx="3829">
                  <c:v>83.141876000000082</c:v>
                </c:pt>
                <c:pt idx="3830">
                  <c:v>83.523087999998836</c:v>
                </c:pt>
                <c:pt idx="3831">
                  <c:v>83.125152000000867</c:v>
                </c:pt>
                <c:pt idx="3832">
                  <c:v>83.133922999999811</c:v>
                </c:pt>
                <c:pt idx="3833">
                  <c:v>83.534943999999825</c:v>
                </c:pt>
                <c:pt idx="3834">
                  <c:v>83.135880000000157</c:v>
                </c:pt>
                <c:pt idx="3835">
                  <c:v>83.524817999998788</c:v>
                </c:pt>
                <c:pt idx="3836">
                  <c:v>83.931843999999899</c:v>
                </c:pt>
                <c:pt idx="3837">
                  <c:v>83.938532000001203</c:v>
                </c:pt>
                <c:pt idx="3838">
                  <c:v>84.729615000000194</c:v>
                </c:pt>
                <c:pt idx="3839">
                  <c:v>85.14126099999919</c:v>
                </c:pt>
                <c:pt idx="3840">
                  <c:v>84.742115000000922</c:v>
                </c:pt>
                <c:pt idx="3841">
                  <c:v>84.740503000000899</c:v>
                </c:pt>
                <c:pt idx="3842">
                  <c:v>84.740420999998605</c:v>
                </c:pt>
                <c:pt idx="3843">
                  <c:v>84.335609999999747</c:v>
                </c:pt>
                <c:pt idx="3844">
                  <c:v>83.933189000000482</c:v>
                </c:pt>
                <c:pt idx="3845">
                  <c:v>83.529997000000378</c:v>
                </c:pt>
                <c:pt idx="3846">
                  <c:v>82.724001000000499</c:v>
                </c:pt>
                <c:pt idx="3847">
                  <c:v>81.929342999999051</c:v>
                </c:pt>
                <c:pt idx="3848">
                  <c:v>81.943956000000298</c:v>
                </c:pt>
                <c:pt idx="3849">
                  <c:v>81.541759000000468</c:v>
                </c:pt>
                <c:pt idx="3850">
                  <c:v>81.530040999998846</c:v>
                </c:pt>
                <c:pt idx="3851">
                  <c:v>81.927392999999199</c:v>
                </c:pt>
                <c:pt idx="3852">
                  <c:v>81.540017000000091</c:v>
                </c:pt>
                <c:pt idx="3853">
                  <c:v>81.546658000000036</c:v>
                </c:pt>
                <c:pt idx="3854">
                  <c:v>81.542218000001242</c:v>
                </c:pt>
                <c:pt idx="3855">
                  <c:v>81.530454000000475</c:v>
                </c:pt>
                <c:pt idx="3856">
                  <c:v>81.531959999999174</c:v>
                </c:pt>
                <c:pt idx="3857">
                  <c:v>81.141588000000752</c:v>
                </c:pt>
                <c:pt idx="3858">
                  <c:v>81.524124000000313</c:v>
                </c:pt>
                <c:pt idx="3859">
                  <c:v>81.520532999999716</c:v>
                </c:pt>
                <c:pt idx="3860">
                  <c:v>81.532820999999558</c:v>
                </c:pt>
                <c:pt idx="3861">
                  <c:v>81.935381999998924</c:v>
                </c:pt>
                <c:pt idx="3862">
                  <c:v>81.945833000000903</c:v>
                </c:pt>
                <c:pt idx="3863">
                  <c:v>81.945072000001517</c:v>
                </c:pt>
                <c:pt idx="3864">
                  <c:v>82.331744999999103</c:v>
                </c:pt>
                <c:pt idx="3865">
                  <c:v>82.728472999999212</c:v>
                </c:pt>
                <c:pt idx="3866">
                  <c:v>82.336573000000158</c:v>
                </c:pt>
                <c:pt idx="3867">
                  <c:v>82.743888000000879</c:v>
                </c:pt>
                <c:pt idx="3868">
                  <c:v>83.129441999999813</c:v>
                </c:pt>
                <c:pt idx="3869">
                  <c:v>83.12445799999881</c:v>
                </c:pt>
                <c:pt idx="3870">
                  <c:v>83.534189000000708</c:v>
                </c:pt>
                <c:pt idx="3871">
                  <c:v>83.530391000000918</c:v>
                </c:pt>
                <c:pt idx="3872">
                  <c:v>83.522105999999269</c:v>
                </c:pt>
                <c:pt idx="3873">
                  <c:v>83.939090999999507</c:v>
                </c:pt>
                <c:pt idx="3874">
                  <c:v>84.350872000000493</c:v>
                </c:pt>
                <c:pt idx="3875">
                  <c:v>84.733701999999539</c:v>
                </c:pt>
                <c:pt idx="3876">
                  <c:v>85.134356999999397</c:v>
                </c:pt>
                <c:pt idx="3877">
                  <c:v>85.144458999999529</c:v>
                </c:pt>
                <c:pt idx="3878">
                  <c:v>84.738699000001361</c:v>
                </c:pt>
                <c:pt idx="3879">
                  <c:v>84.337377000001311</c:v>
                </c:pt>
                <c:pt idx="3880">
                  <c:v>83.931144999999731</c:v>
                </c:pt>
                <c:pt idx="3881">
                  <c:v>83.125553999998715</c:v>
                </c:pt>
                <c:pt idx="3882">
                  <c:v>83.12887199999966</c:v>
                </c:pt>
                <c:pt idx="3883">
                  <c:v>83.140284000001316</c:v>
                </c:pt>
                <c:pt idx="3884">
                  <c:v>82.748413999999684</c:v>
                </c:pt>
                <c:pt idx="3885">
                  <c:v>82.732484000000113</c:v>
                </c:pt>
                <c:pt idx="3886">
                  <c:v>82.326424000000429</c:v>
                </c:pt>
                <c:pt idx="3887">
                  <c:v>81.940842999999632</c:v>
                </c:pt>
                <c:pt idx="3888">
                  <c:v>82.339443999998934</c:v>
                </c:pt>
                <c:pt idx="3889">
                  <c:v>82.342079999999953</c:v>
                </c:pt>
                <c:pt idx="3890">
                  <c:v>81.948656000001563</c:v>
                </c:pt>
                <c:pt idx="3891">
                  <c:v>81.934691999999984</c:v>
                </c:pt>
                <c:pt idx="3892">
                  <c:v>81.940994999998281</c:v>
                </c:pt>
                <c:pt idx="3893">
                  <c:v>81.541283999999735</c:v>
                </c:pt>
                <c:pt idx="3894">
                  <c:v>81.117977000000224</c:v>
                </c:pt>
                <c:pt idx="3895">
                  <c:v>81.125125999999398</c:v>
                </c:pt>
                <c:pt idx="3896">
                  <c:v>80.73551100000077</c:v>
                </c:pt>
                <c:pt idx="3897">
                  <c:v>80.740927000000738</c:v>
                </c:pt>
                <c:pt idx="3898">
                  <c:v>81.144983999999056</c:v>
                </c:pt>
                <c:pt idx="3899">
                  <c:v>81.128051000000028</c:v>
                </c:pt>
                <c:pt idx="3900">
                  <c:v>81.537301000001037</c:v>
                </c:pt>
                <c:pt idx="3901">
                  <c:v>81.947433000000444</c:v>
                </c:pt>
                <c:pt idx="3902">
                  <c:v>81.924756999999943</c:v>
                </c:pt>
                <c:pt idx="3903">
                  <c:v>82.311967999999638</c:v>
                </c:pt>
                <c:pt idx="3904">
                  <c:v>82.726939000000129</c:v>
                </c:pt>
                <c:pt idx="3905">
                  <c:v>83.13387100000034</c:v>
                </c:pt>
                <c:pt idx="3906">
                  <c:v>83.930826999999397</c:v>
                </c:pt>
                <c:pt idx="3907">
                  <c:v>84.333032999998636</c:v>
                </c:pt>
                <c:pt idx="3908">
                  <c:v>84.335117000000196</c:v>
                </c:pt>
                <c:pt idx="3909">
                  <c:v>84.334713000001614</c:v>
                </c:pt>
                <c:pt idx="3910">
                  <c:v>84.332335000000569</c:v>
                </c:pt>
                <c:pt idx="3911">
                  <c:v>84.339495999998348</c:v>
                </c:pt>
                <c:pt idx="3912">
                  <c:v>83.946030000000235</c:v>
                </c:pt>
                <c:pt idx="3913">
                  <c:v>83.534899000000962</c:v>
                </c:pt>
                <c:pt idx="3914">
                  <c:v>83.530919999999981</c:v>
                </c:pt>
                <c:pt idx="3915">
                  <c:v>83.941167000000121</c:v>
                </c:pt>
                <c:pt idx="3916">
                  <c:v>83.935490999999445</c:v>
                </c:pt>
                <c:pt idx="3917">
                  <c:v>83.931764000000101</c:v>
                </c:pt>
                <c:pt idx="3918">
                  <c:v>83.934215000000449</c:v>
                </c:pt>
                <c:pt idx="3919">
                  <c:v>83.537268999999299</c:v>
                </c:pt>
                <c:pt idx="3920">
                  <c:v>83.942309999999623</c:v>
                </c:pt>
                <c:pt idx="3921">
                  <c:v>83.945707000000027</c:v>
                </c:pt>
                <c:pt idx="3922">
                  <c:v>83.540651000000082</c:v>
                </c:pt>
                <c:pt idx="3923">
                  <c:v>83.135029999999858</c:v>
                </c:pt>
                <c:pt idx="3924">
                  <c:v>82.730778999999529</c:v>
                </c:pt>
                <c:pt idx="3925">
                  <c:v>82.735253000000739</c:v>
                </c:pt>
                <c:pt idx="3926">
                  <c:v>82.715439999999944</c:v>
                </c:pt>
                <c:pt idx="3927">
                  <c:v>81.902268999999421</c:v>
                </c:pt>
                <c:pt idx="3928">
                  <c:v>81.114787000000774</c:v>
                </c:pt>
                <c:pt idx="3929">
                  <c:v>81.117942999999627</c:v>
                </c:pt>
                <c:pt idx="3930">
                  <c:v>80.73516600000039</c:v>
                </c:pt>
                <c:pt idx="3931">
                  <c:v>80.744884000001548</c:v>
                </c:pt>
                <c:pt idx="3932">
                  <c:v>80.739002999998775</c:v>
                </c:pt>
                <c:pt idx="3933">
                  <c:v>80.765964999998687</c:v>
                </c:pt>
                <c:pt idx="3934">
                  <c:v>81.171337000000108</c:v>
                </c:pt>
                <c:pt idx="3935">
                  <c:v>81.139098000000047</c:v>
                </c:pt>
                <c:pt idx="3936">
                  <c:v>81.537956999999381</c:v>
                </c:pt>
                <c:pt idx="3937">
                  <c:v>81.945028000001173</c:v>
                </c:pt>
                <c:pt idx="3938">
                  <c:v>82.347112000000948</c:v>
                </c:pt>
                <c:pt idx="3939">
                  <c:v>82.336116000000004</c:v>
                </c:pt>
                <c:pt idx="3940">
                  <c:v>82.739997999999105</c:v>
                </c:pt>
                <c:pt idx="3941">
                  <c:v>83.138140999999848</c:v>
                </c:pt>
                <c:pt idx="3942">
                  <c:v>83.115192000001457</c:v>
                </c:pt>
                <c:pt idx="3943">
                  <c:v>83.127726999999481</c:v>
                </c:pt>
                <c:pt idx="3944">
                  <c:v>82.748184999998557</c:v>
                </c:pt>
                <c:pt idx="3945">
                  <c:v>83.138998000000754</c:v>
                </c:pt>
                <c:pt idx="3946">
                  <c:v>83.534161000000324</c:v>
                </c:pt>
                <c:pt idx="3947">
                  <c:v>83.537443999998459</c:v>
                </c:pt>
                <c:pt idx="3948">
                  <c:v>83.539537000001303</c:v>
                </c:pt>
                <c:pt idx="3949">
                  <c:v>83.939357000000427</c:v>
                </c:pt>
                <c:pt idx="3950">
                  <c:v>83.937983999999403</c:v>
                </c:pt>
                <c:pt idx="3951">
                  <c:v>83.930020000000866</c:v>
                </c:pt>
                <c:pt idx="3952">
                  <c:v>84.736730000000534</c:v>
                </c:pt>
                <c:pt idx="3953">
                  <c:v>84.746300999999221</c:v>
                </c:pt>
                <c:pt idx="3954">
                  <c:v>84.332462999998484</c:v>
                </c:pt>
                <c:pt idx="3955">
                  <c:v>84.338171999999361</c:v>
                </c:pt>
                <c:pt idx="3956">
                  <c:v>84.341629000000069</c:v>
                </c:pt>
                <c:pt idx="3957">
                  <c:v>84.340010000001371</c:v>
                </c:pt>
                <c:pt idx="3958">
                  <c:v>83.940089000000796</c:v>
                </c:pt>
                <c:pt idx="3959">
                  <c:v>83.138186999998993</c:v>
                </c:pt>
                <c:pt idx="3960">
                  <c:v>82.737547000000632</c:v>
                </c:pt>
                <c:pt idx="3961">
                  <c:v>82.73381800000061</c:v>
                </c:pt>
                <c:pt idx="3962">
                  <c:v>82.720838999999614</c:v>
                </c:pt>
                <c:pt idx="3963">
                  <c:v>82.326805000000263</c:v>
                </c:pt>
                <c:pt idx="3964">
                  <c:v>81.942898999998988</c:v>
                </c:pt>
                <c:pt idx="3965">
                  <c:v>81.535115999999846</c:v>
                </c:pt>
                <c:pt idx="3966">
                  <c:v>81.531700000000228</c:v>
                </c:pt>
                <c:pt idx="3967">
                  <c:v>81.542082000000676</c:v>
                </c:pt>
                <c:pt idx="3968">
                  <c:v>81.137850999999898</c:v>
                </c:pt>
                <c:pt idx="3969">
                  <c:v>81.132162999998741</c:v>
                </c:pt>
                <c:pt idx="3970">
                  <c:v>81.144947000001025</c:v>
                </c:pt>
                <c:pt idx="3971">
                  <c:v>81.120634000001132</c:v>
                </c:pt>
                <c:pt idx="3972">
                  <c:v>81.120070999999768</c:v>
                </c:pt>
                <c:pt idx="3973">
                  <c:v>81.537046999998722</c:v>
                </c:pt>
                <c:pt idx="3974">
                  <c:v>81.539937000000236</c:v>
                </c:pt>
                <c:pt idx="3975">
                  <c:v>81.542675000001339</c:v>
                </c:pt>
                <c:pt idx="3976">
                  <c:v>81.933455999999978</c:v>
                </c:pt>
                <c:pt idx="3977">
                  <c:v>82.335196999999994</c:v>
                </c:pt>
                <c:pt idx="3978">
                  <c:v>82.733148999999685</c:v>
                </c:pt>
                <c:pt idx="3979">
                  <c:v>82.343382999999051</c:v>
                </c:pt>
                <c:pt idx="3980">
                  <c:v>82.343843000000163</c:v>
                </c:pt>
                <c:pt idx="3981">
                  <c:v>83.134188000000393</c:v>
                </c:pt>
                <c:pt idx="3982">
                  <c:v>83.134421999999574</c:v>
                </c:pt>
                <c:pt idx="3983">
                  <c:v>83.130234999999061</c:v>
                </c:pt>
                <c:pt idx="3984">
                  <c:v>83.13316599999996</c:v>
                </c:pt>
                <c:pt idx="3985">
                  <c:v>83.546096000000773</c:v>
                </c:pt>
                <c:pt idx="3986">
                  <c:v>84.338139999999498</c:v>
                </c:pt>
                <c:pt idx="3987">
                  <c:v>84.338857000000246</c:v>
                </c:pt>
                <c:pt idx="3988">
                  <c:v>84.744838000000527</c:v>
                </c:pt>
                <c:pt idx="3989">
                  <c:v>84.729245000000446</c:v>
                </c:pt>
                <c:pt idx="3990">
                  <c:v>84.331115000000466</c:v>
                </c:pt>
                <c:pt idx="3991">
                  <c:v>84.335749999999848</c:v>
                </c:pt>
                <c:pt idx="3992">
                  <c:v>84.345133999998893</c:v>
                </c:pt>
                <c:pt idx="3993">
                  <c:v>83.921542999999645</c:v>
                </c:pt>
                <c:pt idx="3994">
                  <c:v>83.914312000000052</c:v>
                </c:pt>
                <c:pt idx="3995">
                  <c:v>83.94147300000003</c:v>
                </c:pt>
                <c:pt idx="3996">
                  <c:v>83.534470000001249</c:v>
                </c:pt>
                <c:pt idx="3997">
                  <c:v>83.139074999999536</c:v>
                </c:pt>
                <c:pt idx="3998">
                  <c:v>82.745136999999886</c:v>
                </c:pt>
                <c:pt idx="3999">
                  <c:v>82.737530000000334</c:v>
                </c:pt>
                <c:pt idx="4000">
                  <c:v>82.730332999999519</c:v>
                </c:pt>
                <c:pt idx="4001">
                  <c:v>82.340241999999819</c:v>
                </c:pt>
                <c:pt idx="4002">
                  <c:v>81.945774000000881</c:v>
                </c:pt>
                <c:pt idx="4003">
                  <c:v>81.937691000000314</c:v>
                </c:pt>
                <c:pt idx="4004">
                  <c:v>81.935424999998929</c:v>
                </c:pt>
                <c:pt idx="4005">
                  <c:v>81.938455000000602</c:v>
                </c:pt>
                <c:pt idx="4006">
                  <c:v>81.542813000000763</c:v>
                </c:pt>
                <c:pt idx="4007">
                  <c:v>81.129006999999888</c:v>
                </c:pt>
                <c:pt idx="4008">
                  <c:v>80.721301999999923</c:v>
                </c:pt>
                <c:pt idx="4009">
                  <c:v>80.72863199999847</c:v>
                </c:pt>
                <c:pt idx="4010">
                  <c:v>81.127396000000203</c:v>
                </c:pt>
                <c:pt idx="4011">
                  <c:v>81.13608600000083</c:v>
                </c:pt>
                <c:pt idx="4012">
                  <c:v>81.543946999999037</c:v>
                </c:pt>
                <c:pt idx="4013">
                  <c:v>81.937532999999519</c:v>
                </c:pt>
                <c:pt idx="4014">
                  <c:v>81.94480399999992</c:v>
                </c:pt>
                <c:pt idx="4015">
                  <c:v>82.338473000001215</c:v>
                </c:pt>
                <c:pt idx="4016">
                  <c:v>82.328135999999745</c:v>
                </c:pt>
                <c:pt idx="4017">
                  <c:v>82.344462999999109</c:v>
                </c:pt>
                <c:pt idx="4018">
                  <c:v>83.143771999999785</c:v>
                </c:pt>
                <c:pt idx="4019">
                  <c:v>83.124346999999375</c:v>
                </c:pt>
                <c:pt idx="4020">
                  <c:v>83.13380600000022</c:v>
                </c:pt>
                <c:pt idx="4021">
                  <c:v>83.117421000001229</c:v>
                </c:pt>
                <c:pt idx="4022">
                  <c:v>83.105095000001143</c:v>
                </c:pt>
                <c:pt idx="4023">
                  <c:v>83.926837000000148</c:v>
                </c:pt>
                <c:pt idx="4024">
                  <c:v>83.938645999999778</c:v>
                </c:pt>
                <c:pt idx="4025">
                  <c:v>83.94119900000004</c:v>
                </c:pt>
                <c:pt idx="4026">
                  <c:v>84.341004999999882</c:v>
                </c:pt>
                <c:pt idx="4027">
                  <c:v>84.337141999999972</c:v>
                </c:pt>
                <c:pt idx="4028">
                  <c:v>84.731239999999161</c:v>
                </c:pt>
                <c:pt idx="4029">
                  <c:v>84.738147999998546</c:v>
                </c:pt>
                <c:pt idx="4030">
                  <c:v>83.944824000001233</c:v>
                </c:pt>
                <c:pt idx="4031">
                  <c:v>83.935132000001602</c:v>
                </c:pt>
                <c:pt idx="4032">
                  <c:v>83.936636999999962</c:v>
                </c:pt>
                <c:pt idx="4033">
                  <c:v>83.541868999999508</c:v>
                </c:pt>
                <c:pt idx="4034">
                  <c:v>83.54116999999934</c:v>
                </c:pt>
                <c:pt idx="4035">
                  <c:v>83.53309899999914</c:v>
                </c:pt>
                <c:pt idx="4036">
                  <c:v>83.529677999999706</c:v>
                </c:pt>
                <c:pt idx="4037">
                  <c:v>83.545071999999664</c:v>
                </c:pt>
                <c:pt idx="4038">
                  <c:v>82.742342999999892</c:v>
                </c:pt>
                <c:pt idx="4039">
                  <c:v>81.925786000000926</c:v>
                </c:pt>
                <c:pt idx="4040">
                  <c:v>81.932669000000885</c:v>
                </c:pt>
                <c:pt idx="4041">
                  <c:v>81.536355999999387</c:v>
                </c:pt>
                <c:pt idx="4042">
                  <c:v>81.533813999999268</c:v>
                </c:pt>
                <c:pt idx="4043">
                  <c:v>81.543067999999778</c:v>
                </c:pt>
                <c:pt idx="4044">
                  <c:v>81.533635000000515</c:v>
                </c:pt>
                <c:pt idx="4045">
                  <c:v>81.531648000000871</c:v>
                </c:pt>
                <c:pt idx="4046">
                  <c:v>81.140940999999998</c:v>
                </c:pt>
                <c:pt idx="4047">
                  <c:v>80.751956000000064</c:v>
                </c:pt>
                <c:pt idx="4048">
                  <c:v>80.345813999999905</c:v>
                </c:pt>
                <c:pt idx="4049">
                  <c:v>80.335695999999757</c:v>
                </c:pt>
                <c:pt idx="4050">
                  <c:v>80.734467000000222</c:v>
                </c:pt>
                <c:pt idx="4051">
                  <c:v>81.534979000000703</c:v>
                </c:pt>
                <c:pt idx="4052">
                  <c:v>82.333653999999626</c:v>
                </c:pt>
                <c:pt idx="4053">
                  <c:v>83.138654999999233</c:v>
                </c:pt>
                <c:pt idx="4054">
                  <c:v>83.537664000000234</c:v>
                </c:pt>
                <c:pt idx="4055">
                  <c:v>83.538966000000812</c:v>
                </c:pt>
                <c:pt idx="4056">
                  <c:v>83.537341000000026</c:v>
                </c:pt>
                <c:pt idx="4057">
                  <c:v>83.135910999999737</c:v>
                </c:pt>
                <c:pt idx="4058">
                  <c:v>82.747509999999238</c:v>
                </c:pt>
                <c:pt idx="4059">
                  <c:v>83.139327999999637</c:v>
                </c:pt>
                <c:pt idx="4060">
                  <c:v>83.530863000000693</c:v>
                </c:pt>
                <c:pt idx="4061">
                  <c:v>83.529898999999943</c:v>
                </c:pt>
                <c:pt idx="4062">
                  <c:v>83.515480000000764</c:v>
                </c:pt>
                <c:pt idx="4063">
                  <c:v>83.518457000000865</c:v>
                </c:pt>
                <c:pt idx="4064">
                  <c:v>83.545218999998497</c:v>
                </c:pt>
                <c:pt idx="4065">
                  <c:v>83.950070999998559</c:v>
                </c:pt>
                <c:pt idx="4066">
                  <c:v>83.937769999999773</c:v>
                </c:pt>
                <c:pt idx="4067">
                  <c:v>84.328207000000134</c:v>
                </c:pt>
                <c:pt idx="4068">
                  <c:v>84.737981000000218</c:v>
                </c:pt>
                <c:pt idx="4069">
                  <c:v>84.338505000001135</c:v>
                </c:pt>
                <c:pt idx="4070">
                  <c:v>84.739368000000468</c:v>
                </c:pt>
                <c:pt idx="4071">
                  <c:v>84.742105999999694</c:v>
                </c:pt>
                <c:pt idx="4072">
                  <c:v>83.942683000000386</c:v>
                </c:pt>
                <c:pt idx="4073">
                  <c:v>83.542162000000474</c:v>
                </c:pt>
                <c:pt idx="4074">
                  <c:v>83.140292999998906</c:v>
                </c:pt>
                <c:pt idx="4075">
                  <c:v>82.740970999999263</c:v>
                </c:pt>
                <c:pt idx="4076">
                  <c:v>82.331033000000048</c:v>
                </c:pt>
                <c:pt idx="4077">
                  <c:v>81.930806999999902</c:v>
                </c:pt>
                <c:pt idx="4078">
                  <c:v>81.939191000000562</c:v>
                </c:pt>
                <c:pt idx="4079">
                  <c:v>81.535785000000772</c:v>
                </c:pt>
                <c:pt idx="4080">
                  <c:v>81.531541999999547</c:v>
                </c:pt>
                <c:pt idx="4081">
                  <c:v>81.54486099999923</c:v>
                </c:pt>
                <c:pt idx="4082">
                  <c:v>81.140878000000498</c:v>
                </c:pt>
                <c:pt idx="4083">
                  <c:v>81.128230999999118</c:v>
                </c:pt>
                <c:pt idx="4084">
                  <c:v>81.137933000000373</c:v>
                </c:pt>
                <c:pt idx="4085">
                  <c:v>80.729275000001508</c:v>
                </c:pt>
                <c:pt idx="4086">
                  <c:v>81.120019000000298</c:v>
                </c:pt>
                <c:pt idx="4087">
                  <c:v>81.545256000000165</c:v>
                </c:pt>
                <c:pt idx="4088">
                  <c:v>81.543223999999839</c:v>
                </c:pt>
                <c:pt idx="4089">
                  <c:v>81.928303999998377</c:v>
                </c:pt>
                <c:pt idx="4090">
                  <c:v>81.94066599999968</c:v>
                </c:pt>
                <c:pt idx="4091">
                  <c:v>82.343935000000442</c:v>
                </c:pt>
                <c:pt idx="4092">
                  <c:v>82.727435000000696</c:v>
                </c:pt>
                <c:pt idx="4093">
                  <c:v>82.734995000000708</c:v>
                </c:pt>
                <c:pt idx="4094">
                  <c:v>82.741753999998764</c:v>
                </c:pt>
                <c:pt idx="4095">
                  <c:v>82.73674199999914</c:v>
                </c:pt>
                <c:pt idx="4096">
                  <c:v>82.741237000000183</c:v>
                </c:pt>
                <c:pt idx="4097">
                  <c:v>83.132052000001181</c:v>
                </c:pt>
                <c:pt idx="4098">
                  <c:v>83.529760000000181</c:v>
                </c:pt>
                <c:pt idx="4099">
                  <c:v>83.945062999998527</c:v>
                </c:pt>
                <c:pt idx="4100">
                  <c:v>83.938445000000854</c:v>
                </c:pt>
                <c:pt idx="4101">
                  <c:v>83.93748400000112</c:v>
                </c:pt>
                <c:pt idx="4102">
                  <c:v>84.340493999999694</c:v>
                </c:pt>
                <c:pt idx="4103">
                  <c:v>84.335660999998765</c:v>
                </c:pt>
                <c:pt idx="4104">
                  <c:v>84.333543000000248</c:v>
                </c:pt>
                <c:pt idx="4105">
                  <c:v>84.738530000000537</c:v>
                </c:pt>
                <c:pt idx="4106">
                  <c:v>84.735208000000057</c:v>
                </c:pt>
                <c:pt idx="4107">
                  <c:v>84.332330000000752</c:v>
                </c:pt>
                <c:pt idx="4108">
                  <c:v>83.939712999999017</c:v>
                </c:pt>
                <c:pt idx="4109">
                  <c:v>83.535714000000382</c:v>
                </c:pt>
                <c:pt idx="4110">
                  <c:v>83.533759000000657</c:v>
                </c:pt>
                <c:pt idx="4111">
                  <c:v>83.535251000000073</c:v>
                </c:pt>
                <c:pt idx="4112">
                  <c:v>82.745526000000609</c:v>
                </c:pt>
                <c:pt idx="4113">
                  <c:v>82.346749999998394</c:v>
                </c:pt>
                <c:pt idx="4114">
                  <c:v>82.740777999999409</c:v>
                </c:pt>
                <c:pt idx="4115">
                  <c:v>82.327237000000991</c:v>
                </c:pt>
                <c:pt idx="4116">
                  <c:v>81.928923000000566</c:v>
                </c:pt>
                <c:pt idx="4117">
                  <c:v>81.934080000000165</c:v>
                </c:pt>
                <c:pt idx="4118">
                  <c:v>81.934305999998514</c:v>
                </c:pt>
                <c:pt idx="4119">
                  <c:v>81.545579000000373</c:v>
                </c:pt>
                <c:pt idx="4120">
                  <c:v>81.525995000000648</c:v>
                </c:pt>
                <c:pt idx="4121">
                  <c:v>81.512877999998466</c:v>
                </c:pt>
                <c:pt idx="4122">
                  <c:v>81.137301999999579</c:v>
                </c:pt>
                <c:pt idx="4123">
                  <c:v>80.74233600000116</c:v>
                </c:pt>
                <c:pt idx="4124">
                  <c:v>81.142261999999732</c:v>
                </c:pt>
                <c:pt idx="4125">
                  <c:v>81.540866000000051</c:v>
                </c:pt>
                <c:pt idx="4126">
                  <c:v>81.535776000001363</c:v>
                </c:pt>
                <c:pt idx="4127">
                  <c:v>81.545993999998984</c:v>
                </c:pt>
                <c:pt idx="4128">
                  <c:v>81.541426999999032</c:v>
                </c:pt>
                <c:pt idx="4129">
                  <c:v>81.934255999999721</c:v>
                </c:pt>
                <c:pt idx="4130">
                  <c:v>82.343819999999653</c:v>
                </c:pt>
                <c:pt idx="4131">
                  <c:v>82.734198000000106</c:v>
                </c:pt>
                <c:pt idx="4132">
                  <c:v>82.72827000000143</c:v>
                </c:pt>
                <c:pt idx="4133">
                  <c:v>83.145876000000897</c:v>
                </c:pt>
                <c:pt idx="4134">
                  <c:v>83.13797500000004</c:v>
                </c:pt>
                <c:pt idx="4135">
                  <c:v>83.134958999999412</c:v>
                </c:pt>
                <c:pt idx="4136">
                  <c:v>83.541161999998451</c:v>
                </c:pt>
                <c:pt idx="4137">
                  <c:v>83.931017000000054</c:v>
                </c:pt>
                <c:pt idx="4138">
                  <c:v>83.934820999999999</c:v>
                </c:pt>
                <c:pt idx="4139">
                  <c:v>83.943940000000339</c:v>
                </c:pt>
                <c:pt idx="4140">
                  <c:v>84.346704000001012</c:v>
                </c:pt>
                <c:pt idx="4141">
                  <c:v>84.732388000000356</c:v>
                </c:pt>
                <c:pt idx="4142">
                  <c:v>84.733167999998841</c:v>
                </c:pt>
                <c:pt idx="4143">
                  <c:v>84.34263099999913</c:v>
                </c:pt>
                <c:pt idx="4144">
                  <c:v>83.919442000001482</c:v>
                </c:pt>
                <c:pt idx="4145">
                  <c:v>83.912048000001221</c:v>
                </c:pt>
                <c:pt idx="4146">
                  <c:v>83.924237999998866</c:v>
                </c:pt>
                <c:pt idx="4147">
                  <c:v>83.528142999998465</c:v>
                </c:pt>
                <c:pt idx="4148">
                  <c:v>83.525196999999764</c:v>
                </c:pt>
                <c:pt idx="4149">
                  <c:v>83.536391000000378</c:v>
                </c:pt>
                <c:pt idx="4150">
                  <c:v>83.141579999999863</c:v>
                </c:pt>
                <c:pt idx="4151">
                  <c:v>82.733742000000348</c:v>
                </c:pt>
                <c:pt idx="4152">
                  <c:v>82.734139000000141</c:v>
                </c:pt>
                <c:pt idx="4153">
                  <c:v>82.73694500000056</c:v>
                </c:pt>
                <c:pt idx="4154">
                  <c:v>82.739885000000868</c:v>
                </c:pt>
                <c:pt idx="4155">
                  <c:v>82.340604999999073</c:v>
                </c:pt>
                <c:pt idx="4156">
                  <c:v>81.147386999999412</c:v>
                </c:pt>
                <c:pt idx="4157">
                  <c:v>80.740671000001385</c:v>
                </c:pt>
                <c:pt idx="4158">
                  <c:v>81.130351000000189</c:v>
                </c:pt>
                <c:pt idx="4159">
                  <c:v>81.131854999999973</c:v>
                </c:pt>
                <c:pt idx="4160">
                  <c:v>81.539859000001172</c:v>
                </c:pt>
                <c:pt idx="4161">
                  <c:v>81.545639999999196</c:v>
                </c:pt>
                <c:pt idx="4162">
                  <c:v>80.737460999998802</c:v>
                </c:pt>
                <c:pt idx="4163">
                  <c:v>80.731465000000753</c:v>
                </c:pt>
                <c:pt idx="4164">
                  <c:v>81.139607999999839</c:v>
                </c:pt>
                <c:pt idx="4165">
                  <c:v>81.540517999998713</c:v>
                </c:pt>
                <c:pt idx="4166">
                  <c:v>81.93949100000026</c:v>
                </c:pt>
                <c:pt idx="4167">
                  <c:v>82.336641999999813</c:v>
                </c:pt>
                <c:pt idx="4168">
                  <c:v>82.729811000001064</c:v>
                </c:pt>
                <c:pt idx="4169">
                  <c:v>82.740434000001187</c:v>
                </c:pt>
                <c:pt idx="4170">
                  <c:v>83.137523999998336</c:v>
                </c:pt>
                <c:pt idx="4171">
                  <c:v>83.130202999999199</c:v>
                </c:pt>
                <c:pt idx="4172">
                  <c:v>82.734486000001198</c:v>
                </c:pt>
                <c:pt idx="4173">
                  <c:v>83.544227999999521</c:v>
                </c:pt>
                <c:pt idx="4174">
                  <c:v>83.943990999999357</c:v>
                </c:pt>
                <c:pt idx="4175">
                  <c:v>83.541163000000608</c:v>
                </c:pt>
                <c:pt idx="4176">
                  <c:v>83.93641900000074</c:v>
                </c:pt>
                <c:pt idx="4177">
                  <c:v>84.32996500000047</c:v>
                </c:pt>
                <c:pt idx="4178">
                  <c:v>84.33461299999874</c:v>
                </c:pt>
                <c:pt idx="4179">
                  <c:v>83.945378999999946</c:v>
                </c:pt>
                <c:pt idx="4180">
                  <c:v>83.939443000000381</c:v>
                </c:pt>
                <c:pt idx="4181">
                  <c:v>84.331759000000261</c:v>
                </c:pt>
                <c:pt idx="4182">
                  <c:v>83.937253000001135</c:v>
                </c:pt>
                <c:pt idx="4183">
                  <c:v>83.93343399999975</c:v>
                </c:pt>
                <c:pt idx="4184">
                  <c:v>83.941502999999273</c:v>
                </c:pt>
                <c:pt idx="4185">
                  <c:v>83.537805999999193</c:v>
                </c:pt>
                <c:pt idx="4186">
                  <c:v>83.935371999999177</c:v>
                </c:pt>
                <c:pt idx="4187">
                  <c:v>83.938559999999768</c:v>
                </c:pt>
                <c:pt idx="4188">
                  <c:v>83.539858000000834</c:v>
                </c:pt>
                <c:pt idx="4189">
                  <c:v>83.536380000000293</c:v>
                </c:pt>
                <c:pt idx="4190">
                  <c:v>83.128239000000065</c:v>
                </c:pt>
                <c:pt idx="4191">
                  <c:v>82.340745000000936</c:v>
                </c:pt>
                <c:pt idx="4192">
                  <c:v>81.550186999999596</c:v>
                </c:pt>
                <c:pt idx="4193">
                  <c:v>81.544101999998759</c:v>
                </c:pt>
                <c:pt idx="4194">
                  <c:v>81.935557000000017</c:v>
                </c:pt>
                <c:pt idx="4195">
                  <c:v>81.528566000001604</c:v>
                </c:pt>
                <c:pt idx="4196">
                  <c:v>80.729449000000386</c:v>
                </c:pt>
                <c:pt idx="4197">
                  <c:v>80.739850999998453</c:v>
                </c:pt>
                <c:pt idx="4198">
                  <c:v>81.149933999999462</c:v>
                </c:pt>
                <c:pt idx="4199">
                  <c:v>81.14092300000118</c:v>
                </c:pt>
                <c:pt idx="4200">
                  <c:v>81.137973999999645</c:v>
                </c:pt>
                <c:pt idx="4201">
                  <c:v>81.132765999999208</c:v>
                </c:pt>
                <c:pt idx="4202">
                  <c:v>81.136181000000249</c:v>
                </c:pt>
                <c:pt idx="4203">
                  <c:v>81.94200600000039</c:v>
                </c:pt>
                <c:pt idx="4204">
                  <c:v>82.340105000000733</c:v>
                </c:pt>
                <c:pt idx="4205">
                  <c:v>82.35341300000033</c:v>
                </c:pt>
                <c:pt idx="4206">
                  <c:v>82.34107700000061</c:v>
                </c:pt>
                <c:pt idx="4207">
                  <c:v>82.328073999998765</c:v>
                </c:pt>
                <c:pt idx="4208">
                  <c:v>83.143311999998673</c:v>
                </c:pt>
                <c:pt idx="4209">
                  <c:v>83.542677000000197</c:v>
                </c:pt>
                <c:pt idx="4210">
                  <c:v>83.135818000001052</c:v>
                </c:pt>
                <c:pt idx="4211">
                  <c:v>83.143542000000139</c:v>
                </c:pt>
                <c:pt idx="4212">
                  <c:v>83.539117999999519</c:v>
                </c:pt>
                <c:pt idx="4213">
                  <c:v>83.54155400000019</c:v>
                </c:pt>
                <c:pt idx="4214">
                  <c:v>83.532955999999785</c:v>
                </c:pt>
                <c:pt idx="4215">
                  <c:v>83.934018000001004</c:v>
                </c:pt>
                <c:pt idx="4216">
                  <c:v>83.938980000000129</c:v>
                </c:pt>
                <c:pt idx="4217">
                  <c:v>83.942346999999415</c:v>
                </c:pt>
                <c:pt idx="4218">
                  <c:v>84.345831000000146</c:v>
                </c:pt>
                <c:pt idx="4219">
                  <c:v>84.734502999999677</c:v>
                </c:pt>
                <c:pt idx="4220">
                  <c:v>84.732052999999723</c:v>
                </c:pt>
                <c:pt idx="4221">
                  <c:v>84.336747000000855</c:v>
                </c:pt>
                <c:pt idx="4222">
                  <c:v>84.340657000000306</c:v>
                </c:pt>
                <c:pt idx="4223">
                  <c:v>83.933944999999937</c:v>
                </c:pt>
                <c:pt idx="4224">
                  <c:v>83.538268999999502</c:v>
                </c:pt>
                <c:pt idx="4225">
                  <c:v>83.53961099999907</c:v>
                </c:pt>
                <c:pt idx="4226">
                  <c:v>83.538618999999699</c:v>
                </c:pt>
                <c:pt idx="4227">
                  <c:v>83.134893000000716</c:v>
                </c:pt>
                <c:pt idx="4228">
                  <c:v>82.332434999999919</c:v>
                </c:pt>
                <c:pt idx="4229">
                  <c:v>81.937342000000399</c:v>
                </c:pt>
                <c:pt idx="4230">
                  <c:v>81.940267000001029</c:v>
                </c:pt>
                <c:pt idx="4231">
                  <c:v>81.537406999998666</c:v>
                </c:pt>
                <c:pt idx="4232">
                  <c:v>81.138255000000242</c:v>
                </c:pt>
                <c:pt idx="4233">
                  <c:v>81.542686000001424</c:v>
                </c:pt>
                <c:pt idx="4234">
                  <c:v>81.541442999998935</c:v>
                </c:pt>
                <c:pt idx="4235">
                  <c:v>81.133298999999568</c:v>
                </c:pt>
                <c:pt idx="4236">
                  <c:v>80.730631000000358</c:v>
                </c:pt>
                <c:pt idx="4237">
                  <c:v>81.135716999999545</c:v>
                </c:pt>
                <c:pt idx="4238">
                  <c:v>81.531486000000598</c:v>
                </c:pt>
                <c:pt idx="4239">
                  <c:v>81.537187000000642</c:v>
                </c:pt>
                <c:pt idx="4240">
                  <c:v>81.544442999999603</c:v>
                </c:pt>
                <c:pt idx="4241">
                  <c:v>81.53964999999954</c:v>
                </c:pt>
                <c:pt idx="4242">
                  <c:v>81.931971999999575</c:v>
                </c:pt>
                <c:pt idx="4243">
                  <c:v>82.343007999999429</c:v>
                </c:pt>
                <c:pt idx="4244">
                  <c:v>82.33710399999984</c:v>
                </c:pt>
                <c:pt idx="4245">
                  <c:v>82.336977000000502</c:v>
                </c:pt>
                <c:pt idx="4246">
                  <c:v>82.724349000000075</c:v>
                </c:pt>
                <c:pt idx="4247">
                  <c:v>83.11170300000083</c:v>
                </c:pt>
                <c:pt idx="4248">
                  <c:v>83.542018000000837</c:v>
                </c:pt>
                <c:pt idx="4249">
                  <c:v>83.541120999999123</c:v>
                </c:pt>
                <c:pt idx="4250">
                  <c:v>83.534586999998965</c:v>
                </c:pt>
                <c:pt idx="4251">
                  <c:v>83.541711000000589</c:v>
                </c:pt>
                <c:pt idx="4252">
                  <c:v>83.536918000000526</c:v>
                </c:pt>
                <c:pt idx="4253">
                  <c:v>83.936788000000149</c:v>
                </c:pt>
                <c:pt idx="4254">
                  <c:v>84.337490999999886</c:v>
                </c:pt>
                <c:pt idx="4255">
                  <c:v>84.340808999999012</c:v>
                </c:pt>
                <c:pt idx="4256">
                  <c:v>84.345077999999887</c:v>
                </c:pt>
                <c:pt idx="4257">
                  <c:v>84.341840000000559</c:v>
                </c:pt>
                <c:pt idx="4258">
                  <c:v>84.340957000000003</c:v>
                </c:pt>
                <c:pt idx="4259">
                  <c:v>84.333510000000047</c:v>
                </c:pt>
                <c:pt idx="4260">
                  <c:v>84.330679000000259</c:v>
                </c:pt>
                <c:pt idx="4261">
                  <c:v>83.936721999999634</c:v>
                </c:pt>
                <c:pt idx="4262">
                  <c:v>83.543490000000702</c:v>
                </c:pt>
                <c:pt idx="4263">
                  <c:v>83.534984000000634</c:v>
                </c:pt>
                <c:pt idx="4264">
                  <c:v>83.132459999999298</c:v>
                </c:pt>
                <c:pt idx="4265">
                  <c:v>82.745861999999761</c:v>
                </c:pt>
                <c:pt idx="4266">
                  <c:v>82.339557000000752</c:v>
                </c:pt>
                <c:pt idx="4267">
                  <c:v>81.935558999998818</c:v>
                </c:pt>
                <c:pt idx="4268">
                  <c:v>81.933942999999317</c:v>
                </c:pt>
                <c:pt idx="4269">
                  <c:v>81.934940000000267</c:v>
                </c:pt>
                <c:pt idx="4270">
                  <c:v>81.531405000000404</c:v>
                </c:pt>
                <c:pt idx="4271">
                  <c:v>81.515177000000051</c:v>
                </c:pt>
                <c:pt idx="4272">
                  <c:v>81.92713899999876</c:v>
                </c:pt>
                <c:pt idx="4273">
                  <c:v>81.535668000001181</c:v>
                </c:pt>
                <c:pt idx="4274">
                  <c:v>81.540254000000232</c:v>
                </c:pt>
                <c:pt idx="4275">
                  <c:v>81.148127999999247</c:v>
                </c:pt>
                <c:pt idx="4276">
                  <c:v>80.740230999999767</c:v>
                </c:pt>
                <c:pt idx="4277">
                  <c:v>81.529563999999311</c:v>
                </c:pt>
                <c:pt idx="4278">
                  <c:v>81.536684000001344</c:v>
                </c:pt>
                <c:pt idx="4279">
                  <c:v>81.144274000000564</c:v>
                </c:pt>
                <c:pt idx="4280">
                  <c:v>81.135919999999203</c:v>
                </c:pt>
                <c:pt idx="4281">
                  <c:v>81.540409000000011</c:v>
                </c:pt>
                <c:pt idx="4282">
                  <c:v>82.345006999999498</c:v>
                </c:pt>
                <c:pt idx="4283">
                  <c:v>82.317807999999445</c:v>
                </c:pt>
                <c:pt idx="4284">
                  <c:v>82.702345000001515</c:v>
                </c:pt>
                <c:pt idx="4285">
                  <c:v>83.128021000000786</c:v>
                </c:pt>
                <c:pt idx="4286">
                  <c:v>83.535453999999675</c:v>
                </c:pt>
                <c:pt idx="4287">
                  <c:v>83.934700999999393</c:v>
                </c:pt>
                <c:pt idx="4288">
                  <c:v>83.941305999999884</c:v>
                </c:pt>
                <c:pt idx="4289">
                  <c:v>84.328812999999741</c:v>
                </c:pt>
                <c:pt idx="4290">
                  <c:v>84.33520800000008</c:v>
                </c:pt>
                <c:pt idx="4291">
                  <c:v>84.336347000000046</c:v>
                </c:pt>
                <c:pt idx="4292">
                  <c:v>84.335225999998841</c:v>
                </c:pt>
                <c:pt idx="4293">
                  <c:v>83.945523999999921</c:v>
                </c:pt>
                <c:pt idx="4294">
                  <c:v>83.542768000000081</c:v>
                </c:pt>
                <c:pt idx="4295">
                  <c:v>83.936164000001725</c:v>
                </c:pt>
                <c:pt idx="4296">
                  <c:v>83.927308999999866</c:v>
                </c:pt>
                <c:pt idx="4297">
                  <c:v>83.939622999999472</c:v>
                </c:pt>
                <c:pt idx="4298">
                  <c:v>84.340031000001204</c:v>
                </c:pt>
                <c:pt idx="4299">
                  <c:v>83.936686000000179</c:v>
                </c:pt>
                <c:pt idx="4300">
                  <c:v>83.535939000000155</c:v>
                </c:pt>
                <c:pt idx="4301">
                  <c:v>83.531055999998728</c:v>
                </c:pt>
                <c:pt idx="4302">
                  <c:v>83.54030800000038</c:v>
                </c:pt>
                <c:pt idx="4303">
                  <c:v>83.541697000001307</c:v>
                </c:pt>
                <c:pt idx="4304">
                  <c:v>83.142317999998681</c:v>
                </c:pt>
                <c:pt idx="4305">
                  <c:v>81.940433999999357</c:v>
                </c:pt>
                <c:pt idx="4306">
                  <c:v>81.530822999999884</c:v>
                </c:pt>
                <c:pt idx="4307">
                  <c:v>81.535654000000079</c:v>
                </c:pt>
                <c:pt idx="4308">
                  <c:v>81.145299000000136</c:v>
                </c:pt>
                <c:pt idx="4309">
                  <c:v>81.546312999999657</c:v>
                </c:pt>
                <c:pt idx="4310">
                  <c:v>81.535236000000452</c:v>
                </c:pt>
                <c:pt idx="4311">
                  <c:v>81.132409000000166</c:v>
                </c:pt>
                <c:pt idx="4312">
                  <c:v>81.136995999999613</c:v>
                </c:pt>
                <c:pt idx="4313">
                  <c:v>81.127361999999664</c:v>
                </c:pt>
                <c:pt idx="4314">
                  <c:v>81.534253000000547</c:v>
                </c:pt>
                <c:pt idx="4315">
                  <c:v>81.533403000000135</c:v>
                </c:pt>
                <c:pt idx="4316">
                  <c:v>81.534688000000472</c:v>
                </c:pt>
                <c:pt idx="4317">
                  <c:v>81.546763000001022</c:v>
                </c:pt>
                <c:pt idx="4318">
                  <c:v>81.538891999999407</c:v>
                </c:pt>
                <c:pt idx="4319">
                  <c:v>81.533878999999445</c:v>
                </c:pt>
                <c:pt idx="4320">
                  <c:v>81.938382999999874</c:v>
                </c:pt>
                <c:pt idx="4321">
                  <c:v>82.739331999999195</c:v>
                </c:pt>
                <c:pt idx="4322">
                  <c:v>83.142029000000889</c:v>
                </c:pt>
                <c:pt idx="4323">
                  <c:v>83.543012000000829</c:v>
                </c:pt>
                <c:pt idx="4324">
                  <c:v>83.534680999999921</c:v>
                </c:pt>
                <c:pt idx="4325">
                  <c:v>83.901033999999697</c:v>
                </c:pt>
                <c:pt idx="4326">
                  <c:v>83.909937999999954</c:v>
                </c:pt>
                <c:pt idx="4327">
                  <c:v>83.534699000000558</c:v>
                </c:pt>
                <c:pt idx="4328">
                  <c:v>83.528631999998481</c:v>
                </c:pt>
                <c:pt idx="4329">
                  <c:v>83.532083999999315</c:v>
                </c:pt>
                <c:pt idx="4330">
                  <c:v>83.53099800000092</c:v>
                </c:pt>
                <c:pt idx="4331">
                  <c:v>83.935921999999834</c:v>
                </c:pt>
                <c:pt idx="4332">
                  <c:v>84.730255000000398</c:v>
                </c:pt>
                <c:pt idx="4333">
                  <c:v>84.735601000000315</c:v>
                </c:pt>
                <c:pt idx="4334">
                  <c:v>84.343984999999179</c:v>
                </c:pt>
                <c:pt idx="4335">
                  <c:v>84.721987999999328</c:v>
                </c:pt>
                <c:pt idx="4336">
                  <c:v>84.302305000000672</c:v>
                </c:pt>
                <c:pt idx="4337">
                  <c:v>83.918876000000807</c:v>
                </c:pt>
                <c:pt idx="4338">
                  <c:v>83.53388299999898</c:v>
                </c:pt>
                <c:pt idx="4339">
                  <c:v>83.138605000000439</c:v>
                </c:pt>
                <c:pt idx="4340">
                  <c:v>82.731529000000592</c:v>
                </c:pt>
                <c:pt idx="4341">
                  <c:v>82.324787999999558</c:v>
                </c:pt>
                <c:pt idx="4342">
                  <c:v>82.735629000000699</c:v>
                </c:pt>
                <c:pt idx="4343">
                  <c:v>82.334265999999502</c:v>
                </c:pt>
                <c:pt idx="4344">
                  <c:v>81.929532999999708</c:v>
                </c:pt>
                <c:pt idx="4345">
                  <c:v>81.938531000000864</c:v>
                </c:pt>
                <c:pt idx="4346">
                  <c:v>81.543707999999981</c:v>
                </c:pt>
                <c:pt idx="4347">
                  <c:v>81.539808999998797</c:v>
                </c:pt>
                <c:pt idx="4348">
                  <c:v>81.531616999999471</c:v>
                </c:pt>
                <c:pt idx="4349">
                  <c:v>81.136305000000334</c:v>
                </c:pt>
                <c:pt idx="4350">
                  <c:v>81.538366999999937</c:v>
                </c:pt>
                <c:pt idx="4351">
                  <c:v>81.931397000001368</c:v>
                </c:pt>
                <c:pt idx="4352">
                  <c:v>81.536216999999624</c:v>
                </c:pt>
                <c:pt idx="4353">
                  <c:v>81.142114999999137</c:v>
                </c:pt>
                <c:pt idx="4354">
                  <c:v>80.736584000000221</c:v>
                </c:pt>
                <c:pt idx="4355">
                  <c:v>81.139895999999112</c:v>
                </c:pt>
                <c:pt idx="4356">
                  <c:v>81.539698000001238</c:v>
                </c:pt>
                <c:pt idx="4357">
                  <c:v>81.933524000001114</c:v>
                </c:pt>
                <c:pt idx="4358">
                  <c:v>82.328407999999058</c:v>
                </c:pt>
                <c:pt idx="4359">
                  <c:v>82.317672000000698</c:v>
                </c:pt>
                <c:pt idx="4360">
                  <c:v>83.136505000000739</c:v>
                </c:pt>
                <c:pt idx="4361">
                  <c:v>83.5471259999984</c:v>
                </c:pt>
                <c:pt idx="4362">
                  <c:v>83.542212999999549</c:v>
                </c:pt>
                <c:pt idx="4363">
                  <c:v>83.135000000000559</c:v>
                </c:pt>
                <c:pt idx="4364">
                  <c:v>83.533310999999969</c:v>
                </c:pt>
                <c:pt idx="4365">
                  <c:v>84.335302000000979</c:v>
                </c:pt>
                <c:pt idx="4366">
                  <c:v>83.937685000000045</c:v>
                </c:pt>
                <c:pt idx="4367">
                  <c:v>83.942103999999006</c:v>
                </c:pt>
                <c:pt idx="4368">
                  <c:v>84.337884000000145</c:v>
                </c:pt>
                <c:pt idx="4369">
                  <c:v>84.330137000000434</c:v>
                </c:pt>
                <c:pt idx="4370">
                  <c:v>83.935939000000133</c:v>
                </c:pt>
                <c:pt idx="4371">
                  <c:v>83.94462099999987</c:v>
                </c:pt>
                <c:pt idx="4372">
                  <c:v>83.941228999999282</c:v>
                </c:pt>
                <c:pt idx="4373">
                  <c:v>83.939029000000289</c:v>
                </c:pt>
                <c:pt idx="4374">
                  <c:v>84.330757999999719</c:v>
                </c:pt>
                <c:pt idx="4375">
                  <c:v>83.933092000000386</c:v>
                </c:pt>
                <c:pt idx="4376">
                  <c:v>83.542695000000776</c:v>
                </c:pt>
                <c:pt idx="4377">
                  <c:v>83.532741999998336</c:v>
                </c:pt>
                <c:pt idx="4378">
                  <c:v>83.53643699999958</c:v>
                </c:pt>
                <c:pt idx="4379">
                  <c:v>83.128716999999938</c:v>
                </c:pt>
                <c:pt idx="4380">
                  <c:v>82.711369000000559</c:v>
                </c:pt>
                <c:pt idx="4381">
                  <c:v>82.313597000001778</c:v>
                </c:pt>
                <c:pt idx="4382">
                  <c:v>81.923329000000365</c:v>
                </c:pt>
                <c:pt idx="4383">
                  <c:v>81.9350869999991</c:v>
                </c:pt>
                <c:pt idx="4384">
                  <c:v>81.931669999999258</c:v>
                </c:pt>
                <c:pt idx="4385">
                  <c:v>81.535441000000731</c:v>
                </c:pt>
                <c:pt idx="4386">
                  <c:v>81.136453999999844</c:v>
                </c:pt>
                <c:pt idx="4387">
                  <c:v>80.738115999998627</c:v>
                </c:pt>
                <c:pt idx="4388">
                  <c:v>80.735635999999431</c:v>
                </c:pt>
                <c:pt idx="4389">
                  <c:v>81.1310500000003</c:v>
                </c:pt>
                <c:pt idx="4390">
                  <c:v>81.14233400000046</c:v>
                </c:pt>
                <c:pt idx="4391">
                  <c:v>80.739392999999836</c:v>
                </c:pt>
                <c:pt idx="4392">
                  <c:v>81.132385000001193</c:v>
                </c:pt>
                <c:pt idx="4393">
                  <c:v>81.943728000001272</c:v>
                </c:pt>
                <c:pt idx="4394">
                  <c:v>81.942070999998748</c:v>
                </c:pt>
                <c:pt idx="4395">
                  <c:v>81.932395999999471</c:v>
                </c:pt>
                <c:pt idx="4396">
                  <c:v>82.731479000000036</c:v>
                </c:pt>
                <c:pt idx="4397">
                  <c:v>83.135220000000459</c:v>
                </c:pt>
                <c:pt idx="4398">
                  <c:v>83.136032000000682</c:v>
                </c:pt>
                <c:pt idx="4399">
                  <c:v>83.534515999998632</c:v>
                </c:pt>
                <c:pt idx="4400">
                  <c:v>83.535576999999478</c:v>
                </c:pt>
                <c:pt idx="4401">
                  <c:v>83.54236100000054</c:v>
                </c:pt>
                <c:pt idx="4402">
                  <c:v>83.138488000000905</c:v>
                </c:pt>
                <c:pt idx="4403">
                  <c:v>83.132917999999677</c:v>
                </c:pt>
                <c:pt idx="4404">
                  <c:v>83.545457999999371</c:v>
                </c:pt>
                <c:pt idx="4405">
                  <c:v>83.931868000000748</c:v>
                </c:pt>
                <c:pt idx="4406">
                  <c:v>84.327354000000582</c:v>
                </c:pt>
                <c:pt idx="4407">
                  <c:v>84.346540000000118</c:v>
                </c:pt>
                <c:pt idx="4408">
                  <c:v>84.328010999999265</c:v>
                </c:pt>
                <c:pt idx="4409">
                  <c:v>84.328342999998824</c:v>
                </c:pt>
                <c:pt idx="4410">
                  <c:v>84.348196000000428</c:v>
                </c:pt>
                <c:pt idx="4411">
                  <c:v>84.331165000001079</c:v>
                </c:pt>
                <c:pt idx="4412">
                  <c:v>83.935135999999318</c:v>
                </c:pt>
                <c:pt idx="4413">
                  <c:v>83.934739999999863</c:v>
                </c:pt>
                <c:pt idx="4414">
                  <c:v>83.917161000000533</c:v>
                </c:pt>
                <c:pt idx="4415">
                  <c:v>83.116402000000051</c:v>
                </c:pt>
                <c:pt idx="4416">
                  <c:v>83.132676999999944</c:v>
                </c:pt>
                <c:pt idx="4417">
                  <c:v>82.740350000000035</c:v>
                </c:pt>
                <c:pt idx="4418">
                  <c:v>82.339600999999334</c:v>
                </c:pt>
                <c:pt idx="4419">
                  <c:v>82.338882999999953</c:v>
                </c:pt>
                <c:pt idx="4420">
                  <c:v>81.940051000000665</c:v>
                </c:pt>
                <c:pt idx="4421">
                  <c:v>81.93552600000038</c:v>
                </c:pt>
                <c:pt idx="4422">
                  <c:v>81.932606999999905</c:v>
                </c:pt>
                <c:pt idx="4423">
                  <c:v>81.940769000000046</c:v>
                </c:pt>
                <c:pt idx="4424">
                  <c:v>81.534205000000668</c:v>
                </c:pt>
                <c:pt idx="4425">
                  <c:v>81.13590099999999</c:v>
                </c:pt>
                <c:pt idx="4426">
                  <c:v>81.127333999999223</c:v>
                </c:pt>
                <c:pt idx="4427">
                  <c:v>80.722664999999324</c:v>
                </c:pt>
                <c:pt idx="4428">
                  <c:v>80.732531999999992</c:v>
                </c:pt>
                <c:pt idx="4429">
                  <c:v>81.143109000000891</c:v>
                </c:pt>
                <c:pt idx="4430">
                  <c:v>81.536602000000869</c:v>
                </c:pt>
                <c:pt idx="4431">
                  <c:v>81.92024399999832</c:v>
                </c:pt>
                <c:pt idx="4432">
                  <c:v>81.928037999999276</c:v>
                </c:pt>
                <c:pt idx="4433">
                  <c:v>81.935685000001456</c:v>
                </c:pt>
                <c:pt idx="4434">
                  <c:v>81.943000000000382</c:v>
                </c:pt>
                <c:pt idx="4435">
                  <c:v>82.343467999998722</c:v>
                </c:pt>
                <c:pt idx="4436">
                  <c:v>82.734044999999242</c:v>
                </c:pt>
                <c:pt idx="4437">
                  <c:v>83.141269000000136</c:v>
                </c:pt>
                <c:pt idx="4438">
                  <c:v>83.546801000001153</c:v>
                </c:pt>
                <c:pt idx="4439">
                  <c:v>83.932981000001007</c:v>
                </c:pt>
                <c:pt idx="4440">
                  <c:v>83.93652899999978</c:v>
                </c:pt>
                <c:pt idx="4441">
                  <c:v>83.946139999999275</c:v>
                </c:pt>
                <c:pt idx="4442">
                  <c:v>84.333490999999071</c:v>
                </c:pt>
                <c:pt idx="4443">
                  <c:v>84.334607000000346</c:v>
                </c:pt>
                <c:pt idx="4444">
                  <c:v>83.942824000000826</c:v>
                </c:pt>
                <c:pt idx="4445">
                  <c:v>83.933899000000736</c:v>
                </c:pt>
                <c:pt idx="4446">
                  <c:v>84.329541999999151</c:v>
                </c:pt>
                <c:pt idx="4447">
                  <c:v>83.939665999999477</c:v>
                </c:pt>
                <c:pt idx="4448">
                  <c:v>83.937229000000286</c:v>
                </c:pt>
                <c:pt idx="4449">
                  <c:v>83.940316999999766</c:v>
                </c:pt>
                <c:pt idx="4450">
                  <c:v>83.538321999999255</c:v>
                </c:pt>
                <c:pt idx="4451">
                  <c:v>83.534474999999304</c:v>
                </c:pt>
                <c:pt idx="4452">
                  <c:v>83.544236000000467</c:v>
                </c:pt>
                <c:pt idx="4453">
                  <c:v>83.543459000001178</c:v>
                </c:pt>
                <c:pt idx="4454">
                  <c:v>83.542336000001114</c:v>
                </c:pt>
                <c:pt idx="4455">
                  <c:v>83.542467999998564</c:v>
                </c:pt>
                <c:pt idx="4456">
                  <c:v>83.131932999999151</c:v>
                </c:pt>
                <c:pt idx="4457">
                  <c:v>82.731344000001627</c:v>
                </c:pt>
                <c:pt idx="4458">
                  <c:v>82.33666000000045</c:v>
                </c:pt>
                <c:pt idx="4459">
                  <c:v>81.531848999999795</c:v>
                </c:pt>
                <c:pt idx="4460">
                  <c:v>81.141334999998833</c:v>
                </c:pt>
                <c:pt idx="4461">
                  <c:v>81.146390000000224</c:v>
                </c:pt>
                <c:pt idx="4462">
                  <c:v>81.141374000001065</c:v>
                </c:pt>
                <c:pt idx="4463">
                  <c:v>81.528568999998981</c:v>
                </c:pt>
                <c:pt idx="4464">
                  <c:v>81.527235000000303</c:v>
                </c:pt>
                <c:pt idx="4465">
                  <c:v>81.141030000001024</c:v>
                </c:pt>
                <c:pt idx="4466">
                  <c:v>80.745256000000154</c:v>
                </c:pt>
                <c:pt idx="4467">
                  <c:v>80.739900999999008</c:v>
                </c:pt>
                <c:pt idx="4468">
                  <c:v>81.530625999998676</c:v>
                </c:pt>
                <c:pt idx="4469">
                  <c:v>81.531976999999472</c:v>
                </c:pt>
                <c:pt idx="4470">
                  <c:v>81.53547300000065</c:v>
                </c:pt>
                <c:pt idx="4471">
                  <c:v>81.935783000000072</c:v>
                </c:pt>
                <c:pt idx="4472">
                  <c:v>82.334696999999835</c:v>
                </c:pt>
                <c:pt idx="4473">
                  <c:v>82.742836000001262</c:v>
                </c:pt>
                <c:pt idx="4474">
                  <c:v>83.144033000000888</c:v>
                </c:pt>
                <c:pt idx="4475">
                  <c:v>83.530109999998615</c:v>
                </c:pt>
                <c:pt idx="4476">
                  <c:v>83.541822999998431</c:v>
                </c:pt>
                <c:pt idx="4477">
                  <c:v>83.927857000001666</c:v>
                </c:pt>
                <c:pt idx="4478">
                  <c:v>83.908853000000136</c:v>
                </c:pt>
                <c:pt idx="4479">
                  <c:v>83.93543999999855</c:v>
                </c:pt>
                <c:pt idx="4480">
                  <c:v>83.939442000000042</c:v>
                </c:pt>
                <c:pt idx="4481">
                  <c:v>83.537253000001158</c:v>
                </c:pt>
                <c:pt idx="4482">
                  <c:v>83.947976000000551</c:v>
                </c:pt>
                <c:pt idx="4483">
                  <c:v>83.94167699999997</c:v>
                </c:pt>
                <c:pt idx="4484">
                  <c:v>83.929951999999673</c:v>
                </c:pt>
                <c:pt idx="4485">
                  <c:v>83.939698999999791</c:v>
                </c:pt>
                <c:pt idx="4486">
                  <c:v>83.544787999999983</c:v>
                </c:pt>
                <c:pt idx="4487">
                  <c:v>83.934484999999029</c:v>
                </c:pt>
                <c:pt idx="4488">
                  <c:v>84.333876000000259</c:v>
                </c:pt>
                <c:pt idx="4489">
                  <c:v>84.332837000001348</c:v>
                </c:pt>
                <c:pt idx="4490">
                  <c:v>84.332288999999548</c:v>
                </c:pt>
                <c:pt idx="4491">
                  <c:v>83.941679999999224</c:v>
                </c:pt>
                <c:pt idx="4492">
                  <c:v>83.544070000000659</c:v>
                </c:pt>
                <c:pt idx="4493">
                  <c:v>83.53547599999979</c:v>
                </c:pt>
                <c:pt idx="4494">
                  <c:v>82.72125799999958</c:v>
                </c:pt>
                <c:pt idx="4495">
                  <c:v>82.316345000000751</c:v>
                </c:pt>
                <c:pt idx="4496">
                  <c:v>81.942146000000491</c:v>
                </c:pt>
                <c:pt idx="4497">
                  <c:v>81.139793999999142</c:v>
                </c:pt>
                <c:pt idx="4498">
                  <c:v>80.727940000000672</c:v>
                </c:pt>
                <c:pt idx="4499">
                  <c:v>80.324329000000603</c:v>
                </c:pt>
                <c:pt idx="4500">
                  <c:v>80.724523999999292</c:v>
                </c:pt>
                <c:pt idx="4501">
                  <c:v>80.732184000000416</c:v>
                </c:pt>
                <c:pt idx="4502">
                  <c:v>81.13133799999963</c:v>
                </c:pt>
                <c:pt idx="4503">
                  <c:v>81.940902999999878</c:v>
                </c:pt>
                <c:pt idx="4504">
                  <c:v>81.942749999999421</c:v>
                </c:pt>
                <c:pt idx="4505">
                  <c:v>81.537884999998653</c:v>
                </c:pt>
                <c:pt idx="4506">
                  <c:v>81.935554000000764</c:v>
                </c:pt>
                <c:pt idx="4507">
                  <c:v>82.332035000000928</c:v>
                </c:pt>
                <c:pt idx="4508">
                  <c:v>82.340545000000589</c:v>
                </c:pt>
                <c:pt idx="4509">
                  <c:v>82.343327000000102</c:v>
                </c:pt>
                <c:pt idx="4510">
                  <c:v>82.33174699999978</c:v>
                </c:pt>
                <c:pt idx="4511">
                  <c:v>82.33164200000067</c:v>
                </c:pt>
                <c:pt idx="4512">
                  <c:v>82.339025999999308</c:v>
                </c:pt>
                <c:pt idx="4513">
                  <c:v>82.739861000000019</c:v>
                </c:pt>
                <c:pt idx="4514">
                  <c:v>82.738951999999699</c:v>
                </c:pt>
                <c:pt idx="4515">
                  <c:v>83.140588999999068</c:v>
                </c:pt>
                <c:pt idx="4516">
                  <c:v>83.538849000001221</c:v>
                </c:pt>
                <c:pt idx="4517">
                  <c:v>83.518263000000672</c:v>
                </c:pt>
                <c:pt idx="4518">
                  <c:v>83.51731199999881</c:v>
                </c:pt>
                <c:pt idx="4519">
                  <c:v>84.325695999999539</c:v>
                </c:pt>
                <c:pt idx="4520">
                  <c:v>84.729901000000609</c:v>
                </c:pt>
                <c:pt idx="4521">
                  <c:v>84.348815999999317</c:v>
                </c:pt>
                <c:pt idx="4522">
                  <c:v>84.33473000000015</c:v>
                </c:pt>
                <c:pt idx="4523">
                  <c:v>84.332367000000545</c:v>
                </c:pt>
                <c:pt idx="4524">
                  <c:v>84.74379399999998</c:v>
                </c:pt>
                <c:pt idx="4525">
                  <c:v>84.74005600000055</c:v>
                </c:pt>
                <c:pt idx="4526">
                  <c:v>83.936632000000088</c:v>
                </c:pt>
                <c:pt idx="4527">
                  <c:v>83.533909999999025</c:v>
                </c:pt>
                <c:pt idx="4528">
                  <c:v>83.541463000000306</c:v>
                </c:pt>
                <c:pt idx="4529">
                  <c:v>83.543304999999918</c:v>
                </c:pt>
                <c:pt idx="4530">
                  <c:v>83.133405999999354</c:v>
                </c:pt>
                <c:pt idx="4531">
                  <c:v>82.732514000001174</c:v>
                </c:pt>
                <c:pt idx="4532">
                  <c:v>82.698033000000578</c:v>
                </c:pt>
                <c:pt idx="4533">
                  <c:v>82.292580999999359</c:v>
                </c:pt>
                <c:pt idx="4534">
                  <c:v>81.915215000000217</c:v>
                </c:pt>
                <c:pt idx="4535">
                  <c:v>81.929047999999227</c:v>
                </c:pt>
                <c:pt idx="4536">
                  <c:v>81.541339999998627</c:v>
                </c:pt>
                <c:pt idx="4537">
                  <c:v>80.728881000000911</c:v>
                </c:pt>
                <c:pt idx="4538">
                  <c:v>80.730916000000434</c:v>
                </c:pt>
                <c:pt idx="4539">
                  <c:v>81.137461000000656</c:v>
                </c:pt>
                <c:pt idx="4540">
                  <c:v>81.523223000000883</c:v>
                </c:pt>
                <c:pt idx="4541">
                  <c:v>81.125805000000014</c:v>
                </c:pt>
                <c:pt idx="4542">
                  <c:v>81.138886999999556</c:v>
                </c:pt>
                <c:pt idx="4543">
                  <c:v>81.543376999998884</c:v>
                </c:pt>
                <c:pt idx="4544">
                  <c:v>81.552452999999105</c:v>
                </c:pt>
                <c:pt idx="4545">
                  <c:v>81.939496000000133</c:v>
                </c:pt>
                <c:pt idx="4546">
                  <c:v>82.3305059999999</c:v>
                </c:pt>
                <c:pt idx="4547">
                  <c:v>82.334952000000726</c:v>
                </c:pt>
                <c:pt idx="4548">
                  <c:v>81.944581000000824</c:v>
                </c:pt>
                <c:pt idx="4549">
                  <c:v>82.341070000000002</c:v>
                </c:pt>
                <c:pt idx="4550">
                  <c:v>82.738274999999703</c:v>
                </c:pt>
                <c:pt idx="4551">
                  <c:v>83.134101999998563</c:v>
                </c:pt>
                <c:pt idx="4552">
                  <c:v>83.537123000000804</c:v>
                </c:pt>
                <c:pt idx="4553">
                  <c:v>83.139726000001588</c:v>
                </c:pt>
                <c:pt idx="4554">
                  <c:v>83.136600000000158</c:v>
                </c:pt>
                <c:pt idx="4555">
                  <c:v>83.937161999999432</c:v>
                </c:pt>
                <c:pt idx="4556">
                  <c:v>83.931524999999283</c:v>
                </c:pt>
                <c:pt idx="4557">
                  <c:v>84.339357999998924</c:v>
                </c:pt>
                <c:pt idx="4558">
                  <c:v>84.345351999999878</c:v>
                </c:pt>
                <c:pt idx="4559">
                  <c:v>83.943257000000074</c:v>
                </c:pt>
                <c:pt idx="4560">
                  <c:v>84.337904999999978</c:v>
                </c:pt>
                <c:pt idx="4561">
                  <c:v>84.32883700000059</c:v>
                </c:pt>
                <c:pt idx="4562">
                  <c:v>84.739251000000877</c:v>
                </c:pt>
                <c:pt idx="4563">
                  <c:v>84.7396719999997</c:v>
                </c:pt>
                <c:pt idx="4564">
                  <c:v>83.934995999999217</c:v>
                </c:pt>
                <c:pt idx="4565">
                  <c:v>83.937078000000099</c:v>
                </c:pt>
                <c:pt idx="4566">
                  <c:v>84.335812999999348</c:v>
                </c:pt>
                <c:pt idx="4567">
                  <c:v>83.539251000000888</c:v>
                </c:pt>
                <c:pt idx="4568">
                  <c:v>82.333350000000394</c:v>
                </c:pt>
                <c:pt idx="4569">
                  <c:v>81.922122999999544</c:v>
                </c:pt>
                <c:pt idx="4570">
                  <c:v>81.914256999999623</c:v>
                </c:pt>
                <c:pt idx="4571">
                  <c:v>81.930121000000497</c:v>
                </c:pt>
                <c:pt idx="4572">
                  <c:v>81.927697000000308</c:v>
                </c:pt>
                <c:pt idx="4573">
                  <c:v>81.916129999998873</c:v>
                </c:pt>
                <c:pt idx="4574">
                  <c:v>81.934859000000131</c:v>
                </c:pt>
                <c:pt idx="4575">
                  <c:v>81.938529000000187</c:v>
                </c:pt>
                <c:pt idx="4576">
                  <c:v>81.543083000001218</c:v>
                </c:pt>
                <c:pt idx="4577">
                  <c:v>81.13601600000078</c:v>
                </c:pt>
                <c:pt idx="4578">
                  <c:v>81.121741999999699</c:v>
                </c:pt>
                <c:pt idx="4579">
                  <c:v>81.531945999999891</c:v>
                </c:pt>
                <c:pt idx="4580">
                  <c:v>81.529236999999569</c:v>
                </c:pt>
                <c:pt idx="4581">
                  <c:v>81.132163999999079</c:v>
                </c:pt>
                <c:pt idx="4582">
                  <c:v>81.140136000000325</c:v>
                </c:pt>
                <c:pt idx="4583">
                  <c:v>81.536197000000186</c:v>
                </c:pt>
                <c:pt idx="4584">
                  <c:v>81.936902999999063</c:v>
                </c:pt>
                <c:pt idx="4585">
                  <c:v>82.342798000001096</c:v>
                </c:pt>
                <c:pt idx="4586">
                  <c:v>82.732638999999836</c:v>
                </c:pt>
                <c:pt idx="4587">
                  <c:v>82.33956499999988</c:v>
                </c:pt>
                <c:pt idx="4588">
                  <c:v>82.345150000000672</c:v>
                </c:pt>
                <c:pt idx="4589">
                  <c:v>82.740800999999919</c:v>
                </c:pt>
                <c:pt idx="4590">
                  <c:v>83.109317999999234</c:v>
                </c:pt>
                <c:pt idx="4591">
                  <c:v>83.499096999998812</c:v>
                </c:pt>
                <c:pt idx="4592">
                  <c:v>83.537802999999997</c:v>
                </c:pt>
                <c:pt idx="4593">
                  <c:v>83.937329000001398</c:v>
                </c:pt>
                <c:pt idx="4594">
                  <c:v>83.939982000000953</c:v>
                </c:pt>
                <c:pt idx="4595">
                  <c:v>83.944318999999439</c:v>
                </c:pt>
                <c:pt idx="4596">
                  <c:v>84.340467999999987</c:v>
                </c:pt>
                <c:pt idx="4597">
                  <c:v>84.740318000000116</c:v>
                </c:pt>
                <c:pt idx="4598">
                  <c:v>84.741480000000593</c:v>
                </c:pt>
                <c:pt idx="4599">
                  <c:v>84.738922000000457</c:v>
                </c:pt>
                <c:pt idx="4600">
                  <c:v>84.736842999998771</c:v>
                </c:pt>
                <c:pt idx="4601">
                  <c:v>83.936428999998668</c:v>
                </c:pt>
                <c:pt idx="4602">
                  <c:v>83.944649000000197</c:v>
                </c:pt>
                <c:pt idx="4603">
                  <c:v>83.549109000000328</c:v>
                </c:pt>
                <c:pt idx="4604">
                  <c:v>83.134526000000221</c:v>
                </c:pt>
                <c:pt idx="4605">
                  <c:v>83.135332000000233</c:v>
                </c:pt>
                <c:pt idx="4606">
                  <c:v>82.735070999999152</c:v>
                </c:pt>
                <c:pt idx="4607">
                  <c:v>82.727608999999575</c:v>
                </c:pt>
                <c:pt idx="4608">
                  <c:v>82.321741000001168</c:v>
                </c:pt>
                <c:pt idx="4609">
                  <c:v>81.923085999999955</c:v>
                </c:pt>
                <c:pt idx="4610">
                  <c:v>81.937501999999938</c:v>
                </c:pt>
                <c:pt idx="4611">
                  <c:v>82.342147000000807</c:v>
                </c:pt>
                <c:pt idx="4612">
                  <c:v>82.335994999999116</c:v>
                </c:pt>
                <c:pt idx="4613">
                  <c:v>81.532948999999292</c:v>
                </c:pt>
                <c:pt idx="4614">
                  <c:v>81.13596300000097</c:v>
                </c:pt>
                <c:pt idx="4615">
                  <c:v>81.537123000000804</c:v>
                </c:pt>
                <c:pt idx="4616">
                  <c:v>81.529266000000291</c:v>
                </c:pt>
                <c:pt idx="4617">
                  <c:v>81.128907000000595</c:v>
                </c:pt>
                <c:pt idx="4618">
                  <c:v>81.132298999999364</c:v>
                </c:pt>
                <c:pt idx="4619">
                  <c:v>81.134533999999292</c:v>
                </c:pt>
                <c:pt idx="4620">
                  <c:v>81.140728000000649</c:v>
                </c:pt>
                <c:pt idx="4621">
                  <c:v>81.547617999999432</c:v>
                </c:pt>
                <c:pt idx="4622">
                  <c:v>81.538777999999013</c:v>
                </c:pt>
                <c:pt idx="4623">
                  <c:v>81.937565000001257</c:v>
                </c:pt>
                <c:pt idx="4624">
                  <c:v>82.333077000000742</c:v>
                </c:pt>
                <c:pt idx="4625">
                  <c:v>82.334204999998803</c:v>
                </c:pt>
                <c:pt idx="4626">
                  <c:v>82.744628000000375</c:v>
                </c:pt>
                <c:pt idx="4627">
                  <c:v>83.139907000001074</c:v>
                </c:pt>
                <c:pt idx="4628">
                  <c:v>83.536599999998373</c:v>
                </c:pt>
                <c:pt idx="4629">
                  <c:v>83.538439999999184</c:v>
                </c:pt>
                <c:pt idx="4630">
                  <c:v>83.931895000000793</c:v>
                </c:pt>
                <c:pt idx="4631">
                  <c:v>83.932525999999768</c:v>
                </c:pt>
                <c:pt idx="4632">
                  <c:v>83.93701199999964</c:v>
                </c:pt>
                <c:pt idx="4633">
                  <c:v>84.331136000000299</c:v>
                </c:pt>
                <c:pt idx="4634">
                  <c:v>84.341851000000645</c:v>
                </c:pt>
                <c:pt idx="4635">
                  <c:v>84.345639999999207</c:v>
                </c:pt>
                <c:pt idx="4636">
                  <c:v>84.734843000000183</c:v>
                </c:pt>
                <c:pt idx="4637">
                  <c:v>84.331750000000852</c:v>
                </c:pt>
                <c:pt idx="4638">
                  <c:v>83.941799999999773</c:v>
                </c:pt>
                <c:pt idx="4639">
                  <c:v>83.935206999999707</c:v>
                </c:pt>
                <c:pt idx="4640">
                  <c:v>83.534449999999936</c:v>
                </c:pt>
                <c:pt idx="4641">
                  <c:v>83.543764000000749</c:v>
                </c:pt>
                <c:pt idx="4642">
                  <c:v>83.541028000000381</c:v>
                </c:pt>
                <c:pt idx="4643">
                  <c:v>83.534474999999247</c:v>
                </c:pt>
                <c:pt idx="4644">
                  <c:v>83.142395999999621</c:v>
                </c:pt>
                <c:pt idx="4645">
                  <c:v>82.744838000000527</c:v>
                </c:pt>
                <c:pt idx="4646">
                  <c:v>82.727560999999696</c:v>
                </c:pt>
                <c:pt idx="4647">
                  <c:v>82.329169000000206</c:v>
                </c:pt>
                <c:pt idx="4648">
                  <c:v>81.940098000000262</c:v>
                </c:pt>
                <c:pt idx="4649">
                  <c:v>81.937374000000261</c:v>
                </c:pt>
                <c:pt idx="4650">
                  <c:v>81.528628999999228</c:v>
                </c:pt>
                <c:pt idx="4651">
                  <c:v>81.535034999999709</c:v>
                </c:pt>
                <c:pt idx="4652">
                  <c:v>81.940721000000167</c:v>
                </c:pt>
                <c:pt idx="4653">
                  <c:v>81.538282000000265</c:v>
                </c:pt>
                <c:pt idx="4654">
                  <c:v>81.534220000000232</c:v>
                </c:pt>
                <c:pt idx="4655">
                  <c:v>81.512539999998637</c:v>
                </c:pt>
                <c:pt idx="4656">
                  <c:v>80.718119000001025</c:v>
                </c:pt>
                <c:pt idx="4657">
                  <c:v>80.737592000001314</c:v>
                </c:pt>
                <c:pt idx="4658">
                  <c:v>81.13714499999918</c:v>
                </c:pt>
                <c:pt idx="4659">
                  <c:v>81.142430999998737</c:v>
                </c:pt>
                <c:pt idx="4660">
                  <c:v>81.138545000000136</c:v>
                </c:pt>
                <c:pt idx="4661">
                  <c:v>81.538476000000458</c:v>
                </c:pt>
                <c:pt idx="4662">
                  <c:v>82.345946999999455</c:v>
                </c:pt>
                <c:pt idx="4663">
                  <c:v>82.736256000000139</c:v>
                </c:pt>
                <c:pt idx="4664">
                  <c:v>83.130203000000961</c:v>
                </c:pt>
                <c:pt idx="4665">
                  <c:v>83.537285999999597</c:v>
                </c:pt>
                <c:pt idx="4666">
                  <c:v>83.538948000000175</c:v>
                </c:pt>
                <c:pt idx="4667">
                  <c:v>83.939297000000067</c:v>
                </c:pt>
                <c:pt idx="4668">
                  <c:v>84.33131399999877</c:v>
                </c:pt>
                <c:pt idx="4669">
                  <c:v>84.320725000001005</c:v>
                </c:pt>
                <c:pt idx="4670">
                  <c:v>84.332011000000023</c:v>
                </c:pt>
                <c:pt idx="4671">
                  <c:v>83.935729999998557</c:v>
                </c:pt>
                <c:pt idx="4672">
                  <c:v>83.913780000000031</c:v>
                </c:pt>
                <c:pt idx="4673">
                  <c:v>83.923894000000644</c:v>
                </c:pt>
                <c:pt idx="4674">
                  <c:v>83.54019000000045</c:v>
                </c:pt>
                <c:pt idx="4675">
                  <c:v>83.927913000000615</c:v>
                </c:pt>
                <c:pt idx="4676">
                  <c:v>83.938483999999505</c:v>
                </c:pt>
                <c:pt idx="4677">
                  <c:v>83.940827999999954</c:v>
                </c:pt>
                <c:pt idx="4678">
                  <c:v>83.919162000001279</c:v>
                </c:pt>
                <c:pt idx="4679">
                  <c:v>83.527235999998823</c:v>
                </c:pt>
                <c:pt idx="4680">
                  <c:v>83.937322999999367</c:v>
                </c:pt>
                <c:pt idx="4681">
                  <c:v>83.937474000001373</c:v>
                </c:pt>
                <c:pt idx="4682">
                  <c:v>83.538930999999877</c:v>
                </c:pt>
                <c:pt idx="4683">
                  <c:v>83.54278499999856</c:v>
                </c:pt>
                <c:pt idx="4684">
                  <c:v>82.745058000000427</c:v>
                </c:pt>
                <c:pt idx="4685">
                  <c:v>81.933805000001655</c:v>
                </c:pt>
                <c:pt idx="4686">
                  <c:v>81.534013999999615</c:v>
                </c:pt>
                <c:pt idx="4687">
                  <c:v>81.52595999999977</c:v>
                </c:pt>
                <c:pt idx="4688">
                  <c:v>81.928175000000238</c:v>
                </c:pt>
                <c:pt idx="4689">
                  <c:v>81.527281999999843</c:v>
                </c:pt>
                <c:pt idx="4690">
                  <c:v>81.101643000000308</c:v>
                </c:pt>
                <c:pt idx="4691">
                  <c:v>81.108037999998828</c:v>
                </c:pt>
                <c:pt idx="4692">
                  <c:v>81.128914999999665</c:v>
                </c:pt>
                <c:pt idx="4693">
                  <c:v>81.128726000001222</c:v>
                </c:pt>
                <c:pt idx="4694">
                  <c:v>81.138307999999995</c:v>
                </c:pt>
                <c:pt idx="4695">
                  <c:v>81.145553999999152</c:v>
                </c:pt>
                <c:pt idx="4696">
                  <c:v>81.141162000000236</c:v>
                </c:pt>
                <c:pt idx="4697">
                  <c:v>81.532382000000155</c:v>
                </c:pt>
                <c:pt idx="4698">
                  <c:v>82.336424999999167</c:v>
                </c:pt>
                <c:pt idx="4699">
                  <c:v>82.330845000000011</c:v>
                </c:pt>
                <c:pt idx="4700">
                  <c:v>82.305798000000834</c:v>
                </c:pt>
                <c:pt idx="4701">
                  <c:v>82.722933999999441</c:v>
                </c:pt>
                <c:pt idx="4702">
                  <c:v>82.730729999999312</c:v>
                </c:pt>
                <c:pt idx="4703">
                  <c:v>83.131617000001313</c:v>
                </c:pt>
                <c:pt idx="4704">
                  <c:v>83.547360999999739</c:v>
                </c:pt>
                <c:pt idx="4705">
                  <c:v>83.532804999999655</c:v>
                </c:pt>
                <c:pt idx="4706">
                  <c:v>83.536646000001213</c:v>
                </c:pt>
                <c:pt idx="4707">
                  <c:v>83.547009000000571</c:v>
                </c:pt>
                <c:pt idx="4708">
                  <c:v>83.933922999999766</c:v>
                </c:pt>
                <c:pt idx="4709">
                  <c:v>83.930239999999003</c:v>
                </c:pt>
                <c:pt idx="4710">
                  <c:v>83.938400999998692</c:v>
                </c:pt>
                <c:pt idx="4711">
                  <c:v>84.738660000000891</c:v>
                </c:pt>
                <c:pt idx="4712">
                  <c:v>84.740191000000777</c:v>
                </c:pt>
                <c:pt idx="4713">
                  <c:v>84.341829999998993</c:v>
                </c:pt>
                <c:pt idx="4714">
                  <c:v>84.334620999999629</c:v>
                </c:pt>
                <c:pt idx="4715">
                  <c:v>84.331729999999538</c:v>
                </c:pt>
                <c:pt idx="4716">
                  <c:v>83.928705999999863</c:v>
                </c:pt>
                <c:pt idx="4717">
                  <c:v>83.542027000000246</c:v>
                </c:pt>
                <c:pt idx="4718">
                  <c:v>83.540068000000986</c:v>
                </c:pt>
                <c:pt idx="4719">
                  <c:v>83.535988000000316</c:v>
                </c:pt>
                <c:pt idx="4720">
                  <c:v>83.138734000000454</c:v>
                </c:pt>
                <c:pt idx="4721">
                  <c:v>82.329269999999838</c:v>
                </c:pt>
                <c:pt idx="4722">
                  <c:v>81.922645999998394</c:v>
                </c:pt>
                <c:pt idx="4723">
                  <c:v>82.319726999999716</c:v>
                </c:pt>
                <c:pt idx="4724">
                  <c:v>82.338451000001044</c:v>
                </c:pt>
                <c:pt idx="4725">
                  <c:v>82.345564000000707</c:v>
                </c:pt>
                <c:pt idx="4726">
                  <c:v>81.520236999999554</c:v>
                </c:pt>
                <c:pt idx="4727">
                  <c:v>80.736634000000777</c:v>
                </c:pt>
                <c:pt idx="4728">
                  <c:v>81.156479999999988</c:v>
                </c:pt>
                <c:pt idx="4729">
                  <c:v>81.141272999999671</c:v>
                </c:pt>
                <c:pt idx="4730">
                  <c:v>81.138556000000278</c:v>
                </c:pt>
                <c:pt idx="4731">
                  <c:v>81.137979999999857</c:v>
                </c:pt>
                <c:pt idx="4732">
                  <c:v>81.530997000000582</c:v>
                </c:pt>
                <c:pt idx="4733">
                  <c:v>81.529461999999342</c:v>
                </c:pt>
                <c:pt idx="4734">
                  <c:v>81.542741999998498</c:v>
                </c:pt>
                <c:pt idx="4735">
                  <c:v>82.3469010000004</c:v>
                </c:pt>
                <c:pt idx="4736">
                  <c:v>82.342790000000264</c:v>
                </c:pt>
                <c:pt idx="4737">
                  <c:v>81.937885999999025</c:v>
                </c:pt>
                <c:pt idx="4738">
                  <c:v>81.927897000000655</c:v>
                </c:pt>
                <c:pt idx="4739">
                  <c:v>81.931406000000777</c:v>
                </c:pt>
                <c:pt idx="4740">
                  <c:v>82.742045999999391</c:v>
                </c:pt>
                <c:pt idx="4741">
                  <c:v>83.542824000000849</c:v>
                </c:pt>
                <c:pt idx="4742">
                  <c:v>83.13962800000121</c:v>
                </c:pt>
                <c:pt idx="4743">
                  <c:v>83.132559000000015</c:v>
                </c:pt>
                <c:pt idx="4744">
                  <c:v>83.533862999999428</c:v>
                </c:pt>
                <c:pt idx="4745">
                  <c:v>83.945570999999461</c:v>
                </c:pt>
                <c:pt idx="4746">
                  <c:v>84.343435000000341</c:v>
                </c:pt>
                <c:pt idx="4747">
                  <c:v>84.323448000000667</c:v>
                </c:pt>
                <c:pt idx="4748">
                  <c:v>84.317359000000238</c:v>
                </c:pt>
                <c:pt idx="4749">
                  <c:v>84.329066999998361</c:v>
                </c:pt>
                <c:pt idx="4750">
                  <c:v>84.341826999999796</c:v>
                </c:pt>
                <c:pt idx="4751">
                  <c:v>84.344982000000186</c:v>
                </c:pt>
                <c:pt idx="4752">
                  <c:v>84.33545899999956</c:v>
                </c:pt>
                <c:pt idx="4753">
                  <c:v>84.33089000000075</c:v>
                </c:pt>
                <c:pt idx="4754">
                  <c:v>83.937403999999503</c:v>
                </c:pt>
                <c:pt idx="4755">
                  <c:v>83.540853999999626</c:v>
                </c:pt>
                <c:pt idx="4756">
                  <c:v>83.538843999999528</c:v>
                </c:pt>
                <c:pt idx="4757">
                  <c:v>83.528890000000331</c:v>
                </c:pt>
                <c:pt idx="4758">
                  <c:v>83.128301000000988</c:v>
                </c:pt>
                <c:pt idx="4759">
                  <c:v>82.341058999999973</c:v>
                </c:pt>
                <c:pt idx="4760">
                  <c:v>82.31781999999987</c:v>
                </c:pt>
                <c:pt idx="4761">
                  <c:v>82.322431000000108</c:v>
                </c:pt>
                <c:pt idx="4762">
                  <c:v>82.344235000000083</c:v>
                </c:pt>
                <c:pt idx="4763">
                  <c:v>81.937998999999081</c:v>
                </c:pt>
                <c:pt idx="4764">
                  <c:v>81.53593599999914</c:v>
                </c:pt>
                <c:pt idx="4765">
                  <c:v>81.53097000000048</c:v>
                </c:pt>
                <c:pt idx="4766">
                  <c:v>80.733407000001534</c:v>
                </c:pt>
                <c:pt idx="4767">
                  <c:v>80.73929599999974</c:v>
                </c:pt>
                <c:pt idx="4768">
                  <c:v>81.138582999998505</c:v>
                </c:pt>
                <c:pt idx="4769">
                  <c:v>81.537333000000956</c:v>
                </c:pt>
                <c:pt idx="4770">
                  <c:v>81.533459000000903</c:v>
                </c:pt>
                <c:pt idx="4771">
                  <c:v>81.53334999999862</c:v>
                </c:pt>
                <c:pt idx="4772">
                  <c:v>81.542630999999176</c:v>
                </c:pt>
                <c:pt idx="4773">
                  <c:v>81.532841000000928</c:v>
                </c:pt>
                <c:pt idx="4774">
                  <c:v>81.93084000000016</c:v>
                </c:pt>
                <c:pt idx="4775">
                  <c:v>81.940198999999836</c:v>
                </c:pt>
                <c:pt idx="4776">
                  <c:v>82.335939000000167</c:v>
                </c:pt>
                <c:pt idx="4777">
                  <c:v>82.738409999999931</c:v>
                </c:pt>
                <c:pt idx="4778">
                  <c:v>82.737827000000834</c:v>
                </c:pt>
                <c:pt idx="4779">
                  <c:v>82.741051999999399</c:v>
                </c:pt>
                <c:pt idx="4780">
                  <c:v>83.145661999999334</c:v>
                </c:pt>
                <c:pt idx="4781">
                  <c:v>83.136067000001617</c:v>
                </c:pt>
                <c:pt idx="4782">
                  <c:v>83.541583999999432</c:v>
                </c:pt>
                <c:pt idx="4783">
                  <c:v>84.338956999999596</c:v>
                </c:pt>
                <c:pt idx="4784">
                  <c:v>84.336735000000431</c:v>
                </c:pt>
                <c:pt idx="4785">
                  <c:v>84.747831999999107</c:v>
                </c:pt>
                <c:pt idx="4786">
                  <c:v>84.740874999999505</c:v>
                </c:pt>
                <c:pt idx="4787">
                  <c:v>84.335097000000701</c:v>
                </c:pt>
                <c:pt idx="4788">
                  <c:v>84.335622000000114</c:v>
                </c:pt>
                <c:pt idx="4789">
                  <c:v>84.332484000000079</c:v>
                </c:pt>
                <c:pt idx="4790">
                  <c:v>83.923764000000347</c:v>
                </c:pt>
                <c:pt idx="4791">
                  <c:v>83.525855999999123</c:v>
                </c:pt>
                <c:pt idx="4792">
                  <c:v>83.537747000000991</c:v>
                </c:pt>
                <c:pt idx="4793">
                  <c:v>83.53861500000022</c:v>
                </c:pt>
                <c:pt idx="4794">
                  <c:v>83.130416999998886</c:v>
                </c:pt>
                <c:pt idx="4795">
                  <c:v>83.129219000000717</c:v>
                </c:pt>
                <c:pt idx="4796">
                  <c:v>83.537731999999608</c:v>
                </c:pt>
                <c:pt idx="4797">
                  <c:v>83.145187999998996</c:v>
                </c:pt>
                <c:pt idx="4798">
                  <c:v>83.134999000000221</c:v>
                </c:pt>
                <c:pt idx="4799">
                  <c:v>82.722893000000113</c:v>
                </c:pt>
                <c:pt idx="4800">
                  <c:v>81.908459000001301</c:v>
                </c:pt>
                <c:pt idx="4801">
                  <c:v>81.919232000001273</c:v>
                </c:pt>
                <c:pt idx="4802">
                  <c:v>81.944060999999408</c:v>
                </c:pt>
                <c:pt idx="4803">
                  <c:v>81.131090999999628</c:v>
                </c:pt>
                <c:pt idx="4804">
                  <c:v>80.730976000000737</c:v>
                </c:pt>
                <c:pt idx="4805">
                  <c:v>81.139935999999977</c:v>
                </c:pt>
                <c:pt idx="4806">
                  <c:v>80.734002999999575</c:v>
                </c:pt>
                <c:pt idx="4807">
                  <c:v>80.733204000000114</c:v>
                </c:pt>
                <c:pt idx="4808">
                  <c:v>81.535241999998846</c:v>
                </c:pt>
                <c:pt idx="4809">
                  <c:v>81.523511999998618</c:v>
                </c:pt>
                <c:pt idx="4810">
                  <c:v>81.502538999999899</c:v>
                </c:pt>
                <c:pt idx="4811">
                  <c:v>81.921817000001511</c:v>
                </c:pt>
                <c:pt idx="4812">
                  <c:v>81.945300000000486</c:v>
                </c:pt>
                <c:pt idx="4813">
                  <c:v>81.921125000000018</c:v>
                </c:pt>
                <c:pt idx="4814">
                  <c:v>81.918777000000034</c:v>
                </c:pt>
                <c:pt idx="4815">
                  <c:v>82.33709899999991</c:v>
                </c:pt>
                <c:pt idx="4816">
                  <c:v>82.738784000001033</c:v>
                </c:pt>
                <c:pt idx="4817">
                  <c:v>83.136702000000184</c:v>
                </c:pt>
                <c:pt idx="4818">
                  <c:v>83.541278999999861</c:v>
                </c:pt>
                <c:pt idx="4819">
                  <c:v>83.943002999999578</c:v>
                </c:pt>
                <c:pt idx="4820">
                  <c:v>84.317670000000021</c:v>
                </c:pt>
                <c:pt idx="4821">
                  <c:v>83.917736999999022</c:v>
                </c:pt>
                <c:pt idx="4822">
                  <c:v>83.946264999999755</c:v>
                </c:pt>
                <c:pt idx="4823">
                  <c:v>84.341871000000197</c:v>
                </c:pt>
                <c:pt idx="4824">
                  <c:v>83.928973999999641</c:v>
                </c:pt>
                <c:pt idx="4825">
                  <c:v>84.340716000000214</c:v>
                </c:pt>
                <c:pt idx="4826">
                  <c:v>84.329563000000803</c:v>
                </c:pt>
                <c:pt idx="4827">
                  <c:v>83.9277969999996</c:v>
                </c:pt>
                <c:pt idx="4828">
                  <c:v>84.341233999999133</c:v>
                </c:pt>
                <c:pt idx="4829">
                  <c:v>83.530213000000685</c:v>
                </c:pt>
                <c:pt idx="4830">
                  <c:v>83.532986999999423</c:v>
                </c:pt>
                <c:pt idx="4831">
                  <c:v>83.936595000000352</c:v>
                </c:pt>
                <c:pt idx="4832">
                  <c:v>83.54105200000123</c:v>
                </c:pt>
                <c:pt idx="4833">
                  <c:v>83.147531999999387</c:v>
                </c:pt>
                <c:pt idx="4834">
                  <c:v>83.133731000000239</c:v>
                </c:pt>
                <c:pt idx="4835">
                  <c:v>83.130879000000618</c:v>
                </c:pt>
                <c:pt idx="4836">
                  <c:v>82.745403999999326</c:v>
                </c:pt>
                <c:pt idx="4837">
                  <c:v>82.7399549999991</c:v>
                </c:pt>
                <c:pt idx="4838">
                  <c:v>82.31661300000053</c:v>
                </c:pt>
                <c:pt idx="4839">
                  <c:v>81.904060000000072</c:v>
                </c:pt>
                <c:pt idx="4840">
                  <c:v>81.528196999998556</c:v>
                </c:pt>
                <c:pt idx="4841">
                  <c:v>81.534849000000349</c:v>
                </c:pt>
                <c:pt idx="4842">
                  <c:v>81.533889000001011</c:v>
                </c:pt>
                <c:pt idx="4843">
                  <c:v>81.120997000000386</c:v>
                </c:pt>
                <c:pt idx="4844">
                  <c:v>80.723703999999998</c:v>
                </c:pt>
                <c:pt idx="4845">
                  <c:v>80.724154999999882</c:v>
                </c:pt>
                <c:pt idx="4846">
                  <c:v>81.115846999999462</c:v>
                </c:pt>
                <c:pt idx="4847">
                  <c:v>81.135886000000369</c:v>
                </c:pt>
                <c:pt idx="4848">
                  <c:v>81.540187000001254</c:v>
                </c:pt>
                <c:pt idx="4849">
                  <c:v>81.535157999999512</c:v>
                </c:pt>
                <c:pt idx="4850">
                  <c:v>81.533281999999247</c:v>
                </c:pt>
                <c:pt idx="4851">
                  <c:v>82.335122000000069</c:v>
                </c:pt>
                <c:pt idx="4852">
                  <c:v>82.341555000000483</c:v>
                </c:pt>
                <c:pt idx="4853">
                  <c:v>82.343549000000678</c:v>
                </c:pt>
                <c:pt idx="4854">
                  <c:v>83.114998999999841</c:v>
                </c:pt>
                <c:pt idx="4855">
                  <c:v>83.512610999999026</c:v>
                </c:pt>
                <c:pt idx="4856">
                  <c:v>83.541157000000339</c:v>
                </c:pt>
                <c:pt idx="4857">
                  <c:v>83.536748999999702</c:v>
                </c:pt>
                <c:pt idx="4858">
                  <c:v>83.519153999998537</c:v>
                </c:pt>
                <c:pt idx="4859">
                  <c:v>83.933852000001195</c:v>
                </c:pt>
                <c:pt idx="4860">
                  <c:v>83.938502000000142</c:v>
                </c:pt>
                <c:pt idx="4861">
                  <c:v>83.534657999999411</c:v>
                </c:pt>
                <c:pt idx="4862">
                  <c:v>83.938568000000714</c:v>
                </c:pt>
                <c:pt idx="4863">
                  <c:v>84.342078999999615</c:v>
                </c:pt>
                <c:pt idx="4864">
                  <c:v>84.337756000000411</c:v>
                </c:pt>
                <c:pt idx="4865">
                  <c:v>84.335909999999444</c:v>
                </c:pt>
                <c:pt idx="4866">
                  <c:v>84.337400000000002</c:v>
                </c:pt>
                <c:pt idx="4867">
                  <c:v>84.735311000000365</c:v>
                </c:pt>
                <c:pt idx="4868">
                  <c:v>84.742421999999351</c:v>
                </c:pt>
                <c:pt idx="4869">
                  <c:v>84.34016800000029</c:v>
                </c:pt>
                <c:pt idx="4870">
                  <c:v>83.537689999999941</c:v>
                </c:pt>
                <c:pt idx="4871">
                  <c:v>83.141286000000377</c:v>
                </c:pt>
                <c:pt idx="4872">
                  <c:v>82.740524000000732</c:v>
                </c:pt>
                <c:pt idx="4873">
                  <c:v>82.338328999999817</c:v>
                </c:pt>
                <c:pt idx="4874">
                  <c:v>82.327944000000173</c:v>
                </c:pt>
                <c:pt idx="4875">
                  <c:v>81.534470999999712</c:v>
                </c:pt>
                <c:pt idx="4876">
                  <c:v>81.537552999999036</c:v>
                </c:pt>
                <c:pt idx="4877">
                  <c:v>81.915661000000227</c:v>
                </c:pt>
                <c:pt idx="4878">
                  <c:v>81.511801999999818</c:v>
                </c:pt>
                <c:pt idx="4879">
                  <c:v>81.519721999999774</c:v>
                </c:pt>
                <c:pt idx="4880">
                  <c:v>81.909453999999812</c:v>
                </c:pt>
                <c:pt idx="4881">
                  <c:v>81.507738000000984</c:v>
                </c:pt>
                <c:pt idx="4882">
                  <c:v>81.128429000000665</c:v>
                </c:pt>
                <c:pt idx="4883">
                  <c:v>81.538762999999392</c:v>
                </c:pt>
                <c:pt idx="4884">
                  <c:v>81.530118999999843</c:v>
                </c:pt>
                <c:pt idx="4885">
                  <c:v>81.532851999999195</c:v>
                </c:pt>
                <c:pt idx="4886">
                  <c:v>81.544989999999245</c:v>
                </c:pt>
                <c:pt idx="4887">
                  <c:v>81.529284000000928</c:v>
                </c:pt>
                <c:pt idx="4888">
                  <c:v>81.53264400000154</c:v>
                </c:pt>
                <c:pt idx="4889">
                  <c:v>81.546721999999818</c:v>
                </c:pt>
                <c:pt idx="4890">
                  <c:v>81.929426999998384</c:v>
                </c:pt>
                <c:pt idx="4891">
                  <c:v>82.347069999999462</c:v>
                </c:pt>
                <c:pt idx="4892">
                  <c:v>82.753751000000193</c:v>
                </c:pt>
                <c:pt idx="4893">
                  <c:v>83.13423900000123</c:v>
                </c:pt>
                <c:pt idx="4894">
                  <c:v>83.546192000000531</c:v>
                </c:pt>
                <c:pt idx="4895">
                  <c:v>83.140721999998675</c:v>
                </c:pt>
                <c:pt idx="4896">
                  <c:v>83.530960999999309</c:v>
                </c:pt>
                <c:pt idx="4897">
                  <c:v>83.939671999999689</c:v>
                </c:pt>
                <c:pt idx="4898">
                  <c:v>83.951845000000674</c:v>
                </c:pt>
                <c:pt idx="4899">
                  <c:v>84.739821000001029</c:v>
                </c:pt>
                <c:pt idx="4900">
                  <c:v>85.130327999999622</c:v>
                </c:pt>
                <c:pt idx="4901">
                  <c:v>84.739509999999427</c:v>
                </c:pt>
                <c:pt idx="4902">
                  <c:v>84.735453999999663</c:v>
                </c:pt>
                <c:pt idx="4903">
                  <c:v>84.731367000000319</c:v>
                </c:pt>
                <c:pt idx="4904">
                  <c:v>83.917931000001033</c:v>
                </c:pt>
                <c:pt idx="4905">
                  <c:v>83.923594000000946</c:v>
                </c:pt>
                <c:pt idx="4906">
                  <c:v>83.542957999998919</c:v>
                </c:pt>
                <c:pt idx="4907">
                  <c:v>83.135275999999465</c:v>
                </c:pt>
                <c:pt idx="4908">
                  <c:v>83.096848000001444</c:v>
                </c:pt>
                <c:pt idx="4909">
                  <c:v>82.711053999999422</c:v>
                </c:pt>
                <c:pt idx="4910">
                  <c:v>82.737855999999738</c:v>
                </c:pt>
                <c:pt idx="4911">
                  <c:v>82.727992000000086</c:v>
                </c:pt>
                <c:pt idx="4912">
                  <c:v>82.720509999999194</c:v>
                </c:pt>
                <c:pt idx="4913">
                  <c:v>82.324437000000728</c:v>
                </c:pt>
                <c:pt idx="4914">
                  <c:v>81.944663000001299</c:v>
                </c:pt>
                <c:pt idx="4915">
                  <c:v>81.933361999999022</c:v>
                </c:pt>
                <c:pt idx="4916">
                  <c:v>82.334153999999728</c:v>
                </c:pt>
                <c:pt idx="4917">
                  <c:v>82.344262000000185</c:v>
                </c:pt>
                <c:pt idx="4918">
                  <c:v>81.538547999999366</c:v>
                </c:pt>
                <c:pt idx="4919">
                  <c:v>81.13984299999936</c:v>
                </c:pt>
                <c:pt idx="4920">
                  <c:v>81.125782999999899</c:v>
                </c:pt>
                <c:pt idx="4921">
                  <c:v>81.118500000000893</c:v>
                </c:pt>
                <c:pt idx="4922">
                  <c:v>80.7274639999996</c:v>
                </c:pt>
                <c:pt idx="4923">
                  <c:v>80.737209999999322</c:v>
                </c:pt>
                <c:pt idx="4924">
                  <c:v>81.540636000000404</c:v>
                </c:pt>
                <c:pt idx="4925">
                  <c:v>81.52396200000004</c:v>
                </c:pt>
                <c:pt idx="4926">
                  <c:v>81.513185000000533</c:v>
                </c:pt>
                <c:pt idx="4927">
                  <c:v>81.92703900000123</c:v>
                </c:pt>
                <c:pt idx="4928">
                  <c:v>82.333686999999941</c:v>
                </c:pt>
                <c:pt idx="4929">
                  <c:v>82.7342809999991</c:v>
                </c:pt>
                <c:pt idx="4930">
                  <c:v>82.742470999999568</c:v>
                </c:pt>
                <c:pt idx="4931">
                  <c:v>83.136779000000729</c:v>
                </c:pt>
                <c:pt idx="4932">
                  <c:v>83.932863999999597</c:v>
                </c:pt>
                <c:pt idx="4933">
                  <c:v>83.932221999998717</c:v>
                </c:pt>
                <c:pt idx="4934">
                  <c:v>83.542969000000824</c:v>
                </c:pt>
                <c:pt idx="4935">
                  <c:v>83.941086000000041</c:v>
                </c:pt>
                <c:pt idx="4936">
                  <c:v>84.337500999999577</c:v>
                </c:pt>
                <c:pt idx="4937">
                  <c:v>84.346209000000783</c:v>
                </c:pt>
                <c:pt idx="4938">
                  <c:v>84.331700000000296</c:v>
                </c:pt>
                <c:pt idx="4939">
                  <c:v>83.926864000000194</c:v>
                </c:pt>
                <c:pt idx="4940">
                  <c:v>83.941264000000217</c:v>
                </c:pt>
                <c:pt idx="4941">
                  <c:v>84.33897699999909</c:v>
                </c:pt>
                <c:pt idx="4942">
                  <c:v>83.936731999999381</c:v>
                </c:pt>
                <c:pt idx="4943">
                  <c:v>83.938811000001067</c:v>
                </c:pt>
                <c:pt idx="4944">
                  <c:v>83.944842000000108</c:v>
                </c:pt>
                <c:pt idx="4945">
                  <c:v>83.540952000000118</c:v>
                </c:pt>
                <c:pt idx="4946">
                  <c:v>83.532936000000291</c:v>
                </c:pt>
                <c:pt idx="4947">
                  <c:v>83.539921999998853</c:v>
                </c:pt>
                <c:pt idx="4948">
                  <c:v>83.135912000000133</c:v>
                </c:pt>
                <c:pt idx="4949">
                  <c:v>83.140358000000901</c:v>
                </c:pt>
                <c:pt idx="4950">
                  <c:v>82.737477000000581</c:v>
                </c:pt>
                <c:pt idx="4951">
                  <c:v>81.930293999999037</c:v>
                </c:pt>
                <c:pt idx="4952">
                  <c:v>82.331664999999305</c:v>
                </c:pt>
                <c:pt idx="4953">
                  <c:v>82.335246000000211</c:v>
                </c:pt>
                <c:pt idx="4954">
                  <c:v>81.540019999999288</c:v>
                </c:pt>
                <c:pt idx="4955">
                  <c:v>81.132716000000414</c:v>
                </c:pt>
                <c:pt idx="4956">
                  <c:v>81.140422000000797</c:v>
                </c:pt>
                <c:pt idx="4957">
                  <c:v>80.739319000000251</c:v>
                </c:pt>
                <c:pt idx="4958">
                  <c:v>81.13496899999916</c:v>
                </c:pt>
                <c:pt idx="4959">
                  <c:v>81.538692999999341</c:v>
                </c:pt>
                <c:pt idx="4960">
                  <c:v>81.127088000001436</c:v>
                </c:pt>
                <c:pt idx="4961">
                  <c:v>81.139370000001179</c:v>
                </c:pt>
                <c:pt idx="4962">
                  <c:v>81.139696999999103</c:v>
                </c:pt>
                <c:pt idx="4963">
                  <c:v>81.529239999998708</c:v>
                </c:pt>
                <c:pt idx="4964">
                  <c:v>81.943569000000196</c:v>
                </c:pt>
                <c:pt idx="4965">
                  <c:v>82.342141000000652</c:v>
                </c:pt>
                <c:pt idx="4966">
                  <c:v>82.735280999999304</c:v>
                </c:pt>
                <c:pt idx="4967">
                  <c:v>82.743727999999464</c:v>
                </c:pt>
                <c:pt idx="4968">
                  <c:v>82.74443600000086</c:v>
                </c:pt>
                <c:pt idx="4969">
                  <c:v>83.134039000000826</c:v>
                </c:pt>
                <c:pt idx="4970">
                  <c:v>83.129215999999701</c:v>
                </c:pt>
                <c:pt idx="4971">
                  <c:v>83.530083999998908</c:v>
                </c:pt>
                <c:pt idx="4972">
                  <c:v>83.925005000000283</c:v>
                </c:pt>
                <c:pt idx="4973">
                  <c:v>83.531893000000139</c:v>
                </c:pt>
                <c:pt idx="4974">
                  <c:v>84.340139999999849</c:v>
                </c:pt>
                <c:pt idx="4975">
                  <c:v>84.33432200000027</c:v>
                </c:pt>
                <c:pt idx="4976">
                  <c:v>83.53559899999965</c:v>
                </c:pt>
                <c:pt idx="4977">
                  <c:v>83.937176000000534</c:v>
                </c:pt>
                <c:pt idx="4978">
                  <c:v>84.339485000000082</c:v>
                </c:pt>
                <c:pt idx="4979">
                  <c:v>84.736813999999868</c:v>
                </c:pt>
                <c:pt idx="4980">
                  <c:v>85.138616000000525</c:v>
                </c:pt>
                <c:pt idx="4981">
                  <c:v>84.741305999999895</c:v>
                </c:pt>
                <c:pt idx="4982">
                  <c:v>83.917454999999961</c:v>
                </c:pt>
                <c:pt idx="4983">
                  <c:v>83.516990999999337</c:v>
                </c:pt>
                <c:pt idx="4984">
                  <c:v>83.54442199999977</c:v>
                </c:pt>
                <c:pt idx="4985">
                  <c:v>83.109084000000053</c:v>
                </c:pt>
                <c:pt idx="4986">
                  <c:v>82.702616000000489</c:v>
                </c:pt>
                <c:pt idx="4987">
                  <c:v>82.340628999999922</c:v>
                </c:pt>
                <c:pt idx="4988">
                  <c:v>82.338242999999807</c:v>
                </c:pt>
                <c:pt idx="4989">
                  <c:v>82.337809000000163</c:v>
                </c:pt>
                <c:pt idx="4990">
                  <c:v>81.940696999999261</c:v>
                </c:pt>
                <c:pt idx="4991">
                  <c:v>81.932495000000188</c:v>
                </c:pt>
                <c:pt idx="4992">
                  <c:v>81.533464000000833</c:v>
                </c:pt>
                <c:pt idx="4993">
                  <c:v>80.724986000001081</c:v>
                </c:pt>
                <c:pt idx="4994">
                  <c:v>80.303056000000254</c:v>
                </c:pt>
                <c:pt idx="4995">
                  <c:v>81.098550999999532</c:v>
                </c:pt>
                <c:pt idx="4996">
                  <c:v>81.909978999999282</c:v>
                </c:pt>
                <c:pt idx="4997">
                  <c:v>81.893596999999488</c:v>
                </c:pt>
                <c:pt idx="4998">
                  <c:v>81.503483999999673</c:v>
                </c:pt>
                <c:pt idx="4999">
                  <c:v>81.518186000000071</c:v>
                </c:pt>
                <c:pt idx="5000">
                  <c:v>82.322019000000751</c:v>
                </c:pt>
                <c:pt idx="5001">
                  <c:v>81.941996000000643</c:v>
                </c:pt>
                <c:pt idx="5002">
                  <c:v>81.135055999999508</c:v>
                </c:pt>
                <c:pt idx="5003">
                  <c:v>81.537665000000572</c:v>
                </c:pt>
                <c:pt idx="5004">
                  <c:v>82.337830000000054</c:v>
                </c:pt>
                <c:pt idx="5005">
                  <c:v>82.338534999998558</c:v>
                </c:pt>
                <c:pt idx="5006">
                  <c:v>82.335640000000751</c:v>
                </c:pt>
                <c:pt idx="5007">
                  <c:v>83.136146000001133</c:v>
                </c:pt>
                <c:pt idx="5008">
                  <c:v>83.54593499999902</c:v>
                </c:pt>
                <c:pt idx="5009">
                  <c:v>83.536440999999115</c:v>
                </c:pt>
                <c:pt idx="5010">
                  <c:v>83.936871000000963</c:v>
                </c:pt>
                <c:pt idx="5011">
                  <c:v>84.324271999999439</c:v>
                </c:pt>
                <c:pt idx="5012">
                  <c:v>84.31840799999884</c:v>
                </c:pt>
                <c:pt idx="5013">
                  <c:v>84.336541000000238</c:v>
                </c:pt>
                <c:pt idx="5014">
                  <c:v>84.338612000001035</c:v>
                </c:pt>
                <c:pt idx="5015">
                  <c:v>83.937137000000064</c:v>
                </c:pt>
                <c:pt idx="5016">
                  <c:v>83.939481999999032</c:v>
                </c:pt>
                <c:pt idx="5017">
                  <c:v>84.33680600000082</c:v>
                </c:pt>
                <c:pt idx="5018">
                  <c:v>83.930735000000993</c:v>
                </c:pt>
                <c:pt idx="5019">
                  <c:v>83.946229000000301</c:v>
                </c:pt>
                <c:pt idx="5020">
                  <c:v>83.940538999998523</c:v>
                </c:pt>
                <c:pt idx="5021">
                  <c:v>83.928895999998701</c:v>
                </c:pt>
                <c:pt idx="5022">
                  <c:v>83.941639000001658</c:v>
                </c:pt>
                <c:pt idx="5023">
                  <c:v>83.542079999999999</c:v>
                </c:pt>
                <c:pt idx="5024">
                  <c:v>83.138912999999263</c:v>
                </c:pt>
                <c:pt idx="5025">
                  <c:v>82.735251000000062</c:v>
                </c:pt>
                <c:pt idx="5026">
                  <c:v>81.924389999999391</c:v>
                </c:pt>
                <c:pt idx="5027">
                  <c:v>81.926908000000537</c:v>
                </c:pt>
                <c:pt idx="5028">
                  <c:v>81.933032000000082</c:v>
                </c:pt>
                <c:pt idx="5029">
                  <c:v>81.530483999999717</c:v>
                </c:pt>
                <c:pt idx="5030">
                  <c:v>81.938414000001274</c:v>
                </c:pt>
                <c:pt idx="5031">
                  <c:v>81.923722000000623</c:v>
                </c:pt>
                <c:pt idx="5032">
                  <c:v>81.5100619999983</c:v>
                </c:pt>
                <c:pt idx="5033">
                  <c:v>81.12775100000033</c:v>
                </c:pt>
                <c:pt idx="5034">
                  <c:v>81.140716000000282</c:v>
                </c:pt>
                <c:pt idx="5035">
                  <c:v>81.530899000000147</c:v>
                </c:pt>
                <c:pt idx="5036">
                  <c:v>81.100276999999892</c:v>
                </c:pt>
                <c:pt idx="5037">
                  <c:v>80.69004700000005</c:v>
                </c:pt>
                <c:pt idx="5038">
                  <c:v>81.506334000000436</c:v>
                </c:pt>
                <c:pt idx="5039">
                  <c:v>81.528008000000057</c:v>
                </c:pt>
                <c:pt idx="5040">
                  <c:v>81.900558000000444</c:v>
                </c:pt>
                <c:pt idx="5041">
                  <c:v>82.306736999998634</c:v>
                </c:pt>
                <c:pt idx="5042">
                  <c:v>81.940098000000205</c:v>
                </c:pt>
                <c:pt idx="5043">
                  <c:v>82.333436000000404</c:v>
                </c:pt>
                <c:pt idx="5044">
                  <c:v>83.142121999999688</c:v>
                </c:pt>
                <c:pt idx="5045">
                  <c:v>83.13712100000015</c:v>
                </c:pt>
                <c:pt idx="5046">
                  <c:v>83.13818899999967</c:v>
                </c:pt>
                <c:pt idx="5047">
                  <c:v>83.545833000000812</c:v>
                </c:pt>
                <c:pt idx="5048">
                  <c:v>83.534722999999588</c:v>
                </c:pt>
                <c:pt idx="5049">
                  <c:v>83.935794999998734</c:v>
                </c:pt>
                <c:pt idx="5050">
                  <c:v>84.341960000001166</c:v>
                </c:pt>
                <c:pt idx="5051">
                  <c:v>84.335811000000433</c:v>
                </c:pt>
                <c:pt idx="5052">
                  <c:v>84.335509000000116</c:v>
                </c:pt>
                <c:pt idx="5053">
                  <c:v>84.339042999999606</c:v>
                </c:pt>
                <c:pt idx="5054">
                  <c:v>84.739286999998512</c:v>
                </c:pt>
                <c:pt idx="5055">
                  <c:v>84.736670000000231</c:v>
                </c:pt>
                <c:pt idx="5056">
                  <c:v>84.343354000000204</c:v>
                </c:pt>
                <c:pt idx="5057">
                  <c:v>83.936726000000988</c:v>
                </c:pt>
                <c:pt idx="5058">
                  <c:v>83.936398000000906</c:v>
                </c:pt>
                <c:pt idx="5059">
                  <c:v>83.944947999999556</c:v>
                </c:pt>
                <c:pt idx="5060">
                  <c:v>83.124716999999123</c:v>
                </c:pt>
                <c:pt idx="5061">
                  <c:v>83.120692999999335</c:v>
                </c:pt>
                <c:pt idx="5062">
                  <c:v>83.133073999999795</c:v>
                </c:pt>
                <c:pt idx="5063">
                  <c:v>82.318999000000588</c:v>
                </c:pt>
                <c:pt idx="5064">
                  <c:v>81.922370000001308</c:v>
                </c:pt>
                <c:pt idx="5065">
                  <c:v>81.93702299999967</c:v>
                </c:pt>
                <c:pt idx="5066">
                  <c:v>81.931496000000323</c:v>
                </c:pt>
                <c:pt idx="5067">
                  <c:v>81.526513999999963</c:v>
                </c:pt>
                <c:pt idx="5068">
                  <c:v>81.123482999999737</c:v>
                </c:pt>
                <c:pt idx="5069">
                  <c:v>81.536847000000137</c:v>
                </c:pt>
                <c:pt idx="5070">
                  <c:v>81.544345999999507</c:v>
                </c:pt>
                <c:pt idx="5071">
                  <c:v>81.531883000000391</c:v>
                </c:pt>
                <c:pt idx="5072">
                  <c:v>81.936942999999872</c:v>
                </c:pt>
                <c:pt idx="5073">
                  <c:v>81.944312999999227</c:v>
                </c:pt>
                <c:pt idx="5074">
                  <c:v>81.936935999999378</c:v>
                </c:pt>
                <c:pt idx="5075">
                  <c:v>81.928151000001151</c:v>
                </c:pt>
                <c:pt idx="5076">
                  <c:v>81.510291000001189</c:v>
                </c:pt>
                <c:pt idx="5077">
                  <c:v>81.117010999998854</c:v>
                </c:pt>
                <c:pt idx="5078">
                  <c:v>81.142534999999441</c:v>
                </c:pt>
                <c:pt idx="5079">
                  <c:v>80.711823999999979</c:v>
                </c:pt>
                <c:pt idx="5080">
                  <c:v>81.10681399999919</c:v>
                </c:pt>
                <c:pt idx="5081">
                  <c:v>82.341186000001073</c:v>
                </c:pt>
                <c:pt idx="5082">
                  <c:v>82.74281400000109</c:v>
                </c:pt>
                <c:pt idx="5083">
                  <c:v>83.545231999999316</c:v>
                </c:pt>
                <c:pt idx="5084">
                  <c:v>84.332395999999449</c:v>
                </c:pt>
                <c:pt idx="5085">
                  <c:v>84.331212999999138</c:v>
                </c:pt>
                <c:pt idx="5086">
                  <c:v>84.348435999999822</c:v>
                </c:pt>
                <c:pt idx="5087">
                  <c:v>84.342824000000803</c:v>
                </c:pt>
                <c:pt idx="5088">
                  <c:v>84.331295999999952</c:v>
                </c:pt>
                <c:pt idx="5089">
                  <c:v>84.337264999999775</c:v>
                </c:pt>
                <c:pt idx="5090">
                  <c:v>84.341764000000353</c:v>
                </c:pt>
                <c:pt idx="5091">
                  <c:v>84.338300000000856</c:v>
                </c:pt>
                <c:pt idx="5092">
                  <c:v>83.940512000000297</c:v>
                </c:pt>
                <c:pt idx="5093">
                  <c:v>83.545482999998796</c:v>
                </c:pt>
                <c:pt idx="5094">
                  <c:v>83.539526999999737</c:v>
                </c:pt>
                <c:pt idx="5095">
                  <c:v>83.938703000000885</c:v>
                </c:pt>
                <c:pt idx="5096">
                  <c:v>83.9297269999999</c:v>
                </c:pt>
                <c:pt idx="5097">
                  <c:v>83.926532000000634</c:v>
                </c:pt>
                <c:pt idx="5098">
                  <c:v>83.536420999999621</c:v>
                </c:pt>
                <c:pt idx="5099">
                  <c:v>83.140919999998346</c:v>
                </c:pt>
                <c:pt idx="5100">
                  <c:v>83.136522000001037</c:v>
                </c:pt>
                <c:pt idx="5101">
                  <c:v>82.73798700000043</c:v>
                </c:pt>
                <c:pt idx="5102">
                  <c:v>82.340047999999683</c:v>
                </c:pt>
                <c:pt idx="5103">
                  <c:v>82.300318000001084</c:v>
                </c:pt>
                <c:pt idx="5104">
                  <c:v>82.302237999999818</c:v>
                </c:pt>
                <c:pt idx="5105">
                  <c:v>81.939807999998436</c:v>
                </c:pt>
                <c:pt idx="5106">
                  <c:v>81.936446000000785</c:v>
                </c:pt>
                <c:pt idx="5107">
                  <c:v>81.931198000001302</c:v>
                </c:pt>
                <c:pt idx="5108">
                  <c:v>81.536903999999424</c:v>
                </c:pt>
                <c:pt idx="5109">
                  <c:v>81.137540000000058</c:v>
                </c:pt>
                <c:pt idx="5110">
                  <c:v>80.745639000000665</c:v>
                </c:pt>
                <c:pt idx="5111">
                  <c:v>80.742903000000297</c:v>
                </c:pt>
                <c:pt idx="5112">
                  <c:v>80.743094999999812</c:v>
                </c:pt>
                <c:pt idx="5113">
                  <c:v>80.730299999999261</c:v>
                </c:pt>
                <c:pt idx="5114">
                  <c:v>81.118248999999594</c:v>
                </c:pt>
                <c:pt idx="5115">
                  <c:v>81.133862999999508</c:v>
                </c:pt>
                <c:pt idx="5116">
                  <c:v>81.933571999999174</c:v>
                </c:pt>
                <c:pt idx="5117">
                  <c:v>82.739951999999903</c:v>
                </c:pt>
                <c:pt idx="5118">
                  <c:v>83.140725000001453</c:v>
                </c:pt>
                <c:pt idx="5119">
                  <c:v>83.536818999999753</c:v>
                </c:pt>
                <c:pt idx="5120">
                  <c:v>83.541054000000088</c:v>
                </c:pt>
                <c:pt idx="5121">
                  <c:v>83.131592000000069</c:v>
                </c:pt>
                <c:pt idx="5122">
                  <c:v>82.731055999998716</c:v>
                </c:pt>
                <c:pt idx="5123">
                  <c:v>83.146412000000396</c:v>
                </c:pt>
                <c:pt idx="5124">
                  <c:v>83.941810999999859</c:v>
                </c:pt>
                <c:pt idx="5125">
                  <c:v>83.934759000000895</c:v>
                </c:pt>
                <c:pt idx="5126">
                  <c:v>83.915145000000109</c:v>
                </c:pt>
                <c:pt idx="5127">
                  <c:v>84.321582999998611</c:v>
                </c:pt>
                <c:pt idx="5128">
                  <c:v>84.334594999999922</c:v>
                </c:pt>
                <c:pt idx="5129">
                  <c:v>83.932637000000966</c:v>
                </c:pt>
                <c:pt idx="5130">
                  <c:v>83.941953000000638</c:v>
                </c:pt>
                <c:pt idx="5131">
                  <c:v>83.93372899999963</c:v>
                </c:pt>
                <c:pt idx="5132">
                  <c:v>83.939524999999037</c:v>
                </c:pt>
                <c:pt idx="5133">
                  <c:v>84.338276000000008</c:v>
                </c:pt>
                <c:pt idx="5134">
                  <c:v>84.342528000000698</c:v>
                </c:pt>
                <c:pt idx="5135">
                  <c:v>83.948069999999632</c:v>
                </c:pt>
                <c:pt idx="5136">
                  <c:v>83.487309000000835</c:v>
                </c:pt>
                <c:pt idx="5137">
                  <c:v>83.48098900000042</c:v>
                </c:pt>
                <c:pt idx="5138">
                  <c:v>83.538940999999625</c:v>
                </c:pt>
                <c:pt idx="5139">
                  <c:v>83.122787000000642</c:v>
                </c:pt>
                <c:pt idx="5140">
                  <c:v>82.722112999999808</c:v>
                </c:pt>
                <c:pt idx="5141">
                  <c:v>81.93796299999957</c:v>
                </c:pt>
                <c:pt idx="5142">
                  <c:v>81.532551999999441</c:v>
                </c:pt>
                <c:pt idx="5143">
                  <c:v>81.134531000000038</c:v>
                </c:pt>
                <c:pt idx="5144">
                  <c:v>80.342728999999622</c:v>
                </c:pt>
                <c:pt idx="5145">
                  <c:v>80.739555000000109</c:v>
                </c:pt>
                <c:pt idx="5146">
                  <c:v>80.731713000001037</c:v>
                </c:pt>
                <c:pt idx="5147">
                  <c:v>81.134449999999958</c:v>
                </c:pt>
                <c:pt idx="5148">
                  <c:v>81.926636999999744</c:v>
                </c:pt>
                <c:pt idx="5149">
                  <c:v>81.938342000000546</c:v>
                </c:pt>
                <c:pt idx="5150">
                  <c:v>81.954186000000107</c:v>
                </c:pt>
                <c:pt idx="5151">
                  <c:v>81.939880999999502</c:v>
                </c:pt>
                <c:pt idx="5152">
                  <c:v>82.334148999999911</c:v>
                </c:pt>
                <c:pt idx="5153">
                  <c:v>82.331072000000518</c:v>
                </c:pt>
                <c:pt idx="5154">
                  <c:v>81.517536000000121</c:v>
                </c:pt>
                <c:pt idx="5155">
                  <c:v>81.921213999999225</c:v>
                </c:pt>
                <c:pt idx="5156">
                  <c:v>81.936049999999511</c:v>
                </c:pt>
                <c:pt idx="5157">
                  <c:v>81.942005000000051</c:v>
                </c:pt>
                <c:pt idx="5158">
                  <c:v>82.743936000000758</c:v>
                </c:pt>
                <c:pt idx="5159">
                  <c:v>82.733571999999185</c:v>
                </c:pt>
                <c:pt idx="5160">
                  <c:v>83.135945999998853</c:v>
                </c:pt>
                <c:pt idx="5161">
                  <c:v>83.538979000001575</c:v>
                </c:pt>
                <c:pt idx="5162">
                  <c:v>83.535219000000154</c:v>
                </c:pt>
                <c:pt idx="5163">
                  <c:v>83.943354999998689</c:v>
                </c:pt>
                <c:pt idx="5164">
                  <c:v>84.333282000001077</c:v>
                </c:pt>
                <c:pt idx="5165">
                  <c:v>84.740475000000515</c:v>
                </c:pt>
                <c:pt idx="5166">
                  <c:v>84.745702999998684</c:v>
                </c:pt>
                <c:pt idx="5167">
                  <c:v>84.335570000000757</c:v>
                </c:pt>
                <c:pt idx="5168">
                  <c:v>84.330810000000895</c:v>
                </c:pt>
                <c:pt idx="5169">
                  <c:v>84.327861999999698</c:v>
                </c:pt>
                <c:pt idx="5170">
                  <c:v>84.326547000000232</c:v>
                </c:pt>
                <c:pt idx="5171">
                  <c:v>84.325198000000114</c:v>
                </c:pt>
                <c:pt idx="5172">
                  <c:v>83.520740999999191</c:v>
                </c:pt>
                <c:pt idx="5173">
                  <c:v>83.123425999998631</c:v>
                </c:pt>
                <c:pt idx="5174">
                  <c:v>83.530191000000571</c:v>
                </c:pt>
                <c:pt idx="5175">
                  <c:v>83.130002000000275</c:v>
                </c:pt>
                <c:pt idx="5176">
                  <c:v>82.737315000000308</c:v>
                </c:pt>
                <c:pt idx="5177">
                  <c:v>82.739778000001024</c:v>
                </c:pt>
                <c:pt idx="5178">
                  <c:v>82.331534999998951</c:v>
                </c:pt>
                <c:pt idx="5179">
                  <c:v>82.323449999999468</c:v>
                </c:pt>
                <c:pt idx="5180">
                  <c:v>81.926838000000487</c:v>
                </c:pt>
                <c:pt idx="5181">
                  <c:v>81.532261999999548</c:v>
                </c:pt>
                <c:pt idx="5182">
                  <c:v>81.541302000000371</c:v>
                </c:pt>
                <c:pt idx="5183">
                  <c:v>81.139397999999687</c:v>
                </c:pt>
                <c:pt idx="5184">
                  <c:v>80.703874999999243</c:v>
                </c:pt>
                <c:pt idx="5185">
                  <c:v>81.101376000000926</c:v>
                </c:pt>
                <c:pt idx="5186">
                  <c:v>81.926711000001148</c:v>
                </c:pt>
                <c:pt idx="5187">
                  <c:v>81.933038000000295</c:v>
                </c:pt>
                <c:pt idx="5188">
                  <c:v>82.332140000000095</c:v>
                </c:pt>
                <c:pt idx="5189">
                  <c:v>81.936901000000205</c:v>
                </c:pt>
                <c:pt idx="5190">
                  <c:v>81.143636999999558</c:v>
                </c:pt>
                <c:pt idx="5191">
                  <c:v>81.54084099999892</c:v>
                </c:pt>
                <c:pt idx="5192">
                  <c:v>81.931330999999091</c:v>
                </c:pt>
                <c:pt idx="5193">
                  <c:v>81.895869999999547</c:v>
                </c:pt>
                <c:pt idx="5194">
                  <c:v>81.894433000000561</c:v>
                </c:pt>
                <c:pt idx="5195">
                  <c:v>81.927530000000104</c:v>
                </c:pt>
                <c:pt idx="5196">
                  <c:v>81.932912999999814</c:v>
                </c:pt>
                <c:pt idx="5197">
                  <c:v>82.737844000001132</c:v>
                </c:pt>
                <c:pt idx="5198">
                  <c:v>83.136683999999491</c:v>
                </c:pt>
                <c:pt idx="5199">
                  <c:v>83.542167999998867</c:v>
                </c:pt>
                <c:pt idx="5200">
                  <c:v>84.340440000001422</c:v>
                </c:pt>
                <c:pt idx="5201">
                  <c:v>84.734787000001234</c:v>
                </c:pt>
                <c:pt idx="5202">
                  <c:v>84.738407999999254</c:v>
                </c:pt>
                <c:pt idx="5203">
                  <c:v>84.733485999999175</c:v>
                </c:pt>
                <c:pt idx="5204">
                  <c:v>85.129398999999808</c:v>
                </c:pt>
                <c:pt idx="5205">
                  <c:v>84.728613000001133</c:v>
                </c:pt>
                <c:pt idx="5206">
                  <c:v>84.338433000000464</c:v>
                </c:pt>
                <c:pt idx="5207">
                  <c:v>83.938114999998277</c:v>
                </c:pt>
                <c:pt idx="5208">
                  <c:v>83.924428999999861</c:v>
                </c:pt>
                <c:pt idx="5209">
                  <c:v>83.530077000000176</c:v>
                </c:pt>
                <c:pt idx="5210">
                  <c:v>83.130988999999715</c:v>
                </c:pt>
                <c:pt idx="5211">
                  <c:v>83.129268000000991</c:v>
                </c:pt>
                <c:pt idx="5212">
                  <c:v>83.133229999999799</c:v>
                </c:pt>
                <c:pt idx="5213">
                  <c:v>83.137709999999402</c:v>
                </c:pt>
                <c:pt idx="5214">
                  <c:v>82.3462880000003</c:v>
                </c:pt>
                <c:pt idx="5215">
                  <c:v>82.330972999999744</c:v>
                </c:pt>
                <c:pt idx="5216">
                  <c:v>82.729245000000446</c:v>
                </c:pt>
                <c:pt idx="5217">
                  <c:v>82.738525000000664</c:v>
                </c:pt>
                <c:pt idx="5218">
                  <c:v>82.732399999998961</c:v>
                </c:pt>
                <c:pt idx="5219">
                  <c:v>82.334300000000042</c:v>
                </c:pt>
                <c:pt idx="5220">
                  <c:v>82.327362999999934</c:v>
                </c:pt>
                <c:pt idx="5221">
                  <c:v>82.328761000000327</c:v>
                </c:pt>
                <c:pt idx="5222">
                  <c:v>81.533414000000278</c:v>
                </c:pt>
                <c:pt idx="5223">
                  <c:v>81.130209999999693</c:v>
                </c:pt>
                <c:pt idx="5224">
                  <c:v>80.721446999999898</c:v>
                </c:pt>
                <c:pt idx="5225">
                  <c:v>80.309802999999761</c:v>
                </c:pt>
                <c:pt idx="5226">
                  <c:v>80.303344000001402</c:v>
                </c:pt>
                <c:pt idx="5227">
                  <c:v>80.69762400000036</c:v>
                </c:pt>
                <c:pt idx="5228">
                  <c:v>81.113294999999539</c:v>
                </c:pt>
                <c:pt idx="5229">
                  <c:v>81.130132000000572</c:v>
                </c:pt>
                <c:pt idx="5230">
                  <c:v>81.513768999999968</c:v>
                </c:pt>
                <c:pt idx="5231">
                  <c:v>82.315136999999254</c:v>
                </c:pt>
                <c:pt idx="5232">
                  <c:v>82.744077999999718</c:v>
                </c:pt>
                <c:pt idx="5233">
                  <c:v>83.13731899999982</c:v>
                </c:pt>
                <c:pt idx="5234">
                  <c:v>83.932504999999935</c:v>
                </c:pt>
                <c:pt idx="5235">
                  <c:v>83.94224099999991</c:v>
                </c:pt>
                <c:pt idx="5236">
                  <c:v>83.942179000000749</c:v>
                </c:pt>
                <c:pt idx="5237">
                  <c:v>83.918645000000879</c:v>
                </c:pt>
                <c:pt idx="5238">
                  <c:v>83.51680000000016</c:v>
                </c:pt>
                <c:pt idx="5239">
                  <c:v>83.541980999999168</c:v>
                </c:pt>
                <c:pt idx="5240">
                  <c:v>83.541846999999336</c:v>
                </c:pt>
                <c:pt idx="5241">
                  <c:v>83.532245999999589</c:v>
                </c:pt>
                <c:pt idx="5242">
                  <c:v>83.936618000000806</c:v>
                </c:pt>
                <c:pt idx="5243">
                  <c:v>84.345176000000379</c:v>
                </c:pt>
                <c:pt idx="5244">
                  <c:v>83.945129999999324</c:v>
                </c:pt>
                <c:pt idx="5245">
                  <c:v>83.938747999999748</c:v>
                </c:pt>
                <c:pt idx="5246">
                  <c:v>84.73696899999959</c:v>
                </c:pt>
                <c:pt idx="5247">
                  <c:v>84.72746300000108</c:v>
                </c:pt>
                <c:pt idx="5248">
                  <c:v>84.3191750000002</c:v>
                </c:pt>
                <c:pt idx="5249">
                  <c:v>83.933089999999709</c:v>
                </c:pt>
                <c:pt idx="5250">
                  <c:v>83.525775000000806</c:v>
                </c:pt>
                <c:pt idx="5251">
                  <c:v>83.096541999999715</c:v>
                </c:pt>
                <c:pt idx="5252">
                  <c:v>83.116100999999958</c:v>
                </c:pt>
                <c:pt idx="5253">
                  <c:v>82.733846999999514</c:v>
                </c:pt>
                <c:pt idx="5254">
                  <c:v>81.492961999999181</c:v>
                </c:pt>
                <c:pt idx="5255">
                  <c:v>81.073700000001168</c:v>
                </c:pt>
                <c:pt idx="5256">
                  <c:v>81.890787999999873</c:v>
                </c:pt>
                <c:pt idx="5257">
                  <c:v>82.321488999999588</c:v>
                </c:pt>
                <c:pt idx="5258">
                  <c:v>81.526598999999635</c:v>
                </c:pt>
                <c:pt idx="5259">
                  <c:v>81.119780999999762</c:v>
                </c:pt>
                <c:pt idx="5260">
                  <c:v>81.119689999999878</c:v>
                </c:pt>
                <c:pt idx="5261">
                  <c:v>81.50174699999917</c:v>
                </c:pt>
                <c:pt idx="5262">
                  <c:v>81.522827999999947</c:v>
                </c:pt>
                <c:pt idx="5263">
                  <c:v>81.143072000001098</c:v>
                </c:pt>
                <c:pt idx="5264">
                  <c:v>81.117407000000071</c:v>
                </c:pt>
                <c:pt idx="5265">
                  <c:v>81.518154000000152</c:v>
                </c:pt>
                <c:pt idx="5266">
                  <c:v>81.939024000000472</c:v>
                </c:pt>
                <c:pt idx="5267">
                  <c:v>81.905821999999887</c:v>
                </c:pt>
                <c:pt idx="5268">
                  <c:v>82.306960999999831</c:v>
                </c:pt>
                <c:pt idx="5269">
                  <c:v>82.339935999999966</c:v>
                </c:pt>
                <c:pt idx="5270">
                  <c:v>82.333916000001068</c:v>
                </c:pt>
                <c:pt idx="5271">
                  <c:v>82.335859999998831</c:v>
                </c:pt>
                <c:pt idx="5272">
                  <c:v>82.328680999998653</c:v>
                </c:pt>
                <c:pt idx="5273">
                  <c:v>82.725148000001354</c:v>
                </c:pt>
                <c:pt idx="5274">
                  <c:v>83.13253600000138</c:v>
                </c:pt>
                <c:pt idx="5275">
                  <c:v>83.535473999999169</c:v>
                </c:pt>
                <c:pt idx="5276">
                  <c:v>83.939847999999245</c:v>
                </c:pt>
                <c:pt idx="5277">
                  <c:v>84.334491000001094</c:v>
                </c:pt>
                <c:pt idx="5278">
                  <c:v>84.336517999999728</c:v>
                </c:pt>
                <c:pt idx="5279">
                  <c:v>84.34596899999957</c:v>
                </c:pt>
                <c:pt idx="5280">
                  <c:v>84.731970000000729</c:v>
                </c:pt>
                <c:pt idx="5281">
                  <c:v>84.73189900000034</c:v>
                </c:pt>
                <c:pt idx="5282">
                  <c:v>83.938078000000303</c:v>
                </c:pt>
                <c:pt idx="5283">
                  <c:v>83.94327399999861</c:v>
                </c:pt>
                <c:pt idx="5284">
                  <c:v>84.349217999998984</c:v>
                </c:pt>
                <c:pt idx="5285">
                  <c:v>83.930996000000221</c:v>
                </c:pt>
                <c:pt idx="5286">
                  <c:v>83.915680999999722</c:v>
                </c:pt>
                <c:pt idx="5287">
                  <c:v>83.901381000000754</c:v>
                </c:pt>
                <c:pt idx="5288">
                  <c:v>83.123192000001268</c:v>
                </c:pt>
                <c:pt idx="5289">
                  <c:v>82.740583999999217</c:v>
                </c:pt>
                <c:pt idx="5290">
                  <c:v>82.719911999998658</c:v>
                </c:pt>
                <c:pt idx="5291">
                  <c:v>82.689790000000357</c:v>
                </c:pt>
                <c:pt idx="5292">
                  <c:v>82.303609000000165</c:v>
                </c:pt>
                <c:pt idx="5293">
                  <c:v>81.891606000000309</c:v>
                </c:pt>
                <c:pt idx="5294">
                  <c:v>81.878751999999793</c:v>
                </c:pt>
                <c:pt idx="5295">
                  <c:v>81.505616999999631</c:v>
                </c:pt>
                <c:pt idx="5296">
                  <c:v>81.51493400000146</c:v>
                </c:pt>
                <c:pt idx="5297">
                  <c:v>81.535238999999649</c:v>
                </c:pt>
                <c:pt idx="5298">
                  <c:v>81.14694999999881</c:v>
                </c:pt>
                <c:pt idx="5299">
                  <c:v>81.14038300000027</c:v>
                </c:pt>
                <c:pt idx="5300">
                  <c:v>81.536033999999574</c:v>
                </c:pt>
                <c:pt idx="5301">
                  <c:v>81.533861000000627</c:v>
                </c:pt>
                <c:pt idx="5302">
                  <c:v>81.532773000001555</c:v>
                </c:pt>
                <c:pt idx="5303">
                  <c:v>81.53492499999885</c:v>
                </c:pt>
                <c:pt idx="5304">
                  <c:v>81.50330099999951</c:v>
                </c:pt>
                <c:pt idx="5305">
                  <c:v>81.908826000000033</c:v>
                </c:pt>
                <c:pt idx="5306">
                  <c:v>81.935796999999411</c:v>
                </c:pt>
                <c:pt idx="5307">
                  <c:v>81.53273000000155</c:v>
                </c:pt>
                <c:pt idx="5308">
                  <c:v>81.535265000001118</c:v>
                </c:pt>
                <c:pt idx="5309">
                  <c:v>82.737178999999742</c:v>
                </c:pt>
                <c:pt idx="5310">
                  <c:v>83.139381999999785</c:v>
                </c:pt>
                <c:pt idx="5311">
                  <c:v>83.141120999999089</c:v>
                </c:pt>
                <c:pt idx="5312">
                  <c:v>83.538382999999897</c:v>
                </c:pt>
                <c:pt idx="5313">
                  <c:v>83.931853999999646</c:v>
                </c:pt>
                <c:pt idx="5314">
                  <c:v>84.326908999999034</c:v>
                </c:pt>
                <c:pt idx="5315">
                  <c:v>84.343879000001493</c:v>
                </c:pt>
                <c:pt idx="5316">
                  <c:v>84.340412000001038</c:v>
                </c:pt>
                <c:pt idx="5317">
                  <c:v>84.340295999999967</c:v>
                </c:pt>
                <c:pt idx="5318">
                  <c:v>84.33600999999868</c:v>
                </c:pt>
                <c:pt idx="5319">
                  <c:v>84.330169999998873</c:v>
                </c:pt>
                <c:pt idx="5320">
                  <c:v>83.946872000001576</c:v>
                </c:pt>
                <c:pt idx="5321">
                  <c:v>83.941501000000414</c:v>
                </c:pt>
                <c:pt idx="5322">
                  <c:v>83.931066999998791</c:v>
                </c:pt>
                <c:pt idx="5323">
                  <c:v>83.528150999999355</c:v>
                </c:pt>
                <c:pt idx="5324">
                  <c:v>83.536129000000813</c:v>
                </c:pt>
                <c:pt idx="5325">
                  <c:v>83.537076999999783</c:v>
                </c:pt>
                <c:pt idx="5326">
                  <c:v>83.531109999998762</c:v>
                </c:pt>
                <c:pt idx="5327">
                  <c:v>83.528469000001508</c:v>
                </c:pt>
                <c:pt idx="5328">
                  <c:v>83.510525000000428</c:v>
                </c:pt>
                <c:pt idx="5329">
                  <c:v>83.109670000000165</c:v>
                </c:pt>
                <c:pt idx="5330">
                  <c:v>82.716889999999694</c:v>
                </c:pt>
                <c:pt idx="5331">
                  <c:v>82.329042999999388</c:v>
                </c:pt>
                <c:pt idx="5332">
                  <c:v>81.938685000000248</c:v>
                </c:pt>
                <c:pt idx="5333">
                  <c:v>81.932597000000158</c:v>
                </c:pt>
                <c:pt idx="5334">
                  <c:v>81.124425000000372</c:v>
                </c:pt>
                <c:pt idx="5335">
                  <c:v>80.69517900000028</c:v>
                </c:pt>
                <c:pt idx="5336">
                  <c:v>80.663494000000355</c:v>
                </c:pt>
                <c:pt idx="5337">
                  <c:v>80.257782000000248</c:v>
                </c:pt>
                <c:pt idx="5338">
                  <c:v>80.700440999999046</c:v>
                </c:pt>
                <c:pt idx="5339">
                  <c:v>81.1420839999995</c:v>
                </c:pt>
                <c:pt idx="5340">
                  <c:v>81.145584000000213</c:v>
                </c:pt>
                <c:pt idx="5341">
                  <c:v>81.539757999999722</c:v>
                </c:pt>
                <c:pt idx="5342">
                  <c:v>81.916639000000202</c:v>
                </c:pt>
                <c:pt idx="5343">
                  <c:v>82.319202000000189</c:v>
                </c:pt>
                <c:pt idx="5344">
                  <c:v>82.732051000000865</c:v>
                </c:pt>
                <c:pt idx="5345">
                  <c:v>82.727160000000367</c:v>
                </c:pt>
                <c:pt idx="5346">
                  <c:v>82.744387999999162</c:v>
                </c:pt>
                <c:pt idx="5347">
                  <c:v>83.14794299999852</c:v>
                </c:pt>
                <c:pt idx="5348">
                  <c:v>83.539514000000793</c:v>
                </c:pt>
                <c:pt idx="5349">
                  <c:v>83.135277000001565</c:v>
                </c:pt>
                <c:pt idx="5350">
                  <c:v>83.134250999999892</c:v>
                </c:pt>
                <c:pt idx="5351">
                  <c:v>83.124259999999083</c:v>
                </c:pt>
                <c:pt idx="5352">
                  <c:v>83.118369000000143</c:v>
                </c:pt>
                <c:pt idx="5353">
                  <c:v>83.531709999999975</c:v>
                </c:pt>
                <c:pt idx="5354">
                  <c:v>83.53577099999967</c:v>
                </c:pt>
                <c:pt idx="5355">
                  <c:v>83.941858999999795</c:v>
                </c:pt>
                <c:pt idx="5356">
                  <c:v>84.337439999998935</c:v>
                </c:pt>
                <c:pt idx="5357">
                  <c:v>83.934198000000094</c:v>
                </c:pt>
                <c:pt idx="5358">
                  <c:v>83.941131000000723</c:v>
                </c:pt>
                <c:pt idx="5359">
                  <c:v>84.341600000001165</c:v>
                </c:pt>
                <c:pt idx="5360">
                  <c:v>84.347299000000532</c:v>
                </c:pt>
                <c:pt idx="5361">
                  <c:v>84.336213999998677</c:v>
                </c:pt>
                <c:pt idx="5362">
                  <c:v>84.322937000000479</c:v>
                </c:pt>
                <c:pt idx="5363">
                  <c:v>84.737573000000339</c:v>
                </c:pt>
                <c:pt idx="5364">
                  <c:v>84.343568999998354</c:v>
                </c:pt>
                <c:pt idx="5365">
                  <c:v>83.146430999999552</c:v>
                </c:pt>
                <c:pt idx="5366">
                  <c:v>83.14019200000115</c:v>
                </c:pt>
                <c:pt idx="5367">
                  <c:v>82.738568000000669</c:v>
                </c:pt>
                <c:pt idx="5368">
                  <c:v>81.536066999999832</c:v>
                </c:pt>
                <c:pt idx="5369">
                  <c:v>81.538138000000629</c:v>
                </c:pt>
                <c:pt idx="5370">
                  <c:v>81.143711999999482</c:v>
                </c:pt>
                <c:pt idx="5371">
                  <c:v>81.143593999999609</c:v>
                </c:pt>
                <c:pt idx="5372">
                  <c:v>81.520322999999564</c:v>
                </c:pt>
                <c:pt idx="5373">
                  <c:v>81.108736999998996</c:v>
                </c:pt>
                <c:pt idx="5374">
                  <c:v>81.139106000000879</c:v>
                </c:pt>
                <c:pt idx="5375">
                  <c:v>81.543851000001098</c:v>
                </c:pt>
                <c:pt idx="5376">
                  <c:v>81.938976999999056</c:v>
                </c:pt>
                <c:pt idx="5377">
                  <c:v>81.929049999999904</c:v>
                </c:pt>
                <c:pt idx="5378">
                  <c:v>81.540481000000739</c:v>
                </c:pt>
                <c:pt idx="5379">
                  <c:v>81.110736999999403</c:v>
                </c:pt>
                <c:pt idx="5380">
                  <c:v>81.508737999999369</c:v>
                </c:pt>
                <c:pt idx="5381">
                  <c:v>81.94078899999954</c:v>
                </c:pt>
                <c:pt idx="5382">
                  <c:v>81.934346000001085</c:v>
                </c:pt>
                <c:pt idx="5383">
                  <c:v>82.341872000000478</c:v>
                </c:pt>
                <c:pt idx="5384">
                  <c:v>82.337337999999022</c:v>
                </c:pt>
                <c:pt idx="5385">
                  <c:v>81.94144999999952</c:v>
                </c:pt>
                <c:pt idx="5386">
                  <c:v>82.737415999999939</c:v>
                </c:pt>
                <c:pt idx="5387">
                  <c:v>83.529715000001318</c:v>
                </c:pt>
                <c:pt idx="5388">
                  <c:v>83.540603000000203</c:v>
                </c:pt>
                <c:pt idx="5389">
                  <c:v>83.538827999999569</c:v>
                </c:pt>
                <c:pt idx="5390">
                  <c:v>83.534706999999571</c:v>
                </c:pt>
                <c:pt idx="5391">
                  <c:v>83.934641999999428</c:v>
                </c:pt>
                <c:pt idx="5392">
                  <c:v>83.935357999999951</c:v>
                </c:pt>
                <c:pt idx="5393">
                  <c:v>83.936888000001261</c:v>
                </c:pt>
                <c:pt idx="5394">
                  <c:v>84.733626000001095</c:v>
                </c:pt>
                <c:pt idx="5395">
                  <c:v>85.140097999998432</c:v>
                </c:pt>
                <c:pt idx="5396">
                  <c:v>84.346264999999732</c:v>
                </c:pt>
                <c:pt idx="5397">
                  <c:v>83.943951000000368</c:v>
                </c:pt>
                <c:pt idx="5398">
                  <c:v>84.33199500000012</c:v>
                </c:pt>
                <c:pt idx="5399">
                  <c:v>84.321324000000118</c:v>
                </c:pt>
                <c:pt idx="5400">
                  <c:v>83.923119000000213</c:v>
                </c:pt>
                <c:pt idx="5401">
                  <c:v>83.530230999999503</c:v>
                </c:pt>
                <c:pt idx="5402">
                  <c:v>83.133253000000309</c:v>
                </c:pt>
                <c:pt idx="5403">
                  <c:v>82.334547000000043</c:v>
                </c:pt>
                <c:pt idx="5404">
                  <c:v>82.335731999999211</c:v>
                </c:pt>
                <c:pt idx="5405">
                  <c:v>82.740783000001102</c:v>
                </c:pt>
                <c:pt idx="5406">
                  <c:v>82.736022000000958</c:v>
                </c:pt>
                <c:pt idx="5407">
                  <c:v>82.332704000000035</c:v>
                </c:pt>
                <c:pt idx="5408">
                  <c:v>81.955018999998344</c:v>
                </c:pt>
                <c:pt idx="5409">
                  <c:v>81.949538000000018</c:v>
                </c:pt>
                <c:pt idx="5410">
                  <c:v>81.936319000001447</c:v>
                </c:pt>
                <c:pt idx="5411">
                  <c:v>81.537176999999076</c:v>
                </c:pt>
                <c:pt idx="5412">
                  <c:v>81.138927000000365</c:v>
                </c:pt>
                <c:pt idx="5413">
                  <c:v>81.139982000000941</c:v>
                </c:pt>
                <c:pt idx="5414">
                  <c:v>81.126508999998237</c:v>
                </c:pt>
                <c:pt idx="5415">
                  <c:v>81.128578999998695</c:v>
                </c:pt>
                <c:pt idx="5416">
                  <c:v>80.734784000000218</c:v>
                </c:pt>
                <c:pt idx="5417">
                  <c:v>81.144433000001698</c:v>
                </c:pt>
                <c:pt idx="5418">
                  <c:v>81.933383000000674</c:v>
                </c:pt>
                <c:pt idx="5419">
                  <c:v>81.934627999998327</c:v>
                </c:pt>
                <c:pt idx="5420">
                  <c:v>82.320987999999147</c:v>
                </c:pt>
                <c:pt idx="5421">
                  <c:v>82.309246000000371</c:v>
                </c:pt>
                <c:pt idx="5422">
                  <c:v>81.925959000001228</c:v>
                </c:pt>
                <c:pt idx="5423">
                  <c:v>82.324833000000183</c:v>
                </c:pt>
                <c:pt idx="5424">
                  <c:v>82.73275300000023</c:v>
                </c:pt>
                <c:pt idx="5425">
                  <c:v>83.135894999999834</c:v>
                </c:pt>
                <c:pt idx="5426">
                  <c:v>83.921356999998522</c:v>
                </c:pt>
                <c:pt idx="5427">
                  <c:v>84.324840000000734</c:v>
                </c:pt>
                <c:pt idx="5428">
                  <c:v>83.941081000000167</c:v>
                </c:pt>
                <c:pt idx="5429">
                  <c:v>83.933016000000123</c:v>
                </c:pt>
                <c:pt idx="5430">
                  <c:v>83.934838000000298</c:v>
                </c:pt>
                <c:pt idx="5431">
                  <c:v>84.343046999999956</c:v>
                </c:pt>
                <c:pt idx="5432">
                  <c:v>85.128998000000479</c:v>
                </c:pt>
                <c:pt idx="5433">
                  <c:v>84.729368999998769</c:v>
                </c:pt>
                <c:pt idx="5434">
                  <c:v>83.939370999999653</c:v>
                </c:pt>
                <c:pt idx="5435">
                  <c:v>83.936579000000336</c:v>
                </c:pt>
                <c:pt idx="5436">
                  <c:v>83.937767000000576</c:v>
                </c:pt>
                <c:pt idx="5437">
                  <c:v>83.923659999999643</c:v>
                </c:pt>
                <c:pt idx="5438">
                  <c:v>83.916651999999146</c:v>
                </c:pt>
                <c:pt idx="5439">
                  <c:v>83.130699000001584</c:v>
                </c:pt>
                <c:pt idx="5440">
                  <c:v>82.730016999999862</c:v>
                </c:pt>
                <c:pt idx="5441">
                  <c:v>82.329174999998543</c:v>
                </c:pt>
                <c:pt idx="5442">
                  <c:v>82.340794000001154</c:v>
                </c:pt>
                <c:pt idx="5443">
                  <c:v>83.13571000000087</c:v>
                </c:pt>
                <c:pt idx="5444">
                  <c:v>83.524043999998696</c:v>
                </c:pt>
                <c:pt idx="5445">
                  <c:v>82.72605300000032</c:v>
                </c:pt>
                <c:pt idx="5446">
                  <c:v>82.335158000001343</c:v>
                </c:pt>
                <c:pt idx="5447">
                  <c:v>81.924308999999255</c:v>
                </c:pt>
                <c:pt idx="5448">
                  <c:v>81.522845999998765</c:v>
                </c:pt>
                <c:pt idx="5449">
                  <c:v>81.541422999999497</c:v>
                </c:pt>
                <c:pt idx="5450">
                  <c:v>81.136222999999859</c:v>
                </c:pt>
                <c:pt idx="5451">
                  <c:v>80.73343400000158</c:v>
                </c:pt>
                <c:pt idx="5452">
                  <c:v>80.347255000000246</c:v>
                </c:pt>
                <c:pt idx="5453">
                  <c:v>80.719322999999349</c:v>
                </c:pt>
                <c:pt idx="5454">
                  <c:v>81.123566000000551</c:v>
                </c:pt>
                <c:pt idx="5455">
                  <c:v>81.148186999999211</c:v>
                </c:pt>
                <c:pt idx="5456">
                  <c:v>81.537773999999274</c:v>
                </c:pt>
                <c:pt idx="5457">
                  <c:v>82.330803000000401</c:v>
                </c:pt>
                <c:pt idx="5458">
                  <c:v>82.329511000001332</c:v>
                </c:pt>
                <c:pt idx="5459">
                  <c:v>82.340845000000229</c:v>
                </c:pt>
                <c:pt idx="5460">
                  <c:v>82.744134999999005</c:v>
                </c:pt>
                <c:pt idx="5461">
                  <c:v>83.138049999999964</c:v>
                </c:pt>
                <c:pt idx="5462">
                  <c:v>83.138527999999894</c:v>
                </c:pt>
                <c:pt idx="5463">
                  <c:v>82.734478000000308</c:v>
                </c:pt>
                <c:pt idx="5464">
                  <c:v>83.117434000000117</c:v>
                </c:pt>
                <c:pt idx="5465">
                  <c:v>83.526208000000054</c:v>
                </c:pt>
                <c:pt idx="5466">
                  <c:v>83.53725999999989</c:v>
                </c:pt>
                <c:pt idx="5467">
                  <c:v>84.333458999999095</c:v>
                </c:pt>
                <c:pt idx="5468">
                  <c:v>84.738165000000663</c:v>
                </c:pt>
                <c:pt idx="5469">
                  <c:v>84.342115000000945</c:v>
                </c:pt>
                <c:pt idx="5470">
                  <c:v>84.338948000000187</c:v>
                </c:pt>
                <c:pt idx="5471">
                  <c:v>84.337659999998834</c:v>
                </c:pt>
                <c:pt idx="5472">
                  <c:v>83.932566999999096</c:v>
                </c:pt>
                <c:pt idx="5473">
                  <c:v>83.930914000001621</c:v>
                </c:pt>
                <c:pt idx="5474">
                  <c:v>83.53964200000047</c:v>
                </c:pt>
                <c:pt idx="5475">
                  <c:v>83.514011999998502</c:v>
                </c:pt>
                <c:pt idx="5476">
                  <c:v>83.920855999999901</c:v>
                </c:pt>
                <c:pt idx="5477">
                  <c:v>83.908674999999903</c:v>
                </c:pt>
                <c:pt idx="5478">
                  <c:v>83.90600000000012</c:v>
                </c:pt>
                <c:pt idx="5479">
                  <c:v>83.548743000000059</c:v>
                </c:pt>
                <c:pt idx="5480">
                  <c:v>83.1431180000003</c:v>
                </c:pt>
                <c:pt idx="5481">
                  <c:v>82.731292000000394</c:v>
                </c:pt>
                <c:pt idx="5482">
                  <c:v>82.73185199999898</c:v>
                </c:pt>
                <c:pt idx="5483">
                  <c:v>82.341957000000207</c:v>
                </c:pt>
                <c:pt idx="5484">
                  <c:v>81.94288100000017</c:v>
                </c:pt>
                <c:pt idx="5485">
                  <c:v>81.542426000000717</c:v>
                </c:pt>
                <c:pt idx="5486">
                  <c:v>81.130505000001335</c:v>
                </c:pt>
                <c:pt idx="5487">
                  <c:v>81.112365999999724</c:v>
                </c:pt>
                <c:pt idx="5488">
                  <c:v>81.126665999998636</c:v>
                </c:pt>
                <c:pt idx="5489">
                  <c:v>80.741320999999516</c:v>
                </c:pt>
                <c:pt idx="5490">
                  <c:v>80.33853000000056</c:v>
                </c:pt>
                <c:pt idx="5491">
                  <c:v>80.742507000000842</c:v>
                </c:pt>
                <c:pt idx="5492">
                  <c:v>81.133514999999875</c:v>
                </c:pt>
                <c:pt idx="5493">
                  <c:v>81.526863999998398</c:v>
                </c:pt>
                <c:pt idx="5494">
                  <c:v>81.936624999999594</c:v>
                </c:pt>
                <c:pt idx="5495">
                  <c:v>81.942511000000366</c:v>
                </c:pt>
                <c:pt idx="5496">
                  <c:v>82.33983300000142</c:v>
                </c:pt>
                <c:pt idx="5497">
                  <c:v>82.736157999999705</c:v>
                </c:pt>
                <c:pt idx="5498">
                  <c:v>82.730931000000055</c:v>
                </c:pt>
                <c:pt idx="5499">
                  <c:v>83.127706000001524</c:v>
                </c:pt>
                <c:pt idx="5500">
                  <c:v>83.54125599999935</c:v>
                </c:pt>
                <c:pt idx="5501">
                  <c:v>83.53734899999904</c:v>
                </c:pt>
                <c:pt idx="5502">
                  <c:v>83.129454000000237</c:v>
                </c:pt>
                <c:pt idx="5503">
                  <c:v>83.14987800000057</c:v>
                </c:pt>
                <c:pt idx="5504">
                  <c:v>83.5417659999992</c:v>
                </c:pt>
                <c:pt idx="5505">
                  <c:v>83.932130999998833</c:v>
                </c:pt>
                <c:pt idx="5506">
                  <c:v>83.950170999999671</c:v>
                </c:pt>
                <c:pt idx="5507">
                  <c:v>83.948762000001068</c:v>
                </c:pt>
                <c:pt idx="5508">
                  <c:v>84.333737000000497</c:v>
                </c:pt>
                <c:pt idx="5509">
                  <c:v>84.327095000000213</c:v>
                </c:pt>
                <c:pt idx="5510">
                  <c:v>84.334422999999902</c:v>
                </c:pt>
                <c:pt idx="5511">
                  <c:v>84.34341400000045</c:v>
                </c:pt>
                <c:pt idx="5512">
                  <c:v>84.340639999999951</c:v>
                </c:pt>
                <c:pt idx="5513">
                  <c:v>84.335556999999994</c:v>
                </c:pt>
                <c:pt idx="5514">
                  <c:v>83.936778000000402</c:v>
                </c:pt>
                <c:pt idx="5515">
                  <c:v>83.539186999999231</c:v>
                </c:pt>
                <c:pt idx="5516">
                  <c:v>83.530631000000369</c:v>
                </c:pt>
                <c:pt idx="5517">
                  <c:v>83.131162000000018</c:v>
                </c:pt>
                <c:pt idx="5518">
                  <c:v>82.738789999999426</c:v>
                </c:pt>
                <c:pt idx="5519">
                  <c:v>82.738547999999355</c:v>
                </c:pt>
                <c:pt idx="5520">
                  <c:v>81.937472000000696</c:v>
                </c:pt>
                <c:pt idx="5521">
                  <c:v>81.534395000001325</c:v>
                </c:pt>
                <c:pt idx="5522">
                  <c:v>81.940592000000152</c:v>
                </c:pt>
                <c:pt idx="5523">
                  <c:v>81.540054999998404</c:v>
                </c:pt>
                <c:pt idx="5524">
                  <c:v>81.127277999998455</c:v>
                </c:pt>
                <c:pt idx="5525">
                  <c:v>81.126033000000803</c:v>
                </c:pt>
                <c:pt idx="5526">
                  <c:v>81.136116000000015</c:v>
                </c:pt>
                <c:pt idx="5527">
                  <c:v>81.136876999999402</c:v>
                </c:pt>
                <c:pt idx="5528">
                  <c:v>81.533949000001314</c:v>
                </c:pt>
                <c:pt idx="5529">
                  <c:v>81.939695000000199</c:v>
                </c:pt>
                <c:pt idx="5530">
                  <c:v>81.94950499999976</c:v>
                </c:pt>
                <c:pt idx="5531">
                  <c:v>81.941581000000212</c:v>
                </c:pt>
                <c:pt idx="5532">
                  <c:v>81.92833799999903</c:v>
                </c:pt>
                <c:pt idx="5533">
                  <c:v>81.936285000000851</c:v>
                </c:pt>
                <c:pt idx="5534">
                  <c:v>81.533337999999958</c:v>
                </c:pt>
                <c:pt idx="5535">
                  <c:v>81.538580999999624</c:v>
                </c:pt>
                <c:pt idx="5536">
                  <c:v>81.941632000001164</c:v>
                </c:pt>
                <c:pt idx="5537">
                  <c:v>81.925978000000384</c:v>
                </c:pt>
                <c:pt idx="5538">
                  <c:v>82.33966099999958</c:v>
                </c:pt>
                <c:pt idx="5539">
                  <c:v>83.141361999998878</c:v>
                </c:pt>
                <c:pt idx="5540">
                  <c:v>83.538656999999887</c:v>
                </c:pt>
                <c:pt idx="5541">
                  <c:v>83.941470000000834</c:v>
                </c:pt>
                <c:pt idx="5542">
                  <c:v>84.333443000001012</c:v>
                </c:pt>
                <c:pt idx="5543">
                  <c:v>84.741733999999269</c:v>
                </c:pt>
                <c:pt idx="5544">
                  <c:v>85.136883999999895</c:v>
                </c:pt>
                <c:pt idx="5545">
                  <c:v>84.732638999999836</c:v>
                </c:pt>
                <c:pt idx="5546">
                  <c:v>84.74807299999884</c:v>
                </c:pt>
                <c:pt idx="5547">
                  <c:v>84.743738000001031</c:v>
                </c:pt>
                <c:pt idx="5548">
                  <c:v>83.926800000000355</c:v>
                </c:pt>
                <c:pt idx="5549">
                  <c:v>83.526811999998984</c:v>
                </c:pt>
                <c:pt idx="5550">
                  <c:v>83.540476000000865</c:v>
                </c:pt>
                <c:pt idx="5551">
                  <c:v>83.136628000000542</c:v>
                </c:pt>
                <c:pt idx="5552">
                  <c:v>83.110118999999372</c:v>
                </c:pt>
                <c:pt idx="5553">
                  <c:v>83.527328000000864</c:v>
                </c:pt>
                <c:pt idx="5554">
                  <c:v>83.138449000000435</c:v>
                </c:pt>
                <c:pt idx="5555">
                  <c:v>83.130092999998283</c:v>
                </c:pt>
                <c:pt idx="5556">
                  <c:v>83.143391999998471</c:v>
                </c:pt>
                <c:pt idx="5557">
                  <c:v>83.13520900000043</c:v>
                </c:pt>
                <c:pt idx="5558">
                  <c:v>83.133149000001538</c:v>
                </c:pt>
                <c:pt idx="5559">
                  <c:v>82.728418000000602</c:v>
                </c:pt>
                <c:pt idx="5560">
                  <c:v>81.926185999999859</c:v>
                </c:pt>
                <c:pt idx="5561">
                  <c:v>81.120199999999727</c:v>
                </c:pt>
                <c:pt idx="5562">
                  <c:v>81.119301999999493</c:v>
                </c:pt>
                <c:pt idx="5563">
                  <c:v>81.111253999999803</c:v>
                </c:pt>
                <c:pt idx="5564">
                  <c:v>81.469142000000659</c:v>
                </c:pt>
                <c:pt idx="5565">
                  <c:v>81.459317999999996</c:v>
                </c:pt>
                <c:pt idx="5566">
                  <c:v>81.088355000000206</c:v>
                </c:pt>
                <c:pt idx="5567">
                  <c:v>81.108548000000553</c:v>
                </c:pt>
                <c:pt idx="5568">
                  <c:v>81.123524999999461</c:v>
                </c:pt>
                <c:pt idx="5569">
                  <c:v>81.126618999999096</c:v>
                </c:pt>
                <c:pt idx="5570">
                  <c:v>81.117135999999277</c:v>
                </c:pt>
                <c:pt idx="5571">
                  <c:v>81.937189000001297</c:v>
                </c:pt>
                <c:pt idx="5572">
                  <c:v>82.346998000000553</c:v>
                </c:pt>
                <c:pt idx="5573">
                  <c:v>82.331302000000164</c:v>
                </c:pt>
                <c:pt idx="5574">
                  <c:v>82.725470999999743</c:v>
                </c:pt>
                <c:pt idx="5575">
                  <c:v>82.718395999998393</c:v>
                </c:pt>
                <c:pt idx="5576">
                  <c:v>83.126357999999868</c:v>
                </c:pt>
                <c:pt idx="5577">
                  <c:v>83.14145600000154</c:v>
                </c:pt>
                <c:pt idx="5578">
                  <c:v>83.141610000000981</c:v>
                </c:pt>
                <c:pt idx="5579">
                  <c:v>83.939746999999613</c:v>
                </c:pt>
                <c:pt idx="5580">
                  <c:v>84.314418999999873</c:v>
                </c:pt>
                <c:pt idx="5581">
                  <c:v>83.916377999999213</c:v>
                </c:pt>
                <c:pt idx="5582">
                  <c:v>83.551220999998634</c:v>
                </c:pt>
                <c:pt idx="5583">
                  <c:v>83.54251999999974</c:v>
                </c:pt>
                <c:pt idx="5584">
                  <c:v>83.929402000000835</c:v>
                </c:pt>
                <c:pt idx="5585">
                  <c:v>84.72123400000055</c:v>
                </c:pt>
                <c:pt idx="5586">
                  <c:v>84.710358000000269</c:v>
                </c:pt>
                <c:pt idx="5587">
                  <c:v>84.326999000000455</c:v>
                </c:pt>
                <c:pt idx="5588">
                  <c:v>84.737236999999368</c:v>
                </c:pt>
                <c:pt idx="5589">
                  <c:v>84.333556999999587</c:v>
                </c:pt>
                <c:pt idx="5590">
                  <c:v>83.93050300000067</c:v>
                </c:pt>
                <c:pt idx="5591">
                  <c:v>83.533066999999164</c:v>
                </c:pt>
                <c:pt idx="5592">
                  <c:v>83.139755999999068</c:v>
                </c:pt>
                <c:pt idx="5593">
                  <c:v>83.142287000000977</c:v>
                </c:pt>
                <c:pt idx="5594">
                  <c:v>82.339682000001233</c:v>
                </c:pt>
                <c:pt idx="5595">
                  <c:v>82.340095999999505</c:v>
                </c:pt>
                <c:pt idx="5596">
                  <c:v>82.333594999999718</c:v>
                </c:pt>
                <c:pt idx="5597">
                  <c:v>82.321867000000225</c:v>
                </c:pt>
                <c:pt idx="5598">
                  <c:v>81.926939000000118</c:v>
                </c:pt>
                <c:pt idx="5599">
                  <c:v>81.141907999999944</c:v>
                </c:pt>
                <c:pt idx="5600">
                  <c:v>81.553450999998688</c:v>
                </c:pt>
                <c:pt idx="5601">
                  <c:v>81.519312000001094</c:v>
                </c:pt>
                <c:pt idx="5602">
                  <c:v>81.096437000000492</c:v>
                </c:pt>
                <c:pt idx="5603">
                  <c:v>81.529317999999705</c:v>
                </c:pt>
                <c:pt idx="5604">
                  <c:v>81.528612000000805</c:v>
                </c:pt>
                <c:pt idx="5605">
                  <c:v>81.122232000000054</c:v>
                </c:pt>
                <c:pt idx="5606">
                  <c:v>81.11998399999942</c:v>
                </c:pt>
                <c:pt idx="5607">
                  <c:v>81.497420999998951</c:v>
                </c:pt>
                <c:pt idx="5608">
                  <c:v>81.922245999999348</c:v>
                </c:pt>
                <c:pt idx="5609">
                  <c:v>81.143996999999615</c:v>
                </c:pt>
                <c:pt idx="5610">
                  <c:v>81.14017900000033</c:v>
                </c:pt>
                <c:pt idx="5611">
                  <c:v>82.337877000001356</c:v>
                </c:pt>
                <c:pt idx="5612">
                  <c:v>82.731768999999986</c:v>
                </c:pt>
                <c:pt idx="5613">
                  <c:v>82.735350999999355</c:v>
                </c:pt>
                <c:pt idx="5614">
                  <c:v>83.14017600000119</c:v>
                </c:pt>
                <c:pt idx="5615">
                  <c:v>83.537956999999381</c:v>
                </c:pt>
                <c:pt idx="5616">
                  <c:v>83.541401999999607</c:v>
                </c:pt>
                <c:pt idx="5617">
                  <c:v>83.943616000001555</c:v>
                </c:pt>
                <c:pt idx="5618">
                  <c:v>84.333505000000173</c:v>
                </c:pt>
                <c:pt idx="5619">
                  <c:v>84.335913999998979</c:v>
                </c:pt>
                <c:pt idx="5620">
                  <c:v>83.946020999999007</c:v>
                </c:pt>
                <c:pt idx="5621">
                  <c:v>83.939354999999694</c:v>
                </c:pt>
                <c:pt idx="5622">
                  <c:v>83.924846000000969</c:v>
                </c:pt>
                <c:pt idx="5623">
                  <c:v>83.931064999999933</c:v>
                </c:pt>
                <c:pt idx="5624">
                  <c:v>84.335918999998853</c:v>
                </c:pt>
                <c:pt idx="5625">
                  <c:v>84.740443000000596</c:v>
                </c:pt>
                <c:pt idx="5626">
                  <c:v>84.750821000001451</c:v>
                </c:pt>
                <c:pt idx="5627">
                  <c:v>83.947229000000505</c:v>
                </c:pt>
                <c:pt idx="5628">
                  <c:v>83.517206999999701</c:v>
                </c:pt>
                <c:pt idx="5629">
                  <c:v>83.488040999999441</c:v>
                </c:pt>
                <c:pt idx="5630">
                  <c:v>83.107695999999464</c:v>
                </c:pt>
                <c:pt idx="5631">
                  <c:v>83.124104999999361</c:v>
                </c:pt>
                <c:pt idx="5632">
                  <c:v>82.72607699999935</c:v>
                </c:pt>
                <c:pt idx="5633">
                  <c:v>82.320010000000877</c:v>
                </c:pt>
                <c:pt idx="5634">
                  <c:v>82.704134999999951</c:v>
                </c:pt>
                <c:pt idx="5635">
                  <c:v>82.324205999998981</c:v>
                </c:pt>
                <c:pt idx="5636">
                  <c:v>81.539058000001035</c:v>
                </c:pt>
                <c:pt idx="5637">
                  <c:v>81.138771000000247</c:v>
                </c:pt>
                <c:pt idx="5638">
                  <c:v>81.128090000000498</c:v>
                </c:pt>
                <c:pt idx="5639">
                  <c:v>81.501875000000666</c:v>
                </c:pt>
                <c:pt idx="5640">
                  <c:v>81.477007999998762</c:v>
                </c:pt>
                <c:pt idx="5641">
                  <c:v>81.066713000000505</c:v>
                </c:pt>
                <c:pt idx="5642">
                  <c:v>81.508144000000186</c:v>
                </c:pt>
                <c:pt idx="5643">
                  <c:v>81.53633499999961</c:v>
                </c:pt>
                <c:pt idx="5644">
                  <c:v>81.131598000000281</c:v>
                </c:pt>
                <c:pt idx="5645">
                  <c:v>81.543376000000364</c:v>
                </c:pt>
                <c:pt idx="5646">
                  <c:v>81.944936999999527</c:v>
                </c:pt>
                <c:pt idx="5647">
                  <c:v>81.536415999999747</c:v>
                </c:pt>
                <c:pt idx="5648">
                  <c:v>81.932162000000233</c:v>
                </c:pt>
                <c:pt idx="5649">
                  <c:v>82.335908999999049</c:v>
                </c:pt>
                <c:pt idx="5650">
                  <c:v>82.338070999999729</c:v>
                </c:pt>
                <c:pt idx="5651">
                  <c:v>82.738371999999799</c:v>
                </c:pt>
                <c:pt idx="5652">
                  <c:v>83.139700000000119</c:v>
                </c:pt>
                <c:pt idx="5653">
                  <c:v>83.102710999999942</c:v>
                </c:pt>
                <c:pt idx="5654">
                  <c:v>83.08400300000028</c:v>
                </c:pt>
                <c:pt idx="5655">
                  <c:v>83.522295000001407</c:v>
                </c:pt>
                <c:pt idx="5656">
                  <c:v>83.537446999999531</c:v>
                </c:pt>
                <c:pt idx="5657">
                  <c:v>83.936134999999183</c:v>
                </c:pt>
                <c:pt idx="5658">
                  <c:v>83.944596000000445</c:v>
                </c:pt>
                <c:pt idx="5659">
                  <c:v>83.946266000000094</c:v>
                </c:pt>
                <c:pt idx="5660">
                  <c:v>84.733400999999503</c:v>
                </c:pt>
                <c:pt idx="5661">
                  <c:v>85.135705999999459</c:v>
                </c:pt>
                <c:pt idx="5662">
                  <c:v>85.136103000001128</c:v>
                </c:pt>
                <c:pt idx="5663">
                  <c:v>84.736522000001059</c:v>
                </c:pt>
                <c:pt idx="5664">
                  <c:v>84.318155999998964</c:v>
                </c:pt>
                <c:pt idx="5665">
                  <c:v>84.312697999999386</c:v>
                </c:pt>
                <c:pt idx="5666">
                  <c:v>83.508644000000288</c:v>
                </c:pt>
                <c:pt idx="5667">
                  <c:v>82.704144999999698</c:v>
                </c:pt>
                <c:pt idx="5668">
                  <c:v>82.738801999999851</c:v>
                </c:pt>
                <c:pt idx="5669">
                  <c:v>82.719907000000603</c:v>
                </c:pt>
                <c:pt idx="5670">
                  <c:v>82.710955000000467</c:v>
                </c:pt>
                <c:pt idx="5671">
                  <c:v>81.939010999999653</c:v>
                </c:pt>
                <c:pt idx="5672">
                  <c:v>81.538413999999477</c:v>
                </c:pt>
                <c:pt idx="5673">
                  <c:v>81.916921999999602</c:v>
                </c:pt>
                <c:pt idx="5674">
                  <c:v>82.293057000000374</c:v>
                </c:pt>
                <c:pt idx="5675">
                  <c:v>82.700941000000967</c:v>
                </c:pt>
                <c:pt idx="5676">
                  <c:v>82.337901000000443</c:v>
                </c:pt>
                <c:pt idx="5677">
                  <c:v>81.526753999999357</c:v>
                </c:pt>
                <c:pt idx="5678">
                  <c:v>81.11697700000002</c:v>
                </c:pt>
                <c:pt idx="5679">
                  <c:v>81.099434000000144</c:v>
                </c:pt>
                <c:pt idx="5680">
                  <c:v>80.708572999999888</c:v>
                </c:pt>
                <c:pt idx="5681">
                  <c:v>80.72769100000005</c:v>
                </c:pt>
                <c:pt idx="5682">
                  <c:v>80.702669999998761</c:v>
                </c:pt>
                <c:pt idx="5683">
                  <c:v>81.1175879999995</c:v>
                </c:pt>
                <c:pt idx="5684">
                  <c:v>81.923540000000912</c:v>
                </c:pt>
                <c:pt idx="5685">
                  <c:v>82.320067000000222</c:v>
                </c:pt>
                <c:pt idx="5686">
                  <c:v>82.328934000000629</c:v>
                </c:pt>
                <c:pt idx="5687">
                  <c:v>82.338142000000119</c:v>
                </c:pt>
                <c:pt idx="5688">
                  <c:v>82.745216999999684</c:v>
                </c:pt>
                <c:pt idx="5689">
                  <c:v>82.734823000000688</c:v>
                </c:pt>
                <c:pt idx="5690">
                  <c:v>83.13235699999899</c:v>
                </c:pt>
                <c:pt idx="5691">
                  <c:v>83.13865699999991</c:v>
                </c:pt>
                <c:pt idx="5692">
                  <c:v>83.135770000001116</c:v>
                </c:pt>
                <c:pt idx="5693">
                  <c:v>83.540560000000141</c:v>
                </c:pt>
                <c:pt idx="5694">
                  <c:v>83.538320999998916</c:v>
                </c:pt>
                <c:pt idx="5695">
                  <c:v>84.33361699999989</c:v>
                </c:pt>
                <c:pt idx="5696">
                  <c:v>85.133152000000678</c:v>
                </c:pt>
                <c:pt idx="5697">
                  <c:v>84.738177999999607</c:v>
                </c:pt>
                <c:pt idx="5698">
                  <c:v>84.73895900000025</c:v>
                </c:pt>
                <c:pt idx="5699">
                  <c:v>84.734591000000364</c:v>
                </c:pt>
                <c:pt idx="5700">
                  <c:v>83.941718999999637</c:v>
                </c:pt>
                <c:pt idx="5701">
                  <c:v>83.537110000000041</c:v>
                </c:pt>
                <c:pt idx="5702">
                  <c:v>83.516641999999422</c:v>
                </c:pt>
                <c:pt idx="5703">
                  <c:v>83.126988999998844</c:v>
                </c:pt>
                <c:pt idx="5704">
                  <c:v>83.543821000000037</c:v>
                </c:pt>
                <c:pt idx="5705">
                  <c:v>83.533961000001739</c:v>
                </c:pt>
                <c:pt idx="5706">
                  <c:v>83.133189000000471</c:v>
                </c:pt>
                <c:pt idx="5707">
                  <c:v>83.139362999998752</c:v>
                </c:pt>
                <c:pt idx="5708">
                  <c:v>83.14050600000013</c:v>
                </c:pt>
                <c:pt idx="5709">
                  <c:v>83.133691000001306</c:v>
                </c:pt>
                <c:pt idx="5710">
                  <c:v>82.728741000000809</c:v>
                </c:pt>
                <c:pt idx="5711">
                  <c:v>82.335793999998316</c:v>
                </c:pt>
                <c:pt idx="5712">
                  <c:v>81.924690999999427</c:v>
                </c:pt>
                <c:pt idx="5713">
                  <c:v>81.916916000001265</c:v>
                </c:pt>
                <c:pt idx="5714">
                  <c:v>81.537215999999546</c:v>
                </c:pt>
                <c:pt idx="5715">
                  <c:v>80.734010999998645</c:v>
                </c:pt>
                <c:pt idx="5716">
                  <c:v>80.32397300000008</c:v>
                </c:pt>
                <c:pt idx="5717">
                  <c:v>80.738915000001725</c:v>
                </c:pt>
                <c:pt idx="5718">
                  <c:v>81.13980099999975</c:v>
                </c:pt>
                <c:pt idx="5719">
                  <c:v>80.737868999998682</c:v>
                </c:pt>
                <c:pt idx="5720">
                  <c:v>80.734389000001102</c:v>
                </c:pt>
                <c:pt idx="5721">
                  <c:v>81.538321000000678</c:v>
                </c:pt>
                <c:pt idx="5722">
                  <c:v>82.317905999999823</c:v>
                </c:pt>
                <c:pt idx="5723">
                  <c:v>82.711643000000549</c:v>
                </c:pt>
                <c:pt idx="5724">
                  <c:v>82.743069000000105</c:v>
                </c:pt>
                <c:pt idx="5725">
                  <c:v>83.141731999998626</c:v>
                </c:pt>
                <c:pt idx="5726">
                  <c:v>83.142759999999214</c:v>
                </c:pt>
                <c:pt idx="5727">
                  <c:v>82.734198000000106</c:v>
                </c:pt>
                <c:pt idx="5728">
                  <c:v>83.13384000000076</c:v>
                </c:pt>
                <c:pt idx="5729">
                  <c:v>83.136146999999596</c:v>
                </c:pt>
                <c:pt idx="5730">
                  <c:v>82.733452999998917</c:v>
                </c:pt>
                <c:pt idx="5731">
                  <c:v>82.736289000000397</c:v>
                </c:pt>
                <c:pt idx="5732">
                  <c:v>83.136888999999826</c:v>
                </c:pt>
                <c:pt idx="5733">
                  <c:v>83.946688999999594</c:v>
                </c:pt>
                <c:pt idx="5734">
                  <c:v>84.343605999999966</c:v>
                </c:pt>
                <c:pt idx="5735">
                  <c:v>84.333254000000693</c:v>
                </c:pt>
                <c:pt idx="5736">
                  <c:v>83.933996000000832</c:v>
                </c:pt>
                <c:pt idx="5737">
                  <c:v>84.336608999999612</c:v>
                </c:pt>
                <c:pt idx="5738">
                  <c:v>84.738568000000669</c:v>
                </c:pt>
                <c:pt idx="5739">
                  <c:v>84.743591000000379</c:v>
                </c:pt>
                <c:pt idx="5740">
                  <c:v>84.74167899999884</c:v>
                </c:pt>
                <c:pt idx="5741">
                  <c:v>84.336333000000707</c:v>
                </c:pt>
                <c:pt idx="5742">
                  <c:v>83.934645000000501</c:v>
                </c:pt>
                <c:pt idx="5743">
                  <c:v>83.539314999998908</c:v>
                </c:pt>
                <c:pt idx="5744">
                  <c:v>83.133544999999117</c:v>
                </c:pt>
                <c:pt idx="5745">
                  <c:v>82.73358300000109</c:v>
                </c:pt>
                <c:pt idx="5746">
                  <c:v>82.333247000000142</c:v>
                </c:pt>
                <c:pt idx="5747">
                  <c:v>82.332738999999151</c:v>
                </c:pt>
                <c:pt idx="5748">
                  <c:v>82.333127999999817</c:v>
                </c:pt>
                <c:pt idx="5749">
                  <c:v>81.524726000000328</c:v>
                </c:pt>
                <c:pt idx="5750">
                  <c:v>81.531120000000385</c:v>
                </c:pt>
                <c:pt idx="5751">
                  <c:v>81.929096999999501</c:v>
                </c:pt>
                <c:pt idx="5752">
                  <c:v>81.528484999999648</c:v>
                </c:pt>
                <c:pt idx="5753">
                  <c:v>81.529981000000362</c:v>
                </c:pt>
                <c:pt idx="5754">
                  <c:v>81.532599000000857</c:v>
                </c:pt>
                <c:pt idx="5755">
                  <c:v>81.125034000000994</c:v>
                </c:pt>
                <c:pt idx="5756">
                  <c:v>81.120891999999344</c:v>
                </c:pt>
                <c:pt idx="5757">
                  <c:v>81.532622999999887</c:v>
                </c:pt>
                <c:pt idx="5758">
                  <c:v>81.53935200000052</c:v>
                </c:pt>
                <c:pt idx="5759">
                  <c:v>81.136769999999501</c:v>
                </c:pt>
                <c:pt idx="5760">
                  <c:v>81.522270000000219</c:v>
                </c:pt>
                <c:pt idx="5761">
                  <c:v>81.907231000000309</c:v>
                </c:pt>
                <c:pt idx="5762">
                  <c:v>81.922573999999429</c:v>
                </c:pt>
                <c:pt idx="5763">
                  <c:v>82.34117099999969</c:v>
                </c:pt>
                <c:pt idx="5764">
                  <c:v>82.732090999999855</c:v>
                </c:pt>
                <c:pt idx="5765">
                  <c:v>82.738132000000405</c:v>
                </c:pt>
                <c:pt idx="5766">
                  <c:v>82.742400000000998</c:v>
                </c:pt>
                <c:pt idx="5767">
                  <c:v>82.743598999999449</c:v>
                </c:pt>
                <c:pt idx="5768">
                  <c:v>83.525461000000007</c:v>
                </c:pt>
                <c:pt idx="5769">
                  <c:v>83.914202999999532</c:v>
                </c:pt>
                <c:pt idx="5770">
                  <c:v>83.538785999999845</c:v>
                </c:pt>
                <c:pt idx="5771">
                  <c:v>83.941787000000829</c:v>
                </c:pt>
                <c:pt idx="5772">
                  <c:v>84.338038999999867</c:v>
                </c:pt>
                <c:pt idx="5773">
                  <c:v>84.733584999999948</c:v>
                </c:pt>
                <c:pt idx="5774">
                  <c:v>84.736708000000363</c:v>
                </c:pt>
                <c:pt idx="5775">
                  <c:v>84.731198999999833</c:v>
                </c:pt>
                <c:pt idx="5776">
                  <c:v>84.723257999999987</c:v>
                </c:pt>
                <c:pt idx="5777">
                  <c:v>84.336504999998965</c:v>
                </c:pt>
                <c:pt idx="5778">
                  <c:v>83.938932999998713</c:v>
                </c:pt>
                <c:pt idx="5779">
                  <c:v>83.530333000001349</c:v>
                </c:pt>
                <c:pt idx="5780">
                  <c:v>83.537473000001057</c:v>
                </c:pt>
                <c:pt idx="5781">
                  <c:v>83.541828000000123</c:v>
                </c:pt>
                <c:pt idx="5782">
                  <c:v>83.134379999999851</c:v>
                </c:pt>
                <c:pt idx="5783">
                  <c:v>83.137775999999974</c:v>
                </c:pt>
                <c:pt idx="5784">
                  <c:v>82.739458000000013</c:v>
                </c:pt>
                <c:pt idx="5785">
                  <c:v>81.932344000000001</c:v>
                </c:pt>
                <c:pt idx="5786">
                  <c:v>82.337042000000679</c:v>
                </c:pt>
                <c:pt idx="5787">
                  <c:v>81.943121999999846</c:v>
                </c:pt>
                <c:pt idx="5788">
                  <c:v>81.531077999998899</c:v>
                </c:pt>
                <c:pt idx="5789">
                  <c:v>82.338283999999135</c:v>
                </c:pt>
                <c:pt idx="5790">
                  <c:v>81.933653000001129</c:v>
                </c:pt>
                <c:pt idx="5791">
                  <c:v>81.517420000000868</c:v>
                </c:pt>
                <c:pt idx="5792">
                  <c:v>81.538478999999654</c:v>
                </c:pt>
                <c:pt idx="5793">
                  <c:v>81.143010000000118</c:v>
                </c:pt>
                <c:pt idx="5794">
                  <c:v>81.128763999999478</c:v>
                </c:pt>
                <c:pt idx="5795">
                  <c:v>80.735024999999951</c:v>
                </c:pt>
                <c:pt idx="5796">
                  <c:v>80.737341000000015</c:v>
                </c:pt>
                <c:pt idx="5797">
                  <c:v>81.137252999999305</c:v>
                </c:pt>
                <c:pt idx="5798">
                  <c:v>81.136778000000447</c:v>
                </c:pt>
                <c:pt idx="5799">
                  <c:v>81.118928000000267</c:v>
                </c:pt>
                <c:pt idx="5800">
                  <c:v>81.52440300000012</c:v>
                </c:pt>
                <c:pt idx="5801">
                  <c:v>82.333618000000172</c:v>
                </c:pt>
                <c:pt idx="5802">
                  <c:v>83.130222000000174</c:v>
                </c:pt>
                <c:pt idx="5803">
                  <c:v>83.535027999999159</c:v>
                </c:pt>
                <c:pt idx="5804">
                  <c:v>83.937941999999737</c:v>
                </c:pt>
                <c:pt idx="5805">
                  <c:v>83.948880000000997</c:v>
                </c:pt>
                <c:pt idx="5806">
                  <c:v>83.945515999999031</c:v>
                </c:pt>
                <c:pt idx="5807">
                  <c:v>84.330727000000138</c:v>
                </c:pt>
                <c:pt idx="5808">
                  <c:v>84.338956000001076</c:v>
                </c:pt>
                <c:pt idx="5809">
                  <c:v>84.347507999998584</c:v>
                </c:pt>
                <c:pt idx="5810">
                  <c:v>83.940111999999488</c:v>
                </c:pt>
                <c:pt idx="5811">
                  <c:v>83.537697000000435</c:v>
                </c:pt>
                <c:pt idx="5812">
                  <c:v>83.932609000000582</c:v>
                </c:pt>
                <c:pt idx="5813">
                  <c:v>83.917332000000215</c:v>
                </c:pt>
                <c:pt idx="5814">
                  <c:v>83.517273000000216</c:v>
                </c:pt>
                <c:pt idx="5815">
                  <c:v>83.935053000000323</c:v>
                </c:pt>
                <c:pt idx="5816">
                  <c:v>84.346379999998703</c:v>
                </c:pt>
                <c:pt idx="5817">
                  <c:v>83.538918999999453</c:v>
                </c:pt>
                <c:pt idx="5818">
                  <c:v>83.130428000000734</c:v>
                </c:pt>
                <c:pt idx="5819">
                  <c:v>83.941992000001107</c:v>
                </c:pt>
                <c:pt idx="5820">
                  <c:v>83.940063999999609</c:v>
                </c:pt>
                <c:pt idx="5821">
                  <c:v>83.542334999999014</c:v>
                </c:pt>
                <c:pt idx="5822">
                  <c:v>83.135174999999833</c:v>
                </c:pt>
                <c:pt idx="5823">
                  <c:v>82.325873000001195</c:v>
                </c:pt>
                <c:pt idx="5824">
                  <c:v>81.941084000001126</c:v>
                </c:pt>
                <c:pt idx="5825">
                  <c:v>81.541881999998452</c:v>
                </c:pt>
                <c:pt idx="5826">
                  <c:v>81.530756999999369</c:v>
                </c:pt>
                <c:pt idx="5827">
                  <c:v>81.933176000001538</c:v>
                </c:pt>
                <c:pt idx="5828">
                  <c:v>81.540975000000572</c:v>
                </c:pt>
                <c:pt idx="5829">
                  <c:v>81.539605999999196</c:v>
                </c:pt>
                <c:pt idx="5830">
                  <c:v>81.138105999998913</c:v>
                </c:pt>
                <c:pt idx="5831">
                  <c:v>80.728393999999753</c:v>
                </c:pt>
                <c:pt idx="5832">
                  <c:v>81.121072000000254</c:v>
                </c:pt>
                <c:pt idx="5833">
                  <c:v>81.534239999999784</c:v>
                </c:pt>
                <c:pt idx="5834">
                  <c:v>81.932474000000354</c:v>
                </c:pt>
                <c:pt idx="5835">
                  <c:v>81.536941999999556</c:v>
                </c:pt>
                <c:pt idx="5836">
                  <c:v>81.15168800000032</c:v>
                </c:pt>
                <c:pt idx="5837">
                  <c:v>81.119367000001489</c:v>
                </c:pt>
                <c:pt idx="5838">
                  <c:v>82.317627999998479</c:v>
                </c:pt>
                <c:pt idx="5839">
                  <c:v>83.144166999998902</c:v>
                </c:pt>
                <c:pt idx="5840">
                  <c:v>82.739000000001397</c:v>
                </c:pt>
                <c:pt idx="5841">
                  <c:v>83.130184000000042</c:v>
                </c:pt>
                <c:pt idx="5842">
                  <c:v>83.136474999999734</c:v>
                </c:pt>
                <c:pt idx="5843">
                  <c:v>83.138041000000499</c:v>
                </c:pt>
                <c:pt idx="5844">
                  <c:v>83.532954999999504</c:v>
                </c:pt>
                <c:pt idx="5845">
                  <c:v>83.536446000000808</c:v>
                </c:pt>
                <c:pt idx="5846">
                  <c:v>83.944541000000015</c:v>
                </c:pt>
                <c:pt idx="5847">
                  <c:v>84.342970999999693</c:v>
                </c:pt>
                <c:pt idx="5848">
                  <c:v>84.331422000000714</c:v>
                </c:pt>
                <c:pt idx="5849">
                  <c:v>84.333951999998646</c:v>
                </c:pt>
                <c:pt idx="5850">
                  <c:v>84.348027999999999</c:v>
                </c:pt>
                <c:pt idx="5851">
                  <c:v>83.947205999999994</c:v>
                </c:pt>
                <c:pt idx="5852">
                  <c:v>83.930813999998634</c:v>
                </c:pt>
                <c:pt idx="5853">
                  <c:v>83.936763000000838</c:v>
                </c:pt>
                <c:pt idx="5854">
                  <c:v>83.542153000001065</c:v>
                </c:pt>
                <c:pt idx="5855">
                  <c:v>83.533910999999307</c:v>
                </c:pt>
                <c:pt idx="5856">
                  <c:v>83.538663000000099</c:v>
                </c:pt>
                <c:pt idx="5857">
                  <c:v>83.534419000000355</c:v>
                </c:pt>
                <c:pt idx="5858">
                  <c:v>83.921412999999291</c:v>
                </c:pt>
                <c:pt idx="5859">
                  <c:v>83.123882000000265</c:v>
                </c:pt>
                <c:pt idx="5860">
                  <c:v>82.33573200000103</c:v>
                </c:pt>
                <c:pt idx="5861">
                  <c:v>82.73614599999928</c:v>
                </c:pt>
                <c:pt idx="5862">
                  <c:v>82.736747999999352</c:v>
                </c:pt>
                <c:pt idx="5863">
                  <c:v>83.143187000000012</c:v>
                </c:pt>
                <c:pt idx="5864">
                  <c:v>83.133201000000895</c:v>
                </c:pt>
                <c:pt idx="5865">
                  <c:v>81.935606000000178</c:v>
                </c:pt>
                <c:pt idx="5866">
                  <c:v>81.136329999999703</c:v>
                </c:pt>
                <c:pt idx="5867">
                  <c:v>80.726147999999739</c:v>
                </c:pt>
                <c:pt idx="5868">
                  <c:v>80.326591999999096</c:v>
                </c:pt>
                <c:pt idx="5869">
                  <c:v>80.322332000001211</c:v>
                </c:pt>
                <c:pt idx="5870">
                  <c:v>80.333904000000643</c:v>
                </c:pt>
                <c:pt idx="5871">
                  <c:v>80.738455999999132</c:v>
                </c:pt>
                <c:pt idx="5872">
                  <c:v>81.529965999998922</c:v>
                </c:pt>
                <c:pt idx="5873">
                  <c:v>81.936321000000305</c:v>
                </c:pt>
                <c:pt idx="5874">
                  <c:v>82.345875000000547</c:v>
                </c:pt>
                <c:pt idx="5875">
                  <c:v>82.747869000000719</c:v>
                </c:pt>
                <c:pt idx="5876">
                  <c:v>82.33193999999969</c:v>
                </c:pt>
                <c:pt idx="5877">
                  <c:v>81.937802999999974</c:v>
                </c:pt>
                <c:pt idx="5878">
                  <c:v>82.344338000000391</c:v>
                </c:pt>
                <c:pt idx="5879">
                  <c:v>82.735407000000123</c:v>
                </c:pt>
                <c:pt idx="5880">
                  <c:v>82.734178000000611</c:v>
                </c:pt>
                <c:pt idx="5881">
                  <c:v>83.126670999998566</c:v>
                </c:pt>
                <c:pt idx="5882">
                  <c:v>83.533787999999561</c:v>
                </c:pt>
                <c:pt idx="5883">
                  <c:v>83.54097600000091</c:v>
                </c:pt>
                <c:pt idx="5884">
                  <c:v>83.943666000000292</c:v>
                </c:pt>
                <c:pt idx="5885">
                  <c:v>84.343183999999042</c:v>
                </c:pt>
                <c:pt idx="5886">
                  <c:v>84.745317999999315</c:v>
                </c:pt>
                <c:pt idx="5887">
                  <c:v>84.740776000000551</c:v>
                </c:pt>
                <c:pt idx="5888">
                  <c:v>84.328146999999831</c:v>
                </c:pt>
                <c:pt idx="5889">
                  <c:v>84.342953000000875</c:v>
                </c:pt>
                <c:pt idx="5890">
                  <c:v>83.94252300000079</c:v>
                </c:pt>
                <c:pt idx="5891">
                  <c:v>83.931558999999822</c:v>
                </c:pt>
                <c:pt idx="5892">
                  <c:v>83.943282999999781</c:v>
                </c:pt>
                <c:pt idx="5893">
                  <c:v>83.537859999999284</c:v>
                </c:pt>
                <c:pt idx="5894">
                  <c:v>83.533930000000339</c:v>
                </c:pt>
                <c:pt idx="5895">
                  <c:v>83.134934000000044</c:v>
                </c:pt>
                <c:pt idx="5896">
                  <c:v>83.135155000000282</c:v>
                </c:pt>
                <c:pt idx="5897">
                  <c:v>83.144270999999549</c:v>
                </c:pt>
                <c:pt idx="5898">
                  <c:v>83.136863000000119</c:v>
                </c:pt>
                <c:pt idx="5899">
                  <c:v>83.136853000000372</c:v>
                </c:pt>
                <c:pt idx="5900">
                  <c:v>83.134908999998856</c:v>
                </c:pt>
                <c:pt idx="5901">
                  <c:v>83.126829999999586</c:v>
                </c:pt>
                <c:pt idx="5902">
                  <c:v>81.93343300000123</c:v>
                </c:pt>
                <c:pt idx="5903">
                  <c:v>81.147797000000025</c:v>
                </c:pt>
                <c:pt idx="5904">
                  <c:v>81.542939999998282</c:v>
                </c:pt>
                <c:pt idx="5905">
                  <c:v>81.124776000000907</c:v>
                </c:pt>
                <c:pt idx="5906">
                  <c:v>80.33480800000109</c:v>
                </c:pt>
                <c:pt idx="5907">
                  <c:v>80.339628999999718</c:v>
                </c:pt>
                <c:pt idx="5908">
                  <c:v>80.330851000000223</c:v>
                </c:pt>
                <c:pt idx="5909">
                  <c:v>80.729865999999674</c:v>
                </c:pt>
                <c:pt idx="5910">
                  <c:v>81.119474999999909</c:v>
                </c:pt>
                <c:pt idx="5911">
                  <c:v>81.520591999999624</c:v>
                </c:pt>
                <c:pt idx="5912">
                  <c:v>81.93875399999996</c:v>
                </c:pt>
                <c:pt idx="5913">
                  <c:v>82.343372000000841</c:v>
                </c:pt>
                <c:pt idx="5914">
                  <c:v>82.729962999999771</c:v>
                </c:pt>
                <c:pt idx="5915">
                  <c:v>83.139289999999505</c:v>
                </c:pt>
                <c:pt idx="5916">
                  <c:v>83.151614000000677</c:v>
                </c:pt>
                <c:pt idx="5917">
                  <c:v>83.138612999999566</c:v>
                </c:pt>
                <c:pt idx="5918">
                  <c:v>83.536425999999494</c:v>
                </c:pt>
                <c:pt idx="5919">
                  <c:v>83.135141000000999</c:v>
                </c:pt>
                <c:pt idx="5920">
                  <c:v>83.140745999999524</c:v>
                </c:pt>
                <c:pt idx="5921">
                  <c:v>83.137095000000443</c:v>
                </c:pt>
                <c:pt idx="5922">
                  <c:v>83.128429000000665</c:v>
                </c:pt>
                <c:pt idx="5923">
                  <c:v>83.544555999999602</c:v>
                </c:pt>
                <c:pt idx="5924">
                  <c:v>83.937960000000373</c:v>
                </c:pt>
                <c:pt idx="5925">
                  <c:v>84.332550000000651</c:v>
                </c:pt>
                <c:pt idx="5926">
                  <c:v>84.346906999998851</c:v>
                </c:pt>
                <c:pt idx="5927">
                  <c:v>84.342133999998282</c:v>
                </c:pt>
                <c:pt idx="5928">
                  <c:v>84.333100999999772</c:v>
                </c:pt>
                <c:pt idx="5929">
                  <c:v>84.329780000001449</c:v>
                </c:pt>
                <c:pt idx="5930">
                  <c:v>83.939854999999852</c:v>
                </c:pt>
                <c:pt idx="5931">
                  <c:v>84.343136999999501</c:v>
                </c:pt>
                <c:pt idx="5932">
                  <c:v>84.732787000000826</c:v>
                </c:pt>
                <c:pt idx="5933">
                  <c:v>84.317421999999681</c:v>
                </c:pt>
                <c:pt idx="5934">
                  <c:v>83.920675999998991</c:v>
                </c:pt>
                <c:pt idx="5935">
                  <c:v>83.543974999999421</c:v>
                </c:pt>
                <c:pt idx="5936">
                  <c:v>82.739929000001212</c:v>
                </c:pt>
                <c:pt idx="5937">
                  <c:v>81.537520000000598</c:v>
                </c:pt>
                <c:pt idx="5938">
                  <c:v>80.736885999998776</c:v>
                </c:pt>
                <c:pt idx="5939">
                  <c:v>80.742361000000528</c:v>
                </c:pt>
                <c:pt idx="5940">
                  <c:v>81.53578600000111</c:v>
                </c:pt>
                <c:pt idx="5941">
                  <c:v>81.532222000000559</c:v>
                </c:pt>
                <c:pt idx="5942">
                  <c:v>81.547852999998895</c:v>
                </c:pt>
                <c:pt idx="5943">
                  <c:v>81.536169999998322</c:v>
                </c:pt>
                <c:pt idx="5944">
                  <c:v>81.127250000001766</c:v>
                </c:pt>
                <c:pt idx="5945">
                  <c:v>81.135216000000923</c:v>
                </c:pt>
                <c:pt idx="5946">
                  <c:v>81.54455499999932</c:v>
                </c:pt>
                <c:pt idx="5947">
                  <c:v>81.945813999999871</c:v>
                </c:pt>
                <c:pt idx="5948">
                  <c:v>81.93084799999923</c:v>
                </c:pt>
                <c:pt idx="5949">
                  <c:v>82.312965000000645</c:v>
                </c:pt>
                <c:pt idx="5950">
                  <c:v>82.330515000001071</c:v>
                </c:pt>
                <c:pt idx="5951">
                  <c:v>81.934343999998589</c:v>
                </c:pt>
                <c:pt idx="5952">
                  <c:v>81.929841999998871</c:v>
                </c:pt>
                <c:pt idx="5953">
                  <c:v>81.947427000000232</c:v>
                </c:pt>
                <c:pt idx="5954">
                  <c:v>81.941200000000379</c:v>
                </c:pt>
                <c:pt idx="5955">
                  <c:v>82.338547000000858</c:v>
                </c:pt>
                <c:pt idx="5956">
                  <c:v>82.739553999999771</c:v>
                </c:pt>
                <c:pt idx="5957">
                  <c:v>82.740737000000081</c:v>
                </c:pt>
                <c:pt idx="5958">
                  <c:v>82.731964000000517</c:v>
                </c:pt>
                <c:pt idx="5959">
                  <c:v>83.537532999999542</c:v>
                </c:pt>
                <c:pt idx="5960">
                  <c:v>84.342196999999544</c:v>
                </c:pt>
                <c:pt idx="5961">
                  <c:v>84.335403000000554</c:v>
                </c:pt>
                <c:pt idx="5962">
                  <c:v>84.733537000000069</c:v>
                </c:pt>
                <c:pt idx="5963">
                  <c:v>85.128844999999671</c:v>
                </c:pt>
                <c:pt idx="5964">
                  <c:v>85.14067000000108</c:v>
                </c:pt>
                <c:pt idx="5965">
                  <c:v>84.745483999999124</c:v>
                </c:pt>
                <c:pt idx="5966">
                  <c:v>83.936070999999345</c:v>
                </c:pt>
                <c:pt idx="5967">
                  <c:v>83.532669000000851</c:v>
                </c:pt>
                <c:pt idx="5968">
                  <c:v>83.934820999999999</c:v>
                </c:pt>
                <c:pt idx="5969">
                  <c:v>83.937816999999313</c:v>
                </c:pt>
                <c:pt idx="5970">
                  <c:v>83.534449999999936</c:v>
                </c:pt>
                <c:pt idx="5971">
                  <c:v>83.536421999999902</c:v>
                </c:pt>
                <c:pt idx="5972">
                  <c:v>83.136769999999501</c:v>
                </c:pt>
                <c:pt idx="5973">
                  <c:v>82.733654999999999</c:v>
                </c:pt>
                <c:pt idx="5974">
                  <c:v>82.342680999999743</c:v>
                </c:pt>
                <c:pt idx="5975">
                  <c:v>81.940018000000464</c:v>
                </c:pt>
                <c:pt idx="5976">
                  <c:v>82.336731000000896</c:v>
                </c:pt>
                <c:pt idx="5977">
                  <c:v>82.345060999999589</c:v>
                </c:pt>
                <c:pt idx="5978">
                  <c:v>81.944135999999332</c:v>
                </c:pt>
                <c:pt idx="5979">
                  <c:v>81.936171000000456</c:v>
                </c:pt>
                <c:pt idx="5980">
                  <c:v>81.932170999999641</c:v>
                </c:pt>
                <c:pt idx="5981">
                  <c:v>82.338402999999403</c:v>
                </c:pt>
                <c:pt idx="5982">
                  <c:v>81.524720000000173</c:v>
                </c:pt>
                <c:pt idx="5983">
                  <c:v>80.707603000000745</c:v>
                </c:pt>
                <c:pt idx="5984">
                  <c:v>80.729393999999957</c:v>
                </c:pt>
                <c:pt idx="5985">
                  <c:v>80.734956000000238</c:v>
                </c:pt>
                <c:pt idx="5986">
                  <c:v>81.532332000001418</c:v>
                </c:pt>
                <c:pt idx="5987">
                  <c:v>81.131491000000437</c:v>
                </c:pt>
                <c:pt idx="5988">
                  <c:v>81.142820999999799</c:v>
                </c:pt>
                <c:pt idx="5989">
                  <c:v>81.949411999999256</c:v>
                </c:pt>
                <c:pt idx="5990">
                  <c:v>81.936978999999326</c:v>
                </c:pt>
                <c:pt idx="5991">
                  <c:v>82.330879000000607</c:v>
                </c:pt>
                <c:pt idx="5992">
                  <c:v>82.731148999999277</c:v>
                </c:pt>
                <c:pt idx="5993">
                  <c:v>83.138916000000279</c:v>
                </c:pt>
                <c:pt idx="5994">
                  <c:v>83.533987000001446</c:v>
                </c:pt>
                <c:pt idx="5995">
                  <c:v>83.532577999999148</c:v>
                </c:pt>
                <c:pt idx="5996">
                  <c:v>83.945718000000113</c:v>
                </c:pt>
                <c:pt idx="5997">
                  <c:v>83.942298999999593</c:v>
                </c:pt>
                <c:pt idx="5998">
                  <c:v>83.530754000000172</c:v>
                </c:pt>
                <c:pt idx="5999">
                  <c:v>83.537377999999762</c:v>
                </c:pt>
                <c:pt idx="6000">
                  <c:v>83.135685999999964</c:v>
                </c:pt>
                <c:pt idx="6001">
                  <c:v>83.534530000001553</c:v>
                </c:pt>
                <c:pt idx="6002">
                  <c:v>84.734386999998605</c:v>
                </c:pt>
                <c:pt idx="6003">
                  <c:v>85.138394000000005</c:v>
                </c:pt>
                <c:pt idx="6004">
                  <c:v>84.345082999999818</c:v>
                </c:pt>
                <c:pt idx="6005">
                  <c:v>83.533326999999872</c:v>
                </c:pt>
                <c:pt idx="6006">
                  <c:v>84.328883000001611</c:v>
                </c:pt>
                <c:pt idx="6007">
                  <c:v>85.134792999999661</c:v>
                </c:pt>
                <c:pt idx="6008">
                  <c:v>84.739555999998629</c:v>
                </c:pt>
                <c:pt idx="6009">
                  <c:v>83.937204999999437</c:v>
                </c:pt>
                <c:pt idx="6010">
                  <c:v>83.543732000000773</c:v>
                </c:pt>
                <c:pt idx="6011">
                  <c:v>82.740055000000211</c:v>
                </c:pt>
                <c:pt idx="6012">
                  <c:v>81.929155999999466</c:v>
                </c:pt>
                <c:pt idx="6013">
                  <c:v>81.933775999999114</c:v>
                </c:pt>
                <c:pt idx="6014">
                  <c:v>81.537192000000459</c:v>
                </c:pt>
                <c:pt idx="6015">
                  <c:v>81.525626000001296</c:v>
                </c:pt>
                <c:pt idx="6016">
                  <c:v>81.528359000000648</c:v>
                </c:pt>
                <c:pt idx="6017">
                  <c:v>81.524415999999121</c:v>
                </c:pt>
                <c:pt idx="6018">
                  <c:v>81.515629999998794</c:v>
                </c:pt>
                <c:pt idx="6019">
                  <c:v>81.926125999999556</c:v>
                </c:pt>
                <c:pt idx="6020">
                  <c:v>82.334404000000745</c:v>
                </c:pt>
                <c:pt idx="6021">
                  <c:v>81.530943000000491</c:v>
                </c:pt>
                <c:pt idx="6022">
                  <c:v>81.539053999999624</c:v>
                </c:pt>
                <c:pt idx="6023">
                  <c:v>81.143696999999861</c:v>
                </c:pt>
                <c:pt idx="6024">
                  <c:v>80.727509000000282</c:v>
                </c:pt>
                <c:pt idx="6025">
                  <c:v>81.537774000001093</c:v>
                </c:pt>
                <c:pt idx="6026">
                  <c:v>81.945376999999326</c:v>
                </c:pt>
                <c:pt idx="6027">
                  <c:v>81.940476999999362</c:v>
                </c:pt>
                <c:pt idx="6028">
                  <c:v>81.941047999999853</c:v>
                </c:pt>
                <c:pt idx="6029">
                  <c:v>81.944851999999798</c:v>
                </c:pt>
                <c:pt idx="6030">
                  <c:v>81.932909000000279</c:v>
                </c:pt>
                <c:pt idx="6031">
                  <c:v>82.333153999999581</c:v>
                </c:pt>
                <c:pt idx="6032">
                  <c:v>82.339638999999465</c:v>
                </c:pt>
                <c:pt idx="6033">
                  <c:v>82.740515000001324</c:v>
                </c:pt>
                <c:pt idx="6034">
                  <c:v>83.539787000000388</c:v>
                </c:pt>
                <c:pt idx="6035">
                  <c:v>83.927175999998497</c:v>
                </c:pt>
                <c:pt idx="6036">
                  <c:v>84.337468000001195</c:v>
                </c:pt>
                <c:pt idx="6037">
                  <c:v>84.739848000001075</c:v>
                </c:pt>
                <c:pt idx="6038">
                  <c:v>85.125393999999119</c:v>
                </c:pt>
                <c:pt idx="6039">
                  <c:v>85.123009999999738</c:v>
                </c:pt>
                <c:pt idx="6040">
                  <c:v>85.119823999999824</c:v>
                </c:pt>
                <c:pt idx="6041">
                  <c:v>84.707425000000512</c:v>
                </c:pt>
                <c:pt idx="6042">
                  <c:v>84.320922000000394</c:v>
                </c:pt>
                <c:pt idx="6043">
                  <c:v>83.14204499999903</c:v>
                </c:pt>
                <c:pt idx="6044">
                  <c:v>82.737616000000344</c:v>
                </c:pt>
                <c:pt idx="6045">
                  <c:v>83.537167999999667</c:v>
                </c:pt>
                <c:pt idx="6046">
                  <c:v>83.515221000000395</c:v>
                </c:pt>
                <c:pt idx="6047">
                  <c:v>83.516352000001291</c:v>
                </c:pt>
                <c:pt idx="6048">
                  <c:v>83.541783999999836</c:v>
                </c:pt>
                <c:pt idx="6049">
                  <c:v>83.140590999999745</c:v>
                </c:pt>
                <c:pt idx="6050">
                  <c:v>82.335209999998938</c:v>
                </c:pt>
                <c:pt idx="6051">
                  <c:v>82.337009999998941</c:v>
                </c:pt>
                <c:pt idx="6052">
                  <c:v>82.341501000000392</c:v>
                </c:pt>
                <c:pt idx="6053">
                  <c:v>82.338087000001508</c:v>
                </c:pt>
                <c:pt idx="6054">
                  <c:v>81.93174099999959</c:v>
                </c:pt>
                <c:pt idx="6055">
                  <c:v>81.535976999998468</c:v>
                </c:pt>
                <c:pt idx="6056">
                  <c:v>81.937425999999732</c:v>
                </c:pt>
                <c:pt idx="6057">
                  <c:v>81.534605000001477</c:v>
                </c:pt>
                <c:pt idx="6058">
                  <c:v>81.546694000001253</c:v>
                </c:pt>
                <c:pt idx="6059">
                  <c:v>81.540198999999859</c:v>
                </c:pt>
                <c:pt idx="6060">
                  <c:v>81.532342999999685</c:v>
                </c:pt>
                <c:pt idx="6061">
                  <c:v>81.543715999998994</c:v>
                </c:pt>
                <c:pt idx="6062">
                  <c:v>80.741933999999674</c:v>
                </c:pt>
                <c:pt idx="6063">
                  <c:v>80.712461000000985</c:v>
                </c:pt>
                <c:pt idx="6064">
                  <c:v>81.073274999999228</c:v>
                </c:pt>
                <c:pt idx="6065">
                  <c:v>81.092066999999986</c:v>
                </c:pt>
                <c:pt idx="6066">
                  <c:v>81.137842000000433</c:v>
                </c:pt>
                <c:pt idx="6067">
                  <c:v>81.930895999999109</c:v>
                </c:pt>
                <c:pt idx="6068">
                  <c:v>83.133658000000992</c:v>
                </c:pt>
                <c:pt idx="6069">
                  <c:v>83.542809000001228</c:v>
                </c:pt>
                <c:pt idx="6070">
                  <c:v>83.537075999999445</c:v>
                </c:pt>
                <c:pt idx="6071">
                  <c:v>83.935724999998627</c:v>
                </c:pt>
                <c:pt idx="6072">
                  <c:v>84.335862999999904</c:v>
                </c:pt>
                <c:pt idx="6073">
                  <c:v>84.345179000001394</c:v>
                </c:pt>
                <c:pt idx="6074">
                  <c:v>83.936194000000967</c:v>
                </c:pt>
                <c:pt idx="6075">
                  <c:v>83.935156999999151</c:v>
                </c:pt>
                <c:pt idx="6076">
                  <c:v>83.54345099999847</c:v>
                </c:pt>
                <c:pt idx="6077">
                  <c:v>83.542656000000363</c:v>
                </c:pt>
                <c:pt idx="6078">
                  <c:v>83.93640300000078</c:v>
                </c:pt>
                <c:pt idx="6079">
                  <c:v>83.929277000000354</c:v>
                </c:pt>
                <c:pt idx="6080">
                  <c:v>84.736729000000196</c:v>
                </c:pt>
                <c:pt idx="6081">
                  <c:v>84.738554999999906</c:v>
                </c:pt>
                <c:pt idx="6082">
                  <c:v>83.93577699999986</c:v>
                </c:pt>
                <c:pt idx="6083">
                  <c:v>83.938663000000076</c:v>
                </c:pt>
                <c:pt idx="6084">
                  <c:v>84.344364000000155</c:v>
                </c:pt>
                <c:pt idx="6085">
                  <c:v>83.521066999998595</c:v>
                </c:pt>
                <c:pt idx="6086">
                  <c:v>82.720933000000514</c:v>
                </c:pt>
                <c:pt idx="6087">
                  <c:v>83.142444000001319</c:v>
                </c:pt>
                <c:pt idx="6088">
                  <c:v>83.138882999999964</c:v>
                </c:pt>
                <c:pt idx="6089">
                  <c:v>82.337057999998819</c:v>
                </c:pt>
                <c:pt idx="6090">
                  <c:v>81.935812999999314</c:v>
                </c:pt>
                <c:pt idx="6091">
                  <c:v>81.532810999999867</c:v>
                </c:pt>
                <c:pt idx="6092">
                  <c:v>81.133387000000255</c:v>
                </c:pt>
                <c:pt idx="6093">
                  <c:v>81.540160000001151</c:v>
                </c:pt>
                <c:pt idx="6094">
                  <c:v>81.537547999999163</c:v>
                </c:pt>
                <c:pt idx="6095">
                  <c:v>81.132164999999475</c:v>
                </c:pt>
                <c:pt idx="6096">
                  <c:v>81.543367000000899</c:v>
                </c:pt>
                <c:pt idx="6097">
                  <c:v>81.942631999999492</c:v>
                </c:pt>
                <c:pt idx="6098">
                  <c:v>81.924523999999337</c:v>
                </c:pt>
                <c:pt idx="6099">
                  <c:v>82.334213000001569</c:v>
                </c:pt>
                <c:pt idx="6100">
                  <c:v>81.938606999999308</c:v>
                </c:pt>
                <c:pt idx="6101">
                  <c:v>81.142379999999662</c:v>
                </c:pt>
                <c:pt idx="6102">
                  <c:v>81.138053000000923</c:v>
                </c:pt>
                <c:pt idx="6103">
                  <c:v>81.137478999999416</c:v>
                </c:pt>
                <c:pt idx="6104">
                  <c:v>81.145155000000557</c:v>
                </c:pt>
                <c:pt idx="6105">
                  <c:v>81.530616999999268</c:v>
                </c:pt>
                <c:pt idx="6106">
                  <c:v>82.336546999998575</c:v>
                </c:pt>
                <c:pt idx="6107">
                  <c:v>82.742229999999836</c:v>
                </c:pt>
                <c:pt idx="6108">
                  <c:v>83.13716700000117</c:v>
                </c:pt>
                <c:pt idx="6109">
                  <c:v>83.939006000001598</c:v>
                </c:pt>
                <c:pt idx="6110">
                  <c:v>84.343521999998813</c:v>
                </c:pt>
                <c:pt idx="6111">
                  <c:v>84.342964999999481</c:v>
                </c:pt>
                <c:pt idx="6112">
                  <c:v>84.330609000000209</c:v>
                </c:pt>
                <c:pt idx="6113">
                  <c:v>84.332657999999014</c:v>
                </c:pt>
                <c:pt idx="6114">
                  <c:v>83.545434000000398</c:v>
                </c:pt>
                <c:pt idx="6115">
                  <c:v>83.13988900000038</c:v>
                </c:pt>
                <c:pt idx="6116">
                  <c:v>84.329912000000661</c:v>
                </c:pt>
                <c:pt idx="6117">
                  <c:v>84.736479000001054</c:v>
                </c:pt>
                <c:pt idx="6118">
                  <c:v>84.340679000000478</c:v>
                </c:pt>
                <c:pt idx="6119">
                  <c:v>84.337755000000129</c:v>
                </c:pt>
                <c:pt idx="6120">
                  <c:v>84.342863999999793</c:v>
                </c:pt>
                <c:pt idx="6121">
                  <c:v>83.939024999998935</c:v>
                </c:pt>
                <c:pt idx="6122">
                  <c:v>83.530897999999809</c:v>
                </c:pt>
                <c:pt idx="6123">
                  <c:v>83.538246000000811</c:v>
                </c:pt>
                <c:pt idx="6124">
                  <c:v>82.735883999999714</c:v>
                </c:pt>
                <c:pt idx="6125">
                  <c:v>82.335704999999109</c:v>
                </c:pt>
                <c:pt idx="6126">
                  <c:v>82.735645999999178</c:v>
                </c:pt>
                <c:pt idx="6127">
                  <c:v>82.736714000000575</c:v>
                </c:pt>
                <c:pt idx="6128">
                  <c:v>82.746558000000732</c:v>
                </c:pt>
                <c:pt idx="6129">
                  <c:v>82.338794999999322</c:v>
                </c:pt>
                <c:pt idx="6130">
                  <c:v>81.933234999999684</c:v>
                </c:pt>
                <c:pt idx="6131">
                  <c:v>81.925161000000287</c:v>
                </c:pt>
                <c:pt idx="6132">
                  <c:v>81.910282000000052</c:v>
                </c:pt>
                <c:pt idx="6133">
                  <c:v>81.516100999999992</c:v>
                </c:pt>
                <c:pt idx="6134">
                  <c:v>81.109463999999548</c:v>
                </c:pt>
                <c:pt idx="6135">
                  <c:v>80.316585000000089</c:v>
                </c:pt>
                <c:pt idx="6136">
                  <c:v>80.334828000000584</c:v>
                </c:pt>
                <c:pt idx="6137">
                  <c:v>81.928526000000829</c:v>
                </c:pt>
                <c:pt idx="6138">
                  <c:v>81.933223999999598</c:v>
                </c:pt>
                <c:pt idx="6139">
                  <c:v>81.137211999999977</c:v>
                </c:pt>
                <c:pt idx="6140">
                  <c:v>81.53935900000107</c:v>
                </c:pt>
                <c:pt idx="6141">
                  <c:v>81.9378609999996</c:v>
                </c:pt>
                <c:pt idx="6142">
                  <c:v>81.526649999998654</c:v>
                </c:pt>
                <c:pt idx="6143">
                  <c:v>81.520637999998883</c:v>
                </c:pt>
                <c:pt idx="6144">
                  <c:v>82.331084000000942</c:v>
                </c:pt>
                <c:pt idx="6145">
                  <c:v>83.146426000001497</c:v>
                </c:pt>
                <c:pt idx="6146">
                  <c:v>83.53964999999954</c:v>
                </c:pt>
                <c:pt idx="6147">
                  <c:v>83.928506999999854</c:v>
                </c:pt>
                <c:pt idx="6148">
                  <c:v>84.336311000000535</c:v>
                </c:pt>
                <c:pt idx="6149">
                  <c:v>83.94682599999868</c:v>
                </c:pt>
                <c:pt idx="6150">
                  <c:v>83.937524000000167</c:v>
                </c:pt>
                <c:pt idx="6151">
                  <c:v>83.532483000001605</c:v>
                </c:pt>
                <c:pt idx="6152">
                  <c:v>83.54577299999869</c:v>
                </c:pt>
                <c:pt idx="6153">
                  <c:v>83.940825999999277</c:v>
                </c:pt>
                <c:pt idx="6154">
                  <c:v>83.931860000001734</c:v>
                </c:pt>
                <c:pt idx="6155">
                  <c:v>84.332759000000408</c:v>
                </c:pt>
                <c:pt idx="6156">
                  <c:v>84.331244999999001</c:v>
                </c:pt>
                <c:pt idx="6157">
                  <c:v>84.739832999999635</c:v>
                </c:pt>
                <c:pt idx="6158">
                  <c:v>84.740628999999899</c:v>
                </c:pt>
                <c:pt idx="6159">
                  <c:v>84.332772999999747</c:v>
                </c:pt>
                <c:pt idx="6160">
                  <c:v>83.937424000000817</c:v>
                </c:pt>
                <c:pt idx="6161">
                  <c:v>83.539197000000797</c:v>
                </c:pt>
                <c:pt idx="6162">
                  <c:v>83.533684999999252</c:v>
                </c:pt>
                <c:pt idx="6163">
                  <c:v>83.137349999999401</c:v>
                </c:pt>
                <c:pt idx="6164">
                  <c:v>82.334527000000548</c:v>
                </c:pt>
                <c:pt idx="6165">
                  <c:v>81.928692000000581</c:v>
                </c:pt>
                <c:pt idx="6166">
                  <c:v>81.531255999999132</c:v>
                </c:pt>
                <c:pt idx="6167">
                  <c:v>81.531777999999406</c:v>
                </c:pt>
                <c:pt idx="6168">
                  <c:v>81.938527000001329</c:v>
                </c:pt>
                <c:pt idx="6169">
                  <c:v>81.547502000000179</c:v>
                </c:pt>
                <c:pt idx="6170">
                  <c:v>81.547464999998567</c:v>
                </c:pt>
                <c:pt idx="6171">
                  <c:v>81.502691000000425</c:v>
                </c:pt>
                <c:pt idx="6172">
                  <c:v>81.503886000001103</c:v>
                </c:pt>
                <c:pt idx="6173">
                  <c:v>81.539421999998751</c:v>
                </c:pt>
                <c:pt idx="6174">
                  <c:v>81.134177000000307</c:v>
                </c:pt>
                <c:pt idx="6175">
                  <c:v>81.120432000000051</c:v>
                </c:pt>
                <c:pt idx="6176">
                  <c:v>81.921683999998265</c:v>
                </c:pt>
                <c:pt idx="6177">
                  <c:v>81.537752000000921</c:v>
                </c:pt>
                <c:pt idx="6178">
                  <c:v>80.736181000000215</c:v>
                </c:pt>
                <c:pt idx="6179">
                  <c:v>81.134855999999104</c:v>
                </c:pt>
                <c:pt idx="6180">
                  <c:v>81.546318999999869</c:v>
                </c:pt>
                <c:pt idx="6181">
                  <c:v>82.348359000001096</c:v>
                </c:pt>
                <c:pt idx="6182">
                  <c:v>83.132901000001198</c:v>
                </c:pt>
                <c:pt idx="6183">
                  <c:v>83.536539999999889</c:v>
                </c:pt>
                <c:pt idx="6184">
                  <c:v>83.548652999998751</c:v>
                </c:pt>
                <c:pt idx="6185">
                  <c:v>83.537610999998606</c:v>
                </c:pt>
                <c:pt idx="6186">
                  <c:v>83.932692000001396</c:v>
                </c:pt>
                <c:pt idx="6187">
                  <c:v>83.933657000000721</c:v>
                </c:pt>
                <c:pt idx="6188">
                  <c:v>83.136879000000079</c:v>
                </c:pt>
                <c:pt idx="6189">
                  <c:v>83.534537000000228</c:v>
                </c:pt>
                <c:pt idx="6190">
                  <c:v>84.33311800000007</c:v>
                </c:pt>
                <c:pt idx="6191">
                  <c:v>84.745530000000144</c:v>
                </c:pt>
                <c:pt idx="6192">
                  <c:v>84.747051999998803</c:v>
                </c:pt>
                <c:pt idx="6193">
                  <c:v>84.734830999999758</c:v>
                </c:pt>
                <c:pt idx="6194">
                  <c:v>84.734350000000632</c:v>
                </c:pt>
                <c:pt idx="6195">
                  <c:v>83.936995999999681</c:v>
                </c:pt>
                <c:pt idx="6196">
                  <c:v>83.535731000000681</c:v>
                </c:pt>
                <c:pt idx="6197">
                  <c:v>83.540993999999728</c:v>
                </c:pt>
                <c:pt idx="6198">
                  <c:v>83.530298999998934</c:v>
                </c:pt>
                <c:pt idx="6199">
                  <c:v>83.535534999999811</c:v>
                </c:pt>
                <c:pt idx="6200">
                  <c:v>83.1370210000008</c:v>
                </c:pt>
                <c:pt idx="6201">
                  <c:v>82.734051000001273</c:v>
                </c:pt>
                <c:pt idx="6202">
                  <c:v>81.944934000000273</c:v>
                </c:pt>
                <c:pt idx="6203">
                  <c:v>81.935670000000016</c:v>
                </c:pt>
                <c:pt idx="6204">
                  <c:v>82.340311999999926</c:v>
                </c:pt>
                <c:pt idx="6205">
                  <c:v>81.946998999999096</c:v>
                </c:pt>
                <c:pt idx="6206">
                  <c:v>81.930386999999598</c:v>
                </c:pt>
                <c:pt idx="6207">
                  <c:v>81.932847000001118</c:v>
                </c:pt>
                <c:pt idx="6208">
                  <c:v>81.945525999998779</c:v>
                </c:pt>
                <c:pt idx="6209">
                  <c:v>81.934907999998529</c:v>
                </c:pt>
                <c:pt idx="6210">
                  <c:v>81.929733000000169</c:v>
                </c:pt>
                <c:pt idx="6211">
                  <c:v>81.942316000001654</c:v>
                </c:pt>
                <c:pt idx="6212">
                  <c:v>81.938688000001264</c:v>
                </c:pt>
                <c:pt idx="6213">
                  <c:v>81.536484999999459</c:v>
                </c:pt>
                <c:pt idx="6214">
                  <c:v>80.742347999999765</c:v>
                </c:pt>
                <c:pt idx="6215">
                  <c:v>80.726431999999477</c:v>
                </c:pt>
                <c:pt idx="6216">
                  <c:v>81.116617000000019</c:v>
                </c:pt>
                <c:pt idx="6217">
                  <c:v>81.135294000000044</c:v>
                </c:pt>
                <c:pt idx="6218">
                  <c:v>81.139083999998945</c:v>
                </c:pt>
                <c:pt idx="6219">
                  <c:v>81.538719000000867</c:v>
                </c:pt>
                <c:pt idx="6220">
                  <c:v>82.345023000001277</c:v>
                </c:pt>
                <c:pt idx="6221">
                  <c:v>83.144432999999879</c:v>
                </c:pt>
                <c:pt idx="6222">
                  <c:v>83.540667999998561</c:v>
                </c:pt>
                <c:pt idx="6223">
                  <c:v>83.932425999998657</c:v>
                </c:pt>
                <c:pt idx="6224">
                  <c:v>84.339041999999267</c:v>
                </c:pt>
                <c:pt idx="6225">
                  <c:v>83.935402000002057</c:v>
                </c:pt>
                <c:pt idx="6226">
                  <c:v>83.938585000002774</c:v>
                </c:pt>
                <c:pt idx="6227">
                  <c:v>84.340035999999259</c:v>
                </c:pt>
                <c:pt idx="6228">
                  <c:v>84.332335999997269</c:v>
                </c:pt>
                <c:pt idx="6229">
                  <c:v>84.339525000000833</c:v>
                </c:pt>
                <c:pt idx="6230">
                  <c:v>84.734432000001107</c:v>
                </c:pt>
                <c:pt idx="6231">
                  <c:v>85.138775999998359</c:v>
                </c:pt>
                <c:pt idx="6232">
                  <c:v>83.923527999998669</c:v>
                </c:pt>
                <c:pt idx="6233">
                  <c:v>83.121871000001534</c:v>
                </c:pt>
                <c:pt idx="6234">
                  <c:v>83.533216000000493</c:v>
                </c:pt>
                <c:pt idx="6235">
                  <c:v>83.531717999999103</c:v>
                </c:pt>
                <c:pt idx="6236">
                  <c:v>83.142868000001215</c:v>
                </c:pt>
                <c:pt idx="6237">
                  <c:v>83.129088000000024</c:v>
                </c:pt>
                <c:pt idx="6238">
                  <c:v>83.930801000001509</c:v>
                </c:pt>
                <c:pt idx="6239">
                  <c:v>83.549248000000091</c:v>
                </c:pt>
                <c:pt idx="6240">
                  <c:v>83.135856999999646</c:v>
                </c:pt>
                <c:pt idx="6241">
                  <c:v>83.135515000000282</c:v>
                </c:pt>
                <c:pt idx="6242">
                  <c:v>81.944320999998354</c:v>
                </c:pt>
                <c:pt idx="6243">
                  <c:v>81.537756999998976</c:v>
                </c:pt>
                <c:pt idx="6244">
                  <c:v>81.537014000002046</c:v>
                </c:pt>
                <c:pt idx="6245">
                  <c:v>81.533251000001485</c:v>
                </c:pt>
                <c:pt idx="6246">
                  <c:v>81.136168999999825</c:v>
                </c:pt>
                <c:pt idx="6247">
                  <c:v>80.742259999999078</c:v>
                </c:pt>
                <c:pt idx="6248">
                  <c:v>81.13407599999698</c:v>
                </c:pt>
                <c:pt idx="6249">
                  <c:v>81.541277000001003</c:v>
                </c:pt>
                <c:pt idx="6250">
                  <c:v>81.545601000002364</c:v>
                </c:pt>
                <c:pt idx="6251">
                  <c:v>81.12693699999943</c:v>
                </c:pt>
                <c:pt idx="6252">
                  <c:v>81.531663999999012</c:v>
                </c:pt>
                <c:pt idx="6253">
                  <c:v>81.944104999997933</c:v>
                </c:pt>
                <c:pt idx="6254">
                  <c:v>81.945792000001518</c:v>
                </c:pt>
                <c:pt idx="6255">
                  <c:v>82.336600000000203</c:v>
                </c:pt>
                <c:pt idx="6256">
                  <c:v>82.334795000000327</c:v>
                </c:pt>
                <c:pt idx="6257">
                  <c:v>82.741971999999805</c:v>
                </c:pt>
                <c:pt idx="6258">
                  <c:v>83.13782099999878</c:v>
                </c:pt>
                <c:pt idx="6259">
                  <c:v>82.734188000002177</c:v>
                </c:pt>
                <c:pt idx="6260">
                  <c:v>82.334669000001327</c:v>
                </c:pt>
                <c:pt idx="6261">
                  <c:v>82.336958999998046</c:v>
                </c:pt>
                <c:pt idx="6262">
                  <c:v>82.74300299999959</c:v>
                </c:pt>
                <c:pt idx="6263">
                  <c:v>83.1482570000029</c:v>
                </c:pt>
                <c:pt idx="6264">
                  <c:v>83.934252999998705</c:v>
                </c:pt>
                <c:pt idx="6265">
                  <c:v>84.739762999997765</c:v>
                </c:pt>
                <c:pt idx="6266">
                  <c:v>84.743548999998893</c:v>
                </c:pt>
                <c:pt idx="6267">
                  <c:v>84.312706000002095</c:v>
                </c:pt>
                <c:pt idx="6268">
                  <c:v>84.721926000001986</c:v>
                </c:pt>
                <c:pt idx="6269">
                  <c:v>84.734246999996685</c:v>
                </c:pt>
                <c:pt idx="6270">
                  <c:v>83.930219999997632</c:v>
                </c:pt>
                <c:pt idx="6271">
                  <c:v>83.535619000002725</c:v>
                </c:pt>
                <c:pt idx="6272">
                  <c:v>83.540606000003038</c:v>
                </c:pt>
                <c:pt idx="6273">
                  <c:v>83.946971000000531</c:v>
                </c:pt>
                <c:pt idx="6274">
                  <c:v>84.341760999997462</c:v>
                </c:pt>
                <c:pt idx="6275">
                  <c:v>84.328859999999224</c:v>
                </c:pt>
                <c:pt idx="6276">
                  <c:v>83.931217000000515</c:v>
                </c:pt>
                <c:pt idx="6277">
                  <c:v>83.132122999997989</c:v>
                </c:pt>
                <c:pt idx="6278">
                  <c:v>82.738446999999724</c:v>
                </c:pt>
                <c:pt idx="6279">
                  <c:v>82.346843000000774</c:v>
                </c:pt>
                <c:pt idx="6280">
                  <c:v>81.535438999999997</c:v>
                </c:pt>
                <c:pt idx="6281">
                  <c:v>81.531477000001189</c:v>
                </c:pt>
                <c:pt idx="6282">
                  <c:v>81.130281000000139</c:v>
                </c:pt>
                <c:pt idx="6283">
                  <c:v>80.743105999998079</c:v>
                </c:pt>
                <c:pt idx="6284">
                  <c:v>81.538412999999139</c:v>
                </c:pt>
                <c:pt idx="6285">
                  <c:v>81.535608000002696</c:v>
                </c:pt>
                <c:pt idx="6286">
                  <c:v>81.138841000002117</c:v>
                </c:pt>
                <c:pt idx="6287">
                  <c:v>81.139782999997237</c:v>
                </c:pt>
                <c:pt idx="6288">
                  <c:v>81.54550399999863</c:v>
                </c:pt>
                <c:pt idx="6289">
                  <c:v>82.327586000000906</c:v>
                </c:pt>
                <c:pt idx="6290">
                  <c:v>82.332081000001892</c:v>
                </c:pt>
                <c:pt idx="6291">
                  <c:v>81.541701999999361</c:v>
                </c:pt>
                <c:pt idx="6292">
                  <c:v>81.543478000000334</c:v>
                </c:pt>
                <c:pt idx="6293">
                  <c:v>81.938429000000895</c:v>
                </c:pt>
                <c:pt idx="6294">
                  <c:v>81.527342999998666</c:v>
                </c:pt>
                <c:pt idx="6295">
                  <c:v>81.939836000000639</c:v>
                </c:pt>
                <c:pt idx="6296">
                  <c:v>82.741135000000213</c:v>
                </c:pt>
                <c:pt idx="6297">
                  <c:v>82.340084999997657</c:v>
                </c:pt>
                <c:pt idx="6298">
                  <c:v>82.740594999999303</c:v>
                </c:pt>
                <c:pt idx="6299">
                  <c:v>83.537189000003082</c:v>
                </c:pt>
                <c:pt idx="6300">
                  <c:v>83.51357100000024</c:v>
                </c:pt>
                <c:pt idx="6301">
                  <c:v>83.910325000000057</c:v>
                </c:pt>
                <c:pt idx="6302">
                  <c:v>84.344071000000952</c:v>
                </c:pt>
                <c:pt idx="6303">
                  <c:v>83.9373129999978</c:v>
                </c:pt>
                <c:pt idx="6304">
                  <c:v>83.931820000000926</c:v>
                </c:pt>
                <c:pt idx="6305">
                  <c:v>84.342043000001979</c:v>
                </c:pt>
                <c:pt idx="6306">
                  <c:v>85.145726999997692</c:v>
                </c:pt>
                <c:pt idx="6307">
                  <c:v>85.136836000000073</c:v>
                </c:pt>
                <c:pt idx="6308">
                  <c:v>84.333173000000556</c:v>
                </c:pt>
                <c:pt idx="6309">
                  <c:v>84.338568999997335</c:v>
                </c:pt>
                <c:pt idx="6310">
                  <c:v>83.943994000000373</c:v>
                </c:pt>
                <c:pt idx="6311">
                  <c:v>83.538425000003201</c:v>
                </c:pt>
                <c:pt idx="6312">
                  <c:v>82.736112999999023</c:v>
                </c:pt>
                <c:pt idx="6313">
                  <c:v>82.341853999999898</c:v>
                </c:pt>
                <c:pt idx="6314">
                  <c:v>82.342072000000883</c:v>
                </c:pt>
                <c:pt idx="6315">
                  <c:v>82.338369999999088</c:v>
                </c:pt>
                <c:pt idx="6316">
                  <c:v>82.736821999998938</c:v>
                </c:pt>
                <c:pt idx="6317">
                  <c:v>83.143636999999615</c:v>
                </c:pt>
                <c:pt idx="6318">
                  <c:v>83.532908000001783</c:v>
                </c:pt>
                <c:pt idx="6319">
                  <c:v>82.730767000000924</c:v>
                </c:pt>
                <c:pt idx="6320">
                  <c:v>82.341103000000317</c:v>
                </c:pt>
                <c:pt idx="6321">
                  <c:v>82.333411999997736</c:v>
                </c:pt>
                <c:pt idx="6322">
                  <c:v>81.937882999997953</c:v>
                </c:pt>
                <c:pt idx="6323">
                  <c:v>81.143507999999599</c:v>
                </c:pt>
                <c:pt idx="6324">
                  <c:v>80.341453999999089</c:v>
                </c:pt>
                <c:pt idx="6325">
                  <c:v>80.725203000001784</c:v>
                </c:pt>
                <c:pt idx="6326">
                  <c:v>80.712589000002481</c:v>
                </c:pt>
                <c:pt idx="6327">
                  <c:v>80.732036000001244</c:v>
                </c:pt>
                <c:pt idx="6328">
                  <c:v>81.141028000000347</c:v>
                </c:pt>
                <c:pt idx="6329">
                  <c:v>81.532937999997387</c:v>
                </c:pt>
                <c:pt idx="6330">
                  <c:v>81.529929999997705</c:v>
                </c:pt>
                <c:pt idx="6331">
                  <c:v>81.940662000000145</c:v>
                </c:pt>
                <c:pt idx="6332">
                  <c:v>82.341701999999316</c:v>
                </c:pt>
                <c:pt idx="6333">
                  <c:v>82.739188999999897</c:v>
                </c:pt>
                <c:pt idx="6334">
                  <c:v>83.531161000003351</c:v>
                </c:pt>
                <c:pt idx="6335">
                  <c:v>83.132377000000247</c:v>
                </c:pt>
                <c:pt idx="6336">
                  <c:v>83.126137999998207</c:v>
                </c:pt>
                <c:pt idx="6337">
                  <c:v>83.517848000000242</c:v>
                </c:pt>
                <c:pt idx="6338">
                  <c:v>83.135206000001176</c:v>
                </c:pt>
                <c:pt idx="6339">
                  <c:v>83.535651999999402</c:v>
                </c:pt>
                <c:pt idx="6340">
                  <c:v>83.932965999999567</c:v>
                </c:pt>
                <c:pt idx="6341">
                  <c:v>83.941458000000409</c:v>
                </c:pt>
                <c:pt idx="6342">
                  <c:v>84.341873999999393</c:v>
                </c:pt>
                <c:pt idx="6343">
                  <c:v>83.944447000000935</c:v>
                </c:pt>
                <c:pt idx="6344">
                  <c:v>83.934672999999009</c:v>
                </c:pt>
                <c:pt idx="6345">
                  <c:v>83.929579999999248</c:v>
                </c:pt>
                <c:pt idx="6346">
                  <c:v>83.938733000001946</c:v>
                </c:pt>
                <c:pt idx="6347">
                  <c:v>84.341638999999873</c:v>
                </c:pt>
                <c:pt idx="6348">
                  <c:v>83.934305999998458</c:v>
                </c:pt>
                <c:pt idx="6349">
                  <c:v>83.933309999999608</c:v>
                </c:pt>
                <c:pt idx="6350">
                  <c:v>84.333972000001836</c:v>
                </c:pt>
                <c:pt idx="6351">
                  <c:v>84.334757000002014</c:v>
                </c:pt>
                <c:pt idx="6352">
                  <c:v>83.934464999997715</c:v>
                </c:pt>
                <c:pt idx="6353">
                  <c:v>83.53739299999944</c:v>
                </c:pt>
                <c:pt idx="6354">
                  <c:v>83.147250000000383</c:v>
                </c:pt>
                <c:pt idx="6355">
                  <c:v>82.339349999999797</c:v>
                </c:pt>
                <c:pt idx="6356">
                  <c:v>81.936010000000522</c:v>
                </c:pt>
                <c:pt idx="6357">
                  <c:v>81.933831000001362</c:v>
                </c:pt>
                <c:pt idx="6358">
                  <c:v>81.140402999999765</c:v>
                </c:pt>
                <c:pt idx="6359">
                  <c:v>80.342084999998065</c:v>
                </c:pt>
                <c:pt idx="6360">
                  <c:v>80.333241000001749</c:v>
                </c:pt>
                <c:pt idx="6361">
                  <c:v>80.741743999999017</c:v>
                </c:pt>
                <c:pt idx="6362">
                  <c:v>80.740616999999475</c:v>
                </c:pt>
                <c:pt idx="6363">
                  <c:v>80.730403000001388</c:v>
                </c:pt>
                <c:pt idx="6364">
                  <c:v>81.537404999999865</c:v>
                </c:pt>
                <c:pt idx="6365">
                  <c:v>81.937573999998847</c:v>
                </c:pt>
                <c:pt idx="6366">
                  <c:v>82.337283999998874</c:v>
                </c:pt>
                <c:pt idx="6367">
                  <c:v>82.734906000001502</c:v>
                </c:pt>
                <c:pt idx="6368">
                  <c:v>82.72969600000215</c:v>
                </c:pt>
                <c:pt idx="6369">
                  <c:v>82.737979999998061</c:v>
                </c:pt>
                <c:pt idx="6370">
                  <c:v>82.343226999999047</c:v>
                </c:pt>
                <c:pt idx="6371">
                  <c:v>81.934948000001157</c:v>
                </c:pt>
                <c:pt idx="6372">
                  <c:v>81.935004999998625</c:v>
                </c:pt>
                <c:pt idx="6373">
                  <c:v>81.934048000002122</c:v>
                </c:pt>
                <c:pt idx="6374">
                  <c:v>82.330094999999005</c:v>
                </c:pt>
                <c:pt idx="6375">
                  <c:v>82.737419999997655</c:v>
                </c:pt>
                <c:pt idx="6376">
                  <c:v>83.145541000000208</c:v>
                </c:pt>
                <c:pt idx="6377">
                  <c:v>83.538647000001902</c:v>
                </c:pt>
                <c:pt idx="6378">
                  <c:v>83.939634000001377</c:v>
                </c:pt>
                <c:pt idx="6379">
                  <c:v>84.33944699999995</c:v>
                </c:pt>
                <c:pt idx="6380">
                  <c:v>84.324163999999314</c:v>
                </c:pt>
                <c:pt idx="6381">
                  <c:v>84.722451999998157</c:v>
                </c:pt>
                <c:pt idx="6382">
                  <c:v>85.131148999999255</c:v>
                </c:pt>
                <c:pt idx="6383">
                  <c:v>84.725502000001143</c:v>
                </c:pt>
                <c:pt idx="6384">
                  <c:v>84.726394000001164</c:v>
                </c:pt>
                <c:pt idx="6385">
                  <c:v>85.139148000000546</c:v>
                </c:pt>
                <c:pt idx="6386">
                  <c:v>84.331511000001797</c:v>
                </c:pt>
                <c:pt idx="6387">
                  <c:v>83.529639999997755</c:v>
                </c:pt>
                <c:pt idx="6388">
                  <c:v>83.142103999997175</c:v>
                </c:pt>
                <c:pt idx="6389">
                  <c:v>82.740342000000965</c:v>
                </c:pt>
                <c:pt idx="6390">
                  <c:v>81.931296000001737</c:v>
                </c:pt>
                <c:pt idx="6391">
                  <c:v>81.916284000001895</c:v>
                </c:pt>
                <c:pt idx="6392">
                  <c:v>82.719855999999709</c:v>
                </c:pt>
                <c:pt idx="6393">
                  <c:v>82.739598999996815</c:v>
                </c:pt>
                <c:pt idx="6394">
                  <c:v>82.339652000000228</c:v>
                </c:pt>
                <c:pt idx="6395">
                  <c:v>82.340415000000235</c:v>
                </c:pt>
                <c:pt idx="6396">
                  <c:v>82.740450000001147</c:v>
                </c:pt>
                <c:pt idx="6397">
                  <c:v>82.334219000001781</c:v>
                </c:pt>
                <c:pt idx="6398">
                  <c:v>81.920481000000279</c:v>
                </c:pt>
                <c:pt idx="6399">
                  <c:v>81.531246999999667</c:v>
                </c:pt>
                <c:pt idx="6400">
                  <c:v>81.136973999999498</c:v>
                </c:pt>
                <c:pt idx="6401">
                  <c:v>81.132062999999505</c:v>
                </c:pt>
                <c:pt idx="6402">
                  <c:v>80.740911999997479</c:v>
                </c:pt>
                <c:pt idx="6403">
                  <c:v>80.740459000000556</c:v>
                </c:pt>
                <c:pt idx="6404">
                  <c:v>81.112389000000235</c:v>
                </c:pt>
                <c:pt idx="6405">
                  <c:v>81.111935999999673</c:v>
                </c:pt>
                <c:pt idx="6406">
                  <c:v>81.140971000002878</c:v>
                </c:pt>
                <c:pt idx="6407">
                  <c:v>81.942508999999689</c:v>
                </c:pt>
                <c:pt idx="6408">
                  <c:v>82.333641999999259</c:v>
                </c:pt>
                <c:pt idx="6409">
                  <c:v>82.743051000001287</c:v>
                </c:pt>
                <c:pt idx="6410">
                  <c:v>83.143704000000412</c:v>
                </c:pt>
                <c:pt idx="6411">
                  <c:v>83.136895999998558</c:v>
                </c:pt>
                <c:pt idx="6412">
                  <c:v>83.124608999997179</c:v>
                </c:pt>
                <c:pt idx="6413">
                  <c:v>82.72995599999922</c:v>
                </c:pt>
                <c:pt idx="6414">
                  <c:v>83.146939000000543</c:v>
                </c:pt>
                <c:pt idx="6415">
                  <c:v>83.92505699999964</c:v>
                </c:pt>
                <c:pt idx="6416">
                  <c:v>84.328590000002464</c:v>
                </c:pt>
                <c:pt idx="6417">
                  <c:v>84.343267000001674</c:v>
                </c:pt>
                <c:pt idx="6418">
                  <c:v>84.33741299999889</c:v>
                </c:pt>
                <c:pt idx="6419">
                  <c:v>84.341877000000352</c:v>
                </c:pt>
                <c:pt idx="6420">
                  <c:v>84.339613999998278</c:v>
                </c:pt>
                <c:pt idx="6421">
                  <c:v>84.330618999998137</c:v>
                </c:pt>
                <c:pt idx="6422">
                  <c:v>84.339233000000263</c:v>
                </c:pt>
                <c:pt idx="6423">
                  <c:v>84.34083600000082</c:v>
                </c:pt>
                <c:pt idx="6424">
                  <c:v>84.324109000002466</c:v>
                </c:pt>
                <c:pt idx="6425">
                  <c:v>83.535641999999655</c:v>
                </c:pt>
                <c:pt idx="6426">
                  <c:v>83.14752699999957</c:v>
                </c:pt>
                <c:pt idx="6427">
                  <c:v>83.122834000000182</c:v>
                </c:pt>
                <c:pt idx="6428">
                  <c:v>82.721910000000207</c:v>
                </c:pt>
                <c:pt idx="6429">
                  <c:v>82.742953000000853</c:v>
                </c:pt>
                <c:pt idx="6430">
                  <c:v>82.740684999997029</c:v>
                </c:pt>
                <c:pt idx="6431">
                  <c:v>82.333106999999984</c:v>
                </c:pt>
                <c:pt idx="6432">
                  <c:v>81.936025000001962</c:v>
                </c:pt>
                <c:pt idx="6433">
                  <c:v>81.935411999998166</c:v>
                </c:pt>
                <c:pt idx="6434">
                  <c:v>82.736028999999689</c:v>
                </c:pt>
                <c:pt idx="6435">
                  <c:v>83.141253000000177</c:v>
                </c:pt>
                <c:pt idx="6436">
                  <c:v>81.942516999998759</c:v>
                </c:pt>
                <c:pt idx="6437">
                  <c:v>81.137756000002241</c:v>
                </c:pt>
                <c:pt idx="6438">
                  <c:v>80.731311999999889</c:v>
                </c:pt>
                <c:pt idx="6439">
                  <c:v>80.731894000000466</c:v>
                </c:pt>
                <c:pt idx="6440">
                  <c:v>81.140777000002686</c:v>
                </c:pt>
                <c:pt idx="6441">
                  <c:v>81.142238999999279</c:v>
                </c:pt>
                <c:pt idx="6442">
                  <c:v>80.729198999997607</c:v>
                </c:pt>
                <c:pt idx="6443">
                  <c:v>81.117710000000784</c:v>
                </c:pt>
                <c:pt idx="6444">
                  <c:v>81.928869000002351</c:v>
                </c:pt>
                <c:pt idx="6445">
                  <c:v>81.938317999999697</c:v>
                </c:pt>
                <c:pt idx="6446">
                  <c:v>82.332523999999069</c:v>
                </c:pt>
                <c:pt idx="6447">
                  <c:v>82.740945999998075</c:v>
                </c:pt>
                <c:pt idx="6448">
                  <c:v>82.743965999998181</c:v>
                </c:pt>
                <c:pt idx="6449">
                  <c:v>83.13597700000031</c:v>
                </c:pt>
                <c:pt idx="6450">
                  <c:v>83.538945000000979</c:v>
                </c:pt>
                <c:pt idx="6451">
                  <c:v>83.531195000000253</c:v>
                </c:pt>
                <c:pt idx="6452">
                  <c:v>83.130034000000137</c:v>
                </c:pt>
                <c:pt idx="6453">
                  <c:v>83.139133999999501</c:v>
                </c:pt>
                <c:pt idx="6454">
                  <c:v>83.53490099999982</c:v>
                </c:pt>
                <c:pt idx="6455">
                  <c:v>83.9361520000013</c:v>
                </c:pt>
                <c:pt idx="6456">
                  <c:v>84.339671999999723</c:v>
                </c:pt>
                <c:pt idx="6457">
                  <c:v>84.336710000001062</c:v>
                </c:pt>
                <c:pt idx="6458">
                  <c:v>84.337582000001532</c:v>
                </c:pt>
                <c:pt idx="6459">
                  <c:v>84.338610999997002</c:v>
                </c:pt>
                <c:pt idx="6460">
                  <c:v>84.314814999999385</c:v>
                </c:pt>
                <c:pt idx="6461">
                  <c:v>84.722913000001427</c:v>
                </c:pt>
                <c:pt idx="6462">
                  <c:v>84.343252000000234</c:v>
                </c:pt>
                <c:pt idx="6463">
                  <c:v>83.525838999998825</c:v>
                </c:pt>
                <c:pt idx="6464">
                  <c:v>83.531771999999137</c:v>
                </c:pt>
                <c:pt idx="6465">
                  <c:v>83.141314000002581</c:v>
                </c:pt>
                <c:pt idx="6466">
                  <c:v>83.1328650000018</c:v>
                </c:pt>
                <c:pt idx="6467">
                  <c:v>83.538946999998018</c:v>
                </c:pt>
                <c:pt idx="6468">
                  <c:v>82.738832999999431</c:v>
                </c:pt>
                <c:pt idx="6469">
                  <c:v>81.932871000000148</c:v>
                </c:pt>
                <c:pt idx="6470">
                  <c:v>82.343763999998885</c:v>
                </c:pt>
                <c:pt idx="6471">
                  <c:v>82.342696000001183</c:v>
                </c:pt>
                <c:pt idx="6472">
                  <c:v>81.936162000001104</c:v>
                </c:pt>
                <c:pt idx="6473">
                  <c:v>81.93435099999914</c:v>
                </c:pt>
                <c:pt idx="6474">
                  <c:v>81.53462999999897</c:v>
                </c:pt>
                <c:pt idx="6475">
                  <c:v>81.134947000000864</c:v>
                </c:pt>
                <c:pt idx="6476">
                  <c:v>80.73736899999858</c:v>
                </c:pt>
                <c:pt idx="6477">
                  <c:v>81.140904999998725</c:v>
                </c:pt>
                <c:pt idx="6478">
                  <c:v>81.135118000000546</c:v>
                </c:pt>
                <c:pt idx="6479">
                  <c:v>81.134211999999366</c:v>
                </c:pt>
                <c:pt idx="6480">
                  <c:v>81.538628999999503</c:v>
                </c:pt>
                <c:pt idx="6481">
                  <c:v>81.137306000002752</c:v>
                </c:pt>
                <c:pt idx="6482">
                  <c:v>81.142516000002047</c:v>
                </c:pt>
                <c:pt idx="6483">
                  <c:v>81.543039999997575</c:v>
                </c:pt>
                <c:pt idx="6484">
                  <c:v>82.340923999997926</c:v>
                </c:pt>
                <c:pt idx="6485">
                  <c:v>83.134979000000726</c:v>
                </c:pt>
                <c:pt idx="6486">
                  <c:v>83.133023000000662</c:v>
                </c:pt>
                <c:pt idx="6487">
                  <c:v>83.142215999998712</c:v>
                </c:pt>
                <c:pt idx="6488">
                  <c:v>83.53319300000004</c:v>
                </c:pt>
                <c:pt idx="6489">
                  <c:v>83.522506000001897</c:v>
                </c:pt>
                <c:pt idx="6490">
                  <c:v>83.123357000002557</c:v>
                </c:pt>
                <c:pt idx="6491">
                  <c:v>83.132605000001092</c:v>
                </c:pt>
                <c:pt idx="6492">
                  <c:v>83.535486999998113</c:v>
                </c:pt>
                <c:pt idx="6493">
                  <c:v>83.93400599999876</c:v>
                </c:pt>
                <c:pt idx="6494">
                  <c:v>84.338065000001393</c:v>
                </c:pt>
                <c:pt idx="6495">
                  <c:v>84.339219999999443</c:v>
                </c:pt>
                <c:pt idx="6496">
                  <c:v>84.340109999998788</c:v>
                </c:pt>
                <c:pt idx="6497">
                  <c:v>84.739002999998775</c:v>
                </c:pt>
                <c:pt idx="6498">
                  <c:v>84.740123999999923</c:v>
                </c:pt>
                <c:pt idx="6499">
                  <c:v>84.338766000002238</c:v>
                </c:pt>
                <c:pt idx="6500">
                  <c:v>83.932425000001956</c:v>
                </c:pt>
                <c:pt idx="6501">
                  <c:v>83.537078999998641</c:v>
                </c:pt>
                <c:pt idx="6502">
                  <c:v>83.944577999998046</c:v>
                </c:pt>
                <c:pt idx="6503">
                  <c:v>83.943770000000939</c:v>
                </c:pt>
                <c:pt idx="6504">
                  <c:v>83.13393399999984</c:v>
                </c:pt>
                <c:pt idx="6505">
                  <c:v>82.736206999998103</c:v>
                </c:pt>
                <c:pt idx="6506">
                  <c:v>82.336940999999229</c:v>
                </c:pt>
                <c:pt idx="6507">
                  <c:v>81.938422000002163</c:v>
                </c:pt>
                <c:pt idx="6508">
                  <c:v>81.933634000000154</c:v>
                </c:pt>
                <c:pt idx="6509">
                  <c:v>81.529233999998553</c:v>
                </c:pt>
                <c:pt idx="6510">
                  <c:v>81.540300000001309</c:v>
                </c:pt>
                <c:pt idx="6511">
                  <c:v>81.545632000001945</c:v>
                </c:pt>
                <c:pt idx="6512">
                  <c:v>81.937173000001337</c:v>
                </c:pt>
                <c:pt idx="6513">
                  <c:v>82.338612999997679</c:v>
                </c:pt>
                <c:pt idx="6514">
                  <c:v>81.550641999999073</c:v>
                </c:pt>
                <c:pt idx="6515">
                  <c:v>81.141410000002395</c:v>
                </c:pt>
                <c:pt idx="6516">
                  <c:v>81.130665999999451</c:v>
                </c:pt>
                <c:pt idx="6517">
                  <c:v>81.136600000000158</c:v>
                </c:pt>
                <c:pt idx="6518">
                  <c:v>81.543525999998394</c:v>
                </c:pt>
                <c:pt idx="6519">
                  <c:v>81.934957000000566</c:v>
                </c:pt>
                <c:pt idx="6520">
                  <c:v>81.937210000002949</c:v>
                </c:pt>
                <c:pt idx="6521">
                  <c:v>81.937215999997761</c:v>
                </c:pt>
                <c:pt idx="6522">
                  <c:v>81.538992999999039</c:v>
                </c:pt>
                <c:pt idx="6523">
                  <c:v>81.538578000000371</c:v>
                </c:pt>
                <c:pt idx="6524">
                  <c:v>82.326581999999291</c:v>
                </c:pt>
                <c:pt idx="6525">
                  <c:v>82.732318999998824</c:v>
                </c:pt>
                <c:pt idx="6526">
                  <c:v>83.139478999999881</c:v>
                </c:pt>
                <c:pt idx="6527">
                  <c:v>83.539634000001399</c:v>
                </c:pt>
                <c:pt idx="6528">
                  <c:v>83.935412000001804</c:v>
                </c:pt>
                <c:pt idx="6529">
                  <c:v>83.938420000001486</c:v>
                </c:pt>
                <c:pt idx="6530">
                  <c:v>83.944882999999379</c:v>
                </c:pt>
                <c:pt idx="6531">
                  <c:v>84.344654999998625</c:v>
                </c:pt>
                <c:pt idx="6532">
                  <c:v>84.336831999998708</c:v>
                </c:pt>
                <c:pt idx="6533">
                  <c:v>84.331911999999306</c:v>
                </c:pt>
                <c:pt idx="6534">
                  <c:v>84.332563000001358</c:v>
                </c:pt>
                <c:pt idx="6535">
                  <c:v>84.33930000000106</c:v>
                </c:pt>
                <c:pt idx="6536">
                  <c:v>84.342938999999774</c:v>
                </c:pt>
                <c:pt idx="6537">
                  <c:v>83.931102999998245</c:v>
                </c:pt>
                <c:pt idx="6538">
                  <c:v>83.938655000001006</c:v>
                </c:pt>
                <c:pt idx="6539">
                  <c:v>83.937984999999799</c:v>
                </c:pt>
                <c:pt idx="6540">
                  <c:v>83.131929999998135</c:v>
                </c:pt>
                <c:pt idx="6541">
                  <c:v>83.135805000000232</c:v>
                </c:pt>
                <c:pt idx="6542">
                  <c:v>83.133759999999143</c:v>
                </c:pt>
                <c:pt idx="6543">
                  <c:v>83.137228000001755</c:v>
                </c:pt>
                <c:pt idx="6544">
                  <c:v>83.137042000000633</c:v>
                </c:pt>
                <c:pt idx="6545">
                  <c:v>82.743340000000899</c:v>
                </c:pt>
                <c:pt idx="6546">
                  <c:v>82.739940999999817</c:v>
                </c:pt>
                <c:pt idx="6547">
                  <c:v>82.335450000000151</c:v>
                </c:pt>
                <c:pt idx="6548">
                  <c:v>81.540133999999682</c:v>
                </c:pt>
                <c:pt idx="6549">
                  <c:v>81.131855999998493</c:v>
                </c:pt>
                <c:pt idx="6550">
                  <c:v>81.13430000000011</c:v>
                </c:pt>
                <c:pt idx="6551">
                  <c:v>81.538355999998032</c:v>
                </c:pt>
                <c:pt idx="6552">
                  <c:v>81.535422000001518</c:v>
                </c:pt>
                <c:pt idx="6553">
                  <c:v>81.542302000002394</c:v>
                </c:pt>
                <c:pt idx="6554">
                  <c:v>81.54297200000002</c:v>
                </c:pt>
                <c:pt idx="6555">
                  <c:v>81.140066999998794</c:v>
                </c:pt>
                <c:pt idx="6556">
                  <c:v>80.732153000000835</c:v>
                </c:pt>
                <c:pt idx="6557">
                  <c:v>80.731588999999076</c:v>
                </c:pt>
                <c:pt idx="6558">
                  <c:v>80.746315999997023</c:v>
                </c:pt>
                <c:pt idx="6559">
                  <c:v>80.740037999999913</c:v>
                </c:pt>
                <c:pt idx="6560">
                  <c:v>81.930827999999735</c:v>
                </c:pt>
                <c:pt idx="6561">
                  <c:v>83.139888000000099</c:v>
                </c:pt>
                <c:pt idx="6562">
                  <c:v>83.947332000002689</c:v>
                </c:pt>
                <c:pt idx="6563">
                  <c:v>84.341633000001423</c:v>
                </c:pt>
                <c:pt idx="6564">
                  <c:v>83.54183899999839</c:v>
                </c:pt>
                <c:pt idx="6565">
                  <c:v>83.13596000000183</c:v>
                </c:pt>
                <c:pt idx="6566">
                  <c:v>83.534371000002295</c:v>
                </c:pt>
                <c:pt idx="6567">
                  <c:v>83.54013699999706</c:v>
                </c:pt>
                <c:pt idx="6568">
                  <c:v>83.536635999997827</c:v>
                </c:pt>
                <c:pt idx="6569">
                  <c:v>83.936065000000951</c:v>
                </c:pt>
                <c:pt idx="6570">
                  <c:v>84.344158000001357</c:v>
                </c:pt>
                <c:pt idx="6571">
                  <c:v>84.339332000000979</c:v>
                </c:pt>
                <c:pt idx="6572">
                  <c:v>83.939814000000467</c:v>
                </c:pt>
                <c:pt idx="6573">
                  <c:v>84.337302999998087</c:v>
                </c:pt>
                <c:pt idx="6574">
                  <c:v>84.74126299999989</c:v>
                </c:pt>
                <c:pt idx="6575">
                  <c:v>83.944345000002784</c:v>
                </c:pt>
                <c:pt idx="6576">
                  <c:v>83.525243999997485</c:v>
                </c:pt>
                <c:pt idx="6577">
                  <c:v>83.537847999997041</c:v>
                </c:pt>
                <c:pt idx="6578">
                  <c:v>83.547623999999587</c:v>
                </c:pt>
                <c:pt idx="6579">
                  <c:v>83.542272999999852</c:v>
                </c:pt>
                <c:pt idx="6580">
                  <c:v>83.533763000000192</c:v>
                </c:pt>
                <c:pt idx="6581">
                  <c:v>83.135501000002819</c:v>
                </c:pt>
                <c:pt idx="6582">
                  <c:v>82.744206999999733</c:v>
                </c:pt>
                <c:pt idx="6583">
                  <c:v>82.735797999997885</c:v>
                </c:pt>
                <c:pt idx="6584">
                  <c:v>81.914321000003099</c:v>
                </c:pt>
                <c:pt idx="6585">
                  <c:v>81.521829000001901</c:v>
                </c:pt>
                <c:pt idx="6586">
                  <c:v>81.944735999996965</c:v>
                </c:pt>
                <c:pt idx="6587">
                  <c:v>81.939531999999588</c:v>
                </c:pt>
                <c:pt idx="6588">
                  <c:v>81.53760600000237</c:v>
                </c:pt>
                <c:pt idx="6589">
                  <c:v>81.539636999998777</c:v>
                </c:pt>
                <c:pt idx="6590">
                  <c:v>81.941226999998662</c:v>
                </c:pt>
                <c:pt idx="6591">
                  <c:v>81.538304999998957</c:v>
                </c:pt>
                <c:pt idx="6592">
                  <c:v>81.135017999999377</c:v>
                </c:pt>
                <c:pt idx="6593">
                  <c:v>81.135491000003071</c:v>
                </c:pt>
                <c:pt idx="6594">
                  <c:v>81.136576999999647</c:v>
                </c:pt>
                <c:pt idx="6595">
                  <c:v>80.730068999997457</c:v>
                </c:pt>
                <c:pt idx="6596">
                  <c:v>80.722695000000385</c:v>
                </c:pt>
                <c:pt idx="6597">
                  <c:v>81.130104000002063</c:v>
                </c:pt>
                <c:pt idx="6598">
                  <c:v>81.142385000001411</c:v>
                </c:pt>
                <c:pt idx="6599">
                  <c:v>82.345249999999908</c:v>
                </c:pt>
                <c:pt idx="6600">
                  <c:v>83.539507999998762</c:v>
                </c:pt>
                <c:pt idx="6601">
                  <c:v>83.92880299999814</c:v>
                </c:pt>
                <c:pt idx="6602">
                  <c:v>84.335070000002418</c:v>
                </c:pt>
                <c:pt idx="6603">
                  <c:v>84.325267000001645</c:v>
                </c:pt>
                <c:pt idx="6604">
                  <c:v>83.917318999999395</c:v>
                </c:pt>
                <c:pt idx="6605">
                  <c:v>83.535823999999423</c:v>
                </c:pt>
                <c:pt idx="6606">
                  <c:v>83.5287269999979</c:v>
                </c:pt>
                <c:pt idx="6607">
                  <c:v>83.928603999999893</c:v>
                </c:pt>
                <c:pt idx="6608">
                  <c:v>83.939197000002594</c:v>
                </c:pt>
                <c:pt idx="6609">
                  <c:v>83.522218999999325</c:v>
                </c:pt>
                <c:pt idx="6610">
                  <c:v>83.919901999997137</c:v>
                </c:pt>
                <c:pt idx="6611">
                  <c:v>84.334781999999507</c:v>
                </c:pt>
                <c:pt idx="6612">
                  <c:v>84.336210000002723</c:v>
                </c:pt>
                <c:pt idx="6613">
                  <c:v>83.94131300000231</c:v>
                </c:pt>
                <c:pt idx="6614">
                  <c:v>83.929285999997944</c:v>
                </c:pt>
                <c:pt idx="6615">
                  <c:v>84.322781999997062</c:v>
                </c:pt>
                <c:pt idx="6616">
                  <c:v>84.334497000001306</c:v>
                </c:pt>
                <c:pt idx="6617">
                  <c:v>83.538202000000467</c:v>
                </c:pt>
                <c:pt idx="6618">
                  <c:v>83.140055999998708</c:v>
                </c:pt>
                <c:pt idx="6619">
                  <c:v>83.136821000002215</c:v>
                </c:pt>
                <c:pt idx="6620">
                  <c:v>82.732050000002346</c:v>
                </c:pt>
                <c:pt idx="6621">
                  <c:v>82.737955000000511</c:v>
                </c:pt>
                <c:pt idx="6622">
                  <c:v>82.33717499999841</c:v>
                </c:pt>
                <c:pt idx="6623">
                  <c:v>81.935296999999309</c:v>
                </c:pt>
                <c:pt idx="6624">
                  <c:v>81.135960000001774</c:v>
                </c:pt>
                <c:pt idx="6625">
                  <c:v>80.733087000000523</c:v>
                </c:pt>
                <c:pt idx="6626">
                  <c:v>81.140997999997523</c:v>
                </c:pt>
                <c:pt idx="6627">
                  <c:v>81.142739999997843</c:v>
                </c:pt>
                <c:pt idx="6628">
                  <c:v>81.53912500000007</c:v>
                </c:pt>
                <c:pt idx="6629">
                  <c:v>81.531391000001179</c:v>
                </c:pt>
                <c:pt idx="6630">
                  <c:v>81.13154300000167</c:v>
                </c:pt>
                <c:pt idx="6631">
                  <c:v>81.129690000000096</c:v>
                </c:pt>
                <c:pt idx="6632">
                  <c:v>81.118499999999017</c:v>
                </c:pt>
                <c:pt idx="6633">
                  <c:v>81.531821999997931</c:v>
                </c:pt>
                <c:pt idx="6634">
                  <c:v>81.941559000001917</c:v>
                </c:pt>
                <c:pt idx="6635">
                  <c:v>82.338393000003293</c:v>
                </c:pt>
                <c:pt idx="6636">
                  <c:v>82.738249999998516</c:v>
                </c:pt>
                <c:pt idx="6637">
                  <c:v>82.332940999998357</c:v>
                </c:pt>
                <c:pt idx="6638">
                  <c:v>82.722910000000411</c:v>
                </c:pt>
                <c:pt idx="6639">
                  <c:v>83.127170999998668</c:v>
                </c:pt>
                <c:pt idx="6640">
                  <c:v>83.128612999999291</c:v>
                </c:pt>
                <c:pt idx="6641">
                  <c:v>83.134927000001312</c:v>
                </c:pt>
                <c:pt idx="6642">
                  <c:v>83.128502999998432</c:v>
                </c:pt>
                <c:pt idx="6643">
                  <c:v>83.520135999999923</c:v>
                </c:pt>
                <c:pt idx="6644">
                  <c:v>83.532041000002948</c:v>
                </c:pt>
                <c:pt idx="6645">
                  <c:v>83.531823999998608</c:v>
                </c:pt>
                <c:pt idx="6646">
                  <c:v>83.93855099999854</c:v>
                </c:pt>
                <c:pt idx="6647">
                  <c:v>84.339223000000459</c:v>
                </c:pt>
                <c:pt idx="6648">
                  <c:v>84.736886999999115</c:v>
                </c:pt>
                <c:pt idx="6649">
                  <c:v>84.739581000001635</c:v>
                </c:pt>
                <c:pt idx="6650">
                  <c:v>84.714951000001747</c:v>
                </c:pt>
                <c:pt idx="6651">
                  <c:v>85.116305999998474</c:v>
                </c:pt>
                <c:pt idx="6652">
                  <c:v>84.738753999998153</c:v>
                </c:pt>
                <c:pt idx="6653">
                  <c:v>83.931201000002318</c:v>
                </c:pt>
                <c:pt idx="6654">
                  <c:v>83.513395000002504</c:v>
                </c:pt>
                <c:pt idx="6655">
                  <c:v>83.127800999997248</c:v>
                </c:pt>
                <c:pt idx="6656">
                  <c:v>82.336877999999729</c:v>
                </c:pt>
                <c:pt idx="6657">
                  <c:v>82.330977000002918</c:v>
                </c:pt>
                <c:pt idx="6658">
                  <c:v>82.339075999997988</c:v>
                </c:pt>
                <c:pt idx="6659">
                  <c:v>81.941581999998732</c:v>
                </c:pt>
                <c:pt idx="6660">
                  <c:v>81.941203000001451</c:v>
                </c:pt>
                <c:pt idx="6661">
                  <c:v>81.930647000000306</c:v>
                </c:pt>
                <c:pt idx="6662">
                  <c:v>81.916239999997913</c:v>
                </c:pt>
                <c:pt idx="6663">
                  <c:v>81.928345999999863</c:v>
                </c:pt>
                <c:pt idx="6664">
                  <c:v>81.943056000002969</c:v>
                </c:pt>
                <c:pt idx="6665">
                  <c:v>81.934429000000137</c:v>
                </c:pt>
                <c:pt idx="6666">
                  <c:v>81.536540999998408</c:v>
                </c:pt>
                <c:pt idx="6667">
                  <c:v>81.138296999999852</c:v>
                </c:pt>
                <c:pt idx="6668">
                  <c:v>81.136194000000955</c:v>
                </c:pt>
                <c:pt idx="6669">
                  <c:v>81.139460000000668</c:v>
                </c:pt>
                <c:pt idx="6670">
                  <c:v>81.11936400000053</c:v>
                </c:pt>
                <c:pt idx="6671">
                  <c:v>81.119060999999817</c:v>
                </c:pt>
                <c:pt idx="6672">
                  <c:v>81.533468999998831</c:v>
                </c:pt>
                <c:pt idx="6673">
                  <c:v>82.330290999999818</c:v>
                </c:pt>
                <c:pt idx="6674">
                  <c:v>82.74529099999927</c:v>
                </c:pt>
                <c:pt idx="6675">
                  <c:v>82.745613999999478</c:v>
                </c:pt>
                <c:pt idx="6676">
                  <c:v>82.733974999999191</c:v>
                </c:pt>
                <c:pt idx="6677">
                  <c:v>82.736038999999437</c:v>
                </c:pt>
                <c:pt idx="6678">
                  <c:v>82.732023000000481</c:v>
                </c:pt>
                <c:pt idx="6679">
                  <c:v>82.715872000000672</c:v>
                </c:pt>
                <c:pt idx="6680">
                  <c:v>83.126954000001604</c:v>
                </c:pt>
                <c:pt idx="6681">
                  <c:v>83.541826999998023</c:v>
                </c:pt>
                <c:pt idx="6682">
                  <c:v>83.927842000000226</c:v>
                </c:pt>
                <c:pt idx="6683">
                  <c:v>84.330750000002467</c:v>
                </c:pt>
                <c:pt idx="6684">
                  <c:v>84.346435999997652</c:v>
                </c:pt>
                <c:pt idx="6685">
                  <c:v>84.341937999999175</c:v>
                </c:pt>
                <c:pt idx="6686">
                  <c:v>84.731809000000794</c:v>
                </c:pt>
                <c:pt idx="6687">
                  <c:v>84.321986000000493</c:v>
                </c:pt>
                <c:pt idx="6688">
                  <c:v>83.932444000001112</c:v>
                </c:pt>
                <c:pt idx="6689">
                  <c:v>84.338358999999059</c:v>
                </c:pt>
                <c:pt idx="6690">
                  <c:v>84.33372100000048</c:v>
                </c:pt>
                <c:pt idx="6691">
                  <c:v>83.944716000001051</c:v>
                </c:pt>
                <c:pt idx="6692">
                  <c:v>83.534903999997198</c:v>
                </c:pt>
                <c:pt idx="6693">
                  <c:v>83.530665999999485</c:v>
                </c:pt>
                <c:pt idx="6694">
                  <c:v>83.150084000003005</c:v>
                </c:pt>
                <c:pt idx="6695">
                  <c:v>82.750617999998212</c:v>
                </c:pt>
                <c:pt idx="6696">
                  <c:v>83.136909999999602</c:v>
                </c:pt>
                <c:pt idx="6697">
                  <c:v>83.115924000000064</c:v>
                </c:pt>
                <c:pt idx="6698">
                  <c:v>82.316159999999968</c:v>
                </c:pt>
                <c:pt idx="6699">
                  <c:v>81.924514000001352</c:v>
                </c:pt>
                <c:pt idx="6700">
                  <c:v>81.522003999999242</c:v>
                </c:pt>
                <c:pt idx="6701">
                  <c:v>81.130472999999654</c:v>
                </c:pt>
                <c:pt idx="6702">
                  <c:v>80.746548999999504</c:v>
                </c:pt>
                <c:pt idx="6703">
                  <c:v>80.746462999999494</c:v>
                </c:pt>
                <c:pt idx="6704">
                  <c:v>81.134422000001393</c:v>
                </c:pt>
                <c:pt idx="6705">
                  <c:v>81.137798000001908</c:v>
                </c:pt>
                <c:pt idx="6706">
                  <c:v>81.537434999999107</c:v>
                </c:pt>
                <c:pt idx="6707">
                  <c:v>81.929408999999566</c:v>
                </c:pt>
                <c:pt idx="6708">
                  <c:v>81.930314000000351</c:v>
                </c:pt>
                <c:pt idx="6709">
                  <c:v>81.938209999999515</c:v>
                </c:pt>
                <c:pt idx="6710">
                  <c:v>81.941710999998747</c:v>
                </c:pt>
                <c:pt idx="6711">
                  <c:v>81.943489000000454</c:v>
                </c:pt>
                <c:pt idx="6712">
                  <c:v>82.332357000000798</c:v>
                </c:pt>
                <c:pt idx="6713">
                  <c:v>82.333191999999656</c:v>
                </c:pt>
                <c:pt idx="6714">
                  <c:v>81.945674000001588</c:v>
                </c:pt>
                <c:pt idx="6715">
                  <c:v>82.341303999999241</c:v>
                </c:pt>
                <c:pt idx="6716">
                  <c:v>82.732997999999498</c:v>
                </c:pt>
                <c:pt idx="6717">
                  <c:v>82.730858999999327</c:v>
                </c:pt>
                <c:pt idx="6718">
                  <c:v>83.135505000000535</c:v>
                </c:pt>
                <c:pt idx="6719">
                  <c:v>83.94032100000112</c:v>
                </c:pt>
                <c:pt idx="6720">
                  <c:v>84.340069999999855</c:v>
                </c:pt>
                <c:pt idx="6721">
                  <c:v>84.730611999999383</c:v>
                </c:pt>
                <c:pt idx="6722">
                  <c:v>84.715211999999156</c:v>
                </c:pt>
                <c:pt idx="6723">
                  <c:v>84.716349000002083</c:v>
                </c:pt>
                <c:pt idx="6724">
                  <c:v>84.736283999998705</c:v>
                </c:pt>
                <c:pt idx="6725">
                  <c:v>84.337614999998209</c:v>
                </c:pt>
                <c:pt idx="6726">
                  <c:v>84.335305000001938</c:v>
                </c:pt>
                <c:pt idx="6727">
                  <c:v>84.339833999999939</c:v>
                </c:pt>
                <c:pt idx="6728">
                  <c:v>83.540507999998965</c:v>
                </c:pt>
                <c:pt idx="6729">
                  <c:v>83.141785000002017</c:v>
                </c:pt>
                <c:pt idx="6730">
                  <c:v>83.131948000000591</c:v>
                </c:pt>
                <c:pt idx="6731">
                  <c:v>82.740313999998762</c:v>
                </c:pt>
                <c:pt idx="6732">
                  <c:v>83.140467999999942</c:v>
                </c:pt>
                <c:pt idx="6733">
                  <c:v>83.538060999999971</c:v>
                </c:pt>
                <c:pt idx="6734">
                  <c:v>83.147792999998615</c:v>
                </c:pt>
                <c:pt idx="6735">
                  <c:v>82.729168999998365</c:v>
                </c:pt>
                <c:pt idx="6736">
                  <c:v>82.731184000000212</c:v>
                </c:pt>
                <c:pt idx="6737">
                  <c:v>81.94123500000137</c:v>
                </c:pt>
                <c:pt idx="6738">
                  <c:v>81.534678000000724</c:v>
                </c:pt>
                <c:pt idx="6739">
                  <c:v>81.536766000001762</c:v>
                </c:pt>
                <c:pt idx="6740">
                  <c:v>81.136420000001124</c:v>
                </c:pt>
                <c:pt idx="6741">
                  <c:v>80.729273999997531</c:v>
                </c:pt>
                <c:pt idx="6742">
                  <c:v>80.702864999999292</c:v>
                </c:pt>
                <c:pt idx="6743">
                  <c:v>81.508538999999303</c:v>
                </c:pt>
                <c:pt idx="6744">
                  <c:v>81.5408909999976</c:v>
                </c:pt>
                <c:pt idx="6745">
                  <c:v>81.541526000001625</c:v>
                </c:pt>
                <c:pt idx="6746">
                  <c:v>81.912330000002157</c:v>
                </c:pt>
                <c:pt idx="6747">
                  <c:v>81.4979930000016</c:v>
                </c:pt>
                <c:pt idx="6748">
                  <c:v>81.126825999998232</c:v>
                </c:pt>
                <c:pt idx="6749">
                  <c:v>81.547228999996889</c:v>
                </c:pt>
                <c:pt idx="6750">
                  <c:v>81.937345000001358</c:v>
                </c:pt>
                <c:pt idx="6751">
                  <c:v>82.331445000001224</c:v>
                </c:pt>
                <c:pt idx="6752">
                  <c:v>82.737832999999227</c:v>
                </c:pt>
                <c:pt idx="6753">
                  <c:v>82.740288000000874</c:v>
                </c:pt>
                <c:pt idx="6754">
                  <c:v>83.138550000001885</c:v>
                </c:pt>
                <c:pt idx="6755">
                  <c:v>83.936585999999068</c:v>
                </c:pt>
                <c:pt idx="6756">
                  <c:v>83.939378999998723</c:v>
                </c:pt>
                <c:pt idx="6757">
                  <c:v>83.940764000001991</c:v>
                </c:pt>
                <c:pt idx="6758">
                  <c:v>84.329945999999438</c:v>
                </c:pt>
                <c:pt idx="6759">
                  <c:v>84.331111999997631</c:v>
                </c:pt>
                <c:pt idx="6760">
                  <c:v>84.339850000001775</c:v>
                </c:pt>
                <c:pt idx="6761">
                  <c:v>83.940351000000362</c:v>
                </c:pt>
                <c:pt idx="6762">
                  <c:v>83.937116000000231</c:v>
                </c:pt>
                <c:pt idx="6763">
                  <c:v>83.93619799999874</c:v>
                </c:pt>
                <c:pt idx="6764">
                  <c:v>83.945911999998486</c:v>
                </c:pt>
                <c:pt idx="6765">
                  <c:v>84.346606000000577</c:v>
                </c:pt>
                <c:pt idx="6766">
                  <c:v>83.936974999999848</c:v>
                </c:pt>
                <c:pt idx="6767">
                  <c:v>83.534725000002084</c:v>
                </c:pt>
                <c:pt idx="6768">
                  <c:v>83.535122999998521</c:v>
                </c:pt>
                <c:pt idx="6769">
                  <c:v>83.537649999999132</c:v>
                </c:pt>
                <c:pt idx="6770">
                  <c:v>83.543802000000881</c:v>
                </c:pt>
                <c:pt idx="6771">
                  <c:v>83.138433999998938</c:v>
                </c:pt>
                <c:pt idx="6772">
                  <c:v>82.72874000000229</c:v>
                </c:pt>
                <c:pt idx="6773">
                  <c:v>82.71722199999931</c:v>
                </c:pt>
                <c:pt idx="6774">
                  <c:v>82.712287999998807</c:v>
                </c:pt>
                <c:pt idx="6775">
                  <c:v>82.72635900000023</c:v>
                </c:pt>
                <c:pt idx="6776">
                  <c:v>82.33092900000122</c:v>
                </c:pt>
                <c:pt idx="6777">
                  <c:v>81.540001000001951</c:v>
                </c:pt>
                <c:pt idx="6778">
                  <c:v>80.745288999998593</c:v>
                </c:pt>
                <c:pt idx="6779">
                  <c:v>79.937763999997685</c:v>
                </c:pt>
                <c:pt idx="6780">
                  <c:v>80.326729999998463</c:v>
                </c:pt>
                <c:pt idx="6781">
                  <c:v>81.103788000002567</c:v>
                </c:pt>
                <c:pt idx="6782">
                  <c:v>80.711191000002145</c:v>
                </c:pt>
                <c:pt idx="6783">
                  <c:v>81.535702999998421</c:v>
                </c:pt>
                <c:pt idx="6784">
                  <c:v>81.942515999998477</c:v>
                </c:pt>
                <c:pt idx="6785">
                  <c:v>81.94322500000203</c:v>
                </c:pt>
                <c:pt idx="6786">
                  <c:v>82.343228999999667</c:v>
                </c:pt>
                <c:pt idx="6787">
                  <c:v>81.939266000000487</c:v>
                </c:pt>
                <c:pt idx="6788">
                  <c:v>82.331359000001271</c:v>
                </c:pt>
                <c:pt idx="6789">
                  <c:v>82.340428999997641</c:v>
                </c:pt>
                <c:pt idx="6790">
                  <c:v>82.348363999999094</c:v>
                </c:pt>
                <c:pt idx="6791">
                  <c:v>82.732162000000244</c:v>
                </c:pt>
                <c:pt idx="6792">
                  <c:v>83.12978599999991</c:v>
                </c:pt>
                <c:pt idx="6793">
                  <c:v>83.938815000000659</c:v>
                </c:pt>
                <c:pt idx="6794">
                  <c:v>83.932007000002329</c:v>
                </c:pt>
                <c:pt idx="6795">
                  <c:v>83.534377000000632</c:v>
                </c:pt>
                <c:pt idx="6796">
                  <c:v>83.144314999999892</c:v>
                </c:pt>
                <c:pt idx="6797">
                  <c:v>83.134700999997619</c:v>
                </c:pt>
                <c:pt idx="6798">
                  <c:v>83.933497999997826</c:v>
                </c:pt>
                <c:pt idx="6799">
                  <c:v>84.334349000002078</c:v>
                </c:pt>
                <c:pt idx="6800">
                  <c:v>84.731610000002547</c:v>
                </c:pt>
                <c:pt idx="6801">
                  <c:v>85.137679999998397</c:v>
                </c:pt>
                <c:pt idx="6802">
                  <c:v>85.143467000000214</c:v>
                </c:pt>
                <c:pt idx="6803">
                  <c:v>84.742652000000817</c:v>
                </c:pt>
                <c:pt idx="6804">
                  <c:v>83.928558999999211</c:v>
                </c:pt>
                <c:pt idx="6805">
                  <c:v>83.932873000000825</c:v>
                </c:pt>
                <c:pt idx="6806">
                  <c:v>83.938789999999415</c:v>
                </c:pt>
                <c:pt idx="6807">
                  <c:v>83.539386999997816</c:v>
                </c:pt>
                <c:pt idx="6808">
                  <c:v>83.141153999999403</c:v>
                </c:pt>
                <c:pt idx="6809">
                  <c:v>82.330333999999823</c:v>
                </c:pt>
                <c:pt idx="6810">
                  <c:v>81.533993000001658</c:v>
                </c:pt>
                <c:pt idx="6811">
                  <c:v>81.137476000002096</c:v>
                </c:pt>
                <c:pt idx="6812">
                  <c:v>81.536433999998508</c:v>
                </c:pt>
                <c:pt idx="6813">
                  <c:v>81.947237999999913</c:v>
                </c:pt>
                <c:pt idx="6814">
                  <c:v>82.337816000000771</c:v>
                </c:pt>
                <c:pt idx="6815">
                  <c:v>82.329575000001228</c:v>
                </c:pt>
                <c:pt idx="6816">
                  <c:v>81.936613999997633</c:v>
                </c:pt>
                <c:pt idx="6817">
                  <c:v>81.937968999997963</c:v>
                </c:pt>
                <c:pt idx="6818">
                  <c:v>81.918281000001286</c:v>
                </c:pt>
                <c:pt idx="6819">
                  <c:v>81.919490999999823</c:v>
                </c:pt>
                <c:pt idx="6820">
                  <c:v>81.542927999999677</c:v>
                </c:pt>
                <c:pt idx="6821">
                  <c:v>80.740845000000263</c:v>
                </c:pt>
                <c:pt idx="6822">
                  <c:v>80.340928999999619</c:v>
                </c:pt>
                <c:pt idx="6823">
                  <c:v>80.73057400000107</c:v>
                </c:pt>
                <c:pt idx="6824">
                  <c:v>81.530424000001233</c:v>
                </c:pt>
                <c:pt idx="6825">
                  <c:v>81.934048999998765</c:v>
                </c:pt>
                <c:pt idx="6826">
                  <c:v>81.915821999998286</c:v>
                </c:pt>
                <c:pt idx="6827">
                  <c:v>82.326231000000575</c:v>
                </c:pt>
                <c:pt idx="6828">
                  <c:v>82.726073000001634</c:v>
                </c:pt>
                <c:pt idx="6829">
                  <c:v>83.113339999998402</c:v>
                </c:pt>
                <c:pt idx="6830">
                  <c:v>83.119937000001642</c:v>
                </c:pt>
                <c:pt idx="6831">
                  <c:v>83.125264000000641</c:v>
                </c:pt>
                <c:pt idx="6832">
                  <c:v>83.940777999999398</c:v>
                </c:pt>
                <c:pt idx="6833">
                  <c:v>83.934624000000611</c:v>
                </c:pt>
                <c:pt idx="6834">
                  <c:v>83.933136999999306</c:v>
                </c:pt>
                <c:pt idx="6835">
                  <c:v>84.345374000001868</c:v>
                </c:pt>
                <c:pt idx="6836">
                  <c:v>84.736712999998417</c:v>
                </c:pt>
                <c:pt idx="6837">
                  <c:v>84.733006999998906</c:v>
                </c:pt>
                <c:pt idx="6838">
                  <c:v>84.340614000002063</c:v>
                </c:pt>
                <c:pt idx="6839">
                  <c:v>84.337374000000295</c:v>
                </c:pt>
                <c:pt idx="6840">
                  <c:v>83.937011999997765</c:v>
                </c:pt>
                <c:pt idx="6841">
                  <c:v>83.537099999998475</c:v>
                </c:pt>
                <c:pt idx="6842">
                  <c:v>83.539316999999585</c:v>
                </c:pt>
                <c:pt idx="6843">
                  <c:v>83.137640999999689</c:v>
                </c:pt>
                <c:pt idx="6844">
                  <c:v>83.140198000003181</c:v>
                </c:pt>
                <c:pt idx="6845">
                  <c:v>83.543548000002204</c:v>
                </c:pt>
                <c:pt idx="6846">
                  <c:v>83.534035999997968</c:v>
                </c:pt>
                <c:pt idx="6847">
                  <c:v>83.527337000000273</c:v>
                </c:pt>
                <c:pt idx="6848">
                  <c:v>83.139911000000609</c:v>
                </c:pt>
                <c:pt idx="6849">
                  <c:v>82.743138999998337</c:v>
                </c:pt>
                <c:pt idx="6850">
                  <c:v>82.733745000001363</c:v>
                </c:pt>
                <c:pt idx="6851">
                  <c:v>82.343395000001294</c:v>
                </c:pt>
                <c:pt idx="6852">
                  <c:v>81.940631999997265</c:v>
                </c:pt>
                <c:pt idx="6853">
                  <c:v>81.528895000000205</c:v>
                </c:pt>
                <c:pt idx="6854">
                  <c:v>81.139325000002259</c:v>
                </c:pt>
                <c:pt idx="6855">
                  <c:v>81.140400999999144</c:v>
                </c:pt>
                <c:pt idx="6856">
                  <c:v>80.732320999999502</c:v>
                </c:pt>
                <c:pt idx="6857">
                  <c:v>80.33591500000108</c:v>
                </c:pt>
                <c:pt idx="6858">
                  <c:v>80.741088999999192</c:v>
                </c:pt>
                <c:pt idx="6859">
                  <c:v>81.520774999997968</c:v>
                </c:pt>
                <c:pt idx="6860">
                  <c:v>81.519476000002044</c:v>
                </c:pt>
                <c:pt idx="6861">
                  <c:v>81.536006999999529</c:v>
                </c:pt>
                <c:pt idx="6862">
                  <c:v>81.934449999999913</c:v>
                </c:pt>
                <c:pt idx="6863">
                  <c:v>82.338174000001857</c:v>
                </c:pt>
                <c:pt idx="6864">
                  <c:v>82.341857999997615</c:v>
                </c:pt>
                <c:pt idx="6865">
                  <c:v>82.336801999999466</c:v>
                </c:pt>
                <c:pt idx="6866">
                  <c:v>82.731408999999985</c:v>
                </c:pt>
                <c:pt idx="6867">
                  <c:v>83.140004999999633</c:v>
                </c:pt>
                <c:pt idx="6868">
                  <c:v>83.540162000001885</c:v>
                </c:pt>
                <c:pt idx="6869">
                  <c:v>83.540072000000521</c:v>
                </c:pt>
                <c:pt idx="6870">
                  <c:v>83.136138000000187</c:v>
                </c:pt>
                <c:pt idx="6871">
                  <c:v>83.527941000001022</c:v>
                </c:pt>
                <c:pt idx="6872">
                  <c:v>83.930123999997875</c:v>
                </c:pt>
                <c:pt idx="6873">
                  <c:v>83.940600999997685</c:v>
                </c:pt>
                <c:pt idx="6874">
                  <c:v>84.337002000001689</c:v>
                </c:pt>
                <c:pt idx="6875">
                  <c:v>84.32956500000148</c:v>
                </c:pt>
                <c:pt idx="6876">
                  <c:v>84.338976000000571</c:v>
                </c:pt>
                <c:pt idx="6877">
                  <c:v>84.342515999998398</c:v>
                </c:pt>
                <c:pt idx="6878">
                  <c:v>83.929758999998</c:v>
                </c:pt>
                <c:pt idx="6879">
                  <c:v>83.537614000001497</c:v>
                </c:pt>
                <c:pt idx="6880">
                  <c:v>83.944124000000727</c:v>
                </c:pt>
                <c:pt idx="6881">
                  <c:v>83.927883999999892</c:v>
                </c:pt>
                <c:pt idx="6882">
                  <c:v>83.933900999999594</c:v>
                </c:pt>
                <c:pt idx="6883">
                  <c:v>83.950389000000769</c:v>
                </c:pt>
                <c:pt idx="6884">
                  <c:v>83.140671999999938</c:v>
                </c:pt>
                <c:pt idx="6885">
                  <c:v>83.13113699999883</c:v>
                </c:pt>
                <c:pt idx="6886">
                  <c:v>83.138260000001878</c:v>
                </c:pt>
                <c:pt idx="6887">
                  <c:v>82.339656000001582</c:v>
                </c:pt>
                <c:pt idx="6888">
                  <c:v>82.346755999996844</c:v>
                </c:pt>
                <c:pt idx="6889">
                  <c:v>81.942694999997173</c:v>
                </c:pt>
                <c:pt idx="6890">
                  <c:v>81.54266800000255</c:v>
                </c:pt>
                <c:pt idx="6891">
                  <c:v>81.537531000002502</c:v>
                </c:pt>
                <c:pt idx="6892">
                  <c:v>81.128867999998363</c:v>
                </c:pt>
                <c:pt idx="6893">
                  <c:v>81.148444999997423</c:v>
                </c:pt>
                <c:pt idx="6894">
                  <c:v>80.74801700000171</c:v>
                </c:pt>
                <c:pt idx="6895">
                  <c:v>80.73402900000292</c:v>
                </c:pt>
                <c:pt idx="6896">
                  <c:v>81.140368999999168</c:v>
                </c:pt>
                <c:pt idx="6897">
                  <c:v>81.136422999998445</c:v>
                </c:pt>
                <c:pt idx="6898">
                  <c:v>81.138341000000253</c:v>
                </c:pt>
                <c:pt idx="6899">
                  <c:v>81.538812999999948</c:v>
                </c:pt>
                <c:pt idx="6900">
                  <c:v>82.330940000001249</c:v>
                </c:pt>
                <c:pt idx="6901">
                  <c:v>82.738932000000204</c:v>
                </c:pt>
                <c:pt idx="6902">
                  <c:v>82.733462999996846</c:v>
                </c:pt>
                <c:pt idx="6903">
                  <c:v>82.737096000000747</c:v>
                </c:pt>
                <c:pt idx="6904">
                  <c:v>82.74467100000038</c:v>
                </c:pt>
                <c:pt idx="6905">
                  <c:v>83.133804999999882</c:v>
                </c:pt>
                <c:pt idx="6906">
                  <c:v>83.134051999999826</c:v>
                </c:pt>
                <c:pt idx="6907">
                  <c:v>82.746940999997605</c:v>
                </c:pt>
                <c:pt idx="6908">
                  <c:v>82.735730000000331</c:v>
                </c:pt>
                <c:pt idx="6909">
                  <c:v>83.137002000001644</c:v>
                </c:pt>
                <c:pt idx="6910">
                  <c:v>83.948213000002568</c:v>
                </c:pt>
                <c:pt idx="6911">
                  <c:v>84.341622000001394</c:v>
                </c:pt>
                <c:pt idx="6912">
                  <c:v>84.338692999999296</c:v>
                </c:pt>
                <c:pt idx="6913">
                  <c:v>84.73181299999851</c:v>
                </c:pt>
                <c:pt idx="6914">
                  <c:v>84.730134999997972</c:v>
                </c:pt>
                <c:pt idx="6915">
                  <c:v>84.33745899999991</c:v>
                </c:pt>
                <c:pt idx="6916">
                  <c:v>84.339986000000522</c:v>
                </c:pt>
                <c:pt idx="6917">
                  <c:v>84.342217999999434</c:v>
                </c:pt>
                <c:pt idx="6918">
                  <c:v>83.938052000000596</c:v>
                </c:pt>
                <c:pt idx="6919">
                  <c:v>83.532362000002479</c:v>
                </c:pt>
                <c:pt idx="6920">
                  <c:v>83.530204999999853</c:v>
                </c:pt>
                <c:pt idx="6921">
                  <c:v>83.538076999998111</c:v>
                </c:pt>
                <c:pt idx="6922">
                  <c:v>83.536876999999379</c:v>
                </c:pt>
                <c:pt idx="6923">
                  <c:v>82.733368000001065</c:v>
                </c:pt>
                <c:pt idx="6924">
                  <c:v>82.345511000000954</c:v>
                </c:pt>
                <c:pt idx="6925">
                  <c:v>82.335882000000879</c:v>
                </c:pt>
                <c:pt idx="6926">
                  <c:v>81.934240999998337</c:v>
                </c:pt>
                <c:pt idx="6927">
                  <c:v>81.940546999997594</c:v>
                </c:pt>
                <c:pt idx="6928">
                  <c:v>81.937768000002677</c:v>
                </c:pt>
                <c:pt idx="6929">
                  <c:v>81.931292000000383</c:v>
                </c:pt>
                <c:pt idx="6930">
                  <c:v>81.929752999999607</c:v>
                </c:pt>
                <c:pt idx="6931">
                  <c:v>81.542579000001581</c:v>
                </c:pt>
                <c:pt idx="6932">
                  <c:v>81.140350000000012</c:v>
                </c:pt>
                <c:pt idx="6933">
                  <c:v>81.137114999999937</c:v>
                </c:pt>
                <c:pt idx="6934">
                  <c:v>81.135634000000607</c:v>
                </c:pt>
                <c:pt idx="6935">
                  <c:v>81.137431999998057</c:v>
                </c:pt>
                <c:pt idx="6936">
                  <c:v>81.141657999998984</c:v>
                </c:pt>
                <c:pt idx="6937">
                  <c:v>81.139723999999092</c:v>
                </c:pt>
                <c:pt idx="6938">
                  <c:v>81.542272999999852</c:v>
                </c:pt>
                <c:pt idx="6939">
                  <c:v>81.93161200000327</c:v>
                </c:pt>
                <c:pt idx="6940">
                  <c:v>81.933033000000421</c:v>
                </c:pt>
                <c:pt idx="6941">
                  <c:v>82.336548999997433</c:v>
                </c:pt>
                <c:pt idx="6942">
                  <c:v>82.739561999998841</c:v>
                </c:pt>
                <c:pt idx="6943">
                  <c:v>83.144739000001607</c:v>
                </c:pt>
                <c:pt idx="6944">
                  <c:v>83.532681000001332</c:v>
                </c:pt>
                <c:pt idx="6945">
                  <c:v>83.933446999998694</c:v>
                </c:pt>
                <c:pt idx="6946">
                  <c:v>83.93952199999984</c:v>
                </c:pt>
                <c:pt idx="6947">
                  <c:v>83.534543999999016</c:v>
                </c:pt>
                <c:pt idx="6948">
                  <c:v>83.532997999999509</c:v>
                </c:pt>
                <c:pt idx="6949">
                  <c:v>83.536528000001226</c:v>
                </c:pt>
                <c:pt idx="6950">
                  <c:v>83.521698000001209</c:v>
                </c:pt>
                <c:pt idx="6951">
                  <c:v>83.933024000001069</c:v>
                </c:pt>
                <c:pt idx="6952">
                  <c:v>84.344252999997082</c:v>
                </c:pt>
                <c:pt idx="6953">
                  <c:v>84.337715999999602</c:v>
                </c:pt>
                <c:pt idx="6954">
                  <c:v>84.33123400000261</c:v>
                </c:pt>
                <c:pt idx="6955">
                  <c:v>83.528704000001028</c:v>
                </c:pt>
                <c:pt idx="6956">
                  <c:v>84.343094999998016</c:v>
                </c:pt>
                <c:pt idx="6957">
                  <c:v>85.538171999997587</c:v>
                </c:pt>
                <c:pt idx="6958">
                  <c:v>84.732723000000988</c:v>
                </c:pt>
                <c:pt idx="6959">
                  <c:v>83.925764000002516</c:v>
                </c:pt>
                <c:pt idx="6960">
                  <c:v>83.938062000000343</c:v>
                </c:pt>
                <c:pt idx="6961">
                  <c:v>83.548636999996972</c:v>
                </c:pt>
                <c:pt idx="6962">
                  <c:v>82.727742999999464</c:v>
                </c:pt>
                <c:pt idx="6963">
                  <c:v>81.912906000000646</c:v>
                </c:pt>
                <c:pt idx="6964">
                  <c:v>81.125852999999893</c:v>
                </c:pt>
                <c:pt idx="6965">
                  <c:v>81.124002999999334</c:v>
                </c:pt>
                <c:pt idx="6966">
                  <c:v>80.729007000001729</c:v>
                </c:pt>
                <c:pt idx="6967">
                  <c:v>80.344224000001873</c:v>
                </c:pt>
                <c:pt idx="6968">
                  <c:v>80.727422999996634</c:v>
                </c:pt>
                <c:pt idx="6969">
                  <c:v>81.53315300000105</c:v>
                </c:pt>
                <c:pt idx="6970">
                  <c:v>81.54219500000255</c:v>
                </c:pt>
                <c:pt idx="6971">
                  <c:v>81.134791999999265</c:v>
                </c:pt>
                <c:pt idx="6972">
                  <c:v>81.935495999997499</c:v>
                </c:pt>
                <c:pt idx="6973">
                  <c:v>82.340620000000513</c:v>
                </c:pt>
                <c:pt idx="6974">
                  <c:v>82.334748000002605</c:v>
                </c:pt>
                <c:pt idx="6975">
                  <c:v>82.336494999997342</c:v>
                </c:pt>
                <c:pt idx="6976">
                  <c:v>81.940065999998467</c:v>
                </c:pt>
                <c:pt idx="6977">
                  <c:v>81.535844000002555</c:v>
                </c:pt>
                <c:pt idx="6978">
                  <c:v>81.539332000001025</c:v>
                </c:pt>
                <c:pt idx="6979">
                  <c:v>81.932278999999824</c:v>
                </c:pt>
                <c:pt idx="6980">
                  <c:v>82.33618200000052</c:v>
                </c:pt>
                <c:pt idx="6981">
                  <c:v>82.340914999998517</c:v>
                </c:pt>
                <c:pt idx="6982">
                  <c:v>82.734977000000072</c:v>
                </c:pt>
                <c:pt idx="6983">
                  <c:v>83.139277000000561</c:v>
                </c:pt>
                <c:pt idx="6984">
                  <c:v>83.132565999998803</c:v>
                </c:pt>
                <c:pt idx="6985">
                  <c:v>83.92184900000143</c:v>
                </c:pt>
                <c:pt idx="6986">
                  <c:v>84.321829999998556</c:v>
                </c:pt>
                <c:pt idx="6987">
                  <c:v>84.723230999999942</c:v>
                </c:pt>
                <c:pt idx="6988">
                  <c:v>84.719420000001264</c:v>
                </c:pt>
                <c:pt idx="6989">
                  <c:v>84.728578999998717</c:v>
                </c:pt>
                <c:pt idx="6990">
                  <c:v>84.727390000000014</c:v>
                </c:pt>
                <c:pt idx="6991">
                  <c:v>84.727794999998878</c:v>
                </c:pt>
                <c:pt idx="6992">
                  <c:v>84.341624000002071</c:v>
                </c:pt>
                <c:pt idx="6993">
                  <c:v>83.937341000000004</c:v>
                </c:pt>
                <c:pt idx="6994">
                  <c:v>83.53786399999882</c:v>
                </c:pt>
                <c:pt idx="6995">
                  <c:v>83.125698000001989</c:v>
                </c:pt>
                <c:pt idx="6996">
                  <c:v>83.524218999999732</c:v>
                </c:pt>
                <c:pt idx="6997">
                  <c:v>83.132854999998415</c:v>
                </c:pt>
                <c:pt idx="6998">
                  <c:v>82.331155000001274</c:v>
                </c:pt>
                <c:pt idx="6999">
                  <c:v>81.939609000000189</c:v>
                </c:pt>
                <c:pt idx="7000">
                  <c:v>82.742416999997658</c:v>
                </c:pt>
                <c:pt idx="7001">
                  <c:v>83.145607000000723</c:v>
                </c:pt>
                <c:pt idx="7002">
                  <c:v>82.331724000001145</c:v>
                </c:pt>
                <c:pt idx="7003">
                  <c:v>82.328588999998487</c:v>
                </c:pt>
                <c:pt idx="7004">
                  <c:v>82.347219000000734</c:v>
                </c:pt>
                <c:pt idx="7005">
                  <c:v>81.936208000002068</c:v>
                </c:pt>
                <c:pt idx="7006">
                  <c:v>81.931121999997458</c:v>
                </c:pt>
                <c:pt idx="7007">
                  <c:v>81.940749000000494</c:v>
                </c:pt>
                <c:pt idx="7008">
                  <c:v>81.934043000000372</c:v>
                </c:pt>
                <c:pt idx="7009">
                  <c:v>81.53508199999925</c:v>
                </c:pt>
                <c:pt idx="7010">
                  <c:v>81.143576000000735</c:v>
                </c:pt>
                <c:pt idx="7011">
                  <c:v>80.733551999997871</c:v>
                </c:pt>
                <c:pt idx="7012">
                  <c:v>80.339646000001835</c:v>
                </c:pt>
                <c:pt idx="7013">
                  <c:v>80.347757000001025</c:v>
                </c:pt>
                <c:pt idx="7014">
                  <c:v>80.332532999998477</c:v>
                </c:pt>
                <c:pt idx="7015">
                  <c:v>81.137380999998982</c:v>
                </c:pt>
                <c:pt idx="7016">
                  <c:v>81.916564999998855</c:v>
                </c:pt>
                <c:pt idx="7017">
                  <c:v>82.715134000001854</c:v>
                </c:pt>
                <c:pt idx="7018">
                  <c:v>83.516874000001508</c:v>
                </c:pt>
                <c:pt idx="7019">
                  <c:v>84.318131999998172</c:v>
                </c:pt>
                <c:pt idx="7020">
                  <c:v>84.737257000000682</c:v>
                </c:pt>
                <c:pt idx="7021">
                  <c:v>84.730658000000403</c:v>
                </c:pt>
                <c:pt idx="7022">
                  <c:v>84.337109999998233</c:v>
                </c:pt>
                <c:pt idx="7023">
                  <c:v>83.543097000002263</c:v>
                </c:pt>
                <c:pt idx="7024">
                  <c:v>83.134300000000053</c:v>
                </c:pt>
                <c:pt idx="7025">
                  <c:v>82.33342899999991</c:v>
                </c:pt>
                <c:pt idx="7026">
                  <c:v>82.743184999999357</c:v>
                </c:pt>
                <c:pt idx="7027">
                  <c:v>83.943420999999205</c:v>
                </c:pt>
                <c:pt idx="7028">
                  <c:v>84.333172000000218</c:v>
                </c:pt>
                <c:pt idx="7029">
                  <c:v>84.737907999999152</c:v>
                </c:pt>
                <c:pt idx="7030">
                  <c:v>84.745000000002619</c:v>
                </c:pt>
                <c:pt idx="7031">
                  <c:v>84.337522999999806</c:v>
                </c:pt>
                <c:pt idx="7032">
                  <c:v>84.309946999999397</c:v>
                </c:pt>
                <c:pt idx="7033">
                  <c:v>83.902666000001034</c:v>
                </c:pt>
                <c:pt idx="7034">
                  <c:v>83.132753000000207</c:v>
                </c:pt>
                <c:pt idx="7035">
                  <c:v>83.145179000001349</c:v>
                </c:pt>
                <c:pt idx="7036">
                  <c:v>83.543134000000293</c:v>
                </c:pt>
                <c:pt idx="7037">
                  <c:v>83.534641999999451</c:v>
                </c:pt>
                <c:pt idx="7038">
                  <c:v>83.132875999998191</c:v>
                </c:pt>
                <c:pt idx="7039">
                  <c:v>82.744027000000642</c:v>
                </c:pt>
                <c:pt idx="7040">
                  <c:v>82.342225000001804</c:v>
                </c:pt>
                <c:pt idx="7041">
                  <c:v>81.934126999999705</c:v>
                </c:pt>
                <c:pt idx="7042">
                  <c:v>81.539851999998803</c:v>
                </c:pt>
                <c:pt idx="7043">
                  <c:v>81.134802999999408</c:v>
                </c:pt>
                <c:pt idx="7044">
                  <c:v>81.536346999998159</c:v>
                </c:pt>
                <c:pt idx="7045">
                  <c:v>81.137095000000386</c:v>
                </c:pt>
                <c:pt idx="7046">
                  <c:v>80.740163000002212</c:v>
                </c:pt>
                <c:pt idx="7047">
                  <c:v>81.135752000000537</c:v>
                </c:pt>
                <c:pt idx="7048">
                  <c:v>81.12831299999965</c:v>
                </c:pt>
                <c:pt idx="7049">
                  <c:v>81.126886999997055</c:v>
                </c:pt>
                <c:pt idx="7050">
                  <c:v>81.129193999999529</c:v>
                </c:pt>
                <c:pt idx="7051">
                  <c:v>81.535151000000781</c:v>
                </c:pt>
                <c:pt idx="7052">
                  <c:v>81.9390520000008</c:v>
                </c:pt>
                <c:pt idx="7053">
                  <c:v>81.936260000001482</c:v>
                </c:pt>
                <c:pt idx="7054">
                  <c:v>82.336990000001265</c:v>
                </c:pt>
                <c:pt idx="7055">
                  <c:v>82.748400000000402</c:v>
                </c:pt>
                <c:pt idx="7056">
                  <c:v>82.34051399999737</c:v>
                </c:pt>
                <c:pt idx="7057">
                  <c:v>82.335666999997215</c:v>
                </c:pt>
                <c:pt idx="7058">
                  <c:v>83.536675000000059</c:v>
                </c:pt>
                <c:pt idx="7059">
                  <c:v>83.930317000001367</c:v>
                </c:pt>
                <c:pt idx="7060">
                  <c:v>83.532058000001427</c:v>
                </c:pt>
                <c:pt idx="7061">
                  <c:v>84.344010999998829</c:v>
                </c:pt>
                <c:pt idx="7062">
                  <c:v>84.735539999997854</c:v>
                </c:pt>
                <c:pt idx="7063">
                  <c:v>84.340217000002326</c:v>
                </c:pt>
                <c:pt idx="7064">
                  <c:v>83.94742100000002</c:v>
                </c:pt>
                <c:pt idx="7065">
                  <c:v>83.9309819999973</c:v>
                </c:pt>
                <c:pt idx="7066">
                  <c:v>83.928871000003028</c:v>
                </c:pt>
                <c:pt idx="7067">
                  <c:v>83.545967000002577</c:v>
                </c:pt>
                <c:pt idx="7068">
                  <c:v>83.540276999997104</c:v>
                </c:pt>
                <c:pt idx="7069">
                  <c:v>83.927564999997401</c:v>
                </c:pt>
                <c:pt idx="7070">
                  <c:v>84.338615000002051</c:v>
                </c:pt>
                <c:pt idx="7071">
                  <c:v>84.345731000002729</c:v>
                </c:pt>
                <c:pt idx="7072">
                  <c:v>84.347825999998918</c:v>
                </c:pt>
                <c:pt idx="7073">
                  <c:v>83.935357999998075</c:v>
                </c:pt>
                <c:pt idx="7074">
                  <c:v>83.533638000001474</c:v>
                </c:pt>
                <c:pt idx="7075">
                  <c:v>82.732001000000309</c:v>
                </c:pt>
                <c:pt idx="7076">
                  <c:v>81.928236999999399</c:v>
                </c:pt>
                <c:pt idx="7077">
                  <c:v>81.939666000001296</c:v>
                </c:pt>
                <c:pt idx="7078">
                  <c:v>81.946375999999134</c:v>
                </c:pt>
                <c:pt idx="7079">
                  <c:v>81.936879000000033</c:v>
                </c:pt>
                <c:pt idx="7080">
                  <c:v>81.534092999999132</c:v>
                </c:pt>
                <c:pt idx="7081">
                  <c:v>81.540806999998324</c:v>
                </c:pt>
                <c:pt idx="7082">
                  <c:v>81.933256999999855</c:v>
                </c:pt>
                <c:pt idx="7083">
                  <c:v>81.53696100000235</c:v>
                </c:pt>
                <c:pt idx="7084">
                  <c:v>81.138835000000086</c:v>
                </c:pt>
                <c:pt idx="7085">
                  <c:v>81.531648999997572</c:v>
                </c:pt>
                <c:pt idx="7086">
                  <c:v>81.526517000002798</c:v>
                </c:pt>
                <c:pt idx="7087">
                  <c:v>81.526730000002146</c:v>
                </c:pt>
                <c:pt idx="7088">
                  <c:v>81.540291999998601</c:v>
                </c:pt>
                <c:pt idx="7089">
                  <c:v>81.543510000000197</c:v>
                </c:pt>
                <c:pt idx="7090">
                  <c:v>81.532420000000286</c:v>
                </c:pt>
                <c:pt idx="7091">
                  <c:v>81.13625999999789</c:v>
                </c:pt>
                <c:pt idx="7092">
                  <c:v>81.539864999999509</c:v>
                </c:pt>
                <c:pt idx="7093">
                  <c:v>82.333990000000597</c:v>
                </c:pt>
                <c:pt idx="7094">
                  <c:v>82.735960999998497</c:v>
                </c:pt>
                <c:pt idx="7095">
                  <c:v>83.139486999998951</c:v>
                </c:pt>
                <c:pt idx="7096">
                  <c:v>83.538753000001464</c:v>
                </c:pt>
                <c:pt idx="7097">
                  <c:v>83.53277700000109</c:v>
                </c:pt>
                <c:pt idx="7098">
                  <c:v>83.533898999998939</c:v>
                </c:pt>
                <c:pt idx="7099">
                  <c:v>83.938021000001015</c:v>
                </c:pt>
                <c:pt idx="7100">
                  <c:v>83.927309000001685</c:v>
                </c:pt>
                <c:pt idx="7101">
                  <c:v>83.930078000000492</c:v>
                </c:pt>
                <c:pt idx="7102">
                  <c:v>84.345866999997838</c:v>
                </c:pt>
                <c:pt idx="7103">
                  <c:v>84.746255999998539</c:v>
                </c:pt>
                <c:pt idx="7104">
                  <c:v>85.139418000001001</c:v>
                </c:pt>
                <c:pt idx="7105">
                  <c:v>84.334285999998997</c:v>
                </c:pt>
                <c:pt idx="7106">
                  <c:v>83.529809000000398</c:v>
                </c:pt>
                <c:pt idx="7107">
                  <c:v>83.532807000000275</c:v>
                </c:pt>
                <c:pt idx="7108">
                  <c:v>83.536811999999202</c:v>
                </c:pt>
                <c:pt idx="7109">
                  <c:v>82.723270999998931</c:v>
                </c:pt>
                <c:pt idx="7110">
                  <c:v>82.728934000002482</c:v>
                </c:pt>
                <c:pt idx="7111">
                  <c:v>83.539426000000105</c:v>
                </c:pt>
                <c:pt idx="7112">
                  <c:v>83.937471000000357</c:v>
                </c:pt>
                <c:pt idx="7113">
                  <c:v>83.944233000001248</c:v>
                </c:pt>
                <c:pt idx="7114">
                  <c:v>83.544817999999225</c:v>
                </c:pt>
                <c:pt idx="7115">
                  <c:v>83.540836000000866</c:v>
                </c:pt>
                <c:pt idx="7116">
                  <c:v>82.729348999997455</c:v>
                </c:pt>
                <c:pt idx="7117">
                  <c:v>81.931789999997989</c:v>
                </c:pt>
                <c:pt idx="7118">
                  <c:v>81.537804000000335</c:v>
                </c:pt>
                <c:pt idx="7119">
                  <c:v>81.139076000001694</c:v>
                </c:pt>
                <c:pt idx="7120">
                  <c:v>80.745212000001629</c:v>
                </c:pt>
                <c:pt idx="7121">
                  <c:v>80.339199999999948</c:v>
                </c:pt>
                <c:pt idx="7122">
                  <c:v>80.336752000000672</c:v>
                </c:pt>
                <c:pt idx="7123">
                  <c:v>80.734053000000131</c:v>
                </c:pt>
                <c:pt idx="7124">
                  <c:v>81.137262999999109</c:v>
                </c:pt>
                <c:pt idx="7125">
                  <c:v>81.147630999998398</c:v>
                </c:pt>
                <c:pt idx="7126">
                  <c:v>81.540996000000405</c:v>
                </c:pt>
                <c:pt idx="7127">
                  <c:v>81.930526999999699</c:v>
                </c:pt>
                <c:pt idx="7128">
                  <c:v>82.334051999999815</c:v>
                </c:pt>
                <c:pt idx="7129">
                  <c:v>82.740667000001849</c:v>
                </c:pt>
                <c:pt idx="7130">
                  <c:v>83.140886999999907</c:v>
                </c:pt>
                <c:pt idx="7131">
                  <c:v>83.535803999999928</c:v>
                </c:pt>
                <c:pt idx="7132">
                  <c:v>83.112701000000413</c:v>
                </c:pt>
                <c:pt idx="7133">
                  <c:v>81.912547999999504</c:v>
                </c:pt>
                <c:pt idx="7134">
                  <c:v>81.535817000000691</c:v>
                </c:pt>
                <c:pt idx="7135">
                  <c:v>82.336479999999597</c:v>
                </c:pt>
                <c:pt idx="7136">
                  <c:v>83.137120999998274</c:v>
                </c:pt>
                <c:pt idx="7137">
                  <c:v>83.540728000000627</c:v>
                </c:pt>
                <c:pt idx="7138">
                  <c:v>83.933145999998658</c:v>
                </c:pt>
                <c:pt idx="7139">
                  <c:v>84.331182999999896</c:v>
                </c:pt>
                <c:pt idx="7140">
                  <c:v>84.738587000003463</c:v>
                </c:pt>
                <c:pt idx="7141">
                  <c:v>85.136308999999869</c:v>
                </c:pt>
                <c:pt idx="7142">
                  <c:v>85.537260999998409</c:v>
                </c:pt>
                <c:pt idx="7143">
                  <c:v>85.138695000000041</c:v>
                </c:pt>
                <c:pt idx="7144">
                  <c:v>84.342764999999076</c:v>
                </c:pt>
                <c:pt idx="7145">
                  <c:v>83.936024000001623</c:v>
                </c:pt>
                <c:pt idx="7146">
                  <c:v>83.535852000001569</c:v>
                </c:pt>
                <c:pt idx="7147">
                  <c:v>83.145166999997286</c:v>
                </c:pt>
                <c:pt idx="7148">
                  <c:v>83.12762399999923</c:v>
                </c:pt>
                <c:pt idx="7149">
                  <c:v>83.126689000002841</c:v>
                </c:pt>
                <c:pt idx="7150">
                  <c:v>82.339290000001313</c:v>
                </c:pt>
                <c:pt idx="7151">
                  <c:v>82.339227999998513</c:v>
                </c:pt>
                <c:pt idx="7152">
                  <c:v>83.141871999998727</c:v>
                </c:pt>
                <c:pt idx="7153">
                  <c:v>83.133952999999053</c:v>
                </c:pt>
                <c:pt idx="7154">
                  <c:v>82.727718999998615</c:v>
                </c:pt>
                <c:pt idx="7155">
                  <c:v>82.734252000002016</c:v>
                </c:pt>
                <c:pt idx="7156">
                  <c:v>82.340714999999875</c:v>
                </c:pt>
                <c:pt idx="7157">
                  <c:v>81.54258899999769</c:v>
                </c:pt>
                <c:pt idx="7158">
                  <c:v>80.736157999999705</c:v>
                </c:pt>
                <c:pt idx="7159">
                  <c:v>80.332873000000802</c:v>
                </c:pt>
                <c:pt idx="7160">
                  <c:v>80.734914000000572</c:v>
                </c:pt>
                <c:pt idx="7161">
                  <c:v>81.143644000001984</c:v>
                </c:pt>
                <c:pt idx="7162">
                  <c:v>81.14284000000265</c:v>
                </c:pt>
                <c:pt idx="7163">
                  <c:v>81.533467999998493</c:v>
                </c:pt>
                <c:pt idx="7164">
                  <c:v>81.934979999997438</c:v>
                </c:pt>
                <c:pt idx="7165">
                  <c:v>81.937059999999519</c:v>
                </c:pt>
                <c:pt idx="7166">
                  <c:v>81.536611000000278</c:v>
                </c:pt>
                <c:pt idx="7167">
                  <c:v>81.539875999999595</c:v>
                </c:pt>
                <c:pt idx="7168">
                  <c:v>82.342664000001207</c:v>
                </c:pt>
                <c:pt idx="7169">
                  <c:v>82.731213000002754</c:v>
                </c:pt>
                <c:pt idx="7170">
                  <c:v>83.131489999998337</c:v>
                </c:pt>
                <c:pt idx="7171">
                  <c:v>83.145693999997491</c:v>
                </c:pt>
                <c:pt idx="7172">
                  <c:v>83.137285999999563</c:v>
                </c:pt>
                <c:pt idx="7173">
                  <c:v>83.534481999999855</c:v>
                </c:pt>
                <c:pt idx="7174">
                  <c:v>83.539110000002267</c:v>
                </c:pt>
                <c:pt idx="7175">
                  <c:v>83.537119000001212</c:v>
                </c:pt>
                <c:pt idx="7176">
                  <c:v>83.939499999999668</c:v>
                </c:pt>
                <c:pt idx="7177">
                  <c:v>84.319056999998452</c:v>
                </c:pt>
                <c:pt idx="7178">
                  <c:v>84.323108999998681</c:v>
                </c:pt>
                <c:pt idx="7179">
                  <c:v>83.935913000000426</c:v>
                </c:pt>
                <c:pt idx="7180">
                  <c:v>83.932674000002578</c:v>
                </c:pt>
                <c:pt idx="7181">
                  <c:v>83.935426999999606</c:v>
                </c:pt>
                <c:pt idx="7182">
                  <c:v>83.537439999997162</c:v>
                </c:pt>
                <c:pt idx="7183">
                  <c:v>83.934521000002178</c:v>
                </c:pt>
                <c:pt idx="7184">
                  <c:v>84.331224000002805</c:v>
                </c:pt>
                <c:pt idx="7185">
                  <c:v>84.335958999997786</c:v>
                </c:pt>
                <c:pt idx="7186">
                  <c:v>83.934390999998186</c:v>
                </c:pt>
                <c:pt idx="7187">
                  <c:v>83.942497999999603</c:v>
                </c:pt>
                <c:pt idx="7188">
                  <c:v>83.541977000001452</c:v>
                </c:pt>
                <c:pt idx="7189">
                  <c:v>83.134657000000914</c:v>
                </c:pt>
                <c:pt idx="7190">
                  <c:v>82.730201999998826</c:v>
                </c:pt>
                <c:pt idx="7191">
                  <c:v>81.931520000001171</c:v>
                </c:pt>
                <c:pt idx="7192">
                  <c:v>81.93434700000148</c:v>
                </c:pt>
                <c:pt idx="7193">
                  <c:v>81.935681999998621</c:v>
                </c:pt>
                <c:pt idx="7194">
                  <c:v>81.544013999999834</c:v>
                </c:pt>
                <c:pt idx="7195">
                  <c:v>81.144763000002456</c:v>
                </c:pt>
                <c:pt idx="7196">
                  <c:v>81.13706699999824</c:v>
                </c:pt>
                <c:pt idx="7197">
                  <c:v>81.131614999996941</c:v>
                </c:pt>
                <c:pt idx="7198">
                  <c:v>81.136748999999668</c:v>
                </c:pt>
                <c:pt idx="7199">
                  <c:v>81.545168000001297</c:v>
                </c:pt>
                <c:pt idx="7200">
                  <c:v>81.918065000000922</c:v>
                </c:pt>
                <c:pt idx="7201">
                  <c:v>81.91495599999979</c:v>
                </c:pt>
                <c:pt idx="7202">
                  <c:v>81.535295999998937</c:v>
                </c:pt>
                <c:pt idx="7203">
                  <c:v>81.13835300000062</c:v>
                </c:pt>
                <c:pt idx="7204">
                  <c:v>81.534843000002013</c:v>
                </c:pt>
                <c:pt idx="7205">
                  <c:v>81.534841999998036</c:v>
                </c:pt>
                <c:pt idx="7206">
                  <c:v>81.941305999999884</c:v>
                </c:pt>
                <c:pt idx="7207">
                  <c:v>82.339486000002239</c:v>
                </c:pt>
                <c:pt idx="7208">
                  <c:v>82.34545799999762</c:v>
                </c:pt>
                <c:pt idx="7209">
                  <c:v>83.136280000000966</c:v>
                </c:pt>
                <c:pt idx="7210">
                  <c:v>83.513856000002136</c:v>
                </c:pt>
                <c:pt idx="7211">
                  <c:v>83.92009799999795</c:v>
                </c:pt>
                <c:pt idx="7212">
                  <c:v>83.93847999999997</c:v>
                </c:pt>
                <c:pt idx="7213">
                  <c:v>83.938863999999057</c:v>
                </c:pt>
                <c:pt idx="7214">
                  <c:v>84.339098999998498</c:v>
                </c:pt>
                <c:pt idx="7215">
                  <c:v>83.532263000001649</c:v>
                </c:pt>
                <c:pt idx="7216">
                  <c:v>83.530502000002173</c:v>
                </c:pt>
                <c:pt idx="7217">
                  <c:v>83.93951200000015</c:v>
                </c:pt>
                <c:pt idx="7218">
                  <c:v>83.946021999999346</c:v>
                </c:pt>
                <c:pt idx="7219">
                  <c:v>83.9420290000009</c:v>
                </c:pt>
                <c:pt idx="7220">
                  <c:v>83.938615999998774</c:v>
                </c:pt>
                <c:pt idx="7221">
                  <c:v>83.933772999999917</c:v>
                </c:pt>
                <c:pt idx="7222">
                  <c:v>83.93796299999957</c:v>
                </c:pt>
                <c:pt idx="7223">
                  <c:v>84.337773000000766</c:v>
                </c:pt>
                <c:pt idx="7224">
                  <c:v>84.327886000000547</c:v>
                </c:pt>
                <c:pt idx="7225">
                  <c:v>84.340252999999905</c:v>
                </c:pt>
                <c:pt idx="7226">
                  <c:v>83.540450000001158</c:v>
                </c:pt>
                <c:pt idx="7227">
                  <c:v>83.139736999999911</c:v>
                </c:pt>
                <c:pt idx="7228">
                  <c:v>83.122033999998564</c:v>
                </c:pt>
                <c:pt idx="7229">
                  <c:v>82.32100399999905</c:v>
                </c:pt>
                <c:pt idx="7230">
                  <c:v>81.539519999999129</c:v>
                </c:pt>
                <c:pt idx="7231">
                  <c:v>81.531841000000725</c:v>
                </c:pt>
                <c:pt idx="7232">
                  <c:v>81.539544000000035</c:v>
                </c:pt>
                <c:pt idx="7233">
                  <c:v>81.139693999999849</c:v>
                </c:pt>
                <c:pt idx="7234">
                  <c:v>80.740213000000949</c:v>
                </c:pt>
                <c:pt idx="7235">
                  <c:v>81.14412699999815</c:v>
                </c:pt>
                <c:pt idx="7236">
                  <c:v>81.921927000002313</c:v>
                </c:pt>
                <c:pt idx="7237">
                  <c:v>81.517490999999438</c:v>
                </c:pt>
                <c:pt idx="7238">
                  <c:v>81.134243999999342</c:v>
                </c:pt>
                <c:pt idx="7239">
                  <c:v>81.526267000001781</c:v>
                </c:pt>
                <c:pt idx="7240">
                  <c:v>81.526332999998715</c:v>
                </c:pt>
                <c:pt idx="7241">
                  <c:v>81.133204000000148</c:v>
                </c:pt>
                <c:pt idx="7242">
                  <c:v>81.532386999999972</c:v>
                </c:pt>
                <c:pt idx="7243">
                  <c:v>81.94031399999875</c:v>
                </c:pt>
                <c:pt idx="7244">
                  <c:v>82.328355999999644</c:v>
                </c:pt>
                <c:pt idx="7245">
                  <c:v>82.31451200000231</c:v>
                </c:pt>
                <c:pt idx="7246">
                  <c:v>82.727725000000646</c:v>
                </c:pt>
                <c:pt idx="7247">
                  <c:v>83.534606999998459</c:v>
                </c:pt>
                <c:pt idx="7248">
                  <c:v>83.539452999998332</c:v>
                </c:pt>
                <c:pt idx="7249">
                  <c:v>83.147578999998984</c:v>
                </c:pt>
                <c:pt idx="7250">
                  <c:v>83.13517900000295</c:v>
                </c:pt>
                <c:pt idx="7251">
                  <c:v>83.928834000001359</c:v>
                </c:pt>
                <c:pt idx="7252">
                  <c:v>84.338793999997165</c:v>
                </c:pt>
                <c:pt idx="7253">
                  <c:v>83.942197999999905</c:v>
                </c:pt>
                <c:pt idx="7254">
                  <c:v>83.934689000000787</c:v>
                </c:pt>
                <c:pt idx="7255">
                  <c:v>84.334565999999199</c:v>
                </c:pt>
                <c:pt idx="7256">
                  <c:v>84.339415000000031</c:v>
                </c:pt>
                <c:pt idx="7257">
                  <c:v>83.938432999998611</c:v>
                </c:pt>
                <c:pt idx="7258">
                  <c:v>83.935735000002012</c:v>
                </c:pt>
                <c:pt idx="7259">
                  <c:v>84.336353000000258</c:v>
                </c:pt>
                <c:pt idx="7260">
                  <c:v>84.337098999998091</c:v>
                </c:pt>
                <c:pt idx="7261">
                  <c:v>84.334395000003099</c:v>
                </c:pt>
                <c:pt idx="7262">
                  <c:v>83.937605999998823</c:v>
                </c:pt>
                <c:pt idx="7263">
                  <c:v>83.149162000000103</c:v>
                </c:pt>
                <c:pt idx="7264">
                  <c:v>82.747270000003482</c:v>
                </c:pt>
                <c:pt idx="7265">
                  <c:v>82.733843999998498</c:v>
                </c:pt>
                <c:pt idx="7266">
                  <c:v>82.734513999999763</c:v>
                </c:pt>
                <c:pt idx="7267">
                  <c:v>82.734410000000935</c:v>
                </c:pt>
                <c:pt idx="7268">
                  <c:v>82.342168999997341</c:v>
                </c:pt>
                <c:pt idx="7269">
                  <c:v>81.545183999999381</c:v>
                </c:pt>
                <c:pt idx="7270">
                  <c:v>81.137526000000832</c:v>
                </c:pt>
                <c:pt idx="7271">
                  <c:v>81.139776999998901</c:v>
                </c:pt>
                <c:pt idx="7272">
                  <c:v>81.531458999998677</c:v>
                </c:pt>
                <c:pt idx="7273">
                  <c:v>81.937408000000858</c:v>
                </c:pt>
                <c:pt idx="7274">
                  <c:v>82.343882000002509</c:v>
                </c:pt>
                <c:pt idx="7275">
                  <c:v>81.931652999998903</c:v>
                </c:pt>
                <c:pt idx="7276">
                  <c:v>81.540132999999344</c:v>
                </c:pt>
                <c:pt idx="7277">
                  <c:v>81.546256000002188</c:v>
                </c:pt>
                <c:pt idx="7278">
                  <c:v>80.736288000000059</c:v>
                </c:pt>
                <c:pt idx="7279">
                  <c:v>80.730124999998225</c:v>
                </c:pt>
                <c:pt idx="7280">
                  <c:v>81.132521999998403</c:v>
                </c:pt>
                <c:pt idx="7281">
                  <c:v>81.145619000001147</c:v>
                </c:pt>
                <c:pt idx="7282">
                  <c:v>81.539462000001379</c:v>
                </c:pt>
                <c:pt idx="7283">
                  <c:v>82.336403999999334</c:v>
                </c:pt>
                <c:pt idx="7284">
                  <c:v>82.740958999998838</c:v>
                </c:pt>
                <c:pt idx="7285">
                  <c:v>82.731370000001334</c:v>
                </c:pt>
                <c:pt idx="7286">
                  <c:v>83.532062000002782</c:v>
                </c:pt>
                <c:pt idx="7287">
                  <c:v>84.340476999999396</c:v>
                </c:pt>
                <c:pt idx="7288">
                  <c:v>84.341962999996724</c:v>
                </c:pt>
                <c:pt idx="7289">
                  <c:v>84.331413999998006</c:v>
                </c:pt>
                <c:pt idx="7290">
                  <c:v>84.729590000002645</c:v>
                </c:pt>
                <c:pt idx="7291">
                  <c:v>84.731891999999789</c:v>
                </c:pt>
                <c:pt idx="7292">
                  <c:v>83.934425999999121</c:v>
                </c:pt>
                <c:pt idx="7293">
                  <c:v>83.533014000001288</c:v>
                </c:pt>
                <c:pt idx="7294">
                  <c:v>83.939544000000012</c:v>
                </c:pt>
                <c:pt idx="7295">
                  <c:v>83.945143000000087</c:v>
                </c:pt>
                <c:pt idx="7296">
                  <c:v>83.53431300000085</c:v>
                </c:pt>
                <c:pt idx="7297">
                  <c:v>83.533947000000637</c:v>
                </c:pt>
                <c:pt idx="7298">
                  <c:v>83.538055999998278</c:v>
                </c:pt>
                <c:pt idx="7299">
                  <c:v>83.537840999998309</c:v>
                </c:pt>
                <c:pt idx="7300">
                  <c:v>83.936919999999418</c:v>
                </c:pt>
                <c:pt idx="7301">
                  <c:v>83.937518000001717</c:v>
                </c:pt>
                <c:pt idx="7302">
                  <c:v>83.141099000002555</c:v>
                </c:pt>
                <c:pt idx="7303">
                  <c:v>82.746831000000384</c:v>
                </c:pt>
                <c:pt idx="7304">
                  <c:v>82.733568999999989</c:v>
                </c:pt>
                <c:pt idx="7305">
                  <c:v>82.330497000000491</c:v>
                </c:pt>
                <c:pt idx="7306">
                  <c:v>82.333208999998192</c:v>
                </c:pt>
                <c:pt idx="7307">
                  <c:v>82.735366999997495</c:v>
                </c:pt>
                <c:pt idx="7308">
                  <c:v>82.338219999999239</c:v>
                </c:pt>
                <c:pt idx="7309">
                  <c:v>81.937870000000828</c:v>
                </c:pt>
                <c:pt idx="7310">
                  <c:v>81.545192000002146</c:v>
                </c:pt>
                <c:pt idx="7311">
                  <c:v>81.134047999998415</c:v>
                </c:pt>
                <c:pt idx="7312">
                  <c:v>81.136896999998839</c:v>
                </c:pt>
                <c:pt idx="7313">
                  <c:v>81.139343000001134</c:v>
                </c:pt>
                <c:pt idx="7314">
                  <c:v>81.137703999999246</c:v>
                </c:pt>
                <c:pt idx="7315">
                  <c:v>80.346036000000424</c:v>
                </c:pt>
                <c:pt idx="7316">
                  <c:v>80.346801000001108</c:v>
                </c:pt>
                <c:pt idx="7317">
                  <c:v>81.534563999998511</c:v>
                </c:pt>
                <c:pt idx="7318">
                  <c:v>81.93152699999996</c:v>
                </c:pt>
                <c:pt idx="7319">
                  <c:v>82.741766000002826</c:v>
                </c:pt>
                <c:pt idx="7320">
                  <c:v>83.129903999999783</c:v>
                </c:pt>
                <c:pt idx="7321">
                  <c:v>82.731889999999112</c:v>
                </c:pt>
                <c:pt idx="7322">
                  <c:v>82.742086999998719</c:v>
                </c:pt>
                <c:pt idx="7323">
                  <c:v>82.741142999999283</c:v>
                </c:pt>
                <c:pt idx="7324">
                  <c:v>83.135055000000989</c:v>
                </c:pt>
                <c:pt idx="7325">
                  <c:v>83.538643000000604</c:v>
                </c:pt>
                <c:pt idx="7326">
                  <c:v>83.531152000000304</c:v>
                </c:pt>
                <c:pt idx="7327">
                  <c:v>83.530376999999874</c:v>
                </c:pt>
                <c:pt idx="7328">
                  <c:v>83.539492000000621</c:v>
                </c:pt>
                <c:pt idx="7329">
                  <c:v>83.937691999998776</c:v>
                </c:pt>
                <c:pt idx="7330">
                  <c:v>83.945879999998567</c:v>
                </c:pt>
                <c:pt idx="7331">
                  <c:v>83.945172000002628</c:v>
                </c:pt>
                <c:pt idx="7332">
                  <c:v>84.320862000001966</c:v>
                </c:pt>
                <c:pt idx="7333">
                  <c:v>84.320277999997074</c:v>
                </c:pt>
                <c:pt idx="7334">
                  <c:v>84.345390000000009</c:v>
                </c:pt>
                <c:pt idx="7335">
                  <c:v>83.944668999999692</c:v>
                </c:pt>
                <c:pt idx="7336">
                  <c:v>83.939116999997395</c:v>
                </c:pt>
                <c:pt idx="7337">
                  <c:v>83.932648000001052</c:v>
                </c:pt>
                <c:pt idx="7338">
                  <c:v>83.930977000002883</c:v>
                </c:pt>
                <c:pt idx="7339">
                  <c:v>83.934572000001197</c:v>
                </c:pt>
                <c:pt idx="7340">
                  <c:v>83.126773999998818</c:v>
                </c:pt>
                <c:pt idx="7341">
                  <c:v>82.736109999998007</c:v>
                </c:pt>
                <c:pt idx="7342">
                  <c:v>83.145721999999694</c:v>
                </c:pt>
                <c:pt idx="7343">
                  <c:v>83.136112000002356</c:v>
                </c:pt>
                <c:pt idx="7344">
                  <c:v>82.333649000001571</c:v>
                </c:pt>
                <c:pt idx="7345">
                  <c:v>81.537170000000287</c:v>
                </c:pt>
                <c:pt idx="7346">
                  <c:v>81.130658999997138</c:v>
                </c:pt>
                <c:pt idx="7347">
                  <c:v>81.536271999998291</c:v>
                </c:pt>
                <c:pt idx="7348">
                  <c:v>81.540219000002935</c:v>
                </c:pt>
                <c:pt idx="7349">
                  <c:v>81.139277000000618</c:v>
                </c:pt>
                <c:pt idx="7350">
                  <c:v>81.145993999997188</c:v>
                </c:pt>
                <c:pt idx="7351">
                  <c:v>80.733529000000999</c:v>
                </c:pt>
                <c:pt idx="7352">
                  <c:v>80.736813999999868</c:v>
                </c:pt>
                <c:pt idx="7353">
                  <c:v>81.53865799999835</c:v>
                </c:pt>
                <c:pt idx="7354">
                  <c:v>81.93491400000056</c:v>
                </c:pt>
                <c:pt idx="7355">
                  <c:v>81.939804000000777</c:v>
                </c:pt>
                <c:pt idx="7356">
                  <c:v>81.529090000000735</c:v>
                </c:pt>
                <c:pt idx="7357">
                  <c:v>81.538380999999163</c:v>
                </c:pt>
                <c:pt idx="7358">
                  <c:v>81.944869999998616</c:v>
                </c:pt>
                <c:pt idx="7359">
                  <c:v>82.721158000000287</c:v>
                </c:pt>
                <c:pt idx="7360">
                  <c:v>83.126940000000445</c:v>
                </c:pt>
                <c:pt idx="7361">
                  <c:v>82.747404000001552</c:v>
                </c:pt>
                <c:pt idx="7362">
                  <c:v>83.135583000001532</c:v>
                </c:pt>
                <c:pt idx="7363">
                  <c:v>83.932287999999289</c:v>
                </c:pt>
                <c:pt idx="7364">
                  <c:v>83.541329000000417</c:v>
                </c:pt>
                <c:pt idx="7365">
                  <c:v>83.535646999997653</c:v>
                </c:pt>
                <c:pt idx="7366">
                  <c:v>83.93801099999763</c:v>
                </c:pt>
                <c:pt idx="7367">
                  <c:v>83.54015900000087</c:v>
                </c:pt>
                <c:pt idx="7368">
                  <c:v>84.33649500000098</c:v>
                </c:pt>
                <c:pt idx="7369">
                  <c:v>84.732131000000663</c:v>
                </c:pt>
                <c:pt idx="7370">
                  <c:v>84.317182000000344</c:v>
                </c:pt>
                <c:pt idx="7371">
                  <c:v>84.324121999999647</c:v>
                </c:pt>
                <c:pt idx="7372">
                  <c:v>84.340832999999861</c:v>
                </c:pt>
                <c:pt idx="7373">
                  <c:v>84.339944000000798</c:v>
                </c:pt>
                <c:pt idx="7374">
                  <c:v>83.936982999998861</c:v>
                </c:pt>
                <c:pt idx="7375">
                  <c:v>83.537199999999586</c:v>
                </c:pt>
                <c:pt idx="7376">
                  <c:v>83.538656000001367</c:v>
                </c:pt>
                <c:pt idx="7377">
                  <c:v>83.525022999999067</c:v>
                </c:pt>
                <c:pt idx="7378">
                  <c:v>83.117186000001652</c:v>
                </c:pt>
                <c:pt idx="7379">
                  <c:v>82.726785000002565</c:v>
                </c:pt>
                <c:pt idx="7380">
                  <c:v>82.736869999996998</c:v>
                </c:pt>
                <c:pt idx="7381">
                  <c:v>82.338040000000206</c:v>
                </c:pt>
                <c:pt idx="7382">
                  <c:v>81.933568000003277</c:v>
                </c:pt>
                <c:pt idx="7383">
                  <c:v>81.535107999997081</c:v>
                </c:pt>
                <c:pt idx="7384">
                  <c:v>81.537829999998223</c:v>
                </c:pt>
                <c:pt idx="7385">
                  <c:v>81.541326000003039</c:v>
                </c:pt>
                <c:pt idx="7386">
                  <c:v>81.51935400000076</c:v>
                </c:pt>
                <c:pt idx="7387">
                  <c:v>81.508494999998959</c:v>
                </c:pt>
                <c:pt idx="7388">
                  <c:v>81.536188999999297</c:v>
                </c:pt>
                <c:pt idx="7389">
                  <c:v>81.952164999998047</c:v>
                </c:pt>
                <c:pt idx="7390">
                  <c:v>81.935386000000278</c:v>
                </c:pt>
                <c:pt idx="7391">
                  <c:v>81.527613000002759</c:v>
                </c:pt>
                <c:pt idx="7392">
                  <c:v>81.145448000001466</c:v>
                </c:pt>
                <c:pt idx="7393">
                  <c:v>81.54490099999822</c:v>
                </c:pt>
                <c:pt idx="7394">
                  <c:v>81.931124999998417</c:v>
                </c:pt>
                <c:pt idx="7395">
                  <c:v>81.529871999999898</c:v>
                </c:pt>
                <c:pt idx="7396">
                  <c:v>81.53896899999819</c:v>
                </c:pt>
                <c:pt idx="7397">
                  <c:v>82.343783000001679</c:v>
                </c:pt>
                <c:pt idx="7398">
                  <c:v>82.340855000000033</c:v>
                </c:pt>
                <c:pt idx="7399">
                  <c:v>82.726504999998724</c:v>
                </c:pt>
                <c:pt idx="7400">
                  <c:v>83.529744000000221</c:v>
                </c:pt>
                <c:pt idx="7401">
                  <c:v>83.541612000001635</c:v>
                </c:pt>
                <c:pt idx="7402">
                  <c:v>83.543656000002329</c:v>
                </c:pt>
                <c:pt idx="7403">
                  <c:v>83.940025999999477</c:v>
                </c:pt>
                <c:pt idx="7404">
                  <c:v>83.892290999999432</c:v>
                </c:pt>
                <c:pt idx="7405">
                  <c:v>83.901135999999667</c:v>
                </c:pt>
                <c:pt idx="7406">
                  <c:v>84.741371000000072</c:v>
                </c:pt>
                <c:pt idx="7407">
                  <c:v>84.722175999999308</c:v>
                </c:pt>
                <c:pt idx="7408">
                  <c:v>84.320961999999383</c:v>
                </c:pt>
                <c:pt idx="7409">
                  <c:v>84.33189300000015</c:v>
                </c:pt>
                <c:pt idx="7410">
                  <c:v>83.940490000000125</c:v>
                </c:pt>
                <c:pt idx="7411">
                  <c:v>83.535020000000088</c:v>
                </c:pt>
                <c:pt idx="7412">
                  <c:v>83.537111999998899</c:v>
                </c:pt>
                <c:pt idx="7413">
                  <c:v>83.544260999999835</c:v>
                </c:pt>
                <c:pt idx="7414">
                  <c:v>83.535656000000756</c:v>
                </c:pt>
                <c:pt idx="7415">
                  <c:v>83.537618999999495</c:v>
                </c:pt>
                <c:pt idx="7416">
                  <c:v>83.531704000001639</c:v>
                </c:pt>
                <c:pt idx="7417">
                  <c:v>83.133356000000674</c:v>
                </c:pt>
                <c:pt idx="7418">
                  <c:v>82.742121999999654</c:v>
                </c:pt>
                <c:pt idx="7419">
                  <c:v>82.343438999998</c:v>
                </c:pt>
                <c:pt idx="7420">
                  <c:v>82.338186999998982</c:v>
                </c:pt>
                <c:pt idx="7421">
                  <c:v>81.942718000001378</c:v>
                </c:pt>
                <c:pt idx="7422">
                  <c:v>81.541068999999709</c:v>
                </c:pt>
                <c:pt idx="7423">
                  <c:v>81.930755000000488</c:v>
                </c:pt>
                <c:pt idx="7424">
                  <c:v>81.537271000001795</c:v>
                </c:pt>
                <c:pt idx="7425">
                  <c:v>81.136874999998668</c:v>
                </c:pt>
                <c:pt idx="7426">
                  <c:v>81.540579999997874</c:v>
                </c:pt>
                <c:pt idx="7427">
                  <c:v>81.118897000002505</c:v>
                </c:pt>
                <c:pt idx="7428">
                  <c:v>80.709281999999803</c:v>
                </c:pt>
                <c:pt idx="7429">
                  <c:v>81.134956999996916</c:v>
                </c:pt>
                <c:pt idx="7430">
                  <c:v>81.141020000001276</c:v>
                </c:pt>
                <c:pt idx="7431">
                  <c:v>81.538406000000407</c:v>
                </c:pt>
                <c:pt idx="7432">
                  <c:v>81.935950999998738</c:v>
                </c:pt>
                <c:pt idx="7433">
                  <c:v>81.935093999999651</c:v>
                </c:pt>
                <c:pt idx="7434">
                  <c:v>82.339080999999737</c:v>
                </c:pt>
                <c:pt idx="7435">
                  <c:v>82.741658000002644</c:v>
                </c:pt>
                <c:pt idx="7436">
                  <c:v>83.138808000001859</c:v>
                </c:pt>
                <c:pt idx="7437">
                  <c:v>83.136301999997499</c:v>
                </c:pt>
                <c:pt idx="7438">
                  <c:v>83.142430999998794</c:v>
                </c:pt>
                <c:pt idx="7439">
                  <c:v>83.536622000000364</c:v>
                </c:pt>
                <c:pt idx="7440">
                  <c:v>83.534356000000855</c:v>
                </c:pt>
                <c:pt idx="7441">
                  <c:v>83.146646999999973</c:v>
                </c:pt>
                <c:pt idx="7442">
                  <c:v>83.1424439999995</c:v>
                </c:pt>
                <c:pt idx="7443">
                  <c:v>83.93225799999999</c:v>
                </c:pt>
                <c:pt idx="7444">
                  <c:v>84.335006999999337</c:v>
                </c:pt>
                <c:pt idx="7445">
                  <c:v>84.743419000002177</c:v>
                </c:pt>
                <c:pt idx="7446">
                  <c:v>84.734830000001239</c:v>
                </c:pt>
                <c:pt idx="7447">
                  <c:v>84.338594999998861</c:v>
                </c:pt>
                <c:pt idx="7448">
                  <c:v>84.346877999998071</c:v>
                </c:pt>
                <c:pt idx="7449">
                  <c:v>83.929852000000437</c:v>
                </c:pt>
                <c:pt idx="7450">
                  <c:v>83.919346000001667</c:v>
                </c:pt>
                <c:pt idx="7451">
                  <c:v>83.925902999998641</c:v>
                </c:pt>
                <c:pt idx="7452">
                  <c:v>83.537916999998572</c:v>
                </c:pt>
                <c:pt idx="7453">
                  <c:v>83.536474000001192</c:v>
                </c:pt>
                <c:pt idx="7454">
                  <c:v>83.538597999999922</c:v>
                </c:pt>
                <c:pt idx="7455">
                  <c:v>83.138205000001449</c:v>
                </c:pt>
                <c:pt idx="7456">
                  <c:v>81.935671000002174</c:v>
                </c:pt>
                <c:pt idx="7457">
                  <c:v>81.536153999998362</c:v>
                </c:pt>
                <c:pt idx="7458">
                  <c:v>82.330442000000062</c:v>
                </c:pt>
                <c:pt idx="7459">
                  <c:v>82.742103000000498</c:v>
                </c:pt>
                <c:pt idx="7460">
                  <c:v>82.342423999999994</c:v>
                </c:pt>
                <c:pt idx="7461">
                  <c:v>81.538454999998805</c:v>
                </c:pt>
                <c:pt idx="7462">
                  <c:v>81.539615999998944</c:v>
                </c:pt>
                <c:pt idx="7463">
                  <c:v>81.535715000002483</c:v>
                </c:pt>
                <c:pt idx="7464">
                  <c:v>81.138825000000395</c:v>
                </c:pt>
                <c:pt idx="7465">
                  <c:v>80.738351999996667</c:v>
                </c:pt>
                <c:pt idx="7466">
                  <c:v>80.3367300000005</c:v>
                </c:pt>
                <c:pt idx="7467">
                  <c:v>81.141193000001692</c:v>
                </c:pt>
                <c:pt idx="7468">
                  <c:v>81.931682999998145</c:v>
                </c:pt>
                <c:pt idx="7469">
                  <c:v>81.533742000000359</c:v>
                </c:pt>
                <c:pt idx="7470">
                  <c:v>81.942035000002988</c:v>
                </c:pt>
                <c:pt idx="7471">
                  <c:v>82.331265999998834</c:v>
                </c:pt>
                <c:pt idx="7472">
                  <c:v>81.941448999997363</c:v>
                </c:pt>
                <c:pt idx="7473">
                  <c:v>82.342974000000709</c:v>
                </c:pt>
                <c:pt idx="7474">
                  <c:v>82.33597000000151</c:v>
                </c:pt>
                <c:pt idx="7475">
                  <c:v>82.739231999999902</c:v>
                </c:pt>
                <c:pt idx="7476">
                  <c:v>83.13901699999991</c:v>
                </c:pt>
                <c:pt idx="7477">
                  <c:v>83.119122999998922</c:v>
                </c:pt>
                <c:pt idx="7478">
                  <c:v>83.9213589999992</c:v>
                </c:pt>
                <c:pt idx="7479">
                  <c:v>84.339857000000507</c:v>
                </c:pt>
                <c:pt idx="7480">
                  <c:v>84.331199000001675</c:v>
                </c:pt>
                <c:pt idx="7481">
                  <c:v>83.93625499999979</c:v>
                </c:pt>
                <c:pt idx="7482">
                  <c:v>84.347454000000255</c:v>
                </c:pt>
                <c:pt idx="7483">
                  <c:v>84.734069000001909</c:v>
                </c:pt>
                <c:pt idx="7484">
                  <c:v>84.331559999996557</c:v>
                </c:pt>
                <c:pt idx="7485">
                  <c:v>84.342940000000112</c:v>
                </c:pt>
                <c:pt idx="7486">
                  <c:v>83.942587000000628</c:v>
                </c:pt>
                <c:pt idx="7487">
                  <c:v>83.542753999998922</c:v>
                </c:pt>
                <c:pt idx="7488">
                  <c:v>83.93430300000108</c:v>
                </c:pt>
                <c:pt idx="7489">
                  <c:v>83.937597999999753</c:v>
                </c:pt>
                <c:pt idx="7490">
                  <c:v>83.130326000000821</c:v>
                </c:pt>
                <c:pt idx="7491">
                  <c:v>83.130676999999537</c:v>
                </c:pt>
                <c:pt idx="7492">
                  <c:v>83.53637799999774</c:v>
                </c:pt>
                <c:pt idx="7493">
                  <c:v>83.535743000001105</c:v>
                </c:pt>
                <c:pt idx="7494">
                  <c:v>83.146263000000943</c:v>
                </c:pt>
                <c:pt idx="7495">
                  <c:v>82.338786999998376</c:v>
                </c:pt>
                <c:pt idx="7496">
                  <c:v>81.51875899999942</c:v>
                </c:pt>
                <c:pt idx="7497">
                  <c:v>81.52328800000106</c:v>
                </c:pt>
                <c:pt idx="7498">
                  <c:v>81.543650000000298</c:v>
                </c:pt>
                <c:pt idx="7499">
                  <c:v>81.144235999998671</c:v>
                </c:pt>
                <c:pt idx="7500">
                  <c:v>80.732565000002069</c:v>
                </c:pt>
                <c:pt idx="7501">
                  <c:v>81.136855000002811</c:v>
                </c:pt>
                <c:pt idx="7502">
                  <c:v>82.347698999999579</c:v>
                </c:pt>
                <c:pt idx="7503">
                  <c:v>82.334401999998249</c:v>
                </c:pt>
                <c:pt idx="7504">
                  <c:v>81.9336299999988</c:v>
                </c:pt>
                <c:pt idx="7505">
                  <c:v>81.537704999999505</c:v>
                </c:pt>
                <c:pt idx="7506">
                  <c:v>81.538018000000022</c:v>
                </c:pt>
                <c:pt idx="7507">
                  <c:v>81.532184000000427</c:v>
                </c:pt>
                <c:pt idx="7508">
                  <c:v>81.127993000000401</c:v>
                </c:pt>
                <c:pt idx="7509">
                  <c:v>81.141544000000465</c:v>
                </c:pt>
                <c:pt idx="7510">
                  <c:v>81.530800000001193</c:v>
                </c:pt>
                <c:pt idx="7511">
                  <c:v>81.925443999999686</c:v>
                </c:pt>
                <c:pt idx="7512">
                  <c:v>82.341985999997291</c:v>
                </c:pt>
                <c:pt idx="7513">
                  <c:v>82.738819000001968</c:v>
                </c:pt>
                <c:pt idx="7514">
                  <c:v>83.128223000001867</c:v>
                </c:pt>
                <c:pt idx="7515">
                  <c:v>83.93881799999798</c:v>
                </c:pt>
                <c:pt idx="7516">
                  <c:v>84.342687999998475</c:v>
                </c:pt>
                <c:pt idx="7517">
                  <c:v>84.72617000000173</c:v>
                </c:pt>
                <c:pt idx="7518">
                  <c:v>84.736181000000215</c:v>
                </c:pt>
                <c:pt idx="7519">
                  <c:v>84.746663999998418</c:v>
                </c:pt>
                <c:pt idx="7520">
                  <c:v>84.329369000000554</c:v>
                </c:pt>
                <c:pt idx="7521">
                  <c:v>83.535871000000782</c:v>
                </c:pt>
                <c:pt idx="7522">
                  <c:v>83.547276000001887</c:v>
                </c:pt>
                <c:pt idx="7523">
                  <c:v>83.534961999998643</c:v>
                </c:pt>
                <c:pt idx="7524">
                  <c:v>83.530691999997373</c:v>
                </c:pt>
                <c:pt idx="7525">
                  <c:v>83.942618000000209</c:v>
                </c:pt>
                <c:pt idx="7526">
                  <c:v>84.338123999999539</c:v>
                </c:pt>
                <c:pt idx="7527">
                  <c:v>83.931432000000484</c:v>
                </c:pt>
                <c:pt idx="7528">
                  <c:v>83.941189000000293</c:v>
                </c:pt>
                <c:pt idx="7529">
                  <c:v>84.33958800000039</c:v>
                </c:pt>
                <c:pt idx="7530">
                  <c:v>83.535200000002817</c:v>
                </c:pt>
                <c:pt idx="7531">
                  <c:v>83.13061199999936</c:v>
                </c:pt>
                <c:pt idx="7532">
                  <c:v>82.735637999998289</c:v>
                </c:pt>
                <c:pt idx="7533">
                  <c:v>81.938907999999344</c:v>
                </c:pt>
                <c:pt idx="7534">
                  <c:v>81.935554999999283</c:v>
                </c:pt>
                <c:pt idx="7535">
                  <c:v>81.535683000002621</c:v>
                </c:pt>
                <c:pt idx="7536">
                  <c:v>81.144570999999246</c:v>
                </c:pt>
                <c:pt idx="7537">
                  <c:v>81.539242999999999</c:v>
                </c:pt>
                <c:pt idx="7538">
                  <c:v>81.528770000001543</c:v>
                </c:pt>
                <c:pt idx="7539">
                  <c:v>81.136750999996707</c:v>
                </c:pt>
                <c:pt idx="7540">
                  <c:v>81.538981999998953</c:v>
                </c:pt>
                <c:pt idx="7541">
                  <c:v>81.534148000003199</c:v>
                </c:pt>
                <c:pt idx="7542">
                  <c:v>81.136050999999838</c:v>
                </c:pt>
                <c:pt idx="7543">
                  <c:v>81.539841999999055</c:v>
                </c:pt>
                <c:pt idx="7544">
                  <c:v>81.141057000002945</c:v>
                </c:pt>
                <c:pt idx="7545">
                  <c:v>80.744360000000597</c:v>
                </c:pt>
                <c:pt idx="7546">
                  <c:v>81.135533999999438</c:v>
                </c:pt>
                <c:pt idx="7547">
                  <c:v>81.537897999999416</c:v>
                </c:pt>
                <c:pt idx="7548">
                  <c:v>82.344526999998948</c:v>
                </c:pt>
                <c:pt idx="7549">
                  <c:v>83.140931000000251</c:v>
                </c:pt>
                <c:pt idx="7550">
                  <c:v>83.131489000001579</c:v>
                </c:pt>
                <c:pt idx="7551">
                  <c:v>83.139009999997484</c:v>
                </c:pt>
                <c:pt idx="7552">
                  <c:v>84.347708999999327</c:v>
                </c:pt>
                <c:pt idx="7553">
                  <c:v>84.733976999999868</c:v>
                </c:pt>
                <c:pt idx="7554">
                  <c:v>83.931749999998999</c:v>
                </c:pt>
                <c:pt idx="7555">
                  <c:v>83.932739000002812</c:v>
                </c:pt>
                <c:pt idx="7556">
                  <c:v>83.940302999998664</c:v>
                </c:pt>
                <c:pt idx="7557">
                  <c:v>83.534137999999757</c:v>
                </c:pt>
                <c:pt idx="7558">
                  <c:v>83.133015000001592</c:v>
                </c:pt>
                <c:pt idx="7559">
                  <c:v>83.144174999999848</c:v>
                </c:pt>
                <c:pt idx="7560">
                  <c:v>83.131143000000918</c:v>
                </c:pt>
                <c:pt idx="7561">
                  <c:v>83.131433000000811</c:v>
                </c:pt>
                <c:pt idx="7562">
                  <c:v>83.544496999999694</c:v>
                </c:pt>
                <c:pt idx="7563">
                  <c:v>84.34119499999872</c:v>
                </c:pt>
                <c:pt idx="7564">
                  <c:v>85.135217999997963</c:v>
                </c:pt>
                <c:pt idx="7565">
                  <c:v>85.130164000000491</c:v>
                </c:pt>
                <c:pt idx="7566">
                  <c:v>85.130472999999597</c:v>
                </c:pt>
                <c:pt idx="7567">
                  <c:v>84.34324799999888</c:v>
                </c:pt>
                <c:pt idx="7568">
                  <c:v>83.544355000002554</c:v>
                </c:pt>
                <c:pt idx="7569">
                  <c:v>83.143360000000371</c:v>
                </c:pt>
                <c:pt idx="7570">
                  <c:v>82.724829999999201</c:v>
                </c:pt>
                <c:pt idx="7571">
                  <c:v>81.921432999998785</c:v>
                </c:pt>
                <c:pt idx="7572">
                  <c:v>81.524854000000062</c:v>
                </c:pt>
                <c:pt idx="7573">
                  <c:v>81.124409000002231</c:v>
                </c:pt>
                <c:pt idx="7574">
                  <c:v>81.135216000000923</c:v>
                </c:pt>
                <c:pt idx="7575">
                  <c:v>81.131284999998002</c:v>
                </c:pt>
                <c:pt idx="7576">
                  <c:v>80.732262999998056</c:v>
                </c:pt>
                <c:pt idx="7577">
                  <c:v>81.535311000000377</c:v>
                </c:pt>
                <c:pt idx="7578">
                  <c:v>81.534875000001932</c:v>
                </c:pt>
                <c:pt idx="7579">
                  <c:v>81.142141999999126</c:v>
                </c:pt>
                <c:pt idx="7580">
                  <c:v>81.137639999999408</c:v>
                </c:pt>
                <c:pt idx="7581">
                  <c:v>81.518154000001971</c:v>
                </c:pt>
                <c:pt idx="7582">
                  <c:v>81.525771999997914</c:v>
                </c:pt>
                <c:pt idx="7583">
                  <c:v>81.93612199999842</c:v>
                </c:pt>
                <c:pt idx="7584">
                  <c:v>82.338053000000968</c:v>
                </c:pt>
                <c:pt idx="7585">
                  <c:v>82.333987999999977</c:v>
                </c:pt>
                <c:pt idx="7586">
                  <c:v>82.339542999999708</c:v>
                </c:pt>
                <c:pt idx="7587">
                  <c:v>82.338203000000817</c:v>
                </c:pt>
                <c:pt idx="7588">
                  <c:v>82.734099000001152</c:v>
                </c:pt>
                <c:pt idx="7589">
                  <c:v>82.736779999999271</c:v>
                </c:pt>
                <c:pt idx="7590">
                  <c:v>82.717306999998982</c:v>
                </c:pt>
                <c:pt idx="7591">
                  <c:v>82.321850000001689</c:v>
                </c:pt>
                <c:pt idx="7592">
                  <c:v>82.740788999999495</c:v>
                </c:pt>
                <c:pt idx="7593">
                  <c:v>83.938623000001087</c:v>
                </c:pt>
                <c:pt idx="7594">
                  <c:v>84.338604000001908</c:v>
                </c:pt>
                <c:pt idx="7595">
                  <c:v>84.742378999999346</c:v>
                </c:pt>
                <c:pt idx="7596">
                  <c:v>84.738718000000517</c:v>
                </c:pt>
                <c:pt idx="7597">
                  <c:v>84.727444000000105</c:v>
                </c:pt>
                <c:pt idx="7598">
                  <c:v>84.733378999997512</c:v>
                </c:pt>
                <c:pt idx="7599">
                  <c:v>84.335964999999874</c:v>
                </c:pt>
                <c:pt idx="7600">
                  <c:v>84.334731000000488</c:v>
                </c:pt>
                <c:pt idx="7601">
                  <c:v>84.337740000000508</c:v>
                </c:pt>
                <c:pt idx="7602">
                  <c:v>83.93961500000222</c:v>
                </c:pt>
                <c:pt idx="7603">
                  <c:v>83.937591999997665</c:v>
                </c:pt>
                <c:pt idx="7604">
                  <c:v>83.937041999997007</c:v>
                </c:pt>
                <c:pt idx="7605">
                  <c:v>83.13464700000111</c:v>
                </c:pt>
                <c:pt idx="7606">
                  <c:v>82.325132000003236</c:v>
                </c:pt>
                <c:pt idx="7607">
                  <c:v>82.338887999999884</c:v>
                </c:pt>
                <c:pt idx="7608">
                  <c:v>82.340949999999395</c:v>
                </c:pt>
                <c:pt idx="7609">
                  <c:v>81.931070000001625</c:v>
                </c:pt>
                <c:pt idx="7610">
                  <c:v>81.939757999999756</c:v>
                </c:pt>
                <c:pt idx="7611">
                  <c:v>82.343056999999703</c:v>
                </c:pt>
                <c:pt idx="7612">
                  <c:v>81.935111999998469</c:v>
                </c:pt>
                <c:pt idx="7613">
                  <c:v>81.526901999998472</c:v>
                </c:pt>
                <c:pt idx="7614">
                  <c:v>81.931085999999766</c:v>
                </c:pt>
                <c:pt idx="7615">
                  <c:v>81.543145000000379</c:v>
                </c:pt>
                <c:pt idx="7616">
                  <c:v>81.141171000001464</c:v>
                </c:pt>
                <c:pt idx="7617">
                  <c:v>81.139762000001099</c:v>
                </c:pt>
                <c:pt idx="7618">
                  <c:v>81.534765999997774</c:v>
                </c:pt>
                <c:pt idx="7619">
                  <c:v>81.538881999997784</c:v>
                </c:pt>
                <c:pt idx="7620">
                  <c:v>81.144162000002723</c:v>
                </c:pt>
                <c:pt idx="7621">
                  <c:v>81.134953999999595</c:v>
                </c:pt>
                <c:pt idx="7622">
                  <c:v>81.534688000000415</c:v>
                </c:pt>
                <c:pt idx="7623">
                  <c:v>81.945047000000329</c:v>
                </c:pt>
                <c:pt idx="7624">
                  <c:v>82.336797999998112</c:v>
                </c:pt>
                <c:pt idx="7625">
                  <c:v>82.735657000001083</c:v>
                </c:pt>
                <c:pt idx="7626">
                  <c:v>83.144503000001691</c:v>
                </c:pt>
                <c:pt idx="7627">
                  <c:v>82.730833000001439</c:v>
                </c:pt>
                <c:pt idx="7628">
                  <c:v>82.727843999997276</c:v>
                </c:pt>
                <c:pt idx="7629">
                  <c:v>83.540592999998637</c:v>
                </c:pt>
                <c:pt idx="7630">
                  <c:v>83.541176999999891</c:v>
                </c:pt>
                <c:pt idx="7631">
                  <c:v>83.131170999999426</c:v>
                </c:pt>
                <c:pt idx="7632">
                  <c:v>83.53225200000162</c:v>
                </c:pt>
                <c:pt idx="7633">
                  <c:v>84.341748000000393</c:v>
                </c:pt>
                <c:pt idx="7634">
                  <c:v>84.337384000000043</c:v>
                </c:pt>
                <c:pt idx="7635">
                  <c:v>84.739782000000559</c:v>
                </c:pt>
                <c:pt idx="7636">
                  <c:v>85.146180999998592</c:v>
                </c:pt>
                <c:pt idx="7637">
                  <c:v>84.733103999999003</c:v>
                </c:pt>
                <c:pt idx="7638">
                  <c:v>84.334357000001205</c:v>
                </c:pt>
                <c:pt idx="7639">
                  <c:v>84.345014000000049</c:v>
                </c:pt>
                <c:pt idx="7640">
                  <c:v>84.331909000001872</c:v>
                </c:pt>
                <c:pt idx="7641">
                  <c:v>83.927450999998882</c:v>
                </c:pt>
                <c:pt idx="7642">
                  <c:v>83.537500999999622</c:v>
                </c:pt>
                <c:pt idx="7643">
                  <c:v>83.139617000002886</c:v>
                </c:pt>
                <c:pt idx="7644">
                  <c:v>82.735284999998839</c:v>
                </c:pt>
                <c:pt idx="7645">
                  <c:v>82.335869000000116</c:v>
                </c:pt>
                <c:pt idx="7646">
                  <c:v>82.34162599999911</c:v>
                </c:pt>
                <c:pt idx="7647">
                  <c:v>82.349701999997308</c:v>
                </c:pt>
                <c:pt idx="7648">
                  <c:v>81.940947000002041</c:v>
                </c:pt>
                <c:pt idx="7649">
                  <c:v>81.938749000000087</c:v>
                </c:pt>
                <c:pt idx="7650">
                  <c:v>81.536990999997954</c:v>
                </c:pt>
                <c:pt idx="7651">
                  <c:v>81.129656999999895</c:v>
                </c:pt>
                <c:pt idx="7652">
                  <c:v>81.133635000000481</c:v>
                </c:pt>
                <c:pt idx="7653">
                  <c:v>81.541205000002094</c:v>
                </c:pt>
                <c:pt idx="7654">
                  <c:v>81.538167999999871</c:v>
                </c:pt>
                <c:pt idx="7655">
                  <c:v>81.529452999999876</c:v>
                </c:pt>
                <c:pt idx="7656">
                  <c:v>81.942931000000669</c:v>
                </c:pt>
                <c:pt idx="7657">
                  <c:v>81.921165999999403</c:v>
                </c:pt>
                <c:pt idx="7658">
                  <c:v>81.91773000000029</c:v>
                </c:pt>
                <c:pt idx="7659">
                  <c:v>81.534576999999217</c:v>
                </c:pt>
                <c:pt idx="7660">
                  <c:v>81.133172000000229</c:v>
                </c:pt>
                <c:pt idx="7661">
                  <c:v>81.139552999999466</c:v>
                </c:pt>
                <c:pt idx="7662">
                  <c:v>81.543153999999731</c:v>
                </c:pt>
                <c:pt idx="7663">
                  <c:v>82.336973999999429</c:v>
                </c:pt>
                <c:pt idx="7664">
                  <c:v>82.727298999998311</c:v>
                </c:pt>
                <c:pt idx="7665">
                  <c:v>83.137729000000434</c:v>
                </c:pt>
                <c:pt idx="7666">
                  <c:v>83.136081999999476</c:v>
                </c:pt>
                <c:pt idx="7667">
                  <c:v>83.536185000001581</c:v>
                </c:pt>
                <c:pt idx="7668">
                  <c:v>84.346059000000935</c:v>
                </c:pt>
                <c:pt idx="7669">
                  <c:v>84.328674999998441</c:v>
                </c:pt>
                <c:pt idx="7670">
                  <c:v>83.92275000000086</c:v>
                </c:pt>
                <c:pt idx="7671">
                  <c:v>83.927662000001135</c:v>
                </c:pt>
                <c:pt idx="7672">
                  <c:v>84.334483000000148</c:v>
                </c:pt>
                <c:pt idx="7673">
                  <c:v>84.338313000001676</c:v>
                </c:pt>
                <c:pt idx="7674">
                  <c:v>83.93152900000058</c:v>
                </c:pt>
                <c:pt idx="7675">
                  <c:v>83.935804999996606</c:v>
                </c:pt>
                <c:pt idx="7676">
                  <c:v>83.945124000000988</c:v>
                </c:pt>
                <c:pt idx="7677">
                  <c:v>83.92307400000135</c:v>
                </c:pt>
                <c:pt idx="7678">
                  <c:v>83.923824999997294</c:v>
                </c:pt>
                <c:pt idx="7679">
                  <c:v>83.538774000001297</c:v>
                </c:pt>
                <c:pt idx="7680">
                  <c:v>84.330050000001904</c:v>
                </c:pt>
                <c:pt idx="7681">
                  <c:v>84.339374999997403</c:v>
                </c:pt>
                <c:pt idx="7682">
                  <c:v>83.541996000000665</c:v>
                </c:pt>
                <c:pt idx="7683">
                  <c:v>83.136776000001532</c:v>
                </c:pt>
                <c:pt idx="7684">
                  <c:v>82.332188999998493</c:v>
                </c:pt>
                <c:pt idx="7685">
                  <c:v>81.934542000001954</c:v>
                </c:pt>
                <c:pt idx="7686">
                  <c:v>81.941742999998667</c:v>
                </c:pt>
                <c:pt idx="7687">
                  <c:v>81.93901099999789</c:v>
                </c:pt>
                <c:pt idx="7688">
                  <c:v>81.532899000002374</c:v>
                </c:pt>
                <c:pt idx="7689">
                  <c:v>80.737192000000505</c:v>
                </c:pt>
                <c:pt idx="7690">
                  <c:v>80.73613099999784</c:v>
                </c:pt>
                <c:pt idx="7691">
                  <c:v>81.537304999998696</c:v>
                </c:pt>
                <c:pt idx="7692">
                  <c:v>81.54326900000234</c:v>
                </c:pt>
                <c:pt idx="7693">
                  <c:v>81.134105999999917</c:v>
                </c:pt>
                <c:pt idx="7694">
                  <c:v>81.132128999999964</c:v>
                </c:pt>
                <c:pt idx="7695">
                  <c:v>81.538371999999811</c:v>
                </c:pt>
                <c:pt idx="7696">
                  <c:v>81.914842999997916</c:v>
                </c:pt>
                <c:pt idx="7697">
                  <c:v>81.922386000001268</c:v>
                </c:pt>
                <c:pt idx="7698">
                  <c:v>82.342313000002491</c:v>
                </c:pt>
                <c:pt idx="7699">
                  <c:v>82.327764999999602</c:v>
                </c:pt>
                <c:pt idx="7700">
                  <c:v>81.937528999998165</c:v>
                </c:pt>
                <c:pt idx="7701">
                  <c:v>81.948880999999574</c:v>
                </c:pt>
                <c:pt idx="7702">
                  <c:v>82.34067799999832</c:v>
                </c:pt>
                <c:pt idx="7703">
                  <c:v>82.737175000002026</c:v>
                </c:pt>
                <c:pt idx="7704">
                  <c:v>83.128333000002726</c:v>
                </c:pt>
                <c:pt idx="7705">
                  <c:v>83.127199999997515</c:v>
                </c:pt>
                <c:pt idx="7706">
                  <c:v>83.142517999999086</c:v>
                </c:pt>
                <c:pt idx="7707">
                  <c:v>83.524828000002174</c:v>
                </c:pt>
                <c:pt idx="7708">
                  <c:v>83.910750999998754</c:v>
                </c:pt>
                <c:pt idx="7709">
                  <c:v>84.330238000000065</c:v>
                </c:pt>
                <c:pt idx="7710">
                  <c:v>84.740821999999753</c:v>
                </c:pt>
                <c:pt idx="7711">
                  <c:v>84.74267300000065</c:v>
                </c:pt>
                <c:pt idx="7712">
                  <c:v>84.742102000000159</c:v>
                </c:pt>
                <c:pt idx="7713">
                  <c:v>84.74290800000017</c:v>
                </c:pt>
                <c:pt idx="7714">
                  <c:v>84.739998000000924</c:v>
                </c:pt>
                <c:pt idx="7715">
                  <c:v>84.326488999996968</c:v>
                </c:pt>
                <c:pt idx="7716">
                  <c:v>83.533978000000161</c:v>
                </c:pt>
                <c:pt idx="7717">
                  <c:v>83.547222000001796</c:v>
                </c:pt>
                <c:pt idx="7718">
                  <c:v>83.133929000001842</c:v>
                </c:pt>
                <c:pt idx="7719">
                  <c:v>82.73734599999807</c:v>
                </c:pt>
                <c:pt idx="7720">
                  <c:v>83.143429999998602</c:v>
                </c:pt>
                <c:pt idx="7721">
                  <c:v>83.133022000000324</c:v>
                </c:pt>
                <c:pt idx="7722">
                  <c:v>82.731338000001415</c:v>
                </c:pt>
                <c:pt idx="7723">
                  <c:v>82.341699000001995</c:v>
                </c:pt>
                <c:pt idx="7724">
                  <c:v>82.342728999997803</c:v>
                </c:pt>
                <c:pt idx="7725">
                  <c:v>81.936471000000154</c:v>
                </c:pt>
                <c:pt idx="7726">
                  <c:v>81.533109000000707</c:v>
                </c:pt>
                <c:pt idx="7727">
                  <c:v>81.933745999998052</c:v>
                </c:pt>
                <c:pt idx="7728">
                  <c:v>81.544491000001244</c:v>
                </c:pt>
                <c:pt idx="7729">
                  <c:v>81.53959400000241</c:v>
                </c:pt>
                <c:pt idx="7730">
                  <c:v>81.53386699999902</c:v>
                </c:pt>
                <c:pt idx="7731">
                  <c:v>80.74663099999816</c:v>
                </c:pt>
                <c:pt idx="7732">
                  <c:v>80.341047999999887</c:v>
                </c:pt>
                <c:pt idx="7733">
                  <c:v>80.72697700000208</c:v>
                </c:pt>
                <c:pt idx="7734">
                  <c:v>81.132989000000066</c:v>
                </c:pt>
                <c:pt idx="7735">
                  <c:v>81.94872999999933</c:v>
                </c:pt>
                <c:pt idx="7736">
                  <c:v>82.345922999998606</c:v>
                </c:pt>
                <c:pt idx="7737">
                  <c:v>82.328033999999775</c:v>
                </c:pt>
                <c:pt idx="7738">
                  <c:v>82.33844500000265</c:v>
                </c:pt>
                <c:pt idx="7739">
                  <c:v>82.335015999998689</c:v>
                </c:pt>
                <c:pt idx="7740">
                  <c:v>82.727960999996867</c:v>
                </c:pt>
                <c:pt idx="7741">
                  <c:v>83.144524000001581</c:v>
                </c:pt>
                <c:pt idx="7742">
                  <c:v>83.533326000001409</c:v>
                </c:pt>
                <c:pt idx="7743">
                  <c:v>83.130659000000719</c:v>
                </c:pt>
                <c:pt idx="7744">
                  <c:v>83.145111000000213</c:v>
                </c:pt>
                <c:pt idx="7745">
                  <c:v>83.537083999996696</c:v>
                </c:pt>
                <c:pt idx="7746">
                  <c:v>83.937156999999559</c:v>
                </c:pt>
                <c:pt idx="7747">
                  <c:v>84.343225000002008</c:v>
                </c:pt>
                <c:pt idx="7748">
                  <c:v>84.337528000001441</c:v>
                </c:pt>
                <c:pt idx="7749">
                  <c:v>84.334867999999517</c:v>
                </c:pt>
                <c:pt idx="7750">
                  <c:v>84.332206999997311</c:v>
                </c:pt>
                <c:pt idx="7751">
                  <c:v>84.728965999998763</c:v>
                </c:pt>
                <c:pt idx="7752">
                  <c:v>84.737543000002916</c:v>
                </c:pt>
                <c:pt idx="7753">
                  <c:v>83.935347000001627</c:v>
                </c:pt>
                <c:pt idx="7754">
                  <c:v>83.939434999999492</c:v>
                </c:pt>
                <c:pt idx="7755">
                  <c:v>83.938702999999123</c:v>
                </c:pt>
                <c:pt idx="7756">
                  <c:v>83.5287269999979</c:v>
                </c:pt>
                <c:pt idx="7757">
                  <c:v>83.137429000000679</c:v>
                </c:pt>
                <c:pt idx="7758">
                  <c:v>82.740907000003062</c:v>
                </c:pt>
                <c:pt idx="7759">
                  <c:v>82.738011000001279</c:v>
                </c:pt>
                <c:pt idx="7760">
                  <c:v>82.336860999997612</c:v>
                </c:pt>
                <c:pt idx="7761">
                  <c:v>82.338911999997094</c:v>
                </c:pt>
                <c:pt idx="7762">
                  <c:v>82.743065000002389</c:v>
                </c:pt>
                <c:pt idx="7763">
                  <c:v>81.934105999999872</c:v>
                </c:pt>
                <c:pt idx="7764">
                  <c:v>81.533849999996846</c:v>
                </c:pt>
                <c:pt idx="7765">
                  <c:v>81.538982000002591</c:v>
                </c:pt>
                <c:pt idx="7766">
                  <c:v>81.541056000002584</c:v>
                </c:pt>
                <c:pt idx="7767">
                  <c:v>81.939230999999552</c:v>
                </c:pt>
                <c:pt idx="7768">
                  <c:v>81.140487999999493</c:v>
                </c:pt>
                <c:pt idx="7769">
                  <c:v>80.740034999998898</c:v>
                </c:pt>
                <c:pt idx="7770">
                  <c:v>81.135680999998272</c:v>
                </c:pt>
                <c:pt idx="7771">
                  <c:v>81.141767999999843</c:v>
                </c:pt>
                <c:pt idx="7772">
                  <c:v>81.133508000001143</c:v>
                </c:pt>
                <c:pt idx="7773">
                  <c:v>81.538186999999027</c:v>
                </c:pt>
                <c:pt idx="7774">
                  <c:v>81.940623999998252</c:v>
                </c:pt>
                <c:pt idx="7775">
                  <c:v>81.93634800000217</c:v>
                </c:pt>
                <c:pt idx="7776">
                  <c:v>82.334139000000107</c:v>
                </c:pt>
                <c:pt idx="7777">
                  <c:v>82.734454000001278</c:v>
                </c:pt>
                <c:pt idx="7778">
                  <c:v>82.73980500000107</c:v>
                </c:pt>
                <c:pt idx="7779">
                  <c:v>83.137913999997579</c:v>
                </c:pt>
                <c:pt idx="7780">
                  <c:v>83.538868000000377</c:v>
                </c:pt>
                <c:pt idx="7781">
                  <c:v>83.139043000001379</c:v>
                </c:pt>
                <c:pt idx="7782">
                  <c:v>83.125280999999063</c:v>
                </c:pt>
                <c:pt idx="7783">
                  <c:v>83.929303000000061</c:v>
                </c:pt>
                <c:pt idx="7784">
                  <c:v>84.345624999999586</c:v>
                </c:pt>
                <c:pt idx="7785">
                  <c:v>83.933916000001034</c:v>
                </c:pt>
                <c:pt idx="7786">
                  <c:v>83.135227000001009</c:v>
                </c:pt>
                <c:pt idx="7787">
                  <c:v>83.531378999997116</c:v>
                </c:pt>
                <c:pt idx="7788">
                  <c:v>83.932076000000279</c:v>
                </c:pt>
                <c:pt idx="7789">
                  <c:v>83.545752000002551</c:v>
                </c:pt>
                <c:pt idx="7790">
                  <c:v>84.3410559999989</c:v>
                </c:pt>
                <c:pt idx="7791">
                  <c:v>85.517586999999196</c:v>
                </c:pt>
                <c:pt idx="7792">
                  <c:v>85.91079599999938</c:v>
                </c:pt>
                <c:pt idx="7793">
                  <c:v>84.739626999999018</c:v>
                </c:pt>
                <c:pt idx="7794">
                  <c:v>84.322031000001175</c:v>
                </c:pt>
                <c:pt idx="7795">
                  <c:v>83.917021000000375</c:v>
                </c:pt>
                <c:pt idx="7796">
                  <c:v>82.736273999998957</c:v>
                </c:pt>
                <c:pt idx="7797">
                  <c:v>81.938370999999449</c:v>
                </c:pt>
                <c:pt idx="7798">
                  <c:v>81.13506900000209</c:v>
                </c:pt>
                <c:pt idx="7799">
                  <c:v>81.130676999999594</c:v>
                </c:pt>
                <c:pt idx="7800">
                  <c:v>81.541749000000721</c:v>
                </c:pt>
                <c:pt idx="7801">
                  <c:v>82.339816000001122</c:v>
                </c:pt>
                <c:pt idx="7802">
                  <c:v>82.337718000000336</c:v>
                </c:pt>
                <c:pt idx="7803">
                  <c:v>81.542489000000216</c:v>
                </c:pt>
                <c:pt idx="7804">
                  <c:v>81.537062999996863</c:v>
                </c:pt>
                <c:pt idx="7805">
                  <c:v>81.926801000000694</c:v>
                </c:pt>
                <c:pt idx="7806">
                  <c:v>81.935242000002461</c:v>
                </c:pt>
                <c:pt idx="7807">
                  <c:v>81.544147999997961</c:v>
                </c:pt>
                <c:pt idx="7808">
                  <c:v>81.141347999999539</c:v>
                </c:pt>
                <c:pt idx="7809">
                  <c:v>81.141359999999963</c:v>
                </c:pt>
                <c:pt idx="7810">
                  <c:v>81.537574999999208</c:v>
                </c:pt>
                <c:pt idx="7811">
                  <c:v>81.133433000001276</c:v>
                </c:pt>
                <c:pt idx="7812">
                  <c:v>81.12880900000016</c:v>
                </c:pt>
                <c:pt idx="7813">
                  <c:v>82.332275999998785</c:v>
                </c:pt>
                <c:pt idx="7814">
                  <c:v>82.339965000000689</c:v>
                </c:pt>
                <c:pt idx="7815">
                  <c:v>82.337012000001437</c:v>
                </c:pt>
                <c:pt idx="7816">
                  <c:v>83.140737000000058</c:v>
                </c:pt>
                <c:pt idx="7817">
                  <c:v>83.133006999998884</c:v>
                </c:pt>
                <c:pt idx="7818">
                  <c:v>83.132420000000309</c:v>
                </c:pt>
                <c:pt idx="7819">
                  <c:v>83.14421200000146</c:v>
                </c:pt>
                <c:pt idx="7820">
                  <c:v>83.14252200000044</c:v>
                </c:pt>
                <c:pt idx="7821">
                  <c:v>83.533254999999201</c:v>
                </c:pt>
                <c:pt idx="7822">
                  <c:v>83.935716999999556</c:v>
                </c:pt>
                <c:pt idx="7823">
                  <c:v>84.345072999998195</c:v>
                </c:pt>
                <c:pt idx="7824">
                  <c:v>83.929963999998336</c:v>
                </c:pt>
                <c:pt idx="7825">
                  <c:v>83.934739000003162</c:v>
                </c:pt>
                <c:pt idx="7826">
                  <c:v>84.746039000001474</c:v>
                </c:pt>
                <c:pt idx="7827">
                  <c:v>84.733799999998155</c:v>
                </c:pt>
                <c:pt idx="7828">
                  <c:v>84.729929999997694</c:v>
                </c:pt>
                <c:pt idx="7829">
                  <c:v>84.321357999998895</c:v>
                </c:pt>
                <c:pt idx="7830">
                  <c:v>83.922147000000393</c:v>
                </c:pt>
                <c:pt idx="7831">
                  <c:v>83.94111300000003</c:v>
                </c:pt>
                <c:pt idx="7832">
                  <c:v>83.547255000002053</c:v>
                </c:pt>
                <c:pt idx="7833">
                  <c:v>83.539214000001095</c:v>
                </c:pt>
                <c:pt idx="7834">
                  <c:v>82.72873299999992</c:v>
                </c:pt>
                <c:pt idx="7835">
                  <c:v>82.33300500000189</c:v>
                </c:pt>
                <c:pt idx="7836">
                  <c:v>82.749938000000839</c:v>
                </c:pt>
                <c:pt idx="7837">
                  <c:v>82.321849999998051</c:v>
                </c:pt>
                <c:pt idx="7838">
                  <c:v>81.912068999997416</c:v>
                </c:pt>
                <c:pt idx="7839">
                  <c:v>81.946931000001484</c:v>
                </c:pt>
                <c:pt idx="7840">
                  <c:v>81.539001000001747</c:v>
                </c:pt>
                <c:pt idx="7841">
                  <c:v>81.131317999998316</c:v>
                </c:pt>
                <c:pt idx="7842">
                  <c:v>81.541788999999653</c:v>
                </c:pt>
                <c:pt idx="7843">
                  <c:v>81.940684000000317</c:v>
                </c:pt>
                <c:pt idx="7844">
                  <c:v>81.54113099999887</c:v>
                </c:pt>
                <c:pt idx="7845">
                  <c:v>81.543961000000138</c:v>
                </c:pt>
                <c:pt idx="7846">
                  <c:v>81.533566000002622</c:v>
                </c:pt>
                <c:pt idx="7847">
                  <c:v>81.130440999999678</c:v>
                </c:pt>
                <c:pt idx="7848">
                  <c:v>81.534254999999405</c:v>
                </c:pt>
                <c:pt idx="7849">
                  <c:v>81.532223999999417</c:v>
                </c:pt>
                <c:pt idx="7850">
                  <c:v>81.533451000000071</c:v>
                </c:pt>
                <c:pt idx="7851">
                  <c:v>81.542357999999524</c:v>
                </c:pt>
                <c:pt idx="7852">
                  <c:v>81.543748999997433</c:v>
                </c:pt>
                <c:pt idx="7853">
                  <c:v>82.331782000002534</c:v>
                </c:pt>
                <c:pt idx="7854">
                  <c:v>82.329641000001743</c:v>
                </c:pt>
                <c:pt idx="7855">
                  <c:v>82.742944999998144</c:v>
                </c:pt>
                <c:pt idx="7856">
                  <c:v>83.550799000001291</c:v>
                </c:pt>
                <c:pt idx="7857">
                  <c:v>83.533168999999191</c:v>
                </c:pt>
                <c:pt idx="7858">
                  <c:v>83.936364999997011</c:v>
                </c:pt>
                <c:pt idx="7859">
                  <c:v>84.345922000001906</c:v>
                </c:pt>
                <c:pt idx="7860">
                  <c:v>84.337721000001352</c:v>
                </c:pt>
                <c:pt idx="7861">
                  <c:v>84.735959999998158</c:v>
                </c:pt>
                <c:pt idx="7862">
                  <c:v>84.336109000001272</c:v>
                </c:pt>
                <c:pt idx="7863">
                  <c:v>83.937775000001409</c:v>
                </c:pt>
                <c:pt idx="7864">
                  <c:v>84.33603199999709</c:v>
                </c:pt>
                <c:pt idx="7865">
                  <c:v>83.920719000000815</c:v>
                </c:pt>
                <c:pt idx="7866">
                  <c:v>83.920089000002179</c:v>
                </c:pt>
                <c:pt idx="7867">
                  <c:v>84.338996000000066</c:v>
                </c:pt>
                <c:pt idx="7868">
                  <c:v>83.948056000000349</c:v>
                </c:pt>
                <c:pt idx="7869">
                  <c:v>83.536623000000702</c:v>
                </c:pt>
                <c:pt idx="7870">
                  <c:v>83.529644999999448</c:v>
                </c:pt>
                <c:pt idx="7871">
                  <c:v>83.528884000000062</c:v>
                </c:pt>
                <c:pt idx="7872">
                  <c:v>83.123104000000581</c:v>
                </c:pt>
                <c:pt idx="7873">
                  <c:v>82.731899999998859</c:v>
                </c:pt>
                <c:pt idx="7874">
                  <c:v>82.744263000000501</c:v>
                </c:pt>
                <c:pt idx="7875">
                  <c:v>82.343003999999951</c:v>
                </c:pt>
                <c:pt idx="7876">
                  <c:v>82.331884999997442</c:v>
                </c:pt>
                <c:pt idx="7877">
                  <c:v>82.337431000001402</c:v>
                </c:pt>
                <c:pt idx="7878">
                  <c:v>81.941646000002208</c:v>
                </c:pt>
                <c:pt idx="7879">
                  <c:v>81.53168399999845</c:v>
                </c:pt>
                <c:pt idx="7880">
                  <c:v>81.140950999999802</c:v>
                </c:pt>
                <c:pt idx="7881">
                  <c:v>81.107925999999168</c:v>
                </c:pt>
                <c:pt idx="7882">
                  <c:v>81.105120999999031</c:v>
                </c:pt>
                <c:pt idx="7883">
                  <c:v>81.122061000000372</c:v>
                </c:pt>
                <c:pt idx="7884">
                  <c:v>81.117098000000965</c:v>
                </c:pt>
                <c:pt idx="7885">
                  <c:v>81.138528000001713</c:v>
                </c:pt>
                <c:pt idx="7886">
                  <c:v>81.144018999997968</c:v>
                </c:pt>
                <c:pt idx="7887">
                  <c:v>81.542342999998027</c:v>
                </c:pt>
                <c:pt idx="7888">
                  <c:v>81.515336000001128</c:v>
                </c:pt>
                <c:pt idx="7889">
                  <c:v>81.919526000000815</c:v>
                </c:pt>
                <c:pt idx="7890">
                  <c:v>82.728721999999834</c:v>
                </c:pt>
                <c:pt idx="7891">
                  <c:v>82.729998999999225</c:v>
                </c:pt>
                <c:pt idx="7892">
                  <c:v>82.741742000001977</c:v>
                </c:pt>
                <c:pt idx="7893">
                  <c:v>83.13858000000107</c:v>
                </c:pt>
                <c:pt idx="7894">
                  <c:v>83.543788999996423</c:v>
                </c:pt>
                <c:pt idx="7895">
                  <c:v>83.542755999999656</c:v>
                </c:pt>
                <c:pt idx="7896">
                  <c:v>83.528009000002214</c:v>
                </c:pt>
                <c:pt idx="7897">
                  <c:v>83.534565999999188</c:v>
                </c:pt>
                <c:pt idx="7898">
                  <c:v>83.544566999997926</c:v>
                </c:pt>
                <c:pt idx="7899">
                  <c:v>83.940165999999579</c:v>
                </c:pt>
                <c:pt idx="7900">
                  <c:v>83.933557999999891</c:v>
                </c:pt>
                <c:pt idx="7901">
                  <c:v>83.934003000001383</c:v>
                </c:pt>
                <c:pt idx="7902">
                  <c:v>84.3408340000002</c:v>
                </c:pt>
                <c:pt idx="7903">
                  <c:v>84.337219999999093</c:v>
                </c:pt>
                <c:pt idx="7904">
                  <c:v>84.33578900000208</c:v>
                </c:pt>
                <c:pt idx="7905">
                  <c:v>84.726885000000038</c:v>
                </c:pt>
                <c:pt idx="7906">
                  <c:v>84.727062999998452</c:v>
                </c:pt>
                <c:pt idx="7907">
                  <c:v>84.331007999998803</c:v>
                </c:pt>
                <c:pt idx="7908">
                  <c:v>83.93302300000073</c:v>
                </c:pt>
                <c:pt idx="7909">
                  <c:v>83.142020000001537</c:v>
                </c:pt>
                <c:pt idx="7910">
                  <c:v>82.744168000001082</c:v>
                </c:pt>
                <c:pt idx="7911">
                  <c:v>82.712494999999763</c:v>
                </c:pt>
                <c:pt idx="7912">
                  <c:v>82.304788999999403</c:v>
                </c:pt>
                <c:pt idx="7913">
                  <c:v>81.935842000001855</c:v>
                </c:pt>
                <c:pt idx="7914">
                  <c:v>81.922389999998984</c:v>
                </c:pt>
                <c:pt idx="7915">
                  <c:v>81.919497999998555</c:v>
                </c:pt>
                <c:pt idx="7916">
                  <c:v>81.528810000000533</c:v>
                </c:pt>
                <c:pt idx="7917">
                  <c:v>81.517778999998711</c:v>
                </c:pt>
                <c:pt idx="7918">
                  <c:v>81.505359999999939</c:v>
                </c:pt>
                <c:pt idx="7919">
                  <c:v>81.11709300000291</c:v>
                </c:pt>
                <c:pt idx="7920">
                  <c:v>81.546527999999682</c:v>
                </c:pt>
                <c:pt idx="7921">
                  <c:v>81.546112999997433</c:v>
                </c:pt>
                <c:pt idx="7922">
                  <c:v>81.131354999999871</c:v>
                </c:pt>
                <c:pt idx="7923">
                  <c:v>81.133115000002704</c:v>
                </c:pt>
                <c:pt idx="7924">
                  <c:v>81.143936999999312</c:v>
                </c:pt>
                <c:pt idx="7925">
                  <c:v>81.543102999997075</c:v>
                </c:pt>
                <c:pt idx="7926">
                  <c:v>82.333159999999737</c:v>
                </c:pt>
                <c:pt idx="7927">
                  <c:v>82.340495000001852</c:v>
                </c:pt>
                <c:pt idx="7928">
                  <c:v>81.943554000000574</c:v>
                </c:pt>
                <c:pt idx="7929">
                  <c:v>82.33829099999781</c:v>
                </c:pt>
                <c:pt idx="7930">
                  <c:v>82.71839700000055</c:v>
                </c:pt>
                <c:pt idx="7931">
                  <c:v>82.716260000001057</c:v>
                </c:pt>
                <c:pt idx="7932">
                  <c:v>83.132140000000106</c:v>
                </c:pt>
                <c:pt idx="7933">
                  <c:v>83.534616000001563</c:v>
                </c:pt>
                <c:pt idx="7934">
                  <c:v>83.543217999999626</c:v>
                </c:pt>
                <c:pt idx="7935">
                  <c:v>83.540217999999015</c:v>
                </c:pt>
                <c:pt idx="7936">
                  <c:v>83.942775000002428</c:v>
                </c:pt>
                <c:pt idx="7937">
                  <c:v>84.334852000001433</c:v>
                </c:pt>
                <c:pt idx="7938">
                  <c:v>84.327544999997883</c:v>
                </c:pt>
                <c:pt idx="7939">
                  <c:v>84.743993999996746</c:v>
                </c:pt>
                <c:pt idx="7940">
                  <c:v>84.742902000001777</c:v>
                </c:pt>
                <c:pt idx="7941">
                  <c:v>84.332198000001483</c:v>
                </c:pt>
                <c:pt idx="7942">
                  <c:v>84.736097999997583</c:v>
                </c:pt>
                <c:pt idx="7943">
                  <c:v>84.33668800000089</c:v>
                </c:pt>
                <c:pt idx="7944">
                  <c:v>83.538425999999902</c:v>
                </c:pt>
                <c:pt idx="7945">
                  <c:v>83.541683000000205</c:v>
                </c:pt>
                <c:pt idx="7946">
                  <c:v>83.136372999999764</c:v>
                </c:pt>
                <c:pt idx="7947">
                  <c:v>82.738966000000801</c:v>
                </c:pt>
                <c:pt idx="7948">
                  <c:v>82.340510999999935</c:v>
                </c:pt>
                <c:pt idx="7949">
                  <c:v>82.336225999997225</c:v>
                </c:pt>
                <c:pt idx="7950">
                  <c:v>82.740295999999944</c:v>
                </c:pt>
                <c:pt idx="7951">
                  <c:v>82.743850000002567</c:v>
                </c:pt>
                <c:pt idx="7952">
                  <c:v>83.117610000003367</c:v>
                </c:pt>
                <c:pt idx="7953">
                  <c:v>82.715224999999919</c:v>
                </c:pt>
                <c:pt idx="7954">
                  <c:v>81.941054999998585</c:v>
                </c:pt>
                <c:pt idx="7955">
                  <c:v>81.942812999997102</c:v>
                </c:pt>
                <c:pt idx="7956">
                  <c:v>81.534108000000572</c:v>
                </c:pt>
                <c:pt idx="7957">
                  <c:v>81.131406000002642</c:v>
                </c:pt>
                <c:pt idx="7958">
                  <c:v>81.138530999999034</c:v>
                </c:pt>
                <c:pt idx="7959">
                  <c:v>80.738004999999248</c:v>
                </c:pt>
                <c:pt idx="7960">
                  <c:v>80.328612999999336</c:v>
                </c:pt>
                <c:pt idx="7961">
                  <c:v>80.702754999998433</c:v>
                </c:pt>
                <c:pt idx="7962">
                  <c:v>81.509996000001365</c:v>
                </c:pt>
                <c:pt idx="7963">
                  <c:v>81.942206000002614</c:v>
                </c:pt>
                <c:pt idx="7964">
                  <c:v>81.937044999998079</c:v>
                </c:pt>
                <c:pt idx="7965">
                  <c:v>81.934882999997342</c:v>
                </c:pt>
                <c:pt idx="7966">
                  <c:v>82.341415000000381</c:v>
                </c:pt>
                <c:pt idx="7967">
                  <c:v>82.330681000000936</c:v>
                </c:pt>
                <c:pt idx="7968">
                  <c:v>82.724300000001676</c:v>
                </c:pt>
                <c:pt idx="7969">
                  <c:v>83.137978000000999</c:v>
                </c:pt>
                <c:pt idx="7970">
                  <c:v>83.144068000000004</c:v>
                </c:pt>
                <c:pt idx="7971">
                  <c:v>83.541503999997815</c:v>
                </c:pt>
                <c:pt idx="7972">
                  <c:v>83.533811999998534</c:v>
                </c:pt>
                <c:pt idx="7973">
                  <c:v>83.924009000001377</c:v>
                </c:pt>
                <c:pt idx="7974">
                  <c:v>84.316719000000035</c:v>
                </c:pt>
                <c:pt idx="7975">
                  <c:v>84.330640000001608</c:v>
                </c:pt>
                <c:pt idx="7976">
                  <c:v>84.347113000001286</c:v>
                </c:pt>
                <c:pt idx="7977">
                  <c:v>84.335298999999907</c:v>
                </c:pt>
                <c:pt idx="7978">
                  <c:v>84.33780400000029</c:v>
                </c:pt>
                <c:pt idx="7979">
                  <c:v>84.335665000000176</c:v>
                </c:pt>
                <c:pt idx="7980">
                  <c:v>83.933663999999396</c:v>
                </c:pt>
                <c:pt idx="7981">
                  <c:v>83.537865999999497</c:v>
                </c:pt>
                <c:pt idx="7982">
                  <c:v>83.537274999999511</c:v>
                </c:pt>
                <c:pt idx="7983">
                  <c:v>83.530639999997959</c:v>
                </c:pt>
                <c:pt idx="7984">
                  <c:v>83.533026999998413</c:v>
                </c:pt>
                <c:pt idx="7985">
                  <c:v>83.948052000002633</c:v>
                </c:pt>
                <c:pt idx="7986">
                  <c:v>83.935771000003285</c:v>
                </c:pt>
                <c:pt idx="7987">
                  <c:v>83.124486999999476</c:v>
                </c:pt>
                <c:pt idx="7988">
                  <c:v>82.739644999997836</c:v>
                </c:pt>
                <c:pt idx="7989">
                  <c:v>82.340006000000017</c:v>
                </c:pt>
                <c:pt idx="7990">
                  <c:v>81.933396999999957</c:v>
                </c:pt>
                <c:pt idx="7991">
                  <c:v>81.938586999999814</c:v>
                </c:pt>
                <c:pt idx="7992">
                  <c:v>81.541919000000064</c:v>
                </c:pt>
                <c:pt idx="7993">
                  <c:v>81.136345999997843</c:v>
                </c:pt>
                <c:pt idx="7994">
                  <c:v>81.533488000001682</c:v>
                </c:pt>
                <c:pt idx="7995">
                  <c:v>81.539121000002353</c:v>
                </c:pt>
                <c:pt idx="7996">
                  <c:v>80.737411999998585</c:v>
                </c:pt>
                <c:pt idx="7997">
                  <c:v>80.736934000000474</c:v>
                </c:pt>
                <c:pt idx="7998">
                  <c:v>81.138958000001708</c:v>
                </c:pt>
                <c:pt idx="7999">
                  <c:v>81.542620999997609</c:v>
                </c:pt>
                <c:pt idx="8000">
                  <c:v>81.5352469999969</c:v>
                </c:pt>
                <c:pt idx="8001">
                  <c:v>81.522984000000008</c:v>
                </c:pt>
                <c:pt idx="8002">
                  <c:v>81.933888000002469</c:v>
                </c:pt>
                <c:pt idx="8003">
                  <c:v>81.536800000002415</c:v>
                </c:pt>
                <c:pt idx="8004">
                  <c:v>81.935381999998981</c:v>
                </c:pt>
                <c:pt idx="8005">
                  <c:v>83.131529999997269</c:v>
                </c:pt>
                <c:pt idx="8006">
                  <c:v>82.730097999999998</c:v>
                </c:pt>
                <c:pt idx="8007">
                  <c:v>82.736702000001969</c:v>
                </c:pt>
                <c:pt idx="8008">
                  <c:v>83.137571000001458</c:v>
                </c:pt>
                <c:pt idx="8009">
                  <c:v>83.541296000000159</c:v>
                </c:pt>
                <c:pt idx="8010">
                  <c:v>84.342376999998692</c:v>
                </c:pt>
                <c:pt idx="8011">
                  <c:v>84.333258000000171</c:v>
                </c:pt>
                <c:pt idx="8012">
                  <c:v>83.927084000001912</c:v>
                </c:pt>
                <c:pt idx="8013">
                  <c:v>83.536786999998014</c:v>
                </c:pt>
                <c:pt idx="8014">
                  <c:v>83.942458999997314</c:v>
                </c:pt>
                <c:pt idx="8015">
                  <c:v>84.74536900000021</c:v>
                </c:pt>
                <c:pt idx="8016">
                  <c:v>84.737746999999217</c:v>
                </c:pt>
                <c:pt idx="8017">
                  <c:v>84.341796000002091</c:v>
                </c:pt>
                <c:pt idx="8018">
                  <c:v>84.319552000002318</c:v>
                </c:pt>
                <c:pt idx="8019">
                  <c:v>83.909417999998539</c:v>
                </c:pt>
                <c:pt idx="8020">
                  <c:v>83.538562999998931</c:v>
                </c:pt>
                <c:pt idx="8021">
                  <c:v>83.140901000001008</c:v>
                </c:pt>
                <c:pt idx="8022">
                  <c:v>83.539851000002102</c:v>
                </c:pt>
                <c:pt idx="8023">
                  <c:v>83.531804999999451</c:v>
                </c:pt>
                <c:pt idx="8024">
                  <c:v>83.141968999998824</c:v>
                </c:pt>
                <c:pt idx="8025">
                  <c:v>83.149922999999433</c:v>
                </c:pt>
                <c:pt idx="8026">
                  <c:v>82.731680000000779</c:v>
                </c:pt>
                <c:pt idx="8027">
                  <c:v>82.726924999999028</c:v>
                </c:pt>
                <c:pt idx="8028">
                  <c:v>82.734935000000405</c:v>
                </c:pt>
                <c:pt idx="8029">
                  <c:v>82.318436999999506</c:v>
                </c:pt>
                <c:pt idx="8030">
                  <c:v>81.517905999997993</c:v>
                </c:pt>
                <c:pt idx="8031">
                  <c:v>81.138836000000481</c:v>
                </c:pt>
                <c:pt idx="8032">
                  <c:v>81.141479000000288</c:v>
                </c:pt>
                <c:pt idx="8033">
                  <c:v>81.143843000000174</c:v>
                </c:pt>
                <c:pt idx="8034">
                  <c:v>80.738025999999081</c:v>
                </c:pt>
                <c:pt idx="8035">
                  <c:v>80.735072999999829</c:v>
                </c:pt>
                <c:pt idx="8036">
                  <c:v>80.739363000000594</c:v>
                </c:pt>
                <c:pt idx="8037">
                  <c:v>80.74201499999981</c:v>
                </c:pt>
                <c:pt idx="8038">
                  <c:v>81.528434000000573</c:v>
                </c:pt>
                <c:pt idx="8039">
                  <c:v>81.931877000001975</c:v>
                </c:pt>
                <c:pt idx="8040">
                  <c:v>81.947385999999085</c:v>
                </c:pt>
                <c:pt idx="8041">
                  <c:v>82.327915999999846</c:v>
                </c:pt>
                <c:pt idx="8042">
                  <c:v>82.717196000001422</c:v>
                </c:pt>
                <c:pt idx="8043">
                  <c:v>82.732756000001245</c:v>
                </c:pt>
                <c:pt idx="8044">
                  <c:v>82.734012000000803</c:v>
                </c:pt>
                <c:pt idx="8045">
                  <c:v>83.135277999996447</c:v>
                </c:pt>
                <c:pt idx="8046">
                  <c:v>83.546629999997833</c:v>
                </c:pt>
                <c:pt idx="8047">
                  <c:v>83.943987000001641</c:v>
                </c:pt>
                <c:pt idx="8048">
                  <c:v>84.330982000000915</c:v>
                </c:pt>
                <c:pt idx="8049">
                  <c:v>83.935224000000062</c:v>
                </c:pt>
                <c:pt idx="8050">
                  <c:v>83.541850999998871</c:v>
                </c:pt>
                <c:pt idx="8051">
                  <c:v>83.530888999998524</c:v>
                </c:pt>
                <c:pt idx="8052">
                  <c:v>83.543138000001647</c:v>
                </c:pt>
                <c:pt idx="8053">
                  <c:v>83.544095000001846</c:v>
                </c:pt>
                <c:pt idx="8054">
                  <c:v>83.929347000000405</c:v>
                </c:pt>
                <c:pt idx="8055">
                  <c:v>83.937868000000151</c:v>
                </c:pt>
                <c:pt idx="8056">
                  <c:v>83.536966999997105</c:v>
                </c:pt>
                <c:pt idx="8057">
                  <c:v>83.933406999999761</c:v>
                </c:pt>
                <c:pt idx="8058">
                  <c:v>84.741802000000462</c:v>
                </c:pt>
                <c:pt idx="8059">
                  <c:v>84.744051999998192</c:v>
                </c:pt>
                <c:pt idx="8060">
                  <c:v>84.739746999999625</c:v>
                </c:pt>
                <c:pt idx="8061">
                  <c:v>84.742433999999776</c:v>
                </c:pt>
                <c:pt idx="8062">
                  <c:v>83.940954000000772</c:v>
                </c:pt>
                <c:pt idx="8063">
                  <c:v>83.135227000001009</c:v>
                </c:pt>
                <c:pt idx="8064">
                  <c:v>82.322753000001853</c:v>
                </c:pt>
                <c:pt idx="8065">
                  <c:v>81.524754999999288</c:v>
                </c:pt>
                <c:pt idx="8066">
                  <c:v>81.141423999999802</c:v>
                </c:pt>
                <c:pt idx="8067">
                  <c:v>80.74011000000246</c:v>
                </c:pt>
                <c:pt idx="8068">
                  <c:v>80.325323999999114</c:v>
                </c:pt>
                <c:pt idx="8069">
                  <c:v>80.730610999999044</c:v>
                </c:pt>
                <c:pt idx="8070">
                  <c:v>81.13744499999882</c:v>
                </c:pt>
                <c:pt idx="8071">
                  <c:v>81.542697999998211</c:v>
                </c:pt>
                <c:pt idx="8072">
                  <c:v>81.947029000001919</c:v>
                </c:pt>
                <c:pt idx="8073">
                  <c:v>81.928374000002066</c:v>
                </c:pt>
                <c:pt idx="8074">
                  <c:v>81.928376999999443</c:v>
                </c:pt>
                <c:pt idx="8075">
                  <c:v>81.945049000001006</c:v>
                </c:pt>
                <c:pt idx="8076">
                  <c:v>82.33594400000004</c:v>
                </c:pt>
                <c:pt idx="8077">
                  <c:v>81.938957999998081</c:v>
                </c:pt>
                <c:pt idx="8078">
                  <c:v>81.53862300000111</c:v>
                </c:pt>
                <c:pt idx="8079">
                  <c:v>81.531186000000901</c:v>
                </c:pt>
                <c:pt idx="8080">
                  <c:v>81.546344999999576</c:v>
                </c:pt>
                <c:pt idx="8081">
                  <c:v>81.935905999998056</c:v>
                </c:pt>
                <c:pt idx="8082">
                  <c:v>82.332602000000009</c:v>
                </c:pt>
                <c:pt idx="8083">
                  <c:v>82.739305000002787</c:v>
                </c:pt>
                <c:pt idx="8084">
                  <c:v>82.728848999999173</c:v>
                </c:pt>
                <c:pt idx="8085">
                  <c:v>83.130015999997738</c:v>
                </c:pt>
                <c:pt idx="8086">
                  <c:v>83.938620000000071</c:v>
                </c:pt>
                <c:pt idx="8087">
                  <c:v>84.737820000002102</c:v>
                </c:pt>
                <c:pt idx="8088">
                  <c:v>85.138431999998318</c:v>
                </c:pt>
                <c:pt idx="8089">
                  <c:v>84.744757000000391</c:v>
                </c:pt>
                <c:pt idx="8090">
                  <c:v>84.348191000002373</c:v>
                </c:pt>
                <c:pt idx="8091">
                  <c:v>84.329617999997538</c:v>
                </c:pt>
                <c:pt idx="8092">
                  <c:v>84.326451999998994</c:v>
                </c:pt>
                <c:pt idx="8093">
                  <c:v>84.343528999999421</c:v>
                </c:pt>
                <c:pt idx="8094">
                  <c:v>83.937791999999888</c:v>
                </c:pt>
                <c:pt idx="8095">
                  <c:v>83.540076000001875</c:v>
                </c:pt>
                <c:pt idx="8096">
                  <c:v>83.535464000001241</c:v>
                </c:pt>
                <c:pt idx="8097">
                  <c:v>83.131698999999912</c:v>
                </c:pt>
                <c:pt idx="8098">
                  <c:v>83.137377999997966</c:v>
                </c:pt>
                <c:pt idx="8099">
                  <c:v>83.537880000000598</c:v>
                </c:pt>
                <c:pt idx="8100">
                  <c:v>83.129811000001098</c:v>
                </c:pt>
                <c:pt idx="8101">
                  <c:v>83.129390000000399</c:v>
                </c:pt>
                <c:pt idx="8102">
                  <c:v>83.138048999999569</c:v>
                </c:pt>
                <c:pt idx="8103">
                  <c:v>82.732109999997192</c:v>
                </c:pt>
                <c:pt idx="8104">
                  <c:v>82.337793000000261</c:v>
                </c:pt>
                <c:pt idx="8105">
                  <c:v>81.933939000001544</c:v>
                </c:pt>
                <c:pt idx="8106">
                  <c:v>81.535790999999165</c:v>
                </c:pt>
                <c:pt idx="8107">
                  <c:v>81.14152400000097</c:v>
                </c:pt>
                <c:pt idx="8108">
                  <c:v>81.135200000002783</c:v>
                </c:pt>
                <c:pt idx="8109">
                  <c:v>81.126473999999121</c:v>
                </c:pt>
                <c:pt idx="8110">
                  <c:v>81.121567999997183</c:v>
                </c:pt>
                <c:pt idx="8111">
                  <c:v>81.52285700000067</c:v>
                </c:pt>
                <c:pt idx="8112">
                  <c:v>81.529751000002591</c:v>
                </c:pt>
                <c:pt idx="8113">
                  <c:v>81.537446999999531</c:v>
                </c:pt>
                <c:pt idx="8114">
                  <c:v>81.935218999998312</c:v>
                </c:pt>
                <c:pt idx="8115">
                  <c:v>81.533047999998246</c:v>
                </c:pt>
                <c:pt idx="8116">
                  <c:v>81.532369000001211</c:v>
                </c:pt>
                <c:pt idx="8117">
                  <c:v>81.934854000002076</c:v>
                </c:pt>
                <c:pt idx="8118">
                  <c:v>81.529219000000751</c:v>
                </c:pt>
                <c:pt idx="8119">
                  <c:v>81.934253999999044</c:v>
                </c:pt>
                <c:pt idx="8120">
                  <c:v>82.339703999999642</c:v>
                </c:pt>
                <c:pt idx="8121">
                  <c:v>82.343066999999451</c:v>
                </c:pt>
                <c:pt idx="8122">
                  <c:v>83.136235999996984</c:v>
                </c:pt>
                <c:pt idx="8123">
                  <c:v>83.93572100000091</c:v>
                </c:pt>
                <c:pt idx="8124">
                  <c:v>84.33815300000208</c:v>
                </c:pt>
                <c:pt idx="8125">
                  <c:v>84.330090000000894</c:v>
                </c:pt>
                <c:pt idx="8126">
                  <c:v>84.339345999998443</c:v>
                </c:pt>
                <c:pt idx="8127">
                  <c:v>84.747660000000906</c:v>
                </c:pt>
                <c:pt idx="8128">
                  <c:v>85.138379000002203</c:v>
                </c:pt>
                <c:pt idx="8129">
                  <c:v>84.334081999999057</c:v>
                </c:pt>
                <c:pt idx="8130">
                  <c:v>83.935870999997121</c:v>
                </c:pt>
                <c:pt idx="8131">
                  <c:v>83.933588999999472</c:v>
                </c:pt>
                <c:pt idx="8132">
                  <c:v>83.526117000001989</c:v>
                </c:pt>
                <c:pt idx="8133">
                  <c:v>83.924507999999321</c:v>
                </c:pt>
                <c:pt idx="8134">
                  <c:v>83.93129400000106</c:v>
                </c:pt>
                <c:pt idx="8135">
                  <c:v>83.532221000002039</c:v>
                </c:pt>
                <c:pt idx="8136">
                  <c:v>83.13706099999979</c:v>
                </c:pt>
                <c:pt idx="8137">
                  <c:v>83.138450999997474</c:v>
                </c:pt>
                <c:pt idx="8138">
                  <c:v>83.539689999998529</c:v>
                </c:pt>
                <c:pt idx="8139">
                  <c:v>83.146869000002312</c:v>
                </c:pt>
                <c:pt idx="8140">
                  <c:v>82.743583999999828</c:v>
                </c:pt>
                <c:pt idx="8141">
                  <c:v>82.337200999999936</c:v>
                </c:pt>
                <c:pt idx="8142">
                  <c:v>82.338609000000019</c:v>
                </c:pt>
                <c:pt idx="8143">
                  <c:v>82.337243999999885</c:v>
                </c:pt>
                <c:pt idx="8144">
                  <c:v>81.529696000002104</c:v>
                </c:pt>
                <c:pt idx="8145">
                  <c:v>81.132787999997561</c:v>
                </c:pt>
                <c:pt idx="8146">
                  <c:v>81.140935999998362</c:v>
                </c:pt>
                <c:pt idx="8147">
                  <c:v>81.140363000000775</c:v>
                </c:pt>
                <c:pt idx="8148">
                  <c:v>81.141116000001034</c:v>
                </c:pt>
                <c:pt idx="8149">
                  <c:v>81.138548000001151</c:v>
                </c:pt>
                <c:pt idx="8150">
                  <c:v>81.540108999998495</c:v>
                </c:pt>
                <c:pt idx="8151">
                  <c:v>81.540256999997666</c:v>
                </c:pt>
                <c:pt idx="8152">
                  <c:v>81.533691000001284</c:v>
                </c:pt>
                <c:pt idx="8153">
                  <c:v>81.941853000003164</c:v>
                </c:pt>
                <c:pt idx="8154">
                  <c:v>81.927545999998244</c:v>
                </c:pt>
                <c:pt idx="8155">
                  <c:v>81.918830999998363</c:v>
                </c:pt>
                <c:pt idx="8156">
                  <c:v>82.338698000001045</c:v>
                </c:pt>
                <c:pt idx="8157">
                  <c:v>82.338950999999327</c:v>
                </c:pt>
                <c:pt idx="8158">
                  <c:v>82.34096199999982</c:v>
                </c:pt>
                <c:pt idx="8159">
                  <c:v>83.142184000002487</c:v>
                </c:pt>
                <c:pt idx="8160">
                  <c:v>83.138289000000839</c:v>
                </c:pt>
                <c:pt idx="8161">
                  <c:v>83.140616999999452</c:v>
                </c:pt>
                <c:pt idx="8162">
                  <c:v>83.534650999998803</c:v>
                </c:pt>
                <c:pt idx="8163">
                  <c:v>83.527163999999914</c:v>
                </c:pt>
                <c:pt idx="8164">
                  <c:v>83.939818000001878</c:v>
                </c:pt>
                <c:pt idx="8165">
                  <c:v>84.33495199999885</c:v>
                </c:pt>
                <c:pt idx="8166">
                  <c:v>84.330890999999212</c:v>
                </c:pt>
                <c:pt idx="8167">
                  <c:v>84.344353999998589</c:v>
                </c:pt>
                <c:pt idx="8168">
                  <c:v>84.338037999999528</c:v>
                </c:pt>
                <c:pt idx="8169">
                  <c:v>84.33582700000045</c:v>
                </c:pt>
                <c:pt idx="8170">
                  <c:v>84.736043000000791</c:v>
                </c:pt>
                <c:pt idx="8171">
                  <c:v>84.733824000002642</c:v>
                </c:pt>
                <c:pt idx="8172">
                  <c:v>84.345435999997392</c:v>
                </c:pt>
                <c:pt idx="8173">
                  <c:v>83.540120999998862</c:v>
                </c:pt>
                <c:pt idx="8174">
                  <c:v>83.134857000003137</c:v>
                </c:pt>
                <c:pt idx="8175">
                  <c:v>83.141597000000218</c:v>
                </c:pt>
                <c:pt idx="8176">
                  <c:v>82.732761999999639</c:v>
                </c:pt>
                <c:pt idx="8177">
                  <c:v>82.743614999999409</c:v>
                </c:pt>
                <c:pt idx="8178">
                  <c:v>82.354041000000109</c:v>
                </c:pt>
                <c:pt idx="8179">
                  <c:v>82.338113999999734</c:v>
                </c:pt>
                <c:pt idx="8180">
                  <c:v>82.33979200000033</c:v>
                </c:pt>
                <c:pt idx="8181">
                  <c:v>81.941762000001518</c:v>
                </c:pt>
                <c:pt idx="8182">
                  <c:v>81.532198999998229</c:v>
                </c:pt>
                <c:pt idx="8183">
                  <c:v>81.534653999999819</c:v>
                </c:pt>
                <c:pt idx="8184">
                  <c:v>81.938572000002011</c:v>
                </c:pt>
                <c:pt idx="8185">
                  <c:v>81.537703999999223</c:v>
                </c:pt>
                <c:pt idx="8186">
                  <c:v>81.137164999998618</c:v>
                </c:pt>
                <c:pt idx="8187">
                  <c:v>81.134898999999166</c:v>
                </c:pt>
                <c:pt idx="8188">
                  <c:v>81.126504999998758</c:v>
                </c:pt>
                <c:pt idx="8189">
                  <c:v>81.122630000000186</c:v>
                </c:pt>
                <c:pt idx="8190">
                  <c:v>81.530374999999196</c:v>
                </c:pt>
                <c:pt idx="8191">
                  <c:v>81.54049500000184</c:v>
                </c:pt>
                <c:pt idx="8192">
                  <c:v>81.541406000000961</c:v>
                </c:pt>
                <c:pt idx="8193">
                  <c:v>81.940183999998396</c:v>
                </c:pt>
                <c:pt idx="8194">
                  <c:v>82.34062200000119</c:v>
                </c:pt>
                <c:pt idx="8195">
                  <c:v>82.732804999999644</c:v>
                </c:pt>
                <c:pt idx="8196">
                  <c:v>82.725387999998929</c:v>
                </c:pt>
                <c:pt idx="8197">
                  <c:v>82.732122000001254</c:v>
                </c:pt>
                <c:pt idx="8198">
                  <c:v>82.741853999999876</c:v>
                </c:pt>
                <c:pt idx="8199">
                  <c:v>83.137659999998846</c:v>
                </c:pt>
                <c:pt idx="8200">
                  <c:v>83.923936000002129</c:v>
                </c:pt>
                <c:pt idx="8201">
                  <c:v>84.329515999999444</c:v>
                </c:pt>
                <c:pt idx="8202">
                  <c:v>84.336546000000112</c:v>
                </c:pt>
                <c:pt idx="8203">
                  <c:v>84.33091399999978</c:v>
                </c:pt>
                <c:pt idx="8204">
                  <c:v>84.336708999997029</c:v>
                </c:pt>
                <c:pt idx="8205">
                  <c:v>84.337630999999931</c:v>
                </c:pt>
                <c:pt idx="8206">
                  <c:v>84.343663000001129</c:v>
                </c:pt>
                <c:pt idx="8207">
                  <c:v>84.345359000000485</c:v>
                </c:pt>
                <c:pt idx="8208">
                  <c:v>84.339363000000617</c:v>
                </c:pt>
                <c:pt idx="8209">
                  <c:v>83.93883299999942</c:v>
                </c:pt>
                <c:pt idx="8210">
                  <c:v>83.538517999998248</c:v>
                </c:pt>
                <c:pt idx="8211">
                  <c:v>83.928745000000333</c:v>
                </c:pt>
                <c:pt idx="8212">
                  <c:v>83.530917000000784</c:v>
                </c:pt>
                <c:pt idx="8213">
                  <c:v>83.146975000001873</c:v>
                </c:pt>
                <c:pt idx="8214">
                  <c:v>83.143848000001924</c:v>
                </c:pt>
                <c:pt idx="8215">
                  <c:v>82.734535999999935</c:v>
                </c:pt>
                <c:pt idx="8216">
                  <c:v>82.720722999998543</c:v>
                </c:pt>
                <c:pt idx="8217">
                  <c:v>82.720375000000786</c:v>
                </c:pt>
                <c:pt idx="8218">
                  <c:v>82.332840000000544</c:v>
                </c:pt>
                <c:pt idx="8219">
                  <c:v>81.945160999998905</c:v>
                </c:pt>
                <c:pt idx="8220">
                  <c:v>81.544059000000573</c:v>
                </c:pt>
                <c:pt idx="8221">
                  <c:v>81.13179499999967</c:v>
                </c:pt>
                <c:pt idx="8222">
                  <c:v>81.534348999998485</c:v>
                </c:pt>
                <c:pt idx="8223">
                  <c:v>81.522552999999618</c:v>
                </c:pt>
                <c:pt idx="8224">
                  <c:v>81.126062000001525</c:v>
                </c:pt>
                <c:pt idx="8225">
                  <c:v>80.746757000000798</c:v>
                </c:pt>
                <c:pt idx="8226">
                  <c:v>80.736679999998159</c:v>
                </c:pt>
                <c:pt idx="8227">
                  <c:v>81.125978999998893</c:v>
                </c:pt>
                <c:pt idx="8228">
                  <c:v>81.540697000001103</c:v>
                </c:pt>
                <c:pt idx="8229">
                  <c:v>81.938412999999173</c:v>
                </c:pt>
                <c:pt idx="8230">
                  <c:v>82.339829999998642</c:v>
                </c:pt>
                <c:pt idx="8231">
                  <c:v>82.336858000000177</c:v>
                </c:pt>
                <c:pt idx="8232">
                  <c:v>81.935177000002284</c:v>
                </c:pt>
                <c:pt idx="8233">
                  <c:v>81.93924700000133</c:v>
                </c:pt>
                <c:pt idx="8234">
                  <c:v>82.737743999998202</c:v>
                </c:pt>
                <c:pt idx="8235">
                  <c:v>83.133181999999977</c:v>
                </c:pt>
                <c:pt idx="8236">
                  <c:v>83.53175099999936</c:v>
                </c:pt>
                <c:pt idx="8237">
                  <c:v>83.941507999999146</c:v>
                </c:pt>
                <c:pt idx="8238">
                  <c:v>83.541128000001436</c:v>
                </c:pt>
                <c:pt idx="8239">
                  <c:v>83.530772999999328</c:v>
                </c:pt>
                <c:pt idx="8240">
                  <c:v>83.534931999999401</c:v>
                </c:pt>
                <c:pt idx="8241">
                  <c:v>83.943424000000221</c:v>
                </c:pt>
                <c:pt idx="8242">
                  <c:v>84.33422099999882</c:v>
                </c:pt>
                <c:pt idx="8243">
                  <c:v>84.335673000002885</c:v>
                </c:pt>
                <c:pt idx="8244">
                  <c:v>84.334573000001512</c:v>
                </c:pt>
                <c:pt idx="8245">
                  <c:v>84.737167999999656</c:v>
                </c:pt>
                <c:pt idx="8246">
                  <c:v>84.743360000000393</c:v>
                </c:pt>
                <c:pt idx="8247">
                  <c:v>84.734067999997933</c:v>
                </c:pt>
                <c:pt idx="8248">
                  <c:v>84.334935000000428</c:v>
                </c:pt>
                <c:pt idx="8249">
                  <c:v>83.129472999999393</c:v>
                </c:pt>
                <c:pt idx="8250">
                  <c:v>82.718172000000777</c:v>
                </c:pt>
                <c:pt idx="8251">
                  <c:v>82.334169999999745</c:v>
                </c:pt>
                <c:pt idx="8252">
                  <c:v>82.743630999997549</c:v>
                </c:pt>
                <c:pt idx="8253">
                  <c:v>83.536117000000331</c:v>
                </c:pt>
                <c:pt idx="8254">
                  <c:v>82.701389000001654</c:v>
                </c:pt>
                <c:pt idx="8255">
                  <c:v>82.302577000000042</c:v>
                </c:pt>
                <c:pt idx="8256">
                  <c:v>82.33548200000007</c:v>
                </c:pt>
                <c:pt idx="8257">
                  <c:v>82.336052000000223</c:v>
                </c:pt>
                <c:pt idx="8258">
                  <c:v>82.342163999999286</c:v>
                </c:pt>
                <c:pt idx="8259">
                  <c:v>81.535880000000134</c:v>
                </c:pt>
                <c:pt idx="8260">
                  <c:v>81.135038999999267</c:v>
                </c:pt>
                <c:pt idx="8261">
                  <c:v>81.144971000000112</c:v>
                </c:pt>
                <c:pt idx="8262">
                  <c:v>80.736118000000715</c:v>
                </c:pt>
                <c:pt idx="8263">
                  <c:v>80.737286999999924</c:v>
                </c:pt>
                <c:pt idx="8264">
                  <c:v>81.131399000000215</c:v>
                </c:pt>
                <c:pt idx="8265">
                  <c:v>81.528473999999562</c:v>
                </c:pt>
                <c:pt idx="8266">
                  <c:v>81.941495999998722</c:v>
                </c:pt>
                <c:pt idx="8267">
                  <c:v>81.533701000000974</c:v>
                </c:pt>
                <c:pt idx="8268">
                  <c:v>81.530617000001087</c:v>
                </c:pt>
                <c:pt idx="8269">
                  <c:v>81.933682000001909</c:v>
                </c:pt>
                <c:pt idx="8270">
                  <c:v>82.328018999998335</c:v>
                </c:pt>
                <c:pt idx="8271">
                  <c:v>82.738487999999052</c:v>
                </c:pt>
                <c:pt idx="8272">
                  <c:v>82.736450000000332</c:v>
                </c:pt>
                <c:pt idx="8273">
                  <c:v>82.736930999999458</c:v>
                </c:pt>
                <c:pt idx="8274">
                  <c:v>83.135204000000499</c:v>
                </c:pt>
                <c:pt idx="8275">
                  <c:v>83.531520000001137</c:v>
                </c:pt>
                <c:pt idx="8276">
                  <c:v>83.918891000000428</c:v>
                </c:pt>
                <c:pt idx="8277">
                  <c:v>83.92285299999935</c:v>
                </c:pt>
                <c:pt idx="8278">
                  <c:v>83.940083000000584</c:v>
                </c:pt>
                <c:pt idx="8279">
                  <c:v>83.939654999997572</c:v>
                </c:pt>
                <c:pt idx="8280">
                  <c:v>84.346917000000417</c:v>
                </c:pt>
                <c:pt idx="8281">
                  <c:v>84.3340180000028</c:v>
                </c:pt>
                <c:pt idx="8282">
                  <c:v>83.933589999999811</c:v>
                </c:pt>
                <c:pt idx="8283">
                  <c:v>84.335179999999696</c:v>
                </c:pt>
                <c:pt idx="8284">
                  <c:v>84.334647999997856</c:v>
                </c:pt>
                <c:pt idx="8285">
                  <c:v>84.34603700000082</c:v>
                </c:pt>
                <c:pt idx="8286">
                  <c:v>83.924872000002495</c:v>
                </c:pt>
                <c:pt idx="8287">
                  <c:v>83.923930000000098</c:v>
                </c:pt>
                <c:pt idx="8288">
                  <c:v>83.937475999998412</c:v>
                </c:pt>
                <c:pt idx="8289">
                  <c:v>83.539356999998574</c:v>
                </c:pt>
                <c:pt idx="8290">
                  <c:v>83.139731000001518</c:v>
                </c:pt>
                <c:pt idx="8291">
                  <c:v>83.134656000000518</c:v>
                </c:pt>
                <c:pt idx="8292">
                  <c:v>82.336480999999878</c:v>
                </c:pt>
                <c:pt idx="8293">
                  <c:v>81.537332000000617</c:v>
                </c:pt>
                <c:pt idx="8294">
                  <c:v>81.944061999997928</c:v>
                </c:pt>
                <c:pt idx="8295">
                  <c:v>81.536365999997372</c:v>
                </c:pt>
                <c:pt idx="8296">
                  <c:v>81.519940000002691</c:v>
                </c:pt>
                <c:pt idx="8297">
                  <c:v>81.92122500000113</c:v>
                </c:pt>
                <c:pt idx="8298">
                  <c:v>81.536733999998262</c:v>
                </c:pt>
                <c:pt idx="8299">
                  <c:v>81.550493999999901</c:v>
                </c:pt>
                <c:pt idx="8300">
                  <c:v>81.536872000001324</c:v>
                </c:pt>
                <c:pt idx="8301">
                  <c:v>80.31338699999975</c:v>
                </c:pt>
                <c:pt idx="8302">
                  <c:v>80.32224199999979</c:v>
                </c:pt>
                <c:pt idx="8303">
                  <c:v>81.540639999999996</c:v>
                </c:pt>
                <c:pt idx="8304">
                  <c:v>81.934196000001293</c:v>
                </c:pt>
                <c:pt idx="8305">
                  <c:v>81.933307999998931</c:v>
                </c:pt>
                <c:pt idx="8306">
                  <c:v>81.942659999999876</c:v>
                </c:pt>
                <c:pt idx="8307">
                  <c:v>82.34106100000065</c:v>
                </c:pt>
                <c:pt idx="8308">
                  <c:v>82.735115999999834</c:v>
                </c:pt>
                <c:pt idx="8309">
                  <c:v>82.734237000000576</c:v>
                </c:pt>
                <c:pt idx="8310">
                  <c:v>82.74311200000011</c:v>
                </c:pt>
                <c:pt idx="8311">
                  <c:v>82.731664999999339</c:v>
                </c:pt>
                <c:pt idx="8312">
                  <c:v>82.731362999998964</c:v>
                </c:pt>
                <c:pt idx="8313">
                  <c:v>82.746338000000833</c:v>
                </c:pt>
                <c:pt idx="8314">
                  <c:v>83.135889999999904</c:v>
                </c:pt>
                <c:pt idx="8315">
                  <c:v>83.531900999999209</c:v>
                </c:pt>
                <c:pt idx="8316">
                  <c:v>83.94272700000073</c:v>
                </c:pt>
                <c:pt idx="8317">
                  <c:v>84.743107000002055</c:v>
                </c:pt>
                <c:pt idx="8318">
                  <c:v>85.13383099999777</c:v>
                </c:pt>
                <c:pt idx="8319">
                  <c:v>85.133760999999481</c:v>
                </c:pt>
                <c:pt idx="8320">
                  <c:v>84.733326000001398</c:v>
                </c:pt>
                <c:pt idx="8321">
                  <c:v>84.340372000000229</c:v>
                </c:pt>
                <c:pt idx="8322">
                  <c:v>83.942363000001194</c:v>
                </c:pt>
                <c:pt idx="8323">
                  <c:v>83.93867699999754</c:v>
                </c:pt>
                <c:pt idx="8324">
                  <c:v>83.543371999997191</c:v>
                </c:pt>
                <c:pt idx="8325">
                  <c:v>83.138487000002328</c:v>
                </c:pt>
                <c:pt idx="8326">
                  <c:v>83.531864000001235</c:v>
                </c:pt>
                <c:pt idx="8327">
                  <c:v>83.14017699999971</c:v>
                </c:pt>
                <c:pt idx="8328">
                  <c:v>82.745297000001301</c:v>
                </c:pt>
                <c:pt idx="8329">
                  <c:v>83.14104100000111</c:v>
                </c:pt>
                <c:pt idx="8330">
                  <c:v>83.13177999999823</c:v>
                </c:pt>
                <c:pt idx="8331">
                  <c:v>82.736448999999993</c:v>
                </c:pt>
                <c:pt idx="8332">
                  <c:v>81.946988999999292</c:v>
                </c:pt>
                <c:pt idx="8333">
                  <c:v>81.539313999998569</c:v>
                </c:pt>
                <c:pt idx="8334">
                  <c:v>81.536120000001404</c:v>
                </c:pt>
                <c:pt idx="8335">
                  <c:v>81.531569999999931</c:v>
                </c:pt>
                <c:pt idx="8336">
                  <c:v>81.537728000000072</c:v>
                </c:pt>
                <c:pt idx="8337">
                  <c:v>81.120088999998529</c:v>
                </c:pt>
                <c:pt idx="8338">
                  <c:v>81.119175999998674</c:v>
                </c:pt>
                <c:pt idx="8339">
                  <c:v>81.538448000000074</c:v>
                </c:pt>
                <c:pt idx="8340">
                  <c:v>81.524889000000996</c:v>
                </c:pt>
                <c:pt idx="8341">
                  <c:v>81.129368000000227</c:v>
                </c:pt>
                <c:pt idx="8342">
                  <c:v>81.134634000000347</c:v>
                </c:pt>
                <c:pt idx="8343">
                  <c:v>81.535399000001064</c:v>
                </c:pt>
                <c:pt idx="8344">
                  <c:v>81.937202000000298</c:v>
                </c:pt>
                <c:pt idx="8345">
                  <c:v>81.938696000000334</c:v>
                </c:pt>
                <c:pt idx="8346">
                  <c:v>81.934488999998564</c:v>
                </c:pt>
                <c:pt idx="8347">
                  <c:v>82.736120000001392</c:v>
                </c:pt>
                <c:pt idx="8348">
                  <c:v>83.542686000001424</c:v>
                </c:pt>
                <c:pt idx="8349">
                  <c:v>83.128055999999958</c:v>
                </c:pt>
                <c:pt idx="8350">
                  <c:v>83.132078000000888</c:v>
                </c:pt>
                <c:pt idx="8351">
                  <c:v>83.535752999997158</c:v>
                </c:pt>
                <c:pt idx="8352">
                  <c:v>83.535275999999442</c:v>
                </c:pt>
                <c:pt idx="8353">
                  <c:v>83.943383000000949</c:v>
                </c:pt>
                <c:pt idx="8354">
                  <c:v>83.95023399999917</c:v>
                </c:pt>
                <c:pt idx="8355">
                  <c:v>83.9371860000021</c:v>
                </c:pt>
                <c:pt idx="8356">
                  <c:v>83.915314000000933</c:v>
                </c:pt>
                <c:pt idx="8357">
                  <c:v>83.931650999998226</c:v>
                </c:pt>
                <c:pt idx="8358">
                  <c:v>84.341447000000358</c:v>
                </c:pt>
                <c:pt idx="8359">
                  <c:v>84.333254999999212</c:v>
                </c:pt>
                <c:pt idx="8360">
                  <c:v>84.321581999998273</c:v>
                </c:pt>
                <c:pt idx="8361">
                  <c:v>84.326398999999185</c:v>
                </c:pt>
                <c:pt idx="8362">
                  <c:v>83.938360999999759</c:v>
                </c:pt>
                <c:pt idx="8363">
                  <c:v>83.540746000003139</c:v>
                </c:pt>
                <c:pt idx="8364">
                  <c:v>83.537525000000414</c:v>
                </c:pt>
                <c:pt idx="8365">
                  <c:v>83.53081999999705</c:v>
                </c:pt>
                <c:pt idx="8366">
                  <c:v>83.531824999998946</c:v>
                </c:pt>
                <c:pt idx="8367">
                  <c:v>83.141326999999706</c:v>
                </c:pt>
                <c:pt idx="8368">
                  <c:v>82.745001000002958</c:v>
                </c:pt>
                <c:pt idx="8369">
                  <c:v>82.333967000000143</c:v>
                </c:pt>
                <c:pt idx="8370">
                  <c:v>81.933171999996546</c:v>
                </c:pt>
                <c:pt idx="8371">
                  <c:v>81.943109000002721</c:v>
                </c:pt>
                <c:pt idx="8372">
                  <c:v>81.544426000001124</c:v>
                </c:pt>
                <c:pt idx="8373">
                  <c:v>81.129986999998778</c:v>
                </c:pt>
                <c:pt idx="8374">
                  <c:v>81.130848999999614</c:v>
                </c:pt>
                <c:pt idx="8375">
                  <c:v>81.142553000000078</c:v>
                </c:pt>
                <c:pt idx="8376">
                  <c:v>81.138182000000938</c:v>
                </c:pt>
                <c:pt idx="8377">
                  <c:v>81.136598999999819</c:v>
                </c:pt>
                <c:pt idx="8378">
                  <c:v>81.133298999999511</c:v>
                </c:pt>
                <c:pt idx="8379">
                  <c:v>81.135479999999404</c:v>
                </c:pt>
                <c:pt idx="8380">
                  <c:v>81.135238000001152</c:v>
                </c:pt>
                <c:pt idx="8381">
                  <c:v>81.537692999999081</c:v>
                </c:pt>
                <c:pt idx="8382">
                  <c:v>81.940777999999398</c:v>
                </c:pt>
                <c:pt idx="8383">
                  <c:v>81.930781000002071</c:v>
                </c:pt>
                <c:pt idx="8384">
                  <c:v>82.338785000001394</c:v>
                </c:pt>
                <c:pt idx="8385">
                  <c:v>82.733452000000398</c:v>
                </c:pt>
                <c:pt idx="8386">
                  <c:v>83.129697999999166</c:v>
                </c:pt>
                <c:pt idx="8387">
                  <c:v>83.936355999997602</c:v>
                </c:pt>
                <c:pt idx="8388">
                  <c:v>83.934926000000985</c:v>
                </c:pt>
                <c:pt idx="8389">
                  <c:v>83.937417000000266</c:v>
                </c:pt>
                <c:pt idx="8390">
                  <c:v>83.938276999996731</c:v>
                </c:pt>
                <c:pt idx="8391">
                  <c:v>83.531175000000815</c:v>
                </c:pt>
                <c:pt idx="8392">
                  <c:v>83.529182000002777</c:v>
                </c:pt>
                <c:pt idx="8393">
                  <c:v>83.54178899999971</c:v>
                </c:pt>
                <c:pt idx="8394">
                  <c:v>83.54520599999961</c:v>
                </c:pt>
                <c:pt idx="8395">
                  <c:v>83.530116999999109</c:v>
                </c:pt>
                <c:pt idx="8396">
                  <c:v>83.926759000001027</c:v>
                </c:pt>
                <c:pt idx="8397">
                  <c:v>84.338887999999884</c:v>
                </c:pt>
                <c:pt idx="8398">
                  <c:v>84.344461999998771</c:v>
                </c:pt>
                <c:pt idx="8399">
                  <c:v>84.329228000000171</c:v>
                </c:pt>
                <c:pt idx="8400">
                  <c:v>84.314764000000253</c:v>
                </c:pt>
                <c:pt idx="8401">
                  <c:v>84.331514000002755</c:v>
                </c:pt>
                <c:pt idx="8402">
                  <c:v>84.330503999999223</c:v>
                </c:pt>
                <c:pt idx="8403">
                  <c:v>83.926822000000527</c:v>
                </c:pt>
                <c:pt idx="8404">
                  <c:v>83.139476999999147</c:v>
                </c:pt>
                <c:pt idx="8405">
                  <c:v>82.324678999999037</c:v>
                </c:pt>
                <c:pt idx="8406">
                  <c:v>81.923621000001049</c:v>
                </c:pt>
                <c:pt idx="8407">
                  <c:v>81.917061999999703</c:v>
                </c:pt>
                <c:pt idx="8408">
                  <c:v>81.918721000001085</c:v>
                </c:pt>
                <c:pt idx="8409">
                  <c:v>81.53943800000053</c:v>
                </c:pt>
                <c:pt idx="8410">
                  <c:v>79.535590000000241</c:v>
                </c:pt>
                <c:pt idx="8411">
                  <c:v>76.309854999997356</c:v>
                </c:pt>
                <c:pt idx="8412">
                  <c:v>73.51308099999801</c:v>
                </c:pt>
                <c:pt idx="8413">
                  <c:v>71.936743000001286</c:v>
                </c:pt>
                <c:pt idx="8414">
                  <c:v>71.136440000000619</c:v>
                </c:pt>
                <c:pt idx="8415">
                  <c:v>70.334349999998778</c:v>
                </c:pt>
                <c:pt idx="8416">
                  <c:v>69.533949000001314</c:v>
                </c:pt>
                <c:pt idx="8417">
                  <c:v>69.526891000002081</c:v>
                </c:pt>
                <c:pt idx="8418">
                  <c:v>69.931079999997735</c:v>
                </c:pt>
                <c:pt idx="8419">
                  <c:v>71.13575799999893</c:v>
                </c:pt>
                <c:pt idx="8420">
                  <c:v>71.935296999999252</c:v>
                </c:pt>
                <c:pt idx="8421">
                  <c:v>71.524339000000282</c:v>
                </c:pt>
                <c:pt idx="8422">
                  <c:v>72.320737000003305</c:v>
                </c:pt>
                <c:pt idx="8423">
                  <c:v>73.143567000001383</c:v>
                </c:pt>
                <c:pt idx="8424">
                  <c:v>73.139513999997121</c:v>
                </c:pt>
                <c:pt idx="8425">
                  <c:v>73.934759999999358</c:v>
                </c:pt>
                <c:pt idx="8426">
                  <c:v>74.731664000002638</c:v>
                </c:pt>
                <c:pt idx="8427">
                  <c:v>75.120967999997788</c:v>
                </c:pt>
                <c:pt idx="8428">
                  <c:v>75.493486999996833</c:v>
                </c:pt>
                <c:pt idx="8429">
                  <c:v>75.904392000003327</c:v>
                </c:pt>
                <c:pt idx="8430">
                  <c:v>76.734452000000601</c:v>
                </c:pt>
                <c:pt idx="8431">
                  <c:v>77.132328999998549</c:v>
                </c:pt>
                <c:pt idx="8432">
                  <c:v>77.136103999999591</c:v>
                </c:pt>
                <c:pt idx="8433">
                  <c:v>77.945648000000062</c:v>
                </c:pt>
                <c:pt idx="8434">
                  <c:v>78.342987000001472</c:v>
                </c:pt>
                <c:pt idx="8435">
                  <c:v>78.333897999998612</c:v>
                </c:pt>
                <c:pt idx="8436">
                  <c:v>78.737433999998757</c:v>
                </c:pt>
                <c:pt idx="8437">
                  <c:v>78.739356000001862</c:v>
                </c:pt>
                <c:pt idx="8438">
                  <c:v>79.137446999999497</c:v>
                </c:pt>
                <c:pt idx="8439">
                  <c:v>79.537043999997707</c:v>
                </c:pt>
                <c:pt idx="8440">
                  <c:v>79.538616000002378</c:v>
                </c:pt>
                <c:pt idx="8441">
                  <c:v>79.535985000002938</c:v>
                </c:pt>
                <c:pt idx="8442">
                  <c:v>79.938320000000374</c:v>
                </c:pt>
                <c:pt idx="8443">
                  <c:v>80.345276999998191</c:v>
                </c:pt>
                <c:pt idx="8444">
                  <c:v>80.345330999998282</c:v>
                </c:pt>
                <c:pt idx="8445">
                  <c:v>80.326457000000687</c:v>
                </c:pt>
                <c:pt idx="8446">
                  <c:v>80.721347999999125</c:v>
                </c:pt>
                <c:pt idx="8447">
                  <c:v>81.131338000001392</c:v>
                </c:pt>
                <c:pt idx="8448">
                  <c:v>81.132810000001314</c:v>
                </c:pt>
                <c:pt idx="8449">
                  <c:v>80.737302999998064</c:v>
                </c:pt>
                <c:pt idx="8450">
                  <c:v>80.743372000000818</c:v>
                </c:pt>
                <c:pt idx="8451">
                  <c:v>81.546617000000708</c:v>
                </c:pt>
                <c:pt idx="8452">
                  <c:v>81.136982999998907</c:v>
                </c:pt>
                <c:pt idx="8453">
                  <c:v>80.740762000001268</c:v>
                </c:pt>
                <c:pt idx="8454">
                  <c:v>81.547748000001548</c:v>
                </c:pt>
                <c:pt idx="8455">
                  <c:v>81.545428999998705</c:v>
                </c:pt>
                <c:pt idx="8456">
                  <c:v>81.540766999999335</c:v>
                </c:pt>
                <c:pt idx="8457">
                  <c:v>81.536445999998932</c:v>
                </c:pt>
                <c:pt idx="8458">
                  <c:v>81.138281999998469</c:v>
                </c:pt>
                <c:pt idx="8459">
                  <c:v>81.137221999999781</c:v>
                </c:pt>
                <c:pt idx="8460">
                  <c:v>81.545237000002771</c:v>
                </c:pt>
                <c:pt idx="8461">
                  <c:v>81.551088000000902</c:v>
                </c:pt>
                <c:pt idx="8462">
                  <c:v>81.544372999997734</c:v>
                </c:pt>
                <c:pt idx="8463">
                  <c:v>81.92815199999967</c:v>
                </c:pt>
                <c:pt idx="8464">
                  <c:v>81.932973000001937</c:v>
                </c:pt>
                <c:pt idx="8465">
                  <c:v>81.939744000002236</c:v>
                </c:pt>
                <c:pt idx="8466">
                  <c:v>81.935128000000304</c:v>
                </c:pt>
                <c:pt idx="8467">
                  <c:v>82.340216999998688</c:v>
                </c:pt>
                <c:pt idx="8468">
                  <c:v>82.334849999997061</c:v>
                </c:pt>
                <c:pt idx="8469">
                  <c:v>81.941742999998667</c:v>
                </c:pt>
                <c:pt idx="8470">
                  <c:v>82.346661000001063</c:v>
                </c:pt>
                <c:pt idx="8471">
                  <c:v>82.340184000002012</c:v>
                </c:pt>
                <c:pt idx="8472">
                  <c:v>81.933175000001199</c:v>
                </c:pt>
                <c:pt idx="8473">
                  <c:v>81.939423999999462</c:v>
                </c:pt>
                <c:pt idx="8474">
                  <c:v>81.942827999998542</c:v>
                </c:pt>
                <c:pt idx="8475">
                  <c:v>82.33598599999965</c:v>
                </c:pt>
                <c:pt idx="8476">
                  <c:v>82.732775000000402</c:v>
                </c:pt>
                <c:pt idx="8477">
                  <c:v>82.73305899999832</c:v>
                </c:pt>
                <c:pt idx="8478">
                  <c:v>82.745953000001464</c:v>
                </c:pt>
                <c:pt idx="8479">
                  <c:v>82.735506000000896</c:v>
                </c:pt>
                <c:pt idx="8480">
                  <c:v>82.738115000000107</c:v>
                </c:pt>
                <c:pt idx="8481">
                  <c:v>82.348303000000328</c:v>
                </c:pt>
                <c:pt idx="8482">
                  <c:v>82.728326000000379</c:v>
                </c:pt>
                <c:pt idx="8483">
                  <c:v>82.729223999998794</c:v>
                </c:pt>
                <c:pt idx="8484">
                  <c:v>82.34633499999984</c:v>
                </c:pt>
                <c:pt idx="8485">
                  <c:v>82.737658000001829</c:v>
                </c:pt>
                <c:pt idx="8486">
                  <c:v>82.728849999999511</c:v>
                </c:pt>
                <c:pt idx="8487">
                  <c:v>82.343324999999425</c:v>
                </c:pt>
                <c:pt idx="8488">
                  <c:v>82.34023300000041</c:v>
                </c:pt>
                <c:pt idx="8489">
                  <c:v>82.727992000000086</c:v>
                </c:pt>
                <c:pt idx="8490">
                  <c:v>82.333685999999602</c:v>
                </c:pt>
                <c:pt idx="8491">
                  <c:v>82.344310000001883</c:v>
                </c:pt>
                <c:pt idx="8492">
                  <c:v>82.737271999998484</c:v>
                </c:pt>
                <c:pt idx="8493">
                  <c:v>82.735274999999092</c:v>
                </c:pt>
                <c:pt idx="8494">
                  <c:v>82.738386000000901</c:v>
                </c:pt>
                <c:pt idx="8495">
                  <c:v>82.732170999999653</c:v>
                </c:pt>
                <c:pt idx="8496">
                  <c:v>82.342550999999389</c:v>
                </c:pt>
                <c:pt idx="8497">
                  <c:v>82.743967999998858</c:v>
                </c:pt>
                <c:pt idx="8498">
                  <c:v>82.731544999998732</c:v>
                </c:pt>
                <c:pt idx="8499">
                  <c:v>82.329554000001394</c:v>
                </c:pt>
                <c:pt idx="8500">
                  <c:v>82.73453100000188</c:v>
                </c:pt>
                <c:pt idx="8501">
                  <c:v>82.737483999997494</c:v>
                </c:pt>
                <c:pt idx="8502">
                  <c:v>82.732962999998563</c:v>
                </c:pt>
                <c:pt idx="8503">
                  <c:v>82.744502000001376</c:v>
                </c:pt>
                <c:pt idx="8504">
                  <c:v>82.738012000001618</c:v>
                </c:pt>
                <c:pt idx="8505">
                  <c:v>82.734510999998747</c:v>
                </c:pt>
                <c:pt idx="8506">
                  <c:v>82.740987000001041</c:v>
                </c:pt>
                <c:pt idx="8507">
                  <c:v>82.73350500000015</c:v>
                </c:pt>
                <c:pt idx="8508">
                  <c:v>82.745287999998254</c:v>
                </c:pt>
                <c:pt idx="8509">
                  <c:v>82.3427320000024</c:v>
                </c:pt>
                <c:pt idx="8510">
                  <c:v>82.731475000000501</c:v>
                </c:pt>
                <c:pt idx="8511">
                  <c:v>82.732786000000488</c:v>
                </c:pt>
                <c:pt idx="8512">
                  <c:v>82.341530999999634</c:v>
                </c:pt>
                <c:pt idx="8513">
                  <c:v>82.735902999997052</c:v>
                </c:pt>
                <c:pt idx="8514">
                  <c:v>83.137803000000019</c:v>
                </c:pt>
                <c:pt idx="8515">
                  <c:v>83.14610899999974</c:v>
                </c:pt>
                <c:pt idx="8516">
                  <c:v>82.340827999998112</c:v>
                </c:pt>
                <c:pt idx="8517">
                  <c:v>82.732539000000543</c:v>
                </c:pt>
                <c:pt idx="8518">
                  <c:v>83.138680000002239</c:v>
                </c:pt>
                <c:pt idx="8519">
                  <c:v>82.343340000000865</c:v>
                </c:pt>
                <c:pt idx="8520">
                  <c:v>82.325931000000821</c:v>
                </c:pt>
                <c:pt idx="8521">
                  <c:v>82.733672000002116</c:v>
                </c:pt>
                <c:pt idx="8522">
                  <c:v>82.739757999999711</c:v>
                </c:pt>
                <c:pt idx="8523">
                  <c:v>82.730499999997846</c:v>
                </c:pt>
                <c:pt idx="8524">
                  <c:v>82.73342699999921</c:v>
                </c:pt>
                <c:pt idx="8525">
                  <c:v>82.74356600000101</c:v>
                </c:pt>
                <c:pt idx="8526">
                  <c:v>82.737787999998545</c:v>
                </c:pt>
                <c:pt idx="8527">
                  <c:v>82.333707999999774</c:v>
                </c:pt>
                <c:pt idx="8528">
                  <c:v>82.343461000001867</c:v>
                </c:pt>
                <c:pt idx="8529">
                  <c:v>82.733699000000342</c:v>
                </c:pt>
                <c:pt idx="8530">
                  <c:v>82.730703000001085</c:v>
                </c:pt>
                <c:pt idx="8531">
                  <c:v>82.737950999999157</c:v>
                </c:pt>
                <c:pt idx="8532">
                  <c:v>82.738996999996743</c:v>
                </c:pt>
                <c:pt idx="8533">
                  <c:v>82.730134000001271</c:v>
                </c:pt>
                <c:pt idx="8534">
                  <c:v>82.739415000000008</c:v>
                </c:pt>
                <c:pt idx="8535">
                  <c:v>82.74149799999941</c:v>
                </c:pt>
                <c:pt idx="8536">
                  <c:v>82.731581000000006</c:v>
                </c:pt>
                <c:pt idx="8537">
                  <c:v>82.732747999998537</c:v>
                </c:pt>
                <c:pt idx="8538">
                  <c:v>82.734057000001485</c:v>
                </c:pt>
                <c:pt idx="8539">
                  <c:v>82.738956000001053</c:v>
                </c:pt>
                <c:pt idx="8540">
                  <c:v>82.340325999999152</c:v>
                </c:pt>
                <c:pt idx="8541">
                  <c:v>82.33886900000067</c:v>
                </c:pt>
                <c:pt idx="8542">
                  <c:v>82.73377900000196</c:v>
                </c:pt>
                <c:pt idx="8543">
                  <c:v>82.734722999997757</c:v>
                </c:pt>
                <c:pt idx="8544">
                  <c:v>83.140760000000625</c:v>
                </c:pt>
                <c:pt idx="8545">
                  <c:v>83.137779000002809</c:v>
                </c:pt>
                <c:pt idx="8546">
                  <c:v>82.342992999999808</c:v>
                </c:pt>
                <c:pt idx="8547">
                  <c:v>82.341096999998229</c:v>
                </c:pt>
                <c:pt idx="8548">
                  <c:v>82.736163999998098</c:v>
                </c:pt>
                <c:pt idx="8549">
                  <c:v>82.738217000001896</c:v>
                </c:pt>
                <c:pt idx="8550">
                  <c:v>82.734762000000046</c:v>
                </c:pt>
                <c:pt idx="8551">
                  <c:v>83.138573999999096</c:v>
                </c:pt>
                <c:pt idx="8552">
                  <c:v>82.739983999999822</c:v>
                </c:pt>
                <c:pt idx="8553">
                  <c:v>82.740278999997827</c:v>
                </c:pt>
                <c:pt idx="8554">
                  <c:v>83.135398000000748</c:v>
                </c:pt>
                <c:pt idx="8555">
                  <c:v>82.735273000002053</c:v>
                </c:pt>
                <c:pt idx="8556">
                  <c:v>82.735583000001498</c:v>
                </c:pt>
                <c:pt idx="8557">
                  <c:v>82.735389000001305</c:v>
                </c:pt>
                <c:pt idx="8558">
                  <c:v>82.33793799999836</c:v>
                </c:pt>
                <c:pt idx="8559">
                  <c:v>82.338299999997218</c:v>
                </c:pt>
                <c:pt idx="8560">
                  <c:v>82.738012999998318</c:v>
                </c:pt>
                <c:pt idx="8561">
                  <c:v>82.734135000002425</c:v>
                </c:pt>
                <c:pt idx="8562">
                  <c:v>82.736852000001818</c:v>
                </c:pt>
                <c:pt idx="8563">
                  <c:v>82.73944499999925</c:v>
                </c:pt>
                <c:pt idx="8564">
                  <c:v>82.734123999998701</c:v>
                </c:pt>
                <c:pt idx="8565">
                  <c:v>82.743217999999615</c:v>
                </c:pt>
                <c:pt idx="8566">
                  <c:v>82.741916000002675</c:v>
                </c:pt>
                <c:pt idx="8567">
                  <c:v>82.72906299999886</c:v>
                </c:pt>
                <c:pt idx="8568">
                  <c:v>82.735579000000143</c:v>
                </c:pt>
                <c:pt idx="8569">
                  <c:v>82.736899999999878</c:v>
                </c:pt>
                <c:pt idx="8570">
                  <c:v>83.134168999999417</c:v>
                </c:pt>
                <c:pt idx="8571">
                  <c:v>83.137014000002125</c:v>
                </c:pt>
                <c:pt idx="8572">
                  <c:v>82.336172999997473</c:v>
                </c:pt>
                <c:pt idx="8573">
                  <c:v>82.736550999998144</c:v>
                </c:pt>
                <c:pt idx="8574">
                  <c:v>82.742653000001155</c:v>
                </c:pt>
                <c:pt idx="8575">
                  <c:v>82.332181999999705</c:v>
                </c:pt>
                <c:pt idx="8576">
                  <c:v>82.730830000000424</c:v>
                </c:pt>
                <c:pt idx="8577">
                  <c:v>82.741363000001002</c:v>
                </c:pt>
                <c:pt idx="8578">
                  <c:v>82.737035999998625</c:v>
                </c:pt>
                <c:pt idx="8579">
                  <c:v>82.739211000000068</c:v>
                </c:pt>
                <c:pt idx="8580">
                  <c:v>83.138660999999445</c:v>
                </c:pt>
                <c:pt idx="8581">
                  <c:v>82.742473999998765</c:v>
                </c:pt>
                <c:pt idx="8582">
                  <c:v>82.333695000002592</c:v>
                </c:pt>
                <c:pt idx="8583">
                  <c:v>82.728520000000572</c:v>
                </c:pt>
                <c:pt idx="8584">
                  <c:v>82.73956299999918</c:v>
                </c:pt>
                <c:pt idx="8585">
                  <c:v>82.733729999999923</c:v>
                </c:pt>
                <c:pt idx="8586">
                  <c:v>82.739733999998862</c:v>
                </c:pt>
                <c:pt idx="8587">
                  <c:v>82.72198600000047</c:v>
                </c:pt>
                <c:pt idx="8588">
                  <c:v>82.713504999999714</c:v>
                </c:pt>
                <c:pt idx="8589">
                  <c:v>83.139549999998451</c:v>
                </c:pt>
                <c:pt idx="8590">
                  <c:v>83.130889000002242</c:v>
                </c:pt>
                <c:pt idx="8591">
                  <c:v>82.731586000001698</c:v>
                </c:pt>
                <c:pt idx="8592">
                  <c:v>82.743206999999529</c:v>
                </c:pt>
                <c:pt idx="8593">
                  <c:v>82.738922000000457</c:v>
                </c:pt>
                <c:pt idx="8594">
                  <c:v>82.734994999998889</c:v>
                </c:pt>
                <c:pt idx="8595">
                  <c:v>82.735647000001336</c:v>
                </c:pt>
                <c:pt idx="8596">
                  <c:v>82.344406000001584</c:v>
                </c:pt>
                <c:pt idx="8597">
                  <c:v>82.343569999998692</c:v>
                </c:pt>
                <c:pt idx="8598">
                  <c:v>82.326281999999651</c:v>
                </c:pt>
                <c:pt idx="8599">
                  <c:v>82.326042999998776</c:v>
                </c:pt>
                <c:pt idx="8600">
                  <c:v>82.738956999997754</c:v>
                </c:pt>
                <c:pt idx="8601">
                  <c:v>82.747043999999732</c:v>
                </c:pt>
                <c:pt idx="8602">
                  <c:v>82.341242000000079</c:v>
                </c:pt>
                <c:pt idx="8603">
                  <c:v>82.729256000002351</c:v>
                </c:pt>
                <c:pt idx="8604">
                  <c:v>82.731479000001855</c:v>
                </c:pt>
                <c:pt idx="8605">
                  <c:v>82.343540999999846</c:v>
                </c:pt>
                <c:pt idx="8606">
                  <c:v>83.140739000000735</c:v>
                </c:pt>
                <c:pt idx="8607">
                  <c:v>83.132219999998028</c:v>
                </c:pt>
                <c:pt idx="8608">
                  <c:v>82.736139000000549</c:v>
                </c:pt>
                <c:pt idx="8609">
                  <c:v>82.328869000002328</c:v>
                </c:pt>
                <c:pt idx="8610">
                  <c:v>82.717585999998846</c:v>
                </c:pt>
                <c:pt idx="8611">
                  <c:v>83.130120000000147</c:v>
                </c:pt>
                <c:pt idx="8612">
                  <c:v>82.736509999998816</c:v>
                </c:pt>
                <c:pt idx="8613">
                  <c:v>82.730564999998023</c:v>
                </c:pt>
                <c:pt idx="8614">
                  <c:v>82.739716000000044</c:v>
                </c:pt>
                <c:pt idx="8615">
                  <c:v>82.738661999999749</c:v>
                </c:pt>
                <c:pt idx="8616">
                  <c:v>82.734544999999343</c:v>
                </c:pt>
                <c:pt idx="8617">
                  <c:v>82.732457000001887</c:v>
                </c:pt>
                <c:pt idx="8618">
                  <c:v>83.138238000001706</c:v>
                </c:pt>
                <c:pt idx="8619">
                  <c:v>83.133070999998722</c:v>
                </c:pt>
                <c:pt idx="8620">
                  <c:v>82.726914999999281</c:v>
                </c:pt>
                <c:pt idx="8621">
                  <c:v>82.736390999998548</c:v>
                </c:pt>
                <c:pt idx="8622">
                  <c:v>82.735188999999082</c:v>
                </c:pt>
                <c:pt idx="8623">
                  <c:v>82.737638000002335</c:v>
                </c:pt>
                <c:pt idx="8624">
                  <c:v>82.746097000002919</c:v>
                </c:pt>
                <c:pt idx="8625">
                  <c:v>82.738429999997607</c:v>
                </c:pt>
                <c:pt idx="8626">
                  <c:v>82.735493999996834</c:v>
                </c:pt>
                <c:pt idx="8627">
                  <c:v>83.140670000002899</c:v>
                </c:pt>
                <c:pt idx="8628">
                  <c:v>83.136120000001426</c:v>
                </c:pt>
                <c:pt idx="8629">
                  <c:v>82.735883999997895</c:v>
                </c:pt>
                <c:pt idx="8630">
                  <c:v>82.728830000000016</c:v>
                </c:pt>
                <c:pt idx="8631">
                  <c:v>83.131610999999225</c:v>
                </c:pt>
                <c:pt idx="8632">
                  <c:v>83.134737999999174</c:v>
                </c:pt>
                <c:pt idx="8633">
                  <c:v>82.738821000002645</c:v>
                </c:pt>
                <c:pt idx="8634">
                  <c:v>82.741201000000729</c:v>
                </c:pt>
                <c:pt idx="8635">
                  <c:v>82.725870999998733</c:v>
                </c:pt>
                <c:pt idx="8636">
                  <c:v>82.729562000000442</c:v>
                </c:pt>
                <c:pt idx="8637">
                  <c:v>82.735089999998308</c:v>
                </c:pt>
                <c:pt idx="8638">
                  <c:v>82.733974999999191</c:v>
                </c:pt>
                <c:pt idx="8639">
                  <c:v>82.742646000002424</c:v>
                </c:pt>
                <c:pt idx="8640">
                  <c:v>82.741598000000522</c:v>
                </c:pt>
                <c:pt idx="8641">
                  <c:v>82.740765999998985</c:v>
                </c:pt>
                <c:pt idx="8642">
                  <c:v>82.733845999999176</c:v>
                </c:pt>
                <c:pt idx="8643">
                  <c:v>82.728232000001299</c:v>
                </c:pt>
                <c:pt idx="8644">
                  <c:v>82.339443000002234</c:v>
                </c:pt>
                <c:pt idx="8645">
                  <c:v>82.339417999997409</c:v>
                </c:pt>
                <c:pt idx="8646">
                  <c:v>83.129183999999782</c:v>
                </c:pt>
                <c:pt idx="8647">
                  <c:v>82.729134000001068</c:v>
                </c:pt>
                <c:pt idx="8648">
                  <c:v>82.334940999998821</c:v>
                </c:pt>
                <c:pt idx="8649">
                  <c:v>83.144013999999856</c:v>
                </c:pt>
                <c:pt idx="8650">
                  <c:v>83.135841000001506</c:v>
                </c:pt>
                <c:pt idx="8651">
                  <c:v>82.329458000001637</c:v>
                </c:pt>
                <c:pt idx="8652">
                  <c:v>81.943846999997902</c:v>
                </c:pt>
                <c:pt idx="8653">
                  <c:v>82.335652999999695</c:v>
                </c:pt>
                <c:pt idx="8654">
                  <c:v>82.730618000001414</c:v>
                </c:pt>
                <c:pt idx="8655">
                  <c:v>82.739132999999129</c:v>
                </c:pt>
                <c:pt idx="8656">
                  <c:v>82.739418000001024</c:v>
                </c:pt>
                <c:pt idx="8657">
                  <c:v>82.740857000000688</c:v>
                </c:pt>
                <c:pt idx="8658">
                  <c:v>82.742716999997356</c:v>
                </c:pt>
                <c:pt idx="8659">
                  <c:v>82.747376999999688</c:v>
                </c:pt>
                <c:pt idx="8660">
                  <c:v>82.743221000000631</c:v>
                </c:pt>
                <c:pt idx="8661">
                  <c:v>82.732191999999486</c:v>
                </c:pt>
                <c:pt idx="8662">
                  <c:v>83.131225999999913</c:v>
                </c:pt>
                <c:pt idx="8663">
                  <c:v>83.132082999999</c:v>
                </c:pt>
                <c:pt idx="8664">
                  <c:v>82.738766999998916</c:v>
                </c:pt>
                <c:pt idx="8665">
                  <c:v>82.744437000001199</c:v>
                </c:pt>
                <c:pt idx="8666">
                  <c:v>82.747572000000218</c:v>
                </c:pt>
                <c:pt idx="8667">
                  <c:v>82.735344000000623</c:v>
                </c:pt>
                <c:pt idx="8668">
                  <c:v>82.734693000002153</c:v>
                </c:pt>
                <c:pt idx="8669">
                  <c:v>82.733328999998776</c:v>
                </c:pt>
                <c:pt idx="8670">
                  <c:v>82.733406999999715</c:v>
                </c:pt>
                <c:pt idx="8671">
                  <c:v>82.745460000001913</c:v>
                </c:pt>
                <c:pt idx="8672">
                  <c:v>82.740345999998681</c:v>
                </c:pt>
                <c:pt idx="8673">
                  <c:v>82.328513999998506</c:v>
                </c:pt>
                <c:pt idx="8674">
                  <c:v>82.729752999999619</c:v>
                </c:pt>
                <c:pt idx="8675">
                  <c:v>83.143539999999518</c:v>
                </c:pt>
                <c:pt idx="8676">
                  <c:v>82.340072000000475</c:v>
                </c:pt>
                <c:pt idx="8677">
                  <c:v>82.327792000001466</c:v>
                </c:pt>
                <c:pt idx="8678">
                  <c:v>82.715211999999156</c:v>
                </c:pt>
                <c:pt idx="8679">
                  <c:v>82.722578000000794</c:v>
                </c:pt>
                <c:pt idx="8680">
                  <c:v>82.740342000000965</c:v>
                </c:pt>
                <c:pt idx="8681">
                  <c:v>82.739661999999953</c:v>
                </c:pt>
                <c:pt idx="8682">
                  <c:v>83.129510000001062</c:v>
                </c:pt>
                <c:pt idx="8683">
                  <c:v>83.140298999997356</c:v>
                </c:pt>
                <c:pt idx="8684">
                  <c:v>82.735506999997597</c:v>
                </c:pt>
                <c:pt idx="8685">
                  <c:v>82.724765000002662</c:v>
                </c:pt>
                <c:pt idx="8686">
                  <c:v>82.742215000002034</c:v>
                </c:pt>
                <c:pt idx="8687">
                  <c:v>82.747157999998308</c:v>
                </c:pt>
                <c:pt idx="8688">
                  <c:v>82.745380000000296</c:v>
                </c:pt>
                <c:pt idx="8689">
                  <c:v>82.739480000000185</c:v>
                </c:pt>
                <c:pt idx="8690">
                  <c:v>82.732965999999578</c:v>
                </c:pt>
                <c:pt idx="8691">
                  <c:v>82.730403000001388</c:v>
                </c:pt>
                <c:pt idx="8692">
                  <c:v>82.733024000001024</c:v>
                </c:pt>
                <c:pt idx="8693">
                  <c:v>82.737694999999803</c:v>
                </c:pt>
                <c:pt idx="8694">
                  <c:v>82.741445999999996</c:v>
                </c:pt>
                <c:pt idx="8695">
                  <c:v>82.739851999998791</c:v>
                </c:pt>
                <c:pt idx="8696">
                  <c:v>82.741416999997455</c:v>
                </c:pt>
                <c:pt idx="8697">
                  <c:v>82.740184999998746</c:v>
                </c:pt>
                <c:pt idx="8698">
                  <c:v>82.736392000002525</c:v>
                </c:pt>
                <c:pt idx="8699">
                  <c:v>82.744345000002795</c:v>
                </c:pt>
                <c:pt idx="8700">
                  <c:v>83.134946999997169</c:v>
                </c:pt>
                <c:pt idx="8701">
                  <c:v>82.738697999997385</c:v>
                </c:pt>
                <c:pt idx="8702">
                  <c:v>82.739023000001907</c:v>
                </c:pt>
                <c:pt idx="8703">
                  <c:v>83.137486000001786</c:v>
                </c:pt>
                <c:pt idx="8704">
                  <c:v>82.738549000001512</c:v>
                </c:pt>
                <c:pt idx="8705">
                  <c:v>82.729449999998906</c:v>
                </c:pt>
                <c:pt idx="8706">
                  <c:v>82.740403999996488</c:v>
                </c:pt>
                <c:pt idx="8707">
                  <c:v>82.744885000000068</c:v>
                </c:pt>
                <c:pt idx="8708">
                  <c:v>82.33929000000137</c:v>
                </c:pt>
                <c:pt idx="8709">
                  <c:v>82.338520999999332</c:v>
                </c:pt>
                <c:pt idx="8710">
                  <c:v>82.740528000002087</c:v>
                </c:pt>
                <c:pt idx="8711">
                  <c:v>82.734882000000653</c:v>
                </c:pt>
                <c:pt idx="8712">
                  <c:v>82.736684999999852</c:v>
                </c:pt>
                <c:pt idx="8713">
                  <c:v>82.737999000000855</c:v>
                </c:pt>
                <c:pt idx="8714">
                  <c:v>82.736750000000029</c:v>
                </c:pt>
                <c:pt idx="8715">
                  <c:v>82.73819100000037</c:v>
                </c:pt>
                <c:pt idx="8716">
                  <c:v>83.133757999998465</c:v>
                </c:pt>
                <c:pt idx="8717">
                  <c:v>82.734375</c:v>
                </c:pt>
                <c:pt idx="8718">
                  <c:v>82.336707000000047</c:v>
                </c:pt>
                <c:pt idx="8719">
                  <c:v>82.332987999999716</c:v>
                </c:pt>
                <c:pt idx="8720">
                  <c:v>82.330825999999036</c:v>
                </c:pt>
                <c:pt idx="8721">
                  <c:v>82.744258999999147</c:v>
                </c:pt>
                <c:pt idx="8722">
                  <c:v>82.742084000001341</c:v>
                </c:pt>
                <c:pt idx="8723">
                  <c:v>82.732491999999183</c:v>
                </c:pt>
                <c:pt idx="8724">
                  <c:v>82.740389999999024</c:v>
                </c:pt>
                <c:pt idx="8725">
                  <c:v>82.731803000002401</c:v>
                </c:pt>
                <c:pt idx="8726">
                  <c:v>82.726823000000877</c:v>
                </c:pt>
                <c:pt idx="8727">
                  <c:v>82.739234999997279</c:v>
                </c:pt>
                <c:pt idx="8728">
                  <c:v>82.750617999998212</c:v>
                </c:pt>
                <c:pt idx="8729">
                  <c:v>82.736785000000964</c:v>
                </c:pt>
                <c:pt idx="8730">
                  <c:v>82.733123000001797</c:v>
                </c:pt>
                <c:pt idx="8731">
                  <c:v>82.743601000001945</c:v>
                </c:pt>
                <c:pt idx="8732">
                  <c:v>82.733195000000705</c:v>
                </c:pt>
                <c:pt idx="8733">
                  <c:v>82.73554299999887</c:v>
                </c:pt>
                <c:pt idx="8734">
                  <c:v>82.735853999998653</c:v>
                </c:pt>
                <c:pt idx="8735">
                  <c:v>82.734055000000808</c:v>
                </c:pt>
                <c:pt idx="8736">
                  <c:v>82.736369000002014</c:v>
                </c:pt>
                <c:pt idx="8737">
                  <c:v>82.736808999998175</c:v>
                </c:pt>
                <c:pt idx="8738">
                  <c:v>82.741287999997439</c:v>
                </c:pt>
                <c:pt idx="8739">
                  <c:v>82.733971000001475</c:v>
                </c:pt>
                <c:pt idx="8740">
                  <c:v>82.729927000000316</c:v>
                </c:pt>
                <c:pt idx="8741">
                  <c:v>82.740384000000631</c:v>
                </c:pt>
                <c:pt idx="8742">
                  <c:v>82.742710999998963</c:v>
                </c:pt>
                <c:pt idx="8743">
                  <c:v>82.730986999999004</c:v>
                </c:pt>
                <c:pt idx="8744">
                  <c:v>82.727987000002031</c:v>
                </c:pt>
                <c:pt idx="8745">
                  <c:v>82.734078999998019</c:v>
                </c:pt>
                <c:pt idx="8746">
                  <c:v>82.741073999997752</c:v>
                </c:pt>
                <c:pt idx="8747">
                  <c:v>83.144173000002809</c:v>
                </c:pt>
                <c:pt idx="8748">
                  <c:v>83.139271000002225</c:v>
                </c:pt>
                <c:pt idx="8749">
                  <c:v>82.73289499999737</c:v>
                </c:pt>
                <c:pt idx="8750">
                  <c:v>82.341208999999765</c:v>
                </c:pt>
                <c:pt idx="8751">
                  <c:v>82.333740999999975</c:v>
                </c:pt>
                <c:pt idx="8752">
                  <c:v>82.734812999999122</c:v>
                </c:pt>
                <c:pt idx="8753">
                  <c:v>82.738364000000729</c:v>
                </c:pt>
                <c:pt idx="8754">
                  <c:v>82.334401000001549</c:v>
                </c:pt>
                <c:pt idx="8755">
                  <c:v>82.342050000000768</c:v>
                </c:pt>
                <c:pt idx="8756">
                  <c:v>82.74212599999737</c:v>
                </c:pt>
                <c:pt idx="8757">
                  <c:v>82.74014299999908</c:v>
                </c:pt>
                <c:pt idx="8758">
                  <c:v>82.734590000000026</c:v>
                </c:pt>
                <c:pt idx="8759">
                  <c:v>82.739377000001696</c:v>
                </c:pt>
                <c:pt idx="8760">
                  <c:v>82.331390000000852</c:v>
                </c:pt>
                <c:pt idx="8761">
                  <c:v>82.33183000000065</c:v>
                </c:pt>
                <c:pt idx="8762">
                  <c:v>82.740180000000692</c:v>
                </c:pt>
                <c:pt idx="8763">
                  <c:v>82.33736599999753</c:v>
                </c:pt>
                <c:pt idx="8764">
                  <c:v>81.933631999999477</c:v>
                </c:pt>
                <c:pt idx="8765">
                  <c:v>82.333050000002572</c:v>
                </c:pt>
                <c:pt idx="8766">
                  <c:v>82.740054000001692</c:v>
                </c:pt>
                <c:pt idx="8767">
                  <c:v>82.73442299999806</c:v>
                </c:pt>
                <c:pt idx="8768">
                  <c:v>82.730766999997286</c:v>
                </c:pt>
                <c:pt idx="8769">
                  <c:v>82.735688000000664</c:v>
                </c:pt>
                <c:pt idx="8770">
                  <c:v>82.741395000000921</c:v>
                </c:pt>
                <c:pt idx="8771">
                  <c:v>82.735496000001149</c:v>
                </c:pt>
                <c:pt idx="8772">
                  <c:v>82.733153000001039</c:v>
                </c:pt>
                <c:pt idx="8773">
                  <c:v>82.734927999998035</c:v>
                </c:pt>
                <c:pt idx="8774">
                  <c:v>82.328171999999142</c:v>
                </c:pt>
                <c:pt idx="8775">
                  <c:v>82.336267000000191</c:v>
                </c:pt>
                <c:pt idx="8776">
                  <c:v>82.7472880000023</c:v>
                </c:pt>
                <c:pt idx="8777">
                  <c:v>82.73660000000018</c:v>
                </c:pt>
                <c:pt idx="8778">
                  <c:v>83.136248999997804</c:v>
                </c:pt>
                <c:pt idx="8779">
                  <c:v>83.140669999999261</c:v>
                </c:pt>
                <c:pt idx="8780">
                  <c:v>82.74228900000162</c:v>
                </c:pt>
                <c:pt idx="8781">
                  <c:v>83.145520000000374</c:v>
                </c:pt>
                <c:pt idx="8782">
                  <c:v>83.13207799999725</c:v>
                </c:pt>
                <c:pt idx="8783">
                  <c:v>82.737438000000111</c:v>
                </c:pt>
                <c:pt idx="8784">
                  <c:v>82.74026700000104</c:v>
                </c:pt>
                <c:pt idx="8785">
                  <c:v>82.744058000000223</c:v>
                </c:pt>
                <c:pt idx="8786">
                  <c:v>82.738635000001523</c:v>
                </c:pt>
                <c:pt idx="8787">
                  <c:v>82.729222999998456</c:v>
                </c:pt>
                <c:pt idx="8788">
                  <c:v>82.746656999999686</c:v>
                </c:pt>
                <c:pt idx="8789">
                  <c:v>83.145014000000117</c:v>
                </c:pt>
                <c:pt idx="8790">
                  <c:v>83.139192999997647</c:v>
                </c:pt>
                <c:pt idx="8791">
                  <c:v>82.737776000001759</c:v>
                </c:pt>
                <c:pt idx="8792">
                  <c:v>82.73493000000235</c:v>
                </c:pt>
                <c:pt idx="8793">
                  <c:v>82.745461999998952</c:v>
                </c:pt>
                <c:pt idx="8794">
                  <c:v>82.73994699999821</c:v>
                </c:pt>
                <c:pt idx="8795">
                  <c:v>82.7346400000024</c:v>
                </c:pt>
                <c:pt idx="8796">
                  <c:v>82.347602999999765</c:v>
                </c:pt>
                <c:pt idx="8797">
                  <c:v>82.339472999997781</c:v>
                </c:pt>
                <c:pt idx="8798">
                  <c:v>82.728022999999666</c:v>
                </c:pt>
                <c:pt idx="8799">
                  <c:v>82.736417000000074</c:v>
                </c:pt>
                <c:pt idx="8800">
                  <c:v>82.746768000000884</c:v>
                </c:pt>
                <c:pt idx="8801">
                  <c:v>82.744296000000759</c:v>
                </c:pt>
                <c:pt idx="8802">
                  <c:v>82.735247000000527</c:v>
                </c:pt>
                <c:pt idx="8803">
                  <c:v>82.745161999999254</c:v>
                </c:pt>
                <c:pt idx="8804">
                  <c:v>82.334609999999543</c:v>
                </c:pt>
                <c:pt idx="8805">
                  <c:v>82.333109000000718</c:v>
                </c:pt>
                <c:pt idx="8806">
                  <c:v>82.743718000001536</c:v>
                </c:pt>
                <c:pt idx="8807">
                  <c:v>82.736146999999619</c:v>
                </c:pt>
                <c:pt idx="8808">
                  <c:v>82.738553999999567</c:v>
                </c:pt>
                <c:pt idx="8809">
                  <c:v>82.735023000001092</c:v>
                </c:pt>
                <c:pt idx="8810">
                  <c:v>82.732807000000321</c:v>
                </c:pt>
                <c:pt idx="8811">
                  <c:v>82.738723999998911</c:v>
                </c:pt>
                <c:pt idx="8812">
                  <c:v>82.738475999998627</c:v>
                </c:pt>
                <c:pt idx="8813">
                  <c:v>82.73518999999942</c:v>
                </c:pt>
                <c:pt idx="8814">
                  <c:v>82.734699000000546</c:v>
                </c:pt>
                <c:pt idx="8815">
                  <c:v>83.113006000001747</c:v>
                </c:pt>
                <c:pt idx="8816">
                  <c:v>83.117694999999344</c:v>
                </c:pt>
                <c:pt idx="8817">
                  <c:v>82.737466999999015</c:v>
                </c:pt>
                <c:pt idx="8818">
                  <c:v>82.738867000000027</c:v>
                </c:pt>
                <c:pt idx="8819">
                  <c:v>82.742107000001852</c:v>
                </c:pt>
                <c:pt idx="8820">
                  <c:v>82.735561000001326</c:v>
                </c:pt>
                <c:pt idx="8821">
                  <c:v>82.739496999998664</c:v>
                </c:pt>
                <c:pt idx="8822">
                  <c:v>82.740931000000273</c:v>
                </c:pt>
                <c:pt idx="8823">
                  <c:v>82.73761100000047</c:v>
                </c:pt>
                <c:pt idx="8824">
                  <c:v>82.737694999999803</c:v>
                </c:pt>
                <c:pt idx="8825">
                  <c:v>82.73193899999751</c:v>
                </c:pt>
                <c:pt idx="8826">
                  <c:v>82.734067000001232</c:v>
                </c:pt>
                <c:pt idx="8827">
                  <c:v>82.739942000000156</c:v>
                </c:pt>
                <c:pt idx="8828">
                  <c:v>82.73745499999859</c:v>
                </c:pt>
                <c:pt idx="8829">
                  <c:v>83.144932000001461</c:v>
                </c:pt>
                <c:pt idx="8830">
                  <c:v>83.14185399999991</c:v>
                </c:pt>
                <c:pt idx="8831">
                  <c:v>82.732807000000321</c:v>
                </c:pt>
                <c:pt idx="8832">
                  <c:v>82.734769999999116</c:v>
                </c:pt>
                <c:pt idx="8833">
                  <c:v>82.735378000001219</c:v>
                </c:pt>
                <c:pt idx="8834">
                  <c:v>82.744667999999365</c:v>
                </c:pt>
                <c:pt idx="8835">
                  <c:v>83.142540999999596</c:v>
                </c:pt>
                <c:pt idx="8836">
                  <c:v>83.133045000000834</c:v>
                </c:pt>
                <c:pt idx="8837">
                  <c:v>82.732850000000326</c:v>
                </c:pt>
                <c:pt idx="8838">
                  <c:v>82.743376000002172</c:v>
                </c:pt>
                <c:pt idx="8839">
                  <c:v>82.745132000000012</c:v>
                </c:pt>
                <c:pt idx="8840">
                  <c:v>82.730779999998049</c:v>
                </c:pt>
                <c:pt idx="8841">
                  <c:v>83.136403999999288</c:v>
                </c:pt>
                <c:pt idx="8842">
                  <c:v>83.139996000000224</c:v>
                </c:pt>
                <c:pt idx="8843">
                  <c:v>82.332015999998134</c:v>
                </c:pt>
                <c:pt idx="8844">
                  <c:v>82.337549000001331</c:v>
                </c:pt>
                <c:pt idx="8845">
                  <c:v>82.736308999999892</c:v>
                </c:pt>
                <c:pt idx="8846">
                  <c:v>82.336817999997606</c:v>
                </c:pt>
                <c:pt idx="8847">
                  <c:v>82.343267000001674</c:v>
                </c:pt>
                <c:pt idx="8848">
                  <c:v>82.737130000001343</c:v>
                </c:pt>
                <c:pt idx="8849">
                  <c:v>82.335039999999537</c:v>
                </c:pt>
                <c:pt idx="8850">
                  <c:v>82.330278999999393</c:v>
                </c:pt>
                <c:pt idx="8851">
                  <c:v>82.336391999998909</c:v>
                </c:pt>
                <c:pt idx="8852">
                  <c:v>82.34399199999973</c:v>
                </c:pt>
                <c:pt idx="8853">
                  <c:v>82.737199000002875</c:v>
                </c:pt>
                <c:pt idx="8854">
                  <c:v>83.140449000000785</c:v>
                </c:pt>
                <c:pt idx="8855">
                  <c:v>83.135170999996603</c:v>
                </c:pt>
                <c:pt idx="8856">
                  <c:v>82.733767000001535</c:v>
                </c:pt>
                <c:pt idx="8857">
                  <c:v>82.740031000001181</c:v>
                </c:pt>
                <c:pt idx="8858">
                  <c:v>82.737856999996438</c:v>
                </c:pt>
                <c:pt idx="8859">
                  <c:v>82.737976000000344</c:v>
                </c:pt>
                <c:pt idx="8860">
                  <c:v>82.74149700000271</c:v>
                </c:pt>
                <c:pt idx="8861">
                  <c:v>82.338421999998559</c:v>
                </c:pt>
                <c:pt idx="8862">
                  <c:v>82.331195000000321</c:v>
                </c:pt>
                <c:pt idx="8863">
                  <c:v>82.731377000000066</c:v>
                </c:pt>
                <c:pt idx="8864">
                  <c:v>82.735140999997384</c:v>
                </c:pt>
                <c:pt idx="8865">
                  <c:v>82.736793000000034</c:v>
                </c:pt>
                <c:pt idx="8866">
                  <c:v>82.733577000002697</c:v>
                </c:pt>
                <c:pt idx="8867">
                  <c:v>83.142049000000384</c:v>
                </c:pt>
                <c:pt idx="8868">
                  <c:v>83.141815999997903</c:v>
                </c:pt>
                <c:pt idx="8869">
                  <c:v>82.732396999999764</c:v>
                </c:pt>
                <c:pt idx="8870">
                  <c:v>82.742801000000327</c:v>
                </c:pt>
                <c:pt idx="8871">
                  <c:v>82.737769000003027</c:v>
                </c:pt>
                <c:pt idx="8872">
                  <c:v>82.72972899999877</c:v>
                </c:pt>
                <c:pt idx="8873">
                  <c:v>83.139050999996869</c:v>
                </c:pt>
                <c:pt idx="8874">
                  <c:v>83.130544000001862</c:v>
                </c:pt>
                <c:pt idx="8875">
                  <c:v>82.735384999999951</c:v>
                </c:pt>
                <c:pt idx="8876">
                  <c:v>82.742914999998902</c:v>
                </c:pt>
                <c:pt idx="8877">
                  <c:v>82.7226210000008</c:v>
                </c:pt>
                <c:pt idx="8878">
                  <c:v>82.73351200000252</c:v>
                </c:pt>
                <c:pt idx="8879">
                  <c:v>82.746290999999474</c:v>
                </c:pt>
                <c:pt idx="8880">
                  <c:v>82.730660999997781</c:v>
                </c:pt>
                <c:pt idx="8881">
                  <c:v>82.731682000001456</c:v>
                </c:pt>
                <c:pt idx="8882">
                  <c:v>82.735588999999891</c:v>
                </c:pt>
                <c:pt idx="8883">
                  <c:v>82.715990000000602</c:v>
                </c:pt>
                <c:pt idx="8884">
                  <c:v>82.727241000000504</c:v>
                </c:pt>
                <c:pt idx="8885">
                  <c:v>82.745586000000912</c:v>
                </c:pt>
                <c:pt idx="8886">
                  <c:v>82.735474000000977</c:v>
                </c:pt>
                <c:pt idx="8887">
                  <c:v>82.340264999996691</c:v>
                </c:pt>
                <c:pt idx="8888">
                  <c:v>82.340211000000238</c:v>
                </c:pt>
                <c:pt idx="8889">
                  <c:v>82.734558000000106</c:v>
                </c:pt>
                <c:pt idx="8890">
                  <c:v>82.73420299999998</c:v>
                </c:pt>
                <c:pt idx="8891">
                  <c:v>82.739144000002852</c:v>
                </c:pt>
                <c:pt idx="8892">
                  <c:v>82.739416000000347</c:v>
                </c:pt>
                <c:pt idx="8893">
                  <c:v>82.73841099999845</c:v>
                </c:pt>
                <c:pt idx="8894">
                  <c:v>82.738879999997152</c:v>
                </c:pt>
                <c:pt idx="8895">
                  <c:v>82.726539999999659</c:v>
                </c:pt>
                <c:pt idx="8896">
                  <c:v>82.728429000002507</c:v>
                </c:pt>
                <c:pt idx="8897">
                  <c:v>82.737129000001005</c:v>
                </c:pt>
                <c:pt idx="8898">
                  <c:v>82.746263999997609</c:v>
                </c:pt>
                <c:pt idx="8899">
                  <c:v>82.74518999999782</c:v>
                </c:pt>
                <c:pt idx="8900">
                  <c:v>82.728057000000263</c:v>
                </c:pt>
                <c:pt idx="8901">
                  <c:v>82.732915000000503</c:v>
                </c:pt>
                <c:pt idx="8902">
                  <c:v>82.736332000000402</c:v>
                </c:pt>
                <c:pt idx="8903">
                  <c:v>82.732308000002377</c:v>
                </c:pt>
                <c:pt idx="8904">
                  <c:v>82.732771999999386</c:v>
                </c:pt>
                <c:pt idx="8905">
                  <c:v>82.730400999997073</c:v>
                </c:pt>
                <c:pt idx="8906">
                  <c:v>82.714836000002833</c:v>
                </c:pt>
                <c:pt idx="8907">
                  <c:v>82.7277920000015</c:v>
                </c:pt>
                <c:pt idx="8908">
                  <c:v>83.140863999999453</c:v>
                </c:pt>
                <c:pt idx="8909">
                  <c:v>83.133776000000978</c:v>
                </c:pt>
                <c:pt idx="8910">
                  <c:v>82.745015000000421</c:v>
                </c:pt>
                <c:pt idx="8911">
                  <c:v>83.141679999999155</c:v>
                </c:pt>
                <c:pt idx="8912">
                  <c:v>83.137858000000392</c:v>
                </c:pt>
                <c:pt idx="8913">
                  <c:v>82.736276999999973</c:v>
                </c:pt>
                <c:pt idx="8914">
                  <c:v>82.733404999999038</c:v>
                </c:pt>
                <c:pt idx="8915">
                  <c:v>82.73236000000179</c:v>
                </c:pt>
                <c:pt idx="8916">
                  <c:v>82.732790999998542</c:v>
                </c:pt>
                <c:pt idx="8917">
                  <c:v>82.333485999997379</c:v>
                </c:pt>
                <c:pt idx="8918">
                  <c:v>82.737494000000879</c:v>
                </c:pt>
                <c:pt idx="8919">
                  <c:v>83.136349000002497</c:v>
                </c:pt>
                <c:pt idx="8920">
                  <c:v>82.738483000000997</c:v>
                </c:pt>
                <c:pt idx="8921">
                  <c:v>83.129281999996579</c:v>
                </c:pt>
                <c:pt idx="8922">
                  <c:v>82.725373999997828</c:v>
                </c:pt>
                <c:pt idx="8923">
                  <c:v>82.343017000000714</c:v>
                </c:pt>
                <c:pt idx="8924">
                  <c:v>82.743635999999242</c:v>
                </c:pt>
                <c:pt idx="8925">
                  <c:v>82.73429600000236</c:v>
                </c:pt>
                <c:pt idx="8926">
                  <c:v>82.73701500000243</c:v>
                </c:pt>
                <c:pt idx="8927">
                  <c:v>82.736818999997922</c:v>
                </c:pt>
                <c:pt idx="8928">
                  <c:v>82.729698999999528</c:v>
                </c:pt>
                <c:pt idx="8929">
                  <c:v>82.737428000000364</c:v>
                </c:pt>
                <c:pt idx="8930">
                  <c:v>83.144965999998362</c:v>
                </c:pt>
                <c:pt idx="8931">
                  <c:v>83.143833000000427</c:v>
                </c:pt>
                <c:pt idx="8932">
                  <c:v>82.736765000001469</c:v>
                </c:pt>
                <c:pt idx="8933">
                  <c:v>82.728121000000101</c:v>
                </c:pt>
                <c:pt idx="8934">
                  <c:v>82.728569999999308</c:v>
                </c:pt>
                <c:pt idx="8935">
                  <c:v>82.736254999999801</c:v>
                </c:pt>
                <c:pt idx="8936">
                  <c:v>82.738380999999208</c:v>
                </c:pt>
                <c:pt idx="8937">
                  <c:v>82.740741000001435</c:v>
                </c:pt>
                <c:pt idx="8938">
                  <c:v>82.742564000000129</c:v>
                </c:pt>
                <c:pt idx="8939">
                  <c:v>82.73759599999903</c:v>
                </c:pt>
                <c:pt idx="8940">
                  <c:v>82.732128999999986</c:v>
                </c:pt>
                <c:pt idx="8941">
                  <c:v>82.731652999998914</c:v>
                </c:pt>
                <c:pt idx="8942">
                  <c:v>82.732340000002296</c:v>
                </c:pt>
                <c:pt idx="8943">
                  <c:v>82.729021999999532</c:v>
                </c:pt>
                <c:pt idx="8944">
                  <c:v>82.730314000000362</c:v>
                </c:pt>
                <c:pt idx="8945">
                  <c:v>82.734719000000041</c:v>
                </c:pt>
                <c:pt idx="8946">
                  <c:v>83.137670999998988</c:v>
                </c:pt>
                <c:pt idx="8947">
                  <c:v>83.136941999999578</c:v>
                </c:pt>
                <c:pt idx="8948">
                  <c:v>82.736783000000287</c:v>
                </c:pt>
                <c:pt idx="8949">
                  <c:v>82.736534000003303</c:v>
                </c:pt>
                <c:pt idx="8950">
                  <c:v>82.746134999997594</c:v>
                </c:pt>
                <c:pt idx="8951">
                  <c:v>82.725668999999471</c:v>
                </c:pt>
                <c:pt idx="8952">
                  <c:v>82.71583400000236</c:v>
                </c:pt>
                <c:pt idx="8953">
                  <c:v>82.738434999999299</c:v>
                </c:pt>
                <c:pt idx="8954">
                  <c:v>82.729929000000993</c:v>
                </c:pt>
                <c:pt idx="8955">
                  <c:v>82.735270000001037</c:v>
                </c:pt>
                <c:pt idx="8956">
                  <c:v>82.736790999999357</c:v>
                </c:pt>
                <c:pt idx="8957">
                  <c:v>82.731553999998141</c:v>
                </c:pt>
                <c:pt idx="8958">
                  <c:v>82.736529999998311</c:v>
                </c:pt>
                <c:pt idx="8959">
                  <c:v>82.735198999998829</c:v>
                </c:pt>
                <c:pt idx="8960">
                  <c:v>82.738911000000371</c:v>
                </c:pt>
                <c:pt idx="8961">
                  <c:v>82.73513400000229</c:v>
                </c:pt>
                <c:pt idx="8962">
                  <c:v>82.731174000000465</c:v>
                </c:pt>
                <c:pt idx="8963">
                  <c:v>82.736472000000504</c:v>
                </c:pt>
                <c:pt idx="8964">
                  <c:v>82.738514000000578</c:v>
                </c:pt>
                <c:pt idx="8965">
                  <c:v>82.736491999999998</c:v>
                </c:pt>
                <c:pt idx="8966">
                  <c:v>82.733100999997987</c:v>
                </c:pt>
                <c:pt idx="8967">
                  <c:v>82.737879000000248</c:v>
                </c:pt>
                <c:pt idx="8968">
                  <c:v>82.733809000001202</c:v>
                </c:pt>
                <c:pt idx="8969">
                  <c:v>82.736501999999746</c:v>
                </c:pt>
                <c:pt idx="8970">
                  <c:v>82.739111999999295</c:v>
                </c:pt>
                <c:pt idx="8971">
                  <c:v>82.731046999997488</c:v>
                </c:pt>
                <c:pt idx="8972">
                  <c:v>82.732457000001887</c:v>
                </c:pt>
                <c:pt idx="8973">
                  <c:v>83.140275000000088</c:v>
                </c:pt>
                <c:pt idx="8974">
                  <c:v>83.125686999998265</c:v>
                </c:pt>
                <c:pt idx="8975">
                  <c:v>82.317740000000072</c:v>
                </c:pt>
                <c:pt idx="8976">
                  <c:v>82.32188699999972</c:v>
                </c:pt>
                <c:pt idx="8977">
                  <c:v>82.728942000001553</c:v>
                </c:pt>
                <c:pt idx="8978">
                  <c:v>82.340777000002674</c:v>
                </c:pt>
                <c:pt idx="8979">
                  <c:v>82.342162999998948</c:v>
                </c:pt>
                <c:pt idx="8980">
                  <c:v>82.740114999996877</c:v>
                </c:pt>
                <c:pt idx="8981">
                  <c:v>83.136713000002089</c:v>
                </c:pt>
                <c:pt idx="8982">
                  <c:v>83.131096999999897</c:v>
                </c:pt>
                <c:pt idx="8983">
                  <c:v>82.729444999997213</c:v>
                </c:pt>
                <c:pt idx="8984">
                  <c:v>82.737436999999773</c:v>
                </c:pt>
                <c:pt idx="8985">
                  <c:v>82.732739999999467</c:v>
                </c:pt>
                <c:pt idx="8986">
                  <c:v>82.732965000002878</c:v>
                </c:pt>
                <c:pt idx="8987">
                  <c:v>82.735716000002867</c:v>
                </c:pt>
                <c:pt idx="8988">
                  <c:v>82.737991999998485</c:v>
                </c:pt>
                <c:pt idx="8989">
                  <c:v>82.741747000000032</c:v>
                </c:pt>
                <c:pt idx="8990">
                  <c:v>82.740193000001454</c:v>
                </c:pt>
                <c:pt idx="8991">
                  <c:v>82.729447999998229</c:v>
                </c:pt>
                <c:pt idx="8992">
                  <c:v>82.728614999999991</c:v>
                </c:pt>
                <c:pt idx="8993">
                  <c:v>82.741157000000385</c:v>
                </c:pt>
                <c:pt idx="8994">
                  <c:v>83.1386989999977</c:v>
                </c:pt>
                <c:pt idx="8995">
                  <c:v>82.738225000000966</c:v>
                </c:pt>
                <c:pt idx="8996">
                  <c:v>82.743420000002516</c:v>
                </c:pt>
                <c:pt idx="8997">
                  <c:v>83.142494999998576</c:v>
                </c:pt>
                <c:pt idx="8998">
                  <c:v>82.736641999999847</c:v>
                </c:pt>
                <c:pt idx="8999">
                  <c:v>82.334338000002049</c:v>
                </c:pt>
                <c:pt idx="9000">
                  <c:v>82.345014000000106</c:v>
                </c:pt>
                <c:pt idx="9001">
                  <c:v>82.74062000000049</c:v>
                </c:pt>
                <c:pt idx="9002">
                  <c:v>82.732996999999159</c:v>
                </c:pt>
                <c:pt idx="9003">
                  <c:v>82.727120999999897</c:v>
                </c:pt>
                <c:pt idx="9004">
                  <c:v>82.731370000001334</c:v>
                </c:pt>
                <c:pt idx="9005">
                  <c:v>82.738815999997314</c:v>
                </c:pt>
                <c:pt idx="9006">
                  <c:v>82.737536999997246</c:v>
                </c:pt>
                <c:pt idx="9007">
                  <c:v>82.741447000000335</c:v>
                </c:pt>
                <c:pt idx="9008">
                  <c:v>82.735294000001886</c:v>
                </c:pt>
                <c:pt idx="9009">
                  <c:v>83.133421000000794</c:v>
                </c:pt>
                <c:pt idx="9010">
                  <c:v>83.140924999998219</c:v>
                </c:pt>
                <c:pt idx="9011">
                  <c:v>82.735930999999255</c:v>
                </c:pt>
                <c:pt idx="9012">
                  <c:v>82.331959000000666</c:v>
                </c:pt>
                <c:pt idx="9013">
                  <c:v>82.73545699999886</c:v>
                </c:pt>
                <c:pt idx="9014">
                  <c:v>83.137677000000963</c:v>
                </c:pt>
                <c:pt idx="9015">
                  <c:v>82.734882000000653</c:v>
                </c:pt>
                <c:pt idx="9016">
                  <c:v>82.73207199999888</c:v>
                </c:pt>
                <c:pt idx="9017">
                  <c:v>82.737243999999919</c:v>
                </c:pt>
                <c:pt idx="9018">
                  <c:v>82.337584000002266</c:v>
                </c:pt>
                <c:pt idx="9019">
                  <c:v>82.326940000000491</c:v>
                </c:pt>
                <c:pt idx="9020">
                  <c:v>82.725845999997546</c:v>
                </c:pt>
                <c:pt idx="9021">
                  <c:v>82.735923000000184</c:v>
                </c:pt>
                <c:pt idx="9022">
                  <c:v>82.74156800000128</c:v>
                </c:pt>
                <c:pt idx="9023">
                  <c:v>82.73380299999917</c:v>
                </c:pt>
                <c:pt idx="9024">
                  <c:v>83.135467999998923</c:v>
                </c:pt>
                <c:pt idx="9025">
                  <c:v>82.747914999999921</c:v>
                </c:pt>
                <c:pt idx="9026">
                  <c:v>82.731464000000415</c:v>
                </c:pt>
                <c:pt idx="9027">
                  <c:v>83.129191000002152</c:v>
                </c:pt>
                <c:pt idx="9028">
                  <c:v>82.736604999998235</c:v>
                </c:pt>
                <c:pt idx="9029">
                  <c:v>82.739513000000443</c:v>
                </c:pt>
                <c:pt idx="9030">
                  <c:v>82.738276000000042</c:v>
                </c:pt>
                <c:pt idx="9031">
                  <c:v>82.335064999997144</c:v>
                </c:pt>
                <c:pt idx="9032">
                  <c:v>82.338609000000019</c:v>
                </c:pt>
                <c:pt idx="9033">
                  <c:v>82.73594100000264</c:v>
                </c:pt>
                <c:pt idx="9034">
                  <c:v>82.731457000001683</c:v>
                </c:pt>
                <c:pt idx="9035">
                  <c:v>82.731030999999348</c:v>
                </c:pt>
                <c:pt idx="9036">
                  <c:v>82.739570000001549</c:v>
                </c:pt>
                <c:pt idx="9037">
                  <c:v>82.74394399999801</c:v>
                </c:pt>
                <c:pt idx="9038">
                  <c:v>82.740630000000237</c:v>
                </c:pt>
                <c:pt idx="9039">
                  <c:v>82.734654000003502</c:v>
                </c:pt>
                <c:pt idx="9040">
                  <c:v>82.743678999999247</c:v>
                </c:pt>
                <c:pt idx="9041">
                  <c:v>82.738816999997653</c:v>
                </c:pt>
                <c:pt idx="9042">
                  <c:v>82.713980000000447</c:v>
                </c:pt>
                <c:pt idx="9043">
                  <c:v>82.318283000001941</c:v>
                </c:pt>
                <c:pt idx="9044">
                  <c:v>82.336332999997069</c:v>
                </c:pt>
                <c:pt idx="9045">
                  <c:v>82.739001999998436</c:v>
                </c:pt>
                <c:pt idx="9046">
                  <c:v>82.736252000002423</c:v>
                </c:pt>
                <c:pt idx="9047">
                  <c:v>82.734696999999869</c:v>
                </c:pt>
                <c:pt idx="9048">
                  <c:v>82.735124999999243</c:v>
                </c:pt>
                <c:pt idx="9049">
                  <c:v>82.730102000001352</c:v>
                </c:pt>
                <c:pt idx="9050">
                  <c:v>82.730782999999064</c:v>
                </c:pt>
                <c:pt idx="9051">
                  <c:v>82.741666999998415</c:v>
                </c:pt>
                <c:pt idx="9052">
                  <c:v>82.739508999999089</c:v>
                </c:pt>
                <c:pt idx="9053">
                  <c:v>82.736508000001777</c:v>
                </c:pt>
                <c:pt idx="9054">
                  <c:v>82.736872000001313</c:v>
                </c:pt>
                <c:pt idx="9055">
                  <c:v>82.741636999999173</c:v>
                </c:pt>
                <c:pt idx="9056">
                  <c:v>82.73486899999989</c:v>
                </c:pt>
                <c:pt idx="9057">
                  <c:v>83.138579000000789</c:v>
                </c:pt>
                <c:pt idx="9058">
                  <c:v>83.142956000001902</c:v>
                </c:pt>
                <c:pt idx="9059">
                  <c:v>82.731754999997065</c:v>
                </c:pt>
                <c:pt idx="9060">
                  <c:v>82.732521999998426</c:v>
                </c:pt>
                <c:pt idx="9061">
                  <c:v>82.736335000001418</c:v>
                </c:pt>
                <c:pt idx="9062">
                  <c:v>82.737067999998544</c:v>
                </c:pt>
                <c:pt idx="9063">
                  <c:v>82.738228999998682</c:v>
                </c:pt>
                <c:pt idx="9064">
                  <c:v>82.73793900000237</c:v>
                </c:pt>
                <c:pt idx="9065">
                  <c:v>82.718712000001688</c:v>
                </c:pt>
                <c:pt idx="9066">
                  <c:v>82.722281999998813</c:v>
                </c:pt>
                <c:pt idx="9067">
                  <c:v>82.732993000001443</c:v>
                </c:pt>
                <c:pt idx="9068">
                  <c:v>82.733508000001166</c:v>
                </c:pt>
                <c:pt idx="9069">
                  <c:v>82.739069999999629</c:v>
                </c:pt>
                <c:pt idx="9070">
                  <c:v>82.743153999999777</c:v>
                </c:pt>
                <c:pt idx="9071">
                  <c:v>83.142439999998146</c:v>
                </c:pt>
                <c:pt idx="9072">
                  <c:v>83.137553999999341</c:v>
                </c:pt>
                <c:pt idx="9073">
                  <c:v>82.738688000001275</c:v>
                </c:pt>
                <c:pt idx="9074">
                  <c:v>82.736508999998478</c:v>
                </c:pt>
                <c:pt idx="9075">
                  <c:v>82.735443999998097</c:v>
                </c:pt>
                <c:pt idx="9076">
                  <c:v>82.737025000002177</c:v>
                </c:pt>
                <c:pt idx="9077">
                  <c:v>82.72749400000248</c:v>
                </c:pt>
                <c:pt idx="9078">
                  <c:v>82.33045999999888</c:v>
                </c:pt>
                <c:pt idx="9079">
                  <c:v>82.335579000000166</c:v>
                </c:pt>
                <c:pt idx="9080">
                  <c:v>82.729866000001493</c:v>
                </c:pt>
                <c:pt idx="9081">
                  <c:v>82.737073999996937</c:v>
                </c:pt>
                <c:pt idx="9082">
                  <c:v>83.144208000000049</c:v>
                </c:pt>
                <c:pt idx="9083">
                  <c:v>83.14576500000328</c:v>
                </c:pt>
                <c:pt idx="9084">
                  <c:v>82.738846000000194</c:v>
                </c:pt>
                <c:pt idx="9085">
                  <c:v>82.725612999998702</c:v>
                </c:pt>
                <c:pt idx="9086">
                  <c:v>82.7299869999988</c:v>
                </c:pt>
                <c:pt idx="9087">
                  <c:v>82.746069000000716</c:v>
                </c:pt>
                <c:pt idx="9088">
                  <c:v>82.730145000001357</c:v>
                </c:pt>
                <c:pt idx="9089">
                  <c:v>82.724436000000424</c:v>
                </c:pt>
                <c:pt idx="9090">
                  <c:v>82.739943999997195</c:v>
                </c:pt>
                <c:pt idx="9091">
                  <c:v>82.740810999999667</c:v>
                </c:pt>
                <c:pt idx="9092">
                  <c:v>82.742401999999856</c:v>
                </c:pt>
                <c:pt idx="9093">
                  <c:v>82.728253999997833</c:v>
                </c:pt>
                <c:pt idx="9094">
                  <c:v>82.722602000001643</c:v>
                </c:pt>
                <c:pt idx="9095">
                  <c:v>82.737025000002177</c:v>
                </c:pt>
                <c:pt idx="9096">
                  <c:v>82.74289299999873</c:v>
                </c:pt>
                <c:pt idx="9097">
                  <c:v>82.736698999997316</c:v>
                </c:pt>
                <c:pt idx="9098">
                  <c:v>82.73271300000124</c:v>
                </c:pt>
                <c:pt idx="9099">
                  <c:v>82.735696000003372</c:v>
                </c:pt>
                <c:pt idx="9100">
                  <c:v>82.735555999999633</c:v>
                </c:pt>
                <c:pt idx="9101">
                  <c:v>82.737670999998954</c:v>
                </c:pt>
                <c:pt idx="9102">
                  <c:v>82.739173000001756</c:v>
                </c:pt>
                <c:pt idx="9103">
                  <c:v>82.73786299999847</c:v>
                </c:pt>
                <c:pt idx="9104">
                  <c:v>82.737661999999546</c:v>
                </c:pt>
                <c:pt idx="9105">
                  <c:v>82.731900999999198</c:v>
                </c:pt>
                <c:pt idx="9106">
                  <c:v>82.726711999999679</c:v>
                </c:pt>
                <c:pt idx="9107">
                  <c:v>82.743414000000485</c:v>
                </c:pt>
                <c:pt idx="9108">
                  <c:v>82.34048100000075</c:v>
                </c:pt>
                <c:pt idx="9109">
                  <c:v>82.738772000000608</c:v>
                </c:pt>
                <c:pt idx="9110">
                  <c:v>83.142687999998429</c:v>
                </c:pt>
                <c:pt idx="9111">
                  <c:v>82.730178000001615</c:v>
                </c:pt>
                <c:pt idx="9112">
                  <c:v>82.738709000001109</c:v>
                </c:pt>
                <c:pt idx="9113">
                  <c:v>82.743564000000333</c:v>
                </c:pt>
                <c:pt idx="9114">
                  <c:v>82.345769999997742</c:v>
                </c:pt>
                <c:pt idx="9115">
                  <c:v>82.344553999997174</c:v>
                </c:pt>
                <c:pt idx="9116">
                  <c:v>82.734706000002916</c:v>
                </c:pt>
                <c:pt idx="9117">
                  <c:v>82.326644000002091</c:v>
                </c:pt>
                <c:pt idx="9118">
                  <c:v>82.731467999998131</c:v>
                </c:pt>
                <c:pt idx="9119">
                  <c:v>83.134952999999257</c:v>
                </c:pt>
                <c:pt idx="9120">
                  <c:v>82.74311999999918</c:v>
                </c:pt>
                <c:pt idx="9121">
                  <c:v>82.746397999999317</c:v>
                </c:pt>
                <c:pt idx="9122">
                  <c:v>82.735090000001946</c:v>
                </c:pt>
                <c:pt idx="9123">
                  <c:v>82.735467000002245</c:v>
                </c:pt>
                <c:pt idx="9124">
                  <c:v>82.737847000000329</c:v>
                </c:pt>
                <c:pt idx="9125">
                  <c:v>82.737062000000151</c:v>
                </c:pt>
                <c:pt idx="9126">
                  <c:v>82.732467999998335</c:v>
                </c:pt>
                <c:pt idx="9127">
                  <c:v>82.735461999996915</c:v>
                </c:pt>
                <c:pt idx="9128">
                  <c:v>82.74125500000082</c:v>
                </c:pt>
                <c:pt idx="9129">
                  <c:v>83.136551000001759</c:v>
                </c:pt>
                <c:pt idx="9130">
                  <c:v>83.137367000001518</c:v>
                </c:pt>
                <c:pt idx="9131">
                  <c:v>82.742535000001226</c:v>
                </c:pt>
                <c:pt idx="9132">
                  <c:v>82.742827999998553</c:v>
                </c:pt>
                <c:pt idx="9133">
                  <c:v>82.718092999999499</c:v>
                </c:pt>
                <c:pt idx="9134">
                  <c:v>82.712166999997862</c:v>
                </c:pt>
                <c:pt idx="9135">
                  <c:v>82.744946999999229</c:v>
                </c:pt>
                <c:pt idx="9136">
                  <c:v>82.737028000003193</c:v>
                </c:pt>
                <c:pt idx="9137">
                  <c:v>82.724066999999195</c:v>
                </c:pt>
                <c:pt idx="9138">
                  <c:v>82.737451999997575</c:v>
                </c:pt>
                <c:pt idx="9139">
                  <c:v>82.742334999999002</c:v>
                </c:pt>
                <c:pt idx="9140">
                  <c:v>82.732880999999907</c:v>
                </c:pt>
                <c:pt idx="9141">
                  <c:v>82.730182000002969</c:v>
                </c:pt>
                <c:pt idx="9142">
                  <c:v>82.744729000001826</c:v>
                </c:pt>
                <c:pt idx="9143">
                  <c:v>82.738013999998657</c:v>
                </c:pt>
                <c:pt idx="9144">
                  <c:v>82.728718999998819</c:v>
                </c:pt>
                <c:pt idx="9145">
                  <c:v>82.736787999998342</c:v>
                </c:pt>
                <c:pt idx="9146">
                  <c:v>82.745794000002206</c:v>
                </c:pt>
                <c:pt idx="9147">
                  <c:v>82.734605000001466</c:v>
                </c:pt>
                <c:pt idx="9148">
                  <c:v>82.73120199999903</c:v>
                </c:pt>
                <c:pt idx="9149">
                  <c:v>82.742194999998901</c:v>
                </c:pt>
                <c:pt idx="9150">
                  <c:v>83.135063000000116</c:v>
                </c:pt>
                <c:pt idx="9151">
                  <c:v>82.737238000001526</c:v>
                </c:pt>
                <c:pt idx="9152">
                  <c:v>82.329144999997482</c:v>
                </c:pt>
                <c:pt idx="9153">
                  <c:v>82.724980999999389</c:v>
                </c:pt>
                <c:pt idx="9154">
                  <c:v>83.13992500000171</c:v>
                </c:pt>
                <c:pt idx="9155">
                  <c:v>83.13888300000184</c:v>
                </c:pt>
                <c:pt idx="9156">
                  <c:v>82.33368299999853</c:v>
                </c:pt>
                <c:pt idx="9157">
                  <c:v>82.346713999997121</c:v>
                </c:pt>
                <c:pt idx="9158">
                  <c:v>83.137819000001798</c:v>
                </c:pt>
                <c:pt idx="9159">
                  <c:v>83.133161000000143</c:v>
                </c:pt>
                <c:pt idx="9160">
                  <c:v>82.335620999999776</c:v>
                </c:pt>
                <c:pt idx="9161">
                  <c:v>82.333680000001152</c:v>
                </c:pt>
                <c:pt idx="9162">
                  <c:v>82.737466999999015</c:v>
                </c:pt>
                <c:pt idx="9163">
                  <c:v>82.73958599999969</c:v>
                </c:pt>
                <c:pt idx="9164">
                  <c:v>82.740465999999287</c:v>
                </c:pt>
                <c:pt idx="9165">
                  <c:v>82.734587999999349</c:v>
                </c:pt>
                <c:pt idx="9166">
                  <c:v>82.736873000001651</c:v>
                </c:pt>
                <c:pt idx="9167">
                  <c:v>82.734639000002062</c:v>
                </c:pt>
                <c:pt idx="9168">
                  <c:v>82.739435999999841</c:v>
                </c:pt>
                <c:pt idx="9169">
                  <c:v>82.742759999997361</c:v>
                </c:pt>
                <c:pt idx="9170">
                  <c:v>82.737063000000489</c:v>
                </c:pt>
                <c:pt idx="9171">
                  <c:v>82.33907800000236</c:v>
                </c:pt>
                <c:pt idx="9172">
                  <c:v>82.730048000001261</c:v>
                </c:pt>
                <c:pt idx="9173">
                  <c:v>83.135474000000954</c:v>
                </c:pt>
                <c:pt idx="9174">
                  <c:v>82.736077999998088</c:v>
                </c:pt>
                <c:pt idx="9175">
                  <c:v>82.726854999997158</c:v>
                </c:pt>
                <c:pt idx="9176">
                  <c:v>82.736347999998543</c:v>
                </c:pt>
                <c:pt idx="9177">
                  <c:v>82.745247000002564</c:v>
                </c:pt>
                <c:pt idx="9178">
                  <c:v>82.736313000001246</c:v>
                </c:pt>
                <c:pt idx="9179">
                  <c:v>82.731758999998419</c:v>
                </c:pt>
                <c:pt idx="9180">
                  <c:v>82.749266999999236</c:v>
                </c:pt>
                <c:pt idx="9181">
                  <c:v>82.735983999999007</c:v>
                </c:pt>
                <c:pt idx="9182">
                  <c:v>82.731786000000284</c:v>
                </c:pt>
                <c:pt idx="9183">
                  <c:v>82.745330000001559</c:v>
                </c:pt>
                <c:pt idx="9184">
                  <c:v>82.741807000002154</c:v>
                </c:pt>
                <c:pt idx="9185">
                  <c:v>82.738187999999354</c:v>
                </c:pt>
                <c:pt idx="9186">
                  <c:v>82.73581799999738</c:v>
                </c:pt>
                <c:pt idx="9187">
                  <c:v>82.740052000001015</c:v>
                </c:pt>
                <c:pt idx="9188">
                  <c:v>82.741055000002234</c:v>
                </c:pt>
                <c:pt idx="9189">
                  <c:v>82.727795999999216</c:v>
                </c:pt>
                <c:pt idx="9190">
                  <c:v>82.73083399999814</c:v>
                </c:pt>
                <c:pt idx="9191">
                  <c:v>82.73910899999828</c:v>
                </c:pt>
                <c:pt idx="9192">
                  <c:v>82.739756000002671</c:v>
                </c:pt>
                <c:pt idx="9193">
                  <c:v>82.73395100000198</c:v>
                </c:pt>
                <c:pt idx="9194">
                  <c:v>82.741286999997101</c:v>
                </c:pt>
                <c:pt idx="9195">
                  <c:v>83.140523000000428</c:v>
                </c:pt>
                <c:pt idx="9196">
                  <c:v>83.129626000000314</c:v>
                </c:pt>
                <c:pt idx="9197">
                  <c:v>82.33552399999968</c:v>
                </c:pt>
                <c:pt idx="9198">
                  <c:v>82.341051000000846</c:v>
                </c:pt>
                <c:pt idx="9199">
                  <c:v>83.134153999997977</c:v>
                </c:pt>
                <c:pt idx="9200">
                  <c:v>83.131575000001646</c:v>
                </c:pt>
                <c:pt idx="9201">
                  <c:v>82.741308000000572</c:v>
                </c:pt>
                <c:pt idx="9202">
                  <c:v>82.739066999998613</c:v>
                </c:pt>
                <c:pt idx="9203">
                  <c:v>82.737269000001106</c:v>
                </c:pt>
                <c:pt idx="9204">
                  <c:v>82.741441999998642</c:v>
                </c:pt>
                <c:pt idx="9205">
                  <c:v>82.740346999999019</c:v>
                </c:pt>
                <c:pt idx="9206">
                  <c:v>82.328392000000861</c:v>
                </c:pt>
                <c:pt idx="9207">
                  <c:v>82.329052000002378</c:v>
                </c:pt>
                <c:pt idx="9208">
                  <c:v>82.736705999999685</c:v>
                </c:pt>
                <c:pt idx="9209">
                  <c:v>82.739214999997785</c:v>
                </c:pt>
                <c:pt idx="9210">
                  <c:v>82.734540000001289</c:v>
                </c:pt>
                <c:pt idx="9211">
                  <c:v>82.732269000000088</c:v>
                </c:pt>
                <c:pt idx="9212">
                  <c:v>82.734663999999611</c:v>
                </c:pt>
                <c:pt idx="9213">
                  <c:v>82.735700000001088</c:v>
                </c:pt>
                <c:pt idx="9214">
                  <c:v>82.340234000000805</c:v>
                </c:pt>
                <c:pt idx="9215">
                  <c:v>82.730843000001187</c:v>
                </c:pt>
                <c:pt idx="9216">
                  <c:v>83.128979999999842</c:v>
                </c:pt>
                <c:pt idx="9217">
                  <c:v>82.334391999998502</c:v>
                </c:pt>
                <c:pt idx="9218">
                  <c:v>82.33904799999948</c:v>
                </c:pt>
                <c:pt idx="9219">
                  <c:v>82.744257999998808</c:v>
                </c:pt>
                <c:pt idx="9220">
                  <c:v>83.133779999998637</c:v>
                </c:pt>
                <c:pt idx="9221">
                  <c:v>82.73341100000107</c:v>
                </c:pt>
                <c:pt idx="9222">
                  <c:v>82.341996000000677</c:v>
                </c:pt>
                <c:pt idx="9223">
                  <c:v>82.736344000000827</c:v>
                </c:pt>
                <c:pt idx="9224">
                  <c:v>82.729544000001624</c:v>
                </c:pt>
                <c:pt idx="9225">
                  <c:v>82.729351999998471</c:v>
                </c:pt>
                <c:pt idx="9226">
                  <c:v>82.733874999998079</c:v>
                </c:pt>
                <c:pt idx="9227">
                  <c:v>82.736230000002251</c:v>
                </c:pt>
                <c:pt idx="9228">
                  <c:v>82.715421000000788</c:v>
                </c:pt>
                <c:pt idx="9229">
                  <c:v>82.725884999999835</c:v>
                </c:pt>
                <c:pt idx="9230">
                  <c:v>82.749997999999323</c:v>
                </c:pt>
                <c:pt idx="9231">
                  <c:v>82.738932000000204</c:v>
                </c:pt>
                <c:pt idx="9232">
                  <c:v>82.730915000000095</c:v>
                </c:pt>
                <c:pt idx="9233">
                  <c:v>83.127685999998334</c:v>
                </c:pt>
                <c:pt idx="9234">
                  <c:v>83.131700000000251</c:v>
                </c:pt>
                <c:pt idx="9235">
                  <c:v>82.340464999998972</c:v>
                </c:pt>
                <c:pt idx="9236">
                  <c:v>82.341104000000655</c:v>
                </c:pt>
                <c:pt idx="9237">
                  <c:v>82.734152000000904</c:v>
                </c:pt>
                <c:pt idx="9238">
                  <c:v>82.731974999998783</c:v>
                </c:pt>
                <c:pt idx="9239">
                  <c:v>82.730744000000414</c:v>
                </c:pt>
                <c:pt idx="9240">
                  <c:v>82.73544899999979</c:v>
                </c:pt>
                <c:pt idx="9241">
                  <c:v>82.752513999999792</c:v>
                </c:pt>
                <c:pt idx="9242">
                  <c:v>83.136647000001517</c:v>
                </c:pt>
                <c:pt idx="9243">
                  <c:v>83.126695000001178</c:v>
                </c:pt>
                <c:pt idx="9244">
                  <c:v>82.739966999997705</c:v>
                </c:pt>
                <c:pt idx="9245">
                  <c:v>82.739094000000478</c:v>
                </c:pt>
                <c:pt idx="9246">
                  <c:v>82.730419999999867</c:v>
                </c:pt>
                <c:pt idx="9247">
                  <c:v>82.731206999997084</c:v>
                </c:pt>
                <c:pt idx="9248">
                  <c:v>83.140216000001999</c:v>
                </c:pt>
                <c:pt idx="9249">
                  <c:v>83.134376000000373</c:v>
                </c:pt>
                <c:pt idx="9250">
                  <c:v>82.335939999998629</c:v>
                </c:pt>
                <c:pt idx="9251">
                  <c:v>82.33479500000027</c:v>
                </c:pt>
                <c:pt idx="9252">
                  <c:v>82.731887000001734</c:v>
                </c:pt>
                <c:pt idx="9253">
                  <c:v>82.741816000001563</c:v>
                </c:pt>
                <c:pt idx="9254">
                  <c:v>82.747041999999055</c:v>
                </c:pt>
                <c:pt idx="9255">
                  <c:v>82.729053999999451</c:v>
                </c:pt>
                <c:pt idx="9256">
                  <c:v>82.723942000000534</c:v>
                </c:pt>
                <c:pt idx="9257">
                  <c:v>82.73612299999877</c:v>
                </c:pt>
                <c:pt idx="9258">
                  <c:v>82.748848999999609</c:v>
                </c:pt>
                <c:pt idx="9259">
                  <c:v>82.739032000001316</c:v>
                </c:pt>
                <c:pt idx="9260">
                  <c:v>82.726199000000634</c:v>
                </c:pt>
                <c:pt idx="9261">
                  <c:v>82.334068999998294</c:v>
                </c:pt>
                <c:pt idx="9262">
                  <c:v>82.341447000000358</c:v>
                </c:pt>
                <c:pt idx="9263">
                  <c:v>82.741716000000451</c:v>
                </c:pt>
                <c:pt idx="9264">
                  <c:v>82.73460999999952</c:v>
                </c:pt>
                <c:pt idx="9265">
                  <c:v>82.739430000001448</c:v>
                </c:pt>
                <c:pt idx="9266">
                  <c:v>82.731317999998282</c:v>
                </c:pt>
                <c:pt idx="9267">
                  <c:v>82.724181999998109</c:v>
                </c:pt>
                <c:pt idx="9268">
                  <c:v>82.734395999999833</c:v>
                </c:pt>
                <c:pt idx="9269">
                  <c:v>82.74508600000263</c:v>
                </c:pt>
                <c:pt idx="9270">
                  <c:v>82.743362000001071</c:v>
                </c:pt>
                <c:pt idx="9271">
                  <c:v>83.134448999999563</c:v>
                </c:pt>
                <c:pt idx="9272">
                  <c:v>82.73318400000062</c:v>
                </c:pt>
                <c:pt idx="9273">
                  <c:v>82.331560000000195</c:v>
                </c:pt>
                <c:pt idx="9274">
                  <c:v>83.136518999998202</c:v>
                </c:pt>
                <c:pt idx="9275">
                  <c:v>83.138012999998296</c:v>
                </c:pt>
                <c:pt idx="9276">
                  <c:v>82.332878000002552</c:v>
                </c:pt>
                <c:pt idx="9277">
                  <c:v>82.331783999999629</c:v>
                </c:pt>
                <c:pt idx="9278">
                  <c:v>82.735579000000143</c:v>
                </c:pt>
                <c:pt idx="9279">
                  <c:v>82.740112999999837</c:v>
                </c:pt>
                <c:pt idx="9280">
                  <c:v>82.734635000000708</c:v>
                </c:pt>
                <c:pt idx="9281">
                  <c:v>82.737177999999403</c:v>
                </c:pt>
                <c:pt idx="9282">
                  <c:v>82.73627199999828</c:v>
                </c:pt>
                <c:pt idx="9283">
                  <c:v>82.733833000002051</c:v>
                </c:pt>
                <c:pt idx="9284">
                  <c:v>82.737816000000748</c:v>
                </c:pt>
                <c:pt idx="9285">
                  <c:v>82.730724000000919</c:v>
                </c:pt>
                <c:pt idx="9286">
                  <c:v>82.729304000000411</c:v>
                </c:pt>
                <c:pt idx="9287">
                  <c:v>82.738343999997596</c:v>
                </c:pt>
                <c:pt idx="9288">
                  <c:v>82.732724999998027</c:v>
                </c:pt>
                <c:pt idx="9289">
                  <c:v>82.730815999999322</c:v>
                </c:pt>
                <c:pt idx="9290">
                  <c:v>82.745998000002146</c:v>
                </c:pt>
                <c:pt idx="9291">
                  <c:v>82.746726000001217</c:v>
                </c:pt>
                <c:pt idx="9292">
                  <c:v>82.732019999999466</c:v>
                </c:pt>
                <c:pt idx="9293">
                  <c:v>82.72988500000065</c:v>
                </c:pt>
                <c:pt idx="9294">
                  <c:v>82.735602000000654</c:v>
                </c:pt>
                <c:pt idx="9295">
                  <c:v>82.740284999999858</c:v>
                </c:pt>
                <c:pt idx="9296">
                  <c:v>82.739462999998068</c:v>
                </c:pt>
                <c:pt idx="9297">
                  <c:v>83.130352999998991</c:v>
                </c:pt>
                <c:pt idx="9298">
                  <c:v>83.129751999999257</c:v>
                </c:pt>
                <c:pt idx="9299">
                  <c:v>82.737289000000601</c:v>
                </c:pt>
                <c:pt idx="9300">
                  <c:v>82.739497000002302</c:v>
                </c:pt>
                <c:pt idx="9301">
                  <c:v>82.327192000002128</c:v>
                </c:pt>
                <c:pt idx="9302">
                  <c:v>82.328708999999094</c:v>
                </c:pt>
                <c:pt idx="9303">
                  <c:v>83.140620999997168</c:v>
                </c:pt>
                <c:pt idx="9304">
                  <c:v>83.133359000001633</c:v>
                </c:pt>
                <c:pt idx="9305">
                  <c:v>82.727942000001349</c:v>
                </c:pt>
                <c:pt idx="9306">
                  <c:v>82.737073999996937</c:v>
                </c:pt>
                <c:pt idx="9307">
                  <c:v>82.732609999999113</c:v>
                </c:pt>
                <c:pt idx="9308">
                  <c:v>82.33190800000159</c:v>
                </c:pt>
                <c:pt idx="9309">
                  <c:v>82.344235000001959</c:v>
                </c:pt>
                <c:pt idx="9310">
                  <c:v>82.742698999998538</c:v>
                </c:pt>
                <c:pt idx="9311">
                  <c:v>82.734980999997788</c:v>
                </c:pt>
                <c:pt idx="9312">
                  <c:v>82.732963000002201</c:v>
                </c:pt>
                <c:pt idx="9313">
                  <c:v>82.74379300000146</c:v>
                </c:pt>
                <c:pt idx="9314">
                  <c:v>82.745845999997982</c:v>
                </c:pt>
                <c:pt idx="9315">
                  <c:v>82.716403999998874</c:v>
                </c:pt>
                <c:pt idx="9316">
                  <c:v>82.719963999999891</c:v>
                </c:pt>
                <c:pt idx="9317">
                  <c:v>82.734924000000319</c:v>
                </c:pt>
                <c:pt idx="9318">
                  <c:v>82.737353000000439</c:v>
                </c:pt>
                <c:pt idx="9319">
                  <c:v>82.742349000000104</c:v>
                </c:pt>
                <c:pt idx="9320">
                  <c:v>82.730254000001878</c:v>
                </c:pt>
                <c:pt idx="9321">
                  <c:v>82.735466000001907</c:v>
                </c:pt>
                <c:pt idx="9322">
                  <c:v>82.739545999997063</c:v>
                </c:pt>
                <c:pt idx="9323">
                  <c:v>82.731276999998954</c:v>
                </c:pt>
                <c:pt idx="9324">
                  <c:v>82.733698000000004</c:v>
                </c:pt>
                <c:pt idx="9325">
                  <c:v>82.74986699999863</c:v>
                </c:pt>
                <c:pt idx="9326">
                  <c:v>82.736387000000832</c:v>
                </c:pt>
                <c:pt idx="9327">
                  <c:v>82.733909999999014</c:v>
                </c:pt>
                <c:pt idx="9328">
                  <c:v>82.735380000001896</c:v>
                </c:pt>
                <c:pt idx="9329">
                  <c:v>82.734447000002547</c:v>
                </c:pt>
                <c:pt idx="9330">
                  <c:v>83.137831999998866</c:v>
                </c:pt>
                <c:pt idx="9331">
                  <c:v>82.728371999997762</c:v>
                </c:pt>
                <c:pt idx="9332">
                  <c:v>82.339896999999496</c:v>
                </c:pt>
                <c:pt idx="9333">
                  <c:v>82.738251000002492</c:v>
                </c:pt>
                <c:pt idx="9334">
                  <c:v>82.724033000002237</c:v>
                </c:pt>
                <c:pt idx="9335">
                  <c:v>82.733119000000443</c:v>
                </c:pt>
                <c:pt idx="9336">
                  <c:v>82.737270999998145</c:v>
                </c:pt>
                <c:pt idx="9337">
                  <c:v>82.336222999999848</c:v>
                </c:pt>
                <c:pt idx="9338">
                  <c:v>82.744587000001047</c:v>
                </c:pt>
                <c:pt idx="9339">
                  <c:v>83.133688000000291</c:v>
                </c:pt>
                <c:pt idx="9340">
                  <c:v>82.730405999998766</c:v>
                </c:pt>
                <c:pt idx="9341">
                  <c:v>82.738590999997541</c:v>
                </c:pt>
                <c:pt idx="9342">
                  <c:v>82.342841999999621</c:v>
                </c:pt>
                <c:pt idx="9343">
                  <c:v>82.331068000000926</c:v>
                </c:pt>
                <c:pt idx="9344">
                  <c:v>83.126995000000932</c:v>
                </c:pt>
                <c:pt idx="9345">
                  <c:v>83.137463000001333</c:v>
                </c:pt>
                <c:pt idx="9346">
                  <c:v>82.73813599999994</c:v>
                </c:pt>
                <c:pt idx="9347">
                  <c:v>82.737505999997666</c:v>
                </c:pt>
                <c:pt idx="9348">
                  <c:v>82.736761000000115</c:v>
                </c:pt>
                <c:pt idx="9349">
                  <c:v>82.743377000002511</c:v>
                </c:pt>
                <c:pt idx="9350">
                  <c:v>82.736999000000651</c:v>
                </c:pt>
                <c:pt idx="9351">
                  <c:v>82.73311399999875</c:v>
                </c:pt>
                <c:pt idx="9352">
                  <c:v>82.741684000000532</c:v>
                </c:pt>
                <c:pt idx="9353">
                  <c:v>82.743446000000404</c:v>
                </c:pt>
                <c:pt idx="9354">
                  <c:v>82.736899999999878</c:v>
                </c:pt>
                <c:pt idx="9355">
                  <c:v>82.732922999999573</c:v>
                </c:pt>
                <c:pt idx="9356">
                  <c:v>82.739948999998887</c:v>
                </c:pt>
                <c:pt idx="9357">
                  <c:v>82.340892999998289</c:v>
                </c:pt>
                <c:pt idx="9358">
                  <c:v>82.332416999999225</c:v>
                </c:pt>
                <c:pt idx="9359">
                  <c:v>82.731649000001198</c:v>
                </c:pt>
                <c:pt idx="9360">
                  <c:v>82.346573000000376</c:v>
                </c:pt>
                <c:pt idx="9361">
                  <c:v>82.342050000000768</c:v>
                </c:pt>
                <c:pt idx="9362">
                  <c:v>82.730494999999792</c:v>
                </c:pt>
                <c:pt idx="9363">
                  <c:v>82.732232999998814</c:v>
                </c:pt>
                <c:pt idx="9364">
                  <c:v>82.73843300000226</c:v>
                </c:pt>
                <c:pt idx="9365">
                  <c:v>82.738696000000346</c:v>
                </c:pt>
                <c:pt idx="9366">
                  <c:v>82.73457899999994</c:v>
                </c:pt>
                <c:pt idx="9367">
                  <c:v>82.729448999998567</c:v>
                </c:pt>
                <c:pt idx="9368">
                  <c:v>82.73467299999902</c:v>
                </c:pt>
                <c:pt idx="9369">
                  <c:v>82.736992000001919</c:v>
                </c:pt>
                <c:pt idx="9370">
                  <c:v>82.732122999997955</c:v>
                </c:pt>
                <c:pt idx="9371">
                  <c:v>82.7336690000011</c:v>
                </c:pt>
                <c:pt idx="9372">
                  <c:v>82.333030000003077</c:v>
                </c:pt>
                <c:pt idx="9373">
                  <c:v>82.341259999998897</c:v>
                </c:pt>
                <c:pt idx="9374">
                  <c:v>82.739285999999993</c:v>
                </c:pt>
                <c:pt idx="9375">
                  <c:v>82.736232999999629</c:v>
                </c:pt>
                <c:pt idx="9376">
                  <c:v>82.731809999997495</c:v>
                </c:pt>
                <c:pt idx="9377">
                  <c:v>82.739069999999629</c:v>
                </c:pt>
                <c:pt idx="9378">
                  <c:v>82.746749000001728</c:v>
                </c:pt>
                <c:pt idx="9379">
                  <c:v>82.728745000000345</c:v>
                </c:pt>
                <c:pt idx="9380">
                  <c:v>82.731556999999157</c:v>
                </c:pt>
                <c:pt idx="9381">
                  <c:v>82.74325300000055</c:v>
                </c:pt>
                <c:pt idx="9382">
                  <c:v>82.740686000001006</c:v>
                </c:pt>
                <c:pt idx="9383">
                  <c:v>82.71691699999792</c:v>
                </c:pt>
                <c:pt idx="9384">
                  <c:v>82.721086999998079</c:v>
                </c:pt>
                <c:pt idx="9385">
                  <c:v>82.733798000001116</c:v>
                </c:pt>
                <c:pt idx="9386">
                  <c:v>82.731369000000996</c:v>
                </c:pt>
                <c:pt idx="9387">
                  <c:v>82.74101100000189</c:v>
                </c:pt>
                <c:pt idx="9388">
                  <c:v>82.734807000000728</c:v>
                </c:pt>
                <c:pt idx="9389">
                  <c:v>82.740219999999681</c:v>
                </c:pt>
                <c:pt idx="9390">
                  <c:v>83.13326099999756</c:v>
                </c:pt>
                <c:pt idx="9391">
                  <c:v>83.134816000000114</c:v>
                </c:pt>
                <c:pt idx="9392">
                  <c:v>82.755166000002646</c:v>
                </c:pt>
                <c:pt idx="9393">
                  <c:v>82.742194999998901</c:v>
                </c:pt>
                <c:pt idx="9394">
                  <c:v>82.732772999999725</c:v>
                </c:pt>
                <c:pt idx="9395">
                  <c:v>82.732678000000305</c:v>
                </c:pt>
                <c:pt idx="9396">
                  <c:v>82.735764999997627</c:v>
                </c:pt>
                <c:pt idx="9397">
                  <c:v>82.738798999998835</c:v>
                </c:pt>
                <c:pt idx="9398">
                  <c:v>82.737672000002931</c:v>
                </c:pt>
                <c:pt idx="9399">
                  <c:v>82.734866999999213</c:v>
                </c:pt>
                <c:pt idx="9400">
                  <c:v>82.731824999998935</c:v>
                </c:pt>
                <c:pt idx="9401">
                  <c:v>83.132489000001783</c:v>
                </c:pt>
                <c:pt idx="9402">
                  <c:v>82.736033000001044</c:v>
                </c:pt>
                <c:pt idx="9403">
                  <c:v>82.342431999999121</c:v>
                </c:pt>
                <c:pt idx="9404">
                  <c:v>82.735034999997879</c:v>
                </c:pt>
                <c:pt idx="9405">
                  <c:v>82.734692000001814</c:v>
                </c:pt>
                <c:pt idx="9406">
                  <c:v>83.138344000001211</c:v>
                </c:pt>
                <c:pt idx="9407">
                  <c:v>83.130765000000224</c:v>
                </c:pt>
                <c:pt idx="9408">
                  <c:v>82.329205999999999</c:v>
                </c:pt>
                <c:pt idx="9409">
                  <c:v>82.333956000000057</c:v>
                </c:pt>
                <c:pt idx="9410">
                  <c:v>82.747169999998732</c:v>
                </c:pt>
                <c:pt idx="9411">
                  <c:v>83.14657499999737</c:v>
                </c:pt>
                <c:pt idx="9412">
                  <c:v>83.125527000002307</c:v>
                </c:pt>
                <c:pt idx="9413">
                  <c:v>82.726990999999543</c:v>
                </c:pt>
                <c:pt idx="9414">
                  <c:v>82.74614599999768</c:v>
                </c:pt>
                <c:pt idx="9415">
                  <c:v>82.735400000001391</c:v>
                </c:pt>
                <c:pt idx="9416">
                  <c:v>82.730906000000687</c:v>
                </c:pt>
                <c:pt idx="9417">
                  <c:v>82.72886600000129</c:v>
                </c:pt>
                <c:pt idx="9418">
                  <c:v>82.733115999999427</c:v>
                </c:pt>
                <c:pt idx="9419">
                  <c:v>82.741717999997491</c:v>
                </c:pt>
                <c:pt idx="9420">
                  <c:v>82.730985000001965</c:v>
                </c:pt>
                <c:pt idx="9421">
                  <c:v>82.731740000002901</c:v>
                </c:pt>
                <c:pt idx="9422">
                  <c:v>82.739403999999922</c:v>
                </c:pt>
                <c:pt idx="9423">
                  <c:v>82.734801999999036</c:v>
                </c:pt>
                <c:pt idx="9424">
                  <c:v>82.730884999997215</c:v>
                </c:pt>
                <c:pt idx="9425">
                  <c:v>82.744673999997758</c:v>
                </c:pt>
                <c:pt idx="9426">
                  <c:v>82.736142000001564</c:v>
                </c:pt>
                <c:pt idx="9427">
                  <c:v>82.735562000001664</c:v>
                </c:pt>
                <c:pt idx="9428">
                  <c:v>82.735134999998991</c:v>
                </c:pt>
                <c:pt idx="9429">
                  <c:v>83.129931000001704</c:v>
                </c:pt>
                <c:pt idx="9430">
                  <c:v>83.145950000000482</c:v>
                </c:pt>
                <c:pt idx="9431">
                  <c:v>82.742512999997416</c:v>
                </c:pt>
                <c:pt idx="9432">
                  <c:v>82.735410000001139</c:v>
                </c:pt>
                <c:pt idx="9433">
                  <c:v>82.738801999999851</c:v>
                </c:pt>
                <c:pt idx="9434">
                  <c:v>82.735959999998158</c:v>
                </c:pt>
                <c:pt idx="9435">
                  <c:v>83.140533000000119</c:v>
                </c:pt>
                <c:pt idx="9436">
                  <c:v>82.738675000000512</c:v>
                </c:pt>
                <c:pt idx="9437">
                  <c:v>82.328305000000569</c:v>
                </c:pt>
                <c:pt idx="9438">
                  <c:v>82.735388000000967</c:v>
                </c:pt>
                <c:pt idx="9439">
                  <c:v>82.744145000000572</c:v>
                </c:pt>
                <c:pt idx="9440">
                  <c:v>82.740633000001253</c:v>
                </c:pt>
                <c:pt idx="9441">
                  <c:v>82.728264000001218</c:v>
                </c:pt>
                <c:pt idx="9442">
                  <c:v>82.731933999999455</c:v>
                </c:pt>
                <c:pt idx="9443">
                  <c:v>82.744634999999107</c:v>
                </c:pt>
                <c:pt idx="9444">
                  <c:v>82.735629999999219</c:v>
                </c:pt>
                <c:pt idx="9445">
                  <c:v>82.729833000001236</c:v>
                </c:pt>
                <c:pt idx="9446">
                  <c:v>82.737152000001515</c:v>
                </c:pt>
                <c:pt idx="9447">
                  <c:v>82.740955999997823</c:v>
                </c:pt>
                <c:pt idx="9448">
                  <c:v>82.739312999998219</c:v>
                </c:pt>
                <c:pt idx="9449">
                  <c:v>82.337398000001087</c:v>
                </c:pt>
                <c:pt idx="9450">
                  <c:v>82.32931700000114</c:v>
                </c:pt>
                <c:pt idx="9451">
                  <c:v>82.710737000001245</c:v>
                </c:pt>
                <c:pt idx="9452">
                  <c:v>82.32145599999933</c:v>
                </c:pt>
                <c:pt idx="9453">
                  <c:v>82.343974999997613</c:v>
                </c:pt>
                <c:pt idx="9454">
                  <c:v>83.138334999998165</c:v>
                </c:pt>
                <c:pt idx="9455">
                  <c:v>83.143086000002199</c:v>
                </c:pt>
                <c:pt idx="9456">
                  <c:v>82.739241999999649</c:v>
                </c:pt>
                <c:pt idx="9457">
                  <c:v>82.741214999998192</c:v>
                </c:pt>
                <c:pt idx="9458">
                  <c:v>82.738898000003246</c:v>
                </c:pt>
                <c:pt idx="9459">
                  <c:v>82.329750999998964</c:v>
                </c:pt>
                <c:pt idx="9460">
                  <c:v>82.738187999999354</c:v>
                </c:pt>
                <c:pt idx="9461">
                  <c:v>83.140936000001943</c:v>
                </c:pt>
                <c:pt idx="9462">
                  <c:v>82.73825399999987</c:v>
                </c:pt>
                <c:pt idx="9463">
                  <c:v>82.334240999998315</c:v>
                </c:pt>
                <c:pt idx="9464">
                  <c:v>82.33971399999939</c:v>
                </c:pt>
                <c:pt idx="9465">
                  <c:v>82.744007000001147</c:v>
                </c:pt>
                <c:pt idx="9466">
                  <c:v>82.733312000000296</c:v>
                </c:pt>
                <c:pt idx="9467">
                  <c:v>82.731794999999693</c:v>
                </c:pt>
                <c:pt idx="9468">
                  <c:v>82.740591999998287</c:v>
                </c:pt>
                <c:pt idx="9469">
                  <c:v>82.736970999998448</c:v>
                </c:pt>
                <c:pt idx="9470">
                  <c:v>82.741659000002983</c:v>
                </c:pt>
                <c:pt idx="9471">
                  <c:v>82.740245000000868</c:v>
                </c:pt>
                <c:pt idx="9472">
                  <c:v>82.739831999999296</c:v>
                </c:pt>
                <c:pt idx="9473">
                  <c:v>82.735167000002548</c:v>
                </c:pt>
                <c:pt idx="9474">
                  <c:v>82.732253999998647</c:v>
                </c:pt>
                <c:pt idx="9475">
                  <c:v>82.740329999996902</c:v>
                </c:pt>
                <c:pt idx="9476">
                  <c:v>82.333851000000891</c:v>
                </c:pt>
                <c:pt idx="9477">
                  <c:v>82.33322499999997</c:v>
                </c:pt>
                <c:pt idx="9478">
                  <c:v>82.745124000000942</c:v>
                </c:pt>
                <c:pt idx="9479">
                  <c:v>82.739008000000467</c:v>
                </c:pt>
                <c:pt idx="9480">
                  <c:v>82.729326999997284</c:v>
                </c:pt>
                <c:pt idx="9481">
                  <c:v>82.743795000002137</c:v>
                </c:pt>
                <c:pt idx="9482">
                  <c:v>82.740445999999793</c:v>
                </c:pt>
                <c:pt idx="9483">
                  <c:v>82.729999999999563</c:v>
                </c:pt>
                <c:pt idx="9484">
                  <c:v>82.739353000000847</c:v>
                </c:pt>
                <c:pt idx="9485">
                  <c:v>82.739152999998623</c:v>
                </c:pt>
                <c:pt idx="9486">
                  <c:v>83.138946000001283</c:v>
                </c:pt>
                <c:pt idx="9487">
                  <c:v>83.135220999998978</c:v>
                </c:pt>
                <c:pt idx="9488">
                  <c:v>82.731710000000021</c:v>
                </c:pt>
                <c:pt idx="9489">
                  <c:v>82.740300000001298</c:v>
                </c:pt>
                <c:pt idx="9490">
                  <c:v>82.737617999999202</c:v>
                </c:pt>
                <c:pt idx="9491">
                  <c:v>82.73671800000011</c:v>
                </c:pt>
                <c:pt idx="9492">
                  <c:v>83.135201999999822</c:v>
                </c:pt>
                <c:pt idx="9493">
                  <c:v>83.133152000000678</c:v>
                </c:pt>
                <c:pt idx="9494">
                  <c:v>82.733595000001515</c:v>
                </c:pt>
                <c:pt idx="9495">
                  <c:v>82.737495000001218</c:v>
                </c:pt>
                <c:pt idx="9496">
                  <c:v>83.139906999999255</c:v>
                </c:pt>
                <c:pt idx="9497">
                  <c:v>82.733500999998796</c:v>
                </c:pt>
                <c:pt idx="9498">
                  <c:v>82.33778899999885</c:v>
                </c:pt>
                <c:pt idx="9499">
                  <c:v>82.740928999999596</c:v>
                </c:pt>
                <c:pt idx="9500">
                  <c:v>82.741421999999147</c:v>
                </c:pt>
                <c:pt idx="9501">
                  <c:v>82.337956000000872</c:v>
                </c:pt>
                <c:pt idx="9502">
                  <c:v>82.327070000000845</c:v>
                </c:pt>
                <c:pt idx="9503">
                  <c:v>82.729679000000033</c:v>
                </c:pt>
                <c:pt idx="9504">
                  <c:v>83.140541999999527</c:v>
                </c:pt>
                <c:pt idx="9505">
                  <c:v>83.140466999999603</c:v>
                </c:pt>
                <c:pt idx="9506">
                  <c:v>82.732996000002458</c:v>
                </c:pt>
                <c:pt idx="9507">
                  <c:v>82.732638999998017</c:v>
                </c:pt>
                <c:pt idx="9508">
                  <c:v>82.735306999999011</c:v>
                </c:pt>
                <c:pt idx="9509">
                  <c:v>82.733757000001788</c:v>
                </c:pt>
                <c:pt idx="9510">
                  <c:v>82.740730000001349</c:v>
                </c:pt>
                <c:pt idx="9511">
                  <c:v>82.732918999998219</c:v>
                </c:pt>
                <c:pt idx="9512">
                  <c:v>82.729760999998689</c:v>
                </c:pt>
                <c:pt idx="9513">
                  <c:v>82.742492000001221</c:v>
                </c:pt>
                <c:pt idx="9514">
                  <c:v>82.739503000000695</c:v>
                </c:pt>
                <c:pt idx="9515">
                  <c:v>82.73364600000059</c:v>
                </c:pt>
                <c:pt idx="9516">
                  <c:v>82.735125999999582</c:v>
                </c:pt>
                <c:pt idx="9517">
                  <c:v>82.735951999999088</c:v>
                </c:pt>
                <c:pt idx="9518">
                  <c:v>82.729983000001084</c:v>
                </c:pt>
                <c:pt idx="9519">
                  <c:v>83.133141000000649</c:v>
                </c:pt>
                <c:pt idx="9520">
                  <c:v>83.136960999998735</c:v>
                </c:pt>
                <c:pt idx="9521">
                  <c:v>82.742882999998983</c:v>
                </c:pt>
                <c:pt idx="9522">
                  <c:v>82.734530999998242</c:v>
                </c:pt>
                <c:pt idx="9523">
                  <c:v>82.730003000000579</c:v>
                </c:pt>
                <c:pt idx="9524">
                  <c:v>82.740645000001678</c:v>
                </c:pt>
                <c:pt idx="9525">
                  <c:v>82.735556999999972</c:v>
                </c:pt>
                <c:pt idx="9526">
                  <c:v>82.735029999999824</c:v>
                </c:pt>
                <c:pt idx="9527">
                  <c:v>82.731905000000552</c:v>
                </c:pt>
                <c:pt idx="9528">
                  <c:v>82.333359999998322</c:v>
                </c:pt>
                <c:pt idx="9529">
                  <c:v>82.345860999999388</c:v>
                </c:pt>
                <c:pt idx="9530">
                  <c:v>82.742999000001873</c:v>
                </c:pt>
                <c:pt idx="9531">
                  <c:v>82.742025999999896</c:v>
                </c:pt>
                <c:pt idx="9532">
                  <c:v>82.332606000001419</c:v>
                </c:pt>
                <c:pt idx="9533">
                  <c:v>82.330168000001891</c:v>
                </c:pt>
                <c:pt idx="9534">
                  <c:v>82.739359999999579</c:v>
                </c:pt>
                <c:pt idx="9535">
                  <c:v>82.741685999997571</c:v>
                </c:pt>
                <c:pt idx="9536">
                  <c:v>82.73859999999695</c:v>
                </c:pt>
                <c:pt idx="9537">
                  <c:v>82.733187000001635</c:v>
                </c:pt>
                <c:pt idx="9538">
                  <c:v>82.735439000000042</c:v>
                </c:pt>
                <c:pt idx="9539">
                  <c:v>82.734096000000136</c:v>
                </c:pt>
                <c:pt idx="9540">
                  <c:v>82.732457000001887</c:v>
                </c:pt>
                <c:pt idx="9541">
                  <c:v>82.731725999998162</c:v>
                </c:pt>
                <c:pt idx="9542">
                  <c:v>82.733445999998366</c:v>
                </c:pt>
                <c:pt idx="9543">
                  <c:v>82.727799000000232</c:v>
                </c:pt>
                <c:pt idx="9544">
                  <c:v>82.72894400000223</c:v>
                </c:pt>
                <c:pt idx="9545">
                  <c:v>82.733057000001281</c:v>
                </c:pt>
                <c:pt idx="9546">
                  <c:v>82.732265999999072</c:v>
                </c:pt>
                <c:pt idx="9547">
                  <c:v>82.7339839999986</c:v>
                </c:pt>
                <c:pt idx="9548">
                  <c:v>82.742055999999138</c:v>
                </c:pt>
                <c:pt idx="9549">
                  <c:v>82.337796000001276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022-1B40-8594-A33D3C6644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03300768"/>
        <c:axId val="1003113504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Sheet1!$C$2:$C$9552</c:f>
              <c:numCache>
                <c:formatCode>General</c:formatCode>
                <c:ptCount val="9551"/>
                <c:pt idx="0">
                  <c:v>3.358E-12</c:v>
                </c:pt>
                <c:pt idx="1">
                  <c:v>1.6790000000000001E-11</c:v>
                </c:pt>
                <c:pt idx="2">
                  <c:v>2.9119000000000003E-11</c:v>
                </c:pt>
                <c:pt idx="3">
                  <c:v>3.8173000000000002E-11</c:v>
                </c:pt>
                <c:pt idx="4">
                  <c:v>6.6120999999999996E-11</c:v>
                </c:pt>
                <c:pt idx="5">
                  <c:v>7.8140000000000001E-11</c:v>
                </c:pt>
                <c:pt idx="6">
                  <c:v>1.0981900000000001E-10</c:v>
                </c:pt>
                <c:pt idx="7">
                  <c:v>1.4634999999999999E-10</c:v>
                </c:pt>
                <c:pt idx="11">
                  <c:v>-1.32942E-10</c:v>
                </c:pt>
                <c:pt idx="12">
                  <c:v>-4.3685999999999998E-11</c:v>
                </c:pt>
                <c:pt idx="13">
                  <c:v>-2.2306E-11</c:v>
                </c:pt>
                <c:pt idx="14">
                  <c:v>-1.9567E-11</c:v>
                </c:pt>
                <c:pt idx="15">
                  <c:v>-2.099E-11</c:v>
                </c:pt>
                <c:pt idx="16">
                  <c:v>-2.2106E-11</c:v>
                </c:pt>
                <c:pt idx="17">
                  <c:v>-2.1190999999999999E-11</c:v>
                </c:pt>
                <c:pt idx="18">
                  <c:v>-1.7808999999999999E-11</c:v>
                </c:pt>
                <c:pt idx="19">
                  <c:v>-1.2671E-11</c:v>
                </c:pt>
                <c:pt idx="20">
                  <c:v>-7.0180000000000002E-12</c:v>
                </c:pt>
                <c:pt idx="21">
                  <c:v>-2.8500000000000002E-12</c:v>
                </c:pt>
                <c:pt idx="22">
                  <c:v>9.4000000000000003E-14</c:v>
                </c:pt>
                <c:pt idx="23">
                  <c:v>4.0900000000000002E-13</c:v>
                </c:pt>
                <c:pt idx="24">
                  <c:v>2.13E-13</c:v>
                </c:pt>
                <c:pt idx="25">
                  <c:v>-5.0099999999999999E-13</c:v>
                </c:pt>
                <c:pt idx="26">
                  <c:v>-1.2660000000000001E-12</c:v>
                </c:pt>
                <c:pt idx="27">
                  <c:v>-1.867E-12</c:v>
                </c:pt>
                <c:pt idx="28">
                  <c:v>-2.4329999999999998E-12</c:v>
                </c:pt>
                <c:pt idx="29">
                  <c:v>-2.9330000000000001E-12</c:v>
                </c:pt>
                <c:pt idx="30">
                  <c:v>-3.1559999999999999E-12</c:v>
                </c:pt>
                <c:pt idx="31">
                  <c:v>-3.3300000000000001E-12</c:v>
                </c:pt>
                <c:pt idx="32">
                  <c:v>-3.4380000000000001E-12</c:v>
                </c:pt>
                <c:pt idx="33">
                  <c:v>-3.1790000000000001E-12</c:v>
                </c:pt>
                <c:pt idx="34">
                  <c:v>-3.4859999999999999E-12</c:v>
                </c:pt>
                <c:pt idx="35">
                  <c:v>-3.4640000000000002E-12</c:v>
                </c:pt>
                <c:pt idx="36">
                  <c:v>-3.4680000000000002E-12</c:v>
                </c:pt>
                <c:pt idx="37">
                  <c:v>-3.742E-12</c:v>
                </c:pt>
                <c:pt idx="38">
                  <c:v>-7.5140000000000005E-12</c:v>
                </c:pt>
                <c:pt idx="39">
                  <c:v>-1.7541999999999999E-11</c:v>
                </c:pt>
                <c:pt idx="40">
                  <c:v>-3.7048E-11</c:v>
                </c:pt>
                <c:pt idx="41">
                  <c:v>-6.8618999999999996E-11</c:v>
                </c:pt>
                <c:pt idx="42">
                  <c:v>-1.0676500000000001E-10</c:v>
                </c:pt>
                <c:pt idx="43">
                  <c:v>-1.2856599999999999E-10</c:v>
                </c:pt>
                <c:pt idx="44">
                  <c:v>-1.1310199999999999E-10</c:v>
                </c:pt>
                <c:pt idx="45">
                  <c:v>-7.4815000000000002E-11</c:v>
                </c:pt>
                <c:pt idx="46">
                  <c:v>-4.0244999999999999E-11</c:v>
                </c:pt>
                <c:pt idx="47">
                  <c:v>-2.2746E-11</c:v>
                </c:pt>
                <c:pt idx="48">
                  <c:v>-1.6036000000000002E-11</c:v>
                </c:pt>
                <c:pt idx="49">
                  <c:v>-1.3538E-11</c:v>
                </c:pt>
                <c:pt idx="50">
                  <c:v>-1.1672E-11</c:v>
                </c:pt>
                <c:pt idx="51">
                  <c:v>-1.0072E-11</c:v>
                </c:pt>
                <c:pt idx="52">
                  <c:v>-8.6500000000000005E-12</c:v>
                </c:pt>
                <c:pt idx="53">
                  <c:v>-7.1899999999999999E-12</c:v>
                </c:pt>
                <c:pt idx="54">
                  <c:v>-6.9550000000000002E-12</c:v>
                </c:pt>
                <c:pt idx="55">
                  <c:v>-9.3909999999999999E-12</c:v>
                </c:pt>
                <c:pt idx="56">
                  <c:v>-1.4211000000000001E-11</c:v>
                </c:pt>
                <c:pt idx="57">
                  <c:v>-2.1222999999999999E-11</c:v>
                </c:pt>
                <c:pt idx="58">
                  <c:v>-2.9823E-11</c:v>
                </c:pt>
                <c:pt idx="59">
                  <c:v>-3.7712999999999998E-11</c:v>
                </c:pt>
                <c:pt idx="60">
                  <c:v>-4.4211999999999999E-11</c:v>
                </c:pt>
                <c:pt idx="61">
                  <c:v>-4.5475999999999999E-11</c:v>
                </c:pt>
                <c:pt idx="62">
                  <c:v>-4.169E-11</c:v>
                </c:pt>
                <c:pt idx="63">
                  <c:v>-3.4689000000000003E-11</c:v>
                </c:pt>
                <c:pt idx="64">
                  <c:v>-2.5960999999999999E-11</c:v>
                </c:pt>
                <c:pt idx="65">
                  <c:v>-1.8327999999999999E-11</c:v>
                </c:pt>
                <c:pt idx="66">
                  <c:v>-1.3289E-11</c:v>
                </c:pt>
                <c:pt idx="67">
                  <c:v>-1.0437E-11</c:v>
                </c:pt>
                <c:pt idx="68">
                  <c:v>-1.0196000000000001E-11</c:v>
                </c:pt>
                <c:pt idx="69">
                  <c:v>-1.1441E-11</c:v>
                </c:pt>
                <c:pt idx="70">
                  <c:v>-1.3994999999999999E-11</c:v>
                </c:pt>
                <c:pt idx="71">
                  <c:v>-1.7900000000000001E-11</c:v>
                </c:pt>
                <c:pt idx="72">
                  <c:v>-2.3163999999999999E-11</c:v>
                </c:pt>
                <c:pt idx="73">
                  <c:v>-2.993E-11</c:v>
                </c:pt>
                <c:pt idx="74">
                  <c:v>-3.7950999999999998E-11</c:v>
                </c:pt>
                <c:pt idx="75">
                  <c:v>-4.6223000000000003E-11</c:v>
                </c:pt>
                <c:pt idx="76">
                  <c:v>-5.2419999999999998E-11</c:v>
                </c:pt>
                <c:pt idx="77">
                  <c:v>-5.5750000000000001E-11</c:v>
                </c:pt>
                <c:pt idx="78">
                  <c:v>-5.556E-11</c:v>
                </c:pt>
                <c:pt idx="79">
                  <c:v>-5.1808999999999998E-11</c:v>
                </c:pt>
                <c:pt idx="80">
                  <c:v>-4.5684E-11</c:v>
                </c:pt>
                <c:pt idx="81">
                  <c:v>-3.7672000000000002E-11</c:v>
                </c:pt>
                <c:pt idx="82">
                  <c:v>-3.0911999999999998E-11</c:v>
                </c:pt>
                <c:pt idx="83">
                  <c:v>-2.5719999999999999E-11</c:v>
                </c:pt>
                <c:pt idx="84">
                  <c:v>-2.2467000000000001E-11</c:v>
                </c:pt>
                <c:pt idx="85">
                  <c:v>-2.0395000000000001E-11</c:v>
                </c:pt>
                <c:pt idx="86">
                  <c:v>-2.0508000000000001E-11</c:v>
                </c:pt>
                <c:pt idx="87">
                  <c:v>-2.1662E-11</c:v>
                </c:pt>
                <c:pt idx="88">
                  <c:v>-2.3058000000000001E-11</c:v>
                </c:pt>
                <c:pt idx="89">
                  <c:v>-2.5310000000000001E-11</c:v>
                </c:pt>
                <c:pt idx="90">
                  <c:v>-2.7281999999999999E-11</c:v>
                </c:pt>
                <c:pt idx="91">
                  <c:v>-2.8559999999999999E-11</c:v>
                </c:pt>
                <c:pt idx="92">
                  <c:v>-2.9095000000000001E-11</c:v>
                </c:pt>
                <c:pt idx="93">
                  <c:v>-2.8741000000000001E-11</c:v>
                </c:pt>
                <c:pt idx="94">
                  <c:v>-2.7913E-11</c:v>
                </c:pt>
                <c:pt idx="95">
                  <c:v>-2.6496999999999999E-11</c:v>
                </c:pt>
                <c:pt idx="96">
                  <c:v>-2.4029000000000001E-11</c:v>
                </c:pt>
                <c:pt idx="97">
                  <c:v>-1.9753999999999998E-11</c:v>
                </c:pt>
                <c:pt idx="98">
                  <c:v>-2.108E-11</c:v>
                </c:pt>
                <c:pt idx="99">
                  <c:v>-1.8970999999999999E-11</c:v>
                </c:pt>
                <c:pt idx="100">
                  <c:v>-1.7419000000000001E-11</c:v>
                </c:pt>
                <c:pt idx="101">
                  <c:v>-1.6145E-11</c:v>
                </c:pt>
                <c:pt idx="102">
                  <c:v>-1.6026999999999999E-11</c:v>
                </c:pt>
                <c:pt idx="103">
                  <c:v>-1.6573000000000001E-11</c:v>
                </c:pt>
                <c:pt idx="104">
                  <c:v>-1.753E-11</c:v>
                </c:pt>
                <c:pt idx="105">
                  <c:v>-1.9479000000000001E-11</c:v>
                </c:pt>
                <c:pt idx="106">
                  <c:v>-2.2340000000000001E-11</c:v>
                </c:pt>
                <c:pt idx="107">
                  <c:v>-2.6137999999999999E-11</c:v>
                </c:pt>
                <c:pt idx="108">
                  <c:v>-3.0223E-11</c:v>
                </c:pt>
                <c:pt idx="109">
                  <c:v>-3.4016E-11</c:v>
                </c:pt>
                <c:pt idx="110">
                  <c:v>-3.7397000000000002E-11</c:v>
                </c:pt>
                <c:pt idx="111">
                  <c:v>-3.8949000000000003E-11</c:v>
                </c:pt>
                <c:pt idx="112">
                  <c:v>-4.0219999999999998E-11</c:v>
                </c:pt>
                <c:pt idx="113">
                  <c:v>-3.9783999999999999E-11</c:v>
                </c:pt>
                <c:pt idx="114">
                  <c:v>-3.8069000000000002E-11</c:v>
                </c:pt>
                <c:pt idx="115">
                  <c:v>-3.5568999999999998E-11</c:v>
                </c:pt>
                <c:pt idx="116">
                  <c:v>-3.2953E-11</c:v>
                </c:pt>
                <c:pt idx="117">
                  <c:v>-3.0658999999999999E-11</c:v>
                </c:pt>
                <c:pt idx="118">
                  <c:v>-2.9542E-11</c:v>
                </c:pt>
                <c:pt idx="119">
                  <c:v>-2.8699E-11</c:v>
                </c:pt>
                <c:pt idx="120">
                  <c:v>-2.8328E-11</c:v>
                </c:pt>
                <c:pt idx="121">
                  <c:v>-2.851E-11</c:v>
                </c:pt>
                <c:pt idx="122">
                  <c:v>-2.8386E-11</c:v>
                </c:pt>
                <c:pt idx="123">
                  <c:v>-2.8298000000000001E-11</c:v>
                </c:pt>
                <c:pt idx="124">
                  <c:v>-2.8386999999999998E-11</c:v>
                </c:pt>
                <c:pt idx="125">
                  <c:v>-2.8241E-11</c:v>
                </c:pt>
                <c:pt idx="126">
                  <c:v>-2.7776000000000001E-11</c:v>
                </c:pt>
                <c:pt idx="127">
                  <c:v>-2.7763999999999998E-11</c:v>
                </c:pt>
                <c:pt idx="128">
                  <c:v>-2.7883000000000001E-11</c:v>
                </c:pt>
                <c:pt idx="129">
                  <c:v>-2.7702E-11</c:v>
                </c:pt>
                <c:pt idx="130">
                  <c:v>-2.7150000000000001E-11</c:v>
                </c:pt>
                <c:pt idx="131">
                  <c:v>-2.5998E-11</c:v>
                </c:pt>
                <c:pt idx="132">
                  <c:v>-2.3751000000000001E-11</c:v>
                </c:pt>
                <c:pt idx="133">
                  <c:v>-2.1606000000000001E-11</c:v>
                </c:pt>
                <c:pt idx="134">
                  <c:v>-1.9680999999999999E-11</c:v>
                </c:pt>
                <c:pt idx="135">
                  <c:v>-1.8049E-11</c:v>
                </c:pt>
                <c:pt idx="136">
                  <c:v>-1.7106000000000001E-11</c:v>
                </c:pt>
                <c:pt idx="137">
                  <c:v>-1.6720000000000001E-11</c:v>
                </c:pt>
                <c:pt idx="138">
                  <c:v>-1.6857000000000001E-11</c:v>
                </c:pt>
                <c:pt idx="139">
                  <c:v>-1.7593000000000001E-11</c:v>
                </c:pt>
                <c:pt idx="140">
                  <c:v>-1.9228E-11</c:v>
                </c:pt>
                <c:pt idx="141">
                  <c:v>-2.1093000000000002E-11</c:v>
                </c:pt>
                <c:pt idx="142">
                  <c:v>-2.3642999999999999E-11</c:v>
                </c:pt>
                <c:pt idx="143">
                  <c:v>-1.9729999999999999E-11</c:v>
                </c:pt>
                <c:pt idx="144">
                  <c:v>-2.8548999999999999E-11</c:v>
                </c:pt>
                <c:pt idx="145">
                  <c:v>-3.0322000000000003E-11</c:v>
                </c:pt>
                <c:pt idx="146">
                  <c:v>-3.2625999999999999E-11</c:v>
                </c:pt>
                <c:pt idx="147">
                  <c:v>-3.3061000000000002E-11</c:v>
                </c:pt>
                <c:pt idx="148">
                  <c:v>-3.2820000000000003E-11</c:v>
                </c:pt>
                <c:pt idx="149">
                  <c:v>-3.1944999999999999E-11</c:v>
                </c:pt>
                <c:pt idx="150">
                  <c:v>-2.7858999999999999E-11</c:v>
                </c:pt>
                <c:pt idx="151">
                  <c:v>7.7411000000000003E-11</c:v>
                </c:pt>
                <c:pt idx="152">
                  <c:v>-3.8322000000000001E-11</c:v>
                </c:pt>
                <c:pt idx="153">
                  <c:v>-3.5192000000000001E-11</c:v>
                </c:pt>
                <c:pt idx="154">
                  <c:v>-3.6558999999999999E-11</c:v>
                </c:pt>
                <c:pt idx="155">
                  <c:v>-3.4060999999999999E-11</c:v>
                </c:pt>
                <c:pt idx="156">
                  <c:v>-3.3806999999999998E-11</c:v>
                </c:pt>
                <c:pt idx="157">
                  <c:v>-3.4404000000000001E-11</c:v>
                </c:pt>
                <c:pt idx="158">
                  <c:v>-3.4056000000000001E-11</c:v>
                </c:pt>
                <c:pt idx="159">
                  <c:v>-3.2957999999999997E-11</c:v>
                </c:pt>
                <c:pt idx="160">
                  <c:v>-3.1553999999999999E-11</c:v>
                </c:pt>
                <c:pt idx="161">
                  <c:v>-3.0041999999999998E-11</c:v>
                </c:pt>
                <c:pt idx="162">
                  <c:v>-2.8684E-11</c:v>
                </c:pt>
                <c:pt idx="163">
                  <c:v>-2.716E-11</c:v>
                </c:pt>
                <c:pt idx="164">
                  <c:v>-2.6389E-11</c:v>
                </c:pt>
                <c:pt idx="165">
                  <c:v>-2.5551999999999999E-11</c:v>
                </c:pt>
                <c:pt idx="166">
                  <c:v>-2.4681000000000001E-11</c:v>
                </c:pt>
                <c:pt idx="167">
                  <c:v>-2.3653999999999999E-11</c:v>
                </c:pt>
                <c:pt idx="168">
                  <c:v>-2.2415000000000001E-11</c:v>
                </c:pt>
                <c:pt idx="169">
                  <c:v>-2.0967E-11</c:v>
                </c:pt>
                <c:pt idx="170">
                  <c:v>-1.9428999999999999E-11</c:v>
                </c:pt>
                <c:pt idx="171">
                  <c:v>-1.7843E-11</c:v>
                </c:pt>
                <c:pt idx="172">
                  <c:v>-1.6593000000000001E-11</c:v>
                </c:pt>
                <c:pt idx="173">
                  <c:v>-1.6017999999999999E-11</c:v>
                </c:pt>
                <c:pt idx="174">
                  <c:v>-1.6034999999999999E-11</c:v>
                </c:pt>
                <c:pt idx="175">
                  <c:v>-1.6565E-11</c:v>
                </c:pt>
                <c:pt idx="176">
                  <c:v>-1.7442000000000001E-11</c:v>
                </c:pt>
                <c:pt idx="177">
                  <c:v>-1.8546000000000001E-11</c:v>
                </c:pt>
                <c:pt idx="178">
                  <c:v>-1.9753999999999998E-11</c:v>
                </c:pt>
                <c:pt idx="179">
                  <c:v>-2.1222999999999999E-11</c:v>
                </c:pt>
                <c:pt idx="180">
                  <c:v>-2.2679999999999999E-11</c:v>
                </c:pt>
                <c:pt idx="181">
                  <c:v>-2.3954000000000001E-11</c:v>
                </c:pt>
                <c:pt idx="182">
                  <c:v>-2.5548000000000001E-11</c:v>
                </c:pt>
                <c:pt idx="183">
                  <c:v>-2.7392E-11</c:v>
                </c:pt>
                <c:pt idx="184">
                  <c:v>-2.8651000000000001E-11</c:v>
                </c:pt>
                <c:pt idx="185">
                  <c:v>-2.9446999999999999E-11</c:v>
                </c:pt>
                <c:pt idx="186">
                  <c:v>-2.9897999999999997E-11</c:v>
                </c:pt>
                <c:pt idx="187">
                  <c:v>-2.9797999999999999E-11</c:v>
                </c:pt>
                <c:pt idx="188">
                  <c:v>-2.9760000000000002E-11</c:v>
                </c:pt>
                <c:pt idx="189">
                  <c:v>-2.9870999999999998E-11</c:v>
                </c:pt>
                <c:pt idx="190">
                  <c:v>-2.9964999999999997E-11</c:v>
                </c:pt>
                <c:pt idx="191">
                  <c:v>-3.0132000000000001E-11</c:v>
                </c:pt>
                <c:pt idx="192">
                  <c:v>-3.0429999999999999E-11</c:v>
                </c:pt>
                <c:pt idx="193">
                  <c:v>-3.0893000000000003E-11</c:v>
                </c:pt>
                <c:pt idx="194">
                  <c:v>-3.1323000000000001E-11</c:v>
                </c:pt>
                <c:pt idx="195">
                  <c:v>-3.1330999999999999E-11</c:v>
                </c:pt>
                <c:pt idx="196">
                  <c:v>-3.1369000000000002E-11</c:v>
                </c:pt>
                <c:pt idx="197">
                  <c:v>-3.1247999999999998E-11</c:v>
                </c:pt>
                <c:pt idx="198">
                  <c:v>-3.1155999999999997E-11</c:v>
                </c:pt>
                <c:pt idx="199">
                  <c:v>-3.0688999999999997E-11</c:v>
                </c:pt>
                <c:pt idx="200">
                  <c:v>-2.9833000000000002E-11</c:v>
                </c:pt>
                <c:pt idx="201">
                  <c:v>-2.8559999999999999E-11</c:v>
                </c:pt>
                <c:pt idx="202">
                  <c:v>-2.6621999999999999E-11</c:v>
                </c:pt>
                <c:pt idx="203">
                  <c:v>-2.4395999999999999E-11</c:v>
                </c:pt>
                <c:pt idx="204">
                  <c:v>-2.2564E-11</c:v>
                </c:pt>
                <c:pt idx="205">
                  <c:v>-2.101E-11</c:v>
                </c:pt>
                <c:pt idx="206">
                  <c:v>-1.9547999999999999E-11</c:v>
                </c:pt>
                <c:pt idx="207">
                  <c:v>-1.8419000000000001E-11</c:v>
                </c:pt>
                <c:pt idx="208">
                  <c:v>-1.7495E-11</c:v>
                </c:pt>
                <c:pt idx="209">
                  <c:v>-1.6910999999999999E-11</c:v>
                </c:pt>
                <c:pt idx="210">
                  <c:v>-1.6648000000000001E-11</c:v>
                </c:pt>
                <c:pt idx="211">
                  <c:v>-1.6807000000000001E-11</c:v>
                </c:pt>
                <c:pt idx="212">
                  <c:v>-1.7289E-11</c:v>
                </c:pt>
                <c:pt idx="213">
                  <c:v>-1.7866E-11</c:v>
                </c:pt>
                <c:pt idx="214">
                  <c:v>-1.8886E-11</c:v>
                </c:pt>
                <c:pt idx="215">
                  <c:v>-1.9961E-11</c:v>
                </c:pt>
                <c:pt idx="216">
                  <c:v>-2.1270000000000001E-11</c:v>
                </c:pt>
                <c:pt idx="217">
                  <c:v>-2.2213999999999999E-11</c:v>
                </c:pt>
                <c:pt idx="218">
                  <c:v>-2.2975E-11</c:v>
                </c:pt>
                <c:pt idx="219">
                  <c:v>-2.3613999999999999E-11</c:v>
                </c:pt>
                <c:pt idx="220">
                  <c:v>-2.4548000000000001E-11</c:v>
                </c:pt>
                <c:pt idx="221">
                  <c:v>-2.5788000000000001E-11</c:v>
                </c:pt>
                <c:pt idx="222">
                  <c:v>-2.6867999999999999E-11</c:v>
                </c:pt>
                <c:pt idx="223">
                  <c:v>-2.7806999999999999E-11</c:v>
                </c:pt>
                <c:pt idx="224">
                  <c:v>-2.8289000000000001E-11</c:v>
                </c:pt>
                <c:pt idx="225">
                  <c:v>-2.8519E-11</c:v>
                </c:pt>
                <c:pt idx="226">
                  <c:v>-2.8744000000000001E-11</c:v>
                </c:pt>
                <c:pt idx="227">
                  <c:v>-2.9302999999999998E-11</c:v>
                </c:pt>
                <c:pt idx="228">
                  <c:v>-3.0058E-11</c:v>
                </c:pt>
                <c:pt idx="229">
                  <c:v>-3.0765000000000003E-11</c:v>
                </c:pt>
                <c:pt idx="230">
                  <c:v>-3.1571000000000003E-11</c:v>
                </c:pt>
                <c:pt idx="231">
                  <c:v>-3.2327E-11</c:v>
                </c:pt>
                <c:pt idx="232">
                  <c:v>-3.2835999999999998E-11</c:v>
                </c:pt>
                <c:pt idx="233">
                  <c:v>-3.3158000000000001E-11</c:v>
                </c:pt>
                <c:pt idx="234">
                  <c:v>-3.2973999999999999E-11</c:v>
                </c:pt>
                <c:pt idx="235">
                  <c:v>-3.2157999999999998E-11</c:v>
                </c:pt>
                <c:pt idx="236">
                  <c:v>-3.0771999999999999E-11</c:v>
                </c:pt>
                <c:pt idx="237">
                  <c:v>-2.9012E-11</c:v>
                </c:pt>
                <c:pt idx="238">
                  <c:v>-2.7221999999999999E-11</c:v>
                </c:pt>
                <c:pt idx="239">
                  <c:v>-2.5759000000000001E-11</c:v>
                </c:pt>
                <c:pt idx="240">
                  <c:v>-2.4198E-11</c:v>
                </c:pt>
                <c:pt idx="241">
                  <c:v>-2.2306E-11</c:v>
                </c:pt>
                <c:pt idx="242">
                  <c:v>-2.0726E-11</c:v>
                </c:pt>
                <c:pt idx="243">
                  <c:v>-1.9463E-11</c:v>
                </c:pt>
                <c:pt idx="244">
                  <c:v>-1.8547E-11</c:v>
                </c:pt>
                <c:pt idx="245">
                  <c:v>-1.7805E-11</c:v>
                </c:pt>
                <c:pt idx="246">
                  <c:v>-1.7425000000000001E-11</c:v>
                </c:pt>
                <c:pt idx="247">
                  <c:v>-1.7295E-11</c:v>
                </c:pt>
                <c:pt idx="248">
                  <c:v>-1.7141999999999999E-11</c:v>
                </c:pt>
                <c:pt idx="249">
                  <c:v>-1.7217999999999999E-11</c:v>
                </c:pt>
                <c:pt idx="250">
                  <c:v>-1.7565999999999998E-11</c:v>
                </c:pt>
                <c:pt idx="251">
                  <c:v>-1.8051000000000001E-11</c:v>
                </c:pt>
                <c:pt idx="252">
                  <c:v>-1.8636000000000001E-11</c:v>
                </c:pt>
                <c:pt idx="253">
                  <c:v>-1.9445999999999999E-11</c:v>
                </c:pt>
                <c:pt idx="254">
                  <c:v>-2.0332E-11</c:v>
                </c:pt>
                <c:pt idx="255">
                  <c:v>-2.1361999999999999E-11</c:v>
                </c:pt>
                <c:pt idx="256">
                  <c:v>-2.2143E-11</c:v>
                </c:pt>
                <c:pt idx="257">
                  <c:v>-2.2888E-11</c:v>
                </c:pt>
                <c:pt idx="258">
                  <c:v>-2.3752E-11</c:v>
                </c:pt>
                <c:pt idx="259">
                  <c:v>-2.5182000000000002E-11</c:v>
                </c:pt>
                <c:pt idx="260">
                  <c:v>-2.6377999999999999E-11</c:v>
                </c:pt>
                <c:pt idx="261">
                  <c:v>-2.7264E-11</c:v>
                </c:pt>
                <c:pt idx="262">
                  <c:v>-2.82E-11</c:v>
                </c:pt>
                <c:pt idx="263">
                  <c:v>-2.9029999999999999E-11</c:v>
                </c:pt>
                <c:pt idx="264">
                  <c:v>-3.0055E-11</c:v>
                </c:pt>
                <c:pt idx="265">
                  <c:v>-3.0511999999999998E-11</c:v>
                </c:pt>
                <c:pt idx="266">
                  <c:v>-3.0984999999999997E-11</c:v>
                </c:pt>
                <c:pt idx="267">
                  <c:v>-3.1388999999999999E-11</c:v>
                </c:pt>
                <c:pt idx="268">
                  <c:v>-3.1808E-11</c:v>
                </c:pt>
                <c:pt idx="269">
                  <c:v>-3.2160000000000002E-11</c:v>
                </c:pt>
                <c:pt idx="270">
                  <c:v>-3.2294999999999997E-11</c:v>
                </c:pt>
                <c:pt idx="271">
                  <c:v>-3.2196000000000001E-11</c:v>
                </c:pt>
                <c:pt idx="272">
                  <c:v>-3.1851000000000001E-11</c:v>
                </c:pt>
                <c:pt idx="273">
                  <c:v>-3.1289E-11</c:v>
                </c:pt>
                <c:pt idx="274">
                  <c:v>-3.0159E-11</c:v>
                </c:pt>
                <c:pt idx="275">
                  <c:v>-2.8351E-11</c:v>
                </c:pt>
                <c:pt idx="276">
                  <c:v>-2.6508999999999999E-11</c:v>
                </c:pt>
                <c:pt idx="277">
                  <c:v>-2.4989E-11</c:v>
                </c:pt>
                <c:pt idx="278">
                  <c:v>-2.3462E-11</c:v>
                </c:pt>
                <c:pt idx="279">
                  <c:v>-2.1604999999999999E-11</c:v>
                </c:pt>
                <c:pt idx="280">
                  <c:v>-2.0089999999999999E-11</c:v>
                </c:pt>
                <c:pt idx="281">
                  <c:v>-1.9118999999999999E-11</c:v>
                </c:pt>
                <c:pt idx="282">
                  <c:v>-1.8611E-11</c:v>
                </c:pt>
                <c:pt idx="283">
                  <c:v>-1.8169000000000001E-11</c:v>
                </c:pt>
                <c:pt idx="284">
                  <c:v>-1.7452999999999998E-11</c:v>
                </c:pt>
                <c:pt idx="285">
                  <c:v>-1.7080000000000001E-11</c:v>
                </c:pt>
                <c:pt idx="286">
                  <c:v>-1.7139E-11</c:v>
                </c:pt>
                <c:pt idx="287">
                  <c:v>-1.7336E-11</c:v>
                </c:pt>
                <c:pt idx="288">
                  <c:v>-1.7872999999999999E-11</c:v>
                </c:pt>
                <c:pt idx="289">
                  <c:v>-1.8543000000000001E-11</c:v>
                </c:pt>
                <c:pt idx="290">
                  <c:v>-1.9396E-11</c:v>
                </c:pt>
                <c:pt idx="291">
                  <c:v>-2.0160000000000001E-11</c:v>
                </c:pt>
                <c:pt idx="292">
                  <c:v>-2.0728000000000001E-11</c:v>
                </c:pt>
                <c:pt idx="293">
                  <c:v>-2.1126E-11</c:v>
                </c:pt>
                <c:pt idx="294">
                  <c:v>-2.1396E-11</c:v>
                </c:pt>
                <c:pt idx="295">
                  <c:v>-2.1926E-11</c:v>
                </c:pt>
                <c:pt idx="296">
                  <c:v>-2.2697E-11</c:v>
                </c:pt>
                <c:pt idx="297">
                  <c:v>-2.3401E-11</c:v>
                </c:pt>
                <c:pt idx="298">
                  <c:v>-2.4659E-11</c:v>
                </c:pt>
                <c:pt idx="299">
                  <c:v>-2.5946999999999998E-11</c:v>
                </c:pt>
                <c:pt idx="300">
                  <c:v>-2.7224E-11</c:v>
                </c:pt>
                <c:pt idx="301">
                  <c:v>-2.8557999999999998E-11</c:v>
                </c:pt>
                <c:pt idx="302">
                  <c:v>-2.9498999999999999E-11</c:v>
                </c:pt>
                <c:pt idx="303">
                  <c:v>-2.9961999999999997E-11</c:v>
                </c:pt>
                <c:pt idx="304">
                  <c:v>-3.0356999999999999E-11</c:v>
                </c:pt>
                <c:pt idx="305">
                  <c:v>-3.0786000000000002E-11</c:v>
                </c:pt>
                <c:pt idx="306">
                  <c:v>-3.1311000000000002E-11</c:v>
                </c:pt>
                <c:pt idx="307">
                  <c:v>-3.1519000000000003E-11</c:v>
                </c:pt>
                <c:pt idx="308">
                  <c:v>-3.1751000000000002E-11</c:v>
                </c:pt>
                <c:pt idx="309">
                  <c:v>-3.1965000000000003E-11</c:v>
                </c:pt>
                <c:pt idx="310">
                  <c:v>-3.1678000000000003E-11</c:v>
                </c:pt>
                <c:pt idx="311">
                  <c:v>-3.1124E-11</c:v>
                </c:pt>
                <c:pt idx="312">
                  <c:v>-3.0139999999999999E-11</c:v>
                </c:pt>
                <c:pt idx="313">
                  <c:v>-2.8809999999999999E-11</c:v>
                </c:pt>
                <c:pt idx="314">
                  <c:v>-2.7119999999999999E-11</c:v>
                </c:pt>
                <c:pt idx="315">
                  <c:v>-2.5437000000000002E-11</c:v>
                </c:pt>
                <c:pt idx="316">
                  <c:v>-2.3679999999999999E-11</c:v>
                </c:pt>
                <c:pt idx="317">
                  <c:v>-2.2215000000000001E-11</c:v>
                </c:pt>
                <c:pt idx="318">
                  <c:v>-2.0984E-11</c:v>
                </c:pt>
                <c:pt idx="319">
                  <c:v>-1.99E-11</c:v>
                </c:pt>
                <c:pt idx="320">
                  <c:v>-1.8927E-11</c:v>
                </c:pt>
                <c:pt idx="321">
                  <c:v>-1.8182E-11</c:v>
                </c:pt>
                <c:pt idx="322">
                  <c:v>-1.7689E-11</c:v>
                </c:pt>
                <c:pt idx="323">
                  <c:v>-1.7304E-11</c:v>
                </c:pt>
                <c:pt idx="324">
                  <c:v>-1.7168E-11</c:v>
                </c:pt>
                <c:pt idx="325">
                  <c:v>-1.7536E-11</c:v>
                </c:pt>
                <c:pt idx="326">
                  <c:v>-1.7912999999999999E-11</c:v>
                </c:pt>
                <c:pt idx="327">
                  <c:v>-1.8204000000000001E-11</c:v>
                </c:pt>
                <c:pt idx="328">
                  <c:v>-1.8973E-11</c:v>
                </c:pt>
                <c:pt idx="329">
                  <c:v>-1.9873000000000001E-11</c:v>
                </c:pt>
                <c:pt idx="330">
                  <c:v>-2.0670000000000001E-11</c:v>
                </c:pt>
                <c:pt idx="331">
                  <c:v>-2.1580000000000001E-11</c:v>
                </c:pt>
                <c:pt idx="332">
                  <c:v>-2.2529E-11</c:v>
                </c:pt>
                <c:pt idx="333">
                  <c:v>-2.3213E-11</c:v>
                </c:pt>
                <c:pt idx="334">
                  <c:v>-2.4163999999999999E-11</c:v>
                </c:pt>
                <c:pt idx="335">
                  <c:v>-2.4836999999999998E-11</c:v>
                </c:pt>
                <c:pt idx="336">
                  <c:v>-2.5933000000000001E-11</c:v>
                </c:pt>
                <c:pt idx="337">
                  <c:v>-2.7168000000000001E-11</c:v>
                </c:pt>
                <c:pt idx="338">
                  <c:v>-2.8052999999999999E-11</c:v>
                </c:pt>
                <c:pt idx="339">
                  <c:v>-2.8577E-11</c:v>
                </c:pt>
                <c:pt idx="340">
                  <c:v>-2.9064999999999999E-11</c:v>
                </c:pt>
                <c:pt idx="341">
                  <c:v>-2.9549999999999997E-11</c:v>
                </c:pt>
                <c:pt idx="342">
                  <c:v>-3.0038999999999998E-11</c:v>
                </c:pt>
                <c:pt idx="343">
                  <c:v>-3.0581000000000001E-11</c:v>
                </c:pt>
                <c:pt idx="344">
                  <c:v>-3.1063E-11</c:v>
                </c:pt>
                <c:pt idx="345">
                  <c:v>-3.1607000000000001E-11</c:v>
                </c:pt>
                <c:pt idx="346">
                  <c:v>-3.2005999999999999E-11</c:v>
                </c:pt>
                <c:pt idx="347">
                  <c:v>-3.1846000000000003E-11</c:v>
                </c:pt>
                <c:pt idx="348">
                  <c:v>-3.1342999999999998E-11</c:v>
                </c:pt>
                <c:pt idx="349">
                  <c:v>-3.0710999999999999E-11</c:v>
                </c:pt>
                <c:pt idx="350">
                  <c:v>-2.9885000000000002E-11</c:v>
                </c:pt>
                <c:pt idx="351">
                  <c:v>-2.8463000000000001E-11</c:v>
                </c:pt>
                <c:pt idx="352">
                  <c:v>-2.6820000000000001E-11</c:v>
                </c:pt>
                <c:pt idx="353">
                  <c:v>-2.5088999999999999E-11</c:v>
                </c:pt>
                <c:pt idx="354">
                  <c:v>-2.3381E-11</c:v>
                </c:pt>
                <c:pt idx="355">
                  <c:v>-2.1688E-11</c:v>
                </c:pt>
                <c:pt idx="356">
                  <c:v>-2.0321E-11</c:v>
                </c:pt>
                <c:pt idx="357">
                  <c:v>-1.9089E-11</c:v>
                </c:pt>
                <c:pt idx="358">
                  <c:v>-1.7898E-11</c:v>
                </c:pt>
                <c:pt idx="359">
                  <c:v>-1.6895E-11</c:v>
                </c:pt>
                <c:pt idx="360">
                  <c:v>-1.6223E-11</c:v>
                </c:pt>
                <c:pt idx="361">
                  <c:v>-1.6138000000000001E-11</c:v>
                </c:pt>
                <c:pt idx="362">
                  <c:v>-1.6091000000000002E-11</c:v>
                </c:pt>
                <c:pt idx="363">
                  <c:v>-1.6269E-11</c:v>
                </c:pt>
                <c:pt idx="364">
                  <c:v>-1.6571E-11</c:v>
                </c:pt>
                <c:pt idx="365">
                  <c:v>-1.7072999999999999E-11</c:v>
                </c:pt>
                <c:pt idx="366">
                  <c:v>-1.7573999999999999E-11</c:v>
                </c:pt>
                <c:pt idx="367">
                  <c:v>-1.8005999999999999E-11</c:v>
                </c:pt>
                <c:pt idx="368">
                  <c:v>-1.8821000000000001E-11</c:v>
                </c:pt>
                <c:pt idx="369">
                  <c:v>-1.959E-11</c:v>
                </c:pt>
                <c:pt idx="370">
                  <c:v>-2.0612000000000001E-11</c:v>
                </c:pt>
                <c:pt idx="371">
                  <c:v>-2.1413E-11</c:v>
                </c:pt>
                <c:pt idx="372">
                  <c:v>-2.2705000000000001E-11</c:v>
                </c:pt>
                <c:pt idx="373">
                  <c:v>-2.4120999999999999E-11</c:v>
                </c:pt>
                <c:pt idx="374">
                  <c:v>-2.5563999999999999E-11</c:v>
                </c:pt>
                <c:pt idx="375">
                  <c:v>-2.6695000000000001E-11</c:v>
                </c:pt>
                <c:pt idx="376">
                  <c:v>-2.7719999999999999E-11</c:v>
                </c:pt>
                <c:pt idx="377">
                  <c:v>-2.8380999999999999E-11</c:v>
                </c:pt>
                <c:pt idx="378">
                  <c:v>-2.8974999999999999E-11</c:v>
                </c:pt>
                <c:pt idx="379">
                  <c:v>-2.9393000000000001E-11</c:v>
                </c:pt>
                <c:pt idx="380">
                  <c:v>-2.9332999999999997E-11</c:v>
                </c:pt>
                <c:pt idx="381">
                  <c:v>-2.9338999999999997E-11</c:v>
                </c:pt>
                <c:pt idx="382">
                  <c:v>-2.931E-11</c:v>
                </c:pt>
                <c:pt idx="383">
                  <c:v>-2.9096E-11</c:v>
                </c:pt>
                <c:pt idx="384">
                  <c:v>-2.9008000000000001E-11</c:v>
                </c:pt>
                <c:pt idx="385">
                  <c:v>-2.8938000000000001E-11</c:v>
                </c:pt>
                <c:pt idx="386">
                  <c:v>-2.8939999999999999E-11</c:v>
                </c:pt>
                <c:pt idx="387">
                  <c:v>-2.8432E-11</c:v>
                </c:pt>
                <c:pt idx="388">
                  <c:v>-2.7496E-11</c:v>
                </c:pt>
                <c:pt idx="389">
                  <c:v>-2.6343999999999998E-11</c:v>
                </c:pt>
                <c:pt idx="390">
                  <c:v>-2.5201999999999999E-11</c:v>
                </c:pt>
                <c:pt idx="391">
                  <c:v>-2.3479E-11</c:v>
                </c:pt>
                <c:pt idx="392">
                  <c:v>-2.2027000000000001E-11</c:v>
                </c:pt>
                <c:pt idx="393">
                  <c:v>-2.0780000000000002E-11</c:v>
                </c:pt>
                <c:pt idx="394">
                  <c:v>-1.9285000000000001E-11</c:v>
                </c:pt>
                <c:pt idx="395">
                  <c:v>-1.7920000000000001E-11</c:v>
                </c:pt>
                <c:pt idx="396">
                  <c:v>-1.6892E-11</c:v>
                </c:pt>
                <c:pt idx="397">
                  <c:v>-1.6081E-11</c:v>
                </c:pt>
                <c:pt idx="398">
                  <c:v>-1.5742E-11</c:v>
                </c:pt>
                <c:pt idx="399">
                  <c:v>-1.5732000000000001E-11</c:v>
                </c:pt>
                <c:pt idx="400">
                  <c:v>-1.5822000000000001E-11</c:v>
                </c:pt>
                <c:pt idx="401">
                  <c:v>-1.6202000000000001E-11</c:v>
                </c:pt>
                <c:pt idx="402">
                  <c:v>-1.6736999999999999E-11</c:v>
                </c:pt>
                <c:pt idx="403">
                  <c:v>-1.7805E-11</c:v>
                </c:pt>
                <c:pt idx="404">
                  <c:v>-1.8831999999999999E-11</c:v>
                </c:pt>
                <c:pt idx="405">
                  <c:v>-1.9819E-11</c:v>
                </c:pt>
                <c:pt idx="406">
                  <c:v>-2.0796999999999999E-11</c:v>
                </c:pt>
                <c:pt idx="407">
                  <c:v>-2.1706999999999999E-11</c:v>
                </c:pt>
                <c:pt idx="408">
                  <c:v>-2.2319000000000001E-11</c:v>
                </c:pt>
                <c:pt idx="409">
                  <c:v>-2.2995999999999999E-11</c:v>
                </c:pt>
                <c:pt idx="410">
                  <c:v>-2.3430999999999999E-11</c:v>
                </c:pt>
                <c:pt idx="411">
                  <c:v>-2.3919000000000001E-11</c:v>
                </c:pt>
                <c:pt idx="412">
                  <c:v>-2.4241000000000001E-11</c:v>
                </c:pt>
                <c:pt idx="413">
                  <c:v>-2.4693000000000001E-11</c:v>
                </c:pt>
                <c:pt idx="414">
                  <c:v>-2.5267E-11</c:v>
                </c:pt>
                <c:pt idx="415">
                  <c:v>-2.5937E-11</c:v>
                </c:pt>
                <c:pt idx="416">
                  <c:v>-2.6719E-11</c:v>
                </c:pt>
                <c:pt idx="417">
                  <c:v>-2.7815E-11</c:v>
                </c:pt>
                <c:pt idx="418">
                  <c:v>-2.8959000000000001E-11</c:v>
                </c:pt>
                <c:pt idx="419">
                  <c:v>-2.9649E-11</c:v>
                </c:pt>
                <c:pt idx="420">
                  <c:v>-3.0334000000000002E-11</c:v>
                </c:pt>
                <c:pt idx="421">
                  <c:v>-3.0865000000000001E-11</c:v>
                </c:pt>
                <c:pt idx="422">
                  <c:v>-3.1338000000000001E-11</c:v>
                </c:pt>
                <c:pt idx="423">
                  <c:v>-3.2028E-11</c:v>
                </c:pt>
                <c:pt idx="424">
                  <c:v>-3.2502999999999998E-11</c:v>
                </c:pt>
                <c:pt idx="425">
                  <c:v>-3.2243000000000003E-11</c:v>
                </c:pt>
                <c:pt idx="426">
                  <c:v>-3.2275E-11</c:v>
                </c:pt>
                <c:pt idx="427">
                  <c:v>-3.1357000000000002E-11</c:v>
                </c:pt>
                <c:pt idx="428">
                  <c:v>-2.9974000000000003E-11</c:v>
                </c:pt>
                <c:pt idx="429">
                  <c:v>-2.8102999999999998E-11</c:v>
                </c:pt>
                <c:pt idx="430">
                  <c:v>-2.5921000000000002E-11</c:v>
                </c:pt>
                <c:pt idx="431">
                  <c:v>-2.3598E-11</c:v>
                </c:pt>
                <c:pt idx="432">
                  <c:v>-2.1622999999999999E-11</c:v>
                </c:pt>
                <c:pt idx="433">
                  <c:v>-1.9627000000000001E-11</c:v>
                </c:pt>
                <c:pt idx="434">
                  <c:v>-1.8098999999999999E-11</c:v>
                </c:pt>
                <c:pt idx="435">
                  <c:v>-1.7103000000000001E-11</c:v>
                </c:pt>
                <c:pt idx="436">
                  <c:v>-1.6846999999999999E-11</c:v>
                </c:pt>
                <c:pt idx="437">
                  <c:v>-1.6788E-11</c:v>
                </c:pt>
                <c:pt idx="438">
                  <c:v>-1.7298E-11</c:v>
                </c:pt>
                <c:pt idx="439">
                  <c:v>-1.8172000000000001E-11</c:v>
                </c:pt>
                <c:pt idx="440">
                  <c:v>-1.9318E-11</c:v>
                </c:pt>
                <c:pt idx="441">
                  <c:v>-2.0657E-11</c:v>
                </c:pt>
                <c:pt idx="442">
                  <c:v>-2.1190999999999999E-11</c:v>
                </c:pt>
                <c:pt idx="443">
                  <c:v>-2.2992999999999999E-11</c:v>
                </c:pt>
                <c:pt idx="444">
                  <c:v>-2.3687000000000001E-11</c:v>
                </c:pt>
                <c:pt idx="445">
                  <c:v>-2.3919000000000001E-11</c:v>
                </c:pt>
                <c:pt idx="446">
                  <c:v>-2.4006000000000001E-11</c:v>
                </c:pt>
                <c:pt idx="447">
                  <c:v>-2.4236999999999999E-11</c:v>
                </c:pt>
                <c:pt idx="448">
                  <c:v>-2.4649000000000001E-11</c:v>
                </c:pt>
                <c:pt idx="449">
                  <c:v>-2.5462999999999998E-11</c:v>
                </c:pt>
                <c:pt idx="450">
                  <c:v>-2.6415E-11</c:v>
                </c:pt>
                <c:pt idx="451">
                  <c:v>-2.7432999999999999E-11</c:v>
                </c:pt>
                <c:pt idx="452">
                  <c:v>-2.8138000000000001E-11</c:v>
                </c:pt>
                <c:pt idx="453">
                  <c:v>-2.8872000000000001E-11</c:v>
                </c:pt>
                <c:pt idx="454">
                  <c:v>-2.9521000000000001E-11</c:v>
                </c:pt>
                <c:pt idx="455">
                  <c:v>-3.0239000000000002E-11</c:v>
                </c:pt>
                <c:pt idx="456">
                  <c:v>-3.0853999999999998E-11</c:v>
                </c:pt>
                <c:pt idx="457">
                  <c:v>-3.1806000000000002E-11</c:v>
                </c:pt>
                <c:pt idx="458">
                  <c:v>-3.2504E-11</c:v>
                </c:pt>
                <c:pt idx="459">
                  <c:v>-3.3332000000000001E-11</c:v>
                </c:pt>
                <c:pt idx="460">
                  <c:v>-3.4341999999999999E-11</c:v>
                </c:pt>
                <c:pt idx="461">
                  <c:v>-3.4747999999999999E-11</c:v>
                </c:pt>
                <c:pt idx="462">
                  <c:v>-3.4545999999999998E-11</c:v>
                </c:pt>
                <c:pt idx="463">
                  <c:v>-3.3940000000000001E-11</c:v>
                </c:pt>
                <c:pt idx="464">
                  <c:v>-3.2551000000000002E-11</c:v>
                </c:pt>
                <c:pt idx="465">
                  <c:v>-3.0554000000000002E-11</c:v>
                </c:pt>
                <c:pt idx="466">
                  <c:v>-2.8354999999999999E-11</c:v>
                </c:pt>
                <c:pt idx="467">
                  <c:v>-2.5798E-11</c:v>
                </c:pt>
                <c:pt idx="468">
                  <c:v>-2.3520999999999999E-11</c:v>
                </c:pt>
                <c:pt idx="469">
                  <c:v>-2.1793999999999999E-11</c:v>
                </c:pt>
                <c:pt idx="470">
                  <c:v>-2.0615000000000001E-11</c:v>
                </c:pt>
                <c:pt idx="471">
                  <c:v>-1.9657E-11</c:v>
                </c:pt>
                <c:pt idx="472">
                  <c:v>-1.8889E-11</c:v>
                </c:pt>
                <c:pt idx="473">
                  <c:v>-1.8399E-11</c:v>
                </c:pt>
                <c:pt idx="474">
                  <c:v>-1.8146000000000001E-11</c:v>
                </c:pt>
                <c:pt idx="475">
                  <c:v>-1.8033000000000001E-11</c:v>
                </c:pt>
                <c:pt idx="476">
                  <c:v>-1.8167999999999999E-11</c:v>
                </c:pt>
                <c:pt idx="477">
                  <c:v>-1.8456000000000001E-11</c:v>
                </c:pt>
                <c:pt idx="478">
                  <c:v>-1.8966000000000001E-11</c:v>
                </c:pt>
                <c:pt idx="479">
                  <c:v>-1.9373E-11</c:v>
                </c:pt>
                <c:pt idx="480">
                  <c:v>-2.0001000000000001E-11</c:v>
                </c:pt>
                <c:pt idx="481">
                  <c:v>-2.0767E-11</c:v>
                </c:pt>
                <c:pt idx="482">
                  <c:v>-2.1673000000000001E-11</c:v>
                </c:pt>
                <c:pt idx="483">
                  <c:v>-2.2424000000000001E-11</c:v>
                </c:pt>
                <c:pt idx="484">
                  <c:v>-2.3351000000000001E-11</c:v>
                </c:pt>
                <c:pt idx="485">
                  <c:v>-2.4235000000000001E-11</c:v>
                </c:pt>
                <c:pt idx="486">
                  <c:v>-2.5094999999999998E-11</c:v>
                </c:pt>
                <c:pt idx="487">
                  <c:v>-2.5757999999999999E-11</c:v>
                </c:pt>
                <c:pt idx="488">
                  <c:v>-2.6623000000000001E-11</c:v>
                </c:pt>
                <c:pt idx="489">
                  <c:v>-2.7716E-11</c:v>
                </c:pt>
                <c:pt idx="490">
                  <c:v>-2.8666000000000001E-11</c:v>
                </c:pt>
                <c:pt idx="491">
                  <c:v>-2.9851000000000001E-11</c:v>
                </c:pt>
                <c:pt idx="492">
                  <c:v>-3.1079999999999998E-11</c:v>
                </c:pt>
                <c:pt idx="493">
                  <c:v>-3.2426000000000003E-11</c:v>
                </c:pt>
                <c:pt idx="494">
                  <c:v>-3.3528000000000002E-11</c:v>
                </c:pt>
                <c:pt idx="495">
                  <c:v>-3.4295999999999998E-11</c:v>
                </c:pt>
                <c:pt idx="496">
                  <c:v>-3.5167E-11</c:v>
                </c:pt>
                <c:pt idx="497">
                  <c:v>-3.5839E-11</c:v>
                </c:pt>
                <c:pt idx="498">
                  <c:v>-3.5706999999999999E-11</c:v>
                </c:pt>
                <c:pt idx="499">
                  <c:v>-3.4912999999999999E-11</c:v>
                </c:pt>
                <c:pt idx="500">
                  <c:v>-3.3717000000000001E-11</c:v>
                </c:pt>
                <c:pt idx="501">
                  <c:v>-3.1936E-11</c:v>
                </c:pt>
                <c:pt idx="502">
                  <c:v>-2.9860000000000001E-11</c:v>
                </c:pt>
                <c:pt idx="503">
                  <c:v>-2.7858999999999999E-11</c:v>
                </c:pt>
                <c:pt idx="504">
                  <c:v>-2.6383999999999999E-11</c:v>
                </c:pt>
                <c:pt idx="505">
                  <c:v>-2.5014000000000001E-11</c:v>
                </c:pt>
                <c:pt idx="506">
                  <c:v>-2.3847999999999999E-11</c:v>
                </c:pt>
                <c:pt idx="507">
                  <c:v>-2.3033E-11</c:v>
                </c:pt>
                <c:pt idx="508">
                  <c:v>-2.2186000000000001E-11</c:v>
                </c:pt>
                <c:pt idx="509">
                  <c:v>-2.1341999999999999E-11</c:v>
                </c:pt>
                <c:pt idx="510">
                  <c:v>-2.0564E-11</c:v>
                </c:pt>
                <c:pt idx="511">
                  <c:v>-1.9732999999999999E-11</c:v>
                </c:pt>
                <c:pt idx="512">
                  <c:v>-1.8898999999999999E-11</c:v>
                </c:pt>
                <c:pt idx="513">
                  <c:v>-1.8364000000000001E-11</c:v>
                </c:pt>
                <c:pt idx="514">
                  <c:v>-1.8407000000000001E-11</c:v>
                </c:pt>
                <c:pt idx="515">
                  <c:v>-1.8537000000000001E-11</c:v>
                </c:pt>
                <c:pt idx="516">
                  <c:v>-1.9039000000000001E-11</c:v>
                </c:pt>
                <c:pt idx="517">
                  <c:v>-1.9373E-11</c:v>
                </c:pt>
                <c:pt idx="518">
                  <c:v>-1.9926999999999999E-11</c:v>
                </c:pt>
                <c:pt idx="519">
                  <c:v>-2.0387E-11</c:v>
                </c:pt>
                <c:pt idx="520">
                  <c:v>-2.1346000000000001E-11</c:v>
                </c:pt>
                <c:pt idx="521">
                  <c:v>-2.2123E-11</c:v>
                </c:pt>
                <c:pt idx="522">
                  <c:v>-2.3129999999999999E-11</c:v>
                </c:pt>
                <c:pt idx="523">
                  <c:v>-2.3468E-11</c:v>
                </c:pt>
                <c:pt idx="524">
                  <c:v>-2.4893000000000001E-11</c:v>
                </c:pt>
                <c:pt idx="525">
                  <c:v>-2.6250999999999999E-11</c:v>
                </c:pt>
                <c:pt idx="526">
                  <c:v>-2.7493E-11</c:v>
                </c:pt>
                <c:pt idx="527">
                  <c:v>-2.8849E-11</c:v>
                </c:pt>
                <c:pt idx="528">
                  <c:v>-2.9953999999999999E-11</c:v>
                </c:pt>
                <c:pt idx="529">
                  <c:v>-3.0904E-11</c:v>
                </c:pt>
                <c:pt idx="530">
                  <c:v>-3.1947999999999999E-11</c:v>
                </c:pt>
                <c:pt idx="531">
                  <c:v>-3.2526000000000001E-11</c:v>
                </c:pt>
                <c:pt idx="532">
                  <c:v>-3.2902999999999997E-11</c:v>
                </c:pt>
                <c:pt idx="533">
                  <c:v>-3.3470999999999997E-11</c:v>
                </c:pt>
                <c:pt idx="534">
                  <c:v>-3.3818000000000002E-11</c:v>
                </c:pt>
                <c:pt idx="535">
                  <c:v>-3.3791999999999998E-11</c:v>
                </c:pt>
                <c:pt idx="536">
                  <c:v>-3.3415999999999997E-11</c:v>
                </c:pt>
                <c:pt idx="537">
                  <c:v>-3.2936000000000003E-11</c:v>
                </c:pt>
                <c:pt idx="538">
                  <c:v>-3.2331000000000002E-11</c:v>
                </c:pt>
                <c:pt idx="539">
                  <c:v>-3.1733000000000003E-11</c:v>
                </c:pt>
                <c:pt idx="540">
                  <c:v>-3.0942999999999999E-11</c:v>
                </c:pt>
                <c:pt idx="541">
                  <c:v>-2.9702999999999998E-11</c:v>
                </c:pt>
                <c:pt idx="542">
                  <c:v>-2.8586E-11</c:v>
                </c:pt>
                <c:pt idx="543">
                  <c:v>-2.7609999999999999E-11</c:v>
                </c:pt>
                <c:pt idx="544">
                  <c:v>-2.6528999999999999E-11</c:v>
                </c:pt>
                <c:pt idx="545">
                  <c:v>-2.4873999999999999E-11</c:v>
                </c:pt>
                <c:pt idx="546">
                  <c:v>-2.3369999999999999E-11</c:v>
                </c:pt>
                <c:pt idx="547">
                  <c:v>-2.1781999999999999E-11</c:v>
                </c:pt>
                <c:pt idx="548">
                  <c:v>-2.0494999999999999E-11</c:v>
                </c:pt>
                <c:pt idx="549">
                  <c:v>-1.9327999999999998E-11</c:v>
                </c:pt>
                <c:pt idx="550">
                  <c:v>-1.8556E-11</c:v>
                </c:pt>
                <c:pt idx="551">
                  <c:v>-1.7906000000000001E-11</c:v>
                </c:pt>
                <c:pt idx="552">
                  <c:v>-1.7610000000000001E-11</c:v>
                </c:pt>
                <c:pt idx="553">
                  <c:v>-1.7707E-11</c:v>
                </c:pt>
                <c:pt idx="554">
                  <c:v>-1.7999E-11</c:v>
                </c:pt>
                <c:pt idx="555">
                  <c:v>-1.8798000000000001E-11</c:v>
                </c:pt>
                <c:pt idx="556">
                  <c:v>-1.9686E-11</c:v>
                </c:pt>
                <c:pt idx="557">
                  <c:v>-2.0821000000000001E-11</c:v>
                </c:pt>
                <c:pt idx="558">
                  <c:v>-2.2039E-11</c:v>
                </c:pt>
                <c:pt idx="559">
                  <c:v>-2.3187E-11</c:v>
                </c:pt>
                <c:pt idx="560">
                  <c:v>-2.4259E-11</c:v>
                </c:pt>
                <c:pt idx="561">
                  <c:v>-2.5704000000000001E-11</c:v>
                </c:pt>
                <c:pt idx="562">
                  <c:v>-2.6583999999999999E-11</c:v>
                </c:pt>
                <c:pt idx="563">
                  <c:v>-2.7380999999999999E-11</c:v>
                </c:pt>
                <c:pt idx="564">
                  <c:v>-2.8154999999999999E-11</c:v>
                </c:pt>
                <c:pt idx="565">
                  <c:v>-2.9066000000000001E-11</c:v>
                </c:pt>
                <c:pt idx="566">
                  <c:v>-2.9931000000000002E-11</c:v>
                </c:pt>
                <c:pt idx="567">
                  <c:v>-3.0722999999999998E-11</c:v>
                </c:pt>
                <c:pt idx="568">
                  <c:v>-3.1497000000000001E-11</c:v>
                </c:pt>
                <c:pt idx="569">
                  <c:v>-3.2115999999999999E-11</c:v>
                </c:pt>
                <c:pt idx="570">
                  <c:v>-3.2755000000000001E-11</c:v>
                </c:pt>
                <c:pt idx="571">
                  <c:v>-3.3357000000000002E-11</c:v>
                </c:pt>
                <c:pt idx="572">
                  <c:v>-3.3834999999999999E-11</c:v>
                </c:pt>
                <c:pt idx="573">
                  <c:v>-3.4437E-11</c:v>
                </c:pt>
                <c:pt idx="574">
                  <c:v>-3.3109E-11</c:v>
                </c:pt>
                <c:pt idx="575">
                  <c:v>-3.3064000000000002E-11</c:v>
                </c:pt>
                <c:pt idx="576">
                  <c:v>-3.3388999999999998E-11</c:v>
                </c:pt>
                <c:pt idx="577">
                  <c:v>-3.5174000000000002E-11</c:v>
                </c:pt>
                <c:pt idx="578">
                  <c:v>-3.1663999999999999E-11</c:v>
                </c:pt>
                <c:pt idx="579">
                  <c:v>-2.9891999999999997E-11</c:v>
                </c:pt>
                <c:pt idx="580">
                  <c:v>-2.7786E-11</c:v>
                </c:pt>
                <c:pt idx="581">
                  <c:v>-2.5458000000000001E-11</c:v>
                </c:pt>
                <c:pt idx="582">
                  <c:v>-2.3462E-11</c:v>
                </c:pt>
                <c:pt idx="583">
                  <c:v>-2.1719000000000001E-11</c:v>
                </c:pt>
                <c:pt idx="584">
                  <c:v>-1.9955999999999999E-11</c:v>
                </c:pt>
                <c:pt idx="585">
                  <c:v>-1.8608E-11</c:v>
                </c:pt>
                <c:pt idx="586">
                  <c:v>-1.7315999999999999E-11</c:v>
                </c:pt>
                <c:pt idx="587">
                  <c:v>-1.6978000000000001E-11</c:v>
                </c:pt>
                <c:pt idx="588">
                  <c:v>-1.7341999999999999E-11</c:v>
                </c:pt>
                <c:pt idx="589">
                  <c:v>-1.7846E-11</c:v>
                </c:pt>
                <c:pt idx="590">
                  <c:v>-1.8920000000000001E-11</c:v>
                </c:pt>
                <c:pt idx="591">
                  <c:v>-2.0147E-11</c:v>
                </c:pt>
                <c:pt idx="592">
                  <c:v>-2.1335E-11</c:v>
                </c:pt>
                <c:pt idx="593">
                  <c:v>-2.2250000000000001E-11</c:v>
                </c:pt>
                <c:pt idx="594">
                  <c:v>-2.2868999999999999E-11</c:v>
                </c:pt>
                <c:pt idx="595">
                  <c:v>-2.3549E-11</c:v>
                </c:pt>
                <c:pt idx="596">
                  <c:v>-2.3827999999999999E-11</c:v>
                </c:pt>
                <c:pt idx="597">
                  <c:v>-2.4386E-11</c:v>
                </c:pt>
                <c:pt idx="598">
                  <c:v>-2.4601E-11</c:v>
                </c:pt>
                <c:pt idx="599">
                  <c:v>-2.4869000000000002E-11</c:v>
                </c:pt>
                <c:pt idx="600">
                  <c:v>-2.5032000000000001E-11</c:v>
                </c:pt>
                <c:pt idx="601">
                  <c:v>-2.5217000000000001E-11</c:v>
                </c:pt>
                <c:pt idx="602">
                  <c:v>-2.5262999999999998E-11</c:v>
                </c:pt>
                <c:pt idx="603">
                  <c:v>-2.6000000000000001E-11</c:v>
                </c:pt>
                <c:pt idx="604">
                  <c:v>-2.7079999999999999E-11</c:v>
                </c:pt>
                <c:pt idx="605">
                  <c:v>-2.8562999999999999E-11</c:v>
                </c:pt>
                <c:pt idx="606">
                  <c:v>-3.0065999999999997E-11</c:v>
                </c:pt>
                <c:pt idx="607">
                  <c:v>-3.1357000000000002E-11</c:v>
                </c:pt>
                <c:pt idx="608">
                  <c:v>-3.2240000000000003E-11</c:v>
                </c:pt>
                <c:pt idx="609">
                  <c:v>-3.2844000000000002E-11</c:v>
                </c:pt>
                <c:pt idx="610">
                  <c:v>-3.3269999999999999E-11</c:v>
                </c:pt>
                <c:pt idx="611">
                  <c:v>-3.3619E-11</c:v>
                </c:pt>
                <c:pt idx="612">
                  <c:v>-3.3773999999999999E-11</c:v>
                </c:pt>
                <c:pt idx="613">
                  <c:v>-3.3827000000000001E-11</c:v>
                </c:pt>
                <c:pt idx="614">
                  <c:v>-3.3803000000000002E-11</c:v>
                </c:pt>
                <c:pt idx="615">
                  <c:v>-3.4349000000000001E-11</c:v>
                </c:pt>
                <c:pt idx="616">
                  <c:v>-3.4322999999999997E-11</c:v>
                </c:pt>
                <c:pt idx="617">
                  <c:v>-3.3028999999999999E-11</c:v>
                </c:pt>
                <c:pt idx="618">
                  <c:v>-3.1000000000000003E-11</c:v>
                </c:pt>
                <c:pt idx="619">
                  <c:v>-2.8593000000000001E-11</c:v>
                </c:pt>
                <c:pt idx="620">
                  <c:v>-2.6406999999999999E-11</c:v>
                </c:pt>
                <c:pt idx="621">
                  <c:v>-2.4534999999999999E-11</c:v>
                </c:pt>
                <c:pt idx="622">
                  <c:v>-2.2946E-11</c:v>
                </c:pt>
                <c:pt idx="623">
                  <c:v>-2.1578E-11</c:v>
                </c:pt>
                <c:pt idx="624">
                  <c:v>-2.0439999999999999E-11</c:v>
                </c:pt>
                <c:pt idx="625">
                  <c:v>-1.9124E-11</c:v>
                </c:pt>
                <c:pt idx="626">
                  <c:v>-1.7863999999999999E-11</c:v>
                </c:pt>
                <c:pt idx="627">
                  <c:v>-1.7323000000000001E-11</c:v>
                </c:pt>
                <c:pt idx="628">
                  <c:v>-1.7526000000000001E-11</c:v>
                </c:pt>
                <c:pt idx="629">
                  <c:v>-1.8263E-11</c:v>
                </c:pt>
                <c:pt idx="630">
                  <c:v>-1.9364999999999999E-11</c:v>
                </c:pt>
                <c:pt idx="631">
                  <c:v>-2.0448E-11</c:v>
                </c:pt>
                <c:pt idx="632">
                  <c:v>-2.1367E-11</c:v>
                </c:pt>
                <c:pt idx="633">
                  <c:v>-2.2419E-11</c:v>
                </c:pt>
                <c:pt idx="634">
                  <c:v>-2.3178E-11</c:v>
                </c:pt>
                <c:pt idx="635">
                  <c:v>-2.3957000000000001E-11</c:v>
                </c:pt>
                <c:pt idx="636">
                  <c:v>-2.4644999999999999E-11</c:v>
                </c:pt>
                <c:pt idx="637">
                  <c:v>-2.4658000000000001E-11</c:v>
                </c:pt>
                <c:pt idx="638">
                  <c:v>-2.4997000000000001E-11</c:v>
                </c:pt>
                <c:pt idx="639">
                  <c:v>-2.5924000000000001E-11</c:v>
                </c:pt>
                <c:pt idx="640">
                  <c:v>-2.7061999999999999E-11</c:v>
                </c:pt>
                <c:pt idx="641">
                  <c:v>-2.8232999999999999E-11</c:v>
                </c:pt>
                <c:pt idx="642">
                  <c:v>-2.9406999999999999E-11</c:v>
                </c:pt>
                <c:pt idx="643">
                  <c:v>-3.0749000000000002E-11</c:v>
                </c:pt>
                <c:pt idx="644">
                  <c:v>-3.2185000000000003E-11</c:v>
                </c:pt>
                <c:pt idx="645">
                  <c:v>-3.3608000000000003E-11</c:v>
                </c:pt>
                <c:pt idx="646">
                  <c:v>-3.4749000000000001E-11</c:v>
                </c:pt>
                <c:pt idx="647">
                  <c:v>-3.5641999999999997E-11</c:v>
                </c:pt>
                <c:pt idx="648">
                  <c:v>-3.6343000000000001E-11</c:v>
                </c:pt>
                <c:pt idx="649">
                  <c:v>-3.6573000000000003E-11</c:v>
                </c:pt>
                <c:pt idx="650">
                  <c:v>-3.6176999999999998E-11</c:v>
                </c:pt>
                <c:pt idx="651">
                  <c:v>-3.6329999999999999E-11</c:v>
                </c:pt>
                <c:pt idx="652">
                  <c:v>-3.6359000000000002E-11</c:v>
                </c:pt>
                <c:pt idx="653">
                  <c:v>-3.5305000000000001E-11</c:v>
                </c:pt>
                <c:pt idx="654">
                  <c:v>-3.3613000000000001E-11</c:v>
                </c:pt>
                <c:pt idx="655">
                  <c:v>-3.0930999999999999E-11</c:v>
                </c:pt>
                <c:pt idx="656">
                  <c:v>-2.836E-11</c:v>
                </c:pt>
                <c:pt idx="657">
                  <c:v>-2.5885E-11</c:v>
                </c:pt>
                <c:pt idx="658">
                  <c:v>-2.3537999999999999E-11</c:v>
                </c:pt>
                <c:pt idx="659">
                  <c:v>-2.1560000000000001E-11</c:v>
                </c:pt>
                <c:pt idx="660">
                  <c:v>-2.0344999999999999E-11</c:v>
                </c:pt>
                <c:pt idx="661">
                  <c:v>-1.9775000000000001E-11</c:v>
                </c:pt>
                <c:pt idx="662">
                  <c:v>-1.9828999999999999E-11</c:v>
                </c:pt>
                <c:pt idx="663">
                  <c:v>-1.9999999999999999E-11</c:v>
                </c:pt>
                <c:pt idx="664">
                  <c:v>-1.9671E-11</c:v>
                </c:pt>
                <c:pt idx="665">
                  <c:v>-1.9666999999999998E-11</c:v>
                </c:pt>
                <c:pt idx="666">
                  <c:v>-1.9805E-11</c:v>
                </c:pt>
                <c:pt idx="667">
                  <c:v>-2.0063E-11</c:v>
                </c:pt>
                <c:pt idx="668">
                  <c:v>-2.0613E-11</c:v>
                </c:pt>
                <c:pt idx="669">
                  <c:v>-2.1222999999999999E-11</c:v>
                </c:pt>
                <c:pt idx="670">
                  <c:v>-2.1966000000000001E-11</c:v>
                </c:pt>
                <c:pt idx="671">
                  <c:v>-2.2616E-11</c:v>
                </c:pt>
                <c:pt idx="672">
                  <c:v>-2.3403000000000001E-11</c:v>
                </c:pt>
                <c:pt idx="673">
                  <c:v>-2.4021999999999999E-11</c:v>
                </c:pt>
                <c:pt idx="674">
                  <c:v>-2.4838000000000001E-11</c:v>
                </c:pt>
                <c:pt idx="675">
                  <c:v>-2.5835999999999999E-11</c:v>
                </c:pt>
                <c:pt idx="676">
                  <c:v>-2.6875000000000001E-11</c:v>
                </c:pt>
                <c:pt idx="677">
                  <c:v>-2.76E-11</c:v>
                </c:pt>
                <c:pt idx="678">
                  <c:v>-2.8719999999999999E-11</c:v>
                </c:pt>
                <c:pt idx="679">
                  <c:v>-2.9223999999999999E-11</c:v>
                </c:pt>
                <c:pt idx="680">
                  <c:v>-2.9870000000000003E-11</c:v>
                </c:pt>
                <c:pt idx="681">
                  <c:v>-3.0352000000000002E-11</c:v>
                </c:pt>
                <c:pt idx="682">
                  <c:v>-3.0587999999999997E-11</c:v>
                </c:pt>
                <c:pt idx="683">
                  <c:v>-3.0688000000000002E-11</c:v>
                </c:pt>
                <c:pt idx="684">
                  <c:v>-3.1443999999999999E-11</c:v>
                </c:pt>
                <c:pt idx="685">
                  <c:v>-3.2251000000000001E-11</c:v>
                </c:pt>
                <c:pt idx="686">
                  <c:v>-3.3472E-11</c:v>
                </c:pt>
                <c:pt idx="687">
                  <c:v>-3.4841999999999997E-11</c:v>
                </c:pt>
                <c:pt idx="688">
                  <c:v>-3.6234999999999998E-11</c:v>
                </c:pt>
                <c:pt idx="689">
                  <c:v>-3.8215000000000001E-11</c:v>
                </c:pt>
                <c:pt idx="690">
                  <c:v>-3.9494E-11</c:v>
                </c:pt>
                <c:pt idx="691">
                  <c:v>-3.9333000000000001E-11</c:v>
                </c:pt>
                <c:pt idx="692">
                  <c:v>-3.7404999999999999E-11</c:v>
                </c:pt>
                <c:pt idx="693">
                  <c:v>-3.4405000000000003E-11</c:v>
                </c:pt>
                <c:pt idx="694">
                  <c:v>-3.0865999999999997E-11</c:v>
                </c:pt>
                <c:pt idx="695">
                  <c:v>-2.7061999999999999E-11</c:v>
                </c:pt>
                <c:pt idx="696">
                  <c:v>-2.3902999999999999E-11</c:v>
                </c:pt>
                <c:pt idx="697">
                  <c:v>-2.1781E-11</c:v>
                </c:pt>
                <c:pt idx="698">
                  <c:v>-2.0580000000000002E-11</c:v>
                </c:pt>
                <c:pt idx="699">
                  <c:v>-1.9850000000000001E-11</c:v>
                </c:pt>
                <c:pt idx="700">
                  <c:v>-1.9654E-11</c:v>
                </c:pt>
                <c:pt idx="701">
                  <c:v>-1.9873000000000001E-11</c:v>
                </c:pt>
                <c:pt idx="702">
                  <c:v>-2.0126E-11</c:v>
                </c:pt>
                <c:pt idx="703">
                  <c:v>-1.9915999999999999E-11</c:v>
                </c:pt>
                <c:pt idx="704">
                  <c:v>-2.0092999999999998E-11</c:v>
                </c:pt>
                <c:pt idx="705">
                  <c:v>-2.0412000000000001E-11</c:v>
                </c:pt>
                <c:pt idx="706">
                  <c:v>-2.0715999999999999E-11</c:v>
                </c:pt>
                <c:pt idx="707">
                  <c:v>-2.1247000000000001E-11</c:v>
                </c:pt>
                <c:pt idx="708">
                  <c:v>-2.1822999999999999E-11</c:v>
                </c:pt>
                <c:pt idx="709">
                  <c:v>-2.2369000000000001E-11</c:v>
                </c:pt>
                <c:pt idx="710">
                  <c:v>-2.3163999999999999E-11</c:v>
                </c:pt>
                <c:pt idx="711">
                  <c:v>-2.4013999999999998E-11</c:v>
                </c:pt>
                <c:pt idx="712">
                  <c:v>-2.5191000000000001E-11</c:v>
                </c:pt>
                <c:pt idx="713">
                  <c:v>-2.6118000000000002E-11</c:v>
                </c:pt>
                <c:pt idx="714">
                  <c:v>-2.7118000000000001E-11</c:v>
                </c:pt>
                <c:pt idx="715">
                  <c:v>-2.8374E-11</c:v>
                </c:pt>
                <c:pt idx="716">
                  <c:v>-2.9553999999999999E-11</c:v>
                </c:pt>
                <c:pt idx="717">
                  <c:v>-3.073E-11</c:v>
                </c:pt>
                <c:pt idx="718">
                  <c:v>-3.1617000000000003E-11</c:v>
                </c:pt>
                <c:pt idx="719">
                  <c:v>-3.2536000000000003E-11</c:v>
                </c:pt>
                <c:pt idx="720">
                  <c:v>-3.3344E-11</c:v>
                </c:pt>
                <c:pt idx="721">
                  <c:v>-3.4326999999999999E-11</c:v>
                </c:pt>
                <c:pt idx="722">
                  <c:v>-3.521E-11</c:v>
                </c:pt>
                <c:pt idx="723">
                  <c:v>-3.5809000000000001E-11</c:v>
                </c:pt>
                <c:pt idx="724">
                  <c:v>-3.6265999999999999E-11</c:v>
                </c:pt>
                <c:pt idx="725">
                  <c:v>-3.7162000000000002E-11</c:v>
                </c:pt>
                <c:pt idx="726">
                  <c:v>-3.7662E-11</c:v>
                </c:pt>
                <c:pt idx="727">
                  <c:v>-3.7226000000000002E-11</c:v>
                </c:pt>
                <c:pt idx="728">
                  <c:v>-3.6279000000000001E-11</c:v>
                </c:pt>
                <c:pt idx="729">
                  <c:v>-3.4600000000000002E-11</c:v>
                </c:pt>
                <c:pt idx="730">
                  <c:v>-3.2756999999999999E-11</c:v>
                </c:pt>
                <c:pt idx="731">
                  <c:v>-3.0389000000000002E-11</c:v>
                </c:pt>
                <c:pt idx="732">
                  <c:v>-2.8551E-11</c:v>
                </c:pt>
                <c:pt idx="733">
                  <c:v>-2.6762000000000001E-11</c:v>
                </c:pt>
                <c:pt idx="734">
                  <c:v>-2.5443000000000001E-11</c:v>
                </c:pt>
                <c:pt idx="735">
                  <c:v>-2.3560000000000001E-11</c:v>
                </c:pt>
                <c:pt idx="736">
                  <c:v>-2.2328000000000001E-11</c:v>
                </c:pt>
                <c:pt idx="737">
                  <c:v>-2.1531000000000001E-11</c:v>
                </c:pt>
                <c:pt idx="738">
                  <c:v>-2.0651999999999999E-11</c:v>
                </c:pt>
                <c:pt idx="739">
                  <c:v>-2.0063999999999999E-11</c:v>
                </c:pt>
                <c:pt idx="740">
                  <c:v>-1.9937000000000001E-11</c:v>
                </c:pt>
                <c:pt idx="741">
                  <c:v>-1.9892E-11</c:v>
                </c:pt>
                <c:pt idx="742">
                  <c:v>-1.9269999999999998E-11</c:v>
                </c:pt>
                <c:pt idx="743">
                  <c:v>-1.8385E-11</c:v>
                </c:pt>
                <c:pt idx="744">
                  <c:v>-1.8185E-11</c:v>
                </c:pt>
                <c:pt idx="745">
                  <c:v>-1.8375000000000001E-11</c:v>
                </c:pt>
                <c:pt idx="746">
                  <c:v>-1.8953E-11</c:v>
                </c:pt>
                <c:pt idx="747">
                  <c:v>-1.9932E-11</c:v>
                </c:pt>
                <c:pt idx="748">
                  <c:v>-2.1654999999999999E-11</c:v>
                </c:pt>
                <c:pt idx="749">
                  <c:v>-2.3607999999999999E-11</c:v>
                </c:pt>
                <c:pt idx="750">
                  <c:v>-2.5722999999999999E-11</c:v>
                </c:pt>
                <c:pt idx="751">
                  <c:v>-2.767E-11</c:v>
                </c:pt>
                <c:pt idx="752">
                  <c:v>-2.9072999999999999E-11</c:v>
                </c:pt>
                <c:pt idx="753">
                  <c:v>-3.0294000000000002E-11</c:v>
                </c:pt>
                <c:pt idx="754">
                  <c:v>-3.1284000000000003E-11</c:v>
                </c:pt>
                <c:pt idx="755">
                  <c:v>-3.193E-11</c:v>
                </c:pt>
                <c:pt idx="756">
                  <c:v>-3.2365000000000003E-11</c:v>
                </c:pt>
                <c:pt idx="757">
                  <c:v>-3.2743999999999997E-11</c:v>
                </c:pt>
                <c:pt idx="758">
                  <c:v>-3.3213000000000001E-11</c:v>
                </c:pt>
                <c:pt idx="759">
                  <c:v>-3.3705999999999997E-11</c:v>
                </c:pt>
                <c:pt idx="760">
                  <c:v>-3.4188999999999998E-11</c:v>
                </c:pt>
                <c:pt idx="761">
                  <c:v>-3.4722999999999997E-11</c:v>
                </c:pt>
                <c:pt idx="762">
                  <c:v>-3.6075000000000002E-11</c:v>
                </c:pt>
                <c:pt idx="763">
                  <c:v>-3.7340999999999999E-11</c:v>
                </c:pt>
                <c:pt idx="764">
                  <c:v>-3.8029000000000001E-11</c:v>
                </c:pt>
                <c:pt idx="765">
                  <c:v>-3.7745000000000001E-11</c:v>
                </c:pt>
                <c:pt idx="766">
                  <c:v>-3.6820999999999997E-11</c:v>
                </c:pt>
                <c:pt idx="767">
                  <c:v>-3.5214999999999998E-11</c:v>
                </c:pt>
                <c:pt idx="768">
                  <c:v>-3.3507000000000003E-11</c:v>
                </c:pt>
                <c:pt idx="769">
                  <c:v>-3.1408E-11</c:v>
                </c:pt>
                <c:pt idx="770">
                  <c:v>-2.9415999999999998E-11</c:v>
                </c:pt>
                <c:pt idx="771">
                  <c:v>-2.7855E-11</c:v>
                </c:pt>
                <c:pt idx="772">
                  <c:v>-2.6227999999999999E-11</c:v>
                </c:pt>
                <c:pt idx="773">
                  <c:v>-2.5143E-11</c:v>
                </c:pt>
                <c:pt idx="774">
                  <c:v>-2.3971000000000001E-11</c:v>
                </c:pt>
                <c:pt idx="775">
                  <c:v>-2.3087000000000001E-11</c:v>
                </c:pt>
                <c:pt idx="776">
                  <c:v>-2.2364E-11</c:v>
                </c:pt>
                <c:pt idx="777">
                  <c:v>-2.1552999999999999E-11</c:v>
                </c:pt>
                <c:pt idx="778">
                  <c:v>-2.0839999999999999E-11</c:v>
                </c:pt>
                <c:pt idx="779">
                  <c:v>-2.0384999999999999E-11</c:v>
                </c:pt>
                <c:pt idx="780">
                  <c:v>-2.0099000000000001E-11</c:v>
                </c:pt>
                <c:pt idx="781">
                  <c:v>-1.9758E-11</c:v>
                </c:pt>
                <c:pt idx="782">
                  <c:v>-1.9622999999999999E-11</c:v>
                </c:pt>
                <c:pt idx="783">
                  <c:v>-2.0008E-11</c:v>
                </c:pt>
                <c:pt idx="784">
                  <c:v>-2.0995000000000001E-11</c:v>
                </c:pt>
                <c:pt idx="785">
                  <c:v>-2.2245999999999999E-11</c:v>
                </c:pt>
                <c:pt idx="786">
                  <c:v>-2.3807999999999999E-11</c:v>
                </c:pt>
                <c:pt idx="787">
                  <c:v>-2.5766E-11</c:v>
                </c:pt>
                <c:pt idx="788">
                  <c:v>-2.7455999999999999E-11</c:v>
                </c:pt>
                <c:pt idx="789">
                  <c:v>-2.8822000000000001E-11</c:v>
                </c:pt>
                <c:pt idx="790">
                  <c:v>-3.0368999999999999E-11</c:v>
                </c:pt>
                <c:pt idx="791">
                  <c:v>-3.1561000000000001E-11</c:v>
                </c:pt>
                <c:pt idx="792">
                  <c:v>-3.2160000000000002E-11</c:v>
                </c:pt>
                <c:pt idx="793">
                  <c:v>-3.2622999999999999E-11</c:v>
                </c:pt>
                <c:pt idx="794">
                  <c:v>-3.2963999999999997E-11</c:v>
                </c:pt>
                <c:pt idx="795">
                  <c:v>-3.3308999999999997E-11</c:v>
                </c:pt>
                <c:pt idx="796">
                  <c:v>-3.3611999999999999E-11</c:v>
                </c:pt>
                <c:pt idx="797">
                  <c:v>-3.4035999999999998E-11</c:v>
                </c:pt>
                <c:pt idx="798">
                  <c:v>-3.4842999999999999E-11</c:v>
                </c:pt>
                <c:pt idx="799">
                  <c:v>-3.6155999999999999E-11</c:v>
                </c:pt>
                <c:pt idx="800">
                  <c:v>-3.7073000000000001E-11</c:v>
                </c:pt>
                <c:pt idx="801">
                  <c:v>-3.7433E-11</c:v>
                </c:pt>
                <c:pt idx="802">
                  <c:v>-3.7268E-11</c:v>
                </c:pt>
                <c:pt idx="803">
                  <c:v>-3.6866000000000002E-11</c:v>
                </c:pt>
                <c:pt idx="804">
                  <c:v>-3.6261000000000001E-11</c:v>
                </c:pt>
                <c:pt idx="805">
                  <c:v>-3.5263000000000003E-11</c:v>
                </c:pt>
                <c:pt idx="806">
                  <c:v>-3.3598999999999997E-11</c:v>
                </c:pt>
                <c:pt idx="807">
                  <c:v>-3.1577000000000002E-11</c:v>
                </c:pt>
                <c:pt idx="808">
                  <c:v>-2.913E-11</c:v>
                </c:pt>
                <c:pt idx="809">
                  <c:v>-2.6623000000000001E-11</c:v>
                </c:pt>
                <c:pt idx="810">
                  <c:v>-2.5157999999999999E-11</c:v>
                </c:pt>
                <c:pt idx="811">
                  <c:v>-2.4288E-11</c:v>
                </c:pt>
                <c:pt idx="812">
                  <c:v>-2.3647999999999999E-11</c:v>
                </c:pt>
                <c:pt idx="813">
                  <c:v>-2.3413E-11</c:v>
                </c:pt>
                <c:pt idx="814">
                  <c:v>-2.3154000000000001E-11</c:v>
                </c:pt>
                <c:pt idx="815">
                  <c:v>-2.2745000000000001E-11</c:v>
                </c:pt>
                <c:pt idx="816">
                  <c:v>-2.2184E-11</c:v>
                </c:pt>
                <c:pt idx="817">
                  <c:v>-2.1670000000000001E-11</c:v>
                </c:pt>
                <c:pt idx="818">
                  <c:v>-2.1338999999999999E-11</c:v>
                </c:pt>
                <c:pt idx="819">
                  <c:v>-2.1091999999999999E-11</c:v>
                </c:pt>
                <c:pt idx="820">
                  <c:v>-2.0847000000000001E-11</c:v>
                </c:pt>
                <c:pt idx="821">
                  <c:v>-2.0404000000000001E-11</c:v>
                </c:pt>
                <c:pt idx="822">
                  <c:v>-2.0483999999999999E-11</c:v>
                </c:pt>
                <c:pt idx="823">
                  <c:v>-2.1257999999999998E-11</c:v>
                </c:pt>
                <c:pt idx="824">
                  <c:v>-2.2427999999999999E-11</c:v>
                </c:pt>
                <c:pt idx="825">
                  <c:v>-2.3607999999999999E-11</c:v>
                </c:pt>
                <c:pt idx="826">
                  <c:v>-2.5311999999999999E-11</c:v>
                </c:pt>
                <c:pt idx="827">
                  <c:v>-2.7092000000000001E-11</c:v>
                </c:pt>
                <c:pt idx="828">
                  <c:v>-2.8903000000000002E-11</c:v>
                </c:pt>
                <c:pt idx="829">
                  <c:v>-3.0724E-11</c:v>
                </c:pt>
                <c:pt idx="830">
                  <c:v>-3.2225999999999999E-11</c:v>
                </c:pt>
                <c:pt idx="831">
                  <c:v>-3.3784000000000001E-11</c:v>
                </c:pt>
                <c:pt idx="832">
                  <c:v>-3.4811999999999998E-11</c:v>
                </c:pt>
                <c:pt idx="833">
                  <c:v>-3.5284999999999998E-11</c:v>
                </c:pt>
                <c:pt idx="834">
                  <c:v>-3.5216E-11</c:v>
                </c:pt>
                <c:pt idx="835">
                  <c:v>-3.5544000000000003E-11</c:v>
                </c:pt>
                <c:pt idx="836">
                  <c:v>-3.5959000000000002E-11</c:v>
                </c:pt>
                <c:pt idx="837">
                  <c:v>-3.6179000000000002E-11</c:v>
                </c:pt>
                <c:pt idx="838">
                  <c:v>-3.6276000000000001E-11</c:v>
                </c:pt>
                <c:pt idx="839">
                  <c:v>-3.6371000000000002E-11</c:v>
                </c:pt>
                <c:pt idx="840">
                  <c:v>-3.6515000000000003E-11</c:v>
                </c:pt>
                <c:pt idx="841">
                  <c:v>-3.6538E-11</c:v>
                </c:pt>
                <c:pt idx="842">
                  <c:v>-3.6462E-11</c:v>
                </c:pt>
                <c:pt idx="843">
                  <c:v>-3.6005000000000003E-11</c:v>
                </c:pt>
                <c:pt idx="844">
                  <c:v>-3.4796999999999999E-11</c:v>
                </c:pt>
                <c:pt idx="845">
                  <c:v>-3.3234E-11</c:v>
                </c:pt>
                <c:pt idx="846">
                  <c:v>-3.1861000000000002E-11</c:v>
                </c:pt>
                <c:pt idx="847">
                  <c:v>-3.0612999999999998E-11</c:v>
                </c:pt>
                <c:pt idx="848">
                  <c:v>-2.8678E-11</c:v>
                </c:pt>
                <c:pt idx="849">
                  <c:v>-2.6971999999999999E-11</c:v>
                </c:pt>
                <c:pt idx="850">
                  <c:v>-2.4925999999999999E-11</c:v>
                </c:pt>
                <c:pt idx="851">
                  <c:v>-2.2629000000000001E-11</c:v>
                </c:pt>
                <c:pt idx="852">
                  <c:v>-2.0802999999999998E-11</c:v>
                </c:pt>
                <c:pt idx="853">
                  <c:v>-1.9334000000000001E-11</c:v>
                </c:pt>
                <c:pt idx="854">
                  <c:v>-1.8691000000000001E-11</c:v>
                </c:pt>
                <c:pt idx="855">
                  <c:v>-1.8459000000000001E-11</c:v>
                </c:pt>
                <c:pt idx="856">
                  <c:v>-1.8802999999999999E-11</c:v>
                </c:pt>
                <c:pt idx="857">
                  <c:v>-1.9715E-11</c:v>
                </c:pt>
                <c:pt idx="858">
                  <c:v>-2.0958999999999999E-11</c:v>
                </c:pt>
                <c:pt idx="859">
                  <c:v>-2.1943000000000001E-11</c:v>
                </c:pt>
                <c:pt idx="860">
                  <c:v>-2.3050999999999999E-11</c:v>
                </c:pt>
                <c:pt idx="861">
                  <c:v>-2.4075000000000002E-11</c:v>
                </c:pt>
                <c:pt idx="862">
                  <c:v>-2.5053E-11</c:v>
                </c:pt>
                <c:pt idx="863">
                  <c:v>-2.5919000000000001E-11</c:v>
                </c:pt>
                <c:pt idx="864">
                  <c:v>-2.6887999999999999E-11</c:v>
                </c:pt>
                <c:pt idx="865">
                  <c:v>-2.7867E-11</c:v>
                </c:pt>
                <c:pt idx="866">
                  <c:v>-2.8641E-11</c:v>
                </c:pt>
                <c:pt idx="867">
                  <c:v>-2.9283999999999997E-11</c:v>
                </c:pt>
                <c:pt idx="868">
                  <c:v>-3.0572000000000002E-11</c:v>
                </c:pt>
                <c:pt idx="869">
                  <c:v>-3.1898999999999999E-11</c:v>
                </c:pt>
                <c:pt idx="870">
                  <c:v>-3.3266999999999999E-11</c:v>
                </c:pt>
                <c:pt idx="871">
                  <c:v>-3.4686000000000003E-11</c:v>
                </c:pt>
                <c:pt idx="872">
                  <c:v>-3.5938999999999999E-11</c:v>
                </c:pt>
                <c:pt idx="873">
                  <c:v>-3.7767999999999998E-11</c:v>
                </c:pt>
                <c:pt idx="874">
                  <c:v>-3.9293000000000001E-11</c:v>
                </c:pt>
                <c:pt idx="875">
                  <c:v>-4.0258000000000001E-11</c:v>
                </c:pt>
                <c:pt idx="876">
                  <c:v>-4.0519999999999999E-11</c:v>
                </c:pt>
                <c:pt idx="877">
                  <c:v>-4.0334E-11</c:v>
                </c:pt>
                <c:pt idx="878">
                  <c:v>-3.9678999999999997E-11</c:v>
                </c:pt>
                <c:pt idx="879">
                  <c:v>-3.8627E-11</c:v>
                </c:pt>
                <c:pt idx="880">
                  <c:v>-3.7226999999999997E-11</c:v>
                </c:pt>
                <c:pt idx="881">
                  <c:v>-3.5663999999999998E-11</c:v>
                </c:pt>
                <c:pt idx="882">
                  <c:v>-3.4028E-11</c:v>
                </c:pt>
                <c:pt idx="883">
                  <c:v>-3.2331999999999998E-11</c:v>
                </c:pt>
                <c:pt idx="884">
                  <c:v>-3.0386999999999998E-11</c:v>
                </c:pt>
                <c:pt idx="885">
                  <c:v>-2.8812E-11</c:v>
                </c:pt>
                <c:pt idx="886">
                  <c:v>-2.7545999999999999E-11</c:v>
                </c:pt>
                <c:pt idx="887">
                  <c:v>-2.654E-11</c:v>
                </c:pt>
                <c:pt idx="888">
                  <c:v>-2.5557E-11</c:v>
                </c:pt>
                <c:pt idx="889">
                  <c:v>-2.4381999999999998E-11</c:v>
                </c:pt>
                <c:pt idx="890">
                  <c:v>-2.3165000000000002E-11</c:v>
                </c:pt>
                <c:pt idx="891">
                  <c:v>-2.2479000000000001E-11</c:v>
                </c:pt>
                <c:pt idx="892">
                  <c:v>-2.2038000000000001E-11</c:v>
                </c:pt>
                <c:pt idx="893">
                  <c:v>-2.2061000000000001E-11</c:v>
                </c:pt>
                <c:pt idx="894">
                  <c:v>-2.2256999999999999E-11</c:v>
                </c:pt>
                <c:pt idx="895">
                  <c:v>-2.2677999999999998E-11</c:v>
                </c:pt>
                <c:pt idx="896">
                  <c:v>-2.3300999999999999E-11</c:v>
                </c:pt>
                <c:pt idx="897">
                  <c:v>-2.3908E-11</c:v>
                </c:pt>
                <c:pt idx="898">
                  <c:v>-2.4348000000000001E-11</c:v>
                </c:pt>
                <c:pt idx="899">
                  <c:v>-2.4050999999999999E-11</c:v>
                </c:pt>
                <c:pt idx="900">
                  <c:v>-2.4111E-11</c:v>
                </c:pt>
                <c:pt idx="901">
                  <c:v>-2.4717999999999999E-11</c:v>
                </c:pt>
                <c:pt idx="902">
                  <c:v>-2.5840000000000001E-11</c:v>
                </c:pt>
                <c:pt idx="903">
                  <c:v>-2.7218999999999999E-11</c:v>
                </c:pt>
                <c:pt idx="904">
                  <c:v>-2.9087E-11</c:v>
                </c:pt>
                <c:pt idx="905">
                  <c:v>-3.0975999999999997E-11</c:v>
                </c:pt>
                <c:pt idx="906">
                  <c:v>-3.2743000000000001E-11</c:v>
                </c:pt>
                <c:pt idx="907">
                  <c:v>-3.4255000000000002E-11</c:v>
                </c:pt>
                <c:pt idx="908">
                  <c:v>-3.5589000000000001E-11</c:v>
                </c:pt>
                <c:pt idx="909">
                  <c:v>-3.7007999999999999E-11</c:v>
                </c:pt>
                <c:pt idx="910">
                  <c:v>-3.8610000000000003E-11</c:v>
                </c:pt>
                <c:pt idx="911">
                  <c:v>-3.9672000000000001E-11</c:v>
                </c:pt>
                <c:pt idx="912">
                  <c:v>-3.9483999999999998E-11</c:v>
                </c:pt>
                <c:pt idx="913">
                  <c:v>-3.8948000000000001E-11</c:v>
                </c:pt>
                <c:pt idx="914">
                  <c:v>-3.8105000000000001E-11</c:v>
                </c:pt>
                <c:pt idx="915">
                  <c:v>-3.7271E-11</c:v>
                </c:pt>
                <c:pt idx="916">
                  <c:v>-3.659E-11</c:v>
                </c:pt>
                <c:pt idx="917">
                  <c:v>-3.6194000000000002E-11</c:v>
                </c:pt>
                <c:pt idx="918">
                  <c:v>-3.5807999999999999E-11</c:v>
                </c:pt>
                <c:pt idx="919">
                  <c:v>-3.5027000000000001E-11</c:v>
                </c:pt>
                <c:pt idx="920">
                  <c:v>-3.3723000000000001E-11</c:v>
                </c:pt>
                <c:pt idx="921">
                  <c:v>-3.2090000000000002E-11</c:v>
                </c:pt>
                <c:pt idx="922">
                  <c:v>-3.1067000000000002E-11</c:v>
                </c:pt>
                <c:pt idx="923">
                  <c:v>-2.9536E-11</c:v>
                </c:pt>
                <c:pt idx="924">
                  <c:v>-2.8054000000000001E-11</c:v>
                </c:pt>
                <c:pt idx="925">
                  <c:v>-2.6769999999999998E-11</c:v>
                </c:pt>
                <c:pt idx="926">
                  <c:v>-2.5667999999999999E-11</c:v>
                </c:pt>
                <c:pt idx="927">
                  <c:v>-2.4714999999999999E-11</c:v>
                </c:pt>
                <c:pt idx="928">
                  <c:v>-2.3975999999999999E-11</c:v>
                </c:pt>
                <c:pt idx="929">
                  <c:v>-2.3209000000000001E-11</c:v>
                </c:pt>
                <c:pt idx="930">
                  <c:v>-2.2677E-11</c:v>
                </c:pt>
                <c:pt idx="931">
                  <c:v>-2.2300999999999999E-11</c:v>
                </c:pt>
                <c:pt idx="932">
                  <c:v>-2.2221000000000001E-11</c:v>
                </c:pt>
                <c:pt idx="933">
                  <c:v>-2.2282000000000001E-11</c:v>
                </c:pt>
                <c:pt idx="934">
                  <c:v>-2.2488999999999999E-11</c:v>
                </c:pt>
                <c:pt idx="935">
                  <c:v>-2.2862999999999999E-11</c:v>
                </c:pt>
                <c:pt idx="936">
                  <c:v>-2.3503E-11</c:v>
                </c:pt>
                <c:pt idx="937">
                  <c:v>-2.4444E-11</c:v>
                </c:pt>
                <c:pt idx="938">
                  <c:v>-2.4934E-11</c:v>
                </c:pt>
                <c:pt idx="939">
                  <c:v>-2.5433999999999998E-11</c:v>
                </c:pt>
                <c:pt idx="940">
                  <c:v>-2.6333000000000001E-11</c:v>
                </c:pt>
                <c:pt idx="941">
                  <c:v>-2.7510999999999999E-11</c:v>
                </c:pt>
                <c:pt idx="942">
                  <c:v>-2.8780999999999999E-11</c:v>
                </c:pt>
                <c:pt idx="943">
                  <c:v>-3.0560000000000002E-11</c:v>
                </c:pt>
                <c:pt idx="944">
                  <c:v>-3.2373E-11</c:v>
                </c:pt>
                <c:pt idx="945">
                  <c:v>-3.4185999999999998E-11</c:v>
                </c:pt>
                <c:pt idx="946">
                  <c:v>-3.6258999999999997E-11</c:v>
                </c:pt>
                <c:pt idx="947">
                  <c:v>-3.8823999999999997E-11</c:v>
                </c:pt>
                <c:pt idx="948">
                  <c:v>-4.0417999999999997E-11</c:v>
                </c:pt>
                <c:pt idx="949">
                  <c:v>-4.0949000000000003E-11</c:v>
                </c:pt>
                <c:pt idx="950">
                  <c:v>-4.0891999999999998E-11</c:v>
                </c:pt>
                <c:pt idx="951">
                  <c:v>-4.0267E-11</c:v>
                </c:pt>
                <c:pt idx="952">
                  <c:v>-3.9047999999999999E-11</c:v>
                </c:pt>
                <c:pt idx="953">
                  <c:v>-3.7697999999999999E-11</c:v>
                </c:pt>
                <c:pt idx="954">
                  <c:v>-3.6894999999999999E-11</c:v>
                </c:pt>
                <c:pt idx="955">
                  <c:v>-3.6233E-11</c:v>
                </c:pt>
                <c:pt idx="956">
                  <c:v>-3.5242999999999999E-11</c:v>
                </c:pt>
                <c:pt idx="957">
                  <c:v>-3.4326999999999999E-11</c:v>
                </c:pt>
                <c:pt idx="958">
                  <c:v>-3.3442000000000001E-11</c:v>
                </c:pt>
                <c:pt idx="959">
                  <c:v>-3.2344999999999999E-11</c:v>
                </c:pt>
                <c:pt idx="960">
                  <c:v>-3.1400000000000003E-11</c:v>
                </c:pt>
                <c:pt idx="961">
                  <c:v>-3.0352000000000002E-11</c:v>
                </c:pt>
                <c:pt idx="962">
                  <c:v>-2.9265999999999997E-11</c:v>
                </c:pt>
                <c:pt idx="963">
                  <c:v>-2.7544000000000001E-11</c:v>
                </c:pt>
                <c:pt idx="964">
                  <c:v>-2.6108E-11</c:v>
                </c:pt>
                <c:pt idx="965">
                  <c:v>-2.4980000000000001E-11</c:v>
                </c:pt>
                <c:pt idx="966">
                  <c:v>-2.4131999999999999E-11</c:v>
                </c:pt>
                <c:pt idx="967">
                  <c:v>-2.3198999999999999E-11</c:v>
                </c:pt>
                <c:pt idx="968">
                  <c:v>-2.2352999999999999E-11</c:v>
                </c:pt>
                <c:pt idx="969">
                  <c:v>-2.1592000000000001E-11</c:v>
                </c:pt>
                <c:pt idx="970">
                  <c:v>-2.1222E-11</c:v>
                </c:pt>
                <c:pt idx="971">
                  <c:v>-2.0928000000000001E-11</c:v>
                </c:pt>
                <c:pt idx="972">
                  <c:v>-2.1010999999999999E-11</c:v>
                </c:pt>
                <c:pt idx="973">
                  <c:v>-2.1329999999999999E-11</c:v>
                </c:pt>
                <c:pt idx="974">
                  <c:v>-2.2059E-11</c:v>
                </c:pt>
                <c:pt idx="975">
                  <c:v>-2.3232000000000001E-11</c:v>
                </c:pt>
                <c:pt idx="976">
                  <c:v>-2.4841999999999999E-11</c:v>
                </c:pt>
                <c:pt idx="977">
                  <c:v>-2.6220000000000001E-11</c:v>
                </c:pt>
                <c:pt idx="978">
                  <c:v>-2.7215E-11</c:v>
                </c:pt>
                <c:pt idx="979">
                  <c:v>-2.8860000000000001E-11</c:v>
                </c:pt>
                <c:pt idx="980">
                  <c:v>-3.0487999999999999E-11</c:v>
                </c:pt>
                <c:pt idx="981">
                  <c:v>-3.1809000000000002E-11</c:v>
                </c:pt>
                <c:pt idx="982">
                  <c:v>-3.3519000000000002E-11</c:v>
                </c:pt>
                <c:pt idx="983">
                  <c:v>-3.4784999999999999E-11</c:v>
                </c:pt>
                <c:pt idx="984">
                  <c:v>-3.5825000000000003E-11</c:v>
                </c:pt>
                <c:pt idx="985">
                  <c:v>-3.6695999999999998E-11</c:v>
                </c:pt>
                <c:pt idx="986">
                  <c:v>-3.7329E-11</c:v>
                </c:pt>
                <c:pt idx="987">
                  <c:v>-3.8091000000000003E-11</c:v>
                </c:pt>
                <c:pt idx="988">
                  <c:v>-3.8805999999999998E-11</c:v>
                </c:pt>
                <c:pt idx="989">
                  <c:v>-3.9388999999999997E-11</c:v>
                </c:pt>
                <c:pt idx="990">
                  <c:v>-3.9638000000000001E-11</c:v>
                </c:pt>
                <c:pt idx="991">
                  <c:v>-3.9746000000000003E-11</c:v>
                </c:pt>
                <c:pt idx="992">
                  <c:v>-3.8943999999999999E-11</c:v>
                </c:pt>
                <c:pt idx="993">
                  <c:v>-3.9079E-11</c:v>
                </c:pt>
                <c:pt idx="994">
                  <c:v>-3.8261000000000001E-11</c:v>
                </c:pt>
                <c:pt idx="995">
                  <c:v>-3.7086999999999998E-11</c:v>
                </c:pt>
                <c:pt idx="996">
                  <c:v>-3.5758999999999999E-11</c:v>
                </c:pt>
                <c:pt idx="997">
                  <c:v>-3.4126000000000001E-11</c:v>
                </c:pt>
                <c:pt idx="998">
                  <c:v>-3.2398000000000001E-11</c:v>
                </c:pt>
                <c:pt idx="999">
                  <c:v>-3.0263000000000001E-11</c:v>
                </c:pt>
                <c:pt idx="1000">
                  <c:v>-2.8620999999999999E-11</c:v>
                </c:pt>
                <c:pt idx="1001">
                  <c:v>-2.7377999999999999E-11</c:v>
                </c:pt>
                <c:pt idx="1002">
                  <c:v>-2.6041E-11</c:v>
                </c:pt>
                <c:pt idx="1003">
                  <c:v>-2.4401E-11</c:v>
                </c:pt>
                <c:pt idx="1004">
                  <c:v>-2.2714E-11</c:v>
                </c:pt>
                <c:pt idx="1005">
                  <c:v>-2.1441000000000001E-11</c:v>
                </c:pt>
                <c:pt idx="1006">
                  <c:v>-2.0442E-11</c:v>
                </c:pt>
                <c:pt idx="1007">
                  <c:v>-2.0250000000000001E-11</c:v>
                </c:pt>
                <c:pt idx="1008">
                  <c:v>-2.0412000000000001E-11</c:v>
                </c:pt>
                <c:pt idx="1009">
                  <c:v>-2.1070000000000001E-11</c:v>
                </c:pt>
                <c:pt idx="1010">
                  <c:v>-2.2106999999999999E-11</c:v>
                </c:pt>
                <c:pt idx="1011">
                  <c:v>-2.3019999999999998E-11</c:v>
                </c:pt>
                <c:pt idx="1012">
                  <c:v>-2.3991000000000001E-11</c:v>
                </c:pt>
                <c:pt idx="1013">
                  <c:v>-2.5198E-11</c:v>
                </c:pt>
                <c:pt idx="1014">
                  <c:v>-2.6748999999999999E-11</c:v>
                </c:pt>
                <c:pt idx="1015">
                  <c:v>-2.8125E-11</c:v>
                </c:pt>
                <c:pt idx="1016">
                  <c:v>-2.8942E-11</c:v>
                </c:pt>
                <c:pt idx="1017">
                  <c:v>-2.9812999999999998E-11</c:v>
                </c:pt>
                <c:pt idx="1018">
                  <c:v>-3.0807000000000002E-11</c:v>
                </c:pt>
                <c:pt idx="1019">
                  <c:v>-3.1533E-11</c:v>
                </c:pt>
                <c:pt idx="1020">
                  <c:v>-3.2322999999999998E-11</c:v>
                </c:pt>
                <c:pt idx="1021">
                  <c:v>-3.3254999999999999E-11</c:v>
                </c:pt>
                <c:pt idx="1022">
                  <c:v>-3.4228999999999999E-11</c:v>
                </c:pt>
                <c:pt idx="1023">
                  <c:v>-3.5223000000000002E-11</c:v>
                </c:pt>
                <c:pt idx="1024">
                  <c:v>-3.6032000000000002E-11</c:v>
                </c:pt>
                <c:pt idx="1025">
                  <c:v>-3.6993E-11</c:v>
                </c:pt>
                <c:pt idx="1026">
                  <c:v>-3.8020000000000002E-11</c:v>
                </c:pt>
                <c:pt idx="1027">
                  <c:v>-3.896E-11</c:v>
                </c:pt>
                <c:pt idx="1028">
                  <c:v>-3.9749000000000003E-11</c:v>
                </c:pt>
                <c:pt idx="1029">
                  <c:v>-4.0533000000000001E-11</c:v>
                </c:pt>
                <c:pt idx="1030">
                  <c:v>-4.0909999999999998E-11</c:v>
                </c:pt>
                <c:pt idx="1031">
                  <c:v>-4.0918000000000002E-11</c:v>
                </c:pt>
                <c:pt idx="1032">
                  <c:v>-4.0066999999999997E-11</c:v>
                </c:pt>
                <c:pt idx="1033">
                  <c:v>-3.8973000000000002E-11</c:v>
                </c:pt>
                <c:pt idx="1034">
                  <c:v>-3.7568999999999997E-11</c:v>
                </c:pt>
                <c:pt idx="1035">
                  <c:v>-3.5107999999999998E-11</c:v>
                </c:pt>
                <c:pt idx="1036">
                  <c:v>-3.2365999999999998E-11</c:v>
                </c:pt>
                <c:pt idx="1037">
                  <c:v>-2.9277000000000001E-11</c:v>
                </c:pt>
                <c:pt idx="1038">
                  <c:v>-2.7173000000000001E-11</c:v>
                </c:pt>
                <c:pt idx="1039">
                  <c:v>-2.5624E-11</c:v>
                </c:pt>
                <c:pt idx="1040">
                  <c:v>-2.4739000000000001E-11</c:v>
                </c:pt>
                <c:pt idx="1041">
                  <c:v>-2.4102E-11</c:v>
                </c:pt>
                <c:pt idx="1042">
                  <c:v>-2.3366E-11</c:v>
                </c:pt>
                <c:pt idx="1043">
                  <c:v>-2.2865999999999999E-11</c:v>
                </c:pt>
                <c:pt idx="1044">
                  <c:v>-2.2694999999999999E-11</c:v>
                </c:pt>
                <c:pt idx="1045">
                  <c:v>-2.2937999999999999E-11</c:v>
                </c:pt>
                <c:pt idx="1046">
                  <c:v>-2.2978E-11</c:v>
                </c:pt>
                <c:pt idx="1047">
                  <c:v>-2.3197000000000001E-11</c:v>
                </c:pt>
                <c:pt idx="1048">
                  <c:v>-2.372E-11</c:v>
                </c:pt>
                <c:pt idx="1049">
                  <c:v>-2.4610999999999998E-11</c:v>
                </c:pt>
                <c:pt idx="1050">
                  <c:v>-2.5404E-11</c:v>
                </c:pt>
                <c:pt idx="1051">
                  <c:v>-2.6293999999999999E-11</c:v>
                </c:pt>
                <c:pt idx="1052">
                  <c:v>-2.7484E-11</c:v>
                </c:pt>
                <c:pt idx="1053">
                  <c:v>-2.8615999999999998E-11</c:v>
                </c:pt>
                <c:pt idx="1054">
                  <c:v>-2.9707E-11</c:v>
                </c:pt>
                <c:pt idx="1055">
                  <c:v>-3.0786999999999998E-11</c:v>
                </c:pt>
                <c:pt idx="1056">
                  <c:v>-3.1527E-11</c:v>
                </c:pt>
                <c:pt idx="1057">
                  <c:v>-3.2081999999999998E-11</c:v>
                </c:pt>
                <c:pt idx="1058">
                  <c:v>-3.2572999999999997E-11</c:v>
                </c:pt>
                <c:pt idx="1059">
                  <c:v>-3.3235000000000002E-11</c:v>
                </c:pt>
                <c:pt idx="1060">
                  <c:v>-3.4130999999999998E-11</c:v>
                </c:pt>
                <c:pt idx="1061">
                  <c:v>-3.5748000000000002E-11</c:v>
                </c:pt>
                <c:pt idx="1062">
                  <c:v>-3.7486000000000002E-11</c:v>
                </c:pt>
                <c:pt idx="1063">
                  <c:v>-3.9125000000000001E-11</c:v>
                </c:pt>
                <c:pt idx="1064">
                  <c:v>-4.0381000000000003E-11</c:v>
                </c:pt>
                <c:pt idx="1065">
                  <c:v>-4.0676E-11</c:v>
                </c:pt>
                <c:pt idx="1066">
                  <c:v>-4.0864999999999999E-11</c:v>
                </c:pt>
                <c:pt idx="1067">
                  <c:v>-4.0787999999999998E-11</c:v>
                </c:pt>
                <c:pt idx="1068">
                  <c:v>-3.9999000000000002E-11</c:v>
                </c:pt>
                <c:pt idx="1069">
                  <c:v>-3.9413000000000003E-11</c:v>
                </c:pt>
                <c:pt idx="1070">
                  <c:v>-3.8851999999999998E-11</c:v>
                </c:pt>
                <c:pt idx="1071">
                  <c:v>-3.7971000000000001E-11</c:v>
                </c:pt>
                <c:pt idx="1072">
                  <c:v>-3.6469999999999998E-11</c:v>
                </c:pt>
                <c:pt idx="1073">
                  <c:v>-3.4786000000000001E-11</c:v>
                </c:pt>
                <c:pt idx="1074">
                  <c:v>-3.2954999999999998E-11</c:v>
                </c:pt>
                <c:pt idx="1075">
                  <c:v>-3.0923000000000001E-11</c:v>
                </c:pt>
                <c:pt idx="1076">
                  <c:v>-2.9109000000000001E-11</c:v>
                </c:pt>
                <c:pt idx="1077">
                  <c:v>-2.7709000000000002E-11</c:v>
                </c:pt>
                <c:pt idx="1078">
                  <c:v>-2.5977999999999999E-11</c:v>
                </c:pt>
                <c:pt idx="1079">
                  <c:v>-2.4862999999999999E-11</c:v>
                </c:pt>
                <c:pt idx="1080">
                  <c:v>-2.4168000000000001E-11</c:v>
                </c:pt>
                <c:pt idx="1081">
                  <c:v>-2.3534E-11</c:v>
                </c:pt>
                <c:pt idx="1082">
                  <c:v>-2.3019999999999998E-11</c:v>
                </c:pt>
                <c:pt idx="1083">
                  <c:v>-2.2746999999999999E-11</c:v>
                </c:pt>
                <c:pt idx="1084">
                  <c:v>-2.2894999999999999E-11</c:v>
                </c:pt>
                <c:pt idx="1085">
                  <c:v>-2.2992000000000001E-11</c:v>
                </c:pt>
                <c:pt idx="1086">
                  <c:v>-2.3421E-11</c:v>
                </c:pt>
                <c:pt idx="1087">
                  <c:v>-2.4409000000000001E-11</c:v>
                </c:pt>
                <c:pt idx="1088">
                  <c:v>-2.5730000000000001E-11</c:v>
                </c:pt>
                <c:pt idx="1089">
                  <c:v>-2.6927000000000001E-11</c:v>
                </c:pt>
                <c:pt idx="1090">
                  <c:v>-2.7887E-11</c:v>
                </c:pt>
                <c:pt idx="1091">
                  <c:v>-2.9035E-11</c:v>
                </c:pt>
                <c:pt idx="1092">
                  <c:v>-3.0090999999999999E-11</c:v>
                </c:pt>
                <c:pt idx="1093">
                  <c:v>-3.0945000000000003E-11</c:v>
                </c:pt>
                <c:pt idx="1094">
                  <c:v>-3.2154000000000002E-11</c:v>
                </c:pt>
                <c:pt idx="1095">
                  <c:v>-3.3403999999999998E-11</c:v>
                </c:pt>
                <c:pt idx="1096">
                  <c:v>-3.4362000000000002E-11</c:v>
                </c:pt>
                <c:pt idx="1097">
                  <c:v>-3.5446999999999998E-11</c:v>
                </c:pt>
                <c:pt idx="1098">
                  <c:v>-3.6359000000000002E-11</c:v>
                </c:pt>
                <c:pt idx="1099">
                  <c:v>-3.7415000000000001E-11</c:v>
                </c:pt>
                <c:pt idx="1100">
                  <c:v>-3.8377000000000001E-11</c:v>
                </c:pt>
                <c:pt idx="1101">
                  <c:v>-3.9285999999999999E-11</c:v>
                </c:pt>
                <c:pt idx="1102">
                  <c:v>-4.0243999999999997E-11</c:v>
                </c:pt>
                <c:pt idx="1103">
                  <c:v>-4.0811999999999997E-11</c:v>
                </c:pt>
                <c:pt idx="1104">
                  <c:v>-4.0866999999999997E-11</c:v>
                </c:pt>
                <c:pt idx="1105">
                  <c:v>-4.0897999999999998E-11</c:v>
                </c:pt>
                <c:pt idx="1106">
                  <c:v>-4.0705999999999999E-11</c:v>
                </c:pt>
                <c:pt idx="1107">
                  <c:v>-4.0173999999999997E-11</c:v>
                </c:pt>
                <c:pt idx="1108">
                  <c:v>-3.9571000000000001E-11</c:v>
                </c:pt>
                <c:pt idx="1109">
                  <c:v>-3.8292999999999998E-11</c:v>
                </c:pt>
                <c:pt idx="1110">
                  <c:v>-3.6643000000000002E-11</c:v>
                </c:pt>
                <c:pt idx="1111">
                  <c:v>-3.4967000000000003E-11</c:v>
                </c:pt>
                <c:pt idx="1112">
                  <c:v>-3.2850000000000002E-11</c:v>
                </c:pt>
                <c:pt idx="1113">
                  <c:v>-3.0838999999999998E-11</c:v>
                </c:pt>
                <c:pt idx="1114">
                  <c:v>-2.8933E-11</c:v>
                </c:pt>
                <c:pt idx="1115">
                  <c:v>-2.4491E-11</c:v>
                </c:pt>
                <c:pt idx="1116">
                  <c:v>-2.5314E-11</c:v>
                </c:pt>
                <c:pt idx="1117">
                  <c:v>-2.4418E-11</c:v>
                </c:pt>
                <c:pt idx="1118">
                  <c:v>-2.3720999999999999E-11</c:v>
                </c:pt>
                <c:pt idx="1119">
                  <c:v>-2.31E-11</c:v>
                </c:pt>
                <c:pt idx="1120">
                  <c:v>-2.2384999999999999E-11</c:v>
                </c:pt>
                <c:pt idx="1121">
                  <c:v>-2.1839E-11</c:v>
                </c:pt>
                <c:pt idx="1122">
                  <c:v>-2.172E-11</c:v>
                </c:pt>
                <c:pt idx="1123">
                  <c:v>-2.2036999999999999E-11</c:v>
                </c:pt>
                <c:pt idx="1124">
                  <c:v>-2.2609000000000001E-11</c:v>
                </c:pt>
                <c:pt idx="1125">
                  <c:v>-2.3804E-11</c:v>
                </c:pt>
                <c:pt idx="1126">
                  <c:v>-2.5243000000000001E-11</c:v>
                </c:pt>
                <c:pt idx="1127">
                  <c:v>-2.6899999999999999E-11</c:v>
                </c:pt>
                <c:pt idx="1128">
                  <c:v>-2.8609999999999999E-11</c:v>
                </c:pt>
                <c:pt idx="1129">
                  <c:v>-2.9774E-11</c:v>
                </c:pt>
                <c:pt idx="1130">
                  <c:v>-3.055E-11</c:v>
                </c:pt>
                <c:pt idx="1131">
                  <c:v>-3.1491999999999997E-11</c:v>
                </c:pt>
                <c:pt idx="1132">
                  <c:v>-3.2521999999999999E-11</c:v>
                </c:pt>
                <c:pt idx="1133">
                  <c:v>-3.3947000000000003E-11</c:v>
                </c:pt>
                <c:pt idx="1134">
                  <c:v>-3.4927000000000003E-11</c:v>
                </c:pt>
                <c:pt idx="1135">
                  <c:v>-3.5742000000000002E-11</c:v>
                </c:pt>
                <c:pt idx="1136">
                  <c:v>-3.6207999999999999E-11</c:v>
                </c:pt>
                <c:pt idx="1137">
                  <c:v>-3.6860999999999998E-11</c:v>
                </c:pt>
                <c:pt idx="1138">
                  <c:v>-3.7296000000000001E-11</c:v>
                </c:pt>
                <c:pt idx="1139">
                  <c:v>-3.7660000000000002E-11</c:v>
                </c:pt>
                <c:pt idx="1140">
                  <c:v>-3.8298000000000002E-11</c:v>
                </c:pt>
                <c:pt idx="1141">
                  <c:v>-3.9501000000000001E-11</c:v>
                </c:pt>
                <c:pt idx="1142">
                  <c:v>-4.0304999999999997E-11</c:v>
                </c:pt>
                <c:pt idx="1143">
                  <c:v>-4.0885999999999998E-11</c:v>
                </c:pt>
                <c:pt idx="1144">
                  <c:v>-4.1099999999999999E-11</c:v>
                </c:pt>
                <c:pt idx="1145">
                  <c:v>-4.0536000000000001E-11</c:v>
                </c:pt>
                <c:pt idx="1146">
                  <c:v>-3.9725999999999999E-11</c:v>
                </c:pt>
                <c:pt idx="1147">
                  <c:v>-3.9080999999999998E-11</c:v>
                </c:pt>
                <c:pt idx="1148">
                  <c:v>-3.7842E-11</c:v>
                </c:pt>
                <c:pt idx="1149">
                  <c:v>-3.6350999999999998E-11</c:v>
                </c:pt>
                <c:pt idx="1150">
                  <c:v>-3.4298000000000003E-11</c:v>
                </c:pt>
                <c:pt idx="1151">
                  <c:v>-3.1977999999999998E-11</c:v>
                </c:pt>
                <c:pt idx="1152">
                  <c:v>-2.8881999999999999E-11</c:v>
                </c:pt>
                <c:pt idx="1153">
                  <c:v>-2.6496E-11</c:v>
                </c:pt>
                <c:pt idx="1154">
                  <c:v>-2.4826000000000001E-11</c:v>
                </c:pt>
                <c:pt idx="1155">
                  <c:v>-2.3652000000000001E-11</c:v>
                </c:pt>
                <c:pt idx="1156">
                  <c:v>-2.3158999999999999E-11</c:v>
                </c:pt>
                <c:pt idx="1157">
                  <c:v>-2.2954000000000001E-11</c:v>
                </c:pt>
                <c:pt idx="1158">
                  <c:v>-2.3041000000000001E-11</c:v>
                </c:pt>
                <c:pt idx="1159">
                  <c:v>-2.3413E-11</c:v>
                </c:pt>
                <c:pt idx="1160">
                  <c:v>-2.3613E-11</c:v>
                </c:pt>
                <c:pt idx="1161">
                  <c:v>-2.3580000000000001E-11</c:v>
                </c:pt>
                <c:pt idx="1162">
                  <c:v>-2.3697E-11</c:v>
                </c:pt>
                <c:pt idx="1163">
                  <c:v>-2.4171000000000001E-11</c:v>
                </c:pt>
                <c:pt idx="1164">
                  <c:v>-2.485E-11</c:v>
                </c:pt>
                <c:pt idx="1165">
                  <c:v>-2.5798E-11</c:v>
                </c:pt>
                <c:pt idx="1166">
                  <c:v>-2.6789999999999999E-11</c:v>
                </c:pt>
                <c:pt idx="1167">
                  <c:v>-2.7878000000000001E-11</c:v>
                </c:pt>
                <c:pt idx="1168">
                  <c:v>-2.9161999999999997E-11</c:v>
                </c:pt>
                <c:pt idx="1169">
                  <c:v>-3.0523000000000002E-11</c:v>
                </c:pt>
                <c:pt idx="1170">
                  <c:v>-3.1800000000000003E-11</c:v>
                </c:pt>
                <c:pt idx="1171">
                  <c:v>-3.3446000000000003E-11</c:v>
                </c:pt>
                <c:pt idx="1172">
                  <c:v>-3.5239999999999999E-11</c:v>
                </c:pt>
                <c:pt idx="1173">
                  <c:v>-3.6819E-11</c:v>
                </c:pt>
                <c:pt idx="1174">
                  <c:v>-3.8023000000000001E-11</c:v>
                </c:pt>
                <c:pt idx="1175">
                  <c:v>-3.8937999999999999E-11</c:v>
                </c:pt>
                <c:pt idx="1176">
                  <c:v>-3.9397000000000001E-11</c:v>
                </c:pt>
                <c:pt idx="1177">
                  <c:v>-3.9949E-11</c:v>
                </c:pt>
                <c:pt idx="1178">
                  <c:v>-4.0583999999999999E-11</c:v>
                </c:pt>
                <c:pt idx="1179">
                  <c:v>-4.1539999999999999E-11</c:v>
                </c:pt>
                <c:pt idx="1180">
                  <c:v>-4.2158000000000002E-11</c:v>
                </c:pt>
                <c:pt idx="1181">
                  <c:v>-4.2393000000000002E-11</c:v>
                </c:pt>
                <c:pt idx="1182">
                  <c:v>-4.2396000000000002E-11</c:v>
                </c:pt>
                <c:pt idx="1183">
                  <c:v>-4.1715000000000001E-11</c:v>
                </c:pt>
                <c:pt idx="1184">
                  <c:v>-4.0570000000000002E-11</c:v>
                </c:pt>
                <c:pt idx="1185">
                  <c:v>-3.9117000000000003E-11</c:v>
                </c:pt>
                <c:pt idx="1186">
                  <c:v>-3.7369E-11</c:v>
                </c:pt>
                <c:pt idx="1187">
                  <c:v>-3.5329E-11</c:v>
                </c:pt>
                <c:pt idx="1188">
                  <c:v>-3.3076000000000002E-11</c:v>
                </c:pt>
                <c:pt idx="1189">
                  <c:v>-3.1109000000000001E-11</c:v>
                </c:pt>
                <c:pt idx="1190">
                  <c:v>-2.9271999999999997E-11</c:v>
                </c:pt>
                <c:pt idx="1191">
                  <c:v>-2.7861E-11</c:v>
                </c:pt>
                <c:pt idx="1192">
                  <c:v>-2.6939000000000001E-11</c:v>
                </c:pt>
                <c:pt idx="1193">
                  <c:v>-2.6209999999999999E-11</c:v>
                </c:pt>
                <c:pt idx="1194">
                  <c:v>-2.5488E-11</c:v>
                </c:pt>
                <c:pt idx="1195">
                  <c:v>-2.5139000000000001E-11</c:v>
                </c:pt>
                <c:pt idx="1196">
                  <c:v>-2.5007E-11</c:v>
                </c:pt>
                <c:pt idx="1197">
                  <c:v>-2.4720999999999999E-11</c:v>
                </c:pt>
                <c:pt idx="1198">
                  <c:v>-2.4207E-11</c:v>
                </c:pt>
                <c:pt idx="1199">
                  <c:v>-2.3794000000000001E-11</c:v>
                </c:pt>
                <c:pt idx="1200">
                  <c:v>-2.3659999999999999E-11</c:v>
                </c:pt>
                <c:pt idx="1201">
                  <c:v>-2.4021E-11</c:v>
                </c:pt>
                <c:pt idx="1202">
                  <c:v>-2.4723999999999998E-11</c:v>
                </c:pt>
                <c:pt idx="1203">
                  <c:v>-2.5520999999999998E-11</c:v>
                </c:pt>
                <c:pt idx="1204">
                  <c:v>-2.6676999999999999E-11</c:v>
                </c:pt>
                <c:pt idx="1205">
                  <c:v>-2.7973000000000001E-11</c:v>
                </c:pt>
                <c:pt idx="1206">
                  <c:v>-2.9345000000000003E-11</c:v>
                </c:pt>
                <c:pt idx="1207">
                  <c:v>-3.1168999999999999E-11</c:v>
                </c:pt>
                <c:pt idx="1208">
                  <c:v>-3.3211000000000003E-11</c:v>
                </c:pt>
                <c:pt idx="1209">
                  <c:v>-3.4692999999999998E-11</c:v>
                </c:pt>
                <c:pt idx="1210">
                  <c:v>-3.641E-11</c:v>
                </c:pt>
                <c:pt idx="1211">
                  <c:v>-3.7607E-11</c:v>
                </c:pt>
                <c:pt idx="1212">
                  <c:v>-3.8631000000000002E-11</c:v>
                </c:pt>
                <c:pt idx="1213">
                  <c:v>-3.9584000000000003E-11</c:v>
                </c:pt>
                <c:pt idx="1214">
                  <c:v>-4.0482000000000003E-11</c:v>
                </c:pt>
                <c:pt idx="1215">
                  <c:v>-4.1144999999999997E-11</c:v>
                </c:pt>
                <c:pt idx="1216">
                  <c:v>-4.1600999999999999E-11</c:v>
                </c:pt>
                <c:pt idx="1217">
                  <c:v>-4.2003999999999999E-11</c:v>
                </c:pt>
                <c:pt idx="1218">
                  <c:v>-4.2052999999999999E-11</c:v>
                </c:pt>
                <c:pt idx="1219">
                  <c:v>-4.2116999999999999E-11</c:v>
                </c:pt>
                <c:pt idx="1220">
                  <c:v>-4.1828999999999997E-11</c:v>
                </c:pt>
                <c:pt idx="1221">
                  <c:v>-4.1608000000000001E-11</c:v>
                </c:pt>
                <c:pt idx="1222">
                  <c:v>-4.0937999999999999E-11</c:v>
                </c:pt>
                <c:pt idx="1223">
                  <c:v>-3.9978000000000003E-11</c:v>
                </c:pt>
                <c:pt idx="1224">
                  <c:v>-3.8802000000000002E-11</c:v>
                </c:pt>
                <c:pt idx="1225">
                  <c:v>-3.7071999999999999E-11</c:v>
                </c:pt>
                <c:pt idx="1226">
                  <c:v>-3.5067000000000002E-11</c:v>
                </c:pt>
                <c:pt idx="1227">
                  <c:v>-3.2814000000000003E-11</c:v>
                </c:pt>
                <c:pt idx="1228">
                  <c:v>-3.0551999999999998E-11</c:v>
                </c:pt>
                <c:pt idx="1229">
                  <c:v>-2.8096E-11</c:v>
                </c:pt>
                <c:pt idx="1230">
                  <c:v>-2.5288E-11</c:v>
                </c:pt>
                <c:pt idx="1231">
                  <c:v>-2.3016E-11</c:v>
                </c:pt>
                <c:pt idx="1232">
                  <c:v>-2.1512999999999999E-11</c:v>
                </c:pt>
                <c:pt idx="1233">
                  <c:v>-2.0605E-11</c:v>
                </c:pt>
                <c:pt idx="1234">
                  <c:v>-2.0761999999999999E-11</c:v>
                </c:pt>
                <c:pt idx="1235">
                  <c:v>-2.1596999999999999E-11</c:v>
                </c:pt>
                <c:pt idx="1236">
                  <c:v>-2.3088999999999999E-11</c:v>
                </c:pt>
                <c:pt idx="1237">
                  <c:v>-2.4606000000000001E-11</c:v>
                </c:pt>
                <c:pt idx="1238">
                  <c:v>-2.5971000000000001E-11</c:v>
                </c:pt>
                <c:pt idx="1239">
                  <c:v>-2.7502E-11</c:v>
                </c:pt>
                <c:pt idx="1240">
                  <c:v>-2.8898000000000001E-11</c:v>
                </c:pt>
                <c:pt idx="1241">
                  <c:v>-2.9717999999999998E-11</c:v>
                </c:pt>
                <c:pt idx="1242">
                  <c:v>-3.0428000000000001E-11</c:v>
                </c:pt>
                <c:pt idx="1243">
                  <c:v>-3.0862999999999997E-11</c:v>
                </c:pt>
                <c:pt idx="1244">
                  <c:v>-3.1089999999999999E-11</c:v>
                </c:pt>
                <c:pt idx="1245">
                  <c:v>-3.1311999999999997E-11</c:v>
                </c:pt>
                <c:pt idx="1246">
                  <c:v>-3.2087999999999998E-11</c:v>
                </c:pt>
                <c:pt idx="1247">
                  <c:v>-3.2978000000000001E-11</c:v>
                </c:pt>
                <c:pt idx="1248">
                  <c:v>-3.3756E-11</c:v>
                </c:pt>
                <c:pt idx="1249">
                  <c:v>-3.5236999999999999E-11</c:v>
                </c:pt>
                <c:pt idx="1250">
                  <c:v>-3.6847000000000001E-11</c:v>
                </c:pt>
                <c:pt idx="1251">
                  <c:v>-3.8646999999999997E-11</c:v>
                </c:pt>
                <c:pt idx="1252">
                  <c:v>-4.0509999999999998E-11</c:v>
                </c:pt>
                <c:pt idx="1253">
                  <c:v>-4.1951999999999999E-11</c:v>
                </c:pt>
                <c:pt idx="1254">
                  <c:v>-4.3297999999999997E-11</c:v>
                </c:pt>
                <c:pt idx="1255">
                  <c:v>-4.4580999999999998E-11</c:v>
                </c:pt>
                <c:pt idx="1256">
                  <c:v>-4.5172000000000002E-11</c:v>
                </c:pt>
                <c:pt idx="1257">
                  <c:v>-4.5240999999999999E-11</c:v>
                </c:pt>
                <c:pt idx="1258">
                  <c:v>-4.4695E-11</c:v>
                </c:pt>
                <c:pt idx="1259">
                  <c:v>-4.3203000000000003E-11</c:v>
                </c:pt>
                <c:pt idx="1260">
                  <c:v>-4.1111000000000003E-11</c:v>
                </c:pt>
                <c:pt idx="1261">
                  <c:v>-3.8863000000000002E-11</c:v>
                </c:pt>
                <c:pt idx="1262">
                  <c:v>-3.6509999999999999E-11</c:v>
                </c:pt>
                <c:pt idx="1263">
                  <c:v>-3.4215000000000002E-11</c:v>
                </c:pt>
                <c:pt idx="1264">
                  <c:v>-3.2437E-11</c:v>
                </c:pt>
                <c:pt idx="1265">
                  <c:v>-3.0044999999999998E-11</c:v>
                </c:pt>
                <c:pt idx="1266">
                  <c:v>-2.8370000000000001E-11</c:v>
                </c:pt>
                <c:pt idx="1267">
                  <c:v>-2.6937E-11</c:v>
                </c:pt>
                <c:pt idx="1268">
                  <c:v>-2.6276999999999999E-11</c:v>
                </c:pt>
                <c:pt idx="1269">
                  <c:v>-2.6050999999999999E-11</c:v>
                </c:pt>
                <c:pt idx="1270">
                  <c:v>-2.6186E-11</c:v>
                </c:pt>
                <c:pt idx="1271">
                  <c:v>-2.6241999999999999E-11</c:v>
                </c:pt>
                <c:pt idx="1272">
                  <c:v>-2.6224999999999999E-11</c:v>
                </c:pt>
                <c:pt idx="1273">
                  <c:v>-2.5960999999999999E-11</c:v>
                </c:pt>
                <c:pt idx="1274">
                  <c:v>-2.5850999999999999E-11</c:v>
                </c:pt>
                <c:pt idx="1275">
                  <c:v>-2.5702E-11</c:v>
                </c:pt>
                <c:pt idx="1276">
                  <c:v>-2.5543999999999999E-11</c:v>
                </c:pt>
                <c:pt idx="1277">
                  <c:v>-2.5507000000000001E-11</c:v>
                </c:pt>
                <c:pt idx="1278">
                  <c:v>-2.5672000000000001E-11</c:v>
                </c:pt>
                <c:pt idx="1279">
                  <c:v>-2.6166999999999999E-11</c:v>
                </c:pt>
                <c:pt idx="1280">
                  <c:v>-2.6970000000000002E-11</c:v>
                </c:pt>
                <c:pt idx="1281">
                  <c:v>-2.8113E-11</c:v>
                </c:pt>
                <c:pt idx="1282">
                  <c:v>-2.9497000000000002E-11</c:v>
                </c:pt>
                <c:pt idx="1283">
                  <c:v>-3.0847999999999998E-11</c:v>
                </c:pt>
                <c:pt idx="1284">
                  <c:v>-3.2551000000000002E-11</c:v>
                </c:pt>
                <c:pt idx="1285">
                  <c:v>-3.4542999999999998E-11</c:v>
                </c:pt>
                <c:pt idx="1286">
                  <c:v>-3.6746E-11</c:v>
                </c:pt>
                <c:pt idx="1287">
                  <c:v>-3.9398000000000003E-11</c:v>
                </c:pt>
                <c:pt idx="1288">
                  <c:v>-4.1489000000000001E-11</c:v>
                </c:pt>
                <c:pt idx="1289">
                  <c:v>-4.3217000000000001E-11</c:v>
                </c:pt>
                <c:pt idx="1290">
                  <c:v>-4.4461000000000003E-11</c:v>
                </c:pt>
                <c:pt idx="1291">
                  <c:v>-4.5303000000000001E-11</c:v>
                </c:pt>
                <c:pt idx="1292">
                  <c:v>-4.5380999999999998E-11</c:v>
                </c:pt>
                <c:pt idx="1293">
                  <c:v>-4.4861000000000003E-11</c:v>
                </c:pt>
                <c:pt idx="1294">
                  <c:v>-4.3593999999999997E-11</c:v>
                </c:pt>
                <c:pt idx="1295">
                  <c:v>-4.2296999999999999E-11</c:v>
                </c:pt>
                <c:pt idx="1296">
                  <c:v>-4.0863000000000001E-11</c:v>
                </c:pt>
                <c:pt idx="1297">
                  <c:v>-3.9782999999999997E-11</c:v>
                </c:pt>
                <c:pt idx="1298">
                  <c:v>-3.8503000000000003E-11</c:v>
                </c:pt>
                <c:pt idx="1299">
                  <c:v>-3.7297000000000003E-11</c:v>
                </c:pt>
                <c:pt idx="1300">
                  <c:v>-3.6112999999999998E-11</c:v>
                </c:pt>
                <c:pt idx="1301">
                  <c:v>-3.4686000000000003E-11</c:v>
                </c:pt>
                <c:pt idx="1302">
                  <c:v>-3.3601999999999997E-11</c:v>
                </c:pt>
                <c:pt idx="1303">
                  <c:v>-3.2530999999999999E-11</c:v>
                </c:pt>
                <c:pt idx="1304">
                  <c:v>-3.1235000000000003E-11</c:v>
                </c:pt>
                <c:pt idx="1305">
                  <c:v>-2.9430000000000002E-11</c:v>
                </c:pt>
                <c:pt idx="1306">
                  <c:v>-2.7796000000000002E-11</c:v>
                </c:pt>
                <c:pt idx="1307">
                  <c:v>-2.6333000000000001E-11</c:v>
                </c:pt>
                <c:pt idx="1308">
                  <c:v>-2.5117999999999999E-11</c:v>
                </c:pt>
                <c:pt idx="1309">
                  <c:v>-2.443E-11</c:v>
                </c:pt>
                <c:pt idx="1310">
                  <c:v>-2.3911999999999999E-11</c:v>
                </c:pt>
                <c:pt idx="1311">
                  <c:v>-2.3259E-11</c:v>
                </c:pt>
                <c:pt idx="1312">
                  <c:v>-2.2045999999999999E-11</c:v>
                </c:pt>
                <c:pt idx="1313">
                  <c:v>-2.13E-11</c:v>
                </c:pt>
                <c:pt idx="1314">
                  <c:v>-2.1071E-11</c:v>
                </c:pt>
                <c:pt idx="1315">
                  <c:v>-2.1352999999999999E-11</c:v>
                </c:pt>
                <c:pt idx="1316">
                  <c:v>-2.2442999999999999E-11</c:v>
                </c:pt>
                <c:pt idx="1317">
                  <c:v>-2.4154000000000001E-11</c:v>
                </c:pt>
                <c:pt idx="1318">
                  <c:v>-2.6427999999999998E-11</c:v>
                </c:pt>
                <c:pt idx="1319">
                  <c:v>-2.8770000000000001E-11</c:v>
                </c:pt>
                <c:pt idx="1320">
                  <c:v>-3.0832000000000003E-11</c:v>
                </c:pt>
                <c:pt idx="1321">
                  <c:v>-3.2627000000000001E-11</c:v>
                </c:pt>
                <c:pt idx="1322">
                  <c:v>-3.4301000000000003E-11</c:v>
                </c:pt>
                <c:pt idx="1323">
                  <c:v>-3.5846000000000002E-11</c:v>
                </c:pt>
                <c:pt idx="1324">
                  <c:v>-3.6943999999999999E-11</c:v>
                </c:pt>
                <c:pt idx="1325">
                  <c:v>-3.7308000000000001E-11</c:v>
                </c:pt>
                <c:pt idx="1326">
                  <c:v>-3.7592000000000001E-11</c:v>
                </c:pt>
                <c:pt idx="1327">
                  <c:v>-3.7907000000000002E-11</c:v>
                </c:pt>
                <c:pt idx="1328">
                  <c:v>-3.8613000000000003E-11</c:v>
                </c:pt>
                <c:pt idx="1329">
                  <c:v>-3.9544000000000002E-11</c:v>
                </c:pt>
                <c:pt idx="1330">
                  <c:v>-4.0720999999999998E-11</c:v>
                </c:pt>
                <c:pt idx="1331">
                  <c:v>-4.2096E-11</c:v>
                </c:pt>
                <c:pt idx="1332">
                  <c:v>-4.2962999999999999E-11</c:v>
                </c:pt>
                <c:pt idx="1333">
                  <c:v>-4.3975000000000002E-11</c:v>
                </c:pt>
                <c:pt idx="1334">
                  <c:v>-4.4287000000000003E-11</c:v>
                </c:pt>
                <c:pt idx="1335">
                  <c:v>-4.3794E-11</c:v>
                </c:pt>
                <c:pt idx="1336">
                  <c:v>-4.2365000000000001E-11</c:v>
                </c:pt>
                <c:pt idx="1337">
                  <c:v>-4.0888999999999998E-11</c:v>
                </c:pt>
                <c:pt idx="1338">
                  <c:v>-3.9138999999999998E-11</c:v>
                </c:pt>
                <c:pt idx="1339">
                  <c:v>-3.7330000000000002E-11</c:v>
                </c:pt>
                <c:pt idx="1340">
                  <c:v>-3.5125999999999997E-11</c:v>
                </c:pt>
                <c:pt idx="1341">
                  <c:v>-3.3228E-11</c:v>
                </c:pt>
                <c:pt idx="1342">
                  <c:v>-3.1075E-11</c:v>
                </c:pt>
                <c:pt idx="1343">
                  <c:v>-2.8741000000000001E-11</c:v>
                </c:pt>
                <c:pt idx="1344">
                  <c:v>-2.6707000000000001E-11</c:v>
                </c:pt>
                <c:pt idx="1345">
                  <c:v>-2.5056999999999999E-11</c:v>
                </c:pt>
                <c:pt idx="1346">
                  <c:v>-2.3777000000000001E-11</c:v>
                </c:pt>
                <c:pt idx="1347">
                  <c:v>-2.2906E-11</c:v>
                </c:pt>
                <c:pt idx="1348">
                  <c:v>-2.2415000000000001E-11</c:v>
                </c:pt>
                <c:pt idx="1349">
                  <c:v>-2.2285E-11</c:v>
                </c:pt>
                <c:pt idx="1350">
                  <c:v>-2.2389000000000001E-11</c:v>
                </c:pt>
                <c:pt idx="1351">
                  <c:v>-2.2644000000000001E-11</c:v>
                </c:pt>
                <c:pt idx="1352">
                  <c:v>-2.3430999999999999E-11</c:v>
                </c:pt>
                <c:pt idx="1353">
                  <c:v>-2.4928999999999999E-11</c:v>
                </c:pt>
                <c:pt idx="1354">
                  <c:v>-2.6763E-11</c:v>
                </c:pt>
                <c:pt idx="1355">
                  <c:v>-2.8967000000000001E-11</c:v>
                </c:pt>
                <c:pt idx="1356">
                  <c:v>-3.0954999999999998E-11</c:v>
                </c:pt>
                <c:pt idx="1357">
                  <c:v>-3.3089999999999999E-11</c:v>
                </c:pt>
                <c:pt idx="1358">
                  <c:v>-3.4499000000000002E-11</c:v>
                </c:pt>
                <c:pt idx="1359">
                  <c:v>-3.5329E-11</c:v>
                </c:pt>
                <c:pt idx="1360">
                  <c:v>-3.5767999999999999E-11</c:v>
                </c:pt>
                <c:pt idx="1361">
                  <c:v>-3.6319000000000001E-11</c:v>
                </c:pt>
                <c:pt idx="1362">
                  <c:v>-3.6912000000000003E-11</c:v>
                </c:pt>
                <c:pt idx="1363">
                  <c:v>-3.75E-11</c:v>
                </c:pt>
                <c:pt idx="1364">
                  <c:v>-3.8563E-11</c:v>
                </c:pt>
                <c:pt idx="1365">
                  <c:v>-3.9620999999999997E-11</c:v>
                </c:pt>
                <c:pt idx="1366">
                  <c:v>-4.0643000000000001E-11</c:v>
                </c:pt>
                <c:pt idx="1367">
                  <c:v>-4.1666999999999997E-11</c:v>
                </c:pt>
                <c:pt idx="1368">
                  <c:v>-4.2545E-11</c:v>
                </c:pt>
                <c:pt idx="1369">
                  <c:v>-4.311E-11</c:v>
                </c:pt>
                <c:pt idx="1370">
                  <c:v>-4.3075999999999999E-11</c:v>
                </c:pt>
                <c:pt idx="1371">
                  <c:v>-4.2357000000000003E-11</c:v>
                </c:pt>
                <c:pt idx="1372">
                  <c:v>-4.1415E-11</c:v>
                </c:pt>
                <c:pt idx="1373">
                  <c:v>-4.0624E-11</c:v>
                </c:pt>
                <c:pt idx="1374">
                  <c:v>-3.9647E-11</c:v>
                </c:pt>
                <c:pt idx="1375">
                  <c:v>-3.8561000000000003E-11</c:v>
                </c:pt>
                <c:pt idx="1376">
                  <c:v>-3.7248000000000003E-11</c:v>
                </c:pt>
                <c:pt idx="1377">
                  <c:v>-3.5892000000000003E-11</c:v>
                </c:pt>
                <c:pt idx="1378">
                  <c:v>-3.4811999999999998E-11</c:v>
                </c:pt>
                <c:pt idx="1379">
                  <c:v>-3.2648000000000001E-11</c:v>
                </c:pt>
                <c:pt idx="1380">
                  <c:v>-3.0685999999999997E-11</c:v>
                </c:pt>
                <c:pt idx="1381">
                  <c:v>-2.9186000000000003E-11</c:v>
                </c:pt>
                <c:pt idx="1382">
                  <c:v>-2.7579000000000001E-11</c:v>
                </c:pt>
                <c:pt idx="1383">
                  <c:v>-2.6253E-11</c:v>
                </c:pt>
                <c:pt idx="1384">
                  <c:v>-2.4957E-11</c:v>
                </c:pt>
                <c:pt idx="1385">
                  <c:v>-2.3772E-11</c:v>
                </c:pt>
                <c:pt idx="1386">
                  <c:v>-2.2534000000000001E-11</c:v>
                </c:pt>
                <c:pt idx="1387">
                  <c:v>-2.1879000000000001E-11</c:v>
                </c:pt>
                <c:pt idx="1388">
                  <c:v>-2.2056000000000001E-11</c:v>
                </c:pt>
                <c:pt idx="1389">
                  <c:v>-2.2648999999999999E-11</c:v>
                </c:pt>
                <c:pt idx="1390">
                  <c:v>-2.3852000000000001E-11</c:v>
                </c:pt>
                <c:pt idx="1391">
                  <c:v>-2.5467E-11</c:v>
                </c:pt>
                <c:pt idx="1392">
                  <c:v>-2.7559000000000001E-11</c:v>
                </c:pt>
                <c:pt idx="1393">
                  <c:v>-2.9562999999999999E-11</c:v>
                </c:pt>
                <c:pt idx="1394">
                  <c:v>-3.1522999999999998E-11</c:v>
                </c:pt>
                <c:pt idx="1395">
                  <c:v>-3.3638000000000002E-11</c:v>
                </c:pt>
                <c:pt idx="1396">
                  <c:v>-3.5329E-11</c:v>
                </c:pt>
                <c:pt idx="1397">
                  <c:v>-3.6077E-11</c:v>
                </c:pt>
                <c:pt idx="1398">
                  <c:v>-3.6827999999999999E-11</c:v>
                </c:pt>
                <c:pt idx="1399">
                  <c:v>-3.7479000000000001E-11</c:v>
                </c:pt>
                <c:pt idx="1400">
                  <c:v>-3.8157000000000001E-11</c:v>
                </c:pt>
                <c:pt idx="1401">
                  <c:v>-3.8429000000000001E-11</c:v>
                </c:pt>
                <c:pt idx="1402">
                  <c:v>-3.8314999999999999E-11</c:v>
                </c:pt>
                <c:pt idx="1403">
                  <c:v>-3.8307999999999997E-11</c:v>
                </c:pt>
                <c:pt idx="1404">
                  <c:v>-3.8633E-11</c:v>
                </c:pt>
                <c:pt idx="1405">
                  <c:v>-3.9363E-11</c:v>
                </c:pt>
                <c:pt idx="1406">
                  <c:v>-4.0628999999999997E-11</c:v>
                </c:pt>
                <c:pt idx="1407">
                  <c:v>-4.2338999999999997E-11</c:v>
                </c:pt>
                <c:pt idx="1408">
                  <c:v>-4.4055999999999999E-11</c:v>
                </c:pt>
                <c:pt idx="1409">
                  <c:v>-4.5664000000000003E-11</c:v>
                </c:pt>
                <c:pt idx="1410">
                  <c:v>-4.6512000000000001E-11</c:v>
                </c:pt>
                <c:pt idx="1411">
                  <c:v>-4.6919999999999998E-11</c:v>
                </c:pt>
                <c:pt idx="1412">
                  <c:v>-4.6155000000000001E-11</c:v>
                </c:pt>
                <c:pt idx="1413">
                  <c:v>-4.4167999999999997E-11</c:v>
                </c:pt>
                <c:pt idx="1414">
                  <c:v>-4.1321000000000001E-11</c:v>
                </c:pt>
                <c:pt idx="1415">
                  <c:v>-3.7993999999999998E-11</c:v>
                </c:pt>
                <c:pt idx="1416">
                  <c:v>-3.4865000000000001E-11</c:v>
                </c:pt>
                <c:pt idx="1417">
                  <c:v>-3.2020999999999999E-11</c:v>
                </c:pt>
                <c:pt idx="1418">
                  <c:v>-3.0392999999999998E-11</c:v>
                </c:pt>
                <c:pt idx="1419">
                  <c:v>-2.8487E-11</c:v>
                </c:pt>
                <c:pt idx="1420">
                  <c:v>-2.6875000000000001E-11</c:v>
                </c:pt>
                <c:pt idx="1421">
                  <c:v>-2.5739000000000001E-11</c:v>
                </c:pt>
                <c:pt idx="1422">
                  <c:v>-2.5061000000000001E-11</c:v>
                </c:pt>
                <c:pt idx="1423">
                  <c:v>-2.4826000000000001E-11</c:v>
                </c:pt>
                <c:pt idx="1424">
                  <c:v>-2.4707000000000001E-11</c:v>
                </c:pt>
                <c:pt idx="1425">
                  <c:v>-2.4614000000000002E-11</c:v>
                </c:pt>
                <c:pt idx="1426">
                  <c:v>-2.4820000000000001E-11</c:v>
                </c:pt>
                <c:pt idx="1427">
                  <c:v>-2.5165000000000001E-11</c:v>
                </c:pt>
                <c:pt idx="1428">
                  <c:v>-2.5667999999999999E-11</c:v>
                </c:pt>
                <c:pt idx="1429">
                  <c:v>-2.6331999999999999E-11</c:v>
                </c:pt>
                <c:pt idx="1430">
                  <c:v>-2.7556000000000001E-11</c:v>
                </c:pt>
                <c:pt idx="1431">
                  <c:v>-2.8867999999999999E-11</c:v>
                </c:pt>
                <c:pt idx="1432">
                  <c:v>-3.0655000000000003E-11</c:v>
                </c:pt>
                <c:pt idx="1433">
                  <c:v>-3.2298999999999999E-11</c:v>
                </c:pt>
                <c:pt idx="1434">
                  <c:v>-3.3531999999999997E-11</c:v>
                </c:pt>
                <c:pt idx="1435">
                  <c:v>-3.4605E-11</c:v>
                </c:pt>
                <c:pt idx="1436">
                  <c:v>-3.5751999999999997E-11</c:v>
                </c:pt>
                <c:pt idx="1437">
                  <c:v>-3.7119000000000001E-11</c:v>
                </c:pt>
                <c:pt idx="1438">
                  <c:v>-3.8305999999999999E-11</c:v>
                </c:pt>
                <c:pt idx="1439">
                  <c:v>-3.9248999999999998E-11</c:v>
                </c:pt>
                <c:pt idx="1440">
                  <c:v>-3.9752999999999998E-11</c:v>
                </c:pt>
                <c:pt idx="1441">
                  <c:v>-4.0027000000000003E-11</c:v>
                </c:pt>
                <c:pt idx="1442">
                  <c:v>-4.0747999999999997E-11</c:v>
                </c:pt>
                <c:pt idx="1443">
                  <c:v>-4.1691999999999998E-11</c:v>
                </c:pt>
                <c:pt idx="1444">
                  <c:v>-4.2522999999999999E-11</c:v>
                </c:pt>
                <c:pt idx="1445">
                  <c:v>-4.3133999999999999E-11</c:v>
                </c:pt>
                <c:pt idx="1446">
                  <c:v>-4.3661000000000003E-11</c:v>
                </c:pt>
                <c:pt idx="1447">
                  <c:v>-4.4226999999999999E-11</c:v>
                </c:pt>
                <c:pt idx="1448">
                  <c:v>-4.4408000000000001E-11</c:v>
                </c:pt>
                <c:pt idx="1449">
                  <c:v>-4.4342000000000003E-11</c:v>
                </c:pt>
                <c:pt idx="1450">
                  <c:v>-4.3407000000000002E-11</c:v>
                </c:pt>
                <c:pt idx="1451">
                  <c:v>-4.1822000000000002E-11</c:v>
                </c:pt>
                <c:pt idx="1452">
                  <c:v>-3.9871000000000002E-11</c:v>
                </c:pt>
                <c:pt idx="1453">
                  <c:v>-3.7959999999999997E-11</c:v>
                </c:pt>
                <c:pt idx="1454">
                  <c:v>-3.3473000000000002E-11</c:v>
                </c:pt>
                <c:pt idx="1455">
                  <c:v>-3.3309999999999999E-11</c:v>
                </c:pt>
                <c:pt idx="1456">
                  <c:v>-3.1100000000000001E-11</c:v>
                </c:pt>
                <c:pt idx="1457">
                  <c:v>-2.9084999999999999E-11</c:v>
                </c:pt>
                <c:pt idx="1458">
                  <c:v>-2.7621999999999998E-11</c:v>
                </c:pt>
                <c:pt idx="1459">
                  <c:v>-2.6314E-11</c:v>
                </c:pt>
                <c:pt idx="1460">
                  <c:v>-2.5427E-11</c:v>
                </c:pt>
                <c:pt idx="1461">
                  <c:v>-2.5163E-11</c:v>
                </c:pt>
                <c:pt idx="1462">
                  <c:v>-2.5328E-11</c:v>
                </c:pt>
                <c:pt idx="1463">
                  <c:v>-2.5230999999999999E-11</c:v>
                </c:pt>
                <c:pt idx="1464">
                  <c:v>-2.5211000000000002E-11</c:v>
                </c:pt>
                <c:pt idx="1465">
                  <c:v>-2.5146999999999999E-11</c:v>
                </c:pt>
                <c:pt idx="1466">
                  <c:v>-2.5382000000000002E-11</c:v>
                </c:pt>
                <c:pt idx="1467">
                  <c:v>-2.6093999999999999E-11</c:v>
                </c:pt>
                <c:pt idx="1468">
                  <c:v>-2.6989E-11</c:v>
                </c:pt>
                <c:pt idx="1469">
                  <c:v>-2.8347000000000001E-11</c:v>
                </c:pt>
                <c:pt idx="1470">
                  <c:v>-3.0006E-11</c:v>
                </c:pt>
                <c:pt idx="1471">
                  <c:v>-3.1602999999999999E-11</c:v>
                </c:pt>
                <c:pt idx="1472">
                  <c:v>-3.2780999999999998E-11</c:v>
                </c:pt>
                <c:pt idx="1473">
                  <c:v>-3.3837999999999999E-11</c:v>
                </c:pt>
                <c:pt idx="1474">
                  <c:v>-3.506E-11</c:v>
                </c:pt>
                <c:pt idx="1475">
                  <c:v>-3.6836999999999999E-11</c:v>
                </c:pt>
                <c:pt idx="1476">
                  <c:v>-3.8753000000000002E-11</c:v>
                </c:pt>
                <c:pt idx="1477">
                  <c:v>-4.0377000000000001E-11</c:v>
                </c:pt>
                <c:pt idx="1478">
                  <c:v>-4.1600999999999999E-11</c:v>
                </c:pt>
                <c:pt idx="1479">
                  <c:v>-4.2537000000000003E-11</c:v>
                </c:pt>
                <c:pt idx="1480">
                  <c:v>-4.3321000000000001E-11</c:v>
                </c:pt>
                <c:pt idx="1481">
                  <c:v>-4.3734000000000002E-11</c:v>
                </c:pt>
                <c:pt idx="1482">
                  <c:v>-4.4039999999999997E-11</c:v>
                </c:pt>
                <c:pt idx="1483">
                  <c:v>-4.4045000000000001E-11</c:v>
                </c:pt>
                <c:pt idx="1484">
                  <c:v>-4.4100000000000002E-11</c:v>
                </c:pt>
                <c:pt idx="1485">
                  <c:v>-4.3658999999999999E-11</c:v>
                </c:pt>
                <c:pt idx="1486">
                  <c:v>-4.2900000000000002E-11</c:v>
                </c:pt>
                <c:pt idx="1487">
                  <c:v>-4.2253000000000003E-11</c:v>
                </c:pt>
                <c:pt idx="1488">
                  <c:v>-4.1447000000000003E-11</c:v>
                </c:pt>
                <c:pt idx="1489">
                  <c:v>-4.0610999999999998E-11</c:v>
                </c:pt>
                <c:pt idx="1490">
                  <c:v>-3.9447999999999999E-11</c:v>
                </c:pt>
                <c:pt idx="1491">
                  <c:v>-3.8356000000000002E-11</c:v>
                </c:pt>
                <c:pt idx="1492">
                  <c:v>-3.6695999999999998E-11</c:v>
                </c:pt>
                <c:pt idx="1493">
                  <c:v>-3.4095E-11</c:v>
                </c:pt>
                <c:pt idx="1494">
                  <c:v>-3.1629000000000003E-11</c:v>
                </c:pt>
                <c:pt idx="1495">
                  <c:v>-2.9320000000000002E-11</c:v>
                </c:pt>
                <c:pt idx="1496">
                  <c:v>-2.7670999999999999E-11</c:v>
                </c:pt>
                <c:pt idx="1497">
                  <c:v>-2.6511E-11</c:v>
                </c:pt>
                <c:pt idx="1498">
                  <c:v>-2.5566E-11</c:v>
                </c:pt>
                <c:pt idx="1499">
                  <c:v>-2.4956000000000002E-11</c:v>
                </c:pt>
                <c:pt idx="1500">
                  <c:v>-2.4472000000000002E-11</c:v>
                </c:pt>
                <c:pt idx="1501">
                  <c:v>-2.4436999999999999E-11</c:v>
                </c:pt>
                <c:pt idx="1502">
                  <c:v>-2.4577000000000001E-11</c:v>
                </c:pt>
                <c:pt idx="1503">
                  <c:v>-2.4922000000000001E-11</c:v>
                </c:pt>
                <c:pt idx="1504">
                  <c:v>-2.5626000000000001E-11</c:v>
                </c:pt>
                <c:pt idx="1505">
                  <c:v>-2.6924000000000001E-11</c:v>
                </c:pt>
                <c:pt idx="1506">
                  <c:v>-2.8241999999999999E-11</c:v>
                </c:pt>
                <c:pt idx="1507">
                  <c:v>-2.9372999999999998E-11</c:v>
                </c:pt>
                <c:pt idx="1508">
                  <c:v>-3.0791E-11</c:v>
                </c:pt>
                <c:pt idx="1509">
                  <c:v>-3.2145999999999998E-11</c:v>
                </c:pt>
                <c:pt idx="1510">
                  <c:v>-3.3152000000000001E-11</c:v>
                </c:pt>
                <c:pt idx="1511">
                  <c:v>-3.4329999999999999E-11</c:v>
                </c:pt>
                <c:pt idx="1512">
                  <c:v>-3.5654999999999999E-11</c:v>
                </c:pt>
                <c:pt idx="1513">
                  <c:v>-3.6704999999999998E-11</c:v>
                </c:pt>
                <c:pt idx="1514">
                  <c:v>-3.7495000000000002E-11</c:v>
                </c:pt>
                <c:pt idx="1515">
                  <c:v>-3.8775999999999999E-11</c:v>
                </c:pt>
                <c:pt idx="1516">
                  <c:v>-3.954E-11</c:v>
                </c:pt>
                <c:pt idx="1517">
                  <c:v>-3.9995E-11</c:v>
                </c:pt>
                <c:pt idx="1518">
                  <c:v>-4.0409999999999999E-11</c:v>
                </c:pt>
                <c:pt idx="1519">
                  <c:v>-4.1275000000000001E-11</c:v>
                </c:pt>
                <c:pt idx="1520">
                  <c:v>-4.2628999999999997E-11</c:v>
                </c:pt>
                <c:pt idx="1521">
                  <c:v>-4.4271999999999997E-11</c:v>
                </c:pt>
                <c:pt idx="1522">
                  <c:v>-4.5804000000000002E-11</c:v>
                </c:pt>
                <c:pt idx="1523">
                  <c:v>-4.6891999999999997E-11</c:v>
                </c:pt>
                <c:pt idx="1524">
                  <c:v>-4.6858000000000002E-11</c:v>
                </c:pt>
                <c:pt idx="1525">
                  <c:v>-4.5908999999999998E-11</c:v>
                </c:pt>
                <c:pt idx="1526">
                  <c:v>-4.4277999999999997E-11</c:v>
                </c:pt>
                <c:pt idx="1527">
                  <c:v>-4.2014000000000001E-11</c:v>
                </c:pt>
                <c:pt idx="1528">
                  <c:v>-3.9413000000000003E-11</c:v>
                </c:pt>
                <c:pt idx="1529">
                  <c:v>-3.7226000000000002E-11</c:v>
                </c:pt>
                <c:pt idx="1530">
                  <c:v>-3.4951999999999997E-11</c:v>
                </c:pt>
                <c:pt idx="1531">
                  <c:v>-3.2991000000000003E-11</c:v>
                </c:pt>
                <c:pt idx="1532">
                  <c:v>-3.1546999999999997E-11</c:v>
                </c:pt>
                <c:pt idx="1533">
                  <c:v>-3.0352000000000002E-11</c:v>
                </c:pt>
                <c:pt idx="1534">
                  <c:v>-2.9229000000000003E-11</c:v>
                </c:pt>
                <c:pt idx="1535">
                  <c:v>-2.7826E-11</c:v>
                </c:pt>
                <c:pt idx="1536">
                  <c:v>-2.6417000000000001E-11</c:v>
                </c:pt>
                <c:pt idx="1537">
                  <c:v>-2.5299E-11</c:v>
                </c:pt>
                <c:pt idx="1538">
                  <c:v>-2.4239999999999998E-11</c:v>
                </c:pt>
                <c:pt idx="1539">
                  <c:v>-2.3624999999999999E-11</c:v>
                </c:pt>
                <c:pt idx="1540">
                  <c:v>-2.3694999999999999E-11</c:v>
                </c:pt>
                <c:pt idx="1541">
                  <c:v>-2.3926999999999999E-11</c:v>
                </c:pt>
                <c:pt idx="1542">
                  <c:v>-2.4227E-11</c:v>
                </c:pt>
                <c:pt idx="1543">
                  <c:v>-2.4731999999999999E-11</c:v>
                </c:pt>
                <c:pt idx="1544">
                  <c:v>-2.5502999999999999E-11</c:v>
                </c:pt>
                <c:pt idx="1545">
                  <c:v>-2.6682E-11</c:v>
                </c:pt>
                <c:pt idx="1546">
                  <c:v>-2.8238999999999999E-11</c:v>
                </c:pt>
                <c:pt idx="1547">
                  <c:v>-3.0035999999999998E-11</c:v>
                </c:pt>
                <c:pt idx="1548">
                  <c:v>-3.2254E-11</c:v>
                </c:pt>
                <c:pt idx="1549">
                  <c:v>-3.4337999999999997E-11</c:v>
                </c:pt>
                <c:pt idx="1550">
                  <c:v>-3.6609000000000001E-11</c:v>
                </c:pt>
                <c:pt idx="1551">
                  <c:v>-3.9058000000000001E-11</c:v>
                </c:pt>
                <c:pt idx="1552">
                  <c:v>-4.1006E-11</c:v>
                </c:pt>
                <c:pt idx="1553">
                  <c:v>-4.2684999999999999E-11</c:v>
                </c:pt>
                <c:pt idx="1554">
                  <c:v>-4.3801000000000002E-11</c:v>
                </c:pt>
                <c:pt idx="1555">
                  <c:v>-4.4512000000000001E-11</c:v>
                </c:pt>
                <c:pt idx="1556">
                  <c:v>-4.4607000000000002E-11</c:v>
                </c:pt>
                <c:pt idx="1557">
                  <c:v>-4.4262999999999997E-11</c:v>
                </c:pt>
                <c:pt idx="1558">
                  <c:v>-4.4040999999999999E-11</c:v>
                </c:pt>
                <c:pt idx="1559">
                  <c:v>-4.3530999999999999E-11</c:v>
                </c:pt>
                <c:pt idx="1560">
                  <c:v>-4.2885999999999998E-11</c:v>
                </c:pt>
                <c:pt idx="1561">
                  <c:v>-4.2341000000000001E-11</c:v>
                </c:pt>
                <c:pt idx="1562">
                  <c:v>-4.1986E-11</c:v>
                </c:pt>
                <c:pt idx="1563">
                  <c:v>-4.1651999999999997E-11</c:v>
                </c:pt>
                <c:pt idx="1564">
                  <c:v>-4.0924000000000001E-11</c:v>
                </c:pt>
                <c:pt idx="1565">
                  <c:v>-3.9245999999999998E-11</c:v>
                </c:pt>
                <c:pt idx="1566">
                  <c:v>-3.7021000000000001E-11</c:v>
                </c:pt>
                <c:pt idx="1567">
                  <c:v>-3.5501999999999998E-11</c:v>
                </c:pt>
                <c:pt idx="1568">
                  <c:v>-3.4450000000000001E-11</c:v>
                </c:pt>
                <c:pt idx="1569">
                  <c:v>-3.3580999999999998E-11</c:v>
                </c:pt>
                <c:pt idx="1570">
                  <c:v>-3.2422000000000001E-11</c:v>
                </c:pt>
                <c:pt idx="1571">
                  <c:v>-3.0502000000000002E-11</c:v>
                </c:pt>
                <c:pt idx="1572">
                  <c:v>-2.7847E-11</c:v>
                </c:pt>
                <c:pt idx="1573">
                  <c:v>-2.5517999999999999E-11</c:v>
                </c:pt>
                <c:pt idx="1574">
                  <c:v>-2.3705E-11</c:v>
                </c:pt>
                <c:pt idx="1575">
                  <c:v>-2.2419999999999999E-11</c:v>
                </c:pt>
                <c:pt idx="1576">
                  <c:v>-2.2245999999999999E-11</c:v>
                </c:pt>
                <c:pt idx="1577">
                  <c:v>-2.2714999999999999E-11</c:v>
                </c:pt>
                <c:pt idx="1578">
                  <c:v>-2.3994000000000001E-11</c:v>
                </c:pt>
                <c:pt idx="1579">
                  <c:v>-2.5314999999999999E-11</c:v>
                </c:pt>
                <c:pt idx="1580">
                  <c:v>-2.6285999999999998E-11</c:v>
                </c:pt>
                <c:pt idx="1581">
                  <c:v>-2.7221E-11</c:v>
                </c:pt>
                <c:pt idx="1582">
                  <c:v>-2.8443000000000001E-11</c:v>
                </c:pt>
                <c:pt idx="1583">
                  <c:v>-2.9680999999999997E-11</c:v>
                </c:pt>
                <c:pt idx="1584">
                  <c:v>-3.0941000000000001E-11</c:v>
                </c:pt>
                <c:pt idx="1585">
                  <c:v>-3.2393999999999999E-11</c:v>
                </c:pt>
                <c:pt idx="1586">
                  <c:v>-3.3565999999999998E-11</c:v>
                </c:pt>
                <c:pt idx="1587">
                  <c:v>-3.4639000000000001E-11</c:v>
                </c:pt>
                <c:pt idx="1588">
                  <c:v>-3.5901000000000002E-11</c:v>
                </c:pt>
                <c:pt idx="1589">
                  <c:v>-3.6832000000000001E-11</c:v>
                </c:pt>
                <c:pt idx="1590">
                  <c:v>-3.7788000000000002E-11</c:v>
                </c:pt>
                <c:pt idx="1591">
                  <c:v>-3.8683000000000002E-11</c:v>
                </c:pt>
                <c:pt idx="1592">
                  <c:v>-3.9691999999999998E-11</c:v>
                </c:pt>
                <c:pt idx="1593">
                  <c:v>-4.0952999999999998E-11</c:v>
                </c:pt>
                <c:pt idx="1594">
                  <c:v>-4.2221E-11</c:v>
                </c:pt>
                <c:pt idx="1595">
                  <c:v>-4.3693E-11</c:v>
                </c:pt>
                <c:pt idx="1596">
                  <c:v>-4.5191000000000003E-11</c:v>
                </c:pt>
                <c:pt idx="1597">
                  <c:v>-4.5871999999999997E-11</c:v>
                </c:pt>
                <c:pt idx="1598">
                  <c:v>-4.6094999999999997E-11</c:v>
                </c:pt>
                <c:pt idx="1599">
                  <c:v>-4.6015000000000002E-11</c:v>
                </c:pt>
                <c:pt idx="1600">
                  <c:v>-4.5316999999999998E-11</c:v>
                </c:pt>
                <c:pt idx="1601">
                  <c:v>-4.4302999999999998E-11</c:v>
                </c:pt>
                <c:pt idx="1602">
                  <c:v>-4.2573999999999997E-11</c:v>
                </c:pt>
                <c:pt idx="1603">
                  <c:v>-4.0368000000000001E-11</c:v>
                </c:pt>
                <c:pt idx="1604">
                  <c:v>-3.7767000000000003E-11</c:v>
                </c:pt>
                <c:pt idx="1605">
                  <c:v>-3.5161E-11</c:v>
                </c:pt>
                <c:pt idx="1606">
                  <c:v>-3.2264000000000002E-11</c:v>
                </c:pt>
                <c:pt idx="1607">
                  <c:v>-2.9650999999999998E-11</c:v>
                </c:pt>
                <c:pt idx="1608">
                  <c:v>-2.7397999999999999E-11</c:v>
                </c:pt>
                <c:pt idx="1609">
                  <c:v>-2.5823000000000001E-11</c:v>
                </c:pt>
                <c:pt idx="1610">
                  <c:v>-2.5105E-11</c:v>
                </c:pt>
                <c:pt idx="1611">
                  <c:v>-2.4946999999999999E-11</c:v>
                </c:pt>
                <c:pt idx="1612">
                  <c:v>-2.5389999999999999E-11</c:v>
                </c:pt>
                <c:pt idx="1613">
                  <c:v>-2.5995E-11</c:v>
                </c:pt>
                <c:pt idx="1614">
                  <c:v>-2.6696999999999999E-11</c:v>
                </c:pt>
                <c:pt idx="1615">
                  <c:v>-2.7176000000000001E-11</c:v>
                </c:pt>
                <c:pt idx="1616">
                  <c:v>-2.7912000000000001E-11</c:v>
                </c:pt>
                <c:pt idx="1617">
                  <c:v>-2.8790000000000002E-11</c:v>
                </c:pt>
                <c:pt idx="1618">
                  <c:v>-2.9498999999999999E-11</c:v>
                </c:pt>
                <c:pt idx="1619">
                  <c:v>-2.9784000000000002E-11</c:v>
                </c:pt>
                <c:pt idx="1620">
                  <c:v>-2.9409999999999998E-11</c:v>
                </c:pt>
                <c:pt idx="1621">
                  <c:v>-2.8788999999999999E-11</c:v>
                </c:pt>
                <c:pt idx="1622">
                  <c:v>-2.8351E-11</c:v>
                </c:pt>
                <c:pt idx="1623">
                  <c:v>-2.8817999999999999E-11</c:v>
                </c:pt>
                <c:pt idx="1624">
                  <c:v>-2.9876999999999998E-11</c:v>
                </c:pt>
                <c:pt idx="1625">
                  <c:v>-3.175E-11</c:v>
                </c:pt>
                <c:pt idx="1626">
                  <c:v>-3.4060000000000003E-11</c:v>
                </c:pt>
                <c:pt idx="1627">
                  <c:v>-3.7022000000000003E-11</c:v>
                </c:pt>
                <c:pt idx="1628">
                  <c:v>-3.9911000000000003E-11</c:v>
                </c:pt>
                <c:pt idx="1629">
                  <c:v>-4.2537000000000003E-11</c:v>
                </c:pt>
                <c:pt idx="1630">
                  <c:v>-4.4479000000000002E-11</c:v>
                </c:pt>
                <c:pt idx="1631">
                  <c:v>-4.595E-11</c:v>
                </c:pt>
                <c:pt idx="1632">
                  <c:v>-4.6998999999999997E-11</c:v>
                </c:pt>
                <c:pt idx="1633">
                  <c:v>-4.7487999999999998E-11</c:v>
                </c:pt>
                <c:pt idx="1634">
                  <c:v>-4.7401000000000001E-11</c:v>
                </c:pt>
                <c:pt idx="1635">
                  <c:v>-4.6946999999999997E-11</c:v>
                </c:pt>
                <c:pt idx="1636">
                  <c:v>-4.6405E-11</c:v>
                </c:pt>
                <c:pt idx="1637">
                  <c:v>-4.5496000000000002E-11</c:v>
                </c:pt>
                <c:pt idx="1638">
                  <c:v>-4.4466000000000001E-11</c:v>
                </c:pt>
                <c:pt idx="1639">
                  <c:v>-4.3538999999999997E-11</c:v>
                </c:pt>
                <c:pt idx="1640">
                  <c:v>-4.2741000000000001E-11</c:v>
                </c:pt>
                <c:pt idx="1641">
                  <c:v>-4.1837000000000001E-11</c:v>
                </c:pt>
                <c:pt idx="1642">
                  <c:v>-4.0882999999999999E-11</c:v>
                </c:pt>
                <c:pt idx="1643">
                  <c:v>-3.9776000000000002E-11</c:v>
                </c:pt>
                <c:pt idx="1644">
                  <c:v>-3.8023000000000001E-11</c:v>
                </c:pt>
                <c:pt idx="1645">
                  <c:v>-3.6515999999999998E-11</c:v>
                </c:pt>
                <c:pt idx="1646">
                  <c:v>-3.4365000000000002E-11</c:v>
                </c:pt>
                <c:pt idx="1647">
                  <c:v>-3.2093000000000002E-11</c:v>
                </c:pt>
                <c:pt idx="1648">
                  <c:v>-2.9653000000000002E-11</c:v>
                </c:pt>
                <c:pt idx="1649">
                  <c:v>-2.7640000000000001E-11</c:v>
                </c:pt>
                <c:pt idx="1650">
                  <c:v>-2.6073E-11</c:v>
                </c:pt>
                <c:pt idx="1651">
                  <c:v>-2.4730000000000001E-11</c:v>
                </c:pt>
                <c:pt idx="1652">
                  <c:v>-2.3711999999999999E-11</c:v>
                </c:pt>
                <c:pt idx="1653">
                  <c:v>-2.3447000000000001E-11</c:v>
                </c:pt>
                <c:pt idx="1654">
                  <c:v>-2.3723999999999999E-11</c:v>
                </c:pt>
                <c:pt idx="1655">
                  <c:v>-2.3965000000000001E-11</c:v>
                </c:pt>
                <c:pt idx="1656">
                  <c:v>-2.4484000000000001E-11</c:v>
                </c:pt>
                <c:pt idx="1657">
                  <c:v>-2.5157E-11</c:v>
                </c:pt>
                <c:pt idx="1658">
                  <c:v>-2.6389E-11</c:v>
                </c:pt>
                <c:pt idx="1659">
                  <c:v>-2.7686000000000001E-11</c:v>
                </c:pt>
                <c:pt idx="1660">
                  <c:v>-2.9732000000000001E-11</c:v>
                </c:pt>
                <c:pt idx="1661">
                  <c:v>-3.1565999999999999E-11</c:v>
                </c:pt>
                <c:pt idx="1662">
                  <c:v>-3.3205999999999999E-11</c:v>
                </c:pt>
                <c:pt idx="1663">
                  <c:v>-3.4927999999999998E-11</c:v>
                </c:pt>
                <c:pt idx="1664">
                  <c:v>-3.6735000000000003E-11</c:v>
                </c:pt>
                <c:pt idx="1665">
                  <c:v>-3.8472999999999997E-11</c:v>
                </c:pt>
                <c:pt idx="1666">
                  <c:v>-4.0346E-11</c:v>
                </c:pt>
                <c:pt idx="1667">
                  <c:v>-4.1655999999999999E-11</c:v>
                </c:pt>
                <c:pt idx="1668">
                  <c:v>-4.2774E-11</c:v>
                </c:pt>
                <c:pt idx="1669">
                  <c:v>-4.3287E-11</c:v>
                </c:pt>
                <c:pt idx="1670">
                  <c:v>-4.3365999999999999E-11</c:v>
                </c:pt>
                <c:pt idx="1671">
                  <c:v>-4.3162E-11</c:v>
                </c:pt>
                <c:pt idx="1672">
                  <c:v>-4.2891999999999998E-11</c:v>
                </c:pt>
                <c:pt idx="1673">
                  <c:v>-4.2485999999999998E-11</c:v>
                </c:pt>
                <c:pt idx="1674">
                  <c:v>-4.1763E-11</c:v>
                </c:pt>
                <c:pt idx="1675">
                  <c:v>-4.1001999999999998E-11</c:v>
                </c:pt>
                <c:pt idx="1676">
                  <c:v>-4.0079000000000003E-11</c:v>
                </c:pt>
                <c:pt idx="1677">
                  <c:v>-3.9401999999999999E-11</c:v>
                </c:pt>
                <c:pt idx="1678">
                  <c:v>-3.8631999999999998E-11</c:v>
                </c:pt>
                <c:pt idx="1679">
                  <c:v>-3.7886000000000002E-11</c:v>
                </c:pt>
                <c:pt idx="1680">
                  <c:v>-3.7024000000000001E-11</c:v>
                </c:pt>
                <c:pt idx="1681">
                  <c:v>-3.6722000000000001E-11</c:v>
                </c:pt>
                <c:pt idx="1682">
                  <c:v>-3.6654E-11</c:v>
                </c:pt>
                <c:pt idx="1683">
                  <c:v>-3.6499000000000001E-11</c:v>
                </c:pt>
                <c:pt idx="1684">
                  <c:v>-3.5796E-11</c:v>
                </c:pt>
                <c:pt idx="1685">
                  <c:v>-3.4390999999999999E-11</c:v>
                </c:pt>
                <c:pt idx="1686">
                  <c:v>-3.2075999999999999E-11</c:v>
                </c:pt>
                <c:pt idx="1687">
                  <c:v>-2.9781000000000002E-11</c:v>
                </c:pt>
                <c:pt idx="1688">
                  <c:v>-2.7249000000000001E-11</c:v>
                </c:pt>
                <c:pt idx="1689">
                  <c:v>-2.4838000000000001E-11</c:v>
                </c:pt>
                <c:pt idx="1690">
                  <c:v>-2.3166999999999999E-11</c:v>
                </c:pt>
                <c:pt idx="1691">
                  <c:v>-2.2000000000000002E-11</c:v>
                </c:pt>
                <c:pt idx="1692">
                  <c:v>-2.1774000000000002E-11</c:v>
                </c:pt>
                <c:pt idx="1693">
                  <c:v>-2.2251E-11</c:v>
                </c:pt>
                <c:pt idx="1694">
                  <c:v>-2.3099000000000001E-11</c:v>
                </c:pt>
                <c:pt idx="1695">
                  <c:v>-2.4627E-11</c:v>
                </c:pt>
                <c:pt idx="1696">
                  <c:v>-2.7053999999999998E-11</c:v>
                </c:pt>
                <c:pt idx="1697">
                  <c:v>-2.9739999999999999E-11</c:v>
                </c:pt>
                <c:pt idx="1698">
                  <c:v>-3.2444999999999998E-11</c:v>
                </c:pt>
                <c:pt idx="1699">
                  <c:v>-3.4569000000000001E-11</c:v>
                </c:pt>
                <c:pt idx="1700">
                  <c:v>-3.6265999999999999E-11</c:v>
                </c:pt>
                <c:pt idx="1701">
                  <c:v>-3.7061999999999997E-11</c:v>
                </c:pt>
                <c:pt idx="1702">
                  <c:v>-3.7315000000000002E-11</c:v>
                </c:pt>
                <c:pt idx="1703">
                  <c:v>-3.7840999999999998E-11</c:v>
                </c:pt>
                <c:pt idx="1704">
                  <c:v>-3.8358E-11</c:v>
                </c:pt>
                <c:pt idx="1705">
                  <c:v>-3.8619999999999998E-11</c:v>
                </c:pt>
                <c:pt idx="1706">
                  <c:v>-3.9001999999999999E-11</c:v>
                </c:pt>
                <c:pt idx="1707">
                  <c:v>-3.9483000000000002E-11</c:v>
                </c:pt>
                <c:pt idx="1708">
                  <c:v>-4.0143999999999999E-11</c:v>
                </c:pt>
                <c:pt idx="1709">
                  <c:v>-4.1357E-11</c:v>
                </c:pt>
                <c:pt idx="1710">
                  <c:v>-4.3245000000000002E-11</c:v>
                </c:pt>
                <c:pt idx="1711">
                  <c:v>-4.5374000000000003E-11</c:v>
                </c:pt>
                <c:pt idx="1712">
                  <c:v>-4.6934000000000002E-11</c:v>
                </c:pt>
                <c:pt idx="1713">
                  <c:v>-4.7853999999999997E-11</c:v>
                </c:pt>
                <c:pt idx="1714">
                  <c:v>-4.8223999999999998E-11</c:v>
                </c:pt>
                <c:pt idx="1715">
                  <c:v>-4.8027999999999997E-11</c:v>
                </c:pt>
                <c:pt idx="1716">
                  <c:v>-4.6904999999999999E-11</c:v>
                </c:pt>
                <c:pt idx="1717">
                  <c:v>-4.4220999999999999E-11</c:v>
                </c:pt>
                <c:pt idx="1718">
                  <c:v>-4.0231000000000002E-11</c:v>
                </c:pt>
                <c:pt idx="1719">
                  <c:v>-3.6127000000000002E-11</c:v>
                </c:pt>
                <c:pt idx="1720">
                  <c:v>-3.3208999999999999E-11</c:v>
                </c:pt>
                <c:pt idx="1721">
                  <c:v>-3.0904E-11</c:v>
                </c:pt>
                <c:pt idx="1722">
                  <c:v>-2.9713E-11</c:v>
                </c:pt>
                <c:pt idx="1723">
                  <c:v>-2.9351000000000003E-11</c:v>
                </c:pt>
                <c:pt idx="1724">
                  <c:v>-2.9131999999999998E-11</c:v>
                </c:pt>
                <c:pt idx="1725">
                  <c:v>-2.8996000000000001E-11</c:v>
                </c:pt>
                <c:pt idx="1726">
                  <c:v>-2.8626E-11</c:v>
                </c:pt>
                <c:pt idx="1727">
                  <c:v>-2.8281E-11</c:v>
                </c:pt>
                <c:pt idx="1728">
                  <c:v>-2.7909000000000002E-11</c:v>
                </c:pt>
                <c:pt idx="1729">
                  <c:v>-2.7472000000000001E-11</c:v>
                </c:pt>
                <c:pt idx="1730">
                  <c:v>-2.7437000000000001E-11</c:v>
                </c:pt>
                <c:pt idx="1731">
                  <c:v>-2.7996000000000001E-11</c:v>
                </c:pt>
                <c:pt idx="1732">
                  <c:v>-2.8757999999999998E-11</c:v>
                </c:pt>
                <c:pt idx="1733">
                  <c:v>-2.9475E-11</c:v>
                </c:pt>
                <c:pt idx="1734">
                  <c:v>-3.0111999999999998E-11</c:v>
                </c:pt>
                <c:pt idx="1735">
                  <c:v>-3.0504E-11</c:v>
                </c:pt>
                <c:pt idx="1736">
                  <c:v>-3.0968E-11</c:v>
                </c:pt>
                <c:pt idx="1737">
                  <c:v>-3.1078E-11</c:v>
                </c:pt>
                <c:pt idx="1738">
                  <c:v>-3.1121E-11</c:v>
                </c:pt>
                <c:pt idx="1739">
                  <c:v>-3.1937000000000002E-11</c:v>
                </c:pt>
                <c:pt idx="1740">
                  <c:v>-3.3058000000000002E-11</c:v>
                </c:pt>
                <c:pt idx="1741">
                  <c:v>-3.5403999999999997E-11</c:v>
                </c:pt>
                <c:pt idx="1742">
                  <c:v>-3.7626000000000001E-11</c:v>
                </c:pt>
                <c:pt idx="1743">
                  <c:v>-3.9810000000000003E-11</c:v>
                </c:pt>
                <c:pt idx="1744">
                  <c:v>-4.1917000000000002E-11</c:v>
                </c:pt>
                <c:pt idx="1745">
                  <c:v>-4.3694000000000002E-11</c:v>
                </c:pt>
                <c:pt idx="1746">
                  <c:v>-4.5179999999999999E-11</c:v>
                </c:pt>
                <c:pt idx="1747">
                  <c:v>-4.6257999999999999E-11</c:v>
                </c:pt>
                <c:pt idx="1748">
                  <c:v>-4.7041000000000002E-11</c:v>
                </c:pt>
                <c:pt idx="1749">
                  <c:v>-4.7530999999999999E-11</c:v>
                </c:pt>
                <c:pt idx="1750">
                  <c:v>-4.8073000000000002E-11</c:v>
                </c:pt>
                <c:pt idx="1751">
                  <c:v>-4.8979E-11</c:v>
                </c:pt>
                <c:pt idx="1752">
                  <c:v>-4.9237000000000003E-11</c:v>
                </c:pt>
                <c:pt idx="1753">
                  <c:v>-4.8800000000000002E-11</c:v>
                </c:pt>
                <c:pt idx="1754">
                  <c:v>-4.7151000000000002E-11</c:v>
                </c:pt>
                <c:pt idx="1755">
                  <c:v>-4.4854000000000001E-11</c:v>
                </c:pt>
                <c:pt idx="1756">
                  <c:v>-4.2372000000000002E-11</c:v>
                </c:pt>
                <c:pt idx="1757">
                  <c:v>-3.9532000000000002E-11</c:v>
                </c:pt>
                <c:pt idx="1758">
                  <c:v>-3.6648E-11</c:v>
                </c:pt>
                <c:pt idx="1759">
                  <c:v>-3.4408000000000003E-11</c:v>
                </c:pt>
                <c:pt idx="1760">
                  <c:v>-3.2221000000000002E-11</c:v>
                </c:pt>
                <c:pt idx="1761">
                  <c:v>-2.9823E-11</c:v>
                </c:pt>
                <c:pt idx="1762">
                  <c:v>-2.8208000000000001E-11</c:v>
                </c:pt>
                <c:pt idx="1763">
                  <c:v>-2.7130000000000001E-11</c:v>
                </c:pt>
                <c:pt idx="1764">
                  <c:v>-2.6369999999999999E-11</c:v>
                </c:pt>
                <c:pt idx="1765">
                  <c:v>-2.6163E-11</c:v>
                </c:pt>
                <c:pt idx="1766">
                  <c:v>-2.6893999999999999E-11</c:v>
                </c:pt>
                <c:pt idx="1767">
                  <c:v>-2.7612E-11</c:v>
                </c:pt>
                <c:pt idx="1768">
                  <c:v>-2.8136E-11</c:v>
                </c:pt>
                <c:pt idx="1769">
                  <c:v>-2.8736E-11</c:v>
                </c:pt>
                <c:pt idx="1770">
                  <c:v>-2.9551E-11</c:v>
                </c:pt>
                <c:pt idx="1771">
                  <c:v>-3.0385E-11</c:v>
                </c:pt>
                <c:pt idx="1772">
                  <c:v>-3.1110000000000003E-11</c:v>
                </c:pt>
                <c:pt idx="1773">
                  <c:v>-3.1518E-11</c:v>
                </c:pt>
                <c:pt idx="1774">
                  <c:v>-3.2081000000000003E-11</c:v>
                </c:pt>
                <c:pt idx="1775">
                  <c:v>-3.2652000000000003E-11</c:v>
                </c:pt>
                <c:pt idx="1776">
                  <c:v>-3.3364999999999999E-11</c:v>
                </c:pt>
                <c:pt idx="1777">
                  <c:v>-3.4319000000000002E-11</c:v>
                </c:pt>
                <c:pt idx="1778">
                  <c:v>-3.5895999999999998E-11</c:v>
                </c:pt>
                <c:pt idx="1779">
                  <c:v>-3.7956999999999998E-11</c:v>
                </c:pt>
                <c:pt idx="1780">
                  <c:v>-3.9745000000000001E-11</c:v>
                </c:pt>
                <c:pt idx="1781">
                  <c:v>-4.1712000000000002E-11</c:v>
                </c:pt>
                <c:pt idx="1782">
                  <c:v>-4.3355999999999997E-11</c:v>
                </c:pt>
                <c:pt idx="1783">
                  <c:v>-4.5069999999999999E-11</c:v>
                </c:pt>
                <c:pt idx="1784">
                  <c:v>-4.6501000000000003E-11</c:v>
                </c:pt>
                <c:pt idx="1785">
                  <c:v>-4.7417999999999998E-11</c:v>
                </c:pt>
                <c:pt idx="1786">
                  <c:v>-4.7783000000000002E-11</c:v>
                </c:pt>
                <c:pt idx="1787">
                  <c:v>-4.7680999999999999E-11</c:v>
                </c:pt>
                <c:pt idx="1788">
                  <c:v>-4.6782999999999999E-11</c:v>
                </c:pt>
                <c:pt idx="1789">
                  <c:v>-4.5217E-11</c:v>
                </c:pt>
                <c:pt idx="1790">
                  <c:v>-4.3145999999999999E-11</c:v>
                </c:pt>
                <c:pt idx="1791">
                  <c:v>-4.1214000000000001E-11</c:v>
                </c:pt>
                <c:pt idx="1792">
                  <c:v>-3.9917000000000003E-11</c:v>
                </c:pt>
                <c:pt idx="1793">
                  <c:v>-3.9248999999999998E-11</c:v>
                </c:pt>
                <c:pt idx="1794">
                  <c:v>-3.8616000000000003E-11</c:v>
                </c:pt>
                <c:pt idx="1795">
                  <c:v>-3.7782999999999998E-11</c:v>
                </c:pt>
                <c:pt idx="1796">
                  <c:v>-3.6762999999999998E-11</c:v>
                </c:pt>
                <c:pt idx="1797">
                  <c:v>-3.6185999999999998E-11</c:v>
                </c:pt>
                <c:pt idx="1798">
                  <c:v>-3.5083000000000003E-11</c:v>
                </c:pt>
                <c:pt idx="1799">
                  <c:v>-3.3369999999999997E-11</c:v>
                </c:pt>
                <c:pt idx="1800">
                  <c:v>-3.1256000000000002E-11</c:v>
                </c:pt>
                <c:pt idx="1801">
                  <c:v>-2.9137999999999998E-11</c:v>
                </c:pt>
                <c:pt idx="1802">
                  <c:v>-2.7528E-11</c:v>
                </c:pt>
                <c:pt idx="1803">
                  <c:v>-2.6150000000000001E-11</c:v>
                </c:pt>
                <c:pt idx="1804">
                  <c:v>-2.5394000000000001E-11</c:v>
                </c:pt>
                <c:pt idx="1805">
                  <c:v>-2.5366999999999999E-11</c:v>
                </c:pt>
                <c:pt idx="1806">
                  <c:v>-2.5721000000000002E-11</c:v>
                </c:pt>
                <c:pt idx="1807">
                  <c:v>-2.6308E-11</c:v>
                </c:pt>
                <c:pt idx="1808">
                  <c:v>-2.7279E-11</c:v>
                </c:pt>
                <c:pt idx="1809">
                  <c:v>-2.8574E-11</c:v>
                </c:pt>
                <c:pt idx="1810">
                  <c:v>-2.9622999999999997E-11</c:v>
                </c:pt>
                <c:pt idx="1811">
                  <c:v>-3.0142000000000003E-11</c:v>
                </c:pt>
                <c:pt idx="1812">
                  <c:v>-3.0880000000000001E-11</c:v>
                </c:pt>
                <c:pt idx="1813">
                  <c:v>-3.2310000000000003E-11</c:v>
                </c:pt>
                <c:pt idx="1814">
                  <c:v>-3.3944000000000003E-11</c:v>
                </c:pt>
                <c:pt idx="1815">
                  <c:v>-3.6239E-11</c:v>
                </c:pt>
                <c:pt idx="1816">
                  <c:v>-3.8793000000000002E-11</c:v>
                </c:pt>
                <c:pt idx="1817">
                  <c:v>-4.0811000000000001E-11</c:v>
                </c:pt>
                <c:pt idx="1818">
                  <c:v>-4.3001999999999998E-11</c:v>
                </c:pt>
                <c:pt idx="1819">
                  <c:v>-4.4653999999999998E-11</c:v>
                </c:pt>
                <c:pt idx="1820">
                  <c:v>-4.5568E-11</c:v>
                </c:pt>
                <c:pt idx="1821">
                  <c:v>-4.6182E-11</c:v>
                </c:pt>
                <c:pt idx="1822">
                  <c:v>-4.6534999999999998E-11</c:v>
                </c:pt>
                <c:pt idx="1823">
                  <c:v>-4.6321999999999999E-11</c:v>
                </c:pt>
                <c:pt idx="1824">
                  <c:v>-4.6128999999999998E-11</c:v>
                </c:pt>
                <c:pt idx="1825">
                  <c:v>-4.6082999999999997E-11</c:v>
                </c:pt>
                <c:pt idx="1826">
                  <c:v>-4.5686999999999999E-11</c:v>
                </c:pt>
                <c:pt idx="1827">
                  <c:v>-4.5001000000000002E-11</c:v>
                </c:pt>
                <c:pt idx="1828">
                  <c:v>-4.4518000000000001E-11</c:v>
                </c:pt>
                <c:pt idx="1829">
                  <c:v>-4.4390000000000001E-11</c:v>
                </c:pt>
                <c:pt idx="1830">
                  <c:v>-4.4314000000000002E-11</c:v>
                </c:pt>
                <c:pt idx="1831">
                  <c:v>-4.3615999999999998E-11</c:v>
                </c:pt>
                <c:pt idx="1832">
                  <c:v>-4.2674999999999997E-11</c:v>
                </c:pt>
                <c:pt idx="1833">
                  <c:v>-4.1389000000000003E-11</c:v>
                </c:pt>
                <c:pt idx="1834">
                  <c:v>-3.9221999999999999E-11</c:v>
                </c:pt>
                <c:pt idx="1835">
                  <c:v>-3.6320999999999999E-11</c:v>
                </c:pt>
                <c:pt idx="1836">
                  <c:v>-3.3662000000000001E-11</c:v>
                </c:pt>
                <c:pt idx="1837">
                  <c:v>-3.0941000000000001E-11</c:v>
                </c:pt>
                <c:pt idx="1838">
                  <c:v>-2.8841999999999998E-11</c:v>
                </c:pt>
                <c:pt idx="1839">
                  <c:v>-2.7112000000000002E-11</c:v>
                </c:pt>
                <c:pt idx="1840">
                  <c:v>-2.578E-11</c:v>
                </c:pt>
                <c:pt idx="1841">
                  <c:v>-2.5203000000000001E-11</c:v>
                </c:pt>
                <c:pt idx="1842">
                  <c:v>-2.4881000000000001E-11</c:v>
                </c:pt>
                <c:pt idx="1843">
                  <c:v>-2.5088999999999999E-11</c:v>
                </c:pt>
                <c:pt idx="1844">
                  <c:v>-2.5976000000000002E-11</c:v>
                </c:pt>
                <c:pt idx="1845">
                  <c:v>-2.7122E-11</c:v>
                </c:pt>
                <c:pt idx="1846">
                  <c:v>-2.8719999999999999E-11</c:v>
                </c:pt>
                <c:pt idx="1847">
                  <c:v>-3.0719999999999998E-11</c:v>
                </c:pt>
                <c:pt idx="1848">
                  <c:v>-3.2927000000000003E-11</c:v>
                </c:pt>
                <c:pt idx="1849">
                  <c:v>-3.4915999999999999E-11</c:v>
                </c:pt>
                <c:pt idx="1850">
                  <c:v>-3.6744999999999998E-11</c:v>
                </c:pt>
                <c:pt idx="1851">
                  <c:v>-3.8069999999999998E-11</c:v>
                </c:pt>
                <c:pt idx="1852">
                  <c:v>-3.9168000000000001E-11</c:v>
                </c:pt>
                <c:pt idx="1853">
                  <c:v>-3.9492999999999997E-11</c:v>
                </c:pt>
                <c:pt idx="1854">
                  <c:v>-3.9624000000000003E-11</c:v>
                </c:pt>
                <c:pt idx="1855">
                  <c:v>-3.9639999999999998E-11</c:v>
                </c:pt>
                <c:pt idx="1856">
                  <c:v>-3.9624999999999999E-11</c:v>
                </c:pt>
                <c:pt idx="1857">
                  <c:v>-4.0008999999999997E-11</c:v>
                </c:pt>
                <c:pt idx="1858">
                  <c:v>-4.0682E-11</c:v>
                </c:pt>
                <c:pt idx="1859">
                  <c:v>-4.1556000000000001E-11</c:v>
                </c:pt>
                <c:pt idx="1860">
                  <c:v>-4.2723000000000002E-11</c:v>
                </c:pt>
                <c:pt idx="1861">
                  <c:v>-4.4290000000000003E-11</c:v>
                </c:pt>
                <c:pt idx="1862">
                  <c:v>-4.5886000000000001E-11</c:v>
                </c:pt>
                <c:pt idx="1863">
                  <c:v>-4.7312E-11</c:v>
                </c:pt>
                <c:pt idx="1864">
                  <c:v>-4.8436000000000001E-11</c:v>
                </c:pt>
                <c:pt idx="1865">
                  <c:v>-4.9074E-11</c:v>
                </c:pt>
                <c:pt idx="1866">
                  <c:v>-4.9718E-11</c:v>
                </c:pt>
                <c:pt idx="1867">
                  <c:v>-4.9963000000000001E-11</c:v>
                </c:pt>
                <c:pt idx="1868">
                  <c:v>-4.9359000000000002E-11</c:v>
                </c:pt>
                <c:pt idx="1869">
                  <c:v>-4.7460999999999999E-11</c:v>
                </c:pt>
                <c:pt idx="1870">
                  <c:v>-4.4656000000000002E-11</c:v>
                </c:pt>
                <c:pt idx="1871">
                  <c:v>-4.0879000000000003E-11</c:v>
                </c:pt>
                <c:pt idx="1872">
                  <c:v>-3.6764E-11</c:v>
                </c:pt>
                <c:pt idx="1873">
                  <c:v>-3.2166000000000002E-11</c:v>
                </c:pt>
                <c:pt idx="1874">
                  <c:v>-2.8806E-11</c:v>
                </c:pt>
                <c:pt idx="1875">
                  <c:v>-2.6919E-11</c:v>
                </c:pt>
                <c:pt idx="1876">
                  <c:v>-2.5806000000000001E-11</c:v>
                </c:pt>
                <c:pt idx="1877">
                  <c:v>-2.5406000000000001E-11</c:v>
                </c:pt>
                <c:pt idx="1878">
                  <c:v>-2.5577000000000001E-11</c:v>
                </c:pt>
                <c:pt idx="1879">
                  <c:v>-2.6142000000000001E-11</c:v>
                </c:pt>
                <c:pt idx="1880">
                  <c:v>-2.6728999999999999E-11</c:v>
                </c:pt>
                <c:pt idx="1881">
                  <c:v>-2.7567000000000002E-11</c:v>
                </c:pt>
                <c:pt idx="1882">
                  <c:v>-2.8742999999999999E-11</c:v>
                </c:pt>
                <c:pt idx="1883">
                  <c:v>-2.9781999999999997E-11</c:v>
                </c:pt>
                <c:pt idx="1884">
                  <c:v>-3.0675E-11</c:v>
                </c:pt>
                <c:pt idx="1885">
                  <c:v>-3.0614E-11</c:v>
                </c:pt>
                <c:pt idx="1886">
                  <c:v>-3.0291999999999997E-11</c:v>
                </c:pt>
                <c:pt idx="1887">
                  <c:v>-3.0190999999999997E-11</c:v>
                </c:pt>
                <c:pt idx="1888">
                  <c:v>-3.0612999999999998E-11</c:v>
                </c:pt>
                <c:pt idx="1889">
                  <c:v>-3.2050999999999997E-11</c:v>
                </c:pt>
                <c:pt idx="1890">
                  <c:v>-3.4121000000000003E-11</c:v>
                </c:pt>
                <c:pt idx="1891">
                  <c:v>-3.6717999999999999E-11</c:v>
                </c:pt>
                <c:pt idx="1892">
                  <c:v>-3.9306999999999998E-11</c:v>
                </c:pt>
                <c:pt idx="1893">
                  <c:v>-4.1538000000000002E-11</c:v>
                </c:pt>
                <c:pt idx="1894">
                  <c:v>-4.3435999999999999E-11</c:v>
                </c:pt>
                <c:pt idx="1895">
                  <c:v>-4.4671000000000001E-11</c:v>
                </c:pt>
                <c:pt idx="1896">
                  <c:v>-4.5264999999999998E-11</c:v>
                </c:pt>
                <c:pt idx="1897">
                  <c:v>-4.5634999999999999E-11</c:v>
                </c:pt>
                <c:pt idx="1898">
                  <c:v>-4.6382999999999999E-11</c:v>
                </c:pt>
                <c:pt idx="1899">
                  <c:v>-4.7368000000000003E-11</c:v>
                </c:pt>
                <c:pt idx="1900">
                  <c:v>-4.8427999999999997E-11</c:v>
                </c:pt>
                <c:pt idx="1901">
                  <c:v>-4.9215000000000001E-11</c:v>
                </c:pt>
                <c:pt idx="1902">
                  <c:v>-4.9722000000000002E-11</c:v>
                </c:pt>
                <c:pt idx="1903">
                  <c:v>-4.9786000000000001E-11</c:v>
                </c:pt>
                <c:pt idx="1904">
                  <c:v>-4.9005000000000003E-11</c:v>
                </c:pt>
                <c:pt idx="1905">
                  <c:v>-4.7435000000000002E-11</c:v>
                </c:pt>
                <c:pt idx="1906">
                  <c:v>-4.5486000000000001E-11</c:v>
                </c:pt>
                <c:pt idx="1907">
                  <c:v>-4.3587999999999997E-11</c:v>
                </c:pt>
                <c:pt idx="1908">
                  <c:v>-4.1581999999999998E-11</c:v>
                </c:pt>
                <c:pt idx="1909">
                  <c:v>-3.9526999999999998E-11</c:v>
                </c:pt>
                <c:pt idx="1910">
                  <c:v>-3.7119999999999997E-11</c:v>
                </c:pt>
                <c:pt idx="1911">
                  <c:v>-3.4783000000000002E-11</c:v>
                </c:pt>
                <c:pt idx="1912">
                  <c:v>-3.2901E-11</c:v>
                </c:pt>
                <c:pt idx="1913">
                  <c:v>-3.1607000000000001E-11</c:v>
                </c:pt>
                <c:pt idx="1914">
                  <c:v>-3.0538000000000001E-11</c:v>
                </c:pt>
                <c:pt idx="1915">
                  <c:v>-2.9418999999999998E-11</c:v>
                </c:pt>
                <c:pt idx="1916">
                  <c:v>-2.8493999999999999E-11</c:v>
                </c:pt>
                <c:pt idx="1917">
                  <c:v>-2.7754999999999999E-11</c:v>
                </c:pt>
                <c:pt idx="1918">
                  <c:v>-2.7321000000000001E-11</c:v>
                </c:pt>
                <c:pt idx="1919">
                  <c:v>-2.6890999999999999E-11</c:v>
                </c:pt>
                <c:pt idx="1920">
                  <c:v>-2.6371000000000001E-11</c:v>
                </c:pt>
                <c:pt idx="1921">
                  <c:v>-2.6227999999999999E-11</c:v>
                </c:pt>
                <c:pt idx="1922">
                  <c:v>-2.6907000000000001E-11</c:v>
                </c:pt>
                <c:pt idx="1923">
                  <c:v>-2.8202000000000001E-11</c:v>
                </c:pt>
                <c:pt idx="1924">
                  <c:v>-2.9855999999999999E-11</c:v>
                </c:pt>
                <c:pt idx="1925">
                  <c:v>-3.1882999999999997E-11</c:v>
                </c:pt>
                <c:pt idx="1926">
                  <c:v>-3.3656000000000001E-11</c:v>
                </c:pt>
                <c:pt idx="1927">
                  <c:v>-3.5344E-11</c:v>
                </c:pt>
                <c:pt idx="1928">
                  <c:v>-3.7434000000000002E-11</c:v>
                </c:pt>
                <c:pt idx="1929">
                  <c:v>-3.9519000000000001E-11</c:v>
                </c:pt>
                <c:pt idx="1930">
                  <c:v>-4.0902E-11</c:v>
                </c:pt>
                <c:pt idx="1931">
                  <c:v>-4.2292000000000001E-11</c:v>
                </c:pt>
                <c:pt idx="1932">
                  <c:v>-4.3514000000000002E-11</c:v>
                </c:pt>
                <c:pt idx="1933">
                  <c:v>-4.4464000000000003E-11</c:v>
                </c:pt>
                <c:pt idx="1934">
                  <c:v>-4.5411999999999999E-11</c:v>
                </c:pt>
                <c:pt idx="1935">
                  <c:v>-4.6424000000000002E-11</c:v>
                </c:pt>
                <c:pt idx="1936">
                  <c:v>-4.7068000000000001E-11</c:v>
                </c:pt>
                <c:pt idx="1937">
                  <c:v>-4.7249000000000003E-11</c:v>
                </c:pt>
                <c:pt idx="1938">
                  <c:v>-4.7047999999999997E-11</c:v>
                </c:pt>
                <c:pt idx="1939">
                  <c:v>-4.6892999999999999E-11</c:v>
                </c:pt>
                <c:pt idx="1940">
                  <c:v>-4.7049E-11</c:v>
                </c:pt>
                <c:pt idx="1941">
                  <c:v>-4.6781000000000001E-11</c:v>
                </c:pt>
                <c:pt idx="1942">
                  <c:v>-4.6033999999999997E-11</c:v>
                </c:pt>
                <c:pt idx="1943">
                  <c:v>-4.5246999999999999E-11</c:v>
                </c:pt>
                <c:pt idx="1944">
                  <c:v>-4.4897999999999997E-11</c:v>
                </c:pt>
                <c:pt idx="1945">
                  <c:v>-4.4228000000000001E-11</c:v>
                </c:pt>
                <c:pt idx="1946">
                  <c:v>-4.3215999999999998E-11</c:v>
                </c:pt>
                <c:pt idx="1947">
                  <c:v>-4.1589E-11</c:v>
                </c:pt>
                <c:pt idx="1948">
                  <c:v>-3.9629000000000001E-11</c:v>
                </c:pt>
                <c:pt idx="1949">
                  <c:v>-3.6817000000000002E-11</c:v>
                </c:pt>
                <c:pt idx="1950">
                  <c:v>-3.4511000000000001E-11</c:v>
                </c:pt>
                <c:pt idx="1951">
                  <c:v>-3.2642000000000001E-11</c:v>
                </c:pt>
                <c:pt idx="1952">
                  <c:v>-3.0755000000000001E-11</c:v>
                </c:pt>
                <c:pt idx="1953">
                  <c:v>-2.9359E-11</c:v>
                </c:pt>
                <c:pt idx="1954">
                  <c:v>-2.8304999999999999E-11</c:v>
                </c:pt>
                <c:pt idx="1955">
                  <c:v>-2.7157999999999999E-11</c:v>
                </c:pt>
                <c:pt idx="1956">
                  <c:v>-2.6580999999999999E-11</c:v>
                </c:pt>
                <c:pt idx="1957">
                  <c:v>-2.6397000000000001E-11</c:v>
                </c:pt>
                <c:pt idx="1958">
                  <c:v>-2.6626000000000001E-11</c:v>
                </c:pt>
                <c:pt idx="1959">
                  <c:v>-2.7183E-11</c:v>
                </c:pt>
                <c:pt idx="1960">
                  <c:v>-2.8238E-11</c:v>
                </c:pt>
                <c:pt idx="1961">
                  <c:v>-2.9238000000000003E-11</c:v>
                </c:pt>
                <c:pt idx="1962">
                  <c:v>-3.0395000000000002E-11</c:v>
                </c:pt>
                <c:pt idx="1963">
                  <c:v>-3.1400999999999998E-11</c:v>
                </c:pt>
                <c:pt idx="1964">
                  <c:v>-3.2685999999999997E-11</c:v>
                </c:pt>
                <c:pt idx="1965">
                  <c:v>-3.4158999999999999E-11</c:v>
                </c:pt>
                <c:pt idx="1966">
                  <c:v>-3.5819000000000003E-11</c:v>
                </c:pt>
                <c:pt idx="1967">
                  <c:v>-3.7412000000000001E-11</c:v>
                </c:pt>
                <c:pt idx="1968">
                  <c:v>-3.9233999999999999E-11</c:v>
                </c:pt>
                <c:pt idx="1969">
                  <c:v>-4.1211000000000001E-11</c:v>
                </c:pt>
                <c:pt idx="1970">
                  <c:v>-4.3337999999999998E-11</c:v>
                </c:pt>
                <c:pt idx="1971">
                  <c:v>-4.5184999999999997E-11</c:v>
                </c:pt>
                <c:pt idx="1972">
                  <c:v>-4.6904999999999999E-11</c:v>
                </c:pt>
                <c:pt idx="1973">
                  <c:v>-4.7783000000000002E-11</c:v>
                </c:pt>
                <c:pt idx="1974">
                  <c:v>-4.8329000000000001E-11</c:v>
                </c:pt>
                <c:pt idx="1975">
                  <c:v>-4.8394000000000002E-11</c:v>
                </c:pt>
                <c:pt idx="1976">
                  <c:v>-4.8668000000000001E-11</c:v>
                </c:pt>
                <c:pt idx="1977">
                  <c:v>-4.9164999999999999E-11</c:v>
                </c:pt>
                <c:pt idx="1978">
                  <c:v>-4.9026000000000002E-11</c:v>
                </c:pt>
                <c:pt idx="1979">
                  <c:v>-4.8684000000000002E-11</c:v>
                </c:pt>
                <c:pt idx="1980">
                  <c:v>-4.8192000000000001E-11</c:v>
                </c:pt>
                <c:pt idx="1981">
                  <c:v>-4.7391E-11</c:v>
                </c:pt>
                <c:pt idx="1982">
                  <c:v>-4.5774999999999998E-11</c:v>
                </c:pt>
                <c:pt idx="1983">
                  <c:v>-4.3357E-11</c:v>
                </c:pt>
                <c:pt idx="1984">
                  <c:v>-4.0439999999999998E-11</c:v>
                </c:pt>
                <c:pt idx="1985">
                  <c:v>-3.7555E-11</c:v>
                </c:pt>
                <c:pt idx="1986">
                  <c:v>-3.5416999999999999E-11</c:v>
                </c:pt>
                <c:pt idx="1987">
                  <c:v>-3.3631E-11</c:v>
                </c:pt>
                <c:pt idx="1988">
                  <c:v>-3.1894999999999997E-11</c:v>
                </c:pt>
                <c:pt idx="1989">
                  <c:v>-3.0883000000000001E-11</c:v>
                </c:pt>
                <c:pt idx="1990">
                  <c:v>-3.0306999999999997E-11</c:v>
                </c:pt>
                <c:pt idx="1991">
                  <c:v>-2.9548E-11</c:v>
                </c:pt>
                <c:pt idx="1992">
                  <c:v>-2.949E-11</c:v>
                </c:pt>
                <c:pt idx="1993">
                  <c:v>-2.9151E-11</c:v>
                </c:pt>
                <c:pt idx="1994">
                  <c:v>-2.8899E-11</c:v>
                </c:pt>
                <c:pt idx="1995">
                  <c:v>-2.8651000000000001E-11</c:v>
                </c:pt>
                <c:pt idx="1996">
                  <c:v>-2.8391E-11</c:v>
                </c:pt>
                <c:pt idx="1997">
                  <c:v>-2.8577E-11</c:v>
                </c:pt>
                <c:pt idx="1998">
                  <c:v>-2.9107999999999999E-11</c:v>
                </c:pt>
                <c:pt idx="1999">
                  <c:v>-2.9848000000000001E-11</c:v>
                </c:pt>
                <c:pt idx="2000">
                  <c:v>-3.0881999999999999E-11</c:v>
                </c:pt>
                <c:pt idx="2001">
                  <c:v>-3.2078000000000003E-11</c:v>
                </c:pt>
                <c:pt idx="2002">
                  <c:v>-3.3598999999999997E-11</c:v>
                </c:pt>
                <c:pt idx="2003">
                  <c:v>-3.5199999999999999E-11</c:v>
                </c:pt>
                <c:pt idx="2004">
                  <c:v>-3.6704999999999998E-11</c:v>
                </c:pt>
                <c:pt idx="2005">
                  <c:v>-3.7852999999999997E-11</c:v>
                </c:pt>
                <c:pt idx="2006">
                  <c:v>-3.9340000000000003E-11</c:v>
                </c:pt>
                <c:pt idx="2007">
                  <c:v>-4.1450999999999999E-11</c:v>
                </c:pt>
                <c:pt idx="2008">
                  <c:v>-4.4069000000000001E-11</c:v>
                </c:pt>
                <c:pt idx="2009">
                  <c:v>-4.6363000000000002E-11</c:v>
                </c:pt>
                <c:pt idx="2010">
                  <c:v>-4.8470999999999997E-11</c:v>
                </c:pt>
                <c:pt idx="2011">
                  <c:v>-4.9396999999999999E-11</c:v>
                </c:pt>
                <c:pt idx="2012">
                  <c:v>-4.9404000000000001E-11</c:v>
                </c:pt>
                <c:pt idx="2013">
                  <c:v>-4.9321E-11</c:v>
                </c:pt>
                <c:pt idx="2014">
                  <c:v>-4.8788000000000003E-11</c:v>
                </c:pt>
                <c:pt idx="2015">
                  <c:v>-4.8329000000000001E-11</c:v>
                </c:pt>
                <c:pt idx="2016">
                  <c:v>-4.8034999999999999E-11</c:v>
                </c:pt>
                <c:pt idx="2017">
                  <c:v>-4.7740999999999997E-11</c:v>
                </c:pt>
                <c:pt idx="2018">
                  <c:v>-4.7804000000000001E-11</c:v>
                </c:pt>
                <c:pt idx="2019">
                  <c:v>-4.6891000000000001E-11</c:v>
                </c:pt>
                <c:pt idx="2020">
                  <c:v>-4.5398999999999997E-11</c:v>
                </c:pt>
                <c:pt idx="2021">
                  <c:v>-4.3575999999999998E-11</c:v>
                </c:pt>
                <c:pt idx="2022">
                  <c:v>-4.1855E-11</c:v>
                </c:pt>
                <c:pt idx="2023">
                  <c:v>-3.9910000000000001E-11</c:v>
                </c:pt>
                <c:pt idx="2024">
                  <c:v>-3.8665999999999999E-11</c:v>
                </c:pt>
                <c:pt idx="2025">
                  <c:v>-3.7513000000000001E-11</c:v>
                </c:pt>
                <c:pt idx="2026">
                  <c:v>-3.6167000000000003E-11</c:v>
                </c:pt>
                <c:pt idx="2027">
                  <c:v>-3.3882999999999997E-11</c:v>
                </c:pt>
                <c:pt idx="2028">
                  <c:v>-3.1589999999999998E-11</c:v>
                </c:pt>
                <c:pt idx="2029">
                  <c:v>-2.9787999999999997E-11</c:v>
                </c:pt>
                <c:pt idx="2030">
                  <c:v>-2.8556000000000001E-11</c:v>
                </c:pt>
                <c:pt idx="2031">
                  <c:v>-2.7531999999999999E-11</c:v>
                </c:pt>
                <c:pt idx="2032">
                  <c:v>-2.7005000000000001E-11</c:v>
                </c:pt>
                <c:pt idx="2033">
                  <c:v>-2.6745E-11</c:v>
                </c:pt>
                <c:pt idx="2034">
                  <c:v>-2.6805000000000001E-11</c:v>
                </c:pt>
                <c:pt idx="2035">
                  <c:v>-2.7224999999999998E-11</c:v>
                </c:pt>
                <c:pt idx="2036">
                  <c:v>-2.8258999999999999E-11</c:v>
                </c:pt>
                <c:pt idx="2037">
                  <c:v>-2.9546999999999998E-11</c:v>
                </c:pt>
                <c:pt idx="2038">
                  <c:v>-3.1119999999999998E-11</c:v>
                </c:pt>
                <c:pt idx="2039">
                  <c:v>-3.3211000000000003E-11</c:v>
                </c:pt>
                <c:pt idx="2040">
                  <c:v>-3.4957000000000001E-11</c:v>
                </c:pt>
                <c:pt idx="2041">
                  <c:v>-3.6649000000000002E-11</c:v>
                </c:pt>
                <c:pt idx="2042">
                  <c:v>-3.8127999999999997E-11</c:v>
                </c:pt>
                <c:pt idx="2043">
                  <c:v>-3.9388000000000001E-11</c:v>
                </c:pt>
                <c:pt idx="2044">
                  <c:v>-4.0906000000000002E-11</c:v>
                </c:pt>
                <c:pt idx="2045">
                  <c:v>-4.26E-11</c:v>
                </c:pt>
                <c:pt idx="2046">
                  <c:v>-4.4021999999999998E-11</c:v>
                </c:pt>
                <c:pt idx="2047">
                  <c:v>-4.5333E-11</c:v>
                </c:pt>
                <c:pt idx="2048">
                  <c:v>-4.6440999999999999E-11</c:v>
                </c:pt>
                <c:pt idx="2049">
                  <c:v>-4.7166000000000002E-11</c:v>
                </c:pt>
                <c:pt idx="2050">
                  <c:v>-4.8067999999999998E-11</c:v>
                </c:pt>
                <c:pt idx="2051">
                  <c:v>-4.8953999999999998E-11</c:v>
                </c:pt>
                <c:pt idx="2052">
                  <c:v>-4.9704999999999998E-11</c:v>
                </c:pt>
                <c:pt idx="2053">
                  <c:v>-4.9826999999999998E-11</c:v>
                </c:pt>
                <c:pt idx="2054">
                  <c:v>-4.9665999999999999E-11</c:v>
                </c:pt>
                <c:pt idx="2055">
                  <c:v>-4.9447999999999997E-11</c:v>
                </c:pt>
                <c:pt idx="2056">
                  <c:v>-4.8992999999999997E-11</c:v>
                </c:pt>
                <c:pt idx="2057">
                  <c:v>-4.8103000000000001E-11</c:v>
                </c:pt>
                <c:pt idx="2058">
                  <c:v>-4.6652E-11</c:v>
                </c:pt>
                <c:pt idx="2059">
                  <c:v>-4.5090000000000003E-11</c:v>
                </c:pt>
                <c:pt idx="2060">
                  <c:v>-4.3636000000000002E-11</c:v>
                </c:pt>
                <c:pt idx="2061">
                  <c:v>-4.1749999999999998E-11</c:v>
                </c:pt>
                <c:pt idx="2062">
                  <c:v>-3.8976000000000002E-11</c:v>
                </c:pt>
                <c:pt idx="2063">
                  <c:v>-3.6383999999999997E-11</c:v>
                </c:pt>
                <c:pt idx="2064">
                  <c:v>-3.3971000000000002E-11</c:v>
                </c:pt>
                <c:pt idx="2065">
                  <c:v>-3.2237999999999999E-11</c:v>
                </c:pt>
                <c:pt idx="2066">
                  <c:v>-3.0505000000000002E-11</c:v>
                </c:pt>
                <c:pt idx="2067">
                  <c:v>-2.8819000000000002E-11</c:v>
                </c:pt>
                <c:pt idx="2068">
                  <c:v>-2.7692000000000001E-11</c:v>
                </c:pt>
                <c:pt idx="2069">
                  <c:v>-2.7029E-11</c:v>
                </c:pt>
                <c:pt idx="2070">
                  <c:v>-2.6609E-11</c:v>
                </c:pt>
                <c:pt idx="2071">
                  <c:v>-2.6443000000000001E-11</c:v>
                </c:pt>
                <c:pt idx="2072">
                  <c:v>-2.6727000000000001E-11</c:v>
                </c:pt>
                <c:pt idx="2073">
                  <c:v>-2.7647E-11</c:v>
                </c:pt>
                <c:pt idx="2074">
                  <c:v>-2.8973000000000001E-11</c:v>
                </c:pt>
                <c:pt idx="2075">
                  <c:v>-3.0645000000000001E-11</c:v>
                </c:pt>
                <c:pt idx="2076">
                  <c:v>-3.2447000000000002E-11</c:v>
                </c:pt>
                <c:pt idx="2077">
                  <c:v>-3.4203000000000002E-11</c:v>
                </c:pt>
                <c:pt idx="2078">
                  <c:v>-3.5586999999999997E-11</c:v>
                </c:pt>
                <c:pt idx="2079">
                  <c:v>-3.7110000000000002E-11</c:v>
                </c:pt>
                <c:pt idx="2080">
                  <c:v>-3.8457999999999998E-11</c:v>
                </c:pt>
                <c:pt idx="2081">
                  <c:v>-3.9662E-11</c:v>
                </c:pt>
                <c:pt idx="2082">
                  <c:v>-4.1233999999999998E-11</c:v>
                </c:pt>
                <c:pt idx="2083">
                  <c:v>-4.2618E-11</c:v>
                </c:pt>
                <c:pt idx="2084">
                  <c:v>-4.4027999999999998E-11</c:v>
                </c:pt>
                <c:pt idx="2085">
                  <c:v>-4.5215999999999998E-11</c:v>
                </c:pt>
                <c:pt idx="2086">
                  <c:v>-4.6118E-11</c:v>
                </c:pt>
                <c:pt idx="2087">
                  <c:v>-4.7111000000000002E-11</c:v>
                </c:pt>
                <c:pt idx="2088">
                  <c:v>-4.7832000000000002E-11</c:v>
                </c:pt>
                <c:pt idx="2089">
                  <c:v>-4.8143999999999997E-11</c:v>
                </c:pt>
                <c:pt idx="2090">
                  <c:v>-4.8363000000000001E-11</c:v>
                </c:pt>
                <c:pt idx="2091">
                  <c:v>-4.8372000000000001E-11</c:v>
                </c:pt>
                <c:pt idx="2092">
                  <c:v>-4.8482000000000001E-11</c:v>
                </c:pt>
                <c:pt idx="2093">
                  <c:v>-4.8479999999999997E-11</c:v>
                </c:pt>
                <c:pt idx="2094">
                  <c:v>-4.8413999999999999E-11</c:v>
                </c:pt>
                <c:pt idx="2095">
                  <c:v>-4.8271000000000001E-11</c:v>
                </c:pt>
                <c:pt idx="2096">
                  <c:v>-4.7801999999999997E-11</c:v>
                </c:pt>
                <c:pt idx="2097">
                  <c:v>-4.6489999999999999E-11</c:v>
                </c:pt>
                <c:pt idx="2098">
                  <c:v>-4.4543999999999998E-11</c:v>
                </c:pt>
                <c:pt idx="2099">
                  <c:v>-4.1865000000000002E-11</c:v>
                </c:pt>
                <c:pt idx="2100">
                  <c:v>-3.8738000000000002E-11</c:v>
                </c:pt>
                <c:pt idx="2101">
                  <c:v>-3.6126E-11</c:v>
                </c:pt>
                <c:pt idx="2102">
                  <c:v>-3.3806999999999998E-11</c:v>
                </c:pt>
                <c:pt idx="2103">
                  <c:v>-3.1559000000000003E-11</c:v>
                </c:pt>
                <c:pt idx="2104">
                  <c:v>-2.9876000000000002E-11</c:v>
                </c:pt>
                <c:pt idx="2105">
                  <c:v>-2.8736E-11</c:v>
                </c:pt>
                <c:pt idx="2106">
                  <c:v>-2.7722999999999999E-11</c:v>
                </c:pt>
                <c:pt idx="2107">
                  <c:v>-2.8009E-11</c:v>
                </c:pt>
                <c:pt idx="2108">
                  <c:v>1.11509E-10</c:v>
                </c:pt>
                <c:pt idx="2109">
                  <c:v>-2.1799E-11</c:v>
                </c:pt>
                <c:pt idx="2110">
                  <c:v>-3.3247999999999997E-11</c:v>
                </c:pt>
                <c:pt idx="2111">
                  <c:v>-2.8588999999999999E-11</c:v>
                </c:pt>
                <c:pt idx="2112">
                  <c:v>-3.12E-11</c:v>
                </c:pt>
                <c:pt idx="2113">
                  <c:v>-3.0649999999999999E-11</c:v>
                </c:pt>
                <c:pt idx="2114">
                  <c:v>-3.0681E-11</c:v>
                </c:pt>
                <c:pt idx="2115">
                  <c:v>-3.1546000000000001E-11</c:v>
                </c:pt>
                <c:pt idx="2116">
                  <c:v>-3.2805999999999999E-11</c:v>
                </c:pt>
                <c:pt idx="2117">
                  <c:v>-3.4484000000000002E-11</c:v>
                </c:pt>
                <c:pt idx="2118">
                  <c:v>-3.6811000000000002E-11</c:v>
                </c:pt>
                <c:pt idx="2119">
                  <c:v>-4.0243000000000001E-11</c:v>
                </c:pt>
                <c:pt idx="2120">
                  <c:v>-4.4073999999999998E-11</c:v>
                </c:pt>
                <c:pt idx="2121">
                  <c:v>-4.7466999999999999E-11</c:v>
                </c:pt>
                <c:pt idx="2122">
                  <c:v>-4.9487000000000002E-11</c:v>
                </c:pt>
                <c:pt idx="2123">
                  <c:v>-4.9926E-11</c:v>
                </c:pt>
                <c:pt idx="2124">
                  <c:v>-4.9045999999999999E-11</c:v>
                </c:pt>
                <c:pt idx="2125">
                  <c:v>-4.7246999999999999E-11</c:v>
                </c:pt>
                <c:pt idx="2126">
                  <c:v>-4.5218000000000002E-11</c:v>
                </c:pt>
                <c:pt idx="2127">
                  <c:v>-4.409E-11</c:v>
                </c:pt>
                <c:pt idx="2128">
                  <c:v>-4.4836999999999997E-11</c:v>
                </c:pt>
                <c:pt idx="2129">
                  <c:v>-4.6500000000000001E-11</c:v>
                </c:pt>
                <c:pt idx="2130">
                  <c:v>-4.8979E-11</c:v>
                </c:pt>
                <c:pt idx="2131">
                  <c:v>-5.1280999999999998E-11</c:v>
                </c:pt>
                <c:pt idx="2132">
                  <c:v>-5.2837999999999998E-11</c:v>
                </c:pt>
                <c:pt idx="2133">
                  <c:v>-5.3352E-11</c:v>
                </c:pt>
                <c:pt idx="2134">
                  <c:v>-5.2636000000000003E-11</c:v>
                </c:pt>
                <c:pt idx="2135">
                  <c:v>-5.0397999999999998E-11</c:v>
                </c:pt>
                <c:pt idx="2136">
                  <c:v>-4.6693000000000002E-11</c:v>
                </c:pt>
                <c:pt idx="2137">
                  <c:v>-4.2005000000000001E-11</c:v>
                </c:pt>
                <c:pt idx="2138">
                  <c:v>-3.7425999999999998E-11</c:v>
                </c:pt>
                <c:pt idx="2139">
                  <c:v>-3.4264000000000002E-11</c:v>
                </c:pt>
                <c:pt idx="2140">
                  <c:v>-3.1295E-11</c:v>
                </c:pt>
                <c:pt idx="2141">
                  <c:v>-2.827E-11</c:v>
                </c:pt>
                <c:pt idx="2142">
                  <c:v>-2.5943E-11</c:v>
                </c:pt>
                <c:pt idx="2143">
                  <c:v>-2.4765000000000001E-11</c:v>
                </c:pt>
                <c:pt idx="2144">
                  <c:v>-2.4705E-11</c:v>
                </c:pt>
                <c:pt idx="2145">
                  <c:v>-2.4850999999999999E-11</c:v>
                </c:pt>
                <c:pt idx="2146">
                  <c:v>-2.5163999999999999E-11</c:v>
                </c:pt>
                <c:pt idx="2147">
                  <c:v>-2.6351999999999999E-11</c:v>
                </c:pt>
                <c:pt idx="2148">
                  <c:v>-2.7942999999999999E-11</c:v>
                </c:pt>
                <c:pt idx="2149">
                  <c:v>-3.0389999999999998E-11</c:v>
                </c:pt>
                <c:pt idx="2150">
                  <c:v>-3.2649000000000003E-11</c:v>
                </c:pt>
                <c:pt idx="2151">
                  <c:v>-3.5476000000000001E-11</c:v>
                </c:pt>
                <c:pt idx="2152">
                  <c:v>-3.8108E-11</c:v>
                </c:pt>
                <c:pt idx="2153">
                  <c:v>-3.9835999999999999E-11</c:v>
                </c:pt>
                <c:pt idx="2154">
                  <c:v>-4.0732999999999998E-11</c:v>
                </c:pt>
                <c:pt idx="2155">
                  <c:v>-4.0650000000000003E-11</c:v>
                </c:pt>
                <c:pt idx="2156">
                  <c:v>-4.0540000000000003E-11</c:v>
                </c:pt>
                <c:pt idx="2157">
                  <c:v>-3.9532000000000002E-11</c:v>
                </c:pt>
                <c:pt idx="2158">
                  <c:v>-3.9050999999999999E-11</c:v>
                </c:pt>
                <c:pt idx="2159">
                  <c:v>-3.9294999999999998E-11</c:v>
                </c:pt>
                <c:pt idx="2160">
                  <c:v>-3.9935999999999998E-11</c:v>
                </c:pt>
                <c:pt idx="2161">
                  <c:v>-4.1050000000000003E-11</c:v>
                </c:pt>
                <c:pt idx="2162">
                  <c:v>-4.2870000000000003E-11</c:v>
                </c:pt>
                <c:pt idx="2163">
                  <c:v>-4.5246999999999999E-11</c:v>
                </c:pt>
                <c:pt idx="2164">
                  <c:v>-4.7081000000000003E-11</c:v>
                </c:pt>
                <c:pt idx="2165">
                  <c:v>-4.8843000000000003E-11</c:v>
                </c:pt>
                <c:pt idx="2166">
                  <c:v>-5.0436E-11</c:v>
                </c:pt>
                <c:pt idx="2167">
                  <c:v>-5.1463999999999998E-11</c:v>
                </c:pt>
                <c:pt idx="2168">
                  <c:v>-5.2052999999999997E-11</c:v>
                </c:pt>
                <c:pt idx="2169">
                  <c:v>-5.2143E-11</c:v>
                </c:pt>
                <c:pt idx="2170">
                  <c:v>-5.1383000000000001E-11</c:v>
                </c:pt>
                <c:pt idx="2171">
                  <c:v>-5.0274E-11</c:v>
                </c:pt>
                <c:pt idx="2172">
                  <c:v>-4.8602000000000003E-11</c:v>
                </c:pt>
                <c:pt idx="2173">
                  <c:v>-4.6058000000000003E-11</c:v>
                </c:pt>
                <c:pt idx="2174">
                  <c:v>-4.3238E-11</c:v>
                </c:pt>
                <c:pt idx="2175">
                  <c:v>-4.1101000000000001E-11</c:v>
                </c:pt>
                <c:pt idx="2176">
                  <c:v>-3.8923E-11</c:v>
                </c:pt>
                <c:pt idx="2177">
                  <c:v>-3.6356000000000002E-11</c:v>
                </c:pt>
                <c:pt idx="2178">
                  <c:v>-3.3964E-11</c:v>
                </c:pt>
                <c:pt idx="2179">
                  <c:v>-3.1012000000000002E-11</c:v>
                </c:pt>
                <c:pt idx="2180">
                  <c:v>-2.8867E-11</c:v>
                </c:pt>
                <c:pt idx="2181">
                  <c:v>-2.7571999999999999E-11</c:v>
                </c:pt>
                <c:pt idx="2182">
                  <c:v>-2.7606E-11</c:v>
                </c:pt>
                <c:pt idx="2183">
                  <c:v>-2.8226999999999999E-11</c:v>
                </c:pt>
                <c:pt idx="2184">
                  <c:v>-2.9198999999999998E-11</c:v>
                </c:pt>
                <c:pt idx="2185">
                  <c:v>-3.0383000000000003E-11</c:v>
                </c:pt>
                <c:pt idx="2186">
                  <c:v>-3.1678999999999999E-11</c:v>
                </c:pt>
                <c:pt idx="2187">
                  <c:v>-3.3342000000000002E-11</c:v>
                </c:pt>
                <c:pt idx="2188">
                  <c:v>-3.4472999999999998E-11</c:v>
                </c:pt>
                <c:pt idx="2189">
                  <c:v>-3.5073999999999997E-11</c:v>
                </c:pt>
                <c:pt idx="2190">
                  <c:v>-3.5573E-11</c:v>
                </c:pt>
                <c:pt idx="2191">
                  <c:v>-3.5694999999999999E-11</c:v>
                </c:pt>
                <c:pt idx="2192">
                  <c:v>-3.5305999999999997E-11</c:v>
                </c:pt>
                <c:pt idx="2193">
                  <c:v>-3.5196000000000003E-11</c:v>
                </c:pt>
                <c:pt idx="2194">
                  <c:v>-3.4976000000000003E-11</c:v>
                </c:pt>
                <c:pt idx="2195">
                  <c:v>-3.5399E-11</c:v>
                </c:pt>
                <c:pt idx="2196">
                  <c:v>-3.6686999999999998E-11</c:v>
                </c:pt>
                <c:pt idx="2197">
                  <c:v>-3.8356000000000002E-11</c:v>
                </c:pt>
                <c:pt idx="2198">
                  <c:v>-4.0705000000000003E-11</c:v>
                </c:pt>
                <c:pt idx="2199">
                  <c:v>-4.4525999999999998E-11</c:v>
                </c:pt>
                <c:pt idx="2200">
                  <c:v>-4.9246999999999998E-11</c:v>
                </c:pt>
                <c:pt idx="2201">
                  <c:v>-5.2923000000000003E-11</c:v>
                </c:pt>
                <c:pt idx="2202">
                  <c:v>-5.5497000000000002E-11</c:v>
                </c:pt>
                <c:pt idx="2203">
                  <c:v>-5.7509999999999997E-11</c:v>
                </c:pt>
                <c:pt idx="2204">
                  <c:v>-5.8050000000000002E-11</c:v>
                </c:pt>
                <c:pt idx="2205">
                  <c:v>-5.6740999999999998E-11</c:v>
                </c:pt>
                <c:pt idx="2206">
                  <c:v>-5.3280999999999998E-11</c:v>
                </c:pt>
                <c:pt idx="2207">
                  <c:v>-4.9001000000000001E-11</c:v>
                </c:pt>
                <c:pt idx="2208">
                  <c:v>-4.4372999999999998E-11</c:v>
                </c:pt>
                <c:pt idx="2209">
                  <c:v>-4.0784000000000002E-11</c:v>
                </c:pt>
                <c:pt idx="2210">
                  <c:v>-3.9950000000000002E-11</c:v>
                </c:pt>
                <c:pt idx="2211">
                  <c:v>-3.9607E-11</c:v>
                </c:pt>
                <c:pt idx="2212">
                  <c:v>-3.9410000000000003E-11</c:v>
                </c:pt>
                <c:pt idx="2213">
                  <c:v>-3.9494E-11</c:v>
                </c:pt>
                <c:pt idx="2214">
                  <c:v>-3.8225999999999998E-11</c:v>
                </c:pt>
                <c:pt idx="2215">
                  <c:v>-3.6698000000000002E-11</c:v>
                </c:pt>
                <c:pt idx="2216">
                  <c:v>-3.4863000000000003E-11</c:v>
                </c:pt>
                <c:pt idx="2217">
                  <c:v>-3.3387000000000001E-11</c:v>
                </c:pt>
                <c:pt idx="2218">
                  <c:v>-3.2677999999999999E-11</c:v>
                </c:pt>
                <c:pt idx="2219">
                  <c:v>-3.1677000000000001E-11</c:v>
                </c:pt>
                <c:pt idx="2220">
                  <c:v>-3.0841999999999998E-11</c:v>
                </c:pt>
                <c:pt idx="2221">
                  <c:v>-3.0336E-11</c:v>
                </c:pt>
                <c:pt idx="2222">
                  <c:v>-2.9491999999999998E-11</c:v>
                </c:pt>
                <c:pt idx="2223">
                  <c:v>-2.8652E-11</c:v>
                </c:pt>
                <c:pt idx="2224">
                  <c:v>-2.8093E-11</c:v>
                </c:pt>
                <c:pt idx="2225">
                  <c:v>-2.8122999999999999E-11</c:v>
                </c:pt>
                <c:pt idx="2226">
                  <c:v>-2.8851000000000001E-11</c:v>
                </c:pt>
                <c:pt idx="2227">
                  <c:v>-3.0774000000000003E-11</c:v>
                </c:pt>
                <c:pt idx="2228">
                  <c:v>-3.3002E-11</c:v>
                </c:pt>
                <c:pt idx="2229">
                  <c:v>-3.4792000000000001E-11</c:v>
                </c:pt>
                <c:pt idx="2230">
                  <c:v>-3.5974999999999997E-11</c:v>
                </c:pt>
                <c:pt idx="2231">
                  <c:v>-3.6988000000000002E-11</c:v>
                </c:pt>
                <c:pt idx="2232">
                  <c:v>-3.8093000000000001E-11</c:v>
                </c:pt>
                <c:pt idx="2233">
                  <c:v>-3.9248999999999998E-11</c:v>
                </c:pt>
                <c:pt idx="2234">
                  <c:v>-4.0151E-11</c:v>
                </c:pt>
                <c:pt idx="2235">
                  <c:v>-4.1083999999999997E-11</c:v>
                </c:pt>
                <c:pt idx="2236">
                  <c:v>-4.2408000000000001E-11</c:v>
                </c:pt>
                <c:pt idx="2237">
                  <c:v>-4.3798000000000002E-11</c:v>
                </c:pt>
                <c:pt idx="2238">
                  <c:v>-4.5762000000000003E-11</c:v>
                </c:pt>
                <c:pt idx="2239">
                  <c:v>-4.7556E-11</c:v>
                </c:pt>
                <c:pt idx="2240">
                  <c:v>-4.8880999999999999E-11</c:v>
                </c:pt>
                <c:pt idx="2241">
                  <c:v>-4.9280999999999999E-11</c:v>
                </c:pt>
                <c:pt idx="2242">
                  <c:v>-4.9124000000000003E-11</c:v>
                </c:pt>
                <c:pt idx="2243">
                  <c:v>-4.9310000000000002E-11</c:v>
                </c:pt>
                <c:pt idx="2244">
                  <c:v>-4.9875999999999998E-11</c:v>
                </c:pt>
                <c:pt idx="2245">
                  <c:v>-4.9544E-11</c:v>
                </c:pt>
                <c:pt idx="2246">
                  <c:v>-4.8375000000000001E-11</c:v>
                </c:pt>
                <c:pt idx="2247">
                  <c:v>-4.6446999999999999E-11</c:v>
                </c:pt>
                <c:pt idx="2248">
                  <c:v>-4.4848000000000001E-11</c:v>
                </c:pt>
                <c:pt idx="2249">
                  <c:v>-4.3771000000000003E-11</c:v>
                </c:pt>
                <c:pt idx="2250">
                  <c:v>-4.2726999999999998E-11</c:v>
                </c:pt>
                <c:pt idx="2251">
                  <c:v>-4.2048000000000002E-11</c:v>
                </c:pt>
                <c:pt idx="2252">
                  <c:v>-4.0325E-11</c:v>
                </c:pt>
                <c:pt idx="2253">
                  <c:v>-3.7253000000000001E-11</c:v>
                </c:pt>
                <c:pt idx="2254">
                  <c:v>-3.4114000000000001E-11</c:v>
                </c:pt>
                <c:pt idx="2255">
                  <c:v>-3.1217999999999999E-11</c:v>
                </c:pt>
                <c:pt idx="2256">
                  <c:v>-2.8814999999999999E-11</c:v>
                </c:pt>
                <c:pt idx="2257">
                  <c:v>-2.7373000000000001E-11</c:v>
                </c:pt>
                <c:pt idx="2258">
                  <c:v>-2.6826999999999999E-11</c:v>
                </c:pt>
                <c:pt idx="2259">
                  <c:v>-2.6182000000000001E-11</c:v>
                </c:pt>
                <c:pt idx="2260">
                  <c:v>-2.5844999999999999E-11</c:v>
                </c:pt>
                <c:pt idx="2261">
                  <c:v>-2.6084000000000001E-11</c:v>
                </c:pt>
                <c:pt idx="2262">
                  <c:v>-2.6664E-11</c:v>
                </c:pt>
                <c:pt idx="2263">
                  <c:v>-2.7702999999999999E-11</c:v>
                </c:pt>
                <c:pt idx="2264">
                  <c:v>-2.9054000000000001E-11</c:v>
                </c:pt>
                <c:pt idx="2265">
                  <c:v>-3.0605000000000001E-11</c:v>
                </c:pt>
                <c:pt idx="2266">
                  <c:v>-3.2733E-11</c:v>
                </c:pt>
                <c:pt idx="2267">
                  <c:v>-3.4823000000000002E-11</c:v>
                </c:pt>
                <c:pt idx="2268">
                  <c:v>-3.7214000000000002E-11</c:v>
                </c:pt>
                <c:pt idx="2269">
                  <c:v>-3.9782000000000002E-11</c:v>
                </c:pt>
                <c:pt idx="2270">
                  <c:v>-4.1727000000000001E-11</c:v>
                </c:pt>
                <c:pt idx="2271">
                  <c:v>-4.2487E-11</c:v>
                </c:pt>
                <c:pt idx="2272">
                  <c:v>-4.2625000000000001E-11</c:v>
                </c:pt>
                <c:pt idx="2273">
                  <c:v>-4.2573000000000001E-11</c:v>
                </c:pt>
                <c:pt idx="2274">
                  <c:v>-4.3193999999999997E-11</c:v>
                </c:pt>
                <c:pt idx="2275">
                  <c:v>-4.3774000000000003E-11</c:v>
                </c:pt>
                <c:pt idx="2276">
                  <c:v>-4.5316000000000003E-11</c:v>
                </c:pt>
                <c:pt idx="2277">
                  <c:v>-4.7261000000000002E-11</c:v>
                </c:pt>
                <c:pt idx="2278">
                  <c:v>-5.0290999999999997E-11</c:v>
                </c:pt>
                <c:pt idx="2279">
                  <c:v>-5.3338000000000002E-11</c:v>
                </c:pt>
                <c:pt idx="2280">
                  <c:v>-5.4965000000000001E-11</c:v>
                </c:pt>
                <c:pt idx="2281">
                  <c:v>-5.5383E-11</c:v>
                </c:pt>
                <c:pt idx="2282">
                  <c:v>-5.4913000000000001E-11</c:v>
                </c:pt>
                <c:pt idx="2283">
                  <c:v>-5.2965999999999997E-11</c:v>
                </c:pt>
                <c:pt idx="2284">
                  <c:v>-5.0473999999999997E-11</c:v>
                </c:pt>
                <c:pt idx="2285">
                  <c:v>-4.773E-11</c:v>
                </c:pt>
                <c:pt idx="2286">
                  <c:v>-4.4534999999999998E-11</c:v>
                </c:pt>
                <c:pt idx="2287">
                  <c:v>-4.1522E-11</c:v>
                </c:pt>
                <c:pt idx="2288">
                  <c:v>-3.8484000000000001E-11</c:v>
                </c:pt>
                <c:pt idx="2289">
                  <c:v>-3.5590999999999999E-11</c:v>
                </c:pt>
                <c:pt idx="2290">
                  <c:v>-3.3003000000000002E-11</c:v>
                </c:pt>
                <c:pt idx="2291">
                  <c:v>-3.1107999999999999E-11</c:v>
                </c:pt>
                <c:pt idx="2292">
                  <c:v>-2.9971999999999999E-11</c:v>
                </c:pt>
                <c:pt idx="2293">
                  <c:v>-2.9174999999999999E-11</c:v>
                </c:pt>
                <c:pt idx="2294">
                  <c:v>-2.9488000000000002E-11</c:v>
                </c:pt>
                <c:pt idx="2295">
                  <c:v>-3.0493999999999998E-11</c:v>
                </c:pt>
                <c:pt idx="2296">
                  <c:v>-3.1039000000000001E-11</c:v>
                </c:pt>
                <c:pt idx="2297">
                  <c:v>-3.1898999999999999E-11</c:v>
                </c:pt>
                <c:pt idx="2298">
                  <c:v>-3.2044999999999998E-11</c:v>
                </c:pt>
                <c:pt idx="2299">
                  <c:v>-3.1634E-11</c:v>
                </c:pt>
                <c:pt idx="2300">
                  <c:v>-3.0847999999999998E-11</c:v>
                </c:pt>
                <c:pt idx="2301">
                  <c:v>-2.9936E-11</c:v>
                </c:pt>
                <c:pt idx="2302">
                  <c:v>-2.9311000000000002E-11</c:v>
                </c:pt>
                <c:pt idx="2303">
                  <c:v>-2.907E-11</c:v>
                </c:pt>
                <c:pt idx="2304">
                  <c:v>-2.9032999999999999E-11</c:v>
                </c:pt>
                <c:pt idx="2305">
                  <c:v>-2.971E-11</c:v>
                </c:pt>
                <c:pt idx="2306">
                  <c:v>-3.1693999999999998E-11</c:v>
                </c:pt>
                <c:pt idx="2307">
                  <c:v>-3.5156000000000002E-11</c:v>
                </c:pt>
                <c:pt idx="2308">
                  <c:v>-3.8545000000000001E-11</c:v>
                </c:pt>
                <c:pt idx="2309">
                  <c:v>-4.2259999999999998E-11</c:v>
                </c:pt>
                <c:pt idx="2310">
                  <c:v>-4.5226E-11</c:v>
                </c:pt>
                <c:pt idx="2311">
                  <c:v>-4.7170999999999999E-11</c:v>
                </c:pt>
                <c:pt idx="2312">
                  <c:v>-4.8021999999999997E-11</c:v>
                </c:pt>
                <c:pt idx="2313">
                  <c:v>-4.8138999999999999E-11</c:v>
                </c:pt>
                <c:pt idx="2314">
                  <c:v>-4.8177999999999998E-11</c:v>
                </c:pt>
                <c:pt idx="2315">
                  <c:v>-4.8363000000000001E-11</c:v>
                </c:pt>
                <c:pt idx="2316">
                  <c:v>-4.8425999999999999E-11</c:v>
                </c:pt>
                <c:pt idx="2317">
                  <c:v>-4.8904999999999998E-11</c:v>
                </c:pt>
                <c:pt idx="2318">
                  <c:v>-4.9203999999999998E-11</c:v>
                </c:pt>
                <c:pt idx="2319">
                  <c:v>-4.8623000000000002E-11</c:v>
                </c:pt>
                <c:pt idx="2320">
                  <c:v>-4.7175999999999997E-11</c:v>
                </c:pt>
                <c:pt idx="2321">
                  <c:v>-4.6201000000000002E-11</c:v>
                </c:pt>
                <c:pt idx="2322">
                  <c:v>-4.5294999999999997E-11</c:v>
                </c:pt>
                <c:pt idx="2323">
                  <c:v>-4.504E-11</c:v>
                </c:pt>
                <c:pt idx="2324">
                  <c:v>-4.5416000000000001E-11</c:v>
                </c:pt>
                <c:pt idx="2325">
                  <c:v>-4.5169000000000002E-11</c:v>
                </c:pt>
                <c:pt idx="2326">
                  <c:v>-4.4161999999999997E-11</c:v>
                </c:pt>
                <c:pt idx="2327">
                  <c:v>-4.2442000000000002E-11</c:v>
                </c:pt>
                <c:pt idx="2328">
                  <c:v>-4.0393000000000002E-11</c:v>
                </c:pt>
                <c:pt idx="2329">
                  <c:v>-3.1085000000000002E-11</c:v>
                </c:pt>
                <c:pt idx="2330">
                  <c:v>-3.2707999999999998E-11</c:v>
                </c:pt>
                <c:pt idx="2331">
                  <c:v>-3.2896000000000002E-11</c:v>
                </c:pt>
                <c:pt idx="2332">
                  <c:v>-3.1452000000000003E-11</c:v>
                </c:pt>
                <c:pt idx="2333">
                  <c:v>-3.0087000000000003E-11</c:v>
                </c:pt>
                <c:pt idx="2334">
                  <c:v>-2.8113999999999999E-11</c:v>
                </c:pt>
                <c:pt idx="2335">
                  <c:v>-2.7588000000000001E-11</c:v>
                </c:pt>
                <c:pt idx="2336">
                  <c:v>-2.7017000000000001E-11</c:v>
                </c:pt>
                <c:pt idx="2337">
                  <c:v>-2.6452000000000001E-11</c:v>
                </c:pt>
                <c:pt idx="2338">
                  <c:v>-2.6201E-11</c:v>
                </c:pt>
                <c:pt idx="2339">
                  <c:v>-2.6514999999999998E-11</c:v>
                </c:pt>
                <c:pt idx="2340">
                  <c:v>-2.7414000000000001E-11</c:v>
                </c:pt>
                <c:pt idx="2341">
                  <c:v>-2.8790000000000002E-11</c:v>
                </c:pt>
                <c:pt idx="2342">
                  <c:v>-3.0874000000000001E-11</c:v>
                </c:pt>
                <c:pt idx="2343">
                  <c:v>-3.3216000000000001E-11</c:v>
                </c:pt>
                <c:pt idx="2344">
                  <c:v>-3.5732E-11</c:v>
                </c:pt>
                <c:pt idx="2345">
                  <c:v>-3.7727999999999998E-11</c:v>
                </c:pt>
                <c:pt idx="2346">
                  <c:v>-4.0099E-11</c:v>
                </c:pt>
                <c:pt idx="2347">
                  <c:v>-4.2265000000000002E-11</c:v>
                </c:pt>
                <c:pt idx="2348">
                  <c:v>-4.3864E-11</c:v>
                </c:pt>
                <c:pt idx="2349">
                  <c:v>-4.6002E-11</c:v>
                </c:pt>
                <c:pt idx="2350">
                  <c:v>-4.7429999999999998E-11</c:v>
                </c:pt>
                <c:pt idx="2351">
                  <c:v>-4.7721E-11</c:v>
                </c:pt>
                <c:pt idx="2352">
                  <c:v>-4.7098E-11</c:v>
                </c:pt>
                <c:pt idx="2353">
                  <c:v>-4.6271000000000001E-11</c:v>
                </c:pt>
                <c:pt idx="2354">
                  <c:v>-4.6629000000000003E-11</c:v>
                </c:pt>
                <c:pt idx="2355">
                  <c:v>-4.7883E-11</c:v>
                </c:pt>
                <c:pt idx="2356">
                  <c:v>-4.9887000000000002E-11</c:v>
                </c:pt>
                <c:pt idx="2357">
                  <c:v>-5.2526999999999999E-11</c:v>
                </c:pt>
                <c:pt idx="2358">
                  <c:v>-5.4465999999999998E-11</c:v>
                </c:pt>
                <c:pt idx="2359">
                  <c:v>-5.6099999999999999E-11</c:v>
                </c:pt>
                <c:pt idx="2360">
                  <c:v>-5.6358999999999998E-11</c:v>
                </c:pt>
                <c:pt idx="2361">
                  <c:v>-5.4559000000000001E-11</c:v>
                </c:pt>
                <c:pt idx="2362">
                  <c:v>-5.0767000000000003E-11</c:v>
                </c:pt>
                <c:pt idx="2363">
                  <c:v>-4.5872999999999999E-11</c:v>
                </c:pt>
                <c:pt idx="2364">
                  <c:v>-4.0227E-11</c:v>
                </c:pt>
                <c:pt idx="2365">
                  <c:v>-3.5037000000000003E-11</c:v>
                </c:pt>
                <c:pt idx="2366">
                  <c:v>-3.1116999999999998E-11</c:v>
                </c:pt>
                <c:pt idx="2367">
                  <c:v>-2.838E-11</c:v>
                </c:pt>
                <c:pt idx="2368">
                  <c:v>-2.7357999999999999E-11</c:v>
                </c:pt>
                <c:pt idx="2369">
                  <c:v>-2.7512000000000002E-11</c:v>
                </c:pt>
                <c:pt idx="2370">
                  <c:v>-2.8122E-11</c:v>
                </c:pt>
                <c:pt idx="2371">
                  <c:v>-2.8296E-11</c:v>
                </c:pt>
                <c:pt idx="2372">
                  <c:v>-2.8667999999999999E-11</c:v>
                </c:pt>
                <c:pt idx="2373">
                  <c:v>-2.6582000000000001E-11</c:v>
                </c:pt>
                <c:pt idx="2374">
                  <c:v>-3.062E-11</c:v>
                </c:pt>
                <c:pt idx="2375">
                  <c:v>-3.1247999999999998E-11</c:v>
                </c:pt>
                <c:pt idx="2376">
                  <c:v>-3.1739000000000003E-11</c:v>
                </c:pt>
                <c:pt idx="2377">
                  <c:v>-3.2081000000000003E-11</c:v>
                </c:pt>
                <c:pt idx="2378">
                  <c:v>-3.2685999999999997E-11</c:v>
                </c:pt>
                <c:pt idx="2379">
                  <c:v>-3.3427000000000001E-11</c:v>
                </c:pt>
                <c:pt idx="2380">
                  <c:v>-3.4194000000000002E-11</c:v>
                </c:pt>
                <c:pt idx="2381">
                  <c:v>-3.4764E-11</c:v>
                </c:pt>
                <c:pt idx="2382">
                  <c:v>-3.5647000000000001E-11</c:v>
                </c:pt>
                <c:pt idx="2383">
                  <c:v>-3.7073000000000001E-11</c:v>
                </c:pt>
                <c:pt idx="2384">
                  <c:v>-3.6594000000000002E-11</c:v>
                </c:pt>
                <c:pt idx="2385">
                  <c:v>-3.7669999999999998E-11</c:v>
                </c:pt>
                <c:pt idx="2386">
                  <c:v>-4.0024999999999999E-11</c:v>
                </c:pt>
                <c:pt idx="2387">
                  <c:v>-4.114E-11</c:v>
                </c:pt>
                <c:pt idx="2388">
                  <c:v>-4.2998999999999998E-11</c:v>
                </c:pt>
                <c:pt idx="2389">
                  <c:v>-4.4568000000000003E-11</c:v>
                </c:pt>
                <c:pt idx="2390">
                  <c:v>-4.6226000000000003E-11</c:v>
                </c:pt>
                <c:pt idx="2391">
                  <c:v>-4.7359999999999999E-11</c:v>
                </c:pt>
                <c:pt idx="2392">
                  <c:v>-4.8268000000000001E-11</c:v>
                </c:pt>
                <c:pt idx="2393">
                  <c:v>-4.8871999999999999E-11</c:v>
                </c:pt>
                <c:pt idx="2394">
                  <c:v>-4.9554000000000002E-11</c:v>
                </c:pt>
                <c:pt idx="2395">
                  <c:v>-5.0317000000000001E-11</c:v>
                </c:pt>
                <c:pt idx="2396">
                  <c:v>-4.8092000000000003E-11</c:v>
                </c:pt>
                <c:pt idx="2397">
                  <c:v>-5.1243000000000002E-11</c:v>
                </c:pt>
                <c:pt idx="2398">
                  <c:v>-4.9515000000000003E-11</c:v>
                </c:pt>
                <c:pt idx="2399">
                  <c:v>-4.7663E-11</c:v>
                </c:pt>
                <c:pt idx="2400">
                  <c:v>-4.5132999999999997E-11</c:v>
                </c:pt>
                <c:pt idx="2401">
                  <c:v>-4.2207000000000002E-11</c:v>
                </c:pt>
                <c:pt idx="2402">
                  <c:v>-3.9590000000000002E-11</c:v>
                </c:pt>
                <c:pt idx="2403">
                  <c:v>-3.8097999999999999E-11</c:v>
                </c:pt>
                <c:pt idx="2404">
                  <c:v>-3.6948000000000001E-11</c:v>
                </c:pt>
                <c:pt idx="2405">
                  <c:v>-3.6108000000000001E-11</c:v>
                </c:pt>
                <c:pt idx="2406">
                  <c:v>-3.5757999999999997E-11</c:v>
                </c:pt>
                <c:pt idx="2407">
                  <c:v>-3.4878000000000002E-11</c:v>
                </c:pt>
                <c:pt idx="2408">
                  <c:v>-3.3259999999999997E-11</c:v>
                </c:pt>
                <c:pt idx="2409">
                  <c:v>-3.1696999999999998E-11</c:v>
                </c:pt>
                <c:pt idx="2410">
                  <c:v>-2.9965999999999999E-11</c:v>
                </c:pt>
                <c:pt idx="2411">
                  <c:v>-2.8832E-11</c:v>
                </c:pt>
                <c:pt idx="2412">
                  <c:v>-2.7762000000000001E-11</c:v>
                </c:pt>
                <c:pt idx="2413">
                  <c:v>-2.7754999999999999E-11</c:v>
                </c:pt>
                <c:pt idx="2414">
                  <c:v>-2.8409E-11</c:v>
                </c:pt>
                <c:pt idx="2415">
                  <c:v>-2.8881E-11</c:v>
                </c:pt>
                <c:pt idx="2416">
                  <c:v>-2.9393000000000001E-11</c:v>
                </c:pt>
                <c:pt idx="2417">
                  <c:v>-3.0495E-11</c:v>
                </c:pt>
                <c:pt idx="2418">
                  <c:v>-3.2405999999999999E-11</c:v>
                </c:pt>
                <c:pt idx="2419">
                  <c:v>-3.4657E-11</c:v>
                </c:pt>
                <c:pt idx="2420">
                  <c:v>-3.7605000000000002E-11</c:v>
                </c:pt>
                <c:pt idx="2421">
                  <c:v>-4.0961999999999998E-11</c:v>
                </c:pt>
                <c:pt idx="2422">
                  <c:v>-4.4259000000000002E-11</c:v>
                </c:pt>
                <c:pt idx="2423">
                  <c:v>-4.6828999999999999E-11</c:v>
                </c:pt>
                <c:pt idx="2424">
                  <c:v>-4.8403999999999998E-11</c:v>
                </c:pt>
                <c:pt idx="2425">
                  <c:v>-4.8925000000000002E-11</c:v>
                </c:pt>
                <c:pt idx="2426">
                  <c:v>-4.8323000000000001E-11</c:v>
                </c:pt>
                <c:pt idx="2427">
                  <c:v>-4.6180999999999998E-11</c:v>
                </c:pt>
                <c:pt idx="2428">
                  <c:v>-4.4432E-11</c:v>
                </c:pt>
                <c:pt idx="2429">
                  <c:v>-4.3108999999999998E-11</c:v>
                </c:pt>
                <c:pt idx="2430">
                  <c:v>-4.2384999999999998E-11</c:v>
                </c:pt>
                <c:pt idx="2431">
                  <c:v>-4.2491999999999998E-11</c:v>
                </c:pt>
                <c:pt idx="2432">
                  <c:v>-4.3977E-11</c:v>
                </c:pt>
                <c:pt idx="2433">
                  <c:v>-4.6256999999999997E-11</c:v>
                </c:pt>
                <c:pt idx="2434">
                  <c:v>-4.9261999999999997E-11</c:v>
                </c:pt>
                <c:pt idx="2435">
                  <c:v>-5.2070000000000001E-11</c:v>
                </c:pt>
                <c:pt idx="2436">
                  <c:v>-5.4364999999999998E-11</c:v>
                </c:pt>
                <c:pt idx="2437">
                  <c:v>-5.5078000000000001E-11</c:v>
                </c:pt>
                <c:pt idx="2438">
                  <c:v>-5.5298999999999997E-11</c:v>
                </c:pt>
                <c:pt idx="2439">
                  <c:v>-5.3781999999999998E-11</c:v>
                </c:pt>
                <c:pt idx="2440">
                  <c:v>-5.079E-11</c:v>
                </c:pt>
                <c:pt idx="2441">
                  <c:v>-4.5982999999999999E-11</c:v>
                </c:pt>
                <c:pt idx="2442">
                  <c:v>-4.1218999999999999E-11</c:v>
                </c:pt>
                <c:pt idx="2443">
                  <c:v>-3.6689000000000002E-11</c:v>
                </c:pt>
                <c:pt idx="2444">
                  <c:v>-3.3436000000000001E-11</c:v>
                </c:pt>
                <c:pt idx="2445">
                  <c:v>-3.0941000000000001E-11</c:v>
                </c:pt>
                <c:pt idx="2446">
                  <c:v>-2.8235E-11</c:v>
                </c:pt>
                <c:pt idx="2447">
                  <c:v>-2.6088E-11</c:v>
                </c:pt>
                <c:pt idx="2448">
                  <c:v>-2.5270999999999999E-11</c:v>
                </c:pt>
                <c:pt idx="2449">
                  <c:v>-2.4589E-11</c:v>
                </c:pt>
                <c:pt idx="2450">
                  <c:v>-2.4459E-11</c:v>
                </c:pt>
                <c:pt idx="2451">
                  <c:v>-2.4696000000000001E-11</c:v>
                </c:pt>
                <c:pt idx="2452">
                  <c:v>-2.5598E-11</c:v>
                </c:pt>
                <c:pt idx="2453">
                  <c:v>-2.7053999999999998E-11</c:v>
                </c:pt>
                <c:pt idx="2454">
                  <c:v>-2.9185000000000001E-11</c:v>
                </c:pt>
                <c:pt idx="2455">
                  <c:v>-3.1605999999999999E-11</c:v>
                </c:pt>
                <c:pt idx="2456">
                  <c:v>-3.4383000000000002E-11</c:v>
                </c:pt>
                <c:pt idx="2457">
                  <c:v>-3.6884000000000002E-11</c:v>
                </c:pt>
                <c:pt idx="2458">
                  <c:v>-3.9073E-11</c:v>
                </c:pt>
                <c:pt idx="2459">
                  <c:v>-4.0771000000000001E-11</c:v>
                </c:pt>
                <c:pt idx="2460">
                  <c:v>-4.0283999999999998E-11</c:v>
                </c:pt>
                <c:pt idx="2461">
                  <c:v>-4.2800999999999999E-11</c:v>
                </c:pt>
                <c:pt idx="2462">
                  <c:v>-4.3294999999999998E-11</c:v>
                </c:pt>
                <c:pt idx="2463">
                  <c:v>-4.4064999999999999E-11</c:v>
                </c:pt>
                <c:pt idx="2464">
                  <c:v>-4.4445999999999997E-11</c:v>
                </c:pt>
                <c:pt idx="2465">
                  <c:v>-4.4595999999999998E-11</c:v>
                </c:pt>
                <c:pt idx="2466">
                  <c:v>-4.4882000000000002E-11</c:v>
                </c:pt>
                <c:pt idx="2467">
                  <c:v>-4.5505999999999998E-11</c:v>
                </c:pt>
                <c:pt idx="2468">
                  <c:v>-4.6641000000000002E-11</c:v>
                </c:pt>
                <c:pt idx="2469">
                  <c:v>-4.8174000000000002E-11</c:v>
                </c:pt>
                <c:pt idx="2470">
                  <c:v>-4.9927000000000002E-11</c:v>
                </c:pt>
                <c:pt idx="2471">
                  <c:v>-5.1096000000000001E-11</c:v>
                </c:pt>
                <c:pt idx="2472">
                  <c:v>-5.2061999999999997E-11</c:v>
                </c:pt>
                <c:pt idx="2473">
                  <c:v>-5.2694999999999999E-11</c:v>
                </c:pt>
                <c:pt idx="2474">
                  <c:v>-5.2535999999999998E-11</c:v>
                </c:pt>
                <c:pt idx="2475">
                  <c:v>-5.1222000000000003E-11</c:v>
                </c:pt>
                <c:pt idx="2476">
                  <c:v>-4.9294000000000001E-11</c:v>
                </c:pt>
                <c:pt idx="2477">
                  <c:v>-4.6183000000000002E-11</c:v>
                </c:pt>
                <c:pt idx="2478">
                  <c:v>-4.4164000000000001E-11</c:v>
                </c:pt>
                <c:pt idx="2479">
                  <c:v>-4.1181999999999998E-11</c:v>
                </c:pt>
                <c:pt idx="2480">
                  <c:v>-3.834E-11</c:v>
                </c:pt>
                <c:pt idx="2481">
                  <c:v>-3.6981E-11</c:v>
                </c:pt>
                <c:pt idx="2482">
                  <c:v>-3.6083E-11</c:v>
                </c:pt>
                <c:pt idx="2483">
                  <c:v>-3.5419999999999999E-11</c:v>
                </c:pt>
                <c:pt idx="2484">
                  <c:v>-3.4380999999999997E-11</c:v>
                </c:pt>
                <c:pt idx="2485">
                  <c:v>-3.3938999999999999E-11</c:v>
                </c:pt>
                <c:pt idx="2486">
                  <c:v>-3.3751999999999998E-11</c:v>
                </c:pt>
                <c:pt idx="2487">
                  <c:v>-3.3855000000000002E-11</c:v>
                </c:pt>
                <c:pt idx="2488">
                  <c:v>-3.3317000000000001E-11</c:v>
                </c:pt>
                <c:pt idx="2489">
                  <c:v>-3.2420000000000003E-11</c:v>
                </c:pt>
                <c:pt idx="2490">
                  <c:v>-2.9909000000000001E-11</c:v>
                </c:pt>
                <c:pt idx="2491">
                  <c:v>-3.0869999999999999E-11</c:v>
                </c:pt>
                <c:pt idx="2492">
                  <c:v>-3.0786999999999998E-11</c:v>
                </c:pt>
                <c:pt idx="2493">
                  <c:v>-3.1259000000000002E-11</c:v>
                </c:pt>
                <c:pt idx="2494">
                  <c:v>-3.2441999999999998E-11</c:v>
                </c:pt>
                <c:pt idx="2495">
                  <c:v>-3.3253000000000001E-11</c:v>
                </c:pt>
                <c:pt idx="2496">
                  <c:v>-3.4322000000000002E-11</c:v>
                </c:pt>
                <c:pt idx="2497">
                  <c:v>-3.5332E-11</c:v>
                </c:pt>
                <c:pt idx="2498">
                  <c:v>-3.6805999999999998E-11</c:v>
                </c:pt>
                <c:pt idx="2499">
                  <c:v>-3.7908999999999999E-11</c:v>
                </c:pt>
                <c:pt idx="2500">
                  <c:v>-4.0546000000000003E-11</c:v>
                </c:pt>
                <c:pt idx="2501">
                  <c:v>-4.3312000000000001E-11</c:v>
                </c:pt>
                <c:pt idx="2502">
                  <c:v>-4.6411E-11</c:v>
                </c:pt>
                <c:pt idx="2503">
                  <c:v>-4.9471E-11</c:v>
                </c:pt>
                <c:pt idx="2504">
                  <c:v>-5.2479E-11</c:v>
                </c:pt>
                <c:pt idx="2505">
                  <c:v>-5.4917999999999998E-11</c:v>
                </c:pt>
                <c:pt idx="2506">
                  <c:v>-5.6590999999999997E-11</c:v>
                </c:pt>
                <c:pt idx="2507">
                  <c:v>-5.7326000000000002E-11</c:v>
                </c:pt>
                <c:pt idx="2508">
                  <c:v>-5.6675000000000001E-11</c:v>
                </c:pt>
                <c:pt idx="2509">
                  <c:v>-5.4599000000000002E-11</c:v>
                </c:pt>
                <c:pt idx="2510">
                  <c:v>-5.1796000000000003E-11</c:v>
                </c:pt>
                <c:pt idx="2511">
                  <c:v>-4.8996999999999999E-11</c:v>
                </c:pt>
                <c:pt idx="2512">
                  <c:v>-4.6751999999999998E-11</c:v>
                </c:pt>
                <c:pt idx="2513">
                  <c:v>-4.5114999999999997E-11</c:v>
                </c:pt>
                <c:pt idx="2514">
                  <c:v>-4.4191E-11</c:v>
                </c:pt>
                <c:pt idx="2515">
                  <c:v>-4.3483999999999997E-11</c:v>
                </c:pt>
                <c:pt idx="2516">
                  <c:v>-4.2644000000000003E-11</c:v>
                </c:pt>
                <c:pt idx="2517">
                  <c:v>-4.0957E-11</c:v>
                </c:pt>
                <c:pt idx="2518">
                  <c:v>-3.9141000000000002E-11</c:v>
                </c:pt>
                <c:pt idx="2519">
                  <c:v>-3.6936999999999997E-11</c:v>
                </c:pt>
                <c:pt idx="2520">
                  <c:v>-3.4001000000000001E-11</c:v>
                </c:pt>
                <c:pt idx="2521">
                  <c:v>-3.2231999999999999E-11</c:v>
                </c:pt>
                <c:pt idx="2522">
                  <c:v>-2.9690000000000003E-11</c:v>
                </c:pt>
                <c:pt idx="2523">
                  <c:v>-2.7626999999999999E-11</c:v>
                </c:pt>
                <c:pt idx="2524">
                  <c:v>-2.6325E-11</c:v>
                </c:pt>
                <c:pt idx="2525">
                  <c:v>-2.4865E-11</c:v>
                </c:pt>
                <c:pt idx="2526">
                  <c:v>-2.5124000000000002E-11</c:v>
                </c:pt>
                <c:pt idx="2527">
                  <c:v>-2.6771999999999999E-11</c:v>
                </c:pt>
                <c:pt idx="2528">
                  <c:v>-2.8699999999999998E-11</c:v>
                </c:pt>
                <c:pt idx="2529">
                  <c:v>-3.1201999999999997E-11</c:v>
                </c:pt>
                <c:pt idx="2530">
                  <c:v>-3.3061999999999998E-11</c:v>
                </c:pt>
                <c:pt idx="2531">
                  <c:v>-3.4829999999999998E-11</c:v>
                </c:pt>
                <c:pt idx="2532">
                  <c:v>-3.6175E-11</c:v>
                </c:pt>
                <c:pt idx="2533">
                  <c:v>-3.7693000000000001E-11</c:v>
                </c:pt>
                <c:pt idx="2534">
                  <c:v>-3.8753999999999997E-11</c:v>
                </c:pt>
                <c:pt idx="2535">
                  <c:v>-3.9098000000000002E-11</c:v>
                </c:pt>
                <c:pt idx="2536">
                  <c:v>-3.9318999999999998E-11</c:v>
                </c:pt>
                <c:pt idx="2537">
                  <c:v>-4.0801E-11</c:v>
                </c:pt>
                <c:pt idx="2538">
                  <c:v>-4.3022000000000001E-11</c:v>
                </c:pt>
                <c:pt idx="2539">
                  <c:v>-4.5599000000000001E-11</c:v>
                </c:pt>
                <c:pt idx="2540">
                  <c:v>-4.8494000000000001E-11</c:v>
                </c:pt>
                <c:pt idx="2541">
                  <c:v>-5.0657000000000003E-11</c:v>
                </c:pt>
                <c:pt idx="2542">
                  <c:v>-5.2003000000000001E-11</c:v>
                </c:pt>
                <c:pt idx="2543">
                  <c:v>-5.3619000000000002E-11</c:v>
                </c:pt>
                <c:pt idx="2544">
                  <c:v>-5.4566999999999999E-11</c:v>
                </c:pt>
                <c:pt idx="2545">
                  <c:v>-5.5056E-11</c:v>
                </c:pt>
                <c:pt idx="2546">
                  <c:v>-5.5097000000000002E-11</c:v>
                </c:pt>
                <c:pt idx="2547">
                  <c:v>-5.3912000000000002E-11</c:v>
                </c:pt>
                <c:pt idx="2548">
                  <c:v>-5.2024E-11</c:v>
                </c:pt>
                <c:pt idx="2549">
                  <c:v>-4.9521999999999998E-11</c:v>
                </c:pt>
                <c:pt idx="2550">
                  <c:v>-4.7498E-11</c:v>
                </c:pt>
                <c:pt idx="2551">
                  <c:v>-4.3694999999999997E-11</c:v>
                </c:pt>
                <c:pt idx="2552">
                  <c:v>-4.6411E-11</c:v>
                </c:pt>
                <c:pt idx="2553">
                  <c:v>-4.4452999999999999E-11</c:v>
                </c:pt>
                <c:pt idx="2554">
                  <c:v>-4.1196999999999997E-11</c:v>
                </c:pt>
                <c:pt idx="2555">
                  <c:v>-3.8413E-11</c:v>
                </c:pt>
                <c:pt idx="2556">
                  <c:v>-3.6051000000000003E-11</c:v>
                </c:pt>
                <c:pt idx="2557">
                  <c:v>-3.4453000000000001E-11</c:v>
                </c:pt>
                <c:pt idx="2558">
                  <c:v>-3.2890999999999998E-11</c:v>
                </c:pt>
                <c:pt idx="2559">
                  <c:v>-3.1757999999999998E-11</c:v>
                </c:pt>
                <c:pt idx="2560">
                  <c:v>-3.1174999999999998E-11</c:v>
                </c:pt>
                <c:pt idx="2561">
                  <c:v>-3.0346999999999997E-11</c:v>
                </c:pt>
                <c:pt idx="2562">
                  <c:v>-2.9430000000000002E-11</c:v>
                </c:pt>
                <c:pt idx="2563">
                  <c:v>-2.8637000000000001E-11</c:v>
                </c:pt>
                <c:pt idx="2564">
                  <c:v>-2.8246999999999999E-11</c:v>
                </c:pt>
                <c:pt idx="2565">
                  <c:v>-2.8664999999999999E-11</c:v>
                </c:pt>
                <c:pt idx="2566">
                  <c:v>-2.9681999999999999E-11</c:v>
                </c:pt>
                <c:pt idx="2567">
                  <c:v>-3.0923000000000001E-11</c:v>
                </c:pt>
                <c:pt idx="2568">
                  <c:v>-3.2087999999999998E-11</c:v>
                </c:pt>
                <c:pt idx="2569">
                  <c:v>-3.3888000000000001E-11</c:v>
                </c:pt>
                <c:pt idx="2570">
                  <c:v>-3.6124000000000002E-11</c:v>
                </c:pt>
                <c:pt idx="2571">
                  <c:v>-3.8207000000000003E-11</c:v>
                </c:pt>
                <c:pt idx="2572">
                  <c:v>-4.0441E-11</c:v>
                </c:pt>
                <c:pt idx="2573">
                  <c:v>-4.2897999999999998E-11</c:v>
                </c:pt>
                <c:pt idx="2574">
                  <c:v>-4.4956999999999999E-11</c:v>
                </c:pt>
                <c:pt idx="2575">
                  <c:v>-4.5267999999999998E-11</c:v>
                </c:pt>
                <c:pt idx="2576">
                  <c:v>-4.4748000000000003E-11</c:v>
                </c:pt>
                <c:pt idx="2577">
                  <c:v>-4.3786999999999998E-11</c:v>
                </c:pt>
                <c:pt idx="2578">
                  <c:v>-4.3719000000000003E-11</c:v>
                </c:pt>
                <c:pt idx="2579">
                  <c:v>-4.3432000000000003E-11</c:v>
                </c:pt>
                <c:pt idx="2580">
                  <c:v>-4.4436000000000002E-11</c:v>
                </c:pt>
                <c:pt idx="2581">
                  <c:v>-4.5652000000000003E-11</c:v>
                </c:pt>
                <c:pt idx="2582">
                  <c:v>-4.7279999999999997E-11</c:v>
                </c:pt>
                <c:pt idx="2583">
                  <c:v>-4.8703999999999999E-11</c:v>
                </c:pt>
                <c:pt idx="2584">
                  <c:v>-5.1270000000000001E-11</c:v>
                </c:pt>
                <c:pt idx="2585">
                  <c:v>-5.3756999999999997E-11</c:v>
                </c:pt>
                <c:pt idx="2586">
                  <c:v>-5.5539000000000001E-11</c:v>
                </c:pt>
                <c:pt idx="2587">
                  <c:v>-5.6710999999999999E-11</c:v>
                </c:pt>
                <c:pt idx="2588">
                  <c:v>-5.5638999999999999E-11</c:v>
                </c:pt>
                <c:pt idx="2589">
                  <c:v>-5.3988999999999997E-11</c:v>
                </c:pt>
                <c:pt idx="2590">
                  <c:v>-5.2784E-11</c:v>
                </c:pt>
                <c:pt idx="2591">
                  <c:v>-5.0611000000000002E-11</c:v>
                </c:pt>
                <c:pt idx="2592">
                  <c:v>-4.6527E-11</c:v>
                </c:pt>
                <c:pt idx="2593">
                  <c:v>-4.1981000000000002E-11</c:v>
                </c:pt>
                <c:pt idx="2594">
                  <c:v>-3.7894E-11</c:v>
                </c:pt>
                <c:pt idx="2595">
                  <c:v>-3.4887999999999998E-11</c:v>
                </c:pt>
                <c:pt idx="2596">
                  <c:v>-3.3018999999999997E-11</c:v>
                </c:pt>
                <c:pt idx="2597">
                  <c:v>-3.0634999999999999E-11</c:v>
                </c:pt>
                <c:pt idx="2598">
                  <c:v>-2.8499999999999999E-11</c:v>
                </c:pt>
                <c:pt idx="2599">
                  <c:v>-2.718E-11</c:v>
                </c:pt>
                <c:pt idx="2600">
                  <c:v>-2.6916E-11</c:v>
                </c:pt>
                <c:pt idx="2601">
                  <c:v>-2.7965999999999999E-11</c:v>
                </c:pt>
                <c:pt idx="2602">
                  <c:v>-2.9155000000000002E-11</c:v>
                </c:pt>
                <c:pt idx="2603">
                  <c:v>-3.0850999999999998E-11</c:v>
                </c:pt>
                <c:pt idx="2604">
                  <c:v>-3.2453999999999997E-11</c:v>
                </c:pt>
                <c:pt idx="2605">
                  <c:v>-3.3439000000000001E-11</c:v>
                </c:pt>
                <c:pt idx="2606">
                  <c:v>-3.4081999999999998E-11</c:v>
                </c:pt>
                <c:pt idx="2607">
                  <c:v>-3.4337999999999997E-11</c:v>
                </c:pt>
                <c:pt idx="2608">
                  <c:v>-3.4618999999999997E-11</c:v>
                </c:pt>
                <c:pt idx="2609">
                  <c:v>-3.5300999999999999E-11</c:v>
                </c:pt>
                <c:pt idx="2610">
                  <c:v>-3.6200999999999997E-11</c:v>
                </c:pt>
                <c:pt idx="2611">
                  <c:v>-3.7712999999999998E-11</c:v>
                </c:pt>
                <c:pt idx="2612">
                  <c:v>-3.8308999999999999E-11</c:v>
                </c:pt>
                <c:pt idx="2613">
                  <c:v>-3.9797000000000001E-11</c:v>
                </c:pt>
                <c:pt idx="2614">
                  <c:v>-4.1282000000000003E-11</c:v>
                </c:pt>
                <c:pt idx="2615">
                  <c:v>-4.2702000000000003E-11</c:v>
                </c:pt>
                <c:pt idx="2616">
                  <c:v>-4.4815999999999998E-11</c:v>
                </c:pt>
                <c:pt idx="2617">
                  <c:v>-4.8100000000000001E-11</c:v>
                </c:pt>
                <c:pt idx="2618">
                  <c:v>-5.2669999999999998E-11</c:v>
                </c:pt>
                <c:pt idx="2619">
                  <c:v>-5.7268000000000002E-11</c:v>
                </c:pt>
                <c:pt idx="2620">
                  <c:v>-6.1236000000000004E-11</c:v>
                </c:pt>
                <c:pt idx="2621">
                  <c:v>-6.3140000000000001E-11</c:v>
                </c:pt>
                <c:pt idx="2622">
                  <c:v>-6.3077000000000004E-11</c:v>
                </c:pt>
                <c:pt idx="2623">
                  <c:v>-6.0505999999999998E-11</c:v>
                </c:pt>
                <c:pt idx="2624">
                  <c:v>-5.6602000000000001E-11</c:v>
                </c:pt>
                <c:pt idx="2625">
                  <c:v>-5.2443000000000002E-11</c:v>
                </c:pt>
                <c:pt idx="2626">
                  <c:v>-4.8232000000000002E-11</c:v>
                </c:pt>
                <c:pt idx="2627">
                  <c:v>-4.4149000000000002E-11</c:v>
                </c:pt>
                <c:pt idx="2628">
                  <c:v>-4.1285000000000003E-11</c:v>
                </c:pt>
                <c:pt idx="2629">
                  <c:v>-4.0285E-11</c:v>
                </c:pt>
                <c:pt idx="2630">
                  <c:v>-3.9431000000000002E-11</c:v>
                </c:pt>
                <c:pt idx="2631">
                  <c:v>-3.8197999999999997E-11</c:v>
                </c:pt>
                <c:pt idx="2632">
                  <c:v>-3.7431000000000002E-11</c:v>
                </c:pt>
                <c:pt idx="2633">
                  <c:v>-3.7364000000000003E-11</c:v>
                </c:pt>
                <c:pt idx="2634">
                  <c:v>-3.7162000000000002E-11</c:v>
                </c:pt>
                <c:pt idx="2635">
                  <c:v>-3.5815999999999997E-11</c:v>
                </c:pt>
                <c:pt idx="2636">
                  <c:v>-3.4252000000000002E-11</c:v>
                </c:pt>
                <c:pt idx="2637">
                  <c:v>-3.1971999999999998E-11</c:v>
                </c:pt>
                <c:pt idx="2638">
                  <c:v>-2.9384999999999997E-11</c:v>
                </c:pt>
                <c:pt idx="2639">
                  <c:v>-2.7313E-11</c:v>
                </c:pt>
                <c:pt idx="2640">
                  <c:v>-2.6102999999999999E-11</c:v>
                </c:pt>
                <c:pt idx="2641">
                  <c:v>-2.6147000000000002E-11</c:v>
                </c:pt>
                <c:pt idx="2642">
                  <c:v>-2.6107000000000001E-11</c:v>
                </c:pt>
                <c:pt idx="2643">
                  <c:v>-2.7073999999999999E-11</c:v>
                </c:pt>
                <c:pt idx="2644">
                  <c:v>-2.8547000000000001E-11</c:v>
                </c:pt>
                <c:pt idx="2645">
                  <c:v>-3.0682000000000002E-11</c:v>
                </c:pt>
                <c:pt idx="2646">
                  <c:v>-3.3492000000000003E-11</c:v>
                </c:pt>
                <c:pt idx="2647">
                  <c:v>-3.6978E-11</c:v>
                </c:pt>
                <c:pt idx="2648">
                  <c:v>-3.9746999999999999E-11</c:v>
                </c:pt>
                <c:pt idx="2649">
                  <c:v>-4.2064999999999999E-11</c:v>
                </c:pt>
                <c:pt idx="2650">
                  <c:v>-4.4231000000000001E-11</c:v>
                </c:pt>
                <c:pt idx="2651">
                  <c:v>-4.7575999999999997E-11</c:v>
                </c:pt>
                <c:pt idx="2652">
                  <c:v>-5.0632000000000002E-11</c:v>
                </c:pt>
                <c:pt idx="2653">
                  <c:v>-5.4073E-11</c:v>
                </c:pt>
                <c:pt idx="2654">
                  <c:v>-5.5252000000000001E-11</c:v>
                </c:pt>
                <c:pt idx="2655">
                  <c:v>-5.4444999999999999E-11</c:v>
                </c:pt>
                <c:pt idx="2656">
                  <c:v>-5.3528999999999999E-11</c:v>
                </c:pt>
                <c:pt idx="2657">
                  <c:v>-5.2080000000000003E-11</c:v>
                </c:pt>
                <c:pt idx="2658">
                  <c:v>-5.0806000000000001E-11</c:v>
                </c:pt>
                <c:pt idx="2659">
                  <c:v>-4.9686000000000003E-11</c:v>
                </c:pt>
                <c:pt idx="2660">
                  <c:v>-4.9460000000000003E-11</c:v>
                </c:pt>
                <c:pt idx="2661">
                  <c:v>-4.9841999999999997E-11</c:v>
                </c:pt>
                <c:pt idx="2662">
                  <c:v>-5.0938000000000003E-11</c:v>
                </c:pt>
                <c:pt idx="2663">
                  <c:v>-5.1824999999999999E-11</c:v>
                </c:pt>
                <c:pt idx="2664">
                  <c:v>-5.2027E-11</c:v>
                </c:pt>
                <c:pt idx="2665">
                  <c:v>-5.2114999999999999E-11</c:v>
                </c:pt>
                <c:pt idx="2666">
                  <c:v>-5.1362000000000002E-11</c:v>
                </c:pt>
                <c:pt idx="2667">
                  <c:v>-4.9594999999999998E-11</c:v>
                </c:pt>
                <c:pt idx="2668">
                  <c:v>-4.6552999999999997E-11</c:v>
                </c:pt>
                <c:pt idx="2669">
                  <c:v>-4.3241E-11</c:v>
                </c:pt>
                <c:pt idx="2670">
                  <c:v>-4.0073999999999999E-11</c:v>
                </c:pt>
                <c:pt idx="2671">
                  <c:v>-3.7394999999999997E-11</c:v>
                </c:pt>
                <c:pt idx="2672">
                  <c:v>-3.4627000000000001E-11</c:v>
                </c:pt>
                <c:pt idx="2673">
                  <c:v>-3.1552999999999997E-11</c:v>
                </c:pt>
                <c:pt idx="2674">
                  <c:v>-2.949E-11</c:v>
                </c:pt>
                <c:pt idx="2675">
                  <c:v>-2.8196000000000001E-11</c:v>
                </c:pt>
                <c:pt idx="2676">
                  <c:v>-2.6948999999999999E-11</c:v>
                </c:pt>
                <c:pt idx="2677">
                  <c:v>-2.6279999999999999E-11</c:v>
                </c:pt>
                <c:pt idx="2678">
                  <c:v>-2.6571000000000001E-11</c:v>
                </c:pt>
                <c:pt idx="2679">
                  <c:v>-2.6785000000000001E-11</c:v>
                </c:pt>
                <c:pt idx="2680">
                  <c:v>-2.9183999999999998E-11</c:v>
                </c:pt>
                <c:pt idx="2681">
                  <c:v>-3.2142999999999998E-11</c:v>
                </c:pt>
                <c:pt idx="2682">
                  <c:v>-3.4942000000000002E-11</c:v>
                </c:pt>
                <c:pt idx="2683">
                  <c:v>-3.6193E-11</c:v>
                </c:pt>
                <c:pt idx="2684">
                  <c:v>-3.7281999999999997E-11</c:v>
                </c:pt>
                <c:pt idx="2685">
                  <c:v>-3.7387E-11</c:v>
                </c:pt>
                <c:pt idx="2686">
                  <c:v>-3.6612000000000001E-11</c:v>
                </c:pt>
                <c:pt idx="2687">
                  <c:v>-3.5787E-11</c:v>
                </c:pt>
                <c:pt idx="2688">
                  <c:v>-3.5980999999999997E-11</c:v>
                </c:pt>
                <c:pt idx="2689">
                  <c:v>-3.7723E-11</c:v>
                </c:pt>
                <c:pt idx="2690">
                  <c:v>-3.8854999999999998E-11</c:v>
                </c:pt>
                <c:pt idx="2691">
                  <c:v>-4.3547000000000001E-11</c:v>
                </c:pt>
                <c:pt idx="2692">
                  <c:v>-4.7001999999999997E-11</c:v>
                </c:pt>
                <c:pt idx="2693">
                  <c:v>-4.9874E-11</c:v>
                </c:pt>
                <c:pt idx="2694">
                  <c:v>-5.2401999999999999E-11</c:v>
                </c:pt>
                <c:pt idx="2695">
                  <c:v>-5.494E-11</c:v>
                </c:pt>
                <c:pt idx="2696">
                  <c:v>-5.6844999999999999E-11</c:v>
                </c:pt>
                <c:pt idx="2697">
                  <c:v>-5.7464000000000003E-11</c:v>
                </c:pt>
                <c:pt idx="2698">
                  <c:v>-5.7014000000000001E-11</c:v>
                </c:pt>
                <c:pt idx="2699">
                  <c:v>-5.6682000000000003E-11</c:v>
                </c:pt>
                <c:pt idx="2700">
                  <c:v>-5.6041999999999999E-11</c:v>
                </c:pt>
                <c:pt idx="2701">
                  <c:v>-5.4263999999999997E-11</c:v>
                </c:pt>
                <c:pt idx="2702">
                  <c:v>-4.9774999999999997E-11</c:v>
                </c:pt>
                <c:pt idx="2703">
                  <c:v>-4.8220999999999998E-11</c:v>
                </c:pt>
                <c:pt idx="2704">
                  <c:v>-4.4809999999999998E-11</c:v>
                </c:pt>
                <c:pt idx="2705">
                  <c:v>-4.2237000000000001E-11</c:v>
                </c:pt>
                <c:pt idx="2706">
                  <c:v>-4.016E-11</c:v>
                </c:pt>
                <c:pt idx="2707">
                  <c:v>-3.7895000000000002E-11</c:v>
                </c:pt>
                <c:pt idx="2708">
                  <c:v>-3.6264999999999997E-11</c:v>
                </c:pt>
                <c:pt idx="2709">
                  <c:v>-3.5668E-11</c:v>
                </c:pt>
                <c:pt idx="2710">
                  <c:v>-3.5025999999999999E-11</c:v>
                </c:pt>
                <c:pt idx="2711">
                  <c:v>-3.4582000000000003E-11</c:v>
                </c:pt>
                <c:pt idx="2712">
                  <c:v>-3.3836000000000001E-11</c:v>
                </c:pt>
                <c:pt idx="2713">
                  <c:v>-3.1855000000000003E-11</c:v>
                </c:pt>
                <c:pt idx="2714">
                  <c:v>-3.1690000000000002E-11</c:v>
                </c:pt>
                <c:pt idx="2715">
                  <c:v>-3.0285999999999998E-11</c:v>
                </c:pt>
                <c:pt idx="2716">
                  <c:v>-2.8976000000000001E-11</c:v>
                </c:pt>
                <c:pt idx="2717">
                  <c:v>-2.8261E-11</c:v>
                </c:pt>
                <c:pt idx="2718">
                  <c:v>-2.8241999999999999E-11</c:v>
                </c:pt>
                <c:pt idx="2719">
                  <c:v>-2.8121000000000001E-11</c:v>
                </c:pt>
                <c:pt idx="2720">
                  <c:v>-2.9411000000000001E-11</c:v>
                </c:pt>
                <c:pt idx="2721">
                  <c:v>-3.0441999999999998E-11</c:v>
                </c:pt>
                <c:pt idx="2722">
                  <c:v>-3.1500000000000001E-11</c:v>
                </c:pt>
                <c:pt idx="2723">
                  <c:v>-3.3956000000000003E-11</c:v>
                </c:pt>
                <c:pt idx="2724">
                  <c:v>-3.5904999999999998E-11</c:v>
                </c:pt>
                <c:pt idx="2725">
                  <c:v>-3.8041000000000001E-11</c:v>
                </c:pt>
                <c:pt idx="2726">
                  <c:v>-4.0244999999999999E-11</c:v>
                </c:pt>
                <c:pt idx="2727">
                  <c:v>-4.2216999999999998E-11</c:v>
                </c:pt>
                <c:pt idx="2728">
                  <c:v>-4.5551999999999998E-11</c:v>
                </c:pt>
                <c:pt idx="2729">
                  <c:v>-4.8583999999999997E-11</c:v>
                </c:pt>
                <c:pt idx="2730">
                  <c:v>-5.0607E-11</c:v>
                </c:pt>
                <c:pt idx="2731">
                  <c:v>-5.2446999999999997E-11</c:v>
                </c:pt>
                <c:pt idx="2732">
                  <c:v>-5.3807E-11</c:v>
                </c:pt>
                <c:pt idx="2733">
                  <c:v>-5.4957999999999999E-11</c:v>
                </c:pt>
                <c:pt idx="2734">
                  <c:v>-5.5430999999999998E-11</c:v>
                </c:pt>
                <c:pt idx="2735">
                  <c:v>-5.4821E-11</c:v>
                </c:pt>
                <c:pt idx="2736">
                  <c:v>-5.4181999999999998E-11</c:v>
                </c:pt>
                <c:pt idx="2737">
                  <c:v>-5.3539999999999997E-11</c:v>
                </c:pt>
                <c:pt idx="2738">
                  <c:v>-5.3142000000000001E-11</c:v>
                </c:pt>
                <c:pt idx="2739">
                  <c:v>-5.3039000000000003E-11</c:v>
                </c:pt>
                <c:pt idx="2740">
                  <c:v>-5.272E-11</c:v>
                </c:pt>
                <c:pt idx="2741">
                  <c:v>-5.2193000000000003E-11</c:v>
                </c:pt>
                <c:pt idx="2742">
                  <c:v>-5.1246999999999998E-11</c:v>
                </c:pt>
                <c:pt idx="2743">
                  <c:v>-4.9648E-11</c:v>
                </c:pt>
                <c:pt idx="2744">
                  <c:v>-4.7051999999999999E-11</c:v>
                </c:pt>
                <c:pt idx="2745">
                  <c:v>-4.3883000000000001E-11</c:v>
                </c:pt>
                <c:pt idx="2746">
                  <c:v>-4.0259000000000003E-11</c:v>
                </c:pt>
                <c:pt idx="2747">
                  <c:v>-3.7910000000000001E-11</c:v>
                </c:pt>
                <c:pt idx="2748">
                  <c:v>-3.5510000000000002E-11</c:v>
                </c:pt>
                <c:pt idx="2749">
                  <c:v>-3.2750000000000003E-11</c:v>
                </c:pt>
                <c:pt idx="2750">
                  <c:v>-3.0736E-11</c:v>
                </c:pt>
                <c:pt idx="2751">
                  <c:v>-2.9235000000000003E-11</c:v>
                </c:pt>
                <c:pt idx="2752">
                  <c:v>-2.8567000000000001E-11</c:v>
                </c:pt>
                <c:pt idx="2753">
                  <c:v>-2.8397999999999999E-11</c:v>
                </c:pt>
                <c:pt idx="2754">
                  <c:v>-2.8774E-11</c:v>
                </c:pt>
                <c:pt idx="2755">
                  <c:v>-2.9736999999999999E-11</c:v>
                </c:pt>
                <c:pt idx="2756">
                  <c:v>-3.1574999999999998E-11</c:v>
                </c:pt>
                <c:pt idx="2757">
                  <c:v>-3.3370999999999999E-11</c:v>
                </c:pt>
                <c:pt idx="2758">
                  <c:v>-3.5234E-11</c:v>
                </c:pt>
                <c:pt idx="2759">
                  <c:v>-3.6909999999999998E-11</c:v>
                </c:pt>
                <c:pt idx="2760">
                  <c:v>-3.8808000000000002E-11</c:v>
                </c:pt>
                <c:pt idx="2761">
                  <c:v>-4.0665000000000003E-11</c:v>
                </c:pt>
                <c:pt idx="2762">
                  <c:v>-4.2018999999999999E-11</c:v>
                </c:pt>
                <c:pt idx="2763">
                  <c:v>-4.2622000000000002E-11</c:v>
                </c:pt>
                <c:pt idx="2764">
                  <c:v>-4.3728999999999998E-11</c:v>
                </c:pt>
                <c:pt idx="2765">
                  <c:v>-4.3965E-11</c:v>
                </c:pt>
                <c:pt idx="2766">
                  <c:v>-4.3797E-11</c:v>
                </c:pt>
                <c:pt idx="2767">
                  <c:v>-4.4046999999999999E-11</c:v>
                </c:pt>
                <c:pt idx="2768">
                  <c:v>-4.4616000000000001E-11</c:v>
                </c:pt>
                <c:pt idx="2769">
                  <c:v>-4.4827000000000002E-11</c:v>
                </c:pt>
                <c:pt idx="2770">
                  <c:v>-4.6226999999999998E-11</c:v>
                </c:pt>
                <c:pt idx="2771">
                  <c:v>-4.7444000000000002E-11</c:v>
                </c:pt>
                <c:pt idx="2772">
                  <c:v>-4.8650999999999997E-11</c:v>
                </c:pt>
                <c:pt idx="2773">
                  <c:v>-5.1002000000000003E-11</c:v>
                </c:pt>
                <c:pt idx="2774">
                  <c:v>-5.3115999999999998E-11</c:v>
                </c:pt>
                <c:pt idx="2775">
                  <c:v>-5.4379000000000002E-11</c:v>
                </c:pt>
                <c:pt idx="2776">
                  <c:v>-5.4913000000000001E-11</c:v>
                </c:pt>
                <c:pt idx="2777">
                  <c:v>-5.5146000000000003E-11</c:v>
                </c:pt>
                <c:pt idx="2778">
                  <c:v>-5.4928E-11</c:v>
                </c:pt>
                <c:pt idx="2779">
                  <c:v>-5.3555000000000003E-11</c:v>
                </c:pt>
                <c:pt idx="2780">
                  <c:v>-5.0846999999999998E-11</c:v>
                </c:pt>
                <c:pt idx="2781">
                  <c:v>-4.6857E-11</c:v>
                </c:pt>
                <c:pt idx="2782">
                  <c:v>-4.3365999999999999E-11</c:v>
                </c:pt>
                <c:pt idx="2783">
                  <c:v>-4.0036999999999998E-11</c:v>
                </c:pt>
                <c:pt idx="2784">
                  <c:v>-3.7711E-11</c:v>
                </c:pt>
                <c:pt idx="2785">
                  <c:v>-3.5691999999999999E-11</c:v>
                </c:pt>
                <c:pt idx="2786">
                  <c:v>-3.3354000000000002E-11</c:v>
                </c:pt>
                <c:pt idx="2787">
                  <c:v>-3.1427000000000002E-11</c:v>
                </c:pt>
                <c:pt idx="2788">
                  <c:v>-2.9836000000000002E-11</c:v>
                </c:pt>
                <c:pt idx="2789">
                  <c:v>-2.8585000000000001E-11</c:v>
                </c:pt>
                <c:pt idx="2790">
                  <c:v>-2.7699999999999999E-11</c:v>
                </c:pt>
                <c:pt idx="2791">
                  <c:v>-2.7805000000000001E-11</c:v>
                </c:pt>
                <c:pt idx="2792">
                  <c:v>-2.907E-11</c:v>
                </c:pt>
                <c:pt idx="2793">
                  <c:v>-3.1271000000000001E-11</c:v>
                </c:pt>
                <c:pt idx="2794">
                  <c:v>-3.3516000000000002E-11</c:v>
                </c:pt>
                <c:pt idx="2795">
                  <c:v>-3.55E-11</c:v>
                </c:pt>
                <c:pt idx="2796">
                  <c:v>-3.6945999999999997E-11</c:v>
                </c:pt>
                <c:pt idx="2797">
                  <c:v>-3.7831999999999998E-11</c:v>
                </c:pt>
                <c:pt idx="2798">
                  <c:v>-3.8462E-11</c:v>
                </c:pt>
                <c:pt idx="2799">
                  <c:v>-3.9238000000000001E-11</c:v>
                </c:pt>
                <c:pt idx="2800">
                  <c:v>-4.0185000000000001E-11</c:v>
                </c:pt>
                <c:pt idx="2801">
                  <c:v>-4.1239999999999998E-11</c:v>
                </c:pt>
                <c:pt idx="2802">
                  <c:v>-4.1645999999999998E-11</c:v>
                </c:pt>
                <c:pt idx="2803">
                  <c:v>-4.2039000000000002E-11</c:v>
                </c:pt>
                <c:pt idx="2804">
                  <c:v>-4.2854999999999997E-11</c:v>
                </c:pt>
                <c:pt idx="2805">
                  <c:v>-4.4564000000000001E-11</c:v>
                </c:pt>
                <c:pt idx="2806">
                  <c:v>-4.6953999999999999E-11</c:v>
                </c:pt>
                <c:pt idx="2807">
                  <c:v>-4.9135E-11</c:v>
                </c:pt>
                <c:pt idx="2808">
                  <c:v>-5.1964000000000003E-11</c:v>
                </c:pt>
                <c:pt idx="2809">
                  <c:v>-5.4021E-11</c:v>
                </c:pt>
                <c:pt idx="2810">
                  <c:v>-5.5469000000000001E-11</c:v>
                </c:pt>
                <c:pt idx="2811">
                  <c:v>-5.5958999999999998E-11</c:v>
                </c:pt>
                <c:pt idx="2812">
                  <c:v>-5.5742999999999999E-11</c:v>
                </c:pt>
                <c:pt idx="2813">
                  <c:v>-5.4520000000000003E-11</c:v>
                </c:pt>
                <c:pt idx="2814">
                  <c:v>-5.3723999999999998E-11</c:v>
                </c:pt>
                <c:pt idx="2815">
                  <c:v>-5.2379999999999998E-11</c:v>
                </c:pt>
                <c:pt idx="2816">
                  <c:v>-5.0271E-11</c:v>
                </c:pt>
                <c:pt idx="2817">
                  <c:v>-4.6198000000000002E-11</c:v>
                </c:pt>
                <c:pt idx="2818">
                  <c:v>-4.6709999999999999E-11</c:v>
                </c:pt>
                <c:pt idx="2819">
                  <c:v>-4.4735000000000001E-11</c:v>
                </c:pt>
                <c:pt idx="2820">
                  <c:v>-4.2982000000000001E-11</c:v>
                </c:pt>
                <c:pt idx="2821">
                  <c:v>-4.0771000000000001E-11</c:v>
                </c:pt>
                <c:pt idx="2822">
                  <c:v>-3.7769E-11</c:v>
                </c:pt>
                <c:pt idx="2823">
                  <c:v>-3.5064000000000002E-11</c:v>
                </c:pt>
                <c:pt idx="2824">
                  <c:v>-3.2982999999999999E-11</c:v>
                </c:pt>
                <c:pt idx="2825">
                  <c:v>-3.1946000000000001E-11</c:v>
                </c:pt>
                <c:pt idx="2826">
                  <c:v>-3.1455000000000003E-11</c:v>
                </c:pt>
                <c:pt idx="2827">
                  <c:v>-3.1320999999999997E-11</c:v>
                </c:pt>
                <c:pt idx="2828">
                  <c:v>-3.0273999999999998E-11</c:v>
                </c:pt>
                <c:pt idx="2830">
                  <c:v>-3.5846000000000002E-11</c:v>
                </c:pt>
                <c:pt idx="2831">
                  <c:v>-3.7595E-11</c:v>
                </c:pt>
                <c:pt idx="2832">
                  <c:v>-3.5837000000000002E-11</c:v>
                </c:pt>
                <c:pt idx="2833">
                  <c:v>-3.4872999999999998E-11</c:v>
                </c:pt>
                <c:pt idx="2834">
                  <c:v>-3.4276999999999997E-11</c:v>
                </c:pt>
                <c:pt idx="2835">
                  <c:v>-3.3913999999999998E-11</c:v>
                </c:pt>
                <c:pt idx="2836">
                  <c:v>-3.3598999999999997E-11</c:v>
                </c:pt>
                <c:pt idx="2837">
                  <c:v>-3.3617999999999998E-11</c:v>
                </c:pt>
                <c:pt idx="2838">
                  <c:v>-3.3918E-11</c:v>
                </c:pt>
                <c:pt idx="2839">
                  <c:v>-3.6028E-11</c:v>
                </c:pt>
                <c:pt idx="2840">
                  <c:v>-3.7330000000000002E-11</c:v>
                </c:pt>
                <c:pt idx="2841">
                  <c:v>-3.9882E-11</c:v>
                </c:pt>
                <c:pt idx="2842">
                  <c:v>-4.4448999999999997E-11</c:v>
                </c:pt>
                <c:pt idx="2843">
                  <c:v>-5.3374000000000001E-11</c:v>
                </c:pt>
                <c:pt idx="2844">
                  <c:v>-3.7025999999999998E-11</c:v>
                </c:pt>
                <c:pt idx="2845">
                  <c:v>-5.5539000000000001E-11</c:v>
                </c:pt>
                <c:pt idx="2846">
                  <c:v>-5.5198999999999999E-11</c:v>
                </c:pt>
                <c:pt idx="2847">
                  <c:v>-5.4856999999999999E-11</c:v>
                </c:pt>
                <c:pt idx="2848">
                  <c:v>-5.4444999999999999E-11</c:v>
                </c:pt>
                <c:pt idx="2849">
                  <c:v>-5.3928999999999999E-11</c:v>
                </c:pt>
                <c:pt idx="2850">
                  <c:v>-5.2135000000000003E-11</c:v>
                </c:pt>
                <c:pt idx="2851">
                  <c:v>-4.1609999999999999E-11</c:v>
                </c:pt>
                <c:pt idx="2852">
                  <c:v>-5.5652000000000001E-11</c:v>
                </c:pt>
                <c:pt idx="2853">
                  <c:v>-5.3530999999999997E-11</c:v>
                </c:pt>
                <c:pt idx="2854">
                  <c:v>-5.5030999999999998E-11</c:v>
                </c:pt>
                <c:pt idx="2855">
                  <c:v>-5.3335999999999998E-11</c:v>
                </c:pt>
                <c:pt idx="2856">
                  <c:v>-5.0341E-11</c:v>
                </c:pt>
                <c:pt idx="2857">
                  <c:v>-4.5618000000000002E-11</c:v>
                </c:pt>
                <c:pt idx="2858">
                  <c:v>-4.0334E-11</c:v>
                </c:pt>
                <c:pt idx="2859">
                  <c:v>-3.5567E-11</c:v>
                </c:pt>
                <c:pt idx="2860">
                  <c:v>-3.2117000000000001E-11</c:v>
                </c:pt>
                <c:pt idx="2861">
                  <c:v>-2.9904999999999999E-11</c:v>
                </c:pt>
                <c:pt idx="2862">
                  <c:v>-2.7754E-11</c:v>
                </c:pt>
                <c:pt idx="2863">
                  <c:v>-2.7142E-11</c:v>
                </c:pt>
                <c:pt idx="2864">
                  <c:v>-2.8009999999999999E-11</c:v>
                </c:pt>
                <c:pt idx="2865">
                  <c:v>-2.9863000000000001E-11</c:v>
                </c:pt>
                <c:pt idx="2866">
                  <c:v>-3.1900000000000001E-11</c:v>
                </c:pt>
                <c:pt idx="2867">
                  <c:v>-3.4031E-11</c:v>
                </c:pt>
                <c:pt idx="2868">
                  <c:v>1.1971200000000001E-10</c:v>
                </c:pt>
                <c:pt idx="2869">
                  <c:v>2.5943999999999999E-11</c:v>
                </c:pt>
                <c:pt idx="2870">
                  <c:v>7.0373999999999994E-11</c:v>
                </c:pt>
                <c:pt idx="2871">
                  <c:v>-3.9577000000000001E-11</c:v>
                </c:pt>
                <c:pt idx="2872">
                  <c:v>-3.8314999999999999E-11</c:v>
                </c:pt>
                <c:pt idx="2873">
                  <c:v>-3.0178999999999997E-11</c:v>
                </c:pt>
                <c:pt idx="2874">
                  <c:v>-3.6549999999999999E-11</c:v>
                </c:pt>
                <c:pt idx="2875">
                  <c:v>-3.4239000000000001E-11</c:v>
                </c:pt>
                <c:pt idx="2876">
                  <c:v>-3.4811999999999998E-11</c:v>
                </c:pt>
                <c:pt idx="2877">
                  <c:v>-3.6445000000000003E-11</c:v>
                </c:pt>
                <c:pt idx="2878">
                  <c:v>-3.8542999999999997E-11</c:v>
                </c:pt>
                <c:pt idx="2879">
                  <c:v>-4.0717000000000003E-11</c:v>
                </c:pt>
                <c:pt idx="2880">
                  <c:v>-4.2723999999999998E-11</c:v>
                </c:pt>
                <c:pt idx="2881">
                  <c:v>-4.5295999999999999E-11</c:v>
                </c:pt>
                <c:pt idx="2882">
                  <c:v>-4.8689E-11</c:v>
                </c:pt>
                <c:pt idx="2883">
                  <c:v>-5.1960000000000001E-11</c:v>
                </c:pt>
                <c:pt idx="2884">
                  <c:v>-5.4922E-11</c:v>
                </c:pt>
                <c:pt idx="2885">
                  <c:v>-5.6697999999999998E-11</c:v>
                </c:pt>
                <c:pt idx="2886">
                  <c:v>-5.6993000000000002E-11</c:v>
                </c:pt>
                <c:pt idx="2887">
                  <c:v>-5.6838000000000003E-11</c:v>
                </c:pt>
                <c:pt idx="2888">
                  <c:v>-5.7333999999999999E-11</c:v>
                </c:pt>
                <c:pt idx="2889">
                  <c:v>-5.7363000000000003E-11</c:v>
                </c:pt>
                <c:pt idx="2890">
                  <c:v>-5.6467E-11</c:v>
                </c:pt>
                <c:pt idx="2891">
                  <c:v>-5.4165999999999997E-11</c:v>
                </c:pt>
                <c:pt idx="2892">
                  <c:v>-5.0842E-11</c:v>
                </c:pt>
                <c:pt idx="2893">
                  <c:v>-4.6464999999999998E-11</c:v>
                </c:pt>
                <c:pt idx="2894">
                  <c:v>-4.1972999999999998E-11</c:v>
                </c:pt>
                <c:pt idx="2895">
                  <c:v>-3.8329999999999998E-11</c:v>
                </c:pt>
                <c:pt idx="2896">
                  <c:v>-3.5260000000000003E-11</c:v>
                </c:pt>
                <c:pt idx="2897">
                  <c:v>-3.3345999999999998E-11</c:v>
                </c:pt>
                <c:pt idx="2898">
                  <c:v>-3.2139999999999998E-11</c:v>
                </c:pt>
                <c:pt idx="2899">
                  <c:v>-3.1894000000000001E-11</c:v>
                </c:pt>
                <c:pt idx="2900">
                  <c:v>-3.2346999999999997E-11</c:v>
                </c:pt>
                <c:pt idx="2901">
                  <c:v>-3.3672000000000003E-11</c:v>
                </c:pt>
                <c:pt idx="2902">
                  <c:v>-3.5089000000000003E-11</c:v>
                </c:pt>
                <c:pt idx="2903">
                  <c:v>-3.5623999999999998E-11</c:v>
                </c:pt>
                <c:pt idx="2904">
                  <c:v>-3.4832999999999997E-11</c:v>
                </c:pt>
                <c:pt idx="2905">
                  <c:v>-3.2532000000000001E-11</c:v>
                </c:pt>
                <c:pt idx="2906">
                  <c:v>-2.9839000000000002E-11</c:v>
                </c:pt>
                <c:pt idx="2907">
                  <c:v>-2.7527000000000001E-11</c:v>
                </c:pt>
                <c:pt idx="2908">
                  <c:v>-2.6021E-11</c:v>
                </c:pt>
                <c:pt idx="2909">
                  <c:v>1.3182500000000001E-10</c:v>
                </c:pt>
                <c:pt idx="2910">
                  <c:v>2.8386999999999998E-11</c:v>
                </c:pt>
                <c:pt idx="2911">
                  <c:v>-3.2044000000000002E-11</c:v>
                </c:pt>
                <c:pt idx="2912">
                  <c:v>-3.4460999999999999E-11</c:v>
                </c:pt>
                <c:pt idx="2913">
                  <c:v>-3.6509000000000003E-11</c:v>
                </c:pt>
                <c:pt idx="2914">
                  <c:v>2.2980000000000001E-12</c:v>
                </c:pt>
                <c:pt idx="2915">
                  <c:v>-3.6854000000000003E-11</c:v>
                </c:pt>
                <c:pt idx="2916">
                  <c:v>-4.5554000000000002E-11</c:v>
                </c:pt>
                <c:pt idx="2917">
                  <c:v>3.1470000000000002E-11</c:v>
                </c:pt>
                <c:pt idx="2918">
                  <c:v>-5.1126E-11</c:v>
                </c:pt>
                <c:pt idx="2919">
                  <c:v>-5.1243999999999998E-11</c:v>
                </c:pt>
                <c:pt idx="2920">
                  <c:v>-5.1903999999999999E-11</c:v>
                </c:pt>
                <c:pt idx="2921">
                  <c:v>-5.2745999999999997E-11</c:v>
                </c:pt>
                <c:pt idx="2922">
                  <c:v>-5.3326999999999998E-11</c:v>
                </c:pt>
                <c:pt idx="2923">
                  <c:v>-5.3854999999999998E-11</c:v>
                </c:pt>
                <c:pt idx="2924">
                  <c:v>-5.4517999999999999E-11</c:v>
                </c:pt>
                <c:pt idx="2925">
                  <c:v>-5.4983E-11</c:v>
                </c:pt>
                <c:pt idx="2926">
                  <c:v>-5.5345999999999999E-11</c:v>
                </c:pt>
                <c:pt idx="2927">
                  <c:v>-5.5497000000000002E-11</c:v>
                </c:pt>
                <c:pt idx="2928">
                  <c:v>-5.5753000000000001E-11</c:v>
                </c:pt>
                <c:pt idx="2929">
                  <c:v>-5.5982999999999997E-11</c:v>
                </c:pt>
                <c:pt idx="2930">
                  <c:v>-5.5545000000000001E-11</c:v>
                </c:pt>
                <c:pt idx="2931">
                  <c:v>-5.4602000000000002E-11</c:v>
                </c:pt>
                <c:pt idx="2932">
                  <c:v>-5.2486000000000002E-11</c:v>
                </c:pt>
                <c:pt idx="2933">
                  <c:v>-5.0123999999999999E-11</c:v>
                </c:pt>
                <c:pt idx="2934">
                  <c:v>-4.7822E-11</c:v>
                </c:pt>
                <c:pt idx="2935">
                  <c:v>-4.4794999999999999E-11</c:v>
                </c:pt>
                <c:pt idx="2936">
                  <c:v>-4.1012E-11</c:v>
                </c:pt>
                <c:pt idx="2937">
                  <c:v>-3.7494E-11</c:v>
                </c:pt>
                <c:pt idx="2938">
                  <c:v>-3.3073999999999997E-11</c:v>
                </c:pt>
                <c:pt idx="2939">
                  <c:v>-2.9943000000000002E-11</c:v>
                </c:pt>
                <c:pt idx="2940">
                  <c:v>-2.7029999999999999E-11</c:v>
                </c:pt>
                <c:pt idx="2941">
                  <c:v>-2.5440000000000001E-11</c:v>
                </c:pt>
                <c:pt idx="2942">
                  <c:v>-2.3795E-11</c:v>
                </c:pt>
                <c:pt idx="2943">
                  <c:v>-2.2554000000000001E-11</c:v>
                </c:pt>
                <c:pt idx="2944">
                  <c:v>-2.2509999999999998E-11</c:v>
                </c:pt>
                <c:pt idx="2945">
                  <c:v>-2.3859E-11</c:v>
                </c:pt>
                <c:pt idx="2946">
                  <c:v>-2.5731E-11</c:v>
                </c:pt>
                <c:pt idx="2947">
                  <c:v>-2.8388999999999999E-11</c:v>
                </c:pt>
                <c:pt idx="2948">
                  <c:v>-3.1814E-11</c:v>
                </c:pt>
                <c:pt idx="2949">
                  <c:v>-3.5275999999999998E-11</c:v>
                </c:pt>
                <c:pt idx="2950">
                  <c:v>-3.8268000000000003E-11</c:v>
                </c:pt>
                <c:pt idx="2951">
                  <c:v>-4.0582999999999997E-11</c:v>
                </c:pt>
                <c:pt idx="2952">
                  <c:v>-4.2790999999999997E-11</c:v>
                </c:pt>
                <c:pt idx="2953">
                  <c:v>-4.4466000000000001E-11</c:v>
                </c:pt>
                <c:pt idx="2954">
                  <c:v>-4.4940000000000002E-11</c:v>
                </c:pt>
                <c:pt idx="2955">
                  <c:v>-4.4601000000000002E-11</c:v>
                </c:pt>
                <c:pt idx="2956">
                  <c:v>-4.4558999999999997E-11</c:v>
                </c:pt>
                <c:pt idx="2957">
                  <c:v>-4.4650000000000002E-11</c:v>
                </c:pt>
                <c:pt idx="2958">
                  <c:v>-4.5866999999999999E-11</c:v>
                </c:pt>
                <c:pt idx="2959">
                  <c:v>-4.6739000000000003E-11</c:v>
                </c:pt>
                <c:pt idx="2960">
                  <c:v>-4.7221999999999997E-11</c:v>
                </c:pt>
                <c:pt idx="2961">
                  <c:v>-4.8498999999999998E-11</c:v>
                </c:pt>
                <c:pt idx="2962">
                  <c:v>-4.9649999999999998E-11</c:v>
                </c:pt>
                <c:pt idx="2963">
                  <c:v>-5.1078000000000002E-11</c:v>
                </c:pt>
                <c:pt idx="2964">
                  <c:v>-5.2358999999999999E-11</c:v>
                </c:pt>
                <c:pt idx="2965">
                  <c:v>-5.3625000000000002E-11</c:v>
                </c:pt>
                <c:pt idx="2966">
                  <c:v>-5.4709000000000002E-11</c:v>
                </c:pt>
                <c:pt idx="2967">
                  <c:v>-5.6477999999999997E-11</c:v>
                </c:pt>
                <c:pt idx="2968">
                  <c:v>-5.6855E-11</c:v>
                </c:pt>
                <c:pt idx="2969">
                  <c:v>-5.5595000000000003E-11</c:v>
                </c:pt>
                <c:pt idx="2970">
                  <c:v>-5.3349E-11</c:v>
                </c:pt>
                <c:pt idx="2971">
                  <c:v>-5.0140000000000001E-11</c:v>
                </c:pt>
                <c:pt idx="2972">
                  <c:v>-4.5869999999999999E-11</c:v>
                </c:pt>
                <c:pt idx="2973">
                  <c:v>-4.1123999999999998E-11</c:v>
                </c:pt>
                <c:pt idx="2974">
                  <c:v>-3.6212000000000001E-11</c:v>
                </c:pt>
                <c:pt idx="2975">
                  <c:v>-3.2307000000000003E-11</c:v>
                </c:pt>
                <c:pt idx="2976">
                  <c:v>-2.9842000000000001E-11</c:v>
                </c:pt>
                <c:pt idx="2977">
                  <c:v>-2.7614000000000001E-11</c:v>
                </c:pt>
                <c:pt idx="2978">
                  <c:v>-2.6201E-11</c:v>
                </c:pt>
                <c:pt idx="2979">
                  <c:v>-2.5765000000000001E-11</c:v>
                </c:pt>
                <c:pt idx="2980">
                  <c:v>-2.6205000000000002E-11</c:v>
                </c:pt>
                <c:pt idx="2981">
                  <c:v>-2.7258E-11</c:v>
                </c:pt>
                <c:pt idx="2982">
                  <c:v>-2.8987000000000002E-11</c:v>
                </c:pt>
                <c:pt idx="2983">
                  <c:v>-3.095E-11</c:v>
                </c:pt>
                <c:pt idx="2984">
                  <c:v>-3.2961999999999999E-11</c:v>
                </c:pt>
                <c:pt idx="2985">
                  <c:v>-3.5344E-11</c:v>
                </c:pt>
                <c:pt idx="2986">
                  <c:v>-3.7674E-11</c:v>
                </c:pt>
                <c:pt idx="2987">
                  <c:v>-3.9422000000000002E-11</c:v>
                </c:pt>
                <c:pt idx="2988">
                  <c:v>-4.0427999999999999E-11</c:v>
                </c:pt>
                <c:pt idx="2989">
                  <c:v>-4.0359999999999997E-11</c:v>
                </c:pt>
                <c:pt idx="2990">
                  <c:v>-4.0072999999999997E-11</c:v>
                </c:pt>
                <c:pt idx="2991">
                  <c:v>-3.9929000000000002E-11</c:v>
                </c:pt>
                <c:pt idx="2992">
                  <c:v>-4.0490000000000001E-11</c:v>
                </c:pt>
                <c:pt idx="2993">
                  <c:v>-4.1392999999999999E-11</c:v>
                </c:pt>
                <c:pt idx="2994">
                  <c:v>-4.2530000000000001E-11</c:v>
                </c:pt>
                <c:pt idx="2995">
                  <c:v>-4.4329000000000001E-11</c:v>
                </c:pt>
                <c:pt idx="2996">
                  <c:v>-4.7132000000000001E-11</c:v>
                </c:pt>
                <c:pt idx="2997">
                  <c:v>-5.0567E-11</c:v>
                </c:pt>
                <c:pt idx="2998">
                  <c:v>-5.3817000000000001E-11</c:v>
                </c:pt>
                <c:pt idx="2999">
                  <c:v>-5.7066000000000001E-11</c:v>
                </c:pt>
                <c:pt idx="3000">
                  <c:v>-5.9408999999999996E-11</c:v>
                </c:pt>
                <c:pt idx="3001">
                  <c:v>-6.0597999999999998E-11</c:v>
                </c:pt>
                <c:pt idx="3002">
                  <c:v>-6.0246000000000003E-11</c:v>
                </c:pt>
                <c:pt idx="3003">
                  <c:v>-5.9196000000000004E-11</c:v>
                </c:pt>
                <c:pt idx="3004">
                  <c:v>-5.6748E-11</c:v>
                </c:pt>
                <c:pt idx="3005">
                  <c:v>-5.3381999999999999E-11</c:v>
                </c:pt>
                <c:pt idx="3006">
                  <c:v>-4.9828E-11</c:v>
                </c:pt>
                <c:pt idx="3007">
                  <c:v>-4.6076999999999998E-11</c:v>
                </c:pt>
                <c:pt idx="3008">
                  <c:v>-4.329E-11</c:v>
                </c:pt>
                <c:pt idx="3009">
                  <c:v>-4.1006E-11</c:v>
                </c:pt>
                <c:pt idx="3010">
                  <c:v>-3.9351000000000001E-11</c:v>
                </c:pt>
                <c:pt idx="3011">
                  <c:v>-3.7828999999999998E-11</c:v>
                </c:pt>
                <c:pt idx="3012">
                  <c:v>-3.6908000000000001E-11</c:v>
                </c:pt>
                <c:pt idx="3013">
                  <c:v>-3.5928999999999997E-11</c:v>
                </c:pt>
                <c:pt idx="3014">
                  <c:v>-3.4686999999999999E-11</c:v>
                </c:pt>
                <c:pt idx="3015">
                  <c:v>-3.3973E-11</c:v>
                </c:pt>
                <c:pt idx="3016">
                  <c:v>-3.2749000000000001E-11</c:v>
                </c:pt>
                <c:pt idx="3017">
                  <c:v>-3.1879000000000002E-11</c:v>
                </c:pt>
                <c:pt idx="3018">
                  <c:v>-3.0829000000000003E-11</c:v>
                </c:pt>
                <c:pt idx="3019">
                  <c:v>-2.9916999999999999E-11</c:v>
                </c:pt>
                <c:pt idx="3020">
                  <c:v>-2.9247999999999998E-11</c:v>
                </c:pt>
                <c:pt idx="3021">
                  <c:v>-2.9264E-11</c:v>
                </c:pt>
                <c:pt idx="3022">
                  <c:v>-2.9998999999999998E-11</c:v>
                </c:pt>
                <c:pt idx="3023">
                  <c:v>-3.1088000000000002E-11</c:v>
                </c:pt>
                <c:pt idx="3024">
                  <c:v>-3.2065000000000001E-11</c:v>
                </c:pt>
                <c:pt idx="3025">
                  <c:v>-3.3482000000000001E-11</c:v>
                </c:pt>
                <c:pt idx="3026">
                  <c:v>-3.5031999999999999E-11</c:v>
                </c:pt>
                <c:pt idx="3027">
                  <c:v>-3.6897999999999999E-11</c:v>
                </c:pt>
                <c:pt idx="3028">
                  <c:v>-3.8942000000000001E-11</c:v>
                </c:pt>
                <c:pt idx="3029">
                  <c:v>-4.0557E-11</c:v>
                </c:pt>
                <c:pt idx="3030">
                  <c:v>-4.2497999999999998E-11</c:v>
                </c:pt>
                <c:pt idx="3031">
                  <c:v>-4.5380999999999998E-11</c:v>
                </c:pt>
                <c:pt idx="3032">
                  <c:v>-4.8992999999999997E-11</c:v>
                </c:pt>
                <c:pt idx="3033">
                  <c:v>-5.1689000000000002E-11</c:v>
                </c:pt>
                <c:pt idx="3034">
                  <c:v>-5.3317999999999999E-11</c:v>
                </c:pt>
                <c:pt idx="3035">
                  <c:v>-5.3680999999999998E-11</c:v>
                </c:pt>
                <c:pt idx="3036">
                  <c:v>-5.2879E-11</c:v>
                </c:pt>
                <c:pt idx="3037">
                  <c:v>-5.1408999999999998E-11</c:v>
                </c:pt>
                <c:pt idx="3038">
                  <c:v>-4.9704999999999998E-11</c:v>
                </c:pt>
                <c:pt idx="3039">
                  <c:v>-4.8983999999999997E-11</c:v>
                </c:pt>
                <c:pt idx="3040">
                  <c:v>-4.9502999999999997E-11</c:v>
                </c:pt>
                <c:pt idx="3041">
                  <c:v>-5.0721999999999998E-11</c:v>
                </c:pt>
                <c:pt idx="3042">
                  <c:v>-5.2452999999999997E-11</c:v>
                </c:pt>
                <c:pt idx="3043">
                  <c:v>-5.4159999999999997E-11</c:v>
                </c:pt>
                <c:pt idx="3044">
                  <c:v>-5.5802000000000002E-11</c:v>
                </c:pt>
                <c:pt idx="3045">
                  <c:v>-5.6804000000000002E-11</c:v>
                </c:pt>
                <c:pt idx="3046">
                  <c:v>-5.6403E-11</c:v>
                </c:pt>
                <c:pt idx="3047">
                  <c:v>-5.3771000000000001E-11</c:v>
                </c:pt>
                <c:pt idx="3048">
                  <c:v>-4.9005000000000003E-11</c:v>
                </c:pt>
                <c:pt idx="3049">
                  <c:v>-4.3936999999999999E-11</c:v>
                </c:pt>
                <c:pt idx="3050">
                  <c:v>-3.9446000000000001E-11</c:v>
                </c:pt>
                <c:pt idx="3051">
                  <c:v>-3.5672999999999998E-11</c:v>
                </c:pt>
                <c:pt idx="3052">
                  <c:v>-3.2698000000000003E-11</c:v>
                </c:pt>
                <c:pt idx="3053">
                  <c:v>-2.9977999999999998E-11</c:v>
                </c:pt>
                <c:pt idx="3054">
                  <c:v>-2.7849999999999999E-11</c:v>
                </c:pt>
                <c:pt idx="3055">
                  <c:v>-2.6029000000000001E-11</c:v>
                </c:pt>
                <c:pt idx="3056">
                  <c:v>-2.4807E-11</c:v>
                </c:pt>
                <c:pt idx="3057">
                  <c:v>-2.4734E-11</c:v>
                </c:pt>
                <c:pt idx="3058">
                  <c:v>-2.5604999999999998E-11</c:v>
                </c:pt>
                <c:pt idx="3059">
                  <c:v>-2.6960999999999999E-11</c:v>
                </c:pt>
                <c:pt idx="3060">
                  <c:v>-2.8849999999999999E-11</c:v>
                </c:pt>
                <c:pt idx="3061">
                  <c:v>-3.1344000000000001E-11</c:v>
                </c:pt>
                <c:pt idx="3062">
                  <c:v>-3.3525000000000002E-11</c:v>
                </c:pt>
                <c:pt idx="3063">
                  <c:v>-3.5903E-11</c:v>
                </c:pt>
                <c:pt idx="3064">
                  <c:v>-3.8488000000000003E-11</c:v>
                </c:pt>
                <c:pt idx="3065">
                  <c:v>-4.0924999999999997E-11</c:v>
                </c:pt>
                <c:pt idx="3066">
                  <c:v>-4.2619000000000002E-11</c:v>
                </c:pt>
                <c:pt idx="3067">
                  <c:v>-4.3160999999999998E-11</c:v>
                </c:pt>
                <c:pt idx="3068">
                  <c:v>-4.3428000000000001E-11</c:v>
                </c:pt>
                <c:pt idx="3069">
                  <c:v>-4.3694000000000002E-11</c:v>
                </c:pt>
                <c:pt idx="3070">
                  <c:v>-4.5232E-11</c:v>
                </c:pt>
                <c:pt idx="3071">
                  <c:v>-4.7218999999999997E-11</c:v>
                </c:pt>
                <c:pt idx="3072">
                  <c:v>-4.9872999999999998E-11</c:v>
                </c:pt>
                <c:pt idx="3073">
                  <c:v>-5.3317999999999999E-11</c:v>
                </c:pt>
                <c:pt idx="3074">
                  <c:v>-5.5942000000000001E-11</c:v>
                </c:pt>
                <c:pt idx="3075">
                  <c:v>-5.7457000000000001E-11</c:v>
                </c:pt>
                <c:pt idx="3076">
                  <c:v>-5.7864000000000003E-11</c:v>
                </c:pt>
                <c:pt idx="3077">
                  <c:v>-5.778E-11</c:v>
                </c:pt>
                <c:pt idx="3078">
                  <c:v>-5.6523000000000002E-11</c:v>
                </c:pt>
                <c:pt idx="3079">
                  <c:v>-5.4256E-11</c:v>
                </c:pt>
                <c:pt idx="3080">
                  <c:v>-5.1936000000000002E-11</c:v>
                </c:pt>
                <c:pt idx="3081">
                  <c:v>-4.9441999999999997E-11</c:v>
                </c:pt>
                <c:pt idx="3082">
                  <c:v>-4.7083E-11</c:v>
                </c:pt>
                <c:pt idx="3083">
                  <c:v>-4.5920999999999997E-11</c:v>
                </c:pt>
                <c:pt idx="3084">
                  <c:v>-4.5548000000000003E-11</c:v>
                </c:pt>
                <c:pt idx="3085">
                  <c:v>-4.5142000000000003E-11</c:v>
                </c:pt>
                <c:pt idx="3086">
                  <c:v>-4.4833000000000002E-11</c:v>
                </c:pt>
                <c:pt idx="3087">
                  <c:v>-4.3560000000000003E-11</c:v>
                </c:pt>
                <c:pt idx="3088">
                  <c:v>-4.1150999999999997E-11</c:v>
                </c:pt>
                <c:pt idx="3089">
                  <c:v>-3.9015E-11</c:v>
                </c:pt>
                <c:pt idx="3090">
                  <c:v>-3.6741000000000003E-11</c:v>
                </c:pt>
                <c:pt idx="3091">
                  <c:v>-3.4957000000000001E-11</c:v>
                </c:pt>
                <c:pt idx="3092">
                  <c:v>-3.3324999999999999E-11</c:v>
                </c:pt>
                <c:pt idx="3093">
                  <c:v>-3.1998999999999997E-11</c:v>
                </c:pt>
                <c:pt idx="3094">
                  <c:v>-3.0914999999999997E-11</c:v>
                </c:pt>
                <c:pt idx="3095">
                  <c:v>-2.993E-11</c:v>
                </c:pt>
                <c:pt idx="3096">
                  <c:v>-2.9570000000000001E-11</c:v>
                </c:pt>
                <c:pt idx="3097">
                  <c:v>-2.9998999999999998E-11</c:v>
                </c:pt>
                <c:pt idx="3098">
                  <c:v>-3.0810000000000001E-11</c:v>
                </c:pt>
                <c:pt idx="3099">
                  <c:v>-3.1756E-11</c:v>
                </c:pt>
                <c:pt idx="3100">
                  <c:v>-3.2682999999999997E-11</c:v>
                </c:pt>
                <c:pt idx="3101">
                  <c:v>-3.3895000000000003E-11</c:v>
                </c:pt>
                <c:pt idx="3102">
                  <c:v>-3.5406000000000002E-11</c:v>
                </c:pt>
                <c:pt idx="3103">
                  <c:v>-3.7256E-11</c:v>
                </c:pt>
                <c:pt idx="3104">
                  <c:v>-3.9865000000000003E-11</c:v>
                </c:pt>
                <c:pt idx="3105">
                  <c:v>-4.2681999999999999E-11</c:v>
                </c:pt>
                <c:pt idx="3106">
                  <c:v>-4.5914999999999997E-11</c:v>
                </c:pt>
                <c:pt idx="3107">
                  <c:v>-4.8882000000000001E-11</c:v>
                </c:pt>
                <c:pt idx="3108">
                  <c:v>-5.1587E-11</c:v>
                </c:pt>
                <c:pt idx="3109">
                  <c:v>-5.3646000000000001E-11</c:v>
                </c:pt>
                <c:pt idx="3110">
                  <c:v>-5.4984999999999998E-11</c:v>
                </c:pt>
                <c:pt idx="3111">
                  <c:v>-5.574E-11</c:v>
                </c:pt>
                <c:pt idx="3112">
                  <c:v>-5.6086000000000002E-11</c:v>
                </c:pt>
                <c:pt idx="3113">
                  <c:v>-5.6189E-11</c:v>
                </c:pt>
                <c:pt idx="3114">
                  <c:v>-5.5674000000000002E-11</c:v>
                </c:pt>
                <c:pt idx="3115">
                  <c:v>-5.4388999999999997E-11</c:v>
                </c:pt>
                <c:pt idx="3116">
                  <c:v>-5.3139999999999997E-11</c:v>
                </c:pt>
                <c:pt idx="3117">
                  <c:v>-5.3124000000000002E-11</c:v>
                </c:pt>
                <c:pt idx="3118">
                  <c:v>-5.2990000000000003E-11</c:v>
                </c:pt>
                <c:pt idx="3119">
                  <c:v>-5.2752999999999999E-11</c:v>
                </c:pt>
                <c:pt idx="3120">
                  <c:v>-5.2287999999999997E-11</c:v>
                </c:pt>
                <c:pt idx="3121">
                  <c:v>-5.1398000000000001E-11</c:v>
                </c:pt>
                <c:pt idx="3122">
                  <c:v>-5.0550999999999998E-11</c:v>
                </c:pt>
                <c:pt idx="3123">
                  <c:v>-4.9814999999999998E-11</c:v>
                </c:pt>
                <c:pt idx="3124">
                  <c:v>-4.8128000000000002E-11</c:v>
                </c:pt>
                <c:pt idx="3125">
                  <c:v>-4.5544000000000001E-11</c:v>
                </c:pt>
                <c:pt idx="3126">
                  <c:v>-4.2264E-11</c:v>
                </c:pt>
                <c:pt idx="3127">
                  <c:v>-3.8322000000000001E-11</c:v>
                </c:pt>
                <c:pt idx="3128">
                  <c:v>-3.4863999999999998E-11</c:v>
                </c:pt>
                <c:pt idx="3129">
                  <c:v>-3.1304E-11</c:v>
                </c:pt>
                <c:pt idx="3130">
                  <c:v>-2.9054000000000001E-11</c:v>
                </c:pt>
                <c:pt idx="3131">
                  <c:v>-2.7586E-11</c:v>
                </c:pt>
                <c:pt idx="3132">
                  <c:v>-2.6391000000000001E-11</c:v>
                </c:pt>
                <c:pt idx="3133">
                  <c:v>-2.5792E-11</c:v>
                </c:pt>
                <c:pt idx="3134">
                  <c:v>-2.6063000000000002E-11</c:v>
                </c:pt>
                <c:pt idx="3135">
                  <c:v>-2.7768E-11</c:v>
                </c:pt>
                <c:pt idx="3136">
                  <c:v>-3.0373000000000001E-11</c:v>
                </c:pt>
                <c:pt idx="3137">
                  <c:v>-3.2881999999999998E-11</c:v>
                </c:pt>
                <c:pt idx="3138">
                  <c:v>-3.5629000000000002E-11</c:v>
                </c:pt>
                <c:pt idx="3139">
                  <c:v>-3.8634000000000002E-11</c:v>
                </c:pt>
                <c:pt idx="3140">
                  <c:v>-4.0986999999999999E-11</c:v>
                </c:pt>
                <c:pt idx="3141">
                  <c:v>-4.2577999999999999E-11</c:v>
                </c:pt>
                <c:pt idx="3142">
                  <c:v>-4.3920999999999998E-11</c:v>
                </c:pt>
                <c:pt idx="3143">
                  <c:v>-4.4656999999999998E-11</c:v>
                </c:pt>
                <c:pt idx="3144">
                  <c:v>-4.5795999999999998E-11</c:v>
                </c:pt>
                <c:pt idx="3145">
                  <c:v>-4.6243E-11</c:v>
                </c:pt>
                <c:pt idx="3146">
                  <c:v>-4.7200000000000002E-11</c:v>
                </c:pt>
                <c:pt idx="3147">
                  <c:v>-4.9141E-11</c:v>
                </c:pt>
                <c:pt idx="3148">
                  <c:v>-5.0629999999999997E-11</c:v>
                </c:pt>
                <c:pt idx="3149">
                  <c:v>-5.2865000000000003E-11</c:v>
                </c:pt>
                <c:pt idx="3150">
                  <c:v>-5.4929999999999998E-11</c:v>
                </c:pt>
                <c:pt idx="3151">
                  <c:v>-5.6587000000000002E-11</c:v>
                </c:pt>
                <c:pt idx="3152">
                  <c:v>-5.7534999999999998E-11</c:v>
                </c:pt>
                <c:pt idx="3153">
                  <c:v>-5.7991E-11</c:v>
                </c:pt>
                <c:pt idx="3154">
                  <c:v>-5.8239999999999997E-11</c:v>
                </c:pt>
                <c:pt idx="3155">
                  <c:v>-5.8298999999999999E-11</c:v>
                </c:pt>
                <c:pt idx="3156">
                  <c:v>-5.8354000000000006E-11</c:v>
                </c:pt>
                <c:pt idx="3157">
                  <c:v>-5.742E-11</c:v>
                </c:pt>
                <c:pt idx="3158">
                  <c:v>-5.5142000000000001E-11</c:v>
                </c:pt>
                <c:pt idx="3159">
                  <c:v>-5.1771999999999997E-11</c:v>
                </c:pt>
                <c:pt idx="3160">
                  <c:v>-4.8549000000000001E-11</c:v>
                </c:pt>
                <c:pt idx="3161">
                  <c:v>-4.5514999999999997E-11</c:v>
                </c:pt>
                <c:pt idx="3162">
                  <c:v>-4.2390000000000002E-11</c:v>
                </c:pt>
                <c:pt idx="3163">
                  <c:v>-3.9119000000000001E-11</c:v>
                </c:pt>
                <c:pt idx="3164">
                  <c:v>-3.6194000000000002E-11</c:v>
                </c:pt>
                <c:pt idx="3165">
                  <c:v>-3.4267000000000002E-11</c:v>
                </c:pt>
                <c:pt idx="3166">
                  <c:v>-3.3736000000000002E-11</c:v>
                </c:pt>
                <c:pt idx="3167">
                  <c:v>-3.3582E-11</c:v>
                </c:pt>
                <c:pt idx="3168">
                  <c:v>-3.3134000000000002E-11</c:v>
                </c:pt>
                <c:pt idx="3169">
                  <c:v>-3.2654E-11</c:v>
                </c:pt>
                <c:pt idx="3170">
                  <c:v>-3.1855999999999998E-11</c:v>
                </c:pt>
                <c:pt idx="3171">
                  <c:v>-3.0792999999999998E-11</c:v>
                </c:pt>
                <c:pt idx="3172">
                  <c:v>-2.9747000000000001E-11</c:v>
                </c:pt>
                <c:pt idx="3173">
                  <c:v>-2.9662999999999998E-11</c:v>
                </c:pt>
                <c:pt idx="3174">
                  <c:v>-2.9936E-11</c:v>
                </c:pt>
                <c:pt idx="3175">
                  <c:v>-3.0756999999999999E-11</c:v>
                </c:pt>
                <c:pt idx="3176">
                  <c:v>-3.2127000000000003E-11</c:v>
                </c:pt>
                <c:pt idx="3177">
                  <c:v>-3.3971999999999998E-11</c:v>
                </c:pt>
                <c:pt idx="3178">
                  <c:v>-3.5578999999999999E-11</c:v>
                </c:pt>
                <c:pt idx="3179">
                  <c:v>-3.7662E-11</c:v>
                </c:pt>
                <c:pt idx="3180">
                  <c:v>-3.9657999999999998E-11</c:v>
                </c:pt>
                <c:pt idx="3181">
                  <c:v>-4.1233999999999998E-11</c:v>
                </c:pt>
                <c:pt idx="3182">
                  <c:v>-4.3755000000000002E-11</c:v>
                </c:pt>
                <c:pt idx="3183">
                  <c:v>-4.7310000000000003E-11</c:v>
                </c:pt>
                <c:pt idx="3184">
                  <c:v>-5.0305000000000001E-11</c:v>
                </c:pt>
                <c:pt idx="3185">
                  <c:v>-5.2587000000000003E-11</c:v>
                </c:pt>
                <c:pt idx="3186">
                  <c:v>-5.5277999999999998E-11</c:v>
                </c:pt>
                <c:pt idx="3187">
                  <c:v>-5.8064E-11</c:v>
                </c:pt>
                <c:pt idx="3188">
                  <c:v>-5.9713000000000006E-11</c:v>
                </c:pt>
                <c:pt idx="3189">
                  <c:v>-6.0719000000000002E-11</c:v>
                </c:pt>
                <c:pt idx="3190">
                  <c:v>-6.0665000000000005E-11</c:v>
                </c:pt>
                <c:pt idx="3191">
                  <c:v>-6.0024999999999994E-11</c:v>
                </c:pt>
                <c:pt idx="3192">
                  <c:v>-5.8804999999999998E-11</c:v>
                </c:pt>
                <c:pt idx="3193">
                  <c:v>-5.6925E-11</c:v>
                </c:pt>
                <c:pt idx="3194">
                  <c:v>-5.5166E-11</c:v>
                </c:pt>
                <c:pt idx="3195">
                  <c:v>-5.3847E-11</c:v>
                </c:pt>
                <c:pt idx="3196">
                  <c:v>-5.2572999999999999E-11</c:v>
                </c:pt>
                <c:pt idx="3197">
                  <c:v>-5.1051000000000003E-11</c:v>
                </c:pt>
                <c:pt idx="3198">
                  <c:v>-4.8877999999999999E-11</c:v>
                </c:pt>
                <c:pt idx="3199">
                  <c:v>-4.6017E-11</c:v>
                </c:pt>
                <c:pt idx="3200">
                  <c:v>-4.3413999999999997E-11</c:v>
                </c:pt>
                <c:pt idx="3201">
                  <c:v>-4.0976999999999997E-11</c:v>
                </c:pt>
                <c:pt idx="3202">
                  <c:v>-3.9776999999999997E-11</c:v>
                </c:pt>
                <c:pt idx="3203">
                  <c:v>-3.8749E-11</c:v>
                </c:pt>
                <c:pt idx="3204">
                  <c:v>-3.7158E-11</c:v>
                </c:pt>
                <c:pt idx="3205">
                  <c:v>-3.4582000000000003E-11</c:v>
                </c:pt>
                <c:pt idx="3206">
                  <c:v>-3.1883999999999999E-11</c:v>
                </c:pt>
                <c:pt idx="3207">
                  <c:v>-2.9672999999999999E-11</c:v>
                </c:pt>
                <c:pt idx="3208">
                  <c:v>-2.8402000000000001E-11</c:v>
                </c:pt>
                <c:pt idx="3209">
                  <c:v>-2.7818999999999998E-11</c:v>
                </c:pt>
                <c:pt idx="3210">
                  <c:v>-2.7931999999999999E-11</c:v>
                </c:pt>
                <c:pt idx="3211">
                  <c:v>-2.8493999999999999E-11</c:v>
                </c:pt>
                <c:pt idx="3212">
                  <c:v>-2.9860000000000001E-11</c:v>
                </c:pt>
                <c:pt idx="3213">
                  <c:v>-3.1956000000000003E-11</c:v>
                </c:pt>
                <c:pt idx="3214">
                  <c:v>-3.4478999999999998E-11</c:v>
                </c:pt>
                <c:pt idx="3215">
                  <c:v>-3.6957000000000001E-11</c:v>
                </c:pt>
                <c:pt idx="3216">
                  <c:v>-3.9605000000000002E-11</c:v>
                </c:pt>
                <c:pt idx="3217">
                  <c:v>-4.2396999999999997E-11</c:v>
                </c:pt>
                <c:pt idx="3218">
                  <c:v>-4.4277999999999997E-11</c:v>
                </c:pt>
                <c:pt idx="3219">
                  <c:v>-4.6287000000000003E-11</c:v>
                </c:pt>
                <c:pt idx="3220">
                  <c:v>-4.7848999999999999E-11</c:v>
                </c:pt>
                <c:pt idx="3221">
                  <c:v>-4.8128999999999997E-11</c:v>
                </c:pt>
                <c:pt idx="3222">
                  <c:v>-4.8974999999999998E-11</c:v>
                </c:pt>
                <c:pt idx="3223">
                  <c:v>-5.0586000000000001E-11</c:v>
                </c:pt>
                <c:pt idx="3224">
                  <c:v>-5.2482E-11</c:v>
                </c:pt>
                <c:pt idx="3225">
                  <c:v>-5.4392999999999999E-11</c:v>
                </c:pt>
                <c:pt idx="3226">
                  <c:v>-5.5693999999999999E-11</c:v>
                </c:pt>
                <c:pt idx="3227">
                  <c:v>-5.6642000000000002E-11</c:v>
                </c:pt>
                <c:pt idx="3228">
                  <c:v>-5.7668000000000002E-11</c:v>
                </c:pt>
                <c:pt idx="3229">
                  <c:v>-5.8623999999999996E-11</c:v>
                </c:pt>
                <c:pt idx="3230">
                  <c:v>-5.9193000000000004E-11</c:v>
                </c:pt>
                <c:pt idx="3231">
                  <c:v>-5.8947999999999996E-11</c:v>
                </c:pt>
                <c:pt idx="3232">
                  <c:v>-5.7838E-11</c:v>
                </c:pt>
                <c:pt idx="3233">
                  <c:v>-5.6166000000000003E-11</c:v>
                </c:pt>
                <c:pt idx="3234">
                  <c:v>-5.4364000000000002E-11</c:v>
                </c:pt>
                <c:pt idx="3235">
                  <c:v>-5.2349000000000003E-11</c:v>
                </c:pt>
                <c:pt idx="3236">
                  <c:v>-4.9715E-11</c:v>
                </c:pt>
                <c:pt idx="3237">
                  <c:v>-4.8109E-11</c:v>
                </c:pt>
                <c:pt idx="3238">
                  <c:v>-4.7032999999999998E-11</c:v>
                </c:pt>
                <c:pt idx="3239">
                  <c:v>-4.4451999999999997E-11</c:v>
                </c:pt>
                <c:pt idx="3240">
                  <c:v>-4.0322E-11</c:v>
                </c:pt>
                <c:pt idx="3241">
                  <c:v>-3.6364E-11</c:v>
                </c:pt>
                <c:pt idx="3242">
                  <c:v>-3.3049000000000003E-11</c:v>
                </c:pt>
                <c:pt idx="3243">
                  <c:v>-3.0791E-11</c:v>
                </c:pt>
                <c:pt idx="3244">
                  <c:v>-2.9336999999999999E-11</c:v>
                </c:pt>
                <c:pt idx="3245">
                  <c:v>-2.8296999999999999E-11</c:v>
                </c:pt>
                <c:pt idx="3246">
                  <c:v>-2.6075000000000001E-11</c:v>
                </c:pt>
                <c:pt idx="3247">
                  <c:v>-2.5285999999999999E-11</c:v>
                </c:pt>
                <c:pt idx="3248">
                  <c:v>-2.6114999999999998E-11</c:v>
                </c:pt>
                <c:pt idx="3249">
                  <c:v>-2.7884999999999999E-11</c:v>
                </c:pt>
                <c:pt idx="3250">
                  <c:v>-3.0025000000000001E-11</c:v>
                </c:pt>
                <c:pt idx="3251">
                  <c:v>-3.2374999999999998E-11</c:v>
                </c:pt>
                <c:pt idx="3252">
                  <c:v>-3.4839999999999999E-11</c:v>
                </c:pt>
                <c:pt idx="3253">
                  <c:v>-3.7404999999999999E-11</c:v>
                </c:pt>
                <c:pt idx="3254">
                  <c:v>-3.9517000000000003E-11</c:v>
                </c:pt>
                <c:pt idx="3255">
                  <c:v>-4.1138000000000002E-11</c:v>
                </c:pt>
                <c:pt idx="3256">
                  <c:v>-4.2045999999999998E-11</c:v>
                </c:pt>
                <c:pt idx="3257">
                  <c:v>-4.3221000000000003E-11</c:v>
                </c:pt>
                <c:pt idx="3258">
                  <c:v>-4.5139000000000003E-11</c:v>
                </c:pt>
                <c:pt idx="3259">
                  <c:v>-4.7334000000000002E-11</c:v>
                </c:pt>
                <c:pt idx="3260">
                  <c:v>-4.9655000000000002E-11</c:v>
                </c:pt>
                <c:pt idx="3261">
                  <c:v>-5.2382999999999998E-11</c:v>
                </c:pt>
                <c:pt idx="3262">
                  <c:v>-5.4212999999999999E-11</c:v>
                </c:pt>
                <c:pt idx="3263">
                  <c:v>-5.5451999999999998E-11</c:v>
                </c:pt>
                <c:pt idx="3264">
                  <c:v>-5.6623000000000001E-11</c:v>
                </c:pt>
                <c:pt idx="3265">
                  <c:v>-5.7848000000000002E-11</c:v>
                </c:pt>
                <c:pt idx="3266">
                  <c:v>-5.9081999999999996E-11</c:v>
                </c:pt>
                <c:pt idx="3267">
                  <c:v>-5.9604999999999997E-11</c:v>
                </c:pt>
                <c:pt idx="3268">
                  <c:v>-8.9295999999999996E-11</c:v>
                </c:pt>
                <c:pt idx="3269">
                  <c:v>-3.1977000000000002E-11</c:v>
                </c:pt>
                <c:pt idx="3270">
                  <c:v>-5.0699999999999997E-11</c:v>
                </c:pt>
                <c:pt idx="3271">
                  <c:v>-5.5173000000000002E-11</c:v>
                </c:pt>
                <c:pt idx="3272">
                  <c:v>-5.2962000000000002E-11</c:v>
                </c:pt>
                <c:pt idx="3273">
                  <c:v>-1.0890300000000001E-10</c:v>
                </c:pt>
                <c:pt idx="3274">
                  <c:v>-2.5258000000000001E-11</c:v>
                </c:pt>
                <c:pt idx="3275">
                  <c:v>-4.6591E-11</c:v>
                </c:pt>
                <c:pt idx="3276">
                  <c:v>-4.6393000000000001E-11</c:v>
                </c:pt>
                <c:pt idx="3277">
                  <c:v>-4.3257999999999997E-11</c:v>
                </c:pt>
                <c:pt idx="3278">
                  <c:v>-3.7523999999999999E-11</c:v>
                </c:pt>
                <c:pt idx="3279">
                  <c:v>-4.9927999999999998E-11</c:v>
                </c:pt>
                <c:pt idx="3280">
                  <c:v>-9.4500000000000003E-12</c:v>
                </c:pt>
                <c:pt idx="3281">
                  <c:v>-2.9476999999999998E-11</c:v>
                </c:pt>
                <c:pt idx="3282">
                  <c:v>-3.3290000000000002E-11</c:v>
                </c:pt>
                <c:pt idx="3283">
                  <c:v>-2.3033E-11</c:v>
                </c:pt>
                <c:pt idx="3284">
                  <c:v>-3.2765000000000003E-11</c:v>
                </c:pt>
                <c:pt idx="3285">
                  <c:v>-3.3495000000000003E-11</c:v>
                </c:pt>
                <c:pt idx="3286">
                  <c:v>-3.3794000000000002E-11</c:v>
                </c:pt>
                <c:pt idx="3287">
                  <c:v>-8.6470999999999995E-11</c:v>
                </c:pt>
                <c:pt idx="3288">
                  <c:v>-4.2271000000000002E-11</c:v>
                </c:pt>
                <c:pt idx="3289">
                  <c:v>-2.8244999999999998E-11</c:v>
                </c:pt>
                <c:pt idx="3290">
                  <c:v>-3.2316000000000002E-11</c:v>
                </c:pt>
                <c:pt idx="3291">
                  <c:v>-3.7049999999999997E-11</c:v>
                </c:pt>
                <c:pt idx="3292">
                  <c:v>-4.1550000000000001E-11</c:v>
                </c:pt>
                <c:pt idx="3293">
                  <c:v>-5.0562000000000002E-11</c:v>
                </c:pt>
                <c:pt idx="3294">
                  <c:v>-5.1992999999999999E-11</c:v>
                </c:pt>
                <c:pt idx="3295">
                  <c:v>-5.2693000000000001E-11</c:v>
                </c:pt>
                <c:pt idx="3296">
                  <c:v>-5.2370000000000002E-11</c:v>
                </c:pt>
                <c:pt idx="3297">
                  <c:v>-5.1471E-11</c:v>
                </c:pt>
                <c:pt idx="3298">
                  <c:v>-5.0290999999999997E-11</c:v>
                </c:pt>
                <c:pt idx="3299">
                  <c:v>-4.9594999999999998E-11</c:v>
                </c:pt>
                <c:pt idx="3300">
                  <c:v>-4.9286000000000003E-11</c:v>
                </c:pt>
                <c:pt idx="3301">
                  <c:v>-4.9208E-11</c:v>
                </c:pt>
                <c:pt idx="3302">
                  <c:v>-4.9341999999999999E-11</c:v>
                </c:pt>
                <c:pt idx="3303">
                  <c:v>-4.9725999999999997E-11</c:v>
                </c:pt>
                <c:pt idx="3304">
                  <c:v>-5.0480999999999999E-11</c:v>
                </c:pt>
                <c:pt idx="3305">
                  <c:v>-6.1478999999999995E-11</c:v>
                </c:pt>
                <c:pt idx="3306">
                  <c:v>-6.4549000000000004E-11</c:v>
                </c:pt>
                <c:pt idx="3307">
                  <c:v>-5.1943999999999999E-11</c:v>
                </c:pt>
                <c:pt idx="3308">
                  <c:v>-6.0850999999999997E-11</c:v>
                </c:pt>
                <c:pt idx="3309">
                  <c:v>-6.2670999999999997E-11</c:v>
                </c:pt>
                <c:pt idx="3310">
                  <c:v>-6.1272000000000003E-11</c:v>
                </c:pt>
                <c:pt idx="3311">
                  <c:v>-5.9714999999999997E-11</c:v>
                </c:pt>
                <c:pt idx="3312">
                  <c:v>-5.4461000000000001E-11</c:v>
                </c:pt>
                <c:pt idx="3313">
                  <c:v>-5.0779000000000002E-11</c:v>
                </c:pt>
                <c:pt idx="3314">
                  <c:v>-4.4391999999999999E-11</c:v>
                </c:pt>
                <c:pt idx="3315">
                  <c:v>-3.7908999999999999E-11</c:v>
                </c:pt>
                <c:pt idx="3316">
                  <c:v>-3.1008E-11</c:v>
                </c:pt>
                <c:pt idx="3317">
                  <c:v>-5.4577000000000001E-11</c:v>
                </c:pt>
                <c:pt idx="3318">
                  <c:v>-2.8939999999999999E-11</c:v>
                </c:pt>
                <c:pt idx="3319">
                  <c:v>-2.5253E-11</c:v>
                </c:pt>
                <c:pt idx="3320">
                  <c:v>-2.5885E-11</c:v>
                </c:pt>
                <c:pt idx="3321">
                  <c:v>-2.7794999999999999E-11</c:v>
                </c:pt>
                <c:pt idx="3322">
                  <c:v>-3.0031000000000001E-11</c:v>
                </c:pt>
                <c:pt idx="3323">
                  <c:v>-3.4721E-11</c:v>
                </c:pt>
                <c:pt idx="3324">
                  <c:v>-3.1702999999999998E-11</c:v>
                </c:pt>
                <c:pt idx="3325">
                  <c:v>-3.1678000000000003E-11</c:v>
                </c:pt>
                <c:pt idx="3326">
                  <c:v>-3.2798999999999997E-11</c:v>
                </c:pt>
                <c:pt idx="3327">
                  <c:v>-3.4487999999999998E-11</c:v>
                </c:pt>
                <c:pt idx="3328">
                  <c:v>-3.6108000000000001E-11</c:v>
                </c:pt>
                <c:pt idx="3329">
                  <c:v>-3.8634000000000002E-11</c:v>
                </c:pt>
                <c:pt idx="3330">
                  <c:v>-4.0783E-11</c:v>
                </c:pt>
                <c:pt idx="3331">
                  <c:v>-4.1997999999999999E-11</c:v>
                </c:pt>
                <c:pt idx="3332">
                  <c:v>-4.1708E-11</c:v>
                </c:pt>
                <c:pt idx="3333">
                  <c:v>-4.2933000000000001E-11</c:v>
                </c:pt>
                <c:pt idx="3334">
                  <c:v>-4.4774E-11</c:v>
                </c:pt>
                <c:pt idx="3335">
                  <c:v>-4.6879000000000002E-11</c:v>
                </c:pt>
                <c:pt idx="3336">
                  <c:v>-4.9398000000000001E-11</c:v>
                </c:pt>
                <c:pt idx="3337">
                  <c:v>-5.0955E-11</c:v>
                </c:pt>
                <c:pt idx="3338">
                  <c:v>-5.0864999999999997E-11</c:v>
                </c:pt>
                <c:pt idx="3339">
                  <c:v>-5.2624999999999999E-11</c:v>
                </c:pt>
                <c:pt idx="3340">
                  <c:v>-5.3573999999999998E-11</c:v>
                </c:pt>
                <c:pt idx="3341">
                  <c:v>-5.5757999999999999E-11</c:v>
                </c:pt>
                <c:pt idx="3342">
                  <c:v>-5.8325000000000003E-11</c:v>
                </c:pt>
                <c:pt idx="3343">
                  <c:v>-6.0919999999999995E-11</c:v>
                </c:pt>
                <c:pt idx="3344">
                  <c:v>-6.3253000000000001E-11</c:v>
                </c:pt>
                <c:pt idx="3345">
                  <c:v>-6.4297E-11</c:v>
                </c:pt>
                <c:pt idx="3346">
                  <c:v>-6.3690999999999998E-11</c:v>
                </c:pt>
                <c:pt idx="3347">
                  <c:v>-6.1240999999999996E-11</c:v>
                </c:pt>
                <c:pt idx="3348">
                  <c:v>-5.9292999999999996E-11</c:v>
                </c:pt>
                <c:pt idx="3349">
                  <c:v>-5.5823000000000001E-11</c:v>
                </c:pt>
                <c:pt idx="3350">
                  <c:v>-5.2913999999999997E-11</c:v>
                </c:pt>
                <c:pt idx="3351">
                  <c:v>-4.9758E-11</c:v>
                </c:pt>
                <c:pt idx="3352">
                  <c:v>-4.6525000000000002E-11</c:v>
                </c:pt>
                <c:pt idx="3353">
                  <c:v>-2.6101000000000001E-11</c:v>
                </c:pt>
                <c:pt idx="3354">
                  <c:v>-6.2209999999999998E-11</c:v>
                </c:pt>
                <c:pt idx="3355">
                  <c:v>-4.1395999999999998E-11</c:v>
                </c:pt>
                <c:pt idx="3356">
                  <c:v>-3.5443000000000002E-11</c:v>
                </c:pt>
                <c:pt idx="3357">
                  <c:v>-3.1266999999999999E-11</c:v>
                </c:pt>
                <c:pt idx="3358">
                  <c:v>-2.9375999999999998E-11</c:v>
                </c:pt>
                <c:pt idx="3359">
                  <c:v>-3.0288999999999997E-11</c:v>
                </c:pt>
                <c:pt idx="3360">
                  <c:v>-2.6667999999999999E-11</c:v>
                </c:pt>
                <c:pt idx="3361">
                  <c:v>-2.6656999999999998E-11</c:v>
                </c:pt>
                <c:pt idx="3362">
                  <c:v>-2.6960999999999999E-11</c:v>
                </c:pt>
                <c:pt idx="3363">
                  <c:v>-2.7166999999999998E-11</c:v>
                </c:pt>
                <c:pt idx="3364">
                  <c:v>-2.7110000000000001E-11</c:v>
                </c:pt>
                <c:pt idx="3365">
                  <c:v>-2.8863000000000001E-11</c:v>
                </c:pt>
                <c:pt idx="3366">
                  <c:v>-3.1695E-11</c:v>
                </c:pt>
                <c:pt idx="3367">
                  <c:v>-3.4970999999999999E-11</c:v>
                </c:pt>
                <c:pt idx="3368">
                  <c:v>-3.9312999999999998E-11</c:v>
                </c:pt>
                <c:pt idx="3369">
                  <c:v>-4.3963999999999998E-11</c:v>
                </c:pt>
                <c:pt idx="3370">
                  <c:v>-4.8602000000000003E-11</c:v>
                </c:pt>
                <c:pt idx="3371">
                  <c:v>-5.148E-11</c:v>
                </c:pt>
                <c:pt idx="3372">
                  <c:v>-5.3054999999999998E-11</c:v>
                </c:pt>
                <c:pt idx="3373">
                  <c:v>-5.3362999999999997E-11</c:v>
                </c:pt>
                <c:pt idx="3374">
                  <c:v>-5.2806000000000001E-11</c:v>
                </c:pt>
                <c:pt idx="3375">
                  <c:v>-5.1903999999999999E-11</c:v>
                </c:pt>
                <c:pt idx="3376">
                  <c:v>-5.1182999999999998E-11</c:v>
                </c:pt>
                <c:pt idx="3377">
                  <c:v>-5.2950000000000002E-11</c:v>
                </c:pt>
                <c:pt idx="3378">
                  <c:v>-5.0410999999999999E-11</c:v>
                </c:pt>
                <c:pt idx="3379">
                  <c:v>-5.1341999999999998E-11</c:v>
                </c:pt>
                <c:pt idx="3380">
                  <c:v>-5.2858000000000001E-11</c:v>
                </c:pt>
                <c:pt idx="3381">
                  <c:v>-5.4202999999999998E-11</c:v>
                </c:pt>
                <c:pt idx="3382">
                  <c:v>-5.5842000000000002E-11</c:v>
                </c:pt>
                <c:pt idx="3383">
                  <c:v>-5.6883999999999997E-11</c:v>
                </c:pt>
                <c:pt idx="3384">
                  <c:v>-5.8322000000000003E-11</c:v>
                </c:pt>
                <c:pt idx="3385">
                  <c:v>-5.9770000000000004E-11</c:v>
                </c:pt>
                <c:pt idx="3386">
                  <c:v>-6.1504000000000003E-11</c:v>
                </c:pt>
                <c:pt idx="3387">
                  <c:v>-5.5082000000000003E-11</c:v>
                </c:pt>
                <c:pt idx="3388">
                  <c:v>-5.2822000000000003E-11</c:v>
                </c:pt>
                <c:pt idx="3389">
                  <c:v>-5.2620000000000002E-11</c:v>
                </c:pt>
                <c:pt idx="3390">
                  <c:v>-4.8984999999999999E-11</c:v>
                </c:pt>
                <c:pt idx="3391">
                  <c:v>-4.4775999999999997E-11</c:v>
                </c:pt>
                <c:pt idx="3392">
                  <c:v>-4.0980999999999999E-11</c:v>
                </c:pt>
                <c:pt idx="3393">
                  <c:v>-3.7568999999999997E-11</c:v>
                </c:pt>
                <c:pt idx="3394">
                  <c:v>-3.4578000000000001E-11</c:v>
                </c:pt>
                <c:pt idx="3395">
                  <c:v>-3.2753999999999999E-11</c:v>
                </c:pt>
                <c:pt idx="3396">
                  <c:v>-2.9903999999999997E-11</c:v>
                </c:pt>
                <c:pt idx="3397">
                  <c:v>-2.7421999999999998E-11</c:v>
                </c:pt>
                <c:pt idx="3398">
                  <c:v>-2.636E-11</c:v>
                </c:pt>
                <c:pt idx="3399">
                  <c:v>-2.6273999999999999E-11</c:v>
                </c:pt>
                <c:pt idx="3400">
                  <c:v>-2.7192E-11</c:v>
                </c:pt>
                <c:pt idx="3401">
                  <c:v>-2.9037000000000001E-11</c:v>
                </c:pt>
                <c:pt idx="3402">
                  <c:v>-2.9635999999999999E-11</c:v>
                </c:pt>
                <c:pt idx="3403">
                  <c:v>-3.0669E-11</c:v>
                </c:pt>
                <c:pt idx="3404">
                  <c:v>-3.2895E-11</c:v>
                </c:pt>
                <c:pt idx="3405">
                  <c:v>-1.7872E-11</c:v>
                </c:pt>
                <c:pt idx="3406">
                  <c:v>-3.7510999999999997E-11</c:v>
                </c:pt>
                <c:pt idx="3407">
                  <c:v>-4.0409999999999999E-11</c:v>
                </c:pt>
                <c:pt idx="3408">
                  <c:v>-4.4040999999999999E-11</c:v>
                </c:pt>
                <c:pt idx="3409">
                  <c:v>-4.6888999999999997E-11</c:v>
                </c:pt>
                <c:pt idx="3410">
                  <c:v>-4.8321999999999999E-11</c:v>
                </c:pt>
                <c:pt idx="3411">
                  <c:v>-4.9728999999999997E-11</c:v>
                </c:pt>
                <c:pt idx="3412">
                  <c:v>-5.1616999999999999E-11</c:v>
                </c:pt>
                <c:pt idx="3413">
                  <c:v>-5.3582999999999997E-11</c:v>
                </c:pt>
                <c:pt idx="3414">
                  <c:v>-5.5249000000000001E-11</c:v>
                </c:pt>
                <c:pt idx="3415">
                  <c:v>-5.6116E-11</c:v>
                </c:pt>
                <c:pt idx="3416">
                  <c:v>-5.6987000000000002E-11</c:v>
                </c:pt>
                <c:pt idx="3417">
                  <c:v>-6.8870999999999999E-11</c:v>
                </c:pt>
                <c:pt idx="3418">
                  <c:v>-6.0196999999999996E-11</c:v>
                </c:pt>
                <c:pt idx="3419">
                  <c:v>-5.8238000000000006E-11</c:v>
                </c:pt>
                <c:pt idx="3420">
                  <c:v>-5.9295999999999996E-11</c:v>
                </c:pt>
                <c:pt idx="3421">
                  <c:v>-5.9324000000000004E-11</c:v>
                </c:pt>
                <c:pt idx="3422">
                  <c:v>-6.2852999999999995E-11</c:v>
                </c:pt>
                <c:pt idx="3423">
                  <c:v>-6.2914000000000001E-11</c:v>
                </c:pt>
                <c:pt idx="3424">
                  <c:v>-6.1588999999999995E-11</c:v>
                </c:pt>
                <c:pt idx="3425">
                  <c:v>-5.7965999999999999E-11</c:v>
                </c:pt>
                <c:pt idx="3426">
                  <c:v>-5.2739000000000001E-11</c:v>
                </c:pt>
                <c:pt idx="3427">
                  <c:v>-4.7160000000000002E-11</c:v>
                </c:pt>
                <c:pt idx="3428">
                  <c:v>-4.2857000000000001E-11</c:v>
                </c:pt>
                <c:pt idx="3429">
                  <c:v>-3.9033E-11</c:v>
                </c:pt>
                <c:pt idx="3430">
                  <c:v>-4.2628000000000001E-11</c:v>
                </c:pt>
                <c:pt idx="3431">
                  <c:v>-3.6820000000000002E-11</c:v>
                </c:pt>
                <c:pt idx="3432">
                  <c:v>-3.2532000000000001E-11</c:v>
                </c:pt>
                <c:pt idx="3433">
                  <c:v>-3.1045000000000001E-11</c:v>
                </c:pt>
                <c:pt idx="3434">
                  <c:v>-3.0099999999999998E-11</c:v>
                </c:pt>
                <c:pt idx="3435">
                  <c:v>-2.9592000000000002E-11</c:v>
                </c:pt>
                <c:pt idx="3436">
                  <c:v>-3.2428E-11</c:v>
                </c:pt>
                <c:pt idx="3437">
                  <c:v>-3.1345000000000003E-11</c:v>
                </c:pt>
                <c:pt idx="3438">
                  <c:v>-3.2307000000000003E-11</c:v>
                </c:pt>
                <c:pt idx="3439">
                  <c:v>-3.2465000000000001E-11</c:v>
                </c:pt>
                <c:pt idx="3440">
                  <c:v>-3.3176E-11</c:v>
                </c:pt>
                <c:pt idx="3441">
                  <c:v>-3.2449E-11</c:v>
                </c:pt>
                <c:pt idx="3442">
                  <c:v>-3.2948000000000002E-11</c:v>
                </c:pt>
                <c:pt idx="3443">
                  <c:v>-3.5581999999999999E-11</c:v>
                </c:pt>
                <c:pt idx="3444">
                  <c:v>-3.9736999999999997E-11</c:v>
                </c:pt>
                <c:pt idx="3445">
                  <c:v>-4.3618999999999998E-11</c:v>
                </c:pt>
                <c:pt idx="3446">
                  <c:v>-4.6696999999999998E-11</c:v>
                </c:pt>
                <c:pt idx="3447">
                  <c:v>-4.8788000000000003E-11</c:v>
                </c:pt>
                <c:pt idx="3448">
                  <c:v>-4.9865E-11</c:v>
                </c:pt>
                <c:pt idx="3449">
                  <c:v>-4.7927999999999999E-11</c:v>
                </c:pt>
                <c:pt idx="3450">
                  <c:v>-4.7399999999999999E-11</c:v>
                </c:pt>
                <c:pt idx="3451">
                  <c:v>-4.9335999999999999E-11</c:v>
                </c:pt>
                <c:pt idx="3452">
                  <c:v>-5.0648000000000003E-11</c:v>
                </c:pt>
                <c:pt idx="3453">
                  <c:v>-5.2367999999999998E-11</c:v>
                </c:pt>
                <c:pt idx="3454">
                  <c:v>-5.5064999999999999E-11</c:v>
                </c:pt>
                <c:pt idx="3455">
                  <c:v>-5.8385000000000001E-11</c:v>
                </c:pt>
                <c:pt idx="3456">
                  <c:v>-6.1802999999999996E-11</c:v>
                </c:pt>
                <c:pt idx="3457">
                  <c:v>-6.4478999999999998E-11</c:v>
                </c:pt>
                <c:pt idx="3458">
                  <c:v>-6.6572999999999996E-11</c:v>
                </c:pt>
                <c:pt idx="3459">
                  <c:v>-6.8451999999999998E-11</c:v>
                </c:pt>
                <c:pt idx="3460">
                  <c:v>-6.7779999999999998E-11</c:v>
                </c:pt>
                <c:pt idx="3461">
                  <c:v>-6.3708999999999997E-11</c:v>
                </c:pt>
                <c:pt idx="3462">
                  <c:v>-5.8650999999999995E-11</c:v>
                </c:pt>
                <c:pt idx="3463">
                  <c:v>-1.02813E-10</c:v>
                </c:pt>
                <c:pt idx="3464">
                  <c:v>-6.9059999999999999E-12</c:v>
                </c:pt>
                <c:pt idx="3465">
                  <c:v>-4.9789000000000001E-11</c:v>
                </c:pt>
                <c:pt idx="3466">
                  <c:v>-4.5996000000000001E-11</c:v>
                </c:pt>
                <c:pt idx="3467">
                  <c:v>-2.4626000000000001E-11</c:v>
                </c:pt>
                <c:pt idx="3468">
                  <c:v>-6.2483E-11</c:v>
                </c:pt>
                <c:pt idx="3469">
                  <c:v>-2.0593E-11</c:v>
                </c:pt>
                <c:pt idx="3470">
                  <c:v>3.7727000000000002E-11</c:v>
                </c:pt>
                <c:pt idx="3471">
                  <c:v>-4.6286E-11</c:v>
                </c:pt>
                <c:pt idx="3472">
                  <c:v>-3.6838999999999997E-11</c:v>
                </c:pt>
                <c:pt idx="3473">
                  <c:v>-2.6612999999999999E-11</c:v>
                </c:pt>
                <c:pt idx="3474">
                  <c:v>-2.8231000000000001E-11</c:v>
                </c:pt>
                <c:pt idx="3475">
                  <c:v>-2.0321999999999998E-11</c:v>
                </c:pt>
                <c:pt idx="3476">
                  <c:v>-2.5930000000000001E-11</c:v>
                </c:pt>
                <c:pt idx="3477">
                  <c:v>-3.1925999999999998E-11</c:v>
                </c:pt>
                <c:pt idx="3478">
                  <c:v>-5.1670000000000001E-11</c:v>
                </c:pt>
                <c:pt idx="3479">
                  <c:v>-3.4011999999999998E-11</c:v>
                </c:pt>
                <c:pt idx="3480">
                  <c:v>-3.3161000000000001E-11</c:v>
                </c:pt>
                <c:pt idx="3481">
                  <c:v>-3.2843E-11</c:v>
                </c:pt>
                <c:pt idx="3482">
                  <c:v>-3.4358E-11</c:v>
                </c:pt>
                <c:pt idx="3483">
                  <c:v>-3.7131000000000001E-11</c:v>
                </c:pt>
                <c:pt idx="3484">
                  <c:v>-4.0035000000000001E-11</c:v>
                </c:pt>
                <c:pt idx="3485">
                  <c:v>-4.4301E-11</c:v>
                </c:pt>
                <c:pt idx="3486">
                  <c:v>-4.5642999999999997E-11</c:v>
                </c:pt>
                <c:pt idx="3487">
                  <c:v>-4.7060999999999999E-11</c:v>
                </c:pt>
                <c:pt idx="3488">
                  <c:v>-4.9031E-11</c:v>
                </c:pt>
                <c:pt idx="3489">
                  <c:v>-5.2013999999999999E-11</c:v>
                </c:pt>
                <c:pt idx="3490">
                  <c:v>-5.5087000000000001E-11</c:v>
                </c:pt>
                <c:pt idx="3491">
                  <c:v>-5.8735000000000004E-11</c:v>
                </c:pt>
                <c:pt idx="3492">
                  <c:v>-6.0761000000000001E-11</c:v>
                </c:pt>
                <c:pt idx="3493">
                  <c:v>-6.1867999999999998E-11</c:v>
                </c:pt>
                <c:pt idx="3494">
                  <c:v>-6.3229000000000002E-11</c:v>
                </c:pt>
                <c:pt idx="3495">
                  <c:v>-6.4300999999999996E-11</c:v>
                </c:pt>
                <c:pt idx="3496">
                  <c:v>-6.8061000000000004E-11</c:v>
                </c:pt>
                <c:pt idx="3497">
                  <c:v>-6.7791000000000001E-11</c:v>
                </c:pt>
                <c:pt idx="3498">
                  <c:v>-6.6278999999999994E-11</c:v>
                </c:pt>
                <c:pt idx="3499">
                  <c:v>-6.2923000000000001E-11</c:v>
                </c:pt>
                <c:pt idx="3500">
                  <c:v>-5.9881E-11</c:v>
                </c:pt>
                <c:pt idx="3501">
                  <c:v>-5.3091999999999999E-11</c:v>
                </c:pt>
                <c:pt idx="3502">
                  <c:v>-4.1559000000000001E-11</c:v>
                </c:pt>
                <c:pt idx="3503">
                  <c:v>-3.3695E-11</c:v>
                </c:pt>
                <c:pt idx="3504">
                  <c:v>-3.3891000000000001E-11</c:v>
                </c:pt>
                <c:pt idx="3505">
                  <c:v>-2.6328E-11</c:v>
                </c:pt>
                <c:pt idx="3506">
                  <c:v>-2.4311E-11</c:v>
                </c:pt>
                <c:pt idx="3507">
                  <c:v>-2.4905999999999999E-11</c:v>
                </c:pt>
                <c:pt idx="3508">
                  <c:v>-2.5259E-11</c:v>
                </c:pt>
                <c:pt idx="3509">
                  <c:v>-2.7545999999999999E-11</c:v>
                </c:pt>
                <c:pt idx="3510">
                  <c:v>-2.6994000000000001E-11</c:v>
                </c:pt>
                <c:pt idx="3511">
                  <c:v>-2.7087999999999999E-11</c:v>
                </c:pt>
                <c:pt idx="3512">
                  <c:v>-2.4514E-11</c:v>
                </c:pt>
                <c:pt idx="3513">
                  <c:v>-3.2453000000000002E-11</c:v>
                </c:pt>
                <c:pt idx="3514">
                  <c:v>-3.0862999999999997E-11</c:v>
                </c:pt>
                <c:pt idx="3515">
                  <c:v>-3.2511000000000002E-11</c:v>
                </c:pt>
                <c:pt idx="3516">
                  <c:v>-3.3461000000000002E-11</c:v>
                </c:pt>
                <c:pt idx="3517">
                  <c:v>-3.5815999999999997E-11</c:v>
                </c:pt>
                <c:pt idx="3518">
                  <c:v>-3.7355999999999999E-11</c:v>
                </c:pt>
                <c:pt idx="3519">
                  <c:v>-3.8045999999999998E-11</c:v>
                </c:pt>
                <c:pt idx="3520">
                  <c:v>-3.8185999999999997E-11</c:v>
                </c:pt>
                <c:pt idx="3521">
                  <c:v>-3.9471000000000003E-11</c:v>
                </c:pt>
                <c:pt idx="3522">
                  <c:v>-4.2115999999999997E-11</c:v>
                </c:pt>
                <c:pt idx="3523">
                  <c:v>-4.4189000000000002E-11</c:v>
                </c:pt>
                <c:pt idx="3524">
                  <c:v>-4.5669E-11</c:v>
                </c:pt>
                <c:pt idx="3525">
                  <c:v>-4.6956000000000003E-11</c:v>
                </c:pt>
                <c:pt idx="3526">
                  <c:v>-4.9718E-11</c:v>
                </c:pt>
                <c:pt idx="3527">
                  <c:v>-5.1475000000000002E-11</c:v>
                </c:pt>
                <c:pt idx="3528">
                  <c:v>-6.5159000000000002E-11</c:v>
                </c:pt>
                <c:pt idx="3529">
                  <c:v>-6.1121E-11</c:v>
                </c:pt>
                <c:pt idx="3530">
                  <c:v>-5.8418999999999995E-11</c:v>
                </c:pt>
                <c:pt idx="3531">
                  <c:v>-5.9982E-11</c:v>
                </c:pt>
                <c:pt idx="3532">
                  <c:v>-6.2935E-11</c:v>
                </c:pt>
                <c:pt idx="3533">
                  <c:v>-6.3924000000000006E-11</c:v>
                </c:pt>
                <c:pt idx="3534">
                  <c:v>-6.852E-11</c:v>
                </c:pt>
                <c:pt idx="3535">
                  <c:v>-6.6274000000000003E-11</c:v>
                </c:pt>
                <c:pt idx="3536">
                  <c:v>-6.1043999999999999E-11</c:v>
                </c:pt>
                <c:pt idx="3537">
                  <c:v>-5.8229000000000006E-11</c:v>
                </c:pt>
                <c:pt idx="3538">
                  <c:v>-5.2947999999999998E-11</c:v>
                </c:pt>
                <c:pt idx="3539">
                  <c:v>-4.8137000000000001E-11</c:v>
                </c:pt>
                <c:pt idx="3540">
                  <c:v>-4.3089000000000001E-11</c:v>
                </c:pt>
                <c:pt idx="3541">
                  <c:v>-3.9773999999999998E-11</c:v>
                </c:pt>
                <c:pt idx="3542">
                  <c:v>-3.7993999999999998E-11</c:v>
                </c:pt>
                <c:pt idx="3543">
                  <c:v>-3.805E-11</c:v>
                </c:pt>
                <c:pt idx="3544">
                  <c:v>-3.7450999999999999E-11</c:v>
                </c:pt>
                <c:pt idx="3545">
                  <c:v>-3.8423000000000001E-11</c:v>
                </c:pt>
                <c:pt idx="3546">
                  <c:v>-3.8649000000000001E-11</c:v>
                </c:pt>
                <c:pt idx="3547">
                  <c:v>-3.7532999999999998E-11</c:v>
                </c:pt>
                <c:pt idx="3548">
                  <c:v>-3.6588000000000002E-11</c:v>
                </c:pt>
                <c:pt idx="3549">
                  <c:v>-3.4890000000000002E-11</c:v>
                </c:pt>
                <c:pt idx="3550">
                  <c:v>-3.2432999999999998E-11</c:v>
                </c:pt>
                <c:pt idx="3551">
                  <c:v>-2.9374E-11</c:v>
                </c:pt>
                <c:pt idx="3552">
                  <c:v>-2.6841E-11</c:v>
                </c:pt>
                <c:pt idx="3553">
                  <c:v>-2.6340999999999999E-11</c:v>
                </c:pt>
                <c:pt idx="3554">
                  <c:v>-2.6821E-11</c:v>
                </c:pt>
                <c:pt idx="3555">
                  <c:v>-2.8086000000000001E-11</c:v>
                </c:pt>
                <c:pt idx="3556">
                  <c:v>-3.0382E-11</c:v>
                </c:pt>
                <c:pt idx="3557">
                  <c:v>-3.3339000000000002E-11</c:v>
                </c:pt>
                <c:pt idx="3558">
                  <c:v>-3.5862999999999999E-11</c:v>
                </c:pt>
                <c:pt idx="3559">
                  <c:v>-3.7229000000000001E-11</c:v>
                </c:pt>
                <c:pt idx="3560">
                  <c:v>-3.9508999999999999E-11</c:v>
                </c:pt>
                <c:pt idx="3561">
                  <c:v>-4.2491999999999998E-11</c:v>
                </c:pt>
                <c:pt idx="3562">
                  <c:v>-4.7068000000000001E-11</c:v>
                </c:pt>
                <c:pt idx="3563">
                  <c:v>-5.2401999999999999E-11</c:v>
                </c:pt>
                <c:pt idx="3564">
                  <c:v>-5.7977999999999999E-11</c:v>
                </c:pt>
                <c:pt idx="3565">
                  <c:v>-6.1888000000000001E-11</c:v>
                </c:pt>
                <c:pt idx="3566">
                  <c:v>-6.4796000000000003E-11</c:v>
                </c:pt>
                <c:pt idx="3567">
                  <c:v>-6.5875000000000005E-11</c:v>
                </c:pt>
                <c:pt idx="3568">
                  <c:v>-6.5385999999999998E-11</c:v>
                </c:pt>
                <c:pt idx="3569">
                  <c:v>-6.5487999999999994E-11</c:v>
                </c:pt>
                <c:pt idx="3570">
                  <c:v>-6.4665000000000004E-11</c:v>
                </c:pt>
                <c:pt idx="3571">
                  <c:v>-6.1968999999999998E-11</c:v>
                </c:pt>
                <c:pt idx="3572">
                  <c:v>-5.8893999999999998E-11</c:v>
                </c:pt>
                <c:pt idx="3573">
                  <c:v>-5.5878000000000001E-11</c:v>
                </c:pt>
                <c:pt idx="3574">
                  <c:v>-5.3668999999999998E-11</c:v>
                </c:pt>
                <c:pt idx="3575">
                  <c:v>-5.1927000000000002E-11</c:v>
                </c:pt>
                <c:pt idx="3576">
                  <c:v>-5.9455999999999999E-11</c:v>
                </c:pt>
                <c:pt idx="3577">
                  <c:v>-4.9737000000000001E-11</c:v>
                </c:pt>
                <c:pt idx="3578">
                  <c:v>-4.8541999999999999E-11</c:v>
                </c:pt>
                <c:pt idx="3579">
                  <c:v>-5.1390999999999999E-11</c:v>
                </c:pt>
                <c:pt idx="3580">
                  <c:v>-5.1474E-11</c:v>
                </c:pt>
                <c:pt idx="3581">
                  <c:v>-4.9884999999999998E-11</c:v>
                </c:pt>
                <c:pt idx="3582">
                  <c:v>-4.6472E-11</c:v>
                </c:pt>
                <c:pt idx="3583">
                  <c:v>-4.1850000000000003E-11</c:v>
                </c:pt>
                <c:pt idx="3584">
                  <c:v>-3.6735000000000003E-11</c:v>
                </c:pt>
                <c:pt idx="3585">
                  <c:v>-3.2325999999999998E-11</c:v>
                </c:pt>
                <c:pt idx="3586">
                  <c:v>-2.931E-11</c:v>
                </c:pt>
                <c:pt idx="3587">
                  <c:v>-2.7467999999999999E-11</c:v>
                </c:pt>
                <c:pt idx="3588">
                  <c:v>-2.6580999999999999E-11</c:v>
                </c:pt>
                <c:pt idx="3589">
                  <c:v>-2.6093E-11</c:v>
                </c:pt>
                <c:pt idx="3590">
                  <c:v>-2.6828000000000002E-11</c:v>
                </c:pt>
                <c:pt idx="3591">
                  <c:v>-2.7553000000000001E-11</c:v>
                </c:pt>
                <c:pt idx="3592">
                  <c:v>-2.8754999999999999E-11</c:v>
                </c:pt>
                <c:pt idx="3593">
                  <c:v>-3.1428999999999999E-11</c:v>
                </c:pt>
                <c:pt idx="3594">
                  <c:v>-3.3532999999999999E-11</c:v>
                </c:pt>
                <c:pt idx="3595">
                  <c:v>-3.7422999999999998E-11</c:v>
                </c:pt>
                <c:pt idx="3596">
                  <c:v>-4.0500999999999998E-11</c:v>
                </c:pt>
                <c:pt idx="3597">
                  <c:v>-4.329E-11</c:v>
                </c:pt>
                <c:pt idx="3598">
                  <c:v>-4.4840999999999999E-11</c:v>
                </c:pt>
                <c:pt idx="3599">
                  <c:v>-4.5587999999999997E-11</c:v>
                </c:pt>
                <c:pt idx="3600">
                  <c:v>-4.7411999999999999E-11</c:v>
                </c:pt>
                <c:pt idx="3601">
                  <c:v>-4.9044000000000001E-11</c:v>
                </c:pt>
                <c:pt idx="3602">
                  <c:v>-5.2834000000000002E-11</c:v>
                </c:pt>
                <c:pt idx="3603">
                  <c:v>-5.5702999999999999E-11</c:v>
                </c:pt>
                <c:pt idx="3604">
                  <c:v>-5.7964999999999997E-11</c:v>
                </c:pt>
                <c:pt idx="3605">
                  <c:v>-6.0342999999999995E-11</c:v>
                </c:pt>
                <c:pt idx="3606">
                  <c:v>-6.4089E-11</c:v>
                </c:pt>
                <c:pt idx="3607">
                  <c:v>-6.6758000000000006E-11</c:v>
                </c:pt>
                <c:pt idx="3608">
                  <c:v>-6.7999999999999998E-11</c:v>
                </c:pt>
                <c:pt idx="3609">
                  <c:v>-6.7467000000000001E-11</c:v>
                </c:pt>
                <c:pt idx="3610">
                  <c:v>-6.3315000000000003E-11</c:v>
                </c:pt>
                <c:pt idx="3611">
                  <c:v>-6.6054999999999998E-11</c:v>
                </c:pt>
                <c:pt idx="3612">
                  <c:v>-6.1069000000000006E-11</c:v>
                </c:pt>
                <c:pt idx="3613">
                  <c:v>-5.8950000000000001E-11</c:v>
                </c:pt>
                <c:pt idx="3614">
                  <c:v>-5.8E-11</c:v>
                </c:pt>
                <c:pt idx="3615">
                  <c:v>-5.2697000000000003E-11</c:v>
                </c:pt>
                <c:pt idx="3616">
                  <c:v>-4.9405999999999998E-11</c:v>
                </c:pt>
                <c:pt idx="3617">
                  <c:v>-4.3688000000000002E-11</c:v>
                </c:pt>
                <c:pt idx="3618">
                  <c:v>-3.9935000000000002E-11</c:v>
                </c:pt>
                <c:pt idx="3619">
                  <c:v>-3.4707000000000002E-11</c:v>
                </c:pt>
                <c:pt idx="3620">
                  <c:v>-2.9866000000000001E-11</c:v>
                </c:pt>
                <c:pt idx="3621">
                  <c:v>-2.8131E-11</c:v>
                </c:pt>
                <c:pt idx="3622">
                  <c:v>-3.5934000000000001E-11</c:v>
                </c:pt>
                <c:pt idx="3623">
                  <c:v>-4.2439000000000002E-11</c:v>
                </c:pt>
                <c:pt idx="3624">
                  <c:v>-1.8149000000000001E-11</c:v>
                </c:pt>
                <c:pt idx="3625">
                  <c:v>-2.4656E-11</c:v>
                </c:pt>
                <c:pt idx="3626">
                  <c:v>-2.5284000000000001E-11</c:v>
                </c:pt>
                <c:pt idx="3627">
                  <c:v>-2.0909E-11</c:v>
                </c:pt>
                <c:pt idx="3628">
                  <c:v>-2.7609999999999999E-11</c:v>
                </c:pt>
                <c:pt idx="3629">
                  <c:v>-2.8922E-11</c:v>
                </c:pt>
                <c:pt idx="3630">
                  <c:v>-3.102E-11</c:v>
                </c:pt>
                <c:pt idx="3631">
                  <c:v>-3.1891999999999997E-11</c:v>
                </c:pt>
                <c:pt idx="3632">
                  <c:v>-3.2799999999999999E-11</c:v>
                </c:pt>
                <c:pt idx="3633">
                  <c:v>-3.4099000000000002E-11</c:v>
                </c:pt>
                <c:pt idx="3634">
                  <c:v>-3.6042999999999999E-11</c:v>
                </c:pt>
                <c:pt idx="3635">
                  <c:v>-3.9235000000000001E-11</c:v>
                </c:pt>
                <c:pt idx="3636">
                  <c:v>-4.1565000000000001E-11</c:v>
                </c:pt>
                <c:pt idx="3637">
                  <c:v>-4.4638999999999998E-11</c:v>
                </c:pt>
                <c:pt idx="3638">
                  <c:v>-4.7172999999999997E-11</c:v>
                </c:pt>
                <c:pt idx="3639">
                  <c:v>-5.0208999999999998E-11</c:v>
                </c:pt>
                <c:pt idx="3640">
                  <c:v>-5.3465E-11</c:v>
                </c:pt>
                <c:pt idx="3641">
                  <c:v>-5.6789000000000003E-11</c:v>
                </c:pt>
                <c:pt idx="3642">
                  <c:v>-5.9982999999999996E-11</c:v>
                </c:pt>
                <c:pt idx="3643">
                  <c:v>-6.2825E-11</c:v>
                </c:pt>
                <c:pt idx="3644">
                  <c:v>-6.4460999999999998E-11</c:v>
                </c:pt>
                <c:pt idx="3645">
                  <c:v>-6.4699999999999994E-11</c:v>
                </c:pt>
                <c:pt idx="3646">
                  <c:v>-6.397E-11</c:v>
                </c:pt>
                <c:pt idx="3647">
                  <c:v>-6.2697999999999996E-11</c:v>
                </c:pt>
                <c:pt idx="3648">
                  <c:v>-6.2209999999999998E-11</c:v>
                </c:pt>
                <c:pt idx="3649">
                  <c:v>-5.9556999999999999E-11</c:v>
                </c:pt>
                <c:pt idx="3650">
                  <c:v>-5.6029999999999999E-11</c:v>
                </c:pt>
                <c:pt idx="3651">
                  <c:v>-5.4046000000000001E-11</c:v>
                </c:pt>
                <c:pt idx="3652">
                  <c:v>-5.0962999999999998E-11</c:v>
                </c:pt>
                <c:pt idx="3653">
                  <c:v>-4.8888000000000001E-11</c:v>
                </c:pt>
                <c:pt idx="3654">
                  <c:v>-4.7417000000000003E-11</c:v>
                </c:pt>
                <c:pt idx="3655">
                  <c:v>-4.6164000000000001E-11</c:v>
                </c:pt>
                <c:pt idx="3656">
                  <c:v>-4.6131999999999998E-11</c:v>
                </c:pt>
                <c:pt idx="3657">
                  <c:v>-4.5034000000000001E-11</c:v>
                </c:pt>
                <c:pt idx="3658">
                  <c:v>-4.3538999999999997E-11</c:v>
                </c:pt>
                <c:pt idx="3659">
                  <c:v>-4.0661000000000001E-11</c:v>
                </c:pt>
                <c:pt idx="3660">
                  <c:v>-3.8915000000000002E-11</c:v>
                </c:pt>
                <c:pt idx="3661">
                  <c:v>-3.7477999999999998E-11</c:v>
                </c:pt>
                <c:pt idx="3662">
                  <c:v>-3.5378000000000001E-11</c:v>
                </c:pt>
                <c:pt idx="3663">
                  <c:v>-3.2853000000000001E-11</c:v>
                </c:pt>
                <c:pt idx="3664">
                  <c:v>-2.9948E-11</c:v>
                </c:pt>
                <c:pt idx="3665">
                  <c:v>-2.7435999999999999E-11</c:v>
                </c:pt>
                <c:pt idx="3666">
                  <c:v>-2.5841999999999999E-11</c:v>
                </c:pt>
                <c:pt idx="3667">
                  <c:v>-2.4418999999999999E-11</c:v>
                </c:pt>
                <c:pt idx="3668">
                  <c:v>-2.2529E-11</c:v>
                </c:pt>
                <c:pt idx="3669">
                  <c:v>-2.6586999999999999E-11</c:v>
                </c:pt>
                <c:pt idx="3670">
                  <c:v>-2.8979000000000001E-11</c:v>
                </c:pt>
                <c:pt idx="3671">
                  <c:v>-3.3125000000000002E-11</c:v>
                </c:pt>
                <c:pt idx="3672">
                  <c:v>-6.4086999999999995E-11</c:v>
                </c:pt>
                <c:pt idx="3673">
                  <c:v>-6.2465999999999997E-11</c:v>
                </c:pt>
                <c:pt idx="3674">
                  <c:v>-3.4610999999999999E-11</c:v>
                </c:pt>
                <c:pt idx="3675">
                  <c:v>-3.8790000000000003E-11</c:v>
                </c:pt>
                <c:pt idx="3676">
                  <c:v>-5.2201E-11</c:v>
                </c:pt>
                <c:pt idx="3677">
                  <c:v>-5.5014000000000001E-11</c:v>
                </c:pt>
                <c:pt idx="3678">
                  <c:v>-6.1740999999999994E-11</c:v>
                </c:pt>
                <c:pt idx="3679">
                  <c:v>-6.1100000000000001E-11</c:v>
                </c:pt>
                <c:pt idx="3680">
                  <c:v>-5.2834999999999998E-11</c:v>
                </c:pt>
                <c:pt idx="3681">
                  <c:v>-6.6846999999999994E-11</c:v>
                </c:pt>
                <c:pt idx="3682">
                  <c:v>-5.7659000000000002E-11</c:v>
                </c:pt>
                <c:pt idx="3683">
                  <c:v>-5.5540000000000003E-11</c:v>
                </c:pt>
                <c:pt idx="3684">
                  <c:v>-5.5231000000000002E-11</c:v>
                </c:pt>
                <c:pt idx="3685">
                  <c:v>-5.3485999999999999E-11</c:v>
                </c:pt>
                <c:pt idx="3686">
                  <c:v>-4.8300999999999999E-11</c:v>
                </c:pt>
                <c:pt idx="3687">
                  <c:v>-5.4091E-11</c:v>
                </c:pt>
                <c:pt idx="3688">
                  <c:v>-5.5653999999999999E-11</c:v>
                </c:pt>
                <c:pt idx="3689">
                  <c:v>-5.6166999999999998E-11</c:v>
                </c:pt>
                <c:pt idx="3690">
                  <c:v>-5.6251000000000002E-11</c:v>
                </c:pt>
                <c:pt idx="3691">
                  <c:v>-5.6226000000000001E-11</c:v>
                </c:pt>
                <c:pt idx="3692">
                  <c:v>-5.4352000000000003E-11</c:v>
                </c:pt>
                <c:pt idx="3693">
                  <c:v>-4.9872999999999998E-11</c:v>
                </c:pt>
                <c:pt idx="3694">
                  <c:v>-4.3453000000000002E-11</c:v>
                </c:pt>
                <c:pt idx="3695">
                  <c:v>-3.8888999999999999E-11</c:v>
                </c:pt>
                <c:pt idx="3696">
                  <c:v>-3.4442999999999999E-11</c:v>
                </c:pt>
                <c:pt idx="3697">
                  <c:v>-3.0539000000000003E-11</c:v>
                </c:pt>
                <c:pt idx="3698">
                  <c:v>-3.4344999999999999E-11</c:v>
                </c:pt>
                <c:pt idx="3699">
                  <c:v>-3.0716999999999998E-11</c:v>
                </c:pt>
                <c:pt idx="3700">
                  <c:v>-2.8568999999999999E-11</c:v>
                </c:pt>
                <c:pt idx="3701">
                  <c:v>-2.727E-11</c:v>
                </c:pt>
                <c:pt idx="3702">
                  <c:v>-2.5653E-11</c:v>
                </c:pt>
                <c:pt idx="3703">
                  <c:v>-2.5750000000000002E-11</c:v>
                </c:pt>
                <c:pt idx="3704">
                  <c:v>-2.2784999999999999E-11</c:v>
                </c:pt>
                <c:pt idx="3705">
                  <c:v>-2.5252000000000001E-11</c:v>
                </c:pt>
                <c:pt idx="3706">
                  <c:v>-2.7751999999999999E-11</c:v>
                </c:pt>
                <c:pt idx="3707">
                  <c:v>-3.0105999999999998E-11</c:v>
                </c:pt>
                <c:pt idx="3708">
                  <c:v>-3.3617000000000003E-11</c:v>
                </c:pt>
                <c:pt idx="3709">
                  <c:v>-3.8329999999999998E-11</c:v>
                </c:pt>
                <c:pt idx="3710">
                  <c:v>-4.1447000000000003E-11</c:v>
                </c:pt>
                <c:pt idx="3711">
                  <c:v>-4.4113000000000003E-11</c:v>
                </c:pt>
                <c:pt idx="3712">
                  <c:v>-4.7594999999999998E-11</c:v>
                </c:pt>
                <c:pt idx="3713">
                  <c:v>-5.0462999999999999E-11</c:v>
                </c:pt>
                <c:pt idx="3714">
                  <c:v>-5.6117000000000003E-11</c:v>
                </c:pt>
                <c:pt idx="3715">
                  <c:v>-5.5650000000000003E-11</c:v>
                </c:pt>
                <c:pt idx="3716">
                  <c:v>-5.4541000000000002E-11</c:v>
                </c:pt>
                <c:pt idx="3717">
                  <c:v>-5.8065000000000002E-11</c:v>
                </c:pt>
                <c:pt idx="3718">
                  <c:v>-5.9776000000000004E-11</c:v>
                </c:pt>
                <c:pt idx="3719">
                  <c:v>-6.1067999999999998E-11</c:v>
                </c:pt>
                <c:pt idx="3720">
                  <c:v>-5.6587999999999998E-11</c:v>
                </c:pt>
                <c:pt idx="3721">
                  <c:v>-5.7402000000000001E-11</c:v>
                </c:pt>
                <c:pt idx="3722">
                  <c:v>-5.7918000000000001E-11</c:v>
                </c:pt>
                <c:pt idx="3723">
                  <c:v>-5.5977999999999999E-11</c:v>
                </c:pt>
                <c:pt idx="3724">
                  <c:v>-5.7375000000000002E-11</c:v>
                </c:pt>
                <c:pt idx="3725">
                  <c:v>-5.5124999999999997E-11</c:v>
                </c:pt>
                <c:pt idx="3726">
                  <c:v>-5.3044000000000001E-11</c:v>
                </c:pt>
                <c:pt idx="3727">
                  <c:v>-5.5231000000000002E-11</c:v>
                </c:pt>
                <c:pt idx="3728">
                  <c:v>-5.2949E-11</c:v>
                </c:pt>
                <c:pt idx="3729">
                  <c:v>-4.9768999999999998E-11</c:v>
                </c:pt>
                <c:pt idx="3730">
                  <c:v>-4.5902000000000002E-11</c:v>
                </c:pt>
                <c:pt idx="3731">
                  <c:v>-4.2768E-11</c:v>
                </c:pt>
                <c:pt idx="3732">
                  <c:v>-3.9721999999999997E-11</c:v>
                </c:pt>
                <c:pt idx="3733">
                  <c:v>-3.7369E-11</c:v>
                </c:pt>
                <c:pt idx="3734">
                  <c:v>-3.4065000000000001E-11</c:v>
                </c:pt>
                <c:pt idx="3735">
                  <c:v>-3.2053000000000002E-11</c:v>
                </c:pt>
                <c:pt idx="3736">
                  <c:v>-3.1305999999999998E-11</c:v>
                </c:pt>
                <c:pt idx="3737">
                  <c:v>-3.0507E-11</c:v>
                </c:pt>
                <c:pt idx="3738">
                  <c:v>-3.0798999999999998E-11</c:v>
                </c:pt>
                <c:pt idx="3739">
                  <c:v>-3.1186000000000002E-11</c:v>
                </c:pt>
                <c:pt idx="3740">
                  <c:v>-3.0623E-11</c:v>
                </c:pt>
                <c:pt idx="3741">
                  <c:v>-2.9448000000000001E-11</c:v>
                </c:pt>
                <c:pt idx="3742">
                  <c:v>-2.8936E-11</c:v>
                </c:pt>
                <c:pt idx="3743">
                  <c:v>-2.8232E-11</c:v>
                </c:pt>
                <c:pt idx="3744">
                  <c:v>-2.7820999999999999E-11</c:v>
                </c:pt>
                <c:pt idx="3745">
                  <c:v>-2.8750000000000001E-11</c:v>
                </c:pt>
                <c:pt idx="3746">
                  <c:v>-3.1539E-11</c:v>
                </c:pt>
                <c:pt idx="3747">
                  <c:v>-3.2981000000000001E-11</c:v>
                </c:pt>
                <c:pt idx="3748">
                  <c:v>-3.6326999999999999E-11</c:v>
                </c:pt>
                <c:pt idx="3749">
                  <c:v>-3.8430999999999999E-11</c:v>
                </c:pt>
                <c:pt idx="3750">
                  <c:v>-4.0811000000000001E-11</c:v>
                </c:pt>
                <c:pt idx="3751">
                  <c:v>-4.3099999999999999E-11</c:v>
                </c:pt>
                <c:pt idx="3752">
                  <c:v>-4.4952000000000002E-11</c:v>
                </c:pt>
                <c:pt idx="3753">
                  <c:v>-4.8909E-11</c:v>
                </c:pt>
                <c:pt idx="3754">
                  <c:v>-5.2871000000000003E-11</c:v>
                </c:pt>
                <c:pt idx="3755">
                  <c:v>-5.6386000000000003E-11</c:v>
                </c:pt>
                <c:pt idx="3756">
                  <c:v>-6.0002000000000004E-11</c:v>
                </c:pt>
                <c:pt idx="3757">
                  <c:v>-6.2887999999999998E-11</c:v>
                </c:pt>
                <c:pt idx="3758">
                  <c:v>-6.4095999999999995E-11</c:v>
                </c:pt>
                <c:pt idx="3759">
                  <c:v>-6.5221000000000004E-11</c:v>
                </c:pt>
                <c:pt idx="3760">
                  <c:v>-6.4648999999999996E-11</c:v>
                </c:pt>
                <c:pt idx="3761">
                  <c:v>-6.2756000000000003E-11</c:v>
                </c:pt>
                <c:pt idx="3762">
                  <c:v>-6.0472999999999999E-11</c:v>
                </c:pt>
                <c:pt idx="3763">
                  <c:v>-5.7606E-11</c:v>
                </c:pt>
                <c:pt idx="3764">
                  <c:v>-5.6169999999999998E-11</c:v>
                </c:pt>
                <c:pt idx="3765">
                  <c:v>-5.5503999999999998E-11</c:v>
                </c:pt>
                <c:pt idx="3766">
                  <c:v>-5.4202999999999998E-11</c:v>
                </c:pt>
                <c:pt idx="3767">
                  <c:v>-5.1328000000000001E-11</c:v>
                </c:pt>
                <c:pt idx="3768">
                  <c:v>-4.7707000000000003E-11</c:v>
                </c:pt>
                <c:pt idx="3769">
                  <c:v>-4.3181000000000002E-11</c:v>
                </c:pt>
                <c:pt idx="3770">
                  <c:v>-3.9242000000000003E-11</c:v>
                </c:pt>
                <c:pt idx="3771">
                  <c:v>-3.7132999999999999E-11</c:v>
                </c:pt>
                <c:pt idx="3772">
                  <c:v>-3.6077E-11</c:v>
                </c:pt>
                <c:pt idx="3773">
                  <c:v>-3.5028999999999999E-11</c:v>
                </c:pt>
                <c:pt idx="3774">
                  <c:v>-3.3274000000000001E-11</c:v>
                </c:pt>
                <c:pt idx="3775">
                  <c:v>-3.0287E-11</c:v>
                </c:pt>
                <c:pt idx="3776">
                  <c:v>-2.7029E-11</c:v>
                </c:pt>
                <c:pt idx="3777">
                  <c:v>-2.6160999999999999E-11</c:v>
                </c:pt>
                <c:pt idx="3778">
                  <c:v>-2.4963E-11</c:v>
                </c:pt>
                <c:pt idx="3779">
                  <c:v>-2.5351999999999999E-11</c:v>
                </c:pt>
                <c:pt idx="3780">
                  <c:v>-2.9360999999999998E-11</c:v>
                </c:pt>
                <c:pt idx="3781">
                  <c:v>-2.8307E-11</c:v>
                </c:pt>
                <c:pt idx="3782">
                  <c:v>-3.0446E-11</c:v>
                </c:pt>
                <c:pt idx="3783">
                  <c:v>-3.3052999999999998E-11</c:v>
                </c:pt>
                <c:pt idx="3784">
                  <c:v>-3.4816E-11</c:v>
                </c:pt>
                <c:pt idx="3785">
                  <c:v>-3.6005000000000003E-11</c:v>
                </c:pt>
                <c:pt idx="3786">
                  <c:v>-3.7571999999999997E-11</c:v>
                </c:pt>
                <c:pt idx="3787">
                  <c:v>-3.6441999999999997E-11</c:v>
                </c:pt>
                <c:pt idx="3788">
                  <c:v>-4.0879000000000003E-11</c:v>
                </c:pt>
                <c:pt idx="3789">
                  <c:v>-4.1770000000000002E-11</c:v>
                </c:pt>
                <c:pt idx="3790">
                  <c:v>-4.3025999999999997E-11</c:v>
                </c:pt>
                <c:pt idx="3791">
                  <c:v>-4.5197000000000003E-11</c:v>
                </c:pt>
                <c:pt idx="3792">
                  <c:v>-4.8540999999999997E-11</c:v>
                </c:pt>
                <c:pt idx="3793">
                  <c:v>-5.2877999999999998E-11</c:v>
                </c:pt>
                <c:pt idx="3794">
                  <c:v>-5.7360999999999998E-11</c:v>
                </c:pt>
                <c:pt idx="3795">
                  <c:v>-6.0615999999999998E-11</c:v>
                </c:pt>
                <c:pt idx="3796">
                  <c:v>-6.3491000000000001E-11</c:v>
                </c:pt>
                <c:pt idx="3797">
                  <c:v>-6.4419E-11</c:v>
                </c:pt>
                <c:pt idx="3798">
                  <c:v>-6.4371000000000002E-11</c:v>
                </c:pt>
                <c:pt idx="3799">
                  <c:v>-6.1679000000000005E-11</c:v>
                </c:pt>
                <c:pt idx="3800">
                  <c:v>-5.8670000000000003E-11</c:v>
                </c:pt>
                <c:pt idx="3801">
                  <c:v>-5.6145999999999999E-11</c:v>
                </c:pt>
                <c:pt idx="3802">
                  <c:v>-5.4516000000000001E-11</c:v>
                </c:pt>
                <c:pt idx="3803">
                  <c:v>-4.8999999999999999E-11</c:v>
                </c:pt>
                <c:pt idx="3804">
                  <c:v>-4.7807000000000001E-11</c:v>
                </c:pt>
                <c:pt idx="3805">
                  <c:v>-5.2244000000000001E-11</c:v>
                </c:pt>
                <c:pt idx="3806">
                  <c:v>-4.9127999999999998E-11</c:v>
                </c:pt>
                <c:pt idx="3807">
                  <c:v>-5.1227000000000001E-11</c:v>
                </c:pt>
                <c:pt idx="3808">
                  <c:v>-4.7694000000000001E-11</c:v>
                </c:pt>
                <c:pt idx="3809">
                  <c:v>-4.0457000000000002E-11</c:v>
                </c:pt>
                <c:pt idx="3810">
                  <c:v>-3.2429000000000002E-11</c:v>
                </c:pt>
                <c:pt idx="3811">
                  <c:v>-2.6142000000000001E-11</c:v>
                </c:pt>
                <c:pt idx="3812">
                  <c:v>-2.1749E-11</c:v>
                </c:pt>
                <c:pt idx="3813">
                  <c:v>-1.8431E-11</c:v>
                </c:pt>
                <c:pt idx="3814">
                  <c:v>-1.6917000000000002E-11</c:v>
                </c:pt>
                <c:pt idx="3815">
                  <c:v>-1.7254000000000001E-11</c:v>
                </c:pt>
                <c:pt idx="3816">
                  <c:v>-1.8048000000000001E-11</c:v>
                </c:pt>
                <c:pt idx="3817">
                  <c:v>-2.0653000000000001E-11</c:v>
                </c:pt>
                <c:pt idx="3818">
                  <c:v>-2.4059999999999999E-11</c:v>
                </c:pt>
                <c:pt idx="3819">
                  <c:v>-2.7279999999999998E-11</c:v>
                </c:pt>
                <c:pt idx="3820">
                  <c:v>-3.0548000000000003E-11</c:v>
                </c:pt>
                <c:pt idx="3821">
                  <c:v>-3.3110999999999998E-11</c:v>
                </c:pt>
                <c:pt idx="3822">
                  <c:v>-3.6194000000000002E-11</c:v>
                </c:pt>
                <c:pt idx="3823">
                  <c:v>-3.9025999999999998E-11</c:v>
                </c:pt>
                <c:pt idx="3824">
                  <c:v>-4.1926999999999998E-11</c:v>
                </c:pt>
                <c:pt idx="3825">
                  <c:v>-4.5029999999999999E-11</c:v>
                </c:pt>
                <c:pt idx="3826">
                  <c:v>-4.6833999999999997E-11</c:v>
                </c:pt>
                <c:pt idx="3827">
                  <c:v>-4.7478000000000003E-11</c:v>
                </c:pt>
                <c:pt idx="3828">
                  <c:v>-4.8989000000000001E-11</c:v>
                </c:pt>
                <c:pt idx="3829">
                  <c:v>-4.9737000000000001E-11</c:v>
                </c:pt>
                <c:pt idx="3830">
                  <c:v>-4.9954000000000001E-11</c:v>
                </c:pt>
                <c:pt idx="3831">
                  <c:v>-5.0119999999999997E-11</c:v>
                </c:pt>
                <c:pt idx="3832">
                  <c:v>-5.0126999999999999E-11</c:v>
                </c:pt>
                <c:pt idx="3833">
                  <c:v>-5.1112999999999998E-11</c:v>
                </c:pt>
                <c:pt idx="3834">
                  <c:v>-5.2721000000000002E-11</c:v>
                </c:pt>
                <c:pt idx="3835">
                  <c:v>-5.5232999999999999E-11</c:v>
                </c:pt>
                <c:pt idx="3836">
                  <c:v>-5.9334999999999995E-11</c:v>
                </c:pt>
                <c:pt idx="3837">
                  <c:v>-6.3033000000000001E-11</c:v>
                </c:pt>
                <c:pt idx="3838">
                  <c:v>-6.6476000000000004E-11</c:v>
                </c:pt>
                <c:pt idx="3839">
                  <c:v>-6.9007000000000003E-11</c:v>
                </c:pt>
                <c:pt idx="3840">
                  <c:v>-6.9130999999999994E-11</c:v>
                </c:pt>
                <c:pt idx="3841">
                  <c:v>-6.4772000000000004E-11</c:v>
                </c:pt>
                <c:pt idx="3842">
                  <c:v>-5.7439000000000002E-11</c:v>
                </c:pt>
                <c:pt idx="3843">
                  <c:v>-4.9532E-11</c:v>
                </c:pt>
                <c:pt idx="3844">
                  <c:v>-4.1822999999999997E-11</c:v>
                </c:pt>
                <c:pt idx="3845">
                  <c:v>-3.4291000000000001E-11</c:v>
                </c:pt>
                <c:pt idx="3846">
                  <c:v>-2.7293E-11</c:v>
                </c:pt>
                <c:pt idx="3847">
                  <c:v>-2.108E-11</c:v>
                </c:pt>
                <c:pt idx="3848">
                  <c:v>-1.8634E-11</c:v>
                </c:pt>
                <c:pt idx="3849">
                  <c:v>-1.9495999999999999E-11</c:v>
                </c:pt>
                <c:pt idx="3850">
                  <c:v>-2.2016E-11</c:v>
                </c:pt>
                <c:pt idx="3851">
                  <c:v>-2.5154E-11</c:v>
                </c:pt>
                <c:pt idx="3852">
                  <c:v>-2.7792E-11</c:v>
                </c:pt>
                <c:pt idx="3853">
                  <c:v>-2.8999000000000001E-11</c:v>
                </c:pt>
                <c:pt idx="3854">
                  <c:v>-2.9980999999999998E-11</c:v>
                </c:pt>
                <c:pt idx="3855">
                  <c:v>-2.9180000000000003E-11</c:v>
                </c:pt>
                <c:pt idx="3856">
                  <c:v>-3.1394999999999999E-11</c:v>
                </c:pt>
                <c:pt idx="3857">
                  <c:v>-3.2188999999999999E-11</c:v>
                </c:pt>
                <c:pt idx="3858">
                  <c:v>-3.3232000000000002E-11</c:v>
                </c:pt>
                <c:pt idx="3859">
                  <c:v>-3.4667000000000002E-11</c:v>
                </c:pt>
                <c:pt idx="3860">
                  <c:v>-3.6167000000000003E-11</c:v>
                </c:pt>
                <c:pt idx="3861">
                  <c:v>-3.7546E-11</c:v>
                </c:pt>
                <c:pt idx="3862">
                  <c:v>-3.8823999999999997E-11</c:v>
                </c:pt>
                <c:pt idx="3863">
                  <c:v>-3.9485E-11</c:v>
                </c:pt>
                <c:pt idx="3864">
                  <c:v>-4.0787000000000002E-11</c:v>
                </c:pt>
                <c:pt idx="3865">
                  <c:v>-4.2299999999999999E-11</c:v>
                </c:pt>
                <c:pt idx="3866">
                  <c:v>-4.3251000000000001E-11</c:v>
                </c:pt>
                <c:pt idx="3867">
                  <c:v>-4.205E-11</c:v>
                </c:pt>
                <c:pt idx="3868">
                  <c:v>-4.5111999999999998E-11</c:v>
                </c:pt>
                <c:pt idx="3869">
                  <c:v>-5.0433E-11</c:v>
                </c:pt>
                <c:pt idx="3870">
                  <c:v>-5.3628999999999998E-11</c:v>
                </c:pt>
                <c:pt idx="3871">
                  <c:v>-5.6413000000000002E-11</c:v>
                </c:pt>
                <c:pt idx="3872">
                  <c:v>-5.9896999999999995E-11</c:v>
                </c:pt>
                <c:pt idx="3873">
                  <c:v>-6.2962999999999995E-11</c:v>
                </c:pt>
                <c:pt idx="3874">
                  <c:v>-6.6165999999999994E-11</c:v>
                </c:pt>
                <c:pt idx="3875">
                  <c:v>-6.8876999999999999E-11</c:v>
                </c:pt>
                <c:pt idx="3876">
                  <c:v>-6.9397999999999997E-11</c:v>
                </c:pt>
                <c:pt idx="3877">
                  <c:v>-6.5888E-11</c:v>
                </c:pt>
                <c:pt idx="3878">
                  <c:v>-5.9958000000000001E-11</c:v>
                </c:pt>
                <c:pt idx="3879">
                  <c:v>-5.1942999999999997E-11</c:v>
                </c:pt>
                <c:pt idx="3880">
                  <c:v>-4.3077999999999997E-11</c:v>
                </c:pt>
                <c:pt idx="3881">
                  <c:v>-3.8894999999999999E-11</c:v>
                </c:pt>
                <c:pt idx="3882">
                  <c:v>-3.4411999999999998E-11</c:v>
                </c:pt>
                <c:pt idx="3883">
                  <c:v>-3.3107000000000003E-11</c:v>
                </c:pt>
                <c:pt idx="3884">
                  <c:v>-3.2585000000000003E-11</c:v>
                </c:pt>
                <c:pt idx="3885">
                  <c:v>-3.0991999999999999E-11</c:v>
                </c:pt>
                <c:pt idx="3886">
                  <c:v>-2.2387999999999999E-11</c:v>
                </c:pt>
                <c:pt idx="3887">
                  <c:v>-2.9805000000000001E-11</c:v>
                </c:pt>
                <c:pt idx="3888">
                  <c:v>-2.8649E-11</c:v>
                </c:pt>
                <c:pt idx="3889">
                  <c:v>-3.2707000000000003E-11</c:v>
                </c:pt>
                <c:pt idx="3890">
                  <c:v>-3.2257E-11</c:v>
                </c:pt>
                <c:pt idx="3891">
                  <c:v>-3.0783000000000002E-11</c:v>
                </c:pt>
                <c:pt idx="3892">
                  <c:v>-2.8212999999999999E-11</c:v>
                </c:pt>
                <c:pt idx="3893">
                  <c:v>-2.5353000000000002E-11</c:v>
                </c:pt>
                <c:pt idx="3894">
                  <c:v>-2.2248999999999999E-11</c:v>
                </c:pt>
                <c:pt idx="3895">
                  <c:v>-2.1377000000000002E-11</c:v>
                </c:pt>
                <c:pt idx="3896">
                  <c:v>-2.2227000000000001E-11</c:v>
                </c:pt>
                <c:pt idx="3897">
                  <c:v>-2.3865999999999999E-11</c:v>
                </c:pt>
                <c:pt idx="3898">
                  <c:v>-2.6391000000000001E-11</c:v>
                </c:pt>
                <c:pt idx="3899">
                  <c:v>-2.9549999999999997E-11</c:v>
                </c:pt>
                <c:pt idx="3900">
                  <c:v>-3.3925999999999997E-11</c:v>
                </c:pt>
                <c:pt idx="3901">
                  <c:v>-3.8417000000000002E-11</c:v>
                </c:pt>
                <c:pt idx="3902">
                  <c:v>-4.3409E-11</c:v>
                </c:pt>
                <c:pt idx="3903">
                  <c:v>-4.8751999999999997E-11</c:v>
                </c:pt>
                <c:pt idx="3904">
                  <c:v>-5.4034999999999997E-11</c:v>
                </c:pt>
                <c:pt idx="3905">
                  <c:v>-5.8497000000000005E-11</c:v>
                </c:pt>
                <c:pt idx="3906">
                  <c:v>-6.3289E-11</c:v>
                </c:pt>
                <c:pt idx="3907">
                  <c:v>-6.6819999999999995E-11</c:v>
                </c:pt>
                <c:pt idx="3908">
                  <c:v>-6.7868000000000003E-11</c:v>
                </c:pt>
                <c:pt idx="3909">
                  <c:v>-6.6441999999999997E-11</c:v>
                </c:pt>
                <c:pt idx="3910">
                  <c:v>-6.2614E-11</c:v>
                </c:pt>
                <c:pt idx="3911">
                  <c:v>-5.7448000000000002E-11</c:v>
                </c:pt>
                <c:pt idx="3912">
                  <c:v>-5.3244999999999999E-11</c:v>
                </c:pt>
                <c:pt idx="3913">
                  <c:v>-5.0213E-11</c:v>
                </c:pt>
                <c:pt idx="3914">
                  <c:v>-4.8799E-11</c:v>
                </c:pt>
                <c:pt idx="3915">
                  <c:v>-4.9417999999999998E-11</c:v>
                </c:pt>
                <c:pt idx="3916">
                  <c:v>-5.0281000000000002E-11</c:v>
                </c:pt>
                <c:pt idx="3917">
                  <c:v>-5.1105000000000001E-11</c:v>
                </c:pt>
                <c:pt idx="3918">
                  <c:v>-5.2647000000000001E-11</c:v>
                </c:pt>
                <c:pt idx="3919">
                  <c:v>-5.2552E-11</c:v>
                </c:pt>
                <c:pt idx="3920">
                  <c:v>-5.1939999999999997E-11</c:v>
                </c:pt>
                <c:pt idx="3921">
                  <c:v>-5.0061999999999997E-11</c:v>
                </c:pt>
                <c:pt idx="3922">
                  <c:v>-4.6201999999999997E-11</c:v>
                </c:pt>
                <c:pt idx="3923">
                  <c:v>-4.0377000000000001E-11</c:v>
                </c:pt>
                <c:pt idx="3924">
                  <c:v>-3.5434000000000003E-11</c:v>
                </c:pt>
                <c:pt idx="3925">
                  <c:v>-3.0984000000000001E-11</c:v>
                </c:pt>
                <c:pt idx="3926">
                  <c:v>-2.7357999999999999E-11</c:v>
                </c:pt>
                <c:pt idx="3927">
                  <c:v>-2.2972999999999999E-11</c:v>
                </c:pt>
                <c:pt idx="3928">
                  <c:v>-1.8676000000000002E-11</c:v>
                </c:pt>
                <c:pt idx="3929">
                  <c:v>-1.5388E-11</c:v>
                </c:pt>
                <c:pt idx="3930">
                  <c:v>-1.4671000000000002E-11</c:v>
                </c:pt>
                <c:pt idx="3931">
                  <c:v>-1.5648000000000001E-11</c:v>
                </c:pt>
                <c:pt idx="3932">
                  <c:v>-1.8727999999999999E-11</c:v>
                </c:pt>
                <c:pt idx="3933">
                  <c:v>-2.101E-11</c:v>
                </c:pt>
                <c:pt idx="3934">
                  <c:v>-3.0538000000000001E-11</c:v>
                </c:pt>
                <c:pt idx="3935">
                  <c:v>-3.1475E-11</c:v>
                </c:pt>
                <c:pt idx="3936">
                  <c:v>-4.1496999999999999E-11</c:v>
                </c:pt>
                <c:pt idx="3937">
                  <c:v>-9.2066999999999999E-11</c:v>
                </c:pt>
                <c:pt idx="3938">
                  <c:v>-3.4118999999999999E-11</c:v>
                </c:pt>
                <c:pt idx="3939">
                  <c:v>-4.4195999999999998E-11</c:v>
                </c:pt>
                <c:pt idx="3940">
                  <c:v>-4.8214999999999998E-11</c:v>
                </c:pt>
                <c:pt idx="3941">
                  <c:v>-4.9032999999999998E-11</c:v>
                </c:pt>
                <c:pt idx="3942">
                  <c:v>-6.3683000000000006E-11</c:v>
                </c:pt>
                <c:pt idx="3943">
                  <c:v>-2.4459E-11</c:v>
                </c:pt>
                <c:pt idx="3944">
                  <c:v>-2.1193999999999999E-11</c:v>
                </c:pt>
                <c:pt idx="3945">
                  <c:v>-4.5307999999999999E-11</c:v>
                </c:pt>
                <c:pt idx="3946">
                  <c:v>-5.0277E-11</c:v>
                </c:pt>
                <c:pt idx="3947">
                  <c:v>-5.3778999999999999E-11</c:v>
                </c:pt>
                <c:pt idx="3948">
                  <c:v>-5.6117999999999998E-11</c:v>
                </c:pt>
                <c:pt idx="3949">
                  <c:v>-5.7241000000000003E-11</c:v>
                </c:pt>
                <c:pt idx="3950">
                  <c:v>-5.7741999999999997E-11</c:v>
                </c:pt>
                <c:pt idx="3951">
                  <c:v>-5.7586999999999998E-11</c:v>
                </c:pt>
                <c:pt idx="3952">
                  <c:v>-5.8423999999999999E-11</c:v>
                </c:pt>
                <c:pt idx="3953">
                  <c:v>-5.9407000000000005E-11</c:v>
                </c:pt>
                <c:pt idx="3954">
                  <c:v>-5.8477999999999997E-11</c:v>
                </c:pt>
                <c:pt idx="3955">
                  <c:v>-5.6120999999999998E-11</c:v>
                </c:pt>
                <c:pt idx="3956">
                  <c:v>-5.2300000000000003E-11</c:v>
                </c:pt>
                <c:pt idx="3957">
                  <c:v>-4.7753000000000003E-11</c:v>
                </c:pt>
                <c:pt idx="3958">
                  <c:v>-4.2849999999999999E-11</c:v>
                </c:pt>
                <c:pt idx="3959">
                  <c:v>-3.6854000000000003E-11</c:v>
                </c:pt>
                <c:pt idx="3960">
                  <c:v>-3.1681999999999998E-11</c:v>
                </c:pt>
                <c:pt idx="3961">
                  <c:v>-2.8426E-11</c:v>
                </c:pt>
                <c:pt idx="3962">
                  <c:v>-2.6299999999999999E-11</c:v>
                </c:pt>
                <c:pt idx="3963">
                  <c:v>-2.3794000000000001E-11</c:v>
                </c:pt>
                <c:pt idx="3964">
                  <c:v>-2.1616E-11</c:v>
                </c:pt>
                <c:pt idx="3965">
                  <c:v>-2.0267000000000002E-11</c:v>
                </c:pt>
                <c:pt idx="3966">
                  <c:v>-1.9427000000000001E-11</c:v>
                </c:pt>
                <c:pt idx="3967">
                  <c:v>-1.9547E-11</c:v>
                </c:pt>
                <c:pt idx="3968">
                  <c:v>-2.0703999999999999E-11</c:v>
                </c:pt>
                <c:pt idx="3969">
                  <c:v>-2.1856000000000001E-11</c:v>
                </c:pt>
                <c:pt idx="3970">
                  <c:v>-2.3734999999999999E-11</c:v>
                </c:pt>
                <c:pt idx="3971">
                  <c:v>-2.5743999999999999E-11</c:v>
                </c:pt>
                <c:pt idx="3972">
                  <c:v>-2.8179000000000001E-11</c:v>
                </c:pt>
                <c:pt idx="3973">
                  <c:v>-3.1017E-11</c:v>
                </c:pt>
                <c:pt idx="3974">
                  <c:v>-3.3919000000000002E-11</c:v>
                </c:pt>
                <c:pt idx="3975">
                  <c:v>-3.6331000000000001E-11</c:v>
                </c:pt>
                <c:pt idx="3976">
                  <c:v>-3.8802000000000002E-11</c:v>
                </c:pt>
                <c:pt idx="3977">
                  <c:v>-4.1351E-11</c:v>
                </c:pt>
                <c:pt idx="3978">
                  <c:v>-4.3614000000000001E-11</c:v>
                </c:pt>
                <c:pt idx="3979">
                  <c:v>-4.4470999999999998E-11</c:v>
                </c:pt>
                <c:pt idx="3980">
                  <c:v>-4.4421999999999998E-11</c:v>
                </c:pt>
                <c:pt idx="3981">
                  <c:v>-4.6400000000000003E-11</c:v>
                </c:pt>
                <c:pt idx="3982">
                  <c:v>-4.9411999999999998E-11</c:v>
                </c:pt>
                <c:pt idx="3983">
                  <c:v>-5.1469000000000002E-11</c:v>
                </c:pt>
                <c:pt idx="3984">
                  <c:v>-5.4275000000000001E-11</c:v>
                </c:pt>
                <c:pt idx="3985">
                  <c:v>-5.7262000000000002E-11</c:v>
                </c:pt>
                <c:pt idx="3986">
                  <c:v>-6.1590000000000004E-11</c:v>
                </c:pt>
                <c:pt idx="3987">
                  <c:v>-6.4832000000000002E-11</c:v>
                </c:pt>
                <c:pt idx="3988">
                  <c:v>-6.5323999999999996E-11</c:v>
                </c:pt>
                <c:pt idx="3989">
                  <c:v>-6.4520000000000001E-11</c:v>
                </c:pt>
                <c:pt idx="3990">
                  <c:v>-6.1667000000000005E-11</c:v>
                </c:pt>
                <c:pt idx="3991">
                  <c:v>-5.7452999999999999E-11</c:v>
                </c:pt>
                <c:pt idx="3992">
                  <c:v>-5.2819999999999998E-11</c:v>
                </c:pt>
                <c:pt idx="3993">
                  <c:v>-4.8851E-11</c:v>
                </c:pt>
                <c:pt idx="3994">
                  <c:v>-4.5520999999999997E-11</c:v>
                </c:pt>
                <c:pt idx="3995">
                  <c:v>-4.2491999999999998E-11</c:v>
                </c:pt>
                <c:pt idx="3996">
                  <c:v>-3.9135000000000002E-11</c:v>
                </c:pt>
                <c:pt idx="3997">
                  <c:v>-3.7107999999999997E-11</c:v>
                </c:pt>
                <c:pt idx="3998">
                  <c:v>-3.4527000000000003E-11</c:v>
                </c:pt>
                <c:pt idx="3999">
                  <c:v>-3.1946000000000001E-11</c:v>
                </c:pt>
                <c:pt idx="4000">
                  <c:v>-3.0413999999999997E-11</c:v>
                </c:pt>
                <c:pt idx="4001">
                  <c:v>-2.9152000000000002E-11</c:v>
                </c:pt>
                <c:pt idx="4002">
                  <c:v>-2.7907000000000001E-11</c:v>
                </c:pt>
                <c:pt idx="4003">
                  <c:v>-2.7379000000000001E-11</c:v>
                </c:pt>
                <c:pt idx="4004">
                  <c:v>-2.6496999999999999E-11</c:v>
                </c:pt>
                <c:pt idx="4005">
                  <c:v>-2.5311999999999999E-11</c:v>
                </c:pt>
                <c:pt idx="4006">
                  <c:v>-2.3763E-11</c:v>
                </c:pt>
                <c:pt idx="4007">
                  <c:v>-2.1868999999999999E-11</c:v>
                </c:pt>
                <c:pt idx="4008">
                  <c:v>-2.1767999999999999E-11</c:v>
                </c:pt>
                <c:pt idx="4009">
                  <c:v>-2.3219E-11</c:v>
                </c:pt>
                <c:pt idx="4010">
                  <c:v>-2.5662999999999998E-11</c:v>
                </c:pt>
                <c:pt idx="4011">
                  <c:v>-2.8284999999999999E-11</c:v>
                </c:pt>
                <c:pt idx="4012">
                  <c:v>-3.1278999999999999E-11</c:v>
                </c:pt>
                <c:pt idx="4013">
                  <c:v>-3.4673000000000001E-11</c:v>
                </c:pt>
                <c:pt idx="4014">
                  <c:v>-3.7677E-11</c:v>
                </c:pt>
                <c:pt idx="4015">
                  <c:v>-3.9813000000000003E-11</c:v>
                </c:pt>
                <c:pt idx="4016">
                  <c:v>-4.1837999999999997E-11</c:v>
                </c:pt>
                <c:pt idx="4017">
                  <c:v>-4.3105999999999998E-11</c:v>
                </c:pt>
                <c:pt idx="4018">
                  <c:v>-4.5493999999999998E-11</c:v>
                </c:pt>
                <c:pt idx="4019">
                  <c:v>-4.7832999999999998E-11</c:v>
                </c:pt>
                <c:pt idx="4020">
                  <c:v>-4.8684000000000002E-11</c:v>
                </c:pt>
                <c:pt idx="4021">
                  <c:v>-5.0178999999999999E-11</c:v>
                </c:pt>
                <c:pt idx="4022">
                  <c:v>-5.2113999999999997E-11</c:v>
                </c:pt>
                <c:pt idx="4023">
                  <c:v>-5.4376000000000002E-11</c:v>
                </c:pt>
                <c:pt idx="4024">
                  <c:v>-5.6864E-11</c:v>
                </c:pt>
                <c:pt idx="4025">
                  <c:v>-5.9039999999999997E-11</c:v>
                </c:pt>
                <c:pt idx="4026">
                  <c:v>-6.0811000000000003E-11</c:v>
                </c:pt>
                <c:pt idx="4027">
                  <c:v>-6.2269999999999995E-11</c:v>
                </c:pt>
                <c:pt idx="4028">
                  <c:v>-6.1549000000000001E-11</c:v>
                </c:pt>
                <c:pt idx="4029">
                  <c:v>-5.9069999999999996E-11</c:v>
                </c:pt>
                <c:pt idx="4030">
                  <c:v>-5.4948999999999999E-11</c:v>
                </c:pt>
                <c:pt idx="4031">
                  <c:v>-5.1154999999999997E-11</c:v>
                </c:pt>
                <c:pt idx="4032">
                  <c:v>-4.8110999999999998E-11</c:v>
                </c:pt>
                <c:pt idx="4033">
                  <c:v>-4.5367000000000001E-11</c:v>
                </c:pt>
                <c:pt idx="4034">
                  <c:v>-4.3035999999999999E-11</c:v>
                </c:pt>
                <c:pt idx="4035">
                  <c:v>-4.0751999999999999E-11</c:v>
                </c:pt>
                <c:pt idx="4036">
                  <c:v>-3.7279999999999999E-11</c:v>
                </c:pt>
                <c:pt idx="4037">
                  <c:v>-3.2419000000000001E-11</c:v>
                </c:pt>
                <c:pt idx="4038">
                  <c:v>-2.7371E-11</c:v>
                </c:pt>
                <c:pt idx="4039">
                  <c:v>-2.3772999999999999E-11</c:v>
                </c:pt>
                <c:pt idx="4040">
                  <c:v>-2.1438000000000001E-11</c:v>
                </c:pt>
                <c:pt idx="4041">
                  <c:v>-2.0302000000000001E-11</c:v>
                </c:pt>
                <c:pt idx="4042">
                  <c:v>-1.9651E-11</c:v>
                </c:pt>
                <c:pt idx="4043">
                  <c:v>-1.9503999999999999E-11</c:v>
                </c:pt>
                <c:pt idx="4044">
                  <c:v>-2.0045999999999999E-11</c:v>
                </c:pt>
                <c:pt idx="4045">
                  <c:v>-2.0034999999999999E-11</c:v>
                </c:pt>
                <c:pt idx="4046">
                  <c:v>-7.7753999999999998E-11</c:v>
                </c:pt>
                <c:pt idx="4047">
                  <c:v>5.9459999999999999E-12</c:v>
                </c:pt>
                <c:pt idx="4048">
                  <c:v>-1.2373E-11</c:v>
                </c:pt>
                <c:pt idx="4049">
                  <c:v>-8.9590000000000001E-12</c:v>
                </c:pt>
                <c:pt idx="4050">
                  <c:v>-2.6754E-11</c:v>
                </c:pt>
                <c:pt idx="4051">
                  <c:v>-3.7749999999999999E-11</c:v>
                </c:pt>
                <c:pt idx="4052">
                  <c:v>-5.5091999999999998E-11</c:v>
                </c:pt>
                <c:pt idx="4053">
                  <c:v>-5.4154999999999999E-11</c:v>
                </c:pt>
                <c:pt idx="4054">
                  <c:v>-5.7904999999999999E-11</c:v>
                </c:pt>
                <c:pt idx="4055">
                  <c:v>-5.8090000000000003E-11</c:v>
                </c:pt>
                <c:pt idx="4056">
                  <c:v>-5.5344999999999997E-11</c:v>
                </c:pt>
                <c:pt idx="4057">
                  <c:v>-5.1350000000000002E-11</c:v>
                </c:pt>
                <c:pt idx="4058">
                  <c:v>-4.7462999999999997E-11</c:v>
                </c:pt>
                <c:pt idx="4059">
                  <c:v>-4.5246999999999999E-11</c:v>
                </c:pt>
                <c:pt idx="4060">
                  <c:v>-4.5634999999999999E-11</c:v>
                </c:pt>
                <c:pt idx="4061">
                  <c:v>-4.5878000000000003E-11</c:v>
                </c:pt>
                <c:pt idx="4062">
                  <c:v>-4.6855999999999998E-11</c:v>
                </c:pt>
                <c:pt idx="4063">
                  <c:v>-4.9112000000000003E-11</c:v>
                </c:pt>
                <c:pt idx="4064">
                  <c:v>-5.1871E-11</c:v>
                </c:pt>
                <c:pt idx="4065">
                  <c:v>-5.5128999999999999E-11</c:v>
                </c:pt>
                <c:pt idx="4066">
                  <c:v>-5.8745999999999995E-11</c:v>
                </c:pt>
                <c:pt idx="4067">
                  <c:v>-6.1478999999999995E-11</c:v>
                </c:pt>
                <c:pt idx="4068">
                  <c:v>-6.3692000000000006E-11</c:v>
                </c:pt>
                <c:pt idx="4069">
                  <c:v>-6.3487000000000005E-11</c:v>
                </c:pt>
                <c:pt idx="4070">
                  <c:v>-5.9914999999999994E-11</c:v>
                </c:pt>
                <c:pt idx="4071">
                  <c:v>-5.483E-11</c:v>
                </c:pt>
                <c:pt idx="4072">
                  <c:v>-4.7294000000000001E-11</c:v>
                </c:pt>
                <c:pt idx="4073">
                  <c:v>-3.8026999999999997E-11</c:v>
                </c:pt>
                <c:pt idx="4074">
                  <c:v>-2.8874000000000002E-11</c:v>
                </c:pt>
                <c:pt idx="4075">
                  <c:v>-2.4885999999999999E-11</c:v>
                </c:pt>
                <c:pt idx="4076">
                  <c:v>-1.7115E-11</c:v>
                </c:pt>
                <c:pt idx="4077">
                  <c:v>-1.5458999999999999E-11</c:v>
                </c:pt>
                <c:pt idx="4078">
                  <c:v>-1.5064E-11</c:v>
                </c:pt>
                <c:pt idx="4079">
                  <c:v>-1.4614000000000001E-11</c:v>
                </c:pt>
                <c:pt idx="4080">
                  <c:v>-1.4591E-11</c:v>
                </c:pt>
                <c:pt idx="4081">
                  <c:v>-1.509E-11</c:v>
                </c:pt>
                <c:pt idx="4082">
                  <c:v>-1.6203E-11</c:v>
                </c:pt>
                <c:pt idx="4083">
                  <c:v>-1.7289E-11</c:v>
                </c:pt>
                <c:pt idx="4084">
                  <c:v>-1.8410000000000001E-11</c:v>
                </c:pt>
                <c:pt idx="4085">
                  <c:v>-2.1207E-11</c:v>
                </c:pt>
                <c:pt idx="4086">
                  <c:v>-2.5255000000000001E-11</c:v>
                </c:pt>
                <c:pt idx="4087">
                  <c:v>-2.9800000000000003E-11</c:v>
                </c:pt>
                <c:pt idx="4088">
                  <c:v>-3.4066000000000003E-11</c:v>
                </c:pt>
                <c:pt idx="4089">
                  <c:v>-3.7706000000000003E-11</c:v>
                </c:pt>
                <c:pt idx="4090">
                  <c:v>-4.0771000000000001E-11</c:v>
                </c:pt>
                <c:pt idx="4091">
                  <c:v>-4.3138000000000001E-11</c:v>
                </c:pt>
                <c:pt idx="4092">
                  <c:v>-4.4171999999999999E-11</c:v>
                </c:pt>
                <c:pt idx="4093">
                  <c:v>-4.5136999999999999E-11</c:v>
                </c:pt>
                <c:pt idx="4094">
                  <c:v>-4.8675000000000003E-11</c:v>
                </c:pt>
                <c:pt idx="4095">
                  <c:v>-4.3911999999999998E-11</c:v>
                </c:pt>
                <c:pt idx="4096">
                  <c:v>-4.5411999999999999E-11</c:v>
                </c:pt>
                <c:pt idx="4097">
                  <c:v>-4.7981000000000001E-11</c:v>
                </c:pt>
                <c:pt idx="4098">
                  <c:v>-5.1927999999999998E-11</c:v>
                </c:pt>
                <c:pt idx="4099">
                  <c:v>-5.5872000000000001E-11</c:v>
                </c:pt>
                <c:pt idx="4100">
                  <c:v>-5.8259000000000005E-11</c:v>
                </c:pt>
                <c:pt idx="4101">
                  <c:v>-5.9533999999999996E-11</c:v>
                </c:pt>
                <c:pt idx="4102">
                  <c:v>-6.0365999999999999E-11</c:v>
                </c:pt>
                <c:pt idx="4103">
                  <c:v>-6.1091999999999997E-11</c:v>
                </c:pt>
                <c:pt idx="4104">
                  <c:v>-6.1374999999999995E-11</c:v>
                </c:pt>
                <c:pt idx="4105">
                  <c:v>-6.0796000000000004E-11</c:v>
                </c:pt>
                <c:pt idx="4106">
                  <c:v>-5.7812000000000003E-11</c:v>
                </c:pt>
                <c:pt idx="4107">
                  <c:v>-5.3346E-11</c:v>
                </c:pt>
                <c:pt idx="4108">
                  <c:v>-4.7438999999999998E-11</c:v>
                </c:pt>
                <c:pt idx="4109">
                  <c:v>-4.1727000000000001E-11</c:v>
                </c:pt>
                <c:pt idx="4110">
                  <c:v>-3.7004999999999999E-11</c:v>
                </c:pt>
                <c:pt idx="4111">
                  <c:v>-3.2637999999999999E-11</c:v>
                </c:pt>
                <c:pt idx="4112">
                  <c:v>-2.7765999999999999E-11</c:v>
                </c:pt>
                <c:pt idx="4113">
                  <c:v>-2.3853999999999999E-11</c:v>
                </c:pt>
                <c:pt idx="4114">
                  <c:v>-2.3980000000000001E-11</c:v>
                </c:pt>
                <c:pt idx="4115">
                  <c:v>-2.3981E-11</c:v>
                </c:pt>
                <c:pt idx="4116">
                  <c:v>-2.3455000000000001E-11</c:v>
                </c:pt>
                <c:pt idx="4117">
                  <c:v>-2.4099999999999999E-11</c:v>
                </c:pt>
                <c:pt idx="4118">
                  <c:v>-2.4323999999999999E-11</c:v>
                </c:pt>
                <c:pt idx="4119">
                  <c:v>-2.3934E-11</c:v>
                </c:pt>
                <c:pt idx="4120">
                  <c:v>-2.3226000000000001E-11</c:v>
                </c:pt>
                <c:pt idx="4121">
                  <c:v>-2.1641000000000001E-11</c:v>
                </c:pt>
                <c:pt idx="4122">
                  <c:v>-2.057E-11</c:v>
                </c:pt>
                <c:pt idx="4123">
                  <c:v>-2.0868999999999999E-11</c:v>
                </c:pt>
                <c:pt idx="4124">
                  <c:v>-2.2543999999999999E-11</c:v>
                </c:pt>
                <c:pt idx="4125">
                  <c:v>-2.5114E-11</c:v>
                </c:pt>
                <c:pt idx="4126">
                  <c:v>-2.7991999999999999E-11</c:v>
                </c:pt>
                <c:pt idx="4127">
                  <c:v>-3.1244000000000002E-11</c:v>
                </c:pt>
                <c:pt idx="4128">
                  <c:v>-3.3733000000000003E-11</c:v>
                </c:pt>
                <c:pt idx="4129">
                  <c:v>-3.6610999999999999E-11</c:v>
                </c:pt>
                <c:pt idx="4130">
                  <c:v>-4.0683999999999997E-11</c:v>
                </c:pt>
                <c:pt idx="4131">
                  <c:v>-4.4446999999999999E-11</c:v>
                </c:pt>
                <c:pt idx="4132">
                  <c:v>-4.6495999999999999E-11</c:v>
                </c:pt>
                <c:pt idx="4133">
                  <c:v>-4.7899000000000002E-11</c:v>
                </c:pt>
                <c:pt idx="4134">
                  <c:v>-5.0293999999999997E-11</c:v>
                </c:pt>
                <c:pt idx="4135">
                  <c:v>-5.2223999999999997E-11</c:v>
                </c:pt>
                <c:pt idx="4136">
                  <c:v>-5.4596999999999998E-11</c:v>
                </c:pt>
                <c:pt idx="4137">
                  <c:v>-5.6840000000000001E-11</c:v>
                </c:pt>
                <c:pt idx="4138">
                  <c:v>-5.8522999999999995E-11</c:v>
                </c:pt>
                <c:pt idx="4139">
                  <c:v>-6.0023999999999999E-11</c:v>
                </c:pt>
                <c:pt idx="4140">
                  <c:v>-6.0734999999999998E-11</c:v>
                </c:pt>
                <c:pt idx="4141">
                  <c:v>-5.9925999999999998E-11</c:v>
                </c:pt>
                <c:pt idx="4142">
                  <c:v>-5.8715999999999997E-11</c:v>
                </c:pt>
                <c:pt idx="4143">
                  <c:v>-5.5276E-11</c:v>
                </c:pt>
                <c:pt idx="4144">
                  <c:v>-5.1030999999999999E-11</c:v>
                </c:pt>
                <c:pt idx="4145">
                  <c:v>-4.6910000000000003E-11</c:v>
                </c:pt>
                <c:pt idx="4146">
                  <c:v>-4.3496999999999999E-11</c:v>
                </c:pt>
                <c:pt idx="4147">
                  <c:v>-4.1547000000000001E-11</c:v>
                </c:pt>
                <c:pt idx="4148">
                  <c:v>-3.9688000000000003E-11</c:v>
                </c:pt>
                <c:pt idx="4149">
                  <c:v>-3.5916000000000002E-11</c:v>
                </c:pt>
                <c:pt idx="4150">
                  <c:v>-3.2205E-11</c:v>
                </c:pt>
                <c:pt idx="4151">
                  <c:v>-2.8480000000000001E-11</c:v>
                </c:pt>
                <c:pt idx="4152">
                  <c:v>-2.6218E-11</c:v>
                </c:pt>
                <c:pt idx="4153">
                  <c:v>-2.4801999999999999E-11</c:v>
                </c:pt>
                <c:pt idx="4154">
                  <c:v>-2.2535999999999998E-11</c:v>
                </c:pt>
                <c:pt idx="4155">
                  <c:v>-1.8993999999999999E-11</c:v>
                </c:pt>
                <c:pt idx="4156">
                  <c:v>-1.4094999999999999E-11</c:v>
                </c:pt>
                <c:pt idx="4157">
                  <c:v>-1.0890000000000001E-11</c:v>
                </c:pt>
                <c:pt idx="4158">
                  <c:v>-1.1461999999999999E-11</c:v>
                </c:pt>
                <c:pt idx="4159">
                  <c:v>-1.3768E-11</c:v>
                </c:pt>
                <c:pt idx="4160">
                  <c:v>-1.7063E-11</c:v>
                </c:pt>
                <c:pt idx="4161">
                  <c:v>-1.8805E-11</c:v>
                </c:pt>
                <c:pt idx="4162">
                  <c:v>-1.9928000000000002E-11</c:v>
                </c:pt>
                <c:pt idx="4163">
                  <c:v>-2.1836999999999999E-11</c:v>
                </c:pt>
                <c:pt idx="4164">
                  <c:v>-2.5301000000000001E-11</c:v>
                </c:pt>
                <c:pt idx="4165">
                  <c:v>-3.0120000000000002E-11</c:v>
                </c:pt>
                <c:pt idx="4166">
                  <c:v>-3.5644000000000001E-11</c:v>
                </c:pt>
                <c:pt idx="4167">
                  <c:v>-4.0121999999999997E-11</c:v>
                </c:pt>
                <c:pt idx="4168">
                  <c:v>-4.409E-11</c:v>
                </c:pt>
                <c:pt idx="4169">
                  <c:v>-4.6913000000000003E-11</c:v>
                </c:pt>
                <c:pt idx="4170">
                  <c:v>-4.8345999999999998E-11</c:v>
                </c:pt>
                <c:pt idx="4171">
                  <c:v>-4.9338999999999999E-11</c:v>
                </c:pt>
                <c:pt idx="4172">
                  <c:v>-5.0434000000000003E-11</c:v>
                </c:pt>
                <c:pt idx="4173">
                  <c:v>-5.1778999999999999E-11</c:v>
                </c:pt>
                <c:pt idx="4174">
                  <c:v>-5.4006000000000001E-11</c:v>
                </c:pt>
                <c:pt idx="4175">
                  <c:v>-5.5378999999999998E-11</c:v>
                </c:pt>
                <c:pt idx="4176">
                  <c:v>-5.6089000000000001E-11</c:v>
                </c:pt>
                <c:pt idx="4177">
                  <c:v>-5.6324000000000001E-11</c:v>
                </c:pt>
                <c:pt idx="4178">
                  <c:v>-5.4596999999999998E-11</c:v>
                </c:pt>
                <c:pt idx="4179">
                  <c:v>-5.3845000000000003E-11</c:v>
                </c:pt>
                <c:pt idx="4180">
                  <c:v>-5.0880999999999999E-11</c:v>
                </c:pt>
                <c:pt idx="4181">
                  <c:v>-4.9813E-11</c:v>
                </c:pt>
                <c:pt idx="4182">
                  <c:v>-5.0137000000000001E-11</c:v>
                </c:pt>
                <c:pt idx="4183">
                  <c:v>-5.0015000000000001E-11</c:v>
                </c:pt>
                <c:pt idx="4184">
                  <c:v>-4.9521000000000003E-11</c:v>
                </c:pt>
                <c:pt idx="4185">
                  <c:v>-4.8341E-11</c:v>
                </c:pt>
                <c:pt idx="4186">
                  <c:v>-4.6773999999999999E-11</c:v>
                </c:pt>
                <c:pt idx="4187">
                  <c:v>-4.3963000000000002E-11</c:v>
                </c:pt>
                <c:pt idx="4188">
                  <c:v>-4.0002999999999997E-11</c:v>
                </c:pt>
                <c:pt idx="4189">
                  <c:v>-3.4098E-11</c:v>
                </c:pt>
                <c:pt idx="4190">
                  <c:v>-2.6424999999999999E-11</c:v>
                </c:pt>
                <c:pt idx="4191">
                  <c:v>-1.8071000000000001E-11</c:v>
                </c:pt>
                <c:pt idx="4192">
                  <c:v>-1.2283E-11</c:v>
                </c:pt>
                <c:pt idx="4193">
                  <c:v>-9.6760000000000004E-12</c:v>
                </c:pt>
                <c:pt idx="4194">
                  <c:v>-9.2969999999999997E-12</c:v>
                </c:pt>
                <c:pt idx="4195">
                  <c:v>-9.8449999999999993E-12</c:v>
                </c:pt>
                <c:pt idx="4196">
                  <c:v>-9.9649999999999996E-12</c:v>
                </c:pt>
                <c:pt idx="4197">
                  <c:v>-1.0874000000000001E-11</c:v>
                </c:pt>
                <c:pt idx="4198">
                  <c:v>-1.2884999999999999E-11</c:v>
                </c:pt>
                <c:pt idx="4199">
                  <c:v>-1.6495E-11</c:v>
                </c:pt>
                <c:pt idx="4200">
                  <c:v>-2.0578999999999999E-11</c:v>
                </c:pt>
                <c:pt idx="4201">
                  <c:v>-2.4728E-11</c:v>
                </c:pt>
                <c:pt idx="4202">
                  <c:v>-2.8994999999999999E-11</c:v>
                </c:pt>
                <c:pt idx="4203">
                  <c:v>-3.3552000000000001E-11</c:v>
                </c:pt>
                <c:pt idx="4204">
                  <c:v>-3.8551000000000001E-11</c:v>
                </c:pt>
                <c:pt idx="4205">
                  <c:v>-3.9560999999999999E-11</c:v>
                </c:pt>
                <c:pt idx="4206">
                  <c:v>1.23191E-10</c:v>
                </c:pt>
                <c:pt idx="4207">
                  <c:v>-4.3648000000000001E-11</c:v>
                </c:pt>
                <c:pt idx="4208">
                  <c:v>-5.0031999999999998E-11</c:v>
                </c:pt>
                <c:pt idx="4209">
                  <c:v>-5.0366000000000001E-11</c:v>
                </c:pt>
                <c:pt idx="4210">
                  <c:v>-4.9906000000000003E-11</c:v>
                </c:pt>
                <c:pt idx="4211">
                  <c:v>-4.8953999999999998E-11</c:v>
                </c:pt>
                <c:pt idx="4212">
                  <c:v>-4.9182000000000003E-11</c:v>
                </c:pt>
                <c:pt idx="4213">
                  <c:v>-5.0116000000000002E-11</c:v>
                </c:pt>
                <c:pt idx="4214">
                  <c:v>-5.2355000000000003E-11</c:v>
                </c:pt>
                <c:pt idx="4215">
                  <c:v>-5.3088000000000003E-11</c:v>
                </c:pt>
                <c:pt idx="4216">
                  <c:v>-5.5439000000000002E-11</c:v>
                </c:pt>
                <c:pt idx="4217">
                  <c:v>-5.7241000000000003E-11</c:v>
                </c:pt>
                <c:pt idx="4218">
                  <c:v>-5.8203000000000003E-11</c:v>
                </c:pt>
                <c:pt idx="4219">
                  <c:v>-5.9182E-11</c:v>
                </c:pt>
                <c:pt idx="4220">
                  <c:v>-5.8123000000000002E-11</c:v>
                </c:pt>
                <c:pt idx="4221">
                  <c:v>-5.3643000000000002E-11</c:v>
                </c:pt>
                <c:pt idx="4222">
                  <c:v>-4.7063999999999999E-11</c:v>
                </c:pt>
                <c:pt idx="4223">
                  <c:v>-4.0936000000000001E-11</c:v>
                </c:pt>
                <c:pt idx="4224">
                  <c:v>-3.6729000000000003E-11</c:v>
                </c:pt>
                <c:pt idx="4225">
                  <c:v>-3.1134000000000002E-11</c:v>
                </c:pt>
                <c:pt idx="4226">
                  <c:v>-2.2920999999999999E-11</c:v>
                </c:pt>
                <c:pt idx="4227">
                  <c:v>-1.7353E-11</c:v>
                </c:pt>
                <c:pt idx="4228">
                  <c:v>-1.1619E-11</c:v>
                </c:pt>
                <c:pt idx="4229">
                  <c:v>-9.1519999999999998E-12</c:v>
                </c:pt>
                <c:pt idx="4230">
                  <c:v>-7.6829999999999995E-12</c:v>
                </c:pt>
                <c:pt idx="4231">
                  <c:v>-7.2520000000000002E-12</c:v>
                </c:pt>
                <c:pt idx="4232">
                  <c:v>-8.1549999999999999E-12</c:v>
                </c:pt>
                <c:pt idx="4233">
                  <c:v>-1.0464000000000001E-11</c:v>
                </c:pt>
                <c:pt idx="4234">
                  <c:v>-1.2900999999999999E-11</c:v>
                </c:pt>
                <c:pt idx="4235">
                  <c:v>-1.5381000000000002E-11</c:v>
                </c:pt>
                <c:pt idx="4236">
                  <c:v>-1.7292E-11</c:v>
                </c:pt>
                <c:pt idx="4237">
                  <c:v>-1.9847000000000001E-11</c:v>
                </c:pt>
                <c:pt idx="4238">
                  <c:v>-2.3613999999999999E-11</c:v>
                </c:pt>
                <c:pt idx="4239">
                  <c:v>-2.7107000000000001E-11</c:v>
                </c:pt>
                <c:pt idx="4240">
                  <c:v>-3.0441000000000002E-11</c:v>
                </c:pt>
                <c:pt idx="4241">
                  <c:v>-3.2811999999999999E-11</c:v>
                </c:pt>
                <c:pt idx="4242">
                  <c:v>-3.5644999999999997E-11</c:v>
                </c:pt>
                <c:pt idx="4243">
                  <c:v>-3.8143999999999999E-11</c:v>
                </c:pt>
                <c:pt idx="4244">
                  <c:v>-4.0317999999999998E-11</c:v>
                </c:pt>
                <c:pt idx="4245">
                  <c:v>-4.1123999999999998E-11</c:v>
                </c:pt>
                <c:pt idx="4246">
                  <c:v>-4.2525000000000003E-11</c:v>
                </c:pt>
                <c:pt idx="4247">
                  <c:v>-4.5017999999999999E-11</c:v>
                </c:pt>
                <c:pt idx="4248">
                  <c:v>-4.7847999999999997E-11</c:v>
                </c:pt>
                <c:pt idx="4249">
                  <c:v>-4.9756999999999998E-11</c:v>
                </c:pt>
                <c:pt idx="4250">
                  <c:v>-5.0596000000000003E-11</c:v>
                </c:pt>
                <c:pt idx="4251">
                  <c:v>-5.1560000000000001E-11</c:v>
                </c:pt>
                <c:pt idx="4252">
                  <c:v>-5.2962000000000002E-11</c:v>
                </c:pt>
                <c:pt idx="4253">
                  <c:v>-5.4882E-11</c:v>
                </c:pt>
                <c:pt idx="4254">
                  <c:v>-5.6336000000000001E-11</c:v>
                </c:pt>
                <c:pt idx="4255">
                  <c:v>-5.6076E-11</c:v>
                </c:pt>
                <c:pt idx="4256">
                  <c:v>-5.5097999999999998E-11</c:v>
                </c:pt>
                <c:pt idx="4257">
                  <c:v>-5.3320000000000003E-11</c:v>
                </c:pt>
                <c:pt idx="4258">
                  <c:v>-5.0109E-11</c:v>
                </c:pt>
                <c:pt idx="4259">
                  <c:v>-4.6478E-11</c:v>
                </c:pt>
                <c:pt idx="4260">
                  <c:v>-4.3861E-11</c:v>
                </c:pt>
                <c:pt idx="4261">
                  <c:v>-4.0621E-11</c:v>
                </c:pt>
                <c:pt idx="4262">
                  <c:v>-3.4892E-11</c:v>
                </c:pt>
                <c:pt idx="4263">
                  <c:v>-2.8747000000000001E-11</c:v>
                </c:pt>
                <c:pt idx="4264">
                  <c:v>-2.3671999999999998E-11</c:v>
                </c:pt>
                <c:pt idx="4265">
                  <c:v>-1.9723000000000001E-11</c:v>
                </c:pt>
                <c:pt idx="4266">
                  <c:v>-1.6048000000000001E-11</c:v>
                </c:pt>
                <c:pt idx="4267">
                  <c:v>-1.3552E-11</c:v>
                </c:pt>
                <c:pt idx="4268">
                  <c:v>-1.2932E-11</c:v>
                </c:pt>
                <c:pt idx="4269">
                  <c:v>-1.3238E-11</c:v>
                </c:pt>
                <c:pt idx="4270">
                  <c:v>-1.3822E-11</c:v>
                </c:pt>
                <c:pt idx="4271">
                  <c:v>-1.4606E-11</c:v>
                </c:pt>
                <c:pt idx="4272">
                  <c:v>-1.5545E-11</c:v>
                </c:pt>
                <c:pt idx="4273">
                  <c:v>-1.5684999999999999E-11</c:v>
                </c:pt>
                <c:pt idx="4274">
                  <c:v>-1.4433E-11</c:v>
                </c:pt>
                <c:pt idx="4275">
                  <c:v>-1.4481E-11</c:v>
                </c:pt>
                <c:pt idx="4276">
                  <c:v>-1.4178999999999999E-11</c:v>
                </c:pt>
                <c:pt idx="4277">
                  <c:v>-1.4794999999999999E-11</c:v>
                </c:pt>
                <c:pt idx="4278">
                  <c:v>-1.9127999999999998E-11</c:v>
                </c:pt>
                <c:pt idx="4279">
                  <c:v>-2.2358E-11</c:v>
                </c:pt>
                <c:pt idx="4280">
                  <c:v>-2.5659999999999999E-11</c:v>
                </c:pt>
                <c:pt idx="4281">
                  <c:v>-3.0429000000000003E-11</c:v>
                </c:pt>
                <c:pt idx="4282">
                  <c:v>-3.6792000000000001E-11</c:v>
                </c:pt>
                <c:pt idx="4283">
                  <c:v>-4.2931000000000003E-11</c:v>
                </c:pt>
                <c:pt idx="4284">
                  <c:v>-4.7792999999999997E-11</c:v>
                </c:pt>
                <c:pt idx="4285">
                  <c:v>-5.3673E-11</c:v>
                </c:pt>
                <c:pt idx="4286">
                  <c:v>-5.7915000000000001E-11</c:v>
                </c:pt>
                <c:pt idx="4287">
                  <c:v>-6.0564000000000004E-11</c:v>
                </c:pt>
                <c:pt idx="4289">
                  <c:v>-5.5238999999999999E-11</c:v>
                </c:pt>
                <c:pt idx="4290">
                  <c:v>-5.9327000000000004E-11</c:v>
                </c:pt>
                <c:pt idx="4291">
                  <c:v>-5.7249000000000001E-11</c:v>
                </c:pt>
                <c:pt idx="4292">
                  <c:v>-5.2901999999999997E-11</c:v>
                </c:pt>
                <c:pt idx="4293">
                  <c:v>-4.7780000000000002E-11</c:v>
                </c:pt>
                <c:pt idx="4294">
                  <c:v>-4.3923999999999997E-11</c:v>
                </c:pt>
                <c:pt idx="4295">
                  <c:v>-4.1703999999999998E-11</c:v>
                </c:pt>
                <c:pt idx="4296">
                  <c:v>-4.1847999999999999E-11</c:v>
                </c:pt>
                <c:pt idx="4297">
                  <c:v>-4.3126000000000002E-11</c:v>
                </c:pt>
                <c:pt idx="4298">
                  <c:v>-4.3618999999999998E-11</c:v>
                </c:pt>
                <c:pt idx="4299">
                  <c:v>-4.0979999999999997E-11</c:v>
                </c:pt>
                <c:pt idx="4300">
                  <c:v>-3.7208999999999998E-11</c:v>
                </c:pt>
                <c:pt idx="4301">
                  <c:v>-3.3116000000000002E-11</c:v>
                </c:pt>
                <c:pt idx="4302">
                  <c:v>-2.8890999999999999E-11</c:v>
                </c:pt>
                <c:pt idx="4303">
                  <c:v>-2.3897E-11</c:v>
                </c:pt>
                <c:pt idx="4304">
                  <c:v>-1.7150999999999999E-11</c:v>
                </c:pt>
                <c:pt idx="4305">
                  <c:v>-1.1335999999999999E-11</c:v>
                </c:pt>
                <c:pt idx="4306">
                  <c:v>-6.6849999999999999E-12</c:v>
                </c:pt>
                <c:pt idx="4307">
                  <c:v>-5.3789999999999996E-12</c:v>
                </c:pt>
                <c:pt idx="4308">
                  <c:v>-6.5719999999999999E-12</c:v>
                </c:pt>
                <c:pt idx="4309">
                  <c:v>-9.3549999999999996E-12</c:v>
                </c:pt>
                <c:pt idx="4310">
                  <c:v>-1.156E-11</c:v>
                </c:pt>
                <c:pt idx="4311">
                  <c:v>-1.2765000000000001E-11</c:v>
                </c:pt>
                <c:pt idx="4312">
                  <c:v>-1.5490999999999999E-11</c:v>
                </c:pt>
                <c:pt idx="4313">
                  <c:v>-1.6046E-11</c:v>
                </c:pt>
                <c:pt idx="4314">
                  <c:v>-1.8814E-11</c:v>
                </c:pt>
                <c:pt idx="4315">
                  <c:v>-2.0873000000000001E-11</c:v>
                </c:pt>
                <c:pt idx="4316">
                  <c:v>-2.2012000000000001E-11</c:v>
                </c:pt>
                <c:pt idx="4317">
                  <c:v>-2.4123999999999999E-11</c:v>
                </c:pt>
                <c:pt idx="4318">
                  <c:v>-2.7255E-11</c:v>
                </c:pt>
                <c:pt idx="4319">
                  <c:v>-3.1272999999999999E-11</c:v>
                </c:pt>
                <c:pt idx="4320">
                  <c:v>-3.7184999999999999E-11</c:v>
                </c:pt>
                <c:pt idx="4321">
                  <c:v>-4.2497999999999998E-11</c:v>
                </c:pt>
                <c:pt idx="4322">
                  <c:v>-4.7154999999999998E-11</c:v>
                </c:pt>
                <c:pt idx="4323">
                  <c:v>-5.0663000000000003E-11</c:v>
                </c:pt>
                <c:pt idx="4324">
                  <c:v>-5.2958E-11</c:v>
                </c:pt>
                <c:pt idx="4325">
                  <c:v>-5.2452999999999997E-11</c:v>
                </c:pt>
                <c:pt idx="4326">
                  <c:v>-5.0040000000000002E-11</c:v>
                </c:pt>
                <c:pt idx="4327">
                  <c:v>-4.6549999999999997E-11</c:v>
                </c:pt>
                <c:pt idx="4328">
                  <c:v>-4.5386000000000002E-11</c:v>
                </c:pt>
                <c:pt idx="4329">
                  <c:v>-4.4842000000000001E-11</c:v>
                </c:pt>
                <c:pt idx="4330">
                  <c:v>-4.5957000000000002E-11</c:v>
                </c:pt>
                <c:pt idx="4331">
                  <c:v>-4.7774999999999998E-11</c:v>
                </c:pt>
                <c:pt idx="4332">
                  <c:v>-5.0590000000000003E-11</c:v>
                </c:pt>
                <c:pt idx="4333">
                  <c:v>-5.3097000000000003E-11</c:v>
                </c:pt>
                <c:pt idx="4334">
                  <c:v>-5.2010000000000003E-11</c:v>
                </c:pt>
                <c:pt idx="4335">
                  <c:v>-4.8485000000000001E-11</c:v>
                </c:pt>
                <c:pt idx="4336">
                  <c:v>-4.1825000000000002E-11</c:v>
                </c:pt>
                <c:pt idx="4337">
                  <c:v>-3.3037000000000003E-11</c:v>
                </c:pt>
                <c:pt idx="4338">
                  <c:v>-2.5128999999999999E-11</c:v>
                </c:pt>
                <c:pt idx="4339">
                  <c:v>-1.9256000000000001E-11</c:v>
                </c:pt>
                <c:pt idx="4340">
                  <c:v>-1.529E-11</c:v>
                </c:pt>
                <c:pt idx="4341">
                  <c:v>-1.1951E-11</c:v>
                </c:pt>
                <c:pt idx="4342">
                  <c:v>-1.1522999999999999E-11</c:v>
                </c:pt>
                <c:pt idx="4343">
                  <c:v>-1.2397000000000001E-11</c:v>
                </c:pt>
                <c:pt idx="4344">
                  <c:v>-1.1715E-11</c:v>
                </c:pt>
                <c:pt idx="4345">
                  <c:v>-1.1726000000000001E-11</c:v>
                </c:pt>
                <c:pt idx="4346">
                  <c:v>-1.1474000000000001E-11</c:v>
                </c:pt>
                <c:pt idx="4347">
                  <c:v>-1.1384000000000001E-11</c:v>
                </c:pt>
                <c:pt idx="4348">
                  <c:v>-1.2553E-11</c:v>
                </c:pt>
                <c:pt idx="4349">
                  <c:v>-1.3354E-11</c:v>
                </c:pt>
                <c:pt idx="4350">
                  <c:v>-1.398E-11</c:v>
                </c:pt>
                <c:pt idx="4351">
                  <c:v>-1.4288999999999999E-11</c:v>
                </c:pt>
                <c:pt idx="4352">
                  <c:v>-1.3402E-11</c:v>
                </c:pt>
                <c:pt idx="4353">
                  <c:v>-1.2578000000000001E-11</c:v>
                </c:pt>
                <c:pt idx="4354">
                  <c:v>-1.4491E-11</c:v>
                </c:pt>
                <c:pt idx="4355">
                  <c:v>-1.8257999999999999E-11</c:v>
                </c:pt>
                <c:pt idx="4356">
                  <c:v>-2.4085E-11</c:v>
                </c:pt>
                <c:pt idx="4357">
                  <c:v>-2.9445999999999997E-11</c:v>
                </c:pt>
                <c:pt idx="4358">
                  <c:v>-3.4881000000000002E-11</c:v>
                </c:pt>
                <c:pt idx="4359">
                  <c:v>-3.9467000000000001E-11</c:v>
                </c:pt>
                <c:pt idx="4360">
                  <c:v>-4.2216000000000002E-11</c:v>
                </c:pt>
                <c:pt idx="4361">
                  <c:v>-4.5289999999999999E-11</c:v>
                </c:pt>
                <c:pt idx="4362">
                  <c:v>-4.9191999999999998E-11</c:v>
                </c:pt>
                <c:pt idx="4363">
                  <c:v>-4.8987999999999999E-11</c:v>
                </c:pt>
                <c:pt idx="4364">
                  <c:v>-4.9387999999999999E-11</c:v>
                </c:pt>
                <c:pt idx="4365">
                  <c:v>-5.1103000000000003E-11</c:v>
                </c:pt>
                <c:pt idx="4366">
                  <c:v>-4.9991000000000002E-11</c:v>
                </c:pt>
                <c:pt idx="4367">
                  <c:v>-5.0421000000000001E-11</c:v>
                </c:pt>
                <c:pt idx="4368">
                  <c:v>-4.5853000000000002E-11</c:v>
                </c:pt>
                <c:pt idx="4369">
                  <c:v>-4.8109E-11</c:v>
                </c:pt>
                <c:pt idx="4370">
                  <c:v>-4.5920000000000001E-11</c:v>
                </c:pt>
                <c:pt idx="4371">
                  <c:v>-4.3578000000000002E-11</c:v>
                </c:pt>
                <c:pt idx="4372">
                  <c:v>-4.1926999999999998E-11</c:v>
                </c:pt>
                <c:pt idx="4373">
                  <c:v>-4.1125E-11</c:v>
                </c:pt>
                <c:pt idx="4374">
                  <c:v>-4.0091000000000003E-11</c:v>
                </c:pt>
                <c:pt idx="4375">
                  <c:v>-3.7764999999999998E-11</c:v>
                </c:pt>
                <c:pt idx="4376">
                  <c:v>-3.3684999999999998E-11</c:v>
                </c:pt>
                <c:pt idx="4377">
                  <c:v>-2.8687999999999999E-11</c:v>
                </c:pt>
                <c:pt idx="4378">
                  <c:v>-2.3247999999999999E-11</c:v>
                </c:pt>
                <c:pt idx="4379">
                  <c:v>-1.7478E-11</c:v>
                </c:pt>
                <c:pt idx="4380">
                  <c:v>-1.1315E-11</c:v>
                </c:pt>
                <c:pt idx="4381">
                  <c:v>5.872E-12</c:v>
                </c:pt>
                <c:pt idx="4382">
                  <c:v>-3.199E-12</c:v>
                </c:pt>
                <c:pt idx="4383">
                  <c:v>-1.773E-12</c:v>
                </c:pt>
                <c:pt idx="4384">
                  <c:v>-1.929E-12</c:v>
                </c:pt>
                <c:pt idx="4385">
                  <c:v>-1.529E-12</c:v>
                </c:pt>
                <c:pt idx="4386">
                  <c:v>-9.2300000000000001E-13</c:v>
                </c:pt>
                <c:pt idx="4387">
                  <c:v>-1.0309999999999999E-12</c:v>
                </c:pt>
                <c:pt idx="4388">
                  <c:v>-3.1630000000000002E-12</c:v>
                </c:pt>
                <c:pt idx="4389">
                  <c:v>-6.0840000000000003E-12</c:v>
                </c:pt>
                <c:pt idx="4390">
                  <c:v>-9.7769999999999992E-12</c:v>
                </c:pt>
                <c:pt idx="4391">
                  <c:v>-1.4172000000000001E-11</c:v>
                </c:pt>
                <c:pt idx="4392">
                  <c:v>-1.9964E-11</c:v>
                </c:pt>
                <c:pt idx="4393">
                  <c:v>-2.6098000000000001E-11</c:v>
                </c:pt>
                <c:pt idx="4394">
                  <c:v>-2.8855999999999999E-11</c:v>
                </c:pt>
                <c:pt idx="4395">
                  <c:v>-3.7486000000000002E-11</c:v>
                </c:pt>
                <c:pt idx="4396">
                  <c:v>-4.2350000000000001E-11</c:v>
                </c:pt>
                <c:pt idx="4397">
                  <c:v>-4.6137000000000002E-11</c:v>
                </c:pt>
                <c:pt idx="4398">
                  <c:v>-4.6513000000000003E-11</c:v>
                </c:pt>
                <c:pt idx="4399">
                  <c:v>-4.5945000000000003E-11</c:v>
                </c:pt>
                <c:pt idx="4400">
                  <c:v>-4.4482000000000002E-11</c:v>
                </c:pt>
                <c:pt idx="4401">
                  <c:v>-4.3162E-11</c:v>
                </c:pt>
                <c:pt idx="4402">
                  <c:v>-4.2671000000000002E-11</c:v>
                </c:pt>
                <c:pt idx="4403">
                  <c:v>-4.2381999999999998E-11</c:v>
                </c:pt>
                <c:pt idx="4404">
                  <c:v>-4.2320999999999998E-11</c:v>
                </c:pt>
                <c:pt idx="4405">
                  <c:v>-4.4302999999999998E-11</c:v>
                </c:pt>
                <c:pt idx="4406">
                  <c:v>-4.6418999999999998E-11</c:v>
                </c:pt>
                <c:pt idx="4407">
                  <c:v>-4.1639999999999998E-11</c:v>
                </c:pt>
                <c:pt idx="4408">
                  <c:v>-4.8315999999999999E-11</c:v>
                </c:pt>
                <c:pt idx="4409">
                  <c:v>-4.5407999999999997E-11</c:v>
                </c:pt>
                <c:pt idx="4410">
                  <c:v>-4.2186999999999999E-11</c:v>
                </c:pt>
                <c:pt idx="4411">
                  <c:v>-3.9549E-11</c:v>
                </c:pt>
                <c:pt idx="4412">
                  <c:v>-3.7022000000000003E-11</c:v>
                </c:pt>
                <c:pt idx="4413">
                  <c:v>-3.2496999999999998E-11</c:v>
                </c:pt>
                <c:pt idx="4414">
                  <c:v>-2.7099E-11</c:v>
                </c:pt>
                <c:pt idx="4415">
                  <c:v>-2.2015000000000001E-11</c:v>
                </c:pt>
                <c:pt idx="4416">
                  <c:v>-1.6237E-11</c:v>
                </c:pt>
                <c:pt idx="4417">
                  <c:v>-1.4368E-11</c:v>
                </c:pt>
                <c:pt idx="4418">
                  <c:v>-9.7289999999999994E-12</c:v>
                </c:pt>
                <c:pt idx="4419">
                  <c:v>-8.3040000000000002E-12</c:v>
                </c:pt>
                <c:pt idx="4420">
                  <c:v>-7.4699999999999995E-12</c:v>
                </c:pt>
                <c:pt idx="4421">
                  <c:v>-6.0779999999999997E-12</c:v>
                </c:pt>
                <c:pt idx="4422">
                  <c:v>-5.533E-12</c:v>
                </c:pt>
                <c:pt idx="4423">
                  <c:v>-4.6990000000000001E-12</c:v>
                </c:pt>
                <c:pt idx="4424">
                  <c:v>-3.8330000000000003E-12</c:v>
                </c:pt>
                <c:pt idx="4425">
                  <c:v>-2.08E-12</c:v>
                </c:pt>
                <c:pt idx="4426">
                  <c:v>-1.3249999999999999E-12</c:v>
                </c:pt>
                <c:pt idx="4427">
                  <c:v>-3.4529999999999999E-12</c:v>
                </c:pt>
                <c:pt idx="4428">
                  <c:v>-6.4260000000000003E-12</c:v>
                </c:pt>
                <c:pt idx="4429">
                  <c:v>-1.2028E-11</c:v>
                </c:pt>
                <c:pt idx="4430">
                  <c:v>-1.8486E-11</c:v>
                </c:pt>
                <c:pt idx="4431">
                  <c:v>-2.3652000000000001E-11</c:v>
                </c:pt>
                <c:pt idx="4432">
                  <c:v>-2.8089000000000001E-11</c:v>
                </c:pt>
                <c:pt idx="4433">
                  <c:v>-3.1391000000000003E-11</c:v>
                </c:pt>
                <c:pt idx="4434">
                  <c:v>-3.4505999999999997E-11</c:v>
                </c:pt>
                <c:pt idx="4435">
                  <c:v>-3.7166999999999999E-11</c:v>
                </c:pt>
                <c:pt idx="4436">
                  <c:v>-4.0661000000000001E-11</c:v>
                </c:pt>
                <c:pt idx="4437">
                  <c:v>-4.4647000000000002E-11</c:v>
                </c:pt>
                <c:pt idx="4438">
                  <c:v>-4.8479999999999997E-11</c:v>
                </c:pt>
                <c:pt idx="4439">
                  <c:v>-5.0159000000000002E-11</c:v>
                </c:pt>
                <c:pt idx="4440">
                  <c:v>-5.0115E-11</c:v>
                </c:pt>
                <c:pt idx="4441">
                  <c:v>-4.8011E-11</c:v>
                </c:pt>
                <c:pt idx="4442">
                  <c:v>-4.6091000000000001E-11</c:v>
                </c:pt>
                <c:pt idx="4443">
                  <c:v>-4.3947000000000001E-11</c:v>
                </c:pt>
                <c:pt idx="4444">
                  <c:v>-4.0649000000000001E-11</c:v>
                </c:pt>
                <c:pt idx="4445">
                  <c:v>-1.8963000000000001E-11</c:v>
                </c:pt>
                <c:pt idx="4446">
                  <c:v>-3.7755000000000003E-11</c:v>
                </c:pt>
                <c:pt idx="4447">
                  <c:v>-3.6271999999999999E-11</c:v>
                </c:pt>
                <c:pt idx="4448">
                  <c:v>-3.5144000000000003E-11</c:v>
                </c:pt>
                <c:pt idx="4449">
                  <c:v>-3.3458000000000002E-11</c:v>
                </c:pt>
                <c:pt idx="4450">
                  <c:v>-3.1598000000000002E-11</c:v>
                </c:pt>
                <c:pt idx="4451">
                  <c:v>-3.0982999999999999E-11</c:v>
                </c:pt>
                <c:pt idx="4452">
                  <c:v>-3.0413000000000001E-11</c:v>
                </c:pt>
                <c:pt idx="4453">
                  <c:v>-2.8565E-11</c:v>
                </c:pt>
                <c:pt idx="4454">
                  <c:v>-2.4688999999999999E-11</c:v>
                </c:pt>
                <c:pt idx="4455">
                  <c:v>-2.0242E-11</c:v>
                </c:pt>
                <c:pt idx="4456">
                  <c:v>-1.3003E-11</c:v>
                </c:pt>
                <c:pt idx="4457">
                  <c:v>-9.1990000000000007E-12</c:v>
                </c:pt>
                <c:pt idx="4458">
                  <c:v>-2.3629999999999999E-12</c:v>
                </c:pt>
                <c:pt idx="4459">
                  <c:v>3.3309999999999998E-12</c:v>
                </c:pt>
                <c:pt idx="4460">
                  <c:v>6.6059999999999999E-12</c:v>
                </c:pt>
                <c:pt idx="4461">
                  <c:v>8.0460000000000002E-12</c:v>
                </c:pt>
                <c:pt idx="4462">
                  <c:v>6.7749999999999997E-12</c:v>
                </c:pt>
                <c:pt idx="4463">
                  <c:v>4.3590000000000003E-12</c:v>
                </c:pt>
                <c:pt idx="4464">
                  <c:v>1.8590000000000001E-12</c:v>
                </c:pt>
                <c:pt idx="4465">
                  <c:v>-3.5899999999999998E-13</c:v>
                </c:pt>
                <c:pt idx="4466">
                  <c:v>-2.6360000000000001E-12</c:v>
                </c:pt>
                <c:pt idx="4467">
                  <c:v>-6.0470000000000004E-12</c:v>
                </c:pt>
                <c:pt idx="4468">
                  <c:v>-1.0547E-11</c:v>
                </c:pt>
                <c:pt idx="4469">
                  <c:v>-1.6318999999999999E-11</c:v>
                </c:pt>
                <c:pt idx="4470">
                  <c:v>-2.2181E-11</c:v>
                </c:pt>
                <c:pt idx="4471">
                  <c:v>-2.8415999999999998E-11</c:v>
                </c:pt>
                <c:pt idx="4472">
                  <c:v>-3.5397999999999998E-11</c:v>
                </c:pt>
                <c:pt idx="4473">
                  <c:v>-4.0891000000000003E-11</c:v>
                </c:pt>
                <c:pt idx="4474">
                  <c:v>-4.4295000000000001E-11</c:v>
                </c:pt>
                <c:pt idx="4475">
                  <c:v>-4.6757999999999998E-11</c:v>
                </c:pt>
                <c:pt idx="4476">
                  <c:v>-4.7206000000000002E-11</c:v>
                </c:pt>
                <c:pt idx="4477">
                  <c:v>-4.6238000000000002E-11</c:v>
                </c:pt>
                <c:pt idx="4478">
                  <c:v>-4.3464E-11</c:v>
                </c:pt>
                <c:pt idx="4479">
                  <c:v>-3.8555000000000003E-11</c:v>
                </c:pt>
                <c:pt idx="4480">
                  <c:v>-3.7049000000000002E-11</c:v>
                </c:pt>
                <c:pt idx="4481">
                  <c:v>-3.6539000000000002E-11</c:v>
                </c:pt>
                <c:pt idx="4482">
                  <c:v>-3.5763000000000001E-11</c:v>
                </c:pt>
                <c:pt idx="4483">
                  <c:v>-3.4853000000000001E-11</c:v>
                </c:pt>
                <c:pt idx="4484">
                  <c:v>-3.4618999999999997E-11</c:v>
                </c:pt>
                <c:pt idx="4485">
                  <c:v>-3.5581999999999999E-11</c:v>
                </c:pt>
                <c:pt idx="4486">
                  <c:v>-3.6591999999999998E-11</c:v>
                </c:pt>
                <c:pt idx="4487">
                  <c:v>-3.7394000000000002E-11</c:v>
                </c:pt>
                <c:pt idx="4488">
                  <c:v>-3.8481000000000001E-11</c:v>
                </c:pt>
                <c:pt idx="4489">
                  <c:v>-3.8013E-11</c:v>
                </c:pt>
                <c:pt idx="4490">
                  <c:v>-3.5836E-11</c:v>
                </c:pt>
                <c:pt idx="4491">
                  <c:v>-2.9503999999999997E-11</c:v>
                </c:pt>
                <c:pt idx="4492">
                  <c:v>-1.9231E-11</c:v>
                </c:pt>
                <c:pt idx="4493">
                  <c:v>-7.5349999999999997E-12</c:v>
                </c:pt>
                <c:pt idx="4494">
                  <c:v>3.0479999999999999E-12</c:v>
                </c:pt>
                <c:pt idx="4495">
                  <c:v>1.1653E-11</c:v>
                </c:pt>
                <c:pt idx="4496">
                  <c:v>1.5973000000000001E-11</c:v>
                </c:pt>
                <c:pt idx="4497">
                  <c:v>1.9384999999999999E-11</c:v>
                </c:pt>
                <c:pt idx="4498">
                  <c:v>1.9702000000000001E-11</c:v>
                </c:pt>
                <c:pt idx="4499">
                  <c:v>1.5573000000000001E-11</c:v>
                </c:pt>
                <c:pt idx="4500">
                  <c:v>9.3430000000000001E-12</c:v>
                </c:pt>
                <c:pt idx="4501">
                  <c:v>1.2660000000000001E-12</c:v>
                </c:pt>
                <c:pt idx="4502">
                  <c:v>-6.8689999999999999E-12</c:v>
                </c:pt>
                <c:pt idx="4503">
                  <c:v>-1.4219E-11</c:v>
                </c:pt>
                <c:pt idx="4504">
                  <c:v>-1.8440999999999999E-11</c:v>
                </c:pt>
                <c:pt idx="4505">
                  <c:v>-2.1166000000000001E-11</c:v>
                </c:pt>
                <c:pt idx="4506">
                  <c:v>-2.2629000000000001E-11</c:v>
                </c:pt>
                <c:pt idx="4507">
                  <c:v>-2.4337E-11</c:v>
                </c:pt>
                <c:pt idx="4508">
                  <c:v>-2.4126999999999998E-11</c:v>
                </c:pt>
                <c:pt idx="4509">
                  <c:v>-2.4346E-11</c:v>
                </c:pt>
                <c:pt idx="4510">
                  <c:v>-2.3155E-11</c:v>
                </c:pt>
                <c:pt idx="4511">
                  <c:v>-2.2891E-11</c:v>
                </c:pt>
                <c:pt idx="4512">
                  <c:v>-2.3522000000000001E-11</c:v>
                </c:pt>
                <c:pt idx="4513">
                  <c:v>-2.6322999999999999E-11</c:v>
                </c:pt>
                <c:pt idx="4514">
                  <c:v>-2.9659999999999998E-11</c:v>
                </c:pt>
                <c:pt idx="4515">
                  <c:v>-3.3907000000000002E-11</c:v>
                </c:pt>
                <c:pt idx="4516">
                  <c:v>-3.7850999999999999E-11</c:v>
                </c:pt>
                <c:pt idx="4517">
                  <c:v>-4.2411000000000001E-11</c:v>
                </c:pt>
                <c:pt idx="4518">
                  <c:v>-4.5098E-11</c:v>
                </c:pt>
                <c:pt idx="4519">
                  <c:v>-4.5007999999999997E-11</c:v>
                </c:pt>
                <c:pt idx="4520">
                  <c:v>-5.0199000000000003E-11</c:v>
                </c:pt>
                <c:pt idx="4521">
                  <c:v>-5.0732E-11</c:v>
                </c:pt>
                <c:pt idx="4522">
                  <c:v>-4.3960999999999998E-11</c:v>
                </c:pt>
                <c:pt idx="4523">
                  <c:v>-4.3313999999999999E-11</c:v>
                </c:pt>
                <c:pt idx="4524">
                  <c:v>-3.9456000000000003E-11</c:v>
                </c:pt>
                <c:pt idx="4525">
                  <c:v>-3.5730000000000002E-11</c:v>
                </c:pt>
                <c:pt idx="4526">
                  <c:v>-2.9695000000000001E-11</c:v>
                </c:pt>
                <c:pt idx="4527">
                  <c:v>-2.1706E-11</c:v>
                </c:pt>
                <c:pt idx="4528">
                  <c:v>-1.4358E-11</c:v>
                </c:pt>
                <c:pt idx="4529">
                  <c:v>-8.9560000000000002E-12</c:v>
                </c:pt>
                <c:pt idx="4530">
                  <c:v>-3.9769999999999997E-12</c:v>
                </c:pt>
                <c:pt idx="4531">
                  <c:v>7.8999999999999997E-13</c:v>
                </c:pt>
                <c:pt idx="4532">
                  <c:v>2.3494E-11</c:v>
                </c:pt>
                <c:pt idx="4533">
                  <c:v>1.1415E-11</c:v>
                </c:pt>
                <c:pt idx="4534">
                  <c:v>1.2915E-11</c:v>
                </c:pt>
                <c:pt idx="4535">
                  <c:v>1.3638E-11</c:v>
                </c:pt>
                <c:pt idx="4536">
                  <c:v>1.3975999999999999E-11</c:v>
                </c:pt>
                <c:pt idx="4537">
                  <c:v>1.3171999999999999E-11</c:v>
                </c:pt>
                <c:pt idx="4538">
                  <c:v>1.0144999999999999E-11</c:v>
                </c:pt>
                <c:pt idx="4539">
                  <c:v>7.3790000000000008E-12</c:v>
                </c:pt>
                <c:pt idx="4540">
                  <c:v>6.1350999999999996E-11</c:v>
                </c:pt>
                <c:pt idx="4541">
                  <c:v>-6.7650000000000004E-12</c:v>
                </c:pt>
                <c:pt idx="4542">
                  <c:v>-9.7579999999999994E-12</c:v>
                </c:pt>
                <c:pt idx="4543">
                  <c:v>-1.2862000000000001E-11</c:v>
                </c:pt>
                <c:pt idx="4544">
                  <c:v>-1.6744999999999999E-11</c:v>
                </c:pt>
                <c:pt idx="4545">
                  <c:v>-1.9498E-11</c:v>
                </c:pt>
                <c:pt idx="4546">
                  <c:v>-2.2140000000000001E-11</c:v>
                </c:pt>
                <c:pt idx="4547">
                  <c:v>-2.4035000000000001E-11</c:v>
                </c:pt>
                <c:pt idx="4548">
                  <c:v>-2.392E-11</c:v>
                </c:pt>
                <c:pt idx="4549">
                  <c:v>-2.4725999999999999E-11</c:v>
                </c:pt>
                <c:pt idx="4550">
                  <c:v>-2.7231000000000001E-11</c:v>
                </c:pt>
                <c:pt idx="4551">
                  <c:v>-3.0722999999999998E-11</c:v>
                </c:pt>
                <c:pt idx="4552">
                  <c:v>-3.4495E-11</c:v>
                </c:pt>
                <c:pt idx="4553">
                  <c:v>-3.7898999999999998E-11</c:v>
                </c:pt>
                <c:pt idx="4554">
                  <c:v>-3.6832000000000001E-11</c:v>
                </c:pt>
                <c:pt idx="4555">
                  <c:v>-3.6527000000000002E-11</c:v>
                </c:pt>
                <c:pt idx="4556">
                  <c:v>-3.8572E-11</c:v>
                </c:pt>
                <c:pt idx="4557">
                  <c:v>-4.5797E-11</c:v>
                </c:pt>
                <c:pt idx="4558">
                  <c:v>-4.5398999999999997E-11</c:v>
                </c:pt>
                <c:pt idx="4559">
                  <c:v>-4.3806E-11</c:v>
                </c:pt>
                <c:pt idx="4560">
                  <c:v>-4.0610000000000002E-11</c:v>
                </c:pt>
                <c:pt idx="4561">
                  <c:v>-3.9410000000000003E-11</c:v>
                </c:pt>
                <c:pt idx="4562">
                  <c:v>-4.1786999999999999E-11</c:v>
                </c:pt>
                <c:pt idx="4563">
                  <c:v>-3.3448E-11</c:v>
                </c:pt>
                <c:pt idx="4564">
                  <c:v>-2.5688999999999998E-11</c:v>
                </c:pt>
                <c:pt idx="4565">
                  <c:v>-1.6211999999999999E-11</c:v>
                </c:pt>
                <c:pt idx="4566">
                  <c:v>-7.8569999999999993E-12</c:v>
                </c:pt>
                <c:pt idx="4567">
                  <c:v>7.1999999999999996E-13</c:v>
                </c:pt>
                <c:pt idx="4568">
                  <c:v>9.0999999999999996E-12</c:v>
                </c:pt>
                <c:pt idx="4569">
                  <c:v>1.5159E-11</c:v>
                </c:pt>
                <c:pt idx="4570">
                  <c:v>2.7029999999999999E-11</c:v>
                </c:pt>
                <c:pt idx="4571">
                  <c:v>1.2866E-11</c:v>
                </c:pt>
                <c:pt idx="4572">
                  <c:v>1.2065000000000001E-11</c:v>
                </c:pt>
                <c:pt idx="4573">
                  <c:v>6.8290000000000001E-12</c:v>
                </c:pt>
                <c:pt idx="4574">
                  <c:v>3.8650000000000002E-12</c:v>
                </c:pt>
                <c:pt idx="4575">
                  <c:v>2.159E-12</c:v>
                </c:pt>
                <c:pt idx="4576">
                  <c:v>1.5670000000000001E-12</c:v>
                </c:pt>
                <c:pt idx="4577">
                  <c:v>1.925E-12</c:v>
                </c:pt>
                <c:pt idx="4578">
                  <c:v>1.2390000000000001E-12</c:v>
                </c:pt>
                <c:pt idx="4579">
                  <c:v>6.4599999999999997E-13</c:v>
                </c:pt>
                <c:pt idx="4580">
                  <c:v>-1.6049999999999999E-12</c:v>
                </c:pt>
                <c:pt idx="4581">
                  <c:v>-4.3460000000000003E-12</c:v>
                </c:pt>
                <c:pt idx="4582">
                  <c:v>-7.271E-12</c:v>
                </c:pt>
                <c:pt idx="4583">
                  <c:v>-1.0702E-11</c:v>
                </c:pt>
                <c:pt idx="4584">
                  <c:v>-1.3530000000000001E-11</c:v>
                </c:pt>
                <c:pt idx="4585">
                  <c:v>-1.8187000000000001E-11</c:v>
                </c:pt>
                <c:pt idx="4586">
                  <c:v>-2.1909E-11</c:v>
                </c:pt>
                <c:pt idx="4587">
                  <c:v>-2.3117999999999999E-11</c:v>
                </c:pt>
                <c:pt idx="4588">
                  <c:v>4.5933999999999999E-11</c:v>
                </c:pt>
                <c:pt idx="4589">
                  <c:v>-1.551E-11</c:v>
                </c:pt>
                <c:pt idx="4590">
                  <c:v>-3.3928000000000002E-11</c:v>
                </c:pt>
                <c:pt idx="4591">
                  <c:v>-3.7178999999999999E-11</c:v>
                </c:pt>
                <c:pt idx="4592">
                  <c:v>-4.0839000000000002E-11</c:v>
                </c:pt>
                <c:pt idx="4593">
                  <c:v>-2.9827999999999998E-11</c:v>
                </c:pt>
                <c:pt idx="4594">
                  <c:v>-4.2626999999999999E-11</c:v>
                </c:pt>
                <c:pt idx="4595">
                  <c:v>-4.6518E-11</c:v>
                </c:pt>
                <c:pt idx="4596">
                  <c:v>-4.7951000000000002E-11</c:v>
                </c:pt>
                <c:pt idx="4597">
                  <c:v>-4.8901999999999998E-11</c:v>
                </c:pt>
                <c:pt idx="4598">
                  <c:v>-4.6378000000000001E-11</c:v>
                </c:pt>
                <c:pt idx="4599">
                  <c:v>-3.9943E-11</c:v>
                </c:pt>
                <c:pt idx="4600">
                  <c:v>-3.113E-11</c:v>
                </c:pt>
                <c:pt idx="4601">
                  <c:v>-2.0415000000000001E-11</c:v>
                </c:pt>
                <c:pt idx="4602">
                  <c:v>-1.1919E-11</c:v>
                </c:pt>
                <c:pt idx="4603">
                  <c:v>-4.4070000000000001E-12</c:v>
                </c:pt>
                <c:pt idx="4604">
                  <c:v>1.7279999999999999E-12</c:v>
                </c:pt>
                <c:pt idx="4605">
                  <c:v>4.8679999999999999E-12</c:v>
                </c:pt>
                <c:pt idx="4606">
                  <c:v>7.1120000000000004E-12</c:v>
                </c:pt>
                <c:pt idx="4607">
                  <c:v>1.1193E-11</c:v>
                </c:pt>
                <c:pt idx="4608">
                  <c:v>7.3609999999999998E-12</c:v>
                </c:pt>
                <c:pt idx="4609">
                  <c:v>7.9180000000000008E-12</c:v>
                </c:pt>
                <c:pt idx="4610">
                  <c:v>5.9879999999999999E-12</c:v>
                </c:pt>
                <c:pt idx="4611">
                  <c:v>3.9059999999999997E-12</c:v>
                </c:pt>
                <c:pt idx="4612">
                  <c:v>2.5780000000000001E-12</c:v>
                </c:pt>
                <c:pt idx="4613">
                  <c:v>4.7700000000000001E-12</c:v>
                </c:pt>
                <c:pt idx="4614">
                  <c:v>6.7959999999999997E-12</c:v>
                </c:pt>
                <c:pt idx="4615">
                  <c:v>7.8699999999999994E-12</c:v>
                </c:pt>
                <c:pt idx="4616">
                  <c:v>6.427E-12</c:v>
                </c:pt>
                <c:pt idx="4617">
                  <c:v>4.7200000000000001E-12</c:v>
                </c:pt>
                <c:pt idx="4618">
                  <c:v>2.794E-12</c:v>
                </c:pt>
                <c:pt idx="4619">
                  <c:v>-2.4099999999999998E-13</c:v>
                </c:pt>
                <c:pt idx="4620">
                  <c:v>-2.8910000000000001E-12</c:v>
                </c:pt>
                <c:pt idx="4621">
                  <c:v>-6.4370000000000001E-12</c:v>
                </c:pt>
                <c:pt idx="4622">
                  <c:v>-1.0408E-11</c:v>
                </c:pt>
                <c:pt idx="4623">
                  <c:v>-1.4426E-11</c:v>
                </c:pt>
                <c:pt idx="4624">
                  <c:v>-2.0320000000000001E-11</c:v>
                </c:pt>
                <c:pt idx="4625">
                  <c:v>-2.3575E-11</c:v>
                </c:pt>
                <c:pt idx="4626">
                  <c:v>-2.9159999999999999E-11</c:v>
                </c:pt>
                <c:pt idx="4627">
                  <c:v>-3.3275999999999998E-11</c:v>
                </c:pt>
                <c:pt idx="4628">
                  <c:v>-3.6636E-11</c:v>
                </c:pt>
                <c:pt idx="4629">
                  <c:v>-3.7858999999999997E-11</c:v>
                </c:pt>
                <c:pt idx="4630">
                  <c:v>-3.8001E-11</c:v>
                </c:pt>
                <c:pt idx="4631">
                  <c:v>-3.8707999999999997E-11</c:v>
                </c:pt>
                <c:pt idx="4632">
                  <c:v>-3.8056E-11</c:v>
                </c:pt>
                <c:pt idx="4633">
                  <c:v>-3.7776999999999998E-11</c:v>
                </c:pt>
                <c:pt idx="4634">
                  <c:v>-3.7147000000000002E-11</c:v>
                </c:pt>
                <c:pt idx="4635">
                  <c:v>-3.5983000000000001E-11</c:v>
                </c:pt>
                <c:pt idx="4636">
                  <c:v>-3.2304000000000003E-11</c:v>
                </c:pt>
                <c:pt idx="4637">
                  <c:v>-2.6171000000000001E-11</c:v>
                </c:pt>
                <c:pt idx="4638">
                  <c:v>-2.0317000000000001E-11</c:v>
                </c:pt>
                <c:pt idx="4639">
                  <c:v>-1.5979E-11</c:v>
                </c:pt>
                <c:pt idx="4640">
                  <c:v>-1.2361E-11</c:v>
                </c:pt>
                <c:pt idx="4641">
                  <c:v>-1.0448000000000001E-11</c:v>
                </c:pt>
                <c:pt idx="4642">
                  <c:v>-8.8720000000000002E-12</c:v>
                </c:pt>
                <c:pt idx="4643">
                  <c:v>-7.5579999999999999E-12</c:v>
                </c:pt>
                <c:pt idx="4644">
                  <c:v>-5.0140000000000002E-12</c:v>
                </c:pt>
                <c:pt idx="4645">
                  <c:v>2.8210000000000002E-12</c:v>
                </c:pt>
                <c:pt idx="4646">
                  <c:v>5.375E-12</c:v>
                </c:pt>
                <c:pt idx="4647">
                  <c:v>7.4989999999999994E-12</c:v>
                </c:pt>
                <c:pt idx="4648">
                  <c:v>1.017E-11</c:v>
                </c:pt>
                <c:pt idx="4649">
                  <c:v>1.4797E-11</c:v>
                </c:pt>
                <c:pt idx="4650">
                  <c:v>1.2438E-11</c:v>
                </c:pt>
                <c:pt idx="4651">
                  <c:v>1.106E-11</c:v>
                </c:pt>
                <c:pt idx="4652">
                  <c:v>9.9410000000000006E-12</c:v>
                </c:pt>
                <c:pt idx="4653">
                  <c:v>1.4468E-11</c:v>
                </c:pt>
                <c:pt idx="4654">
                  <c:v>1.2847E-11</c:v>
                </c:pt>
                <c:pt idx="4655">
                  <c:v>1.1148999999999999E-11</c:v>
                </c:pt>
                <c:pt idx="4656">
                  <c:v>1.1282E-11</c:v>
                </c:pt>
                <c:pt idx="4657">
                  <c:v>9.4939999999999997E-12</c:v>
                </c:pt>
                <c:pt idx="4658">
                  <c:v>5.3060000000000002E-12</c:v>
                </c:pt>
                <c:pt idx="4659">
                  <c:v>-6.3700000000000001E-13</c:v>
                </c:pt>
                <c:pt idx="4660">
                  <c:v>-7.4810000000000001E-12</c:v>
                </c:pt>
                <c:pt idx="4661">
                  <c:v>-1.6623E-11</c:v>
                </c:pt>
                <c:pt idx="4662">
                  <c:v>-2.4772E-11</c:v>
                </c:pt>
                <c:pt idx="4663">
                  <c:v>-3.1998000000000002E-11</c:v>
                </c:pt>
                <c:pt idx="4664">
                  <c:v>-3.8305999999999999E-11</c:v>
                </c:pt>
                <c:pt idx="4665">
                  <c:v>-4.0088000000000003E-11</c:v>
                </c:pt>
                <c:pt idx="4666">
                  <c:v>-4.5486000000000001E-11</c:v>
                </c:pt>
                <c:pt idx="4667">
                  <c:v>-4.3740999999999998E-11</c:v>
                </c:pt>
                <c:pt idx="4668">
                  <c:v>-4.2626999999999999E-11</c:v>
                </c:pt>
                <c:pt idx="4669">
                  <c:v>-3.6432000000000001E-11</c:v>
                </c:pt>
                <c:pt idx="4670">
                  <c:v>-3.1171000000000003E-11</c:v>
                </c:pt>
                <c:pt idx="4671">
                  <c:v>-2.6314E-11</c:v>
                </c:pt>
                <c:pt idx="4672">
                  <c:v>-2.219E-11</c:v>
                </c:pt>
                <c:pt idx="4673">
                  <c:v>-1.9132E-11</c:v>
                </c:pt>
                <c:pt idx="4674">
                  <c:v>-1.7631E-11</c:v>
                </c:pt>
                <c:pt idx="4675">
                  <c:v>-1.7454000000000001E-11</c:v>
                </c:pt>
                <c:pt idx="4676">
                  <c:v>-1.8492999999999999E-11</c:v>
                </c:pt>
                <c:pt idx="4677">
                  <c:v>-2.0828E-11</c:v>
                </c:pt>
                <c:pt idx="4678">
                  <c:v>-2.2282999999999999E-11</c:v>
                </c:pt>
                <c:pt idx="4679">
                  <c:v>-2.0471E-11</c:v>
                </c:pt>
                <c:pt idx="4680">
                  <c:v>-1.8167E-11</c:v>
                </c:pt>
                <c:pt idx="4681">
                  <c:v>-1.4588999999999999E-11</c:v>
                </c:pt>
                <c:pt idx="4682">
                  <c:v>-7.8300000000000004E-12</c:v>
                </c:pt>
                <c:pt idx="4683">
                  <c:v>1.9369999999999999E-12</c:v>
                </c:pt>
                <c:pt idx="4684">
                  <c:v>1.0399E-11</c:v>
                </c:pt>
                <c:pt idx="4685">
                  <c:v>2.1444000000000001E-11</c:v>
                </c:pt>
                <c:pt idx="4686">
                  <c:v>2.1454999999999999E-11</c:v>
                </c:pt>
                <c:pt idx="4687">
                  <c:v>2.6600000000000001E-11</c:v>
                </c:pt>
                <c:pt idx="4688">
                  <c:v>2.3671999999999998E-11</c:v>
                </c:pt>
                <c:pt idx="4689">
                  <c:v>2.0419999999999999E-11</c:v>
                </c:pt>
                <c:pt idx="4690">
                  <c:v>1.8257999999999999E-11</c:v>
                </c:pt>
                <c:pt idx="4691">
                  <c:v>1.6675E-11</c:v>
                </c:pt>
                <c:pt idx="4692">
                  <c:v>1.4955000000000002E-11</c:v>
                </c:pt>
                <c:pt idx="4693">
                  <c:v>1.3081000000000001E-11</c:v>
                </c:pt>
                <c:pt idx="4694">
                  <c:v>7.6240000000000006E-12</c:v>
                </c:pt>
                <c:pt idx="4695">
                  <c:v>4.0639999999999996E-12</c:v>
                </c:pt>
                <c:pt idx="4696">
                  <c:v>-3.1840000000000002E-12</c:v>
                </c:pt>
                <c:pt idx="4697">
                  <c:v>-1.117E-11</c:v>
                </c:pt>
                <c:pt idx="4698">
                  <c:v>-1.6773999999999999E-11</c:v>
                </c:pt>
                <c:pt idx="4699">
                  <c:v>-2.1442999999999999E-11</c:v>
                </c:pt>
                <c:pt idx="4700">
                  <c:v>-2.2781E-11</c:v>
                </c:pt>
                <c:pt idx="4701">
                  <c:v>-2.3981E-11</c:v>
                </c:pt>
                <c:pt idx="4702">
                  <c:v>-2.6107000000000001E-11</c:v>
                </c:pt>
                <c:pt idx="4703">
                  <c:v>-2.7484999999999999E-11</c:v>
                </c:pt>
                <c:pt idx="4704">
                  <c:v>-2.8736E-11</c:v>
                </c:pt>
                <c:pt idx="4705">
                  <c:v>-2.7521000000000001E-11</c:v>
                </c:pt>
                <c:pt idx="4706">
                  <c:v>-2.6443000000000001E-11</c:v>
                </c:pt>
                <c:pt idx="4707">
                  <c:v>-2.5453999999999999E-11</c:v>
                </c:pt>
                <c:pt idx="4708">
                  <c:v>-2.6470999999999999E-11</c:v>
                </c:pt>
                <c:pt idx="4709">
                  <c:v>-2.9662999999999998E-11</c:v>
                </c:pt>
                <c:pt idx="4710">
                  <c:v>-3.1484E-11</c:v>
                </c:pt>
                <c:pt idx="4711">
                  <c:v>-3.1962000000000003E-11</c:v>
                </c:pt>
                <c:pt idx="4712">
                  <c:v>-3.0557999999999998E-11</c:v>
                </c:pt>
                <c:pt idx="4713">
                  <c:v>-2.6490999999999999E-11</c:v>
                </c:pt>
                <c:pt idx="4714">
                  <c:v>-2.1801999999999999E-11</c:v>
                </c:pt>
                <c:pt idx="4715">
                  <c:v>-1.8158000000000001E-11</c:v>
                </c:pt>
                <c:pt idx="4716">
                  <c:v>-1.1319000000000001E-11</c:v>
                </c:pt>
                <c:pt idx="4717">
                  <c:v>-4.5179999999999999E-12</c:v>
                </c:pt>
                <c:pt idx="4718">
                  <c:v>1.748E-12</c:v>
                </c:pt>
                <c:pt idx="4719">
                  <c:v>-1.863E-12</c:v>
                </c:pt>
                <c:pt idx="4720">
                  <c:v>1.2345E-11</c:v>
                </c:pt>
                <c:pt idx="4721">
                  <c:v>1.7718999999999999E-11</c:v>
                </c:pt>
                <c:pt idx="4722">
                  <c:v>2.3285999999999999E-11</c:v>
                </c:pt>
                <c:pt idx="4723">
                  <c:v>2.1464000000000001E-11</c:v>
                </c:pt>
                <c:pt idx="4724">
                  <c:v>2.1409000000000001E-11</c:v>
                </c:pt>
                <c:pt idx="4725">
                  <c:v>1.8372000000000001E-11</c:v>
                </c:pt>
                <c:pt idx="4726">
                  <c:v>1.0295E-11</c:v>
                </c:pt>
                <c:pt idx="4728">
                  <c:v>1.5831000000000001E-11</c:v>
                </c:pt>
                <c:pt idx="4729">
                  <c:v>1.8981000000000001E-11</c:v>
                </c:pt>
                <c:pt idx="4730">
                  <c:v>1.4877000000000001E-11</c:v>
                </c:pt>
                <c:pt idx="4731">
                  <c:v>8.7519999999999999E-12</c:v>
                </c:pt>
                <c:pt idx="4732">
                  <c:v>2.7719999999999999E-12</c:v>
                </c:pt>
                <c:pt idx="4733">
                  <c:v>-2.4240000000000002E-12</c:v>
                </c:pt>
                <c:pt idx="4734">
                  <c:v>-6.7799999999999998E-12</c:v>
                </c:pt>
                <c:pt idx="4735">
                  <c:v>-9.1769999999999994E-12</c:v>
                </c:pt>
                <c:pt idx="4736">
                  <c:v>-1.0986E-11</c:v>
                </c:pt>
                <c:pt idx="4737">
                  <c:v>-8.3029999999999997E-12</c:v>
                </c:pt>
                <c:pt idx="4738">
                  <c:v>-1.0370999999999999E-11</c:v>
                </c:pt>
                <c:pt idx="4739">
                  <c:v>-1.2652000000000001E-11</c:v>
                </c:pt>
                <c:pt idx="4740">
                  <c:v>-1.7081999999999999E-11</c:v>
                </c:pt>
                <c:pt idx="4741">
                  <c:v>-2.2697E-11</c:v>
                </c:pt>
                <c:pt idx="4742">
                  <c:v>-2.5765000000000001E-11</c:v>
                </c:pt>
                <c:pt idx="4743">
                  <c:v>-2.6499E-11</c:v>
                </c:pt>
                <c:pt idx="4744">
                  <c:v>-2.7701000000000001E-11</c:v>
                </c:pt>
                <c:pt idx="4745">
                  <c:v>-2.9284999999999999E-11</c:v>
                </c:pt>
                <c:pt idx="4746">
                  <c:v>-3.124E-11</c:v>
                </c:pt>
                <c:pt idx="4747">
                  <c:v>-3.1482000000000002E-11</c:v>
                </c:pt>
                <c:pt idx="4748">
                  <c:v>-2.9696999999999998E-11</c:v>
                </c:pt>
                <c:pt idx="4749">
                  <c:v>-3.0127999999999999E-11</c:v>
                </c:pt>
                <c:pt idx="4750">
                  <c:v>-2.4814000000000002E-11</c:v>
                </c:pt>
                <c:pt idx="4751">
                  <c:v>-2.2601E-11</c:v>
                </c:pt>
                <c:pt idx="4752">
                  <c:v>-1.8830000000000001E-11</c:v>
                </c:pt>
                <c:pt idx="4753">
                  <c:v>-1.3720999999999999E-11</c:v>
                </c:pt>
                <c:pt idx="4754">
                  <c:v>-6.7360000000000004E-12</c:v>
                </c:pt>
                <c:pt idx="4755">
                  <c:v>1.184E-12</c:v>
                </c:pt>
                <c:pt idx="4756">
                  <c:v>7.6699999999999994E-12</c:v>
                </c:pt>
                <c:pt idx="4757">
                  <c:v>1.2118E-11</c:v>
                </c:pt>
                <c:pt idx="4758">
                  <c:v>1.6391E-11</c:v>
                </c:pt>
                <c:pt idx="4759">
                  <c:v>2.1885000000000001E-11</c:v>
                </c:pt>
                <c:pt idx="4760">
                  <c:v>2.2998999999999999E-11</c:v>
                </c:pt>
                <c:pt idx="4761">
                  <c:v>2.2161999999999999E-11</c:v>
                </c:pt>
                <c:pt idx="4762">
                  <c:v>2.2485999999999999E-11</c:v>
                </c:pt>
                <c:pt idx="4763">
                  <c:v>2.2665999999999999E-11</c:v>
                </c:pt>
                <c:pt idx="4764">
                  <c:v>2.4865E-11</c:v>
                </c:pt>
                <c:pt idx="4765">
                  <c:v>2.5496999999999999E-11</c:v>
                </c:pt>
                <c:pt idx="4766">
                  <c:v>2.4275000000000001E-11</c:v>
                </c:pt>
                <c:pt idx="4767">
                  <c:v>2.1262E-11</c:v>
                </c:pt>
                <c:pt idx="4768">
                  <c:v>1.6837E-11</c:v>
                </c:pt>
                <c:pt idx="4769">
                  <c:v>1.0115999999999999E-11</c:v>
                </c:pt>
                <c:pt idx="4770">
                  <c:v>5.6210000000000004E-12</c:v>
                </c:pt>
                <c:pt idx="4771">
                  <c:v>2.8910000000000001E-12</c:v>
                </c:pt>
                <c:pt idx="4772">
                  <c:v>7.5500000000000001E-13</c:v>
                </c:pt>
                <c:pt idx="4773">
                  <c:v>-3.0179999999999999E-12</c:v>
                </c:pt>
                <c:pt idx="4774">
                  <c:v>-5.7840000000000004E-12</c:v>
                </c:pt>
                <c:pt idx="4775">
                  <c:v>-9.2359999999999998E-12</c:v>
                </c:pt>
                <c:pt idx="4776">
                  <c:v>-1.2592E-11</c:v>
                </c:pt>
                <c:pt idx="4777">
                  <c:v>-1.6791E-11</c:v>
                </c:pt>
                <c:pt idx="4778">
                  <c:v>-1.8987000000000001E-11</c:v>
                </c:pt>
                <c:pt idx="4779">
                  <c:v>-2.2699000000000001E-11</c:v>
                </c:pt>
                <c:pt idx="4780">
                  <c:v>-2.6948999999999999E-11</c:v>
                </c:pt>
                <c:pt idx="4781">
                  <c:v>-2.9513999999999999E-11</c:v>
                </c:pt>
                <c:pt idx="4782">
                  <c:v>-3.3011E-11</c:v>
                </c:pt>
                <c:pt idx="4783">
                  <c:v>-3.5498999999999998E-11</c:v>
                </c:pt>
                <c:pt idx="4784">
                  <c:v>-3.7449000000000002E-11</c:v>
                </c:pt>
                <c:pt idx="4785">
                  <c:v>-3.6573000000000003E-11</c:v>
                </c:pt>
                <c:pt idx="4786">
                  <c:v>-3.1702000000000002E-11</c:v>
                </c:pt>
                <c:pt idx="4787">
                  <c:v>-2.4688999999999999E-11</c:v>
                </c:pt>
                <c:pt idx="4788">
                  <c:v>-1.6660999999999999E-11</c:v>
                </c:pt>
                <c:pt idx="4789">
                  <c:v>-9.8340000000000003E-12</c:v>
                </c:pt>
                <c:pt idx="4790">
                  <c:v>-4.2549999999999999E-12</c:v>
                </c:pt>
                <c:pt idx="4791">
                  <c:v>1.2979999999999999E-12</c:v>
                </c:pt>
                <c:pt idx="4792">
                  <c:v>4.9969999999999998E-12</c:v>
                </c:pt>
                <c:pt idx="4793">
                  <c:v>6.5169999999999998E-12</c:v>
                </c:pt>
                <c:pt idx="4794">
                  <c:v>6.3929999999999999E-12</c:v>
                </c:pt>
                <c:pt idx="4795">
                  <c:v>5.9840000000000004E-12</c:v>
                </c:pt>
                <c:pt idx="4796">
                  <c:v>5.8640000000000001E-12</c:v>
                </c:pt>
                <c:pt idx="4797">
                  <c:v>7.4530000000000007E-12</c:v>
                </c:pt>
                <c:pt idx="4798">
                  <c:v>1.2855E-11</c:v>
                </c:pt>
                <c:pt idx="4799">
                  <c:v>1.9082000000000001E-11</c:v>
                </c:pt>
                <c:pt idx="4800">
                  <c:v>2.7770000000000001E-11</c:v>
                </c:pt>
                <c:pt idx="4801">
                  <c:v>3.2785E-11</c:v>
                </c:pt>
                <c:pt idx="4802">
                  <c:v>3.3761999999999999E-11</c:v>
                </c:pt>
                <c:pt idx="4803">
                  <c:v>2.2479000000000001E-11</c:v>
                </c:pt>
                <c:pt idx="4804">
                  <c:v>3.8719000000000001E-11</c:v>
                </c:pt>
                <c:pt idx="4805">
                  <c:v>3.2938E-11</c:v>
                </c:pt>
                <c:pt idx="4806">
                  <c:v>2.6185000000000001E-11</c:v>
                </c:pt>
                <c:pt idx="4807">
                  <c:v>1.9503E-11</c:v>
                </c:pt>
                <c:pt idx="4808">
                  <c:v>1.3218E-11</c:v>
                </c:pt>
                <c:pt idx="4809">
                  <c:v>7.4289999999999999E-12</c:v>
                </c:pt>
                <c:pt idx="4810">
                  <c:v>1.4220699999999999E-10</c:v>
                </c:pt>
                <c:pt idx="4811">
                  <c:v>-1.4399999999999999E-13</c:v>
                </c:pt>
                <c:pt idx="4812">
                  <c:v>-5.4350000000000002E-12</c:v>
                </c:pt>
                <c:pt idx="4813">
                  <c:v>-7.3119999999999995E-12</c:v>
                </c:pt>
                <c:pt idx="4814">
                  <c:v>-1.2481000000000001E-11</c:v>
                </c:pt>
                <c:pt idx="4815">
                  <c:v>-1.7127E-11</c:v>
                </c:pt>
                <c:pt idx="4816">
                  <c:v>-2.2138E-11</c:v>
                </c:pt>
                <c:pt idx="4817">
                  <c:v>-2.6148E-11</c:v>
                </c:pt>
                <c:pt idx="4818">
                  <c:v>-3.3955000000000001E-11</c:v>
                </c:pt>
                <c:pt idx="4819">
                  <c:v>-3.3375000000000001E-11</c:v>
                </c:pt>
                <c:pt idx="4820">
                  <c:v>-3.2285000000000001E-11</c:v>
                </c:pt>
                <c:pt idx="4821">
                  <c:v>-2.8710999999999999E-11</c:v>
                </c:pt>
                <c:pt idx="4822">
                  <c:v>-2.1219E-11</c:v>
                </c:pt>
                <c:pt idx="4823">
                  <c:v>-1.188E-11</c:v>
                </c:pt>
                <c:pt idx="4824">
                  <c:v>-1.7550999999999999E-11</c:v>
                </c:pt>
                <c:pt idx="4825">
                  <c:v>-1.2739999999999999E-11</c:v>
                </c:pt>
                <c:pt idx="4826">
                  <c:v>-1.188E-11</c:v>
                </c:pt>
                <c:pt idx="4827">
                  <c:v>-8.804E-12</c:v>
                </c:pt>
                <c:pt idx="4828">
                  <c:v>-5.3580000000000004E-12</c:v>
                </c:pt>
                <c:pt idx="4829">
                  <c:v>-1.2180000000000001E-12</c:v>
                </c:pt>
                <c:pt idx="4830">
                  <c:v>1.044E-12</c:v>
                </c:pt>
                <c:pt idx="4831">
                  <c:v>1.322E-12</c:v>
                </c:pt>
                <c:pt idx="4832">
                  <c:v>2.9129999999999998E-12</c:v>
                </c:pt>
                <c:pt idx="4833">
                  <c:v>6.2660000000000002E-12</c:v>
                </c:pt>
                <c:pt idx="4834">
                  <c:v>1.1132000000000001E-11</c:v>
                </c:pt>
                <c:pt idx="4835">
                  <c:v>1.2582E-11</c:v>
                </c:pt>
                <c:pt idx="4836">
                  <c:v>1.7263999999999999E-11</c:v>
                </c:pt>
                <c:pt idx="4837">
                  <c:v>2.1259000000000001E-11</c:v>
                </c:pt>
                <c:pt idx="4838">
                  <c:v>2.5653999999999999E-11</c:v>
                </c:pt>
                <c:pt idx="4839">
                  <c:v>3.1785000000000003E-11</c:v>
                </c:pt>
                <c:pt idx="4840">
                  <c:v>3.5925999999999997E-11</c:v>
                </c:pt>
                <c:pt idx="4841">
                  <c:v>3.8048999999999998E-11</c:v>
                </c:pt>
                <c:pt idx="4842">
                  <c:v>3.7272000000000002E-11</c:v>
                </c:pt>
                <c:pt idx="4843">
                  <c:v>3.5394000000000002E-11</c:v>
                </c:pt>
                <c:pt idx="4844">
                  <c:v>3.1988E-11</c:v>
                </c:pt>
                <c:pt idx="4845">
                  <c:v>2.7478000000000001E-11</c:v>
                </c:pt>
                <c:pt idx="4846">
                  <c:v>2.1175999999999999E-11</c:v>
                </c:pt>
                <c:pt idx="4847">
                  <c:v>1.3949999999999999E-11</c:v>
                </c:pt>
                <c:pt idx="4848">
                  <c:v>7.237E-12</c:v>
                </c:pt>
                <c:pt idx="4849">
                  <c:v>2.3310000000000001E-12</c:v>
                </c:pt>
                <c:pt idx="4850">
                  <c:v>-3.1340000000000002E-12</c:v>
                </c:pt>
                <c:pt idx="4851">
                  <c:v>-7.8839999999999999E-12</c:v>
                </c:pt>
                <c:pt idx="4852">
                  <c:v>-1.3733999999999999E-11</c:v>
                </c:pt>
                <c:pt idx="4853">
                  <c:v>-1.6156E-11</c:v>
                </c:pt>
                <c:pt idx="4854">
                  <c:v>-2.0416999999999999E-11</c:v>
                </c:pt>
                <c:pt idx="4855">
                  <c:v>-2.8444E-11</c:v>
                </c:pt>
                <c:pt idx="4856">
                  <c:v>-2.4052000000000001E-11</c:v>
                </c:pt>
                <c:pt idx="4857">
                  <c:v>-2.7156000000000001E-11</c:v>
                </c:pt>
                <c:pt idx="4858">
                  <c:v>-2.4930000000000001E-11</c:v>
                </c:pt>
                <c:pt idx="4859">
                  <c:v>-2.3439999999999999E-11</c:v>
                </c:pt>
                <c:pt idx="4860">
                  <c:v>-2.3137999999999999E-11</c:v>
                </c:pt>
                <c:pt idx="4861">
                  <c:v>-2.332E-11</c:v>
                </c:pt>
                <c:pt idx="4862">
                  <c:v>-2.4097E-11</c:v>
                </c:pt>
                <c:pt idx="4863">
                  <c:v>-2.5957E-11</c:v>
                </c:pt>
                <c:pt idx="4864">
                  <c:v>-2.5075000000000001E-11</c:v>
                </c:pt>
                <c:pt idx="4865">
                  <c:v>-1.5635999999999998E-11</c:v>
                </c:pt>
                <c:pt idx="4866">
                  <c:v>-2.3966E-11</c:v>
                </c:pt>
                <c:pt idx="4867">
                  <c:v>-1.6274000000000001E-11</c:v>
                </c:pt>
                <c:pt idx="4868">
                  <c:v>-8.0279999999999993E-12</c:v>
                </c:pt>
                <c:pt idx="4869">
                  <c:v>5.0530000000000004E-12</c:v>
                </c:pt>
                <c:pt idx="4870">
                  <c:v>2.1679000000000001E-11</c:v>
                </c:pt>
                <c:pt idx="4871">
                  <c:v>3.0496999999999998E-11</c:v>
                </c:pt>
                <c:pt idx="4872">
                  <c:v>3.7696000000000001E-11</c:v>
                </c:pt>
                <c:pt idx="4873">
                  <c:v>4.5319000000000003E-11</c:v>
                </c:pt>
                <c:pt idx="4874">
                  <c:v>4.409E-11</c:v>
                </c:pt>
                <c:pt idx="4875">
                  <c:v>4.1831999999999997E-11</c:v>
                </c:pt>
                <c:pt idx="4876">
                  <c:v>3.7598E-11</c:v>
                </c:pt>
                <c:pt idx="4877">
                  <c:v>3.1347E-11</c:v>
                </c:pt>
                <c:pt idx="4878">
                  <c:v>2.5059999999999999E-11</c:v>
                </c:pt>
                <c:pt idx="4879">
                  <c:v>2.3499000000000001E-11</c:v>
                </c:pt>
                <c:pt idx="4880">
                  <c:v>2.3339000000000001E-11</c:v>
                </c:pt>
                <c:pt idx="4881">
                  <c:v>2.2714E-11</c:v>
                </c:pt>
                <c:pt idx="4882">
                  <c:v>2.0685000000000001E-11</c:v>
                </c:pt>
                <c:pt idx="4883">
                  <c:v>2.0755999999999999E-11</c:v>
                </c:pt>
                <c:pt idx="4884">
                  <c:v>1.9382E-11</c:v>
                </c:pt>
                <c:pt idx="4885">
                  <c:v>1.7707E-11</c:v>
                </c:pt>
                <c:pt idx="4886">
                  <c:v>1.7240999999999999E-11</c:v>
                </c:pt>
                <c:pt idx="4887">
                  <c:v>1.3452999999999999E-11</c:v>
                </c:pt>
                <c:pt idx="4888">
                  <c:v>1.1516999999999999E-11</c:v>
                </c:pt>
                <c:pt idx="4889">
                  <c:v>7.6579999999999999E-12</c:v>
                </c:pt>
                <c:pt idx="4890">
                  <c:v>2.2909999999999998E-12</c:v>
                </c:pt>
                <c:pt idx="4891">
                  <c:v>-3.7230000000000002E-12</c:v>
                </c:pt>
                <c:pt idx="4892">
                  <c:v>1.13225E-10</c:v>
                </c:pt>
                <c:pt idx="4893">
                  <c:v>-2.84E-12</c:v>
                </c:pt>
                <c:pt idx="4894">
                  <c:v>-2.3888E-11</c:v>
                </c:pt>
                <c:pt idx="4895">
                  <c:v>-1.9468000000000001E-11</c:v>
                </c:pt>
                <c:pt idx="4896">
                  <c:v>9.8540000000000003E-11</c:v>
                </c:pt>
                <c:pt idx="4897">
                  <c:v>-3.2530999999999999E-11</c:v>
                </c:pt>
                <c:pt idx="4898">
                  <c:v>-3.5953000000000002E-11</c:v>
                </c:pt>
                <c:pt idx="4899">
                  <c:v>-3.8460999999999998E-11</c:v>
                </c:pt>
                <c:pt idx="4900">
                  <c:v>-3.5726E-11</c:v>
                </c:pt>
                <c:pt idx="4901">
                  <c:v>-2.3021000000000001E-11</c:v>
                </c:pt>
                <c:pt idx="4902">
                  <c:v>-1.873E-11</c:v>
                </c:pt>
                <c:pt idx="4903">
                  <c:v>-8.7750000000000001E-12</c:v>
                </c:pt>
                <c:pt idx="4904">
                  <c:v>3.3979999999999999E-12</c:v>
                </c:pt>
                <c:pt idx="4905">
                  <c:v>1.2002E-11</c:v>
                </c:pt>
                <c:pt idx="4906">
                  <c:v>1.9317000000000001E-11</c:v>
                </c:pt>
                <c:pt idx="4907">
                  <c:v>2.3882999999999999E-11</c:v>
                </c:pt>
                <c:pt idx="4908">
                  <c:v>2.5873999999999999E-11</c:v>
                </c:pt>
                <c:pt idx="4909">
                  <c:v>2.9448000000000001E-11</c:v>
                </c:pt>
                <c:pt idx="4910">
                  <c:v>2.3019999999999998E-11</c:v>
                </c:pt>
                <c:pt idx="4911">
                  <c:v>2.3339000000000001E-11</c:v>
                </c:pt>
                <c:pt idx="4912">
                  <c:v>2.4727000000000002E-11</c:v>
                </c:pt>
                <c:pt idx="4913">
                  <c:v>1.89869E-10</c:v>
                </c:pt>
                <c:pt idx="4914">
                  <c:v>3.3150999999999999E-11</c:v>
                </c:pt>
                <c:pt idx="4915">
                  <c:v>4.1477999999999998E-11</c:v>
                </c:pt>
                <c:pt idx="4916">
                  <c:v>1.7036000000000001E-11</c:v>
                </c:pt>
                <c:pt idx="4917">
                  <c:v>2.8131E-11</c:v>
                </c:pt>
                <c:pt idx="4918">
                  <c:v>2.8034000000000001E-11</c:v>
                </c:pt>
                <c:pt idx="4919">
                  <c:v>3.2126000000000001E-11</c:v>
                </c:pt>
                <c:pt idx="4920">
                  <c:v>3.3796E-11</c:v>
                </c:pt>
                <c:pt idx="4921">
                  <c:v>3.2667000000000002E-11</c:v>
                </c:pt>
                <c:pt idx="4922">
                  <c:v>2.9549999999999997E-11</c:v>
                </c:pt>
                <c:pt idx="4923">
                  <c:v>2.4543999999999999E-11</c:v>
                </c:pt>
                <c:pt idx="4924">
                  <c:v>1.8805E-11</c:v>
                </c:pt>
                <c:pt idx="4925">
                  <c:v>1.4617E-11</c:v>
                </c:pt>
                <c:pt idx="4926">
                  <c:v>6.8139999999999998E-12</c:v>
                </c:pt>
                <c:pt idx="4927">
                  <c:v>9.0399999999999999E-13</c:v>
                </c:pt>
                <c:pt idx="4928">
                  <c:v>-5.6080000000000003E-12</c:v>
                </c:pt>
                <c:pt idx="4929">
                  <c:v>-1.2241E-11</c:v>
                </c:pt>
                <c:pt idx="4930">
                  <c:v>-1.1729000000000001E-11</c:v>
                </c:pt>
                <c:pt idx="4931">
                  <c:v>-2.0503E-11</c:v>
                </c:pt>
                <c:pt idx="4932">
                  <c:v>-2.3868E-11</c:v>
                </c:pt>
                <c:pt idx="4933">
                  <c:v>-2.5386E-11</c:v>
                </c:pt>
                <c:pt idx="4934">
                  <c:v>-2.0173E-11</c:v>
                </c:pt>
                <c:pt idx="4935">
                  <c:v>-2.2932999999999999E-11</c:v>
                </c:pt>
                <c:pt idx="4936">
                  <c:v>3.1259999999999998E-12</c:v>
                </c:pt>
                <c:pt idx="4937">
                  <c:v>-2.1581999999999999E-11</c:v>
                </c:pt>
                <c:pt idx="4938">
                  <c:v>-1.4135E-11</c:v>
                </c:pt>
                <c:pt idx="4939">
                  <c:v>-1.2208E-11</c:v>
                </c:pt>
                <c:pt idx="4940">
                  <c:v>-7.7349999999999997E-12</c:v>
                </c:pt>
                <c:pt idx="4941">
                  <c:v>-6.4219999999999999E-12</c:v>
                </c:pt>
                <c:pt idx="4942">
                  <c:v>-4.3860000000000001E-12</c:v>
                </c:pt>
                <c:pt idx="4943">
                  <c:v>-1.9369999999999999E-12</c:v>
                </c:pt>
                <c:pt idx="4944">
                  <c:v>1.821E-12</c:v>
                </c:pt>
                <c:pt idx="4945">
                  <c:v>5.204E-12</c:v>
                </c:pt>
                <c:pt idx="4946">
                  <c:v>9.5980000000000001E-12</c:v>
                </c:pt>
                <c:pt idx="4947">
                  <c:v>1.3497E-11</c:v>
                </c:pt>
                <c:pt idx="4948">
                  <c:v>1.7208999999999999E-11</c:v>
                </c:pt>
                <c:pt idx="4949">
                  <c:v>2.1674999999999999E-11</c:v>
                </c:pt>
                <c:pt idx="4950">
                  <c:v>2.5809999999999999E-11</c:v>
                </c:pt>
                <c:pt idx="4951">
                  <c:v>3.1660999999999999E-11</c:v>
                </c:pt>
                <c:pt idx="4952">
                  <c:v>3.5470999999999997E-11</c:v>
                </c:pt>
                <c:pt idx="4953">
                  <c:v>3.6682000000000001E-11</c:v>
                </c:pt>
                <c:pt idx="4954">
                  <c:v>3.8292999999999998E-11</c:v>
                </c:pt>
                <c:pt idx="4955">
                  <c:v>3.9714E-11</c:v>
                </c:pt>
                <c:pt idx="4956">
                  <c:v>3.9828000000000002E-11</c:v>
                </c:pt>
                <c:pt idx="4957">
                  <c:v>3.4997000000000002E-11</c:v>
                </c:pt>
                <c:pt idx="4958">
                  <c:v>3.0297000000000001E-11</c:v>
                </c:pt>
                <c:pt idx="4959">
                  <c:v>2.4523E-11</c:v>
                </c:pt>
                <c:pt idx="4960">
                  <c:v>2.0494999999999999E-11</c:v>
                </c:pt>
                <c:pt idx="4961">
                  <c:v>1.8111000000000001E-11</c:v>
                </c:pt>
                <c:pt idx="4962">
                  <c:v>2.9843999999999999E-11</c:v>
                </c:pt>
                <c:pt idx="4963">
                  <c:v>2.902E-12</c:v>
                </c:pt>
                <c:pt idx="4964">
                  <c:v>-5.22E-12</c:v>
                </c:pt>
                <c:pt idx="4965">
                  <c:v>-1.0053E-11</c:v>
                </c:pt>
                <c:pt idx="4966">
                  <c:v>-1.3583E-11</c:v>
                </c:pt>
                <c:pt idx="4967">
                  <c:v>-1.5446E-11</c:v>
                </c:pt>
                <c:pt idx="4968">
                  <c:v>-1.5029E-11</c:v>
                </c:pt>
                <c:pt idx="4969">
                  <c:v>-2.1198000000000001E-11</c:v>
                </c:pt>
                <c:pt idx="4970">
                  <c:v>-1.6478999999999999E-11</c:v>
                </c:pt>
                <c:pt idx="4971">
                  <c:v>-1.0202999999999999E-11</c:v>
                </c:pt>
                <c:pt idx="4972">
                  <c:v>-1.9465000000000001E-11</c:v>
                </c:pt>
                <c:pt idx="4973">
                  <c:v>-1.7683999999999999E-11</c:v>
                </c:pt>
                <c:pt idx="4974">
                  <c:v>-2.1676000000000001E-11</c:v>
                </c:pt>
                <c:pt idx="4975">
                  <c:v>-2.2819E-11</c:v>
                </c:pt>
                <c:pt idx="4976">
                  <c:v>-2.0343000000000001E-11</c:v>
                </c:pt>
                <c:pt idx="4977">
                  <c:v>-1.8827000000000001E-11</c:v>
                </c:pt>
                <c:pt idx="4978">
                  <c:v>-1.7706000000000001E-11</c:v>
                </c:pt>
                <c:pt idx="4979">
                  <c:v>1.9564999999999999E-11</c:v>
                </c:pt>
                <c:pt idx="4980">
                  <c:v>-1.4838999999999998E-11</c:v>
                </c:pt>
                <c:pt idx="4981">
                  <c:v>-9.3349999999999993E-12</c:v>
                </c:pt>
                <c:pt idx="4982">
                  <c:v>3.9020000000000001E-12</c:v>
                </c:pt>
                <c:pt idx="4983">
                  <c:v>1.6315000000000001E-11</c:v>
                </c:pt>
                <c:pt idx="4984">
                  <c:v>2.5110000000000001E-11</c:v>
                </c:pt>
                <c:pt idx="4985">
                  <c:v>3.1869E-11</c:v>
                </c:pt>
                <c:pt idx="4986">
                  <c:v>3.6584E-11</c:v>
                </c:pt>
                <c:pt idx="4987">
                  <c:v>3.9177000000000001E-11</c:v>
                </c:pt>
                <c:pt idx="4988">
                  <c:v>3.9954999999999999E-11</c:v>
                </c:pt>
                <c:pt idx="4989">
                  <c:v>3.8265999999999999E-11</c:v>
                </c:pt>
                <c:pt idx="4990">
                  <c:v>3.7925000000000001E-11</c:v>
                </c:pt>
                <c:pt idx="4991">
                  <c:v>3.7464000000000001E-11</c:v>
                </c:pt>
                <c:pt idx="4992">
                  <c:v>3.7101999999999998E-11</c:v>
                </c:pt>
                <c:pt idx="4993">
                  <c:v>3.5382000000000003E-11</c:v>
                </c:pt>
                <c:pt idx="4994">
                  <c:v>3.2252000000000003E-11</c:v>
                </c:pt>
                <c:pt idx="4995">
                  <c:v>3.0493999999999998E-11</c:v>
                </c:pt>
                <c:pt idx="4996">
                  <c:v>1.6190000000000001E-11</c:v>
                </c:pt>
                <c:pt idx="4997">
                  <c:v>1.2886E-11</c:v>
                </c:pt>
                <c:pt idx="4998">
                  <c:v>8.3910000000000001E-12</c:v>
                </c:pt>
                <c:pt idx="4999">
                  <c:v>1.0699E-11</c:v>
                </c:pt>
                <c:pt idx="5000">
                  <c:v>1.2241E-11</c:v>
                </c:pt>
                <c:pt idx="5001">
                  <c:v>3.8722000000000001E-11</c:v>
                </c:pt>
                <c:pt idx="5002">
                  <c:v>3.4533999999999998E-11</c:v>
                </c:pt>
                <c:pt idx="5003">
                  <c:v>9.3939999999999998E-12</c:v>
                </c:pt>
                <c:pt idx="5004">
                  <c:v>4.6659999999999997E-12</c:v>
                </c:pt>
                <c:pt idx="5005">
                  <c:v>6.8000000000000001E-14</c:v>
                </c:pt>
                <c:pt idx="5006">
                  <c:v>-6.369E-12</c:v>
                </c:pt>
                <c:pt idx="5007">
                  <c:v>-1.3288000000000001E-11</c:v>
                </c:pt>
                <c:pt idx="5008">
                  <c:v>-1.7194999999999999E-11</c:v>
                </c:pt>
                <c:pt idx="5009">
                  <c:v>-2.2526E-11</c:v>
                </c:pt>
                <c:pt idx="5010">
                  <c:v>-2.0729E-11</c:v>
                </c:pt>
                <c:pt idx="5011">
                  <c:v>-2.2804999999999999E-11</c:v>
                </c:pt>
                <c:pt idx="5012">
                  <c:v>-2.2167E-11</c:v>
                </c:pt>
                <c:pt idx="5013">
                  <c:v>-1.9647000000000001E-11</c:v>
                </c:pt>
                <c:pt idx="5014">
                  <c:v>-1.584E-11</c:v>
                </c:pt>
                <c:pt idx="5015">
                  <c:v>-2.8969999999999999E-12</c:v>
                </c:pt>
                <c:pt idx="5016">
                  <c:v>-7.0470000000000002E-12</c:v>
                </c:pt>
                <c:pt idx="5017">
                  <c:v>-6.2400000000000001E-12</c:v>
                </c:pt>
                <c:pt idx="5018">
                  <c:v>1.1539999999999999E-12</c:v>
                </c:pt>
                <c:pt idx="5019">
                  <c:v>-3.0130000000000002E-12</c:v>
                </c:pt>
                <c:pt idx="5020">
                  <c:v>2.6049999999999999E-12</c:v>
                </c:pt>
                <c:pt idx="5021">
                  <c:v>4.9330000000000001E-12</c:v>
                </c:pt>
                <c:pt idx="5022">
                  <c:v>1.0293000000000001E-11</c:v>
                </c:pt>
                <c:pt idx="5023">
                  <c:v>1.9892999999999999E-11</c:v>
                </c:pt>
                <c:pt idx="5024">
                  <c:v>2.9345999999999999E-11</c:v>
                </c:pt>
                <c:pt idx="5025">
                  <c:v>3.6312E-11</c:v>
                </c:pt>
                <c:pt idx="5026">
                  <c:v>3.9962000000000001E-11</c:v>
                </c:pt>
                <c:pt idx="5027">
                  <c:v>4.2545E-11</c:v>
                </c:pt>
                <c:pt idx="5028">
                  <c:v>4.0024000000000003E-11</c:v>
                </c:pt>
                <c:pt idx="5029">
                  <c:v>3.7187000000000003E-11</c:v>
                </c:pt>
                <c:pt idx="5030">
                  <c:v>3.4087999999999998E-11</c:v>
                </c:pt>
                <c:pt idx="5031">
                  <c:v>3.1476999999999998E-11</c:v>
                </c:pt>
                <c:pt idx="5032">
                  <c:v>3.0972999999999997E-11</c:v>
                </c:pt>
                <c:pt idx="5033">
                  <c:v>3.1788999999999999E-11</c:v>
                </c:pt>
                <c:pt idx="5034">
                  <c:v>3.131E-11</c:v>
                </c:pt>
                <c:pt idx="5035">
                  <c:v>2.9989999999999998E-11</c:v>
                </c:pt>
                <c:pt idx="5036">
                  <c:v>2.8049000000000001E-11</c:v>
                </c:pt>
                <c:pt idx="5037">
                  <c:v>2.4598999999999999E-11</c:v>
                </c:pt>
                <c:pt idx="5038">
                  <c:v>2.1541E-11</c:v>
                </c:pt>
                <c:pt idx="5039">
                  <c:v>1.5310999999999999E-11</c:v>
                </c:pt>
                <c:pt idx="5040">
                  <c:v>7.8080000000000007E-12</c:v>
                </c:pt>
                <c:pt idx="5041">
                  <c:v>1.95E-12</c:v>
                </c:pt>
                <c:pt idx="5042">
                  <c:v>1.6969999999999999E-12</c:v>
                </c:pt>
                <c:pt idx="5043">
                  <c:v>5.0010000000000002E-12</c:v>
                </c:pt>
                <c:pt idx="5044">
                  <c:v>-1.0861000000000001E-11</c:v>
                </c:pt>
                <c:pt idx="5045">
                  <c:v>-1.4893E-11</c:v>
                </c:pt>
                <c:pt idx="5046">
                  <c:v>-1.7112000000000001E-11</c:v>
                </c:pt>
                <c:pt idx="5047">
                  <c:v>-1.9983000000000002E-11</c:v>
                </c:pt>
                <c:pt idx="5048">
                  <c:v>-2.2103999999999999E-11</c:v>
                </c:pt>
                <c:pt idx="5049">
                  <c:v>-2.3989E-11</c:v>
                </c:pt>
                <c:pt idx="5050">
                  <c:v>-2.5685E-11</c:v>
                </c:pt>
                <c:pt idx="5051">
                  <c:v>-2.6038E-11</c:v>
                </c:pt>
                <c:pt idx="5052">
                  <c:v>-2.4042999999999998E-11</c:v>
                </c:pt>
                <c:pt idx="5053">
                  <c:v>-2.1398000000000001E-11</c:v>
                </c:pt>
                <c:pt idx="5054">
                  <c:v>-1.6927E-11</c:v>
                </c:pt>
                <c:pt idx="5055">
                  <c:v>-1.0759E-11</c:v>
                </c:pt>
                <c:pt idx="5056">
                  <c:v>-3.821E-12</c:v>
                </c:pt>
                <c:pt idx="5057">
                  <c:v>2.9950000000000001E-12</c:v>
                </c:pt>
                <c:pt idx="5058">
                  <c:v>1.0057999999999999E-11</c:v>
                </c:pt>
                <c:pt idx="5059">
                  <c:v>1.9227000000000001E-11</c:v>
                </c:pt>
                <c:pt idx="5060">
                  <c:v>2.7186999999999999E-11</c:v>
                </c:pt>
                <c:pt idx="5061">
                  <c:v>3.1284999999999998E-11</c:v>
                </c:pt>
                <c:pt idx="5062">
                  <c:v>3.4535E-11</c:v>
                </c:pt>
                <c:pt idx="5063">
                  <c:v>3.8503999999999998E-11</c:v>
                </c:pt>
                <c:pt idx="5064">
                  <c:v>4.0057000000000002E-11</c:v>
                </c:pt>
                <c:pt idx="5065">
                  <c:v>3.8447E-11</c:v>
                </c:pt>
                <c:pt idx="5066">
                  <c:v>3.6277000000000003E-11</c:v>
                </c:pt>
                <c:pt idx="5067">
                  <c:v>3.3912E-11</c:v>
                </c:pt>
                <c:pt idx="5068">
                  <c:v>3.1491999999999997E-11</c:v>
                </c:pt>
                <c:pt idx="5069">
                  <c:v>2.6986E-11</c:v>
                </c:pt>
                <c:pt idx="5070">
                  <c:v>2.2552999999999999E-11</c:v>
                </c:pt>
                <c:pt idx="5071">
                  <c:v>2.0230000000000001E-11</c:v>
                </c:pt>
                <c:pt idx="5072">
                  <c:v>1.5463000000000001E-11</c:v>
                </c:pt>
                <c:pt idx="5073">
                  <c:v>1.6020999999999999E-11</c:v>
                </c:pt>
                <c:pt idx="5074">
                  <c:v>4.7697000000000001E-11</c:v>
                </c:pt>
                <c:pt idx="5075">
                  <c:v>1.9201000000000001E-11</c:v>
                </c:pt>
                <c:pt idx="5076">
                  <c:v>2.1566000000000001E-11</c:v>
                </c:pt>
                <c:pt idx="5077">
                  <c:v>2.4956000000000002E-11</c:v>
                </c:pt>
                <c:pt idx="5078">
                  <c:v>4.6611999999999999E-11</c:v>
                </c:pt>
                <c:pt idx="5079">
                  <c:v>1.8234999999999999E-11</c:v>
                </c:pt>
                <c:pt idx="5080">
                  <c:v>6.8780000000000004E-12</c:v>
                </c:pt>
                <c:pt idx="5081">
                  <c:v>-5.701E-12</c:v>
                </c:pt>
                <c:pt idx="5082">
                  <c:v>-1.8898999999999999E-11</c:v>
                </c:pt>
                <c:pt idx="5083">
                  <c:v>-3.0425000000000001E-11</c:v>
                </c:pt>
                <c:pt idx="5084">
                  <c:v>-3.8487000000000001E-11</c:v>
                </c:pt>
                <c:pt idx="5085">
                  <c:v>-4.1648999999999998E-11</c:v>
                </c:pt>
                <c:pt idx="5086">
                  <c:v>-3.7586000000000001E-11</c:v>
                </c:pt>
                <c:pt idx="5087">
                  <c:v>-2.5488E-11</c:v>
                </c:pt>
                <c:pt idx="5088">
                  <c:v>-2.4618E-11</c:v>
                </c:pt>
                <c:pt idx="5089">
                  <c:v>-1.5155000000000002E-11</c:v>
                </c:pt>
                <c:pt idx="5090">
                  <c:v>-7.7950000000000006E-12</c:v>
                </c:pt>
                <c:pt idx="5091">
                  <c:v>-1.3879999999999999E-12</c:v>
                </c:pt>
                <c:pt idx="5092">
                  <c:v>3.7479999999999998E-12</c:v>
                </c:pt>
                <c:pt idx="5093">
                  <c:v>5.8560000000000001E-12</c:v>
                </c:pt>
                <c:pt idx="5094">
                  <c:v>7.4950000000000007E-12</c:v>
                </c:pt>
                <c:pt idx="5095">
                  <c:v>5.2880000000000001E-12</c:v>
                </c:pt>
                <c:pt idx="5096">
                  <c:v>5.375E-12</c:v>
                </c:pt>
                <c:pt idx="5097">
                  <c:v>7.0769999999999998E-12</c:v>
                </c:pt>
                <c:pt idx="5098">
                  <c:v>1.1406999999999999E-11</c:v>
                </c:pt>
                <c:pt idx="5099">
                  <c:v>1.7605E-11</c:v>
                </c:pt>
                <c:pt idx="5100">
                  <c:v>2.2453999999999999E-11</c:v>
                </c:pt>
                <c:pt idx="5101">
                  <c:v>2.7538000000000002E-11</c:v>
                </c:pt>
                <c:pt idx="5102">
                  <c:v>3.0532000000000001E-11</c:v>
                </c:pt>
                <c:pt idx="5103">
                  <c:v>3.2915999999999999E-11</c:v>
                </c:pt>
                <c:pt idx="5104">
                  <c:v>3.3437000000000003E-11</c:v>
                </c:pt>
                <c:pt idx="5105">
                  <c:v>3.5400000000000002E-11</c:v>
                </c:pt>
                <c:pt idx="5106">
                  <c:v>3.9482E-11</c:v>
                </c:pt>
                <c:pt idx="5107">
                  <c:v>4.2018999999999999E-11</c:v>
                </c:pt>
                <c:pt idx="5108">
                  <c:v>4.4821999999999998E-11</c:v>
                </c:pt>
                <c:pt idx="5109">
                  <c:v>4.4283000000000001E-11</c:v>
                </c:pt>
                <c:pt idx="5110">
                  <c:v>4.4012999999999998E-11</c:v>
                </c:pt>
                <c:pt idx="5111">
                  <c:v>4.0872000000000001E-11</c:v>
                </c:pt>
                <c:pt idx="5112">
                  <c:v>3.5425000000000003E-11</c:v>
                </c:pt>
                <c:pt idx="5113">
                  <c:v>2.8889000000000001E-11</c:v>
                </c:pt>
                <c:pt idx="5114">
                  <c:v>1.999E-11</c:v>
                </c:pt>
                <c:pt idx="5115">
                  <c:v>9.9069999999999997E-12</c:v>
                </c:pt>
                <c:pt idx="5116">
                  <c:v>-1.764E-12</c:v>
                </c:pt>
                <c:pt idx="5117">
                  <c:v>-2.852E-12</c:v>
                </c:pt>
                <c:pt idx="5118">
                  <c:v>-1.6312000000000001E-11</c:v>
                </c:pt>
                <c:pt idx="5119">
                  <c:v>-1.9454E-11</c:v>
                </c:pt>
                <c:pt idx="5120">
                  <c:v>-1.8727999999999999E-11</c:v>
                </c:pt>
                <c:pt idx="5121">
                  <c:v>-1.4014000000000001E-11</c:v>
                </c:pt>
                <c:pt idx="5122">
                  <c:v>-8.3010000000000003E-12</c:v>
                </c:pt>
                <c:pt idx="5123">
                  <c:v>-7.5989999999999994E-12</c:v>
                </c:pt>
                <c:pt idx="5124">
                  <c:v>-9.4999999999999995E-12</c:v>
                </c:pt>
                <c:pt idx="5125">
                  <c:v>-1.1927E-11</c:v>
                </c:pt>
                <c:pt idx="5126">
                  <c:v>1.0854E-11</c:v>
                </c:pt>
                <c:pt idx="5127">
                  <c:v>-1.5388E-11</c:v>
                </c:pt>
                <c:pt idx="5128">
                  <c:v>-5.1040000000000001E-12</c:v>
                </c:pt>
                <c:pt idx="5129">
                  <c:v>-6.7669999999999997E-12</c:v>
                </c:pt>
                <c:pt idx="5130">
                  <c:v>-2.948E-12</c:v>
                </c:pt>
                <c:pt idx="5131">
                  <c:v>-4.631E-12</c:v>
                </c:pt>
                <c:pt idx="5132">
                  <c:v>-4.047E-12</c:v>
                </c:pt>
                <c:pt idx="5133">
                  <c:v>-4.0120000000000003E-12</c:v>
                </c:pt>
                <c:pt idx="5134">
                  <c:v>8.5609999999999996E-12</c:v>
                </c:pt>
                <c:pt idx="5135">
                  <c:v>5.283E-12</c:v>
                </c:pt>
                <c:pt idx="5136">
                  <c:v>1.0356E-11</c:v>
                </c:pt>
                <c:pt idx="5137">
                  <c:v>1.8147999999999999E-11</c:v>
                </c:pt>
                <c:pt idx="5138">
                  <c:v>2.7583E-11</c:v>
                </c:pt>
                <c:pt idx="5139">
                  <c:v>3.7697000000000003E-11</c:v>
                </c:pt>
                <c:pt idx="5140">
                  <c:v>4.6439999999999997E-11</c:v>
                </c:pt>
                <c:pt idx="5141">
                  <c:v>5.2971000000000001E-11</c:v>
                </c:pt>
                <c:pt idx="5142">
                  <c:v>5.6874000000000002E-11</c:v>
                </c:pt>
                <c:pt idx="5143">
                  <c:v>6.2263999999999996E-11</c:v>
                </c:pt>
                <c:pt idx="5144">
                  <c:v>5.8127999999999999E-11</c:v>
                </c:pt>
                <c:pt idx="5145">
                  <c:v>5.0547000000000003E-11</c:v>
                </c:pt>
                <c:pt idx="5146">
                  <c:v>3.9453999999999999E-11</c:v>
                </c:pt>
                <c:pt idx="5147">
                  <c:v>2.7789E-11</c:v>
                </c:pt>
                <c:pt idx="5148">
                  <c:v>1.6145E-11</c:v>
                </c:pt>
                <c:pt idx="5149">
                  <c:v>9.0600000000000006E-12</c:v>
                </c:pt>
                <c:pt idx="5150">
                  <c:v>8.3119999999999993E-12</c:v>
                </c:pt>
                <c:pt idx="5151">
                  <c:v>9.6809999999999996E-12</c:v>
                </c:pt>
                <c:pt idx="5152">
                  <c:v>9.0128999999999995E-11</c:v>
                </c:pt>
                <c:pt idx="5153">
                  <c:v>1.5038E-11</c:v>
                </c:pt>
                <c:pt idx="5154">
                  <c:v>1.5196000000000001E-11</c:v>
                </c:pt>
                <c:pt idx="5155">
                  <c:v>1.5675999999999999E-11</c:v>
                </c:pt>
                <c:pt idx="5156">
                  <c:v>1.3752999999999999E-11</c:v>
                </c:pt>
                <c:pt idx="5157">
                  <c:v>1.0632000000000001E-11</c:v>
                </c:pt>
                <c:pt idx="5158">
                  <c:v>4.715E-12</c:v>
                </c:pt>
                <c:pt idx="5159">
                  <c:v>-1.6799999999999999E-12</c:v>
                </c:pt>
                <c:pt idx="5160">
                  <c:v>-6.811E-12</c:v>
                </c:pt>
                <c:pt idx="5161">
                  <c:v>-1.2605E-11</c:v>
                </c:pt>
                <c:pt idx="5162">
                  <c:v>-1.7749000000000001E-11</c:v>
                </c:pt>
                <c:pt idx="5163">
                  <c:v>-2.1461000000000002E-11</c:v>
                </c:pt>
                <c:pt idx="5164">
                  <c:v>-2.3293000000000001E-11</c:v>
                </c:pt>
                <c:pt idx="5165">
                  <c:v>-2.2961999999999998E-11</c:v>
                </c:pt>
                <c:pt idx="5166">
                  <c:v>-1.9413999999999999E-11</c:v>
                </c:pt>
                <c:pt idx="5167">
                  <c:v>-1.2771E-11</c:v>
                </c:pt>
                <c:pt idx="5168">
                  <c:v>-7.3400000000000006E-12</c:v>
                </c:pt>
                <c:pt idx="5169">
                  <c:v>3.4479999999999998E-12</c:v>
                </c:pt>
                <c:pt idx="5170">
                  <c:v>6.8119999999999997E-12</c:v>
                </c:pt>
                <c:pt idx="5171">
                  <c:v>1.2613E-11</c:v>
                </c:pt>
                <c:pt idx="5172">
                  <c:v>1.924E-11</c:v>
                </c:pt>
                <c:pt idx="5173">
                  <c:v>2.4288E-11</c:v>
                </c:pt>
                <c:pt idx="5174">
                  <c:v>2.8455E-11</c:v>
                </c:pt>
                <c:pt idx="5175">
                  <c:v>3.4538E-11</c:v>
                </c:pt>
                <c:pt idx="5176">
                  <c:v>3.5544999999999998E-11</c:v>
                </c:pt>
                <c:pt idx="5177">
                  <c:v>3.6564000000000003E-11</c:v>
                </c:pt>
                <c:pt idx="5178">
                  <c:v>3.7119999999999997E-11</c:v>
                </c:pt>
                <c:pt idx="5179">
                  <c:v>3.8363999999999999E-11</c:v>
                </c:pt>
                <c:pt idx="5180">
                  <c:v>3.7852000000000001E-11</c:v>
                </c:pt>
                <c:pt idx="5181">
                  <c:v>3.8429999999999997E-11</c:v>
                </c:pt>
                <c:pt idx="5182">
                  <c:v>3.7385000000000002E-11</c:v>
                </c:pt>
                <c:pt idx="5183">
                  <c:v>3.3666999999999999E-11</c:v>
                </c:pt>
                <c:pt idx="5184">
                  <c:v>2.8764000000000001E-11</c:v>
                </c:pt>
                <c:pt idx="5185">
                  <c:v>2.3551000000000001E-11</c:v>
                </c:pt>
                <c:pt idx="5186">
                  <c:v>1.7594999999999998E-11</c:v>
                </c:pt>
                <c:pt idx="5187">
                  <c:v>1.7341000000000001E-11</c:v>
                </c:pt>
                <c:pt idx="5188">
                  <c:v>1.1800000000000001E-11</c:v>
                </c:pt>
                <c:pt idx="5189">
                  <c:v>1.8283E-11</c:v>
                </c:pt>
                <c:pt idx="5190">
                  <c:v>3.1375000000000002E-11</c:v>
                </c:pt>
                <c:pt idx="5191">
                  <c:v>2.1027000000000001E-11</c:v>
                </c:pt>
                <c:pt idx="5192">
                  <c:v>2.1769000000000001E-11</c:v>
                </c:pt>
                <c:pt idx="5193">
                  <c:v>1.7498E-11</c:v>
                </c:pt>
                <c:pt idx="5194">
                  <c:v>1.1932E-11</c:v>
                </c:pt>
                <c:pt idx="5195">
                  <c:v>6.5459999999999998E-12</c:v>
                </c:pt>
                <c:pt idx="5196">
                  <c:v>1.49E-13</c:v>
                </c:pt>
                <c:pt idx="5197">
                  <c:v>-8.4860000000000008E-12</c:v>
                </c:pt>
                <c:pt idx="5198">
                  <c:v>-2.066E-11</c:v>
                </c:pt>
                <c:pt idx="5199">
                  <c:v>-2.4472000000000002E-11</c:v>
                </c:pt>
                <c:pt idx="5200">
                  <c:v>-3.8915000000000002E-11</c:v>
                </c:pt>
                <c:pt idx="5201">
                  <c:v>-3.1962999999999999E-11</c:v>
                </c:pt>
                <c:pt idx="5202">
                  <c:v>-3.6795000000000001E-11</c:v>
                </c:pt>
                <c:pt idx="5203">
                  <c:v>-2.3016999999999999E-11</c:v>
                </c:pt>
                <c:pt idx="5204">
                  <c:v>-9.7459999999999999E-12</c:v>
                </c:pt>
                <c:pt idx="5205">
                  <c:v>-1.2392E-11</c:v>
                </c:pt>
                <c:pt idx="5206">
                  <c:v>1.0119999999999999E-12</c:v>
                </c:pt>
                <c:pt idx="5207">
                  <c:v>1.3138E-11</c:v>
                </c:pt>
                <c:pt idx="5208">
                  <c:v>2.1560000000000001E-11</c:v>
                </c:pt>
                <c:pt idx="5209">
                  <c:v>2.7406999999999999E-11</c:v>
                </c:pt>
                <c:pt idx="5210">
                  <c:v>3.0603999999999998E-11</c:v>
                </c:pt>
                <c:pt idx="5211">
                  <c:v>2.9921000000000001E-11</c:v>
                </c:pt>
                <c:pt idx="5213">
                  <c:v>2.9028000000000001E-11</c:v>
                </c:pt>
                <c:pt idx="5214">
                  <c:v>2.2309999999999998E-11</c:v>
                </c:pt>
                <c:pt idx="5215">
                  <c:v>2.2697999999999999E-11</c:v>
                </c:pt>
                <c:pt idx="5216">
                  <c:v>1.9022E-11</c:v>
                </c:pt>
                <c:pt idx="5217">
                  <c:v>1.755E-11</c:v>
                </c:pt>
                <c:pt idx="5218">
                  <c:v>1.9625E-11</c:v>
                </c:pt>
                <c:pt idx="5219">
                  <c:v>2.4386999999999999E-11</c:v>
                </c:pt>
                <c:pt idx="5220">
                  <c:v>3.0691999999999997E-11</c:v>
                </c:pt>
                <c:pt idx="5221">
                  <c:v>3.5938000000000003E-11</c:v>
                </c:pt>
                <c:pt idx="5222">
                  <c:v>4.3593999999999997E-11</c:v>
                </c:pt>
                <c:pt idx="5223">
                  <c:v>4.9285000000000001E-11</c:v>
                </c:pt>
                <c:pt idx="5224">
                  <c:v>3.4933999999999998E-11</c:v>
                </c:pt>
                <c:pt idx="5225">
                  <c:v>5.6492000000000001E-11</c:v>
                </c:pt>
                <c:pt idx="5226">
                  <c:v>1.8866100000000001E-10</c:v>
                </c:pt>
                <c:pt idx="5227">
                  <c:v>3.6454999999999998E-11</c:v>
                </c:pt>
                <c:pt idx="5228">
                  <c:v>2.1966000000000001E-11</c:v>
                </c:pt>
                <c:pt idx="5229">
                  <c:v>1.2348E-11</c:v>
                </c:pt>
                <c:pt idx="5230">
                  <c:v>2.0970000000000001E-12</c:v>
                </c:pt>
                <c:pt idx="5231">
                  <c:v>-8.3089999999999994E-12</c:v>
                </c:pt>
                <c:pt idx="5232">
                  <c:v>-1.7078999999999999E-11</c:v>
                </c:pt>
                <c:pt idx="5233">
                  <c:v>-2.3187E-11</c:v>
                </c:pt>
                <c:pt idx="5234">
                  <c:v>-2.7171999999999999E-11</c:v>
                </c:pt>
                <c:pt idx="5235">
                  <c:v>-2.4931999999999999E-11</c:v>
                </c:pt>
                <c:pt idx="5236">
                  <c:v>-2.2102000000000001E-11</c:v>
                </c:pt>
                <c:pt idx="5237">
                  <c:v>-1.4973000000000001E-11</c:v>
                </c:pt>
                <c:pt idx="5238">
                  <c:v>-1.1128E-11</c:v>
                </c:pt>
                <c:pt idx="5239">
                  <c:v>-4.6620000000000001E-12</c:v>
                </c:pt>
                <c:pt idx="5240">
                  <c:v>-7.2300000000000005E-13</c:v>
                </c:pt>
                <c:pt idx="5241">
                  <c:v>-2.3310000000000001E-12</c:v>
                </c:pt>
                <c:pt idx="5242">
                  <c:v>-7.1979999999999998E-12</c:v>
                </c:pt>
                <c:pt idx="5243">
                  <c:v>-1.0401E-11</c:v>
                </c:pt>
                <c:pt idx="5244">
                  <c:v>-1.3192E-11</c:v>
                </c:pt>
                <c:pt idx="5245">
                  <c:v>-1.2810999999999999E-11</c:v>
                </c:pt>
                <c:pt idx="5246">
                  <c:v>-9.0359999999999999E-12</c:v>
                </c:pt>
                <c:pt idx="5247">
                  <c:v>-3.637E-12</c:v>
                </c:pt>
                <c:pt idx="5248">
                  <c:v>2.577E-12</c:v>
                </c:pt>
                <c:pt idx="5249">
                  <c:v>1.5385999999999999E-11</c:v>
                </c:pt>
                <c:pt idx="5250">
                  <c:v>2.4210999999999999E-11</c:v>
                </c:pt>
                <c:pt idx="5251">
                  <c:v>6.9596000000000002E-11</c:v>
                </c:pt>
                <c:pt idx="5252">
                  <c:v>4.0558999999999998E-11</c:v>
                </c:pt>
                <c:pt idx="5253">
                  <c:v>4.2408000000000001E-11</c:v>
                </c:pt>
                <c:pt idx="5254">
                  <c:v>4.5136000000000003E-11</c:v>
                </c:pt>
                <c:pt idx="5255">
                  <c:v>4.4613999999999997E-11</c:v>
                </c:pt>
                <c:pt idx="5256">
                  <c:v>4.1693E-11</c:v>
                </c:pt>
                <c:pt idx="5257">
                  <c:v>3.6752E-11</c:v>
                </c:pt>
                <c:pt idx="5258">
                  <c:v>3.4341000000000003E-11</c:v>
                </c:pt>
                <c:pt idx="5259">
                  <c:v>3.5904000000000002E-11</c:v>
                </c:pt>
                <c:pt idx="5260">
                  <c:v>3.5870000000000001E-11</c:v>
                </c:pt>
                <c:pt idx="5261">
                  <c:v>3.3180000000000002E-11</c:v>
                </c:pt>
                <c:pt idx="5262">
                  <c:v>3.0252000000000003E-11</c:v>
                </c:pt>
                <c:pt idx="5263">
                  <c:v>2.9683000000000001E-11</c:v>
                </c:pt>
                <c:pt idx="5264">
                  <c:v>2.6708E-11</c:v>
                </c:pt>
                <c:pt idx="5265">
                  <c:v>2.2239E-11</c:v>
                </c:pt>
                <c:pt idx="5266">
                  <c:v>2.0332E-11</c:v>
                </c:pt>
                <c:pt idx="5267">
                  <c:v>1.6466999999999999E-11</c:v>
                </c:pt>
                <c:pt idx="5268">
                  <c:v>9.3850000000000001E-12</c:v>
                </c:pt>
                <c:pt idx="5269">
                  <c:v>7.0760000000000001E-12</c:v>
                </c:pt>
                <c:pt idx="5270">
                  <c:v>8.5539999999999993E-12</c:v>
                </c:pt>
                <c:pt idx="5271">
                  <c:v>7.3140000000000005E-12</c:v>
                </c:pt>
                <c:pt idx="5272">
                  <c:v>5.0090000000000002E-12</c:v>
                </c:pt>
                <c:pt idx="5273">
                  <c:v>1.3899999999999999E-13</c:v>
                </c:pt>
                <c:pt idx="5274">
                  <c:v>-6.59E-12</c:v>
                </c:pt>
                <c:pt idx="5275">
                  <c:v>-1.1445999999999999E-11</c:v>
                </c:pt>
                <c:pt idx="5276">
                  <c:v>-1.6831999999999999E-11</c:v>
                </c:pt>
                <c:pt idx="5277">
                  <c:v>-2.0802E-11</c:v>
                </c:pt>
                <c:pt idx="5278">
                  <c:v>-2.2357000000000001E-11</c:v>
                </c:pt>
                <c:pt idx="5279">
                  <c:v>-2.0280999999999999E-11</c:v>
                </c:pt>
                <c:pt idx="5280">
                  <c:v>-1.5556E-11</c:v>
                </c:pt>
                <c:pt idx="5281">
                  <c:v>-9.5459999999999999E-12</c:v>
                </c:pt>
                <c:pt idx="5282">
                  <c:v>-2.226E-12</c:v>
                </c:pt>
                <c:pt idx="5283">
                  <c:v>5.0129999999999997E-12</c:v>
                </c:pt>
                <c:pt idx="5284">
                  <c:v>9.9410000000000006E-12</c:v>
                </c:pt>
                <c:pt idx="5285">
                  <c:v>1.4294E-11</c:v>
                </c:pt>
                <c:pt idx="5286">
                  <c:v>1.9810999999999999E-11</c:v>
                </c:pt>
                <c:pt idx="5287">
                  <c:v>2.4389999999999999E-11</c:v>
                </c:pt>
                <c:pt idx="5288">
                  <c:v>3.0215000000000002E-11</c:v>
                </c:pt>
                <c:pt idx="5289">
                  <c:v>3.6478000000000002E-11</c:v>
                </c:pt>
                <c:pt idx="5290">
                  <c:v>3.8359999999999997E-11</c:v>
                </c:pt>
                <c:pt idx="5291">
                  <c:v>3.8264000000000001E-11</c:v>
                </c:pt>
                <c:pt idx="5292">
                  <c:v>3.8459E-11</c:v>
                </c:pt>
                <c:pt idx="5293">
                  <c:v>4.0094999999999998E-11</c:v>
                </c:pt>
                <c:pt idx="5294">
                  <c:v>4.0808999999999997E-11</c:v>
                </c:pt>
                <c:pt idx="5295">
                  <c:v>4.0518999999999997E-11</c:v>
                </c:pt>
                <c:pt idx="5296">
                  <c:v>3.7943E-11</c:v>
                </c:pt>
                <c:pt idx="5297">
                  <c:v>3.4334000000000001E-11</c:v>
                </c:pt>
                <c:pt idx="5298">
                  <c:v>3.1418999999999998E-11</c:v>
                </c:pt>
                <c:pt idx="5299">
                  <c:v>2.8947000000000001E-11</c:v>
                </c:pt>
                <c:pt idx="5300">
                  <c:v>2.6406E-11</c:v>
                </c:pt>
                <c:pt idx="5301">
                  <c:v>2.3447999999999999E-11</c:v>
                </c:pt>
                <c:pt idx="5302">
                  <c:v>2.0292E-11</c:v>
                </c:pt>
                <c:pt idx="5303">
                  <c:v>1.9868999999999999E-11</c:v>
                </c:pt>
                <c:pt idx="5304">
                  <c:v>1.11708E-10</c:v>
                </c:pt>
                <c:pt idx="5305">
                  <c:v>1.8333999999999998E-11</c:v>
                </c:pt>
                <c:pt idx="5306">
                  <c:v>1.2984999999999999E-11</c:v>
                </c:pt>
                <c:pt idx="5307">
                  <c:v>1.0057999999999999E-11</c:v>
                </c:pt>
                <c:pt idx="5308">
                  <c:v>6.5200000000000005E-13</c:v>
                </c:pt>
                <c:pt idx="5309">
                  <c:v>-1.4770000000000001E-12</c:v>
                </c:pt>
                <c:pt idx="5310">
                  <c:v>-1.1217E-11</c:v>
                </c:pt>
                <c:pt idx="5311">
                  <c:v>-1.8395000000000001E-11</c:v>
                </c:pt>
                <c:pt idx="5312">
                  <c:v>-2.2528000000000001E-11</c:v>
                </c:pt>
                <c:pt idx="5313">
                  <c:v>-2.4027999999999999E-11</c:v>
                </c:pt>
                <c:pt idx="5314">
                  <c:v>-2.4325000000000001E-11</c:v>
                </c:pt>
                <c:pt idx="5315">
                  <c:v>-2.3775E-11</c:v>
                </c:pt>
                <c:pt idx="5316">
                  <c:v>-2.4569999999999999E-11</c:v>
                </c:pt>
                <c:pt idx="5317">
                  <c:v>-1.2497999999999999E-11</c:v>
                </c:pt>
                <c:pt idx="5318">
                  <c:v>-6.8790000000000001E-12</c:v>
                </c:pt>
                <c:pt idx="5319">
                  <c:v>-1.2012E-11</c:v>
                </c:pt>
                <c:pt idx="5320">
                  <c:v>5.6199999999999999E-12</c:v>
                </c:pt>
                <c:pt idx="5321">
                  <c:v>1.0377000000000001E-11</c:v>
                </c:pt>
                <c:pt idx="5322">
                  <c:v>1.1093999999999999E-11</c:v>
                </c:pt>
                <c:pt idx="5323">
                  <c:v>1.163E-11</c:v>
                </c:pt>
                <c:pt idx="5324">
                  <c:v>1.8388999999999998E-11</c:v>
                </c:pt>
                <c:pt idx="5325">
                  <c:v>1.5913E-11</c:v>
                </c:pt>
                <c:pt idx="5326">
                  <c:v>1.8265000000000001E-11</c:v>
                </c:pt>
                <c:pt idx="5327">
                  <c:v>1.9332999999999999E-11</c:v>
                </c:pt>
                <c:pt idx="5328">
                  <c:v>2.0413E-11</c:v>
                </c:pt>
                <c:pt idx="5329">
                  <c:v>2.4659E-11</c:v>
                </c:pt>
                <c:pt idx="5330">
                  <c:v>3.4060999999999999E-11</c:v>
                </c:pt>
                <c:pt idx="5331">
                  <c:v>5.5085999999999999E-11</c:v>
                </c:pt>
                <c:pt idx="5332">
                  <c:v>4.8504999999999998E-11</c:v>
                </c:pt>
                <c:pt idx="5333">
                  <c:v>5.2256E-11</c:v>
                </c:pt>
                <c:pt idx="5334">
                  <c:v>5.6024E-11</c:v>
                </c:pt>
                <c:pt idx="5335">
                  <c:v>5.5769999999999998E-11</c:v>
                </c:pt>
                <c:pt idx="5336">
                  <c:v>5.3323000000000003E-11</c:v>
                </c:pt>
                <c:pt idx="5337">
                  <c:v>4.7963000000000002E-11</c:v>
                </c:pt>
                <c:pt idx="5338">
                  <c:v>3.9724999999999997E-11</c:v>
                </c:pt>
                <c:pt idx="5339">
                  <c:v>2.8160999999999998E-11</c:v>
                </c:pt>
                <c:pt idx="5340">
                  <c:v>1.8225999999999999E-11</c:v>
                </c:pt>
                <c:pt idx="5341">
                  <c:v>9.5029999999999994E-12</c:v>
                </c:pt>
                <c:pt idx="5342">
                  <c:v>1.5270000000000001E-12</c:v>
                </c:pt>
                <c:pt idx="5343">
                  <c:v>1.3727000000000001E-11</c:v>
                </c:pt>
                <c:pt idx="5344">
                  <c:v>-2.113E-12</c:v>
                </c:pt>
                <c:pt idx="5345">
                  <c:v>-3.2670000000000001E-12</c:v>
                </c:pt>
                <c:pt idx="5346">
                  <c:v>-1.1390000000000001E-12</c:v>
                </c:pt>
                <c:pt idx="5347">
                  <c:v>1.052E-12</c:v>
                </c:pt>
                <c:pt idx="5348">
                  <c:v>3.4489999999999999E-12</c:v>
                </c:pt>
                <c:pt idx="5349">
                  <c:v>-2.535E-12</c:v>
                </c:pt>
                <c:pt idx="5350">
                  <c:v>1.1267999999999999E-11</c:v>
                </c:pt>
                <c:pt idx="5351">
                  <c:v>1.1887000000000001E-11</c:v>
                </c:pt>
                <c:pt idx="5352">
                  <c:v>1.1167999999999999E-11</c:v>
                </c:pt>
                <c:pt idx="5353">
                  <c:v>8.1569999999999993E-12</c:v>
                </c:pt>
                <c:pt idx="5354">
                  <c:v>3.2269999999999999E-12</c:v>
                </c:pt>
                <c:pt idx="5355">
                  <c:v>-1.637E-12</c:v>
                </c:pt>
                <c:pt idx="5356">
                  <c:v>-4.418E-12</c:v>
                </c:pt>
                <c:pt idx="5357">
                  <c:v>-9.9739999999999993E-12</c:v>
                </c:pt>
                <c:pt idx="5358">
                  <c:v>-1.3991E-11</c:v>
                </c:pt>
                <c:pt idx="5359">
                  <c:v>-1.4816000000000001E-11</c:v>
                </c:pt>
                <c:pt idx="5360">
                  <c:v>-1.4468E-11</c:v>
                </c:pt>
                <c:pt idx="5361">
                  <c:v>-1.1818E-11</c:v>
                </c:pt>
                <c:pt idx="5362">
                  <c:v>-8.6609999999999995E-12</c:v>
                </c:pt>
                <c:pt idx="5363">
                  <c:v>-1.401E-12</c:v>
                </c:pt>
                <c:pt idx="5364">
                  <c:v>9.7069999999999997E-12</c:v>
                </c:pt>
                <c:pt idx="5365">
                  <c:v>2.7293999999999999E-11</c:v>
                </c:pt>
                <c:pt idx="5366">
                  <c:v>3.9868999999999998E-11</c:v>
                </c:pt>
                <c:pt idx="5367">
                  <c:v>4.9350000000000003E-11</c:v>
                </c:pt>
                <c:pt idx="5368">
                  <c:v>6.0347999999999999E-11</c:v>
                </c:pt>
                <c:pt idx="5369">
                  <c:v>6.2566000000000001E-11</c:v>
                </c:pt>
                <c:pt idx="5370">
                  <c:v>5.9928999999999998E-11</c:v>
                </c:pt>
                <c:pt idx="5371">
                  <c:v>5.4596999999999998E-11</c:v>
                </c:pt>
                <c:pt idx="5372">
                  <c:v>6.0214999999999996E-11</c:v>
                </c:pt>
                <c:pt idx="5373">
                  <c:v>5.0116999999999997E-11</c:v>
                </c:pt>
                <c:pt idx="5374">
                  <c:v>2.9668000000000002E-11</c:v>
                </c:pt>
                <c:pt idx="5375">
                  <c:v>2.4836E-11</c:v>
                </c:pt>
                <c:pt idx="5376">
                  <c:v>2.0141E-11</c:v>
                </c:pt>
                <c:pt idx="5377">
                  <c:v>1.8495E-11</c:v>
                </c:pt>
                <c:pt idx="5378">
                  <c:v>1.9283999999999999E-11</c:v>
                </c:pt>
                <c:pt idx="5379">
                  <c:v>2.1714000000000001E-11</c:v>
                </c:pt>
                <c:pt idx="5380">
                  <c:v>2.2668999999999999E-11</c:v>
                </c:pt>
                <c:pt idx="5381">
                  <c:v>1.9989000000000001E-11</c:v>
                </c:pt>
                <c:pt idx="5382">
                  <c:v>1.6733999999999999E-11</c:v>
                </c:pt>
                <c:pt idx="5383">
                  <c:v>1.259E-11</c:v>
                </c:pt>
                <c:pt idx="5384">
                  <c:v>1.0089E-11</c:v>
                </c:pt>
                <c:pt idx="5385">
                  <c:v>9.0449999999999995E-12</c:v>
                </c:pt>
                <c:pt idx="5386">
                  <c:v>9.4920000000000003E-12</c:v>
                </c:pt>
                <c:pt idx="5387">
                  <c:v>-1.625E-12</c:v>
                </c:pt>
                <c:pt idx="5388">
                  <c:v>9.8978999999999995E-11</c:v>
                </c:pt>
                <c:pt idx="5389">
                  <c:v>-8.0780000000000001E-12</c:v>
                </c:pt>
                <c:pt idx="5390">
                  <c:v>-1.2163E-11</c:v>
                </c:pt>
                <c:pt idx="5391">
                  <c:v>-1.3513E-11</c:v>
                </c:pt>
                <c:pt idx="5392">
                  <c:v>-1.265E-11</c:v>
                </c:pt>
                <c:pt idx="5393">
                  <c:v>-1.3983E-11</c:v>
                </c:pt>
                <c:pt idx="5394">
                  <c:v>-1.7173999999999999E-11</c:v>
                </c:pt>
                <c:pt idx="5395">
                  <c:v>-1.6399000000000001E-11</c:v>
                </c:pt>
                <c:pt idx="5396">
                  <c:v>-8.4530000000000004E-12</c:v>
                </c:pt>
                <c:pt idx="5397">
                  <c:v>2.8870000000000001E-12</c:v>
                </c:pt>
                <c:pt idx="5398">
                  <c:v>5.554E-12</c:v>
                </c:pt>
                <c:pt idx="5399">
                  <c:v>1.1522999999999999E-11</c:v>
                </c:pt>
                <c:pt idx="5400">
                  <c:v>1.7953999999999999E-11</c:v>
                </c:pt>
                <c:pt idx="5401">
                  <c:v>2.8228000000000001E-11</c:v>
                </c:pt>
                <c:pt idx="5402">
                  <c:v>3.3134000000000002E-11</c:v>
                </c:pt>
                <c:pt idx="5403">
                  <c:v>4.1294999999999998E-11</c:v>
                </c:pt>
                <c:pt idx="5404">
                  <c:v>4.0231000000000002E-11</c:v>
                </c:pt>
                <c:pt idx="5405">
                  <c:v>3.8594000000000001E-11</c:v>
                </c:pt>
                <c:pt idx="5406">
                  <c:v>3.6505000000000001E-11</c:v>
                </c:pt>
                <c:pt idx="5407">
                  <c:v>3.7746999999999999E-11</c:v>
                </c:pt>
                <c:pt idx="5408">
                  <c:v>4.2409000000000003E-11</c:v>
                </c:pt>
                <c:pt idx="5409">
                  <c:v>1.4802499999999999E-10</c:v>
                </c:pt>
                <c:pt idx="5410">
                  <c:v>5.0803000000000002E-11</c:v>
                </c:pt>
                <c:pt idx="5411">
                  <c:v>4.8284999999999998E-11</c:v>
                </c:pt>
                <c:pt idx="5412">
                  <c:v>4.9457000000000003E-11</c:v>
                </c:pt>
                <c:pt idx="5413">
                  <c:v>4.8668000000000001E-11</c:v>
                </c:pt>
                <c:pt idx="5414">
                  <c:v>4.3398000000000002E-11</c:v>
                </c:pt>
                <c:pt idx="5415">
                  <c:v>4.1712999999999997E-11</c:v>
                </c:pt>
                <c:pt idx="5416">
                  <c:v>3.8375000000000003E-11</c:v>
                </c:pt>
                <c:pt idx="5417">
                  <c:v>3.3983000000000002E-11</c:v>
                </c:pt>
                <c:pt idx="5418">
                  <c:v>2.6232000000000001E-11</c:v>
                </c:pt>
                <c:pt idx="5419">
                  <c:v>1.8472999999999999E-11</c:v>
                </c:pt>
                <c:pt idx="5420">
                  <c:v>1.5811E-11</c:v>
                </c:pt>
                <c:pt idx="5421">
                  <c:v>1.5174E-11</c:v>
                </c:pt>
                <c:pt idx="5422">
                  <c:v>1.6443999999999999E-11</c:v>
                </c:pt>
                <c:pt idx="5423">
                  <c:v>1.0015E-11</c:v>
                </c:pt>
                <c:pt idx="5424">
                  <c:v>2.5299999999999999E-12</c:v>
                </c:pt>
                <c:pt idx="5425">
                  <c:v>-5.02E-12</c:v>
                </c:pt>
                <c:pt idx="5426">
                  <c:v>-1.259E-11</c:v>
                </c:pt>
                <c:pt idx="5427">
                  <c:v>-1.6733999999999999E-11</c:v>
                </c:pt>
                <c:pt idx="5428">
                  <c:v>-1.1171000000000001E-11</c:v>
                </c:pt>
                <c:pt idx="5429">
                  <c:v>-8.9120000000000008E-12</c:v>
                </c:pt>
                <c:pt idx="5430">
                  <c:v>-6.2500000000000002E-12</c:v>
                </c:pt>
                <c:pt idx="5431">
                  <c:v>-3.2760000000000002E-12</c:v>
                </c:pt>
                <c:pt idx="5432">
                  <c:v>-6.1000000000000005E-14</c:v>
                </c:pt>
                <c:pt idx="5433">
                  <c:v>2.8169999999999998E-12</c:v>
                </c:pt>
                <c:pt idx="5434">
                  <c:v>1.0135000000000001E-11</c:v>
                </c:pt>
                <c:pt idx="5435">
                  <c:v>1.9625999999999999E-11</c:v>
                </c:pt>
                <c:pt idx="5436">
                  <c:v>2.3694E-11</c:v>
                </c:pt>
                <c:pt idx="5437">
                  <c:v>2.5969999999999999E-11</c:v>
                </c:pt>
                <c:pt idx="5438">
                  <c:v>3.1087E-11</c:v>
                </c:pt>
                <c:pt idx="5439">
                  <c:v>4.6082000000000002E-11</c:v>
                </c:pt>
                <c:pt idx="5440">
                  <c:v>3.1763000000000002E-11</c:v>
                </c:pt>
                <c:pt idx="5441">
                  <c:v>3.3714000000000001E-11</c:v>
                </c:pt>
                <c:pt idx="5442">
                  <c:v>3.2322999999999998E-11</c:v>
                </c:pt>
                <c:pt idx="5443">
                  <c:v>2.9348000000000003E-11</c:v>
                </c:pt>
                <c:pt idx="5444">
                  <c:v>2.4452000000000001E-11</c:v>
                </c:pt>
                <c:pt idx="5445">
                  <c:v>3.0847000000000002E-11</c:v>
                </c:pt>
                <c:pt idx="5446">
                  <c:v>4.3281E-11</c:v>
                </c:pt>
                <c:pt idx="5447">
                  <c:v>5.3299999999999999E-11</c:v>
                </c:pt>
                <c:pt idx="5448">
                  <c:v>5.9239999999999994E-11</c:v>
                </c:pt>
                <c:pt idx="5449">
                  <c:v>6.4493000000000002E-11</c:v>
                </c:pt>
                <c:pt idx="5450">
                  <c:v>6.4778999999999999E-11</c:v>
                </c:pt>
                <c:pt idx="5451">
                  <c:v>6.3673999999999994E-11</c:v>
                </c:pt>
                <c:pt idx="5452">
                  <c:v>5.7901999999999999E-11</c:v>
                </c:pt>
                <c:pt idx="5453">
                  <c:v>4.9718E-11</c:v>
                </c:pt>
                <c:pt idx="5454">
                  <c:v>4.0322E-11</c:v>
                </c:pt>
                <c:pt idx="5455">
                  <c:v>3.0645000000000001E-11</c:v>
                </c:pt>
                <c:pt idx="5456">
                  <c:v>2.2648999999999999E-11</c:v>
                </c:pt>
                <c:pt idx="5457">
                  <c:v>1.6484E-11</c:v>
                </c:pt>
                <c:pt idx="5458">
                  <c:v>1.0395E-11</c:v>
                </c:pt>
                <c:pt idx="5459">
                  <c:v>6.2970000000000003E-12</c:v>
                </c:pt>
                <c:pt idx="5460">
                  <c:v>3.1679999999999998E-12</c:v>
                </c:pt>
                <c:pt idx="5461">
                  <c:v>2.051E-12</c:v>
                </c:pt>
                <c:pt idx="5462">
                  <c:v>1.0869999999999999E-12</c:v>
                </c:pt>
                <c:pt idx="5463">
                  <c:v>4.3269999999999996E-12</c:v>
                </c:pt>
                <c:pt idx="5464">
                  <c:v>1.9010000000000001E-12</c:v>
                </c:pt>
                <c:pt idx="5465">
                  <c:v>-7.4199999999999997E-13</c:v>
                </c:pt>
                <c:pt idx="5466">
                  <c:v>-2.7660000000000001E-12</c:v>
                </c:pt>
                <c:pt idx="5467">
                  <c:v>-4.4759999999999999E-12</c:v>
                </c:pt>
                <c:pt idx="5468">
                  <c:v>-6.9249999999999997E-12</c:v>
                </c:pt>
                <c:pt idx="5469">
                  <c:v>-5.9229999999999997E-12</c:v>
                </c:pt>
                <c:pt idx="5470">
                  <c:v>-4.0799999999999998E-13</c:v>
                </c:pt>
                <c:pt idx="5471">
                  <c:v>6.7650000000000004E-12</c:v>
                </c:pt>
                <c:pt idx="5472">
                  <c:v>8.2180000000000007E-12</c:v>
                </c:pt>
                <c:pt idx="5473">
                  <c:v>1.9796E-11</c:v>
                </c:pt>
                <c:pt idx="5474">
                  <c:v>1.8537000000000001E-11</c:v>
                </c:pt>
                <c:pt idx="5475">
                  <c:v>1.6457000000000001E-11</c:v>
                </c:pt>
                <c:pt idx="5476">
                  <c:v>1.3639E-11</c:v>
                </c:pt>
                <c:pt idx="5477">
                  <c:v>1.5338000000000001E-11</c:v>
                </c:pt>
                <c:pt idx="5478">
                  <c:v>1.7390000000000001E-11</c:v>
                </c:pt>
                <c:pt idx="5479">
                  <c:v>2.1360000000000001E-11</c:v>
                </c:pt>
                <c:pt idx="5480">
                  <c:v>3.0379000000000001E-11</c:v>
                </c:pt>
                <c:pt idx="5481">
                  <c:v>4.2781000000000002E-11</c:v>
                </c:pt>
                <c:pt idx="5482">
                  <c:v>5.3753999999999997E-11</c:v>
                </c:pt>
                <c:pt idx="5483">
                  <c:v>5.8855999999999996E-11</c:v>
                </c:pt>
                <c:pt idx="5484">
                  <c:v>6.9124999999999994E-11</c:v>
                </c:pt>
                <c:pt idx="5485">
                  <c:v>6.5212000000000004E-11</c:v>
                </c:pt>
                <c:pt idx="5486">
                  <c:v>8.3409000000000004E-11</c:v>
                </c:pt>
                <c:pt idx="5487">
                  <c:v>6.9961000000000005E-11</c:v>
                </c:pt>
                <c:pt idx="5488">
                  <c:v>6.7878999999999994E-11</c:v>
                </c:pt>
                <c:pt idx="5489">
                  <c:v>6.4223999999999995E-11</c:v>
                </c:pt>
                <c:pt idx="5490">
                  <c:v>5.8382000000000001E-11</c:v>
                </c:pt>
                <c:pt idx="5491">
                  <c:v>5.0315000000000003E-11</c:v>
                </c:pt>
                <c:pt idx="5492">
                  <c:v>3.8786000000000001E-11</c:v>
                </c:pt>
                <c:pt idx="5493">
                  <c:v>2.5882E-11</c:v>
                </c:pt>
                <c:pt idx="5494">
                  <c:v>1.2613999999999999E-11</c:v>
                </c:pt>
                <c:pt idx="5495">
                  <c:v>6.269E-12</c:v>
                </c:pt>
                <c:pt idx="5496">
                  <c:v>3.429E-12</c:v>
                </c:pt>
                <c:pt idx="5497">
                  <c:v>2.0399999999999999E-13</c:v>
                </c:pt>
                <c:pt idx="5498">
                  <c:v>-7.8899999999999997E-13</c:v>
                </c:pt>
                <c:pt idx="5499">
                  <c:v>-3.5699999999999999E-13</c:v>
                </c:pt>
                <c:pt idx="5500">
                  <c:v>2.8879999999999998E-12</c:v>
                </c:pt>
                <c:pt idx="5501">
                  <c:v>6.0119999999999998E-12</c:v>
                </c:pt>
                <c:pt idx="5502">
                  <c:v>8.6950000000000004E-12</c:v>
                </c:pt>
                <c:pt idx="5503">
                  <c:v>1.0509999999999999E-11</c:v>
                </c:pt>
                <c:pt idx="5504">
                  <c:v>9.5229999999999997E-12</c:v>
                </c:pt>
                <c:pt idx="5505">
                  <c:v>5.6790000000000003E-12</c:v>
                </c:pt>
                <c:pt idx="5506">
                  <c:v>1.2370000000000001E-12</c:v>
                </c:pt>
                <c:pt idx="5507">
                  <c:v>-5.4000000000000002E-13</c:v>
                </c:pt>
                <c:pt idx="5508">
                  <c:v>-2.1480000000000001E-12</c:v>
                </c:pt>
                <c:pt idx="5509">
                  <c:v>-2.9309999999999999E-12</c:v>
                </c:pt>
                <c:pt idx="5510">
                  <c:v>-5.7099999999999999E-13</c:v>
                </c:pt>
                <c:pt idx="5511">
                  <c:v>6.88E-13</c:v>
                </c:pt>
                <c:pt idx="5512">
                  <c:v>3.821E-12</c:v>
                </c:pt>
                <c:pt idx="5513">
                  <c:v>8.904E-12</c:v>
                </c:pt>
                <c:pt idx="5514">
                  <c:v>1.6123000000000001E-11</c:v>
                </c:pt>
                <c:pt idx="5515">
                  <c:v>2.3875000000000002E-11</c:v>
                </c:pt>
                <c:pt idx="5516">
                  <c:v>3.0185999999999999E-11</c:v>
                </c:pt>
                <c:pt idx="5517">
                  <c:v>3.5721000000000003E-11</c:v>
                </c:pt>
                <c:pt idx="5518">
                  <c:v>4.4591E-11</c:v>
                </c:pt>
                <c:pt idx="5519">
                  <c:v>5.2394999999999997E-11</c:v>
                </c:pt>
                <c:pt idx="5520">
                  <c:v>5.6476E-11</c:v>
                </c:pt>
                <c:pt idx="5521">
                  <c:v>5.9366000000000002E-11</c:v>
                </c:pt>
                <c:pt idx="5522">
                  <c:v>5.9398000000000005E-11</c:v>
                </c:pt>
                <c:pt idx="5523">
                  <c:v>5.7787999999999997E-11</c:v>
                </c:pt>
                <c:pt idx="5524">
                  <c:v>5.7122000000000003E-11</c:v>
                </c:pt>
                <c:pt idx="5525">
                  <c:v>5.3081999999999997E-11</c:v>
                </c:pt>
                <c:pt idx="5526">
                  <c:v>4.7496999999999998E-11</c:v>
                </c:pt>
                <c:pt idx="5527">
                  <c:v>3.9953000000000002E-11</c:v>
                </c:pt>
                <c:pt idx="5528">
                  <c:v>3.2927000000000003E-11</c:v>
                </c:pt>
                <c:pt idx="5529">
                  <c:v>2.8919E-11</c:v>
                </c:pt>
                <c:pt idx="5530">
                  <c:v>2.7592E-11</c:v>
                </c:pt>
                <c:pt idx="5531">
                  <c:v>2.8371E-11</c:v>
                </c:pt>
                <c:pt idx="5532">
                  <c:v>3.1531999999999998E-11</c:v>
                </c:pt>
                <c:pt idx="5533">
                  <c:v>3.3992999999999997E-11</c:v>
                </c:pt>
                <c:pt idx="5534">
                  <c:v>3.5461999999999997E-11</c:v>
                </c:pt>
                <c:pt idx="5535">
                  <c:v>3.1684999999999998E-11</c:v>
                </c:pt>
                <c:pt idx="5536">
                  <c:v>2.5782000000000001E-11</c:v>
                </c:pt>
                <c:pt idx="5537">
                  <c:v>1.6477000000000001E-11</c:v>
                </c:pt>
                <c:pt idx="5538">
                  <c:v>8.4389999999999999E-12</c:v>
                </c:pt>
                <c:pt idx="5539">
                  <c:v>-5.2300000000000001E-12</c:v>
                </c:pt>
                <c:pt idx="5540">
                  <c:v>-1.6463999999999999E-11</c:v>
                </c:pt>
                <c:pt idx="5541">
                  <c:v>-2.4476E-11</c:v>
                </c:pt>
                <c:pt idx="5542">
                  <c:v>-2.9323000000000002E-11</c:v>
                </c:pt>
                <c:pt idx="5543">
                  <c:v>-2.8831000000000001E-11</c:v>
                </c:pt>
                <c:pt idx="5544">
                  <c:v>-1.0434E-11</c:v>
                </c:pt>
                <c:pt idx="5545">
                  <c:v>-1.3936999999999999E-11</c:v>
                </c:pt>
                <c:pt idx="5546">
                  <c:v>-1.286E-12</c:v>
                </c:pt>
                <c:pt idx="5547">
                  <c:v>8.2829999999999993E-12</c:v>
                </c:pt>
                <c:pt idx="5548">
                  <c:v>1.9205E-11</c:v>
                </c:pt>
                <c:pt idx="5549">
                  <c:v>2.7556000000000001E-11</c:v>
                </c:pt>
                <c:pt idx="5550">
                  <c:v>3.3012999999999998E-11</c:v>
                </c:pt>
                <c:pt idx="5551">
                  <c:v>3.3452999999999998E-11</c:v>
                </c:pt>
                <c:pt idx="5552">
                  <c:v>3.1436000000000001E-11</c:v>
                </c:pt>
                <c:pt idx="5553">
                  <c:v>2.6800999999999999E-11</c:v>
                </c:pt>
                <c:pt idx="5554">
                  <c:v>2.3055000000000001E-11</c:v>
                </c:pt>
                <c:pt idx="5555">
                  <c:v>2.3401999999999999E-11</c:v>
                </c:pt>
                <c:pt idx="5556">
                  <c:v>2.4133000000000001E-11</c:v>
                </c:pt>
                <c:pt idx="5557">
                  <c:v>2.7788000000000001E-11</c:v>
                </c:pt>
                <c:pt idx="5558">
                  <c:v>3.1562000000000003E-11</c:v>
                </c:pt>
                <c:pt idx="5559">
                  <c:v>3.8939999999999997E-11</c:v>
                </c:pt>
                <c:pt idx="5560">
                  <c:v>4.9029999999999998E-11</c:v>
                </c:pt>
                <c:pt idx="5561">
                  <c:v>5.8721000000000001E-11</c:v>
                </c:pt>
                <c:pt idx="5562">
                  <c:v>6.1368999999999995E-11</c:v>
                </c:pt>
                <c:pt idx="5563">
                  <c:v>6.0318E-11</c:v>
                </c:pt>
                <c:pt idx="5564">
                  <c:v>5.6957999999999999E-11</c:v>
                </c:pt>
                <c:pt idx="5565">
                  <c:v>5.3114E-11</c:v>
                </c:pt>
                <c:pt idx="5566">
                  <c:v>5.0553000000000002E-11</c:v>
                </c:pt>
                <c:pt idx="5567">
                  <c:v>4.8094000000000001E-11</c:v>
                </c:pt>
                <c:pt idx="5568">
                  <c:v>4.3971E-11</c:v>
                </c:pt>
                <c:pt idx="5569">
                  <c:v>4.0365000000000001E-11</c:v>
                </c:pt>
                <c:pt idx="5570">
                  <c:v>3.4001000000000001E-11</c:v>
                </c:pt>
                <c:pt idx="5571">
                  <c:v>2.4847E-11</c:v>
                </c:pt>
                <c:pt idx="5572">
                  <c:v>2.0738999999999999E-11</c:v>
                </c:pt>
                <c:pt idx="5573">
                  <c:v>1.1135999999999999E-11</c:v>
                </c:pt>
                <c:pt idx="5574">
                  <c:v>6.8020000000000003E-12</c:v>
                </c:pt>
                <c:pt idx="5575">
                  <c:v>4.1520000000000001E-12</c:v>
                </c:pt>
                <c:pt idx="5576">
                  <c:v>2.5589999999999999E-12</c:v>
                </c:pt>
                <c:pt idx="5577">
                  <c:v>-4.6579999999999997E-12</c:v>
                </c:pt>
                <c:pt idx="5578">
                  <c:v>-6.2030000000000001E-12</c:v>
                </c:pt>
                <c:pt idx="5579">
                  <c:v>-9.4229999999999997E-12</c:v>
                </c:pt>
                <c:pt idx="5580">
                  <c:v>1.1345900000000001E-10</c:v>
                </c:pt>
                <c:pt idx="5581">
                  <c:v>-1.2180000000000001E-12</c:v>
                </c:pt>
                <c:pt idx="5582">
                  <c:v>-9.6930000000000008E-12</c:v>
                </c:pt>
                <c:pt idx="5583">
                  <c:v>-7.2029999999999999E-12</c:v>
                </c:pt>
                <c:pt idx="5584">
                  <c:v>-1.1385E-11</c:v>
                </c:pt>
                <c:pt idx="5585">
                  <c:v>-1.3942E-11</c:v>
                </c:pt>
                <c:pt idx="5586">
                  <c:v>-1.3196E-11</c:v>
                </c:pt>
                <c:pt idx="5587">
                  <c:v>-9.2479999999999994E-12</c:v>
                </c:pt>
                <c:pt idx="5588">
                  <c:v>-3.8349999999999997E-12</c:v>
                </c:pt>
                <c:pt idx="5589">
                  <c:v>4.373E-12</c:v>
                </c:pt>
                <c:pt idx="5590">
                  <c:v>1.4257E-11</c:v>
                </c:pt>
                <c:pt idx="5591">
                  <c:v>2.4146E-11</c:v>
                </c:pt>
                <c:pt idx="5592">
                  <c:v>3.3595000000000001E-11</c:v>
                </c:pt>
                <c:pt idx="5593">
                  <c:v>3.7116000000000001E-11</c:v>
                </c:pt>
                <c:pt idx="5594">
                  <c:v>4.2842000000000002E-11</c:v>
                </c:pt>
                <c:pt idx="5595">
                  <c:v>5.4001000000000003E-11</c:v>
                </c:pt>
                <c:pt idx="5596">
                  <c:v>5.6957999999999999E-11</c:v>
                </c:pt>
                <c:pt idx="5597">
                  <c:v>5.2733999999999997E-11</c:v>
                </c:pt>
                <c:pt idx="5598">
                  <c:v>5.7439000000000002E-11</c:v>
                </c:pt>
                <c:pt idx="5599">
                  <c:v>5.8611000000000001E-11</c:v>
                </c:pt>
                <c:pt idx="5600">
                  <c:v>5.9386000000000006E-11</c:v>
                </c:pt>
                <c:pt idx="5601">
                  <c:v>5.6233000000000002E-11</c:v>
                </c:pt>
                <c:pt idx="5602">
                  <c:v>5.2590999999999998E-11</c:v>
                </c:pt>
                <c:pt idx="5603">
                  <c:v>4.9865E-11</c:v>
                </c:pt>
                <c:pt idx="5604">
                  <c:v>4.8992000000000001E-11</c:v>
                </c:pt>
                <c:pt idx="5605">
                  <c:v>4.9509999999999999E-11</c:v>
                </c:pt>
                <c:pt idx="5606">
                  <c:v>5.097E-11</c:v>
                </c:pt>
                <c:pt idx="5607">
                  <c:v>4.1861E-11</c:v>
                </c:pt>
                <c:pt idx="5608">
                  <c:v>3.5544000000000003E-11</c:v>
                </c:pt>
                <c:pt idx="5609">
                  <c:v>3.2643000000000003E-11</c:v>
                </c:pt>
                <c:pt idx="5610">
                  <c:v>2.7722E-11</c:v>
                </c:pt>
                <c:pt idx="5611">
                  <c:v>1.7886999999999999E-11</c:v>
                </c:pt>
                <c:pt idx="5612">
                  <c:v>7.4140000000000005E-12</c:v>
                </c:pt>
                <c:pt idx="5613">
                  <c:v>3.9670000000000004E-12</c:v>
                </c:pt>
                <c:pt idx="5614">
                  <c:v>-5.433E-12</c:v>
                </c:pt>
                <c:pt idx="5615">
                  <c:v>-9.3939999999999998E-12</c:v>
                </c:pt>
                <c:pt idx="5616">
                  <c:v>-1.1473E-11</c:v>
                </c:pt>
                <c:pt idx="5617">
                  <c:v>-1.351E-11</c:v>
                </c:pt>
                <c:pt idx="5618">
                  <c:v>-1.4898999999999999E-11</c:v>
                </c:pt>
                <c:pt idx="5619">
                  <c:v>-1.3481E-11</c:v>
                </c:pt>
                <c:pt idx="5620">
                  <c:v>-9.9790000000000002E-12</c:v>
                </c:pt>
                <c:pt idx="5621">
                  <c:v>-3.5010000000000001E-12</c:v>
                </c:pt>
                <c:pt idx="5622">
                  <c:v>-1.1349999999999999E-12</c:v>
                </c:pt>
                <c:pt idx="5623">
                  <c:v>-2.9059999999999999E-12</c:v>
                </c:pt>
                <c:pt idx="5624">
                  <c:v>-2.9969999999999999E-12</c:v>
                </c:pt>
                <c:pt idx="5625">
                  <c:v>-2.364E-12</c:v>
                </c:pt>
                <c:pt idx="5626">
                  <c:v>6.7099999999999997E-13</c:v>
                </c:pt>
                <c:pt idx="5627">
                  <c:v>7.1330000000000004E-12</c:v>
                </c:pt>
                <c:pt idx="5628">
                  <c:v>1.6562999999999999E-11</c:v>
                </c:pt>
                <c:pt idx="5629">
                  <c:v>2.4760999999999999E-11</c:v>
                </c:pt>
                <c:pt idx="5630">
                  <c:v>2.9723999999999997E-11</c:v>
                </c:pt>
                <c:pt idx="5631">
                  <c:v>3.4429000000000002E-11</c:v>
                </c:pt>
                <c:pt idx="5632">
                  <c:v>3.9601E-11</c:v>
                </c:pt>
                <c:pt idx="5633">
                  <c:v>4.3858E-11</c:v>
                </c:pt>
                <c:pt idx="5634">
                  <c:v>4.6119999999999998E-11</c:v>
                </c:pt>
                <c:pt idx="5635">
                  <c:v>4.9976000000000003E-11</c:v>
                </c:pt>
                <c:pt idx="5636">
                  <c:v>5.6059000000000003E-11</c:v>
                </c:pt>
                <c:pt idx="5637">
                  <c:v>6.0014999999999999E-11</c:v>
                </c:pt>
                <c:pt idx="5638">
                  <c:v>5.6635E-11</c:v>
                </c:pt>
                <c:pt idx="5639">
                  <c:v>5.2042E-11</c:v>
                </c:pt>
                <c:pt idx="5640">
                  <c:v>4.7872000000000003E-11</c:v>
                </c:pt>
                <c:pt idx="5641">
                  <c:v>4.5966000000000002E-11</c:v>
                </c:pt>
                <c:pt idx="5642">
                  <c:v>4.3984000000000002E-11</c:v>
                </c:pt>
                <c:pt idx="5643">
                  <c:v>4.0408000000000001E-11</c:v>
                </c:pt>
                <c:pt idx="5644">
                  <c:v>4.0591000000000001E-11</c:v>
                </c:pt>
                <c:pt idx="5645">
                  <c:v>3.9599999999999998E-11</c:v>
                </c:pt>
                <c:pt idx="5646">
                  <c:v>3.5364000000000003E-11</c:v>
                </c:pt>
                <c:pt idx="5647">
                  <c:v>3.1311000000000002E-11</c:v>
                </c:pt>
                <c:pt idx="5648">
                  <c:v>2.7870999999999999E-11</c:v>
                </c:pt>
                <c:pt idx="5649">
                  <c:v>2.2218000000000001E-11</c:v>
                </c:pt>
                <c:pt idx="5650">
                  <c:v>1.8923000000000001E-11</c:v>
                </c:pt>
                <c:pt idx="5651">
                  <c:v>1.2624E-11</c:v>
                </c:pt>
                <c:pt idx="5652">
                  <c:v>8.8839999999999997E-12</c:v>
                </c:pt>
                <c:pt idx="5653">
                  <c:v>3.3149999999999999E-12</c:v>
                </c:pt>
                <c:pt idx="5654">
                  <c:v>3.0059999999999999E-12</c:v>
                </c:pt>
                <c:pt idx="5655">
                  <c:v>-2.7129999999999998E-12</c:v>
                </c:pt>
                <c:pt idx="5656">
                  <c:v>4.0558000000000002E-11</c:v>
                </c:pt>
                <c:pt idx="5657">
                  <c:v>-9.7540000000000006E-12</c:v>
                </c:pt>
                <c:pt idx="5658">
                  <c:v>-1.8106999999999999E-11</c:v>
                </c:pt>
                <c:pt idx="5659">
                  <c:v>-2.1554000000000001E-11</c:v>
                </c:pt>
                <c:pt idx="5660">
                  <c:v>-2.5502999999999999E-11</c:v>
                </c:pt>
                <c:pt idx="5661">
                  <c:v>-2.9145E-11</c:v>
                </c:pt>
                <c:pt idx="5662">
                  <c:v>-2.4557999999999999E-11</c:v>
                </c:pt>
                <c:pt idx="5663">
                  <c:v>4.2280000000000002E-12</c:v>
                </c:pt>
                <c:pt idx="5664">
                  <c:v>9.7349999999999992E-12</c:v>
                </c:pt>
                <c:pt idx="5665">
                  <c:v>1.7659000000000001E-11</c:v>
                </c:pt>
                <c:pt idx="5666">
                  <c:v>2.9974000000000003E-11</c:v>
                </c:pt>
                <c:pt idx="5667">
                  <c:v>3.9975000000000003E-11</c:v>
                </c:pt>
                <c:pt idx="5668">
                  <c:v>4.7310000000000003E-11</c:v>
                </c:pt>
                <c:pt idx="5669">
                  <c:v>4.6828999999999999E-11</c:v>
                </c:pt>
                <c:pt idx="5670">
                  <c:v>4.7200000000000002E-11</c:v>
                </c:pt>
                <c:pt idx="5671">
                  <c:v>4.6665000000000001E-11</c:v>
                </c:pt>
                <c:pt idx="5672">
                  <c:v>4.6061999999999998E-11</c:v>
                </c:pt>
                <c:pt idx="5673">
                  <c:v>4.2507999999999999E-11</c:v>
                </c:pt>
                <c:pt idx="5674">
                  <c:v>3.9129999999999998E-11</c:v>
                </c:pt>
                <c:pt idx="5675">
                  <c:v>1.1652100000000001E-10</c:v>
                </c:pt>
                <c:pt idx="5676">
                  <c:v>3.7706999999999998E-11</c:v>
                </c:pt>
                <c:pt idx="5677">
                  <c:v>4.5394E-11</c:v>
                </c:pt>
                <c:pt idx="5678">
                  <c:v>5.3964000000000002E-11</c:v>
                </c:pt>
                <c:pt idx="5679">
                  <c:v>5.6192E-11</c:v>
                </c:pt>
                <c:pt idx="5680">
                  <c:v>5.4175999999999999E-11</c:v>
                </c:pt>
                <c:pt idx="5681">
                  <c:v>5.1612000000000001E-11</c:v>
                </c:pt>
                <c:pt idx="5682">
                  <c:v>4.4081E-11</c:v>
                </c:pt>
                <c:pt idx="5683">
                  <c:v>3.8139999999999997E-11</c:v>
                </c:pt>
                <c:pt idx="5684">
                  <c:v>2.4742000000000001E-11</c:v>
                </c:pt>
                <c:pt idx="5685">
                  <c:v>1.5493E-11</c:v>
                </c:pt>
                <c:pt idx="5686">
                  <c:v>1.1553E-11</c:v>
                </c:pt>
                <c:pt idx="5687">
                  <c:v>1.1487000000000001E-11</c:v>
                </c:pt>
                <c:pt idx="5688">
                  <c:v>2.6285E-11</c:v>
                </c:pt>
                <c:pt idx="5689">
                  <c:v>4.8910000000000001E-12</c:v>
                </c:pt>
                <c:pt idx="5690">
                  <c:v>1.2660000000000001E-12</c:v>
                </c:pt>
                <c:pt idx="5691">
                  <c:v>-2.8750000000000002E-12</c:v>
                </c:pt>
                <c:pt idx="5692">
                  <c:v>-2.334E-12</c:v>
                </c:pt>
                <c:pt idx="5693">
                  <c:v>-1.0515999999999999E-11</c:v>
                </c:pt>
                <c:pt idx="5694">
                  <c:v>-1.7152000000000001E-11</c:v>
                </c:pt>
                <c:pt idx="5695">
                  <c:v>-2.3943E-11</c:v>
                </c:pt>
                <c:pt idx="5696">
                  <c:v>-2.7728E-11</c:v>
                </c:pt>
                <c:pt idx="5697">
                  <c:v>-2.4333000000000001E-11</c:v>
                </c:pt>
                <c:pt idx="5698">
                  <c:v>-1.5574E-11</c:v>
                </c:pt>
                <c:pt idx="5699">
                  <c:v>-3.692E-12</c:v>
                </c:pt>
                <c:pt idx="5700">
                  <c:v>1.8730999999999998E-11</c:v>
                </c:pt>
                <c:pt idx="5701">
                  <c:v>1.9808999999999998E-11</c:v>
                </c:pt>
                <c:pt idx="5702">
                  <c:v>2.4841999999999999E-11</c:v>
                </c:pt>
                <c:pt idx="5703">
                  <c:v>2.4777000000000001E-11</c:v>
                </c:pt>
                <c:pt idx="5704">
                  <c:v>2.2045E-11</c:v>
                </c:pt>
                <c:pt idx="5705">
                  <c:v>1.7550999999999999E-11</c:v>
                </c:pt>
                <c:pt idx="5706">
                  <c:v>1.7689999999999999E-11</c:v>
                </c:pt>
                <c:pt idx="5707">
                  <c:v>1.8738E-11</c:v>
                </c:pt>
                <c:pt idx="5708">
                  <c:v>3.9528E-11</c:v>
                </c:pt>
                <c:pt idx="5709">
                  <c:v>3.5770000000000003E-11</c:v>
                </c:pt>
                <c:pt idx="5710">
                  <c:v>3.5129999999999999E-11</c:v>
                </c:pt>
                <c:pt idx="5711">
                  <c:v>4.2962999999999999E-11</c:v>
                </c:pt>
                <c:pt idx="5712">
                  <c:v>2.0207900000000001E-10</c:v>
                </c:pt>
                <c:pt idx="5713">
                  <c:v>9.1727000000000003E-11</c:v>
                </c:pt>
                <c:pt idx="5714">
                  <c:v>6.0383999999999998E-11</c:v>
                </c:pt>
                <c:pt idx="5715">
                  <c:v>1.1446699999999999E-10</c:v>
                </c:pt>
                <c:pt idx="5716">
                  <c:v>6.1279999999999994E-11</c:v>
                </c:pt>
                <c:pt idx="5717">
                  <c:v>5.5582000000000001E-11</c:v>
                </c:pt>
                <c:pt idx="5718">
                  <c:v>4.6689E-11</c:v>
                </c:pt>
                <c:pt idx="5719">
                  <c:v>3.8661000000000001E-11</c:v>
                </c:pt>
                <c:pt idx="5720">
                  <c:v>2.9742000000000003E-11</c:v>
                </c:pt>
                <c:pt idx="5721">
                  <c:v>1.9509999999999999E-11</c:v>
                </c:pt>
                <c:pt idx="5722">
                  <c:v>7.1039999999999996E-12</c:v>
                </c:pt>
                <c:pt idx="5723">
                  <c:v>-3.8239999999999999E-12</c:v>
                </c:pt>
                <c:pt idx="5724">
                  <c:v>-1.6569999999999999E-12</c:v>
                </c:pt>
                <c:pt idx="5725">
                  <c:v>-1.0889999999999999E-12</c:v>
                </c:pt>
                <c:pt idx="5726">
                  <c:v>2.3669999999999999E-12</c:v>
                </c:pt>
                <c:pt idx="5727">
                  <c:v>1.006E-11</c:v>
                </c:pt>
                <c:pt idx="5728">
                  <c:v>1.3549000000000001E-11</c:v>
                </c:pt>
                <c:pt idx="5729">
                  <c:v>1.5097000000000002E-11</c:v>
                </c:pt>
                <c:pt idx="5730">
                  <c:v>1.6002000000000001E-11</c:v>
                </c:pt>
                <c:pt idx="5731">
                  <c:v>1.1858000000000001E-11</c:v>
                </c:pt>
                <c:pt idx="5732">
                  <c:v>3.3800000000000001E-12</c:v>
                </c:pt>
                <c:pt idx="5733">
                  <c:v>-8.9159999999999996E-12</c:v>
                </c:pt>
                <c:pt idx="5734">
                  <c:v>-1.9199999999999999E-11</c:v>
                </c:pt>
                <c:pt idx="5735">
                  <c:v>-2.6143E-11</c:v>
                </c:pt>
                <c:pt idx="5736">
                  <c:v>-2.8038999999999999E-11</c:v>
                </c:pt>
                <c:pt idx="5737">
                  <c:v>-2.7884E-11</c:v>
                </c:pt>
                <c:pt idx="5738">
                  <c:v>-2.8812E-11</c:v>
                </c:pt>
                <c:pt idx="5739">
                  <c:v>-2.7734999999999998E-11</c:v>
                </c:pt>
                <c:pt idx="5740">
                  <c:v>-2.1758999999999999E-11</c:v>
                </c:pt>
                <c:pt idx="5741">
                  <c:v>-1.0012999999999999E-11</c:v>
                </c:pt>
                <c:pt idx="5742">
                  <c:v>5.7199999999999999E-12</c:v>
                </c:pt>
                <c:pt idx="5743">
                  <c:v>1.7208999999999999E-11</c:v>
                </c:pt>
                <c:pt idx="5744">
                  <c:v>2.6009E-11</c:v>
                </c:pt>
                <c:pt idx="5745">
                  <c:v>3.4071000000000001E-11</c:v>
                </c:pt>
                <c:pt idx="5746">
                  <c:v>4.0176000000000002E-11</c:v>
                </c:pt>
                <c:pt idx="5747">
                  <c:v>4.4647000000000002E-11</c:v>
                </c:pt>
                <c:pt idx="5748">
                  <c:v>4.9029000000000002E-11</c:v>
                </c:pt>
                <c:pt idx="5749">
                  <c:v>4.9951999999999997E-11</c:v>
                </c:pt>
                <c:pt idx="5750">
                  <c:v>5.1207999999999999E-11</c:v>
                </c:pt>
                <c:pt idx="5751">
                  <c:v>4.9136999999999998E-11</c:v>
                </c:pt>
                <c:pt idx="5752">
                  <c:v>4.6583999999999998E-11</c:v>
                </c:pt>
                <c:pt idx="5753">
                  <c:v>1.1860000000000001E-10</c:v>
                </c:pt>
                <c:pt idx="5754">
                  <c:v>4.3801999999999998E-11</c:v>
                </c:pt>
                <c:pt idx="5755">
                  <c:v>4.1722999999999999E-11</c:v>
                </c:pt>
                <c:pt idx="5756">
                  <c:v>4.1394000000000001E-11</c:v>
                </c:pt>
                <c:pt idx="5757">
                  <c:v>3.9388000000000001E-11</c:v>
                </c:pt>
                <c:pt idx="5758">
                  <c:v>3.6603999999999997E-11</c:v>
                </c:pt>
                <c:pt idx="5759">
                  <c:v>3.1235000000000003E-11</c:v>
                </c:pt>
                <c:pt idx="5760">
                  <c:v>2.5094E-11</c:v>
                </c:pt>
                <c:pt idx="5761">
                  <c:v>1.7833000000000001E-11</c:v>
                </c:pt>
                <c:pt idx="5762">
                  <c:v>1.2809E-11</c:v>
                </c:pt>
                <c:pt idx="5763">
                  <c:v>4.6090000000000003E-12</c:v>
                </c:pt>
                <c:pt idx="5764">
                  <c:v>-6.2900000000000005E-13</c:v>
                </c:pt>
                <c:pt idx="5765">
                  <c:v>-3.2519999999999999E-12</c:v>
                </c:pt>
                <c:pt idx="5766">
                  <c:v>-5.567E-12</c:v>
                </c:pt>
                <c:pt idx="5767">
                  <c:v>-9.4969999999999996E-12</c:v>
                </c:pt>
                <c:pt idx="5768">
                  <c:v>-1.6104E-11</c:v>
                </c:pt>
                <c:pt idx="5769">
                  <c:v>-2.4101000000000002E-11</c:v>
                </c:pt>
                <c:pt idx="5770">
                  <c:v>-2.9742999999999999E-11</c:v>
                </c:pt>
                <c:pt idx="5771">
                  <c:v>-3.2686999999999999E-11</c:v>
                </c:pt>
                <c:pt idx="5772">
                  <c:v>-3.6014999999999998E-11</c:v>
                </c:pt>
                <c:pt idx="5773">
                  <c:v>-3.7810999999999999E-11</c:v>
                </c:pt>
                <c:pt idx="5774">
                  <c:v>-3.6358E-11</c:v>
                </c:pt>
                <c:pt idx="5775">
                  <c:v>-3.0807999999999997E-11</c:v>
                </c:pt>
                <c:pt idx="5776">
                  <c:v>-2.1935999999999999E-11</c:v>
                </c:pt>
                <c:pt idx="5777">
                  <c:v>-1.1585E-11</c:v>
                </c:pt>
                <c:pt idx="5778">
                  <c:v>-6.4199999999999999E-13</c:v>
                </c:pt>
                <c:pt idx="5779">
                  <c:v>7.4920000000000008E-12</c:v>
                </c:pt>
                <c:pt idx="5780">
                  <c:v>1.4252E-11</c:v>
                </c:pt>
                <c:pt idx="5781">
                  <c:v>1.9353E-11</c:v>
                </c:pt>
                <c:pt idx="5782">
                  <c:v>2.3729999999999998E-11</c:v>
                </c:pt>
                <c:pt idx="5783">
                  <c:v>3.2205E-11</c:v>
                </c:pt>
                <c:pt idx="5784">
                  <c:v>3.1833999999999997E-11</c:v>
                </c:pt>
                <c:pt idx="5785">
                  <c:v>3.8997000000000001E-11</c:v>
                </c:pt>
                <c:pt idx="5786">
                  <c:v>4.1386999999999999E-11</c:v>
                </c:pt>
                <c:pt idx="5787">
                  <c:v>4.0401E-11</c:v>
                </c:pt>
                <c:pt idx="5788">
                  <c:v>3.9901000000000001E-11</c:v>
                </c:pt>
                <c:pt idx="5789">
                  <c:v>3.9220000000000001E-11</c:v>
                </c:pt>
                <c:pt idx="5790">
                  <c:v>3.9504999999999997E-11</c:v>
                </c:pt>
                <c:pt idx="5791">
                  <c:v>4.2479000000000003E-11</c:v>
                </c:pt>
                <c:pt idx="5792">
                  <c:v>4.6078E-11</c:v>
                </c:pt>
                <c:pt idx="5793">
                  <c:v>4.9908000000000001E-11</c:v>
                </c:pt>
                <c:pt idx="5794">
                  <c:v>5.0495000000000002E-11</c:v>
                </c:pt>
                <c:pt idx="5795">
                  <c:v>4.9304999999999998E-11</c:v>
                </c:pt>
                <c:pt idx="5796">
                  <c:v>4.3856000000000002E-11</c:v>
                </c:pt>
                <c:pt idx="5797">
                  <c:v>3.3888000000000001E-11</c:v>
                </c:pt>
                <c:pt idx="5798">
                  <c:v>2.3401999999999999E-11</c:v>
                </c:pt>
                <c:pt idx="5799">
                  <c:v>1.1427E-11</c:v>
                </c:pt>
                <c:pt idx="5800">
                  <c:v>1.1399999999999999E-13</c:v>
                </c:pt>
                <c:pt idx="5801">
                  <c:v>-1.3042999999999999E-11</c:v>
                </c:pt>
                <c:pt idx="5802">
                  <c:v>-2.8015E-11</c:v>
                </c:pt>
                <c:pt idx="5803">
                  <c:v>-3.9586E-11</c:v>
                </c:pt>
                <c:pt idx="5804">
                  <c:v>-4.5646000000000003E-11</c:v>
                </c:pt>
                <c:pt idx="5805">
                  <c:v>-4.3855E-11</c:v>
                </c:pt>
                <c:pt idx="5806">
                  <c:v>-3.5599999999999999E-11</c:v>
                </c:pt>
                <c:pt idx="5807">
                  <c:v>-2.9552999999999997E-11</c:v>
                </c:pt>
                <c:pt idx="5808">
                  <c:v>-2.4809000000000001E-11</c:v>
                </c:pt>
                <c:pt idx="5809">
                  <c:v>-1.4718000000000001E-11</c:v>
                </c:pt>
                <c:pt idx="5810">
                  <c:v>-5.5710000000000004E-12</c:v>
                </c:pt>
                <c:pt idx="5811">
                  <c:v>-3.3599999999999998E-13</c:v>
                </c:pt>
                <c:pt idx="5812">
                  <c:v>2.6780000000000001E-12</c:v>
                </c:pt>
                <c:pt idx="5813">
                  <c:v>2.8830000000000001E-12</c:v>
                </c:pt>
                <c:pt idx="5814">
                  <c:v>1.8890000000000001E-12</c:v>
                </c:pt>
                <c:pt idx="5815">
                  <c:v>5.8000000000000005E-14</c:v>
                </c:pt>
                <c:pt idx="5816">
                  <c:v>-2.915E-12</c:v>
                </c:pt>
                <c:pt idx="5817">
                  <c:v>1.203E-12</c:v>
                </c:pt>
                <c:pt idx="5818">
                  <c:v>-1.238E-12</c:v>
                </c:pt>
                <c:pt idx="5819">
                  <c:v>-6.2900000000000005E-13</c:v>
                </c:pt>
                <c:pt idx="5820">
                  <c:v>-2.7599999999999999E-13</c:v>
                </c:pt>
                <c:pt idx="5821">
                  <c:v>3.9280000000000002E-12</c:v>
                </c:pt>
                <c:pt idx="5822">
                  <c:v>1.2773E-11</c:v>
                </c:pt>
                <c:pt idx="5823">
                  <c:v>2.4444E-11</c:v>
                </c:pt>
                <c:pt idx="5824">
                  <c:v>3.4624000000000001E-11</c:v>
                </c:pt>
                <c:pt idx="5825">
                  <c:v>3.9480999999999998E-11</c:v>
                </c:pt>
                <c:pt idx="5826">
                  <c:v>3.9544000000000002E-11</c:v>
                </c:pt>
                <c:pt idx="5827">
                  <c:v>3.8349E-11</c:v>
                </c:pt>
                <c:pt idx="5828">
                  <c:v>3.7682999999999999E-11</c:v>
                </c:pt>
                <c:pt idx="5829">
                  <c:v>4.1285999999999998E-11</c:v>
                </c:pt>
                <c:pt idx="5830">
                  <c:v>4.0621E-11</c:v>
                </c:pt>
                <c:pt idx="5831">
                  <c:v>3.8380000000000001E-11</c:v>
                </c:pt>
                <c:pt idx="5832">
                  <c:v>3.7138999999999998E-11</c:v>
                </c:pt>
                <c:pt idx="5833">
                  <c:v>2.8794999999999999E-11</c:v>
                </c:pt>
                <c:pt idx="5834">
                  <c:v>2.2117999999999999E-11</c:v>
                </c:pt>
                <c:pt idx="5835">
                  <c:v>1.8982999999999999E-11</c:v>
                </c:pt>
                <c:pt idx="5836">
                  <c:v>1.6950999999999999E-11</c:v>
                </c:pt>
                <c:pt idx="5837">
                  <c:v>1.3120000000000001E-11</c:v>
                </c:pt>
                <c:pt idx="5838">
                  <c:v>4.531E-12</c:v>
                </c:pt>
                <c:pt idx="5839">
                  <c:v>-7.7059999999999997E-12</c:v>
                </c:pt>
                <c:pt idx="5840">
                  <c:v>-9.2790000000000003E-12</c:v>
                </c:pt>
                <c:pt idx="5841">
                  <c:v>-1.6597999999999999E-11</c:v>
                </c:pt>
                <c:pt idx="5842">
                  <c:v>-1.6846999999999999E-11</c:v>
                </c:pt>
                <c:pt idx="5843">
                  <c:v>-1.4128E-11</c:v>
                </c:pt>
                <c:pt idx="5844">
                  <c:v>-1.4161E-11</c:v>
                </c:pt>
                <c:pt idx="5845">
                  <c:v>-2.394E-11</c:v>
                </c:pt>
                <c:pt idx="5846">
                  <c:v>-2.4888E-11</c:v>
                </c:pt>
                <c:pt idx="5847">
                  <c:v>-2.5397000000000001E-11</c:v>
                </c:pt>
                <c:pt idx="5848">
                  <c:v>-2.7134999999999999E-11</c:v>
                </c:pt>
                <c:pt idx="5849">
                  <c:v>-2.2706999999999998E-11</c:v>
                </c:pt>
                <c:pt idx="5850">
                  <c:v>-1.7556999999999999E-11</c:v>
                </c:pt>
                <c:pt idx="5851">
                  <c:v>-1.1600000000000001E-11</c:v>
                </c:pt>
                <c:pt idx="5852">
                  <c:v>-8.662E-12</c:v>
                </c:pt>
                <c:pt idx="5853">
                  <c:v>-9.3240000000000003E-12</c:v>
                </c:pt>
                <c:pt idx="5854">
                  <c:v>-1.1606E-11</c:v>
                </c:pt>
                <c:pt idx="5855">
                  <c:v>-1.4701999999999999E-11</c:v>
                </c:pt>
                <c:pt idx="5856">
                  <c:v>-1.6116E-11</c:v>
                </c:pt>
                <c:pt idx="5857">
                  <c:v>-1.5032999999999999E-11</c:v>
                </c:pt>
                <c:pt idx="5858">
                  <c:v>-1.3718E-11</c:v>
                </c:pt>
                <c:pt idx="5859">
                  <c:v>-8.3149999999999992E-12</c:v>
                </c:pt>
                <c:pt idx="5860">
                  <c:v>1.159E-12</c:v>
                </c:pt>
                <c:pt idx="5861">
                  <c:v>3.637E-12</c:v>
                </c:pt>
                <c:pt idx="5862">
                  <c:v>7.0189999999999999E-12</c:v>
                </c:pt>
                <c:pt idx="5863">
                  <c:v>1.2571E-11</c:v>
                </c:pt>
                <c:pt idx="5864">
                  <c:v>2.4268999999999998E-11</c:v>
                </c:pt>
                <c:pt idx="5865">
                  <c:v>4.1266999999999997E-11</c:v>
                </c:pt>
                <c:pt idx="5866">
                  <c:v>3.6549999999999999E-11</c:v>
                </c:pt>
                <c:pt idx="5867">
                  <c:v>7.6831999999999999E-11</c:v>
                </c:pt>
                <c:pt idx="5868">
                  <c:v>7.2234000000000001E-11</c:v>
                </c:pt>
                <c:pt idx="5869">
                  <c:v>6.4913999999999994E-11</c:v>
                </c:pt>
                <c:pt idx="5870">
                  <c:v>5.2110999999999997E-11</c:v>
                </c:pt>
                <c:pt idx="5871">
                  <c:v>4.2158000000000002E-11</c:v>
                </c:pt>
                <c:pt idx="5872">
                  <c:v>2.1731000000000001E-11</c:v>
                </c:pt>
                <c:pt idx="5873">
                  <c:v>7.5799999999999996E-12</c:v>
                </c:pt>
                <c:pt idx="5874">
                  <c:v>-2.9219999999999999E-12</c:v>
                </c:pt>
                <c:pt idx="5875">
                  <c:v>-7.3750000000000004E-12</c:v>
                </c:pt>
                <c:pt idx="5876">
                  <c:v>-5.7920000000000004E-12</c:v>
                </c:pt>
                <c:pt idx="5877">
                  <c:v>-1.067E-12</c:v>
                </c:pt>
                <c:pt idx="5878">
                  <c:v>-4.7579999999999997E-12</c:v>
                </c:pt>
                <c:pt idx="5879">
                  <c:v>-1.0953E-11</c:v>
                </c:pt>
                <c:pt idx="5880">
                  <c:v>-1.6920000000000001E-11</c:v>
                </c:pt>
                <c:pt idx="5881">
                  <c:v>-2.3172999999999999E-11</c:v>
                </c:pt>
                <c:pt idx="5882">
                  <c:v>-3.1198999999999997E-11</c:v>
                </c:pt>
                <c:pt idx="5883">
                  <c:v>-3.8607999999999999E-11</c:v>
                </c:pt>
                <c:pt idx="5884">
                  <c:v>-4.2879000000000003E-11</c:v>
                </c:pt>
                <c:pt idx="5885">
                  <c:v>-4.3606000000000003E-11</c:v>
                </c:pt>
                <c:pt idx="5886">
                  <c:v>-4.5474000000000001E-11</c:v>
                </c:pt>
                <c:pt idx="5887">
                  <c:v>-4.3771999999999999E-11</c:v>
                </c:pt>
                <c:pt idx="5888">
                  <c:v>-3.3504999999999998E-11</c:v>
                </c:pt>
                <c:pt idx="5889">
                  <c:v>-2.4974000000000001E-11</c:v>
                </c:pt>
                <c:pt idx="5890">
                  <c:v>-1.7662000000000001E-11</c:v>
                </c:pt>
                <c:pt idx="5891">
                  <c:v>-1.3320999999999999E-11</c:v>
                </c:pt>
                <c:pt idx="5892">
                  <c:v>-9.9150000000000005E-12</c:v>
                </c:pt>
                <c:pt idx="5893">
                  <c:v>-1.1668000000000001E-11</c:v>
                </c:pt>
                <c:pt idx="5894">
                  <c:v>-9.8939999999999996E-12</c:v>
                </c:pt>
                <c:pt idx="5895">
                  <c:v>-6.306E-12</c:v>
                </c:pt>
                <c:pt idx="5896">
                  <c:v>-3.6550000000000001E-12</c:v>
                </c:pt>
                <c:pt idx="5897">
                  <c:v>-1.1606E-11</c:v>
                </c:pt>
                <c:pt idx="5898">
                  <c:v>-8.7020000000000007E-12</c:v>
                </c:pt>
                <c:pt idx="5899">
                  <c:v>-5.3400000000000003E-12</c:v>
                </c:pt>
                <c:pt idx="5900">
                  <c:v>4.936E-12</c:v>
                </c:pt>
                <c:pt idx="5901">
                  <c:v>1.8521E-11</c:v>
                </c:pt>
                <c:pt idx="5902">
                  <c:v>4.3615000000000003E-11</c:v>
                </c:pt>
                <c:pt idx="5903">
                  <c:v>5.1341000000000003E-11</c:v>
                </c:pt>
                <c:pt idx="5904">
                  <c:v>6.0083999999999996E-11</c:v>
                </c:pt>
                <c:pt idx="5905">
                  <c:v>6.2753000000000003E-11</c:v>
                </c:pt>
                <c:pt idx="5906">
                  <c:v>6.3788999999999998E-11</c:v>
                </c:pt>
                <c:pt idx="5907">
                  <c:v>5.7747000000000001E-11</c:v>
                </c:pt>
                <c:pt idx="5908">
                  <c:v>4.4922000000000003E-11</c:v>
                </c:pt>
                <c:pt idx="5909">
                  <c:v>2.9280000000000001E-11</c:v>
                </c:pt>
                <c:pt idx="5910">
                  <c:v>1.3432E-11</c:v>
                </c:pt>
                <c:pt idx="5911">
                  <c:v>-1.295E-12</c:v>
                </c:pt>
                <c:pt idx="5912">
                  <c:v>-1.3423999999999999E-11</c:v>
                </c:pt>
                <c:pt idx="5913">
                  <c:v>-2.119E-11</c:v>
                </c:pt>
                <c:pt idx="5914">
                  <c:v>-2.7606E-11</c:v>
                </c:pt>
                <c:pt idx="5915">
                  <c:v>-2.9561999999999997E-11</c:v>
                </c:pt>
                <c:pt idx="5916">
                  <c:v>-2.9368E-11</c:v>
                </c:pt>
                <c:pt idx="5917">
                  <c:v>-2.4688E-11</c:v>
                </c:pt>
                <c:pt idx="5918">
                  <c:v>-2.0103999999999999E-11</c:v>
                </c:pt>
                <c:pt idx="5919">
                  <c:v>-1.5626999999999999E-11</c:v>
                </c:pt>
                <c:pt idx="5920">
                  <c:v>-1.3868E-11</c:v>
                </c:pt>
                <c:pt idx="5921">
                  <c:v>-1.3054E-11</c:v>
                </c:pt>
                <c:pt idx="5922">
                  <c:v>-1.3688000000000001E-11</c:v>
                </c:pt>
                <c:pt idx="5923">
                  <c:v>-2.2989000000000001E-11</c:v>
                </c:pt>
                <c:pt idx="5924">
                  <c:v>-3.2505999999999997E-11</c:v>
                </c:pt>
                <c:pt idx="5925">
                  <c:v>-4.2030000000000002E-11</c:v>
                </c:pt>
                <c:pt idx="5926">
                  <c:v>-4.6782999999999999E-11</c:v>
                </c:pt>
                <c:pt idx="5927">
                  <c:v>-4.9777999999999997E-11</c:v>
                </c:pt>
                <c:pt idx="5928">
                  <c:v>-5.1625000000000003E-11</c:v>
                </c:pt>
                <c:pt idx="5929">
                  <c:v>-5.1249000000000002E-11</c:v>
                </c:pt>
                <c:pt idx="5930">
                  <c:v>-4.4189000000000002E-11</c:v>
                </c:pt>
                <c:pt idx="5931">
                  <c:v>-3.5977000000000001E-11</c:v>
                </c:pt>
                <c:pt idx="5932">
                  <c:v>-3.1760000000000002E-11</c:v>
                </c:pt>
                <c:pt idx="5933">
                  <c:v>-2.4494999999999999E-11</c:v>
                </c:pt>
                <c:pt idx="5934">
                  <c:v>-7.9019999999999992E-12</c:v>
                </c:pt>
                <c:pt idx="5935">
                  <c:v>1.0931E-11</c:v>
                </c:pt>
                <c:pt idx="5936">
                  <c:v>3.1054000000000001E-11</c:v>
                </c:pt>
                <c:pt idx="5937">
                  <c:v>4.8254999999999999E-11</c:v>
                </c:pt>
                <c:pt idx="5938">
                  <c:v>5.4688000000000003E-11</c:v>
                </c:pt>
                <c:pt idx="5939">
                  <c:v>5.5921000000000001E-11</c:v>
                </c:pt>
                <c:pt idx="5940">
                  <c:v>4.3013999999999997E-11</c:v>
                </c:pt>
                <c:pt idx="5941">
                  <c:v>3.5186999999999997E-11</c:v>
                </c:pt>
                <c:pt idx="5942">
                  <c:v>2.4746E-11</c:v>
                </c:pt>
                <c:pt idx="5943">
                  <c:v>1.8556999999999999E-11</c:v>
                </c:pt>
                <c:pt idx="5944">
                  <c:v>1.4282000000000001E-11</c:v>
                </c:pt>
                <c:pt idx="5945">
                  <c:v>9.8359999999999997E-12</c:v>
                </c:pt>
                <c:pt idx="5946">
                  <c:v>3.65E-12</c:v>
                </c:pt>
                <c:pt idx="5947">
                  <c:v>-2.8000000000000002E-13</c:v>
                </c:pt>
                <c:pt idx="5948">
                  <c:v>3.5000000000000002E-13</c:v>
                </c:pt>
                <c:pt idx="5949">
                  <c:v>-2.5339999999999999E-12</c:v>
                </c:pt>
                <c:pt idx="5950">
                  <c:v>-1.51E-12</c:v>
                </c:pt>
                <c:pt idx="5951">
                  <c:v>2.4119999999999998E-12</c:v>
                </c:pt>
                <c:pt idx="5952">
                  <c:v>6.8559999999999999E-12</c:v>
                </c:pt>
                <c:pt idx="5953">
                  <c:v>9.1639999999999993E-12</c:v>
                </c:pt>
                <c:pt idx="5954">
                  <c:v>7.6720000000000004E-12</c:v>
                </c:pt>
                <c:pt idx="5955">
                  <c:v>2.0359999999999998E-12</c:v>
                </c:pt>
                <c:pt idx="5956">
                  <c:v>-5.7210000000000004E-12</c:v>
                </c:pt>
                <c:pt idx="5957">
                  <c:v>-1.5837999999999999E-11</c:v>
                </c:pt>
                <c:pt idx="5958">
                  <c:v>-2.4745000000000001E-11</c:v>
                </c:pt>
                <c:pt idx="5959">
                  <c:v>-3.7868999999999999E-11</c:v>
                </c:pt>
                <c:pt idx="5960">
                  <c:v>-5.3065E-11</c:v>
                </c:pt>
                <c:pt idx="5961">
                  <c:v>-6.3437000000000003E-11</c:v>
                </c:pt>
                <c:pt idx="5962">
                  <c:v>-6.7753999999999994E-11</c:v>
                </c:pt>
                <c:pt idx="5963">
                  <c:v>-6.5796999999999995E-11</c:v>
                </c:pt>
                <c:pt idx="5964">
                  <c:v>-6.2635999999999994E-11</c:v>
                </c:pt>
                <c:pt idx="5965">
                  <c:v>-5.3680999999999998E-11</c:v>
                </c:pt>
                <c:pt idx="5966">
                  <c:v>-3.8546999999999999E-11</c:v>
                </c:pt>
                <c:pt idx="5967">
                  <c:v>-8.9820000000000003E-12</c:v>
                </c:pt>
                <c:pt idx="5968">
                  <c:v>-1.8506000000000001E-11</c:v>
                </c:pt>
                <c:pt idx="5969">
                  <c:v>-1.8315E-11</c:v>
                </c:pt>
                <c:pt idx="5970">
                  <c:v>-1.2757E-11</c:v>
                </c:pt>
                <c:pt idx="5971">
                  <c:v>-3.9289999999999999E-12</c:v>
                </c:pt>
                <c:pt idx="5972">
                  <c:v>4.7599999999999999E-13</c:v>
                </c:pt>
                <c:pt idx="5973">
                  <c:v>7.6910000000000002E-12</c:v>
                </c:pt>
                <c:pt idx="5974">
                  <c:v>-9.0860000000000007E-12</c:v>
                </c:pt>
                <c:pt idx="5975">
                  <c:v>1.6588E-11</c:v>
                </c:pt>
                <c:pt idx="5976">
                  <c:v>1.3686E-11</c:v>
                </c:pt>
                <c:pt idx="5977">
                  <c:v>1.0899E-11</c:v>
                </c:pt>
                <c:pt idx="5978">
                  <c:v>-1.111E-12</c:v>
                </c:pt>
                <c:pt idx="5979">
                  <c:v>9.4440999999999995E-11</c:v>
                </c:pt>
                <c:pt idx="5980">
                  <c:v>2.2706E-11</c:v>
                </c:pt>
                <c:pt idx="5981">
                  <c:v>2.0045999999999999E-11</c:v>
                </c:pt>
                <c:pt idx="5982">
                  <c:v>3.0960000000000002E-11</c:v>
                </c:pt>
                <c:pt idx="5983">
                  <c:v>3.1788000000000003E-11</c:v>
                </c:pt>
                <c:pt idx="5984">
                  <c:v>3.4084000000000002E-11</c:v>
                </c:pt>
                <c:pt idx="5985">
                  <c:v>3.0899999999999998E-11</c:v>
                </c:pt>
                <c:pt idx="5986">
                  <c:v>2.4163E-11</c:v>
                </c:pt>
                <c:pt idx="5987">
                  <c:v>1.6352000000000001E-11</c:v>
                </c:pt>
                <c:pt idx="5988">
                  <c:v>8.7349999999999994E-12</c:v>
                </c:pt>
                <c:pt idx="5989">
                  <c:v>-6.4399999999999998E-13</c:v>
                </c:pt>
                <c:pt idx="5990">
                  <c:v>-1.1447E-11</c:v>
                </c:pt>
                <c:pt idx="5991">
                  <c:v>-1.9981999999999999E-11</c:v>
                </c:pt>
                <c:pt idx="5992">
                  <c:v>-2.5940999999999999E-11</c:v>
                </c:pt>
                <c:pt idx="5993">
                  <c:v>-3.2789000000000002E-11</c:v>
                </c:pt>
                <c:pt idx="5994">
                  <c:v>-3.7256E-11</c:v>
                </c:pt>
                <c:pt idx="5995">
                  <c:v>-3.7601E-11</c:v>
                </c:pt>
                <c:pt idx="5996">
                  <c:v>-3.6997999999999997E-11</c:v>
                </c:pt>
                <c:pt idx="5997">
                  <c:v>-3.6332999999999999E-11</c:v>
                </c:pt>
                <c:pt idx="5998">
                  <c:v>-3.6940999999999999E-11</c:v>
                </c:pt>
                <c:pt idx="5999">
                  <c:v>-3.6976000000000002E-11</c:v>
                </c:pt>
                <c:pt idx="6000">
                  <c:v>-4.0665999999999998E-11</c:v>
                </c:pt>
                <c:pt idx="6001">
                  <c:v>-4.8415999999999997E-11</c:v>
                </c:pt>
                <c:pt idx="6002">
                  <c:v>-5.7436000000000002E-11</c:v>
                </c:pt>
                <c:pt idx="6003">
                  <c:v>-6.4525000000000005E-11</c:v>
                </c:pt>
                <c:pt idx="6004">
                  <c:v>-6.5165000000000002E-11</c:v>
                </c:pt>
                <c:pt idx="6005">
                  <c:v>-5.7280999999999997E-11</c:v>
                </c:pt>
                <c:pt idx="6006">
                  <c:v>-5.1850000000000001E-11</c:v>
                </c:pt>
                <c:pt idx="6007">
                  <c:v>-5.5088000000000003E-11</c:v>
                </c:pt>
                <c:pt idx="6008">
                  <c:v>-4.7456000000000001E-11</c:v>
                </c:pt>
                <c:pt idx="6009">
                  <c:v>-2.8289000000000001E-11</c:v>
                </c:pt>
                <c:pt idx="6010">
                  <c:v>-6.4760000000000003E-12</c:v>
                </c:pt>
                <c:pt idx="6011">
                  <c:v>1.3418E-11</c:v>
                </c:pt>
                <c:pt idx="6012">
                  <c:v>2.7029E-11</c:v>
                </c:pt>
                <c:pt idx="6013">
                  <c:v>3.0975999999999997E-11</c:v>
                </c:pt>
                <c:pt idx="6014">
                  <c:v>3.2251000000000001E-11</c:v>
                </c:pt>
                <c:pt idx="6015">
                  <c:v>2.9378999999999997E-11</c:v>
                </c:pt>
                <c:pt idx="6016">
                  <c:v>2.1919000000000001E-11</c:v>
                </c:pt>
                <c:pt idx="6017">
                  <c:v>1.7281E-11</c:v>
                </c:pt>
                <c:pt idx="6018">
                  <c:v>1.1164E-11</c:v>
                </c:pt>
                <c:pt idx="6019">
                  <c:v>7.3829999999999995E-12</c:v>
                </c:pt>
                <c:pt idx="6020">
                  <c:v>4.189E-12</c:v>
                </c:pt>
                <c:pt idx="6021">
                  <c:v>8.8959999999999993E-12</c:v>
                </c:pt>
                <c:pt idx="6022">
                  <c:v>1.5716E-11</c:v>
                </c:pt>
                <c:pt idx="6023">
                  <c:v>2.0306E-11</c:v>
                </c:pt>
                <c:pt idx="6024">
                  <c:v>2.1911000000000001E-11</c:v>
                </c:pt>
                <c:pt idx="6025">
                  <c:v>1.6107999999999999E-11</c:v>
                </c:pt>
                <c:pt idx="6026">
                  <c:v>8.407E-12</c:v>
                </c:pt>
                <c:pt idx="6027">
                  <c:v>2.3999999999999999E-12</c:v>
                </c:pt>
                <c:pt idx="6028">
                  <c:v>7.1799999999999997E-13</c:v>
                </c:pt>
                <c:pt idx="6029">
                  <c:v>-7.5210000000000008E-12</c:v>
                </c:pt>
                <c:pt idx="6030">
                  <c:v>-1.3806E-11</c:v>
                </c:pt>
                <c:pt idx="6031">
                  <c:v>-2.1601000000000001E-11</c:v>
                </c:pt>
                <c:pt idx="6032">
                  <c:v>-3.1174999999999998E-11</c:v>
                </c:pt>
                <c:pt idx="6033">
                  <c:v>-3.4679000000000001E-11</c:v>
                </c:pt>
                <c:pt idx="6034">
                  <c:v>-5.5988000000000001E-11</c:v>
                </c:pt>
                <c:pt idx="6035">
                  <c:v>-7.2065999999999994E-11</c:v>
                </c:pt>
                <c:pt idx="6036">
                  <c:v>-8.1958999999999998E-11</c:v>
                </c:pt>
                <c:pt idx="6037">
                  <c:v>-8.6484000000000003E-11</c:v>
                </c:pt>
                <c:pt idx="6038">
                  <c:v>-8.6657999999999997E-11</c:v>
                </c:pt>
                <c:pt idx="6039">
                  <c:v>-7.9865E-11</c:v>
                </c:pt>
                <c:pt idx="6040">
                  <c:v>-6.5634000000000006E-11</c:v>
                </c:pt>
                <c:pt idx="6041">
                  <c:v>-4.8831000000000003E-11</c:v>
                </c:pt>
                <c:pt idx="6042">
                  <c:v>-3.4881999999999998E-11</c:v>
                </c:pt>
                <c:pt idx="6043">
                  <c:v>-1.9437E-11</c:v>
                </c:pt>
                <c:pt idx="6044">
                  <c:v>-8.6850000000000003E-12</c:v>
                </c:pt>
                <c:pt idx="6045">
                  <c:v>-1.1545999999999999E-11</c:v>
                </c:pt>
                <c:pt idx="6046">
                  <c:v>-1.6978000000000001E-11</c:v>
                </c:pt>
                <c:pt idx="6047">
                  <c:v>-1.9468000000000001E-11</c:v>
                </c:pt>
                <c:pt idx="6048">
                  <c:v>-1.7593000000000001E-11</c:v>
                </c:pt>
                <c:pt idx="6049">
                  <c:v>-1.1386E-11</c:v>
                </c:pt>
                <c:pt idx="6050">
                  <c:v>-4.1880000000000003E-12</c:v>
                </c:pt>
                <c:pt idx="6051">
                  <c:v>4.1999999999999998E-13</c:v>
                </c:pt>
                <c:pt idx="6052">
                  <c:v>1.24E-13</c:v>
                </c:pt>
                <c:pt idx="6053">
                  <c:v>5.8600000000000003E-13</c:v>
                </c:pt>
                <c:pt idx="6054">
                  <c:v>1.967E-12</c:v>
                </c:pt>
                <c:pt idx="6055">
                  <c:v>5.6779999999999998E-12</c:v>
                </c:pt>
                <c:pt idx="6056">
                  <c:v>8.2059999999999996E-12</c:v>
                </c:pt>
                <c:pt idx="6057">
                  <c:v>8.5279999999999992E-12</c:v>
                </c:pt>
                <c:pt idx="6058">
                  <c:v>1.084E-11</c:v>
                </c:pt>
                <c:pt idx="6059">
                  <c:v>1.4785999999999999E-11</c:v>
                </c:pt>
                <c:pt idx="6060">
                  <c:v>1.8688000000000001E-11</c:v>
                </c:pt>
                <c:pt idx="6061">
                  <c:v>2.274E-11</c:v>
                </c:pt>
                <c:pt idx="6062">
                  <c:v>2.7057000000000002E-11</c:v>
                </c:pt>
                <c:pt idx="6063">
                  <c:v>2.4540999999999999E-11</c:v>
                </c:pt>
                <c:pt idx="6064">
                  <c:v>1.6451000000000001E-11</c:v>
                </c:pt>
                <c:pt idx="6065">
                  <c:v>5.4549999999999997E-12</c:v>
                </c:pt>
                <c:pt idx="6066">
                  <c:v>-8.8059999999999994E-12</c:v>
                </c:pt>
                <c:pt idx="6067">
                  <c:v>-2.5609999999999999E-11</c:v>
                </c:pt>
                <c:pt idx="6068">
                  <c:v>-4.2851999999999997E-11</c:v>
                </c:pt>
                <c:pt idx="6069">
                  <c:v>-5.6994999999999999E-11</c:v>
                </c:pt>
                <c:pt idx="6070">
                  <c:v>-6.3833999999999996E-11</c:v>
                </c:pt>
                <c:pt idx="6071">
                  <c:v>-6.6991000000000002E-11</c:v>
                </c:pt>
                <c:pt idx="6072">
                  <c:v>-6.3877000000000003E-11</c:v>
                </c:pt>
                <c:pt idx="6073">
                  <c:v>-6.0347999999999999E-11</c:v>
                </c:pt>
                <c:pt idx="6074">
                  <c:v>-5.5250999999999999E-11</c:v>
                </c:pt>
                <c:pt idx="6075">
                  <c:v>-4.8482000000000001E-11</c:v>
                </c:pt>
                <c:pt idx="6076">
                  <c:v>-4.4087E-11</c:v>
                </c:pt>
                <c:pt idx="6077">
                  <c:v>-4.3770000000000001E-11</c:v>
                </c:pt>
                <c:pt idx="6078">
                  <c:v>-4.6974000000000002E-11</c:v>
                </c:pt>
                <c:pt idx="6079">
                  <c:v>-4.8544000000000003E-11</c:v>
                </c:pt>
                <c:pt idx="6080">
                  <c:v>-5.4438999999999999E-11</c:v>
                </c:pt>
                <c:pt idx="6081">
                  <c:v>-5.6474999999999998E-11</c:v>
                </c:pt>
                <c:pt idx="6082">
                  <c:v>-4.2751000000000003E-11</c:v>
                </c:pt>
                <c:pt idx="6083">
                  <c:v>-3.8332999999999998E-11</c:v>
                </c:pt>
                <c:pt idx="6084">
                  <c:v>-3.0713999999999999E-11</c:v>
                </c:pt>
                <c:pt idx="6085">
                  <c:v>-2.3516000000000001E-11</c:v>
                </c:pt>
                <c:pt idx="6086">
                  <c:v>-1.3987E-11</c:v>
                </c:pt>
                <c:pt idx="6087">
                  <c:v>2.1494E-11</c:v>
                </c:pt>
                <c:pt idx="6088">
                  <c:v>-2.873E-12</c:v>
                </c:pt>
                <c:pt idx="6089">
                  <c:v>6.9379999999999997E-12</c:v>
                </c:pt>
                <c:pt idx="6090">
                  <c:v>1.0054999999999999E-11</c:v>
                </c:pt>
                <c:pt idx="6091">
                  <c:v>1.2516E-11</c:v>
                </c:pt>
                <c:pt idx="6092">
                  <c:v>1.1012999999999999E-11</c:v>
                </c:pt>
                <c:pt idx="6093">
                  <c:v>1.0112000000000001E-11</c:v>
                </c:pt>
                <c:pt idx="6094">
                  <c:v>6.7429999999999998E-12</c:v>
                </c:pt>
                <c:pt idx="6095">
                  <c:v>2.017E-12</c:v>
                </c:pt>
                <c:pt idx="6096">
                  <c:v>-2.3950000000000002E-12</c:v>
                </c:pt>
                <c:pt idx="6097">
                  <c:v>-5.454E-12</c:v>
                </c:pt>
                <c:pt idx="6098">
                  <c:v>-6.0249999999999999E-12</c:v>
                </c:pt>
                <c:pt idx="6099">
                  <c:v>-2.0900000000000002E-12</c:v>
                </c:pt>
                <c:pt idx="6100">
                  <c:v>6.4149999999999996E-12</c:v>
                </c:pt>
                <c:pt idx="6101">
                  <c:v>1.6005999999999999E-11</c:v>
                </c:pt>
                <c:pt idx="6102">
                  <c:v>2.068E-11</c:v>
                </c:pt>
                <c:pt idx="6103">
                  <c:v>1.5477000000000001E-11</c:v>
                </c:pt>
                <c:pt idx="6104">
                  <c:v>5.1590000000000001E-12</c:v>
                </c:pt>
                <c:pt idx="6105">
                  <c:v>-8.3379999999999994E-12</c:v>
                </c:pt>
                <c:pt idx="6106">
                  <c:v>3.4519999999999998E-12</c:v>
                </c:pt>
                <c:pt idx="6107">
                  <c:v>-4.0949000000000003E-11</c:v>
                </c:pt>
                <c:pt idx="6108">
                  <c:v>-5.5005000000000002E-11</c:v>
                </c:pt>
                <c:pt idx="6109">
                  <c:v>-6.4115000000000003E-11</c:v>
                </c:pt>
                <c:pt idx="6110">
                  <c:v>-6.9004000000000003E-11</c:v>
                </c:pt>
                <c:pt idx="6111">
                  <c:v>-7.0355999999999995E-11</c:v>
                </c:pt>
                <c:pt idx="6112">
                  <c:v>-6.5608999999999998E-11</c:v>
                </c:pt>
                <c:pt idx="6113">
                  <c:v>-5.9604999999999997E-11</c:v>
                </c:pt>
                <c:pt idx="6114">
                  <c:v>-5.5894000000000002E-11</c:v>
                </c:pt>
                <c:pt idx="6115">
                  <c:v>-6.0794E-11</c:v>
                </c:pt>
                <c:pt idx="6116">
                  <c:v>-9.4560000000000001E-12</c:v>
                </c:pt>
                <c:pt idx="6117">
                  <c:v>-5.0275999999999998E-11</c:v>
                </c:pt>
                <c:pt idx="6118">
                  <c:v>-6.2893999999999998E-11</c:v>
                </c:pt>
                <c:pt idx="6119">
                  <c:v>-5.6471000000000002E-11</c:v>
                </c:pt>
                <c:pt idx="6120">
                  <c:v>-5.3505E-11</c:v>
                </c:pt>
                <c:pt idx="6121">
                  <c:v>-4.2644000000000003E-11</c:v>
                </c:pt>
                <c:pt idx="6122">
                  <c:v>-3.1424999999999997E-11</c:v>
                </c:pt>
                <c:pt idx="6123">
                  <c:v>-2.3349999999999999E-11</c:v>
                </c:pt>
                <c:pt idx="6124">
                  <c:v>-1.6779E-11</c:v>
                </c:pt>
                <c:pt idx="6125">
                  <c:v>-1.0903000000000001E-11</c:v>
                </c:pt>
                <c:pt idx="6126">
                  <c:v>-1.4893E-11</c:v>
                </c:pt>
                <c:pt idx="6127">
                  <c:v>-1.7019000000000001E-11</c:v>
                </c:pt>
                <c:pt idx="6128">
                  <c:v>-1.5234000000000001E-11</c:v>
                </c:pt>
                <c:pt idx="6129">
                  <c:v>-1.0887000000000001E-11</c:v>
                </c:pt>
                <c:pt idx="6130">
                  <c:v>-5.1839999999999997E-12</c:v>
                </c:pt>
                <c:pt idx="6131">
                  <c:v>5.446E-12</c:v>
                </c:pt>
                <c:pt idx="6132">
                  <c:v>1.1682E-11</c:v>
                </c:pt>
                <c:pt idx="6133">
                  <c:v>1.7599E-11</c:v>
                </c:pt>
                <c:pt idx="6134">
                  <c:v>2.4678000000000001E-11</c:v>
                </c:pt>
                <c:pt idx="6135">
                  <c:v>2.3436999999999999E-11</c:v>
                </c:pt>
                <c:pt idx="6136">
                  <c:v>2.0874999999999999E-11</c:v>
                </c:pt>
                <c:pt idx="6137">
                  <c:v>1.1454E-11</c:v>
                </c:pt>
                <c:pt idx="6138">
                  <c:v>4.147E-12</c:v>
                </c:pt>
                <c:pt idx="6139">
                  <c:v>2.1369999999999999E-12</c:v>
                </c:pt>
                <c:pt idx="6140">
                  <c:v>-2.5120000000000002E-12</c:v>
                </c:pt>
                <c:pt idx="6141">
                  <c:v>-8.8570000000000007E-12</c:v>
                </c:pt>
                <c:pt idx="6142">
                  <c:v>-1.6417999999999999E-11</c:v>
                </c:pt>
                <c:pt idx="6143">
                  <c:v>-2.4749999999999999E-11</c:v>
                </c:pt>
                <c:pt idx="6144">
                  <c:v>-3.6707000000000002E-11</c:v>
                </c:pt>
                <c:pt idx="6145">
                  <c:v>-4.9081999999999998E-11</c:v>
                </c:pt>
                <c:pt idx="6146">
                  <c:v>-5.9685999999999994E-11</c:v>
                </c:pt>
                <c:pt idx="6147">
                  <c:v>-6.725E-11</c:v>
                </c:pt>
                <c:pt idx="6148">
                  <c:v>-6.9108000000000003E-11</c:v>
                </c:pt>
                <c:pt idx="6149">
                  <c:v>-6.3524999999999995E-11</c:v>
                </c:pt>
                <c:pt idx="6150">
                  <c:v>-5.0156000000000002E-11</c:v>
                </c:pt>
                <c:pt idx="6151">
                  <c:v>-4.7478999999999998E-11</c:v>
                </c:pt>
                <c:pt idx="6152">
                  <c:v>-4.7359999999999999E-11</c:v>
                </c:pt>
                <c:pt idx="6153">
                  <c:v>-5.0919000000000001E-11</c:v>
                </c:pt>
                <c:pt idx="6154">
                  <c:v>-5.9477999999999994E-11</c:v>
                </c:pt>
                <c:pt idx="6155">
                  <c:v>-6.4481999999999998E-11</c:v>
                </c:pt>
                <c:pt idx="6156">
                  <c:v>-7.0726999999999998E-11</c:v>
                </c:pt>
                <c:pt idx="6157">
                  <c:v>-7.2001000000000006E-11</c:v>
                </c:pt>
                <c:pt idx="6158">
                  <c:v>-6.5879000000000001E-11</c:v>
                </c:pt>
                <c:pt idx="6159">
                  <c:v>-5.6815E-11</c:v>
                </c:pt>
                <c:pt idx="6160">
                  <c:v>-4.4649E-11</c:v>
                </c:pt>
                <c:pt idx="6161">
                  <c:v>-2.9952999999999997E-11</c:v>
                </c:pt>
                <c:pt idx="6162">
                  <c:v>-1.5403E-11</c:v>
                </c:pt>
                <c:pt idx="6163">
                  <c:v>-2.5570000000000001E-12</c:v>
                </c:pt>
                <c:pt idx="6164">
                  <c:v>7.2249999999999996E-12</c:v>
                </c:pt>
                <c:pt idx="6165">
                  <c:v>1.4352E-11</c:v>
                </c:pt>
                <c:pt idx="6166">
                  <c:v>1.6539E-11</c:v>
                </c:pt>
                <c:pt idx="6167">
                  <c:v>1.2497000000000001E-11</c:v>
                </c:pt>
                <c:pt idx="6168">
                  <c:v>8.9099999999999998E-12</c:v>
                </c:pt>
                <c:pt idx="6169">
                  <c:v>6.8559999999999999E-12</c:v>
                </c:pt>
                <c:pt idx="6170">
                  <c:v>4.0659999999999998E-12</c:v>
                </c:pt>
                <c:pt idx="6171">
                  <c:v>4.4280000000000001E-12</c:v>
                </c:pt>
                <c:pt idx="6172">
                  <c:v>1.959E-12</c:v>
                </c:pt>
                <c:pt idx="6173">
                  <c:v>4.27E-13</c:v>
                </c:pt>
                <c:pt idx="6174">
                  <c:v>4.0100000000000001E-13</c:v>
                </c:pt>
                <c:pt idx="6175">
                  <c:v>1.785E-12</c:v>
                </c:pt>
                <c:pt idx="6176">
                  <c:v>5.9999999999999997E-15</c:v>
                </c:pt>
                <c:pt idx="6177">
                  <c:v>-4.5369999999999998E-12</c:v>
                </c:pt>
                <c:pt idx="6178">
                  <c:v>-7.8080000000000007E-12</c:v>
                </c:pt>
                <c:pt idx="6179">
                  <c:v>-1.3638E-11</c:v>
                </c:pt>
                <c:pt idx="6180">
                  <c:v>-2.1896000000000001E-11</c:v>
                </c:pt>
                <c:pt idx="6181">
                  <c:v>-3.9446999999999997E-11</c:v>
                </c:pt>
                <c:pt idx="6182">
                  <c:v>-5.2742999999999997E-11</c:v>
                </c:pt>
                <c:pt idx="6183">
                  <c:v>-6.1888000000000001E-11</c:v>
                </c:pt>
                <c:pt idx="6184">
                  <c:v>-6.3036000000000001E-11</c:v>
                </c:pt>
                <c:pt idx="6185">
                  <c:v>-6.3446000000000002E-11</c:v>
                </c:pt>
                <c:pt idx="6186">
                  <c:v>-6.2450000000000001E-11</c:v>
                </c:pt>
                <c:pt idx="6187">
                  <c:v>-6.2001000000000001E-11</c:v>
                </c:pt>
                <c:pt idx="6188">
                  <c:v>-6.1278000000000003E-11</c:v>
                </c:pt>
                <c:pt idx="6189">
                  <c:v>-6.0315000000000001E-11</c:v>
                </c:pt>
                <c:pt idx="6190">
                  <c:v>-6.4094000000000004E-11</c:v>
                </c:pt>
                <c:pt idx="6191">
                  <c:v>-6.1379000000000003E-11</c:v>
                </c:pt>
                <c:pt idx="6192">
                  <c:v>-7.2522999999999999E-11</c:v>
                </c:pt>
                <c:pt idx="6193">
                  <c:v>-6.9837000000000001E-11</c:v>
                </c:pt>
                <c:pt idx="6194">
                  <c:v>-6.0689999999999999E-11</c:v>
                </c:pt>
                <c:pt idx="6195">
                  <c:v>-4.7942000000000002E-11</c:v>
                </c:pt>
                <c:pt idx="6196">
                  <c:v>-3.6261000000000001E-11</c:v>
                </c:pt>
                <c:pt idx="6197">
                  <c:v>-2.4783999999999999E-11</c:v>
                </c:pt>
                <c:pt idx="6198">
                  <c:v>-2.6371000000000001E-11</c:v>
                </c:pt>
                <c:pt idx="6199">
                  <c:v>-2.4415E-11</c:v>
                </c:pt>
                <c:pt idx="6200">
                  <c:v>-2.4021999999999999E-11</c:v>
                </c:pt>
                <c:pt idx="6201">
                  <c:v>-2.0580000000000002E-11</c:v>
                </c:pt>
                <c:pt idx="6202">
                  <c:v>-1.6234999999999999E-11</c:v>
                </c:pt>
                <c:pt idx="6203">
                  <c:v>-1.2758999999999999E-11</c:v>
                </c:pt>
                <c:pt idx="6204">
                  <c:v>-1.6174E-11</c:v>
                </c:pt>
                <c:pt idx="6205">
                  <c:v>-2.1731000000000001E-11</c:v>
                </c:pt>
                <c:pt idx="6206">
                  <c:v>-2.4036999999999999E-11</c:v>
                </c:pt>
                <c:pt idx="6207">
                  <c:v>-2.2769999999999999E-11</c:v>
                </c:pt>
                <c:pt idx="6208">
                  <c:v>-1.9570999999999999E-11</c:v>
                </c:pt>
                <c:pt idx="6209">
                  <c:v>-1.5970000000000001E-11</c:v>
                </c:pt>
                <c:pt idx="6210">
                  <c:v>-1.1715E-11</c:v>
                </c:pt>
                <c:pt idx="6211">
                  <c:v>-6.298E-12</c:v>
                </c:pt>
                <c:pt idx="6212">
                  <c:v>4.5299999999999999E-13</c:v>
                </c:pt>
                <c:pt idx="6213">
                  <c:v>9.5510000000000008E-12</c:v>
                </c:pt>
                <c:pt idx="6214">
                  <c:v>1.6872E-11</c:v>
                </c:pt>
                <c:pt idx="6215">
                  <c:v>1.6327999999999999E-11</c:v>
                </c:pt>
                <c:pt idx="6216">
                  <c:v>1.0880999999999999E-11</c:v>
                </c:pt>
                <c:pt idx="6217">
                  <c:v>-1.9900000000000001E-13</c:v>
                </c:pt>
                <c:pt idx="6218">
                  <c:v>-8.6440000000000007E-12</c:v>
                </c:pt>
                <c:pt idx="6219">
                  <c:v>-2.1358999999999999E-11</c:v>
                </c:pt>
                <c:pt idx="6220">
                  <c:v>-3.7794000000000002E-11</c:v>
                </c:pt>
                <c:pt idx="6221">
                  <c:v>-5.4085E-11</c:v>
                </c:pt>
                <c:pt idx="6222">
                  <c:v>-6.9102999999999999E-11</c:v>
                </c:pt>
                <c:pt idx="6223">
                  <c:v>-8.0242000000000003E-11</c:v>
                </c:pt>
                <c:pt idx="6224">
                  <c:v>-8.3522000000000004E-11</c:v>
                </c:pt>
                <c:pt idx="6225">
                  <c:v>-8.0314999999999996E-11</c:v>
                </c:pt>
                <c:pt idx="6226">
                  <c:v>-7.4500000000000001E-11</c:v>
                </c:pt>
                <c:pt idx="6227">
                  <c:v>-7.6133999999999995E-11</c:v>
                </c:pt>
                <c:pt idx="6228">
                  <c:v>-8.4269999999999997E-11</c:v>
                </c:pt>
                <c:pt idx="6229">
                  <c:v>-7.7411000000000003E-11</c:v>
                </c:pt>
                <c:pt idx="6230">
                  <c:v>-7.1116999999999996E-11</c:v>
                </c:pt>
                <c:pt idx="6231">
                  <c:v>-6.4835000000000002E-11</c:v>
                </c:pt>
                <c:pt idx="6232">
                  <c:v>-5.0495000000000002E-11</c:v>
                </c:pt>
                <c:pt idx="6233">
                  <c:v>-3.7337999999999999E-11</c:v>
                </c:pt>
                <c:pt idx="6234">
                  <c:v>-3.0816000000000001E-11</c:v>
                </c:pt>
                <c:pt idx="6235">
                  <c:v>-3.0962E-11</c:v>
                </c:pt>
                <c:pt idx="6236">
                  <c:v>-3.3049999999999998E-11</c:v>
                </c:pt>
                <c:pt idx="6237">
                  <c:v>-3.8134999999999999E-11</c:v>
                </c:pt>
                <c:pt idx="6238">
                  <c:v>-3.5226000000000002E-11</c:v>
                </c:pt>
                <c:pt idx="6239">
                  <c:v>-3.5141999999999999E-11</c:v>
                </c:pt>
                <c:pt idx="6240">
                  <c:v>-2.9012E-11</c:v>
                </c:pt>
                <c:pt idx="6241">
                  <c:v>-1.9089999999999999E-11</c:v>
                </c:pt>
                <c:pt idx="6242">
                  <c:v>-7.3539999999999996E-12</c:v>
                </c:pt>
                <c:pt idx="6243">
                  <c:v>1.1019999999999999E-12</c:v>
                </c:pt>
                <c:pt idx="6244">
                  <c:v>4.7910000000000001E-12</c:v>
                </c:pt>
                <c:pt idx="6245">
                  <c:v>2.4089999999999999E-12</c:v>
                </c:pt>
                <c:pt idx="6246">
                  <c:v>-2.1989999999999998E-12</c:v>
                </c:pt>
                <c:pt idx="6247">
                  <c:v>-2.48E-13</c:v>
                </c:pt>
                <c:pt idx="6248">
                  <c:v>-4.7159999999999997E-12</c:v>
                </c:pt>
                <c:pt idx="6249">
                  <c:v>-1.0948000000000001E-11</c:v>
                </c:pt>
                <c:pt idx="6250">
                  <c:v>-1.5895E-11</c:v>
                </c:pt>
                <c:pt idx="6251">
                  <c:v>-1.7825E-11</c:v>
                </c:pt>
                <c:pt idx="6252">
                  <c:v>-2.0944E-11</c:v>
                </c:pt>
                <c:pt idx="6253">
                  <c:v>-2.4490000000000001E-11</c:v>
                </c:pt>
                <c:pt idx="6254">
                  <c:v>-2.6870999999999999E-11</c:v>
                </c:pt>
                <c:pt idx="6255">
                  <c:v>-2.8738000000000001E-11</c:v>
                </c:pt>
                <c:pt idx="6256">
                  <c:v>-2.8767000000000001E-11</c:v>
                </c:pt>
                <c:pt idx="6257">
                  <c:v>-3.0315000000000001E-11</c:v>
                </c:pt>
                <c:pt idx="6258">
                  <c:v>-3.0423999999999999E-11</c:v>
                </c:pt>
                <c:pt idx="6259">
                  <c:v>-3.0032000000000003E-11</c:v>
                </c:pt>
                <c:pt idx="6260">
                  <c:v>-2.7035999999999999E-11</c:v>
                </c:pt>
                <c:pt idx="6261">
                  <c:v>-3.0020999999999999E-11</c:v>
                </c:pt>
                <c:pt idx="6262">
                  <c:v>-3.9569000000000003E-11</c:v>
                </c:pt>
                <c:pt idx="6263">
                  <c:v>-5.3227E-11</c:v>
                </c:pt>
                <c:pt idx="6264">
                  <c:v>-6.7639999999999999E-11</c:v>
                </c:pt>
                <c:pt idx="6265">
                  <c:v>-8.0778999999999996E-11</c:v>
                </c:pt>
                <c:pt idx="6266">
                  <c:v>-8.9473000000000002E-11</c:v>
                </c:pt>
                <c:pt idx="6267">
                  <c:v>-8.9827000000000002E-11</c:v>
                </c:pt>
                <c:pt idx="6268">
                  <c:v>-8.5557999999999996E-11</c:v>
                </c:pt>
                <c:pt idx="6269">
                  <c:v>-8.0456999999999999E-11</c:v>
                </c:pt>
                <c:pt idx="6270">
                  <c:v>-7.1246000000000004E-11</c:v>
                </c:pt>
                <c:pt idx="6271">
                  <c:v>-6.4348999999999994E-11</c:v>
                </c:pt>
                <c:pt idx="6272">
                  <c:v>-6.2033000000000004E-11</c:v>
                </c:pt>
                <c:pt idx="6273">
                  <c:v>-6.3187000000000004E-11</c:v>
                </c:pt>
                <c:pt idx="6274">
                  <c:v>-6.2815000000000005E-11</c:v>
                </c:pt>
                <c:pt idx="6275">
                  <c:v>-5.5295000000000001E-11</c:v>
                </c:pt>
                <c:pt idx="6276">
                  <c:v>-4.2512999999999997E-11</c:v>
                </c:pt>
                <c:pt idx="6277">
                  <c:v>-2.5298000000000001E-11</c:v>
                </c:pt>
                <c:pt idx="6278">
                  <c:v>-1.0845000000000001E-11</c:v>
                </c:pt>
                <c:pt idx="6279">
                  <c:v>7.1599999999999998E-13</c:v>
                </c:pt>
                <c:pt idx="6280">
                  <c:v>1.1412E-11</c:v>
                </c:pt>
                <c:pt idx="6281">
                  <c:v>1.6320000000000002E-11</c:v>
                </c:pt>
                <c:pt idx="6282">
                  <c:v>1.4362999999999999E-11</c:v>
                </c:pt>
                <c:pt idx="6283">
                  <c:v>7.9620000000000002E-12</c:v>
                </c:pt>
                <c:pt idx="6284">
                  <c:v>-1.78E-13</c:v>
                </c:pt>
                <c:pt idx="6285">
                  <c:v>-8.8639999999999994E-12</c:v>
                </c:pt>
                <c:pt idx="6286">
                  <c:v>-1.6152000000000001E-11</c:v>
                </c:pt>
                <c:pt idx="6287">
                  <c:v>-2.2497999999999999E-11</c:v>
                </c:pt>
                <c:pt idx="6288">
                  <c:v>-2.6365000000000001E-11</c:v>
                </c:pt>
                <c:pt idx="6289">
                  <c:v>-2.9711000000000002E-11</c:v>
                </c:pt>
                <c:pt idx="6290">
                  <c:v>-3.1732000000000001E-11</c:v>
                </c:pt>
                <c:pt idx="6291">
                  <c:v>-2.7165000000000001E-11</c:v>
                </c:pt>
                <c:pt idx="6292">
                  <c:v>-2.2140999999999999E-11</c:v>
                </c:pt>
                <c:pt idx="6293">
                  <c:v>-2.0978E-11</c:v>
                </c:pt>
                <c:pt idx="6294">
                  <c:v>-2.2598999999999999E-11</c:v>
                </c:pt>
                <c:pt idx="6295">
                  <c:v>-2.7403999999999999E-11</c:v>
                </c:pt>
                <c:pt idx="6296">
                  <c:v>-3.5006000000000002E-11</c:v>
                </c:pt>
                <c:pt idx="6297">
                  <c:v>-4.3132000000000002E-11</c:v>
                </c:pt>
                <c:pt idx="6298">
                  <c:v>-5.0883999999999998E-11</c:v>
                </c:pt>
                <c:pt idx="6299">
                  <c:v>-6.0080999999999997E-11</c:v>
                </c:pt>
                <c:pt idx="6300">
                  <c:v>-6.7665000000000006E-11</c:v>
                </c:pt>
                <c:pt idx="6301">
                  <c:v>-7.4217999999999999E-11</c:v>
                </c:pt>
                <c:pt idx="6302">
                  <c:v>-7.7232000000000005E-11</c:v>
                </c:pt>
                <c:pt idx="6303">
                  <c:v>-7.7390000000000004E-11</c:v>
                </c:pt>
                <c:pt idx="6304">
                  <c:v>-7.8886999999999999E-11</c:v>
                </c:pt>
                <c:pt idx="6305">
                  <c:v>-7.9975E-11</c:v>
                </c:pt>
                <c:pt idx="6306">
                  <c:v>-8.2179999999999994E-11</c:v>
                </c:pt>
                <c:pt idx="6307">
                  <c:v>-7.9942000000000002E-11</c:v>
                </c:pt>
                <c:pt idx="6308">
                  <c:v>-6.9176000000000005E-11</c:v>
                </c:pt>
                <c:pt idx="6309">
                  <c:v>-5.5796999999999997E-11</c:v>
                </c:pt>
                <c:pt idx="6310">
                  <c:v>-4.4048999999999997E-11</c:v>
                </c:pt>
                <c:pt idx="6311">
                  <c:v>-3.3055000000000002E-11</c:v>
                </c:pt>
                <c:pt idx="6312">
                  <c:v>-2.5769E-11</c:v>
                </c:pt>
                <c:pt idx="6313">
                  <c:v>-2.0538999999999999E-11</c:v>
                </c:pt>
                <c:pt idx="6314">
                  <c:v>-2.4472000000000002E-11</c:v>
                </c:pt>
                <c:pt idx="6315">
                  <c:v>-3.2349000000000001E-11</c:v>
                </c:pt>
                <c:pt idx="6316">
                  <c:v>-4.3756999999999999E-11</c:v>
                </c:pt>
                <c:pt idx="6317">
                  <c:v>-5.1853E-11</c:v>
                </c:pt>
                <c:pt idx="6318">
                  <c:v>-4.9932E-11</c:v>
                </c:pt>
                <c:pt idx="6319">
                  <c:v>-4.3410999999999997E-11</c:v>
                </c:pt>
                <c:pt idx="6320">
                  <c:v>-2.7101000000000001E-11</c:v>
                </c:pt>
                <c:pt idx="6321">
                  <c:v>-1.7336E-11</c:v>
                </c:pt>
                <c:pt idx="6322">
                  <c:v>-6.0359999999999997E-12</c:v>
                </c:pt>
                <c:pt idx="6323">
                  <c:v>4.6960000000000002E-12</c:v>
                </c:pt>
                <c:pt idx="6324">
                  <c:v>1.0883999999999999E-11</c:v>
                </c:pt>
                <c:pt idx="6325">
                  <c:v>1.0165E-11</c:v>
                </c:pt>
                <c:pt idx="6326">
                  <c:v>5.5439999999999998E-12</c:v>
                </c:pt>
                <c:pt idx="6327">
                  <c:v>-5.69E-13</c:v>
                </c:pt>
                <c:pt idx="6328">
                  <c:v>-9.2379999999999992E-12</c:v>
                </c:pt>
                <c:pt idx="6329">
                  <c:v>-2.1265999999999999E-11</c:v>
                </c:pt>
                <c:pt idx="6330">
                  <c:v>-3.3336000000000003E-11</c:v>
                </c:pt>
                <c:pt idx="6331">
                  <c:v>-4.1281000000000001E-11</c:v>
                </c:pt>
                <c:pt idx="6332">
                  <c:v>-4.9157000000000001E-11</c:v>
                </c:pt>
                <c:pt idx="6333">
                  <c:v>-5.3802000000000002E-11</c:v>
                </c:pt>
                <c:pt idx="6334">
                  <c:v>-5.9622000000000001E-11</c:v>
                </c:pt>
                <c:pt idx="6335">
                  <c:v>-6.1065999999999994E-11</c:v>
                </c:pt>
                <c:pt idx="6336">
                  <c:v>-5.9093999999999995E-11</c:v>
                </c:pt>
                <c:pt idx="6337">
                  <c:v>-5.7436999999999998E-11</c:v>
                </c:pt>
                <c:pt idx="6338">
                  <c:v>-5.5744000000000002E-11</c:v>
                </c:pt>
                <c:pt idx="6339">
                  <c:v>-5.7690000000000003E-11</c:v>
                </c:pt>
                <c:pt idx="6340">
                  <c:v>-6.3161E-11</c:v>
                </c:pt>
                <c:pt idx="6341">
                  <c:v>-6.5614000000000002E-11</c:v>
                </c:pt>
                <c:pt idx="6342">
                  <c:v>-6.6979000000000002E-11</c:v>
                </c:pt>
                <c:pt idx="6343">
                  <c:v>-6.6706999999999995E-11</c:v>
                </c:pt>
                <c:pt idx="6344">
                  <c:v>-6.6779000000000005E-11</c:v>
                </c:pt>
                <c:pt idx="6345">
                  <c:v>-6.8951000000000001E-11</c:v>
                </c:pt>
                <c:pt idx="6346">
                  <c:v>-6.9552999999999995E-11</c:v>
                </c:pt>
                <c:pt idx="6347">
                  <c:v>-7.5261999999999998E-11</c:v>
                </c:pt>
                <c:pt idx="6348">
                  <c:v>-7.8175000000000004E-11</c:v>
                </c:pt>
                <c:pt idx="6349">
                  <c:v>-7.5624000000000002E-11</c:v>
                </c:pt>
                <c:pt idx="6350">
                  <c:v>-7.4812999999999998E-11</c:v>
                </c:pt>
                <c:pt idx="6351">
                  <c:v>-7.0759000000000001E-11</c:v>
                </c:pt>
                <c:pt idx="6352">
                  <c:v>-6.0656000000000005E-11</c:v>
                </c:pt>
                <c:pt idx="6353">
                  <c:v>-4.4695E-11</c:v>
                </c:pt>
                <c:pt idx="6354">
                  <c:v>-2.3558E-11</c:v>
                </c:pt>
                <c:pt idx="6355">
                  <c:v>-3.3290000000000001E-12</c:v>
                </c:pt>
                <c:pt idx="6356">
                  <c:v>8.2240000000000005E-12</c:v>
                </c:pt>
                <c:pt idx="6357">
                  <c:v>1.6315000000000001E-11</c:v>
                </c:pt>
                <c:pt idx="6358">
                  <c:v>2.3583000000000001E-11</c:v>
                </c:pt>
                <c:pt idx="6359">
                  <c:v>2.2681000000000002E-11</c:v>
                </c:pt>
                <c:pt idx="6360">
                  <c:v>1.4893999999999999E-11</c:v>
                </c:pt>
                <c:pt idx="6361">
                  <c:v>3.2260000000000002E-12</c:v>
                </c:pt>
                <c:pt idx="6362">
                  <c:v>-1.0311E-11</c:v>
                </c:pt>
                <c:pt idx="6363">
                  <c:v>-2.2433E-11</c:v>
                </c:pt>
                <c:pt idx="6364">
                  <c:v>-3.5312999999999999E-11</c:v>
                </c:pt>
                <c:pt idx="6365">
                  <c:v>-4.6665000000000001E-11</c:v>
                </c:pt>
                <c:pt idx="6366">
                  <c:v>-5.2574999999999997E-11</c:v>
                </c:pt>
                <c:pt idx="6367">
                  <c:v>-5.5152000000000002E-11</c:v>
                </c:pt>
                <c:pt idx="6368">
                  <c:v>-5.2772E-11</c:v>
                </c:pt>
                <c:pt idx="6369">
                  <c:v>-4.5501E-11</c:v>
                </c:pt>
                <c:pt idx="6370">
                  <c:v>-3.6720999999999999E-11</c:v>
                </c:pt>
                <c:pt idx="6371">
                  <c:v>-2.9900000000000001E-11</c:v>
                </c:pt>
                <c:pt idx="6372">
                  <c:v>-2.7599000000000001E-11</c:v>
                </c:pt>
                <c:pt idx="6373">
                  <c:v>-2.8545E-11</c:v>
                </c:pt>
                <c:pt idx="6374">
                  <c:v>-3.7108999999999999E-11</c:v>
                </c:pt>
                <c:pt idx="6375">
                  <c:v>-5.0718999999999998E-11</c:v>
                </c:pt>
                <c:pt idx="6376">
                  <c:v>-6.4960000000000001E-11</c:v>
                </c:pt>
                <c:pt idx="6377">
                  <c:v>-7.5859000000000001E-11</c:v>
                </c:pt>
                <c:pt idx="6378">
                  <c:v>-8.5235999999999999E-11</c:v>
                </c:pt>
                <c:pt idx="6379">
                  <c:v>-9.3585000000000006E-11</c:v>
                </c:pt>
                <c:pt idx="6380">
                  <c:v>-9.9816999999999998E-11</c:v>
                </c:pt>
                <c:pt idx="6381">
                  <c:v>-1.02716E-10</c:v>
                </c:pt>
                <c:pt idx="6382">
                  <c:v>-1.02952E-10</c:v>
                </c:pt>
                <c:pt idx="6383">
                  <c:v>-9.7964999999999995E-11</c:v>
                </c:pt>
                <c:pt idx="6384">
                  <c:v>-9.0223E-11</c:v>
                </c:pt>
                <c:pt idx="6385">
                  <c:v>-7.9049000000000005E-11</c:v>
                </c:pt>
                <c:pt idx="6386">
                  <c:v>-6.5007999999999999E-11</c:v>
                </c:pt>
                <c:pt idx="6387">
                  <c:v>-4.7132000000000001E-11</c:v>
                </c:pt>
                <c:pt idx="6388">
                  <c:v>-3.1506000000000001E-11</c:v>
                </c:pt>
                <c:pt idx="6389">
                  <c:v>-2.119E-11</c:v>
                </c:pt>
                <c:pt idx="6390">
                  <c:v>-1.6052999999999999E-11</c:v>
                </c:pt>
                <c:pt idx="6391">
                  <c:v>-1.8677999999999999E-11</c:v>
                </c:pt>
                <c:pt idx="6392">
                  <c:v>-2.7049000000000001E-11</c:v>
                </c:pt>
                <c:pt idx="6393">
                  <c:v>-3.5077999999999999E-11</c:v>
                </c:pt>
                <c:pt idx="6394">
                  <c:v>-3.7513000000000001E-11</c:v>
                </c:pt>
                <c:pt idx="6395">
                  <c:v>-3.4868E-11</c:v>
                </c:pt>
                <c:pt idx="6396">
                  <c:v>-3.0962E-11</c:v>
                </c:pt>
                <c:pt idx="6397">
                  <c:v>-2.6325E-11</c:v>
                </c:pt>
                <c:pt idx="6398">
                  <c:v>-1.7648000000000001E-11</c:v>
                </c:pt>
                <c:pt idx="6399">
                  <c:v>-8.946E-12</c:v>
                </c:pt>
                <c:pt idx="6400">
                  <c:v>-3.9849999999999997E-12</c:v>
                </c:pt>
                <c:pt idx="6401">
                  <c:v>-1.491E-12</c:v>
                </c:pt>
                <c:pt idx="6402">
                  <c:v>-2.919E-12</c:v>
                </c:pt>
                <c:pt idx="6403">
                  <c:v>-5.9649999999999997E-12</c:v>
                </c:pt>
                <c:pt idx="6404">
                  <c:v>-1.0858000000000001E-11</c:v>
                </c:pt>
                <c:pt idx="6405">
                  <c:v>-1.6749000000000001E-11</c:v>
                </c:pt>
                <c:pt idx="6406">
                  <c:v>-2.1187E-11</c:v>
                </c:pt>
                <c:pt idx="6407">
                  <c:v>-3.1931000000000002E-11</c:v>
                </c:pt>
                <c:pt idx="6408">
                  <c:v>-2.5597000000000001E-11</c:v>
                </c:pt>
                <c:pt idx="6409">
                  <c:v>-5.0965000000000002E-11</c:v>
                </c:pt>
                <c:pt idx="6410">
                  <c:v>-5.7644999999999998E-11</c:v>
                </c:pt>
                <c:pt idx="6411">
                  <c:v>-5.9491999999999997E-11</c:v>
                </c:pt>
                <c:pt idx="6412">
                  <c:v>-5.9866E-11</c:v>
                </c:pt>
                <c:pt idx="6413">
                  <c:v>-6.0133999999999999E-11</c:v>
                </c:pt>
                <c:pt idx="6414">
                  <c:v>-6.4183000000000005E-11</c:v>
                </c:pt>
                <c:pt idx="6415">
                  <c:v>-7.5552000000000004E-11</c:v>
                </c:pt>
                <c:pt idx="6416">
                  <c:v>-8.17E-11</c:v>
                </c:pt>
                <c:pt idx="6417">
                  <c:v>-8.4872000000000004E-11</c:v>
                </c:pt>
                <c:pt idx="6418">
                  <c:v>-8.6198000000000006E-11</c:v>
                </c:pt>
                <c:pt idx="6419">
                  <c:v>-8.4632E-11</c:v>
                </c:pt>
                <c:pt idx="6420">
                  <c:v>-8.0195000000000001E-11</c:v>
                </c:pt>
                <c:pt idx="6421">
                  <c:v>-7.6670000000000005E-11</c:v>
                </c:pt>
                <c:pt idx="6422">
                  <c:v>-7.0599999999999994E-11</c:v>
                </c:pt>
                <c:pt idx="6423">
                  <c:v>-6.3283999999999996E-11</c:v>
                </c:pt>
                <c:pt idx="6424">
                  <c:v>-5.3976000000000002E-11</c:v>
                </c:pt>
                <c:pt idx="6425">
                  <c:v>-4.3061E-11</c:v>
                </c:pt>
                <c:pt idx="6426">
                  <c:v>-3.6777999999999997E-11</c:v>
                </c:pt>
                <c:pt idx="6427">
                  <c:v>-3.4438999999999997E-11</c:v>
                </c:pt>
                <c:pt idx="6428">
                  <c:v>-3.2089E-11</c:v>
                </c:pt>
                <c:pt idx="6429">
                  <c:v>-2.6200000000000001E-11</c:v>
                </c:pt>
                <c:pt idx="6430">
                  <c:v>-3.2643000000000003E-11</c:v>
                </c:pt>
                <c:pt idx="6431">
                  <c:v>-3.5907999999999998E-11</c:v>
                </c:pt>
                <c:pt idx="6432">
                  <c:v>-2.9885000000000002E-11</c:v>
                </c:pt>
                <c:pt idx="6433">
                  <c:v>-2.6898000000000001E-11</c:v>
                </c:pt>
                <c:pt idx="6434">
                  <c:v>-4.3007000000000002E-11</c:v>
                </c:pt>
                <c:pt idx="6435">
                  <c:v>-3.3025999999999999E-11</c:v>
                </c:pt>
                <c:pt idx="6436">
                  <c:v>-2.7241E-11</c:v>
                </c:pt>
                <c:pt idx="6437">
                  <c:v>-1.042E-11</c:v>
                </c:pt>
                <c:pt idx="6438">
                  <c:v>-4.6199999999999995E-13</c:v>
                </c:pt>
                <c:pt idx="6439">
                  <c:v>2.5549999999999999E-12</c:v>
                </c:pt>
                <c:pt idx="6440">
                  <c:v>-4.7899999999999998E-13</c:v>
                </c:pt>
                <c:pt idx="6441">
                  <c:v>-5.9760000000000004E-12</c:v>
                </c:pt>
                <c:pt idx="6442">
                  <c:v>-1.3255E-11</c:v>
                </c:pt>
                <c:pt idx="6443">
                  <c:v>-1.9954000000000002E-11</c:v>
                </c:pt>
                <c:pt idx="6444">
                  <c:v>-2.9898999999999999E-11</c:v>
                </c:pt>
                <c:pt idx="6445">
                  <c:v>-4.0515999999999997E-11</c:v>
                </c:pt>
                <c:pt idx="6446">
                  <c:v>-4.8998000000000001E-11</c:v>
                </c:pt>
                <c:pt idx="6447">
                  <c:v>-5.5536000000000001E-11</c:v>
                </c:pt>
                <c:pt idx="6448">
                  <c:v>-5.8869999999999999E-11</c:v>
                </c:pt>
                <c:pt idx="6449">
                  <c:v>-6.0226E-11</c:v>
                </c:pt>
                <c:pt idx="6450">
                  <c:v>-6.1394000000000003E-11</c:v>
                </c:pt>
                <c:pt idx="6451">
                  <c:v>-6.0597000000000003E-11</c:v>
                </c:pt>
                <c:pt idx="6452">
                  <c:v>-5.9527E-11</c:v>
                </c:pt>
                <c:pt idx="6453">
                  <c:v>-6.0070000000000006E-11</c:v>
                </c:pt>
                <c:pt idx="6454">
                  <c:v>-6.5564E-11</c:v>
                </c:pt>
                <c:pt idx="6455">
                  <c:v>-7.1333999999999996E-11</c:v>
                </c:pt>
                <c:pt idx="6456">
                  <c:v>-7.6829999999999995E-11</c:v>
                </c:pt>
                <c:pt idx="6457">
                  <c:v>-7.6743999999999994E-11</c:v>
                </c:pt>
                <c:pt idx="6458">
                  <c:v>-7.9003999999999994E-11</c:v>
                </c:pt>
                <c:pt idx="6459">
                  <c:v>-8.2036999999999995E-11</c:v>
                </c:pt>
                <c:pt idx="6460">
                  <c:v>-8.2957999999999999E-11</c:v>
                </c:pt>
                <c:pt idx="6461">
                  <c:v>-7.8771999999999994E-11</c:v>
                </c:pt>
                <c:pt idx="6462">
                  <c:v>-7.1421000000000006E-11</c:v>
                </c:pt>
                <c:pt idx="6463">
                  <c:v>-6.0880000000000001E-11</c:v>
                </c:pt>
                <c:pt idx="6464">
                  <c:v>-5.2852000000000001E-11</c:v>
                </c:pt>
                <c:pt idx="6465">
                  <c:v>-4.7160999999999997E-11</c:v>
                </c:pt>
                <c:pt idx="6466">
                  <c:v>-4.2833999999999998E-11</c:v>
                </c:pt>
                <c:pt idx="6467">
                  <c:v>-4.0298000000000001E-11</c:v>
                </c:pt>
                <c:pt idx="6468">
                  <c:v>-3.5344E-11</c:v>
                </c:pt>
                <c:pt idx="6469">
                  <c:v>-2.736E-11</c:v>
                </c:pt>
                <c:pt idx="6470">
                  <c:v>-2.0789000000000001E-11</c:v>
                </c:pt>
                <c:pt idx="6471">
                  <c:v>-2.0925000000000001E-11</c:v>
                </c:pt>
                <c:pt idx="6472">
                  <c:v>-1.8037999999999999E-11</c:v>
                </c:pt>
                <c:pt idx="6473">
                  <c:v>-1.3998000000000001E-11</c:v>
                </c:pt>
                <c:pt idx="6474">
                  <c:v>-1.0496000000000001E-11</c:v>
                </c:pt>
                <c:pt idx="6475">
                  <c:v>-6.3950000000000001E-12</c:v>
                </c:pt>
                <c:pt idx="6476">
                  <c:v>-3.8070000000000002E-12</c:v>
                </c:pt>
                <c:pt idx="6477">
                  <c:v>-5.7640000000000001E-12</c:v>
                </c:pt>
                <c:pt idx="6478">
                  <c:v>-1.1133E-11</c:v>
                </c:pt>
                <c:pt idx="6479">
                  <c:v>-1.6585E-11</c:v>
                </c:pt>
                <c:pt idx="6480">
                  <c:v>-2.2781E-11</c:v>
                </c:pt>
                <c:pt idx="6481">
                  <c:v>-2.9293999999999999E-11</c:v>
                </c:pt>
                <c:pt idx="6482">
                  <c:v>-3.6201999999999999E-11</c:v>
                </c:pt>
                <c:pt idx="6483">
                  <c:v>-4.4290000000000003E-11</c:v>
                </c:pt>
                <c:pt idx="6484">
                  <c:v>-5.4207E-11</c:v>
                </c:pt>
                <c:pt idx="6485">
                  <c:v>-6.3880000000000003E-11</c:v>
                </c:pt>
                <c:pt idx="6486">
                  <c:v>-6.7791999999999997E-11</c:v>
                </c:pt>
                <c:pt idx="6487">
                  <c:v>-6.8424999999999999E-11</c:v>
                </c:pt>
                <c:pt idx="6488">
                  <c:v>-6.8672999999999994E-11</c:v>
                </c:pt>
                <c:pt idx="6489">
                  <c:v>-6.6214000000000005E-11</c:v>
                </c:pt>
                <c:pt idx="6490">
                  <c:v>-6.4252999999999998E-11</c:v>
                </c:pt>
                <c:pt idx="6491">
                  <c:v>-6.4306999999999996E-11</c:v>
                </c:pt>
                <c:pt idx="6492">
                  <c:v>-6.9385000000000001E-11</c:v>
                </c:pt>
                <c:pt idx="6493">
                  <c:v>-7.6870000000000002E-11</c:v>
                </c:pt>
                <c:pt idx="6494">
                  <c:v>-8.4206000000000004E-11</c:v>
                </c:pt>
                <c:pt idx="6495">
                  <c:v>-8.8900999999999994E-11</c:v>
                </c:pt>
                <c:pt idx="6496">
                  <c:v>-8.8739E-11</c:v>
                </c:pt>
                <c:pt idx="6497">
                  <c:v>-8.5581999999999995E-11</c:v>
                </c:pt>
                <c:pt idx="6498">
                  <c:v>-8.0948999999999994E-11</c:v>
                </c:pt>
                <c:pt idx="6499">
                  <c:v>-7.5089999999999996E-11</c:v>
                </c:pt>
                <c:pt idx="6500">
                  <c:v>-6.8133000000000001E-11</c:v>
                </c:pt>
                <c:pt idx="6501">
                  <c:v>-6.0042999999999994E-11</c:v>
                </c:pt>
                <c:pt idx="6502">
                  <c:v>-5.1560000000000001E-11</c:v>
                </c:pt>
                <c:pt idx="6503">
                  <c:v>-4.5618999999999998E-11</c:v>
                </c:pt>
                <c:pt idx="6504">
                  <c:v>-3.7800000000000001E-11</c:v>
                </c:pt>
                <c:pt idx="6505">
                  <c:v>-3.0978000000000001E-11</c:v>
                </c:pt>
                <c:pt idx="6506">
                  <c:v>-2.3855000000000001E-11</c:v>
                </c:pt>
                <c:pt idx="6507">
                  <c:v>-1.8769000000000001E-11</c:v>
                </c:pt>
                <c:pt idx="6508">
                  <c:v>-1.7573999999999999E-11</c:v>
                </c:pt>
                <c:pt idx="6509">
                  <c:v>-2.066E-11</c:v>
                </c:pt>
                <c:pt idx="6510">
                  <c:v>-2.5331E-11</c:v>
                </c:pt>
                <c:pt idx="6511">
                  <c:v>-2.7272000000000001E-11</c:v>
                </c:pt>
                <c:pt idx="6512">
                  <c:v>-3.1858000000000003E-11</c:v>
                </c:pt>
                <c:pt idx="6513">
                  <c:v>-3.2969999999999997E-11</c:v>
                </c:pt>
                <c:pt idx="6514">
                  <c:v>-2.9927E-11</c:v>
                </c:pt>
                <c:pt idx="6515">
                  <c:v>-2.5424E-11</c:v>
                </c:pt>
                <c:pt idx="6516">
                  <c:v>-2.2558E-11</c:v>
                </c:pt>
                <c:pt idx="6517">
                  <c:v>-2.3600000000000001E-11</c:v>
                </c:pt>
                <c:pt idx="6518">
                  <c:v>-2.6609E-11</c:v>
                </c:pt>
                <c:pt idx="6519">
                  <c:v>-2.9717000000000002E-11</c:v>
                </c:pt>
                <c:pt idx="6520">
                  <c:v>-3.0855E-11</c:v>
                </c:pt>
                <c:pt idx="6521">
                  <c:v>-3.1646E-11</c:v>
                </c:pt>
                <c:pt idx="6522">
                  <c:v>-3.2068000000000001E-11</c:v>
                </c:pt>
                <c:pt idx="6523">
                  <c:v>-3.7394000000000002E-11</c:v>
                </c:pt>
                <c:pt idx="6524">
                  <c:v>-4.3398999999999998E-11</c:v>
                </c:pt>
                <c:pt idx="6525">
                  <c:v>-5.4395000000000003E-11</c:v>
                </c:pt>
                <c:pt idx="6526">
                  <c:v>-6.4404000000000001E-11</c:v>
                </c:pt>
                <c:pt idx="6527">
                  <c:v>-7.2787000000000002E-11</c:v>
                </c:pt>
                <c:pt idx="6528">
                  <c:v>-7.8035000000000005E-11</c:v>
                </c:pt>
                <c:pt idx="6529">
                  <c:v>-8.1785000000000005E-11</c:v>
                </c:pt>
                <c:pt idx="6530">
                  <c:v>-8.3947000000000005E-11</c:v>
                </c:pt>
                <c:pt idx="6531">
                  <c:v>-8.5920999999999995E-11</c:v>
                </c:pt>
                <c:pt idx="6532">
                  <c:v>-8.6797999999999996E-11</c:v>
                </c:pt>
                <c:pt idx="6533">
                  <c:v>-8.4599999999999997E-11</c:v>
                </c:pt>
                <c:pt idx="6534">
                  <c:v>-8.1360000000000004E-11</c:v>
                </c:pt>
                <c:pt idx="6535">
                  <c:v>-7.8976E-11</c:v>
                </c:pt>
                <c:pt idx="6536">
                  <c:v>-7.3500000000000005E-11</c:v>
                </c:pt>
                <c:pt idx="6537">
                  <c:v>-6.8133999999999997E-11</c:v>
                </c:pt>
                <c:pt idx="6538">
                  <c:v>-6.2913000000000005E-11</c:v>
                </c:pt>
                <c:pt idx="6539">
                  <c:v>-5.8147000000000001E-11</c:v>
                </c:pt>
                <c:pt idx="6540">
                  <c:v>-5.3042999999999998E-11</c:v>
                </c:pt>
                <c:pt idx="6541">
                  <c:v>-4.9240999999999998E-11</c:v>
                </c:pt>
                <c:pt idx="6542">
                  <c:v>-4.8253000000000001E-11</c:v>
                </c:pt>
                <c:pt idx="6543">
                  <c:v>-4.7209000000000002E-11</c:v>
                </c:pt>
                <c:pt idx="6544">
                  <c:v>-4.5410000000000001E-11</c:v>
                </c:pt>
                <c:pt idx="6545">
                  <c:v>-4.1012E-11</c:v>
                </c:pt>
                <c:pt idx="6546">
                  <c:v>-3.3049000000000003E-11</c:v>
                </c:pt>
                <c:pt idx="6547">
                  <c:v>-2.4977000000000001E-11</c:v>
                </c:pt>
                <c:pt idx="6548">
                  <c:v>-1.7008E-11</c:v>
                </c:pt>
                <c:pt idx="6549">
                  <c:v>-1.1538999999999999E-11</c:v>
                </c:pt>
                <c:pt idx="6550">
                  <c:v>-9.0969999999999997E-12</c:v>
                </c:pt>
                <c:pt idx="6551">
                  <c:v>-9.1549999999999997E-12</c:v>
                </c:pt>
                <c:pt idx="6552">
                  <c:v>-1.1201E-11</c:v>
                </c:pt>
                <c:pt idx="6553">
                  <c:v>-1.1774999999999999E-11</c:v>
                </c:pt>
                <c:pt idx="6554">
                  <c:v>-1.0737E-11</c:v>
                </c:pt>
                <c:pt idx="6555">
                  <c:v>-1.0217E-11</c:v>
                </c:pt>
                <c:pt idx="6556">
                  <c:v>-1.1727E-11</c:v>
                </c:pt>
                <c:pt idx="6557">
                  <c:v>-1.6060000000000001E-11</c:v>
                </c:pt>
                <c:pt idx="6558">
                  <c:v>-2.4142000000000001E-11</c:v>
                </c:pt>
                <c:pt idx="6559">
                  <c:v>-3.6316000000000002E-11</c:v>
                </c:pt>
                <c:pt idx="6560">
                  <c:v>-5.2639999999999999E-11</c:v>
                </c:pt>
                <c:pt idx="6561">
                  <c:v>-7.0297000000000006E-11</c:v>
                </c:pt>
                <c:pt idx="6562">
                  <c:v>-8.3939999999999997E-11</c:v>
                </c:pt>
                <c:pt idx="6563">
                  <c:v>-8.6800999999999996E-11</c:v>
                </c:pt>
                <c:pt idx="6564">
                  <c:v>-8.1504999999999994E-11</c:v>
                </c:pt>
                <c:pt idx="6565">
                  <c:v>-7.2658000000000006E-11</c:v>
                </c:pt>
                <c:pt idx="6566">
                  <c:v>-6.8439000000000003E-11</c:v>
                </c:pt>
                <c:pt idx="6567">
                  <c:v>-6.8103000000000003E-11</c:v>
                </c:pt>
                <c:pt idx="6568">
                  <c:v>-6.8850999999999996E-11</c:v>
                </c:pt>
                <c:pt idx="6569">
                  <c:v>-7.0141999999999994E-11</c:v>
                </c:pt>
                <c:pt idx="6570">
                  <c:v>-7.1999000000000001E-11</c:v>
                </c:pt>
                <c:pt idx="6571">
                  <c:v>-7.0997999999999996E-11</c:v>
                </c:pt>
                <c:pt idx="6572">
                  <c:v>-7.0333000000000004E-11</c:v>
                </c:pt>
                <c:pt idx="6573">
                  <c:v>-7.0030999999999998E-11</c:v>
                </c:pt>
                <c:pt idx="6574">
                  <c:v>-6.8942000000000001E-11</c:v>
                </c:pt>
                <c:pt idx="6575">
                  <c:v>-6.4603000000000002E-11</c:v>
                </c:pt>
                <c:pt idx="6576">
                  <c:v>-6.0728999999999998E-11</c:v>
                </c:pt>
                <c:pt idx="6577">
                  <c:v>-5.7311000000000002E-11</c:v>
                </c:pt>
                <c:pt idx="6578">
                  <c:v>-5.4407999999999998E-11</c:v>
                </c:pt>
                <c:pt idx="6579">
                  <c:v>-5.2235000000000001E-11</c:v>
                </c:pt>
                <c:pt idx="6580">
                  <c:v>-5.1909999999999998E-11</c:v>
                </c:pt>
                <c:pt idx="6581">
                  <c:v>-4.9112999999999999E-11</c:v>
                </c:pt>
                <c:pt idx="6582">
                  <c:v>-4.2735000000000002E-11</c:v>
                </c:pt>
                <c:pt idx="6583">
                  <c:v>-3.6765999999999997E-11</c:v>
                </c:pt>
                <c:pt idx="6584">
                  <c:v>-3.1026E-11</c:v>
                </c:pt>
                <c:pt idx="6585">
                  <c:v>-2.5386E-11</c:v>
                </c:pt>
                <c:pt idx="6586">
                  <c:v>-2.4001999999999999E-11</c:v>
                </c:pt>
                <c:pt idx="6587">
                  <c:v>-2.4299000000000001E-11</c:v>
                </c:pt>
                <c:pt idx="6588">
                  <c:v>-2.1760000000000001E-11</c:v>
                </c:pt>
                <c:pt idx="6589">
                  <c:v>-1.9892E-11</c:v>
                </c:pt>
                <c:pt idx="6590">
                  <c:v>-1.9729999999999999E-11</c:v>
                </c:pt>
                <c:pt idx="6591">
                  <c:v>-1.3000999999999999E-11</c:v>
                </c:pt>
                <c:pt idx="6592">
                  <c:v>-8.2240000000000005E-12</c:v>
                </c:pt>
                <c:pt idx="6593">
                  <c:v>-4.6830000000000001E-12</c:v>
                </c:pt>
                <c:pt idx="6594">
                  <c:v>-4.5770000000000004E-12</c:v>
                </c:pt>
                <c:pt idx="6595">
                  <c:v>-8.2070000000000001E-12</c:v>
                </c:pt>
                <c:pt idx="6596">
                  <c:v>-1.4081E-11</c:v>
                </c:pt>
                <c:pt idx="6597">
                  <c:v>-2.9601000000000002E-11</c:v>
                </c:pt>
                <c:pt idx="6598">
                  <c:v>-4.6491000000000001E-11</c:v>
                </c:pt>
                <c:pt idx="6599">
                  <c:v>-6.4475999999999998E-11</c:v>
                </c:pt>
                <c:pt idx="6600">
                  <c:v>-8.0939999999999994E-11</c:v>
                </c:pt>
                <c:pt idx="6601">
                  <c:v>-9.3970999999999995E-11</c:v>
                </c:pt>
                <c:pt idx="6602">
                  <c:v>-9.5552E-11</c:v>
                </c:pt>
                <c:pt idx="6603">
                  <c:v>-8.9875999999999995E-11</c:v>
                </c:pt>
                <c:pt idx="6604">
                  <c:v>-7.9939000000000002E-11</c:v>
                </c:pt>
                <c:pt idx="6605">
                  <c:v>-6.9522999999999996E-11</c:v>
                </c:pt>
                <c:pt idx="6606">
                  <c:v>-6.4276999999999997E-11</c:v>
                </c:pt>
                <c:pt idx="6607">
                  <c:v>-6.2242000000000001E-11</c:v>
                </c:pt>
                <c:pt idx="6608">
                  <c:v>-6.1635000000000002E-11</c:v>
                </c:pt>
                <c:pt idx="6609">
                  <c:v>-6.1243E-11</c:v>
                </c:pt>
                <c:pt idx="6610">
                  <c:v>-6.2732000000000004E-11</c:v>
                </c:pt>
                <c:pt idx="6611">
                  <c:v>-6.6503000000000003E-11</c:v>
                </c:pt>
                <c:pt idx="6612">
                  <c:v>-7.1901000000000001E-11</c:v>
                </c:pt>
                <c:pt idx="6613">
                  <c:v>-7.4203999999999995E-11</c:v>
                </c:pt>
                <c:pt idx="6614">
                  <c:v>-7.1874000000000002E-11</c:v>
                </c:pt>
                <c:pt idx="6615">
                  <c:v>-7.1338000000000005E-11</c:v>
                </c:pt>
                <c:pt idx="6616">
                  <c:v>-6.5715000000000003E-11</c:v>
                </c:pt>
                <c:pt idx="6617">
                  <c:v>-5.5530000000000001E-11</c:v>
                </c:pt>
                <c:pt idx="6618">
                  <c:v>-4.4255E-11</c:v>
                </c:pt>
                <c:pt idx="6619">
                  <c:v>-3.7239000000000003E-11</c:v>
                </c:pt>
                <c:pt idx="6620">
                  <c:v>-3.0102000000000002E-11</c:v>
                </c:pt>
                <c:pt idx="6621">
                  <c:v>-2.4145000000000001E-11</c:v>
                </c:pt>
                <c:pt idx="6622">
                  <c:v>-1.8590000000000001E-11</c:v>
                </c:pt>
                <c:pt idx="6623">
                  <c:v>-1.1014E-11</c:v>
                </c:pt>
                <c:pt idx="6624">
                  <c:v>-4.907E-12</c:v>
                </c:pt>
                <c:pt idx="6625">
                  <c:v>-3.6570000000000003E-12</c:v>
                </c:pt>
                <c:pt idx="6626">
                  <c:v>2.1730000000000001E-12</c:v>
                </c:pt>
                <c:pt idx="6627">
                  <c:v>-6.5630000000000002E-12</c:v>
                </c:pt>
                <c:pt idx="6628">
                  <c:v>-1.6071000000000001E-11</c:v>
                </c:pt>
                <c:pt idx="6629">
                  <c:v>-2.0523999999999999E-11</c:v>
                </c:pt>
                <c:pt idx="6630">
                  <c:v>-2.2099000000000001E-11</c:v>
                </c:pt>
                <c:pt idx="6631">
                  <c:v>-2.1515E-11</c:v>
                </c:pt>
                <c:pt idx="6632">
                  <c:v>-2.8481E-11</c:v>
                </c:pt>
                <c:pt idx="6633">
                  <c:v>-3.5858000000000002E-11</c:v>
                </c:pt>
                <c:pt idx="6634">
                  <c:v>-4.2786E-11</c:v>
                </c:pt>
                <c:pt idx="6635">
                  <c:v>-5.1051000000000003E-11</c:v>
                </c:pt>
                <c:pt idx="6636">
                  <c:v>-5.6754E-11</c:v>
                </c:pt>
                <c:pt idx="6637">
                  <c:v>-5.7014000000000001E-11</c:v>
                </c:pt>
                <c:pt idx="6638">
                  <c:v>-5.6818E-11</c:v>
                </c:pt>
                <c:pt idx="6639">
                  <c:v>-6.0434E-11</c:v>
                </c:pt>
                <c:pt idx="6640">
                  <c:v>-6.1058999999999998E-11</c:v>
                </c:pt>
                <c:pt idx="6641">
                  <c:v>-6.1251000000000004E-11</c:v>
                </c:pt>
                <c:pt idx="6642">
                  <c:v>-6.1172999999999994E-11</c:v>
                </c:pt>
                <c:pt idx="6643">
                  <c:v>-6.5424000000000001E-11</c:v>
                </c:pt>
                <c:pt idx="6644">
                  <c:v>-7.3287999999999995E-11</c:v>
                </c:pt>
                <c:pt idx="6645">
                  <c:v>-7.4697999999999994E-11</c:v>
                </c:pt>
                <c:pt idx="6646">
                  <c:v>-7.8924000000000006E-11</c:v>
                </c:pt>
                <c:pt idx="6647">
                  <c:v>-8.6644000000000006E-11</c:v>
                </c:pt>
                <c:pt idx="6648">
                  <c:v>-9.1555000000000001E-11</c:v>
                </c:pt>
                <c:pt idx="6649">
                  <c:v>-9.3057999999999995E-11</c:v>
                </c:pt>
                <c:pt idx="6650">
                  <c:v>-9.1517999999999994E-11</c:v>
                </c:pt>
                <c:pt idx="6651">
                  <c:v>-8.5789999999999995E-11</c:v>
                </c:pt>
                <c:pt idx="6652">
                  <c:v>-7.5308000000000005E-11</c:v>
                </c:pt>
                <c:pt idx="6653">
                  <c:v>-6.0621999999999998E-11</c:v>
                </c:pt>
                <c:pt idx="6654">
                  <c:v>-4.4829E-11</c:v>
                </c:pt>
                <c:pt idx="6655">
                  <c:v>-3.0765000000000003E-11</c:v>
                </c:pt>
                <c:pt idx="6656">
                  <c:v>-2.1603000000000002E-11</c:v>
                </c:pt>
                <c:pt idx="6657">
                  <c:v>-1.7405999999999999E-11</c:v>
                </c:pt>
                <c:pt idx="6658">
                  <c:v>-1.9482000000000001E-11</c:v>
                </c:pt>
                <c:pt idx="6659">
                  <c:v>-2.3839999999999999E-11</c:v>
                </c:pt>
                <c:pt idx="6660">
                  <c:v>-2.8545999999999999E-11</c:v>
                </c:pt>
                <c:pt idx="6661">
                  <c:v>-3.3626999999999998E-11</c:v>
                </c:pt>
                <c:pt idx="6662">
                  <c:v>-3.5421000000000001E-11</c:v>
                </c:pt>
                <c:pt idx="6663">
                  <c:v>-3.2386999999999998E-11</c:v>
                </c:pt>
                <c:pt idx="6664">
                  <c:v>-3.0661999999999998E-11</c:v>
                </c:pt>
                <c:pt idx="6665">
                  <c:v>-2.3849000000000001E-11</c:v>
                </c:pt>
                <c:pt idx="6666">
                  <c:v>-2.3375E-11</c:v>
                </c:pt>
                <c:pt idx="6667">
                  <c:v>-2.0176999999999999E-11</c:v>
                </c:pt>
                <c:pt idx="6668">
                  <c:v>-2.0857999999999999E-11</c:v>
                </c:pt>
                <c:pt idx="6669">
                  <c:v>-2.3038000000000001E-11</c:v>
                </c:pt>
                <c:pt idx="6670">
                  <c:v>-2.6557999999999999E-11</c:v>
                </c:pt>
                <c:pt idx="6671">
                  <c:v>-3.0517000000000002E-11</c:v>
                </c:pt>
                <c:pt idx="6672">
                  <c:v>-3.7699000000000001E-11</c:v>
                </c:pt>
                <c:pt idx="6673">
                  <c:v>-4.4751999999999998E-11</c:v>
                </c:pt>
                <c:pt idx="6674">
                  <c:v>-5.0177000000000002E-11</c:v>
                </c:pt>
                <c:pt idx="6675">
                  <c:v>-5.2764000000000003E-11</c:v>
                </c:pt>
                <c:pt idx="6676">
                  <c:v>-5.3033999999999999E-11</c:v>
                </c:pt>
                <c:pt idx="6677">
                  <c:v>-5.0992000000000001E-11</c:v>
                </c:pt>
                <c:pt idx="6678">
                  <c:v>-5.1954000000000001E-11</c:v>
                </c:pt>
                <c:pt idx="6679">
                  <c:v>-5.4190999999999998E-11</c:v>
                </c:pt>
                <c:pt idx="6680">
                  <c:v>-5.8903999999999994E-11</c:v>
                </c:pt>
                <c:pt idx="6681">
                  <c:v>-6.7332000000000006E-11</c:v>
                </c:pt>
                <c:pt idx="6682">
                  <c:v>-7.8420999999999995E-11</c:v>
                </c:pt>
                <c:pt idx="6683">
                  <c:v>-8.6624000000000002E-11</c:v>
                </c:pt>
                <c:pt idx="6684">
                  <c:v>-8.8772999999999994E-11</c:v>
                </c:pt>
                <c:pt idx="6685">
                  <c:v>-8.9151000000000006E-11</c:v>
                </c:pt>
                <c:pt idx="6686">
                  <c:v>-8.8483999999999997E-11</c:v>
                </c:pt>
                <c:pt idx="6687">
                  <c:v>-8.6267000000000003E-11</c:v>
                </c:pt>
                <c:pt idx="6688">
                  <c:v>-8.181E-11</c:v>
                </c:pt>
                <c:pt idx="6689">
                  <c:v>-7.7125000000000005E-11</c:v>
                </c:pt>
                <c:pt idx="6690">
                  <c:v>-7.3855999999999995E-11</c:v>
                </c:pt>
                <c:pt idx="6691">
                  <c:v>-6.8888000000000003E-11</c:v>
                </c:pt>
                <c:pt idx="6692">
                  <c:v>-6.1145999999999995E-11</c:v>
                </c:pt>
                <c:pt idx="6693">
                  <c:v>-5.2742999999999997E-11</c:v>
                </c:pt>
                <c:pt idx="6694">
                  <c:v>-4.6897000000000001E-11</c:v>
                </c:pt>
                <c:pt idx="6695">
                  <c:v>-4.2820000000000001E-11</c:v>
                </c:pt>
                <c:pt idx="6696">
                  <c:v>-3.7932000000000003E-11</c:v>
                </c:pt>
                <c:pt idx="6697">
                  <c:v>-3.3964E-11</c:v>
                </c:pt>
                <c:pt idx="6698">
                  <c:v>-2.434E-11</c:v>
                </c:pt>
                <c:pt idx="6699">
                  <c:v>-1.5429999999999999E-11</c:v>
                </c:pt>
                <c:pt idx="6700">
                  <c:v>-4.5259999999999999E-12</c:v>
                </c:pt>
                <c:pt idx="6701">
                  <c:v>-2.36E-12</c:v>
                </c:pt>
                <c:pt idx="6702">
                  <c:v>-4.4140000000000004E-12</c:v>
                </c:pt>
                <c:pt idx="6703">
                  <c:v>-7.7210000000000007E-12</c:v>
                </c:pt>
                <c:pt idx="6704">
                  <c:v>-1.5524E-11</c:v>
                </c:pt>
                <c:pt idx="6705">
                  <c:v>-2.3213999999999999E-11</c:v>
                </c:pt>
                <c:pt idx="6706">
                  <c:v>-3.0429999999999999E-11</c:v>
                </c:pt>
                <c:pt idx="6707">
                  <c:v>-2.6823000000000001E-11</c:v>
                </c:pt>
                <c:pt idx="6708">
                  <c:v>-3.4786000000000001E-11</c:v>
                </c:pt>
                <c:pt idx="6709">
                  <c:v>-3.4233000000000001E-11</c:v>
                </c:pt>
                <c:pt idx="6710">
                  <c:v>-3.4384999999999999E-11</c:v>
                </c:pt>
                <c:pt idx="6711">
                  <c:v>-3.6761E-11</c:v>
                </c:pt>
                <c:pt idx="6712">
                  <c:v>-3.7333999999999997E-11</c:v>
                </c:pt>
                <c:pt idx="6713">
                  <c:v>-3.9477999999999998E-11</c:v>
                </c:pt>
                <c:pt idx="6714">
                  <c:v>-4.0641999999999999E-11</c:v>
                </c:pt>
                <c:pt idx="6715">
                  <c:v>-4.4060000000000001E-11</c:v>
                </c:pt>
                <c:pt idx="6716">
                  <c:v>-5.2648000000000003E-11</c:v>
                </c:pt>
                <c:pt idx="6717">
                  <c:v>-6.1034999999999999E-11</c:v>
                </c:pt>
                <c:pt idx="6718">
                  <c:v>-6.9563999999999999E-11</c:v>
                </c:pt>
                <c:pt idx="6719">
                  <c:v>-7.5149999999999994E-11</c:v>
                </c:pt>
                <c:pt idx="6720">
                  <c:v>-8.6211000000000001E-11</c:v>
                </c:pt>
                <c:pt idx="6721">
                  <c:v>-9.2887000000000002E-11</c:v>
                </c:pt>
                <c:pt idx="6722">
                  <c:v>-9.5382999999999998E-11</c:v>
                </c:pt>
                <c:pt idx="6723">
                  <c:v>-9.1210999999999997E-11</c:v>
                </c:pt>
                <c:pt idx="6724">
                  <c:v>-8.3933000000000001E-11</c:v>
                </c:pt>
                <c:pt idx="6725">
                  <c:v>-7.2428999999999994E-11</c:v>
                </c:pt>
                <c:pt idx="6726">
                  <c:v>-6.2595000000000005E-11</c:v>
                </c:pt>
                <c:pt idx="6727">
                  <c:v>-5.5674999999999998E-11</c:v>
                </c:pt>
                <c:pt idx="6728">
                  <c:v>-5.0235999999999997E-11</c:v>
                </c:pt>
                <c:pt idx="6729">
                  <c:v>-4.1859000000000002E-11</c:v>
                </c:pt>
                <c:pt idx="6730">
                  <c:v>-3.9889000000000002E-11</c:v>
                </c:pt>
                <c:pt idx="6731">
                  <c:v>-4.0119999999999999E-11</c:v>
                </c:pt>
                <c:pt idx="6732">
                  <c:v>-4.2860999999999997E-11</c:v>
                </c:pt>
                <c:pt idx="6733">
                  <c:v>-4.5887000000000003E-11</c:v>
                </c:pt>
                <c:pt idx="6734">
                  <c:v>-3.5709000000000003E-11</c:v>
                </c:pt>
                <c:pt idx="6735">
                  <c:v>-3.6606999999999997E-11</c:v>
                </c:pt>
                <c:pt idx="6736">
                  <c:v>-2.8193000000000002E-11</c:v>
                </c:pt>
                <c:pt idx="6737">
                  <c:v>-2.088E-11</c:v>
                </c:pt>
                <c:pt idx="6738">
                  <c:v>-1.3236000000000001E-11</c:v>
                </c:pt>
                <c:pt idx="6739">
                  <c:v>-9.5459999999999999E-12</c:v>
                </c:pt>
                <c:pt idx="6740">
                  <c:v>-9.4500000000000003E-12</c:v>
                </c:pt>
                <c:pt idx="6741">
                  <c:v>-1.0390000000000001E-11</c:v>
                </c:pt>
                <c:pt idx="6742">
                  <c:v>-1.5104999999999999E-11</c:v>
                </c:pt>
                <c:pt idx="6743">
                  <c:v>-2.3476000000000001E-11</c:v>
                </c:pt>
                <c:pt idx="6744">
                  <c:v>-3.0307999999999999E-11</c:v>
                </c:pt>
                <c:pt idx="6745">
                  <c:v>-3.3104999999999998E-11</c:v>
                </c:pt>
                <c:pt idx="6746">
                  <c:v>-3.3359E-11</c:v>
                </c:pt>
                <c:pt idx="6747">
                  <c:v>-3.1873000000000002E-11</c:v>
                </c:pt>
                <c:pt idx="6748">
                  <c:v>-3.2517000000000001E-11</c:v>
                </c:pt>
                <c:pt idx="6749">
                  <c:v>-3.6752E-11</c:v>
                </c:pt>
                <c:pt idx="6750">
                  <c:v>-4.3987000000000001E-11</c:v>
                </c:pt>
                <c:pt idx="6751">
                  <c:v>-5.2333000000000002E-11</c:v>
                </c:pt>
                <c:pt idx="6752">
                  <c:v>-6.0772000000000005E-11</c:v>
                </c:pt>
                <c:pt idx="6753">
                  <c:v>-6.6959999999999994E-11</c:v>
                </c:pt>
                <c:pt idx="6754">
                  <c:v>-7.2056999999999995E-11</c:v>
                </c:pt>
                <c:pt idx="6755">
                  <c:v>-7.7494000000000004E-11</c:v>
                </c:pt>
                <c:pt idx="6756">
                  <c:v>-8.1498999999999994E-11</c:v>
                </c:pt>
                <c:pt idx="6757">
                  <c:v>-8.2060999999999995E-11</c:v>
                </c:pt>
                <c:pt idx="6758">
                  <c:v>-7.9451000000000003E-11</c:v>
                </c:pt>
                <c:pt idx="6759">
                  <c:v>-7.6850999999999994E-11</c:v>
                </c:pt>
                <c:pt idx="6760">
                  <c:v>-7.4740000000000005E-11</c:v>
                </c:pt>
                <c:pt idx="6761">
                  <c:v>-7.1244999999999995E-11</c:v>
                </c:pt>
                <c:pt idx="6762">
                  <c:v>-6.8112000000000002E-11</c:v>
                </c:pt>
                <c:pt idx="6763">
                  <c:v>-6.6155000000000003E-11</c:v>
                </c:pt>
                <c:pt idx="6764">
                  <c:v>-6.5362999999999994E-11</c:v>
                </c:pt>
                <c:pt idx="6765">
                  <c:v>-6.692E-11</c:v>
                </c:pt>
                <c:pt idx="6766">
                  <c:v>-6.9399000000000005E-11</c:v>
                </c:pt>
                <c:pt idx="6767">
                  <c:v>-6.7514999999999999E-11</c:v>
                </c:pt>
                <c:pt idx="6768">
                  <c:v>-6.3187000000000004E-11</c:v>
                </c:pt>
                <c:pt idx="6769">
                  <c:v>-6.0889E-11</c:v>
                </c:pt>
                <c:pt idx="6770">
                  <c:v>-5.8485000000000005E-11</c:v>
                </c:pt>
                <c:pt idx="6771">
                  <c:v>-5.2299000000000001E-11</c:v>
                </c:pt>
                <c:pt idx="6772">
                  <c:v>-4.5911000000000002E-11</c:v>
                </c:pt>
                <c:pt idx="6773">
                  <c:v>-4.1052000000000001E-11</c:v>
                </c:pt>
                <c:pt idx="6774">
                  <c:v>-3.5129999999999999E-11</c:v>
                </c:pt>
                <c:pt idx="6775">
                  <c:v>-2.6847999999999999E-11</c:v>
                </c:pt>
                <c:pt idx="6776">
                  <c:v>-1.6773000000000001E-11</c:v>
                </c:pt>
                <c:pt idx="6777">
                  <c:v>-3.8280000000000002E-12</c:v>
                </c:pt>
                <c:pt idx="6778">
                  <c:v>4.6999999999999998E-12</c:v>
                </c:pt>
                <c:pt idx="6779">
                  <c:v>6.7489999999999996E-12</c:v>
                </c:pt>
                <c:pt idx="6780">
                  <c:v>1.3939999999999999E-12</c:v>
                </c:pt>
                <c:pt idx="6781">
                  <c:v>-4.4490000000000001E-12</c:v>
                </c:pt>
                <c:pt idx="6782">
                  <c:v>-2.0034E-11</c:v>
                </c:pt>
                <c:pt idx="6783">
                  <c:v>-3.0401000000000002E-11</c:v>
                </c:pt>
                <c:pt idx="6784">
                  <c:v>-3.9896999999999999E-11</c:v>
                </c:pt>
                <c:pt idx="6785">
                  <c:v>-4.3508000000000002E-11</c:v>
                </c:pt>
                <c:pt idx="6786">
                  <c:v>-4.6720999999999997E-11</c:v>
                </c:pt>
                <c:pt idx="6787">
                  <c:v>-4.7335999999999999E-11</c:v>
                </c:pt>
                <c:pt idx="6788">
                  <c:v>-4.8198000000000001E-11</c:v>
                </c:pt>
                <c:pt idx="6789">
                  <c:v>-5.0541999999999999E-11</c:v>
                </c:pt>
                <c:pt idx="6790">
                  <c:v>-5.1822E-11</c:v>
                </c:pt>
                <c:pt idx="6791">
                  <c:v>-5.6468999999999998E-11</c:v>
                </c:pt>
                <c:pt idx="6792">
                  <c:v>-6.2899999999999997E-11</c:v>
                </c:pt>
                <c:pt idx="6793">
                  <c:v>-5.9241000000000003E-11</c:v>
                </c:pt>
                <c:pt idx="6794">
                  <c:v>-6.5088000000000001E-11</c:v>
                </c:pt>
                <c:pt idx="6795">
                  <c:v>-6.6397999999999994E-11</c:v>
                </c:pt>
                <c:pt idx="6796">
                  <c:v>-6.6551000000000001E-11</c:v>
                </c:pt>
                <c:pt idx="6797">
                  <c:v>-6.8127999999999997E-11</c:v>
                </c:pt>
                <c:pt idx="6798">
                  <c:v>-7.5416999999999997E-11</c:v>
                </c:pt>
                <c:pt idx="6799">
                  <c:v>-8.4959000000000001E-11</c:v>
                </c:pt>
                <c:pt idx="6800">
                  <c:v>-9.0859999999999997E-11</c:v>
                </c:pt>
                <c:pt idx="6801">
                  <c:v>-9.3289999999999995E-11</c:v>
                </c:pt>
                <c:pt idx="6802">
                  <c:v>-8.9584999999999994E-11</c:v>
                </c:pt>
                <c:pt idx="6803">
                  <c:v>-7.7860000000000003E-11</c:v>
                </c:pt>
                <c:pt idx="6804">
                  <c:v>-6.4258999999999998E-11</c:v>
                </c:pt>
                <c:pt idx="6805">
                  <c:v>-5.2275999999999997E-11</c:v>
                </c:pt>
                <c:pt idx="6806">
                  <c:v>-4.3218999999999998E-11</c:v>
                </c:pt>
                <c:pt idx="6807">
                  <c:v>-3.4292999999999999E-11</c:v>
                </c:pt>
                <c:pt idx="6808">
                  <c:v>-2.279E-11</c:v>
                </c:pt>
                <c:pt idx="6809">
                  <c:v>-1.2397000000000001E-11</c:v>
                </c:pt>
                <c:pt idx="6810">
                  <c:v>-7.5980000000000005E-12</c:v>
                </c:pt>
                <c:pt idx="6811">
                  <c:v>-7.1390000000000002E-12</c:v>
                </c:pt>
                <c:pt idx="6812">
                  <c:v>-1.3572000000000001E-11</c:v>
                </c:pt>
                <c:pt idx="6813">
                  <c:v>-2.4279E-11</c:v>
                </c:pt>
                <c:pt idx="6814">
                  <c:v>-3.3562999999999998E-11</c:v>
                </c:pt>
                <c:pt idx="6815">
                  <c:v>-3.6102000000000001E-11</c:v>
                </c:pt>
                <c:pt idx="6816">
                  <c:v>-3.3552000000000001E-11</c:v>
                </c:pt>
                <c:pt idx="6817">
                  <c:v>-2.8342E-11</c:v>
                </c:pt>
                <c:pt idx="6818">
                  <c:v>-2.4698000000000002E-11</c:v>
                </c:pt>
                <c:pt idx="6819">
                  <c:v>-2.1514000000000001E-11</c:v>
                </c:pt>
                <c:pt idx="6820">
                  <c:v>-1.5626999999999999E-11</c:v>
                </c:pt>
                <c:pt idx="6821">
                  <c:v>-1.0125999999999999E-11</c:v>
                </c:pt>
                <c:pt idx="6822">
                  <c:v>-8.5349999999999995E-12</c:v>
                </c:pt>
                <c:pt idx="6823">
                  <c:v>-1.1982E-11</c:v>
                </c:pt>
                <c:pt idx="6824">
                  <c:v>-2.3552999999999999E-11</c:v>
                </c:pt>
                <c:pt idx="6825">
                  <c:v>-3.1501999999999999E-11</c:v>
                </c:pt>
                <c:pt idx="6826">
                  <c:v>-3.9406000000000001E-11</c:v>
                </c:pt>
                <c:pt idx="6827">
                  <c:v>-4.4723000000000002E-11</c:v>
                </c:pt>
                <c:pt idx="6828">
                  <c:v>-5.0097E-11</c:v>
                </c:pt>
                <c:pt idx="6829">
                  <c:v>-5.7024999999999998E-11</c:v>
                </c:pt>
                <c:pt idx="6830">
                  <c:v>-6.1465000000000004E-11</c:v>
                </c:pt>
                <c:pt idx="6831">
                  <c:v>-6.3860999999999995E-11</c:v>
                </c:pt>
                <c:pt idx="6832">
                  <c:v>-7.0102E-11</c:v>
                </c:pt>
                <c:pt idx="6833">
                  <c:v>-7.6508999999999994E-11</c:v>
                </c:pt>
                <c:pt idx="6834">
                  <c:v>-7.9930999999999998E-11</c:v>
                </c:pt>
                <c:pt idx="6835">
                  <c:v>-8.1943000000000003E-11</c:v>
                </c:pt>
                <c:pt idx="6836">
                  <c:v>-8.2109000000000006E-11</c:v>
                </c:pt>
                <c:pt idx="6837">
                  <c:v>-7.9877E-11</c:v>
                </c:pt>
                <c:pt idx="6838">
                  <c:v>-6.5680999999999995E-11</c:v>
                </c:pt>
                <c:pt idx="6839">
                  <c:v>-6.4778999999999999E-11</c:v>
                </c:pt>
                <c:pt idx="6840">
                  <c:v>-5.5627E-11</c:v>
                </c:pt>
                <c:pt idx="6841">
                  <c:v>-4.6677000000000001E-11</c:v>
                </c:pt>
                <c:pt idx="6842">
                  <c:v>-4.3566000000000002E-11</c:v>
                </c:pt>
                <c:pt idx="6843">
                  <c:v>-3.8624E-11</c:v>
                </c:pt>
                <c:pt idx="6844">
                  <c:v>-4.3930999999999999E-11</c:v>
                </c:pt>
                <c:pt idx="6845">
                  <c:v>-5.1332999999999999E-11</c:v>
                </c:pt>
                <c:pt idx="6846">
                  <c:v>-5.2700999999999998E-11</c:v>
                </c:pt>
                <c:pt idx="6847">
                  <c:v>-5.2272000000000002E-11</c:v>
                </c:pt>
                <c:pt idx="6848">
                  <c:v>-4.6684000000000003E-11</c:v>
                </c:pt>
                <c:pt idx="6849">
                  <c:v>-4.0018999999999999E-11</c:v>
                </c:pt>
                <c:pt idx="6850">
                  <c:v>-3.1317000000000002E-11</c:v>
                </c:pt>
                <c:pt idx="6851">
                  <c:v>-2.2164E-11</c:v>
                </c:pt>
                <c:pt idx="6852">
                  <c:v>-1.3158E-11</c:v>
                </c:pt>
                <c:pt idx="6853">
                  <c:v>-5.6450000000000003E-12</c:v>
                </c:pt>
                <c:pt idx="6854">
                  <c:v>-1.309E-12</c:v>
                </c:pt>
                <c:pt idx="6855">
                  <c:v>7.2400000000000005E-13</c:v>
                </c:pt>
                <c:pt idx="6856">
                  <c:v>7.6399999999999998E-13</c:v>
                </c:pt>
                <c:pt idx="6857">
                  <c:v>-1.5109999999999999E-12</c:v>
                </c:pt>
                <c:pt idx="6858">
                  <c:v>-9.5660000000000002E-12</c:v>
                </c:pt>
                <c:pt idx="6859">
                  <c:v>-1.9340000000000001E-11</c:v>
                </c:pt>
                <c:pt idx="6860">
                  <c:v>-2.7177999999999999E-11</c:v>
                </c:pt>
                <c:pt idx="6861">
                  <c:v>-3.2527999999999999E-11</c:v>
                </c:pt>
                <c:pt idx="6862">
                  <c:v>-3.8213000000000003E-11</c:v>
                </c:pt>
                <c:pt idx="6863">
                  <c:v>-4.2595999999999998E-11</c:v>
                </c:pt>
                <c:pt idx="6864">
                  <c:v>-4.7075000000000003E-11</c:v>
                </c:pt>
                <c:pt idx="6865">
                  <c:v>-4.9338000000000003E-11</c:v>
                </c:pt>
                <c:pt idx="6866">
                  <c:v>-5.3655000000000001E-11</c:v>
                </c:pt>
                <c:pt idx="6867">
                  <c:v>-5.7371E-11</c:v>
                </c:pt>
                <c:pt idx="6868">
                  <c:v>-6.1181999999999994E-11</c:v>
                </c:pt>
                <c:pt idx="6869">
                  <c:v>-6.3664999999999994E-11</c:v>
                </c:pt>
                <c:pt idx="6870">
                  <c:v>-5.5372999999999998E-11</c:v>
                </c:pt>
                <c:pt idx="6871">
                  <c:v>-6.1385999999999999E-11</c:v>
                </c:pt>
                <c:pt idx="6872">
                  <c:v>-6.3792999999999994E-11</c:v>
                </c:pt>
                <c:pt idx="6873">
                  <c:v>-6.8415999999999999E-11</c:v>
                </c:pt>
                <c:pt idx="6874">
                  <c:v>-6.9956000000000001E-11</c:v>
                </c:pt>
                <c:pt idx="6875">
                  <c:v>-6.8439000000000003E-11</c:v>
                </c:pt>
                <c:pt idx="6876">
                  <c:v>-6.5487999999999994E-11</c:v>
                </c:pt>
                <c:pt idx="6877">
                  <c:v>-6.4535E-11</c:v>
                </c:pt>
                <c:pt idx="6878">
                  <c:v>-6.0225000000000004E-11</c:v>
                </c:pt>
                <c:pt idx="6879">
                  <c:v>-5.8352000000000002E-11</c:v>
                </c:pt>
                <c:pt idx="6880">
                  <c:v>-5.8290999999999995E-11</c:v>
                </c:pt>
                <c:pt idx="6881">
                  <c:v>-5.9015999999999998E-11</c:v>
                </c:pt>
                <c:pt idx="6882">
                  <c:v>-5.8154999999999998E-11</c:v>
                </c:pt>
                <c:pt idx="6883">
                  <c:v>-5.4013000000000003E-11</c:v>
                </c:pt>
                <c:pt idx="6884">
                  <c:v>-4.6565000000000003E-11</c:v>
                </c:pt>
                <c:pt idx="6885">
                  <c:v>-4.1071999999999998E-11</c:v>
                </c:pt>
                <c:pt idx="6886">
                  <c:v>-3.4844000000000001E-11</c:v>
                </c:pt>
                <c:pt idx="6887">
                  <c:v>-2.6301000000000001E-11</c:v>
                </c:pt>
                <c:pt idx="6888">
                  <c:v>-1.8156E-11</c:v>
                </c:pt>
                <c:pt idx="6889">
                  <c:v>-1.3352999999999999E-11</c:v>
                </c:pt>
                <c:pt idx="6890">
                  <c:v>-7.9029999999999997E-12</c:v>
                </c:pt>
                <c:pt idx="6891">
                  <c:v>-4.0990000000000002E-12</c:v>
                </c:pt>
                <c:pt idx="6892">
                  <c:v>-4.7140000000000003E-12</c:v>
                </c:pt>
                <c:pt idx="6893">
                  <c:v>-6.5940000000000004E-12</c:v>
                </c:pt>
                <c:pt idx="6894">
                  <c:v>-9.5839999999999996E-12</c:v>
                </c:pt>
                <c:pt idx="6895">
                  <c:v>-1.3716E-11</c:v>
                </c:pt>
                <c:pt idx="6896">
                  <c:v>-1.8066E-11</c:v>
                </c:pt>
                <c:pt idx="6897">
                  <c:v>-2.487E-11</c:v>
                </c:pt>
                <c:pt idx="6898">
                  <c:v>-3.1152000000000001E-11</c:v>
                </c:pt>
                <c:pt idx="6899">
                  <c:v>-3.9156999999999997E-11</c:v>
                </c:pt>
                <c:pt idx="6900">
                  <c:v>-4.7010000000000001E-11</c:v>
                </c:pt>
                <c:pt idx="6901">
                  <c:v>-5.3517E-11</c:v>
                </c:pt>
                <c:pt idx="6902">
                  <c:v>-5.5493E-11</c:v>
                </c:pt>
                <c:pt idx="6903">
                  <c:v>-5.1518000000000002E-11</c:v>
                </c:pt>
                <c:pt idx="6904">
                  <c:v>-5.1422E-11</c:v>
                </c:pt>
                <c:pt idx="6905">
                  <c:v>-5.0617999999999998E-11</c:v>
                </c:pt>
                <c:pt idx="6906">
                  <c:v>-5.0144999999999998E-11</c:v>
                </c:pt>
                <c:pt idx="6907">
                  <c:v>-4.8916000000000002E-11</c:v>
                </c:pt>
                <c:pt idx="6908">
                  <c:v>-5.1213999999999999E-11</c:v>
                </c:pt>
                <c:pt idx="6909">
                  <c:v>-5.7681999999999999E-11</c:v>
                </c:pt>
                <c:pt idx="6910">
                  <c:v>-6.6532000000000006E-11</c:v>
                </c:pt>
                <c:pt idx="6911">
                  <c:v>-7.3113000000000006E-11</c:v>
                </c:pt>
                <c:pt idx="6912">
                  <c:v>-7.7215000000000002E-11</c:v>
                </c:pt>
                <c:pt idx="6913">
                  <c:v>-7.8779999999999998E-11</c:v>
                </c:pt>
                <c:pt idx="6914">
                  <c:v>-7.6805E-11</c:v>
                </c:pt>
                <c:pt idx="6915">
                  <c:v>-7.3284999999999996E-11</c:v>
                </c:pt>
                <c:pt idx="6916">
                  <c:v>-6.6780999999999997E-11</c:v>
                </c:pt>
                <c:pt idx="6917">
                  <c:v>-6.1371999999999995E-11</c:v>
                </c:pt>
                <c:pt idx="6918">
                  <c:v>-5.5763000000000003E-11</c:v>
                </c:pt>
                <c:pt idx="6919">
                  <c:v>-5.1268999999999999E-11</c:v>
                </c:pt>
                <c:pt idx="6920">
                  <c:v>-3.7251999999999998E-11</c:v>
                </c:pt>
                <c:pt idx="6921">
                  <c:v>-4.5047000000000002E-11</c:v>
                </c:pt>
                <c:pt idx="6922">
                  <c:v>-3.9388000000000001E-11</c:v>
                </c:pt>
                <c:pt idx="6923">
                  <c:v>-3.2371000000000003E-11</c:v>
                </c:pt>
                <c:pt idx="6924">
                  <c:v>-2.4598E-11</c:v>
                </c:pt>
                <c:pt idx="6925">
                  <c:v>-2.3369999999999999E-11</c:v>
                </c:pt>
                <c:pt idx="6926">
                  <c:v>-2.1057E-11</c:v>
                </c:pt>
                <c:pt idx="6927">
                  <c:v>-2.1688999999999999E-11</c:v>
                </c:pt>
                <c:pt idx="6928">
                  <c:v>-2.5354999999999999E-11</c:v>
                </c:pt>
                <c:pt idx="6929">
                  <c:v>-1.8886E-11</c:v>
                </c:pt>
                <c:pt idx="6930">
                  <c:v>-1.4343000000000001E-11</c:v>
                </c:pt>
                <c:pt idx="6931">
                  <c:v>-1.401E-11</c:v>
                </c:pt>
                <c:pt idx="6932">
                  <c:v>-1.2200000000000001E-11</c:v>
                </c:pt>
                <c:pt idx="6933">
                  <c:v>-1.1259E-11</c:v>
                </c:pt>
                <c:pt idx="6934">
                  <c:v>-1.1769E-11</c:v>
                </c:pt>
                <c:pt idx="6935">
                  <c:v>-1.3297E-11</c:v>
                </c:pt>
                <c:pt idx="6936">
                  <c:v>-1.6672E-11</c:v>
                </c:pt>
                <c:pt idx="6937">
                  <c:v>-2.1538E-11</c:v>
                </c:pt>
                <c:pt idx="6938">
                  <c:v>-1.3649999999999999E-11</c:v>
                </c:pt>
                <c:pt idx="6939">
                  <c:v>-3.6774999999999997E-11</c:v>
                </c:pt>
                <c:pt idx="6940">
                  <c:v>-4.3532999999999997E-11</c:v>
                </c:pt>
                <c:pt idx="6941">
                  <c:v>-4.8424000000000001E-11</c:v>
                </c:pt>
                <c:pt idx="6942">
                  <c:v>-5.589E-11</c:v>
                </c:pt>
                <c:pt idx="6943">
                  <c:v>-5.9973000000000001E-11</c:v>
                </c:pt>
                <c:pt idx="6944">
                  <c:v>-6.4138000000000006E-11</c:v>
                </c:pt>
                <c:pt idx="6945">
                  <c:v>-6.3502000000000005E-11</c:v>
                </c:pt>
                <c:pt idx="6946">
                  <c:v>-6.1991000000000006E-11</c:v>
                </c:pt>
                <c:pt idx="6947">
                  <c:v>-6.3304999999999995E-11</c:v>
                </c:pt>
                <c:pt idx="6948">
                  <c:v>-6.3770999999999999E-11</c:v>
                </c:pt>
                <c:pt idx="6949">
                  <c:v>-6.5213999999999996E-11</c:v>
                </c:pt>
                <c:pt idx="6950">
                  <c:v>-6.7621000000000004E-11</c:v>
                </c:pt>
                <c:pt idx="6951">
                  <c:v>-7.1892000000000001E-11</c:v>
                </c:pt>
                <c:pt idx="6952">
                  <c:v>-7.8559999999999998E-11</c:v>
                </c:pt>
                <c:pt idx="6953">
                  <c:v>-8.2226000000000001E-11</c:v>
                </c:pt>
                <c:pt idx="6954">
                  <c:v>-8.1539000000000001E-11</c:v>
                </c:pt>
                <c:pt idx="6955">
                  <c:v>-7.9202999999999995E-11</c:v>
                </c:pt>
                <c:pt idx="6956">
                  <c:v>-7.8681999999999998E-11</c:v>
                </c:pt>
                <c:pt idx="6957">
                  <c:v>-8.6818999999999995E-11</c:v>
                </c:pt>
                <c:pt idx="6958">
                  <c:v>-7.2751999999999999E-11</c:v>
                </c:pt>
                <c:pt idx="6959">
                  <c:v>-5.6557000000000003E-11</c:v>
                </c:pt>
                <c:pt idx="6960">
                  <c:v>-3.8115000000000002E-11</c:v>
                </c:pt>
                <c:pt idx="6961">
                  <c:v>-2.1074E-11</c:v>
                </c:pt>
                <c:pt idx="6962">
                  <c:v>1.1961E-11</c:v>
                </c:pt>
                <c:pt idx="6963">
                  <c:v>9.9700000000000005E-12</c:v>
                </c:pt>
                <c:pt idx="6964">
                  <c:v>2.117E-11</c:v>
                </c:pt>
                <c:pt idx="6965">
                  <c:v>1.5680000000000001E-11</c:v>
                </c:pt>
                <c:pt idx="6966">
                  <c:v>9.7099999999999996E-12</c:v>
                </c:pt>
                <c:pt idx="6967">
                  <c:v>1.2200000000000001E-12</c:v>
                </c:pt>
                <c:pt idx="6968">
                  <c:v>-9.2660000000000003E-12</c:v>
                </c:pt>
                <c:pt idx="6969">
                  <c:v>-2.0825999999999999E-11</c:v>
                </c:pt>
                <c:pt idx="6970">
                  <c:v>-3.0386999999999998E-11</c:v>
                </c:pt>
                <c:pt idx="6971">
                  <c:v>-3.7669999999999998E-11</c:v>
                </c:pt>
                <c:pt idx="6972">
                  <c:v>-4.1596999999999997E-11</c:v>
                </c:pt>
                <c:pt idx="6973">
                  <c:v>-4.5866999999999999E-11</c:v>
                </c:pt>
                <c:pt idx="6974">
                  <c:v>-4.3853000000000002E-11</c:v>
                </c:pt>
                <c:pt idx="6975">
                  <c:v>-3.6362000000000002E-11</c:v>
                </c:pt>
                <c:pt idx="6976">
                  <c:v>-1.6197E-11</c:v>
                </c:pt>
                <c:pt idx="6977">
                  <c:v>-2.1807E-11</c:v>
                </c:pt>
                <c:pt idx="6978">
                  <c:v>-2.2842E-11</c:v>
                </c:pt>
                <c:pt idx="6979">
                  <c:v>-2.6742999999999999E-11</c:v>
                </c:pt>
                <c:pt idx="6980">
                  <c:v>-3.3586000000000002E-11</c:v>
                </c:pt>
                <c:pt idx="6981">
                  <c:v>-4.3569000000000002E-11</c:v>
                </c:pt>
                <c:pt idx="6982">
                  <c:v>-3.1042999999999997E-11</c:v>
                </c:pt>
                <c:pt idx="6983">
                  <c:v>-5.6041999999999999E-11</c:v>
                </c:pt>
                <c:pt idx="6984">
                  <c:v>-6.6664000000000001E-11</c:v>
                </c:pt>
                <c:pt idx="6985">
                  <c:v>-7.4322999999999995E-11</c:v>
                </c:pt>
                <c:pt idx="6986">
                  <c:v>-8.1004999999999996E-11</c:v>
                </c:pt>
                <c:pt idx="6987">
                  <c:v>-8.5331999999999995E-11</c:v>
                </c:pt>
                <c:pt idx="6988">
                  <c:v>-8.5973999999999997E-11</c:v>
                </c:pt>
                <c:pt idx="6989">
                  <c:v>-8.2491999999999995E-11</c:v>
                </c:pt>
                <c:pt idx="6990">
                  <c:v>-7.5710999999999998E-11</c:v>
                </c:pt>
                <c:pt idx="6991">
                  <c:v>-7.0024000000000003E-11</c:v>
                </c:pt>
                <c:pt idx="6992">
                  <c:v>-6.0579999999999999E-11</c:v>
                </c:pt>
                <c:pt idx="6993">
                  <c:v>-4.9230000000000001E-11</c:v>
                </c:pt>
                <c:pt idx="6994">
                  <c:v>-4.2328E-11</c:v>
                </c:pt>
                <c:pt idx="6995">
                  <c:v>-3.7019999999999999E-11</c:v>
                </c:pt>
                <c:pt idx="6996">
                  <c:v>-3.4539999999999998E-11</c:v>
                </c:pt>
                <c:pt idx="6997">
                  <c:v>-3.3550000000000003E-11</c:v>
                </c:pt>
                <c:pt idx="6998">
                  <c:v>-3.1863E-11</c:v>
                </c:pt>
                <c:pt idx="6999">
                  <c:v>-3.3863E-11</c:v>
                </c:pt>
                <c:pt idx="7000">
                  <c:v>-4.0786E-11</c:v>
                </c:pt>
                <c:pt idx="7001">
                  <c:v>-4.4012999999999998E-11</c:v>
                </c:pt>
                <c:pt idx="7002">
                  <c:v>-4.1156999999999997E-11</c:v>
                </c:pt>
                <c:pt idx="7003">
                  <c:v>-3.8575E-11</c:v>
                </c:pt>
                <c:pt idx="7004">
                  <c:v>-3.5474999999999999E-11</c:v>
                </c:pt>
                <c:pt idx="7005">
                  <c:v>-3.0062999999999997E-11</c:v>
                </c:pt>
                <c:pt idx="7006">
                  <c:v>-2.5667999999999999E-11</c:v>
                </c:pt>
                <c:pt idx="7007">
                  <c:v>-2.0990999999999999E-11</c:v>
                </c:pt>
                <c:pt idx="7008">
                  <c:v>-1.4652E-11</c:v>
                </c:pt>
                <c:pt idx="7009">
                  <c:v>-8.5829999999999993E-12</c:v>
                </c:pt>
                <c:pt idx="7010">
                  <c:v>-2.9719999999999999E-12</c:v>
                </c:pt>
                <c:pt idx="7011">
                  <c:v>3.2399999999999998E-13</c:v>
                </c:pt>
                <c:pt idx="7012">
                  <c:v>-1.7800000000000001E-12</c:v>
                </c:pt>
                <c:pt idx="7013">
                  <c:v>-8.4969999999999998E-12</c:v>
                </c:pt>
                <c:pt idx="7014">
                  <c:v>-2.0509E-11</c:v>
                </c:pt>
                <c:pt idx="7015">
                  <c:v>-3.7080999999999998E-11</c:v>
                </c:pt>
                <c:pt idx="7016">
                  <c:v>-5.5344999999999997E-11</c:v>
                </c:pt>
                <c:pt idx="7017">
                  <c:v>-7.3081000000000003E-11</c:v>
                </c:pt>
                <c:pt idx="7018">
                  <c:v>-8.6335000000000005E-11</c:v>
                </c:pt>
                <c:pt idx="7019">
                  <c:v>-9.3952E-11</c:v>
                </c:pt>
                <c:pt idx="7020">
                  <c:v>-9.2238000000000005E-11</c:v>
                </c:pt>
                <c:pt idx="7021">
                  <c:v>-8.2589999999999996E-11</c:v>
                </c:pt>
                <c:pt idx="7022">
                  <c:v>-6.8436000000000003E-11</c:v>
                </c:pt>
                <c:pt idx="7023">
                  <c:v>-5.0712000000000003E-11</c:v>
                </c:pt>
                <c:pt idx="7024">
                  <c:v>-3.9853000000000003E-11</c:v>
                </c:pt>
                <c:pt idx="7025">
                  <c:v>-3.6500000000000003E-11</c:v>
                </c:pt>
                <c:pt idx="7026">
                  <c:v>-3.0737000000000002E-11</c:v>
                </c:pt>
                <c:pt idx="7027">
                  <c:v>-4.7272E-11</c:v>
                </c:pt>
                <c:pt idx="7028">
                  <c:v>-6.8183000000000004E-11</c:v>
                </c:pt>
                <c:pt idx="7029">
                  <c:v>-7.7531999999999994E-11</c:v>
                </c:pt>
                <c:pt idx="7030">
                  <c:v>-7.7501999999999995E-11</c:v>
                </c:pt>
                <c:pt idx="7031">
                  <c:v>-7.1829999999999999E-11</c:v>
                </c:pt>
                <c:pt idx="7032">
                  <c:v>-6.3928000000000001E-11</c:v>
                </c:pt>
                <c:pt idx="7033">
                  <c:v>-5.4966000000000003E-11</c:v>
                </c:pt>
                <c:pt idx="7034">
                  <c:v>-4.642E-11</c:v>
                </c:pt>
                <c:pt idx="7035">
                  <c:v>-4.114E-11</c:v>
                </c:pt>
                <c:pt idx="7036">
                  <c:v>-4.1247E-11</c:v>
                </c:pt>
                <c:pt idx="7037">
                  <c:v>-3.7984999999999999E-11</c:v>
                </c:pt>
                <c:pt idx="7038">
                  <c:v>-3.4257E-11</c:v>
                </c:pt>
                <c:pt idx="7039">
                  <c:v>-2.6992999999999999E-11</c:v>
                </c:pt>
                <c:pt idx="7040">
                  <c:v>-1.9842999999999999E-11</c:v>
                </c:pt>
                <c:pt idx="7041">
                  <c:v>-1.2529E-11</c:v>
                </c:pt>
                <c:pt idx="7042">
                  <c:v>-7.2509999999999997E-12</c:v>
                </c:pt>
                <c:pt idx="7043">
                  <c:v>-2.3499999999999999E-12</c:v>
                </c:pt>
                <c:pt idx="7044">
                  <c:v>-9.2999999999999995E-14</c:v>
                </c:pt>
                <c:pt idx="7045">
                  <c:v>-6.3200000000000003E-13</c:v>
                </c:pt>
                <c:pt idx="7046">
                  <c:v>-1.453E-12</c:v>
                </c:pt>
                <c:pt idx="7047">
                  <c:v>-4.1289999999999999E-12</c:v>
                </c:pt>
                <c:pt idx="7048">
                  <c:v>-1.0425000000000001E-11</c:v>
                </c:pt>
                <c:pt idx="7049">
                  <c:v>-1.7078E-11</c:v>
                </c:pt>
                <c:pt idx="7050">
                  <c:v>-2.3039E-11</c:v>
                </c:pt>
                <c:pt idx="7051">
                  <c:v>-2.7979000000000001E-11</c:v>
                </c:pt>
                <c:pt idx="7052">
                  <c:v>-3.3354999999999998E-11</c:v>
                </c:pt>
                <c:pt idx="7053">
                  <c:v>-3.9269000000000002E-11</c:v>
                </c:pt>
                <c:pt idx="7054">
                  <c:v>-5.3353000000000002E-11</c:v>
                </c:pt>
                <c:pt idx="7055">
                  <c:v>-5.3448000000000002E-11</c:v>
                </c:pt>
                <c:pt idx="7056">
                  <c:v>-5.1338999999999998E-11</c:v>
                </c:pt>
                <c:pt idx="7057">
                  <c:v>-5.3392E-11</c:v>
                </c:pt>
                <c:pt idx="7058">
                  <c:v>-6.1828999999999999E-11</c:v>
                </c:pt>
                <c:pt idx="7059">
                  <c:v>-6.8992000000000003E-11</c:v>
                </c:pt>
                <c:pt idx="7060">
                  <c:v>-7.1009999999999996E-11</c:v>
                </c:pt>
                <c:pt idx="7061">
                  <c:v>-7.1247E-11</c:v>
                </c:pt>
                <c:pt idx="7062">
                  <c:v>-6.8895999999999994E-11</c:v>
                </c:pt>
                <c:pt idx="7063">
                  <c:v>-6.2666000000000006E-11</c:v>
                </c:pt>
                <c:pt idx="7064">
                  <c:v>-5.6193000000000002E-11</c:v>
                </c:pt>
                <c:pt idx="7065">
                  <c:v>-5.1118000000000003E-11</c:v>
                </c:pt>
                <c:pt idx="7066">
                  <c:v>-4.3587999999999997E-11</c:v>
                </c:pt>
                <c:pt idx="7067">
                  <c:v>-4.8534000000000001E-11</c:v>
                </c:pt>
                <c:pt idx="7068">
                  <c:v>-5.2504999999999997E-11</c:v>
                </c:pt>
                <c:pt idx="7069">
                  <c:v>-5.8071000000000002E-11</c:v>
                </c:pt>
                <c:pt idx="7070">
                  <c:v>-6.0321999999999996E-11</c:v>
                </c:pt>
                <c:pt idx="7071">
                  <c:v>-6.2557999999999997E-11</c:v>
                </c:pt>
                <c:pt idx="7072">
                  <c:v>-5.8516E-11</c:v>
                </c:pt>
                <c:pt idx="7073">
                  <c:v>-4.9823000000000002E-11</c:v>
                </c:pt>
                <c:pt idx="7074">
                  <c:v>-3.8137999999999999E-11</c:v>
                </c:pt>
                <c:pt idx="7075">
                  <c:v>-2.6985000000000001E-11</c:v>
                </c:pt>
                <c:pt idx="7076">
                  <c:v>-1.8049E-11</c:v>
                </c:pt>
                <c:pt idx="7077">
                  <c:v>-7.3170000000000004E-12</c:v>
                </c:pt>
                <c:pt idx="7078">
                  <c:v>-9.4140000000000001E-12</c:v>
                </c:pt>
                <c:pt idx="7079">
                  <c:v>-1.7014E-11</c:v>
                </c:pt>
                <c:pt idx="7080">
                  <c:v>-1.6025000000000001E-11</c:v>
                </c:pt>
                <c:pt idx="7081">
                  <c:v>-1.7691000000000001E-11</c:v>
                </c:pt>
                <c:pt idx="7082">
                  <c:v>-1.9237999999999999E-11</c:v>
                </c:pt>
                <c:pt idx="7083">
                  <c:v>-2.0557000000000001E-11</c:v>
                </c:pt>
                <c:pt idx="7084">
                  <c:v>-1.9346000000000001E-11</c:v>
                </c:pt>
                <c:pt idx="7085">
                  <c:v>-1.9158999999999999E-11</c:v>
                </c:pt>
                <c:pt idx="7086">
                  <c:v>-1.9410000000000001E-11</c:v>
                </c:pt>
                <c:pt idx="7087">
                  <c:v>-1.9495999999999999E-11</c:v>
                </c:pt>
                <c:pt idx="7088">
                  <c:v>-1.9895999999999998E-11</c:v>
                </c:pt>
                <c:pt idx="7089">
                  <c:v>-2.0648E-11</c:v>
                </c:pt>
                <c:pt idx="7090">
                  <c:v>-1.9137000000000001E-11</c:v>
                </c:pt>
                <c:pt idx="7091">
                  <c:v>-2.4453999999999999E-11</c:v>
                </c:pt>
                <c:pt idx="7092">
                  <c:v>-3.1033000000000002E-11</c:v>
                </c:pt>
                <c:pt idx="7093">
                  <c:v>-3.8881999999999997E-11</c:v>
                </c:pt>
                <c:pt idx="7094">
                  <c:v>-4.8321000000000003E-11</c:v>
                </c:pt>
                <c:pt idx="7095">
                  <c:v>-5.5076000000000003E-11</c:v>
                </c:pt>
                <c:pt idx="7096">
                  <c:v>-6.0797E-11</c:v>
                </c:pt>
                <c:pt idx="7097">
                  <c:v>-6.0520999999999997E-11</c:v>
                </c:pt>
                <c:pt idx="7098">
                  <c:v>-6.1612999999999994E-11</c:v>
                </c:pt>
                <c:pt idx="7099">
                  <c:v>-6.7273000000000004E-11</c:v>
                </c:pt>
                <c:pt idx="7100">
                  <c:v>-6.8077999999999995E-11</c:v>
                </c:pt>
                <c:pt idx="7101">
                  <c:v>-6.9638999999999996E-11</c:v>
                </c:pt>
                <c:pt idx="7102">
                  <c:v>-6.7710000000000005E-11</c:v>
                </c:pt>
                <c:pt idx="7103">
                  <c:v>-6.7877999999999998E-11</c:v>
                </c:pt>
                <c:pt idx="7104">
                  <c:v>-6.5718999999999998E-11</c:v>
                </c:pt>
                <c:pt idx="7105">
                  <c:v>-5.8461000000000006E-11</c:v>
                </c:pt>
                <c:pt idx="7106">
                  <c:v>-4.9655999999999998E-11</c:v>
                </c:pt>
                <c:pt idx="7107">
                  <c:v>-4.2363999999999998E-11</c:v>
                </c:pt>
                <c:pt idx="7108">
                  <c:v>-3.9318000000000002E-11</c:v>
                </c:pt>
                <c:pt idx="7109">
                  <c:v>-3.8610999999999999E-11</c:v>
                </c:pt>
                <c:pt idx="7110">
                  <c:v>-4.0891999999999998E-11</c:v>
                </c:pt>
                <c:pt idx="7111">
                  <c:v>-4.8861000000000002E-11</c:v>
                </c:pt>
                <c:pt idx="7112">
                  <c:v>-5.7033000000000002E-11</c:v>
                </c:pt>
                <c:pt idx="7113">
                  <c:v>-5.7499E-11</c:v>
                </c:pt>
                <c:pt idx="7114">
                  <c:v>-4.8339000000000002E-11</c:v>
                </c:pt>
                <c:pt idx="7115">
                  <c:v>-3.4402999999999999E-11</c:v>
                </c:pt>
                <c:pt idx="7116">
                  <c:v>-1.8424000000000001E-11</c:v>
                </c:pt>
                <c:pt idx="7117">
                  <c:v>-3.1760000000000002E-12</c:v>
                </c:pt>
                <c:pt idx="7118">
                  <c:v>7.4759999999999992E-12</c:v>
                </c:pt>
                <c:pt idx="7119">
                  <c:v>1.3249999999999999E-11</c:v>
                </c:pt>
                <c:pt idx="7120">
                  <c:v>1.1254E-11</c:v>
                </c:pt>
                <c:pt idx="7121">
                  <c:v>8.4519999999999999E-12</c:v>
                </c:pt>
                <c:pt idx="7122">
                  <c:v>2.1709999999999999E-12</c:v>
                </c:pt>
                <c:pt idx="7123">
                  <c:v>-6.6550000000000002E-12</c:v>
                </c:pt>
                <c:pt idx="7124">
                  <c:v>-1.6645000000000001E-11</c:v>
                </c:pt>
                <c:pt idx="7125">
                  <c:v>-2.5841999999999999E-11</c:v>
                </c:pt>
                <c:pt idx="7126">
                  <c:v>-3.459E-11</c:v>
                </c:pt>
                <c:pt idx="7127">
                  <c:v>-4.1508000000000003E-11</c:v>
                </c:pt>
                <c:pt idx="7128">
                  <c:v>-4.6317999999999997E-11</c:v>
                </c:pt>
                <c:pt idx="7129">
                  <c:v>-5.0629999999999997E-11</c:v>
                </c:pt>
                <c:pt idx="7130">
                  <c:v>-5.0995000000000001E-11</c:v>
                </c:pt>
                <c:pt idx="7131">
                  <c:v>-4.8207000000000001E-11</c:v>
                </c:pt>
                <c:pt idx="7132">
                  <c:v>-4.1315999999999997E-11</c:v>
                </c:pt>
                <c:pt idx="7133">
                  <c:v>-3.3485000000000001E-11</c:v>
                </c:pt>
                <c:pt idx="7134">
                  <c:v>-3.1631E-11</c:v>
                </c:pt>
                <c:pt idx="7135">
                  <c:v>-3.8527999999999997E-11</c:v>
                </c:pt>
                <c:pt idx="7136">
                  <c:v>-5.1106999999999999E-11</c:v>
                </c:pt>
                <c:pt idx="7137">
                  <c:v>-6.4736000000000005E-11</c:v>
                </c:pt>
                <c:pt idx="7138">
                  <c:v>-7.4598999999999997E-11</c:v>
                </c:pt>
                <c:pt idx="7139">
                  <c:v>-8.4280000000000005E-11</c:v>
                </c:pt>
                <c:pt idx="7140">
                  <c:v>-8.9678000000000003E-11</c:v>
                </c:pt>
                <c:pt idx="7141">
                  <c:v>-8.895E-11</c:v>
                </c:pt>
                <c:pt idx="7142">
                  <c:v>-8.4206000000000004E-11</c:v>
                </c:pt>
                <c:pt idx="7143">
                  <c:v>-7.4478000000000006E-11</c:v>
                </c:pt>
                <c:pt idx="7144">
                  <c:v>-5.8435000000000003E-11</c:v>
                </c:pt>
                <c:pt idx="7145">
                  <c:v>-4.2426E-11</c:v>
                </c:pt>
                <c:pt idx="7146">
                  <c:v>-3.1244000000000002E-11</c:v>
                </c:pt>
                <c:pt idx="7147">
                  <c:v>-2.6179000000000001E-11</c:v>
                </c:pt>
                <c:pt idx="7148">
                  <c:v>-2.6734E-11</c:v>
                </c:pt>
                <c:pt idx="7149">
                  <c:v>-2.5287000000000001E-11</c:v>
                </c:pt>
                <c:pt idx="7150">
                  <c:v>-2.6627E-11</c:v>
                </c:pt>
                <c:pt idx="7151">
                  <c:v>-3.0609000000000003E-11</c:v>
                </c:pt>
                <c:pt idx="7152">
                  <c:v>-3.6677999999999999E-11</c:v>
                </c:pt>
                <c:pt idx="7153">
                  <c:v>-3.8815999999999999E-11</c:v>
                </c:pt>
                <c:pt idx="7154">
                  <c:v>-2.8855999999999999E-11</c:v>
                </c:pt>
                <c:pt idx="7155">
                  <c:v>-2.4372999999999999E-11</c:v>
                </c:pt>
                <c:pt idx="7156">
                  <c:v>-1.5697000000000001E-11</c:v>
                </c:pt>
                <c:pt idx="7157">
                  <c:v>-6.5219999999999999E-12</c:v>
                </c:pt>
                <c:pt idx="7158">
                  <c:v>3.43E-13</c:v>
                </c:pt>
                <c:pt idx="7159">
                  <c:v>8.9000000000000004E-13</c:v>
                </c:pt>
                <c:pt idx="7160">
                  <c:v>-3.4359999999999999E-12</c:v>
                </c:pt>
                <c:pt idx="7161">
                  <c:v>-1.2955999999999999E-11</c:v>
                </c:pt>
                <c:pt idx="7162">
                  <c:v>-2.0154000000000002E-11</c:v>
                </c:pt>
                <c:pt idx="7163">
                  <c:v>-2.5757999999999999E-11</c:v>
                </c:pt>
                <c:pt idx="7164">
                  <c:v>-3.3778000000000001E-11</c:v>
                </c:pt>
                <c:pt idx="7165">
                  <c:v>-3.3195000000000001E-11</c:v>
                </c:pt>
                <c:pt idx="7166">
                  <c:v>-3.3241000000000002E-11</c:v>
                </c:pt>
                <c:pt idx="7167">
                  <c:v>-3.6030999999999999E-11</c:v>
                </c:pt>
                <c:pt idx="7168">
                  <c:v>-3.5186999999999997E-11</c:v>
                </c:pt>
                <c:pt idx="7169">
                  <c:v>-1.6897000000000001E-11</c:v>
                </c:pt>
                <c:pt idx="7170">
                  <c:v>-4.7328999999999998E-11</c:v>
                </c:pt>
                <c:pt idx="7171">
                  <c:v>-4.9240000000000003E-11</c:v>
                </c:pt>
                <c:pt idx="7172">
                  <c:v>-4.8306999999999999E-11</c:v>
                </c:pt>
                <c:pt idx="7173">
                  <c:v>-4.8558E-11</c:v>
                </c:pt>
                <c:pt idx="7174">
                  <c:v>-4.8147000000000003E-11</c:v>
                </c:pt>
                <c:pt idx="7175">
                  <c:v>-4.9817999999999998E-11</c:v>
                </c:pt>
                <c:pt idx="7176">
                  <c:v>-5.0004999999999999E-11</c:v>
                </c:pt>
                <c:pt idx="7177">
                  <c:v>-5.1798E-11</c:v>
                </c:pt>
                <c:pt idx="7178">
                  <c:v>-5.1967000000000003E-11</c:v>
                </c:pt>
                <c:pt idx="7179">
                  <c:v>-5.3249000000000001E-11</c:v>
                </c:pt>
                <c:pt idx="7180">
                  <c:v>-5.0262000000000001E-11</c:v>
                </c:pt>
                <c:pt idx="7181">
                  <c:v>-5.13E-11</c:v>
                </c:pt>
                <c:pt idx="7182">
                  <c:v>-5.3255000000000001E-11</c:v>
                </c:pt>
                <c:pt idx="7183">
                  <c:v>-5.4407999999999998E-11</c:v>
                </c:pt>
                <c:pt idx="7184">
                  <c:v>-5.7371E-11</c:v>
                </c:pt>
                <c:pt idx="7185">
                  <c:v>-5.8786000000000003E-11</c:v>
                </c:pt>
                <c:pt idx="7186">
                  <c:v>-5.476E-11</c:v>
                </c:pt>
                <c:pt idx="7187">
                  <c:v>-4.3419000000000001E-11</c:v>
                </c:pt>
                <c:pt idx="7188">
                  <c:v>-1.9764E-11</c:v>
                </c:pt>
                <c:pt idx="7189">
                  <c:v>-2.4429000000000001E-11</c:v>
                </c:pt>
                <c:pt idx="7190">
                  <c:v>-1.6584000000000001E-11</c:v>
                </c:pt>
                <c:pt idx="7191">
                  <c:v>-3.1130000000000002E-12</c:v>
                </c:pt>
                <c:pt idx="7192">
                  <c:v>-1.199E-12</c:v>
                </c:pt>
                <c:pt idx="7193">
                  <c:v>-9E-13</c:v>
                </c:pt>
                <c:pt idx="7194">
                  <c:v>-2.2329999999999999E-12</c:v>
                </c:pt>
                <c:pt idx="7195">
                  <c:v>-2.7080000000000002E-12</c:v>
                </c:pt>
                <c:pt idx="7196">
                  <c:v>-4.4789999999999998E-12</c:v>
                </c:pt>
                <c:pt idx="7197">
                  <c:v>-8.9890000000000006E-12</c:v>
                </c:pt>
                <c:pt idx="7198">
                  <c:v>-1.4641999999999998E-11</c:v>
                </c:pt>
                <c:pt idx="7199">
                  <c:v>-1.9242000000000001E-11</c:v>
                </c:pt>
                <c:pt idx="7200">
                  <c:v>-2.2487000000000001E-11</c:v>
                </c:pt>
                <c:pt idx="7201">
                  <c:v>-2.3514E-11</c:v>
                </c:pt>
                <c:pt idx="7202">
                  <c:v>-2.1772999999999999E-11</c:v>
                </c:pt>
                <c:pt idx="7203">
                  <c:v>-2.0503999999999999E-11</c:v>
                </c:pt>
                <c:pt idx="7204">
                  <c:v>-2.2500999999999999E-11</c:v>
                </c:pt>
                <c:pt idx="7205">
                  <c:v>-2.5806000000000001E-11</c:v>
                </c:pt>
                <c:pt idx="7206">
                  <c:v>-3.2275E-11</c:v>
                </c:pt>
                <c:pt idx="7207">
                  <c:v>-3.9721000000000002E-11</c:v>
                </c:pt>
                <c:pt idx="7208">
                  <c:v>-4.5556E-11</c:v>
                </c:pt>
                <c:pt idx="7209">
                  <c:v>-5.2360000000000001E-11</c:v>
                </c:pt>
                <c:pt idx="7210">
                  <c:v>-5.7835E-11</c:v>
                </c:pt>
                <c:pt idx="7211">
                  <c:v>-5.9277999999999997E-11</c:v>
                </c:pt>
                <c:pt idx="7212">
                  <c:v>-5.9970000000000001E-11</c:v>
                </c:pt>
                <c:pt idx="7213">
                  <c:v>-5.6878999999999999E-11</c:v>
                </c:pt>
                <c:pt idx="7214">
                  <c:v>-5.3918999999999998E-11</c:v>
                </c:pt>
                <c:pt idx="7215">
                  <c:v>-4.7556E-11</c:v>
                </c:pt>
                <c:pt idx="7216">
                  <c:v>-4.6249E-11</c:v>
                </c:pt>
                <c:pt idx="7217">
                  <c:v>-4.9952999999999999E-11</c:v>
                </c:pt>
                <c:pt idx="7218">
                  <c:v>-5.4673999999999999E-11</c:v>
                </c:pt>
                <c:pt idx="7219">
                  <c:v>-5.8534999999999995E-11</c:v>
                </c:pt>
                <c:pt idx="7220">
                  <c:v>-6.2772999999999994E-11</c:v>
                </c:pt>
                <c:pt idx="7221">
                  <c:v>-6.6242999999999996E-11</c:v>
                </c:pt>
                <c:pt idx="7222">
                  <c:v>-6.8635000000000004E-11</c:v>
                </c:pt>
                <c:pt idx="7223">
                  <c:v>-6.7134999999999996E-11</c:v>
                </c:pt>
                <c:pt idx="7224">
                  <c:v>-6.2105000000000002E-11</c:v>
                </c:pt>
                <c:pt idx="7225">
                  <c:v>-5.4657000000000002E-11</c:v>
                </c:pt>
                <c:pt idx="7226">
                  <c:v>-4.2039000000000002E-11</c:v>
                </c:pt>
                <c:pt idx="7227">
                  <c:v>-3.2101E-11</c:v>
                </c:pt>
                <c:pt idx="7228">
                  <c:v>-1.8016000000000001E-11</c:v>
                </c:pt>
                <c:pt idx="7229">
                  <c:v>-8.0729999999999992E-12</c:v>
                </c:pt>
                <c:pt idx="7230">
                  <c:v>-2.4329999999999998E-12</c:v>
                </c:pt>
                <c:pt idx="7231">
                  <c:v>-1.8869999999999999E-12</c:v>
                </c:pt>
                <c:pt idx="7232">
                  <c:v>1.377E-11</c:v>
                </c:pt>
                <c:pt idx="7233">
                  <c:v>1.2180000000000001E-12</c:v>
                </c:pt>
                <c:pt idx="7234">
                  <c:v>-2.4299999999999999E-12</c:v>
                </c:pt>
                <c:pt idx="7235">
                  <c:v>-6.7130000000000002E-12</c:v>
                </c:pt>
                <c:pt idx="7236">
                  <c:v>-1.3292E-11</c:v>
                </c:pt>
                <c:pt idx="7237">
                  <c:v>-1.4758000000000002E-11</c:v>
                </c:pt>
                <c:pt idx="7238">
                  <c:v>-1.6323000000000001E-11</c:v>
                </c:pt>
                <c:pt idx="7239">
                  <c:v>-1.5912000000000001E-11</c:v>
                </c:pt>
                <c:pt idx="7240">
                  <c:v>-1.9724E-11</c:v>
                </c:pt>
                <c:pt idx="7241">
                  <c:v>-2.3404999999999999E-11</c:v>
                </c:pt>
                <c:pt idx="7242">
                  <c:v>-2.9454999999999997E-11</c:v>
                </c:pt>
                <c:pt idx="7243">
                  <c:v>-3.4569000000000001E-11</c:v>
                </c:pt>
                <c:pt idx="7244">
                  <c:v>-4.0053E-11</c:v>
                </c:pt>
                <c:pt idx="7245">
                  <c:v>-4.5468999999999997E-11</c:v>
                </c:pt>
                <c:pt idx="7246">
                  <c:v>-5.0092000000000003E-11</c:v>
                </c:pt>
                <c:pt idx="7247">
                  <c:v>-5.3301000000000002E-11</c:v>
                </c:pt>
                <c:pt idx="7248">
                  <c:v>-5.385E-11</c:v>
                </c:pt>
                <c:pt idx="7249">
                  <c:v>-5.538E-11</c:v>
                </c:pt>
                <c:pt idx="7250">
                  <c:v>-5.5020000000000001E-11</c:v>
                </c:pt>
                <c:pt idx="7251">
                  <c:v>-5.6886999999999997E-11</c:v>
                </c:pt>
                <c:pt idx="7252">
                  <c:v>-6.0900000000000004E-11</c:v>
                </c:pt>
                <c:pt idx="7253">
                  <c:v>-6.0861000000000006E-11</c:v>
                </c:pt>
                <c:pt idx="7254">
                  <c:v>-6.0121999999999999E-11</c:v>
                </c:pt>
                <c:pt idx="7255">
                  <c:v>-6.0636999999999997E-11</c:v>
                </c:pt>
                <c:pt idx="7256">
                  <c:v>-6.0583999999999995E-11</c:v>
                </c:pt>
                <c:pt idx="7257">
                  <c:v>-5.8626E-11</c:v>
                </c:pt>
                <c:pt idx="7258">
                  <c:v>-5.7015999999999999E-11</c:v>
                </c:pt>
                <c:pt idx="7259">
                  <c:v>-5.6355999999999998E-11</c:v>
                </c:pt>
                <c:pt idx="7260">
                  <c:v>-5.5885000000000003E-11</c:v>
                </c:pt>
                <c:pt idx="7261">
                  <c:v>-5.0623999999999998E-11</c:v>
                </c:pt>
                <c:pt idx="7262">
                  <c:v>-4.2821999999999998E-11</c:v>
                </c:pt>
                <c:pt idx="7263">
                  <c:v>-3.0923000000000001E-11</c:v>
                </c:pt>
                <c:pt idx="7264">
                  <c:v>-2.1514000000000001E-11</c:v>
                </c:pt>
                <c:pt idx="7265">
                  <c:v>-2.1247000000000001E-11</c:v>
                </c:pt>
                <c:pt idx="7266">
                  <c:v>-2.0202E-11</c:v>
                </c:pt>
                <c:pt idx="7267">
                  <c:v>-1.8556E-11</c:v>
                </c:pt>
                <c:pt idx="7268">
                  <c:v>-1.6442000000000001E-11</c:v>
                </c:pt>
                <c:pt idx="7269">
                  <c:v>-1.0602E-11</c:v>
                </c:pt>
                <c:pt idx="7270">
                  <c:v>-7.2299999999999997E-12</c:v>
                </c:pt>
                <c:pt idx="7271">
                  <c:v>-1.0457999999999999E-11</c:v>
                </c:pt>
                <c:pt idx="7272">
                  <c:v>-1.2942999999999999E-11</c:v>
                </c:pt>
                <c:pt idx="7273">
                  <c:v>-1.7779999999999999E-11</c:v>
                </c:pt>
                <c:pt idx="7274">
                  <c:v>-1.937E-11</c:v>
                </c:pt>
                <c:pt idx="7275">
                  <c:v>-1.5628000000000001E-11</c:v>
                </c:pt>
                <c:pt idx="7276">
                  <c:v>-8.6890000000000006E-12</c:v>
                </c:pt>
                <c:pt idx="7277">
                  <c:v>-4.2479999999999997E-12</c:v>
                </c:pt>
                <c:pt idx="7278">
                  <c:v>-2.013E-12</c:v>
                </c:pt>
                <c:pt idx="7279">
                  <c:v>-2.8379999999999998E-12</c:v>
                </c:pt>
                <c:pt idx="7280">
                  <c:v>-7.4889999999999993E-12</c:v>
                </c:pt>
                <c:pt idx="7281">
                  <c:v>-1.6965E-11</c:v>
                </c:pt>
                <c:pt idx="7282">
                  <c:v>-2.6734999999999999E-11</c:v>
                </c:pt>
                <c:pt idx="7283">
                  <c:v>-3.7874000000000003E-11</c:v>
                </c:pt>
                <c:pt idx="7284">
                  <c:v>-4.8721999999999999E-11</c:v>
                </c:pt>
                <c:pt idx="7285">
                  <c:v>-5.8500000000000005E-11</c:v>
                </c:pt>
                <c:pt idx="7286">
                  <c:v>-6.6880000000000006E-11</c:v>
                </c:pt>
                <c:pt idx="7287">
                  <c:v>-7.1980000000000006E-11</c:v>
                </c:pt>
                <c:pt idx="7288">
                  <c:v>-7.3224000000000002E-11</c:v>
                </c:pt>
                <c:pt idx="7289">
                  <c:v>-7.0037999999999994E-11</c:v>
                </c:pt>
                <c:pt idx="7290">
                  <c:v>-6.3172000000000004E-11</c:v>
                </c:pt>
                <c:pt idx="7291">
                  <c:v>-5.5057000000000002E-11</c:v>
                </c:pt>
                <c:pt idx="7292">
                  <c:v>-4.5670000000000002E-11</c:v>
                </c:pt>
                <c:pt idx="7293">
                  <c:v>-3.8875999999999997E-11</c:v>
                </c:pt>
                <c:pt idx="7294">
                  <c:v>-3.5296999999999997E-11</c:v>
                </c:pt>
                <c:pt idx="7295">
                  <c:v>-3.5161E-11</c:v>
                </c:pt>
                <c:pt idx="7296">
                  <c:v>-3.7220999999999997E-11</c:v>
                </c:pt>
                <c:pt idx="7297">
                  <c:v>-3.9580000000000001E-11</c:v>
                </c:pt>
                <c:pt idx="7298">
                  <c:v>-4.3236999999999998E-11</c:v>
                </c:pt>
                <c:pt idx="7299">
                  <c:v>-4.4143999999999998E-11</c:v>
                </c:pt>
                <c:pt idx="7300">
                  <c:v>-4.5102999999999998E-11</c:v>
                </c:pt>
                <c:pt idx="7301">
                  <c:v>-3.8930000000000002E-11</c:v>
                </c:pt>
                <c:pt idx="7302">
                  <c:v>-4.1007000000000002E-11</c:v>
                </c:pt>
                <c:pt idx="7303">
                  <c:v>-3.6209999999999997E-11</c:v>
                </c:pt>
                <c:pt idx="7304">
                  <c:v>-3.1675000000000003E-11</c:v>
                </c:pt>
                <c:pt idx="7305">
                  <c:v>-2.8629E-11</c:v>
                </c:pt>
                <c:pt idx="7306">
                  <c:v>-2.5131E-11</c:v>
                </c:pt>
                <c:pt idx="7307">
                  <c:v>-2.4537E-11</c:v>
                </c:pt>
                <c:pt idx="7308">
                  <c:v>-2.1709E-11</c:v>
                </c:pt>
                <c:pt idx="7309">
                  <c:v>-1.3809E-11</c:v>
                </c:pt>
                <c:pt idx="7310">
                  <c:v>-6.5009999999999999E-12</c:v>
                </c:pt>
                <c:pt idx="7311">
                  <c:v>-1.9000000000000001E-14</c:v>
                </c:pt>
                <c:pt idx="7312">
                  <c:v>2.9300000000000001E-13</c:v>
                </c:pt>
                <c:pt idx="7313">
                  <c:v>2.5579999999999998E-12</c:v>
                </c:pt>
                <c:pt idx="7314">
                  <c:v>4.1799999999999999E-13</c:v>
                </c:pt>
                <c:pt idx="7315">
                  <c:v>-3.5239999999999999E-12</c:v>
                </c:pt>
                <c:pt idx="7316">
                  <c:v>-9.8990000000000005E-12</c:v>
                </c:pt>
                <c:pt idx="7317">
                  <c:v>-1.9392000000000001E-11</c:v>
                </c:pt>
                <c:pt idx="7318">
                  <c:v>-3.1213000000000001E-11</c:v>
                </c:pt>
                <c:pt idx="7319">
                  <c:v>-3.8353000000000002E-11</c:v>
                </c:pt>
                <c:pt idx="7320">
                  <c:v>-4.5163999999999998E-11</c:v>
                </c:pt>
                <c:pt idx="7321">
                  <c:v>-4.4121000000000001E-11</c:v>
                </c:pt>
                <c:pt idx="7322">
                  <c:v>-4.1074999999999998E-11</c:v>
                </c:pt>
                <c:pt idx="7323">
                  <c:v>-4.0912999999999997E-11</c:v>
                </c:pt>
                <c:pt idx="7324">
                  <c:v>-4.256E-11</c:v>
                </c:pt>
                <c:pt idx="7325">
                  <c:v>-4.1410000000000002E-11</c:v>
                </c:pt>
                <c:pt idx="7326">
                  <c:v>-4.2423E-11</c:v>
                </c:pt>
                <c:pt idx="7327">
                  <c:v>-4.5887000000000003E-11</c:v>
                </c:pt>
                <c:pt idx="7328">
                  <c:v>-4.9279999999999997E-11</c:v>
                </c:pt>
                <c:pt idx="7329">
                  <c:v>-5.1411999999999998E-11</c:v>
                </c:pt>
                <c:pt idx="7330">
                  <c:v>-5.2602999999999998E-11</c:v>
                </c:pt>
                <c:pt idx="7331">
                  <c:v>-5.5851999999999997E-11</c:v>
                </c:pt>
                <c:pt idx="7332">
                  <c:v>-5.8801999999999998E-11</c:v>
                </c:pt>
                <c:pt idx="7333">
                  <c:v>-5.9500000000000001E-11</c:v>
                </c:pt>
                <c:pt idx="7334">
                  <c:v>-5.709E-11</c:v>
                </c:pt>
                <c:pt idx="7335">
                  <c:v>-5.316E-11</c:v>
                </c:pt>
                <c:pt idx="7336">
                  <c:v>-4.9816E-11</c:v>
                </c:pt>
                <c:pt idx="7337">
                  <c:v>-4.8926999999999999E-11</c:v>
                </c:pt>
                <c:pt idx="7338">
                  <c:v>-4.8237E-11</c:v>
                </c:pt>
                <c:pt idx="7339">
                  <c:v>-4.4228000000000001E-11</c:v>
                </c:pt>
                <c:pt idx="7340">
                  <c:v>-3.6408000000000002E-11</c:v>
                </c:pt>
                <c:pt idx="7341">
                  <c:v>-2.8342E-11</c:v>
                </c:pt>
                <c:pt idx="7342">
                  <c:v>-2.3719000000000001E-11</c:v>
                </c:pt>
                <c:pt idx="7343">
                  <c:v>-2.0309E-11</c:v>
                </c:pt>
                <c:pt idx="7344">
                  <c:v>-1.3388000000000001E-11</c:v>
                </c:pt>
                <c:pt idx="7345">
                  <c:v>-3.4439999999999999E-12</c:v>
                </c:pt>
                <c:pt idx="7346">
                  <c:v>2.3440000000000001E-12</c:v>
                </c:pt>
                <c:pt idx="7347">
                  <c:v>9.8000000000000007E-13</c:v>
                </c:pt>
                <c:pt idx="7348">
                  <c:v>-7.2300000000000005E-13</c:v>
                </c:pt>
                <c:pt idx="7349">
                  <c:v>-2.0600000000000001E-12</c:v>
                </c:pt>
                <c:pt idx="7350">
                  <c:v>-3.4380000000000001E-12</c:v>
                </c:pt>
                <c:pt idx="7351">
                  <c:v>-7.5959999999999995E-12</c:v>
                </c:pt>
                <c:pt idx="7352">
                  <c:v>-1.1512E-11</c:v>
                </c:pt>
                <c:pt idx="7353">
                  <c:v>-1.7643999999999999E-11</c:v>
                </c:pt>
                <c:pt idx="7354">
                  <c:v>-2.2728000000000001E-11</c:v>
                </c:pt>
                <c:pt idx="7355">
                  <c:v>-2.5841999999999999E-11</c:v>
                </c:pt>
                <c:pt idx="7356">
                  <c:v>-2.8119E-11</c:v>
                </c:pt>
                <c:pt idx="7357">
                  <c:v>-2.7767000000000002E-11</c:v>
                </c:pt>
                <c:pt idx="7358">
                  <c:v>-3.2185000000000003E-11</c:v>
                </c:pt>
                <c:pt idx="7359">
                  <c:v>-3.8765000000000001E-11</c:v>
                </c:pt>
                <c:pt idx="7360">
                  <c:v>-4.6983999999999998E-11</c:v>
                </c:pt>
                <c:pt idx="7361">
                  <c:v>-4.7924999999999999E-11</c:v>
                </c:pt>
                <c:pt idx="7362">
                  <c:v>-4.8819999999999999E-11</c:v>
                </c:pt>
                <c:pt idx="7363">
                  <c:v>-5.1917E-11</c:v>
                </c:pt>
                <c:pt idx="7364">
                  <c:v>-5.2366E-11</c:v>
                </c:pt>
                <c:pt idx="7365">
                  <c:v>-5.0822999999999999E-11</c:v>
                </c:pt>
                <c:pt idx="7366">
                  <c:v>-5.1499000000000001E-11</c:v>
                </c:pt>
                <c:pt idx="7367">
                  <c:v>-5.2971999999999997E-11</c:v>
                </c:pt>
                <c:pt idx="7368">
                  <c:v>-5.5606E-11</c:v>
                </c:pt>
                <c:pt idx="7369">
                  <c:v>-5.9099999999999995E-11</c:v>
                </c:pt>
                <c:pt idx="7370">
                  <c:v>-5.9842000000000001E-11</c:v>
                </c:pt>
                <c:pt idx="7371">
                  <c:v>-5.5241999999999999E-11</c:v>
                </c:pt>
                <c:pt idx="7372">
                  <c:v>-5.2889000000000002E-11</c:v>
                </c:pt>
                <c:pt idx="7373">
                  <c:v>-4.8318999999999999E-11</c:v>
                </c:pt>
                <c:pt idx="7374">
                  <c:v>-4.3007999999999998E-11</c:v>
                </c:pt>
                <c:pt idx="7375">
                  <c:v>-3.7785999999999998E-11</c:v>
                </c:pt>
                <c:pt idx="7376">
                  <c:v>-3.1643E-11</c:v>
                </c:pt>
                <c:pt idx="7377">
                  <c:v>-2.1809000000000001E-11</c:v>
                </c:pt>
                <c:pt idx="7378">
                  <c:v>-1.4149E-11</c:v>
                </c:pt>
                <c:pt idx="7379">
                  <c:v>-1.7069999999999999E-11</c:v>
                </c:pt>
                <c:pt idx="7380">
                  <c:v>-1.5643E-11</c:v>
                </c:pt>
                <c:pt idx="7381">
                  <c:v>-1.388E-11</c:v>
                </c:pt>
                <c:pt idx="7382">
                  <c:v>-1.0570999999999999E-11</c:v>
                </c:pt>
                <c:pt idx="7383">
                  <c:v>-1.0614E-11</c:v>
                </c:pt>
                <c:pt idx="7384">
                  <c:v>-9.6419999999999995E-12</c:v>
                </c:pt>
                <c:pt idx="7385">
                  <c:v>-1.0396000000000001E-11</c:v>
                </c:pt>
                <c:pt idx="7386">
                  <c:v>-1.3817000000000001E-11</c:v>
                </c:pt>
                <c:pt idx="7387">
                  <c:v>-1.6556999999999999E-11</c:v>
                </c:pt>
                <c:pt idx="7388">
                  <c:v>-1.8088000000000001E-11</c:v>
                </c:pt>
                <c:pt idx="7389">
                  <c:v>-2.0041000000000002E-11</c:v>
                </c:pt>
                <c:pt idx="7390">
                  <c:v>-1.2031E-11</c:v>
                </c:pt>
                <c:pt idx="7391">
                  <c:v>-9.8630000000000003E-12</c:v>
                </c:pt>
                <c:pt idx="7392">
                  <c:v>-9.3939999999999998E-12</c:v>
                </c:pt>
                <c:pt idx="7393">
                  <c:v>-8.294E-12</c:v>
                </c:pt>
                <c:pt idx="7394">
                  <c:v>-1.1768000000000001E-11</c:v>
                </c:pt>
                <c:pt idx="7395">
                  <c:v>-1.6005999999999999E-11</c:v>
                </c:pt>
                <c:pt idx="7396">
                  <c:v>-1.9689999999999999E-11</c:v>
                </c:pt>
                <c:pt idx="7397">
                  <c:v>-2.6189999999999999E-11</c:v>
                </c:pt>
                <c:pt idx="7398">
                  <c:v>-2.9408000000000001E-11</c:v>
                </c:pt>
                <c:pt idx="7399">
                  <c:v>-3.6475999999999998E-11</c:v>
                </c:pt>
                <c:pt idx="7400">
                  <c:v>-4.3932000000000001E-11</c:v>
                </c:pt>
                <c:pt idx="7401">
                  <c:v>-4.8112E-11</c:v>
                </c:pt>
                <c:pt idx="7402">
                  <c:v>-5.3142000000000001E-11</c:v>
                </c:pt>
                <c:pt idx="7403">
                  <c:v>-5.4343000000000003E-11</c:v>
                </c:pt>
                <c:pt idx="7404">
                  <c:v>-5.5057999999999997E-11</c:v>
                </c:pt>
                <c:pt idx="7405">
                  <c:v>-5.5359000000000001E-11</c:v>
                </c:pt>
                <c:pt idx="7406">
                  <c:v>-5.5974999999999999E-11</c:v>
                </c:pt>
                <c:pt idx="7407">
                  <c:v>-5.3909999999999998E-11</c:v>
                </c:pt>
                <c:pt idx="7408">
                  <c:v>-4.9529E-11</c:v>
                </c:pt>
                <c:pt idx="7409">
                  <c:v>-4.5062000000000002E-11</c:v>
                </c:pt>
                <c:pt idx="7410">
                  <c:v>-3.9730000000000001E-11</c:v>
                </c:pt>
                <c:pt idx="7411">
                  <c:v>-3.7708E-11</c:v>
                </c:pt>
                <c:pt idx="7412">
                  <c:v>-3.3424999999999997E-11</c:v>
                </c:pt>
                <c:pt idx="7413">
                  <c:v>-3.0927999999999999E-11</c:v>
                </c:pt>
                <c:pt idx="7414">
                  <c:v>-2.9766000000000002E-11</c:v>
                </c:pt>
                <c:pt idx="7415">
                  <c:v>-2.9482999999999998E-11</c:v>
                </c:pt>
                <c:pt idx="7416">
                  <c:v>-2.6963E-11</c:v>
                </c:pt>
                <c:pt idx="7417">
                  <c:v>-2.3587999999999998E-11</c:v>
                </c:pt>
                <c:pt idx="7418">
                  <c:v>-1.8138999999999999E-11</c:v>
                </c:pt>
                <c:pt idx="7419">
                  <c:v>-1.0254000000000001E-11</c:v>
                </c:pt>
                <c:pt idx="7420">
                  <c:v>-9.9259999999999995E-12</c:v>
                </c:pt>
                <c:pt idx="7421">
                  <c:v>-9.6920000000000003E-12</c:v>
                </c:pt>
                <c:pt idx="7422">
                  <c:v>-6.9559999999999998E-12</c:v>
                </c:pt>
                <c:pt idx="7423">
                  <c:v>-6.8119999999999997E-12</c:v>
                </c:pt>
                <c:pt idx="7424">
                  <c:v>-6.8829999999999997E-12</c:v>
                </c:pt>
                <c:pt idx="7425">
                  <c:v>-5.8030000000000002E-12</c:v>
                </c:pt>
                <c:pt idx="7426">
                  <c:v>-4.331E-12</c:v>
                </c:pt>
                <c:pt idx="7427">
                  <c:v>-5.0229999999999999E-12</c:v>
                </c:pt>
                <c:pt idx="7428">
                  <c:v>-4.4259999999999999E-12</c:v>
                </c:pt>
                <c:pt idx="7429">
                  <c:v>-8.2720000000000003E-12</c:v>
                </c:pt>
                <c:pt idx="7430">
                  <c:v>-1.4700000000000002E-11</c:v>
                </c:pt>
                <c:pt idx="7431">
                  <c:v>-2.2438000000000001E-11</c:v>
                </c:pt>
                <c:pt idx="7432">
                  <c:v>-2.7018E-11</c:v>
                </c:pt>
                <c:pt idx="7433">
                  <c:v>-3.1137000000000002E-11</c:v>
                </c:pt>
                <c:pt idx="7434">
                  <c:v>-3.4221000000000001E-11</c:v>
                </c:pt>
                <c:pt idx="7435">
                  <c:v>-3.7633999999999999E-11</c:v>
                </c:pt>
                <c:pt idx="7436">
                  <c:v>-4.0426000000000001E-11</c:v>
                </c:pt>
                <c:pt idx="7437">
                  <c:v>-4.0314000000000003E-11</c:v>
                </c:pt>
                <c:pt idx="7438">
                  <c:v>-3.9126000000000003E-11</c:v>
                </c:pt>
                <c:pt idx="7439">
                  <c:v>-3.9596000000000002E-11</c:v>
                </c:pt>
                <c:pt idx="7440">
                  <c:v>-4.0427000000000003E-11</c:v>
                </c:pt>
                <c:pt idx="7441">
                  <c:v>-4.1349000000000002E-11</c:v>
                </c:pt>
                <c:pt idx="7442">
                  <c:v>-4.373E-11</c:v>
                </c:pt>
                <c:pt idx="7443">
                  <c:v>-5.0184999999999999E-11</c:v>
                </c:pt>
                <c:pt idx="7444">
                  <c:v>-5.7131999999999998E-11</c:v>
                </c:pt>
                <c:pt idx="7445">
                  <c:v>-6.0642000000000001E-11</c:v>
                </c:pt>
                <c:pt idx="7446">
                  <c:v>-5.9658999999999995E-11</c:v>
                </c:pt>
                <c:pt idx="7447">
                  <c:v>-5.4306999999999998E-11</c:v>
                </c:pt>
                <c:pt idx="7448">
                  <c:v>-4.8849999999999998E-11</c:v>
                </c:pt>
                <c:pt idx="7449">
                  <c:v>-4.1443000000000001E-11</c:v>
                </c:pt>
                <c:pt idx="7450">
                  <c:v>-4.1605999999999997E-11</c:v>
                </c:pt>
                <c:pt idx="7451">
                  <c:v>-3.8350999999999998E-11</c:v>
                </c:pt>
                <c:pt idx="7452">
                  <c:v>-3.3388999999999998E-11</c:v>
                </c:pt>
                <c:pt idx="7453">
                  <c:v>-3.0080000000000001E-11</c:v>
                </c:pt>
                <c:pt idx="7454">
                  <c:v>-2.4476E-11</c:v>
                </c:pt>
                <c:pt idx="7455">
                  <c:v>-1.9553E-11</c:v>
                </c:pt>
                <c:pt idx="7456">
                  <c:v>-1.3614000000000001E-11</c:v>
                </c:pt>
                <c:pt idx="7457">
                  <c:v>-8.8069999999999999E-12</c:v>
                </c:pt>
                <c:pt idx="7458">
                  <c:v>-8.5959999999999993E-12</c:v>
                </c:pt>
                <c:pt idx="7459">
                  <c:v>-1.2558E-11</c:v>
                </c:pt>
                <c:pt idx="7460">
                  <c:v>-1.1319999999999999E-11</c:v>
                </c:pt>
                <c:pt idx="7461">
                  <c:v>1.3959999999999999E-12</c:v>
                </c:pt>
                <c:pt idx="7462">
                  <c:v>-1.04E-13</c:v>
                </c:pt>
                <c:pt idx="7463">
                  <c:v>4.0100000000000001E-13</c:v>
                </c:pt>
                <c:pt idx="7464">
                  <c:v>1.558E-12</c:v>
                </c:pt>
                <c:pt idx="7465">
                  <c:v>7.4199999999999997E-13</c:v>
                </c:pt>
                <c:pt idx="7466">
                  <c:v>-2.2199999999999998E-12</c:v>
                </c:pt>
                <c:pt idx="7467">
                  <c:v>-7.4910000000000003E-12</c:v>
                </c:pt>
                <c:pt idx="7468">
                  <c:v>-1.5692999999999999E-11</c:v>
                </c:pt>
                <c:pt idx="7469">
                  <c:v>-2.0720999999999999E-11</c:v>
                </c:pt>
                <c:pt idx="7470">
                  <c:v>-2.4472000000000002E-11</c:v>
                </c:pt>
                <c:pt idx="7471">
                  <c:v>-2.7515000000000001E-11</c:v>
                </c:pt>
                <c:pt idx="7472">
                  <c:v>-2.9271000000000002E-11</c:v>
                </c:pt>
                <c:pt idx="7473">
                  <c:v>-3.1357000000000002E-11</c:v>
                </c:pt>
                <c:pt idx="7474">
                  <c:v>-3.5830000000000001E-11</c:v>
                </c:pt>
                <c:pt idx="7475">
                  <c:v>-4.0002000000000002E-11</c:v>
                </c:pt>
                <c:pt idx="7476">
                  <c:v>-4.6475E-11</c:v>
                </c:pt>
                <c:pt idx="7477">
                  <c:v>-5.0601000000000001E-11</c:v>
                </c:pt>
                <c:pt idx="7478">
                  <c:v>-5.5375000000000003E-11</c:v>
                </c:pt>
                <c:pt idx="7479">
                  <c:v>-6.1914000000000005E-11</c:v>
                </c:pt>
                <c:pt idx="7480">
                  <c:v>-6.1626000000000003E-11</c:v>
                </c:pt>
                <c:pt idx="7481">
                  <c:v>-6.1632999999999998E-11</c:v>
                </c:pt>
                <c:pt idx="7482">
                  <c:v>-5.3676E-11</c:v>
                </c:pt>
                <c:pt idx="7483">
                  <c:v>-5.1781000000000003E-11</c:v>
                </c:pt>
                <c:pt idx="7484">
                  <c:v>-4.8811E-11</c:v>
                </c:pt>
                <c:pt idx="7485">
                  <c:v>-4.4167000000000001E-11</c:v>
                </c:pt>
                <c:pt idx="7486">
                  <c:v>-3.8471E-11</c:v>
                </c:pt>
                <c:pt idx="7487">
                  <c:v>-3.5888000000000001E-11</c:v>
                </c:pt>
                <c:pt idx="7488">
                  <c:v>-3.4878000000000002E-11</c:v>
                </c:pt>
                <c:pt idx="7489">
                  <c:v>-3.4594999999999998E-11</c:v>
                </c:pt>
                <c:pt idx="7490">
                  <c:v>-3.3253000000000001E-11</c:v>
                </c:pt>
                <c:pt idx="7491">
                  <c:v>-3.1107000000000003E-11</c:v>
                </c:pt>
                <c:pt idx="7492">
                  <c:v>-2.913E-11</c:v>
                </c:pt>
                <c:pt idx="7493">
                  <c:v>-2.6313000000000001E-11</c:v>
                </c:pt>
                <c:pt idx="7494">
                  <c:v>-1.9934000000000001E-11</c:v>
                </c:pt>
                <c:pt idx="7495">
                  <c:v>-1.1216000000000001E-11</c:v>
                </c:pt>
                <c:pt idx="7496">
                  <c:v>-3.42E-12</c:v>
                </c:pt>
                <c:pt idx="7497">
                  <c:v>-8.7500000000000001E-13</c:v>
                </c:pt>
                <c:pt idx="7498">
                  <c:v>-8.3999999999999995E-13</c:v>
                </c:pt>
                <c:pt idx="7499">
                  <c:v>-6.7429999999999998E-12</c:v>
                </c:pt>
                <c:pt idx="7500">
                  <c:v>-1.1947E-11</c:v>
                </c:pt>
                <c:pt idx="7501">
                  <c:v>-1.3684E-11</c:v>
                </c:pt>
                <c:pt idx="7502">
                  <c:v>-2.0812000000000001E-11</c:v>
                </c:pt>
                <c:pt idx="7503">
                  <c:v>-2.0456000000000001E-11</c:v>
                </c:pt>
                <c:pt idx="7504">
                  <c:v>-1.9715999999999999E-11</c:v>
                </c:pt>
                <c:pt idx="7505">
                  <c:v>-1.2838E-11</c:v>
                </c:pt>
                <c:pt idx="7506">
                  <c:v>-8.5839999999999998E-12</c:v>
                </c:pt>
                <c:pt idx="7507">
                  <c:v>-6.9310000000000003E-12</c:v>
                </c:pt>
                <c:pt idx="7508">
                  <c:v>-6.285E-12</c:v>
                </c:pt>
                <c:pt idx="7509">
                  <c:v>-6.6360000000000004E-12</c:v>
                </c:pt>
                <c:pt idx="7510">
                  <c:v>-1.5527999999999999E-11</c:v>
                </c:pt>
                <c:pt idx="7511">
                  <c:v>-2.7243000000000001E-11</c:v>
                </c:pt>
                <c:pt idx="7512">
                  <c:v>-3.8937999999999999E-11</c:v>
                </c:pt>
                <c:pt idx="7513">
                  <c:v>-4.9368000000000002E-11</c:v>
                </c:pt>
                <c:pt idx="7514">
                  <c:v>-5.6633000000000002E-11</c:v>
                </c:pt>
                <c:pt idx="7515">
                  <c:v>-6.5983000000000001E-11</c:v>
                </c:pt>
                <c:pt idx="7516">
                  <c:v>-6.7098999999999998E-11</c:v>
                </c:pt>
                <c:pt idx="7517">
                  <c:v>-6.7310999999999994E-11</c:v>
                </c:pt>
                <c:pt idx="7518">
                  <c:v>-6.1566000000000005E-11</c:v>
                </c:pt>
                <c:pt idx="7519">
                  <c:v>-5.2150999999999998E-11</c:v>
                </c:pt>
                <c:pt idx="7520">
                  <c:v>-4.3872999999999999E-11</c:v>
                </c:pt>
                <c:pt idx="7521">
                  <c:v>-3.6133000000000002E-11</c:v>
                </c:pt>
                <c:pt idx="7522">
                  <c:v>-3.2356000000000003E-11</c:v>
                </c:pt>
                <c:pt idx="7523">
                  <c:v>-3.3396E-11</c:v>
                </c:pt>
                <c:pt idx="7524">
                  <c:v>-3.7711E-11</c:v>
                </c:pt>
                <c:pt idx="7525">
                  <c:v>-4.4188E-11</c:v>
                </c:pt>
                <c:pt idx="7526">
                  <c:v>-4.5547000000000001E-11</c:v>
                </c:pt>
                <c:pt idx="7527">
                  <c:v>-4.2759000000000001E-11</c:v>
                </c:pt>
                <c:pt idx="7528">
                  <c:v>-3.9046000000000001E-11</c:v>
                </c:pt>
                <c:pt idx="7529">
                  <c:v>-3.4291000000000001E-11</c:v>
                </c:pt>
                <c:pt idx="7530">
                  <c:v>-2.5972E-11</c:v>
                </c:pt>
                <c:pt idx="7531">
                  <c:v>-1.7628E-11</c:v>
                </c:pt>
                <c:pt idx="7532">
                  <c:v>-9.0519999999999998E-12</c:v>
                </c:pt>
                <c:pt idx="7533">
                  <c:v>-5.5199999999999997E-13</c:v>
                </c:pt>
                <c:pt idx="7534">
                  <c:v>3.308E-12</c:v>
                </c:pt>
                <c:pt idx="7535">
                  <c:v>2.038E-12</c:v>
                </c:pt>
                <c:pt idx="7536">
                  <c:v>-2.6999999999999999E-14</c:v>
                </c:pt>
                <c:pt idx="7537">
                  <c:v>-3.0799999999999998E-12</c:v>
                </c:pt>
                <c:pt idx="7538">
                  <c:v>-5.9030000000000002E-12</c:v>
                </c:pt>
                <c:pt idx="7539">
                  <c:v>-7.3E-12</c:v>
                </c:pt>
                <c:pt idx="7540">
                  <c:v>-6.4509999999999999E-12</c:v>
                </c:pt>
                <c:pt idx="7541">
                  <c:v>-7.571E-12</c:v>
                </c:pt>
                <c:pt idx="7542">
                  <c:v>-8.7050000000000006E-12</c:v>
                </c:pt>
                <c:pt idx="7543">
                  <c:v>-9.3259999999999996E-12</c:v>
                </c:pt>
                <c:pt idx="7544">
                  <c:v>-1.1248999999999999E-11</c:v>
                </c:pt>
                <c:pt idx="7545">
                  <c:v>-1.1987000000000001E-11</c:v>
                </c:pt>
                <c:pt idx="7546">
                  <c:v>-2.0932999999999999E-11</c:v>
                </c:pt>
                <c:pt idx="7547">
                  <c:v>-2.9797999999999999E-11</c:v>
                </c:pt>
                <c:pt idx="7548">
                  <c:v>-3.9825000000000002E-11</c:v>
                </c:pt>
                <c:pt idx="7549">
                  <c:v>-5.0480999999999999E-11</c:v>
                </c:pt>
                <c:pt idx="7550">
                  <c:v>-5.6742E-11</c:v>
                </c:pt>
                <c:pt idx="7551">
                  <c:v>-5.6230000000000003E-11</c:v>
                </c:pt>
                <c:pt idx="7552">
                  <c:v>-5.6266000000000001E-11</c:v>
                </c:pt>
                <c:pt idx="7553">
                  <c:v>-5.3375000000000003E-11</c:v>
                </c:pt>
                <c:pt idx="7554">
                  <c:v>-4.5606999999999998E-11</c:v>
                </c:pt>
                <c:pt idx="7555">
                  <c:v>-3.4900999999999999E-11</c:v>
                </c:pt>
                <c:pt idx="7556">
                  <c:v>-2.7360999999999999E-11</c:v>
                </c:pt>
                <c:pt idx="7557">
                  <c:v>-2.4528E-11</c:v>
                </c:pt>
                <c:pt idx="7558">
                  <c:v>-2.2374000000000001E-11</c:v>
                </c:pt>
                <c:pt idx="7559">
                  <c:v>-2.3868999999999999E-11</c:v>
                </c:pt>
                <c:pt idx="7560">
                  <c:v>-3.3305000000000002E-11</c:v>
                </c:pt>
                <c:pt idx="7561">
                  <c:v>-4.2012999999999999E-11</c:v>
                </c:pt>
                <c:pt idx="7562">
                  <c:v>-5.3937999999999999E-11</c:v>
                </c:pt>
                <c:pt idx="7563">
                  <c:v>-6.2477999999999996E-11</c:v>
                </c:pt>
                <c:pt idx="7564">
                  <c:v>-6.2296999999999994E-11</c:v>
                </c:pt>
                <c:pt idx="7565">
                  <c:v>-6.5673000000000004E-11</c:v>
                </c:pt>
                <c:pt idx="7566">
                  <c:v>-6.0897000000000004E-11</c:v>
                </c:pt>
                <c:pt idx="7567">
                  <c:v>-4.7624999999999997E-11</c:v>
                </c:pt>
                <c:pt idx="7568">
                  <c:v>-2.9717999999999998E-11</c:v>
                </c:pt>
                <c:pt idx="7569">
                  <c:v>-1.2658E-11</c:v>
                </c:pt>
                <c:pt idx="7570">
                  <c:v>1.3600000000000001E-12</c:v>
                </c:pt>
                <c:pt idx="7571">
                  <c:v>9.4790000000000003E-12</c:v>
                </c:pt>
                <c:pt idx="7572">
                  <c:v>1.6194999999999999E-11</c:v>
                </c:pt>
                <c:pt idx="7573">
                  <c:v>1.4962E-11</c:v>
                </c:pt>
                <c:pt idx="7574">
                  <c:v>9.8930000000000008E-12</c:v>
                </c:pt>
                <c:pt idx="7575">
                  <c:v>4.0319999999999998E-12</c:v>
                </c:pt>
                <c:pt idx="7576">
                  <c:v>1.343E-12</c:v>
                </c:pt>
                <c:pt idx="7577">
                  <c:v>-8.9700000000000001E-13</c:v>
                </c:pt>
                <c:pt idx="7578">
                  <c:v>-3.0460000000000001E-12</c:v>
                </c:pt>
                <c:pt idx="7579">
                  <c:v>-7.7699999999999994E-12</c:v>
                </c:pt>
                <c:pt idx="7580">
                  <c:v>-1.1635E-11</c:v>
                </c:pt>
                <c:pt idx="7581">
                  <c:v>-1.5464999999999998E-11</c:v>
                </c:pt>
                <c:pt idx="7582">
                  <c:v>-2.1583000000000001E-11</c:v>
                </c:pt>
                <c:pt idx="7583">
                  <c:v>-2.5548000000000001E-11</c:v>
                </c:pt>
                <c:pt idx="7584">
                  <c:v>-2.9509999999999997E-11</c:v>
                </c:pt>
                <c:pt idx="7585">
                  <c:v>-3.0615000000000002E-11</c:v>
                </c:pt>
                <c:pt idx="7586">
                  <c:v>-3.0621999999999998E-11</c:v>
                </c:pt>
                <c:pt idx="7587">
                  <c:v>-2.8364000000000002E-11</c:v>
                </c:pt>
                <c:pt idx="7588">
                  <c:v>-2.8869000000000001E-11</c:v>
                </c:pt>
                <c:pt idx="7589">
                  <c:v>-3.0554999999999998E-11</c:v>
                </c:pt>
                <c:pt idx="7590">
                  <c:v>-3.4005999999999999E-11</c:v>
                </c:pt>
                <c:pt idx="7591">
                  <c:v>-3.8505E-11</c:v>
                </c:pt>
                <c:pt idx="7592">
                  <c:v>-4.2656999999999998E-11</c:v>
                </c:pt>
                <c:pt idx="7593">
                  <c:v>-5.2639000000000003E-11</c:v>
                </c:pt>
                <c:pt idx="7594">
                  <c:v>-6.1174999999999998E-11</c:v>
                </c:pt>
                <c:pt idx="7595">
                  <c:v>-6.1178999999999994E-11</c:v>
                </c:pt>
                <c:pt idx="7596">
                  <c:v>-5.6083999999999997E-11</c:v>
                </c:pt>
                <c:pt idx="7597">
                  <c:v>-5.3970999999999998E-11</c:v>
                </c:pt>
                <c:pt idx="7598">
                  <c:v>-5.3164000000000002E-11</c:v>
                </c:pt>
                <c:pt idx="7599">
                  <c:v>-4.7231999999999999E-11</c:v>
                </c:pt>
                <c:pt idx="7600">
                  <c:v>-4.2375999999999998E-11</c:v>
                </c:pt>
                <c:pt idx="7601">
                  <c:v>-3.7581000000000003E-11</c:v>
                </c:pt>
                <c:pt idx="7602">
                  <c:v>-3.1287999999999998E-11</c:v>
                </c:pt>
                <c:pt idx="7603">
                  <c:v>-2.3858000000000001E-11</c:v>
                </c:pt>
                <c:pt idx="7604">
                  <c:v>-1.5617E-11</c:v>
                </c:pt>
                <c:pt idx="7605">
                  <c:v>-8.4099999999999999E-12</c:v>
                </c:pt>
                <c:pt idx="7606">
                  <c:v>-4.3629999999999999E-12</c:v>
                </c:pt>
                <c:pt idx="7607">
                  <c:v>-2.7000000000000001E-13</c:v>
                </c:pt>
                <c:pt idx="7608">
                  <c:v>-8.4300000000000004E-13</c:v>
                </c:pt>
                <c:pt idx="7609">
                  <c:v>-4.1410000000000002E-12</c:v>
                </c:pt>
                <c:pt idx="7610">
                  <c:v>-8.2769999999999996E-12</c:v>
                </c:pt>
                <c:pt idx="7611">
                  <c:v>-1.0544999999999999E-11</c:v>
                </c:pt>
                <c:pt idx="7612">
                  <c:v>-1.2458999999999999E-11</c:v>
                </c:pt>
                <c:pt idx="7613">
                  <c:v>-7.6989999999999994E-12</c:v>
                </c:pt>
                <c:pt idx="7614">
                  <c:v>-8.1720000000000003E-12</c:v>
                </c:pt>
                <c:pt idx="7615">
                  <c:v>-8.4240000000000005E-12</c:v>
                </c:pt>
                <c:pt idx="7616">
                  <c:v>-7.7769999999999997E-12</c:v>
                </c:pt>
                <c:pt idx="7617">
                  <c:v>-7.3140000000000005E-12</c:v>
                </c:pt>
                <c:pt idx="7618">
                  <c:v>-8.3850000000000003E-12</c:v>
                </c:pt>
                <c:pt idx="7619">
                  <c:v>-1.1037E-11</c:v>
                </c:pt>
                <c:pt idx="7620">
                  <c:v>-1.1312E-11</c:v>
                </c:pt>
                <c:pt idx="7621">
                  <c:v>-1.0983E-11</c:v>
                </c:pt>
                <c:pt idx="7622">
                  <c:v>-1.5736999999999999E-11</c:v>
                </c:pt>
                <c:pt idx="7623">
                  <c:v>-2.108E-11</c:v>
                </c:pt>
                <c:pt idx="7624">
                  <c:v>-2.6166999999999999E-11</c:v>
                </c:pt>
                <c:pt idx="7625">
                  <c:v>-3.0881000000000003E-11</c:v>
                </c:pt>
                <c:pt idx="7626">
                  <c:v>-3.3757000000000002E-11</c:v>
                </c:pt>
                <c:pt idx="7627">
                  <c:v>-3.2835999999999998E-11</c:v>
                </c:pt>
                <c:pt idx="7628">
                  <c:v>-3.3351999999999998E-11</c:v>
                </c:pt>
                <c:pt idx="7629">
                  <c:v>-3.6593E-11</c:v>
                </c:pt>
                <c:pt idx="7630">
                  <c:v>-4.1812E-11</c:v>
                </c:pt>
                <c:pt idx="7631">
                  <c:v>-4.3312999999999997E-11</c:v>
                </c:pt>
                <c:pt idx="7632">
                  <c:v>-4.7799999999999999E-11</c:v>
                </c:pt>
                <c:pt idx="7633">
                  <c:v>-5.3961000000000002E-11</c:v>
                </c:pt>
                <c:pt idx="7634">
                  <c:v>-5.3905E-11</c:v>
                </c:pt>
                <c:pt idx="7635">
                  <c:v>-3.4777999999999997E-11</c:v>
                </c:pt>
                <c:pt idx="7636">
                  <c:v>-4.9273999999999997E-11</c:v>
                </c:pt>
                <c:pt idx="7637">
                  <c:v>-5.5292999999999997E-11</c:v>
                </c:pt>
                <c:pt idx="7638">
                  <c:v>-4.9703E-11</c:v>
                </c:pt>
                <c:pt idx="7639">
                  <c:v>-4.1440999999999997E-11</c:v>
                </c:pt>
                <c:pt idx="7640">
                  <c:v>-3.2579999999999999E-11</c:v>
                </c:pt>
                <c:pt idx="7641">
                  <c:v>-2.4256999999999999E-11</c:v>
                </c:pt>
                <c:pt idx="7642">
                  <c:v>-1.5345999999999999E-11</c:v>
                </c:pt>
                <c:pt idx="7643">
                  <c:v>-6.7539999999999997E-12</c:v>
                </c:pt>
                <c:pt idx="7644">
                  <c:v>-2.0220000000000001E-12</c:v>
                </c:pt>
                <c:pt idx="7645">
                  <c:v>2.5500000000000002E-13</c:v>
                </c:pt>
                <c:pt idx="7646">
                  <c:v>1.3620000000000001E-12</c:v>
                </c:pt>
                <c:pt idx="7647">
                  <c:v>5.5399999999999996E-13</c:v>
                </c:pt>
                <c:pt idx="7648">
                  <c:v>-2.577E-12</c:v>
                </c:pt>
                <c:pt idx="7649">
                  <c:v>-5.4759999999999997E-12</c:v>
                </c:pt>
                <c:pt idx="7650">
                  <c:v>-7.2639999999999997E-12</c:v>
                </c:pt>
                <c:pt idx="7651">
                  <c:v>-8.6539999999999993E-12</c:v>
                </c:pt>
                <c:pt idx="7652">
                  <c:v>-9.956E-12</c:v>
                </c:pt>
                <c:pt idx="7653">
                  <c:v>-9.5289999999999995E-12</c:v>
                </c:pt>
                <c:pt idx="7654">
                  <c:v>-1.2707000000000001E-11</c:v>
                </c:pt>
                <c:pt idx="7655">
                  <c:v>-1.5194999999999999E-11</c:v>
                </c:pt>
                <c:pt idx="7656">
                  <c:v>-1.6353E-11</c:v>
                </c:pt>
                <c:pt idx="7657">
                  <c:v>-1.5878E-11</c:v>
                </c:pt>
                <c:pt idx="7658">
                  <c:v>-1.1786E-11</c:v>
                </c:pt>
                <c:pt idx="7659">
                  <c:v>-7.8189999999999997E-12</c:v>
                </c:pt>
                <c:pt idx="7660">
                  <c:v>-6.7039999999999997E-12</c:v>
                </c:pt>
                <c:pt idx="7661">
                  <c:v>-1.0086999999999999E-11</c:v>
                </c:pt>
                <c:pt idx="7662">
                  <c:v>-1.5513E-11</c:v>
                </c:pt>
                <c:pt idx="7663">
                  <c:v>-2.5151999999999999E-11</c:v>
                </c:pt>
                <c:pt idx="7664">
                  <c:v>-3.4267999999999997E-11</c:v>
                </c:pt>
                <c:pt idx="7665">
                  <c:v>-3.9724000000000002E-11</c:v>
                </c:pt>
                <c:pt idx="7666">
                  <c:v>-4.4424000000000002E-11</c:v>
                </c:pt>
                <c:pt idx="7667">
                  <c:v>-4.8461000000000002E-11</c:v>
                </c:pt>
                <c:pt idx="7668">
                  <c:v>-4.8329000000000001E-11</c:v>
                </c:pt>
                <c:pt idx="7669">
                  <c:v>-5.0520999999999999E-11</c:v>
                </c:pt>
                <c:pt idx="7670">
                  <c:v>-4.6232999999999998E-11</c:v>
                </c:pt>
                <c:pt idx="7671">
                  <c:v>-4.2320999999999998E-11</c:v>
                </c:pt>
                <c:pt idx="7672">
                  <c:v>-4.1211999999999997E-11</c:v>
                </c:pt>
                <c:pt idx="7673">
                  <c:v>-3.9089999999999998E-11</c:v>
                </c:pt>
                <c:pt idx="7674">
                  <c:v>-3.6323999999999999E-11</c:v>
                </c:pt>
                <c:pt idx="7675">
                  <c:v>-3.4410000000000001E-11</c:v>
                </c:pt>
                <c:pt idx="7676">
                  <c:v>-3.3406000000000002E-11</c:v>
                </c:pt>
                <c:pt idx="7677">
                  <c:v>-3.0633999999999997E-11</c:v>
                </c:pt>
                <c:pt idx="7678">
                  <c:v>-3.0966000000000002E-11</c:v>
                </c:pt>
                <c:pt idx="7679">
                  <c:v>-3.1904999999999999E-11</c:v>
                </c:pt>
                <c:pt idx="7680">
                  <c:v>-3.2098E-11</c:v>
                </c:pt>
                <c:pt idx="7681">
                  <c:v>-2.7774E-11</c:v>
                </c:pt>
                <c:pt idx="7682">
                  <c:v>-2.1651E-11</c:v>
                </c:pt>
                <c:pt idx="7683">
                  <c:v>-1.0669E-11</c:v>
                </c:pt>
                <c:pt idx="7684">
                  <c:v>-7.4499999999999996E-13</c:v>
                </c:pt>
                <c:pt idx="7685">
                  <c:v>4.6800000000000003E-12</c:v>
                </c:pt>
                <c:pt idx="7686">
                  <c:v>8.0560000000000004E-12</c:v>
                </c:pt>
                <c:pt idx="7687">
                  <c:v>6.3799999999999999E-12</c:v>
                </c:pt>
                <c:pt idx="7688">
                  <c:v>4.8800000000000002E-12</c:v>
                </c:pt>
                <c:pt idx="7689">
                  <c:v>3.4809999999999998E-12</c:v>
                </c:pt>
                <c:pt idx="7690">
                  <c:v>1.9399999999999998E-12</c:v>
                </c:pt>
                <c:pt idx="7691">
                  <c:v>-2.0980000000000001E-12</c:v>
                </c:pt>
                <c:pt idx="7692">
                  <c:v>-5.5500000000000004E-12</c:v>
                </c:pt>
                <c:pt idx="7693">
                  <c:v>-8.4419999999999998E-12</c:v>
                </c:pt>
                <c:pt idx="7694">
                  <c:v>-1.1409E-11</c:v>
                </c:pt>
                <c:pt idx="7695">
                  <c:v>-1.4704999999999999E-11</c:v>
                </c:pt>
                <c:pt idx="7696">
                  <c:v>-1.7565E-11</c:v>
                </c:pt>
                <c:pt idx="7697">
                  <c:v>-1.9005999999999999E-11</c:v>
                </c:pt>
                <c:pt idx="7698">
                  <c:v>-1.9340000000000001E-11</c:v>
                </c:pt>
                <c:pt idx="7699">
                  <c:v>-1.8053000000000002E-11</c:v>
                </c:pt>
                <c:pt idx="7700">
                  <c:v>-1.7390000000000001E-11</c:v>
                </c:pt>
                <c:pt idx="7701">
                  <c:v>-1.8254999999999999E-11</c:v>
                </c:pt>
                <c:pt idx="7702">
                  <c:v>-2.1184999999999999E-11</c:v>
                </c:pt>
                <c:pt idx="7703">
                  <c:v>-2.5021999999999999E-11</c:v>
                </c:pt>
                <c:pt idx="7704">
                  <c:v>-2.9542E-11</c:v>
                </c:pt>
                <c:pt idx="7705">
                  <c:v>-3.1082999999999998E-11</c:v>
                </c:pt>
                <c:pt idx="7706">
                  <c:v>-4.0885000000000003E-11</c:v>
                </c:pt>
                <c:pt idx="7707">
                  <c:v>-4.5968E-11</c:v>
                </c:pt>
                <c:pt idx="7708">
                  <c:v>-5.3430000000000003E-11</c:v>
                </c:pt>
                <c:pt idx="7709">
                  <c:v>-5.7100000000000002E-11</c:v>
                </c:pt>
                <c:pt idx="7710">
                  <c:v>-5.4690000000000001E-11</c:v>
                </c:pt>
                <c:pt idx="7711">
                  <c:v>-4.9533000000000002E-11</c:v>
                </c:pt>
                <c:pt idx="7712">
                  <c:v>-4.8394999999999998E-11</c:v>
                </c:pt>
                <c:pt idx="7713">
                  <c:v>-4.8500000000000001E-11</c:v>
                </c:pt>
                <c:pt idx="7714">
                  <c:v>-4.4109999999999997E-11</c:v>
                </c:pt>
                <c:pt idx="7715">
                  <c:v>-3.5980999999999997E-11</c:v>
                </c:pt>
                <c:pt idx="7716">
                  <c:v>-2.6798999999999998E-11</c:v>
                </c:pt>
                <c:pt idx="7717">
                  <c:v>-1.7323000000000001E-11</c:v>
                </c:pt>
                <c:pt idx="7718">
                  <c:v>-1.4262999999999999E-11</c:v>
                </c:pt>
                <c:pt idx="7719">
                  <c:v>-1.1755000000000001E-11</c:v>
                </c:pt>
                <c:pt idx="7720">
                  <c:v>-1.1332999999999999E-11</c:v>
                </c:pt>
                <c:pt idx="7721">
                  <c:v>-1.2555000000000001E-11</c:v>
                </c:pt>
                <c:pt idx="7722">
                  <c:v>-1.0182E-11</c:v>
                </c:pt>
                <c:pt idx="7723">
                  <c:v>-6.9700000000000004E-12</c:v>
                </c:pt>
                <c:pt idx="7724">
                  <c:v>-3.199E-12</c:v>
                </c:pt>
                <c:pt idx="7725">
                  <c:v>-5.8400000000000004E-13</c:v>
                </c:pt>
                <c:pt idx="7726">
                  <c:v>1.0849999999999999E-12</c:v>
                </c:pt>
                <c:pt idx="7727">
                  <c:v>1.8270000000000002E-12</c:v>
                </c:pt>
                <c:pt idx="7728">
                  <c:v>-2.6399999999999999E-13</c:v>
                </c:pt>
                <c:pt idx="7729">
                  <c:v>-1.7299999999999999E-13</c:v>
                </c:pt>
                <c:pt idx="7730">
                  <c:v>4.5E-13</c:v>
                </c:pt>
                <c:pt idx="7731">
                  <c:v>3.341E-12</c:v>
                </c:pt>
                <c:pt idx="7732">
                  <c:v>1.2939999999999999E-12</c:v>
                </c:pt>
                <c:pt idx="7733">
                  <c:v>-1.683E-12</c:v>
                </c:pt>
                <c:pt idx="7734">
                  <c:v>-9.5670000000000007E-12</c:v>
                </c:pt>
                <c:pt idx="7735">
                  <c:v>-1.8049E-11</c:v>
                </c:pt>
                <c:pt idx="7736">
                  <c:v>-2.4702E-11</c:v>
                </c:pt>
                <c:pt idx="7737">
                  <c:v>-2.7299999999999999E-11</c:v>
                </c:pt>
                <c:pt idx="7738">
                  <c:v>-2.9259999999999998E-11</c:v>
                </c:pt>
                <c:pt idx="7739">
                  <c:v>-2.8829E-11</c:v>
                </c:pt>
                <c:pt idx="7740">
                  <c:v>-3.1134999999999998E-11</c:v>
                </c:pt>
                <c:pt idx="7741">
                  <c:v>-3.2837E-11</c:v>
                </c:pt>
                <c:pt idx="7742">
                  <c:v>-3.5217000000000002E-11</c:v>
                </c:pt>
                <c:pt idx="7743">
                  <c:v>-3.5874999999999999E-11</c:v>
                </c:pt>
                <c:pt idx="7744">
                  <c:v>-3.6729999999999999E-11</c:v>
                </c:pt>
                <c:pt idx="7745">
                  <c:v>-3.9975999999999998E-11</c:v>
                </c:pt>
                <c:pt idx="7746">
                  <c:v>-4.5639000000000001E-11</c:v>
                </c:pt>
                <c:pt idx="7747">
                  <c:v>-4.9371999999999998E-11</c:v>
                </c:pt>
                <c:pt idx="7748">
                  <c:v>-4.7304000000000003E-11</c:v>
                </c:pt>
                <c:pt idx="7749">
                  <c:v>-4.3178000000000002E-11</c:v>
                </c:pt>
                <c:pt idx="7750">
                  <c:v>-4.1847000000000003E-11</c:v>
                </c:pt>
                <c:pt idx="7751">
                  <c:v>-4.249E-11</c:v>
                </c:pt>
                <c:pt idx="7752">
                  <c:v>-4.0112999999999998E-11</c:v>
                </c:pt>
                <c:pt idx="7753">
                  <c:v>-3.5573E-11</c:v>
                </c:pt>
                <c:pt idx="7754">
                  <c:v>-2.8093999999999999E-11</c:v>
                </c:pt>
                <c:pt idx="7755">
                  <c:v>-2.0308000000000001E-11</c:v>
                </c:pt>
                <c:pt idx="7756">
                  <c:v>-1.7037999999999999E-11</c:v>
                </c:pt>
                <c:pt idx="7757">
                  <c:v>-1.0869E-11</c:v>
                </c:pt>
                <c:pt idx="7758">
                  <c:v>-6.8619999999999996E-12</c:v>
                </c:pt>
                <c:pt idx="7759">
                  <c:v>-6.306E-12</c:v>
                </c:pt>
                <c:pt idx="7760">
                  <c:v>-4.4200000000000001E-12</c:v>
                </c:pt>
                <c:pt idx="7761">
                  <c:v>-4.6430000000000003E-12</c:v>
                </c:pt>
                <c:pt idx="7762">
                  <c:v>-5.8389999999999997E-12</c:v>
                </c:pt>
                <c:pt idx="7763">
                  <c:v>-3.433E-12</c:v>
                </c:pt>
                <c:pt idx="7764">
                  <c:v>-5.6999999999999999E-13</c:v>
                </c:pt>
                <c:pt idx="7765">
                  <c:v>6.9499999999999997E-13</c:v>
                </c:pt>
                <c:pt idx="7766">
                  <c:v>2.301E-12</c:v>
                </c:pt>
                <c:pt idx="7767">
                  <c:v>1.203E-12</c:v>
                </c:pt>
                <c:pt idx="7768">
                  <c:v>1.6130000000000001E-12</c:v>
                </c:pt>
                <c:pt idx="7769">
                  <c:v>3.0080000000000001E-12</c:v>
                </c:pt>
                <c:pt idx="7770">
                  <c:v>1.9850000000000001E-12</c:v>
                </c:pt>
                <c:pt idx="7771">
                  <c:v>-6.8400000000000001E-13</c:v>
                </c:pt>
                <c:pt idx="7772">
                  <c:v>-6.8349999999999999E-12</c:v>
                </c:pt>
                <c:pt idx="7773">
                  <c:v>-1.2988000000000001E-11</c:v>
                </c:pt>
                <c:pt idx="7774">
                  <c:v>-1.8315999999999999E-11</c:v>
                </c:pt>
                <c:pt idx="7775">
                  <c:v>-2.2600000000000001E-11</c:v>
                </c:pt>
                <c:pt idx="7776">
                  <c:v>-2.7224E-11</c:v>
                </c:pt>
                <c:pt idx="7777">
                  <c:v>-3.0572000000000002E-11</c:v>
                </c:pt>
                <c:pt idx="7778">
                  <c:v>-3.0973999999999999E-11</c:v>
                </c:pt>
                <c:pt idx="7779">
                  <c:v>-3.2585999999999999E-11</c:v>
                </c:pt>
                <c:pt idx="7780">
                  <c:v>-3.3214000000000003E-11</c:v>
                </c:pt>
                <c:pt idx="7781">
                  <c:v>-3.2092E-11</c:v>
                </c:pt>
                <c:pt idx="7782">
                  <c:v>-3.2636000000000001E-11</c:v>
                </c:pt>
                <c:pt idx="7783">
                  <c:v>-3.652E-11</c:v>
                </c:pt>
                <c:pt idx="7784">
                  <c:v>-3.8415999999999999E-11</c:v>
                </c:pt>
                <c:pt idx="7785">
                  <c:v>-3.8359000000000002E-11</c:v>
                </c:pt>
                <c:pt idx="7786">
                  <c:v>-3.8036000000000003E-11</c:v>
                </c:pt>
                <c:pt idx="7787">
                  <c:v>-3.7508999999999999E-11</c:v>
                </c:pt>
                <c:pt idx="7788">
                  <c:v>-3.6908000000000001E-11</c:v>
                </c:pt>
                <c:pt idx="7789">
                  <c:v>-4.4982E-11</c:v>
                </c:pt>
                <c:pt idx="7790">
                  <c:v>-5.6731999999999999E-11</c:v>
                </c:pt>
                <c:pt idx="7791">
                  <c:v>-6.2251E-11</c:v>
                </c:pt>
                <c:pt idx="7792">
                  <c:v>-5.9862000000000005E-11</c:v>
                </c:pt>
                <c:pt idx="7793">
                  <c:v>-4.7252000000000003E-11</c:v>
                </c:pt>
                <c:pt idx="7794">
                  <c:v>-2.8409999999999999E-11</c:v>
                </c:pt>
                <c:pt idx="7795">
                  <c:v>-1.0953E-11</c:v>
                </c:pt>
                <c:pt idx="7796">
                  <c:v>5.0960000000000001E-12</c:v>
                </c:pt>
                <c:pt idx="7797">
                  <c:v>1.5681E-11</c:v>
                </c:pt>
                <c:pt idx="7798">
                  <c:v>1.8613000000000001E-11</c:v>
                </c:pt>
                <c:pt idx="7799">
                  <c:v>1.6028000000000001E-11</c:v>
                </c:pt>
                <c:pt idx="7800">
                  <c:v>7.9460000000000003E-12</c:v>
                </c:pt>
                <c:pt idx="7801">
                  <c:v>-1.148E-12</c:v>
                </c:pt>
                <c:pt idx="7802">
                  <c:v>-7.9630000000000007E-12</c:v>
                </c:pt>
                <c:pt idx="7803">
                  <c:v>-8.4920000000000006E-12</c:v>
                </c:pt>
                <c:pt idx="7804">
                  <c:v>-6.5650000000000004E-12</c:v>
                </c:pt>
                <c:pt idx="7805">
                  <c:v>-7.8189999999999997E-12</c:v>
                </c:pt>
                <c:pt idx="7806">
                  <c:v>-4.0600000000000001E-12</c:v>
                </c:pt>
                <c:pt idx="7807">
                  <c:v>-1.9940000000000002E-12</c:v>
                </c:pt>
                <c:pt idx="7808">
                  <c:v>7.1999999999999996E-14</c:v>
                </c:pt>
                <c:pt idx="7809">
                  <c:v>-1.8700000000000001E-13</c:v>
                </c:pt>
                <c:pt idx="7810">
                  <c:v>-2.4459999999999999E-12</c:v>
                </c:pt>
                <c:pt idx="7811">
                  <c:v>-4.9049999999999998E-12</c:v>
                </c:pt>
                <c:pt idx="7812">
                  <c:v>-1.0553E-11</c:v>
                </c:pt>
                <c:pt idx="7813">
                  <c:v>-1.5209999999999998E-11</c:v>
                </c:pt>
                <c:pt idx="7814">
                  <c:v>-2.0534000000000001E-11</c:v>
                </c:pt>
                <c:pt idx="7815">
                  <c:v>-2.2493000000000001E-11</c:v>
                </c:pt>
                <c:pt idx="7816">
                  <c:v>-2.6916999999999999E-11</c:v>
                </c:pt>
                <c:pt idx="7817">
                  <c:v>-2.8658E-11</c:v>
                </c:pt>
                <c:pt idx="7818">
                  <c:v>-2.7221999999999999E-11</c:v>
                </c:pt>
                <c:pt idx="7819">
                  <c:v>-2.5705E-11</c:v>
                </c:pt>
                <c:pt idx="7820">
                  <c:v>-2.563E-11</c:v>
                </c:pt>
                <c:pt idx="7821">
                  <c:v>-3.226E-11</c:v>
                </c:pt>
                <c:pt idx="7822">
                  <c:v>-3.5057E-11</c:v>
                </c:pt>
                <c:pt idx="7823">
                  <c:v>-3.856E-11</c:v>
                </c:pt>
                <c:pt idx="7824">
                  <c:v>-3.7428000000000002E-11</c:v>
                </c:pt>
                <c:pt idx="7825">
                  <c:v>-4.0122999999999999E-11</c:v>
                </c:pt>
                <c:pt idx="7826">
                  <c:v>-4.2589999999999998E-11</c:v>
                </c:pt>
                <c:pt idx="7827">
                  <c:v>-4.4400999999999999E-11</c:v>
                </c:pt>
                <c:pt idx="7828">
                  <c:v>-4.2353000000000001E-11</c:v>
                </c:pt>
                <c:pt idx="7829">
                  <c:v>-3.6711999999999999E-11</c:v>
                </c:pt>
                <c:pt idx="7830">
                  <c:v>-2.4685E-11</c:v>
                </c:pt>
                <c:pt idx="7831">
                  <c:v>-1.9866999999999998E-11</c:v>
                </c:pt>
                <c:pt idx="7832">
                  <c:v>-1.4164E-11</c:v>
                </c:pt>
                <c:pt idx="7833">
                  <c:v>-7.655E-12</c:v>
                </c:pt>
                <c:pt idx="7834">
                  <c:v>-2.4329999999999998E-12</c:v>
                </c:pt>
                <c:pt idx="7835">
                  <c:v>2.0499999999999999E-12</c:v>
                </c:pt>
                <c:pt idx="7836">
                  <c:v>1.19E-12</c:v>
                </c:pt>
                <c:pt idx="7837">
                  <c:v>2.5399999999999998E-13</c:v>
                </c:pt>
                <c:pt idx="7838">
                  <c:v>2.2959999999999999E-12</c:v>
                </c:pt>
                <c:pt idx="7839">
                  <c:v>1.549E-12</c:v>
                </c:pt>
                <c:pt idx="7840">
                  <c:v>6.0800000000000003E-13</c:v>
                </c:pt>
                <c:pt idx="7841">
                  <c:v>-1.19E-12</c:v>
                </c:pt>
                <c:pt idx="7842">
                  <c:v>-4.0719999999999996E-12</c:v>
                </c:pt>
                <c:pt idx="7843">
                  <c:v>-5.1900000000000003E-12</c:v>
                </c:pt>
                <c:pt idx="7844">
                  <c:v>-5.7530000000000002E-12</c:v>
                </c:pt>
                <c:pt idx="7845">
                  <c:v>-4.7519999999999999E-12</c:v>
                </c:pt>
                <c:pt idx="7846">
                  <c:v>-2.335E-12</c:v>
                </c:pt>
                <c:pt idx="7847">
                  <c:v>-2.4660000000000002E-12</c:v>
                </c:pt>
                <c:pt idx="7848">
                  <c:v>-3.5319999999999999E-12</c:v>
                </c:pt>
                <c:pt idx="7849">
                  <c:v>-3.5569999999999999E-12</c:v>
                </c:pt>
                <c:pt idx="7850">
                  <c:v>-5.1049999999999998E-12</c:v>
                </c:pt>
                <c:pt idx="7851">
                  <c:v>-8.1880000000000002E-12</c:v>
                </c:pt>
                <c:pt idx="7852">
                  <c:v>-1.3425E-11</c:v>
                </c:pt>
                <c:pt idx="7853">
                  <c:v>-2.0066E-11</c:v>
                </c:pt>
                <c:pt idx="7854">
                  <c:v>-2.5640000000000001E-11</c:v>
                </c:pt>
                <c:pt idx="7855">
                  <c:v>-3.1388999999999999E-11</c:v>
                </c:pt>
                <c:pt idx="7856">
                  <c:v>-3.9667999999999999E-11</c:v>
                </c:pt>
                <c:pt idx="7857">
                  <c:v>-4.5071999999999997E-11</c:v>
                </c:pt>
                <c:pt idx="7858">
                  <c:v>-4.8320000000000001E-11</c:v>
                </c:pt>
                <c:pt idx="7859">
                  <c:v>-4.6878E-11</c:v>
                </c:pt>
                <c:pt idx="7860">
                  <c:v>-4.2201000000000002E-11</c:v>
                </c:pt>
                <c:pt idx="7861">
                  <c:v>-3.7352000000000003E-11</c:v>
                </c:pt>
                <c:pt idx="7862">
                  <c:v>-3.7021000000000001E-11</c:v>
                </c:pt>
                <c:pt idx="7863">
                  <c:v>-3.5238000000000002E-11</c:v>
                </c:pt>
                <c:pt idx="7864">
                  <c:v>-3.3037000000000003E-11</c:v>
                </c:pt>
                <c:pt idx="7865">
                  <c:v>-3.1881E-11</c:v>
                </c:pt>
                <c:pt idx="7866">
                  <c:v>-3.0154000000000003E-11</c:v>
                </c:pt>
                <c:pt idx="7867">
                  <c:v>-2.8528E-11</c:v>
                </c:pt>
                <c:pt idx="7868">
                  <c:v>-2.5114999999999999E-11</c:v>
                </c:pt>
                <c:pt idx="7869">
                  <c:v>-1.8759E-11</c:v>
                </c:pt>
                <c:pt idx="7870">
                  <c:v>-1.2441E-11</c:v>
                </c:pt>
                <c:pt idx="7871">
                  <c:v>-1.34E-11</c:v>
                </c:pt>
                <c:pt idx="7872">
                  <c:v>-1.1001E-11</c:v>
                </c:pt>
                <c:pt idx="7873">
                  <c:v>-8.2899999999999996E-12</c:v>
                </c:pt>
                <c:pt idx="7874">
                  <c:v>-5.2460000000000001E-12</c:v>
                </c:pt>
                <c:pt idx="7875">
                  <c:v>-2.5690000000000001E-12</c:v>
                </c:pt>
                <c:pt idx="7876">
                  <c:v>-2.8899999999999998E-13</c:v>
                </c:pt>
                <c:pt idx="7877">
                  <c:v>4.7799999999999998E-13</c:v>
                </c:pt>
                <c:pt idx="7878">
                  <c:v>3.4899999999999999E-12</c:v>
                </c:pt>
                <c:pt idx="7879">
                  <c:v>6.3710000000000002E-12</c:v>
                </c:pt>
                <c:pt idx="7880">
                  <c:v>8.1709999999999998E-12</c:v>
                </c:pt>
                <c:pt idx="7881">
                  <c:v>7.5810000000000001E-12</c:v>
                </c:pt>
                <c:pt idx="7882">
                  <c:v>5.4030000000000003E-12</c:v>
                </c:pt>
                <c:pt idx="7883">
                  <c:v>4.949E-12</c:v>
                </c:pt>
                <c:pt idx="7884">
                  <c:v>2.3980000000000001E-12</c:v>
                </c:pt>
                <c:pt idx="7885">
                  <c:v>-7.8999999999999997E-13</c:v>
                </c:pt>
                <c:pt idx="7886">
                  <c:v>-4.7679999999999999E-12</c:v>
                </c:pt>
                <c:pt idx="7887">
                  <c:v>-8.068E-12</c:v>
                </c:pt>
                <c:pt idx="7888">
                  <c:v>-1.2571E-11</c:v>
                </c:pt>
                <c:pt idx="7889">
                  <c:v>-1.7723000000000001E-11</c:v>
                </c:pt>
                <c:pt idx="7890">
                  <c:v>-2.37E-11</c:v>
                </c:pt>
                <c:pt idx="7891">
                  <c:v>-2.7508E-11</c:v>
                </c:pt>
                <c:pt idx="7892">
                  <c:v>-2.9131000000000003E-11</c:v>
                </c:pt>
                <c:pt idx="7893">
                  <c:v>-2.9851999999999997E-11</c:v>
                </c:pt>
                <c:pt idx="7894">
                  <c:v>-3.1812999999999998E-11</c:v>
                </c:pt>
                <c:pt idx="7895">
                  <c:v>-3.3113999999999998E-11</c:v>
                </c:pt>
                <c:pt idx="7896">
                  <c:v>-3.0343999999999998E-11</c:v>
                </c:pt>
                <c:pt idx="7897">
                  <c:v>-3.2108999999999997E-11</c:v>
                </c:pt>
                <c:pt idx="7898">
                  <c:v>-3.2889E-11</c:v>
                </c:pt>
                <c:pt idx="7899">
                  <c:v>-3.2780999999999998E-11</c:v>
                </c:pt>
                <c:pt idx="7900">
                  <c:v>-3.2056999999999997E-11</c:v>
                </c:pt>
                <c:pt idx="7901">
                  <c:v>-3.2548999999999998E-11</c:v>
                </c:pt>
                <c:pt idx="7902">
                  <c:v>-3.6731000000000001E-11</c:v>
                </c:pt>
                <c:pt idx="7903">
                  <c:v>-4.0405999999999997E-11</c:v>
                </c:pt>
                <c:pt idx="7904">
                  <c:v>-4.2414000000000001E-11</c:v>
                </c:pt>
                <c:pt idx="7905">
                  <c:v>-4.3235E-11</c:v>
                </c:pt>
                <c:pt idx="7906">
                  <c:v>-3.9392999999999999E-11</c:v>
                </c:pt>
                <c:pt idx="7907">
                  <c:v>-3.0808999999999999E-11</c:v>
                </c:pt>
                <c:pt idx="7908">
                  <c:v>-1.9871E-11</c:v>
                </c:pt>
                <c:pt idx="7909">
                  <c:v>-9.8289999999999994E-12</c:v>
                </c:pt>
                <c:pt idx="7910">
                  <c:v>-1.9829999999999999E-12</c:v>
                </c:pt>
                <c:pt idx="7911">
                  <c:v>1.821E-12</c:v>
                </c:pt>
                <c:pt idx="7912">
                  <c:v>3.6890000000000001E-12</c:v>
                </c:pt>
                <c:pt idx="7913">
                  <c:v>6.1480000000000001E-12</c:v>
                </c:pt>
                <c:pt idx="7914">
                  <c:v>8.3569999999999992E-12</c:v>
                </c:pt>
                <c:pt idx="7915">
                  <c:v>5.2599999999999998E-12</c:v>
                </c:pt>
                <c:pt idx="7916">
                  <c:v>6.9639999999999998E-12</c:v>
                </c:pt>
                <c:pt idx="7917">
                  <c:v>3.884E-12</c:v>
                </c:pt>
                <c:pt idx="7918">
                  <c:v>3.074E-12</c:v>
                </c:pt>
                <c:pt idx="7919">
                  <c:v>2.694E-12</c:v>
                </c:pt>
                <c:pt idx="7920">
                  <c:v>4.14E-13</c:v>
                </c:pt>
                <c:pt idx="7921">
                  <c:v>-1.1180000000000001E-12</c:v>
                </c:pt>
                <c:pt idx="7922">
                  <c:v>-1.7070000000000001E-12</c:v>
                </c:pt>
                <c:pt idx="7923">
                  <c:v>-3.353E-12</c:v>
                </c:pt>
                <c:pt idx="7924">
                  <c:v>-6.1279999999999997E-12</c:v>
                </c:pt>
                <c:pt idx="7925">
                  <c:v>-1.1115E-11</c:v>
                </c:pt>
                <c:pt idx="7926">
                  <c:v>-1.2976E-11</c:v>
                </c:pt>
                <c:pt idx="7927">
                  <c:v>-1.62E-11</c:v>
                </c:pt>
                <c:pt idx="7928">
                  <c:v>-1.7242000000000001E-11</c:v>
                </c:pt>
                <c:pt idx="7929">
                  <c:v>-1.9428E-11</c:v>
                </c:pt>
                <c:pt idx="7930">
                  <c:v>-2.325E-11</c:v>
                </c:pt>
                <c:pt idx="7931">
                  <c:v>-1.2232999999999999E-11</c:v>
                </c:pt>
                <c:pt idx="7932">
                  <c:v>-2.7312000000000002E-11</c:v>
                </c:pt>
                <c:pt idx="7933">
                  <c:v>-3.193E-11</c:v>
                </c:pt>
                <c:pt idx="7934">
                  <c:v>-3.419E-11</c:v>
                </c:pt>
                <c:pt idx="7935">
                  <c:v>-3.4582999999999998E-11</c:v>
                </c:pt>
                <c:pt idx="7936">
                  <c:v>-3.5635999999999997E-11</c:v>
                </c:pt>
                <c:pt idx="7937">
                  <c:v>-3.6833999999999999E-11</c:v>
                </c:pt>
                <c:pt idx="7938">
                  <c:v>-3.9959000000000001E-11</c:v>
                </c:pt>
                <c:pt idx="7939">
                  <c:v>-4.0711000000000003E-11</c:v>
                </c:pt>
                <c:pt idx="7940">
                  <c:v>-3.8265999999999999E-11</c:v>
                </c:pt>
                <c:pt idx="7941">
                  <c:v>-3.2057999999999999E-11</c:v>
                </c:pt>
                <c:pt idx="7942">
                  <c:v>-2.5204E-11</c:v>
                </c:pt>
                <c:pt idx="7943">
                  <c:v>-2.0729999999999999E-11</c:v>
                </c:pt>
                <c:pt idx="7944">
                  <c:v>-1.4546E-11</c:v>
                </c:pt>
                <c:pt idx="7945">
                  <c:v>-9.3600000000000005E-12</c:v>
                </c:pt>
                <c:pt idx="7946">
                  <c:v>-6.5619999999999997E-12</c:v>
                </c:pt>
                <c:pt idx="7947">
                  <c:v>-6.4719999999999999E-12</c:v>
                </c:pt>
                <c:pt idx="7948">
                  <c:v>-6.0669999999999999E-12</c:v>
                </c:pt>
                <c:pt idx="7949">
                  <c:v>-7.9419999999999999E-12</c:v>
                </c:pt>
                <c:pt idx="7950">
                  <c:v>-1.1424E-11</c:v>
                </c:pt>
                <c:pt idx="7951">
                  <c:v>-1.7431999999999999E-11</c:v>
                </c:pt>
                <c:pt idx="7952">
                  <c:v>-1.3665E-11</c:v>
                </c:pt>
                <c:pt idx="7953">
                  <c:v>-9.9310000000000004E-12</c:v>
                </c:pt>
                <c:pt idx="7954">
                  <c:v>-1.5129999999999999E-12</c:v>
                </c:pt>
                <c:pt idx="7955">
                  <c:v>4.8739999999999996E-12</c:v>
                </c:pt>
                <c:pt idx="7956">
                  <c:v>1.0377000000000001E-11</c:v>
                </c:pt>
                <c:pt idx="7957">
                  <c:v>1.3348E-11</c:v>
                </c:pt>
                <c:pt idx="7958">
                  <c:v>1.6284E-11</c:v>
                </c:pt>
                <c:pt idx="7959">
                  <c:v>1.1204E-11</c:v>
                </c:pt>
                <c:pt idx="7960">
                  <c:v>6.5089999999999998E-12</c:v>
                </c:pt>
                <c:pt idx="7961">
                  <c:v>1.612E-12</c:v>
                </c:pt>
                <c:pt idx="7962">
                  <c:v>-3.6830000000000004E-12</c:v>
                </c:pt>
                <c:pt idx="7963">
                  <c:v>-7.5599999999999993E-12</c:v>
                </c:pt>
                <c:pt idx="7964">
                  <c:v>-1.1619E-11</c:v>
                </c:pt>
                <c:pt idx="7965">
                  <c:v>-1.5533E-11</c:v>
                </c:pt>
                <c:pt idx="7966">
                  <c:v>-1.8097000000000001E-11</c:v>
                </c:pt>
                <c:pt idx="7967">
                  <c:v>-2.2928000000000001E-11</c:v>
                </c:pt>
                <c:pt idx="7968">
                  <c:v>-2.5328E-11</c:v>
                </c:pt>
                <c:pt idx="7969">
                  <c:v>-2.9921000000000001E-11</c:v>
                </c:pt>
                <c:pt idx="7970">
                  <c:v>-3.1915E-11</c:v>
                </c:pt>
                <c:pt idx="7971">
                  <c:v>-3.4783999999999997E-11</c:v>
                </c:pt>
                <c:pt idx="7972">
                  <c:v>-3.6129E-11</c:v>
                </c:pt>
                <c:pt idx="7973">
                  <c:v>-3.5076000000000001E-11</c:v>
                </c:pt>
                <c:pt idx="7974">
                  <c:v>-3.4142999999999998E-11</c:v>
                </c:pt>
                <c:pt idx="7975">
                  <c:v>-3.4426000000000002E-11</c:v>
                </c:pt>
                <c:pt idx="7976">
                  <c:v>-3.5349999999999999E-11</c:v>
                </c:pt>
                <c:pt idx="7977">
                  <c:v>-3.5742000000000002E-11</c:v>
                </c:pt>
                <c:pt idx="7978">
                  <c:v>-3.3562999999999998E-11</c:v>
                </c:pt>
                <c:pt idx="7979">
                  <c:v>-2.8368E-11</c:v>
                </c:pt>
                <c:pt idx="7980">
                  <c:v>-2.4389999999999999E-11</c:v>
                </c:pt>
                <c:pt idx="7981">
                  <c:v>-2.1738999999999999E-11</c:v>
                </c:pt>
                <c:pt idx="7982">
                  <c:v>-1.7025000000000001E-11</c:v>
                </c:pt>
                <c:pt idx="7983">
                  <c:v>-1.8114000000000001E-11</c:v>
                </c:pt>
                <c:pt idx="7984">
                  <c:v>-1.5216000000000001E-11</c:v>
                </c:pt>
                <c:pt idx="7985">
                  <c:v>-1.5469999999999999E-11</c:v>
                </c:pt>
                <c:pt idx="7986">
                  <c:v>-1.4832E-11</c:v>
                </c:pt>
                <c:pt idx="7987">
                  <c:v>-9.4069999999999998E-12</c:v>
                </c:pt>
                <c:pt idx="7988">
                  <c:v>-1.9789999999999999E-12</c:v>
                </c:pt>
                <c:pt idx="7989">
                  <c:v>4.7690000000000004E-12</c:v>
                </c:pt>
                <c:pt idx="7990">
                  <c:v>8.9170000000000001E-12</c:v>
                </c:pt>
                <c:pt idx="7991">
                  <c:v>1.1380999999999999E-11</c:v>
                </c:pt>
                <c:pt idx="7992">
                  <c:v>1.1785E-11</c:v>
                </c:pt>
                <c:pt idx="7993">
                  <c:v>1.1403999999999999E-11</c:v>
                </c:pt>
                <c:pt idx="7994">
                  <c:v>9.543E-12</c:v>
                </c:pt>
                <c:pt idx="7995">
                  <c:v>8.8210000000000005E-12</c:v>
                </c:pt>
                <c:pt idx="7996">
                  <c:v>7.1310000000000002E-12</c:v>
                </c:pt>
                <c:pt idx="7997">
                  <c:v>3.1091999999999997E-11</c:v>
                </c:pt>
                <c:pt idx="7998">
                  <c:v>1.1890000000000001E-12</c:v>
                </c:pt>
                <c:pt idx="7999">
                  <c:v>-3.5090000000000001E-12</c:v>
                </c:pt>
                <c:pt idx="8000">
                  <c:v>-7.5179999999999993E-12</c:v>
                </c:pt>
                <c:pt idx="8001">
                  <c:v>-1.1147E-11</c:v>
                </c:pt>
                <c:pt idx="8002">
                  <c:v>-1.4446E-11</c:v>
                </c:pt>
                <c:pt idx="8003">
                  <c:v>-1.5779999999999999E-11</c:v>
                </c:pt>
                <c:pt idx="8004">
                  <c:v>-2.1457999999999998E-11</c:v>
                </c:pt>
                <c:pt idx="8005">
                  <c:v>-2.6609E-11</c:v>
                </c:pt>
                <c:pt idx="8006">
                  <c:v>-2.9363999999999998E-11</c:v>
                </c:pt>
                <c:pt idx="8007">
                  <c:v>-2.9922000000000003E-11</c:v>
                </c:pt>
                <c:pt idx="8008">
                  <c:v>-3.3785999999999998E-11</c:v>
                </c:pt>
                <c:pt idx="8009">
                  <c:v>-3.6347999999999998E-11</c:v>
                </c:pt>
                <c:pt idx="8010">
                  <c:v>-3.6698000000000002E-11</c:v>
                </c:pt>
                <c:pt idx="8011">
                  <c:v>-3.7043999999999998E-11</c:v>
                </c:pt>
                <c:pt idx="8012">
                  <c:v>-3.6517E-11</c:v>
                </c:pt>
                <c:pt idx="8013">
                  <c:v>-3.4801000000000001E-11</c:v>
                </c:pt>
                <c:pt idx="8014">
                  <c:v>-3.5602000000000003E-11</c:v>
                </c:pt>
                <c:pt idx="8015">
                  <c:v>-3.7180000000000001E-11</c:v>
                </c:pt>
                <c:pt idx="8016">
                  <c:v>-3.6799000000000003E-11</c:v>
                </c:pt>
                <c:pt idx="8017">
                  <c:v>-3.2779E-11</c:v>
                </c:pt>
                <c:pt idx="8018">
                  <c:v>-2.3168000000000001E-11</c:v>
                </c:pt>
                <c:pt idx="8019">
                  <c:v>-1.9813E-11</c:v>
                </c:pt>
                <c:pt idx="8020">
                  <c:v>-1.3518E-11</c:v>
                </c:pt>
                <c:pt idx="8021">
                  <c:v>-1.3428E-11</c:v>
                </c:pt>
                <c:pt idx="8022">
                  <c:v>-8.8669999999999993E-12</c:v>
                </c:pt>
                <c:pt idx="8023">
                  <c:v>-1.5100000000000001E-11</c:v>
                </c:pt>
                <c:pt idx="8024">
                  <c:v>-1.1834E-11</c:v>
                </c:pt>
                <c:pt idx="8025">
                  <c:v>-8.4129999999999998E-12</c:v>
                </c:pt>
                <c:pt idx="8026">
                  <c:v>-4.7629999999999998E-12</c:v>
                </c:pt>
                <c:pt idx="8027">
                  <c:v>-1.491E-12</c:v>
                </c:pt>
                <c:pt idx="8028">
                  <c:v>2.293E-12</c:v>
                </c:pt>
                <c:pt idx="8029">
                  <c:v>1.064E-11</c:v>
                </c:pt>
                <c:pt idx="8030">
                  <c:v>1.4329E-11</c:v>
                </c:pt>
                <c:pt idx="8031">
                  <c:v>1.9262000000000001E-11</c:v>
                </c:pt>
                <c:pt idx="8032">
                  <c:v>2.0144999999999999E-11</c:v>
                </c:pt>
                <c:pt idx="8033">
                  <c:v>2.0515E-11</c:v>
                </c:pt>
                <c:pt idx="8034">
                  <c:v>1.3068E-11</c:v>
                </c:pt>
                <c:pt idx="8035">
                  <c:v>7.4940000000000002E-12</c:v>
                </c:pt>
                <c:pt idx="8036">
                  <c:v>2.5160000000000002E-12</c:v>
                </c:pt>
                <c:pt idx="8037">
                  <c:v>-2.9509999999999998E-12</c:v>
                </c:pt>
                <c:pt idx="8038">
                  <c:v>-6.5279999999999996E-12</c:v>
                </c:pt>
                <c:pt idx="8039">
                  <c:v>-1.4881999999999999E-11</c:v>
                </c:pt>
                <c:pt idx="8040">
                  <c:v>-2.5194000000000001E-11</c:v>
                </c:pt>
                <c:pt idx="8041">
                  <c:v>-2.8280000000000001E-11</c:v>
                </c:pt>
                <c:pt idx="8042">
                  <c:v>-2.9689000000000001E-11</c:v>
                </c:pt>
                <c:pt idx="8043">
                  <c:v>-2.9997E-11</c:v>
                </c:pt>
                <c:pt idx="8044">
                  <c:v>-2.9186999999999998E-11</c:v>
                </c:pt>
                <c:pt idx="8045">
                  <c:v>-2.9570000000000001E-11</c:v>
                </c:pt>
                <c:pt idx="8046">
                  <c:v>-3.1067999999999998E-11</c:v>
                </c:pt>
                <c:pt idx="8047">
                  <c:v>-3.2224000000000002E-11</c:v>
                </c:pt>
                <c:pt idx="8048">
                  <c:v>-3.2139000000000003E-11</c:v>
                </c:pt>
                <c:pt idx="8049">
                  <c:v>-2.7951E-11</c:v>
                </c:pt>
                <c:pt idx="8050">
                  <c:v>-2.405E-11</c:v>
                </c:pt>
                <c:pt idx="8051">
                  <c:v>-1.9040999999999999E-11</c:v>
                </c:pt>
                <c:pt idx="8052">
                  <c:v>-2.0844000000000001E-11</c:v>
                </c:pt>
                <c:pt idx="8053">
                  <c:v>-2.4639999999999998E-11</c:v>
                </c:pt>
                <c:pt idx="8054">
                  <c:v>-2.8049000000000001E-11</c:v>
                </c:pt>
                <c:pt idx="8055">
                  <c:v>-3.2346999999999997E-11</c:v>
                </c:pt>
                <c:pt idx="8056">
                  <c:v>-3.6209999999999997E-11</c:v>
                </c:pt>
                <c:pt idx="8057">
                  <c:v>-4.0259999999999998E-11</c:v>
                </c:pt>
                <c:pt idx="8058">
                  <c:v>-4.5557999999999998E-11</c:v>
                </c:pt>
                <c:pt idx="8059">
                  <c:v>-4.5972999999999997E-11</c:v>
                </c:pt>
                <c:pt idx="8060">
                  <c:v>-3.9394000000000001E-11</c:v>
                </c:pt>
                <c:pt idx="8061">
                  <c:v>-2.7667999999999999E-11</c:v>
                </c:pt>
                <c:pt idx="8062">
                  <c:v>-1.2232E-11</c:v>
                </c:pt>
                <c:pt idx="8063">
                  <c:v>4.0170000000000004E-12</c:v>
                </c:pt>
                <c:pt idx="8064">
                  <c:v>1.8617999999999998E-11</c:v>
                </c:pt>
                <c:pt idx="8065">
                  <c:v>2.8754E-11</c:v>
                </c:pt>
                <c:pt idx="8066">
                  <c:v>2.8263000000000001E-11</c:v>
                </c:pt>
                <c:pt idx="8067">
                  <c:v>2.6931999999999999E-11</c:v>
                </c:pt>
                <c:pt idx="8068">
                  <c:v>2.1041000000000001E-11</c:v>
                </c:pt>
                <c:pt idx="8069">
                  <c:v>1.1944E-11</c:v>
                </c:pt>
                <c:pt idx="8070">
                  <c:v>8.4300000000000004E-13</c:v>
                </c:pt>
                <c:pt idx="8071">
                  <c:v>-6.5760000000000003E-12</c:v>
                </c:pt>
                <c:pt idx="8072">
                  <c:v>-1.5223E-11</c:v>
                </c:pt>
                <c:pt idx="8073">
                  <c:v>-1.8457999999999999E-11</c:v>
                </c:pt>
                <c:pt idx="8074">
                  <c:v>-1.7246999999999999E-11</c:v>
                </c:pt>
                <c:pt idx="8075">
                  <c:v>-1.2977E-11</c:v>
                </c:pt>
                <c:pt idx="8076">
                  <c:v>-1.0518E-11</c:v>
                </c:pt>
                <c:pt idx="8077">
                  <c:v>-8.7639999999999994E-12</c:v>
                </c:pt>
                <c:pt idx="8078">
                  <c:v>-6.1779999999999997E-12</c:v>
                </c:pt>
                <c:pt idx="8079">
                  <c:v>-4.9120000000000001E-12</c:v>
                </c:pt>
                <c:pt idx="8080">
                  <c:v>-6.1379999999999999E-12</c:v>
                </c:pt>
                <c:pt idx="8081">
                  <c:v>-1.1074000000000001E-11</c:v>
                </c:pt>
                <c:pt idx="8082">
                  <c:v>-1.8468000000000001E-11</c:v>
                </c:pt>
                <c:pt idx="8083">
                  <c:v>-2.5905E-11</c:v>
                </c:pt>
                <c:pt idx="8084">
                  <c:v>-3.1015000000000002E-11</c:v>
                </c:pt>
                <c:pt idx="8085">
                  <c:v>-3.6911000000000001E-11</c:v>
                </c:pt>
                <c:pt idx="8086">
                  <c:v>-4.3597999999999999E-11</c:v>
                </c:pt>
                <c:pt idx="8087">
                  <c:v>-4.7475999999999998E-11</c:v>
                </c:pt>
                <c:pt idx="8088">
                  <c:v>-4.7611E-11</c:v>
                </c:pt>
                <c:pt idx="8089">
                  <c:v>-4.3169000000000002E-11</c:v>
                </c:pt>
                <c:pt idx="8090">
                  <c:v>-3.6319999999999997E-11</c:v>
                </c:pt>
                <c:pt idx="8091">
                  <c:v>-2.9564000000000001E-11</c:v>
                </c:pt>
                <c:pt idx="8092">
                  <c:v>-2.3039999999999999E-11</c:v>
                </c:pt>
                <c:pt idx="8093">
                  <c:v>-1.8408999999999999E-11</c:v>
                </c:pt>
                <c:pt idx="8094">
                  <c:v>-1.5257000000000001E-11</c:v>
                </c:pt>
                <c:pt idx="8095">
                  <c:v>-1.1808E-11</c:v>
                </c:pt>
                <c:pt idx="8096">
                  <c:v>-9.6489999999999998E-12</c:v>
                </c:pt>
                <c:pt idx="8097">
                  <c:v>-9.4739999999999994E-12</c:v>
                </c:pt>
                <c:pt idx="8098">
                  <c:v>-9.3720000000000001E-12</c:v>
                </c:pt>
                <c:pt idx="8099">
                  <c:v>-1.1651E-11</c:v>
                </c:pt>
                <c:pt idx="8100">
                  <c:v>-1.2087E-11</c:v>
                </c:pt>
                <c:pt idx="8101">
                  <c:v>-1.0244E-11</c:v>
                </c:pt>
                <c:pt idx="8102">
                  <c:v>-7.5270000000000005E-12</c:v>
                </c:pt>
                <c:pt idx="8103">
                  <c:v>-2.4249999999999999E-12</c:v>
                </c:pt>
                <c:pt idx="8104">
                  <c:v>2.3839999999999999E-12</c:v>
                </c:pt>
                <c:pt idx="8105">
                  <c:v>9.3089999999999992E-12</c:v>
                </c:pt>
                <c:pt idx="8106">
                  <c:v>9.7700000000000006E-12</c:v>
                </c:pt>
                <c:pt idx="8107">
                  <c:v>1.0183000000000001E-11</c:v>
                </c:pt>
                <c:pt idx="8108">
                  <c:v>8.7950000000000004E-12</c:v>
                </c:pt>
                <c:pt idx="8109">
                  <c:v>5.788E-12</c:v>
                </c:pt>
                <c:pt idx="8110">
                  <c:v>7.6240000000000006E-12</c:v>
                </c:pt>
                <c:pt idx="8111">
                  <c:v>-1.9399999999999998E-12</c:v>
                </c:pt>
                <c:pt idx="8112">
                  <c:v>-1.8659999999999999E-12</c:v>
                </c:pt>
                <c:pt idx="8113">
                  <c:v>-2.355E-12</c:v>
                </c:pt>
                <c:pt idx="8114">
                  <c:v>-3.8799999999999996E-12</c:v>
                </c:pt>
                <c:pt idx="8115">
                  <c:v>-1.457E-12</c:v>
                </c:pt>
                <c:pt idx="8116">
                  <c:v>-2.5320000000000001E-12</c:v>
                </c:pt>
                <c:pt idx="8117">
                  <c:v>-6.0729999999999997E-12</c:v>
                </c:pt>
                <c:pt idx="8118">
                  <c:v>-6.8169999999999997E-12</c:v>
                </c:pt>
                <c:pt idx="8119">
                  <c:v>-1.3232E-11</c:v>
                </c:pt>
                <c:pt idx="8120">
                  <c:v>-1.9755000000000001E-11</c:v>
                </c:pt>
                <c:pt idx="8121">
                  <c:v>-2.8434000000000001E-11</c:v>
                </c:pt>
                <c:pt idx="8122">
                  <c:v>-3.6564999999999999E-11</c:v>
                </c:pt>
                <c:pt idx="8123">
                  <c:v>-4.2567000000000001E-11</c:v>
                </c:pt>
                <c:pt idx="8124">
                  <c:v>-4.7361000000000001E-11</c:v>
                </c:pt>
                <c:pt idx="8125">
                  <c:v>-4.8586999999999997E-11</c:v>
                </c:pt>
                <c:pt idx="8126">
                  <c:v>-4.7313999999999998E-11</c:v>
                </c:pt>
                <c:pt idx="8127">
                  <c:v>-4.3725000000000003E-11</c:v>
                </c:pt>
                <c:pt idx="8128">
                  <c:v>-3.8503000000000003E-11</c:v>
                </c:pt>
                <c:pt idx="8129">
                  <c:v>-3.2054999999999999E-11</c:v>
                </c:pt>
                <c:pt idx="8130">
                  <c:v>-2.4033999999999999E-11</c:v>
                </c:pt>
                <c:pt idx="8131">
                  <c:v>-1.8013000000000001E-11</c:v>
                </c:pt>
                <c:pt idx="8132">
                  <c:v>-1.498E-11</c:v>
                </c:pt>
                <c:pt idx="8133">
                  <c:v>-1.5582E-11</c:v>
                </c:pt>
                <c:pt idx="8134">
                  <c:v>-1.6678999999999999E-11</c:v>
                </c:pt>
                <c:pt idx="8135">
                  <c:v>-1.5260000000000001E-11</c:v>
                </c:pt>
                <c:pt idx="8136">
                  <c:v>-1.2234E-11</c:v>
                </c:pt>
                <c:pt idx="8137">
                  <c:v>-1.0201E-11</c:v>
                </c:pt>
                <c:pt idx="8138">
                  <c:v>-1.0306000000000001E-11</c:v>
                </c:pt>
                <c:pt idx="8139">
                  <c:v>-7.6010000000000004E-12</c:v>
                </c:pt>
                <c:pt idx="8140">
                  <c:v>-3.3359999999999999E-12</c:v>
                </c:pt>
                <c:pt idx="8141">
                  <c:v>-2.9799999999999999E-13</c:v>
                </c:pt>
                <c:pt idx="8142">
                  <c:v>3.3050000000000002E-12</c:v>
                </c:pt>
                <c:pt idx="8143">
                  <c:v>4.7900000000000004E-12</c:v>
                </c:pt>
                <c:pt idx="8144">
                  <c:v>7.5729999999999993E-12</c:v>
                </c:pt>
                <c:pt idx="8145">
                  <c:v>9.1649999999999998E-12</c:v>
                </c:pt>
                <c:pt idx="8146">
                  <c:v>8.6099999999999999E-12</c:v>
                </c:pt>
                <c:pt idx="8147">
                  <c:v>7.9409999999999994E-12</c:v>
                </c:pt>
                <c:pt idx="8148">
                  <c:v>5.0889999999999998E-12</c:v>
                </c:pt>
                <c:pt idx="8149">
                  <c:v>8.6900000000000003E-13</c:v>
                </c:pt>
                <c:pt idx="8150">
                  <c:v>-1.737E-12</c:v>
                </c:pt>
                <c:pt idx="8151">
                  <c:v>-3.2609999999999999E-12</c:v>
                </c:pt>
                <c:pt idx="8152">
                  <c:v>-5.312E-12</c:v>
                </c:pt>
                <c:pt idx="8153">
                  <c:v>-7.4699999999999995E-12</c:v>
                </c:pt>
                <c:pt idx="8154">
                  <c:v>-8.5470000000000006E-12</c:v>
                </c:pt>
                <c:pt idx="8155">
                  <c:v>-1.177E-11</c:v>
                </c:pt>
                <c:pt idx="8156">
                  <c:v>-1.2695E-11</c:v>
                </c:pt>
                <c:pt idx="8157">
                  <c:v>-1.5871000000000001E-11</c:v>
                </c:pt>
                <c:pt idx="8158">
                  <c:v>-1.7407000000000001E-11</c:v>
                </c:pt>
                <c:pt idx="8159">
                  <c:v>-2.1282000000000001E-11</c:v>
                </c:pt>
                <c:pt idx="8160">
                  <c:v>-2.5479999999999999E-11</c:v>
                </c:pt>
                <c:pt idx="8161">
                  <c:v>-2.8619000000000002E-11</c:v>
                </c:pt>
                <c:pt idx="8162">
                  <c:v>-2.891E-11</c:v>
                </c:pt>
                <c:pt idx="8163">
                  <c:v>-3.1201999999999997E-11</c:v>
                </c:pt>
                <c:pt idx="8164">
                  <c:v>-3.2798000000000001E-11</c:v>
                </c:pt>
                <c:pt idx="8165">
                  <c:v>-3.5842E-11</c:v>
                </c:pt>
                <c:pt idx="8166">
                  <c:v>-3.9367000000000002E-11</c:v>
                </c:pt>
                <c:pt idx="8167">
                  <c:v>-4.0570999999999997E-11</c:v>
                </c:pt>
                <c:pt idx="8168">
                  <c:v>-3.8607999999999999E-11</c:v>
                </c:pt>
                <c:pt idx="8169">
                  <c:v>-3.6491999999999999E-11</c:v>
                </c:pt>
                <c:pt idx="8170">
                  <c:v>-3.4252000000000002E-11</c:v>
                </c:pt>
                <c:pt idx="8171">
                  <c:v>-3.0258999999999999E-11</c:v>
                </c:pt>
                <c:pt idx="8172">
                  <c:v>-2.2990999999999998E-11</c:v>
                </c:pt>
                <c:pt idx="8173">
                  <c:v>-1.4383E-11</c:v>
                </c:pt>
                <c:pt idx="8174">
                  <c:v>-6.5130000000000002E-12</c:v>
                </c:pt>
                <c:pt idx="8175">
                  <c:v>-1.9609999999999998E-12</c:v>
                </c:pt>
                <c:pt idx="8176">
                  <c:v>7.6299999999999998E-13</c:v>
                </c:pt>
                <c:pt idx="8177">
                  <c:v>1.1539999999999999E-12</c:v>
                </c:pt>
                <c:pt idx="8178">
                  <c:v>1.324E-12</c:v>
                </c:pt>
                <c:pt idx="8179">
                  <c:v>2.3449999999999998E-12</c:v>
                </c:pt>
                <c:pt idx="8180">
                  <c:v>2.832E-12</c:v>
                </c:pt>
                <c:pt idx="8181">
                  <c:v>3.7139999999999997E-12</c:v>
                </c:pt>
                <c:pt idx="8182">
                  <c:v>4.4090000000000003E-12</c:v>
                </c:pt>
                <c:pt idx="8183">
                  <c:v>4.197E-12</c:v>
                </c:pt>
                <c:pt idx="8184">
                  <c:v>4.0070000000000002E-12</c:v>
                </c:pt>
                <c:pt idx="8185">
                  <c:v>4.9079999999999997E-12</c:v>
                </c:pt>
                <c:pt idx="8186">
                  <c:v>5.4859999999999998E-12</c:v>
                </c:pt>
                <c:pt idx="8187">
                  <c:v>4.5739999999999997E-12</c:v>
                </c:pt>
                <c:pt idx="8188">
                  <c:v>3.2010000000000002E-12</c:v>
                </c:pt>
                <c:pt idx="8189">
                  <c:v>4.5E-13</c:v>
                </c:pt>
                <c:pt idx="8190">
                  <c:v>-1.9390000000000001E-12</c:v>
                </c:pt>
                <c:pt idx="8191">
                  <c:v>-4.9640000000000003E-12</c:v>
                </c:pt>
                <c:pt idx="8192">
                  <c:v>-7.6449999999999998E-12</c:v>
                </c:pt>
                <c:pt idx="8193">
                  <c:v>-1.1521E-11</c:v>
                </c:pt>
                <c:pt idx="8194">
                  <c:v>-1.6095999999999999E-11</c:v>
                </c:pt>
                <c:pt idx="8195">
                  <c:v>-2.0512999999999999E-11</c:v>
                </c:pt>
                <c:pt idx="8196">
                  <c:v>-2.2884000000000001E-11</c:v>
                </c:pt>
                <c:pt idx="8197">
                  <c:v>-2.4195E-11</c:v>
                </c:pt>
                <c:pt idx="8198">
                  <c:v>-2.6762000000000001E-11</c:v>
                </c:pt>
                <c:pt idx="8199">
                  <c:v>-3.0374000000000003E-11</c:v>
                </c:pt>
                <c:pt idx="8200">
                  <c:v>-3.5427000000000001E-11</c:v>
                </c:pt>
                <c:pt idx="8201">
                  <c:v>-3.8777000000000001E-11</c:v>
                </c:pt>
                <c:pt idx="8202">
                  <c:v>-4.0389E-11</c:v>
                </c:pt>
                <c:pt idx="8203">
                  <c:v>-3.9938999999999998E-11</c:v>
                </c:pt>
                <c:pt idx="8204">
                  <c:v>-3.8237999999999998E-11</c:v>
                </c:pt>
                <c:pt idx="8205">
                  <c:v>-3.5208999999999998E-11</c:v>
                </c:pt>
                <c:pt idx="8206">
                  <c:v>-3.2248000000000001E-11</c:v>
                </c:pt>
                <c:pt idx="8207">
                  <c:v>-2.9647000000000002E-11</c:v>
                </c:pt>
                <c:pt idx="8208">
                  <c:v>-2.7145E-11</c:v>
                </c:pt>
                <c:pt idx="8209">
                  <c:v>-2.3607E-11</c:v>
                </c:pt>
                <c:pt idx="8210">
                  <c:v>-1.9720000000000001E-11</c:v>
                </c:pt>
                <c:pt idx="8211">
                  <c:v>-1.5581000000000002E-11</c:v>
                </c:pt>
                <c:pt idx="8212">
                  <c:v>-1.2271000000000001E-11</c:v>
                </c:pt>
                <c:pt idx="8213">
                  <c:v>-8.8899999999999995E-12</c:v>
                </c:pt>
                <c:pt idx="8214">
                  <c:v>-6.2080000000000002E-12</c:v>
                </c:pt>
                <c:pt idx="8215">
                  <c:v>-2.9389999999999999E-12</c:v>
                </c:pt>
                <c:pt idx="8216">
                  <c:v>-1.0139999999999999E-12</c:v>
                </c:pt>
                <c:pt idx="8217">
                  <c:v>7.6599999999999997E-13</c:v>
                </c:pt>
                <c:pt idx="8218">
                  <c:v>3.571E-12</c:v>
                </c:pt>
                <c:pt idx="8219">
                  <c:v>6.908E-12</c:v>
                </c:pt>
                <c:pt idx="8220">
                  <c:v>8.3829999999999993E-12</c:v>
                </c:pt>
                <c:pt idx="8221">
                  <c:v>1.0372E-11</c:v>
                </c:pt>
                <c:pt idx="8222">
                  <c:v>9.8530000000000001E-12</c:v>
                </c:pt>
                <c:pt idx="8223">
                  <c:v>8.2720000000000003E-12</c:v>
                </c:pt>
                <c:pt idx="8224">
                  <c:v>7.1760000000000001E-12</c:v>
                </c:pt>
                <c:pt idx="8225">
                  <c:v>5.1869999999999996E-12</c:v>
                </c:pt>
                <c:pt idx="8226">
                  <c:v>2.4039999999999999E-12</c:v>
                </c:pt>
                <c:pt idx="8227">
                  <c:v>-1.821E-12</c:v>
                </c:pt>
                <c:pt idx="8228">
                  <c:v>-7.2470000000000001E-12</c:v>
                </c:pt>
                <c:pt idx="8229">
                  <c:v>-1.1559E-11</c:v>
                </c:pt>
                <c:pt idx="8230">
                  <c:v>-1.4317E-11</c:v>
                </c:pt>
                <c:pt idx="8231">
                  <c:v>-1.6904999999999999E-11</c:v>
                </c:pt>
                <c:pt idx="8232">
                  <c:v>-1.7059000000000002E-11</c:v>
                </c:pt>
                <c:pt idx="8233">
                  <c:v>-1.8584000000000001E-11</c:v>
                </c:pt>
                <c:pt idx="8234">
                  <c:v>-2.2181E-11</c:v>
                </c:pt>
                <c:pt idx="8235">
                  <c:v>-2.7586E-11</c:v>
                </c:pt>
                <c:pt idx="8236">
                  <c:v>-3.1378999999999997E-11</c:v>
                </c:pt>
                <c:pt idx="8237">
                  <c:v>-3.2621999999999997E-11</c:v>
                </c:pt>
                <c:pt idx="8238">
                  <c:v>-3.2218000000000002E-11</c:v>
                </c:pt>
                <c:pt idx="8239">
                  <c:v>-2.9528000000000003E-11</c:v>
                </c:pt>
                <c:pt idx="8240">
                  <c:v>-2.9539E-11</c:v>
                </c:pt>
                <c:pt idx="8241">
                  <c:v>-3.1394999999999999E-11</c:v>
                </c:pt>
                <c:pt idx="8242">
                  <c:v>-3.3257999999999999E-11</c:v>
                </c:pt>
                <c:pt idx="8243">
                  <c:v>-3.5199000000000003E-11</c:v>
                </c:pt>
                <c:pt idx="8244">
                  <c:v>-3.7033E-11</c:v>
                </c:pt>
                <c:pt idx="8245">
                  <c:v>-3.6264999999999997E-11</c:v>
                </c:pt>
                <c:pt idx="8246">
                  <c:v>-3.3005E-11</c:v>
                </c:pt>
                <c:pt idx="8247">
                  <c:v>-3.1437999999999999E-11</c:v>
                </c:pt>
                <c:pt idx="8248">
                  <c:v>-1.7672999999999999E-11</c:v>
                </c:pt>
                <c:pt idx="8249">
                  <c:v>-4.8469999999999998E-12</c:v>
                </c:pt>
                <c:pt idx="8250">
                  <c:v>2.4740000000000002E-12</c:v>
                </c:pt>
                <c:pt idx="8251">
                  <c:v>2.6199999999999999E-13</c:v>
                </c:pt>
                <c:pt idx="8252">
                  <c:v>-1.0740000000000001E-12</c:v>
                </c:pt>
                <c:pt idx="8253">
                  <c:v>-6.8429999999999998E-12</c:v>
                </c:pt>
                <c:pt idx="8254">
                  <c:v>-7.9739999999999997E-12</c:v>
                </c:pt>
                <c:pt idx="8255">
                  <c:v>-5.0079999999999997E-12</c:v>
                </c:pt>
                <c:pt idx="8256">
                  <c:v>-2.7870000000000001E-12</c:v>
                </c:pt>
                <c:pt idx="8257">
                  <c:v>2.3999999999999999E-14</c:v>
                </c:pt>
                <c:pt idx="8258">
                  <c:v>2.7669999999999998E-12</c:v>
                </c:pt>
                <c:pt idx="8259">
                  <c:v>6.624E-12</c:v>
                </c:pt>
                <c:pt idx="8260">
                  <c:v>4.0429999999999996E-12</c:v>
                </c:pt>
                <c:pt idx="8261">
                  <c:v>1.5312000000000001E-11</c:v>
                </c:pt>
                <c:pt idx="8262">
                  <c:v>1.5552000000000002E-11</c:v>
                </c:pt>
                <c:pt idx="8263">
                  <c:v>1.1587000000000001E-11</c:v>
                </c:pt>
                <c:pt idx="8264">
                  <c:v>5.4309999999999998E-12</c:v>
                </c:pt>
                <c:pt idx="8265">
                  <c:v>1.236E-12</c:v>
                </c:pt>
                <c:pt idx="8266">
                  <c:v>-2.8389999999999999E-12</c:v>
                </c:pt>
                <c:pt idx="8267">
                  <c:v>-6.6219999999999999E-12</c:v>
                </c:pt>
                <c:pt idx="8268">
                  <c:v>-9.2850000000000001E-12</c:v>
                </c:pt>
                <c:pt idx="8269">
                  <c:v>-1.2618E-11</c:v>
                </c:pt>
                <c:pt idx="8270">
                  <c:v>-1.7101E-11</c:v>
                </c:pt>
                <c:pt idx="8271">
                  <c:v>-2.1045999999999999E-11</c:v>
                </c:pt>
                <c:pt idx="8272">
                  <c:v>-2.3719000000000001E-11</c:v>
                </c:pt>
                <c:pt idx="8273">
                  <c:v>-2.6093E-11</c:v>
                </c:pt>
                <c:pt idx="8274">
                  <c:v>-2.7658999999999999E-11</c:v>
                </c:pt>
                <c:pt idx="8275">
                  <c:v>-3.0459999999999997E-11</c:v>
                </c:pt>
                <c:pt idx="8276">
                  <c:v>-3.1562999999999999E-11</c:v>
                </c:pt>
                <c:pt idx="8277">
                  <c:v>-3.1354999999999998E-11</c:v>
                </c:pt>
                <c:pt idx="8278">
                  <c:v>-2.9646E-11</c:v>
                </c:pt>
                <c:pt idx="8279">
                  <c:v>-2.8968999999999999E-11</c:v>
                </c:pt>
                <c:pt idx="8280">
                  <c:v>-3.0252000000000003E-11</c:v>
                </c:pt>
                <c:pt idx="8281">
                  <c:v>-3.0816999999999997E-11</c:v>
                </c:pt>
                <c:pt idx="8282">
                  <c:v>-2.8974E-11</c:v>
                </c:pt>
                <c:pt idx="8283">
                  <c:v>-2.7429999999999999E-11</c:v>
                </c:pt>
                <c:pt idx="8284">
                  <c:v>-2.5911999999999999E-11</c:v>
                </c:pt>
                <c:pt idx="8285">
                  <c:v>-2.5014000000000001E-11</c:v>
                </c:pt>
                <c:pt idx="8286">
                  <c:v>-2.3560000000000001E-11</c:v>
                </c:pt>
                <c:pt idx="8287">
                  <c:v>-1.9899000000000002E-11</c:v>
                </c:pt>
                <c:pt idx="8288">
                  <c:v>-1.5449E-11</c:v>
                </c:pt>
                <c:pt idx="8289">
                  <c:v>-9.1400000000000002E-12</c:v>
                </c:pt>
                <c:pt idx="8290">
                  <c:v>-3.4180000000000002E-12</c:v>
                </c:pt>
                <c:pt idx="8291">
                  <c:v>2.5879999999999999E-12</c:v>
                </c:pt>
                <c:pt idx="8292">
                  <c:v>8.2419999999999998E-12</c:v>
                </c:pt>
                <c:pt idx="8293">
                  <c:v>1.3139E-11</c:v>
                </c:pt>
                <c:pt idx="8294">
                  <c:v>1.3155E-11</c:v>
                </c:pt>
                <c:pt idx="8295">
                  <c:v>1.2013999999999999E-11</c:v>
                </c:pt>
                <c:pt idx="8296">
                  <c:v>1.6741000000000001E-11</c:v>
                </c:pt>
                <c:pt idx="8297">
                  <c:v>1.2413999999999999E-11</c:v>
                </c:pt>
                <c:pt idx="8298">
                  <c:v>8.2270000000000004E-12</c:v>
                </c:pt>
                <c:pt idx="8299">
                  <c:v>7.1669999999999997E-12</c:v>
                </c:pt>
                <c:pt idx="8300">
                  <c:v>6.0089999999999999E-12</c:v>
                </c:pt>
                <c:pt idx="8301">
                  <c:v>5.6610000000000002E-12</c:v>
                </c:pt>
                <c:pt idx="8302">
                  <c:v>4.1449999999999998E-12</c:v>
                </c:pt>
                <c:pt idx="8303">
                  <c:v>-1.9489999999999999E-12</c:v>
                </c:pt>
                <c:pt idx="8304">
                  <c:v>-8.9080000000000004E-12</c:v>
                </c:pt>
                <c:pt idx="8305">
                  <c:v>-1.3746999999999999E-11</c:v>
                </c:pt>
                <c:pt idx="8306">
                  <c:v>-1.5466999999999999E-11</c:v>
                </c:pt>
                <c:pt idx="8307">
                  <c:v>-1.4591E-11</c:v>
                </c:pt>
                <c:pt idx="8308">
                  <c:v>-1.5825000000000001E-11</c:v>
                </c:pt>
                <c:pt idx="8309">
                  <c:v>-1.6684E-11</c:v>
                </c:pt>
                <c:pt idx="8310">
                  <c:v>-1.7084E-11</c:v>
                </c:pt>
                <c:pt idx="8311">
                  <c:v>-1.9002E-11</c:v>
                </c:pt>
                <c:pt idx="8312">
                  <c:v>-1.6927E-11</c:v>
                </c:pt>
                <c:pt idx="8313">
                  <c:v>-2.0544999999999999E-11</c:v>
                </c:pt>
                <c:pt idx="8314">
                  <c:v>-2.5843000000000001E-11</c:v>
                </c:pt>
                <c:pt idx="8315">
                  <c:v>-3.1995000000000002E-11</c:v>
                </c:pt>
                <c:pt idx="8316">
                  <c:v>-3.7903E-11</c:v>
                </c:pt>
                <c:pt idx="8317">
                  <c:v>-4.3093000000000003E-11</c:v>
                </c:pt>
                <c:pt idx="8318">
                  <c:v>-4.4396000000000001E-11</c:v>
                </c:pt>
                <c:pt idx="8319">
                  <c:v>-4.0934000000000003E-11</c:v>
                </c:pt>
                <c:pt idx="8320">
                  <c:v>-3.3882999999999997E-11</c:v>
                </c:pt>
                <c:pt idx="8321">
                  <c:v>-2.5404E-11</c:v>
                </c:pt>
                <c:pt idx="8322">
                  <c:v>-1.6121999999999999E-11</c:v>
                </c:pt>
                <c:pt idx="8323">
                  <c:v>-1.0143E-11</c:v>
                </c:pt>
                <c:pt idx="8324">
                  <c:v>-7.1509999999999997E-12</c:v>
                </c:pt>
                <c:pt idx="8325">
                  <c:v>-5.1649999999999999E-12</c:v>
                </c:pt>
                <c:pt idx="8326">
                  <c:v>-5.3789999999999996E-12</c:v>
                </c:pt>
                <c:pt idx="8327">
                  <c:v>-5.6870000000000003E-12</c:v>
                </c:pt>
                <c:pt idx="8328">
                  <c:v>-5.1129999999999997E-12</c:v>
                </c:pt>
                <c:pt idx="8329">
                  <c:v>-4.8739999999999996E-12</c:v>
                </c:pt>
                <c:pt idx="8330">
                  <c:v>-3.036E-12</c:v>
                </c:pt>
                <c:pt idx="8331">
                  <c:v>1.0280000000000001E-12</c:v>
                </c:pt>
                <c:pt idx="8332">
                  <c:v>5.3560000000000002E-12</c:v>
                </c:pt>
                <c:pt idx="8333">
                  <c:v>1.0495E-11</c:v>
                </c:pt>
                <c:pt idx="8334">
                  <c:v>1.0291E-11</c:v>
                </c:pt>
                <c:pt idx="8335">
                  <c:v>1.0136E-11</c:v>
                </c:pt>
                <c:pt idx="8336">
                  <c:v>8.9830000000000008E-12</c:v>
                </c:pt>
                <c:pt idx="8337">
                  <c:v>7.0399999999999999E-12</c:v>
                </c:pt>
                <c:pt idx="8338">
                  <c:v>5.4270000000000002E-12</c:v>
                </c:pt>
                <c:pt idx="8339">
                  <c:v>2.0789999999999999E-12</c:v>
                </c:pt>
                <c:pt idx="8340">
                  <c:v>8.5599999999999999E-13</c:v>
                </c:pt>
                <c:pt idx="8341">
                  <c:v>3.07E-12</c:v>
                </c:pt>
                <c:pt idx="8342">
                  <c:v>1.1640000000000001E-12</c:v>
                </c:pt>
                <c:pt idx="8343">
                  <c:v>-3.6379999999999996E-12</c:v>
                </c:pt>
                <c:pt idx="8344">
                  <c:v>-8.1590000000000003E-12</c:v>
                </c:pt>
                <c:pt idx="8345">
                  <c:v>-1.3439E-11</c:v>
                </c:pt>
                <c:pt idx="8346">
                  <c:v>-1.7150999999999999E-11</c:v>
                </c:pt>
                <c:pt idx="8347">
                  <c:v>-2.1332999999999999E-11</c:v>
                </c:pt>
                <c:pt idx="8348">
                  <c:v>-2.5954E-11</c:v>
                </c:pt>
                <c:pt idx="8349">
                  <c:v>-2.6119E-11</c:v>
                </c:pt>
                <c:pt idx="8350">
                  <c:v>-2.4281000000000001E-11</c:v>
                </c:pt>
                <c:pt idx="8351">
                  <c:v>-2.3511E-11</c:v>
                </c:pt>
                <c:pt idx="8352">
                  <c:v>-2.2748000000000001E-11</c:v>
                </c:pt>
                <c:pt idx="8353">
                  <c:v>-2.2787999999999999E-11</c:v>
                </c:pt>
                <c:pt idx="8354">
                  <c:v>-2.2887000000000001E-11</c:v>
                </c:pt>
                <c:pt idx="8355">
                  <c:v>-2.5163E-11</c:v>
                </c:pt>
                <c:pt idx="8356">
                  <c:v>-2.6183999999999999E-11</c:v>
                </c:pt>
                <c:pt idx="8357">
                  <c:v>-2.6815E-11</c:v>
                </c:pt>
                <c:pt idx="8358">
                  <c:v>-2.8144000000000001E-11</c:v>
                </c:pt>
                <c:pt idx="8359">
                  <c:v>-2.6467E-11</c:v>
                </c:pt>
                <c:pt idx="8360">
                  <c:v>-2.5446000000000001E-11</c:v>
                </c:pt>
                <c:pt idx="8361">
                  <c:v>-2.4450999999999999E-11</c:v>
                </c:pt>
                <c:pt idx="8362">
                  <c:v>-1.9195000000000001E-11</c:v>
                </c:pt>
                <c:pt idx="8363">
                  <c:v>-1.5040000000000001E-11</c:v>
                </c:pt>
                <c:pt idx="8364">
                  <c:v>-1.1380999999999999E-11</c:v>
                </c:pt>
                <c:pt idx="8365">
                  <c:v>-9.0980000000000002E-12</c:v>
                </c:pt>
                <c:pt idx="8366">
                  <c:v>-5.2649999999999999E-12</c:v>
                </c:pt>
                <c:pt idx="8367">
                  <c:v>-9.8499999999999994E-13</c:v>
                </c:pt>
                <c:pt idx="8368">
                  <c:v>4.5620000000000002E-12</c:v>
                </c:pt>
                <c:pt idx="8369">
                  <c:v>9.5560000000000001E-12</c:v>
                </c:pt>
                <c:pt idx="8370">
                  <c:v>1.3561E-11</c:v>
                </c:pt>
                <c:pt idx="8371">
                  <c:v>1.4635999999999999E-11</c:v>
                </c:pt>
                <c:pt idx="8372">
                  <c:v>1.4585999999999999E-11</c:v>
                </c:pt>
                <c:pt idx="8373">
                  <c:v>1.4881E-11</c:v>
                </c:pt>
                <c:pt idx="8374">
                  <c:v>1.4816000000000001E-11</c:v>
                </c:pt>
                <c:pt idx="8375">
                  <c:v>1.2345E-11</c:v>
                </c:pt>
                <c:pt idx="8376">
                  <c:v>8.9690000000000003E-12</c:v>
                </c:pt>
                <c:pt idx="8377">
                  <c:v>5.8820000000000002E-12</c:v>
                </c:pt>
                <c:pt idx="8378">
                  <c:v>2.1560000000000001E-12</c:v>
                </c:pt>
                <c:pt idx="8379">
                  <c:v>-1.946E-12</c:v>
                </c:pt>
                <c:pt idx="8380">
                  <c:v>-5.417E-12</c:v>
                </c:pt>
                <c:pt idx="8381">
                  <c:v>-9.2509999999999993E-12</c:v>
                </c:pt>
                <c:pt idx="8382">
                  <c:v>-1.5626999999999999E-11</c:v>
                </c:pt>
                <c:pt idx="8383">
                  <c:v>-2.1085000000000001E-11</c:v>
                </c:pt>
                <c:pt idx="8384">
                  <c:v>-2.6145999999999999E-11</c:v>
                </c:pt>
                <c:pt idx="8385">
                  <c:v>-3.0257000000000001E-11</c:v>
                </c:pt>
                <c:pt idx="8386">
                  <c:v>-3.2401999999999997E-11</c:v>
                </c:pt>
                <c:pt idx="8387">
                  <c:v>-3.3223000000000003E-11</c:v>
                </c:pt>
                <c:pt idx="8388">
                  <c:v>-3.2255999999999998E-11</c:v>
                </c:pt>
                <c:pt idx="8389">
                  <c:v>-2.7916E-11</c:v>
                </c:pt>
                <c:pt idx="8390">
                  <c:v>-2.1885000000000001E-11</c:v>
                </c:pt>
                <c:pt idx="8391">
                  <c:v>-1.6345E-11</c:v>
                </c:pt>
                <c:pt idx="8392">
                  <c:v>-1.2822E-11</c:v>
                </c:pt>
                <c:pt idx="8393">
                  <c:v>-1.2505E-11</c:v>
                </c:pt>
                <c:pt idx="8394">
                  <c:v>-1.4543999999999999E-11</c:v>
                </c:pt>
                <c:pt idx="8395">
                  <c:v>-1.8798000000000001E-11</c:v>
                </c:pt>
                <c:pt idx="8396">
                  <c:v>-2.4233999999999999E-11</c:v>
                </c:pt>
                <c:pt idx="8397">
                  <c:v>-3.2081000000000003E-11</c:v>
                </c:pt>
                <c:pt idx="8398">
                  <c:v>-3.5302000000000001E-11</c:v>
                </c:pt>
                <c:pt idx="8399">
                  <c:v>-3.4979999999999998E-11</c:v>
                </c:pt>
                <c:pt idx="8400">
                  <c:v>-3.1519999999999998E-11</c:v>
                </c:pt>
                <c:pt idx="8401">
                  <c:v>-2.7302999999999999E-11</c:v>
                </c:pt>
                <c:pt idx="8402">
                  <c:v>-1.9161E-11</c:v>
                </c:pt>
                <c:pt idx="8403">
                  <c:v>-9.9809999999999996E-12</c:v>
                </c:pt>
                <c:pt idx="8404">
                  <c:v>-2.3999999999999999E-14</c:v>
                </c:pt>
                <c:pt idx="8405">
                  <c:v>7.8059999999999997E-12</c:v>
                </c:pt>
                <c:pt idx="8406">
                  <c:v>1.3851E-11</c:v>
                </c:pt>
                <c:pt idx="8407">
                  <c:v>1.6123000000000001E-11</c:v>
                </c:pt>
                <c:pt idx="8408">
                  <c:v>1.5765E-11</c:v>
                </c:pt>
                <c:pt idx="8409">
                  <c:v>1.4608000000000001E-11</c:v>
                </c:pt>
                <c:pt idx="8410">
                  <c:v>2.7615E-11</c:v>
                </c:pt>
                <c:pt idx="8411">
                  <c:v>1.00322E-10</c:v>
                </c:pt>
                <c:pt idx="8412">
                  <c:v>1.2442800000000001E-10</c:v>
                </c:pt>
                <c:pt idx="8413">
                  <c:v>1.2615700000000001E-10</c:v>
                </c:pt>
                <c:pt idx="8414">
                  <c:v>1.11138E-10</c:v>
                </c:pt>
                <c:pt idx="8415">
                  <c:v>9.3238000000000002E-11</c:v>
                </c:pt>
                <c:pt idx="8416">
                  <c:v>7.6200000000000006E-11</c:v>
                </c:pt>
                <c:pt idx="8417">
                  <c:v>6.1840000000000003E-11</c:v>
                </c:pt>
                <c:pt idx="8418">
                  <c:v>5.1078999999999998E-11</c:v>
                </c:pt>
                <c:pt idx="8419">
                  <c:v>4.2005999999999997E-11</c:v>
                </c:pt>
                <c:pt idx="8420">
                  <c:v>3.5378000000000001E-11</c:v>
                </c:pt>
                <c:pt idx="8421">
                  <c:v>2.9888999999999998E-11</c:v>
                </c:pt>
                <c:pt idx="8422">
                  <c:v>2.5417000000000001E-11</c:v>
                </c:pt>
                <c:pt idx="8423">
                  <c:v>2.2021000000000001E-11</c:v>
                </c:pt>
                <c:pt idx="8424">
                  <c:v>1.9089E-11</c:v>
                </c:pt>
                <c:pt idx="8425">
                  <c:v>1.6674000000000001E-11</c:v>
                </c:pt>
                <c:pt idx="8426">
                  <c:v>1.4576000000000001E-11</c:v>
                </c:pt>
                <c:pt idx="8427">
                  <c:v>1.2861E-11</c:v>
                </c:pt>
                <c:pt idx="8428">
                  <c:v>1.1541E-11</c:v>
                </c:pt>
                <c:pt idx="8429">
                  <c:v>1.0459E-11</c:v>
                </c:pt>
                <c:pt idx="8430">
                  <c:v>9.5500000000000003E-12</c:v>
                </c:pt>
                <c:pt idx="8431">
                  <c:v>8.9340000000000005E-12</c:v>
                </c:pt>
                <c:pt idx="8432">
                  <c:v>8.5570000000000008E-12</c:v>
                </c:pt>
                <c:pt idx="8433">
                  <c:v>8.1560000000000004E-12</c:v>
                </c:pt>
                <c:pt idx="8434">
                  <c:v>7.8839999999999999E-12</c:v>
                </c:pt>
                <c:pt idx="8435">
                  <c:v>7.6270000000000005E-12</c:v>
                </c:pt>
                <c:pt idx="8436">
                  <c:v>7.2820000000000007E-12</c:v>
                </c:pt>
                <c:pt idx="8437">
                  <c:v>6.8420000000000001E-12</c:v>
                </c:pt>
                <c:pt idx="8438">
                  <c:v>6.3829999999999998E-12</c:v>
                </c:pt>
                <c:pt idx="8439">
                  <c:v>5.985E-12</c:v>
                </c:pt>
                <c:pt idx="8440">
                  <c:v>5.4729999999999998E-12</c:v>
                </c:pt>
                <c:pt idx="8441">
                  <c:v>5.1079999999999996E-12</c:v>
                </c:pt>
                <c:pt idx="8442">
                  <c:v>5.2419999999999997E-12</c:v>
                </c:pt>
                <c:pt idx="8443">
                  <c:v>3.3920000000000001E-12</c:v>
                </c:pt>
                <c:pt idx="8444">
                  <c:v>3.9929999999999996E-12</c:v>
                </c:pt>
                <c:pt idx="8445">
                  <c:v>2.2060000000000001E-12</c:v>
                </c:pt>
                <c:pt idx="8446">
                  <c:v>3.6479999999999998E-12</c:v>
                </c:pt>
                <c:pt idx="8447">
                  <c:v>3.9040000000000003E-12</c:v>
                </c:pt>
                <c:pt idx="8448">
                  <c:v>3.4109999999999999E-12</c:v>
                </c:pt>
                <c:pt idx="8449">
                  <c:v>3.567E-12</c:v>
                </c:pt>
                <c:pt idx="8450">
                  <c:v>3.6020000000000002E-12</c:v>
                </c:pt>
                <c:pt idx="8451">
                  <c:v>3.4710000000000001E-12</c:v>
                </c:pt>
                <c:pt idx="8452">
                  <c:v>3.3930000000000002E-12</c:v>
                </c:pt>
                <c:pt idx="8453">
                  <c:v>3.345E-12</c:v>
                </c:pt>
                <c:pt idx="8454">
                  <c:v>3.2330000000000001E-12</c:v>
                </c:pt>
                <c:pt idx="8455">
                  <c:v>3.136E-12</c:v>
                </c:pt>
                <c:pt idx="8456">
                  <c:v>3.6490000000000003E-12</c:v>
                </c:pt>
                <c:pt idx="8457">
                  <c:v>2.9670000000000002E-12</c:v>
                </c:pt>
                <c:pt idx="8458">
                  <c:v>2.7540000000000002E-12</c:v>
                </c:pt>
                <c:pt idx="8459">
                  <c:v>2.255E-12</c:v>
                </c:pt>
                <c:pt idx="8460">
                  <c:v>2.3629999999999999E-12</c:v>
                </c:pt>
                <c:pt idx="8461">
                  <c:v>1.9109999999999998E-12</c:v>
                </c:pt>
                <c:pt idx="8462">
                  <c:v>2.101E-12</c:v>
                </c:pt>
                <c:pt idx="8463">
                  <c:v>2.2209999999999999E-12</c:v>
                </c:pt>
                <c:pt idx="8464">
                  <c:v>2E-12</c:v>
                </c:pt>
                <c:pt idx="8465">
                  <c:v>1.9819999999999998E-12</c:v>
                </c:pt>
                <c:pt idx="8466">
                  <c:v>1.875E-12</c:v>
                </c:pt>
                <c:pt idx="8467">
                  <c:v>1.9079999999999999E-12</c:v>
                </c:pt>
                <c:pt idx="8468">
                  <c:v>1.8409999999999999E-12</c:v>
                </c:pt>
                <c:pt idx="8469">
                  <c:v>1.794E-12</c:v>
                </c:pt>
                <c:pt idx="8470">
                  <c:v>1.6739999999999999E-12</c:v>
                </c:pt>
                <c:pt idx="8471">
                  <c:v>1.537E-12</c:v>
                </c:pt>
                <c:pt idx="8472">
                  <c:v>1.407E-12</c:v>
                </c:pt>
                <c:pt idx="8473">
                  <c:v>1.288E-12</c:v>
                </c:pt>
                <c:pt idx="8474">
                  <c:v>1.232E-12</c:v>
                </c:pt>
                <c:pt idx="8475">
                  <c:v>1.084E-12</c:v>
                </c:pt>
                <c:pt idx="8476">
                  <c:v>9.5799999999999996E-13</c:v>
                </c:pt>
                <c:pt idx="8477">
                  <c:v>8.4099999999999995E-13</c:v>
                </c:pt>
                <c:pt idx="8478">
                  <c:v>9.1500000000000004E-13</c:v>
                </c:pt>
                <c:pt idx="8479">
                  <c:v>9.239999999999999E-13</c:v>
                </c:pt>
                <c:pt idx="8480">
                  <c:v>9.2600000000000009E-13</c:v>
                </c:pt>
                <c:pt idx="8481">
                  <c:v>8.7200000000000002E-13</c:v>
                </c:pt>
                <c:pt idx="8482">
                  <c:v>7.9299999999999995E-13</c:v>
                </c:pt>
                <c:pt idx="8483">
                  <c:v>8.06E-13</c:v>
                </c:pt>
                <c:pt idx="8484">
                  <c:v>7.2300000000000005E-13</c:v>
                </c:pt>
                <c:pt idx="8485">
                  <c:v>8E-14</c:v>
                </c:pt>
                <c:pt idx="8486">
                  <c:v>5.3299999999999995E-13</c:v>
                </c:pt>
                <c:pt idx="8487">
                  <c:v>1.069E-12</c:v>
                </c:pt>
                <c:pt idx="8488">
                  <c:v>5.2999999999999996E-13</c:v>
                </c:pt>
                <c:pt idx="8489">
                  <c:v>7.9800000000000003E-13</c:v>
                </c:pt>
                <c:pt idx="8490">
                  <c:v>-2.14E-13</c:v>
                </c:pt>
                <c:pt idx="8491">
                  <c:v>3.2600000000000002E-13</c:v>
                </c:pt>
                <c:pt idx="8492">
                  <c:v>7.9299999999999995E-13</c:v>
                </c:pt>
                <c:pt idx="8493">
                  <c:v>3.6400000000000001E-13</c:v>
                </c:pt>
                <c:pt idx="8494">
                  <c:v>3.8E-13</c:v>
                </c:pt>
                <c:pt idx="8495">
                  <c:v>-8.0999999999999996E-14</c:v>
                </c:pt>
                <c:pt idx="8496">
                  <c:v>1.8200000000000001E-13</c:v>
                </c:pt>
                <c:pt idx="8497">
                  <c:v>1.09E-13</c:v>
                </c:pt>
                <c:pt idx="8498">
                  <c:v>1.19E-13</c:v>
                </c:pt>
                <c:pt idx="8499">
                  <c:v>5.0000000000000002E-14</c:v>
                </c:pt>
                <c:pt idx="8500">
                  <c:v>2.0000000000000002E-15</c:v>
                </c:pt>
                <c:pt idx="8501">
                  <c:v>2.5000000000000001E-14</c:v>
                </c:pt>
                <c:pt idx="8502">
                  <c:v>-2.3E-14</c:v>
                </c:pt>
                <c:pt idx="8503">
                  <c:v>2.7000000000000001E-13</c:v>
                </c:pt>
                <c:pt idx="8504">
                  <c:v>-1.43E-13</c:v>
                </c:pt>
                <c:pt idx="8505">
                  <c:v>-6.4999999999999996E-13</c:v>
                </c:pt>
                <c:pt idx="8506">
                  <c:v>-1.395E-12</c:v>
                </c:pt>
                <c:pt idx="8507">
                  <c:v>-4.6E-14</c:v>
                </c:pt>
                <c:pt idx="8508">
                  <c:v>-1.2599999999999999E-13</c:v>
                </c:pt>
                <c:pt idx="8509">
                  <c:v>-3.3000000000000001E-13</c:v>
                </c:pt>
                <c:pt idx="8510">
                  <c:v>-3.8800000000000001E-13</c:v>
                </c:pt>
                <c:pt idx="8511">
                  <c:v>-5.0299999999999998E-13</c:v>
                </c:pt>
                <c:pt idx="8512">
                  <c:v>-4.9400000000000002E-13</c:v>
                </c:pt>
                <c:pt idx="8513">
                  <c:v>-3.7700000000000001E-13</c:v>
                </c:pt>
                <c:pt idx="8514">
                  <c:v>-6.3300000000000003E-13</c:v>
                </c:pt>
                <c:pt idx="8515">
                  <c:v>-9.96E-13</c:v>
                </c:pt>
                <c:pt idx="8516">
                  <c:v>-6.7499999999999995E-13</c:v>
                </c:pt>
                <c:pt idx="8517">
                  <c:v>-7.3999999999999998E-13</c:v>
                </c:pt>
                <c:pt idx="8518">
                  <c:v>-7.6699999999999996E-13</c:v>
                </c:pt>
                <c:pt idx="8519">
                  <c:v>-5.1900000000000001E-13</c:v>
                </c:pt>
                <c:pt idx="8520">
                  <c:v>-6.2599999999999996E-13</c:v>
                </c:pt>
                <c:pt idx="8521">
                  <c:v>-9.3099999999999997E-13</c:v>
                </c:pt>
                <c:pt idx="8522">
                  <c:v>-9.96E-13</c:v>
                </c:pt>
                <c:pt idx="8523">
                  <c:v>-9.7699999999999998E-13</c:v>
                </c:pt>
                <c:pt idx="8524">
                  <c:v>-1.004E-12</c:v>
                </c:pt>
                <c:pt idx="8525">
                  <c:v>-1.117E-12</c:v>
                </c:pt>
                <c:pt idx="8526">
                  <c:v>-1.0179999999999999E-12</c:v>
                </c:pt>
                <c:pt idx="8527">
                  <c:v>-1.052E-12</c:v>
                </c:pt>
                <c:pt idx="8528">
                  <c:v>-1.0849999999999999E-12</c:v>
                </c:pt>
                <c:pt idx="8529">
                  <c:v>-1.268E-12</c:v>
                </c:pt>
                <c:pt idx="8530">
                  <c:v>-5.4899999999999998E-13</c:v>
                </c:pt>
                <c:pt idx="8531">
                  <c:v>-1.186E-12</c:v>
                </c:pt>
                <c:pt idx="8532">
                  <c:v>-1.23E-12</c:v>
                </c:pt>
                <c:pt idx="8533">
                  <c:v>-1.209E-12</c:v>
                </c:pt>
                <c:pt idx="8534">
                  <c:v>-1.2640000000000001E-12</c:v>
                </c:pt>
                <c:pt idx="8535">
                  <c:v>-1.268E-12</c:v>
                </c:pt>
                <c:pt idx="8536">
                  <c:v>-1.315E-12</c:v>
                </c:pt>
                <c:pt idx="8537">
                  <c:v>-1.714E-12</c:v>
                </c:pt>
                <c:pt idx="8538">
                  <c:v>-1.3979999999999999E-12</c:v>
                </c:pt>
                <c:pt idx="8539">
                  <c:v>-1.416E-12</c:v>
                </c:pt>
                <c:pt idx="8540">
                  <c:v>-1.4609999999999999E-12</c:v>
                </c:pt>
                <c:pt idx="8541">
                  <c:v>-1.4689999999999999E-12</c:v>
                </c:pt>
                <c:pt idx="8542">
                  <c:v>-1.487E-12</c:v>
                </c:pt>
                <c:pt idx="8543">
                  <c:v>-1.5359999999999999E-12</c:v>
                </c:pt>
                <c:pt idx="8544">
                  <c:v>-1.5480000000000001E-12</c:v>
                </c:pt>
                <c:pt idx="8545">
                  <c:v>-1.8510000000000001E-12</c:v>
                </c:pt>
                <c:pt idx="8546">
                  <c:v>-1.574E-12</c:v>
                </c:pt>
                <c:pt idx="8547">
                  <c:v>-1.614E-12</c:v>
                </c:pt>
                <c:pt idx="8548">
                  <c:v>-1.65E-12</c:v>
                </c:pt>
                <c:pt idx="8549">
                  <c:v>-1.687E-12</c:v>
                </c:pt>
                <c:pt idx="8550">
                  <c:v>-1.696E-12</c:v>
                </c:pt>
                <c:pt idx="8551">
                  <c:v>-1.742E-12</c:v>
                </c:pt>
                <c:pt idx="8552">
                  <c:v>1.0612E-11</c:v>
                </c:pt>
                <c:pt idx="8553">
                  <c:v>-7.5200000000000003E-13</c:v>
                </c:pt>
                <c:pt idx="8554">
                  <c:v>-1.2140000000000001E-12</c:v>
                </c:pt>
                <c:pt idx="8555">
                  <c:v>-6.8699999999999996E-12</c:v>
                </c:pt>
                <c:pt idx="8556">
                  <c:v>-2.0220000000000001E-12</c:v>
                </c:pt>
                <c:pt idx="8557">
                  <c:v>-5.0499999999999997E-13</c:v>
                </c:pt>
                <c:pt idx="8558">
                  <c:v>-9.0599999999999998E-13</c:v>
                </c:pt>
                <c:pt idx="8559">
                  <c:v>5.9000000000000001E-14</c:v>
                </c:pt>
                <c:pt idx="8560">
                  <c:v>-1.0260000000000001E-12</c:v>
                </c:pt>
                <c:pt idx="8561">
                  <c:v>-1.451E-12</c:v>
                </c:pt>
                <c:pt idx="8562">
                  <c:v>-1.5569999999999999E-12</c:v>
                </c:pt>
                <c:pt idx="8563">
                  <c:v>-1.549E-12</c:v>
                </c:pt>
                <c:pt idx="8564">
                  <c:v>-1.2249999999999999E-12</c:v>
                </c:pt>
                <c:pt idx="8565">
                  <c:v>-1.789E-12</c:v>
                </c:pt>
                <c:pt idx="8566">
                  <c:v>-1.775E-12</c:v>
                </c:pt>
                <c:pt idx="8567">
                  <c:v>-1.8529999999999999E-12</c:v>
                </c:pt>
                <c:pt idx="8568">
                  <c:v>-1.8590000000000001E-12</c:v>
                </c:pt>
                <c:pt idx="8569">
                  <c:v>-1.7009999999999999E-12</c:v>
                </c:pt>
                <c:pt idx="8570">
                  <c:v>-1.9319999999999998E-12</c:v>
                </c:pt>
                <c:pt idx="8571">
                  <c:v>-2.138E-12</c:v>
                </c:pt>
                <c:pt idx="8572">
                  <c:v>-1.7489999999999999E-12</c:v>
                </c:pt>
                <c:pt idx="8573">
                  <c:v>-1.8590000000000001E-12</c:v>
                </c:pt>
                <c:pt idx="8574">
                  <c:v>-1.9329999999999999E-12</c:v>
                </c:pt>
                <c:pt idx="8575">
                  <c:v>-1.9829999999999999E-12</c:v>
                </c:pt>
                <c:pt idx="8576">
                  <c:v>-2.0029999999999998E-12</c:v>
                </c:pt>
                <c:pt idx="8577">
                  <c:v>-2.0430000000000001E-12</c:v>
                </c:pt>
                <c:pt idx="8578">
                  <c:v>-2.0020000000000002E-12</c:v>
                </c:pt>
                <c:pt idx="8579">
                  <c:v>-2.0970000000000001E-12</c:v>
                </c:pt>
                <c:pt idx="8580">
                  <c:v>-2.1039999999999999E-12</c:v>
                </c:pt>
                <c:pt idx="8581">
                  <c:v>-2.0279999999999998E-12</c:v>
                </c:pt>
                <c:pt idx="8582">
                  <c:v>-2.038E-12</c:v>
                </c:pt>
                <c:pt idx="8583">
                  <c:v>-2.0650000000000002E-12</c:v>
                </c:pt>
                <c:pt idx="8584">
                  <c:v>-2.2780000000000002E-12</c:v>
                </c:pt>
                <c:pt idx="8585">
                  <c:v>-2.2249999999999999E-12</c:v>
                </c:pt>
                <c:pt idx="8586">
                  <c:v>-2.1869999999999999E-12</c:v>
                </c:pt>
                <c:pt idx="8587">
                  <c:v>-2.3690000000000001E-12</c:v>
                </c:pt>
                <c:pt idx="8588">
                  <c:v>-2.159E-12</c:v>
                </c:pt>
                <c:pt idx="8589">
                  <c:v>-2.4379999999999999E-12</c:v>
                </c:pt>
                <c:pt idx="8590">
                  <c:v>-2.1539999999999999E-12</c:v>
                </c:pt>
                <c:pt idx="8591">
                  <c:v>-2.3879999999999999E-12</c:v>
                </c:pt>
                <c:pt idx="8592">
                  <c:v>-2.3539999999999999E-12</c:v>
                </c:pt>
                <c:pt idx="8593">
                  <c:v>-2.3459999999999999E-12</c:v>
                </c:pt>
                <c:pt idx="8594">
                  <c:v>-2.4490000000000002E-12</c:v>
                </c:pt>
                <c:pt idx="8595">
                  <c:v>-2.4039999999999999E-12</c:v>
                </c:pt>
                <c:pt idx="8596">
                  <c:v>-2.3379999999999999E-12</c:v>
                </c:pt>
                <c:pt idx="8597">
                  <c:v>-2.3190000000000001E-12</c:v>
                </c:pt>
                <c:pt idx="8598">
                  <c:v>-2.3530000000000002E-12</c:v>
                </c:pt>
                <c:pt idx="8599">
                  <c:v>-2.2739999999999998E-12</c:v>
                </c:pt>
                <c:pt idx="8600">
                  <c:v>-2.355E-12</c:v>
                </c:pt>
                <c:pt idx="8601">
                  <c:v>-2.3629999999999999E-12</c:v>
                </c:pt>
                <c:pt idx="8602">
                  <c:v>-2.4289999999999998E-12</c:v>
                </c:pt>
                <c:pt idx="8603">
                  <c:v>-2.9719999999999999E-12</c:v>
                </c:pt>
                <c:pt idx="8604">
                  <c:v>-3.3059999999999998E-12</c:v>
                </c:pt>
                <c:pt idx="8605">
                  <c:v>-1.9390000000000001E-12</c:v>
                </c:pt>
                <c:pt idx="8606">
                  <c:v>-2.4959999999999999E-12</c:v>
                </c:pt>
                <c:pt idx="8607">
                  <c:v>-2.4119999999999998E-12</c:v>
                </c:pt>
                <c:pt idx="8608">
                  <c:v>-2.5259999999999999E-12</c:v>
                </c:pt>
                <c:pt idx="8609">
                  <c:v>-2.6370000000000002E-12</c:v>
                </c:pt>
                <c:pt idx="8610">
                  <c:v>-2.731E-12</c:v>
                </c:pt>
                <c:pt idx="8611">
                  <c:v>-2.4499999999999999E-12</c:v>
                </c:pt>
                <c:pt idx="8612">
                  <c:v>-2.9009999999999999E-12</c:v>
                </c:pt>
                <c:pt idx="8613">
                  <c:v>-2.1850000000000001E-12</c:v>
                </c:pt>
                <c:pt idx="8614">
                  <c:v>-2.4169999999999999E-12</c:v>
                </c:pt>
                <c:pt idx="8615">
                  <c:v>-3.0370000000000001E-12</c:v>
                </c:pt>
                <c:pt idx="8616">
                  <c:v>-2.6580000000000002E-12</c:v>
                </c:pt>
                <c:pt idx="8617">
                  <c:v>-2.7179999999999999E-12</c:v>
                </c:pt>
                <c:pt idx="8618">
                  <c:v>-2.7330000000000002E-12</c:v>
                </c:pt>
                <c:pt idx="8619">
                  <c:v>-2.735E-12</c:v>
                </c:pt>
                <c:pt idx="8620">
                  <c:v>-2.7759999999999999E-12</c:v>
                </c:pt>
                <c:pt idx="8621">
                  <c:v>-2.7679999999999999E-12</c:v>
                </c:pt>
                <c:pt idx="8622">
                  <c:v>-2.6830000000000002E-12</c:v>
                </c:pt>
                <c:pt idx="8623">
                  <c:v>-2.5360000000000001E-12</c:v>
                </c:pt>
                <c:pt idx="8624">
                  <c:v>-2.7339999999999999E-12</c:v>
                </c:pt>
                <c:pt idx="8625">
                  <c:v>-2.7320000000000001E-12</c:v>
                </c:pt>
                <c:pt idx="8626">
                  <c:v>-2.7360000000000001E-12</c:v>
                </c:pt>
                <c:pt idx="8627">
                  <c:v>-2.7830000000000002E-12</c:v>
                </c:pt>
                <c:pt idx="8628">
                  <c:v>-2.7589999999999999E-12</c:v>
                </c:pt>
                <c:pt idx="8629">
                  <c:v>-2.815E-12</c:v>
                </c:pt>
                <c:pt idx="8630">
                  <c:v>-2.8450000000000001E-12</c:v>
                </c:pt>
                <c:pt idx="8631">
                  <c:v>-2.9469999999999999E-12</c:v>
                </c:pt>
                <c:pt idx="8632">
                  <c:v>-2.9830000000000001E-12</c:v>
                </c:pt>
                <c:pt idx="8633">
                  <c:v>-2.6950000000000001E-12</c:v>
                </c:pt>
                <c:pt idx="8634">
                  <c:v>-2.6740000000000001E-12</c:v>
                </c:pt>
                <c:pt idx="8635">
                  <c:v>-2.8259999999999999E-12</c:v>
                </c:pt>
                <c:pt idx="8636">
                  <c:v>-3.9239999999999998E-12</c:v>
                </c:pt>
                <c:pt idx="8637">
                  <c:v>-2.907E-12</c:v>
                </c:pt>
                <c:pt idx="8638">
                  <c:v>-2.6660000000000002E-12</c:v>
                </c:pt>
                <c:pt idx="8639">
                  <c:v>-2.8000000000000002E-12</c:v>
                </c:pt>
                <c:pt idx="8640">
                  <c:v>-2.831E-12</c:v>
                </c:pt>
                <c:pt idx="8641">
                  <c:v>-3.7059999999999998E-12</c:v>
                </c:pt>
                <c:pt idx="8642">
                  <c:v>-7.513E-12</c:v>
                </c:pt>
                <c:pt idx="8643">
                  <c:v>-3.6149999999999998E-12</c:v>
                </c:pt>
                <c:pt idx="8644">
                  <c:v>-3.1519999999999999E-12</c:v>
                </c:pt>
                <c:pt idx="8645">
                  <c:v>-2.2739999999999998E-12</c:v>
                </c:pt>
                <c:pt idx="8646">
                  <c:v>-3.2010000000000002E-12</c:v>
                </c:pt>
                <c:pt idx="8647">
                  <c:v>-2.9469999999999999E-12</c:v>
                </c:pt>
                <c:pt idx="8648">
                  <c:v>-3.0040000000000001E-12</c:v>
                </c:pt>
                <c:pt idx="8649">
                  <c:v>-3.0080000000000001E-12</c:v>
                </c:pt>
                <c:pt idx="8650">
                  <c:v>-3.0200000000000001E-12</c:v>
                </c:pt>
                <c:pt idx="8651">
                  <c:v>-2.727E-12</c:v>
                </c:pt>
                <c:pt idx="8652">
                  <c:v>-3.061E-12</c:v>
                </c:pt>
                <c:pt idx="8653">
                  <c:v>-3.157E-12</c:v>
                </c:pt>
                <c:pt idx="8654">
                  <c:v>-3.0259999999999998E-12</c:v>
                </c:pt>
                <c:pt idx="8655">
                  <c:v>-3.0460000000000001E-12</c:v>
                </c:pt>
                <c:pt idx="8656">
                  <c:v>-6.1119999999999998E-12</c:v>
                </c:pt>
                <c:pt idx="8657">
                  <c:v>-2.8299999999999999E-12</c:v>
                </c:pt>
                <c:pt idx="8658">
                  <c:v>-2.8700000000000001E-12</c:v>
                </c:pt>
                <c:pt idx="8659">
                  <c:v>-3.2729999999999999E-12</c:v>
                </c:pt>
                <c:pt idx="8660">
                  <c:v>-3.04E-12</c:v>
                </c:pt>
                <c:pt idx="8661">
                  <c:v>-2.961E-12</c:v>
                </c:pt>
                <c:pt idx="8662">
                  <c:v>-3.0559999999999999E-12</c:v>
                </c:pt>
                <c:pt idx="8663">
                  <c:v>-2.9549999999999998E-12</c:v>
                </c:pt>
                <c:pt idx="8664">
                  <c:v>-3.0590000000000002E-12</c:v>
                </c:pt>
                <c:pt idx="8665">
                  <c:v>-3.3399999999999999E-12</c:v>
                </c:pt>
                <c:pt idx="8666">
                  <c:v>-3.166E-12</c:v>
                </c:pt>
                <c:pt idx="8667">
                  <c:v>-2.8920000000000002E-12</c:v>
                </c:pt>
                <c:pt idx="8668">
                  <c:v>-3.3380000000000001E-12</c:v>
                </c:pt>
                <c:pt idx="8669">
                  <c:v>-3.0809999999999999E-12</c:v>
                </c:pt>
                <c:pt idx="8670">
                  <c:v>-3.1830000000000001E-12</c:v>
                </c:pt>
                <c:pt idx="8671">
                  <c:v>-3.1790000000000001E-12</c:v>
                </c:pt>
                <c:pt idx="8672">
                  <c:v>-3.1559999999999999E-12</c:v>
                </c:pt>
                <c:pt idx="8673">
                  <c:v>-3.1889999999999998E-12</c:v>
                </c:pt>
                <c:pt idx="8674">
                  <c:v>-3.1840000000000002E-12</c:v>
                </c:pt>
                <c:pt idx="8675">
                  <c:v>-3.1960000000000001E-12</c:v>
                </c:pt>
                <c:pt idx="8676">
                  <c:v>-3.17E-12</c:v>
                </c:pt>
                <c:pt idx="8677">
                  <c:v>-3.199E-12</c:v>
                </c:pt>
                <c:pt idx="8678">
                  <c:v>-3.1849999999999999E-12</c:v>
                </c:pt>
                <c:pt idx="8679">
                  <c:v>-3.224E-12</c:v>
                </c:pt>
                <c:pt idx="8680">
                  <c:v>-3.1750000000000001E-12</c:v>
                </c:pt>
                <c:pt idx="8681">
                  <c:v>-3.2349999999999998E-12</c:v>
                </c:pt>
                <c:pt idx="8682">
                  <c:v>-3.1000000000000001E-12</c:v>
                </c:pt>
                <c:pt idx="8683">
                  <c:v>-3.065E-12</c:v>
                </c:pt>
                <c:pt idx="8684">
                  <c:v>-3.0509999999999998E-12</c:v>
                </c:pt>
                <c:pt idx="8685">
                  <c:v>-3.0559999999999999E-12</c:v>
                </c:pt>
                <c:pt idx="8686">
                  <c:v>-3.0330000000000001E-12</c:v>
                </c:pt>
                <c:pt idx="8687">
                  <c:v>-3.0590000000000002E-12</c:v>
                </c:pt>
                <c:pt idx="8688">
                  <c:v>-2.9920000000000002E-12</c:v>
                </c:pt>
                <c:pt idx="8689">
                  <c:v>-3.5449999999999999E-12</c:v>
                </c:pt>
                <c:pt idx="8690">
                  <c:v>-3.086E-12</c:v>
                </c:pt>
                <c:pt idx="8691">
                  <c:v>-2.4270000000000001E-12</c:v>
                </c:pt>
                <c:pt idx="8692">
                  <c:v>-2.9099999999999999E-12</c:v>
                </c:pt>
                <c:pt idx="8693">
                  <c:v>-2.9750000000000001E-12</c:v>
                </c:pt>
                <c:pt idx="8694">
                  <c:v>-2.8200000000000001E-12</c:v>
                </c:pt>
                <c:pt idx="8695">
                  <c:v>-3.0509999999999998E-12</c:v>
                </c:pt>
                <c:pt idx="8696">
                  <c:v>-3.1059999999999999E-12</c:v>
                </c:pt>
                <c:pt idx="8697">
                  <c:v>-3.0729999999999999E-12</c:v>
                </c:pt>
                <c:pt idx="8698">
                  <c:v>-3.0179999999999999E-12</c:v>
                </c:pt>
                <c:pt idx="8699">
                  <c:v>-3.0509999999999998E-12</c:v>
                </c:pt>
                <c:pt idx="8700">
                  <c:v>-2.6450000000000001E-12</c:v>
                </c:pt>
                <c:pt idx="8701">
                  <c:v>-3.174E-12</c:v>
                </c:pt>
                <c:pt idx="8702">
                  <c:v>-2.9889999999999999E-12</c:v>
                </c:pt>
                <c:pt idx="8703">
                  <c:v>-3.0500000000000001E-12</c:v>
                </c:pt>
                <c:pt idx="8704">
                  <c:v>-3.1429999999999998E-12</c:v>
                </c:pt>
                <c:pt idx="8705">
                  <c:v>-3.1340000000000002E-12</c:v>
                </c:pt>
                <c:pt idx="8706">
                  <c:v>-3.2210000000000001E-12</c:v>
                </c:pt>
                <c:pt idx="8707">
                  <c:v>-3.1979999999999999E-12</c:v>
                </c:pt>
                <c:pt idx="8708">
                  <c:v>-3.4010000000000001E-12</c:v>
                </c:pt>
                <c:pt idx="8709">
                  <c:v>-3.232E-12</c:v>
                </c:pt>
                <c:pt idx="8710">
                  <c:v>-3.1800000000000002E-12</c:v>
                </c:pt>
                <c:pt idx="8711">
                  <c:v>-3.2420000000000001E-12</c:v>
                </c:pt>
                <c:pt idx="8712">
                  <c:v>-3.274E-12</c:v>
                </c:pt>
                <c:pt idx="8713">
                  <c:v>-3.8769999999999997E-12</c:v>
                </c:pt>
                <c:pt idx="8714">
                  <c:v>-3.7769999999999998E-12</c:v>
                </c:pt>
                <c:pt idx="8715">
                  <c:v>-2.1989999999999998E-12</c:v>
                </c:pt>
                <c:pt idx="8716">
                  <c:v>-3.6300000000000001E-12</c:v>
                </c:pt>
                <c:pt idx="8717">
                  <c:v>-2.334E-12</c:v>
                </c:pt>
                <c:pt idx="8718">
                  <c:v>-2.5169999999999999E-12</c:v>
                </c:pt>
                <c:pt idx="8719">
                  <c:v>-3.7230000000000002E-12</c:v>
                </c:pt>
                <c:pt idx="8720">
                  <c:v>-3.1559999999999999E-12</c:v>
                </c:pt>
                <c:pt idx="8721">
                  <c:v>-3.1009999999999998E-12</c:v>
                </c:pt>
                <c:pt idx="8722">
                  <c:v>-3.341E-12</c:v>
                </c:pt>
                <c:pt idx="8723">
                  <c:v>-4.1040000000000003E-12</c:v>
                </c:pt>
                <c:pt idx="8724">
                  <c:v>-3.6739999999999999E-12</c:v>
                </c:pt>
                <c:pt idx="8725">
                  <c:v>-3.4319999999999999E-12</c:v>
                </c:pt>
                <c:pt idx="8726">
                  <c:v>-2.6410000000000002E-12</c:v>
                </c:pt>
                <c:pt idx="8727">
                  <c:v>-3.4029999999999999E-12</c:v>
                </c:pt>
                <c:pt idx="8728">
                  <c:v>-3.3019999999999999E-12</c:v>
                </c:pt>
                <c:pt idx="8729">
                  <c:v>-3.3290000000000001E-12</c:v>
                </c:pt>
                <c:pt idx="8730">
                  <c:v>-3.425E-12</c:v>
                </c:pt>
                <c:pt idx="8731">
                  <c:v>-3.2250000000000001E-12</c:v>
                </c:pt>
                <c:pt idx="8732">
                  <c:v>-3.4349999999999998E-12</c:v>
                </c:pt>
                <c:pt idx="8733">
                  <c:v>-5.3839999999999997E-12</c:v>
                </c:pt>
                <c:pt idx="8734">
                  <c:v>-2.8500000000000002E-12</c:v>
                </c:pt>
                <c:pt idx="8735">
                  <c:v>-3.4420000000000001E-12</c:v>
                </c:pt>
                <c:pt idx="8736">
                  <c:v>-3.2420000000000001E-12</c:v>
                </c:pt>
                <c:pt idx="8737">
                  <c:v>-2.9269999999999999E-12</c:v>
                </c:pt>
                <c:pt idx="8738">
                  <c:v>-3.5649999999999999E-12</c:v>
                </c:pt>
                <c:pt idx="8739">
                  <c:v>-3.241E-12</c:v>
                </c:pt>
                <c:pt idx="8740">
                  <c:v>-3.3890000000000002E-12</c:v>
                </c:pt>
                <c:pt idx="8741">
                  <c:v>-3.425E-12</c:v>
                </c:pt>
                <c:pt idx="8742">
                  <c:v>-3.2979999999999999E-12</c:v>
                </c:pt>
                <c:pt idx="8743">
                  <c:v>-3.7059999999999998E-12</c:v>
                </c:pt>
                <c:pt idx="8744">
                  <c:v>-3.0620000000000001E-12</c:v>
                </c:pt>
                <c:pt idx="8745">
                  <c:v>-4.51E-12</c:v>
                </c:pt>
                <c:pt idx="8746">
                  <c:v>-3.024E-12</c:v>
                </c:pt>
                <c:pt idx="8747">
                  <c:v>-5.2930000000000002E-12</c:v>
                </c:pt>
                <c:pt idx="8748">
                  <c:v>-2.8429999999999999E-12</c:v>
                </c:pt>
                <c:pt idx="8749">
                  <c:v>-3.3319999999999999E-12</c:v>
                </c:pt>
                <c:pt idx="8750">
                  <c:v>-3.3750000000000001E-12</c:v>
                </c:pt>
                <c:pt idx="8751">
                  <c:v>-3.424E-12</c:v>
                </c:pt>
                <c:pt idx="8752">
                  <c:v>-3.9280000000000002E-12</c:v>
                </c:pt>
                <c:pt idx="8753">
                  <c:v>-3.5380000000000001E-12</c:v>
                </c:pt>
                <c:pt idx="8754">
                  <c:v>-3.4279999999999999E-12</c:v>
                </c:pt>
                <c:pt idx="8755">
                  <c:v>-3.5859999999999999E-12</c:v>
                </c:pt>
                <c:pt idx="8756">
                  <c:v>4.0789999999999999E-12</c:v>
                </c:pt>
                <c:pt idx="8757">
                  <c:v>-2.573E-12</c:v>
                </c:pt>
                <c:pt idx="8758">
                  <c:v>-3.04E-12</c:v>
                </c:pt>
                <c:pt idx="8759">
                  <c:v>-3.2679999999999998E-12</c:v>
                </c:pt>
                <c:pt idx="8760">
                  <c:v>-3.2269999999999999E-12</c:v>
                </c:pt>
                <c:pt idx="8761">
                  <c:v>-3.391E-12</c:v>
                </c:pt>
                <c:pt idx="8762">
                  <c:v>-3.6199999999999999E-12</c:v>
                </c:pt>
                <c:pt idx="8763">
                  <c:v>-3.3439999999999999E-12</c:v>
                </c:pt>
                <c:pt idx="8764">
                  <c:v>-3.5260000000000001E-12</c:v>
                </c:pt>
                <c:pt idx="8765">
                  <c:v>-3.4890000000000002E-12</c:v>
                </c:pt>
                <c:pt idx="8766">
                  <c:v>-3.566E-12</c:v>
                </c:pt>
                <c:pt idx="8767">
                  <c:v>-3.5720000000000001E-12</c:v>
                </c:pt>
                <c:pt idx="8768">
                  <c:v>-3.6029999999999999E-12</c:v>
                </c:pt>
                <c:pt idx="8769">
                  <c:v>-3.6060000000000002E-12</c:v>
                </c:pt>
                <c:pt idx="8770">
                  <c:v>-3.6620000000000004E-12</c:v>
                </c:pt>
                <c:pt idx="8771">
                  <c:v>-3.617E-12</c:v>
                </c:pt>
                <c:pt idx="8772">
                  <c:v>-3.5720000000000001E-12</c:v>
                </c:pt>
                <c:pt idx="8773">
                  <c:v>-3.9009999999999996E-12</c:v>
                </c:pt>
                <c:pt idx="8774">
                  <c:v>-2.1069999999999998E-12</c:v>
                </c:pt>
                <c:pt idx="8775">
                  <c:v>-2.6570000000000001E-12</c:v>
                </c:pt>
                <c:pt idx="8776">
                  <c:v>-3.4519999999999998E-12</c:v>
                </c:pt>
                <c:pt idx="8777">
                  <c:v>-1.9819999999999998E-12</c:v>
                </c:pt>
                <c:pt idx="8778">
                  <c:v>-3.6509999999999997E-12</c:v>
                </c:pt>
                <c:pt idx="8779">
                  <c:v>-3.5600000000000002E-12</c:v>
                </c:pt>
                <c:pt idx="8780">
                  <c:v>-2.8389999999999999E-12</c:v>
                </c:pt>
                <c:pt idx="8781">
                  <c:v>-3.6220000000000001E-12</c:v>
                </c:pt>
                <c:pt idx="8782">
                  <c:v>-3.7460000000000004E-12</c:v>
                </c:pt>
                <c:pt idx="8783">
                  <c:v>-3.7929999999999997E-12</c:v>
                </c:pt>
                <c:pt idx="8784">
                  <c:v>-3.7960000000000004E-12</c:v>
                </c:pt>
                <c:pt idx="8785">
                  <c:v>-3.4880000000000001E-12</c:v>
                </c:pt>
                <c:pt idx="8786">
                  <c:v>-3.8470000000000001E-12</c:v>
                </c:pt>
                <c:pt idx="8787">
                  <c:v>-3.8410000000000003E-12</c:v>
                </c:pt>
                <c:pt idx="8788">
                  <c:v>-3.7650000000000002E-12</c:v>
                </c:pt>
                <c:pt idx="8789">
                  <c:v>-3.8269999999999997E-12</c:v>
                </c:pt>
                <c:pt idx="8790">
                  <c:v>-3.7739999999999999E-12</c:v>
                </c:pt>
                <c:pt idx="8791">
                  <c:v>-3.9520000000000001E-12</c:v>
                </c:pt>
                <c:pt idx="8792">
                  <c:v>-4.0029999999999998E-12</c:v>
                </c:pt>
                <c:pt idx="8793">
                  <c:v>-3.8999999999999999E-12</c:v>
                </c:pt>
                <c:pt idx="8794">
                  <c:v>6.7780000000000004E-12</c:v>
                </c:pt>
                <c:pt idx="8795">
                  <c:v>-3.8739999999999999E-12</c:v>
                </c:pt>
                <c:pt idx="8796">
                  <c:v>-3.779E-12</c:v>
                </c:pt>
                <c:pt idx="8797">
                  <c:v>-3.6060000000000002E-12</c:v>
                </c:pt>
                <c:pt idx="8798">
                  <c:v>-4.1510000000000004E-12</c:v>
                </c:pt>
                <c:pt idx="8799">
                  <c:v>-4.1219999999999996E-12</c:v>
                </c:pt>
                <c:pt idx="8800">
                  <c:v>-4.0189999999999997E-12</c:v>
                </c:pt>
                <c:pt idx="8801">
                  <c:v>-3.8540000000000003E-12</c:v>
                </c:pt>
                <c:pt idx="8802">
                  <c:v>-3.9659999999999999E-12</c:v>
                </c:pt>
                <c:pt idx="8803">
                  <c:v>-4.0139999999999997E-12</c:v>
                </c:pt>
                <c:pt idx="8804">
                  <c:v>-3.926E-12</c:v>
                </c:pt>
                <c:pt idx="8805">
                  <c:v>-3.9059999999999997E-12</c:v>
                </c:pt>
                <c:pt idx="8806">
                  <c:v>-3.8540000000000003E-12</c:v>
                </c:pt>
                <c:pt idx="8807">
                  <c:v>-4.0020000000000001E-12</c:v>
                </c:pt>
                <c:pt idx="8808">
                  <c:v>-3.7970000000000001E-12</c:v>
                </c:pt>
                <c:pt idx="8809">
                  <c:v>-3.8E-12</c:v>
                </c:pt>
                <c:pt idx="8810">
                  <c:v>-3.8609999999999998E-12</c:v>
                </c:pt>
                <c:pt idx="8811">
                  <c:v>-3.7869999999999999E-12</c:v>
                </c:pt>
                <c:pt idx="8812">
                  <c:v>-4.1769999999999997E-12</c:v>
                </c:pt>
                <c:pt idx="8813">
                  <c:v>-3.3500000000000001E-12</c:v>
                </c:pt>
                <c:pt idx="8814">
                  <c:v>-4.7620000000000001E-12</c:v>
                </c:pt>
                <c:pt idx="8815">
                  <c:v>-3.7139999999999997E-12</c:v>
                </c:pt>
                <c:pt idx="8816">
                  <c:v>-2.7759999999999999E-12</c:v>
                </c:pt>
                <c:pt idx="8817">
                  <c:v>-3.8579999999999999E-12</c:v>
                </c:pt>
                <c:pt idx="8818">
                  <c:v>-3.487E-12</c:v>
                </c:pt>
                <c:pt idx="8819">
                  <c:v>-3.9100000000000001E-12</c:v>
                </c:pt>
                <c:pt idx="8820">
                  <c:v>-3.8899999999999998E-12</c:v>
                </c:pt>
                <c:pt idx="8821">
                  <c:v>-3.5630000000000001E-12</c:v>
                </c:pt>
                <c:pt idx="8822">
                  <c:v>4.9140000000000003E-12</c:v>
                </c:pt>
                <c:pt idx="8823">
                  <c:v>-3.5390000000000002E-12</c:v>
                </c:pt>
                <c:pt idx="8824">
                  <c:v>-2.7490000000000001E-12</c:v>
                </c:pt>
                <c:pt idx="8825">
                  <c:v>-3.6199999999999999E-12</c:v>
                </c:pt>
                <c:pt idx="8826">
                  <c:v>-7.6980000000000005E-12</c:v>
                </c:pt>
                <c:pt idx="8827">
                  <c:v>-3.4029999999999999E-12</c:v>
                </c:pt>
                <c:pt idx="8828">
                  <c:v>-3.8280000000000002E-12</c:v>
                </c:pt>
                <c:pt idx="8829">
                  <c:v>-3.5300000000000001E-12</c:v>
                </c:pt>
                <c:pt idx="8830">
                  <c:v>-2.6299999999999999E-12</c:v>
                </c:pt>
                <c:pt idx="8831">
                  <c:v>-3.997E-12</c:v>
                </c:pt>
                <c:pt idx="8832">
                  <c:v>-3.9910000000000003E-12</c:v>
                </c:pt>
                <c:pt idx="8833">
                  <c:v>-3.466E-12</c:v>
                </c:pt>
                <c:pt idx="8834">
                  <c:v>-3.6940000000000002E-12</c:v>
                </c:pt>
                <c:pt idx="8835">
                  <c:v>-4.1429999999999996E-12</c:v>
                </c:pt>
                <c:pt idx="8836">
                  <c:v>-4.013E-12</c:v>
                </c:pt>
                <c:pt idx="8837">
                  <c:v>-4.0250000000000003E-12</c:v>
                </c:pt>
                <c:pt idx="8838">
                  <c:v>-3.8849999999999997E-12</c:v>
                </c:pt>
                <c:pt idx="8839">
                  <c:v>-3.9680000000000001E-12</c:v>
                </c:pt>
                <c:pt idx="8840">
                  <c:v>-3.9910000000000003E-12</c:v>
                </c:pt>
                <c:pt idx="8841">
                  <c:v>-3.9590000000000004E-12</c:v>
                </c:pt>
                <c:pt idx="8842">
                  <c:v>-3.8009999999999997E-12</c:v>
                </c:pt>
                <c:pt idx="8843">
                  <c:v>-3.984E-12</c:v>
                </c:pt>
                <c:pt idx="8844">
                  <c:v>-4.0289999999999999E-12</c:v>
                </c:pt>
                <c:pt idx="8845">
                  <c:v>-4.0159999999999999E-12</c:v>
                </c:pt>
                <c:pt idx="8846">
                  <c:v>-4.0479999999999997E-12</c:v>
                </c:pt>
                <c:pt idx="8847">
                  <c:v>-4.0410000000000002E-12</c:v>
                </c:pt>
                <c:pt idx="8848">
                  <c:v>-4.0310000000000001E-12</c:v>
                </c:pt>
                <c:pt idx="8849">
                  <c:v>-4.0159999999999999E-12</c:v>
                </c:pt>
                <c:pt idx="8850">
                  <c:v>-4.2280000000000002E-12</c:v>
                </c:pt>
                <c:pt idx="8851">
                  <c:v>-4.1349999999999996E-12</c:v>
                </c:pt>
                <c:pt idx="8852">
                  <c:v>-3.9150000000000002E-12</c:v>
                </c:pt>
                <c:pt idx="8853">
                  <c:v>-4.0040000000000003E-12</c:v>
                </c:pt>
                <c:pt idx="8854">
                  <c:v>-4.0040000000000003E-12</c:v>
                </c:pt>
                <c:pt idx="8855">
                  <c:v>-4.0139999999999997E-12</c:v>
                </c:pt>
                <c:pt idx="8856">
                  <c:v>-4.0300000000000004E-12</c:v>
                </c:pt>
                <c:pt idx="8857">
                  <c:v>-3.9579999999999999E-12</c:v>
                </c:pt>
                <c:pt idx="8858">
                  <c:v>-3.9910000000000003E-12</c:v>
                </c:pt>
                <c:pt idx="8859">
                  <c:v>-3.8289999999999999E-12</c:v>
                </c:pt>
                <c:pt idx="8860">
                  <c:v>-4.1940000000000001E-12</c:v>
                </c:pt>
                <c:pt idx="8861">
                  <c:v>-3.921E-12</c:v>
                </c:pt>
                <c:pt idx="8862">
                  <c:v>-4.0650000000000001E-12</c:v>
                </c:pt>
                <c:pt idx="8863">
                  <c:v>-3.6270000000000002E-12</c:v>
                </c:pt>
                <c:pt idx="8864">
                  <c:v>-3.9600000000000001E-12</c:v>
                </c:pt>
                <c:pt idx="8865">
                  <c:v>-3.9499999999999999E-12</c:v>
                </c:pt>
                <c:pt idx="8866">
                  <c:v>-3.913E-12</c:v>
                </c:pt>
                <c:pt idx="8867">
                  <c:v>-3.7360000000000002E-12</c:v>
                </c:pt>
                <c:pt idx="8868">
                  <c:v>-3.9520000000000001E-12</c:v>
                </c:pt>
                <c:pt idx="8869">
                  <c:v>-3.9780000000000002E-12</c:v>
                </c:pt>
                <c:pt idx="8870">
                  <c:v>-3.9230000000000001E-12</c:v>
                </c:pt>
                <c:pt idx="8871">
                  <c:v>-3.9040000000000003E-12</c:v>
                </c:pt>
                <c:pt idx="8872">
                  <c:v>-2.848E-12</c:v>
                </c:pt>
                <c:pt idx="8873">
                  <c:v>-4.5980000000000004E-12</c:v>
                </c:pt>
                <c:pt idx="8874">
                  <c:v>-2.1430000000000001E-12</c:v>
                </c:pt>
                <c:pt idx="8875">
                  <c:v>-4.3430000000000004E-12</c:v>
                </c:pt>
                <c:pt idx="8876">
                  <c:v>-4.0479999999999997E-12</c:v>
                </c:pt>
                <c:pt idx="8877">
                  <c:v>-4.1189999999999997E-12</c:v>
                </c:pt>
                <c:pt idx="8878">
                  <c:v>-4.1460000000000003E-12</c:v>
                </c:pt>
                <c:pt idx="8879">
                  <c:v>-4.1990000000000002E-12</c:v>
                </c:pt>
                <c:pt idx="8880">
                  <c:v>-3.9830000000000003E-12</c:v>
                </c:pt>
                <c:pt idx="8881">
                  <c:v>-4.1440000000000001E-12</c:v>
                </c:pt>
                <c:pt idx="8882">
                  <c:v>-4.3789999999999998E-12</c:v>
                </c:pt>
                <c:pt idx="8883">
                  <c:v>-3.6879999999999996E-12</c:v>
                </c:pt>
                <c:pt idx="8884">
                  <c:v>-4.1010000000000004E-12</c:v>
                </c:pt>
                <c:pt idx="8885">
                  <c:v>-4.1789999999999999E-12</c:v>
                </c:pt>
                <c:pt idx="8886">
                  <c:v>-3.9219999999999996E-12</c:v>
                </c:pt>
                <c:pt idx="8887">
                  <c:v>-3.9009999999999996E-12</c:v>
                </c:pt>
                <c:pt idx="8888">
                  <c:v>-4.0419999999999999E-12</c:v>
                </c:pt>
                <c:pt idx="8889">
                  <c:v>-3.1649999999999999E-12</c:v>
                </c:pt>
                <c:pt idx="8890">
                  <c:v>-3.9390000000000001E-12</c:v>
                </c:pt>
                <c:pt idx="8891">
                  <c:v>-1.1720000000000001E-12</c:v>
                </c:pt>
                <c:pt idx="8892">
                  <c:v>-3.0460000000000001E-12</c:v>
                </c:pt>
                <c:pt idx="8893">
                  <c:v>-4.0800000000000004E-12</c:v>
                </c:pt>
                <c:pt idx="8894">
                  <c:v>1.2367E-11</c:v>
                </c:pt>
                <c:pt idx="8895">
                  <c:v>-3.1059999999999999E-12</c:v>
                </c:pt>
                <c:pt idx="8896">
                  <c:v>-4.1300000000000004E-12</c:v>
                </c:pt>
                <c:pt idx="8897">
                  <c:v>-3.7349999999999997E-12</c:v>
                </c:pt>
                <c:pt idx="8898">
                  <c:v>-3.863E-12</c:v>
                </c:pt>
                <c:pt idx="8899">
                  <c:v>-4.0380000000000004E-12</c:v>
                </c:pt>
                <c:pt idx="8900">
                  <c:v>-4.0929999999999996E-12</c:v>
                </c:pt>
                <c:pt idx="8901">
                  <c:v>-4.1659999999999998E-12</c:v>
                </c:pt>
                <c:pt idx="8902">
                  <c:v>-4.0819999999999998E-12</c:v>
                </c:pt>
                <c:pt idx="8903">
                  <c:v>-4.189E-12</c:v>
                </c:pt>
                <c:pt idx="8904">
                  <c:v>-4.2289999999999999E-12</c:v>
                </c:pt>
                <c:pt idx="8905">
                  <c:v>-4.1250000000000003E-12</c:v>
                </c:pt>
                <c:pt idx="8906">
                  <c:v>-4.1230000000000001E-12</c:v>
                </c:pt>
                <c:pt idx="8907">
                  <c:v>-4.2159999999999998E-12</c:v>
                </c:pt>
                <c:pt idx="8908">
                  <c:v>-4.0419999999999999E-12</c:v>
                </c:pt>
                <c:pt idx="8909">
                  <c:v>-4.1360000000000001E-12</c:v>
                </c:pt>
                <c:pt idx="8910">
                  <c:v>-4.0739999999999998E-12</c:v>
                </c:pt>
                <c:pt idx="8911">
                  <c:v>-4.0869999999999999E-12</c:v>
                </c:pt>
                <c:pt idx="8912">
                  <c:v>-4.0739999999999998E-12</c:v>
                </c:pt>
                <c:pt idx="8913">
                  <c:v>-4.0929999999999996E-12</c:v>
                </c:pt>
                <c:pt idx="8914">
                  <c:v>-4.0109999999999998E-12</c:v>
                </c:pt>
                <c:pt idx="8915">
                  <c:v>-4.0810000000000001E-12</c:v>
                </c:pt>
                <c:pt idx="8916">
                  <c:v>-4.0819999999999998E-12</c:v>
                </c:pt>
                <c:pt idx="8917">
                  <c:v>-4.068E-12</c:v>
                </c:pt>
                <c:pt idx="8918">
                  <c:v>-4.1020000000000001E-12</c:v>
                </c:pt>
                <c:pt idx="8919">
                  <c:v>-4.126E-12</c:v>
                </c:pt>
                <c:pt idx="8920">
                  <c:v>-4.4640000000000004E-12</c:v>
                </c:pt>
                <c:pt idx="8921">
                  <c:v>-4.1839999999999999E-12</c:v>
                </c:pt>
                <c:pt idx="8922">
                  <c:v>-3.9929999999999996E-12</c:v>
                </c:pt>
                <c:pt idx="8923">
                  <c:v>-4.2720000000000004E-12</c:v>
                </c:pt>
                <c:pt idx="8924">
                  <c:v>-3.5350000000000002E-12</c:v>
                </c:pt>
                <c:pt idx="8925">
                  <c:v>-4.0449999999999998E-12</c:v>
                </c:pt>
                <c:pt idx="8926">
                  <c:v>-4.0600000000000001E-12</c:v>
                </c:pt>
                <c:pt idx="8927">
                  <c:v>-3.9639999999999997E-12</c:v>
                </c:pt>
                <c:pt idx="8928">
                  <c:v>-5.0820000000000004E-12</c:v>
                </c:pt>
                <c:pt idx="8929">
                  <c:v>-3.8199999999999999E-13</c:v>
                </c:pt>
                <c:pt idx="8930">
                  <c:v>-4.176E-12</c:v>
                </c:pt>
                <c:pt idx="8931">
                  <c:v>-3.9070000000000002E-12</c:v>
                </c:pt>
                <c:pt idx="8932">
                  <c:v>-2.7389999999999999E-12</c:v>
                </c:pt>
                <c:pt idx="8933">
                  <c:v>-3.721E-12</c:v>
                </c:pt>
                <c:pt idx="8934">
                  <c:v>-3.3800000000000001E-12</c:v>
                </c:pt>
                <c:pt idx="8935">
                  <c:v>4.9209999999999997E-12</c:v>
                </c:pt>
                <c:pt idx="8936">
                  <c:v>-6.5500000000000004E-13</c:v>
                </c:pt>
                <c:pt idx="8937">
                  <c:v>-6.482E-12</c:v>
                </c:pt>
                <c:pt idx="8938">
                  <c:v>-4.2670000000000003E-12</c:v>
                </c:pt>
                <c:pt idx="8939">
                  <c:v>-4.1810000000000001E-12</c:v>
                </c:pt>
                <c:pt idx="8940">
                  <c:v>-4.1830000000000003E-12</c:v>
                </c:pt>
                <c:pt idx="8941">
                  <c:v>-3.6359999999999999E-12</c:v>
                </c:pt>
                <c:pt idx="8942">
                  <c:v>-4.197E-12</c:v>
                </c:pt>
                <c:pt idx="8943">
                  <c:v>-3.036E-12</c:v>
                </c:pt>
                <c:pt idx="8944">
                  <c:v>-4.6770000000000004E-12</c:v>
                </c:pt>
                <c:pt idx="8945">
                  <c:v>-3.8139999999999997E-12</c:v>
                </c:pt>
                <c:pt idx="8946">
                  <c:v>-4.4620000000000002E-12</c:v>
                </c:pt>
                <c:pt idx="8947">
                  <c:v>-4.4750000000000002E-12</c:v>
                </c:pt>
                <c:pt idx="8948">
                  <c:v>-4.4029999999999997E-12</c:v>
                </c:pt>
                <c:pt idx="8949">
                  <c:v>-1.3939999999999999E-12</c:v>
                </c:pt>
                <c:pt idx="8950">
                  <c:v>-4.2150000000000001E-12</c:v>
                </c:pt>
                <c:pt idx="8951">
                  <c:v>-4.2150000000000001E-12</c:v>
                </c:pt>
                <c:pt idx="8952">
                  <c:v>-4.2239999999999998E-12</c:v>
                </c:pt>
                <c:pt idx="8953">
                  <c:v>1.4913E-11</c:v>
                </c:pt>
                <c:pt idx="8954">
                  <c:v>-5.5290000000000004E-12</c:v>
                </c:pt>
                <c:pt idx="8955">
                  <c:v>5.7870000000000003E-12</c:v>
                </c:pt>
                <c:pt idx="8956">
                  <c:v>-5.028E-12</c:v>
                </c:pt>
                <c:pt idx="8957">
                  <c:v>-4.9480000000000003E-12</c:v>
                </c:pt>
                <c:pt idx="8958">
                  <c:v>-4.4979999999999996E-12</c:v>
                </c:pt>
                <c:pt idx="8959">
                  <c:v>-3.5930000000000001E-12</c:v>
                </c:pt>
                <c:pt idx="8960">
                  <c:v>-4.4430000000000004E-12</c:v>
                </c:pt>
                <c:pt idx="8961">
                  <c:v>-4.4560000000000004E-12</c:v>
                </c:pt>
                <c:pt idx="8962">
                  <c:v>-1.3228E-11</c:v>
                </c:pt>
                <c:pt idx="8963">
                  <c:v>-2.756E-12</c:v>
                </c:pt>
                <c:pt idx="8964">
                  <c:v>-2.673E-12</c:v>
                </c:pt>
                <c:pt idx="8965">
                  <c:v>-3.1460000000000001E-12</c:v>
                </c:pt>
                <c:pt idx="8966">
                  <c:v>-3.8100000000000001E-12</c:v>
                </c:pt>
                <c:pt idx="8967">
                  <c:v>-4.026E-12</c:v>
                </c:pt>
                <c:pt idx="8968">
                  <c:v>-5.2030000000000003E-12</c:v>
                </c:pt>
                <c:pt idx="8969">
                  <c:v>-3.6819999999999999E-12</c:v>
                </c:pt>
                <c:pt idx="8970">
                  <c:v>-4.231E-12</c:v>
                </c:pt>
                <c:pt idx="8971">
                  <c:v>-3.1019999999999999E-12</c:v>
                </c:pt>
                <c:pt idx="8972">
                  <c:v>-3.8659999999999999E-12</c:v>
                </c:pt>
                <c:pt idx="8973">
                  <c:v>-3.9009999999999996E-12</c:v>
                </c:pt>
                <c:pt idx="8974">
                  <c:v>-9.2500000000000004E-12</c:v>
                </c:pt>
                <c:pt idx="8975">
                  <c:v>-5.4809999999999998E-12</c:v>
                </c:pt>
                <c:pt idx="8976">
                  <c:v>-2.3320000000000002E-12</c:v>
                </c:pt>
                <c:pt idx="8977">
                  <c:v>-3.082E-12</c:v>
                </c:pt>
                <c:pt idx="8978">
                  <c:v>-3.141E-12</c:v>
                </c:pt>
                <c:pt idx="8979">
                  <c:v>-9.3140000000000001E-12</c:v>
                </c:pt>
                <c:pt idx="8980">
                  <c:v>-1.0559999999999999E-12</c:v>
                </c:pt>
                <c:pt idx="8981">
                  <c:v>-3.4000000000000001E-12</c:v>
                </c:pt>
                <c:pt idx="8982">
                  <c:v>-3.7150000000000002E-12</c:v>
                </c:pt>
                <c:pt idx="8983">
                  <c:v>-3.8079999999999999E-12</c:v>
                </c:pt>
                <c:pt idx="8984">
                  <c:v>1.5156E-11</c:v>
                </c:pt>
                <c:pt idx="8985">
                  <c:v>-4.9560000000000003E-12</c:v>
                </c:pt>
                <c:pt idx="8986">
                  <c:v>-4.5259999999999999E-12</c:v>
                </c:pt>
                <c:pt idx="8987">
                  <c:v>-4.5159999999999997E-12</c:v>
                </c:pt>
                <c:pt idx="8988">
                  <c:v>-6.4760000000000003E-12</c:v>
                </c:pt>
                <c:pt idx="8989">
                  <c:v>-4.1700000000000002E-12</c:v>
                </c:pt>
                <c:pt idx="8990">
                  <c:v>-3.6940000000000002E-12</c:v>
                </c:pt>
                <c:pt idx="8991">
                  <c:v>-3.8719999999999997E-12</c:v>
                </c:pt>
                <c:pt idx="8992">
                  <c:v>-4.0520000000000001E-12</c:v>
                </c:pt>
                <c:pt idx="8993">
                  <c:v>-4.0750000000000003E-12</c:v>
                </c:pt>
                <c:pt idx="8994">
                  <c:v>-4.0780000000000002E-12</c:v>
                </c:pt>
                <c:pt idx="8995">
                  <c:v>-4.0940000000000001E-12</c:v>
                </c:pt>
                <c:pt idx="8996">
                  <c:v>-4.0440000000000001E-12</c:v>
                </c:pt>
                <c:pt idx="8997">
                  <c:v>-4.0849999999999997E-12</c:v>
                </c:pt>
                <c:pt idx="8998">
                  <c:v>-4.068E-12</c:v>
                </c:pt>
                <c:pt idx="8999">
                  <c:v>-4.1029999999999998E-12</c:v>
                </c:pt>
                <c:pt idx="9000">
                  <c:v>-4.0189999999999997E-12</c:v>
                </c:pt>
                <c:pt idx="9001">
                  <c:v>-4.56E-12</c:v>
                </c:pt>
                <c:pt idx="9002">
                  <c:v>-4.381E-12</c:v>
                </c:pt>
                <c:pt idx="9003">
                  <c:v>-4.2040000000000003E-12</c:v>
                </c:pt>
                <c:pt idx="9004">
                  <c:v>-4.1579999999999999E-12</c:v>
                </c:pt>
                <c:pt idx="9005">
                  <c:v>-4.1490000000000002E-12</c:v>
                </c:pt>
                <c:pt idx="9006">
                  <c:v>-4.0929999999999996E-12</c:v>
                </c:pt>
                <c:pt idx="9007">
                  <c:v>-3.0689999999999999E-12</c:v>
                </c:pt>
                <c:pt idx="9008">
                  <c:v>-4.1819999999999997E-12</c:v>
                </c:pt>
                <c:pt idx="9009">
                  <c:v>-3.905E-12</c:v>
                </c:pt>
                <c:pt idx="9010">
                  <c:v>-3.9509999999999996E-12</c:v>
                </c:pt>
                <c:pt idx="9011">
                  <c:v>-4.0040000000000003E-12</c:v>
                </c:pt>
                <c:pt idx="9012">
                  <c:v>-4.0239999999999998E-12</c:v>
                </c:pt>
                <c:pt idx="9013">
                  <c:v>-4.6200000000000001E-12</c:v>
                </c:pt>
                <c:pt idx="9014">
                  <c:v>-4.126E-12</c:v>
                </c:pt>
                <c:pt idx="9015">
                  <c:v>-4.076E-12</c:v>
                </c:pt>
                <c:pt idx="9016">
                  <c:v>-4.1159999999999998E-12</c:v>
                </c:pt>
                <c:pt idx="9017">
                  <c:v>-4.8029999999999996E-12</c:v>
                </c:pt>
                <c:pt idx="9018">
                  <c:v>-2.1430000000000001E-12</c:v>
                </c:pt>
                <c:pt idx="9019">
                  <c:v>-3.892E-12</c:v>
                </c:pt>
                <c:pt idx="9020">
                  <c:v>-4.0419999999999999E-12</c:v>
                </c:pt>
                <c:pt idx="9021">
                  <c:v>-4.0529999999999998E-12</c:v>
                </c:pt>
                <c:pt idx="9022">
                  <c:v>-4.026E-12</c:v>
                </c:pt>
                <c:pt idx="9023">
                  <c:v>-4.0159999999999999E-12</c:v>
                </c:pt>
                <c:pt idx="9024">
                  <c:v>-4.0300000000000004E-12</c:v>
                </c:pt>
                <c:pt idx="9025">
                  <c:v>-4.0100000000000001E-12</c:v>
                </c:pt>
                <c:pt idx="9026">
                  <c:v>-5.5010000000000001E-12</c:v>
                </c:pt>
                <c:pt idx="9027">
                  <c:v>-3.913E-12</c:v>
                </c:pt>
                <c:pt idx="9028">
                  <c:v>-3.9070000000000002E-12</c:v>
                </c:pt>
                <c:pt idx="9029">
                  <c:v>-4.1360000000000001E-12</c:v>
                </c:pt>
                <c:pt idx="9030">
                  <c:v>-4.1540000000000003E-12</c:v>
                </c:pt>
                <c:pt idx="9031">
                  <c:v>-4.1499999999999999E-12</c:v>
                </c:pt>
                <c:pt idx="9032">
                  <c:v>-4.0730000000000001E-12</c:v>
                </c:pt>
                <c:pt idx="9033">
                  <c:v>-3.9570000000000002E-12</c:v>
                </c:pt>
                <c:pt idx="9034">
                  <c:v>-4.1109999999999997E-12</c:v>
                </c:pt>
                <c:pt idx="9035">
                  <c:v>-4.1490000000000002E-12</c:v>
                </c:pt>
                <c:pt idx="9036">
                  <c:v>-4.1460000000000003E-12</c:v>
                </c:pt>
                <c:pt idx="9037">
                  <c:v>-4.1689999999999997E-12</c:v>
                </c:pt>
                <c:pt idx="9038">
                  <c:v>-4.1579999999999999E-12</c:v>
                </c:pt>
                <c:pt idx="9039">
                  <c:v>-4.1239999999999998E-12</c:v>
                </c:pt>
                <c:pt idx="9040">
                  <c:v>-4.1620000000000002E-12</c:v>
                </c:pt>
                <c:pt idx="9041">
                  <c:v>-4.189E-12</c:v>
                </c:pt>
                <c:pt idx="9042">
                  <c:v>-4.1739999999999998E-12</c:v>
                </c:pt>
                <c:pt idx="9043">
                  <c:v>-4.1230000000000001E-12</c:v>
                </c:pt>
                <c:pt idx="9044">
                  <c:v>-4.5040000000000002E-12</c:v>
                </c:pt>
                <c:pt idx="9045">
                  <c:v>-3.7879999999999996E-12</c:v>
                </c:pt>
                <c:pt idx="9046">
                  <c:v>-4.205E-12</c:v>
                </c:pt>
                <c:pt idx="9047">
                  <c:v>-4.1269999999999997E-12</c:v>
                </c:pt>
                <c:pt idx="9048">
                  <c:v>1.119E-12</c:v>
                </c:pt>
                <c:pt idx="9049">
                  <c:v>-5.0320000000000004E-12</c:v>
                </c:pt>
                <c:pt idx="9050">
                  <c:v>-4.189E-12</c:v>
                </c:pt>
                <c:pt idx="9051">
                  <c:v>-3.4140000000000002E-12</c:v>
                </c:pt>
                <c:pt idx="9052">
                  <c:v>-4.1449999999999998E-12</c:v>
                </c:pt>
                <c:pt idx="9053">
                  <c:v>-4.281E-12</c:v>
                </c:pt>
                <c:pt idx="9054">
                  <c:v>-4.2590000000000003E-12</c:v>
                </c:pt>
                <c:pt idx="9055">
                  <c:v>-4.3460000000000003E-12</c:v>
                </c:pt>
                <c:pt idx="9056">
                  <c:v>-4.1280000000000002E-12</c:v>
                </c:pt>
                <c:pt idx="9057">
                  <c:v>-4.1839999999999999E-12</c:v>
                </c:pt>
                <c:pt idx="9058">
                  <c:v>-4.0929999999999996E-12</c:v>
                </c:pt>
                <c:pt idx="9059">
                  <c:v>-4.1620000000000002E-12</c:v>
                </c:pt>
                <c:pt idx="9060">
                  <c:v>-4.176E-12</c:v>
                </c:pt>
                <c:pt idx="9061">
                  <c:v>-4.1239999999999998E-12</c:v>
                </c:pt>
                <c:pt idx="9062">
                  <c:v>-6.8100000000000003E-12</c:v>
                </c:pt>
                <c:pt idx="9063">
                  <c:v>-3.6979999999999998E-12</c:v>
                </c:pt>
                <c:pt idx="9064">
                  <c:v>-3.237E-12</c:v>
                </c:pt>
                <c:pt idx="9065">
                  <c:v>-4.1090000000000004E-12</c:v>
                </c:pt>
                <c:pt idx="9066">
                  <c:v>-4.1570000000000002E-12</c:v>
                </c:pt>
                <c:pt idx="9067">
                  <c:v>-4.1280000000000002E-12</c:v>
                </c:pt>
                <c:pt idx="9068">
                  <c:v>-4.1490000000000002E-12</c:v>
                </c:pt>
                <c:pt idx="9069">
                  <c:v>-1.802E-12</c:v>
                </c:pt>
                <c:pt idx="9070">
                  <c:v>-4.1880000000000003E-12</c:v>
                </c:pt>
                <c:pt idx="9071">
                  <c:v>-3.9929999999999996E-12</c:v>
                </c:pt>
                <c:pt idx="9072">
                  <c:v>-4.1780000000000002E-12</c:v>
                </c:pt>
                <c:pt idx="9073">
                  <c:v>-3.274E-12</c:v>
                </c:pt>
                <c:pt idx="9074">
                  <c:v>-5.0519999999999999E-12</c:v>
                </c:pt>
                <c:pt idx="9075">
                  <c:v>-4.3430000000000004E-12</c:v>
                </c:pt>
                <c:pt idx="9076">
                  <c:v>-4.2250000000000003E-12</c:v>
                </c:pt>
                <c:pt idx="9077">
                  <c:v>-4.0869999999999999E-12</c:v>
                </c:pt>
                <c:pt idx="9078">
                  <c:v>-6.001E-12</c:v>
                </c:pt>
                <c:pt idx="9079">
                  <c:v>-4.0300000000000004E-12</c:v>
                </c:pt>
                <c:pt idx="9080">
                  <c:v>-4.0830000000000003E-12</c:v>
                </c:pt>
                <c:pt idx="9081">
                  <c:v>-4.1419999999999999E-12</c:v>
                </c:pt>
                <c:pt idx="9082">
                  <c:v>-3.8330000000000003E-12</c:v>
                </c:pt>
                <c:pt idx="9083">
                  <c:v>-4.0460000000000003E-12</c:v>
                </c:pt>
                <c:pt idx="9084">
                  <c:v>-4.0460000000000003E-12</c:v>
                </c:pt>
                <c:pt idx="9085">
                  <c:v>-4.0659999999999998E-12</c:v>
                </c:pt>
                <c:pt idx="9086">
                  <c:v>-2.305E-12</c:v>
                </c:pt>
                <c:pt idx="9087">
                  <c:v>-4.3010000000000004E-12</c:v>
                </c:pt>
                <c:pt idx="9088">
                  <c:v>-4.0300000000000004E-12</c:v>
                </c:pt>
                <c:pt idx="9089">
                  <c:v>-4.155E-12</c:v>
                </c:pt>
                <c:pt idx="9090">
                  <c:v>-4.1769999999999997E-12</c:v>
                </c:pt>
                <c:pt idx="9091">
                  <c:v>-4.0230000000000001E-12</c:v>
                </c:pt>
                <c:pt idx="9092">
                  <c:v>-4.0310000000000001E-12</c:v>
                </c:pt>
                <c:pt idx="9093">
                  <c:v>-6.3630000000000003E-12</c:v>
                </c:pt>
                <c:pt idx="9094">
                  <c:v>-4.3430000000000004E-12</c:v>
                </c:pt>
                <c:pt idx="9095">
                  <c:v>-3.6440000000000002E-12</c:v>
                </c:pt>
                <c:pt idx="9096">
                  <c:v>-4.7220000000000003E-12</c:v>
                </c:pt>
                <c:pt idx="9097">
                  <c:v>-3.8239999999999999E-12</c:v>
                </c:pt>
                <c:pt idx="9098">
                  <c:v>-4.6159999999999997E-12</c:v>
                </c:pt>
                <c:pt idx="9099">
                  <c:v>-4.5360000000000001E-12</c:v>
                </c:pt>
                <c:pt idx="9100">
                  <c:v>-3.7230000000000002E-12</c:v>
                </c:pt>
                <c:pt idx="9101">
                  <c:v>-2.3409999999999998E-12</c:v>
                </c:pt>
                <c:pt idx="9102">
                  <c:v>-4.9060000000000003E-12</c:v>
                </c:pt>
                <c:pt idx="9103">
                  <c:v>-4.205E-12</c:v>
                </c:pt>
                <c:pt idx="9104">
                  <c:v>-4.1090000000000004E-12</c:v>
                </c:pt>
                <c:pt idx="9105">
                  <c:v>-4.1159999999999998E-12</c:v>
                </c:pt>
                <c:pt idx="9106">
                  <c:v>-4.7579999999999997E-12</c:v>
                </c:pt>
                <c:pt idx="9107">
                  <c:v>-2.7139999999999999E-12</c:v>
                </c:pt>
                <c:pt idx="9108">
                  <c:v>-4.7300000000000002E-12</c:v>
                </c:pt>
                <c:pt idx="9109">
                  <c:v>-4.402E-12</c:v>
                </c:pt>
                <c:pt idx="9110">
                  <c:v>-4.4700000000000001E-12</c:v>
                </c:pt>
                <c:pt idx="9111">
                  <c:v>-4.7640000000000003E-12</c:v>
                </c:pt>
                <c:pt idx="9112">
                  <c:v>-4.2479999999999997E-12</c:v>
                </c:pt>
                <c:pt idx="9113">
                  <c:v>-4.1769999999999997E-12</c:v>
                </c:pt>
                <c:pt idx="9114">
                  <c:v>-4.1120000000000003E-12</c:v>
                </c:pt>
                <c:pt idx="9115">
                  <c:v>-4.2090000000000003E-12</c:v>
                </c:pt>
                <c:pt idx="9116">
                  <c:v>-4.1070000000000002E-12</c:v>
                </c:pt>
                <c:pt idx="9117">
                  <c:v>-4.1579999999999999E-12</c:v>
                </c:pt>
                <c:pt idx="9118">
                  <c:v>-4.1899999999999997E-12</c:v>
                </c:pt>
                <c:pt idx="9119">
                  <c:v>-4.1139999999999996E-12</c:v>
                </c:pt>
                <c:pt idx="9120">
                  <c:v>-1.8196999999999999E-11</c:v>
                </c:pt>
                <c:pt idx="9121">
                  <c:v>1.0791E-11</c:v>
                </c:pt>
                <c:pt idx="9122">
                  <c:v>-4.281E-12</c:v>
                </c:pt>
                <c:pt idx="9123">
                  <c:v>-3.212E-12</c:v>
                </c:pt>
                <c:pt idx="9124">
                  <c:v>-3.5130000000000001E-12</c:v>
                </c:pt>
                <c:pt idx="9125">
                  <c:v>-2.8589999999999998E-12</c:v>
                </c:pt>
                <c:pt idx="9126">
                  <c:v>-3.7899999999999998E-12</c:v>
                </c:pt>
                <c:pt idx="9127">
                  <c:v>-4.0659999999999998E-12</c:v>
                </c:pt>
                <c:pt idx="9128">
                  <c:v>-4.281E-12</c:v>
                </c:pt>
                <c:pt idx="9129">
                  <c:v>-4.0769999999999997E-12</c:v>
                </c:pt>
                <c:pt idx="9130">
                  <c:v>-4.0170000000000004E-12</c:v>
                </c:pt>
                <c:pt idx="9131">
                  <c:v>-3.942E-12</c:v>
                </c:pt>
                <c:pt idx="9132">
                  <c:v>-4.0499999999999999E-12</c:v>
                </c:pt>
                <c:pt idx="9133">
                  <c:v>-4.0100000000000001E-12</c:v>
                </c:pt>
                <c:pt idx="9134">
                  <c:v>-4.1460000000000003E-12</c:v>
                </c:pt>
                <c:pt idx="9135">
                  <c:v>-4.1310000000000001E-12</c:v>
                </c:pt>
                <c:pt idx="9136">
                  <c:v>-4.0639999999999996E-12</c:v>
                </c:pt>
                <c:pt idx="9137">
                  <c:v>-4.2090000000000003E-12</c:v>
                </c:pt>
                <c:pt idx="9138">
                  <c:v>-4.2289999999999999E-12</c:v>
                </c:pt>
                <c:pt idx="9139">
                  <c:v>-3.9680000000000001E-12</c:v>
                </c:pt>
                <c:pt idx="9140">
                  <c:v>-4.2170000000000003E-12</c:v>
                </c:pt>
                <c:pt idx="9141">
                  <c:v>-4.8460000000000002E-12</c:v>
                </c:pt>
                <c:pt idx="9142">
                  <c:v>-3.7139999999999997E-12</c:v>
                </c:pt>
                <c:pt idx="9143">
                  <c:v>-4.1609999999999997E-12</c:v>
                </c:pt>
                <c:pt idx="9144">
                  <c:v>-4.168E-12</c:v>
                </c:pt>
                <c:pt idx="9145">
                  <c:v>-4.1429999999999996E-12</c:v>
                </c:pt>
                <c:pt idx="9146">
                  <c:v>-4.3040000000000002E-12</c:v>
                </c:pt>
                <c:pt idx="9147">
                  <c:v>-4.2209999999999999E-12</c:v>
                </c:pt>
                <c:pt idx="9148">
                  <c:v>-4.2979999999999997E-12</c:v>
                </c:pt>
                <c:pt idx="9149">
                  <c:v>-4.0810000000000001E-12</c:v>
                </c:pt>
                <c:pt idx="9150">
                  <c:v>-4.3460000000000003E-12</c:v>
                </c:pt>
                <c:pt idx="9151">
                  <c:v>-4.4079999999999998E-12</c:v>
                </c:pt>
                <c:pt idx="9152">
                  <c:v>-4.2029999999999998E-12</c:v>
                </c:pt>
                <c:pt idx="9153">
                  <c:v>-3.8970000000000001E-12</c:v>
                </c:pt>
                <c:pt idx="9154">
                  <c:v>-9.8600000000000004E-13</c:v>
                </c:pt>
                <c:pt idx="9155">
                  <c:v>-3.7470000000000001E-12</c:v>
                </c:pt>
                <c:pt idx="9156">
                  <c:v>-4.0719999999999996E-12</c:v>
                </c:pt>
                <c:pt idx="9157">
                  <c:v>-6.4710000000000002E-12</c:v>
                </c:pt>
                <c:pt idx="9158">
                  <c:v>-4.4609999999999997E-12</c:v>
                </c:pt>
                <c:pt idx="9159">
                  <c:v>-1.6819999999999999E-12</c:v>
                </c:pt>
                <c:pt idx="9160">
                  <c:v>-5.0819000000000003E-11</c:v>
                </c:pt>
                <c:pt idx="9161">
                  <c:v>-1.153E-12</c:v>
                </c:pt>
                <c:pt idx="9162">
                  <c:v>-9.3749999999999999E-12</c:v>
                </c:pt>
                <c:pt idx="9163">
                  <c:v>-3.353E-12</c:v>
                </c:pt>
                <c:pt idx="9164">
                  <c:v>-4.297E-12</c:v>
                </c:pt>
                <c:pt idx="9165">
                  <c:v>-3.9949999999999998E-12</c:v>
                </c:pt>
                <c:pt idx="9166">
                  <c:v>-4.3869999999999998E-12</c:v>
                </c:pt>
                <c:pt idx="9167">
                  <c:v>-4.176E-12</c:v>
                </c:pt>
                <c:pt idx="9168">
                  <c:v>-4.1200000000000002E-12</c:v>
                </c:pt>
                <c:pt idx="9169">
                  <c:v>-4.289E-12</c:v>
                </c:pt>
                <c:pt idx="9170">
                  <c:v>-4.076E-12</c:v>
                </c:pt>
                <c:pt idx="9171">
                  <c:v>-4.0940000000000001E-12</c:v>
                </c:pt>
                <c:pt idx="9172">
                  <c:v>-4.105E-12</c:v>
                </c:pt>
                <c:pt idx="9173">
                  <c:v>-3.9070000000000002E-12</c:v>
                </c:pt>
                <c:pt idx="9174">
                  <c:v>-3.9070000000000002E-12</c:v>
                </c:pt>
                <c:pt idx="9175">
                  <c:v>-3.5729999999999998E-12</c:v>
                </c:pt>
                <c:pt idx="9176">
                  <c:v>-3.9780000000000002E-12</c:v>
                </c:pt>
                <c:pt idx="9177">
                  <c:v>-3.863E-12</c:v>
                </c:pt>
                <c:pt idx="9178">
                  <c:v>-4.0509999999999996E-12</c:v>
                </c:pt>
                <c:pt idx="9179">
                  <c:v>-4.0490000000000002E-12</c:v>
                </c:pt>
                <c:pt idx="9180">
                  <c:v>-4.063E-12</c:v>
                </c:pt>
                <c:pt idx="9181">
                  <c:v>-4.0479999999999997E-12</c:v>
                </c:pt>
                <c:pt idx="9182">
                  <c:v>-3.7849999999999997E-12</c:v>
                </c:pt>
                <c:pt idx="9183">
                  <c:v>-4.1419999999999999E-12</c:v>
                </c:pt>
                <c:pt idx="9184">
                  <c:v>-4.1730000000000001E-12</c:v>
                </c:pt>
                <c:pt idx="9185">
                  <c:v>-4.2330000000000002E-12</c:v>
                </c:pt>
                <c:pt idx="9186">
                  <c:v>-4.1830000000000003E-12</c:v>
                </c:pt>
                <c:pt idx="9187">
                  <c:v>-4.1830000000000003E-12</c:v>
                </c:pt>
                <c:pt idx="9188">
                  <c:v>-4.2639999999999996E-12</c:v>
                </c:pt>
                <c:pt idx="9189">
                  <c:v>-4.2029999999999998E-12</c:v>
                </c:pt>
                <c:pt idx="9190">
                  <c:v>-4.2209999999999999E-12</c:v>
                </c:pt>
                <c:pt idx="9191">
                  <c:v>-4.2079999999999998E-12</c:v>
                </c:pt>
                <c:pt idx="9192">
                  <c:v>-4.2220000000000004E-12</c:v>
                </c:pt>
                <c:pt idx="9193">
                  <c:v>-4.1860000000000001E-12</c:v>
                </c:pt>
                <c:pt idx="9194">
                  <c:v>-4.2150000000000001E-12</c:v>
                </c:pt>
                <c:pt idx="9195">
                  <c:v>-3.9529999999999998E-12</c:v>
                </c:pt>
                <c:pt idx="9196">
                  <c:v>-3.9330000000000003E-12</c:v>
                </c:pt>
                <c:pt idx="9197">
                  <c:v>-4.0780000000000002E-12</c:v>
                </c:pt>
                <c:pt idx="9198">
                  <c:v>-4.2730000000000001E-12</c:v>
                </c:pt>
                <c:pt idx="9199">
                  <c:v>-9.2999999999999995E-14</c:v>
                </c:pt>
                <c:pt idx="9200">
                  <c:v>-3.9579999999999999E-12</c:v>
                </c:pt>
                <c:pt idx="9201">
                  <c:v>-4.1349999999999996E-12</c:v>
                </c:pt>
                <c:pt idx="9202">
                  <c:v>-4.7560000000000003E-12</c:v>
                </c:pt>
                <c:pt idx="9203">
                  <c:v>-4.2120000000000002E-12</c:v>
                </c:pt>
                <c:pt idx="9204">
                  <c:v>-4.2120000000000002E-12</c:v>
                </c:pt>
                <c:pt idx="9205">
                  <c:v>-4.3040000000000002E-12</c:v>
                </c:pt>
                <c:pt idx="9206">
                  <c:v>-4.2979999999999997E-12</c:v>
                </c:pt>
                <c:pt idx="9207">
                  <c:v>-4.2880000000000003E-12</c:v>
                </c:pt>
                <c:pt idx="9208">
                  <c:v>-6.6180000000000003E-12</c:v>
                </c:pt>
                <c:pt idx="9209">
                  <c:v>-4.3250000000000003E-12</c:v>
                </c:pt>
                <c:pt idx="9210">
                  <c:v>-4.3899999999999997E-12</c:v>
                </c:pt>
                <c:pt idx="9211">
                  <c:v>-4.3479999999999996E-12</c:v>
                </c:pt>
                <c:pt idx="9212">
                  <c:v>-4.1209999999999999E-12</c:v>
                </c:pt>
                <c:pt idx="9213">
                  <c:v>-4.297E-12</c:v>
                </c:pt>
                <c:pt idx="9214">
                  <c:v>-4.2880000000000003E-12</c:v>
                </c:pt>
                <c:pt idx="9215">
                  <c:v>-3.617E-12</c:v>
                </c:pt>
                <c:pt idx="9216">
                  <c:v>-4.2860000000000001E-12</c:v>
                </c:pt>
                <c:pt idx="9217">
                  <c:v>-4.3239999999999998E-12</c:v>
                </c:pt>
                <c:pt idx="9218">
                  <c:v>-4.3250000000000003E-12</c:v>
                </c:pt>
                <c:pt idx="9219">
                  <c:v>-4.289E-12</c:v>
                </c:pt>
                <c:pt idx="9220">
                  <c:v>-4.289E-12</c:v>
                </c:pt>
                <c:pt idx="9221">
                  <c:v>-4.2410000000000002E-12</c:v>
                </c:pt>
                <c:pt idx="9222">
                  <c:v>-5.1499999999999997E-12</c:v>
                </c:pt>
                <c:pt idx="9223">
                  <c:v>-1.6150000000000001E-12</c:v>
                </c:pt>
                <c:pt idx="9224">
                  <c:v>-4.3239999999999998E-12</c:v>
                </c:pt>
                <c:pt idx="9225">
                  <c:v>-3.5930000000000001E-12</c:v>
                </c:pt>
                <c:pt idx="9226">
                  <c:v>-4.155E-12</c:v>
                </c:pt>
                <c:pt idx="9227">
                  <c:v>-4.302E-12</c:v>
                </c:pt>
                <c:pt idx="9228">
                  <c:v>-3.7650000000000002E-12</c:v>
                </c:pt>
                <c:pt idx="9229">
                  <c:v>4.3490000000000001E-12</c:v>
                </c:pt>
                <c:pt idx="9230">
                  <c:v>-5.1480000000000003E-12</c:v>
                </c:pt>
                <c:pt idx="9231">
                  <c:v>-4.7339999999999998E-12</c:v>
                </c:pt>
                <c:pt idx="9232">
                  <c:v>-4.4129999999999999E-12</c:v>
                </c:pt>
                <c:pt idx="9233">
                  <c:v>-3.0380000000000002E-12</c:v>
                </c:pt>
                <c:pt idx="9234">
                  <c:v>-4.3819999999999997E-12</c:v>
                </c:pt>
                <c:pt idx="9235">
                  <c:v>-4.2399999999999997E-12</c:v>
                </c:pt>
                <c:pt idx="9236">
                  <c:v>-4.3349999999999996E-12</c:v>
                </c:pt>
                <c:pt idx="9237">
                  <c:v>-4.3430000000000004E-12</c:v>
                </c:pt>
                <c:pt idx="9238">
                  <c:v>-4.2860000000000001E-12</c:v>
                </c:pt>
                <c:pt idx="9239">
                  <c:v>-4.2960000000000003E-12</c:v>
                </c:pt>
                <c:pt idx="9240">
                  <c:v>-4.2579999999999998E-12</c:v>
                </c:pt>
                <c:pt idx="9241">
                  <c:v>-4.0739999999999998E-12</c:v>
                </c:pt>
                <c:pt idx="9242">
                  <c:v>-3.6669999999999996E-12</c:v>
                </c:pt>
                <c:pt idx="9243">
                  <c:v>-4.0979999999999997E-12</c:v>
                </c:pt>
                <c:pt idx="9244">
                  <c:v>-4.3239999999999998E-12</c:v>
                </c:pt>
                <c:pt idx="9245">
                  <c:v>-4.3059999999999996E-12</c:v>
                </c:pt>
                <c:pt idx="9246">
                  <c:v>-4.3120000000000002E-12</c:v>
                </c:pt>
                <c:pt idx="9247">
                  <c:v>-4.3200000000000002E-12</c:v>
                </c:pt>
                <c:pt idx="9248">
                  <c:v>-4.1109999999999997E-12</c:v>
                </c:pt>
                <c:pt idx="9249">
                  <c:v>-4.2460000000000003E-12</c:v>
                </c:pt>
                <c:pt idx="9250">
                  <c:v>-4.2629999999999999E-12</c:v>
                </c:pt>
                <c:pt idx="9251">
                  <c:v>-4.089E-12</c:v>
                </c:pt>
                <c:pt idx="9252">
                  <c:v>-4.2399999999999997E-12</c:v>
                </c:pt>
                <c:pt idx="9253">
                  <c:v>-4.1979999999999997E-12</c:v>
                </c:pt>
                <c:pt idx="9254">
                  <c:v>-4.2919999999999999E-12</c:v>
                </c:pt>
                <c:pt idx="9255">
                  <c:v>-4.2709999999999999E-12</c:v>
                </c:pt>
                <c:pt idx="9256">
                  <c:v>-4.2250000000000003E-12</c:v>
                </c:pt>
                <c:pt idx="9257">
                  <c:v>-4.3010000000000004E-12</c:v>
                </c:pt>
                <c:pt idx="9258">
                  <c:v>-4.2800000000000003E-12</c:v>
                </c:pt>
                <c:pt idx="9259">
                  <c:v>-4.297E-12</c:v>
                </c:pt>
                <c:pt idx="9260">
                  <c:v>-4.3209999999999999E-12</c:v>
                </c:pt>
                <c:pt idx="9261">
                  <c:v>-4.6300000000000003E-12</c:v>
                </c:pt>
                <c:pt idx="9262">
                  <c:v>-3.5140000000000002E-12</c:v>
                </c:pt>
                <c:pt idx="9263">
                  <c:v>-4.3040000000000002E-12</c:v>
                </c:pt>
                <c:pt idx="9264">
                  <c:v>-4.3540000000000002E-12</c:v>
                </c:pt>
                <c:pt idx="9265">
                  <c:v>-4.2730000000000001E-12</c:v>
                </c:pt>
                <c:pt idx="9266">
                  <c:v>-4.2720000000000004E-12</c:v>
                </c:pt>
                <c:pt idx="9267">
                  <c:v>-4.2570000000000001E-12</c:v>
                </c:pt>
                <c:pt idx="9268">
                  <c:v>-4.1990000000000002E-12</c:v>
                </c:pt>
                <c:pt idx="9269">
                  <c:v>-4.2010000000000004E-12</c:v>
                </c:pt>
                <c:pt idx="9270">
                  <c:v>-4.1910000000000002E-12</c:v>
                </c:pt>
                <c:pt idx="9271">
                  <c:v>-4.1529999999999998E-12</c:v>
                </c:pt>
                <c:pt idx="9272">
                  <c:v>-4.2369999999999998E-12</c:v>
                </c:pt>
                <c:pt idx="9273">
                  <c:v>-4.2750000000000003E-12</c:v>
                </c:pt>
                <c:pt idx="9274">
                  <c:v>-4.2650000000000001E-12</c:v>
                </c:pt>
                <c:pt idx="9275">
                  <c:v>-4.1750000000000003E-12</c:v>
                </c:pt>
                <c:pt idx="9276">
                  <c:v>-4.1670000000000003E-12</c:v>
                </c:pt>
                <c:pt idx="9277">
                  <c:v>-4.2709999999999999E-12</c:v>
                </c:pt>
                <c:pt idx="9278">
                  <c:v>-4.3449999999999998E-12</c:v>
                </c:pt>
                <c:pt idx="9279">
                  <c:v>-4.2059999999999996E-12</c:v>
                </c:pt>
                <c:pt idx="9280">
                  <c:v>-3.8479999999999998E-12</c:v>
                </c:pt>
                <c:pt idx="9281">
                  <c:v>-4.1490000000000002E-12</c:v>
                </c:pt>
                <c:pt idx="9282">
                  <c:v>-4.2789999999999998E-12</c:v>
                </c:pt>
                <c:pt idx="9283">
                  <c:v>-4.2410000000000002E-12</c:v>
                </c:pt>
                <c:pt idx="9284">
                  <c:v>-4.2860000000000001E-12</c:v>
                </c:pt>
                <c:pt idx="9285">
                  <c:v>-4.268E-12</c:v>
                </c:pt>
                <c:pt idx="9286">
                  <c:v>-4.2349999999999996E-12</c:v>
                </c:pt>
                <c:pt idx="9287">
                  <c:v>-4.2639999999999996E-12</c:v>
                </c:pt>
                <c:pt idx="9288">
                  <c:v>-4.2010000000000004E-12</c:v>
                </c:pt>
                <c:pt idx="9289">
                  <c:v>-4.0509999999999996E-12</c:v>
                </c:pt>
                <c:pt idx="9290">
                  <c:v>-4.2349999999999996E-12</c:v>
                </c:pt>
                <c:pt idx="9291">
                  <c:v>-4.2930000000000004E-12</c:v>
                </c:pt>
                <c:pt idx="9292">
                  <c:v>-4.1659999999999998E-12</c:v>
                </c:pt>
                <c:pt idx="9293">
                  <c:v>-4.3239999999999998E-12</c:v>
                </c:pt>
                <c:pt idx="9294">
                  <c:v>-4.0559999999999997E-12</c:v>
                </c:pt>
                <c:pt idx="9295">
                  <c:v>-3.9009999999999996E-12</c:v>
                </c:pt>
                <c:pt idx="9296">
                  <c:v>-4.3850000000000004E-12</c:v>
                </c:pt>
                <c:pt idx="9297">
                  <c:v>-4.41E-12</c:v>
                </c:pt>
                <c:pt idx="9298">
                  <c:v>-4.2449999999999998E-12</c:v>
                </c:pt>
                <c:pt idx="9299">
                  <c:v>-2.3570000000000002E-12</c:v>
                </c:pt>
                <c:pt idx="9300">
                  <c:v>-4.494E-12</c:v>
                </c:pt>
                <c:pt idx="9301">
                  <c:v>-4.6189999999999996E-12</c:v>
                </c:pt>
                <c:pt idx="9302">
                  <c:v>-4.5029999999999997E-12</c:v>
                </c:pt>
                <c:pt idx="9303">
                  <c:v>-4.481E-12</c:v>
                </c:pt>
                <c:pt idx="9304">
                  <c:v>-4.431E-12</c:v>
                </c:pt>
                <c:pt idx="9305">
                  <c:v>-4.3969999999999999E-12</c:v>
                </c:pt>
                <c:pt idx="9306">
                  <c:v>-4.3419999999999999E-12</c:v>
                </c:pt>
                <c:pt idx="9307">
                  <c:v>-4.4499999999999998E-12</c:v>
                </c:pt>
                <c:pt idx="9308">
                  <c:v>-4.4380000000000003E-12</c:v>
                </c:pt>
                <c:pt idx="9309">
                  <c:v>-4.4109999999999997E-12</c:v>
                </c:pt>
                <c:pt idx="9310">
                  <c:v>-4.3460000000000003E-12</c:v>
                </c:pt>
                <c:pt idx="9311">
                  <c:v>-4.3570000000000001E-12</c:v>
                </c:pt>
                <c:pt idx="9312">
                  <c:v>-4.3750000000000002E-12</c:v>
                </c:pt>
                <c:pt idx="9313">
                  <c:v>-4.3449999999999998E-12</c:v>
                </c:pt>
                <c:pt idx="9314">
                  <c:v>-4.347E-12</c:v>
                </c:pt>
                <c:pt idx="9315">
                  <c:v>-4.3369999999999998E-12</c:v>
                </c:pt>
                <c:pt idx="9316">
                  <c:v>-4.2289999999999999E-12</c:v>
                </c:pt>
                <c:pt idx="9317">
                  <c:v>-4.0429999999999996E-12</c:v>
                </c:pt>
                <c:pt idx="9318">
                  <c:v>-3.6799999999999997E-12</c:v>
                </c:pt>
                <c:pt idx="9319">
                  <c:v>-4.3579999999999998E-12</c:v>
                </c:pt>
                <c:pt idx="9320">
                  <c:v>-3.3309999999999998E-12</c:v>
                </c:pt>
                <c:pt idx="9321">
                  <c:v>2.886E-12</c:v>
                </c:pt>
                <c:pt idx="9322">
                  <c:v>-1.9060000000000002E-12</c:v>
                </c:pt>
                <c:pt idx="9323">
                  <c:v>-3.4819999999999999E-12</c:v>
                </c:pt>
                <c:pt idx="9324">
                  <c:v>-3.8700000000000003E-12</c:v>
                </c:pt>
                <c:pt idx="9325">
                  <c:v>-4.0059999999999997E-12</c:v>
                </c:pt>
                <c:pt idx="9326">
                  <c:v>-4.7819999999999996E-12</c:v>
                </c:pt>
                <c:pt idx="9327">
                  <c:v>-4.2869999999999998E-12</c:v>
                </c:pt>
                <c:pt idx="9328">
                  <c:v>-4.2689999999999997E-12</c:v>
                </c:pt>
                <c:pt idx="9329">
                  <c:v>-4.1839999999999999E-12</c:v>
                </c:pt>
                <c:pt idx="9330">
                  <c:v>-4.6460000000000002E-12</c:v>
                </c:pt>
                <c:pt idx="9331">
                  <c:v>-4.0719999999999996E-12</c:v>
                </c:pt>
                <c:pt idx="9332">
                  <c:v>-4.2510000000000004E-12</c:v>
                </c:pt>
                <c:pt idx="9333">
                  <c:v>-4.3259999999999999E-12</c:v>
                </c:pt>
                <c:pt idx="9334">
                  <c:v>-4.3399999999999997E-12</c:v>
                </c:pt>
                <c:pt idx="9335">
                  <c:v>-4.4220000000000003E-12</c:v>
                </c:pt>
                <c:pt idx="9336">
                  <c:v>-4.1449999999999998E-12</c:v>
                </c:pt>
                <c:pt idx="9337">
                  <c:v>-4.6469999999999999E-12</c:v>
                </c:pt>
                <c:pt idx="9338">
                  <c:v>-4.1559999999999997E-12</c:v>
                </c:pt>
                <c:pt idx="9339">
                  <c:v>-4.3650000000000001E-12</c:v>
                </c:pt>
                <c:pt idx="9340">
                  <c:v>-4.3899999999999997E-12</c:v>
                </c:pt>
                <c:pt idx="9341">
                  <c:v>-4.4300000000000003E-12</c:v>
                </c:pt>
                <c:pt idx="9342">
                  <c:v>-4.4129999999999999E-12</c:v>
                </c:pt>
                <c:pt idx="9343">
                  <c:v>-4.489E-12</c:v>
                </c:pt>
                <c:pt idx="9344">
                  <c:v>-4.389E-12</c:v>
                </c:pt>
                <c:pt idx="9345">
                  <c:v>-3.947E-12</c:v>
                </c:pt>
                <c:pt idx="9346">
                  <c:v>-4.3479999999999996E-12</c:v>
                </c:pt>
                <c:pt idx="9347">
                  <c:v>-4.1960000000000003E-12</c:v>
                </c:pt>
                <c:pt idx="9348">
                  <c:v>-4.1999999999999999E-12</c:v>
                </c:pt>
                <c:pt idx="9349">
                  <c:v>-2.8740000000000001E-12</c:v>
                </c:pt>
                <c:pt idx="9350">
                  <c:v>-3.6029999999999999E-12</c:v>
                </c:pt>
                <c:pt idx="9351">
                  <c:v>-3.8769999999999997E-12</c:v>
                </c:pt>
                <c:pt idx="9352">
                  <c:v>-4.5250000000000002E-12</c:v>
                </c:pt>
                <c:pt idx="9353">
                  <c:v>-4.4150000000000001E-12</c:v>
                </c:pt>
                <c:pt idx="9354">
                  <c:v>-4.373E-12</c:v>
                </c:pt>
                <c:pt idx="9355">
                  <c:v>-4.4059999999999996E-12</c:v>
                </c:pt>
                <c:pt idx="9356">
                  <c:v>-4.3930000000000004E-12</c:v>
                </c:pt>
                <c:pt idx="9357">
                  <c:v>-4.3419999999999999E-12</c:v>
                </c:pt>
                <c:pt idx="9358">
                  <c:v>-4.4010000000000003E-12</c:v>
                </c:pt>
                <c:pt idx="9359">
                  <c:v>-4.3759999999999999E-12</c:v>
                </c:pt>
                <c:pt idx="9360">
                  <c:v>-4.3969999999999999E-12</c:v>
                </c:pt>
                <c:pt idx="9361">
                  <c:v>-4.4140000000000004E-12</c:v>
                </c:pt>
                <c:pt idx="9362">
                  <c:v>-4.5170000000000002E-12</c:v>
                </c:pt>
                <c:pt idx="9363">
                  <c:v>-2.8830000000000001E-12</c:v>
                </c:pt>
                <c:pt idx="9364">
                  <c:v>-4.2839999999999999E-12</c:v>
                </c:pt>
                <c:pt idx="9365">
                  <c:v>-4.4869999999999998E-12</c:v>
                </c:pt>
                <c:pt idx="9366">
                  <c:v>-4.4590000000000003E-12</c:v>
                </c:pt>
                <c:pt idx="9367">
                  <c:v>-4.3819999999999997E-12</c:v>
                </c:pt>
                <c:pt idx="9368">
                  <c:v>-4.4189999999999996E-12</c:v>
                </c:pt>
                <c:pt idx="9369">
                  <c:v>-4.4399999999999997E-12</c:v>
                </c:pt>
                <c:pt idx="9370">
                  <c:v>-4.4570000000000001E-12</c:v>
                </c:pt>
                <c:pt idx="9371">
                  <c:v>-4.4430000000000004E-12</c:v>
                </c:pt>
                <c:pt idx="9372">
                  <c:v>-4.4129999999999999E-12</c:v>
                </c:pt>
                <c:pt idx="9373">
                  <c:v>-4.2949999999999998E-12</c:v>
                </c:pt>
                <c:pt idx="9374">
                  <c:v>-3.521E-12</c:v>
                </c:pt>
                <c:pt idx="9375">
                  <c:v>-4.4239999999999997E-12</c:v>
                </c:pt>
                <c:pt idx="9376">
                  <c:v>-4.4579999999999998E-12</c:v>
                </c:pt>
                <c:pt idx="9377">
                  <c:v>-4.3949999999999998E-12</c:v>
                </c:pt>
                <c:pt idx="9378">
                  <c:v>-4.4220000000000003E-12</c:v>
                </c:pt>
                <c:pt idx="9379">
                  <c:v>-3.9100000000000001E-12</c:v>
                </c:pt>
                <c:pt idx="9380">
                  <c:v>-4.3960000000000003E-12</c:v>
                </c:pt>
                <c:pt idx="9381">
                  <c:v>-4.4659999999999998E-12</c:v>
                </c:pt>
                <c:pt idx="9382">
                  <c:v>-4.4449999999999997E-12</c:v>
                </c:pt>
                <c:pt idx="9383">
                  <c:v>-4.3709999999999999E-12</c:v>
                </c:pt>
                <c:pt idx="9384">
                  <c:v>-4.3819999999999997E-12</c:v>
                </c:pt>
                <c:pt idx="9385">
                  <c:v>-4.4360000000000001E-12</c:v>
                </c:pt>
                <c:pt idx="9386">
                  <c:v>-4.389E-12</c:v>
                </c:pt>
                <c:pt idx="9387">
                  <c:v>-4.373E-12</c:v>
                </c:pt>
                <c:pt idx="9388">
                  <c:v>-4.439E-12</c:v>
                </c:pt>
                <c:pt idx="9389">
                  <c:v>-4.3940000000000001E-12</c:v>
                </c:pt>
                <c:pt idx="9390">
                  <c:v>-4.389E-12</c:v>
                </c:pt>
                <c:pt idx="9391">
                  <c:v>-4.4140000000000004E-12</c:v>
                </c:pt>
                <c:pt idx="9392">
                  <c:v>-4.368E-12</c:v>
                </c:pt>
                <c:pt idx="9393">
                  <c:v>-4.352E-12</c:v>
                </c:pt>
                <c:pt idx="9394">
                  <c:v>-3.5590000000000001E-12</c:v>
                </c:pt>
                <c:pt idx="9395">
                  <c:v>-5.4939999999999998E-12</c:v>
                </c:pt>
                <c:pt idx="9396">
                  <c:v>-4.9320000000000004E-12</c:v>
                </c:pt>
                <c:pt idx="9397">
                  <c:v>-4.6919999999999998E-12</c:v>
                </c:pt>
                <c:pt idx="9398">
                  <c:v>-4.6780000000000001E-12</c:v>
                </c:pt>
                <c:pt idx="9399">
                  <c:v>8.081E-12</c:v>
                </c:pt>
                <c:pt idx="9400">
                  <c:v>-4.9980000000000003E-12</c:v>
                </c:pt>
                <c:pt idx="9401">
                  <c:v>-4.8090000000000002E-12</c:v>
                </c:pt>
                <c:pt idx="9402">
                  <c:v>-4.6919999999999998E-12</c:v>
                </c:pt>
                <c:pt idx="9403">
                  <c:v>-4.6090000000000003E-12</c:v>
                </c:pt>
                <c:pt idx="9404">
                  <c:v>-4.5880000000000002E-12</c:v>
                </c:pt>
                <c:pt idx="9405">
                  <c:v>-4.5250000000000002E-12</c:v>
                </c:pt>
                <c:pt idx="9406">
                  <c:v>-4.6399999999999996E-12</c:v>
                </c:pt>
                <c:pt idx="9407">
                  <c:v>-4.168E-12</c:v>
                </c:pt>
                <c:pt idx="9408">
                  <c:v>-4.3789999999999998E-12</c:v>
                </c:pt>
                <c:pt idx="9409">
                  <c:v>-4.3880000000000003E-12</c:v>
                </c:pt>
                <c:pt idx="9410">
                  <c:v>-4.4289999999999998E-12</c:v>
                </c:pt>
                <c:pt idx="9411">
                  <c:v>-4.4529999999999997E-12</c:v>
                </c:pt>
                <c:pt idx="9412">
                  <c:v>-4.3910000000000002E-12</c:v>
                </c:pt>
                <c:pt idx="9413">
                  <c:v>-4.3330000000000002E-12</c:v>
                </c:pt>
                <c:pt idx="9414">
                  <c:v>-4.4360000000000001E-12</c:v>
                </c:pt>
                <c:pt idx="9415">
                  <c:v>-4.3819999999999997E-12</c:v>
                </c:pt>
                <c:pt idx="9416">
                  <c:v>-4.3059999999999996E-12</c:v>
                </c:pt>
                <c:pt idx="9417">
                  <c:v>-4.4969999999999999E-12</c:v>
                </c:pt>
                <c:pt idx="9418">
                  <c:v>-4.4689999999999996E-12</c:v>
                </c:pt>
                <c:pt idx="9419">
                  <c:v>-3.1259999999999998E-12</c:v>
                </c:pt>
                <c:pt idx="9420">
                  <c:v>-2.623E-12</c:v>
                </c:pt>
                <c:pt idx="9421">
                  <c:v>-2.025E-12</c:v>
                </c:pt>
                <c:pt idx="9422">
                  <c:v>-4.8709999999999997E-12</c:v>
                </c:pt>
                <c:pt idx="9423">
                  <c:v>-4.6410000000000001E-12</c:v>
                </c:pt>
                <c:pt idx="9424">
                  <c:v>-4.5529999999999997E-12</c:v>
                </c:pt>
                <c:pt idx="9425">
                  <c:v>-6.7169999999999998E-12</c:v>
                </c:pt>
                <c:pt idx="9426">
                  <c:v>4.1789999999999999E-12</c:v>
                </c:pt>
                <c:pt idx="9427">
                  <c:v>-5.617E-12</c:v>
                </c:pt>
                <c:pt idx="9428">
                  <c:v>-1.9609999999999998E-12</c:v>
                </c:pt>
                <c:pt idx="9429">
                  <c:v>-4.2499999999999999E-12</c:v>
                </c:pt>
                <c:pt idx="9430">
                  <c:v>-4.4620000000000002E-12</c:v>
                </c:pt>
                <c:pt idx="9431">
                  <c:v>-4.8369999999999997E-12</c:v>
                </c:pt>
                <c:pt idx="9432">
                  <c:v>-4.6070000000000001E-12</c:v>
                </c:pt>
                <c:pt idx="9433">
                  <c:v>-5.575E-12</c:v>
                </c:pt>
                <c:pt idx="9434">
                  <c:v>-4.4800000000000003E-12</c:v>
                </c:pt>
                <c:pt idx="9435">
                  <c:v>-4.439E-12</c:v>
                </c:pt>
                <c:pt idx="9436">
                  <c:v>-4.5679999999999999E-12</c:v>
                </c:pt>
                <c:pt idx="9437">
                  <c:v>-4.5079999999999998E-12</c:v>
                </c:pt>
                <c:pt idx="9438">
                  <c:v>-4.5469999999999999E-12</c:v>
                </c:pt>
                <c:pt idx="9439">
                  <c:v>-4.5189999999999996E-12</c:v>
                </c:pt>
                <c:pt idx="9440">
                  <c:v>-4.5129999999999999E-12</c:v>
                </c:pt>
                <c:pt idx="9441">
                  <c:v>-4.5330000000000002E-12</c:v>
                </c:pt>
                <c:pt idx="9442">
                  <c:v>-4.4129999999999999E-12</c:v>
                </c:pt>
                <c:pt idx="9443">
                  <c:v>-4.4990000000000001E-12</c:v>
                </c:pt>
                <c:pt idx="9444">
                  <c:v>-4.5570000000000001E-12</c:v>
                </c:pt>
                <c:pt idx="9445">
                  <c:v>-4.586E-12</c:v>
                </c:pt>
                <c:pt idx="9446">
                  <c:v>-4.5479999999999996E-12</c:v>
                </c:pt>
                <c:pt idx="9447">
                  <c:v>-4.6070000000000001E-12</c:v>
                </c:pt>
                <c:pt idx="9448">
                  <c:v>-4.5609999999999996E-12</c:v>
                </c:pt>
                <c:pt idx="9449">
                  <c:v>-3.4229999999999999E-12</c:v>
                </c:pt>
                <c:pt idx="9450">
                  <c:v>7.8119999999999994E-12</c:v>
                </c:pt>
                <c:pt idx="9451">
                  <c:v>-5.4359999999999999E-12</c:v>
                </c:pt>
                <c:pt idx="9452">
                  <c:v>-5.0289999999999997E-12</c:v>
                </c:pt>
                <c:pt idx="9453">
                  <c:v>-4.8579999999999997E-12</c:v>
                </c:pt>
                <c:pt idx="9454">
                  <c:v>-5.0629999999999997E-12</c:v>
                </c:pt>
                <c:pt idx="9455">
                  <c:v>-4.828E-12</c:v>
                </c:pt>
                <c:pt idx="9456">
                  <c:v>-4.7239999999999997E-12</c:v>
                </c:pt>
                <c:pt idx="9457">
                  <c:v>-4.147E-12</c:v>
                </c:pt>
                <c:pt idx="9458">
                  <c:v>-6.6989999999999996E-12</c:v>
                </c:pt>
                <c:pt idx="9459">
                  <c:v>-3.8250000000000004E-12</c:v>
                </c:pt>
                <c:pt idx="9460">
                  <c:v>-4.3070000000000001E-12</c:v>
                </c:pt>
                <c:pt idx="9461">
                  <c:v>-4.565E-12</c:v>
                </c:pt>
                <c:pt idx="9462">
                  <c:v>-4.5819999999999997E-12</c:v>
                </c:pt>
                <c:pt idx="9463">
                  <c:v>-4.5980000000000004E-12</c:v>
                </c:pt>
                <c:pt idx="9464">
                  <c:v>-4.6780000000000001E-12</c:v>
                </c:pt>
                <c:pt idx="9465">
                  <c:v>-3.9929999999999996E-12</c:v>
                </c:pt>
                <c:pt idx="9466">
                  <c:v>-4.5780000000000001E-12</c:v>
                </c:pt>
                <c:pt idx="9467">
                  <c:v>-4.3850000000000004E-12</c:v>
                </c:pt>
                <c:pt idx="9468">
                  <c:v>-4.3490000000000001E-12</c:v>
                </c:pt>
                <c:pt idx="9469">
                  <c:v>-5.0149999999999999E-12</c:v>
                </c:pt>
                <c:pt idx="9470">
                  <c:v>-4.4469999999999999E-12</c:v>
                </c:pt>
                <c:pt idx="9471">
                  <c:v>-4.4399999999999997E-12</c:v>
                </c:pt>
                <c:pt idx="9472">
                  <c:v>-4.544E-12</c:v>
                </c:pt>
                <c:pt idx="9473">
                  <c:v>-4.4789999999999998E-12</c:v>
                </c:pt>
                <c:pt idx="9474">
                  <c:v>-4.4540000000000002E-12</c:v>
                </c:pt>
                <c:pt idx="9475">
                  <c:v>-4.5049999999999999E-12</c:v>
                </c:pt>
                <c:pt idx="9476">
                  <c:v>-4.452E-12</c:v>
                </c:pt>
                <c:pt idx="9477">
                  <c:v>-4.4739999999999997E-12</c:v>
                </c:pt>
                <c:pt idx="9478">
                  <c:v>-4.481E-12</c:v>
                </c:pt>
                <c:pt idx="9479">
                  <c:v>-4.268E-12</c:v>
                </c:pt>
                <c:pt idx="9480">
                  <c:v>-4.1750000000000003E-12</c:v>
                </c:pt>
                <c:pt idx="9481">
                  <c:v>-4.4070000000000001E-12</c:v>
                </c:pt>
                <c:pt idx="9482">
                  <c:v>-4.5640000000000003E-12</c:v>
                </c:pt>
                <c:pt idx="9483">
                  <c:v>-4.502E-12</c:v>
                </c:pt>
                <c:pt idx="9484">
                  <c:v>-4.4830000000000002E-12</c:v>
                </c:pt>
                <c:pt idx="9485">
                  <c:v>-3.633E-12</c:v>
                </c:pt>
                <c:pt idx="9486">
                  <c:v>-4.4640000000000004E-12</c:v>
                </c:pt>
                <c:pt idx="9487">
                  <c:v>-4.665E-12</c:v>
                </c:pt>
                <c:pt idx="9488">
                  <c:v>-2.9349999999999999E-12</c:v>
                </c:pt>
                <c:pt idx="9489">
                  <c:v>-4.4259999999999999E-12</c:v>
                </c:pt>
                <c:pt idx="9490">
                  <c:v>-5.5889999999999997E-12</c:v>
                </c:pt>
                <c:pt idx="9491">
                  <c:v>-4.3739999999999997E-12</c:v>
                </c:pt>
                <c:pt idx="9492">
                  <c:v>-4.4689999999999996E-12</c:v>
                </c:pt>
                <c:pt idx="9493">
                  <c:v>-4.431E-12</c:v>
                </c:pt>
                <c:pt idx="9494">
                  <c:v>-4.4330000000000002E-12</c:v>
                </c:pt>
                <c:pt idx="9495">
                  <c:v>-4.4880000000000003E-12</c:v>
                </c:pt>
                <c:pt idx="9496">
                  <c:v>-4.4800000000000003E-12</c:v>
                </c:pt>
                <c:pt idx="9497">
                  <c:v>-4.4430000000000004E-12</c:v>
                </c:pt>
                <c:pt idx="9498">
                  <c:v>-4.4910000000000001E-12</c:v>
                </c:pt>
                <c:pt idx="9499">
                  <c:v>-4.5220000000000003E-12</c:v>
                </c:pt>
                <c:pt idx="9500">
                  <c:v>-4.5120000000000002E-12</c:v>
                </c:pt>
                <c:pt idx="9501">
                  <c:v>-4.5170000000000002E-12</c:v>
                </c:pt>
                <c:pt idx="9502">
                  <c:v>-4.4869999999999998E-12</c:v>
                </c:pt>
                <c:pt idx="9503">
                  <c:v>-4.4800000000000003E-12</c:v>
                </c:pt>
                <c:pt idx="9504">
                  <c:v>-4.5090000000000003E-12</c:v>
                </c:pt>
                <c:pt idx="9505">
                  <c:v>-4.5369999999999998E-12</c:v>
                </c:pt>
                <c:pt idx="9506">
                  <c:v>-4.4990000000000001E-12</c:v>
                </c:pt>
                <c:pt idx="9507">
                  <c:v>-4.4689999999999996E-12</c:v>
                </c:pt>
                <c:pt idx="9508">
                  <c:v>-3.9570000000000002E-12</c:v>
                </c:pt>
                <c:pt idx="9509">
                  <c:v>-3.8390000000000001E-12</c:v>
                </c:pt>
                <c:pt idx="9510">
                  <c:v>-1.094E-12</c:v>
                </c:pt>
                <c:pt idx="9511">
                  <c:v>-4.6969999999999999E-12</c:v>
                </c:pt>
                <c:pt idx="9512">
                  <c:v>-4.6170000000000002E-12</c:v>
                </c:pt>
                <c:pt idx="9513">
                  <c:v>-4.5490000000000001E-12</c:v>
                </c:pt>
                <c:pt idx="9514">
                  <c:v>-4.5609999999999996E-12</c:v>
                </c:pt>
                <c:pt idx="9515">
                  <c:v>-4.5350000000000004E-12</c:v>
                </c:pt>
                <c:pt idx="9516">
                  <c:v>-4.4460000000000002E-12</c:v>
                </c:pt>
                <c:pt idx="9517">
                  <c:v>-4.5910000000000001E-12</c:v>
                </c:pt>
                <c:pt idx="9518">
                  <c:v>-4.5270000000000004E-12</c:v>
                </c:pt>
                <c:pt idx="9519">
                  <c:v>-4.0170000000000004E-12</c:v>
                </c:pt>
                <c:pt idx="9520">
                  <c:v>-4.4620000000000002E-12</c:v>
                </c:pt>
                <c:pt idx="9521">
                  <c:v>-4.5049999999999999E-12</c:v>
                </c:pt>
                <c:pt idx="9522">
                  <c:v>-4.3250000000000003E-12</c:v>
                </c:pt>
                <c:pt idx="9523">
                  <c:v>-4.4880000000000003E-12</c:v>
                </c:pt>
                <c:pt idx="9524">
                  <c:v>-4.4910000000000001E-12</c:v>
                </c:pt>
                <c:pt idx="9525">
                  <c:v>-4.3289999999999998E-12</c:v>
                </c:pt>
                <c:pt idx="9526">
                  <c:v>-4.4449999999999997E-12</c:v>
                </c:pt>
                <c:pt idx="9527">
                  <c:v>-4.4990000000000001E-12</c:v>
                </c:pt>
                <c:pt idx="9528">
                  <c:v>-5.1229999999999999E-12</c:v>
                </c:pt>
                <c:pt idx="9529">
                  <c:v>-4.3570000000000001E-12</c:v>
                </c:pt>
                <c:pt idx="9530">
                  <c:v>-4.4380000000000003E-12</c:v>
                </c:pt>
                <c:pt idx="9531">
                  <c:v>-4.46E-12</c:v>
                </c:pt>
                <c:pt idx="9532">
                  <c:v>-4.4339999999999999E-12</c:v>
                </c:pt>
                <c:pt idx="9533">
                  <c:v>-4.46E-12</c:v>
                </c:pt>
                <c:pt idx="9534">
                  <c:v>-4.4170000000000003E-12</c:v>
                </c:pt>
                <c:pt idx="9535">
                  <c:v>-5.5069999999999999E-12</c:v>
                </c:pt>
                <c:pt idx="9536">
                  <c:v>6.0943999999999994E-11</c:v>
                </c:pt>
                <c:pt idx="9537">
                  <c:v>-1.921E-12</c:v>
                </c:pt>
                <c:pt idx="9538">
                  <c:v>-4.8709999999999997E-12</c:v>
                </c:pt>
                <c:pt idx="9539">
                  <c:v>-4.9179999999999998E-12</c:v>
                </c:pt>
                <c:pt idx="9540">
                  <c:v>-4.7739999999999997E-12</c:v>
                </c:pt>
                <c:pt idx="9541">
                  <c:v>-4.7330000000000001E-12</c:v>
                </c:pt>
                <c:pt idx="9542">
                  <c:v>-4.6560000000000004E-12</c:v>
                </c:pt>
                <c:pt idx="9543">
                  <c:v>-4.7880000000000002E-12</c:v>
                </c:pt>
                <c:pt idx="9544">
                  <c:v>-4.715E-12</c:v>
                </c:pt>
                <c:pt idx="9545">
                  <c:v>-4.6999999999999998E-12</c:v>
                </c:pt>
                <c:pt idx="9546">
                  <c:v>-5.212E-12</c:v>
                </c:pt>
                <c:pt idx="9547">
                  <c:v>-6.7769999999999999E-12</c:v>
                </c:pt>
                <c:pt idx="9548">
                  <c:v>-5.191E-12</c:v>
                </c:pt>
                <c:pt idx="9549">
                  <c:v>-4.6129999999999998E-12</c:v>
                </c:pt>
                <c:pt idx="9550">
                  <c:v>-4.5209999999999998E-12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3022-1B40-8594-A33D3C6644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01371152"/>
        <c:axId val="938253696"/>
      </c:scatterChart>
      <c:valAx>
        <c:axId val="1003300768"/>
        <c:scaling>
          <c:orientation val="minMax"/>
          <c:max val="1500"/>
          <c:min val="1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003113504"/>
        <c:crosses val="autoZero"/>
        <c:crossBetween val="midCat"/>
      </c:valAx>
      <c:valAx>
        <c:axId val="1003113504"/>
        <c:scaling>
          <c:orientation val="minMax"/>
          <c:max val="90"/>
          <c:min val="7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003300768"/>
        <c:crosses val="autoZero"/>
        <c:crossBetween val="midCat"/>
      </c:valAx>
      <c:valAx>
        <c:axId val="938253696"/>
        <c:scaling>
          <c:orientation val="minMax"/>
          <c:max val="0"/>
          <c:min val="-4.0000000000000023E-11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001371152"/>
        <c:crosses val="max"/>
        <c:crossBetween val="midCat"/>
      </c:valAx>
      <c:valAx>
        <c:axId val="100137115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93825369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Sheet1!$D$1</c:f>
              <c:strCache>
                <c:ptCount val="1"/>
                <c:pt idx="0">
                  <c:v>ext_temp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Sheet1!$B$2:$B$406</c:f>
              <c:numCache>
                <c:formatCode>General</c:formatCode>
                <c:ptCount val="405"/>
                <c:pt idx="0">
                  <c:v>2.4419339999999998</c:v>
                </c:pt>
                <c:pt idx="1">
                  <c:v>4.9434259999999997</c:v>
                </c:pt>
                <c:pt idx="2">
                  <c:v>7.4160259999999996</c:v>
                </c:pt>
                <c:pt idx="3">
                  <c:v>9.894838</c:v>
                </c:pt>
                <c:pt idx="4">
                  <c:v>12.3728</c:v>
                </c:pt>
                <c:pt idx="5">
                  <c:v>14.851774000000001</c:v>
                </c:pt>
                <c:pt idx="6">
                  <c:v>17.308975</c:v>
                </c:pt>
                <c:pt idx="7">
                  <c:v>19.770948000000001</c:v>
                </c:pt>
                <c:pt idx="8">
                  <c:v>22.241586000000002</c:v>
                </c:pt>
                <c:pt idx="9">
                  <c:v>24.725605000000002</c:v>
                </c:pt>
                <c:pt idx="10">
                  <c:v>27.187935</c:v>
                </c:pt>
                <c:pt idx="11">
                  <c:v>29.665907000000001</c:v>
                </c:pt>
                <c:pt idx="12">
                  <c:v>32.139650000000003</c:v>
                </c:pt>
                <c:pt idx="13">
                  <c:v>34.620049000000002</c:v>
                </c:pt>
                <c:pt idx="14">
                  <c:v>37.076771000000001</c:v>
                </c:pt>
                <c:pt idx="15">
                  <c:v>39.554240999999998</c:v>
                </c:pt>
                <c:pt idx="16">
                  <c:v>42.017156999999997</c:v>
                </c:pt>
                <c:pt idx="17">
                  <c:v>44.480922999999997</c:v>
                </c:pt>
                <c:pt idx="18">
                  <c:v>46.936096999999997</c:v>
                </c:pt>
                <c:pt idx="19">
                  <c:v>49.401291999999998</c:v>
                </c:pt>
                <c:pt idx="20">
                  <c:v>51.857016000000002</c:v>
                </c:pt>
                <c:pt idx="21">
                  <c:v>54.352736</c:v>
                </c:pt>
                <c:pt idx="22">
                  <c:v>56.813859999999998</c:v>
                </c:pt>
                <c:pt idx="23">
                  <c:v>59.272395000000003</c:v>
                </c:pt>
                <c:pt idx="24">
                  <c:v>61.731242999999999</c:v>
                </c:pt>
                <c:pt idx="25">
                  <c:v>64.218943999999993</c:v>
                </c:pt>
                <c:pt idx="26">
                  <c:v>66.676257000000007</c:v>
                </c:pt>
                <c:pt idx="27">
                  <c:v>69.150443999999993</c:v>
                </c:pt>
                <c:pt idx="28">
                  <c:v>71.628127000000006</c:v>
                </c:pt>
                <c:pt idx="29">
                  <c:v>74.088251999999997</c:v>
                </c:pt>
                <c:pt idx="30">
                  <c:v>76.546142000000003</c:v>
                </c:pt>
                <c:pt idx="31">
                  <c:v>79.012371000000002</c:v>
                </c:pt>
                <c:pt idx="32">
                  <c:v>81.471335999999994</c:v>
                </c:pt>
                <c:pt idx="33">
                  <c:v>83.932784999999996</c:v>
                </c:pt>
                <c:pt idx="34">
                  <c:v>86.390541999999996</c:v>
                </c:pt>
                <c:pt idx="35">
                  <c:v>88.864547999999999</c:v>
                </c:pt>
                <c:pt idx="36">
                  <c:v>91.335921999999997</c:v>
                </c:pt>
                <c:pt idx="37">
                  <c:v>93.791560000000004</c:v>
                </c:pt>
                <c:pt idx="38">
                  <c:v>96.256654999999995</c:v>
                </c:pt>
                <c:pt idx="39">
                  <c:v>98.717594000000005</c:v>
                </c:pt>
                <c:pt idx="40">
                  <c:v>101.172113</c:v>
                </c:pt>
                <c:pt idx="41">
                  <c:v>103.640928</c:v>
                </c:pt>
                <c:pt idx="42">
                  <c:v>106.097191</c:v>
                </c:pt>
                <c:pt idx="43">
                  <c:v>108.559448</c:v>
                </c:pt>
                <c:pt idx="44">
                  <c:v>111.024603</c:v>
                </c:pt>
                <c:pt idx="45">
                  <c:v>113.49736300000001</c:v>
                </c:pt>
                <c:pt idx="46">
                  <c:v>115.95558200000001</c:v>
                </c:pt>
                <c:pt idx="47">
                  <c:v>118.448813</c:v>
                </c:pt>
                <c:pt idx="48">
                  <c:v>120.914213</c:v>
                </c:pt>
                <c:pt idx="49">
                  <c:v>123.391019</c:v>
                </c:pt>
                <c:pt idx="50">
                  <c:v>125.866429</c:v>
                </c:pt>
                <c:pt idx="51">
                  <c:v>128.34617299999999</c:v>
                </c:pt>
                <c:pt idx="52">
                  <c:v>130.82495700000001</c:v>
                </c:pt>
                <c:pt idx="53">
                  <c:v>133.28072599999999</c:v>
                </c:pt>
                <c:pt idx="54">
                  <c:v>135.746264</c:v>
                </c:pt>
                <c:pt idx="55">
                  <c:v>138.20344800000001</c:v>
                </c:pt>
                <c:pt idx="56">
                  <c:v>140.661643</c:v>
                </c:pt>
                <c:pt idx="57">
                  <c:v>143.12099699999999</c:v>
                </c:pt>
                <c:pt idx="58">
                  <c:v>145.586761</c:v>
                </c:pt>
                <c:pt idx="59">
                  <c:v>148.04532</c:v>
                </c:pt>
                <c:pt idx="60">
                  <c:v>150.50529299999999</c:v>
                </c:pt>
                <c:pt idx="61">
                  <c:v>152.97274100000001</c:v>
                </c:pt>
                <c:pt idx="62">
                  <c:v>155.446979</c:v>
                </c:pt>
                <c:pt idx="63">
                  <c:v>157.901951</c:v>
                </c:pt>
                <c:pt idx="64">
                  <c:v>160.38515599999999</c:v>
                </c:pt>
                <c:pt idx="65">
                  <c:v>162.86403799999999</c:v>
                </c:pt>
                <c:pt idx="66">
                  <c:v>165.32324700000001</c:v>
                </c:pt>
                <c:pt idx="67">
                  <c:v>167.79617099999999</c:v>
                </c:pt>
                <c:pt idx="68">
                  <c:v>170.25480099999999</c:v>
                </c:pt>
                <c:pt idx="69">
                  <c:v>172.721217</c:v>
                </c:pt>
                <c:pt idx="70">
                  <c:v>175.17790199999999</c:v>
                </c:pt>
                <c:pt idx="71">
                  <c:v>177.645904</c:v>
                </c:pt>
                <c:pt idx="72">
                  <c:v>180.10274100000001</c:v>
                </c:pt>
                <c:pt idx="73">
                  <c:v>182.59779</c:v>
                </c:pt>
                <c:pt idx="74">
                  <c:v>185.05324300000001</c:v>
                </c:pt>
                <c:pt idx="75">
                  <c:v>187.520995</c:v>
                </c:pt>
                <c:pt idx="76">
                  <c:v>189.99471399999999</c:v>
                </c:pt>
                <c:pt idx="77">
                  <c:v>192.46182200000001</c:v>
                </c:pt>
                <c:pt idx="78">
                  <c:v>194.93362200000001</c:v>
                </c:pt>
                <c:pt idx="79">
                  <c:v>197.42987299999999</c:v>
                </c:pt>
                <c:pt idx="80">
                  <c:v>199.88723300000001</c:v>
                </c:pt>
                <c:pt idx="81">
                  <c:v>202.34544099999999</c:v>
                </c:pt>
                <c:pt idx="82">
                  <c:v>204.80590100000001</c:v>
                </c:pt>
                <c:pt idx="83">
                  <c:v>207.27256199999999</c:v>
                </c:pt>
                <c:pt idx="84">
                  <c:v>209.73856499999999</c:v>
                </c:pt>
                <c:pt idx="85">
                  <c:v>212.19589099999999</c:v>
                </c:pt>
                <c:pt idx="86">
                  <c:v>214.654967</c:v>
                </c:pt>
                <c:pt idx="87">
                  <c:v>217.13135800000001</c:v>
                </c:pt>
                <c:pt idx="88">
                  <c:v>219.59672499999999</c:v>
                </c:pt>
                <c:pt idx="89">
                  <c:v>222.07315199999999</c:v>
                </c:pt>
                <c:pt idx="90">
                  <c:v>224.53168199999999</c:v>
                </c:pt>
                <c:pt idx="91">
                  <c:v>226.990916</c:v>
                </c:pt>
                <c:pt idx="92">
                  <c:v>229.45574999999999</c:v>
                </c:pt>
                <c:pt idx="93">
                  <c:v>231.93558400000001</c:v>
                </c:pt>
                <c:pt idx="94">
                  <c:v>234.39057</c:v>
                </c:pt>
                <c:pt idx="95">
                  <c:v>236.859397</c:v>
                </c:pt>
                <c:pt idx="96">
                  <c:v>239.31987899999999</c:v>
                </c:pt>
                <c:pt idx="97">
                  <c:v>241.79293200000001</c:v>
                </c:pt>
                <c:pt idx="98">
                  <c:v>244.25214299999999</c:v>
                </c:pt>
                <c:pt idx="99">
                  <c:v>246.71454600000001</c:v>
                </c:pt>
                <c:pt idx="100">
                  <c:v>249.180699</c:v>
                </c:pt>
                <c:pt idx="101">
                  <c:v>251.635942</c:v>
                </c:pt>
                <c:pt idx="102">
                  <c:v>254.10127399999999</c:v>
                </c:pt>
                <c:pt idx="103">
                  <c:v>256.571417</c:v>
                </c:pt>
                <c:pt idx="104">
                  <c:v>259.02344499999998</c:v>
                </c:pt>
                <c:pt idx="105">
                  <c:v>261.49709899999999</c:v>
                </c:pt>
                <c:pt idx="106">
                  <c:v>263.97089299999999</c:v>
                </c:pt>
                <c:pt idx="107">
                  <c:v>266.43684999999999</c:v>
                </c:pt>
                <c:pt idx="108">
                  <c:v>268.918159</c:v>
                </c:pt>
                <c:pt idx="109">
                  <c:v>271.38935099999998</c:v>
                </c:pt>
                <c:pt idx="110">
                  <c:v>273.84723500000001</c:v>
                </c:pt>
                <c:pt idx="111">
                  <c:v>276.31374099999999</c:v>
                </c:pt>
                <c:pt idx="112">
                  <c:v>278.78843899999998</c:v>
                </c:pt>
                <c:pt idx="113">
                  <c:v>281.26855899999998</c:v>
                </c:pt>
                <c:pt idx="114">
                  <c:v>283.72614099999998</c:v>
                </c:pt>
                <c:pt idx="115">
                  <c:v>286.222532</c:v>
                </c:pt>
                <c:pt idx="116">
                  <c:v>288.68187799999998</c:v>
                </c:pt>
                <c:pt idx="117">
                  <c:v>291.15928300000002</c:v>
                </c:pt>
                <c:pt idx="118">
                  <c:v>293.61724299999997</c:v>
                </c:pt>
                <c:pt idx="119">
                  <c:v>296.078239</c:v>
                </c:pt>
                <c:pt idx="120">
                  <c:v>298.54489000000001</c:v>
                </c:pt>
                <c:pt idx="121">
                  <c:v>301.02033299999999</c:v>
                </c:pt>
                <c:pt idx="122">
                  <c:v>303.47483599999998</c:v>
                </c:pt>
                <c:pt idx="123">
                  <c:v>305.94406199999997</c:v>
                </c:pt>
                <c:pt idx="124">
                  <c:v>308.41390000000001</c:v>
                </c:pt>
                <c:pt idx="125">
                  <c:v>310.89803699999999</c:v>
                </c:pt>
                <c:pt idx="126">
                  <c:v>313.356405</c:v>
                </c:pt>
                <c:pt idx="127">
                  <c:v>315.84887500000002</c:v>
                </c:pt>
                <c:pt idx="128">
                  <c:v>318.31439</c:v>
                </c:pt>
                <c:pt idx="129">
                  <c:v>320.77155699999997</c:v>
                </c:pt>
                <c:pt idx="130">
                  <c:v>323.22974699999997</c:v>
                </c:pt>
                <c:pt idx="131">
                  <c:v>325.71064100000001</c:v>
                </c:pt>
                <c:pt idx="132">
                  <c:v>328.16738700000002</c:v>
                </c:pt>
                <c:pt idx="133">
                  <c:v>330.64227599999998</c:v>
                </c:pt>
                <c:pt idx="134">
                  <c:v>333.11291199999999</c:v>
                </c:pt>
                <c:pt idx="135">
                  <c:v>335.58525900000001</c:v>
                </c:pt>
                <c:pt idx="136">
                  <c:v>338.04999199999997</c:v>
                </c:pt>
                <c:pt idx="137">
                  <c:v>340.52758299999999</c:v>
                </c:pt>
                <c:pt idx="138">
                  <c:v>342.98565200000002</c:v>
                </c:pt>
                <c:pt idx="139">
                  <c:v>345.44795699999997</c:v>
                </c:pt>
                <c:pt idx="140">
                  <c:v>347.90724299999999</c:v>
                </c:pt>
                <c:pt idx="141">
                  <c:v>350.41530999999998</c:v>
                </c:pt>
                <c:pt idx="142">
                  <c:v>352.89157</c:v>
                </c:pt>
                <c:pt idx="143">
                  <c:v>355.37136600000002</c:v>
                </c:pt>
                <c:pt idx="144">
                  <c:v>357.84797400000002</c:v>
                </c:pt>
                <c:pt idx="145">
                  <c:v>360.33727099999999</c:v>
                </c:pt>
                <c:pt idx="146">
                  <c:v>362.81868800000001</c:v>
                </c:pt>
                <c:pt idx="147">
                  <c:v>365.29615699999999</c:v>
                </c:pt>
                <c:pt idx="148">
                  <c:v>367.77288199999998</c:v>
                </c:pt>
                <c:pt idx="149">
                  <c:v>370.22930200000002</c:v>
                </c:pt>
                <c:pt idx="150">
                  <c:v>372.70680499999997</c:v>
                </c:pt>
                <c:pt idx="151">
                  <c:v>375.201278</c:v>
                </c:pt>
                <c:pt idx="152">
                  <c:v>377.67707100000001</c:v>
                </c:pt>
                <c:pt idx="153">
                  <c:v>380.17087199999997</c:v>
                </c:pt>
                <c:pt idx="154">
                  <c:v>382.648347</c:v>
                </c:pt>
                <c:pt idx="155">
                  <c:v>385.12582400000002</c:v>
                </c:pt>
                <c:pt idx="156">
                  <c:v>387.605054</c:v>
                </c:pt>
                <c:pt idx="157">
                  <c:v>390.07827200000003</c:v>
                </c:pt>
                <c:pt idx="158">
                  <c:v>392.558109</c:v>
                </c:pt>
                <c:pt idx="159">
                  <c:v>395.02781700000003</c:v>
                </c:pt>
                <c:pt idx="160">
                  <c:v>397.495092</c:v>
                </c:pt>
                <c:pt idx="161">
                  <c:v>399.987078</c:v>
                </c:pt>
                <c:pt idx="162">
                  <c:v>402.463369</c:v>
                </c:pt>
                <c:pt idx="163">
                  <c:v>404.96089899999998</c:v>
                </c:pt>
                <c:pt idx="164">
                  <c:v>407.43136500000003</c:v>
                </c:pt>
                <c:pt idx="165">
                  <c:v>409.89178399999997</c:v>
                </c:pt>
                <c:pt idx="166">
                  <c:v>412.37395099999998</c:v>
                </c:pt>
                <c:pt idx="167">
                  <c:v>414.87804</c:v>
                </c:pt>
                <c:pt idx="168">
                  <c:v>417.34366699999998</c:v>
                </c:pt>
                <c:pt idx="169">
                  <c:v>419.801897</c:v>
                </c:pt>
                <c:pt idx="170">
                  <c:v>422.26573300000001</c:v>
                </c:pt>
                <c:pt idx="171">
                  <c:v>424.74330800000001</c:v>
                </c:pt>
                <c:pt idx="172">
                  <c:v>427.20359100000002</c:v>
                </c:pt>
                <c:pt idx="173">
                  <c:v>429.66291699999999</c:v>
                </c:pt>
                <c:pt idx="174">
                  <c:v>432.12580200000002</c:v>
                </c:pt>
                <c:pt idx="175">
                  <c:v>434.60315900000001</c:v>
                </c:pt>
                <c:pt idx="176">
                  <c:v>437.07887599999998</c:v>
                </c:pt>
                <c:pt idx="177">
                  <c:v>439.54227500000002</c:v>
                </c:pt>
                <c:pt idx="178">
                  <c:v>442.01873000000001</c:v>
                </c:pt>
                <c:pt idx="179">
                  <c:v>444.489755</c:v>
                </c:pt>
                <c:pt idx="180">
                  <c:v>446.95314300000001</c:v>
                </c:pt>
                <c:pt idx="181">
                  <c:v>449.43299400000001</c:v>
                </c:pt>
                <c:pt idx="182">
                  <c:v>451.894274</c:v>
                </c:pt>
                <c:pt idx="183">
                  <c:v>454.35681399999999</c:v>
                </c:pt>
                <c:pt idx="184">
                  <c:v>456.81491699999998</c:v>
                </c:pt>
                <c:pt idx="185">
                  <c:v>459.29577599999999</c:v>
                </c:pt>
                <c:pt idx="186">
                  <c:v>461.76938000000001</c:v>
                </c:pt>
                <c:pt idx="187">
                  <c:v>464.27708000000001</c:v>
                </c:pt>
                <c:pt idx="188">
                  <c:v>466.73587400000002</c:v>
                </c:pt>
                <c:pt idx="189">
                  <c:v>469.20300800000001</c:v>
                </c:pt>
                <c:pt idx="190">
                  <c:v>471.65635300000002</c:v>
                </c:pt>
                <c:pt idx="191">
                  <c:v>474.12109600000002</c:v>
                </c:pt>
                <c:pt idx="192">
                  <c:v>476.58589999999998</c:v>
                </c:pt>
                <c:pt idx="193">
                  <c:v>479.04900199999997</c:v>
                </c:pt>
                <c:pt idx="194">
                  <c:v>481.50785500000001</c:v>
                </c:pt>
                <c:pt idx="195">
                  <c:v>483.96923800000002</c:v>
                </c:pt>
                <c:pt idx="196">
                  <c:v>486.42890899999998</c:v>
                </c:pt>
                <c:pt idx="197">
                  <c:v>488.887291</c:v>
                </c:pt>
                <c:pt idx="198">
                  <c:v>491.35000200000002</c:v>
                </c:pt>
                <c:pt idx="199">
                  <c:v>493.81322599999999</c:v>
                </c:pt>
                <c:pt idx="200">
                  <c:v>496.26857200000001</c:v>
                </c:pt>
                <c:pt idx="201">
                  <c:v>498.73740400000003</c:v>
                </c:pt>
                <c:pt idx="202">
                  <c:v>501.20992100000001</c:v>
                </c:pt>
                <c:pt idx="203">
                  <c:v>503.66906899999998</c:v>
                </c:pt>
                <c:pt idx="204">
                  <c:v>506.13476200000002</c:v>
                </c:pt>
                <c:pt idx="205">
                  <c:v>508.594922</c:v>
                </c:pt>
                <c:pt idx="206">
                  <c:v>511.058018</c:v>
                </c:pt>
                <c:pt idx="207">
                  <c:v>513.51511800000003</c:v>
                </c:pt>
                <c:pt idx="208">
                  <c:v>515.98043199999995</c:v>
                </c:pt>
                <c:pt idx="209">
                  <c:v>518.43561499999998</c:v>
                </c:pt>
                <c:pt idx="210">
                  <c:v>520.91612099999998</c:v>
                </c:pt>
                <c:pt idx="211">
                  <c:v>523.37781299999995</c:v>
                </c:pt>
                <c:pt idx="212">
                  <c:v>525.85273600000005</c:v>
                </c:pt>
                <c:pt idx="213">
                  <c:v>528.31814199999997</c:v>
                </c:pt>
                <c:pt idx="214">
                  <c:v>530.77966700000002</c:v>
                </c:pt>
                <c:pt idx="215">
                  <c:v>533.27066200000002</c:v>
                </c:pt>
                <c:pt idx="216">
                  <c:v>535.73467100000005</c:v>
                </c:pt>
                <c:pt idx="217">
                  <c:v>538.19322999999997</c:v>
                </c:pt>
                <c:pt idx="218">
                  <c:v>540.65042500000004</c:v>
                </c:pt>
                <c:pt idx="219">
                  <c:v>543.11597200000006</c:v>
                </c:pt>
                <c:pt idx="220">
                  <c:v>545.56724899999995</c:v>
                </c:pt>
                <c:pt idx="221">
                  <c:v>548.03585799999996</c:v>
                </c:pt>
                <c:pt idx="222">
                  <c:v>550.48925399999996</c:v>
                </c:pt>
                <c:pt idx="223">
                  <c:v>552.94354299999998</c:v>
                </c:pt>
                <c:pt idx="224">
                  <c:v>555.39740300000005</c:v>
                </c:pt>
                <c:pt idx="225">
                  <c:v>557.86310000000003</c:v>
                </c:pt>
                <c:pt idx="226">
                  <c:v>560.31912999999997</c:v>
                </c:pt>
                <c:pt idx="227">
                  <c:v>562.783545</c:v>
                </c:pt>
                <c:pt idx="228">
                  <c:v>565.24995899999999</c:v>
                </c:pt>
                <c:pt idx="229">
                  <c:v>567.70288600000003</c:v>
                </c:pt>
                <c:pt idx="230">
                  <c:v>570.16378799999995</c:v>
                </c:pt>
                <c:pt idx="231">
                  <c:v>572.63397599999996</c:v>
                </c:pt>
                <c:pt idx="232">
                  <c:v>575.08956699999999</c:v>
                </c:pt>
                <c:pt idx="233">
                  <c:v>577.57060300000001</c:v>
                </c:pt>
                <c:pt idx="234">
                  <c:v>580.02783899999997</c:v>
                </c:pt>
                <c:pt idx="235">
                  <c:v>582.48653400000001</c:v>
                </c:pt>
                <c:pt idx="236">
                  <c:v>584.95478900000001</c:v>
                </c:pt>
                <c:pt idx="237">
                  <c:v>587.41863699999999</c:v>
                </c:pt>
                <c:pt idx="238">
                  <c:v>589.87195099999997</c:v>
                </c:pt>
                <c:pt idx="239">
                  <c:v>592.33491000000004</c:v>
                </c:pt>
                <c:pt idx="240">
                  <c:v>594.80114100000003</c:v>
                </c:pt>
                <c:pt idx="241">
                  <c:v>597.27275199999997</c:v>
                </c:pt>
                <c:pt idx="242">
                  <c:v>599.73905999999999</c:v>
                </c:pt>
                <c:pt idx="243">
                  <c:v>602.20737499999996</c:v>
                </c:pt>
                <c:pt idx="244">
                  <c:v>604.67095500000005</c:v>
                </c:pt>
                <c:pt idx="245">
                  <c:v>607.14574300000004</c:v>
                </c:pt>
                <c:pt idx="246">
                  <c:v>609.59535000000005</c:v>
                </c:pt>
                <c:pt idx="247">
                  <c:v>612.05214000000001</c:v>
                </c:pt>
                <c:pt idx="248">
                  <c:v>614.51306099999999</c:v>
                </c:pt>
                <c:pt idx="249">
                  <c:v>616.97393899999997</c:v>
                </c:pt>
                <c:pt idx="250">
                  <c:v>619.44115799999997</c:v>
                </c:pt>
                <c:pt idx="251">
                  <c:v>621.91812600000003</c:v>
                </c:pt>
                <c:pt idx="252">
                  <c:v>624.37091599999997</c:v>
                </c:pt>
                <c:pt idx="253">
                  <c:v>626.83508099999995</c:v>
                </c:pt>
                <c:pt idx="254">
                  <c:v>629.29911300000003</c:v>
                </c:pt>
                <c:pt idx="255">
                  <c:v>631.77286600000002</c:v>
                </c:pt>
                <c:pt idx="256">
                  <c:v>634.23120400000005</c:v>
                </c:pt>
                <c:pt idx="257">
                  <c:v>636.71319000000005</c:v>
                </c:pt>
                <c:pt idx="258">
                  <c:v>639.17122700000004</c:v>
                </c:pt>
                <c:pt idx="259">
                  <c:v>641.62790199999995</c:v>
                </c:pt>
                <c:pt idx="260">
                  <c:v>644.08031500000004</c:v>
                </c:pt>
                <c:pt idx="261">
                  <c:v>646.539942</c:v>
                </c:pt>
                <c:pt idx="262">
                  <c:v>648.99427800000001</c:v>
                </c:pt>
                <c:pt idx="263">
                  <c:v>651.45424700000001</c:v>
                </c:pt>
                <c:pt idx="264">
                  <c:v>653.92224099999999</c:v>
                </c:pt>
                <c:pt idx="265">
                  <c:v>656.37872100000004</c:v>
                </c:pt>
                <c:pt idx="266">
                  <c:v>658.84343699999999</c:v>
                </c:pt>
                <c:pt idx="267">
                  <c:v>661.30787299999997</c:v>
                </c:pt>
                <c:pt idx="268">
                  <c:v>663.76596199999994</c:v>
                </c:pt>
                <c:pt idx="269">
                  <c:v>666.21904199999994</c:v>
                </c:pt>
                <c:pt idx="270">
                  <c:v>668.68534299999999</c:v>
                </c:pt>
                <c:pt idx="271">
                  <c:v>671.14112599999999</c:v>
                </c:pt>
                <c:pt idx="272">
                  <c:v>673.60641199999998</c:v>
                </c:pt>
                <c:pt idx="273">
                  <c:v>676.06322999999998</c:v>
                </c:pt>
                <c:pt idx="274">
                  <c:v>678.53218700000002</c:v>
                </c:pt>
                <c:pt idx="275">
                  <c:v>680.98437200000001</c:v>
                </c:pt>
                <c:pt idx="276">
                  <c:v>683.44930099999999</c:v>
                </c:pt>
                <c:pt idx="277">
                  <c:v>685.90890999999999</c:v>
                </c:pt>
                <c:pt idx="278">
                  <c:v>688.37588500000004</c:v>
                </c:pt>
                <c:pt idx="279">
                  <c:v>690.83180100000004</c:v>
                </c:pt>
                <c:pt idx="280">
                  <c:v>693.29139199999997</c:v>
                </c:pt>
                <c:pt idx="281">
                  <c:v>695.75767399999995</c:v>
                </c:pt>
                <c:pt idx="282">
                  <c:v>698.21783900000003</c:v>
                </c:pt>
                <c:pt idx="283">
                  <c:v>700.68226000000004</c:v>
                </c:pt>
                <c:pt idx="284">
                  <c:v>703.14102800000001</c:v>
                </c:pt>
                <c:pt idx="285">
                  <c:v>705.59459600000002</c:v>
                </c:pt>
                <c:pt idx="286">
                  <c:v>708.06194300000004</c:v>
                </c:pt>
                <c:pt idx="287">
                  <c:v>710.52097100000003</c:v>
                </c:pt>
                <c:pt idx="288">
                  <c:v>712.98225500000001</c:v>
                </c:pt>
                <c:pt idx="289">
                  <c:v>715.45740599999999</c:v>
                </c:pt>
                <c:pt idx="290">
                  <c:v>717.92374700000005</c:v>
                </c:pt>
                <c:pt idx="291">
                  <c:v>720.383105</c:v>
                </c:pt>
                <c:pt idx="292">
                  <c:v>722.836142</c:v>
                </c:pt>
                <c:pt idx="293">
                  <c:v>725.29863999999998</c:v>
                </c:pt>
                <c:pt idx="294">
                  <c:v>727.76604799999996</c:v>
                </c:pt>
                <c:pt idx="295">
                  <c:v>730.21979199999998</c:v>
                </c:pt>
                <c:pt idx="296">
                  <c:v>732.67089799999997</c:v>
                </c:pt>
                <c:pt idx="297">
                  <c:v>735.12902299999996</c:v>
                </c:pt>
                <c:pt idx="298">
                  <c:v>737.58617300000003</c:v>
                </c:pt>
                <c:pt idx="299">
                  <c:v>740.03864199999998</c:v>
                </c:pt>
                <c:pt idx="300">
                  <c:v>742.49804900000004</c:v>
                </c:pt>
                <c:pt idx="301">
                  <c:v>744.95579799999996</c:v>
                </c:pt>
                <c:pt idx="302">
                  <c:v>747.42410099999995</c:v>
                </c:pt>
                <c:pt idx="303">
                  <c:v>749.89471200000003</c:v>
                </c:pt>
                <c:pt idx="304">
                  <c:v>752.36366799999996</c:v>
                </c:pt>
                <c:pt idx="305">
                  <c:v>754.82099900000003</c:v>
                </c:pt>
                <c:pt idx="306">
                  <c:v>757.28394100000003</c:v>
                </c:pt>
                <c:pt idx="307">
                  <c:v>759.73909800000001</c:v>
                </c:pt>
                <c:pt idx="308">
                  <c:v>762.20666900000003</c:v>
                </c:pt>
                <c:pt idx="309">
                  <c:v>764.66592100000003</c:v>
                </c:pt>
                <c:pt idx="310">
                  <c:v>767.12962300000004</c:v>
                </c:pt>
                <c:pt idx="311">
                  <c:v>769.58300199999996</c:v>
                </c:pt>
                <c:pt idx="312">
                  <c:v>772.04914900000006</c:v>
                </c:pt>
                <c:pt idx="313">
                  <c:v>774.52544799999998</c:v>
                </c:pt>
                <c:pt idx="314">
                  <c:v>776.98253099999999</c:v>
                </c:pt>
                <c:pt idx="315">
                  <c:v>779.44334900000001</c:v>
                </c:pt>
                <c:pt idx="316">
                  <c:v>781.92364499999996</c:v>
                </c:pt>
                <c:pt idx="317">
                  <c:v>784.38806999999997</c:v>
                </c:pt>
                <c:pt idx="318">
                  <c:v>786.84461999999996</c:v>
                </c:pt>
                <c:pt idx="319">
                  <c:v>789.30344400000001</c:v>
                </c:pt>
                <c:pt idx="320">
                  <c:v>791.77200900000003</c:v>
                </c:pt>
                <c:pt idx="321">
                  <c:v>794.22960499999999</c:v>
                </c:pt>
                <c:pt idx="322">
                  <c:v>796.68540599999994</c:v>
                </c:pt>
                <c:pt idx="323">
                  <c:v>799.15385100000003</c:v>
                </c:pt>
                <c:pt idx="324">
                  <c:v>801.60822599999995</c:v>
                </c:pt>
                <c:pt idx="325">
                  <c:v>804.07786399999998</c:v>
                </c:pt>
                <c:pt idx="326">
                  <c:v>806.53131199999996</c:v>
                </c:pt>
                <c:pt idx="327">
                  <c:v>808.99486300000001</c:v>
                </c:pt>
                <c:pt idx="328">
                  <c:v>811.45394999999996</c:v>
                </c:pt>
                <c:pt idx="329">
                  <c:v>813.93261600000005</c:v>
                </c:pt>
                <c:pt idx="330">
                  <c:v>816.39837</c:v>
                </c:pt>
                <c:pt idx="331">
                  <c:v>818.85597600000006</c:v>
                </c:pt>
                <c:pt idx="332">
                  <c:v>821.31479000000002</c:v>
                </c:pt>
                <c:pt idx="333">
                  <c:v>823.77822200000003</c:v>
                </c:pt>
                <c:pt idx="334">
                  <c:v>826.24855400000001</c:v>
                </c:pt>
                <c:pt idx="335">
                  <c:v>828.71462499999996</c:v>
                </c:pt>
                <c:pt idx="336">
                  <c:v>831.17514200000005</c:v>
                </c:pt>
                <c:pt idx="337">
                  <c:v>833.63730699999996</c:v>
                </c:pt>
                <c:pt idx="338">
                  <c:v>836.11399400000005</c:v>
                </c:pt>
                <c:pt idx="339">
                  <c:v>838.57058199999994</c:v>
                </c:pt>
                <c:pt idx="340">
                  <c:v>841.035664</c:v>
                </c:pt>
                <c:pt idx="341">
                  <c:v>843.49906999999996</c:v>
                </c:pt>
                <c:pt idx="342">
                  <c:v>845.95570299999997</c:v>
                </c:pt>
                <c:pt idx="343">
                  <c:v>848.42036800000005</c:v>
                </c:pt>
                <c:pt idx="344">
                  <c:v>850.87964699999998</c:v>
                </c:pt>
                <c:pt idx="345">
                  <c:v>853.346586</c:v>
                </c:pt>
                <c:pt idx="346">
                  <c:v>855.82080199999996</c:v>
                </c:pt>
                <c:pt idx="347">
                  <c:v>858.277378</c:v>
                </c:pt>
                <c:pt idx="348">
                  <c:v>860.74562300000002</c:v>
                </c:pt>
                <c:pt idx="349">
                  <c:v>863.20282899999995</c:v>
                </c:pt>
                <c:pt idx="350">
                  <c:v>865.66979600000002</c:v>
                </c:pt>
                <c:pt idx="351">
                  <c:v>868.12709900000004</c:v>
                </c:pt>
                <c:pt idx="352">
                  <c:v>870.58454099999994</c:v>
                </c:pt>
                <c:pt idx="353">
                  <c:v>873.04856299999994</c:v>
                </c:pt>
                <c:pt idx="354">
                  <c:v>875.52754100000004</c:v>
                </c:pt>
                <c:pt idx="355">
                  <c:v>878.003243</c:v>
                </c:pt>
                <c:pt idx="356">
                  <c:v>880.46029599999997</c:v>
                </c:pt>
                <c:pt idx="357">
                  <c:v>882.92444399999999</c:v>
                </c:pt>
                <c:pt idx="358">
                  <c:v>885.38141499999995</c:v>
                </c:pt>
                <c:pt idx="359">
                  <c:v>887.84154799999999</c:v>
                </c:pt>
                <c:pt idx="360">
                  <c:v>890.30876000000001</c:v>
                </c:pt>
                <c:pt idx="361">
                  <c:v>892.76791300000002</c:v>
                </c:pt>
                <c:pt idx="362">
                  <c:v>895.23563200000001</c:v>
                </c:pt>
                <c:pt idx="363">
                  <c:v>897.69030499999997</c:v>
                </c:pt>
                <c:pt idx="364">
                  <c:v>900.14959399999998</c:v>
                </c:pt>
                <c:pt idx="365">
                  <c:v>902.61772499999995</c:v>
                </c:pt>
                <c:pt idx="366">
                  <c:v>905.07364199999995</c:v>
                </c:pt>
                <c:pt idx="367">
                  <c:v>907.53301599999998</c:v>
                </c:pt>
                <c:pt idx="368">
                  <c:v>910.00142300000005</c:v>
                </c:pt>
                <c:pt idx="369">
                  <c:v>912.46359700000005</c:v>
                </c:pt>
                <c:pt idx="370">
                  <c:v>914.91989899999999</c:v>
                </c:pt>
                <c:pt idx="371">
                  <c:v>917.38178800000003</c:v>
                </c:pt>
                <c:pt idx="372">
                  <c:v>919.84258199999999</c:v>
                </c:pt>
                <c:pt idx="373">
                  <c:v>922.30806399999994</c:v>
                </c:pt>
                <c:pt idx="374">
                  <c:v>924.78263700000002</c:v>
                </c:pt>
                <c:pt idx="375">
                  <c:v>927.24125900000001</c:v>
                </c:pt>
                <c:pt idx="376">
                  <c:v>929.70095600000002</c:v>
                </c:pt>
                <c:pt idx="377">
                  <c:v>932.16354699999999</c:v>
                </c:pt>
                <c:pt idx="378">
                  <c:v>934.63269600000001</c:v>
                </c:pt>
                <c:pt idx="379">
                  <c:v>937.11524899999995</c:v>
                </c:pt>
                <c:pt idx="380">
                  <c:v>939.57821300000001</c:v>
                </c:pt>
                <c:pt idx="381">
                  <c:v>942.041606</c:v>
                </c:pt>
                <c:pt idx="382">
                  <c:v>944.50354600000003</c:v>
                </c:pt>
                <c:pt idx="383">
                  <c:v>946.96926699999995</c:v>
                </c:pt>
                <c:pt idx="384">
                  <c:v>949.42636800000002</c:v>
                </c:pt>
                <c:pt idx="385">
                  <c:v>951.89073599999995</c:v>
                </c:pt>
                <c:pt idx="386">
                  <c:v>954.34576100000004</c:v>
                </c:pt>
                <c:pt idx="387">
                  <c:v>956.81269399999996</c:v>
                </c:pt>
                <c:pt idx="388">
                  <c:v>959.26879799999995</c:v>
                </c:pt>
                <c:pt idx="389">
                  <c:v>961.72693100000004</c:v>
                </c:pt>
                <c:pt idx="390">
                  <c:v>964.19674399999997</c:v>
                </c:pt>
                <c:pt idx="391">
                  <c:v>966.64925100000005</c:v>
                </c:pt>
                <c:pt idx="392">
                  <c:v>969.11538199999995</c:v>
                </c:pt>
                <c:pt idx="393">
                  <c:v>971.59069999999997</c:v>
                </c:pt>
                <c:pt idx="394">
                  <c:v>974.05738699999995</c:v>
                </c:pt>
                <c:pt idx="395">
                  <c:v>976.51756899999998</c:v>
                </c:pt>
                <c:pt idx="396">
                  <c:v>978.993291</c:v>
                </c:pt>
                <c:pt idx="397">
                  <c:v>981.46603700000003</c:v>
                </c:pt>
                <c:pt idx="398">
                  <c:v>983.92612399999996</c:v>
                </c:pt>
                <c:pt idx="399">
                  <c:v>986.393822</c:v>
                </c:pt>
                <c:pt idx="400">
                  <c:v>988.87011199999995</c:v>
                </c:pt>
                <c:pt idx="401">
                  <c:v>991.34236299999998</c:v>
                </c:pt>
                <c:pt idx="402">
                  <c:v>993.82126200000005</c:v>
                </c:pt>
                <c:pt idx="403">
                  <c:v>996.28484600000002</c:v>
                </c:pt>
                <c:pt idx="404">
                  <c:v>998.74397699999997</c:v>
                </c:pt>
              </c:numCache>
            </c:numRef>
          </c:xVal>
          <c:yVal>
            <c:numRef>
              <c:f>Sheet1!$D$2:$D$406</c:f>
              <c:numCache>
                <c:formatCode>General</c:formatCode>
                <c:ptCount val="405"/>
                <c:pt idx="0">
                  <c:v>82.5</c:v>
                </c:pt>
                <c:pt idx="1">
                  <c:v>81.8</c:v>
                </c:pt>
                <c:pt idx="2">
                  <c:v>81</c:v>
                </c:pt>
                <c:pt idx="3">
                  <c:v>80.3</c:v>
                </c:pt>
                <c:pt idx="4">
                  <c:v>79.7</c:v>
                </c:pt>
                <c:pt idx="5">
                  <c:v>79.3</c:v>
                </c:pt>
                <c:pt idx="6">
                  <c:v>79.3</c:v>
                </c:pt>
                <c:pt idx="7">
                  <c:v>79.599999999999994</c:v>
                </c:pt>
                <c:pt idx="8">
                  <c:v>80</c:v>
                </c:pt>
                <c:pt idx="9">
                  <c:v>80.7</c:v>
                </c:pt>
                <c:pt idx="10">
                  <c:v>81.400000000000006</c:v>
                </c:pt>
                <c:pt idx="11">
                  <c:v>82.1</c:v>
                </c:pt>
                <c:pt idx="12">
                  <c:v>82.7</c:v>
                </c:pt>
                <c:pt idx="13">
                  <c:v>83</c:v>
                </c:pt>
                <c:pt idx="14">
                  <c:v>83.2</c:v>
                </c:pt>
                <c:pt idx="15">
                  <c:v>83.1</c:v>
                </c:pt>
                <c:pt idx="16">
                  <c:v>82.8</c:v>
                </c:pt>
                <c:pt idx="17">
                  <c:v>82.4</c:v>
                </c:pt>
                <c:pt idx="18">
                  <c:v>81.900000000000006</c:v>
                </c:pt>
                <c:pt idx="19">
                  <c:v>81.3</c:v>
                </c:pt>
                <c:pt idx="20">
                  <c:v>80.8</c:v>
                </c:pt>
                <c:pt idx="21">
                  <c:v>80.3</c:v>
                </c:pt>
                <c:pt idx="22">
                  <c:v>79.900000000000006</c:v>
                </c:pt>
                <c:pt idx="23">
                  <c:v>79.5</c:v>
                </c:pt>
                <c:pt idx="24">
                  <c:v>79.3</c:v>
                </c:pt>
                <c:pt idx="25">
                  <c:v>79.3</c:v>
                </c:pt>
                <c:pt idx="26">
                  <c:v>79.3</c:v>
                </c:pt>
                <c:pt idx="27">
                  <c:v>79.5</c:v>
                </c:pt>
                <c:pt idx="28">
                  <c:v>79.599999999999994</c:v>
                </c:pt>
                <c:pt idx="29">
                  <c:v>79.900000000000006</c:v>
                </c:pt>
                <c:pt idx="30">
                  <c:v>80.099999999999994</c:v>
                </c:pt>
                <c:pt idx="31">
                  <c:v>80.2</c:v>
                </c:pt>
                <c:pt idx="32">
                  <c:v>80.400000000000006</c:v>
                </c:pt>
                <c:pt idx="33">
                  <c:v>80.5</c:v>
                </c:pt>
                <c:pt idx="34">
                  <c:v>80.5</c:v>
                </c:pt>
                <c:pt idx="35">
                  <c:v>80.599999999999994</c:v>
                </c:pt>
                <c:pt idx="36">
                  <c:v>80.7</c:v>
                </c:pt>
                <c:pt idx="37">
                  <c:v>80.7</c:v>
                </c:pt>
                <c:pt idx="38">
                  <c:v>80.8</c:v>
                </c:pt>
                <c:pt idx="39">
                  <c:v>80.900000000000006</c:v>
                </c:pt>
                <c:pt idx="40">
                  <c:v>81.099999999999994</c:v>
                </c:pt>
                <c:pt idx="41">
                  <c:v>81.3</c:v>
                </c:pt>
                <c:pt idx="42">
                  <c:v>81.599999999999994</c:v>
                </c:pt>
                <c:pt idx="43">
                  <c:v>81.8</c:v>
                </c:pt>
                <c:pt idx="44">
                  <c:v>82.1</c:v>
                </c:pt>
                <c:pt idx="45">
                  <c:v>82.3</c:v>
                </c:pt>
                <c:pt idx="46">
                  <c:v>82.6</c:v>
                </c:pt>
                <c:pt idx="47">
                  <c:v>82.8</c:v>
                </c:pt>
                <c:pt idx="48">
                  <c:v>82.9</c:v>
                </c:pt>
                <c:pt idx="49">
                  <c:v>83</c:v>
                </c:pt>
                <c:pt idx="50">
                  <c:v>83</c:v>
                </c:pt>
                <c:pt idx="51">
                  <c:v>83</c:v>
                </c:pt>
                <c:pt idx="52">
                  <c:v>82.9</c:v>
                </c:pt>
                <c:pt idx="53">
                  <c:v>82.7</c:v>
                </c:pt>
                <c:pt idx="54">
                  <c:v>82.6</c:v>
                </c:pt>
                <c:pt idx="55">
                  <c:v>82.4</c:v>
                </c:pt>
                <c:pt idx="56">
                  <c:v>82.1</c:v>
                </c:pt>
                <c:pt idx="57">
                  <c:v>82</c:v>
                </c:pt>
                <c:pt idx="58">
                  <c:v>81.8</c:v>
                </c:pt>
                <c:pt idx="59">
                  <c:v>81.599999999999994</c:v>
                </c:pt>
                <c:pt idx="60">
                  <c:v>81.400000000000006</c:v>
                </c:pt>
                <c:pt idx="61">
                  <c:v>81.2</c:v>
                </c:pt>
                <c:pt idx="62">
                  <c:v>81</c:v>
                </c:pt>
                <c:pt idx="63">
                  <c:v>80.900000000000006</c:v>
                </c:pt>
                <c:pt idx="64">
                  <c:v>80.7</c:v>
                </c:pt>
                <c:pt idx="65">
                  <c:v>80.599999999999994</c:v>
                </c:pt>
                <c:pt idx="66">
                  <c:v>80.400000000000006</c:v>
                </c:pt>
                <c:pt idx="67">
                  <c:v>80.3</c:v>
                </c:pt>
                <c:pt idx="68">
                  <c:v>80.2</c:v>
                </c:pt>
                <c:pt idx="69">
                  <c:v>80.099999999999994</c:v>
                </c:pt>
                <c:pt idx="70">
                  <c:v>80.099999999999994</c:v>
                </c:pt>
                <c:pt idx="71">
                  <c:v>80.2</c:v>
                </c:pt>
                <c:pt idx="72">
                  <c:v>80.2</c:v>
                </c:pt>
                <c:pt idx="73">
                  <c:v>80.3</c:v>
                </c:pt>
                <c:pt idx="74">
                  <c:v>80.5</c:v>
                </c:pt>
                <c:pt idx="75">
                  <c:v>80.599999999999994</c:v>
                </c:pt>
                <c:pt idx="76">
                  <c:v>80.8</c:v>
                </c:pt>
                <c:pt idx="77">
                  <c:v>81</c:v>
                </c:pt>
                <c:pt idx="78">
                  <c:v>81.2</c:v>
                </c:pt>
                <c:pt idx="79">
                  <c:v>81.400000000000006</c:v>
                </c:pt>
                <c:pt idx="80">
                  <c:v>81.599999999999994</c:v>
                </c:pt>
                <c:pt idx="81">
                  <c:v>81.7</c:v>
                </c:pt>
                <c:pt idx="82">
                  <c:v>82</c:v>
                </c:pt>
                <c:pt idx="83">
                  <c:v>82.2</c:v>
                </c:pt>
                <c:pt idx="84">
                  <c:v>82.4</c:v>
                </c:pt>
                <c:pt idx="85">
                  <c:v>82.6</c:v>
                </c:pt>
                <c:pt idx="86">
                  <c:v>82.7</c:v>
                </c:pt>
                <c:pt idx="87">
                  <c:v>82.9</c:v>
                </c:pt>
                <c:pt idx="88">
                  <c:v>82.9</c:v>
                </c:pt>
                <c:pt idx="89">
                  <c:v>83</c:v>
                </c:pt>
                <c:pt idx="90">
                  <c:v>83</c:v>
                </c:pt>
                <c:pt idx="91">
                  <c:v>83</c:v>
                </c:pt>
                <c:pt idx="92">
                  <c:v>83</c:v>
                </c:pt>
                <c:pt idx="93">
                  <c:v>82.9</c:v>
                </c:pt>
                <c:pt idx="94">
                  <c:v>82.7</c:v>
                </c:pt>
                <c:pt idx="95">
                  <c:v>82.6</c:v>
                </c:pt>
                <c:pt idx="96">
                  <c:v>82.5</c:v>
                </c:pt>
                <c:pt idx="97">
                  <c:v>82.3</c:v>
                </c:pt>
                <c:pt idx="98">
                  <c:v>82.1</c:v>
                </c:pt>
                <c:pt idx="99">
                  <c:v>81.900000000000006</c:v>
                </c:pt>
                <c:pt idx="100">
                  <c:v>81.7</c:v>
                </c:pt>
                <c:pt idx="101">
                  <c:v>81.5</c:v>
                </c:pt>
                <c:pt idx="102">
                  <c:v>81.3</c:v>
                </c:pt>
                <c:pt idx="103">
                  <c:v>81.099999999999994</c:v>
                </c:pt>
                <c:pt idx="104">
                  <c:v>80.900000000000006</c:v>
                </c:pt>
                <c:pt idx="105">
                  <c:v>80.7</c:v>
                </c:pt>
                <c:pt idx="106">
                  <c:v>80.599999999999994</c:v>
                </c:pt>
                <c:pt idx="107">
                  <c:v>80.5</c:v>
                </c:pt>
                <c:pt idx="108">
                  <c:v>80.400000000000006</c:v>
                </c:pt>
                <c:pt idx="109">
                  <c:v>80.3</c:v>
                </c:pt>
                <c:pt idx="110">
                  <c:v>80.3</c:v>
                </c:pt>
                <c:pt idx="111">
                  <c:v>80.3</c:v>
                </c:pt>
                <c:pt idx="112">
                  <c:v>80.3</c:v>
                </c:pt>
                <c:pt idx="113">
                  <c:v>80.400000000000006</c:v>
                </c:pt>
                <c:pt idx="114">
                  <c:v>80.5</c:v>
                </c:pt>
                <c:pt idx="115">
                  <c:v>80.7</c:v>
                </c:pt>
                <c:pt idx="116">
                  <c:v>80.8</c:v>
                </c:pt>
                <c:pt idx="117">
                  <c:v>81</c:v>
                </c:pt>
                <c:pt idx="118">
                  <c:v>81.2</c:v>
                </c:pt>
                <c:pt idx="119">
                  <c:v>81.400000000000006</c:v>
                </c:pt>
                <c:pt idx="120">
                  <c:v>81.599999999999994</c:v>
                </c:pt>
                <c:pt idx="121">
                  <c:v>81.8</c:v>
                </c:pt>
                <c:pt idx="122">
                  <c:v>82</c:v>
                </c:pt>
                <c:pt idx="123">
                  <c:v>82.3</c:v>
                </c:pt>
                <c:pt idx="124">
                  <c:v>82.5</c:v>
                </c:pt>
                <c:pt idx="125">
                  <c:v>82.7</c:v>
                </c:pt>
                <c:pt idx="126">
                  <c:v>82.8</c:v>
                </c:pt>
                <c:pt idx="127">
                  <c:v>82.9</c:v>
                </c:pt>
                <c:pt idx="128">
                  <c:v>83.1</c:v>
                </c:pt>
                <c:pt idx="129">
                  <c:v>83.2</c:v>
                </c:pt>
                <c:pt idx="130">
                  <c:v>83.2</c:v>
                </c:pt>
                <c:pt idx="131">
                  <c:v>83.2</c:v>
                </c:pt>
                <c:pt idx="132">
                  <c:v>83.2</c:v>
                </c:pt>
                <c:pt idx="133">
                  <c:v>83.1</c:v>
                </c:pt>
                <c:pt idx="134">
                  <c:v>83</c:v>
                </c:pt>
                <c:pt idx="135">
                  <c:v>82.9</c:v>
                </c:pt>
                <c:pt idx="136">
                  <c:v>82.7</c:v>
                </c:pt>
                <c:pt idx="137">
                  <c:v>82.6</c:v>
                </c:pt>
                <c:pt idx="138">
                  <c:v>82.4</c:v>
                </c:pt>
                <c:pt idx="139">
                  <c:v>82.2</c:v>
                </c:pt>
                <c:pt idx="140">
                  <c:v>82</c:v>
                </c:pt>
                <c:pt idx="141">
                  <c:v>81.8</c:v>
                </c:pt>
                <c:pt idx="142">
                  <c:v>81.599999999999994</c:v>
                </c:pt>
                <c:pt idx="143">
                  <c:v>81.400000000000006</c:v>
                </c:pt>
                <c:pt idx="144">
                  <c:v>81.2</c:v>
                </c:pt>
                <c:pt idx="145">
                  <c:v>81.099999999999994</c:v>
                </c:pt>
                <c:pt idx="146">
                  <c:v>80.900000000000006</c:v>
                </c:pt>
                <c:pt idx="147">
                  <c:v>80.7</c:v>
                </c:pt>
                <c:pt idx="148">
                  <c:v>80.599999999999994</c:v>
                </c:pt>
                <c:pt idx="149">
                  <c:v>80.5</c:v>
                </c:pt>
                <c:pt idx="150">
                  <c:v>80.400000000000006</c:v>
                </c:pt>
                <c:pt idx="151">
                  <c:v>80.400000000000006</c:v>
                </c:pt>
                <c:pt idx="152">
                  <c:v>80.5</c:v>
                </c:pt>
                <c:pt idx="153">
                  <c:v>80.599999999999994</c:v>
                </c:pt>
                <c:pt idx="154">
                  <c:v>80.7</c:v>
                </c:pt>
                <c:pt idx="155">
                  <c:v>80.8</c:v>
                </c:pt>
                <c:pt idx="156">
                  <c:v>81</c:v>
                </c:pt>
                <c:pt idx="157">
                  <c:v>81.2</c:v>
                </c:pt>
                <c:pt idx="158">
                  <c:v>81.400000000000006</c:v>
                </c:pt>
                <c:pt idx="159">
                  <c:v>81.5</c:v>
                </c:pt>
                <c:pt idx="160">
                  <c:v>81.7</c:v>
                </c:pt>
                <c:pt idx="161">
                  <c:v>82</c:v>
                </c:pt>
                <c:pt idx="162">
                  <c:v>82.1</c:v>
                </c:pt>
                <c:pt idx="163">
                  <c:v>82.3</c:v>
                </c:pt>
                <c:pt idx="164">
                  <c:v>82.5</c:v>
                </c:pt>
                <c:pt idx="165">
                  <c:v>82.7</c:v>
                </c:pt>
                <c:pt idx="166">
                  <c:v>82.9</c:v>
                </c:pt>
                <c:pt idx="167">
                  <c:v>83</c:v>
                </c:pt>
                <c:pt idx="168">
                  <c:v>83.2</c:v>
                </c:pt>
                <c:pt idx="169">
                  <c:v>83.3</c:v>
                </c:pt>
                <c:pt idx="170">
                  <c:v>83.3</c:v>
                </c:pt>
                <c:pt idx="171">
                  <c:v>83.3</c:v>
                </c:pt>
                <c:pt idx="172">
                  <c:v>83.3</c:v>
                </c:pt>
                <c:pt idx="173">
                  <c:v>83.3</c:v>
                </c:pt>
                <c:pt idx="174">
                  <c:v>83.2</c:v>
                </c:pt>
                <c:pt idx="175">
                  <c:v>83.2</c:v>
                </c:pt>
                <c:pt idx="176">
                  <c:v>83</c:v>
                </c:pt>
                <c:pt idx="177">
                  <c:v>82.9</c:v>
                </c:pt>
                <c:pt idx="178">
                  <c:v>82.7</c:v>
                </c:pt>
                <c:pt idx="179">
                  <c:v>82.5</c:v>
                </c:pt>
                <c:pt idx="180">
                  <c:v>82.4</c:v>
                </c:pt>
                <c:pt idx="181">
                  <c:v>82.1</c:v>
                </c:pt>
                <c:pt idx="182">
                  <c:v>82</c:v>
                </c:pt>
                <c:pt idx="183">
                  <c:v>81.7</c:v>
                </c:pt>
                <c:pt idx="184">
                  <c:v>81.5</c:v>
                </c:pt>
                <c:pt idx="185">
                  <c:v>81.3</c:v>
                </c:pt>
                <c:pt idx="186">
                  <c:v>81.2</c:v>
                </c:pt>
                <c:pt idx="187">
                  <c:v>81</c:v>
                </c:pt>
                <c:pt idx="188">
                  <c:v>80.8</c:v>
                </c:pt>
                <c:pt idx="189">
                  <c:v>80.7</c:v>
                </c:pt>
                <c:pt idx="190">
                  <c:v>80.7</c:v>
                </c:pt>
                <c:pt idx="191">
                  <c:v>80.7</c:v>
                </c:pt>
                <c:pt idx="192">
                  <c:v>80.7</c:v>
                </c:pt>
                <c:pt idx="193">
                  <c:v>80.8</c:v>
                </c:pt>
                <c:pt idx="194">
                  <c:v>80.900000000000006</c:v>
                </c:pt>
                <c:pt idx="195">
                  <c:v>81</c:v>
                </c:pt>
                <c:pt idx="196">
                  <c:v>81.2</c:v>
                </c:pt>
                <c:pt idx="197">
                  <c:v>81.3</c:v>
                </c:pt>
                <c:pt idx="198">
                  <c:v>81.5</c:v>
                </c:pt>
                <c:pt idx="199">
                  <c:v>81.7</c:v>
                </c:pt>
                <c:pt idx="200">
                  <c:v>81.900000000000006</c:v>
                </c:pt>
                <c:pt idx="201">
                  <c:v>82.1</c:v>
                </c:pt>
                <c:pt idx="202">
                  <c:v>82.4</c:v>
                </c:pt>
                <c:pt idx="203">
                  <c:v>82.6</c:v>
                </c:pt>
                <c:pt idx="204">
                  <c:v>82.8</c:v>
                </c:pt>
                <c:pt idx="205">
                  <c:v>83</c:v>
                </c:pt>
                <c:pt idx="206">
                  <c:v>83.2</c:v>
                </c:pt>
                <c:pt idx="207">
                  <c:v>83.3</c:v>
                </c:pt>
                <c:pt idx="208">
                  <c:v>83.5</c:v>
                </c:pt>
                <c:pt idx="209">
                  <c:v>83.5</c:v>
                </c:pt>
                <c:pt idx="210">
                  <c:v>83.6</c:v>
                </c:pt>
                <c:pt idx="211">
                  <c:v>83.7</c:v>
                </c:pt>
                <c:pt idx="212">
                  <c:v>83.7</c:v>
                </c:pt>
                <c:pt idx="213">
                  <c:v>83.7</c:v>
                </c:pt>
                <c:pt idx="214">
                  <c:v>83.6</c:v>
                </c:pt>
                <c:pt idx="215">
                  <c:v>83.5</c:v>
                </c:pt>
                <c:pt idx="216">
                  <c:v>83.3</c:v>
                </c:pt>
                <c:pt idx="217">
                  <c:v>83.2</c:v>
                </c:pt>
                <c:pt idx="218">
                  <c:v>83</c:v>
                </c:pt>
                <c:pt idx="219">
                  <c:v>82.9</c:v>
                </c:pt>
                <c:pt idx="220">
                  <c:v>82.7</c:v>
                </c:pt>
                <c:pt idx="221">
                  <c:v>82.4</c:v>
                </c:pt>
                <c:pt idx="222">
                  <c:v>82.2</c:v>
                </c:pt>
                <c:pt idx="223">
                  <c:v>82</c:v>
                </c:pt>
                <c:pt idx="224">
                  <c:v>81.8</c:v>
                </c:pt>
                <c:pt idx="225">
                  <c:v>81.599999999999994</c:v>
                </c:pt>
                <c:pt idx="226">
                  <c:v>81.400000000000006</c:v>
                </c:pt>
                <c:pt idx="227">
                  <c:v>81.3</c:v>
                </c:pt>
                <c:pt idx="228">
                  <c:v>81.099999999999994</c:v>
                </c:pt>
                <c:pt idx="229">
                  <c:v>81</c:v>
                </c:pt>
                <c:pt idx="230">
                  <c:v>80.900000000000006</c:v>
                </c:pt>
                <c:pt idx="231">
                  <c:v>80.900000000000006</c:v>
                </c:pt>
                <c:pt idx="232">
                  <c:v>80.8</c:v>
                </c:pt>
                <c:pt idx="233">
                  <c:v>80.900000000000006</c:v>
                </c:pt>
                <c:pt idx="234">
                  <c:v>81</c:v>
                </c:pt>
                <c:pt idx="235">
                  <c:v>81.099999999999994</c:v>
                </c:pt>
                <c:pt idx="236">
                  <c:v>81.3</c:v>
                </c:pt>
                <c:pt idx="237">
                  <c:v>81.400000000000006</c:v>
                </c:pt>
                <c:pt idx="238">
                  <c:v>81.599999999999994</c:v>
                </c:pt>
                <c:pt idx="239">
                  <c:v>81.900000000000006</c:v>
                </c:pt>
                <c:pt idx="240">
                  <c:v>82</c:v>
                </c:pt>
                <c:pt idx="241">
                  <c:v>82.3</c:v>
                </c:pt>
                <c:pt idx="242">
                  <c:v>82.5</c:v>
                </c:pt>
                <c:pt idx="243">
                  <c:v>82.7</c:v>
                </c:pt>
                <c:pt idx="244">
                  <c:v>82.9</c:v>
                </c:pt>
                <c:pt idx="245">
                  <c:v>83.1</c:v>
                </c:pt>
                <c:pt idx="246">
                  <c:v>83.2</c:v>
                </c:pt>
                <c:pt idx="247">
                  <c:v>83.4</c:v>
                </c:pt>
                <c:pt idx="248">
                  <c:v>83.5</c:v>
                </c:pt>
                <c:pt idx="249">
                  <c:v>83.6</c:v>
                </c:pt>
                <c:pt idx="250">
                  <c:v>83.7</c:v>
                </c:pt>
                <c:pt idx="251">
                  <c:v>83.7</c:v>
                </c:pt>
                <c:pt idx="252">
                  <c:v>83.8</c:v>
                </c:pt>
                <c:pt idx="253">
                  <c:v>83.8</c:v>
                </c:pt>
                <c:pt idx="254">
                  <c:v>83.7</c:v>
                </c:pt>
                <c:pt idx="255">
                  <c:v>83.7</c:v>
                </c:pt>
                <c:pt idx="256">
                  <c:v>83.6</c:v>
                </c:pt>
                <c:pt idx="257">
                  <c:v>83.4</c:v>
                </c:pt>
                <c:pt idx="258">
                  <c:v>83.3</c:v>
                </c:pt>
                <c:pt idx="259">
                  <c:v>83.1</c:v>
                </c:pt>
                <c:pt idx="260">
                  <c:v>82.9</c:v>
                </c:pt>
                <c:pt idx="261">
                  <c:v>82.7</c:v>
                </c:pt>
                <c:pt idx="262">
                  <c:v>82.6</c:v>
                </c:pt>
                <c:pt idx="263">
                  <c:v>82.4</c:v>
                </c:pt>
                <c:pt idx="264">
                  <c:v>82.1</c:v>
                </c:pt>
                <c:pt idx="265">
                  <c:v>81.900000000000006</c:v>
                </c:pt>
                <c:pt idx="266">
                  <c:v>81.7</c:v>
                </c:pt>
                <c:pt idx="267">
                  <c:v>81.5</c:v>
                </c:pt>
                <c:pt idx="268">
                  <c:v>81.400000000000006</c:v>
                </c:pt>
                <c:pt idx="269">
                  <c:v>81.3</c:v>
                </c:pt>
                <c:pt idx="270">
                  <c:v>81.099999999999994</c:v>
                </c:pt>
                <c:pt idx="271">
                  <c:v>81.099999999999994</c:v>
                </c:pt>
                <c:pt idx="272">
                  <c:v>81.099999999999994</c:v>
                </c:pt>
                <c:pt idx="273">
                  <c:v>81.099999999999994</c:v>
                </c:pt>
                <c:pt idx="274">
                  <c:v>81.099999999999994</c:v>
                </c:pt>
                <c:pt idx="275">
                  <c:v>81.2</c:v>
                </c:pt>
                <c:pt idx="276">
                  <c:v>81.3</c:v>
                </c:pt>
                <c:pt idx="277">
                  <c:v>81.400000000000006</c:v>
                </c:pt>
                <c:pt idx="278">
                  <c:v>81.599999999999994</c:v>
                </c:pt>
                <c:pt idx="279">
                  <c:v>81.8</c:v>
                </c:pt>
                <c:pt idx="280">
                  <c:v>82</c:v>
                </c:pt>
                <c:pt idx="281">
                  <c:v>82.1</c:v>
                </c:pt>
                <c:pt idx="282">
                  <c:v>82.4</c:v>
                </c:pt>
                <c:pt idx="283">
                  <c:v>82.6</c:v>
                </c:pt>
                <c:pt idx="284">
                  <c:v>82.8</c:v>
                </c:pt>
                <c:pt idx="285">
                  <c:v>83.1</c:v>
                </c:pt>
                <c:pt idx="286">
                  <c:v>83.3</c:v>
                </c:pt>
                <c:pt idx="287">
                  <c:v>83.5</c:v>
                </c:pt>
                <c:pt idx="288">
                  <c:v>83.7</c:v>
                </c:pt>
                <c:pt idx="289">
                  <c:v>83.8</c:v>
                </c:pt>
                <c:pt idx="290">
                  <c:v>83.9</c:v>
                </c:pt>
                <c:pt idx="291">
                  <c:v>84</c:v>
                </c:pt>
                <c:pt idx="292">
                  <c:v>84</c:v>
                </c:pt>
                <c:pt idx="293">
                  <c:v>84</c:v>
                </c:pt>
                <c:pt idx="294">
                  <c:v>84</c:v>
                </c:pt>
                <c:pt idx="295">
                  <c:v>83.9</c:v>
                </c:pt>
                <c:pt idx="296">
                  <c:v>83.8</c:v>
                </c:pt>
                <c:pt idx="297">
                  <c:v>83.6</c:v>
                </c:pt>
                <c:pt idx="298">
                  <c:v>83.4</c:v>
                </c:pt>
                <c:pt idx="299">
                  <c:v>83.3</c:v>
                </c:pt>
                <c:pt idx="300">
                  <c:v>83.1</c:v>
                </c:pt>
                <c:pt idx="301">
                  <c:v>82.9</c:v>
                </c:pt>
                <c:pt idx="302">
                  <c:v>82.7</c:v>
                </c:pt>
                <c:pt idx="303">
                  <c:v>82.5</c:v>
                </c:pt>
                <c:pt idx="304">
                  <c:v>82.3</c:v>
                </c:pt>
                <c:pt idx="305">
                  <c:v>82.1</c:v>
                </c:pt>
                <c:pt idx="306">
                  <c:v>81.900000000000006</c:v>
                </c:pt>
                <c:pt idx="307">
                  <c:v>81.8</c:v>
                </c:pt>
                <c:pt idx="308">
                  <c:v>81.599999999999994</c:v>
                </c:pt>
                <c:pt idx="309">
                  <c:v>81.400000000000006</c:v>
                </c:pt>
                <c:pt idx="310">
                  <c:v>81.3</c:v>
                </c:pt>
                <c:pt idx="311">
                  <c:v>81.2</c:v>
                </c:pt>
                <c:pt idx="312">
                  <c:v>81.2</c:v>
                </c:pt>
                <c:pt idx="313">
                  <c:v>81.2</c:v>
                </c:pt>
                <c:pt idx="314">
                  <c:v>81.2</c:v>
                </c:pt>
                <c:pt idx="315">
                  <c:v>81.2</c:v>
                </c:pt>
                <c:pt idx="316">
                  <c:v>81.3</c:v>
                </c:pt>
                <c:pt idx="317">
                  <c:v>81.5</c:v>
                </c:pt>
                <c:pt idx="318">
                  <c:v>81.7</c:v>
                </c:pt>
                <c:pt idx="319">
                  <c:v>81.900000000000006</c:v>
                </c:pt>
                <c:pt idx="320">
                  <c:v>82.1</c:v>
                </c:pt>
                <c:pt idx="321">
                  <c:v>82.3</c:v>
                </c:pt>
                <c:pt idx="322">
                  <c:v>82.6</c:v>
                </c:pt>
                <c:pt idx="323">
                  <c:v>82.8</c:v>
                </c:pt>
                <c:pt idx="324">
                  <c:v>83</c:v>
                </c:pt>
                <c:pt idx="325">
                  <c:v>83.2</c:v>
                </c:pt>
                <c:pt idx="326">
                  <c:v>83.4</c:v>
                </c:pt>
                <c:pt idx="327">
                  <c:v>83.6</c:v>
                </c:pt>
                <c:pt idx="328">
                  <c:v>83.7</c:v>
                </c:pt>
                <c:pt idx="329">
                  <c:v>83.9</c:v>
                </c:pt>
                <c:pt idx="330">
                  <c:v>84</c:v>
                </c:pt>
                <c:pt idx="331">
                  <c:v>84.1</c:v>
                </c:pt>
                <c:pt idx="332">
                  <c:v>84.1</c:v>
                </c:pt>
                <c:pt idx="333">
                  <c:v>84.1</c:v>
                </c:pt>
                <c:pt idx="334">
                  <c:v>84.1</c:v>
                </c:pt>
                <c:pt idx="335">
                  <c:v>84.1</c:v>
                </c:pt>
                <c:pt idx="336">
                  <c:v>84</c:v>
                </c:pt>
                <c:pt idx="337">
                  <c:v>84</c:v>
                </c:pt>
                <c:pt idx="338">
                  <c:v>83.9</c:v>
                </c:pt>
                <c:pt idx="339">
                  <c:v>83.7</c:v>
                </c:pt>
                <c:pt idx="340">
                  <c:v>83.5</c:v>
                </c:pt>
                <c:pt idx="341">
                  <c:v>83.3</c:v>
                </c:pt>
                <c:pt idx="342">
                  <c:v>83.1</c:v>
                </c:pt>
                <c:pt idx="343">
                  <c:v>82.9</c:v>
                </c:pt>
                <c:pt idx="344">
                  <c:v>82.7</c:v>
                </c:pt>
                <c:pt idx="345">
                  <c:v>82.5</c:v>
                </c:pt>
                <c:pt idx="346">
                  <c:v>82.3</c:v>
                </c:pt>
                <c:pt idx="347">
                  <c:v>82.1</c:v>
                </c:pt>
                <c:pt idx="348">
                  <c:v>82</c:v>
                </c:pt>
                <c:pt idx="349">
                  <c:v>81.8</c:v>
                </c:pt>
                <c:pt idx="350">
                  <c:v>81.7</c:v>
                </c:pt>
                <c:pt idx="351">
                  <c:v>81.599999999999994</c:v>
                </c:pt>
                <c:pt idx="352">
                  <c:v>81.599999999999994</c:v>
                </c:pt>
                <c:pt idx="353">
                  <c:v>81.5</c:v>
                </c:pt>
                <c:pt idx="354">
                  <c:v>81.5</c:v>
                </c:pt>
                <c:pt idx="355">
                  <c:v>81.5</c:v>
                </c:pt>
                <c:pt idx="356">
                  <c:v>81.599999999999994</c:v>
                </c:pt>
                <c:pt idx="357">
                  <c:v>81.7</c:v>
                </c:pt>
                <c:pt idx="358">
                  <c:v>81.8</c:v>
                </c:pt>
                <c:pt idx="359">
                  <c:v>82</c:v>
                </c:pt>
                <c:pt idx="360">
                  <c:v>82.2</c:v>
                </c:pt>
                <c:pt idx="361">
                  <c:v>82.4</c:v>
                </c:pt>
                <c:pt idx="362">
                  <c:v>82.6</c:v>
                </c:pt>
                <c:pt idx="363">
                  <c:v>82.8</c:v>
                </c:pt>
                <c:pt idx="364">
                  <c:v>83</c:v>
                </c:pt>
                <c:pt idx="365">
                  <c:v>83.3</c:v>
                </c:pt>
                <c:pt idx="366">
                  <c:v>83.5</c:v>
                </c:pt>
                <c:pt idx="367">
                  <c:v>83.7</c:v>
                </c:pt>
                <c:pt idx="368">
                  <c:v>83.9</c:v>
                </c:pt>
                <c:pt idx="369">
                  <c:v>84</c:v>
                </c:pt>
                <c:pt idx="370">
                  <c:v>84.1</c:v>
                </c:pt>
                <c:pt idx="371">
                  <c:v>84.2</c:v>
                </c:pt>
                <c:pt idx="372">
                  <c:v>84.3</c:v>
                </c:pt>
                <c:pt idx="373">
                  <c:v>84.3</c:v>
                </c:pt>
                <c:pt idx="374">
                  <c:v>84.3</c:v>
                </c:pt>
                <c:pt idx="375">
                  <c:v>84.3</c:v>
                </c:pt>
                <c:pt idx="376">
                  <c:v>84.2</c:v>
                </c:pt>
                <c:pt idx="377">
                  <c:v>84.1</c:v>
                </c:pt>
                <c:pt idx="378">
                  <c:v>84</c:v>
                </c:pt>
                <c:pt idx="379">
                  <c:v>84</c:v>
                </c:pt>
                <c:pt idx="380">
                  <c:v>83.8</c:v>
                </c:pt>
                <c:pt idx="381">
                  <c:v>83.7</c:v>
                </c:pt>
                <c:pt idx="382">
                  <c:v>83.5</c:v>
                </c:pt>
                <c:pt idx="383">
                  <c:v>83.4</c:v>
                </c:pt>
                <c:pt idx="384">
                  <c:v>83.2</c:v>
                </c:pt>
                <c:pt idx="385">
                  <c:v>83</c:v>
                </c:pt>
                <c:pt idx="386">
                  <c:v>82.7</c:v>
                </c:pt>
                <c:pt idx="387">
                  <c:v>82.5</c:v>
                </c:pt>
                <c:pt idx="388">
                  <c:v>82.3</c:v>
                </c:pt>
                <c:pt idx="389">
                  <c:v>82.1</c:v>
                </c:pt>
                <c:pt idx="390">
                  <c:v>82</c:v>
                </c:pt>
                <c:pt idx="391">
                  <c:v>81.8</c:v>
                </c:pt>
                <c:pt idx="392">
                  <c:v>81.8</c:v>
                </c:pt>
                <c:pt idx="393">
                  <c:v>81.7</c:v>
                </c:pt>
                <c:pt idx="394">
                  <c:v>81.7</c:v>
                </c:pt>
                <c:pt idx="395">
                  <c:v>81.7</c:v>
                </c:pt>
                <c:pt idx="396">
                  <c:v>81.8</c:v>
                </c:pt>
                <c:pt idx="397">
                  <c:v>81.8</c:v>
                </c:pt>
                <c:pt idx="398">
                  <c:v>82</c:v>
                </c:pt>
                <c:pt idx="399">
                  <c:v>82.1</c:v>
                </c:pt>
                <c:pt idx="400">
                  <c:v>82.2</c:v>
                </c:pt>
                <c:pt idx="401">
                  <c:v>82.4</c:v>
                </c:pt>
                <c:pt idx="402">
                  <c:v>82.6</c:v>
                </c:pt>
                <c:pt idx="403">
                  <c:v>82.9</c:v>
                </c:pt>
                <c:pt idx="404">
                  <c:v>83.1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E22-FA40-84AC-D18CAFA244A4}"/>
            </c:ext>
          </c:extLst>
        </c:ser>
        <c:ser>
          <c:idx val="2"/>
          <c:order val="2"/>
          <c:tx>
            <c:strRef>
              <c:f>Sheet1!$H$1</c:f>
              <c:strCache>
                <c:ptCount val="1"/>
                <c:pt idx="0">
                  <c:v>temp rate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Sheet1!$B$2:$B$406</c:f>
              <c:numCache>
                <c:formatCode>General</c:formatCode>
                <c:ptCount val="405"/>
                <c:pt idx="0">
                  <c:v>2.4419339999999998</c:v>
                </c:pt>
                <c:pt idx="1">
                  <c:v>4.9434259999999997</c:v>
                </c:pt>
                <c:pt idx="2">
                  <c:v>7.4160259999999996</c:v>
                </c:pt>
                <c:pt idx="3">
                  <c:v>9.894838</c:v>
                </c:pt>
                <c:pt idx="4">
                  <c:v>12.3728</c:v>
                </c:pt>
                <c:pt idx="5">
                  <c:v>14.851774000000001</c:v>
                </c:pt>
                <c:pt idx="6">
                  <c:v>17.308975</c:v>
                </c:pt>
                <c:pt idx="7">
                  <c:v>19.770948000000001</c:v>
                </c:pt>
                <c:pt idx="8">
                  <c:v>22.241586000000002</c:v>
                </c:pt>
                <c:pt idx="9">
                  <c:v>24.725605000000002</c:v>
                </c:pt>
                <c:pt idx="10">
                  <c:v>27.187935</c:v>
                </c:pt>
                <c:pt idx="11">
                  <c:v>29.665907000000001</c:v>
                </c:pt>
                <c:pt idx="12">
                  <c:v>32.139650000000003</c:v>
                </c:pt>
                <c:pt idx="13">
                  <c:v>34.620049000000002</c:v>
                </c:pt>
                <c:pt idx="14">
                  <c:v>37.076771000000001</c:v>
                </c:pt>
                <c:pt idx="15">
                  <c:v>39.554240999999998</c:v>
                </c:pt>
                <c:pt idx="16">
                  <c:v>42.017156999999997</c:v>
                </c:pt>
                <c:pt idx="17">
                  <c:v>44.480922999999997</c:v>
                </c:pt>
                <c:pt idx="18">
                  <c:v>46.936096999999997</c:v>
                </c:pt>
                <c:pt idx="19">
                  <c:v>49.401291999999998</c:v>
                </c:pt>
                <c:pt idx="20">
                  <c:v>51.857016000000002</c:v>
                </c:pt>
                <c:pt idx="21">
                  <c:v>54.352736</c:v>
                </c:pt>
                <c:pt idx="22">
                  <c:v>56.813859999999998</c:v>
                </c:pt>
                <c:pt idx="23">
                  <c:v>59.272395000000003</c:v>
                </c:pt>
                <c:pt idx="24">
                  <c:v>61.731242999999999</c:v>
                </c:pt>
                <c:pt idx="25">
                  <c:v>64.218943999999993</c:v>
                </c:pt>
                <c:pt idx="26">
                  <c:v>66.676257000000007</c:v>
                </c:pt>
                <c:pt idx="27">
                  <c:v>69.150443999999993</c:v>
                </c:pt>
                <c:pt idx="28">
                  <c:v>71.628127000000006</c:v>
                </c:pt>
                <c:pt idx="29">
                  <c:v>74.088251999999997</c:v>
                </c:pt>
                <c:pt idx="30">
                  <c:v>76.546142000000003</c:v>
                </c:pt>
                <c:pt idx="31">
                  <c:v>79.012371000000002</c:v>
                </c:pt>
                <c:pt idx="32">
                  <c:v>81.471335999999994</c:v>
                </c:pt>
                <c:pt idx="33">
                  <c:v>83.932784999999996</c:v>
                </c:pt>
                <c:pt idx="34">
                  <c:v>86.390541999999996</c:v>
                </c:pt>
                <c:pt idx="35">
                  <c:v>88.864547999999999</c:v>
                </c:pt>
                <c:pt idx="36">
                  <c:v>91.335921999999997</c:v>
                </c:pt>
                <c:pt idx="37">
                  <c:v>93.791560000000004</c:v>
                </c:pt>
                <c:pt idx="38">
                  <c:v>96.256654999999995</c:v>
                </c:pt>
                <c:pt idx="39">
                  <c:v>98.717594000000005</c:v>
                </c:pt>
                <c:pt idx="40">
                  <c:v>101.172113</c:v>
                </c:pt>
                <c:pt idx="41">
                  <c:v>103.640928</c:v>
                </c:pt>
                <c:pt idx="42">
                  <c:v>106.097191</c:v>
                </c:pt>
                <c:pt idx="43">
                  <c:v>108.559448</c:v>
                </c:pt>
                <c:pt idx="44">
                  <c:v>111.024603</c:v>
                </c:pt>
                <c:pt idx="45">
                  <c:v>113.49736300000001</c:v>
                </c:pt>
                <c:pt idx="46">
                  <c:v>115.95558200000001</c:v>
                </c:pt>
                <c:pt idx="47">
                  <c:v>118.448813</c:v>
                </c:pt>
                <c:pt idx="48">
                  <c:v>120.914213</c:v>
                </c:pt>
                <c:pt idx="49">
                  <c:v>123.391019</c:v>
                </c:pt>
                <c:pt idx="50">
                  <c:v>125.866429</c:v>
                </c:pt>
                <c:pt idx="51">
                  <c:v>128.34617299999999</c:v>
                </c:pt>
                <c:pt idx="52">
                  <c:v>130.82495700000001</c:v>
                </c:pt>
                <c:pt idx="53">
                  <c:v>133.28072599999999</c:v>
                </c:pt>
                <c:pt idx="54">
                  <c:v>135.746264</c:v>
                </c:pt>
                <c:pt idx="55">
                  <c:v>138.20344800000001</c:v>
                </c:pt>
                <c:pt idx="56">
                  <c:v>140.661643</c:v>
                </c:pt>
                <c:pt idx="57">
                  <c:v>143.12099699999999</c:v>
                </c:pt>
                <c:pt idx="58">
                  <c:v>145.586761</c:v>
                </c:pt>
                <c:pt idx="59">
                  <c:v>148.04532</c:v>
                </c:pt>
                <c:pt idx="60">
                  <c:v>150.50529299999999</c:v>
                </c:pt>
                <c:pt idx="61">
                  <c:v>152.97274100000001</c:v>
                </c:pt>
                <c:pt idx="62">
                  <c:v>155.446979</c:v>
                </c:pt>
                <c:pt idx="63">
                  <c:v>157.901951</c:v>
                </c:pt>
                <c:pt idx="64">
                  <c:v>160.38515599999999</c:v>
                </c:pt>
                <c:pt idx="65">
                  <c:v>162.86403799999999</c:v>
                </c:pt>
                <c:pt idx="66">
                  <c:v>165.32324700000001</c:v>
                </c:pt>
                <c:pt idx="67">
                  <c:v>167.79617099999999</c:v>
                </c:pt>
                <c:pt idx="68">
                  <c:v>170.25480099999999</c:v>
                </c:pt>
                <c:pt idx="69">
                  <c:v>172.721217</c:v>
                </c:pt>
                <c:pt idx="70">
                  <c:v>175.17790199999999</c:v>
                </c:pt>
                <c:pt idx="71">
                  <c:v>177.645904</c:v>
                </c:pt>
                <c:pt idx="72">
                  <c:v>180.10274100000001</c:v>
                </c:pt>
                <c:pt idx="73">
                  <c:v>182.59779</c:v>
                </c:pt>
                <c:pt idx="74">
                  <c:v>185.05324300000001</c:v>
                </c:pt>
                <c:pt idx="75">
                  <c:v>187.520995</c:v>
                </c:pt>
                <c:pt idx="76">
                  <c:v>189.99471399999999</c:v>
                </c:pt>
                <c:pt idx="77">
                  <c:v>192.46182200000001</c:v>
                </c:pt>
                <c:pt idx="78">
                  <c:v>194.93362200000001</c:v>
                </c:pt>
                <c:pt idx="79">
                  <c:v>197.42987299999999</c:v>
                </c:pt>
                <c:pt idx="80">
                  <c:v>199.88723300000001</c:v>
                </c:pt>
                <c:pt idx="81">
                  <c:v>202.34544099999999</c:v>
                </c:pt>
                <c:pt idx="82">
                  <c:v>204.80590100000001</c:v>
                </c:pt>
                <c:pt idx="83">
                  <c:v>207.27256199999999</c:v>
                </c:pt>
                <c:pt idx="84">
                  <c:v>209.73856499999999</c:v>
                </c:pt>
                <c:pt idx="85">
                  <c:v>212.19589099999999</c:v>
                </c:pt>
                <c:pt idx="86">
                  <c:v>214.654967</c:v>
                </c:pt>
                <c:pt idx="87">
                  <c:v>217.13135800000001</c:v>
                </c:pt>
                <c:pt idx="88">
                  <c:v>219.59672499999999</c:v>
                </c:pt>
                <c:pt idx="89">
                  <c:v>222.07315199999999</c:v>
                </c:pt>
                <c:pt idx="90">
                  <c:v>224.53168199999999</c:v>
                </c:pt>
                <c:pt idx="91">
                  <c:v>226.990916</c:v>
                </c:pt>
                <c:pt idx="92">
                  <c:v>229.45574999999999</c:v>
                </c:pt>
                <c:pt idx="93">
                  <c:v>231.93558400000001</c:v>
                </c:pt>
                <c:pt idx="94">
                  <c:v>234.39057</c:v>
                </c:pt>
                <c:pt idx="95">
                  <c:v>236.859397</c:v>
                </c:pt>
                <c:pt idx="96">
                  <c:v>239.31987899999999</c:v>
                </c:pt>
                <c:pt idx="97">
                  <c:v>241.79293200000001</c:v>
                </c:pt>
                <c:pt idx="98">
                  <c:v>244.25214299999999</c:v>
                </c:pt>
                <c:pt idx="99">
                  <c:v>246.71454600000001</c:v>
                </c:pt>
                <c:pt idx="100">
                  <c:v>249.180699</c:v>
                </c:pt>
                <c:pt idx="101">
                  <c:v>251.635942</c:v>
                </c:pt>
                <c:pt idx="102">
                  <c:v>254.10127399999999</c:v>
                </c:pt>
                <c:pt idx="103">
                  <c:v>256.571417</c:v>
                </c:pt>
                <c:pt idx="104">
                  <c:v>259.02344499999998</c:v>
                </c:pt>
                <c:pt idx="105">
                  <c:v>261.49709899999999</c:v>
                </c:pt>
                <c:pt idx="106">
                  <c:v>263.97089299999999</c:v>
                </c:pt>
                <c:pt idx="107">
                  <c:v>266.43684999999999</c:v>
                </c:pt>
                <c:pt idx="108">
                  <c:v>268.918159</c:v>
                </c:pt>
                <c:pt idx="109">
                  <c:v>271.38935099999998</c:v>
                </c:pt>
                <c:pt idx="110">
                  <c:v>273.84723500000001</c:v>
                </c:pt>
                <c:pt idx="111">
                  <c:v>276.31374099999999</c:v>
                </c:pt>
                <c:pt idx="112">
                  <c:v>278.78843899999998</c:v>
                </c:pt>
                <c:pt idx="113">
                  <c:v>281.26855899999998</c:v>
                </c:pt>
                <c:pt idx="114">
                  <c:v>283.72614099999998</c:v>
                </c:pt>
                <c:pt idx="115">
                  <c:v>286.222532</c:v>
                </c:pt>
                <c:pt idx="116">
                  <c:v>288.68187799999998</c:v>
                </c:pt>
                <c:pt idx="117">
                  <c:v>291.15928300000002</c:v>
                </c:pt>
                <c:pt idx="118">
                  <c:v>293.61724299999997</c:v>
                </c:pt>
                <c:pt idx="119">
                  <c:v>296.078239</c:v>
                </c:pt>
                <c:pt idx="120">
                  <c:v>298.54489000000001</c:v>
                </c:pt>
                <c:pt idx="121">
                  <c:v>301.02033299999999</c:v>
                </c:pt>
                <c:pt idx="122">
                  <c:v>303.47483599999998</c:v>
                </c:pt>
                <c:pt idx="123">
                  <c:v>305.94406199999997</c:v>
                </c:pt>
                <c:pt idx="124">
                  <c:v>308.41390000000001</c:v>
                </c:pt>
                <c:pt idx="125">
                  <c:v>310.89803699999999</c:v>
                </c:pt>
                <c:pt idx="126">
                  <c:v>313.356405</c:v>
                </c:pt>
                <c:pt idx="127">
                  <c:v>315.84887500000002</c:v>
                </c:pt>
                <c:pt idx="128">
                  <c:v>318.31439</c:v>
                </c:pt>
                <c:pt idx="129">
                  <c:v>320.77155699999997</c:v>
                </c:pt>
                <c:pt idx="130">
                  <c:v>323.22974699999997</c:v>
                </c:pt>
                <c:pt idx="131">
                  <c:v>325.71064100000001</c:v>
                </c:pt>
                <c:pt idx="132">
                  <c:v>328.16738700000002</c:v>
                </c:pt>
                <c:pt idx="133">
                  <c:v>330.64227599999998</c:v>
                </c:pt>
                <c:pt idx="134">
                  <c:v>333.11291199999999</c:v>
                </c:pt>
                <c:pt idx="135">
                  <c:v>335.58525900000001</c:v>
                </c:pt>
                <c:pt idx="136">
                  <c:v>338.04999199999997</c:v>
                </c:pt>
                <c:pt idx="137">
                  <c:v>340.52758299999999</c:v>
                </c:pt>
                <c:pt idx="138">
                  <c:v>342.98565200000002</c:v>
                </c:pt>
                <c:pt idx="139">
                  <c:v>345.44795699999997</c:v>
                </c:pt>
                <c:pt idx="140">
                  <c:v>347.90724299999999</c:v>
                </c:pt>
                <c:pt idx="141">
                  <c:v>350.41530999999998</c:v>
                </c:pt>
                <c:pt idx="142">
                  <c:v>352.89157</c:v>
                </c:pt>
                <c:pt idx="143">
                  <c:v>355.37136600000002</c:v>
                </c:pt>
                <c:pt idx="144">
                  <c:v>357.84797400000002</c:v>
                </c:pt>
                <c:pt idx="145">
                  <c:v>360.33727099999999</c:v>
                </c:pt>
                <c:pt idx="146">
                  <c:v>362.81868800000001</c:v>
                </c:pt>
                <c:pt idx="147">
                  <c:v>365.29615699999999</c:v>
                </c:pt>
                <c:pt idx="148">
                  <c:v>367.77288199999998</c:v>
                </c:pt>
                <c:pt idx="149">
                  <c:v>370.22930200000002</c:v>
                </c:pt>
                <c:pt idx="150">
                  <c:v>372.70680499999997</c:v>
                </c:pt>
                <c:pt idx="151">
                  <c:v>375.201278</c:v>
                </c:pt>
                <c:pt idx="152">
                  <c:v>377.67707100000001</c:v>
                </c:pt>
                <c:pt idx="153">
                  <c:v>380.17087199999997</c:v>
                </c:pt>
                <c:pt idx="154">
                  <c:v>382.648347</c:v>
                </c:pt>
                <c:pt idx="155">
                  <c:v>385.12582400000002</c:v>
                </c:pt>
                <c:pt idx="156">
                  <c:v>387.605054</c:v>
                </c:pt>
                <c:pt idx="157">
                  <c:v>390.07827200000003</c:v>
                </c:pt>
                <c:pt idx="158">
                  <c:v>392.558109</c:v>
                </c:pt>
                <c:pt idx="159">
                  <c:v>395.02781700000003</c:v>
                </c:pt>
                <c:pt idx="160">
                  <c:v>397.495092</c:v>
                </c:pt>
                <c:pt idx="161">
                  <c:v>399.987078</c:v>
                </c:pt>
                <c:pt idx="162">
                  <c:v>402.463369</c:v>
                </c:pt>
                <c:pt idx="163">
                  <c:v>404.96089899999998</c:v>
                </c:pt>
                <c:pt idx="164">
                  <c:v>407.43136500000003</c:v>
                </c:pt>
                <c:pt idx="165">
                  <c:v>409.89178399999997</c:v>
                </c:pt>
                <c:pt idx="166">
                  <c:v>412.37395099999998</c:v>
                </c:pt>
                <c:pt idx="167">
                  <c:v>414.87804</c:v>
                </c:pt>
                <c:pt idx="168">
                  <c:v>417.34366699999998</c:v>
                </c:pt>
                <c:pt idx="169">
                  <c:v>419.801897</c:v>
                </c:pt>
                <c:pt idx="170">
                  <c:v>422.26573300000001</c:v>
                </c:pt>
                <c:pt idx="171">
                  <c:v>424.74330800000001</c:v>
                </c:pt>
                <c:pt idx="172">
                  <c:v>427.20359100000002</c:v>
                </c:pt>
                <c:pt idx="173">
                  <c:v>429.66291699999999</c:v>
                </c:pt>
                <c:pt idx="174">
                  <c:v>432.12580200000002</c:v>
                </c:pt>
                <c:pt idx="175">
                  <c:v>434.60315900000001</c:v>
                </c:pt>
                <c:pt idx="176">
                  <c:v>437.07887599999998</c:v>
                </c:pt>
                <c:pt idx="177">
                  <c:v>439.54227500000002</c:v>
                </c:pt>
                <c:pt idx="178">
                  <c:v>442.01873000000001</c:v>
                </c:pt>
                <c:pt idx="179">
                  <c:v>444.489755</c:v>
                </c:pt>
                <c:pt idx="180">
                  <c:v>446.95314300000001</c:v>
                </c:pt>
                <c:pt idx="181">
                  <c:v>449.43299400000001</c:v>
                </c:pt>
                <c:pt idx="182">
                  <c:v>451.894274</c:v>
                </c:pt>
                <c:pt idx="183">
                  <c:v>454.35681399999999</c:v>
                </c:pt>
                <c:pt idx="184">
                  <c:v>456.81491699999998</c:v>
                </c:pt>
                <c:pt idx="185">
                  <c:v>459.29577599999999</c:v>
                </c:pt>
                <c:pt idx="186">
                  <c:v>461.76938000000001</c:v>
                </c:pt>
                <c:pt idx="187">
                  <c:v>464.27708000000001</c:v>
                </c:pt>
                <c:pt idx="188">
                  <c:v>466.73587400000002</c:v>
                </c:pt>
                <c:pt idx="189">
                  <c:v>469.20300800000001</c:v>
                </c:pt>
                <c:pt idx="190">
                  <c:v>471.65635300000002</c:v>
                </c:pt>
                <c:pt idx="191">
                  <c:v>474.12109600000002</c:v>
                </c:pt>
                <c:pt idx="192">
                  <c:v>476.58589999999998</c:v>
                </c:pt>
                <c:pt idx="193">
                  <c:v>479.04900199999997</c:v>
                </c:pt>
                <c:pt idx="194">
                  <c:v>481.50785500000001</c:v>
                </c:pt>
                <c:pt idx="195">
                  <c:v>483.96923800000002</c:v>
                </c:pt>
                <c:pt idx="196">
                  <c:v>486.42890899999998</c:v>
                </c:pt>
                <c:pt idx="197">
                  <c:v>488.887291</c:v>
                </c:pt>
                <c:pt idx="198">
                  <c:v>491.35000200000002</c:v>
                </c:pt>
                <c:pt idx="199">
                  <c:v>493.81322599999999</c:v>
                </c:pt>
                <c:pt idx="200">
                  <c:v>496.26857200000001</c:v>
                </c:pt>
                <c:pt idx="201">
                  <c:v>498.73740400000003</c:v>
                </c:pt>
                <c:pt idx="202">
                  <c:v>501.20992100000001</c:v>
                </c:pt>
                <c:pt idx="203">
                  <c:v>503.66906899999998</c:v>
                </c:pt>
                <c:pt idx="204">
                  <c:v>506.13476200000002</c:v>
                </c:pt>
                <c:pt idx="205">
                  <c:v>508.594922</c:v>
                </c:pt>
                <c:pt idx="206">
                  <c:v>511.058018</c:v>
                </c:pt>
                <c:pt idx="207">
                  <c:v>513.51511800000003</c:v>
                </c:pt>
                <c:pt idx="208">
                  <c:v>515.98043199999995</c:v>
                </c:pt>
                <c:pt idx="209">
                  <c:v>518.43561499999998</c:v>
                </c:pt>
                <c:pt idx="210">
                  <c:v>520.91612099999998</c:v>
                </c:pt>
                <c:pt idx="211">
                  <c:v>523.37781299999995</c:v>
                </c:pt>
                <c:pt idx="212">
                  <c:v>525.85273600000005</c:v>
                </c:pt>
                <c:pt idx="213">
                  <c:v>528.31814199999997</c:v>
                </c:pt>
                <c:pt idx="214">
                  <c:v>530.77966700000002</c:v>
                </c:pt>
                <c:pt idx="215">
                  <c:v>533.27066200000002</c:v>
                </c:pt>
                <c:pt idx="216">
                  <c:v>535.73467100000005</c:v>
                </c:pt>
                <c:pt idx="217">
                  <c:v>538.19322999999997</c:v>
                </c:pt>
                <c:pt idx="218">
                  <c:v>540.65042500000004</c:v>
                </c:pt>
                <c:pt idx="219">
                  <c:v>543.11597200000006</c:v>
                </c:pt>
                <c:pt idx="220">
                  <c:v>545.56724899999995</c:v>
                </c:pt>
                <c:pt idx="221">
                  <c:v>548.03585799999996</c:v>
                </c:pt>
                <c:pt idx="222">
                  <c:v>550.48925399999996</c:v>
                </c:pt>
                <c:pt idx="223">
                  <c:v>552.94354299999998</c:v>
                </c:pt>
                <c:pt idx="224">
                  <c:v>555.39740300000005</c:v>
                </c:pt>
                <c:pt idx="225">
                  <c:v>557.86310000000003</c:v>
                </c:pt>
                <c:pt idx="226">
                  <c:v>560.31912999999997</c:v>
                </c:pt>
                <c:pt idx="227">
                  <c:v>562.783545</c:v>
                </c:pt>
                <c:pt idx="228">
                  <c:v>565.24995899999999</c:v>
                </c:pt>
                <c:pt idx="229">
                  <c:v>567.70288600000003</c:v>
                </c:pt>
                <c:pt idx="230">
                  <c:v>570.16378799999995</c:v>
                </c:pt>
                <c:pt idx="231">
                  <c:v>572.63397599999996</c:v>
                </c:pt>
                <c:pt idx="232">
                  <c:v>575.08956699999999</c:v>
                </c:pt>
                <c:pt idx="233">
                  <c:v>577.57060300000001</c:v>
                </c:pt>
                <c:pt idx="234">
                  <c:v>580.02783899999997</c:v>
                </c:pt>
                <c:pt idx="235">
                  <c:v>582.48653400000001</c:v>
                </c:pt>
                <c:pt idx="236">
                  <c:v>584.95478900000001</c:v>
                </c:pt>
                <c:pt idx="237">
                  <c:v>587.41863699999999</c:v>
                </c:pt>
                <c:pt idx="238">
                  <c:v>589.87195099999997</c:v>
                </c:pt>
                <c:pt idx="239">
                  <c:v>592.33491000000004</c:v>
                </c:pt>
                <c:pt idx="240">
                  <c:v>594.80114100000003</c:v>
                </c:pt>
                <c:pt idx="241">
                  <c:v>597.27275199999997</c:v>
                </c:pt>
                <c:pt idx="242">
                  <c:v>599.73905999999999</c:v>
                </c:pt>
                <c:pt idx="243">
                  <c:v>602.20737499999996</c:v>
                </c:pt>
                <c:pt idx="244">
                  <c:v>604.67095500000005</c:v>
                </c:pt>
                <c:pt idx="245">
                  <c:v>607.14574300000004</c:v>
                </c:pt>
                <c:pt idx="246">
                  <c:v>609.59535000000005</c:v>
                </c:pt>
                <c:pt idx="247">
                  <c:v>612.05214000000001</c:v>
                </c:pt>
                <c:pt idx="248">
                  <c:v>614.51306099999999</c:v>
                </c:pt>
                <c:pt idx="249">
                  <c:v>616.97393899999997</c:v>
                </c:pt>
                <c:pt idx="250">
                  <c:v>619.44115799999997</c:v>
                </c:pt>
                <c:pt idx="251">
                  <c:v>621.91812600000003</c:v>
                </c:pt>
                <c:pt idx="252">
                  <c:v>624.37091599999997</c:v>
                </c:pt>
                <c:pt idx="253">
                  <c:v>626.83508099999995</c:v>
                </c:pt>
                <c:pt idx="254">
                  <c:v>629.29911300000003</c:v>
                </c:pt>
                <c:pt idx="255">
                  <c:v>631.77286600000002</c:v>
                </c:pt>
                <c:pt idx="256">
                  <c:v>634.23120400000005</c:v>
                </c:pt>
                <c:pt idx="257">
                  <c:v>636.71319000000005</c:v>
                </c:pt>
                <c:pt idx="258">
                  <c:v>639.17122700000004</c:v>
                </c:pt>
                <c:pt idx="259">
                  <c:v>641.62790199999995</c:v>
                </c:pt>
                <c:pt idx="260">
                  <c:v>644.08031500000004</c:v>
                </c:pt>
                <c:pt idx="261">
                  <c:v>646.539942</c:v>
                </c:pt>
                <c:pt idx="262">
                  <c:v>648.99427800000001</c:v>
                </c:pt>
                <c:pt idx="263">
                  <c:v>651.45424700000001</c:v>
                </c:pt>
                <c:pt idx="264">
                  <c:v>653.92224099999999</c:v>
                </c:pt>
                <c:pt idx="265">
                  <c:v>656.37872100000004</c:v>
                </c:pt>
                <c:pt idx="266">
                  <c:v>658.84343699999999</c:v>
                </c:pt>
                <c:pt idx="267">
                  <c:v>661.30787299999997</c:v>
                </c:pt>
                <c:pt idx="268">
                  <c:v>663.76596199999994</c:v>
                </c:pt>
                <c:pt idx="269">
                  <c:v>666.21904199999994</c:v>
                </c:pt>
                <c:pt idx="270">
                  <c:v>668.68534299999999</c:v>
                </c:pt>
                <c:pt idx="271">
                  <c:v>671.14112599999999</c:v>
                </c:pt>
                <c:pt idx="272">
                  <c:v>673.60641199999998</c:v>
                </c:pt>
                <c:pt idx="273">
                  <c:v>676.06322999999998</c:v>
                </c:pt>
                <c:pt idx="274">
                  <c:v>678.53218700000002</c:v>
                </c:pt>
                <c:pt idx="275">
                  <c:v>680.98437200000001</c:v>
                </c:pt>
                <c:pt idx="276">
                  <c:v>683.44930099999999</c:v>
                </c:pt>
                <c:pt idx="277">
                  <c:v>685.90890999999999</c:v>
                </c:pt>
                <c:pt idx="278">
                  <c:v>688.37588500000004</c:v>
                </c:pt>
                <c:pt idx="279">
                  <c:v>690.83180100000004</c:v>
                </c:pt>
                <c:pt idx="280">
                  <c:v>693.29139199999997</c:v>
                </c:pt>
                <c:pt idx="281">
                  <c:v>695.75767399999995</c:v>
                </c:pt>
                <c:pt idx="282">
                  <c:v>698.21783900000003</c:v>
                </c:pt>
                <c:pt idx="283">
                  <c:v>700.68226000000004</c:v>
                </c:pt>
                <c:pt idx="284">
                  <c:v>703.14102800000001</c:v>
                </c:pt>
                <c:pt idx="285">
                  <c:v>705.59459600000002</c:v>
                </c:pt>
                <c:pt idx="286">
                  <c:v>708.06194300000004</c:v>
                </c:pt>
                <c:pt idx="287">
                  <c:v>710.52097100000003</c:v>
                </c:pt>
                <c:pt idx="288">
                  <c:v>712.98225500000001</c:v>
                </c:pt>
                <c:pt idx="289">
                  <c:v>715.45740599999999</c:v>
                </c:pt>
                <c:pt idx="290">
                  <c:v>717.92374700000005</c:v>
                </c:pt>
                <c:pt idx="291">
                  <c:v>720.383105</c:v>
                </c:pt>
                <c:pt idx="292">
                  <c:v>722.836142</c:v>
                </c:pt>
                <c:pt idx="293">
                  <c:v>725.29863999999998</c:v>
                </c:pt>
                <c:pt idx="294">
                  <c:v>727.76604799999996</c:v>
                </c:pt>
                <c:pt idx="295">
                  <c:v>730.21979199999998</c:v>
                </c:pt>
                <c:pt idx="296">
                  <c:v>732.67089799999997</c:v>
                </c:pt>
                <c:pt idx="297">
                  <c:v>735.12902299999996</c:v>
                </c:pt>
                <c:pt idx="298">
                  <c:v>737.58617300000003</c:v>
                </c:pt>
                <c:pt idx="299">
                  <c:v>740.03864199999998</c:v>
                </c:pt>
                <c:pt idx="300">
                  <c:v>742.49804900000004</c:v>
                </c:pt>
                <c:pt idx="301">
                  <c:v>744.95579799999996</c:v>
                </c:pt>
                <c:pt idx="302">
                  <c:v>747.42410099999995</c:v>
                </c:pt>
                <c:pt idx="303">
                  <c:v>749.89471200000003</c:v>
                </c:pt>
                <c:pt idx="304">
                  <c:v>752.36366799999996</c:v>
                </c:pt>
                <c:pt idx="305">
                  <c:v>754.82099900000003</c:v>
                </c:pt>
                <c:pt idx="306">
                  <c:v>757.28394100000003</c:v>
                </c:pt>
                <c:pt idx="307">
                  <c:v>759.73909800000001</c:v>
                </c:pt>
                <c:pt idx="308">
                  <c:v>762.20666900000003</c:v>
                </c:pt>
                <c:pt idx="309">
                  <c:v>764.66592100000003</c:v>
                </c:pt>
                <c:pt idx="310">
                  <c:v>767.12962300000004</c:v>
                </c:pt>
                <c:pt idx="311">
                  <c:v>769.58300199999996</c:v>
                </c:pt>
                <c:pt idx="312">
                  <c:v>772.04914900000006</c:v>
                </c:pt>
                <c:pt idx="313">
                  <c:v>774.52544799999998</c:v>
                </c:pt>
                <c:pt idx="314">
                  <c:v>776.98253099999999</c:v>
                </c:pt>
                <c:pt idx="315">
                  <c:v>779.44334900000001</c:v>
                </c:pt>
                <c:pt idx="316">
                  <c:v>781.92364499999996</c:v>
                </c:pt>
                <c:pt idx="317">
                  <c:v>784.38806999999997</c:v>
                </c:pt>
                <c:pt idx="318">
                  <c:v>786.84461999999996</c:v>
                </c:pt>
                <c:pt idx="319">
                  <c:v>789.30344400000001</c:v>
                </c:pt>
                <c:pt idx="320">
                  <c:v>791.77200900000003</c:v>
                </c:pt>
                <c:pt idx="321">
                  <c:v>794.22960499999999</c:v>
                </c:pt>
                <c:pt idx="322">
                  <c:v>796.68540599999994</c:v>
                </c:pt>
                <c:pt idx="323">
                  <c:v>799.15385100000003</c:v>
                </c:pt>
                <c:pt idx="324">
                  <c:v>801.60822599999995</c:v>
                </c:pt>
                <c:pt idx="325">
                  <c:v>804.07786399999998</c:v>
                </c:pt>
                <c:pt idx="326">
                  <c:v>806.53131199999996</c:v>
                </c:pt>
                <c:pt idx="327">
                  <c:v>808.99486300000001</c:v>
                </c:pt>
                <c:pt idx="328">
                  <c:v>811.45394999999996</c:v>
                </c:pt>
                <c:pt idx="329">
                  <c:v>813.93261600000005</c:v>
                </c:pt>
                <c:pt idx="330">
                  <c:v>816.39837</c:v>
                </c:pt>
                <c:pt idx="331">
                  <c:v>818.85597600000006</c:v>
                </c:pt>
                <c:pt idx="332">
                  <c:v>821.31479000000002</c:v>
                </c:pt>
                <c:pt idx="333">
                  <c:v>823.77822200000003</c:v>
                </c:pt>
                <c:pt idx="334">
                  <c:v>826.24855400000001</c:v>
                </c:pt>
                <c:pt idx="335">
                  <c:v>828.71462499999996</c:v>
                </c:pt>
                <c:pt idx="336">
                  <c:v>831.17514200000005</c:v>
                </c:pt>
                <c:pt idx="337">
                  <c:v>833.63730699999996</c:v>
                </c:pt>
                <c:pt idx="338">
                  <c:v>836.11399400000005</c:v>
                </c:pt>
                <c:pt idx="339">
                  <c:v>838.57058199999994</c:v>
                </c:pt>
                <c:pt idx="340">
                  <c:v>841.035664</c:v>
                </c:pt>
                <c:pt idx="341">
                  <c:v>843.49906999999996</c:v>
                </c:pt>
                <c:pt idx="342">
                  <c:v>845.95570299999997</c:v>
                </c:pt>
                <c:pt idx="343">
                  <c:v>848.42036800000005</c:v>
                </c:pt>
                <c:pt idx="344">
                  <c:v>850.87964699999998</c:v>
                </c:pt>
                <c:pt idx="345">
                  <c:v>853.346586</c:v>
                </c:pt>
                <c:pt idx="346">
                  <c:v>855.82080199999996</c:v>
                </c:pt>
                <c:pt idx="347">
                  <c:v>858.277378</c:v>
                </c:pt>
                <c:pt idx="348">
                  <c:v>860.74562300000002</c:v>
                </c:pt>
                <c:pt idx="349">
                  <c:v>863.20282899999995</c:v>
                </c:pt>
                <c:pt idx="350">
                  <c:v>865.66979600000002</c:v>
                </c:pt>
                <c:pt idx="351">
                  <c:v>868.12709900000004</c:v>
                </c:pt>
                <c:pt idx="352">
                  <c:v>870.58454099999994</c:v>
                </c:pt>
                <c:pt idx="353">
                  <c:v>873.04856299999994</c:v>
                </c:pt>
                <c:pt idx="354">
                  <c:v>875.52754100000004</c:v>
                </c:pt>
                <c:pt idx="355">
                  <c:v>878.003243</c:v>
                </c:pt>
                <c:pt idx="356">
                  <c:v>880.46029599999997</c:v>
                </c:pt>
                <c:pt idx="357">
                  <c:v>882.92444399999999</c:v>
                </c:pt>
                <c:pt idx="358">
                  <c:v>885.38141499999995</c:v>
                </c:pt>
                <c:pt idx="359">
                  <c:v>887.84154799999999</c:v>
                </c:pt>
                <c:pt idx="360">
                  <c:v>890.30876000000001</c:v>
                </c:pt>
                <c:pt idx="361">
                  <c:v>892.76791300000002</c:v>
                </c:pt>
                <c:pt idx="362">
                  <c:v>895.23563200000001</c:v>
                </c:pt>
                <c:pt idx="363">
                  <c:v>897.69030499999997</c:v>
                </c:pt>
                <c:pt idx="364">
                  <c:v>900.14959399999998</c:v>
                </c:pt>
                <c:pt idx="365">
                  <c:v>902.61772499999995</c:v>
                </c:pt>
                <c:pt idx="366">
                  <c:v>905.07364199999995</c:v>
                </c:pt>
                <c:pt idx="367">
                  <c:v>907.53301599999998</c:v>
                </c:pt>
                <c:pt idx="368">
                  <c:v>910.00142300000005</c:v>
                </c:pt>
                <c:pt idx="369">
                  <c:v>912.46359700000005</c:v>
                </c:pt>
                <c:pt idx="370">
                  <c:v>914.91989899999999</c:v>
                </c:pt>
                <c:pt idx="371">
                  <c:v>917.38178800000003</c:v>
                </c:pt>
                <c:pt idx="372">
                  <c:v>919.84258199999999</c:v>
                </c:pt>
                <c:pt idx="373">
                  <c:v>922.30806399999994</c:v>
                </c:pt>
                <c:pt idx="374">
                  <c:v>924.78263700000002</c:v>
                </c:pt>
                <c:pt idx="375">
                  <c:v>927.24125900000001</c:v>
                </c:pt>
                <c:pt idx="376">
                  <c:v>929.70095600000002</c:v>
                </c:pt>
                <c:pt idx="377">
                  <c:v>932.16354699999999</c:v>
                </c:pt>
                <c:pt idx="378">
                  <c:v>934.63269600000001</c:v>
                </c:pt>
                <c:pt idx="379">
                  <c:v>937.11524899999995</c:v>
                </c:pt>
                <c:pt idx="380">
                  <c:v>939.57821300000001</c:v>
                </c:pt>
                <c:pt idx="381">
                  <c:v>942.041606</c:v>
                </c:pt>
                <c:pt idx="382">
                  <c:v>944.50354600000003</c:v>
                </c:pt>
                <c:pt idx="383">
                  <c:v>946.96926699999995</c:v>
                </c:pt>
                <c:pt idx="384">
                  <c:v>949.42636800000002</c:v>
                </c:pt>
                <c:pt idx="385">
                  <c:v>951.89073599999995</c:v>
                </c:pt>
                <c:pt idx="386">
                  <c:v>954.34576100000004</c:v>
                </c:pt>
                <c:pt idx="387">
                  <c:v>956.81269399999996</c:v>
                </c:pt>
                <c:pt idx="388">
                  <c:v>959.26879799999995</c:v>
                </c:pt>
                <c:pt idx="389">
                  <c:v>961.72693100000004</c:v>
                </c:pt>
                <c:pt idx="390">
                  <c:v>964.19674399999997</c:v>
                </c:pt>
                <c:pt idx="391">
                  <c:v>966.64925100000005</c:v>
                </c:pt>
                <c:pt idx="392">
                  <c:v>969.11538199999995</c:v>
                </c:pt>
                <c:pt idx="393">
                  <c:v>971.59069999999997</c:v>
                </c:pt>
                <c:pt idx="394">
                  <c:v>974.05738699999995</c:v>
                </c:pt>
                <c:pt idx="395">
                  <c:v>976.51756899999998</c:v>
                </c:pt>
                <c:pt idx="396">
                  <c:v>978.993291</c:v>
                </c:pt>
                <c:pt idx="397">
                  <c:v>981.46603700000003</c:v>
                </c:pt>
                <c:pt idx="398">
                  <c:v>983.92612399999996</c:v>
                </c:pt>
                <c:pt idx="399">
                  <c:v>986.393822</c:v>
                </c:pt>
                <c:pt idx="400">
                  <c:v>988.87011199999995</c:v>
                </c:pt>
                <c:pt idx="401">
                  <c:v>991.34236299999998</c:v>
                </c:pt>
                <c:pt idx="402">
                  <c:v>993.82126200000005</c:v>
                </c:pt>
                <c:pt idx="403">
                  <c:v>996.28484600000002</c:v>
                </c:pt>
                <c:pt idx="404">
                  <c:v>998.74397699999997</c:v>
                </c:pt>
              </c:numCache>
            </c:numRef>
          </c:xVal>
          <c:yVal>
            <c:numRef>
              <c:f>Sheet1!$H$2:$H$406</c:f>
              <c:numCache>
                <c:formatCode>General</c:formatCode>
                <c:ptCount val="405"/>
                <c:pt idx="1">
                  <c:v>76.968748467056898</c:v>
                </c:pt>
                <c:pt idx="2">
                  <c:v>76.941122249572445</c:v>
                </c:pt>
                <c:pt idx="3">
                  <c:v>77.754652925471291</c:v>
                </c:pt>
                <c:pt idx="4">
                  <c:v>78.965249500901365</c:v>
                </c:pt>
                <c:pt idx="5">
                  <c:v>81.379311916615578</c:v>
                </c:pt>
                <c:pt idx="6">
                  <c:v>84.219716968743114</c:v>
                </c:pt>
                <c:pt idx="7">
                  <c:v>85.838253411834032</c:v>
                </c:pt>
                <c:pt idx="8">
                  <c:v>87.440267005364888</c:v>
                </c:pt>
                <c:pt idx="9">
                  <c:v>88.660740881810028</c:v>
                </c:pt>
                <c:pt idx="10">
                  <c:v>88.66766970926065</c:v>
                </c:pt>
                <c:pt idx="11">
                  <c:v>88.250706068503519</c:v>
                </c:pt>
                <c:pt idx="12">
                  <c:v>86.633323388792675</c:v>
                </c:pt>
                <c:pt idx="13">
                  <c:v>85.025471929895986</c:v>
                </c:pt>
                <c:pt idx="14">
                  <c:v>83.405334855230578</c:v>
                </c:pt>
                <c:pt idx="15">
                  <c:v>81.380693330440153</c:v>
                </c:pt>
                <c:pt idx="16">
                  <c:v>80.158330900999943</c:v>
                </c:pt>
                <c:pt idx="17">
                  <c:v>79.340675023480699</c:v>
                </c:pt>
                <c:pt idx="18">
                  <c:v>78.528790625255922</c:v>
                </c:pt>
                <c:pt idx="19">
                  <c:v>78.52929036222703</c:v>
                </c:pt>
                <c:pt idx="20">
                  <c:v>78.960774271101528</c:v>
                </c:pt>
                <c:pt idx="21">
                  <c:v>79.368657153624397</c:v>
                </c:pt>
                <c:pt idx="22">
                  <c:v>79.747742069114963</c:v>
                </c:pt>
                <c:pt idx="23">
                  <c:v>80.559677576466967</c:v>
                </c:pt>
                <c:pt idx="24">
                  <c:v>82.191355427794193</c:v>
                </c:pt>
                <c:pt idx="25">
                  <c:v>83</c:v>
                </c:pt>
                <c:pt idx="26">
                  <c:v>83.811112237655891</c:v>
                </c:pt>
                <c:pt idx="27">
                  <c:v>84.211663472587105</c:v>
                </c:pt>
                <c:pt idx="28">
                  <c:v>84.620152099879164</c:v>
                </c:pt>
                <c:pt idx="29">
                  <c:v>85.033340687248824</c:v>
                </c:pt>
                <c:pt idx="30">
                  <c:v>84.218492079496855</c:v>
                </c:pt>
                <c:pt idx="31">
                  <c:v>84.218226124696869</c:v>
                </c:pt>
                <c:pt idx="32">
                  <c:v>84.219409586266508</c:v>
                </c:pt>
                <c:pt idx="33">
                  <c:v>83.406569678114693</c:v>
                </c:pt>
                <c:pt idx="34">
                  <c:v>83.405534491418152</c:v>
                </c:pt>
                <c:pt idx="35">
                  <c:v>83.808835721420806</c:v>
                </c:pt>
                <c:pt idx="36">
                  <c:v>83.405925538642933</c:v>
                </c:pt>
                <c:pt idx="37">
                  <c:v>83.406443511566238</c:v>
                </c:pt>
                <c:pt idx="38">
                  <c:v>83.812012259761104</c:v>
                </c:pt>
                <c:pt idx="39">
                  <c:v>84.220639053369993</c:v>
                </c:pt>
                <c:pt idx="40">
                  <c:v>84.624915148962032</c:v>
                </c:pt>
                <c:pt idx="41">
                  <c:v>85.030424695811931</c:v>
                </c:pt>
                <c:pt idx="42">
                  <c:v>85.033131917731353</c:v>
                </c:pt>
                <c:pt idx="43">
                  <c:v>85.029462931047775</c:v>
                </c:pt>
                <c:pt idx="44">
                  <c:v>85.025146240872914</c:v>
                </c:pt>
                <c:pt idx="45">
                  <c:v>85.027994846459492</c:v>
                </c:pt>
                <c:pt idx="46">
                  <c:v>85.019610417150531</c:v>
                </c:pt>
                <c:pt idx="47">
                  <c:v>84.2100113922573</c:v>
                </c:pt>
                <c:pt idx="48">
                  <c:v>83.809355174592085</c:v>
                </c:pt>
                <c:pt idx="49">
                  <c:v>83.403859605477606</c:v>
                </c:pt>
                <c:pt idx="50">
                  <c:v>83</c:v>
                </c:pt>
                <c:pt idx="51">
                  <c:v>82.596654491010256</c:v>
                </c:pt>
                <c:pt idx="52">
                  <c:v>81.784084394270366</c:v>
                </c:pt>
                <c:pt idx="53">
                  <c:v>81.780811682750084</c:v>
                </c:pt>
                <c:pt idx="54">
                  <c:v>81.781162129407278</c:v>
                </c:pt>
                <c:pt idx="55">
                  <c:v>80.96556888085334</c:v>
                </c:pt>
                <c:pt idx="56">
                  <c:v>81.373173302391066</c:v>
                </c:pt>
                <c:pt idx="57">
                  <c:v>81.781755076731173</c:v>
                </c:pt>
                <c:pt idx="58">
                  <c:v>81.375411198656124</c:v>
                </c:pt>
                <c:pt idx="59">
                  <c:v>81.373498434085647</c:v>
                </c:pt>
                <c:pt idx="60">
                  <c:v>81.376432620634645</c:v>
                </c:pt>
                <c:pt idx="61">
                  <c:v>81.381119318386453</c:v>
                </c:pt>
                <c:pt idx="62">
                  <c:v>81.782766406787303</c:v>
                </c:pt>
                <c:pt idx="63">
                  <c:v>81.784976723191591</c:v>
                </c:pt>
                <c:pt idx="64">
                  <c:v>81.790831357854017</c:v>
                </c:pt>
                <c:pt idx="65">
                  <c:v>81.784955562787331</c:v>
                </c:pt>
                <c:pt idx="66">
                  <c:v>81.783487793212402</c:v>
                </c:pt>
                <c:pt idx="67">
                  <c:v>82.188896643938179</c:v>
                </c:pt>
                <c:pt idx="68">
                  <c:v>82.187824844681643</c:v>
                </c:pt>
                <c:pt idx="69">
                  <c:v>82.593751986806652</c:v>
                </c:pt>
                <c:pt idx="70">
                  <c:v>83.406117180645225</c:v>
                </c:pt>
                <c:pt idx="71">
                  <c:v>83.4061046462636</c:v>
                </c:pt>
                <c:pt idx="72">
                  <c:v>83.403886519196902</c:v>
                </c:pt>
                <c:pt idx="73">
                  <c:v>84.211998298354374</c:v>
                </c:pt>
                <c:pt idx="74">
                  <c:v>84.218718294281871</c:v>
                </c:pt>
                <c:pt idx="75">
                  <c:v>84.214213338497785</c:v>
                </c:pt>
                <c:pt idx="76">
                  <c:v>84.619162136217298</c:v>
                </c:pt>
                <c:pt idx="77">
                  <c:v>84.619791257500665</c:v>
                </c:pt>
                <c:pt idx="78">
                  <c:v>84.610289427383123</c:v>
                </c:pt>
                <c:pt idx="79">
                  <c:v>84.614983493859299</c:v>
                </c:pt>
                <c:pt idx="80">
                  <c:v>84.220611738053449</c:v>
                </c:pt>
                <c:pt idx="81">
                  <c:v>84.626456593533064</c:v>
                </c:pt>
                <c:pt idx="82">
                  <c:v>85.029582792872347</c:v>
                </c:pt>
                <c:pt idx="83">
                  <c:v>84.62184166608553</c:v>
                </c:pt>
                <c:pt idx="84">
                  <c:v>84.624916799181989</c:v>
                </c:pt>
                <c:pt idx="85">
                  <c:v>84.220404678055203</c:v>
                </c:pt>
                <c:pt idx="86">
                  <c:v>84.215690430105241</c:v>
                </c:pt>
                <c:pt idx="87">
                  <c:v>83.809428547492629</c:v>
                </c:pt>
                <c:pt idx="88">
                  <c:v>83.404711325482182</c:v>
                </c:pt>
                <c:pt idx="89">
                  <c:v>83.405272021620434</c:v>
                </c:pt>
                <c:pt idx="90">
                  <c:v>83</c:v>
                </c:pt>
                <c:pt idx="91">
                  <c:v>83</c:v>
                </c:pt>
                <c:pt idx="92">
                  <c:v>82.595523905750625</c:v>
                </c:pt>
                <c:pt idx="93">
                  <c:v>81.784150181769562</c:v>
                </c:pt>
                <c:pt idx="94">
                  <c:v>81.781432194926936</c:v>
                </c:pt>
                <c:pt idx="95">
                  <c:v>82.188527235764681</c:v>
                </c:pt>
                <c:pt idx="96">
                  <c:v>81.783833498698215</c:v>
                </c:pt>
                <c:pt idx="97">
                  <c:v>81.378026804729004</c:v>
                </c:pt>
                <c:pt idx="98">
                  <c:v>81.374516977560646</c:v>
                </c:pt>
                <c:pt idx="99">
                  <c:v>81.376806512901581</c:v>
                </c:pt>
                <c:pt idx="100">
                  <c:v>81.374444974555971</c:v>
                </c:pt>
                <c:pt idx="101">
                  <c:v>81.374173750019025</c:v>
                </c:pt>
                <c:pt idx="102">
                  <c:v>81.379082053905634</c:v>
                </c:pt>
                <c:pt idx="103">
                  <c:v>81.374700919573939</c:v>
                </c:pt>
                <c:pt idx="104">
                  <c:v>81.375859424136635</c:v>
                </c:pt>
                <c:pt idx="105">
                  <c:v>81.787253549708822</c:v>
                </c:pt>
                <c:pt idx="106">
                  <c:v>82.190242585101956</c:v>
                </c:pt>
                <c:pt idx="107">
                  <c:v>82.191472623465216</c:v>
                </c:pt>
                <c:pt idx="108">
                  <c:v>82.192327270605276</c:v>
                </c:pt>
                <c:pt idx="109">
                  <c:v>82.594244438511367</c:v>
                </c:pt>
                <c:pt idx="110">
                  <c:v>83</c:v>
                </c:pt>
                <c:pt idx="111">
                  <c:v>83</c:v>
                </c:pt>
                <c:pt idx="112">
                  <c:v>83.403647520453859</c:v>
                </c:pt>
                <c:pt idx="113">
                  <c:v>83.810093440227874</c:v>
                </c:pt>
                <c:pt idx="114">
                  <c:v>84.211149112035926</c:v>
                </c:pt>
                <c:pt idx="115">
                  <c:v>84.210718002186141</c:v>
                </c:pt>
                <c:pt idx="116">
                  <c:v>84.215374241074727</c:v>
                </c:pt>
                <c:pt idx="117">
                  <c:v>84.620954073305654</c:v>
                </c:pt>
                <c:pt idx="118">
                  <c:v>84.626361366111055</c:v>
                </c:pt>
                <c:pt idx="119">
                  <c:v>84.623492916598892</c:v>
                </c:pt>
                <c:pt idx="120">
                  <c:v>84.618747033140167</c:v>
                </c:pt>
                <c:pt idx="121">
                  <c:v>84.622735827126732</c:v>
                </c:pt>
                <c:pt idx="122">
                  <c:v>85.030980990221039</c:v>
                </c:pt>
                <c:pt idx="123">
                  <c:v>85.024675120630135</c:v>
                </c:pt>
                <c:pt idx="124">
                  <c:v>84.614864830767232</c:v>
                </c:pt>
                <c:pt idx="125">
                  <c:v>84.213959318199969</c:v>
                </c:pt>
                <c:pt idx="126">
                  <c:v>83.807944028869457</c:v>
                </c:pt>
                <c:pt idx="127">
                  <c:v>84.210169050531604</c:v>
                </c:pt>
                <c:pt idx="128">
                  <c:v>84.21884777444491</c:v>
                </c:pt>
                <c:pt idx="129">
                  <c:v>83.40688804495791</c:v>
                </c:pt>
                <c:pt idx="130">
                  <c:v>83</c:v>
                </c:pt>
                <c:pt idx="131">
                  <c:v>83</c:v>
                </c:pt>
                <c:pt idx="132">
                  <c:v>82.594454982982285</c:v>
                </c:pt>
                <c:pt idx="133">
                  <c:v>82.19118799318575</c:v>
                </c:pt>
                <c:pt idx="134">
                  <c:v>82.190772049994962</c:v>
                </c:pt>
                <c:pt idx="135">
                  <c:v>81.784706749738717</c:v>
                </c:pt>
                <c:pt idx="136">
                  <c:v>81.785996223638875</c:v>
                </c:pt>
                <c:pt idx="137">
                  <c:v>81.784357107256199</c:v>
                </c:pt>
                <c:pt idx="138">
                  <c:v>81.374107334117312</c:v>
                </c:pt>
                <c:pt idx="139">
                  <c:v>81.374509381214295</c:v>
                </c:pt>
                <c:pt idx="140">
                  <c:v>81.389484298780431</c:v>
                </c:pt>
                <c:pt idx="141">
                  <c:v>81.394968869418051</c:v>
                </c:pt>
                <c:pt idx="142">
                  <c:v>81.385813235363003</c:v>
                </c:pt>
                <c:pt idx="143">
                  <c:v>81.385926570957537</c:v>
                </c:pt>
                <c:pt idx="144">
                  <c:v>81.791761018384307</c:v>
                </c:pt>
                <c:pt idx="145">
                  <c:v>81.792929949299037</c:v>
                </c:pt>
                <c:pt idx="146">
                  <c:v>81.386734439952875</c:v>
                </c:pt>
                <c:pt idx="147">
                  <c:v>81.788904915713786</c:v>
                </c:pt>
                <c:pt idx="148">
                  <c:v>82.189158234756931</c:v>
                </c:pt>
                <c:pt idx="149">
                  <c:v>82.189286091412498</c:v>
                </c:pt>
                <c:pt idx="150">
                  <c:v>82.59774544366266</c:v>
                </c:pt>
                <c:pt idx="151">
                  <c:v>83.402392950397399</c:v>
                </c:pt>
                <c:pt idx="152">
                  <c:v>83.804894725806534</c:v>
                </c:pt>
                <c:pt idx="153">
                  <c:v>83.804622394733272</c:v>
                </c:pt>
                <c:pt idx="154">
                  <c:v>83.807273208701119</c:v>
                </c:pt>
                <c:pt idx="155">
                  <c:v>84.210481071404857</c:v>
                </c:pt>
                <c:pt idx="156">
                  <c:v>84.615362745858235</c:v>
                </c:pt>
                <c:pt idx="157">
                  <c:v>84.61516478213953</c:v>
                </c:pt>
                <c:pt idx="158">
                  <c:v>84.21223263956584</c:v>
                </c:pt>
                <c:pt idx="159">
                  <c:v>84.215317127889634</c:v>
                </c:pt>
                <c:pt idx="160">
                  <c:v>85.016429463986682</c:v>
                </c:pt>
                <c:pt idx="161">
                  <c:v>84.610216177560119</c:v>
                </c:pt>
                <c:pt idx="162">
                  <c:v>84.206316029467075</c:v>
                </c:pt>
                <c:pt idx="163">
                  <c:v>84.610307254675746</c:v>
                </c:pt>
                <c:pt idx="164">
                  <c:v>84.622426805735714</c:v>
                </c:pt>
                <c:pt idx="165">
                  <c:v>84.618585898151338</c:v>
                </c:pt>
                <c:pt idx="166">
                  <c:v>84.203307652074002</c:v>
                </c:pt>
                <c:pt idx="167">
                  <c:v>84.207312450047439</c:v>
                </c:pt>
                <c:pt idx="168">
                  <c:v>84.21855691584868</c:v>
                </c:pt>
                <c:pt idx="169">
                  <c:v>83.406333438031893</c:v>
                </c:pt>
                <c:pt idx="170">
                  <c:v>83</c:v>
                </c:pt>
                <c:pt idx="171">
                  <c:v>83</c:v>
                </c:pt>
                <c:pt idx="172">
                  <c:v>83</c:v>
                </c:pt>
                <c:pt idx="173">
                  <c:v>82.593678531863048</c:v>
                </c:pt>
                <c:pt idx="174">
                  <c:v>82.595161532572718</c:v>
                </c:pt>
                <c:pt idx="175">
                  <c:v>82.1924207068176</c:v>
                </c:pt>
                <c:pt idx="176">
                  <c:v>81.785207717332426</c:v>
                </c:pt>
                <c:pt idx="177">
                  <c:v>81.785389203810496</c:v>
                </c:pt>
                <c:pt idx="178">
                  <c:v>81.383015191572241</c:v>
                </c:pt>
                <c:pt idx="179">
                  <c:v>81.784049896107206</c:v>
                </c:pt>
                <c:pt idx="180">
                  <c:v>81.381627916432905</c:v>
                </c:pt>
                <c:pt idx="181">
                  <c:v>81.38093748172227</c:v>
                </c:pt>
                <c:pt idx="182">
                  <c:v>81.37524523642216</c:v>
                </c:pt>
                <c:pt idx="183">
                  <c:v>80.967745272315014</c:v>
                </c:pt>
                <c:pt idx="184">
                  <c:v>81.380226452440795</c:v>
                </c:pt>
                <c:pt idx="185">
                  <c:v>81.788970671493587</c:v>
                </c:pt>
                <c:pt idx="186">
                  <c:v>81.795496119088511</c:v>
                </c:pt>
                <c:pt idx="187">
                  <c:v>81.389205745542</c:v>
                </c:pt>
                <c:pt idx="188">
                  <c:v>81.781955400078942</c:v>
                </c:pt>
                <c:pt idx="189">
                  <c:v>82.593535507417087</c:v>
                </c:pt>
                <c:pt idx="190">
                  <c:v>83</c:v>
                </c:pt>
                <c:pt idx="191">
                  <c:v>83</c:v>
                </c:pt>
                <c:pt idx="192">
                  <c:v>83.405851897337314</c:v>
                </c:pt>
                <c:pt idx="193">
                  <c:v>83.81268520333893</c:v>
                </c:pt>
                <c:pt idx="194">
                  <c:v>83.812969134000895</c:v>
                </c:pt>
                <c:pt idx="195">
                  <c:v>84.21925099785534</c:v>
                </c:pt>
                <c:pt idx="196">
                  <c:v>84.219994985820605</c:v>
                </c:pt>
                <c:pt idx="197">
                  <c:v>84.219241335207414</c:v>
                </c:pt>
                <c:pt idx="198">
                  <c:v>84.624057158691727</c:v>
                </c:pt>
                <c:pt idx="199">
                  <c:v>84.626488999851617</c:v>
                </c:pt>
                <c:pt idx="200">
                  <c:v>84.624636639861464</c:v>
                </c:pt>
                <c:pt idx="201">
                  <c:v>85.023738861594268</c:v>
                </c:pt>
                <c:pt idx="202">
                  <c:v>85.027712750156411</c:v>
                </c:pt>
                <c:pt idx="203">
                  <c:v>84.624417925370551</c:v>
                </c:pt>
                <c:pt idx="204">
                  <c:v>84.624084194148722</c:v>
                </c:pt>
                <c:pt idx="205">
                  <c:v>84.624940892775058</c:v>
                </c:pt>
                <c:pt idx="206">
                  <c:v>84.219463614864097</c:v>
                </c:pt>
                <c:pt idx="207">
                  <c:v>84.218914134406418</c:v>
                </c:pt>
                <c:pt idx="208">
                  <c:v>83.812926011335861</c:v>
                </c:pt>
                <c:pt idx="209">
                  <c:v>83.405211916715146</c:v>
                </c:pt>
                <c:pt idx="210">
                  <c:v>83.809356484705816</c:v>
                </c:pt>
                <c:pt idx="211">
                  <c:v>83.405135907904537</c:v>
                </c:pt>
                <c:pt idx="212">
                  <c:v>83</c:v>
                </c:pt>
                <c:pt idx="213">
                  <c:v>82.594067787837872</c:v>
                </c:pt>
                <c:pt idx="214">
                  <c:v>82.192330369185783</c:v>
                </c:pt>
                <c:pt idx="215">
                  <c:v>81.789102894770636</c:v>
                </c:pt>
                <c:pt idx="216">
                  <c:v>81.78112399869336</c:v>
                </c:pt>
                <c:pt idx="217">
                  <c:v>81.779434446882419</c:v>
                </c:pt>
                <c:pt idx="218">
                  <c:v>81.781167081273026</c:v>
                </c:pt>
                <c:pt idx="219">
                  <c:v>81.779700066547008</c:v>
                </c:pt>
                <c:pt idx="220">
                  <c:v>80.96743257872231</c:v>
                </c:pt>
                <c:pt idx="221">
                  <c:v>80.968307630731786</c:v>
                </c:pt>
                <c:pt idx="222">
                  <c:v>81.3699035288532</c:v>
                </c:pt>
                <c:pt idx="223">
                  <c:v>81.370057632724681</c:v>
                </c:pt>
                <c:pt idx="224">
                  <c:v>81.373837319091933</c:v>
                </c:pt>
                <c:pt idx="225">
                  <c:v>81.374554297708926</c:v>
                </c:pt>
                <c:pt idx="226">
                  <c:v>81.780598096310399</c:v>
                </c:pt>
                <c:pt idx="227">
                  <c:v>81.783166076130357</c:v>
                </c:pt>
                <c:pt idx="228">
                  <c:v>81.780324437765159</c:v>
                </c:pt>
                <c:pt idx="229">
                  <c:v>82.185970858977839</c:v>
                </c:pt>
                <c:pt idx="230">
                  <c:v>82.594410160836674</c:v>
                </c:pt>
                <c:pt idx="231">
                  <c:v>82.593972851806754</c:v>
                </c:pt>
                <c:pt idx="232">
                  <c:v>83</c:v>
                </c:pt>
                <c:pt idx="233">
                  <c:v>83.809999935200025</c:v>
                </c:pt>
                <c:pt idx="234">
                  <c:v>83.813681070787965</c:v>
                </c:pt>
                <c:pt idx="235">
                  <c:v>84.217791940246983</c:v>
                </c:pt>
                <c:pt idx="236">
                  <c:v>84.216519606342416</c:v>
                </c:pt>
                <c:pt idx="237">
                  <c:v>84.220216051454074</c:v>
                </c:pt>
                <c:pt idx="238">
                  <c:v>85.034061167880608</c:v>
                </c:pt>
                <c:pt idx="239">
                  <c:v>84.622984709455309</c:v>
                </c:pt>
                <c:pt idx="240">
                  <c:v>84.62014094416142</c:v>
                </c:pt>
                <c:pt idx="241">
                  <c:v>85.02514460038735</c:v>
                </c:pt>
                <c:pt idx="242">
                  <c:v>84.62119780984284</c:v>
                </c:pt>
                <c:pt idx="243">
                  <c:v>84.622094549863704</c:v>
                </c:pt>
                <c:pt idx="244">
                  <c:v>84.619968378217195</c:v>
                </c:pt>
                <c:pt idx="245">
                  <c:v>84.218423786069138</c:v>
                </c:pt>
                <c:pt idx="246">
                  <c:v>84.222893296241679</c:v>
                </c:pt>
                <c:pt idx="247">
                  <c:v>84.220079829823263</c:v>
                </c:pt>
                <c:pt idx="248">
                  <c:v>83.812710961987634</c:v>
                </c:pt>
                <c:pt idx="249">
                  <c:v>83.811672335183346</c:v>
                </c:pt>
                <c:pt idx="250">
                  <c:v>83.404515444096305</c:v>
                </c:pt>
                <c:pt idx="251">
                  <c:v>83.40569942784208</c:v>
                </c:pt>
                <c:pt idx="252">
                  <c:v>83.406755807201804</c:v>
                </c:pt>
                <c:pt idx="253">
                  <c:v>82.594172067391</c:v>
                </c:pt>
                <c:pt idx="254">
                  <c:v>82.594960088379736</c:v>
                </c:pt>
                <c:pt idx="255">
                  <c:v>82.594492477936811</c:v>
                </c:pt>
                <c:pt idx="256">
                  <c:v>81.785504756368226</c:v>
                </c:pt>
                <c:pt idx="257">
                  <c:v>81.785430756091628</c:v>
                </c:pt>
                <c:pt idx="258">
                  <c:v>81.779175666854869</c:v>
                </c:pt>
                <c:pt idx="259">
                  <c:v>81.370369404663379</c:v>
                </c:pt>
                <c:pt idx="260">
                  <c:v>81.371348767518228</c:v>
                </c:pt>
                <c:pt idx="261">
                  <c:v>81.778989585391614</c:v>
                </c:pt>
                <c:pt idx="262">
                  <c:v>81.779074558864394</c:v>
                </c:pt>
                <c:pt idx="263">
                  <c:v>80.970763985038033</c:v>
                </c:pt>
                <c:pt idx="264">
                  <c:v>80.96932626713027</c:v>
                </c:pt>
                <c:pt idx="265">
                  <c:v>81.37437891114277</c:v>
                </c:pt>
                <c:pt idx="266">
                  <c:v>81.377002778571196</c:v>
                </c:pt>
                <c:pt idx="267">
                  <c:v>81.781113351379631</c:v>
                </c:pt>
                <c:pt idx="268">
                  <c:v>82.1855299624183</c:v>
                </c:pt>
                <c:pt idx="269">
                  <c:v>81.780334355074316</c:v>
                </c:pt>
                <c:pt idx="270">
                  <c:v>82.187336095848821</c:v>
                </c:pt>
                <c:pt idx="271">
                  <c:v>83</c:v>
                </c:pt>
                <c:pt idx="272">
                  <c:v>83</c:v>
                </c:pt>
                <c:pt idx="273">
                  <c:v>83</c:v>
                </c:pt>
                <c:pt idx="274">
                  <c:v>83.406409731724906</c:v>
                </c:pt>
                <c:pt idx="275">
                  <c:v>83.813485308658713</c:v>
                </c:pt>
                <c:pt idx="276">
                  <c:v>83.81225893677744</c:v>
                </c:pt>
                <c:pt idx="277">
                  <c:v>84.217882411017428</c:v>
                </c:pt>
                <c:pt idx="278">
                  <c:v>84.625061371458301</c:v>
                </c:pt>
                <c:pt idx="279">
                  <c:v>84.627502513982833</c:v>
                </c:pt>
                <c:pt idx="280">
                  <c:v>84.218058200038868</c:v>
                </c:pt>
                <c:pt idx="281">
                  <c:v>84.6238883722894</c:v>
                </c:pt>
                <c:pt idx="282">
                  <c:v>85.030627549199025</c:v>
                </c:pt>
                <c:pt idx="283">
                  <c:v>84.62496300670152</c:v>
                </c:pt>
                <c:pt idx="284">
                  <c:v>85.035691369645733</c:v>
                </c:pt>
                <c:pt idx="285">
                  <c:v>85.032142396281984</c:v>
                </c:pt>
                <c:pt idx="286">
                  <c:v>84.623912105757299</c:v>
                </c:pt>
                <c:pt idx="287">
                  <c:v>84.625913153474855</c:v>
                </c:pt>
                <c:pt idx="288">
                  <c:v>84.215452041807495</c:v>
                </c:pt>
                <c:pt idx="289">
                  <c:v>83.80947211894707</c:v>
                </c:pt>
                <c:pt idx="290">
                  <c:v>83.812067485244242</c:v>
                </c:pt>
                <c:pt idx="291">
                  <c:v>83.407133384021421</c:v>
                </c:pt>
                <c:pt idx="292">
                  <c:v>83</c:v>
                </c:pt>
                <c:pt idx="293">
                  <c:v>83</c:v>
                </c:pt>
                <c:pt idx="294">
                  <c:v>82.593591094117826</c:v>
                </c:pt>
                <c:pt idx="295">
                  <c:v>82.184480667094803</c:v>
                </c:pt>
                <c:pt idx="296">
                  <c:v>81.777812655383244</c:v>
                </c:pt>
                <c:pt idx="297">
                  <c:v>81.3724206682231</c:v>
                </c:pt>
                <c:pt idx="298">
                  <c:v>81.777909243059412</c:v>
                </c:pt>
                <c:pt idx="299">
                  <c:v>81.778470792015057</c:v>
                </c:pt>
                <c:pt idx="300">
                  <c:v>81.373043279489224</c:v>
                </c:pt>
                <c:pt idx="301">
                  <c:v>81.375981414731314</c:v>
                </c:pt>
                <c:pt idx="302">
                  <c:v>81.380210710289745</c:v>
                </c:pt>
                <c:pt idx="303">
                  <c:v>81.380424842906251</c:v>
                </c:pt>
                <c:pt idx="304">
                  <c:v>81.376058885728725</c:v>
                </c:pt>
                <c:pt idx="305">
                  <c:v>81.374073958904376</c:v>
                </c:pt>
                <c:pt idx="306">
                  <c:v>81.780016425045545</c:v>
                </c:pt>
                <c:pt idx="307">
                  <c:v>81.781163614971163</c:v>
                </c:pt>
                <c:pt idx="308">
                  <c:v>81.376235557883888</c:v>
                </c:pt>
                <c:pt idx="309">
                  <c:v>81.78121956857612</c:v>
                </c:pt>
                <c:pt idx="310">
                  <c:v>82.186509231798269</c:v>
                </c:pt>
                <c:pt idx="311">
                  <c:v>82.593456767989466</c:v>
                </c:pt>
                <c:pt idx="312">
                  <c:v>83</c:v>
                </c:pt>
                <c:pt idx="313">
                  <c:v>83</c:v>
                </c:pt>
                <c:pt idx="314">
                  <c:v>83</c:v>
                </c:pt>
                <c:pt idx="315">
                  <c:v>83.404767022173516</c:v>
                </c:pt>
                <c:pt idx="316">
                  <c:v>84.213415276615194</c:v>
                </c:pt>
                <c:pt idx="317">
                  <c:v>84.625694095174254</c:v>
                </c:pt>
                <c:pt idx="318">
                  <c:v>84.627546550883011</c:v>
                </c:pt>
                <c:pt idx="319">
                  <c:v>84.623577923317953</c:v>
                </c:pt>
                <c:pt idx="320">
                  <c:v>84.623982650993312</c:v>
                </c:pt>
                <c:pt idx="321">
                  <c:v>85.035251782015607</c:v>
                </c:pt>
                <c:pt idx="322">
                  <c:v>85.030767756119403</c:v>
                </c:pt>
                <c:pt idx="323">
                  <c:v>84.625084809113503</c:v>
                </c:pt>
                <c:pt idx="324">
                  <c:v>84.624691080222618</c:v>
                </c:pt>
                <c:pt idx="325">
                  <c:v>84.624997003911787</c:v>
                </c:pt>
                <c:pt idx="326">
                  <c:v>84.627008669312275</c:v>
                </c:pt>
                <c:pt idx="327">
                  <c:v>84.21885866886818</c:v>
                </c:pt>
                <c:pt idx="328">
                  <c:v>84.215127609663782</c:v>
                </c:pt>
                <c:pt idx="329">
                  <c:v>84.21348914533958</c:v>
                </c:pt>
                <c:pt idx="330">
                  <c:v>83.812453283936122</c:v>
                </c:pt>
                <c:pt idx="331">
                  <c:v>83.406800069969592</c:v>
                </c:pt>
                <c:pt idx="332">
                  <c:v>83</c:v>
                </c:pt>
                <c:pt idx="333">
                  <c:v>83</c:v>
                </c:pt>
                <c:pt idx="334">
                  <c:v>83</c:v>
                </c:pt>
                <c:pt idx="335">
                  <c:v>82.594039525935628</c:v>
                </c:pt>
                <c:pt idx="336">
                  <c:v>82.593717408518387</c:v>
                </c:pt>
                <c:pt idx="337">
                  <c:v>82.595047594056297</c:v>
                </c:pt>
                <c:pt idx="338">
                  <c:v>81.783769402678757</c:v>
                </c:pt>
                <c:pt idx="339">
                  <c:v>81.374535472715522</c:v>
                </c:pt>
                <c:pt idx="340">
                  <c:v>81.376784117157214</c:v>
                </c:pt>
                <c:pt idx="341">
                  <c:v>81.373996628888477</c:v>
                </c:pt>
                <c:pt idx="342">
                  <c:v>81.3744126041545</c:v>
                </c:pt>
                <c:pt idx="343">
                  <c:v>81.375286152726389</c:v>
                </c:pt>
                <c:pt idx="344">
                  <c:v>81.376036139691706</c:v>
                </c:pt>
                <c:pt idx="345">
                  <c:v>81.380945345774393</c:v>
                </c:pt>
                <c:pt idx="346">
                  <c:v>81.377542593563035</c:v>
                </c:pt>
                <c:pt idx="347">
                  <c:v>81.781681608326508</c:v>
                </c:pt>
                <c:pt idx="348">
                  <c:v>81.781837439860837</c:v>
                </c:pt>
                <c:pt idx="349">
                  <c:v>81.781521282863139</c:v>
                </c:pt>
                <c:pt idx="350">
                  <c:v>82.187696856589909</c:v>
                </c:pt>
                <c:pt idx="351">
                  <c:v>82.593061288022028</c:v>
                </c:pt>
                <c:pt idx="352">
                  <c:v>82.593616858723351</c:v>
                </c:pt>
                <c:pt idx="353">
                  <c:v>82.595387416548689</c:v>
                </c:pt>
                <c:pt idx="354">
                  <c:v>83</c:v>
                </c:pt>
                <c:pt idx="355">
                  <c:v>83.405452936543554</c:v>
                </c:pt>
                <c:pt idx="356">
                  <c:v>83.812809718603262</c:v>
                </c:pt>
                <c:pt idx="357">
                  <c:v>83.812823262351529</c:v>
                </c:pt>
                <c:pt idx="358">
                  <c:v>84.220230444586889</c:v>
                </c:pt>
                <c:pt idx="359">
                  <c:v>84.623592421476474</c:v>
                </c:pt>
                <c:pt idx="360">
                  <c:v>84.623915402127139</c:v>
                </c:pt>
                <c:pt idx="361">
                  <c:v>84.623748293034566</c:v>
                </c:pt>
                <c:pt idx="362">
                  <c:v>84.625226109582485</c:v>
                </c:pt>
                <c:pt idx="363">
                  <c:v>84.628014217448197</c:v>
                </c:pt>
                <c:pt idx="364">
                  <c:v>85.029459636077306</c:v>
                </c:pt>
                <c:pt idx="365">
                  <c:v>85.030849414952911</c:v>
                </c:pt>
                <c:pt idx="366">
                  <c:v>84.627574033765256</c:v>
                </c:pt>
                <c:pt idx="367">
                  <c:v>84.623448769334502</c:v>
                </c:pt>
                <c:pt idx="368">
                  <c:v>84.216895128586231</c:v>
                </c:pt>
                <c:pt idx="369">
                  <c:v>83.813260042338285</c:v>
                </c:pt>
                <c:pt idx="370">
                  <c:v>83.81330716924171</c:v>
                </c:pt>
                <c:pt idx="371">
                  <c:v>83.812565017897768</c:v>
                </c:pt>
                <c:pt idx="372">
                  <c:v>83.40598618510208</c:v>
                </c:pt>
                <c:pt idx="373">
                  <c:v>83</c:v>
                </c:pt>
                <c:pt idx="374">
                  <c:v>83</c:v>
                </c:pt>
                <c:pt idx="375">
                  <c:v>82.593356998600555</c:v>
                </c:pt>
                <c:pt idx="376">
                  <c:v>82.187369776006591</c:v>
                </c:pt>
                <c:pt idx="377">
                  <c:v>82.188927234606837</c:v>
                </c:pt>
                <c:pt idx="378">
                  <c:v>82.596098472807952</c:v>
                </c:pt>
                <c:pt idx="379">
                  <c:v>82.191186684829901</c:v>
                </c:pt>
                <c:pt idx="380">
                  <c:v>81.782061470575542</c:v>
                </c:pt>
                <c:pt idx="381">
                  <c:v>81.781808255401231</c:v>
                </c:pt>
                <c:pt idx="382">
                  <c:v>81.782383771935613</c:v>
                </c:pt>
                <c:pt idx="383">
                  <c:v>81.781186888333579</c:v>
                </c:pt>
                <c:pt idx="384">
                  <c:v>81.374469086364229</c:v>
                </c:pt>
                <c:pt idx="385">
                  <c:v>80.967228883726108</c:v>
                </c:pt>
                <c:pt idx="386">
                  <c:v>80.968288230009279</c:v>
                </c:pt>
                <c:pt idx="387">
                  <c:v>81.374986822158704</c:v>
                </c:pt>
                <c:pt idx="388">
                  <c:v>81.372076885994716</c:v>
                </c:pt>
                <c:pt idx="389">
                  <c:v>81.782454190853571</c:v>
                </c:pt>
                <c:pt idx="390">
                  <c:v>81.781062588372976</c:v>
                </c:pt>
                <c:pt idx="391">
                  <c:v>82.186766743151239</c:v>
                </c:pt>
                <c:pt idx="392">
                  <c:v>82.595260418553366</c:v>
                </c:pt>
                <c:pt idx="393">
                  <c:v>82.595305953757659</c:v>
                </c:pt>
                <c:pt idx="394">
                  <c:v>83</c:v>
                </c:pt>
                <c:pt idx="395">
                  <c:v>83.405194266339024</c:v>
                </c:pt>
                <c:pt idx="396">
                  <c:v>83.404165491218663</c:v>
                </c:pt>
                <c:pt idx="397">
                  <c:v>83.810893050707392</c:v>
                </c:pt>
                <c:pt idx="398">
                  <c:v>84.217585588656974</c:v>
                </c:pt>
                <c:pt idx="399">
                  <c:v>83.809063452419394</c:v>
                </c:pt>
                <c:pt idx="400">
                  <c:v>84.212478587123002</c:v>
                </c:pt>
                <c:pt idx="401">
                  <c:v>84.615786231481508</c:v>
                </c:pt>
                <c:pt idx="402">
                  <c:v>85.023274536300875</c:v>
                </c:pt>
                <c:pt idx="403">
                  <c:v>85.031399339592099</c:v>
                </c:pt>
                <c:pt idx="404">
                  <c:v>84.664182694996043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E22-FA40-84AC-D18CAFA244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81609344"/>
        <c:axId val="1681401200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Sheet1!$B$2:$B$406</c:f>
              <c:numCache>
                <c:formatCode>General</c:formatCode>
                <c:ptCount val="405"/>
                <c:pt idx="0">
                  <c:v>2.4419339999999998</c:v>
                </c:pt>
                <c:pt idx="1">
                  <c:v>4.9434259999999997</c:v>
                </c:pt>
                <c:pt idx="2">
                  <c:v>7.4160259999999996</c:v>
                </c:pt>
                <c:pt idx="3">
                  <c:v>9.894838</c:v>
                </c:pt>
                <c:pt idx="4">
                  <c:v>12.3728</c:v>
                </c:pt>
                <c:pt idx="5">
                  <c:v>14.851774000000001</c:v>
                </c:pt>
                <c:pt idx="6">
                  <c:v>17.308975</c:v>
                </c:pt>
                <c:pt idx="7">
                  <c:v>19.770948000000001</c:v>
                </c:pt>
                <c:pt idx="8">
                  <c:v>22.241586000000002</c:v>
                </c:pt>
                <c:pt idx="9">
                  <c:v>24.725605000000002</c:v>
                </c:pt>
                <c:pt idx="10">
                  <c:v>27.187935</c:v>
                </c:pt>
                <c:pt idx="11">
                  <c:v>29.665907000000001</c:v>
                </c:pt>
                <c:pt idx="12">
                  <c:v>32.139650000000003</c:v>
                </c:pt>
                <c:pt idx="13">
                  <c:v>34.620049000000002</c:v>
                </c:pt>
                <c:pt idx="14">
                  <c:v>37.076771000000001</c:v>
                </c:pt>
                <c:pt idx="15">
                  <c:v>39.554240999999998</c:v>
                </c:pt>
                <c:pt idx="16">
                  <c:v>42.017156999999997</c:v>
                </c:pt>
                <c:pt idx="17">
                  <c:v>44.480922999999997</c:v>
                </c:pt>
                <c:pt idx="18">
                  <c:v>46.936096999999997</c:v>
                </c:pt>
                <c:pt idx="19">
                  <c:v>49.401291999999998</c:v>
                </c:pt>
                <c:pt idx="20">
                  <c:v>51.857016000000002</c:v>
                </c:pt>
                <c:pt idx="21">
                  <c:v>54.352736</c:v>
                </c:pt>
                <c:pt idx="22">
                  <c:v>56.813859999999998</c:v>
                </c:pt>
                <c:pt idx="23">
                  <c:v>59.272395000000003</c:v>
                </c:pt>
                <c:pt idx="24">
                  <c:v>61.731242999999999</c:v>
                </c:pt>
                <c:pt idx="25">
                  <c:v>64.218943999999993</c:v>
                </c:pt>
                <c:pt idx="26">
                  <c:v>66.676257000000007</c:v>
                </c:pt>
                <c:pt idx="27">
                  <c:v>69.150443999999993</c:v>
                </c:pt>
                <c:pt idx="28">
                  <c:v>71.628127000000006</c:v>
                </c:pt>
                <c:pt idx="29">
                  <c:v>74.088251999999997</c:v>
                </c:pt>
                <c:pt idx="30">
                  <c:v>76.546142000000003</c:v>
                </c:pt>
                <c:pt idx="31">
                  <c:v>79.012371000000002</c:v>
                </c:pt>
                <c:pt idx="32">
                  <c:v>81.471335999999994</c:v>
                </c:pt>
                <c:pt idx="33">
                  <c:v>83.932784999999996</c:v>
                </c:pt>
                <c:pt idx="34">
                  <c:v>86.390541999999996</c:v>
                </c:pt>
                <c:pt idx="35">
                  <c:v>88.864547999999999</c:v>
                </c:pt>
                <c:pt idx="36">
                  <c:v>91.335921999999997</c:v>
                </c:pt>
                <c:pt idx="37">
                  <c:v>93.791560000000004</c:v>
                </c:pt>
                <c:pt idx="38">
                  <c:v>96.256654999999995</c:v>
                </c:pt>
                <c:pt idx="39">
                  <c:v>98.717594000000005</c:v>
                </c:pt>
                <c:pt idx="40">
                  <c:v>101.172113</c:v>
                </c:pt>
                <c:pt idx="41">
                  <c:v>103.640928</c:v>
                </c:pt>
                <c:pt idx="42">
                  <c:v>106.097191</c:v>
                </c:pt>
                <c:pt idx="43">
                  <c:v>108.559448</c:v>
                </c:pt>
                <c:pt idx="44">
                  <c:v>111.024603</c:v>
                </c:pt>
                <c:pt idx="45">
                  <c:v>113.49736300000001</c:v>
                </c:pt>
                <c:pt idx="46">
                  <c:v>115.95558200000001</c:v>
                </c:pt>
                <c:pt idx="47">
                  <c:v>118.448813</c:v>
                </c:pt>
                <c:pt idx="48">
                  <c:v>120.914213</c:v>
                </c:pt>
                <c:pt idx="49">
                  <c:v>123.391019</c:v>
                </c:pt>
                <c:pt idx="50">
                  <c:v>125.866429</c:v>
                </c:pt>
                <c:pt idx="51">
                  <c:v>128.34617299999999</c:v>
                </c:pt>
                <c:pt idx="52">
                  <c:v>130.82495700000001</c:v>
                </c:pt>
                <c:pt idx="53">
                  <c:v>133.28072599999999</c:v>
                </c:pt>
                <c:pt idx="54">
                  <c:v>135.746264</c:v>
                </c:pt>
                <c:pt idx="55">
                  <c:v>138.20344800000001</c:v>
                </c:pt>
                <c:pt idx="56">
                  <c:v>140.661643</c:v>
                </c:pt>
                <c:pt idx="57">
                  <c:v>143.12099699999999</c:v>
                </c:pt>
                <c:pt idx="58">
                  <c:v>145.586761</c:v>
                </c:pt>
                <c:pt idx="59">
                  <c:v>148.04532</c:v>
                </c:pt>
                <c:pt idx="60">
                  <c:v>150.50529299999999</c:v>
                </c:pt>
                <c:pt idx="61">
                  <c:v>152.97274100000001</c:v>
                </c:pt>
                <c:pt idx="62">
                  <c:v>155.446979</c:v>
                </c:pt>
                <c:pt idx="63">
                  <c:v>157.901951</c:v>
                </c:pt>
                <c:pt idx="64">
                  <c:v>160.38515599999999</c:v>
                </c:pt>
                <c:pt idx="65">
                  <c:v>162.86403799999999</c:v>
                </c:pt>
                <c:pt idx="66">
                  <c:v>165.32324700000001</c:v>
                </c:pt>
                <c:pt idx="67">
                  <c:v>167.79617099999999</c:v>
                </c:pt>
                <c:pt idx="68">
                  <c:v>170.25480099999999</c:v>
                </c:pt>
                <c:pt idx="69">
                  <c:v>172.721217</c:v>
                </c:pt>
                <c:pt idx="70">
                  <c:v>175.17790199999999</c:v>
                </c:pt>
                <c:pt idx="71">
                  <c:v>177.645904</c:v>
                </c:pt>
                <c:pt idx="72">
                  <c:v>180.10274100000001</c:v>
                </c:pt>
                <c:pt idx="73">
                  <c:v>182.59779</c:v>
                </c:pt>
                <c:pt idx="74">
                  <c:v>185.05324300000001</c:v>
                </c:pt>
                <c:pt idx="75">
                  <c:v>187.520995</c:v>
                </c:pt>
                <c:pt idx="76">
                  <c:v>189.99471399999999</c:v>
                </c:pt>
                <c:pt idx="77">
                  <c:v>192.46182200000001</c:v>
                </c:pt>
                <c:pt idx="78">
                  <c:v>194.93362200000001</c:v>
                </c:pt>
                <c:pt idx="79">
                  <c:v>197.42987299999999</c:v>
                </c:pt>
                <c:pt idx="80">
                  <c:v>199.88723300000001</c:v>
                </c:pt>
                <c:pt idx="81">
                  <c:v>202.34544099999999</c:v>
                </c:pt>
                <c:pt idx="82">
                  <c:v>204.80590100000001</c:v>
                </c:pt>
                <c:pt idx="83">
                  <c:v>207.27256199999999</c:v>
                </c:pt>
                <c:pt idx="84">
                  <c:v>209.73856499999999</c:v>
                </c:pt>
                <c:pt idx="85">
                  <c:v>212.19589099999999</c:v>
                </c:pt>
                <c:pt idx="86">
                  <c:v>214.654967</c:v>
                </c:pt>
                <c:pt idx="87">
                  <c:v>217.13135800000001</c:v>
                </c:pt>
                <c:pt idx="88">
                  <c:v>219.59672499999999</c:v>
                </c:pt>
                <c:pt idx="89">
                  <c:v>222.07315199999999</c:v>
                </c:pt>
                <c:pt idx="90">
                  <c:v>224.53168199999999</c:v>
                </c:pt>
                <c:pt idx="91">
                  <c:v>226.990916</c:v>
                </c:pt>
                <c:pt idx="92">
                  <c:v>229.45574999999999</c:v>
                </c:pt>
                <c:pt idx="93">
                  <c:v>231.93558400000001</c:v>
                </c:pt>
                <c:pt idx="94">
                  <c:v>234.39057</c:v>
                </c:pt>
                <c:pt idx="95">
                  <c:v>236.859397</c:v>
                </c:pt>
                <c:pt idx="96">
                  <c:v>239.31987899999999</c:v>
                </c:pt>
                <c:pt idx="97">
                  <c:v>241.79293200000001</c:v>
                </c:pt>
                <c:pt idx="98">
                  <c:v>244.25214299999999</c:v>
                </c:pt>
                <c:pt idx="99">
                  <c:v>246.71454600000001</c:v>
                </c:pt>
                <c:pt idx="100">
                  <c:v>249.180699</c:v>
                </c:pt>
                <c:pt idx="101">
                  <c:v>251.635942</c:v>
                </c:pt>
                <c:pt idx="102">
                  <c:v>254.10127399999999</c:v>
                </c:pt>
                <c:pt idx="103">
                  <c:v>256.571417</c:v>
                </c:pt>
                <c:pt idx="104">
                  <c:v>259.02344499999998</c:v>
                </c:pt>
                <c:pt idx="105">
                  <c:v>261.49709899999999</c:v>
                </c:pt>
                <c:pt idx="106">
                  <c:v>263.97089299999999</c:v>
                </c:pt>
                <c:pt idx="107">
                  <c:v>266.43684999999999</c:v>
                </c:pt>
                <c:pt idx="108">
                  <c:v>268.918159</c:v>
                </c:pt>
                <c:pt idx="109">
                  <c:v>271.38935099999998</c:v>
                </c:pt>
                <c:pt idx="110">
                  <c:v>273.84723500000001</c:v>
                </c:pt>
                <c:pt idx="111">
                  <c:v>276.31374099999999</c:v>
                </c:pt>
                <c:pt idx="112">
                  <c:v>278.78843899999998</c:v>
                </c:pt>
                <c:pt idx="113">
                  <c:v>281.26855899999998</c:v>
                </c:pt>
                <c:pt idx="114">
                  <c:v>283.72614099999998</c:v>
                </c:pt>
                <c:pt idx="115">
                  <c:v>286.222532</c:v>
                </c:pt>
                <c:pt idx="116">
                  <c:v>288.68187799999998</c:v>
                </c:pt>
                <c:pt idx="117">
                  <c:v>291.15928300000002</c:v>
                </c:pt>
                <c:pt idx="118">
                  <c:v>293.61724299999997</c:v>
                </c:pt>
                <c:pt idx="119">
                  <c:v>296.078239</c:v>
                </c:pt>
                <c:pt idx="120">
                  <c:v>298.54489000000001</c:v>
                </c:pt>
                <c:pt idx="121">
                  <c:v>301.02033299999999</c:v>
                </c:pt>
                <c:pt idx="122">
                  <c:v>303.47483599999998</c:v>
                </c:pt>
                <c:pt idx="123">
                  <c:v>305.94406199999997</c:v>
                </c:pt>
                <c:pt idx="124">
                  <c:v>308.41390000000001</c:v>
                </c:pt>
                <c:pt idx="125">
                  <c:v>310.89803699999999</c:v>
                </c:pt>
                <c:pt idx="126">
                  <c:v>313.356405</c:v>
                </c:pt>
                <c:pt idx="127">
                  <c:v>315.84887500000002</c:v>
                </c:pt>
                <c:pt idx="128">
                  <c:v>318.31439</c:v>
                </c:pt>
                <c:pt idx="129">
                  <c:v>320.77155699999997</c:v>
                </c:pt>
                <c:pt idx="130">
                  <c:v>323.22974699999997</c:v>
                </c:pt>
                <c:pt idx="131">
                  <c:v>325.71064100000001</c:v>
                </c:pt>
                <c:pt idx="132">
                  <c:v>328.16738700000002</c:v>
                </c:pt>
                <c:pt idx="133">
                  <c:v>330.64227599999998</c:v>
                </c:pt>
                <c:pt idx="134">
                  <c:v>333.11291199999999</c:v>
                </c:pt>
                <c:pt idx="135">
                  <c:v>335.58525900000001</c:v>
                </c:pt>
                <c:pt idx="136">
                  <c:v>338.04999199999997</c:v>
                </c:pt>
                <c:pt idx="137">
                  <c:v>340.52758299999999</c:v>
                </c:pt>
                <c:pt idx="138">
                  <c:v>342.98565200000002</c:v>
                </c:pt>
                <c:pt idx="139">
                  <c:v>345.44795699999997</c:v>
                </c:pt>
                <c:pt idx="140">
                  <c:v>347.90724299999999</c:v>
                </c:pt>
                <c:pt idx="141">
                  <c:v>350.41530999999998</c:v>
                </c:pt>
                <c:pt idx="142">
                  <c:v>352.89157</c:v>
                </c:pt>
                <c:pt idx="143">
                  <c:v>355.37136600000002</c:v>
                </c:pt>
                <c:pt idx="144">
                  <c:v>357.84797400000002</c:v>
                </c:pt>
                <c:pt idx="145">
                  <c:v>360.33727099999999</c:v>
                </c:pt>
                <c:pt idx="146">
                  <c:v>362.81868800000001</c:v>
                </c:pt>
                <c:pt idx="147">
                  <c:v>365.29615699999999</c:v>
                </c:pt>
                <c:pt idx="148">
                  <c:v>367.77288199999998</c:v>
                </c:pt>
                <c:pt idx="149">
                  <c:v>370.22930200000002</c:v>
                </c:pt>
                <c:pt idx="150">
                  <c:v>372.70680499999997</c:v>
                </c:pt>
                <c:pt idx="151">
                  <c:v>375.201278</c:v>
                </c:pt>
                <c:pt idx="152">
                  <c:v>377.67707100000001</c:v>
                </c:pt>
                <c:pt idx="153">
                  <c:v>380.17087199999997</c:v>
                </c:pt>
                <c:pt idx="154">
                  <c:v>382.648347</c:v>
                </c:pt>
                <c:pt idx="155">
                  <c:v>385.12582400000002</c:v>
                </c:pt>
                <c:pt idx="156">
                  <c:v>387.605054</c:v>
                </c:pt>
                <c:pt idx="157">
                  <c:v>390.07827200000003</c:v>
                </c:pt>
                <c:pt idx="158">
                  <c:v>392.558109</c:v>
                </c:pt>
                <c:pt idx="159">
                  <c:v>395.02781700000003</c:v>
                </c:pt>
                <c:pt idx="160">
                  <c:v>397.495092</c:v>
                </c:pt>
                <c:pt idx="161">
                  <c:v>399.987078</c:v>
                </c:pt>
                <c:pt idx="162">
                  <c:v>402.463369</c:v>
                </c:pt>
                <c:pt idx="163">
                  <c:v>404.96089899999998</c:v>
                </c:pt>
                <c:pt idx="164">
                  <c:v>407.43136500000003</c:v>
                </c:pt>
                <c:pt idx="165">
                  <c:v>409.89178399999997</c:v>
                </c:pt>
                <c:pt idx="166">
                  <c:v>412.37395099999998</c:v>
                </c:pt>
                <c:pt idx="167">
                  <c:v>414.87804</c:v>
                </c:pt>
                <c:pt idx="168">
                  <c:v>417.34366699999998</c:v>
                </c:pt>
                <c:pt idx="169">
                  <c:v>419.801897</c:v>
                </c:pt>
                <c:pt idx="170">
                  <c:v>422.26573300000001</c:v>
                </c:pt>
                <c:pt idx="171">
                  <c:v>424.74330800000001</c:v>
                </c:pt>
                <c:pt idx="172">
                  <c:v>427.20359100000002</c:v>
                </c:pt>
                <c:pt idx="173">
                  <c:v>429.66291699999999</c:v>
                </c:pt>
                <c:pt idx="174">
                  <c:v>432.12580200000002</c:v>
                </c:pt>
                <c:pt idx="175">
                  <c:v>434.60315900000001</c:v>
                </c:pt>
                <c:pt idx="176">
                  <c:v>437.07887599999998</c:v>
                </c:pt>
                <c:pt idx="177">
                  <c:v>439.54227500000002</c:v>
                </c:pt>
                <c:pt idx="178">
                  <c:v>442.01873000000001</c:v>
                </c:pt>
                <c:pt idx="179">
                  <c:v>444.489755</c:v>
                </c:pt>
                <c:pt idx="180">
                  <c:v>446.95314300000001</c:v>
                </c:pt>
                <c:pt idx="181">
                  <c:v>449.43299400000001</c:v>
                </c:pt>
                <c:pt idx="182">
                  <c:v>451.894274</c:v>
                </c:pt>
                <c:pt idx="183">
                  <c:v>454.35681399999999</c:v>
                </c:pt>
                <c:pt idx="184">
                  <c:v>456.81491699999998</c:v>
                </c:pt>
                <c:pt idx="185">
                  <c:v>459.29577599999999</c:v>
                </c:pt>
                <c:pt idx="186">
                  <c:v>461.76938000000001</c:v>
                </c:pt>
                <c:pt idx="187">
                  <c:v>464.27708000000001</c:v>
                </c:pt>
                <c:pt idx="188">
                  <c:v>466.73587400000002</c:v>
                </c:pt>
                <c:pt idx="189">
                  <c:v>469.20300800000001</c:v>
                </c:pt>
                <c:pt idx="190">
                  <c:v>471.65635300000002</c:v>
                </c:pt>
                <c:pt idx="191">
                  <c:v>474.12109600000002</c:v>
                </c:pt>
                <c:pt idx="192">
                  <c:v>476.58589999999998</c:v>
                </c:pt>
                <c:pt idx="193">
                  <c:v>479.04900199999997</c:v>
                </c:pt>
                <c:pt idx="194">
                  <c:v>481.50785500000001</c:v>
                </c:pt>
                <c:pt idx="195">
                  <c:v>483.96923800000002</c:v>
                </c:pt>
                <c:pt idx="196">
                  <c:v>486.42890899999998</c:v>
                </c:pt>
                <c:pt idx="197">
                  <c:v>488.887291</c:v>
                </c:pt>
                <c:pt idx="198">
                  <c:v>491.35000200000002</c:v>
                </c:pt>
                <c:pt idx="199">
                  <c:v>493.81322599999999</c:v>
                </c:pt>
                <c:pt idx="200">
                  <c:v>496.26857200000001</c:v>
                </c:pt>
                <c:pt idx="201">
                  <c:v>498.73740400000003</c:v>
                </c:pt>
                <c:pt idx="202">
                  <c:v>501.20992100000001</c:v>
                </c:pt>
                <c:pt idx="203">
                  <c:v>503.66906899999998</c:v>
                </c:pt>
                <c:pt idx="204">
                  <c:v>506.13476200000002</c:v>
                </c:pt>
                <c:pt idx="205">
                  <c:v>508.594922</c:v>
                </c:pt>
                <c:pt idx="206">
                  <c:v>511.058018</c:v>
                </c:pt>
                <c:pt idx="207">
                  <c:v>513.51511800000003</c:v>
                </c:pt>
                <c:pt idx="208">
                  <c:v>515.98043199999995</c:v>
                </c:pt>
                <c:pt idx="209">
                  <c:v>518.43561499999998</c:v>
                </c:pt>
                <c:pt idx="210">
                  <c:v>520.91612099999998</c:v>
                </c:pt>
                <c:pt idx="211">
                  <c:v>523.37781299999995</c:v>
                </c:pt>
                <c:pt idx="212">
                  <c:v>525.85273600000005</c:v>
                </c:pt>
                <c:pt idx="213">
                  <c:v>528.31814199999997</c:v>
                </c:pt>
                <c:pt idx="214">
                  <c:v>530.77966700000002</c:v>
                </c:pt>
                <c:pt idx="215">
                  <c:v>533.27066200000002</c:v>
                </c:pt>
                <c:pt idx="216">
                  <c:v>535.73467100000005</c:v>
                </c:pt>
                <c:pt idx="217">
                  <c:v>538.19322999999997</c:v>
                </c:pt>
                <c:pt idx="218">
                  <c:v>540.65042500000004</c:v>
                </c:pt>
                <c:pt idx="219">
                  <c:v>543.11597200000006</c:v>
                </c:pt>
                <c:pt idx="220">
                  <c:v>545.56724899999995</c:v>
                </c:pt>
                <c:pt idx="221">
                  <c:v>548.03585799999996</c:v>
                </c:pt>
                <c:pt idx="222">
                  <c:v>550.48925399999996</c:v>
                </c:pt>
                <c:pt idx="223">
                  <c:v>552.94354299999998</c:v>
                </c:pt>
                <c:pt idx="224">
                  <c:v>555.39740300000005</c:v>
                </c:pt>
                <c:pt idx="225">
                  <c:v>557.86310000000003</c:v>
                </c:pt>
                <c:pt idx="226">
                  <c:v>560.31912999999997</c:v>
                </c:pt>
                <c:pt idx="227">
                  <c:v>562.783545</c:v>
                </c:pt>
                <c:pt idx="228">
                  <c:v>565.24995899999999</c:v>
                </c:pt>
                <c:pt idx="229">
                  <c:v>567.70288600000003</c:v>
                </c:pt>
                <c:pt idx="230">
                  <c:v>570.16378799999995</c:v>
                </c:pt>
                <c:pt idx="231">
                  <c:v>572.63397599999996</c:v>
                </c:pt>
                <c:pt idx="232">
                  <c:v>575.08956699999999</c:v>
                </c:pt>
                <c:pt idx="233">
                  <c:v>577.57060300000001</c:v>
                </c:pt>
                <c:pt idx="234">
                  <c:v>580.02783899999997</c:v>
                </c:pt>
                <c:pt idx="235">
                  <c:v>582.48653400000001</c:v>
                </c:pt>
                <c:pt idx="236">
                  <c:v>584.95478900000001</c:v>
                </c:pt>
                <c:pt idx="237">
                  <c:v>587.41863699999999</c:v>
                </c:pt>
                <c:pt idx="238">
                  <c:v>589.87195099999997</c:v>
                </c:pt>
                <c:pt idx="239">
                  <c:v>592.33491000000004</c:v>
                </c:pt>
                <c:pt idx="240">
                  <c:v>594.80114100000003</c:v>
                </c:pt>
                <c:pt idx="241">
                  <c:v>597.27275199999997</c:v>
                </c:pt>
                <c:pt idx="242">
                  <c:v>599.73905999999999</c:v>
                </c:pt>
                <c:pt idx="243">
                  <c:v>602.20737499999996</c:v>
                </c:pt>
                <c:pt idx="244">
                  <c:v>604.67095500000005</c:v>
                </c:pt>
                <c:pt idx="245">
                  <c:v>607.14574300000004</c:v>
                </c:pt>
                <c:pt idx="246">
                  <c:v>609.59535000000005</c:v>
                </c:pt>
                <c:pt idx="247">
                  <c:v>612.05214000000001</c:v>
                </c:pt>
                <c:pt idx="248">
                  <c:v>614.51306099999999</c:v>
                </c:pt>
                <c:pt idx="249">
                  <c:v>616.97393899999997</c:v>
                </c:pt>
                <c:pt idx="250">
                  <c:v>619.44115799999997</c:v>
                </c:pt>
                <c:pt idx="251">
                  <c:v>621.91812600000003</c:v>
                </c:pt>
                <c:pt idx="252">
                  <c:v>624.37091599999997</c:v>
                </c:pt>
                <c:pt idx="253">
                  <c:v>626.83508099999995</c:v>
                </c:pt>
                <c:pt idx="254">
                  <c:v>629.29911300000003</c:v>
                </c:pt>
                <c:pt idx="255">
                  <c:v>631.77286600000002</c:v>
                </c:pt>
                <c:pt idx="256">
                  <c:v>634.23120400000005</c:v>
                </c:pt>
                <c:pt idx="257">
                  <c:v>636.71319000000005</c:v>
                </c:pt>
                <c:pt idx="258">
                  <c:v>639.17122700000004</c:v>
                </c:pt>
                <c:pt idx="259">
                  <c:v>641.62790199999995</c:v>
                </c:pt>
                <c:pt idx="260">
                  <c:v>644.08031500000004</c:v>
                </c:pt>
                <c:pt idx="261">
                  <c:v>646.539942</c:v>
                </c:pt>
                <c:pt idx="262">
                  <c:v>648.99427800000001</c:v>
                </c:pt>
                <c:pt idx="263">
                  <c:v>651.45424700000001</c:v>
                </c:pt>
                <c:pt idx="264">
                  <c:v>653.92224099999999</c:v>
                </c:pt>
                <c:pt idx="265">
                  <c:v>656.37872100000004</c:v>
                </c:pt>
                <c:pt idx="266">
                  <c:v>658.84343699999999</c:v>
                </c:pt>
                <c:pt idx="267">
                  <c:v>661.30787299999997</c:v>
                </c:pt>
                <c:pt idx="268">
                  <c:v>663.76596199999994</c:v>
                </c:pt>
                <c:pt idx="269">
                  <c:v>666.21904199999994</c:v>
                </c:pt>
                <c:pt idx="270">
                  <c:v>668.68534299999999</c:v>
                </c:pt>
                <c:pt idx="271">
                  <c:v>671.14112599999999</c:v>
                </c:pt>
                <c:pt idx="272">
                  <c:v>673.60641199999998</c:v>
                </c:pt>
                <c:pt idx="273">
                  <c:v>676.06322999999998</c:v>
                </c:pt>
                <c:pt idx="274">
                  <c:v>678.53218700000002</c:v>
                </c:pt>
                <c:pt idx="275">
                  <c:v>680.98437200000001</c:v>
                </c:pt>
                <c:pt idx="276">
                  <c:v>683.44930099999999</c:v>
                </c:pt>
                <c:pt idx="277">
                  <c:v>685.90890999999999</c:v>
                </c:pt>
                <c:pt idx="278">
                  <c:v>688.37588500000004</c:v>
                </c:pt>
                <c:pt idx="279">
                  <c:v>690.83180100000004</c:v>
                </c:pt>
                <c:pt idx="280">
                  <c:v>693.29139199999997</c:v>
                </c:pt>
                <c:pt idx="281">
                  <c:v>695.75767399999995</c:v>
                </c:pt>
                <c:pt idx="282">
                  <c:v>698.21783900000003</c:v>
                </c:pt>
                <c:pt idx="283">
                  <c:v>700.68226000000004</c:v>
                </c:pt>
                <c:pt idx="284">
                  <c:v>703.14102800000001</c:v>
                </c:pt>
                <c:pt idx="285">
                  <c:v>705.59459600000002</c:v>
                </c:pt>
                <c:pt idx="286">
                  <c:v>708.06194300000004</c:v>
                </c:pt>
                <c:pt idx="287">
                  <c:v>710.52097100000003</c:v>
                </c:pt>
                <c:pt idx="288">
                  <c:v>712.98225500000001</c:v>
                </c:pt>
                <c:pt idx="289">
                  <c:v>715.45740599999999</c:v>
                </c:pt>
                <c:pt idx="290">
                  <c:v>717.92374700000005</c:v>
                </c:pt>
                <c:pt idx="291">
                  <c:v>720.383105</c:v>
                </c:pt>
                <c:pt idx="292">
                  <c:v>722.836142</c:v>
                </c:pt>
                <c:pt idx="293">
                  <c:v>725.29863999999998</c:v>
                </c:pt>
                <c:pt idx="294">
                  <c:v>727.76604799999996</c:v>
                </c:pt>
                <c:pt idx="295">
                  <c:v>730.21979199999998</c:v>
                </c:pt>
                <c:pt idx="296">
                  <c:v>732.67089799999997</c:v>
                </c:pt>
                <c:pt idx="297">
                  <c:v>735.12902299999996</c:v>
                </c:pt>
                <c:pt idx="298">
                  <c:v>737.58617300000003</c:v>
                </c:pt>
                <c:pt idx="299">
                  <c:v>740.03864199999998</c:v>
                </c:pt>
                <c:pt idx="300">
                  <c:v>742.49804900000004</c:v>
                </c:pt>
                <c:pt idx="301">
                  <c:v>744.95579799999996</c:v>
                </c:pt>
                <c:pt idx="302">
                  <c:v>747.42410099999995</c:v>
                </c:pt>
                <c:pt idx="303">
                  <c:v>749.89471200000003</c:v>
                </c:pt>
                <c:pt idx="304">
                  <c:v>752.36366799999996</c:v>
                </c:pt>
                <c:pt idx="305">
                  <c:v>754.82099900000003</c:v>
                </c:pt>
                <c:pt idx="306">
                  <c:v>757.28394100000003</c:v>
                </c:pt>
                <c:pt idx="307">
                  <c:v>759.73909800000001</c:v>
                </c:pt>
                <c:pt idx="308">
                  <c:v>762.20666900000003</c:v>
                </c:pt>
                <c:pt idx="309">
                  <c:v>764.66592100000003</c:v>
                </c:pt>
                <c:pt idx="310">
                  <c:v>767.12962300000004</c:v>
                </c:pt>
                <c:pt idx="311">
                  <c:v>769.58300199999996</c:v>
                </c:pt>
                <c:pt idx="312">
                  <c:v>772.04914900000006</c:v>
                </c:pt>
                <c:pt idx="313">
                  <c:v>774.52544799999998</c:v>
                </c:pt>
                <c:pt idx="314">
                  <c:v>776.98253099999999</c:v>
                </c:pt>
                <c:pt idx="315">
                  <c:v>779.44334900000001</c:v>
                </c:pt>
                <c:pt idx="316">
                  <c:v>781.92364499999996</c:v>
                </c:pt>
                <c:pt idx="317">
                  <c:v>784.38806999999997</c:v>
                </c:pt>
                <c:pt idx="318">
                  <c:v>786.84461999999996</c:v>
                </c:pt>
                <c:pt idx="319">
                  <c:v>789.30344400000001</c:v>
                </c:pt>
                <c:pt idx="320">
                  <c:v>791.77200900000003</c:v>
                </c:pt>
                <c:pt idx="321">
                  <c:v>794.22960499999999</c:v>
                </c:pt>
                <c:pt idx="322">
                  <c:v>796.68540599999994</c:v>
                </c:pt>
                <c:pt idx="323">
                  <c:v>799.15385100000003</c:v>
                </c:pt>
                <c:pt idx="324">
                  <c:v>801.60822599999995</c:v>
                </c:pt>
                <c:pt idx="325">
                  <c:v>804.07786399999998</c:v>
                </c:pt>
                <c:pt idx="326">
                  <c:v>806.53131199999996</c:v>
                </c:pt>
                <c:pt idx="327">
                  <c:v>808.99486300000001</c:v>
                </c:pt>
                <c:pt idx="328">
                  <c:v>811.45394999999996</c:v>
                </c:pt>
                <c:pt idx="329">
                  <c:v>813.93261600000005</c:v>
                </c:pt>
                <c:pt idx="330">
                  <c:v>816.39837</c:v>
                </c:pt>
                <c:pt idx="331">
                  <c:v>818.85597600000006</c:v>
                </c:pt>
                <c:pt idx="332">
                  <c:v>821.31479000000002</c:v>
                </c:pt>
                <c:pt idx="333">
                  <c:v>823.77822200000003</c:v>
                </c:pt>
                <c:pt idx="334">
                  <c:v>826.24855400000001</c:v>
                </c:pt>
                <c:pt idx="335">
                  <c:v>828.71462499999996</c:v>
                </c:pt>
                <c:pt idx="336">
                  <c:v>831.17514200000005</c:v>
                </c:pt>
                <c:pt idx="337">
                  <c:v>833.63730699999996</c:v>
                </c:pt>
                <c:pt idx="338">
                  <c:v>836.11399400000005</c:v>
                </c:pt>
                <c:pt idx="339">
                  <c:v>838.57058199999994</c:v>
                </c:pt>
                <c:pt idx="340">
                  <c:v>841.035664</c:v>
                </c:pt>
                <c:pt idx="341">
                  <c:v>843.49906999999996</c:v>
                </c:pt>
                <c:pt idx="342">
                  <c:v>845.95570299999997</c:v>
                </c:pt>
                <c:pt idx="343">
                  <c:v>848.42036800000005</c:v>
                </c:pt>
                <c:pt idx="344">
                  <c:v>850.87964699999998</c:v>
                </c:pt>
                <c:pt idx="345">
                  <c:v>853.346586</c:v>
                </c:pt>
                <c:pt idx="346">
                  <c:v>855.82080199999996</c:v>
                </c:pt>
                <c:pt idx="347">
                  <c:v>858.277378</c:v>
                </c:pt>
                <c:pt idx="348">
                  <c:v>860.74562300000002</c:v>
                </c:pt>
                <c:pt idx="349">
                  <c:v>863.20282899999995</c:v>
                </c:pt>
                <c:pt idx="350">
                  <c:v>865.66979600000002</c:v>
                </c:pt>
                <c:pt idx="351">
                  <c:v>868.12709900000004</c:v>
                </c:pt>
                <c:pt idx="352">
                  <c:v>870.58454099999994</c:v>
                </c:pt>
                <c:pt idx="353">
                  <c:v>873.04856299999994</c:v>
                </c:pt>
                <c:pt idx="354">
                  <c:v>875.52754100000004</c:v>
                </c:pt>
                <c:pt idx="355">
                  <c:v>878.003243</c:v>
                </c:pt>
                <c:pt idx="356">
                  <c:v>880.46029599999997</c:v>
                </c:pt>
                <c:pt idx="357">
                  <c:v>882.92444399999999</c:v>
                </c:pt>
                <c:pt idx="358">
                  <c:v>885.38141499999995</c:v>
                </c:pt>
                <c:pt idx="359">
                  <c:v>887.84154799999999</c:v>
                </c:pt>
                <c:pt idx="360">
                  <c:v>890.30876000000001</c:v>
                </c:pt>
                <c:pt idx="361">
                  <c:v>892.76791300000002</c:v>
                </c:pt>
                <c:pt idx="362">
                  <c:v>895.23563200000001</c:v>
                </c:pt>
                <c:pt idx="363">
                  <c:v>897.69030499999997</c:v>
                </c:pt>
                <c:pt idx="364">
                  <c:v>900.14959399999998</c:v>
                </c:pt>
                <c:pt idx="365">
                  <c:v>902.61772499999995</c:v>
                </c:pt>
                <c:pt idx="366">
                  <c:v>905.07364199999995</c:v>
                </c:pt>
                <c:pt idx="367">
                  <c:v>907.53301599999998</c:v>
                </c:pt>
                <c:pt idx="368">
                  <c:v>910.00142300000005</c:v>
                </c:pt>
                <c:pt idx="369">
                  <c:v>912.46359700000005</c:v>
                </c:pt>
                <c:pt idx="370">
                  <c:v>914.91989899999999</c:v>
                </c:pt>
                <c:pt idx="371">
                  <c:v>917.38178800000003</c:v>
                </c:pt>
                <c:pt idx="372">
                  <c:v>919.84258199999999</c:v>
                </c:pt>
                <c:pt idx="373">
                  <c:v>922.30806399999994</c:v>
                </c:pt>
                <c:pt idx="374">
                  <c:v>924.78263700000002</c:v>
                </c:pt>
                <c:pt idx="375">
                  <c:v>927.24125900000001</c:v>
                </c:pt>
                <c:pt idx="376">
                  <c:v>929.70095600000002</c:v>
                </c:pt>
                <c:pt idx="377">
                  <c:v>932.16354699999999</c:v>
                </c:pt>
                <c:pt idx="378">
                  <c:v>934.63269600000001</c:v>
                </c:pt>
                <c:pt idx="379">
                  <c:v>937.11524899999995</c:v>
                </c:pt>
                <c:pt idx="380">
                  <c:v>939.57821300000001</c:v>
                </c:pt>
                <c:pt idx="381">
                  <c:v>942.041606</c:v>
                </c:pt>
                <c:pt idx="382">
                  <c:v>944.50354600000003</c:v>
                </c:pt>
                <c:pt idx="383">
                  <c:v>946.96926699999995</c:v>
                </c:pt>
                <c:pt idx="384">
                  <c:v>949.42636800000002</c:v>
                </c:pt>
                <c:pt idx="385">
                  <c:v>951.89073599999995</c:v>
                </c:pt>
                <c:pt idx="386">
                  <c:v>954.34576100000004</c:v>
                </c:pt>
                <c:pt idx="387">
                  <c:v>956.81269399999996</c:v>
                </c:pt>
                <c:pt idx="388">
                  <c:v>959.26879799999995</c:v>
                </c:pt>
                <c:pt idx="389">
                  <c:v>961.72693100000004</c:v>
                </c:pt>
                <c:pt idx="390">
                  <c:v>964.19674399999997</c:v>
                </c:pt>
                <c:pt idx="391">
                  <c:v>966.64925100000005</c:v>
                </c:pt>
                <c:pt idx="392">
                  <c:v>969.11538199999995</c:v>
                </c:pt>
                <c:pt idx="393">
                  <c:v>971.59069999999997</c:v>
                </c:pt>
                <c:pt idx="394">
                  <c:v>974.05738699999995</c:v>
                </c:pt>
                <c:pt idx="395">
                  <c:v>976.51756899999998</c:v>
                </c:pt>
                <c:pt idx="396">
                  <c:v>978.993291</c:v>
                </c:pt>
                <c:pt idx="397">
                  <c:v>981.46603700000003</c:v>
                </c:pt>
                <c:pt idx="398">
                  <c:v>983.92612399999996</c:v>
                </c:pt>
                <c:pt idx="399">
                  <c:v>986.393822</c:v>
                </c:pt>
                <c:pt idx="400">
                  <c:v>988.87011199999995</c:v>
                </c:pt>
                <c:pt idx="401">
                  <c:v>991.34236299999998</c:v>
                </c:pt>
                <c:pt idx="402">
                  <c:v>993.82126200000005</c:v>
                </c:pt>
                <c:pt idx="403">
                  <c:v>996.28484600000002</c:v>
                </c:pt>
                <c:pt idx="404">
                  <c:v>998.74397699999997</c:v>
                </c:pt>
              </c:numCache>
            </c:numRef>
          </c:xVal>
          <c:yVal>
            <c:numRef>
              <c:f>Sheet1!$C$2:$C$406</c:f>
              <c:numCache>
                <c:formatCode>General</c:formatCode>
                <c:ptCount val="405"/>
                <c:pt idx="0">
                  <c:v>1.5172599999999999E-10</c:v>
                </c:pt>
                <c:pt idx="1">
                  <c:v>1.2239400000000001E-10</c:v>
                </c:pt>
                <c:pt idx="2">
                  <c:v>1.4338199999999999E-10</c:v>
                </c:pt>
                <c:pt idx="3">
                  <c:v>1.33774E-10</c:v>
                </c:pt>
                <c:pt idx="4">
                  <c:v>1.26244E-10</c:v>
                </c:pt>
                <c:pt idx="5">
                  <c:v>1.12229E-10</c:v>
                </c:pt>
                <c:pt idx="6">
                  <c:v>1.06795E-10</c:v>
                </c:pt>
                <c:pt idx="7">
                  <c:v>1.02422E-10</c:v>
                </c:pt>
                <c:pt idx="8">
                  <c:v>1.01933E-10</c:v>
                </c:pt>
                <c:pt idx="9">
                  <c:v>1.02837E-10</c:v>
                </c:pt>
                <c:pt idx="10">
                  <c:v>1.05601E-10</c:v>
                </c:pt>
                <c:pt idx="11">
                  <c:v>1.08962E-10</c:v>
                </c:pt>
                <c:pt idx="12">
                  <c:v>1.12307E-10</c:v>
                </c:pt>
                <c:pt idx="13">
                  <c:v>1.14417E-10</c:v>
                </c:pt>
                <c:pt idx="14">
                  <c:v>1.14089E-10</c:v>
                </c:pt>
                <c:pt idx="15">
                  <c:v>1.13112E-10</c:v>
                </c:pt>
                <c:pt idx="16">
                  <c:v>1.10567E-10</c:v>
                </c:pt>
                <c:pt idx="17">
                  <c:v>1.0711900000000001E-10</c:v>
                </c:pt>
                <c:pt idx="18">
                  <c:v>1.01818E-10</c:v>
                </c:pt>
                <c:pt idx="19">
                  <c:v>9.7544000000000002E-11</c:v>
                </c:pt>
                <c:pt idx="20">
                  <c:v>9.2330000000000006E-11</c:v>
                </c:pt>
                <c:pt idx="21">
                  <c:v>8.7609E-11</c:v>
                </c:pt>
                <c:pt idx="22">
                  <c:v>8.3370000000000005E-11</c:v>
                </c:pt>
                <c:pt idx="23">
                  <c:v>8.1024000000000004E-11</c:v>
                </c:pt>
                <c:pt idx="24">
                  <c:v>7.9338999999999999E-11</c:v>
                </c:pt>
                <c:pt idx="25">
                  <c:v>7.7236999999999997E-11</c:v>
                </c:pt>
                <c:pt idx="26">
                  <c:v>7.5573999999999999E-11</c:v>
                </c:pt>
                <c:pt idx="27">
                  <c:v>7.5821999999999994E-11</c:v>
                </c:pt>
                <c:pt idx="28">
                  <c:v>7.5115999999999999E-11</c:v>
                </c:pt>
                <c:pt idx="29">
                  <c:v>7.5883999999999996E-11</c:v>
                </c:pt>
                <c:pt idx="30">
                  <c:v>7.5576000000000004E-11</c:v>
                </c:pt>
                <c:pt idx="31">
                  <c:v>7.7120000000000001E-11</c:v>
                </c:pt>
                <c:pt idx="32">
                  <c:v>7.6969999999999994E-11</c:v>
                </c:pt>
                <c:pt idx="33">
                  <c:v>7.6939999999999995E-11</c:v>
                </c:pt>
                <c:pt idx="34">
                  <c:v>7.7884999999999998E-11</c:v>
                </c:pt>
                <c:pt idx="35">
                  <c:v>7.7901000000000006E-11</c:v>
                </c:pt>
                <c:pt idx="36">
                  <c:v>7.7979000000000003E-11</c:v>
                </c:pt>
                <c:pt idx="37">
                  <c:v>7.8580000000000002E-11</c:v>
                </c:pt>
                <c:pt idx="38">
                  <c:v>7.8264000000000005E-11</c:v>
                </c:pt>
                <c:pt idx="39">
                  <c:v>7.8948000000000005E-11</c:v>
                </c:pt>
                <c:pt idx="40">
                  <c:v>7.9040000000000006E-11</c:v>
                </c:pt>
                <c:pt idx="41">
                  <c:v>7.9948000000000001E-11</c:v>
                </c:pt>
                <c:pt idx="42">
                  <c:v>8.0539000000000005E-11</c:v>
                </c:pt>
                <c:pt idx="43">
                  <c:v>8.1577000000000004E-11</c:v>
                </c:pt>
                <c:pt idx="44">
                  <c:v>8.2520999999999999E-11</c:v>
                </c:pt>
                <c:pt idx="45">
                  <c:v>8.3930999999999997E-11</c:v>
                </c:pt>
                <c:pt idx="46">
                  <c:v>8.4617999999999997E-11</c:v>
                </c:pt>
                <c:pt idx="47">
                  <c:v>8.4763E-11</c:v>
                </c:pt>
                <c:pt idx="48">
                  <c:v>8.5566E-11</c:v>
                </c:pt>
                <c:pt idx="49">
                  <c:v>8.4849000000000001E-11</c:v>
                </c:pt>
                <c:pt idx="50">
                  <c:v>8.4406999999999996E-11</c:v>
                </c:pt>
                <c:pt idx="51">
                  <c:v>8.4781999999999995E-11</c:v>
                </c:pt>
                <c:pt idx="52">
                  <c:v>8.2478000000000005E-11</c:v>
                </c:pt>
                <c:pt idx="53">
                  <c:v>8.1979999999999998E-11</c:v>
                </c:pt>
                <c:pt idx="54">
                  <c:v>8.0067000000000001E-11</c:v>
                </c:pt>
                <c:pt idx="55">
                  <c:v>7.9282999999999996E-11</c:v>
                </c:pt>
                <c:pt idx="56">
                  <c:v>7.7333000000000006E-11</c:v>
                </c:pt>
                <c:pt idx="57">
                  <c:v>7.4515999999999996E-11</c:v>
                </c:pt>
                <c:pt idx="58">
                  <c:v>7.3652999999999999E-11</c:v>
                </c:pt>
                <c:pt idx="59">
                  <c:v>7.1972999999999998E-11</c:v>
                </c:pt>
                <c:pt idx="60">
                  <c:v>6.9967000000000005E-11</c:v>
                </c:pt>
                <c:pt idx="61">
                  <c:v>6.8659999999999999E-11</c:v>
                </c:pt>
                <c:pt idx="62">
                  <c:v>6.7139000000000005E-11</c:v>
                </c:pt>
                <c:pt idx="63">
                  <c:v>6.6022E-11</c:v>
                </c:pt>
                <c:pt idx="64">
                  <c:v>6.3991999999999995E-11</c:v>
                </c:pt>
                <c:pt idx="65">
                  <c:v>6.3976E-11</c:v>
                </c:pt>
                <c:pt idx="66">
                  <c:v>6.2822E-11</c:v>
                </c:pt>
                <c:pt idx="67">
                  <c:v>6.2012000000000005E-11</c:v>
                </c:pt>
                <c:pt idx="68">
                  <c:v>6.0886999999999996E-11</c:v>
                </c:pt>
                <c:pt idx="69">
                  <c:v>6.1076000000000002E-11</c:v>
                </c:pt>
                <c:pt idx="70">
                  <c:v>6.0582999999999999E-11</c:v>
                </c:pt>
                <c:pt idx="71">
                  <c:v>6.0181999999999997E-11</c:v>
                </c:pt>
                <c:pt idx="72">
                  <c:v>5.9898000000000003E-11</c:v>
                </c:pt>
                <c:pt idx="73">
                  <c:v>5.9675000000000003E-11</c:v>
                </c:pt>
                <c:pt idx="74">
                  <c:v>6.0550999999999996E-11</c:v>
                </c:pt>
                <c:pt idx="75">
                  <c:v>6.0764000000000001E-11</c:v>
                </c:pt>
                <c:pt idx="76">
                  <c:v>6.1438000000000005E-11</c:v>
                </c:pt>
                <c:pt idx="77">
                  <c:v>6.1876000000000002E-11</c:v>
                </c:pt>
                <c:pt idx="78">
                  <c:v>6.2646000000000003E-11</c:v>
                </c:pt>
                <c:pt idx="79">
                  <c:v>6.3874000000000003E-11</c:v>
                </c:pt>
                <c:pt idx="80">
                  <c:v>6.4546000000000004E-11</c:v>
                </c:pt>
                <c:pt idx="81">
                  <c:v>6.6051000000000003E-11</c:v>
                </c:pt>
                <c:pt idx="82">
                  <c:v>6.6818000000000004E-11</c:v>
                </c:pt>
                <c:pt idx="83">
                  <c:v>6.7131000000000001E-11</c:v>
                </c:pt>
                <c:pt idx="84">
                  <c:v>6.8326999999999998E-11</c:v>
                </c:pt>
                <c:pt idx="85">
                  <c:v>6.8814000000000001E-11</c:v>
                </c:pt>
                <c:pt idx="86">
                  <c:v>6.9049000000000001E-11</c:v>
                </c:pt>
                <c:pt idx="87">
                  <c:v>6.9837000000000001E-11</c:v>
                </c:pt>
                <c:pt idx="88">
                  <c:v>6.9932000000000002E-11</c:v>
                </c:pt>
                <c:pt idx="89">
                  <c:v>7.0337999999999995E-11</c:v>
                </c:pt>
                <c:pt idx="90">
                  <c:v>6.9254000000000002E-11</c:v>
                </c:pt>
                <c:pt idx="91">
                  <c:v>6.8975999999999995E-11</c:v>
                </c:pt>
                <c:pt idx="92">
                  <c:v>6.8490000000000001E-11</c:v>
                </c:pt>
                <c:pt idx="93">
                  <c:v>6.8068E-11</c:v>
                </c:pt>
                <c:pt idx="94">
                  <c:v>6.7466000000000005E-11</c:v>
                </c:pt>
                <c:pt idx="95">
                  <c:v>6.5976000000000006E-11</c:v>
                </c:pt>
                <c:pt idx="96">
                  <c:v>6.4784000000000003E-11</c:v>
                </c:pt>
                <c:pt idx="97">
                  <c:v>6.3933000000000006E-11</c:v>
                </c:pt>
                <c:pt idx="98">
                  <c:v>6.2866000000000003E-11</c:v>
                </c:pt>
                <c:pt idx="99">
                  <c:v>6.1233000000000005E-11</c:v>
                </c:pt>
                <c:pt idx="100">
                  <c:v>6.0562999999999995E-11</c:v>
                </c:pt>
                <c:pt idx="101">
                  <c:v>5.9241999999999998E-11</c:v>
                </c:pt>
                <c:pt idx="102">
                  <c:v>5.8402000000000004E-11</c:v>
                </c:pt>
                <c:pt idx="103">
                  <c:v>5.7750000000000001E-11</c:v>
                </c:pt>
                <c:pt idx="104">
                  <c:v>5.5644999999999999E-11</c:v>
                </c:pt>
                <c:pt idx="105">
                  <c:v>5.5638999999999999E-11</c:v>
                </c:pt>
                <c:pt idx="106">
                  <c:v>5.4663000000000002E-11</c:v>
                </c:pt>
                <c:pt idx="107">
                  <c:v>5.4165000000000001E-11</c:v>
                </c:pt>
                <c:pt idx="108">
                  <c:v>5.3133000000000001E-11</c:v>
                </c:pt>
                <c:pt idx="109">
                  <c:v>5.25E-11</c:v>
                </c:pt>
                <c:pt idx="110">
                  <c:v>5.2971000000000001E-11</c:v>
                </c:pt>
                <c:pt idx="111">
                  <c:v>5.2718999999999998E-11</c:v>
                </c:pt>
                <c:pt idx="112">
                  <c:v>5.2538000000000003E-11</c:v>
                </c:pt>
                <c:pt idx="113">
                  <c:v>5.2333999999999997E-11</c:v>
                </c:pt>
                <c:pt idx="114">
                  <c:v>5.2345000000000001E-11</c:v>
                </c:pt>
                <c:pt idx="115">
                  <c:v>5.3182000000000002E-11</c:v>
                </c:pt>
                <c:pt idx="116">
                  <c:v>5.3497000000000003E-11</c:v>
                </c:pt>
                <c:pt idx="117">
                  <c:v>5.4037999999999997E-11</c:v>
                </c:pt>
                <c:pt idx="118">
                  <c:v>5.5029000000000001E-11</c:v>
                </c:pt>
                <c:pt idx="119">
                  <c:v>5.5256000000000003E-11</c:v>
                </c:pt>
                <c:pt idx="120">
                  <c:v>5.5552000000000002E-11</c:v>
                </c:pt>
                <c:pt idx="121">
                  <c:v>5.7207000000000002E-11</c:v>
                </c:pt>
                <c:pt idx="122">
                  <c:v>5.7952000000000002E-11</c:v>
                </c:pt>
                <c:pt idx="123">
                  <c:v>5.8429999999999999E-11</c:v>
                </c:pt>
                <c:pt idx="124">
                  <c:v>5.9434999999999999E-11</c:v>
                </c:pt>
                <c:pt idx="125">
                  <c:v>6.0095E-11</c:v>
                </c:pt>
                <c:pt idx="126">
                  <c:v>6.1554000000000005E-11</c:v>
                </c:pt>
                <c:pt idx="127">
                  <c:v>6.1106000000000001E-11</c:v>
                </c:pt>
                <c:pt idx="128">
                  <c:v>6.1896000000000005E-11</c:v>
                </c:pt>
                <c:pt idx="129">
                  <c:v>6.1198000000000002E-11</c:v>
                </c:pt>
                <c:pt idx="130">
                  <c:v>6.2780000000000002E-11</c:v>
                </c:pt>
                <c:pt idx="131">
                  <c:v>6.1564999999999996E-11</c:v>
                </c:pt>
                <c:pt idx="132">
                  <c:v>6.2182000000000003E-11</c:v>
                </c:pt>
                <c:pt idx="133">
                  <c:v>6.0392000000000002E-11</c:v>
                </c:pt>
                <c:pt idx="134">
                  <c:v>6.0300999999999997E-11</c:v>
                </c:pt>
                <c:pt idx="135">
                  <c:v>5.9229000000000003E-11</c:v>
                </c:pt>
                <c:pt idx="136">
                  <c:v>5.9268999999999997E-11</c:v>
                </c:pt>
                <c:pt idx="137">
                  <c:v>5.8284999999999996E-11</c:v>
                </c:pt>
                <c:pt idx="138">
                  <c:v>5.6423999999999999E-11</c:v>
                </c:pt>
                <c:pt idx="139">
                  <c:v>5.6406E-11</c:v>
                </c:pt>
                <c:pt idx="140">
                  <c:v>5.9206999999999995E-11</c:v>
                </c:pt>
                <c:pt idx="141">
                  <c:v>5.7970000000000001E-11</c:v>
                </c:pt>
                <c:pt idx="142">
                  <c:v>5.5729000000000002E-11</c:v>
                </c:pt>
                <c:pt idx="143">
                  <c:v>5.2412000000000001E-11</c:v>
                </c:pt>
                <c:pt idx="144">
                  <c:v>5.4230999999999999E-11</c:v>
                </c:pt>
                <c:pt idx="145">
                  <c:v>5.6557000000000003E-11</c:v>
                </c:pt>
                <c:pt idx="146">
                  <c:v>5.2345999999999997E-11</c:v>
                </c:pt>
                <c:pt idx="147">
                  <c:v>5.0138999999999999E-11</c:v>
                </c:pt>
                <c:pt idx="148">
                  <c:v>4.9350999999999998E-11</c:v>
                </c:pt>
                <c:pt idx="149">
                  <c:v>4.8382999999999999E-11</c:v>
                </c:pt>
                <c:pt idx="150">
                  <c:v>4.8849000000000002E-11</c:v>
                </c:pt>
                <c:pt idx="151">
                  <c:v>4.846E-11</c:v>
                </c:pt>
                <c:pt idx="152">
                  <c:v>4.8293999999999998E-11</c:v>
                </c:pt>
                <c:pt idx="153">
                  <c:v>4.8082000000000001E-11</c:v>
                </c:pt>
                <c:pt idx="154">
                  <c:v>4.7892E-11</c:v>
                </c:pt>
                <c:pt idx="155">
                  <c:v>4.8849999999999998E-11</c:v>
                </c:pt>
                <c:pt idx="156">
                  <c:v>4.9038000000000002E-11</c:v>
                </c:pt>
                <c:pt idx="157">
                  <c:v>4.9484999999999998E-11</c:v>
                </c:pt>
                <c:pt idx="158">
                  <c:v>4.9625999999999999E-11</c:v>
                </c:pt>
                <c:pt idx="159">
                  <c:v>5.0410999999999999E-11</c:v>
                </c:pt>
                <c:pt idx="160">
                  <c:v>5.3078999999999997E-11</c:v>
                </c:pt>
                <c:pt idx="161">
                  <c:v>5.9634000000000001E-11</c:v>
                </c:pt>
                <c:pt idx="162">
                  <c:v>5.7809000000000003E-11</c:v>
                </c:pt>
                <c:pt idx="163">
                  <c:v>5.6977E-11</c:v>
                </c:pt>
                <c:pt idx="164">
                  <c:v>5.5793999999999998E-11</c:v>
                </c:pt>
                <c:pt idx="165">
                  <c:v>5.6064E-11</c:v>
                </c:pt>
                <c:pt idx="166">
                  <c:v>5.5481000000000001E-11</c:v>
                </c:pt>
                <c:pt idx="167">
                  <c:v>5.6079E-11</c:v>
                </c:pt>
                <c:pt idx="168">
                  <c:v>5.6615999999999999E-11</c:v>
                </c:pt>
                <c:pt idx="169">
                  <c:v>5.6626E-11</c:v>
                </c:pt>
                <c:pt idx="170">
                  <c:v>5.7085000000000002E-11</c:v>
                </c:pt>
                <c:pt idx="171">
                  <c:v>5.6202999999999997E-11</c:v>
                </c:pt>
                <c:pt idx="172">
                  <c:v>5.6175999999999998E-11</c:v>
                </c:pt>
                <c:pt idx="173">
                  <c:v>5.6120000000000002E-11</c:v>
                </c:pt>
                <c:pt idx="174">
                  <c:v>5.6299E-11</c:v>
                </c:pt>
                <c:pt idx="175">
                  <c:v>5.6465000000000002E-11</c:v>
                </c:pt>
                <c:pt idx="176">
                  <c:v>5.6534E-11</c:v>
                </c:pt>
                <c:pt idx="177">
                  <c:v>5.4700000000000002E-11</c:v>
                </c:pt>
                <c:pt idx="178">
                  <c:v>5.3137999999999999E-11</c:v>
                </c:pt>
                <c:pt idx="179">
                  <c:v>5.2221999999999999E-11</c:v>
                </c:pt>
                <c:pt idx="180">
                  <c:v>5.0287999999999997E-11</c:v>
                </c:pt>
                <c:pt idx="181">
                  <c:v>5.0180999999999997E-11</c:v>
                </c:pt>
                <c:pt idx="182">
                  <c:v>4.8306999999999999E-11</c:v>
                </c:pt>
                <c:pt idx="183">
                  <c:v>4.8509E-11</c:v>
                </c:pt>
                <c:pt idx="184">
                  <c:v>4.6861000000000002E-11</c:v>
                </c:pt>
                <c:pt idx="185">
                  <c:v>4.6619000000000001E-11</c:v>
                </c:pt>
                <c:pt idx="186">
                  <c:v>4.6280000000000001E-11</c:v>
                </c:pt>
                <c:pt idx="187">
                  <c:v>4.4507999999999999E-11</c:v>
                </c:pt>
                <c:pt idx="188">
                  <c:v>4.4768E-11</c:v>
                </c:pt>
                <c:pt idx="189">
                  <c:v>4.5065000000000002E-11</c:v>
                </c:pt>
                <c:pt idx="190">
                  <c:v>4.4017E-11</c:v>
                </c:pt>
                <c:pt idx="191">
                  <c:v>4.4125999999999998E-11</c:v>
                </c:pt>
                <c:pt idx="192">
                  <c:v>4.3355000000000002E-11</c:v>
                </c:pt>
                <c:pt idx="193">
                  <c:v>4.4342000000000003E-11</c:v>
                </c:pt>
                <c:pt idx="194">
                  <c:v>4.3783999999999998E-11</c:v>
                </c:pt>
                <c:pt idx="195">
                  <c:v>4.3612999999999998E-11</c:v>
                </c:pt>
                <c:pt idx="196">
                  <c:v>4.4892999999999999E-11</c:v>
                </c:pt>
                <c:pt idx="197">
                  <c:v>4.5365999999999999E-11</c:v>
                </c:pt>
                <c:pt idx="198">
                  <c:v>4.5142999999999999E-11</c:v>
                </c:pt>
                <c:pt idx="199">
                  <c:v>4.6518E-11</c:v>
                </c:pt>
                <c:pt idx="200">
                  <c:v>4.6501999999999999E-11</c:v>
                </c:pt>
                <c:pt idx="201">
                  <c:v>4.7509999999999999E-11</c:v>
                </c:pt>
                <c:pt idx="202">
                  <c:v>4.7634999999999999E-11</c:v>
                </c:pt>
                <c:pt idx="203">
                  <c:v>4.8607000000000001E-11</c:v>
                </c:pt>
                <c:pt idx="204">
                  <c:v>4.8990999999999999E-11</c:v>
                </c:pt>
                <c:pt idx="205">
                  <c:v>4.9991999999999998E-11</c:v>
                </c:pt>
                <c:pt idx="206">
                  <c:v>5.0410999999999999E-11</c:v>
                </c:pt>
                <c:pt idx="207">
                  <c:v>5.1469000000000002E-11</c:v>
                </c:pt>
                <c:pt idx="208">
                  <c:v>5.1549999999999999E-11</c:v>
                </c:pt>
                <c:pt idx="209">
                  <c:v>5.2015000000000001E-11</c:v>
                </c:pt>
                <c:pt idx="210">
                  <c:v>5.2400000000000001E-11</c:v>
                </c:pt>
                <c:pt idx="211">
                  <c:v>5.1381999999999999E-11</c:v>
                </c:pt>
                <c:pt idx="212">
                  <c:v>5.1239E-11</c:v>
                </c:pt>
                <c:pt idx="213">
                  <c:v>5.2129000000000003E-11</c:v>
                </c:pt>
                <c:pt idx="214">
                  <c:v>5.0537000000000001E-11</c:v>
                </c:pt>
                <c:pt idx="215">
                  <c:v>5.079E-11</c:v>
                </c:pt>
                <c:pt idx="216">
                  <c:v>4.9890999999999997E-11</c:v>
                </c:pt>
                <c:pt idx="217">
                  <c:v>5.0089000000000003E-11</c:v>
                </c:pt>
                <c:pt idx="218">
                  <c:v>4.9115999999999999E-11</c:v>
                </c:pt>
                <c:pt idx="219">
                  <c:v>4.7352000000000001E-11</c:v>
                </c:pt>
                <c:pt idx="220">
                  <c:v>4.8153999999999999E-11</c:v>
                </c:pt>
                <c:pt idx="221">
                  <c:v>4.7130000000000003E-11</c:v>
                </c:pt>
                <c:pt idx="222">
                  <c:v>4.5352999999999997E-11</c:v>
                </c:pt>
                <c:pt idx="223">
                  <c:v>4.4942E-11</c:v>
                </c:pt>
                <c:pt idx="224">
                  <c:v>4.4209E-11</c:v>
                </c:pt>
                <c:pt idx="225">
                  <c:v>4.3455E-11</c:v>
                </c:pt>
                <c:pt idx="226">
                  <c:v>4.2470999999999999E-11</c:v>
                </c:pt>
                <c:pt idx="227">
                  <c:v>4.3025999999999997E-11</c:v>
                </c:pt>
                <c:pt idx="228">
                  <c:v>4.2739999999999999E-11</c:v>
                </c:pt>
                <c:pt idx="229">
                  <c:v>4.2021999999999998E-11</c:v>
                </c:pt>
                <c:pt idx="230">
                  <c:v>4.0980999999999999E-11</c:v>
                </c:pt>
                <c:pt idx="231">
                  <c:v>4.1230999999999998E-11</c:v>
                </c:pt>
                <c:pt idx="232">
                  <c:v>4.1080999999999998E-11</c:v>
                </c:pt>
                <c:pt idx="233">
                  <c:v>4.1199000000000002E-11</c:v>
                </c:pt>
                <c:pt idx="234">
                  <c:v>4.1159000000000001E-11</c:v>
                </c:pt>
                <c:pt idx="235">
                  <c:v>4.0888000000000003E-11</c:v>
                </c:pt>
                <c:pt idx="236">
                  <c:v>4.1942999999999999E-11</c:v>
                </c:pt>
                <c:pt idx="237">
                  <c:v>4.1666999999999997E-11</c:v>
                </c:pt>
                <c:pt idx="238">
                  <c:v>4.2201999999999998E-11</c:v>
                </c:pt>
                <c:pt idx="239">
                  <c:v>4.2308999999999998E-11</c:v>
                </c:pt>
                <c:pt idx="240">
                  <c:v>4.3013999999999997E-11</c:v>
                </c:pt>
                <c:pt idx="241">
                  <c:v>4.4696999999999998E-11</c:v>
                </c:pt>
                <c:pt idx="242">
                  <c:v>4.4390000000000001E-11</c:v>
                </c:pt>
                <c:pt idx="243">
                  <c:v>4.6033000000000001E-11</c:v>
                </c:pt>
                <c:pt idx="244">
                  <c:v>4.5513E-11</c:v>
                </c:pt>
                <c:pt idx="245">
                  <c:v>4.7075999999999999E-11</c:v>
                </c:pt>
                <c:pt idx="246">
                  <c:v>4.6602999999999999E-11</c:v>
                </c:pt>
                <c:pt idx="247">
                  <c:v>4.8180000000000002E-11</c:v>
                </c:pt>
                <c:pt idx="248">
                  <c:v>4.7655000000000002E-11</c:v>
                </c:pt>
                <c:pt idx="249">
                  <c:v>4.8231E-11</c:v>
                </c:pt>
                <c:pt idx="250">
                  <c:v>4.8293000000000002E-11</c:v>
                </c:pt>
                <c:pt idx="251">
                  <c:v>4.8821999999999997E-11</c:v>
                </c:pt>
                <c:pt idx="252">
                  <c:v>4.8421999999999997E-11</c:v>
                </c:pt>
                <c:pt idx="253">
                  <c:v>4.8339999999999998E-11</c:v>
                </c:pt>
                <c:pt idx="254">
                  <c:v>5.2608999999999998E-11</c:v>
                </c:pt>
                <c:pt idx="255">
                  <c:v>5.3915999999999998E-11</c:v>
                </c:pt>
                <c:pt idx="256">
                  <c:v>5.3649000000000001E-11</c:v>
                </c:pt>
                <c:pt idx="257">
                  <c:v>5.0683E-11</c:v>
                </c:pt>
                <c:pt idx="258">
                  <c:v>5.3396000000000002E-11</c:v>
                </c:pt>
                <c:pt idx="259">
                  <c:v>4.7060999999999999E-11</c:v>
                </c:pt>
                <c:pt idx="260">
                  <c:v>4.5762000000000003E-11</c:v>
                </c:pt>
                <c:pt idx="261">
                  <c:v>4.6830000000000001E-11</c:v>
                </c:pt>
                <c:pt idx="262">
                  <c:v>4.3740000000000002E-11</c:v>
                </c:pt>
                <c:pt idx="263">
                  <c:v>4.3728999999999998E-11</c:v>
                </c:pt>
                <c:pt idx="264">
                  <c:v>4.1782000000000001E-11</c:v>
                </c:pt>
                <c:pt idx="265">
                  <c:v>4.1770000000000002E-11</c:v>
                </c:pt>
                <c:pt idx="266">
                  <c:v>4.0512000000000002E-11</c:v>
                </c:pt>
                <c:pt idx="267">
                  <c:v>4.0848000000000002E-11</c:v>
                </c:pt>
                <c:pt idx="268">
                  <c:v>3.9410000000000003E-11</c:v>
                </c:pt>
                <c:pt idx="269">
                  <c:v>3.9230999999999999E-11</c:v>
                </c:pt>
                <c:pt idx="270">
                  <c:v>3.9083000000000002E-11</c:v>
                </c:pt>
                <c:pt idx="271">
                  <c:v>3.8032999999999997E-11</c:v>
                </c:pt>
                <c:pt idx="272">
                  <c:v>3.8679E-11</c:v>
                </c:pt>
                <c:pt idx="273">
                  <c:v>3.7932999999999998E-11</c:v>
                </c:pt>
                <c:pt idx="274">
                  <c:v>3.8332000000000003E-11</c:v>
                </c:pt>
                <c:pt idx="275">
                  <c:v>3.8142999999999997E-11</c:v>
                </c:pt>
                <c:pt idx="276">
                  <c:v>3.8124999999999998E-11</c:v>
                </c:pt>
                <c:pt idx="277">
                  <c:v>3.9153999999999997E-11</c:v>
                </c:pt>
                <c:pt idx="278">
                  <c:v>4.0399999999999997E-11</c:v>
                </c:pt>
                <c:pt idx="279">
                  <c:v>4.0603000000000001E-11</c:v>
                </c:pt>
                <c:pt idx="280">
                  <c:v>4.0009999999999999E-11</c:v>
                </c:pt>
                <c:pt idx="281">
                  <c:v>4.1547000000000001E-11</c:v>
                </c:pt>
                <c:pt idx="282">
                  <c:v>4.1319999999999999E-11</c:v>
                </c:pt>
                <c:pt idx="283">
                  <c:v>4.2472000000000001E-11</c:v>
                </c:pt>
                <c:pt idx="284">
                  <c:v>4.2357999999999999E-11</c:v>
                </c:pt>
                <c:pt idx="285">
                  <c:v>4.3425999999999997E-11</c:v>
                </c:pt>
                <c:pt idx="286">
                  <c:v>4.4747000000000001E-11</c:v>
                </c:pt>
                <c:pt idx="287">
                  <c:v>4.4149000000000002E-11</c:v>
                </c:pt>
                <c:pt idx="288">
                  <c:v>4.4818000000000002E-11</c:v>
                </c:pt>
                <c:pt idx="289">
                  <c:v>4.6144999999999999E-11</c:v>
                </c:pt>
                <c:pt idx="290">
                  <c:v>4.6443000000000003E-11</c:v>
                </c:pt>
                <c:pt idx="291">
                  <c:v>4.5316999999999998E-11</c:v>
                </c:pt>
                <c:pt idx="292">
                  <c:v>4.6225000000000001E-11</c:v>
                </c:pt>
                <c:pt idx="293">
                  <c:v>4.5626E-11</c:v>
                </c:pt>
                <c:pt idx="294">
                  <c:v>4.6540000000000002E-11</c:v>
                </c:pt>
                <c:pt idx="295">
                  <c:v>4.5200999999999999E-11</c:v>
                </c:pt>
                <c:pt idx="296">
                  <c:v>4.5160000000000002E-11</c:v>
                </c:pt>
                <c:pt idx="297">
                  <c:v>4.4983999999999998E-11</c:v>
                </c:pt>
                <c:pt idx="298">
                  <c:v>4.3942999999999999E-11</c:v>
                </c:pt>
                <c:pt idx="299">
                  <c:v>4.3090999999999999E-11</c:v>
                </c:pt>
                <c:pt idx="300">
                  <c:v>4.2928000000000003E-11</c:v>
                </c:pt>
                <c:pt idx="301">
                  <c:v>4.2177999999999999E-11</c:v>
                </c:pt>
                <c:pt idx="302">
                  <c:v>4.1716999999999999E-11</c:v>
                </c:pt>
                <c:pt idx="303">
                  <c:v>4.1123999999999998E-11</c:v>
                </c:pt>
                <c:pt idx="304">
                  <c:v>4.0047E-11</c:v>
                </c:pt>
                <c:pt idx="305">
                  <c:v>4.0014999999999997E-11</c:v>
                </c:pt>
                <c:pt idx="306">
                  <c:v>3.8802999999999998E-11</c:v>
                </c:pt>
                <c:pt idx="307">
                  <c:v>3.8283999999999998E-11</c:v>
                </c:pt>
                <c:pt idx="308">
                  <c:v>3.6902000000000001E-11</c:v>
                </c:pt>
                <c:pt idx="309">
                  <c:v>3.7351000000000001E-11</c:v>
                </c:pt>
                <c:pt idx="310">
                  <c:v>3.6796999999999998E-11</c:v>
                </c:pt>
                <c:pt idx="311">
                  <c:v>3.7354000000000001E-11</c:v>
                </c:pt>
                <c:pt idx="312">
                  <c:v>3.6102000000000001E-11</c:v>
                </c:pt>
                <c:pt idx="313">
                  <c:v>3.6512999999999998E-11</c:v>
                </c:pt>
                <c:pt idx="314">
                  <c:v>3.5378000000000001E-11</c:v>
                </c:pt>
                <c:pt idx="315">
                  <c:v>3.6655999999999997E-11</c:v>
                </c:pt>
                <c:pt idx="316">
                  <c:v>3.6540999999999999E-11</c:v>
                </c:pt>
                <c:pt idx="317">
                  <c:v>3.6603999999999997E-11</c:v>
                </c:pt>
                <c:pt idx="318">
                  <c:v>3.6094999999999999E-11</c:v>
                </c:pt>
                <c:pt idx="319">
                  <c:v>3.6709E-11</c:v>
                </c:pt>
                <c:pt idx="320">
                  <c:v>3.8332000000000003E-11</c:v>
                </c:pt>
                <c:pt idx="321">
                  <c:v>3.8124000000000002E-11</c:v>
                </c:pt>
                <c:pt idx="322">
                  <c:v>3.8763999999999999E-11</c:v>
                </c:pt>
                <c:pt idx="323">
                  <c:v>4.1270999999999999E-11</c:v>
                </c:pt>
                <c:pt idx="324">
                  <c:v>3.9589E-11</c:v>
                </c:pt>
                <c:pt idx="325">
                  <c:v>4.1401000000000003E-11</c:v>
                </c:pt>
                <c:pt idx="326">
                  <c:v>4.1595E-11</c:v>
                </c:pt>
                <c:pt idx="327">
                  <c:v>4.1898000000000001E-11</c:v>
                </c:pt>
                <c:pt idx="328">
                  <c:v>4.3281E-11</c:v>
                </c:pt>
                <c:pt idx="329">
                  <c:v>4.2954E-11</c:v>
                </c:pt>
                <c:pt idx="330">
                  <c:v>4.2896E-11</c:v>
                </c:pt>
                <c:pt idx="331">
                  <c:v>4.4255E-11</c:v>
                </c:pt>
                <c:pt idx="332">
                  <c:v>4.4536E-11</c:v>
                </c:pt>
                <c:pt idx="333">
                  <c:v>4.3832999999999999E-11</c:v>
                </c:pt>
                <c:pt idx="334">
                  <c:v>4.2998000000000002E-11</c:v>
                </c:pt>
                <c:pt idx="335">
                  <c:v>4.2851999999999997E-11</c:v>
                </c:pt>
                <c:pt idx="336">
                  <c:v>4.2766000000000003E-11</c:v>
                </c:pt>
                <c:pt idx="337">
                  <c:v>4.2646000000000001E-11</c:v>
                </c:pt>
                <c:pt idx="338">
                  <c:v>4.1538999999999997E-11</c:v>
                </c:pt>
                <c:pt idx="339">
                  <c:v>4.1178999999999998E-11</c:v>
                </c:pt>
                <c:pt idx="340">
                  <c:v>4.0353999999999997E-11</c:v>
                </c:pt>
                <c:pt idx="341">
                  <c:v>4.0286000000000002E-11</c:v>
                </c:pt>
                <c:pt idx="342">
                  <c:v>3.9615999999999999E-11</c:v>
                </c:pt>
                <c:pt idx="343">
                  <c:v>3.8573999999999998E-11</c:v>
                </c:pt>
                <c:pt idx="344">
                  <c:v>3.8213000000000003E-11</c:v>
                </c:pt>
                <c:pt idx="345">
                  <c:v>3.7458000000000001E-11</c:v>
                </c:pt>
                <c:pt idx="346">
                  <c:v>3.7079000000000001E-11</c:v>
                </c:pt>
                <c:pt idx="347">
                  <c:v>3.7162000000000002E-11</c:v>
                </c:pt>
                <c:pt idx="348">
                  <c:v>3.5782000000000002E-11</c:v>
                </c:pt>
                <c:pt idx="349">
                  <c:v>3.6029999999999997E-11</c:v>
                </c:pt>
                <c:pt idx="350">
                  <c:v>3.6093999999999997E-11</c:v>
                </c:pt>
                <c:pt idx="351">
                  <c:v>3.6191999999999998E-11</c:v>
                </c:pt>
                <c:pt idx="352">
                  <c:v>4.1032999999999999E-11</c:v>
                </c:pt>
                <c:pt idx="353">
                  <c:v>3.6503000000000003E-11</c:v>
                </c:pt>
                <c:pt idx="354">
                  <c:v>3.5449999999999998E-11</c:v>
                </c:pt>
                <c:pt idx="355">
                  <c:v>3.4032999999999998E-11</c:v>
                </c:pt>
                <c:pt idx="356">
                  <c:v>3.4495E-11</c:v>
                </c:pt>
                <c:pt idx="357">
                  <c:v>3.4545999999999998E-11</c:v>
                </c:pt>
                <c:pt idx="358">
                  <c:v>3.5412999999999997E-11</c:v>
                </c:pt>
                <c:pt idx="359">
                  <c:v>3.6771000000000002E-11</c:v>
                </c:pt>
                <c:pt idx="360">
                  <c:v>5.4266999999999997E-11</c:v>
                </c:pt>
                <c:pt idx="361">
                  <c:v>4.0989999999999999E-11</c:v>
                </c:pt>
                <c:pt idx="362">
                  <c:v>3.841E-11</c:v>
                </c:pt>
                <c:pt idx="363">
                  <c:v>3.8894000000000003E-11</c:v>
                </c:pt>
                <c:pt idx="364">
                  <c:v>3.9992E-11</c:v>
                </c:pt>
                <c:pt idx="365">
                  <c:v>3.8991999999999997E-11</c:v>
                </c:pt>
                <c:pt idx="366">
                  <c:v>4.0457999999999997E-11</c:v>
                </c:pt>
                <c:pt idx="367">
                  <c:v>4.0090000000000001E-11</c:v>
                </c:pt>
                <c:pt idx="368">
                  <c:v>4.5856000000000002E-11</c:v>
                </c:pt>
                <c:pt idx="369">
                  <c:v>4.3519E-11</c:v>
                </c:pt>
                <c:pt idx="370">
                  <c:v>4.1792000000000003E-11</c:v>
                </c:pt>
                <c:pt idx="371">
                  <c:v>4.2232999999999999E-11</c:v>
                </c:pt>
                <c:pt idx="372">
                  <c:v>4.2659000000000002E-11</c:v>
                </c:pt>
                <c:pt idx="373">
                  <c:v>4.2522000000000003E-11</c:v>
                </c:pt>
                <c:pt idx="374">
                  <c:v>4.2197E-11</c:v>
                </c:pt>
                <c:pt idx="375">
                  <c:v>4.5264999999999998E-11</c:v>
                </c:pt>
                <c:pt idx="376">
                  <c:v>4.3058E-11</c:v>
                </c:pt>
                <c:pt idx="377">
                  <c:v>4.4638000000000003E-11</c:v>
                </c:pt>
                <c:pt idx="378">
                  <c:v>4.6863E-11</c:v>
                </c:pt>
                <c:pt idx="379">
                  <c:v>4.4662999999999997E-11</c:v>
                </c:pt>
                <c:pt idx="380">
                  <c:v>4.2278999999999999E-11</c:v>
                </c:pt>
                <c:pt idx="381">
                  <c:v>4.0033999999999998E-11</c:v>
                </c:pt>
                <c:pt idx="382">
                  <c:v>3.9303000000000002E-11</c:v>
                </c:pt>
                <c:pt idx="383">
                  <c:v>3.7388999999999997E-11</c:v>
                </c:pt>
                <c:pt idx="384">
                  <c:v>3.8521999999999998E-11</c:v>
                </c:pt>
                <c:pt idx="385">
                  <c:v>3.7091E-11</c:v>
                </c:pt>
                <c:pt idx="386">
                  <c:v>3.9386999999999999E-11</c:v>
                </c:pt>
                <c:pt idx="387">
                  <c:v>3.7149E-11</c:v>
                </c:pt>
                <c:pt idx="388">
                  <c:v>4.3413999999999997E-11</c:v>
                </c:pt>
                <c:pt idx="389">
                  <c:v>3.8366999999999999E-11</c:v>
                </c:pt>
                <c:pt idx="390">
                  <c:v>3.5556999999999998E-11</c:v>
                </c:pt>
                <c:pt idx="391">
                  <c:v>3.4740000000000001E-11</c:v>
                </c:pt>
                <c:pt idx="392">
                  <c:v>3.3965999999999998E-11</c:v>
                </c:pt>
                <c:pt idx="393">
                  <c:v>3.8134999999999999E-11</c:v>
                </c:pt>
                <c:pt idx="394">
                  <c:v>3.7479000000000001E-11</c:v>
                </c:pt>
                <c:pt idx="395">
                  <c:v>3.3595000000000001E-11</c:v>
                </c:pt>
                <c:pt idx="396">
                  <c:v>3.4432999999999998E-11</c:v>
                </c:pt>
                <c:pt idx="397">
                  <c:v>3.4209000000000002E-11</c:v>
                </c:pt>
                <c:pt idx="398">
                  <c:v>3.3889999999999999E-11</c:v>
                </c:pt>
                <c:pt idx="399">
                  <c:v>3.4313999999999998E-11</c:v>
                </c:pt>
                <c:pt idx="400">
                  <c:v>3.4622999999999999E-11</c:v>
                </c:pt>
                <c:pt idx="401">
                  <c:v>3.5584999999999999E-11</c:v>
                </c:pt>
                <c:pt idx="402">
                  <c:v>3.6469000000000002E-11</c:v>
                </c:pt>
                <c:pt idx="403">
                  <c:v>3.5943000000000001E-11</c:v>
                </c:pt>
                <c:pt idx="404">
                  <c:v>3.7153000000000002E-11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E22-FA40-84AC-D18CAFA244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7371168"/>
        <c:axId val="586655232"/>
      </c:scatterChart>
      <c:valAx>
        <c:axId val="1681609344"/>
        <c:scaling>
          <c:orientation val="minMax"/>
          <c:max val="800"/>
          <c:min val="3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681401200"/>
        <c:crosses val="autoZero"/>
        <c:crossBetween val="midCat"/>
      </c:valAx>
      <c:valAx>
        <c:axId val="1681401200"/>
        <c:scaling>
          <c:orientation val="minMax"/>
          <c:min val="7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681609344"/>
        <c:crosses val="autoZero"/>
        <c:crossBetween val="midCat"/>
      </c:valAx>
      <c:valAx>
        <c:axId val="586655232"/>
        <c:scaling>
          <c:orientation val="minMax"/>
          <c:max val="7.0000000000000043E-11"/>
          <c:min val="3.0000000000000019E-11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677371168"/>
        <c:crosses val="max"/>
        <c:crossBetween val="midCat"/>
      </c:valAx>
      <c:valAx>
        <c:axId val="67737116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8665523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Poled PVDF</a:t>
            </a:r>
            <a:r>
              <a:rPr lang="en-GB" baseline="0" dirty="0"/>
              <a:t> – Current and temperature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Sheet1!$E$1</c:f>
              <c:strCache>
                <c:ptCount val="1"/>
                <c:pt idx="0">
                  <c:v>ext_temp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Sheet1!$E$2:$E$9552</c:f>
              <c:numCache>
                <c:formatCode>General</c:formatCode>
                <c:ptCount val="9551"/>
                <c:pt idx="0">
                  <c:v>67.2</c:v>
                </c:pt>
                <c:pt idx="1">
                  <c:v>68.7</c:v>
                </c:pt>
                <c:pt idx="2">
                  <c:v>71</c:v>
                </c:pt>
                <c:pt idx="3">
                  <c:v>73.8</c:v>
                </c:pt>
                <c:pt idx="4">
                  <c:v>76.8</c:v>
                </c:pt>
                <c:pt idx="5">
                  <c:v>79.599999999999994</c:v>
                </c:pt>
                <c:pt idx="6">
                  <c:v>82.4</c:v>
                </c:pt>
                <c:pt idx="7">
                  <c:v>85</c:v>
                </c:pt>
                <c:pt idx="8">
                  <c:v>87.5</c:v>
                </c:pt>
                <c:pt idx="9">
                  <c:v>89.5</c:v>
                </c:pt>
                <c:pt idx="10">
                  <c:v>90.5</c:v>
                </c:pt>
                <c:pt idx="11">
                  <c:v>90.7</c:v>
                </c:pt>
                <c:pt idx="12">
                  <c:v>90.4</c:v>
                </c:pt>
                <c:pt idx="13">
                  <c:v>89.8</c:v>
                </c:pt>
                <c:pt idx="14">
                  <c:v>88.9</c:v>
                </c:pt>
                <c:pt idx="15">
                  <c:v>88</c:v>
                </c:pt>
                <c:pt idx="16">
                  <c:v>87.1</c:v>
                </c:pt>
                <c:pt idx="17">
                  <c:v>86</c:v>
                </c:pt>
                <c:pt idx="18">
                  <c:v>85</c:v>
                </c:pt>
                <c:pt idx="19">
                  <c:v>84</c:v>
                </c:pt>
                <c:pt idx="20">
                  <c:v>83</c:v>
                </c:pt>
                <c:pt idx="21">
                  <c:v>82</c:v>
                </c:pt>
                <c:pt idx="22">
                  <c:v>81.099999999999994</c:v>
                </c:pt>
                <c:pt idx="23">
                  <c:v>80.3</c:v>
                </c:pt>
                <c:pt idx="24">
                  <c:v>79.5</c:v>
                </c:pt>
                <c:pt idx="25">
                  <c:v>78.900000000000006</c:v>
                </c:pt>
                <c:pt idx="26">
                  <c:v>78.2</c:v>
                </c:pt>
                <c:pt idx="27">
                  <c:v>77.7</c:v>
                </c:pt>
                <c:pt idx="28">
                  <c:v>77.2</c:v>
                </c:pt>
                <c:pt idx="29">
                  <c:v>76.8</c:v>
                </c:pt>
                <c:pt idx="30">
                  <c:v>76.400000000000006</c:v>
                </c:pt>
                <c:pt idx="31">
                  <c:v>76.099999999999994</c:v>
                </c:pt>
                <c:pt idx="32">
                  <c:v>75.8</c:v>
                </c:pt>
                <c:pt idx="33">
                  <c:v>75.5</c:v>
                </c:pt>
                <c:pt idx="34">
                  <c:v>75.2</c:v>
                </c:pt>
                <c:pt idx="35">
                  <c:v>75</c:v>
                </c:pt>
                <c:pt idx="36">
                  <c:v>74.7</c:v>
                </c:pt>
                <c:pt idx="37">
                  <c:v>74.5</c:v>
                </c:pt>
                <c:pt idx="38">
                  <c:v>74.5</c:v>
                </c:pt>
                <c:pt idx="39">
                  <c:v>75</c:v>
                </c:pt>
                <c:pt idx="40">
                  <c:v>76</c:v>
                </c:pt>
                <c:pt idx="41">
                  <c:v>77.599999999999994</c:v>
                </c:pt>
                <c:pt idx="42">
                  <c:v>79.3</c:v>
                </c:pt>
                <c:pt idx="43">
                  <c:v>80.900000000000006</c:v>
                </c:pt>
                <c:pt idx="44">
                  <c:v>82.2</c:v>
                </c:pt>
                <c:pt idx="45">
                  <c:v>83</c:v>
                </c:pt>
                <c:pt idx="46">
                  <c:v>83.3</c:v>
                </c:pt>
                <c:pt idx="47">
                  <c:v>83.3</c:v>
                </c:pt>
                <c:pt idx="48">
                  <c:v>83</c:v>
                </c:pt>
                <c:pt idx="49">
                  <c:v>82.6</c:v>
                </c:pt>
                <c:pt idx="50">
                  <c:v>82.1</c:v>
                </c:pt>
                <c:pt idx="51">
                  <c:v>81.599999999999994</c:v>
                </c:pt>
                <c:pt idx="52">
                  <c:v>80.900000000000006</c:v>
                </c:pt>
                <c:pt idx="53">
                  <c:v>80.2</c:v>
                </c:pt>
                <c:pt idx="54">
                  <c:v>79.5</c:v>
                </c:pt>
                <c:pt idx="55">
                  <c:v>79</c:v>
                </c:pt>
                <c:pt idx="56">
                  <c:v>78.599999999999994</c:v>
                </c:pt>
                <c:pt idx="57">
                  <c:v>78.5</c:v>
                </c:pt>
                <c:pt idx="58">
                  <c:v>78.599999999999994</c:v>
                </c:pt>
                <c:pt idx="59">
                  <c:v>78.900000000000006</c:v>
                </c:pt>
                <c:pt idx="60">
                  <c:v>79.3</c:v>
                </c:pt>
                <c:pt idx="61">
                  <c:v>79.8</c:v>
                </c:pt>
                <c:pt idx="62">
                  <c:v>80.2</c:v>
                </c:pt>
                <c:pt idx="63">
                  <c:v>80.5</c:v>
                </c:pt>
                <c:pt idx="64">
                  <c:v>80.599999999999994</c:v>
                </c:pt>
                <c:pt idx="65">
                  <c:v>80.5</c:v>
                </c:pt>
                <c:pt idx="66">
                  <c:v>80.3</c:v>
                </c:pt>
                <c:pt idx="67">
                  <c:v>79.900000000000006</c:v>
                </c:pt>
                <c:pt idx="68">
                  <c:v>79.5</c:v>
                </c:pt>
                <c:pt idx="69">
                  <c:v>79.099999999999994</c:v>
                </c:pt>
                <c:pt idx="70">
                  <c:v>78.8</c:v>
                </c:pt>
                <c:pt idx="71">
                  <c:v>78.599999999999994</c:v>
                </c:pt>
                <c:pt idx="72">
                  <c:v>78.599999999999994</c:v>
                </c:pt>
                <c:pt idx="73">
                  <c:v>78.7</c:v>
                </c:pt>
                <c:pt idx="74">
                  <c:v>79</c:v>
                </c:pt>
                <c:pt idx="75">
                  <c:v>79.5</c:v>
                </c:pt>
                <c:pt idx="76">
                  <c:v>80</c:v>
                </c:pt>
                <c:pt idx="77">
                  <c:v>80.599999999999994</c:v>
                </c:pt>
                <c:pt idx="78">
                  <c:v>81.099999999999994</c:v>
                </c:pt>
                <c:pt idx="79">
                  <c:v>81.599999999999994</c:v>
                </c:pt>
                <c:pt idx="80">
                  <c:v>82</c:v>
                </c:pt>
                <c:pt idx="81">
                  <c:v>82.2</c:v>
                </c:pt>
                <c:pt idx="82">
                  <c:v>82.2</c:v>
                </c:pt>
                <c:pt idx="83">
                  <c:v>82.1</c:v>
                </c:pt>
                <c:pt idx="84">
                  <c:v>81.900000000000006</c:v>
                </c:pt>
                <c:pt idx="85">
                  <c:v>81.7</c:v>
                </c:pt>
                <c:pt idx="86">
                  <c:v>81.400000000000006</c:v>
                </c:pt>
                <c:pt idx="87">
                  <c:v>81.2</c:v>
                </c:pt>
                <c:pt idx="88">
                  <c:v>81</c:v>
                </c:pt>
                <c:pt idx="89">
                  <c:v>80.8</c:v>
                </c:pt>
                <c:pt idx="90">
                  <c:v>80.8</c:v>
                </c:pt>
                <c:pt idx="91">
                  <c:v>80.8</c:v>
                </c:pt>
                <c:pt idx="92">
                  <c:v>80.8</c:v>
                </c:pt>
                <c:pt idx="93">
                  <c:v>80.8</c:v>
                </c:pt>
                <c:pt idx="94">
                  <c:v>80.8</c:v>
                </c:pt>
                <c:pt idx="95">
                  <c:v>80.7</c:v>
                </c:pt>
                <c:pt idx="96">
                  <c:v>80.7</c:v>
                </c:pt>
                <c:pt idx="97">
                  <c:v>80.599999999999994</c:v>
                </c:pt>
                <c:pt idx="98">
                  <c:v>80.5</c:v>
                </c:pt>
                <c:pt idx="99">
                  <c:v>80.3</c:v>
                </c:pt>
                <c:pt idx="100">
                  <c:v>80</c:v>
                </c:pt>
                <c:pt idx="101">
                  <c:v>79.8</c:v>
                </c:pt>
                <c:pt idx="102">
                  <c:v>79.599999999999994</c:v>
                </c:pt>
                <c:pt idx="103">
                  <c:v>79.3</c:v>
                </c:pt>
                <c:pt idx="104">
                  <c:v>79.099999999999994</c:v>
                </c:pt>
                <c:pt idx="105">
                  <c:v>79</c:v>
                </c:pt>
                <c:pt idx="106">
                  <c:v>78.900000000000006</c:v>
                </c:pt>
                <c:pt idx="107">
                  <c:v>79</c:v>
                </c:pt>
                <c:pt idx="108">
                  <c:v>79.099999999999994</c:v>
                </c:pt>
                <c:pt idx="109">
                  <c:v>79.400000000000006</c:v>
                </c:pt>
                <c:pt idx="110">
                  <c:v>79.7</c:v>
                </c:pt>
                <c:pt idx="111">
                  <c:v>80</c:v>
                </c:pt>
                <c:pt idx="112">
                  <c:v>80.400000000000006</c:v>
                </c:pt>
                <c:pt idx="113">
                  <c:v>80.7</c:v>
                </c:pt>
                <c:pt idx="114">
                  <c:v>81</c:v>
                </c:pt>
                <c:pt idx="115">
                  <c:v>81.2</c:v>
                </c:pt>
                <c:pt idx="116">
                  <c:v>81.400000000000006</c:v>
                </c:pt>
                <c:pt idx="117">
                  <c:v>81.400000000000006</c:v>
                </c:pt>
                <c:pt idx="118">
                  <c:v>81.5</c:v>
                </c:pt>
                <c:pt idx="119">
                  <c:v>81.5</c:v>
                </c:pt>
                <c:pt idx="120">
                  <c:v>81.5</c:v>
                </c:pt>
                <c:pt idx="121">
                  <c:v>81.599999999999994</c:v>
                </c:pt>
                <c:pt idx="122">
                  <c:v>81.599999999999994</c:v>
                </c:pt>
                <c:pt idx="123">
                  <c:v>81.599999999999994</c:v>
                </c:pt>
                <c:pt idx="124">
                  <c:v>81.599999999999994</c:v>
                </c:pt>
                <c:pt idx="125">
                  <c:v>81.599999999999994</c:v>
                </c:pt>
                <c:pt idx="126">
                  <c:v>81.599999999999994</c:v>
                </c:pt>
                <c:pt idx="127">
                  <c:v>81.5</c:v>
                </c:pt>
                <c:pt idx="128">
                  <c:v>81.400000000000006</c:v>
                </c:pt>
                <c:pt idx="129">
                  <c:v>81.3</c:v>
                </c:pt>
                <c:pt idx="130">
                  <c:v>81.3</c:v>
                </c:pt>
                <c:pt idx="131">
                  <c:v>81.3</c:v>
                </c:pt>
                <c:pt idx="132">
                  <c:v>81.099999999999994</c:v>
                </c:pt>
                <c:pt idx="133">
                  <c:v>81</c:v>
                </c:pt>
                <c:pt idx="134">
                  <c:v>80.8</c:v>
                </c:pt>
                <c:pt idx="135">
                  <c:v>80.5</c:v>
                </c:pt>
                <c:pt idx="136">
                  <c:v>80.3</c:v>
                </c:pt>
                <c:pt idx="137">
                  <c:v>80.099999999999994</c:v>
                </c:pt>
                <c:pt idx="138">
                  <c:v>79.8</c:v>
                </c:pt>
                <c:pt idx="139">
                  <c:v>79.599999999999994</c:v>
                </c:pt>
                <c:pt idx="140">
                  <c:v>79.400000000000006</c:v>
                </c:pt>
                <c:pt idx="141">
                  <c:v>79.3</c:v>
                </c:pt>
                <c:pt idx="142">
                  <c:v>79.3</c:v>
                </c:pt>
                <c:pt idx="143">
                  <c:v>79.3</c:v>
                </c:pt>
                <c:pt idx="144">
                  <c:v>79.400000000000006</c:v>
                </c:pt>
                <c:pt idx="145">
                  <c:v>79.599999999999994</c:v>
                </c:pt>
                <c:pt idx="146">
                  <c:v>79.900000000000006</c:v>
                </c:pt>
                <c:pt idx="147">
                  <c:v>80.099999999999994</c:v>
                </c:pt>
                <c:pt idx="148">
                  <c:v>80.3</c:v>
                </c:pt>
                <c:pt idx="149">
                  <c:v>80.5</c:v>
                </c:pt>
                <c:pt idx="150">
                  <c:v>80.599999999999994</c:v>
                </c:pt>
                <c:pt idx="151">
                  <c:v>80.7</c:v>
                </c:pt>
                <c:pt idx="152">
                  <c:v>80.8</c:v>
                </c:pt>
                <c:pt idx="153">
                  <c:v>81</c:v>
                </c:pt>
                <c:pt idx="154">
                  <c:v>81.099999999999994</c:v>
                </c:pt>
                <c:pt idx="155">
                  <c:v>81.2</c:v>
                </c:pt>
                <c:pt idx="156">
                  <c:v>81.400000000000006</c:v>
                </c:pt>
                <c:pt idx="157">
                  <c:v>81.599999999999994</c:v>
                </c:pt>
                <c:pt idx="158">
                  <c:v>81.8</c:v>
                </c:pt>
                <c:pt idx="159">
                  <c:v>81.900000000000006</c:v>
                </c:pt>
                <c:pt idx="160">
                  <c:v>82</c:v>
                </c:pt>
                <c:pt idx="161">
                  <c:v>82.1</c:v>
                </c:pt>
                <c:pt idx="162">
                  <c:v>82.1</c:v>
                </c:pt>
                <c:pt idx="163">
                  <c:v>82</c:v>
                </c:pt>
                <c:pt idx="164">
                  <c:v>82</c:v>
                </c:pt>
                <c:pt idx="165">
                  <c:v>81.900000000000006</c:v>
                </c:pt>
                <c:pt idx="166">
                  <c:v>81.8</c:v>
                </c:pt>
                <c:pt idx="167">
                  <c:v>81.7</c:v>
                </c:pt>
                <c:pt idx="168">
                  <c:v>81.5</c:v>
                </c:pt>
                <c:pt idx="169">
                  <c:v>81.400000000000006</c:v>
                </c:pt>
                <c:pt idx="170">
                  <c:v>81.3</c:v>
                </c:pt>
                <c:pt idx="171">
                  <c:v>81.099999999999994</c:v>
                </c:pt>
                <c:pt idx="172">
                  <c:v>80.8</c:v>
                </c:pt>
                <c:pt idx="173">
                  <c:v>80.599999999999994</c:v>
                </c:pt>
                <c:pt idx="174">
                  <c:v>80.3</c:v>
                </c:pt>
                <c:pt idx="175">
                  <c:v>80.099999999999994</c:v>
                </c:pt>
                <c:pt idx="176">
                  <c:v>80</c:v>
                </c:pt>
                <c:pt idx="177">
                  <c:v>79.8</c:v>
                </c:pt>
                <c:pt idx="178">
                  <c:v>79.7</c:v>
                </c:pt>
                <c:pt idx="179">
                  <c:v>79.7</c:v>
                </c:pt>
                <c:pt idx="180">
                  <c:v>79.7</c:v>
                </c:pt>
                <c:pt idx="181">
                  <c:v>79.7</c:v>
                </c:pt>
                <c:pt idx="182">
                  <c:v>79.7</c:v>
                </c:pt>
                <c:pt idx="183">
                  <c:v>79.900000000000006</c:v>
                </c:pt>
                <c:pt idx="184">
                  <c:v>80</c:v>
                </c:pt>
                <c:pt idx="185">
                  <c:v>80.2</c:v>
                </c:pt>
                <c:pt idx="186">
                  <c:v>80.400000000000006</c:v>
                </c:pt>
                <c:pt idx="187">
                  <c:v>80.5</c:v>
                </c:pt>
                <c:pt idx="188">
                  <c:v>80.7</c:v>
                </c:pt>
                <c:pt idx="189">
                  <c:v>80.900000000000006</c:v>
                </c:pt>
                <c:pt idx="190">
                  <c:v>81</c:v>
                </c:pt>
                <c:pt idx="191">
                  <c:v>81.2</c:v>
                </c:pt>
                <c:pt idx="192">
                  <c:v>81.3</c:v>
                </c:pt>
                <c:pt idx="193">
                  <c:v>81.5</c:v>
                </c:pt>
                <c:pt idx="194">
                  <c:v>81.7</c:v>
                </c:pt>
                <c:pt idx="195">
                  <c:v>81.8</c:v>
                </c:pt>
                <c:pt idx="196">
                  <c:v>81.900000000000006</c:v>
                </c:pt>
                <c:pt idx="197">
                  <c:v>82</c:v>
                </c:pt>
                <c:pt idx="198">
                  <c:v>82.1</c:v>
                </c:pt>
                <c:pt idx="199">
                  <c:v>82.2</c:v>
                </c:pt>
                <c:pt idx="200">
                  <c:v>82.2</c:v>
                </c:pt>
                <c:pt idx="201">
                  <c:v>82.3</c:v>
                </c:pt>
                <c:pt idx="202">
                  <c:v>82.3</c:v>
                </c:pt>
                <c:pt idx="203">
                  <c:v>82.2</c:v>
                </c:pt>
                <c:pt idx="204">
                  <c:v>82.1</c:v>
                </c:pt>
                <c:pt idx="205">
                  <c:v>81.900000000000006</c:v>
                </c:pt>
                <c:pt idx="206">
                  <c:v>81.8</c:v>
                </c:pt>
                <c:pt idx="207">
                  <c:v>81.599999999999994</c:v>
                </c:pt>
                <c:pt idx="208">
                  <c:v>81.3</c:v>
                </c:pt>
                <c:pt idx="209">
                  <c:v>81.099999999999994</c:v>
                </c:pt>
                <c:pt idx="210">
                  <c:v>80.900000000000006</c:v>
                </c:pt>
                <c:pt idx="211">
                  <c:v>80.599999999999994</c:v>
                </c:pt>
                <c:pt idx="212">
                  <c:v>80.5</c:v>
                </c:pt>
                <c:pt idx="213">
                  <c:v>80.3</c:v>
                </c:pt>
                <c:pt idx="214">
                  <c:v>80.099999999999994</c:v>
                </c:pt>
                <c:pt idx="215">
                  <c:v>80</c:v>
                </c:pt>
                <c:pt idx="216">
                  <c:v>80</c:v>
                </c:pt>
                <c:pt idx="217">
                  <c:v>80</c:v>
                </c:pt>
                <c:pt idx="218">
                  <c:v>80</c:v>
                </c:pt>
                <c:pt idx="219">
                  <c:v>80</c:v>
                </c:pt>
                <c:pt idx="220">
                  <c:v>80</c:v>
                </c:pt>
                <c:pt idx="221">
                  <c:v>80.099999999999994</c:v>
                </c:pt>
                <c:pt idx="222">
                  <c:v>80.2</c:v>
                </c:pt>
                <c:pt idx="223">
                  <c:v>80.400000000000006</c:v>
                </c:pt>
                <c:pt idx="224">
                  <c:v>80.599999999999994</c:v>
                </c:pt>
                <c:pt idx="225">
                  <c:v>80.7</c:v>
                </c:pt>
                <c:pt idx="226">
                  <c:v>80.8</c:v>
                </c:pt>
                <c:pt idx="227">
                  <c:v>81</c:v>
                </c:pt>
                <c:pt idx="228">
                  <c:v>81.2</c:v>
                </c:pt>
                <c:pt idx="229">
                  <c:v>81.3</c:v>
                </c:pt>
                <c:pt idx="230">
                  <c:v>81.5</c:v>
                </c:pt>
                <c:pt idx="231">
                  <c:v>81.7</c:v>
                </c:pt>
                <c:pt idx="232">
                  <c:v>81.8</c:v>
                </c:pt>
                <c:pt idx="233">
                  <c:v>82</c:v>
                </c:pt>
                <c:pt idx="234">
                  <c:v>82.2</c:v>
                </c:pt>
                <c:pt idx="235">
                  <c:v>82.3</c:v>
                </c:pt>
                <c:pt idx="236">
                  <c:v>82.5</c:v>
                </c:pt>
                <c:pt idx="237">
                  <c:v>82.5</c:v>
                </c:pt>
                <c:pt idx="238">
                  <c:v>82.5</c:v>
                </c:pt>
                <c:pt idx="239">
                  <c:v>82.5</c:v>
                </c:pt>
                <c:pt idx="240">
                  <c:v>82.5</c:v>
                </c:pt>
                <c:pt idx="241">
                  <c:v>82.4</c:v>
                </c:pt>
                <c:pt idx="242">
                  <c:v>82.3</c:v>
                </c:pt>
                <c:pt idx="243">
                  <c:v>82.1</c:v>
                </c:pt>
                <c:pt idx="244">
                  <c:v>81.900000000000006</c:v>
                </c:pt>
                <c:pt idx="245">
                  <c:v>81.7</c:v>
                </c:pt>
                <c:pt idx="246">
                  <c:v>81.5</c:v>
                </c:pt>
                <c:pt idx="247">
                  <c:v>81.3</c:v>
                </c:pt>
                <c:pt idx="248">
                  <c:v>81.099999999999994</c:v>
                </c:pt>
                <c:pt idx="249">
                  <c:v>80.900000000000006</c:v>
                </c:pt>
                <c:pt idx="250">
                  <c:v>80.7</c:v>
                </c:pt>
                <c:pt idx="251">
                  <c:v>80.5</c:v>
                </c:pt>
                <c:pt idx="252">
                  <c:v>80.400000000000006</c:v>
                </c:pt>
                <c:pt idx="253">
                  <c:v>80.3</c:v>
                </c:pt>
                <c:pt idx="254">
                  <c:v>80.2</c:v>
                </c:pt>
                <c:pt idx="255">
                  <c:v>80.2</c:v>
                </c:pt>
                <c:pt idx="256">
                  <c:v>80.2</c:v>
                </c:pt>
                <c:pt idx="257">
                  <c:v>80.2</c:v>
                </c:pt>
                <c:pt idx="258">
                  <c:v>80.2</c:v>
                </c:pt>
                <c:pt idx="259">
                  <c:v>80.3</c:v>
                </c:pt>
                <c:pt idx="260">
                  <c:v>80.400000000000006</c:v>
                </c:pt>
                <c:pt idx="261">
                  <c:v>80.5</c:v>
                </c:pt>
                <c:pt idx="262">
                  <c:v>80.7</c:v>
                </c:pt>
                <c:pt idx="263">
                  <c:v>80.8</c:v>
                </c:pt>
                <c:pt idx="264">
                  <c:v>81</c:v>
                </c:pt>
                <c:pt idx="265">
                  <c:v>81.2</c:v>
                </c:pt>
                <c:pt idx="266">
                  <c:v>81.400000000000006</c:v>
                </c:pt>
                <c:pt idx="267">
                  <c:v>81.599999999999994</c:v>
                </c:pt>
                <c:pt idx="268">
                  <c:v>81.7</c:v>
                </c:pt>
                <c:pt idx="269">
                  <c:v>81.900000000000006</c:v>
                </c:pt>
                <c:pt idx="270">
                  <c:v>82.1</c:v>
                </c:pt>
                <c:pt idx="271">
                  <c:v>82.2</c:v>
                </c:pt>
                <c:pt idx="272">
                  <c:v>82.4</c:v>
                </c:pt>
                <c:pt idx="273">
                  <c:v>82.5</c:v>
                </c:pt>
                <c:pt idx="274">
                  <c:v>82.7</c:v>
                </c:pt>
                <c:pt idx="275">
                  <c:v>82.7</c:v>
                </c:pt>
                <c:pt idx="276">
                  <c:v>82.7</c:v>
                </c:pt>
                <c:pt idx="277">
                  <c:v>82.7</c:v>
                </c:pt>
                <c:pt idx="278">
                  <c:v>82.7</c:v>
                </c:pt>
                <c:pt idx="279">
                  <c:v>82.6</c:v>
                </c:pt>
                <c:pt idx="280">
                  <c:v>82.4</c:v>
                </c:pt>
                <c:pt idx="281">
                  <c:v>82.2</c:v>
                </c:pt>
                <c:pt idx="282">
                  <c:v>82.1</c:v>
                </c:pt>
                <c:pt idx="283">
                  <c:v>81.900000000000006</c:v>
                </c:pt>
                <c:pt idx="284">
                  <c:v>81.7</c:v>
                </c:pt>
                <c:pt idx="285">
                  <c:v>81.400000000000006</c:v>
                </c:pt>
                <c:pt idx="286">
                  <c:v>81.3</c:v>
                </c:pt>
                <c:pt idx="287">
                  <c:v>81</c:v>
                </c:pt>
                <c:pt idx="288">
                  <c:v>80.900000000000006</c:v>
                </c:pt>
                <c:pt idx="289">
                  <c:v>80.7</c:v>
                </c:pt>
                <c:pt idx="290">
                  <c:v>80.599999999999994</c:v>
                </c:pt>
                <c:pt idx="291">
                  <c:v>80.5</c:v>
                </c:pt>
                <c:pt idx="292">
                  <c:v>80.5</c:v>
                </c:pt>
                <c:pt idx="293">
                  <c:v>80.5</c:v>
                </c:pt>
                <c:pt idx="294">
                  <c:v>80.400000000000006</c:v>
                </c:pt>
                <c:pt idx="295">
                  <c:v>80.5</c:v>
                </c:pt>
                <c:pt idx="296">
                  <c:v>80.5</c:v>
                </c:pt>
                <c:pt idx="297">
                  <c:v>80.5</c:v>
                </c:pt>
                <c:pt idx="298">
                  <c:v>80.599999999999994</c:v>
                </c:pt>
                <c:pt idx="299">
                  <c:v>80.7</c:v>
                </c:pt>
                <c:pt idx="300">
                  <c:v>80.8</c:v>
                </c:pt>
                <c:pt idx="301">
                  <c:v>81</c:v>
                </c:pt>
                <c:pt idx="302">
                  <c:v>81.2</c:v>
                </c:pt>
                <c:pt idx="303">
                  <c:v>81.400000000000006</c:v>
                </c:pt>
                <c:pt idx="304">
                  <c:v>81.599999999999994</c:v>
                </c:pt>
                <c:pt idx="305">
                  <c:v>81.7</c:v>
                </c:pt>
                <c:pt idx="306">
                  <c:v>81.900000000000006</c:v>
                </c:pt>
                <c:pt idx="307">
                  <c:v>82.1</c:v>
                </c:pt>
                <c:pt idx="308">
                  <c:v>82.3</c:v>
                </c:pt>
                <c:pt idx="309">
                  <c:v>82.4</c:v>
                </c:pt>
                <c:pt idx="310">
                  <c:v>82.6</c:v>
                </c:pt>
                <c:pt idx="311">
                  <c:v>82.7</c:v>
                </c:pt>
                <c:pt idx="312">
                  <c:v>82.8</c:v>
                </c:pt>
                <c:pt idx="313">
                  <c:v>82.9</c:v>
                </c:pt>
                <c:pt idx="314">
                  <c:v>82.9</c:v>
                </c:pt>
                <c:pt idx="315">
                  <c:v>82.9</c:v>
                </c:pt>
                <c:pt idx="316">
                  <c:v>82.8</c:v>
                </c:pt>
                <c:pt idx="317">
                  <c:v>82.7</c:v>
                </c:pt>
                <c:pt idx="318">
                  <c:v>82.6</c:v>
                </c:pt>
                <c:pt idx="319">
                  <c:v>82.5</c:v>
                </c:pt>
                <c:pt idx="320">
                  <c:v>82.3</c:v>
                </c:pt>
                <c:pt idx="321">
                  <c:v>82.1</c:v>
                </c:pt>
                <c:pt idx="322">
                  <c:v>81.900000000000006</c:v>
                </c:pt>
                <c:pt idx="323">
                  <c:v>81.7</c:v>
                </c:pt>
                <c:pt idx="324">
                  <c:v>81.5</c:v>
                </c:pt>
                <c:pt idx="325">
                  <c:v>81.3</c:v>
                </c:pt>
                <c:pt idx="326">
                  <c:v>81.099999999999994</c:v>
                </c:pt>
                <c:pt idx="327">
                  <c:v>80.900000000000006</c:v>
                </c:pt>
                <c:pt idx="328">
                  <c:v>80.8</c:v>
                </c:pt>
                <c:pt idx="329">
                  <c:v>80.7</c:v>
                </c:pt>
                <c:pt idx="330">
                  <c:v>80.599999999999994</c:v>
                </c:pt>
                <c:pt idx="331">
                  <c:v>80.599999999999994</c:v>
                </c:pt>
                <c:pt idx="332">
                  <c:v>80.599999999999994</c:v>
                </c:pt>
                <c:pt idx="333">
                  <c:v>80.599999999999994</c:v>
                </c:pt>
                <c:pt idx="334">
                  <c:v>80.7</c:v>
                </c:pt>
                <c:pt idx="335">
                  <c:v>80.7</c:v>
                </c:pt>
                <c:pt idx="336">
                  <c:v>80.8</c:v>
                </c:pt>
                <c:pt idx="337">
                  <c:v>80.900000000000006</c:v>
                </c:pt>
                <c:pt idx="338">
                  <c:v>81.099999999999994</c:v>
                </c:pt>
                <c:pt idx="339">
                  <c:v>81.3</c:v>
                </c:pt>
                <c:pt idx="340">
                  <c:v>81.400000000000006</c:v>
                </c:pt>
                <c:pt idx="341">
                  <c:v>81.599999999999994</c:v>
                </c:pt>
                <c:pt idx="342">
                  <c:v>81.8</c:v>
                </c:pt>
                <c:pt idx="343">
                  <c:v>82</c:v>
                </c:pt>
                <c:pt idx="344">
                  <c:v>82.1</c:v>
                </c:pt>
                <c:pt idx="345">
                  <c:v>82.3</c:v>
                </c:pt>
                <c:pt idx="346">
                  <c:v>82.5</c:v>
                </c:pt>
                <c:pt idx="347">
                  <c:v>82.7</c:v>
                </c:pt>
                <c:pt idx="348">
                  <c:v>82.8</c:v>
                </c:pt>
                <c:pt idx="349">
                  <c:v>82.9</c:v>
                </c:pt>
                <c:pt idx="350">
                  <c:v>83</c:v>
                </c:pt>
                <c:pt idx="351">
                  <c:v>83.1</c:v>
                </c:pt>
                <c:pt idx="352">
                  <c:v>83.1</c:v>
                </c:pt>
                <c:pt idx="353">
                  <c:v>83.1</c:v>
                </c:pt>
                <c:pt idx="354">
                  <c:v>83.1</c:v>
                </c:pt>
                <c:pt idx="355">
                  <c:v>83</c:v>
                </c:pt>
                <c:pt idx="356">
                  <c:v>82.9</c:v>
                </c:pt>
                <c:pt idx="357">
                  <c:v>82.7</c:v>
                </c:pt>
                <c:pt idx="358">
                  <c:v>82.5</c:v>
                </c:pt>
                <c:pt idx="359">
                  <c:v>82.4</c:v>
                </c:pt>
                <c:pt idx="360">
                  <c:v>82.1</c:v>
                </c:pt>
                <c:pt idx="361">
                  <c:v>81.900000000000006</c:v>
                </c:pt>
                <c:pt idx="362">
                  <c:v>81.7</c:v>
                </c:pt>
                <c:pt idx="363">
                  <c:v>81.5</c:v>
                </c:pt>
                <c:pt idx="364">
                  <c:v>81.3</c:v>
                </c:pt>
                <c:pt idx="365">
                  <c:v>81.2</c:v>
                </c:pt>
                <c:pt idx="366">
                  <c:v>81.099999999999994</c:v>
                </c:pt>
                <c:pt idx="367">
                  <c:v>80.900000000000006</c:v>
                </c:pt>
                <c:pt idx="368">
                  <c:v>80.8</c:v>
                </c:pt>
                <c:pt idx="369">
                  <c:v>80.8</c:v>
                </c:pt>
                <c:pt idx="370">
                  <c:v>80.8</c:v>
                </c:pt>
                <c:pt idx="371">
                  <c:v>80.7</c:v>
                </c:pt>
                <c:pt idx="372">
                  <c:v>80.8</c:v>
                </c:pt>
                <c:pt idx="373">
                  <c:v>80.8</c:v>
                </c:pt>
                <c:pt idx="374">
                  <c:v>81</c:v>
                </c:pt>
                <c:pt idx="375">
                  <c:v>81.099999999999994</c:v>
                </c:pt>
                <c:pt idx="376">
                  <c:v>81.3</c:v>
                </c:pt>
                <c:pt idx="377">
                  <c:v>81.400000000000006</c:v>
                </c:pt>
                <c:pt idx="378">
                  <c:v>81.599999999999994</c:v>
                </c:pt>
                <c:pt idx="379">
                  <c:v>81.900000000000006</c:v>
                </c:pt>
                <c:pt idx="380">
                  <c:v>82</c:v>
                </c:pt>
                <c:pt idx="381">
                  <c:v>82.2</c:v>
                </c:pt>
                <c:pt idx="382">
                  <c:v>82.4</c:v>
                </c:pt>
                <c:pt idx="383">
                  <c:v>82.6</c:v>
                </c:pt>
                <c:pt idx="384">
                  <c:v>82.7</c:v>
                </c:pt>
                <c:pt idx="385">
                  <c:v>82.8</c:v>
                </c:pt>
                <c:pt idx="386">
                  <c:v>83</c:v>
                </c:pt>
                <c:pt idx="387">
                  <c:v>83.1</c:v>
                </c:pt>
                <c:pt idx="388">
                  <c:v>83.2</c:v>
                </c:pt>
                <c:pt idx="389">
                  <c:v>83.2</c:v>
                </c:pt>
                <c:pt idx="390">
                  <c:v>83.3</c:v>
                </c:pt>
                <c:pt idx="391">
                  <c:v>83.3</c:v>
                </c:pt>
                <c:pt idx="392">
                  <c:v>83.2</c:v>
                </c:pt>
                <c:pt idx="393">
                  <c:v>83.2</c:v>
                </c:pt>
                <c:pt idx="394">
                  <c:v>83.1</c:v>
                </c:pt>
                <c:pt idx="395">
                  <c:v>82.9</c:v>
                </c:pt>
                <c:pt idx="396">
                  <c:v>82.7</c:v>
                </c:pt>
                <c:pt idx="397">
                  <c:v>82.5</c:v>
                </c:pt>
                <c:pt idx="398">
                  <c:v>82.3</c:v>
                </c:pt>
                <c:pt idx="399">
                  <c:v>82.1</c:v>
                </c:pt>
                <c:pt idx="400">
                  <c:v>81.8</c:v>
                </c:pt>
                <c:pt idx="401">
                  <c:v>81.599999999999994</c:v>
                </c:pt>
                <c:pt idx="402">
                  <c:v>81.400000000000006</c:v>
                </c:pt>
                <c:pt idx="403">
                  <c:v>81.3</c:v>
                </c:pt>
                <c:pt idx="404">
                  <c:v>81.099999999999994</c:v>
                </c:pt>
                <c:pt idx="405">
                  <c:v>81</c:v>
                </c:pt>
                <c:pt idx="406">
                  <c:v>81</c:v>
                </c:pt>
                <c:pt idx="407">
                  <c:v>81</c:v>
                </c:pt>
                <c:pt idx="408">
                  <c:v>81</c:v>
                </c:pt>
                <c:pt idx="409">
                  <c:v>81.099999999999994</c:v>
                </c:pt>
                <c:pt idx="410">
                  <c:v>81.099999999999994</c:v>
                </c:pt>
                <c:pt idx="411">
                  <c:v>81.2</c:v>
                </c:pt>
                <c:pt idx="412">
                  <c:v>81.3</c:v>
                </c:pt>
                <c:pt idx="413">
                  <c:v>81.400000000000006</c:v>
                </c:pt>
                <c:pt idx="414">
                  <c:v>81.5</c:v>
                </c:pt>
                <c:pt idx="415">
                  <c:v>81.599999999999994</c:v>
                </c:pt>
                <c:pt idx="416">
                  <c:v>81.8</c:v>
                </c:pt>
                <c:pt idx="417">
                  <c:v>81.900000000000006</c:v>
                </c:pt>
                <c:pt idx="418">
                  <c:v>82.1</c:v>
                </c:pt>
                <c:pt idx="419">
                  <c:v>82.3</c:v>
                </c:pt>
                <c:pt idx="420">
                  <c:v>82.5</c:v>
                </c:pt>
                <c:pt idx="421">
                  <c:v>82.7</c:v>
                </c:pt>
                <c:pt idx="422">
                  <c:v>82.8</c:v>
                </c:pt>
                <c:pt idx="423">
                  <c:v>82.9</c:v>
                </c:pt>
                <c:pt idx="424">
                  <c:v>83.1</c:v>
                </c:pt>
                <c:pt idx="425">
                  <c:v>83.2</c:v>
                </c:pt>
                <c:pt idx="426">
                  <c:v>83.3</c:v>
                </c:pt>
                <c:pt idx="427">
                  <c:v>83.4</c:v>
                </c:pt>
                <c:pt idx="428">
                  <c:v>83.5</c:v>
                </c:pt>
                <c:pt idx="429">
                  <c:v>83.5</c:v>
                </c:pt>
                <c:pt idx="430">
                  <c:v>83.5</c:v>
                </c:pt>
                <c:pt idx="431">
                  <c:v>83.4</c:v>
                </c:pt>
                <c:pt idx="432">
                  <c:v>83.3</c:v>
                </c:pt>
                <c:pt idx="433">
                  <c:v>83.2</c:v>
                </c:pt>
                <c:pt idx="434">
                  <c:v>83</c:v>
                </c:pt>
                <c:pt idx="435">
                  <c:v>82.7</c:v>
                </c:pt>
                <c:pt idx="436">
                  <c:v>82.5</c:v>
                </c:pt>
                <c:pt idx="437">
                  <c:v>82.2</c:v>
                </c:pt>
                <c:pt idx="438">
                  <c:v>82</c:v>
                </c:pt>
                <c:pt idx="439">
                  <c:v>81.7</c:v>
                </c:pt>
                <c:pt idx="440">
                  <c:v>81.5</c:v>
                </c:pt>
                <c:pt idx="441">
                  <c:v>81.400000000000006</c:v>
                </c:pt>
                <c:pt idx="442">
                  <c:v>81.3</c:v>
                </c:pt>
                <c:pt idx="443">
                  <c:v>81.3</c:v>
                </c:pt>
                <c:pt idx="444">
                  <c:v>81.3</c:v>
                </c:pt>
                <c:pt idx="445">
                  <c:v>81.3</c:v>
                </c:pt>
                <c:pt idx="446">
                  <c:v>81.3</c:v>
                </c:pt>
                <c:pt idx="447">
                  <c:v>81.3</c:v>
                </c:pt>
                <c:pt idx="448">
                  <c:v>81.3</c:v>
                </c:pt>
                <c:pt idx="449">
                  <c:v>81.400000000000006</c:v>
                </c:pt>
                <c:pt idx="450">
                  <c:v>81.400000000000006</c:v>
                </c:pt>
                <c:pt idx="451">
                  <c:v>81.599999999999994</c:v>
                </c:pt>
                <c:pt idx="452">
                  <c:v>81.7</c:v>
                </c:pt>
                <c:pt idx="453">
                  <c:v>81.900000000000006</c:v>
                </c:pt>
                <c:pt idx="454">
                  <c:v>82</c:v>
                </c:pt>
                <c:pt idx="455">
                  <c:v>82.2</c:v>
                </c:pt>
                <c:pt idx="456">
                  <c:v>82.3</c:v>
                </c:pt>
                <c:pt idx="457">
                  <c:v>82.5</c:v>
                </c:pt>
                <c:pt idx="458">
                  <c:v>82.7</c:v>
                </c:pt>
                <c:pt idx="459">
                  <c:v>82.8</c:v>
                </c:pt>
                <c:pt idx="460">
                  <c:v>83</c:v>
                </c:pt>
                <c:pt idx="461">
                  <c:v>83.2</c:v>
                </c:pt>
                <c:pt idx="462">
                  <c:v>83.3</c:v>
                </c:pt>
                <c:pt idx="463">
                  <c:v>83.5</c:v>
                </c:pt>
                <c:pt idx="464">
                  <c:v>83.6</c:v>
                </c:pt>
                <c:pt idx="465">
                  <c:v>83.7</c:v>
                </c:pt>
                <c:pt idx="466">
                  <c:v>83.8</c:v>
                </c:pt>
                <c:pt idx="467">
                  <c:v>83.8</c:v>
                </c:pt>
                <c:pt idx="468">
                  <c:v>83.7</c:v>
                </c:pt>
                <c:pt idx="469">
                  <c:v>83.6</c:v>
                </c:pt>
                <c:pt idx="470">
                  <c:v>83.4</c:v>
                </c:pt>
                <c:pt idx="471">
                  <c:v>83.3</c:v>
                </c:pt>
                <c:pt idx="472">
                  <c:v>83.1</c:v>
                </c:pt>
                <c:pt idx="473">
                  <c:v>82.9</c:v>
                </c:pt>
                <c:pt idx="474">
                  <c:v>82.7</c:v>
                </c:pt>
                <c:pt idx="475">
                  <c:v>82.5</c:v>
                </c:pt>
                <c:pt idx="476">
                  <c:v>82.3</c:v>
                </c:pt>
                <c:pt idx="477">
                  <c:v>82.1</c:v>
                </c:pt>
                <c:pt idx="478">
                  <c:v>81.900000000000006</c:v>
                </c:pt>
                <c:pt idx="479">
                  <c:v>81.8</c:v>
                </c:pt>
                <c:pt idx="480">
                  <c:v>81.599999999999994</c:v>
                </c:pt>
                <c:pt idx="481">
                  <c:v>81.5</c:v>
                </c:pt>
                <c:pt idx="482">
                  <c:v>81.5</c:v>
                </c:pt>
                <c:pt idx="483">
                  <c:v>81.400000000000006</c:v>
                </c:pt>
                <c:pt idx="484">
                  <c:v>81.400000000000006</c:v>
                </c:pt>
                <c:pt idx="485">
                  <c:v>81.400000000000006</c:v>
                </c:pt>
                <c:pt idx="486">
                  <c:v>81.5</c:v>
                </c:pt>
                <c:pt idx="487">
                  <c:v>81.5</c:v>
                </c:pt>
                <c:pt idx="488">
                  <c:v>81.599999999999994</c:v>
                </c:pt>
                <c:pt idx="489">
                  <c:v>81.7</c:v>
                </c:pt>
                <c:pt idx="490">
                  <c:v>81.8</c:v>
                </c:pt>
                <c:pt idx="491">
                  <c:v>82</c:v>
                </c:pt>
                <c:pt idx="492">
                  <c:v>82.1</c:v>
                </c:pt>
                <c:pt idx="493">
                  <c:v>82.3</c:v>
                </c:pt>
                <c:pt idx="494">
                  <c:v>82.5</c:v>
                </c:pt>
                <c:pt idx="495">
                  <c:v>82.7</c:v>
                </c:pt>
                <c:pt idx="496">
                  <c:v>82.9</c:v>
                </c:pt>
                <c:pt idx="497">
                  <c:v>83.1</c:v>
                </c:pt>
                <c:pt idx="498">
                  <c:v>83.3</c:v>
                </c:pt>
                <c:pt idx="499">
                  <c:v>83.5</c:v>
                </c:pt>
                <c:pt idx="500">
                  <c:v>83.7</c:v>
                </c:pt>
                <c:pt idx="501">
                  <c:v>83.8</c:v>
                </c:pt>
                <c:pt idx="502">
                  <c:v>83.9</c:v>
                </c:pt>
                <c:pt idx="503">
                  <c:v>83.9</c:v>
                </c:pt>
                <c:pt idx="504">
                  <c:v>83.9</c:v>
                </c:pt>
                <c:pt idx="505">
                  <c:v>83.8</c:v>
                </c:pt>
                <c:pt idx="506">
                  <c:v>83.8</c:v>
                </c:pt>
                <c:pt idx="507">
                  <c:v>83.7</c:v>
                </c:pt>
                <c:pt idx="508">
                  <c:v>83.5</c:v>
                </c:pt>
                <c:pt idx="509">
                  <c:v>83.4</c:v>
                </c:pt>
                <c:pt idx="510">
                  <c:v>83.3</c:v>
                </c:pt>
                <c:pt idx="511">
                  <c:v>83.1</c:v>
                </c:pt>
                <c:pt idx="512">
                  <c:v>82.9</c:v>
                </c:pt>
                <c:pt idx="513">
                  <c:v>82.7</c:v>
                </c:pt>
                <c:pt idx="514">
                  <c:v>82.5</c:v>
                </c:pt>
                <c:pt idx="515">
                  <c:v>82.3</c:v>
                </c:pt>
                <c:pt idx="516">
                  <c:v>82.1</c:v>
                </c:pt>
                <c:pt idx="517">
                  <c:v>82</c:v>
                </c:pt>
                <c:pt idx="518">
                  <c:v>81.900000000000006</c:v>
                </c:pt>
                <c:pt idx="519">
                  <c:v>81.7</c:v>
                </c:pt>
                <c:pt idx="520">
                  <c:v>81.599999999999994</c:v>
                </c:pt>
                <c:pt idx="521">
                  <c:v>81.599999999999994</c:v>
                </c:pt>
                <c:pt idx="522">
                  <c:v>81.599999999999994</c:v>
                </c:pt>
                <c:pt idx="523">
                  <c:v>81.599999999999994</c:v>
                </c:pt>
                <c:pt idx="524">
                  <c:v>81.599999999999994</c:v>
                </c:pt>
                <c:pt idx="525">
                  <c:v>81.7</c:v>
                </c:pt>
                <c:pt idx="526">
                  <c:v>81.8</c:v>
                </c:pt>
                <c:pt idx="527">
                  <c:v>81.900000000000006</c:v>
                </c:pt>
                <c:pt idx="528">
                  <c:v>82</c:v>
                </c:pt>
                <c:pt idx="529">
                  <c:v>82.2</c:v>
                </c:pt>
                <c:pt idx="530">
                  <c:v>82.4</c:v>
                </c:pt>
                <c:pt idx="531">
                  <c:v>82.6</c:v>
                </c:pt>
                <c:pt idx="532">
                  <c:v>82.8</c:v>
                </c:pt>
                <c:pt idx="533">
                  <c:v>83</c:v>
                </c:pt>
                <c:pt idx="534">
                  <c:v>83.2</c:v>
                </c:pt>
                <c:pt idx="535">
                  <c:v>83.4</c:v>
                </c:pt>
                <c:pt idx="536">
                  <c:v>83.5</c:v>
                </c:pt>
                <c:pt idx="537">
                  <c:v>83.7</c:v>
                </c:pt>
                <c:pt idx="538">
                  <c:v>83.8</c:v>
                </c:pt>
                <c:pt idx="539">
                  <c:v>83.9</c:v>
                </c:pt>
                <c:pt idx="540">
                  <c:v>84</c:v>
                </c:pt>
                <c:pt idx="541">
                  <c:v>84</c:v>
                </c:pt>
                <c:pt idx="542">
                  <c:v>84</c:v>
                </c:pt>
                <c:pt idx="543">
                  <c:v>84</c:v>
                </c:pt>
                <c:pt idx="544">
                  <c:v>84</c:v>
                </c:pt>
                <c:pt idx="545">
                  <c:v>83.9</c:v>
                </c:pt>
                <c:pt idx="546">
                  <c:v>83.8</c:v>
                </c:pt>
                <c:pt idx="547">
                  <c:v>83.7</c:v>
                </c:pt>
                <c:pt idx="548">
                  <c:v>83.5</c:v>
                </c:pt>
                <c:pt idx="549">
                  <c:v>83.4</c:v>
                </c:pt>
                <c:pt idx="550">
                  <c:v>83.2</c:v>
                </c:pt>
                <c:pt idx="551">
                  <c:v>83</c:v>
                </c:pt>
                <c:pt idx="552">
                  <c:v>82.7</c:v>
                </c:pt>
                <c:pt idx="553">
                  <c:v>82.5</c:v>
                </c:pt>
                <c:pt idx="554">
                  <c:v>82.3</c:v>
                </c:pt>
                <c:pt idx="555">
                  <c:v>82.1</c:v>
                </c:pt>
                <c:pt idx="556">
                  <c:v>82</c:v>
                </c:pt>
                <c:pt idx="557">
                  <c:v>81.8</c:v>
                </c:pt>
                <c:pt idx="558">
                  <c:v>81.8</c:v>
                </c:pt>
                <c:pt idx="559">
                  <c:v>81.7</c:v>
                </c:pt>
                <c:pt idx="560">
                  <c:v>81.7</c:v>
                </c:pt>
                <c:pt idx="561">
                  <c:v>81.8</c:v>
                </c:pt>
                <c:pt idx="562">
                  <c:v>81.900000000000006</c:v>
                </c:pt>
                <c:pt idx="563">
                  <c:v>82</c:v>
                </c:pt>
                <c:pt idx="564">
                  <c:v>82</c:v>
                </c:pt>
                <c:pt idx="565">
                  <c:v>82.2</c:v>
                </c:pt>
                <c:pt idx="566">
                  <c:v>82.3</c:v>
                </c:pt>
                <c:pt idx="567">
                  <c:v>82.5</c:v>
                </c:pt>
                <c:pt idx="568">
                  <c:v>82.6</c:v>
                </c:pt>
                <c:pt idx="569">
                  <c:v>82.8</c:v>
                </c:pt>
                <c:pt idx="570">
                  <c:v>83</c:v>
                </c:pt>
                <c:pt idx="571">
                  <c:v>83.1</c:v>
                </c:pt>
                <c:pt idx="572">
                  <c:v>83.3</c:v>
                </c:pt>
                <c:pt idx="573">
                  <c:v>83.5</c:v>
                </c:pt>
                <c:pt idx="574">
                  <c:v>83.7</c:v>
                </c:pt>
                <c:pt idx="575">
                  <c:v>83.9</c:v>
                </c:pt>
                <c:pt idx="576">
                  <c:v>84</c:v>
                </c:pt>
                <c:pt idx="577">
                  <c:v>84.1</c:v>
                </c:pt>
                <c:pt idx="578">
                  <c:v>84.2</c:v>
                </c:pt>
                <c:pt idx="579">
                  <c:v>84.3</c:v>
                </c:pt>
                <c:pt idx="580">
                  <c:v>84.4</c:v>
                </c:pt>
                <c:pt idx="581">
                  <c:v>84.3</c:v>
                </c:pt>
                <c:pt idx="582">
                  <c:v>84.3</c:v>
                </c:pt>
                <c:pt idx="583">
                  <c:v>84.2</c:v>
                </c:pt>
                <c:pt idx="584">
                  <c:v>84.1</c:v>
                </c:pt>
                <c:pt idx="585">
                  <c:v>84</c:v>
                </c:pt>
                <c:pt idx="586">
                  <c:v>83.7</c:v>
                </c:pt>
                <c:pt idx="587">
                  <c:v>83.4</c:v>
                </c:pt>
                <c:pt idx="588">
                  <c:v>83.2</c:v>
                </c:pt>
                <c:pt idx="589">
                  <c:v>82.9</c:v>
                </c:pt>
                <c:pt idx="590">
                  <c:v>82.7</c:v>
                </c:pt>
                <c:pt idx="591">
                  <c:v>82.5</c:v>
                </c:pt>
                <c:pt idx="592">
                  <c:v>82.4</c:v>
                </c:pt>
                <c:pt idx="593">
                  <c:v>82.3</c:v>
                </c:pt>
                <c:pt idx="594">
                  <c:v>82.2</c:v>
                </c:pt>
                <c:pt idx="595">
                  <c:v>82.1</c:v>
                </c:pt>
                <c:pt idx="596">
                  <c:v>82.1</c:v>
                </c:pt>
                <c:pt idx="597">
                  <c:v>82.1</c:v>
                </c:pt>
                <c:pt idx="598">
                  <c:v>82.1</c:v>
                </c:pt>
                <c:pt idx="599">
                  <c:v>82.1</c:v>
                </c:pt>
                <c:pt idx="600">
                  <c:v>82.2</c:v>
                </c:pt>
                <c:pt idx="601">
                  <c:v>82.3</c:v>
                </c:pt>
                <c:pt idx="602">
                  <c:v>82.3</c:v>
                </c:pt>
                <c:pt idx="603">
                  <c:v>82.4</c:v>
                </c:pt>
                <c:pt idx="604">
                  <c:v>82.4</c:v>
                </c:pt>
                <c:pt idx="605">
                  <c:v>82.6</c:v>
                </c:pt>
                <c:pt idx="606">
                  <c:v>82.7</c:v>
                </c:pt>
                <c:pt idx="607">
                  <c:v>82.9</c:v>
                </c:pt>
                <c:pt idx="608">
                  <c:v>83.1</c:v>
                </c:pt>
                <c:pt idx="609">
                  <c:v>83.3</c:v>
                </c:pt>
                <c:pt idx="610">
                  <c:v>83.5</c:v>
                </c:pt>
                <c:pt idx="611">
                  <c:v>83.7</c:v>
                </c:pt>
                <c:pt idx="612">
                  <c:v>83.9</c:v>
                </c:pt>
                <c:pt idx="613">
                  <c:v>84</c:v>
                </c:pt>
                <c:pt idx="614">
                  <c:v>84.1</c:v>
                </c:pt>
                <c:pt idx="615">
                  <c:v>84.2</c:v>
                </c:pt>
                <c:pt idx="616">
                  <c:v>84.3</c:v>
                </c:pt>
                <c:pt idx="617">
                  <c:v>84.4</c:v>
                </c:pt>
                <c:pt idx="618">
                  <c:v>84.5</c:v>
                </c:pt>
                <c:pt idx="619">
                  <c:v>84.5</c:v>
                </c:pt>
                <c:pt idx="620">
                  <c:v>84.4</c:v>
                </c:pt>
                <c:pt idx="621">
                  <c:v>84.4</c:v>
                </c:pt>
                <c:pt idx="622">
                  <c:v>84.2</c:v>
                </c:pt>
                <c:pt idx="623">
                  <c:v>84.1</c:v>
                </c:pt>
                <c:pt idx="624">
                  <c:v>84</c:v>
                </c:pt>
                <c:pt idx="625">
                  <c:v>83.8</c:v>
                </c:pt>
                <c:pt idx="626">
                  <c:v>83.6</c:v>
                </c:pt>
                <c:pt idx="627">
                  <c:v>83.3</c:v>
                </c:pt>
                <c:pt idx="628">
                  <c:v>83.1</c:v>
                </c:pt>
                <c:pt idx="629">
                  <c:v>82.8</c:v>
                </c:pt>
                <c:pt idx="630">
                  <c:v>82.6</c:v>
                </c:pt>
                <c:pt idx="631">
                  <c:v>82.5</c:v>
                </c:pt>
                <c:pt idx="632">
                  <c:v>82.4</c:v>
                </c:pt>
                <c:pt idx="633">
                  <c:v>82.3</c:v>
                </c:pt>
                <c:pt idx="634">
                  <c:v>82.2</c:v>
                </c:pt>
                <c:pt idx="635">
                  <c:v>82.2</c:v>
                </c:pt>
                <c:pt idx="636">
                  <c:v>82.3</c:v>
                </c:pt>
                <c:pt idx="637">
                  <c:v>82.3</c:v>
                </c:pt>
                <c:pt idx="638">
                  <c:v>82.3</c:v>
                </c:pt>
                <c:pt idx="639">
                  <c:v>82.4</c:v>
                </c:pt>
                <c:pt idx="640">
                  <c:v>82.4</c:v>
                </c:pt>
                <c:pt idx="641">
                  <c:v>82.5</c:v>
                </c:pt>
                <c:pt idx="642">
                  <c:v>82.6</c:v>
                </c:pt>
                <c:pt idx="643">
                  <c:v>82.8</c:v>
                </c:pt>
                <c:pt idx="644">
                  <c:v>82.9</c:v>
                </c:pt>
                <c:pt idx="645">
                  <c:v>83.1</c:v>
                </c:pt>
                <c:pt idx="646">
                  <c:v>83.3</c:v>
                </c:pt>
                <c:pt idx="647">
                  <c:v>83.5</c:v>
                </c:pt>
                <c:pt idx="648">
                  <c:v>83.7</c:v>
                </c:pt>
                <c:pt idx="649">
                  <c:v>83.9</c:v>
                </c:pt>
                <c:pt idx="650">
                  <c:v>84</c:v>
                </c:pt>
                <c:pt idx="651">
                  <c:v>84.2</c:v>
                </c:pt>
                <c:pt idx="652">
                  <c:v>84.4</c:v>
                </c:pt>
                <c:pt idx="653">
                  <c:v>84.6</c:v>
                </c:pt>
                <c:pt idx="654">
                  <c:v>84.7</c:v>
                </c:pt>
                <c:pt idx="655">
                  <c:v>84.8</c:v>
                </c:pt>
                <c:pt idx="656">
                  <c:v>84.8</c:v>
                </c:pt>
                <c:pt idx="657">
                  <c:v>84.8</c:v>
                </c:pt>
                <c:pt idx="658">
                  <c:v>84.7</c:v>
                </c:pt>
                <c:pt idx="659">
                  <c:v>84.6</c:v>
                </c:pt>
                <c:pt idx="660">
                  <c:v>84.4</c:v>
                </c:pt>
                <c:pt idx="661">
                  <c:v>84.2</c:v>
                </c:pt>
                <c:pt idx="662">
                  <c:v>84</c:v>
                </c:pt>
                <c:pt idx="663">
                  <c:v>83.8</c:v>
                </c:pt>
                <c:pt idx="664">
                  <c:v>83.6</c:v>
                </c:pt>
                <c:pt idx="665">
                  <c:v>83.4</c:v>
                </c:pt>
                <c:pt idx="666">
                  <c:v>83.2</c:v>
                </c:pt>
                <c:pt idx="667">
                  <c:v>83</c:v>
                </c:pt>
                <c:pt idx="668">
                  <c:v>82.9</c:v>
                </c:pt>
                <c:pt idx="669">
                  <c:v>82.7</c:v>
                </c:pt>
                <c:pt idx="670">
                  <c:v>82.6</c:v>
                </c:pt>
                <c:pt idx="671">
                  <c:v>82.5</c:v>
                </c:pt>
                <c:pt idx="672">
                  <c:v>82.5</c:v>
                </c:pt>
                <c:pt idx="673">
                  <c:v>82.4</c:v>
                </c:pt>
                <c:pt idx="674">
                  <c:v>82.4</c:v>
                </c:pt>
                <c:pt idx="675">
                  <c:v>82.4</c:v>
                </c:pt>
                <c:pt idx="676">
                  <c:v>82.5</c:v>
                </c:pt>
                <c:pt idx="677">
                  <c:v>82.5</c:v>
                </c:pt>
                <c:pt idx="678">
                  <c:v>82.7</c:v>
                </c:pt>
                <c:pt idx="679">
                  <c:v>82.8</c:v>
                </c:pt>
                <c:pt idx="680">
                  <c:v>82.9</c:v>
                </c:pt>
                <c:pt idx="681">
                  <c:v>83.1</c:v>
                </c:pt>
                <c:pt idx="682">
                  <c:v>83.3</c:v>
                </c:pt>
                <c:pt idx="683">
                  <c:v>83.4</c:v>
                </c:pt>
                <c:pt idx="684">
                  <c:v>83.6</c:v>
                </c:pt>
                <c:pt idx="685">
                  <c:v>83.7</c:v>
                </c:pt>
                <c:pt idx="686">
                  <c:v>83.8</c:v>
                </c:pt>
                <c:pt idx="687">
                  <c:v>84</c:v>
                </c:pt>
                <c:pt idx="688">
                  <c:v>84</c:v>
                </c:pt>
                <c:pt idx="689">
                  <c:v>84.2</c:v>
                </c:pt>
                <c:pt idx="690">
                  <c:v>84.5</c:v>
                </c:pt>
                <c:pt idx="691">
                  <c:v>84.7</c:v>
                </c:pt>
                <c:pt idx="692">
                  <c:v>84.9</c:v>
                </c:pt>
                <c:pt idx="693">
                  <c:v>85</c:v>
                </c:pt>
                <c:pt idx="694">
                  <c:v>85.1</c:v>
                </c:pt>
                <c:pt idx="695">
                  <c:v>85.1</c:v>
                </c:pt>
                <c:pt idx="696">
                  <c:v>85</c:v>
                </c:pt>
                <c:pt idx="697">
                  <c:v>84.8</c:v>
                </c:pt>
                <c:pt idx="698">
                  <c:v>84.6</c:v>
                </c:pt>
                <c:pt idx="699">
                  <c:v>84.4</c:v>
                </c:pt>
                <c:pt idx="700">
                  <c:v>84.2</c:v>
                </c:pt>
                <c:pt idx="701">
                  <c:v>84</c:v>
                </c:pt>
                <c:pt idx="702">
                  <c:v>83.8</c:v>
                </c:pt>
                <c:pt idx="703">
                  <c:v>83.6</c:v>
                </c:pt>
                <c:pt idx="704">
                  <c:v>83.4</c:v>
                </c:pt>
                <c:pt idx="705">
                  <c:v>83.3</c:v>
                </c:pt>
                <c:pt idx="706">
                  <c:v>83.1</c:v>
                </c:pt>
                <c:pt idx="707">
                  <c:v>83</c:v>
                </c:pt>
                <c:pt idx="708">
                  <c:v>82.9</c:v>
                </c:pt>
                <c:pt idx="709">
                  <c:v>82.7</c:v>
                </c:pt>
                <c:pt idx="710">
                  <c:v>82.7</c:v>
                </c:pt>
                <c:pt idx="711">
                  <c:v>82.6</c:v>
                </c:pt>
                <c:pt idx="712">
                  <c:v>82.6</c:v>
                </c:pt>
                <c:pt idx="713">
                  <c:v>82.6</c:v>
                </c:pt>
                <c:pt idx="714">
                  <c:v>82.6</c:v>
                </c:pt>
                <c:pt idx="715">
                  <c:v>82.7</c:v>
                </c:pt>
                <c:pt idx="716">
                  <c:v>82.8</c:v>
                </c:pt>
                <c:pt idx="717">
                  <c:v>82.9</c:v>
                </c:pt>
                <c:pt idx="718">
                  <c:v>83.1</c:v>
                </c:pt>
                <c:pt idx="719">
                  <c:v>83.2</c:v>
                </c:pt>
                <c:pt idx="720">
                  <c:v>83.4</c:v>
                </c:pt>
                <c:pt idx="721">
                  <c:v>83.6</c:v>
                </c:pt>
                <c:pt idx="722">
                  <c:v>83.8</c:v>
                </c:pt>
                <c:pt idx="723">
                  <c:v>84</c:v>
                </c:pt>
                <c:pt idx="724">
                  <c:v>84.1</c:v>
                </c:pt>
                <c:pt idx="725">
                  <c:v>84.3</c:v>
                </c:pt>
                <c:pt idx="726">
                  <c:v>84.5</c:v>
                </c:pt>
                <c:pt idx="727">
                  <c:v>84.7</c:v>
                </c:pt>
                <c:pt idx="728">
                  <c:v>84.9</c:v>
                </c:pt>
                <c:pt idx="729">
                  <c:v>85</c:v>
                </c:pt>
                <c:pt idx="730">
                  <c:v>85.1</c:v>
                </c:pt>
                <c:pt idx="731">
                  <c:v>85.1</c:v>
                </c:pt>
                <c:pt idx="732">
                  <c:v>85.1</c:v>
                </c:pt>
                <c:pt idx="733">
                  <c:v>85.1</c:v>
                </c:pt>
                <c:pt idx="734">
                  <c:v>85.1</c:v>
                </c:pt>
                <c:pt idx="735">
                  <c:v>84.9</c:v>
                </c:pt>
                <c:pt idx="736">
                  <c:v>84.8</c:v>
                </c:pt>
                <c:pt idx="737">
                  <c:v>84.7</c:v>
                </c:pt>
                <c:pt idx="738">
                  <c:v>84.5</c:v>
                </c:pt>
                <c:pt idx="739">
                  <c:v>84.2</c:v>
                </c:pt>
                <c:pt idx="740">
                  <c:v>84.1</c:v>
                </c:pt>
                <c:pt idx="741">
                  <c:v>84</c:v>
                </c:pt>
                <c:pt idx="742">
                  <c:v>83.8</c:v>
                </c:pt>
                <c:pt idx="743">
                  <c:v>83.6</c:v>
                </c:pt>
                <c:pt idx="744">
                  <c:v>83.4</c:v>
                </c:pt>
                <c:pt idx="745">
                  <c:v>83.2</c:v>
                </c:pt>
                <c:pt idx="746">
                  <c:v>83</c:v>
                </c:pt>
                <c:pt idx="747">
                  <c:v>82.8</c:v>
                </c:pt>
                <c:pt idx="748">
                  <c:v>82.7</c:v>
                </c:pt>
                <c:pt idx="749">
                  <c:v>82.6</c:v>
                </c:pt>
                <c:pt idx="750">
                  <c:v>82.6</c:v>
                </c:pt>
                <c:pt idx="751">
                  <c:v>82.7</c:v>
                </c:pt>
                <c:pt idx="752">
                  <c:v>82.8</c:v>
                </c:pt>
                <c:pt idx="753">
                  <c:v>82.9</c:v>
                </c:pt>
                <c:pt idx="754">
                  <c:v>83</c:v>
                </c:pt>
                <c:pt idx="755">
                  <c:v>83.2</c:v>
                </c:pt>
                <c:pt idx="756">
                  <c:v>83.3</c:v>
                </c:pt>
                <c:pt idx="757">
                  <c:v>83.5</c:v>
                </c:pt>
                <c:pt idx="758">
                  <c:v>83.7</c:v>
                </c:pt>
                <c:pt idx="759">
                  <c:v>83.8</c:v>
                </c:pt>
                <c:pt idx="760">
                  <c:v>84</c:v>
                </c:pt>
                <c:pt idx="761">
                  <c:v>84.1</c:v>
                </c:pt>
                <c:pt idx="762">
                  <c:v>84.2</c:v>
                </c:pt>
                <c:pt idx="763">
                  <c:v>84.4</c:v>
                </c:pt>
                <c:pt idx="764">
                  <c:v>84.7</c:v>
                </c:pt>
                <c:pt idx="765">
                  <c:v>84.8</c:v>
                </c:pt>
                <c:pt idx="766">
                  <c:v>85</c:v>
                </c:pt>
                <c:pt idx="767">
                  <c:v>85.1</c:v>
                </c:pt>
                <c:pt idx="768">
                  <c:v>85.3</c:v>
                </c:pt>
                <c:pt idx="769">
                  <c:v>85.3</c:v>
                </c:pt>
                <c:pt idx="770">
                  <c:v>85.3</c:v>
                </c:pt>
                <c:pt idx="771">
                  <c:v>85.3</c:v>
                </c:pt>
                <c:pt idx="772">
                  <c:v>85.2</c:v>
                </c:pt>
                <c:pt idx="773">
                  <c:v>85.1</c:v>
                </c:pt>
                <c:pt idx="774">
                  <c:v>85</c:v>
                </c:pt>
                <c:pt idx="775">
                  <c:v>84.8</c:v>
                </c:pt>
                <c:pt idx="776">
                  <c:v>84.7</c:v>
                </c:pt>
                <c:pt idx="777">
                  <c:v>84.5</c:v>
                </c:pt>
                <c:pt idx="778">
                  <c:v>84.3</c:v>
                </c:pt>
                <c:pt idx="779">
                  <c:v>84.1</c:v>
                </c:pt>
                <c:pt idx="780">
                  <c:v>84</c:v>
                </c:pt>
                <c:pt idx="781">
                  <c:v>83.8</c:v>
                </c:pt>
                <c:pt idx="782">
                  <c:v>83.6</c:v>
                </c:pt>
                <c:pt idx="783">
                  <c:v>83.3</c:v>
                </c:pt>
                <c:pt idx="784">
                  <c:v>83.2</c:v>
                </c:pt>
                <c:pt idx="785">
                  <c:v>83</c:v>
                </c:pt>
                <c:pt idx="786">
                  <c:v>82.9</c:v>
                </c:pt>
                <c:pt idx="787">
                  <c:v>82.9</c:v>
                </c:pt>
                <c:pt idx="788">
                  <c:v>82.9</c:v>
                </c:pt>
                <c:pt idx="789">
                  <c:v>82.9</c:v>
                </c:pt>
                <c:pt idx="790">
                  <c:v>83</c:v>
                </c:pt>
                <c:pt idx="791">
                  <c:v>83.1</c:v>
                </c:pt>
                <c:pt idx="792">
                  <c:v>83.3</c:v>
                </c:pt>
                <c:pt idx="793">
                  <c:v>83.4</c:v>
                </c:pt>
                <c:pt idx="794">
                  <c:v>83.6</c:v>
                </c:pt>
                <c:pt idx="795">
                  <c:v>83.7</c:v>
                </c:pt>
                <c:pt idx="796">
                  <c:v>83.9</c:v>
                </c:pt>
                <c:pt idx="797">
                  <c:v>84</c:v>
                </c:pt>
                <c:pt idx="798">
                  <c:v>84.1</c:v>
                </c:pt>
                <c:pt idx="799">
                  <c:v>84.3</c:v>
                </c:pt>
                <c:pt idx="800">
                  <c:v>84.5</c:v>
                </c:pt>
                <c:pt idx="801">
                  <c:v>84.7</c:v>
                </c:pt>
                <c:pt idx="802">
                  <c:v>84.9</c:v>
                </c:pt>
                <c:pt idx="803">
                  <c:v>85</c:v>
                </c:pt>
                <c:pt idx="804">
                  <c:v>85.2</c:v>
                </c:pt>
                <c:pt idx="805">
                  <c:v>85.3</c:v>
                </c:pt>
                <c:pt idx="806">
                  <c:v>85.5</c:v>
                </c:pt>
                <c:pt idx="807">
                  <c:v>85.5</c:v>
                </c:pt>
                <c:pt idx="808">
                  <c:v>85.6</c:v>
                </c:pt>
                <c:pt idx="809">
                  <c:v>85.5</c:v>
                </c:pt>
                <c:pt idx="810">
                  <c:v>85.4</c:v>
                </c:pt>
                <c:pt idx="811">
                  <c:v>85.3</c:v>
                </c:pt>
                <c:pt idx="812">
                  <c:v>85.1</c:v>
                </c:pt>
                <c:pt idx="813">
                  <c:v>84.9</c:v>
                </c:pt>
                <c:pt idx="814">
                  <c:v>84.8</c:v>
                </c:pt>
                <c:pt idx="815">
                  <c:v>84.6</c:v>
                </c:pt>
                <c:pt idx="816">
                  <c:v>84.5</c:v>
                </c:pt>
                <c:pt idx="817">
                  <c:v>84.3</c:v>
                </c:pt>
                <c:pt idx="818">
                  <c:v>84.1</c:v>
                </c:pt>
                <c:pt idx="819">
                  <c:v>84</c:v>
                </c:pt>
                <c:pt idx="820">
                  <c:v>83.9</c:v>
                </c:pt>
                <c:pt idx="821">
                  <c:v>83.7</c:v>
                </c:pt>
                <c:pt idx="822">
                  <c:v>83.5</c:v>
                </c:pt>
                <c:pt idx="823">
                  <c:v>83.3</c:v>
                </c:pt>
                <c:pt idx="824">
                  <c:v>83.2</c:v>
                </c:pt>
                <c:pt idx="825">
                  <c:v>83.1</c:v>
                </c:pt>
                <c:pt idx="826">
                  <c:v>83.1</c:v>
                </c:pt>
                <c:pt idx="827">
                  <c:v>83.1</c:v>
                </c:pt>
                <c:pt idx="828">
                  <c:v>83.2</c:v>
                </c:pt>
                <c:pt idx="829">
                  <c:v>83.2</c:v>
                </c:pt>
                <c:pt idx="830">
                  <c:v>83.3</c:v>
                </c:pt>
                <c:pt idx="831">
                  <c:v>83.5</c:v>
                </c:pt>
                <c:pt idx="832">
                  <c:v>83.7</c:v>
                </c:pt>
                <c:pt idx="833">
                  <c:v>83.9</c:v>
                </c:pt>
                <c:pt idx="834">
                  <c:v>84</c:v>
                </c:pt>
                <c:pt idx="835">
                  <c:v>84.2</c:v>
                </c:pt>
                <c:pt idx="836">
                  <c:v>84.4</c:v>
                </c:pt>
                <c:pt idx="837">
                  <c:v>84.6</c:v>
                </c:pt>
                <c:pt idx="838">
                  <c:v>84.8</c:v>
                </c:pt>
                <c:pt idx="839">
                  <c:v>84.9</c:v>
                </c:pt>
                <c:pt idx="840">
                  <c:v>85.1</c:v>
                </c:pt>
                <c:pt idx="841">
                  <c:v>85.2</c:v>
                </c:pt>
                <c:pt idx="842">
                  <c:v>85.3</c:v>
                </c:pt>
                <c:pt idx="843">
                  <c:v>85.5</c:v>
                </c:pt>
                <c:pt idx="844">
                  <c:v>85.6</c:v>
                </c:pt>
                <c:pt idx="845">
                  <c:v>85.6</c:v>
                </c:pt>
                <c:pt idx="846">
                  <c:v>85.7</c:v>
                </c:pt>
                <c:pt idx="847">
                  <c:v>85.7</c:v>
                </c:pt>
                <c:pt idx="848">
                  <c:v>85.6</c:v>
                </c:pt>
                <c:pt idx="849">
                  <c:v>85.6</c:v>
                </c:pt>
                <c:pt idx="850">
                  <c:v>85.5</c:v>
                </c:pt>
                <c:pt idx="851">
                  <c:v>85.4</c:v>
                </c:pt>
                <c:pt idx="852">
                  <c:v>85.2</c:v>
                </c:pt>
                <c:pt idx="853">
                  <c:v>85</c:v>
                </c:pt>
                <c:pt idx="854">
                  <c:v>84.8</c:v>
                </c:pt>
                <c:pt idx="855">
                  <c:v>84.5</c:v>
                </c:pt>
                <c:pt idx="856">
                  <c:v>84.2</c:v>
                </c:pt>
                <c:pt idx="857">
                  <c:v>84</c:v>
                </c:pt>
                <c:pt idx="858">
                  <c:v>83.8</c:v>
                </c:pt>
                <c:pt idx="859">
                  <c:v>83.7</c:v>
                </c:pt>
                <c:pt idx="860">
                  <c:v>83.6</c:v>
                </c:pt>
                <c:pt idx="861">
                  <c:v>83.5</c:v>
                </c:pt>
                <c:pt idx="862">
                  <c:v>83.4</c:v>
                </c:pt>
                <c:pt idx="863">
                  <c:v>83.4</c:v>
                </c:pt>
                <c:pt idx="864">
                  <c:v>83.4</c:v>
                </c:pt>
                <c:pt idx="865">
                  <c:v>83.5</c:v>
                </c:pt>
                <c:pt idx="866">
                  <c:v>83.5</c:v>
                </c:pt>
                <c:pt idx="867">
                  <c:v>83.5</c:v>
                </c:pt>
                <c:pt idx="868">
                  <c:v>83.6</c:v>
                </c:pt>
                <c:pt idx="869">
                  <c:v>83.7</c:v>
                </c:pt>
                <c:pt idx="870">
                  <c:v>83.8</c:v>
                </c:pt>
                <c:pt idx="871">
                  <c:v>84</c:v>
                </c:pt>
                <c:pt idx="872">
                  <c:v>84.1</c:v>
                </c:pt>
                <c:pt idx="873">
                  <c:v>84.3</c:v>
                </c:pt>
                <c:pt idx="874">
                  <c:v>84.5</c:v>
                </c:pt>
                <c:pt idx="875">
                  <c:v>84.7</c:v>
                </c:pt>
                <c:pt idx="876">
                  <c:v>84.9</c:v>
                </c:pt>
                <c:pt idx="877">
                  <c:v>85.2</c:v>
                </c:pt>
                <c:pt idx="878">
                  <c:v>85.4</c:v>
                </c:pt>
                <c:pt idx="879">
                  <c:v>85.5</c:v>
                </c:pt>
                <c:pt idx="880">
                  <c:v>85.7</c:v>
                </c:pt>
                <c:pt idx="881">
                  <c:v>85.8</c:v>
                </c:pt>
                <c:pt idx="882">
                  <c:v>85.9</c:v>
                </c:pt>
                <c:pt idx="883">
                  <c:v>85.9</c:v>
                </c:pt>
                <c:pt idx="884">
                  <c:v>85.9</c:v>
                </c:pt>
                <c:pt idx="885">
                  <c:v>85.8</c:v>
                </c:pt>
                <c:pt idx="886">
                  <c:v>85.8</c:v>
                </c:pt>
                <c:pt idx="887">
                  <c:v>85.7</c:v>
                </c:pt>
                <c:pt idx="888">
                  <c:v>85.6</c:v>
                </c:pt>
                <c:pt idx="889">
                  <c:v>85.4</c:v>
                </c:pt>
                <c:pt idx="890">
                  <c:v>85.3</c:v>
                </c:pt>
                <c:pt idx="891">
                  <c:v>85.1</c:v>
                </c:pt>
                <c:pt idx="892">
                  <c:v>84.8</c:v>
                </c:pt>
                <c:pt idx="893">
                  <c:v>84.7</c:v>
                </c:pt>
                <c:pt idx="894">
                  <c:v>84.4</c:v>
                </c:pt>
                <c:pt idx="895">
                  <c:v>84.2</c:v>
                </c:pt>
                <c:pt idx="896">
                  <c:v>84.1</c:v>
                </c:pt>
                <c:pt idx="897">
                  <c:v>84</c:v>
                </c:pt>
                <c:pt idx="898">
                  <c:v>84</c:v>
                </c:pt>
                <c:pt idx="899">
                  <c:v>83.8</c:v>
                </c:pt>
                <c:pt idx="900">
                  <c:v>83.7</c:v>
                </c:pt>
                <c:pt idx="901">
                  <c:v>83.6</c:v>
                </c:pt>
                <c:pt idx="902">
                  <c:v>83.6</c:v>
                </c:pt>
                <c:pt idx="903">
                  <c:v>83.5</c:v>
                </c:pt>
                <c:pt idx="904">
                  <c:v>83.6</c:v>
                </c:pt>
                <c:pt idx="905">
                  <c:v>83.6</c:v>
                </c:pt>
                <c:pt idx="906">
                  <c:v>83.8</c:v>
                </c:pt>
                <c:pt idx="907">
                  <c:v>83.9</c:v>
                </c:pt>
                <c:pt idx="908">
                  <c:v>84</c:v>
                </c:pt>
                <c:pt idx="909">
                  <c:v>84.1</c:v>
                </c:pt>
                <c:pt idx="910">
                  <c:v>84.4</c:v>
                </c:pt>
                <c:pt idx="911">
                  <c:v>84.6</c:v>
                </c:pt>
                <c:pt idx="912">
                  <c:v>84.9</c:v>
                </c:pt>
                <c:pt idx="913">
                  <c:v>85.1</c:v>
                </c:pt>
                <c:pt idx="914">
                  <c:v>85.3</c:v>
                </c:pt>
                <c:pt idx="915">
                  <c:v>85.4</c:v>
                </c:pt>
                <c:pt idx="916">
                  <c:v>85.6</c:v>
                </c:pt>
                <c:pt idx="917">
                  <c:v>85.7</c:v>
                </c:pt>
                <c:pt idx="918">
                  <c:v>85.8</c:v>
                </c:pt>
                <c:pt idx="919">
                  <c:v>85.9</c:v>
                </c:pt>
                <c:pt idx="920">
                  <c:v>86</c:v>
                </c:pt>
                <c:pt idx="921">
                  <c:v>86</c:v>
                </c:pt>
                <c:pt idx="922">
                  <c:v>86</c:v>
                </c:pt>
                <c:pt idx="923">
                  <c:v>86</c:v>
                </c:pt>
                <c:pt idx="924">
                  <c:v>86</c:v>
                </c:pt>
                <c:pt idx="925">
                  <c:v>85.9</c:v>
                </c:pt>
                <c:pt idx="926">
                  <c:v>85.8</c:v>
                </c:pt>
                <c:pt idx="927">
                  <c:v>85.6</c:v>
                </c:pt>
                <c:pt idx="928">
                  <c:v>85.5</c:v>
                </c:pt>
                <c:pt idx="929">
                  <c:v>85.3</c:v>
                </c:pt>
                <c:pt idx="930">
                  <c:v>85.1</c:v>
                </c:pt>
                <c:pt idx="931">
                  <c:v>84.9</c:v>
                </c:pt>
                <c:pt idx="932">
                  <c:v>84.7</c:v>
                </c:pt>
                <c:pt idx="933">
                  <c:v>84.5</c:v>
                </c:pt>
                <c:pt idx="934">
                  <c:v>84.3</c:v>
                </c:pt>
                <c:pt idx="935">
                  <c:v>84.2</c:v>
                </c:pt>
                <c:pt idx="936">
                  <c:v>84</c:v>
                </c:pt>
                <c:pt idx="937">
                  <c:v>84</c:v>
                </c:pt>
                <c:pt idx="938">
                  <c:v>83.9</c:v>
                </c:pt>
                <c:pt idx="939">
                  <c:v>83.8</c:v>
                </c:pt>
                <c:pt idx="940">
                  <c:v>83.8</c:v>
                </c:pt>
                <c:pt idx="941">
                  <c:v>83.8</c:v>
                </c:pt>
                <c:pt idx="942">
                  <c:v>83.8</c:v>
                </c:pt>
                <c:pt idx="943">
                  <c:v>83.9</c:v>
                </c:pt>
                <c:pt idx="944">
                  <c:v>83.9</c:v>
                </c:pt>
                <c:pt idx="945">
                  <c:v>84</c:v>
                </c:pt>
                <c:pt idx="946">
                  <c:v>84.1</c:v>
                </c:pt>
                <c:pt idx="947">
                  <c:v>84.3</c:v>
                </c:pt>
                <c:pt idx="948">
                  <c:v>84.6</c:v>
                </c:pt>
                <c:pt idx="949">
                  <c:v>84.8</c:v>
                </c:pt>
                <c:pt idx="950">
                  <c:v>85.1</c:v>
                </c:pt>
                <c:pt idx="951">
                  <c:v>85.3</c:v>
                </c:pt>
                <c:pt idx="952">
                  <c:v>85.5</c:v>
                </c:pt>
                <c:pt idx="953">
                  <c:v>85.6</c:v>
                </c:pt>
                <c:pt idx="954">
                  <c:v>85.8</c:v>
                </c:pt>
                <c:pt idx="955">
                  <c:v>85.9</c:v>
                </c:pt>
                <c:pt idx="956">
                  <c:v>86</c:v>
                </c:pt>
                <c:pt idx="957">
                  <c:v>86.1</c:v>
                </c:pt>
                <c:pt idx="958">
                  <c:v>86.2</c:v>
                </c:pt>
                <c:pt idx="959">
                  <c:v>86.2</c:v>
                </c:pt>
                <c:pt idx="960">
                  <c:v>86.2</c:v>
                </c:pt>
                <c:pt idx="961">
                  <c:v>86.2</c:v>
                </c:pt>
                <c:pt idx="962">
                  <c:v>86.2</c:v>
                </c:pt>
                <c:pt idx="963">
                  <c:v>86.1</c:v>
                </c:pt>
                <c:pt idx="964">
                  <c:v>86</c:v>
                </c:pt>
                <c:pt idx="965">
                  <c:v>85.8</c:v>
                </c:pt>
                <c:pt idx="966">
                  <c:v>85.7</c:v>
                </c:pt>
                <c:pt idx="967">
                  <c:v>85.5</c:v>
                </c:pt>
                <c:pt idx="968">
                  <c:v>85.3</c:v>
                </c:pt>
                <c:pt idx="969">
                  <c:v>85.1</c:v>
                </c:pt>
                <c:pt idx="970">
                  <c:v>85</c:v>
                </c:pt>
                <c:pt idx="971">
                  <c:v>84.8</c:v>
                </c:pt>
                <c:pt idx="972">
                  <c:v>84.6</c:v>
                </c:pt>
                <c:pt idx="973">
                  <c:v>84.4</c:v>
                </c:pt>
                <c:pt idx="974">
                  <c:v>84.2</c:v>
                </c:pt>
                <c:pt idx="975">
                  <c:v>84</c:v>
                </c:pt>
                <c:pt idx="976">
                  <c:v>84</c:v>
                </c:pt>
                <c:pt idx="977">
                  <c:v>84</c:v>
                </c:pt>
                <c:pt idx="978">
                  <c:v>83.9</c:v>
                </c:pt>
                <c:pt idx="979">
                  <c:v>83.9</c:v>
                </c:pt>
                <c:pt idx="980">
                  <c:v>84</c:v>
                </c:pt>
                <c:pt idx="981">
                  <c:v>84.1</c:v>
                </c:pt>
                <c:pt idx="982">
                  <c:v>84.2</c:v>
                </c:pt>
                <c:pt idx="983">
                  <c:v>84.3</c:v>
                </c:pt>
                <c:pt idx="984">
                  <c:v>84.5</c:v>
                </c:pt>
                <c:pt idx="985">
                  <c:v>84.7</c:v>
                </c:pt>
                <c:pt idx="986">
                  <c:v>84.8</c:v>
                </c:pt>
                <c:pt idx="987">
                  <c:v>85</c:v>
                </c:pt>
                <c:pt idx="988">
                  <c:v>85.2</c:v>
                </c:pt>
                <c:pt idx="989">
                  <c:v>85.4</c:v>
                </c:pt>
                <c:pt idx="990">
                  <c:v>85.6</c:v>
                </c:pt>
                <c:pt idx="991">
                  <c:v>85.7</c:v>
                </c:pt>
                <c:pt idx="992">
                  <c:v>85.9</c:v>
                </c:pt>
                <c:pt idx="993">
                  <c:v>86.1</c:v>
                </c:pt>
                <c:pt idx="994">
                  <c:v>86.2</c:v>
                </c:pt>
                <c:pt idx="995">
                  <c:v>86.3</c:v>
                </c:pt>
                <c:pt idx="996">
                  <c:v>86.4</c:v>
                </c:pt>
                <c:pt idx="997">
                  <c:v>86.5</c:v>
                </c:pt>
                <c:pt idx="998">
                  <c:v>86.5</c:v>
                </c:pt>
                <c:pt idx="999">
                  <c:v>86.5</c:v>
                </c:pt>
                <c:pt idx="1000">
                  <c:v>86.4</c:v>
                </c:pt>
                <c:pt idx="1001">
                  <c:v>86.3</c:v>
                </c:pt>
                <c:pt idx="1002">
                  <c:v>86.2</c:v>
                </c:pt>
                <c:pt idx="1003">
                  <c:v>86.1</c:v>
                </c:pt>
                <c:pt idx="1004">
                  <c:v>86</c:v>
                </c:pt>
                <c:pt idx="1005">
                  <c:v>85.8</c:v>
                </c:pt>
                <c:pt idx="1006">
                  <c:v>85.5</c:v>
                </c:pt>
                <c:pt idx="1007">
                  <c:v>85.3</c:v>
                </c:pt>
                <c:pt idx="1008">
                  <c:v>85</c:v>
                </c:pt>
                <c:pt idx="1009">
                  <c:v>84.8</c:v>
                </c:pt>
                <c:pt idx="1010">
                  <c:v>84.7</c:v>
                </c:pt>
                <c:pt idx="1011">
                  <c:v>84.5</c:v>
                </c:pt>
                <c:pt idx="1012">
                  <c:v>84.4</c:v>
                </c:pt>
                <c:pt idx="1013">
                  <c:v>84.2</c:v>
                </c:pt>
                <c:pt idx="1014">
                  <c:v>84.2</c:v>
                </c:pt>
                <c:pt idx="1015">
                  <c:v>84.2</c:v>
                </c:pt>
                <c:pt idx="1016">
                  <c:v>84.2</c:v>
                </c:pt>
                <c:pt idx="1017">
                  <c:v>84.2</c:v>
                </c:pt>
                <c:pt idx="1018">
                  <c:v>84.3</c:v>
                </c:pt>
                <c:pt idx="1019">
                  <c:v>84.4</c:v>
                </c:pt>
                <c:pt idx="1020">
                  <c:v>84.5</c:v>
                </c:pt>
                <c:pt idx="1021">
                  <c:v>84.6</c:v>
                </c:pt>
                <c:pt idx="1022">
                  <c:v>84.7</c:v>
                </c:pt>
                <c:pt idx="1023">
                  <c:v>84.9</c:v>
                </c:pt>
                <c:pt idx="1024">
                  <c:v>85</c:v>
                </c:pt>
                <c:pt idx="1025">
                  <c:v>85.2</c:v>
                </c:pt>
                <c:pt idx="1026">
                  <c:v>85.3</c:v>
                </c:pt>
                <c:pt idx="1027">
                  <c:v>85.5</c:v>
                </c:pt>
                <c:pt idx="1028">
                  <c:v>85.7</c:v>
                </c:pt>
                <c:pt idx="1029">
                  <c:v>85.9</c:v>
                </c:pt>
                <c:pt idx="1030">
                  <c:v>86.1</c:v>
                </c:pt>
                <c:pt idx="1031">
                  <c:v>86.3</c:v>
                </c:pt>
                <c:pt idx="1032">
                  <c:v>86.4</c:v>
                </c:pt>
                <c:pt idx="1033">
                  <c:v>86.5</c:v>
                </c:pt>
                <c:pt idx="1034">
                  <c:v>86.7</c:v>
                </c:pt>
                <c:pt idx="1035">
                  <c:v>86.8</c:v>
                </c:pt>
                <c:pt idx="1036">
                  <c:v>86.8</c:v>
                </c:pt>
                <c:pt idx="1037">
                  <c:v>86.7</c:v>
                </c:pt>
                <c:pt idx="1038">
                  <c:v>86.6</c:v>
                </c:pt>
                <c:pt idx="1039">
                  <c:v>86.5</c:v>
                </c:pt>
                <c:pt idx="1040">
                  <c:v>86.3</c:v>
                </c:pt>
                <c:pt idx="1041">
                  <c:v>86.2</c:v>
                </c:pt>
                <c:pt idx="1042">
                  <c:v>86</c:v>
                </c:pt>
                <c:pt idx="1043">
                  <c:v>85.8</c:v>
                </c:pt>
                <c:pt idx="1044">
                  <c:v>85.6</c:v>
                </c:pt>
                <c:pt idx="1045">
                  <c:v>85.4</c:v>
                </c:pt>
                <c:pt idx="1046">
                  <c:v>85.2</c:v>
                </c:pt>
                <c:pt idx="1047">
                  <c:v>85.1</c:v>
                </c:pt>
                <c:pt idx="1048">
                  <c:v>84.9</c:v>
                </c:pt>
                <c:pt idx="1049">
                  <c:v>84.7</c:v>
                </c:pt>
                <c:pt idx="1050">
                  <c:v>84.6</c:v>
                </c:pt>
                <c:pt idx="1051">
                  <c:v>84.5</c:v>
                </c:pt>
                <c:pt idx="1052">
                  <c:v>84.4</c:v>
                </c:pt>
                <c:pt idx="1053">
                  <c:v>84.4</c:v>
                </c:pt>
                <c:pt idx="1054">
                  <c:v>84.4</c:v>
                </c:pt>
                <c:pt idx="1055">
                  <c:v>84.5</c:v>
                </c:pt>
                <c:pt idx="1056">
                  <c:v>84.5</c:v>
                </c:pt>
                <c:pt idx="1057">
                  <c:v>84.6</c:v>
                </c:pt>
                <c:pt idx="1058">
                  <c:v>84.7</c:v>
                </c:pt>
                <c:pt idx="1059">
                  <c:v>84.8</c:v>
                </c:pt>
                <c:pt idx="1060">
                  <c:v>84.8</c:v>
                </c:pt>
                <c:pt idx="1061">
                  <c:v>85</c:v>
                </c:pt>
                <c:pt idx="1062">
                  <c:v>85.1</c:v>
                </c:pt>
                <c:pt idx="1063">
                  <c:v>85.3</c:v>
                </c:pt>
                <c:pt idx="1064">
                  <c:v>85.6</c:v>
                </c:pt>
                <c:pt idx="1065">
                  <c:v>85.8</c:v>
                </c:pt>
                <c:pt idx="1066">
                  <c:v>86</c:v>
                </c:pt>
                <c:pt idx="1067">
                  <c:v>86.2</c:v>
                </c:pt>
                <c:pt idx="1068">
                  <c:v>86.3</c:v>
                </c:pt>
                <c:pt idx="1069">
                  <c:v>86.5</c:v>
                </c:pt>
                <c:pt idx="1070">
                  <c:v>86.6</c:v>
                </c:pt>
                <c:pt idx="1071">
                  <c:v>86.7</c:v>
                </c:pt>
                <c:pt idx="1072">
                  <c:v>86.8</c:v>
                </c:pt>
                <c:pt idx="1073">
                  <c:v>86.9</c:v>
                </c:pt>
                <c:pt idx="1074">
                  <c:v>86.9</c:v>
                </c:pt>
                <c:pt idx="1075">
                  <c:v>86.8</c:v>
                </c:pt>
                <c:pt idx="1076">
                  <c:v>86.8</c:v>
                </c:pt>
                <c:pt idx="1077">
                  <c:v>86.7</c:v>
                </c:pt>
                <c:pt idx="1078">
                  <c:v>86.6</c:v>
                </c:pt>
                <c:pt idx="1079">
                  <c:v>86.4</c:v>
                </c:pt>
                <c:pt idx="1080">
                  <c:v>86.3</c:v>
                </c:pt>
                <c:pt idx="1081">
                  <c:v>86.1</c:v>
                </c:pt>
                <c:pt idx="1082">
                  <c:v>85.9</c:v>
                </c:pt>
                <c:pt idx="1083">
                  <c:v>85.7</c:v>
                </c:pt>
                <c:pt idx="1084">
                  <c:v>85.5</c:v>
                </c:pt>
                <c:pt idx="1085">
                  <c:v>85.3</c:v>
                </c:pt>
                <c:pt idx="1086">
                  <c:v>85.1</c:v>
                </c:pt>
                <c:pt idx="1087">
                  <c:v>84.9</c:v>
                </c:pt>
                <c:pt idx="1088">
                  <c:v>84.8</c:v>
                </c:pt>
                <c:pt idx="1089">
                  <c:v>84.7</c:v>
                </c:pt>
                <c:pt idx="1090">
                  <c:v>84.6</c:v>
                </c:pt>
                <c:pt idx="1091">
                  <c:v>84.6</c:v>
                </c:pt>
                <c:pt idx="1092">
                  <c:v>84.6</c:v>
                </c:pt>
                <c:pt idx="1093">
                  <c:v>84.6</c:v>
                </c:pt>
                <c:pt idx="1094">
                  <c:v>84.7</c:v>
                </c:pt>
                <c:pt idx="1095">
                  <c:v>84.8</c:v>
                </c:pt>
                <c:pt idx="1096">
                  <c:v>84.8</c:v>
                </c:pt>
                <c:pt idx="1097">
                  <c:v>85</c:v>
                </c:pt>
                <c:pt idx="1098">
                  <c:v>85.1</c:v>
                </c:pt>
                <c:pt idx="1099">
                  <c:v>85.2</c:v>
                </c:pt>
                <c:pt idx="1100">
                  <c:v>85.4</c:v>
                </c:pt>
                <c:pt idx="1101">
                  <c:v>85.6</c:v>
                </c:pt>
                <c:pt idx="1102">
                  <c:v>85.8</c:v>
                </c:pt>
                <c:pt idx="1103">
                  <c:v>86</c:v>
                </c:pt>
                <c:pt idx="1104">
                  <c:v>86.2</c:v>
                </c:pt>
                <c:pt idx="1105">
                  <c:v>86.3</c:v>
                </c:pt>
                <c:pt idx="1106">
                  <c:v>86.5</c:v>
                </c:pt>
                <c:pt idx="1107">
                  <c:v>86.7</c:v>
                </c:pt>
                <c:pt idx="1108">
                  <c:v>86.8</c:v>
                </c:pt>
                <c:pt idx="1109">
                  <c:v>86.9</c:v>
                </c:pt>
                <c:pt idx="1110">
                  <c:v>87</c:v>
                </c:pt>
                <c:pt idx="1111">
                  <c:v>87.1</c:v>
                </c:pt>
                <c:pt idx="1112">
                  <c:v>87.1</c:v>
                </c:pt>
                <c:pt idx="1113">
                  <c:v>87.1</c:v>
                </c:pt>
                <c:pt idx="1114">
                  <c:v>87.1</c:v>
                </c:pt>
                <c:pt idx="1115">
                  <c:v>86.9</c:v>
                </c:pt>
                <c:pt idx="1116">
                  <c:v>86.8</c:v>
                </c:pt>
                <c:pt idx="1117">
                  <c:v>86.6</c:v>
                </c:pt>
                <c:pt idx="1118">
                  <c:v>86.5</c:v>
                </c:pt>
                <c:pt idx="1119">
                  <c:v>86.3</c:v>
                </c:pt>
                <c:pt idx="1120">
                  <c:v>86.1</c:v>
                </c:pt>
                <c:pt idx="1121">
                  <c:v>85.9</c:v>
                </c:pt>
                <c:pt idx="1122">
                  <c:v>85.7</c:v>
                </c:pt>
                <c:pt idx="1123">
                  <c:v>85.5</c:v>
                </c:pt>
                <c:pt idx="1124">
                  <c:v>85.2</c:v>
                </c:pt>
                <c:pt idx="1125">
                  <c:v>85.1</c:v>
                </c:pt>
                <c:pt idx="1126">
                  <c:v>84.9</c:v>
                </c:pt>
                <c:pt idx="1127">
                  <c:v>84.8</c:v>
                </c:pt>
                <c:pt idx="1128">
                  <c:v>84.8</c:v>
                </c:pt>
                <c:pt idx="1129">
                  <c:v>84.8</c:v>
                </c:pt>
                <c:pt idx="1130">
                  <c:v>84.8</c:v>
                </c:pt>
                <c:pt idx="1131">
                  <c:v>84.8</c:v>
                </c:pt>
                <c:pt idx="1132">
                  <c:v>84.8</c:v>
                </c:pt>
                <c:pt idx="1133">
                  <c:v>85</c:v>
                </c:pt>
                <c:pt idx="1134">
                  <c:v>85.1</c:v>
                </c:pt>
                <c:pt idx="1135">
                  <c:v>85.2</c:v>
                </c:pt>
                <c:pt idx="1136">
                  <c:v>85.3</c:v>
                </c:pt>
                <c:pt idx="1137">
                  <c:v>85.5</c:v>
                </c:pt>
                <c:pt idx="1138">
                  <c:v>85.7</c:v>
                </c:pt>
                <c:pt idx="1139">
                  <c:v>85.8</c:v>
                </c:pt>
                <c:pt idx="1140">
                  <c:v>85.9</c:v>
                </c:pt>
                <c:pt idx="1141">
                  <c:v>86.1</c:v>
                </c:pt>
                <c:pt idx="1142">
                  <c:v>86.3</c:v>
                </c:pt>
                <c:pt idx="1143">
                  <c:v>86.5</c:v>
                </c:pt>
                <c:pt idx="1144">
                  <c:v>86.7</c:v>
                </c:pt>
                <c:pt idx="1145">
                  <c:v>86.9</c:v>
                </c:pt>
                <c:pt idx="1146">
                  <c:v>87</c:v>
                </c:pt>
                <c:pt idx="1147">
                  <c:v>87.1</c:v>
                </c:pt>
                <c:pt idx="1148">
                  <c:v>87.2</c:v>
                </c:pt>
                <c:pt idx="1149">
                  <c:v>87.3</c:v>
                </c:pt>
                <c:pt idx="1150">
                  <c:v>87.3</c:v>
                </c:pt>
                <c:pt idx="1151">
                  <c:v>87.4</c:v>
                </c:pt>
                <c:pt idx="1152">
                  <c:v>87.3</c:v>
                </c:pt>
                <c:pt idx="1153">
                  <c:v>87.2</c:v>
                </c:pt>
                <c:pt idx="1154">
                  <c:v>87</c:v>
                </c:pt>
                <c:pt idx="1155">
                  <c:v>86.8</c:v>
                </c:pt>
                <c:pt idx="1156">
                  <c:v>86.6</c:v>
                </c:pt>
                <c:pt idx="1157">
                  <c:v>86.4</c:v>
                </c:pt>
                <c:pt idx="1158">
                  <c:v>86.2</c:v>
                </c:pt>
                <c:pt idx="1159">
                  <c:v>86</c:v>
                </c:pt>
                <c:pt idx="1160">
                  <c:v>85.9</c:v>
                </c:pt>
                <c:pt idx="1161">
                  <c:v>85.7</c:v>
                </c:pt>
                <c:pt idx="1162">
                  <c:v>85.5</c:v>
                </c:pt>
                <c:pt idx="1163">
                  <c:v>85.4</c:v>
                </c:pt>
                <c:pt idx="1164">
                  <c:v>85.2</c:v>
                </c:pt>
                <c:pt idx="1165">
                  <c:v>85.1</c:v>
                </c:pt>
                <c:pt idx="1166">
                  <c:v>85.1</c:v>
                </c:pt>
                <c:pt idx="1167">
                  <c:v>85</c:v>
                </c:pt>
                <c:pt idx="1168">
                  <c:v>85</c:v>
                </c:pt>
                <c:pt idx="1169">
                  <c:v>85</c:v>
                </c:pt>
                <c:pt idx="1170">
                  <c:v>85</c:v>
                </c:pt>
                <c:pt idx="1171">
                  <c:v>85.1</c:v>
                </c:pt>
                <c:pt idx="1172">
                  <c:v>85.2</c:v>
                </c:pt>
                <c:pt idx="1173">
                  <c:v>85.3</c:v>
                </c:pt>
                <c:pt idx="1174">
                  <c:v>85.5</c:v>
                </c:pt>
                <c:pt idx="1175">
                  <c:v>85.6</c:v>
                </c:pt>
                <c:pt idx="1176">
                  <c:v>85.8</c:v>
                </c:pt>
                <c:pt idx="1177">
                  <c:v>86</c:v>
                </c:pt>
                <c:pt idx="1178">
                  <c:v>86.1</c:v>
                </c:pt>
                <c:pt idx="1179">
                  <c:v>86.3</c:v>
                </c:pt>
                <c:pt idx="1180">
                  <c:v>86.5</c:v>
                </c:pt>
                <c:pt idx="1181">
                  <c:v>86.7</c:v>
                </c:pt>
                <c:pt idx="1182">
                  <c:v>86.9</c:v>
                </c:pt>
                <c:pt idx="1183">
                  <c:v>87.1</c:v>
                </c:pt>
                <c:pt idx="1184">
                  <c:v>87.2</c:v>
                </c:pt>
                <c:pt idx="1185">
                  <c:v>87.4</c:v>
                </c:pt>
                <c:pt idx="1186">
                  <c:v>87.4</c:v>
                </c:pt>
                <c:pt idx="1187">
                  <c:v>87.5</c:v>
                </c:pt>
                <c:pt idx="1188">
                  <c:v>87.5</c:v>
                </c:pt>
                <c:pt idx="1189">
                  <c:v>87.5</c:v>
                </c:pt>
                <c:pt idx="1190">
                  <c:v>87.4</c:v>
                </c:pt>
                <c:pt idx="1191">
                  <c:v>87.3</c:v>
                </c:pt>
                <c:pt idx="1192">
                  <c:v>87.1</c:v>
                </c:pt>
                <c:pt idx="1193">
                  <c:v>87</c:v>
                </c:pt>
                <c:pt idx="1194">
                  <c:v>86.8</c:v>
                </c:pt>
                <c:pt idx="1195">
                  <c:v>86.6</c:v>
                </c:pt>
                <c:pt idx="1196">
                  <c:v>86.4</c:v>
                </c:pt>
                <c:pt idx="1197">
                  <c:v>86.3</c:v>
                </c:pt>
                <c:pt idx="1198">
                  <c:v>86.1</c:v>
                </c:pt>
                <c:pt idx="1199">
                  <c:v>86</c:v>
                </c:pt>
                <c:pt idx="1200">
                  <c:v>85.8</c:v>
                </c:pt>
                <c:pt idx="1201">
                  <c:v>85.6</c:v>
                </c:pt>
                <c:pt idx="1202">
                  <c:v>85.5</c:v>
                </c:pt>
                <c:pt idx="1203">
                  <c:v>85.3</c:v>
                </c:pt>
                <c:pt idx="1204">
                  <c:v>85.3</c:v>
                </c:pt>
                <c:pt idx="1205">
                  <c:v>85.2</c:v>
                </c:pt>
                <c:pt idx="1206">
                  <c:v>85.1</c:v>
                </c:pt>
                <c:pt idx="1207">
                  <c:v>85.1</c:v>
                </c:pt>
                <c:pt idx="1208">
                  <c:v>85.2</c:v>
                </c:pt>
                <c:pt idx="1209">
                  <c:v>85.3</c:v>
                </c:pt>
                <c:pt idx="1210">
                  <c:v>85.4</c:v>
                </c:pt>
                <c:pt idx="1211">
                  <c:v>85.5</c:v>
                </c:pt>
                <c:pt idx="1212">
                  <c:v>85.7</c:v>
                </c:pt>
                <c:pt idx="1213">
                  <c:v>85.8</c:v>
                </c:pt>
                <c:pt idx="1214">
                  <c:v>86</c:v>
                </c:pt>
                <c:pt idx="1215">
                  <c:v>86.2</c:v>
                </c:pt>
                <c:pt idx="1216">
                  <c:v>86.4</c:v>
                </c:pt>
                <c:pt idx="1217">
                  <c:v>86.6</c:v>
                </c:pt>
                <c:pt idx="1218">
                  <c:v>86.8</c:v>
                </c:pt>
                <c:pt idx="1219">
                  <c:v>87</c:v>
                </c:pt>
                <c:pt idx="1220">
                  <c:v>87.1</c:v>
                </c:pt>
                <c:pt idx="1221">
                  <c:v>87.3</c:v>
                </c:pt>
                <c:pt idx="1222">
                  <c:v>87.4</c:v>
                </c:pt>
                <c:pt idx="1223">
                  <c:v>87.5</c:v>
                </c:pt>
                <c:pt idx="1224">
                  <c:v>87.6</c:v>
                </c:pt>
                <c:pt idx="1225">
                  <c:v>87.7</c:v>
                </c:pt>
                <c:pt idx="1226">
                  <c:v>87.7</c:v>
                </c:pt>
                <c:pt idx="1227">
                  <c:v>87.7</c:v>
                </c:pt>
                <c:pt idx="1228">
                  <c:v>87.7</c:v>
                </c:pt>
                <c:pt idx="1229">
                  <c:v>87.7</c:v>
                </c:pt>
                <c:pt idx="1230">
                  <c:v>87.6</c:v>
                </c:pt>
                <c:pt idx="1231">
                  <c:v>87.4</c:v>
                </c:pt>
                <c:pt idx="1232">
                  <c:v>87.1</c:v>
                </c:pt>
                <c:pt idx="1233">
                  <c:v>86.9</c:v>
                </c:pt>
                <c:pt idx="1234">
                  <c:v>86.6</c:v>
                </c:pt>
                <c:pt idx="1235">
                  <c:v>86.3</c:v>
                </c:pt>
                <c:pt idx="1236">
                  <c:v>86.1</c:v>
                </c:pt>
                <c:pt idx="1237">
                  <c:v>85.9</c:v>
                </c:pt>
                <c:pt idx="1238">
                  <c:v>85.7</c:v>
                </c:pt>
                <c:pt idx="1239">
                  <c:v>85.6</c:v>
                </c:pt>
                <c:pt idx="1240">
                  <c:v>85.6</c:v>
                </c:pt>
                <c:pt idx="1241">
                  <c:v>85.5</c:v>
                </c:pt>
                <c:pt idx="1242">
                  <c:v>85.5</c:v>
                </c:pt>
                <c:pt idx="1243">
                  <c:v>85.5</c:v>
                </c:pt>
                <c:pt idx="1244">
                  <c:v>85.5</c:v>
                </c:pt>
                <c:pt idx="1245">
                  <c:v>85.5</c:v>
                </c:pt>
                <c:pt idx="1246">
                  <c:v>85.5</c:v>
                </c:pt>
                <c:pt idx="1247">
                  <c:v>85.6</c:v>
                </c:pt>
                <c:pt idx="1248">
                  <c:v>85.6</c:v>
                </c:pt>
                <c:pt idx="1249">
                  <c:v>85.7</c:v>
                </c:pt>
                <c:pt idx="1250">
                  <c:v>85.8</c:v>
                </c:pt>
                <c:pt idx="1251">
                  <c:v>85.9</c:v>
                </c:pt>
                <c:pt idx="1252">
                  <c:v>86.1</c:v>
                </c:pt>
                <c:pt idx="1253">
                  <c:v>86.3</c:v>
                </c:pt>
                <c:pt idx="1254">
                  <c:v>86.5</c:v>
                </c:pt>
                <c:pt idx="1255">
                  <c:v>86.7</c:v>
                </c:pt>
                <c:pt idx="1256">
                  <c:v>86.9</c:v>
                </c:pt>
                <c:pt idx="1257">
                  <c:v>87.1</c:v>
                </c:pt>
                <c:pt idx="1258">
                  <c:v>87.4</c:v>
                </c:pt>
                <c:pt idx="1259">
                  <c:v>87.6</c:v>
                </c:pt>
                <c:pt idx="1260">
                  <c:v>87.7</c:v>
                </c:pt>
                <c:pt idx="1261">
                  <c:v>87.8</c:v>
                </c:pt>
                <c:pt idx="1262">
                  <c:v>87.9</c:v>
                </c:pt>
                <c:pt idx="1263">
                  <c:v>87.9</c:v>
                </c:pt>
                <c:pt idx="1264">
                  <c:v>88</c:v>
                </c:pt>
                <c:pt idx="1265">
                  <c:v>87.9</c:v>
                </c:pt>
                <c:pt idx="1266">
                  <c:v>87.8</c:v>
                </c:pt>
                <c:pt idx="1267">
                  <c:v>87.7</c:v>
                </c:pt>
                <c:pt idx="1268">
                  <c:v>87.5</c:v>
                </c:pt>
                <c:pt idx="1269">
                  <c:v>87.3</c:v>
                </c:pt>
                <c:pt idx="1270">
                  <c:v>87.1</c:v>
                </c:pt>
                <c:pt idx="1271">
                  <c:v>87</c:v>
                </c:pt>
                <c:pt idx="1272">
                  <c:v>86.8</c:v>
                </c:pt>
                <c:pt idx="1273">
                  <c:v>86.6</c:v>
                </c:pt>
                <c:pt idx="1274">
                  <c:v>86.5</c:v>
                </c:pt>
                <c:pt idx="1275">
                  <c:v>86.3</c:v>
                </c:pt>
                <c:pt idx="1276">
                  <c:v>86.2</c:v>
                </c:pt>
                <c:pt idx="1277">
                  <c:v>86.1</c:v>
                </c:pt>
                <c:pt idx="1278">
                  <c:v>85.9</c:v>
                </c:pt>
                <c:pt idx="1279">
                  <c:v>85.8</c:v>
                </c:pt>
                <c:pt idx="1280">
                  <c:v>85.7</c:v>
                </c:pt>
                <c:pt idx="1281">
                  <c:v>85.6</c:v>
                </c:pt>
                <c:pt idx="1282">
                  <c:v>85.6</c:v>
                </c:pt>
                <c:pt idx="1283">
                  <c:v>85.5</c:v>
                </c:pt>
                <c:pt idx="1284">
                  <c:v>85.6</c:v>
                </c:pt>
                <c:pt idx="1285">
                  <c:v>85.6</c:v>
                </c:pt>
                <c:pt idx="1286">
                  <c:v>85.7</c:v>
                </c:pt>
                <c:pt idx="1287">
                  <c:v>85.8</c:v>
                </c:pt>
                <c:pt idx="1288">
                  <c:v>86</c:v>
                </c:pt>
                <c:pt idx="1289">
                  <c:v>86.2</c:v>
                </c:pt>
                <c:pt idx="1290">
                  <c:v>86.4</c:v>
                </c:pt>
                <c:pt idx="1291">
                  <c:v>86.6</c:v>
                </c:pt>
                <c:pt idx="1292">
                  <c:v>86.9</c:v>
                </c:pt>
                <c:pt idx="1293">
                  <c:v>87.1</c:v>
                </c:pt>
                <c:pt idx="1294">
                  <c:v>87.3</c:v>
                </c:pt>
                <c:pt idx="1295">
                  <c:v>87.5</c:v>
                </c:pt>
                <c:pt idx="1296">
                  <c:v>87.6</c:v>
                </c:pt>
                <c:pt idx="1297">
                  <c:v>87.8</c:v>
                </c:pt>
                <c:pt idx="1298">
                  <c:v>87.9</c:v>
                </c:pt>
                <c:pt idx="1299">
                  <c:v>87.9</c:v>
                </c:pt>
                <c:pt idx="1300">
                  <c:v>88</c:v>
                </c:pt>
                <c:pt idx="1301">
                  <c:v>88</c:v>
                </c:pt>
                <c:pt idx="1302">
                  <c:v>88</c:v>
                </c:pt>
                <c:pt idx="1303">
                  <c:v>88</c:v>
                </c:pt>
                <c:pt idx="1304">
                  <c:v>88</c:v>
                </c:pt>
                <c:pt idx="1305">
                  <c:v>87.9</c:v>
                </c:pt>
                <c:pt idx="1306">
                  <c:v>87.8</c:v>
                </c:pt>
                <c:pt idx="1307">
                  <c:v>87.7</c:v>
                </c:pt>
                <c:pt idx="1308">
                  <c:v>87.5</c:v>
                </c:pt>
                <c:pt idx="1309">
                  <c:v>87.3</c:v>
                </c:pt>
                <c:pt idx="1310">
                  <c:v>87.2</c:v>
                </c:pt>
                <c:pt idx="1311">
                  <c:v>87</c:v>
                </c:pt>
                <c:pt idx="1312">
                  <c:v>86.8</c:v>
                </c:pt>
                <c:pt idx="1313">
                  <c:v>86.6</c:v>
                </c:pt>
                <c:pt idx="1314">
                  <c:v>86.4</c:v>
                </c:pt>
                <c:pt idx="1315">
                  <c:v>86.2</c:v>
                </c:pt>
                <c:pt idx="1316">
                  <c:v>86</c:v>
                </c:pt>
                <c:pt idx="1317">
                  <c:v>85.8</c:v>
                </c:pt>
                <c:pt idx="1318">
                  <c:v>85.7</c:v>
                </c:pt>
                <c:pt idx="1319">
                  <c:v>85.7</c:v>
                </c:pt>
                <c:pt idx="1320">
                  <c:v>85.7</c:v>
                </c:pt>
                <c:pt idx="1321">
                  <c:v>85.7</c:v>
                </c:pt>
                <c:pt idx="1322">
                  <c:v>85.8</c:v>
                </c:pt>
                <c:pt idx="1323">
                  <c:v>85.9</c:v>
                </c:pt>
                <c:pt idx="1324">
                  <c:v>86.1</c:v>
                </c:pt>
                <c:pt idx="1325">
                  <c:v>86.2</c:v>
                </c:pt>
                <c:pt idx="1326">
                  <c:v>86.4</c:v>
                </c:pt>
                <c:pt idx="1327">
                  <c:v>86.5</c:v>
                </c:pt>
                <c:pt idx="1328">
                  <c:v>86.6</c:v>
                </c:pt>
                <c:pt idx="1329">
                  <c:v>86.8</c:v>
                </c:pt>
                <c:pt idx="1330">
                  <c:v>86.9</c:v>
                </c:pt>
                <c:pt idx="1331">
                  <c:v>87.1</c:v>
                </c:pt>
                <c:pt idx="1332">
                  <c:v>87.3</c:v>
                </c:pt>
                <c:pt idx="1333">
                  <c:v>87.5</c:v>
                </c:pt>
                <c:pt idx="1334">
                  <c:v>87.7</c:v>
                </c:pt>
                <c:pt idx="1335">
                  <c:v>87.9</c:v>
                </c:pt>
                <c:pt idx="1336">
                  <c:v>88</c:v>
                </c:pt>
                <c:pt idx="1337">
                  <c:v>88.1</c:v>
                </c:pt>
                <c:pt idx="1338">
                  <c:v>88.2</c:v>
                </c:pt>
                <c:pt idx="1339">
                  <c:v>88.3</c:v>
                </c:pt>
                <c:pt idx="1340">
                  <c:v>88.3</c:v>
                </c:pt>
                <c:pt idx="1341">
                  <c:v>88.3</c:v>
                </c:pt>
                <c:pt idx="1342">
                  <c:v>88.3</c:v>
                </c:pt>
                <c:pt idx="1343">
                  <c:v>88.2</c:v>
                </c:pt>
                <c:pt idx="1344">
                  <c:v>88.1</c:v>
                </c:pt>
                <c:pt idx="1345">
                  <c:v>87.9</c:v>
                </c:pt>
                <c:pt idx="1346">
                  <c:v>87.7</c:v>
                </c:pt>
                <c:pt idx="1347">
                  <c:v>87.5</c:v>
                </c:pt>
                <c:pt idx="1348">
                  <c:v>87.3</c:v>
                </c:pt>
                <c:pt idx="1349">
                  <c:v>87.1</c:v>
                </c:pt>
                <c:pt idx="1350">
                  <c:v>86.9</c:v>
                </c:pt>
                <c:pt idx="1351">
                  <c:v>86.7</c:v>
                </c:pt>
                <c:pt idx="1352">
                  <c:v>86.4</c:v>
                </c:pt>
                <c:pt idx="1353">
                  <c:v>86.2</c:v>
                </c:pt>
                <c:pt idx="1354">
                  <c:v>86.1</c:v>
                </c:pt>
                <c:pt idx="1355">
                  <c:v>86</c:v>
                </c:pt>
                <c:pt idx="1356">
                  <c:v>85.9</c:v>
                </c:pt>
                <c:pt idx="1357">
                  <c:v>85.9</c:v>
                </c:pt>
                <c:pt idx="1358">
                  <c:v>86</c:v>
                </c:pt>
                <c:pt idx="1359">
                  <c:v>86.1</c:v>
                </c:pt>
                <c:pt idx="1360">
                  <c:v>86.1</c:v>
                </c:pt>
                <c:pt idx="1361">
                  <c:v>86.2</c:v>
                </c:pt>
                <c:pt idx="1362">
                  <c:v>86.3</c:v>
                </c:pt>
                <c:pt idx="1363">
                  <c:v>86.4</c:v>
                </c:pt>
                <c:pt idx="1364">
                  <c:v>86.5</c:v>
                </c:pt>
                <c:pt idx="1365">
                  <c:v>86.6</c:v>
                </c:pt>
                <c:pt idx="1366">
                  <c:v>86.8</c:v>
                </c:pt>
                <c:pt idx="1367">
                  <c:v>87</c:v>
                </c:pt>
                <c:pt idx="1368">
                  <c:v>87.2</c:v>
                </c:pt>
                <c:pt idx="1369">
                  <c:v>87.4</c:v>
                </c:pt>
                <c:pt idx="1370">
                  <c:v>87.6</c:v>
                </c:pt>
                <c:pt idx="1371">
                  <c:v>87.8</c:v>
                </c:pt>
                <c:pt idx="1372">
                  <c:v>88</c:v>
                </c:pt>
                <c:pt idx="1373">
                  <c:v>88.1</c:v>
                </c:pt>
                <c:pt idx="1374">
                  <c:v>88.2</c:v>
                </c:pt>
                <c:pt idx="1375">
                  <c:v>88.3</c:v>
                </c:pt>
                <c:pt idx="1376">
                  <c:v>88.4</c:v>
                </c:pt>
                <c:pt idx="1377">
                  <c:v>88.4</c:v>
                </c:pt>
                <c:pt idx="1378">
                  <c:v>88.5</c:v>
                </c:pt>
                <c:pt idx="1379">
                  <c:v>88.5</c:v>
                </c:pt>
                <c:pt idx="1380">
                  <c:v>88.4</c:v>
                </c:pt>
                <c:pt idx="1381">
                  <c:v>88.3</c:v>
                </c:pt>
                <c:pt idx="1382">
                  <c:v>88.2</c:v>
                </c:pt>
                <c:pt idx="1383">
                  <c:v>88</c:v>
                </c:pt>
                <c:pt idx="1384">
                  <c:v>87.9</c:v>
                </c:pt>
                <c:pt idx="1385">
                  <c:v>87.8</c:v>
                </c:pt>
                <c:pt idx="1386">
                  <c:v>87.5</c:v>
                </c:pt>
                <c:pt idx="1387">
                  <c:v>87.3</c:v>
                </c:pt>
                <c:pt idx="1388">
                  <c:v>87.1</c:v>
                </c:pt>
                <c:pt idx="1389">
                  <c:v>86.8</c:v>
                </c:pt>
                <c:pt idx="1390">
                  <c:v>86.6</c:v>
                </c:pt>
                <c:pt idx="1391">
                  <c:v>86.4</c:v>
                </c:pt>
                <c:pt idx="1392">
                  <c:v>86.3</c:v>
                </c:pt>
                <c:pt idx="1393">
                  <c:v>86.2</c:v>
                </c:pt>
                <c:pt idx="1394">
                  <c:v>86.1</c:v>
                </c:pt>
                <c:pt idx="1395">
                  <c:v>86.1</c:v>
                </c:pt>
                <c:pt idx="1396">
                  <c:v>86.2</c:v>
                </c:pt>
                <c:pt idx="1397">
                  <c:v>86.2</c:v>
                </c:pt>
                <c:pt idx="1398">
                  <c:v>86.3</c:v>
                </c:pt>
                <c:pt idx="1399">
                  <c:v>86.4</c:v>
                </c:pt>
                <c:pt idx="1400">
                  <c:v>86.5</c:v>
                </c:pt>
                <c:pt idx="1401">
                  <c:v>86.7</c:v>
                </c:pt>
                <c:pt idx="1402">
                  <c:v>86.8</c:v>
                </c:pt>
                <c:pt idx="1403">
                  <c:v>86.9</c:v>
                </c:pt>
                <c:pt idx="1404">
                  <c:v>87.1</c:v>
                </c:pt>
                <c:pt idx="1405">
                  <c:v>87.2</c:v>
                </c:pt>
                <c:pt idx="1406">
                  <c:v>87.3</c:v>
                </c:pt>
                <c:pt idx="1407">
                  <c:v>87.5</c:v>
                </c:pt>
                <c:pt idx="1408">
                  <c:v>87.6</c:v>
                </c:pt>
                <c:pt idx="1409">
                  <c:v>87.8</c:v>
                </c:pt>
                <c:pt idx="1410">
                  <c:v>88</c:v>
                </c:pt>
                <c:pt idx="1411">
                  <c:v>88.2</c:v>
                </c:pt>
                <c:pt idx="1412">
                  <c:v>88.4</c:v>
                </c:pt>
                <c:pt idx="1413">
                  <c:v>88.6</c:v>
                </c:pt>
                <c:pt idx="1414">
                  <c:v>88.7</c:v>
                </c:pt>
                <c:pt idx="1415">
                  <c:v>88.8</c:v>
                </c:pt>
                <c:pt idx="1416">
                  <c:v>88.8</c:v>
                </c:pt>
                <c:pt idx="1417">
                  <c:v>88.7</c:v>
                </c:pt>
                <c:pt idx="1418">
                  <c:v>88.7</c:v>
                </c:pt>
                <c:pt idx="1419">
                  <c:v>88.6</c:v>
                </c:pt>
                <c:pt idx="1420">
                  <c:v>88.4</c:v>
                </c:pt>
                <c:pt idx="1421">
                  <c:v>88.2</c:v>
                </c:pt>
                <c:pt idx="1422">
                  <c:v>88</c:v>
                </c:pt>
                <c:pt idx="1423">
                  <c:v>87.8</c:v>
                </c:pt>
                <c:pt idx="1424">
                  <c:v>87.6</c:v>
                </c:pt>
                <c:pt idx="1425">
                  <c:v>87.4</c:v>
                </c:pt>
                <c:pt idx="1426">
                  <c:v>87.2</c:v>
                </c:pt>
                <c:pt idx="1427">
                  <c:v>87.1</c:v>
                </c:pt>
                <c:pt idx="1428">
                  <c:v>86.9</c:v>
                </c:pt>
                <c:pt idx="1429">
                  <c:v>86.7</c:v>
                </c:pt>
                <c:pt idx="1430">
                  <c:v>86.6</c:v>
                </c:pt>
                <c:pt idx="1431">
                  <c:v>86.5</c:v>
                </c:pt>
                <c:pt idx="1432">
                  <c:v>86.4</c:v>
                </c:pt>
                <c:pt idx="1433">
                  <c:v>86.4</c:v>
                </c:pt>
                <c:pt idx="1434">
                  <c:v>86.4</c:v>
                </c:pt>
                <c:pt idx="1435">
                  <c:v>86.4</c:v>
                </c:pt>
                <c:pt idx="1436">
                  <c:v>86.5</c:v>
                </c:pt>
                <c:pt idx="1437">
                  <c:v>86.5</c:v>
                </c:pt>
                <c:pt idx="1438">
                  <c:v>86.6</c:v>
                </c:pt>
                <c:pt idx="1439">
                  <c:v>86.8</c:v>
                </c:pt>
                <c:pt idx="1440">
                  <c:v>87</c:v>
                </c:pt>
                <c:pt idx="1441">
                  <c:v>87.1</c:v>
                </c:pt>
                <c:pt idx="1442">
                  <c:v>87.2</c:v>
                </c:pt>
                <c:pt idx="1443">
                  <c:v>87.4</c:v>
                </c:pt>
                <c:pt idx="1444">
                  <c:v>87.6</c:v>
                </c:pt>
                <c:pt idx="1445">
                  <c:v>87.8</c:v>
                </c:pt>
                <c:pt idx="1446">
                  <c:v>87.9</c:v>
                </c:pt>
                <c:pt idx="1447">
                  <c:v>88.1</c:v>
                </c:pt>
                <c:pt idx="1448">
                  <c:v>88.3</c:v>
                </c:pt>
                <c:pt idx="1449">
                  <c:v>88.5</c:v>
                </c:pt>
                <c:pt idx="1450">
                  <c:v>88.6</c:v>
                </c:pt>
                <c:pt idx="1451">
                  <c:v>88.7</c:v>
                </c:pt>
                <c:pt idx="1452">
                  <c:v>88.8</c:v>
                </c:pt>
                <c:pt idx="1453">
                  <c:v>88.9</c:v>
                </c:pt>
                <c:pt idx="1454">
                  <c:v>88.9</c:v>
                </c:pt>
                <c:pt idx="1455">
                  <c:v>88.9</c:v>
                </c:pt>
                <c:pt idx="1456">
                  <c:v>88.8</c:v>
                </c:pt>
                <c:pt idx="1457">
                  <c:v>88.7</c:v>
                </c:pt>
                <c:pt idx="1458">
                  <c:v>88.6</c:v>
                </c:pt>
                <c:pt idx="1459">
                  <c:v>88.4</c:v>
                </c:pt>
                <c:pt idx="1460">
                  <c:v>88.2</c:v>
                </c:pt>
                <c:pt idx="1461">
                  <c:v>88</c:v>
                </c:pt>
                <c:pt idx="1462">
                  <c:v>87.9</c:v>
                </c:pt>
                <c:pt idx="1463">
                  <c:v>87.7</c:v>
                </c:pt>
                <c:pt idx="1464">
                  <c:v>87.5</c:v>
                </c:pt>
                <c:pt idx="1465">
                  <c:v>87.3</c:v>
                </c:pt>
                <c:pt idx="1466">
                  <c:v>87.1</c:v>
                </c:pt>
                <c:pt idx="1467">
                  <c:v>86.9</c:v>
                </c:pt>
                <c:pt idx="1468">
                  <c:v>86.8</c:v>
                </c:pt>
                <c:pt idx="1469">
                  <c:v>86.7</c:v>
                </c:pt>
                <c:pt idx="1470">
                  <c:v>86.6</c:v>
                </c:pt>
                <c:pt idx="1471">
                  <c:v>86.6</c:v>
                </c:pt>
                <c:pt idx="1472">
                  <c:v>86.6</c:v>
                </c:pt>
                <c:pt idx="1473">
                  <c:v>86.6</c:v>
                </c:pt>
                <c:pt idx="1474">
                  <c:v>86.6</c:v>
                </c:pt>
                <c:pt idx="1475">
                  <c:v>86.7</c:v>
                </c:pt>
                <c:pt idx="1476">
                  <c:v>86.8</c:v>
                </c:pt>
                <c:pt idx="1477">
                  <c:v>86.9</c:v>
                </c:pt>
                <c:pt idx="1478">
                  <c:v>87.1</c:v>
                </c:pt>
                <c:pt idx="1479">
                  <c:v>87.3</c:v>
                </c:pt>
                <c:pt idx="1480">
                  <c:v>87.4</c:v>
                </c:pt>
                <c:pt idx="1481">
                  <c:v>87.6</c:v>
                </c:pt>
                <c:pt idx="1482">
                  <c:v>87.8</c:v>
                </c:pt>
                <c:pt idx="1483">
                  <c:v>88</c:v>
                </c:pt>
                <c:pt idx="1484">
                  <c:v>88.2</c:v>
                </c:pt>
                <c:pt idx="1485">
                  <c:v>88.4</c:v>
                </c:pt>
                <c:pt idx="1486">
                  <c:v>88.6</c:v>
                </c:pt>
                <c:pt idx="1487">
                  <c:v>88.7</c:v>
                </c:pt>
                <c:pt idx="1488">
                  <c:v>88.8</c:v>
                </c:pt>
                <c:pt idx="1489">
                  <c:v>88.9</c:v>
                </c:pt>
                <c:pt idx="1490">
                  <c:v>89</c:v>
                </c:pt>
                <c:pt idx="1491">
                  <c:v>89</c:v>
                </c:pt>
                <c:pt idx="1492">
                  <c:v>89.1</c:v>
                </c:pt>
                <c:pt idx="1493">
                  <c:v>89.1</c:v>
                </c:pt>
                <c:pt idx="1494">
                  <c:v>89</c:v>
                </c:pt>
                <c:pt idx="1495">
                  <c:v>88.9</c:v>
                </c:pt>
                <c:pt idx="1496">
                  <c:v>88.8</c:v>
                </c:pt>
                <c:pt idx="1497">
                  <c:v>88.6</c:v>
                </c:pt>
                <c:pt idx="1498">
                  <c:v>88.5</c:v>
                </c:pt>
                <c:pt idx="1499">
                  <c:v>88.3</c:v>
                </c:pt>
                <c:pt idx="1500">
                  <c:v>88.1</c:v>
                </c:pt>
                <c:pt idx="1501">
                  <c:v>87.9</c:v>
                </c:pt>
                <c:pt idx="1502">
                  <c:v>87.7</c:v>
                </c:pt>
                <c:pt idx="1503">
                  <c:v>87.5</c:v>
                </c:pt>
                <c:pt idx="1504">
                  <c:v>87.2</c:v>
                </c:pt>
                <c:pt idx="1505">
                  <c:v>87.1</c:v>
                </c:pt>
                <c:pt idx="1506">
                  <c:v>87</c:v>
                </c:pt>
                <c:pt idx="1507">
                  <c:v>86.9</c:v>
                </c:pt>
                <c:pt idx="1508">
                  <c:v>86.8</c:v>
                </c:pt>
                <c:pt idx="1509">
                  <c:v>86.8</c:v>
                </c:pt>
                <c:pt idx="1510">
                  <c:v>86.8</c:v>
                </c:pt>
                <c:pt idx="1511">
                  <c:v>86.8</c:v>
                </c:pt>
                <c:pt idx="1512">
                  <c:v>86.9</c:v>
                </c:pt>
                <c:pt idx="1513">
                  <c:v>86.9</c:v>
                </c:pt>
                <c:pt idx="1514">
                  <c:v>87.1</c:v>
                </c:pt>
                <c:pt idx="1515">
                  <c:v>87.2</c:v>
                </c:pt>
                <c:pt idx="1516">
                  <c:v>87.4</c:v>
                </c:pt>
                <c:pt idx="1517">
                  <c:v>87.5</c:v>
                </c:pt>
                <c:pt idx="1518">
                  <c:v>87.6</c:v>
                </c:pt>
                <c:pt idx="1519">
                  <c:v>87.8</c:v>
                </c:pt>
                <c:pt idx="1520">
                  <c:v>87.9</c:v>
                </c:pt>
                <c:pt idx="1521">
                  <c:v>88.1</c:v>
                </c:pt>
                <c:pt idx="1522">
                  <c:v>88.3</c:v>
                </c:pt>
                <c:pt idx="1523">
                  <c:v>88.5</c:v>
                </c:pt>
                <c:pt idx="1524">
                  <c:v>88.7</c:v>
                </c:pt>
                <c:pt idx="1525">
                  <c:v>88.9</c:v>
                </c:pt>
                <c:pt idx="1526">
                  <c:v>89.1</c:v>
                </c:pt>
                <c:pt idx="1527">
                  <c:v>89.2</c:v>
                </c:pt>
                <c:pt idx="1528">
                  <c:v>89.3</c:v>
                </c:pt>
                <c:pt idx="1529">
                  <c:v>89.3</c:v>
                </c:pt>
                <c:pt idx="1530">
                  <c:v>89.3</c:v>
                </c:pt>
                <c:pt idx="1531">
                  <c:v>89.2</c:v>
                </c:pt>
                <c:pt idx="1532">
                  <c:v>89.2</c:v>
                </c:pt>
                <c:pt idx="1533">
                  <c:v>89.1</c:v>
                </c:pt>
                <c:pt idx="1534">
                  <c:v>89</c:v>
                </c:pt>
                <c:pt idx="1535">
                  <c:v>88.9</c:v>
                </c:pt>
                <c:pt idx="1536">
                  <c:v>88.7</c:v>
                </c:pt>
                <c:pt idx="1537">
                  <c:v>88.5</c:v>
                </c:pt>
                <c:pt idx="1538">
                  <c:v>88.3</c:v>
                </c:pt>
                <c:pt idx="1539">
                  <c:v>88.1</c:v>
                </c:pt>
                <c:pt idx="1540">
                  <c:v>87.9</c:v>
                </c:pt>
                <c:pt idx="1541">
                  <c:v>87.7</c:v>
                </c:pt>
                <c:pt idx="1542">
                  <c:v>87.6</c:v>
                </c:pt>
                <c:pt idx="1543">
                  <c:v>87.4</c:v>
                </c:pt>
                <c:pt idx="1544">
                  <c:v>87.2</c:v>
                </c:pt>
                <c:pt idx="1545">
                  <c:v>87.1</c:v>
                </c:pt>
                <c:pt idx="1546">
                  <c:v>87</c:v>
                </c:pt>
                <c:pt idx="1547">
                  <c:v>86.9</c:v>
                </c:pt>
                <c:pt idx="1548">
                  <c:v>86.8</c:v>
                </c:pt>
                <c:pt idx="1549">
                  <c:v>86.9</c:v>
                </c:pt>
                <c:pt idx="1550">
                  <c:v>86.9</c:v>
                </c:pt>
                <c:pt idx="1551">
                  <c:v>87</c:v>
                </c:pt>
                <c:pt idx="1552">
                  <c:v>87.2</c:v>
                </c:pt>
                <c:pt idx="1553">
                  <c:v>87.3</c:v>
                </c:pt>
                <c:pt idx="1554">
                  <c:v>87.5</c:v>
                </c:pt>
                <c:pt idx="1555">
                  <c:v>87.7</c:v>
                </c:pt>
                <c:pt idx="1556">
                  <c:v>87.9</c:v>
                </c:pt>
                <c:pt idx="1557">
                  <c:v>88.1</c:v>
                </c:pt>
                <c:pt idx="1558">
                  <c:v>88.3</c:v>
                </c:pt>
                <c:pt idx="1559">
                  <c:v>88.5</c:v>
                </c:pt>
                <c:pt idx="1560">
                  <c:v>88.6</c:v>
                </c:pt>
                <c:pt idx="1561">
                  <c:v>88.8</c:v>
                </c:pt>
                <c:pt idx="1562">
                  <c:v>88.9</c:v>
                </c:pt>
                <c:pt idx="1563">
                  <c:v>89.1</c:v>
                </c:pt>
                <c:pt idx="1564">
                  <c:v>89.3</c:v>
                </c:pt>
                <c:pt idx="1565">
                  <c:v>89.4</c:v>
                </c:pt>
                <c:pt idx="1566">
                  <c:v>89.4</c:v>
                </c:pt>
                <c:pt idx="1567">
                  <c:v>89.4</c:v>
                </c:pt>
                <c:pt idx="1568">
                  <c:v>89.4</c:v>
                </c:pt>
                <c:pt idx="1569">
                  <c:v>89.4</c:v>
                </c:pt>
                <c:pt idx="1570">
                  <c:v>89.4</c:v>
                </c:pt>
                <c:pt idx="1571">
                  <c:v>89.4</c:v>
                </c:pt>
                <c:pt idx="1572">
                  <c:v>89.3</c:v>
                </c:pt>
                <c:pt idx="1573">
                  <c:v>89.1</c:v>
                </c:pt>
                <c:pt idx="1574">
                  <c:v>89</c:v>
                </c:pt>
                <c:pt idx="1575">
                  <c:v>88.7</c:v>
                </c:pt>
                <c:pt idx="1576">
                  <c:v>88.4</c:v>
                </c:pt>
                <c:pt idx="1577">
                  <c:v>88.2</c:v>
                </c:pt>
                <c:pt idx="1578">
                  <c:v>87.9</c:v>
                </c:pt>
                <c:pt idx="1579">
                  <c:v>87.8</c:v>
                </c:pt>
                <c:pt idx="1580">
                  <c:v>87.6</c:v>
                </c:pt>
                <c:pt idx="1581">
                  <c:v>87.5</c:v>
                </c:pt>
                <c:pt idx="1582">
                  <c:v>87.4</c:v>
                </c:pt>
                <c:pt idx="1583">
                  <c:v>87.3</c:v>
                </c:pt>
                <c:pt idx="1584">
                  <c:v>87.2</c:v>
                </c:pt>
                <c:pt idx="1585">
                  <c:v>87.2</c:v>
                </c:pt>
                <c:pt idx="1586">
                  <c:v>87.2</c:v>
                </c:pt>
                <c:pt idx="1587">
                  <c:v>87.2</c:v>
                </c:pt>
                <c:pt idx="1588">
                  <c:v>87.3</c:v>
                </c:pt>
                <c:pt idx="1589">
                  <c:v>87.4</c:v>
                </c:pt>
                <c:pt idx="1590">
                  <c:v>87.5</c:v>
                </c:pt>
                <c:pt idx="1591">
                  <c:v>87.6</c:v>
                </c:pt>
                <c:pt idx="1592">
                  <c:v>87.7</c:v>
                </c:pt>
                <c:pt idx="1593">
                  <c:v>87.8</c:v>
                </c:pt>
                <c:pt idx="1594">
                  <c:v>88</c:v>
                </c:pt>
                <c:pt idx="1595">
                  <c:v>88.1</c:v>
                </c:pt>
                <c:pt idx="1596">
                  <c:v>88.4</c:v>
                </c:pt>
                <c:pt idx="1597">
                  <c:v>88.6</c:v>
                </c:pt>
                <c:pt idx="1598">
                  <c:v>88.8</c:v>
                </c:pt>
                <c:pt idx="1599">
                  <c:v>89</c:v>
                </c:pt>
                <c:pt idx="1600">
                  <c:v>89.1</c:v>
                </c:pt>
                <c:pt idx="1601">
                  <c:v>89.3</c:v>
                </c:pt>
                <c:pt idx="1602">
                  <c:v>89.5</c:v>
                </c:pt>
                <c:pt idx="1603">
                  <c:v>89.6</c:v>
                </c:pt>
                <c:pt idx="1604">
                  <c:v>89.7</c:v>
                </c:pt>
                <c:pt idx="1605">
                  <c:v>89.8</c:v>
                </c:pt>
                <c:pt idx="1606">
                  <c:v>89.8</c:v>
                </c:pt>
                <c:pt idx="1607">
                  <c:v>89.8</c:v>
                </c:pt>
                <c:pt idx="1608">
                  <c:v>89.7</c:v>
                </c:pt>
                <c:pt idx="1609">
                  <c:v>89.5</c:v>
                </c:pt>
                <c:pt idx="1610">
                  <c:v>89.3</c:v>
                </c:pt>
                <c:pt idx="1611">
                  <c:v>89.1</c:v>
                </c:pt>
                <c:pt idx="1612">
                  <c:v>88.9</c:v>
                </c:pt>
                <c:pt idx="1613">
                  <c:v>88.7</c:v>
                </c:pt>
                <c:pt idx="1614">
                  <c:v>88.5</c:v>
                </c:pt>
                <c:pt idx="1615">
                  <c:v>88.3</c:v>
                </c:pt>
                <c:pt idx="1616">
                  <c:v>88.1</c:v>
                </c:pt>
                <c:pt idx="1617">
                  <c:v>88</c:v>
                </c:pt>
                <c:pt idx="1618">
                  <c:v>87.9</c:v>
                </c:pt>
                <c:pt idx="1619">
                  <c:v>87.9</c:v>
                </c:pt>
                <c:pt idx="1620">
                  <c:v>87.8</c:v>
                </c:pt>
                <c:pt idx="1621">
                  <c:v>87.7</c:v>
                </c:pt>
                <c:pt idx="1622">
                  <c:v>87.6</c:v>
                </c:pt>
                <c:pt idx="1623">
                  <c:v>87.5</c:v>
                </c:pt>
                <c:pt idx="1624">
                  <c:v>87.4</c:v>
                </c:pt>
                <c:pt idx="1625">
                  <c:v>87.3</c:v>
                </c:pt>
                <c:pt idx="1626">
                  <c:v>87.3</c:v>
                </c:pt>
                <c:pt idx="1627">
                  <c:v>87.4</c:v>
                </c:pt>
                <c:pt idx="1628">
                  <c:v>87.5</c:v>
                </c:pt>
                <c:pt idx="1629">
                  <c:v>87.6</c:v>
                </c:pt>
                <c:pt idx="1630">
                  <c:v>87.8</c:v>
                </c:pt>
                <c:pt idx="1631">
                  <c:v>88</c:v>
                </c:pt>
                <c:pt idx="1632">
                  <c:v>88.2</c:v>
                </c:pt>
                <c:pt idx="1633">
                  <c:v>88.4</c:v>
                </c:pt>
                <c:pt idx="1634">
                  <c:v>88.7</c:v>
                </c:pt>
                <c:pt idx="1635">
                  <c:v>88.8</c:v>
                </c:pt>
                <c:pt idx="1636">
                  <c:v>89.1</c:v>
                </c:pt>
                <c:pt idx="1637">
                  <c:v>89.2</c:v>
                </c:pt>
                <c:pt idx="1638">
                  <c:v>89.4</c:v>
                </c:pt>
                <c:pt idx="1639">
                  <c:v>89.5</c:v>
                </c:pt>
                <c:pt idx="1640">
                  <c:v>89.6</c:v>
                </c:pt>
                <c:pt idx="1641">
                  <c:v>89.7</c:v>
                </c:pt>
                <c:pt idx="1642">
                  <c:v>89.7</c:v>
                </c:pt>
                <c:pt idx="1643">
                  <c:v>89.8</c:v>
                </c:pt>
                <c:pt idx="1644">
                  <c:v>89.8</c:v>
                </c:pt>
                <c:pt idx="1645">
                  <c:v>89.9</c:v>
                </c:pt>
                <c:pt idx="1646">
                  <c:v>89.8</c:v>
                </c:pt>
                <c:pt idx="1647">
                  <c:v>89.8</c:v>
                </c:pt>
                <c:pt idx="1648">
                  <c:v>89.7</c:v>
                </c:pt>
                <c:pt idx="1649">
                  <c:v>89.5</c:v>
                </c:pt>
                <c:pt idx="1650">
                  <c:v>89.4</c:v>
                </c:pt>
                <c:pt idx="1651">
                  <c:v>89.2</c:v>
                </c:pt>
                <c:pt idx="1652">
                  <c:v>88.9</c:v>
                </c:pt>
                <c:pt idx="1653">
                  <c:v>88.7</c:v>
                </c:pt>
                <c:pt idx="1654">
                  <c:v>88.5</c:v>
                </c:pt>
                <c:pt idx="1655">
                  <c:v>88.3</c:v>
                </c:pt>
                <c:pt idx="1656">
                  <c:v>88.1</c:v>
                </c:pt>
                <c:pt idx="1657">
                  <c:v>87.9</c:v>
                </c:pt>
                <c:pt idx="1658">
                  <c:v>87.8</c:v>
                </c:pt>
                <c:pt idx="1659">
                  <c:v>87.6</c:v>
                </c:pt>
                <c:pt idx="1660">
                  <c:v>87.6</c:v>
                </c:pt>
                <c:pt idx="1661">
                  <c:v>87.6</c:v>
                </c:pt>
                <c:pt idx="1662">
                  <c:v>87.5</c:v>
                </c:pt>
                <c:pt idx="1663">
                  <c:v>87.5</c:v>
                </c:pt>
                <c:pt idx="1664">
                  <c:v>87.6</c:v>
                </c:pt>
                <c:pt idx="1665">
                  <c:v>87.7</c:v>
                </c:pt>
                <c:pt idx="1666">
                  <c:v>87.8</c:v>
                </c:pt>
                <c:pt idx="1667">
                  <c:v>87.9</c:v>
                </c:pt>
                <c:pt idx="1668">
                  <c:v>88.1</c:v>
                </c:pt>
                <c:pt idx="1669">
                  <c:v>88.3</c:v>
                </c:pt>
                <c:pt idx="1670">
                  <c:v>88.5</c:v>
                </c:pt>
                <c:pt idx="1671">
                  <c:v>88.7</c:v>
                </c:pt>
                <c:pt idx="1672">
                  <c:v>88.9</c:v>
                </c:pt>
                <c:pt idx="1673">
                  <c:v>89.1</c:v>
                </c:pt>
                <c:pt idx="1674">
                  <c:v>89.3</c:v>
                </c:pt>
                <c:pt idx="1675">
                  <c:v>89.4</c:v>
                </c:pt>
                <c:pt idx="1676">
                  <c:v>89.6</c:v>
                </c:pt>
                <c:pt idx="1677">
                  <c:v>89.7</c:v>
                </c:pt>
                <c:pt idx="1678">
                  <c:v>89.8</c:v>
                </c:pt>
                <c:pt idx="1679">
                  <c:v>89.9</c:v>
                </c:pt>
                <c:pt idx="1680">
                  <c:v>89.9</c:v>
                </c:pt>
                <c:pt idx="1681">
                  <c:v>89.9</c:v>
                </c:pt>
                <c:pt idx="1682">
                  <c:v>89.9</c:v>
                </c:pt>
                <c:pt idx="1683">
                  <c:v>89.9</c:v>
                </c:pt>
                <c:pt idx="1684">
                  <c:v>89.9</c:v>
                </c:pt>
                <c:pt idx="1685">
                  <c:v>89.9</c:v>
                </c:pt>
                <c:pt idx="1686">
                  <c:v>89.8</c:v>
                </c:pt>
                <c:pt idx="1687">
                  <c:v>89.7</c:v>
                </c:pt>
                <c:pt idx="1688">
                  <c:v>89.6</c:v>
                </c:pt>
                <c:pt idx="1689">
                  <c:v>89.4</c:v>
                </c:pt>
                <c:pt idx="1690">
                  <c:v>89.2</c:v>
                </c:pt>
                <c:pt idx="1691">
                  <c:v>89</c:v>
                </c:pt>
                <c:pt idx="1692">
                  <c:v>88.7</c:v>
                </c:pt>
                <c:pt idx="1693">
                  <c:v>88.5</c:v>
                </c:pt>
                <c:pt idx="1694">
                  <c:v>88.2</c:v>
                </c:pt>
                <c:pt idx="1695">
                  <c:v>88</c:v>
                </c:pt>
                <c:pt idx="1696">
                  <c:v>87.8</c:v>
                </c:pt>
                <c:pt idx="1697">
                  <c:v>87.7</c:v>
                </c:pt>
                <c:pt idx="1698">
                  <c:v>87.7</c:v>
                </c:pt>
                <c:pt idx="1699">
                  <c:v>87.7</c:v>
                </c:pt>
                <c:pt idx="1700">
                  <c:v>87.8</c:v>
                </c:pt>
                <c:pt idx="1701">
                  <c:v>87.9</c:v>
                </c:pt>
                <c:pt idx="1702">
                  <c:v>87.9</c:v>
                </c:pt>
                <c:pt idx="1703">
                  <c:v>88</c:v>
                </c:pt>
                <c:pt idx="1704">
                  <c:v>88.2</c:v>
                </c:pt>
                <c:pt idx="1705">
                  <c:v>88.3</c:v>
                </c:pt>
                <c:pt idx="1706">
                  <c:v>88.4</c:v>
                </c:pt>
                <c:pt idx="1707">
                  <c:v>88.5</c:v>
                </c:pt>
                <c:pt idx="1708">
                  <c:v>88.6</c:v>
                </c:pt>
                <c:pt idx="1709">
                  <c:v>88.7</c:v>
                </c:pt>
                <c:pt idx="1710">
                  <c:v>88.9</c:v>
                </c:pt>
                <c:pt idx="1711">
                  <c:v>89.1</c:v>
                </c:pt>
                <c:pt idx="1712">
                  <c:v>89.3</c:v>
                </c:pt>
                <c:pt idx="1713">
                  <c:v>89.4</c:v>
                </c:pt>
                <c:pt idx="1714">
                  <c:v>89.6</c:v>
                </c:pt>
                <c:pt idx="1715">
                  <c:v>89.8</c:v>
                </c:pt>
                <c:pt idx="1716">
                  <c:v>90.1</c:v>
                </c:pt>
                <c:pt idx="1717">
                  <c:v>90.3</c:v>
                </c:pt>
                <c:pt idx="1718">
                  <c:v>90.4</c:v>
                </c:pt>
                <c:pt idx="1719">
                  <c:v>90.4</c:v>
                </c:pt>
                <c:pt idx="1720">
                  <c:v>90.4</c:v>
                </c:pt>
                <c:pt idx="1721">
                  <c:v>90.3</c:v>
                </c:pt>
                <c:pt idx="1722">
                  <c:v>90.1</c:v>
                </c:pt>
                <c:pt idx="1723">
                  <c:v>90</c:v>
                </c:pt>
                <c:pt idx="1724">
                  <c:v>89.9</c:v>
                </c:pt>
                <c:pt idx="1725">
                  <c:v>89.7</c:v>
                </c:pt>
                <c:pt idx="1726">
                  <c:v>89.5</c:v>
                </c:pt>
                <c:pt idx="1727">
                  <c:v>89.4</c:v>
                </c:pt>
                <c:pt idx="1728">
                  <c:v>89.2</c:v>
                </c:pt>
                <c:pt idx="1729">
                  <c:v>89</c:v>
                </c:pt>
                <c:pt idx="1730">
                  <c:v>88.8</c:v>
                </c:pt>
                <c:pt idx="1731">
                  <c:v>88.6</c:v>
                </c:pt>
                <c:pt idx="1732">
                  <c:v>88.5</c:v>
                </c:pt>
                <c:pt idx="1733">
                  <c:v>88.4</c:v>
                </c:pt>
                <c:pt idx="1734">
                  <c:v>88.3</c:v>
                </c:pt>
                <c:pt idx="1735">
                  <c:v>88.2</c:v>
                </c:pt>
                <c:pt idx="1736">
                  <c:v>88.2</c:v>
                </c:pt>
                <c:pt idx="1737">
                  <c:v>88.1</c:v>
                </c:pt>
                <c:pt idx="1738">
                  <c:v>88.1</c:v>
                </c:pt>
                <c:pt idx="1739">
                  <c:v>88.1</c:v>
                </c:pt>
                <c:pt idx="1740">
                  <c:v>88</c:v>
                </c:pt>
                <c:pt idx="1741">
                  <c:v>88.1</c:v>
                </c:pt>
                <c:pt idx="1742">
                  <c:v>88.1</c:v>
                </c:pt>
                <c:pt idx="1743">
                  <c:v>88.2</c:v>
                </c:pt>
                <c:pt idx="1744">
                  <c:v>88.4</c:v>
                </c:pt>
                <c:pt idx="1745">
                  <c:v>88.6</c:v>
                </c:pt>
                <c:pt idx="1746">
                  <c:v>88.8</c:v>
                </c:pt>
                <c:pt idx="1747">
                  <c:v>89</c:v>
                </c:pt>
                <c:pt idx="1748">
                  <c:v>89.2</c:v>
                </c:pt>
                <c:pt idx="1749">
                  <c:v>89.3</c:v>
                </c:pt>
                <c:pt idx="1750">
                  <c:v>89.5</c:v>
                </c:pt>
                <c:pt idx="1751">
                  <c:v>89.7</c:v>
                </c:pt>
                <c:pt idx="1752">
                  <c:v>89.9</c:v>
                </c:pt>
                <c:pt idx="1753">
                  <c:v>90.1</c:v>
                </c:pt>
                <c:pt idx="1754">
                  <c:v>90.2</c:v>
                </c:pt>
                <c:pt idx="1755">
                  <c:v>90.4</c:v>
                </c:pt>
                <c:pt idx="1756">
                  <c:v>90.5</c:v>
                </c:pt>
                <c:pt idx="1757">
                  <c:v>90.5</c:v>
                </c:pt>
                <c:pt idx="1758">
                  <c:v>90.5</c:v>
                </c:pt>
                <c:pt idx="1759">
                  <c:v>90.5</c:v>
                </c:pt>
                <c:pt idx="1760">
                  <c:v>90.5</c:v>
                </c:pt>
                <c:pt idx="1761">
                  <c:v>90.3</c:v>
                </c:pt>
                <c:pt idx="1762">
                  <c:v>90.2</c:v>
                </c:pt>
                <c:pt idx="1763">
                  <c:v>90</c:v>
                </c:pt>
                <c:pt idx="1764">
                  <c:v>89.8</c:v>
                </c:pt>
                <c:pt idx="1765">
                  <c:v>89.6</c:v>
                </c:pt>
                <c:pt idx="1766">
                  <c:v>89.4</c:v>
                </c:pt>
                <c:pt idx="1767">
                  <c:v>89.2</c:v>
                </c:pt>
                <c:pt idx="1768">
                  <c:v>89</c:v>
                </c:pt>
                <c:pt idx="1769">
                  <c:v>88.8</c:v>
                </c:pt>
                <c:pt idx="1770">
                  <c:v>88.7</c:v>
                </c:pt>
                <c:pt idx="1771">
                  <c:v>88.6</c:v>
                </c:pt>
                <c:pt idx="1772">
                  <c:v>88.5</c:v>
                </c:pt>
                <c:pt idx="1773">
                  <c:v>88.4</c:v>
                </c:pt>
                <c:pt idx="1774">
                  <c:v>88.3</c:v>
                </c:pt>
                <c:pt idx="1775">
                  <c:v>88.3</c:v>
                </c:pt>
                <c:pt idx="1776">
                  <c:v>88.2</c:v>
                </c:pt>
                <c:pt idx="1777">
                  <c:v>88.2</c:v>
                </c:pt>
                <c:pt idx="1778">
                  <c:v>88.2</c:v>
                </c:pt>
                <c:pt idx="1779">
                  <c:v>88.3</c:v>
                </c:pt>
                <c:pt idx="1780">
                  <c:v>88.4</c:v>
                </c:pt>
                <c:pt idx="1781">
                  <c:v>88.5</c:v>
                </c:pt>
                <c:pt idx="1782">
                  <c:v>88.6</c:v>
                </c:pt>
                <c:pt idx="1783">
                  <c:v>88.8</c:v>
                </c:pt>
                <c:pt idx="1784">
                  <c:v>89</c:v>
                </c:pt>
                <c:pt idx="1785">
                  <c:v>89.2</c:v>
                </c:pt>
                <c:pt idx="1786">
                  <c:v>89.4</c:v>
                </c:pt>
                <c:pt idx="1787">
                  <c:v>89.7</c:v>
                </c:pt>
                <c:pt idx="1788">
                  <c:v>89.9</c:v>
                </c:pt>
                <c:pt idx="1789">
                  <c:v>90.1</c:v>
                </c:pt>
                <c:pt idx="1790">
                  <c:v>90.2</c:v>
                </c:pt>
                <c:pt idx="1791">
                  <c:v>90.4</c:v>
                </c:pt>
                <c:pt idx="1792">
                  <c:v>90.4</c:v>
                </c:pt>
                <c:pt idx="1793">
                  <c:v>90.5</c:v>
                </c:pt>
                <c:pt idx="1794">
                  <c:v>90.5</c:v>
                </c:pt>
                <c:pt idx="1795">
                  <c:v>90.6</c:v>
                </c:pt>
                <c:pt idx="1796">
                  <c:v>90.6</c:v>
                </c:pt>
                <c:pt idx="1797">
                  <c:v>90.5</c:v>
                </c:pt>
                <c:pt idx="1798">
                  <c:v>90.6</c:v>
                </c:pt>
                <c:pt idx="1799">
                  <c:v>90.5</c:v>
                </c:pt>
                <c:pt idx="1800">
                  <c:v>90.4</c:v>
                </c:pt>
                <c:pt idx="1801">
                  <c:v>90.3</c:v>
                </c:pt>
                <c:pt idx="1802">
                  <c:v>90.1</c:v>
                </c:pt>
                <c:pt idx="1803">
                  <c:v>89.9</c:v>
                </c:pt>
                <c:pt idx="1804">
                  <c:v>89.7</c:v>
                </c:pt>
                <c:pt idx="1805">
                  <c:v>89.5</c:v>
                </c:pt>
                <c:pt idx="1806">
                  <c:v>89.3</c:v>
                </c:pt>
                <c:pt idx="1807">
                  <c:v>89</c:v>
                </c:pt>
                <c:pt idx="1808">
                  <c:v>88.8</c:v>
                </c:pt>
                <c:pt idx="1809">
                  <c:v>88.7</c:v>
                </c:pt>
                <c:pt idx="1810">
                  <c:v>88.7</c:v>
                </c:pt>
                <c:pt idx="1811">
                  <c:v>88.5</c:v>
                </c:pt>
                <c:pt idx="1812">
                  <c:v>88.4</c:v>
                </c:pt>
                <c:pt idx="1813">
                  <c:v>88.4</c:v>
                </c:pt>
                <c:pt idx="1814">
                  <c:v>88.3</c:v>
                </c:pt>
                <c:pt idx="1815">
                  <c:v>88.3</c:v>
                </c:pt>
                <c:pt idx="1816">
                  <c:v>88.4</c:v>
                </c:pt>
                <c:pt idx="1817">
                  <c:v>88.5</c:v>
                </c:pt>
                <c:pt idx="1818">
                  <c:v>88.6</c:v>
                </c:pt>
                <c:pt idx="1819">
                  <c:v>88.7</c:v>
                </c:pt>
                <c:pt idx="1820">
                  <c:v>88.9</c:v>
                </c:pt>
                <c:pt idx="1821">
                  <c:v>89.1</c:v>
                </c:pt>
                <c:pt idx="1822">
                  <c:v>89.3</c:v>
                </c:pt>
                <c:pt idx="1823">
                  <c:v>89.5</c:v>
                </c:pt>
                <c:pt idx="1824">
                  <c:v>89.6</c:v>
                </c:pt>
                <c:pt idx="1825">
                  <c:v>89.8</c:v>
                </c:pt>
                <c:pt idx="1826">
                  <c:v>90</c:v>
                </c:pt>
                <c:pt idx="1827">
                  <c:v>90.2</c:v>
                </c:pt>
                <c:pt idx="1828">
                  <c:v>90.3</c:v>
                </c:pt>
                <c:pt idx="1829">
                  <c:v>90.4</c:v>
                </c:pt>
                <c:pt idx="1830">
                  <c:v>90.6</c:v>
                </c:pt>
                <c:pt idx="1831">
                  <c:v>90.7</c:v>
                </c:pt>
                <c:pt idx="1832">
                  <c:v>90.7</c:v>
                </c:pt>
                <c:pt idx="1833">
                  <c:v>90.8</c:v>
                </c:pt>
                <c:pt idx="1834">
                  <c:v>90.9</c:v>
                </c:pt>
                <c:pt idx="1835">
                  <c:v>90.9</c:v>
                </c:pt>
                <c:pt idx="1836">
                  <c:v>90.9</c:v>
                </c:pt>
                <c:pt idx="1837">
                  <c:v>90.8</c:v>
                </c:pt>
                <c:pt idx="1838">
                  <c:v>90.7</c:v>
                </c:pt>
                <c:pt idx="1839">
                  <c:v>90.5</c:v>
                </c:pt>
                <c:pt idx="1840">
                  <c:v>90.3</c:v>
                </c:pt>
                <c:pt idx="1841">
                  <c:v>90.1</c:v>
                </c:pt>
                <c:pt idx="1842">
                  <c:v>89.8</c:v>
                </c:pt>
                <c:pt idx="1843">
                  <c:v>89.6</c:v>
                </c:pt>
                <c:pt idx="1844">
                  <c:v>89.4</c:v>
                </c:pt>
                <c:pt idx="1845">
                  <c:v>89.1</c:v>
                </c:pt>
                <c:pt idx="1846">
                  <c:v>88.9</c:v>
                </c:pt>
                <c:pt idx="1847">
                  <c:v>88.8</c:v>
                </c:pt>
                <c:pt idx="1848">
                  <c:v>88.7</c:v>
                </c:pt>
                <c:pt idx="1849">
                  <c:v>88.6</c:v>
                </c:pt>
                <c:pt idx="1850">
                  <c:v>88.6</c:v>
                </c:pt>
                <c:pt idx="1851">
                  <c:v>88.6</c:v>
                </c:pt>
                <c:pt idx="1852">
                  <c:v>88.7</c:v>
                </c:pt>
                <c:pt idx="1853">
                  <c:v>88.7</c:v>
                </c:pt>
                <c:pt idx="1854">
                  <c:v>88.8</c:v>
                </c:pt>
                <c:pt idx="1855">
                  <c:v>88.9</c:v>
                </c:pt>
                <c:pt idx="1856">
                  <c:v>89</c:v>
                </c:pt>
                <c:pt idx="1857">
                  <c:v>89.1</c:v>
                </c:pt>
                <c:pt idx="1858">
                  <c:v>89.2</c:v>
                </c:pt>
                <c:pt idx="1859">
                  <c:v>89.3</c:v>
                </c:pt>
                <c:pt idx="1860">
                  <c:v>89.4</c:v>
                </c:pt>
                <c:pt idx="1861">
                  <c:v>89.5</c:v>
                </c:pt>
                <c:pt idx="1862">
                  <c:v>89.7</c:v>
                </c:pt>
                <c:pt idx="1863">
                  <c:v>89.9</c:v>
                </c:pt>
                <c:pt idx="1864">
                  <c:v>90.1</c:v>
                </c:pt>
                <c:pt idx="1865">
                  <c:v>90.3</c:v>
                </c:pt>
                <c:pt idx="1866">
                  <c:v>90.4</c:v>
                </c:pt>
                <c:pt idx="1867">
                  <c:v>90.6</c:v>
                </c:pt>
                <c:pt idx="1868">
                  <c:v>90.8</c:v>
                </c:pt>
                <c:pt idx="1869">
                  <c:v>91</c:v>
                </c:pt>
                <c:pt idx="1870">
                  <c:v>91.1</c:v>
                </c:pt>
                <c:pt idx="1871">
                  <c:v>91.2</c:v>
                </c:pt>
                <c:pt idx="1872">
                  <c:v>91.3</c:v>
                </c:pt>
                <c:pt idx="1873">
                  <c:v>91.2</c:v>
                </c:pt>
                <c:pt idx="1874">
                  <c:v>91.1</c:v>
                </c:pt>
                <c:pt idx="1875">
                  <c:v>91</c:v>
                </c:pt>
                <c:pt idx="1876">
                  <c:v>90.8</c:v>
                </c:pt>
                <c:pt idx="1877">
                  <c:v>90.6</c:v>
                </c:pt>
                <c:pt idx="1878">
                  <c:v>90.4</c:v>
                </c:pt>
                <c:pt idx="1879">
                  <c:v>90.2</c:v>
                </c:pt>
                <c:pt idx="1880">
                  <c:v>89.9</c:v>
                </c:pt>
                <c:pt idx="1881">
                  <c:v>89.7</c:v>
                </c:pt>
                <c:pt idx="1882">
                  <c:v>89.5</c:v>
                </c:pt>
                <c:pt idx="1883">
                  <c:v>89.4</c:v>
                </c:pt>
                <c:pt idx="1884">
                  <c:v>89.3</c:v>
                </c:pt>
                <c:pt idx="1885">
                  <c:v>89.3</c:v>
                </c:pt>
                <c:pt idx="1886">
                  <c:v>89.1</c:v>
                </c:pt>
                <c:pt idx="1887">
                  <c:v>89</c:v>
                </c:pt>
                <c:pt idx="1888">
                  <c:v>88.9</c:v>
                </c:pt>
                <c:pt idx="1889">
                  <c:v>88.8</c:v>
                </c:pt>
                <c:pt idx="1890">
                  <c:v>88.7</c:v>
                </c:pt>
                <c:pt idx="1891">
                  <c:v>88.7</c:v>
                </c:pt>
                <c:pt idx="1892">
                  <c:v>88.8</c:v>
                </c:pt>
                <c:pt idx="1893">
                  <c:v>88.9</c:v>
                </c:pt>
                <c:pt idx="1894">
                  <c:v>89</c:v>
                </c:pt>
                <c:pt idx="1895">
                  <c:v>89.2</c:v>
                </c:pt>
                <c:pt idx="1896">
                  <c:v>89.3</c:v>
                </c:pt>
                <c:pt idx="1897">
                  <c:v>89.5</c:v>
                </c:pt>
                <c:pt idx="1898">
                  <c:v>89.6</c:v>
                </c:pt>
                <c:pt idx="1899">
                  <c:v>89.8</c:v>
                </c:pt>
                <c:pt idx="1900">
                  <c:v>90</c:v>
                </c:pt>
                <c:pt idx="1901">
                  <c:v>90.2</c:v>
                </c:pt>
                <c:pt idx="1902">
                  <c:v>90.4</c:v>
                </c:pt>
                <c:pt idx="1903">
                  <c:v>90.6</c:v>
                </c:pt>
                <c:pt idx="1904">
                  <c:v>90.8</c:v>
                </c:pt>
                <c:pt idx="1905">
                  <c:v>90.9</c:v>
                </c:pt>
                <c:pt idx="1906">
                  <c:v>91</c:v>
                </c:pt>
                <c:pt idx="1907">
                  <c:v>91.2</c:v>
                </c:pt>
                <c:pt idx="1908">
                  <c:v>91.2</c:v>
                </c:pt>
                <c:pt idx="1909">
                  <c:v>91.3</c:v>
                </c:pt>
                <c:pt idx="1910">
                  <c:v>91.3</c:v>
                </c:pt>
                <c:pt idx="1911">
                  <c:v>91.3</c:v>
                </c:pt>
                <c:pt idx="1912">
                  <c:v>91.2</c:v>
                </c:pt>
                <c:pt idx="1913">
                  <c:v>91.1</c:v>
                </c:pt>
                <c:pt idx="1914">
                  <c:v>91</c:v>
                </c:pt>
                <c:pt idx="1915">
                  <c:v>90.8</c:v>
                </c:pt>
                <c:pt idx="1916">
                  <c:v>90.6</c:v>
                </c:pt>
                <c:pt idx="1917">
                  <c:v>90.5</c:v>
                </c:pt>
                <c:pt idx="1918">
                  <c:v>90.3</c:v>
                </c:pt>
                <c:pt idx="1919">
                  <c:v>90.1</c:v>
                </c:pt>
                <c:pt idx="1920">
                  <c:v>89.9</c:v>
                </c:pt>
                <c:pt idx="1921">
                  <c:v>89.7</c:v>
                </c:pt>
                <c:pt idx="1922">
                  <c:v>89.5</c:v>
                </c:pt>
                <c:pt idx="1923">
                  <c:v>89.3</c:v>
                </c:pt>
                <c:pt idx="1924">
                  <c:v>89.1</c:v>
                </c:pt>
                <c:pt idx="1925">
                  <c:v>89.1</c:v>
                </c:pt>
                <c:pt idx="1926">
                  <c:v>89</c:v>
                </c:pt>
                <c:pt idx="1927">
                  <c:v>88.9</c:v>
                </c:pt>
                <c:pt idx="1928">
                  <c:v>88.9</c:v>
                </c:pt>
                <c:pt idx="1929">
                  <c:v>89</c:v>
                </c:pt>
                <c:pt idx="1930">
                  <c:v>89</c:v>
                </c:pt>
                <c:pt idx="1931">
                  <c:v>89.1</c:v>
                </c:pt>
                <c:pt idx="1932">
                  <c:v>89.3</c:v>
                </c:pt>
                <c:pt idx="1933">
                  <c:v>89.4</c:v>
                </c:pt>
                <c:pt idx="1934">
                  <c:v>89.5</c:v>
                </c:pt>
                <c:pt idx="1935">
                  <c:v>89.7</c:v>
                </c:pt>
                <c:pt idx="1936">
                  <c:v>89.9</c:v>
                </c:pt>
                <c:pt idx="1937">
                  <c:v>90.1</c:v>
                </c:pt>
                <c:pt idx="1938">
                  <c:v>90.2</c:v>
                </c:pt>
                <c:pt idx="1939">
                  <c:v>90.4</c:v>
                </c:pt>
                <c:pt idx="1940">
                  <c:v>90.6</c:v>
                </c:pt>
                <c:pt idx="1941">
                  <c:v>90.8</c:v>
                </c:pt>
                <c:pt idx="1942">
                  <c:v>90.9</c:v>
                </c:pt>
                <c:pt idx="1943">
                  <c:v>91</c:v>
                </c:pt>
                <c:pt idx="1944">
                  <c:v>91.2</c:v>
                </c:pt>
                <c:pt idx="1945">
                  <c:v>91.3</c:v>
                </c:pt>
                <c:pt idx="1946">
                  <c:v>91.4</c:v>
                </c:pt>
                <c:pt idx="1947">
                  <c:v>91.4</c:v>
                </c:pt>
                <c:pt idx="1948">
                  <c:v>91.5</c:v>
                </c:pt>
                <c:pt idx="1949">
                  <c:v>91.4</c:v>
                </c:pt>
                <c:pt idx="1950">
                  <c:v>91.4</c:v>
                </c:pt>
                <c:pt idx="1951">
                  <c:v>91.3</c:v>
                </c:pt>
                <c:pt idx="1952">
                  <c:v>91.2</c:v>
                </c:pt>
                <c:pt idx="1953">
                  <c:v>91</c:v>
                </c:pt>
                <c:pt idx="1954">
                  <c:v>90.9</c:v>
                </c:pt>
                <c:pt idx="1955">
                  <c:v>90.7</c:v>
                </c:pt>
                <c:pt idx="1956">
                  <c:v>90.5</c:v>
                </c:pt>
                <c:pt idx="1957">
                  <c:v>90.3</c:v>
                </c:pt>
                <c:pt idx="1958">
                  <c:v>90.1</c:v>
                </c:pt>
                <c:pt idx="1959">
                  <c:v>89.8</c:v>
                </c:pt>
                <c:pt idx="1960">
                  <c:v>89.7</c:v>
                </c:pt>
                <c:pt idx="1961">
                  <c:v>89.6</c:v>
                </c:pt>
                <c:pt idx="1962">
                  <c:v>89.4</c:v>
                </c:pt>
                <c:pt idx="1963">
                  <c:v>89.3</c:v>
                </c:pt>
                <c:pt idx="1964">
                  <c:v>89.2</c:v>
                </c:pt>
                <c:pt idx="1965">
                  <c:v>89.2</c:v>
                </c:pt>
                <c:pt idx="1966">
                  <c:v>89.2</c:v>
                </c:pt>
                <c:pt idx="1967">
                  <c:v>89.2</c:v>
                </c:pt>
                <c:pt idx="1968">
                  <c:v>89.2</c:v>
                </c:pt>
                <c:pt idx="1969">
                  <c:v>89.3</c:v>
                </c:pt>
                <c:pt idx="1970">
                  <c:v>89.4</c:v>
                </c:pt>
                <c:pt idx="1971">
                  <c:v>89.5</c:v>
                </c:pt>
                <c:pt idx="1972">
                  <c:v>89.7</c:v>
                </c:pt>
                <c:pt idx="1973">
                  <c:v>89.9</c:v>
                </c:pt>
                <c:pt idx="1974">
                  <c:v>90.1</c:v>
                </c:pt>
                <c:pt idx="1975">
                  <c:v>90.2</c:v>
                </c:pt>
                <c:pt idx="1976">
                  <c:v>90.4</c:v>
                </c:pt>
                <c:pt idx="1977">
                  <c:v>90.6</c:v>
                </c:pt>
                <c:pt idx="1978">
                  <c:v>90.8</c:v>
                </c:pt>
                <c:pt idx="1979">
                  <c:v>91</c:v>
                </c:pt>
                <c:pt idx="1980">
                  <c:v>91.1</c:v>
                </c:pt>
                <c:pt idx="1981">
                  <c:v>91.3</c:v>
                </c:pt>
                <c:pt idx="1982">
                  <c:v>91.5</c:v>
                </c:pt>
                <c:pt idx="1983">
                  <c:v>91.6</c:v>
                </c:pt>
                <c:pt idx="1984">
                  <c:v>91.7</c:v>
                </c:pt>
                <c:pt idx="1985">
                  <c:v>91.7</c:v>
                </c:pt>
                <c:pt idx="1986">
                  <c:v>91.7</c:v>
                </c:pt>
                <c:pt idx="1987">
                  <c:v>91.7</c:v>
                </c:pt>
                <c:pt idx="1988">
                  <c:v>91.6</c:v>
                </c:pt>
                <c:pt idx="1989">
                  <c:v>91.4</c:v>
                </c:pt>
                <c:pt idx="1990">
                  <c:v>91.3</c:v>
                </c:pt>
                <c:pt idx="1991">
                  <c:v>91.1</c:v>
                </c:pt>
                <c:pt idx="1992">
                  <c:v>91</c:v>
                </c:pt>
                <c:pt idx="1993">
                  <c:v>90.8</c:v>
                </c:pt>
                <c:pt idx="1994">
                  <c:v>90.6</c:v>
                </c:pt>
                <c:pt idx="1995">
                  <c:v>90.5</c:v>
                </c:pt>
                <c:pt idx="1996">
                  <c:v>90.3</c:v>
                </c:pt>
                <c:pt idx="1997">
                  <c:v>90.1</c:v>
                </c:pt>
                <c:pt idx="1998">
                  <c:v>89.9</c:v>
                </c:pt>
                <c:pt idx="1999">
                  <c:v>89.8</c:v>
                </c:pt>
                <c:pt idx="2000">
                  <c:v>89.6</c:v>
                </c:pt>
                <c:pt idx="2001">
                  <c:v>89.5</c:v>
                </c:pt>
                <c:pt idx="2002">
                  <c:v>89.4</c:v>
                </c:pt>
                <c:pt idx="2003">
                  <c:v>89.4</c:v>
                </c:pt>
                <c:pt idx="2004">
                  <c:v>89.4</c:v>
                </c:pt>
                <c:pt idx="2005">
                  <c:v>89.4</c:v>
                </c:pt>
                <c:pt idx="2006">
                  <c:v>89.4</c:v>
                </c:pt>
                <c:pt idx="2007">
                  <c:v>89.4</c:v>
                </c:pt>
                <c:pt idx="2008">
                  <c:v>89.5</c:v>
                </c:pt>
                <c:pt idx="2009">
                  <c:v>89.7</c:v>
                </c:pt>
                <c:pt idx="2010">
                  <c:v>89.9</c:v>
                </c:pt>
                <c:pt idx="2011">
                  <c:v>90.1</c:v>
                </c:pt>
                <c:pt idx="2012">
                  <c:v>90.3</c:v>
                </c:pt>
                <c:pt idx="2013">
                  <c:v>90.5</c:v>
                </c:pt>
                <c:pt idx="2014">
                  <c:v>90.7</c:v>
                </c:pt>
                <c:pt idx="2015">
                  <c:v>90.8</c:v>
                </c:pt>
                <c:pt idx="2016">
                  <c:v>91</c:v>
                </c:pt>
                <c:pt idx="2017">
                  <c:v>91.2</c:v>
                </c:pt>
                <c:pt idx="2018">
                  <c:v>91.4</c:v>
                </c:pt>
                <c:pt idx="2019">
                  <c:v>91.5</c:v>
                </c:pt>
                <c:pt idx="2020">
                  <c:v>91.6</c:v>
                </c:pt>
                <c:pt idx="2021">
                  <c:v>91.7</c:v>
                </c:pt>
                <c:pt idx="2022">
                  <c:v>91.8</c:v>
                </c:pt>
                <c:pt idx="2023">
                  <c:v>91.8</c:v>
                </c:pt>
                <c:pt idx="2024">
                  <c:v>91.8</c:v>
                </c:pt>
                <c:pt idx="2025">
                  <c:v>91.8</c:v>
                </c:pt>
                <c:pt idx="2026">
                  <c:v>91.8</c:v>
                </c:pt>
                <c:pt idx="2027">
                  <c:v>91.7</c:v>
                </c:pt>
                <c:pt idx="2028">
                  <c:v>91.6</c:v>
                </c:pt>
                <c:pt idx="2029">
                  <c:v>91.5</c:v>
                </c:pt>
                <c:pt idx="2030">
                  <c:v>91.3</c:v>
                </c:pt>
                <c:pt idx="2031">
                  <c:v>91.1</c:v>
                </c:pt>
                <c:pt idx="2032">
                  <c:v>90.9</c:v>
                </c:pt>
                <c:pt idx="2033">
                  <c:v>90.7</c:v>
                </c:pt>
                <c:pt idx="2034">
                  <c:v>90.5</c:v>
                </c:pt>
                <c:pt idx="2035">
                  <c:v>90.3</c:v>
                </c:pt>
                <c:pt idx="2036">
                  <c:v>90.1</c:v>
                </c:pt>
                <c:pt idx="2037">
                  <c:v>89.9</c:v>
                </c:pt>
                <c:pt idx="2038">
                  <c:v>89.7</c:v>
                </c:pt>
                <c:pt idx="2039">
                  <c:v>89.7</c:v>
                </c:pt>
                <c:pt idx="2040">
                  <c:v>89.6</c:v>
                </c:pt>
                <c:pt idx="2041">
                  <c:v>89.5</c:v>
                </c:pt>
                <c:pt idx="2042">
                  <c:v>89.6</c:v>
                </c:pt>
                <c:pt idx="2043">
                  <c:v>89.6</c:v>
                </c:pt>
                <c:pt idx="2044">
                  <c:v>89.6</c:v>
                </c:pt>
                <c:pt idx="2045">
                  <c:v>89.7</c:v>
                </c:pt>
                <c:pt idx="2046">
                  <c:v>89.8</c:v>
                </c:pt>
                <c:pt idx="2047">
                  <c:v>90</c:v>
                </c:pt>
                <c:pt idx="2048">
                  <c:v>90.1</c:v>
                </c:pt>
                <c:pt idx="2049">
                  <c:v>90.3</c:v>
                </c:pt>
                <c:pt idx="2050">
                  <c:v>90.4</c:v>
                </c:pt>
                <c:pt idx="2051">
                  <c:v>90.6</c:v>
                </c:pt>
                <c:pt idx="2052">
                  <c:v>90.8</c:v>
                </c:pt>
                <c:pt idx="2053">
                  <c:v>91</c:v>
                </c:pt>
                <c:pt idx="2054">
                  <c:v>91.2</c:v>
                </c:pt>
                <c:pt idx="2055">
                  <c:v>91.4</c:v>
                </c:pt>
                <c:pt idx="2056">
                  <c:v>91.5</c:v>
                </c:pt>
                <c:pt idx="2057">
                  <c:v>91.7</c:v>
                </c:pt>
                <c:pt idx="2058">
                  <c:v>91.8</c:v>
                </c:pt>
                <c:pt idx="2059">
                  <c:v>91.9</c:v>
                </c:pt>
                <c:pt idx="2060">
                  <c:v>92</c:v>
                </c:pt>
                <c:pt idx="2061">
                  <c:v>92.1</c:v>
                </c:pt>
                <c:pt idx="2062">
                  <c:v>92.1</c:v>
                </c:pt>
                <c:pt idx="2063">
                  <c:v>92.1</c:v>
                </c:pt>
                <c:pt idx="2064">
                  <c:v>92</c:v>
                </c:pt>
                <c:pt idx="2065">
                  <c:v>91.9</c:v>
                </c:pt>
                <c:pt idx="2066">
                  <c:v>91.8</c:v>
                </c:pt>
                <c:pt idx="2067">
                  <c:v>91.7</c:v>
                </c:pt>
                <c:pt idx="2068">
                  <c:v>91.5</c:v>
                </c:pt>
                <c:pt idx="2069">
                  <c:v>91.3</c:v>
                </c:pt>
                <c:pt idx="2070">
                  <c:v>91.1</c:v>
                </c:pt>
                <c:pt idx="2071">
                  <c:v>90.9</c:v>
                </c:pt>
                <c:pt idx="2072">
                  <c:v>90.6</c:v>
                </c:pt>
                <c:pt idx="2073">
                  <c:v>90.4</c:v>
                </c:pt>
                <c:pt idx="2074">
                  <c:v>90.2</c:v>
                </c:pt>
                <c:pt idx="2075">
                  <c:v>90.1</c:v>
                </c:pt>
                <c:pt idx="2076">
                  <c:v>90</c:v>
                </c:pt>
                <c:pt idx="2077">
                  <c:v>89.9</c:v>
                </c:pt>
                <c:pt idx="2078">
                  <c:v>89.8</c:v>
                </c:pt>
                <c:pt idx="2079">
                  <c:v>89.8</c:v>
                </c:pt>
                <c:pt idx="2080">
                  <c:v>89.8</c:v>
                </c:pt>
                <c:pt idx="2081">
                  <c:v>89.8</c:v>
                </c:pt>
                <c:pt idx="2082">
                  <c:v>89.9</c:v>
                </c:pt>
                <c:pt idx="2083">
                  <c:v>89.9</c:v>
                </c:pt>
                <c:pt idx="2084">
                  <c:v>90.1</c:v>
                </c:pt>
                <c:pt idx="2085">
                  <c:v>90.2</c:v>
                </c:pt>
                <c:pt idx="2086">
                  <c:v>90.3</c:v>
                </c:pt>
                <c:pt idx="2087">
                  <c:v>90.5</c:v>
                </c:pt>
                <c:pt idx="2088">
                  <c:v>90.7</c:v>
                </c:pt>
                <c:pt idx="2089">
                  <c:v>90.8</c:v>
                </c:pt>
                <c:pt idx="2090">
                  <c:v>91</c:v>
                </c:pt>
                <c:pt idx="2091">
                  <c:v>91.2</c:v>
                </c:pt>
                <c:pt idx="2092">
                  <c:v>91.4</c:v>
                </c:pt>
                <c:pt idx="2093">
                  <c:v>91.5</c:v>
                </c:pt>
                <c:pt idx="2094">
                  <c:v>91.7</c:v>
                </c:pt>
                <c:pt idx="2095">
                  <c:v>91.8</c:v>
                </c:pt>
                <c:pt idx="2096">
                  <c:v>92</c:v>
                </c:pt>
                <c:pt idx="2097">
                  <c:v>92.1</c:v>
                </c:pt>
                <c:pt idx="2098">
                  <c:v>92.2</c:v>
                </c:pt>
                <c:pt idx="2099">
                  <c:v>92.3</c:v>
                </c:pt>
                <c:pt idx="2100">
                  <c:v>92.3</c:v>
                </c:pt>
                <c:pt idx="2101">
                  <c:v>92.3</c:v>
                </c:pt>
                <c:pt idx="2102">
                  <c:v>92.2</c:v>
                </c:pt>
                <c:pt idx="2103">
                  <c:v>92.1</c:v>
                </c:pt>
                <c:pt idx="2104">
                  <c:v>92</c:v>
                </c:pt>
                <c:pt idx="2105">
                  <c:v>91.8</c:v>
                </c:pt>
                <c:pt idx="2106">
                  <c:v>91.7</c:v>
                </c:pt>
                <c:pt idx="2107">
                  <c:v>91.5</c:v>
                </c:pt>
                <c:pt idx="2108">
                  <c:v>91.2</c:v>
                </c:pt>
                <c:pt idx="2109">
                  <c:v>91</c:v>
                </c:pt>
                <c:pt idx="2110">
                  <c:v>90.9</c:v>
                </c:pt>
                <c:pt idx="2111">
                  <c:v>90.7</c:v>
                </c:pt>
                <c:pt idx="2112">
                  <c:v>90.5</c:v>
                </c:pt>
                <c:pt idx="2113">
                  <c:v>90.4</c:v>
                </c:pt>
                <c:pt idx="2114">
                  <c:v>90.3</c:v>
                </c:pt>
                <c:pt idx="2115">
                  <c:v>90.1</c:v>
                </c:pt>
                <c:pt idx="2116">
                  <c:v>90</c:v>
                </c:pt>
                <c:pt idx="2117">
                  <c:v>89.9</c:v>
                </c:pt>
                <c:pt idx="2118">
                  <c:v>89.8</c:v>
                </c:pt>
                <c:pt idx="2119">
                  <c:v>89.8</c:v>
                </c:pt>
                <c:pt idx="2120">
                  <c:v>89.9</c:v>
                </c:pt>
                <c:pt idx="2121">
                  <c:v>90</c:v>
                </c:pt>
                <c:pt idx="2122">
                  <c:v>90.2</c:v>
                </c:pt>
                <c:pt idx="2123">
                  <c:v>90.4</c:v>
                </c:pt>
                <c:pt idx="2124">
                  <c:v>90.7</c:v>
                </c:pt>
                <c:pt idx="2125">
                  <c:v>90.9</c:v>
                </c:pt>
                <c:pt idx="2126">
                  <c:v>91</c:v>
                </c:pt>
                <c:pt idx="2127">
                  <c:v>91.1</c:v>
                </c:pt>
                <c:pt idx="2128">
                  <c:v>91.2</c:v>
                </c:pt>
                <c:pt idx="2129">
                  <c:v>91.3</c:v>
                </c:pt>
                <c:pt idx="2130">
                  <c:v>91.4</c:v>
                </c:pt>
                <c:pt idx="2131">
                  <c:v>91.6</c:v>
                </c:pt>
                <c:pt idx="2132">
                  <c:v>91.8</c:v>
                </c:pt>
                <c:pt idx="2133">
                  <c:v>92</c:v>
                </c:pt>
                <c:pt idx="2134">
                  <c:v>92.2</c:v>
                </c:pt>
                <c:pt idx="2135">
                  <c:v>92.4</c:v>
                </c:pt>
                <c:pt idx="2136">
                  <c:v>92.5</c:v>
                </c:pt>
                <c:pt idx="2137">
                  <c:v>92.6</c:v>
                </c:pt>
                <c:pt idx="2138">
                  <c:v>92.6</c:v>
                </c:pt>
                <c:pt idx="2139">
                  <c:v>92.6</c:v>
                </c:pt>
                <c:pt idx="2140">
                  <c:v>92.6</c:v>
                </c:pt>
                <c:pt idx="2141">
                  <c:v>92.5</c:v>
                </c:pt>
                <c:pt idx="2142">
                  <c:v>92.3</c:v>
                </c:pt>
                <c:pt idx="2143">
                  <c:v>92.1</c:v>
                </c:pt>
                <c:pt idx="2144">
                  <c:v>91.9</c:v>
                </c:pt>
                <c:pt idx="2145">
                  <c:v>91.6</c:v>
                </c:pt>
                <c:pt idx="2146">
                  <c:v>91.4</c:v>
                </c:pt>
                <c:pt idx="2147">
                  <c:v>91.1</c:v>
                </c:pt>
                <c:pt idx="2148">
                  <c:v>90.9</c:v>
                </c:pt>
                <c:pt idx="2149">
                  <c:v>90.7</c:v>
                </c:pt>
                <c:pt idx="2150">
                  <c:v>90.5</c:v>
                </c:pt>
                <c:pt idx="2151">
                  <c:v>90.3</c:v>
                </c:pt>
                <c:pt idx="2152">
                  <c:v>90.3</c:v>
                </c:pt>
                <c:pt idx="2153">
                  <c:v>90.3</c:v>
                </c:pt>
                <c:pt idx="2154">
                  <c:v>90.3</c:v>
                </c:pt>
                <c:pt idx="2155">
                  <c:v>90.3</c:v>
                </c:pt>
                <c:pt idx="2156">
                  <c:v>90.4</c:v>
                </c:pt>
                <c:pt idx="2157">
                  <c:v>90.4</c:v>
                </c:pt>
                <c:pt idx="2158">
                  <c:v>90.4</c:v>
                </c:pt>
                <c:pt idx="2159">
                  <c:v>90.4</c:v>
                </c:pt>
                <c:pt idx="2160">
                  <c:v>90.5</c:v>
                </c:pt>
                <c:pt idx="2161">
                  <c:v>90.6</c:v>
                </c:pt>
                <c:pt idx="2162">
                  <c:v>90.6</c:v>
                </c:pt>
                <c:pt idx="2163">
                  <c:v>90.8</c:v>
                </c:pt>
                <c:pt idx="2164">
                  <c:v>91</c:v>
                </c:pt>
                <c:pt idx="2165">
                  <c:v>91.1</c:v>
                </c:pt>
                <c:pt idx="2166">
                  <c:v>91.3</c:v>
                </c:pt>
                <c:pt idx="2167">
                  <c:v>91.5</c:v>
                </c:pt>
                <c:pt idx="2168">
                  <c:v>91.8</c:v>
                </c:pt>
                <c:pt idx="2169">
                  <c:v>92</c:v>
                </c:pt>
                <c:pt idx="2170">
                  <c:v>92.1</c:v>
                </c:pt>
                <c:pt idx="2171">
                  <c:v>92.3</c:v>
                </c:pt>
                <c:pt idx="2172">
                  <c:v>92.5</c:v>
                </c:pt>
                <c:pt idx="2173">
                  <c:v>92.6</c:v>
                </c:pt>
                <c:pt idx="2174">
                  <c:v>92.6</c:v>
                </c:pt>
                <c:pt idx="2175">
                  <c:v>92.7</c:v>
                </c:pt>
                <c:pt idx="2176">
                  <c:v>92.7</c:v>
                </c:pt>
                <c:pt idx="2177">
                  <c:v>92.7</c:v>
                </c:pt>
                <c:pt idx="2178">
                  <c:v>92.7</c:v>
                </c:pt>
                <c:pt idx="2179">
                  <c:v>92.6</c:v>
                </c:pt>
                <c:pt idx="2180">
                  <c:v>92.4</c:v>
                </c:pt>
                <c:pt idx="2181">
                  <c:v>92.2</c:v>
                </c:pt>
                <c:pt idx="2182">
                  <c:v>92</c:v>
                </c:pt>
                <c:pt idx="2183">
                  <c:v>91.7</c:v>
                </c:pt>
                <c:pt idx="2184">
                  <c:v>91.5</c:v>
                </c:pt>
                <c:pt idx="2185">
                  <c:v>91.3</c:v>
                </c:pt>
                <c:pt idx="2186">
                  <c:v>91.1</c:v>
                </c:pt>
                <c:pt idx="2187">
                  <c:v>91</c:v>
                </c:pt>
                <c:pt idx="2188">
                  <c:v>90.9</c:v>
                </c:pt>
                <c:pt idx="2189">
                  <c:v>90.8</c:v>
                </c:pt>
                <c:pt idx="2190">
                  <c:v>90.7</c:v>
                </c:pt>
                <c:pt idx="2191">
                  <c:v>90.7</c:v>
                </c:pt>
                <c:pt idx="2192">
                  <c:v>90.6</c:v>
                </c:pt>
                <c:pt idx="2193">
                  <c:v>90.6</c:v>
                </c:pt>
                <c:pt idx="2194">
                  <c:v>90.5</c:v>
                </c:pt>
                <c:pt idx="2195">
                  <c:v>90.5</c:v>
                </c:pt>
                <c:pt idx="2196">
                  <c:v>90.5</c:v>
                </c:pt>
                <c:pt idx="2197">
                  <c:v>90.5</c:v>
                </c:pt>
                <c:pt idx="2198">
                  <c:v>90.5</c:v>
                </c:pt>
                <c:pt idx="2199">
                  <c:v>90.5</c:v>
                </c:pt>
                <c:pt idx="2200">
                  <c:v>90.7</c:v>
                </c:pt>
                <c:pt idx="2201">
                  <c:v>90.9</c:v>
                </c:pt>
                <c:pt idx="2202">
                  <c:v>91</c:v>
                </c:pt>
                <c:pt idx="2203">
                  <c:v>91.3</c:v>
                </c:pt>
                <c:pt idx="2204">
                  <c:v>91.6</c:v>
                </c:pt>
                <c:pt idx="2205">
                  <c:v>92</c:v>
                </c:pt>
                <c:pt idx="2206">
                  <c:v>92.2</c:v>
                </c:pt>
                <c:pt idx="2207">
                  <c:v>92.5</c:v>
                </c:pt>
                <c:pt idx="2208">
                  <c:v>92.6</c:v>
                </c:pt>
                <c:pt idx="2209">
                  <c:v>92.6</c:v>
                </c:pt>
                <c:pt idx="2210">
                  <c:v>92.7</c:v>
                </c:pt>
                <c:pt idx="2211">
                  <c:v>92.7</c:v>
                </c:pt>
                <c:pt idx="2212">
                  <c:v>92.7</c:v>
                </c:pt>
                <c:pt idx="2213">
                  <c:v>92.8</c:v>
                </c:pt>
                <c:pt idx="2214">
                  <c:v>92.8</c:v>
                </c:pt>
                <c:pt idx="2215">
                  <c:v>92.8</c:v>
                </c:pt>
                <c:pt idx="2216">
                  <c:v>92.7</c:v>
                </c:pt>
                <c:pt idx="2217">
                  <c:v>92.6</c:v>
                </c:pt>
                <c:pt idx="2218">
                  <c:v>92.5</c:v>
                </c:pt>
                <c:pt idx="2219">
                  <c:v>92.4</c:v>
                </c:pt>
                <c:pt idx="2220">
                  <c:v>92.2</c:v>
                </c:pt>
                <c:pt idx="2221">
                  <c:v>92.1</c:v>
                </c:pt>
                <c:pt idx="2222">
                  <c:v>91.9</c:v>
                </c:pt>
                <c:pt idx="2223">
                  <c:v>91.7</c:v>
                </c:pt>
                <c:pt idx="2224">
                  <c:v>91.5</c:v>
                </c:pt>
                <c:pt idx="2225">
                  <c:v>91.3</c:v>
                </c:pt>
                <c:pt idx="2226">
                  <c:v>91</c:v>
                </c:pt>
                <c:pt idx="2227">
                  <c:v>90.8</c:v>
                </c:pt>
                <c:pt idx="2228">
                  <c:v>90.7</c:v>
                </c:pt>
                <c:pt idx="2229">
                  <c:v>90.7</c:v>
                </c:pt>
                <c:pt idx="2230">
                  <c:v>90.6</c:v>
                </c:pt>
                <c:pt idx="2231">
                  <c:v>90.6</c:v>
                </c:pt>
                <c:pt idx="2232">
                  <c:v>90.6</c:v>
                </c:pt>
                <c:pt idx="2233">
                  <c:v>90.7</c:v>
                </c:pt>
                <c:pt idx="2234">
                  <c:v>90.7</c:v>
                </c:pt>
                <c:pt idx="2235">
                  <c:v>90.8</c:v>
                </c:pt>
                <c:pt idx="2236">
                  <c:v>90.8</c:v>
                </c:pt>
                <c:pt idx="2237">
                  <c:v>90.9</c:v>
                </c:pt>
                <c:pt idx="2238">
                  <c:v>91.1</c:v>
                </c:pt>
                <c:pt idx="2239">
                  <c:v>91.2</c:v>
                </c:pt>
                <c:pt idx="2240">
                  <c:v>91.4</c:v>
                </c:pt>
                <c:pt idx="2241">
                  <c:v>91.7</c:v>
                </c:pt>
                <c:pt idx="2242">
                  <c:v>91.8</c:v>
                </c:pt>
                <c:pt idx="2243">
                  <c:v>92</c:v>
                </c:pt>
                <c:pt idx="2244">
                  <c:v>92.2</c:v>
                </c:pt>
                <c:pt idx="2245">
                  <c:v>92.4</c:v>
                </c:pt>
                <c:pt idx="2246">
                  <c:v>92.6</c:v>
                </c:pt>
                <c:pt idx="2247">
                  <c:v>92.7</c:v>
                </c:pt>
                <c:pt idx="2248">
                  <c:v>92.8</c:v>
                </c:pt>
                <c:pt idx="2249">
                  <c:v>92.9</c:v>
                </c:pt>
                <c:pt idx="2250">
                  <c:v>92.9</c:v>
                </c:pt>
                <c:pt idx="2251">
                  <c:v>93</c:v>
                </c:pt>
                <c:pt idx="2252">
                  <c:v>93.1</c:v>
                </c:pt>
                <c:pt idx="2253">
                  <c:v>93.1</c:v>
                </c:pt>
                <c:pt idx="2254">
                  <c:v>93.1</c:v>
                </c:pt>
                <c:pt idx="2255">
                  <c:v>93</c:v>
                </c:pt>
                <c:pt idx="2256">
                  <c:v>92.8</c:v>
                </c:pt>
                <c:pt idx="2257">
                  <c:v>92.6</c:v>
                </c:pt>
                <c:pt idx="2258">
                  <c:v>92.5</c:v>
                </c:pt>
                <c:pt idx="2259">
                  <c:v>92.3</c:v>
                </c:pt>
                <c:pt idx="2260">
                  <c:v>92.1</c:v>
                </c:pt>
                <c:pt idx="2261">
                  <c:v>91.8</c:v>
                </c:pt>
                <c:pt idx="2262">
                  <c:v>91.6</c:v>
                </c:pt>
                <c:pt idx="2263">
                  <c:v>91.4</c:v>
                </c:pt>
                <c:pt idx="2264">
                  <c:v>91.2</c:v>
                </c:pt>
                <c:pt idx="2265">
                  <c:v>91</c:v>
                </c:pt>
                <c:pt idx="2266">
                  <c:v>90.9</c:v>
                </c:pt>
                <c:pt idx="2267">
                  <c:v>90.8</c:v>
                </c:pt>
                <c:pt idx="2268">
                  <c:v>90.7</c:v>
                </c:pt>
                <c:pt idx="2269">
                  <c:v>90.7</c:v>
                </c:pt>
                <c:pt idx="2270">
                  <c:v>90.8</c:v>
                </c:pt>
                <c:pt idx="2271">
                  <c:v>90.9</c:v>
                </c:pt>
                <c:pt idx="2272">
                  <c:v>91</c:v>
                </c:pt>
                <c:pt idx="2273">
                  <c:v>91</c:v>
                </c:pt>
                <c:pt idx="2274">
                  <c:v>91.1</c:v>
                </c:pt>
                <c:pt idx="2275">
                  <c:v>91.2</c:v>
                </c:pt>
                <c:pt idx="2276">
                  <c:v>91.3</c:v>
                </c:pt>
                <c:pt idx="2277">
                  <c:v>91.3</c:v>
                </c:pt>
                <c:pt idx="2278">
                  <c:v>91.5</c:v>
                </c:pt>
                <c:pt idx="2279">
                  <c:v>91.7</c:v>
                </c:pt>
                <c:pt idx="2280">
                  <c:v>91.9</c:v>
                </c:pt>
                <c:pt idx="2281">
                  <c:v>92.2</c:v>
                </c:pt>
                <c:pt idx="2282">
                  <c:v>92.4</c:v>
                </c:pt>
                <c:pt idx="2283">
                  <c:v>92.6</c:v>
                </c:pt>
                <c:pt idx="2284">
                  <c:v>92.9</c:v>
                </c:pt>
                <c:pt idx="2285">
                  <c:v>93</c:v>
                </c:pt>
                <c:pt idx="2286">
                  <c:v>93.2</c:v>
                </c:pt>
                <c:pt idx="2287">
                  <c:v>93.3</c:v>
                </c:pt>
                <c:pt idx="2288">
                  <c:v>93.4</c:v>
                </c:pt>
                <c:pt idx="2289">
                  <c:v>93.4</c:v>
                </c:pt>
                <c:pt idx="2290">
                  <c:v>93.3</c:v>
                </c:pt>
                <c:pt idx="2291">
                  <c:v>93.3</c:v>
                </c:pt>
                <c:pt idx="2292">
                  <c:v>93.2</c:v>
                </c:pt>
                <c:pt idx="2293">
                  <c:v>93</c:v>
                </c:pt>
                <c:pt idx="2294">
                  <c:v>92.8</c:v>
                </c:pt>
                <c:pt idx="2295">
                  <c:v>92.6</c:v>
                </c:pt>
                <c:pt idx="2296">
                  <c:v>92.5</c:v>
                </c:pt>
                <c:pt idx="2297">
                  <c:v>92.3</c:v>
                </c:pt>
                <c:pt idx="2298">
                  <c:v>92.2</c:v>
                </c:pt>
                <c:pt idx="2299">
                  <c:v>92.1</c:v>
                </c:pt>
                <c:pt idx="2300">
                  <c:v>91.9</c:v>
                </c:pt>
                <c:pt idx="2301">
                  <c:v>91.8</c:v>
                </c:pt>
                <c:pt idx="2302">
                  <c:v>91.6</c:v>
                </c:pt>
                <c:pt idx="2303">
                  <c:v>91.5</c:v>
                </c:pt>
                <c:pt idx="2304">
                  <c:v>91.3</c:v>
                </c:pt>
                <c:pt idx="2305">
                  <c:v>91.1</c:v>
                </c:pt>
                <c:pt idx="2306">
                  <c:v>90.9</c:v>
                </c:pt>
                <c:pt idx="2307">
                  <c:v>90.8</c:v>
                </c:pt>
                <c:pt idx="2308">
                  <c:v>90.8</c:v>
                </c:pt>
                <c:pt idx="2309">
                  <c:v>90.8</c:v>
                </c:pt>
                <c:pt idx="2310">
                  <c:v>90.9</c:v>
                </c:pt>
                <c:pt idx="2311">
                  <c:v>91.1</c:v>
                </c:pt>
                <c:pt idx="2312">
                  <c:v>91.3</c:v>
                </c:pt>
                <c:pt idx="2313">
                  <c:v>91.4</c:v>
                </c:pt>
                <c:pt idx="2314">
                  <c:v>91.6</c:v>
                </c:pt>
                <c:pt idx="2315">
                  <c:v>91.7</c:v>
                </c:pt>
                <c:pt idx="2316">
                  <c:v>91.9</c:v>
                </c:pt>
                <c:pt idx="2317">
                  <c:v>92.1</c:v>
                </c:pt>
                <c:pt idx="2318">
                  <c:v>92.3</c:v>
                </c:pt>
                <c:pt idx="2319">
                  <c:v>92.5</c:v>
                </c:pt>
                <c:pt idx="2320">
                  <c:v>92.7</c:v>
                </c:pt>
                <c:pt idx="2321">
                  <c:v>92.8</c:v>
                </c:pt>
                <c:pt idx="2322">
                  <c:v>92.9</c:v>
                </c:pt>
                <c:pt idx="2323">
                  <c:v>93</c:v>
                </c:pt>
                <c:pt idx="2324">
                  <c:v>93.1</c:v>
                </c:pt>
                <c:pt idx="2325">
                  <c:v>93.3</c:v>
                </c:pt>
                <c:pt idx="2326">
                  <c:v>93.3</c:v>
                </c:pt>
                <c:pt idx="2327">
                  <c:v>93.4</c:v>
                </c:pt>
                <c:pt idx="2328">
                  <c:v>93.5</c:v>
                </c:pt>
                <c:pt idx="2329">
                  <c:v>93.5</c:v>
                </c:pt>
                <c:pt idx="2330">
                  <c:v>93.4</c:v>
                </c:pt>
                <c:pt idx="2331">
                  <c:v>93.3</c:v>
                </c:pt>
                <c:pt idx="2332">
                  <c:v>93.2</c:v>
                </c:pt>
                <c:pt idx="2333">
                  <c:v>93.1</c:v>
                </c:pt>
                <c:pt idx="2334">
                  <c:v>92.9</c:v>
                </c:pt>
                <c:pt idx="2335">
                  <c:v>92.7</c:v>
                </c:pt>
                <c:pt idx="2336">
                  <c:v>92.5</c:v>
                </c:pt>
                <c:pt idx="2337">
                  <c:v>92.3</c:v>
                </c:pt>
                <c:pt idx="2338">
                  <c:v>92.1</c:v>
                </c:pt>
                <c:pt idx="2339">
                  <c:v>91.9</c:v>
                </c:pt>
                <c:pt idx="2340">
                  <c:v>91.7</c:v>
                </c:pt>
                <c:pt idx="2341">
                  <c:v>91.5</c:v>
                </c:pt>
                <c:pt idx="2342">
                  <c:v>91.3</c:v>
                </c:pt>
                <c:pt idx="2343">
                  <c:v>91.2</c:v>
                </c:pt>
                <c:pt idx="2344">
                  <c:v>91.1</c:v>
                </c:pt>
                <c:pt idx="2345">
                  <c:v>91.1</c:v>
                </c:pt>
                <c:pt idx="2346">
                  <c:v>91.1</c:v>
                </c:pt>
                <c:pt idx="2347">
                  <c:v>91.1</c:v>
                </c:pt>
                <c:pt idx="2348">
                  <c:v>91.2</c:v>
                </c:pt>
                <c:pt idx="2349">
                  <c:v>91.3</c:v>
                </c:pt>
                <c:pt idx="2350">
                  <c:v>91.5</c:v>
                </c:pt>
                <c:pt idx="2351">
                  <c:v>91.7</c:v>
                </c:pt>
                <c:pt idx="2352">
                  <c:v>91.8</c:v>
                </c:pt>
                <c:pt idx="2353">
                  <c:v>91.9</c:v>
                </c:pt>
                <c:pt idx="2354">
                  <c:v>92</c:v>
                </c:pt>
                <c:pt idx="2355">
                  <c:v>92.1</c:v>
                </c:pt>
                <c:pt idx="2356">
                  <c:v>92.2</c:v>
                </c:pt>
                <c:pt idx="2357">
                  <c:v>92.4</c:v>
                </c:pt>
                <c:pt idx="2358">
                  <c:v>92.6</c:v>
                </c:pt>
                <c:pt idx="2359">
                  <c:v>92.8</c:v>
                </c:pt>
                <c:pt idx="2360">
                  <c:v>93.1</c:v>
                </c:pt>
                <c:pt idx="2361">
                  <c:v>93.3</c:v>
                </c:pt>
                <c:pt idx="2362">
                  <c:v>93.6</c:v>
                </c:pt>
                <c:pt idx="2363">
                  <c:v>93.8</c:v>
                </c:pt>
                <c:pt idx="2364">
                  <c:v>93.9</c:v>
                </c:pt>
                <c:pt idx="2365">
                  <c:v>93.9</c:v>
                </c:pt>
                <c:pt idx="2366">
                  <c:v>93.9</c:v>
                </c:pt>
                <c:pt idx="2367">
                  <c:v>93.8</c:v>
                </c:pt>
                <c:pt idx="2368">
                  <c:v>93.6</c:v>
                </c:pt>
                <c:pt idx="2369">
                  <c:v>93.4</c:v>
                </c:pt>
                <c:pt idx="2370">
                  <c:v>93.3</c:v>
                </c:pt>
                <c:pt idx="2371">
                  <c:v>93.1</c:v>
                </c:pt>
                <c:pt idx="2372">
                  <c:v>92.9</c:v>
                </c:pt>
                <c:pt idx="2373">
                  <c:v>92.7</c:v>
                </c:pt>
                <c:pt idx="2374">
                  <c:v>92.5</c:v>
                </c:pt>
                <c:pt idx="2375">
                  <c:v>92.3</c:v>
                </c:pt>
                <c:pt idx="2376">
                  <c:v>92.2</c:v>
                </c:pt>
                <c:pt idx="2377">
                  <c:v>92</c:v>
                </c:pt>
                <c:pt idx="2378">
                  <c:v>91.9</c:v>
                </c:pt>
                <c:pt idx="2379">
                  <c:v>91.8</c:v>
                </c:pt>
                <c:pt idx="2380">
                  <c:v>91.7</c:v>
                </c:pt>
                <c:pt idx="2381">
                  <c:v>91.6</c:v>
                </c:pt>
                <c:pt idx="2382">
                  <c:v>91.5</c:v>
                </c:pt>
                <c:pt idx="2383">
                  <c:v>91.5</c:v>
                </c:pt>
                <c:pt idx="2384">
                  <c:v>91.5</c:v>
                </c:pt>
                <c:pt idx="2385">
                  <c:v>91.5</c:v>
                </c:pt>
                <c:pt idx="2386">
                  <c:v>91.5</c:v>
                </c:pt>
                <c:pt idx="2387">
                  <c:v>91.5</c:v>
                </c:pt>
                <c:pt idx="2388">
                  <c:v>91.6</c:v>
                </c:pt>
                <c:pt idx="2389">
                  <c:v>91.7</c:v>
                </c:pt>
                <c:pt idx="2390">
                  <c:v>91.9</c:v>
                </c:pt>
                <c:pt idx="2391">
                  <c:v>92.1</c:v>
                </c:pt>
                <c:pt idx="2392">
                  <c:v>92.2</c:v>
                </c:pt>
                <c:pt idx="2393">
                  <c:v>92.4</c:v>
                </c:pt>
                <c:pt idx="2394">
                  <c:v>92.6</c:v>
                </c:pt>
                <c:pt idx="2395">
                  <c:v>92.8</c:v>
                </c:pt>
                <c:pt idx="2396">
                  <c:v>93</c:v>
                </c:pt>
                <c:pt idx="2397">
                  <c:v>93.2</c:v>
                </c:pt>
                <c:pt idx="2398">
                  <c:v>93.4</c:v>
                </c:pt>
                <c:pt idx="2399">
                  <c:v>93.6</c:v>
                </c:pt>
                <c:pt idx="2400">
                  <c:v>93.7</c:v>
                </c:pt>
                <c:pt idx="2401">
                  <c:v>93.8</c:v>
                </c:pt>
                <c:pt idx="2402">
                  <c:v>93.8</c:v>
                </c:pt>
                <c:pt idx="2403">
                  <c:v>93.8</c:v>
                </c:pt>
                <c:pt idx="2404">
                  <c:v>93.8</c:v>
                </c:pt>
                <c:pt idx="2405">
                  <c:v>93.7</c:v>
                </c:pt>
                <c:pt idx="2406">
                  <c:v>93.7</c:v>
                </c:pt>
                <c:pt idx="2407">
                  <c:v>93.6</c:v>
                </c:pt>
                <c:pt idx="2408">
                  <c:v>93.5</c:v>
                </c:pt>
                <c:pt idx="2409">
                  <c:v>93.4</c:v>
                </c:pt>
                <c:pt idx="2410">
                  <c:v>93.3</c:v>
                </c:pt>
                <c:pt idx="2411">
                  <c:v>93.1</c:v>
                </c:pt>
                <c:pt idx="2412">
                  <c:v>92.9</c:v>
                </c:pt>
                <c:pt idx="2413">
                  <c:v>92.7</c:v>
                </c:pt>
                <c:pt idx="2414">
                  <c:v>92.5</c:v>
                </c:pt>
                <c:pt idx="2415">
                  <c:v>92.3</c:v>
                </c:pt>
                <c:pt idx="2416">
                  <c:v>92.1</c:v>
                </c:pt>
                <c:pt idx="2417">
                  <c:v>91.9</c:v>
                </c:pt>
                <c:pt idx="2418">
                  <c:v>91.7</c:v>
                </c:pt>
                <c:pt idx="2419">
                  <c:v>91.6</c:v>
                </c:pt>
                <c:pt idx="2420">
                  <c:v>91.4</c:v>
                </c:pt>
                <c:pt idx="2421">
                  <c:v>91.4</c:v>
                </c:pt>
                <c:pt idx="2422">
                  <c:v>91.4</c:v>
                </c:pt>
                <c:pt idx="2423">
                  <c:v>91.5</c:v>
                </c:pt>
                <c:pt idx="2424">
                  <c:v>91.7</c:v>
                </c:pt>
                <c:pt idx="2425">
                  <c:v>91.8</c:v>
                </c:pt>
                <c:pt idx="2426">
                  <c:v>92</c:v>
                </c:pt>
                <c:pt idx="2427">
                  <c:v>92.2</c:v>
                </c:pt>
                <c:pt idx="2428">
                  <c:v>92.4</c:v>
                </c:pt>
                <c:pt idx="2429">
                  <c:v>92.5</c:v>
                </c:pt>
                <c:pt idx="2430">
                  <c:v>92.6</c:v>
                </c:pt>
                <c:pt idx="2431">
                  <c:v>92.7</c:v>
                </c:pt>
                <c:pt idx="2432">
                  <c:v>92.8</c:v>
                </c:pt>
                <c:pt idx="2433">
                  <c:v>92.8</c:v>
                </c:pt>
                <c:pt idx="2434">
                  <c:v>93</c:v>
                </c:pt>
                <c:pt idx="2435">
                  <c:v>93.1</c:v>
                </c:pt>
                <c:pt idx="2436">
                  <c:v>93.3</c:v>
                </c:pt>
                <c:pt idx="2437">
                  <c:v>93.5</c:v>
                </c:pt>
                <c:pt idx="2438">
                  <c:v>93.7</c:v>
                </c:pt>
                <c:pt idx="2439">
                  <c:v>93.9</c:v>
                </c:pt>
                <c:pt idx="2440">
                  <c:v>94.1</c:v>
                </c:pt>
                <c:pt idx="2441">
                  <c:v>94.1</c:v>
                </c:pt>
                <c:pt idx="2442">
                  <c:v>94.2</c:v>
                </c:pt>
                <c:pt idx="2443">
                  <c:v>94.1</c:v>
                </c:pt>
                <c:pt idx="2444">
                  <c:v>94.1</c:v>
                </c:pt>
                <c:pt idx="2445">
                  <c:v>94</c:v>
                </c:pt>
                <c:pt idx="2446">
                  <c:v>93.9</c:v>
                </c:pt>
                <c:pt idx="2447">
                  <c:v>93.7</c:v>
                </c:pt>
                <c:pt idx="2448">
                  <c:v>93.5</c:v>
                </c:pt>
                <c:pt idx="2449">
                  <c:v>93.3</c:v>
                </c:pt>
                <c:pt idx="2450">
                  <c:v>93.1</c:v>
                </c:pt>
                <c:pt idx="2451">
                  <c:v>92.9</c:v>
                </c:pt>
                <c:pt idx="2452">
                  <c:v>92.6</c:v>
                </c:pt>
                <c:pt idx="2453">
                  <c:v>92.4</c:v>
                </c:pt>
                <c:pt idx="2454">
                  <c:v>92.2</c:v>
                </c:pt>
                <c:pt idx="2455">
                  <c:v>92</c:v>
                </c:pt>
                <c:pt idx="2456">
                  <c:v>91.9</c:v>
                </c:pt>
                <c:pt idx="2457">
                  <c:v>91.8</c:v>
                </c:pt>
                <c:pt idx="2458">
                  <c:v>91.8</c:v>
                </c:pt>
                <c:pt idx="2459">
                  <c:v>91.8</c:v>
                </c:pt>
                <c:pt idx="2460">
                  <c:v>91.8</c:v>
                </c:pt>
                <c:pt idx="2461">
                  <c:v>91.9</c:v>
                </c:pt>
                <c:pt idx="2462">
                  <c:v>92</c:v>
                </c:pt>
                <c:pt idx="2463">
                  <c:v>92</c:v>
                </c:pt>
                <c:pt idx="2464">
                  <c:v>92.1</c:v>
                </c:pt>
                <c:pt idx="2465">
                  <c:v>92.3</c:v>
                </c:pt>
                <c:pt idx="2466">
                  <c:v>92.4</c:v>
                </c:pt>
                <c:pt idx="2467">
                  <c:v>92.5</c:v>
                </c:pt>
                <c:pt idx="2468">
                  <c:v>92.6</c:v>
                </c:pt>
                <c:pt idx="2469">
                  <c:v>92.8</c:v>
                </c:pt>
                <c:pt idx="2470">
                  <c:v>92.9</c:v>
                </c:pt>
                <c:pt idx="2471">
                  <c:v>93.1</c:v>
                </c:pt>
                <c:pt idx="2472">
                  <c:v>93.3</c:v>
                </c:pt>
                <c:pt idx="2473">
                  <c:v>93.5</c:v>
                </c:pt>
                <c:pt idx="2474">
                  <c:v>93.7</c:v>
                </c:pt>
                <c:pt idx="2475">
                  <c:v>93.9</c:v>
                </c:pt>
                <c:pt idx="2476">
                  <c:v>94.1</c:v>
                </c:pt>
                <c:pt idx="2477">
                  <c:v>94.2</c:v>
                </c:pt>
                <c:pt idx="2478">
                  <c:v>94.3</c:v>
                </c:pt>
                <c:pt idx="2479">
                  <c:v>94.3</c:v>
                </c:pt>
                <c:pt idx="2480">
                  <c:v>94.2</c:v>
                </c:pt>
                <c:pt idx="2481">
                  <c:v>94.2</c:v>
                </c:pt>
                <c:pt idx="2482">
                  <c:v>94.1</c:v>
                </c:pt>
                <c:pt idx="2483">
                  <c:v>94</c:v>
                </c:pt>
                <c:pt idx="2484">
                  <c:v>93.8</c:v>
                </c:pt>
                <c:pt idx="2485">
                  <c:v>93.7</c:v>
                </c:pt>
                <c:pt idx="2486">
                  <c:v>93.5</c:v>
                </c:pt>
                <c:pt idx="2487">
                  <c:v>93.4</c:v>
                </c:pt>
                <c:pt idx="2488">
                  <c:v>93.2</c:v>
                </c:pt>
                <c:pt idx="2489">
                  <c:v>93.1</c:v>
                </c:pt>
                <c:pt idx="2490">
                  <c:v>92.9</c:v>
                </c:pt>
                <c:pt idx="2491">
                  <c:v>92.7</c:v>
                </c:pt>
                <c:pt idx="2492">
                  <c:v>92.6</c:v>
                </c:pt>
                <c:pt idx="2493">
                  <c:v>92.4</c:v>
                </c:pt>
                <c:pt idx="2494">
                  <c:v>92.3</c:v>
                </c:pt>
                <c:pt idx="2495">
                  <c:v>92.2</c:v>
                </c:pt>
                <c:pt idx="2496">
                  <c:v>92.1</c:v>
                </c:pt>
                <c:pt idx="2497">
                  <c:v>92</c:v>
                </c:pt>
                <c:pt idx="2498">
                  <c:v>92</c:v>
                </c:pt>
                <c:pt idx="2499">
                  <c:v>92</c:v>
                </c:pt>
                <c:pt idx="2500">
                  <c:v>92</c:v>
                </c:pt>
                <c:pt idx="2501">
                  <c:v>92</c:v>
                </c:pt>
                <c:pt idx="2502">
                  <c:v>92.1</c:v>
                </c:pt>
                <c:pt idx="2503">
                  <c:v>92.2</c:v>
                </c:pt>
                <c:pt idx="2504">
                  <c:v>92.4</c:v>
                </c:pt>
                <c:pt idx="2505">
                  <c:v>92.6</c:v>
                </c:pt>
                <c:pt idx="2506">
                  <c:v>92.8</c:v>
                </c:pt>
                <c:pt idx="2507">
                  <c:v>93</c:v>
                </c:pt>
                <c:pt idx="2508">
                  <c:v>93.3</c:v>
                </c:pt>
                <c:pt idx="2509">
                  <c:v>93.5</c:v>
                </c:pt>
                <c:pt idx="2510">
                  <c:v>93.7</c:v>
                </c:pt>
                <c:pt idx="2511">
                  <c:v>93.9</c:v>
                </c:pt>
                <c:pt idx="2512">
                  <c:v>94</c:v>
                </c:pt>
                <c:pt idx="2513">
                  <c:v>94.1</c:v>
                </c:pt>
                <c:pt idx="2514">
                  <c:v>94.2</c:v>
                </c:pt>
                <c:pt idx="2515">
                  <c:v>94.3</c:v>
                </c:pt>
                <c:pt idx="2516">
                  <c:v>94.4</c:v>
                </c:pt>
                <c:pt idx="2517">
                  <c:v>94.4</c:v>
                </c:pt>
                <c:pt idx="2518">
                  <c:v>94.4</c:v>
                </c:pt>
                <c:pt idx="2519">
                  <c:v>94.5</c:v>
                </c:pt>
                <c:pt idx="2520">
                  <c:v>94.4</c:v>
                </c:pt>
                <c:pt idx="2521">
                  <c:v>94.4</c:v>
                </c:pt>
                <c:pt idx="2522">
                  <c:v>94.3</c:v>
                </c:pt>
                <c:pt idx="2523">
                  <c:v>94.1</c:v>
                </c:pt>
                <c:pt idx="2524">
                  <c:v>94</c:v>
                </c:pt>
                <c:pt idx="2525">
                  <c:v>93.7</c:v>
                </c:pt>
                <c:pt idx="2526">
                  <c:v>93.4</c:v>
                </c:pt>
                <c:pt idx="2527">
                  <c:v>93.1</c:v>
                </c:pt>
                <c:pt idx="2528">
                  <c:v>92.9</c:v>
                </c:pt>
                <c:pt idx="2529">
                  <c:v>92.7</c:v>
                </c:pt>
                <c:pt idx="2530">
                  <c:v>92.6</c:v>
                </c:pt>
                <c:pt idx="2531">
                  <c:v>92.5</c:v>
                </c:pt>
                <c:pt idx="2532">
                  <c:v>92.3</c:v>
                </c:pt>
                <c:pt idx="2533">
                  <c:v>92.3</c:v>
                </c:pt>
                <c:pt idx="2534">
                  <c:v>92.3</c:v>
                </c:pt>
                <c:pt idx="2535">
                  <c:v>92.3</c:v>
                </c:pt>
                <c:pt idx="2536">
                  <c:v>92.2</c:v>
                </c:pt>
                <c:pt idx="2537">
                  <c:v>92.2</c:v>
                </c:pt>
                <c:pt idx="2538">
                  <c:v>92.2</c:v>
                </c:pt>
                <c:pt idx="2539">
                  <c:v>92.3</c:v>
                </c:pt>
                <c:pt idx="2540">
                  <c:v>92.4</c:v>
                </c:pt>
                <c:pt idx="2541">
                  <c:v>92.5</c:v>
                </c:pt>
                <c:pt idx="2542">
                  <c:v>92.6</c:v>
                </c:pt>
                <c:pt idx="2543">
                  <c:v>92.8</c:v>
                </c:pt>
                <c:pt idx="2544">
                  <c:v>93</c:v>
                </c:pt>
                <c:pt idx="2545">
                  <c:v>93.2</c:v>
                </c:pt>
                <c:pt idx="2546">
                  <c:v>93.5</c:v>
                </c:pt>
                <c:pt idx="2547">
                  <c:v>93.7</c:v>
                </c:pt>
                <c:pt idx="2548">
                  <c:v>93.9</c:v>
                </c:pt>
                <c:pt idx="2549">
                  <c:v>94.1</c:v>
                </c:pt>
                <c:pt idx="2550">
                  <c:v>94.2</c:v>
                </c:pt>
                <c:pt idx="2551">
                  <c:v>94.3</c:v>
                </c:pt>
                <c:pt idx="2552">
                  <c:v>94.5</c:v>
                </c:pt>
                <c:pt idx="2553">
                  <c:v>94.6</c:v>
                </c:pt>
                <c:pt idx="2554">
                  <c:v>94.7</c:v>
                </c:pt>
                <c:pt idx="2555">
                  <c:v>94.7</c:v>
                </c:pt>
                <c:pt idx="2556">
                  <c:v>94.7</c:v>
                </c:pt>
                <c:pt idx="2557">
                  <c:v>94.7</c:v>
                </c:pt>
                <c:pt idx="2558">
                  <c:v>94.6</c:v>
                </c:pt>
                <c:pt idx="2559">
                  <c:v>94.5</c:v>
                </c:pt>
                <c:pt idx="2560">
                  <c:v>94.3</c:v>
                </c:pt>
                <c:pt idx="2561">
                  <c:v>94.2</c:v>
                </c:pt>
                <c:pt idx="2562">
                  <c:v>94.1</c:v>
                </c:pt>
                <c:pt idx="2563">
                  <c:v>93.9</c:v>
                </c:pt>
                <c:pt idx="2564">
                  <c:v>93.6</c:v>
                </c:pt>
                <c:pt idx="2565">
                  <c:v>93.4</c:v>
                </c:pt>
                <c:pt idx="2566">
                  <c:v>93.2</c:v>
                </c:pt>
                <c:pt idx="2567">
                  <c:v>93</c:v>
                </c:pt>
                <c:pt idx="2568">
                  <c:v>92.8</c:v>
                </c:pt>
                <c:pt idx="2569">
                  <c:v>92.6</c:v>
                </c:pt>
                <c:pt idx="2570">
                  <c:v>92.5</c:v>
                </c:pt>
                <c:pt idx="2571">
                  <c:v>92.4</c:v>
                </c:pt>
                <c:pt idx="2572">
                  <c:v>92.3</c:v>
                </c:pt>
                <c:pt idx="2573">
                  <c:v>92.3</c:v>
                </c:pt>
                <c:pt idx="2574">
                  <c:v>92.4</c:v>
                </c:pt>
                <c:pt idx="2575">
                  <c:v>92.5</c:v>
                </c:pt>
                <c:pt idx="2576">
                  <c:v>92.6</c:v>
                </c:pt>
                <c:pt idx="2577">
                  <c:v>92.7</c:v>
                </c:pt>
                <c:pt idx="2578">
                  <c:v>92.8</c:v>
                </c:pt>
                <c:pt idx="2579">
                  <c:v>92.9</c:v>
                </c:pt>
                <c:pt idx="2580">
                  <c:v>93</c:v>
                </c:pt>
                <c:pt idx="2581">
                  <c:v>93.1</c:v>
                </c:pt>
                <c:pt idx="2582">
                  <c:v>93.2</c:v>
                </c:pt>
                <c:pt idx="2583">
                  <c:v>93.3</c:v>
                </c:pt>
                <c:pt idx="2584">
                  <c:v>93.5</c:v>
                </c:pt>
                <c:pt idx="2585">
                  <c:v>93.7</c:v>
                </c:pt>
                <c:pt idx="2586">
                  <c:v>93.9</c:v>
                </c:pt>
                <c:pt idx="2587">
                  <c:v>94.1</c:v>
                </c:pt>
                <c:pt idx="2588">
                  <c:v>94.3</c:v>
                </c:pt>
                <c:pt idx="2589">
                  <c:v>94.4</c:v>
                </c:pt>
                <c:pt idx="2590">
                  <c:v>94.6</c:v>
                </c:pt>
                <c:pt idx="2591">
                  <c:v>94.8</c:v>
                </c:pt>
                <c:pt idx="2592">
                  <c:v>94.9</c:v>
                </c:pt>
                <c:pt idx="2593">
                  <c:v>95</c:v>
                </c:pt>
                <c:pt idx="2594">
                  <c:v>94.9</c:v>
                </c:pt>
                <c:pt idx="2595">
                  <c:v>94.9</c:v>
                </c:pt>
                <c:pt idx="2596">
                  <c:v>94.9</c:v>
                </c:pt>
                <c:pt idx="2597">
                  <c:v>94.8</c:v>
                </c:pt>
                <c:pt idx="2598">
                  <c:v>94.6</c:v>
                </c:pt>
                <c:pt idx="2599">
                  <c:v>94.4</c:v>
                </c:pt>
                <c:pt idx="2600">
                  <c:v>94.1</c:v>
                </c:pt>
                <c:pt idx="2601">
                  <c:v>93.9</c:v>
                </c:pt>
                <c:pt idx="2602">
                  <c:v>93.7</c:v>
                </c:pt>
                <c:pt idx="2603">
                  <c:v>93.5</c:v>
                </c:pt>
                <c:pt idx="2604">
                  <c:v>93.4</c:v>
                </c:pt>
                <c:pt idx="2605">
                  <c:v>93.2</c:v>
                </c:pt>
                <c:pt idx="2606">
                  <c:v>93.1</c:v>
                </c:pt>
                <c:pt idx="2607">
                  <c:v>93</c:v>
                </c:pt>
                <c:pt idx="2608">
                  <c:v>92.9</c:v>
                </c:pt>
                <c:pt idx="2609">
                  <c:v>92.8</c:v>
                </c:pt>
                <c:pt idx="2610">
                  <c:v>92.7</c:v>
                </c:pt>
                <c:pt idx="2611">
                  <c:v>92.7</c:v>
                </c:pt>
                <c:pt idx="2612">
                  <c:v>92.6</c:v>
                </c:pt>
                <c:pt idx="2613">
                  <c:v>92.7</c:v>
                </c:pt>
                <c:pt idx="2614">
                  <c:v>92.7</c:v>
                </c:pt>
                <c:pt idx="2615">
                  <c:v>92.7</c:v>
                </c:pt>
                <c:pt idx="2616">
                  <c:v>92.7</c:v>
                </c:pt>
                <c:pt idx="2617">
                  <c:v>92.7</c:v>
                </c:pt>
                <c:pt idx="2618">
                  <c:v>92.8</c:v>
                </c:pt>
                <c:pt idx="2619">
                  <c:v>93</c:v>
                </c:pt>
                <c:pt idx="2620">
                  <c:v>93.3</c:v>
                </c:pt>
                <c:pt idx="2621">
                  <c:v>93.5</c:v>
                </c:pt>
                <c:pt idx="2622">
                  <c:v>93.9</c:v>
                </c:pt>
                <c:pt idx="2623">
                  <c:v>94.1</c:v>
                </c:pt>
                <c:pt idx="2624">
                  <c:v>94.4</c:v>
                </c:pt>
                <c:pt idx="2625">
                  <c:v>94.6</c:v>
                </c:pt>
                <c:pt idx="2626">
                  <c:v>94.8</c:v>
                </c:pt>
                <c:pt idx="2627">
                  <c:v>94.9</c:v>
                </c:pt>
                <c:pt idx="2628">
                  <c:v>94.9</c:v>
                </c:pt>
                <c:pt idx="2629">
                  <c:v>95</c:v>
                </c:pt>
                <c:pt idx="2630">
                  <c:v>95</c:v>
                </c:pt>
                <c:pt idx="2631">
                  <c:v>95</c:v>
                </c:pt>
                <c:pt idx="2632">
                  <c:v>94.9</c:v>
                </c:pt>
                <c:pt idx="2633">
                  <c:v>94.9</c:v>
                </c:pt>
                <c:pt idx="2634">
                  <c:v>94.9</c:v>
                </c:pt>
                <c:pt idx="2635">
                  <c:v>94.8</c:v>
                </c:pt>
                <c:pt idx="2636">
                  <c:v>94.8</c:v>
                </c:pt>
                <c:pt idx="2637">
                  <c:v>94.7</c:v>
                </c:pt>
                <c:pt idx="2638">
                  <c:v>94.6</c:v>
                </c:pt>
                <c:pt idx="2639">
                  <c:v>94.4</c:v>
                </c:pt>
                <c:pt idx="2640">
                  <c:v>94.1</c:v>
                </c:pt>
                <c:pt idx="2641">
                  <c:v>94</c:v>
                </c:pt>
                <c:pt idx="2642">
                  <c:v>93.7</c:v>
                </c:pt>
                <c:pt idx="2643">
                  <c:v>93.5</c:v>
                </c:pt>
                <c:pt idx="2644">
                  <c:v>93.2</c:v>
                </c:pt>
                <c:pt idx="2645">
                  <c:v>93</c:v>
                </c:pt>
                <c:pt idx="2646">
                  <c:v>92.8</c:v>
                </c:pt>
                <c:pt idx="2647">
                  <c:v>92.8</c:v>
                </c:pt>
                <c:pt idx="2648">
                  <c:v>92.7</c:v>
                </c:pt>
                <c:pt idx="2649">
                  <c:v>92.7</c:v>
                </c:pt>
                <c:pt idx="2650">
                  <c:v>92.6</c:v>
                </c:pt>
                <c:pt idx="2651">
                  <c:v>92.7</c:v>
                </c:pt>
                <c:pt idx="2652">
                  <c:v>92.7</c:v>
                </c:pt>
                <c:pt idx="2653">
                  <c:v>92.9</c:v>
                </c:pt>
                <c:pt idx="2654">
                  <c:v>93.1</c:v>
                </c:pt>
                <c:pt idx="2655">
                  <c:v>93.3</c:v>
                </c:pt>
                <c:pt idx="2656">
                  <c:v>93.4</c:v>
                </c:pt>
                <c:pt idx="2657">
                  <c:v>93.6</c:v>
                </c:pt>
                <c:pt idx="2658">
                  <c:v>93.8</c:v>
                </c:pt>
                <c:pt idx="2659">
                  <c:v>93.9</c:v>
                </c:pt>
                <c:pt idx="2660">
                  <c:v>94.1</c:v>
                </c:pt>
                <c:pt idx="2661">
                  <c:v>94.2</c:v>
                </c:pt>
                <c:pt idx="2662">
                  <c:v>94.3</c:v>
                </c:pt>
                <c:pt idx="2663">
                  <c:v>94.5</c:v>
                </c:pt>
                <c:pt idx="2664">
                  <c:v>94.7</c:v>
                </c:pt>
                <c:pt idx="2665">
                  <c:v>94.8</c:v>
                </c:pt>
                <c:pt idx="2666">
                  <c:v>95</c:v>
                </c:pt>
                <c:pt idx="2667">
                  <c:v>95.1</c:v>
                </c:pt>
                <c:pt idx="2668">
                  <c:v>95.2</c:v>
                </c:pt>
                <c:pt idx="2669">
                  <c:v>95.3</c:v>
                </c:pt>
                <c:pt idx="2670">
                  <c:v>95.3</c:v>
                </c:pt>
                <c:pt idx="2671">
                  <c:v>95.3</c:v>
                </c:pt>
                <c:pt idx="2672">
                  <c:v>95.3</c:v>
                </c:pt>
                <c:pt idx="2673">
                  <c:v>95.2</c:v>
                </c:pt>
                <c:pt idx="2674">
                  <c:v>95</c:v>
                </c:pt>
                <c:pt idx="2675">
                  <c:v>94.9</c:v>
                </c:pt>
                <c:pt idx="2676">
                  <c:v>94.7</c:v>
                </c:pt>
                <c:pt idx="2677">
                  <c:v>94.5</c:v>
                </c:pt>
                <c:pt idx="2678">
                  <c:v>94.2</c:v>
                </c:pt>
                <c:pt idx="2679">
                  <c:v>93.9</c:v>
                </c:pt>
                <c:pt idx="2680">
                  <c:v>93.7</c:v>
                </c:pt>
                <c:pt idx="2681">
                  <c:v>93.5</c:v>
                </c:pt>
                <c:pt idx="2682">
                  <c:v>93.4</c:v>
                </c:pt>
                <c:pt idx="2683">
                  <c:v>93.3</c:v>
                </c:pt>
                <c:pt idx="2684">
                  <c:v>93.3</c:v>
                </c:pt>
                <c:pt idx="2685">
                  <c:v>93.3</c:v>
                </c:pt>
                <c:pt idx="2686">
                  <c:v>93.3</c:v>
                </c:pt>
                <c:pt idx="2687">
                  <c:v>93.2</c:v>
                </c:pt>
                <c:pt idx="2688">
                  <c:v>93.1</c:v>
                </c:pt>
                <c:pt idx="2689">
                  <c:v>93</c:v>
                </c:pt>
                <c:pt idx="2690">
                  <c:v>93</c:v>
                </c:pt>
                <c:pt idx="2691">
                  <c:v>93.1</c:v>
                </c:pt>
                <c:pt idx="2692">
                  <c:v>93.1</c:v>
                </c:pt>
                <c:pt idx="2693">
                  <c:v>93.2</c:v>
                </c:pt>
                <c:pt idx="2694">
                  <c:v>93.4</c:v>
                </c:pt>
                <c:pt idx="2695">
                  <c:v>93.6</c:v>
                </c:pt>
                <c:pt idx="2696">
                  <c:v>93.8</c:v>
                </c:pt>
                <c:pt idx="2697">
                  <c:v>94</c:v>
                </c:pt>
                <c:pt idx="2698">
                  <c:v>94.2</c:v>
                </c:pt>
                <c:pt idx="2699">
                  <c:v>94.4</c:v>
                </c:pt>
                <c:pt idx="2700">
                  <c:v>94.7</c:v>
                </c:pt>
                <c:pt idx="2701">
                  <c:v>94.9</c:v>
                </c:pt>
                <c:pt idx="2702">
                  <c:v>95.1</c:v>
                </c:pt>
                <c:pt idx="2703">
                  <c:v>95.2</c:v>
                </c:pt>
                <c:pt idx="2704">
                  <c:v>95.3</c:v>
                </c:pt>
                <c:pt idx="2705">
                  <c:v>95.4</c:v>
                </c:pt>
                <c:pt idx="2706">
                  <c:v>95.5</c:v>
                </c:pt>
                <c:pt idx="2707">
                  <c:v>95.5</c:v>
                </c:pt>
                <c:pt idx="2708">
                  <c:v>95.4</c:v>
                </c:pt>
                <c:pt idx="2709">
                  <c:v>95.4</c:v>
                </c:pt>
                <c:pt idx="2710">
                  <c:v>95.3</c:v>
                </c:pt>
                <c:pt idx="2711">
                  <c:v>95.2</c:v>
                </c:pt>
                <c:pt idx="2712">
                  <c:v>95.1</c:v>
                </c:pt>
                <c:pt idx="2713">
                  <c:v>95</c:v>
                </c:pt>
                <c:pt idx="2714">
                  <c:v>94.9</c:v>
                </c:pt>
                <c:pt idx="2715">
                  <c:v>94.7</c:v>
                </c:pt>
                <c:pt idx="2716">
                  <c:v>94.5</c:v>
                </c:pt>
                <c:pt idx="2717">
                  <c:v>94.3</c:v>
                </c:pt>
                <c:pt idx="2718">
                  <c:v>94.1</c:v>
                </c:pt>
                <c:pt idx="2719">
                  <c:v>93.9</c:v>
                </c:pt>
                <c:pt idx="2720">
                  <c:v>93.8</c:v>
                </c:pt>
                <c:pt idx="2721">
                  <c:v>93.5</c:v>
                </c:pt>
                <c:pt idx="2722">
                  <c:v>93.4</c:v>
                </c:pt>
                <c:pt idx="2723">
                  <c:v>93.3</c:v>
                </c:pt>
                <c:pt idx="2724">
                  <c:v>93.2</c:v>
                </c:pt>
                <c:pt idx="2725">
                  <c:v>93.1</c:v>
                </c:pt>
                <c:pt idx="2726">
                  <c:v>93.1</c:v>
                </c:pt>
                <c:pt idx="2727">
                  <c:v>93.1</c:v>
                </c:pt>
                <c:pt idx="2728">
                  <c:v>93.1</c:v>
                </c:pt>
                <c:pt idx="2729">
                  <c:v>93.3</c:v>
                </c:pt>
                <c:pt idx="2730">
                  <c:v>93.4</c:v>
                </c:pt>
                <c:pt idx="2731">
                  <c:v>93.5</c:v>
                </c:pt>
                <c:pt idx="2732">
                  <c:v>93.7</c:v>
                </c:pt>
                <c:pt idx="2733">
                  <c:v>93.9</c:v>
                </c:pt>
                <c:pt idx="2734">
                  <c:v>94.1</c:v>
                </c:pt>
                <c:pt idx="2735">
                  <c:v>94.3</c:v>
                </c:pt>
                <c:pt idx="2736">
                  <c:v>94.5</c:v>
                </c:pt>
                <c:pt idx="2737">
                  <c:v>94.6</c:v>
                </c:pt>
                <c:pt idx="2738">
                  <c:v>94.8</c:v>
                </c:pt>
                <c:pt idx="2739">
                  <c:v>94.9</c:v>
                </c:pt>
                <c:pt idx="2740">
                  <c:v>95.1</c:v>
                </c:pt>
                <c:pt idx="2741">
                  <c:v>95.2</c:v>
                </c:pt>
                <c:pt idx="2742">
                  <c:v>95.4</c:v>
                </c:pt>
                <c:pt idx="2743">
                  <c:v>95.5</c:v>
                </c:pt>
                <c:pt idx="2744">
                  <c:v>95.6</c:v>
                </c:pt>
                <c:pt idx="2745">
                  <c:v>95.7</c:v>
                </c:pt>
                <c:pt idx="2746">
                  <c:v>95.7</c:v>
                </c:pt>
                <c:pt idx="2747">
                  <c:v>95.7</c:v>
                </c:pt>
                <c:pt idx="2748">
                  <c:v>95.7</c:v>
                </c:pt>
                <c:pt idx="2749">
                  <c:v>95.6</c:v>
                </c:pt>
                <c:pt idx="2750">
                  <c:v>95.4</c:v>
                </c:pt>
                <c:pt idx="2751">
                  <c:v>95.2</c:v>
                </c:pt>
                <c:pt idx="2752">
                  <c:v>95</c:v>
                </c:pt>
                <c:pt idx="2753">
                  <c:v>94.8</c:v>
                </c:pt>
                <c:pt idx="2754">
                  <c:v>94.6</c:v>
                </c:pt>
                <c:pt idx="2755">
                  <c:v>94.3</c:v>
                </c:pt>
                <c:pt idx="2756">
                  <c:v>94.1</c:v>
                </c:pt>
                <c:pt idx="2757">
                  <c:v>93.9</c:v>
                </c:pt>
                <c:pt idx="2758">
                  <c:v>93.8</c:v>
                </c:pt>
                <c:pt idx="2759">
                  <c:v>93.6</c:v>
                </c:pt>
                <c:pt idx="2760">
                  <c:v>93.5</c:v>
                </c:pt>
                <c:pt idx="2761">
                  <c:v>93.5</c:v>
                </c:pt>
                <c:pt idx="2762">
                  <c:v>93.5</c:v>
                </c:pt>
                <c:pt idx="2763">
                  <c:v>93.4</c:v>
                </c:pt>
                <c:pt idx="2764">
                  <c:v>93.5</c:v>
                </c:pt>
                <c:pt idx="2765">
                  <c:v>93.6</c:v>
                </c:pt>
                <c:pt idx="2766">
                  <c:v>93.6</c:v>
                </c:pt>
                <c:pt idx="2767">
                  <c:v>93.7</c:v>
                </c:pt>
                <c:pt idx="2768">
                  <c:v>93.8</c:v>
                </c:pt>
                <c:pt idx="2769">
                  <c:v>93.8</c:v>
                </c:pt>
                <c:pt idx="2770">
                  <c:v>94</c:v>
                </c:pt>
                <c:pt idx="2771">
                  <c:v>94.1</c:v>
                </c:pt>
                <c:pt idx="2772">
                  <c:v>94.2</c:v>
                </c:pt>
                <c:pt idx="2773">
                  <c:v>94.3</c:v>
                </c:pt>
                <c:pt idx="2774">
                  <c:v>94.5</c:v>
                </c:pt>
                <c:pt idx="2775">
                  <c:v>94.7</c:v>
                </c:pt>
                <c:pt idx="2776">
                  <c:v>94.9</c:v>
                </c:pt>
                <c:pt idx="2777">
                  <c:v>95.1</c:v>
                </c:pt>
                <c:pt idx="2778">
                  <c:v>95.3</c:v>
                </c:pt>
                <c:pt idx="2779">
                  <c:v>95.5</c:v>
                </c:pt>
                <c:pt idx="2780">
                  <c:v>95.7</c:v>
                </c:pt>
                <c:pt idx="2781">
                  <c:v>95.8</c:v>
                </c:pt>
                <c:pt idx="2782">
                  <c:v>95.9</c:v>
                </c:pt>
                <c:pt idx="2783">
                  <c:v>95.9</c:v>
                </c:pt>
                <c:pt idx="2784">
                  <c:v>95.9</c:v>
                </c:pt>
                <c:pt idx="2785">
                  <c:v>95.9</c:v>
                </c:pt>
                <c:pt idx="2786">
                  <c:v>95.8</c:v>
                </c:pt>
                <c:pt idx="2787">
                  <c:v>95.7</c:v>
                </c:pt>
                <c:pt idx="2788">
                  <c:v>95.6</c:v>
                </c:pt>
                <c:pt idx="2789">
                  <c:v>95.4</c:v>
                </c:pt>
                <c:pt idx="2790">
                  <c:v>95.2</c:v>
                </c:pt>
                <c:pt idx="2791">
                  <c:v>94.9</c:v>
                </c:pt>
                <c:pt idx="2792">
                  <c:v>94.7</c:v>
                </c:pt>
                <c:pt idx="2793">
                  <c:v>94.5</c:v>
                </c:pt>
                <c:pt idx="2794">
                  <c:v>94.3</c:v>
                </c:pt>
                <c:pt idx="2795">
                  <c:v>94.2</c:v>
                </c:pt>
                <c:pt idx="2796">
                  <c:v>94</c:v>
                </c:pt>
                <c:pt idx="2797">
                  <c:v>93.9</c:v>
                </c:pt>
                <c:pt idx="2798">
                  <c:v>93.8</c:v>
                </c:pt>
                <c:pt idx="2799">
                  <c:v>93.7</c:v>
                </c:pt>
                <c:pt idx="2800">
                  <c:v>93.7</c:v>
                </c:pt>
                <c:pt idx="2801">
                  <c:v>93.7</c:v>
                </c:pt>
                <c:pt idx="2802">
                  <c:v>93.7</c:v>
                </c:pt>
                <c:pt idx="2803">
                  <c:v>93.7</c:v>
                </c:pt>
                <c:pt idx="2804">
                  <c:v>93.7</c:v>
                </c:pt>
                <c:pt idx="2805">
                  <c:v>93.7</c:v>
                </c:pt>
                <c:pt idx="2806">
                  <c:v>93.8</c:v>
                </c:pt>
                <c:pt idx="2807">
                  <c:v>93.9</c:v>
                </c:pt>
                <c:pt idx="2808">
                  <c:v>94</c:v>
                </c:pt>
                <c:pt idx="2809">
                  <c:v>94.2</c:v>
                </c:pt>
                <c:pt idx="2810">
                  <c:v>94.4</c:v>
                </c:pt>
                <c:pt idx="2811">
                  <c:v>94.6</c:v>
                </c:pt>
                <c:pt idx="2812">
                  <c:v>94.9</c:v>
                </c:pt>
                <c:pt idx="2813">
                  <c:v>95.1</c:v>
                </c:pt>
                <c:pt idx="2814">
                  <c:v>95.3</c:v>
                </c:pt>
                <c:pt idx="2815">
                  <c:v>95.5</c:v>
                </c:pt>
                <c:pt idx="2816">
                  <c:v>95.6</c:v>
                </c:pt>
                <c:pt idx="2817">
                  <c:v>95.7</c:v>
                </c:pt>
                <c:pt idx="2818">
                  <c:v>95.9</c:v>
                </c:pt>
                <c:pt idx="2819">
                  <c:v>95.9</c:v>
                </c:pt>
                <c:pt idx="2820">
                  <c:v>96</c:v>
                </c:pt>
                <c:pt idx="2821">
                  <c:v>96.1</c:v>
                </c:pt>
                <c:pt idx="2822">
                  <c:v>96.1</c:v>
                </c:pt>
                <c:pt idx="2823">
                  <c:v>96.1</c:v>
                </c:pt>
                <c:pt idx="2824">
                  <c:v>96</c:v>
                </c:pt>
                <c:pt idx="2825">
                  <c:v>95.8</c:v>
                </c:pt>
                <c:pt idx="2826">
                  <c:v>95.7</c:v>
                </c:pt>
                <c:pt idx="2827">
                  <c:v>95.5</c:v>
                </c:pt>
                <c:pt idx="2828">
                  <c:v>95.3</c:v>
                </c:pt>
                <c:pt idx="2829">
                  <c:v>95.1</c:v>
                </c:pt>
                <c:pt idx="2830">
                  <c:v>94.9</c:v>
                </c:pt>
                <c:pt idx="2831">
                  <c:v>94.8</c:v>
                </c:pt>
                <c:pt idx="2832">
                  <c:v>94.7</c:v>
                </c:pt>
                <c:pt idx="2833">
                  <c:v>94.5</c:v>
                </c:pt>
                <c:pt idx="2834">
                  <c:v>94.4</c:v>
                </c:pt>
                <c:pt idx="2835">
                  <c:v>94.3</c:v>
                </c:pt>
                <c:pt idx="2836">
                  <c:v>94.1</c:v>
                </c:pt>
                <c:pt idx="2837">
                  <c:v>94</c:v>
                </c:pt>
                <c:pt idx="2838">
                  <c:v>93.9</c:v>
                </c:pt>
                <c:pt idx="2839">
                  <c:v>93.8</c:v>
                </c:pt>
                <c:pt idx="2840">
                  <c:v>93.7</c:v>
                </c:pt>
                <c:pt idx="2841">
                  <c:v>93.7</c:v>
                </c:pt>
                <c:pt idx="2842">
                  <c:v>93.8</c:v>
                </c:pt>
                <c:pt idx="2843">
                  <c:v>93.9</c:v>
                </c:pt>
                <c:pt idx="2844">
                  <c:v>94</c:v>
                </c:pt>
                <c:pt idx="2845">
                  <c:v>94.1</c:v>
                </c:pt>
                <c:pt idx="2846">
                  <c:v>94.3</c:v>
                </c:pt>
                <c:pt idx="2847">
                  <c:v>94.5</c:v>
                </c:pt>
                <c:pt idx="2848">
                  <c:v>94.7</c:v>
                </c:pt>
                <c:pt idx="2849">
                  <c:v>94.8</c:v>
                </c:pt>
                <c:pt idx="2850">
                  <c:v>95</c:v>
                </c:pt>
                <c:pt idx="2851">
                  <c:v>95.1</c:v>
                </c:pt>
                <c:pt idx="2852">
                  <c:v>95.3</c:v>
                </c:pt>
                <c:pt idx="2853">
                  <c:v>95.5</c:v>
                </c:pt>
                <c:pt idx="2854">
                  <c:v>95.7</c:v>
                </c:pt>
                <c:pt idx="2855">
                  <c:v>95.9</c:v>
                </c:pt>
                <c:pt idx="2856">
                  <c:v>96.1</c:v>
                </c:pt>
                <c:pt idx="2857">
                  <c:v>96.3</c:v>
                </c:pt>
                <c:pt idx="2858">
                  <c:v>96.4</c:v>
                </c:pt>
                <c:pt idx="2859">
                  <c:v>96.4</c:v>
                </c:pt>
                <c:pt idx="2860">
                  <c:v>96.4</c:v>
                </c:pt>
                <c:pt idx="2861">
                  <c:v>96.4</c:v>
                </c:pt>
                <c:pt idx="2862">
                  <c:v>96.2</c:v>
                </c:pt>
                <c:pt idx="2863">
                  <c:v>96</c:v>
                </c:pt>
                <c:pt idx="2864">
                  <c:v>95.8</c:v>
                </c:pt>
                <c:pt idx="2865">
                  <c:v>95.6</c:v>
                </c:pt>
                <c:pt idx="2866">
                  <c:v>95.4</c:v>
                </c:pt>
                <c:pt idx="2867">
                  <c:v>95.2</c:v>
                </c:pt>
                <c:pt idx="2868">
                  <c:v>95.1</c:v>
                </c:pt>
                <c:pt idx="2869">
                  <c:v>94.9</c:v>
                </c:pt>
                <c:pt idx="2870">
                  <c:v>94.8</c:v>
                </c:pt>
                <c:pt idx="2871">
                  <c:v>94.8</c:v>
                </c:pt>
                <c:pt idx="2872">
                  <c:v>94.7</c:v>
                </c:pt>
                <c:pt idx="2873">
                  <c:v>94.6</c:v>
                </c:pt>
                <c:pt idx="2874">
                  <c:v>94.4</c:v>
                </c:pt>
                <c:pt idx="2875">
                  <c:v>94.2</c:v>
                </c:pt>
                <c:pt idx="2876">
                  <c:v>94.1</c:v>
                </c:pt>
                <c:pt idx="2877">
                  <c:v>94</c:v>
                </c:pt>
                <c:pt idx="2878">
                  <c:v>94</c:v>
                </c:pt>
                <c:pt idx="2879">
                  <c:v>94</c:v>
                </c:pt>
                <c:pt idx="2880">
                  <c:v>94</c:v>
                </c:pt>
                <c:pt idx="2881">
                  <c:v>94</c:v>
                </c:pt>
                <c:pt idx="2882">
                  <c:v>94.1</c:v>
                </c:pt>
                <c:pt idx="2883">
                  <c:v>94.2</c:v>
                </c:pt>
                <c:pt idx="2884">
                  <c:v>94.4</c:v>
                </c:pt>
                <c:pt idx="2885">
                  <c:v>94.6</c:v>
                </c:pt>
                <c:pt idx="2886">
                  <c:v>94.8</c:v>
                </c:pt>
                <c:pt idx="2887">
                  <c:v>95</c:v>
                </c:pt>
                <c:pt idx="2888">
                  <c:v>95.2</c:v>
                </c:pt>
                <c:pt idx="2889">
                  <c:v>95.4</c:v>
                </c:pt>
                <c:pt idx="2890">
                  <c:v>95.7</c:v>
                </c:pt>
                <c:pt idx="2891">
                  <c:v>95.9</c:v>
                </c:pt>
                <c:pt idx="2892">
                  <c:v>96.1</c:v>
                </c:pt>
                <c:pt idx="2893">
                  <c:v>96.3</c:v>
                </c:pt>
                <c:pt idx="2894">
                  <c:v>96.4</c:v>
                </c:pt>
                <c:pt idx="2895">
                  <c:v>96.5</c:v>
                </c:pt>
                <c:pt idx="2896">
                  <c:v>96.5</c:v>
                </c:pt>
                <c:pt idx="2897">
                  <c:v>96.5</c:v>
                </c:pt>
                <c:pt idx="2898">
                  <c:v>96.4</c:v>
                </c:pt>
                <c:pt idx="2899">
                  <c:v>96.3</c:v>
                </c:pt>
                <c:pt idx="2900">
                  <c:v>96.2</c:v>
                </c:pt>
                <c:pt idx="2901">
                  <c:v>96.1</c:v>
                </c:pt>
                <c:pt idx="2902">
                  <c:v>96</c:v>
                </c:pt>
                <c:pt idx="2903">
                  <c:v>95.9</c:v>
                </c:pt>
                <c:pt idx="2904">
                  <c:v>95.8</c:v>
                </c:pt>
                <c:pt idx="2905">
                  <c:v>95.7</c:v>
                </c:pt>
                <c:pt idx="2906">
                  <c:v>95.6</c:v>
                </c:pt>
                <c:pt idx="2907">
                  <c:v>95.4</c:v>
                </c:pt>
                <c:pt idx="2908">
                  <c:v>95.2</c:v>
                </c:pt>
                <c:pt idx="2909">
                  <c:v>94.9</c:v>
                </c:pt>
                <c:pt idx="2910">
                  <c:v>94.7</c:v>
                </c:pt>
                <c:pt idx="2911">
                  <c:v>94.5</c:v>
                </c:pt>
                <c:pt idx="2912">
                  <c:v>94.3</c:v>
                </c:pt>
                <c:pt idx="2913">
                  <c:v>94.2</c:v>
                </c:pt>
                <c:pt idx="2914">
                  <c:v>94.1</c:v>
                </c:pt>
                <c:pt idx="2915">
                  <c:v>94.1</c:v>
                </c:pt>
                <c:pt idx="2916">
                  <c:v>94.1</c:v>
                </c:pt>
                <c:pt idx="2917">
                  <c:v>94.1</c:v>
                </c:pt>
                <c:pt idx="2918">
                  <c:v>94.2</c:v>
                </c:pt>
                <c:pt idx="2919">
                  <c:v>94.3</c:v>
                </c:pt>
                <c:pt idx="2920">
                  <c:v>94.4</c:v>
                </c:pt>
                <c:pt idx="2921">
                  <c:v>94.6</c:v>
                </c:pt>
                <c:pt idx="2922">
                  <c:v>94.7</c:v>
                </c:pt>
                <c:pt idx="2923">
                  <c:v>94.9</c:v>
                </c:pt>
                <c:pt idx="2924">
                  <c:v>95.1</c:v>
                </c:pt>
                <c:pt idx="2925">
                  <c:v>95.2</c:v>
                </c:pt>
                <c:pt idx="2926">
                  <c:v>95.4</c:v>
                </c:pt>
                <c:pt idx="2927">
                  <c:v>95.6</c:v>
                </c:pt>
                <c:pt idx="2928">
                  <c:v>95.7</c:v>
                </c:pt>
                <c:pt idx="2929">
                  <c:v>95.9</c:v>
                </c:pt>
                <c:pt idx="2930">
                  <c:v>96.1</c:v>
                </c:pt>
                <c:pt idx="2931">
                  <c:v>96.2</c:v>
                </c:pt>
                <c:pt idx="2932">
                  <c:v>96.4</c:v>
                </c:pt>
                <c:pt idx="2933">
                  <c:v>96.5</c:v>
                </c:pt>
                <c:pt idx="2934">
                  <c:v>96.6</c:v>
                </c:pt>
                <c:pt idx="2935">
                  <c:v>96.7</c:v>
                </c:pt>
                <c:pt idx="2936">
                  <c:v>96.7</c:v>
                </c:pt>
                <c:pt idx="2937">
                  <c:v>96.8</c:v>
                </c:pt>
                <c:pt idx="2938">
                  <c:v>96.7</c:v>
                </c:pt>
                <c:pt idx="2939">
                  <c:v>96.6</c:v>
                </c:pt>
                <c:pt idx="2940">
                  <c:v>96.5</c:v>
                </c:pt>
                <c:pt idx="2941">
                  <c:v>96.4</c:v>
                </c:pt>
                <c:pt idx="2942">
                  <c:v>96.2</c:v>
                </c:pt>
                <c:pt idx="2943">
                  <c:v>95.9</c:v>
                </c:pt>
                <c:pt idx="2944">
                  <c:v>95.7</c:v>
                </c:pt>
                <c:pt idx="2945">
                  <c:v>95.4</c:v>
                </c:pt>
                <c:pt idx="2946">
                  <c:v>95.1</c:v>
                </c:pt>
                <c:pt idx="2947">
                  <c:v>94.9</c:v>
                </c:pt>
                <c:pt idx="2948">
                  <c:v>94.7</c:v>
                </c:pt>
                <c:pt idx="2949">
                  <c:v>94.6</c:v>
                </c:pt>
                <c:pt idx="2950">
                  <c:v>94.5</c:v>
                </c:pt>
                <c:pt idx="2951">
                  <c:v>94.4</c:v>
                </c:pt>
                <c:pt idx="2952">
                  <c:v>94.4</c:v>
                </c:pt>
                <c:pt idx="2953">
                  <c:v>94.5</c:v>
                </c:pt>
                <c:pt idx="2954">
                  <c:v>94.5</c:v>
                </c:pt>
                <c:pt idx="2955">
                  <c:v>94.6</c:v>
                </c:pt>
                <c:pt idx="2956">
                  <c:v>94.6</c:v>
                </c:pt>
                <c:pt idx="2957">
                  <c:v>94.6</c:v>
                </c:pt>
                <c:pt idx="2958">
                  <c:v>94.7</c:v>
                </c:pt>
                <c:pt idx="2959">
                  <c:v>94.8</c:v>
                </c:pt>
                <c:pt idx="2960">
                  <c:v>94.9</c:v>
                </c:pt>
                <c:pt idx="2961">
                  <c:v>95.1</c:v>
                </c:pt>
                <c:pt idx="2962">
                  <c:v>95.2</c:v>
                </c:pt>
                <c:pt idx="2963">
                  <c:v>95.4</c:v>
                </c:pt>
                <c:pt idx="2964">
                  <c:v>95.5</c:v>
                </c:pt>
                <c:pt idx="2965">
                  <c:v>95.7</c:v>
                </c:pt>
                <c:pt idx="2966">
                  <c:v>95.8</c:v>
                </c:pt>
                <c:pt idx="2967">
                  <c:v>96.1</c:v>
                </c:pt>
                <c:pt idx="2968">
                  <c:v>96.3</c:v>
                </c:pt>
                <c:pt idx="2969">
                  <c:v>96.4</c:v>
                </c:pt>
                <c:pt idx="2970">
                  <c:v>96.6</c:v>
                </c:pt>
                <c:pt idx="2971">
                  <c:v>96.8</c:v>
                </c:pt>
                <c:pt idx="2972">
                  <c:v>96.9</c:v>
                </c:pt>
                <c:pt idx="2973">
                  <c:v>97</c:v>
                </c:pt>
                <c:pt idx="2974">
                  <c:v>97</c:v>
                </c:pt>
                <c:pt idx="2975">
                  <c:v>96.9</c:v>
                </c:pt>
                <c:pt idx="2976">
                  <c:v>96.9</c:v>
                </c:pt>
                <c:pt idx="2977">
                  <c:v>96.7</c:v>
                </c:pt>
                <c:pt idx="2978">
                  <c:v>96.6</c:v>
                </c:pt>
                <c:pt idx="2979">
                  <c:v>96.4</c:v>
                </c:pt>
                <c:pt idx="2980">
                  <c:v>96.1</c:v>
                </c:pt>
                <c:pt idx="2981">
                  <c:v>95.9</c:v>
                </c:pt>
                <c:pt idx="2982">
                  <c:v>95.7</c:v>
                </c:pt>
                <c:pt idx="2983">
                  <c:v>95.5</c:v>
                </c:pt>
                <c:pt idx="2984">
                  <c:v>95.3</c:v>
                </c:pt>
                <c:pt idx="2985">
                  <c:v>95.1</c:v>
                </c:pt>
                <c:pt idx="2986">
                  <c:v>95</c:v>
                </c:pt>
                <c:pt idx="2987">
                  <c:v>94.9</c:v>
                </c:pt>
                <c:pt idx="2988">
                  <c:v>94.9</c:v>
                </c:pt>
                <c:pt idx="2989">
                  <c:v>94.8</c:v>
                </c:pt>
                <c:pt idx="2990">
                  <c:v>94.8</c:v>
                </c:pt>
                <c:pt idx="2991">
                  <c:v>94.7</c:v>
                </c:pt>
                <c:pt idx="2992">
                  <c:v>94.7</c:v>
                </c:pt>
                <c:pt idx="2993">
                  <c:v>94.7</c:v>
                </c:pt>
                <c:pt idx="2994">
                  <c:v>94.7</c:v>
                </c:pt>
                <c:pt idx="2995">
                  <c:v>94.7</c:v>
                </c:pt>
                <c:pt idx="2996">
                  <c:v>94.7</c:v>
                </c:pt>
                <c:pt idx="2997">
                  <c:v>94.8</c:v>
                </c:pt>
                <c:pt idx="2998">
                  <c:v>94.9</c:v>
                </c:pt>
                <c:pt idx="2999">
                  <c:v>95.1</c:v>
                </c:pt>
                <c:pt idx="3000">
                  <c:v>95.3</c:v>
                </c:pt>
                <c:pt idx="3001">
                  <c:v>95.6</c:v>
                </c:pt>
                <c:pt idx="3002">
                  <c:v>95.8</c:v>
                </c:pt>
                <c:pt idx="3003">
                  <c:v>96.1</c:v>
                </c:pt>
                <c:pt idx="3004">
                  <c:v>96.3</c:v>
                </c:pt>
                <c:pt idx="3005">
                  <c:v>96.5</c:v>
                </c:pt>
                <c:pt idx="3006">
                  <c:v>96.7</c:v>
                </c:pt>
                <c:pt idx="3007">
                  <c:v>96.8</c:v>
                </c:pt>
                <c:pt idx="3008">
                  <c:v>96.9</c:v>
                </c:pt>
                <c:pt idx="3009">
                  <c:v>97</c:v>
                </c:pt>
                <c:pt idx="3010">
                  <c:v>97</c:v>
                </c:pt>
                <c:pt idx="3011">
                  <c:v>97</c:v>
                </c:pt>
                <c:pt idx="3012">
                  <c:v>97</c:v>
                </c:pt>
                <c:pt idx="3013">
                  <c:v>97</c:v>
                </c:pt>
                <c:pt idx="3014">
                  <c:v>96.9</c:v>
                </c:pt>
                <c:pt idx="3015">
                  <c:v>96.8</c:v>
                </c:pt>
                <c:pt idx="3016">
                  <c:v>96.7</c:v>
                </c:pt>
                <c:pt idx="3017">
                  <c:v>96.6</c:v>
                </c:pt>
                <c:pt idx="3018">
                  <c:v>96.4</c:v>
                </c:pt>
                <c:pt idx="3019">
                  <c:v>96.3</c:v>
                </c:pt>
                <c:pt idx="3020">
                  <c:v>96.1</c:v>
                </c:pt>
                <c:pt idx="3021">
                  <c:v>95.9</c:v>
                </c:pt>
                <c:pt idx="3022">
                  <c:v>95.7</c:v>
                </c:pt>
                <c:pt idx="3023">
                  <c:v>95.5</c:v>
                </c:pt>
                <c:pt idx="3024">
                  <c:v>95.3</c:v>
                </c:pt>
                <c:pt idx="3025">
                  <c:v>95.2</c:v>
                </c:pt>
                <c:pt idx="3026">
                  <c:v>95</c:v>
                </c:pt>
                <c:pt idx="3027">
                  <c:v>94.9</c:v>
                </c:pt>
                <c:pt idx="3028">
                  <c:v>94.9</c:v>
                </c:pt>
                <c:pt idx="3029">
                  <c:v>94.8</c:v>
                </c:pt>
                <c:pt idx="3030">
                  <c:v>94.7</c:v>
                </c:pt>
                <c:pt idx="3031">
                  <c:v>94.7</c:v>
                </c:pt>
                <c:pt idx="3032">
                  <c:v>94.8</c:v>
                </c:pt>
                <c:pt idx="3033">
                  <c:v>94.9</c:v>
                </c:pt>
                <c:pt idx="3034">
                  <c:v>95.1</c:v>
                </c:pt>
                <c:pt idx="3035">
                  <c:v>95.3</c:v>
                </c:pt>
                <c:pt idx="3036">
                  <c:v>95.5</c:v>
                </c:pt>
                <c:pt idx="3037">
                  <c:v>95.7</c:v>
                </c:pt>
                <c:pt idx="3038">
                  <c:v>95.8</c:v>
                </c:pt>
                <c:pt idx="3039">
                  <c:v>95.9</c:v>
                </c:pt>
                <c:pt idx="3040">
                  <c:v>96</c:v>
                </c:pt>
                <c:pt idx="3041">
                  <c:v>96.1</c:v>
                </c:pt>
                <c:pt idx="3042">
                  <c:v>96.3</c:v>
                </c:pt>
                <c:pt idx="3043">
                  <c:v>96.4</c:v>
                </c:pt>
                <c:pt idx="3044">
                  <c:v>96.6</c:v>
                </c:pt>
                <c:pt idx="3045">
                  <c:v>96.7</c:v>
                </c:pt>
                <c:pt idx="3046">
                  <c:v>96.9</c:v>
                </c:pt>
                <c:pt idx="3047">
                  <c:v>97.1</c:v>
                </c:pt>
                <c:pt idx="3048">
                  <c:v>97.2</c:v>
                </c:pt>
                <c:pt idx="3049">
                  <c:v>97.3</c:v>
                </c:pt>
                <c:pt idx="3050">
                  <c:v>97.4</c:v>
                </c:pt>
                <c:pt idx="3051">
                  <c:v>97.4</c:v>
                </c:pt>
                <c:pt idx="3052">
                  <c:v>97.3</c:v>
                </c:pt>
                <c:pt idx="3053">
                  <c:v>97.2</c:v>
                </c:pt>
                <c:pt idx="3054">
                  <c:v>97.1</c:v>
                </c:pt>
                <c:pt idx="3055">
                  <c:v>96.9</c:v>
                </c:pt>
                <c:pt idx="3056">
                  <c:v>96.7</c:v>
                </c:pt>
                <c:pt idx="3057">
                  <c:v>96.4</c:v>
                </c:pt>
                <c:pt idx="3058">
                  <c:v>96.2</c:v>
                </c:pt>
                <c:pt idx="3059">
                  <c:v>96</c:v>
                </c:pt>
                <c:pt idx="3060">
                  <c:v>95.7</c:v>
                </c:pt>
                <c:pt idx="3061">
                  <c:v>95.6</c:v>
                </c:pt>
                <c:pt idx="3062">
                  <c:v>95.4</c:v>
                </c:pt>
                <c:pt idx="3063">
                  <c:v>95.2</c:v>
                </c:pt>
                <c:pt idx="3064">
                  <c:v>95.1</c:v>
                </c:pt>
                <c:pt idx="3065">
                  <c:v>95.1</c:v>
                </c:pt>
                <c:pt idx="3066">
                  <c:v>95.1</c:v>
                </c:pt>
                <c:pt idx="3067">
                  <c:v>95.1</c:v>
                </c:pt>
                <c:pt idx="3068">
                  <c:v>95.1</c:v>
                </c:pt>
                <c:pt idx="3069">
                  <c:v>95</c:v>
                </c:pt>
                <c:pt idx="3070">
                  <c:v>95.1</c:v>
                </c:pt>
                <c:pt idx="3071">
                  <c:v>95.1</c:v>
                </c:pt>
                <c:pt idx="3072">
                  <c:v>95.1</c:v>
                </c:pt>
                <c:pt idx="3073">
                  <c:v>95.3</c:v>
                </c:pt>
                <c:pt idx="3074">
                  <c:v>95.4</c:v>
                </c:pt>
                <c:pt idx="3075">
                  <c:v>95.6</c:v>
                </c:pt>
                <c:pt idx="3076">
                  <c:v>95.8</c:v>
                </c:pt>
                <c:pt idx="3077">
                  <c:v>96.1</c:v>
                </c:pt>
                <c:pt idx="3078">
                  <c:v>96.3</c:v>
                </c:pt>
                <c:pt idx="3079">
                  <c:v>96.5</c:v>
                </c:pt>
                <c:pt idx="3080">
                  <c:v>96.7</c:v>
                </c:pt>
                <c:pt idx="3081">
                  <c:v>96.9</c:v>
                </c:pt>
                <c:pt idx="3082">
                  <c:v>97</c:v>
                </c:pt>
                <c:pt idx="3083">
                  <c:v>97.1</c:v>
                </c:pt>
                <c:pt idx="3084">
                  <c:v>97.2</c:v>
                </c:pt>
                <c:pt idx="3085">
                  <c:v>97.3</c:v>
                </c:pt>
                <c:pt idx="3086">
                  <c:v>97.3</c:v>
                </c:pt>
                <c:pt idx="3087">
                  <c:v>97.4</c:v>
                </c:pt>
                <c:pt idx="3088">
                  <c:v>97.4</c:v>
                </c:pt>
                <c:pt idx="3089">
                  <c:v>97.4</c:v>
                </c:pt>
                <c:pt idx="3090">
                  <c:v>97.3</c:v>
                </c:pt>
                <c:pt idx="3091">
                  <c:v>97.2</c:v>
                </c:pt>
                <c:pt idx="3092">
                  <c:v>97.1</c:v>
                </c:pt>
                <c:pt idx="3093">
                  <c:v>97</c:v>
                </c:pt>
                <c:pt idx="3094">
                  <c:v>96.9</c:v>
                </c:pt>
                <c:pt idx="3095">
                  <c:v>96.7</c:v>
                </c:pt>
                <c:pt idx="3096">
                  <c:v>96.4</c:v>
                </c:pt>
                <c:pt idx="3097">
                  <c:v>96.3</c:v>
                </c:pt>
                <c:pt idx="3098">
                  <c:v>96.1</c:v>
                </c:pt>
                <c:pt idx="3099">
                  <c:v>95.9</c:v>
                </c:pt>
                <c:pt idx="3100">
                  <c:v>95.7</c:v>
                </c:pt>
                <c:pt idx="3101">
                  <c:v>95.6</c:v>
                </c:pt>
                <c:pt idx="3102">
                  <c:v>95.4</c:v>
                </c:pt>
                <c:pt idx="3103">
                  <c:v>95.3</c:v>
                </c:pt>
                <c:pt idx="3104">
                  <c:v>95.2</c:v>
                </c:pt>
                <c:pt idx="3105">
                  <c:v>95.1</c:v>
                </c:pt>
                <c:pt idx="3106">
                  <c:v>95.1</c:v>
                </c:pt>
                <c:pt idx="3107">
                  <c:v>95.1</c:v>
                </c:pt>
                <c:pt idx="3108">
                  <c:v>95.2</c:v>
                </c:pt>
                <c:pt idx="3109">
                  <c:v>95.3</c:v>
                </c:pt>
                <c:pt idx="3110">
                  <c:v>95.5</c:v>
                </c:pt>
                <c:pt idx="3111">
                  <c:v>95.6</c:v>
                </c:pt>
                <c:pt idx="3112">
                  <c:v>95.7</c:v>
                </c:pt>
                <c:pt idx="3113">
                  <c:v>95.9</c:v>
                </c:pt>
                <c:pt idx="3114">
                  <c:v>96.2</c:v>
                </c:pt>
                <c:pt idx="3115">
                  <c:v>96.3</c:v>
                </c:pt>
                <c:pt idx="3116">
                  <c:v>96.5</c:v>
                </c:pt>
                <c:pt idx="3117">
                  <c:v>96.6</c:v>
                </c:pt>
                <c:pt idx="3118">
                  <c:v>96.8</c:v>
                </c:pt>
                <c:pt idx="3119">
                  <c:v>97</c:v>
                </c:pt>
                <c:pt idx="3120">
                  <c:v>97.1</c:v>
                </c:pt>
                <c:pt idx="3121">
                  <c:v>97.2</c:v>
                </c:pt>
                <c:pt idx="3122">
                  <c:v>97.3</c:v>
                </c:pt>
                <c:pt idx="3123">
                  <c:v>97.5</c:v>
                </c:pt>
                <c:pt idx="3124">
                  <c:v>97.6</c:v>
                </c:pt>
                <c:pt idx="3125">
                  <c:v>97.6</c:v>
                </c:pt>
                <c:pt idx="3126">
                  <c:v>97.7</c:v>
                </c:pt>
                <c:pt idx="3127">
                  <c:v>97.7</c:v>
                </c:pt>
                <c:pt idx="3128">
                  <c:v>97.7</c:v>
                </c:pt>
                <c:pt idx="3129">
                  <c:v>97.6</c:v>
                </c:pt>
                <c:pt idx="3130">
                  <c:v>97.4</c:v>
                </c:pt>
                <c:pt idx="3131">
                  <c:v>97.3</c:v>
                </c:pt>
                <c:pt idx="3132">
                  <c:v>97.1</c:v>
                </c:pt>
                <c:pt idx="3133">
                  <c:v>96.9</c:v>
                </c:pt>
                <c:pt idx="3134">
                  <c:v>96.6</c:v>
                </c:pt>
                <c:pt idx="3135">
                  <c:v>96.4</c:v>
                </c:pt>
                <c:pt idx="3136">
                  <c:v>96.1</c:v>
                </c:pt>
                <c:pt idx="3137">
                  <c:v>95.9</c:v>
                </c:pt>
                <c:pt idx="3138">
                  <c:v>95.7</c:v>
                </c:pt>
                <c:pt idx="3139">
                  <c:v>95.6</c:v>
                </c:pt>
                <c:pt idx="3140">
                  <c:v>95.6</c:v>
                </c:pt>
                <c:pt idx="3141">
                  <c:v>95.5</c:v>
                </c:pt>
                <c:pt idx="3142">
                  <c:v>95.5</c:v>
                </c:pt>
                <c:pt idx="3143">
                  <c:v>95.4</c:v>
                </c:pt>
                <c:pt idx="3144">
                  <c:v>95.5</c:v>
                </c:pt>
                <c:pt idx="3145">
                  <c:v>95.5</c:v>
                </c:pt>
                <c:pt idx="3146">
                  <c:v>95.5</c:v>
                </c:pt>
                <c:pt idx="3147">
                  <c:v>95.6</c:v>
                </c:pt>
                <c:pt idx="3148">
                  <c:v>95.6</c:v>
                </c:pt>
                <c:pt idx="3149">
                  <c:v>95.7</c:v>
                </c:pt>
                <c:pt idx="3150">
                  <c:v>95.9</c:v>
                </c:pt>
                <c:pt idx="3151">
                  <c:v>96</c:v>
                </c:pt>
                <c:pt idx="3152">
                  <c:v>96.2</c:v>
                </c:pt>
                <c:pt idx="3153">
                  <c:v>96.4</c:v>
                </c:pt>
                <c:pt idx="3154">
                  <c:v>96.6</c:v>
                </c:pt>
                <c:pt idx="3155">
                  <c:v>96.8</c:v>
                </c:pt>
                <c:pt idx="3156">
                  <c:v>97</c:v>
                </c:pt>
                <c:pt idx="3157">
                  <c:v>97.2</c:v>
                </c:pt>
                <c:pt idx="3158">
                  <c:v>97.4</c:v>
                </c:pt>
                <c:pt idx="3159">
                  <c:v>97.6</c:v>
                </c:pt>
                <c:pt idx="3160">
                  <c:v>97.7</c:v>
                </c:pt>
                <c:pt idx="3161">
                  <c:v>97.8</c:v>
                </c:pt>
                <c:pt idx="3162">
                  <c:v>97.9</c:v>
                </c:pt>
                <c:pt idx="3163">
                  <c:v>97.9</c:v>
                </c:pt>
                <c:pt idx="3164">
                  <c:v>97.9</c:v>
                </c:pt>
                <c:pt idx="3165">
                  <c:v>97.8</c:v>
                </c:pt>
                <c:pt idx="3166">
                  <c:v>97.7</c:v>
                </c:pt>
                <c:pt idx="3167">
                  <c:v>97.6</c:v>
                </c:pt>
                <c:pt idx="3168">
                  <c:v>97.5</c:v>
                </c:pt>
                <c:pt idx="3169">
                  <c:v>97.4</c:v>
                </c:pt>
                <c:pt idx="3170">
                  <c:v>97.2</c:v>
                </c:pt>
                <c:pt idx="3171">
                  <c:v>97.1</c:v>
                </c:pt>
                <c:pt idx="3172">
                  <c:v>96.9</c:v>
                </c:pt>
                <c:pt idx="3173">
                  <c:v>96.7</c:v>
                </c:pt>
                <c:pt idx="3174">
                  <c:v>96.5</c:v>
                </c:pt>
                <c:pt idx="3175">
                  <c:v>96.3</c:v>
                </c:pt>
                <c:pt idx="3176">
                  <c:v>96.1</c:v>
                </c:pt>
                <c:pt idx="3177">
                  <c:v>96</c:v>
                </c:pt>
                <c:pt idx="3178">
                  <c:v>95.8</c:v>
                </c:pt>
                <c:pt idx="3179">
                  <c:v>95.7</c:v>
                </c:pt>
                <c:pt idx="3180">
                  <c:v>95.7</c:v>
                </c:pt>
                <c:pt idx="3181">
                  <c:v>95.6</c:v>
                </c:pt>
                <c:pt idx="3182">
                  <c:v>95.5</c:v>
                </c:pt>
                <c:pt idx="3183">
                  <c:v>95.6</c:v>
                </c:pt>
                <c:pt idx="3184">
                  <c:v>95.6</c:v>
                </c:pt>
                <c:pt idx="3185">
                  <c:v>95.7</c:v>
                </c:pt>
                <c:pt idx="3186">
                  <c:v>95.7</c:v>
                </c:pt>
                <c:pt idx="3187">
                  <c:v>95.9</c:v>
                </c:pt>
                <c:pt idx="3188">
                  <c:v>96.1</c:v>
                </c:pt>
                <c:pt idx="3189">
                  <c:v>96.3</c:v>
                </c:pt>
                <c:pt idx="3190">
                  <c:v>96.5</c:v>
                </c:pt>
                <c:pt idx="3191">
                  <c:v>96.7</c:v>
                </c:pt>
                <c:pt idx="3192">
                  <c:v>96.9</c:v>
                </c:pt>
                <c:pt idx="3193">
                  <c:v>97.1</c:v>
                </c:pt>
                <c:pt idx="3194">
                  <c:v>97.2</c:v>
                </c:pt>
                <c:pt idx="3195">
                  <c:v>97.4</c:v>
                </c:pt>
                <c:pt idx="3196">
                  <c:v>97.6</c:v>
                </c:pt>
                <c:pt idx="3197">
                  <c:v>97.7</c:v>
                </c:pt>
                <c:pt idx="3198">
                  <c:v>97.9</c:v>
                </c:pt>
                <c:pt idx="3199">
                  <c:v>97.9</c:v>
                </c:pt>
                <c:pt idx="3200">
                  <c:v>98</c:v>
                </c:pt>
                <c:pt idx="3201">
                  <c:v>98</c:v>
                </c:pt>
                <c:pt idx="3202">
                  <c:v>98</c:v>
                </c:pt>
                <c:pt idx="3203">
                  <c:v>98</c:v>
                </c:pt>
                <c:pt idx="3204">
                  <c:v>98</c:v>
                </c:pt>
                <c:pt idx="3205">
                  <c:v>97.9</c:v>
                </c:pt>
                <c:pt idx="3206">
                  <c:v>97.8</c:v>
                </c:pt>
                <c:pt idx="3207">
                  <c:v>97.7</c:v>
                </c:pt>
                <c:pt idx="3208">
                  <c:v>97.5</c:v>
                </c:pt>
                <c:pt idx="3209">
                  <c:v>97.3</c:v>
                </c:pt>
                <c:pt idx="3210">
                  <c:v>97.1</c:v>
                </c:pt>
                <c:pt idx="3211">
                  <c:v>96.8</c:v>
                </c:pt>
                <c:pt idx="3212">
                  <c:v>96.6</c:v>
                </c:pt>
                <c:pt idx="3213">
                  <c:v>96.4</c:v>
                </c:pt>
                <c:pt idx="3214">
                  <c:v>96.2</c:v>
                </c:pt>
                <c:pt idx="3215">
                  <c:v>96.1</c:v>
                </c:pt>
                <c:pt idx="3216">
                  <c:v>95.9</c:v>
                </c:pt>
                <c:pt idx="3217">
                  <c:v>95.9</c:v>
                </c:pt>
                <c:pt idx="3218">
                  <c:v>95.8</c:v>
                </c:pt>
                <c:pt idx="3219">
                  <c:v>95.8</c:v>
                </c:pt>
                <c:pt idx="3220">
                  <c:v>95.9</c:v>
                </c:pt>
                <c:pt idx="3221">
                  <c:v>95.9</c:v>
                </c:pt>
                <c:pt idx="3222">
                  <c:v>95.9</c:v>
                </c:pt>
                <c:pt idx="3223">
                  <c:v>96</c:v>
                </c:pt>
                <c:pt idx="3224">
                  <c:v>96</c:v>
                </c:pt>
                <c:pt idx="3225">
                  <c:v>96.2</c:v>
                </c:pt>
                <c:pt idx="3226">
                  <c:v>96.3</c:v>
                </c:pt>
                <c:pt idx="3227">
                  <c:v>96.4</c:v>
                </c:pt>
                <c:pt idx="3228">
                  <c:v>96.6</c:v>
                </c:pt>
                <c:pt idx="3229">
                  <c:v>96.8</c:v>
                </c:pt>
                <c:pt idx="3230">
                  <c:v>97</c:v>
                </c:pt>
                <c:pt idx="3231">
                  <c:v>97.2</c:v>
                </c:pt>
                <c:pt idx="3232">
                  <c:v>97.4</c:v>
                </c:pt>
                <c:pt idx="3233">
                  <c:v>97.6</c:v>
                </c:pt>
                <c:pt idx="3234">
                  <c:v>97.8</c:v>
                </c:pt>
                <c:pt idx="3235">
                  <c:v>97.9</c:v>
                </c:pt>
                <c:pt idx="3236">
                  <c:v>98</c:v>
                </c:pt>
                <c:pt idx="3237">
                  <c:v>98.1</c:v>
                </c:pt>
                <c:pt idx="3238">
                  <c:v>98.2</c:v>
                </c:pt>
                <c:pt idx="3239">
                  <c:v>98.3</c:v>
                </c:pt>
                <c:pt idx="3240">
                  <c:v>98.3</c:v>
                </c:pt>
                <c:pt idx="3241">
                  <c:v>98.3</c:v>
                </c:pt>
                <c:pt idx="3242">
                  <c:v>98.2</c:v>
                </c:pt>
                <c:pt idx="3243">
                  <c:v>98.1</c:v>
                </c:pt>
                <c:pt idx="3244">
                  <c:v>98</c:v>
                </c:pt>
                <c:pt idx="3245">
                  <c:v>97.9</c:v>
                </c:pt>
                <c:pt idx="3246">
                  <c:v>97.7</c:v>
                </c:pt>
                <c:pt idx="3247">
                  <c:v>97.5</c:v>
                </c:pt>
                <c:pt idx="3248">
                  <c:v>97.2</c:v>
                </c:pt>
                <c:pt idx="3249">
                  <c:v>97</c:v>
                </c:pt>
                <c:pt idx="3250">
                  <c:v>96.8</c:v>
                </c:pt>
                <c:pt idx="3251">
                  <c:v>96.6</c:v>
                </c:pt>
                <c:pt idx="3252">
                  <c:v>96.4</c:v>
                </c:pt>
                <c:pt idx="3253">
                  <c:v>96.3</c:v>
                </c:pt>
                <c:pt idx="3254">
                  <c:v>96.2</c:v>
                </c:pt>
                <c:pt idx="3255">
                  <c:v>96.2</c:v>
                </c:pt>
                <c:pt idx="3256">
                  <c:v>96.1</c:v>
                </c:pt>
                <c:pt idx="3257">
                  <c:v>96</c:v>
                </c:pt>
                <c:pt idx="3258">
                  <c:v>96</c:v>
                </c:pt>
                <c:pt idx="3259">
                  <c:v>96</c:v>
                </c:pt>
                <c:pt idx="3260">
                  <c:v>96</c:v>
                </c:pt>
                <c:pt idx="3261">
                  <c:v>96.1</c:v>
                </c:pt>
                <c:pt idx="3262">
                  <c:v>96.2</c:v>
                </c:pt>
                <c:pt idx="3263">
                  <c:v>96.4</c:v>
                </c:pt>
                <c:pt idx="3264">
                  <c:v>96.5</c:v>
                </c:pt>
                <c:pt idx="3265">
                  <c:v>96.6</c:v>
                </c:pt>
                <c:pt idx="3266">
                  <c:v>96.8</c:v>
                </c:pt>
                <c:pt idx="3267">
                  <c:v>97.1</c:v>
                </c:pt>
                <c:pt idx="3268">
                  <c:v>97.2</c:v>
                </c:pt>
                <c:pt idx="3269">
                  <c:v>97.4</c:v>
                </c:pt>
                <c:pt idx="3270">
                  <c:v>97.7</c:v>
                </c:pt>
                <c:pt idx="3271">
                  <c:v>97.8</c:v>
                </c:pt>
                <c:pt idx="3272">
                  <c:v>98</c:v>
                </c:pt>
                <c:pt idx="3273">
                  <c:v>98</c:v>
                </c:pt>
                <c:pt idx="3274">
                  <c:v>98.2</c:v>
                </c:pt>
                <c:pt idx="3275">
                  <c:v>98.3</c:v>
                </c:pt>
                <c:pt idx="3276">
                  <c:v>98.5</c:v>
                </c:pt>
                <c:pt idx="3277">
                  <c:v>98.6</c:v>
                </c:pt>
                <c:pt idx="3278">
                  <c:v>98.6</c:v>
                </c:pt>
                <c:pt idx="3279">
                  <c:v>98.5</c:v>
                </c:pt>
                <c:pt idx="3280">
                  <c:v>98.4</c:v>
                </c:pt>
                <c:pt idx="3281">
                  <c:v>98.2</c:v>
                </c:pt>
                <c:pt idx="3282">
                  <c:v>98.1</c:v>
                </c:pt>
                <c:pt idx="3283">
                  <c:v>97.9</c:v>
                </c:pt>
                <c:pt idx="3284">
                  <c:v>97.9</c:v>
                </c:pt>
                <c:pt idx="3285">
                  <c:v>97.7</c:v>
                </c:pt>
                <c:pt idx="3286">
                  <c:v>97.5</c:v>
                </c:pt>
                <c:pt idx="3287">
                  <c:v>97.2</c:v>
                </c:pt>
                <c:pt idx="3288">
                  <c:v>96.9</c:v>
                </c:pt>
                <c:pt idx="3289">
                  <c:v>96.7</c:v>
                </c:pt>
                <c:pt idx="3290">
                  <c:v>96.5</c:v>
                </c:pt>
                <c:pt idx="3291">
                  <c:v>96.3</c:v>
                </c:pt>
                <c:pt idx="3292">
                  <c:v>96.2</c:v>
                </c:pt>
                <c:pt idx="3293">
                  <c:v>96.2</c:v>
                </c:pt>
                <c:pt idx="3294">
                  <c:v>96.2</c:v>
                </c:pt>
                <c:pt idx="3295">
                  <c:v>96.2</c:v>
                </c:pt>
                <c:pt idx="3296">
                  <c:v>96.3</c:v>
                </c:pt>
                <c:pt idx="3297">
                  <c:v>96.4</c:v>
                </c:pt>
                <c:pt idx="3298">
                  <c:v>96.4</c:v>
                </c:pt>
                <c:pt idx="3299">
                  <c:v>96.5</c:v>
                </c:pt>
                <c:pt idx="3300">
                  <c:v>96.6</c:v>
                </c:pt>
                <c:pt idx="3301">
                  <c:v>96.7</c:v>
                </c:pt>
                <c:pt idx="3302">
                  <c:v>96.8</c:v>
                </c:pt>
                <c:pt idx="3303">
                  <c:v>96.9</c:v>
                </c:pt>
                <c:pt idx="3304">
                  <c:v>97</c:v>
                </c:pt>
                <c:pt idx="3305">
                  <c:v>97.1</c:v>
                </c:pt>
                <c:pt idx="3306">
                  <c:v>97.2</c:v>
                </c:pt>
                <c:pt idx="3307">
                  <c:v>97.4</c:v>
                </c:pt>
                <c:pt idx="3308">
                  <c:v>97.7</c:v>
                </c:pt>
                <c:pt idx="3309">
                  <c:v>97.9</c:v>
                </c:pt>
                <c:pt idx="3310">
                  <c:v>98</c:v>
                </c:pt>
                <c:pt idx="3311">
                  <c:v>98.3</c:v>
                </c:pt>
                <c:pt idx="3312">
                  <c:v>98.5</c:v>
                </c:pt>
                <c:pt idx="3313">
                  <c:v>98.7</c:v>
                </c:pt>
                <c:pt idx="3314">
                  <c:v>98.8</c:v>
                </c:pt>
                <c:pt idx="3315">
                  <c:v>98.9</c:v>
                </c:pt>
                <c:pt idx="3316">
                  <c:v>98.9</c:v>
                </c:pt>
                <c:pt idx="3317">
                  <c:v>98.8</c:v>
                </c:pt>
                <c:pt idx="3318">
                  <c:v>98.7</c:v>
                </c:pt>
                <c:pt idx="3319">
                  <c:v>98.5</c:v>
                </c:pt>
                <c:pt idx="3320">
                  <c:v>98.3</c:v>
                </c:pt>
                <c:pt idx="3321">
                  <c:v>98.1</c:v>
                </c:pt>
                <c:pt idx="3322">
                  <c:v>98</c:v>
                </c:pt>
                <c:pt idx="3323">
                  <c:v>97.8</c:v>
                </c:pt>
                <c:pt idx="3324">
                  <c:v>97.6</c:v>
                </c:pt>
                <c:pt idx="3325">
                  <c:v>97.4</c:v>
                </c:pt>
                <c:pt idx="3326">
                  <c:v>97.2</c:v>
                </c:pt>
                <c:pt idx="3327">
                  <c:v>97</c:v>
                </c:pt>
                <c:pt idx="3328">
                  <c:v>96.8</c:v>
                </c:pt>
                <c:pt idx="3329">
                  <c:v>96.7</c:v>
                </c:pt>
                <c:pt idx="3330">
                  <c:v>96.7</c:v>
                </c:pt>
                <c:pt idx="3331">
                  <c:v>96.6</c:v>
                </c:pt>
                <c:pt idx="3332">
                  <c:v>96.5</c:v>
                </c:pt>
                <c:pt idx="3333">
                  <c:v>96.4</c:v>
                </c:pt>
                <c:pt idx="3334">
                  <c:v>96.4</c:v>
                </c:pt>
                <c:pt idx="3335">
                  <c:v>96.4</c:v>
                </c:pt>
                <c:pt idx="3336">
                  <c:v>96.5</c:v>
                </c:pt>
                <c:pt idx="3337">
                  <c:v>96.6</c:v>
                </c:pt>
                <c:pt idx="3338">
                  <c:v>96.7</c:v>
                </c:pt>
                <c:pt idx="3339">
                  <c:v>96.8</c:v>
                </c:pt>
                <c:pt idx="3340">
                  <c:v>96.9</c:v>
                </c:pt>
                <c:pt idx="3341">
                  <c:v>97</c:v>
                </c:pt>
                <c:pt idx="3342">
                  <c:v>97.1</c:v>
                </c:pt>
                <c:pt idx="3343">
                  <c:v>97.3</c:v>
                </c:pt>
                <c:pt idx="3344">
                  <c:v>97.5</c:v>
                </c:pt>
                <c:pt idx="3345">
                  <c:v>97.8</c:v>
                </c:pt>
                <c:pt idx="3346">
                  <c:v>97.9</c:v>
                </c:pt>
                <c:pt idx="3347">
                  <c:v>98.2</c:v>
                </c:pt>
                <c:pt idx="3348">
                  <c:v>98.4</c:v>
                </c:pt>
                <c:pt idx="3349">
                  <c:v>98.5</c:v>
                </c:pt>
                <c:pt idx="3350">
                  <c:v>98.6</c:v>
                </c:pt>
                <c:pt idx="3351">
                  <c:v>98.8</c:v>
                </c:pt>
                <c:pt idx="3352">
                  <c:v>98.8</c:v>
                </c:pt>
                <c:pt idx="3353">
                  <c:v>98.9</c:v>
                </c:pt>
                <c:pt idx="3354">
                  <c:v>98.9</c:v>
                </c:pt>
                <c:pt idx="3355">
                  <c:v>98.9</c:v>
                </c:pt>
                <c:pt idx="3356">
                  <c:v>98.8</c:v>
                </c:pt>
                <c:pt idx="3357">
                  <c:v>98.8</c:v>
                </c:pt>
                <c:pt idx="3358">
                  <c:v>98.6</c:v>
                </c:pt>
                <c:pt idx="3359">
                  <c:v>98.5</c:v>
                </c:pt>
                <c:pt idx="3360">
                  <c:v>98.3</c:v>
                </c:pt>
                <c:pt idx="3361">
                  <c:v>98.1</c:v>
                </c:pt>
                <c:pt idx="3362">
                  <c:v>98</c:v>
                </c:pt>
                <c:pt idx="3363">
                  <c:v>97.7</c:v>
                </c:pt>
                <c:pt idx="3364">
                  <c:v>97.5</c:v>
                </c:pt>
                <c:pt idx="3365">
                  <c:v>97.2</c:v>
                </c:pt>
                <c:pt idx="3366">
                  <c:v>97</c:v>
                </c:pt>
                <c:pt idx="3367">
                  <c:v>96.8</c:v>
                </c:pt>
                <c:pt idx="3368">
                  <c:v>96.6</c:v>
                </c:pt>
                <c:pt idx="3369">
                  <c:v>96.5</c:v>
                </c:pt>
                <c:pt idx="3370">
                  <c:v>96.5</c:v>
                </c:pt>
                <c:pt idx="3371">
                  <c:v>96.5</c:v>
                </c:pt>
                <c:pt idx="3372">
                  <c:v>96.6</c:v>
                </c:pt>
                <c:pt idx="3373">
                  <c:v>96.7</c:v>
                </c:pt>
                <c:pt idx="3374">
                  <c:v>96.8</c:v>
                </c:pt>
                <c:pt idx="3375">
                  <c:v>96.9</c:v>
                </c:pt>
                <c:pt idx="3376">
                  <c:v>97</c:v>
                </c:pt>
                <c:pt idx="3377">
                  <c:v>97.1</c:v>
                </c:pt>
                <c:pt idx="3378">
                  <c:v>97.2</c:v>
                </c:pt>
                <c:pt idx="3379">
                  <c:v>97.3</c:v>
                </c:pt>
                <c:pt idx="3380">
                  <c:v>97.5</c:v>
                </c:pt>
                <c:pt idx="3381">
                  <c:v>97.6</c:v>
                </c:pt>
                <c:pt idx="3382">
                  <c:v>97.8</c:v>
                </c:pt>
                <c:pt idx="3383">
                  <c:v>97.9</c:v>
                </c:pt>
                <c:pt idx="3384">
                  <c:v>98</c:v>
                </c:pt>
                <c:pt idx="3385">
                  <c:v>98.2</c:v>
                </c:pt>
                <c:pt idx="3386">
                  <c:v>98.5</c:v>
                </c:pt>
                <c:pt idx="3387">
                  <c:v>98.7</c:v>
                </c:pt>
                <c:pt idx="3388">
                  <c:v>98.8</c:v>
                </c:pt>
                <c:pt idx="3389">
                  <c:v>98.9</c:v>
                </c:pt>
                <c:pt idx="3390">
                  <c:v>99</c:v>
                </c:pt>
                <c:pt idx="3391">
                  <c:v>99.1</c:v>
                </c:pt>
                <c:pt idx="3392">
                  <c:v>99.1</c:v>
                </c:pt>
                <c:pt idx="3393">
                  <c:v>99.1</c:v>
                </c:pt>
                <c:pt idx="3394">
                  <c:v>99</c:v>
                </c:pt>
                <c:pt idx="3395">
                  <c:v>99</c:v>
                </c:pt>
                <c:pt idx="3396">
                  <c:v>98.8</c:v>
                </c:pt>
                <c:pt idx="3397">
                  <c:v>98.7</c:v>
                </c:pt>
                <c:pt idx="3398">
                  <c:v>98.5</c:v>
                </c:pt>
                <c:pt idx="3399">
                  <c:v>98.2</c:v>
                </c:pt>
                <c:pt idx="3400">
                  <c:v>98</c:v>
                </c:pt>
                <c:pt idx="3401">
                  <c:v>97.9</c:v>
                </c:pt>
                <c:pt idx="3402">
                  <c:v>97.7</c:v>
                </c:pt>
                <c:pt idx="3403">
                  <c:v>97.4</c:v>
                </c:pt>
                <c:pt idx="3404">
                  <c:v>97.3</c:v>
                </c:pt>
                <c:pt idx="3405">
                  <c:v>97.1</c:v>
                </c:pt>
                <c:pt idx="3406">
                  <c:v>97</c:v>
                </c:pt>
                <c:pt idx="3407">
                  <c:v>96.8</c:v>
                </c:pt>
                <c:pt idx="3408">
                  <c:v>96.8</c:v>
                </c:pt>
                <c:pt idx="3409">
                  <c:v>96.8</c:v>
                </c:pt>
                <c:pt idx="3410">
                  <c:v>96.8</c:v>
                </c:pt>
                <c:pt idx="3411">
                  <c:v>96.8</c:v>
                </c:pt>
                <c:pt idx="3412">
                  <c:v>96.9</c:v>
                </c:pt>
                <c:pt idx="3413">
                  <c:v>96.9</c:v>
                </c:pt>
                <c:pt idx="3414">
                  <c:v>97.1</c:v>
                </c:pt>
                <c:pt idx="3415">
                  <c:v>97.2</c:v>
                </c:pt>
                <c:pt idx="3416">
                  <c:v>97.3</c:v>
                </c:pt>
                <c:pt idx="3417">
                  <c:v>97.5</c:v>
                </c:pt>
                <c:pt idx="3418">
                  <c:v>97.6</c:v>
                </c:pt>
                <c:pt idx="3419">
                  <c:v>97.8</c:v>
                </c:pt>
                <c:pt idx="3420">
                  <c:v>98</c:v>
                </c:pt>
                <c:pt idx="3421">
                  <c:v>98.1</c:v>
                </c:pt>
                <c:pt idx="3422">
                  <c:v>98.3</c:v>
                </c:pt>
                <c:pt idx="3423">
                  <c:v>98.5</c:v>
                </c:pt>
                <c:pt idx="3424">
                  <c:v>98.8</c:v>
                </c:pt>
                <c:pt idx="3425">
                  <c:v>99</c:v>
                </c:pt>
                <c:pt idx="3426">
                  <c:v>99.1</c:v>
                </c:pt>
                <c:pt idx="3427">
                  <c:v>99.2</c:v>
                </c:pt>
                <c:pt idx="3428">
                  <c:v>99.3</c:v>
                </c:pt>
                <c:pt idx="3429">
                  <c:v>99.3</c:v>
                </c:pt>
                <c:pt idx="3430">
                  <c:v>99.3</c:v>
                </c:pt>
                <c:pt idx="3431">
                  <c:v>99.3</c:v>
                </c:pt>
                <c:pt idx="3432">
                  <c:v>99.2</c:v>
                </c:pt>
                <c:pt idx="3433">
                  <c:v>99.1</c:v>
                </c:pt>
                <c:pt idx="3434">
                  <c:v>98.9</c:v>
                </c:pt>
                <c:pt idx="3435">
                  <c:v>98.8</c:v>
                </c:pt>
                <c:pt idx="3436">
                  <c:v>98.5</c:v>
                </c:pt>
                <c:pt idx="3437">
                  <c:v>98.3</c:v>
                </c:pt>
                <c:pt idx="3438">
                  <c:v>98.2</c:v>
                </c:pt>
                <c:pt idx="3439">
                  <c:v>98</c:v>
                </c:pt>
                <c:pt idx="3440">
                  <c:v>98</c:v>
                </c:pt>
                <c:pt idx="3441">
                  <c:v>97.7</c:v>
                </c:pt>
                <c:pt idx="3442">
                  <c:v>97.5</c:v>
                </c:pt>
                <c:pt idx="3443">
                  <c:v>97.2</c:v>
                </c:pt>
                <c:pt idx="3444">
                  <c:v>97.1</c:v>
                </c:pt>
                <c:pt idx="3445">
                  <c:v>97</c:v>
                </c:pt>
                <c:pt idx="3446">
                  <c:v>97</c:v>
                </c:pt>
                <c:pt idx="3447">
                  <c:v>97.1</c:v>
                </c:pt>
                <c:pt idx="3448">
                  <c:v>97.1</c:v>
                </c:pt>
                <c:pt idx="3449">
                  <c:v>97.1</c:v>
                </c:pt>
                <c:pt idx="3450">
                  <c:v>97.1</c:v>
                </c:pt>
                <c:pt idx="3451">
                  <c:v>97.2</c:v>
                </c:pt>
                <c:pt idx="3452">
                  <c:v>97.3</c:v>
                </c:pt>
                <c:pt idx="3453">
                  <c:v>97.3</c:v>
                </c:pt>
                <c:pt idx="3454">
                  <c:v>97.4</c:v>
                </c:pt>
                <c:pt idx="3455">
                  <c:v>97.5</c:v>
                </c:pt>
                <c:pt idx="3456">
                  <c:v>97.7</c:v>
                </c:pt>
                <c:pt idx="3457">
                  <c:v>97.9</c:v>
                </c:pt>
                <c:pt idx="3458">
                  <c:v>98</c:v>
                </c:pt>
                <c:pt idx="3459">
                  <c:v>98.3</c:v>
                </c:pt>
                <c:pt idx="3460">
                  <c:v>98.6</c:v>
                </c:pt>
                <c:pt idx="3461">
                  <c:v>98.8</c:v>
                </c:pt>
                <c:pt idx="3462">
                  <c:v>99</c:v>
                </c:pt>
                <c:pt idx="3463">
                  <c:v>99.2</c:v>
                </c:pt>
                <c:pt idx="3464">
                  <c:v>99.3</c:v>
                </c:pt>
                <c:pt idx="3465">
                  <c:v>99.5</c:v>
                </c:pt>
                <c:pt idx="3466">
                  <c:v>99.6</c:v>
                </c:pt>
                <c:pt idx="3467">
                  <c:v>99.6</c:v>
                </c:pt>
                <c:pt idx="3468">
                  <c:v>99.6</c:v>
                </c:pt>
                <c:pt idx="3469">
                  <c:v>99.5</c:v>
                </c:pt>
                <c:pt idx="3470">
                  <c:v>99.4</c:v>
                </c:pt>
                <c:pt idx="3471">
                  <c:v>99.2</c:v>
                </c:pt>
                <c:pt idx="3472">
                  <c:v>99.1</c:v>
                </c:pt>
                <c:pt idx="3473">
                  <c:v>99</c:v>
                </c:pt>
                <c:pt idx="3474">
                  <c:v>98.8</c:v>
                </c:pt>
                <c:pt idx="3475">
                  <c:v>98.6</c:v>
                </c:pt>
                <c:pt idx="3476">
                  <c:v>98.4</c:v>
                </c:pt>
                <c:pt idx="3477">
                  <c:v>98.3</c:v>
                </c:pt>
                <c:pt idx="3478">
                  <c:v>98.1</c:v>
                </c:pt>
                <c:pt idx="3479">
                  <c:v>98</c:v>
                </c:pt>
                <c:pt idx="3480">
                  <c:v>97.8</c:v>
                </c:pt>
                <c:pt idx="3481">
                  <c:v>97.6</c:v>
                </c:pt>
                <c:pt idx="3482">
                  <c:v>97.4</c:v>
                </c:pt>
                <c:pt idx="3483">
                  <c:v>97.3</c:v>
                </c:pt>
                <c:pt idx="3484">
                  <c:v>97.2</c:v>
                </c:pt>
                <c:pt idx="3485">
                  <c:v>97.2</c:v>
                </c:pt>
                <c:pt idx="3486">
                  <c:v>97.2</c:v>
                </c:pt>
                <c:pt idx="3487">
                  <c:v>97.2</c:v>
                </c:pt>
                <c:pt idx="3488">
                  <c:v>97.2</c:v>
                </c:pt>
                <c:pt idx="3489">
                  <c:v>97.3</c:v>
                </c:pt>
                <c:pt idx="3490">
                  <c:v>97.3</c:v>
                </c:pt>
                <c:pt idx="3491">
                  <c:v>97.5</c:v>
                </c:pt>
                <c:pt idx="3492">
                  <c:v>97.7</c:v>
                </c:pt>
                <c:pt idx="3493">
                  <c:v>97.8</c:v>
                </c:pt>
                <c:pt idx="3494">
                  <c:v>98</c:v>
                </c:pt>
                <c:pt idx="3495">
                  <c:v>98</c:v>
                </c:pt>
                <c:pt idx="3496">
                  <c:v>98.3</c:v>
                </c:pt>
                <c:pt idx="3497">
                  <c:v>98.5</c:v>
                </c:pt>
                <c:pt idx="3498">
                  <c:v>98.8</c:v>
                </c:pt>
                <c:pt idx="3499">
                  <c:v>99</c:v>
                </c:pt>
                <c:pt idx="3500">
                  <c:v>99.3</c:v>
                </c:pt>
                <c:pt idx="3501">
                  <c:v>99.5</c:v>
                </c:pt>
                <c:pt idx="3502">
                  <c:v>99.6</c:v>
                </c:pt>
                <c:pt idx="3503">
                  <c:v>99.7</c:v>
                </c:pt>
                <c:pt idx="3504">
                  <c:v>99.8</c:v>
                </c:pt>
                <c:pt idx="3505">
                  <c:v>99.8</c:v>
                </c:pt>
                <c:pt idx="3506">
                  <c:v>99.7</c:v>
                </c:pt>
                <c:pt idx="3507">
                  <c:v>99.7</c:v>
                </c:pt>
                <c:pt idx="3508">
                  <c:v>99.5</c:v>
                </c:pt>
                <c:pt idx="3509">
                  <c:v>99.4</c:v>
                </c:pt>
                <c:pt idx="3510">
                  <c:v>99.3</c:v>
                </c:pt>
                <c:pt idx="3511">
                  <c:v>99.1</c:v>
                </c:pt>
                <c:pt idx="3512">
                  <c:v>99</c:v>
                </c:pt>
                <c:pt idx="3513">
                  <c:v>98.8</c:v>
                </c:pt>
                <c:pt idx="3514">
                  <c:v>98.6</c:v>
                </c:pt>
                <c:pt idx="3515">
                  <c:v>98.4</c:v>
                </c:pt>
                <c:pt idx="3516">
                  <c:v>98.2</c:v>
                </c:pt>
                <c:pt idx="3517">
                  <c:v>98</c:v>
                </c:pt>
                <c:pt idx="3518">
                  <c:v>98</c:v>
                </c:pt>
                <c:pt idx="3519">
                  <c:v>97.8</c:v>
                </c:pt>
                <c:pt idx="3520">
                  <c:v>97.6</c:v>
                </c:pt>
                <c:pt idx="3521">
                  <c:v>97.5</c:v>
                </c:pt>
                <c:pt idx="3522">
                  <c:v>97.5</c:v>
                </c:pt>
                <c:pt idx="3523">
                  <c:v>97.4</c:v>
                </c:pt>
                <c:pt idx="3524">
                  <c:v>97.5</c:v>
                </c:pt>
                <c:pt idx="3525">
                  <c:v>97.4</c:v>
                </c:pt>
                <c:pt idx="3526">
                  <c:v>97.5</c:v>
                </c:pt>
                <c:pt idx="3527">
                  <c:v>97.5</c:v>
                </c:pt>
                <c:pt idx="3528">
                  <c:v>97.6</c:v>
                </c:pt>
                <c:pt idx="3529">
                  <c:v>97.7</c:v>
                </c:pt>
                <c:pt idx="3530">
                  <c:v>97.8</c:v>
                </c:pt>
                <c:pt idx="3531">
                  <c:v>98</c:v>
                </c:pt>
                <c:pt idx="3532">
                  <c:v>98.1</c:v>
                </c:pt>
                <c:pt idx="3533">
                  <c:v>98.3</c:v>
                </c:pt>
                <c:pt idx="3534">
                  <c:v>98.6</c:v>
                </c:pt>
                <c:pt idx="3535">
                  <c:v>98.8</c:v>
                </c:pt>
                <c:pt idx="3536">
                  <c:v>99.1</c:v>
                </c:pt>
                <c:pt idx="3537">
                  <c:v>99.3</c:v>
                </c:pt>
                <c:pt idx="3538">
                  <c:v>99.5</c:v>
                </c:pt>
                <c:pt idx="3539">
                  <c:v>99.7</c:v>
                </c:pt>
                <c:pt idx="3540">
                  <c:v>99.8</c:v>
                </c:pt>
                <c:pt idx="3541">
                  <c:v>99.8</c:v>
                </c:pt>
                <c:pt idx="3542">
                  <c:v>99.8</c:v>
                </c:pt>
                <c:pt idx="3543">
                  <c:v>99.8</c:v>
                </c:pt>
                <c:pt idx="3544">
                  <c:v>99.7</c:v>
                </c:pt>
                <c:pt idx="3545">
                  <c:v>99.7</c:v>
                </c:pt>
                <c:pt idx="3546">
                  <c:v>99.7</c:v>
                </c:pt>
                <c:pt idx="3547">
                  <c:v>99.6</c:v>
                </c:pt>
                <c:pt idx="3548">
                  <c:v>99.5</c:v>
                </c:pt>
                <c:pt idx="3549">
                  <c:v>99.4</c:v>
                </c:pt>
                <c:pt idx="3550">
                  <c:v>99.3</c:v>
                </c:pt>
                <c:pt idx="3551">
                  <c:v>99.2</c:v>
                </c:pt>
                <c:pt idx="3552">
                  <c:v>99</c:v>
                </c:pt>
                <c:pt idx="3553">
                  <c:v>98.8</c:v>
                </c:pt>
                <c:pt idx="3554">
                  <c:v>98.6</c:v>
                </c:pt>
                <c:pt idx="3555">
                  <c:v>98.3</c:v>
                </c:pt>
                <c:pt idx="3556">
                  <c:v>98.1</c:v>
                </c:pt>
                <c:pt idx="3557">
                  <c:v>98</c:v>
                </c:pt>
                <c:pt idx="3558">
                  <c:v>97.9</c:v>
                </c:pt>
                <c:pt idx="3559">
                  <c:v>97.7</c:v>
                </c:pt>
                <c:pt idx="3560">
                  <c:v>97.6</c:v>
                </c:pt>
                <c:pt idx="3561">
                  <c:v>97.5</c:v>
                </c:pt>
                <c:pt idx="3562">
                  <c:v>97.4</c:v>
                </c:pt>
                <c:pt idx="3563">
                  <c:v>97.4</c:v>
                </c:pt>
                <c:pt idx="3564">
                  <c:v>97.5</c:v>
                </c:pt>
                <c:pt idx="3565">
                  <c:v>97.6</c:v>
                </c:pt>
                <c:pt idx="3566">
                  <c:v>97.8</c:v>
                </c:pt>
                <c:pt idx="3567">
                  <c:v>98</c:v>
                </c:pt>
                <c:pt idx="3568">
                  <c:v>98.1</c:v>
                </c:pt>
                <c:pt idx="3569">
                  <c:v>98.3</c:v>
                </c:pt>
                <c:pt idx="3570">
                  <c:v>98.5</c:v>
                </c:pt>
                <c:pt idx="3571">
                  <c:v>98.8</c:v>
                </c:pt>
                <c:pt idx="3572">
                  <c:v>99</c:v>
                </c:pt>
                <c:pt idx="3573">
                  <c:v>99.1</c:v>
                </c:pt>
                <c:pt idx="3574">
                  <c:v>99.3</c:v>
                </c:pt>
                <c:pt idx="3575">
                  <c:v>99.4</c:v>
                </c:pt>
                <c:pt idx="3576">
                  <c:v>99.5</c:v>
                </c:pt>
                <c:pt idx="3577">
                  <c:v>99.6</c:v>
                </c:pt>
                <c:pt idx="3578">
                  <c:v>99.7</c:v>
                </c:pt>
                <c:pt idx="3579">
                  <c:v>99.8</c:v>
                </c:pt>
                <c:pt idx="3580">
                  <c:v>99.9</c:v>
                </c:pt>
                <c:pt idx="3581">
                  <c:v>100</c:v>
                </c:pt>
                <c:pt idx="3582">
                  <c:v>100.1</c:v>
                </c:pt>
                <c:pt idx="3583">
                  <c:v>100.1</c:v>
                </c:pt>
                <c:pt idx="3584">
                  <c:v>100.1</c:v>
                </c:pt>
                <c:pt idx="3585">
                  <c:v>100</c:v>
                </c:pt>
                <c:pt idx="3586">
                  <c:v>99.8</c:v>
                </c:pt>
                <c:pt idx="3587">
                  <c:v>99.7</c:v>
                </c:pt>
                <c:pt idx="3588">
                  <c:v>99.5</c:v>
                </c:pt>
                <c:pt idx="3589">
                  <c:v>99.3</c:v>
                </c:pt>
                <c:pt idx="3590">
                  <c:v>99.1</c:v>
                </c:pt>
                <c:pt idx="3591">
                  <c:v>98.9</c:v>
                </c:pt>
                <c:pt idx="3592">
                  <c:v>98.6</c:v>
                </c:pt>
                <c:pt idx="3593">
                  <c:v>98.4</c:v>
                </c:pt>
                <c:pt idx="3594">
                  <c:v>98.2</c:v>
                </c:pt>
                <c:pt idx="3595">
                  <c:v>98</c:v>
                </c:pt>
                <c:pt idx="3596">
                  <c:v>98</c:v>
                </c:pt>
                <c:pt idx="3597">
                  <c:v>97.9</c:v>
                </c:pt>
                <c:pt idx="3598">
                  <c:v>97.9</c:v>
                </c:pt>
                <c:pt idx="3599">
                  <c:v>97.8</c:v>
                </c:pt>
                <c:pt idx="3600">
                  <c:v>97.8</c:v>
                </c:pt>
                <c:pt idx="3601">
                  <c:v>97.8</c:v>
                </c:pt>
                <c:pt idx="3602">
                  <c:v>97.8</c:v>
                </c:pt>
                <c:pt idx="3603">
                  <c:v>97.9</c:v>
                </c:pt>
                <c:pt idx="3604">
                  <c:v>97.9</c:v>
                </c:pt>
                <c:pt idx="3605">
                  <c:v>98</c:v>
                </c:pt>
                <c:pt idx="3606">
                  <c:v>98.2</c:v>
                </c:pt>
                <c:pt idx="3607">
                  <c:v>98.4</c:v>
                </c:pt>
                <c:pt idx="3608">
                  <c:v>98.6</c:v>
                </c:pt>
                <c:pt idx="3609">
                  <c:v>98.8</c:v>
                </c:pt>
                <c:pt idx="3610">
                  <c:v>99</c:v>
                </c:pt>
                <c:pt idx="3611">
                  <c:v>99.2</c:v>
                </c:pt>
                <c:pt idx="3612">
                  <c:v>99.4</c:v>
                </c:pt>
                <c:pt idx="3613">
                  <c:v>99.6</c:v>
                </c:pt>
                <c:pt idx="3614">
                  <c:v>99.8</c:v>
                </c:pt>
                <c:pt idx="3615">
                  <c:v>99.9</c:v>
                </c:pt>
                <c:pt idx="3616">
                  <c:v>100.1</c:v>
                </c:pt>
                <c:pt idx="3617">
                  <c:v>100.2</c:v>
                </c:pt>
                <c:pt idx="3618">
                  <c:v>100.3</c:v>
                </c:pt>
                <c:pt idx="3619">
                  <c:v>100.4</c:v>
                </c:pt>
                <c:pt idx="3620">
                  <c:v>100.3</c:v>
                </c:pt>
                <c:pt idx="3621">
                  <c:v>100.2</c:v>
                </c:pt>
                <c:pt idx="3622">
                  <c:v>100.1</c:v>
                </c:pt>
                <c:pt idx="3623">
                  <c:v>100</c:v>
                </c:pt>
                <c:pt idx="3624">
                  <c:v>100</c:v>
                </c:pt>
                <c:pt idx="3625">
                  <c:v>99.8</c:v>
                </c:pt>
                <c:pt idx="3626">
                  <c:v>99.6</c:v>
                </c:pt>
                <c:pt idx="3627">
                  <c:v>99.4</c:v>
                </c:pt>
                <c:pt idx="3628">
                  <c:v>99.2</c:v>
                </c:pt>
                <c:pt idx="3629">
                  <c:v>99</c:v>
                </c:pt>
                <c:pt idx="3630">
                  <c:v>98.9</c:v>
                </c:pt>
                <c:pt idx="3631">
                  <c:v>98.7</c:v>
                </c:pt>
                <c:pt idx="3632">
                  <c:v>98.6</c:v>
                </c:pt>
                <c:pt idx="3633">
                  <c:v>98.4</c:v>
                </c:pt>
                <c:pt idx="3634">
                  <c:v>98.2</c:v>
                </c:pt>
                <c:pt idx="3635">
                  <c:v>98.1</c:v>
                </c:pt>
                <c:pt idx="3636">
                  <c:v>98</c:v>
                </c:pt>
                <c:pt idx="3637">
                  <c:v>98</c:v>
                </c:pt>
                <c:pt idx="3638">
                  <c:v>97.9</c:v>
                </c:pt>
                <c:pt idx="3639">
                  <c:v>97.9</c:v>
                </c:pt>
                <c:pt idx="3640">
                  <c:v>98</c:v>
                </c:pt>
                <c:pt idx="3641">
                  <c:v>98</c:v>
                </c:pt>
                <c:pt idx="3642">
                  <c:v>98.1</c:v>
                </c:pt>
                <c:pt idx="3643">
                  <c:v>98.3</c:v>
                </c:pt>
                <c:pt idx="3644">
                  <c:v>98.5</c:v>
                </c:pt>
                <c:pt idx="3645">
                  <c:v>98.7</c:v>
                </c:pt>
                <c:pt idx="3646">
                  <c:v>98.9</c:v>
                </c:pt>
                <c:pt idx="3647">
                  <c:v>99.1</c:v>
                </c:pt>
                <c:pt idx="3648">
                  <c:v>99.3</c:v>
                </c:pt>
                <c:pt idx="3649">
                  <c:v>99.5</c:v>
                </c:pt>
                <c:pt idx="3650">
                  <c:v>99.7</c:v>
                </c:pt>
                <c:pt idx="3651">
                  <c:v>99.9</c:v>
                </c:pt>
                <c:pt idx="3652">
                  <c:v>100</c:v>
                </c:pt>
                <c:pt idx="3653">
                  <c:v>100.1</c:v>
                </c:pt>
                <c:pt idx="3654">
                  <c:v>100.2</c:v>
                </c:pt>
                <c:pt idx="3655">
                  <c:v>100.2</c:v>
                </c:pt>
                <c:pt idx="3656">
                  <c:v>100.3</c:v>
                </c:pt>
                <c:pt idx="3657">
                  <c:v>100.3</c:v>
                </c:pt>
                <c:pt idx="3658">
                  <c:v>100.4</c:v>
                </c:pt>
                <c:pt idx="3659">
                  <c:v>100.3</c:v>
                </c:pt>
                <c:pt idx="3660">
                  <c:v>100.3</c:v>
                </c:pt>
                <c:pt idx="3661">
                  <c:v>100.2</c:v>
                </c:pt>
                <c:pt idx="3662">
                  <c:v>100.2</c:v>
                </c:pt>
                <c:pt idx="3663">
                  <c:v>100.1</c:v>
                </c:pt>
                <c:pt idx="3664">
                  <c:v>99.9</c:v>
                </c:pt>
                <c:pt idx="3665">
                  <c:v>99.8</c:v>
                </c:pt>
                <c:pt idx="3666">
                  <c:v>99.6</c:v>
                </c:pt>
                <c:pt idx="3667">
                  <c:v>99.4</c:v>
                </c:pt>
                <c:pt idx="3668">
                  <c:v>99.2</c:v>
                </c:pt>
                <c:pt idx="3669">
                  <c:v>98.9</c:v>
                </c:pt>
                <c:pt idx="3670">
                  <c:v>98.7</c:v>
                </c:pt>
                <c:pt idx="3671">
                  <c:v>98.5</c:v>
                </c:pt>
                <c:pt idx="3672">
                  <c:v>98.3</c:v>
                </c:pt>
                <c:pt idx="3673">
                  <c:v>98.2</c:v>
                </c:pt>
                <c:pt idx="3674">
                  <c:v>98.1</c:v>
                </c:pt>
                <c:pt idx="3675">
                  <c:v>98</c:v>
                </c:pt>
                <c:pt idx="3676">
                  <c:v>98</c:v>
                </c:pt>
                <c:pt idx="3677">
                  <c:v>98.1</c:v>
                </c:pt>
                <c:pt idx="3678">
                  <c:v>98.2</c:v>
                </c:pt>
                <c:pt idx="3679">
                  <c:v>98.4</c:v>
                </c:pt>
                <c:pt idx="3680">
                  <c:v>98.5</c:v>
                </c:pt>
                <c:pt idx="3681">
                  <c:v>98.7</c:v>
                </c:pt>
                <c:pt idx="3682">
                  <c:v>98.9</c:v>
                </c:pt>
                <c:pt idx="3683">
                  <c:v>99</c:v>
                </c:pt>
                <c:pt idx="3684">
                  <c:v>99.1</c:v>
                </c:pt>
                <c:pt idx="3685">
                  <c:v>99.3</c:v>
                </c:pt>
                <c:pt idx="3686">
                  <c:v>99.4</c:v>
                </c:pt>
                <c:pt idx="3687">
                  <c:v>99.6</c:v>
                </c:pt>
                <c:pt idx="3688">
                  <c:v>99.7</c:v>
                </c:pt>
                <c:pt idx="3689">
                  <c:v>99.9</c:v>
                </c:pt>
                <c:pt idx="3690">
                  <c:v>100</c:v>
                </c:pt>
                <c:pt idx="3691">
                  <c:v>100.2</c:v>
                </c:pt>
                <c:pt idx="3692">
                  <c:v>100.4</c:v>
                </c:pt>
                <c:pt idx="3693">
                  <c:v>100.6</c:v>
                </c:pt>
                <c:pt idx="3694">
                  <c:v>100.7</c:v>
                </c:pt>
                <c:pt idx="3695">
                  <c:v>100.7</c:v>
                </c:pt>
                <c:pt idx="3696">
                  <c:v>100.7</c:v>
                </c:pt>
                <c:pt idx="3697">
                  <c:v>100.6</c:v>
                </c:pt>
                <c:pt idx="3698">
                  <c:v>100.6</c:v>
                </c:pt>
                <c:pt idx="3699">
                  <c:v>100.5</c:v>
                </c:pt>
                <c:pt idx="3700">
                  <c:v>100.4</c:v>
                </c:pt>
                <c:pt idx="3701">
                  <c:v>100.2</c:v>
                </c:pt>
                <c:pt idx="3702">
                  <c:v>100</c:v>
                </c:pt>
                <c:pt idx="3703">
                  <c:v>99.9</c:v>
                </c:pt>
                <c:pt idx="3704">
                  <c:v>99.7</c:v>
                </c:pt>
                <c:pt idx="3705">
                  <c:v>99.4</c:v>
                </c:pt>
                <c:pt idx="3706">
                  <c:v>99.2</c:v>
                </c:pt>
                <c:pt idx="3707">
                  <c:v>99</c:v>
                </c:pt>
                <c:pt idx="3708">
                  <c:v>98.8</c:v>
                </c:pt>
                <c:pt idx="3709">
                  <c:v>98.6</c:v>
                </c:pt>
                <c:pt idx="3710">
                  <c:v>98.5</c:v>
                </c:pt>
                <c:pt idx="3711">
                  <c:v>98.4</c:v>
                </c:pt>
                <c:pt idx="3712">
                  <c:v>98.4</c:v>
                </c:pt>
                <c:pt idx="3713">
                  <c:v>98.4</c:v>
                </c:pt>
                <c:pt idx="3714">
                  <c:v>98.4</c:v>
                </c:pt>
                <c:pt idx="3715">
                  <c:v>98.4</c:v>
                </c:pt>
                <c:pt idx="3716">
                  <c:v>98.4</c:v>
                </c:pt>
                <c:pt idx="3717">
                  <c:v>98.5</c:v>
                </c:pt>
                <c:pt idx="3718">
                  <c:v>98.7</c:v>
                </c:pt>
                <c:pt idx="3719">
                  <c:v>98.8</c:v>
                </c:pt>
                <c:pt idx="3720">
                  <c:v>99</c:v>
                </c:pt>
                <c:pt idx="3721">
                  <c:v>99.1</c:v>
                </c:pt>
                <c:pt idx="3722">
                  <c:v>99.3</c:v>
                </c:pt>
                <c:pt idx="3723">
                  <c:v>99.4</c:v>
                </c:pt>
                <c:pt idx="3724">
                  <c:v>99.6</c:v>
                </c:pt>
                <c:pt idx="3725">
                  <c:v>99.8</c:v>
                </c:pt>
                <c:pt idx="3726">
                  <c:v>100</c:v>
                </c:pt>
                <c:pt idx="3727">
                  <c:v>100.2</c:v>
                </c:pt>
                <c:pt idx="3728">
                  <c:v>100.4</c:v>
                </c:pt>
                <c:pt idx="3729">
                  <c:v>100.6</c:v>
                </c:pt>
                <c:pt idx="3730">
                  <c:v>100.7</c:v>
                </c:pt>
                <c:pt idx="3731">
                  <c:v>100.8</c:v>
                </c:pt>
                <c:pt idx="3732">
                  <c:v>100.8</c:v>
                </c:pt>
                <c:pt idx="3733">
                  <c:v>100.9</c:v>
                </c:pt>
                <c:pt idx="3734">
                  <c:v>100.8</c:v>
                </c:pt>
                <c:pt idx="3735">
                  <c:v>100.8</c:v>
                </c:pt>
                <c:pt idx="3736">
                  <c:v>100.7</c:v>
                </c:pt>
                <c:pt idx="3737">
                  <c:v>100.6</c:v>
                </c:pt>
                <c:pt idx="3738">
                  <c:v>100.5</c:v>
                </c:pt>
                <c:pt idx="3739">
                  <c:v>100.3</c:v>
                </c:pt>
                <c:pt idx="3740">
                  <c:v>100.2</c:v>
                </c:pt>
                <c:pt idx="3741">
                  <c:v>100</c:v>
                </c:pt>
                <c:pt idx="3742">
                  <c:v>99.9</c:v>
                </c:pt>
                <c:pt idx="3743">
                  <c:v>99.7</c:v>
                </c:pt>
                <c:pt idx="3744">
                  <c:v>99.5</c:v>
                </c:pt>
                <c:pt idx="3745">
                  <c:v>99.3</c:v>
                </c:pt>
                <c:pt idx="3746">
                  <c:v>99.1</c:v>
                </c:pt>
                <c:pt idx="3747">
                  <c:v>99</c:v>
                </c:pt>
                <c:pt idx="3748">
                  <c:v>98.8</c:v>
                </c:pt>
                <c:pt idx="3749">
                  <c:v>98.7</c:v>
                </c:pt>
                <c:pt idx="3750">
                  <c:v>98.7</c:v>
                </c:pt>
                <c:pt idx="3751">
                  <c:v>98.6</c:v>
                </c:pt>
                <c:pt idx="3752">
                  <c:v>98.5</c:v>
                </c:pt>
                <c:pt idx="3753">
                  <c:v>98.5</c:v>
                </c:pt>
                <c:pt idx="3754">
                  <c:v>98.6</c:v>
                </c:pt>
                <c:pt idx="3755">
                  <c:v>98.6</c:v>
                </c:pt>
                <c:pt idx="3756">
                  <c:v>98.7</c:v>
                </c:pt>
                <c:pt idx="3757">
                  <c:v>98.9</c:v>
                </c:pt>
                <c:pt idx="3758">
                  <c:v>99.1</c:v>
                </c:pt>
                <c:pt idx="3759">
                  <c:v>99.3</c:v>
                </c:pt>
                <c:pt idx="3760">
                  <c:v>99.5</c:v>
                </c:pt>
                <c:pt idx="3761">
                  <c:v>99.7</c:v>
                </c:pt>
                <c:pt idx="3762">
                  <c:v>99.9</c:v>
                </c:pt>
                <c:pt idx="3763">
                  <c:v>100</c:v>
                </c:pt>
                <c:pt idx="3764">
                  <c:v>100.2</c:v>
                </c:pt>
                <c:pt idx="3765">
                  <c:v>100.4</c:v>
                </c:pt>
                <c:pt idx="3766">
                  <c:v>100.6</c:v>
                </c:pt>
                <c:pt idx="3767">
                  <c:v>100.8</c:v>
                </c:pt>
                <c:pt idx="3768">
                  <c:v>100.9</c:v>
                </c:pt>
                <c:pt idx="3769">
                  <c:v>101</c:v>
                </c:pt>
                <c:pt idx="3770">
                  <c:v>101</c:v>
                </c:pt>
                <c:pt idx="3771">
                  <c:v>101</c:v>
                </c:pt>
                <c:pt idx="3772">
                  <c:v>101</c:v>
                </c:pt>
                <c:pt idx="3773">
                  <c:v>101</c:v>
                </c:pt>
                <c:pt idx="3774">
                  <c:v>101</c:v>
                </c:pt>
                <c:pt idx="3775">
                  <c:v>100.9</c:v>
                </c:pt>
                <c:pt idx="3776">
                  <c:v>100.8</c:v>
                </c:pt>
                <c:pt idx="3777">
                  <c:v>100.6</c:v>
                </c:pt>
                <c:pt idx="3778">
                  <c:v>100.5</c:v>
                </c:pt>
                <c:pt idx="3779">
                  <c:v>100.2</c:v>
                </c:pt>
                <c:pt idx="3780">
                  <c:v>100</c:v>
                </c:pt>
                <c:pt idx="3781">
                  <c:v>99.8</c:v>
                </c:pt>
                <c:pt idx="3782">
                  <c:v>99.6</c:v>
                </c:pt>
                <c:pt idx="3783">
                  <c:v>99.5</c:v>
                </c:pt>
                <c:pt idx="3784">
                  <c:v>99.3</c:v>
                </c:pt>
                <c:pt idx="3785">
                  <c:v>99.2</c:v>
                </c:pt>
                <c:pt idx="3786">
                  <c:v>99.1</c:v>
                </c:pt>
                <c:pt idx="3787">
                  <c:v>99</c:v>
                </c:pt>
                <c:pt idx="3788">
                  <c:v>98.9</c:v>
                </c:pt>
                <c:pt idx="3789">
                  <c:v>98.9</c:v>
                </c:pt>
                <c:pt idx="3790">
                  <c:v>98.8</c:v>
                </c:pt>
                <c:pt idx="3791">
                  <c:v>98.8</c:v>
                </c:pt>
                <c:pt idx="3792">
                  <c:v>98.8</c:v>
                </c:pt>
                <c:pt idx="3793">
                  <c:v>98.8</c:v>
                </c:pt>
                <c:pt idx="3794">
                  <c:v>98.9</c:v>
                </c:pt>
                <c:pt idx="3795">
                  <c:v>99</c:v>
                </c:pt>
                <c:pt idx="3796">
                  <c:v>99.2</c:v>
                </c:pt>
                <c:pt idx="3797">
                  <c:v>99.4</c:v>
                </c:pt>
                <c:pt idx="3798">
                  <c:v>99.7</c:v>
                </c:pt>
                <c:pt idx="3799">
                  <c:v>99.9</c:v>
                </c:pt>
                <c:pt idx="3800">
                  <c:v>100.1</c:v>
                </c:pt>
                <c:pt idx="3801">
                  <c:v>100.3</c:v>
                </c:pt>
                <c:pt idx="3802">
                  <c:v>100.4</c:v>
                </c:pt>
                <c:pt idx="3803">
                  <c:v>100.6</c:v>
                </c:pt>
                <c:pt idx="3804">
                  <c:v>100.7</c:v>
                </c:pt>
                <c:pt idx="3805">
                  <c:v>100.8</c:v>
                </c:pt>
                <c:pt idx="3806">
                  <c:v>100.9</c:v>
                </c:pt>
                <c:pt idx="3807">
                  <c:v>101.1</c:v>
                </c:pt>
                <c:pt idx="3808">
                  <c:v>101.3</c:v>
                </c:pt>
                <c:pt idx="3809">
                  <c:v>101.4</c:v>
                </c:pt>
                <c:pt idx="3810">
                  <c:v>101.4</c:v>
                </c:pt>
                <c:pt idx="3811">
                  <c:v>101.4</c:v>
                </c:pt>
                <c:pt idx="3812">
                  <c:v>101.3</c:v>
                </c:pt>
                <c:pt idx="3813">
                  <c:v>101.2</c:v>
                </c:pt>
                <c:pt idx="3814">
                  <c:v>101</c:v>
                </c:pt>
                <c:pt idx="3815">
                  <c:v>100.9</c:v>
                </c:pt>
                <c:pt idx="3816">
                  <c:v>100.6</c:v>
                </c:pt>
                <c:pt idx="3817">
                  <c:v>100.4</c:v>
                </c:pt>
                <c:pt idx="3818">
                  <c:v>100.1</c:v>
                </c:pt>
                <c:pt idx="3819">
                  <c:v>99.9</c:v>
                </c:pt>
                <c:pt idx="3820">
                  <c:v>99.7</c:v>
                </c:pt>
                <c:pt idx="3821">
                  <c:v>99.6</c:v>
                </c:pt>
                <c:pt idx="3822">
                  <c:v>99.4</c:v>
                </c:pt>
                <c:pt idx="3823">
                  <c:v>99.2</c:v>
                </c:pt>
                <c:pt idx="3824">
                  <c:v>99.1</c:v>
                </c:pt>
                <c:pt idx="3825">
                  <c:v>99.1</c:v>
                </c:pt>
                <c:pt idx="3826">
                  <c:v>99.1</c:v>
                </c:pt>
                <c:pt idx="3827">
                  <c:v>99</c:v>
                </c:pt>
                <c:pt idx="3828">
                  <c:v>99.1</c:v>
                </c:pt>
                <c:pt idx="3829">
                  <c:v>99.1</c:v>
                </c:pt>
                <c:pt idx="3830">
                  <c:v>99.2</c:v>
                </c:pt>
                <c:pt idx="3831">
                  <c:v>99.3</c:v>
                </c:pt>
                <c:pt idx="3832">
                  <c:v>99.3</c:v>
                </c:pt>
                <c:pt idx="3833">
                  <c:v>99.4</c:v>
                </c:pt>
                <c:pt idx="3834">
                  <c:v>99.5</c:v>
                </c:pt>
                <c:pt idx="3835">
                  <c:v>99.5</c:v>
                </c:pt>
                <c:pt idx="3836">
                  <c:v>99.7</c:v>
                </c:pt>
                <c:pt idx="3837">
                  <c:v>99.8</c:v>
                </c:pt>
                <c:pt idx="3838">
                  <c:v>100</c:v>
                </c:pt>
                <c:pt idx="3839">
                  <c:v>100.3</c:v>
                </c:pt>
                <c:pt idx="3840">
                  <c:v>100.6</c:v>
                </c:pt>
                <c:pt idx="3841">
                  <c:v>100.8</c:v>
                </c:pt>
                <c:pt idx="3842">
                  <c:v>101.1</c:v>
                </c:pt>
                <c:pt idx="3843">
                  <c:v>101.3</c:v>
                </c:pt>
                <c:pt idx="3844">
                  <c:v>101.5</c:v>
                </c:pt>
                <c:pt idx="3845">
                  <c:v>101.6</c:v>
                </c:pt>
                <c:pt idx="3846">
                  <c:v>101.7</c:v>
                </c:pt>
                <c:pt idx="3847">
                  <c:v>101.6</c:v>
                </c:pt>
                <c:pt idx="3848">
                  <c:v>101.5</c:v>
                </c:pt>
                <c:pt idx="3849">
                  <c:v>101.4</c:v>
                </c:pt>
                <c:pt idx="3850">
                  <c:v>101.2</c:v>
                </c:pt>
                <c:pt idx="3851">
                  <c:v>101.1</c:v>
                </c:pt>
                <c:pt idx="3852">
                  <c:v>101</c:v>
                </c:pt>
                <c:pt idx="3853">
                  <c:v>100.8</c:v>
                </c:pt>
                <c:pt idx="3854">
                  <c:v>100.7</c:v>
                </c:pt>
                <c:pt idx="3855">
                  <c:v>100.5</c:v>
                </c:pt>
                <c:pt idx="3856">
                  <c:v>100.4</c:v>
                </c:pt>
                <c:pt idx="3857">
                  <c:v>100.2</c:v>
                </c:pt>
                <c:pt idx="3858">
                  <c:v>100</c:v>
                </c:pt>
                <c:pt idx="3859">
                  <c:v>99.9</c:v>
                </c:pt>
                <c:pt idx="3860">
                  <c:v>99.7</c:v>
                </c:pt>
                <c:pt idx="3861">
                  <c:v>99.6</c:v>
                </c:pt>
                <c:pt idx="3862">
                  <c:v>99.5</c:v>
                </c:pt>
                <c:pt idx="3863">
                  <c:v>99.4</c:v>
                </c:pt>
                <c:pt idx="3864">
                  <c:v>99.3</c:v>
                </c:pt>
                <c:pt idx="3865">
                  <c:v>99.3</c:v>
                </c:pt>
                <c:pt idx="3866">
                  <c:v>99.3</c:v>
                </c:pt>
                <c:pt idx="3867">
                  <c:v>99.2</c:v>
                </c:pt>
                <c:pt idx="3868">
                  <c:v>99.3</c:v>
                </c:pt>
                <c:pt idx="3869">
                  <c:v>99.3</c:v>
                </c:pt>
                <c:pt idx="3870">
                  <c:v>99.4</c:v>
                </c:pt>
                <c:pt idx="3871">
                  <c:v>99.5</c:v>
                </c:pt>
                <c:pt idx="3872">
                  <c:v>99.6</c:v>
                </c:pt>
                <c:pt idx="3873">
                  <c:v>99.7</c:v>
                </c:pt>
                <c:pt idx="3874">
                  <c:v>99.9</c:v>
                </c:pt>
                <c:pt idx="3875">
                  <c:v>100.1</c:v>
                </c:pt>
                <c:pt idx="3876">
                  <c:v>100.4</c:v>
                </c:pt>
                <c:pt idx="3877">
                  <c:v>100.7</c:v>
                </c:pt>
                <c:pt idx="3878">
                  <c:v>101</c:v>
                </c:pt>
                <c:pt idx="3879">
                  <c:v>101.2</c:v>
                </c:pt>
                <c:pt idx="3880">
                  <c:v>101.4</c:v>
                </c:pt>
                <c:pt idx="3881">
                  <c:v>101.5</c:v>
                </c:pt>
                <c:pt idx="3882">
                  <c:v>101.5</c:v>
                </c:pt>
                <c:pt idx="3883">
                  <c:v>101.6</c:v>
                </c:pt>
                <c:pt idx="3884">
                  <c:v>101.6</c:v>
                </c:pt>
                <c:pt idx="3885">
                  <c:v>101.6</c:v>
                </c:pt>
                <c:pt idx="3886">
                  <c:v>101.6</c:v>
                </c:pt>
                <c:pt idx="3887">
                  <c:v>101.5</c:v>
                </c:pt>
                <c:pt idx="3888">
                  <c:v>101.4</c:v>
                </c:pt>
                <c:pt idx="3889">
                  <c:v>101.4</c:v>
                </c:pt>
                <c:pt idx="3890">
                  <c:v>101.3</c:v>
                </c:pt>
                <c:pt idx="3891">
                  <c:v>101.2</c:v>
                </c:pt>
                <c:pt idx="3892">
                  <c:v>101.1</c:v>
                </c:pt>
                <c:pt idx="3893">
                  <c:v>101</c:v>
                </c:pt>
                <c:pt idx="3894">
                  <c:v>100.8</c:v>
                </c:pt>
                <c:pt idx="3895">
                  <c:v>100.6</c:v>
                </c:pt>
                <c:pt idx="3896">
                  <c:v>100.4</c:v>
                </c:pt>
                <c:pt idx="3897">
                  <c:v>100.1</c:v>
                </c:pt>
                <c:pt idx="3898">
                  <c:v>99.9</c:v>
                </c:pt>
                <c:pt idx="3899">
                  <c:v>99.7</c:v>
                </c:pt>
                <c:pt idx="3900">
                  <c:v>99.5</c:v>
                </c:pt>
                <c:pt idx="3901">
                  <c:v>99.4</c:v>
                </c:pt>
                <c:pt idx="3902">
                  <c:v>99.3</c:v>
                </c:pt>
                <c:pt idx="3903">
                  <c:v>99.2</c:v>
                </c:pt>
                <c:pt idx="3904">
                  <c:v>99.2</c:v>
                </c:pt>
                <c:pt idx="3905">
                  <c:v>99.2</c:v>
                </c:pt>
                <c:pt idx="3906">
                  <c:v>99.3</c:v>
                </c:pt>
                <c:pt idx="3907">
                  <c:v>99.5</c:v>
                </c:pt>
                <c:pt idx="3908">
                  <c:v>99.7</c:v>
                </c:pt>
                <c:pt idx="3909">
                  <c:v>99.9</c:v>
                </c:pt>
                <c:pt idx="3910">
                  <c:v>100.1</c:v>
                </c:pt>
                <c:pt idx="3911">
                  <c:v>100.3</c:v>
                </c:pt>
                <c:pt idx="3912">
                  <c:v>100.5</c:v>
                </c:pt>
                <c:pt idx="3913">
                  <c:v>100.6</c:v>
                </c:pt>
                <c:pt idx="3914">
                  <c:v>100.7</c:v>
                </c:pt>
                <c:pt idx="3915">
                  <c:v>100.8</c:v>
                </c:pt>
                <c:pt idx="3916">
                  <c:v>101</c:v>
                </c:pt>
                <c:pt idx="3917">
                  <c:v>101.1</c:v>
                </c:pt>
                <c:pt idx="3918">
                  <c:v>101.3</c:v>
                </c:pt>
                <c:pt idx="3919">
                  <c:v>101.4</c:v>
                </c:pt>
                <c:pt idx="3920">
                  <c:v>101.5</c:v>
                </c:pt>
                <c:pt idx="3921">
                  <c:v>101.7</c:v>
                </c:pt>
                <c:pt idx="3922">
                  <c:v>101.8</c:v>
                </c:pt>
                <c:pt idx="3923">
                  <c:v>101.9</c:v>
                </c:pt>
                <c:pt idx="3924">
                  <c:v>101.9</c:v>
                </c:pt>
                <c:pt idx="3925">
                  <c:v>101.9</c:v>
                </c:pt>
                <c:pt idx="3926">
                  <c:v>101.9</c:v>
                </c:pt>
                <c:pt idx="3927">
                  <c:v>101.9</c:v>
                </c:pt>
                <c:pt idx="3928">
                  <c:v>101.7</c:v>
                </c:pt>
                <c:pt idx="3929">
                  <c:v>101.5</c:v>
                </c:pt>
                <c:pt idx="3930">
                  <c:v>101.3</c:v>
                </c:pt>
                <c:pt idx="3931">
                  <c:v>101</c:v>
                </c:pt>
                <c:pt idx="3932">
                  <c:v>100.8</c:v>
                </c:pt>
                <c:pt idx="3933">
                  <c:v>100.5</c:v>
                </c:pt>
                <c:pt idx="3934">
                  <c:v>100.3</c:v>
                </c:pt>
                <c:pt idx="3935">
                  <c:v>100.1</c:v>
                </c:pt>
                <c:pt idx="3936">
                  <c:v>99.9</c:v>
                </c:pt>
                <c:pt idx="3937">
                  <c:v>99.8</c:v>
                </c:pt>
                <c:pt idx="3938">
                  <c:v>99.7</c:v>
                </c:pt>
                <c:pt idx="3939">
                  <c:v>99.7</c:v>
                </c:pt>
                <c:pt idx="3940">
                  <c:v>99.6</c:v>
                </c:pt>
                <c:pt idx="3941">
                  <c:v>99.7</c:v>
                </c:pt>
                <c:pt idx="3942">
                  <c:v>99.7</c:v>
                </c:pt>
                <c:pt idx="3943">
                  <c:v>99.8</c:v>
                </c:pt>
                <c:pt idx="3944">
                  <c:v>99.8</c:v>
                </c:pt>
                <c:pt idx="3945">
                  <c:v>99.8</c:v>
                </c:pt>
                <c:pt idx="3946">
                  <c:v>99.9</c:v>
                </c:pt>
                <c:pt idx="3947">
                  <c:v>100</c:v>
                </c:pt>
                <c:pt idx="3948">
                  <c:v>100.1</c:v>
                </c:pt>
                <c:pt idx="3949">
                  <c:v>100.2</c:v>
                </c:pt>
                <c:pt idx="3950">
                  <c:v>100.4</c:v>
                </c:pt>
                <c:pt idx="3951">
                  <c:v>100.5</c:v>
                </c:pt>
                <c:pt idx="3952">
                  <c:v>100.7</c:v>
                </c:pt>
                <c:pt idx="3953">
                  <c:v>101</c:v>
                </c:pt>
                <c:pt idx="3954">
                  <c:v>101.2</c:v>
                </c:pt>
                <c:pt idx="3955">
                  <c:v>101.4</c:v>
                </c:pt>
                <c:pt idx="3956">
                  <c:v>101.6</c:v>
                </c:pt>
                <c:pt idx="3957">
                  <c:v>101.8</c:v>
                </c:pt>
                <c:pt idx="3958">
                  <c:v>102</c:v>
                </c:pt>
                <c:pt idx="3959">
                  <c:v>102.1</c:v>
                </c:pt>
                <c:pt idx="3960">
                  <c:v>102.1</c:v>
                </c:pt>
                <c:pt idx="3961">
                  <c:v>102.1</c:v>
                </c:pt>
                <c:pt idx="3962">
                  <c:v>102.1</c:v>
                </c:pt>
                <c:pt idx="3963">
                  <c:v>102.1</c:v>
                </c:pt>
                <c:pt idx="3964">
                  <c:v>102</c:v>
                </c:pt>
                <c:pt idx="3965">
                  <c:v>101.9</c:v>
                </c:pt>
                <c:pt idx="3966">
                  <c:v>101.7</c:v>
                </c:pt>
                <c:pt idx="3967">
                  <c:v>101.6</c:v>
                </c:pt>
                <c:pt idx="3968">
                  <c:v>101.4</c:v>
                </c:pt>
                <c:pt idx="3969">
                  <c:v>101.2</c:v>
                </c:pt>
                <c:pt idx="3970">
                  <c:v>101</c:v>
                </c:pt>
                <c:pt idx="3971">
                  <c:v>100.8</c:v>
                </c:pt>
                <c:pt idx="3972">
                  <c:v>100.6</c:v>
                </c:pt>
                <c:pt idx="3973">
                  <c:v>100.4</c:v>
                </c:pt>
                <c:pt idx="3974">
                  <c:v>100.3</c:v>
                </c:pt>
                <c:pt idx="3975">
                  <c:v>100.1</c:v>
                </c:pt>
                <c:pt idx="3976">
                  <c:v>100</c:v>
                </c:pt>
                <c:pt idx="3977">
                  <c:v>99.9</c:v>
                </c:pt>
                <c:pt idx="3978">
                  <c:v>99.9</c:v>
                </c:pt>
                <c:pt idx="3979">
                  <c:v>99.9</c:v>
                </c:pt>
                <c:pt idx="3980">
                  <c:v>99.8</c:v>
                </c:pt>
                <c:pt idx="3981">
                  <c:v>99.8</c:v>
                </c:pt>
                <c:pt idx="3982">
                  <c:v>99.9</c:v>
                </c:pt>
                <c:pt idx="3983">
                  <c:v>99.9</c:v>
                </c:pt>
                <c:pt idx="3984">
                  <c:v>100</c:v>
                </c:pt>
                <c:pt idx="3985">
                  <c:v>100</c:v>
                </c:pt>
                <c:pt idx="3986">
                  <c:v>100.2</c:v>
                </c:pt>
                <c:pt idx="3987">
                  <c:v>100.4</c:v>
                </c:pt>
                <c:pt idx="3988">
                  <c:v>100.6</c:v>
                </c:pt>
                <c:pt idx="3989">
                  <c:v>100.9</c:v>
                </c:pt>
                <c:pt idx="3990">
                  <c:v>101.1</c:v>
                </c:pt>
                <c:pt idx="3991">
                  <c:v>101.3</c:v>
                </c:pt>
                <c:pt idx="3992">
                  <c:v>101.5</c:v>
                </c:pt>
                <c:pt idx="3993">
                  <c:v>101.7</c:v>
                </c:pt>
                <c:pt idx="3994">
                  <c:v>101.8</c:v>
                </c:pt>
                <c:pt idx="3995">
                  <c:v>102</c:v>
                </c:pt>
                <c:pt idx="3996">
                  <c:v>102.1</c:v>
                </c:pt>
                <c:pt idx="3997">
                  <c:v>102.2</c:v>
                </c:pt>
                <c:pt idx="3998">
                  <c:v>102.2</c:v>
                </c:pt>
                <c:pt idx="3999">
                  <c:v>102.2</c:v>
                </c:pt>
                <c:pt idx="4000">
                  <c:v>102.2</c:v>
                </c:pt>
                <c:pt idx="4001">
                  <c:v>102.2</c:v>
                </c:pt>
                <c:pt idx="4002">
                  <c:v>102.1</c:v>
                </c:pt>
                <c:pt idx="4003">
                  <c:v>102</c:v>
                </c:pt>
                <c:pt idx="4004">
                  <c:v>101.9</c:v>
                </c:pt>
                <c:pt idx="4005">
                  <c:v>101.8</c:v>
                </c:pt>
                <c:pt idx="4006">
                  <c:v>101.7</c:v>
                </c:pt>
                <c:pt idx="4007">
                  <c:v>101.5</c:v>
                </c:pt>
                <c:pt idx="4008">
                  <c:v>101.3</c:v>
                </c:pt>
                <c:pt idx="4009">
                  <c:v>101</c:v>
                </c:pt>
                <c:pt idx="4010">
                  <c:v>100.8</c:v>
                </c:pt>
                <c:pt idx="4011">
                  <c:v>100.6</c:v>
                </c:pt>
                <c:pt idx="4012">
                  <c:v>100.4</c:v>
                </c:pt>
                <c:pt idx="4013">
                  <c:v>100.3</c:v>
                </c:pt>
                <c:pt idx="4014">
                  <c:v>100.2</c:v>
                </c:pt>
                <c:pt idx="4015">
                  <c:v>100.1</c:v>
                </c:pt>
                <c:pt idx="4016">
                  <c:v>100.1</c:v>
                </c:pt>
                <c:pt idx="4017">
                  <c:v>100</c:v>
                </c:pt>
                <c:pt idx="4018">
                  <c:v>100</c:v>
                </c:pt>
                <c:pt idx="4019">
                  <c:v>100.1</c:v>
                </c:pt>
                <c:pt idx="4020">
                  <c:v>100.1</c:v>
                </c:pt>
                <c:pt idx="4021">
                  <c:v>100.2</c:v>
                </c:pt>
                <c:pt idx="4022">
                  <c:v>100.2</c:v>
                </c:pt>
                <c:pt idx="4023">
                  <c:v>100.3</c:v>
                </c:pt>
                <c:pt idx="4024">
                  <c:v>100.5</c:v>
                </c:pt>
                <c:pt idx="4025">
                  <c:v>100.6</c:v>
                </c:pt>
                <c:pt idx="4026">
                  <c:v>100.8</c:v>
                </c:pt>
                <c:pt idx="4027">
                  <c:v>101</c:v>
                </c:pt>
                <c:pt idx="4028">
                  <c:v>101.2</c:v>
                </c:pt>
                <c:pt idx="4029">
                  <c:v>101.5</c:v>
                </c:pt>
                <c:pt idx="4030">
                  <c:v>101.7</c:v>
                </c:pt>
                <c:pt idx="4031">
                  <c:v>101.8</c:v>
                </c:pt>
                <c:pt idx="4032">
                  <c:v>102</c:v>
                </c:pt>
                <c:pt idx="4033">
                  <c:v>102.1</c:v>
                </c:pt>
                <c:pt idx="4034">
                  <c:v>102.2</c:v>
                </c:pt>
                <c:pt idx="4035">
                  <c:v>102.3</c:v>
                </c:pt>
                <c:pt idx="4036">
                  <c:v>102.4</c:v>
                </c:pt>
                <c:pt idx="4037">
                  <c:v>102.5</c:v>
                </c:pt>
                <c:pt idx="4038">
                  <c:v>102.6</c:v>
                </c:pt>
                <c:pt idx="4039">
                  <c:v>102.5</c:v>
                </c:pt>
                <c:pt idx="4040">
                  <c:v>102.4</c:v>
                </c:pt>
                <c:pt idx="4041">
                  <c:v>102.3</c:v>
                </c:pt>
                <c:pt idx="4042">
                  <c:v>102.1</c:v>
                </c:pt>
                <c:pt idx="4043">
                  <c:v>102</c:v>
                </c:pt>
                <c:pt idx="4044">
                  <c:v>101.8</c:v>
                </c:pt>
                <c:pt idx="4045">
                  <c:v>101.7</c:v>
                </c:pt>
                <c:pt idx="4046">
                  <c:v>101.5</c:v>
                </c:pt>
                <c:pt idx="4047">
                  <c:v>101.3</c:v>
                </c:pt>
                <c:pt idx="4048">
                  <c:v>101</c:v>
                </c:pt>
                <c:pt idx="4049">
                  <c:v>100.7</c:v>
                </c:pt>
                <c:pt idx="4050">
                  <c:v>100.4</c:v>
                </c:pt>
                <c:pt idx="4051">
                  <c:v>100.2</c:v>
                </c:pt>
                <c:pt idx="4052">
                  <c:v>100.1</c:v>
                </c:pt>
                <c:pt idx="4053">
                  <c:v>100.1</c:v>
                </c:pt>
                <c:pt idx="4054">
                  <c:v>100.2</c:v>
                </c:pt>
                <c:pt idx="4055">
                  <c:v>100.3</c:v>
                </c:pt>
                <c:pt idx="4056">
                  <c:v>100.4</c:v>
                </c:pt>
                <c:pt idx="4057">
                  <c:v>100.5</c:v>
                </c:pt>
                <c:pt idx="4058">
                  <c:v>100.5</c:v>
                </c:pt>
                <c:pt idx="4059">
                  <c:v>100.5</c:v>
                </c:pt>
                <c:pt idx="4060">
                  <c:v>100.6</c:v>
                </c:pt>
                <c:pt idx="4061">
                  <c:v>100.7</c:v>
                </c:pt>
                <c:pt idx="4062">
                  <c:v>100.8</c:v>
                </c:pt>
                <c:pt idx="4063">
                  <c:v>100.9</c:v>
                </c:pt>
                <c:pt idx="4064">
                  <c:v>101</c:v>
                </c:pt>
                <c:pt idx="4065">
                  <c:v>101.1</c:v>
                </c:pt>
                <c:pt idx="4066">
                  <c:v>101.3</c:v>
                </c:pt>
                <c:pt idx="4067">
                  <c:v>101.4</c:v>
                </c:pt>
                <c:pt idx="4068">
                  <c:v>101.7</c:v>
                </c:pt>
                <c:pt idx="4069">
                  <c:v>101.9</c:v>
                </c:pt>
                <c:pt idx="4070">
                  <c:v>102.1</c:v>
                </c:pt>
                <c:pt idx="4071">
                  <c:v>102.4</c:v>
                </c:pt>
                <c:pt idx="4072">
                  <c:v>102.6</c:v>
                </c:pt>
                <c:pt idx="4073">
                  <c:v>102.7</c:v>
                </c:pt>
                <c:pt idx="4074">
                  <c:v>102.8</c:v>
                </c:pt>
                <c:pt idx="4075">
                  <c:v>102.8</c:v>
                </c:pt>
                <c:pt idx="4076">
                  <c:v>102.8</c:v>
                </c:pt>
                <c:pt idx="4077">
                  <c:v>102.7</c:v>
                </c:pt>
                <c:pt idx="4078">
                  <c:v>102.6</c:v>
                </c:pt>
                <c:pt idx="4079">
                  <c:v>102.5</c:v>
                </c:pt>
                <c:pt idx="4080">
                  <c:v>102.3</c:v>
                </c:pt>
                <c:pt idx="4081">
                  <c:v>102.2</c:v>
                </c:pt>
                <c:pt idx="4082">
                  <c:v>102</c:v>
                </c:pt>
                <c:pt idx="4083">
                  <c:v>101.8</c:v>
                </c:pt>
                <c:pt idx="4084">
                  <c:v>101.6</c:v>
                </c:pt>
                <c:pt idx="4085">
                  <c:v>101.4</c:v>
                </c:pt>
                <c:pt idx="4086">
                  <c:v>101.1</c:v>
                </c:pt>
                <c:pt idx="4087">
                  <c:v>101</c:v>
                </c:pt>
                <c:pt idx="4088">
                  <c:v>100.8</c:v>
                </c:pt>
                <c:pt idx="4089">
                  <c:v>100.7</c:v>
                </c:pt>
                <c:pt idx="4090">
                  <c:v>100.6</c:v>
                </c:pt>
                <c:pt idx="4091">
                  <c:v>100.5</c:v>
                </c:pt>
                <c:pt idx="4092">
                  <c:v>100.5</c:v>
                </c:pt>
                <c:pt idx="4093">
                  <c:v>100.5</c:v>
                </c:pt>
                <c:pt idx="4094">
                  <c:v>100.5</c:v>
                </c:pt>
                <c:pt idx="4095">
                  <c:v>100.5</c:v>
                </c:pt>
                <c:pt idx="4096">
                  <c:v>100.5</c:v>
                </c:pt>
                <c:pt idx="4097">
                  <c:v>100.5</c:v>
                </c:pt>
                <c:pt idx="4098">
                  <c:v>100.6</c:v>
                </c:pt>
                <c:pt idx="4099">
                  <c:v>100.7</c:v>
                </c:pt>
                <c:pt idx="4100">
                  <c:v>100.9</c:v>
                </c:pt>
                <c:pt idx="4101">
                  <c:v>101</c:v>
                </c:pt>
                <c:pt idx="4102">
                  <c:v>101.2</c:v>
                </c:pt>
                <c:pt idx="4103">
                  <c:v>101.4</c:v>
                </c:pt>
                <c:pt idx="4104">
                  <c:v>101.6</c:v>
                </c:pt>
                <c:pt idx="4105">
                  <c:v>101.8</c:v>
                </c:pt>
                <c:pt idx="4106">
                  <c:v>102.1</c:v>
                </c:pt>
                <c:pt idx="4107">
                  <c:v>102.3</c:v>
                </c:pt>
                <c:pt idx="4108">
                  <c:v>102.5</c:v>
                </c:pt>
                <c:pt idx="4109">
                  <c:v>102.6</c:v>
                </c:pt>
                <c:pt idx="4110">
                  <c:v>102.7</c:v>
                </c:pt>
                <c:pt idx="4111">
                  <c:v>102.8</c:v>
                </c:pt>
                <c:pt idx="4112">
                  <c:v>102.9</c:v>
                </c:pt>
                <c:pt idx="4113">
                  <c:v>102.8</c:v>
                </c:pt>
                <c:pt idx="4114">
                  <c:v>102.8</c:v>
                </c:pt>
                <c:pt idx="4115">
                  <c:v>102.8</c:v>
                </c:pt>
                <c:pt idx="4116">
                  <c:v>102.7</c:v>
                </c:pt>
                <c:pt idx="4117">
                  <c:v>102.6</c:v>
                </c:pt>
                <c:pt idx="4118">
                  <c:v>102.5</c:v>
                </c:pt>
                <c:pt idx="4119">
                  <c:v>102.4</c:v>
                </c:pt>
                <c:pt idx="4120">
                  <c:v>102.2</c:v>
                </c:pt>
                <c:pt idx="4121">
                  <c:v>102.1</c:v>
                </c:pt>
                <c:pt idx="4122">
                  <c:v>101.9</c:v>
                </c:pt>
                <c:pt idx="4123">
                  <c:v>101.7</c:v>
                </c:pt>
                <c:pt idx="4124">
                  <c:v>101.4</c:v>
                </c:pt>
                <c:pt idx="4125">
                  <c:v>101.3</c:v>
                </c:pt>
                <c:pt idx="4126">
                  <c:v>101.1</c:v>
                </c:pt>
                <c:pt idx="4127">
                  <c:v>101</c:v>
                </c:pt>
                <c:pt idx="4128">
                  <c:v>100.8</c:v>
                </c:pt>
                <c:pt idx="4129">
                  <c:v>100.7</c:v>
                </c:pt>
                <c:pt idx="4130">
                  <c:v>100.6</c:v>
                </c:pt>
                <c:pt idx="4131">
                  <c:v>100.6</c:v>
                </c:pt>
                <c:pt idx="4132">
                  <c:v>100.6</c:v>
                </c:pt>
                <c:pt idx="4133">
                  <c:v>100.6</c:v>
                </c:pt>
                <c:pt idx="4134">
                  <c:v>100.7</c:v>
                </c:pt>
                <c:pt idx="4135">
                  <c:v>100.7</c:v>
                </c:pt>
                <c:pt idx="4136">
                  <c:v>100.8</c:v>
                </c:pt>
                <c:pt idx="4137">
                  <c:v>100.9</c:v>
                </c:pt>
                <c:pt idx="4138">
                  <c:v>101.1</c:v>
                </c:pt>
                <c:pt idx="4139">
                  <c:v>101.2</c:v>
                </c:pt>
                <c:pt idx="4140">
                  <c:v>101.4</c:v>
                </c:pt>
                <c:pt idx="4141">
                  <c:v>101.6</c:v>
                </c:pt>
                <c:pt idx="4142">
                  <c:v>101.9</c:v>
                </c:pt>
                <c:pt idx="4143">
                  <c:v>102.1</c:v>
                </c:pt>
                <c:pt idx="4144">
                  <c:v>102.3</c:v>
                </c:pt>
                <c:pt idx="4145">
                  <c:v>102.4</c:v>
                </c:pt>
                <c:pt idx="4146">
                  <c:v>102.6</c:v>
                </c:pt>
                <c:pt idx="4147">
                  <c:v>102.7</c:v>
                </c:pt>
                <c:pt idx="4148">
                  <c:v>102.8</c:v>
                </c:pt>
                <c:pt idx="4149">
                  <c:v>102.9</c:v>
                </c:pt>
                <c:pt idx="4150">
                  <c:v>103</c:v>
                </c:pt>
                <c:pt idx="4151">
                  <c:v>103</c:v>
                </c:pt>
                <c:pt idx="4152">
                  <c:v>103</c:v>
                </c:pt>
                <c:pt idx="4153">
                  <c:v>103</c:v>
                </c:pt>
                <c:pt idx="4154">
                  <c:v>103</c:v>
                </c:pt>
                <c:pt idx="4155">
                  <c:v>103</c:v>
                </c:pt>
                <c:pt idx="4156">
                  <c:v>102.9</c:v>
                </c:pt>
                <c:pt idx="4157">
                  <c:v>102.6</c:v>
                </c:pt>
                <c:pt idx="4158">
                  <c:v>102.4</c:v>
                </c:pt>
                <c:pt idx="4159">
                  <c:v>102.2</c:v>
                </c:pt>
                <c:pt idx="4160">
                  <c:v>102</c:v>
                </c:pt>
                <c:pt idx="4161">
                  <c:v>101.9</c:v>
                </c:pt>
                <c:pt idx="4162">
                  <c:v>101.7</c:v>
                </c:pt>
                <c:pt idx="4163">
                  <c:v>101.4</c:v>
                </c:pt>
                <c:pt idx="4164">
                  <c:v>101.2</c:v>
                </c:pt>
                <c:pt idx="4165">
                  <c:v>101</c:v>
                </c:pt>
                <c:pt idx="4166">
                  <c:v>100.9</c:v>
                </c:pt>
                <c:pt idx="4167">
                  <c:v>100.8</c:v>
                </c:pt>
                <c:pt idx="4168">
                  <c:v>100.8</c:v>
                </c:pt>
                <c:pt idx="4169">
                  <c:v>100.8</c:v>
                </c:pt>
                <c:pt idx="4170">
                  <c:v>100.8</c:v>
                </c:pt>
                <c:pt idx="4171">
                  <c:v>100.9</c:v>
                </c:pt>
                <c:pt idx="4172">
                  <c:v>100.9</c:v>
                </c:pt>
                <c:pt idx="4173">
                  <c:v>100.9</c:v>
                </c:pt>
                <c:pt idx="4174">
                  <c:v>101.1</c:v>
                </c:pt>
                <c:pt idx="4175">
                  <c:v>101.2</c:v>
                </c:pt>
                <c:pt idx="4176">
                  <c:v>101.3</c:v>
                </c:pt>
                <c:pt idx="4177">
                  <c:v>101.5</c:v>
                </c:pt>
                <c:pt idx="4178">
                  <c:v>101.7</c:v>
                </c:pt>
                <c:pt idx="4179">
                  <c:v>101.9</c:v>
                </c:pt>
                <c:pt idx="4180">
                  <c:v>102</c:v>
                </c:pt>
                <c:pt idx="4181">
                  <c:v>102.2</c:v>
                </c:pt>
                <c:pt idx="4182">
                  <c:v>102.4</c:v>
                </c:pt>
                <c:pt idx="4183">
                  <c:v>102.5</c:v>
                </c:pt>
                <c:pt idx="4184">
                  <c:v>102.7</c:v>
                </c:pt>
                <c:pt idx="4185">
                  <c:v>102.8</c:v>
                </c:pt>
                <c:pt idx="4186">
                  <c:v>102.9</c:v>
                </c:pt>
                <c:pt idx="4187">
                  <c:v>103.1</c:v>
                </c:pt>
                <c:pt idx="4188">
                  <c:v>103.2</c:v>
                </c:pt>
                <c:pt idx="4189">
                  <c:v>103.3</c:v>
                </c:pt>
                <c:pt idx="4190">
                  <c:v>103.4</c:v>
                </c:pt>
                <c:pt idx="4191">
                  <c:v>103.4</c:v>
                </c:pt>
                <c:pt idx="4192">
                  <c:v>103.3</c:v>
                </c:pt>
                <c:pt idx="4193">
                  <c:v>103.1</c:v>
                </c:pt>
                <c:pt idx="4194">
                  <c:v>103</c:v>
                </c:pt>
                <c:pt idx="4195">
                  <c:v>102.9</c:v>
                </c:pt>
                <c:pt idx="4196">
                  <c:v>102.7</c:v>
                </c:pt>
                <c:pt idx="4197">
                  <c:v>102.4</c:v>
                </c:pt>
                <c:pt idx="4198">
                  <c:v>102.2</c:v>
                </c:pt>
                <c:pt idx="4199">
                  <c:v>102</c:v>
                </c:pt>
                <c:pt idx="4200">
                  <c:v>101.8</c:v>
                </c:pt>
                <c:pt idx="4201">
                  <c:v>101.6</c:v>
                </c:pt>
                <c:pt idx="4202">
                  <c:v>101.4</c:v>
                </c:pt>
                <c:pt idx="4203">
                  <c:v>101.2</c:v>
                </c:pt>
                <c:pt idx="4204">
                  <c:v>101.2</c:v>
                </c:pt>
                <c:pt idx="4205">
                  <c:v>101.1</c:v>
                </c:pt>
                <c:pt idx="4206">
                  <c:v>101.1</c:v>
                </c:pt>
                <c:pt idx="4207">
                  <c:v>101</c:v>
                </c:pt>
                <c:pt idx="4208">
                  <c:v>101</c:v>
                </c:pt>
                <c:pt idx="4209">
                  <c:v>101.1</c:v>
                </c:pt>
                <c:pt idx="4210">
                  <c:v>101.2</c:v>
                </c:pt>
                <c:pt idx="4211">
                  <c:v>101.2</c:v>
                </c:pt>
                <c:pt idx="4212">
                  <c:v>101.3</c:v>
                </c:pt>
                <c:pt idx="4213">
                  <c:v>101.4</c:v>
                </c:pt>
                <c:pt idx="4214">
                  <c:v>101.5</c:v>
                </c:pt>
                <c:pt idx="4215">
                  <c:v>101.6</c:v>
                </c:pt>
                <c:pt idx="4216">
                  <c:v>101.8</c:v>
                </c:pt>
                <c:pt idx="4217">
                  <c:v>101.9</c:v>
                </c:pt>
                <c:pt idx="4218">
                  <c:v>102.1</c:v>
                </c:pt>
                <c:pt idx="4219">
                  <c:v>102.3</c:v>
                </c:pt>
                <c:pt idx="4220">
                  <c:v>102.6</c:v>
                </c:pt>
                <c:pt idx="4221">
                  <c:v>102.8</c:v>
                </c:pt>
                <c:pt idx="4222">
                  <c:v>103</c:v>
                </c:pt>
                <c:pt idx="4223">
                  <c:v>103.2</c:v>
                </c:pt>
                <c:pt idx="4224">
                  <c:v>103.3</c:v>
                </c:pt>
                <c:pt idx="4225">
                  <c:v>103.4</c:v>
                </c:pt>
                <c:pt idx="4226">
                  <c:v>103.5</c:v>
                </c:pt>
                <c:pt idx="4227">
                  <c:v>103.6</c:v>
                </c:pt>
                <c:pt idx="4228">
                  <c:v>103.6</c:v>
                </c:pt>
                <c:pt idx="4229">
                  <c:v>103.5</c:v>
                </c:pt>
                <c:pt idx="4230">
                  <c:v>103.4</c:v>
                </c:pt>
                <c:pt idx="4231">
                  <c:v>103.3</c:v>
                </c:pt>
                <c:pt idx="4232">
                  <c:v>103.1</c:v>
                </c:pt>
                <c:pt idx="4233">
                  <c:v>102.9</c:v>
                </c:pt>
                <c:pt idx="4234">
                  <c:v>102.8</c:v>
                </c:pt>
                <c:pt idx="4235">
                  <c:v>102.6</c:v>
                </c:pt>
                <c:pt idx="4236">
                  <c:v>102.4</c:v>
                </c:pt>
                <c:pt idx="4237">
                  <c:v>102.1</c:v>
                </c:pt>
                <c:pt idx="4238">
                  <c:v>102</c:v>
                </c:pt>
                <c:pt idx="4239">
                  <c:v>101.8</c:v>
                </c:pt>
                <c:pt idx="4240">
                  <c:v>101.7</c:v>
                </c:pt>
                <c:pt idx="4241">
                  <c:v>101.5</c:v>
                </c:pt>
                <c:pt idx="4242">
                  <c:v>101.4</c:v>
                </c:pt>
                <c:pt idx="4243">
                  <c:v>101.3</c:v>
                </c:pt>
                <c:pt idx="4244">
                  <c:v>101.3</c:v>
                </c:pt>
                <c:pt idx="4245">
                  <c:v>101.2</c:v>
                </c:pt>
                <c:pt idx="4246">
                  <c:v>101.2</c:v>
                </c:pt>
                <c:pt idx="4247">
                  <c:v>101.2</c:v>
                </c:pt>
                <c:pt idx="4248">
                  <c:v>101.3</c:v>
                </c:pt>
                <c:pt idx="4249">
                  <c:v>101.4</c:v>
                </c:pt>
                <c:pt idx="4250">
                  <c:v>101.5</c:v>
                </c:pt>
                <c:pt idx="4251">
                  <c:v>101.6</c:v>
                </c:pt>
                <c:pt idx="4252">
                  <c:v>101.7</c:v>
                </c:pt>
                <c:pt idx="4253">
                  <c:v>101.8</c:v>
                </c:pt>
                <c:pt idx="4254">
                  <c:v>102</c:v>
                </c:pt>
                <c:pt idx="4255">
                  <c:v>102.2</c:v>
                </c:pt>
                <c:pt idx="4256">
                  <c:v>102.4</c:v>
                </c:pt>
                <c:pt idx="4257">
                  <c:v>102.6</c:v>
                </c:pt>
                <c:pt idx="4258">
                  <c:v>102.8</c:v>
                </c:pt>
                <c:pt idx="4259">
                  <c:v>103</c:v>
                </c:pt>
                <c:pt idx="4260">
                  <c:v>103.2</c:v>
                </c:pt>
                <c:pt idx="4261">
                  <c:v>103.4</c:v>
                </c:pt>
                <c:pt idx="4262">
                  <c:v>103.5</c:v>
                </c:pt>
                <c:pt idx="4263">
                  <c:v>103.6</c:v>
                </c:pt>
                <c:pt idx="4264">
                  <c:v>103.7</c:v>
                </c:pt>
                <c:pt idx="4265">
                  <c:v>103.7</c:v>
                </c:pt>
                <c:pt idx="4266">
                  <c:v>103.7</c:v>
                </c:pt>
                <c:pt idx="4267">
                  <c:v>103.6</c:v>
                </c:pt>
                <c:pt idx="4268">
                  <c:v>103.5</c:v>
                </c:pt>
                <c:pt idx="4269">
                  <c:v>103.4</c:v>
                </c:pt>
                <c:pt idx="4270">
                  <c:v>103.3</c:v>
                </c:pt>
                <c:pt idx="4271">
                  <c:v>103.1</c:v>
                </c:pt>
                <c:pt idx="4272">
                  <c:v>103</c:v>
                </c:pt>
                <c:pt idx="4273">
                  <c:v>102.9</c:v>
                </c:pt>
                <c:pt idx="4274">
                  <c:v>102.7</c:v>
                </c:pt>
                <c:pt idx="4275">
                  <c:v>102.6</c:v>
                </c:pt>
                <c:pt idx="4276">
                  <c:v>102.3</c:v>
                </c:pt>
                <c:pt idx="4277">
                  <c:v>102.1</c:v>
                </c:pt>
                <c:pt idx="4278">
                  <c:v>102</c:v>
                </c:pt>
                <c:pt idx="4279">
                  <c:v>101.8</c:v>
                </c:pt>
                <c:pt idx="4280">
                  <c:v>101.6</c:v>
                </c:pt>
                <c:pt idx="4281">
                  <c:v>101.4</c:v>
                </c:pt>
                <c:pt idx="4282">
                  <c:v>101.3</c:v>
                </c:pt>
                <c:pt idx="4283">
                  <c:v>101.3</c:v>
                </c:pt>
                <c:pt idx="4284">
                  <c:v>101.2</c:v>
                </c:pt>
                <c:pt idx="4285">
                  <c:v>101.3</c:v>
                </c:pt>
                <c:pt idx="4286">
                  <c:v>101.3</c:v>
                </c:pt>
                <c:pt idx="4287">
                  <c:v>101.5</c:v>
                </c:pt>
                <c:pt idx="4288">
                  <c:v>101.6</c:v>
                </c:pt>
                <c:pt idx="4289">
                  <c:v>101.8</c:v>
                </c:pt>
                <c:pt idx="4290">
                  <c:v>102</c:v>
                </c:pt>
                <c:pt idx="4291">
                  <c:v>102.2</c:v>
                </c:pt>
                <c:pt idx="4292">
                  <c:v>102.4</c:v>
                </c:pt>
                <c:pt idx="4293">
                  <c:v>102.6</c:v>
                </c:pt>
                <c:pt idx="4294">
                  <c:v>102.7</c:v>
                </c:pt>
                <c:pt idx="4295">
                  <c:v>102.8</c:v>
                </c:pt>
                <c:pt idx="4296">
                  <c:v>103</c:v>
                </c:pt>
                <c:pt idx="4297">
                  <c:v>103.1</c:v>
                </c:pt>
                <c:pt idx="4298">
                  <c:v>103.3</c:v>
                </c:pt>
                <c:pt idx="4299">
                  <c:v>103.5</c:v>
                </c:pt>
                <c:pt idx="4300">
                  <c:v>103.6</c:v>
                </c:pt>
                <c:pt idx="4301">
                  <c:v>103.7</c:v>
                </c:pt>
                <c:pt idx="4302">
                  <c:v>103.8</c:v>
                </c:pt>
                <c:pt idx="4303">
                  <c:v>103.9</c:v>
                </c:pt>
                <c:pt idx="4304">
                  <c:v>104</c:v>
                </c:pt>
                <c:pt idx="4305">
                  <c:v>104</c:v>
                </c:pt>
                <c:pt idx="4306">
                  <c:v>103.8</c:v>
                </c:pt>
                <c:pt idx="4307">
                  <c:v>103.7</c:v>
                </c:pt>
                <c:pt idx="4308">
                  <c:v>103.5</c:v>
                </c:pt>
                <c:pt idx="4309">
                  <c:v>103.3</c:v>
                </c:pt>
                <c:pt idx="4310">
                  <c:v>103.2</c:v>
                </c:pt>
                <c:pt idx="4311">
                  <c:v>103</c:v>
                </c:pt>
                <c:pt idx="4312">
                  <c:v>102.8</c:v>
                </c:pt>
                <c:pt idx="4313">
                  <c:v>102.6</c:v>
                </c:pt>
                <c:pt idx="4314">
                  <c:v>102.4</c:v>
                </c:pt>
                <c:pt idx="4315">
                  <c:v>102.3</c:v>
                </c:pt>
                <c:pt idx="4316">
                  <c:v>102.1</c:v>
                </c:pt>
                <c:pt idx="4317">
                  <c:v>102</c:v>
                </c:pt>
                <c:pt idx="4318">
                  <c:v>101.8</c:v>
                </c:pt>
                <c:pt idx="4319">
                  <c:v>101.7</c:v>
                </c:pt>
                <c:pt idx="4320">
                  <c:v>101.5</c:v>
                </c:pt>
                <c:pt idx="4321">
                  <c:v>101.5</c:v>
                </c:pt>
                <c:pt idx="4322">
                  <c:v>101.5</c:v>
                </c:pt>
                <c:pt idx="4323">
                  <c:v>101.6</c:v>
                </c:pt>
                <c:pt idx="4324">
                  <c:v>101.7</c:v>
                </c:pt>
                <c:pt idx="4325">
                  <c:v>101.8</c:v>
                </c:pt>
                <c:pt idx="4326">
                  <c:v>102</c:v>
                </c:pt>
                <c:pt idx="4327">
                  <c:v>102.1</c:v>
                </c:pt>
                <c:pt idx="4328">
                  <c:v>102.2</c:v>
                </c:pt>
                <c:pt idx="4329">
                  <c:v>102.3</c:v>
                </c:pt>
                <c:pt idx="4330">
                  <c:v>102.4</c:v>
                </c:pt>
                <c:pt idx="4331">
                  <c:v>102.5</c:v>
                </c:pt>
                <c:pt idx="4332">
                  <c:v>102.7</c:v>
                </c:pt>
                <c:pt idx="4333">
                  <c:v>103</c:v>
                </c:pt>
                <c:pt idx="4334">
                  <c:v>103.2</c:v>
                </c:pt>
                <c:pt idx="4335">
                  <c:v>103.4</c:v>
                </c:pt>
                <c:pt idx="4336">
                  <c:v>103.7</c:v>
                </c:pt>
                <c:pt idx="4337">
                  <c:v>103.8</c:v>
                </c:pt>
                <c:pt idx="4338">
                  <c:v>104</c:v>
                </c:pt>
                <c:pt idx="4339">
                  <c:v>104</c:v>
                </c:pt>
                <c:pt idx="4340">
                  <c:v>104.1</c:v>
                </c:pt>
                <c:pt idx="4341">
                  <c:v>104</c:v>
                </c:pt>
                <c:pt idx="4342">
                  <c:v>104</c:v>
                </c:pt>
                <c:pt idx="4343">
                  <c:v>104</c:v>
                </c:pt>
                <c:pt idx="4344">
                  <c:v>103.9</c:v>
                </c:pt>
                <c:pt idx="4345">
                  <c:v>103.8</c:v>
                </c:pt>
                <c:pt idx="4346">
                  <c:v>103.7</c:v>
                </c:pt>
                <c:pt idx="4347">
                  <c:v>103.5</c:v>
                </c:pt>
                <c:pt idx="4348">
                  <c:v>103.4</c:v>
                </c:pt>
                <c:pt idx="4349">
                  <c:v>103.2</c:v>
                </c:pt>
                <c:pt idx="4350">
                  <c:v>103</c:v>
                </c:pt>
                <c:pt idx="4351">
                  <c:v>102.9</c:v>
                </c:pt>
                <c:pt idx="4352">
                  <c:v>102.8</c:v>
                </c:pt>
                <c:pt idx="4353">
                  <c:v>102.6</c:v>
                </c:pt>
                <c:pt idx="4354">
                  <c:v>102.4</c:v>
                </c:pt>
                <c:pt idx="4355">
                  <c:v>102.1</c:v>
                </c:pt>
                <c:pt idx="4356">
                  <c:v>102</c:v>
                </c:pt>
                <c:pt idx="4357">
                  <c:v>101.8</c:v>
                </c:pt>
                <c:pt idx="4358">
                  <c:v>101.8</c:v>
                </c:pt>
                <c:pt idx="4359">
                  <c:v>101.7</c:v>
                </c:pt>
                <c:pt idx="4360">
                  <c:v>101.7</c:v>
                </c:pt>
                <c:pt idx="4361">
                  <c:v>101.8</c:v>
                </c:pt>
                <c:pt idx="4362">
                  <c:v>101.9</c:v>
                </c:pt>
                <c:pt idx="4363">
                  <c:v>102</c:v>
                </c:pt>
                <c:pt idx="4364">
                  <c:v>102</c:v>
                </c:pt>
                <c:pt idx="4365">
                  <c:v>102.2</c:v>
                </c:pt>
                <c:pt idx="4366">
                  <c:v>102.4</c:v>
                </c:pt>
                <c:pt idx="4367">
                  <c:v>102.5</c:v>
                </c:pt>
                <c:pt idx="4368">
                  <c:v>102.7</c:v>
                </c:pt>
                <c:pt idx="4369">
                  <c:v>102.9</c:v>
                </c:pt>
                <c:pt idx="4370">
                  <c:v>103.1</c:v>
                </c:pt>
                <c:pt idx="4371">
                  <c:v>103.2</c:v>
                </c:pt>
                <c:pt idx="4372">
                  <c:v>103.4</c:v>
                </c:pt>
                <c:pt idx="4373">
                  <c:v>103.5</c:v>
                </c:pt>
                <c:pt idx="4374">
                  <c:v>103.7</c:v>
                </c:pt>
                <c:pt idx="4375">
                  <c:v>103.9</c:v>
                </c:pt>
                <c:pt idx="4376">
                  <c:v>104</c:v>
                </c:pt>
                <c:pt idx="4377">
                  <c:v>104.1</c:v>
                </c:pt>
                <c:pt idx="4378">
                  <c:v>104.2</c:v>
                </c:pt>
                <c:pt idx="4379">
                  <c:v>104.3</c:v>
                </c:pt>
                <c:pt idx="4380">
                  <c:v>104.3</c:v>
                </c:pt>
                <c:pt idx="4381">
                  <c:v>104.3</c:v>
                </c:pt>
                <c:pt idx="4382">
                  <c:v>104.2</c:v>
                </c:pt>
                <c:pt idx="4383">
                  <c:v>104.1</c:v>
                </c:pt>
                <c:pt idx="4384">
                  <c:v>104</c:v>
                </c:pt>
                <c:pt idx="4385">
                  <c:v>103.9</c:v>
                </c:pt>
                <c:pt idx="4386">
                  <c:v>103.7</c:v>
                </c:pt>
                <c:pt idx="4387">
                  <c:v>103.5</c:v>
                </c:pt>
                <c:pt idx="4388">
                  <c:v>103.2</c:v>
                </c:pt>
                <c:pt idx="4389">
                  <c:v>103</c:v>
                </c:pt>
                <c:pt idx="4390">
                  <c:v>102.8</c:v>
                </c:pt>
                <c:pt idx="4391">
                  <c:v>102.6</c:v>
                </c:pt>
                <c:pt idx="4392">
                  <c:v>102.3</c:v>
                </c:pt>
                <c:pt idx="4393">
                  <c:v>102.2</c:v>
                </c:pt>
                <c:pt idx="4394">
                  <c:v>102.1</c:v>
                </c:pt>
                <c:pt idx="4395">
                  <c:v>102</c:v>
                </c:pt>
                <c:pt idx="4396">
                  <c:v>101.9</c:v>
                </c:pt>
                <c:pt idx="4397">
                  <c:v>102</c:v>
                </c:pt>
                <c:pt idx="4398">
                  <c:v>102</c:v>
                </c:pt>
                <c:pt idx="4399">
                  <c:v>102.1</c:v>
                </c:pt>
                <c:pt idx="4400">
                  <c:v>102.2</c:v>
                </c:pt>
                <c:pt idx="4401">
                  <c:v>102.3</c:v>
                </c:pt>
                <c:pt idx="4402">
                  <c:v>102.4</c:v>
                </c:pt>
                <c:pt idx="4403">
                  <c:v>102.4</c:v>
                </c:pt>
                <c:pt idx="4404">
                  <c:v>102.5</c:v>
                </c:pt>
                <c:pt idx="4405">
                  <c:v>102.6</c:v>
                </c:pt>
                <c:pt idx="4406">
                  <c:v>102.8</c:v>
                </c:pt>
                <c:pt idx="4407">
                  <c:v>103</c:v>
                </c:pt>
                <c:pt idx="4408">
                  <c:v>103.2</c:v>
                </c:pt>
                <c:pt idx="4409">
                  <c:v>103.4</c:v>
                </c:pt>
                <c:pt idx="4410">
                  <c:v>103.6</c:v>
                </c:pt>
                <c:pt idx="4411">
                  <c:v>103.8</c:v>
                </c:pt>
                <c:pt idx="4412">
                  <c:v>104</c:v>
                </c:pt>
                <c:pt idx="4413">
                  <c:v>104.1</c:v>
                </c:pt>
                <c:pt idx="4414">
                  <c:v>104.3</c:v>
                </c:pt>
                <c:pt idx="4415">
                  <c:v>104.4</c:v>
                </c:pt>
                <c:pt idx="4416">
                  <c:v>104.4</c:v>
                </c:pt>
                <c:pt idx="4417">
                  <c:v>104.5</c:v>
                </c:pt>
                <c:pt idx="4418">
                  <c:v>104.4</c:v>
                </c:pt>
                <c:pt idx="4419">
                  <c:v>104.4</c:v>
                </c:pt>
                <c:pt idx="4420">
                  <c:v>104.3</c:v>
                </c:pt>
                <c:pt idx="4421">
                  <c:v>104.2</c:v>
                </c:pt>
                <c:pt idx="4422">
                  <c:v>104.1</c:v>
                </c:pt>
                <c:pt idx="4423">
                  <c:v>104</c:v>
                </c:pt>
                <c:pt idx="4424">
                  <c:v>103.9</c:v>
                </c:pt>
                <c:pt idx="4425">
                  <c:v>103.7</c:v>
                </c:pt>
                <c:pt idx="4426">
                  <c:v>103.5</c:v>
                </c:pt>
                <c:pt idx="4427">
                  <c:v>103.3</c:v>
                </c:pt>
                <c:pt idx="4428">
                  <c:v>103</c:v>
                </c:pt>
                <c:pt idx="4429">
                  <c:v>102.8</c:v>
                </c:pt>
                <c:pt idx="4430">
                  <c:v>102.6</c:v>
                </c:pt>
                <c:pt idx="4431">
                  <c:v>102.5</c:v>
                </c:pt>
                <c:pt idx="4432">
                  <c:v>102.4</c:v>
                </c:pt>
                <c:pt idx="4433">
                  <c:v>102.3</c:v>
                </c:pt>
                <c:pt idx="4434">
                  <c:v>102.2</c:v>
                </c:pt>
                <c:pt idx="4435">
                  <c:v>102.1</c:v>
                </c:pt>
                <c:pt idx="4436">
                  <c:v>102.1</c:v>
                </c:pt>
                <c:pt idx="4437">
                  <c:v>102.1</c:v>
                </c:pt>
                <c:pt idx="4438">
                  <c:v>102.2</c:v>
                </c:pt>
                <c:pt idx="4439">
                  <c:v>102.3</c:v>
                </c:pt>
                <c:pt idx="4440">
                  <c:v>102.5</c:v>
                </c:pt>
                <c:pt idx="4441">
                  <c:v>102.6</c:v>
                </c:pt>
                <c:pt idx="4442">
                  <c:v>102.8</c:v>
                </c:pt>
                <c:pt idx="4443">
                  <c:v>103</c:v>
                </c:pt>
                <c:pt idx="4444">
                  <c:v>103.2</c:v>
                </c:pt>
                <c:pt idx="4445">
                  <c:v>103.3</c:v>
                </c:pt>
                <c:pt idx="4446">
                  <c:v>103.5</c:v>
                </c:pt>
                <c:pt idx="4447">
                  <c:v>103.7</c:v>
                </c:pt>
                <c:pt idx="4448">
                  <c:v>103.8</c:v>
                </c:pt>
                <c:pt idx="4449">
                  <c:v>104</c:v>
                </c:pt>
                <c:pt idx="4450">
                  <c:v>104.1</c:v>
                </c:pt>
                <c:pt idx="4451">
                  <c:v>104.2</c:v>
                </c:pt>
                <c:pt idx="4452">
                  <c:v>104.3</c:v>
                </c:pt>
                <c:pt idx="4453">
                  <c:v>104.4</c:v>
                </c:pt>
                <c:pt idx="4454">
                  <c:v>104.5</c:v>
                </c:pt>
                <c:pt idx="4455">
                  <c:v>104.6</c:v>
                </c:pt>
                <c:pt idx="4456">
                  <c:v>104.7</c:v>
                </c:pt>
                <c:pt idx="4457">
                  <c:v>104.7</c:v>
                </c:pt>
                <c:pt idx="4458">
                  <c:v>104.7</c:v>
                </c:pt>
                <c:pt idx="4459">
                  <c:v>104.6</c:v>
                </c:pt>
                <c:pt idx="4460">
                  <c:v>104.4</c:v>
                </c:pt>
                <c:pt idx="4461">
                  <c:v>104.2</c:v>
                </c:pt>
                <c:pt idx="4462">
                  <c:v>104</c:v>
                </c:pt>
                <c:pt idx="4463">
                  <c:v>103.8</c:v>
                </c:pt>
                <c:pt idx="4464">
                  <c:v>103.7</c:v>
                </c:pt>
                <c:pt idx="4465">
                  <c:v>103.5</c:v>
                </c:pt>
                <c:pt idx="4466">
                  <c:v>103.3</c:v>
                </c:pt>
                <c:pt idx="4467">
                  <c:v>103</c:v>
                </c:pt>
                <c:pt idx="4468">
                  <c:v>102.8</c:v>
                </c:pt>
                <c:pt idx="4469">
                  <c:v>102.7</c:v>
                </c:pt>
                <c:pt idx="4470">
                  <c:v>102.5</c:v>
                </c:pt>
                <c:pt idx="4471">
                  <c:v>102.4</c:v>
                </c:pt>
                <c:pt idx="4472">
                  <c:v>102.3</c:v>
                </c:pt>
                <c:pt idx="4473">
                  <c:v>102.3</c:v>
                </c:pt>
                <c:pt idx="4474">
                  <c:v>102.3</c:v>
                </c:pt>
                <c:pt idx="4475">
                  <c:v>102.4</c:v>
                </c:pt>
                <c:pt idx="4476">
                  <c:v>102.5</c:v>
                </c:pt>
                <c:pt idx="4477">
                  <c:v>102.6</c:v>
                </c:pt>
                <c:pt idx="4478">
                  <c:v>102.8</c:v>
                </c:pt>
                <c:pt idx="4479">
                  <c:v>102.9</c:v>
                </c:pt>
                <c:pt idx="4480">
                  <c:v>103.1</c:v>
                </c:pt>
                <c:pt idx="4481">
                  <c:v>103.2</c:v>
                </c:pt>
                <c:pt idx="4482">
                  <c:v>103.3</c:v>
                </c:pt>
                <c:pt idx="4483">
                  <c:v>103.5</c:v>
                </c:pt>
                <c:pt idx="4484">
                  <c:v>103.6</c:v>
                </c:pt>
                <c:pt idx="4485">
                  <c:v>103.8</c:v>
                </c:pt>
                <c:pt idx="4486">
                  <c:v>103.9</c:v>
                </c:pt>
                <c:pt idx="4487">
                  <c:v>104</c:v>
                </c:pt>
                <c:pt idx="4488">
                  <c:v>104.2</c:v>
                </c:pt>
                <c:pt idx="4489">
                  <c:v>104.4</c:v>
                </c:pt>
                <c:pt idx="4490">
                  <c:v>104.6</c:v>
                </c:pt>
                <c:pt idx="4491">
                  <c:v>104.8</c:v>
                </c:pt>
                <c:pt idx="4492">
                  <c:v>104.9</c:v>
                </c:pt>
                <c:pt idx="4493">
                  <c:v>105</c:v>
                </c:pt>
                <c:pt idx="4494">
                  <c:v>105.1</c:v>
                </c:pt>
                <c:pt idx="4495">
                  <c:v>105</c:v>
                </c:pt>
                <c:pt idx="4496">
                  <c:v>105</c:v>
                </c:pt>
                <c:pt idx="4497">
                  <c:v>104.8</c:v>
                </c:pt>
                <c:pt idx="4498">
                  <c:v>104.6</c:v>
                </c:pt>
                <c:pt idx="4499">
                  <c:v>104.3</c:v>
                </c:pt>
                <c:pt idx="4500">
                  <c:v>104</c:v>
                </c:pt>
                <c:pt idx="4501">
                  <c:v>103.8</c:v>
                </c:pt>
                <c:pt idx="4502">
                  <c:v>103.5</c:v>
                </c:pt>
                <c:pt idx="4503">
                  <c:v>103.4</c:v>
                </c:pt>
                <c:pt idx="4504">
                  <c:v>103.3</c:v>
                </c:pt>
                <c:pt idx="4505">
                  <c:v>103.2</c:v>
                </c:pt>
                <c:pt idx="4506">
                  <c:v>103</c:v>
                </c:pt>
                <c:pt idx="4507">
                  <c:v>103</c:v>
                </c:pt>
                <c:pt idx="4508">
                  <c:v>102.9</c:v>
                </c:pt>
                <c:pt idx="4509">
                  <c:v>102.9</c:v>
                </c:pt>
                <c:pt idx="4510">
                  <c:v>102.8</c:v>
                </c:pt>
                <c:pt idx="4511">
                  <c:v>102.8</c:v>
                </c:pt>
                <c:pt idx="4512">
                  <c:v>102.7</c:v>
                </c:pt>
                <c:pt idx="4513">
                  <c:v>102.7</c:v>
                </c:pt>
                <c:pt idx="4514">
                  <c:v>102.7</c:v>
                </c:pt>
                <c:pt idx="4515">
                  <c:v>102.7</c:v>
                </c:pt>
                <c:pt idx="4516">
                  <c:v>102.8</c:v>
                </c:pt>
                <c:pt idx="4517">
                  <c:v>102.9</c:v>
                </c:pt>
                <c:pt idx="4518">
                  <c:v>103</c:v>
                </c:pt>
                <c:pt idx="4519">
                  <c:v>103.1</c:v>
                </c:pt>
                <c:pt idx="4520">
                  <c:v>103.4</c:v>
                </c:pt>
                <c:pt idx="4521">
                  <c:v>103.6</c:v>
                </c:pt>
                <c:pt idx="4522">
                  <c:v>103.8</c:v>
                </c:pt>
                <c:pt idx="4523">
                  <c:v>104</c:v>
                </c:pt>
                <c:pt idx="4524">
                  <c:v>104.2</c:v>
                </c:pt>
                <c:pt idx="4525">
                  <c:v>104.5</c:v>
                </c:pt>
                <c:pt idx="4526">
                  <c:v>104.7</c:v>
                </c:pt>
                <c:pt idx="4527">
                  <c:v>104.8</c:v>
                </c:pt>
                <c:pt idx="4528">
                  <c:v>104.9</c:v>
                </c:pt>
                <c:pt idx="4529">
                  <c:v>105</c:v>
                </c:pt>
                <c:pt idx="4530">
                  <c:v>105.1</c:v>
                </c:pt>
                <c:pt idx="4531">
                  <c:v>105.1</c:v>
                </c:pt>
                <c:pt idx="4532">
                  <c:v>105.1</c:v>
                </c:pt>
                <c:pt idx="4533">
                  <c:v>105.1</c:v>
                </c:pt>
                <c:pt idx="4534">
                  <c:v>105</c:v>
                </c:pt>
                <c:pt idx="4535">
                  <c:v>104.9</c:v>
                </c:pt>
                <c:pt idx="4536">
                  <c:v>104.8</c:v>
                </c:pt>
                <c:pt idx="4537">
                  <c:v>104.6</c:v>
                </c:pt>
                <c:pt idx="4538">
                  <c:v>104.3</c:v>
                </c:pt>
                <c:pt idx="4539">
                  <c:v>104.1</c:v>
                </c:pt>
                <c:pt idx="4540">
                  <c:v>103.9</c:v>
                </c:pt>
                <c:pt idx="4541">
                  <c:v>103.8</c:v>
                </c:pt>
                <c:pt idx="4542">
                  <c:v>103.5</c:v>
                </c:pt>
                <c:pt idx="4543">
                  <c:v>103.4</c:v>
                </c:pt>
                <c:pt idx="4544">
                  <c:v>103.2</c:v>
                </c:pt>
                <c:pt idx="4545">
                  <c:v>103.1</c:v>
                </c:pt>
                <c:pt idx="4546">
                  <c:v>103</c:v>
                </c:pt>
                <c:pt idx="4547">
                  <c:v>103</c:v>
                </c:pt>
                <c:pt idx="4548">
                  <c:v>102.9</c:v>
                </c:pt>
                <c:pt idx="4549">
                  <c:v>102.8</c:v>
                </c:pt>
                <c:pt idx="4550">
                  <c:v>102.8</c:v>
                </c:pt>
                <c:pt idx="4551">
                  <c:v>102.8</c:v>
                </c:pt>
                <c:pt idx="4552">
                  <c:v>102.9</c:v>
                </c:pt>
                <c:pt idx="4553">
                  <c:v>103</c:v>
                </c:pt>
                <c:pt idx="4554">
                  <c:v>103</c:v>
                </c:pt>
                <c:pt idx="4555">
                  <c:v>103.1</c:v>
                </c:pt>
                <c:pt idx="4556">
                  <c:v>103.3</c:v>
                </c:pt>
                <c:pt idx="4557">
                  <c:v>103.4</c:v>
                </c:pt>
                <c:pt idx="4558">
                  <c:v>103.7</c:v>
                </c:pt>
                <c:pt idx="4559">
                  <c:v>103.8</c:v>
                </c:pt>
                <c:pt idx="4560">
                  <c:v>104</c:v>
                </c:pt>
                <c:pt idx="4561">
                  <c:v>104.2</c:v>
                </c:pt>
                <c:pt idx="4562">
                  <c:v>104.4</c:v>
                </c:pt>
                <c:pt idx="4563">
                  <c:v>104.7</c:v>
                </c:pt>
                <c:pt idx="4564">
                  <c:v>104.9</c:v>
                </c:pt>
                <c:pt idx="4565">
                  <c:v>105</c:v>
                </c:pt>
                <c:pt idx="4566">
                  <c:v>105.2</c:v>
                </c:pt>
                <c:pt idx="4567">
                  <c:v>105.4</c:v>
                </c:pt>
                <c:pt idx="4568">
                  <c:v>105.4</c:v>
                </c:pt>
                <c:pt idx="4569">
                  <c:v>105.3</c:v>
                </c:pt>
                <c:pt idx="4570">
                  <c:v>105.2</c:v>
                </c:pt>
                <c:pt idx="4571">
                  <c:v>105.1</c:v>
                </c:pt>
                <c:pt idx="4572">
                  <c:v>105</c:v>
                </c:pt>
                <c:pt idx="4573">
                  <c:v>104.9</c:v>
                </c:pt>
                <c:pt idx="4574">
                  <c:v>104.8</c:v>
                </c:pt>
                <c:pt idx="4575">
                  <c:v>104.7</c:v>
                </c:pt>
                <c:pt idx="4576">
                  <c:v>104.6</c:v>
                </c:pt>
                <c:pt idx="4577">
                  <c:v>104.4</c:v>
                </c:pt>
                <c:pt idx="4578">
                  <c:v>104.2</c:v>
                </c:pt>
                <c:pt idx="4579">
                  <c:v>104</c:v>
                </c:pt>
                <c:pt idx="4580">
                  <c:v>103.9</c:v>
                </c:pt>
                <c:pt idx="4581">
                  <c:v>103.7</c:v>
                </c:pt>
                <c:pt idx="4582">
                  <c:v>103.5</c:v>
                </c:pt>
                <c:pt idx="4583">
                  <c:v>103.3</c:v>
                </c:pt>
                <c:pt idx="4584">
                  <c:v>103.2</c:v>
                </c:pt>
                <c:pt idx="4585">
                  <c:v>103.1</c:v>
                </c:pt>
                <c:pt idx="4586">
                  <c:v>103.1</c:v>
                </c:pt>
                <c:pt idx="4587">
                  <c:v>103.1</c:v>
                </c:pt>
                <c:pt idx="4588">
                  <c:v>103</c:v>
                </c:pt>
                <c:pt idx="4589">
                  <c:v>103</c:v>
                </c:pt>
                <c:pt idx="4590">
                  <c:v>103</c:v>
                </c:pt>
                <c:pt idx="4591">
                  <c:v>103.1</c:v>
                </c:pt>
                <c:pt idx="4592">
                  <c:v>103.2</c:v>
                </c:pt>
                <c:pt idx="4593">
                  <c:v>103.3</c:v>
                </c:pt>
                <c:pt idx="4594">
                  <c:v>103.5</c:v>
                </c:pt>
                <c:pt idx="4595">
                  <c:v>103.6</c:v>
                </c:pt>
                <c:pt idx="4596">
                  <c:v>103.8</c:v>
                </c:pt>
                <c:pt idx="4597">
                  <c:v>104</c:v>
                </c:pt>
                <c:pt idx="4598">
                  <c:v>104.3</c:v>
                </c:pt>
                <c:pt idx="4599">
                  <c:v>104.5</c:v>
                </c:pt>
                <c:pt idx="4600">
                  <c:v>104.8</c:v>
                </c:pt>
                <c:pt idx="4601">
                  <c:v>105</c:v>
                </c:pt>
                <c:pt idx="4602">
                  <c:v>105.1</c:v>
                </c:pt>
                <c:pt idx="4603">
                  <c:v>105.3</c:v>
                </c:pt>
                <c:pt idx="4604">
                  <c:v>105.3</c:v>
                </c:pt>
                <c:pt idx="4605">
                  <c:v>105.4</c:v>
                </c:pt>
                <c:pt idx="4606">
                  <c:v>105.4</c:v>
                </c:pt>
                <c:pt idx="4607">
                  <c:v>105.4</c:v>
                </c:pt>
                <c:pt idx="4608">
                  <c:v>105.4</c:v>
                </c:pt>
                <c:pt idx="4609">
                  <c:v>105.3</c:v>
                </c:pt>
                <c:pt idx="4610">
                  <c:v>105.2</c:v>
                </c:pt>
                <c:pt idx="4611">
                  <c:v>105.1</c:v>
                </c:pt>
                <c:pt idx="4612">
                  <c:v>105.1</c:v>
                </c:pt>
                <c:pt idx="4613">
                  <c:v>105</c:v>
                </c:pt>
                <c:pt idx="4614">
                  <c:v>104.8</c:v>
                </c:pt>
                <c:pt idx="4615">
                  <c:v>104.6</c:v>
                </c:pt>
                <c:pt idx="4616">
                  <c:v>104.5</c:v>
                </c:pt>
                <c:pt idx="4617">
                  <c:v>104.3</c:v>
                </c:pt>
                <c:pt idx="4618">
                  <c:v>104.1</c:v>
                </c:pt>
                <c:pt idx="4619">
                  <c:v>103.9</c:v>
                </c:pt>
                <c:pt idx="4620">
                  <c:v>103.7</c:v>
                </c:pt>
                <c:pt idx="4621">
                  <c:v>103.5</c:v>
                </c:pt>
                <c:pt idx="4622">
                  <c:v>103.4</c:v>
                </c:pt>
                <c:pt idx="4623">
                  <c:v>103.2</c:v>
                </c:pt>
                <c:pt idx="4624">
                  <c:v>103.2</c:v>
                </c:pt>
                <c:pt idx="4625">
                  <c:v>103.1</c:v>
                </c:pt>
                <c:pt idx="4626">
                  <c:v>103.1</c:v>
                </c:pt>
                <c:pt idx="4627">
                  <c:v>103.1</c:v>
                </c:pt>
                <c:pt idx="4628">
                  <c:v>103.2</c:v>
                </c:pt>
                <c:pt idx="4629">
                  <c:v>103.3</c:v>
                </c:pt>
                <c:pt idx="4630">
                  <c:v>103.4</c:v>
                </c:pt>
                <c:pt idx="4631">
                  <c:v>103.6</c:v>
                </c:pt>
                <c:pt idx="4632">
                  <c:v>103.7</c:v>
                </c:pt>
                <c:pt idx="4633">
                  <c:v>103.9</c:v>
                </c:pt>
                <c:pt idx="4634">
                  <c:v>104.1</c:v>
                </c:pt>
                <c:pt idx="4635">
                  <c:v>104.3</c:v>
                </c:pt>
                <c:pt idx="4636">
                  <c:v>104.5</c:v>
                </c:pt>
                <c:pt idx="4637">
                  <c:v>104.8</c:v>
                </c:pt>
                <c:pt idx="4638">
                  <c:v>104.9</c:v>
                </c:pt>
                <c:pt idx="4639">
                  <c:v>105.1</c:v>
                </c:pt>
                <c:pt idx="4640">
                  <c:v>105.2</c:v>
                </c:pt>
                <c:pt idx="4641">
                  <c:v>105.3</c:v>
                </c:pt>
                <c:pt idx="4642">
                  <c:v>105.4</c:v>
                </c:pt>
                <c:pt idx="4643">
                  <c:v>105.5</c:v>
                </c:pt>
                <c:pt idx="4644">
                  <c:v>105.6</c:v>
                </c:pt>
                <c:pt idx="4645">
                  <c:v>105.6</c:v>
                </c:pt>
                <c:pt idx="4646">
                  <c:v>105.6</c:v>
                </c:pt>
                <c:pt idx="4647">
                  <c:v>105.6</c:v>
                </c:pt>
                <c:pt idx="4648">
                  <c:v>105.5</c:v>
                </c:pt>
                <c:pt idx="4649">
                  <c:v>105.4</c:v>
                </c:pt>
                <c:pt idx="4650">
                  <c:v>105.3</c:v>
                </c:pt>
                <c:pt idx="4651">
                  <c:v>105.1</c:v>
                </c:pt>
                <c:pt idx="4652">
                  <c:v>105</c:v>
                </c:pt>
                <c:pt idx="4653">
                  <c:v>104.9</c:v>
                </c:pt>
                <c:pt idx="4654">
                  <c:v>104.7</c:v>
                </c:pt>
                <c:pt idx="4655">
                  <c:v>104.6</c:v>
                </c:pt>
                <c:pt idx="4656">
                  <c:v>104.4</c:v>
                </c:pt>
                <c:pt idx="4657">
                  <c:v>104.1</c:v>
                </c:pt>
                <c:pt idx="4658">
                  <c:v>103.9</c:v>
                </c:pt>
                <c:pt idx="4659">
                  <c:v>103.7</c:v>
                </c:pt>
                <c:pt idx="4660">
                  <c:v>103.5</c:v>
                </c:pt>
                <c:pt idx="4661">
                  <c:v>103.3</c:v>
                </c:pt>
                <c:pt idx="4662">
                  <c:v>103.2</c:v>
                </c:pt>
                <c:pt idx="4663">
                  <c:v>103.2</c:v>
                </c:pt>
                <c:pt idx="4664">
                  <c:v>103.2</c:v>
                </c:pt>
                <c:pt idx="4665">
                  <c:v>103.3</c:v>
                </c:pt>
                <c:pt idx="4666">
                  <c:v>103.4</c:v>
                </c:pt>
                <c:pt idx="4667">
                  <c:v>103.5</c:v>
                </c:pt>
                <c:pt idx="4668">
                  <c:v>103.7</c:v>
                </c:pt>
                <c:pt idx="4669">
                  <c:v>103.9</c:v>
                </c:pt>
                <c:pt idx="4670">
                  <c:v>104.1</c:v>
                </c:pt>
                <c:pt idx="4671">
                  <c:v>104.3</c:v>
                </c:pt>
                <c:pt idx="4672">
                  <c:v>104.4</c:v>
                </c:pt>
                <c:pt idx="4673">
                  <c:v>104.6</c:v>
                </c:pt>
                <c:pt idx="4674">
                  <c:v>104.7</c:v>
                </c:pt>
                <c:pt idx="4675">
                  <c:v>104.8</c:v>
                </c:pt>
                <c:pt idx="4676">
                  <c:v>105</c:v>
                </c:pt>
                <c:pt idx="4677">
                  <c:v>105.1</c:v>
                </c:pt>
                <c:pt idx="4678">
                  <c:v>105.3</c:v>
                </c:pt>
                <c:pt idx="4679">
                  <c:v>105.4</c:v>
                </c:pt>
                <c:pt idx="4680">
                  <c:v>105.5</c:v>
                </c:pt>
                <c:pt idx="4681">
                  <c:v>105.7</c:v>
                </c:pt>
                <c:pt idx="4682">
                  <c:v>105.8</c:v>
                </c:pt>
                <c:pt idx="4683">
                  <c:v>105.9</c:v>
                </c:pt>
                <c:pt idx="4684">
                  <c:v>106</c:v>
                </c:pt>
                <c:pt idx="4685">
                  <c:v>105.9</c:v>
                </c:pt>
                <c:pt idx="4686">
                  <c:v>105.8</c:v>
                </c:pt>
                <c:pt idx="4687">
                  <c:v>105.6</c:v>
                </c:pt>
                <c:pt idx="4688">
                  <c:v>105.5</c:v>
                </c:pt>
                <c:pt idx="4689">
                  <c:v>105.4</c:v>
                </c:pt>
                <c:pt idx="4690">
                  <c:v>105.2</c:v>
                </c:pt>
                <c:pt idx="4691">
                  <c:v>105</c:v>
                </c:pt>
                <c:pt idx="4692">
                  <c:v>104.8</c:v>
                </c:pt>
                <c:pt idx="4693">
                  <c:v>104.6</c:v>
                </c:pt>
                <c:pt idx="4694">
                  <c:v>104.4</c:v>
                </c:pt>
                <c:pt idx="4695">
                  <c:v>104.2</c:v>
                </c:pt>
                <c:pt idx="4696">
                  <c:v>104</c:v>
                </c:pt>
                <c:pt idx="4697">
                  <c:v>103.8</c:v>
                </c:pt>
                <c:pt idx="4698">
                  <c:v>103.7</c:v>
                </c:pt>
                <c:pt idx="4699">
                  <c:v>103.7</c:v>
                </c:pt>
                <c:pt idx="4700">
                  <c:v>103.6</c:v>
                </c:pt>
                <c:pt idx="4701">
                  <c:v>103.6</c:v>
                </c:pt>
                <c:pt idx="4702">
                  <c:v>103.6</c:v>
                </c:pt>
                <c:pt idx="4703">
                  <c:v>103.6</c:v>
                </c:pt>
                <c:pt idx="4704">
                  <c:v>103.7</c:v>
                </c:pt>
                <c:pt idx="4705">
                  <c:v>103.8</c:v>
                </c:pt>
                <c:pt idx="4706">
                  <c:v>103.9</c:v>
                </c:pt>
                <c:pt idx="4707">
                  <c:v>104</c:v>
                </c:pt>
                <c:pt idx="4708">
                  <c:v>104.1</c:v>
                </c:pt>
                <c:pt idx="4709">
                  <c:v>104.3</c:v>
                </c:pt>
                <c:pt idx="4710">
                  <c:v>104.4</c:v>
                </c:pt>
                <c:pt idx="4711">
                  <c:v>104.6</c:v>
                </c:pt>
                <c:pt idx="4712">
                  <c:v>104.9</c:v>
                </c:pt>
                <c:pt idx="4713">
                  <c:v>105.1</c:v>
                </c:pt>
                <c:pt idx="4714">
                  <c:v>105.3</c:v>
                </c:pt>
                <c:pt idx="4715">
                  <c:v>105.5</c:v>
                </c:pt>
                <c:pt idx="4716">
                  <c:v>105.7</c:v>
                </c:pt>
                <c:pt idx="4717">
                  <c:v>105.8</c:v>
                </c:pt>
                <c:pt idx="4718">
                  <c:v>105.9</c:v>
                </c:pt>
                <c:pt idx="4719">
                  <c:v>106</c:v>
                </c:pt>
                <c:pt idx="4720">
                  <c:v>106.1</c:v>
                </c:pt>
                <c:pt idx="4721">
                  <c:v>106.1</c:v>
                </c:pt>
                <c:pt idx="4722">
                  <c:v>106</c:v>
                </c:pt>
                <c:pt idx="4723">
                  <c:v>105.9</c:v>
                </c:pt>
                <c:pt idx="4724">
                  <c:v>105.9</c:v>
                </c:pt>
                <c:pt idx="4725">
                  <c:v>105.8</c:v>
                </c:pt>
                <c:pt idx="4726">
                  <c:v>105.8</c:v>
                </c:pt>
                <c:pt idx="4727">
                  <c:v>105.5</c:v>
                </c:pt>
                <c:pt idx="4728">
                  <c:v>105.3</c:v>
                </c:pt>
                <c:pt idx="4729">
                  <c:v>105.1</c:v>
                </c:pt>
                <c:pt idx="4730">
                  <c:v>104.9</c:v>
                </c:pt>
                <c:pt idx="4731">
                  <c:v>104.7</c:v>
                </c:pt>
                <c:pt idx="4732">
                  <c:v>104.5</c:v>
                </c:pt>
                <c:pt idx="4733">
                  <c:v>104.4</c:v>
                </c:pt>
                <c:pt idx="4734">
                  <c:v>104.2</c:v>
                </c:pt>
                <c:pt idx="4735">
                  <c:v>104.1</c:v>
                </c:pt>
                <c:pt idx="4736">
                  <c:v>104.1</c:v>
                </c:pt>
                <c:pt idx="4737">
                  <c:v>104</c:v>
                </c:pt>
                <c:pt idx="4738">
                  <c:v>103.9</c:v>
                </c:pt>
                <c:pt idx="4739">
                  <c:v>103.8</c:v>
                </c:pt>
                <c:pt idx="4740">
                  <c:v>103.7</c:v>
                </c:pt>
                <c:pt idx="4741">
                  <c:v>103.8</c:v>
                </c:pt>
                <c:pt idx="4742">
                  <c:v>103.9</c:v>
                </c:pt>
                <c:pt idx="4743">
                  <c:v>103.9</c:v>
                </c:pt>
                <c:pt idx="4744">
                  <c:v>104</c:v>
                </c:pt>
                <c:pt idx="4745">
                  <c:v>104.1</c:v>
                </c:pt>
                <c:pt idx="4746">
                  <c:v>104.3</c:v>
                </c:pt>
                <c:pt idx="4747">
                  <c:v>104.5</c:v>
                </c:pt>
                <c:pt idx="4748">
                  <c:v>104.7</c:v>
                </c:pt>
                <c:pt idx="4749">
                  <c:v>104.9</c:v>
                </c:pt>
                <c:pt idx="4750">
                  <c:v>105.1</c:v>
                </c:pt>
                <c:pt idx="4751">
                  <c:v>105.3</c:v>
                </c:pt>
                <c:pt idx="4752">
                  <c:v>105.5</c:v>
                </c:pt>
                <c:pt idx="4753">
                  <c:v>105.7</c:v>
                </c:pt>
                <c:pt idx="4754">
                  <c:v>105.9</c:v>
                </c:pt>
                <c:pt idx="4755">
                  <c:v>106</c:v>
                </c:pt>
                <c:pt idx="4756">
                  <c:v>106.1</c:v>
                </c:pt>
                <c:pt idx="4757">
                  <c:v>106.2</c:v>
                </c:pt>
                <c:pt idx="4758">
                  <c:v>106.3</c:v>
                </c:pt>
                <c:pt idx="4759">
                  <c:v>106.3</c:v>
                </c:pt>
                <c:pt idx="4760">
                  <c:v>106.2</c:v>
                </c:pt>
                <c:pt idx="4761">
                  <c:v>106.2</c:v>
                </c:pt>
                <c:pt idx="4762">
                  <c:v>106.1</c:v>
                </c:pt>
                <c:pt idx="4763">
                  <c:v>106.1</c:v>
                </c:pt>
                <c:pt idx="4764">
                  <c:v>105.9</c:v>
                </c:pt>
                <c:pt idx="4765">
                  <c:v>105.8</c:v>
                </c:pt>
                <c:pt idx="4766">
                  <c:v>105.6</c:v>
                </c:pt>
                <c:pt idx="4767">
                  <c:v>105.3</c:v>
                </c:pt>
                <c:pt idx="4768">
                  <c:v>105.1</c:v>
                </c:pt>
                <c:pt idx="4769">
                  <c:v>104.9</c:v>
                </c:pt>
                <c:pt idx="4770">
                  <c:v>104.8</c:v>
                </c:pt>
                <c:pt idx="4771">
                  <c:v>104.6</c:v>
                </c:pt>
                <c:pt idx="4772">
                  <c:v>104.5</c:v>
                </c:pt>
                <c:pt idx="4773">
                  <c:v>104.3</c:v>
                </c:pt>
                <c:pt idx="4774">
                  <c:v>104.2</c:v>
                </c:pt>
                <c:pt idx="4775">
                  <c:v>104.1</c:v>
                </c:pt>
                <c:pt idx="4776">
                  <c:v>104</c:v>
                </c:pt>
                <c:pt idx="4777">
                  <c:v>104</c:v>
                </c:pt>
                <c:pt idx="4778">
                  <c:v>104</c:v>
                </c:pt>
                <c:pt idx="4779">
                  <c:v>104</c:v>
                </c:pt>
                <c:pt idx="4780">
                  <c:v>104</c:v>
                </c:pt>
                <c:pt idx="4781">
                  <c:v>104.1</c:v>
                </c:pt>
                <c:pt idx="4782">
                  <c:v>104.1</c:v>
                </c:pt>
                <c:pt idx="4783">
                  <c:v>104.3</c:v>
                </c:pt>
                <c:pt idx="4784">
                  <c:v>104.5</c:v>
                </c:pt>
                <c:pt idx="4785">
                  <c:v>104.7</c:v>
                </c:pt>
                <c:pt idx="4786">
                  <c:v>105</c:v>
                </c:pt>
                <c:pt idx="4787">
                  <c:v>105.2</c:v>
                </c:pt>
                <c:pt idx="4788">
                  <c:v>105.4</c:v>
                </c:pt>
                <c:pt idx="4789">
                  <c:v>105.6</c:v>
                </c:pt>
                <c:pt idx="4790">
                  <c:v>105.8</c:v>
                </c:pt>
                <c:pt idx="4791">
                  <c:v>105.9</c:v>
                </c:pt>
                <c:pt idx="4792">
                  <c:v>106</c:v>
                </c:pt>
                <c:pt idx="4793">
                  <c:v>106.1</c:v>
                </c:pt>
                <c:pt idx="4794">
                  <c:v>106.2</c:v>
                </c:pt>
                <c:pt idx="4795">
                  <c:v>106.2</c:v>
                </c:pt>
                <c:pt idx="4796">
                  <c:v>106.3</c:v>
                </c:pt>
                <c:pt idx="4797">
                  <c:v>106.4</c:v>
                </c:pt>
                <c:pt idx="4798">
                  <c:v>106.4</c:v>
                </c:pt>
                <c:pt idx="4799">
                  <c:v>106.5</c:v>
                </c:pt>
                <c:pt idx="4800">
                  <c:v>106.4</c:v>
                </c:pt>
                <c:pt idx="4801">
                  <c:v>106.3</c:v>
                </c:pt>
                <c:pt idx="4802">
                  <c:v>106.2</c:v>
                </c:pt>
                <c:pt idx="4803">
                  <c:v>106.1</c:v>
                </c:pt>
                <c:pt idx="4804">
                  <c:v>105.8</c:v>
                </c:pt>
                <c:pt idx="4805">
                  <c:v>105.6</c:v>
                </c:pt>
                <c:pt idx="4806">
                  <c:v>105.4</c:v>
                </c:pt>
                <c:pt idx="4807">
                  <c:v>105.1</c:v>
                </c:pt>
                <c:pt idx="4808">
                  <c:v>104.9</c:v>
                </c:pt>
                <c:pt idx="4809">
                  <c:v>104.8</c:v>
                </c:pt>
                <c:pt idx="4810">
                  <c:v>104.6</c:v>
                </c:pt>
                <c:pt idx="4811">
                  <c:v>104.5</c:v>
                </c:pt>
                <c:pt idx="4812">
                  <c:v>104.4</c:v>
                </c:pt>
                <c:pt idx="4813">
                  <c:v>104.3</c:v>
                </c:pt>
                <c:pt idx="4814">
                  <c:v>104.2</c:v>
                </c:pt>
                <c:pt idx="4815">
                  <c:v>104.1</c:v>
                </c:pt>
                <c:pt idx="4816">
                  <c:v>104.1</c:v>
                </c:pt>
                <c:pt idx="4817">
                  <c:v>104.1</c:v>
                </c:pt>
                <c:pt idx="4818">
                  <c:v>104.2</c:v>
                </c:pt>
                <c:pt idx="4819">
                  <c:v>104.3</c:v>
                </c:pt>
                <c:pt idx="4820">
                  <c:v>104.5</c:v>
                </c:pt>
                <c:pt idx="4821">
                  <c:v>104.7</c:v>
                </c:pt>
                <c:pt idx="4822">
                  <c:v>104.8</c:v>
                </c:pt>
                <c:pt idx="4823">
                  <c:v>105</c:v>
                </c:pt>
                <c:pt idx="4824">
                  <c:v>105.2</c:v>
                </c:pt>
                <c:pt idx="4825">
                  <c:v>105.3</c:v>
                </c:pt>
                <c:pt idx="4826">
                  <c:v>105.6</c:v>
                </c:pt>
                <c:pt idx="4827">
                  <c:v>105.7</c:v>
                </c:pt>
                <c:pt idx="4828">
                  <c:v>105.9</c:v>
                </c:pt>
                <c:pt idx="4829">
                  <c:v>106.1</c:v>
                </c:pt>
                <c:pt idx="4830">
                  <c:v>106.1</c:v>
                </c:pt>
                <c:pt idx="4831">
                  <c:v>106.3</c:v>
                </c:pt>
                <c:pt idx="4832">
                  <c:v>106.4</c:v>
                </c:pt>
                <c:pt idx="4833">
                  <c:v>106.5</c:v>
                </c:pt>
                <c:pt idx="4834">
                  <c:v>106.5</c:v>
                </c:pt>
                <c:pt idx="4835">
                  <c:v>106.6</c:v>
                </c:pt>
                <c:pt idx="4836">
                  <c:v>106.6</c:v>
                </c:pt>
                <c:pt idx="4837">
                  <c:v>106.6</c:v>
                </c:pt>
                <c:pt idx="4838">
                  <c:v>106.6</c:v>
                </c:pt>
                <c:pt idx="4839">
                  <c:v>106.5</c:v>
                </c:pt>
                <c:pt idx="4840">
                  <c:v>106.4</c:v>
                </c:pt>
                <c:pt idx="4841">
                  <c:v>106.2</c:v>
                </c:pt>
                <c:pt idx="4842">
                  <c:v>106.1</c:v>
                </c:pt>
                <c:pt idx="4843">
                  <c:v>105.9</c:v>
                </c:pt>
                <c:pt idx="4844">
                  <c:v>105.7</c:v>
                </c:pt>
                <c:pt idx="4845">
                  <c:v>105.4</c:v>
                </c:pt>
                <c:pt idx="4846">
                  <c:v>105.2</c:v>
                </c:pt>
                <c:pt idx="4847">
                  <c:v>105</c:v>
                </c:pt>
                <c:pt idx="4848">
                  <c:v>104.8</c:v>
                </c:pt>
                <c:pt idx="4849">
                  <c:v>104.7</c:v>
                </c:pt>
                <c:pt idx="4850">
                  <c:v>104.5</c:v>
                </c:pt>
                <c:pt idx="4851">
                  <c:v>104.4</c:v>
                </c:pt>
                <c:pt idx="4852">
                  <c:v>104.4</c:v>
                </c:pt>
                <c:pt idx="4853">
                  <c:v>104.3</c:v>
                </c:pt>
                <c:pt idx="4854">
                  <c:v>104.3</c:v>
                </c:pt>
                <c:pt idx="4855">
                  <c:v>104.4</c:v>
                </c:pt>
                <c:pt idx="4856">
                  <c:v>104.5</c:v>
                </c:pt>
                <c:pt idx="4857">
                  <c:v>104.6</c:v>
                </c:pt>
                <c:pt idx="4858">
                  <c:v>104.7</c:v>
                </c:pt>
                <c:pt idx="4859">
                  <c:v>104.8</c:v>
                </c:pt>
                <c:pt idx="4860">
                  <c:v>105</c:v>
                </c:pt>
                <c:pt idx="4861">
                  <c:v>105.1</c:v>
                </c:pt>
                <c:pt idx="4862">
                  <c:v>105.2</c:v>
                </c:pt>
                <c:pt idx="4863">
                  <c:v>105.4</c:v>
                </c:pt>
                <c:pt idx="4864">
                  <c:v>105.6</c:v>
                </c:pt>
                <c:pt idx="4865">
                  <c:v>105.8</c:v>
                </c:pt>
                <c:pt idx="4866">
                  <c:v>106</c:v>
                </c:pt>
                <c:pt idx="4867">
                  <c:v>106.2</c:v>
                </c:pt>
                <c:pt idx="4868">
                  <c:v>106.5</c:v>
                </c:pt>
                <c:pt idx="4869">
                  <c:v>106.7</c:v>
                </c:pt>
                <c:pt idx="4870">
                  <c:v>106.9</c:v>
                </c:pt>
                <c:pt idx="4871">
                  <c:v>106.9</c:v>
                </c:pt>
                <c:pt idx="4872">
                  <c:v>107</c:v>
                </c:pt>
                <c:pt idx="4873">
                  <c:v>106.9</c:v>
                </c:pt>
                <c:pt idx="4874">
                  <c:v>106.9</c:v>
                </c:pt>
                <c:pt idx="4875">
                  <c:v>106.8</c:v>
                </c:pt>
                <c:pt idx="4876">
                  <c:v>106.6</c:v>
                </c:pt>
                <c:pt idx="4877">
                  <c:v>106.5</c:v>
                </c:pt>
                <c:pt idx="4878">
                  <c:v>106.4</c:v>
                </c:pt>
                <c:pt idx="4879">
                  <c:v>106.2</c:v>
                </c:pt>
                <c:pt idx="4880">
                  <c:v>106.1</c:v>
                </c:pt>
                <c:pt idx="4881">
                  <c:v>106</c:v>
                </c:pt>
                <c:pt idx="4882">
                  <c:v>105.8</c:v>
                </c:pt>
                <c:pt idx="4883">
                  <c:v>105.6</c:v>
                </c:pt>
                <c:pt idx="4884">
                  <c:v>105.5</c:v>
                </c:pt>
                <c:pt idx="4885">
                  <c:v>105.3</c:v>
                </c:pt>
                <c:pt idx="4886">
                  <c:v>105.2</c:v>
                </c:pt>
                <c:pt idx="4887">
                  <c:v>105</c:v>
                </c:pt>
                <c:pt idx="4888">
                  <c:v>104.9</c:v>
                </c:pt>
                <c:pt idx="4889">
                  <c:v>104.7</c:v>
                </c:pt>
                <c:pt idx="4890">
                  <c:v>104.6</c:v>
                </c:pt>
                <c:pt idx="4891">
                  <c:v>104.5</c:v>
                </c:pt>
                <c:pt idx="4892">
                  <c:v>104.5</c:v>
                </c:pt>
                <c:pt idx="4893">
                  <c:v>104.5</c:v>
                </c:pt>
                <c:pt idx="4894">
                  <c:v>104.6</c:v>
                </c:pt>
                <c:pt idx="4895">
                  <c:v>104.7</c:v>
                </c:pt>
                <c:pt idx="4896">
                  <c:v>104.7</c:v>
                </c:pt>
                <c:pt idx="4897">
                  <c:v>104.9</c:v>
                </c:pt>
                <c:pt idx="4898">
                  <c:v>105</c:v>
                </c:pt>
                <c:pt idx="4899">
                  <c:v>105.2</c:v>
                </c:pt>
                <c:pt idx="4900">
                  <c:v>105.5</c:v>
                </c:pt>
                <c:pt idx="4901">
                  <c:v>105.8</c:v>
                </c:pt>
                <c:pt idx="4902">
                  <c:v>106</c:v>
                </c:pt>
                <c:pt idx="4903">
                  <c:v>106.3</c:v>
                </c:pt>
                <c:pt idx="4904">
                  <c:v>106.5</c:v>
                </c:pt>
                <c:pt idx="4905">
                  <c:v>106.6</c:v>
                </c:pt>
                <c:pt idx="4906">
                  <c:v>106.8</c:v>
                </c:pt>
                <c:pt idx="4907">
                  <c:v>106.8</c:v>
                </c:pt>
                <c:pt idx="4908">
                  <c:v>106.9</c:v>
                </c:pt>
                <c:pt idx="4909">
                  <c:v>106.9</c:v>
                </c:pt>
                <c:pt idx="4910">
                  <c:v>106.9</c:v>
                </c:pt>
                <c:pt idx="4911">
                  <c:v>106.9</c:v>
                </c:pt>
                <c:pt idx="4912">
                  <c:v>106.9</c:v>
                </c:pt>
                <c:pt idx="4913">
                  <c:v>106.9</c:v>
                </c:pt>
                <c:pt idx="4914">
                  <c:v>106.8</c:v>
                </c:pt>
                <c:pt idx="4915">
                  <c:v>106.7</c:v>
                </c:pt>
                <c:pt idx="4916">
                  <c:v>106.6</c:v>
                </c:pt>
                <c:pt idx="4917">
                  <c:v>106.6</c:v>
                </c:pt>
                <c:pt idx="4918">
                  <c:v>106.5</c:v>
                </c:pt>
                <c:pt idx="4919">
                  <c:v>106.3</c:v>
                </c:pt>
                <c:pt idx="4920">
                  <c:v>106.1</c:v>
                </c:pt>
                <c:pt idx="4921">
                  <c:v>105.9</c:v>
                </c:pt>
                <c:pt idx="4922">
                  <c:v>105.7</c:v>
                </c:pt>
                <c:pt idx="4923">
                  <c:v>105.4</c:v>
                </c:pt>
                <c:pt idx="4924">
                  <c:v>105.2</c:v>
                </c:pt>
                <c:pt idx="4925">
                  <c:v>105.1</c:v>
                </c:pt>
                <c:pt idx="4926">
                  <c:v>104.9</c:v>
                </c:pt>
                <c:pt idx="4927">
                  <c:v>104.8</c:v>
                </c:pt>
                <c:pt idx="4928">
                  <c:v>104.7</c:v>
                </c:pt>
                <c:pt idx="4929">
                  <c:v>104.7</c:v>
                </c:pt>
                <c:pt idx="4930">
                  <c:v>104.7</c:v>
                </c:pt>
                <c:pt idx="4931">
                  <c:v>104.7</c:v>
                </c:pt>
                <c:pt idx="4932">
                  <c:v>104.8</c:v>
                </c:pt>
                <c:pt idx="4933">
                  <c:v>105</c:v>
                </c:pt>
                <c:pt idx="4934">
                  <c:v>105.1</c:v>
                </c:pt>
                <c:pt idx="4935">
                  <c:v>105.2</c:v>
                </c:pt>
                <c:pt idx="4936">
                  <c:v>105.4</c:v>
                </c:pt>
                <c:pt idx="4937">
                  <c:v>105.6</c:v>
                </c:pt>
                <c:pt idx="4938">
                  <c:v>105.8</c:v>
                </c:pt>
                <c:pt idx="4939">
                  <c:v>106</c:v>
                </c:pt>
                <c:pt idx="4940">
                  <c:v>106.1</c:v>
                </c:pt>
                <c:pt idx="4941">
                  <c:v>106.3</c:v>
                </c:pt>
                <c:pt idx="4942">
                  <c:v>106.5</c:v>
                </c:pt>
                <c:pt idx="4943">
                  <c:v>106.6</c:v>
                </c:pt>
                <c:pt idx="4944">
                  <c:v>106.8</c:v>
                </c:pt>
                <c:pt idx="4945">
                  <c:v>106.9</c:v>
                </c:pt>
                <c:pt idx="4946">
                  <c:v>107</c:v>
                </c:pt>
                <c:pt idx="4947">
                  <c:v>107.1</c:v>
                </c:pt>
                <c:pt idx="4948">
                  <c:v>107.2</c:v>
                </c:pt>
                <c:pt idx="4949">
                  <c:v>107.2</c:v>
                </c:pt>
                <c:pt idx="4950">
                  <c:v>107.3</c:v>
                </c:pt>
                <c:pt idx="4951">
                  <c:v>107.2</c:v>
                </c:pt>
                <c:pt idx="4952">
                  <c:v>107.1</c:v>
                </c:pt>
                <c:pt idx="4953">
                  <c:v>107.1</c:v>
                </c:pt>
                <c:pt idx="4954">
                  <c:v>107</c:v>
                </c:pt>
                <c:pt idx="4955">
                  <c:v>106.8</c:v>
                </c:pt>
                <c:pt idx="4956">
                  <c:v>106.6</c:v>
                </c:pt>
                <c:pt idx="4957">
                  <c:v>106.4</c:v>
                </c:pt>
                <c:pt idx="4958">
                  <c:v>106.1</c:v>
                </c:pt>
                <c:pt idx="4959">
                  <c:v>106</c:v>
                </c:pt>
                <c:pt idx="4960">
                  <c:v>105.8</c:v>
                </c:pt>
                <c:pt idx="4961">
                  <c:v>105.6</c:v>
                </c:pt>
                <c:pt idx="4962">
                  <c:v>105.4</c:v>
                </c:pt>
                <c:pt idx="4963">
                  <c:v>105.2</c:v>
                </c:pt>
                <c:pt idx="4964">
                  <c:v>105.1</c:v>
                </c:pt>
                <c:pt idx="4965">
                  <c:v>105</c:v>
                </c:pt>
                <c:pt idx="4966">
                  <c:v>105</c:v>
                </c:pt>
                <c:pt idx="4967">
                  <c:v>105</c:v>
                </c:pt>
                <c:pt idx="4968">
                  <c:v>105</c:v>
                </c:pt>
                <c:pt idx="4969">
                  <c:v>105</c:v>
                </c:pt>
                <c:pt idx="4970">
                  <c:v>105.1</c:v>
                </c:pt>
                <c:pt idx="4971">
                  <c:v>105.1</c:v>
                </c:pt>
                <c:pt idx="4972">
                  <c:v>105.3</c:v>
                </c:pt>
                <c:pt idx="4973">
                  <c:v>105.4</c:v>
                </c:pt>
                <c:pt idx="4974">
                  <c:v>105.5</c:v>
                </c:pt>
                <c:pt idx="4975">
                  <c:v>105.8</c:v>
                </c:pt>
                <c:pt idx="4976">
                  <c:v>105.9</c:v>
                </c:pt>
                <c:pt idx="4977">
                  <c:v>106</c:v>
                </c:pt>
                <c:pt idx="4978">
                  <c:v>106.2</c:v>
                </c:pt>
                <c:pt idx="4979">
                  <c:v>106.4</c:v>
                </c:pt>
                <c:pt idx="4980">
                  <c:v>106.7</c:v>
                </c:pt>
                <c:pt idx="4981">
                  <c:v>107</c:v>
                </c:pt>
                <c:pt idx="4982">
                  <c:v>107.2</c:v>
                </c:pt>
                <c:pt idx="4983">
                  <c:v>107.3</c:v>
                </c:pt>
                <c:pt idx="4984">
                  <c:v>107.4</c:v>
                </c:pt>
                <c:pt idx="4985">
                  <c:v>107.5</c:v>
                </c:pt>
                <c:pt idx="4986">
                  <c:v>107.5</c:v>
                </c:pt>
                <c:pt idx="4987">
                  <c:v>107.5</c:v>
                </c:pt>
                <c:pt idx="4988">
                  <c:v>107.4</c:v>
                </c:pt>
                <c:pt idx="4989">
                  <c:v>107.4</c:v>
                </c:pt>
                <c:pt idx="4990">
                  <c:v>107.3</c:v>
                </c:pt>
                <c:pt idx="4991">
                  <c:v>107.2</c:v>
                </c:pt>
                <c:pt idx="4992">
                  <c:v>107.1</c:v>
                </c:pt>
                <c:pt idx="4993">
                  <c:v>106.9</c:v>
                </c:pt>
                <c:pt idx="4994">
                  <c:v>106.6</c:v>
                </c:pt>
                <c:pt idx="4995">
                  <c:v>106.3</c:v>
                </c:pt>
                <c:pt idx="4996">
                  <c:v>106.2</c:v>
                </c:pt>
                <c:pt idx="4997">
                  <c:v>106.1</c:v>
                </c:pt>
                <c:pt idx="4998">
                  <c:v>106</c:v>
                </c:pt>
                <c:pt idx="4999">
                  <c:v>105.8</c:v>
                </c:pt>
                <c:pt idx="5000">
                  <c:v>105.7</c:v>
                </c:pt>
                <c:pt idx="5001">
                  <c:v>105.7</c:v>
                </c:pt>
                <c:pt idx="5002">
                  <c:v>105.5</c:v>
                </c:pt>
                <c:pt idx="5003">
                  <c:v>105.3</c:v>
                </c:pt>
                <c:pt idx="5004">
                  <c:v>105.2</c:v>
                </c:pt>
                <c:pt idx="5005">
                  <c:v>105.2</c:v>
                </c:pt>
                <c:pt idx="5006">
                  <c:v>105.1</c:v>
                </c:pt>
                <c:pt idx="5007">
                  <c:v>105.1</c:v>
                </c:pt>
                <c:pt idx="5008">
                  <c:v>105.2</c:v>
                </c:pt>
                <c:pt idx="5009">
                  <c:v>105.3</c:v>
                </c:pt>
                <c:pt idx="5010">
                  <c:v>105.4</c:v>
                </c:pt>
                <c:pt idx="5011">
                  <c:v>105.6</c:v>
                </c:pt>
                <c:pt idx="5012">
                  <c:v>105.8</c:v>
                </c:pt>
                <c:pt idx="5013">
                  <c:v>106</c:v>
                </c:pt>
                <c:pt idx="5014">
                  <c:v>106.2</c:v>
                </c:pt>
                <c:pt idx="5015">
                  <c:v>106.4</c:v>
                </c:pt>
                <c:pt idx="5016">
                  <c:v>106.5</c:v>
                </c:pt>
                <c:pt idx="5017">
                  <c:v>106.7</c:v>
                </c:pt>
                <c:pt idx="5018">
                  <c:v>106.9</c:v>
                </c:pt>
                <c:pt idx="5019">
                  <c:v>107</c:v>
                </c:pt>
                <c:pt idx="5020">
                  <c:v>107.2</c:v>
                </c:pt>
                <c:pt idx="5021">
                  <c:v>107.3</c:v>
                </c:pt>
                <c:pt idx="5022">
                  <c:v>107.5</c:v>
                </c:pt>
                <c:pt idx="5023">
                  <c:v>107.6</c:v>
                </c:pt>
                <c:pt idx="5024">
                  <c:v>107.7</c:v>
                </c:pt>
                <c:pt idx="5025">
                  <c:v>107.7</c:v>
                </c:pt>
                <c:pt idx="5026">
                  <c:v>107.7</c:v>
                </c:pt>
                <c:pt idx="5027">
                  <c:v>107.5</c:v>
                </c:pt>
                <c:pt idx="5028">
                  <c:v>107.5</c:v>
                </c:pt>
                <c:pt idx="5029">
                  <c:v>107.3</c:v>
                </c:pt>
                <c:pt idx="5030">
                  <c:v>107.2</c:v>
                </c:pt>
                <c:pt idx="5031">
                  <c:v>107.1</c:v>
                </c:pt>
                <c:pt idx="5032">
                  <c:v>107</c:v>
                </c:pt>
                <c:pt idx="5033">
                  <c:v>106.8</c:v>
                </c:pt>
                <c:pt idx="5034">
                  <c:v>106.6</c:v>
                </c:pt>
                <c:pt idx="5035">
                  <c:v>106.4</c:v>
                </c:pt>
                <c:pt idx="5036">
                  <c:v>106.3</c:v>
                </c:pt>
                <c:pt idx="5037">
                  <c:v>106</c:v>
                </c:pt>
                <c:pt idx="5038">
                  <c:v>105.8</c:v>
                </c:pt>
                <c:pt idx="5039">
                  <c:v>105.7</c:v>
                </c:pt>
                <c:pt idx="5040">
                  <c:v>105.5</c:v>
                </c:pt>
                <c:pt idx="5041">
                  <c:v>105.5</c:v>
                </c:pt>
                <c:pt idx="5042">
                  <c:v>105.4</c:v>
                </c:pt>
                <c:pt idx="5043">
                  <c:v>105.3</c:v>
                </c:pt>
                <c:pt idx="5044">
                  <c:v>105.3</c:v>
                </c:pt>
                <c:pt idx="5045">
                  <c:v>105.4</c:v>
                </c:pt>
                <c:pt idx="5046">
                  <c:v>105.4</c:v>
                </c:pt>
                <c:pt idx="5047">
                  <c:v>105.5</c:v>
                </c:pt>
                <c:pt idx="5048">
                  <c:v>105.6</c:v>
                </c:pt>
                <c:pt idx="5049">
                  <c:v>105.7</c:v>
                </c:pt>
                <c:pt idx="5050">
                  <c:v>105.9</c:v>
                </c:pt>
                <c:pt idx="5051">
                  <c:v>106.1</c:v>
                </c:pt>
                <c:pt idx="5052">
                  <c:v>106.3</c:v>
                </c:pt>
                <c:pt idx="5053">
                  <c:v>106.5</c:v>
                </c:pt>
                <c:pt idx="5054">
                  <c:v>106.7</c:v>
                </c:pt>
                <c:pt idx="5055">
                  <c:v>107</c:v>
                </c:pt>
                <c:pt idx="5056">
                  <c:v>107.2</c:v>
                </c:pt>
                <c:pt idx="5057">
                  <c:v>107.4</c:v>
                </c:pt>
                <c:pt idx="5058">
                  <c:v>107.5</c:v>
                </c:pt>
                <c:pt idx="5059">
                  <c:v>107.7</c:v>
                </c:pt>
                <c:pt idx="5060">
                  <c:v>107.8</c:v>
                </c:pt>
                <c:pt idx="5061">
                  <c:v>107.8</c:v>
                </c:pt>
                <c:pt idx="5062">
                  <c:v>107.9</c:v>
                </c:pt>
                <c:pt idx="5063">
                  <c:v>107.9</c:v>
                </c:pt>
                <c:pt idx="5064">
                  <c:v>107.8</c:v>
                </c:pt>
                <c:pt idx="5065">
                  <c:v>107.7</c:v>
                </c:pt>
                <c:pt idx="5066">
                  <c:v>107.6</c:v>
                </c:pt>
                <c:pt idx="5067">
                  <c:v>107.5</c:v>
                </c:pt>
                <c:pt idx="5068">
                  <c:v>107.3</c:v>
                </c:pt>
                <c:pt idx="5069">
                  <c:v>107.1</c:v>
                </c:pt>
                <c:pt idx="5070">
                  <c:v>107</c:v>
                </c:pt>
                <c:pt idx="5071">
                  <c:v>106.8</c:v>
                </c:pt>
                <c:pt idx="5072">
                  <c:v>106.7</c:v>
                </c:pt>
                <c:pt idx="5073">
                  <c:v>106.6</c:v>
                </c:pt>
                <c:pt idx="5074">
                  <c:v>106.5</c:v>
                </c:pt>
                <c:pt idx="5075">
                  <c:v>106.4</c:v>
                </c:pt>
                <c:pt idx="5076">
                  <c:v>106.3</c:v>
                </c:pt>
                <c:pt idx="5077">
                  <c:v>106.1</c:v>
                </c:pt>
                <c:pt idx="5078">
                  <c:v>105.9</c:v>
                </c:pt>
                <c:pt idx="5079">
                  <c:v>105.7</c:v>
                </c:pt>
                <c:pt idx="5080">
                  <c:v>105.4</c:v>
                </c:pt>
                <c:pt idx="5081">
                  <c:v>105.3</c:v>
                </c:pt>
                <c:pt idx="5082">
                  <c:v>105.3</c:v>
                </c:pt>
                <c:pt idx="5083">
                  <c:v>105.3</c:v>
                </c:pt>
                <c:pt idx="5084">
                  <c:v>105.5</c:v>
                </c:pt>
                <c:pt idx="5085">
                  <c:v>105.7</c:v>
                </c:pt>
                <c:pt idx="5086">
                  <c:v>105.9</c:v>
                </c:pt>
                <c:pt idx="5087">
                  <c:v>106.1</c:v>
                </c:pt>
                <c:pt idx="5088">
                  <c:v>106.3</c:v>
                </c:pt>
                <c:pt idx="5089">
                  <c:v>106.5</c:v>
                </c:pt>
                <c:pt idx="5090">
                  <c:v>106.7</c:v>
                </c:pt>
                <c:pt idx="5091">
                  <c:v>106.9</c:v>
                </c:pt>
                <c:pt idx="5092">
                  <c:v>107.1</c:v>
                </c:pt>
                <c:pt idx="5093">
                  <c:v>107.2</c:v>
                </c:pt>
                <c:pt idx="5094">
                  <c:v>107.3</c:v>
                </c:pt>
                <c:pt idx="5095">
                  <c:v>107.4</c:v>
                </c:pt>
                <c:pt idx="5096">
                  <c:v>107.6</c:v>
                </c:pt>
                <c:pt idx="5097">
                  <c:v>107.7</c:v>
                </c:pt>
                <c:pt idx="5098">
                  <c:v>107.9</c:v>
                </c:pt>
                <c:pt idx="5099">
                  <c:v>107.9</c:v>
                </c:pt>
                <c:pt idx="5100">
                  <c:v>108</c:v>
                </c:pt>
                <c:pt idx="5101">
                  <c:v>108</c:v>
                </c:pt>
                <c:pt idx="5102">
                  <c:v>108</c:v>
                </c:pt>
                <c:pt idx="5103">
                  <c:v>107.9</c:v>
                </c:pt>
                <c:pt idx="5104">
                  <c:v>107.9</c:v>
                </c:pt>
                <c:pt idx="5105">
                  <c:v>107.8</c:v>
                </c:pt>
                <c:pt idx="5106">
                  <c:v>107.7</c:v>
                </c:pt>
                <c:pt idx="5107">
                  <c:v>107.6</c:v>
                </c:pt>
                <c:pt idx="5108">
                  <c:v>107.5</c:v>
                </c:pt>
                <c:pt idx="5109">
                  <c:v>107.3</c:v>
                </c:pt>
                <c:pt idx="5110">
                  <c:v>107.1</c:v>
                </c:pt>
                <c:pt idx="5111">
                  <c:v>106.8</c:v>
                </c:pt>
                <c:pt idx="5112">
                  <c:v>106.6</c:v>
                </c:pt>
                <c:pt idx="5113">
                  <c:v>106.3</c:v>
                </c:pt>
                <c:pt idx="5114">
                  <c:v>106.1</c:v>
                </c:pt>
                <c:pt idx="5115">
                  <c:v>105.9</c:v>
                </c:pt>
                <c:pt idx="5116">
                  <c:v>105.7</c:v>
                </c:pt>
                <c:pt idx="5117">
                  <c:v>105.7</c:v>
                </c:pt>
                <c:pt idx="5118">
                  <c:v>105.7</c:v>
                </c:pt>
                <c:pt idx="5119">
                  <c:v>105.8</c:v>
                </c:pt>
                <c:pt idx="5120">
                  <c:v>105.9</c:v>
                </c:pt>
                <c:pt idx="5121">
                  <c:v>106</c:v>
                </c:pt>
                <c:pt idx="5122">
                  <c:v>106</c:v>
                </c:pt>
                <c:pt idx="5123">
                  <c:v>106</c:v>
                </c:pt>
                <c:pt idx="5124">
                  <c:v>106.1</c:v>
                </c:pt>
                <c:pt idx="5125">
                  <c:v>106.3</c:v>
                </c:pt>
                <c:pt idx="5126">
                  <c:v>106.4</c:v>
                </c:pt>
                <c:pt idx="5127">
                  <c:v>106.6</c:v>
                </c:pt>
                <c:pt idx="5128">
                  <c:v>106.8</c:v>
                </c:pt>
                <c:pt idx="5129">
                  <c:v>107</c:v>
                </c:pt>
                <c:pt idx="5130">
                  <c:v>107.1</c:v>
                </c:pt>
                <c:pt idx="5131">
                  <c:v>107.3</c:v>
                </c:pt>
                <c:pt idx="5132">
                  <c:v>107.4</c:v>
                </c:pt>
                <c:pt idx="5133">
                  <c:v>107.6</c:v>
                </c:pt>
                <c:pt idx="5134">
                  <c:v>107.8</c:v>
                </c:pt>
                <c:pt idx="5135">
                  <c:v>108</c:v>
                </c:pt>
                <c:pt idx="5136">
                  <c:v>108.1</c:v>
                </c:pt>
                <c:pt idx="5137">
                  <c:v>108.2</c:v>
                </c:pt>
                <c:pt idx="5138">
                  <c:v>108.3</c:v>
                </c:pt>
                <c:pt idx="5139">
                  <c:v>108.4</c:v>
                </c:pt>
                <c:pt idx="5140">
                  <c:v>108.4</c:v>
                </c:pt>
                <c:pt idx="5141">
                  <c:v>108.4</c:v>
                </c:pt>
                <c:pt idx="5142">
                  <c:v>108.2</c:v>
                </c:pt>
                <c:pt idx="5143">
                  <c:v>108.1</c:v>
                </c:pt>
                <c:pt idx="5144">
                  <c:v>107.8</c:v>
                </c:pt>
                <c:pt idx="5145">
                  <c:v>107.5</c:v>
                </c:pt>
                <c:pt idx="5146">
                  <c:v>107.3</c:v>
                </c:pt>
                <c:pt idx="5147">
                  <c:v>107</c:v>
                </c:pt>
                <c:pt idx="5148">
                  <c:v>106.9</c:v>
                </c:pt>
                <c:pt idx="5149">
                  <c:v>106.8</c:v>
                </c:pt>
                <c:pt idx="5150">
                  <c:v>106.7</c:v>
                </c:pt>
                <c:pt idx="5151">
                  <c:v>106.6</c:v>
                </c:pt>
                <c:pt idx="5152">
                  <c:v>106.5</c:v>
                </c:pt>
                <c:pt idx="5153">
                  <c:v>106.5</c:v>
                </c:pt>
                <c:pt idx="5154">
                  <c:v>106.4</c:v>
                </c:pt>
                <c:pt idx="5155">
                  <c:v>106.2</c:v>
                </c:pt>
                <c:pt idx="5156">
                  <c:v>106.2</c:v>
                </c:pt>
                <c:pt idx="5157">
                  <c:v>106</c:v>
                </c:pt>
                <c:pt idx="5158">
                  <c:v>106</c:v>
                </c:pt>
                <c:pt idx="5159">
                  <c:v>106</c:v>
                </c:pt>
                <c:pt idx="5160">
                  <c:v>106</c:v>
                </c:pt>
                <c:pt idx="5161">
                  <c:v>106.1</c:v>
                </c:pt>
                <c:pt idx="5162">
                  <c:v>106.2</c:v>
                </c:pt>
                <c:pt idx="5163">
                  <c:v>106.3</c:v>
                </c:pt>
                <c:pt idx="5164">
                  <c:v>106.5</c:v>
                </c:pt>
                <c:pt idx="5165">
                  <c:v>106.7</c:v>
                </c:pt>
                <c:pt idx="5166">
                  <c:v>107</c:v>
                </c:pt>
                <c:pt idx="5167">
                  <c:v>107.2</c:v>
                </c:pt>
                <c:pt idx="5168">
                  <c:v>107.4</c:v>
                </c:pt>
                <c:pt idx="5169">
                  <c:v>107.6</c:v>
                </c:pt>
                <c:pt idx="5170">
                  <c:v>107.8</c:v>
                </c:pt>
                <c:pt idx="5171">
                  <c:v>108</c:v>
                </c:pt>
                <c:pt idx="5172">
                  <c:v>108.2</c:v>
                </c:pt>
                <c:pt idx="5173">
                  <c:v>108.2</c:v>
                </c:pt>
                <c:pt idx="5174">
                  <c:v>108.3</c:v>
                </c:pt>
                <c:pt idx="5175">
                  <c:v>108.4</c:v>
                </c:pt>
                <c:pt idx="5176">
                  <c:v>108.4</c:v>
                </c:pt>
                <c:pt idx="5177">
                  <c:v>108.4</c:v>
                </c:pt>
                <c:pt idx="5178">
                  <c:v>108.4</c:v>
                </c:pt>
                <c:pt idx="5179">
                  <c:v>108.3</c:v>
                </c:pt>
                <c:pt idx="5180">
                  <c:v>108.3</c:v>
                </c:pt>
                <c:pt idx="5181">
                  <c:v>108.1</c:v>
                </c:pt>
                <c:pt idx="5182">
                  <c:v>108</c:v>
                </c:pt>
                <c:pt idx="5183">
                  <c:v>107.8</c:v>
                </c:pt>
                <c:pt idx="5184">
                  <c:v>107.6</c:v>
                </c:pt>
                <c:pt idx="5185">
                  <c:v>107.3</c:v>
                </c:pt>
                <c:pt idx="5186">
                  <c:v>107.2</c:v>
                </c:pt>
                <c:pt idx="5187">
                  <c:v>107.1</c:v>
                </c:pt>
                <c:pt idx="5188">
                  <c:v>107</c:v>
                </c:pt>
                <c:pt idx="5189">
                  <c:v>107</c:v>
                </c:pt>
                <c:pt idx="5190">
                  <c:v>106.8</c:v>
                </c:pt>
                <c:pt idx="5191">
                  <c:v>106.6</c:v>
                </c:pt>
                <c:pt idx="5192">
                  <c:v>106.5</c:v>
                </c:pt>
                <c:pt idx="5193">
                  <c:v>106.4</c:v>
                </c:pt>
                <c:pt idx="5194">
                  <c:v>106.3</c:v>
                </c:pt>
                <c:pt idx="5195">
                  <c:v>106.2</c:v>
                </c:pt>
                <c:pt idx="5196">
                  <c:v>106.1</c:v>
                </c:pt>
                <c:pt idx="5197">
                  <c:v>106</c:v>
                </c:pt>
                <c:pt idx="5198">
                  <c:v>106.1</c:v>
                </c:pt>
                <c:pt idx="5199">
                  <c:v>106.1</c:v>
                </c:pt>
                <c:pt idx="5200">
                  <c:v>106.3</c:v>
                </c:pt>
                <c:pt idx="5201">
                  <c:v>106.5</c:v>
                </c:pt>
                <c:pt idx="5202">
                  <c:v>106.8</c:v>
                </c:pt>
                <c:pt idx="5203">
                  <c:v>107</c:v>
                </c:pt>
                <c:pt idx="5204">
                  <c:v>107.3</c:v>
                </c:pt>
                <c:pt idx="5205">
                  <c:v>107.6</c:v>
                </c:pt>
                <c:pt idx="5206">
                  <c:v>107.8</c:v>
                </c:pt>
                <c:pt idx="5207">
                  <c:v>108</c:v>
                </c:pt>
                <c:pt idx="5208">
                  <c:v>108.1</c:v>
                </c:pt>
                <c:pt idx="5209">
                  <c:v>108.3</c:v>
                </c:pt>
                <c:pt idx="5210">
                  <c:v>108.3</c:v>
                </c:pt>
                <c:pt idx="5211">
                  <c:v>108.4</c:v>
                </c:pt>
                <c:pt idx="5212">
                  <c:v>108.4</c:v>
                </c:pt>
                <c:pt idx="5213">
                  <c:v>108.5</c:v>
                </c:pt>
                <c:pt idx="5214">
                  <c:v>108.5</c:v>
                </c:pt>
                <c:pt idx="5215">
                  <c:v>108.4</c:v>
                </c:pt>
                <c:pt idx="5216">
                  <c:v>108.4</c:v>
                </c:pt>
                <c:pt idx="5217">
                  <c:v>108.4</c:v>
                </c:pt>
                <c:pt idx="5218">
                  <c:v>108.4</c:v>
                </c:pt>
                <c:pt idx="5219">
                  <c:v>108.4</c:v>
                </c:pt>
                <c:pt idx="5220">
                  <c:v>108.3</c:v>
                </c:pt>
                <c:pt idx="5221">
                  <c:v>108.3</c:v>
                </c:pt>
                <c:pt idx="5222">
                  <c:v>108.2</c:v>
                </c:pt>
                <c:pt idx="5223">
                  <c:v>108</c:v>
                </c:pt>
                <c:pt idx="5224">
                  <c:v>107.8</c:v>
                </c:pt>
                <c:pt idx="5225">
                  <c:v>107.5</c:v>
                </c:pt>
                <c:pt idx="5226">
                  <c:v>107.2</c:v>
                </c:pt>
                <c:pt idx="5227">
                  <c:v>106.9</c:v>
                </c:pt>
                <c:pt idx="5228">
                  <c:v>106.7</c:v>
                </c:pt>
                <c:pt idx="5229">
                  <c:v>106.5</c:v>
                </c:pt>
                <c:pt idx="5230">
                  <c:v>106.3</c:v>
                </c:pt>
                <c:pt idx="5231">
                  <c:v>106.2</c:v>
                </c:pt>
                <c:pt idx="5232">
                  <c:v>106.2</c:v>
                </c:pt>
                <c:pt idx="5233">
                  <c:v>106.2</c:v>
                </c:pt>
                <c:pt idx="5234">
                  <c:v>106.3</c:v>
                </c:pt>
                <c:pt idx="5235">
                  <c:v>106.5</c:v>
                </c:pt>
                <c:pt idx="5236">
                  <c:v>106.6</c:v>
                </c:pt>
                <c:pt idx="5237">
                  <c:v>106.8</c:v>
                </c:pt>
                <c:pt idx="5238">
                  <c:v>106.9</c:v>
                </c:pt>
                <c:pt idx="5239">
                  <c:v>107</c:v>
                </c:pt>
                <c:pt idx="5240">
                  <c:v>107.1</c:v>
                </c:pt>
                <c:pt idx="5241">
                  <c:v>107.2</c:v>
                </c:pt>
                <c:pt idx="5242">
                  <c:v>107.3</c:v>
                </c:pt>
                <c:pt idx="5243">
                  <c:v>107.5</c:v>
                </c:pt>
                <c:pt idx="5244">
                  <c:v>107.7</c:v>
                </c:pt>
                <c:pt idx="5245">
                  <c:v>107.8</c:v>
                </c:pt>
                <c:pt idx="5246">
                  <c:v>108</c:v>
                </c:pt>
                <c:pt idx="5247">
                  <c:v>108.3</c:v>
                </c:pt>
                <c:pt idx="5248">
                  <c:v>108.5</c:v>
                </c:pt>
                <c:pt idx="5249">
                  <c:v>108.7</c:v>
                </c:pt>
                <c:pt idx="5250">
                  <c:v>108.8</c:v>
                </c:pt>
                <c:pt idx="5251">
                  <c:v>108.9</c:v>
                </c:pt>
                <c:pt idx="5252">
                  <c:v>108.9</c:v>
                </c:pt>
                <c:pt idx="5253">
                  <c:v>109</c:v>
                </c:pt>
                <c:pt idx="5254">
                  <c:v>108.9</c:v>
                </c:pt>
                <c:pt idx="5255">
                  <c:v>108.7</c:v>
                </c:pt>
                <c:pt idx="5256">
                  <c:v>108.5</c:v>
                </c:pt>
                <c:pt idx="5257">
                  <c:v>108.5</c:v>
                </c:pt>
                <c:pt idx="5258">
                  <c:v>108.4</c:v>
                </c:pt>
                <c:pt idx="5259">
                  <c:v>108.2</c:v>
                </c:pt>
                <c:pt idx="5260">
                  <c:v>108</c:v>
                </c:pt>
                <c:pt idx="5261">
                  <c:v>107.8</c:v>
                </c:pt>
                <c:pt idx="5262">
                  <c:v>107.7</c:v>
                </c:pt>
                <c:pt idx="5263">
                  <c:v>107.5</c:v>
                </c:pt>
                <c:pt idx="5264">
                  <c:v>107.3</c:v>
                </c:pt>
                <c:pt idx="5265">
                  <c:v>107.1</c:v>
                </c:pt>
                <c:pt idx="5266">
                  <c:v>107</c:v>
                </c:pt>
                <c:pt idx="5267">
                  <c:v>106.9</c:v>
                </c:pt>
                <c:pt idx="5268">
                  <c:v>106.8</c:v>
                </c:pt>
                <c:pt idx="5269">
                  <c:v>106.8</c:v>
                </c:pt>
                <c:pt idx="5270">
                  <c:v>106.7</c:v>
                </c:pt>
                <c:pt idx="5271">
                  <c:v>106.7</c:v>
                </c:pt>
                <c:pt idx="5272">
                  <c:v>106.6</c:v>
                </c:pt>
                <c:pt idx="5273">
                  <c:v>106.6</c:v>
                </c:pt>
                <c:pt idx="5274">
                  <c:v>106.6</c:v>
                </c:pt>
                <c:pt idx="5275">
                  <c:v>106.7</c:v>
                </c:pt>
                <c:pt idx="5276">
                  <c:v>106.8</c:v>
                </c:pt>
                <c:pt idx="5277">
                  <c:v>107</c:v>
                </c:pt>
                <c:pt idx="5278">
                  <c:v>107.2</c:v>
                </c:pt>
                <c:pt idx="5279">
                  <c:v>107.4</c:v>
                </c:pt>
                <c:pt idx="5280">
                  <c:v>107.6</c:v>
                </c:pt>
                <c:pt idx="5281">
                  <c:v>107.9</c:v>
                </c:pt>
                <c:pt idx="5282">
                  <c:v>108.1</c:v>
                </c:pt>
                <c:pt idx="5283">
                  <c:v>108.2</c:v>
                </c:pt>
                <c:pt idx="5284">
                  <c:v>108.4</c:v>
                </c:pt>
                <c:pt idx="5285">
                  <c:v>108.6</c:v>
                </c:pt>
                <c:pt idx="5286">
                  <c:v>108.7</c:v>
                </c:pt>
                <c:pt idx="5287">
                  <c:v>108.9</c:v>
                </c:pt>
                <c:pt idx="5288">
                  <c:v>109</c:v>
                </c:pt>
                <c:pt idx="5289">
                  <c:v>109</c:v>
                </c:pt>
                <c:pt idx="5290">
                  <c:v>109</c:v>
                </c:pt>
                <c:pt idx="5291">
                  <c:v>109</c:v>
                </c:pt>
                <c:pt idx="5292">
                  <c:v>109</c:v>
                </c:pt>
                <c:pt idx="5293">
                  <c:v>108.9</c:v>
                </c:pt>
                <c:pt idx="5294">
                  <c:v>108.8</c:v>
                </c:pt>
                <c:pt idx="5295">
                  <c:v>108.7</c:v>
                </c:pt>
                <c:pt idx="5296">
                  <c:v>108.5</c:v>
                </c:pt>
                <c:pt idx="5297">
                  <c:v>108.4</c:v>
                </c:pt>
                <c:pt idx="5298">
                  <c:v>108.2</c:v>
                </c:pt>
                <c:pt idx="5299">
                  <c:v>108</c:v>
                </c:pt>
                <c:pt idx="5300">
                  <c:v>107.8</c:v>
                </c:pt>
                <c:pt idx="5301">
                  <c:v>107.7</c:v>
                </c:pt>
                <c:pt idx="5302">
                  <c:v>107.5</c:v>
                </c:pt>
                <c:pt idx="5303">
                  <c:v>107.4</c:v>
                </c:pt>
                <c:pt idx="5304">
                  <c:v>107.2</c:v>
                </c:pt>
                <c:pt idx="5305">
                  <c:v>107.1</c:v>
                </c:pt>
                <c:pt idx="5306">
                  <c:v>107</c:v>
                </c:pt>
                <c:pt idx="5307">
                  <c:v>106.9</c:v>
                </c:pt>
                <c:pt idx="5308">
                  <c:v>106.7</c:v>
                </c:pt>
                <c:pt idx="5309">
                  <c:v>106.6</c:v>
                </c:pt>
                <c:pt idx="5310">
                  <c:v>106.7</c:v>
                </c:pt>
                <c:pt idx="5311">
                  <c:v>106.7</c:v>
                </c:pt>
                <c:pt idx="5312">
                  <c:v>106.8</c:v>
                </c:pt>
                <c:pt idx="5313">
                  <c:v>106.9</c:v>
                </c:pt>
                <c:pt idx="5314">
                  <c:v>107.1</c:v>
                </c:pt>
                <c:pt idx="5315">
                  <c:v>107.3</c:v>
                </c:pt>
                <c:pt idx="5316">
                  <c:v>107.5</c:v>
                </c:pt>
                <c:pt idx="5317">
                  <c:v>107.7</c:v>
                </c:pt>
                <c:pt idx="5318">
                  <c:v>107.9</c:v>
                </c:pt>
                <c:pt idx="5319">
                  <c:v>108.1</c:v>
                </c:pt>
                <c:pt idx="5320">
                  <c:v>108.3</c:v>
                </c:pt>
                <c:pt idx="5321">
                  <c:v>108.4</c:v>
                </c:pt>
                <c:pt idx="5322">
                  <c:v>108.6</c:v>
                </c:pt>
                <c:pt idx="5323">
                  <c:v>108.7</c:v>
                </c:pt>
                <c:pt idx="5324">
                  <c:v>108.8</c:v>
                </c:pt>
                <c:pt idx="5325">
                  <c:v>108.9</c:v>
                </c:pt>
                <c:pt idx="5326">
                  <c:v>109</c:v>
                </c:pt>
                <c:pt idx="5327">
                  <c:v>109.1</c:v>
                </c:pt>
                <c:pt idx="5328">
                  <c:v>109.2</c:v>
                </c:pt>
                <c:pt idx="5329">
                  <c:v>109.3</c:v>
                </c:pt>
                <c:pt idx="5330">
                  <c:v>109.3</c:v>
                </c:pt>
                <c:pt idx="5331">
                  <c:v>109.3</c:v>
                </c:pt>
                <c:pt idx="5332">
                  <c:v>109.2</c:v>
                </c:pt>
                <c:pt idx="5333">
                  <c:v>109.1</c:v>
                </c:pt>
                <c:pt idx="5334">
                  <c:v>109</c:v>
                </c:pt>
                <c:pt idx="5335">
                  <c:v>108.7</c:v>
                </c:pt>
                <c:pt idx="5336">
                  <c:v>108.5</c:v>
                </c:pt>
                <c:pt idx="5337">
                  <c:v>108.2</c:v>
                </c:pt>
                <c:pt idx="5338">
                  <c:v>107.9</c:v>
                </c:pt>
                <c:pt idx="5339">
                  <c:v>107.7</c:v>
                </c:pt>
                <c:pt idx="5340">
                  <c:v>107.5</c:v>
                </c:pt>
                <c:pt idx="5341">
                  <c:v>107.3</c:v>
                </c:pt>
                <c:pt idx="5342">
                  <c:v>107.2</c:v>
                </c:pt>
                <c:pt idx="5343">
                  <c:v>107.1</c:v>
                </c:pt>
                <c:pt idx="5344">
                  <c:v>107.1</c:v>
                </c:pt>
                <c:pt idx="5345">
                  <c:v>107.1</c:v>
                </c:pt>
                <c:pt idx="5346">
                  <c:v>107.1</c:v>
                </c:pt>
                <c:pt idx="5347">
                  <c:v>107.1</c:v>
                </c:pt>
                <c:pt idx="5348">
                  <c:v>107.2</c:v>
                </c:pt>
                <c:pt idx="5349">
                  <c:v>107.3</c:v>
                </c:pt>
                <c:pt idx="5350">
                  <c:v>107.3</c:v>
                </c:pt>
                <c:pt idx="5351">
                  <c:v>107.4</c:v>
                </c:pt>
                <c:pt idx="5352">
                  <c:v>107.4</c:v>
                </c:pt>
                <c:pt idx="5353">
                  <c:v>107.5</c:v>
                </c:pt>
                <c:pt idx="5354">
                  <c:v>107.6</c:v>
                </c:pt>
                <c:pt idx="5355">
                  <c:v>107.7</c:v>
                </c:pt>
                <c:pt idx="5356">
                  <c:v>107.9</c:v>
                </c:pt>
                <c:pt idx="5357">
                  <c:v>108.1</c:v>
                </c:pt>
                <c:pt idx="5358">
                  <c:v>108.2</c:v>
                </c:pt>
                <c:pt idx="5359">
                  <c:v>108.4</c:v>
                </c:pt>
                <c:pt idx="5360">
                  <c:v>108.6</c:v>
                </c:pt>
                <c:pt idx="5361">
                  <c:v>108.8</c:v>
                </c:pt>
                <c:pt idx="5362">
                  <c:v>109</c:v>
                </c:pt>
                <c:pt idx="5363">
                  <c:v>109.2</c:v>
                </c:pt>
                <c:pt idx="5364">
                  <c:v>109.5</c:v>
                </c:pt>
                <c:pt idx="5365">
                  <c:v>109.6</c:v>
                </c:pt>
                <c:pt idx="5366">
                  <c:v>109.6</c:v>
                </c:pt>
                <c:pt idx="5367">
                  <c:v>109.7</c:v>
                </c:pt>
                <c:pt idx="5368">
                  <c:v>109.6</c:v>
                </c:pt>
                <c:pt idx="5369">
                  <c:v>109.4</c:v>
                </c:pt>
                <c:pt idx="5370">
                  <c:v>109.3</c:v>
                </c:pt>
                <c:pt idx="5371">
                  <c:v>109</c:v>
                </c:pt>
                <c:pt idx="5372">
                  <c:v>108.9</c:v>
                </c:pt>
                <c:pt idx="5373">
                  <c:v>108.7</c:v>
                </c:pt>
                <c:pt idx="5374">
                  <c:v>108.5</c:v>
                </c:pt>
                <c:pt idx="5375">
                  <c:v>108.3</c:v>
                </c:pt>
                <c:pt idx="5376">
                  <c:v>108.2</c:v>
                </c:pt>
                <c:pt idx="5377">
                  <c:v>108.1</c:v>
                </c:pt>
                <c:pt idx="5378">
                  <c:v>108</c:v>
                </c:pt>
                <c:pt idx="5379">
                  <c:v>107.8</c:v>
                </c:pt>
                <c:pt idx="5380">
                  <c:v>107.6</c:v>
                </c:pt>
                <c:pt idx="5381">
                  <c:v>107.5</c:v>
                </c:pt>
                <c:pt idx="5382">
                  <c:v>107.4</c:v>
                </c:pt>
                <c:pt idx="5383">
                  <c:v>107.3</c:v>
                </c:pt>
                <c:pt idx="5384">
                  <c:v>107.3</c:v>
                </c:pt>
                <c:pt idx="5385">
                  <c:v>107.2</c:v>
                </c:pt>
                <c:pt idx="5386">
                  <c:v>107.1</c:v>
                </c:pt>
                <c:pt idx="5387">
                  <c:v>107.2</c:v>
                </c:pt>
                <c:pt idx="5388">
                  <c:v>107.3</c:v>
                </c:pt>
                <c:pt idx="5389">
                  <c:v>107.4</c:v>
                </c:pt>
                <c:pt idx="5390">
                  <c:v>107.5</c:v>
                </c:pt>
                <c:pt idx="5391">
                  <c:v>107.6</c:v>
                </c:pt>
                <c:pt idx="5392">
                  <c:v>107.8</c:v>
                </c:pt>
                <c:pt idx="5393">
                  <c:v>107.9</c:v>
                </c:pt>
                <c:pt idx="5394">
                  <c:v>108.1</c:v>
                </c:pt>
                <c:pt idx="5395">
                  <c:v>108.4</c:v>
                </c:pt>
                <c:pt idx="5396">
                  <c:v>108.7</c:v>
                </c:pt>
                <c:pt idx="5397">
                  <c:v>108.8</c:v>
                </c:pt>
                <c:pt idx="5398">
                  <c:v>109</c:v>
                </c:pt>
                <c:pt idx="5399">
                  <c:v>109.2</c:v>
                </c:pt>
                <c:pt idx="5400">
                  <c:v>109.4</c:v>
                </c:pt>
                <c:pt idx="5401">
                  <c:v>109.5</c:v>
                </c:pt>
                <c:pt idx="5402">
                  <c:v>109.6</c:v>
                </c:pt>
                <c:pt idx="5403">
                  <c:v>109.6</c:v>
                </c:pt>
                <c:pt idx="5404">
                  <c:v>109.5</c:v>
                </c:pt>
                <c:pt idx="5405">
                  <c:v>109.5</c:v>
                </c:pt>
                <c:pt idx="5406">
                  <c:v>109.5</c:v>
                </c:pt>
                <c:pt idx="5407">
                  <c:v>109.5</c:v>
                </c:pt>
                <c:pt idx="5408">
                  <c:v>109.4</c:v>
                </c:pt>
                <c:pt idx="5409">
                  <c:v>109.3</c:v>
                </c:pt>
                <c:pt idx="5410">
                  <c:v>109.2</c:v>
                </c:pt>
                <c:pt idx="5411">
                  <c:v>109.1</c:v>
                </c:pt>
                <c:pt idx="5412">
                  <c:v>108.9</c:v>
                </c:pt>
                <c:pt idx="5413">
                  <c:v>108.7</c:v>
                </c:pt>
                <c:pt idx="5414">
                  <c:v>108.5</c:v>
                </c:pt>
                <c:pt idx="5415">
                  <c:v>108.3</c:v>
                </c:pt>
                <c:pt idx="5416">
                  <c:v>108.1</c:v>
                </c:pt>
                <c:pt idx="5417">
                  <c:v>107.8</c:v>
                </c:pt>
                <c:pt idx="5418">
                  <c:v>107.7</c:v>
                </c:pt>
                <c:pt idx="5419">
                  <c:v>107.6</c:v>
                </c:pt>
                <c:pt idx="5420">
                  <c:v>107.5</c:v>
                </c:pt>
                <c:pt idx="5421">
                  <c:v>107.5</c:v>
                </c:pt>
                <c:pt idx="5422">
                  <c:v>107.4</c:v>
                </c:pt>
                <c:pt idx="5423">
                  <c:v>107.3</c:v>
                </c:pt>
                <c:pt idx="5424">
                  <c:v>107.3</c:v>
                </c:pt>
                <c:pt idx="5425">
                  <c:v>107.3</c:v>
                </c:pt>
                <c:pt idx="5426">
                  <c:v>107.4</c:v>
                </c:pt>
                <c:pt idx="5427">
                  <c:v>107.6</c:v>
                </c:pt>
                <c:pt idx="5428">
                  <c:v>107.8</c:v>
                </c:pt>
                <c:pt idx="5429">
                  <c:v>107.9</c:v>
                </c:pt>
                <c:pt idx="5430">
                  <c:v>108.1</c:v>
                </c:pt>
                <c:pt idx="5431">
                  <c:v>108.2</c:v>
                </c:pt>
                <c:pt idx="5432">
                  <c:v>108.5</c:v>
                </c:pt>
                <c:pt idx="5433">
                  <c:v>108.8</c:v>
                </c:pt>
                <c:pt idx="5434">
                  <c:v>109</c:v>
                </c:pt>
                <c:pt idx="5435">
                  <c:v>109.1</c:v>
                </c:pt>
                <c:pt idx="5436">
                  <c:v>109.3</c:v>
                </c:pt>
                <c:pt idx="5437">
                  <c:v>109.4</c:v>
                </c:pt>
                <c:pt idx="5438">
                  <c:v>109.6</c:v>
                </c:pt>
                <c:pt idx="5439">
                  <c:v>109.7</c:v>
                </c:pt>
                <c:pt idx="5440">
                  <c:v>109.7</c:v>
                </c:pt>
                <c:pt idx="5441">
                  <c:v>109.7</c:v>
                </c:pt>
                <c:pt idx="5442">
                  <c:v>109.6</c:v>
                </c:pt>
                <c:pt idx="5443">
                  <c:v>109.6</c:v>
                </c:pt>
                <c:pt idx="5444">
                  <c:v>109.7</c:v>
                </c:pt>
                <c:pt idx="5445">
                  <c:v>109.8</c:v>
                </c:pt>
                <c:pt idx="5446">
                  <c:v>109.7</c:v>
                </c:pt>
                <c:pt idx="5447">
                  <c:v>109.7</c:v>
                </c:pt>
                <c:pt idx="5448">
                  <c:v>109.5</c:v>
                </c:pt>
                <c:pt idx="5449">
                  <c:v>109.4</c:v>
                </c:pt>
                <c:pt idx="5450">
                  <c:v>109.2</c:v>
                </c:pt>
                <c:pt idx="5451">
                  <c:v>109</c:v>
                </c:pt>
                <c:pt idx="5452">
                  <c:v>108.7</c:v>
                </c:pt>
                <c:pt idx="5453">
                  <c:v>108.4</c:v>
                </c:pt>
                <c:pt idx="5454">
                  <c:v>108.2</c:v>
                </c:pt>
                <c:pt idx="5455">
                  <c:v>108</c:v>
                </c:pt>
                <c:pt idx="5456">
                  <c:v>107.8</c:v>
                </c:pt>
                <c:pt idx="5457">
                  <c:v>107.7</c:v>
                </c:pt>
                <c:pt idx="5458">
                  <c:v>107.7</c:v>
                </c:pt>
                <c:pt idx="5459">
                  <c:v>107.6</c:v>
                </c:pt>
                <c:pt idx="5460">
                  <c:v>107.6</c:v>
                </c:pt>
                <c:pt idx="5461">
                  <c:v>107.6</c:v>
                </c:pt>
                <c:pt idx="5462">
                  <c:v>107.7</c:v>
                </c:pt>
                <c:pt idx="5463">
                  <c:v>107.7</c:v>
                </c:pt>
                <c:pt idx="5464">
                  <c:v>107.7</c:v>
                </c:pt>
                <c:pt idx="5465">
                  <c:v>107.8</c:v>
                </c:pt>
                <c:pt idx="5466">
                  <c:v>107.9</c:v>
                </c:pt>
                <c:pt idx="5467">
                  <c:v>108</c:v>
                </c:pt>
                <c:pt idx="5468">
                  <c:v>108.3</c:v>
                </c:pt>
                <c:pt idx="5469">
                  <c:v>108.5</c:v>
                </c:pt>
                <c:pt idx="5470">
                  <c:v>108.7</c:v>
                </c:pt>
                <c:pt idx="5471">
                  <c:v>108.9</c:v>
                </c:pt>
                <c:pt idx="5472">
                  <c:v>109.1</c:v>
                </c:pt>
                <c:pt idx="5473">
                  <c:v>109.2</c:v>
                </c:pt>
                <c:pt idx="5474">
                  <c:v>109.4</c:v>
                </c:pt>
                <c:pt idx="5475">
                  <c:v>109.4</c:v>
                </c:pt>
                <c:pt idx="5476">
                  <c:v>109.6</c:v>
                </c:pt>
                <c:pt idx="5477">
                  <c:v>109.7</c:v>
                </c:pt>
                <c:pt idx="5478">
                  <c:v>109.9</c:v>
                </c:pt>
                <c:pt idx="5479">
                  <c:v>110</c:v>
                </c:pt>
                <c:pt idx="5480">
                  <c:v>110.1</c:v>
                </c:pt>
                <c:pt idx="5481">
                  <c:v>110.1</c:v>
                </c:pt>
                <c:pt idx="5482">
                  <c:v>110.1</c:v>
                </c:pt>
                <c:pt idx="5483">
                  <c:v>110.1</c:v>
                </c:pt>
                <c:pt idx="5484">
                  <c:v>110</c:v>
                </c:pt>
                <c:pt idx="5485">
                  <c:v>109.9</c:v>
                </c:pt>
                <c:pt idx="5486">
                  <c:v>109.7</c:v>
                </c:pt>
                <c:pt idx="5487">
                  <c:v>109.5</c:v>
                </c:pt>
                <c:pt idx="5488">
                  <c:v>109.3</c:v>
                </c:pt>
                <c:pt idx="5489">
                  <c:v>109.1</c:v>
                </c:pt>
                <c:pt idx="5490">
                  <c:v>108.8</c:v>
                </c:pt>
                <c:pt idx="5491">
                  <c:v>108.5</c:v>
                </c:pt>
                <c:pt idx="5492">
                  <c:v>108.3</c:v>
                </c:pt>
                <c:pt idx="5493">
                  <c:v>108.1</c:v>
                </c:pt>
                <c:pt idx="5494">
                  <c:v>108</c:v>
                </c:pt>
                <c:pt idx="5495">
                  <c:v>107.9</c:v>
                </c:pt>
                <c:pt idx="5496">
                  <c:v>107.8</c:v>
                </c:pt>
                <c:pt idx="5497">
                  <c:v>107.8</c:v>
                </c:pt>
                <c:pt idx="5498">
                  <c:v>107.8</c:v>
                </c:pt>
                <c:pt idx="5499">
                  <c:v>107.8</c:v>
                </c:pt>
                <c:pt idx="5500">
                  <c:v>107.9</c:v>
                </c:pt>
                <c:pt idx="5501">
                  <c:v>108</c:v>
                </c:pt>
                <c:pt idx="5502">
                  <c:v>108.1</c:v>
                </c:pt>
                <c:pt idx="5503">
                  <c:v>108.1</c:v>
                </c:pt>
                <c:pt idx="5504">
                  <c:v>108.2</c:v>
                </c:pt>
                <c:pt idx="5505">
                  <c:v>108.3</c:v>
                </c:pt>
                <c:pt idx="5506">
                  <c:v>108.5</c:v>
                </c:pt>
                <c:pt idx="5507">
                  <c:v>108.6</c:v>
                </c:pt>
                <c:pt idx="5508">
                  <c:v>108.8</c:v>
                </c:pt>
                <c:pt idx="5509">
                  <c:v>109</c:v>
                </c:pt>
                <c:pt idx="5510">
                  <c:v>109.2</c:v>
                </c:pt>
                <c:pt idx="5511">
                  <c:v>109.4</c:v>
                </c:pt>
                <c:pt idx="5512">
                  <c:v>109.6</c:v>
                </c:pt>
                <c:pt idx="5513">
                  <c:v>109.8</c:v>
                </c:pt>
                <c:pt idx="5514">
                  <c:v>110</c:v>
                </c:pt>
                <c:pt idx="5515">
                  <c:v>110.1</c:v>
                </c:pt>
                <c:pt idx="5516">
                  <c:v>110.2</c:v>
                </c:pt>
                <c:pt idx="5517">
                  <c:v>110.3</c:v>
                </c:pt>
                <c:pt idx="5518">
                  <c:v>110.3</c:v>
                </c:pt>
                <c:pt idx="5519">
                  <c:v>110.3</c:v>
                </c:pt>
                <c:pt idx="5520">
                  <c:v>110.3</c:v>
                </c:pt>
                <c:pt idx="5521">
                  <c:v>110.1</c:v>
                </c:pt>
                <c:pt idx="5522">
                  <c:v>110</c:v>
                </c:pt>
                <c:pt idx="5523">
                  <c:v>109.9</c:v>
                </c:pt>
                <c:pt idx="5524">
                  <c:v>109.7</c:v>
                </c:pt>
                <c:pt idx="5525">
                  <c:v>109.5</c:v>
                </c:pt>
                <c:pt idx="5526">
                  <c:v>109.3</c:v>
                </c:pt>
                <c:pt idx="5527">
                  <c:v>109.1</c:v>
                </c:pt>
                <c:pt idx="5528">
                  <c:v>108.9</c:v>
                </c:pt>
                <c:pt idx="5529">
                  <c:v>108.8</c:v>
                </c:pt>
                <c:pt idx="5530">
                  <c:v>108.7</c:v>
                </c:pt>
                <c:pt idx="5531">
                  <c:v>108.6</c:v>
                </c:pt>
                <c:pt idx="5532">
                  <c:v>108.5</c:v>
                </c:pt>
                <c:pt idx="5533">
                  <c:v>108.4</c:v>
                </c:pt>
                <c:pt idx="5534">
                  <c:v>108.3</c:v>
                </c:pt>
                <c:pt idx="5535">
                  <c:v>108.1</c:v>
                </c:pt>
                <c:pt idx="5536">
                  <c:v>108</c:v>
                </c:pt>
                <c:pt idx="5537">
                  <c:v>107.9</c:v>
                </c:pt>
                <c:pt idx="5538">
                  <c:v>107.8</c:v>
                </c:pt>
                <c:pt idx="5539">
                  <c:v>107.8</c:v>
                </c:pt>
                <c:pt idx="5540">
                  <c:v>107.9</c:v>
                </c:pt>
                <c:pt idx="5541">
                  <c:v>108</c:v>
                </c:pt>
                <c:pt idx="5542">
                  <c:v>108.2</c:v>
                </c:pt>
                <c:pt idx="5543">
                  <c:v>108.4</c:v>
                </c:pt>
                <c:pt idx="5544">
                  <c:v>108.7</c:v>
                </c:pt>
                <c:pt idx="5545">
                  <c:v>109</c:v>
                </c:pt>
                <c:pt idx="5546">
                  <c:v>109.2</c:v>
                </c:pt>
                <c:pt idx="5547">
                  <c:v>109.5</c:v>
                </c:pt>
                <c:pt idx="5548">
                  <c:v>109.7</c:v>
                </c:pt>
                <c:pt idx="5549">
                  <c:v>109.8</c:v>
                </c:pt>
                <c:pt idx="5550">
                  <c:v>109.9</c:v>
                </c:pt>
                <c:pt idx="5551">
                  <c:v>110</c:v>
                </c:pt>
                <c:pt idx="5552">
                  <c:v>110</c:v>
                </c:pt>
                <c:pt idx="5553">
                  <c:v>110.1</c:v>
                </c:pt>
                <c:pt idx="5554">
                  <c:v>110.2</c:v>
                </c:pt>
                <c:pt idx="5555">
                  <c:v>110.2</c:v>
                </c:pt>
                <c:pt idx="5556">
                  <c:v>110.3</c:v>
                </c:pt>
                <c:pt idx="5557">
                  <c:v>110.3</c:v>
                </c:pt>
                <c:pt idx="5558">
                  <c:v>110.4</c:v>
                </c:pt>
                <c:pt idx="5559">
                  <c:v>110.4</c:v>
                </c:pt>
                <c:pt idx="5560">
                  <c:v>110.4</c:v>
                </c:pt>
                <c:pt idx="5561">
                  <c:v>110.2</c:v>
                </c:pt>
                <c:pt idx="5562">
                  <c:v>110</c:v>
                </c:pt>
                <c:pt idx="5563">
                  <c:v>109.8</c:v>
                </c:pt>
                <c:pt idx="5564">
                  <c:v>109.6</c:v>
                </c:pt>
                <c:pt idx="5565">
                  <c:v>109.5</c:v>
                </c:pt>
                <c:pt idx="5566">
                  <c:v>109.3</c:v>
                </c:pt>
                <c:pt idx="5567">
                  <c:v>109.1</c:v>
                </c:pt>
                <c:pt idx="5568">
                  <c:v>108.9</c:v>
                </c:pt>
                <c:pt idx="5569">
                  <c:v>108.7</c:v>
                </c:pt>
                <c:pt idx="5570">
                  <c:v>108.5</c:v>
                </c:pt>
                <c:pt idx="5571">
                  <c:v>108.3</c:v>
                </c:pt>
                <c:pt idx="5572">
                  <c:v>108.3</c:v>
                </c:pt>
                <c:pt idx="5573">
                  <c:v>108.2</c:v>
                </c:pt>
                <c:pt idx="5574">
                  <c:v>108.2</c:v>
                </c:pt>
                <c:pt idx="5575">
                  <c:v>108.2</c:v>
                </c:pt>
                <c:pt idx="5576">
                  <c:v>108.2</c:v>
                </c:pt>
                <c:pt idx="5577">
                  <c:v>108.3</c:v>
                </c:pt>
                <c:pt idx="5578">
                  <c:v>108.3</c:v>
                </c:pt>
                <c:pt idx="5579">
                  <c:v>108.4</c:v>
                </c:pt>
                <c:pt idx="5580">
                  <c:v>108.6</c:v>
                </c:pt>
                <c:pt idx="5581">
                  <c:v>108.8</c:v>
                </c:pt>
                <c:pt idx="5582">
                  <c:v>108.9</c:v>
                </c:pt>
                <c:pt idx="5583">
                  <c:v>109</c:v>
                </c:pt>
                <c:pt idx="5584">
                  <c:v>109.1</c:v>
                </c:pt>
                <c:pt idx="5585">
                  <c:v>109.3</c:v>
                </c:pt>
                <c:pt idx="5586">
                  <c:v>109.6</c:v>
                </c:pt>
                <c:pt idx="5587">
                  <c:v>109.8</c:v>
                </c:pt>
                <c:pt idx="5588">
                  <c:v>110</c:v>
                </c:pt>
                <c:pt idx="5589">
                  <c:v>110.3</c:v>
                </c:pt>
                <c:pt idx="5590">
                  <c:v>110.4</c:v>
                </c:pt>
                <c:pt idx="5591">
                  <c:v>110.6</c:v>
                </c:pt>
                <c:pt idx="5592">
                  <c:v>110.6</c:v>
                </c:pt>
                <c:pt idx="5593">
                  <c:v>110.7</c:v>
                </c:pt>
                <c:pt idx="5594">
                  <c:v>110.7</c:v>
                </c:pt>
                <c:pt idx="5595">
                  <c:v>110.6</c:v>
                </c:pt>
                <c:pt idx="5596">
                  <c:v>110.6</c:v>
                </c:pt>
                <c:pt idx="5597">
                  <c:v>110.5</c:v>
                </c:pt>
                <c:pt idx="5598">
                  <c:v>110.5</c:v>
                </c:pt>
                <c:pt idx="5599">
                  <c:v>110.3</c:v>
                </c:pt>
                <c:pt idx="5600">
                  <c:v>110.1</c:v>
                </c:pt>
                <c:pt idx="5601">
                  <c:v>110</c:v>
                </c:pt>
                <c:pt idx="5602">
                  <c:v>109.8</c:v>
                </c:pt>
                <c:pt idx="5603">
                  <c:v>109.6</c:v>
                </c:pt>
                <c:pt idx="5604">
                  <c:v>109.5</c:v>
                </c:pt>
                <c:pt idx="5605">
                  <c:v>109.3</c:v>
                </c:pt>
                <c:pt idx="5606">
                  <c:v>109.1</c:v>
                </c:pt>
                <c:pt idx="5607">
                  <c:v>108.9</c:v>
                </c:pt>
                <c:pt idx="5608">
                  <c:v>108.8</c:v>
                </c:pt>
                <c:pt idx="5609">
                  <c:v>108.7</c:v>
                </c:pt>
                <c:pt idx="5610">
                  <c:v>108.4</c:v>
                </c:pt>
                <c:pt idx="5611">
                  <c:v>108.3</c:v>
                </c:pt>
                <c:pt idx="5612">
                  <c:v>108.3</c:v>
                </c:pt>
                <c:pt idx="5613">
                  <c:v>108.3</c:v>
                </c:pt>
                <c:pt idx="5614">
                  <c:v>108.3</c:v>
                </c:pt>
                <c:pt idx="5615">
                  <c:v>108.4</c:v>
                </c:pt>
                <c:pt idx="5616">
                  <c:v>108.5</c:v>
                </c:pt>
                <c:pt idx="5617">
                  <c:v>108.6</c:v>
                </c:pt>
                <c:pt idx="5618">
                  <c:v>108.8</c:v>
                </c:pt>
                <c:pt idx="5619">
                  <c:v>109</c:v>
                </c:pt>
                <c:pt idx="5620">
                  <c:v>109.2</c:v>
                </c:pt>
                <c:pt idx="5621">
                  <c:v>109.3</c:v>
                </c:pt>
                <c:pt idx="5622">
                  <c:v>109.5</c:v>
                </c:pt>
                <c:pt idx="5623">
                  <c:v>109.6</c:v>
                </c:pt>
                <c:pt idx="5624">
                  <c:v>109.8</c:v>
                </c:pt>
                <c:pt idx="5625">
                  <c:v>110</c:v>
                </c:pt>
                <c:pt idx="5626">
                  <c:v>110.3</c:v>
                </c:pt>
                <c:pt idx="5627">
                  <c:v>110.5</c:v>
                </c:pt>
                <c:pt idx="5628">
                  <c:v>110.6</c:v>
                </c:pt>
                <c:pt idx="5629">
                  <c:v>110.7</c:v>
                </c:pt>
                <c:pt idx="5630">
                  <c:v>110.8</c:v>
                </c:pt>
                <c:pt idx="5631">
                  <c:v>110.8</c:v>
                </c:pt>
                <c:pt idx="5632">
                  <c:v>110.9</c:v>
                </c:pt>
                <c:pt idx="5633">
                  <c:v>110.8</c:v>
                </c:pt>
                <c:pt idx="5634">
                  <c:v>110.8</c:v>
                </c:pt>
                <c:pt idx="5635">
                  <c:v>110.8</c:v>
                </c:pt>
                <c:pt idx="5636">
                  <c:v>110.7</c:v>
                </c:pt>
                <c:pt idx="5637">
                  <c:v>110.5</c:v>
                </c:pt>
                <c:pt idx="5638">
                  <c:v>110.3</c:v>
                </c:pt>
                <c:pt idx="5639">
                  <c:v>110.1</c:v>
                </c:pt>
                <c:pt idx="5640">
                  <c:v>110</c:v>
                </c:pt>
                <c:pt idx="5641">
                  <c:v>109.8</c:v>
                </c:pt>
                <c:pt idx="5642">
                  <c:v>109.6</c:v>
                </c:pt>
                <c:pt idx="5643">
                  <c:v>109.5</c:v>
                </c:pt>
                <c:pt idx="5644">
                  <c:v>109.3</c:v>
                </c:pt>
                <c:pt idx="5645">
                  <c:v>109.1</c:v>
                </c:pt>
                <c:pt idx="5646">
                  <c:v>109</c:v>
                </c:pt>
                <c:pt idx="5647">
                  <c:v>108.9</c:v>
                </c:pt>
                <c:pt idx="5648">
                  <c:v>108.7</c:v>
                </c:pt>
                <c:pt idx="5649">
                  <c:v>108.7</c:v>
                </c:pt>
                <c:pt idx="5650">
                  <c:v>108.6</c:v>
                </c:pt>
                <c:pt idx="5651">
                  <c:v>108.6</c:v>
                </c:pt>
                <c:pt idx="5652">
                  <c:v>108.6</c:v>
                </c:pt>
                <c:pt idx="5653">
                  <c:v>108.7</c:v>
                </c:pt>
                <c:pt idx="5654">
                  <c:v>108.7</c:v>
                </c:pt>
                <c:pt idx="5655">
                  <c:v>108.8</c:v>
                </c:pt>
                <c:pt idx="5656">
                  <c:v>108.9</c:v>
                </c:pt>
                <c:pt idx="5657">
                  <c:v>109</c:v>
                </c:pt>
                <c:pt idx="5658">
                  <c:v>109.2</c:v>
                </c:pt>
                <c:pt idx="5659">
                  <c:v>109.3</c:v>
                </c:pt>
                <c:pt idx="5660">
                  <c:v>109.5</c:v>
                </c:pt>
                <c:pt idx="5661">
                  <c:v>109.8</c:v>
                </c:pt>
                <c:pt idx="5662">
                  <c:v>110.1</c:v>
                </c:pt>
                <c:pt idx="5663">
                  <c:v>110.4</c:v>
                </c:pt>
                <c:pt idx="5664">
                  <c:v>110.6</c:v>
                </c:pt>
                <c:pt idx="5665">
                  <c:v>110.8</c:v>
                </c:pt>
                <c:pt idx="5666">
                  <c:v>111</c:v>
                </c:pt>
                <c:pt idx="5667">
                  <c:v>111</c:v>
                </c:pt>
                <c:pt idx="5668">
                  <c:v>111</c:v>
                </c:pt>
                <c:pt idx="5669">
                  <c:v>111</c:v>
                </c:pt>
                <c:pt idx="5670">
                  <c:v>111</c:v>
                </c:pt>
                <c:pt idx="5671">
                  <c:v>111</c:v>
                </c:pt>
                <c:pt idx="5672">
                  <c:v>110.8</c:v>
                </c:pt>
                <c:pt idx="5673">
                  <c:v>110.7</c:v>
                </c:pt>
                <c:pt idx="5674">
                  <c:v>110.6</c:v>
                </c:pt>
                <c:pt idx="5675">
                  <c:v>110.6</c:v>
                </c:pt>
                <c:pt idx="5676">
                  <c:v>110.6</c:v>
                </c:pt>
                <c:pt idx="5677">
                  <c:v>110.5</c:v>
                </c:pt>
                <c:pt idx="5678">
                  <c:v>110.3</c:v>
                </c:pt>
                <c:pt idx="5679">
                  <c:v>110.1</c:v>
                </c:pt>
                <c:pt idx="5680">
                  <c:v>109.9</c:v>
                </c:pt>
                <c:pt idx="5681">
                  <c:v>109.6</c:v>
                </c:pt>
                <c:pt idx="5682">
                  <c:v>109.4</c:v>
                </c:pt>
                <c:pt idx="5683">
                  <c:v>109.1</c:v>
                </c:pt>
                <c:pt idx="5684">
                  <c:v>109</c:v>
                </c:pt>
                <c:pt idx="5685">
                  <c:v>108.9</c:v>
                </c:pt>
                <c:pt idx="5686">
                  <c:v>108.9</c:v>
                </c:pt>
                <c:pt idx="5687">
                  <c:v>108.8</c:v>
                </c:pt>
                <c:pt idx="5688">
                  <c:v>108.8</c:v>
                </c:pt>
                <c:pt idx="5689">
                  <c:v>108.8</c:v>
                </c:pt>
                <c:pt idx="5690">
                  <c:v>108.8</c:v>
                </c:pt>
                <c:pt idx="5691">
                  <c:v>108.9</c:v>
                </c:pt>
                <c:pt idx="5692">
                  <c:v>108.9</c:v>
                </c:pt>
                <c:pt idx="5693">
                  <c:v>109</c:v>
                </c:pt>
                <c:pt idx="5694">
                  <c:v>109.1</c:v>
                </c:pt>
                <c:pt idx="5695">
                  <c:v>109.2</c:v>
                </c:pt>
                <c:pt idx="5696">
                  <c:v>109.5</c:v>
                </c:pt>
                <c:pt idx="5697">
                  <c:v>109.8</c:v>
                </c:pt>
                <c:pt idx="5698">
                  <c:v>110</c:v>
                </c:pt>
                <c:pt idx="5699">
                  <c:v>110.3</c:v>
                </c:pt>
                <c:pt idx="5700">
                  <c:v>110.5</c:v>
                </c:pt>
                <c:pt idx="5701">
                  <c:v>110.6</c:v>
                </c:pt>
                <c:pt idx="5702">
                  <c:v>110.7</c:v>
                </c:pt>
                <c:pt idx="5703">
                  <c:v>110.8</c:v>
                </c:pt>
                <c:pt idx="5704">
                  <c:v>110.8</c:v>
                </c:pt>
                <c:pt idx="5705">
                  <c:v>111</c:v>
                </c:pt>
                <c:pt idx="5706">
                  <c:v>111</c:v>
                </c:pt>
                <c:pt idx="5707">
                  <c:v>111.1</c:v>
                </c:pt>
                <c:pt idx="5708">
                  <c:v>111.1</c:v>
                </c:pt>
                <c:pt idx="5709">
                  <c:v>111.2</c:v>
                </c:pt>
                <c:pt idx="5710">
                  <c:v>111.2</c:v>
                </c:pt>
                <c:pt idx="5711">
                  <c:v>111.2</c:v>
                </c:pt>
                <c:pt idx="5712">
                  <c:v>111.1</c:v>
                </c:pt>
                <c:pt idx="5713">
                  <c:v>111</c:v>
                </c:pt>
                <c:pt idx="5714">
                  <c:v>110.9</c:v>
                </c:pt>
                <c:pt idx="5715">
                  <c:v>110.7</c:v>
                </c:pt>
                <c:pt idx="5716">
                  <c:v>110.4</c:v>
                </c:pt>
                <c:pt idx="5717">
                  <c:v>110.1</c:v>
                </c:pt>
                <c:pt idx="5718">
                  <c:v>109.9</c:v>
                </c:pt>
                <c:pt idx="5719">
                  <c:v>109.7</c:v>
                </c:pt>
                <c:pt idx="5720">
                  <c:v>109.4</c:v>
                </c:pt>
                <c:pt idx="5721">
                  <c:v>109.2</c:v>
                </c:pt>
                <c:pt idx="5722">
                  <c:v>109.1</c:v>
                </c:pt>
                <c:pt idx="5723">
                  <c:v>109.1</c:v>
                </c:pt>
                <c:pt idx="5724">
                  <c:v>109.1</c:v>
                </c:pt>
                <c:pt idx="5725">
                  <c:v>109.1</c:v>
                </c:pt>
                <c:pt idx="5726">
                  <c:v>109.2</c:v>
                </c:pt>
                <c:pt idx="5727">
                  <c:v>109.2</c:v>
                </c:pt>
                <c:pt idx="5728">
                  <c:v>109.2</c:v>
                </c:pt>
                <c:pt idx="5729">
                  <c:v>109.3</c:v>
                </c:pt>
                <c:pt idx="5730">
                  <c:v>109.3</c:v>
                </c:pt>
                <c:pt idx="5731">
                  <c:v>109.3</c:v>
                </c:pt>
                <c:pt idx="5732">
                  <c:v>109.3</c:v>
                </c:pt>
                <c:pt idx="5733">
                  <c:v>109.4</c:v>
                </c:pt>
                <c:pt idx="5734">
                  <c:v>109.6</c:v>
                </c:pt>
                <c:pt idx="5735">
                  <c:v>109.8</c:v>
                </c:pt>
                <c:pt idx="5736">
                  <c:v>110</c:v>
                </c:pt>
                <c:pt idx="5737">
                  <c:v>110.1</c:v>
                </c:pt>
                <c:pt idx="5738">
                  <c:v>110.4</c:v>
                </c:pt>
                <c:pt idx="5739">
                  <c:v>110.6</c:v>
                </c:pt>
                <c:pt idx="5740">
                  <c:v>110.9</c:v>
                </c:pt>
                <c:pt idx="5741">
                  <c:v>111.1</c:v>
                </c:pt>
                <c:pt idx="5742">
                  <c:v>111.3</c:v>
                </c:pt>
                <c:pt idx="5743">
                  <c:v>111.4</c:v>
                </c:pt>
                <c:pt idx="5744">
                  <c:v>111.5</c:v>
                </c:pt>
                <c:pt idx="5745">
                  <c:v>111.5</c:v>
                </c:pt>
                <c:pt idx="5746">
                  <c:v>111.5</c:v>
                </c:pt>
                <c:pt idx="5747">
                  <c:v>111.4</c:v>
                </c:pt>
                <c:pt idx="5748">
                  <c:v>111.4</c:v>
                </c:pt>
                <c:pt idx="5749">
                  <c:v>111.3</c:v>
                </c:pt>
                <c:pt idx="5750">
                  <c:v>111.1</c:v>
                </c:pt>
                <c:pt idx="5751">
                  <c:v>111</c:v>
                </c:pt>
                <c:pt idx="5752">
                  <c:v>110.9</c:v>
                </c:pt>
                <c:pt idx="5753">
                  <c:v>110.7</c:v>
                </c:pt>
                <c:pt idx="5754">
                  <c:v>110.6</c:v>
                </c:pt>
                <c:pt idx="5755">
                  <c:v>110.4</c:v>
                </c:pt>
                <c:pt idx="5756">
                  <c:v>110.2</c:v>
                </c:pt>
                <c:pt idx="5757">
                  <c:v>110</c:v>
                </c:pt>
                <c:pt idx="5758">
                  <c:v>109.9</c:v>
                </c:pt>
                <c:pt idx="5759">
                  <c:v>109.7</c:v>
                </c:pt>
                <c:pt idx="5760">
                  <c:v>109.5</c:v>
                </c:pt>
                <c:pt idx="5761">
                  <c:v>109.4</c:v>
                </c:pt>
                <c:pt idx="5762">
                  <c:v>109.3</c:v>
                </c:pt>
                <c:pt idx="5763">
                  <c:v>109.2</c:v>
                </c:pt>
                <c:pt idx="5764">
                  <c:v>109.2</c:v>
                </c:pt>
                <c:pt idx="5765">
                  <c:v>109.2</c:v>
                </c:pt>
                <c:pt idx="5766">
                  <c:v>109.2</c:v>
                </c:pt>
                <c:pt idx="5767">
                  <c:v>109.2</c:v>
                </c:pt>
                <c:pt idx="5768">
                  <c:v>109.2</c:v>
                </c:pt>
                <c:pt idx="5769">
                  <c:v>109.4</c:v>
                </c:pt>
                <c:pt idx="5770">
                  <c:v>109.5</c:v>
                </c:pt>
                <c:pt idx="5771">
                  <c:v>109.6</c:v>
                </c:pt>
                <c:pt idx="5772">
                  <c:v>109.8</c:v>
                </c:pt>
                <c:pt idx="5773">
                  <c:v>110</c:v>
                </c:pt>
                <c:pt idx="5774">
                  <c:v>110.3</c:v>
                </c:pt>
                <c:pt idx="5775">
                  <c:v>110.5</c:v>
                </c:pt>
                <c:pt idx="5776">
                  <c:v>110.8</c:v>
                </c:pt>
                <c:pt idx="5777">
                  <c:v>111</c:v>
                </c:pt>
                <c:pt idx="5778">
                  <c:v>111.2</c:v>
                </c:pt>
                <c:pt idx="5779">
                  <c:v>111.3</c:v>
                </c:pt>
                <c:pt idx="5780">
                  <c:v>111.4</c:v>
                </c:pt>
                <c:pt idx="5781">
                  <c:v>111.5</c:v>
                </c:pt>
                <c:pt idx="5782">
                  <c:v>111.6</c:v>
                </c:pt>
                <c:pt idx="5783">
                  <c:v>111.6</c:v>
                </c:pt>
                <c:pt idx="5784">
                  <c:v>111.7</c:v>
                </c:pt>
                <c:pt idx="5785">
                  <c:v>111.6</c:v>
                </c:pt>
                <c:pt idx="5786">
                  <c:v>111.5</c:v>
                </c:pt>
                <c:pt idx="5787">
                  <c:v>111.5</c:v>
                </c:pt>
                <c:pt idx="5788">
                  <c:v>111.3</c:v>
                </c:pt>
                <c:pt idx="5789">
                  <c:v>111.2</c:v>
                </c:pt>
                <c:pt idx="5790">
                  <c:v>111.2</c:v>
                </c:pt>
                <c:pt idx="5791">
                  <c:v>111</c:v>
                </c:pt>
                <c:pt idx="5792">
                  <c:v>110.9</c:v>
                </c:pt>
                <c:pt idx="5793">
                  <c:v>110.7</c:v>
                </c:pt>
                <c:pt idx="5794">
                  <c:v>110.5</c:v>
                </c:pt>
                <c:pt idx="5795">
                  <c:v>110.3</c:v>
                </c:pt>
                <c:pt idx="5796">
                  <c:v>110</c:v>
                </c:pt>
                <c:pt idx="5797">
                  <c:v>109.8</c:v>
                </c:pt>
                <c:pt idx="5798">
                  <c:v>109.6</c:v>
                </c:pt>
                <c:pt idx="5799">
                  <c:v>109.4</c:v>
                </c:pt>
                <c:pt idx="5800">
                  <c:v>109.2</c:v>
                </c:pt>
                <c:pt idx="5801">
                  <c:v>109.1</c:v>
                </c:pt>
                <c:pt idx="5802">
                  <c:v>109.1</c:v>
                </c:pt>
                <c:pt idx="5803">
                  <c:v>109.2</c:v>
                </c:pt>
                <c:pt idx="5804">
                  <c:v>109.3</c:v>
                </c:pt>
                <c:pt idx="5805">
                  <c:v>109.5</c:v>
                </c:pt>
                <c:pt idx="5806">
                  <c:v>109.6</c:v>
                </c:pt>
                <c:pt idx="5807">
                  <c:v>109.8</c:v>
                </c:pt>
                <c:pt idx="5808">
                  <c:v>110</c:v>
                </c:pt>
                <c:pt idx="5809">
                  <c:v>110.2</c:v>
                </c:pt>
                <c:pt idx="5810">
                  <c:v>110.4</c:v>
                </c:pt>
                <c:pt idx="5811">
                  <c:v>110.5</c:v>
                </c:pt>
                <c:pt idx="5812">
                  <c:v>110.6</c:v>
                </c:pt>
                <c:pt idx="5813">
                  <c:v>110.8</c:v>
                </c:pt>
                <c:pt idx="5814">
                  <c:v>110.9</c:v>
                </c:pt>
                <c:pt idx="5815">
                  <c:v>111</c:v>
                </c:pt>
                <c:pt idx="5816">
                  <c:v>111.2</c:v>
                </c:pt>
                <c:pt idx="5817">
                  <c:v>111.4</c:v>
                </c:pt>
                <c:pt idx="5818">
                  <c:v>111.4</c:v>
                </c:pt>
                <c:pt idx="5819">
                  <c:v>111.5</c:v>
                </c:pt>
                <c:pt idx="5820">
                  <c:v>111.7</c:v>
                </c:pt>
                <c:pt idx="5821">
                  <c:v>111.8</c:v>
                </c:pt>
                <c:pt idx="5822">
                  <c:v>111.9</c:v>
                </c:pt>
                <c:pt idx="5823">
                  <c:v>111.9</c:v>
                </c:pt>
                <c:pt idx="5824">
                  <c:v>111.8</c:v>
                </c:pt>
                <c:pt idx="5825">
                  <c:v>111.7</c:v>
                </c:pt>
                <c:pt idx="5826">
                  <c:v>111.5</c:v>
                </c:pt>
                <c:pt idx="5827">
                  <c:v>111.4</c:v>
                </c:pt>
                <c:pt idx="5828">
                  <c:v>111.3</c:v>
                </c:pt>
                <c:pt idx="5829">
                  <c:v>111.1</c:v>
                </c:pt>
                <c:pt idx="5830">
                  <c:v>111</c:v>
                </c:pt>
                <c:pt idx="5831">
                  <c:v>110.7</c:v>
                </c:pt>
                <c:pt idx="5832">
                  <c:v>110.5</c:v>
                </c:pt>
                <c:pt idx="5833">
                  <c:v>110.3</c:v>
                </c:pt>
                <c:pt idx="5834">
                  <c:v>110.2</c:v>
                </c:pt>
                <c:pt idx="5835">
                  <c:v>110.1</c:v>
                </c:pt>
                <c:pt idx="5836">
                  <c:v>109.9</c:v>
                </c:pt>
                <c:pt idx="5837">
                  <c:v>109.7</c:v>
                </c:pt>
                <c:pt idx="5838">
                  <c:v>109.5</c:v>
                </c:pt>
                <c:pt idx="5839">
                  <c:v>109.6</c:v>
                </c:pt>
                <c:pt idx="5840">
                  <c:v>109.6</c:v>
                </c:pt>
                <c:pt idx="5841">
                  <c:v>109.6</c:v>
                </c:pt>
                <c:pt idx="5842">
                  <c:v>109.7</c:v>
                </c:pt>
                <c:pt idx="5843">
                  <c:v>109.7</c:v>
                </c:pt>
                <c:pt idx="5844">
                  <c:v>109.8</c:v>
                </c:pt>
                <c:pt idx="5845">
                  <c:v>109.9</c:v>
                </c:pt>
                <c:pt idx="5846">
                  <c:v>110</c:v>
                </c:pt>
                <c:pt idx="5847">
                  <c:v>110.2</c:v>
                </c:pt>
                <c:pt idx="5848">
                  <c:v>110.4</c:v>
                </c:pt>
                <c:pt idx="5849">
                  <c:v>110.6</c:v>
                </c:pt>
                <c:pt idx="5850">
                  <c:v>110.8</c:v>
                </c:pt>
                <c:pt idx="5851">
                  <c:v>111</c:v>
                </c:pt>
                <c:pt idx="5852">
                  <c:v>111.1</c:v>
                </c:pt>
                <c:pt idx="5853">
                  <c:v>111.3</c:v>
                </c:pt>
                <c:pt idx="5854">
                  <c:v>111.4</c:v>
                </c:pt>
                <c:pt idx="5855">
                  <c:v>111.5</c:v>
                </c:pt>
                <c:pt idx="5856">
                  <c:v>111.6</c:v>
                </c:pt>
                <c:pt idx="5857">
                  <c:v>111.7</c:v>
                </c:pt>
                <c:pt idx="5858">
                  <c:v>111.8</c:v>
                </c:pt>
                <c:pt idx="5859">
                  <c:v>112</c:v>
                </c:pt>
                <c:pt idx="5860">
                  <c:v>111.9</c:v>
                </c:pt>
                <c:pt idx="5861">
                  <c:v>111.9</c:v>
                </c:pt>
                <c:pt idx="5862">
                  <c:v>111.9</c:v>
                </c:pt>
                <c:pt idx="5863">
                  <c:v>111.9</c:v>
                </c:pt>
                <c:pt idx="5864">
                  <c:v>112</c:v>
                </c:pt>
                <c:pt idx="5865">
                  <c:v>112</c:v>
                </c:pt>
                <c:pt idx="5866">
                  <c:v>111.8</c:v>
                </c:pt>
                <c:pt idx="5867">
                  <c:v>111.6</c:v>
                </c:pt>
                <c:pt idx="5868">
                  <c:v>111.3</c:v>
                </c:pt>
                <c:pt idx="5869">
                  <c:v>111</c:v>
                </c:pt>
                <c:pt idx="5870">
                  <c:v>110.7</c:v>
                </c:pt>
                <c:pt idx="5871">
                  <c:v>110.4</c:v>
                </c:pt>
                <c:pt idx="5872">
                  <c:v>110.2</c:v>
                </c:pt>
                <c:pt idx="5873">
                  <c:v>110.1</c:v>
                </c:pt>
                <c:pt idx="5874">
                  <c:v>110</c:v>
                </c:pt>
                <c:pt idx="5875">
                  <c:v>110</c:v>
                </c:pt>
                <c:pt idx="5876">
                  <c:v>110</c:v>
                </c:pt>
                <c:pt idx="5877">
                  <c:v>109.9</c:v>
                </c:pt>
                <c:pt idx="5878">
                  <c:v>109.8</c:v>
                </c:pt>
                <c:pt idx="5879">
                  <c:v>109.8</c:v>
                </c:pt>
                <c:pt idx="5880">
                  <c:v>109.8</c:v>
                </c:pt>
                <c:pt idx="5881">
                  <c:v>109.8</c:v>
                </c:pt>
                <c:pt idx="5882">
                  <c:v>109.9</c:v>
                </c:pt>
                <c:pt idx="5883">
                  <c:v>110</c:v>
                </c:pt>
                <c:pt idx="5884">
                  <c:v>110.1</c:v>
                </c:pt>
                <c:pt idx="5885">
                  <c:v>110.3</c:v>
                </c:pt>
                <c:pt idx="5886">
                  <c:v>110.5</c:v>
                </c:pt>
                <c:pt idx="5887">
                  <c:v>110.8</c:v>
                </c:pt>
                <c:pt idx="5888">
                  <c:v>111</c:v>
                </c:pt>
                <c:pt idx="5889">
                  <c:v>111.2</c:v>
                </c:pt>
                <c:pt idx="5890">
                  <c:v>111.4</c:v>
                </c:pt>
                <c:pt idx="5891">
                  <c:v>111.5</c:v>
                </c:pt>
                <c:pt idx="5892">
                  <c:v>111.7</c:v>
                </c:pt>
                <c:pt idx="5893">
                  <c:v>111.8</c:v>
                </c:pt>
                <c:pt idx="5894">
                  <c:v>111.9</c:v>
                </c:pt>
                <c:pt idx="5895">
                  <c:v>112</c:v>
                </c:pt>
                <c:pt idx="5896">
                  <c:v>112</c:v>
                </c:pt>
                <c:pt idx="5897">
                  <c:v>112.1</c:v>
                </c:pt>
                <c:pt idx="5898">
                  <c:v>112.1</c:v>
                </c:pt>
                <c:pt idx="5899">
                  <c:v>112.2</c:v>
                </c:pt>
                <c:pt idx="5900">
                  <c:v>112.2</c:v>
                </c:pt>
                <c:pt idx="5901">
                  <c:v>112.3</c:v>
                </c:pt>
                <c:pt idx="5902">
                  <c:v>112.3</c:v>
                </c:pt>
                <c:pt idx="5903">
                  <c:v>112.1</c:v>
                </c:pt>
                <c:pt idx="5904">
                  <c:v>111.9</c:v>
                </c:pt>
                <c:pt idx="5905">
                  <c:v>111.8</c:v>
                </c:pt>
                <c:pt idx="5906">
                  <c:v>111.5</c:v>
                </c:pt>
                <c:pt idx="5907">
                  <c:v>111.2</c:v>
                </c:pt>
                <c:pt idx="5908">
                  <c:v>110.9</c:v>
                </c:pt>
                <c:pt idx="5909">
                  <c:v>110.6</c:v>
                </c:pt>
                <c:pt idx="5910">
                  <c:v>110.4</c:v>
                </c:pt>
                <c:pt idx="5911">
                  <c:v>110.2</c:v>
                </c:pt>
                <c:pt idx="5912">
                  <c:v>110.1</c:v>
                </c:pt>
                <c:pt idx="5913">
                  <c:v>110</c:v>
                </c:pt>
                <c:pt idx="5914">
                  <c:v>110</c:v>
                </c:pt>
                <c:pt idx="5915">
                  <c:v>110</c:v>
                </c:pt>
                <c:pt idx="5916">
                  <c:v>110.1</c:v>
                </c:pt>
                <c:pt idx="5917">
                  <c:v>110.1</c:v>
                </c:pt>
                <c:pt idx="5918">
                  <c:v>110.2</c:v>
                </c:pt>
                <c:pt idx="5919">
                  <c:v>110.3</c:v>
                </c:pt>
                <c:pt idx="5920">
                  <c:v>110.3</c:v>
                </c:pt>
                <c:pt idx="5921">
                  <c:v>110.4</c:v>
                </c:pt>
                <c:pt idx="5922">
                  <c:v>110.4</c:v>
                </c:pt>
                <c:pt idx="5923">
                  <c:v>110.5</c:v>
                </c:pt>
                <c:pt idx="5924">
                  <c:v>110.6</c:v>
                </c:pt>
                <c:pt idx="5925">
                  <c:v>110.8</c:v>
                </c:pt>
                <c:pt idx="5926">
                  <c:v>111</c:v>
                </c:pt>
                <c:pt idx="5927">
                  <c:v>111.2</c:v>
                </c:pt>
                <c:pt idx="5928">
                  <c:v>111.4</c:v>
                </c:pt>
                <c:pt idx="5929">
                  <c:v>111.6</c:v>
                </c:pt>
                <c:pt idx="5930">
                  <c:v>111.8</c:v>
                </c:pt>
                <c:pt idx="5931">
                  <c:v>111.9</c:v>
                </c:pt>
                <c:pt idx="5932">
                  <c:v>112.2</c:v>
                </c:pt>
                <c:pt idx="5933">
                  <c:v>112.4</c:v>
                </c:pt>
                <c:pt idx="5934">
                  <c:v>112.6</c:v>
                </c:pt>
                <c:pt idx="5935">
                  <c:v>112.7</c:v>
                </c:pt>
                <c:pt idx="5936">
                  <c:v>112.8</c:v>
                </c:pt>
                <c:pt idx="5937">
                  <c:v>112.7</c:v>
                </c:pt>
                <c:pt idx="5938">
                  <c:v>112.5</c:v>
                </c:pt>
                <c:pt idx="5939">
                  <c:v>112.2</c:v>
                </c:pt>
                <c:pt idx="5940">
                  <c:v>112</c:v>
                </c:pt>
                <c:pt idx="5941">
                  <c:v>111.9</c:v>
                </c:pt>
                <c:pt idx="5942">
                  <c:v>111.7</c:v>
                </c:pt>
                <c:pt idx="5943">
                  <c:v>111.6</c:v>
                </c:pt>
                <c:pt idx="5944">
                  <c:v>111.4</c:v>
                </c:pt>
                <c:pt idx="5945">
                  <c:v>111.2</c:v>
                </c:pt>
                <c:pt idx="5946">
                  <c:v>111</c:v>
                </c:pt>
                <c:pt idx="5947">
                  <c:v>110.9</c:v>
                </c:pt>
                <c:pt idx="5948">
                  <c:v>110.8</c:v>
                </c:pt>
                <c:pt idx="5949">
                  <c:v>110.7</c:v>
                </c:pt>
                <c:pt idx="5950">
                  <c:v>110.7</c:v>
                </c:pt>
                <c:pt idx="5951">
                  <c:v>110.6</c:v>
                </c:pt>
                <c:pt idx="5952">
                  <c:v>110.5</c:v>
                </c:pt>
                <c:pt idx="5953">
                  <c:v>110.4</c:v>
                </c:pt>
                <c:pt idx="5954">
                  <c:v>110.3</c:v>
                </c:pt>
                <c:pt idx="5955">
                  <c:v>110.2</c:v>
                </c:pt>
                <c:pt idx="5956">
                  <c:v>110.2</c:v>
                </c:pt>
                <c:pt idx="5957">
                  <c:v>110.2</c:v>
                </c:pt>
                <c:pt idx="5958">
                  <c:v>110.2</c:v>
                </c:pt>
                <c:pt idx="5959">
                  <c:v>110.2</c:v>
                </c:pt>
                <c:pt idx="5960">
                  <c:v>110.4</c:v>
                </c:pt>
                <c:pt idx="5961">
                  <c:v>110.6</c:v>
                </c:pt>
                <c:pt idx="5962">
                  <c:v>110.8</c:v>
                </c:pt>
                <c:pt idx="5963">
                  <c:v>111.1</c:v>
                </c:pt>
                <c:pt idx="5964">
                  <c:v>111.4</c:v>
                </c:pt>
                <c:pt idx="5965">
                  <c:v>111.7</c:v>
                </c:pt>
                <c:pt idx="5966">
                  <c:v>111.9</c:v>
                </c:pt>
                <c:pt idx="5967">
                  <c:v>112</c:v>
                </c:pt>
                <c:pt idx="5968">
                  <c:v>112.1</c:v>
                </c:pt>
                <c:pt idx="5969">
                  <c:v>112.3</c:v>
                </c:pt>
                <c:pt idx="5970">
                  <c:v>112.4</c:v>
                </c:pt>
                <c:pt idx="5971">
                  <c:v>112.5</c:v>
                </c:pt>
                <c:pt idx="5972">
                  <c:v>112.6</c:v>
                </c:pt>
                <c:pt idx="5973">
                  <c:v>112.6</c:v>
                </c:pt>
                <c:pt idx="5974">
                  <c:v>112.6</c:v>
                </c:pt>
                <c:pt idx="5975">
                  <c:v>112.5</c:v>
                </c:pt>
                <c:pt idx="5976">
                  <c:v>112.4</c:v>
                </c:pt>
                <c:pt idx="5977">
                  <c:v>112.4</c:v>
                </c:pt>
                <c:pt idx="5978">
                  <c:v>112.3</c:v>
                </c:pt>
                <c:pt idx="5979">
                  <c:v>112.2</c:v>
                </c:pt>
                <c:pt idx="5980">
                  <c:v>112.1</c:v>
                </c:pt>
                <c:pt idx="5981">
                  <c:v>112</c:v>
                </c:pt>
                <c:pt idx="5982">
                  <c:v>112</c:v>
                </c:pt>
                <c:pt idx="5983">
                  <c:v>111.7</c:v>
                </c:pt>
                <c:pt idx="5984">
                  <c:v>111.5</c:v>
                </c:pt>
                <c:pt idx="5985">
                  <c:v>111.2</c:v>
                </c:pt>
                <c:pt idx="5986">
                  <c:v>111</c:v>
                </c:pt>
                <c:pt idx="5987">
                  <c:v>110.9</c:v>
                </c:pt>
                <c:pt idx="5988">
                  <c:v>110.6</c:v>
                </c:pt>
                <c:pt idx="5989">
                  <c:v>110.5</c:v>
                </c:pt>
                <c:pt idx="5990">
                  <c:v>110.4</c:v>
                </c:pt>
                <c:pt idx="5991">
                  <c:v>110.3</c:v>
                </c:pt>
                <c:pt idx="5992">
                  <c:v>110.3</c:v>
                </c:pt>
                <c:pt idx="5993">
                  <c:v>110.3</c:v>
                </c:pt>
                <c:pt idx="5994">
                  <c:v>110.4</c:v>
                </c:pt>
                <c:pt idx="5995">
                  <c:v>110.5</c:v>
                </c:pt>
                <c:pt idx="5996">
                  <c:v>110.6</c:v>
                </c:pt>
                <c:pt idx="5997">
                  <c:v>110.8</c:v>
                </c:pt>
                <c:pt idx="5998">
                  <c:v>110.9</c:v>
                </c:pt>
                <c:pt idx="5999">
                  <c:v>111</c:v>
                </c:pt>
                <c:pt idx="6000">
                  <c:v>111.1</c:v>
                </c:pt>
                <c:pt idx="6001">
                  <c:v>111.1</c:v>
                </c:pt>
                <c:pt idx="6002">
                  <c:v>111.3</c:v>
                </c:pt>
                <c:pt idx="6003">
                  <c:v>111.6</c:v>
                </c:pt>
                <c:pt idx="6004">
                  <c:v>111.9</c:v>
                </c:pt>
                <c:pt idx="6005">
                  <c:v>112</c:v>
                </c:pt>
                <c:pt idx="6006">
                  <c:v>112.1</c:v>
                </c:pt>
                <c:pt idx="6007">
                  <c:v>112.4</c:v>
                </c:pt>
                <c:pt idx="6008">
                  <c:v>112.7</c:v>
                </c:pt>
                <c:pt idx="6009">
                  <c:v>112.9</c:v>
                </c:pt>
                <c:pt idx="6010">
                  <c:v>113</c:v>
                </c:pt>
                <c:pt idx="6011">
                  <c:v>113.1</c:v>
                </c:pt>
                <c:pt idx="6012">
                  <c:v>113</c:v>
                </c:pt>
                <c:pt idx="6013">
                  <c:v>112.9</c:v>
                </c:pt>
                <c:pt idx="6014">
                  <c:v>112.8</c:v>
                </c:pt>
                <c:pt idx="6015">
                  <c:v>112.6</c:v>
                </c:pt>
                <c:pt idx="6016">
                  <c:v>112.5</c:v>
                </c:pt>
                <c:pt idx="6017">
                  <c:v>112.3</c:v>
                </c:pt>
                <c:pt idx="6018">
                  <c:v>112.2</c:v>
                </c:pt>
                <c:pt idx="6019">
                  <c:v>112</c:v>
                </c:pt>
                <c:pt idx="6020">
                  <c:v>112</c:v>
                </c:pt>
                <c:pt idx="6021">
                  <c:v>111.9</c:v>
                </c:pt>
                <c:pt idx="6022">
                  <c:v>111.7</c:v>
                </c:pt>
                <c:pt idx="6023">
                  <c:v>111.6</c:v>
                </c:pt>
                <c:pt idx="6024">
                  <c:v>111.3</c:v>
                </c:pt>
                <c:pt idx="6025">
                  <c:v>111.1</c:v>
                </c:pt>
                <c:pt idx="6026">
                  <c:v>111</c:v>
                </c:pt>
                <c:pt idx="6027">
                  <c:v>110.9</c:v>
                </c:pt>
                <c:pt idx="6028">
                  <c:v>110.8</c:v>
                </c:pt>
                <c:pt idx="6029">
                  <c:v>110.7</c:v>
                </c:pt>
                <c:pt idx="6030">
                  <c:v>110.6</c:v>
                </c:pt>
                <c:pt idx="6031">
                  <c:v>110.5</c:v>
                </c:pt>
                <c:pt idx="6032">
                  <c:v>110.5</c:v>
                </c:pt>
                <c:pt idx="6033">
                  <c:v>110.4</c:v>
                </c:pt>
                <c:pt idx="6034">
                  <c:v>110.5</c:v>
                </c:pt>
                <c:pt idx="6035">
                  <c:v>110.6</c:v>
                </c:pt>
                <c:pt idx="6036">
                  <c:v>110.8</c:v>
                </c:pt>
                <c:pt idx="6037">
                  <c:v>111</c:v>
                </c:pt>
                <c:pt idx="6038">
                  <c:v>111.3</c:v>
                </c:pt>
                <c:pt idx="6039">
                  <c:v>111.6</c:v>
                </c:pt>
                <c:pt idx="6040">
                  <c:v>111.9</c:v>
                </c:pt>
                <c:pt idx="6041">
                  <c:v>112.2</c:v>
                </c:pt>
                <c:pt idx="6042">
                  <c:v>112.4</c:v>
                </c:pt>
                <c:pt idx="6043">
                  <c:v>112.6</c:v>
                </c:pt>
                <c:pt idx="6044">
                  <c:v>112.5</c:v>
                </c:pt>
                <c:pt idx="6045">
                  <c:v>112.6</c:v>
                </c:pt>
                <c:pt idx="6046">
                  <c:v>112.7</c:v>
                </c:pt>
                <c:pt idx="6047">
                  <c:v>112.8</c:v>
                </c:pt>
                <c:pt idx="6048">
                  <c:v>112.9</c:v>
                </c:pt>
                <c:pt idx="6049">
                  <c:v>113</c:v>
                </c:pt>
                <c:pt idx="6050">
                  <c:v>113</c:v>
                </c:pt>
                <c:pt idx="6051">
                  <c:v>112.9</c:v>
                </c:pt>
                <c:pt idx="6052">
                  <c:v>112.9</c:v>
                </c:pt>
                <c:pt idx="6053">
                  <c:v>112.8</c:v>
                </c:pt>
                <c:pt idx="6054">
                  <c:v>112.8</c:v>
                </c:pt>
                <c:pt idx="6055">
                  <c:v>112.6</c:v>
                </c:pt>
                <c:pt idx="6056">
                  <c:v>112.5</c:v>
                </c:pt>
                <c:pt idx="6057">
                  <c:v>112.4</c:v>
                </c:pt>
                <c:pt idx="6058">
                  <c:v>112.2</c:v>
                </c:pt>
                <c:pt idx="6059">
                  <c:v>112.1</c:v>
                </c:pt>
                <c:pt idx="6060">
                  <c:v>111.9</c:v>
                </c:pt>
                <c:pt idx="6061">
                  <c:v>111.8</c:v>
                </c:pt>
                <c:pt idx="6062">
                  <c:v>111.6</c:v>
                </c:pt>
                <c:pt idx="6063">
                  <c:v>111.3</c:v>
                </c:pt>
                <c:pt idx="6064">
                  <c:v>111.1</c:v>
                </c:pt>
                <c:pt idx="6065">
                  <c:v>110.9</c:v>
                </c:pt>
                <c:pt idx="6066">
                  <c:v>110.7</c:v>
                </c:pt>
                <c:pt idx="6067">
                  <c:v>110.5</c:v>
                </c:pt>
                <c:pt idx="6068">
                  <c:v>110.5</c:v>
                </c:pt>
                <c:pt idx="6069">
                  <c:v>110.6</c:v>
                </c:pt>
                <c:pt idx="6070">
                  <c:v>110.7</c:v>
                </c:pt>
                <c:pt idx="6071">
                  <c:v>110.8</c:v>
                </c:pt>
                <c:pt idx="6072">
                  <c:v>111</c:v>
                </c:pt>
                <c:pt idx="6073">
                  <c:v>111.2</c:v>
                </c:pt>
                <c:pt idx="6074">
                  <c:v>111.4</c:v>
                </c:pt>
                <c:pt idx="6075">
                  <c:v>111.5</c:v>
                </c:pt>
                <c:pt idx="6076">
                  <c:v>111.7</c:v>
                </c:pt>
                <c:pt idx="6077">
                  <c:v>111.7</c:v>
                </c:pt>
                <c:pt idx="6078">
                  <c:v>111.9</c:v>
                </c:pt>
                <c:pt idx="6079">
                  <c:v>112</c:v>
                </c:pt>
                <c:pt idx="6080">
                  <c:v>112.2</c:v>
                </c:pt>
                <c:pt idx="6081">
                  <c:v>112.5</c:v>
                </c:pt>
                <c:pt idx="6082">
                  <c:v>112.7</c:v>
                </c:pt>
                <c:pt idx="6083">
                  <c:v>112.8</c:v>
                </c:pt>
                <c:pt idx="6084">
                  <c:v>113</c:v>
                </c:pt>
                <c:pt idx="6085">
                  <c:v>113.2</c:v>
                </c:pt>
                <c:pt idx="6086">
                  <c:v>113.2</c:v>
                </c:pt>
                <c:pt idx="6087">
                  <c:v>113.2</c:v>
                </c:pt>
                <c:pt idx="6088">
                  <c:v>113.3</c:v>
                </c:pt>
                <c:pt idx="6089">
                  <c:v>113.3</c:v>
                </c:pt>
                <c:pt idx="6090">
                  <c:v>113.2</c:v>
                </c:pt>
                <c:pt idx="6091">
                  <c:v>113.1</c:v>
                </c:pt>
                <c:pt idx="6092">
                  <c:v>112.9</c:v>
                </c:pt>
                <c:pt idx="6093">
                  <c:v>112.7</c:v>
                </c:pt>
                <c:pt idx="6094">
                  <c:v>112.6</c:v>
                </c:pt>
                <c:pt idx="6095">
                  <c:v>112.4</c:v>
                </c:pt>
                <c:pt idx="6096">
                  <c:v>112.2</c:v>
                </c:pt>
                <c:pt idx="6097">
                  <c:v>112.1</c:v>
                </c:pt>
                <c:pt idx="6098">
                  <c:v>112</c:v>
                </c:pt>
                <c:pt idx="6099">
                  <c:v>111.9</c:v>
                </c:pt>
                <c:pt idx="6100">
                  <c:v>111.9</c:v>
                </c:pt>
                <c:pt idx="6101">
                  <c:v>111.7</c:v>
                </c:pt>
                <c:pt idx="6102">
                  <c:v>111.5</c:v>
                </c:pt>
                <c:pt idx="6103">
                  <c:v>111.3</c:v>
                </c:pt>
                <c:pt idx="6104">
                  <c:v>111.1</c:v>
                </c:pt>
                <c:pt idx="6105">
                  <c:v>110.9</c:v>
                </c:pt>
                <c:pt idx="6106">
                  <c:v>110.8</c:v>
                </c:pt>
                <c:pt idx="6107">
                  <c:v>110.8</c:v>
                </c:pt>
                <c:pt idx="6108">
                  <c:v>110.8</c:v>
                </c:pt>
                <c:pt idx="6109">
                  <c:v>110.9</c:v>
                </c:pt>
                <c:pt idx="6110">
                  <c:v>111.1</c:v>
                </c:pt>
                <c:pt idx="6111">
                  <c:v>111.3</c:v>
                </c:pt>
                <c:pt idx="6112">
                  <c:v>111.5</c:v>
                </c:pt>
                <c:pt idx="6113">
                  <c:v>111.7</c:v>
                </c:pt>
                <c:pt idx="6114">
                  <c:v>111.9</c:v>
                </c:pt>
                <c:pt idx="6115">
                  <c:v>111.9</c:v>
                </c:pt>
                <c:pt idx="6116">
                  <c:v>112</c:v>
                </c:pt>
                <c:pt idx="6117">
                  <c:v>112.3</c:v>
                </c:pt>
                <c:pt idx="6118">
                  <c:v>112.5</c:v>
                </c:pt>
                <c:pt idx="6119">
                  <c:v>112.7</c:v>
                </c:pt>
                <c:pt idx="6120">
                  <c:v>112.9</c:v>
                </c:pt>
                <c:pt idx="6121">
                  <c:v>113.1</c:v>
                </c:pt>
                <c:pt idx="6122">
                  <c:v>113.2</c:v>
                </c:pt>
                <c:pt idx="6123">
                  <c:v>113.3</c:v>
                </c:pt>
                <c:pt idx="6124">
                  <c:v>113.4</c:v>
                </c:pt>
                <c:pt idx="6125">
                  <c:v>113.3</c:v>
                </c:pt>
                <c:pt idx="6126">
                  <c:v>113.3</c:v>
                </c:pt>
                <c:pt idx="6127">
                  <c:v>113.3</c:v>
                </c:pt>
                <c:pt idx="6128">
                  <c:v>113.3</c:v>
                </c:pt>
                <c:pt idx="6129">
                  <c:v>113.3</c:v>
                </c:pt>
                <c:pt idx="6130">
                  <c:v>113.2</c:v>
                </c:pt>
                <c:pt idx="6131">
                  <c:v>113.1</c:v>
                </c:pt>
                <c:pt idx="6132">
                  <c:v>113</c:v>
                </c:pt>
                <c:pt idx="6133">
                  <c:v>112.9</c:v>
                </c:pt>
                <c:pt idx="6134">
                  <c:v>112.7</c:v>
                </c:pt>
                <c:pt idx="6135">
                  <c:v>112.5</c:v>
                </c:pt>
                <c:pt idx="6136">
                  <c:v>112.1</c:v>
                </c:pt>
                <c:pt idx="6137">
                  <c:v>111.9</c:v>
                </c:pt>
                <c:pt idx="6138">
                  <c:v>111.9</c:v>
                </c:pt>
                <c:pt idx="6139">
                  <c:v>111.7</c:v>
                </c:pt>
                <c:pt idx="6140">
                  <c:v>111.5</c:v>
                </c:pt>
                <c:pt idx="6141">
                  <c:v>111.4</c:v>
                </c:pt>
                <c:pt idx="6142">
                  <c:v>111.3</c:v>
                </c:pt>
                <c:pt idx="6143">
                  <c:v>111.1</c:v>
                </c:pt>
                <c:pt idx="6144">
                  <c:v>111</c:v>
                </c:pt>
                <c:pt idx="6145">
                  <c:v>111</c:v>
                </c:pt>
                <c:pt idx="6146">
                  <c:v>111.1</c:v>
                </c:pt>
                <c:pt idx="6147">
                  <c:v>111.2</c:v>
                </c:pt>
                <c:pt idx="6148">
                  <c:v>111.4</c:v>
                </c:pt>
                <c:pt idx="6149">
                  <c:v>111.6</c:v>
                </c:pt>
                <c:pt idx="6150">
                  <c:v>111.7</c:v>
                </c:pt>
                <c:pt idx="6151">
                  <c:v>111.9</c:v>
                </c:pt>
                <c:pt idx="6152">
                  <c:v>111.9</c:v>
                </c:pt>
                <c:pt idx="6153">
                  <c:v>112.1</c:v>
                </c:pt>
                <c:pt idx="6154">
                  <c:v>112.2</c:v>
                </c:pt>
                <c:pt idx="6155">
                  <c:v>112.4</c:v>
                </c:pt>
                <c:pt idx="6156">
                  <c:v>112.6</c:v>
                </c:pt>
                <c:pt idx="6157">
                  <c:v>112.8</c:v>
                </c:pt>
                <c:pt idx="6158">
                  <c:v>113.1</c:v>
                </c:pt>
                <c:pt idx="6159">
                  <c:v>113.3</c:v>
                </c:pt>
                <c:pt idx="6160">
                  <c:v>113.5</c:v>
                </c:pt>
                <c:pt idx="6161">
                  <c:v>113.6</c:v>
                </c:pt>
                <c:pt idx="6162">
                  <c:v>113.7</c:v>
                </c:pt>
                <c:pt idx="6163">
                  <c:v>113.8</c:v>
                </c:pt>
                <c:pt idx="6164">
                  <c:v>113.8</c:v>
                </c:pt>
                <c:pt idx="6165">
                  <c:v>113.7</c:v>
                </c:pt>
                <c:pt idx="6166">
                  <c:v>113.6</c:v>
                </c:pt>
                <c:pt idx="6167">
                  <c:v>113.4</c:v>
                </c:pt>
                <c:pt idx="6168">
                  <c:v>113.3</c:v>
                </c:pt>
                <c:pt idx="6169">
                  <c:v>113.2</c:v>
                </c:pt>
                <c:pt idx="6170">
                  <c:v>113</c:v>
                </c:pt>
                <c:pt idx="6171">
                  <c:v>112.9</c:v>
                </c:pt>
                <c:pt idx="6172">
                  <c:v>112.7</c:v>
                </c:pt>
                <c:pt idx="6173">
                  <c:v>112.6</c:v>
                </c:pt>
                <c:pt idx="6174">
                  <c:v>112.4</c:v>
                </c:pt>
                <c:pt idx="6175">
                  <c:v>112.2</c:v>
                </c:pt>
                <c:pt idx="6176">
                  <c:v>112</c:v>
                </c:pt>
                <c:pt idx="6177">
                  <c:v>112</c:v>
                </c:pt>
                <c:pt idx="6178">
                  <c:v>111.7</c:v>
                </c:pt>
                <c:pt idx="6179">
                  <c:v>111.5</c:v>
                </c:pt>
                <c:pt idx="6180">
                  <c:v>111.3</c:v>
                </c:pt>
                <c:pt idx="6181">
                  <c:v>111.2</c:v>
                </c:pt>
                <c:pt idx="6182">
                  <c:v>111.2</c:v>
                </c:pt>
                <c:pt idx="6183">
                  <c:v>111.3</c:v>
                </c:pt>
                <c:pt idx="6184">
                  <c:v>111.4</c:v>
                </c:pt>
                <c:pt idx="6185">
                  <c:v>111.5</c:v>
                </c:pt>
                <c:pt idx="6186">
                  <c:v>111.6</c:v>
                </c:pt>
                <c:pt idx="6187">
                  <c:v>111.8</c:v>
                </c:pt>
                <c:pt idx="6188">
                  <c:v>111.9</c:v>
                </c:pt>
                <c:pt idx="6189">
                  <c:v>111.9</c:v>
                </c:pt>
                <c:pt idx="6190">
                  <c:v>112.1</c:v>
                </c:pt>
                <c:pt idx="6191">
                  <c:v>112.3</c:v>
                </c:pt>
                <c:pt idx="6192">
                  <c:v>112.6</c:v>
                </c:pt>
                <c:pt idx="6193">
                  <c:v>112.8</c:v>
                </c:pt>
                <c:pt idx="6194">
                  <c:v>113.1</c:v>
                </c:pt>
                <c:pt idx="6195">
                  <c:v>113.3</c:v>
                </c:pt>
                <c:pt idx="6196">
                  <c:v>113.4</c:v>
                </c:pt>
                <c:pt idx="6197">
                  <c:v>113.5</c:v>
                </c:pt>
                <c:pt idx="6198">
                  <c:v>113.6</c:v>
                </c:pt>
                <c:pt idx="6199">
                  <c:v>113.7</c:v>
                </c:pt>
                <c:pt idx="6200">
                  <c:v>113.8</c:v>
                </c:pt>
                <c:pt idx="6201">
                  <c:v>113.8</c:v>
                </c:pt>
                <c:pt idx="6202">
                  <c:v>113.8</c:v>
                </c:pt>
                <c:pt idx="6203">
                  <c:v>113.6</c:v>
                </c:pt>
                <c:pt idx="6204">
                  <c:v>113.6</c:v>
                </c:pt>
                <c:pt idx="6205">
                  <c:v>113.5</c:v>
                </c:pt>
                <c:pt idx="6206">
                  <c:v>113.4</c:v>
                </c:pt>
                <c:pt idx="6207">
                  <c:v>113.3</c:v>
                </c:pt>
                <c:pt idx="6208">
                  <c:v>113.2</c:v>
                </c:pt>
                <c:pt idx="6209">
                  <c:v>113.1</c:v>
                </c:pt>
                <c:pt idx="6210">
                  <c:v>113</c:v>
                </c:pt>
                <c:pt idx="6211">
                  <c:v>112.9</c:v>
                </c:pt>
                <c:pt idx="6212">
                  <c:v>112.8</c:v>
                </c:pt>
                <c:pt idx="6213">
                  <c:v>112.7</c:v>
                </c:pt>
                <c:pt idx="6214">
                  <c:v>112.5</c:v>
                </c:pt>
                <c:pt idx="6215">
                  <c:v>112.2</c:v>
                </c:pt>
                <c:pt idx="6216">
                  <c:v>112</c:v>
                </c:pt>
                <c:pt idx="6217">
                  <c:v>111.8</c:v>
                </c:pt>
                <c:pt idx="6218">
                  <c:v>111.6</c:v>
                </c:pt>
                <c:pt idx="6219">
                  <c:v>111.4</c:v>
                </c:pt>
                <c:pt idx="6220">
                  <c:v>111.3</c:v>
                </c:pt>
                <c:pt idx="6221">
                  <c:v>111.3</c:v>
                </c:pt>
                <c:pt idx="6222">
                  <c:v>111.4</c:v>
                </c:pt>
                <c:pt idx="6223">
                  <c:v>111.5</c:v>
                </c:pt>
                <c:pt idx="6224">
                  <c:v>111.7</c:v>
                </c:pt>
                <c:pt idx="6225">
                  <c:v>111.9</c:v>
                </c:pt>
                <c:pt idx="6226">
                  <c:v>112</c:v>
                </c:pt>
                <c:pt idx="6227">
                  <c:v>112.2</c:v>
                </c:pt>
                <c:pt idx="6228">
                  <c:v>112.4</c:v>
                </c:pt>
                <c:pt idx="6229">
                  <c:v>112.6</c:v>
                </c:pt>
                <c:pt idx="6230">
                  <c:v>112.8</c:v>
                </c:pt>
                <c:pt idx="6231">
                  <c:v>113.1</c:v>
                </c:pt>
                <c:pt idx="6232">
                  <c:v>113.4</c:v>
                </c:pt>
                <c:pt idx="6233">
                  <c:v>113.4</c:v>
                </c:pt>
                <c:pt idx="6234">
                  <c:v>113.5</c:v>
                </c:pt>
                <c:pt idx="6235">
                  <c:v>113.6</c:v>
                </c:pt>
                <c:pt idx="6236">
                  <c:v>113.7</c:v>
                </c:pt>
                <c:pt idx="6237">
                  <c:v>113.7</c:v>
                </c:pt>
                <c:pt idx="6238">
                  <c:v>113.8</c:v>
                </c:pt>
                <c:pt idx="6239">
                  <c:v>114</c:v>
                </c:pt>
                <c:pt idx="6240">
                  <c:v>114</c:v>
                </c:pt>
                <c:pt idx="6241">
                  <c:v>114.1</c:v>
                </c:pt>
                <c:pt idx="6242">
                  <c:v>114.1</c:v>
                </c:pt>
                <c:pt idx="6243">
                  <c:v>113.9</c:v>
                </c:pt>
                <c:pt idx="6244">
                  <c:v>113.8</c:v>
                </c:pt>
                <c:pt idx="6245">
                  <c:v>113.6</c:v>
                </c:pt>
                <c:pt idx="6246">
                  <c:v>113.5</c:v>
                </c:pt>
                <c:pt idx="6247">
                  <c:v>113.2</c:v>
                </c:pt>
                <c:pt idx="6248">
                  <c:v>113</c:v>
                </c:pt>
                <c:pt idx="6249">
                  <c:v>112.8</c:v>
                </c:pt>
                <c:pt idx="6250">
                  <c:v>112.7</c:v>
                </c:pt>
                <c:pt idx="6251">
                  <c:v>112.5</c:v>
                </c:pt>
                <c:pt idx="6252">
                  <c:v>112.3</c:v>
                </c:pt>
                <c:pt idx="6253">
                  <c:v>112.2</c:v>
                </c:pt>
                <c:pt idx="6254">
                  <c:v>112.1</c:v>
                </c:pt>
                <c:pt idx="6255">
                  <c:v>112</c:v>
                </c:pt>
                <c:pt idx="6256">
                  <c:v>112</c:v>
                </c:pt>
                <c:pt idx="6257">
                  <c:v>111.9</c:v>
                </c:pt>
                <c:pt idx="6258">
                  <c:v>112</c:v>
                </c:pt>
                <c:pt idx="6259">
                  <c:v>112</c:v>
                </c:pt>
                <c:pt idx="6260">
                  <c:v>112</c:v>
                </c:pt>
                <c:pt idx="6261">
                  <c:v>111.9</c:v>
                </c:pt>
                <c:pt idx="6262">
                  <c:v>111.9</c:v>
                </c:pt>
                <c:pt idx="6263">
                  <c:v>111.9</c:v>
                </c:pt>
                <c:pt idx="6264">
                  <c:v>112</c:v>
                </c:pt>
                <c:pt idx="6265">
                  <c:v>112.2</c:v>
                </c:pt>
                <c:pt idx="6266">
                  <c:v>112.5</c:v>
                </c:pt>
                <c:pt idx="6267">
                  <c:v>112.7</c:v>
                </c:pt>
                <c:pt idx="6268">
                  <c:v>112.9</c:v>
                </c:pt>
                <c:pt idx="6269">
                  <c:v>113.2</c:v>
                </c:pt>
                <c:pt idx="6270">
                  <c:v>113.4</c:v>
                </c:pt>
                <c:pt idx="6271">
                  <c:v>113.5</c:v>
                </c:pt>
                <c:pt idx="6272">
                  <c:v>113.6</c:v>
                </c:pt>
                <c:pt idx="6273">
                  <c:v>113.7</c:v>
                </c:pt>
                <c:pt idx="6274">
                  <c:v>113.9</c:v>
                </c:pt>
                <c:pt idx="6275">
                  <c:v>114.1</c:v>
                </c:pt>
                <c:pt idx="6276">
                  <c:v>114.3</c:v>
                </c:pt>
                <c:pt idx="6277">
                  <c:v>114.4</c:v>
                </c:pt>
                <c:pt idx="6278">
                  <c:v>114.4</c:v>
                </c:pt>
                <c:pt idx="6279">
                  <c:v>114.4</c:v>
                </c:pt>
                <c:pt idx="6280">
                  <c:v>114.3</c:v>
                </c:pt>
                <c:pt idx="6281">
                  <c:v>114.1</c:v>
                </c:pt>
                <c:pt idx="6282">
                  <c:v>114</c:v>
                </c:pt>
                <c:pt idx="6283">
                  <c:v>113.7</c:v>
                </c:pt>
                <c:pt idx="6284">
                  <c:v>113.5</c:v>
                </c:pt>
                <c:pt idx="6285">
                  <c:v>113.4</c:v>
                </c:pt>
                <c:pt idx="6286">
                  <c:v>113.2</c:v>
                </c:pt>
                <c:pt idx="6287">
                  <c:v>113</c:v>
                </c:pt>
                <c:pt idx="6288">
                  <c:v>112.8</c:v>
                </c:pt>
                <c:pt idx="6289">
                  <c:v>112.7</c:v>
                </c:pt>
                <c:pt idx="6290">
                  <c:v>112.7</c:v>
                </c:pt>
                <c:pt idx="6291">
                  <c:v>112.6</c:v>
                </c:pt>
                <c:pt idx="6292">
                  <c:v>112.4</c:v>
                </c:pt>
                <c:pt idx="6293">
                  <c:v>112.3</c:v>
                </c:pt>
                <c:pt idx="6294">
                  <c:v>112.2</c:v>
                </c:pt>
                <c:pt idx="6295">
                  <c:v>112</c:v>
                </c:pt>
                <c:pt idx="6296">
                  <c:v>112</c:v>
                </c:pt>
                <c:pt idx="6297">
                  <c:v>112</c:v>
                </c:pt>
                <c:pt idx="6298">
                  <c:v>111.9</c:v>
                </c:pt>
                <c:pt idx="6299">
                  <c:v>112</c:v>
                </c:pt>
                <c:pt idx="6300">
                  <c:v>112.1</c:v>
                </c:pt>
                <c:pt idx="6301">
                  <c:v>112.2</c:v>
                </c:pt>
                <c:pt idx="6302">
                  <c:v>112.4</c:v>
                </c:pt>
                <c:pt idx="6303">
                  <c:v>112.6</c:v>
                </c:pt>
                <c:pt idx="6304">
                  <c:v>112.7</c:v>
                </c:pt>
                <c:pt idx="6305">
                  <c:v>112.9</c:v>
                </c:pt>
                <c:pt idx="6306">
                  <c:v>113.1</c:v>
                </c:pt>
                <c:pt idx="6307">
                  <c:v>113.5</c:v>
                </c:pt>
                <c:pt idx="6308">
                  <c:v>113.7</c:v>
                </c:pt>
                <c:pt idx="6309">
                  <c:v>113.9</c:v>
                </c:pt>
                <c:pt idx="6310">
                  <c:v>114.1</c:v>
                </c:pt>
                <c:pt idx="6311">
                  <c:v>114.2</c:v>
                </c:pt>
                <c:pt idx="6312">
                  <c:v>114.3</c:v>
                </c:pt>
                <c:pt idx="6313">
                  <c:v>114.2</c:v>
                </c:pt>
                <c:pt idx="6314">
                  <c:v>114.2</c:v>
                </c:pt>
                <c:pt idx="6315">
                  <c:v>114.1</c:v>
                </c:pt>
                <c:pt idx="6316">
                  <c:v>114.1</c:v>
                </c:pt>
                <c:pt idx="6317">
                  <c:v>114.1</c:v>
                </c:pt>
                <c:pt idx="6318">
                  <c:v>114.2</c:v>
                </c:pt>
                <c:pt idx="6319">
                  <c:v>114.3</c:v>
                </c:pt>
                <c:pt idx="6320">
                  <c:v>114.2</c:v>
                </c:pt>
                <c:pt idx="6321">
                  <c:v>114.2</c:v>
                </c:pt>
                <c:pt idx="6322">
                  <c:v>114.1</c:v>
                </c:pt>
                <c:pt idx="6323">
                  <c:v>114</c:v>
                </c:pt>
                <c:pt idx="6324">
                  <c:v>113.7</c:v>
                </c:pt>
                <c:pt idx="6325">
                  <c:v>113.4</c:v>
                </c:pt>
                <c:pt idx="6326">
                  <c:v>113.2</c:v>
                </c:pt>
                <c:pt idx="6327">
                  <c:v>112.9</c:v>
                </c:pt>
                <c:pt idx="6328">
                  <c:v>112.7</c:v>
                </c:pt>
                <c:pt idx="6329">
                  <c:v>112.5</c:v>
                </c:pt>
                <c:pt idx="6330">
                  <c:v>112.4</c:v>
                </c:pt>
                <c:pt idx="6331">
                  <c:v>112.2</c:v>
                </c:pt>
                <c:pt idx="6332">
                  <c:v>112.2</c:v>
                </c:pt>
                <c:pt idx="6333">
                  <c:v>112.1</c:v>
                </c:pt>
                <c:pt idx="6334">
                  <c:v>112.2</c:v>
                </c:pt>
                <c:pt idx="6335">
                  <c:v>112.3</c:v>
                </c:pt>
                <c:pt idx="6336">
                  <c:v>112.3</c:v>
                </c:pt>
                <c:pt idx="6337">
                  <c:v>112.4</c:v>
                </c:pt>
                <c:pt idx="6338">
                  <c:v>112.5</c:v>
                </c:pt>
                <c:pt idx="6339">
                  <c:v>112.5</c:v>
                </c:pt>
                <c:pt idx="6340">
                  <c:v>112.7</c:v>
                </c:pt>
                <c:pt idx="6341">
                  <c:v>112.8</c:v>
                </c:pt>
                <c:pt idx="6342">
                  <c:v>113</c:v>
                </c:pt>
                <c:pt idx="6343">
                  <c:v>113.2</c:v>
                </c:pt>
                <c:pt idx="6344">
                  <c:v>113.3</c:v>
                </c:pt>
                <c:pt idx="6345">
                  <c:v>113.5</c:v>
                </c:pt>
                <c:pt idx="6346">
                  <c:v>113.6</c:v>
                </c:pt>
                <c:pt idx="6347">
                  <c:v>113.8</c:v>
                </c:pt>
                <c:pt idx="6348">
                  <c:v>114</c:v>
                </c:pt>
                <c:pt idx="6349">
                  <c:v>114.1</c:v>
                </c:pt>
                <c:pt idx="6350">
                  <c:v>114.3</c:v>
                </c:pt>
                <c:pt idx="6351">
                  <c:v>114.5</c:v>
                </c:pt>
                <c:pt idx="6352">
                  <c:v>114.7</c:v>
                </c:pt>
                <c:pt idx="6353">
                  <c:v>114.8</c:v>
                </c:pt>
                <c:pt idx="6354">
                  <c:v>114.9</c:v>
                </c:pt>
                <c:pt idx="6355">
                  <c:v>114.9</c:v>
                </c:pt>
                <c:pt idx="6356">
                  <c:v>114.8</c:v>
                </c:pt>
                <c:pt idx="6357">
                  <c:v>114.7</c:v>
                </c:pt>
                <c:pt idx="6358">
                  <c:v>114.6</c:v>
                </c:pt>
                <c:pt idx="6359">
                  <c:v>114.3</c:v>
                </c:pt>
                <c:pt idx="6360">
                  <c:v>114</c:v>
                </c:pt>
                <c:pt idx="6361">
                  <c:v>113.7</c:v>
                </c:pt>
                <c:pt idx="6362">
                  <c:v>113.5</c:v>
                </c:pt>
                <c:pt idx="6363">
                  <c:v>113.2</c:v>
                </c:pt>
                <c:pt idx="6364">
                  <c:v>113</c:v>
                </c:pt>
                <c:pt idx="6365">
                  <c:v>112.9</c:v>
                </c:pt>
                <c:pt idx="6366">
                  <c:v>112.8</c:v>
                </c:pt>
                <c:pt idx="6367">
                  <c:v>112.8</c:v>
                </c:pt>
                <c:pt idx="6368">
                  <c:v>112.8</c:v>
                </c:pt>
                <c:pt idx="6369">
                  <c:v>112.8</c:v>
                </c:pt>
                <c:pt idx="6370">
                  <c:v>112.8</c:v>
                </c:pt>
                <c:pt idx="6371">
                  <c:v>112.7</c:v>
                </c:pt>
                <c:pt idx="6372">
                  <c:v>112.6</c:v>
                </c:pt>
                <c:pt idx="6373">
                  <c:v>112.5</c:v>
                </c:pt>
                <c:pt idx="6374">
                  <c:v>112.4</c:v>
                </c:pt>
                <c:pt idx="6375">
                  <c:v>112.4</c:v>
                </c:pt>
                <c:pt idx="6376">
                  <c:v>112.4</c:v>
                </c:pt>
                <c:pt idx="6377">
                  <c:v>112.5</c:v>
                </c:pt>
                <c:pt idx="6378">
                  <c:v>112.6</c:v>
                </c:pt>
                <c:pt idx="6379">
                  <c:v>112.8</c:v>
                </c:pt>
                <c:pt idx="6380">
                  <c:v>113</c:v>
                </c:pt>
                <c:pt idx="6381">
                  <c:v>113.2</c:v>
                </c:pt>
                <c:pt idx="6382">
                  <c:v>113.5</c:v>
                </c:pt>
                <c:pt idx="6383">
                  <c:v>113.8</c:v>
                </c:pt>
                <c:pt idx="6384">
                  <c:v>114</c:v>
                </c:pt>
                <c:pt idx="6385">
                  <c:v>114.3</c:v>
                </c:pt>
                <c:pt idx="6386">
                  <c:v>114.6</c:v>
                </c:pt>
                <c:pt idx="6387">
                  <c:v>114.7</c:v>
                </c:pt>
                <c:pt idx="6388">
                  <c:v>114.8</c:v>
                </c:pt>
                <c:pt idx="6389">
                  <c:v>114.8</c:v>
                </c:pt>
                <c:pt idx="6390">
                  <c:v>114.8</c:v>
                </c:pt>
                <c:pt idx="6391">
                  <c:v>114.6</c:v>
                </c:pt>
                <c:pt idx="6392">
                  <c:v>114.6</c:v>
                </c:pt>
                <c:pt idx="6393">
                  <c:v>114.6</c:v>
                </c:pt>
                <c:pt idx="6394">
                  <c:v>114.6</c:v>
                </c:pt>
                <c:pt idx="6395">
                  <c:v>114.5</c:v>
                </c:pt>
                <c:pt idx="6396">
                  <c:v>114.5</c:v>
                </c:pt>
                <c:pt idx="6397">
                  <c:v>114.5</c:v>
                </c:pt>
                <c:pt idx="6398">
                  <c:v>114.4</c:v>
                </c:pt>
                <c:pt idx="6399">
                  <c:v>114.3</c:v>
                </c:pt>
                <c:pt idx="6400">
                  <c:v>114.1</c:v>
                </c:pt>
                <c:pt idx="6401">
                  <c:v>113.9</c:v>
                </c:pt>
                <c:pt idx="6402">
                  <c:v>113.7</c:v>
                </c:pt>
                <c:pt idx="6403">
                  <c:v>113.4</c:v>
                </c:pt>
                <c:pt idx="6404">
                  <c:v>113.2</c:v>
                </c:pt>
                <c:pt idx="6405">
                  <c:v>113</c:v>
                </c:pt>
                <c:pt idx="6406">
                  <c:v>112.8</c:v>
                </c:pt>
                <c:pt idx="6407">
                  <c:v>112.6</c:v>
                </c:pt>
                <c:pt idx="6408">
                  <c:v>112.6</c:v>
                </c:pt>
                <c:pt idx="6409">
                  <c:v>112.5</c:v>
                </c:pt>
                <c:pt idx="6410">
                  <c:v>112.6</c:v>
                </c:pt>
                <c:pt idx="6411">
                  <c:v>112.6</c:v>
                </c:pt>
                <c:pt idx="6412">
                  <c:v>112.7</c:v>
                </c:pt>
                <c:pt idx="6413">
                  <c:v>112.7</c:v>
                </c:pt>
                <c:pt idx="6414">
                  <c:v>112.7</c:v>
                </c:pt>
                <c:pt idx="6415">
                  <c:v>112.8</c:v>
                </c:pt>
                <c:pt idx="6416">
                  <c:v>113</c:v>
                </c:pt>
                <c:pt idx="6417">
                  <c:v>113.2</c:v>
                </c:pt>
                <c:pt idx="6418">
                  <c:v>113.4</c:v>
                </c:pt>
                <c:pt idx="6419">
                  <c:v>113.6</c:v>
                </c:pt>
                <c:pt idx="6420">
                  <c:v>113.8</c:v>
                </c:pt>
                <c:pt idx="6421">
                  <c:v>114</c:v>
                </c:pt>
                <c:pt idx="6422">
                  <c:v>114.2</c:v>
                </c:pt>
                <c:pt idx="6423">
                  <c:v>114.4</c:v>
                </c:pt>
                <c:pt idx="6424">
                  <c:v>114.6</c:v>
                </c:pt>
                <c:pt idx="6425">
                  <c:v>114.8</c:v>
                </c:pt>
                <c:pt idx="6426">
                  <c:v>114.8</c:v>
                </c:pt>
                <c:pt idx="6427">
                  <c:v>114.9</c:v>
                </c:pt>
                <c:pt idx="6428">
                  <c:v>114.9</c:v>
                </c:pt>
                <c:pt idx="6429">
                  <c:v>114.9</c:v>
                </c:pt>
                <c:pt idx="6430">
                  <c:v>114.9</c:v>
                </c:pt>
                <c:pt idx="6431">
                  <c:v>114.9</c:v>
                </c:pt>
                <c:pt idx="6432">
                  <c:v>114.8</c:v>
                </c:pt>
                <c:pt idx="6433">
                  <c:v>114.7</c:v>
                </c:pt>
                <c:pt idx="6434">
                  <c:v>114.6</c:v>
                </c:pt>
                <c:pt idx="6435">
                  <c:v>114.7</c:v>
                </c:pt>
                <c:pt idx="6436">
                  <c:v>114.7</c:v>
                </c:pt>
                <c:pt idx="6437">
                  <c:v>114.5</c:v>
                </c:pt>
                <c:pt idx="6438">
                  <c:v>114.3</c:v>
                </c:pt>
                <c:pt idx="6439">
                  <c:v>114</c:v>
                </c:pt>
                <c:pt idx="6440">
                  <c:v>113.8</c:v>
                </c:pt>
                <c:pt idx="6441">
                  <c:v>113.6</c:v>
                </c:pt>
                <c:pt idx="6442">
                  <c:v>113.4</c:v>
                </c:pt>
                <c:pt idx="6443">
                  <c:v>113.1</c:v>
                </c:pt>
                <c:pt idx="6444">
                  <c:v>113</c:v>
                </c:pt>
                <c:pt idx="6445">
                  <c:v>112.9</c:v>
                </c:pt>
                <c:pt idx="6446">
                  <c:v>112.8</c:v>
                </c:pt>
                <c:pt idx="6447">
                  <c:v>112.8</c:v>
                </c:pt>
                <c:pt idx="6448">
                  <c:v>112.8</c:v>
                </c:pt>
                <c:pt idx="6449">
                  <c:v>112.8</c:v>
                </c:pt>
                <c:pt idx="6450">
                  <c:v>112.9</c:v>
                </c:pt>
                <c:pt idx="6451">
                  <c:v>113</c:v>
                </c:pt>
                <c:pt idx="6452">
                  <c:v>113.1</c:v>
                </c:pt>
                <c:pt idx="6453">
                  <c:v>113.1</c:v>
                </c:pt>
                <c:pt idx="6454">
                  <c:v>113.2</c:v>
                </c:pt>
                <c:pt idx="6455">
                  <c:v>113.3</c:v>
                </c:pt>
                <c:pt idx="6456">
                  <c:v>113.5</c:v>
                </c:pt>
                <c:pt idx="6457">
                  <c:v>113.7</c:v>
                </c:pt>
                <c:pt idx="6458">
                  <c:v>113.9</c:v>
                </c:pt>
                <c:pt idx="6459">
                  <c:v>114.1</c:v>
                </c:pt>
                <c:pt idx="6460">
                  <c:v>114.3</c:v>
                </c:pt>
                <c:pt idx="6461">
                  <c:v>114.5</c:v>
                </c:pt>
                <c:pt idx="6462">
                  <c:v>114.8</c:v>
                </c:pt>
                <c:pt idx="6463">
                  <c:v>114.9</c:v>
                </c:pt>
                <c:pt idx="6464">
                  <c:v>115</c:v>
                </c:pt>
                <c:pt idx="6465">
                  <c:v>115.1</c:v>
                </c:pt>
                <c:pt idx="6466">
                  <c:v>115.1</c:v>
                </c:pt>
                <c:pt idx="6467">
                  <c:v>115.2</c:v>
                </c:pt>
                <c:pt idx="6468">
                  <c:v>115.3</c:v>
                </c:pt>
                <c:pt idx="6469">
                  <c:v>115.2</c:v>
                </c:pt>
                <c:pt idx="6470">
                  <c:v>115.1</c:v>
                </c:pt>
                <c:pt idx="6471">
                  <c:v>115.1</c:v>
                </c:pt>
                <c:pt idx="6472">
                  <c:v>115</c:v>
                </c:pt>
                <c:pt idx="6473">
                  <c:v>114.9</c:v>
                </c:pt>
                <c:pt idx="6474">
                  <c:v>114.8</c:v>
                </c:pt>
                <c:pt idx="6475">
                  <c:v>114.6</c:v>
                </c:pt>
                <c:pt idx="6476">
                  <c:v>114.4</c:v>
                </c:pt>
                <c:pt idx="6477">
                  <c:v>114.1</c:v>
                </c:pt>
                <c:pt idx="6478">
                  <c:v>114</c:v>
                </c:pt>
                <c:pt idx="6479">
                  <c:v>113.7</c:v>
                </c:pt>
                <c:pt idx="6480">
                  <c:v>113.6</c:v>
                </c:pt>
                <c:pt idx="6481">
                  <c:v>113.4</c:v>
                </c:pt>
                <c:pt idx="6482">
                  <c:v>113.2</c:v>
                </c:pt>
                <c:pt idx="6483">
                  <c:v>113</c:v>
                </c:pt>
                <c:pt idx="6484">
                  <c:v>112.9</c:v>
                </c:pt>
                <c:pt idx="6485">
                  <c:v>112.9</c:v>
                </c:pt>
                <c:pt idx="6486">
                  <c:v>113</c:v>
                </c:pt>
                <c:pt idx="6487">
                  <c:v>113</c:v>
                </c:pt>
                <c:pt idx="6488">
                  <c:v>113.1</c:v>
                </c:pt>
                <c:pt idx="6489">
                  <c:v>113.2</c:v>
                </c:pt>
                <c:pt idx="6490">
                  <c:v>113.3</c:v>
                </c:pt>
                <c:pt idx="6491">
                  <c:v>113.3</c:v>
                </c:pt>
                <c:pt idx="6492">
                  <c:v>113.4</c:v>
                </c:pt>
                <c:pt idx="6493">
                  <c:v>113.5</c:v>
                </c:pt>
                <c:pt idx="6494">
                  <c:v>113.7</c:v>
                </c:pt>
                <c:pt idx="6495">
                  <c:v>113.9</c:v>
                </c:pt>
                <c:pt idx="6496">
                  <c:v>114.1</c:v>
                </c:pt>
                <c:pt idx="6497">
                  <c:v>114.3</c:v>
                </c:pt>
                <c:pt idx="6498">
                  <c:v>114.6</c:v>
                </c:pt>
                <c:pt idx="6499">
                  <c:v>114.8</c:v>
                </c:pt>
                <c:pt idx="6500">
                  <c:v>115</c:v>
                </c:pt>
                <c:pt idx="6501">
                  <c:v>115.1</c:v>
                </c:pt>
                <c:pt idx="6502">
                  <c:v>115.2</c:v>
                </c:pt>
                <c:pt idx="6503">
                  <c:v>115.4</c:v>
                </c:pt>
                <c:pt idx="6504">
                  <c:v>115.5</c:v>
                </c:pt>
                <c:pt idx="6505">
                  <c:v>115.5</c:v>
                </c:pt>
                <c:pt idx="6506">
                  <c:v>115.5</c:v>
                </c:pt>
                <c:pt idx="6507">
                  <c:v>115.4</c:v>
                </c:pt>
                <c:pt idx="6508">
                  <c:v>115.3</c:v>
                </c:pt>
                <c:pt idx="6509">
                  <c:v>115.2</c:v>
                </c:pt>
                <c:pt idx="6510">
                  <c:v>115</c:v>
                </c:pt>
                <c:pt idx="6511">
                  <c:v>114.9</c:v>
                </c:pt>
                <c:pt idx="6512">
                  <c:v>114.7</c:v>
                </c:pt>
                <c:pt idx="6513">
                  <c:v>114.7</c:v>
                </c:pt>
                <c:pt idx="6514">
                  <c:v>114.6</c:v>
                </c:pt>
                <c:pt idx="6515">
                  <c:v>114.4</c:v>
                </c:pt>
                <c:pt idx="6516">
                  <c:v>114.2</c:v>
                </c:pt>
                <c:pt idx="6517">
                  <c:v>114</c:v>
                </c:pt>
                <c:pt idx="6518">
                  <c:v>113.8</c:v>
                </c:pt>
                <c:pt idx="6519">
                  <c:v>113.7</c:v>
                </c:pt>
                <c:pt idx="6520">
                  <c:v>113.6</c:v>
                </c:pt>
                <c:pt idx="6521">
                  <c:v>113.5</c:v>
                </c:pt>
                <c:pt idx="6522">
                  <c:v>113.4</c:v>
                </c:pt>
                <c:pt idx="6523">
                  <c:v>113.2</c:v>
                </c:pt>
                <c:pt idx="6524">
                  <c:v>113.1</c:v>
                </c:pt>
                <c:pt idx="6525">
                  <c:v>113.1</c:v>
                </c:pt>
                <c:pt idx="6526">
                  <c:v>113.1</c:v>
                </c:pt>
                <c:pt idx="6527">
                  <c:v>113.2</c:v>
                </c:pt>
                <c:pt idx="6528">
                  <c:v>113.3</c:v>
                </c:pt>
                <c:pt idx="6529">
                  <c:v>113.5</c:v>
                </c:pt>
                <c:pt idx="6530">
                  <c:v>113.6</c:v>
                </c:pt>
                <c:pt idx="6531">
                  <c:v>113.8</c:v>
                </c:pt>
                <c:pt idx="6532">
                  <c:v>114</c:v>
                </c:pt>
                <c:pt idx="6533">
                  <c:v>114.2</c:v>
                </c:pt>
                <c:pt idx="6534">
                  <c:v>114.4</c:v>
                </c:pt>
                <c:pt idx="6535">
                  <c:v>114.6</c:v>
                </c:pt>
                <c:pt idx="6536">
                  <c:v>114.8</c:v>
                </c:pt>
                <c:pt idx="6537">
                  <c:v>115</c:v>
                </c:pt>
                <c:pt idx="6538">
                  <c:v>115.1</c:v>
                </c:pt>
                <c:pt idx="6539">
                  <c:v>115.3</c:v>
                </c:pt>
                <c:pt idx="6540">
                  <c:v>115.4</c:v>
                </c:pt>
                <c:pt idx="6541">
                  <c:v>115.4</c:v>
                </c:pt>
                <c:pt idx="6542">
                  <c:v>115.5</c:v>
                </c:pt>
                <c:pt idx="6543">
                  <c:v>115.5</c:v>
                </c:pt>
                <c:pt idx="6544">
                  <c:v>115.6</c:v>
                </c:pt>
                <c:pt idx="6545">
                  <c:v>115.6</c:v>
                </c:pt>
                <c:pt idx="6546">
                  <c:v>115.6</c:v>
                </c:pt>
                <c:pt idx="6547">
                  <c:v>115.6</c:v>
                </c:pt>
                <c:pt idx="6548">
                  <c:v>115.5</c:v>
                </c:pt>
                <c:pt idx="6549">
                  <c:v>115.3</c:v>
                </c:pt>
                <c:pt idx="6550">
                  <c:v>115.1</c:v>
                </c:pt>
                <c:pt idx="6551">
                  <c:v>114.9</c:v>
                </c:pt>
                <c:pt idx="6552">
                  <c:v>114.8</c:v>
                </c:pt>
                <c:pt idx="6553">
                  <c:v>114.6</c:v>
                </c:pt>
                <c:pt idx="6554">
                  <c:v>114.5</c:v>
                </c:pt>
                <c:pt idx="6555">
                  <c:v>114.3</c:v>
                </c:pt>
                <c:pt idx="6556">
                  <c:v>114.1</c:v>
                </c:pt>
                <c:pt idx="6557">
                  <c:v>113.8</c:v>
                </c:pt>
                <c:pt idx="6558">
                  <c:v>113.6</c:v>
                </c:pt>
                <c:pt idx="6559">
                  <c:v>113.3</c:v>
                </c:pt>
                <c:pt idx="6560">
                  <c:v>113.1</c:v>
                </c:pt>
                <c:pt idx="6561">
                  <c:v>113.1</c:v>
                </c:pt>
                <c:pt idx="6562">
                  <c:v>113.2</c:v>
                </c:pt>
                <c:pt idx="6563">
                  <c:v>113.4</c:v>
                </c:pt>
                <c:pt idx="6564">
                  <c:v>113.6</c:v>
                </c:pt>
                <c:pt idx="6565">
                  <c:v>113.6</c:v>
                </c:pt>
                <c:pt idx="6566">
                  <c:v>113.7</c:v>
                </c:pt>
                <c:pt idx="6567">
                  <c:v>113.8</c:v>
                </c:pt>
                <c:pt idx="6568">
                  <c:v>113.9</c:v>
                </c:pt>
                <c:pt idx="6569">
                  <c:v>114</c:v>
                </c:pt>
                <c:pt idx="6570">
                  <c:v>114.2</c:v>
                </c:pt>
                <c:pt idx="6571">
                  <c:v>114.4</c:v>
                </c:pt>
                <c:pt idx="6572">
                  <c:v>114.6</c:v>
                </c:pt>
                <c:pt idx="6573">
                  <c:v>114.7</c:v>
                </c:pt>
                <c:pt idx="6574">
                  <c:v>115</c:v>
                </c:pt>
                <c:pt idx="6575">
                  <c:v>115.2</c:v>
                </c:pt>
                <c:pt idx="6576">
                  <c:v>115.3</c:v>
                </c:pt>
                <c:pt idx="6577">
                  <c:v>115.4</c:v>
                </c:pt>
                <c:pt idx="6578">
                  <c:v>115.5</c:v>
                </c:pt>
                <c:pt idx="6579">
                  <c:v>115.6</c:v>
                </c:pt>
                <c:pt idx="6580">
                  <c:v>115.7</c:v>
                </c:pt>
                <c:pt idx="6581">
                  <c:v>115.8</c:v>
                </c:pt>
                <c:pt idx="6582">
                  <c:v>115.8</c:v>
                </c:pt>
                <c:pt idx="6583">
                  <c:v>115.8</c:v>
                </c:pt>
                <c:pt idx="6584">
                  <c:v>115.8</c:v>
                </c:pt>
                <c:pt idx="6585">
                  <c:v>115.6</c:v>
                </c:pt>
                <c:pt idx="6586">
                  <c:v>115.5</c:v>
                </c:pt>
                <c:pt idx="6587">
                  <c:v>115.4</c:v>
                </c:pt>
                <c:pt idx="6588">
                  <c:v>115.3</c:v>
                </c:pt>
                <c:pt idx="6589">
                  <c:v>115.1</c:v>
                </c:pt>
                <c:pt idx="6590">
                  <c:v>115</c:v>
                </c:pt>
                <c:pt idx="6591">
                  <c:v>114.9</c:v>
                </c:pt>
                <c:pt idx="6592">
                  <c:v>114.7</c:v>
                </c:pt>
                <c:pt idx="6593">
                  <c:v>114.5</c:v>
                </c:pt>
                <c:pt idx="6594">
                  <c:v>114.3</c:v>
                </c:pt>
                <c:pt idx="6595">
                  <c:v>114.1</c:v>
                </c:pt>
                <c:pt idx="6596">
                  <c:v>113.8</c:v>
                </c:pt>
                <c:pt idx="6597">
                  <c:v>113.6</c:v>
                </c:pt>
                <c:pt idx="6598">
                  <c:v>113.4</c:v>
                </c:pt>
                <c:pt idx="6599">
                  <c:v>113.2</c:v>
                </c:pt>
                <c:pt idx="6600">
                  <c:v>113.3</c:v>
                </c:pt>
                <c:pt idx="6601">
                  <c:v>113.4</c:v>
                </c:pt>
                <c:pt idx="6602">
                  <c:v>113.6</c:v>
                </c:pt>
                <c:pt idx="6603">
                  <c:v>113.8</c:v>
                </c:pt>
                <c:pt idx="6604">
                  <c:v>114</c:v>
                </c:pt>
                <c:pt idx="6605">
                  <c:v>114.1</c:v>
                </c:pt>
                <c:pt idx="6606">
                  <c:v>114.2</c:v>
                </c:pt>
                <c:pt idx="6607">
                  <c:v>114.3</c:v>
                </c:pt>
                <c:pt idx="6608">
                  <c:v>114.5</c:v>
                </c:pt>
                <c:pt idx="6609">
                  <c:v>114.6</c:v>
                </c:pt>
                <c:pt idx="6610">
                  <c:v>114.7</c:v>
                </c:pt>
                <c:pt idx="6611">
                  <c:v>114.9</c:v>
                </c:pt>
                <c:pt idx="6612">
                  <c:v>115.1</c:v>
                </c:pt>
                <c:pt idx="6613">
                  <c:v>115.3</c:v>
                </c:pt>
                <c:pt idx="6614">
                  <c:v>115.4</c:v>
                </c:pt>
                <c:pt idx="6615">
                  <c:v>115.6</c:v>
                </c:pt>
                <c:pt idx="6616">
                  <c:v>115.8</c:v>
                </c:pt>
                <c:pt idx="6617">
                  <c:v>116</c:v>
                </c:pt>
                <c:pt idx="6618">
                  <c:v>116</c:v>
                </c:pt>
                <c:pt idx="6619">
                  <c:v>116.1</c:v>
                </c:pt>
                <c:pt idx="6620">
                  <c:v>116.1</c:v>
                </c:pt>
                <c:pt idx="6621">
                  <c:v>116.1</c:v>
                </c:pt>
                <c:pt idx="6622">
                  <c:v>116.1</c:v>
                </c:pt>
                <c:pt idx="6623">
                  <c:v>116</c:v>
                </c:pt>
                <c:pt idx="6624">
                  <c:v>115.9</c:v>
                </c:pt>
                <c:pt idx="6625">
                  <c:v>115.6</c:v>
                </c:pt>
                <c:pt idx="6626">
                  <c:v>115.4</c:v>
                </c:pt>
                <c:pt idx="6627">
                  <c:v>115.2</c:v>
                </c:pt>
                <c:pt idx="6628">
                  <c:v>115</c:v>
                </c:pt>
                <c:pt idx="6629">
                  <c:v>114.9</c:v>
                </c:pt>
                <c:pt idx="6630">
                  <c:v>114.7</c:v>
                </c:pt>
                <c:pt idx="6631">
                  <c:v>114.5</c:v>
                </c:pt>
                <c:pt idx="6632">
                  <c:v>114.3</c:v>
                </c:pt>
                <c:pt idx="6633">
                  <c:v>114.1</c:v>
                </c:pt>
                <c:pt idx="6634">
                  <c:v>114</c:v>
                </c:pt>
                <c:pt idx="6635">
                  <c:v>113.9</c:v>
                </c:pt>
                <c:pt idx="6636">
                  <c:v>113.9</c:v>
                </c:pt>
                <c:pt idx="6637">
                  <c:v>113.9</c:v>
                </c:pt>
                <c:pt idx="6638">
                  <c:v>113.8</c:v>
                </c:pt>
                <c:pt idx="6639">
                  <c:v>113.9</c:v>
                </c:pt>
                <c:pt idx="6640">
                  <c:v>113.9</c:v>
                </c:pt>
                <c:pt idx="6641">
                  <c:v>114</c:v>
                </c:pt>
                <c:pt idx="6642">
                  <c:v>114</c:v>
                </c:pt>
                <c:pt idx="6643">
                  <c:v>114.1</c:v>
                </c:pt>
                <c:pt idx="6644">
                  <c:v>114.2</c:v>
                </c:pt>
                <c:pt idx="6645">
                  <c:v>114.3</c:v>
                </c:pt>
                <c:pt idx="6646">
                  <c:v>114.4</c:v>
                </c:pt>
                <c:pt idx="6647">
                  <c:v>114.6</c:v>
                </c:pt>
                <c:pt idx="6648">
                  <c:v>114.8</c:v>
                </c:pt>
                <c:pt idx="6649">
                  <c:v>115.1</c:v>
                </c:pt>
                <c:pt idx="6650">
                  <c:v>115.3</c:v>
                </c:pt>
                <c:pt idx="6651">
                  <c:v>115.6</c:v>
                </c:pt>
                <c:pt idx="6652">
                  <c:v>115.9</c:v>
                </c:pt>
                <c:pt idx="6653">
                  <c:v>116.1</c:v>
                </c:pt>
                <c:pt idx="6654">
                  <c:v>116.2</c:v>
                </c:pt>
                <c:pt idx="6655">
                  <c:v>116.3</c:v>
                </c:pt>
                <c:pt idx="6656">
                  <c:v>116.3</c:v>
                </c:pt>
                <c:pt idx="6657">
                  <c:v>116.2</c:v>
                </c:pt>
                <c:pt idx="6658">
                  <c:v>116.2</c:v>
                </c:pt>
                <c:pt idx="6659">
                  <c:v>116.1</c:v>
                </c:pt>
                <c:pt idx="6660">
                  <c:v>116</c:v>
                </c:pt>
                <c:pt idx="6661">
                  <c:v>115.9</c:v>
                </c:pt>
                <c:pt idx="6662">
                  <c:v>115.8</c:v>
                </c:pt>
                <c:pt idx="6663">
                  <c:v>115.7</c:v>
                </c:pt>
                <c:pt idx="6664">
                  <c:v>115.6</c:v>
                </c:pt>
                <c:pt idx="6665">
                  <c:v>115.5</c:v>
                </c:pt>
                <c:pt idx="6666">
                  <c:v>115.4</c:v>
                </c:pt>
                <c:pt idx="6667">
                  <c:v>115.2</c:v>
                </c:pt>
                <c:pt idx="6668">
                  <c:v>115</c:v>
                </c:pt>
                <c:pt idx="6669">
                  <c:v>114.8</c:v>
                </c:pt>
                <c:pt idx="6670">
                  <c:v>114.6</c:v>
                </c:pt>
                <c:pt idx="6671">
                  <c:v>114.4</c:v>
                </c:pt>
                <c:pt idx="6672">
                  <c:v>114.2</c:v>
                </c:pt>
                <c:pt idx="6673">
                  <c:v>114.1</c:v>
                </c:pt>
                <c:pt idx="6674">
                  <c:v>114.1</c:v>
                </c:pt>
                <c:pt idx="6675">
                  <c:v>114.1</c:v>
                </c:pt>
                <c:pt idx="6676">
                  <c:v>114.1</c:v>
                </c:pt>
                <c:pt idx="6677">
                  <c:v>114.1</c:v>
                </c:pt>
                <c:pt idx="6678">
                  <c:v>114.1</c:v>
                </c:pt>
                <c:pt idx="6679">
                  <c:v>114.1</c:v>
                </c:pt>
                <c:pt idx="6680">
                  <c:v>114.1</c:v>
                </c:pt>
                <c:pt idx="6681">
                  <c:v>114.2</c:v>
                </c:pt>
                <c:pt idx="6682">
                  <c:v>114.3</c:v>
                </c:pt>
                <c:pt idx="6683">
                  <c:v>114.5</c:v>
                </c:pt>
                <c:pt idx="6684">
                  <c:v>114.7</c:v>
                </c:pt>
                <c:pt idx="6685">
                  <c:v>114.9</c:v>
                </c:pt>
                <c:pt idx="6686">
                  <c:v>115.1</c:v>
                </c:pt>
                <c:pt idx="6687">
                  <c:v>115.4</c:v>
                </c:pt>
                <c:pt idx="6688">
                  <c:v>115.5</c:v>
                </c:pt>
                <c:pt idx="6689">
                  <c:v>115.7</c:v>
                </c:pt>
                <c:pt idx="6690">
                  <c:v>115.9</c:v>
                </c:pt>
                <c:pt idx="6691">
                  <c:v>116.1</c:v>
                </c:pt>
                <c:pt idx="6692">
                  <c:v>116.2</c:v>
                </c:pt>
                <c:pt idx="6693">
                  <c:v>116.3</c:v>
                </c:pt>
                <c:pt idx="6694">
                  <c:v>116.4</c:v>
                </c:pt>
                <c:pt idx="6695">
                  <c:v>116.4</c:v>
                </c:pt>
                <c:pt idx="6696">
                  <c:v>116.4</c:v>
                </c:pt>
                <c:pt idx="6697">
                  <c:v>116.5</c:v>
                </c:pt>
                <c:pt idx="6698">
                  <c:v>116.5</c:v>
                </c:pt>
                <c:pt idx="6699">
                  <c:v>116.4</c:v>
                </c:pt>
                <c:pt idx="6700">
                  <c:v>116.3</c:v>
                </c:pt>
                <c:pt idx="6701">
                  <c:v>116.1</c:v>
                </c:pt>
                <c:pt idx="6702">
                  <c:v>115.9</c:v>
                </c:pt>
                <c:pt idx="6703">
                  <c:v>115.6</c:v>
                </c:pt>
                <c:pt idx="6704">
                  <c:v>115.4</c:v>
                </c:pt>
                <c:pt idx="6705">
                  <c:v>115.2</c:v>
                </c:pt>
                <c:pt idx="6706">
                  <c:v>115</c:v>
                </c:pt>
                <c:pt idx="6707">
                  <c:v>114.9</c:v>
                </c:pt>
                <c:pt idx="6708">
                  <c:v>114.8</c:v>
                </c:pt>
                <c:pt idx="6709">
                  <c:v>114.7</c:v>
                </c:pt>
                <c:pt idx="6710">
                  <c:v>114.6</c:v>
                </c:pt>
                <c:pt idx="6711">
                  <c:v>114.5</c:v>
                </c:pt>
                <c:pt idx="6712">
                  <c:v>114.4</c:v>
                </c:pt>
                <c:pt idx="6713">
                  <c:v>114.4</c:v>
                </c:pt>
                <c:pt idx="6714">
                  <c:v>114.3</c:v>
                </c:pt>
                <c:pt idx="6715">
                  <c:v>114.2</c:v>
                </c:pt>
                <c:pt idx="6716">
                  <c:v>114.2</c:v>
                </c:pt>
                <c:pt idx="6717">
                  <c:v>114.2</c:v>
                </c:pt>
                <c:pt idx="6718">
                  <c:v>114.2</c:v>
                </c:pt>
                <c:pt idx="6719">
                  <c:v>114.3</c:v>
                </c:pt>
                <c:pt idx="6720">
                  <c:v>114.5</c:v>
                </c:pt>
                <c:pt idx="6721">
                  <c:v>114.7</c:v>
                </c:pt>
                <c:pt idx="6722">
                  <c:v>115</c:v>
                </c:pt>
                <c:pt idx="6723">
                  <c:v>115.2</c:v>
                </c:pt>
                <c:pt idx="6724">
                  <c:v>115.5</c:v>
                </c:pt>
                <c:pt idx="6725">
                  <c:v>115.7</c:v>
                </c:pt>
                <c:pt idx="6726">
                  <c:v>115.9</c:v>
                </c:pt>
                <c:pt idx="6727">
                  <c:v>116.1</c:v>
                </c:pt>
                <c:pt idx="6728">
                  <c:v>116.3</c:v>
                </c:pt>
                <c:pt idx="6729">
                  <c:v>116.3</c:v>
                </c:pt>
                <c:pt idx="6730">
                  <c:v>116.4</c:v>
                </c:pt>
                <c:pt idx="6731">
                  <c:v>116.4</c:v>
                </c:pt>
                <c:pt idx="6732">
                  <c:v>116.4</c:v>
                </c:pt>
                <c:pt idx="6733">
                  <c:v>116.5</c:v>
                </c:pt>
                <c:pt idx="6734">
                  <c:v>116.6</c:v>
                </c:pt>
                <c:pt idx="6735">
                  <c:v>116.6</c:v>
                </c:pt>
                <c:pt idx="6736">
                  <c:v>116.6</c:v>
                </c:pt>
                <c:pt idx="6737">
                  <c:v>116.6</c:v>
                </c:pt>
                <c:pt idx="6738">
                  <c:v>116.4</c:v>
                </c:pt>
                <c:pt idx="6739">
                  <c:v>116.3</c:v>
                </c:pt>
                <c:pt idx="6740">
                  <c:v>116.1</c:v>
                </c:pt>
                <c:pt idx="6741">
                  <c:v>115.9</c:v>
                </c:pt>
                <c:pt idx="6742">
                  <c:v>115.6</c:v>
                </c:pt>
                <c:pt idx="6743">
                  <c:v>115.4</c:v>
                </c:pt>
                <c:pt idx="6744">
                  <c:v>115.3</c:v>
                </c:pt>
                <c:pt idx="6745">
                  <c:v>115.1</c:v>
                </c:pt>
                <c:pt idx="6746">
                  <c:v>115</c:v>
                </c:pt>
                <c:pt idx="6747">
                  <c:v>114.9</c:v>
                </c:pt>
                <c:pt idx="6748">
                  <c:v>114.7</c:v>
                </c:pt>
                <c:pt idx="6749">
                  <c:v>114.5</c:v>
                </c:pt>
                <c:pt idx="6750">
                  <c:v>114.4</c:v>
                </c:pt>
                <c:pt idx="6751">
                  <c:v>114.3</c:v>
                </c:pt>
                <c:pt idx="6752">
                  <c:v>114.3</c:v>
                </c:pt>
                <c:pt idx="6753">
                  <c:v>114.3</c:v>
                </c:pt>
                <c:pt idx="6754">
                  <c:v>114.3</c:v>
                </c:pt>
                <c:pt idx="6755">
                  <c:v>114.4</c:v>
                </c:pt>
                <c:pt idx="6756">
                  <c:v>114.6</c:v>
                </c:pt>
                <c:pt idx="6757">
                  <c:v>114.7</c:v>
                </c:pt>
                <c:pt idx="6758">
                  <c:v>114.9</c:v>
                </c:pt>
                <c:pt idx="6759">
                  <c:v>115.1</c:v>
                </c:pt>
                <c:pt idx="6760">
                  <c:v>115.3</c:v>
                </c:pt>
                <c:pt idx="6761">
                  <c:v>115.5</c:v>
                </c:pt>
                <c:pt idx="6762">
                  <c:v>115.6</c:v>
                </c:pt>
                <c:pt idx="6763">
                  <c:v>115.8</c:v>
                </c:pt>
                <c:pt idx="6764">
                  <c:v>115.9</c:v>
                </c:pt>
                <c:pt idx="6765">
                  <c:v>116.1</c:v>
                </c:pt>
                <c:pt idx="6766">
                  <c:v>116.3</c:v>
                </c:pt>
                <c:pt idx="6767">
                  <c:v>116.4</c:v>
                </c:pt>
                <c:pt idx="6768">
                  <c:v>116.5</c:v>
                </c:pt>
                <c:pt idx="6769">
                  <c:v>116.6</c:v>
                </c:pt>
                <c:pt idx="6770">
                  <c:v>116.7</c:v>
                </c:pt>
                <c:pt idx="6771">
                  <c:v>116.8</c:v>
                </c:pt>
                <c:pt idx="6772">
                  <c:v>116.8</c:v>
                </c:pt>
                <c:pt idx="6773">
                  <c:v>116.8</c:v>
                </c:pt>
                <c:pt idx="6774">
                  <c:v>116.8</c:v>
                </c:pt>
                <c:pt idx="6775">
                  <c:v>116.8</c:v>
                </c:pt>
                <c:pt idx="6776">
                  <c:v>116.8</c:v>
                </c:pt>
                <c:pt idx="6777">
                  <c:v>116.7</c:v>
                </c:pt>
                <c:pt idx="6778">
                  <c:v>116.5</c:v>
                </c:pt>
                <c:pt idx="6779">
                  <c:v>116.2</c:v>
                </c:pt>
                <c:pt idx="6780">
                  <c:v>115.8</c:v>
                </c:pt>
                <c:pt idx="6781">
                  <c:v>115.6</c:v>
                </c:pt>
                <c:pt idx="6782">
                  <c:v>115.4</c:v>
                </c:pt>
                <c:pt idx="6783">
                  <c:v>115.1</c:v>
                </c:pt>
                <c:pt idx="6784">
                  <c:v>115.1</c:v>
                </c:pt>
                <c:pt idx="6785">
                  <c:v>114.9</c:v>
                </c:pt>
                <c:pt idx="6786">
                  <c:v>114.9</c:v>
                </c:pt>
                <c:pt idx="6787">
                  <c:v>114.8</c:v>
                </c:pt>
                <c:pt idx="6788">
                  <c:v>114.7</c:v>
                </c:pt>
                <c:pt idx="6789">
                  <c:v>114.7</c:v>
                </c:pt>
                <c:pt idx="6790">
                  <c:v>114.6</c:v>
                </c:pt>
                <c:pt idx="6791">
                  <c:v>114.6</c:v>
                </c:pt>
                <c:pt idx="6792">
                  <c:v>114.6</c:v>
                </c:pt>
                <c:pt idx="6793">
                  <c:v>114.7</c:v>
                </c:pt>
                <c:pt idx="6794">
                  <c:v>114.9</c:v>
                </c:pt>
                <c:pt idx="6795">
                  <c:v>115</c:v>
                </c:pt>
                <c:pt idx="6796">
                  <c:v>115.1</c:v>
                </c:pt>
                <c:pt idx="6797">
                  <c:v>115.1</c:v>
                </c:pt>
                <c:pt idx="6798">
                  <c:v>115.2</c:v>
                </c:pt>
                <c:pt idx="6799">
                  <c:v>115.4</c:v>
                </c:pt>
                <c:pt idx="6800">
                  <c:v>115.6</c:v>
                </c:pt>
                <c:pt idx="6801">
                  <c:v>115.9</c:v>
                </c:pt>
                <c:pt idx="6802">
                  <c:v>116.2</c:v>
                </c:pt>
                <c:pt idx="6803">
                  <c:v>116.5</c:v>
                </c:pt>
                <c:pt idx="6804">
                  <c:v>116.7</c:v>
                </c:pt>
                <c:pt idx="6805">
                  <c:v>116.8</c:v>
                </c:pt>
                <c:pt idx="6806">
                  <c:v>117</c:v>
                </c:pt>
                <c:pt idx="6807">
                  <c:v>117.1</c:v>
                </c:pt>
                <c:pt idx="6808">
                  <c:v>117.2</c:v>
                </c:pt>
                <c:pt idx="6809">
                  <c:v>117.2</c:v>
                </c:pt>
                <c:pt idx="6810">
                  <c:v>117.1</c:v>
                </c:pt>
                <c:pt idx="6811">
                  <c:v>116.9</c:v>
                </c:pt>
                <c:pt idx="6812">
                  <c:v>116.7</c:v>
                </c:pt>
                <c:pt idx="6813">
                  <c:v>116.6</c:v>
                </c:pt>
                <c:pt idx="6814">
                  <c:v>116.5</c:v>
                </c:pt>
                <c:pt idx="6815">
                  <c:v>116.5</c:v>
                </c:pt>
                <c:pt idx="6816">
                  <c:v>116.4</c:v>
                </c:pt>
                <c:pt idx="6817">
                  <c:v>116.3</c:v>
                </c:pt>
                <c:pt idx="6818">
                  <c:v>116.2</c:v>
                </c:pt>
                <c:pt idx="6819">
                  <c:v>116.1</c:v>
                </c:pt>
                <c:pt idx="6820">
                  <c:v>116</c:v>
                </c:pt>
                <c:pt idx="6821">
                  <c:v>115.8</c:v>
                </c:pt>
                <c:pt idx="6822">
                  <c:v>115.5</c:v>
                </c:pt>
                <c:pt idx="6823">
                  <c:v>115.2</c:v>
                </c:pt>
                <c:pt idx="6824">
                  <c:v>115</c:v>
                </c:pt>
                <c:pt idx="6825">
                  <c:v>114.9</c:v>
                </c:pt>
                <c:pt idx="6826">
                  <c:v>114.8</c:v>
                </c:pt>
                <c:pt idx="6827">
                  <c:v>114.7</c:v>
                </c:pt>
                <c:pt idx="6828">
                  <c:v>114.7</c:v>
                </c:pt>
                <c:pt idx="6829">
                  <c:v>114.7</c:v>
                </c:pt>
                <c:pt idx="6830">
                  <c:v>114.8</c:v>
                </c:pt>
                <c:pt idx="6831">
                  <c:v>114.8</c:v>
                </c:pt>
                <c:pt idx="6832">
                  <c:v>114.9</c:v>
                </c:pt>
                <c:pt idx="6833">
                  <c:v>115.1</c:v>
                </c:pt>
                <c:pt idx="6834">
                  <c:v>115.2</c:v>
                </c:pt>
                <c:pt idx="6835">
                  <c:v>115.4</c:v>
                </c:pt>
                <c:pt idx="6836">
                  <c:v>115.6</c:v>
                </c:pt>
                <c:pt idx="6837">
                  <c:v>115.9</c:v>
                </c:pt>
                <c:pt idx="6838">
                  <c:v>116.1</c:v>
                </c:pt>
                <c:pt idx="6839">
                  <c:v>116.3</c:v>
                </c:pt>
                <c:pt idx="6840">
                  <c:v>116.5</c:v>
                </c:pt>
                <c:pt idx="6841">
                  <c:v>116.6</c:v>
                </c:pt>
                <c:pt idx="6842">
                  <c:v>116.7</c:v>
                </c:pt>
                <c:pt idx="6843">
                  <c:v>116.8</c:v>
                </c:pt>
                <c:pt idx="6844">
                  <c:v>116.8</c:v>
                </c:pt>
                <c:pt idx="6845">
                  <c:v>116.9</c:v>
                </c:pt>
                <c:pt idx="6846">
                  <c:v>117</c:v>
                </c:pt>
                <c:pt idx="6847">
                  <c:v>117.1</c:v>
                </c:pt>
                <c:pt idx="6848">
                  <c:v>117.2</c:v>
                </c:pt>
                <c:pt idx="6849">
                  <c:v>117.2</c:v>
                </c:pt>
                <c:pt idx="6850">
                  <c:v>117.2</c:v>
                </c:pt>
                <c:pt idx="6851">
                  <c:v>117.2</c:v>
                </c:pt>
                <c:pt idx="6852">
                  <c:v>117.1</c:v>
                </c:pt>
                <c:pt idx="6853">
                  <c:v>117</c:v>
                </c:pt>
                <c:pt idx="6854">
                  <c:v>116.8</c:v>
                </c:pt>
                <c:pt idx="6855">
                  <c:v>116.6</c:v>
                </c:pt>
                <c:pt idx="6856">
                  <c:v>116.4</c:v>
                </c:pt>
                <c:pt idx="6857">
                  <c:v>116.1</c:v>
                </c:pt>
                <c:pt idx="6858">
                  <c:v>115.8</c:v>
                </c:pt>
                <c:pt idx="6859">
                  <c:v>115.6</c:v>
                </c:pt>
                <c:pt idx="6860">
                  <c:v>115.5</c:v>
                </c:pt>
                <c:pt idx="6861">
                  <c:v>115.3</c:v>
                </c:pt>
                <c:pt idx="6862">
                  <c:v>115.2</c:v>
                </c:pt>
                <c:pt idx="6863">
                  <c:v>115.1</c:v>
                </c:pt>
                <c:pt idx="6864">
                  <c:v>115.1</c:v>
                </c:pt>
                <c:pt idx="6865">
                  <c:v>115</c:v>
                </c:pt>
                <c:pt idx="6866">
                  <c:v>115</c:v>
                </c:pt>
                <c:pt idx="6867">
                  <c:v>115</c:v>
                </c:pt>
                <c:pt idx="6868">
                  <c:v>115.1</c:v>
                </c:pt>
                <c:pt idx="6869">
                  <c:v>115.2</c:v>
                </c:pt>
                <c:pt idx="6870">
                  <c:v>115.3</c:v>
                </c:pt>
                <c:pt idx="6871">
                  <c:v>115.3</c:v>
                </c:pt>
                <c:pt idx="6872">
                  <c:v>115.5</c:v>
                </c:pt>
                <c:pt idx="6873">
                  <c:v>115.6</c:v>
                </c:pt>
                <c:pt idx="6874">
                  <c:v>115.8</c:v>
                </c:pt>
                <c:pt idx="6875">
                  <c:v>116</c:v>
                </c:pt>
                <c:pt idx="6876">
                  <c:v>116.2</c:v>
                </c:pt>
                <c:pt idx="6877">
                  <c:v>116.4</c:v>
                </c:pt>
                <c:pt idx="6878">
                  <c:v>116.6</c:v>
                </c:pt>
                <c:pt idx="6879">
                  <c:v>116.7</c:v>
                </c:pt>
                <c:pt idx="6880">
                  <c:v>116.8</c:v>
                </c:pt>
                <c:pt idx="6881">
                  <c:v>117</c:v>
                </c:pt>
                <c:pt idx="6882">
                  <c:v>117.1</c:v>
                </c:pt>
                <c:pt idx="6883">
                  <c:v>117.3</c:v>
                </c:pt>
                <c:pt idx="6884">
                  <c:v>117.4</c:v>
                </c:pt>
                <c:pt idx="6885">
                  <c:v>117.4</c:v>
                </c:pt>
                <c:pt idx="6886">
                  <c:v>117.5</c:v>
                </c:pt>
                <c:pt idx="6887">
                  <c:v>117.5</c:v>
                </c:pt>
                <c:pt idx="6888">
                  <c:v>117.4</c:v>
                </c:pt>
                <c:pt idx="6889">
                  <c:v>117.4</c:v>
                </c:pt>
                <c:pt idx="6890">
                  <c:v>117.2</c:v>
                </c:pt>
                <c:pt idx="6891">
                  <c:v>117.1</c:v>
                </c:pt>
                <c:pt idx="6892">
                  <c:v>116.9</c:v>
                </c:pt>
                <c:pt idx="6893">
                  <c:v>116.7</c:v>
                </c:pt>
                <c:pt idx="6894">
                  <c:v>116.5</c:v>
                </c:pt>
                <c:pt idx="6895">
                  <c:v>116.2</c:v>
                </c:pt>
                <c:pt idx="6896">
                  <c:v>116</c:v>
                </c:pt>
                <c:pt idx="6897">
                  <c:v>115.8</c:v>
                </c:pt>
                <c:pt idx="6898">
                  <c:v>115.6</c:v>
                </c:pt>
                <c:pt idx="6899">
                  <c:v>115.4</c:v>
                </c:pt>
                <c:pt idx="6900">
                  <c:v>115.3</c:v>
                </c:pt>
                <c:pt idx="6901">
                  <c:v>115.3</c:v>
                </c:pt>
                <c:pt idx="6902">
                  <c:v>115.3</c:v>
                </c:pt>
                <c:pt idx="6903">
                  <c:v>115.3</c:v>
                </c:pt>
                <c:pt idx="6904">
                  <c:v>115.3</c:v>
                </c:pt>
                <c:pt idx="6905">
                  <c:v>115.3</c:v>
                </c:pt>
                <c:pt idx="6906">
                  <c:v>115.4</c:v>
                </c:pt>
                <c:pt idx="6907">
                  <c:v>115.4</c:v>
                </c:pt>
                <c:pt idx="6908">
                  <c:v>115.4</c:v>
                </c:pt>
                <c:pt idx="6909">
                  <c:v>115.4</c:v>
                </c:pt>
                <c:pt idx="6910">
                  <c:v>115.5</c:v>
                </c:pt>
                <c:pt idx="6911">
                  <c:v>115.7</c:v>
                </c:pt>
                <c:pt idx="6912">
                  <c:v>115.9</c:v>
                </c:pt>
                <c:pt idx="6913">
                  <c:v>116.1</c:v>
                </c:pt>
                <c:pt idx="6914">
                  <c:v>116.4</c:v>
                </c:pt>
                <c:pt idx="6915">
                  <c:v>116.6</c:v>
                </c:pt>
                <c:pt idx="6916">
                  <c:v>116.8</c:v>
                </c:pt>
                <c:pt idx="6917">
                  <c:v>117</c:v>
                </c:pt>
                <c:pt idx="6918">
                  <c:v>117.2</c:v>
                </c:pt>
                <c:pt idx="6919">
                  <c:v>117.3</c:v>
                </c:pt>
                <c:pt idx="6920">
                  <c:v>117.4</c:v>
                </c:pt>
                <c:pt idx="6921">
                  <c:v>117.5</c:v>
                </c:pt>
                <c:pt idx="6922">
                  <c:v>117.6</c:v>
                </c:pt>
                <c:pt idx="6923">
                  <c:v>117.7</c:v>
                </c:pt>
                <c:pt idx="6924">
                  <c:v>117.6</c:v>
                </c:pt>
                <c:pt idx="6925">
                  <c:v>117.6</c:v>
                </c:pt>
                <c:pt idx="6926">
                  <c:v>117.5</c:v>
                </c:pt>
                <c:pt idx="6927">
                  <c:v>117.4</c:v>
                </c:pt>
                <c:pt idx="6928">
                  <c:v>117.3</c:v>
                </c:pt>
                <c:pt idx="6929">
                  <c:v>117.2</c:v>
                </c:pt>
                <c:pt idx="6930">
                  <c:v>117.1</c:v>
                </c:pt>
                <c:pt idx="6931">
                  <c:v>117</c:v>
                </c:pt>
                <c:pt idx="6932">
                  <c:v>116.8</c:v>
                </c:pt>
                <c:pt idx="6933">
                  <c:v>116.6</c:v>
                </c:pt>
                <c:pt idx="6934">
                  <c:v>116.4</c:v>
                </c:pt>
                <c:pt idx="6935">
                  <c:v>116.2</c:v>
                </c:pt>
                <c:pt idx="6936">
                  <c:v>116</c:v>
                </c:pt>
                <c:pt idx="6937">
                  <c:v>115.8</c:v>
                </c:pt>
                <c:pt idx="6938">
                  <c:v>115.6</c:v>
                </c:pt>
                <c:pt idx="6939">
                  <c:v>115.5</c:v>
                </c:pt>
                <c:pt idx="6940">
                  <c:v>115.4</c:v>
                </c:pt>
                <c:pt idx="6941">
                  <c:v>115.3</c:v>
                </c:pt>
                <c:pt idx="6942">
                  <c:v>115.3</c:v>
                </c:pt>
                <c:pt idx="6943">
                  <c:v>115.3</c:v>
                </c:pt>
                <c:pt idx="6944">
                  <c:v>115.4</c:v>
                </c:pt>
                <c:pt idx="6945">
                  <c:v>115.5</c:v>
                </c:pt>
                <c:pt idx="6946">
                  <c:v>115.7</c:v>
                </c:pt>
                <c:pt idx="6947">
                  <c:v>115.8</c:v>
                </c:pt>
                <c:pt idx="6948">
                  <c:v>115.9</c:v>
                </c:pt>
                <c:pt idx="6949">
                  <c:v>116</c:v>
                </c:pt>
                <c:pt idx="6950">
                  <c:v>116.1</c:v>
                </c:pt>
                <c:pt idx="6951">
                  <c:v>116.2</c:v>
                </c:pt>
                <c:pt idx="6952">
                  <c:v>116.4</c:v>
                </c:pt>
                <c:pt idx="6953">
                  <c:v>116.6</c:v>
                </c:pt>
                <c:pt idx="6954">
                  <c:v>116.8</c:v>
                </c:pt>
                <c:pt idx="6955">
                  <c:v>117</c:v>
                </c:pt>
                <c:pt idx="6956">
                  <c:v>117</c:v>
                </c:pt>
                <c:pt idx="6957">
                  <c:v>117.4</c:v>
                </c:pt>
                <c:pt idx="6958">
                  <c:v>117.7</c:v>
                </c:pt>
                <c:pt idx="6959">
                  <c:v>117.9</c:v>
                </c:pt>
                <c:pt idx="6960">
                  <c:v>118</c:v>
                </c:pt>
                <c:pt idx="6961">
                  <c:v>118.2</c:v>
                </c:pt>
                <c:pt idx="6962">
                  <c:v>118.2</c:v>
                </c:pt>
                <c:pt idx="6963">
                  <c:v>118.2</c:v>
                </c:pt>
                <c:pt idx="6964">
                  <c:v>118</c:v>
                </c:pt>
                <c:pt idx="6965">
                  <c:v>117.8</c:v>
                </c:pt>
                <c:pt idx="6966">
                  <c:v>117.6</c:v>
                </c:pt>
                <c:pt idx="6967">
                  <c:v>117.3</c:v>
                </c:pt>
                <c:pt idx="6968">
                  <c:v>117</c:v>
                </c:pt>
                <c:pt idx="6969">
                  <c:v>116.8</c:v>
                </c:pt>
                <c:pt idx="6970">
                  <c:v>116.7</c:v>
                </c:pt>
                <c:pt idx="6971">
                  <c:v>116.5</c:v>
                </c:pt>
                <c:pt idx="6972">
                  <c:v>116.3</c:v>
                </c:pt>
                <c:pt idx="6973">
                  <c:v>116.3</c:v>
                </c:pt>
                <c:pt idx="6974">
                  <c:v>116.2</c:v>
                </c:pt>
                <c:pt idx="6975">
                  <c:v>116.2</c:v>
                </c:pt>
                <c:pt idx="6976">
                  <c:v>116.1</c:v>
                </c:pt>
                <c:pt idx="6977">
                  <c:v>116</c:v>
                </c:pt>
                <c:pt idx="6978">
                  <c:v>115.8</c:v>
                </c:pt>
                <c:pt idx="6979">
                  <c:v>115.7</c:v>
                </c:pt>
                <c:pt idx="6980">
                  <c:v>115.6</c:v>
                </c:pt>
                <c:pt idx="6981">
                  <c:v>115.6</c:v>
                </c:pt>
                <c:pt idx="6982">
                  <c:v>115.5</c:v>
                </c:pt>
                <c:pt idx="6983">
                  <c:v>115.6</c:v>
                </c:pt>
                <c:pt idx="6984">
                  <c:v>115.6</c:v>
                </c:pt>
                <c:pt idx="6985">
                  <c:v>115.7</c:v>
                </c:pt>
                <c:pt idx="6986">
                  <c:v>115.9</c:v>
                </c:pt>
                <c:pt idx="6987">
                  <c:v>116.1</c:v>
                </c:pt>
                <c:pt idx="6988">
                  <c:v>116.4</c:v>
                </c:pt>
                <c:pt idx="6989">
                  <c:v>116.6</c:v>
                </c:pt>
                <c:pt idx="6990">
                  <c:v>116.9</c:v>
                </c:pt>
                <c:pt idx="6991">
                  <c:v>117.1</c:v>
                </c:pt>
                <c:pt idx="6992">
                  <c:v>117.4</c:v>
                </c:pt>
                <c:pt idx="6993">
                  <c:v>117.5</c:v>
                </c:pt>
                <c:pt idx="6994">
                  <c:v>117.7</c:v>
                </c:pt>
                <c:pt idx="6995">
                  <c:v>117.7</c:v>
                </c:pt>
                <c:pt idx="6996">
                  <c:v>117.8</c:v>
                </c:pt>
                <c:pt idx="6997">
                  <c:v>117.9</c:v>
                </c:pt>
                <c:pt idx="6998">
                  <c:v>117.9</c:v>
                </c:pt>
                <c:pt idx="6999">
                  <c:v>117.8</c:v>
                </c:pt>
                <c:pt idx="7000">
                  <c:v>117.7</c:v>
                </c:pt>
                <c:pt idx="7001">
                  <c:v>117.8</c:v>
                </c:pt>
                <c:pt idx="7002">
                  <c:v>117.8</c:v>
                </c:pt>
                <c:pt idx="7003">
                  <c:v>117.7</c:v>
                </c:pt>
                <c:pt idx="7004">
                  <c:v>117.7</c:v>
                </c:pt>
                <c:pt idx="7005">
                  <c:v>117.6</c:v>
                </c:pt>
                <c:pt idx="7006">
                  <c:v>117.5</c:v>
                </c:pt>
                <c:pt idx="7007">
                  <c:v>117.4</c:v>
                </c:pt>
                <c:pt idx="7008">
                  <c:v>117.3</c:v>
                </c:pt>
                <c:pt idx="7009">
                  <c:v>117.2</c:v>
                </c:pt>
                <c:pt idx="7010">
                  <c:v>117</c:v>
                </c:pt>
                <c:pt idx="7011">
                  <c:v>116.8</c:v>
                </c:pt>
                <c:pt idx="7012">
                  <c:v>116.5</c:v>
                </c:pt>
                <c:pt idx="7013">
                  <c:v>116.2</c:v>
                </c:pt>
                <c:pt idx="7014">
                  <c:v>115.9</c:v>
                </c:pt>
                <c:pt idx="7015">
                  <c:v>115.6</c:v>
                </c:pt>
                <c:pt idx="7016">
                  <c:v>115.5</c:v>
                </c:pt>
                <c:pt idx="7017">
                  <c:v>115.4</c:v>
                </c:pt>
                <c:pt idx="7018">
                  <c:v>115.5</c:v>
                </c:pt>
                <c:pt idx="7019">
                  <c:v>115.6</c:v>
                </c:pt>
                <c:pt idx="7020">
                  <c:v>115.9</c:v>
                </c:pt>
                <c:pt idx="7021">
                  <c:v>116.1</c:v>
                </c:pt>
                <c:pt idx="7022">
                  <c:v>116.4</c:v>
                </c:pt>
                <c:pt idx="7023">
                  <c:v>116.5</c:v>
                </c:pt>
                <c:pt idx="7024">
                  <c:v>116.6</c:v>
                </c:pt>
                <c:pt idx="7025">
                  <c:v>116.6</c:v>
                </c:pt>
                <c:pt idx="7026">
                  <c:v>116.5</c:v>
                </c:pt>
                <c:pt idx="7027">
                  <c:v>116.6</c:v>
                </c:pt>
                <c:pt idx="7028">
                  <c:v>116.8</c:v>
                </c:pt>
                <c:pt idx="7029">
                  <c:v>117</c:v>
                </c:pt>
                <c:pt idx="7030">
                  <c:v>117.3</c:v>
                </c:pt>
                <c:pt idx="7031">
                  <c:v>117.5</c:v>
                </c:pt>
                <c:pt idx="7032">
                  <c:v>117.7</c:v>
                </c:pt>
                <c:pt idx="7033">
                  <c:v>117.9</c:v>
                </c:pt>
                <c:pt idx="7034">
                  <c:v>118</c:v>
                </c:pt>
                <c:pt idx="7035">
                  <c:v>118</c:v>
                </c:pt>
                <c:pt idx="7036">
                  <c:v>118.1</c:v>
                </c:pt>
                <c:pt idx="7037">
                  <c:v>118.2</c:v>
                </c:pt>
                <c:pt idx="7038">
                  <c:v>118.3</c:v>
                </c:pt>
                <c:pt idx="7039">
                  <c:v>118.3</c:v>
                </c:pt>
                <c:pt idx="7040">
                  <c:v>118.3</c:v>
                </c:pt>
                <c:pt idx="7041">
                  <c:v>118.2</c:v>
                </c:pt>
                <c:pt idx="7042">
                  <c:v>118.1</c:v>
                </c:pt>
                <c:pt idx="7043">
                  <c:v>117.9</c:v>
                </c:pt>
                <c:pt idx="7044">
                  <c:v>117.7</c:v>
                </c:pt>
                <c:pt idx="7045">
                  <c:v>117.6</c:v>
                </c:pt>
                <c:pt idx="7046">
                  <c:v>117.3</c:v>
                </c:pt>
                <c:pt idx="7047">
                  <c:v>117.1</c:v>
                </c:pt>
                <c:pt idx="7048">
                  <c:v>116.9</c:v>
                </c:pt>
                <c:pt idx="7049">
                  <c:v>116.7</c:v>
                </c:pt>
                <c:pt idx="7050">
                  <c:v>116.5</c:v>
                </c:pt>
                <c:pt idx="7051">
                  <c:v>116.3</c:v>
                </c:pt>
                <c:pt idx="7052">
                  <c:v>116.2</c:v>
                </c:pt>
                <c:pt idx="7053">
                  <c:v>116.1</c:v>
                </c:pt>
                <c:pt idx="7054">
                  <c:v>116</c:v>
                </c:pt>
                <c:pt idx="7055">
                  <c:v>116</c:v>
                </c:pt>
                <c:pt idx="7056">
                  <c:v>116</c:v>
                </c:pt>
                <c:pt idx="7057">
                  <c:v>115.9</c:v>
                </c:pt>
                <c:pt idx="7058">
                  <c:v>115.9</c:v>
                </c:pt>
                <c:pt idx="7059">
                  <c:v>116.1</c:v>
                </c:pt>
                <c:pt idx="7060">
                  <c:v>116.2</c:v>
                </c:pt>
                <c:pt idx="7061">
                  <c:v>116.3</c:v>
                </c:pt>
                <c:pt idx="7062">
                  <c:v>116.6</c:v>
                </c:pt>
                <c:pt idx="7063">
                  <c:v>116.8</c:v>
                </c:pt>
                <c:pt idx="7064">
                  <c:v>117</c:v>
                </c:pt>
                <c:pt idx="7065">
                  <c:v>117.1</c:v>
                </c:pt>
                <c:pt idx="7066">
                  <c:v>117.3</c:v>
                </c:pt>
                <c:pt idx="7067">
                  <c:v>117.4</c:v>
                </c:pt>
                <c:pt idx="7068">
                  <c:v>117.5</c:v>
                </c:pt>
                <c:pt idx="7069">
                  <c:v>117.6</c:v>
                </c:pt>
                <c:pt idx="7070">
                  <c:v>117.8</c:v>
                </c:pt>
                <c:pt idx="7071">
                  <c:v>118</c:v>
                </c:pt>
                <c:pt idx="7072">
                  <c:v>118.2</c:v>
                </c:pt>
                <c:pt idx="7073">
                  <c:v>118.4</c:v>
                </c:pt>
                <c:pt idx="7074">
                  <c:v>118.5</c:v>
                </c:pt>
                <c:pt idx="7075">
                  <c:v>118.6</c:v>
                </c:pt>
                <c:pt idx="7076">
                  <c:v>118.5</c:v>
                </c:pt>
                <c:pt idx="7077">
                  <c:v>118.4</c:v>
                </c:pt>
                <c:pt idx="7078">
                  <c:v>118.3</c:v>
                </c:pt>
                <c:pt idx="7079">
                  <c:v>118.2</c:v>
                </c:pt>
                <c:pt idx="7080">
                  <c:v>118.1</c:v>
                </c:pt>
                <c:pt idx="7081">
                  <c:v>117.9</c:v>
                </c:pt>
                <c:pt idx="7082">
                  <c:v>117.8</c:v>
                </c:pt>
                <c:pt idx="7083">
                  <c:v>117.7</c:v>
                </c:pt>
                <c:pt idx="7084">
                  <c:v>117.5</c:v>
                </c:pt>
                <c:pt idx="7085">
                  <c:v>117.3</c:v>
                </c:pt>
                <c:pt idx="7086">
                  <c:v>117.2</c:v>
                </c:pt>
                <c:pt idx="7087">
                  <c:v>117</c:v>
                </c:pt>
                <c:pt idx="7088">
                  <c:v>116.9</c:v>
                </c:pt>
                <c:pt idx="7089">
                  <c:v>116.7</c:v>
                </c:pt>
                <c:pt idx="7090">
                  <c:v>116.6</c:v>
                </c:pt>
                <c:pt idx="7091">
                  <c:v>116.4</c:v>
                </c:pt>
                <c:pt idx="7092">
                  <c:v>116.2</c:v>
                </c:pt>
                <c:pt idx="7093">
                  <c:v>116.1</c:v>
                </c:pt>
                <c:pt idx="7094">
                  <c:v>116.1</c:v>
                </c:pt>
                <c:pt idx="7095">
                  <c:v>116.1</c:v>
                </c:pt>
                <c:pt idx="7096">
                  <c:v>116.2</c:v>
                </c:pt>
                <c:pt idx="7097">
                  <c:v>116.3</c:v>
                </c:pt>
                <c:pt idx="7098">
                  <c:v>116.4</c:v>
                </c:pt>
                <c:pt idx="7099">
                  <c:v>116.5</c:v>
                </c:pt>
                <c:pt idx="7100">
                  <c:v>116.7</c:v>
                </c:pt>
                <c:pt idx="7101">
                  <c:v>116.8</c:v>
                </c:pt>
                <c:pt idx="7102">
                  <c:v>117</c:v>
                </c:pt>
                <c:pt idx="7103">
                  <c:v>117.2</c:v>
                </c:pt>
                <c:pt idx="7104">
                  <c:v>117.5</c:v>
                </c:pt>
                <c:pt idx="7105">
                  <c:v>117.8</c:v>
                </c:pt>
                <c:pt idx="7106">
                  <c:v>117.9</c:v>
                </c:pt>
                <c:pt idx="7107">
                  <c:v>118</c:v>
                </c:pt>
                <c:pt idx="7108">
                  <c:v>118.1</c:v>
                </c:pt>
                <c:pt idx="7109">
                  <c:v>118.2</c:v>
                </c:pt>
                <c:pt idx="7110">
                  <c:v>118.1</c:v>
                </c:pt>
                <c:pt idx="7111">
                  <c:v>118.2</c:v>
                </c:pt>
                <c:pt idx="7112">
                  <c:v>118.3</c:v>
                </c:pt>
                <c:pt idx="7113">
                  <c:v>118.5</c:v>
                </c:pt>
                <c:pt idx="7114">
                  <c:v>118.6</c:v>
                </c:pt>
                <c:pt idx="7115">
                  <c:v>118.7</c:v>
                </c:pt>
                <c:pt idx="7116">
                  <c:v>118.8</c:v>
                </c:pt>
                <c:pt idx="7117">
                  <c:v>118.7</c:v>
                </c:pt>
                <c:pt idx="7118">
                  <c:v>118.6</c:v>
                </c:pt>
                <c:pt idx="7119">
                  <c:v>118.4</c:v>
                </c:pt>
                <c:pt idx="7120">
                  <c:v>118.2</c:v>
                </c:pt>
                <c:pt idx="7121">
                  <c:v>117.9</c:v>
                </c:pt>
                <c:pt idx="7122">
                  <c:v>117.6</c:v>
                </c:pt>
                <c:pt idx="7123">
                  <c:v>117.3</c:v>
                </c:pt>
                <c:pt idx="7124">
                  <c:v>117.1</c:v>
                </c:pt>
                <c:pt idx="7125">
                  <c:v>116.9</c:v>
                </c:pt>
                <c:pt idx="7126">
                  <c:v>116.7</c:v>
                </c:pt>
                <c:pt idx="7127">
                  <c:v>116.6</c:v>
                </c:pt>
                <c:pt idx="7128">
                  <c:v>116.5</c:v>
                </c:pt>
                <c:pt idx="7129">
                  <c:v>116.5</c:v>
                </c:pt>
                <c:pt idx="7130">
                  <c:v>116.5</c:v>
                </c:pt>
                <c:pt idx="7131">
                  <c:v>116.6</c:v>
                </c:pt>
                <c:pt idx="7132">
                  <c:v>116.7</c:v>
                </c:pt>
                <c:pt idx="7133">
                  <c:v>116.7</c:v>
                </c:pt>
                <c:pt idx="7134">
                  <c:v>116.5</c:v>
                </c:pt>
                <c:pt idx="7135">
                  <c:v>116.4</c:v>
                </c:pt>
                <c:pt idx="7136">
                  <c:v>116.4</c:v>
                </c:pt>
                <c:pt idx="7137">
                  <c:v>116.5</c:v>
                </c:pt>
                <c:pt idx="7138">
                  <c:v>116.6</c:v>
                </c:pt>
                <c:pt idx="7139">
                  <c:v>116.8</c:v>
                </c:pt>
                <c:pt idx="7140">
                  <c:v>117</c:v>
                </c:pt>
                <c:pt idx="7141">
                  <c:v>117.3</c:v>
                </c:pt>
                <c:pt idx="7142">
                  <c:v>117.6</c:v>
                </c:pt>
                <c:pt idx="7143">
                  <c:v>118</c:v>
                </c:pt>
                <c:pt idx="7144">
                  <c:v>118.2</c:v>
                </c:pt>
                <c:pt idx="7145">
                  <c:v>118.4</c:v>
                </c:pt>
                <c:pt idx="7146">
                  <c:v>118.5</c:v>
                </c:pt>
                <c:pt idx="7147">
                  <c:v>118.6</c:v>
                </c:pt>
                <c:pt idx="7148">
                  <c:v>118.6</c:v>
                </c:pt>
                <c:pt idx="7149">
                  <c:v>118.7</c:v>
                </c:pt>
                <c:pt idx="7150">
                  <c:v>118.7</c:v>
                </c:pt>
                <c:pt idx="7151">
                  <c:v>118.6</c:v>
                </c:pt>
                <c:pt idx="7152">
                  <c:v>118.6</c:v>
                </c:pt>
                <c:pt idx="7153">
                  <c:v>118.7</c:v>
                </c:pt>
                <c:pt idx="7154">
                  <c:v>118.7</c:v>
                </c:pt>
                <c:pt idx="7155">
                  <c:v>118.7</c:v>
                </c:pt>
                <c:pt idx="7156">
                  <c:v>118.7</c:v>
                </c:pt>
                <c:pt idx="7157">
                  <c:v>118.6</c:v>
                </c:pt>
                <c:pt idx="7158">
                  <c:v>118.4</c:v>
                </c:pt>
                <c:pt idx="7159">
                  <c:v>118.1</c:v>
                </c:pt>
                <c:pt idx="7160">
                  <c:v>117.8</c:v>
                </c:pt>
                <c:pt idx="7161">
                  <c:v>117.6</c:v>
                </c:pt>
                <c:pt idx="7162">
                  <c:v>117.4</c:v>
                </c:pt>
                <c:pt idx="7163">
                  <c:v>117.2</c:v>
                </c:pt>
                <c:pt idx="7164">
                  <c:v>117.1</c:v>
                </c:pt>
                <c:pt idx="7165">
                  <c:v>117</c:v>
                </c:pt>
                <c:pt idx="7166">
                  <c:v>116.9</c:v>
                </c:pt>
                <c:pt idx="7167">
                  <c:v>116.7</c:v>
                </c:pt>
                <c:pt idx="7168">
                  <c:v>116.6</c:v>
                </c:pt>
                <c:pt idx="7169">
                  <c:v>116.6</c:v>
                </c:pt>
                <c:pt idx="7170">
                  <c:v>116.6</c:v>
                </c:pt>
                <c:pt idx="7171">
                  <c:v>116.7</c:v>
                </c:pt>
                <c:pt idx="7172">
                  <c:v>116.7</c:v>
                </c:pt>
                <c:pt idx="7173">
                  <c:v>116.8</c:v>
                </c:pt>
                <c:pt idx="7174">
                  <c:v>116.9</c:v>
                </c:pt>
                <c:pt idx="7175">
                  <c:v>117</c:v>
                </c:pt>
                <c:pt idx="7176">
                  <c:v>117.1</c:v>
                </c:pt>
                <c:pt idx="7177">
                  <c:v>117.3</c:v>
                </c:pt>
                <c:pt idx="7178">
                  <c:v>117.5</c:v>
                </c:pt>
                <c:pt idx="7179">
                  <c:v>117.7</c:v>
                </c:pt>
                <c:pt idx="7180">
                  <c:v>117.8</c:v>
                </c:pt>
                <c:pt idx="7181">
                  <c:v>118</c:v>
                </c:pt>
                <c:pt idx="7182">
                  <c:v>118.1</c:v>
                </c:pt>
                <c:pt idx="7183">
                  <c:v>118.2</c:v>
                </c:pt>
                <c:pt idx="7184">
                  <c:v>118.4</c:v>
                </c:pt>
                <c:pt idx="7185">
                  <c:v>118.6</c:v>
                </c:pt>
                <c:pt idx="7186">
                  <c:v>118.8</c:v>
                </c:pt>
                <c:pt idx="7187">
                  <c:v>118.9</c:v>
                </c:pt>
                <c:pt idx="7188">
                  <c:v>119.1</c:v>
                </c:pt>
                <c:pt idx="7189">
                  <c:v>119.1</c:v>
                </c:pt>
                <c:pt idx="7190">
                  <c:v>119.2</c:v>
                </c:pt>
                <c:pt idx="7191">
                  <c:v>119.1</c:v>
                </c:pt>
                <c:pt idx="7192">
                  <c:v>119</c:v>
                </c:pt>
                <c:pt idx="7193">
                  <c:v>118.9</c:v>
                </c:pt>
                <c:pt idx="7194">
                  <c:v>118.8</c:v>
                </c:pt>
                <c:pt idx="7195">
                  <c:v>118.6</c:v>
                </c:pt>
                <c:pt idx="7196">
                  <c:v>118.4</c:v>
                </c:pt>
                <c:pt idx="7197">
                  <c:v>118.2</c:v>
                </c:pt>
                <c:pt idx="7198">
                  <c:v>118</c:v>
                </c:pt>
                <c:pt idx="7199">
                  <c:v>117.8</c:v>
                </c:pt>
                <c:pt idx="7200">
                  <c:v>117.7</c:v>
                </c:pt>
                <c:pt idx="7201">
                  <c:v>117.6</c:v>
                </c:pt>
                <c:pt idx="7202">
                  <c:v>117.5</c:v>
                </c:pt>
                <c:pt idx="7203">
                  <c:v>117.3</c:v>
                </c:pt>
                <c:pt idx="7204">
                  <c:v>117.1</c:v>
                </c:pt>
                <c:pt idx="7205">
                  <c:v>117</c:v>
                </c:pt>
                <c:pt idx="7206">
                  <c:v>116.8</c:v>
                </c:pt>
                <c:pt idx="7207">
                  <c:v>116.8</c:v>
                </c:pt>
                <c:pt idx="7208">
                  <c:v>116.7</c:v>
                </c:pt>
                <c:pt idx="7209">
                  <c:v>116.7</c:v>
                </c:pt>
                <c:pt idx="7210">
                  <c:v>116.8</c:v>
                </c:pt>
                <c:pt idx="7211">
                  <c:v>116.9</c:v>
                </c:pt>
                <c:pt idx="7212">
                  <c:v>117.1</c:v>
                </c:pt>
                <c:pt idx="7213">
                  <c:v>117.2</c:v>
                </c:pt>
                <c:pt idx="7214">
                  <c:v>117.4</c:v>
                </c:pt>
                <c:pt idx="7215">
                  <c:v>117.6</c:v>
                </c:pt>
                <c:pt idx="7216">
                  <c:v>117.6</c:v>
                </c:pt>
                <c:pt idx="7217">
                  <c:v>117.8</c:v>
                </c:pt>
                <c:pt idx="7218">
                  <c:v>117.9</c:v>
                </c:pt>
                <c:pt idx="7219">
                  <c:v>118.1</c:v>
                </c:pt>
                <c:pt idx="7220">
                  <c:v>118.2</c:v>
                </c:pt>
                <c:pt idx="7221">
                  <c:v>118.4</c:v>
                </c:pt>
                <c:pt idx="7222">
                  <c:v>118.5</c:v>
                </c:pt>
                <c:pt idx="7223">
                  <c:v>118.7</c:v>
                </c:pt>
                <c:pt idx="7224">
                  <c:v>118.9</c:v>
                </c:pt>
                <c:pt idx="7225">
                  <c:v>119.1</c:v>
                </c:pt>
                <c:pt idx="7226">
                  <c:v>119.3</c:v>
                </c:pt>
                <c:pt idx="7227">
                  <c:v>119.3</c:v>
                </c:pt>
                <c:pt idx="7228">
                  <c:v>119.4</c:v>
                </c:pt>
                <c:pt idx="7229">
                  <c:v>119.4</c:v>
                </c:pt>
                <c:pt idx="7230">
                  <c:v>119.3</c:v>
                </c:pt>
                <c:pt idx="7231">
                  <c:v>119.1</c:v>
                </c:pt>
                <c:pt idx="7232">
                  <c:v>119</c:v>
                </c:pt>
                <c:pt idx="7233">
                  <c:v>118.8</c:v>
                </c:pt>
                <c:pt idx="7234">
                  <c:v>118.6</c:v>
                </c:pt>
                <c:pt idx="7235">
                  <c:v>118.3</c:v>
                </c:pt>
                <c:pt idx="7236">
                  <c:v>118.2</c:v>
                </c:pt>
                <c:pt idx="7237">
                  <c:v>118.1</c:v>
                </c:pt>
                <c:pt idx="7238">
                  <c:v>117.9</c:v>
                </c:pt>
                <c:pt idx="7239">
                  <c:v>117.7</c:v>
                </c:pt>
                <c:pt idx="7240">
                  <c:v>117.6</c:v>
                </c:pt>
                <c:pt idx="7241">
                  <c:v>117.4</c:v>
                </c:pt>
                <c:pt idx="7242">
                  <c:v>117.2</c:v>
                </c:pt>
                <c:pt idx="7243">
                  <c:v>117.1</c:v>
                </c:pt>
                <c:pt idx="7244">
                  <c:v>117</c:v>
                </c:pt>
                <c:pt idx="7245">
                  <c:v>117</c:v>
                </c:pt>
                <c:pt idx="7246">
                  <c:v>116.9</c:v>
                </c:pt>
                <c:pt idx="7247">
                  <c:v>117</c:v>
                </c:pt>
                <c:pt idx="7248">
                  <c:v>117.1</c:v>
                </c:pt>
                <c:pt idx="7249">
                  <c:v>117.2</c:v>
                </c:pt>
                <c:pt idx="7250">
                  <c:v>117.2</c:v>
                </c:pt>
                <c:pt idx="7251">
                  <c:v>117.3</c:v>
                </c:pt>
                <c:pt idx="7252">
                  <c:v>117.5</c:v>
                </c:pt>
                <c:pt idx="7253">
                  <c:v>117.7</c:v>
                </c:pt>
                <c:pt idx="7254">
                  <c:v>117.8</c:v>
                </c:pt>
                <c:pt idx="7255">
                  <c:v>118</c:v>
                </c:pt>
                <c:pt idx="7256">
                  <c:v>118.2</c:v>
                </c:pt>
                <c:pt idx="7257">
                  <c:v>118.4</c:v>
                </c:pt>
                <c:pt idx="7258">
                  <c:v>118.5</c:v>
                </c:pt>
                <c:pt idx="7259">
                  <c:v>118.7</c:v>
                </c:pt>
                <c:pt idx="7260">
                  <c:v>118.9</c:v>
                </c:pt>
                <c:pt idx="7261">
                  <c:v>119.1</c:v>
                </c:pt>
                <c:pt idx="7262">
                  <c:v>119.3</c:v>
                </c:pt>
                <c:pt idx="7263">
                  <c:v>119.4</c:v>
                </c:pt>
                <c:pt idx="7264">
                  <c:v>119.4</c:v>
                </c:pt>
                <c:pt idx="7265">
                  <c:v>119.4</c:v>
                </c:pt>
                <c:pt idx="7266">
                  <c:v>119.4</c:v>
                </c:pt>
                <c:pt idx="7267">
                  <c:v>119.4</c:v>
                </c:pt>
                <c:pt idx="7268">
                  <c:v>119.4</c:v>
                </c:pt>
                <c:pt idx="7269">
                  <c:v>119.3</c:v>
                </c:pt>
                <c:pt idx="7270">
                  <c:v>119.1</c:v>
                </c:pt>
                <c:pt idx="7271">
                  <c:v>118.9</c:v>
                </c:pt>
                <c:pt idx="7272">
                  <c:v>118.7</c:v>
                </c:pt>
                <c:pt idx="7273">
                  <c:v>118.6</c:v>
                </c:pt>
                <c:pt idx="7274">
                  <c:v>118.5</c:v>
                </c:pt>
                <c:pt idx="7275">
                  <c:v>118.5</c:v>
                </c:pt>
                <c:pt idx="7276">
                  <c:v>118.3</c:v>
                </c:pt>
                <c:pt idx="7277">
                  <c:v>118.2</c:v>
                </c:pt>
                <c:pt idx="7278">
                  <c:v>118</c:v>
                </c:pt>
                <c:pt idx="7279">
                  <c:v>117.7</c:v>
                </c:pt>
                <c:pt idx="7280">
                  <c:v>117.5</c:v>
                </c:pt>
                <c:pt idx="7281">
                  <c:v>117.3</c:v>
                </c:pt>
                <c:pt idx="7282">
                  <c:v>117.1</c:v>
                </c:pt>
                <c:pt idx="7283">
                  <c:v>117</c:v>
                </c:pt>
                <c:pt idx="7284">
                  <c:v>117</c:v>
                </c:pt>
                <c:pt idx="7285">
                  <c:v>117</c:v>
                </c:pt>
                <c:pt idx="7286">
                  <c:v>117</c:v>
                </c:pt>
                <c:pt idx="7287">
                  <c:v>117.2</c:v>
                </c:pt>
                <c:pt idx="7288">
                  <c:v>117.4</c:v>
                </c:pt>
                <c:pt idx="7289">
                  <c:v>117.6</c:v>
                </c:pt>
                <c:pt idx="7290">
                  <c:v>117.8</c:v>
                </c:pt>
                <c:pt idx="7291">
                  <c:v>118.1</c:v>
                </c:pt>
                <c:pt idx="7292">
                  <c:v>118.3</c:v>
                </c:pt>
                <c:pt idx="7293">
                  <c:v>118.4</c:v>
                </c:pt>
                <c:pt idx="7294">
                  <c:v>118.5</c:v>
                </c:pt>
                <c:pt idx="7295">
                  <c:v>118.7</c:v>
                </c:pt>
                <c:pt idx="7296">
                  <c:v>118.8</c:v>
                </c:pt>
                <c:pt idx="7297">
                  <c:v>118.9</c:v>
                </c:pt>
                <c:pt idx="7298">
                  <c:v>119</c:v>
                </c:pt>
                <c:pt idx="7299">
                  <c:v>119.1</c:v>
                </c:pt>
                <c:pt idx="7300">
                  <c:v>119.2</c:v>
                </c:pt>
                <c:pt idx="7301">
                  <c:v>119.4</c:v>
                </c:pt>
                <c:pt idx="7302">
                  <c:v>119.5</c:v>
                </c:pt>
                <c:pt idx="7303">
                  <c:v>119.5</c:v>
                </c:pt>
                <c:pt idx="7304">
                  <c:v>119.5</c:v>
                </c:pt>
                <c:pt idx="7305">
                  <c:v>119.5</c:v>
                </c:pt>
                <c:pt idx="7306">
                  <c:v>119.4</c:v>
                </c:pt>
                <c:pt idx="7307">
                  <c:v>119.4</c:v>
                </c:pt>
                <c:pt idx="7308">
                  <c:v>119.4</c:v>
                </c:pt>
                <c:pt idx="7309">
                  <c:v>119.3</c:v>
                </c:pt>
                <c:pt idx="7310">
                  <c:v>119.2</c:v>
                </c:pt>
                <c:pt idx="7311">
                  <c:v>119</c:v>
                </c:pt>
                <c:pt idx="7312">
                  <c:v>118.8</c:v>
                </c:pt>
                <c:pt idx="7313">
                  <c:v>118.6</c:v>
                </c:pt>
                <c:pt idx="7314">
                  <c:v>118.4</c:v>
                </c:pt>
                <c:pt idx="7315">
                  <c:v>118.2</c:v>
                </c:pt>
                <c:pt idx="7316">
                  <c:v>117.8</c:v>
                </c:pt>
                <c:pt idx="7317">
                  <c:v>117.6</c:v>
                </c:pt>
                <c:pt idx="7318">
                  <c:v>117.5</c:v>
                </c:pt>
                <c:pt idx="7319">
                  <c:v>117.4</c:v>
                </c:pt>
                <c:pt idx="7320">
                  <c:v>117.5</c:v>
                </c:pt>
                <c:pt idx="7321">
                  <c:v>117.5</c:v>
                </c:pt>
                <c:pt idx="7322">
                  <c:v>117.5</c:v>
                </c:pt>
                <c:pt idx="7323">
                  <c:v>117.5</c:v>
                </c:pt>
                <c:pt idx="7324">
                  <c:v>117.5</c:v>
                </c:pt>
                <c:pt idx="7325">
                  <c:v>117.6</c:v>
                </c:pt>
                <c:pt idx="7326">
                  <c:v>117.7</c:v>
                </c:pt>
                <c:pt idx="7327">
                  <c:v>117.8</c:v>
                </c:pt>
                <c:pt idx="7328">
                  <c:v>117.9</c:v>
                </c:pt>
                <c:pt idx="7329">
                  <c:v>118</c:v>
                </c:pt>
                <c:pt idx="7330">
                  <c:v>118.2</c:v>
                </c:pt>
                <c:pt idx="7331">
                  <c:v>118.3</c:v>
                </c:pt>
                <c:pt idx="7332">
                  <c:v>118.5</c:v>
                </c:pt>
                <c:pt idx="7333">
                  <c:v>118.7</c:v>
                </c:pt>
                <c:pt idx="7334">
                  <c:v>118.9</c:v>
                </c:pt>
                <c:pt idx="7335">
                  <c:v>119.1</c:v>
                </c:pt>
                <c:pt idx="7336">
                  <c:v>119.2</c:v>
                </c:pt>
                <c:pt idx="7337">
                  <c:v>119.4</c:v>
                </c:pt>
                <c:pt idx="7338">
                  <c:v>119.5</c:v>
                </c:pt>
                <c:pt idx="7339">
                  <c:v>119.7</c:v>
                </c:pt>
                <c:pt idx="7340">
                  <c:v>119.8</c:v>
                </c:pt>
                <c:pt idx="7341">
                  <c:v>119.8</c:v>
                </c:pt>
                <c:pt idx="7342">
                  <c:v>119.8</c:v>
                </c:pt>
                <c:pt idx="7343">
                  <c:v>119.9</c:v>
                </c:pt>
                <c:pt idx="7344">
                  <c:v>119.9</c:v>
                </c:pt>
                <c:pt idx="7345">
                  <c:v>119.8</c:v>
                </c:pt>
                <c:pt idx="7346">
                  <c:v>119.6</c:v>
                </c:pt>
                <c:pt idx="7347">
                  <c:v>119.4</c:v>
                </c:pt>
                <c:pt idx="7348">
                  <c:v>119.3</c:v>
                </c:pt>
                <c:pt idx="7349">
                  <c:v>119.1</c:v>
                </c:pt>
                <c:pt idx="7350">
                  <c:v>118.9</c:v>
                </c:pt>
                <c:pt idx="7351">
                  <c:v>118.7</c:v>
                </c:pt>
                <c:pt idx="7352">
                  <c:v>118.4</c:v>
                </c:pt>
                <c:pt idx="7353">
                  <c:v>118.2</c:v>
                </c:pt>
                <c:pt idx="7354">
                  <c:v>118.1</c:v>
                </c:pt>
                <c:pt idx="7355">
                  <c:v>118</c:v>
                </c:pt>
                <c:pt idx="7356">
                  <c:v>117.9</c:v>
                </c:pt>
                <c:pt idx="7357">
                  <c:v>117.7</c:v>
                </c:pt>
                <c:pt idx="7358">
                  <c:v>117.6</c:v>
                </c:pt>
                <c:pt idx="7359">
                  <c:v>117.5</c:v>
                </c:pt>
                <c:pt idx="7360">
                  <c:v>117.6</c:v>
                </c:pt>
                <c:pt idx="7361">
                  <c:v>117.6</c:v>
                </c:pt>
                <c:pt idx="7362">
                  <c:v>117.6</c:v>
                </c:pt>
                <c:pt idx="7363">
                  <c:v>117.7</c:v>
                </c:pt>
                <c:pt idx="7364">
                  <c:v>117.9</c:v>
                </c:pt>
                <c:pt idx="7365">
                  <c:v>117.9</c:v>
                </c:pt>
                <c:pt idx="7366">
                  <c:v>118.1</c:v>
                </c:pt>
                <c:pt idx="7367">
                  <c:v>118.2</c:v>
                </c:pt>
                <c:pt idx="7368">
                  <c:v>118.3</c:v>
                </c:pt>
                <c:pt idx="7369">
                  <c:v>118.6</c:v>
                </c:pt>
                <c:pt idx="7370">
                  <c:v>118.8</c:v>
                </c:pt>
                <c:pt idx="7371">
                  <c:v>119</c:v>
                </c:pt>
                <c:pt idx="7372">
                  <c:v>119.2</c:v>
                </c:pt>
                <c:pt idx="7373">
                  <c:v>119.4</c:v>
                </c:pt>
                <c:pt idx="7374">
                  <c:v>119.6</c:v>
                </c:pt>
                <c:pt idx="7375">
                  <c:v>119.7</c:v>
                </c:pt>
                <c:pt idx="7376">
                  <c:v>119.8</c:v>
                </c:pt>
                <c:pt idx="7377">
                  <c:v>119.9</c:v>
                </c:pt>
                <c:pt idx="7378">
                  <c:v>120</c:v>
                </c:pt>
                <c:pt idx="7379">
                  <c:v>120</c:v>
                </c:pt>
                <c:pt idx="7380">
                  <c:v>120</c:v>
                </c:pt>
                <c:pt idx="7381">
                  <c:v>120</c:v>
                </c:pt>
                <c:pt idx="7382">
                  <c:v>119.9</c:v>
                </c:pt>
                <c:pt idx="7383">
                  <c:v>119.8</c:v>
                </c:pt>
                <c:pt idx="7384">
                  <c:v>119.6</c:v>
                </c:pt>
                <c:pt idx="7385">
                  <c:v>119.5</c:v>
                </c:pt>
                <c:pt idx="7386">
                  <c:v>119.3</c:v>
                </c:pt>
                <c:pt idx="7387">
                  <c:v>119.2</c:v>
                </c:pt>
                <c:pt idx="7388">
                  <c:v>119</c:v>
                </c:pt>
                <c:pt idx="7389">
                  <c:v>118.9</c:v>
                </c:pt>
                <c:pt idx="7390">
                  <c:v>118.8</c:v>
                </c:pt>
                <c:pt idx="7391">
                  <c:v>118.7</c:v>
                </c:pt>
                <c:pt idx="7392">
                  <c:v>118.5</c:v>
                </c:pt>
                <c:pt idx="7393">
                  <c:v>118.3</c:v>
                </c:pt>
                <c:pt idx="7394">
                  <c:v>118.2</c:v>
                </c:pt>
                <c:pt idx="7395">
                  <c:v>118.1</c:v>
                </c:pt>
                <c:pt idx="7396">
                  <c:v>117.9</c:v>
                </c:pt>
                <c:pt idx="7397">
                  <c:v>117.8</c:v>
                </c:pt>
                <c:pt idx="7398">
                  <c:v>117.8</c:v>
                </c:pt>
                <c:pt idx="7399">
                  <c:v>117.7</c:v>
                </c:pt>
                <c:pt idx="7400">
                  <c:v>117.8</c:v>
                </c:pt>
                <c:pt idx="7401">
                  <c:v>117.9</c:v>
                </c:pt>
                <c:pt idx="7402">
                  <c:v>118</c:v>
                </c:pt>
                <c:pt idx="7403">
                  <c:v>118.1</c:v>
                </c:pt>
                <c:pt idx="7404">
                  <c:v>118.3</c:v>
                </c:pt>
                <c:pt idx="7405">
                  <c:v>118.4</c:v>
                </c:pt>
                <c:pt idx="7406">
                  <c:v>118.6</c:v>
                </c:pt>
                <c:pt idx="7407">
                  <c:v>118.9</c:v>
                </c:pt>
                <c:pt idx="7408">
                  <c:v>119.1</c:v>
                </c:pt>
                <c:pt idx="7409">
                  <c:v>119.3</c:v>
                </c:pt>
                <c:pt idx="7410">
                  <c:v>119.5</c:v>
                </c:pt>
                <c:pt idx="7411">
                  <c:v>119.6</c:v>
                </c:pt>
                <c:pt idx="7412">
                  <c:v>119.7</c:v>
                </c:pt>
                <c:pt idx="7413">
                  <c:v>119.8</c:v>
                </c:pt>
                <c:pt idx="7414">
                  <c:v>119.9</c:v>
                </c:pt>
                <c:pt idx="7415">
                  <c:v>120</c:v>
                </c:pt>
                <c:pt idx="7416">
                  <c:v>120.1</c:v>
                </c:pt>
                <c:pt idx="7417">
                  <c:v>120.2</c:v>
                </c:pt>
                <c:pt idx="7418">
                  <c:v>120.2</c:v>
                </c:pt>
                <c:pt idx="7419">
                  <c:v>120.2</c:v>
                </c:pt>
                <c:pt idx="7420">
                  <c:v>120.1</c:v>
                </c:pt>
                <c:pt idx="7421">
                  <c:v>120.1</c:v>
                </c:pt>
                <c:pt idx="7422">
                  <c:v>119.9</c:v>
                </c:pt>
                <c:pt idx="7423">
                  <c:v>119.8</c:v>
                </c:pt>
                <c:pt idx="7424">
                  <c:v>119.7</c:v>
                </c:pt>
                <c:pt idx="7425">
                  <c:v>119.5</c:v>
                </c:pt>
                <c:pt idx="7426">
                  <c:v>119.3</c:v>
                </c:pt>
                <c:pt idx="7427">
                  <c:v>119.2</c:v>
                </c:pt>
                <c:pt idx="7428">
                  <c:v>118.9</c:v>
                </c:pt>
                <c:pt idx="7429">
                  <c:v>118.7</c:v>
                </c:pt>
                <c:pt idx="7430">
                  <c:v>118.5</c:v>
                </c:pt>
                <c:pt idx="7431">
                  <c:v>118.3</c:v>
                </c:pt>
                <c:pt idx="7432">
                  <c:v>118.2</c:v>
                </c:pt>
                <c:pt idx="7433">
                  <c:v>118.1</c:v>
                </c:pt>
                <c:pt idx="7434">
                  <c:v>118</c:v>
                </c:pt>
                <c:pt idx="7435">
                  <c:v>118</c:v>
                </c:pt>
                <c:pt idx="7436">
                  <c:v>118</c:v>
                </c:pt>
                <c:pt idx="7437">
                  <c:v>118.1</c:v>
                </c:pt>
                <c:pt idx="7438">
                  <c:v>118.1</c:v>
                </c:pt>
                <c:pt idx="7439">
                  <c:v>118.2</c:v>
                </c:pt>
                <c:pt idx="7440">
                  <c:v>118.3</c:v>
                </c:pt>
                <c:pt idx="7441">
                  <c:v>118.4</c:v>
                </c:pt>
                <c:pt idx="7442">
                  <c:v>118.4</c:v>
                </c:pt>
                <c:pt idx="7443">
                  <c:v>118.5</c:v>
                </c:pt>
                <c:pt idx="7444">
                  <c:v>118.7</c:v>
                </c:pt>
                <c:pt idx="7445">
                  <c:v>118.9</c:v>
                </c:pt>
                <c:pt idx="7446">
                  <c:v>119.2</c:v>
                </c:pt>
                <c:pt idx="7447">
                  <c:v>119.4</c:v>
                </c:pt>
                <c:pt idx="7448">
                  <c:v>119.6</c:v>
                </c:pt>
                <c:pt idx="7449">
                  <c:v>119.8</c:v>
                </c:pt>
                <c:pt idx="7450">
                  <c:v>119.9</c:v>
                </c:pt>
                <c:pt idx="7451">
                  <c:v>120.1</c:v>
                </c:pt>
                <c:pt idx="7452">
                  <c:v>120.2</c:v>
                </c:pt>
                <c:pt idx="7453">
                  <c:v>120.3</c:v>
                </c:pt>
                <c:pt idx="7454">
                  <c:v>120.4</c:v>
                </c:pt>
                <c:pt idx="7455">
                  <c:v>120.5</c:v>
                </c:pt>
                <c:pt idx="7456">
                  <c:v>120.5</c:v>
                </c:pt>
                <c:pt idx="7457">
                  <c:v>120.3</c:v>
                </c:pt>
                <c:pt idx="7458">
                  <c:v>120.2</c:v>
                </c:pt>
                <c:pt idx="7459">
                  <c:v>120.2</c:v>
                </c:pt>
                <c:pt idx="7460">
                  <c:v>120.2</c:v>
                </c:pt>
                <c:pt idx="7461">
                  <c:v>120.1</c:v>
                </c:pt>
                <c:pt idx="7462">
                  <c:v>119.9</c:v>
                </c:pt>
                <c:pt idx="7463">
                  <c:v>119.8</c:v>
                </c:pt>
                <c:pt idx="7464">
                  <c:v>119.6</c:v>
                </c:pt>
                <c:pt idx="7465">
                  <c:v>119.4</c:v>
                </c:pt>
                <c:pt idx="7466">
                  <c:v>119.1</c:v>
                </c:pt>
                <c:pt idx="7467">
                  <c:v>118.8</c:v>
                </c:pt>
                <c:pt idx="7468">
                  <c:v>118.7</c:v>
                </c:pt>
                <c:pt idx="7469">
                  <c:v>118.6</c:v>
                </c:pt>
                <c:pt idx="7470">
                  <c:v>118.4</c:v>
                </c:pt>
                <c:pt idx="7471">
                  <c:v>118.4</c:v>
                </c:pt>
                <c:pt idx="7472">
                  <c:v>118.3</c:v>
                </c:pt>
                <c:pt idx="7473">
                  <c:v>118.2</c:v>
                </c:pt>
                <c:pt idx="7474">
                  <c:v>118.2</c:v>
                </c:pt>
                <c:pt idx="7475">
                  <c:v>118.1</c:v>
                </c:pt>
                <c:pt idx="7476">
                  <c:v>118.2</c:v>
                </c:pt>
                <c:pt idx="7477">
                  <c:v>118.2</c:v>
                </c:pt>
                <c:pt idx="7478">
                  <c:v>118.3</c:v>
                </c:pt>
                <c:pt idx="7479">
                  <c:v>118.5</c:v>
                </c:pt>
                <c:pt idx="7480">
                  <c:v>118.7</c:v>
                </c:pt>
                <c:pt idx="7481">
                  <c:v>118.9</c:v>
                </c:pt>
                <c:pt idx="7482">
                  <c:v>119</c:v>
                </c:pt>
                <c:pt idx="7483">
                  <c:v>119.3</c:v>
                </c:pt>
                <c:pt idx="7484">
                  <c:v>119.5</c:v>
                </c:pt>
                <c:pt idx="7485">
                  <c:v>119.7</c:v>
                </c:pt>
                <c:pt idx="7486">
                  <c:v>119.9</c:v>
                </c:pt>
                <c:pt idx="7487">
                  <c:v>120</c:v>
                </c:pt>
                <c:pt idx="7488">
                  <c:v>120.1</c:v>
                </c:pt>
                <c:pt idx="7489">
                  <c:v>120.3</c:v>
                </c:pt>
                <c:pt idx="7490">
                  <c:v>120.4</c:v>
                </c:pt>
                <c:pt idx="7491">
                  <c:v>120.4</c:v>
                </c:pt>
                <c:pt idx="7492">
                  <c:v>120.5</c:v>
                </c:pt>
                <c:pt idx="7493">
                  <c:v>120.6</c:v>
                </c:pt>
                <c:pt idx="7494">
                  <c:v>120.7</c:v>
                </c:pt>
                <c:pt idx="7495">
                  <c:v>120.7</c:v>
                </c:pt>
                <c:pt idx="7496">
                  <c:v>120.6</c:v>
                </c:pt>
                <c:pt idx="7497">
                  <c:v>120.4</c:v>
                </c:pt>
                <c:pt idx="7498">
                  <c:v>120.3</c:v>
                </c:pt>
                <c:pt idx="7499">
                  <c:v>120.1</c:v>
                </c:pt>
                <c:pt idx="7500">
                  <c:v>119.9</c:v>
                </c:pt>
                <c:pt idx="7501">
                  <c:v>119.6</c:v>
                </c:pt>
                <c:pt idx="7502">
                  <c:v>119.5</c:v>
                </c:pt>
                <c:pt idx="7503">
                  <c:v>119.5</c:v>
                </c:pt>
                <c:pt idx="7504">
                  <c:v>119.4</c:v>
                </c:pt>
                <c:pt idx="7505">
                  <c:v>119.3</c:v>
                </c:pt>
                <c:pt idx="7506">
                  <c:v>119.1</c:v>
                </c:pt>
                <c:pt idx="7507">
                  <c:v>119</c:v>
                </c:pt>
                <c:pt idx="7508">
                  <c:v>118.8</c:v>
                </c:pt>
                <c:pt idx="7509">
                  <c:v>118.6</c:v>
                </c:pt>
                <c:pt idx="7510">
                  <c:v>118.4</c:v>
                </c:pt>
                <c:pt idx="7511">
                  <c:v>118.3</c:v>
                </c:pt>
                <c:pt idx="7512">
                  <c:v>118.2</c:v>
                </c:pt>
                <c:pt idx="7513">
                  <c:v>118.2</c:v>
                </c:pt>
                <c:pt idx="7514">
                  <c:v>118.2</c:v>
                </c:pt>
                <c:pt idx="7515">
                  <c:v>118.3</c:v>
                </c:pt>
                <c:pt idx="7516">
                  <c:v>118.5</c:v>
                </c:pt>
                <c:pt idx="7517">
                  <c:v>118.7</c:v>
                </c:pt>
                <c:pt idx="7518">
                  <c:v>119</c:v>
                </c:pt>
                <c:pt idx="7519">
                  <c:v>119.2</c:v>
                </c:pt>
                <c:pt idx="7520">
                  <c:v>119.5</c:v>
                </c:pt>
                <c:pt idx="7521">
                  <c:v>119.6</c:v>
                </c:pt>
                <c:pt idx="7522">
                  <c:v>119.7</c:v>
                </c:pt>
                <c:pt idx="7523">
                  <c:v>119.8</c:v>
                </c:pt>
                <c:pt idx="7524">
                  <c:v>119.9</c:v>
                </c:pt>
                <c:pt idx="7525">
                  <c:v>120</c:v>
                </c:pt>
                <c:pt idx="7526">
                  <c:v>120.2</c:v>
                </c:pt>
                <c:pt idx="7527">
                  <c:v>120.4</c:v>
                </c:pt>
                <c:pt idx="7528">
                  <c:v>120.5</c:v>
                </c:pt>
                <c:pt idx="7529">
                  <c:v>120.7</c:v>
                </c:pt>
                <c:pt idx="7530">
                  <c:v>120.9</c:v>
                </c:pt>
                <c:pt idx="7531">
                  <c:v>120.9</c:v>
                </c:pt>
                <c:pt idx="7532">
                  <c:v>121</c:v>
                </c:pt>
                <c:pt idx="7533">
                  <c:v>120.9</c:v>
                </c:pt>
                <c:pt idx="7534">
                  <c:v>120.8</c:v>
                </c:pt>
                <c:pt idx="7535">
                  <c:v>120.7</c:v>
                </c:pt>
                <c:pt idx="7536">
                  <c:v>120.5</c:v>
                </c:pt>
                <c:pt idx="7537">
                  <c:v>120.3</c:v>
                </c:pt>
                <c:pt idx="7538">
                  <c:v>120.2</c:v>
                </c:pt>
                <c:pt idx="7539">
                  <c:v>120</c:v>
                </c:pt>
                <c:pt idx="7540">
                  <c:v>119.8</c:v>
                </c:pt>
                <c:pt idx="7541">
                  <c:v>119.7</c:v>
                </c:pt>
                <c:pt idx="7542">
                  <c:v>119.5</c:v>
                </c:pt>
                <c:pt idx="7543">
                  <c:v>119.3</c:v>
                </c:pt>
                <c:pt idx="7544">
                  <c:v>119.2</c:v>
                </c:pt>
                <c:pt idx="7545">
                  <c:v>118.9</c:v>
                </c:pt>
                <c:pt idx="7546">
                  <c:v>118.7</c:v>
                </c:pt>
                <c:pt idx="7547">
                  <c:v>118.5</c:v>
                </c:pt>
                <c:pt idx="7548">
                  <c:v>118.4</c:v>
                </c:pt>
                <c:pt idx="7549">
                  <c:v>118.4</c:v>
                </c:pt>
                <c:pt idx="7550">
                  <c:v>118.5</c:v>
                </c:pt>
                <c:pt idx="7551">
                  <c:v>118.5</c:v>
                </c:pt>
                <c:pt idx="7552">
                  <c:v>118.6</c:v>
                </c:pt>
                <c:pt idx="7553">
                  <c:v>118.9</c:v>
                </c:pt>
                <c:pt idx="7554">
                  <c:v>119.1</c:v>
                </c:pt>
                <c:pt idx="7555">
                  <c:v>119.2</c:v>
                </c:pt>
                <c:pt idx="7556">
                  <c:v>119.4</c:v>
                </c:pt>
                <c:pt idx="7557">
                  <c:v>119.5</c:v>
                </c:pt>
                <c:pt idx="7558">
                  <c:v>119.6</c:v>
                </c:pt>
                <c:pt idx="7559">
                  <c:v>119.6</c:v>
                </c:pt>
                <c:pt idx="7560">
                  <c:v>119.7</c:v>
                </c:pt>
                <c:pt idx="7561">
                  <c:v>119.7</c:v>
                </c:pt>
                <c:pt idx="7562">
                  <c:v>119.8</c:v>
                </c:pt>
                <c:pt idx="7563">
                  <c:v>119.9</c:v>
                </c:pt>
                <c:pt idx="7564">
                  <c:v>120.2</c:v>
                </c:pt>
                <c:pt idx="7565">
                  <c:v>120.5</c:v>
                </c:pt>
                <c:pt idx="7566">
                  <c:v>120.8</c:v>
                </c:pt>
                <c:pt idx="7567">
                  <c:v>121.1</c:v>
                </c:pt>
                <c:pt idx="7568">
                  <c:v>121.2</c:v>
                </c:pt>
                <c:pt idx="7569">
                  <c:v>121.3</c:v>
                </c:pt>
                <c:pt idx="7570">
                  <c:v>121.3</c:v>
                </c:pt>
                <c:pt idx="7571">
                  <c:v>121.3</c:v>
                </c:pt>
                <c:pt idx="7572">
                  <c:v>121.1</c:v>
                </c:pt>
                <c:pt idx="7573">
                  <c:v>121</c:v>
                </c:pt>
                <c:pt idx="7574">
                  <c:v>120.7</c:v>
                </c:pt>
                <c:pt idx="7575">
                  <c:v>120.6</c:v>
                </c:pt>
                <c:pt idx="7576">
                  <c:v>120.3</c:v>
                </c:pt>
                <c:pt idx="7577">
                  <c:v>120.1</c:v>
                </c:pt>
                <c:pt idx="7578">
                  <c:v>120</c:v>
                </c:pt>
                <c:pt idx="7579">
                  <c:v>119.8</c:v>
                </c:pt>
                <c:pt idx="7580">
                  <c:v>119.6</c:v>
                </c:pt>
                <c:pt idx="7581">
                  <c:v>119.4</c:v>
                </c:pt>
                <c:pt idx="7582">
                  <c:v>119.3</c:v>
                </c:pt>
                <c:pt idx="7583">
                  <c:v>119.1</c:v>
                </c:pt>
                <c:pt idx="7584">
                  <c:v>119.1</c:v>
                </c:pt>
                <c:pt idx="7585">
                  <c:v>119</c:v>
                </c:pt>
                <c:pt idx="7586">
                  <c:v>119</c:v>
                </c:pt>
                <c:pt idx="7587">
                  <c:v>118.9</c:v>
                </c:pt>
                <c:pt idx="7588">
                  <c:v>118.9</c:v>
                </c:pt>
                <c:pt idx="7589">
                  <c:v>118.9</c:v>
                </c:pt>
                <c:pt idx="7590">
                  <c:v>118.9</c:v>
                </c:pt>
                <c:pt idx="7591">
                  <c:v>118.9</c:v>
                </c:pt>
                <c:pt idx="7592">
                  <c:v>118.8</c:v>
                </c:pt>
                <c:pt idx="7593">
                  <c:v>118.9</c:v>
                </c:pt>
                <c:pt idx="7594">
                  <c:v>119.1</c:v>
                </c:pt>
                <c:pt idx="7595">
                  <c:v>119.3</c:v>
                </c:pt>
                <c:pt idx="7596">
                  <c:v>119.6</c:v>
                </c:pt>
                <c:pt idx="7597">
                  <c:v>119.8</c:v>
                </c:pt>
                <c:pt idx="7598">
                  <c:v>120.1</c:v>
                </c:pt>
                <c:pt idx="7599">
                  <c:v>120.3</c:v>
                </c:pt>
                <c:pt idx="7600">
                  <c:v>120.5</c:v>
                </c:pt>
                <c:pt idx="7601">
                  <c:v>120.7</c:v>
                </c:pt>
                <c:pt idx="7602">
                  <c:v>120.9</c:v>
                </c:pt>
                <c:pt idx="7603">
                  <c:v>121</c:v>
                </c:pt>
                <c:pt idx="7604">
                  <c:v>121.2</c:v>
                </c:pt>
                <c:pt idx="7605">
                  <c:v>121.3</c:v>
                </c:pt>
                <c:pt idx="7606">
                  <c:v>121.3</c:v>
                </c:pt>
                <c:pt idx="7607">
                  <c:v>121.2</c:v>
                </c:pt>
                <c:pt idx="7608">
                  <c:v>121.2</c:v>
                </c:pt>
                <c:pt idx="7609">
                  <c:v>121.1</c:v>
                </c:pt>
                <c:pt idx="7610">
                  <c:v>121</c:v>
                </c:pt>
                <c:pt idx="7611">
                  <c:v>120.9</c:v>
                </c:pt>
                <c:pt idx="7612">
                  <c:v>120.9</c:v>
                </c:pt>
                <c:pt idx="7613">
                  <c:v>120.7</c:v>
                </c:pt>
                <c:pt idx="7614">
                  <c:v>120.6</c:v>
                </c:pt>
                <c:pt idx="7615">
                  <c:v>120.5</c:v>
                </c:pt>
                <c:pt idx="7616">
                  <c:v>120.3</c:v>
                </c:pt>
                <c:pt idx="7617">
                  <c:v>120.1</c:v>
                </c:pt>
                <c:pt idx="7618">
                  <c:v>119.9</c:v>
                </c:pt>
                <c:pt idx="7619">
                  <c:v>119.8</c:v>
                </c:pt>
                <c:pt idx="7620">
                  <c:v>119.6</c:v>
                </c:pt>
                <c:pt idx="7621">
                  <c:v>119.4</c:v>
                </c:pt>
                <c:pt idx="7622">
                  <c:v>119.2</c:v>
                </c:pt>
                <c:pt idx="7623">
                  <c:v>119.1</c:v>
                </c:pt>
                <c:pt idx="7624">
                  <c:v>119</c:v>
                </c:pt>
                <c:pt idx="7625">
                  <c:v>119</c:v>
                </c:pt>
                <c:pt idx="7626">
                  <c:v>119</c:v>
                </c:pt>
                <c:pt idx="7627">
                  <c:v>119.1</c:v>
                </c:pt>
                <c:pt idx="7628">
                  <c:v>119</c:v>
                </c:pt>
                <c:pt idx="7629">
                  <c:v>119.1</c:v>
                </c:pt>
                <c:pt idx="7630">
                  <c:v>119.2</c:v>
                </c:pt>
                <c:pt idx="7631">
                  <c:v>119.3</c:v>
                </c:pt>
                <c:pt idx="7632">
                  <c:v>119.3</c:v>
                </c:pt>
                <c:pt idx="7633">
                  <c:v>119.5</c:v>
                </c:pt>
                <c:pt idx="7634">
                  <c:v>119.7</c:v>
                </c:pt>
                <c:pt idx="7635">
                  <c:v>119.9</c:v>
                </c:pt>
                <c:pt idx="7636">
                  <c:v>120.2</c:v>
                </c:pt>
                <c:pt idx="7637">
                  <c:v>120.5</c:v>
                </c:pt>
                <c:pt idx="7638">
                  <c:v>120.7</c:v>
                </c:pt>
                <c:pt idx="7639">
                  <c:v>120.9</c:v>
                </c:pt>
                <c:pt idx="7640">
                  <c:v>121.1</c:v>
                </c:pt>
                <c:pt idx="7641">
                  <c:v>121.3</c:v>
                </c:pt>
                <c:pt idx="7642">
                  <c:v>121.4</c:v>
                </c:pt>
                <c:pt idx="7643">
                  <c:v>121.5</c:v>
                </c:pt>
                <c:pt idx="7644">
                  <c:v>121.5</c:v>
                </c:pt>
                <c:pt idx="7645">
                  <c:v>121.5</c:v>
                </c:pt>
                <c:pt idx="7646">
                  <c:v>121.4</c:v>
                </c:pt>
                <c:pt idx="7647">
                  <c:v>121.4</c:v>
                </c:pt>
                <c:pt idx="7648">
                  <c:v>121.3</c:v>
                </c:pt>
                <c:pt idx="7649">
                  <c:v>121.2</c:v>
                </c:pt>
                <c:pt idx="7650">
                  <c:v>121.1</c:v>
                </c:pt>
                <c:pt idx="7651">
                  <c:v>120.9</c:v>
                </c:pt>
                <c:pt idx="7652">
                  <c:v>120.7</c:v>
                </c:pt>
                <c:pt idx="7653">
                  <c:v>120.5</c:v>
                </c:pt>
                <c:pt idx="7654">
                  <c:v>120.4</c:v>
                </c:pt>
                <c:pt idx="7655">
                  <c:v>120.2</c:v>
                </c:pt>
                <c:pt idx="7656">
                  <c:v>120.1</c:v>
                </c:pt>
                <c:pt idx="7657">
                  <c:v>120</c:v>
                </c:pt>
                <c:pt idx="7658">
                  <c:v>119.9</c:v>
                </c:pt>
                <c:pt idx="7659">
                  <c:v>119.8</c:v>
                </c:pt>
                <c:pt idx="7660">
                  <c:v>119.6</c:v>
                </c:pt>
                <c:pt idx="7661">
                  <c:v>119.4</c:v>
                </c:pt>
                <c:pt idx="7662">
                  <c:v>119.2</c:v>
                </c:pt>
                <c:pt idx="7663">
                  <c:v>119.1</c:v>
                </c:pt>
                <c:pt idx="7664">
                  <c:v>119.1</c:v>
                </c:pt>
                <c:pt idx="7665">
                  <c:v>119.1</c:v>
                </c:pt>
                <c:pt idx="7666">
                  <c:v>119.2</c:v>
                </c:pt>
                <c:pt idx="7667">
                  <c:v>119.2</c:v>
                </c:pt>
                <c:pt idx="7668">
                  <c:v>119.4</c:v>
                </c:pt>
                <c:pt idx="7669">
                  <c:v>119.6</c:v>
                </c:pt>
                <c:pt idx="7670">
                  <c:v>119.8</c:v>
                </c:pt>
                <c:pt idx="7671">
                  <c:v>119.9</c:v>
                </c:pt>
                <c:pt idx="7672">
                  <c:v>120.1</c:v>
                </c:pt>
                <c:pt idx="7673">
                  <c:v>120.3</c:v>
                </c:pt>
                <c:pt idx="7674">
                  <c:v>120.5</c:v>
                </c:pt>
                <c:pt idx="7675">
                  <c:v>120.6</c:v>
                </c:pt>
                <c:pt idx="7676">
                  <c:v>120.8</c:v>
                </c:pt>
                <c:pt idx="7677">
                  <c:v>120.9</c:v>
                </c:pt>
                <c:pt idx="7678">
                  <c:v>121.1</c:v>
                </c:pt>
                <c:pt idx="7679">
                  <c:v>121.2</c:v>
                </c:pt>
                <c:pt idx="7680">
                  <c:v>121.3</c:v>
                </c:pt>
                <c:pt idx="7681">
                  <c:v>121.6</c:v>
                </c:pt>
                <c:pt idx="7682">
                  <c:v>121.7</c:v>
                </c:pt>
                <c:pt idx="7683">
                  <c:v>121.8</c:v>
                </c:pt>
                <c:pt idx="7684">
                  <c:v>121.8</c:v>
                </c:pt>
                <c:pt idx="7685">
                  <c:v>121.7</c:v>
                </c:pt>
                <c:pt idx="7686">
                  <c:v>121.6</c:v>
                </c:pt>
                <c:pt idx="7687">
                  <c:v>121.5</c:v>
                </c:pt>
                <c:pt idx="7688">
                  <c:v>121.4</c:v>
                </c:pt>
                <c:pt idx="7689">
                  <c:v>121.2</c:v>
                </c:pt>
                <c:pt idx="7690">
                  <c:v>120.9</c:v>
                </c:pt>
                <c:pt idx="7691">
                  <c:v>120.7</c:v>
                </c:pt>
                <c:pt idx="7692">
                  <c:v>120.6</c:v>
                </c:pt>
                <c:pt idx="7693">
                  <c:v>120.4</c:v>
                </c:pt>
                <c:pt idx="7694">
                  <c:v>120.2</c:v>
                </c:pt>
                <c:pt idx="7695">
                  <c:v>120</c:v>
                </c:pt>
                <c:pt idx="7696">
                  <c:v>119.9</c:v>
                </c:pt>
                <c:pt idx="7697">
                  <c:v>119.8</c:v>
                </c:pt>
                <c:pt idx="7698">
                  <c:v>119.7</c:v>
                </c:pt>
                <c:pt idx="7699">
                  <c:v>119.7</c:v>
                </c:pt>
                <c:pt idx="7700">
                  <c:v>119.6</c:v>
                </c:pt>
                <c:pt idx="7701">
                  <c:v>119.5</c:v>
                </c:pt>
                <c:pt idx="7702">
                  <c:v>119.4</c:v>
                </c:pt>
                <c:pt idx="7703">
                  <c:v>119.4</c:v>
                </c:pt>
                <c:pt idx="7704">
                  <c:v>119.4</c:v>
                </c:pt>
                <c:pt idx="7705">
                  <c:v>119.5</c:v>
                </c:pt>
                <c:pt idx="7706">
                  <c:v>119.5</c:v>
                </c:pt>
                <c:pt idx="7707">
                  <c:v>119.6</c:v>
                </c:pt>
                <c:pt idx="7708">
                  <c:v>119.7</c:v>
                </c:pt>
                <c:pt idx="7709">
                  <c:v>119.9</c:v>
                </c:pt>
                <c:pt idx="7710">
                  <c:v>120.1</c:v>
                </c:pt>
                <c:pt idx="7711">
                  <c:v>120.4</c:v>
                </c:pt>
                <c:pt idx="7712">
                  <c:v>120.6</c:v>
                </c:pt>
                <c:pt idx="7713">
                  <c:v>120.9</c:v>
                </c:pt>
                <c:pt idx="7714">
                  <c:v>121.1</c:v>
                </c:pt>
                <c:pt idx="7715">
                  <c:v>121.4</c:v>
                </c:pt>
                <c:pt idx="7716">
                  <c:v>121.5</c:v>
                </c:pt>
                <c:pt idx="7717">
                  <c:v>121.6</c:v>
                </c:pt>
                <c:pt idx="7718">
                  <c:v>121.7</c:v>
                </c:pt>
                <c:pt idx="7719">
                  <c:v>121.7</c:v>
                </c:pt>
                <c:pt idx="7720">
                  <c:v>121.7</c:v>
                </c:pt>
                <c:pt idx="7721">
                  <c:v>121.8</c:v>
                </c:pt>
                <c:pt idx="7722">
                  <c:v>121.8</c:v>
                </c:pt>
                <c:pt idx="7723">
                  <c:v>121.8</c:v>
                </c:pt>
                <c:pt idx="7724">
                  <c:v>121.7</c:v>
                </c:pt>
                <c:pt idx="7725">
                  <c:v>121.7</c:v>
                </c:pt>
                <c:pt idx="7726">
                  <c:v>121.5</c:v>
                </c:pt>
                <c:pt idx="7727">
                  <c:v>121.4</c:v>
                </c:pt>
                <c:pt idx="7728">
                  <c:v>121.3</c:v>
                </c:pt>
                <c:pt idx="7729">
                  <c:v>121.1</c:v>
                </c:pt>
                <c:pt idx="7730">
                  <c:v>121</c:v>
                </c:pt>
                <c:pt idx="7731">
                  <c:v>120.8</c:v>
                </c:pt>
                <c:pt idx="7732">
                  <c:v>120.5</c:v>
                </c:pt>
                <c:pt idx="7733">
                  <c:v>120.2</c:v>
                </c:pt>
                <c:pt idx="7734">
                  <c:v>120</c:v>
                </c:pt>
                <c:pt idx="7735">
                  <c:v>119.8</c:v>
                </c:pt>
                <c:pt idx="7736">
                  <c:v>119.8</c:v>
                </c:pt>
                <c:pt idx="7737">
                  <c:v>119.7</c:v>
                </c:pt>
                <c:pt idx="7738">
                  <c:v>119.7</c:v>
                </c:pt>
                <c:pt idx="7739">
                  <c:v>119.6</c:v>
                </c:pt>
                <c:pt idx="7740">
                  <c:v>119.6</c:v>
                </c:pt>
                <c:pt idx="7741">
                  <c:v>119.6</c:v>
                </c:pt>
                <c:pt idx="7742">
                  <c:v>119.7</c:v>
                </c:pt>
                <c:pt idx="7743">
                  <c:v>119.8</c:v>
                </c:pt>
                <c:pt idx="7744">
                  <c:v>119.8</c:v>
                </c:pt>
                <c:pt idx="7745">
                  <c:v>119.9</c:v>
                </c:pt>
                <c:pt idx="7746">
                  <c:v>120</c:v>
                </c:pt>
                <c:pt idx="7747">
                  <c:v>120.2</c:v>
                </c:pt>
                <c:pt idx="7748">
                  <c:v>120.4</c:v>
                </c:pt>
                <c:pt idx="7749">
                  <c:v>120.6</c:v>
                </c:pt>
                <c:pt idx="7750">
                  <c:v>120.8</c:v>
                </c:pt>
                <c:pt idx="7751">
                  <c:v>121</c:v>
                </c:pt>
                <c:pt idx="7752">
                  <c:v>121.3</c:v>
                </c:pt>
                <c:pt idx="7753">
                  <c:v>121.5</c:v>
                </c:pt>
                <c:pt idx="7754">
                  <c:v>121.6</c:v>
                </c:pt>
                <c:pt idx="7755">
                  <c:v>121.8</c:v>
                </c:pt>
                <c:pt idx="7756">
                  <c:v>121.9</c:v>
                </c:pt>
                <c:pt idx="7757">
                  <c:v>122</c:v>
                </c:pt>
                <c:pt idx="7758">
                  <c:v>122</c:v>
                </c:pt>
                <c:pt idx="7759">
                  <c:v>122</c:v>
                </c:pt>
                <c:pt idx="7760">
                  <c:v>122</c:v>
                </c:pt>
                <c:pt idx="7761">
                  <c:v>121.9</c:v>
                </c:pt>
                <c:pt idx="7762">
                  <c:v>121.9</c:v>
                </c:pt>
                <c:pt idx="7763">
                  <c:v>121.9</c:v>
                </c:pt>
                <c:pt idx="7764">
                  <c:v>121.7</c:v>
                </c:pt>
                <c:pt idx="7765">
                  <c:v>121.6</c:v>
                </c:pt>
                <c:pt idx="7766">
                  <c:v>121.4</c:v>
                </c:pt>
                <c:pt idx="7767">
                  <c:v>121.3</c:v>
                </c:pt>
                <c:pt idx="7768">
                  <c:v>121.2</c:v>
                </c:pt>
                <c:pt idx="7769">
                  <c:v>120.9</c:v>
                </c:pt>
                <c:pt idx="7770">
                  <c:v>120.7</c:v>
                </c:pt>
                <c:pt idx="7771">
                  <c:v>120.5</c:v>
                </c:pt>
                <c:pt idx="7772">
                  <c:v>120.3</c:v>
                </c:pt>
                <c:pt idx="7773">
                  <c:v>120.1</c:v>
                </c:pt>
                <c:pt idx="7774">
                  <c:v>120</c:v>
                </c:pt>
                <c:pt idx="7775">
                  <c:v>119.9</c:v>
                </c:pt>
                <c:pt idx="7776">
                  <c:v>119.8</c:v>
                </c:pt>
                <c:pt idx="7777">
                  <c:v>119.8</c:v>
                </c:pt>
                <c:pt idx="7778">
                  <c:v>119.8</c:v>
                </c:pt>
                <c:pt idx="7779">
                  <c:v>119.8</c:v>
                </c:pt>
                <c:pt idx="7780">
                  <c:v>119.9</c:v>
                </c:pt>
                <c:pt idx="7781">
                  <c:v>120</c:v>
                </c:pt>
                <c:pt idx="7782">
                  <c:v>120</c:v>
                </c:pt>
                <c:pt idx="7783">
                  <c:v>120.1</c:v>
                </c:pt>
                <c:pt idx="7784">
                  <c:v>120.3</c:v>
                </c:pt>
                <c:pt idx="7785">
                  <c:v>120.5</c:v>
                </c:pt>
                <c:pt idx="7786">
                  <c:v>120.6</c:v>
                </c:pt>
                <c:pt idx="7787">
                  <c:v>120.6</c:v>
                </c:pt>
                <c:pt idx="7788">
                  <c:v>120.8</c:v>
                </c:pt>
                <c:pt idx="7789">
                  <c:v>120.9</c:v>
                </c:pt>
                <c:pt idx="7790">
                  <c:v>121</c:v>
                </c:pt>
                <c:pt idx="7791">
                  <c:v>121.3</c:v>
                </c:pt>
                <c:pt idx="7792">
                  <c:v>121.7</c:v>
                </c:pt>
                <c:pt idx="7793">
                  <c:v>122.1</c:v>
                </c:pt>
                <c:pt idx="7794">
                  <c:v>122.2</c:v>
                </c:pt>
                <c:pt idx="7795">
                  <c:v>122.5</c:v>
                </c:pt>
                <c:pt idx="7796">
                  <c:v>122.5</c:v>
                </c:pt>
                <c:pt idx="7797">
                  <c:v>122.5</c:v>
                </c:pt>
                <c:pt idx="7798">
                  <c:v>122.3</c:v>
                </c:pt>
                <c:pt idx="7799">
                  <c:v>122.1</c:v>
                </c:pt>
                <c:pt idx="7800">
                  <c:v>121.9</c:v>
                </c:pt>
                <c:pt idx="7801">
                  <c:v>121.8</c:v>
                </c:pt>
                <c:pt idx="7802">
                  <c:v>121.8</c:v>
                </c:pt>
                <c:pt idx="7803">
                  <c:v>121.7</c:v>
                </c:pt>
                <c:pt idx="7804">
                  <c:v>121.5</c:v>
                </c:pt>
                <c:pt idx="7805">
                  <c:v>121.4</c:v>
                </c:pt>
                <c:pt idx="7806">
                  <c:v>121.3</c:v>
                </c:pt>
                <c:pt idx="7807">
                  <c:v>121.2</c:v>
                </c:pt>
                <c:pt idx="7808">
                  <c:v>121</c:v>
                </c:pt>
                <c:pt idx="7809">
                  <c:v>120.8</c:v>
                </c:pt>
                <c:pt idx="7810">
                  <c:v>120.6</c:v>
                </c:pt>
                <c:pt idx="7811">
                  <c:v>120.5</c:v>
                </c:pt>
                <c:pt idx="7812">
                  <c:v>120.2</c:v>
                </c:pt>
                <c:pt idx="7813">
                  <c:v>120.1</c:v>
                </c:pt>
                <c:pt idx="7814">
                  <c:v>120.1</c:v>
                </c:pt>
                <c:pt idx="7815">
                  <c:v>120</c:v>
                </c:pt>
                <c:pt idx="7816">
                  <c:v>120</c:v>
                </c:pt>
                <c:pt idx="7817">
                  <c:v>120.1</c:v>
                </c:pt>
                <c:pt idx="7818">
                  <c:v>120.1</c:v>
                </c:pt>
                <c:pt idx="7819">
                  <c:v>120.2</c:v>
                </c:pt>
                <c:pt idx="7820">
                  <c:v>120.2</c:v>
                </c:pt>
                <c:pt idx="7821">
                  <c:v>120.3</c:v>
                </c:pt>
                <c:pt idx="7822">
                  <c:v>120.4</c:v>
                </c:pt>
                <c:pt idx="7823">
                  <c:v>120.6</c:v>
                </c:pt>
                <c:pt idx="7824">
                  <c:v>120.8</c:v>
                </c:pt>
                <c:pt idx="7825">
                  <c:v>120.9</c:v>
                </c:pt>
                <c:pt idx="7826">
                  <c:v>121.1</c:v>
                </c:pt>
                <c:pt idx="7827">
                  <c:v>121.4</c:v>
                </c:pt>
                <c:pt idx="7828">
                  <c:v>121.6</c:v>
                </c:pt>
                <c:pt idx="7829">
                  <c:v>121.9</c:v>
                </c:pt>
                <c:pt idx="7830">
                  <c:v>122</c:v>
                </c:pt>
                <c:pt idx="7831">
                  <c:v>122.2</c:v>
                </c:pt>
                <c:pt idx="7832">
                  <c:v>122.3</c:v>
                </c:pt>
                <c:pt idx="7833">
                  <c:v>122.4</c:v>
                </c:pt>
                <c:pt idx="7834">
                  <c:v>122.5</c:v>
                </c:pt>
                <c:pt idx="7835">
                  <c:v>122.4</c:v>
                </c:pt>
                <c:pt idx="7836">
                  <c:v>122.4</c:v>
                </c:pt>
                <c:pt idx="7837">
                  <c:v>122.4</c:v>
                </c:pt>
                <c:pt idx="7838">
                  <c:v>122.3</c:v>
                </c:pt>
                <c:pt idx="7839">
                  <c:v>122.2</c:v>
                </c:pt>
                <c:pt idx="7840">
                  <c:v>122.1</c:v>
                </c:pt>
                <c:pt idx="7841">
                  <c:v>121.9</c:v>
                </c:pt>
                <c:pt idx="7842">
                  <c:v>121.7</c:v>
                </c:pt>
                <c:pt idx="7843">
                  <c:v>121.6</c:v>
                </c:pt>
                <c:pt idx="7844">
                  <c:v>121.5</c:v>
                </c:pt>
                <c:pt idx="7845">
                  <c:v>121.3</c:v>
                </c:pt>
                <c:pt idx="7846">
                  <c:v>121.2</c:v>
                </c:pt>
                <c:pt idx="7847">
                  <c:v>121</c:v>
                </c:pt>
                <c:pt idx="7848">
                  <c:v>120.8</c:v>
                </c:pt>
                <c:pt idx="7849">
                  <c:v>120.7</c:v>
                </c:pt>
                <c:pt idx="7850">
                  <c:v>120.5</c:v>
                </c:pt>
                <c:pt idx="7851">
                  <c:v>120.4</c:v>
                </c:pt>
                <c:pt idx="7852">
                  <c:v>120.2</c:v>
                </c:pt>
                <c:pt idx="7853">
                  <c:v>120.1</c:v>
                </c:pt>
                <c:pt idx="7854">
                  <c:v>120.1</c:v>
                </c:pt>
                <c:pt idx="7855">
                  <c:v>120</c:v>
                </c:pt>
                <c:pt idx="7856">
                  <c:v>120.1</c:v>
                </c:pt>
                <c:pt idx="7857">
                  <c:v>120.2</c:v>
                </c:pt>
                <c:pt idx="7858">
                  <c:v>120.3</c:v>
                </c:pt>
                <c:pt idx="7859">
                  <c:v>120.5</c:v>
                </c:pt>
                <c:pt idx="7860">
                  <c:v>120.7</c:v>
                </c:pt>
                <c:pt idx="7861">
                  <c:v>120.9</c:v>
                </c:pt>
                <c:pt idx="7862">
                  <c:v>121.2</c:v>
                </c:pt>
                <c:pt idx="7863">
                  <c:v>121.3</c:v>
                </c:pt>
                <c:pt idx="7864">
                  <c:v>121.5</c:v>
                </c:pt>
                <c:pt idx="7865">
                  <c:v>121.7</c:v>
                </c:pt>
                <c:pt idx="7866">
                  <c:v>121.8</c:v>
                </c:pt>
                <c:pt idx="7867">
                  <c:v>122</c:v>
                </c:pt>
                <c:pt idx="7868">
                  <c:v>122.2</c:v>
                </c:pt>
                <c:pt idx="7869">
                  <c:v>122.3</c:v>
                </c:pt>
                <c:pt idx="7870">
                  <c:v>122.4</c:v>
                </c:pt>
                <c:pt idx="7871">
                  <c:v>122.5</c:v>
                </c:pt>
                <c:pt idx="7872">
                  <c:v>122.6</c:v>
                </c:pt>
                <c:pt idx="7873">
                  <c:v>122.6</c:v>
                </c:pt>
                <c:pt idx="7874">
                  <c:v>122.6</c:v>
                </c:pt>
                <c:pt idx="7875">
                  <c:v>122.6</c:v>
                </c:pt>
                <c:pt idx="7876">
                  <c:v>122.5</c:v>
                </c:pt>
                <c:pt idx="7877">
                  <c:v>122.5</c:v>
                </c:pt>
                <c:pt idx="7878">
                  <c:v>122.4</c:v>
                </c:pt>
                <c:pt idx="7879">
                  <c:v>122.3</c:v>
                </c:pt>
                <c:pt idx="7880">
                  <c:v>122.1</c:v>
                </c:pt>
                <c:pt idx="7881">
                  <c:v>121.9</c:v>
                </c:pt>
                <c:pt idx="7882">
                  <c:v>121.7</c:v>
                </c:pt>
                <c:pt idx="7883">
                  <c:v>121.5</c:v>
                </c:pt>
                <c:pt idx="7884">
                  <c:v>121.3</c:v>
                </c:pt>
                <c:pt idx="7885">
                  <c:v>121.1</c:v>
                </c:pt>
                <c:pt idx="7886">
                  <c:v>120.9</c:v>
                </c:pt>
                <c:pt idx="7887">
                  <c:v>120.7</c:v>
                </c:pt>
                <c:pt idx="7888">
                  <c:v>120.6</c:v>
                </c:pt>
                <c:pt idx="7889">
                  <c:v>120.4</c:v>
                </c:pt>
                <c:pt idx="7890">
                  <c:v>120.4</c:v>
                </c:pt>
                <c:pt idx="7891">
                  <c:v>120.4</c:v>
                </c:pt>
                <c:pt idx="7892">
                  <c:v>120.4</c:v>
                </c:pt>
                <c:pt idx="7893">
                  <c:v>120.4</c:v>
                </c:pt>
                <c:pt idx="7894">
                  <c:v>120.5</c:v>
                </c:pt>
                <c:pt idx="7895">
                  <c:v>120.6</c:v>
                </c:pt>
                <c:pt idx="7896">
                  <c:v>120.7</c:v>
                </c:pt>
                <c:pt idx="7897">
                  <c:v>120.8</c:v>
                </c:pt>
                <c:pt idx="7898">
                  <c:v>120.9</c:v>
                </c:pt>
                <c:pt idx="7899">
                  <c:v>121</c:v>
                </c:pt>
                <c:pt idx="7900">
                  <c:v>121.2</c:v>
                </c:pt>
                <c:pt idx="7901">
                  <c:v>121.3</c:v>
                </c:pt>
                <c:pt idx="7902">
                  <c:v>121.5</c:v>
                </c:pt>
                <c:pt idx="7903">
                  <c:v>121.7</c:v>
                </c:pt>
                <c:pt idx="7904">
                  <c:v>121.9</c:v>
                </c:pt>
                <c:pt idx="7905">
                  <c:v>122.1</c:v>
                </c:pt>
                <c:pt idx="7906">
                  <c:v>122.4</c:v>
                </c:pt>
                <c:pt idx="7907">
                  <c:v>122.6</c:v>
                </c:pt>
                <c:pt idx="7908">
                  <c:v>122.8</c:v>
                </c:pt>
                <c:pt idx="7909">
                  <c:v>122.9</c:v>
                </c:pt>
                <c:pt idx="7910">
                  <c:v>122.9</c:v>
                </c:pt>
                <c:pt idx="7911">
                  <c:v>122.9</c:v>
                </c:pt>
                <c:pt idx="7912">
                  <c:v>122.9</c:v>
                </c:pt>
                <c:pt idx="7913">
                  <c:v>122.8</c:v>
                </c:pt>
                <c:pt idx="7914">
                  <c:v>122.7</c:v>
                </c:pt>
                <c:pt idx="7915">
                  <c:v>122.6</c:v>
                </c:pt>
                <c:pt idx="7916">
                  <c:v>122.5</c:v>
                </c:pt>
                <c:pt idx="7917">
                  <c:v>122.3</c:v>
                </c:pt>
                <c:pt idx="7918">
                  <c:v>122.2</c:v>
                </c:pt>
                <c:pt idx="7919">
                  <c:v>122</c:v>
                </c:pt>
                <c:pt idx="7920">
                  <c:v>121.8</c:v>
                </c:pt>
                <c:pt idx="7921">
                  <c:v>121.7</c:v>
                </c:pt>
                <c:pt idx="7922">
                  <c:v>121.5</c:v>
                </c:pt>
                <c:pt idx="7923">
                  <c:v>121.3</c:v>
                </c:pt>
                <c:pt idx="7924">
                  <c:v>121.1</c:v>
                </c:pt>
                <c:pt idx="7925">
                  <c:v>120.9</c:v>
                </c:pt>
                <c:pt idx="7926">
                  <c:v>120.8</c:v>
                </c:pt>
                <c:pt idx="7927">
                  <c:v>120.8</c:v>
                </c:pt>
                <c:pt idx="7928">
                  <c:v>120.7</c:v>
                </c:pt>
                <c:pt idx="7929">
                  <c:v>120.6</c:v>
                </c:pt>
                <c:pt idx="7930">
                  <c:v>120.6</c:v>
                </c:pt>
                <c:pt idx="7931">
                  <c:v>120.6</c:v>
                </c:pt>
                <c:pt idx="7932">
                  <c:v>120.6</c:v>
                </c:pt>
                <c:pt idx="7933">
                  <c:v>120.7</c:v>
                </c:pt>
                <c:pt idx="7934">
                  <c:v>120.8</c:v>
                </c:pt>
                <c:pt idx="7935">
                  <c:v>120.9</c:v>
                </c:pt>
                <c:pt idx="7936">
                  <c:v>121</c:v>
                </c:pt>
                <c:pt idx="7937">
                  <c:v>121.2</c:v>
                </c:pt>
                <c:pt idx="7938">
                  <c:v>121.4</c:v>
                </c:pt>
                <c:pt idx="7939">
                  <c:v>121.6</c:v>
                </c:pt>
                <c:pt idx="7940">
                  <c:v>121.9</c:v>
                </c:pt>
                <c:pt idx="7941">
                  <c:v>122.1</c:v>
                </c:pt>
                <c:pt idx="7942">
                  <c:v>122.3</c:v>
                </c:pt>
                <c:pt idx="7943">
                  <c:v>122.6</c:v>
                </c:pt>
                <c:pt idx="7944">
                  <c:v>122.7</c:v>
                </c:pt>
                <c:pt idx="7945">
                  <c:v>122.8</c:v>
                </c:pt>
                <c:pt idx="7946">
                  <c:v>122.9</c:v>
                </c:pt>
                <c:pt idx="7947">
                  <c:v>122.9</c:v>
                </c:pt>
                <c:pt idx="7948">
                  <c:v>122.9</c:v>
                </c:pt>
                <c:pt idx="7949">
                  <c:v>122.8</c:v>
                </c:pt>
                <c:pt idx="7950">
                  <c:v>122.8</c:v>
                </c:pt>
                <c:pt idx="7951">
                  <c:v>122.8</c:v>
                </c:pt>
                <c:pt idx="7952">
                  <c:v>122.8</c:v>
                </c:pt>
                <c:pt idx="7953">
                  <c:v>122.9</c:v>
                </c:pt>
                <c:pt idx="7954">
                  <c:v>122.8</c:v>
                </c:pt>
                <c:pt idx="7955">
                  <c:v>122.7</c:v>
                </c:pt>
                <c:pt idx="7956">
                  <c:v>122.6</c:v>
                </c:pt>
                <c:pt idx="7957">
                  <c:v>122.4</c:v>
                </c:pt>
                <c:pt idx="7958">
                  <c:v>122.2</c:v>
                </c:pt>
                <c:pt idx="7959">
                  <c:v>122</c:v>
                </c:pt>
                <c:pt idx="7960">
                  <c:v>121.7</c:v>
                </c:pt>
                <c:pt idx="7961">
                  <c:v>121.4</c:v>
                </c:pt>
                <c:pt idx="7962">
                  <c:v>121.2</c:v>
                </c:pt>
                <c:pt idx="7963">
                  <c:v>121.1</c:v>
                </c:pt>
                <c:pt idx="7964">
                  <c:v>121</c:v>
                </c:pt>
                <c:pt idx="7965">
                  <c:v>120.9</c:v>
                </c:pt>
                <c:pt idx="7966">
                  <c:v>120.8</c:v>
                </c:pt>
                <c:pt idx="7967">
                  <c:v>120.8</c:v>
                </c:pt>
                <c:pt idx="7968">
                  <c:v>120.7</c:v>
                </c:pt>
                <c:pt idx="7969">
                  <c:v>120.8</c:v>
                </c:pt>
                <c:pt idx="7970">
                  <c:v>120.8</c:v>
                </c:pt>
                <c:pt idx="7971">
                  <c:v>120.9</c:v>
                </c:pt>
                <c:pt idx="7972">
                  <c:v>121</c:v>
                </c:pt>
                <c:pt idx="7973">
                  <c:v>121.1</c:v>
                </c:pt>
                <c:pt idx="7974">
                  <c:v>121.3</c:v>
                </c:pt>
                <c:pt idx="7975">
                  <c:v>121.5</c:v>
                </c:pt>
                <c:pt idx="7976">
                  <c:v>121.7</c:v>
                </c:pt>
                <c:pt idx="7977">
                  <c:v>121.9</c:v>
                </c:pt>
                <c:pt idx="7978">
                  <c:v>122.1</c:v>
                </c:pt>
                <c:pt idx="7979">
                  <c:v>122.3</c:v>
                </c:pt>
                <c:pt idx="7980">
                  <c:v>122.5</c:v>
                </c:pt>
                <c:pt idx="7981">
                  <c:v>122.6</c:v>
                </c:pt>
                <c:pt idx="7982">
                  <c:v>122.7</c:v>
                </c:pt>
                <c:pt idx="7983">
                  <c:v>122.8</c:v>
                </c:pt>
                <c:pt idx="7984">
                  <c:v>122.9</c:v>
                </c:pt>
                <c:pt idx="7985">
                  <c:v>123</c:v>
                </c:pt>
                <c:pt idx="7986">
                  <c:v>123.2</c:v>
                </c:pt>
                <c:pt idx="7987">
                  <c:v>123.3</c:v>
                </c:pt>
                <c:pt idx="7988">
                  <c:v>123.3</c:v>
                </c:pt>
                <c:pt idx="7989">
                  <c:v>123.3</c:v>
                </c:pt>
                <c:pt idx="7990">
                  <c:v>123.2</c:v>
                </c:pt>
                <c:pt idx="7991">
                  <c:v>123.1</c:v>
                </c:pt>
                <c:pt idx="7992">
                  <c:v>123</c:v>
                </c:pt>
                <c:pt idx="7993">
                  <c:v>122.8</c:v>
                </c:pt>
                <c:pt idx="7994">
                  <c:v>122.6</c:v>
                </c:pt>
                <c:pt idx="7995">
                  <c:v>122.5</c:v>
                </c:pt>
                <c:pt idx="7996">
                  <c:v>122.3</c:v>
                </c:pt>
                <c:pt idx="7997">
                  <c:v>122</c:v>
                </c:pt>
                <c:pt idx="7998">
                  <c:v>121.8</c:v>
                </c:pt>
                <c:pt idx="7999">
                  <c:v>121.6</c:v>
                </c:pt>
                <c:pt idx="8000">
                  <c:v>121.5</c:v>
                </c:pt>
                <c:pt idx="8001">
                  <c:v>121.3</c:v>
                </c:pt>
                <c:pt idx="8002">
                  <c:v>121.2</c:v>
                </c:pt>
                <c:pt idx="8003">
                  <c:v>121.1</c:v>
                </c:pt>
                <c:pt idx="8004">
                  <c:v>120.9</c:v>
                </c:pt>
                <c:pt idx="8005">
                  <c:v>120.9</c:v>
                </c:pt>
                <c:pt idx="8006">
                  <c:v>121</c:v>
                </c:pt>
                <c:pt idx="8007">
                  <c:v>120.9</c:v>
                </c:pt>
                <c:pt idx="8008">
                  <c:v>121</c:v>
                </c:pt>
                <c:pt idx="8009">
                  <c:v>121</c:v>
                </c:pt>
                <c:pt idx="8010">
                  <c:v>121.2</c:v>
                </c:pt>
                <c:pt idx="8011">
                  <c:v>121.4</c:v>
                </c:pt>
                <c:pt idx="8012">
                  <c:v>121.6</c:v>
                </c:pt>
                <c:pt idx="8013">
                  <c:v>121.7</c:v>
                </c:pt>
                <c:pt idx="8014">
                  <c:v>121.8</c:v>
                </c:pt>
                <c:pt idx="8015">
                  <c:v>122</c:v>
                </c:pt>
                <c:pt idx="8016">
                  <c:v>122.3</c:v>
                </c:pt>
                <c:pt idx="8017">
                  <c:v>122.5</c:v>
                </c:pt>
                <c:pt idx="8018">
                  <c:v>122.7</c:v>
                </c:pt>
                <c:pt idx="8019">
                  <c:v>122.9</c:v>
                </c:pt>
                <c:pt idx="8020">
                  <c:v>123</c:v>
                </c:pt>
                <c:pt idx="8021">
                  <c:v>123.1</c:v>
                </c:pt>
                <c:pt idx="8022">
                  <c:v>123.1</c:v>
                </c:pt>
                <c:pt idx="8023">
                  <c:v>123.3</c:v>
                </c:pt>
                <c:pt idx="8024">
                  <c:v>123.3</c:v>
                </c:pt>
                <c:pt idx="8025">
                  <c:v>123.4</c:v>
                </c:pt>
                <c:pt idx="8026">
                  <c:v>123.4</c:v>
                </c:pt>
                <c:pt idx="8027">
                  <c:v>123.4</c:v>
                </c:pt>
                <c:pt idx="8028">
                  <c:v>123.4</c:v>
                </c:pt>
                <c:pt idx="8029">
                  <c:v>123.4</c:v>
                </c:pt>
                <c:pt idx="8030">
                  <c:v>123.3</c:v>
                </c:pt>
                <c:pt idx="8031">
                  <c:v>123.1</c:v>
                </c:pt>
                <c:pt idx="8032">
                  <c:v>122.9</c:v>
                </c:pt>
                <c:pt idx="8033">
                  <c:v>122.7</c:v>
                </c:pt>
                <c:pt idx="8034">
                  <c:v>122.5</c:v>
                </c:pt>
                <c:pt idx="8035">
                  <c:v>122.2</c:v>
                </c:pt>
                <c:pt idx="8036">
                  <c:v>122</c:v>
                </c:pt>
                <c:pt idx="8037">
                  <c:v>121.7</c:v>
                </c:pt>
                <c:pt idx="8038">
                  <c:v>121.5</c:v>
                </c:pt>
                <c:pt idx="8039">
                  <c:v>121.4</c:v>
                </c:pt>
                <c:pt idx="8040">
                  <c:v>121.3</c:v>
                </c:pt>
                <c:pt idx="8041">
                  <c:v>121.2</c:v>
                </c:pt>
                <c:pt idx="8042">
                  <c:v>121.2</c:v>
                </c:pt>
                <c:pt idx="8043">
                  <c:v>121.2</c:v>
                </c:pt>
                <c:pt idx="8044">
                  <c:v>121.2</c:v>
                </c:pt>
                <c:pt idx="8045">
                  <c:v>121.2</c:v>
                </c:pt>
                <c:pt idx="8046">
                  <c:v>121.3</c:v>
                </c:pt>
                <c:pt idx="8047">
                  <c:v>121.4</c:v>
                </c:pt>
                <c:pt idx="8048">
                  <c:v>121.6</c:v>
                </c:pt>
                <c:pt idx="8049">
                  <c:v>121.8</c:v>
                </c:pt>
                <c:pt idx="8050">
                  <c:v>121.9</c:v>
                </c:pt>
                <c:pt idx="8051">
                  <c:v>122</c:v>
                </c:pt>
                <c:pt idx="8052">
                  <c:v>122.1</c:v>
                </c:pt>
                <c:pt idx="8053">
                  <c:v>122.2</c:v>
                </c:pt>
                <c:pt idx="8054">
                  <c:v>122.3</c:v>
                </c:pt>
                <c:pt idx="8055">
                  <c:v>122.5</c:v>
                </c:pt>
                <c:pt idx="8056">
                  <c:v>122.6</c:v>
                </c:pt>
                <c:pt idx="8057">
                  <c:v>122.7</c:v>
                </c:pt>
                <c:pt idx="8058">
                  <c:v>122.9</c:v>
                </c:pt>
                <c:pt idx="8059">
                  <c:v>123.2</c:v>
                </c:pt>
                <c:pt idx="8060">
                  <c:v>123.4</c:v>
                </c:pt>
                <c:pt idx="8061">
                  <c:v>123.7</c:v>
                </c:pt>
                <c:pt idx="8062">
                  <c:v>123.9</c:v>
                </c:pt>
                <c:pt idx="8063">
                  <c:v>124</c:v>
                </c:pt>
                <c:pt idx="8064">
                  <c:v>124</c:v>
                </c:pt>
                <c:pt idx="8065">
                  <c:v>123.9</c:v>
                </c:pt>
                <c:pt idx="8066">
                  <c:v>123.7</c:v>
                </c:pt>
                <c:pt idx="8067">
                  <c:v>123.5</c:v>
                </c:pt>
                <c:pt idx="8068">
                  <c:v>123.2</c:v>
                </c:pt>
                <c:pt idx="8069">
                  <c:v>122.9</c:v>
                </c:pt>
                <c:pt idx="8070">
                  <c:v>122.7</c:v>
                </c:pt>
                <c:pt idx="8071">
                  <c:v>122.5</c:v>
                </c:pt>
                <c:pt idx="8072">
                  <c:v>122.4</c:v>
                </c:pt>
                <c:pt idx="8073">
                  <c:v>122.3</c:v>
                </c:pt>
                <c:pt idx="8074">
                  <c:v>122.2</c:v>
                </c:pt>
                <c:pt idx="8075">
                  <c:v>122.1</c:v>
                </c:pt>
                <c:pt idx="8076">
                  <c:v>122</c:v>
                </c:pt>
                <c:pt idx="8077">
                  <c:v>122</c:v>
                </c:pt>
                <c:pt idx="8078">
                  <c:v>121.8</c:v>
                </c:pt>
                <c:pt idx="8079">
                  <c:v>121.7</c:v>
                </c:pt>
                <c:pt idx="8080">
                  <c:v>121.5</c:v>
                </c:pt>
                <c:pt idx="8081">
                  <c:v>121.4</c:v>
                </c:pt>
                <c:pt idx="8082">
                  <c:v>121.3</c:v>
                </c:pt>
                <c:pt idx="8083">
                  <c:v>121.3</c:v>
                </c:pt>
                <c:pt idx="8084">
                  <c:v>121.3</c:v>
                </c:pt>
                <c:pt idx="8085">
                  <c:v>121.3</c:v>
                </c:pt>
                <c:pt idx="8086">
                  <c:v>121.4</c:v>
                </c:pt>
                <c:pt idx="8087">
                  <c:v>121.6</c:v>
                </c:pt>
                <c:pt idx="8088">
                  <c:v>121.9</c:v>
                </c:pt>
                <c:pt idx="8089">
                  <c:v>122.2</c:v>
                </c:pt>
                <c:pt idx="8090">
                  <c:v>122.4</c:v>
                </c:pt>
                <c:pt idx="8091">
                  <c:v>122.6</c:v>
                </c:pt>
                <c:pt idx="8092">
                  <c:v>122.8</c:v>
                </c:pt>
                <c:pt idx="8093">
                  <c:v>123</c:v>
                </c:pt>
                <c:pt idx="8094">
                  <c:v>123.2</c:v>
                </c:pt>
                <c:pt idx="8095">
                  <c:v>123.3</c:v>
                </c:pt>
                <c:pt idx="8096">
                  <c:v>123.4</c:v>
                </c:pt>
                <c:pt idx="8097">
                  <c:v>123.5</c:v>
                </c:pt>
                <c:pt idx="8098">
                  <c:v>123.5</c:v>
                </c:pt>
                <c:pt idx="8099">
                  <c:v>123.6</c:v>
                </c:pt>
                <c:pt idx="8100">
                  <c:v>123.7</c:v>
                </c:pt>
                <c:pt idx="8101">
                  <c:v>123.7</c:v>
                </c:pt>
                <c:pt idx="8102">
                  <c:v>123.8</c:v>
                </c:pt>
                <c:pt idx="8103">
                  <c:v>123.8</c:v>
                </c:pt>
                <c:pt idx="8104">
                  <c:v>123.8</c:v>
                </c:pt>
                <c:pt idx="8105">
                  <c:v>123.7</c:v>
                </c:pt>
                <c:pt idx="8106">
                  <c:v>123.6</c:v>
                </c:pt>
                <c:pt idx="8107">
                  <c:v>123.4</c:v>
                </c:pt>
                <c:pt idx="8108">
                  <c:v>123.2</c:v>
                </c:pt>
                <c:pt idx="8109">
                  <c:v>123</c:v>
                </c:pt>
                <c:pt idx="8110">
                  <c:v>122.8</c:v>
                </c:pt>
                <c:pt idx="8111">
                  <c:v>122.6</c:v>
                </c:pt>
                <c:pt idx="8112">
                  <c:v>122.5</c:v>
                </c:pt>
                <c:pt idx="8113">
                  <c:v>122.3</c:v>
                </c:pt>
                <c:pt idx="8114">
                  <c:v>122.2</c:v>
                </c:pt>
                <c:pt idx="8115">
                  <c:v>122.1</c:v>
                </c:pt>
                <c:pt idx="8116">
                  <c:v>121.9</c:v>
                </c:pt>
                <c:pt idx="8117">
                  <c:v>121.8</c:v>
                </c:pt>
                <c:pt idx="8118">
                  <c:v>121.7</c:v>
                </c:pt>
                <c:pt idx="8119">
                  <c:v>121.5</c:v>
                </c:pt>
                <c:pt idx="8120">
                  <c:v>121.5</c:v>
                </c:pt>
                <c:pt idx="8121">
                  <c:v>121.4</c:v>
                </c:pt>
                <c:pt idx="8122">
                  <c:v>121.4</c:v>
                </c:pt>
                <c:pt idx="8123">
                  <c:v>121.5</c:v>
                </c:pt>
                <c:pt idx="8124">
                  <c:v>121.7</c:v>
                </c:pt>
                <c:pt idx="8125">
                  <c:v>121.9</c:v>
                </c:pt>
                <c:pt idx="8126">
                  <c:v>122.1</c:v>
                </c:pt>
                <c:pt idx="8127">
                  <c:v>122.3</c:v>
                </c:pt>
                <c:pt idx="8128">
                  <c:v>122.6</c:v>
                </c:pt>
                <c:pt idx="8129">
                  <c:v>122.9</c:v>
                </c:pt>
                <c:pt idx="8130">
                  <c:v>123</c:v>
                </c:pt>
                <c:pt idx="8131">
                  <c:v>123.2</c:v>
                </c:pt>
                <c:pt idx="8132">
                  <c:v>123.3</c:v>
                </c:pt>
                <c:pt idx="8133">
                  <c:v>123.4</c:v>
                </c:pt>
                <c:pt idx="8134">
                  <c:v>123.6</c:v>
                </c:pt>
                <c:pt idx="8135">
                  <c:v>123.7</c:v>
                </c:pt>
                <c:pt idx="8136">
                  <c:v>123.8</c:v>
                </c:pt>
                <c:pt idx="8137">
                  <c:v>123.8</c:v>
                </c:pt>
                <c:pt idx="8138">
                  <c:v>123.9</c:v>
                </c:pt>
                <c:pt idx="8139">
                  <c:v>124</c:v>
                </c:pt>
                <c:pt idx="8140">
                  <c:v>124</c:v>
                </c:pt>
                <c:pt idx="8141">
                  <c:v>124</c:v>
                </c:pt>
                <c:pt idx="8142">
                  <c:v>123.9</c:v>
                </c:pt>
                <c:pt idx="8143">
                  <c:v>123.9</c:v>
                </c:pt>
                <c:pt idx="8144">
                  <c:v>123.8</c:v>
                </c:pt>
                <c:pt idx="8145">
                  <c:v>123.6</c:v>
                </c:pt>
                <c:pt idx="8146">
                  <c:v>123.4</c:v>
                </c:pt>
                <c:pt idx="8147">
                  <c:v>123.2</c:v>
                </c:pt>
                <c:pt idx="8148">
                  <c:v>123</c:v>
                </c:pt>
                <c:pt idx="8149">
                  <c:v>122.8</c:v>
                </c:pt>
                <c:pt idx="8150">
                  <c:v>122.6</c:v>
                </c:pt>
                <c:pt idx="8151">
                  <c:v>122.5</c:v>
                </c:pt>
                <c:pt idx="8152">
                  <c:v>122.3</c:v>
                </c:pt>
                <c:pt idx="8153">
                  <c:v>122.2</c:v>
                </c:pt>
                <c:pt idx="8154">
                  <c:v>122.1</c:v>
                </c:pt>
                <c:pt idx="8155">
                  <c:v>122</c:v>
                </c:pt>
                <c:pt idx="8156">
                  <c:v>121.9</c:v>
                </c:pt>
                <c:pt idx="8157">
                  <c:v>121.9</c:v>
                </c:pt>
                <c:pt idx="8158">
                  <c:v>121.8</c:v>
                </c:pt>
                <c:pt idx="8159">
                  <c:v>121.8</c:v>
                </c:pt>
                <c:pt idx="8160">
                  <c:v>121.9</c:v>
                </c:pt>
                <c:pt idx="8161">
                  <c:v>121.9</c:v>
                </c:pt>
                <c:pt idx="8162">
                  <c:v>122</c:v>
                </c:pt>
                <c:pt idx="8163">
                  <c:v>122.1</c:v>
                </c:pt>
                <c:pt idx="8164">
                  <c:v>122.2</c:v>
                </c:pt>
                <c:pt idx="8165">
                  <c:v>122.4</c:v>
                </c:pt>
                <c:pt idx="8166">
                  <c:v>122.6</c:v>
                </c:pt>
                <c:pt idx="8167">
                  <c:v>122.8</c:v>
                </c:pt>
                <c:pt idx="8168">
                  <c:v>123</c:v>
                </c:pt>
                <c:pt idx="8169">
                  <c:v>123.2</c:v>
                </c:pt>
                <c:pt idx="8170">
                  <c:v>123.4</c:v>
                </c:pt>
                <c:pt idx="8171">
                  <c:v>123.7</c:v>
                </c:pt>
                <c:pt idx="8172">
                  <c:v>123.9</c:v>
                </c:pt>
                <c:pt idx="8173">
                  <c:v>124.1</c:v>
                </c:pt>
                <c:pt idx="8174">
                  <c:v>124.1</c:v>
                </c:pt>
                <c:pt idx="8175">
                  <c:v>124.2</c:v>
                </c:pt>
                <c:pt idx="8176">
                  <c:v>124.2</c:v>
                </c:pt>
                <c:pt idx="8177">
                  <c:v>124.2</c:v>
                </c:pt>
                <c:pt idx="8178">
                  <c:v>124.2</c:v>
                </c:pt>
                <c:pt idx="8179">
                  <c:v>124.1</c:v>
                </c:pt>
                <c:pt idx="8180">
                  <c:v>124.1</c:v>
                </c:pt>
                <c:pt idx="8181">
                  <c:v>124</c:v>
                </c:pt>
                <c:pt idx="8182">
                  <c:v>123.9</c:v>
                </c:pt>
                <c:pt idx="8183">
                  <c:v>123.7</c:v>
                </c:pt>
                <c:pt idx="8184">
                  <c:v>123.6</c:v>
                </c:pt>
                <c:pt idx="8185">
                  <c:v>123.5</c:v>
                </c:pt>
                <c:pt idx="8186">
                  <c:v>123.3</c:v>
                </c:pt>
                <c:pt idx="8187">
                  <c:v>123.1</c:v>
                </c:pt>
                <c:pt idx="8188">
                  <c:v>122.9</c:v>
                </c:pt>
                <c:pt idx="8189">
                  <c:v>122.7</c:v>
                </c:pt>
                <c:pt idx="8190">
                  <c:v>122.5</c:v>
                </c:pt>
                <c:pt idx="8191">
                  <c:v>122.4</c:v>
                </c:pt>
                <c:pt idx="8192">
                  <c:v>122.2</c:v>
                </c:pt>
                <c:pt idx="8193">
                  <c:v>122.1</c:v>
                </c:pt>
                <c:pt idx="8194">
                  <c:v>122</c:v>
                </c:pt>
                <c:pt idx="8195">
                  <c:v>122</c:v>
                </c:pt>
                <c:pt idx="8196">
                  <c:v>122</c:v>
                </c:pt>
                <c:pt idx="8197">
                  <c:v>122</c:v>
                </c:pt>
                <c:pt idx="8198">
                  <c:v>122</c:v>
                </c:pt>
                <c:pt idx="8199">
                  <c:v>122</c:v>
                </c:pt>
                <c:pt idx="8200">
                  <c:v>122.1</c:v>
                </c:pt>
                <c:pt idx="8201">
                  <c:v>122.3</c:v>
                </c:pt>
                <c:pt idx="8202">
                  <c:v>122.5</c:v>
                </c:pt>
                <c:pt idx="8203">
                  <c:v>122.7</c:v>
                </c:pt>
                <c:pt idx="8204">
                  <c:v>122.9</c:v>
                </c:pt>
                <c:pt idx="8205">
                  <c:v>123.1</c:v>
                </c:pt>
                <c:pt idx="8206">
                  <c:v>123.3</c:v>
                </c:pt>
                <c:pt idx="8207">
                  <c:v>123.5</c:v>
                </c:pt>
                <c:pt idx="8208">
                  <c:v>123.7</c:v>
                </c:pt>
                <c:pt idx="8209">
                  <c:v>123.9</c:v>
                </c:pt>
                <c:pt idx="8210">
                  <c:v>124</c:v>
                </c:pt>
                <c:pt idx="8211">
                  <c:v>124.1</c:v>
                </c:pt>
                <c:pt idx="8212">
                  <c:v>124.3</c:v>
                </c:pt>
                <c:pt idx="8213">
                  <c:v>124.3</c:v>
                </c:pt>
                <c:pt idx="8214">
                  <c:v>124.4</c:v>
                </c:pt>
                <c:pt idx="8215">
                  <c:v>124.4</c:v>
                </c:pt>
                <c:pt idx="8216">
                  <c:v>124.4</c:v>
                </c:pt>
                <c:pt idx="8217">
                  <c:v>124.4</c:v>
                </c:pt>
                <c:pt idx="8218">
                  <c:v>124.4</c:v>
                </c:pt>
                <c:pt idx="8219">
                  <c:v>124.3</c:v>
                </c:pt>
                <c:pt idx="8220">
                  <c:v>124.2</c:v>
                </c:pt>
                <c:pt idx="8221">
                  <c:v>124</c:v>
                </c:pt>
                <c:pt idx="8222">
                  <c:v>123.8</c:v>
                </c:pt>
                <c:pt idx="8223">
                  <c:v>123.7</c:v>
                </c:pt>
                <c:pt idx="8224">
                  <c:v>123.5</c:v>
                </c:pt>
                <c:pt idx="8225">
                  <c:v>123.3</c:v>
                </c:pt>
                <c:pt idx="8226">
                  <c:v>123</c:v>
                </c:pt>
                <c:pt idx="8227">
                  <c:v>122.8</c:v>
                </c:pt>
                <c:pt idx="8228">
                  <c:v>122.6</c:v>
                </c:pt>
                <c:pt idx="8229">
                  <c:v>122.5</c:v>
                </c:pt>
                <c:pt idx="8230">
                  <c:v>122.4</c:v>
                </c:pt>
                <c:pt idx="8231">
                  <c:v>122.4</c:v>
                </c:pt>
                <c:pt idx="8232">
                  <c:v>122.3</c:v>
                </c:pt>
                <c:pt idx="8233">
                  <c:v>122.2</c:v>
                </c:pt>
                <c:pt idx="8234">
                  <c:v>122.1</c:v>
                </c:pt>
                <c:pt idx="8235">
                  <c:v>122.2</c:v>
                </c:pt>
                <c:pt idx="8236">
                  <c:v>122.2</c:v>
                </c:pt>
                <c:pt idx="8237">
                  <c:v>122.4</c:v>
                </c:pt>
                <c:pt idx="8238">
                  <c:v>122.5</c:v>
                </c:pt>
                <c:pt idx="8239">
                  <c:v>122.6</c:v>
                </c:pt>
                <c:pt idx="8240">
                  <c:v>122.7</c:v>
                </c:pt>
                <c:pt idx="8241">
                  <c:v>122.8</c:v>
                </c:pt>
                <c:pt idx="8242">
                  <c:v>123</c:v>
                </c:pt>
                <c:pt idx="8243">
                  <c:v>123.2</c:v>
                </c:pt>
                <c:pt idx="8244">
                  <c:v>123.4</c:v>
                </c:pt>
                <c:pt idx="8245">
                  <c:v>123.6</c:v>
                </c:pt>
                <c:pt idx="8246">
                  <c:v>123.9</c:v>
                </c:pt>
                <c:pt idx="8247">
                  <c:v>124.1</c:v>
                </c:pt>
                <c:pt idx="8248">
                  <c:v>124.4</c:v>
                </c:pt>
                <c:pt idx="8249">
                  <c:v>124.5</c:v>
                </c:pt>
                <c:pt idx="8250">
                  <c:v>124.5</c:v>
                </c:pt>
                <c:pt idx="8251">
                  <c:v>124.5</c:v>
                </c:pt>
                <c:pt idx="8252">
                  <c:v>124.4</c:v>
                </c:pt>
                <c:pt idx="8253">
                  <c:v>124.5</c:v>
                </c:pt>
                <c:pt idx="8254">
                  <c:v>124.6</c:v>
                </c:pt>
                <c:pt idx="8255">
                  <c:v>124.5</c:v>
                </c:pt>
                <c:pt idx="8256">
                  <c:v>124.5</c:v>
                </c:pt>
                <c:pt idx="8257">
                  <c:v>124.4</c:v>
                </c:pt>
                <c:pt idx="8258">
                  <c:v>124.4</c:v>
                </c:pt>
                <c:pt idx="8259">
                  <c:v>124.3</c:v>
                </c:pt>
                <c:pt idx="8260">
                  <c:v>124.1</c:v>
                </c:pt>
                <c:pt idx="8261">
                  <c:v>123.9</c:v>
                </c:pt>
                <c:pt idx="8262">
                  <c:v>123.7</c:v>
                </c:pt>
                <c:pt idx="8263">
                  <c:v>123.4</c:v>
                </c:pt>
                <c:pt idx="8264">
                  <c:v>123.2</c:v>
                </c:pt>
                <c:pt idx="8265">
                  <c:v>123</c:v>
                </c:pt>
                <c:pt idx="8266">
                  <c:v>122.9</c:v>
                </c:pt>
                <c:pt idx="8267">
                  <c:v>122.8</c:v>
                </c:pt>
                <c:pt idx="8268">
                  <c:v>122.6</c:v>
                </c:pt>
                <c:pt idx="8269">
                  <c:v>122.5</c:v>
                </c:pt>
                <c:pt idx="8270">
                  <c:v>122.4</c:v>
                </c:pt>
                <c:pt idx="8271">
                  <c:v>122.4</c:v>
                </c:pt>
                <c:pt idx="8272">
                  <c:v>122.4</c:v>
                </c:pt>
                <c:pt idx="8273">
                  <c:v>122.4</c:v>
                </c:pt>
                <c:pt idx="8274">
                  <c:v>122.4</c:v>
                </c:pt>
                <c:pt idx="8275">
                  <c:v>122.5</c:v>
                </c:pt>
                <c:pt idx="8276">
                  <c:v>122.6</c:v>
                </c:pt>
                <c:pt idx="8277">
                  <c:v>122.8</c:v>
                </c:pt>
                <c:pt idx="8278">
                  <c:v>122.9</c:v>
                </c:pt>
                <c:pt idx="8279">
                  <c:v>123.1</c:v>
                </c:pt>
                <c:pt idx="8280">
                  <c:v>123.2</c:v>
                </c:pt>
                <c:pt idx="8281">
                  <c:v>123.5</c:v>
                </c:pt>
                <c:pt idx="8282">
                  <c:v>123.6</c:v>
                </c:pt>
                <c:pt idx="8283">
                  <c:v>123.8</c:v>
                </c:pt>
                <c:pt idx="8284">
                  <c:v>124</c:v>
                </c:pt>
                <c:pt idx="8285">
                  <c:v>124.2</c:v>
                </c:pt>
                <c:pt idx="8286">
                  <c:v>124.4</c:v>
                </c:pt>
                <c:pt idx="8287">
                  <c:v>124.5</c:v>
                </c:pt>
                <c:pt idx="8288">
                  <c:v>124.7</c:v>
                </c:pt>
                <c:pt idx="8289">
                  <c:v>124.8</c:v>
                </c:pt>
                <c:pt idx="8290">
                  <c:v>124.9</c:v>
                </c:pt>
                <c:pt idx="8291">
                  <c:v>124.9</c:v>
                </c:pt>
                <c:pt idx="8292">
                  <c:v>125</c:v>
                </c:pt>
                <c:pt idx="8293">
                  <c:v>124.8</c:v>
                </c:pt>
                <c:pt idx="8294">
                  <c:v>124.7</c:v>
                </c:pt>
                <c:pt idx="8295">
                  <c:v>124.6</c:v>
                </c:pt>
                <c:pt idx="8296">
                  <c:v>124.4</c:v>
                </c:pt>
                <c:pt idx="8297">
                  <c:v>124.3</c:v>
                </c:pt>
                <c:pt idx="8298">
                  <c:v>124.2</c:v>
                </c:pt>
                <c:pt idx="8299">
                  <c:v>124</c:v>
                </c:pt>
                <c:pt idx="8300">
                  <c:v>123.9</c:v>
                </c:pt>
                <c:pt idx="8301">
                  <c:v>123.7</c:v>
                </c:pt>
                <c:pt idx="8302">
                  <c:v>123.3</c:v>
                </c:pt>
                <c:pt idx="8303">
                  <c:v>123.1</c:v>
                </c:pt>
                <c:pt idx="8304">
                  <c:v>123</c:v>
                </c:pt>
                <c:pt idx="8305">
                  <c:v>122.9</c:v>
                </c:pt>
                <c:pt idx="8306">
                  <c:v>122.8</c:v>
                </c:pt>
                <c:pt idx="8307">
                  <c:v>122.7</c:v>
                </c:pt>
                <c:pt idx="8308">
                  <c:v>122.7</c:v>
                </c:pt>
                <c:pt idx="8309">
                  <c:v>122.7</c:v>
                </c:pt>
                <c:pt idx="8310">
                  <c:v>122.7</c:v>
                </c:pt>
                <c:pt idx="8311">
                  <c:v>122.7</c:v>
                </c:pt>
                <c:pt idx="8312">
                  <c:v>122.7</c:v>
                </c:pt>
                <c:pt idx="8313">
                  <c:v>122.7</c:v>
                </c:pt>
                <c:pt idx="8314">
                  <c:v>122.7</c:v>
                </c:pt>
                <c:pt idx="8315">
                  <c:v>122.8</c:v>
                </c:pt>
                <c:pt idx="8316">
                  <c:v>122.9</c:v>
                </c:pt>
                <c:pt idx="8317">
                  <c:v>123.1</c:v>
                </c:pt>
                <c:pt idx="8318">
                  <c:v>123.4</c:v>
                </c:pt>
                <c:pt idx="8319">
                  <c:v>123.7</c:v>
                </c:pt>
                <c:pt idx="8320">
                  <c:v>124</c:v>
                </c:pt>
                <c:pt idx="8321">
                  <c:v>124.2</c:v>
                </c:pt>
                <c:pt idx="8322">
                  <c:v>124.4</c:v>
                </c:pt>
                <c:pt idx="8323">
                  <c:v>124.5</c:v>
                </c:pt>
                <c:pt idx="8324">
                  <c:v>124.7</c:v>
                </c:pt>
                <c:pt idx="8325">
                  <c:v>124.7</c:v>
                </c:pt>
                <c:pt idx="8326">
                  <c:v>124.8</c:v>
                </c:pt>
                <c:pt idx="8327">
                  <c:v>124.9</c:v>
                </c:pt>
                <c:pt idx="8328">
                  <c:v>124.9</c:v>
                </c:pt>
                <c:pt idx="8329">
                  <c:v>124.9</c:v>
                </c:pt>
                <c:pt idx="8330">
                  <c:v>125</c:v>
                </c:pt>
                <c:pt idx="8331">
                  <c:v>125</c:v>
                </c:pt>
                <c:pt idx="8332">
                  <c:v>125</c:v>
                </c:pt>
                <c:pt idx="8333">
                  <c:v>124.8</c:v>
                </c:pt>
                <c:pt idx="8334">
                  <c:v>124.7</c:v>
                </c:pt>
                <c:pt idx="8335">
                  <c:v>124.5</c:v>
                </c:pt>
                <c:pt idx="8336">
                  <c:v>124.4</c:v>
                </c:pt>
                <c:pt idx="8337">
                  <c:v>124.2</c:v>
                </c:pt>
                <c:pt idx="8338">
                  <c:v>124</c:v>
                </c:pt>
                <c:pt idx="8339">
                  <c:v>123.8</c:v>
                </c:pt>
                <c:pt idx="8340">
                  <c:v>123.7</c:v>
                </c:pt>
                <c:pt idx="8341">
                  <c:v>123.5</c:v>
                </c:pt>
                <c:pt idx="8342">
                  <c:v>123.3</c:v>
                </c:pt>
                <c:pt idx="8343">
                  <c:v>123.1</c:v>
                </c:pt>
                <c:pt idx="8344">
                  <c:v>123</c:v>
                </c:pt>
                <c:pt idx="8345">
                  <c:v>122.9</c:v>
                </c:pt>
                <c:pt idx="8346">
                  <c:v>122.8</c:v>
                </c:pt>
                <c:pt idx="8347">
                  <c:v>122.7</c:v>
                </c:pt>
                <c:pt idx="8348">
                  <c:v>122.8</c:v>
                </c:pt>
                <c:pt idx="8349">
                  <c:v>122.9</c:v>
                </c:pt>
                <c:pt idx="8350">
                  <c:v>122.9</c:v>
                </c:pt>
                <c:pt idx="8351">
                  <c:v>123</c:v>
                </c:pt>
                <c:pt idx="8352">
                  <c:v>123.1</c:v>
                </c:pt>
                <c:pt idx="8353">
                  <c:v>123.2</c:v>
                </c:pt>
                <c:pt idx="8354">
                  <c:v>123.4</c:v>
                </c:pt>
                <c:pt idx="8355">
                  <c:v>123.5</c:v>
                </c:pt>
                <c:pt idx="8356">
                  <c:v>123.7</c:v>
                </c:pt>
                <c:pt idx="8357">
                  <c:v>123.8</c:v>
                </c:pt>
                <c:pt idx="8358">
                  <c:v>124</c:v>
                </c:pt>
                <c:pt idx="8359">
                  <c:v>124.2</c:v>
                </c:pt>
                <c:pt idx="8360">
                  <c:v>124.4</c:v>
                </c:pt>
                <c:pt idx="8361">
                  <c:v>124.6</c:v>
                </c:pt>
                <c:pt idx="8362">
                  <c:v>124.8</c:v>
                </c:pt>
                <c:pt idx="8363">
                  <c:v>124.9</c:v>
                </c:pt>
                <c:pt idx="8364">
                  <c:v>125</c:v>
                </c:pt>
                <c:pt idx="8365">
                  <c:v>125.1</c:v>
                </c:pt>
                <c:pt idx="8366">
                  <c:v>125.2</c:v>
                </c:pt>
                <c:pt idx="8367">
                  <c:v>125.3</c:v>
                </c:pt>
                <c:pt idx="8368">
                  <c:v>125.3</c:v>
                </c:pt>
                <c:pt idx="8369">
                  <c:v>125.3</c:v>
                </c:pt>
                <c:pt idx="8370">
                  <c:v>125.2</c:v>
                </c:pt>
                <c:pt idx="8371">
                  <c:v>125.1</c:v>
                </c:pt>
                <c:pt idx="8372">
                  <c:v>125</c:v>
                </c:pt>
                <c:pt idx="8373">
                  <c:v>124.8</c:v>
                </c:pt>
                <c:pt idx="8374">
                  <c:v>124.6</c:v>
                </c:pt>
                <c:pt idx="8375">
                  <c:v>124.4</c:v>
                </c:pt>
                <c:pt idx="8376">
                  <c:v>124.2</c:v>
                </c:pt>
                <c:pt idx="8377">
                  <c:v>124</c:v>
                </c:pt>
                <c:pt idx="8378">
                  <c:v>123.8</c:v>
                </c:pt>
                <c:pt idx="8379">
                  <c:v>123.6</c:v>
                </c:pt>
                <c:pt idx="8380">
                  <c:v>123.4</c:v>
                </c:pt>
                <c:pt idx="8381">
                  <c:v>123.2</c:v>
                </c:pt>
                <c:pt idx="8382">
                  <c:v>123.1</c:v>
                </c:pt>
                <c:pt idx="8383">
                  <c:v>123</c:v>
                </c:pt>
                <c:pt idx="8384">
                  <c:v>122.9</c:v>
                </c:pt>
                <c:pt idx="8385">
                  <c:v>122.9</c:v>
                </c:pt>
                <c:pt idx="8386">
                  <c:v>122.9</c:v>
                </c:pt>
                <c:pt idx="8387">
                  <c:v>123</c:v>
                </c:pt>
                <c:pt idx="8388">
                  <c:v>123.2</c:v>
                </c:pt>
                <c:pt idx="8389">
                  <c:v>123.3</c:v>
                </c:pt>
                <c:pt idx="8390">
                  <c:v>123.5</c:v>
                </c:pt>
                <c:pt idx="8391">
                  <c:v>123.6</c:v>
                </c:pt>
                <c:pt idx="8392">
                  <c:v>123.7</c:v>
                </c:pt>
                <c:pt idx="8393">
                  <c:v>123.8</c:v>
                </c:pt>
                <c:pt idx="8394">
                  <c:v>123.9</c:v>
                </c:pt>
                <c:pt idx="8395">
                  <c:v>124</c:v>
                </c:pt>
                <c:pt idx="8396">
                  <c:v>124.1</c:v>
                </c:pt>
                <c:pt idx="8397">
                  <c:v>124.3</c:v>
                </c:pt>
                <c:pt idx="8398">
                  <c:v>124.5</c:v>
                </c:pt>
                <c:pt idx="8399">
                  <c:v>124.7</c:v>
                </c:pt>
                <c:pt idx="8400">
                  <c:v>124.9</c:v>
                </c:pt>
                <c:pt idx="8401">
                  <c:v>125.1</c:v>
                </c:pt>
                <c:pt idx="8402">
                  <c:v>125.3</c:v>
                </c:pt>
                <c:pt idx="8403">
                  <c:v>125.5</c:v>
                </c:pt>
                <c:pt idx="8404">
                  <c:v>125.6</c:v>
                </c:pt>
                <c:pt idx="8405">
                  <c:v>125.6</c:v>
                </c:pt>
                <c:pt idx="8406">
                  <c:v>125.5</c:v>
                </c:pt>
                <c:pt idx="8407">
                  <c:v>125.4</c:v>
                </c:pt>
                <c:pt idx="8408">
                  <c:v>125.3</c:v>
                </c:pt>
                <c:pt idx="8409">
                  <c:v>125.2</c:v>
                </c:pt>
                <c:pt idx="8410">
                  <c:v>125</c:v>
                </c:pt>
                <c:pt idx="8411">
                  <c:v>124.4</c:v>
                </c:pt>
                <c:pt idx="8412">
                  <c:v>123.4</c:v>
                </c:pt>
                <c:pt idx="8413">
                  <c:v>122.1</c:v>
                </c:pt>
                <c:pt idx="8414">
                  <c:v>120.7</c:v>
                </c:pt>
                <c:pt idx="8415">
                  <c:v>119.2</c:v>
                </c:pt>
                <c:pt idx="8416">
                  <c:v>117.6</c:v>
                </c:pt>
                <c:pt idx="8417">
                  <c:v>115.9</c:v>
                </c:pt>
                <c:pt idx="8418">
                  <c:v>114.3</c:v>
                </c:pt>
                <c:pt idx="8419">
                  <c:v>112.7</c:v>
                </c:pt>
                <c:pt idx="8420">
                  <c:v>111.4</c:v>
                </c:pt>
                <c:pt idx="8421">
                  <c:v>110</c:v>
                </c:pt>
                <c:pt idx="8422">
                  <c:v>108.6</c:v>
                </c:pt>
                <c:pt idx="8423">
                  <c:v>107.4</c:v>
                </c:pt>
                <c:pt idx="8424">
                  <c:v>106.2</c:v>
                </c:pt>
                <c:pt idx="8425">
                  <c:v>105</c:v>
                </c:pt>
                <c:pt idx="8426">
                  <c:v>104</c:v>
                </c:pt>
                <c:pt idx="8427">
                  <c:v>103</c:v>
                </c:pt>
                <c:pt idx="8428">
                  <c:v>102.1</c:v>
                </c:pt>
                <c:pt idx="8429">
                  <c:v>101.2</c:v>
                </c:pt>
                <c:pt idx="8430">
                  <c:v>100.4</c:v>
                </c:pt>
                <c:pt idx="8431">
                  <c:v>99.7</c:v>
                </c:pt>
                <c:pt idx="8432">
                  <c:v>99</c:v>
                </c:pt>
                <c:pt idx="8433">
                  <c:v>98.3</c:v>
                </c:pt>
                <c:pt idx="8434">
                  <c:v>97.8</c:v>
                </c:pt>
                <c:pt idx="8435">
                  <c:v>97.2</c:v>
                </c:pt>
                <c:pt idx="8436">
                  <c:v>96.7</c:v>
                </c:pt>
                <c:pt idx="8437">
                  <c:v>96.2</c:v>
                </c:pt>
                <c:pt idx="8438">
                  <c:v>95.7</c:v>
                </c:pt>
                <c:pt idx="8439">
                  <c:v>95.3</c:v>
                </c:pt>
                <c:pt idx="8440">
                  <c:v>94.9</c:v>
                </c:pt>
                <c:pt idx="8441">
                  <c:v>94.5</c:v>
                </c:pt>
                <c:pt idx="8442">
                  <c:v>94.1</c:v>
                </c:pt>
                <c:pt idx="8443">
                  <c:v>93.8</c:v>
                </c:pt>
                <c:pt idx="8444">
                  <c:v>93.5</c:v>
                </c:pt>
                <c:pt idx="8445">
                  <c:v>93.2</c:v>
                </c:pt>
                <c:pt idx="8446">
                  <c:v>92.9</c:v>
                </c:pt>
                <c:pt idx="8447">
                  <c:v>92.7</c:v>
                </c:pt>
                <c:pt idx="8448">
                  <c:v>92.5</c:v>
                </c:pt>
                <c:pt idx="8449">
                  <c:v>92.3</c:v>
                </c:pt>
                <c:pt idx="8450">
                  <c:v>92</c:v>
                </c:pt>
                <c:pt idx="8451">
                  <c:v>91.8</c:v>
                </c:pt>
                <c:pt idx="8452">
                  <c:v>91.7</c:v>
                </c:pt>
                <c:pt idx="8453">
                  <c:v>91.4</c:v>
                </c:pt>
                <c:pt idx="8454">
                  <c:v>91.2</c:v>
                </c:pt>
                <c:pt idx="8455">
                  <c:v>91.1</c:v>
                </c:pt>
                <c:pt idx="8456">
                  <c:v>90.9</c:v>
                </c:pt>
                <c:pt idx="8457">
                  <c:v>90.8</c:v>
                </c:pt>
                <c:pt idx="8458">
                  <c:v>90.6</c:v>
                </c:pt>
                <c:pt idx="8459">
                  <c:v>90.4</c:v>
                </c:pt>
                <c:pt idx="8460">
                  <c:v>90.2</c:v>
                </c:pt>
                <c:pt idx="8461">
                  <c:v>90.1</c:v>
                </c:pt>
                <c:pt idx="8462">
                  <c:v>89.9</c:v>
                </c:pt>
                <c:pt idx="8463">
                  <c:v>89.8</c:v>
                </c:pt>
                <c:pt idx="8464">
                  <c:v>89.7</c:v>
                </c:pt>
                <c:pt idx="8465">
                  <c:v>89.6</c:v>
                </c:pt>
                <c:pt idx="8466">
                  <c:v>89.5</c:v>
                </c:pt>
                <c:pt idx="8467">
                  <c:v>89.4</c:v>
                </c:pt>
                <c:pt idx="8468">
                  <c:v>89.4</c:v>
                </c:pt>
                <c:pt idx="8469">
                  <c:v>89.3</c:v>
                </c:pt>
                <c:pt idx="8470">
                  <c:v>89.2</c:v>
                </c:pt>
                <c:pt idx="8471">
                  <c:v>89.2</c:v>
                </c:pt>
                <c:pt idx="8472">
                  <c:v>89.1</c:v>
                </c:pt>
                <c:pt idx="8473">
                  <c:v>89</c:v>
                </c:pt>
                <c:pt idx="8474">
                  <c:v>88.9</c:v>
                </c:pt>
                <c:pt idx="8475">
                  <c:v>88.8</c:v>
                </c:pt>
                <c:pt idx="8476">
                  <c:v>88.8</c:v>
                </c:pt>
                <c:pt idx="8477">
                  <c:v>88.8</c:v>
                </c:pt>
                <c:pt idx="8478">
                  <c:v>88.8</c:v>
                </c:pt>
                <c:pt idx="8479">
                  <c:v>88.8</c:v>
                </c:pt>
                <c:pt idx="8480">
                  <c:v>88.8</c:v>
                </c:pt>
                <c:pt idx="8481">
                  <c:v>88.8</c:v>
                </c:pt>
                <c:pt idx="8482">
                  <c:v>88.7</c:v>
                </c:pt>
                <c:pt idx="8483">
                  <c:v>88.8</c:v>
                </c:pt>
                <c:pt idx="8484">
                  <c:v>88.7</c:v>
                </c:pt>
                <c:pt idx="8485">
                  <c:v>88.7</c:v>
                </c:pt>
                <c:pt idx="8486">
                  <c:v>88.7</c:v>
                </c:pt>
                <c:pt idx="8487">
                  <c:v>88.7</c:v>
                </c:pt>
                <c:pt idx="8488">
                  <c:v>88.6</c:v>
                </c:pt>
                <c:pt idx="8489">
                  <c:v>88.6</c:v>
                </c:pt>
                <c:pt idx="8490">
                  <c:v>88.6</c:v>
                </c:pt>
                <c:pt idx="8491">
                  <c:v>88.5</c:v>
                </c:pt>
                <c:pt idx="8492">
                  <c:v>88.5</c:v>
                </c:pt>
                <c:pt idx="8493">
                  <c:v>88.5</c:v>
                </c:pt>
                <c:pt idx="8494">
                  <c:v>88.5</c:v>
                </c:pt>
                <c:pt idx="8495">
                  <c:v>88.5</c:v>
                </c:pt>
                <c:pt idx="8496">
                  <c:v>88.5</c:v>
                </c:pt>
                <c:pt idx="8497">
                  <c:v>88.4</c:v>
                </c:pt>
                <c:pt idx="8498">
                  <c:v>88.5</c:v>
                </c:pt>
                <c:pt idx="8499">
                  <c:v>88.4</c:v>
                </c:pt>
                <c:pt idx="8500">
                  <c:v>88.4</c:v>
                </c:pt>
                <c:pt idx="8501">
                  <c:v>88.4</c:v>
                </c:pt>
                <c:pt idx="8502">
                  <c:v>88.4</c:v>
                </c:pt>
                <c:pt idx="8503">
                  <c:v>88.4</c:v>
                </c:pt>
                <c:pt idx="8504">
                  <c:v>88.4</c:v>
                </c:pt>
                <c:pt idx="8505">
                  <c:v>88.4</c:v>
                </c:pt>
                <c:pt idx="8506">
                  <c:v>88.4</c:v>
                </c:pt>
                <c:pt idx="8507">
                  <c:v>88.4</c:v>
                </c:pt>
                <c:pt idx="8508">
                  <c:v>88.4</c:v>
                </c:pt>
                <c:pt idx="8509">
                  <c:v>88.4</c:v>
                </c:pt>
                <c:pt idx="8510">
                  <c:v>88.3</c:v>
                </c:pt>
                <c:pt idx="8511">
                  <c:v>88.4</c:v>
                </c:pt>
                <c:pt idx="8512">
                  <c:v>88.3</c:v>
                </c:pt>
                <c:pt idx="8513">
                  <c:v>88.3</c:v>
                </c:pt>
                <c:pt idx="8514">
                  <c:v>88.3</c:v>
                </c:pt>
                <c:pt idx="8515">
                  <c:v>88.4</c:v>
                </c:pt>
                <c:pt idx="8516">
                  <c:v>88.4</c:v>
                </c:pt>
                <c:pt idx="8517">
                  <c:v>88.3</c:v>
                </c:pt>
                <c:pt idx="8518">
                  <c:v>88.4</c:v>
                </c:pt>
                <c:pt idx="8519">
                  <c:v>88.4</c:v>
                </c:pt>
                <c:pt idx="8520">
                  <c:v>88.3</c:v>
                </c:pt>
                <c:pt idx="8521">
                  <c:v>88.3</c:v>
                </c:pt>
                <c:pt idx="8522">
                  <c:v>88.3</c:v>
                </c:pt>
                <c:pt idx="8523">
                  <c:v>88.3</c:v>
                </c:pt>
                <c:pt idx="8524">
                  <c:v>88.3</c:v>
                </c:pt>
                <c:pt idx="8525">
                  <c:v>88.3</c:v>
                </c:pt>
                <c:pt idx="8526">
                  <c:v>88.3</c:v>
                </c:pt>
                <c:pt idx="8527">
                  <c:v>88.3</c:v>
                </c:pt>
                <c:pt idx="8528">
                  <c:v>88.2</c:v>
                </c:pt>
                <c:pt idx="8529">
                  <c:v>88.2</c:v>
                </c:pt>
                <c:pt idx="8530">
                  <c:v>88.2</c:v>
                </c:pt>
                <c:pt idx="8531">
                  <c:v>88.2</c:v>
                </c:pt>
                <c:pt idx="8532">
                  <c:v>88.2</c:v>
                </c:pt>
                <c:pt idx="8533">
                  <c:v>88.2</c:v>
                </c:pt>
                <c:pt idx="8534">
                  <c:v>88.2</c:v>
                </c:pt>
                <c:pt idx="8535">
                  <c:v>88.2</c:v>
                </c:pt>
                <c:pt idx="8536">
                  <c:v>88.2</c:v>
                </c:pt>
                <c:pt idx="8537">
                  <c:v>88.2</c:v>
                </c:pt>
                <c:pt idx="8538">
                  <c:v>88.2</c:v>
                </c:pt>
                <c:pt idx="8539">
                  <c:v>88.2</c:v>
                </c:pt>
                <c:pt idx="8540">
                  <c:v>88.2</c:v>
                </c:pt>
                <c:pt idx="8541">
                  <c:v>88.1</c:v>
                </c:pt>
                <c:pt idx="8542">
                  <c:v>88.1</c:v>
                </c:pt>
                <c:pt idx="8543">
                  <c:v>88.1</c:v>
                </c:pt>
                <c:pt idx="8544">
                  <c:v>88.1</c:v>
                </c:pt>
                <c:pt idx="8545">
                  <c:v>88.2</c:v>
                </c:pt>
                <c:pt idx="8546">
                  <c:v>88.2</c:v>
                </c:pt>
                <c:pt idx="8547">
                  <c:v>88.1</c:v>
                </c:pt>
                <c:pt idx="8548">
                  <c:v>88.1</c:v>
                </c:pt>
                <c:pt idx="8549">
                  <c:v>88.1</c:v>
                </c:pt>
                <c:pt idx="8550">
                  <c:v>88.1</c:v>
                </c:pt>
                <c:pt idx="8551">
                  <c:v>88.1</c:v>
                </c:pt>
                <c:pt idx="8552">
                  <c:v>88.2</c:v>
                </c:pt>
                <c:pt idx="8553">
                  <c:v>88.1</c:v>
                </c:pt>
                <c:pt idx="8554">
                  <c:v>88.2</c:v>
                </c:pt>
                <c:pt idx="8555">
                  <c:v>88.2</c:v>
                </c:pt>
                <c:pt idx="8556">
                  <c:v>88.2</c:v>
                </c:pt>
                <c:pt idx="8557">
                  <c:v>88.2</c:v>
                </c:pt>
                <c:pt idx="8558">
                  <c:v>88.2</c:v>
                </c:pt>
                <c:pt idx="8559">
                  <c:v>88.1</c:v>
                </c:pt>
                <c:pt idx="8560">
                  <c:v>88.1</c:v>
                </c:pt>
                <c:pt idx="8561">
                  <c:v>88.1</c:v>
                </c:pt>
                <c:pt idx="8562">
                  <c:v>88.1</c:v>
                </c:pt>
                <c:pt idx="8563">
                  <c:v>88.1</c:v>
                </c:pt>
                <c:pt idx="8564">
                  <c:v>88.1</c:v>
                </c:pt>
                <c:pt idx="8565">
                  <c:v>88.1</c:v>
                </c:pt>
                <c:pt idx="8566">
                  <c:v>88.1</c:v>
                </c:pt>
                <c:pt idx="8567">
                  <c:v>88.1</c:v>
                </c:pt>
                <c:pt idx="8568">
                  <c:v>88.1</c:v>
                </c:pt>
                <c:pt idx="8569">
                  <c:v>88.1</c:v>
                </c:pt>
                <c:pt idx="8570">
                  <c:v>88.1</c:v>
                </c:pt>
                <c:pt idx="8571">
                  <c:v>88.2</c:v>
                </c:pt>
                <c:pt idx="8572">
                  <c:v>88.2</c:v>
                </c:pt>
                <c:pt idx="8573">
                  <c:v>88.1</c:v>
                </c:pt>
                <c:pt idx="8574">
                  <c:v>88.2</c:v>
                </c:pt>
                <c:pt idx="8575">
                  <c:v>88.1</c:v>
                </c:pt>
                <c:pt idx="8576">
                  <c:v>88.1</c:v>
                </c:pt>
                <c:pt idx="8577">
                  <c:v>88.1</c:v>
                </c:pt>
                <c:pt idx="8578">
                  <c:v>88.1</c:v>
                </c:pt>
                <c:pt idx="8579">
                  <c:v>88.1</c:v>
                </c:pt>
                <c:pt idx="8580">
                  <c:v>88.1</c:v>
                </c:pt>
                <c:pt idx="8581">
                  <c:v>88.2</c:v>
                </c:pt>
                <c:pt idx="8582">
                  <c:v>88.1</c:v>
                </c:pt>
                <c:pt idx="8583">
                  <c:v>88.1</c:v>
                </c:pt>
                <c:pt idx="8584">
                  <c:v>88.1</c:v>
                </c:pt>
                <c:pt idx="8585">
                  <c:v>88.1</c:v>
                </c:pt>
                <c:pt idx="8586">
                  <c:v>88.1</c:v>
                </c:pt>
                <c:pt idx="8587">
                  <c:v>88.1</c:v>
                </c:pt>
                <c:pt idx="8588">
                  <c:v>88.1</c:v>
                </c:pt>
                <c:pt idx="8589">
                  <c:v>88.1</c:v>
                </c:pt>
                <c:pt idx="8590">
                  <c:v>88.2</c:v>
                </c:pt>
                <c:pt idx="8591">
                  <c:v>88.2</c:v>
                </c:pt>
                <c:pt idx="8592">
                  <c:v>88.2</c:v>
                </c:pt>
                <c:pt idx="8593">
                  <c:v>88.2</c:v>
                </c:pt>
                <c:pt idx="8594">
                  <c:v>88.2</c:v>
                </c:pt>
                <c:pt idx="8595">
                  <c:v>88.2</c:v>
                </c:pt>
                <c:pt idx="8596">
                  <c:v>88.2</c:v>
                </c:pt>
                <c:pt idx="8597">
                  <c:v>88.1</c:v>
                </c:pt>
                <c:pt idx="8598">
                  <c:v>88.1</c:v>
                </c:pt>
                <c:pt idx="8599">
                  <c:v>88</c:v>
                </c:pt>
                <c:pt idx="8600">
                  <c:v>88</c:v>
                </c:pt>
                <c:pt idx="8601">
                  <c:v>88</c:v>
                </c:pt>
                <c:pt idx="8602">
                  <c:v>88</c:v>
                </c:pt>
                <c:pt idx="8603">
                  <c:v>87.9</c:v>
                </c:pt>
                <c:pt idx="8604">
                  <c:v>88</c:v>
                </c:pt>
                <c:pt idx="8605">
                  <c:v>87.9</c:v>
                </c:pt>
                <c:pt idx="8606">
                  <c:v>87.9</c:v>
                </c:pt>
                <c:pt idx="8607">
                  <c:v>88</c:v>
                </c:pt>
                <c:pt idx="8608">
                  <c:v>88</c:v>
                </c:pt>
                <c:pt idx="8609">
                  <c:v>88</c:v>
                </c:pt>
                <c:pt idx="8610">
                  <c:v>87.9</c:v>
                </c:pt>
                <c:pt idx="8611">
                  <c:v>88</c:v>
                </c:pt>
                <c:pt idx="8612">
                  <c:v>88</c:v>
                </c:pt>
                <c:pt idx="8613">
                  <c:v>88</c:v>
                </c:pt>
                <c:pt idx="8614">
                  <c:v>88</c:v>
                </c:pt>
                <c:pt idx="8615">
                  <c:v>88</c:v>
                </c:pt>
                <c:pt idx="8616">
                  <c:v>88</c:v>
                </c:pt>
                <c:pt idx="8617">
                  <c:v>88</c:v>
                </c:pt>
                <c:pt idx="8618">
                  <c:v>88</c:v>
                </c:pt>
                <c:pt idx="8619">
                  <c:v>88.1</c:v>
                </c:pt>
                <c:pt idx="8620">
                  <c:v>88.1</c:v>
                </c:pt>
                <c:pt idx="8621">
                  <c:v>88.1</c:v>
                </c:pt>
                <c:pt idx="8622">
                  <c:v>88.1</c:v>
                </c:pt>
                <c:pt idx="8623">
                  <c:v>88.1</c:v>
                </c:pt>
                <c:pt idx="8624">
                  <c:v>88.1</c:v>
                </c:pt>
                <c:pt idx="8625">
                  <c:v>88.1</c:v>
                </c:pt>
                <c:pt idx="8626">
                  <c:v>88.1</c:v>
                </c:pt>
                <c:pt idx="8627">
                  <c:v>88.1</c:v>
                </c:pt>
                <c:pt idx="8628">
                  <c:v>88.2</c:v>
                </c:pt>
                <c:pt idx="8629">
                  <c:v>88.2</c:v>
                </c:pt>
                <c:pt idx="8630">
                  <c:v>88.2</c:v>
                </c:pt>
                <c:pt idx="8631">
                  <c:v>88.2</c:v>
                </c:pt>
                <c:pt idx="8632">
                  <c:v>88.3</c:v>
                </c:pt>
                <c:pt idx="8633">
                  <c:v>88.3</c:v>
                </c:pt>
                <c:pt idx="8634">
                  <c:v>88.3</c:v>
                </c:pt>
                <c:pt idx="8635">
                  <c:v>88.3</c:v>
                </c:pt>
                <c:pt idx="8636">
                  <c:v>88.3</c:v>
                </c:pt>
                <c:pt idx="8637">
                  <c:v>88.3</c:v>
                </c:pt>
                <c:pt idx="8638">
                  <c:v>88.3</c:v>
                </c:pt>
                <c:pt idx="8639">
                  <c:v>88.3</c:v>
                </c:pt>
                <c:pt idx="8640">
                  <c:v>88.3</c:v>
                </c:pt>
                <c:pt idx="8641">
                  <c:v>88.3</c:v>
                </c:pt>
                <c:pt idx="8642">
                  <c:v>88.3</c:v>
                </c:pt>
                <c:pt idx="8643">
                  <c:v>88.3</c:v>
                </c:pt>
                <c:pt idx="8644">
                  <c:v>88.3</c:v>
                </c:pt>
                <c:pt idx="8645">
                  <c:v>88.2</c:v>
                </c:pt>
                <c:pt idx="8646">
                  <c:v>88.2</c:v>
                </c:pt>
                <c:pt idx="8647">
                  <c:v>88.3</c:v>
                </c:pt>
                <c:pt idx="8648">
                  <c:v>88.2</c:v>
                </c:pt>
                <c:pt idx="8649">
                  <c:v>88.2</c:v>
                </c:pt>
                <c:pt idx="8650">
                  <c:v>88.3</c:v>
                </c:pt>
                <c:pt idx="8651">
                  <c:v>88.3</c:v>
                </c:pt>
                <c:pt idx="8652">
                  <c:v>88.2</c:v>
                </c:pt>
                <c:pt idx="8653">
                  <c:v>88.1</c:v>
                </c:pt>
                <c:pt idx="8654">
                  <c:v>88.1</c:v>
                </c:pt>
                <c:pt idx="8655">
                  <c:v>88.1</c:v>
                </c:pt>
                <c:pt idx="8656">
                  <c:v>88.1</c:v>
                </c:pt>
                <c:pt idx="8657">
                  <c:v>88.1</c:v>
                </c:pt>
                <c:pt idx="8658">
                  <c:v>88.1</c:v>
                </c:pt>
                <c:pt idx="8659">
                  <c:v>88.1</c:v>
                </c:pt>
                <c:pt idx="8660">
                  <c:v>88.1</c:v>
                </c:pt>
                <c:pt idx="8661">
                  <c:v>88.1</c:v>
                </c:pt>
                <c:pt idx="8662">
                  <c:v>88.1</c:v>
                </c:pt>
                <c:pt idx="8663">
                  <c:v>88.2</c:v>
                </c:pt>
                <c:pt idx="8664">
                  <c:v>88.2</c:v>
                </c:pt>
                <c:pt idx="8665">
                  <c:v>88.2</c:v>
                </c:pt>
                <c:pt idx="8666">
                  <c:v>88.2</c:v>
                </c:pt>
                <c:pt idx="8667">
                  <c:v>88.2</c:v>
                </c:pt>
                <c:pt idx="8668">
                  <c:v>88.2</c:v>
                </c:pt>
                <c:pt idx="8669">
                  <c:v>88.2</c:v>
                </c:pt>
                <c:pt idx="8670">
                  <c:v>88.2</c:v>
                </c:pt>
                <c:pt idx="8671">
                  <c:v>88.2</c:v>
                </c:pt>
                <c:pt idx="8672">
                  <c:v>88.2</c:v>
                </c:pt>
                <c:pt idx="8673">
                  <c:v>88.2</c:v>
                </c:pt>
                <c:pt idx="8674">
                  <c:v>88.1</c:v>
                </c:pt>
                <c:pt idx="8675">
                  <c:v>88.2</c:v>
                </c:pt>
                <c:pt idx="8676">
                  <c:v>88.2</c:v>
                </c:pt>
                <c:pt idx="8677">
                  <c:v>88.1</c:v>
                </c:pt>
                <c:pt idx="8678">
                  <c:v>88.1</c:v>
                </c:pt>
                <c:pt idx="8679">
                  <c:v>88.1</c:v>
                </c:pt>
                <c:pt idx="8680">
                  <c:v>88.1</c:v>
                </c:pt>
                <c:pt idx="8681">
                  <c:v>88.1</c:v>
                </c:pt>
                <c:pt idx="8682">
                  <c:v>88.1</c:v>
                </c:pt>
                <c:pt idx="8683">
                  <c:v>88.2</c:v>
                </c:pt>
                <c:pt idx="8684">
                  <c:v>88.2</c:v>
                </c:pt>
                <c:pt idx="8685">
                  <c:v>88.2</c:v>
                </c:pt>
                <c:pt idx="8686">
                  <c:v>88.2</c:v>
                </c:pt>
                <c:pt idx="8687">
                  <c:v>88.2</c:v>
                </c:pt>
                <c:pt idx="8688">
                  <c:v>88.2</c:v>
                </c:pt>
                <c:pt idx="8689">
                  <c:v>88.2</c:v>
                </c:pt>
                <c:pt idx="8690">
                  <c:v>88.2</c:v>
                </c:pt>
                <c:pt idx="8691">
                  <c:v>88.2</c:v>
                </c:pt>
                <c:pt idx="8692">
                  <c:v>88.2</c:v>
                </c:pt>
                <c:pt idx="8693">
                  <c:v>88.2</c:v>
                </c:pt>
                <c:pt idx="8694">
                  <c:v>88.2</c:v>
                </c:pt>
                <c:pt idx="8695">
                  <c:v>88.2</c:v>
                </c:pt>
                <c:pt idx="8696">
                  <c:v>88.2</c:v>
                </c:pt>
                <c:pt idx="8697">
                  <c:v>88.2</c:v>
                </c:pt>
                <c:pt idx="8698">
                  <c:v>88.2</c:v>
                </c:pt>
                <c:pt idx="8699">
                  <c:v>88.2</c:v>
                </c:pt>
                <c:pt idx="8700">
                  <c:v>88.2</c:v>
                </c:pt>
                <c:pt idx="8701">
                  <c:v>88.3</c:v>
                </c:pt>
                <c:pt idx="8702">
                  <c:v>88.2</c:v>
                </c:pt>
                <c:pt idx="8703">
                  <c:v>88.3</c:v>
                </c:pt>
                <c:pt idx="8704">
                  <c:v>88.3</c:v>
                </c:pt>
                <c:pt idx="8705">
                  <c:v>88.3</c:v>
                </c:pt>
                <c:pt idx="8706">
                  <c:v>88.3</c:v>
                </c:pt>
                <c:pt idx="8707">
                  <c:v>88.3</c:v>
                </c:pt>
                <c:pt idx="8708">
                  <c:v>88.3</c:v>
                </c:pt>
                <c:pt idx="8709">
                  <c:v>88.2</c:v>
                </c:pt>
                <c:pt idx="8710">
                  <c:v>88.2</c:v>
                </c:pt>
                <c:pt idx="8711">
                  <c:v>88.2</c:v>
                </c:pt>
                <c:pt idx="8712">
                  <c:v>88.2</c:v>
                </c:pt>
                <c:pt idx="8713">
                  <c:v>88.2</c:v>
                </c:pt>
                <c:pt idx="8714">
                  <c:v>88.2</c:v>
                </c:pt>
                <c:pt idx="8715">
                  <c:v>88.2</c:v>
                </c:pt>
                <c:pt idx="8716">
                  <c:v>88.2</c:v>
                </c:pt>
                <c:pt idx="8717">
                  <c:v>88.3</c:v>
                </c:pt>
                <c:pt idx="8718">
                  <c:v>88.2</c:v>
                </c:pt>
                <c:pt idx="8719">
                  <c:v>88.2</c:v>
                </c:pt>
                <c:pt idx="8720">
                  <c:v>88.1</c:v>
                </c:pt>
                <c:pt idx="8721">
                  <c:v>88.1</c:v>
                </c:pt>
                <c:pt idx="8722">
                  <c:v>88.1</c:v>
                </c:pt>
                <c:pt idx="8723">
                  <c:v>88.1</c:v>
                </c:pt>
                <c:pt idx="8724">
                  <c:v>88.1</c:v>
                </c:pt>
                <c:pt idx="8725">
                  <c:v>88.1</c:v>
                </c:pt>
                <c:pt idx="8726">
                  <c:v>88.1</c:v>
                </c:pt>
                <c:pt idx="8727">
                  <c:v>88.1</c:v>
                </c:pt>
                <c:pt idx="8728">
                  <c:v>88.1</c:v>
                </c:pt>
                <c:pt idx="8729">
                  <c:v>88.1</c:v>
                </c:pt>
                <c:pt idx="8730">
                  <c:v>88.1</c:v>
                </c:pt>
                <c:pt idx="8731">
                  <c:v>88.1</c:v>
                </c:pt>
                <c:pt idx="8732">
                  <c:v>88.1</c:v>
                </c:pt>
                <c:pt idx="8733">
                  <c:v>88.1</c:v>
                </c:pt>
                <c:pt idx="8734">
                  <c:v>88.1</c:v>
                </c:pt>
                <c:pt idx="8735">
                  <c:v>88.1</c:v>
                </c:pt>
                <c:pt idx="8736">
                  <c:v>88.1</c:v>
                </c:pt>
                <c:pt idx="8737">
                  <c:v>88.1</c:v>
                </c:pt>
                <c:pt idx="8738">
                  <c:v>88.1</c:v>
                </c:pt>
                <c:pt idx="8739">
                  <c:v>88.1</c:v>
                </c:pt>
                <c:pt idx="8740">
                  <c:v>88.1</c:v>
                </c:pt>
                <c:pt idx="8741">
                  <c:v>88.1</c:v>
                </c:pt>
                <c:pt idx="8742">
                  <c:v>88.1</c:v>
                </c:pt>
                <c:pt idx="8743">
                  <c:v>88.1</c:v>
                </c:pt>
                <c:pt idx="8744">
                  <c:v>88.1</c:v>
                </c:pt>
                <c:pt idx="8745">
                  <c:v>88.1</c:v>
                </c:pt>
                <c:pt idx="8746">
                  <c:v>88.1</c:v>
                </c:pt>
                <c:pt idx="8747">
                  <c:v>88.1</c:v>
                </c:pt>
                <c:pt idx="8748">
                  <c:v>88.2</c:v>
                </c:pt>
                <c:pt idx="8749">
                  <c:v>88.2</c:v>
                </c:pt>
                <c:pt idx="8750">
                  <c:v>88.2</c:v>
                </c:pt>
                <c:pt idx="8751">
                  <c:v>88.1</c:v>
                </c:pt>
                <c:pt idx="8752">
                  <c:v>88.1</c:v>
                </c:pt>
                <c:pt idx="8753">
                  <c:v>88.1</c:v>
                </c:pt>
                <c:pt idx="8754">
                  <c:v>88.1</c:v>
                </c:pt>
                <c:pt idx="8755">
                  <c:v>88</c:v>
                </c:pt>
                <c:pt idx="8756">
                  <c:v>88</c:v>
                </c:pt>
                <c:pt idx="8757">
                  <c:v>88</c:v>
                </c:pt>
                <c:pt idx="8758">
                  <c:v>88</c:v>
                </c:pt>
                <c:pt idx="8759">
                  <c:v>88</c:v>
                </c:pt>
                <c:pt idx="8760">
                  <c:v>88</c:v>
                </c:pt>
                <c:pt idx="8761">
                  <c:v>87.9</c:v>
                </c:pt>
                <c:pt idx="8762">
                  <c:v>87.9</c:v>
                </c:pt>
                <c:pt idx="8763">
                  <c:v>87.9</c:v>
                </c:pt>
                <c:pt idx="8764">
                  <c:v>87.8</c:v>
                </c:pt>
                <c:pt idx="8765">
                  <c:v>87.7</c:v>
                </c:pt>
                <c:pt idx="8766">
                  <c:v>87.7</c:v>
                </c:pt>
                <c:pt idx="8767">
                  <c:v>87.7</c:v>
                </c:pt>
                <c:pt idx="8768">
                  <c:v>87.7</c:v>
                </c:pt>
                <c:pt idx="8769">
                  <c:v>87.7</c:v>
                </c:pt>
                <c:pt idx="8770">
                  <c:v>87.7</c:v>
                </c:pt>
                <c:pt idx="8771">
                  <c:v>87.7</c:v>
                </c:pt>
                <c:pt idx="8772">
                  <c:v>87.7</c:v>
                </c:pt>
                <c:pt idx="8773">
                  <c:v>87.7</c:v>
                </c:pt>
                <c:pt idx="8774">
                  <c:v>87.7</c:v>
                </c:pt>
                <c:pt idx="8775">
                  <c:v>87.6</c:v>
                </c:pt>
                <c:pt idx="8776">
                  <c:v>87.6</c:v>
                </c:pt>
                <c:pt idx="8777">
                  <c:v>87.6</c:v>
                </c:pt>
                <c:pt idx="8778">
                  <c:v>87.6</c:v>
                </c:pt>
                <c:pt idx="8779">
                  <c:v>87.7</c:v>
                </c:pt>
                <c:pt idx="8780">
                  <c:v>87.7</c:v>
                </c:pt>
                <c:pt idx="8781">
                  <c:v>87.7</c:v>
                </c:pt>
                <c:pt idx="8782">
                  <c:v>87.8</c:v>
                </c:pt>
                <c:pt idx="8783">
                  <c:v>87.8</c:v>
                </c:pt>
                <c:pt idx="8784">
                  <c:v>87.8</c:v>
                </c:pt>
                <c:pt idx="8785">
                  <c:v>87.8</c:v>
                </c:pt>
                <c:pt idx="8786">
                  <c:v>87.8</c:v>
                </c:pt>
                <c:pt idx="8787">
                  <c:v>87.8</c:v>
                </c:pt>
                <c:pt idx="8788">
                  <c:v>87.8</c:v>
                </c:pt>
                <c:pt idx="8789">
                  <c:v>87.8</c:v>
                </c:pt>
                <c:pt idx="8790">
                  <c:v>87.9</c:v>
                </c:pt>
                <c:pt idx="8791">
                  <c:v>87.9</c:v>
                </c:pt>
                <c:pt idx="8792">
                  <c:v>87.9</c:v>
                </c:pt>
                <c:pt idx="8793">
                  <c:v>87.9</c:v>
                </c:pt>
                <c:pt idx="8794">
                  <c:v>87.9</c:v>
                </c:pt>
                <c:pt idx="8795">
                  <c:v>87.9</c:v>
                </c:pt>
                <c:pt idx="8796">
                  <c:v>87.9</c:v>
                </c:pt>
                <c:pt idx="8797">
                  <c:v>87.8</c:v>
                </c:pt>
                <c:pt idx="8798">
                  <c:v>87.8</c:v>
                </c:pt>
                <c:pt idx="8799">
                  <c:v>87.8</c:v>
                </c:pt>
                <c:pt idx="8800">
                  <c:v>87.8</c:v>
                </c:pt>
                <c:pt idx="8801">
                  <c:v>87.8</c:v>
                </c:pt>
                <c:pt idx="8802">
                  <c:v>87.8</c:v>
                </c:pt>
                <c:pt idx="8803">
                  <c:v>87.8</c:v>
                </c:pt>
                <c:pt idx="8804">
                  <c:v>87.8</c:v>
                </c:pt>
                <c:pt idx="8805">
                  <c:v>87.7</c:v>
                </c:pt>
                <c:pt idx="8806">
                  <c:v>87.7</c:v>
                </c:pt>
                <c:pt idx="8807">
                  <c:v>87.7</c:v>
                </c:pt>
                <c:pt idx="8808">
                  <c:v>87.7</c:v>
                </c:pt>
                <c:pt idx="8809">
                  <c:v>87.7</c:v>
                </c:pt>
                <c:pt idx="8810">
                  <c:v>87.7</c:v>
                </c:pt>
                <c:pt idx="8811">
                  <c:v>87.7</c:v>
                </c:pt>
                <c:pt idx="8812">
                  <c:v>87.7</c:v>
                </c:pt>
                <c:pt idx="8813">
                  <c:v>87.7</c:v>
                </c:pt>
                <c:pt idx="8814">
                  <c:v>87.7</c:v>
                </c:pt>
                <c:pt idx="8815">
                  <c:v>87.7</c:v>
                </c:pt>
                <c:pt idx="8816">
                  <c:v>87.8</c:v>
                </c:pt>
                <c:pt idx="8817">
                  <c:v>87.8</c:v>
                </c:pt>
                <c:pt idx="8818">
                  <c:v>87.8</c:v>
                </c:pt>
                <c:pt idx="8819">
                  <c:v>87.8</c:v>
                </c:pt>
                <c:pt idx="8820">
                  <c:v>87.8</c:v>
                </c:pt>
                <c:pt idx="8821">
                  <c:v>87.8</c:v>
                </c:pt>
                <c:pt idx="8822">
                  <c:v>87.8</c:v>
                </c:pt>
                <c:pt idx="8823">
                  <c:v>87.8</c:v>
                </c:pt>
                <c:pt idx="8824">
                  <c:v>87.8</c:v>
                </c:pt>
                <c:pt idx="8825">
                  <c:v>87.8</c:v>
                </c:pt>
                <c:pt idx="8826">
                  <c:v>87.8</c:v>
                </c:pt>
                <c:pt idx="8827">
                  <c:v>87.8</c:v>
                </c:pt>
                <c:pt idx="8828">
                  <c:v>87.8</c:v>
                </c:pt>
                <c:pt idx="8829">
                  <c:v>87.8</c:v>
                </c:pt>
                <c:pt idx="8830">
                  <c:v>87.9</c:v>
                </c:pt>
                <c:pt idx="8831">
                  <c:v>87.9</c:v>
                </c:pt>
                <c:pt idx="8832">
                  <c:v>87.9</c:v>
                </c:pt>
                <c:pt idx="8833">
                  <c:v>87.9</c:v>
                </c:pt>
                <c:pt idx="8834">
                  <c:v>87.9</c:v>
                </c:pt>
                <c:pt idx="8835">
                  <c:v>87.9</c:v>
                </c:pt>
                <c:pt idx="8836">
                  <c:v>88</c:v>
                </c:pt>
                <c:pt idx="8837">
                  <c:v>88</c:v>
                </c:pt>
                <c:pt idx="8838">
                  <c:v>88</c:v>
                </c:pt>
                <c:pt idx="8839">
                  <c:v>88</c:v>
                </c:pt>
                <c:pt idx="8840">
                  <c:v>88</c:v>
                </c:pt>
                <c:pt idx="8841">
                  <c:v>88</c:v>
                </c:pt>
                <c:pt idx="8842">
                  <c:v>88.1</c:v>
                </c:pt>
                <c:pt idx="8843">
                  <c:v>88.1</c:v>
                </c:pt>
                <c:pt idx="8844">
                  <c:v>88</c:v>
                </c:pt>
                <c:pt idx="8845">
                  <c:v>88</c:v>
                </c:pt>
                <c:pt idx="8846">
                  <c:v>88</c:v>
                </c:pt>
                <c:pt idx="8847">
                  <c:v>87.9</c:v>
                </c:pt>
                <c:pt idx="8848">
                  <c:v>87.9</c:v>
                </c:pt>
                <c:pt idx="8849">
                  <c:v>87.9</c:v>
                </c:pt>
                <c:pt idx="8850">
                  <c:v>87.8</c:v>
                </c:pt>
                <c:pt idx="8851">
                  <c:v>87.8</c:v>
                </c:pt>
                <c:pt idx="8852">
                  <c:v>87.7</c:v>
                </c:pt>
                <c:pt idx="8853">
                  <c:v>87.7</c:v>
                </c:pt>
                <c:pt idx="8854">
                  <c:v>87.7</c:v>
                </c:pt>
                <c:pt idx="8855">
                  <c:v>87.8</c:v>
                </c:pt>
                <c:pt idx="8856">
                  <c:v>87.8</c:v>
                </c:pt>
                <c:pt idx="8857">
                  <c:v>87.8</c:v>
                </c:pt>
                <c:pt idx="8858">
                  <c:v>87.8</c:v>
                </c:pt>
                <c:pt idx="8859">
                  <c:v>87.8</c:v>
                </c:pt>
                <c:pt idx="8860">
                  <c:v>87.8</c:v>
                </c:pt>
                <c:pt idx="8861">
                  <c:v>87.8</c:v>
                </c:pt>
                <c:pt idx="8862">
                  <c:v>87.7</c:v>
                </c:pt>
                <c:pt idx="8863">
                  <c:v>87.7</c:v>
                </c:pt>
                <c:pt idx="8864">
                  <c:v>87.7</c:v>
                </c:pt>
                <c:pt idx="8865">
                  <c:v>87.7</c:v>
                </c:pt>
                <c:pt idx="8866">
                  <c:v>87.7</c:v>
                </c:pt>
                <c:pt idx="8867">
                  <c:v>87.7</c:v>
                </c:pt>
                <c:pt idx="8868">
                  <c:v>87.8</c:v>
                </c:pt>
                <c:pt idx="8869">
                  <c:v>87.8</c:v>
                </c:pt>
                <c:pt idx="8870">
                  <c:v>87.8</c:v>
                </c:pt>
                <c:pt idx="8871">
                  <c:v>87.8</c:v>
                </c:pt>
                <c:pt idx="8872">
                  <c:v>87.8</c:v>
                </c:pt>
                <c:pt idx="8873">
                  <c:v>87.8</c:v>
                </c:pt>
                <c:pt idx="8874">
                  <c:v>87.9</c:v>
                </c:pt>
                <c:pt idx="8875">
                  <c:v>87.9</c:v>
                </c:pt>
                <c:pt idx="8876">
                  <c:v>87.9</c:v>
                </c:pt>
                <c:pt idx="8877">
                  <c:v>87.9</c:v>
                </c:pt>
                <c:pt idx="8878">
                  <c:v>87.9</c:v>
                </c:pt>
                <c:pt idx="8879">
                  <c:v>87.9</c:v>
                </c:pt>
                <c:pt idx="8880">
                  <c:v>87.9</c:v>
                </c:pt>
                <c:pt idx="8881">
                  <c:v>87.9</c:v>
                </c:pt>
                <c:pt idx="8882">
                  <c:v>87.9</c:v>
                </c:pt>
                <c:pt idx="8883">
                  <c:v>87.9</c:v>
                </c:pt>
                <c:pt idx="8884">
                  <c:v>87.9</c:v>
                </c:pt>
                <c:pt idx="8885">
                  <c:v>87.9</c:v>
                </c:pt>
                <c:pt idx="8886">
                  <c:v>87.9</c:v>
                </c:pt>
                <c:pt idx="8887">
                  <c:v>87.9</c:v>
                </c:pt>
                <c:pt idx="8888">
                  <c:v>87.8</c:v>
                </c:pt>
                <c:pt idx="8889">
                  <c:v>87.8</c:v>
                </c:pt>
                <c:pt idx="8890">
                  <c:v>87.8</c:v>
                </c:pt>
                <c:pt idx="8891">
                  <c:v>87.8</c:v>
                </c:pt>
                <c:pt idx="8892">
                  <c:v>87.8</c:v>
                </c:pt>
                <c:pt idx="8893">
                  <c:v>87.8</c:v>
                </c:pt>
                <c:pt idx="8894">
                  <c:v>87.8</c:v>
                </c:pt>
                <c:pt idx="8895">
                  <c:v>87.8</c:v>
                </c:pt>
                <c:pt idx="8896">
                  <c:v>87.8</c:v>
                </c:pt>
                <c:pt idx="8897">
                  <c:v>87.8</c:v>
                </c:pt>
                <c:pt idx="8898">
                  <c:v>87.8</c:v>
                </c:pt>
                <c:pt idx="8899">
                  <c:v>87.8</c:v>
                </c:pt>
                <c:pt idx="8900">
                  <c:v>87.8</c:v>
                </c:pt>
                <c:pt idx="8901">
                  <c:v>87.8</c:v>
                </c:pt>
                <c:pt idx="8902">
                  <c:v>87.8</c:v>
                </c:pt>
                <c:pt idx="8903">
                  <c:v>87.8</c:v>
                </c:pt>
                <c:pt idx="8904">
                  <c:v>87.8</c:v>
                </c:pt>
                <c:pt idx="8905">
                  <c:v>87.8</c:v>
                </c:pt>
                <c:pt idx="8906">
                  <c:v>87.8</c:v>
                </c:pt>
                <c:pt idx="8907">
                  <c:v>87.8</c:v>
                </c:pt>
                <c:pt idx="8908">
                  <c:v>87.8</c:v>
                </c:pt>
                <c:pt idx="8909">
                  <c:v>87.9</c:v>
                </c:pt>
                <c:pt idx="8910">
                  <c:v>87.9</c:v>
                </c:pt>
                <c:pt idx="8911">
                  <c:v>87.9</c:v>
                </c:pt>
                <c:pt idx="8912">
                  <c:v>88</c:v>
                </c:pt>
                <c:pt idx="8913">
                  <c:v>88</c:v>
                </c:pt>
                <c:pt idx="8914">
                  <c:v>88</c:v>
                </c:pt>
                <c:pt idx="8915">
                  <c:v>88</c:v>
                </c:pt>
                <c:pt idx="8916">
                  <c:v>88</c:v>
                </c:pt>
                <c:pt idx="8917">
                  <c:v>88</c:v>
                </c:pt>
                <c:pt idx="8918">
                  <c:v>87.9</c:v>
                </c:pt>
                <c:pt idx="8919">
                  <c:v>88</c:v>
                </c:pt>
                <c:pt idx="8920">
                  <c:v>88</c:v>
                </c:pt>
                <c:pt idx="8921">
                  <c:v>88</c:v>
                </c:pt>
                <c:pt idx="8922">
                  <c:v>88.1</c:v>
                </c:pt>
                <c:pt idx="8923">
                  <c:v>88</c:v>
                </c:pt>
                <c:pt idx="8924">
                  <c:v>88</c:v>
                </c:pt>
                <c:pt idx="8925">
                  <c:v>88</c:v>
                </c:pt>
                <c:pt idx="8926">
                  <c:v>88</c:v>
                </c:pt>
                <c:pt idx="8927">
                  <c:v>88</c:v>
                </c:pt>
                <c:pt idx="8928">
                  <c:v>88</c:v>
                </c:pt>
                <c:pt idx="8929">
                  <c:v>88</c:v>
                </c:pt>
                <c:pt idx="8930">
                  <c:v>88</c:v>
                </c:pt>
                <c:pt idx="8931">
                  <c:v>88.1</c:v>
                </c:pt>
                <c:pt idx="8932">
                  <c:v>88.1</c:v>
                </c:pt>
                <c:pt idx="8933">
                  <c:v>88.1</c:v>
                </c:pt>
                <c:pt idx="8934">
                  <c:v>88.1</c:v>
                </c:pt>
                <c:pt idx="8935">
                  <c:v>88.1</c:v>
                </c:pt>
                <c:pt idx="8936">
                  <c:v>88.1</c:v>
                </c:pt>
                <c:pt idx="8937">
                  <c:v>88.1</c:v>
                </c:pt>
                <c:pt idx="8938">
                  <c:v>88.1</c:v>
                </c:pt>
                <c:pt idx="8939">
                  <c:v>88.1</c:v>
                </c:pt>
                <c:pt idx="8940">
                  <c:v>88.1</c:v>
                </c:pt>
                <c:pt idx="8941">
                  <c:v>88.1</c:v>
                </c:pt>
                <c:pt idx="8942">
                  <c:v>88.1</c:v>
                </c:pt>
                <c:pt idx="8943">
                  <c:v>88.1</c:v>
                </c:pt>
                <c:pt idx="8944">
                  <c:v>88.1</c:v>
                </c:pt>
                <c:pt idx="8945">
                  <c:v>88.1</c:v>
                </c:pt>
                <c:pt idx="8946">
                  <c:v>88.1</c:v>
                </c:pt>
                <c:pt idx="8947">
                  <c:v>88.2</c:v>
                </c:pt>
                <c:pt idx="8948">
                  <c:v>88.2</c:v>
                </c:pt>
                <c:pt idx="8949">
                  <c:v>88.2</c:v>
                </c:pt>
                <c:pt idx="8950">
                  <c:v>88.2</c:v>
                </c:pt>
                <c:pt idx="8951">
                  <c:v>88.2</c:v>
                </c:pt>
                <c:pt idx="8952">
                  <c:v>88.2</c:v>
                </c:pt>
                <c:pt idx="8953">
                  <c:v>88.2</c:v>
                </c:pt>
                <c:pt idx="8954">
                  <c:v>88.2</c:v>
                </c:pt>
                <c:pt idx="8955">
                  <c:v>88.2</c:v>
                </c:pt>
                <c:pt idx="8956">
                  <c:v>88.2</c:v>
                </c:pt>
                <c:pt idx="8957">
                  <c:v>88.2</c:v>
                </c:pt>
                <c:pt idx="8958">
                  <c:v>88.2</c:v>
                </c:pt>
                <c:pt idx="8959">
                  <c:v>88.2</c:v>
                </c:pt>
                <c:pt idx="8960">
                  <c:v>88.2</c:v>
                </c:pt>
                <c:pt idx="8961">
                  <c:v>88.2</c:v>
                </c:pt>
                <c:pt idx="8962">
                  <c:v>88.2</c:v>
                </c:pt>
                <c:pt idx="8963">
                  <c:v>88.2</c:v>
                </c:pt>
                <c:pt idx="8964">
                  <c:v>88.2</c:v>
                </c:pt>
                <c:pt idx="8965">
                  <c:v>88.2</c:v>
                </c:pt>
                <c:pt idx="8966">
                  <c:v>88.2</c:v>
                </c:pt>
                <c:pt idx="8967">
                  <c:v>88.2</c:v>
                </c:pt>
                <c:pt idx="8968">
                  <c:v>88.2</c:v>
                </c:pt>
                <c:pt idx="8969">
                  <c:v>88.2</c:v>
                </c:pt>
                <c:pt idx="8970">
                  <c:v>88.2</c:v>
                </c:pt>
                <c:pt idx="8971">
                  <c:v>88.2</c:v>
                </c:pt>
                <c:pt idx="8972">
                  <c:v>88.2</c:v>
                </c:pt>
                <c:pt idx="8973">
                  <c:v>88.2</c:v>
                </c:pt>
                <c:pt idx="8974">
                  <c:v>88.3</c:v>
                </c:pt>
                <c:pt idx="8975">
                  <c:v>88.3</c:v>
                </c:pt>
                <c:pt idx="8976">
                  <c:v>88.2</c:v>
                </c:pt>
                <c:pt idx="8977">
                  <c:v>88.2</c:v>
                </c:pt>
                <c:pt idx="8978">
                  <c:v>88.2</c:v>
                </c:pt>
                <c:pt idx="8979">
                  <c:v>88.1</c:v>
                </c:pt>
                <c:pt idx="8980">
                  <c:v>88.1</c:v>
                </c:pt>
                <c:pt idx="8981">
                  <c:v>88.1</c:v>
                </c:pt>
                <c:pt idx="8982">
                  <c:v>88.2</c:v>
                </c:pt>
                <c:pt idx="8983">
                  <c:v>88.2</c:v>
                </c:pt>
                <c:pt idx="8984">
                  <c:v>88.2</c:v>
                </c:pt>
                <c:pt idx="8985">
                  <c:v>88.2</c:v>
                </c:pt>
                <c:pt idx="8986">
                  <c:v>88.2</c:v>
                </c:pt>
                <c:pt idx="8987">
                  <c:v>88.2</c:v>
                </c:pt>
                <c:pt idx="8988">
                  <c:v>88.2</c:v>
                </c:pt>
                <c:pt idx="8989">
                  <c:v>88.2</c:v>
                </c:pt>
                <c:pt idx="8990">
                  <c:v>88.2</c:v>
                </c:pt>
                <c:pt idx="8991">
                  <c:v>88.2</c:v>
                </c:pt>
                <c:pt idx="8992">
                  <c:v>88.2</c:v>
                </c:pt>
                <c:pt idx="8993">
                  <c:v>88.2</c:v>
                </c:pt>
                <c:pt idx="8994">
                  <c:v>88.2</c:v>
                </c:pt>
                <c:pt idx="8995">
                  <c:v>88.3</c:v>
                </c:pt>
                <c:pt idx="8996">
                  <c:v>88.2</c:v>
                </c:pt>
                <c:pt idx="8997">
                  <c:v>88.3</c:v>
                </c:pt>
                <c:pt idx="8998">
                  <c:v>88.3</c:v>
                </c:pt>
                <c:pt idx="8999">
                  <c:v>88.3</c:v>
                </c:pt>
                <c:pt idx="9000">
                  <c:v>88.2</c:v>
                </c:pt>
                <c:pt idx="9001">
                  <c:v>88.2</c:v>
                </c:pt>
                <c:pt idx="9002">
                  <c:v>88.2</c:v>
                </c:pt>
                <c:pt idx="9003">
                  <c:v>88.2</c:v>
                </c:pt>
                <c:pt idx="9004">
                  <c:v>88.2</c:v>
                </c:pt>
                <c:pt idx="9005">
                  <c:v>88.2</c:v>
                </c:pt>
                <c:pt idx="9006">
                  <c:v>88.2</c:v>
                </c:pt>
                <c:pt idx="9007">
                  <c:v>88.2</c:v>
                </c:pt>
                <c:pt idx="9008">
                  <c:v>88.2</c:v>
                </c:pt>
                <c:pt idx="9009">
                  <c:v>88.2</c:v>
                </c:pt>
                <c:pt idx="9010">
                  <c:v>88.3</c:v>
                </c:pt>
                <c:pt idx="9011">
                  <c:v>88.3</c:v>
                </c:pt>
                <c:pt idx="9012">
                  <c:v>88.3</c:v>
                </c:pt>
                <c:pt idx="9013">
                  <c:v>88.2</c:v>
                </c:pt>
                <c:pt idx="9014">
                  <c:v>88.3</c:v>
                </c:pt>
                <c:pt idx="9015">
                  <c:v>88.3</c:v>
                </c:pt>
                <c:pt idx="9016">
                  <c:v>88.3</c:v>
                </c:pt>
                <c:pt idx="9017">
                  <c:v>88.3</c:v>
                </c:pt>
                <c:pt idx="9018">
                  <c:v>88.3</c:v>
                </c:pt>
                <c:pt idx="9019">
                  <c:v>88.2</c:v>
                </c:pt>
                <c:pt idx="9020">
                  <c:v>88.2</c:v>
                </c:pt>
                <c:pt idx="9021">
                  <c:v>88.2</c:v>
                </c:pt>
                <c:pt idx="9022">
                  <c:v>88.2</c:v>
                </c:pt>
                <c:pt idx="9023">
                  <c:v>88.2</c:v>
                </c:pt>
                <c:pt idx="9024">
                  <c:v>88.2</c:v>
                </c:pt>
                <c:pt idx="9025">
                  <c:v>88.3</c:v>
                </c:pt>
                <c:pt idx="9026">
                  <c:v>88.2</c:v>
                </c:pt>
                <c:pt idx="9027">
                  <c:v>88.3</c:v>
                </c:pt>
                <c:pt idx="9028">
                  <c:v>88.3</c:v>
                </c:pt>
                <c:pt idx="9029">
                  <c:v>88.3</c:v>
                </c:pt>
                <c:pt idx="9030">
                  <c:v>88.3</c:v>
                </c:pt>
                <c:pt idx="9031">
                  <c:v>88.3</c:v>
                </c:pt>
                <c:pt idx="9032">
                  <c:v>88.2</c:v>
                </c:pt>
                <c:pt idx="9033">
                  <c:v>88.2</c:v>
                </c:pt>
                <c:pt idx="9034">
                  <c:v>88.2</c:v>
                </c:pt>
                <c:pt idx="9035">
                  <c:v>88.2</c:v>
                </c:pt>
                <c:pt idx="9036">
                  <c:v>88.2</c:v>
                </c:pt>
                <c:pt idx="9037">
                  <c:v>88.2</c:v>
                </c:pt>
                <c:pt idx="9038">
                  <c:v>88.2</c:v>
                </c:pt>
                <c:pt idx="9039">
                  <c:v>88.2</c:v>
                </c:pt>
                <c:pt idx="9040">
                  <c:v>88.2</c:v>
                </c:pt>
                <c:pt idx="9041">
                  <c:v>88.2</c:v>
                </c:pt>
                <c:pt idx="9042">
                  <c:v>88.2</c:v>
                </c:pt>
                <c:pt idx="9043">
                  <c:v>88.2</c:v>
                </c:pt>
                <c:pt idx="9044">
                  <c:v>88.1</c:v>
                </c:pt>
                <c:pt idx="9045">
                  <c:v>88.1</c:v>
                </c:pt>
                <c:pt idx="9046">
                  <c:v>88.1</c:v>
                </c:pt>
                <c:pt idx="9047">
                  <c:v>88.1</c:v>
                </c:pt>
                <c:pt idx="9048">
                  <c:v>88.1</c:v>
                </c:pt>
                <c:pt idx="9049">
                  <c:v>88.1</c:v>
                </c:pt>
                <c:pt idx="9050">
                  <c:v>88.1</c:v>
                </c:pt>
                <c:pt idx="9051">
                  <c:v>88.1</c:v>
                </c:pt>
                <c:pt idx="9052">
                  <c:v>88.1</c:v>
                </c:pt>
                <c:pt idx="9053">
                  <c:v>88.1</c:v>
                </c:pt>
                <c:pt idx="9054">
                  <c:v>88.1</c:v>
                </c:pt>
                <c:pt idx="9055">
                  <c:v>88.1</c:v>
                </c:pt>
                <c:pt idx="9056">
                  <c:v>88.1</c:v>
                </c:pt>
                <c:pt idx="9057">
                  <c:v>88.1</c:v>
                </c:pt>
                <c:pt idx="9058">
                  <c:v>88.2</c:v>
                </c:pt>
                <c:pt idx="9059">
                  <c:v>88.2</c:v>
                </c:pt>
                <c:pt idx="9060">
                  <c:v>88.2</c:v>
                </c:pt>
                <c:pt idx="9061">
                  <c:v>88.2</c:v>
                </c:pt>
                <c:pt idx="9062">
                  <c:v>88.2</c:v>
                </c:pt>
                <c:pt idx="9063">
                  <c:v>88.2</c:v>
                </c:pt>
                <c:pt idx="9064">
                  <c:v>88.2</c:v>
                </c:pt>
                <c:pt idx="9065">
                  <c:v>88.2</c:v>
                </c:pt>
                <c:pt idx="9066">
                  <c:v>88.2</c:v>
                </c:pt>
                <c:pt idx="9067">
                  <c:v>88.2</c:v>
                </c:pt>
                <c:pt idx="9068">
                  <c:v>88.2</c:v>
                </c:pt>
                <c:pt idx="9069">
                  <c:v>88.2</c:v>
                </c:pt>
                <c:pt idx="9070">
                  <c:v>88.2</c:v>
                </c:pt>
                <c:pt idx="9071">
                  <c:v>88.2</c:v>
                </c:pt>
                <c:pt idx="9072">
                  <c:v>88.3</c:v>
                </c:pt>
                <c:pt idx="9073">
                  <c:v>88.3</c:v>
                </c:pt>
                <c:pt idx="9074">
                  <c:v>88.3</c:v>
                </c:pt>
                <c:pt idx="9075">
                  <c:v>88.3</c:v>
                </c:pt>
                <c:pt idx="9076">
                  <c:v>88.3</c:v>
                </c:pt>
                <c:pt idx="9077">
                  <c:v>88.3</c:v>
                </c:pt>
                <c:pt idx="9078">
                  <c:v>88.3</c:v>
                </c:pt>
                <c:pt idx="9079">
                  <c:v>88.2</c:v>
                </c:pt>
                <c:pt idx="9080">
                  <c:v>88.2</c:v>
                </c:pt>
                <c:pt idx="9081">
                  <c:v>88.2</c:v>
                </c:pt>
                <c:pt idx="9082">
                  <c:v>88.2</c:v>
                </c:pt>
                <c:pt idx="9083">
                  <c:v>88.3</c:v>
                </c:pt>
                <c:pt idx="9084">
                  <c:v>88.3</c:v>
                </c:pt>
                <c:pt idx="9085">
                  <c:v>88.3</c:v>
                </c:pt>
                <c:pt idx="9086">
                  <c:v>88.3</c:v>
                </c:pt>
                <c:pt idx="9087">
                  <c:v>88.3</c:v>
                </c:pt>
                <c:pt idx="9088">
                  <c:v>88.3</c:v>
                </c:pt>
                <c:pt idx="9089">
                  <c:v>88.3</c:v>
                </c:pt>
                <c:pt idx="9090">
                  <c:v>88.3</c:v>
                </c:pt>
                <c:pt idx="9091">
                  <c:v>88.3</c:v>
                </c:pt>
                <c:pt idx="9092">
                  <c:v>88.3</c:v>
                </c:pt>
                <c:pt idx="9093">
                  <c:v>88.3</c:v>
                </c:pt>
                <c:pt idx="9094">
                  <c:v>88.3</c:v>
                </c:pt>
                <c:pt idx="9095">
                  <c:v>88.3</c:v>
                </c:pt>
                <c:pt idx="9096">
                  <c:v>88.3</c:v>
                </c:pt>
                <c:pt idx="9097">
                  <c:v>88.3</c:v>
                </c:pt>
                <c:pt idx="9098">
                  <c:v>88.3</c:v>
                </c:pt>
                <c:pt idx="9099">
                  <c:v>88.3</c:v>
                </c:pt>
                <c:pt idx="9100">
                  <c:v>88.3</c:v>
                </c:pt>
                <c:pt idx="9101">
                  <c:v>88.3</c:v>
                </c:pt>
                <c:pt idx="9102">
                  <c:v>88.3</c:v>
                </c:pt>
                <c:pt idx="9103">
                  <c:v>88.3</c:v>
                </c:pt>
                <c:pt idx="9104">
                  <c:v>88.3</c:v>
                </c:pt>
                <c:pt idx="9105">
                  <c:v>88.3</c:v>
                </c:pt>
                <c:pt idx="9106">
                  <c:v>88.3</c:v>
                </c:pt>
                <c:pt idx="9107">
                  <c:v>88.3</c:v>
                </c:pt>
                <c:pt idx="9108">
                  <c:v>88.3</c:v>
                </c:pt>
                <c:pt idx="9109">
                  <c:v>88.2</c:v>
                </c:pt>
                <c:pt idx="9110">
                  <c:v>88.3</c:v>
                </c:pt>
                <c:pt idx="9111">
                  <c:v>88.3</c:v>
                </c:pt>
                <c:pt idx="9112">
                  <c:v>88.3</c:v>
                </c:pt>
                <c:pt idx="9113">
                  <c:v>88.3</c:v>
                </c:pt>
                <c:pt idx="9114">
                  <c:v>88.3</c:v>
                </c:pt>
                <c:pt idx="9115">
                  <c:v>88.2</c:v>
                </c:pt>
                <c:pt idx="9116">
                  <c:v>88.2</c:v>
                </c:pt>
                <c:pt idx="9117">
                  <c:v>88.2</c:v>
                </c:pt>
                <c:pt idx="9118">
                  <c:v>88.1</c:v>
                </c:pt>
                <c:pt idx="9119">
                  <c:v>88.2</c:v>
                </c:pt>
                <c:pt idx="9120">
                  <c:v>88.2</c:v>
                </c:pt>
                <c:pt idx="9121">
                  <c:v>88.2</c:v>
                </c:pt>
                <c:pt idx="9122">
                  <c:v>88.2</c:v>
                </c:pt>
                <c:pt idx="9123">
                  <c:v>88.2</c:v>
                </c:pt>
                <c:pt idx="9124">
                  <c:v>88.2</c:v>
                </c:pt>
                <c:pt idx="9125">
                  <c:v>88.2</c:v>
                </c:pt>
                <c:pt idx="9126">
                  <c:v>88.2</c:v>
                </c:pt>
                <c:pt idx="9127">
                  <c:v>88.2</c:v>
                </c:pt>
                <c:pt idx="9128">
                  <c:v>88.2</c:v>
                </c:pt>
                <c:pt idx="9129">
                  <c:v>88.2</c:v>
                </c:pt>
                <c:pt idx="9130">
                  <c:v>88.3</c:v>
                </c:pt>
                <c:pt idx="9131">
                  <c:v>88.3</c:v>
                </c:pt>
                <c:pt idx="9132">
                  <c:v>88.3</c:v>
                </c:pt>
                <c:pt idx="9133">
                  <c:v>88.3</c:v>
                </c:pt>
                <c:pt idx="9134">
                  <c:v>88.3</c:v>
                </c:pt>
                <c:pt idx="9135">
                  <c:v>88.3</c:v>
                </c:pt>
                <c:pt idx="9136">
                  <c:v>88.3</c:v>
                </c:pt>
                <c:pt idx="9137">
                  <c:v>88.3</c:v>
                </c:pt>
                <c:pt idx="9138">
                  <c:v>88.3</c:v>
                </c:pt>
                <c:pt idx="9139">
                  <c:v>88.3</c:v>
                </c:pt>
                <c:pt idx="9140">
                  <c:v>88.3</c:v>
                </c:pt>
                <c:pt idx="9141">
                  <c:v>88.3</c:v>
                </c:pt>
                <c:pt idx="9142">
                  <c:v>88.3</c:v>
                </c:pt>
                <c:pt idx="9143">
                  <c:v>88.3</c:v>
                </c:pt>
                <c:pt idx="9144">
                  <c:v>88.3</c:v>
                </c:pt>
                <c:pt idx="9145">
                  <c:v>88.3</c:v>
                </c:pt>
                <c:pt idx="9146">
                  <c:v>88.3</c:v>
                </c:pt>
                <c:pt idx="9147">
                  <c:v>88.3</c:v>
                </c:pt>
                <c:pt idx="9148">
                  <c:v>88.3</c:v>
                </c:pt>
                <c:pt idx="9149">
                  <c:v>88.3</c:v>
                </c:pt>
                <c:pt idx="9150">
                  <c:v>88.3</c:v>
                </c:pt>
                <c:pt idx="9151">
                  <c:v>88.4</c:v>
                </c:pt>
                <c:pt idx="9152">
                  <c:v>88.3</c:v>
                </c:pt>
                <c:pt idx="9153">
                  <c:v>88.3</c:v>
                </c:pt>
                <c:pt idx="9154">
                  <c:v>88.3</c:v>
                </c:pt>
                <c:pt idx="9155">
                  <c:v>88.4</c:v>
                </c:pt>
                <c:pt idx="9156">
                  <c:v>88.4</c:v>
                </c:pt>
                <c:pt idx="9157">
                  <c:v>88.3</c:v>
                </c:pt>
                <c:pt idx="9158">
                  <c:v>88.3</c:v>
                </c:pt>
                <c:pt idx="9159">
                  <c:v>88.4</c:v>
                </c:pt>
                <c:pt idx="9160">
                  <c:v>88.4</c:v>
                </c:pt>
                <c:pt idx="9161">
                  <c:v>88.3</c:v>
                </c:pt>
                <c:pt idx="9162">
                  <c:v>88.3</c:v>
                </c:pt>
                <c:pt idx="9163">
                  <c:v>88.3</c:v>
                </c:pt>
                <c:pt idx="9164">
                  <c:v>88.3</c:v>
                </c:pt>
                <c:pt idx="9165">
                  <c:v>88.3</c:v>
                </c:pt>
                <c:pt idx="9166">
                  <c:v>88.3</c:v>
                </c:pt>
                <c:pt idx="9167">
                  <c:v>88.3</c:v>
                </c:pt>
                <c:pt idx="9168">
                  <c:v>88.3</c:v>
                </c:pt>
                <c:pt idx="9169">
                  <c:v>88.3</c:v>
                </c:pt>
                <c:pt idx="9170">
                  <c:v>88.3</c:v>
                </c:pt>
                <c:pt idx="9171">
                  <c:v>88.3</c:v>
                </c:pt>
                <c:pt idx="9172">
                  <c:v>88.2</c:v>
                </c:pt>
                <c:pt idx="9173">
                  <c:v>88.3</c:v>
                </c:pt>
                <c:pt idx="9174">
                  <c:v>88.3</c:v>
                </c:pt>
                <c:pt idx="9175">
                  <c:v>88.3</c:v>
                </c:pt>
                <c:pt idx="9176">
                  <c:v>88.3</c:v>
                </c:pt>
                <c:pt idx="9177">
                  <c:v>88.3</c:v>
                </c:pt>
                <c:pt idx="9178">
                  <c:v>88.3</c:v>
                </c:pt>
                <c:pt idx="9179">
                  <c:v>88.3</c:v>
                </c:pt>
                <c:pt idx="9180">
                  <c:v>88.3</c:v>
                </c:pt>
                <c:pt idx="9181">
                  <c:v>88.3</c:v>
                </c:pt>
                <c:pt idx="9182">
                  <c:v>88.3</c:v>
                </c:pt>
                <c:pt idx="9183">
                  <c:v>88.3</c:v>
                </c:pt>
                <c:pt idx="9184">
                  <c:v>88.3</c:v>
                </c:pt>
                <c:pt idx="9185">
                  <c:v>88.3</c:v>
                </c:pt>
                <c:pt idx="9186">
                  <c:v>88.3</c:v>
                </c:pt>
                <c:pt idx="9187">
                  <c:v>88.3</c:v>
                </c:pt>
                <c:pt idx="9188">
                  <c:v>88.3</c:v>
                </c:pt>
                <c:pt idx="9189">
                  <c:v>88.3</c:v>
                </c:pt>
                <c:pt idx="9190">
                  <c:v>88.3</c:v>
                </c:pt>
                <c:pt idx="9191">
                  <c:v>88.3</c:v>
                </c:pt>
                <c:pt idx="9192">
                  <c:v>88.3</c:v>
                </c:pt>
                <c:pt idx="9193">
                  <c:v>88.3</c:v>
                </c:pt>
                <c:pt idx="9194">
                  <c:v>88.3</c:v>
                </c:pt>
                <c:pt idx="9195">
                  <c:v>88.3</c:v>
                </c:pt>
                <c:pt idx="9196">
                  <c:v>88.4</c:v>
                </c:pt>
                <c:pt idx="9197">
                  <c:v>88.4</c:v>
                </c:pt>
                <c:pt idx="9198">
                  <c:v>88.3</c:v>
                </c:pt>
                <c:pt idx="9199">
                  <c:v>88.3</c:v>
                </c:pt>
                <c:pt idx="9200">
                  <c:v>88.4</c:v>
                </c:pt>
                <c:pt idx="9201">
                  <c:v>88.4</c:v>
                </c:pt>
                <c:pt idx="9202">
                  <c:v>88.4</c:v>
                </c:pt>
                <c:pt idx="9203">
                  <c:v>88.4</c:v>
                </c:pt>
                <c:pt idx="9204">
                  <c:v>88.4</c:v>
                </c:pt>
                <c:pt idx="9205">
                  <c:v>88.4</c:v>
                </c:pt>
                <c:pt idx="9206">
                  <c:v>88.4</c:v>
                </c:pt>
                <c:pt idx="9207">
                  <c:v>88.3</c:v>
                </c:pt>
                <c:pt idx="9208">
                  <c:v>88.3</c:v>
                </c:pt>
                <c:pt idx="9209">
                  <c:v>88.3</c:v>
                </c:pt>
                <c:pt idx="9210">
                  <c:v>88.3</c:v>
                </c:pt>
                <c:pt idx="9211">
                  <c:v>88.3</c:v>
                </c:pt>
                <c:pt idx="9212">
                  <c:v>88.3</c:v>
                </c:pt>
                <c:pt idx="9213">
                  <c:v>88.3</c:v>
                </c:pt>
                <c:pt idx="9214">
                  <c:v>88.3</c:v>
                </c:pt>
                <c:pt idx="9215">
                  <c:v>88.2</c:v>
                </c:pt>
                <c:pt idx="9216">
                  <c:v>88.3</c:v>
                </c:pt>
                <c:pt idx="9217">
                  <c:v>88.3</c:v>
                </c:pt>
                <c:pt idx="9218">
                  <c:v>88.2</c:v>
                </c:pt>
                <c:pt idx="9219">
                  <c:v>88.2</c:v>
                </c:pt>
                <c:pt idx="9220">
                  <c:v>88.2</c:v>
                </c:pt>
                <c:pt idx="9221">
                  <c:v>88.3</c:v>
                </c:pt>
                <c:pt idx="9222">
                  <c:v>88.2</c:v>
                </c:pt>
                <c:pt idx="9223">
                  <c:v>88.2</c:v>
                </c:pt>
                <c:pt idx="9224">
                  <c:v>88.2</c:v>
                </c:pt>
                <c:pt idx="9225">
                  <c:v>88.2</c:v>
                </c:pt>
                <c:pt idx="9226">
                  <c:v>88.2</c:v>
                </c:pt>
                <c:pt idx="9227">
                  <c:v>88.2</c:v>
                </c:pt>
                <c:pt idx="9228">
                  <c:v>88.2</c:v>
                </c:pt>
                <c:pt idx="9229">
                  <c:v>88.2</c:v>
                </c:pt>
                <c:pt idx="9230">
                  <c:v>88.2</c:v>
                </c:pt>
                <c:pt idx="9231">
                  <c:v>88.2</c:v>
                </c:pt>
                <c:pt idx="9232">
                  <c:v>88.2</c:v>
                </c:pt>
                <c:pt idx="9233">
                  <c:v>88.2</c:v>
                </c:pt>
                <c:pt idx="9234">
                  <c:v>88.3</c:v>
                </c:pt>
                <c:pt idx="9235">
                  <c:v>88.3</c:v>
                </c:pt>
                <c:pt idx="9236">
                  <c:v>88.2</c:v>
                </c:pt>
                <c:pt idx="9237">
                  <c:v>88.2</c:v>
                </c:pt>
                <c:pt idx="9238">
                  <c:v>88.2</c:v>
                </c:pt>
                <c:pt idx="9239">
                  <c:v>88.2</c:v>
                </c:pt>
                <c:pt idx="9240">
                  <c:v>88.2</c:v>
                </c:pt>
                <c:pt idx="9241">
                  <c:v>88.2</c:v>
                </c:pt>
                <c:pt idx="9242">
                  <c:v>88.2</c:v>
                </c:pt>
                <c:pt idx="9243">
                  <c:v>88.3</c:v>
                </c:pt>
                <c:pt idx="9244">
                  <c:v>88.3</c:v>
                </c:pt>
                <c:pt idx="9245">
                  <c:v>88.3</c:v>
                </c:pt>
                <c:pt idx="9246">
                  <c:v>88.3</c:v>
                </c:pt>
                <c:pt idx="9247">
                  <c:v>88.3</c:v>
                </c:pt>
                <c:pt idx="9248">
                  <c:v>88.3</c:v>
                </c:pt>
                <c:pt idx="9249">
                  <c:v>88.4</c:v>
                </c:pt>
                <c:pt idx="9250">
                  <c:v>88.4</c:v>
                </c:pt>
                <c:pt idx="9251">
                  <c:v>88.3</c:v>
                </c:pt>
                <c:pt idx="9252">
                  <c:v>88.3</c:v>
                </c:pt>
                <c:pt idx="9253">
                  <c:v>88.3</c:v>
                </c:pt>
                <c:pt idx="9254">
                  <c:v>88.3</c:v>
                </c:pt>
                <c:pt idx="9255">
                  <c:v>88.3</c:v>
                </c:pt>
                <c:pt idx="9256">
                  <c:v>88.3</c:v>
                </c:pt>
                <c:pt idx="9257">
                  <c:v>88.3</c:v>
                </c:pt>
                <c:pt idx="9258">
                  <c:v>88.3</c:v>
                </c:pt>
                <c:pt idx="9259">
                  <c:v>88.3</c:v>
                </c:pt>
                <c:pt idx="9260">
                  <c:v>88.3</c:v>
                </c:pt>
                <c:pt idx="9261">
                  <c:v>88.3</c:v>
                </c:pt>
                <c:pt idx="9262">
                  <c:v>88.2</c:v>
                </c:pt>
                <c:pt idx="9263">
                  <c:v>88.2</c:v>
                </c:pt>
                <c:pt idx="9264">
                  <c:v>88.2</c:v>
                </c:pt>
                <c:pt idx="9265">
                  <c:v>88.2</c:v>
                </c:pt>
                <c:pt idx="9266">
                  <c:v>88.2</c:v>
                </c:pt>
                <c:pt idx="9267">
                  <c:v>88.2</c:v>
                </c:pt>
                <c:pt idx="9268">
                  <c:v>88.2</c:v>
                </c:pt>
                <c:pt idx="9269">
                  <c:v>88.2</c:v>
                </c:pt>
                <c:pt idx="9270">
                  <c:v>88.2</c:v>
                </c:pt>
                <c:pt idx="9271">
                  <c:v>88.2</c:v>
                </c:pt>
                <c:pt idx="9272">
                  <c:v>88.3</c:v>
                </c:pt>
                <c:pt idx="9273">
                  <c:v>88.2</c:v>
                </c:pt>
                <c:pt idx="9274">
                  <c:v>88.2</c:v>
                </c:pt>
                <c:pt idx="9275">
                  <c:v>88.3</c:v>
                </c:pt>
                <c:pt idx="9276">
                  <c:v>88.3</c:v>
                </c:pt>
                <c:pt idx="9277">
                  <c:v>88.2</c:v>
                </c:pt>
                <c:pt idx="9278">
                  <c:v>88.2</c:v>
                </c:pt>
                <c:pt idx="9279">
                  <c:v>88.2</c:v>
                </c:pt>
                <c:pt idx="9280">
                  <c:v>88.2</c:v>
                </c:pt>
                <c:pt idx="9281">
                  <c:v>88.2</c:v>
                </c:pt>
                <c:pt idx="9282">
                  <c:v>88.2</c:v>
                </c:pt>
                <c:pt idx="9283">
                  <c:v>88.2</c:v>
                </c:pt>
                <c:pt idx="9284">
                  <c:v>88.2</c:v>
                </c:pt>
                <c:pt idx="9285">
                  <c:v>88.2</c:v>
                </c:pt>
                <c:pt idx="9286">
                  <c:v>88.2</c:v>
                </c:pt>
                <c:pt idx="9287">
                  <c:v>88.2</c:v>
                </c:pt>
                <c:pt idx="9288">
                  <c:v>88.2</c:v>
                </c:pt>
                <c:pt idx="9289">
                  <c:v>88.2</c:v>
                </c:pt>
                <c:pt idx="9290">
                  <c:v>88.2</c:v>
                </c:pt>
                <c:pt idx="9291">
                  <c:v>88.2</c:v>
                </c:pt>
                <c:pt idx="9292">
                  <c:v>88.2</c:v>
                </c:pt>
                <c:pt idx="9293">
                  <c:v>88.2</c:v>
                </c:pt>
                <c:pt idx="9294">
                  <c:v>88.2</c:v>
                </c:pt>
                <c:pt idx="9295">
                  <c:v>88.2</c:v>
                </c:pt>
                <c:pt idx="9296">
                  <c:v>88.2</c:v>
                </c:pt>
                <c:pt idx="9297">
                  <c:v>88.2</c:v>
                </c:pt>
                <c:pt idx="9298">
                  <c:v>88.3</c:v>
                </c:pt>
                <c:pt idx="9299">
                  <c:v>88.3</c:v>
                </c:pt>
                <c:pt idx="9300">
                  <c:v>88.3</c:v>
                </c:pt>
                <c:pt idx="9301">
                  <c:v>88.3</c:v>
                </c:pt>
                <c:pt idx="9302">
                  <c:v>88.2</c:v>
                </c:pt>
                <c:pt idx="9303">
                  <c:v>88.2</c:v>
                </c:pt>
                <c:pt idx="9304">
                  <c:v>88.3</c:v>
                </c:pt>
                <c:pt idx="9305">
                  <c:v>88.3</c:v>
                </c:pt>
                <c:pt idx="9306">
                  <c:v>88.3</c:v>
                </c:pt>
                <c:pt idx="9307">
                  <c:v>88.3</c:v>
                </c:pt>
                <c:pt idx="9308">
                  <c:v>88.3</c:v>
                </c:pt>
                <c:pt idx="9309">
                  <c:v>88.2</c:v>
                </c:pt>
                <c:pt idx="9310">
                  <c:v>88.2</c:v>
                </c:pt>
                <c:pt idx="9311">
                  <c:v>88.2</c:v>
                </c:pt>
                <c:pt idx="9312">
                  <c:v>88.2</c:v>
                </c:pt>
                <c:pt idx="9313">
                  <c:v>88.2</c:v>
                </c:pt>
                <c:pt idx="9314">
                  <c:v>88.2</c:v>
                </c:pt>
                <c:pt idx="9315">
                  <c:v>88.2</c:v>
                </c:pt>
                <c:pt idx="9316">
                  <c:v>88.2</c:v>
                </c:pt>
                <c:pt idx="9317">
                  <c:v>88.2</c:v>
                </c:pt>
                <c:pt idx="9318">
                  <c:v>88.2</c:v>
                </c:pt>
                <c:pt idx="9319">
                  <c:v>88.2</c:v>
                </c:pt>
                <c:pt idx="9320">
                  <c:v>88.2</c:v>
                </c:pt>
                <c:pt idx="9321">
                  <c:v>88.2</c:v>
                </c:pt>
                <c:pt idx="9322">
                  <c:v>88.2</c:v>
                </c:pt>
                <c:pt idx="9323">
                  <c:v>88.2</c:v>
                </c:pt>
                <c:pt idx="9324">
                  <c:v>88.2</c:v>
                </c:pt>
                <c:pt idx="9325">
                  <c:v>88.2</c:v>
                </c:pt>
                <c:pt idx="9326">
                  <c:v>88.2</c:v>
                </c:pt>
                <c:pt idx="9327">
                  <c:v>88.2</c:v>
                </c:pt>
                <c:pt idx="9328">
                  <c:v>88.2</c:v>
                </c:pt>
                <c:pt idx="9329">
                  <c:v>88.2</c:v>
                </c:pt>
                <c:pt idx="9330">
                  <c:v>88.2</c:v>
                </c:pt>
                <c:pt idx="9331">
                  <c:v>88.3</c:v>
                </c:pt>
                <c:pt idx="9332">
                  <c:v>88.2</c:v>
                </c:pt>
                <c:pt idx="9333">
                  <c:v>88.2</c:v>
                </c:pt>
                <c:pt idx="9334">
                  <c:v>88.2</c:v>
                </c:pt>
                <c:pt idx="9335">
                  <c:v>88.2</c:v>
                </c:pt>
                <c:pt idx="9336">
                  <c:v>88.2</c:v>
                </c:pt>
                <c:pt idx="9337">
                  <c:v>88.2</c:v>
                </c:pt>
                <c:pt idx="9338">
                  <c:v>88.1</c:v>
                </c:pt>
                <c:pt idx="9339">
                  <c:v>88.2</c:v>
                </c:pt>
                <c:pt idx="9340">
                  <c:v>88.2</c:v>
                </c:pt>
                <c:pt idx="9341">
                  <c:v>88.2</c:v>
                </c:pt>
                <c:pt idx="9342">
                  <c:v>88.2</c:v>
                </c:pt>
                <c:pt idx="9343">
                  <c:v>88.1</c:v>
                </c:pt>
                <c:pt idx="9344">
                  <c:v>88.1</c:v>
                </c:pt>
                <c:pt idx="9345">
                  <c:v>88.2</c:v>
                </c:pt>
                <c:pt idx="9346">
                  <c:v>88.2</c:v>
                </c:pt>
                <c:pt idx="9347">
                  <c:v>88.2</c:v>
                </c:pt>
                <c:pt idx="9348">
                  <c:v>88.2</c:v>
                </c:pt>
                <c:pt idx="9349">
                  <c:v>88.2</c:v>
                </c:pt>
                <c:pt idx="9350">
                  <c:v>88.2</c:v>
                </c:pt>
                <c:pt idx="9351">
                  <c:v>88.2</c:v>
                </c:pt>
                <c:pt idx="9352">
                  <c:v>88.2</c:v>
                </c:pt>
                <c:pt idx="9353">
                  <c:v>88.2</c:v>
                </c:pt>
                <c:pt idx="9354">
                  <c:v>88.2</c:v>
                </c:pt>
                <c:pt idx="9355">
                  <c:v>88.2</c:v>
                </c:pt>
                <c:pt idx="9356">
                  <c:v>88.2</c:v>
                </c:pt>
                <c:pt idx="9357">
                  <c:v>88.2</c:v>
                </c:pt>
                <c:pt idx="9358">
                  <c:v>88.1</c:v>
                </c:pt>
                <c:pt idx="9359">
                  <c:v>88.1</c:v>
                </c:pt>
                <c:pt idx="9360">
                  <c:v>88.1</c:v>
                </c:pt>
                <c:pt idx="9361">
                  <c:v>88</c:v>
                </c:pt>
                <c:pt idx="9362">
                  <c:v>88</c:v>
                </c:pt>
                <c:pt idx="9363">
                  <c:v>88</c:v>
                </c:pt>
                <c:pt idx="9364">
                  <c:v>88</c:v>
                </c:pt>
                <c:pt idx="9365">
                  <c:v>88</c:v>
                </c:pt>
                <c:pt idx="9366">
                  <c:v>88</c:v>
                </c:pt>
                <c:pt idx="9367">
                  <c:v>88</c:v>
                </c:pt>
                <c:pt idx="9368">
                  <c:v>88</c:v>
                </c:pt>
                <c:pt idx="9369">
                  <c:v>88</c:v>
                </c:pt>
                <c:pt idx="9370">
                  <c:v>88</c:v>
                </c:pt>
                <c:pt idx="9371">
                  <c:v>88</c:v>
                </c:pt>
                <c:pt idx="9372">
                  <c:v>88</c:v>
                </c:pt>
                <c:pt idx="9373">
                  <c:v>87.9</c:v>
                </c:pt>
                <c:pt idx="9374">
                  <c:v>87.9</c:v>
                </c:pt>
                <c:pt idx="9375">
                  <c:v>87.9</c:v>
                </c:pt>
                <c:pt idx="9376">
                  <c:v>87.9</c:v>
                </c:pt>
                <c:pt idx="9377">
                  <c:v>87.9</c:v>
                </c:pt>
                <c:pt idx="9378">
                  <c:v>87.9</c:v>
                </c:pt>
                <c:pt idx="9379">
                  <c:v>87.9</c:v>
                </c:pt>
                <c:pt idx="9380">
                  <c:v>87.9</c:v>
                </c:pt>
                <c:pt idx="9381">
                  <c:v>87.9</c:v>
                </c:pt>
                <c:pt idx="9382">
                  <c:v>87.9</c:v>
                </c:pt>
                <c:pt idx="9383">
                  <c:v>87.9</c:v>
                </c:pt>
                <c:pt idx="9384">
                  <c:v>87.9</c:v>
                </c:pt>
                <c:pt idx="9385">
                  <c:v>87.9</c:v>
                </c:pt>
                <c:pt idx="9386">
                  <c:v>87.9</c:v>
                </c:pt>
                <c:pt idx="9387">
                  <c:v>87.9</c:v>
                </c:pt>
                <c:pt idx="9388">
                  <c:v>87.9</c:v>
                </c:pt>
                <c:pt idx="9389">
                  <c:v>87.9</c:v>
                </c:pt>
                <c:pt idx="9390">
                  <c:v>87.9</c:v>
                </c:pt>
                <c:pt idx="9391">
                  <c:v>88</c:v>
                </c:pt>
                <c:pt idx="9392">
                  <c:v>88</c:v>
                </c:pt>
                <c:pt idx="9393">
                  <c:v>88</c:v>
                </c:pt>
                <c:pt idx="9394">
                  <c:v>88</c:v>
                </c:pt>
                <c:pt idx="9395">
                  <c:v>88</c:v>
                </c:pt>
                <c:pt idx="9396">
                  <c:v>88</c:v>
                </c:pt>
                <c:pt idx="9397">
                  <c:v>88</c:v>
                </c:pt>
                <c:pt idx="9398">
                  <c:v>88</c:v>
                </c:pt>
                <c:pt idx="9399">
                  <c:v>88</c:v>
                </c:pt>
                <c:pt idx="9400">
                  <c:v>88</c:v>
                </c:pt>
                <c:pt idx="9401">
                  <c:v>88</c:v>
                </c:pt>
                <c:pt idx="9402">
                  <c:v>88.1</c:v>
                </c:pt>
                <c:pt idx="9403">
                  <c:v>88</c:v>
                </c:pt>
                <c:pt idx="9404">
                  <c:v>88</c:v>
                </c:pt>
                <c:pt idx="9405">
                  <c:v>88</c:v>
                </c:pt>
                <c:pt idx="9406">
                  <c:v>88</c:v>
                </c:pt>
                <c:pt idx="9407">
                  <c:v>88.1</c:v>
                </c:pt>
                <c:pt idx="9408">
                  <c:v>88.1</c:v>
                </c:pt>
                <c:pt idx="9409">
                  <c:v>88</c:v>
                </c:pt>
                <c:pt idx="9410">
                  <c:v>88</c:v>
                </c:pt>
                <c:pt idx="9411">
                  <c:v>88</c:v>
                </c:pt>
                <c:pt idx="9412">
                  <c:v>88.1</c:v>
                </c:pt>
                <c:pt idx="9413">
                  <c:v>88.1</c:v>
                </c:pt>
                <c:pt idx="9414">
                  <c:v>88.1</c:v>
                </c:pt>
                <c:pt idx="9415">
                  <c:v>88.1</c:v>
                </c:pt>
                <c:pt idx="9416">
                  <c:v>88.1</c:v>
                </c:pt>
                <c:pt idx="9417">
                  <c:v>88.1</c:v>
                </c:pt>
                <c:pt idx="9418">
                  <c:v>88.1</c:v>
                </c:pt>
                <c:pt idx="9419">
                  <c:v>88.1</c:v>
                </c:pt>
                <c:pt idx="9420">
                  <c:v>88.1</c:v>
                </c:pt>
                <c:pt idx="9421">
                  <c:v>88.1</c:v>
                </c:pt>
                <c:pt idx="9422">
                  <c:v>88.1</c:v>
                </c:pt>
                <c:pt idx="9423">
                  <c:v>88.1</c:v>
                </c:pt>
                <c:pt idx="9424">
                  <c:v>88.1</c:v>
                </c:pt>
                <c:pt idx="9425">
                  <c:v>88.1</c:v>
                </c:pt>
                <c:pt idx="9426">
                  <c:v>88.1</c:v>
                </c:pt>
                <c:pt idx="9427">
                  <c:v>88.1</c:v>
                </c:pt>
                <c:pt idx="9428">
                  <c:v>88.1</c:v>
                </c:pt>
                <c:pt idx="9429">
                  <c:v>88.1</c:v>
                </c:pt>
                <c:pt idx="9430">
                  <c:v>88.2</c:v>
                </c:pt>
                <c:pt idx="9431">
                  <c:v>88.2</c:v>
                </c:pt>
                <c:pt idx="9432">
                  <c:v>88.2</c:v>
                </c:pt>
                <c:pt idx="9433">
                  <c:v>88.2</c:v>
                </c:pt>
                <c:pt idx="9434">
                  <c:v>88.2</c:v>
                </c:pt>
                <c:pt idx="9435">
                  <c:v>88.2</c:v>
                </c:pt>
                <c:pt idx="9436">
                  <c:v>88.3</c:v>
                </c:pt>
                <c:pt idx="9437">
                  <c:v>88.2</c:v>
                </c:pt>
                <c:pt idx="9438">
                  <c:v>88.2</c:v>
                </c:pt>
                <c:pt idx="9439">
                  <c:v>88.2</c:v>
                </c:pt>
                <c:pt idx="9440">
                  <c:v>88.2</c:v>
                </c:pt>
                <c:pt idx="9441">
                  <c:v>88.2</c:v>
                </c:pt>
                <c:pt idx="9442">
                  <c:v>88.2</c:v>
                </c:pt>
                <c:pt idx="9443">
                  <c:v>88.2</c:v>
                </c:pt>
                <c:pt idx="9444">
                  <c:v>88.2</c:v>
                </c:pt>
                <c:pt idx="9445">
                  <c:v>88.2</c:v>
                </c:pt>
                <c:pt idx="9446">
                  <c:v>88.2</c:v>
                </c:pt>
                <c:pt idx="9447">
                  <c:v>88.2</c:v>
                </c:pt>
                <c:pt idx="9448">
                  <c:v>88.2</c:v>
                </c:pt>
                <c:pt idx="9449">
                  <c:v>88.2</c:v>
                </c:pt>
                <c:pt idx="9450">
                  <c:v>88.1</c:v>
                </c:pt>
                <c:pt idx="9451">
                  <c:v>88.1</c:v>
                </c:pt>
                <c:pt idx="9452">
                  <c:v>88.1</c:v>
                </c:pt>
                <c:pt idx="9453">
                  <c:v>88</c:v>
                </c:pt>
                <c:pt idx="9454">
                  <c:v>88</c:v>
                </c:pt>
                <c:pt idx="9455">
                  <c:v>88.1</c:v>
                </c:pt>
                <c:pt idx="9456">
                  <c:v>88.1</c:v>
                </c:pt>
                <c:pt idx="9457">
                  <c:v>88.1</c:v>
                </c:pt>
                <c:pt idx="9458">
                  <c:v>88.1</c:v>
                </c:pt>
                <c:pt idx="9459">
                  <c:v>88.1</c:v>
                </c:pt>
                <c:pt idx="9460">
                  <c:v>88</c:v>
                </c:pt>
                <c:pt idx="9461">
                  <c:v>88.1</c:v>
                </c:pt>
                <c:pt idx="9462">
                  <c:v>88.1</c:v>
                </c:pt>
                <c:pt idx="9463">
                  <c:v>88.1</c:v>
                </c:pt>
                <c:pt idx="9464">
                  <c:v>88</c:v>
                </c:pt>
                <c:pt idx="9465">
                  <c:v>88</c:v>
                </c:pt>
                <c:pt idx="9466">
                  <c:v>88</c:v>
                </c:pt>
                <c:pt idx="9467">
                  <c:v>88</c:v>
                </c:pt>
                <c:pt idx="9468">
                  <c:v>88</c:v>
                </c:pt>
                <c:pt idx="9469">
                  <c:v>88</c:v>
                </c:pt>
                <c:pt idx="9470">
                  <c:v>88</c:v>
                </c:pt>
                <c:pt idx="9471">
                  <c:v>88</c:v>
                </c:pt>
                <c:pt idx="9472">
                  <c:v>88</c:v>
                </c:pt>
                <c:pt idx="9473">
                  <c:v>88</c:v>
                </c:pt>
                <c:pt idx="9474">
                  <c:v>88</c:v>
                </c:pt>
                <c:pt idx="9475">
                  <c:v>88</c:v>
                </c:pt>
                <c:pt idx="9476">
                  <c:v>88</c:v>
                </c:pt>
                <c:pt idx="9477">
                  <c:v>87.9</c:v>
                </c:pt>
                <c:pt idx="9478">
                  <c:v>87.9</c:v>
                </c:pt>
                <c:pt idx="9479">
                  <c:v>87.9</c:v>
                </c:pt>
                <c:pt idx="9480">
                  <c:v>87.9</c:v>
                </c:pt>
                <c:pt idx="9481">
                  <c:v>87.9</c:v>
                </c:pt>
                <c:pt idx="9482">
                  <c:v>87.9</c:v>
                </c:pt>
                <c:pt idx="9483">
                  <c:v>87.9</c:v>
                </c:pt>
                <c:pt idx="9484">
                  <c:v>87.9</c:v>
                </c:pt>
                <c:pt idx="9485">
                  <c:v>87.9</c:v>
                </c:pt>
                <c:pt idx="9486">
                  <c:v>87.9</c:v>
                </c:pt>
                <c:pt idx="9487">
                  <c:v>88</c:v>
                </c:pt>
                <c:pt idx="9488">
                  <c:v>88</c:v>
                </c:pt>
                <c:pt idx="9489">
                  <c:v>88</c:v>
                </c:pt>
                <c:pt idx="9490">
                  <c:v>88</c:v>
                </c:pt>
                <c:pt idx="9491">
                  <c:v>88</c:v>
                </c:pt>
                <c:pt idx="9492">
                  <c:v>88</c:v>
                </c:pt>
                <c:pt idx="9493">
                  <c:v>88.1</c:v>
                </c:pt>
                <c:pt idx="9494">
                  <c:v>88.1</c:v>
                </c:pt>
                <c:pt idx="9495">
                  <c:v>88.1</c:v>
                </c:pt>
                <c:pt idx="9496">
                  <c:v>88.1</c:v>
                </c:pt>
                <c:pt idx="9497">
                  <c:v>88.2</c:v>
                </c:pt>
                <c:pt idx="9498">
                  <c:v>88.1</c:v>
                </c:pt>
                <c:pt idx="9499">
                  <c:v>88.1</c:v>
                </c:pt>
                <c:pt idx="9500">
                  <c:v>88.1</c:v>
                </c:pt>
                <c:pt idx="9501">
                  <c:v>88.1</c:v>
                </c:pt>
                <c:pt idx="9502">
                  <c:v>88</c:v>
                </c:pt>
                <c:pt idx="9503">
                  <c:v>88</c:v>
                </c:pt>
                <c:pt idx="9504">
                  <c:v>88</c:v>
                </c:pt>
                <c:pt idx="9505">
                  <c:v>88.1</c:v>
                </c:pt>
                <c:pt idx="9506">
                  <c:v>88.1</c:v>
                </c:pt>
                <c:pt idx="9507">
                  <c:v>88.1</c:v>
                </c:pt>
                <c:pt idx="9508">
                  <c:v>88.1</c:v>
                </c:pt>
                <c:pt idx="9509">
                  <c:v>88.1</c:v>
                </c:pt>
                <c:pt idx="9510">
                  <c:v>88.1</c:v>
                </c:pt>
                <c:pt idx="9511">
                  <c:v>88.1</c:v>
                </c:pt>
                <c:pt idx="9512">
                  <c:v>88.1</c:v>
                </c:pt>
                <c:pt idx="9513">
                  <c:v>88.1</c:v>
                </c:pt>
                <c:pt idx="9514">
                  <c:v>88.1</c:v>
                </c:pt>
                <c:pt idx="9515">
                  <c:v>88.1</c:v>
                </c:pt>
                <c:pt idx="9516">
                  <c:v>88.1</c:v>
                </c:pt>
                <c:pt idx="9517">
                  <c:v>88.1</c:v>
                </c:pt>
                <c:pt idx="9518">
                  <c:v>88.1</c:v>
                </c:pt>
                <c:pt idx="9519">
                  <c:v>88.1</c:v>
                </c:pt>
                <c:pt idx="9520">
                  <c:v>88.2</c:v>
                </c:pt>
                <c:pt idx="9521">
                  <c:v>88.2</c:v>
                </c:pt>
                <c:pt idx="9522">
                  <c:v>88.2</c:v>
                </c:pt>
                <c:pt idx="9523">
                  <c:v>88.2</c:v>
                </c:pt>
                <c:pt idx="9524">
                  <c:v>88.2</c:v>
                </c:pt>
                <c:pt idx="9525">
                  <c:v>88.2</c:v>
                </c:pt>
                <c:pt idx="9526">
                  <c:v>88.2</c:v>
                </c:pt>
                <c:pt idx="9527">
                  <c:v>88.2</c:v>
                </c:pt>
                <c:pt idx="9528">
                  <c:v>88.2</c:v>
                </c:pt>
                <c:pt idx="9529">
                  <c:v>88.1</c:v>
                </c:pt>
                <c:pt idx="9530">
                  <c:v>88.1</c:v>
                </c:pt>
                <c:pt idx="9531">
                  <c:v>88.1</c:v>
                </c:pt>
                <c:pt idx="9532">
                  <c:v>88.1</c:v>
                </c:pt>
                <c:pt idx="9533">
                  <c:v>88</c:v>
                </c:pt>
                <c:pt idx="9534">
                  <c:v>88</c:v>
                </c:pt>
                <c:pt idx="9535">
                  <c:v>88</c:v>
                </c:pt>
                <c:pt idx="9536">
                  <c:v>88</c:v>
                </c:pt>
                <c:pt idx="9537">
                  <c:v>88</c:v>
                </c:pt>
                <c:pt idx="9538">
                  <c:v>88</c:v>
                </c:pt>
                <c:pt idx="9539">
                  <c:v>88</c:v>
                </c:pt>
                <c:pt idx="9540">
                  <c:v>88</c:v>
                </c:pt>
                <c:pt idx="9541">
                  <c:v>88</c:v>
                </c:pt>
                <c:pt idx="9542">
                  <c:v>88</c:v>
                </c:pt>
                <c:pt idx="9543">
                  <c:v>88</c:v>
                </c:pt>
                <c:pt idx="9544">
                  <c:v>88</c:v>
                </c:pt>
                <c:pt idx="9545">
                  <c:v>88</c:v>
                </c:pt>
                <c:pt idx="9546">
                  <c:v>88</c:v>
                </c:pt>
                <c:pt idx="9547">
                  <c:v>88</c:v>
                </c:pt>
                <c:pt idx="9548">
                  <c:v>88</c:v>
                </c:pt>
                <c:pt idx="9549">
                  <c:v>88</c:v>
                </c:pt>
                <c:pt idx="9550">
                  <c:v>87.9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09C-2944-9B52-43962BF65E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57088"/>
        <c:axId val="1795744143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Sheet1!$C$2:$C$9552</c:f>
              <c:numCache>
                <c:formatCode>General</c:formatCode>
                <c:ptCount val="9551"/>
                <c:pt idx="0">
                  <c:v>3.358E-12</c:v>
                </c:pt>
                <c:pt idx="1">
                  <c:v>1.6790000000000001E-11</c:v>
                </c:pt>
                <c:pt idx="2">
                  <c:v>2.9119000000000003E-11</c:v>
                </c:pt>
                <c:pt idx="3">
                  <c:v>3.8173000000000002E-11</c:v>
                </c:pt>
                <c:pt idx="4">
                  <c:v>6.6120999999999996E-11</c:v>
                </c:pt>
                <c:pt idx="5">
                  <c:v>7.8140000000000001E-11</c:v>
                </c:pt>
                <c:pt idx="6">
                  <c:v>1.0981900000000001E-10</c:v>
                </c:pt>
                <c:pt idx="7">
                  <c:v>1.4634999999999999E-10</c:v>
                </c:pt>
                <c:pt idx="11">
                  <c:v>-1.32942E-10</c:v>
                </c:pt>
                <c:pt idx="12">
                  <c:v>-4.3685999999999998E-11</c:v>
                </c:pt>
                <c:pt idx="13">
                  <c:v>-2.2306E-11</c:v>
                </c:pt>
                <c:pt idx="14">
                  <c:v>-1.9567E-11</c:v>
                </c:pt>
                <c:pt idx="15">
                  <c:v>-2.099E-11</c:v>
                </c:pt>
                <c:pt idx="16">
                  <c:v>-2.2106E-11</c:v>
                </c:pt>
                <c:pt idx="17">
                  <c:v>-2.1190999999999999E-11</c:v>
                </c:pt>
                <c:pt idx="18">
                  <c:v>-1.7808999999999999E-11</c:v>
                </c:pt>
                <c:pt idx="19">
                  <c:v>-1.2671E-11</c:v>
                </c:pt>
                <c:pt idx="20">
                  <c:v>-7.0180000000000002E-12</c:v>
                </c:pt>
                <c:pt idx="21">
                  <c:v>-2.8500000000000002E-12</c:v>
                </c:pt>
                <c:pt idx="22">
                  <c:v>9.4000000000000003E-14</c:v>
                </c:pt>
                <c:pt idx="23">
                  <c:v>4.0900000000000002E-13</c:v>
                </c:pt>
                <c:pt idx="24">
                  <c:v>2.13E-13</c:v>
                </c:pt>
                <c:pt idx="25">
                  <c:v>-5.0099999999999999E-13</c:v>
                </c:pt>
                <c:pt idx="26">
                  <c:v>-1.2660000000000001E-12</c:v>
                </c:pt>
                <c:pt idx="27">
                  <c:v>-1.867E-12</c:v>
                </c:pt>
                <c:pt idx="28">
                  <c:v>-2.4329999999999998E-12</c:v>
                </c:pt>
                <c:pt idx="29">
                  <c:v>-2.9330000000000001E-12</c:v>
                </c:pt>
                <c:pt idx="30">
                  <c:v>-3.1559999999999999E-12</c:v>
                </c:pt>
                <c:pt idx="31">
                  <c:v>-3.3300000000000001E-12</c:v>
                </c:pt>
                <c:pt idx="32">
                  <c:v>-3.4380000000000001E-12</c:v>
                </c:pt>
                <c:pt idx="33">
                  <c:v>-3.1790000000000001E-12</c:v>
                </c:pt>
                <c:pt idx="34">
                  <c:v>-3.4859999999999999E-12</c:v>
                </c:pt>
                <c:pt idx="35">
                  <c:v>-3.4640000000000002E-12</c:v>
                </c:pt>
                <c:pt idx="36">
                  <c:v>-3.4680000000000002E-12</c:v>
                </c:pt>
                <c:pt idx="37">
                  <c:v>-3.742E-12</c:v>
                </c:pt>
                <c:pt idx="38">
                  <c:v>-7.5140000000000005E-12</c:v>
                </c:pt>
                <c:pt idx="39">
                  <c:v>-1.7541999999999999E-11</c:v>
                </c:pt>
                <c:pt idx="40">
                  <c:v>-3.7048E-11</c:v>
                </c:pt>
                <c:pt idx="41">
                  <c:v>-6.8618999999999996E-11</c:v>
                </c:pt>
                <c:pt idx="42">
                  <c:v>-1.0676500000000001E-10</c:v>
                </c:pt>
                <c:pt idx="43">
                  <c:v>-1.2856599999999999E-10</c:v>
                </c:pt>
                <c:pt idx="44">
                  <c:v>-1.1310199999999999E-10</c:v>
                </c:pt>
                <c:pt idx="45">
                  <c:v>-7.4815000000000002E-11</c:v>
                </c:pt>
                <c:pt idx="46">
                  <c:v>-4.0244999999999999E-11</c:v>
                </c:pt>
                <c:pt idx="47">
                  <c:v>-2.2746E-11</c:v>
                </c:pt>
                <c:pt idx="48">
                  <c:v>-1.6036000000000002E-11</c:v>
                </c:pt>
                <c:pt idx="49">
                  <c:v>-1.3538E-11</c:v>
                </c:pt>
                <c:pt idx="50">
                  <c:v>-1.1672E-11</c:v>
                </c:pt>
                <c:pt idx="51">
                  <c:v>-1.0072E-11</c:v>
                </c:pt>
                <c:pt idx="52">
                  <c:v>-8.6500000000000005E-12</c:v>
                </c:pt>
                <c:pt idx="53">
                  <c:v>-7.1899999999999999E-12</c:v>
                </c:pt>
                <c:pt idx="54">
                  <c:v>-6.9550000000000002E-12</c:v>
                </c:pt>
                <c:pt idx="55">
                  <c:v>-9.3909999999999999E-12</c:v>
                </c:pt>
                <c:pt idx="56">
                  <c:v>-1.4211000000000001E-11</c:v>
                </c:pt>
                <c:pt idx="57">
                  <c:v>-2.1222999999999999E-11</c:v>
                </c:pt>
                <c:pt idx="58">
                  <c:v>-2.9823E-11</c:v>
                </c:pt>
                <c:pt idx="59">
                  <c:v>-3.7712999999999998E-11</c:v>
                </c:pt>
                <c:pt idx="60">
                  <c:v>-4.4211999999999999E-11</c:v>
                </c:pt>
                <c:pt idx="61">
                  <c:v>-4.5475999999999999E-11</c:v>
                </c:pt>
                <c:pt idx="62">
                  <c:v>-4.169E-11</c:v>
                </c:pt>
                <c:pt idx="63">
                  <c:v>-3.4689000000000003E-11</c:v>
                </c:pt>
                <c:pt idx="64">
                  <c:v>-2.5960999999999999E-11</c:v>
                </c:pt>
                <c:pt idx="65">
                  <c:v>-1.8327999999999999E-11</c:v>
                </c:pt>
                <c:pt idx="66">
                  <c:v>-1.3289E-11</c:v>
                </c:pt>
                <c:pt idx="67">
                  <c:v>-1.0437E-11</c:v>
                </c:pt>
                <c:pt idx="68">
                  <c:v>-1.0196000000000001E-11</c:v>
                </c:pt>
                <c:pt idx="69">
                  <c:v>-1.1441E-11</c:v>
                </c:pt>
                <c:pt idx="70">
                  <c:v>-1.3994999999999999E-11</c:v>
                </c:pt>
                <c:pt idx="71">
                  <c:v>-1.7900000000000001E-11</c:v>
                </c:pt>
                <c:pt idx="72">
                  <c:v>-2.3163999999999999E-11</c:v>
                </c:pt>
                <c:pt idx="73">
                  <c:v>-2.993E-11</c:v>
                </c:pt>
                <c:pt idx="74">
                  <c:v>-3.7950999999999998E-11</c:v>
                </c:pt>
                <c:pt idx="75">
                  <c:v>-4.6223000000000003E-11</c:v>
                </c:pt>
                <c:pt idx="76">
                  <c:v>-5.2419999999999998E-11</c:v>
                </c:pt>
                <c:pt idx="77">
                  <c:v>-5.5750000000000001E-11</c:v>
                </c:pt>
                <c:pt idx="78">
                  <c:v>-5.556E-11</c:v>
                </c:pt>
                <c:pt idx="79">
                  <c:v>-5.1808999999999998E-11</c:v>
                </c:pt>
                <c:pt idx="80">
                  <c:v>-4.5684E-11</c:v>
                </c:pt>
                <c:pt idx="81">
                  <c:v>-3.7672000000000002E-11</c:v>
                </c:pt>
                <c:pt idx="82">
                  <c:v>-3.0911999999999998E-11</c:v>
                </c:pt>
                <c:pt idx="83">
                  <c:v>-2.5719999999999999E-11</c:v>
                </c:pt>
                <c:pt idx="84">
                  <c:v>-2.2467000000000001E-11</c:v>
                </c:pt>
                <c:pt idx="85">
                  <c:v>-2.0395000000000001E-11</c:v>
                </c:pt>
                <c:pt idx="86">
                  <c:v>-2.0508000000000001E-11</c:v>
                </c:pt>
                <c:pt idx="87">
                  <c:v>-2.1662E-11</c:v>
                </c:pt>
                <c:pt idx="88">
                  <c:v>-2.3058000000000001E-11</c:v>
                </c:pt>
                <c:pt idx="89">
                  <c:v>-2.5310000000000001E-11</c:v>
                </c:pt>
                <c:pt idx="90">
                  <c:v>-2.7281999999999999E-11</c:v>
                </c:pt>
                <c:pt idx="91">
                  <c:v>-2.8559999999999999E-11</c:v>
                </c:pt>
                <c:pt idx="92">
                  <c:v>-2.9095000000000001E-11</c:v>
                </c:pt>
                <c:pt idx="93">
                  <c:v>-2.8741000000000001E-11</c:v>
                </c:pt>
                <c:pt idx="94">
                  <c:v>-2.7913E-11</c:v>
                </c:pt>
                <c:pt idx="95">
                  <c:v>-2.6496999999999999E-11</c:v>
                </c:pt>
                <c:pt idx="96">
                  <c:v>-2.4029000000000001E-11</c:v>
                </c:pt>
                <c:pt idx="97">
                  <c:v>-1.9753999999999998E-11</c:v>
                </c:pt>
                <c:pt idx="98">
                  <c:v>-2.108E-11</c:v>
                </c:pt>
                <c:pt idx="99">
                  <c:v>-1.8970999999999999E-11</c:v>
                </c:pt>
                <c:pt idx="100">
                  <c:v>-1.7419000000000001E-11</c:v>
                </c:pt>
                <c:pt idx="101">
                  <c:v>-1.6145E-11</c:v>
                </c:pt>
                <c:pt idx="102">
                  <c:v>-1.6026999999999999E-11</c:v>
                </c:pt>
                <c:pt idx="103">
                  <c:v>-1.6573000000000001E-11</c:v>
                </c:pt>
                <c:pt idx="104">
                  <c:v>-1.753E-11</c:v>
                </c:pt>
                <c:pt idx="105">
                  <c:v>-1.9479000000000001E-11</c:v>
                </c:pt>
                <c:pt idx="106">
                  <c:v>-2.2340000000000001E-11</c:v>
                </c:pt>
                <c:pt idx="107">
                  <c:v>-2.6137999999999999E-11</c:v>
                </c:pt>
                <c:pt idx="108">
                  <c:v>-3.0223E-11</c:v>
                </c:pt>
                <c:pt idx="109">
                  <c:v>-3.4016E-11</c:v>
                </c:pt>
                <c:pt idx="110">
                  <c:v>-3.7397000000000002E-11</c:v>
                </c:pt>
                <c:pt idx="111">
                  <c:v>-3.8949000000000003E-11</c:v>
                </c:pt>
                <c:pt idx="112">
                  <c:v>-4.0219999999999998E-11</c:v>
                </c:pt>
                <c:pt idx="113">
                  <c:v>-3.9783999999999999E-11</c:v>
                </c:pt>
                <c:pt idx="114">
                  <c:v>-3.8069000000000002E-11</c:v>
                </c:pt>
                <c:pt idx="115">
                  <c:v>-3.5568999999999998E-11</c:v>
                </c:pt>
                <c:pt idx="116">
                  <c:v>-3.2953E-11</c:v>
                </c:pt>
                <c:pt idx="117">
                  <c:v>-3.0658999999999999E-11</c:v>
                </c:pt>
                <c:pt idx="118">
                  <c:v>-2.9542E-11</c:v>
                </c:pt>
                <c:pt idx="119">
                  <c:v>-2.8699E-11</c:v>
                </c:pt>
                <c:pt idx="120">
                  <c:v>-2.8328E-11</c:v>
                </c:pt>
                <c:pt idx="121">
                  <c:v>-2.851E-11</c:v>
                </c:pt>
                <c:pt idx="122">
                  <c:v>-2.8386E-11</c:v>
                </c:pt>
                <c:pt idx="123">
                  <c:v>-2.8298000000000001E-11</c:v>
                </c:pt>
                <c:pt idx="124">
                  <c:v>-2.8386999999999998E-11</c:v>
                </c:pt>
                <c:pt idx="125">
                  <c:v>-2.8241E-11</c:v>
                </c:pt>
                <c:pt idx="126">
                  <c:v>-2.7776000000000001E-11</c:v>
                </c:pt>
                <c:pt idx="127">
                  <c:v>-2.7763999999999998E-11</c:v>
                </c:pt>
                <c:pt idx="128">
                  <c:v>-2.7883000000000001E-11</c:v>
                </c:pt>
                <c:pt idx="129">
                  <c:v>-2.7702E-11</c:v>
                </c:pt>
                <c:pt idx="130">
                  <c:v>-2.7150000000000001E-11</c:v>
                </c:pt>
                <c:pt idx="131">
                  <c:v>-2.5998E-11</c:v>
                </c:pt>
                <c:pt idx="132">
                  <c:v>-2.3751000000000001E-11</c:v>
                </c:pt>
                <c:pt idx="133">
                  <c:v>-2.1606000000000001E-11</c:v>
                </c:pt>
                <c:pt idx="134">
                  <c:v>-1.9680999999999999E-11</c:v>
                </c:pt>
                <c:pt idx="135">
                  <c:v>-1.8049E-11</c:v>
                </c:pt>
                <c:pt idx="136">
                  <c:v>-1.7106000000000001E-11</c:v>
                </c:pt>
                <c:pt idx="137">
                  <c:v>-1.6720000000000001E-11</c:v>
                </c:pt>
                <c:pt idx="138">
                  <c:v>-1.6857000000000001E-11</c:v>
                </c:pt>
                <c:pt idx="139">
                  <c:v>-1.7593000000000001E-11</c:v>
                </c:pt>
                <c:pt idx="140">
                  <c:v>-1.9228E-11</c:v>
                </c:pt>
                <c:pt idx="141">
                  <c:v>-2.1093000000000002E-11</c:v>
                </c:pt>
                <c:pt idx="142">
                  <c:v>-2.3642999999999999E-11</c:v>
                </c:pt>
                <c:pt idx="143">
                  <c:v>-1.9729999999999999E-11</c:v>
                </c:pt>
                <c:pt idx="144">
                  <c:v>-2.8548999999999999E-11</c:v>
                </c:pt>
                <c:pt idx="145">
                  <c:v>-3.0322000000000003E-11</c:v>
                </c:pt>
                <c:pt idx="146">
                  <c:v>-3.2625999999999999E-11</c:v>
                </c:pt>
                <c:pt idx="147">
                  <c:v>-3.3061000000000002E-11</c:v>
                </c:pt>
                <c:pt idx="148">
                  <c:v>-3.2820000000000003E-11</c:v>
                </c:pt>
                <c:pt idx="149">
                  <c:v>-3.1944999999999999E-11</c:v>
                </c:pt>
                <c:pt idx="150">
                  <c:v>-2.7858999999999999E-11</c:v>
                </c:pt>
                <c:pt idx="151">
                  <c:v>7.7411000000000003E-11</c:v>
                </c:pt>
                <c:pt idx="152">
                  <c:v>-3.8322000000000001E-11</c:v>
                </c:pt>
                <c:pt idx="153">
                  <c:v>-3.5192000000000001E-11</c:v>
                </c:pt>
                <c:pt idx="154">
                  <c:v>-3.6558999999999999E-11</c:v>
                </c:pt>
                <c:pt idx="155">
                  <c:v>-3.4060999999999999E-11</c:v>
                </c:pt>
                <c:pt idx="156">
                  <c:v>-3.3806999999999998E-11</c:v>
                </c:pt>
                <c:pt idx="157">
                  <c:v>-3.4404000000000001E-11</c:v>
                </c:pt>
                <c:pt idx="158">
                  <c:v>-3.4056000000000001E-11</c:v>
                </c:pt>
                <c:pt idx="159">
                  <c:v>-3.2957999999999997E-11</c:v>
                </c:pt>
                <c:pt idx="160">
                  <c:v>-3.1553999999999999E-11</c:v>
                </c:pt>
                <c:pt idx="161">
                  <c:v>-3.0041999999999998E-11</c:v>
                </c:pt>
                <c:pt idx="162">
                  <c:v>-2.8684E-11</c:v>
                </c:pt>
                <c:pt idx="163">
                  <c:v>-2.716E-11</c:v>
                </c:pt>
                <c:pt idx="164">
                  <c:v>-2.6389E-11</c:v>
                </c:pt>
                <c:pt idx="165">
                  <c:v>-2.5551999999999999E-11</c:v>
                </c:pt>
                <c:pt idx="166">
                  <c:v>-2.4681000000000001E-11</c:v>
                </c:pt>
                <c:pt idx="167">
                  <c:v>-2.3653999999999999E-11</c:v>
                </c:pt>
                <c:pt idx="168">
                  <c:v>-2.2415000000000001E-11</c:v>
                </c:pt>
                <c:pt idx="169">
                  <c:v>-2.0967E-11</c:v>
                </c:pt>
                <c:pt idx="170">
                  <c:v>-1.9428999999999999E-11</c:v>
                </c:pt>
                <c:pt idx="171">
                  <c:v>-1.7843E-11</c:v>
                </c:pt>
                <c:pt idx="172">
                  <c:v>-1.6593000000000001E-11</c:v>
                </c:pt>
                <c:pt idx="173">
                  <c:v>-1.6017999999999999E-11</c:v>
                </c:pt>
                <c:pt idx="174">
                  <c:v>-1.6034999999999999E-11</c:v>
                </c:pt>
                <c:pt idx="175">
                  <c:v>-1.6565E-11</c:v>
                </c:pt>
                <c:pt idx="176">
                  <c:v>-1.7442000000000001E-11</c:v>
                </c:pt>
                <c:pt idx="177">
                  <c:v>-1.8546000000000001E-11</c:v>
                </c:pt>
                <c:pt idx="178">
                  <c:v>-1.9753999999999998E-11</c:v>
                </c:pt>
                <c:pt idx="179">
                  <c:v>-2.1222999999999999E-11</c:v>
                </c:pt>
                <c:pt idx="180">
                  <c:v>-2.2679999999999999E-11</c:v>
                </c:pt>
                <c:pt idx="181">
                  <c:v>-2.3954000000000001E-11</c:v>
                </c:pt>
                <c:pt idx="182">
                  <c:v>-2.5548000000000001E-11</c:v>
                </c:pt>
                <c:pt idx="183">
                  <c:v>-2.7392E-11</c:v>
                </c:pt>
                <c:pt idx="184">
                  <c:v>-2.8651000000000001E-11</c:v>
                </c:pt>
                <c:pt idx="185">
                  <c:v>-2.9446999999999999E-11</c:v>
                </c:pt>
                <c:pt idx="186">
                  <c:v>-2.9897999999999997E-11</c:v>
                </c:pt>
                <c:pt idx="187">
                  <c:v>-2.9797999999999999E-11</c:v>
                </c:pt>
                <c:pt idx="188">
                  <c:v>-2.9760000000000002E-11</c:v>
                </c:pt>
                <c:pt idx="189">
                  <c:v>-2.9870999999999998E-11</c:v>
                </c:pt>
                <c:pt idx="190">
                  <c:v>-2.9964999999999997E-11</c:v>
                </c:pt>
                <c:pt idx="191">
                  <c:v>-3.0132000000000001E-11</c:v>
                </c:pt>
                <c:pt idx="192">
                  <c:v>-3.0429999999999999E-11</c:v>
                </c:pt>
                <c:pt idx="193">
                  <c:v>-3.0893000000000003E-11</c:v>
                </c:pt>
                <c:pt idx="194">
                  <c:v>-3.1323000000000001E-11</c:v>
                </c:pt>
                <c:pt idx="195">
                  <c:v>-3.1330999999999999E-11</c:v>
                </c:pt>
                <c:pt idx="196">
                  <c:v>-3.1369000000000002E-11</c:v>
                </c:pt>
                <c:pt idx="197">
                  <c:v>-3.1247999999999998E-11</c:v>
                </c:pt>
                <c:pt idx="198">
                  <c:v>-3.1155999999999997E-11</c:v>
                </c:pt>
                <c:pt idx="199">
                  <c:v>-3.0688999999999997E-11</c:v>
                </c:pt>
                <c:pt idx="200">
                  <c:v>-2.9833000000000002E-11</c:v>
                </c:pt>
                <c:pt idx="201">
                  <c:v>-2.8559999999999999E-11</c:v>
                </c:pt>
                <c:pt idx="202">
                  <c:v>-2.6621999999999999E-11</c:v>
                </c:pt>
                <c:pt idx="203">
                  <c:v>-2.4395999999999999E-11</c:v>
                </c:pt>
                <c:pt idx="204">
                  <c:v>-2.2564E-11</c:v>
                </c:pt>
                <c:pt idx="205">
                  <c:v>-2.101E-11</c:v>
                </c:pt>
                <c:pt idx="206">
                  <c:v>-1.9547999999999999E-11</c:v>
                </c:pt>
                <c:pt idx="207">
                  <c:v>-1.8419000000000001E-11</c:v>
                </c:pt>
                <c:pt idx="208">
                  <c:v>-1.7495E-11</c:v>
                </c:pt>
                <c:pt idx="209">
                  <c:v>-1.6910999999999999E-11</c:v>
                </c:pt>
                <c:pt idx="210">
                  <c:v>-1.6648000000000001E-11</c:v>
                </c:pt>
                <c:pt idx="211">
                  <c:v>-1.6807000000000001E-11</c:v>
                </c:pt>
                <c:pt idx="212">
                  <c:v>-1.7289E-11</c:v>
                </c:pt>
                <c:pt idx="213">
                  <c:v>-1.7866E-11</c:v>
                </c:pt>
                <c:pt idx="214">
                  <c:v>-1.8886E-11</c:v>
                </c:pt>
                <c:pt idx="215">
                  <c:v>-1.9961E-11</c:v>
                </c:pt>
                <c:pt idx="216">
                  <c:v>-2.1270000000000001E-11</c:v>
                </c:pt>
                <c:pt idx="217">
                  <c:v>-2.2213999999999999E-11</c:v>
                </c:pt>
                <c:pt idx="218">
                  <c:v>-2.2975E-11</c:v>
                </c:pt>
                <c:pt idx="219">
                  <c:v>-2.3613999999999999E-11</c:v>
                </c:pt>
                <c:pt idx="220">
                  <c:v>-2.4548000000000001E-11</c:v>
                </c:pt>
                <c:pt idx="221">
                  <c:v>-2.5788000000000001E-11</c:v>
                </c:pt>
                <c:pt idx="222">
                  <c:v>-2.6867999999999999E-11</c:v>
                </c:pt>
                <c:pt idx="223">
                  <c:v>-2.7806999999999999E-11</c:v>
                </c:pt>
                <c:pt idx="224">
                  <c:v>-2.8289000000000001E-11</c:v>
                </c:pt>
                <c:pt idx="225">
                  <c:v>-2.8519E-11</c:v>
                </c:pt>
                <c:pt idx="226">
                  <c:v>-2.8744000000000001E-11</c:v>
                </c:pt>
                <c:pt idx="227">
                  <c:v>-2.9302999999999998E-11</c:v>
                </c:pt>
                <c:pt idx="228">
                  <c:v>-3.0058E-11</c:v>
                </c:pt>
                <c:pt idx="229">
                  <c:v>-3.0765000000000003E-11</c:v>
                </c:pt>
                <c:pt idx="230">
                  <c:v>-3.1571000000000003E-11</c:v>
                </c:pt>
                <c:pt idx="231">
                  <c:v>-3.2327E-11</c:v>
                </c:pt>
                <c:pt idx="232">
                  <c:v>-3.2835999999999998E-11</c:v>
                </c:pt>
                <c:pt idx="233">
                  <c:v>-3.3158000000000001E-11</c:v>
                </c:pt>
                <c:pt idx="234">
                  <c:v>-3.2973999999999999E-11</c:v>
                </c:pt>
                <c:pt idx="235">
                  <c:v>-3.2157999999999998E-11</c:v>
                </c:pt>
                <c:pt idx="236">
                  <c:v>-3.0771999999999999E-11</c:v>
                </c:pt>
                <c:pt idx="237">
                  <c:v>-2.9012E-11</c:v>
                </c:pt>
                <c:pt idx="238">
                  <c:v>-2.7221999999999999E-11</c:v>
                </c:pt>
                <c:pt idx="239">
                  <c:v>-2.5759000000000001E-11</c:v>
                </c:pt>
                <c:pt idx="240">
                  <c:v>-2.4198E-11</c:v>
                </c:pt>
                <c:pt idx="241">
                  <c:v>-2.2306E-11</c:v>
                </c:pt>
                <c:pt idx="242">
                  <c:v>-2.0726E-11</c:v>
                </c:pt>
                <c:pt idx="243">
                  <c:v>-1.9463E-11</c:v>
                </c:pt>
                <c:pt idx="244">
                  <c:v>-1.8547E-11</c:v>
                </c:pt>
                <c:pt idx="245">
                  <c:v>-1.7805E-11</c:v>
                </c:pt>
                <c:pt idx="246">
                  <c:v>-1.7425000000000001E-11</c:v>
                </c:pt>
                <c:pt idx="247">
                  <c:v>-1.7295E-11</c:v>
                </c:pt>
                <c:pt idx="248">
                  <c:v>-1.7141999999999999E-11</c:v>
                </c:pt>
                <c:pt idx="249">
                  <c:v>-1.7217999999999999E-11</c:v>
                </c:pt>
                <c:pt idx="250">
                  <c:v>-1.7565999999999998E-11</c:v>
                </c:pt>
                <c:pt idx="251">
                  <c:v>-1.8051000000000001E-11</c:v>
                </c:pt>
                <c:pt idx="252">
                  <c:v>-1.8636000000000001E-11</c:v>
                </c:pt>
                <c:pt idx="253">
                  <c:v>-1.9445999999999999E-11</c:v>
                </c:pt>
                <c:pt idx="254">
                  <c:v>-2.0332E-11</c:v>
                </c:pt>
                <c:pt idx="255">
                  <c:v>-2.1361999999999999E-11</c:v>
                </c:pt>
                <c:pt idx="256">
                  <c:v>-2.2143E-11</c:v>
                </c:pt>
                <c:pt idx="257">
                  <c:v>-2.2888E-11</c:v>
                </c:pt>
                <c:pt idx="258">
                  <c:v>-2.3752E-11</c:v>
                </c:pt>
                <c:pt idx="259">
                  <c:v>-2.5182000000000002E-11</c:v>
                </c:pt>
                <c:pt idx="260">
                  <c:v>-2.6377999999999999E-11</c:v>
                </c:pt>
                <c:pt idx="261">
                  <c:v>-2.7264E-11</c:v>
                </c:pt>
                <c:pt idx="262">
                  <c:v>-2.82E-11</c:v>
                </c:pt>
                <c:pt idx="263">
                  <c:v>-2.9029999999999999E-11</c:v>
                </c:pt>
                <c:pt idx="264">
                  <c:v>-3.0055E-11</c:v>
                </c:pt>
                <c:pt idx="265">
                  <c:v>-3.0511999999999998E-11</c:v>
                </c:pt>
                <c:pt idx="266">
                  <c:v>-3.0984999999999997E-11</c:v>
                </c:pt>
                <c:pt idx="267">
                  <c:v>-3.1388999999999999E-11</c:v>
                </c:pt>
                <c:pt idx="268">
                  <c:v>-3.1808E-11</c:v>
                </c:pt>
                <c:pt idx="269">
                  <c:v>-3.2160000000000002E-11</c:v>
                </c:pt>
                <c:pt idx="270">
                  <c:v>-3.2294999999999997E-11</c:v>
                </c:pt>
                <c:pt idx="271">
                  <c:v>-3.2196000000000001E-11</c:v>
                </c:pt>
                <c:pt idx="272">
                  <c:v>-3.1851000000000001E-11</c:v>
                </c:pt>
                <c:pt idx="273">
                  <c:v>-3.1289E-11</c:v>
                </c:pt>
                <c:pt idx="274">
                  <c:v>-3.0159E-11</c:v>
                </c:pt>
                <c:pt idx="275">
                  <c:v>-2.8351E-11</c:v>
                </c:pt>
                <c:pt idx="276">
                  <c:v>-2.6508999999999999E-11</c:v>
                </c:pt>
                <c:pt idx="277">
                  <c:v>-2.4989E-11</c:v>
                </c:pt>
                <c:pt idx="278">
                  <c:v>-2.3462E-11</c:v>
                </c:pt>
                <c:pt idx="279">
                  <c:v>-2.1604999999999999E-11</c:v>
                </c:pt>
                <c:pt idx="280">
                  <c:v>-2.0089999999999999E-11</c:v>
                </c:pt>
                <c:pt idx="281">
                  <c:v>-1.9118999999999999E-11</c:v>
                </c:pt>
                <c:pt idx="282">
                  <c:v>-1.8611E-11</c:v>
                </c:pt>
                <c:pt idx="283">
                  <c:v>-1.8169000000000001E-11</c:v>
                </c:pt>
                <c:pt idx="284">
                  <c:v>-1.7452999999999998E-11</c:v>
                </c:pt>
                <c:pt idx="285">
                  <c:v>-1.7080000000000001E-11</c:v>
                </c:pt>
                <c:pt idx="286">
                  <c:v>-1.7139E-11</c:v>
                </c:pt>
                <c:pt idx="287">
                  <c:v>-1.7336E-11</c:v>
                </c:pt>
                <c:pt idx="288">
                  <c:v>-1.7872999999999999E-11</c:v>
                </c:pt>
                <c:pt idx="289">
                  <c:v>-1.8543000000000001E-11</c:v>
                </c:pt>
                <c:pt idx="290">
                  <c:v>-1.9396E-11</c:v>
                </c:pt>
                <c:pt idx="291">
                  <c:v>-2.0160000000000001E-11</c:v>
                </c:pt>
                <c:pt idx="292">
                  <c:v>-2.0728000000000001E-11</c:v>
                </c:pt>
                <c:pt idx="293">
                  <c:v>-2.1126E-11</c:v>
                </c:pt>
                <c:pt idx="294">
                  <c:v>-2.1396E-11</c:v>
                </c:pt>
                <c:pt idx="295">
                  <c:v>-2.1926E-11</c:v>
                </c:pt>
                <c:pt idx="296">
                  <c:v>-2.2697E-11</c:v>
                </c:pt>
                <c:pt idx="297">
                  <c:v>-2.3401E-11</c:v>
                </c:pt>
                <c:pt idx="298">
                  <c:v>-2.4659E-11</c:v>
                </c:pt>
                <c:pt idx="299">
                  <c:v>-2.5946999999999998E-11</c:v>
                </c:pt>
                <c:pt idx="300">
                  <c:v>-2.7224E-11</c:v>
                </c:pt>
                <c:pt idx="301">
                  <c:v>-2.8557999999999998E-11</c:v>
                </c:pt>
                <c:pt idx="302">
                  <c:v>-2.9498999999999999E-11</c:v>
                </c:pt>
                <c:pt idx="303">
                  <c:v>-2.9961999999999997E-11</c:v>
                </c:pt>
                <c:pt idx="304">
                  <c:v>-3.0356999999999999E-11</c:v>
                </c:pt>
                <c:pt idx="305">
                  <c:v>-3.0786000000000002E-11</c:v>
                </c:pt>
                <c:pt idx="306">
                  <c:v>-3.1311000000000002E-11</c:v>
                </c:pt>
                <c:pt idx="307">
                  <c:v>-3.1519000000000003E-11</c:v>
                </c:pt>
                <c:pt idx="308">
                  <c:v>-3.1751000000000002E-11</c:v>
                </c:pt>
                <c:pt idx="309">
                  <c:v>-3.1965000000000003E-11</c:v>
                </c:pt>
                <c:pt idx="310">
                  <c:v>-3.1678000000000003E-11</c:v>
                </c:pt>
                <c:pt idx="311">
                  <c:v>-3.1124E-11</c:v>
                </c:pt>
                <c:pt idx="312">
                  <c:v>-3.0139999999999999E-11</c:v>
                </c:pt>
                <c:pt idx="313">
                  <c:v>-2.8809999999999999E-11</c:v>
                </c:pt>
                <c:pt idx="314">
                  <c:v>-2.7119999999999999E-11</c:v>
                </c:pt>
                <c:pt idx="315">
                  <c:v>-2.5437000000000002E-11</c:v>
                </c:pt>
                <c:pt idx="316">
                  <c:v>-2.3679999999999999E-11</c:v>
                </c:pt>
                <c:pt idx="317">
                  <c:v>-2.2215000000000001E-11</c:v>
                </c:pt>
                <c:pt idx="318">
                  <c:v>-2.0984E-11</c:v>
                </c:pt>
                <c:pt idx="319">
                  <c:v>-1.99E-11</c:v>
                </c:pt>
                <c:pt idx="320">
                  <c:v>-1.8927E-11</c:v>
                </c:pt>
                <c:pt idx="321">
                  <c:v>-1.8182E-11</c:v>
                </c:pt>
                <c:pt idx="322">
                  <c:v>-1.7689E-11</c:v>
                </c:pt>
                <c:pt idx="323">
                  <c:v>-1.7304E-11</c:v>
                </c:pt>
                <c:pt idx="324">
                  <c:v>-1.7168E-11</c:v>
                </c:pt>
                <c:pt idx="325">
                  <c:v>-1.7536E-11</c:v>
                </c:pt>
                <c:pt idx="326">
                  <c:v>-1.7912999999999999E-11</c:v>
                </c:pt>
                <c:pt idx="327">
                  <c:v>-1.8204000000000001E-11</c:v>
                </c:pt>
                <c:pt idx="328">
                  <c:v>-1.8973E-11</c:v>
                </c:pt>
                <c:pt idx="329">
                  <c:v>-1.9873000000000001E-11</c:v>
                </c:pt>
                <c:pt idx="330">
                  <c:v>-2.0670000000000001E-11</c:v>
                </c:pt>
                <c:pt idx="331">
                  <c:v>-2.1580000000000001E-11</c:v>
                </c:pt>
                <c:pt idx="332">
                  <c:v>-2.2529E-11</c:v>
                </c:pt>
                <c:pt idx="333">
                  <c:v>-2.3213E-11</c:v>
                </c:pt>
                <c:pt idx="334">
                  <c:v>-2.4163999999999999E-11</c:v>
                </c:pt>
                <c:pt idx="335">
                  <c:v>-2.4836999999999998E-11</c:v>
                </c:pt>
                <c:pt idx="336">
                  <c:v>-2.5933000000000001E-11</c:v>
                </c:pt>
                <c:pt idx="337">
                  <c:v>-2.7168000000000001E-11</c:v>
                </c:pt>
                <c:pt idx="338">
                  <c:v>-2.8052999999999999E-11</c:v>
                </c:pt>
                <c:pt idx="339">
                  <c:v>-2.8577E-11</c:v>
                </c:pt>
                <c:pt idx="340">
                  <c:v>-2.9064999999999999E-11</c:v>
                </c:pt>
                <c:pt idx="341">
                  <c:v>-2.9549999999999997E-11</c:v>
                </c:pt>
                <c:pt idx="342">
                  <c:v>-3.0038999999999998E-11</c:v>
                </c:pt>
                <c:pt idx="343">
                  <c:v>-3.0581000000000001E-11</c:v>
                </c:pt>
                <c:pt idx="344">
                  <c:v>-3.1063E-11</c:v>
                </c:pt>
                <c:pt idx="345">
                  <c:v>-3.1607000000000001E-11</c:v>
                </c:pt>
                <c:pt idx="346">
                  <c:v>-3.2005999999999999E-11</c:v>
                </c:pt>
                <c:pt idx="347">
                  <c:v>-3.1846000000000003E-11</c:v>
                </c:pt>
                <c:pt idx="348">
                  <c:v>-3.1342999999999998E-11</c:v>
                </c:pt>
                <c:pt idx="349">
                  <c:v>-3.0710999999999999E-11</c:v>
                </c:pt>
                <c:pt idx="350">
                  <c:v>-2.9885000000000002E-11</c:v>
                </c:pt>
                <c:pt idx="351">
                  <c:v>-2.8463000000000001E-11</c:v>
                </c:pt>
                <c:pt idx="352">
                  <c:v>-2.6820000000000001E-11</c:v>
                </c:pt>
                <c:pt idx="353">
                  <c:v>-2.5088999999999999E-11</c:v>
                </c:pt>
                <c:pt idx="354">
                  <c:v>-2.3381E-11</c:v>
                </c:pt>
                <c:pt idx="355">
                  <c:v>-2.1688E-11</c:v>
                </c:pt>
                <c:pt idx="356">
                  <c:v>-2.0321E-11</c:v>
                </c:pt>
                <c:pt idx="357">
                  <c:v>-1.9089E-11</c:v>
                </c:pt>
                <c:pt idx="358">
                  <c:v>-1.7898E-11</c:v>
                </c:pt>
                <c:pt idx="359">
                  <c:v>-1.6895E-11</c:v>
                </c:pt>
                <c:pt idx="360">
                  <c:v>-1.6223E-11</c:v>
                </c:pt>
                <c:pt idx="361">
                  <c:v>-1.6138000000000001E-11</c:v>
                </c:pt>
                <c:pt idx="362">
                  <c:v>-1.6091000000000002E-11</c:v>
                </c:pt>
                <c:pt idx="363">
                  <c:v>-1.6269E-11</c:v>
                </c:pt>
                <c:pt idx="364">
                  <c:v>-1.6571E-11</c:v>
                </c:pt>
                <c:pt idx="365">
                  <c:v>-1.7072999999999999E-11</c:v>
                </c:pt>
                <c:pt idx="366">
                  <c:v>-1.7573999999999999E-11</c:v>
                </c:pt>
                <c:pt idx="367">
                  <c:v>-1.8005999999999999E-11</c:v>
                </c:pt>
                <c:pt idx="368">
                  <c:v>-1.8821000000000001E-11</c:v>
                </c:pt>
                <c:pt idx="369">
                  <c:v>-1.959E-11</c:v>
                </c:pt>
                <c:pt idx="370">
                  <c:v>-2.0612000000000001E-11</c:v>
                </c:pt>
                <c:pt idx="371">
                  <c:v>-2.1413E-11</c:v>
                </c:pt>
                <c:pt idx="372">
                  <c:v>-2.2705000000000001E-11</c:v>
                </c:pt>
                <c:pt idx="373">
                  <c:v>-2.4120999999999999E-11</c:v>
                </c:pt>
                <c:pt idx="374">
                  <c:v>-2.5563999999999999E-11</c:v>
                </c:pt>
                <c:pt idx="375">
                  <c:v>-2.6695000000000001E-11</c:v>
                </c:pt>
                <c:pt idx="376">
                  <c:v>-2.7719999999999999E-11</c:v>
                </c:pt>
                <c:pt idx="377">
                  <c:v>-2.8380999999999999E-11</c:v>
                </c:pt>
                <c:pt idx="378">
                  <c:v>-2.8974999999999999E-11</c:v>
                </c:pt>
                <c:pt idx="379">
                  <c:v>-2.9393000000000001E-11</c:v>
                </c:pt>
                <c:pt idx="380">
                  <c:v>-2.9332999999999997E-11</c:v>
                </c:pt>
                <c:pt idx="381">
                  <c:v>-2.9338999999999997E-11</c:v>
                </c:pt>
                <c:pt idx="382">
                  <c:v>-2.931E-11</c:v>
                </c:pt>
                <c:pt idx="383">
                  <c:v>-2.9096E-11</c:v>
                </c:pt>
                <c:pt idx="384">
                  <c:v>-2.9008000000000001E-11</c:v>
                </c:pt>
                <c:pt idx="385">
                  <c:v>-2.8938000000000001E-11</c:v>
                </c:pt>
                <c:pt idx="386">
                  <c:v>-2.8939999999999999E-11</c:v>
                </c:pt>
                <c:pt idx="387">
                  <c:v>-2.8432E-11</c:v>
                </c:pt>
                <c:pt idx="388">
                  <c:v>-2.7496E-11</c:v>
                </c:pt>
                <c:pt idx="389">
                  <c:v>-2.6343999999999998E-11</c:v>
                </c:pt>
                <c:pt idx="390">
                  <c:v>-2.5201999999999999E-11</c:v>
                </c:pt>
                <c:pt idx="391">
                  <c:v>-2.3479E-11</c:v>
                </c:pt>
                <c:pt idx="392">
                  <c:v>-2.2027000000000001E-11</c:v>
                </c:pt>
                <c:pt idx="393">
                  <c:v>-2.0780000000000002E-11</c:v>
                </c:pt>
                <c:pt idx="394">
                  <c:v>-1.9285000000000001E-11</c:v>
                </c:pt>
                <c:pt idx="395">
                  <c:v>-1.7920000000000001E-11</c:v>
                </c:pt>
                <c:pt idx="396">
                  <c:v>-1.6892E-11</c:v>
                </c:pt>
                <c:pt idx="397">
                  <c:v>-1.6081E-11</c:v>
                </c:pt>
                <c:pt idx="398">
                  <c:v>-1.5742E-11</c:v>
                </c:pt>
                <c:pt idx="399">
                  <c:v>-1.5732000000000001E-11</c:v>
                </c:pt>
                <c:pt idx="400">
                  <c:v>-1.5822000000000001E-11</c:v>
                </c:pt>
                <c:pt idx="401">
                  <c:v>-1.6202000000000001E-11</c:v>
                </c:pt>
                <c:pt idx="402">
                  <c:v>-1.6736999999999999E-11</c:v>
                </c:pt>
                <c:pt idx="403">
                  <c:v>-1.7805E-11</c:v>
                </c:pt>
                <c:pt idx="404">
                  <c:v>-1.8831999999999999E-11</c:v>
                </c:pt>
                <c:pt idx="405">
                  <c:v>-1.9819E-11</c:v>
                </c:pt>
                <c:pt idx="406">
                  <c:v>-2.0796999999999999E-11</c:v>
                </c:pt>
                <c:pt idx="407">
                  <c:v>-2.1706999999999999E-11</c:v>
                </c:pt>
                <c:pt idx="408">
                  <c:v>-2.2319000000000001E-11</c:v>
                </c:pt>
                <c:pt idx="409">
                  <c:v>-2.2995999999999999E-11</c:v>
                </c:pt>
                <c:pt idx="410">
                  <c:v>-2.3430999999999999E-11</c:v>
                </c:pt>
                <c:pt idx="411">
                  <c:v>-2.3919000000000001E-11</c:v>
                </c:pt>
                <c:pt idx="412">
                  <c:v>-2.4241000000000001E-11</c:v>
                </c:pt>
                <c:pt idx="413">
                  <c:v>-2.4693000000000001E-11</c:v>
                </c:pt>
                <c:pt idx="414">
                  <c:v>-2.5267E-11</c:v>
                </c:pt>
                <c:pt idx="415">
                  <c:v>-2.5937E-11</c:v>
                </c:pt>
                <c:pt idx="416">
                  <c:v>-2.6719E-11</c:v>
                </c:pt>
                <c:pt idx="417">
                  <c:v>-2.7815E-11</c:v>
                </c:pt>
                <c:pt idx="418">
                  <c:v>-2.8959000000000001E-11</c:v>
                </c:pt>
                <c:pt idx="419">
                  <c:v>-2.9649E-11</c:v>
                </c:pt>
                <c:pt idx="420">
                  <c:v>-3.0334000000000002E-11</c:v>
                </c:pt>
                <c:pt idx="421">
                  <c:v>-3.0865000000000001E-11</c:v>
                </c:pt>
                <c:pt idx="422">
                  <c:v>-3.1338000000000001E-11</c:v>
                </c:pt>
                <c:pt idx="423">
                  <c:v>-3.2028E-11</c:v>
                </c:pt>
                <c:pt idx="424">
                  <c:v>-3.2502999999999998E-11</c:v>
                </c:pt>
                <c:pt idx="425">
                  <c:v>-3.2243000000000003E-11</c:v>
                </c:pt>
                <c:pt idx="426">
                  <c:v>-3.2275E-11</c:v>
                </c:pt>
                <c:pt idx="427">
                  <c:v>-3.1357000000000002E-11</c:v>
                </c:pt>
                <c:pt idx="428">
                  <c:v>-2.9974000000000003E-11</c:v>
                </c:pt>
                <c:pt idx="429">
                  <c:v>-2.8102999999999998E-11</c:v>
                </c:pt>
                <c:pt idx="430">
                  <c:v>-2.5921000000000002E-11</c:v>
                </c:pt>
                <c:pt idx="431">
                  <c:v>-2.3598E-11</c:v>
                </c:pt>
                <c:pt idx="432">
                  <c:v>-2.1622999999999999E-11</c:v>
                </c:pt>
                <c:pt idx="433">
                  <c:v>-1.9627000000000001E-11</c:v>
                </c:pt>
                <c:pt idx="434">
                  <c:v>-1.8098999999999999E-11</c:v>
                </c:pt>
                <c:pt idx="435">
                  <c:v>-1.7103000000000001E-11</c:v>
                </c:pt>
                <c:pt idx="436">
                  <c:v>-1.6846999999999999E-11</c:v>
                </c:pt>
                <c:pt idx="437">
                  <c:v>-1.6788E-11</c:v>
                </c:pt>
                <c:pt idx="438">
                  <c:v>-1.7298E-11</c:v>
                </c:pt>
                <c:pt idx="439">
                  <c:v>-1.8172000000000001E-11</c:v>
                </c:pt>
                <c:pt idx="440">
                  <c:v>-1.9318E-11</c:v>
                </c:pt>
                <c:pt idx="441">
                  <c:v>-2.0657E-11</c:v>
                </c:pt>
                <c:pt idx="442">
                  <c:v>-2.1190999999999999E-11</c:v>
                </c:pt>
                <c:pt idx="443">
                  <c:v>-2.2992999999999999E-11</c:v>
                </c:pt>
                <c:pt idx="444">
                  <c:v>-2.3687000000000001E-11</c:v>
                </c:pt>
                <c:pt idx="445">
                  <c:v>-2.3919000000000001E-11</c:v>
                </c:pt>
                <c:pt idx="446">
                  <c:v>-2.4006000000000001E-11</c:v>
                </c:pt>
                <c:pt idx="447">
                  <c:v>-2.4236999999999999E-11</c:v>
                </c:pt>
                <c:pt idx="448">
                  <c:v>-2.4649000000000001E-11</c:v>
                </c:pt>
                <c:pt idx="449">
                  <c:v>-2.5462999999999998E-11</c:v>
                </c:pt>
                <c:pt idx="450">
                  <c:v>-2.6415E-11</c:v>
                </c:pt>
                <c:pt idx="451">
                  <c:v>-2.7432999999999999E-11</c:v>
                </c:pt>
                <c:pt idx="452">
                  <c:v>-2.8138000000000001E-11</c:v>
                </c:pt>
                <c:pt idx="453">
                  <c:v>-2.8872000000000001E-11</c:v>
                </c:pt>
                <c:pt idx="454">
                  <c:v>-2.9521000000000001E-11</c:v>
                </c:pt>
                <c:pt idx="455">
                  <c:v>-3.0239000000000002E-11</c:v>
                </c:pt>
                <c:pt idx="456">
                  <c:v>-3.0853999999999998E-11</c:v>
                </c:pt>
                <c:pt idx="457">
                  <c:v>-3.1806000000000002E-11</c:v>
                </c:pt>
                <c:pt idx="458">
                  <c:v>-3.2504E-11</c:v>
                </c:pt>
                <c:pt idx="459">
                  <c:v>-3.3332000000000001E-11</c:v>
                </c:pt>
                <c:pt idx="460">
                  <c:v>-3.4341999999999999E-11</c:v>
                </c:pt>
                <c:pt idx="461">
                  <c:v>-3.4747999999999999E-11</c:v>
                </c:pt>
                <c:pt idx="462">
                  <c:v>-3.4545999999999998E-11</c:v>
                </c:pt>
                <c:pt idx="463">
                  <c:v>-3.3940000000000001E-11</c:v>
                </c:pt>
                <c:pt idx="464">
                  <c:v>-3.2551000000000002E-11</c:v>
                </c:pt>
                <c:pt idx="465">
                  <c:v>-3.0554000000000002E-11</c:v>
                </c:pt>
                <c:pt idx="466">
                  <c:v>-2.8354999999999999E-11</c:v>
                </c:pt>
                <c:pt idx="467">
                  <c:v>-2.5798E-11</c:v>
                </c:pt>
                <c:pt idx="468">
                  <c:v>-2.3520999999999999E-11</c:v>
                </c:pt>
                <c:pt idx="469">
                  <c:v>-2.1793999999999999E-11</c:v>
                </c:pt>
                <c:pt idx="470">
                  <c:v>-2.0615000000000001E-11</c:v>
                </c:pt>
                <c:pt idx="471">
                  <c:v>-1.9657E-11</c:v>
                </c:pt>
                <c:pt idx="472">
                  <c:v>-1.8889E-11</c:v>
                </c:pt>
                <c:pt idx="473">
                  <c:v>-1.8399E-11</c:v>
                </c:pt>
                <c:pt idx="474">
                  <c:v>-1.8146000000000001E-11</c:v>
                </c:pt>
                <c:pt idx="475">
                  <c:v>-1.8033000000000001E-11</c:v>
                </c:pt>
                <c:pt idx="476">
                  <c:v>-1.8167999999999999E-11</c:v>
                </c:pt>
                <c:pt idx="477">
                  <c:v>-1.8456000000000001E-11</c:v>
                </c:pt>
                <c:pt idx="478">
                  <c:v>-1.8966000000000001E-11</c:v>
                </c:pt>
                <c:pt idx="479">
                  <c:v>-1.9373E-11</c:v>
                </c:pt>
                <c:pt idx="480">
                  <c:v>-2.0001000000000001E-11</c:v>
                </c:pt>
                <c:pt idx="481">
                  <c:v>-2.0767E-11</c:v>
                </c:pt>
                <c:pt idx="482">
                  <c:v>-2.1673000000000001E-11</c:v>
                </c:pt>
                <c:pt idx="483">
                  <c:v>-2.2424000000000001E-11</c:v>
                </c:pt>
                <c:pt idx="484">
                  <c:v>-2.3351000000000001E-11</c:v>
                </c:pt>
                <c:pt idx="485">
                  <c:v>-2.4235000000000001E-11</c:v>
                </c:pt>
                <c:pt idx="486">
                  <c:v>-2.5094999999999998E-11</c:v>
                </c:pt>
                <c:pt idx="487">
                  <c:v>-2.5757999999999999E-11</c:v>
                </c:pt>
                <c:pt idx="488">
                  <c:v>-2.6623000000000001E-11</c:v>
                </c:pt>
                <c:pt idx="489">
                  <c:v>-2.7716E-11</c:v>
                </c:pt>
                <c:pt idx="490">
                  <c:v>-2.8666000000000001E-11</c:v>
                </c:pt>
                <c:pt idx="491">
                  <c:v>-2.9851000000000001E-11</c:v>
                </c:pt>
                <c:pt idx="492">
                  <c:v>-3.1079999999999998E-11</c:v>
                </c:pt>
                <c:pt idx="493">
                  <c:v>-3.2426000000000003E-11</c:v>
                </c:pt>
                <c:pt idx="494">
                  <c:v>-3.3528000000000002E-11</c:v>
                </c:pt>
                <c:pt idx="495">
                  <c:v>-3.4295999999999998E-11</c:v>
                </c:pt>
                <c:pt idx="496">
                  <c:v>-3.5167E-11</c:v>
                </c:pt>
                <c:pt idx="497">
                  <c:v>-3.5839E-11</c:v>
                </c:pt>
                <c:pt idx="498">
                  <c:v>-3.5706999999999999E-11</c:v>
                </c:pt>
                <c:pt idx="499">
                  <c:v>-3.4912999999999999E-11</c:v>
                </c:pt>
                <c:pt idx="500">
                  <c:v>-3.3717000000000001E-11</c:v>
                </c:pt>
                <c:pt idx="501">
                  <c:v>-3.1936E-11</c:v>
                </c:pt>
                <c:pt idx="502">
                  <c:v>-2.9860000000000001E-11</c:v>
                </c:pt>
                <c:pt idx="503">
                  <c:v>-2.7858999999999999E-11</c:v>
                </c:pt>
                <c:pt idx="504">
                  <c:v>-2.6383999999999999E-11</c:v>
                </c:pt>
                <c:pt idx="505">
                  <c:v>-2.5014000000000001E-11</c:v>
                </c:pt>
                <c:pt idx="506">
                  <c:v>-2.3847999999999999E-11</c:v>
                </c:pt>
                <c:pt idx="507">
                  <c:v>-2.3033E-11</c:v>
                </c:pt>
                <c:pt idx="508">
                  <c:v>-2.2186000000000001E-11</c:v>
                </c:pt>
                <c:pt idx="509">
                  <c:v>-2.1341999999999999E-11</c:v>
                </c:pt>
                <c:pt idx="510">
                  <c:v>-2.0564E-11</c:v>
                </c:pt>
                <c:pt idx="511">
                  <c:v>-1.9732999999999999E-11</c:v>
                </c:pt>
                <c:pt idx="512">
                  <c:v>-1.8898999999999999E-11</c:v>
                </c:pt>
                <c:pt idx="513">
                  <c:v>-1.8364000000000001E-11</c:v>
                </c:pt>
                <c:pt idx="514">
                  <c:v>-1.8407000000000001E-11</c:v>
                </c:pt>
                <c:pt idx="515">
                  <c:v>-1.8537000000000001E-11</c:v>
                </c:pt>
                <c:pt idx="516">
                  <c:v>-1.9039000000000001E-11</c:v>
                </c:pt>
                <c:pt idx="517">
                  <c:v>-1.9373E-11</c:v>
                </c:pt>
                <c:pt idx="518">
                  <c:v>-1.9926999999999999E-11</c:v>
                </c:pt>
                <c:pt idx="519">
                  <c:v>-2.0387E-11</c:v>
                </c:pt>
                <c:pt idx="520">
                  <c:v>-2.1346000000000001E-11</c:v>
                </c:pt>
                <c:pt idx="521">
                  <c:v>-2.2123E-11</c:v>
                </c:pt>
                <c:pt idx="522">
                  <c:v>-2.3129999999999999E-11</c:v>
                </c:pt>
                <c:pt idx="523">
                  <c:v>-2.3468E-11</c:v>
                </c:pt>
                <c:pt idx="524">
                  <c:v>-2.4893000000000001E-11</c:v>
                </c:pt>
                <c:pt idx="525">
                  <c:v>-2.6250999999999999E-11</c:v>
                </c:pt>
                <c:pt idx="526">
                  <c:v>-2.7493E-11</c:v>
                </c:pt>
                <c:pt idx="527">
                  <c:v>-2.8849E-11</c:v>
                </c:pt>
                <c:pt idx="528">
                  <c:v>-2.9953999999999999E-11</c:v>
                </c:pt>
                <c:pt idx="529">
                  <c:v>-3.0904E-11</c:v>
                </c:pt>
                <c:pt idx="530">
                  <c:v>-3.1947999999999999E-11</c:v>
                </c:pt>
                <c:pt idx="531">
                  <c:v>-3.2526000000000001E-11</c:v>
                </c:pt>
                <c:pt idx="532">
                  <c:v>-3.2902999999999997E-11</c:v>
                </c:pt>
                <c:pt idx="533">
                  <c:v>-3.3470999999999997E-11</c:v>
                </c:pt>
                <c:pt idx="534">
                  <c:v>-3.3818000000000002E-11</c:v>
                </c:pt>
                <c:pt idx="535">
                  <c:v>-3.3791999999999998E-11</c:v>
                </c:pt>
                <c:pt idx="536">
                  <c:v>-3.3415999999999997E-11</c:v>
                </c:pt>
                <c:pt idx="537">
                  <c:v>-3.2936000000000003E-11</c:v>
                </c:pt>
                <c:pt idx="538">
                  <c:v>-3.2331000000000002E-11</c:v>
                </c:pt>
                <c:pt idx="539">
                  <c:v>-3.1733000000000003E-11</c:v>
                </c:pt>
                <c:pt idx="540">
                  <c:v>-3.0942999999999999E-11</c:v>
                </c:pt>
                <c:pt idx="541">
                  <c:v>-2.9702999999999998E-11</c:v>
                </c:pt>
                <c:pt idx="542">
                  <c:v>-2.8586E-11</c:v>
                </c:pt>
                <c:pt idx="543">
                  <c:v>-2.7609999999999999E-11</c:v>
                </c:pt>
                <c:pt idx="544">
                  <c:v>-2.6528999999999999E-11</c:v>
                </c:pt>
                <c:pt idx="545">
                  <c:v>-2.4873999999999999E-11</c:v>
                </c:pt>
                <c:pt idx="546">
                  <c:v>-2.3369999999999999E-11</c:v>
                </c:pt>
                <c:pt idx="547">
                  <c:v>-2.1781999999999999E-11</c:v>
                </c:pt>
                <c:pt idx="548">
                  <c:v>-2.0494999999999999E-11</c:v>
                </c:pt>
                <c:pt idx="549">
                  <c:v>-1.9327999999999998E-11</c:v>
                </c:pt>
                <c:pt idx="550">
                  <c:v>-1.8556E-11</c:v>
                </c:pt>
                <c:pt idx="551">
                  <c:v>-1.7906000000000001E-11</c:v>
                </c:pt>
                <c:pt idx="552">
                  <c:v>-1.7610000000000001E-11</c:v>
                </c:pt>
                <c:pt idx="553">
                  <c:v>-1.7707E-11</c:v>
                </c:pt>
                <c:pt idx="554">
                  <c:v>-1.7999E-11</c:v>
                </c:pt>
                <c:pt idx="555">
                  <c:v>-1.8798000000000001E-11</c:v>
                </c:pt>
                <c:pt idx="556">
                  <c:v>-1.9686E-11</c:v>
                </c:pt>
                <c:pt idx="557">
                  <c:v>-2.0821000000000001E-11</c:v>
                </c:pt>
                <c:pt idx="558">
                  <c:v>-2.2039E-11</c:v>
                </c:pt>
                <c:pt idx="559">
                  <c:v>-2.3187E-11</c:v>
                </c:pt>
                <c:pt idx="560">
                  <c:v>-2.4259E-11</c:v>
                </c:pt>
                <c:pt idx="561">
                  <c:v>-2.5704000000000001E-11</c:v>
                </c:pt>
                <c:pt idx="562">
                  <c:v>-2.6583999999999999E-11</c:v>
                </c:pt>
                <c:pt idx="563">
                  <c:v>-2.7380999999999999E-11</c:v>
                </c:pt>
                <c:pt idx="564">
                  <c:v>-2.8154999999999999E-11</c:v>
                </c:pt>
                <c:pt idx="565">
                  <c:v>-2.9066000000000001E-11</c:v>
                </c:pt>
                <c:pt idx="566">
                  <c:v>-2.9931000000000002E-11</c:v>
                </c:pt>
                <c:pt idx="567">
                  <c:v>-3.0722999999999998E-11</c:v>
                </c:pt>
                <c:pt idx="568">
                  <c:v>-3.1497000000000001E-11</c:v>
                </c:pt>
                <c:pt idx="569">
                  <c:v>-3.2115999999999999E-11</c:v>
                </c:pt>
                <c:pt idx="570">
                  <c:v>-3.2755000000000001E-11</c:v>
                </c:pt>
                <c:pt idx="571">
                  <c:v>-3.3357000000000002E-11</c:v>
                </c:pt>
                <c:pt idx="572">
                  <c:v>-3.3834999999999999E-11</c:v>
                </c:pt>
                <c:pt idx="573">
                  <c:v>-3.4437E-11</c:v>
                </c:pt>
                <c:pt idx="574">
                  <c:v>-3.3109E-11</c:v>
                </c:pt>
                <c:pt idx="575">
                  <c:v>-3.3064000000000002E-11</c:v>
                </c:pt>
                <c:pt idx="576">
                  <c:v>-3.3388999999999998E-11</c:v>
                </c:pt>
                <c:pt idx="577">
                  <c:v>-3.5174000000000002E-11</c:v>
                </c:pt>
                <c:pt idx="578">
                  <c:v>-3.1663999999999999E-11</c:v>
                </c:pt>
                <c:pt idx="579">
                  <c:v>-2.9891999999999997E-11</c:v>
                </c:pt>
                <c:pt idx="580">
                  <c:v>-2.7786E-11</c:v>
                </c:pt>
                <c:pt idx="581">
                  <c:v>-2.5458000000000001E-11</c:v>
                </c:pt>
                <c:pt idx="582">
                  <c:v>-2.3462E-11</c:v>
                </c:pt>
                <c:pt idx="583">
                  <c:v>-2.1719000000000001E-11</c:v>
                </c:pt>
                <c:pt idx="584">
                  <c:v>-1.9955999999999999E-11</c:v>
                </c:pt>
                <c:pt idx="585">
                  <c:v>-1.8608E-11</c:v>
                </c:pt>
                <c:pt idx="586">
                  <c:v>-1.7315999999999999E-11</c:v>
                </c:pt>
                <c:pt idx="587">
                  <c:v>-1.6978000000000001E-11</c:v>
                </c:pt>
                <c:pt idx="588">
                  <c:v>-1.7341999999999999E-11</c:v>
                </c:pt>
                <c:pt idx="589">
                  <c:v>-1.7846E-11</c:v>
                </c:pt>
                <c:pt idx="590">
                  <c:v>-1.8920000000000001E-11</c:v>
                </c:pt>
                <c:pt idx="591">
                  <c:v>-2.0147E-11</c:v>
                </c:pt>
                <c:pt idx="592">
                  <c:v>-2.1335E-11</c:v>
                </c:pt>
                <c:pt idx="593">
                  <c:v>-2.2250000000000001E-11</c:v>
                </c:pt>
                <c:pt idx="594">
                  <c:v>-2.2868999999999999E-11</c:v>
                </c:pt>
                <c:pt idx="595">
                  <c:v>-2.3549E-11</c:v>
                </c:pt>
                <c:pt idx="596">
                  <c:v>-2.3827999999999999E-11</c:v>
                </c:pt>
                <c:pt idx="597">
                  <c:v>-2.4386E-11</c:v>
                </c:pt>
                <c:pt idx="598">
                  <c:v>-2.4601E-11</c:v>
                </c:pt>
                <c:pt idx="599">
                  <c:v>-2.4869000000000002E-11</c:v>
                </c:pt>
                <c:pt idx="600">
                  <c:v>-2.5032000000000001E-11</c:v>
                </c:pt>
                <c:pt idx="601">
                  <c:v>-2.5217000000000001E-11</c:v>
                </c:pt>
                <c:pt idx="602">
                  <c:v>-2.5262999999999998E-11</c:v>
                </c:pt>
                <c:pt idx="603">
                  <c:v>-2.6000000000000001E-11</c:v>
                </c:pt>
                <c:pt idx="604">
                  <c:v>-2.7079999999999999E-11</c:v>
                </c:pt>
                <c:pt idx="605">
                  <c:v>-2.8562999999999999E-11</c:v>
                </c:pt>
                <c:pt idx="606">
                  <c:v>-3.0065999999999997E-11</c:v>
                </c:pt>
                <c:pt idx="607">
                  <c:v>-3.1357000000000002E-11</c:v>
                </c:pt>
                <c:pt idx="608">
                  <c:v>-3.2240000000000003E-11</c:v>
                </c:pt>
                <c:pt idx="609">
                  <c:v>-3.2844000000000002E-11</c:v>
                </c:pt>
                <c:pt idx="610">
                  <c:v>-3.3269999999999999E-11</c:v>
                </c:pt>
                <c:pt idx="611">
                  <c:v>-3.3619E-11</c:v>
                </c:pt>
                <c:pt idx="612">
                  <c:v>-3.3773999999999999E-11</c:v>
                </c:pt>
                <c:pt idx="613">
                  <c:v>-3.3827000000000001E-11</c:v>
                </c:pt>
                <c:pt idx="614">
                  <c:v>-3.3803000000000002E-11</c:v>
                </c:pt>
                <c:pt idx="615">
                  <c:v>-3.4349000000000001E-11</c:v>
                </c:pt>
                <c:pt idx="616">
                  <c:v>-3.4322999999999997E-11</c:v>
                </c:pt>
                <c:pt idx="617">
                  <c:v>-3.3028999999999999E-11</c:v>
                </c:pt>
                <c:pt idx="618">
                  <c:v>-3.1000000000000003E-11</c:v>
                </c:pt>
                <c:pt idx="619">
                  <c:v>-2.8593000000000001E-11</c:v>
                </c:pt>
                <c:pt idx="620">
                  <c:v>-2.6406999999999999E-11</c:v>
                </c:pt>
                <c:pt idx="621">
                  <c:v>-2.4534999999999999E-11</c:v>
                </c:pt>
                <c:pt idx="622">
                  <c:v>-2.2946E-11</c:v>
                </c:pt>
                <c:pt idx="623">
                  <c:v>-2.1578E-11</c:v>
                </c:pt>
                <c:pt idx="624">
                  <c:v>-2.0439999999999999E-11</c:v>
                </c:pt>
                <c:pt idx="625">
                  <c:v>-1.9124E-11</c:v>
                </c:pt>
                <c:pt idx="626">
                  <c:v>-1.7863999999999999E-11</c:v>
                </c:pt>
                <c:pt idx="627">
                  <c:v>-1.7323000000000001E-11</c:v>
                </c:pt>
                <c:pt idx="628">
                  <c:v>-1.7526000000000001E-11</c:v>
                </c:pt>
                <c:pt idx="629">
                  <c:v>-1.8263E-11</c:v>
                </c:pt>
                <c:pt idx="630">
                  <c:v>-1.9364999999999999E-11</c:v>
                </c:pt>
                <c:pt idx="631">
                  <c:v>-2.0448E-11</c:v>
                </c:pt>
                <c:pt idx="632">
                  <c:v>-2.1367E-11</c:v>
                </c:pt>
                <c:pt idx="633">
                  <c:v>-2.2419E-11</c:v>
                </c:pt>
                <c:pt idx="634">
                  <c:v>-2.3178E-11</c:v>
                </c:pt>
                <c:pt idx="635">
                  <c:v>-2.3957000000000001E-11</c:v>
                </c:pt>
                <c:pt idx="636">
                  <c:v>-2.4644999999999999E-11</c:v>
                </c:pt>
                <c:pt idx="637">
                  <c:v>-2.4658000000000001E-11</c:v>
                </c:pt>
                <c:pt idx="638">
                  <c:v>-2.4997000000000001E-11</c:v>
                </c:pt>
                <c:pt idx="639">
                  <c:v>-2.5924000000000001E-11</c:v>
                </c:pt>
                <c:pt idx="640">
                  <c:v>-2.7061999999999999E-11</c:v>
                </c:pt>
                <c:pt idx="641">
                  <c:v>-2.8232999999999999E-11</c:v>
                </c:pt>
                <c:pt idx="642">
                  <c:v>-2.9406999999999999E-11</c:v>
                </c:pt>
                <c:pt idx="643">
                  <c:v>-3.0749000000000002E-11</c:v>
                </c:pt>
                <c:pt idx="644">
                  <c:v>-3.2185000000000003E-11</c:v>
                </c:pt>
                <c:pt idx="645">
                  <c:v>-3.3608000000000003E-11</c:v>
                </c:pt>
                <c:pt idx="646">
                  <c:v>-3.4749000000000001E-11</c:v>
                </c:pt>
                <c:pt idx="647">
                  <c:v>-3.5641999999999997E-11</c:v>
                </c:pt>
                <c:pt idx="648">
                  <c:v>-3.6343000000000001E-11</c:v>
                </c:pt>
                <c:pt idx="649">
                  <c:v>-3.6573000000000003E-11</c:v>
                </c:pt>
                <c:pt idx="650">
                  <c:v>-3.6176999999999998E-11</c:v>
                </c:pt>
                <c:pt idx="651">
                  <c:v>-3.6329999999999999E-11</c:v>
                </c:pt>
                <c:pt idx="652">
                  <c:v>-3.6359000000000002E-11</c:v>
                </c:pt>
                <c:pt idx="653">
                  <c:v>-3.5305000000000001E-11</c:v>
                </c:pt>
                <c:pt idx="654">
                  <c:v>-3.3613000000000001E-11</c:v>
                </c:pt>
                <c:pt idx="655">
                  <c:v>-3.0930999999999999E-11</c:v>
                </c:pt>
                <c:pt idx="656">
                  <c:v>-2.836E-11</c:v>
                </c:pt>
                <c:pt idx="657">
                  <c:v>-2.5885E-11</c:v>
                </c:pt>
                <c:pt idx="658">
                  <c:v>-2.3537999999999999E-11</c:v>
                </c:pt>
                <c:pt idx="659">
                  <c:v>-2.1560000000000001E-11</c:v>
                </c:pt>
                <c:pt idx="660">
                  <c:v>-2.0344999999999999E-11</c:v>
                </c:pt>
                <c:pt idx="661">
                  <c:v>-1.9775000000000001E-11</c:v>
                </c:pt>
                <c:pt idx="662">
                  <c:v>-1.9828999999999999E-11</c:v>
                </c:pt>
                <c:pt idx="663">
                  <c:v>-1.9999999999999999E-11</c:v>
                </c:pt>
                <c:pt idx="664">
                  <c:v>-1.9671E-11</c:v>
                </c:pt>
                <c:pt idx="665">
                  <c:v>-1.9666999999999998E-11</c:v>
                </c:pt>
                <c:pt idx="666">
                  <c:v>-1.9805E-11</c:v>
                </c:pt>
                <c:pt idx="667">
                  <c:v>-2.0063E-11</c:v>
                </c:pt>
                <c:pt idx="668">
                  <c:v>-2.0613E-11</c:v>
                </c:pt>
                <c:pt idx="669">
                  <c:v>-2.1222999999999999E-11</c:v>
                </c:pt>
                <c:pt idx="670">
                  <c:v>-2.1966000000000001E-11</c:v>
                </c:pt>
                <c:pt idx="671">
                  <c:v>-2.2616E-11</c:v>
                </c:pt>
                <c:pt idx="672">
                  <c:v>-2.3403000000000001E-11</c:v>
                </c:pt>
                <c:pt idx="673">
                  <c:v>-2.4021999999999999E-11</c:v>
                </c:pt>
                <c:pt idx="674">
                  <c:v>-2.4838000000000001E-11</c:v>
                </c:pt>
                <c:pt idx="675">
                  <c:v>-2.5835999999999999E-11</c:v>
                </c:pt>
                <c:pt idx="676">
                  <c:v>-2.6875000000000001E-11</c:v>
                </c:pt>
                <c:pt idx="677">
                  <c:v>-2.76E-11</c:v>
                </c:pt>
                <c:pt idx="678">
                  <c:v>-2.8719999999999999E-11</c:v>
                </c:pt>
                <c:pt idx="679">
                  <c:v>-2.9223999999999999E-11</c:v>
                </c:pt>
                <c:pt idx="680">
                  <c:v>-2.9870000000000003E-11</c:v>
                </c:pt>
                <c:pt idx="681">
                  <c:v>-3.0352000000000002E-11</c:v>
                </c:pt>
                <c:pt idx="682">
                  <c:v>-3.0587999999999997E-11</c:v>
                </c:pt>
                <c:pt idx="683">
                  <c:v>-3.0688000000000002E-11</c:v>
                </c:pt>
                <c:pt idx="684">
                  <c:v>-3.1443999999999999E-11</c:v>
                </c:pt>
                <c:pt idx="685">
                  <c:v>-3.2251000000000001E-11</c:v>
                </c:pt>
                <c:pt idx="686">
                  <c:v>-3.3472E-11</c:v>
                </c:pt>
                <c:pt idx="687">
                  <c:v>-3.4841999999999997E-11</c:v>
                </c:pt>
                <c:pt idx="688">
                  <c:v>-3.6234999999999998E-11</c:v>
                </c:pt>
                <c:pt idx="689">
                  <c:v>-3.8215000000000001E-11</c:v>
                </c:pt>
                <c:pt idx="690">
                  <c:v>-3.9494E-11</c:v>
                </c:pt>
                <c:pt idx="691">
                  <c:v>-3.9333000000000001E-11</c:v>
                </c:pt>
                <c:pt idx="692">
                  <c:v>-3.7404999999999999E-11</c:v>
                </c:pt>
                <c:pt idx="693">
                  <c:v>-3.4405000000000003E-11</c:v>
                </c:pt>
                <c:pt idx="694">
                  <c:v>-3.0865999999999997E-11</c:v>
                </c:pt>
                <c:pt idx="695">
                  <c:v>-2.7061999999999999E-11</c:v>
                </c:pt>
                <c:pt idx="696">
                  <c:v>-2.3902999999999999E-11</c:v>
                </c:pt>
                <c:pt idx="697">
                  <c:v>-2.1781E-11</c:v>
                </c:pt>
                <c:pt idx="698">
                  <c:v>-2.0580000000000002E-11</c:v>
                </c:pt>
                <c:pt idx="699">
                  <c:v>-1.9850000000000001E-11</c:v>
                </c:pt>
                <c:pt idx="700">
                  <c:v>-1.9654E-11</c:v>
                </c:pt>
                <c:pt idx="701">
                  <c:v>-1.9873000000000001E-11</c:v>
                </c:pt>
                <c:pt idx="702">
                  <c:v>-2.0126E-11</c:v>
                </c:pt>
                <c:pt idx="703">
                  <c:v>-1.9915999999999999E-11</c:v>
                </c:pt>
                <c:pt idx="704">
                  <c:v>-2.0092999999999998E-11</c:v>
                </c:pt>
                <c:pt idx="705">
                  <c:v>-2.0412000000000001E-11</c:v>
                </c:pt>
                <c:pt idx="706">
                  <c:v>-2.0715999999999999E-11</c:v>
                </c:pt>
                <c:pt idx="707">
                  <c:v>-2.1247000000000001E-11</c:v>
                </c:pt>
                <c:pt idx="708">
                  <c:v>-2.1822999999999999E-11</c:v>
                </c:pt>
                <c:pt idx="709">
                  <c:v>-2.2369000000000001E-11</c:v>
                </c:pt>
                <c:pt idx="710">
                  <c:v>-2.3163999999999999E-11</c:v>
                </c:pt>
                <c:pt idx="711">
                  <c:v>-2.4013999999999998E-11</c:v>
                </c:pt>
                <c:pt idx="712">
                  <c:v>-2.5191000000000001E-11</c:v>
                </c:pt>
                <c:pt idx="713">
                  <c:v>-2.6118000000000002E-11</c:v>
                </c:pt>
                <c:pt idx="714">
                  <c:v>-2.7118000000000001E-11</c:v>
                </c:pt>
                <c:pt idx="715">
                  <c:v>-2.8374E-11</c:v>
                </c:pt>
                <c:pt idx="716">
                  <c:v>-2.9553999999999999E-11</c:v>
                </c:pt>
                <c:pt idx="717">
                  <c:v>-3.073E-11</c:v>
                </c:pt>
                <c:pt idx="718">
                  <c:v>-3.1617000000000003E-11</c:v>
                </c:pt>
                <c:pt idx="719">
                  <c:v>-3.2536000000000003E-11</c:v>
                </c:pt>
                <c:pt idx="720">
                  <c:v>-3.3344E-11</c:v>
                </c:pt>
                <c:pt idx="721">
                  <c:v>-3.4326999999999999E-11</c:v>
                </c:pt>
                <c:pt idx="722">
                  <c:v>-3.521E-11</c:v>
                </c:pt>
                <c:pt idx="723">
                  <c:v>-3.5809000000000001E-11</c:v>
                </c:pt>
                <c:pt idx="724">
                  <c:v>-3.6265999999999999E-11</c:v>
                </c:pt>
                <c:pt idx="725">
                  <c:v>-3.7162000000000002E-11</c:v>
                </c:pt>
                <c:pt idx="726">
                  <c:v>-3.7662E-11</c:v>
                </c:pt>
                <c:pt idx="727">
                  <c:v>-3.7226000000000002E-11</c:v>
                </c:pt>
                <c:pt idx="728">
                  <c:v>-3.6279000000000001E-11</c:v>
                </c:pt>
                <c:pt idx="729">
                  <c:v>-3.4600000000000002E-11</c:v>
                </c:pt>
                <c:pt idx="730">
                  <c:v>-3.2756999999999999E-11</c:v>
                </c:pt>
                <c:pt idx="731">
                  <c:v>-3.0389000000000002E-11</c:v>
                </c:pt>
                <c:pt idx="732">
                  <c:v>-2.8551E-11</c:v>
                </c:pt>
                <c:pt idx="733">
                  <c:v>-2.6762000000000001E-11</c:v>
                </c:pt>
                <c:pt idx="734">
                  <c:v>-2.5443000000000001E-11</c:v>
                </c:pt>
                <c:pt idx="735">
                  <c:v>-2.3560000000000001E-11</c:v>
                </c:pt>
                <c:pt idx="736">
                  <c:v>-2.2328000000000001E-11</c:v>
                </c:pt>
                <c:pt idx="737">
                  <c:v>-2.1531000000000001E-11</c:v>
                </c:pt>
                <c:pt idx="738">
                  <c:v>-2.0651999999999999E-11</c:v>
                </c:pt>
                <c:pt idx="739">
                  <c:v>-2.0063999999999999E-11</c:v>
                </c:pt>
                <c:pt idx="740">
                  <c:v>-1.9937000000000001E-11</c:v>
                </c:pt>
                <c:pt idx="741">
                  <c:v>-1.9892E-11</c:v>
                </c:pt>
                <c:pt idx="742">
                  <c:v>-1.9269999999999998E-11</c:v>
                </c:pt>
                <c:pt idx="743">
                  <c:v>-1.8385E-11</c:v>
                </c:pt>
                <c:pt idx="744">
                  <c:v>-1.8185E-11</c:v>
                </c:pt>
                <c:pt idx="745">
                  <c:v>-1.8375000000000001E-11</c:v>
                </c:pt>
                <c:pt idx="746">
                  <c:v>-1.8953E-11</c:v>
                </c:pt>
                <c:pt idx="747">
                  <c:v>-1.9932E-11</c:v>
                </c:pt>
                <c:pt idx="748">
                  <c:v>-2.1654999999999999E-11</c:v>
                </c:pt>
                <c:pt idx="749">
                  <c:v>-2.3607999999999999E-11</c:v>
                </c:pt>
                <c:pt idx="750">
                  <c:v>-2.5722999999999999E-11</c:v>
                </c:pt>
                <c:pt idx="751">
                  <c:v>-2.767E-11</c:v>
                </c:pt>
                <c:pt idx="752">
                  <c:v>-2.9072999999999999E-11</c:v>
                </c:pt>
                <c:pt idx="753">
                  <c:v>-3.0294000000000002E-11</c:v>
                </c:pt>
                <c:pt idx="754">
                  <c:v>-3.1284000000000003E-11</c:v>
                </c:pt>
                <c:pt idx="755">
                  <c:v>-3.193E-11</c:v>
                </c:pt>
                <c:pt idx="756">
                  <c:v>-3.2365000000000003E-11</c:v>
                </c:pt>
                <c:pt idx="757">
                  <c:v>-3.2743999999999997E-11</c:v>
                </c:pt>
                <c:pt idx="758">
                  <c:v>-3.3213000000000001E-11</c:v>
                </c:pt>
                <c:pt idx="759">
                  <c:v>-3.3705999999999997E-11</c:v>
                </c:pt>
                <c:pt idx="760">
                  <c:v>-3.4188999999999998E-11</c:v>
                </c:pt>
                <c:pt idx="761">
                  <c:v>-3.4722999999999997E-11</c:v>
                </c:pt>
                <c:pt idx="762">
                  <c:v>-3.6075000000000002E-11</c:v>
                </c:pt>
                <c:pt idx="763">
                  <c:v>-3.7340999999999999E-11</c:v>
                </c:pt>
                <c:pt idx="764">
                  <c:v>-3.8029000000000001E-11</c:v>
                </c:pt>
                <c:pt idx="765">
                  <c:v>-3.7745000000000001E-11</c:v>
                </c:pt>
                <c:pt idx="766">
                  <c:v>-3.6820999999999997E-11</c:v>
                </c:pt>
                <c:pt idx="767">
                  <c:v>-3.5214999999999998E-11</c:v>
                </c:pt>
                <c:pt idx="768">
                  <c:v>-3.3507000000000003E-11</c:v>
                </c:pt>
                <c:pt idx="769">
                  <c:v>-3.1408E-11</c:v>
                </c:pt>
                <c:pt idx="770">
                  <c:v>-2.9415999999999998E-11</c:v>
                </c:pt>
                <c:pt idx="771">
                  <c:v>-2.7855E-11</c:v>
                </c:pt>
                <c:pt idx="772">
                  <c:v>-2.6227999999999999E-11</c:v>
                </c:pt>
                <c:pt idx="773">
                  <c:v>-2.5143E-11</c:v>
                </c:pt>
                <c:pt idx="774">
                  <c:v>-2.3971000000000001E-11</c:v>
                </c:pt>
                <c:pt idx="775">
                  <c:v>-2.3087000000000001E-11</c:v>
                </c:pt>
                <c:pt idx="776">
                  <c:v>-2.2364E-11</c:v>
                </c:pt>
                <c:pt idx="777">
                  <c:v>-2.1552999999999999E-11</c:v>
                </c:pt>
                <c:pt idx="778">
                  <c:v>-2.0839999999999999E-11</c:v>
                </c:pt>
                <c:pt idx="779">
                  <c:v>-2.0384999999999999E-11</c:v>
                </c:pt>
                <c:pt idx="780">
                  <c:v>-2.0099000000000001E-11</c:v>
                </c:pt>
                <c:pt idx="781">
                  <c:v>-1.9758E-11</c:v>
                </c:pt>
                <c:pt idx="782">
                  <c:v>-1.9622999999999999E-11</c:v>
                </c:pt>
                <c:pt idx="783">
                  <c:v>-2.0008E-11</c:v>
                </c:pt>
                <c:pt idx="784">
                  <c:v>-2.0995000000000001E-11</c:v>
                </c:pt>
                <c:pt idx="785">
                  <c:v>-2.2245999999999999E-11</c:v>
                </c:pt>
                <c:pt idx="786">
                  <c:v>-2.3807999999999999E-11</c:v>
                </c:pt>
                <c:pt idx="787">
                  <c:v>-2.5766E-11</c:v>
                </c:pt>
                <c:pt idx="788">
                  <c:v>-2.7455999999999999E-11</c:v>
                </c:pt>
                <c:pt idx="789">
                  <c:v>-2.8822000000000001E-11</c:v>
                </c:pt>
                <c:pt idx="790">
                  <c:v>-3.0368999999999999E-11</c:v>
                </c:pt>
                <c:pt idx="791">
                  <c:v>-3.1561000000000001E-11</c:v>
                </c:pt>
                <c:pt idx="792">
                  <c:v>-3.2160000000000002E-11</c:v>
                </c:pt>
                <c:pt idx="793">
                  <c:v>-3.2622999999999999E-11</c:v>
                </c:pt>
                <c:pt idx="794">
                  <c:v>-3.2963999999999997E-11</c:v>
                </c:pt>
                <c:pt idx="795">
                  <c:v>-3.3308999999999997E-11</c:v>
                </c:pt>
                <c:pt idx="796">
                  <c:v>-3.3611999999999999E-11</c:v>
                </c:pt>
                <c:pt idx="797">
                  <c:v>-3.4035999999999998E-11</c:v>
                </c:pt>
                <c:pt idx="798">
                  <c:v>-3.4842999999999999E-11</c:v>
                </c:pt>
                <c:pt idx="799">
                  <c:v>-3.6155999999999999E-11</c:v>
                </c:pt>
                <c:pt idx="800">
                  <c:v>-3.7073000000000001E-11</c:v>
                </c:pt>
                <c:pt idx="801">
                  <c:v>-3.7433E-11</c:v>
                </c:pt>
                <c:pt idx="802">
                  <c:v>-3.7268E-11</c:v>
                </c:pt>
                <c:pt idx="803">
                  <c:v>-3.6866000000000002E-11</c:v>
                </c:pt>
                <c:pt idx="804">
                  <c:v>-3.6261000000000001E-11</c:v>
                </c:pt>
                <c:pt idx="805">
                  <c:v>-3.5263000000000003E-11</c:v>
                </c:pt>
                <c:pt idx="806">
                  <c:v>-3.3598999999999997E-11</c:v>
                </c:pt>
                <c:pt idx="807">
                  <c:v>-3.1577000000000002E-11</c:v>
                </c:pt>
                <c:pt idx="808">
                  <c:v>-2.913E-11</c:v>
                </c:pt>
                <c:pt idx="809">
                  <c:v>-2.6623000000000001E-11</c:v>
                </c:pt>
                <c:pt idx="810">
                  <c:v>-2.5157999999999999E-11</c:v>
                </c:pt>
                <c:pt idx="811">
                  <c:v>-2.4288E-11</c:v>
                </c:pt>
                <c:pt idx="812">
                  <c:v>-2.3647999999999999E-11</c:v>
                </c:pt>
                <c:pt idx="813">
                  <c:v>-2.3413E-11</c:v>
                </c:pt>
                <c:pt idx="814">
                  <c:v>-2.3154000000000001E-11</c:v>
                </c:pt>
                <c:pt idx="815">
                  <c:v>-2.2745000000000001E-11</c:v>
                </c:pt>
                <c:pt idx="816">
                  <c:v>-2.2184E-11</c:v>
                </c:pt>
                <c:pt idx="817">
                  <c:v>-2.1670000000000001E-11</c:v>
                </c:pt>
                <c:pt idx="818">
                  <c:v>-2.1338999999999999E-11</c:v>
                </c:pt>
                <c:pt idx="819">
                  <c:v>-2.1091999999999999E-11</c:v>
                </c:pt>
                <c:pt idx="820">
                  <c:v>-2.0847000000000001E-11</c:v>
                </c:pt>
                <c:pt idx="821">
                  <c:v>-2.0404000000000001E-11</c:v>
                </c:pt>
                <c:pt idx="822">
                  <c:v>-2.0483999999999999E-11</c:v>
                </c:pt>
                <c:pt idx="823">
                  <c:v>-2.1257999999999998E-11</c:v>
                </c:pt>
                <c:pt idx="824">
                  <c:v>-2.2427999999999999E-11</c:v>
                </c:pt>
                <c:pt idx="825">
                  <c:v>-2.3607999999999999E-11</c:v>
                </c:pt>
                <c:pt idx="826">
                  <c:v>-2.5311999999999999E-11</c:v>
                </c:pt>
                <c:pt idx="827">
                  <c:v>-2.7092000000000001E-11</c:v>
                </c:pt>
                <c:pt idx="828">
                  <c:v>-2.8903000000000002E-11</c:v>
                </c:pt>
                <c:pt idx="829">
                  <c:v>-3.0724E-11</c:v>
                </c:pt>
                <c:pt idx="830">
                  <c:v>-3.2225999999999999E-11</c:v>
                </c:pt>
                <c:pt idx="831">
                  <c:v>-3.3784000000000001E-11</c:v>
                </c:pt>
                <c:pt idx="832">
                  <c:v>-3.4811999999999998E-11</c:v>
                </c:pt>
                <c:pt idx="833">
                  <c:v>-3.5284999999999998E-11</c:v>
                </c:pt>
                <c:pt idx="834">
                  <c:v>-3.5216E-11</c:v>
                </c:pt>
                <c:pt idx="835">
                  <c:v>-3.5544000000000003E-11</c:v>
                </c:pt>
                <c:pt idx="836">
                  <c:v>-3.5959000000000002E-11</c:v>
                </c:pt>
                <c:pt idx="837">
                  <c:v>-3.6179000000000002E-11</c:v>
                </c:pt>
                <c:pt idx="838">
                  <c:v>-3.6276000000000001E-11</c:v>
                </c:pt>
                <c:pt idx="839">
                  <c:v>-3.6371000000000002E-11</c:v>
                </c:pt>
                <c:pt idx="840">
                  <c:v>-3.6515000000000003E-11</c:v>
                </c:pt>
                <c:pt idx="841">
                  <c:v>-3.6538E-11</c:v>
                </c:pt>
                <c:pt idx="842">
                  <c:v>-3.6462E-11</c:v>
                </c:pt>
                <c:pt idx="843">
                  <c:v>-3.6005000000000003E-11</c:v>
                </c:pt>
                <c:pt idx="844">
                  <c:v>-3.4796999999999999E-11</c:v>
                </c:pt>
                <c:pt idx="845">
                  <c:v>-3.3234E-11</c:v>
                </c:pt>
                <c:pt idx="846">
                  <c:v>-3.1861000000000002E-11</c:v>
                </c:pt>
                <c:pt idx="847">
                  <c:v>-3.0612999999999998E-11</c:v>
                </c:pt>
                <c:pt idx="848">
                  <c:v>-2.8678E-11</c:v>
                </c:pt>
                <c:pt idx="849">
                  <c:v>-2.6971999999999999E-11</c:v>
                </c:pt>
                <c:pt idx="850">
                  <c:v>-2.4925999999999999E-11</c:v>
                </c:pt>
                <c:pt idx="851">
                  <c:v>-2.2629000000000001E-11</c:v>
                </c:pt>
                <c:pt idx="852">
                  <c:v>-2.0802999999999998E-11</c:v>
                </c:pt>
                <c:pt idx="853">
                  <c:v>-1.9334000000000001E-11</c:v>
                </c:pt>
                <c:pt idx="854">
                  <c:v>-1.8691000000000001E-11</c:v>
                </c:pt>
                <c:pt idx="855">
                  <c:v>-1.8459000000000001E-11</c:v>
                </c:pt>
                <c:pt idx="856">
                  <c:v>-1.8802999999999999E-11</c:v>
                </c:pt>
                <c:pt idx="857">
                  <c:v>-1.9715E-11</c:v>
                </c:pt>
                <c:pt idx="858">
                  <c:v>-2.0958999999999999E-11</c:v>
                </c:pt>
                <c:pt idx="859">
                  <c:v>-2.1943000000000001E-11</c:v>
                </c:pt>
                <c:pt idx="860">
                  <c:v>-2.3050999999999999E-11</c:v>
                </c:pt>
                <c:pt idx="861">
                  <c:v>-2.4075000000000002E-11</c:v>
                </c:pt>
                <c:pt idx="862">
                  <c:v>-2.5053E-11</c:v>
                </c:pt>
                <c:pt idx="863">
                  <c:v>-2.5919000000000001E-11</c:v>
                </c:pt>
                <c:pt idx="864">
                  <c:v>-2.6887999999999999E-11</c:v>
                </c:pt>
                <c:pt idx="865">
                  <c:v>-2.7867E-11</c:v>
                </c:pt>
                <c:pt idx="866">
                  <c:v>-2.8641E-11</c:v>
                </c:pt>
                <c:pt idx="867">
                  <c:v>-2.9283999999999997E-11</c:v>
                </c:pt>
                <c:pt idx="868">
                  <c:v>-3.0572000000000002E-11</c:v>
                </c:pt>
                <c:pt idx="869">
                  <c:v>-3.1898999999999999E-11</c:v>
                </c:pt>
                <c:pt idx="870">
                  <c:v>-3.3266999999999999E-11</c:v>
                </c:pt>
                <c:pt idx="871">
                  <c:v>-3.4686000000000003E-11</c:v>
                </c:pt>
                <c:pt idx="872">
                  <c:v>-3.5938999999999999E-11</c:v>
                </c:pt>
                <c:pt idx="873">
                  <c:v>-3.7767999999999998E-11</c:v>
                </c:pt>
                <c:pt idx="874">
                  <c:v>-3.9293000000000001E-11</c:v>
                </c:pt>
                <c:pt idx="875">
                  <c:v>-4.0258000000000001E-11</c:v>
                </c:pt>
                <c:pt idx="876">
                  <c:v>-4.0519999999999999E-11</c:v>
                </c:pt>
                <c:pt idx="877">
                  <c:v>-4.0334E-11</c:v>
                </c:pt>
                <c:pt idx="878">
                  <c:v>-3.9678999999999997E-11</c:v>
                </c:pt>
                <c:pt idx="879">
                  <c:v>-3.8627E-11</c:v>
                </c:pt>
                <c:pt idx="880">
                  <c:v>-3.7226999999999997E-11</c:v>
                </c:pt>
                <c:pt idx="881">
                  <c:v>-3.5663999999999998E-11</c:v>
                </c:pt>
                <c:pt idx="882">
                  <c:v>-3.4028E-11</c:v>
                </c:pt>
                <c:pt idx="883">
                  <c:v>-3.2331999999999998E-11</c:v>
                </c:pt>
                <c:pt idx="884">
                  <c:v>-3.0386999999999998E-11</c:v>
                </c:pt>
                <c:pt idx="885">
                  <c:v>-2.8812E-11</c:v>
                </c:pt>
                <c:pt idx="886">
                  <c:v>-2.7545999999999999E-11</c:v>
                </c:pt>
                <c:pt idx="887">
                  <c:v>-2.654E-11</c:v>
                </c:pt>
                <c:pt idx="888">
                  <c:v>-2.5557E-11</c:v>
                </c:pt>
                <c:pt idx="889">
                  <c:v>-2.4381999999999998E-11</c:v>
                </c:pt>
                <c:pt idx="890">
                  <c:v>-2.3165000000000002E-11</c:v>
                </c:pt>
                <c:pt idx="891">
                  <c:v>-2.2479000000000001E-11</c:v>
                </c:pt>
                <c:pt idx="892">
                  <c:v>-2.2038000000000001E-11</c:v>
                </c:pt>
                <c:pt idx="893">
                  <c:v>-2.2061000000000001E-11</c:v>
                </c:pt>
                <c:pt idx="894">
                  <c:v>-2.2256999999999999E-11</c:v>
                </c:pt>
                <c:pt idx="895">
                  <c:v>-2.2677999999999998E-11</c:v>
                </c:pt>
                <c:pt idx="896">
                  <c:v>-2.3300999999999999E-11</c:v>
                </c:pt>
                <c:pt idx="897">
                  <c:v>-2.3908E-11</c:v>
                </c:pt>
                <c:pt idx="898">
                  <c:v>-2.4348000000000001E-11</c:v>
                </c:pt>
                <c:pt idx="899">
                  <c:v>-2.4050999999999999E-11</c:v>
                </c:pt>
                <c:pt idx="900">
                  <c:v>-2.4111E-11</c:v>
                </c:pt>
                <c:pt idx="901">
                  <c:v>-2.4717999999999999E-11</c:v>
                </c:pt>
                <c:pt idx="902">
                  <c:v>-2.5840000000000001E-11</c:v>
                </c:pt>
                <c:pt idx="903">
                  <c:v>-2.7218999999999999E-11</c:v>
                </c:pt>
                <c:pt idx="904">
                  <c:v>-2.9087E-11</c:v>
                </c:pt>
                <c:pt idx="905">
                  <c:v>-3.0975999999999997E-11</c:v>
                </c:pt>
                <c:pt idx="906">
                  <c:v>-3.2743000000000001E-11</c:v>
                </c:pt>
                <c:pt idx="907">
                  <c:v>-3.4255000000000002E-11</c:v>
                </c:pt>
                <c:pt idx="908">
                  <c:v>-3.5589000000000001E-11</c:v>
                </c:pt>
                <c:pt idx="909">
                  <c:v>-3.7007999999999999E-11</c:v>
                </c:pt>
                <c:pt idx="910">
                  <c:v>-3.8610000000000003E-11</c:v>
                </c:pt>
                <c:pt idx="911">
                  <c:v>-3.9672000000000001E-11</c:v>
                </c:pt>
                <c:pt idx="912">
                  <c:v>-3.9483999999999998E-11</c:v>
                </c:pt>
                <c:pt idx="913">
                  <c:v>-3.8948000000000001E-11</c:v>
                </c:pt>
                <c:pt idx="914">
                  <c:v>-3.8105000000000001E-11</c:v>
                </c:pt>
                <c:pt idx="915">
                  <c:v>-3.7271E-11</c:v>
                </c:pt>
                <c:pt idx="916">
                  <c:v>-3.659E-11</c:v>
                </c:pt>
                <c:pt idx="917">
                  <c:v>-3.6194000000000002E-11</c:v>
                </c:pt>
                <c:pt idx="918">
                  <c:v>-3.5807999999999999E-11</c:v>
                </c:pt>
                <c:pt idx="919">
                  <c:v>-3.5027000000000001E-11</c:v>
                </c:pt>
                <c:pt idx="920">
                  <c:v>-3.3723000000000001E-11</c:v>
                </c:pt>
                <c:pt idx="921">
                  <c:v>-3.2090000000000002E-11</c:v>
                </c:pt>
                <c:pt idx="922">
                  <c:v>-3.1067000000000002E-11</c:v>
                </c:pt>
                <c:pt idx="923">
                  <c:v>-2.9536E-11</c:v>
                </c:pt>
                <c:pt idx="924">
                  <c:v>-2.8054000000000001E-11</c:v>
                </c:pt>
                <c:pt idx="925">
                  <c:v>-2.6769999999999998E-11</c:v>
                </c:pt>
                <c:pt idx="926">
                  <c:v>-2.5667999999999999E-11</c:v>
                </c:pt>
                <c:pt idx="927">
                  <c:v>-2.4714999999999999E-11</c:v>
                </c:pt>
                <c:pt idx="928">
                  <c:v>-2.3975999999999999E-11</c:v>
                </c:pt>
                <c:pt idx="929">
                  <c:v>-2.3209000000000001E-11</c:v>
                </c:pt>
                <c:pt idx="930">
                  <c:v>-2.2677E-11</c:v>
                </c:pt>
                <c:pt idx="931">
                  <c:v>-2.2300999999999999E-11</c:v>
                </c:pt>
                <c:pt idx="932">
                  <c:v>-2.2221000000000001E-11</c:v>
                </c:pt>
                <c:pt idx="933">
                  <c:v>-2.2282000000000001E-11</c:v>
                </c:pt>
                <c:pt idx="934">
                  <c:v>-2.2488999999999999E-11</c:v>
                </c:pt>
                <c:pt idx="935">
                  <c:v>-2.2862999999999999E-11</c:v>
                </c:pt>
                <c:pt idx="936">
                  <c:v>-2.3503E-11</c:v>
                </c:pt>
                <c:pt idx="937">
                  <c:v>-2.4444E-11</c:v>
                </c:pt>
                <c:pt idx="938">
                  <c:v>-2.4934E-11</c:v>
                </c:pt>
                <c:pt idx="939">
                  <c:v>-2.5433999999999998E-11</c:v>
                </c:pt>
                <c:pt idx="940">
                  <c:v>-2.6333000000000001E-11</c:v>
                </c:pt>
                <c:pt idx="941">
                  <c:v>-2.7510999999999999E-11</c:v>
                </c:pt>
                <c:pt idx="942">
                  <c:v>-2.8780999999999999E-11</c:v>
                </c:pt>
                <c:pt idx="943">
                  <c:v>-3.0560000000000002E-11</c:v>
                </c:pt>
                <c:pt idx="944">
                  <c:v>-3.2373E-11</c:v>
                </c:pt>
                <c:pt idx="945">
                  <c:v>-3.4185999999999998E-11</c:v>
                </c:pt>
                <c:pt idx="946">
                  <c:v>-3.6258999999999997E-11</c:v>
                </c:pt>
                <c:pt idx="947">
                  <c:v>-3.8823999999999997E-11</c:v>
                </c:pt>
                <c:pt idx="948">
                  <c:v>-4.0417999999999997E-11</c:v>
                </c:pt>
                <c:pt idx="949">
                  <c:v>-4.0949000000000003E-11</c:v>
                </c:pt>
                <c:pt idx="950">
                  <c:v>-4.0891999999999998E-11</c:v>
                </c:pt>
                <c:pt idx="951">
                  <c:v>-4.0267E-11</c:v>
                </c:pt>
                <c:pt idx="952">
                  <c:v>-3.9047999999999999E-11</c:v>
                </c:pt>
                <c:pt idx="953">
                  <c:v>-3.7697999999999999E-11</c:v>
                </c:pt>
                <c:pt idx="954">
                  <c:v>-3.6894999999999999E-11</c:v>
                </c:pt>
                <c:pt idx="955">
                  <c:v>-3.6233E-11</c:v>
                </c:pt>
                <c:pt idx="956">
                  <c:v>-3.5242999999999999E-11</c:v>
                </c:pt>
                <c:pt idx="957">
                  <c:v>-3.4326999999999999E-11</c:v>
                </c:pt>
                <c:pt idx="958">
                  <c:v>-3.3442000000000001E-11</c:v>
                </c:pt>
                <c:pt idx="959">
                  <c:v>-3.2344999999999999E-11</c:v>
                </c:pt>
                <c:pt idx="960">
                  <c:v>-3.1400000000000003E-11</c:v>
                </c:pt>
                <c:pt idx="961">
                  <c:v>-3.0352000000000002E-11</c:v>
                </c:pt>
                <c:pt idx="962">
                  <c:v>-2.9265999999999997E-11</c:v>
                </c:pt>
                <c:pt idx="963">
                  <c:v>-2.7544000000000001E-11</c:v>
                </c:pt>
                <c:pt idx="964">
                  <c:v>-2.6108E-11</c:v>
                </c:pt>
                <c:pt idx="965">
                  <c:v>-2.4980000000000001E-11</c:v>
                </c:pt>
                <c:pt idx="966">
                  <c:v>-2.4131999999999999E-11</c:v>
                </c:pt>
                <c:pt idx="967">
                  <c:v>-2.3198999999999999E-11</c:v>
                </c:pt>
                <c:pt idx="968">
                  <c:v>-2.2352999999999999E-11</c:v>
                </c:pt>
                <c:pt idx="969">
                  <c:v>-2.1592000000000001E-11</c:v>
                </c:pt>
                <c:pt idx="970">
                  <c:v>-2.1222E-11</c:v>
                </c:pt>
                <c:pt idx="971">
                  <c:v>-2.0928000000000001E-11</c:v>
                </c:pt>
                <c:pt idx="972">
                  <c:v>-2.1010999999999999E-11</c:v>
                </c:pt>
                <c:pt idx="973">
                  <c:v>-2.1329999999999999E-11</c:v>
                </c:pt>
                <c:pt idx="974">
                  <c:v>-2.2059E-11</c:v>
                </c:pt>
                <c:pt idx="975">
                  <c:v>-2.3232000000000001E-11</c:v>
                </c:pt>
                <c:pt idx="976">
                  <c:v>-2.4841999999999999E-11</c:v>
                </c:pt>
                <c:pt idx="977">
                  <c:v>-2.6220000000000001E-11</c:v>
                </c:pt>
                <c:pt idx="978">
                  <c:v>-2.7215E-11</c:v>
                </c:pt>
                <c:pt idx="979">
                  <c:v>-2.8860000000000001E-11</c:v>
                </c:pt>
                <c:pt idx="980">
                  <c:v>-3.0487999999999999E-11</c:v>
                </c:pt>
                <c:pt idx="981">
                  <c:v>-3.1809000000000002E-11</c:v>
                </c:pt>
                <c:pt idx="982">
                  <c:v>-3.3519000000000002E-11</c:v>
                </c:pt>
                <c:pt idx="983">
                  <c:v>-3.4784999999999999E-11</c:v>
                </c:pt>
                <c:pt idx="984">
                  <c:v>-3.5825000000000003E-11</c:v>
                </c:pt>
                <c:pt idx="985">
                  <c:v>-3.6695999999999998E-11</c:v>
                </c:pt>
                <c:pt idx="986">
                  <c:v>-3.7329E-11</c:v>
                </c:pt>
                <c:pt idx="987">
                  <c:v>-3.8091000000000003E-11</c:v>
                </c:pt>
                <c:pt idx="988">
                  <c:v>-3.8805999999999998E-11</c:v>
                </c:pt>
                <c:pt idx="989">
                  <c:v>-3.9388999999999997E-11</c:v>
                </c:pt>
                <c:pt idx="990">
                  <c:v>-3.9638000000000001E-11</c:v>
                </c:pt>
                <c:pt idx="991">
                  <c:v>-3.9746000000000003E-11</c:v>
                </c:pt>
                <c:pt idx="992">
                  <c:v>-3.8943999999999999E-11</c:v>
                </c:pt>
                <c:pt idx="993">
                  <c:v>-3.9079E-11</c:v>
                </c:pt>
                <c:pt idx="994">
                  <c:v>-3.8261000000000001E-11</c:v>
                </c:pt>
                <c:pt idx="995">
                  <c:v>-3.7086999999999998E-11</c:v>
                </c:pt>
                <c:pt idx="996">
                  <c:v>-3.5758999999999999E-11</c:v>
                </c:pt>
                <c:pt idx="997">
                  <c:v>-3.4126000000000001E-11</c:v>
                </c:pt>
                <c:pt idx="998">
                  <c:v>-3.2398000000000001E-11</c:v>
                </c:pt>
                <c:pt idx="999">
                  <c:v>-3.0263000000000001E-11</c:v>
                </c:pt>
                <c:pt idx="1000">
                  <c:v>-2.8620999999999999E-11</c:v>
                </c:pt>
                <c:pt idx="1001">
                  <c:v>-2.7377999999999999E-11</c:v>
                </c:pt>
                <c:pt idx="1002">
                  <c:v>-2.6041E-11</c:v>
                </c:pt>
                <c:pt idx="1003">
                  <c:v>-2.4401E-11</c:v>
                </c:pt>
                <c:pt idx="1004">
                  <c:v>-2.2714E-11</c:v>
                </c:pt>
                <c:pt idx="1005">
                  <c:v>-2.1441000000000001E-11</c:v>
                </c:pt>
                <c:pt idx="1006">
                  <c:v>-2.0442E-11</c:v>
                </c:pt>
                <c:pt idx="1007">
                  <c:v>-2.0250000000000001E-11</c:v>
                </c:pt>
                <c:pt idx="1008">
                  <c:v>-2.0412000000000001E-11</c:v>
                </c:pt>
                <c:pt idx="1009">
                  <c:v>-2.1070000000000001E-11</c:v>
                </c:pt>
                <c:pt idx="1010">
                  <c:v>-2.2106999999999999E-11</c:v>
                </c:pt>
                <c:pt idx="1011">
                  <c:v>-2.3019999999999998E-11</c:v>
                </c:pt>
                <c:pt idx="1012">
                  <c:v>-2.3991000000000001E-11</c:v>
                </c:pt>
                <c:pt idx="1013">
                  <c:v>-2.5198E-11</c:v>
                </c:pt>
                <c:pt idx="1014">
                  <c:v>-2.6748999999999999E-11</c:v>
                </c:pt>
                <c:pt idx="1015">
                  <c:v>-2.8125E-11</c:v>
                </c:pt>
                <c:pt idx="1016">
                  <c:v>-2.8942E-11</c:v>
                </c:pt>
                <c:pt idx="1017">
                  <c:v>-2.9812999999999998E-11</c:v>
                </c:pt>
                <c:pt idx="1018">
                  <c:v>-3.0807000000000002E-11</c:v>
                </c:pt>
                <c:pt idx="1019">
                  <c:v>-3.1533E-11</c:v>
                </c:pt>
                <c:pt idx="1020">
                  <c:v>-3.2322999999999998E-11</c:v>
                </c:pt>
                <c:pt idx="1021">
                  <c:v>-3.3254999999999999E-11</c:v>
                </c:pt>
                <c:pt idx="1022">
                  <c:v>-3.4228999999999999E-11</c:v>
                </c:pt>
                <c:pt idx="1023">
                  <c:v>-3.5223000000000002E-11</c:v>
                </c:pt>
                <c:pt idx="1024">
                  <c:v>-3.6032000000000002E-11</c:v>
                </c:pt>
                <c:pt idx="1025">
                  <c:v>-3.6993E-11</c:v>
                </c:pt>
                <c:pt idx="1026">
                  <c:v>-3.8020000000000002E-11</c:v>
                </c:pt>
                <c:pt idx="1027">
                  <c:v>-3.896E-11</c:v>
                </c:pt>
                <c:pt idx="1028">
                  <c:v>-3.9749000000000003E-11</c:v>
                </c:pt>
                <c:pt idx="1029">
                  <c:v>-4.0533000000000001E-11</c:v>
                </c:pt>
                <c:pt idx="1030">
                  <c:v>-4.0909999999999998E-11</c:v>
                </c:pt>
                <c:pt idx="1031">
                  <c:v>-4.0918000000000002E-11</c:v>
                </c:pt>
                <c:pt idx="1032">
                  <c:v>-4.0066999999999997E-11</c:v>
                </c:pt>
                <c:pt idx="1033">
                  <c:v>-3.8973000000000002E-11</c:v>
                </c:pt>
                <c:pt idx="1034">
                  <c:v>-3.7568999999999997E-11</c:v>
                </c:pt>
                <c:pt idx="1035">
                  <c:v>-3.5107999999999998E-11</c:v>
                </c:pt>
                <c:pt idx="1036">
                  <c:v>-3.2365999999999998E-11</c:v>
                </c:pt>
                <c:pt idx="1037">
                  <c:v>-2.9277000000000001E-11</c:v>
                </c:pt>
                <c:pt idx="1038">
                  <c:v>-2.7173000000000001E-11</c:v>
                </c:pt>
                <c:pt idx="1039">
                  <c:v>-2.5624E-11</c:v>
                </c:pt>
                <c:pt idx="1040">
                  <c:v>-2.4739000000000001E-11</c:v>
                </c:pt>
                <c:pt idx="1041">
                  <c:v>-2.4102E-11</c:v>
                </c:pt>
                <c:pt idx="1042">
                  <c:v>-2.3366E-11</c:v>
                </c:pt>
                <c:pt idx="1043">
                  <c:v>-2.2865999999999999E-11</c:v>
                </c:pt>
                <c:pt idx="1044">
                  <c:v>-2.2694999999999999E-11</c:v>
                </c:pt>
                <c:pt idx="1045">
                  <c:v>-2.2937999999999999E-11</c:v>
                </c:pt>
                <c:pt idx="1046">
                  <c:v>-2.2978E-11</c:v>
                </c:pt>
                <c:pt idx="1047">
                  <c:v>-2.3197000000000001E-11</c:v>
                </c:pt>
                <c:pt idx="1048">
                  <c:v>-2.372E-11</c:v>
                </c:pt>
                <c:pt idx="1049">
                  <c:v>-2.4610999999999998E-11</c:v>
                </c:pt>
                <c:pt idx="1050">
                  <c:v>-2.5404E-11</c:v>
                </c:pt>
                <c:pt idx="1051">
                  <c:v>-2.6293999999999999E-11</c:v>
                </c:pt>
                <c:pt idx="1052">
                  <c:v>-2.7484E-11</c:v>
                </c:pt>
                <c:pt idx="1053">
                  <c:v>-2.8615999999999998E-11</c:v>
                </c:pt>
                <c:pt idx="1054">
                  <c:v>-2.9707E-11</c:v>
                </c:pt>
                <c:pt idx="1055">
                  <c:v>-3.0786999999999998E-11</c:v>
                </c:pt>
                <c:pt idx="1056">
                  <c:v>-3.1527E-11</c:v>
                </c:pt>
                <c:pt idx="1057">
                  <c:v>-3.2081999999999998E-11</c:v>
                </c:pt>
                <c:pt idx="1058">
                  <c:v>-3.2572999999999997E-11</c:v>
                </c:pt>
                <c:pt idx="1059">
                  <c:v>-3.3235000000000002E-11</c:v>
                </c:pt>
                <c:pt idx="1060">
                  <c:v>-3.4130999999999998E-11</c:v>
                </c:pt>
                <c:pt idx="1061">
                  <c:v>-3.5748000000000002E-11</c:v>
                </c:pt>
                <c:pt idx="1062">
                  <c:v>-3.7486000000000002E-11</c:v>
                </c:pt>
                <c:pt idx="1063">
                  <c:v>-3.9125000000000001E-11</c:v>
                </c:pt>
                <c:pt idx="1064">
                  <c:v>-4.0381000000000003E-11</c:v>
                </c:pt>
                <c:pt idx="1065">
                  <c:v>-4.0676E-11</c:v>
                </c:pt>
                <c:pt idx="1066">
                  <c:v>-4.0864999999999999E-11</c:v>
                </c:pt>
                <c:pt idx="1067">
                  <c:v>-4.0787999999999998E-11</c:v>
                </c:pt>
                <c:pt idx="1068">
                  <c:v>-3.9999000000000002E-11</c:v>
                </c:pt>
                <c:pt idx="1069">
                  <c:v>-3.9413000000000003E-11</c:v>
                </c:pt>
                <c:pt idx="1070">
                  <c:v>-3.8851999999999998E-11</c:v>
                </c:pt>
                <c:pt idx="1071">
                  <c:v>-3.7971000000000001E-11</c:v>
                </c:pt>
                <c:pt idx="1072">
                  <c:v>-3.6469999999999998E-11</c:v>
                </c:pt>
                <c:pt idx="1073">
                  <c:v>-3.4786000000000001E-11</c:v>
                </c:pt>
                <c:pt idx="1074">
                  <c:v>-3.2954999999999998E-11</c:v>
                </c:pt>
                <c:pt idx="1075">
                  <c:v>-3.0923000000000001E-11</c:v>
                </c:pt>
                <c:pt idx="1076">
                  <c:v>-2.9109000000000001E-11</c:v>
                </c:pt>
                <c:pt idx="1077">
                  <c:v>-2.7709000000000002E-11</c:v>
                </c:pt>
                <c:pt idx="1078">
                  <c:v>-2.5977999999999999E-11</c:v>
                </c:pt>
                <c:pt idx="1079">
                  <c:v>-2.4862999999999999E-11</c:v>
                </c:pt>
                <c:pt idx="1080">
                  <c:v>-2.4168000000000001E-11</c:v>
                </c:pt>
                <c:pt idx="1081">
                  <c:v>-2.3534E-11</c:v>
                </c:pt>
                <c:pt idx="1082">
                  <c:v>-2.3019999999999998E-11</c:v>
                </c:pt>
                <c:pt idx="1083">
                  <c:v>-2.2746999999999999E-11</c:v>
                </c:pt>
                <c:pt idx="1084">
                  <c:v>-2.2894999999999999E-11</c:v>
                </c:pt>
                <c:pt idx="1085">
                  <c:v>-2.2992000000000001E-11</c:v>
                </c:pt>
                <c:pt idx="1086">
                  <c:v>-2.3421E-11</c:v>
                </c:pt>
                <c:pt idx="1087">
                  <c:v>-2.4409000000000001E-11</c:v>
                </c:pt>
                <c:pt idx="1088">
                  <c:v>-2.5730000000000001E-11</c:v>
                </c:pt>
                <c:pt idx="1089">
                  <c:v>-2.6927000000000001E-11</c:v>
                </c:pt>
                <c:pt idx="1090">
                  <c:v>-2.7887E-11</c:v>
                </c:pt>
                <c:pt idx="1091">
                  <c:v>-2.9035E-11</c:v>
                </c:pt>
                <c:pt idx="1092">
                  <c:v>-3.0090999999999999E-11</c:v>
                </c:pt>
                <c:pt idx="1093">
                  <c:v>-3.0945000000000003E-11</c:v>
                </c:pt>
                <c:pt idx="1094">
                  <c:v>-3.2154000000000002E-11</c:v>
                </c:pt>
                <c:pt idx="1095">
                  <c:v>-3.3403999999999998E-11</c:v>
                </c:pt>
                <c:pt idx="1096">
                  <c:v>-3.4362000000000002E-11</c:v>
                </c:pt>
                <c:pt idx="1097">
                  <c:v>-3.5446999999999998E-11</c:v>
                </c:pt>
                <c:pt idx="1098">
                  <c:v>-3.6359000000000002E-11</c:v>
                </c:pt>
                <c:pt idx="1099">
                  <c:v>-3.7415000000000001E-11</c:v>
                </c:pt>
                <c:pt idx="1100">
                  <c:v>-3.8377000000000001E-11</c:v>
                </c:pt>
                <c:pt idx="1101">
                  <c:v>-3.9285999999999999E-11</c:v>
                </c:pt>
                <c:pt idx="1102">
                  <c:v>-4.0243999999999997E-11</c:v>
                </c:pt>
                <c:pt idx="1103">
                  <c:v>-4.0811999999999997E-11</c:v>
                </c:pt>
                <c:pt idx="1104">
                  <c:v>-4.0866999999999997E-11</c:v>
                </c:pt>
                <c:pt idx="1105">
                  <c:v>-4.0897999999999998E-11</c:v>
                </c:pt>
                <c:pt idx="1106">
                  <c:v>-4.0705999999999999E-11</c:v>
                </c:pt>
                <c:pt idx="1107">
                  <c:v>-4.0173999999999997E-11</c:v>
                </c:pt>
                <c:pt idx="1108">
                  <c:v>-3.9571000000000001E-11</c:v>
                </c:pt>
                <c:pt idx="1109">
                  <c:v>-3.8292999999999998E-11</c:v>
                </c:pt>
                <c:pt idx="1110">
                  <c:v>-3.6643000000000002E-11</c:v>
                </c:pt>
                <c:pt idx="1111">
                  <c:v>-3.4967000000000003E-11</c:v>
                </c:pt>
                <c:pt idx="1112">
                  <c:v>-3.2850000000000002E-11</c:v>
                </c:pt>
                <c:pt idx="1113">
                  <c:v>-3.0838999999999998E-11</c:v>
                </c:pt>
                <c:pt idx="1114">
                  <c:v>-2.8933E-11</c:v>
                </c:pt>
                <c:pt idx="1115">
                  <c:v>-2.4491E-11</c:v>
                </c:pt>
                <c:pt idx="1116">
                  <c:v>-2.5314E-11</c:v>
                </c:pt>
                <c:pt idx="1117">
                  <c:v>-2.4418E-11</c:v>
                </c:pt>
                <c:pt idx="1118">
                  <c:v>-2.3720999999999999E-11</c:v>
                </c:pt>
                <c:pt idx="1119">
                  <c:v>-2.31E-11</c:v>
                </c:pt>
                <c:pt idx="1120">
                  <c:v>-2.2384999999999999E-11</c:v>
                </c:pt>
                <c:pt idx="1121">
                  <c:v>-2.1839E-11</c:v>
                </c:pt>
                <c:pt idx="1122">
                  <c:v>-2.172E-11</c:v>
                </c:pt>
                <c:pt idx="1123">
                  <c:v>-2.2036999999999999E-11</c:v>
                </c:pt>
                <c:pt idx="1124">
                  <c:v>-2.2609000000000001E-11</c:v>
                </c:pt>
                <c:pt idx="1125">
                  <c:v>-2.3804E-11</c:v>
                </c:pt>
                <c:pt idx="1126">
                  <c:v>-2.5243000000000001E-11</c:v>
                </c:pt>
                <c:pt idx="1127">
                  <c:v>-2.6899999999999999E-11</c:v>
                </c:pt>
                <c:pt idx="1128">
                  <c:v>-2.8609999999999999E-11</c:v>
                </c:pt>
                <c:pt idx="1129">
                  <c:v>-2.9774E-11</c:v>
                </c:pt>
                <c:pt idx="1130">
                  <c:v>-3.055E-11</c:v>
                </c:pt>
                <c:pt idx="1131">
                  <c:v>-3.1491999999999997E-11</c:v>
                </c:pt>
                <c:pt idx="1132">
                  <c:v>-3.2521999999999999E-11</c:v>
                </c:pt>
                <c:pt idx="1133">
                  <c:v>-3.3947000000000003E-11</c:v>
                </c:pt>
                <c:pt idx="1134">
                  <c:v>-3.4927000000000003E-11</c:v>
                </c:pt>
                <c:pt idx="1135">
                  <c:v>-3.5742000000000002E-11</c:v>
                </c:pt>
                <c:pt idx="1136">
                  <c:v>-3.6207999999999999E-11</c:v>
                </c:pt>
                <c:pt idx="1137">
                  <c:v>-3.6860999999999998E-11</c:v>
                </c:pt>
                <c:pt idx="1138">
                  <c:v>-3.7296000000000001E-11</c:v>
                </c:pt>
                <c:pt idx="1139">
                  <c:v>-3.7660000000000002E-11</c:v>
                </c:pt>
                <c:pt idx="1140">
                  <c:v>-3.8298000000000002E-11</c:v>
                </c:pt>
                <c:pt idx="1141">
                  <c:v>-3.9501000000000001E-11</c:v>
                </c:pt>
                <c:pt idx="1142">
                  <c:v>-4.0304999999999997E-11</c:v>
                </c:pt>
                <c:pt idx="1143">
                  <c:v>-4.0885999999999998E-11</c:v>
                </c:pt>
                <c:pt idx="1144">
                  <c:v>-4.1099999999999999E-11</c:v>
                </c:pt>
                <c:pt idx="1145">
                  <c:v>-4.0536000000000001E-11</c:v>
                </c:pt>
                <c:pt idx="1146">
                  <c:v>-3.9725999999999999E-11</c:v>
                </c:pt>
                <c:pt idx="1147">
                  <c:v>-3.9080999999999998E-11</c:v>
                </c:pt>
                <c:pt idx="1148">
                  <c:v>-3.7842E-11</c:v>
                </c:pt>
                <c:pt idx="1149">
                  <c:v>-3.6350999999999998E-11</c:v>
                </c:pt>
                <c:pt idx="1150">
                  <c:v>-3.4298000000000003E-11</c:v>
                </c:pt>
                <c:pt idx="1151">
                  <c:v>-3.1977999999999998E-11</c:v>
                </c:pt>
                <c:pt idx="1152">
                  <c:v>-2.8881999999999999E-11</c:v>
                </c:pt>
                <c:pt idx="1153">
                  <c:v>-2.6496E-11</c:v>
                </c:pt>
                <c:pt idx="1154">
                  <c:v>-2.4826000000000001E-11</c:v>
                </c:pt>
                <c:pt idx="1155">
                  <c:v>-2.3652000000000001E-11</c:v>
                </c:pt>
                <c:pt idx="1156">
                  <c:v>-2.3158999999999999E-11</c:v>
                </c:pt>
                <c:pt idx="1157">
                  <c:v>-2.2954000000000001E-11</c:v>
                </c:pt>
                <c:pt idx="1158">
                  <c:v>-2.3041000000000001E-11</c:v>
                </c:pt>
                <c:pt idx="1159">
                  <c:v>-2.3413E-11</c:v>
                </c:pt>
                <c:pt idx="1160">
                  <c:v>-2.3613E-11</c:v>
                </c:pt>
                <c:pt idx="1161">
                  <c:v>-2.3580000000000001E-11</c:v>
                </c:pt>
                <c:pt idx="1162">
                  <c:v>-2.3697E-11</c:v>
                </c:pt>
                <c:pt idx="1163">
                  <c:v>-2.4171000000000001E-11</c:v>
                </c:pt>
                <c:pt idx="1164">
                  <c:v>-2.485E-11</c:v>
                </c:pt>
                <c:pt idx="1165">
                  <c:v>-2.5798E-11</c:v>
                </c:pt>
                <c:pt idx="1166">
                  <c:v>-2.6789999999999999E-11</c:v>
                </c:pt>
                <c:pt idx="1167">
                  <c:v>-2.7878000000000001E-11</c:v>
                </c:pt>
                <c:pt idx="1168">
                  <c:v>-2.9161999999999997E-11</c:v>
                </c:pt>
                <c:pt idx="1169">
                  <c:v>-3.0523000000000002E-11</c:v>
                </c:pt>
                <c:pt idx="1170">
                  <c:v>-3.1800000000000003E-11</c:v>
                </c:pt>
                <c:pt idx="1171">
                  <c:v>-3.3446000000000003E-11</c:v>
                </c:pt>
                <c:pt idx="1172">
                  <c:v>-3.5239999999999999E-11</c:v>
                </c:pt>
                <c:pt idx="1173">
                  <c:v>-3.6819E-11</c:v>
                </c:pt>
                <c:pt idx="1174">
                  <c:v>-3.8023000000000001E-11</c:v>
                </c:pt>
                <c:pt idx="1175">
                  <c:v>-3.8937999999999999E-11</c:v>
                </c:pt>
                <c:pt idx="1176">
                  <c:v>-3.9397000000000001E-11</c:v>
                </c:pt>
                <c:pt idx="1177">
                  <c:v>-3.9949E-11</c:v>
                </c:pt>
                <c:pt idx="1178">
                  <c:v>-4.0583999999999999E-11</c:v>
                </c:pt>
                <c:pt idx="1179">
                  <c:v>-4.1539999999999999E-11</c:v>
                </c:pt>
                <c:pt idx="1180">
                  <c:v>-4.2158000000000002E-11</c:v>
                </c:pt>
                <c:pt idx="1181">
                  <c:v>-4.2393000000000002E-11</c:v>
                </c:pt>
                <c:pt idx="1182">
                  <c:v>-4.2396000000000002E-11</c:v>
                </c:pt>
                <c:pt idx="1183">
                  <c:v>-4.1715000000000001E-11</c:v>
                </c:pt>
                <c:pt idx="1184">
                  <c:v>-4.0570000000000002E-11</c:v>
                </c:pt>
                <c:pt idx="1185">
                  <c:v>-3.9117000000000003E-11</c:v>
                </c:pt>
                <c:pt idx="1186">
                  <c:v>-3.7369E-11</c:v>
                </c:pt>
                <c:pt idx="1187">
                  <c:v>-3.5329E-11</c:v>
                </c:pt>
                <c:pt idx="1188">
                  <c:v>-3.3076000000000002E-11</c:v>
                </c:pt>
                <c:pt idx="1189">
                  <c:v>-3.1109000000000001E-11</c:v>
                </c:pt>
                <c:pt idx="1190">
                  <c:v>-2.9271999999999997E-11</c:v>
                </c:pt>
                <c:pt idx="1191">
                  <c:v>-2.7861E-11</c:v>
                </c:pt>
                <c:pt idx="1192">
                  <c:v>-2.6939000000000001E-11</c:v>
                </c:pt>
                <c:pt idx="1193">
                  <c:v>-2.6209999999999999E-11</c:v>
                </c:pt>
                <c:pt idx="1194">
                  <c:v>-2.5488E-11</c:v>
                </c:pt>
                <c:pt idx="1195">
                  <c:v>-2.5139000000000001E-11</c:v>
                </c:pt>
                <c:pt idx="1196">
                  <c:v>-2.5007E-11</c:v>
                </c:pt>
                <c:pt idx="1197">
                  <c:v>-2.4720999999999999E-11</c:v>
                </c:pt>
                <c:pt idx="1198">
                  <c:v>-2.4207E-11</c:v>
                </c:pt>
                <c:pt idx="1199">
                  <c:v>-2.3794000000000001E-11</c:v>
                </c:pt>
                <c:pt idx="1200">
                  <c:v>-2.3659999999999999E-11</c:v>
                </c:pt>
                <c:pt idx="1201">
                  <c:v>-2.4021E-11</c:v>
                </c:pt>
                <c:pt idx="1202">
                  <c:v>-2.4723999999999998E-11</c:v>
                </c:pt>
                <c:pt idx="1203">
                  <c:v>-2.5520999999999998E-11</c:v>
                </c:pt>
                <c:pt idx="1204">
                  <c:v>-2.6676999999999999E-11</c:v>
                </c:pt>
                <c:pt idx="1205">
                  <c:v>-2.7973000000000001E-11</c:v>
                </c:pt>
                <c:pt idx="1206">
                  <c:v>-2.9345000000000003E-11</c:v>
                </c:pt>
                <c:pt idx="1207">
                  <c:v>-3.1168999999999999E-11</c:v>
                </c:pt>
                <c:pt idx="1208">
                  <c:v>-3.3211000000000003E-11</c:v>
                </c:pt>
                <c:pt idx="1209">
                  <c:v>-3.4692999999999998E-11</c:v>
                </c:pt>
                <c:pt idx="1210">
                  <c:v>-3.641E-11</c:v>
                </c:pt>
                <c:pt idx="1211">
                  <c:v>-3.7607E-11</c:v>
                </c:pt>
                <c:pt idx="1212">
                  <c:v>-3.8631000000000002E-11</c:v>
                </c:pt>
                <c:pt idx="1213">
                  <c:v>-3.9584000000000003E-11</c:v>
                </c:pt>
                <c:pt idx="1214">
                  <c:v>-4.0482000000000003E-11</c:v>
                </c:pt>
                <c:pt idx="1215">
                  <c:v>-4.1144999999999997E-11</c:v>
                </c:pt>
                <c:pt idx="1216">
                  <c:v>-4.1600999999999999E-11</c:v>
                </c:pt>
                <c:pt idx="1217">
                  <c:v>-4.2003999999999999E-11</c:v>
                </c:pt>
                <c:pt idx="1218">
                  <c:v>-4.2052999999999999E-11</c:v>
                </c:pt>
                <c:pt idx="1219">
                  <c:v>-4.2116999999999999E-11</c:v>
                </c:pt>
                <c:pt idx="1220">
                  <c:v>-4.1828999999999997E-11</c:v>
                </c:pt>
                <c:pt idx="1221">
                  <c:v>-4.1608000000000001E-11</c:v>
                </c:pt>
                <c:pt idx="1222">
                  <c:v>-4.0937999999999999E-11</c:v>
                </c:pt>
                <c:pt idx="1223">
                  <c:v>-3.9978000000000003E-11</c:v>
                </c:pt>
                <c:pt idx="1224">
                  <c:v>-3.8802000000000002E-11</c:v>
                </c:pt>
                <c:pt idx="1225">
                  <c:v>-3.7071999999999999E-11</c:v>
                </c:pt>
                <c:pt idx="1226">
                  <c:v>-3.5067000000000002E-11</c:v>
                </c:pt>
                <c:pt idx="1227">
                  <c:v>-3.2814000000000003E-11</c:v>
                </c:pt>
                <c:pt idx="1228">
                  <c:v>-3.0551999999999998E-11</c:v>
                </c:pt>
                <c:pt idx="1229">
                  <c:v>-2.8096E-11</c:v>
                </c:pt>
                <c:pt idx="1230">
                  <c:v>-2.5288E-11</c:v>
                </c:pt>
                <c:pt idx="1231">
                  <c:v>-2.3016E-11</c:v>
                </c:pt>
                <c:pt idx="1232">
                  <c:v>-2.1512999999999999E-11</c:v>
                </c:pt>
                <c:pt idx="1233">
                  <c:v>-2.0605E-11</c:v>
                </c:pt>
                <c:pt idx="1234">
                  <c:v>-2.0761999999999999E-11</c:v>
                </c:pt>
                <c:pt idx="1235">
                  <c:v>-2.1596999999999999E-11</c:v>
                </c:pt>
                <c:pt idx="1236">
                  <c:v>-2.3088999999999999E-11</c:v>
                </c:pt>
                <c:pt idx="1237">
                  <c:v>-2.4606000000000001E-11</c:v>
                </c:pt>
                <c:pt idx="1238">
                  <c:v>-2.5971000000000001E-11</c:v>
                </c:pt>
                <c:pt idx="1239">
                  <c:v>-2.7502E-11</c:v>
                </c:pt>
                <c:pt idx="1240">
                  <c:v>-2.8898000000000001E-11</c:v>
                </c:pt>
                <c:pt idx="1241">
                  <c:v>-2.9717999999999998E-11</c:v>
                </c:pt>
                <c:pt idx="1242">
                  <c:v>-3.0428000000000001E-11</c:v>
                </c:pt>
                <c:pt idx="1243">
                  <c:v>-3.0862999999999997E-11</c:v>
                </c:pt>
                <c:pt idx="1244">
                  <c:v>-3.1089999999999999E-11</c:v>
                </c:pt>
                <c:pt idx="1245">
                  <c:v>-3.1311999999999997E-11</c:v>
                </c:pt>
                <c:pt idx="1246">
                  <c:v>-3.2087999999999998E-11</c:v>
                </c:pt>
                <c:pt idx="1247">
                  <c:v>-3.2978000000000001E-11</c:v>
                </c:pt>
                <c:pt idx="1248">
                  <c:v>-3.3756E-11</c:v>
                </c:pt>
                <c:pt idx="1249">
                  <c:v>-3.5236999999999999E-11</c:v>
                </c:pt>
                <c:pt idx="1250">
                  <c:v>-3.6847000000000001E-11</c:v>
                </c:pt>
                <c:pt idx="1251">
                  <c:v>-3.8646999999999997E-11</c:v>
                </c:pt>
                <c:pt idx="1252">
                  <c:v>-4.0509999999999998E-11</c:v>
                </c:pt>
                <c:pt idx="1253">
                  <c:v>-4.1951999999999999E-11</c:v>
                </c:pt>
                <c:pt idx="1254">
                  <c:v>-4.3297999999999997E-11</c:v>
                </c:pt>
                <c:pt idx="1255">
                  <c:v>-4.4580999999999998E-11</c:v>
                </c:pt>
                <c:pt idx="1256">
                  <c:v>-4.5172000000000002E-11</c:v>
                </c:pt>
                <c:pt idx="1257">
                  <c:v>-4.5240999999999999E-11</c:v>
                </c:pt>
                <c:pt idx="1258">
                  <c:v>-4.4695E-11</c:v>
                </c:pt>
                <c:pt idx="1259">
                  <c:v>-4.3203000000000003E-11</c:v>
                </c:pt>
                <c:pt idx="1260">
                  <c:v>-4.1111000000000003E-11</c:v>
                </c:pt>
                <c:pt idx="1261">
                  <c:v>-3.8863000000000002E-11</c:v>
                </c:pt>
                <c:pt idx="1262">
                  <c:v>-3.6509999999999999E-11</c:v>
                </c:pt>
                <c:pt idx="1263">
                  <c:v>-3.4215000000000002E-11</c:v>
                </c:pt>
                <c:pt idx="1264">
                  <c:v>-3.2437E-11</c:v>
                </c:pt>
                <c:pt idx="1265">
                  <c:v>-3.0044999999999998E-11</c:v>
                </c:pt>
                <c:pt idx="1266">
                  <c:v>-2.8370000000000001E-11</c:v>
                </c:pt>
                <c:pt idx="1267">
                  <c:v>-2.6937E-11</c:v>
                </c:pt>
                <c:pt idx="1268">
                  <c:v>-2.6276999999999999E-11</c:v>
                </c:pt>
                <c:pt idx="1269">
                  <c:v>-2.6050999999999999E-11</c:v>
                </c:pt>
                <c:pt idx="1270">
                  <c:v>-2.6186E-11</c:v>
                </c:pt>
                <c:pt idx="1271">
                  <c:v>-2.6241999999999999E-11</c:v>
                </c:pt>
                <c:pt idx="1272">
                  <c:v>-2.6224999999999999E-11</c:v>
                </c:pt>
                <c:pt idx="1273">
                  <c:v>-2.5960999999999999E-11</c:v>
                </c:pt>
                <c:pt idx="1274">
                  <c:v>-2.5850999999999999E-11</c:v>
                </c:pt>
                <c:pt idx="1275">
                  <c:v>-2.5702E-11</c:v>
                </c:pt>
                <c:pt idx="1276">
                  <c:v>-2.5543999999999999E-11</c:v>
                </c:pt>
                <c:pt idx="1277">
                  <c:v>-2.5507000000000001E-11</c:v>
                </c:pt>
                <c:pt idx="1278">
                  <c:v>-2.5672000000000001E-11</c:v>
                </c:pt>
                <c:pt idx="1279">
                  <c:v>-2.6166999999999999E-11</c:v>
                </c:pt>
                <c:pt idx="1280">
                  <c:v>-2.6970000000000002E-11</c:v>
                </c:pt>
                <c:pt idx="1281">
                  <c:v>-2.8113E-11</c:v>
                </c:pt>
                <c:pt idx="1282">
                  <c:v>-2.9497000000000002E-11</c:v>
                </c:pt>
                <c:pt idx="1283">
                  <c:v>-3.0847999999999998E-11</c:v>
                </c:pt>
                <c:pt idx="1284">
                  <c:v>-3.2551000000000002E-11</c:v>
                </c:pt>
                <c:pt idx="1285">
                  <c:v>-3.4542999999999998E-11</c:v>
                </c:pt>
                <c:pt idx="1286">
                  <c:v>-3.6746E-11</c:v>
                </c:pt>
                <c:pt idx="1287">
                  <c:v>-3.9398000000000003E-11</c:v>
                </c:pt>
                <c:pt idx="1288">
                  <c:v>-4.1489000000000001E-11</c:v>
                </c:pt>
                <c:pt idx="1289">
                  <c:v>-4.3217000000000001E-11</c:v>
                </c:pt>
                <c:pt idx="1290">
                  <c:v>-4.4461000000000003E-11</c:v>
                </c:pt>
                <c:pt idx="1291">
                  <c:v>-4.5303000000000001E-11</c:v>
                </c:pt>
                <c:pt idx="1292">
                  <c:v>-4.5380999999999998E-11</c:v>
                </c:pt>
                <c:pt idx="1293">
                  <c:v>-4.4861000000000003E-11</c:v>
                </c:pt>
                <c:pt idx="1294">
                  <c:v>-4.3593999999999997E-11</c:v>
                </c:pt>
                <c:pt idx="1295">
                  <c:v>-4.2296999999999999E-11</c:v>
                </c:pt>
                <c:pt idx="1296">
                  <c:v>-4.0863000000000001E-11</c:v>
                </c:pt>
                <c:pt idx="1297">
                  <c:v>-3.9782999999999997E-11</c:v>
                </c:pt>
                <c:pt idx="1298">
                  <c:v>-3.8503000000000003E-11</c:v>
                </c:pt>
                <c:pt idx="1299">
                  <c:v>-3.7297000000000003E-11</c:v>
                </c:pt>
                <c:pt idx="1300">
                  <c:v>-3.6112999999999998E-11</c:v>
                </c:pt>
                <c:pt idx="1301">
                  <c:v>-3.4686000000000003E-11</c:v>
                </c:pt>
                <c:pt idx="1302">
                  <c:v>-3.3601999999999997E-11</c:v>
                </c:pt>
                <c:pt idx="1303">
                  <c:v>-3.2530999999999999E-11</c:v>
                </c:pt>
                <c:pt idx="1304">
                  <c:v>-3.1235000000000003E-11</c:v>
                </c:pt>
                <c:pt idx="1305">
                  <c:v>-2.9430000000000002E-11</c:v>
                </c:pt>
                <c:pt idx="1306">
                  <c:v>-2.7796000000000002E-11</c:v>
                </c:pt>
                <c:pt idx="1307">
                  <c:v>-2.6333000000000001E-11</c:v>
                </c:pt>
                <c:pt idx="1308">
                  <c:v>-2.5117999999999999E-11</c:v>
                </c:pt>
                <c:pt idx="1309">
                  <c:v>-2.443E-11</c:v>
                </c:pt>
                <c:pt idx="1310">
                  <c:v>-2.3911999999999999E-11</c:v>
                </c:pt>
                <c:pt idx="1311">
                  <c:v>-2.3259E-11</c:v>
                </c:pt>
                <c:pt idx="1312">
                  <c:v>-2.2045999999999999E-11</c:v>
                </c:pt>
                <c:pt idx="1313">
                  <c:v>-2.13E-11</c:v>
                </c:pt>
                <c:pt idx="1314">
                  <c:v>-2.1071E-11</c:v>
                </c:pt>
                <c:pt idx="1315">
                  <c:v>-2.1352999999999999E-11</c:v>
                </c:pt>
                <c:pt idx="1316">
                  <c:v>-2.2442999999999999E-11</c:v>
                </c:pt>
                <c:pt idx="1317">
                  <c:v>-2.4154000000000001E-11</c:v>
                </c:pt>
                <c:pt idx="1318">
                  <c:v>-2.6427999999999998E-11</c:v>
                </c:pt>
                <c:pt idx="1319">
                  <c:v>-2.8770000000000001E-11</c:v>
                </c:pt>
                <c:pt idx="1320">
                  <c:v>-3.0832000000000003E-11</c:v>
                </c:pt>
                <c:pt idx="1321">
                  <c:v>-3.2627000000000001E-11</c:v>
                </c:pt>
                <c:pt idx="1322">
                  <c:v>-3.4301000000000003E-11</c:v>
                </c:pt>
                <c:pt idx="1323">
                  <c:v>-3.5846000000000002E-11</c:v>
                </c:pt>
                <c:pt idx="1324">
                  <c:v>-3.6943999999999999E-11</c:v>
                </c:pt>
                <c:pt idx="1325">
                  <c:v>-3.7308000000000001E-11</c:v>
                </c:pt>
                <c:pt idx="1326">
                  <c:v>-3.7592000000000001E-11</c:v>
                </c:pt>
                <c:pt idx="1327">
                  <c:v>-3.7907000000000002E-11</c:v>
                </c:pt>
                <c:pt idx="1328">
                  <c:v>-3.8613000000000003E-11</c:v>
                </c:pt>
                <c:pt idx="1329">
                  <c:v>-3.9544000000000002E-11</c:v>
                </c:pt>
                <c:pt idx="1330">
                  <c:v>-4.0720999999999998E-11</c:v>
                </c:pt>
                <c:pt idx="1331">
                  <c:v>-4.2096E-11</c:v>
                </c:pt>
                <c:pt idx="1332">
                  <c:v>-4.2962999999999999E-11</c:v>
                </c:pt>
                <c:pt idx="1333">
                  <c:v>-4.3975000000000002E-11</c:v>
                </c:pt>
                <c:pt idx="1334">
                  <c:v>-4.4287000000000003E-11</c:v>
                </c:pt>
                <c:pt idx="1335">
                  <c:v>-4.3794E-11</c:v>
                </c:pt>
                <c:pt idx="1336">
                  <c:v>-4.2365000000000001E-11</c:v>
                </c:pt>
                <c:pt idx="1337">
                  <c:v>-4.0888999999999998E-11</c:v>
                </c:pt>
                <c:pt idx="1338">
                  <c:v>-3.9138999999999998E-11</c:v>
                </c:pt>
                <c:pt idx="1339">
                  <c:v>-3.7330000000000002E-11</c:v>
                </c:pt>
                <c:pt idx="1340">
                  <c:v>-3.5125999999999997E-11</c:v>
                </c:pt>
                <c:pt idx="1341">
                  <c:v>-3.3228E-11</c:v>
                </c:pt>
                <c:pt idx="1342">
                  <c:v>-3.1075E-11</c:v>
                </c:pt>
                <c:pt idx="1343">
                  <c:v>-2.8741000000000001E-11</c:v>
                </c:pt>
                <c:pt idx="1344">
                  <c:v>-2.6707000000000001E-11</c:v>
                </c:pt>
                <c:pt idx="1345">
                  <c:v>-2.5056999999999999E-11</c:v>
                </c:pt>
                <c:pt idx="1346">
                  <c:v>-2.3777000000000001E-11</c:v>
                </c:pt>
                <c:pt idx="1347">
                  <c:v>-2.2906E-11</c:v>
                </c:pt>
                <c:pt idx="1348">
                  <c:v>-2.2415000000000001E-11</c:v>
                </c:pt>
                <c:pt idx="1349">
                  <c:v>-2.2285E-11</c:v>
                </c:pt>
                <c:pt idx="1350">
                  <c:v>-2.2389000000000001E-11</c:v>
                </c:pt>
                <c:pt idx="1351">
                  <c:v>-2.2644000000000001E-11</c:v>
                </c:pt>
                <c:pt idx="1352">
                  <c:v>-2.3430999999999999E-11</c:v>
                </c:pt>
                <c:pt idx="1353">
                  <c:v>-2.4928999999999999E-11</c:v>
                </c:pt>
                <c:pt idx="1354">
                  <c:v>-2.6763E-11</c:v>
                </c:pt>
                <c:pt idx="1355">
                  <c:v>-2.8967000000000001E-11</c:v>
                </c:pt>
                <c:pt idx="1356">
                  <c:v>-3.0954999999999998E-11</c:v>
                </c:pt>
                <c:pt idx="1357">
                  <c:v>-3.3089999999999999E-11</c:v>
                </c:pt>
                <c:pt idx="1358">
                  <c:v>-3.4499000000000002E-11</c:v>
                </c:pt>
                <c:pt idx="1359">
                  <c:v>-3.5329E-11</c:v>
                </c:pt>
                <c:pt idx="1360">
                  <c:v>-3.5767999999999999E-11</c:v>
                </c:pt>
                <c:pt idx="1361">
                  <c:v>-3.6319000000000001E-11</c:v>
                </c:pt>
                <c:pt idx="1362">
                  <c:v>-3.6912000000000003E-11</c:v>
                </c:pt>
                <c:pt idx="1363">
                  <c:v>-3.75E-11</c:v>
                </c:pt>
                <c:pt idx="1364">
                  <c:v>-3.8563E-11</c:v>
                </c:pt>
                <c:pt idx="1365">
                  <c:v>-3.9620999999999997E-11</c:v>
                </c:pt>
                <c:pt idx="1366">
                  <c:v>-4.0643000000000001E-11</c:v>
                </c:pt>
                <c:pt idx="1367">
                  <c:v>-4.1666999999999997E-11</c:v>
                </c:pt>
                <c:pt idx="1368">
                  <c:v>-4.2545E-11</c:v>
                </c:pt>
                <c:pt idx="1369">
                  <c:v>-4.311E-11</c:v>
                </c:pt>
                <c:pt idx="1370">
                  <c:v>-4.3075999999999999E-11</c:v>
                </c:pt>
                <c:pt idx="1371">
                  <c:v>-4.2357000000000003E-11</c:v>
                </c:pt>
                <c:pt idx="1372">
                  <c:v>-4.1415E-11</c:v>
                </c:pt>
                <c:pt idx="1373">
                  <c:v>-4.0624E-11</c:v>
                </c:pt>
                <c:pt idx="1374">
                  <c:v>-3.9647E-11</c:v>
                </c:pt>
                <c:pt idx="1375">
                  <c:v>-3.8561000000000003E-11</c:v>
                </c:pt>
                <c:pt idx="1376">
                  <c:v>-3.7248000000000003E-11</c:v>
                </c:pt>
                <c:pt idx="1377">
                  <c:v>-3.5892000000000003E-11</c:v>
                </c:pt>
                <c:pt idx="1378">
                  <c:v>-3.4811999999999998E-11</c:v>
                </c:pt>
                <c:pt idx="1379">
                  <c:v>-3.2648000000000001E-11</c:v>
                </c:pt>
                <c:pt idx="1380">
                  <c:v>-3.0685999999999997E-11</c:v>
                </c:pt>
                <c:pt idx="1381">
                  <c:v>-2.9186000000000003E-11</c:v>
                </c:pt>
                <c:pt idx="1382">
                  <c:v>-2.7579000000000001E-11</c:v>
                </c:pt>
                <c:pt idx="1383">
                  <c:v>-2.6253E-11</c:v>
                </c:pt>
                <c:pt idx="1384">
                  <c:v>-2.4957E-11</c:v>
                </c:pt>
                <c:pt idx="1385">
                  <c:v>-2.3772E-11</c:v>
                </c:pt>
                <c:pt idx="1386">
                  <c:v>-2.2534000000000001E-11</c:v>
                </c:pt>
                <c:pt idx="1387">
                  <c:v>-2.1879000000000001E-11</c:v>
                </c:pt>
                <c:pt idx="1388">
                  <c:v>-2.2056000000000001E-11</c:v>
                </c:pt>
                <c:pt idx="1389">
                  <c:v>-2.2648999999999999E-11</c:v>
                </c:pt>
                <c:pt idx="1390">
                  <c:v>-2.3852000000000001E-11</c:v>
                </c:pt>
                <c:pt idx="1391">
                  <c:v>-2.5467E-11</c:v>
                </c:pt>
                <c:pt idx="1392">
                  <c:v>-2.7559000000000001E-11</c:v>
                </c:pt>
                <c:pt idx="1393">
                  <c:v>-2.9562999999999999E-11</c:v>
                </c:pt>
                <c:pt idx="1394">
                  <c:v>-3.1522999999999998E-11</c:v>
                </c:pt>
                <c:pt idx="1395">
                  <c:v>-3.3638000000000002E-11</c:v>
                </c:pt>
                <c:pt idx="1396">
                  <c:v>-3.5329E-11</c:v>
                </c:pt>
                <c:pt idx="1397">
                  <c:v>-3.6077E-11</c:v>
                </c:pt>
                <c:pt idx="1398">
                  <c:v>-3.6827999999999999E-11</c:v>
                </c:pt>
                <c:pt idx="1399">
                  <c:v>-3.7479000000000001E-11</c:v>
                </c:pt>
                <c:pt idx="1400">
                  <c:v>-3.8157000000000001E-11</c:v>
                </c:pt>
                <c:pt idx="1401">
                  <c:v>-3.8429000000000001E-11</c:v>
                </c:pt>
                <c:pt idx="1402">
                  <c:v>-3.8314999999999999E-11</c:v>
                </c:pt>
                <c:pt idx="1403">
                  <c:v>-3.8307999999999997E-11</c:v>
                </c:pt>
                <c:pt idx="1404">
                  <c:v>-3.8633E-11</c:v>
                </c:pt>
                <c:pt idx="1405">
                  <c:v>-3.9363E-11</c:v>
                </c:pt>
                <c:pt idx="1406">
                  <c:v>-4.0628999999999997E-11</c:v>
                </c:pt>
                <c:pt idx="1407">
                  <c:v>-4.2338999999999997E-11</c:v>
                </c:pt>
                <c:pt idx="1408">
                  <c:v>-4.4055999999999999E-11</c:v>
                </c:pt>
                <c:pt idx="1409">
                  <c:v>-4.5664000000000003E-11</c:v>
                </c:pt>
                <c:pt idx="1410">
                  <c:v>-4.6512000000000001E-11</c:v>
                </c:pt>
                <c:pt idx="1411">
                  <c:v>-4.6919999999999998E-11</c:v>
                </c:pt>
                <c:pt idx="1412">
                  <c:v>-4.6155000000000001E-11</c:v>
                </c:pt>
                <c:pt idx="1413">
                  <c:v>-4.4167999999999997E-11</c:v>
                </c:pt>
                <c:pt idx="1414">
                  <c:v>-4.1321000000000001E-11</c:v>
                </c:pt>
                <c:pt idx="1415">
                  <c:v>-3.7993999999999998E-11</c:v>
                </c:pt>
                <c:pt idx="1416">
                  <c:v>-3.4865000000000001E-11</c:v>
                </c:pt>
                <c:pt idx="1417">
                  <c:v>-3.2020999999999999E-11</c:v>
                </c:pt>
                <c:pt idx="1418">
                  <c:v>-3.0392999999999998E-11</c:v>
                </c:pt>
                <c:pt idx="1419">
                  <c:v>-2.8487E-11</c:v>
                </c:pt>
                <c:pt idx="1420">
                  <c:v>-2.6875000000000001E-11</c:v>
                </c:pt>
                <c:pt idx="1421">
                  <c:v>-2.5739000000000001E-11</c:v>
                </c:pt>
                <c:pt idx="1422">
                  <c:v>-2.5061000000000001E-11</c:v>
                </c:pt>
                <c:pt idx="1423">
                  <c:v>-2.4826000000000001E-11</c:v>
                </c:pt>
                <c:pt idx="1424">
                  <c:v>-2.4707000000000001E-11</c:v>
                </c:pt>
                <c:pt idx="1425">
                  <c:v>-2.4614000000000002E-11</c:v>
                </c:pt>
                <c:pt idx="1426">
                  <c:v>-2.4820000000000001E-11</c:v>
                </c:pt>
                <c:pt idx="1427">
                  <c:v>-2.5165000000000001E-11</c:v>
                </c:pt>
                <c:pt idx="1428">
                  <c:v>-2.5667999999999999E-11</c:v>
                </c:pt>
                <c:pt idx="1429">
                  <c:v>-2.6331999999999999E-11</c:v>
                </c:pt>
                <c:pt idx="1430">
                  <c:v>-2.7556000000000001E-11</c:v>
                </c:pt>
                <c:pt idx="1431">
                  <c:v>-2.8867999999999999E-11</c:v>
                </c:pt>
                <c:pt idx="1432">
                  <c:v>-3.0655000000000003E-11</c:v>
                </c:pt>
                <c:pt idx="1433">
                  <c:v>-3.2298999999999999E-11</c:v>
                </c:pt>
                <c:pt idx="1434">
                  <c:v>-3.3531999999999997E-11</c:v>
                </c:pt>
                <c:pt idx="1435">
                  <c:v>-3.4605E-11</c:v>
                </c:pt>
                <c:pt idx="1436">
                  <c:v>-3.5751999999999997E-11</c:v>
                </c:pt>
                <c:pt idx="1437">
                  <c:v>-3.7119000000000001E-11</c:v>
                </c:pt>
                <c:pt idx="1438">
                  <c:v>-3.8305999999999999E-11</c:v>
                </c:pt>
                <c:pt idx="1439">
                  <c:v>-3.9248999999999998E-11</c:v>
                </c:pt>
                <c:pt idx="1440">
                  <c:v>-3.9752999999999998E-11</c:v>
                </c:pt>
                <c:pt idx="1441">
                  <c:v>-4.0027000000000003E-11</c:v>
                </c:pt>
                <c:pt idx="1442">
                  <c:v>-4.0747999999999997E-11</c:v>
                </c:pt>
                <c:pt idx="1443">
                  <c:v>-4.1691999999999998E-11</c:v>
                </c:pt>
                <c:pt idx="1444">
                  <c:v>-4.2522999999999999E-11</c:v>
                </c:pt>
                <c:pt idx="1445">
                  <c:v>-4.3133999999999999E-11</c:v>
                </c:pt>
                <c:pt idx="1446">
                  <c:v>-4.3661000000000003E-11</c:v>
                </c:pt>
                <c:pt idx="1447">
                  <c:v>-4.4226999999999999E-11</c:v>
                </c:pt>
                <c:pt idx="1448">
                  <c:v>-4.4408000000000001E-11</c:v>
                </c:pt>
                <c:pt idx="1449">
                  <c:v>-4.4342000000000003E-11</c:v>
                </c:pt>
                <c:pt idx="1450">
                  <c:v>-4.3407000000000002E-11</c:v>
                </c:pt>
                <c:pt idx="1451">
                  <c:v>-4.1822000000000002E-11</c:v>
                </c:pt>
                <c:pt idx="1452">
                  <c:v>-3.9871000000000002E-11</c:v>
                </c:pt>
                <c:pt idx="1453">
                  <c:v>-3.7959999999999997E-11</c:v>
                </c:pt>
                <c:pt idx="1454">
                  <c:v>-3.3473000000000002E-11</c:v>
                </c:pt>
                <c:pt idx="1455">
                  <c:v>-3.3309999999999999E-11</c:v>
                </c:pt>
                <c:pt idx="1456">
                  <c:v>-3.1100000000000001E-11</c:v>
                </c:pt>
                <c:pt idx="1457">
                  <c:v>-2.9084999999999999E-11</c:v>
                </c:pt>
                <c:pt idx="1458">
                  <c:v>-2.7621999999999998E-11</c:v>
                </c:pt>
                <c:pt idx="1459">
                  <c:v>-2.6314E-11</c:v>
                </c:pt>
                <c:pt idx="1460">
                  <c:v>-2.5427E-11</c:v>
                </c:pt>
                <c:pt idx="1461">
                  <c:v>-2.5163E-11</c:v>
                </c:pt>
                <c:pt idx="1462">
                  <c:v>-2.5328E-11</c:v>
                </c:pt>
                <c:pt idx="1463">
                  <c:v>-2.5230999999999999E-11</c:v>
                </c:pt>
                <c:pt idx="1464">
                  <c:v>-2.5211000000000002E-11</c:v>
                </c:pt>
                <c:pt idx="1465">
                  <c:v>-2.5146999999999999E-11</c:v>
                </c:pt>
                <c:pt idx="1466">
                  <c:v>-2.5382000000000002E-11</c:v>
                </c:pt>
                <c:pt idx="1467">
                  <c:v>-2.6093999999999999E-11</c:v>
                </c:pt>
                <c:pt idx="1468">
                  <c:v>-2.6989E-11</c:v>
                </c:pt>
                <c:pt idx="1469">
                  <c:v>-2.8347000000000001E-11</c:v>
                </c:pt>
                <c:pt idx="1470">
                  <c:v>-3.0006E-11</c:v>
                </c:pt>
                <c:pt idx="1471">
                  <c:v>-3.1602999999999999E-11</c:v>
                </c:pt>
                <c:pt idx="1472">
                  <c:v>-3.2780999999999998E-11</c:v>
                </c:pt>
                <c:pt idx="1473">
                  <c:v>-3.3837999999999999E-11</c:v>
                </c:pt>
                <c:pt idx="1474">
                  <c:v>-3.506E-11</c:v>
                </c:pt>
                <c:pt idx="1475">
                  <c:v>-3.6836999999999999E-11</c:v>
                </c:pt>
                <c:pt idx="1476">
                  <c:v>-3.8753000000000002E-11</c:v>
                </c:pt>
                <c:pt idx="1477">
                  <c:v>-4.0377000000000001E-11</c:v>
                </c:pt>
                <c:pt idx="1478">
                  <c:v>-4.1600999999999999E-11</c:v>
                </c:pt>
                <c:pt idx="1479">
                  <c:v>-4.2537000000000003E-11</c:v>
                </c:pt>
                <c:pt idx="1480">
                  <c:v>-4.3321000000000001E-11</c:v>
                </c:pt>
                <c:pt idx="1481">
                  <c:v>-4.3734000000000002E-11</c:v>
                </c:pt>
                <c:pt idx="1482">
                  <c:v>-4.4039999999999997E-11</c:v>
                </c:pt>
                <c:pt idx="1483">
                  <c:v>-4.4045000000000001E-11</c:v>
                </c:pt>
                <c:pt idx="1484">
                  <c:v>-4.4100000000000002E-11</c:v>
                </c:pt>
                <c:pt idx="1485">
                  <c:v>-4.3658999999999999E-11</c:v>
                </c:pt>
                <c:pt idx="1486">
                  <c:v>-4.2900000000000002E-11</c:v>
                </c:pt>
                <c:pt idx="1487">
                  <c:v>-4.2253000000000003E-11</c:v>
                </c:pt>
                <c:pt idx="1488">
                  <c:v>-4.1447000000000003E-11</c:v>
                </c:pt>
                <c:pt idx="1489">
                  <c:v>-4.0610999999999998E-11</c:v>
                </c:pt>
                <c:pt idx="1490">
                  <c:v>-3.9447999999999999E-11</c:v>
                </c:pt>
                <c:pt idx="1491">
                  <c:v>-3.8356000000000002E-11</c:v>
                </c:pt>
                <c:pt idx="1492">
                  <c:v>-3.6695999999999998E-11</c:v>
                </c:pt>
                <c:pt idx="1493">
                  <c:v>-3.4095E-11</c:v>
                </c:pt>
                <c:pt idx="1494">
                  <c:v>-3.1629000000000003E-11</c:v>
                </c:pt>
                <c:pt idx="1495">
                  <c:v>-2.9320000000000002E-11</c:v>
                </c:pt>
                <c:pt idx="1496">
                  <c:v>-2.7670999999999999E-11</c:v>
                </c:pt>
                <c:pt idx="1497">
                  <c:v>-2.6511E-11</c:v>
                </c:pt>
                <c:pt idx="1498">
                  <c:v>-2.5566E-11</c:v>
                </c:pt>
                <c:pt idx="1499">
                  <c:v>-2.4956000000000002E-11</c:v>
                </c:pt>
                <c:pt idx="1500">
                  <c:v>-2.4472000000000002E-11</c:v>
                </c:pt>
                <c:pt idx="1501">
                  <c:v>-2.4436999999999999E-11</c:v>
                </c:pt>
                <c:pt idx="1502">
                  <c:v>-2.4577000000000001E-11</c:v>
                </c:pt>
                <c:pt idx="1503">
                  <c:v>-2.4922000000000001E-11</c:v>
                </c:pt>
                <c:pt idx="1504">
                  <c:v>-2.5626000000000001E-11</c:v>
                </c:pt>
                <c:pt idx="1505">
                  <c:v>-2.6924000000000001E-11</c:v>
                </c:pt>
                <c:pt idx="1506">
                  <c:v>-2.8241999999999999E-11</c:v>
                </c:pt>
                <c:pt idx="1507">
                  <c:v>-2.9372999999999998E-11</c:v>
                </c:pt>
                <c:pt idx="1508">
                  <c:v>-3.0791E-11</c:v>
                </c:pt>
                <c:pt idx="1509">
                  <c:v>-3.2145999999999998E-11</c:v>
                </c:pt>
                <c:pt idx="1510">
                  <c:v>-3.3152000000000001E-11</c:v>
                </c:pt>
                <c:pt idx="1511">
                  <c:v>-3.4329999999999999E-11</c:v>
                </c:pt>
                <c:pt idx="1512">
                  <c:v>-3.5654999999999999E-11</c:v>
                </c:pt>
                <c:pt idx="1513">
                  <c:v>-3.6704999999999998E-11</c:v>
                </c:pt>
                <c:pt idx="1514">
                  <c:v>-3.7495000000000002E-11</c:v>
                </c:pt>
                <c:pt idx="1515">
                  <c:v>-3.8775999999999999E-11</c:v>
                </c:pt>
                <c:pt idx="1516">
                  <c:v>-3.954E-11</c:v>
                </c:pt>
                <c:pt idx="1517">
                  <c:v>-3.9995E-11</c:v>
                </c:pt>
                <c:pt idx="1518">
                  <c:v>-4.0409999999999999E-11</c:v>
                </c:pt>
                <c:pt idx="1519">
                  <c:v>-4.1275000000000001E-11</c:v>
                </c:pt>
                <c:pt idx="1520">
                  <c:v>-4.2628999999999997E-11</c:v>
                </c:pt>
                <c:pt idx="1521">
                  <c:v>-4.4271999999999997E-11</c:v>
                </c:pt>
                <c:pt idx="1522">
                  <c:v>-4.5804000000000002E-11</c:v>
                </c:pt>
                <c:pt idx="1523">
                  <c:v>-4.6891999999999997E-11</c:v>
                </c:pt>
                <c:pt idx="1524">
                  <c:v>-4.6858000000000002E-11</c:v>
                </c:pt>
                <c:pt idx="1525">
                  <c:v>-4.5908999999999998E-11</c:v>
                </c:pt>
                <c:pt idx="1526">
                  <c:v>-4.4277999999999997E-11</c:v>
                </c:pt>
                <c:pt idx="1527">
                  <c:v>-4.2014000000000001E-11</c:v>
                </c:pt>
                <c:pt idx="1528">
                  <c:v>-3.9413000000000003E-11</c:v>
                </c:pt>
                <c:pt idx="1529">
                  <c:v>-3.7226000000000002E-11</c:v>
                </c:pt>
                <c:pt idx="1530">
                  <c:v>-3.4951999999999997E-11</c:v>
                </c:pt>
                <c:pt idx="1531">
                  <c:v>-3.2991000000000003E-11</c:v>
                </c:pt>
                <c:pt idx="1532">
                  <c:v>-3.1546999999999997E-11</c:v>
                </c:pt>
                <c:pt idx="1533">
                  <c:v>-3.0352000000000002E-11</c:v>
                </c:pt>
                <c:pt idx="1534">
                  <c:v>-2.9229000000000003E-11</c:v>
                </c:pt>
                <c:pt idx="1535">
                  <c:v>-2.7826E-11</c:v>
                </c:pt>
                <c:pt idx="1536">
                  <c:v>-2.6417000000000001E-11</c:v>
                </c:pt>
                <c:pt idx="1537">
                  <c:v>-2.5299E-11</c:v>
                </c:pt>
                <c:pt idx="1538">
                  <c:v>-2.4239999999999998E-11</c:v>
                </c:pt>
                <c:pt idx="1539">
                  <c:v>-2.3624999999999999E-11</c:v>
                </c:pt>
                <c:pt idx="1540">
                  <c:v>-2.3694999999999999E-11</c:v>
                </c:pt>
                <c:pt idx="1541">
                  <c:v>-2.3926999999999999E-11</c:v>
                </c:pt>
                <c:pt idx="1542">
                  <c:v>-2.4227E-11</c:v>
                </c:pt>
                <c:pt idx="1543">
                  <c:v>-2.4731999999999999E-11</c:v>
                </c:pt>
                <c:pt idx="1544">
                  <c:v>-2.5502999999999999E-11</c:v>
                </c:pt>
                <c:pt idx="1545">
                  <c:v>-2.6682E-11</c:v>
                </c:pt>
                <c:pt idx="1546">
                  <c:v>-2.8238999999999999E-11</c:v>
                </c:pt>
                <c:pt idx="1547">
                  <c:v>-3.0035999999999998E-11</c:v>
                </c:pt>
                <c:pt idx="1548">
                  <c:v>-3.2254E-11</c:v>
                </c:pt>
                <c:pt idx="1549">
                  <c:v>-3.4337999999999997E-11</c:v>
                </c:pt>
                <c:pt idx="1550">
                  <c:v>-3.6609000000000001E-11</c:v>
                </c:pt>
                <c:pt idx="1551">
                  <c:v>-3.9058000000000001E-11</c:v>
                </c:pt>
                <c:pt idx="1552">
                  <c:v>-4.1006E-11</c:v>
                </c:pt>
                <c:pt idx="1553">
                  <c:v>-4.2684999999999999E-11</c:v>
                </c:pt>
                <c:pt idx="1554">
                  <c:v>-4.3801000000000002E-11</c:v>
                </c:pt>
                <c:pt idx="1555">
                  <c:v>-4.4512000000000001E-11</c:v>
                </c:pt>
                <c:pt idx="1556">
                  <c:v>-4.4607000000000002E-11</c:v>
                </c:pt>
                <c:pt idx="1557">
                  <c:v>-4.4262999999999997E-11</c:v>
                </c:pt>
                <c:pt idx="1558">
                  <c:v>-4.4040999999999999E-11</c:v>
                </c:pt>
                <c:pt idx="1559">
                  <c:v>-4.3530999999999999E-11</c:v>
                </c:pt>
                <c:pt idx="1560">
                  <c:v>-4.2885999999999998E-11</c:v>
                </c:pt>
                <c:pt idx="1561">
                  <c:v>-4.2341000000000001E-11</c:v>
                </c:pt>
                <c:pt idx="1562">
                  <c:v>-4.1986E-11</c:v>
                </c:pt>
                <c:pt idx="1563">
                  <c:v>-4.1651999999999997E-11</c:v>
                </c:pt>
                <c:pt idx="1564">
                  <c:v>-4.0924000000000001E-11</c:v>
                </c:pt>
                <c:pt idx="1565">
                  <c:v>-3.9245999999999998E-11</c:v>
                </c:pt>
                <c:pt idx="1566">
                  <c:v>-3.7021000000000001E-11</c:v>
                </c:pt>
                <c:pt idx="1567">
                  <c:v>-3.5501999999999998E-11</c:v>
                </c:pt>
                <c:pt idx="1568">
                  <c:v>-3.4450000000000001E-11</c:v>
                </c:pt>
                <c:pt idx="1569">
                  <c:v>-3.3580999999999998E-11</c:v>
                </c:pt>
                <c:pt idx="1570">
                  <c:v>-3.2422000000000001E-11</c:v>
                </c:pt>
                <c:pt idx="1571">
                  <c:v>-3.0502000000000002E-11</c:v>
                </c:pt>
                <c:pt idx="1572">
                  <c:v>-2.7847E-11</c:v>
                </c:pt>
                <c:pt idx="1573">
                  <c:v>-2.5517999999999999E-11</c:v>
                </c:pt>
                <c:pt idx="1574">
                  <c:v>-2.3705E-11</c:v>
                </c:pt>
                <c:pt idx="1575">
                  <c:v>-2.2419999999999999E-11</c:v>
                </c:pt>
                <c:pt idx="1576">
                  <c:v>-2.2245999999999999E-11</c:v>
                </c:pt>
                <c:pt idx="1577">
                  <c:v>-2.2714999999999999E-11</c:v>
                </c:pt>
                <c:pt idx="1578">
                  <c:v>-2.3994000000000001E-11</c:v>
                </c:pt>
                <c:pt idx="1579">
                  <c:v>-2.5314999999999999E-11</c:v>
                </c:pt>
                <c:pt idx="1580">
                  <c:v>-2.6285999999999998E-11</c:v>
                </c:pt>
                <c:pt idx="1581">
                  <c:v>-2.7221E-11</c:v>
                </c:pt>
                <c:pt idx="1582">
                  <c:v>-2.8443000000000001E-11</c:v>
                </c:pt>
                <c:pt idx="1583">
                  <c:v>-2.9680999999999997E-11</c:v>
                </c:pt>
                <c:pt idx="1584">
                  <c:v>-3.0941000000000001E-11</c:v>
                </c:pt>
                <c:pt idx="1585">
                  <c:v>-3.2393999999999999E-11</c:v>
                </c:pt>
                <c:pt idx="1586">
                  <c:v>-3.3565999999999998E-11</c:v>
                </c:pt>
                <c:pt idx="1587">
                  <c:v>-3.4639000000000001E-11</c:v>
                </c:pt>
                <c:pt idx="1588">
                  <c:v>-3.5901000000000002E-11</c:v>
                </c:pt>
                <c:pt idx="1589">
                  <c:v>-3.6832000000000001E-11</c:v>
                </c:pt>
                <c:pt idx="1590">
                  <c:v>-3.7788000000000002E-11</c:v>
                </c:pt>
                <c:pt idx="1591">
                  <c:v>-3.8683000000000002E-11</c:v>
                </c:pt>
                <c:pt idx="1592">
                  <c:v>-3.9691999999999998E-11</c:v>
                </c:pt>
                <c:pt idx="1593">
                  <c:v>-4.0952999999999998E-11</c:v>
                </c:pt>
                <c:pt idx="1594">
                  <c:v>-4.2221E-11</c:v>
                </c:pt>
                <c:pt idx="1595">
                  <c:v>-4.3693E-11</c:v>
                </c:pt>
                <c:pt idx="1596">
                  <c:v>-4.5191000000000003E-11</c:v>
                </c:pt>
                <c:pt idx="1597">
                  <c:v>-4.5871999999999997E-11</c:v>
                </c:pt>
                <c:pt idx="1598">
                  <c:v>-4.6094999999999997E-11</c:v>
                </c:pt>
                <c:pt idx="1599">
                  <c:v>-4.6015000000000002E-11</c:v>
                </c:pt>
                <c:pt idx="1600">
                  <c:v>-4.5316999999999998E-11</c:v>
                </c:pt>
                <c:pt idx="1601">
                  <c:v>-4.4302999999999998E-11</c:v>
                </c:pt>
                <c:pt idx="1602">
                  <c:v>-4.2573999999999997E-11</c:v>
                </c:pt>
                <c:pt idx="1603">
                  <c:v>-4.0368000000000001E-11</c:v>
                </c:pt>
                <c:pt idx="1604">
                  <c:v>-3.7767000000000003E-11</c:v>
                </c:pt>
                <c:pt idx="1605">
                  <c:v>-3.5161E-11</c:v>
                </c:pt>
                <c:pt idx="1606">
                  <c:v>-3.2264000000000002E-11</c:v>
                </c:pt>
                <c:pt idx="1607">
                  <c:v>-2.9650999999999998E-11</c:v>
                </c:pt>
                <c:pt idx="1608">
                  <c:v>-2.7397999999999999E-11</c:v>
                </c:pt>
                <c:pt idx="1609">
                  <c:v>-2.5823000000000001E-11</c:v>
                </c:pt>
                <c:pt idx="1610">
                  <c:v>-2.5105E-11</c:v>
                </c:pt>
                <c:pt idx="1611">
                  <c:v>-2.4946999999999999E-11</c:v>
                </c:pt>
                <c:pt idx="1612">
                  <c:v>-2.5389999999999999E-11</c:v>
                </c:pt>
                <c:pt idx="1613">
                  <c:v>-2.5995E-11</c:v>
                </c:pt>
                <c:pt idx="1614">
                  <c:v>-2.6696999999999999E-11</c:v>
                </c:pt>
                <c:pt idx="1615">
                  <c:v>-2.7176000000000001E-11</c:v>
                </c:pt>
                <c:pt idx="1616">
                  <c:v>-2.7912000000000001E-11</c:v>
                </c:pt>
                <c:pt idx="1617">
                  <c:v>-2.8790000000000002E-11</c:v>
                </c:pt>
                <c:pt idx="1618">
                  <c:v>-2.9498999999999999E-11</c:v>
                </c:pt>
                <c:pt idx="1619">
                  <c:v>-2.9784000000000002E-11</c:v>
                </c:pt>
                <c:pt idx="1620">
                  <c:v>-2.9409999999999998E-11</c:v>
                </c:pt>
                <c:pt idx="1621">
                  <c:v>-2.8788999999999999E-11</c:v>
                </c:pt>
                <c:pt idx="1622">
                  <c:v>-2.8351E-11</c:v>
                </c:pt>
                <c:pt idx="1623">
                  <c:v>-2.8817999999999999E-11</c:v>
                </c:pt>
                <c:pt idx="1624">
                  <c:v>-2.9876999999999998E-11</c:v>
                </c:pt>
                <c:pt idx="1625">
                  <c:v>-3.175E-11</c:v>
                </c:pt>
                <c:pt idx="1626">
                  <c:v>-3.4060000000000003E-11</c:v>
                </c:pt>
                <c:pt idx="1627">
                  <c:v>-3.7022000000000003E-11</c:v>
                </c:pt>
                <c:pt idx="1628">
                  <c:v>-3.9911000000000003E-11</c:v>
                </c:pt>
                <c:pt idx="1629">
                  <c:v>-4.2537000000000003E-11</c:v>
                </c:pt>
                <c:pt idx="1630">
                  <c:v>-4.4479000000000002E-11</c:v>
                </c:pt>
                <c:pt idx="1631">
                  <c:v>-4.595E-11</c:v>
                </c:pt>
                <c:pt idx="1632">
                  <c:v>-4.6998999999999997E-11</c:v>
                </c:pt>
                <c:pt idx="1633">
                  <c:v>-4.7487999999999998E-11</c:v>
                </c:pt>
                <c:pt idx="1634">
                  <c:v>-4.7401000000000001E-11</c:v>
                </c:pt>
                <c:pt idx="1635">
                  <c:v>-4.6946999999999997E-11</c:v>
                </c:pt>
                <c:pt idx="1636">
                  <c:v>-4.6405E-11</c:v>
                </c:pt>
                <c:pt idx="1637">
                  <c:v>-4.5496000000000002E-11</c:v>
                </c:pt>
                <c:pt idx="1638">
                  <c:v>-4.4466000000000001E-11</c:v>
                </c:pt>
                <c:pt idx="1639">
                  <c:v>-4.3538999999999997E-11</c:v>
                </c:pt>
                <c:pt idx="1640">
                  <c:v>-4.2741000000000001E-11</c:v>
                </c:pt>
                <c:pt idx="1641">
                  <c:v>-4.1837000000000001E-11</c:v>
                </c:pt>
                <c:pt idx="1642">
                  <c:v>-4.0882999999999999E-11</c:v>
                </c:pt>
                <c:pt idx="1643">
                  <c:v>-3.9776000000000002E-11</c:v>
                </c:pt>
                <c:pt idx="1644">
                  <c:v>-3.8023000000000001E-11</c:v>
                </c:pt>
                <c:pt idx="1645">
                  <c:v>-3.6515999999999998E-11</c:v>
                </c:pt>
                <c:pt idx="1646">
                  <c:v>-3.4365000000000002E-11</c:v>
                </c:pt>
                <c:pt idx="1647">
                  <c:v>-3.2093000000000002E-11</c:v>
                </c:pt>
                <c:pt idx="1648">
                  <c:v>-2.9653000000000002E-11</c:v>
                </c:pt>
                <c:pt idx="1649">
                  <c:v>-2.7640000000000001E-11</c:v>
                </c:pt>
                <c:pt idx="1650">
                  <c:v>-2.6073E-11</c:v>
                </c:pt>
                <c:pt idx="1651">
                  <c:v>-2.4730000000000001E-11</c:v>
                </c:pt>
                <c:pt idx="1652">
                  <c:v>-2.3711999999999999E-11</c:v>
                </c:pt>
                <c:pt idx="1653">
                  <c:v>-2.3447000000000001E-11</c:v>
                </c:pt>
                <c:pt idx="1654">
                  <c:v>-2.3723999999999999E-11</c:v>
                </c:pt>
                <c:pt idx="1655">
                  <c:v>-2.3965000000000001E-11</c:v>
                </c:pt>
                <c:pt idx="1656">
                  <c:v>-2.4484000000000001E-11</c:v>
                </c:pt>
                <c:pt idx="1657">
                  <c:v>-2.5157E-11</c:v>
                </c:pt>
                <c:pt idx="1658">
                  <c:v>-2.6389E-11</c:v>
                </c:pt>
                <c:pt idx="1659">
                  <c:v>-2.7686000000000001E-11</c:v>
                </c:pt>
                <c:pt idx="1660">
                  <c:v>-2.9732000000000001E-11</c:v>
                </c:pt>
                <c:pt idx="1661">
                  <c:v>-3.1565999999999999E-11</c:v>
                </c:pt>
                <c:pt idx="1662">
                  <c:v>-3.3205999999999999E-11</c:v>
                </c:pt>
                <c:pt idx="1663">
                  <c:v>-3.4927999999999998E-11</c:v>
                </c:pt>
                <c:pt idx="1664">
                  <c:v>-3.6735000000000003E-11</c:v>
                </c:pt>
                <c:pt idx="1665">
                  <c:v>-3.8472999999999997E-11</c:v>
                </c:pt>
                <c:pt idx="1666">
                  <c:v>-4.0346E-11</c:v>
                </c:pt>
                <c:pt idx="1667">
                  <c:v>-4.1655999999999999E-11</c:v>
                </c:pt>
                <c:pt idx="1668">
                  <c:v>-4.2774E-11</c:v>
                </c:pt>
                <c:pt idx="1669">
                  <c:v>-4.3287E-11</c:v>
                </c:pt>
                <c:pt idx="1670">
                  <c:v>-4.3365999999999999E-11</c:v>
                </c:pt>
                <c:pt idx="1671">
                  <c:v>-4.3162E-11</c:v>
                </c:pt>
                <c:pt idx="1672">
                  <c:v>-4.2891999999999998E-11</c:v>
                </c:pt>
                <c:pt idx="1673">
                  <c:v>-4.2485999999999998E-11</c:v>
                </c:pt>
                <c:pt idx="1674">
                  <c:v>-4.1763E-11</c:v>
                </c:pt>
                <c:pt idx="1675">
                  <c:v>-4.1001999999999998E-11</c:v>
                </c:pt>
                <c:pt idx="1676">
                  <c:v>-4.0079000000000003E-11</c:v>
                </c:pt>
                <c:pt idx="1677">
                  <c:v>-3.9401999999999999E-11</c:v>
                </c:pt>
                <c:pt idx="1678">
                  <c:v>-3.8631999999999998E-11</c:v>
                </c:pt>
                <c:pt idx="1679">
                  <c:v>-3.7886000000000002E-11</c:v>
                </c:pt>
                <c:pt idx="1680">
                  <c:v>-3.7024000000000001E-11</c:v>
                </c:pt>
                <c:pt idx="1681">
                  <c:v>-3.6722000000000001E-11</c:v>
                </c:pt>
                <c:pt idx="1682">
                  <c:v>-3.6654E-11</c:v>
                </c:pt>
                <c:pt idx="1683">
                  <c:v>-3.6499000000000001E-11</c:v>
                </c:pt>
                <c:pt idx="1684">
                  <c:v>-3.5796E-11</c:v>
                </c:pt>
                <c:pt idx="1685">
                  <c:v>-3.4390999999999999E-11</c:v>
                </c:pt>
                <c:pt idx="1686">
                  <c:v>-3.2075999999999999E-11</c:v>
                </c:pt>
                <c:pt idx="1687">
                  <c:v>-2.9781000000000002E-11</c:v>
                </c:pt>
                <c:pt idx="1688">
                  <c:v>-2.7249000000000001E-11</c:v>
                </c:pt>
                <c:pt idx="1689">
                  <c:v>-2.4838000000000001E-11</c:v>
                </c:pt>
                <c:pt idx="1690">
                  <c:v>-2.3166999999999999E-11</c:v>
                </c:pt>
                <c:pt idx="1691">
                  <c:v>-2.2000000000000002E-11</c:v>
                </c:pt>
                <c:pt idx="1692">
                  <c:v>-2.1774000000000002E-11</c:v>
                </c:pt>
                <c:pt idx="1693">
                  <c:v>-2.2251E-11</c:v>
                </c:pt>
                <c:pt idx="1694">
                  <c:v>-2.3099000000000001E-11</c:v>
                </c:pt>
                <c:pt idx="1695">
                  <c:v>-2.4627E-11</c:v>
                </c:pt>
                <c:pt idx="1696">
                  <c:v>-2.7053999999999998E-11</c:v>
                </c:pt>
                <c:pt idx="1697">
                  <c:v>-2.9739999999999999E-11</c:v>
                </c:pt>
                <c:pt idx="1698">
                  <c:v>-3.2444999999999998E-11</c:v>
                </c:pt>
                <c:pt idx="1699">
                  <c:v>-3.4569000000000001E-11</c:v>
                </c:pt>
                <c:pt idx="1700">
                  <c:v>-3.6265999999999999E-11</c:v>
                </c:pt>
                <c:pt idx="1701">
                  <c:v>-3.7061999999999997E-11</c:v>
                </c:pt>
                <c:pt idx="1702">
                  <c:v>-3.7315000000000002E-11</c:v>
                </c:pt>
                <c:pt idx="1703">
                  <c:v>-3.7840999999999998E-11</c:v>
                </c:pt>
                <c:pt idx="1704">
                  <c:v>-3.8358E-11</c:v>
                </c:pt>
                <c:pt idx="1705">
                  <c:v>-3.8619999999999998E-11</c:v>
                </c:pt>
                <c:pt idx="1706">
                  <c:v>-3.9001999999999999E-11</c:v>
                </c:pt>
                <c:pt idx="1707">
                  <c:v>-3.9483000000000002E-11</c:v>
                </c:pt>
                <c:pt idx="1708">
                  <c:v>-4.0143999999999999E-11</c:v>
                </c:pt>
                <c:pt idx="1709">
                  <c:v>-4.1357E-11</c:v>
                </c:pt>
                <c:pt idx="1710">
                  <c:v>-4.3245000000000002E-11</c:v>
                </c:pt>
                <c:pt idx="1711">
                  <c:v>-4.5374000000000003E-11</c:v>
                </c:pt>
                <c:pt idx="1712">
                  <c:v>-4.6934000000000002E-11</c:v>
                </c:pt>
                <c:pt idx="1713">
                  <c:v>-4.7853999999999997E-11</c:v>
                </c:pt>
                <c:pt idx="1714">
                  <c:v>-4.8223999999999998E-11</c:v>
                </c:pt>
                <c:pt idx="1715">
                  <c:v>-4.8027999999999997E-11</c:v>
                </c:pt>
                <c:pt idx="1716">
                  <c:v>-4.6904999999999999E-11</c:v>
                </c:pt>
                <c:pt idx="1717">
                  <c:v>-4.4220999999999999E-11</c:v>
                </c:pt>
                <c:pt idx="1718">
                  <c:v>-4.0231000000000002E-11</c:v>
                </c:pt>
                <c:pt idx="1719">
                  <c:v>-3.6127000000000002E-11</c:v>
                </c:pt>
                <c:pt idx="1720">
                  <c:v>-3.3208999999999999E-11</c:v>
                </c:pt>
                <c:pt idx="1721">
                  <c:v>-3.0904E-11</c:v>
                </c:pt>
                <c:pt idx="1722">
                  <c:v>-2.9713E-11</c:v>
                </c:pt>
                <c:pt idx="1723">
                  <c:v>-2.9351000000000003E-11</c:v>
                </c:pt>
                <c:pt idx="1724">
                  <c:v>-2.9131999999999998E-11</c:v>
                </c:pt>
                <c:pt idx="1725">
                  <c:v>-2.8996000000000001E-11</c:v>
                </c:pt>
                <c:pt idx="1726">
                  <c:v>-2.8626E-11</c:v>
                </c:pt>
                <c:pt idx="1727">
                  <c:v>-2.8281E-11</c:v>
                </c:pt>
                <c:pt idx="1728">
                  <c:v>-2.7909000000000002E-11</c:v>
                </c:pt>
                <c:pt idx="1729">
                  <c:v>-2.7472000000000001E-11</c:v>
                </c:pt>
                <c:pt idx="1730">
                  <c:v>-2.7437000000000001E-11</c:v>
                </c:pt>
                <c:pt idx="1731">
                  <c:v>-2.7996000000000001E-11</c:v>
                </c:pt>
                <c:pt idx="1732">
                  <c:v>-2.8757999999999998E-11</c:v>
                </c:pt>
                <c:pt idx="1733">
                  <c:v>-2.9475E-11</c:v>
                </c:pt>
                <c:pt idx="1734">
                  <c:v>-3.0111999999999998E-11</c:v>
                </c:pt>
                <c:pt idx="1735">
                  <c:v>-3.0504E-11</c:v>
                </c:pt>
                <c:pt idx="1736">
                  <c:v>-3.0968E-11</c:v>
                </c:pt>
                <c:pt idx="1737">
                  <c:v>-3.1078E-11</c:v>
                </c:pt>
                <c:pt idx="1738">
                  <c:v>-3.1121E-11</c:v>
                </c:pt>
                <c:pt idx="1739">
                  <c:v>-3.1937000000000002E-11</c:v>
                </c:pt>
                <c:pt idx="1740">
                  <c:v>-3.3058000000000002E-11</c:v>
                </c:pt>
                <c:pt idx="1741">
                  <c:v>-3.5403999999999997E-11</c:v>
                </c:pt>
                <c:pt idx="1742">
                  <c:v>-3.7626000000000001E-11</c:v>
                </c:pt>
                <c:pt idx="1743">
                  <c:v>-3.9810000000000003E-11</c:v>
                </c:pt>
                <c:pt idx="1744">
                  <c:v>-4.1917000000000002E-11</c:v>
                </c:pt>
                <c:pt idx="1745">
                  <c:v>-4.3694000000000002E-11</c:v>
                </c:pt>
                <c:pt idx="1746">
                  <c:v>-4.5179999999999999E-11</c:v>
                </c:pt>
                <c:pt idx="1747">
                  <c:v>-4.6257999999999999E-11</c:v>
                </c:pt>
                <c:pt idx="1748">
                  <c:v>-4.7041000000000002E-11</c:v>
                </c:pt>
                <c:pt idx="1749">
                  <c:v>-4.7530999999999999E-11</c:v>
                </c:pt>
                <c:pt idx="1750">
                  <c:v>-4.8073000000000002E-11</c:v>
                </c:pt>
                <c:pt idx="1751">
                  <c:v>-4.8979E-11</c:v>
                </c:pt>
                <c:pt idx="1752">
                  <c:v>-4.9237000000000003E-11</c:v>
                </c:pt>
                <c:pt idx="1753">
                  <c:v>-4.8800000000000002E-11</c:v>
                </c:pt>
                <c:pt idx="1754">
                  <c:v>-4.7151000000000002E-11</c:v>
                </c:pt>
                <c:pt idx="1755">
                  <c:v>-4.4854000000000001E-11</c:v>
                </c:pt>
                <c:pt idx="1756">
                  <c:v>-4.2372000000000002E-11</c:v>
                </c:pt>
                <c:pt idx="1757">
                  <c:v>-3.9532000000000002E-11</c:v>
                </c:pt>
                <c:pt idx="1758">
                  <c:v>-3.6648E-11</c:v>
                </c:pt>
                <c:pt idx="1759">
                  <c:v>-3.4408000000000003E-11</c:v>
                </c:pt>
                <c:pt idx="1760">
                  <c:v>-3.2221000000000002E-11</c:v>
                </c:pt>
                <c:pt idx="1761">
                  <c:v>-2.9823E-11</c:v>
                </c:pt>
                <c:pt idx="1762">
                  <c:v>-2.8208000000000001E-11</c:v>
                </c:pt>
                <c:pt idx="1763">
                  <c:v>-2.7130000000000001E-11</c:v>
                </c:pt>
                <c:pt idx="1764">
                  <c:v>-2.6369999999999999E-11</c:v>
                </c:pt>
                <c:pt idx="1765">
                  <c:v>-2.6163E-11</c:v>
                </c:pt>
                <c:pt idx="1766">
                  <c:v>-2.6893999999999999E-11</c:v>
                </c:pt>
                <c:pt idx="1767">
                  <c:v>-2.7612E-11</c:v>
                </c:pt>
                <c:pt idx="1768">
                  <c:v>-2.8136E-11</c:v>
                </c:pt>
                <c:pt idx="1769">
                  <c:v>-2.8736E-11</c:v>
                </c:pt>
                <c:pt idx="1770">
                  <c:v>-2.9551E-11</c:v>
                </c:pt>
                <c:pt idx="1771">
                  <c:v>-3.0385E-11</c:v>
                </c:pt>
                <c:pt idx="1772">
                  <c:v>-3.1110000000000003E-11</c:v>
                </c:pt>
                <c:pt idx="1773">
                  <c:v>-3.1518E-11</c:v>
                </c:pt>
                <c:pt idx="1774">
                  <c:v>-3.2081000000000003E-11</c:v>
                </c:pt>
                <c:pt idx="1775">
                  <c:v>-3.2652000000000003E-11</c:v>
                </c:pt>
                <c:pt idx="1776">
                  <c:v>-3.3364999999999999E-11</c:v>
                </c:pt>
                <c:pt idx="1777">
                  <c:v>-3.4319000000000002E-11</c:v>
                </c:pt>
                <c:pt idx="1778">
                  <c:v>-3.5895999999999998E-11</c:v>
                </c:pt>
                <c:pt idx="1779">
                  <c:v>-3.7956999999999998E-11</c:v>
                </c:pt>
                <c:pt idx="1780">
                  <c:v>-3.9745000000000001E-11</c:v>
                </c:pt>
                <c:pt idx="1781">
                  <c:v>-4.1712000000000002E-11</c:v>
                </c:pt>
                <c:pt idx="1782">
                  <c:v>-4.3355999999999997E-11</c:v>
                </c:pt>
                <c:pt idx="1783">
                  <c:v>-4.5069999999999999E-11</c:v>
                </c:pt>
                <c:pt idx="1784">
                  <c:v>-4.6501000000000003E-11</c:v>
                </c:pt>
                <c:pt idx="1785">
                  <c:v>-4.7417999999999998E-11</c:v>
                </c:pt>
                <c:pt idx="1786">
                  <c:v>-4.7783000000000002E-11</c:v>
                </c:pt>
                <c:pt idx="1787">
                  <c:v>-4.7680999999999999E-11</c:v>
                </c:pt>
                <c:pt idx="1788">
                  <c:v>-4.6782999999999999E-11</c:v>
                </c:pt>
                <c:pt idx="1789">
                  <c:v>-4.5217E-11</c:v>
                </c:pt>
                <c:pt idx="1790">
                  <c:v>-4.3145999999999999E-11</c:v>
                </c:pt>
                <c:pt idx="1791">
                  <c:v>-4.1214000000000001E-11</c:v>
                </c:pt>
                <c:pt idx="1792">
                  <c:v>-3.9917000000000003E-11</c:v>
                </c:pt>
                <c:pt idx="1793">
                  <c:v>-3.9248999999999998E-11</c:v>
                </c:pt>
                <c:pt idx="1794">
                  <c:v>-3.8616000000000003E-11</c:v>
                </c:pt>
                <c:pt idx="1795">
                  <c:v>-3.7782999999999998E-11</c:v>
                </c:pt>
                <c:pt idx="1796">
                  <c:v>-3.6762999999999998E-11</c:v>
                </c:pt>
                <c:pt idx="1797">
                  <c:v>-3.6185999999999998E-11</c:v>
                </c:pt>
                <c:pt idx="1798">
                  <c:v>-3.5083000000000003E-11</c:v>
                </c:pt>
                <c:pt idx="1799">
                  <c:v>-3.3369999999999997E-11</c:v>
                </c:pt>
                <c:pt idx="1800">
                  <c:v>-3.1256000000000002E-11</c:v>
                </c:pt>
                <c:pt idx="1801">
                  <c:v>-2.9137999999999998E-11</c:v>
                </c:pt>
                <c:pt idx="1802">
                  <c:v>-2.7528E-11</c:v>
                </c:pt>
                <c:pt idx="1803">
                  <c:v>-2.6150000000000001E-11</c:v>
                </c:pt>
                <c:pt idx="1804">
                  <c:v>-2.5394000000000001E-11</c:v>
                </c:pt>
                <c:pt idx="1805">
                  <c:v>-2.5366999999999999E-11</c:v>
                </c:pt>
                <c:pt idx="1806">
                  <c:v>-2.5721000000000002E-11</c:v>
                </c:pt>
                <c:pt idx="1807">
                  <c:v>-2.6308E-11</c:v>
                </c:pt>
                <c:pt idx="1808">
                  <c:v>-2.7279E-11</c:v>
                </c:pt>
                <c:pt idx="1809">
                  <c:v>-2.8574E-11</c:v>
                </c:pt>
                <c:pt idx="1810">
                  <c:v>-2.9622999999999997E-11</c:v>
                </c:pt>
                <c:pt idx="1811">
                  <c:v>-3.0142000000000003E-11</c:v>
                </c:pt>
                <c:pt idx="1812">
                  <c:v>-3.0880000000000001E-11</c:v>
                </c:pt>
                <c:pt idx="1813">
                  <c:v>-3.2310000000000003E-11</c:v>
                </c:pt>
                <c:pt idx="1814">
                  <c:v>-3.3944000000000003E-11</c:v>
                </c:pt>
                <c:pt idx="1815">
                  <c:v>-3.6239E-11</c:v>
                </c:pt>
                <c:pt idx="1816">
                  <c:v>-3.8793000000000002E-11</c:v>
                </c:pt>
                <c:pt idx="1817">
                  <c:v>-4.0811000000000001E-11</c:v>
                </c:pt>
                <c:pt idx="1818">
                  <c:v>-4.3001999999999998E-11</c:v>
                </c:pt>
                <c:pt idx="1819">
                  <c:v>-4.4653999999999998E-11</c:v>
                </c:pt>
                <c:pt idx="1820">
                  <c:v>-4.5568E-11</c:v>
                </c:pt>
                <c:pt idx="1821">
                  <c:v>-4.6182E-11</c:v>
                </c:pt>
                <c:pt idx="1822">
                  <c:v>-4.6534999999999998E-11</c:v>
                </c:pt>
                <c:pt idx="1823">
                  <c:v>-4.6321999999999999E-11</c:v>
                </c:pt>
                <c:pt idx="1824">
                  <c:v>-4.6128999999999998E-11</c:v>
                </c:pt>
                <c:pt idx="1825">
                  <c:v>-4.6082999999999997E-11</c:v>
                </c:pt>
                <c:pt idx="1826">
                  <c:v>-4.5686999999999999E-11</c:v>
                </c:pt>
                <c:pt idx="1827">
                  <c:v>-4.5001000000000002E-11</c:v>
                </c:pt>
                <c:pt idx="1828">
                  <c:v>-4.4518000000000001E-11</c:v>
                </c:pt>
                <c:pt idx="1829">
                  <c:v>-4.4390000000000001E-11</c:v>
                </c:pt>
                <c:pt idx="1830">
                  <c:v>-4.4314000000000002E-11</c:v>
                </c:pt>
                <c:pt idx="1831">
                  <c:v>-4.3615999999999998E-11</c:v>
                </c:pt>
                <c:pt idx="1832">
                  <c:v>-4.2674999999999997E-11</c:v>
                </c:pt>
                <c:pt idx="1833">
                  <c:v>-4.1389000000000003E-11</c:v>
                </c:pt>
                <c:pt idx="1834">
                  <c:v>-3.9221999999999999E-11</c:v>
                </c:pt>
                <c:pt idx="1835">
                  <c:v>-3.6320999999999999E-11</c:v>
                </c:pt>
                <c:pt idx="1836">
                  <c:v>-3.3662000000000001E-11</c:v>
                </c:pt>
                <c:pt idx="1837">
                  <c:v>-3.0941000000000001E-11</c:v>
                </c:pt>
                <c:pt idx="1838">
                  <c:v>-2.8841999999999998E-11</c:v>
                </c:pt>
                <c:pt idx="1839">
                  <c:v>-2.7112000000000002E-11</c:v>
                </c:pt>
                <c:pt idx="1840">
                  <c:v>-2.578E-11</c:v>
                </c:pt>
                <c:pt idx="1841">
                  <c:v>-2.5203000000000001E-11</c:v>
                </c:pt>
                <c:pt idx="1842">
                  <c:v>-2.4881000000000001E-11</c:v>
                </c:pt>
                <c:pt idx="1843">
                  <c:v>-2.5088999999999999E-11</c:v>
                </c:pt>
                <c:pt idx="1844">
                  <c:v>-2.5976000000000002E-11</c:v>
                </c:pt>
                <c:pt idx="1845">
                  <c:v>-2.7122E-11</c:v>
                </c:pt>
                <c:pt idx="1846">
                  <c:v>-2.8719999999999999E-11</c:v>
                </c:pt>
                <c:pt idx="1847">
                  <c:v>-3.0719999999999998E-11</c:v>
                </c:pt>
                <c:pt idx="1848">
                  <c:v>-3.2927000000000003E-11</c:v>
                </c:pt>
                <c:pt idx="1849">
                  <c:v>-3.4915999999999999E-11</c:v>
                </c:pt>
                <c:pt idx="1850">
                  <c:v>-3.6744999999999998E-11</c:v>
                </c:pt>
                <c:pt idx="1851">
                  <c:v>-3.8069999999999998E-11</c:v>
                </c:pt>
                <c:pt idx="1852">
                  <c:v>-3.9168000000000001E-11</c:v>
                </c:pt>
                <c:pt idx="1853">
                  <c:v>-3.9492999999999997E-11</c:v>
                </c:pt>
                <c:pt idx="1854">
                  <c:v>-3.9624000000000003E-11</c:v>
                </c:pt>
                <c:pt idx="1855">
                  <c:v>-3.9639999999999998E-11</c:v>
                </c:pt>
                <c:pt idx="1856">
                  <c:v>-3.9624999999999999E-11</c:v>
                </c:pt>
                <c:pt idx="1857">
                  <c:v>-4.0008999999999997E-11</c:v>
                </c:pt>
                <c:pt idx="1858">
                  <c:v>-4.0682E-11</c:v>
                </c:pt>
                <c:pt idx="1859">
                  <c:v>-4.1556000000000001E-11</c:v>
                </c:pt>
                <c:pt idx="1860">
                  <c:v>-4.2723000000000002E-11</c:v>
                </c:pt>
                <c:pt idx="1861">
                  <c:v>-4.4290000000000003E-11</c:v>
                </c:pt>
                <c:pt idx="1862">
                  <c:v>-4.5886000000000001E-11</c:v>
                </c:pt>
                <c:pt idx="1863">
                  <c:v>-4.7312E-11</c:v>
                </c:pt>
                <c:pt idx="1864">
                  <c:v>-4.8436000000000001E-11</c:v>
                </c:pt>
                <c:pt idx="1865">
                  <c:v>-4.9074E-11</c:v>
                </c:pt>
                <c:pt idx="1866">
                  <c:v>-4.9718E-11</c:v>
                </c:pt>
                <c:pt idx="1867">
                  <c:v>-4.9963000000000001E-11</c:v>
                </c:pt>
                <c:pt idx="1868">
                  <c:v>-4.9359000000000002E-11</c:v>
                </c:pt>
                <c:pt idx="1869">
                  <c:v>-4.7460999999999999E-11</c:v>
                </c:pt>
                <c:pt idx="1870">
                  <c:v>-4.4656000000000002E-11</c:v>
                </c:pt>
                <c:pt idx="1871">
                  <c:v>-4.0879000000000003E-11</c:v>
                </c:pt>
                <c:pt idx="1872">
                  <c:v>-3.6764E-11</c:v>
                </c:pt>
                <c:pt idx="1873">
                  <c:v>-3.2166000000000002E-11</c:v>
                </c:pt>
                <c:pt idx="1874">
                  <c:v>-2.8806E-11</c:v>
                </c:pt>
                <c:pt idx="1875">
                  <c:v>-2.6919E-11</c:v>
                </c:pt>
                <c:pt idx="1876">
                  <c:v>-2.5806000000000001E-11</c:v>
                </c:pt>
                <c:pt idx="1877">
                  <c:v>-2.5406000000000001E-11</c:v>
                </c:pt>
                <c:pt idx="1878">
                  <c:v>-2.5577000000000001E-11</c:v>
                </c:pt>
                <c:pt idx="1879">
                  <c:v>-2.6142000000000001E-11</c:v>
                </c:pt>
                <c:pt idx="1880">
                  <c:v>-2.6728999999999999E-11</c:v>
                </c:pt>
                <c:pt idx="1881">
                  <c:v>-2.7567000000000002E-11</c:v>
                </c:pt>
                <c:pt idx="1882">
                  <c:v>-2.8742999999999999E-11</c:v>
                </c:pt>
                <c:pt idx="1883">
                  <c:v>-2.9781999999999997E-11</c:v>
                </c:pt>
                <c:pt idx="1884">
                  <c:v>-3.0675E-11</c:v>
                </c:pt>
                <c:pt idx="1885">
                  <c:v>-3.0614E-11</c:v>
                </c:pt>
                <c:pt idx="1886">
                  <c:v>-3.0291999999999997E-11</c:v>
                </c:pt>
                <c:pt idx="1887">
                  <c:v>-3.0190999999999997E-11</c:v>
                </c:pt>
                <c:pt idx="1888">
                  <c:v>-3.0612999999999998E-11</c:v>
                </c:pt>
                <c:pt idx="1889">
                  <c:v>-3.2050999999999997E-11</c:v>
                </c:pt>
                <c:pt idx="1890">
                  <c:v>-3.4121000000000003E-11</c:v>
                </c:pt>
                <c:pt idx="1891">
                  <c:v>-3.6717999999999999E-11</c:v>
                </c:pt>
                <c:pt idx="1892">
                  <c:v>-3.9306999999999998E-11</c:v>
                </c:pt>
                <c:pt idx="1893">
                  <c:v>-4.1538000000000002E-11</c:v>
                </c:pt>
                <c:pt idx="1894">
                  <c:v>-4.3435999999999999E-11</c:v>
                </c:pt>
                <c:pt idx="1895">
                  <c:v>-4.4671000000000001E-11</c:v>
                </c:pt>
                <c:pt idx="1896">
                  <c:v>-4.5264999999999998E-11</c:v>
                </c:pt>
                <c:pt idx="1897">
                  <c:v>-4.5634999999999999E-11</c:v>
                </c:pt>
                <c:pt idx="1898">
                  <c:v>-4.6382999999999999E-11</c:v>
                </c:pt>
                <c:pt idx="1899">
                  <c:v>-4.7368000000000003E-11</c:v>
                </c:pt>
                <c:pt idx="1900">
                  <c:v>-4.8427999999999997E-11</c:v>
                </c:pt>
                <c:pt idx="1901">
                  <c:v>-4.9215000000000001E-11</c:v>
                </c:pt>
                <c:pt idx="1902">
                  <c:v>-4.9722000000000002E-11</c:v>
                </c:pt>
                <c:pt idx="1903">
                  <c:v>-4.9786000000000001E-11</c:v>
                </c:pt>
                <c:pt idx="1904">
                  <c:v>-4.9005000000000003E-11</c:v>
                </c:pt>
                <c:pt idx="1905">
                  <c:v>-4.7435000000000002E-11</c:v>
                </c:pt>
                <c:pt idx="1906">
                  <c:v>-4.5486000000000001E-11</c:v>
                </c:pt>
                <c:pt idx="1907">
                  <c:v>-4.3587999999999997E-11</c:v>
                </c:pt>
                <c:pt idx="1908">
                  <c:v>-4.1581999999999998E-11</c:v>
                </c:pt>
                <c:pt idx="1909">
                  <c:v>-3.9526999999999998E-11</c:v>
                </c:pt>
                <c:pt idx="1910">
                  <c:v>-3.7119999999999997E-11</c:v>
                </c:pt>
                <c:pt idx="1911">
                  <c:v>-3.4783000000000002E-11</c:v>
                </c:pt>
                <c:pt idx="1912">
                  <c:v>-3.2901E-11</c:v>
                </c:pt>
                <c:pt idx="1913">
                  <c:v>-3.1607000000000001E-11</c:v>
                </c:pt>
                <c:pt idx="1914">
                  <c:v>-3.0538000000000001E-11</c:v>
                </c:pt>
                <c:pt idx="1915">
                  <c:v>-2.9418999999999998E-11</c:v>
                </c:pt>
                <c:pt idx="1916">
                  <c:v>-2.8493999999999999E-11</c:v>
                </c:pt>
                <c:pt idx="1917">
                  <c:v>-2.7754999999999999E-11</c:v>
                </c:pt>
                <c:pt idx="1918">
                  <c:v>-2.7321000000000001E-11</c:v>
                </c:pt>
                <c:pt idx="1919">
                  <c:v>-2.6890999999999999E-11</c:v>
                </c:pt>
                <c:pt idx="1920">
                  <c:v>-2.6371000000000001E-11</c:v>
                </c:pt>
                <c:pt idx="1921">
                  <c:v>-2.6227999999999999E-11</c:v>
                </c:pt>
                <c:pt idx="1922">
                  <c:v>-2.6907000000000001E-11</c:v>
                </c:pt>
                <c:pt idx="1923">
                  <c:v>-2.8202000000000001E-11</c:v>
                </c:pt>
                <c:pt idx="1924">
                  <c:v>-2.9855999999999999E-11</c:v>
                </c:pt>
                <c:pt idx="1925">
                  <c:v>-3.1882999999999997E-11</c:v>
                </c:pt>
                <c:pt idx="1926">
                  <c:v>-3.3656000000000001E-11</c:v>
                </c:pt>
                <c:pt idx="1927">
                  <c:v>-3.5344E-11</c:v>
                </c:pt>
                <c:pt idx="1928">
                  <c:v>-3.7434000000000002E-11</c:v>
                </c:pt>
                <c:pt idx="1929">
                  <c:v>-3.9519000000000001E-11</c:v>
                </c:pt>
                <c:pt idx="1930">
                  <c:v>-4.0902E-11</c:v>
                </c:pt>
                <c:pt idx="1931">
                  <c:v>-4.2292000000000001E-11</c:v>
                </c:pt>
                <c:pt idx="1932">
                  <c:v>-4.3514000000000002E-11</c:v>
                </c:pt>
                <c:pt idx="1933">
                  <c:v>-4.4464000000000003E-11</c:v>
                </c:pt>
                <c:pt idx="1934">
                  <c:v>-4.5411999999999999E-11</c:v>
                </c:pt>
                <c:pt idx="1935">
                  <c:v>-4.6424000000000002E-11</c:v>
                </c:pt>
                <c:pt idx="1936">
                  <c:v>-4.7068000000000001E-11</c:v>
                </c:pt>
                <c:pt idx="1937">
                  <c:v>-4.7249000000000003E-11</c:v>
                </c:pt>
                <c:pt idx="1938">
                  <c:v>-4.7047999999999997E-11</c:v>
                </c:pt>
                <c:pt idx="1939">
                  <c:v>-4.6892999999999999E-11</c:v>
                </c:pt>
                <c:pt idx="1940">
                  <c:v>-4.7049E-11</c:v>
                </c:pt>
                <c:pt idx="1941">
                  <c:v>-4.6781000000000001E-11</c:v>
                </c:pt>
                <c:pt idx="1942">
                  <c:v>-4.6033999999999997E-11</c:v>
                </c:pt>
                <c:pt idx="1943">
                  <c:v>-4.5246999999999999E-11</c:v>
                </c:pt>
                <c:pt idx="1944">
                  <c:v>-4.4897999999999997E-11</c:v>
                </c:pt>
                <c:pt idx="1945">
                  <c:v>-4.4228000000000001E-11</c:v>
                </c:pt>
                <c:pt idx="1946">
                  <c:v>-4.3215999999999998E-11</c:v>
                </c:pt>
                <c:pt idx="1947">
                  <c:v>-4.1589E-11</c:v>
                </c:pt>
                <c:pt idx="1948">
                  <c:v>-3.9629000000000001E-11</c:v>
                </c:pt>
                <c:pt idx="1949">
                  <c:v>-3.6817000000000002E-11</c:v>
                </c:pt>
                <c:pt idx="1950">
                  <c:v>-3.4511000000000001E-11</c:v>
                </c:pt>
                <c:pt idx="1951">
                  <c:v>-3.2642000000000001E-11</c:v>
                </c:pt>
                <c:pt idx="1952">
                  <c:v>-3.0755000000000001E-11</c:v>
                </c:pt>
                <c:pt idx="1953">
                  <c:v>-2.9359E-11</c:v>
                </c:pt>
                <c:pt idx="1954">
                  <c:v>-2.8304999999999999E-11</c:v>
                </c:pt>
                <c:pt idx="1955">
                  <c:v>-2.7157999999999999E-11</c:v>
                </c:pt>
                <c:pt idx="1956">
                  <c:v>-2.6580999999999999E-11</c:v>
                </c:pt>
                <c:pt idx="1957">
                  <c:v>-2.6397000000000001E-11</c:v>
                </c:pt>
                <c:pt idx="1958">
                  <c:v>-2.6626000000000001E-11</c:v>
                </c:pt>
                <c:pt idx="1959">
                  <c:v>-2.7183E-11</c:v>
                </c:pt>
                <c:pt idx="1960">
                  <c:v>-2.8238E-11</c:v>
                </c:pt>
                <c:pt idx="1961">
                  <c:v>-2.9238000000000003E-11</c:v>
                </c:pt>
                <c:pt idx="1962">
                  <c:v>-3.0395000000000002E-11</c:v>
                </c:pt>
                <c:pt idx="1963">
                  <c:v>-3.1400999999999998E-11</c:v>
                </c:pt>
                <c:pt idx="1964">
                  <c:v>-3.2685999999999997E-11</c:v>
                </c:pt>
                <c:pt idx="1965">
                  <c:v>-3.4158999999999999E-11</c:v>
                </c:pt>
                <c:pt idx="1966">
                  <c:v>-3.5819000000000003E-11</c:v>
                </c:pt>
                <c:pt idx="1967">
                  <c:v>-3.7412000000000001E-11</c:v>
                </c:pt>
                <c:pt idx="1968">
                  <c:v>-3.9233999999999999E-11</c:v>
                </c:pt>
                <c:pt idx="1969">
                  <c:v>-4.1211000000000001E-11</c:v>
                </c:pt>
                <c:pt idx="1970">
                  <c:v>-4.3337999999999998E-11</c:v>
                </c:pt>
                <c:pt idx="1971">
                  <c:v>-4.5184999999999997E-11</c:v>
                </c:pt>
                <c:pt idx="1972">
                  <c:v>-4.6904999999999999E-11</c:v>
                </c:pt>
                <c:pt idx="1973">
                  <c:v>-4.7783000000000002E-11</c:v>
                </c:pt>
                <c:pt idx="1974">
                  <c:v>-4.8329000000000001E-11</c:v>
                </c:pt>
                <c:pt idx="1975">
                  <c:v>-4.8394000000000002E-11</c:v>
                </c:pt>
                <c:pt idx="1976">
                  <c:v>-4.8668000000000001E-11</c:v>
                </c:pt>
                <c:pt idx="1977">
                  <c:v>-4.9164999999999999E-11</c:v>
                </c:pt>
                <c:pt idx="1978">
                  <c:v>-4.9026000000000002E-11</c:v>
                </c:pt>
                <c:pt idx="1979">
                  <c:v>-4.8684000000000002E-11</c:v>
                </c:pt>
                <c:pt idx="1980">
                  <c:v>-4.8192000000000001E-11</c:v>
                </c:pt>
                <c:pt idx="1981">
                  <c:v>-4.7391E-11</c:v>
                </c:pt>
                <c:pt idx="1982">
                  <c:v>-4.5774999999999998E-11</c:v>
                </c:pt>
                <c:pt idx="1983">
                  <c:v>-4.3357E-11</c:v>
                </c:pt>
                <c:pt idx="1984">
                  <c:v>-4.0439999999999998E-11</c:v>
                </c:pt>
                <c:pt idx="1985">
                  <c:v>-3.7555E-11</c:v>
                </c:pt>
                <c:pt idx="1986">
                  <c:v>-3.5416999999999999E-11</c:v>
                </c:pt>
                <c:pt idx="1987">
                  <c:v>-3.3631E-11</c:v>
                </c:pt>
                <c:pt idx="1988">
                  <c:v>-3.1894999999999997E-11</c:v>
                </c:pt>
                <c:pt idx="1989">
                  <c:v>-3.0883000000000001E-11</c:v>
                </c:pt>
                <c:pt idx="1990">
                  <c:v>-3.0306999999999997E-11</c:v>
                </c:pt>
                <c:pt idx="1991">
                  <c:v>-2.9548E-11</c:v>
                </c:pt>
                <c:pt idx="1992">
                  <c:v>-2.949E-11</c:v>
                </c:pt>
                <c:pt idx="1993">
                  <c:v>-2.9151E-11</c:v>
                </c:pt>
                <c:pt idx="1994">
                  <c:v>-2.8899E-11</c:v>
                </c:pt>
                <c:pt idx="1995">
                  <c:v>-2.8651000000000001E-11</c:v>
                </c:pt>
                <c:pt idx="1996">
                  <c:v>-2.8391E-11</c:v>
                </c:pt>
                <c:pt idx="1997">
                  <c:v>-2.8577E-11</c:v>
                </c:pt>
                <c:pt idx="1998">
                  <c:v>-2.9107999999999999E-11</c:v>
                </c:pt>
                <c:pt idx="1999">
                  <c:v>-2.9848000000000001E-11</c:v>
                </c:pt>
                <c:pt idx="2000">
                  <c:v>-3.0881999999999999E-11</c:v>
                </c:pt>
                <c:pt idx="2001">
                  <c:v>-3.2078000000000003E-11</c:v>
                </c:pt>
                <c:pt idx="2002">
                  <c:v>-3.3598999999999997E-11</c:v>
                </c:pt>
                <c:pt idx="2003">
                  <c:v>-3.5199999999999999E-11</c:v>
                </c:pt>
                <c:pt idx="2004">
                  <c:v>-3.6704999999999998E-11</c:v>
                </c:pt>
                <c:pt idx="2005">
                  <c:v>-3.7852999999999997E-11</c:v>
                </c:pt>
                <c:pt idx="2006">
                  <c:v>-3.9340000000000003E-11</c:v>
                </c:pt>
                <c:pt idx="2007">
                  <c:v>-4.1450999999999999E-11</c:v>
                </c:pt>
                <c:pt idx="2008">
                  <c:v>-4.4069000000000001E-11</c:v>
                </c:pt>
                <c:pt idx="2009">
                  <c:v>-4.6363000000000002E-11</c:v>
                </c:pt>
                <c:pt idx="2010">
                  <c:v>-4.8470999999999997E-11</c:v>
                </c:pt>
                <c:pt idx="2011">
                  <c:v>-4.9396999999999999E-11</c:v>
                </c:pt>
                <c:pt idx="2012">
                  <c:v>-4.9404000000000001E-11</c:v>
                </c:pt>
                <c:pt idx="2013">
                  <c:v>-4.9321E-11</c:v>
                </c:pt>
                <c:pt idx="2014">
                  <c:v>-4.8788000000000003E-11</c:v>
                </c:pt>
                <c:pt idx="2015">
                  <c:v>-4.8329000000000001E-11</c:v>
                </c:pt>
                <c:pt idx="2016">
                  <c:v>-4.8034999999999999E-11</c:v>
                </c:pt>
                <c:pt idx="2017">
                  <c:v>-4.7740999999999997E-11</c:v>
                </c:pt>
                <c:pt idx="2018">
                  <c:v>-4.7804000000000001E-11</c:v>
                </c:pt>
                <c:pt idx="2019">
                  <c:v>-4.6891000000000001E-11</c:v>
                </c:pt>
                <c:pt idx="2020">
                  <c:v>-4.5398999999999997E-11</c:v>
                </c:pt>
                <c:pt idx="2021">
                  <c:v>-4.3575999999999998E-11</c:v>
                </c:pt>
                <c:pt idx="2022">
                  <c:v>-4.1855E-11</c:v>
                </c:pt>
                <c:pt idx="2023">
                  <c:v>-3.9910000000000001E-11</c:v>
                </c:pt>
                <c:pt idx="2024">
                  <c:v>-3.8665999999999999E-11</c:v>
                </c:pt>
                <c:pt idx="2025">
                  <c:v>-3.7513000000000001E-11</c:v>
                </c:pt>
                <c:pt idx="2026">
                  <c:v>-3.6167000000000003E-11</c:v>
                </c:pt>
                <c:pt idx="2027">
                  <c:v>-3.3882999999999997E-11</c:v>
                </c:pt>
                <c:pt idx="2028">
                  <c:v>-3.1589999999999998E-11</c:v>
                </c:pt>
                <c:pt idx="2029">
                  <c:v>-2.9787999999999997E-11</c:v>
                </c:pt>
                <c:pt idx="2030">
                  <c:v>-2.8556000000000001E-11</c:v>
                </c:pt>
                <c:pt idx="2031">
                  <c:v>-2.7531999999999999E-11</c:v>
                </c:pt>
                <c:pt idx="2032">
                  <c:v>-2.7005000000000001E-11</c:v>
                </c:pt>
                <c:pt idx="2033">
                  <c:v>-2.6745E-11</c:v>
                </c:pt>
                <c:pt idx="2034">
                  <c:v>-2.6805000000000001E-11</c:v>
                </c:pt>
                <c:pt idx="2035">
                  <c:v>-2.7224999999999998E-11</c:v>
                </c:pt>
                <c:pt idx="2036">
                  <c:v>-2.8258999999999999E-11</c:v>
                </c:pt>
                <c:pt idx="2037">
                  <c:v>-2.9546999999999998E-11</c:v>
                </c:pt>
                <c:pt idx="2038">
                  <c:v>-3.1119999999999998E-11</c:v>
                </c:pt>
                <c:pt idx="2039">
                  <c:v>-3.3211000000000003E-11</c:v>
                </c:pt>
                <c:pt idx="2040">
                  <c:v>-3.4957000000000001E-11</c:v>
                </c:pt>
                <c:pt idx="2041">
                  <c:v>-3.6649000000000002E-11</c:v>
                </c:pt>
                <c:pt idx="2042">
                  <c:v>-3.8127999999999997E-11</c:v>
                </c:pt>
                <c:pt idx="2043">
                  <c:v>-3.9388000000000001E-11</c:v>
                </c:pt>
                <c:pt idx="2044">
                  <c:v>-4.0906000000000002E-11</c:v>
                </c:pt>
                <c:pt idx="2045">
                  <c:v>-4.26E-11</c:v>
                </c:pt>
                <c:pt idx="2046">
                  <c:v>-4.4021999999999998E-11</c:v>
                </c:pt>
                <c:pt idx="2047">
                  <c:v>-4.5333E-11</c:v>
                </c:pt>
                <c:pt idx="2048">
                  <c:v>-4.6440999999999999E-11</c:v>
                </c:pt>
                <c:pt idx="2049">
                  <c:v>-4.7166000000000002E-11</c:v>
                </c:pt>
                <c:pt idx="2050">
                  <c:v>-4.8067999999999998E-11</c:v>
                </c:pt>
                <c:pt idx="2051">
                  <c:v>-4.8953999999999998E-11</c:v>
                </c:pt>
                <c:pt idx="2052">
                  <c:v>-4.9704999999999998E-11</c:v>
                </c:pt>
                <c:pt idx="2053">
                  <c:v>-4.9826999999999998E-11</c:v>
                </c:pt>
                <c:pt idx="2054">
                  <c:v>-4.9665999999999999E-11</c:v>
                </c:pt>
                <c:pt idx="2055">
                  <c:v>-4.9447999999999997E-11</c:v>
                </c:pt>
                <c:pt idx="2056">
                  <c:v>-4.8992999999999997E-11</c:v>
                </c:pt>
                <c:pt idx="2057">
                  <c:v>-4.8103000000000001E-11</c:v>
                </c:pt>
                <c:pt idx="2058">
                  <c:v>-4.6652E-11</c:v>
                </c:pt>
                <c:pt idx="2059">
                  <c:v>-4.5090000000000003E-11</c:v>
                </c:pt>
                <c:pt idx="2060">
                  <c:v>-4.3636000000000002E-11</c:v>
                </c:pt>
                <c:pt idx="2061">
                  <c:v>-4.1749999999999998E-11</c:v>
                </c:pt>
                <c:pt idx="2062">
                  <c:v>-3.8976000000000002E-11</c:v>
                </c:pt>
                <c:pt idx="2063">
                  <c:v>-3.6383999999999997E-11</c:v>
                </c:pt>
                <c:pt idx="2064">
                  <c:v>-3.3971000000000002E-11</c:v>
                </c:pt>
                <c:pt idx="2065">
                  <c:v>-3.2237999999999999E-11</c:v>
                </c:pt>
                <c:pt idx="2066">
                  <c:v>-3.0505000000000002E-11</c:v>
                </c:pt>
                <c:pt idx="2067">
                  <c:v>-2.8819000000000002E-11</c:v>
                </c:pt>
                <c:pt idx="2068">
                  <c:v>-2.7692000000000001E-11</c:v>
                </c:pt>
                <c:pt idx="2069">
                  <c:v>-2.7029E-11</c:v>
                </c:pt>
                <c:pt idx="2070">
                  <c:v>-2.6609E-11</c:v>
                </c:pt>
                <c:pt idx="2071">
                  <c:v>-2.6443000000000001E-11</c:v>
                </c:pt>
                <c:pt idx="2072">
                  <c:v>-2.6727000000000001E-11</c:v>
                </c:pt>
                <c:pt idx="2073">
                  <c:v>-2.7647E-11</c:v>
                </c:pt>
                <c:pt idx="2074">
                  <c:v>-2.8973000000000001E-11</c:v>
                </c:pt>
                <c:pt idx="2075">
                  <c:v>-3.0645000000000001E-11</c:v>
                </c:pt>
                <c:pt idx="2076">
                  <c:v>-3.2447000000000002E-11</c:v>
                </c:pt>
                <c:pt idx="2077">
                  <c:v>-3.4203000000000002E-11</c:v>
                </c:pt>
                <c:pt idx="2078">
                  <c:v>-3.5586999999999997E-11</c:v>
                </c:pt>
                <c:pt idx="2079">
                  <c:v>-3.7110000000000002E-11</c:v>
                </c:pt>
                <c:pt idx="2080">
                  <c:v>-3.8457999999999998E-11</c:v>
                </c:pt>
                <c:pt idx="2081">
                  <c:v>-3.9662E-11</c:v>
                </c:pt>
                <c:pt idx="2082">
                  <c:v>-4.1233999999999998E-11</c:v>
                </c:pt>
                <c:pt idx="2083">
                  <c:v>-4.2618E-11</c:v>
                </c:pt>
                <c:pt idx="2084">
                  <c:v>-4.4027999999999998E-11</c:v>
                </c:pt>
                <c:pt idx="2085">
                  <c:v>-4.5215999999999998E-11</c:v>
                </c:pt>
                <c:pt idx="2086">
                  <c:v>-4.6118E-11</c:v>
                </c:pt>
                <c:pt idx="2087">
                  <c:v>-4.7111000000000002E-11</c:v>
                </c:pt>
                <c:pt idx="2088">
                  <c:v>-4.7832000000000002E-11</c:v>
                </c:pt>
                <c:pt idx="2089">
                  <c:v>-4.8143999999999997E-11</c:v>
                </c:pt>
                <c:pt idx="2090">
                  <c:v>-4.8363000000000001E-11</c:v>
                </c:pt>
                <c:pt idx="2091">
                  <c:v>-4.8372000000000001E-11</c:v>
                </c:pt>
                <c:pt idx="2092">
                  <c:v>-4.8482000000000001E-11</c:v>
                </c:pt>
                <c:pt idx="2093">
                  <c:v>-4.8479999999999997E-11</c:v>
                </c:pt>
                <c:pt idx="2094">
                  <c:v>-4.8413999999999999E-11</c:v>
                </c:pt>
                <c:pt idx="2095">
                  <c:v>-4.8271000000000001E-11</c:v>
                </c:pt>
                <c:pt idx="2096">
                  <c:v>-4.7801999999999997E-11</c:v>
                </c:pt>
                <c:pt idx="2097">
                  <c:v>-4.6489999999999999E-11</c:v>
                </c:pt>
                <c:pt idx="2098">
                  <c:v>-4.4543999999999998E-11</c:v>
                </c:pt>
                <c:pt idx="2099">
                  <c:v>-4.1865000000000002E-11</c:v>
                </c:pt>
                <c:pt idx="2100">
                  <c:v>-3.8738000000000002E-11</c:v>
                </c:pt>
                <c:pt idx="2101">
                  <c:v>-3.6126E-11</c:v>
                </c:pt>
                <c:pt idx="2102">
                  <c:v>-3.3806999999999998E-11</c:v>
                </c:pt>
                <c:pt idx="2103">
                  <c:v>-3.1559000000000003E-11</c:v>
                </c:pt>
                <c:pt idx="2104">
                  <c:v>-2.9876000000000002E-11</c:v>
                </c:pt>
                <c:pt idx="2105">
                  <c:v>-2.8736E-11</c:v>
                </c:pt>
                <c:pt idx="2106">
                  <c:v>-2.7722999999999999E-11</c:v>
                </c:pt>
                <c:pt idx="2107">
                  <c:v>-2.8009E-11</c:v>
                </c:pt>
                <c:pt idx="2108">
                  <c:v>1.11509E-10</c:v>
                </c:pt>
                <c:pt idx="2109">
                  <c:v>-2.1799E-11</c:v>
                </c:pt>
                <c:pt idx="2110">
                  <c:v>-3.3247999999999997E-11</c:v>
                </c:pt>
                <c:pt idx="2111">
                  <c:v>-2.8588999999999999E-11</c:v>
                </c:pt>
                <c:pt idx="2112">
                  <c:v>-3.12E-11</c:v>
                </c:pt>
                <c:pt idx="2113">
                  <c:v>-3.0649999999999999E-11</c:v>
                </c:pt>
                <c:pt idx="2114">
                  <c:v>-3.0681E-11</c:v>
                </c:pt>
                <c:pt idx="2115">
                  <c:v>-3.1546000000000001E-11</c:v>
                </c:pt>
                <c:pt idx="2116">
                  <c:v>-3.2805999999999999E-11</c:v>
                </c:pt>
                <c:pt idx="2117">
                  <c:v>-3.4484000000000002E-11</c:v>
                </c:pt>
                <c:pt idx="2118">
                  <c:v>-3.6811000000000002E-11</c:v>
                </c:pt>
                <c:pt idx="2119">
                  <c:v>-4.0243000000000001E-11</c:v>
                </c:pt>
                <c:pt idx="2120">
                  <c:v>-4.4073999999999998E-11</c:v>
                </c:pt>
                <c:pt idx="2121">
                  <c:v>-4.7466999999999999E-11</c:v>
                </c:pt>
                <c:pt idx="2122">
                  <c:v>-4.9487000000000002E-11</c:v>
                </c:pt>
                <c:pt idx="2123">
                  <c:v>-4.9926E-11</c:v>
                </c:pt>
                <c:pt idx="2124">
                  <c:v>-4.9045999999999999E-11</c:v>
                </c:pt>
                <c:pt idx="2125">
                  <c:v>-4.7246999999999999E-11</c:v>
                </c:pt>
                <c:pt idx="2126">
                  <c:v>-4.5218000000000002E-11</c:v>
                </c:pt>
                <c:pt idx="2127">
                  <c:v>-4.409E-11</c:v>
                </c:pt>
                <c:pt idx="2128">
                  <c:v>-4.4836999999999997E-11</c:v>
                </c:pt>
                <c:pt idx="2129">
                  <c:v>-4.6500000000000001E-11</c:v>
                </c:pt>
                <c:pt idx="2130">
                  <c:v>-4.8979E-11</c:v>
                </c:pt>
                <c:pt idx="2131">
                  <c:v>-5.1280999999999998E-11</c:v>
                </c:pt>
                <c:pt idx="2132">
                  <c:v>-5.2837999999999998E-11</c:v>
                </c:pt>
                <c:pt idx="2133">
                  <c:v>-5.3352E-11</c:v>
                </c:pt>
                <c:pt idx="2134">
                  <c:v>-5.2636000000000003E-11</c:v>
                </c:pt>
                <c:pt idx="2135">
                  <c:v>-5.0397999999999998E-11</c:v>
                </c:pt>
                <c:pt idx="2136">
                  <c:v>-4.6693000000000002E-11</c:v>
                </c:pt>
                <c:pt idx="2137">
                  <c:v>-4.2005000000000001E-11</c:v>
                </c:pt>
                <c:pt idx="2138">
                  <c:v>-3.7425999999999998E-11</c:v>
                </c:pt>
                <c:pt idx="2139">
                  <c:v>-3.4264000000000002E-11</c:v>
                </c:pt>
                <c:pt idx="2140">
                  <c:v>-3.1295E-11</c:v>
                </c:pt>
                <c:pt idx="2141">
                  <c:v>-2.827E-11</c:v>
                </c:pt>
                <c:pt idx="2142">
                  <c:v>-2.5943E-11</c:v>
                </c:pt>
                <c:pt idx="2143">
                  <c:v>-2.4765000000000001E-11</c:v>
                </c:pt>
                <c:pt idx="2144">
                  <c:v>-2.4705E-11</c:v>
                </c:pt>
                <c:pt idx="2145">
                  <c:v>-2.4850999999999999E-11</c:v>
                </c:pt>
                <c:pt idx="2146">
                  <c:v>-2.5163999999999999E-11</c:v>
                </c:pt>
                <c:pt idx="2147">
                  <c:v>-2.6351999999999999E-11</c:v>
                </c:pt>
                <c:pt idx="2148">
                  <c:v>-2.7942999999999999E-11</c:v>
                </c:pt>
                <c:pt idx="2149">
                  <c:v>-3.0389999999999998E-11</c:v>
                </c:pt>
                <c:pt idx="2150">
                  <c:v>-3.2649000000000003E-11</c:v>
                </c:pt>
                <c:pt idx="2151">
                  <c:v>-3.5476000000000001E-11</c:v>
                </c:pt>
                <c:pt idx="2152">
                  <c:v>-3.8108E-11</c:v>
                </c:pt>
                <c:pt idx="2153">
                  <c:v>-3.9835999999999999E-11</c:v>
                </c:pt>
                <c:pt idx="2154">
                  <c:v>-4.0732999999999998E-11</c:v>
                </c:pt>
                <c:pt idx="2155">
                  <c:v>-4.0650000000000003E-11</c:v>
                </c:pt>
                <c:pt idx="2156">
                  <c:v>-4.0540000000000003E-11</c:v>
                </c:pt>
                <c:pt idx="2157">
                  <c:v>-3.9532000000000002E-11</c:v>
                </c:pt>
                <c:pt idx="2158">
                  <c:v>-3.9050999999999999E-11</c:v>
                </c:pt>
                <c:pt idx="2159">
                  <c:v>-3.9294999999999998E-11</c:v>
                </c:pt>
                <c:pt idx="2160">
                  <c:v>-3.9935999999999998E-11</c:v>
                </c:pt>
                <c:pt idx="2161">
                  <c:v>-4.1050000000000003E-11</c:v>
                </c:pt>
                <c:pt idx="2162">
                  <c:v>-4.2870000000000003E-11</c:v>
                </c:pt>
                <c:pt idx="2163">
                  <c:v>-4.5246999999999999E-11</c:v>
                </c:pt>
                <c:pt idx="2164">
                  <c:v>-4.7081000000000003E-11</c:v>
                </c:pt>
                <c:pt idx="2165">
                  <c:v>-4.8843000000000003E-11</c:v>
                </c:pt>
                <c:pt idx="2166">
                  <c:v>-5.0436E-11</c:v>
                </c:pt>
                <c:pt idx="2167">
                  <c:v>-5.1463999999999998E-11</c:v>
                </c:pt>
                <c:pt idx="2168">
                  <c:v>-5.2052999999999997E-11</c:v>
                </c:pt>
                <c:pt idx="2169">
                  <c:v>-5.2143E-11</c:v>
                </c:pt>
                <c:pt idx="2170">
                  <c:v>-5.1383000000000001E-11</c:v>
                </c:pt>
                <c:pt idx="2171">
                  <c:v>-5.0274E-11</c:v>
                </c:pt>
                <c:pt idx="2172">
                  <c:v>-4.8602000000000003E-11</c:v>
                </c:pt>
                <c:pt idx="2173">
                  <c:v>-4.6058000000000003E-11</c:v>
                </c:pt>
                <c:pt idx="2174">
                  <c:v>-4.3238E-11</c:v>
                </c:pt>
                <c:pt idx="2175">
                  <c:v>-4.1101000000000001E-11</c:v>
                </c:pt>
                <c:pt idx="2176">
                  <c:v>-3.8923E-11</c:v>
                </c:pt>
                <c:pt idx="2177">
                  <c:v>-3.6356000000000002E-11</c:v>
                </c:pt>
                <c:pt idx="2178">
                  <c:v>-3.3964E-11</c:v>
                </c:pt>
                <c:pt idx="2179">
                  <c:v>-3.1012000000000002E-11</c:v>
                </c:pt>
                <c:pt idx="2180">
                  <c:v>-2.8867E-11</c:v>
                </c:pt>
                <c:pt idx="2181">
                  <c:v>-2.7571999999999999E-11</c:v>
                </c:pt>
                <c:pt idx="2182">
                  <c:v>-2.7606E-11</c:v>
                </c:pt>
                <c:pt idx="2183">
                  <c:v>-2.8226999999999999E-11</c:v>
                </c:pt>
                <c:pt idx="2184">
                  <c:v>-2.9198999999999998E-11</c:v>
                </c:pt>
                <c:pt idx="2185">
                  <c:v>-3.0383000000000003E-11</c:v>
                </c:pt>
                <c:pt idx="2186">
                  <c:v>-3.1678999999999999E-11</c:v>
                </c:pt>
                <c:pt idx="2187">
                  <c:v>-3.3342000000000002E-11</c:v>
                </c:pt>
                <c:pt idx="2188">
                  <c:v>-3.4472999999999998E-11</c:v>
                </c:pt>
                <c:pt idx="2189">
                  <c:v>-3.5073999999999997E-11</c:v>
                </c:pt>
                <c:pt idx="2190">
                  <c:v>-3.5573E-11</c:v>
                </c:pt>
                <c:pt idx="2191">
                  <c:v>-3.5694999999999999E-11</c:v>
                </c:pt>
                <c:pt idx="2192">
                  <c:v>-3.5305999999999997E-11</c:v>
                </c:pt>
                <c:pt idx="2193">
                  <c:v>-3.5196000000000003E-11</c:v>
                </c:pt>
                <c:pt idx="2194">
                  <c:v>-3.4976000000000003E-11</c:v>
                </c:pt>
                <c:pt idx="2195">
                  <c:v>-3.5399E-11</c:v>
                </c:pt>
                <c:pt idx="2196">
                  <c:v>-3.6686999999999998E-11</c:v>
                </c:pt>
                <c:pt idx="2197">
                  <c:v>-3.8356000000000002E-11</c:v>
                </c:pt>
                <c:pt idx="2198">
                  <c:v>-4.0705000000000003E-11</c:v>
                </c:pt>
                <c:pt idx="2199">
                  <c:v>-4.4525999999999998E-11</c:v>
                </c:pt>
                <c:pt idx="2200">
                  <c:v>-4.9246999999999998E-11</c:v>
                </c:pt>
                <c:pt idx="2201">
                  <c:v>-5.2923000000000003E-11</c:v>
                </c:pt>
                <c:pt idx="2202">
                  <c:v>-5.5497000000000002E-11</c:v>
                </c:pt>
                <c:pt idx="2203">
                  <c:v>-5.7509999999999997E-11</c:v>
                </c:pt>
                <c:pt idx="2204">
                  <c:v>-5.8050000000000002E-11</c:v>
                </c:pt>
                <c:pt idx="2205">
                  <c:v>-5.6740999999999998E-11</c:v>
                </c:pt>
                <c:pt idx="2206">
                  <c:v>-5.3280999999999998E-11</c:v>
                </c:pt>
                <c:pt idx="2207">
                  <c:v>-4.9001000000000001E-11</c:v>
                </c:pt>
                <c:pt idx="2208">
                  <c:v>-4.4372999999999998E-11</c:v>
                </c:pt>
                <c:pt idx="2209">
                  <c:v>-4.0784000000000002E-11</c:v>
                </c:pt>
                <c:pt idx="2210">
                  <c:v>-3.9950000000000002E-11</c:v>
                </c:pt>
                <c:pt idx="2211">
                  <c:v>-3.9607E-11</c:v>
                </c:pt>
                <c:pt idx="2212">
                  <c:v>-3.9410000000000003E-11</c:v>
                </c:pt>
                <c:pt idx="2213">
                  <c:v>-3.9494E-11</c:v>
                </c:pt>
                <c:pt idx="2214">
                  <c:v>-3.8225999999999998E-11</c:v>
                </c:pt>
                <c:pt idx="2215">
                  <c:v>-3.6698000000000002E-11</c:v>
                </c:pt>
                <c:pt idx="2216">
                  <c:v>-3.4863000000000003E-11</c:v>
                </c:pt>
                <c:pt idx="2217">
                  <c:v>-3.3387000000000001E-11</c:v>
                </c:pt>
                <c:pt idx="2218">
                  <c:v>-3.2677999999999999E-11</c:v>
                </c:pt>
                <c:pt idx="2219">
                  <c:v>-3.1677000000000001E-11</c:v>
                </c:pt>
                <c:pt idx="2220">
                  <c:v>-3.0841999999999998E-11</c:v>
                </c:pt>
                <c:pt idx="2221">
                  <c:v>-3.0336E-11</c:v>
                </c:pt>
                <c:pt idx="2222">
                  <c:v>-2.9491999999999998E-11</c:v>
                </c:pt>
                <c:pt idx="2223">
                  <c:v>-2.8652E-11</c:v>
                </c:pt>
                <c:pt idx="2224">
                  <c:v>-2.8093E-11</c:v>
                </c:pt>
                <c:pt idx="2225">
                  <c:v>-2.8122999999999999E-11</c:v>
                </c:pt>
                <c:pt idx="2226">
                  <c:v>-2.8851000000000001E-11</c:v>
                </c:pt>
                <c:pt idx="2227">
                  <c:v>-3.0774000000000003E-11</c:v>
                </c:pt>
                <c:pt idx="2228">
                  <c:v>-3.3002E-11</c:v>
                </c:pt>
                <c:pt idx="2229">
                  <c:v>-3.4792000000000001E-11</c:v>
                </c:pt>
                <c:pt idx="2230">
                  <c:v>-3.5974999999999997E-11</c:v>
                </c:pt>
                <c:pt idx="2231">
                  <c:v>-3.6988000000000002E-11</c:v>
                </c:pt>
                <c:pt idx="2232">
                  <c:v>-3.8093000000000001E-11</c:v>
                </c:pt>
                <c:pt idx="2233">
                  <c:v>-3.9248999999999998E-11</c:v>
                </c:pt>
                <c:pt idx="2234">
                  <c:v>-4.0151E-11</c:v>
                </c:pt>
                <c:pt idx="2235">
                  <c:v>-4.1083999999999997E-11</c:v>
                </c:pt>
                <c:pt idx="2236">
                  <c:v>-4.2408000000000001E-11</c:v>
                </c:pt>
                <c:pt idx="2237">
                  <c:v>-4.3798000000000002E-11</c:v>
                </c:pt>
                <c:pt idx="2238">
                  <c:v>-4.5762000000000003E-11</c:v>
                </c:pt>
                <c:pt idx="2239">
                  <c:v>-4.7556E-11</c:v>
                </c:pt>
                <c:pt idx="2240">
                  <c:v>-4.8880999999999999E-11</c:v>
                </c:pt>
                <c:pt idx="2241">
                  <c:v>-4.9280999999999999E-11</c:v>
                </c:pt>
                <c:pt idx="2242">
                  <c:v>-4.9124000000000003E-11</c:v>
                </c:pt>
                <c:pt idx="2243">
                  <c:v>-4.9310000000000002E-11</c:v>
                </c:pt>
                <c:pt idx="2244">
                  <c:v>-4.9875999999999998E-11</c:v>
                </c:pt>
                <c:pt idx="2245">
                  <c:v>-4.9544E-11</c:v>
                </c:pt>
                <c:pt idx="2246">
                  <c:v>-4.8375000000000001E-11</c:v>
                </c:pt>
                <c:pt idx="2247">
                  <c:v>-4.6446999999999999E-11</c:v>
                </c:pt>
                <c:pt idx="2248">
                  <c:v>-4.4848000000000001E-11</c:v>
                </c:pt>
                <c:pt idx="2249">
                  <c:v>-4.3771000000000003E-11</c:v>
                </c:pt>
                <c:pt idx="2250">
                  <c:v>-4.2726999999999998E-11</c:v>
                </c:pt>
                <c:pt idx="2251">
                  <c:v>-4.2048000000000002E-11</c:v>
                </c:pt>
                <c:pt idx="2252">
                  <c:v>-4.0325E-11</c:v>
                </c:pt>
                <c:pt idx="2253">
                  <c:v>-3.7253000000000001E-11</c:v>
                </c:pt>
                <c:pt idx="2254">
                  <c:v>-3.4114000000000001E-11</c:v>
                </c:pt>
                <c:pt idx="2255">
                  <c:v>-3.1217999999999999E-11</c:v>
                </c:pt>
                <c:pt idx="2256">
                  <c:v>-2.8814999999999999E-11</c:v>
                </c:pt>
                <c:pt idx="2257">
                  <c:v>-2.7373000000000001E-11</c:v>
                </c:pt>
                <c:pt idx="2258">
                  <c:v>-2.6826999999999999E-11</c:v>
                </c:pt>
                <c:pt idx="2259">
                  <c:v>-2.6182000000000001E-11</c:v>
                </c:pt>
                <c:pt idx="2260">
                  <c:v>-2.5844999999999999E-11</c:v>
                </c:pt>
                <c:pt idx="2261">
                  <c:v>-2.6084000000000001E-11</c:v>
                </c:pt>
                <c:pt idx="2262">
                  <c:v>-2.6664E-11</c:v>
                </c:pt>
                <c:pt idx="2263">
                  <c:v>-2.7702999999999999E-11</c:v>
                </c:pt>
                <c:pt idx="2264">
                  <c:v>-2.9054000000000001E-11</c:v>
                </c:pt>
                <c:pt idx="2265">
                  <c:v>-3.0605000000000001E-11</c:v>
                </c:pt>
                <c:pt idx="2266">
                  <c:v>-3.2733E-11</c:v>
                </c:pt>
                <c:pt idx="2267">
                  <c:v>-3.4823000000000002E-11</c:v>
                </c:pt>
                <c:pt idx="2268">
                  <c:v>-3.7214000000000002E-11</c:v>
                </c:pt>
                <c:pt idx="2269">
                  <c:v>-3.9782000000000002E-11</c:v>
                </c:pt>
                <c:pt idx="2270">
                  <c:v>-4.1727000000000001E-11</c:v>
                </c:pt>
                <c:pt idx="2271">
                  <c:v>-4.2487E-11</c:v>
                </c:pt>
                <c:pt idx="2272">
                  <c:v>-4.2625000000000001E-11</c:v>
                </c:pt>
                <c:pt idx="2273">
                  <c:v>-4.2573000000000001E-11</c:v>
                </c:pt>
                <c:pt idx="2274">
                  <c:v>-4.3193999999999997E-11</c:v>
                </c:pt>
                <c:pt idx="2275">
                  <c:v>-4.3774000000000003E-11</c:v>
                </c:pt>
                <c:pt idx="2276">
                  <c:v>-4.5316000000000003E-11</c:v>
                </c:pt>
                <c:pt idx="2277">
                  <c:v>-4.7261000000000002E-11</c:v>
                </c:pt>
                <c:pt idx="2278">
                  <c:v>-5.0290999999999997E-11</c:v>
                </c:pt>
                <c:pt idx="2279">
                  <c:v>-5.3338000000000002E-11</c:v>
                </c:pt>
                <c:pt idx="2280">
                  <c:v>-5.4965000000000001E-11</c:v>
                </c:pt>
                <c:pt idx="2281">
                  <c:v>-5.5383E-11</c:v>
                </c:pt>
                <c:pt idx="2282">
                  <c:v>-5.4913000000000001E-11</c:v>
                </c:pt>
                <c:pt idx="2283">
                  <c:v>-5.2965999999999997E-11</c:v>
                </c:pt>
                <c:pt idx="2284">
                  <c:v>-5.0473999999999997E-11</c:v>
                </c:pt>
                <c:pt idx="2285">
                  <c:v>-4.773E-11</c:v>
                </c:pt>
                <c:pt idx="2286">
                  <c:v>-4.4534999999999998E-11</c:v>
                </c:pt>
                <c:pt idx="2287">
                  <c:v>-4.1522E-11</c:v>
                </c:pt>
                <c:pt idx="2288">
                  <c:v>-3.8484000000000001E-11</c:v>
                </c:pt>
                <c:pt idx="2289">
                  <c:v>-3.5590999999999999E-11</c:v>
                </c:pt>
                <c:pt idx="2290">
                  <c:v>-3.3003000000000002E-11</c:v>
                </c:pt>
                <c:pt idx="2291">
                  <c:v>-3.1107999999999999E-11</c:v>
                </c:pt>
                <c:pt idx="2292">
                  <c:v>-2.9971999999999999E-11</c:v>
                </c:pt>
                <c:pt idx="2293">
                  <c:v>-2.9174999999999999E-11</c:v>
                </c:pt>
                <c:pt idx="2294">
                  <c:v>-2.9488000000000002E-11</c:v>
                </c:pt>
                <c:pt idx="2295">
                  <c:v>-3.0493999999999998E-11</c:v>
                </c:pt>
                <c:pt idx="2296">
                  <c:v>-3.1039000000000001E-11</c:v>
                </c:pt>
                <c:pt idx="2297">
                  <c:v>-3.1898999999999999E-11</c:v>
                </c:pt>
                <c:pt idx="2298">
                  <c:v>-3.2044999999999998E-11</c:v>
                </c:pt>
                <c:pt idx="2299">
                  <c:v>-3.1634E-11</c:v>
                </c:pt>
                <c:pt idx="2300">
                  <c:v>-3.0847999999999998E-11</c:v>
                </c:pt>
                <c:pt idx="2301">
                  <c:v>-2.9936E-11</c:v>
                </c:pt>
                <c:pt idx="2302">
                  <c:v>-2.9311000000000002E-11</c:v>
                </c:pt>
                <c:pt idx="2303">
                  <c:v>-2.907E-11</c:v>
                </c:pt>
                <c:pt idx="2304">
                  <c:v>-2.9032999999999999E-11</c:v>
                </c:pt>
                <c:pt idx="2305">
                  <c:v>-2.971E-11</c:v>
                </c:pt>
                <c:pt idx="2306">
                  <c:v>-3.1693999999999998E-11</c:v>
                </c:pt>
                <c:pt idx="2307">
                  <c:v>-3.5156000000000002E-11</c:v>
                </c:pt>
                <c:pt idx="2308">
                  <c:v>-3.8545000000000001E-11</c:v>
                </c:pt>
                <c:pt idx="2309">
                  <c:v>-4.2259999999999998E-11</c:v>
                </c:pt>
                <c:pt idx="2310">
                  <c:v>-4.5226E-11</c:v>
                </c:pt>
                <c:pt idx="2311">
                  <c:v>-4.7170999999999999E-11</c:v>
                </c:pt>
                <c:pt idx="2312">
                  <c:v>-4.8021999999999997E-11</c:v>
                </c:pt>
                <c:pt idx="2313">
                  <c:v>-4.8138999999999999E-11</c:v>
                </c:pt>
                <c:pt idx="2314">
                  <c:v>-4.8177999999999998E-11</c:v>
                </c:pt>
                <c:pt idx="2315">
                  <c:v>-4.8363000000000001E-11</c:v>
                </c:pt>
                <c:pt idx="2316">
                  <c:v>-4.8425999999999999E-11</c:v>
                </c:pt>
                <c:pt idx="2317">
                  <c:v>-4.8904999999999998E-11</c:v>
                </c:pt>
                <c:pt idx="2318">
                  <c:v>-4.9203999999999998E-11</c:v>
                </c:pt>
                <c:pt idx="2319">
                  <c:v>-4.8623000000000002E-11</c:v>
                </c:pt>
                <c:pt idx="2320">
                  <c:v>-4.7175999999999997E-11</c:v>
                </c:pt>
                <c:pt idx="2321">
                  <c:v>-4.6201000000000002E-11</c:v>
                </c:pt>
                <c:pt idx="2322">
                  <c:v>-4.5294999999999997E-11</c:v>
                </c:pt>
                <c:pt idx="2323">
                  <c:v>-4.504E-11</c:v>
                </c:pt>
                <c:pt idx="2324">
                  <c:v>-4.5416000000000001E-11</c:v>
                </c:pt>
                <c:pt idx="2325">
                  <c:v>-4.5169000000000002E-11</c:v>
                </c:pt>
                <c:pt idx="2326">
                  <c:v>-4.4161999999999997E-11</c:v>
                </c:pt>
                <c:pt idx="2327">
                  <c:v>-4.2442000000000002E-11</c:v>
                </c:pt>
                <c:pt idx="2328">
                  <c:v>-4.0393000000000002E-11</c:v>
                </c:pt>
                <c:pt idx="2329">
                  <c:v>-3.1085000000000002E-11</c:v>
                </c:pt>
                <c:pt idx="2330">
                  <c:v>-3.2707999999999998E-11</c:v>
                </c:pt>
                <c:pt idx="2331">
                  <c:v>-3.2896000000000002E-11</c:v>
                </c:pt>
                <c:pt idx="2332">
                  <c:v>-3.1452000000000003E-11</c:v>
                </c:pt>
                <c:pt idx="2333">
                  <c:v>-3.0087000000000003E-11</c:v>
                </c:pt>
                <c:pt idx="2334">
                  <c:v>-2.8113999999999999E-11</c:v>
                </c:pt>
                <c:pt idx="2335">
                  <c:v>-2.7588000000000001E-11</c:v>
                </c:pt>
                <c:pt idx="2336">
                  <c:v>-2.7017000000000001E-11</c:v>
                </c:pt>
                <c:pt idx="2337">
                  <c:v>-2.6452000000000001E-11</c:v>
                </c:pt>
                <c:pt idx="2338">
                  <c:v>-2.6201E-11</c:v>
                </c:pt>
                <c:pt idx="2339">
                  <c:v>-2.6514999999999998E-11</c:v>
                </c:pt>
                <c:pt idx="2340">
                  <c:v>-2.7414000000000001E-11</c:v>
                </c:pt>
                <c:pt idx="2341">
                  <c:v>-2.8790000000000002E-11</c:v>
                </c:pt>
                <c:pt idx="2342">
                  <c:v>-3.0874000000000001E-11</c:v>
                </c:pt>
                <c:pt idx="2343">
                  <c:v>-3.3216000000000001E-11</c:v>
                </c:pt>
                <c:pt idx="2344">
                  <c:v>-3.5732E-11</c:v>
                </c:pt>
                <c:pt idx="2345">
                  <c:v>-3.7727999999999998E-11</c:v>
                </c:pt>
                <c:pt idx="2346">
                  <c:v>-4.0099E-11</c:v>
                </c:pt>
                <c:pt idx="2347">
                  <c:v>-4.2265000000000002E-11</c:v>
                </c:pt>
                <c:pt idx="2348">
                  <c:v>-4.3864E-11</c:v>
                </c:pt>
                <c:pt idx="2349">
                  <c:v>-4.6002E-11</c:v>
                </c:pt>
                <c:pt idx="2350">
                  <c:v>-4.7429999999999998E-11</c:v>
                </c:pt>
                <c:pt idx="2351">
                  <c:v>-4.7721E-11</c:v>
                </c:pt>
                <c:pt idx="2352">
                  <c:v>-4.7098E-11</c:v>
                </c:pt>
                <c:pt idx="2353">
                  <c:v>-4.6271000000000001E-11</c:v>
                </c:pt>
                <c:pt idx="2354">
                  <c:v>-4.6629000000000003E-11</c:v>
                </c:pt>
                <c:pt idx="2355">
                  <c:v>-4.7883E-11</c:v>
                </c:pt>
                <c:pt idx="2356">
                  <c:v>-4.9887000000000002E-11</c:v>
                </c:pt>
                <c:pt idx="2357">
                  <c:v>-5.2526999999999999E-11</c:v>
                </c:pt>
                <c:pt idx="2358">
                  <c:v>-5.4465999999999998E-11</c:v>
                </c:pt>
                <c:pt idx="2359">
                  <c:v>-5.6099999999999999E-11</c:v>
                </c:pt>
                <c:pt idx="2360">
                  <c:v>-5.6358999999999998E-11</c:v>
                </c:pt>
                <c:pt idx="2361">
                  <c:v>-5.4559000000000001E-11</c:v>
                </c:pt>
                <c:pt idx="2362">
                  <c:v>-5.0767000000000003E-11</c:v>
                </c:pt>
                <c:pt idx="2363">
                  <c:v>-4.5872999999999999E-11</c:v>
                </c:pt>
                <c:pt idx="2364">
                  <c:v>-4.0227E-11</c:v>
                </c:pt>
                <c:pt idx="2365">
                  <c:v>-3.5037000000000003E-11</c:v>
                </c:pt>
                <c:pt idx="2366">
                  <c:v>-3.1116999999999998E-11</c:v>
                </c:pt>
                <c:pt idx="2367">
                  <c:v>-2.838E-11</c:v>
                </c:pt>
                <c:pt idx="2368">
                  <c:v>-2.7357999999999999E-11</c:v>
                </c:pt>
                <c:pt idx="2369">
                  <c:v>-2.7512000000000002E-11</c:v>
                </c:pt>
                <c:pt idx="2370">
                  <c:v>-2.8122E-11</c:v>
                </c:pt>
                <c:pt idx="2371">
                  <c:v>-2.8296E-11</c:v>
                </c:pt>
                <c:pt idx="2372">
                  <c:v>-2.8667999999999999E-11</c:v>
                </c:pt>
                <c:pt idx="2373">
                  <c:v>-2.6582000000000001E-11</c:v>
                </c:pt>
                <c:pt idx="2374">
                  <c:v>-3.062E-11</c:v>
                </c:pt>
                <c:pt idx="2375">
                  <c:v>-3.1247999999999998E-11</c:v>
                </c:pt>
                <c:pt idx="2376">
                  <c:v>-3.1739000000000003E-11</c:v>
                </c:pt>
                <c:pt idx="2377">
                  <c:v>-3.2081000000000003E-11</c:v>
                </c:pt>
                <c:pt idx="2378">
                  <c:v>-3.2685999999999997E-11</c:v>
                </c:pt>
                <c:pt idx="2379">
                  <c:v>-3.3427000000000001E-11</c:v>
                </c:pt>
                <c:pt idx="2380">
                  <c:v>-3.4194000000000002E-11</c:v>
                </c:pt>
                <c:pt idx="2381">
                  <c:v>-3.4764E-11</c:v>
                </c:pt>
                <c:pt idx="2382">
                  <c:v>-3.5647000000000001E-11</c:v>
                </c:pt>
                <c:pt idx="2383">
                  <c:v>-3.7073000000000001E-11</c:v>
                </c:pt>
                <c:pt idx="2384">
                  <c:v>-3.6594000000000002E-11</c:v>
                </c:pt>
                <c:pt idx="2385">
                  <c:v>-3.7669999999999998E-11</c:v>
                </c:pt>
                <c:pt idx="2386">
                  <c:v>-4.0024999999999999E-11</c:v>
                </c:pt>
                <c:pt idx="2387">
                  <c:v>-4.114E-11</c:v>
                </c:pt>
                <c:pt idx="2388">
                  <c:v>-4.2998999999999998E-11</c:v>
                </c:pt>
                <c:pt idx="2389">
                  <c:v>-4.4568000000000003E-11</c:v>
                </c:pt>
                <c:pt idx="2390">
                  <c:v>-4.6226000000000003E-11</c:v>
                </c:pt>
                <c:pt idx="2391">
                  <c:v>-4.7359999999999999E-11</c:v>
                </c:pt>
                <c:pt idx="2392">
                  <c:v>-4.8268000000000001E-11</c:v>
                </c:pt>
                <c:pt idx="2393">
                  <c:v>-4.8871999999999999E-11</c:v>
                </c:pt>
                <c:pt idx="2394">
                  <c:v>-4.9554000000000002E-11</c:v>
                </c:pt>
                <c:pt idx="2395">
                  <c:v>-5.0317000000000001E-11</c:v>
                </c:pt>
                <c:pt idx="2396">
                  <c:v>-4.8092000000000003E-11</c:v>
                </c:pt>
                <c:pt idx="2397">
                  <c:v>-5.1243000000000002E-11</c:v>
                </c:pt>
                <c:pt idx="2398">
                  <c:v>-4.9515000000000003E-11</c:v>
                </c:pt>
                <c:pt idx="2399">
                  <c:v>-4.7663E-11</c:v>
                </c:pt>
                <c:pt idx="2400">
                  <c:v>-4.5132999999999997E-11</c:v>
                </c:pt>
                <c:pt idx="2401">
                  <c:v>-4.2207000000000002E-11</c:v>
                </c:pt>
                <c:pt idx="2402">
                  <c:v>-3.9590000000000002E-11</c:v>
                </c:pt>
                <c:pt idx="2403">
                  <c:v>-3.8097999999999999E-11</c:v>
                </c:pt>
                <c:pt idx="2404">
                  <c:v>-3.6948000000000001E-11</c:v>
                </c:pt>
                <c:pt idx="2405">
                  <c:v>-3.6108000000000001E-11</c:v>
                </c:pt>
                <c:pt idx="2406">
                  <c:v>-3.5757999999999997E-11</c:v>
                </c:pt>
                <c:pt idx="2407">
                  <c:v>-3.4878000000000002E-11</c:v>
                </c:pt>
                <c:pt idx="2408">
                  <c:v>-3.3259999999999997E-11</c:v>
                </c:pt>
                <c:pt idx="2409">
                  <c:v>-3.1696999999999998E-11</c:v>
                </c:pt>
                <c:pt idx="2410">
                  <c:v>-2.9965999999999999E-11</c:v>
                </c:pt>
                <c:pt idx="2411">
                  <c:v>-2.8832E-11</c:v>
                </c:pt>
                <c:pt idx="2412">
                  <c:v>-2.7762000000000001E-11</c:v>
                </c:pt>
                <c:pt idx="2413">
                  <c:v>-2.7754999999999999E-11</c:v>
                </c:pt>
                <c:pt idx="2414">
                  <c:v>-2.8409E-11</c:v>
                </c:pt>
                <c:pt idx="2415">
                  <c:v>-2.8881E-11</c:v>
                </c:pt>
                <c:pt idx="2416">
                  <c:v>-2.9393000000000001E-11</c:v>
                </c:pt>
                <c:pt idx="2417">
                  <c:v>-3.0495E-11</c:v>
                </c:pt>
                <c:pt idx="2418">
                  <c:v>-3.2405999999999999E-11</c:v>
                </c:pt>
                <c:pt idx="2419">
                  <c:v>-3.4657E-11</c:v>
                </c:pt>
                <c:pt idx="2420">
                  <c:v>-3.7605000000000002E-11</c:v>
                </c:pt>
                <c:pt idx="2421">
                  <c:v>-4.0961999999999998E-11</c:v>
                </c:pt>
                <c:pt idx="2422">
                  <c:v>-4.4259000000000002E-11</c:v>
                </c:pt>
                <c:pt idx="2423">
                  <c:v>-4.6828999999999999E-11</c:v>
                </c:pt>
                <c:pt idx="2424">
                  <c:v>-4.8403999999999998E-11</c:v>
                </c:pt>
                <c:pt idx="2425">
                  <c:v>-4.8925000000000002E-11</c:v>
                </c:pt>
                <c:pt idx="2426">
                  <c:v>-4.8323000000000001E-11</c:v>
                </c:pt>
                <c:pt idx="2427">
                  <c:v>-4.6180999999999998E-11</c:v>
                </c:pt>
                <c:pt idx="2428">
                  <c:v>-4.4432E-11</c:v>
                </c:pt>
                <c:pt idx="2429">
                  <c:v>-4.3108999999999998E-11</c:v>
                </c:pt>
                <c:pt idx="2430">
                  <c:v>-4.2384999999999998E-11</c:v>
                </c:pt>
                <c:pt idx="2431">
                  <c:v>-4.2491999999999998E-11</c:v>
                </c:pt>
                <c:pt idx="2432">
                  <c:v>-4.3977E-11</c:v>
                </c:pt>
                <c:pt idx="2433">
                  <c:v>-4.6256999999999997E-11</c:v>
                </c:pt>
                <c:pt idx="2434">
                  <c:v>-4.9261999999999997E-11</c:v>
                </c:pt>
                <c:pt idx="2435">
                  <c:v>-5.2070000000000001E-11</c:v>
                </c:pt>
                <c:pt idx="2436">
                  <c:v>-5.4364999999999998E-11</c:v>
                </c:pt>
                <c:pt idx="2437">
                  <c:v>-5.5078000000000001E-11</c:v>
                </c:pt>
                <c:pt idx="2438">
                  <c:v>-5.5298999999999997E-11</c:v>
                </c:pt>
                <c:pt idx="2439">
                  <c:v>-5.3781999999999998E-11</c:v>
                </c:pt>
                <c:pt idx="2440">
                  <c:v>-5.079E-11</c:v>
                </c:pt>
                <c:pt idx="2441">
                  <c:v>-4.5982999999999999E-11</c:v>
                </c:pt>
                <c:pt idx="2442">
                  <c:v>-4.1218999999999999E-11</c:v>
                </c:pt>
                <c:pt idx="2443">
                  <c:v>-3.6689000000000002E-11</c:v>
                </c:pt>
                <c:pt idx="2444">
                  <c:v>-3.3436000000000001E-11</c:v>
                </c:pt>
                <c:pt idx="2445">
                  <c:v>-3.0941000000000001E-11</c:v>
                </c:pt>
                <c:pt idx="2446">
                  <c:v>-2.8235E-11</c:v>
                </c:pt>
                <c:pt idx="2447">
                  <c:v>-2.6088E-11</c:v>
                </c:pt>
                <c:pt idx="2448">
                  <c:v>-2.5270999999999999E-11</c:v>
                </c:pt>
                <c:pt idx="2449">
                  <c:v>-2.4589E-11</c:v>
                </c:pt>
                <c:pt idx="2450">
                  <c:v>-2.4459E-11</c:v>
                </c:pt>
                <c:pt idx="2451">
                  <c:v>-2.4696000000000001E-11</c:v>
                </c:pt>
                <c:pt idx="2452">
                  <c:v>-2.5598E-11</c:v>
                </c:pt>
                <c:pt idx="2453">
                  <c:v>-2.7053999999999998E-11</c:v>
                </c:pt>
                <c:pt idx="2454">
                  <c:v>-2.9185000000000001E-11</c:v>
                </c:pt>
                <c:pt idx="2455">
                  <c:v>-3.1605999999999999E-11</c:v>
                </c:pt>
                <c:pt idx="2456">
                  <c:v>-3.4383000000000002E-11</c:v>
                </c:pt>
                <c:pt idx="2457">
                  <c:v>-3.6884000000000002E-11</c:v>
                </c:pt>
                <c:pt idx="2458">
                  <c:v>-3.9073E-11</c:v>
                </c:pt>
                <c:pt idx="2459">
                  <c:v>-4.0771000000000001E-11</c:v>
                </c:pt>
                <c:pt idx="2460">
                  <c:v>-4.0283999999999998E-11</c:v>
                </c:pt>
                <c:pt idx="2461">
                  <c:v>-4.2800999999999999E-11</c:v>
                </c:pt>
                <c:pt idx="2462">
                  <c:v>-4.3294999999999998E-11</c:v>
                </c:pt>
                <c:pt idx="2463">
                  <c:v>-4.4064999999999999E-11</c:v>
                </c:pt>
                <c:pt idx="2464">
                  <c:v>-4.4445999999999997E-11</c:v>
                </c:pt>
                <c:pt idx="2465">
                  <c:v>-4.4595999999999998E-11</c:v>
                </c:pt>
                <c:pt idx="2466">
                  <c:v>-4.4882000000000002E-11</c:v>
                </c:pt>
                <c:pt idx="2467">
                  <c:v>-4.5505999999999998E-11</c:v>
                </c:pt>
                <c:pt idx="2468">
                  <c:v>-4.6641000000000002E-11</c:v>
                </c:pt>
                <c:pt idx="2469">
                  <c:v>-4.8174000000000002E-11</c:v>
                </c:pt>
                <c:pt idx="2470">
                  <c:v>-4.9927000000000002E-11</c:v>
                </c:pt>
                <c:pt idx="2471">
                  <c:v>-5.1096000000000001E-11</c:v>
                </c:pt>
                <c:pt idx="2472">
                  <c:v>-5.2061999999999997E-11</c:v>
                </c:pt>
                <c:pt idx="2473">
                  <c:v>-5.2694999999999999E-11</c:v>
                </c:pt>
                <c:pt idx="2474">
                  <c:v>-5.2535999999999998E-11</c:v>
                </c:pt>
                <c:pt idx="2475">
                  <c:v>-5.1222000000000003E-11</c:v>
                </c:pt>
                <c:pt idx="2476">
                  <c:v>-4.9294000000000001E-11</c:v>
                </c:pt>
                <c:pt idx="2477">
                  <c:v>-4.6183000000000002E-11</c:v>
                </c:pt>
                <c:pt idx="2478">
                  <c:v>-4.4164000000000001E-11</c:v>
                </c:pt>
                <c:pt idx="2479">
                  <c:v>-4.1181999999999998E-11</c:v>
                </c:pt>
                <c:pt idx="2480">
                  <c:v>-3.834E-11</c:v>
                </c:pt>
                <c:pt idx="2481">
                  <c:v>-3.6981E-11</c:v>
                </c:pt>
                <c:pt idx="2482">
                  <c:v>-3.6083E-11</c:v>
                </c:pt>
                <c:pt idx="2483">
                  <c:v>-3.5419999999999999E-11</c:v>
                </c:pt>
                <c:pt idx="2484">
                  <c:v>-3.4380999999999997E-11</c:v>
                </c:pt>
                <c:pt idx="2485">
                  <c:v>-3.3938999999999999E-11</c:v>
                </c:pt>
                <c:pt idx="2486">
                  <c:v>-3.3751999999999998E-11</c:v>
                </c:pt>
                <c:pt idx="2487">
                  <c:v>-3.3855000000000002E-11</c:v>
                </c:pt>
                <c:pt idx="2488">
                  <c:v>-3.3317000000000001E-11</c:v>
                </c:pt>
                <c:pt idx="2489">
                  <c:v>-3.2420000000000003E-11</c:v>
                </c:pt>
                <c:pt idx="2490">
                  <c:v>-2.9909000000000001E-11</c:v>
                </c:pt>
                <c:pt idx="2491">
                  <c:v>-3.0869999999999999E-11</c:v>
                </c:pt>
                <c:pt idx="2492">
                  <c:v>-3.0786999999999998E-11</c:v>
                </c:pt>
                <c:pt idx="2493">
                  <c:v>-3.1259000000000002E-11</c:v>
                </c:pt>
                <c:pt idx="2494">
                  <c:v>-3.2441999999999998E-11</c:v>
                </c:pt>
                <c:pt idx="2495">
                  <c:v>-3.3253000000000001E-11</c:v>
                </c:pt>
                <c:pt idx="2496">
                  <c:v>-3.4322000000000002E-11</c:v>
                </c:pt>
                <c:pt idx="2497">
                  <c:v>-3.5332E-11</c:v>
                </c:pt>
                <c:pt idx="2498">
                  <c:v>-3.6805999999999998E-11</c:v>
                </c:pt>
                <c:pt idx="2499">
                  <c:v>-3.7908999999999999E-11</c:v>
                </c:pt>
                <c:pt idx="2500">
                  <c:v>-4.0546000000000003E-11</c:v>
                </c:pt>
                <c:pt idx="2501">
                  <c:v>-4.3312000000000001E-11</c:v>
                </c:pt>
                <c:pt idx="2502">
                  <c:v>-4.6411E-11</c:v>
                </c:pt>
                <c:pt idx="2503">
                  <c:v>-4.9471E-11</c:v>
                </c:pt>
                <c:pt idx="2504">
                  <c:v>-5.2479E-11</c:v>
                </c:pt>
                <c:pt idx="2505">
                  <c:v>-5.4917999999999998E-11</c:v>
                </c:pt>
                <c:pt idx="2506">
                  <c:v>-5.6590999999999997E-11</c:v>
                </c:pt>
                <c:pt idx="2507">
                  <c:v>-5.7326000000000002E-11</c:v>
                </c:pt>
                <c:pt idx="2508">
                  <c:v>-5.6675000000000001E-11</c:v>
                </c:pt>
                <c:pt idx="2509">
                  <c:v>-5.4599000000000002E-11</c:v>
                </c:pt>
                <c:pt idx="2510">
                  <c:v>-5.1796000000000003E-11</c:v>
                </c:pt>
                <c:pt idx="2511">
                  <c:v>-4.8996999999999999E-11</c:v>
                </c:pt>
                <c:pt idx="2512">
                  <c:v>-4.6751999999999998E-11</c:v>
                </c:pt>
                <c:pt idx="2513">
                  <c:v>-4.5114999999999997E-11</c:v>
                </c:pt>
                <c:pt idx="2514">
                  <c:v>-4.4191E-11</c:v>
                </c:pt>
                <c:pt idx="2515">
                  <c:v>-4.3483999999999997E-11</c:v>
                </c:pt>
                <c:pt idx="2516">
                  <c:v>-4.2644000000000003E-11</c:v>
                </c:pt>
                <c:pt idx="2517">
                  <c:v>-4.0957E-11</c:v>
                </c:pt>
                <c:pt idx="2518">
                  <c:v>-3.9141000000000002E-11</c:v>
                </c:pt>
                <c:pt idx="2519">
                  <c:v>-3.6936999999999997E-11</c:v>
                </c:pt>
                <c:pt idx="2520">
                  <c:v>-3.4001000000000001E-11</c:v>
                </c:pt>
                <c:pt idx="2521">
                  <c:v>-3.2231999999999999E-11</c:v>
                </c:pt>
                <c:pt idx="2522">
                  <c:v>-2.9690000000000003E-11</c:v>
                </c:pt>
                <c:pt idx="2523">
                  <c:v>-2.7626999999999999E-11</c:v>
                </c:pt>
                <c:pt idx="2524">
                  <c:v>-2.6325E-11</c:v>
                </c:pt>
                <c:pt idx="2525">
                  <c:v>-2.4865E-11</c:v>
                </c:pt>
                <c:pt idx="2526">
                  <c:v>-2.5124000000000002E-11</c:v>
                </c:pt>
                <c:pt idx="2527">
                  <c:v>-2.6771999999999999E-11</c:v>
                </c:pt>
                <c:pt idx="2528">
                  <c:v>-2.8699999999999998E-11</c:v>
                </c:pt>
                <c:pt idx="2529">
                  <c:v>-3.1201999999999997E-11</c:v>
                </c:pt>
                <c:pt idx="2530">
                  <c:v>-3.3061999999999998E-11</c:v>
                </c:pt>
                <c:pt idx="2531">
                  <c:v>-3.4829999999999998E-11</c:v>
                </c:pt>
                <c:pt idx="2532">
                  <c:v>-3.6175E-11</c:v>
                </c:pt>
                <c:pt idx="2533">
                  <c:v>-3.7693000000000001E-11</c:v>
                </c:pt>
                <c:pt idx="2534">
                  <c:v>-3.8753999999999997E-11</c:v>
                </c:pt>
                <c:pt idx="2535">
                  <c:v>-3.9098000000000002E-11</c:v>
                </c:pt>
                <c:pt idx="2536">
                  <c:v>-3.9318999999999998E-11</c:v>
                </c:pt>
                <c:pt idx="2537">
                  <c:v>-4.0801E-11</c:v>
                </c:pt>
                <c:pt idx="2538">
                  <c:v>-4.3022000000000001E-11</c:v>
                </c:pt>
                <c:pt idx="2539">
                  <c:v>-4.5599000000000001E-11</c:v>
                </c:pt>
                <c:pt idx="2540">
                  <c:v>-4.8494000000000001E-11</c:v>
                </c:pt>
                <c:pt idx="2541">
                  <c:v>-5.0657000000000003E-11</c:v>
                </c:pt>
                <c:pt idx="2542">
                  <c:v>-5.2003000000000001E-11</c:v>
                </c:pt>
                <c:pt idx="2543">
                  <c:v>-5.3619000000000002E-11</c:v>
                </c:pt>
                <c:pt idx="2544">
                  <c:v>-5.4566999999999999E-11</c:v>
                </c:pt>
                <c:pt idx="2545">
                  <c:v>-5.5056E-11</c:v>
                </c:pt>
                <c:pt idx="2546">
                  <c:v>-5.5097000000000002E-11</c:v>
                </c:pt>
                <c:pt idx="2547">
                  <c:v>-5.3912000000000002E-11</c:v>
                </c:pt>
                <c:pt idx="2548">
                  <c:v>-5.2024E-11</c:v>
                </c:pt>
                <c:pt idx="2549">
                  <c:v>-4.9521999999999998E-11</c:v>
                </c:pt>
                <c:pt idx="2550">
                  <c:v>-4.7498E-11</c:v>
                </c:pt>
                <c:pt idx="2551">
                  <c:v>-4.3694999999999997E-11</c:v>
                </c:pt>
                <c:pt idx="2552">
                  <c:v>-4.6411E-11</c:v>
                </c:pt>
                <c:pt idx="2553">
                  <c:v>-4.4452999999999999E-11</c:v>
                </c:pt>
                <c:pt idx="2554">
                  <c:v>-4.1196999999999997E-11</c:v>
                </c:pt>
                <c:pt idx="2555">
                  <c:v>-3.8413E-11</c:v>
                </c:pt>
                <c:pt idx="2556">
                  <c:v>-3.6051000000000003E-11</c:v>
                </c:pt>
                <c:pt idx="2557">
                  <c:v>-3.4453000000000001E-11</c:v>
                </c:pt>
                <c:pt idx="2558">
                  <c:v>-3.2890999999999998E-11</c:v>
                </c:pt>
                <c:pt idx="2559">
                  <c:v>-3.1757999999999998E-11</c:v>
                </c:pt>
                <c:pt idx="2560">
                  <c:v>-3.1174999999999998E-11</c:v>
                </c:pt>
                <c:pt idx="2561">
                  <c:v>-3.0346999999999997E-11</c:v>
                </c:pt>
                <c:pt idx="2562">
                  <c:v>-2.9430000000000002E-11</c:v>
                </c:pt>
                <c:pt idx="2563">
                  <c:v>-2.8637000000000001E-11</c:v>
                </c:pt>
                <c:pt idx="2564">
                  <c:v>-2.8246999999999999E-11</c:v>
                </c:pt>
                <c:pt idx="2565">
                  <c:v>-2.8664999999999999E-11</c:v>
                </c:pt>
                <c:pt idx="2566">
                  <c:v>-2.9681999999999999E-11</c:v>
                </c:pt>
                <c:pt idx="2567">
                  <c:v>-3.0923000000000001E-11</c:v>
                </c:pt>
                <c:pt idx="2568">
                  <c:v>-3.2087999999999998E-11</c:v>
                </c:pt>
                <c:pt idx="2569">
                  <c:v>-3.3888000000000001E-11</c:v>
                </c:pt>
                <c:pt idx="2570">
                  <c:v>-3.6124000000000002E-11</c:v>
                </c:pt>
                <c:pt idx="2571">
                  <c:v>-3.8207000000000003E-11</c:v>
                </c:pt>
                <c:pt idx="2572">
                  <c:v>-4.0441E-11</c:v>
                </c:pt>
                <c:pt idx="2573">
                  <c:v>-4.2897999999999998E-11</c:v>
                </c:pt>
                <c:pt idx="2574">
                  <c:v>-4.4956999999999999E-11</c:v>
                </c:pt>
                <c:pt idx="2575">
                  <c:v>-4.5267999999999998E-11</c:v>
                </c:pt>
                <c:pt idx="2576">
                  <c:v>-4.4748000000000003E-11</c:v>
                </c:pt>
                <c:pt idx="2577">
                  <c:v>-4.3786999999999998E-11</c:v>
                </c:pt>
                <c:pt idx="2578">
                  <c:v>-4.3719000000000003E-11</c:v>
                </c:pt>
                <c:pt idx="2579">
                  <c:v>-4.3432000000000003E-11</c:v>
                </c:pt>
                <c:pt idx="2580">
                  <c:v>-4.4436000000000002E-11</c:v>
                </c:pt>
                <c:pt idx="2581">
                  <c:v>-4.5652000000000003E-11</c:v>
                </c:pt>
                <c:pt idx="2582">
                  <c:v>-4.7279999999999997E-11</c:v>
                </c:pt>
                <c:pt idx="2583">
                  <c:v>-4.8703999999999999E-11</c:v>
                </c:pt>
                <c:pt idx="2584">
                  <c:v>-5.1270000000000001E-11</c:v>
                </c:pt>
                <c:pt idx="2585">
                  <c:v>-5.3756999999999997E-11</c:v>
                </c:pt>
                <c:pt idx="2586">
                  <c:v>-5.5539000000000001E-11</c:v>
                </c:pt>
                <c:pt idx="2587">
                  <c:v>-5.6710999999999999E-11</c:v>
                </c:pt>
                <c:pt idx="2588">
                  <c:v>-5.5638999999999999E-11</c:v>
                </c:pt>
                <c:pt idx="2589">
                  <c:v>-5.3988999999999997E-11</c:v>
                </c:pt>
                <c:pt idx="2590">
                  <c:v>-5.2784E-11</c:v>
                </c:pt>
                <c:pt idx="2591">
                  <c:v>-5.0611000000000002E-11</c:v>
                </c:pt>
                <c:pt idx="2592">
                  <c:v>-4.6527E-11</c:v>
                </c:pt>
                <c:pt idx="2593">
                  <c:v>-4.1981000000000002E-11</c:v>
                </c:pt>
                <c:pt idx="2594">
                  <c:v>-3.7894E-11</c:v>
                </c:pt>
                <c:pt idx="2595">
                  <c:v>-3.4887999999999998E-11</c:v>
                </c:pt>
                <c:pt idx="2596">
                  <c:v>-3.3018999999999997E-11</c:v>
                </c:pt>
                <c:pt idx="2597">
                  <c:v>-3.0634999999999999E-11</c:v>
                </c:pt>
                <c:pt idx="2598">
                  <c:v>-2.8499999999999999E-11</c:v>
                </c:pt>
                <c:pt idx="2599">
                  <c:v>-2.718E-11</c:v>
                </c:pt>
                <c:pt idx="2600">
                  <c:v>-2.6916E-11</c:v>
                </c:pt>
                <c:pt idx="2601">
                  <c:v>-2.7965999999999999E-11</c:v>
                </c:pt>
                <c:pt idx="2602">
                  <c:v>-2.9155000000000002E-11</c:v>
                </c:pt>
                <c:pt idx="2603">
                  <c:v>-3.0850999999999998E-11</c:v>
                </c:pt>
                <c:pt idx="2604">
                  <c:v>-3.2453999999999997E-11</c:v>
                </c:pt>
                <c:pt idx="2605">
                  <c:v>-3.3439000000000001E-11</c:v>
                </c:pt>
                <c:pt idx="2606">
                  <c:v>-3.4081999999999998E-11</c:v>
                </c:pt>
                <c:pt idx="2607">
                  <c:v>-3.4337999999999997E-11</c:v>
                </c:pt>
                <c:pt idx="2608">
                  <c:v>-3.4618999999999997E-11</c:v>
                </c:pt>
                <c:pt idx="2609">
                  <c:v>-3.5300999999999999E-11</c:v>
                </c:pt>
                <c:pt idx="2610">
                  <c:v>-3.6200999999999997E-11</c:v>
                </c:pt>
                <c:pt idx="2611">
                  <c:v>-3.7712999999999998E-11</c:v>
                </c:pt>
                <c:pt idx="2612">
                  <c:v>-3.8308999999999999E-11</c:v>
                </c:pt>
                <c:pt idx="2613">
                  <c:v>-3.9797000000000001E-11</c:v>
                </c:pt>
                <c:pt idx="2614">
                  <c:v>-4.1282000000000003E-11</c:v>
                </c:pt>
                <c:pt idx="2615">
                  <c:v>-4.2702000000000003E-11</c:v>
                </c:pt>
                <c:pt idx="2616">
                  <c:v>-4.4815999999999998E-11</c:v>
                </c:pt>
                <c:pt idx="2617">
                  <c:v>-4.8100000000000001E-11</c:v>
                </c:pt>
                <c:pt idx="2618">
                  <c:v>-5.2669999999999998E-11</c:v>
                </c:pt>
                <c:pt idx="2619">
                  <c:v>-5.7268000000000002E-11</c:v>
                </c:pt>
                <c:pt idx="2620">
                  <c:v>-6.1236000000000004E-11</c:v>
                </c:pt>
                <c:pt idx="2621">
                  <c:v>-6.3140000000000001E-11</c:v>
                </c:pt>
                <c:pt idx="2622">
                  <c:v>-6.3077000000000004E-11</c:v>
                </c:pt>
                <c:pt idx="2623">
                  <c:v>-6.0505999999999998E-11</c:v>
                </c:pt>
                <c:pt idx="2624">
                  <c:v>-5.6602000000000001E-11</c:v>
                </c:pt>
                <c:pt idx="2625">
                  <c:v>-5.2443000000000002E-11</c:v>
                </c:pt>
                <c:pt idx="2626">
                  <c:v>-4.8232000000000002E-11</c:v>
                </c:pt>
                <c:pt idx="2627">
                  <c:v>-4.4149000000000002E-11</c:v>
                </c:pt>
                <c:pt idx="2628">
                  <c:v>-4.1285000000000003E-11</c:v>
                </c:pt>
                <c:pt idx="2629">
                  <c:v>-4.0285E-11</c:v>
                </c:pt>
                <c:pt idx="2630">
                  <c:v>-3.9431000000000002E-11</c:v>
                </c:pt>
                <c:pt idx="2631">
                  <c:v>-3.8197999999999997E-11</c:v>
                </c:pt>
                <c:pt idx="2632">
                  <c:v>-3.7431000000000002E-11</c:v>
                </c:pt>
                <c:pt idx="2633">
                  <c:v>-3.7364000000000003E-11</c:v>
                </c:pt>
                <c:pt idx="2634">
                  <c:v>-3.7162000000000002E-11</c:v>
                </c:pt>
                <c:pt idx="2635">
                  <c:v>-3.5815999999999997E-11</c:v>
                </c:pt>
                <c:pt idx="2636">
                  <c:v>-3.4252000000000002E-11</c:v>
                </c:pt>
                <c:pt idx="2637">
                  <c:v>-3.1971999999999998E-11</c:v>
                </c:pt>
                <c:pt idx="2638">
                  <c:v>-2.9384999999999997E-11</c:v>
                </c:pt>
                <c:pt idx="2639">
                  <c:v>-2.7313E-11</c:v>
                </c:pt>
                <c:pt idx="2640">
                  <c:v>-2.6102999999999999E-11</c:v>
                </c:pt>
                <c:pt idx="2641">
                  <c:v>-2.6147000000000002E-11</c:v>
                </c:pt>
                <c:pt idx="2642">
                  <c:v>-2.6107000000000001E-11</c:v>
                </c:pt>
                <c:pt idx="2643">
                  <c:v>-2.7073999999999999E-11</c:v>
                </c:pt>
                <c:pt idx="2644">
                  <c:v>-2.8547000000000001E-11</c:v>
                </c:pt>
                <c:pt idx="2645">
                  <c:v>-3.0682000000000002E-11</c:v>
                </c:pt>
                <c:pt idx="2646">
                  <c:v>-3.3492000000000003E-11</c:v>
                </c:pt>
                <c:pt idx="2647">
                  <c:v>-3.6978E-11</c:v>
                </c:pt>
                <c:pt idx="2648">
                  <c:v>-3.9746999999999999E-11</c:v>
                </c:pt>
                <c:pt idx="2649">
                  <c:v>-4.2064999999999999E-11</c:v>
                </c:pt>
                <c:pt idx="2650">
                  <c:v>-4.4231000000000001E-11</c:v>
                </c:pt>
                <c:pt idx="2651">
                  <c:v>-4.7575999999999997E-11</c:v>
                </c:pt>
                <c:pt idx="2652">
                  <c:v>-5.0632000000000002E-11</c:v>
                </c:pt>
                <c:pt idx="2653">
                  <c:v>-5.4073E-11</c:v>
                </c:pt>
                <c:pt idx="2654">
                  <c:v>-5.5252000000000001E-11</c:v>
                </c:pt>
                <c:pt idx="2655">
                  <c:v>-5.4444999999999999E-11</c:v>
                </c:pt>
                <c:pt idx="2656">
                  <c:v>-5.3528999999999999E-11</c:v>
                </c:pt>
                <c:pt idx="2657">
                  <c:v>-5.2080000000000003E-11</c:v>
                </c:pt>
                <c:pt idx="2658">
                  <c:v>-5.0806000000000001E-11</c:v>
                </c:pt>
                <c:pt idx="2659">
                  <c:v>-4.9686000000000003E-11</c:v>
                </c:pt>
                <c:pt idx="2660">
                  <c:v>-4.9460000000000003E-11</c:v>
                </c:pt>
                <c:pt idx="2661">
                  <c:v>-4.9841999999999997E-11</c:v>
                </c:pt>
                <c:pt idx="2662">
                  <c:v>-5.0938000000000003E-11</c:v>
                </c:pt>
                <c:pt idx="2663">
                  <c:v>-5.1824999999999999E-11</c:v>
                </c:pt>
                <c:pt idx="2664">
                  <c:v>-5.2027E-11</c:v>
                </c:pt>
                <c:pt idx="2665">
                  <c:v>-5.2114999999999999E-11</c:v>
                </c:pt>
                <c:pt idx="2666">
                  <c:v>-5.1362000000000002E-11</c:v>
                </c:pt>
                <c:pt idx="2667">
                  <c:v>-4.9594999999999998E-11</c:v>
                </c:pt>
                <c:pt idx="2668">
                  <c:v>-4.6552999999999997E-11</c:v>
                </c:pt>
                <c:pt idx="2669">
                  <c:v>-4.3241E-11</c:v>
                </c:pt>
                <c:pt idx="2670">
                  <c:v>-4.0073999999999999E-11</c:v>
                </c:pt>
                <c:pt idx="2671">
                  <c:v>-3.7394999999999997E-11</c:v>
                </c:pt>
                <c:pt idx="2672">
                  <c:v>-3.4627000000000001E-11</c:v>
                </c:pt>
                <c:pt idx="2673">
                  <c:v>-3.1552999999999997E-11</c:v>
                </c:pt>
                <c:pt idx="2674">
                  <c:v>-2.949E-11</c:v>
                </c:pt>
                <c:pt idx="2675">
                  <c:v>-2.8196000000000001E-11</c:v>
                </c:pt>
                <c:pt idx="2676">
                  <c:v>-2.6948999999999999E-11</c:v>
                </c:pt>
                <c:pt idx="2677">
                  <c:v>-2.6279999999999999E-11</c:v>
                </c:pt>
                <c:pt idx="2678">
                  <c:v>-2.6571000000000001E-11</c:v>
                </c:pt>
                <c:pt idx="2679">
                  <c:v>-2.6785000000000001E-11</c:v>
                </c:pt>
                <c:pt idx="2680">
                  <c:v>-2.9183999999999998E-11</c:v>
                </c:pt>
                <c:pt idx="2681">
                  <c:v>-3.2142999999999998E-11</c:v>
                </c:pt>
                <c:pt idx="2682">
                  <c:v>-3.4942000000000002E-11</c:v>
                </c:pt>
                <c:pt idx="2683">
                  <c:v>-3.6193E-11</c:v>
                </c:pt>
                <c:pt idx="2684">
                  <c:v>-3.7281999999999997E-11</c:v>
                </c:pt>
                <c:pt idx="2685">
                  <c:v>-3.7387E-11</c:v>
                </c:pt>
                <c:pt idx="2686">
                  <c:v>-3.6612000000000001E-11</c:v>
                </c:pt>
                <c:pt idx="2687">
                  <c:v>-3.5787E-11</c:v>
                </c:pt>
                <c:pt idx="2688">
                  <c:v>-3.5980999999999997E-11</c:v>
                </c:pt>
                <c:pt idx="2689">
                  <c:v>-3.7723E-11</c:v>
                </c:pt>
                <c:pt idx="2690">
                  <c:v>-3.8854999999999998E-11</c:v>
                </c:pt>
                <c:pt idx="2691">
                  <c:v>-4.3547000000000001E-11</c:v>
                </c:pt>
                <c:pt idx="2692">
                  <c:v>-4.7001999999999997E-11</c:v>
                </c:pt>
                <c:pt idx="2693">
                  <c:v>-4.9874E-11</c:v>
                </c:pt>
                <c:pt idx="2694">
                  <c:v>-5.2401999999999999E-11</c:v>
                </c:pt>
                <c:pt idx="2695">
                  <c:v>-5.494E-11</c:v>
                </c:pt>
                <c:pt idx="2696">
                  <c:v>-5.6844999999999999E-11</c:v>
                </c:pt>
                <c:pt idx="2697">
                  <c:v>-5.7464000000000003E-11</c:v>
                </c:pt>
                <c:pt idx="2698">
                  <c:v>-5.7014000000000001E-11</c:v>
                </c:pt>
                <c:pt idx="2699">
                  <c:v>-5.6682000000000003E-11</c:v>
                </c:pt>
                <c:pt idx="2700">
                  <c:v>-5.6041999999999999E-11</c:v>
                </c:pt>
                <c:pt idx="2701">
                  <c:v>-5.4263999999999997E-11</c:v>
                </c:pt>
                <c:pt idx="2702">
                  <c:v>-4.9774999999999997E-11</c:v>
                </c:pt>
                <c:pt idx="2703">
                  <c:v>-4.8220999999999998E-11</c:v>
                </c:pt>
                <c:pt idx="2704">
                  <c:v>-4.4809999999999998E-11</c:v>
                </c:pt>
                <c:pt idx="2705">
                  <c:v>-4.2237000000000001E-11</c:v>
                </c:pt>
                <c:pt idx="2706">
                  <c:v>-4.016E-11</c:v>
                </c:pt>
                <c:pt idx="2707">
                  <c:v>-3.7895000000000002E-11</c:v>
                </c:pt>
                <c:pt idx="2708">
                  <c:v>-3.6264999999999997E-11</c:v>
                </c:pt>
                <c:pt idx="2709">
                  <c:v>-3.5668E-11</c:v>
                </c:pt>
                <c:pt idx="2710">
                  <c:v>-3.5025999999999999E-11</c:v>
                </c:pt>
                <c:pt idx="2711">
                  <c:v>-3.4582000000000003E-11</c:v>
                </c:pt>
                <c:pt idx="2712">
                  <c:v>-3.3836000000000001E-11</c:v>
                </c:pt>
                <c:pt idx="2713">
                  <c:v>-3.1855000000000003E-11</c:v>
                </c:pt>
                <c:pt idx="2714">
                  <c:v>-3.1690000000000002E-11</c:v>
                </c:pt>
                <c:pt idx="2715">
                  <c:v>-3.0285999999999998E-11</c:v>
                </c:pt>
                <c:pt idx="2716">
                  <c:v>-2.8976000000000001E-11</c:v>
                </c:pt>
                <c:pt idx="2717">
                  <c:v>-2.8261E-11</c:v>
                </c:pt>
                <c:pt idx="2718">
                  <c:v>-2.8241999999999999E-11</c:v>
                </c:pt>
                <c:pt idx="2719">
                  <c:v>-2.8121000000000001E-11</c:v>
                </c:pt>
                <c:pt idx="2720">
                  <c:v>-2.9411000000000001E-11</c:v>
                </c:pt>
                <c:pt idx="2721">
                  <c:v>-3.0441999999999998E-11</c:v>
                </c:pt>
                <c:pt idx="2722">
                  <c:v>-3.1500000000000001E-11</c:v>
                </c:pt>
                <c:pt idx="2723">
                  <c:v>-3.3956000000000003E-11</c:v>
                </c:pt>
                <c:pt idx="2724">
                  <c:v>-3.5904999999999998E-11</c:v>
                </c:pt>
                <c:pt idx="2725">
                  <c:v>-3.8041000000000001E-11</c:v>
                </c:pt>
                <c:pt idx="2726">
                  <c:v>-4.0244999999999999E-11</c:v>
                </c:pt>
                <c:pt idx="2727">
                  <c:v>-4.2216999999999998E-11</c:v>
                </c:pt>
                <c:pt idx="2728">
                  <c:v>-4.5551999999999998E-11</c:v>
                </c:pt>
                <c:pt idx="2729">
                  <c:v>-4.8583999999999997E-11</c:v>
                </c:pt>
                <c:pt idx="2730">
                  <c:v>-5.0607E-11</c:v>
                </c:pt>
                <c:pt idx="2731">
                  <c:v>-5.2446999999999997E-11</c:v>
                </c:pt>
                <c:pt idx="2732">
                  <c:v>-5.3807E-11</c:v>
                </c:pt>
                <c:pt idx="2733">
                  <c:v>-5.4957999999999999E-11</c:v>
                </c:pt>
                <c:pt idx="2734">
                  <c:v>-5.5430999999999998E-11</c:v>
                </c:pt>
                <c:pt idx="2735">
                  <c:v>-5.4821E-11</c:v>
                </c:pt>
                <c:pt idx="2736">
                  <c:v>-5.4181999999999998E-11</c:v>
                </c:pt>
                <c:pt idx="2737">
                  <c:v>-5.3539999999999997E-11</c:v>
                </c:pt>
                <c:pt idx="2738">
                  <c:v>-5.3142000000000001E-11</c:v>
                </c:pt>
                <c:pt idx="2739">
                  <c:v>-5.3039000000000003E-11</c:v>
                </c:pt>
                <c:pt idx="2740">
                  <c:v>-5.272E-11</c:v>
                </c:pt>
                <c:pt idx="2741">
                  <c:v>-5.2193000000000003E-11</c:v>
                </c:pt>
                <c:pt idx="2742">
                  <c:v>-5.1246999999999998E-11</c:v>
                </c:pt>
                <c:pt idx="2743">
                  <c:v>-4.9648E-11</c:v>
                </c:pt>
                <c:pt idx="2744">
                  <c:v>-4.7051999999999999E-11</c:v>
                </c:pt>
                <c:pt idx="2745">
                  <c:v>-4.3883000000000001E-11</c:v>
                </c:pt>
                <c:pt idx="2746">
                  <c:v>-4.0259000000000003E-11</c:v>
                </c:pt>
                <c:pt idx="2747">
                  <c:v>-3.7910000000000001E-11</c:v>
                </c:pt>
                <c:pt idx="2748">
                  <c:v>-3.5510000000000002E-11</c:v>
                </c:pt>
                <c:pt idx="2749">
                  <c:v>-3.2750000000000003E-11</c:v>
                </c:pt>
                <c:pt idx="2750">
                  <c:v>-3.0736E-11</c:v>
                </c:pt>
                <c:pt idx="2751">
                  <c:v>-2.9235000000000003E-11</c:v>
                </c:pt>
                <c:pt idx="2752">
                  <c:v>-2.8567000000000001E-11</c:v>
                </c:pt>
                <c:pt idx="2753">
                  <c:v>-2.8397999999999999E-11</c:v>
                </c:pt>
                <c:pt idx="2754">
                  <c:v>-2.8774E-11</c:v>
                </c:pt>
                <c:pt idx="2755">
                  <c:v>-2.9736999999999999E-11</c:v>
                </c:pt>
                <c:pt idx="2756">
                  <c:v>-3.1574999999999998E-11</c:v>
                </c:pt>
                <c:pt idx="2757">
                  <c:v>-3.3370999999999999E-11</c:v>
                </c:pt>
                <c:pt idx="2758">
                  <c:v>-3.5234E-11</c:v>
                </c:pt>
                <c:pt idx="2759">
                  <c:v>-3.6909999999999998E-11</c:v>
                </c:pt>
                <c:pt idx="2760">
                  <c:v>-3.8808000000000002E-11</c:v>
                </c:pt>
                <c:pt idx="2761">
                  <c:v>-4.0665000000000003E-11</c:v>
                </c:pt>
                <c:pt idx="2762">
                  <c:v>-4.2018999999999999E-11</c:v>
                </c:pt>
                <c:pt idx="2763">
                  <c:v>-4.2622000000000002E-11</c:v>
                </c:pt>
                <c:pt idx="2764">
                  <c:v>-4.3728999999999998E-11</c:v>
                </c:pt>
                <c:pt idx="2765">
                  <c:v>-4.3965E-11</c:v>
                </c:pt>
                <c:pt idx="2766">
                  <c:v>-4.3797E-11</c:v>
                </c:pt>
                <c:pt idx="2767">
                  <c:v>-4.4046999999999999E-11</c:v>
                </c:pt>
                <c:pt idx="2768">
                  <c:v>-4.4616000000000001E-11</c:v>
                </c:pt>
                <c:pt idx="2769">
                  <c:v>-4.4827000000000002E-11</c:v>
                </c:pt>
                <c:pt idx="2770">
                  <c:v>-4.6226999999999998E-11</c:v>
                </c:pt>
                <c:pt idx="2771">
                  <c:v>-4.7444000000000002E-11</c:v>
                </c:pt>
                <c:pt idx="2772">
                  <c:v>-4.8650999999999997E-11</c:v>
                </c:pt>
                <c:pt idx="2773">
                  <c:v>-5.1002000000000003E-11</c:v>
                </c:pt>
                <c:pt idx="2774">
                  <c:v>-5.3115999999999998E-11</c:v>
                </c:pt>
                <c:pt idx="2775">
                  <c:v>-5.4379000000000002E-11</c:v>
                </c:pt>
                <c:pt idx="2776">
                  <c:v>-5.4913000000000001E-11</c:v>
                </c:pt>
                <c:pt idx="2777">
                  <c:v>-5.5146000000000003E-11</c:v>
                </c:pt>
                <c:pt idx="2778">
                  <c:v>-5.4928E-11</c:v>
                </c:pt>
                <c:pt idx="2779">
                  <c:v>-5.3555000000000003E-11</c:v>
                </c:pt>
                <c:pt idx="2780">
                  <c:v>-5.0846999999999998E-11</c:v>
                </c:pt>
                <c:pt idx="2781">
                  <c:v>-4.6857E-11</c:v>
                </c:pt>
                <c:pt idx="2782">
                  <c:v>-4.3365999999999999E-11</c:v>
                </c:pt>
                <c:pt idx="2783">
                  <c:v>-4.0036999999999998E-11</c:v>
                </c:pt>
                <c:pt idx="2784">
                  <c:v>-3.7711E-11</c:v>
                </c:pt>
                <c:pt idx="2785">
                  <c:v>-3.5691999999999999E-11</c:v>
                </c:pt>
                <c:pt idx="2786">
                  <c:v>-3.3354000000000002E-11</c:v>
                </c:pt>
                <c:pt idx="2787">
                  <c:v>-3.1427000000000002E-11</c:v>
                </c:pt>
                <c:pt idx="2788">
                  <c:v>-2.9836000000000002E-11</c:v>
                </c:pt>
                <c:pt idx="2789">
                  <c:v>-2.8585000000000001E-11</c:v>
                </c:pt>
                <c:pt idx="2790">
                  <c:v>-2.7699999999999999E-11</c:v>
                </c:pt>
                <c:pt idx="2791">
                  <c:v>-2.7805000000000001E-11</c:v>
                </c:pt>
                <c:pt idx="2792">
                  <c:v>-2.907E-11</c:v>
                </c:pt>
                <c:pt idx="2793">
                  <c:v>-3.1271000000000001E-11</c:v>
                </c:pt>
                <c:pt idx="2794">
                  <c:v>-3.3516000000000002E-11</c:v>
                </c:pt>
                <c:pt idx="2795">
                  <c:v>-3.55E-11</c:v>
                </c:pt>
                <c:pt idx="2796">
                  <c:v>-3.6945999999999997E-11</c:v>
                </c:pt>
                <c:pt idx="2797">
                  <c:v>-3.7831999999999998E-11</c:v>
                </c:pt>
                <c:pt idx="2798">
                  <c:v>-3.8462E-11</c:v>
                </c:pt>
                <c:pt idx="2799">
                  <c:v>-3.9238000000000001E-11</c:v>
                </c:pt>
                <c:pt idx="2800">
                  <c:v>-4.0185000000000001E-11</c:v>
                </c:pt>
                <c:pt idx="2801">
                  <c:v>-4.1239999999999998E-11</c:v>
                </c:pt>
                <c:pt idx="2802">
                  <c:v>-4.1645999999999998E-11</c:v>
                </c:pt>
                <c:pt idx="2803">
                  <c:v>-4.2039000000000002E-11</c:v>
                </c:pt>
                <c:pt idx="2804">
                  <c:v>-4.2854999999999997E-11</c:v>
                </c:pt>
                <c:pt idx="2805">
                  <c:v>-4.4564000000000001E-11</c:v>
                </c:pt>
                <c:pt idx="2806">
                  <c:v>-4.6953999999999999E-11</c:v>
                </c:pt>
                <c:pt idx="2807">
                  <c:v>-4.9135E-11</c:v>
                </c:pt>
                <c:pt idx="2808">
                  <c:v>-5.1964000000000003E-11</c:v>
                </c:pt>
                <c:pt idx="2809">
                  <c:v>-5.4021E-11</c:v>
                </c:pt>
                <c:pt idx="2810">
                  <c:v>-5.5469000000000001E-11</c:v>
                </c:pt>
                <c:pt idx="2811">
                  <c:v>-5.5958999999999998E-11</c:v>
                </c:pt>
                <c:pt idx="2812">
                  <c:v>-5.5742999999999999E-11</c:v>
                </c:pt>
                <c:pt idx="2813">
                  <c:v>-5.4520000000000003E-11</c:v>
                </c:pt>
                <c:pt idx="2814">
                  <c:v>-5.3723999999999998E-11</c:v>
                </c:pt>
                <c:pt idx="2815">
                  <c:v>-5.2379999999999998E-11</c:v>
                </c:pt>
                <c:pt idx="2816">
                  <c:v>-5.0271E-11</c:v>
                </c:pt>
                <c:pt idx="2817">
                  <c:v>-4.6198000000000002E-11</c:v>
                </c:pt>
                <c:pt idx="2818">
                  <c:v>-4.6709999999999999E-11</c:v>
                </c:pt>
                <c:pt idx="2819">
                  <c:v>-4.4735000000000001E-11</c:v>
                </c:pt>
                <c:pt idx="2820">
                  <c:v>-4.2982000000000001E-11</c:v>
                </c:pt>
                <c:pt idx="2821">
                  <c:v>-4.0771000000000001E-11</c:v>
                </c:pt>
                <c:pt idx="2822">
                  <c:v>-3.7769E-11</c:v>
                </c:pt>
                <c:pt idx="2823">
                  <c:v>-3.5064000000000002E-11</c:v>
                </c:pt>
                <c:pt idx="2824">
                  <c:v>-3.2982999999999999E-11</c:v>
                </c:pt>
                <c:pt idx="2825">
                  <c:v>-3.1946000000000001E-11</c:v>
                </c:pt>
                <c:pt idx="2826">
                  <c:v>-3.1455000000000003E-11</c:v>
                </c:pt>
                <c:pt idx="2827">
                  <c:v>-3.1320999999999997E-11</c:v>
                </c:pt>
                <c:pt idx="2828">
                  <c:v>-3.0273999999999998E-11</c:v>
                </c:pt>
                <c:pt idx="2830">
                  <c:v>-3.5846000000000002E-11</c:v>
                </c:pt>
                <c:pt idx="2831">
                  <c:v>-3.7595E-11</c:v>
                </c:pt>
                <c:pt idx="2832">
                  <c:v>-3.5837000000000002E-11</c:v>
                </c:pt>
                <c:pt idx="2833">
                  <c:v>-3.4872999999999998E-11</c:v>
                </c:pt>
                <c:pt idx="2834">
                  <c:v>-3.4276999999999997E-11</c:v>
                </c:pt>
                <c:pt idx="2835">
                  <c:v>-3.3913999999999998E-11</c:v>
                </c:pt>
                <c:pt idx="2836">
                  <c:v>-3.3598999999999997E-11</c:v>
                </c:pt>
                <c:pt idx="2837">
                  <c:v>-3.3617999999999998E-11</c:v>
                </c:pt>
                <c:pt idx="2838">
                  <c:v>-3.3918E-11</c:v>
                </c:pt>
                <c:pt idx="2839">
                  <c:v>-3.6028E-11</c:v>
                </c:pt>
                <c:pt idx="2840">
                  <c:v>-3.7330000000000002E-11</c:v>
                </c:pt>
                <c:pt idx="2841">
                  <c:v>-3.9882E-11</c:v>
                </c:pt>
                <c:pt idx="2842">
                  <c:v>-4.4448999999999997E-11</c:v>
                </c:pt>
                <c:pt idx="2843">
                  <c:v>-5.3374000000000001E-11</c:v>
                </c:pt>
                <c:pt idx="2844">
                  <c:v>-3.7025999999999998E-11</c:v>
                </c:pt>
                <c:pt idx="2845">
                  <c:v>-5.5539000000000001E-11</c:v>
                </c:pt>
                <c:pt idx="2846">
                  <c:v>-5.5198999999999999E-11</c:v>
                </c:pt>
                <c:pt idx="2847">
                  <c:v>-5.4856999999999999E-11</c:v>
                </c:pt>
                <c:pt idx="2848">
                  <c:v>-5.4444999999999999E-11</c:v>
                </c:pt>
                <c:pt idx="2849">
                  <c:v>-5.3928999999999999E-11</c:v>
                </c:pt>
                <c:pt idx="2850">
                  <c:v>-5.2135000000000003E-11</c:v>
                </c:pt>
                <c:pt idx="2851">
                  <c:v>-4.1609999999999999E-11</c:v>
                </c:pt>
                <c:pt idx="2852">
                  <c:v>-5.5652000000000001E-11</c:v>
                </c:pt>
                <c:pt idx="2853">
                  <c:v>-5.3530999999999997E-11</c:v>
                </c:pt>
                <c:pt idx="2854">
                  <c:v>-5.5030999999999998E-11</c:v>
                </c:pt>
                <c:pt idx="2855">
                  <c:v>-5.3335999999999998E-11</c:v>
                </c:pt>
                <c:pt idx="2856">
                  <c:v>-5.0341E-11</c:v>
                </c:pt>
                <c:pt idx="2857">
                  <c:v>-4.5618000000000002E-11</c:v>
                </c:pt>
                <c:pt idx="2858">
                  <c:v>-4.0334E-11</c:v>
                </c:pt>
                <c:pt idx="2859">
                  <c:v>-3.5567E-11</c:v>
                </c:pt>
                <c:pt idx="2860">
                  <c:v>-3.2117000000000001E-11</c:v>
                </c:pt>
                <c:pt idx="2861">
                  <c:v>-2.9904999999999999E-11</c:v>
                </c:pt>
                <c:pt idx="2862">
                  <c:v>-2.7754E-11</c:v>
                </c:pt>
                <c:pt idx="2863">
                  <c:v>-2.7142E-11</c:v>
                </c:pt>
                <c:pt idx="2864">
                  <c:v>-2.8009999999999999E-11</c:v>
                </c:pt>
                <c:pt idx="2865">
                  <c:v>-2.9863000000000001E-11</c:v>
                </c:pt>
                <c:pt idx="2866">
                  <c:v>-3.1900000000000001E-11</c:v>
                </c:pt>
                <c:pt idx="2867">
                  <c:v>-3.4031E-11</c:v>
                </c:pt>
                <c:pt idx="2868">
                  <c:v>1.1971200000000001E-10</c:v>
                </c:pt>
                <c:pt idx="2869">
                  <c:v>2.5943999999999999E-11</c:v>
                </c:pt>
                <c:pt idx="2870">
                  <c:v>7.0373999999999994E-11</c:v>
                </c:pt>
                <c:pt idx="2871">
                  <c:v>-3.9577000000000001E-11</c:v>
                </c:pt>
                <c:pt idx="2872">
                  <c:v>-3.8314999999999999E-11</c:v>
                </c:pt>
                <c:pt idx="2873">
                  <c:v>-3.0178999999999997E-11</c:v>
                </c:pt>
                <c:pt idx="2874">
                  <c:v>-3.6549999999999999E-11</c:v>
                </c:pt>
                <c:pt idx="2875">
                  <c:v>-3.4239000000000001E-11</c:v>
                </c:pt>
                <c:pt idx="2876">
                  <c:v>-3.4811999999999998E-11</c:v>
                </c:pt>
                <c:pt idx="2877">
                  <c:v>-3.6445000000000003E-11</c:v>
                </c:pt>
                <c:pt idx="2878">
                  <c:v>-3.8542999999999997E-11</c:v>
                </c:pt>
                <c:pt idx="2879">
                  <c:v>-4.0717000000000003E-11</c:v>
                </c:pt>
                <c:pt idx="2880">
                  <c:v>-4.2723999999999998E-11</c:v>
                </c:pt>
                <c:pt idx="2881">
                  <c:v>-4.5295999999999999E-11</c:v>
                </c:pt>
                <c:pt idx="2882">
                  <c:v>-4.8689E-11</c:v>
                </c:pt>
                <c:pt idx="2883">
                  <c:v>-5.1960000000000001E-11</c:v>
                </c:pt>
                <c:pt idx="2884">
                  <c:v>-5.4922E-11</c:v>
                </c:pt>
                <c:pt idx="2885">
                  <c:v>-5.6697999999999998E-11</c:v>
                </c:pt>
                <c:pt idx="2886">
                  <c:v>-5.6993000000000002E-11</c:v>
                </c:pt>
                <c:pt idx="2887">
                  <c:v>-5.6838000000000003E-11</c:v>
                </c:pt>
                <c:pt idx="2888">
                  <c:v>-5.7333999999999999E-11</c:v>
                </c:pt>
                <c:pt idx="2889">
                  <c:v>-5.7363000000000003E-11</c:v>
                </c:pt>
                <c:pt idx="2890">
                  <c:v>-5.6467E-11</c:v>
                </c:pt>
                <c:pt idx="2891">
                  <c:v>-5.4165999999999997E-11</c:v>
                </c:pt>
                <c:pt idx="2892">
                  <c:v>-5.0842E-11</c:v>
                </c:pt>
                <c:pt idx="2893">
                  <c:v>-4.6464999999999998E-11</c:v>
                </c:pt>
                <c:pt idx="2894">
                  <c:v>-4.1972999999999998E-11</c:v>
                </c:pt>
                <c:pt idx="2895">
                  <c:v>-3.8329999999999998E-11</c:v>
                </c:pt>
                <c:pt idx="2896">
                  <c:v>-3.5260000000000003E-11</c:v>
                </c:pt>
                <c:pt idx="2897">
                  <c:v>-3.3345999999999998E-11</c:v>
                </c:pt>
                <c:pt idx="2898">
                  <c:v>-3.2139999999999998E-11</c:v>
                </c:pt>
                <c:pt idx="2899">
                  <c:v>-3.1894000000000001E-11</c:v>
                </c:pt>
                <c:pt idx="2900">
                  <c:v>-3.2346999999999997E-11</c:v>
                </c:pt>
                <c:pt idx="2901">
                  <c:v>-3.3672000000000003E-11</c:v>
                </c:pt>
                <c:pt idx="2902">
                  <c:v>-3.5089000000000003E-11</c:v>
                </c:pt>
                <c:pt idx="2903">
                  <c:v>-3.5623999999999998E-11</c:v>
                </c:pt>
                <c:pt idx="2904">
                  <c:v>-3.4832999999999997E-11</c:v>
                </c:pt>
                <c:pt idx="2905">
                  <c:v>-3.2532000000000001E-11</c:v>
                </c:pt>
                <c:pt idx="2906">
                  <c:v>-2.9839000000000002E-11</c:v>
                </c:pt>
                <c:pt idx="2907">
                  <c:v>-2.7527000000000001E-11</c:v>
                </c:pt>
                <c:pt idx="2908">
                  <c:v>-2.6021E-11</c:v>
                </c:pt>
                <c:pt idx="2909">
                  <c:v>1.3182500000000001E-10</c:v>
                </c:pt>
                <c:pt idx="2910">
                  <c:v>2.8386999999999998E-11</c:v>
                </c:pt>
                <c:pt idx="2911">
                  <c:v>-3.2044000000000002E-11</c:v>
                </c:pt>
                <c:pt idx="2912">
                  <c:v>-3.4460999999999999E-11</c:v>
                </c:pt>
                <c:pt idx="2913">
                  <c:v>-3.6509000000000003E-11</c:v>
                </c:pt>
                <c:pt idx="2914">
                  <c:v>2.2980000000000001E-12</c:v>
                </c:pt>
                <c:pt idx="2915">
                  <c:v>-3.6854000000000003E-11</c:v>
                </c:pt>
                <c:pt idx="2916">
                  <c:v>-4.5554000000000002E-11</c:v>
                </c:pt>
                <c:pt idx="2917">
                  <c:v>3.1470000000000002E-11</c:v>
                </c:pt>
                <c:pt idx="2918">
                  <c:v>-5.1126E-11</c:v>
                </c:pt>
                <c:pt idx="2919">
                  <c:v>-5.1243999999999998E-11</c:v>
                </c:pt>
                <c:pt idx="2920">
                  <c:v>-5.1903999999999999E-11</c:v>
                </c:pt>
                <c:pt idx="2921">
                  <c:v>-5.2745999999999997E-11</c:v>
                </c:pt>
                <c:pt idx="2922">
                  <c:v>-5.3326999999999998E-11</c:v>
                </c:pt>
                <c:pt idx="2923">
                  <c:v>-5.3854999999999998E-11</c:v>
                </c:pt>
                <c:pt idx="2924">
                  <c:v>-5.4517999999999999E-11</c:v>
                </c:pt>
                <c:pt idx="2925">
                  <c:v>-5.4983E-11</c:v>
                </c:pt>
                <c:pt idx="2926">
                  <c:v>-5.5345999999999999E-11</c:v>
                </c:pt>
                <c:pt idx="2927">
                  <c:v>-5.5497000000000002E-11</c:v>
                </c:pt>
                <c:pt idx="2928">
                  <c:v>-5.5753000000000001E-11</c:v>
                </c:pt>
                <c:pt idx="2929">
                  <c:v>-5.5982999999999997E-11</c:v>
                </c:pt>
                <c:pt idx="2930">
                  <c:v>-5.5545000000000001E-11</c:v>
                </c:pt>
                <c:pt idx="2931">
                  <c:v>-5.4602000000000002E-11</c:v>
                </c:pt>
                <c:pt idx="2932">
                  <c:v>-5.2486000000000002E-11</c:v>
                </c:pt>
                <c:pt idx="2933">
                  <c:v>-5.0123999999999999E-11</c:v>
                </c:pt>
                <c:pt idx="2934">
                  <c:v>-4.7822E-11</c:v>
                </c:pt>
                <c:pt idx="2935">
                  <c:v>-4.4794999999999999E-11</c:v>
                </c:pt>
                <c:pt idx="2936">
                  <c:v>-4.1012E-11</c:v>
                </c:pt>
                <c:pt idx="2937">
                  <c:v>-3.7494E-11</c:v>
                </c:pt>
                <c:pt idx="2938">
                  <c:v>-3.3073999999999997E-11</c:v>
                </c:pt>
                <c:pt idx="2939">
                  <c:v>-2.9943000000000002E-11</c:v>
                </c:pt>
                <c:pt idx="2940">
                  <c:v>-2.7029999999999999E-11</c:v>
                </c:pt>
                <c:pt idx="2941">
                  <c:v>-2.5440000000000001E-11</c:v>
                </c:pt>
                <c:pt idx="2942">
                  <c:v>-2.3795E-11</c:v>
                </c:pt>
                <c:pt idx="2943">
                  <c:v>-2.2554000000000001E-11</c:v>
                </c:pt>
                <c:pt idx="2944">
                  <c:v>-2.2509999999999998E-11</c:v>
                </c:pt>
                <c:pt idx="2945">
                  <c:v>-2.3859E-11</c:v>
                </c:pt>
                <c:pt idx="2946">
                  <c:v>-2.5731E-11</c:v>
                </c:pt>
                <c:pt idx="2947">
                  <c:v>-2.8388999999999999E-11</c:v>
                </c:pt>
                <c:pt idx="2948">
                  <c:v>-3.1814E-11</c:v>
                </c:pt>
                <c:pt idx="2949">
                  <c:v>-3.5275999999999998E-11</c:v>
                </c:pt>
                <c:pt idx="2950">
                  <c:v>-3.8268000000000003E-11</c:v>
                </c:pt>
                <c:pt idx="2951">
                  <c:v>-4.0582999999999997E-11</c:v>
                </c:pt>
                <c:pt idx="2952">
                  <c:v>-4.2790999999999997E-11</c:v>
                </c:pt>
                <c:pt idx="2953">
                  <c:v>-4.4466000000000001E-11</c:v>
                </c:pt>
                <c:pt idx="2954">
                  <c:v>-4.4940000000000002E-11</c:v>
                </c:pt>
                <c:pt idx="2955">
                  <c:v>-4.4601000000000002E-11</c:v>
                </c:pt>
                <c:pt idx="2956">
                  <c:v>-4.4558999999999997E-11</c:v>
                </c:pt>
                <c:pt idx="2957">
                  <c:v>-4.4650000000000002E-11</c:v>
                </c:pt>
                <c:pt idx="2958">
                  <c:v>-4.5866999999999999E-11</c:v>
                </c:pt>
                <c:pt idx="2959">
                  <c:v>-4.6739000000000003E-11</c:v>
                </c:pt>
                <c:pt idx="2960">
                  <c:v>-4.7221999999999997E-11</c:v>
                </c:pt>
                <c:pt idx="2961">
                  <c:v>-4.8498999999999998E-11</c:v>
                </c:pt>
                <c:pt idx="2962">
                  <c:v>-4.9649999999999998E-11</c:v>
                </c:pt>
                <c:pt idx="2963">
                  <c:v>-5.1078000000000002E-11</c:v>
                </c:pt>
                <c:pt idx="2964">
                  <c:v>-5.2358999999999999E-11</c:v>
                </c:pt>
                <c:pt idx="2965">
                  <c:v>-5.3625000000000002E-11</c:v>
                </c:pt>
                <c:pt idx="2966">
                  <c:v>-5.4709000000000002E-11</c:v>
                </c:pt>
                <c:pt idx="2967">
                  <c:v>-5.6477999999999997E-11</c:v>
                </c:pt>
                <c:pt idx="2968">
                  <c:v>-5.6855E-11</c:v>
                </c:pt>
                <c:pt idx="2969">
                  <c:v>-5.5595000000000003E-11</c:v>
                </c:pt>
                <c:pt idx="2970">
                  <c:v>-5.3349E-11</c:v>
                </c:pt>
                <c:pt idx="2971">
                  <c:v>-5.0140000000000001E-11</c:v>
                </c:pt>
                <c:pt idx="2972">
                  <c:v>-4.5869999999999999E-11</c:v>
                </c:pt>
                <c:pt idx="2973">
                  <c:v>-4.1123999999999998E-11</c:v>
                </c:pt>
                <c:pt idx="2974">
                  <c:v>-3.6212000000000001E-11</c:v>
                </c:pt>
                <c:pt idx="2975">
                  <c:v>-3.2307000000000003E-11</c:v>
                </c:pt>
                <c:pt idx="2976">
                  <c:v>-2.9842000000000001E-11</c:v>
                </c:pt>
                <c:pt idx="2977">
                  <c:v>-2.7614000000000001E-11</c:v>
                </c:pt>
                <c:pt idx="2978">
                  <c:v>-2.6201E-11</c:v>
                </c:pt>
                <c:pt idx="2979">
                  <c:v>-2.5765000000000001E-11</c:v>
                </c:pt>
                <c:pt idx="2980">
                  <c:v>-2.6205000000000002E-11</c:v>
                </c:pt>
                <c:pt idx="2981">
                  <c:v>-2.7258E-11</c:v>
                </c:pt>
                <c:pt idx="2982">
                  <c:v>-2.8987000000000002E-11</c:v>
                </c:pt>
                <c:pt idx="2983">
                  <c:v>-3.095E-11</c:v>
                </c:pt>
                <c:pt idx="2984">
                  <c:v>-3.2961999999999999E-11</c:v>
                </c:pt>
                <c:pt idx="2985">
                  <c:v>-3.5344E-11</c:v>
                </c:pt>
                <c:pt idx="2986">
                  <c:v>-3.7674E-11</c:v>
                </c:pt>
                <c:pt idx="2987">
                  <c:v>-3.9422000000000002E-11</c:v>
                </c:pt>
                <c:pt idx="2988">
                  <c:v>-4.0427999999999999E-11</c:v>
                </c:pt>
                <c:pt idx="2989">
                  <c:v>-4.0359999999999997E-11</c:v>
                </c:pt>
                <c:pt idx="2990">
                  <c:v>-4.0072999999999997E-11</c:v>
                </c:pt>
                <c:pt idx="2991">
                  <c:v>-3.9929000000000002E-11</c:v>
                </c:pt>
                <c:pt idx="2992">
                  <c:v>-4.0490000000000001E-11</c:v>
                </c:pt>
                <c:pt idx="2993">
                  <c:v>-4.1392999999999999E-11</c:v>
                </c:pt>
                <c:pt idx="2994">
                  <c:v>-4.2530000000000001E-11</c:v>
                </c:pt>
                <c:pt idx="2995">
                  <c:v>-4.4329000000000001E-11</c:v>
                </c:pt>
                <c:pt idx="2996">
                  <c:v>-4.7132000000000001E-11</c:v>
                </c:pt>
                <c:pt idx="2997">
                  <c:v>-5.0567E-11</c:v>
                </c:pt>
                <c:pt idx="2998">
                  <c:v>-5.3817000000000001E-11</c:v>
                </c:pt>
                <c:pt idx="2999">
                  <c:v>-5.7066000000000001E-11</c:v>
                </c:pt>
                <c:pt idx="3000">
                  <c:v>-5.9408999999999996E-11</c:v>
                </c:pt>
                <c:pt idx="3001">
                  <c:v>-6.0597999999999998E-11</c:v>
                </c:pt>
                <c:pt idx="3002">
                  <c:v>-6.0246000000000003E-11</c:v>
                </c:pt>
                <c:pt idx="3003">
                  <c:v>-5.9196000000000004E-11</c:v>
                </c:pt>
                <c:pt idx="3004">
                  <c:v>-5.6748E-11</c:v>
                </c:pt>
                <c:pt idx="3005">
                  <c:v>-5.3381999999999999E-11</c:v>
                </c:pt>
                <c:pt idx="3006">
                  <c:v>-4.9828E-11</c:v>
                </c:pt>
                <c:pt idx="3007">
                  <c:v>-4.6076999999999998E-11</c:v>
                </c:pt>
                <c:pt idx="3008">
                  <c:v>-4.329E-11</c:v>
                </c:pt>
                <c:pt idx="3009">
                  <c:v>-4.1006E-11</c:v>
                </c:pt>
                <c:pt idx="3010">
                  <c:v>-3.9351000000000001E-11</c:v>
                </c:pt>
                <c:pt idx="3011">
                  <c:v>-3.7828999999999998E-11</c:v>
                </c:pt>
                <c:pt idx="3012">
                  <c:v>-3.6908000000000001E-11</c:v>
                </c:pt>
                <c:pt idx="3013">
                  <c:v>-3.5928999999999997E-11</c:v>
                </c:pt>
                <c:pt idx="3014">
                  <c:v>-3.4686999999999999E-11</c:v>
                </c:pt>
                <c:pt idx="3015">
                  <c:v>-3.3973E-11</c:v>
                </c:pt>
                <c:pt idx="3016">
                  <c:v>-3.2749000000000001E-11</c:v>
                </c:pt>
                <c:pt idx="3017">
                  <c:v>-3.1879000000000002E-11</c:v>
                </c:pt>
                <c:pt idx="3018">
                  <c:v>-3.0829000000000003E-11</c:v>
                </c:pt>
                <c:pt idx="3019">
                  <c:v>-2.9916999999999999E-11</c:v>
                </c:pt>
                <c:pt idx="3020">
                  <c:v>-2.9247999999999998E-11</c:v>
                </c:pt>
                <c:pt idx="3021">
                  <c:v>-2.9264E-11</c:v>
                </c:pt>
                <c:pt idx="3022">
                  <c:v>-2.9998999999999998E-11</c:v>
                </c:pt>
                <c:pt idx="3023">
                  <c:v>-3.1088000000000002E-11</c:v>
                </c:pt>
                <c:pt idx="3024">
                  <c:v>-3.2065000000000001E-11</c:v>
                </c:pt>
                <c:pt idx="3025">
                  <c:v>-3.3482000000000001E-11</c:v>
                </c:pt>
                <c:pt idx="3026">
                  <c:v>-3.5031999999999999E-11</c:v>
                </c:pt>
                <c:pt idx="3027">
                  <c:v>-3.6897999999999999E-11</c:v>
                </c:pt>
                <c:pt idx="3028">
                  <c:v>-3.8942000000000001E-11</c:v>
                </c:pt>
                <c:pt idx="3029">
                  <c:v>-4.0557E-11</c:v>
                </c:pt>
                <c:pt idx="3030">
                  <c:v>-4.2497999999999998E-11</c:v>
                </c:pt>
                <c:pt idx="3031">
                  <c:v>-4.5380999999999998E-11</c:v>
                </c:pt>
                <c:pt idx="3032">
                  <c:v>-4.8992999999999997E-11</c:v>
                </c:pt>
                <c:pt idx="3033">
                  <c:v>-5.1689000000000002E-11</c:v>
                </c:pt>
                <c:pt idx="3034">
                  <c:v>-5.3317999999999999E-11</c:v>
                </c:pt>
                <c:pt idx="3035">
                  <c:v>-5.3680999999999998E-11</c:v>
                </c:pt>
                <c:pt idx="3036">
                  <c:v>-5.2879E-11</c:v>
                </c:pt>
                <c:pt idx="3037">
                  <c:v>-5.1408999999999998E-11</c:v>
                </c:pt>
                <c:pt idx="3038">
                  <c:v>-4.9704999999999998E-11</c:v>
                </c:pt>
                <c:pt idx="3039">
                  <c:v>-4.8983999999999997E-11</c:v>
                </c:pt>
                <c:pt idx="3040">
                  <c:v>-4.9502999999999997E-11</c:v>
                </c:pt>
                <c:pt idx="3041">
                  <c:v>-5.0721999999999998E-11</c:v>
                </c:pt>
                <c:pt idx="3042">
                  <c:v>-5.2452999999999997E-11</c:v>
                </c:pt>
                <c:pt idx="3043">
                  <c:v>-5.4159999999999997E-11</c:v>
                </c:pt>
                <c:pt idx="3044">
                  <c:v>-5.5802000000000002E-11</c:v>
                </c:pt>
                <c:pt idx="3045">
                  <c:v>-5.6804000000000002E-11</c:v>
                </c:pt>
                <c:pt idx="3046">
                  <c:v>-5.6403E-11</c:v>
                </c:pt>
                <c:pt idx="3047">
                  <c:v>-5.3771000000000001E-11</c:v>
                </c:pt>
                <c:pt idx="3048">
                  <c:v>-4.9005000000000003E-11</c:v>
                </c:pt>
                <c:pt idx="3049">
                  <c:v>-4.3936999999999999E-11</c:v>
                </c:pt>
                <c:pt idx="3050">
                  <c:v>-3.9446000000000001E-11</c:v>
                </c:pt>
                <c:pt idx="3051">
                  <c:v>-3.5672999999999998E-11</c:v>
                </c:pt>
                <c:pt idx="3052">
                  <c:v>-3.2698000000000003E-11</c:v>
                </c:pt>
                <c:pt idx="3053">
                  <c:v>-2.9977999999999998E-11</c:v>
                </c:pt>
                <c:pt idx="3054">
                  <c:v>-2.7849999999999999E-11</c:v>
                </c:pt>
                <c:pt idx="3055">
                  <c:v>-2.6029000000000001E-11</c:v>
                </c:pt>
                <c:pt idx="3056">
                  <c:v>-2.4807E-11</c:v>
                </c:pt>
                <c:pt idx="3057">
                  <c:v>-2.4734E-11</c:v>
                </c:pt>
                <c:pt idx="3058">
                  <c:v>-2.5604999999999998E-11</c:v>
                </c:pt>
                <c:pt idx="3059">
                  <c:v>-2.6960999999999999E-11</c:v>
                </c:pt>
                <c:pt idx="3060">
                  <c:v>-2.8849999999999999E-11</c:v>
                </c:pt>
                <c:pt idx="3061">
                  <c:v>-3.1344000000000001E-11</c:v>
                </c:pt>
                <c:pt idx="3062">
                  <c:v>-3.3525000000000002E-11</c:v>
                </c:pt>
                <c:pt idx="3063">
                  <c:v>-3.5903E-11</c:v>
                </c:pt>
                <c:pt idx="3064">
                  <c:v>-3.8488000000000003E-11</c:v>
                </c:pt>
                <c:pt idx="3065">
                  <c:v>-4.0924999999999997E-11</c:v>
                </c:pt>
                <c:pt idx="3066">
                  <c:v>-4.2619000000000002E-11</c:v>
                </c:pt>
                <c:pt idx="3067">
                  <c:v>-4.3160999999999998E-11</c:v>
                </c:pt>
                <c:pt idx="3068">
                  <c:v>-4.3428000000000001E-11</c:v>
                </c:pt>
                <c:pt idx="3069">
                  <c:v>-4.3694000000000002E-11</c:v>
                </c:pt>
                <c:pt idx="3070">
                  <c:v>-4.5232E-11</c:v>
                </c:pt>
                <c:pt idx="3071">
                  <c:v>-4.7218999999999997E-11</c:v>
                </c:pt>
                <c:pt idx="3072">
                  <c:v>-4.9872999999999998E-11</c:v>
                </c:pt>
                <c:pt idx="3073">
                  <c:v>-5.3317999999999999E-11</c:v>
                </c:pt>
                <c:pt idx="3074">
                  <c:v>-5.5942000000000001E-11</c:v>
                </c:pt>
                <c:pt idx="3075">
                  <c:v>-5.7457000000000001E-11</c:v>
                </c:pt>
                <c:pt idx="3076">
                  <c:v>-5.7864000000000003E-11</c:v>
                </c:pt>
                <c:pt idx="3077">
                  <c:v>-5.778E-11</c:v>
                </c:pt>
                <c:pt idx="3078">
                  <c:v>-5.6523000000000002E-11</c:v>
                </c:pt>
                <c:pt idx="3079">
                  <c:v>-5.4256E-11</c:v>
                </c:pt>
                <c:pt idx="3080">
                  <c:v>-5.1936000000000002E-11</c:v>
                </c:pt>
                <c:pt idx="3081">
                  <c:v>-4.9441999999999997E-11</c:v>
                </c:pt>
                <c:pt idx="3082">
                  <c:v>-4.7083E-11</c:v>
                </c:pt>
                <c:pt idx="3083">
                  <c:v>-4.5920999999999997E-11</c:v>
                </c:pt>
                <c:pt idx="3084">
                  <c:v>-4.5548000000000003E-11</c:v>
                </c:pt>
                <c:pt idx="3085">
                  <c:v>-4.5142000000000003E-11</c:v>
                </c:pt>
                <c:pt idx="3086">
                  <c:v>-4.4833000000000002E-11</c:v>
                </c:pt>
                <c:pt idx="3087">
                  <c:v>-4.3560000000000003E-11</c:v>
                </c:pt>
                <c:pt idx="3088">
                  <c:v>-4.1150999999999997E-11</c:v>
                </c:pt>
                <c:pt idx="3089">
                  <c:v>-3.9015E-11</c:v>
                </c:pt>
                <c:pt idx="3090">
                  <c:v>-3.6741000000000003E-11</c:v>
                </c:pt>
                <c:pt idx="3091">
                  <c:v>-3.4957000000000001E-11</c:v>
                </c:pt>
                <c:pt idx="3092">
                  <c:v>-3.3324999999999999E-11</c:v>
                </c:pt>
                <c:pt idx="3093">
                  <c:v>-3.1998999999999997E-11</c:v>
                </c:pt>
                <c:pt idx="3094">
                  <c:v>-3.0914999999999997E-11</c:v>
                </c:pt>
                <c:pt idx="3095">
                  <c:v>-2.993E-11</c:v>
                </c:pt>
                <c:pt idx="3096">
                  <c:v>-2.9570000000000001E-11</c:v>
                </c:pt>
                <c:pt idx="3097">
                  <c:v>-2.9998999999999998E-11</c:v>
                </c:pt>
                <c:pt idx="3098">
                  <c:v>-3.0810000000000001E-11</c:v>
                </c:pt>
                <c:pt idx="3099">
                  <c:v>-3.1756E-11</c:v>
                </c:pt>
                <c:pt idx="3100">
                  <c:v>-3.2682999999999997E-11</c:v>
                </c:pt>
                <c:pt idx="3101">
                  <c:v>-3.3895000000000003E-11</c:v>
                </c:pt>
                <c:pt idx="3102">
                  <c:v>-3.5406000000000002E-11</c:v>
                </c:pt>
                <c:pt idx="3103">
                  <c:v>-3.7256E-11</c:v>
                </c:pt>
                <c:pt idx="3104">
                  <c:v>-3.9865000000000003E-11</c:v>
                </c:pt>
                <c:pt idx="3105">
                  <c:v>-4.2681999999999999E-11</c:v>
                </c:pt>
                <c:pt idx="3106">
                  <c:v>-4.5914999999999997E-11</c:v>
                </c:pt>
                <c:pt idx="3107">
                  <c:v>-4.8882000000000001E-11</c:v>
                </c:pt>
                <c:pt idx="3108">
                  <c:v>-5.1587E-11</c:v>
                </c:pt>
                <c:pt idx="3109">
                  <c:v>-5.3646000000000001E-11</c:v>
                </c:pt>
                <c:pt idx="3110">
                  <c:v>-5.4984999999999998E-11</c:v>
                </c:pt>
                <c:pt idx="3111">
                  <c:v>-5.574E-11</c:v>
                </c:pt>
                <c:pt idx="3112">
                  <c:v>-5.6086000000000002E-11</c:v>
                </c:pt>
                <c:pt idx="3113">
                  <c:v>-5.6189E-11</c:v>
                </c:pt>
                <c:pt idx="3114">
                  <c:v>-5.5674000000000002E-11</c:v>
                </c:pt>
                <c:pt idx="3115">
                  <c:v>-5.4388999999999997E-11</c:v>
                </c:pt>
                <c:pt idx="3116">
                  <c:v>-5.3139999999999997E-11</c:v>
                </c:pt>
                <c:pt idx="3117">
                  <c:v>-5.3124000000000002E-11</c:v>
                </c:pt>
                <c:pt idx="3118">
                  <c:v>-5.2990000000000003E-11</c:v>
                </c:pt>
                <c:pt idx="3119">
                  <c:v>-5.2752999999999999E-11</c:v>
                </c:pt>
                <c:pt idx="3120">
                  <c:v>-5.2287999999999997E-11</c:v>
                </c:pt>
                <c:pt idx="3121">
                  <c:v>-5.1398000000000001E-11</c:v>
                </c:pt>
                <c:pt idx="3122">
                  <c:v>-5.0550999999999998E-11</c:v>
                </c:pt>
                <c:pt idx="3123">
                  <c:v>-4.9814999999999998E-11</c:v>
                </c:pt>
                <c:pt idx="3124">
                  <c:v>-4.8128000000000002E-11</c:v>
                </c:pt>
                <c:pt idx="3125">
                  <c:v>-4.5544000000000001E-11</c:v>
                </c:pt>
                <c:pt idx="3126">
                  <c:v>-4.2264E-11</c:v>
                </c:pt>
                <c:pt idx="3127">
                  <c:v>-3.8322000000000001E-11</c:v>
                </c:pt>
                <c:pt idx="3128">
                  <c:v>-3.4863999999999998E-11</c:v>
                </c:pt>
                <c:pt idx="3129">
                  <c:v>-3.1304E-11</c:v>
                </c:pt>
                <c:pt idx="3130">
                  <c:v>-2.9054000000000001E-11</c:v>
                </c:pt>
                <c:pt idx="3131">
                  <c:v>-2.7586E-11</c:v>
                </c:pt>
                <c:pt idx="3132">
                  <c:v>-2.6391000000000001E-11</c:v>
                </c:pt>
                <c:pt idx="3133">
                  <c:v>-2.5792E-11</c:v>
                </c:pt>
                <c:pt idx="3134">
                  <c:v>-2.6063000000000002E-11</c:v>
                </c:pt>
                <c:pt idx="3135">
                  <c:v>-2.7768E-11</c:v>
                </c:pt>
                <c:pt idx="3136">
                  <c:v>-3.0373000000000001E-11</c:v>
                </c:pt>
                <c:pt idx="3137">
                  <c:v>-3.2881999999999998E-11</c:v>
                </c:pt>
                <c:pt idx="3138">
                  <c:v>-3.5629000000000002E-11</c:v>
                </c:pt>
                <c:pt idx="3139">
                  <c:v>-3.8634000000000002E-11</c:v>
                </c:pt>
                <c:pt idx="3140">
                  <c:v>-4.0986999999999999E-11</c:v>
                </c:pt>
                <c:pt idx="3141">
                  <c:v>-4.2577999999999999E-11</c:v>
                </c:pt>
                <c:pt idx="3142">
                  <c:v>-4.3920999999999998E-11</c:v>
                </c:pt>
                <c:pt idx="3143">
                  <c:v>-4.4656999999999998E-11</c:v>
                </c:pt>
                <c:pt idx="3144">
                  <c:v>-4.5795999999999998E-11</c:v>
                </c:pt>
                <c:pt idx="3145">
                  <c:v>-4.6243E-11</c:v>
                </c:pt>
                <c:pt idx="3146">
                  <c:v>-4.7200000000000002E-11</c:v>
                </c:pt>
                <c:pt idx="3147">
                  <c:v>-4.9141E-11</c:v>
                </c:pt>
                <c:pt idx="3148">
                  <c:v>-5.0629999999999997E-11</c:v>
                </c:pt>
                <c:pt idx="3149">
                  <c:v>-5.2865000000000003E-11</c:v>
                </c:pt>
                <c:pt idx="3150">
                  <c:v>-5.4929999999999998E-11</c:v>
                </c:pt>
                <c:pt idx="3151">
                  <c:v>-5.6587000000000002E-11</c:v>
                </c:pt>
                <c:pt idx="3152">
                  <c:v>-5.7534999999999998E-11</c:v>
                </c:pt>
                <c:pt idx="3153">
                  <c:v>-5.7991E-11</c:v>
                </c:pt>
                <c:pt idx="3154">
                  <c:v>-5.8239999999999997E-11</c:v>
                </c:pt>
                <c:pt idx="3155">
                  <c:v>-5.8298999999999999E-11</c:v>
                </c:pt>
                <c:pt idx="3156">
                  <c:v>-5.8354000000000006E-11</c:v>
                </c:pt>
                <c:pt idx="3157">
                  <c:v>-5.742E-11</c:v>
                </c:pt>
                <c:pt idx="3158">
                  <c:v>-5.5142000000000001E-11</c:v>
                </c:pt>
                <c:pt idx="3159">
                  <c:v>-5.1771999999999997E-11</c:v>
                </c:pt>
                <c:pt idx="3160">
                  <c:v>-4.8549000000000001E-11</c:v>
                </c:pt>
                <c:pt idx="3161">
                  <c:v>-4.5514999999999997E-11</c:v>
                </c:pt>
                <c:pt idx="3162">
                  <c:v>-4.2390000000000002E-11</c:v>
                </c:pt>
                <c:pt idx="3163">
                  <c:v>-3.9119000000000001E-11</c:v>
                </c:pt>
                <c:pt idx="3164">
                  <c:v>-3.6194000000000002E-11</c:v>
                </c:pt>
                <c:pt idx="3165">
                  <c:v>-3.4267000000000002E-11</c:v>
                </c:pt>
                <c:pt idx="3166">
                  <c:v>-3.3736000000000002E-11</c:v>
                </c:pt>
                <c:pt idx="3167">
                  <c:v>-3.3582E-11</c:v>
                </c:pt>
                <c:pt idx="3168">
                  <c:v>-3.3134000000000002E-11</c:v>
                </c:pt>
                <c:pt idx="3169">
                  <c:v>-3.2654E-11</c:v>
                </c:pt>
                <c:pt idx="3170">
                  <c:v>-3.1855999999999998E-11</c:v>
                </c:pt>
                <c:pt idx="3171">
                  <c:v>-3.0792999999999998E-11</c:v>
                </c:pt>
                <c:pt idx="3172">
                  <c:v>-2.9747000000000001E-11</c:v>
                </c:pt>
                <c:pt idx="3173">
                  <c:v>-2.9662999999999998E-11</c:v>
                </c:pt>
                <c:pt idx="3174">
                  <c:v>-2.9936E-11</c:v>
                </c:pt>
                <c:pt idx="3175">
                  <c:v>-3.0756999999999999E-11</c:v>
                </c:pt>
                <c:pt idx="3176">
                  <c:v>-3.2127000000000003E-11</c:v>
                </c:pt>
                <c:pt idx="3177">
                  <c:v>-3.3971999999999998E-11</c:v>
                </c:pt>
                <c:pt idx="3178">
                  <c:v>-3.5578999999999999E-11</c:v>
                </c:pt>
                <c:pt idx="3179">
                  <c:v>-3.7662E-11</c:v>
                </c:pt>
                <c:pt idx="3180">
                  <c:v>-3.9657999999999998E-11</c:v>
                </c:pt>
                <c:pt idx="3181">
                  <c:v>-4.1233999999999998E-11</c:v>
                </c:pt>
                <c:pt idx="3182">
                  <c:v>-4.3755000000000002E-11</c:v>
                </c:pt>
                <c:pt idx="3183">
                  <c:v>-4.7310000000000003E-11</c:v>
                </c:pt>
                <c:pt idx="3184">
                  <c:v>-5.0305000000000001E-11</c:v>
                </c:pt>
                <c:pt idx="3185">
                  <c:v>-5.2587000000000003E-11</c:v>
                </c:pt>
                <c:pt idx="3186">
                  <c:v>-5.5277999999999998E-11</c:v>
                </c:pt>
                <c:pt idx="3187">
                  <c:v>-5.8064E-11</c:v>
                </c:pt>
                <c:pt idx="3188">
                  <c:v>-5.9713000000000006E-11</c:v>
                </c:pt>
                <c:pt idx="3189">
                  <c:v>-6.0719000000000002E-11</c:v>
                </c:pt>
                <c:pt idx="3190">
                  <c:v>-6.0665000000000005E-11</c:v>
                </c:pt>
                <c:pt idx="3191">
                  <c:v>-6.0024999999999994E-11</c:v>
                </c:pt>
                <c:pt idx="3192">
                  <c:v>-5.8804999999999998E-11</c:v>
                </c:pt>
                <c:pt idx="3193">
                  <c:v>-5.6925E-11</c:v>
                </c:pt>
                <c:pt idx="3194">
                  <c:v>-5.5166E-11</c:v>
                </c:pt>
                <c:pt idx="3195">
                  <c:v>-5.3847E-11</c:v>
                </c:pt>
                <c:pt idx="3196">
                  <c:v>-5.2572999999999999E-11</c:v>
                </c:pt>
                <c:pt idx="3197">
                  <c:v>-5.1051000000000003E-11</c:v>
                </c:pt>
                <c:pt idx="3198">
                  <c:v>-4.8877999999999999E-11</c:v>
                </c:pt>
                <c:pt idx="3199">
                  <c:v>-4.6017E-11</c:v>
                </c:pt>
                <c:pt idx="3200">
                  <c:v>-4.3413999999999997E-11</c:v>
                </c:pt>
                <c:pt idx="3201">
                  <c:v>-4.0976999999999997E-11</c:v>
                </c:pt>
                <c:pt idx="3202">
                  <c:v>-3.9776999999999997E-11</c:v>
                </c:pt>
                <c:pt idx="3203">
                  <c:v>-3.8749E-11</c:v>
                </c:pt>
                <c:pt idx="3204">
                  <c:v>-3.7158E-11</c:v>
                </c:pt>
                <c:pt idx="3205">
                  <c:v>-3.4582000000000003E-11</c:v>
                </c:pt>
                <c:pt idx="3206">
                  <c:v>-3.1883999999999999E-11</c:v>
                </c:pt>
                <c:pt idx="3207">
                  <c:v>-2.9672999999999999E-11</c:v>
                </c:pt>
                <c:pt idx="3208">
                  <c:v>-2.8402000000000001E-11</c:v>
                </c:pt>
                <c:pt idx="3209">
                  <c:v>-2.7818999999999998E-11</c:v>
                </c:pt>
                <c:pt idx="3210">
                  <c:v>-2.7931999999999999E-11</c:v>
                </c:pt>
                <c:pt idx="3211">
                  <c:v>-2.8493999999999999E-11</c:v>
                </c:pt>
                <c:pt idx="3212">
                  <c:v>-2.9860000000000001E-11</c:v>
                </c:pt>
                <c:pt idx="3213">
                  <c:v>-3.1956000000000003E-11</c:v>
                </c:pt>
                <c:pt idx="3214">
                  <c:v>-3.4478999999999998E-11</c:v>
                </c:pt>
                <c:pt idx="3215">
                  <c:v>-3.6957000000000001E-11</c:v>
                </c:pt>
                <c:pt idx="3216">
                  <c:v>-3.9605000000000002E-11</c:v>
                </c:pt>
                <c:pt idx="3217">
                  <c:v>-4.2396999999999997E-11</c:v>
                </c:pt>
                <c:pt idx="3218">
                  <c:v>-4.4277999999999997E-11</c:v>
                </c:pt>
                <c:pt idx="3219">
                  <c:v>-4.6287000000000003E-11</c:v>
                </c:pt>
                <c:pt idx="3220">
                  <c:v>-4.7848999999999999E-11</c:v>
                </c:pt>
                <c:pt idx="3221">
                  <c:v>-4.8128999999999997E-11</c:v>
                </c:pt>
                <c:pt idx="3222">
                  <c:v>-4.8974999999999998E-11</c:v>
                </c:pt>
                <c:pt idx="3223">
                  <c:v>-5.0586000000000001E-11</c:v>
                </c:pt>
                <c:pt idx="3224">
                  <c:v>-5.2482E-11</c:v>
                </c:pt>
                <c:pt idx="3225">
                  <c:v>-5.4392999999999999E-11</c:v>
                </c:pt>
                <c:pt idx="3226">
                  <c:v>-5.5693999999999999E-11</c:v>
                </c:pt>
                <c:pt idx="3227">
                  <c:v>-5.6642000000000002E-11</c:v>
                </c:pt>
                <c:pt idx="3228">
                  <c:v>-5.7668000000000002E-11</c:v>
                </c:pt>
                <c:pt idx="3229">
                  <c:v>-5.8623999999999996E-11</c:v>
                </c:pt>
                <c:pt idx="3230">
                  <c:v>-5.9193000000000004E-11</c:v>
                </c:pt>
                <c:pt idx="3231">
                  <c:v>-5.8947999999999996E-11</c:v>
                </c:pt>
                <c:pt idx="3232">
                  <c:v>-5.7838E-11</c:v>
                </c:pt>
                <c:pt idx="3233">
                  <c:v>-5.6166000000000003E-11</c:v>
                </c:pt>
                <c:pt idx="3234">
                  <c:v>-5.4364000000000002E-11</c:v>
                </c:pt>
                <c:pt idx="3235">
                  <c:v>-5.2349000000000003E-11</c:v>
                </c:pt>
                <c:pt idx="3236">
                  <c:v>-4.9715E-11</c:v>
                </c:pt>
                <c:pt idx="3237">
                  <c:v>-4.8109E-11</c:v>
                </c:pt>
                <c:pt idx="3238">
                  <c:v>-4.7032999999999998E-11</c:v>
                </c:pt>
                <c:pt idx="3239">
                  <c:v>-4.4451999999999997E-11</c:v>
                </c:pt>
                <c:pt idx="3240">
                  <c:v>-4.0322E-11</c:v>
                </c:pt>
                <c:pt idx="3241">
                  <c:v>-3.6364E-11</c:v>
                </c:pt>
                <c:pt idx="3242">
                  <c:v>-3.3049000000000003E-11</c:v>
                </c:pt>
                <c:pt idx="3243">
                  <c:v>-3.0791E-11</c:v>
                </c:pt>
                <c:pt idx="3244">
                  <c:v>-2.9336999999999999E-11</c:v>
                </c:pt>
                <c:pt idx="3245">
                  <c:v>-2.8296999999999999E-11</c:v>
                </c:pt>
                <c:pt idx="3246">
                  <c:v>-2.6075000000000001E-11</c:v>
                </c:pt>
                <c:pt idx="3247">
                  <c:v>-2.5285999999999999E-11</c:v>
                </c:pt>
                <c:pt idx="3248">
                  <c:v>-2.6114999999999998E-11</c:v>
                </c:pt>
                <c:pt idx="3249">
                  <c:v>-2.7884999999999999E-11</c:v>
                </c:pt>
                <c:pt idx="3250">
                  <c:v>-3.0025000000000001E-11</c:v>
                </c:pt>
                <c:pt idx="3251">
                  <c:v>-3.2374999999999998E-11</c:v>
                </c:pt>
                <c:pt idx="3252">
                  <c:v>-3.4839999999999999E-11</c:v>
                </c:pt>
                <c:pt idx="3253">
                  <c:v>-3.7404999999999999E-11</c:v>
                </c:pt>
                <c:pt idx="3254">
                  <c:v>-3.9517000000000003E-11</c:v>
                </c:pt>
                <c:pt idx="3255">
                  <c:v>-4.1138000000000002E-11</c:v>
                </c:pt>
                <c:pt idx="3256">
                  <c:v>-4.2045999999999998E-11</c:v>
                </c:pt>
                <c:pt idx="3257">
                  <c:v>-4.3221000000000003E-11</c:v>
                </c:pt>
                <c:pt idx="3258">
                  <c:v>-4.5139000000000003E-11</c:v>
                </c:pt>
                <c:pt idx="3259">
                  <c:v>-4.7334000000000002E-11</c:v>
                </c:pt>
                <c:pt idx="3260">
                  <c:v>-4.9655000000000002E-11</c:v>
                </c:pt>
                <c:pt idx="3261">
                  <c:v>-5.2382999999999998E-11</c:v>
                </c:pt>
                <c:pt idx="3262">
                  <c:v>-5.4212999999999999E-11</c:v>
                </c:pt>
                <c:pt idx="3263">
                  <c:v>-5.5451999999999998E-11</c:v>
                </c:pt>
                <c:pt idx="3264">
                  <c:v>-5.6623000000000001E-11</c:v>
                </c:pt>
                <c:pt idx="3265">
                  <c:v>-5.7848000000000002E-11</c:v>
                </c:pt>
                <c:pt idx="3266">
                  <c:v>-5.9081999999999996E-11</c:v>
                </c:pt>
                <c:pt idx="3267">
                  <c:v>-5.9604999999999997E-11</c:v>
                </c:pt>
                <c:pt idx="3268">
                  <c:v>-8.9295999999999996E-11</c:v>
                </c:pt>
                <c:pt idx="3269">
                  <c:v>-3.1977000000000002E-11</c:v>
                </c:pt>
                <c:pt idx="3270">
                  <c:v>-5.0699999999999997E-11</c:v>
                </c:pt>
                <c:pt idx="3271">
                  <c:v>-5.5173000000000002E-11</c:v>
                </c:pt>
                <c:pt idx="3272">
                  <c:v>-5.2962000000000002E-11</c:v>
                </c:pt>
                <c:pt idx="3273">
                  <c:v>-1.0890300000000001E-10</c:v>
                </c:pt>
                <c:pt idx="3274">
                  <c:v>-2.5258000000000001E-11</c:v>
                </c:pt>
                <c:pt idx="3275">
                  <c:v>-4.6591E-11</c:v>
                </c:pt>
                <c:pt idx="3276">
                  <c:v>-4.6393000000000001E-11</c:v>
                </c:pt>
                <c:pt idx="3277">
                  <c:v>-4.3257999999999997E-11</c:v>
                </c:pt>
                <c:pt idx="3278">
                  <c:v>-3.7523999999999999E-11</c:v>
                </c:pt>
                <c:pt idx="3279">
                  <c:v>-4.9927999999999998E-11</c:v>
                </c:pt>
                <c:pt idx="3280">
                  <c:v>-9.4500000000000003E-12</c:v>
                </c:pt>
                <c:pt idx="3281">
                  <c:v>-2.9476999999999998E-11</c:v>
                </c:pt>
                <c:pt idx="3282">
                  <c:v>-3.3290000000000002E-11</c:v>
                </c:pt>
                <c:pt idx="3283">
                  <c:v>-2.3033E-11</c:v>
                </c:pt>
                <c:pt idx="3284">
                  <c:v>-3.2765000000000003E-11</c:v>
                </c:pt>
                <c:pt idx="3285">
                  <c:v>-3.3495000000000003E-11</c:v>
                </c:pt>
                <c:pt idx="3286">
                  <c:v>-3.3794000000000002E-11</c:v>
                </c:pt>
                <c:pt idx="3287">
                  <c:v>-8.6470999999999995E-11</c:v>
                </c:pt>
                <c:pt idx="3288">
                  <c:v>-4.2271000000000002E-11</c:v>
                </c:pt>
                <c:pt idx="3289">
                  <c:v>-2.8244999999999998E-11</c:v>
                </c:pt>
                <c:pt idx="3290">
                  <c:v>-3.2316000000000002E-11</c:v>
                </c:pt>
                <c:pt idx="3291">
                  <c:v>-3.7049999999999997E-11</c:v>
                </c:pt>
                <c:pt idx="3292">
                  <c:v>-4.1550000000000001E-11</c:v>
                </c:pt>
                <c:pt idx="3293">
                  <c:v>-5.0562000000000002E-11</c:v>
                </c:pt>
                <c:pt idx="3294">
                  <c:v>-5.1992999999999999E-11</c:v>
                </c:pt>
                <c:pt idx="3295">
                  <c:v>-5.2693000000000001E-11</c:v>
                </c:pt>
                <c:pt idx="3296">
                  <c:v>-5.2370000000000002E-11</c:v>
                </c:pt>
                <c:pt idx="3297">
                  <c:v>-5.1471E-11</c:v>
                </c:pt>
                <c:pt idx="3298">
                  <c:v>-5.0290999999999997E-11</c:v>
                </c:pt>
                <c:pt idx="3299">
                  <c:v>-4.9594999999999998E-11</c:v>
                </c:pt>
                <c:pt idx="3300">
                  <c:v>-4.9286000000000003E-11</c:v>
                </c:pt>
                <c:pt idx="3301">
                  <c:v>-4.9208E-11</c:v>
                </c:pt>
                <c:pt idx="3302">
                  <c:v>-4.9341999999999999E-11</c:v>
                </c:pt>
                <c:pt idx="3303">
                  <c:v>-4.9725999999999997E-11</c:v>
                </c:pt>
                <c:pt idx="3304">
                  <c:v>-5.0480999999999999E-11</c:v>
                </c:pt>
                <c:pt idx="3305">
                  <c:v>-6.1478999999999995E-11</c:v>
                </c:pt>
                <c:pt idx="3306">
                  <c:v>-6.4549000000000004E-11</c:v>
                </c:pt>
                <c:pt idx="3307">
                  <c:v>-5.1943999999999999E-11</c:v>
                </c:pt>
                <c:pt idx="3308">
                  <c:v>-6.0850999999999997E-11</c:v>
                </c:pt>
                <c:pt idx="3309">
                  <c:v>-6.2670999999999997E-11</c:v>
                </c:pt>
                <c:pt idx="3310">
                  <c:v>-6.1272000000000003E-11</c:v>
                </c:pt>
                <c:pt idx="3311">
                  <c:v>-5.9714999999999997E-11</c:v>
                </c:pt>
                <c:pt idx="3312">
                  <c:v>-5.4461000000000001E-11</c:v>
                </c:pt>
                <c:pt idx="3313">
                  <c:v>-5.0779000000000002E-11</c:v>
                </c:pt>
                <c:pt idx="3314">
                  <c:v>-4.4391999999999999E-11</c:v>
                </c:pt>
                <c:pt idx="3315">
                  <c:v>-3.7908999999999999E-11</c:v>
                </c:pt>
                <c:pt idx="3316">
                  <c:v>-3.1008E-11</c:v>
                </c:pt>
                <c:pt idx="3317">
                  <c:v>-5.4577000000000001E-11</c:v>
                </c:pt>
                <c:pt idx="3318">
                  <c:v>-2.8939999999999999E-11</c:v>
                </c:pt>
                <c:pt idx="3319">
                  <c:v>-2.5253E-11</c:v>
                </c:pt>
                <c:pt idx="3320">
                  <c:v>-2.5885E-11</c:v>
                </c:pt>
                <c:pt idx="3321">
                  <c:v>-2.7794999999999999E-11</c:v>
                </c:pt>
                <c:pt idx="3322">
                  <c:v>-3.0031000000000001E-11</c:v>
                </c:pt>
                <c:pt idx="3323">
                  <c:v>-3.4721E-11</c:v>
                </c:pt>
                <c:pt idx="3324">
                  <c:v>-3.1702999999999998E-11</c:v>
                </c:pt>
                <c:pt idx="3325">
                  <c:v>-3.1678000000000003E-11</c:v>
                </c:pt>
                <c:pt idx="3326">
                  <c:v>-3.2798999999999997E-11</c:v>
                </c:pt>
                <c:pt idx="3327">
                  <c:v>-3.4487999999999998E-11</c:v>
                </c:pt>
                <c:pt idx="3328">
                  <c:v>-3.6108000000000001E-11</c:v>
                </c:pt>
                <c:pt idx="3329">
                  <c:v>-3.8634000000000002E-11</c:v>
                </c:pt>
                <c:pt idx="3330">
                  <c:v>-4.0783E-11</c:v>
                </c:pt>
                <c:pt idx="3331">
                  <c:v>-4.1997999999999999E-11</c:v>
                </c:pt>
                <c:pt idx="3332">
                  <c:v>-4.1708E-11</c:v>
                </c:pt>
                <c:pt idx="3333">
                  <c:v>-4.2933000000000001E-11</c:v>
                </c:pt>
                <c:pt idx="3334">
                  <c:v>-4.4774E-11</c:v>
                </c:pt>
                <c:pt idx="3335">
                  <c:v>-4.6879000000000002E-11</c:v>
                </c:pt>
                <c:pt idx="3336">
                  <c:v>-4.9398000000000001E-11</c:v>
                </c:pt>
                <c:pt idx="3337">
                  <c:v>-5.0955E-11</c:v>
                </c:pt>
                <c:pt idx="3338">
                  <c:v>-5.0864999999999997E-11</c:v>
                </c:pt>
                <c:pt idx="3339">
                  <c:v>-5.2624999999999999E-11</c:v>
                </c:pt>
                <c:pt idx="3340">
                  <c:v>-5.3573999999999998E-11</c:v>
                </c:pt>
                <c:pt idx="3341">
                  <c:v>-5.5757999999999999E-11</c:v>
                </c:pt>
                <c:pt idx="3342">
                  <c:v>-5.8325000000000003E-11</c:v>
                </c:pt>
                <c:pt idx="3343">
                  <c:v>-6.0919999999999995E-11</c:v>
                </c:pt>
                <c:pt idx="3344">
                  <c:v>-6.3253000000000001E-11</c:v>
                </c:pt>
                <c:pt idx="3345">
                  <c:v>-6.4297E-11</c:v>
                </c:pt>
                <c:pt idx="3346">
                  <c:v>-6.3690999999999998E-11</c:v>
                </c:pt>
                <c:pt idx="3347">
                  <c:v>-6.1240999999999996E-11</c:v>
                </c:pt>
                <c:pt idx="3348">
                  <c:v>-5.9292999999999996E-11</c:v>
                </c:pt>
                <c:pt idx="3349">
                  <c:v>-5.5823000000000001E-11</c:v>
                </c:pt>
                <c:pt idx="3350">
                  <c:v>-5.2913999999999997E-11</c:v>
                </c:pt>
                <c:pt idx="3351">
                  <c:v>-4.9758E-11</c:v>
                </c:pt>
                <c:pt idx="3352">
                  <c:v>-4.6525000000000002E-11</c:v>
                </c:pt>
                <c:pt idx="3353">
                  <c:v>-2.6101000000000001E-11</c:v>
                </c:pt>
                <c:pt idx="3354">
                  <c:v>-6.2209999999999998E-11</c:v>
                </c:pt>
                <c:pt idx="3355">
                  <c:v>-4.1395999999999998E-11</c:v>
                </c:pt>
                <c:pt idx="3356">
                  <c:v>-3.5443000000000002E-11</c:v>
                </c:pt>
                <c:pt idx="3357">
                  <c:v>-3.1266999999999999E-11</c:v>
                </c:pt>
                <c:pt idx="3358">
                  <c:v>-2.9375999999999998E-11</c:v>
                </c:pt>
                <c:pt idx="3359">
                  <c:v>-3.0288999999999997E-11</c:v>
                </c:pt>
                <c:pt idx="3360">
                  <c:v>-2.6667999999999999E-11</c:v>
                </c:pt>
                <c:pt idx="3361">
                  <c:v>-2.6656999999999998E-11</c:v>
                </c:pt>
                <c:pt idx="3362">
                  <c:v>-2.6960999999999999E-11</c:v>
                </c:pt>
                <c:pt idx="3363">
                  <c:v>-2.7166999999999998E-11</c:v>
                </c:pt>
                <c:pt idx="3364">
                  <c:v>-2.7110000000000001E-11</c:v>
                </c:pt>
                <c:pt idx="3365">
                  <c:v>-2.8863000000000001E-11</c:v>
                </c:pt>
                <c:pt idx="3366">
                  <c:v>-3.1695E-11</c:v>
                </c:pt>
                <c:pt idx="3367">
                  <c:v>-3.4970999999999999E-11</c:v>
                </c:pt>
                <c:pt idx="3368">
                  <c:v>-3.9312999999999998E-11</c:v>
                </c:pt>
                <c:pt idx="3369">
                  <c:v>-4.3963999999999998E-11</c:v>
                </c:pt>
                <c:pt idx="3370">
                  <c:v>-4.8602000000000003E-11</c:v>
                </c:pt>
                <c:pt idx="3371">
                  <c:v>-5.148E-11</c:v>
                </c:pt>
                <c:pt idx="3372">
                  <c:v>-5.3054999999999998E-11</c:v>
                </c:pt>
                <c:pt idx="3373">
                  <c:v>-5.3362999999999997E-11</c:v>
                </c:pt>
                <c:pt idx="3374">
                  <c:v>-5.2806000000000001E-11</c:v>
                </c:pt>
                <c:pt idx="3375">
                  <c:v>-5.1903999999999999E-11</c:v>
                </c:pt>
                <c:pt idx="3376">
                  <c:v>-5.1182999999999998E-11</c:v>
                </c:pt>
                <c:pt idx="3377">
                  <c:v>-5.2950000000000002E-11</c:v>
                </c:pt>
                <c:pt idx="3378">
                  <c:v>-5.0410999999999999E-11</c:v>
                </c:pt>
                <c:pt idx="3379">
                  <c:v>-5.1341999999999998E-11</c:v>
                </c:pt>
                <c:pt idx="3380">
                  <c:v>-5.2858000000000001E-11</c:v>
                </c:pt>
                <c:pt idx="3381">
                  <c:v>-5.4202999999999998E-11</c:v>
                </c:pt>
                <c:pt idx="3382">
                  <c:v>-5.5842000000000002E-11</c:v>
                </c:pt>
                <c:pt idx="3383">
                  <c:v>-5.6883999999999997E-11</c:v>
                </c:pt>
                <c:pt idx="3384">
                  <c:v>-5.8322000000000003E-11</c:v>
                </c:pt>
                <c:pt idx="3385">
                  <c:v>-5.9770000000000004E-11</c:v>
                </c:pt>
                <c:pt idx="3386">
                  <c:v>-6.1504000000000003E-11</c:v>
                </c:pt>
                <c:pt idx="3387">
                  <c:v>-5.5082000000000003E-11</c:v>
                </c:pt>
                <c:pt idx="3388">
                  <c:v>-5.2822000000000003E-11</c:v>
                </c:pt>
                <c:pt idx="3389">
                  <c:v>-5.2620000000000002E-11</c:v>
                </c:pt>
                <c:pt idx="3390">
                  <c:v>-4.8984999999999999E-11</c:v>
                </c:pt>
                <c:pt idx="3391">
                  <c:v>-4.4775999999999997E-11</c:v>
                </c:pt>
                <c:pt idx="3392">
                  <c:v>-4.0980999999999999E-11</c:v>
                </c:pt>
                <c:pt idx="3393">
                  <c:v>-3.7568999999999997E-11</c:v>
                </c:pt>
                <c:pt idx="3394">
                  <c:v>-3.4578000000000001E-11</c:v>
                </c:pt>
                <c:pt idx="3395">
                  <c:v>-3.2753999999999999E-11</c:v>
                </c:pt>
                <c:pt idx="3396">
                  <c:v>-2.9903999999999997E-11</c:v>
                </c:pt>
                <c:pt idx="3397">
                  <c:v>-2.7421999999999998E-11</c:v>
                </c:pt>
                <c:pt idx="3398">
                  <c:v>-2.636E-11</c:v>
                </c:pt>
                <c:pt idx="3399">
                  <c:v>-2.6273999999999999E-11</c:v>
                </c:pt>
                <c:pt idx="3400">
                  <c:v>-2.7192E-11</c:v>
                </c:pt>
                <c:pt idx="3401">
                  <c:v>-2.9037000000000001E-11</c:v>
                </c:pt>
                <c:pt idx="3402">
                  <c:v>-2.9635999999999999E-11</c:v>
                </c:pt>
                <c:pt idx="3403">
                  <c:v>-3.0669E-11</c:v>
                </c:pt>
                <c:pt idx="3404">
                  <c:v>-3.2895E-11</c:v>
                </c:pt>
                <c:pt idx="3405">
                  <c:v>-1.7872E-11</c:v>
                </c:pt>
                <c:pt idx="3406">
                  <c:v>-3.7510999999999997E-11</c:v>
                </c:pt>
                <c:pt idx="3407">
                  <c:v>-4.0409999999999999E-11</c:v>
                </c:pt>
                <c:pt idx="3408">
                  <c:v>-4.4040999999999999E-11</c:v>
                </c:pt>
                <c:pt idx="3409">
                  <c:v>-4.6888999999999997E-11</c:v>
                </c:pt>
                <c:pt idx="3410">
                  <c:v>-4.8321999999999999E-11</c:v>
                </c:pt>
                <c:pt idx="3411">
                  <c:v>-4.9728999999999997E-11</c:v>
                </c:pt>
                <c:pt idx="3412">
                  <c:v>-5.1616999999999999E-11</c:v>
                </c:pt>
                <c:pt idx="3413">
                  <c:v>-5.3582999999999997E-11</c:v>
                </c:pt>
                <c:pt idx="3414">
                  <c:v>-5.5249000000000001E-11</c:v>
                </c:pt>
                <c:pt idx="3415">
                  <c:v>-5.6116E-11</c:v>
                </c:pt>
                <c:pt idx="3416">
                  <c:v>-5.6987000000000002E-11</c:v>
                </c:pt>
                <c:pt idx="3417">
                  <c:v>-6.8870999999999999E-11</c:v>
                </c:pt>
                <c:pt idx="3418">
                  <c:v>-6.0196999999999996E-11</c:v>
                </c:pt>
                <c:pt idx="3419">
                  <c:v>-5.8238000000000006E-11</c:v>
                </c:pt>
                <c:pt idx="3420">
                  <c:v>-5.9295999999999996E-11</c:v>
                </c:pt>
                <c:pt idx="3421">
                  <c:v>-5.9324000000000004E-11</c:v>
                </c:pt>
                <c:pt idx="3422">
                  <c:v>-6.2852999999999995E-11</c:v>
                </c:pt>
                <c:pt idx="3423">
                  <c:v>-6.2914000000000001E-11</c:v>
                </c:pt>
                <c:pt idx="3424">
                  <c:v>-6.1588999999999995E-11</c:v>
                </c:pt>
                <c:pt idx="3425">
                  <c:v>-5.7965999999999999E-11</c:v>
                </c:pt>
                <c:pt idx="3426">
                  <c:v>-5.2739000000000001E-11</c:v>
                </c:pt>
                <c:pt idx="3427">
                  <c:v>-4.7160000000000002E-11</c:v>
                </c:pt>
                <c:pt idx="3428">
                  <c:v>-4.2857000000000001E-11</c:v>
                </c:pt>
                <c:pt idx="3429">
                  <c:v>-3.9033E-11</c:v>
                </c:pt>
                <c:pt idx="3430">
                  <c:v>-4.2628000000000001E-11</c:v>
                </c:pt>
                <c:pt idx="3431">
                  <c:v>-3.6820000000000002E-11</c:v>
                </c:pt>
                <c:pt idx="3432">
                  <c:v>-3.2532000000000001E-11</c:v>
                </c:pt>
                <c:pt idx="3433">
                  <c:v>-3.1045000000000001E-11</c:v>
                </c:pt>
                <c:pt idx="3434">
                  <c:v>-3.0099999999999998E-11</c:v>
                </c:pt>
                <c:pt idx="3435">
                  <c:v>-2.9592000000000002E-11</c:v>
                </c:pt>
                <c:pt idx="3436">
                  <c:v>-3.2428E-11</c:v>
                </c:pt>
                <c:pt idx="3437">
                  <c:v>-3.1345000000000003E-11</c:v>
                </c:pt>
                <c:pt idx="3438">
                  <c:v>-3.2307000000000003E-11</c:v>
                </c:pt>
                <c:pt idx="3439">
                  <c:v>-3.2465000000000001E-11</c:v>
                </c:pt>
                <c:pt idx="3440">
                  <c:v>-3.3176E-11</c:v>
                </c:pt>
                <c:pt idx="3441">
                  <c:v>-3.2449E-11</c:v>
                </c:pt>
                <c:pt idx="3442">
                  <c:v>-3.2948000000000002E-11</c:v>
                </c:pt>
                <c:pt idx="3443">
                  <c:v>-3.5581999999999999E-11</c:v>
                </c:pt>
                <c:pt idx="3444">
                  <c:v>-3.9736999999999997E-11</c:v>
                </c:pt>
                <c:pt idx="3445">
                  <c:v>-4.3618999999999998E-11</c:v>
                </c:pt>
                <c:pt idx="3446">
                  <c:v>-4.6696999999999998E-11</c:v>
                </c:pt>
                <c:pt idx="3447">
                  <c:v>-4.8788000000000003E-11</c:v>
                </c:pt>
                <c:pt idx="3448">
                  <c:v>-4.9865E-11</c:v>
                </c:pt>
                <c:pt idx="3449">
                  <c:v>-4.7927999999999999E-11</c:v>
                </c:pt>
                <c:pt idx="3450">
                  <c:v>-4.7399999999999999E-11</c:v>
                </c:pt>
                <c:pt idx="3451">
                  <c:v>-4.9335999999999999E-11</c:v>
                </c:pt>
                <c:pt idx="3452">
                  <c:v>-5.0648000000000003E-11</c:v>
                </c:pt>
                <c:pt idx="3453">
                  <c:v>-5.2367999999999998E-11</c:v>
                </c:pt>
                <c:pt idx="3454">
                  <c:v>-5.5064999999999999E-11</c:v>
                </c:pt>
                <c:pt idx="3455">
                  <c:v>-5.8385000000000001E-11</c:v>
                </c:pt>
                <c:pt idx="3456">
                  <c:v>-6.1802999999999996E-11</c:v>
                </c:pt>
                <c:pt idx="3457">
                  <c:v>-6.4478999999999998E-11</c:v>
                </c:pt>
                <c:pt idx="3458">
                  <c:v>-6.6572999999999996E-11</c:v>
                </c:pt>
                <c:pt idx="3459">
                  <c:v>-6.8451999999999998E-11</c:v>
                </c:pt>
                <c:pt idx="3460">
                  <c:v>-6.7779999999999998E-11</c:v>
                </c:pt>
                <c:pt idx="3461">
                  <c:v>-6.3708999999999997E-11</c:v>
                </c:pt>
                <c:pt idx="3462">
                  <c:v>-5.8650999999999995E-11</c:v>
                </c:pt>
                <c:pt idx="3463">
                  <c:v>-1.02813E-10</c:v>
                </c:pt>
                <c:pt idx="3464">
                  <c:v>-6.9059999999999999E-12</c:v>
                </c:pt>
                <c:pt idx="3465">
                  <c:v>-4.9789000000000001E-11</c:v>
                </c:pt>
                <c:pt idx="3466">
                  <c:v>-4.5996000000000001E-11</c:v>
                </c:pt>
                <c:pt idx="3467">
                  <c:v>-2.4626000000000001E-11</c:v>
                </c:pt>
                <c:pt idx="3468">
                  <c:v>-6.2483E-11</c:v>
                </c:pt>
                <c:pt idx="3469">
                  <c:v>-2.0593E-11</c:v>
                </c:pt>
                <c:pt idx="3470">
                  <c:v>3.7727000000000002E-11</c:v>
                </c:pt>
                <c:pt idx="3471">
                  <c:v>-4.6286E-11</c:v>
                </c:pt>
                <c:pt idx="3472">
                  <c:v>-3.6838999999999997E-11</c:v>
                </c:pt>
                <c:pt idx="3473">
                  <c:v>-2.6612999999999999E-11</c:v>
                </c:pt>
                <c:pt idx="3474">
                  <c:v>-2.8231000000000001E-11</c:v>
                </c:pt>
                <c:pt idx="3475">
                  <c:v>-2.0321999999999998E-11</c:v>
                </c:pt>
                <c:pt idx="3476">
                  <c:v>-2.5930000000000001E-11</c:v>
                </c:pt>
                <c:pt idx="3477">
                  <c:v>-3.1925999999999998E-11</c:v>
                </c:pt>
                <c:pt idx="3478">
                  <c:v>-5.1670000000000001E-11</c:v>
                </c:pt>
                <c:pt idx="3479">
                  <c:v>-3.4011999999999998E-11</c:v>
                </c:pt>
                <c:pt idx="3480">
                  <c:v>-3.3161000000000001E-11</c:v>
                </c:pt>
                <c:pt idx="3481">
                  <c:v>-3.2843E-11</c:v>
                </c:pt>
                <c:pt idx="3482">
                  <c:v>-3.4358E-11</c:v>
                </c:pt>
                <c:pt idx="3483">
                  <c:v>-3.7131000000000001E-11</c:v>
                </c:pt>
                <c:pt idx="3484">
                  <c:v>-4.0035000000000001E-11</c:v>
                </c:pt>
                <c:pt idx="3485">
                  <c:v>-4.4301E-11</c:v>
                </c:pt>
                <c:pt idx="3486">
                  <c:v>-4.5642999999999997E-11</c:v>
                </c:pt>
                <c:pt idx="3487">
                  <c:v>-4.7060999999999999E-11</c:v>
                </c:pt>
                <c:pt idx="3488">
                  <c:v>-4.9031E-11</c:v>
                </c:pt>
                <c:pt idx="3489">
                  <c:v>-5.2013999999999999E-11</c:v>
                </c:pt>
                <c:pt idx="3490">
                  <c:v>-5.5087000000000001E-11</c:v>
                </c:pt>
                <c:pt idx="3491">
                  <c:v>-5.8735000000000004E-11</c:v>
                </c:pt>
                <c:pt idx="3492">
                  <c:v>-6.0761000000000001E-11</c:v>
                </c:pt>
                <c:pt idx="3493">
                  <c:v>-6.1867999999999998E-11</c:v>
                </c:pt>
                <c:pt idx="3494">
                  <c:v>-6.3229000000000002E-11</c:v>
                </c:pt>
                <c:pt idx="3495">
                  <c:v>-6.4300999999999996E-11</c:v>
                </c:pt>
                <c:pt idx="3496">
                  <c:v>-6.8061000000000004E-11</c:v>
                </c:pt>
                <c:pt idx="3497">
                  <c:v>-6.7791000000000001E-11</c:v>
                </c:pt>
                <c:pt idx="3498">
                  <c:v>-6.6278999999999994E-11</c:v>
                </c:pt>
                <c:pt idx="3499">
                  <c:v>-6.2923000000000001E-11</c:v>
                </c:pt>
                <c:pt idx="3500">
                  <c:v>-5.9881E-11</c:v>
                </c:pt>
                <c:pt idx="3501">
                  <c:v>-5.3091999999999999E-11</c:v>
                </c:pt>
                <c:pt idx="3502">
                  <c:v>-4.1559000000000001E-11</c:v>
                </c:pt>
                <c:pt idx="3503">
                  <c:v>-3.3695E-11</c:v>
                </c:pt>
                <c:pt idx="3504">
                  <c:v>-3.3891000000000001E-11</c:v>
                </c:pt>
                <c:pt idx="3505">
                  <c:v>-2.6328E-11</c:v>
                </c:pt>
                <c:pt idx="3506">
                  <c:v>-2.4311E-11</c:v>
                </c:pt>
                <c:pt idx="3507">
                  <c:v>-2.4905999999999999E-11</c:v>
                </c:pt>
                <c:pt idx="3508">
                  <c:v>-2.5259E-11</c:v>
                </c:pt>
                <c:pt idx="3509">
                  <c:v>-2.7545999999999999E-11</c:v>
                </c:pt>
                <c:pt idx="3510">
                  <c:v>-2.6994000000000001E-11</c:v>
                </c:pt>
                <c:pt idx="3511">
                  <c:v>-2.7087999999999999E-11</c:v>
                </c:pt>
                <c:pt idx="3512">
                  <c:v>-2.4514E-11</c:v>
                </c:pt>
                <c:pt idx="3513">
                  <c:v>-3.2453000000000002E-11</c:v>
                </c:pt>
                <c:pt idx="3514">
                  <c:v>-3.0862999999999997E-11</c:v>
                </c:pt>
                <c:pt idx="3515">
                  <c:v>-3.2511000000000002E-11</c:v>
                </c:pt>
                <c:pt idx="3516">
                  <c:v>-3.3461000000000002E-11</c:v>
                </c:pt>
                <c:pt idx="3517">
                  <c:v>-3.5815999999999997E-11</c:v>
                </c:pt>
                <c:pt idx="3518">
                  <c:v>-3.7355999999999999E-11</c:v>
                </c:pt>
                <c:pt idx="3519">
                  <c:v>-3.8045999999999998E-11</c:v>
                </c:pt>
                <c:pt idx="3520">
                  <c:v>-3.8185999999999997E-11</c:v>
                </c:pt>
                <c:pt idx="3521">
                  <c:v>-3.9471000000000003E-11</c:v>
                </c:pt>
                <c:pt idx="3522">
                  <c:v>-4.2115999999999997E-11</c:v>
                </c:pt>
                <c:pt idx="3523">
                  <c:v>-4.4189000000000002E-11</c:v>
                </c:pt>
                <c:pt idx="3524">
                  <c:v>-4.5669E-11</c:v>
                </c:pt>
                <c:pt idx="3525">
                  <c:v>-4.6956000000000003E-11</c:v>
                </c:pt>
                <c:pt idx="3526">
                  <c:v>-4.9718E-11</c:v>
                </c:pt>
                <c:pt idx="3527">
                  <c:v>-5.1475000000000002E-11</c:v>
                </c:pt>
                <c:pt idx="3528">
                  <c:v>-6.5159000000000002E-11</c:v>
                </c:pt>
                <c:pt idx="3529">
                  <c:v>-6.1121E-11</c:v>
                </c:pt>
                <c:pt idx="3530">
                  <c:v>-5.8418999999999995E-11</c:v>
                </c:pt>
                <c:pt idx="3531">
                  <c:v>-5.9982E-11</c:v>
                </c:pt>
                <c:pt idx="3532">
                  <c:v>-6.2935E-11</c:v>
                </c:pt>
                <c:pt idx="3533">
                  <c:v>-6.3924000000000006E-11</c:v>
                </c:pt>
                <c:pt idx="3534">
                  <c:v>-6.852E-11</c:v>
                </c:pt>
                <c:pt idx="3535">
                  <c:v>-6.6274000000000003E-11</c:v>
                </c:pt>
                <c:pt idx="3536">
                  <c:v>-6.1043999999999999E-11</c:v>
                </c:pt>
                <c:pt idx="3537">
                  <c:v>-5.8229000000000006E-11</c:v>
                </c:pt>
                <c:pt idx="3538">
                  <c:v>-5.2947999999999998E-11</c:v>
                </c:pt>
                <c:pt idx="3539">
                  <c:v>-4.8137000000000001E-11</c:v>
                </c:pt>
                <c:pt idx="3540">
                  <c:v>-4.3089000000000001E-11</c:v>
                </c:pt>
                <c:pt idx="3541">
                  <c:v>-3.9773999999999998E-11</c:v>
                </c:pt>
                <c:pt idx="3542">
                  <c:v>-3.7993999999999998E-11</c:v>
                </c:pt>
                <c:pt idx="3543">
                  <c:v>-3.805E-11</c:v>
                </c:pt>
                <c:pt idx="3544">
                  <c:v>-3.7450999999999999E-11</c:v>
                </c:pt>
                <c:pt idx="3545">
                  <c:v>-3.8423000000000001E-11</c:v>
                </c:pt>
                <c:pt idx="3546">
                  <c:v>-3.8649000000000001E-11</c:v>
                </c:pt>
                <c:pt idx="3547">
                  <c:v>-3.7532999999999998E-11</c:v>
                </c:pt>
                <c:pt idx="3548">
                  <c:v>-3.6588000000000002E-11</c:v>
                </c:pt>
                <c:pt idx="3549">
                  <c:v>-3.4890000000000002E-11</c:v>
                </c:pt>
                <c:pt idx="3550">
                  <c:v>-3.2432999999999998E-11</c:v>
                </c:pt>
                <c:pt idx="3551">
                  <c:v>-2.9374E-11</c:v>
                </c:pt>
                <c:pt idx="3552">
                  <c:v>-2.6841E-11</c:v>
                </c:pt>
                <c:pt idx="3553">
                  <c:v>-2.6340999999999999E-11</c:v>
                </c:pt>
                <c:pt idx="3554">
                  <c:v>-2.6821E-11</c:v>
                </c:pt>
                <c:pt idx="3555">
                  <c:v>-2.8086000000000001E-11</c:v>
                </c:pt>
                <c:pt idx="3556">
                  <c:v>-3.0382E-11</c:v>
                </c:pt>
                <c:pt idx="3557">
                  <c:v>-3.3339000000000002E-11</c:v>
                </c:pt>
                <c:pt idx="3558">
                  <c:v>-3.5862999999999999E-11</c:v>
                </c:pt>
                <c:pt idx="3559">
                  <c:v>-3.7229000000000001E-11</c:v>
                </c:pt>
                <c:pt idx="3560">
                  <c:v>-3.9508999999999999E-11</c:v>
                </c:pt>
                <c:pt idx="3561">
                  <c:v>-4.2491999999999998E-11</c:v>
                </c:pt>
                <c:pt idx="3562">
                  <c:v>-4.7068000000000001E-11</c:v>
                </c:pt>
                <c:pt idx="3563">
                  <c:v>-5.2401999999999999E-11</c:v>
                </c:pt>
                <c:pt idx="3564">
                  <c:v>-5.7977999999999999E-11</c:v>
                </c:pt>
                <c:pt idx="3565">
                  <c:v>-6.1888000000000001E-11</c:v>
                </c:pt>
                <c:pt idx="3566">
                  <c:v>-6.4796000000000003E-11</c:v>
                </c:pt>
                <c:pt idx="3567">
                  <c:v>-6.5875000000000005E-11</c:v>
                </c:pt>
                <c:pt idx="3568">
                  <c:v>-6.5385999999999998E-11</c:v>
                </c:pt>
                <c:pt idx="3569">
                  <c:v>-6.5487999999999994E-11</c:v>
                </c:pt>
                <c:pt idx="3570">
                  <c:v>-6.4665000000000004E-11</c:v>
                </c:pt>
                <c:pt idx="3571">
                  <c:v>-6.1968999999999998E-11</c:v>
                </c:pt>
                <c:pt idx="3572">
                  <c:v>-5.8893999999999998E-11</c:v>
                </c:pt>
                <c:pt idx="3573">
                  <c:v>-5.5878000000000001E-11</c:v>
                </c:pt>
                <c:pt idx="3574">
                  <c:v>-5.3668999999999998E-11</c:v>
                </c:pt>
                <c:pt idx="3575">
                  <c:v>-5.1927000000000002E-11</c:v>
                </c:pt>
                <c:pt idx="3576">
                  <c:v>-5.9455999999999999E-11</c:v>
                </c:pt>
                <c:pt idx="3577">
                  <c:v>-4.9737000000000001E-11</c:v>
                </c:pt>
                <c:pt idx="3578">
                  <c:v>-4.8541999999999999E-11</c:v>
                </c:pt>
                <c:pt idx="3579">
                  <c:v>-5.1390999999999999E-11</c:v>
                </c:pt>
                <c:pt idx="3580">
                  <c:v>-5.1474E-11</c:v>
                </c:pt>
                <c:pt idx="3581">
                  <c:v>-4.9884999999999998E-11</c:v>
                </c:pt>
                <c:pt idx="3582">
                  <c:v>-4.6472E-11</c:v>
                </c:pt>
                <c:pt idx="3583">
                  <c:v>-4.1850000000000003E-11</c:v>
                </c:pt>
                <c:pt idx="3584">
                  <c:v>-3.6735000000000003E-11</c:v>
                </c:pt>
                <c:pt idx="3585">
                  <c:v>-3.2325999999999998E-11</c:v>
                </c:pt>
                <c:pt idx="3586">
                  <c:v>-2.931E-11</c:v>
                </c:pt>
                <c:pt idx="3587">
                  <c:v>-2.7467999999999999E-11</c:v>
                </c:pt>
                <c:pt idx="3588">
                  <c:v>-2.6580999999999999E-11</c:v>
                </c:pt>
                <c:pt idx="3589">
                  <c:v>-2.6093E-11</c:v>
                </c:pt>
                <c:pt idx="3590">
                  <c:v>-2.6828000000000002E-11</c:v>
                </c:pt>
                <c:pt idx="3591">
                  <c:v>-2.7553000000000001E-11</c:v>
                </c:pt>
                <c:pt idx="3592">
                  <c:v>-2.8754999999999999E-11</c:v>
                </c:pt>
                <c:pt idx="3593">
                  <c:v>-3.1428999999999999E-11</c:v>
                </c:pt>
                <c:pt idx="3594">
                  <c:v>-3.3532999999999999E-11</c:v>
                </c:pt>
                <c:pt idx="3595">
                  <c:v>-3.7422999999999998E-11</c:v>
                </c:pt>
                <c:pt idx="3596">
                  <c:v>-4.0500999999999998E-11</c:v>
                </c:pt>
                <c:pt idx="3597">
                  <c:v>-4.329E-11</c:v>
                </c:pt>
                <c:pt idx="3598">
                  <c:v>-4.4840999999999999E-11</c:v>
                </c:pt>
                <c:pt idx="3599">
                  <c:v>-4.5587999999999997E-11</c:v>
                </c:pt>
                <c:pt idx="3600">
                  <c:v>-4.7411999999999999E-11</c:v>
                </c:pt>
                <c:pt idx="3601">
                  <c:v>-4.9044000000000001E-11</c:v>
                </c:pt>
                <c:pt idx="3602">
                  <c:v>-5.2834000000000002E-11</c:v>
                </c:pt>
                <c:pt idx="3603">
                  <c:v>-5.5702999999999999E-11</c:v>
                </c:pt>
                <c:pt idx="3604">
                  <c:v>-5.7964999999999997E-11</c:v>
                </c:pt>
                <c:pt idx="3605">
                  <c:v>-6.0342999999999995E-11</c:v>
                </c:pt>
                <c:pt idx="3606">
                  <c:v>-6.4089E-11</c:v>
                </c:pt>
                <c:pt idx="3607">
                  <c:v>-6.6758000000000006E-11</c:v>
                </c:pt>
                <c:pt idx="3608">
                  <c:v>-6.7999999999999998E-11</c:v>
                </c:pt>
                <c:pt idx="3609">
                  <c:v>-6.7467000000000001E-11</c:v>
                </c:pt>
                <c:pt idx="3610">
                  <c:v>-6.3315000000000003E-11</c:v>
                </c:pt>
                <c:pt idx="3611">
                  <c:v>-6.6054999999999998E-11</c:v>
                </c:pt>
                <c:pt idx="3612">
                  <c:v>-6.1069000000000006E-11</c:v>
                </c:pt>
                <c:pt idx="3613">
                  <c:v>-5.8950000000000001E-11</c:v>
                </c:pt>
                <c:pt idx="3614">
                  <c:v>-5.8E-11</c:v>
                </c:pt>
                <c:pt idx="3615">
                  <c:v>-5.2697000000000003E-11</c:v>
                </c:pt>
                <c:pt idx="3616">
                  <c:v>-4.9405999999999998E-11</c:v>
                </c:pt>
                <c:pt idx="3617">
                  <c:v>-4.3688000000000002E-11</c:v>
                </c:pt>
                <c:pt idx="3618">
                  <c:v>-3.9935000000000002E-11</c:v>
                </c:pt>
                <c:pt idx="3619">
                  <c:v>-3.4707000000000002E-11</c:v>
                </c:pt>
                <c:pt idx="3620">
                  <c:v>-2.9866000000000001E-11</c:v>
                </c:pt>
                <c:pt idx="3621">
                  <c:v>-2.8131E-11</c:v>
                </c:pt>
                <c:pt idx="3622">
                  <c:v>-3.5934000000000001E-11</c:v>
                </c:pt>
                <c:pt idx="3623">
                  <c:v>-4.2439000000000002E-11</c:v>
                </c:pt>
                <c:pt idx="3624">
                  <c:v>-1.8149000000000001E-11</c:v>
                </c:pt>
                <c:pt idx="3625">
                  <c:v>-2.4656E-11</c:v>
                </c:pt>
                <c:pt idx="3626">
                  <c:v>-2.5284000000000001E-11</c:v>
                </c:pt>
                <c:pt idx="3627">
                  <c:v>-2.0909E-11</c:v>
                </c:pt>
                <c:pt idx="3628">
                  <c:v>-2.7609999999999999E-11</c:v>
                </c:pt>
                <c:pt idx="3629">
                  <c:v>-2.8922E-11</c:v>
                </c:pt>
                <c:pt idx="3630">
                  <c:v>-3.102E-11</c:v>
                </c:pt>
                <c:pt idx="3631">
                  <c:v>-3.1891999999999997E-11</c:v>
                </c:pt>
                <c:pt idx="3632">
                  <c:v>-3.2799999999999999E-11</c:v>
                </c:pt>
                <c:pt idx="3633">
                  <c:v>-3.4099000000000002E-11</c:v>
                </c:pt>
                <c:pt idx="3634">
                  <c:v>-3.6042999999999999E-11</c:v>
                </c:pt>
                <c:pt idx="3635">
                  <c:v>-3.9235000000000001E-11</c:v>
                </c:pt>
                <c:pt idx="3636">
                  <c:v>-4.1565000000000001E-11</c:v>
                </c:pt>
                <c:pt idx="3637">
                  <c:v>-4.4638999999999998E-11</c:v>
                </c:pt>
                <c:pt idx="3638">
                  <c:v>-4.7172999999999997E-11</c:v>
                </c:pt>
                <c:pt idx="3639">
                  <c:v>-5.0208999999999998E-11</c:v>
                </c:pt>
                <c:pt idx="3640">
                  <c:v>-5.3465E-11</c:v>
                </c:pt>
                <c:pt idx="3641">
                  <c:v>-5.6789000000000003E-11</c:v>
                </c:pt>
                <c:pt idx="3642">
                  <c:v>-5.9982999999999996E-11</c:v>
                </c:pt>
                <c:pt idx="3643">
                  <c:v>-6.2825E-11</c:v>
                </c:pt>
                <c:pt idx="3644">
                  <c:v>-6.4460999999999998E-11</c:v>
                </c:pt>
                <c:pt idx="3645">
                  <c:v>-6.4699999999999994E-11</c:v>
                </c:pt>
                <c:pt idx="3646">
                  <c:v>-6.397E-11</c:v>
                </c:pt>
                <c:pt idx="3647">
                  <c:v>-6.2697999999999996E-11</c:v>
                </c:pt>
                <c:pt idx="3648">
                  <c:v>-6.2209999999999998E-11</c:v>
                </c:pt>
                <c:pt idx="3649">
                  <c:v>-5.9556999999999999E-11</c:v>
                </c:pt>
                <c:pt idx="3650">
                  <c:v>-5.6029999999999999E-11</c:v>
                </c:pt>
                <c:pt idx="3651">
                  <c:v>-5.4046000000000001E-11</c:v>
                </c:pt>
                <c:pt idx="3652">
                  <c:v>-5.0962999999999998E-11</c:v>
                </c:pt>
                <c:pt idx="3653">
                  <c:v>-4.8888000000000001E-11</c:v>
                </c:pt>
                <c:pt idx="3654">
                  <c:v>-4.7417000000000003E-11</c:v>
                </c:pt>
                <c:pt idx="3655">
                  <c:v>-4.6164000000000001E-11</c:v>
                </c:pt>
                <c:pt idx="3656">
                  <c:v>-4.6131999999999998E-11</c:v>
                </c:pt>
                <c:pt idx="3657">
                  <c:v>-4.5034000000000001E-11</c:v>
                </c:pt>
                <c:pt idx="3658">
                  <c:v>-4.3538999999999997E-11</c:v>
                </c:pt>
                <c:pt idx="3659">
                  <c:v>-4.0661000000000001E-11</c:v>
                </c:pt>
                <c:pt idx="3660">
                  <c:v>-3.8915000000000002E-11</c:v>
                </c:pt>
                <c:pt idx="3661">
                  <c:v>-3.7477999999999998E-11</c:v>
                </c:pt>
                <c:pt idx="3662">
                  <c:v>-3.5378000000000001E-11</c:v>
                </c:pt>
                <c:pt idx="3663">
                  <c:v>-3.2853000000000001E-11</c:v>
                </c:pt>
                <c:pt idx="3664">
                  <c:v>-2.9948E-11</c:v>
                </c:pt>
                <c:pt idx="3665">
                  <c:v>-2.7435999999999999E-11</c:v>
                </c:pt>
                <c:pt idx="3666">
                  <c:v>-2.5841999999999999E-11</c:v>
                </c:pt>
                <c:pt idx="3667">
                  <c:v>-2.4418999999999999E-11</c:v>
                </c:pt>
                <c:pt idx="3668">
                  <c:v>-2.2529E-11</c:v>
                </c:pt>
                <c:pt idx="3669">
                  <c:v>-2.6586999999999999E-11</c:v>
                </c:pt>
                <c:pt idx="3670">
                  <c:v>-2.8979000000000001E-11</c:v>
                </c:pt>
                <c:pt idx="3671">
                  <c:v>-3.3125000000000002E-11</c:v>
                </c:pt>
                <c:pt idx="3672">
                  <c:v>-6.4086999999999995E-11</c:v>
                </c:pt>
                <c:pt idx="3673">
                  <c:v>-6.2465999999999997E-11</c:v>
                </c:pt>
                <c:pt idx="3674">
                  <c:v>-3.4610999999999999E-11</c:v>
                </c:pt>
                <c:pt idx="3675">
                  <c:v>-3.8790000000000003E-11</c:v>
                </c:pt>
                <c:pt idx="3676">
                  <c:v>-5.2201E-11</c:v>
                </c:pt>
                <c:pt idx="3677">
                  <c:v>-5.5014000000000001E-11</c:v>
                </c:pt>
                <c:pt idx="3678">
                  <c:v>-6.1740999999999994E-11</c:v>
                </c:pt>
                <c:pt idx="3679">
                  <c:v>-6.1100000000000001E-11</c:v>
                </c:pt>
                <c:pt idx="3680">
                  <c:v>-5.2834999999999998E-11</c:v>
                </c:pt>
                <c:pt idx="3681">
                  <c:v>-6.6846999999999994E-11</c:v>
                </c:pt>
                <c:pt idx="3682">
                  <c:v>-5.7659000000000002E-11</c:v>
                </c:pt>
                <c:pt idx="3683">
                  <c:v>-5.5540000000000003E-11</c:v>
                </c:pt>
                <c:pt idx="3684">
                  <c:v>-5.5231000000000002E-11</c:v>
                </c:pt>
                <c:pt idx="3685">
                  <c:v>-5.3485999999999999E-11</c:v>
                </c:pt>
                <c:pt idx="3686">
                  <c:v>-4.8300999999999999E-11</c:v>
                </c:pt>
                <c:pt idx="3687">
                  <c:v>-5.4091E-11</c:v>
                </c:pt>
                <c:pt idx="3688">
                  <c:v>-5.5653999999999999E-11</c:v>
                </c:pt>
                <c:pt idx="3689">
                  <c:v>-5.6166999999999998E-11</c:v>
                </c:pt>
                <c:pt idx="3690">
                  <c:v>-5.6251000000000002E-11</c:v>
                </c:pt>
                <c:pt idx="3691">
                  <c:v>-5.6226000000000001E-11</c:v>
                </c:pt>
                <c:pt idx="3692">
                  <c:v>-5.4352000000000003E-11</c:v>
                </c:pt>
                <c:pt idx="3693">
                  <c:v>-4.9872999999999998E-11</c:v>
                </c:pt>
                <c:pt idx="3694">
                  <c:v>-4.3453000000000002E-11</c:v>
                </c:pt>
                <c:pt idx="3695">
                  <c:v>-3.8888999999999999E-11</c:v>
                </c:pt>
                <c:pt idx="3696">
                  <c:v>-3.4442999999999999E-11</c:v>
                </c:pt>
                <c:pt idx="3697">
                  <c:v>-3.0539000000000003E-11</c:v>
                </c:pt>
                <c:pt idx="3698">
                  <c:v>-3.4344999999999999E-11</c:v>
                </c:pt>
                <c:pt idx="3699">
                  <c:v>-3.0716999999999998E-11</c:v>
                </c:pt>
                <c:pt idx="3700">
                  <c:v>-2.8568999999999999E-11</c:v>
                </c:pt>
                <c:pt idx="3701">
                  <c:v>-2.727E-11</c:v>
                </c:pt>
                <c:pt idx="3702">
                  <c:v>-2.5653E-11</c:v>
                </c:pt>
                <c:pt idx="3703">
                  <c:v>-2.5750000000000002E-11</c:v>
                </c:pt>
                <c:pt idx="3704">
                  <c:v>-2.2784999999999999E-11</c:v>
                </c:pt>
                <c:pt idx="3705">
                  <c:v>-2.5252000000000001E-11</c:v>
                </c:pt>
                <c:pt idx="3706">
                  <c:v>-2.7751999999999999E-11</c:v>
                </c:pt>
                <c:pt idx="3707">
                  <c:v>-3.0105999999999998E-11</c:v>
                </c:pt>
                <c:pt idx="3708">
                  <c:v>-3.3617000000000003E-11</c:v>
                </c:pt>
                <c:pt idx="3709">
                  <c:v>-3.8329999999999998E-11</c:v>
                </c:pt>
                <c:pt idx="3710">
                  <c:v>-4.1447000000000003E-11</c:v>
                </c:pt>
                <c:pt idx="3711">
                  <c:v>-4.4113000000000003E-11</c:v>
                </c:pt>
                <c:pt idx="3712">
                  <c:v>-4.7594999999999998E-11</c:v>
                </c:pt>
                <c:pt idx="3713">
                  <c:v>-5.0462999999999999E-11</c:v>
                </c:pt>
                <c:pt idx="3714">
                  <c:v>-5.6117000000000003E-11</c:v>
                </c:pt>
                <c:pt idx="3715">
                  <c:v>-5.5650000000000003E-11</c:v>
                </c:pt>
                <c:pt idx="3716">
                  <c:v>-5.4541000000000002E-11</c:v>
                </c:pt>
                <c:pt idx="3717">
                  <c:v>-5.8065000000000002E-11</c:v>
                </c:pt>
                <c:pt idx="3718">
                  <c:v>-5.9776000000000004E-11</c:v>
                </c:pt>
                <c:pt idx="3719">
                  <c:v>-6.1067999999999998E-11</c:v>
                </c:pt>
                <c:pt idx="3720">
                  <c:v>-5.6587999999999998E-11</c:v>
                </c:pt>
                <c:pt idx="3721">
                  <c:v>-5.7402000000000001E-11</c:v>
                </c:pt>
                <c:pt idx="3722">
                  <c:v>-5.7918000000000001E-11</c:v>
                </c:pt>
                <c:pt idx="3723">
                  <c:v>-5.5977999999999999E-11</c:v>
                </c:pt>
                <c:pt idx="3724">
                  <c:v>-5.7375000000000002E-11</c:v>
                </c:pt>
                <c:pt idx="3725">
                  <c:v>-5.5124999999999997E-11</c:v>
                </c:pt>
                <c:pt idx="3726">
                  <c:v>-5.3044000000000001E-11</c:v>
                </c:pt>
                <c:pt idx="3727">
                  <c:v>-5.5231000000000002E-11</c:v>
                </c:pt>
                <c:pt idx="3728">
                  <c:v>-5.2949E-11</c:v>
                </c:pt>
                <c:pt idx="3729">
                  <c:v>-4.9768999999999998E-11</c:v>
                </c:pt>
                <c:pt idx="3730">
                  <c:v>-4.5902000000000002E-11</c:v>
                </c:pt>
                <c:pt idx="3731">
                  <c:v>-4.2768E-11</c:v>
                </c:pt>
                <c:pt idx="3732">
                  <c:v>-3.9721999999999997E-11</c:v>
                </c:pt>
                <c:pt idx="3733">
                  <c:v>-3.7369E-11</c:v>
                </c:pt>
                <c:pt idx="3734">
                  <c:v>-3.4065000000000001E-11</c:v>
                </c:pt>
                <c:pt idx="3735">
                  <c:v>-3.2053000000000002E-11</c:v>
                </c:pt>
                <c:pt idx="3736">
                  <c:v>-3.1305999999999998E-11</c:v>
                </c:pt>
                <c:pt idx="3737">
                  <c:v>-3.0507E-11</c:v>
                </c:pt>
                <c:pt idx="3738">
                  <c:v>-3.0798999999999998E-11</c:v>
                </c:pt>
                <c:pt idx="3739">
                  <c:v>-3.1186000000000002E-11</c:v>
                </c:pt>
                <c:pt idx="3740">
                  <c:v>-3.0623E-11</c:v>
                </c:pt>
                <c:pt idx="3741">
                  <c:v>-2.9448000000000001E-11</c:v>
                </c:pt>
                <c:pt idx="3742">
                  <c:v>-2.8936E-11</c:v>
                </c:pt>
                <c:pt idx="3743">
                  <c:v>-2.8232E-11</c:v>
                </c:pt>
                <c:pt idx="3744">
                  <c:v>-2.7820999999999999E-11</c:v>
                </c:pt>
                <c:pt idx="3745">
                  <c:v>-2.8750000000000001E-11</c:v>
                </c:pt>
                <c:pt idx="3746">
                  <c:v>-3.1539E-11</c:v>
                </c:pt>
                <c:pt idx="3747">
                  <c:v>-3.2981000000000001E-11</c:v>
                </c:pt>
                <c:pt idx="3748">
                  <c:v>-3.6326999999999999E-11</c:v>
                </c:pt>
                <c:pt idx="3749">
                  <c:v>-3.8430999999999999E-11</c:v>
                </c:pt>
                <c:pt idx="3750">
                  <c:v>-4.0811000000000001E-11</c:v>
                </c:pt>
                <c:pt idx="3751">
                  <c:v>-4.3099999999999999E-11</c:v>
                </c:pt>
                <c:pt idx="3752">
                  <c:v>-4.4952000000000002E-11</c:v>
                </c:pt>
                <c:pt idx="3753">
                  <c:v>-4.8909E-11</c:v>
                </c:pt>
                <c:pt idx="3754">
                  <c:v>-5.2871000000000003E-11</c:v>
                </c:pt>
                <c:pt idx="3755">
                  <c:v>-5.6386000000000003E-11</c:v>
                </c:pt>
                <c:pt idx="3756">
                  <c:v>-6.0002000000000004E-11</c:v>
                </c:pt>
                <c:pt idx="3757">
                  <c:v>-6.2887999999999998E-11</c:v>
                </c:pt>
                <c:pt idx="3758">
                  <c:v>-6.4095999999999995E-11</c:v>
                </c:pt>
                <c:pt idx="3759">
                  <c:v>-6.5221000000000004E-11</c:v>
                </c:pt>
                <c:pt idx="3760">
                  <c:v>-6.4648999999999996E-11</c:v>
                </c:pt>
                <c:pt idx="3761">
                  <c:v>-6.2756000000000003E-11</c:v>
                </c:pt>
                <c:pt idx="3762">
                  <c:v>-6.0472999999999999E-11</c:v>
                </c:pt>
                <c:pt idx="3763">
                  <c:v>-5.7606E-11</c:v>
                </c:pt>
                <c:pt idx="3764">
                  <c:v>-5.6169999999999998E-11</c:v>
                </c:pt>
                <c:pt idx="3765">
                  <c:v>-5.5503999999999998E-11</c:v>
                </c:pt>
                <c:pt idx="3766">
                  <c:v>-5.4202999999999998E-11</c:v>
                </c:pt>
                <c:pt idx="3767">
                  <c:v>-5.1328000000000001E-11</c:v>
                </c:pt>
                <c:pt idx="3768">
                  <c:v>-4.7707000000000003E-11</c:v>
                </c:pt>
                <c:pt idx="3769">
                  <c:v>-4.3181000000000002E-11</c:v>
                </c:pt>
                <c:pt idx="3770">
                  <c:v>-3.9242000000000003E-11</c:v>
                </c:pt>
                <c:pt idx="3771">
                  <c:v>-3.7132999999999999E-11</c:v>
                </c:pt>
                <c:pt idx="3772">
                  <c:v>-3.6077E-11</c:v>
                </c:pt>
                <c:pt idx="3773">
                  <c:v>-3.5028999999999999E-11</c:v>
                </c:pt>
                <c:pt idx="3774">
                  <c:v>-3.3274000000000001E-11</c:v>
                </c:pt>
                <c:pt idx="3775">
                  <c:v>-3.0287E-11</c:v>
                </c:pt>
                <c:pt idx="3776">
                  <c:v>-2.7029E-11</c:v>
                </c:pt>
                <c:pt idx="3777">
                  <c:v>-2.6160999999999999E-11</c:v>
                </c:pt>
                <c:pt idx="3778">
                  <c:v>-2.4963E-11</c:v>
                </c:pt>
                <c:pt idx="3779">
                  <c:v>-2.5351999999999999E-11</c:v>
                </c:pt>
                <c:pt idx="3780">
                  <c:v>-2.9360999999999998E-11</c:v>
                </c:pt>
                <c:pt idx="3781">
                  <c:v>-2.8307E-11</c:v>
                </c:pt>
                <c:pt idx="3782">
                  <c:v>-3.0446E-11</c:v>
                </c:pt>
                <c:pt idx="3783">
                  <c:v>-3.3052999999999998E-11</c:v>
                </c:pt>
                <c:pt idx="3784">
                  <c:v>-3.4816E-11</c:v>
                </c:pt>
                <c:pt idx="3785">
                  <c:v>-3.6005000000000003E-11</c:v>
                </c:pt>
                <c:pt idx="3786">
                  <c:v>-3.7571999999999997E-11</c:v>
                </c:pt>
                <c:pt idx="3787">
                  <c:v>-3.6441999999999997E-11</c:v>
                </c:pt>
                <c:pt idx="3788">
                  <c:v>-4.0879000000000003E-11</c:v>
                </c:pt>
                <c:pt idx="3789">
                  <c:v>-4.1770000000000002E-11</c:v>
                </c:pt>
                <c:pt idx="3790">
                  <c:v>-4.3025999999999997E-11</c:v>
                </c:pt>
                <c:pt idx="3791">
                  <c:v>-4.5197000000000003E-11</c:v>
                </c:pt>
                <c:pt idx="3792">
                  <c:v>-4.8540999999999997E-11</c:v>
                </c:pt>
                <c:pt idx="3793">
                  <c:v>-5.2877999999999998E-11</c:v>
                </c:pt>
                <c:pt idx="3794">
                  <c:v>-5.7360999999999998E-11</c:v>
                </c:pt>
                <c:pt idx="3795">
                  <c:v>-6.0615999999999998E-11</c:v>
                </c:pt>
                <c:pt idx="3796">
                  <c:v>-6.3491000000000001E-11</c:v>
                </c:pt>
                <c:pt idx="3797">
                  <c:v>-6.4419E-11</c:v>
                </c:pt>
                <c:pt idx="3798">
                  <c:v>-6.4371000000000002E-11</c:v>
                </c:pt>
                <c:pt idx="3799">
                  <c:v>-6.1679000000000005E-11</c:v>
                </c:pt>
                <c:pt idx="3800">
                  <c:v>-5.8670000000000003E-11</c:v>
                </c:pt>
                <c:pt idx="3801">
                  <c:v>-5.6145999999999999E-11</c:v>
                </c:pt>
                <c:pt idx="3802">
                  <c:v>-5.4516000000000001E-11</c:v>
                </c:pt>
                <c:pt idx="3803">
                  <c:v>-4.8999999999999999E-11</c:v>
                </c:pt>
                <c:pt idx="3804">
                  <c:v>-4.7807000000000001E-11</c:v>
                </c:pt>
                <c:pt idx="3805">
                  <c:v>-5.2244000000000001E-11</c:v>
                </c:pt>
                <c:pt idx="3806">
                  <c:v>-4.9127999999999998E-11</c:v>
                </c:pt>
                <c:pt idx="3807">
                  <c:v>-5.1227000000000001E-11</c:v>
                </c:pt>
                <c:pt idx="3808">
                  <c:v>-4.7694000000000001E-11</c:v>
                </c:pt>
                <c:pt idx="3809">
                  <c:v>-4.0457000000000002E-11</c:v>
                </c:pt>
                <c:pt idx="3810">
                  <c:v>-3.2429000000000002E-11</c:v>
                </c:pt>
                <c:pt idx="3811">
                  <c:v>-2.6142000000000001E-11</c:v>
                </c:pt>
                <c:pt idx="3812">
                  <c:v>-2.1749E-11</c:v>
                </c:pt>
                <c:pt idx="3813">
                  <c:v>-1.8431E-11</c:v>
                </c:pt>
                <c:pt idx="3814">
                  <c:v>-1.6917000000000002E-11</c:v>
                </c:pt>
                <c:pt idx="3815">
                  <c:v>-1.7254000000000001E-11</c:v>
                </c:pt>
                <c:pt idx="3816">
                  <c:v>-1.8048000000000001E-11</c:v>
                </c:pt>
                <c:pt idx="3817">
                  <c:v>-2.0653000000000001E-11</c:v>
                </c:pt>
                <c:pt idx="3818">
                  <c:v>-2.4059999999999999E-11</c:v>
                </c:pt>
                <c:pt idx="3819">
                  <c:v>-2.7279999999999998E-11</c:v>
                </c:pt>
                <c:pt idx="3820">
                  <c:v>-3.0548000000000003E-11</c:v>
                </c:pt>
                <c:pt idx="3821">
                  <c:v>-3.3110999999999998E-11</c:v>
                </c:pt>
                <c:pt idx="3822">
                  <c:v>-3.6194000000000002E-11</c:v>
                </c:pt>
                <c:pt idx="3823">
                  <c:v>-3.9025999999999998E-11</c:v>
                </c:pt>
                <c:pt idx="3824">
                  <c:v>-4.1926999999999998E-11</c:v>
                </c:pt>
                <c:pt idx="3825">
                  <c:v>-4.5029999999999999E-11</c:v>
                </c:pt>
                <c:pt idx="3826">
                  <c:v>-4.6833999999999997E-11</c:v>
                </c:pt>
                <c:pt idx="3827">
                  <c:v>-4.7478000000000003E-11</c:v>
                </c:pt>
                <c:pt idx="3828">
                  <c:v>-4.8989000000000001E-11</c:v>
                </c:pt>
                <c:pt idx="3829">
                  <c:v>-4.9737000000000001E-11</c:v>
                </c:pt>
                <c:pt idx="3830">
                  <c:v>-4.9954000000000001E-11</c:v>
                </c:pt>
                <c:pt idx="3831">
                  <c:v>-5.0119999999999997E-11</c:v>
                </c:pt>
                <c:pt idx="3832">
                  <c:v>-5.0126999999999999E-11</c:v>
                </c:pt>
                <c:pt idx="3833">
                  <c:v>-5.1112999999999998E-11</c:v>
                </c:pt>
                <c:pt idx="3834">
                  <c:v>-5.2721000000000002E-11</c:v>
                </c:pt>
                <c:pt idx="3835">
                  <c:v>-5.5232999999999999E-11</c:v>
                </c:pt>
                <c:pt idx="3836">
                  <c:v>-5.9334999999999995E-11</c:v>
                </c:pt>
                <c:pt idx="3837">
                  <c:v>-6.3033000000000001E-11</c:v>
                </c:pt>
                <c:pt idx="3838">
                  <c:v>-6.6476000000000004E-11</c:v>
                </c:pt>
                <c:pt idx="3839">
                  <c:v>-6.9007000000000003E-11</c:v>
                </c:pt>
                <c:pt idx="3840">
                  <c:v>-6.9130999999999994E-11</c:v>
                </c:pt>
                <c:pt idx="3841">
                  <c:v>-6.4772000000000004E-11</c:v>
                </c:pt>
                <c:pt idx="3842">
                  <c:v>-5.7439000000000002E-11</c:v>
                </c:pt>
                <c:pt idx="3843">
                  <c:v>-4.9532E-11</c:v>
                </c:pt>
                <c:pt idx="3844">
                  <c:v>-4.1822999999999997E-11</c:v>
                </c:pt>
                <c:pt idx="3845">
                  <c:v>-3.4291000000000001E-11</c:v>
                </c:pt>
                <c:pt idx="3846">
                  <c:v>-2.7293E-11</c:v>
                </c:pt>
                <c:pt idx="3847">
                  <c:v>-2.108E-11</c:v>
                </c:pt>
                <c:pt idx="3848">
                  <c:v>-1.8634E-11</c:v>
                </c:pt>
                <c:pt idx="3849">
                  <c:v>-1.9495999999999999E-11</c:v>
                </c:pt>
                <c:pt idx="3850">
                  <c:v>-2.2016E-11</c:v>
                </c:pt>
                <c:pt idx="3851">
                  <c:v>-2.5154E-11</c:v>
                </c:pt>
                <c:pt idx="3852">
                  <c:v>-2.7792E-11</c:v>
                </c:pt>
                <c:pt idx="3853">
                  <c:v>-2.8999000000000001E-11</c:v>
                </c:pt>
                <c:pt idx="3854">
                  <c:v>-2.9980999999999998E-11</c:v>
                </c:pt>
                <c:pt idx="3855">
                  <c:v>-2.9180000000000003E-11</c:v>
                </c:pt>
                <c:pt idx="3856">
                  <c:v>-3.1394999999999999E-11</c:v>
                </c:pt>
                <c:pt idx="3857">
                  <c:v>-3.2188999999999999E-11</c:v>
                </c:pt>
                <c:pt idx="3858">
                  <c:v>-3.3232000000000002E-11</c:v>
                </c:pt>
                <c:pt idx="3859">
                  <c:v>-3.4667000000000002E-11</c:v>
                </c:pt>
                <c:pt idx="3860">
                  <c:v>-3.6167000000000003E-11</c:v>
                </c:pt>
                <c:pt idx="3861">
                  <c:v>-3.7546E-11</c:v>
                </c:pt>
                <c:pt idx="3862">
                  <c:v>-3.8823999999999997E-11</c:v>
                </c:pt>
                <c:pt idx="3863">
                  <c:v>-3.9485E-11</c:v>
                </c:pt>
                <c:pt idx="3864">
                  <c:v>-4.0787000000000002E-11</c:v>
                </c:pt>
                <c:pt idx="3865">
                  <c:v>-4.2299999999999999E-11</c:v>
                </c:pt>
                <c:pt idx="3866">
                  <c:v>-4.3251000000000001E-11</c:v>
                </c:pt>
                <c:pt idx="3867">
                  <c:v>-4.205E-11</c:v>
                </c:pt>
                <c:pt idx="3868">
                  <c:v>-4.5111999999999998E-11</c:v>
                </c:pt>
                <c:pt idx="3869">
                  <c:v>-5.0433E-11</c:v>
                </c:pt>
                <c:pt idx="3870">
                  <c:v>-5.3628999999999998E-11</c:v>
                </c:pt>
                <c:pt idx="3871">
                  <c:v>-5.6413000000000002E-11</c:v>
                </c:pt>
                <c:pt idx="3872">
                  <c:v>-5.9896999999999995E-11</c:v>
                </c:pt>
                <c:pt idx="3873">
                  <c:v>-6.2962999999999995E-11</c:v>
                </c:pt>
                <c:pt idx="3874">
                  <c:v>-6.6165999999999994E-11</c:v>
                </c:pt>
                <c:pt idx="3875">
                  <c:v>-6.8876999999999999E-11</c:v>
                </c:pt>
                <c:pt idx="3876">
                  <c:v>-6.9397999999999997E-11</c:v>
                </c:pt>
                <c:pt idx="3877">
                  <c:v>-6.5888E-11</c:v>
                </c:pt>
                <c:pt idx="3878">
                  <c:v>-5.9958000000000001E-11</c:v>
                </c:pt>
                <c:pt idx="3879">
                  <c:v>-5.1942999999999997E-11</c:v>
                </c:pt>
                <c:pt idx="3880">
                  <c:v>-4.3077999999999997E-11</c:v>
                </c:pt>
                <c:pt idx="3881">
                  <c:v>-3.8894999999999999E-11</c:v>
                </c:pt>
                <c:pt idx="3882">
                  <c:v>-3.4411999999999998E-11</c:v>
                </c:pt>
                <c:pt idx="3883">
                  <c:v>-3.3107000000000003E-11</c:v>
                </c:pt>
                <c:pt idx="3884">
                  <c:v>-3.2585000000000003E-11</c:v>
                </c:pt>
                <c:pt idx="3885">
                  <c:v>-3.0991999999999999E-11</c:v>
                </c:pt>
                <c:pt idx="3886">
                  <c:v>-2.2387999999999999E-11</c:v>
                </c:pt>
                <c:pt idx="3887">
                  <c:v>-2.9805000000000001E-11</c:v>
                </c:pt>
                <c:pt idx="3888">
                  <c:v>-2.8649E-11</c:v>
                </c:pt>
                <c:pt idx="3889">
                  <c:v>-3.2707000000000003E-11</c:v>
                </c:pt>
                <c:pt idx="3890">
                  <c:v>-3.2257E-11</c:v>
                </c:pt>
                <c:pt idx="3891">
                  <c:v>-3.0783000000000002E-11</c:v>
                </c:pt>
                <c:pt idx="3892">
                  <c:v>-2.8212999999999999E-11</c:v>
                </c:pt>
                <c:pt idx="3893">
                  <c:v>-2.5353000000000002E-11</c:v>
                </c:pt>
                <c:pt idx="3894">
                  <c:v>-2.2248999999999999E-11</c:v>
                </c:pt>
                <c:pt idx="3895">
                  <c:v>-2.1377000000000002E-11</c:v>
                </c:pt>
                <c:pt idx="3896">
                  <c:v>-2.2227000000000001E-11</c:v>
                </c:pt>
                <c:pt idx="3897">
                  <c:v>-2.3865999999999999E-11</c:v>
                </c:pt>
                <c:pt idx="3898">
                  <c:v>-2.6391000000000001E-11</c:v>
                </c:pt>
                <c:pt idx="3899">
                  <c:v>-2.9549999999999997E-11</c:v>
                </c:pt>
                <c:pt idx="3900">
                  <c:v>-3.3925999999999997E-11</c:v>
                </c:pt>
                <c:pt idx="3901">
                  <c:v>-3.8417000000000002E-11</c:v>
                </c:pt>
                <c:pt idx="3902">
                  <c:v>-4.3409E-11</c:v>
                </c:pt>
                <c:pt idx="3903">
                  <c:v>-4.8751999999999997E-11</c:v>
                </c:pt>
                <c:pt idx="3904">
                  <c:v>-5.4034999999999997E-11</c:v>
                </c:pt>
                <c:pt idx="3905">
                  <c:v>-5.8497000000000005E-11</c:v>
                </c:pt>
                <c:pt idx="3906">
                  <c:v>-6.3289E-11</c:v>
                </c:pt>
                <c:pt idx="3907">
                  <c:v>-6.6819999999999995E-11</c:v>
                </c:pt>
                <c:pt idx="3908">
                  <c:v>-6.7868000000000003E-11</c:v>
                </c:pt>
                <c:pt idx="3909">
                  <c:v>-6.6441999999999997E-11</c:v>
                </c:pt>
                <c:pt idx="3910">
                  <c:v>-6.2614E-11</c:v>
                </c:pt>
                <c:pt idx="3911">
                  <c:v>-5.7448000000000002E-11</c:v>
                </c:pt>
                <c:pt idx="3912">
                  <c:v>-5.3244999999999999E-11</c:v>
                </c:pt>
                <c:pt idx="3913">
                  <c:v>-5.0213E-11</c:v>
                </c:pt>
                <c:pt idx="3914">
                  <c:v>-4.8799E-11</c:v>
                </c:pt>
                <c:pt idx="3915">
                  <c:v>-4.9417999999999998E-11</c:v>
                </c:pt>
                <c:pt idx="3916">
                  <c:v>-5.0281000000000002E-11</c:v>
                </c:pt>
                <c:pt idx="3917">
                  <c:v>-5.1105000000000001E-11</c:v>
                </c:pt>
                <c:pt idx="3918">
                  <c:v>-5.2647000000000001E-11</c:v>
                </c:pt>
                <c:pt idx="3919">
                  <c:v>-5.2552E-11</c:v>
                </c:pt>
                <c:pt idx="3920">
                  <c:v>-5.1939999999999997E-11</c:v>
                </c:pt>
                <c:pt idx="3921">
                  <c:v>-5.0061999999999997E-11</c:v>
                </c:pt>
                <c:pt idx="3922">
                  <c:v>-4.6201999999999997E-11</c:v>
                </c:pt>
                <c:pt idx="3923">
                  <c:v>-4.0377000000000001E-11</c:v>
                </c:pt>
                <c:pt idx="3924">
                  <c:v>-3.5434000000000003E-11</c:v>
                </c:pt>
                <c:pt idx="3925">
                  <c:v>-3.0984000000000001E-11</c:v>
                </c:pt>
                <c:pt idx="3926">
                  <c:v>-2.7357999999999999E-11</c:v>
                </c:pt>
                <c:pt idx="3927">
                  <c:v>-2.2972999999999999E-11</c:v>
                </c:pt>
                <c:pt idx="3928">
                  <c:v>-1.8676000000000002E-11</c:v>
                </c:pt>
                <c:pt idx="3929">
                  <c:v>-1.5388E-11</c:v>
                </c:pt>
                <c:pt idx="3930">
                  <c:v>-1.4671000000000002E-11</c:v>
                </c:pt>
                <c:pt idx="3931">
                  <c:v>-1.5648000000000001E-11</c:v>
                </c:pt>
                <c:pt idx="3932">
                  <c:v>-1.8727999999999999E-11</c:v>
                </c:pt>
                <c:pt idx="3933">
                  <c:v>-2.101E-11</c:v>
                </c:pt>
                <c:pt idx="3934">
                  <c:v>-3.0538000000000001E-11</c:v>
                </c:pt>
                <c:pt idx="3935">
                  <c:v>-3.1475E-11</c:v>
                </c:pt>
                <c:pt idx="3936">
                  <c:v>-4.1496999999999999E-11</c:v>
                </c:pt>
                <c:pt idx="3937">
                  <c:v>-9.2066999999999999E-11</c:v>
                </c:pt>
                <c:pt idx="3938">
                  <c:v>-3.4118999999999999E-11</c:v>
                </c:pt>
                <c:pt idx="3939">
                  <c:v>-4.4195999999999998E-11</c:v>
                </c:pt>
                <c:pt idx="3940">
                  <c:v>-4.8214999999999998E-11</c:v>
                </c:pt>
                <c:pt idx="3941">
                  <c:v>-4.9032999999999998E-11</c:v>
                </c:pt>
                <c:pt idx="3942">
                  <c:v>-6.3683000000000006E-11</c:v>
                </c:pt>
                <c:pt idx="3943">
                  <c:v>-2.4459E-11</c:v>
                </c:pt>
                <c:pt idx="3944">
                  <c:v>-2.1193999999999999E-11</c:v>
                </c:pt>
                <c:pt idx="3945">
                  <c:v>-4.5307999999999999E-11</c:v>
                </c:pt>
                <c:pt idx="3946">
                  <c:v>-5.0277E-11</c:v>
                </c:pt>
                <c:pt idx="3947">
                  <c:v>-5.3778999999999999E-11</c:v>
                </c:pt>
                <c:pt idx="3948">
                  <c:v>-5.6117999999999998E-11</c:v>
                </c:pt>
                <c:pt idx="3949">
                  <c:v>-5.7241000000000003E-11</c:v>
                </c:pt>
                <c:pt idx="3950">
                  <c:v>-5.7741999999999997E-11</c:v>
                </c:pt>
                <c:pt idx="3951">
                  <c:v>-5.7586999999999998E-11</c:v>
                </c:pt>
                <c:pt idx="3952">
                  <c:v>-5.8423999999999999E-11</c:v>
                </c:pt>
                <c:pt idx="3953">
                  <c:v>-5.9407000000000005E-11</c:v>
                </c:pt>
                <c:pt idx="3954">
                  <c:v>-5.8477999999999997E-11</c:v>
                </c:pt>
                <c:pt idx="3955">
                  <c:v>-5.6120999999999998E-11</c:v>
                </c:pt>
                <c:pt idx="3956">
                  <c:v>-5.2300000000000003E-11</c:v>
                </c:pt>
                <c:pt idx="3957">
                  <c:v>-4.7753000000000003E-11</c:v>
                </c:pt>
                <c:pt idx="3958">
                  <c:v>-4.2849999999999999E-11</c:v>
                </c:pt>
                <c:pt idx="3959">
                  <c:v>-3.6854000000000003E-11</c:v>
                </c:pt>
                <c:pt idx="3960">
                  <c:v>-3.1681999999999998E-11</c:v>
                </c:pt>
                <c:pt idx="3961">
                  <c:v>-2.8426E-11</c:v>
                </c:pt>
                <c:pt idx="3962">
                  <c:v>-2.6299999999999999E-11</c:v>
                </c:pt>
                <c:pt idx="3963">
                  <c:v>-2.3794000000000001E-11</c:v>
                </c:pt>
                <c:pt idx="3964">
                  <c:v>-2.1616E-11</c:v>
                </c:pt>
                <c:pt idx="3965">
                  <c:v>-2.0267000000000002E-11</c:v>
                </c:pt>
                <c:pt idx="3966">
                  <c:v>-1.9427000000000001E-11</c:v>
                </c:pt>
                <c:pt idx="3967">
                  <c:v>-1.9547E-11</c:v>
                </c:pt>
                <c:pt idx="3968">
                  <c:v>-2.0703999999999999E-11</c:v>
                </c:pt>
                <c:pt idx="3969">
                  <c:v>-2.1856000000000001E-11</c:v>
                </c:pt>
                <c:pt idx="3970">
                  <c:v>-2.3734999999999999E-11</c:v>
                </c:pt>
                <c:pt idx="3971">
                  <c:v>-2.5743999999999999E-11</c:v>
                </c:pt>
                <c:pt idx="3972">
                  <c:v>-2.8179000000000001E-11</c:v>
                </c:pt>
                <c:pt idx="3973">
                  <c:v>-3.1017E-11</c:v>
                </c:pt>
                <c:pt idx="3974">
                  <c:v>-3.3919000000000002E-11</c:v>
                </c:pt>
                <c:pt idx="3975">
                  <c:v>-3.6331000000000001E-11</c:v>
                </c:pt>
                <c:pt idx="3976">
                  <c:v>-3.8802000000000002E-11</c:v>
                </c:pt>
                <c:pt idx="3977">
                  <c:v>-4.1351E-11</c:v>
                </c:pt>
                <c:pt idx="3978">
                  <c:v>-4.3614000000000001E-11</c:v>
                </c:pt>
                <c:pt idx="3979">
                  <c:v>-4.4470999999999998E-11</c:v>
                </c:pt>
                <c:pt idx="3980">
                  <c:v>-4.4421999999999998E-11</c:v>
                </c:pt>
                <c:pt idx="3981">
                  <c:v>-4.6400000000000003E-11</c:v>
                </c:pt>
                <c:pt idx="3982">
                  <c:v>-4.9411999999999998E-11</c:v>
                </c:pt>
                <c:pt idx="3983">
                  <c:v>-5.1469000000000002E-11</c:v>
                </c:pt>
                <c:pt idx="3984">
                  <c:v>-5.4275000000000001E-11</c:v>
                </c:pt>
                <c:pt idx="3985">
                  <c:v>-5.7262000000000002E-11</c:v>
                </c:pt>
                <c:pt idx="3986">
                  <c:v>-6.1590000000000004E-11</c:v>
                </c:pt>
                <c:pt idx="3987">
                  <c:v>-6.4832000000000002E-11</c:v>
                </c:pt>
                <c:pt idx="3988">
                  <c:v>-6.5323999999999996E-11</c:v>
                </c:pt>
                <c:pt idx="3989">
                  <c:v>-6.4520000000000001E-11</c:v>
                </c:pt>
                <c:pt idx="3990">
                  <c:v>-6.1667000000000005E-11</c:v>
                </c:pt>
                <c:pt idx="3991">
                  <c:v>-5.7452999999999999E-11</c:v>
                </c:pt>
                <c:pt idx="3992">
                  <c:v>-5.2819999999999998E-11</c:v>
                </c:pt>
                <c:pt idx="3993">
                  <c:v>-4.8851E-11</c:v>
                </c:pt>
                <c:pt idx="3994">
                  <c:v>-4.5520999999999997E-11</c:v>
                </c:pt>
                <c:pt idx="3995">
                  <c:v>-4.2491999999999998E-11</c:v>
                </c:pt>
                <c:pt idx="3996">
                  <c:v>-3.9135000000000002E-11</c:v>
                </c:pt>
                <c:pt idx="3997">
                  <c:v>-3.7107999999999997E-11</c:v>
                </c:pt>
                <c:pt idx="3998">
                  <c:v>-3.4527000000000003E-11</c:v>
                </c:pt>
                <c:pt idx="3999">
                  <c:v>-3.1946000000000001E-11</c:v>
                </c:pt>
                <c:pt idx="4000">
                  <c:v>-3.0413999999999997E-11</c:v>
                </c:pt>
                <c:pt idx="4001">
                  <c:v>-2.9152000000000002E-11</c:v>
                </c:pt>
                <c:pt idx="4002">
                  <c:v>-2.7907000000000001E-11</c:v>
                </c:pt>
                <c:pt idx="4003">
                  <c:v>-2.7379000000000001E-11</c:v>
                </c:pt>
                <c:pt idx="4004">
                  <c:v>-2.6496999999999999E-11</c:v>
                </c:pt>
                <c:pt idx="4005">
                  <c:v>-2.5311999999999999E-11</c:v>
                </c:pt>
                <c:pt idx="4006">
                  <c:v>-2.3763E-11</c:v>
                </c:pt>
                <c:pt idx="4007">
                  <c:v>-2.1868999999999999E-11</c:v>
                </c:pt>
                <c:pt idx="4008">
                  <c:v>-2.1767999999999999E-11</c:v>
                </c:pt>
                <c:pt idx="4009">
                  <c:v>-2.3219E-11</c:v>
                </c:pt>
                <c:pt idx="4010">
                  <c:v>-2.5662999999999998E-11</c:v>
                </c:pt>
                <c:pt idx="4011">
                  <c:v>-2.8284999999999999E-11</c:v>
                </c:pt>
                <c:pt idx="4012">
                  <c:v>-3.1278999999999999E-11</c:v>
                </c:pt>
                <c:pt idx="4013">
                  <c:v>-3.4673000000000001E-11</c:v>
                </c:pt>
                <c:pt idx="4014">
                  <c:v>-3.7677E-11</c:v>
                </c:pt>
                <c:pt idx="4015">
                  <c:v>-3.9813000000000003E-11</c:v>
                </c:pt>
                <c:pt idx="4016">
                  <c:v>-4.1837999999999997E-11</c:v>
                </c:pt>
                <c:pt idx="4017">
                  <c:v>-4.3105999999999998E-11</c:v>
                </c:pt>
                <c:pt idx="4018">
                  <c:v>-4.5493999999999998E-11</c:v>
                </c:pt>
                <c:pt idx="4019">
                  <c:v>-4.7832999999999998E-11</c:v>
                </c:pt>
                <c:pt idx="4020">
                  <c:v>-4.8684000000000002E-11</c:v>
                </c:pt>
                <c:pt idx="4021">
                  <c:v>-5.0178999999999999E-11</c:v>
                </c:pt>
                <c:pt idx="4022">
                  <c:v>-5.2113999999999997E-11</c:v>
                </c:pt>
                <c:pt idx="4023">
                  <c:v>-5.4376000000000002E-11</c:v>
                </c:pt>
                <c:pt idx="4024">
                  <c:v>-5.6864E-11</c:v>
                </c:pt>
                <c:pt idx="4025">
                  <c:v>-5.9039999999999997E-11</c:v>
                </c:pt>
                <c:pt idx="4026">
                  <c:v>-6.0811000000000003E-11</c:v>
                </c:pt>
                <c:pt idx="4027">
                  <c:v>-6.2269999999999995E-11</c:v>
                </c:pt>
                <c:pt idx="4028">
                  <c:v>-6.1549000000000001E-11</c:v>
                </c:pt>
                <c:pt idx="4029">
                  <c:v>-5.9069999999999996E-11</c:v>
                </c:pt>
                <c:pt idx="4030">
                  <c:v>-5.4948999999999999E-11</c:v>
                </c:pt>
                <c:pt idx="4031">
                  <c:v>-5.1154999999999997E-11</c:v>
                </c:pt>
                <c:pt idx="4032">
                  <c:v>-4.8110999999999998E-11</c:v>
                </c:pt>
                <c:pt idx="4033">
                  <c:v>-4.5367000000000001E-11</c:v>
                </c:pt>
                <c:pt idx="4034">
                  <c:v>-4.3035999999999999E-11</c:v>
                </c:pt>
                <c:pt idx="4035">
                  <c:v>-4.0751999999999999E-11</c:v>
                </c:pt>
                <c:pt idx="4036">
                  <c:v>-3.7279999999999999E-11</c:v>
                </c:pt>
                <c:pt idx="4037">
                  <c:v>-3.2419000000000001E-11</c:v>
                </c:pt>
                <c:pt idx="4038">
                  <c:v>-2.7371E-11</c:v>
                </c:pt>
                <c:pt idx="4039">
                  <c:v>-2.3772999999999999E-11</c:v>
                </c:pt>
                <c:pt idx="4040">
                  <c:v>-2.1438000000000001E-11</c:v>
                </c:pt>
                <c:pt idx="4041">
                  <c:v>-2.0302000000000001E-11</c:v>
                </c:pt>
                <c:pt idx="4042">
                  <c:v>-1.9651E-11</c:v>
                </c:pt>
                <c:pt idx="4043">
                  <c:v>-1.9503999999999999E-11</c:v>
                </c:pt>
                <c:pt idx="4044">
                  <c:v>-2.0045999999999999E-11</c:v>
                </c:pt>
                <c:pt idx="4045">
                  <c:v>-2.0034999999999999E-11</c:v>
                </c:pt>
                <c:pt idx="4046">
                  <c:v>-7.7753999999999998E-11</c:v>
                </c:pt>
                <c:pt idx="4047">
                  <c:v>5.9459999999999999E-12</c:v>
                </c:pt>
                <c:pt idx="4048">
                  <c:v>-1.2373E-11</c:v>
                </c:pt>
                <c:pt idx="4049">
                  <c:v>-8.9590000000000001E-12</c:v>
                </c:pt>
                <c:pt idx="4050">
                  <c:v>-2.6754E-11</c:v>
                </c:pt>
                <c:pt idx="4051">
                  <c:v>-3.7749999999999999E-11</c:v>
                </c:pt>
                <c:pt idx="4052">
                  <c:v>-5.5091999999999998E-11</c:v>
                </c:pt>
                <c:pt idx="4053">
                  <c:v>-5.4154999999999999E-11</c:v>
                </c:pt>
                <c:pt idx="4054">
                  <c:v>-5.7904999999999999E-11</c:v>
                </c:pt>
                <c:pt idx="4055">
                  <c:v>-5.8090000000000003E-11</c:v>
                </c:pt>
                <c:pt idx="4056">
                  <c:v>-5.5344999999999997E-11</c:v>
                </c:pt>
                <c:pt idx="4057">
                  <c:v>-5.1350000000000002E-11</c:v>
                </c:pt>
                <c:pt idx="4058">
                  <c:v>-4.7462999999999997E-11</c:v>
                </c:pt>
                <c:pt idx="4059">
                  <c:v>-4.5246999999999999E-11</c:v>
                </c:pt>
                <c:pt idx="4060">
                  <c:v>-4.5634999999999999E-11</c:v>
                </c:pt>
                <c:pt idx="4061">
                  <c:v>-4.5878000000000003E-11</c:v>
                </c:pt>
                <c:pt idx="4062">
                  <c:v>-4.6855999999999998E-11</c:v>
                </c:pt>
                <c:pt idx="4063">
                  <c:v>-4.9112000000000003E-11</c:v>
                </c:pt>
                <c:pt idx="4064">
                  <c:v>-5.1871E-11</c:v>
                </c:pt>
                <c:pt idx="4065">
                  <c:v>-5.5128999999999999E-11</c:v>
                </c:pt>
                <c:pt idx="4066">
                  <c:v>-5.8745999999999995E-11</c:v>
                </c:pt>
                <c:pt idx="4067">
                  <c:v>-6.1478999999999995E-11</c:v>
                </c:pt>
                <c:pt idx="4068">
                  <c:v>-6.3692000000000006E-11</c:v>
                </c:pt>
                <c:pt idx="4069">
                  <c:v>-6.3487000000000005E-11</c:v>
                </c:pt>
                <c:pt idx="4070">
                  <c:v>-5.9914999999999994E-11</c:v>
                </c:pt>
                <c:pt idx="4071">
                  <c:v>-5.483E-11</c:v>
                </c:pt>
                <c:pt idx="4072">
                  <c:v>-4.7294000000000001E-11</c:v>
                </c:pt>
                <c:pt idx="4073">
                  <c:v>-3.8026999999999997E-11</c:v>
                </c:pt>
                <c:pt idx="4074">
                  <c:v>-2.8874000000000002E-11</c:v>
                </c:pt>
                <c:pt idx="4075">
                  <c:v>-2.4885999999999999E-11</c:v>
                </c:pt>
                <c:pt idx="4076">
                  <c:v>-1.7115E-11</c:v>
                </c:pt>
                <c:pt idx="4077">
                  <c:v>-1.5458999999999999E-11</c:v>
                </c:pt>
                <c:pt idx="4078">
                  <c:v>-1.5064E-11</c:v>
                </c:pt>
                <c:pt idx="4079">
                  <c:v>-1.4614000000000001E-11</c:v>
                </c:pt>
                <c:pt idx="4080">
                  <c:v>-1.4591E-11</c:v>
                </c:pt>
                <c:pt idx="4081">
                  <c:v>-1.509E-11</c:v>
                </c:pt>
                <c:pt idx="4082">
                  <c:v>-1.6203E-11</c:v>
                </c:pt>
                <c:pt idx="4083">
                  <c:v>-1.7289E-11</c:v>
                </c:pt>
                <c:pt idx="4084">
                  <c:v>-1.8410000000000001E-11</c:v>
                </c:pt>
                <c:pt idx="4085">
                  <c:v>-2.1207E-11</c:v>
                </c:pt>
                <c:pt idx="4086">
                  <c:v>-2.5255000000000001E-11</c:v>
                </c:pt>
                <c:pt idx="4087">
                  <c:v>-2.9800000000000003E-11</c:v>
                </c:pt>
                <c:pt idx="4088">
                  <c:v>-3.4066000000000003E-11</c:v>
                </c:pt>
                <c:pt idx="4089">
                  <c:v>-3.7706000000000003E-11</c:v>
                </c:pt>
                <c:pt idx="4090">
                  <c:v>-4.0771000000000001E-11</c:v>
                </c:pt>
                <c:pt idx="4091">
                  <c:v>-4.3138000000000001E-11</c:v>
                </c:pt>
                <c:pt idx="4092">
                  <c:v>-4.4171999999999999E-11</c:v>
                </c:pt>
                <c:pt idx="4093">
                  <c:v>-4.5136999999999999E-11</c:v>
                </c:pt>
                <c:pt idx="4094">
                  <c:v>-4.8675000000000003E-11</c:v>
                </c:pt>
                <c:pt idx="4095">
                  <c:v>-4.3911999999999998E-11</c:v>
                </c:pt>
                <c:pt idx="4096">
                  <c:v>-4.5411999999999999E-11</c:v>
                </c:pt>
                <c:pt idx="4097">
                  <c:v>-4.7981000000000001E-11</c:v>
                </c:pt>
                <c:pt idx="4098">
                  <c:v>-5.1927999999999998E-11</c:v>
                </c:pt>
                <c:pt idx="4099">
                  <c:v>-5.5872000000000001E-11</c:v>
                </c:pt>
                <c:pt idx="4100">
                  <c:v>-5.8259000000000005E-11</c:v>
                </c:pt>
                <c:pt idx="4101">
                  <c:v>-5.9533999999999996E-11</c:v>
                </c:pt>
                <c:pt idx="4102">
                  <c:v>-6.0365999999999999E-11</c:v>
                </c:pt>
                <c:pt idx="4103">
                  <c:v>-6.1091999999999997E-11</c:v>
                </c:pt>
                <c:pt idx="4104">
                  <c:v>-6.1374999999999995E-11</c:v>
                </c:pt>
                <c:pt idx="4105">
                  <c:v>-6.0796000000000004E-11</c:v>
                </c:pt>
                <c:pt idx="4106">
                  <c:v>-5.7812000000000003E-11</c:v>
                </c:pt>
                <c:pt idx="4107">
                  <c:v>-5.3346E-11</c:v>
                </c:pt>
                <c:pt idx="4108">
                  <c:v>-4.7438999999999998E-11</c:v>
                </c:pt>
                <c:pt idx="4109">
                  <c:v>-4.1727000000000001E-11</c:v>
                </c:pt>
                <c:pt idx="4110">
                  <c:v>-3.7004999999999999E-11</c:v>
                </c:pt>
                <c:pt idx="4111">
                  <c:v>-3.2637999999999999E-11</c:v>
                </c:pt>
                <c:pt idx="4112">
                  <c:v>-2.7765999999999999E-11</c:v>
                </c:pt>
                <c:pt idx="4113">
                  <c:v>-2.3853999999999999E-11</c:v>
                </c:pt>
                <c:pt idx="4114">
                  <c:v>-2.3980000000000001E-11</c:v>
                </c:pt>
                <c:pt idx="4115">
                  <c:v>-2.3981E-11</c:v>
                </c:pt>
                <c:pt idx="4116">
                  <c:v>-2.3455000000000001E-11</c:v>
                </c:pt>
                <c:pt idx="4117">
                  <c:v>-2.4099999999999999E-11</c:v>
                </c:pt>
                <c:pt idx="4118">
                  <c:v>-2.4323999999999999E-11</c:v>
                </c:pt>
                <c:pt idx="4119">
                  <c:v>-2.3934E-11</c:v>
                </c:pt>
                <c:pt idx="4120">
                  <c:v>-2.3226000000000001E-11</c:v>
                </c:pt>
                <c:pt idx="4121">
                  <c:v>-2.1641000000000001E-11</c:v>
                </c:pt>
                <c:pt idx="4122">
                  <c:v>-2.057E-11</c:v>
                </c:pt>
                <c:pt idx="4123">
                  <c:v>-2.0868999999999999E-11</c:v>
                </c:pt>
                <c:pt idx="4124">
                  <c:v>-2.2543999999999999E-11</c:v>
                </c:pt>
                <c:pt idx="4125">
                  <c:v>-2.5114E-11</c:v>
                </c:pt>
                <c:pt idx="4126">
                  <c:v>-2.7991999999999999E-11</c:v>
                </c:pt>
                <c:pt idx="4127">
                  <c:v>-3.1244000000000002E-11</c:v>
                </c:pt>
                <c:pt idx="4128">
                  <c:v>-3.3733000000000003E-11</c:v>
                </c:pt>
                <c:pt idx="4129">
                  <c:v>-3.6610999999999999E-11</c:v>
                </c:pt>
                <c:pt idx="4130">
                  <c:v>-4.0683999999999997E-11</c:v>
                </c:pt>
                <c:pt idx="4131">
                  <c:v>-4.4446999999999999E-11</c:v>
                </c:pt>
                <c:pt idx="4132">
                  <c:v>-4.6495999999999999E-11</c:v>
                </c:pt>
                <c:pt idx="4133">
                  <c:v>-4.7899000000000002E-11</c:v>
                </c:pt>
                <c:pt idx="4134">
                  <c:v>-5.0293999999999997E-11</c:v>
                </c:pt>
                <c:pt idx="4135">
                  <c:v>-5.2223999999999997E-11</c:v>
                </c:pt>
                <c:pt idx="4136">
                  <c:v>-5.4596999999999998E-11</c:v>
                </c:pt>
                <c:pt idx="4137">
                  <c:v>-5.6840000000000001E-11</c:v>
                </c:pt>
                <c:pt idx="4138">
                  <c:v>-5.8522999999999995E-11</c:v>
                </c:pt>
                <c:pt idx="4139">
                  <c:v>-6.0023999999999999E-11</c:v>
                </c:pt>
                <c:pt idx="4140">
                  <c:v>-6.0734999999999998E-11</c:v>
                </c:pt>
                <c:pt idx="4141">
                  <c:v>-5.9925999999999998E-11</c:v>
                </c:pt>
                <c:pt idx="4142">
                  <c:v>-5.8715999999999997E-11</c:v>
                </c:pt>
                <c:pt idx="4143">
                  <c:v>-5.5276E-11</c:v>
                </c:pt>
                <c:pt idx="4144">
                  <c:v>-5.1030999999999999E-11</c:v>
                </c:pt>
                <c:pt idx="4145">
                  <c:v>-4.6910000000000003E-11</c:v>
                </c:pt>
                <c:pt idx="4146">
                  <c:v>-4.3496999999999999E-11</c:v>
                </c:pt>
                <c:pt idx="4147">
                  <c:v>-4.1547000000000001E-11</c:v>
                </c:pt>
                <c:pt idx="4148">
                  <c:v>-3.9688000000000003E-11</c:v>
                </c:pt>
                <c:pt idx="4149">
                  <c:v>-3.5916000000000002E-11</c:v>
                </c:pt>
                <c:pt idx="4150">
                  <c:v>-3.2205E-11</c:v>
                </c:pt>
                <c:pt idx="4151">
                  <c:v>-2.8480000000000001E-11</c:v>
                </c:pt>
                <c:pt idx="4152">
                  <c:v>-2.6218E-11</c:v>
                </c:pt>
                <c:pt idx="4153">
                  <c:v>-2.4801999999999999E-11</c:v>
                </c:pt>
                <c:pt idx="4154">
                  <c:v>-2.2535999999999998E-11</c:v>
                </c:pt>
                <c:pt idx="4155">
                  <c:v>-1.8993999999999999E-11</c:v>
                </c:pt>
                <c:pt idx="4156">
                  <c:v>-1.4094999999999999E-11</c:v>
                </c:pt>
                <c:pt idx="4157">
                  <c:v>-1.0890000000000001E-11</c:v>
                </c:pt>
                <c:pt idx="4158">
                  <c:v>-1.1461999999999999E-11</c:v>
                </c:pt>
                <c:pt idx="4159">
                  <c:v>-1.3768E-11</c:v>
                </c:pt>
                <c:pt idx="4160">
                  <c:v>-1.7063E-11</c:v>
                </c:pt>
                <c:pt idx="4161">
                  <c:v>-1.8805E-11</c:v>
                </c:pt>
                <c:pt idx="4162">
                  <c:v>-1.9928000000000002E-11</c:v>
                </c:pt>
                <c:pt idx="4163">
                  <c:v>-2.1836999999999999E-11</c:v>
                </c:pt>
                <c:pt idx="4164">
                  <c:v>-2.5301000000000001E-11</c:v>
                </c:pt>
                <c:pt idx="4165">
                  <c:v>-3.0120000000000002E-11</c:v>
                </c:pt>
                <c:pt idx="4166">
                  <c:v>-3.5644000000000001E-11</c:v>
                </c:pt>
                <c:pt idx="4167">
                  <c:v>-4.0121999999999997E-11</c:v>
                </c:pt>
                <c:pt idx="4168">
                  <c:v>-4.409E-11</c:v>
                </c:pt>
                <c:pt idx="4169">
                  <c:v>-4.6913000000000003E-11</c:v>
                </c:pt>
                <c:pt idx="4170">
                  <c:v>-4.8345999999999998E-11</c:v>
                </c:pt>
                <c:pt idx="4171">
                  <c:v>-4.9338999999999999E-11</c:v>
                </c:pt>
                <c:pt idx="4172">
                  <c:v>-5.0434000000000003E-11</c:v>
                </c:pt>
                <c:pt idx="4173">
                  <c:v>-5.1778999999999999E-11</c:v>
                </c:pt>
                <c:pt idx="4174">
                  <c:v>-5.4006000000000001E-11</c:v>
                </c:pt>
                <c:pt idx="4175">
                  <c:v>-5.5378999999999998E-11</c:v>
                </c:pt>
                <c:pt idx="4176">
                  <c:v>-5.6089000000000001E-11</c:v>
                </c:pt>
                <c:pt idx="4177">
                  <c:v>-5.6324000000000001E-11</c:v>
                </c:pt>
                <c:pt idx="4178">
                  <c:v>-5.4596999999999998E-11</c:v>
                </c:pt>
                <c:pt idx="4179">
                  <c:v>-5.3845000000000003E-11</c:v>
                </c:pt>
                <c:pt idx="4180">
                  <c:v>-5.0880999999999999E-11</c:v>
                </c:pt>
                <c:pt idx="4181">
                  <c:v>-4.9813E-11</c:v>
                </c:pt>
                <c:pt idx="4182">
                  <c:v>-5.0137000000000001E-11</c:v>
                </c:pt>
                <c:pt idx="4183">
                  <c:v>-5.0015000000000001E-11</c:v>
                </c:pt>
                <c:pt idx="4184">
                  <c:v>-4.9521000000000003E-11</c:v>
                </c:pt>
                <c:pt idx="4185">
                  <c:v>-4.8341E-11</c:v>
                </c:pt>
                <c:pt idx="4186">
                  <c:v>-4.6773999999999999E-11</c:v>
                </c:pt>
                <c:pt idx="4187">
                  <c:v>-4.3963000000000002E-11</c:v>
                </c:pt>
                <c:pt idx="4188">
                  <c:v>-4.0002999999999997E-11</c:v>
                </c:pt>
                <c:pt idx="4189">
                  <c:v>-3.4098E-11</c:v>
                </c:pt>
                <c:pt idx="4190">
                  <c:v>-2.6424999999999999E-11</c:v>
                </c:pt>
                <c:pt idx="4191">
                  <c:v>-1.8071000000000001E-11</c:v>
                </c:pt>
                <c:pt idx="4192">
                  <c:v>-1.2283E-11</c:v>
                </c:pt>
                <c:pt idx="4193">
                  <c:v>-9.6760000000000004E-12</c:v>
                </c:pt>
                <c:pt idx="4194">
                  <c:v>-9.2969999999999997E-12</c:v>
                </c:pt>
                <c:pt idx="4195">
                  <c:v>-9.8449999999999993E-12</c:v>
                </c:pt>
                <c:pt idx="4196">
                  <c:v>-9.9649999999999996E-12</c:v>
                </c:pt>
                <c:pt idx="4197">
                  <c:v>-1.0874000000000001E-11</c:v>
                </c:pt>
                <c:pt idx="4198">
                  <c:v>-1.2884999999999999E-11</c:v>
                </c:pt>
                <c:pt idx="4199">
                  <c:v>-1.6495E-11</c:v>
                </c:pt>
                <c:pt idx="4200">
                  <c:v>-2.0578999999999999E-11</c:v>
                </c:pt>
                <c:pt idx="4201">
                  <c:v>-2.4728E-11</c:v>
                </c:pt>
                <c:pt idx="4202">
                  <c:v>-2.8994999999999999E-11</c:v>
                </c:pt>
                <c:pt idx="4203">
                  <c:v>-3.3552000000000001E-11</c:v>
                </c:pt>
                <c:pt idx="4204">
                  <c:v>-3.8551000000000001E-11</c:v>
                </c:pt>
                <c:pt idx="4205">
                  <c:v>-3.9560999999999999E-11</c:v>
                </c:pt>
                <c:pt idx="4206">
                  <c:v>1.23191E-10</c:v>
                </c:pt>
                <c:pt idx="4207">
                  <c:v>-4.3648000000000001E-11</c:v>
                </c:pt>
                <c:pt idx="4208">
                  <c:v>-5.0031999999999998E-11</c:v>
                </c:pt>
                <c:pt idx="4209">
                  <c:v>-5.0366000000000001E-11</c:v>
                </c:pt>
                <c:pt idx="4210">
                  <c:v>-4.9906000000000003E-11</c:v>
                </c:pt>
                <c:pt idx="4211">
                  <c:v>-4.8953999999999998E-11</c:v>
                </c:pt>
                <c:pt idx="4212">
                  <c:v>-4.9182000000000003E-11</c:v>
                </c:pt>
                <c:pt idx="4213">
                  <c:v>-5.0116000000000002E-11</c:v>
                </c:pt>
                <c:pt idx="4214">
                  <c:v>-5.2355000000000003E-11</c:v>
                </c:pt>
                <c:pt idx="4215">
                  <c:v>-5.3088000000000003E-11</c:v>
                </c:pt>
                <c:pt idx="4216">
                  <c:v>-5.5439000000000002E-11</c:v>
                </c:pt>
                <c:pt idx="4217">
                  <c:v>-5.7241000000000003E-11</c:v>
                </c:pt>
                <c:pt idx="4218">
                  <c:v>-5.8203000000000003E-11</c:v>
                </c:pt>
                <c:pt idx="4219">
                  <c:v>-5.9182E-11</c:v>
                </c:pt>
                <c:pt idx="4220">
                  <c:v>-5.8123000000000002E-11</c:v>
                </c:pt>
                <c:pt idx="4221">
                  <c:v>-5.3643000000000002E-11</c:v>
                </c:pt>
                <c:pt idx="4222">
                  <c:v>-4.7063999999999999E-11</c:v>
                </c:pt>
                <c:pt idx="4223">
                  <c:v>-4.0936000000000001E-11</c:v>
                </c:pt>
                <c:pt idx="4224">
                  <c:v>-3.6729000000000003E-11</c:v>
                </c:pt>
                <c:pt idx="4225">
                  <c:v>-3.1134000000000002E-11</c:v>
                </c:pt>
                <c:pt idx="4226">
                  <c:v>-2.2920999999999999E-11</c:v>
                </c:pt>
                <c:pt idx="4227">
                  <c:v>-1.7353E-11</c:v>
                </c:pt>
                <c:pt idx="4228">
                  <c:v>-1.1619E-11</c:v>
                </c:pt>
                <c:pt idx="4229">
                  <c:v>-9.1519999999999998E-12</c:v>
                </c:pt>
                <c:pt idx="4230">
                  <c:v>-7.6829999999999995E-12</c:v>
                </c:pt>
                <c:pt idx="4231">
                  <c:v>-7.2520000000000002E-12</c:v>
                </c:pt>
                <c:pt idx="4232">
                  <c:v>-8.1549999999999999E-12</c:v>
                </c:pt>
                <c:pt idx="4233">
                  <c:v>-1.0464000000000001E-11</c:v>
                </c:pt>
                <c:pt idx="4234">
                  <c:v>-1.2900999999999999E-11</c:v>
                </c:pt>
                <c:pt idx="4235">
                  <c:v>-1.5381000000000002E-11</c:v>
                </c:pt>
                <c:pt idx="4236">
                  <c:v>-1.7292E-11</c:v>
                </c:pt>
                <c:pt idx="4237">
                  <c:v>-1.9847000000000001E-11</c:v>
                </c:pt>
                <c:pt idx="4238">
                  <c:v>-2.3613999999999999E-11</c:v>
                </c:pt>
                <c:pt idx="4239">
                  <c:v>-2.7107000000000001E-11</c:v>
                </c:pt>
                <c:pt idx="4240">
                  <c:v>-3.0441000000000002E-11</c:v>
                </c:pt>
                <c:pt idx="4241">
                  <c:v>-3.2811999999999999E-11</c:v>
                </c:pt>
                <c:pt idx="4242">
                  <c:v>-3.5644999999999997E-11</c:v>
                </c:pt>
                <c:pt idx="4243">
                  <c:v>-3.8143999999999999E-11</c:v>
                </c:pt>
                <c:pt idx="4244">
                  <c:v>-4.0317999999999998E-11</c:v>
                </c:pt>
                <c:pt idx="4245">
                  <c:v>-4.1123999999999998E-11</c:v>
                </c:pt>
                <c:pt idx="4246">
                  <c:v>-4.2525000000000003E-11</c:v>
                </c:pt>
                <c:pt idx="4247">
                  <c:v>-4.5017999999999999E-11</c:v>
                </c:pt>
                <c:pt idx="4248">
                  <c:v>-4.7847999999999997E-11</c:v>
                </c:pt>
                <c:pt idx="4249">
                  <c:v>-4.9756999999999998E-11</c:v>
                </c:pt>
                <c:pt idx="4250">
                  <c:v>-5.0596000000000003E-11</c:v>
                </c:pt>
                <c:pt idx="4251">
                  <c:v>-5.1560000000000001E-11</c:v>
                </c:pt>
                <c:pt idx="4252">
                  <c:v>-5.2962000000000002E-11</c:v>
                </c:pt>
                <c:pt idx="4253">
                  <c:v>-5.4882E-11</c:v>
                </c:pt>
                <c:pt idx="4254">
                  <c:v>-5.6336000000000001E-11</c:v>
                </c:pt>
                <c:pt idx="4255">
                  <c:v>-5.6076E-11</c:v>
                </c:pt>
                <c:pt idx="4256">
                  <c:v>-5.5097999999999998E-11</c:v>
                </c:pt>
                <c:pt idx="4257">
                  <c:v>-5.3320000000000003E-11</c:v>
                </c:pt>
                <c:pt idx="4258">
                  <c:v>-5.0109E-11</c:v>
                </c:pt>
                <c:pt idx="4259">
                  <c:v>-4.6478E-11</c:v>
                </c:pt>
                <c:pt idx="4260">
                  <c:v>-4.3861E-11</c:v>
                </c:pt>
                <c:pt idx="4261">
                  <c:v>-4.0621E-11</c:v>
                </c:pt>
                <c:pt idx="4262">
                  <c:v>-3.4892E-11</c:v>
                </c:pt>
                <c:pt idx="4263">
                  <c:v>-2.8747000000000001E-11</c:v>
                </c:pt>
                <c:pt idx="4264">
                  <c:v>-2.3671999999999998E-11</c:v>
                </c:pt>
                <c:pt idx="4265">
                  <c:v>-1.9723000000000001E-11</c:v>
                </c:pt>
                <c:pt idx="4266">
                  <c:v>-1.6048000000000001E-11</c:v>
                </c:pt>
                <c:pt idx="4267">
                  <c:v>-1.3552E-11</c:v>
                </c:pt>
                <c:pt idx="4268">
                  <c:v>-1.2932E-11</c:v>
                </c:pt>
                <c:pt idx="4269">
                  <c:v>-1.3238E-11</c:v>
                </c:pt>
                <c:pt idx="4270">
                  <c:v>-1.3822E-11</c:v>
                </c:pt>
                <c:pt idx="4271">
                  <c:v>-1.4606E-11</c:v>
                </c:pt>
                <c:pt idx="4272">
                  <c:v>-1.5545E-11</c:v>
                </c:pt>
                <c:pt idx="4273">
                  <c:v>-1.5684999999999999E-11</c:v>
                </c:pt>
                <c:pt idx="4274">
                  <c:v>-1.4433E-11</c:v>
                </c:pt>
                <c:pt idx="4275">
                  <c:v>-1.4481E-11</c:v>
                </c:pt>
                <c:pt idx="4276">
                  <c:v>-1.4178999999999999E-11</c:v>
                </c:pt>
                <c:pt idx="4277">
                  <c:v>-1.4794999999999999E-11</c:v>
                </c:pt>
                <c:pt idx="4278">
                  <c:v>-1.9127999999999998E-11</c:v>
                </c:pt>
                <c:pt idx="4279">
                  <c:v>-2.2358E-11</c:v>
                </c:pt>
                <c:pt idx="4280">
                  <c:v>-2.5659999999999999E-11</c:v>
                </c:pt>
                <c:pt idx="4281">
                  <c:v>-3.0429000000000003E-11</c:v>
                </c:pt>
                <c:pt idx="4282">
                  <c:v>-3.6792000000000001E-11</c:v>
                </c:pt>
                <c:pt idx="4283">
                  <c:v>-4.2931000000000003E-11</c:v>
                </c:pt>
                <c:pt idx="4284">
                  <c:v>-4.7792999999999997E-11</c:v>
                </c:pt>
                <c:pt idx="4285">
                  <c:v>-5.3673E-11</c:v>
                </c:pt>
                <c:pt idx="4286">
                  <c:v>-5.7915000000000001E-11</c:v>
                </c:pt>
                <c:pt idx="4287">
                  <c:v>-6.0564000000000004E-11</c:v>
                </c:pt>
                <c:pt idx="4289">
                  <c:v>-5.5238999999999999E-11</c:v>
                </c:pt>
                <c:pt idx="4290">
                  <c:v>-5.9327000000000004E-11</c:v>
                </c:pt>
                <c:pt idx="4291">
                  <c:v>-5.7249000000000001E-11</c:v>
                </c:pt>
                <c:pt idx="4292">
                  <c:v>-5.2901999999999997E-11</c:v>
                </c:pt>
                <c:pt idx="4293">
                  <c:v>-4.7780000000000002E-11</c:v>
                </c:pt>
                <c:pt idx="4294">
                  <c:v>-4.3923999999999997E-11</c:v>
                </c:pt>
                <c:pt idx="4295">
                  <c:v>-4.1703999999999998E-11</c:v>
                </c:pt>
                <c:pt idx="4296">
                  <c:v>-4.1847999999999999E-11</c:v>
                </c:pt>
                <c:pt idx="4297">
                  <c:v>-4.3126000000000002E-11</c:v>
                </c:pt>
                <c:pt idx="4298">
                  <c:v>-4.3618999999999998E-11</c:v>
                </c:pt>
                <c:pt idx="4299">
                  <c:v>-4.0979999999999997E-11</c:v>
                </c:pt>
                <c:pt idx="4300">
                  <c:v>-3.7208999999999998E-11</c:v>
                </c:pt>
                <c:pt idx="4301">
                  <c:v>-3.3116000000000002E-11</c:v>
                </c:pt>
                <c:pt idx="4302">
                  <c:v>-2.8890999999999999E-11</c:v>
                </c:pt>
                <c:pt idx="4303">
                  <c:v>-2.3897E-11</c:v>
                </c:pt>
                <c:pt idx="4304">
                  <c:v>-1.7150999999999999E-11</c:v>
                </c:pt>
                <c:pt idx="4305">
                  <c:v>-1.1335999999999999E-11</c:v>
                </c:pt>
                <c:pt idx="4306">
                  <c:v>-6.6849999999999999E-12</c:v>
                </c:pt>
                <c:pt idx="4307">
                  <c:v>-5.3789999999999996E-12</c:v>
                </c:pt>
                <c:pt idx="4308">
                  <c:v>-6.5719999999999999E-12</c:v>
                </c:pt>
                <c:pt idx="4309">
                  <c:v>-9.3549999999999996E-12</c:v>
                </c:pt>
                <c:pt idx="4310">
                  <c:v>-1.156E-11</c:v>
                </c:pt>
                <c:pt idx="4311">
                  <c:v>-1.2765000000000001E-11</c:v>
                </c:pt>
                <c:pt idx="4312">
                  <c:v>-1.5490999999999999E-11</c:v>
                </c:pt>
                <c:pt idx="4313">
                  <c:v>-1.6046E-11</c:v>
                </c:pt>
                <c:pt idx="4314">
                  <c:v>-1.8814E-11</c:v>
                </c:pt>
                <c:pt idx="4315">
                  <c:v>-2.0873000000000001E-11</c:v>
                </c:pt>
                <c:pt idx="4316">
                  <c:v>-2.2012000000000001E-11</c:v>
                </c:pt>
                <c:pt idx="4317">
                  <c:v>-2.4123999999999999E-11</c:v>
                </c:pt>
                <c:pt idx="4318">
                  <c:v>-2.7255E-11</c:v>
                </c:pt>
                <c:pt idx="4319">
                  <c:v>-3.1272999999999999E-11</c:v>
                </c:pt>
                <c:pt idx="4320">
                  <c:v>-3.7184999999999999E-11</c:v>
                </c:pt>
                <c:pt idx="4321">
                  <c:v>-4.2497999999999998E-11</c:v>
                </c:pt>
                <c:pt idx="4322">
                  <c:v>-4.7154999999999998E-11</c:v>
                </c:pt>
                <c:pt idx="4323">
                  <c:v>-5.0663000000000003E-11</c:v>
                </c:pt>
                <c:pt idx="4324">
                  <c:v>-5.2958E-11</c:v>
                </c:pt>
                <c:pt idx="4325">
                  <c:v>-5.2452999999999997E-11</c:v>
                </c:pt>
                <c:pt idx="4326">
                  <c:v>-5.0040000000000002E-11</c:v>
                </c:pt>
                <c:pt idx="4327">
                  <c:v>-4.6549999999999997E-11</c:v>
                </c:pt>
                <c:pt idx="4328">
                  <c:v>-4.5386000000000002E-11</c:v>
                </c:pt>
                <c:pt idx="4329">
                  <c:v>-4.4842000000000001E-11</c:v>
                </c:pt>
                <c:pt idx="4330">
                  <c:v>-4.5957000000000002E-11</c:v>
                </c:pt>
                <c:pt idx="4331">
                  <c:v>-4.7774999999999998E-11</c:v>
                </c:pt>
                <c:pt idx="4332">
                  <c:v>-5.0590000000000003E-11</c:v>
                </c:pt>
                <c:pt idx="4333">
                  <c:v>-5.3097000000000003E-11</c:v>
                </c:pt>
                <c:pt idx="4334">
                  <c:v>-5.2010000000000003E-11</c:v>
                </c:pt>
                <c:pt idx="4335">
                  <c:v>-4.8485000000000001E-11</c:v>
                </c:pt>
                <c:pt idx="4336">
                  <c:v>-4.1825000000000002E-11</c:v>
                </c:pt>
                <c:pt idx="4337">
                  <c:v>-3.3037000000000003E-11</c:v>
                </c:pt>
                <c:pt idx="4338">
                  <c:v>-2.5128999999999999E-11</c:v>
                </c:pt>
                <c:pt idx="4339">
                  <c:v>-1.9256000000000001E-11</c:v>
                </c:pt>
                <c:pt idx="4340">
                  <c:v>-1.529E-11</c:v>
                </c:pt>
                <c:pt idx="4341">
                  <c:v>-1.1951E-11</c:v>
                </c:pt>
                <c:pt idx="4342">
                  <c:v>-1.1522999999999999E-11</c:v>
                </c:pt>
                <c:pt idx="4343">
                  <c:v>-1.2397000000000001E-11</c:v>
                </c:pt>
                <c:pt idx="4344">
                  <c:v>-1.1715E-11</c:v>
                </c:pt>
                <c:pt idx="4345">
                  <c:v>-1.1726000000000001E-11</c:v>
                </c:pt>
                <c:pt idx="4346">
                  <c:v>-1.1474000000000001E-11</c:v>
                </c:pt>
                <c:pt idx="4347">
                  <c:v>-1.1384000000000001E-11</c:v>
                </c:pt>
                <c:pt idx="4348">
                  <c:v>-1.2553E-11</c:v>
                </c:pt>
                <c:pt idx="4349">
                  <c:v>-1.3354E-11</c:v>
                </c:pt>
                <c:pt idx="4350">
                  <c:v>-1.398E-11</c:v>
                </c:pt>
                <c:pt idx="4351">
                  <c:v>-1.4288999999999999E-11</c:v>
                </c:pt>
                <c:pt idx="4352">
                  <c:v>-1.3402E-11</c:v>
                </c:pt>
                <c:pt idx="4353">
                  <c:v>-1.2578000000000001E-11</c:v>
                </c:pt>
                <c:pt idx="4354">
                  <c:v>-1.4491E-11</c:v>
                </c:pt>
                <c:pt idx="4355">
                  <c:v>-1.8257999999999999E-11</c:v>
                </c:pt>
                <c:pt idx="4356">
                  <c:v>-2.4085E-11</c:v>
                </c:pt>
                <c:pt idx="4357">
                  <c:v>-2.9445999999999997E-11</c:v>
                </c:pt>
                <c:pt idx="4358">
                  <c:v>-3.4881000000000002E-11</c:v>
                </c:pt>
                <c:pt idx="4359">
                  <c:v>-3.9467000000000001E-11</c:v>
                </c:pt>
                <c:pt idx="4360">
                  <c:v>-4.2216000000000002E-11</c:v>
                </c:pt>
                <c:pt idx="4361">
                  <c:v>-4.5289999999999999E-11</c:v>
                </c:pt>
                <c:pt idx="4362">
                  <c:v>-4.9191999999999998E-11</c:v>
                </c:pt>
                <c:pt idx="4363">
                  <c:v>-4.8987999999999999E-11</c:v>
                </c:pt>
                <c:pt idx="4364">
                  <c:v>-4.9387999999999999E-11</c:v>
                </c:pt>
                <c:pt idx="4365">
                  <c:v>-5.1103000000000003E-11</c:v>
                </c:pt>
                <c:pt idx="4366">
                  <c:v>-4.9991000000000002E-11</c:v>
                </c:pt>
                <c:pt idx="4367">
                  <c:v>-5.0421000000000001E-11</c:v>
                </c:pt>
                <c:pt idx="4368">
                  <c:v>-4.5853000000000002E-11</c:v>
                </c:pt>
                <c:pt idx="4369">
                  <c:v>-4.8109E-11</c:v>
                </c:pt>
                <c:pt idx="4370">
                  <c:v>-4.5920000000000001E-11</c:v>
                </c:pt>
                <c:pt idx="4371">
                  <c:v>-4.3578000000000002E-11</c:v>
                </c:pt>
                <c:pt idx="4372">
                  <c:v>-4.1926999999999998E-11</c:v>
                </c:pt>
                <c:pt idx="4373">
                  <c:v>-4.1125E-11</c:v>
                </c:pt>
                <c:pt idx="4374">
                  <c:v>-4.0091000000000003E-11</c:v>
                </c:pt>
                <c:pt idx="4375">
                  <c:v>-3.7764999999999998E-11</c:v>
                </c:pt>
                <c:pt idx="4376">
                  <c:v>-3.3684999999999998E-11</c:v>
                </c:pt>
                <c:pt idx="4377">
                  <c:v>-2.8687999999999999E-11</c:v>
                </c:pt>
                <c:pt idx="4378">
                  <c:v>-2.3247999999999999E-11</c:v>
                </c:pt>
                <c:pt idx="4379">
                  <c:v>-1.7478E-11</c:v>
                </c:pt>
                <c:pt idx="4380">
                  <c:v>-1.1315E-11</c:v>
                </c:pt>
                <c:pt idx="4381">
                  <c:v>5.872E-12</c:v>
                </c:pt>
                <c:pt idx="4382">
                  <c:v>-3.199E-12</c:v>
                </c:pt>
                <c:pt idx="4383">
                  <c:v>-1.773E-12</c:v>
                </c:pt>
                <c:pt idx="4384">
                  <c:v>-1.929E-12</c:v>
                </c:pt>
                <c:pt idx="4385">
                  <c:v>-1.529E-12</c:v>
                </c:pt>
                <c:pt idx="4386">
                  <c:v>-9.2300000000000001E-13</c:v>
                </c:pt>
                <c:pt idx="4387">
                  <c:v>-1.0309999999999999E-12</c:v>
                </c:pt>
                <c:pt idx="4388">
                  <c:v>-3.1630000000000002E-12</c:v>
                </c:pt>
                <c:pt idx="4389">
                  <c:v>-6.0840000000000003E-12</c:v>
                </c:pt>
                <c:pt idx="4390">
                  <c:v>-9.7769999999999992E-12</c:v>
                </c:pt>
                <c:pt idx="4391">
                  <c:v>-1.4172000000000001E-11</c:v>
                </c:pt>
                <c:pt idx="4392">
                  <c:v>-1.9964E-11</c:v>
                </c:pt>
                <c:pt idx="4393">
                  <c:v>-2.6098000000000001E-11</c:v>
                </c:pt>
                <c:pt idx="4394">
                  <c:v>-2.8855999999999999E-11</c:v>
                </c:pt>
                <c:pt idx="4395">
                  <c:v>-3.7486000000000002E-11</c:v>
                </c:pt>
                <c:pt idx="4396">
                  <c:v>-4.2350000000000001E-11</c:v>
                </c:pt>
                <c:pt idx="4397">
                  <c:v>-4.6137000000000002E-11</c:v>
                </c:pt>
                <c:pt idx="4398">
                  <c:v>-4.6513000000000003E-11</c:v>
                </c:pt>
                <c:pt idx="4399">
                  <c:v>-4.5945000000000003E-11</c:v>
                </c:pt>
                <c:pt idx="4400">
                  <c:v>-4.4482000000000002E-11</c:v>
                </c:pt>
                <c:pt idx="4401">
                  <c:v>-4.3162E-11</c:v>
                </c:pt>
                <c:pt idx="4402">
                  <c:v>-4.2671000000000002E-11</c:v>
                </c:pt>
                <c:pt idx="4403">
                  <c:v>-4.2381999999999998E-11</c:v>
                </c:pt>
                <c:pt idx="4404">
                  <c:v>-4.2320999999999998E-11</c:v>
                </c:pt>
                <c:pt idx="4405">
                  <c:v>-4.4302999999999998E-11</c:v>
                </c:pt>
                <c:pt idx="4406">
                  <c:v>-4.6418999999999998E-11</c:v>
                </c:pt>
                <c:pt idx="4407">
                  <c:v>-4.1639999999999998E-11</c:v>
                </c:pt>
                <c:pt idx="4408">
                  <c:v>-4.8315999999999999E-11</c:v>
                </c:pt>
                <c:pt idx="4409">
                  <c:v>-4.5407999999999997E-11</c:v>
                </c:pt>
                <c:pt idx="4410">
                  <c:v>-4.2186999999999999E-11</c:v>
                </c:pt>
                <c:pt idx="4411">
                  <c:v>-3.9549E-11</c:v>
                </c:pt>
                <c:pt idx="4412">
                  <c:v>-3.7022000000000003E-11</c:v>
                </c:pt>
                <c:pt idx="4413">
                  <c:v>-3.2496999999999998E-11</c:v>
                </c:pt>
                <c:pt idx="4414">
                  <c:v>-2.7099E-11</c:v>
                </c:pt>
                <c:pt idx="4415">
                  <c:v>-2.2015000000000001E-11</c:v>
                </c:pt>
                <c:pt idx="4416">
                  <c:v>-1.6237E-11</c:v>
                </c:pt>
                <c:pt idx="4417">
                  <c:v>-1.4368E-11</c:v>
                </c:pt>
                <c:pt idx="4418">
                  <c:v>-9.7289999999999994E-12</c:v>
                </c:pt>
                <c:pt idx="4419">
                  <c:v>-8.3040000000000002E-12</c:v>
                </c:pt>
                <c:pt idx="4420">
                  <c:v>-7.4699999999999995E-12</c:v>
                </c:pt>
                <c:pt idx="4421">
                  <c:v>-6.0779999999999997E-12</c:v>
                </c:pt>
                <c:pt idx="4422">
                  <c:v>-5.533E-12</c:v>
                </c:pt>
                <c:pt idx="4423">
                  <c:v>-4.6990000000000001E-12</c:v>
                </c:pt>
                <c:pt idx="4424">
                  <c:v>-3.8330000000000003E-12</c:v>
                </c:pt>
                <c:pt idx="4425">
                  <c:v>-2.08E-12</c:v>
                </c:pt>
                <c:pt idx="4426">
                  <c:v>-1.3249999999999999E-12</c:v>
                </c:pt>
                <c:pt idx="4427">
                  <c:v>-3.4529999999999999E-12</c:v>
                </c:pt>
                <c:pt idx="4428">
                  <c:v>-6.4260000000000003E-12</c:v>
                </c:pt>
                <c:pt idx="4429">
                  <c:v>-1.2028E-11</c:v>
                </c:pt>
                <c:pt idx="4430">
                  <c:v>-1.8486E-11</c:v>
                </c:pt>
                <c:pt idx="4431">
                  <c:v>-2.3652000000000001E-11</c:v>
                </c:pt>
                <c:pt idx="4432">
                  <c:v>-2.8089000000000001E-11</c:v>
                </c:pt>
                <c:pt idx="4433">
                  <c:v>-3.1391000000000003E-11</c:v>
                </c:pt>
                <c:pt idx="4434">
                  <c:v>-3.4505999999999997E-11</c:v>
                </c:pt>
                <c:pt idx="4435">
                  <c:v>-3.7166999999999999E-11</c:v>
                </c:pt>
                <c:pt idx="4436">
                  <c:v>-4.0661000000000001E-11</c:v>
                </c:pt>
                <c:pt idx="4437">
                  <c:v>-4.4647000000000002E-11</c:v>
                </c:pt>
                <c:pt idx="4438">
                  <c:v>-4.8479999999999997E-11</c:v>
                </c:pt>
                <c:pt idx="4439">
                  <c:v>-5.0159000000000002E-11</c:v>
                </c:pt>
                <c:pt idx="4440">
                  <c:v>-5.0115E-11</c:v>
                </c:pt>
                <c:pt idx="4441">
                  <c:v>-4.8011E-11</c:v>
                </c:pt>
                <c:pt idx="4442">
                  <c:v>-4.6091000000000001E-11</c:v>
                </c:pt>
                <c:pt idx="4443">
                  <c:v>-4.3947000000000001E-11</c:v>
                </c:pt>
                <c:pt idx="4444">
                  <c:v>-4.0649000000000001E-11</c:v>
                </c:pt>
                <c:pt idx="4445">
                  <c:v>-1.8963000000000001E-11</c:v>
                </c:pt>
                <c:pt idx="4446">
                  <c:v>-3.7755000000000003E-11</c:v>
                </c:pt>
                <c:pt idx="4447">
                  <c:v>-3.6271999999999999E-11</c:v>
                </c:pt>
                <c:pt idx="4448">
                  <c:v>-3.5144000000000003E-11</c:v>
                </c:pt>
                <c:pt idx="4449">
                  <c:v>-3.3458000000000002E-11</c:v>
                </c:pt>
                <c:pt idx="4450">
                  <c:v>-3.1598000000000002E-11</c:v>
                </c:pt>
                <c:pt idx="4451">
                  <c:v>-3.0982999999999999E-11</c:v>
                </c:pt>
                <c:pt idx="4452">
                  <c:v>-3.0413000000000001E-11</c:v>
                </c:pt>
                <c:pt idx="4453">
                  <c:v>-2.8565E-11</c:v>
                </c:pt>
                <c:pt idx="4454">
                  <c:v>-2.4688999999999999E-11</c:v>
                </c:pt>
                <c:pt idx="4455">
                  <c:v>-2.0242E-11</c:v>
                </c:pt>
                <c:pt idx="4456">
                  <c:v>-1.3003E-11</c:v>
                </c:pt>
                <c:pt idx="4457">
                  <c:v>-9.1990000000000007E-12</c:v>
                </c:pt>
                <c:pt idx="4458">
                  <c:v>-2.3629999999999999E-12</c:v>
                </c:pt>
                <c:pt idx="4459">
                  <c:v>3.3309999999999998E-12</c:v>
                </c:pt>
                <c:pt idx="4460">
                  <c:v>6.6059999999999999E-12</c:v>
                </c:pt>
                <c:pt idx="4461">
                  <c:v>8.0460000000000002E-12</c:v>
                </c:pt>
                <c:pt idx="4462">
                  <c:v>6.7749999999999997E-12</c:v>
                </c:pt>
                <c:pt idx="4463">
                  <c:v>4.3590000000000003E-12</c:v>
                </c:pt>
                <c:pt idx="4464">
                  <c:v>1.8590000000000001E-12</c:v>
                </c:pt>
                <c:pt idx="4465">
                  <c:v>-3.5899999999999998E-13</c:v>
                </c:pt>
                <c:pt idx="4466">
                  <c:v>-2.6360000000000001E-12</c:v>
                </c:pt>
                <c:pt idx="4467">
                  <c:v>-6.0470000000000004E-12</c:v>
                </c:pt>
                <c:pt idx="4468">
                  <c:v>-1.0547E-11</c:v>
                </c:pt>
                <c:pt idx="4469">
                  <c:v>-1.6318999999999999E-11</c:v>
                </c:pt>
                <c:pt idx="4470">
                  <c:v>-2.2181E-11</c:v>
                </c:pt>
                <c:pt idx="4471">
                  <c:v>-2.8415999999999998E-11</c:v>
                </c:pt>
                <c:pt idx="4472">
                  <c:v>-3.5397999999999998E-11</c:v>
                </c:pt>
                <c:pt idx="4473">
                  <c:v>-4.0891000000000003E-11</c:v>
                </c:pt>
                <c:pt idx="4474">
                  <c:v>-4.4295000000000001E-11</c:v>
                </c:pt>
                <c:pt idx="4475">
                  <c:v>-4.6757999999999998E-11</c:v>
                </c:pt>
                <c:pt idx="4476">
                  <c:v>-4.7206000000000002E-11</c:v>
                </c:pt>
                <c:pt idx="4477">
                  <c:v>-4.6238000000000002E-11</c:v>
                </c:pt>
                <c:pt idx="4478">
                  <c:v>-4.3464E-11</c:v>
                </c:pt>
                <c:pt idx="4479">
                  <c:v>-3.8555000000000003E-11</c:v>
                </c:pt>
                <c:pt idx="4480">
                  <c:v>-3.7049000000000002E-11</c:v>
                </c:pt>
                <c:pt idx="4481">
                  <c:v>-3.6539000000000002E-11</c:v>
                </c:pt>
                <c:pt idx="4482">
                  <c:v>-3.5763000000000001E-11</c:v>
                </c:pt>
                <c:pt idx="4483">
                  <c:v>-3.4853000000000001E-11</c:v>
                </c:pt>
                <c:pt idx="4484">
                  <c:v>-3.4618999999999997E-11</c:v>
                </c:pt>
                <c:pt idx="4485">
                  <c:v>-3.5581999999999999E-11</c:v>
                </c:pt>
                <c:pt idx="4486">
                  <c:v>-3.6591999999999998E-11</c:v>
                </c:pt>
                <c:pt idx="4487">
                  <c:v>-3.7394000000000002E-11</c:v>
                </c:pt>
                <c:pt idx="4488">
                  <c:v>-3.8481000000000001E-11</c:v>
                </c:pt>
                <c:pt idx="4489">
                  <c:v>-3.8013E-11</c:v>
                </c:pt>
                <c:pt idx="4490">
                  <c:v>-3.5836E-11</c:v>
                </c:pt>
                <c:pt idx="4491">
                  <c:v>-2.9503999999999997E-11</c:v>
                </c:pt>
                <c:pt idx="4492">
                  <c:v>-1.9231E-11</c:v>
                </c:pt>
                <c:pt idx="4493">
                  <c:v>-7.5349999999999997E-12</c:v>
                </c:pt>
                <c:pt idx="4494">
                  <c:v>3.0479999999999999E-12</c:v>
                </c:pt>
                <c:pt idx="4495">
                  <c:v>1.1653E-11</c:v>
                </c:pt>
                <c:pt idx="4496">
                  <c:v>1.5973000000000001E-11</c:v>
                </c:pt>
                <c:pt idx="4497">
                  <c:v>1.9384999999999999E-11</c:v>
                </c:pt>
                <c:pt idx="4498">
                  <c:v>1.9702000000000001E-11</c:v>
                </c:pt>
                <c:pt idx="4499">
                  <c:v>1.5573000000000001E-11</c:v>
                </c:pt>
                <c:pt idx="4500">
                  <c:v>9.3430000000000001E-12</c:v>
                </c:pt>
                <c:pt idx="4501">
                  <c:v>1.2660000000000001E-12</c:v>
                </c:pt>
                <c:pt idx="4502">
                  <c:v>-6.8689999999999999E-12</c:v>
                </c:pt>
                <c:pt idx="4503">
                  <c:v>-1.4219E-11</c:v>
                </c:pt>
                <c:pt idx="4504">
                  <c:v>-1.8440999999999999E-11</c:v>
                </c:pt>
                <c:pt idx="4505">
                  <c:v>-2.1166000000000001E-11</c:v>
                </c:pt>
                <c:pt idx="4506">
                  <c:v>-2.2629000000000001E-11</c:v>
                </c:pt>
                <c:pt idx="4507">
                  <c:v>-2.4337E-11</c:v>
                </c:pt>
                <c:pt idx="4508">
                  <c:v>-2.4126999999999998E-11</c:v>
                </c:pt>
                <c:pt idx="4509">
                  <c:v>-2.4346E-11</c:v>
                </c:pt>
                <c:pt idx="4510">
                  <c:v>-2.3155E-11</c:v>
                </c:pt>
                <c:pt idx="4511">
                  <c:v>-2.2891E-11</c:v>
                </c:pt>
                <c:pt idx="4512">
                  <c:v>-2.3522000000000001E-11</c:v>
                </c:pt>
                <c:pt idx="4513">
                  <c:v>-2.6322999999999999E-11</c:v>
                </c:pt>
                <c:pt idx="4514">
                  <c:v>-2.9659999999999998E-11</c:v>
                </c:pt>
                <c:pt idx="4515">
                  <c:v>-3.3907000000000002E-11</c:v>
                </c:pt>
                <c:pt idx="4516">
                  <c:v>-3.7850999999999999E-11</c:v>
                </c:pt>
                <c:pt idx="4517">
                  <c:v>-4.2411000000000001E-11</c:v>
                </c:pt>
                <c:pt idx="4518">
                  <c:v>-4.5098E-11</c:v>
                </c:pt>
                <c:pt idx="4519">
                  <c:v>-4.5007999999999997E-11</c:v>
                </c:pt>
                <c:pt idx="4520">
                  <c:v>-5.0199000000000003E-11</c:v>
                </c:pt>
                <c:pt idx="4521">
                  <c:v>-5.0732E-11</c:v>
                </c:pt>
                <c:pt idx="4522">
                  <c:v>-4.3960999999999998E-11</c:v>
                </c:pt>
                <c:pt idx="4523">
                  <c:v>-4.3313999999999999E-11</c:v>
                </c:pt>
                <c:pt idx="4524">
                  <c:v>-3.9456000000000003E-11</c:v>
                </c:pt>
                <c:pt idx="4525">
                  <c:v>-3.5730000000000002E-11</c:v>
                </c:pt>
                <c:pt idx="4526">
                  <c:v>-2.9695000000000001E-11</c:v>
                </c:pt>
                <c:pt idx="4527">
                  <c:v>-2.1706E-11</c:v>
                </c:pt>
                <c:pt idx="4528">
                  <c:v>-1.4358E-11</c:v>
                </c:pt>
                <c:pt idx="4529">
                  <c:v>-8.9560000000000002E-12</c:v>
                </c:pt>
                <c:pt idx="4530">
                  <c:v>-3.9769999999999997E-12</c:v>
                </c:pt>
                <c:pt idx="4531">
                  <c:v>7.8999999999999997E-13</c:v>
                </c:pt>
                <c:pt idx="4532">
                  <c:v>2.3494E-11</c:v>
                </c:pt>
                <c:pt idx="4533">
                  <c:v>1.1415E-11</c:v>
                </c:pt>
                <c:pt idx="4534">
                  <c:v>1.2915E-11</c:v>
                </c:pt>
                <c:pt idx="4535">
                  <c:v>1.3638E-11</c:v>
                </c:pt>
                <c:pt idx="4536">
                  <c:v>1.3975999999999999E-11</c:v>
                </c:pt>
                <c:pt idx="4537">
                  <c:v>1.3171999999999999E-11</c:v>
                </c:pt>
                <c:pt idx="4538">
                  <c:v>1.0144999999999999E-11</c:v>
                </c:pt>
                <c:pt idx="4539">
                  <c:v>7.3790000000000008E-12</c:v>
                </c:pt>
                <c:pt idx="4540">
                  <c:v>6.1350999999999996E-11</c:v>
                </c:pt>
                <c:pt idx="4541">
                  <c:v>-6.7650000000000004E-12</c:v>
                </c:pt>
                <c:pt idx="4542">
                  <c:v>-9.7579999999999994E-12</c:v>
                </c:pt>
                <c:pt idx="4543">
                  <c:v>-1.2862000000000001E-11</c:v>
                </c:pt>
                <c:pt idx="4544">
                  <c:v>-1.6744999999999999E-11</c:v>
                </c:pt>
                <c:pt idx="4545">
                  <c:v>-1.9498E-11</c:v>
                </c:pt>
                <c:pt idx="4546">
                  <c:v>-2.2140000000000001E-11</c:v>
                </c:pt>
                <c:pt idx="4547">
                  <c:v>-2.4035000000000001E-11</c:v>
                </c:pt>
                <c:pt idx="4548">
                  <c:v>-2.392E-11</c:v>
                </c:pt>
                <c:pt idx="4549">
                  <c:v>-2.4725999999999999E-11</c:v>
                </c:pt>
                <c:pt idx="4550">
                  <c:v>-2.7231000000000001E-11</c:v>
                </c:pt>
                <c:pt idx="4551">
                  <c:v>-3.0722999999999998E-11</c:v>
                </c:pt>
                <c:pt idx="4552">
                  <c:v>-3.4495E-11</c:v>
                </c:pt>
                <c:pt idx="4553">
                  <c:v>-3.7898999999999998E-11</c:v>
                </c:pt>
                <c:pt idx="4554">
                  <c:v>-3.6832000000000001E-11</c:v>
                </c:pt>
                <c:pt idx="4555">
                  <c:v>-3.6527000000000002E-11</c:v>
                </c:pt>
                <c:pt idx="4556">
                  <c:v>-3.8572E-11</c:v>
                </c:pt>
                <c:pt idx="4557">
                  <c:v>-4.5797E-11</c:v>
                </c:pt>
                <c:pt idx="4558">
                  <c:v>-4.5398999999999997E-11</c:v>
                </c:pt>
                <c:pt idx="4559">
                  <c:v>-4.3806E-11</c:v>
                </c:pt>
                <c:pt idx="4560">
                  <c:v>-4.0610000000000002E-11</c:v>
                </c:pt>
                <c:pt idx="4561">
                  <c:v>-3.9410000000000003E-11</c:v>
                </c:pt>
                <c:pt idx="4562">
                  <c:v>-4.1786999999999999E-11</c:v>
                </c:pt>
                <c:pt idx="4563">
                  <c:v>-3.3448E-11</c:v>
                </c:pt>
                <c:pt idx="4564">
                  <c:v>-2.5688999999999998E-11</c:v>
                </c:pt>
                <c:pt idx="4565">
                  <c:v>-1.6211999999999999E-11</c:v>
                </c:pt>
                <c:pt idx="4566">
                  <c:v>-7.8569999999999993E-12</c:v>
                </c:pt>
                <c:pt idx="4567">
                  <c:v>7.1999999999999996E-13</c:v>
                </c:pt>
                <c:pt idx="4568">
                  <c:v>9.0999999999999996E-12</c:v>
                </c:pt>
                <c:pt idx="4569">
                  <c:v>1.5159E-11</c:v>
                </c:pt>
                <c:pt idx="4570">
                  <c:v>2.7029999999999999E-11</c:v>
                </c:pt>
                <c:pt idx="4571">
                  <c:v>1.2866E-11</c:v>
                </c:pt>
                <c:pt idx="4572">
                  <c:v>1.2065000000000001E-11</c:v>
                </c:pt>
                <c:pt idx="4573">
                  <c:v>6.8290000000000001E-12</c:v>
                </c:pt>
                <c:pt idx="4574">
                  <c:v>3.8650000000000002E-12</c:v>
                </c:pt>
                <c:pt idx="4575">
                  <c:v>2.159E-12</c:v>
                </c:pt>
                <c:pt idx="4576">
                  <c:v>1.5670000000000001E-12</c:v>
                </c:pt>
                <c:pt idx="4577">
                  <c:v>1.925E-12</c:v>
                </c:pt>
                <c:pt idx="4578">
                  <c:v>1.2390000000000001E-12</c:v>
                </c:pt>
                <c:pt idx="4579">
                  <c:v>6.4599999999999997E-13</c:v>
                </c:pt>
                <c:pt idx="4580">
                  <c:v>-1.6049999999999999E-12</c:v>
                </c:pt>
                <c:pt idx="4581">
                  <c:v>-4.3460000000000003E-12</c:v>
                </c:pt>
                <c:pt idx="4582">
                  <c:v>-7.271E-12</c:v>
                </c:pt>
                <c:pt idx="4583">
                  <c:v>-1.0702E-11</c:v>
                </c:pt>
                <c:pt idx="4584">
                  <c:v>-1.3530000000000001E-11</c:v>
                </c:pt>
                <c:pt idx="4585">
                  <c:v>-1.8187000000000001E-11</c:v>
                </c:pt>
                <c:pt idx="4586">
                  <c:v>-2.1909E-11</c:v>
                </c:pt>
                <c:pt idx="4587">
                  <c:v>-2.3117999999999999E-11</c:v>
                </c:pt>
                <c:pt idx="4588">
                  <c:v>4.5933999999999999E-11</c:v>
                </c:pt>
                <c:pt idx="4589">
                  <c:v>-1.551E-11</c:v>
                </c:pt>
                <c:pt idx="4590">
                  <c:v>-3.3928000000000002E-11</c:v>
                </c:pt>
                <c:pt idx="4591">
                  <c:v>-3.7178999999999999E-11</c:v>
                </c:pt>
                <c:pt idx="4592">
                  <c:v>-4.0839000000000002E-11</c:v>
                </c:pt>
                <c:pt idx="4593">
                  <c:v>-2.9827999999999998E-11</c:v>
                </c:pt>
                <c:pt idx="4594">
                  <c:v>-4.2626999999999999E-11</c:v>
                </c:pt>
                <c:pt idx="4595">
                  <c:v>-4.6518E-11</c:v>
                </c:pt>
                <c:pt idx="4596">
                  <c:v>-4.7951000000000002E-11</c:v>
                </c:pt>
                <c:pt idx="4597">
                  <c:v>-4.8901999999999998E-11</c:v>
                </c:pt>
                <c:pt idx="4598">
                  <c:v>-4.6378000000000001E-11</c:v>
                </c:pt>
                <c:pt idx="4599">
                  <c:v>-3.9943E-11</c:v>
                </c:pt>
                <c:pt idx="4600">
                  <c:v>-3.113E-11</c:v>
                </c:pt>
                <c:pt idx="4601">
                  <c:v>-2.0415000000000001E-11</c:v>
                </c:pt>
                <c:pt idx="4602">
                  <c:v>-1.1919E-11</c:v>
                </c:pt>
                <c:pt idx="4603">
                  <c:v>-4.4070000000000001E-12</c:v>
                </c:pt>
                <c:pt idx="4604">
                  <c:v>1.7279999999999999E-12</c:v>
                </c:pt>
                <c:pt idx="4605">
                  <c:v>4.8679999999999999E-12</c:v>
                </c:pt>
                <c:pt idx="4606">
                  <c:v>7.1120000000000004E-12</c:v>
                </c:pt>
                <c:pt idx="4607">
                  <c:v>1.1193E-11</c:v>
                </c:pt>
                <c:pt idx="4608">
                  <c:v>7.3609999999999998E-12</c:v>
                </c:pt>
                <c:pt idx="4609">
                  <c:v>7.9180000000000008E-12</c:v>
                </c:pt>
                <c:pt idx="4610">
                  <c:v>5.9879999999999999E-12</c:v>
                </c:pt>
                <c:pt idx="4611">
                  <c:v>3.9059999999999997E-12</c:v>
                </c:pt>
                <c:pt idx="4612">
                  <c:v>2.5780000000000001E-12</c:v>
                </c:pt>
                <c:pt idx="4613">
                  <c:v>4.7700000000000001E-12</c:v>
                </c:pt>
                <c:pt idx="4614">
                  <c:v>6.7959999999999997E-12</c:v>
                </c:pt>
                <c:pt idx="4615">
                  <c:v>7.8699999999999994E-12</c:v>
                </c:pt>
                <c:pt idx="4616">
                  <c:v>6.427E-12</c:v>
                </c:pt>
                <c:pt idx="4617">
                  <c:v>4.7200000000000001E-12</c:v>
                </c:pt>
                <c:pt idx="4618">
                  <c:v>2.794E-12</c:v>
                </c:pt>
                <c:pt idx="4619">
                  <c:v>-2.4099999999999998E-13</c:v>
                </c:pt>
                <c:pt idx="4620">
                  <c:v>-2.8910000000000001E-12</c:v>
                </c:pt>
                <c:pt idx="4621">
                  <c:v>-6.4370000000000001E-12</c:v>
                </c:pt>
                <c:pt idx="4622">
                  <c:v>-1.0408E-11</c:v>
                </c:pt>
                <c:pt idx="4623">
                  <c:v>-1.4426E-11</c:v>
                </c:pt>
                <c:pt idx="4624">
                  <c:v>-2.0320000000000001E-11</c:v>
                </c:pt>
                <c:pt idx="4625">
                  <c:v>-2.3575E-11</c:v>
                </c:pt>
                <c:pt idx="4626">
                  <c:v>-2.9159999999999999E-11</c:v>
                </c:pt>
                <c:pt idx="4627">
                  <c:v>-3.3275999999999998E-11</c:v>
                </c:pt>
                <c:pt idx="4628">
                  <c:v>-3.6636E-11</c:v>
                </c:pt>
                <c:pt idx="4629">
                  <c:v>-3.7858999999999997E-11</c:v>
                </c:pt>
                <c:pt idx="4630">
                  <c:v>-3.8001E-11</c:v>
                </c:pt>
                <c:pt idx="4631">
                  <c:v>-3.8707999999999997E-11</c:v>
                </c:pt>
                <c:pt idx="4632">
                  <c:v>-3.8056E-11</c:v>
                </c:pt>
                <c:pt idx="4633">
                  <c:v>-3.7776999999999998E-11</c:v>
                </c:pt>
                <c:pt idx="4634">
                  <c:v>-3.7147000000000002E-11</c:v>
                </c:pt>
                <c:pt idx="4635">
                  <c:v>-3.5983000000000001E-11</c:v>
                </c:pt>
                <c:pt idx="4636">
                  <c:v>-3.2304000000000003E-11</c:v>
                </c:pt>
                <c:pt idx="4637">
                  <c:v>-2.6171000000000001E-11</c:v>
                </c:pt>
                <c:pt idx="4638">
                  <c:v>-2.0317000000000001E-11</c:v>
                </c:pt>
                <c:pt idx="4639">
                  <c:v>-1.5979E-11</c:v>
                </c:pt>
                <c:pt idx="4640">
                  <c:v>-1.2361E-11</c:v>
                </c:pt>
                <c:pt idx="4641">
                  <c:v>-1.0448000000000001E-11</c:v>
                </c:pt>
                <c:pt idx="4642">
                  <c:v>-8.8720000000000002E-12</c:v>
                </c:pt>
                <c:pt idx="4643">
                  <c:v>-7.5579999999999999E-12</c:v>
                </c:pt>
                <c:pt idx="4644">
                  <c:v>-5.0140000000000002E-12</c:v>
                </c:pt>
                <c:pt idx="4645">
                  <c:v>2.8210000000000002E-12</c:v>
                </c:pt>
                <c:pt idx="4646">
                  <c:v>5.375E-12</c:v>
                </c:pt>
                <c:pt idx="4647">
                  <c:v>7.4989999999999994E-12</c:v>
                </c:pt>
                <c:pt idx="4648">
                  <c:v>1.017E-11</c:v>
                </c:pt>
                <c:pt idx="4649">
                  <c:v>1.4797E-11</c:v>
                </c:pt>
                <c:pt idx="4650">
                  <c:v>1.2438E-11</c:v>
                </c:pt>
                <c:pt idx="4651">
                  <c:v>1.106E-11</c:v>
                </c:pt>
                <c:pt idx="4652">
                  <c:v>9.9410000000000006E-12</c:v>
                </c:pt>
                <c:pt idx="4653">
                  <c:v>1.4468E-11</c:v>
                </c:pt>
                <c:pt idx="4654">
                  <c:v>1.2847E-11</c:v>
                </c:pt>
                <c:pt idx="4655">
                  <c:v>1.1148999999999999E-11</c:v>
                </c:pt>
                <c:pt idx="4656">
                  <c:v>1.1282E-11</c:v>
                </c:pt>
                <c:pt idx="4657">
                  <c:v>9.4939999999999997E-12</c:v>
                </c:pt>
                <c:pt idx="4658">
                  <c:v>5.3060000000000002E-12</c:v>
                </c:pt>
                <c:pt idx="4659">
                  <c:v>-6.3700000000000001E-13</c:v>
                </c:pt>
                <c:pt idx="4660">
                  <c:v>-7.4810000000000001E-12</c:v>
                </c:pt>
                <c:pt idx="4661">
                  <c:v>-1.6623E-11</c:v>
                </c:pt>
                <c:pt idx="4662">
                  <c:v>-2.4772E-11</c:v>
                </c:pt>
                <c:pt idx="4663">
                  <c:v>-3.1998000000000002E-11</c:v>
                </c:pt>
                <c:pt idx="4664">
                  <c:v>-3.8305999999999999E-11</c:v>
                </c:pt>
                <c:pt idx="4665">
                  <c:v>-4.0088000000000003E-11</c:v>
                </c:pt>
                <c:pt idx="4666">
                  <c:v>-4.5486000000000001E-11</c:v>
                </c:pt>
                <c:pt idx="4667">
                  <c:v>-4.3740999999999998E-11</c:v>
                </c:pt>
                <c:pt idx="4668">
                  <c:v>-4.2626999999999999E-11</c:v>
                </c:pt>
                <c:pt idx="4669">
                  <c:v>-3.6432000000000001E-11</c:v>
                </c:pt>
                <c:pt idx="4670">
                  <c:v>-3.1171000000000003E-11</c:v>
                </c:pt>
                <c:pt idx="4671">
                  <c:v>-2.6314E-11</c:v>
                </c:pt>
                <c:pt idx="4672">
                  <c:v>-2.219E-11</c:v>
                </c:pt>
                <c:pt idx="4673">
                  <c:v>-1.9132E-11</c:v>
                </c:pt>
                <c:pt idx="4674">
                  <c:v>-1.7631E-11</c:v>
                </c:pt>
                <c:pt idx="4675">
                  <c:v>-1.7454000000000001E-11</c:v>
                </c:pt>
                <c:pt idx="4676">
                  <c:v>-1.8492999999999999E-11</c:v>
                </c:pt>
                <c:pt idx="4677">
                  <c:v>-2.0828E-11</c:v>
                </c:pt>
                <c:pt idx="4678">
                  <c:v>-2.2282999999999999E-11</c:v>
                </c:pt>
                <c:pt idx="4679">
                  <c:v>-2.0471E-11</c:v>
                </c:pt>
                <c:pt idx="4680">
                  <c:v>-1.8167E-11</c:v>
                </c:pt>
                <c:pt idx="4681">
                  <c:v>-1.4588999999999999E-11</c:v>
                </c:pt>
                <c:pt idx="4682">
                  <c:v>-7.8300000000000004E-12</c:v>
                </c:pt>
                <c:pt idx="4683">
                  <c:v>1.9369999999999999E-12</c:v>
                </c:pt>
                <c:pt idx="4684">
                  <c:v>1.0399E-11</c:v>
                </c:pt>
                <c:pt idx="4685">
                  <c:v>2.1444000000000001E-11</c:v>
                </c:pt>
                <c:pt idx="4686">
                  <c:v>2.1454999999999999E-11</c:v>
                </c:pt>
                <c:pt idx="4687">
                  <c:v>2.6600000000000001E-11</c:v>
                </c:pt>
                <c:pt idx="4688">
                  <c:v>2.3671999999999998E-11</c:v>
                </c:pt>
                <c:pt idx="4689">
                  <c:v>2.0419999999999999E-11</c:v>
                </c:pt>
                <c:pt idx="4690">
                  <c:v>1.8257999999999999E-11</c:v>
                </c:pt>
                <c:pt idx="4691">
                  <c:v>1.6675E-11</c:v>
                </c:pt>
                <c:pt idx="4692">
                  <c:v>1.4955000000000002E-11</c:v>
                </c:pt>
                <c:pt idx="4693">
                  <c:v>1.3081000000000001E-11</c:v>
                </c:pt>
                <c:pt idx="4694">
                  <c:v>7.6240000000000006E-12</c:v>
                </c:pt>
                <c:pt idx="4695">
                  <c:v>4.0639999999999996E-12</c:v>
                </c:pt>
                <c:pt idx="4696">
                  <c:v>-3.1840000000000002E-12</c:v>
                </c:pt>
                <c:pt idx="4697">
                  <c:v>-1.117E-11</c:v>
                </c:pt>
                <c:pt idx="4698">
                  <c:v>-1.6773999999999999E-11</c:v>
                </c:pt>
                <c:pt idx="4699">
                  <c:v>-2.1442999999999999E-11</c:v>
                </c:pt>
                <c:pt idx="4700">
                  <c:v>-2.2781E-11</c:v>
                </c:pt>
                <c:pt idx="4701">
                  <c:v>-2.3981E-11</c:v>
                </c:pt>
                <c:pt idx="4702">
                  <c:v>-2.6107000000000001E-11</c:v>
                </c:pt>
                <c:pt idx="4703">
                  <c:v>-2.7484999999999999E-11</c:v>
                </c:pt>
                <c:pt idx="4704">
                  <c:v>-2.8736E-11</c:v>
                </c:pt>
                <c:pt idx="4705">
                  <c:v>-2.7521000000000001E-11</c:v>
                </c:pt>
                <c:pt idx="4706">
                  <c:v>-2.6443000000000001E-11</c:v>
                </c:pt>
                <c:pt idx="4707">
                  <c:v>-2.5453999999999999E-11</c:v>
                </c:pt>
                <c:pt idx="4708">
                  <c:v>-2.6470999999999999E-11</c:v>
                </c:pt>
                <c:pt idx="4709">
                  <c:v>-2.9662999999999998E-11</c:v>
                </c:pt>
                <c:pt idx="4710">
                  <c:v>-3.1484E-11</c:v>
                </c:pt>
                <c:pt idx="4711">
                  <c:v>-3.1962000000000003E-11</c:v>
                </c:pt>
                <c:pt idx="4712">
                  <c:v>-3.0557999999999998E-11</c:v>
                </c:pt>
                <c:pt idx="4713">
                  <c:v>-2.6490999999999999E-11</c:v>
                </c:pt>
                <c:pt idx="4714">
                  <c:v>-2.1801999999999999E-11</c:v>
                </c:pt>
                <c:pt idx="4715">
                  <c:v>-1.8158000000000001E-11</c:v>
                </c:pt>
                <c:pt idx="4716">
                  <c:v>-1.1319000000000001E-11</c:v>
                </c:pt>
                <c:pt idx="4717">
                  <c:v>-4.5179999999999999E-12</c:v>
                </c:pt>
                <c:pt idx="4718">
                  <c:v>1.748E-12</c:v>
                </c:pt>
                <c:pt idx="4719">
                  <c:v>-1.863E-12</c:v>
                </c:pt>
                <c:pt idx="4720">
                  <c:v>1.2345E-11</c:v>
                </c:pt>
                <c:pt idx="4721">
                  <c:v>1.7718999999999999E-11</c:v>
                </c:pt>
                <c:pt idx="4722">
                  <c:v>2.3285999999999999E-11</c:v>
                </c:pt>
                <c:pt idx="4723">
                  <c:v>2.1464000000000001E-11</c:v>
                </c:pt>
                <c:pt idx="4724">
                  <c:v>2.1409000000000001E-11</c:v>
                </c:pt>
                <c:pt idx="4725">
                  <c:v>1.8372000000000001E-11</c:v>
                </c:pt>
                <c:pt idx="4726">
                  <c:v>1.0295E-11</c:v>
                </c:pt>
                <c:pt idx="4728">
                  <c:v>1.5831000000000001E-11</c:v>
                </c:pt>
                <c:pt idx="4729">
                  <c:v>1.8981000000000001E-11</c:v>
                </c:pt>
                <c:pt idx="4730">
                  <c:v>1.4877000000000001E-11</c:v>
                </c:pt>
                <c:pt idx="4731">
                  <c:v>8.7519999999999999E-12</c:v>
                </c:pt>
                <c:pt idx="4732">
                  <c:v>2.7719999999999999E-12</c:v>
                </c:pt>
                <c:pt idx="4733">
                  <c:v>-2.4240000000000002E-12</c:v>
                </c:pt>
                <c:pt idx="4734">
                  <c:v>-6.7799999999999998E-12</c:v>
                </c:pt>
                <c:pt idx="4735">
                  <c:v>-9.1769999999999994E-12</c:v>
                </c:pt>
                <c:pt idx="4736">
                  <c:v>-1.0986E-11</c:v>
                </c:pt>
                <c:pt idx="4737">
                  <c:v>-8.3029999999999997E-12</c:v>
                </c:pt>
                <c:pt idx="4738">
                  <c:v>-1.0370999999999999E-11</c:v>
                </c:pt>
                <c:pt idx="4739">
                  <c:v>-1.2652000000000001E-11</c:v>
                </c:pt>
                <c:pt idx="4740">
                  <c:v>-1.7081999999999999E-11</c:v>
                </c:pt>
                <c:pt idx="4741">
                  <c:v>-2.2697E-11</c:v>
                </c:pt>
                <c:pt idx="4742">
                  <c:v>-2.5765000000000001E-11</c:v>
                </c:pt>
                <c:pt idx="4743">
                  <c:v>-2.6499E-11</c:v>
                </c:pt>
                <c:pt idx="4744">
                  <c:v>-2.7701000000000001E-11</c:v>
                </c:pt>
                <c:pt idx="4745">
                  <c:v>-2.9284999999999999E-11</c:v>
                </c:pt>
                <c:pt idx="4746">
                  <c:v>-3.124E-11</c:v>
                </c:pt>
                <c:pt idx="4747">
                  <c:v>-3.1482000000000002E-11</c:v>
                </c:pt>
                <c:pt idx="4748">
                  <c:v>-2.9696999999999998E-11</c:v>
                </c:pt>
                <c:pt idx="4749">
                  <c:v>-3.0127999999999999E-11</c:v>
                </c:pt>
                <c:pt idx="4750">
                  <c:v>-2.4814000000000002E-11</c:v>
                </c:pt>
                <c:pt idx="4751">
                  <c:v>-2.2601E-11</c:v>
                </c:pt>
                <c:pt idx="4752">
                  <c:v>-1.8830000000000001E-11</c:v>
                </c:pt>
                <c:pt idx="4753">
                  <c:v>-1.3720999999999999E-11</c:v>
                </c:pt>
                <c:pt idx="4754">
                  <c:v>-6.7360000000000004E-12</c:v>
                </c:pt>
                <c:pt idx="4755">
                  <c:v>1.184E-12</c:v>
                </c:pt>
                <c:pt idx="4756">
                  <c:v>7.6699999999999994E-12</c:v>
                </c:pt>
                <c:pt idx="4757">
                  <c:v>1.2118E-11</c:v>
                </c:pt>
                <c:pt idx="4758">
                  <c:v>1.6391E-11</c:v>
                </c:pt>
                <c:pt idx="4759">
                  <c:v>2.1885000000000001E-11</c:v>
                </c:pt>
                <c:pt idx="4760">
                  <c:v>2.2998999999999999E-11</c:v>
                </c:pt>
                <c:pt idx="4761">
                  <c:v>2.2161999999999999E-11</c:v>
                </c:pt>
                <c:pt idx="4762">
                  <c:v>2.2485999999999999E-11</c:v>
                </c:pt>
                <c:pt idx="4763">
                  <c:v>2.2665999999999999E-11</c:v>
                </c:pt>
                <c:pt idx="4764">
                  <c:v>2.4865E-11</c:v>
                </c:pt>
                <c:pt idx="4765">
                  <c:v>2.5496999999999999E-11</c:v>
                </c:pt>
                <c:pt idx="4766">
                  <c:v>2.4275000000000001E-11</c:v>
                </c:pt>
                <c:pt idx="4767">
                  <c:v>2.1262E-11</c:v>
                </c:pt>
                <c:pt idx="4768">
                  <c:v>1.6837E-11</c:v>
                </c:pt>
                <c:pt idx="4769">
                  <c:v>1.0115999999999999E-11</c:v>
                </c:pt>
                <c:pt idx="4770">
                  <c:v>5.6210000000000004E-12</c:v>
                </c:pt>
                <c:pt idx="4771">
                  <c:v>2.8910000000000001E-12</c:v>
                </c:pt>
                <c:pt idx="4772">
                  <c:v>7.5500000000000001E-13</c:v>
                </c:pt>
                <c:pt idx="4773">
                  <c:v>-3.0179999999999999E-12</c:v>
                </c:pt>
                <c:pt idx="4774">
                  <c:v>-5.7840000000000004E-12</c:v>
                </c:pt>
                <c:pt idx="4775">
                  <c:v>-9.2359999999999998E-12</c:v>
                </c:pt>
                <c:pt idx="4776">
                  <c:v>-1.2592E-11</c:v>
                </c:pt>
                <c:pt idx="4777">
                  <c:v>-1.6791E-11</c:v>
                </c:pt>
                <c:pt idx="4778">
                  <c:v>-1.8987000000000001E-11</c:v>
                </c:pt>
                <c:pt idx="4779">
                  <c:v>-2.2699000000000001E-11</c:v>
                </c:pt>
                <c:pt idx="4780">
                  <c:v>-2.6948999999999999E-11</c:v>
                </c:pt>
                <c:pt idx="4781">
                  <c:v>-2.9513999999999999E-11</c:v>
                </c:pt>
                <c:pt idx="4782">
                  <c:v>-3.3011E-11</c:v>
                </c:pt>
                <c:pt idx="4783">
                  <c:v>-3.5498999999999998E-11</c:v>
                </c:pt>
                <c:pt idx="4784">
                  <c:v>-3.7449000000000002E-11</c:v>
                </c:pt>
                <c:pt idx="4785">
                  <c:v>-3.6573000000000003E-11</c:v>
                </c:pt>
                <c:pt idx="4786">
                  <c:v>-3.1702000000000002E-11</c:v>
                </c:pt>
                <c:pt idx="4787">
                  <c:v>-2.4688999999999999E-11</c:v>
                </c:pt>
                <c:pt idx="4788">
                  <c:v>-1.6660999999999999E-11</c:v>
                </c:pt>
                <c:pt idx="4789">
                  <c:v>-9.8340000000000003E-12</c:v>
                </c:pt>
                <c:pt idx="4790">
                  <c:v>-4.2549999999999999E-12</c:v>
                </c:pt>
                <c:pt idx="4791">
                  <c:v>1.2979999999999999E-12</c:v>
                </c:pt>
                <c:pt idx="4792">
                  <c:v>4.9969999999999998E-12</c:v>
                </c:pt>
                <c:pt idx="4793">
                  <c:v>6.5169999999999998E-12</c:v>
                </c:pt>
                <c:pt idx="4794">
                  <c:v>6.3929999999999999E-12</c:v>
                </c:pt>
                <c:pt idx="4795">
                  <c:v>5.9840000000000004E-12</c:v>
                </c:pt>
                <c:pt idx="4796">
                  <c:v>5.8640000000000001E-12</c:v>
                </c:pt>
                <c:pt idx="4797">
                  <c:v>7.4530000000000007E-12</c:v>
                </c:pt>
                <c:pt idx="4798">
                  <c:v>1.2855E-11</c:v>
                </c:pt>
                <c:pt idx="4799">
                  <c:v>1.9082000000000001E-11</c:v>
                </c:pt>
                <c:pt idx="4800">
                  <c:v>2.7770000000000001E-11</c:v>
                </c:pt>
                <c:pt idx="4801">
                  <c:v>3.2785E-11</c:v>
                </c:pt>
                <c:pt idx="4802">
                  <c:v>3.3761999999999999E-11</c:v>
                </c:pt>
                <c:pt idx="4803">
                  <c:v>2.2479000000000001E-11</c:v>
                </c:pt>
                <c:pt idx="4804">
                  <c:v>3.8719000000000001E-11</c:v>
                </c:pt>
                <c:pt idx="4805">
                  <c:v>3.2938E-11</c:v>
                </c:pt>
                <c:pt idx="4806">
                  <c:v>2.6185000000000001E-11</c:v>
                </c:pt>
                <c:pt idx="4807">
                  <c:v>1.9503E-11</c:v>
                </c:pt>
                <c:pt idx="4808">
                  <c:v>1.3218E-11</c:v>
                </c:pt>
                <c:pt idx="4809">
                  <c:v>7.4289999999999999E-12</c:v>
                </c:pt>
                <c:pt idx="4810">
                  <c:v>1.4220699999999999E-10</c:v>
                </c:pt>
                <c:pt idx="4811">
                  <c:v>-1.4399999999999999E-13</c:v>
                </c:pt>
                <c:pt idx="4812">
                  <c:v>-5.4350000000000002E-12</c:v>
                </c:pt>
                <c:pt idx="4813">
                  <c:v>-7.3119999999999995E-12</c:v>
                </c:pt>
                <c:pt idx="4814">
                  <c:v>-1.2481000000000001E-11</c:v>
                </c:pt>
                <c:pt idx="4815">
                  <c:v>-1.7127E-11</c:v>
                </c:pt>
                <c:pt idx="4816">
                  <c:v>-2.2138E-11</c:v>
                </c:pt>
                <c:pt idx="4817">
                  <c:v>-2.6148E-11</c:v>
                </c:pt>
                <c:pt idx="4818">
                  <c:v>-3.3955000000000001E-11</c:v>
                </c:pt>
                <c:pt idx="4819">
                  <c:v>-3.3375000000000001E-11</c:v>
                </c:pt>
                <c:pt idx="4820">
                  <c:v>-3.2285000000000001E-11</c:v>
                </c:pt>
                <c:pt idx="4821">
                  <c:v>-2.8710999999999999E-11</c:v>
                </c:pt>
                <c:pt idx="4822">
                  <c:v>-2.1219E-11</c:v>
                </c:pt>
                <c:pt idx="4823">
                  <c:v>-1.188E-11</c:v>
                </c:pt>
                <c:pt idx="4824">
                  <c:v>-1.7550999999999999E-11</c:v>
                </c:pt>
                <c:pt idx="4825">
                  <c:v>-1.2739999999999999E-11</c:v>
                </c:pt>
                <c:pt idx="4826">
                  <c:v>-1.188E-11</c:v>
                </c:pt>
                <c:pt idx="4827">
                  <c:v>-8.804E-12</c:v>
                </c:pt>
                <c:pt idx="4828">
                  <c:v>-5.3580000000000004E-12</c:v>
                </c:pt>
                <c:pt idx="4829">
                  <c:v>-1.2180000000000001E-12</c:v>
                </c:pt>
                <c:pt idx="4830">
                  <c:v>1.044E-12</c:v>
                </c:pt>
                <c:pt idx="4831">
                  <c:v>1.322E-12</c:v>
                </c:pt>
                <c:pt idx="4832">
                  <c:v>2.9129999999999998E-12</c:v>
                </c:pt>
                <c:pt idx="4833">
                  <c:v>6.2660000000000002E-12</c:v>
                </c:pt>
                <c:pt idx="4834">
                  <c:v>1.1132000000000001E-11</c:v>
                </c:pt>
                <c:pt idx="4835">
                  <c:v>1.2582E-11</c:v>
                </c:pt>
                <c:pt idx="4836">
                  <c:v>1.7263999999999999E-11</c:v>
                </c:pt>
                <c:pt idx="4837">
                  <c:v>2.1259000000000001E-11</c:v>
                </c:pt>
                <c:pt idx="4838">
                  <c:v>2.5653999999999999E-11</c:v>
                </c:pt>
                <c:pt idx="4839">
                  <c:v>3.1785000000000003E-11</c:v>
                </c:pt>
                <c:pt idx="4840">
                  <c:v>3.5925999999999997E-11</c:v>
                </c:pt>
                <c:pt idx="4841">
                  <c:v>3.8048999999999998E-11</c:v>
                </c:pt>
                <c:pt idx="4842">
                  <c:v>3.7272000000000002E-11</c:v>
                </c:pt>
                <c:pt idx="4843">
                  <c:v>3.5394000000000002E-11</c:v>
                </c:pt>
                <c:pt idx="4844">
                  <c:v>3.1988E-11</c:v>
                </c:pt>
                <c:pt idx="4845">
                  <c:v>2.7478000000000001E-11</c:v>
                </c:pt>
                <c:pt idx="4846">
                  <c:v>2.1175999999999999E-11</c:v>
                </c:pt>
                <c:pt idx="4847">
                  <c:v>1.3949999999999999E-11</c:v>
                </c:pt>
                <c:pt idx="4848">
                  <c:v>7.237E-12</c:v>
                </c:pt>
                <c:pt idx="4849">
                  <c:v>2.3310000000000001E-12</c:v>
                </c:pt>
                <c:pt idx="4850">
                  <c:v>-3.1340000000000002E-12</c:v>
                </c:pt>
                <c:pt idx="4851">
                  <c:v>-7.8839999999999999E-12</c:v>
                </c:pt>
                <c:pt idx="4852">
                  <c:v>-1.3733999999999999E-11</c:v>
                </c:pt>
                <c:pt idx="4853">
                  <c:v>-1.6156E-11</c:v>
                </c:pt>
                <c:pt idx="4854">
                  <c:v>-2.0416999999999999E-11</c:v>
                </c:pt>
                <c:pt idx="4855">
                  <c:v>-2.8444E-11</c:v>
                </c:pt>
                <c:pt idx="4856">
                  <c:v>-2.4052000000000001E-11</c:v>
                </c:pt>
                <c:pt idx="4857">
                  <c:v>-2.7156000000000001E-11</c:v>
                </c:pt>
                <c:pt idx="4858">
                  <c:v>-2.4930000000000001E-11</c:v>
                </c:pt>
                <c:pt idx="4859">
                  <c:v>-2.3439999999999999E-11</c:v>
                </c:pt>
                <c:pt idx="4860">
                  <c:v>-2.3137999999999999E-11</c:v>
                </c:pt>
                <c:pt idx="4861">
                  <c:v>-2.332E-11</c:v>
                </c:pt>
                <c:pt idx="4862">
                  <c:v>-2.4097E-11</c:v>
                </c:pt>
                <c:pt idx="4863">
                  <c:v>-2.5957E-11</c:v>
                </c:pt>
                <c:pt idx="4864">
                  <c:v>-2.5075000000000001E-11</c:v>
                </c:pt>
                <c:pt idx="4865">
                  <c:v>-1.5635999999999998E-11</c:v>
                </c:pt>
                <c:pt idx="4866">
                  <c:v>-2.3966E-11</c:v>
                </c:pt>
                <c:pt idx="4867">
                  <c:v>-1.6274000000000001E-11</c:v>
                </c:pt>
                <c:pt idx="4868">
                  <c:v>-8.0279999999999993E-12</c:v>
                </c:pt>
                <c:pt idx="4869">
                  <c:v>5.0530000000000004E-12</c:v>
                </c:pt>
                <c:pt idx="4870">
                  <c:v>2.1679000000000001E-11</c:v>
                </c:pt>
                <c:pt idx="4871">
                  <c:v>3.0496999999999998E-11</c:v>
                </c:pt>
                <c:pt idx="4872">
                  <c:v>3.7696000000000001E-11</c:v>
                </c:pt>
                <c:pt idx="4873">
                  <c:v>4.5319000000000003E-11</c:v>
                </c:pt>
                <c:pt idx="4874">
                  <c:v>4.409E-11</c:v>
                </c:pt>
                <c:pt idx="4875">
                  <c:v>4.1831999999999997E-11</c:v>
                </c:pt>
                <c:pt idx="4876">
                  <c:v>3.7598E-11</c:v>
                </c:pt>
                <c:pt idx="4877">
                  <c:v>3.1347E-11</c:v>
                </c:pt>
                <c:pt idx="4878">
                  <c:v>2.5059999999999999E-11</c:v>
                </c:pt>
                <c:pt idx="4879">
                  <c:v>2.3499000000000001E-11</c:v>
                </c:pt>
                <c:pt idx="4880">
                  <c:v>2.3339000000000001E-11</c:v>
                </c:pt>
                <c:pt idx="4881">
                  <c:v>2.2714E-11</c:v>
                </c:pt>
                <c:pt idx="4882">
                  <c:v>2.0685000000000001E-11</c:v>
                </c:pt>
                <c:pt idx="4883">
                  <c:v>2.0755999999999999E-11</c:v>
                </c:pt>
                <c:pt idx="4884">
                  <c:v>1.9382E-11</c:v>
                </c:pt>
                <c:pt idx="4885">
                  <c:v>1.7707E-11</c:v>
                </c:pt>
                <c:pt idx="4886">
                  <c:v>1.7240999999999999E-11</c:v>
                </c:pt>
                <c:pt idx="4887">
                  <c:v>1.3452999999999999E-11</c:v>
                </c:pt>
                <c:pt idx="4888">
                  <c:v>1.1516999999999999E-11</c:v>
                </c:pt>
                <c:pt idx="4889">
                  <c:v>7.6579999999999999E-12</c:v>
                </c:pt>
                <c:pt idx="4890">
                  <c:v>2.2909999999999998E-12</c:v>
                </c:pt>
                <c:pt idx="4891">
                  <c:v>-3.7230000000000002E-12</c:v>
                </c:pt>
                <c:pt idx="4892">
                  <c:v>1.13225E-10</c:v>
                </c:pt>
                <c:pt idx="4893">
                  <c:v>-2.84E-12</c:v>
                </c:pt>
                <c:pt idx="4894">
                  <c:v>-2.3888E-11</c:v>
                </c:pt>
                <c:pt idx="4895">
                  <c:v>-1.9468000000000001E-11</c:v>
                </c:pt>
                <c:pt idx="4896">
                  <c:v>9.8540000000000003E-11</c:v>
                </c:pt>
                <c:pt idx="4897">
                  <c:v>-3.2530999999999999E-11</c:v>
                </c:pt>
                <c:pt idx="4898">
                  <c:v>-3.5953000000000002E-11</c:v>
                </c:pt>
                <c:pt idx="4899">
                  <c:v>-3.8460999999999998E-11</c:v>
                </c:pt>
                <c:pt idx="4900">
                  <c:v>-3.5726E-11</c:v>
                </c:pt>
                <c:pt idx="4901">
                  <c:v>-2.3021000000000001E-11</c:v>
                </c:pt>
                <c:pt idx="4902">
                  <c:v>-1.873E-11</c:v>
                </c:pt>
                <c:pt idx="4903">
                  <c:v>-8.7750000000000001E-12</c:v>
                </c:pt>
                <c:pt idx="4904">
                  <c:v>3.3979999999999999E-12</c:v>
                </c:pt>
                <c:pt idx="4905">
                  <c:v>1.2002E-11</c:v>
                </c:pt>
                <c:pt idx="4906">
                  <c:v>1.9317000000000001E-11</c:v>
                </c:pt>
                <c:pt idx="4907">
                  <c:v>2.3882999999999999E-11</c:v>
                </c:pt>
                <c:pt idx="4908">
                  <c:v>2.5873999999999999E-11</c:v>
                </c:pt>
                <c:pt idx="4909">
                  <c:v>2.9448000000000001E-11</c:v>
                </c:pt>
                <c:pt idx="4910">
                  <c:v>2.3019999999999998E-11</c:v>
                </c:pt>
                <c:pt idx="4911">
                  <c:v>2.3339000000000001E-11</c:v>
                </c:pt>
                <c:pt idx="4912">
                  <c:v>2.4727000000000002E-11</c:v>
                </c:pt>
                <c:pt idx="4913">
                  <c:v>1.89869E-10</c:v>
                </c:pt>
                <c:pt idx="4914">
                  <c:v>3.3150999999999999E-11</c:v>
                </c:pt>
                <c:pt idx="4915">
                  <c:v>4.1477999999999998E-11</c:v>
                </c:pt>
                <c:pt idx="4916">
                  <c:v>1.7036000000000001E-11</c:v>
                </c:pt>
                <c:pt idx="4917">
                  <c:v>2.8131E-11</c:v>
                </c:pt>
                <c:pt idx="4918">
                  <c:v>2.8034000000000001E-11</c:v>
                </c:pt>
                <c:pt idx="4919">
                  <c:v>3.2126000000000001E-11</c:v>
                </c:pt>
                <c:pt idx="4920">
                  <c:v>3.3796E-11</c:v>
                </c:pt>
                <c:pt idx="4921">
                  <c:v>3.2667000000000002E-11</c:v>
                </c:pt>
                <c:pt idx="4922">
                  <c:v>2.9549999999999997E-11</c:v>
                </c:pt>
                <c:pt idx="4923">
                  <c:v>2.4543999999999999E-11</c:v>
                </c:pt>
                <c:pt idx="4924">
                  <c:v>1.8805E-11</c:v>
                </c:pt>
                <c:pt idx="4925">
                  <c:v>1.4617E-11</c:v>
                </c:pt>
                <c:pt idx="4926">
                  <c:v>6.8139999999999998E-12</c:v>
                </c:pt>
                <c:pt idx="4927">
                  <c:v>9.0399999999999999E-13</c:v>
                </c:pt>
                <c:pt idx="4928">
                  <c:v>-5.6080000000000003E-12</c:v>
                </c:pt>
                <c:pt idx="4929">
                  <c:v>-1.2241E-11</c:v>
                </c:pt>
                <c:pt idx="4930">
                  <c:v>-1.1729000000000001E-11</c:v>
                </c:pt>
                <c:pt idx="4931">
                  <c:v>-2.0503E-11</c:v>
                </c:pt>
                <c:pt idx="4932">
                  <c:v>-2.3868E-11</c:v>
                </c:pt>
                <c:pt idx="4933">
                  <c:v>-2.5386E-11</c:v>
                </c:pt>
                <c:pt idx="4934">
                  <c:v>-2.0173E-11</c:v>
                </c:pt>
                <c:pt idx="4935">
                  <c:v>-2.2932999999999999E-11</c:v>
                </c:pt>
                <c:pt idx="4936">
                  <c:v>3.1259999999999998E-12</c:v>
                </c:pt>
                <c:pt idx="4937">
                  <c:v>-2.1581999999999999E-11</c:v>
                </c:pt>
                <c:pt idx="4938">
                  <c:v>-1.4135E-11</c:v>
                </c:pt>
                <c:pt idx="4939">
                  <c:v>-1.2208E-11</c:v>
                </c:pt>
                <c:pt idx="4940">
                  <c:v>-7.7349999999999997E-12</c:v>
                </c:pt>
                <c:pt idx="4941">
                  <c:v>-6.4219999999999999E-12</c:v>
                </c:pt>
                <c:pt idx="4942">
                  <c:v>-4.3860000000000001E-12</c:v>
                </c:pt>
                <c:pt idx="4943">
                  <c:v>-1.9369999999999999E-12</c:v>
                </c:pt>
                <c:pt idx="4944">
                  <c:v>1.821E-12</c:v>
                </c:pt>
                <c:pt idx="4945">
                  <c:v>5.204E-12</c:v>
                </c:pt>
                <c:pt idx="4946">
                  <c:v>9.5980000000000001E-12</c:v>
                </c:pt>
                <c:pt idx="4947">
                  <c:v>1.3497E-11</c:v>
                </c:pt>
                <c:pt idx="4948">
                  <c:v>1.7208999999999999E-11</c:v>
                </c:pt>
                <c:pt idx="4949">
                  <c:v>2.1674999999999999E-11</c:v>
                </c:pt>
                <c:pt idx="4950">
                  <c:v>2.5809999999999999E-11</c:v>
                </c:pt>
                <c:pt idx="4951">
                  <c:v>3.1660999999999999E-11</c:v>
                </c:pt>
                <c:pt idx="4952">
                  <c:v>3.5470999999999997E-11</c:v>
                </c:pt>
                <c:pt idx="4953">
                  <c:v>3.6682000000000001E-11</c:v>
                </c:pt>
                <c:pt idx="4954">
                  <c:v>3.8292999999999998E-11</c:v>
                </c:pt>
                <c:pt idx="4955">
                  <c:v>3.9714E-11</c:v>
                </c:pt>
                <c:pt idx="4956">
                  <c:v>3.9828000000000002E-11</c:v>
                </c:pt>
                <c:pt idx="4957">
                  <c:v>3.4997000000000002E-11</c:v>
                </c:pt>
                <c:pt idx="4958">
                  <c:v>3.0297000000000001E-11</c:v>
                </c:pt>
                <c:pt idx="4959">
                  <c:v>2.4523E-11</c:v>
                </c:pt>
                <c:pt idx="4960">
                  <c:v>2.0494999999999999E-11</c:v>
                </c:pt>
                <c:pt idx="4961">
                  <c:v>1.8111000000000001E-11</c:v>
                </c:pt>
                <c:pt idx="4962">
                  <c:v>2.9843999999999999E-11</c:v>
                </c:pt>
                <c:pt idx="4963">
                  <c:v>2.902E-12</c:v>
                </c:pt>
                <c:pt idx="4964">
                  <c:v>-5.22E-12</c:v>
                </c:pt>
                <c:pt idx="4965">
                  <c:v>-1.0053E-11</c:v>
                </c:pt>
                <c:pt idx="4966">
                  <c:v>-1.3583E-11</c:v>
                </c:pt>
                <c:pt idx="4967">
                  <c:v>-1.5446E-11</c:v>
                </c:pt>
                <c:pt idx="4968">
                  <c:v>-1.5029E-11</c:v>
                </c:pt>
                <c:pt idx="4969">
                  <c:v>-2.1198000000000001E-11</c:v>
                </c:pt>
                <c:pt idx="4970">
                  <c:v>-1.6478999999999999E-11</c:v>
                </c:pt>
                <c:pt idx="4971">
                  <c:v>-1.0202999999999999E-11</c:v>
                </c:pt>
                <c:pt idx="4972">
                  <c:v>-1.9465000000000001E-11</c:v>
                </c:pt>
                <c:pt idx="4973">
                  <c:v>-1.7683999999999999E-11</c:v>
                </c:pt>
                <c:pt idx="4974">
                  <c:v>-2.1676000000000001E-11</c:v>
                </c:pt>
                <c:pt idx="4975">
                  <c:v>-2.2819E-11</c:v>
                </c:pt>
                <c:pt idx="4976">
                  <c:v>-2.0343000000000001E-11</c:v>
                </c:pt>
                <c:pt idx="4977">
                  <c:v>-1.8827000000000001E-11</c:v>
                </c:pt>
                <c:pt idx="4978">
                  <c:v>-1.7706000000000001E-11</c:v>
                </c:pt>
                <c:pt idx="4979">
                  <c:v>1.9564999999999999E-11</c:v>
                </c:pt>
                <c:pt idx="4980">
                  <c:v>-1.4838999999999998E-11</c:v>
                </c:pt>
                <c:pt idx="4981">
                  <c:v>-9.3349999999999993E-12</c:v>
                </c:pt>
                <c:pt idx="4982">
                  <c:v>3.9020000000000001E-12</c:v>
                </c:pt>
                <c:pt idx="4983">
                  <c:v>1.6315000000000001E-11</c:v>
                </c:pt>
                <c:pt idx="4984">
                  <c:v>2.5110000000000001E-11</c:v>
                </c:pt>
                <c:pt idx="4985">
                  <c:v>3.1869E-11</c:v>
                </c:pt>
                <c:pt idx="4986">
                  <c:v>3.6584E-11</c:v>
                </c:pt>
                <c:pt idx="4987">
                  <c:v>3.9177000000000001E-11</c:v>
                </c:pt>
                <c:pt idx="4988">
                  <c:v>3.9954999999999999E-11</c:v>
                </c:pt>
                <c:pt idx="4989">
                  <c:v>3.8265999999999999E-11</c:v>
                </c:pt>
                <c:pt idx="4990">
                  <c:v>3.7925000000000001E-11</c:v>
                </c:pt>
                <c:pt idx="4991">
                  <c:v>3.7464000000000001E-11</c:v>
                </c:pt>
                <c:pt idx="4992">
                  <c:v>3.7101999999999998E-11</c:v>
                </c:pt>
                <c:pt idx="4993">
                  <c:v>3.5382000000000003E-11</c:v>
                </c:pt>
                <c:pt idx="4994">
                  <c:v>3.2252000000000003E-11</c:v>
                </c:pt>
                <c:pt idx="4995">
                  <c:v>3.0493999999999998E-11</c:v>
                </c:pt>
                <c:pt idx="4996">
                  <c:v>1.6190000000000001E-11</c:v>
                </c:pt>
                <c:pt idx="4997">
                  <c:v>1.2886E-11</c:v>
                </c:pt>
                <c:pt idx="4998">
                  <c:v>8.3910000000000001E-12</c:v>
                </c:pt>
                <c:pt idx="4999">
                  <c:v>1.0699E-11</c:v>
                </c:pt>
                <c:pt idx="5000">
                  <c:v>1.2241E-11</c:v>
                </c:pt>
                <c:pt idx="5001">
                  <c:v>3.8722000000000001E-11</c:v>
                </c:pt>
                <c:pt idx="5002">
                  <c:v>3.4533999999999998E-11</c:v>
                </c:pt>
                <c:pt idx="5003">
                  <c:v>9.3939999999999998E-12</c:v>
                </c:pt>
                <c:pt idx="5004">
                  <c:v>4.6659999999999997E-12</c:v>
                </c:pt>
                <c:pt idx="5005">
                  <c:v>6.8000000000000001E-14</c:v>
                </c:pt>
                <c:pt idx="5006">
                  <c:v>-6.369E-12</c:v>
                </c:pt>
                <c:pt idx="5007">
                  <c:v>-1.3288000000000001E-11</c:v>
                </c:pt>
                <c:pt idx="5008">
                  <c:v>-1.7194999999999999E-11</c:v>
                </c:pt>
                <c:pt idx="5009">
                  <c:v>-2.2526E-11</c:v>
                </c:pt>
                <c:pt idx="5010">
                  <c:v>-2.0729E-11</c:v>
                </c:pt>
                <c:pt idx="5011">
                  <c:v>-2.2804999999999999E-11</c:v>
                </c:pt>
                <c:pt idx="5012">
                  <c:v>-2.2167E-11</c:v>
                </c:pt>
                <c:pt idx="5013">
                  <c:v>-1.9647000000000001E-11</c:v>
                </c:pt>
                <c:pt idx="5014">
                  <c:v>-1.584E-11</c:v>
                </c:pt>
                <c:pt idx="5015">
                  <c:v>-2.8969999999999999E-12</c:v>
                </c:pt>
                <c:pt idx="5016">
                  <c:v>-7.0470000000000002E-12</c:v>
                </c:pt>
                <c:pt idx="5017">
                  <c:v>-6.2400000000000001E-12</c:v>
                </c:pt>
                <c:pt idx="5018">
                  <c:v>1.1539999999999999E-12</c:v>
                </c:pt>
                <c:pt idx="5019">
                  <c:v>-3.0130000000000002E-12</c:v>
                </c:pt>
                <c:pt idx="5020">
                  <c:v>2.6049999999999999E-12</c:v>
                </c:pt>
                <c:pt idx="5021">
                  <c:v>4.9330000000000001E-12</c:v>
                </c:pt>
                <c:pt idx="5022">
                  <c:v>1.0293000000000001E-11</c:v>
                </c:pt>
                <c:pt idx="5023">
                  <c:v>1.9892999999999999E-11</c:v>
                </c:pt>
                <c:pt idx="5024">
                  <c:v>2.9345999999999999E-11</c:v>
                </c:pt>
                <c:pt idx="5025">
                  <c:v>3.6312E-11</c:v>
                </c:pt>
                <c:pt idx="5026">
                  <c:v>3.9962000000000001E-11</c:v>
                </c:pt>
                <c:pt idx="5027">
                  <c:v>4.2545E-11</c:v>
                </c:pt>
                <c:pt idx="5028">
                  <c:v>4.0024000000000003E-11</c:v>
                </c:pt>
                <c:pt idx="5029">
                  <c:v>3.7187000000000003E-11</c:v>
                </c:pt>
                <c:pt idx="5030">
                  <c:v>3.4087999999999998E-11</c:v>
                </c:pt>
                <c:pt idx="5031">
                  <c:v>3.1476999999999998E-11</c:v>
                </c:pt>
                <c:pt idx="5032">
                  <c:v>3.0972999999999997E-11</c:v>
                </c:pt>
                <c:pt idx="5033">
                  <c:v>3.1788999999999999E-11</c:v>
                </c:pt>
                <c:pt idx="5034">
                  <c:v>3.131E-11</c:v>
                </c:pt>
                <c:pt idx="5035">
                  <c:v>2.9989999999999998E-11</c:v>
                </c:pt>
                <c:pt idx="5036">
                  <c:v>2.8049000000000001E-11</c:v>
                </c:pt>
                <c:pt idx="5037">
                  <c:v>2.4598999999999999E-11</c:v>
                </c:pt>
                <c:pt idx="5038">
                  <c:v>2.1541E-11</c:v>
                </c:pt>
                <c:pt idx="5039">
                  <c:v>1.5310999999999999E-11</c:v>
                </c:pt>
                <c:pt idx="5040">
                  <c:v>7.8080000000000007E-12</c:v>
                </c:pt>
                <c:pt idx="5041">
                  <c:v>1.95E-12</c:v>
                </c:pt>
                <c:pt idx="5042">
                  <c:v>1.6969999999999999E-12</c:v>
                </c:pt>
                <c:pt idx="5043">
                  <c:v>5.0010000000000002E-12</c:v>
                </c:pt>
                <c:pt idx="5044">
                  <c:v>-1.0861000000000001E-11</c:v>
                </c:pt>
                <c:pt idx="5045">
                  <c:v>-1.4893E-11</c:v>
                </c:pt>
                <c:pt idx="5046">
                  <c:v>-1.7112000000000001E-11</c:v>
                </c:pt>
                <c:pt idx="5047">
                  <c:v>-1.9983000000000002E-11</c:v>
                </c:pt>
                <c:pt idx="5048">
                  <c:v>-2.2103999999999999E-11</c:v>
                </c:pt>
                <c:pt idx="5049">
                  <c:v>-2.3989E-11</c:v>
                </c:pt>
                <c:pt idx="5050">
                  <c:v>-2.5685E-11</c:v>
                </c:pt>
                <c:pt idx="5051">
                  <c:v>-2.6038E-11</c:v>
                </c:pt>
                <c:pt idx="5052">
                  <c:v>-2.4042999999999998E-11</c:v>
                </c:pt>
                <c:pt idx="5053">
                  <c:v>-2.1398000000000001E-11</c:v>
                </c:pt>
                <c:pt idx="5054">
                  <c:v>-1.6927E-11</c:v>
                </c:pt>
                <c:pt idx="5055">
                  <c:v>-1.0759E-11</c:v>
                </c:pt>
                <c:pt idx="5056">
                  <c:v>-3.821E-12</c:v>
                </c:pt>
                <c:pt idx="5057">
                  <c:v>2.9950000000000001E-12</c:v>
                </c:pt>
                <c:pt idx="5058">
                  <c:v>1.0057999999999999E-11</c:v>
                </c:pt>
                <c:pt idx="5059">
                  <c:v>1.9227000000000001E-11</c:v>
                </c:pt>
                <c:pt idx="5060">
                  <c:v>2.7186999999999999E-11</c:v>
                </c:pt>
                <c:pt idx="5061">
                  <c:v>3.1284999999999998E-11</c:v>
                </c:pt>
                <c:pt idx="5062">
                  <c:v>3.4535E-11</c:v>
                </c:pt>
                <c:pt idx="5063">
                  <c:v>3.8503999999999998E-11</c:v>
                </c:pt>
                <c:pt idx="5064">
                  <c:v>4.0057000000000002E-11</c:v>
                </c:pt>
                <c:pt idx="5065">
                  <c:v>3.8447E-11</c:v>
                </c:pt>
                <c:pt idx="5066">
                  <c:v>3.6277000000000003E-11</c:v>
                </c:pt>
                <c:pt idx="5067">
                  <c:v>3.3912E-11</c:v>
                </c:pt>
                <c:pt idx="5068">
                  <c:v>3.1491999999999997E-11</c:v>
                </c:pt>
                <c:pt idx="5069">
                  <c:v>2.6986E-11</c:v>
                </c:pt>
                <c:pt idx="5070">
                  <c:v>2.2552999999999999E-11</c:v>
                </c:pt>
                <c:pt idx="5071">
                  <c:v>2.0230000000000001E-11</c:v>
                </c:pt>
                <c:pt idx="5072">
                  <c:v>1.5463000000000001E-11</c:v>
                </c:pt>
                <c:pt idx="5073">
                  <c:v>1.6020999999999999E-11</c:v>
                </c:pt>
                <c:pt idx="5074">
                  <c:v>4.7697000000000001E-11</c:v>
                </c:pt>
                <c:pt idx="5075">
                  <c:v>1.9201000000000001E-11</c:v>
                </c:pt>
                <c:pt idx="5076">
                  <c:v>2.1566000000000001E-11</c:v>
                </c:pt>
                <c:pt idx="5077">
                  <c:v>2.4956000000000002E-11</c:v>
                </c:pt>
                <c:pt idx="5078">
                  <c:v>4.6611999999999999E-11</c:v>
                </c:pt>
                <c:pt idx="5079">
                  <c:v>1.8234999999999999E-11</c:v>
                </c:pt>
                <c:pt idx="5080">
                  <c:v>6.8780000000000004E-12</c:v>
                </c:pt>
                <c:pt idx="5081">
                  <c:v>-5.701E-12</c:v>
                </c:pt>
                <c:pt idx="5082">
                  <c:v>-1.8898999999999999E-11</c:v>
                </c:pt>
                <c:pt idx="5083">
                  <c:v>-3.0425000000000001E-11</c:v>
                </c:pt>
                <c:pt idx="5084">
                  <c:v>-3.8487000000000001E-11</c:v>
                </c:pt>
                <c:pt idx="5085">
                  <c:v>-4.1648999999999998E-11</c:v>
                </c:pt>
                <c:pt idx="5086">
                  <c:v>-3.7586000000000001E-11</c:v>
                </c:pt>
                <c:pt idx="5087">
                  <c:v>-2.5488E-11</c:v>
                </c:pt>
                <c:pt idx="5088">
                  <c:v>-2.4618E-11</c:v>
                </c:pt>
                <c:pt idx="5089">
                  <c:v>-1.5155000000000002E-11</c:v>
                </c:pt>
                <c:pt idx="5090">
                  <c:v>-7.7950000000000006E-12</c:v>
                </c:pt>
                <c:pt idx="5091">
                  <c:v>-1.3879999999999999E-12</c:v>
                </c:pt>
                <c:pt idx="5092">
                  <c:v>3.7479999999999998E-12</c:v>
                </c:pt>
                <c:pt idx="5093">
                  <c:v>5.8560000000000001E-12</c:v>
                </c:pt>
                <c:pt idx="5094">
                  <c:v>7.4950000000000007E-12</c:v>
                </c:pt>
                <c:pt idx="5095">
                  <c:v>5.2880000000000001E-12</c:v>
                </c:pt>
                <c:pt idx="5096">
                  <c:v>5.375E-12</c:v>
                </c:pt>
                <c:pt idx="5097">
                  <c:v>7.0769999999999998E-12</c:v>
                </c:pt>
                <c:pt idx="5098">
                  <c:v>1.1406999999999999E-11</c:v>
                </c:pt>
                <c:pt idx="5099">
                  <c:v>1.7605E-11</c:v>
                </c:pt>
                <c:pt idx="5100">
                  <c:v>2.2453999999999999E-11</c:v>
                </c:pt>
                <c:pt idx="5101">
                  <c:v>2.7538000000000002E-11</c:v>
                </c:pt>
                <c:pt idx="5102">
                  <c:v>3.0532000000000001E-11</c:v>
                </c:pt>
                <c:pt idx="5103">
                  <c:v>3.2915999999999999E-11</c:v>
                </c:pt>
                <c:pt idx="5104">
                  <c:v>3.3437000000000003E-11</c:v>
                </c:pt>
                <c:pt idx="5105">
                  <c:v>3.5400000000000002E-11</c:v>
                </c:pt>
                <c:pt idx="5106">
                  <c:v>3.9482E-11</c:v>
                </c:pt>
                <c:pt idx="5107">
                  <c:v>4.2018999999999999E-11</c:v>
                </c:pt>
                <c:pt idx="5108">
                  <c:v>4.4821999999999998E-11</c:v>
                </c:pt>
                <c:pt idx="5109">
                  <c:v>4.4283000000000001E-11</c:v>
                </c:pt>
                <c:pt idx="5110">
                  <c:v>4.4012999999999998E-11</c:v>
                </c:pt>
                <c:pt idx="5111">
                  <c:v>4.0872000000000001E-11</c:v>
                </c:pt>
                <c:pt idx="5112">
                  <c:v>3.5425000000000003E-11</c:v>
                </c:pt>
                <c:pt idx="5113">
                  <c:v>2.8889000000000001E-11</c:v>
                </c:pt>
                <c:pt idx="5114">
                  <c:v>1.999E-11</c:v>
                </c:pt>
                <c:pt idx="5115">
                  <c:v>9.9069999999999997E-12</c:v>
                </c:pt>
                <c:pt idx="5116">
                  <c:v>-1.764E-12</c:v>
                </c:pt>
                <c:pt idx="5117">
                  <c:v>-2.852E-12</c:v>
                </c:pt>
                <c:pt idx="5118">
                  <c:v>-1.6312000000000001E-11</c:v>
                </c:pt>
                <c:pt idx="5119">
                  <c:v>-1.9454E-11</c:v>
                </c:pt>
                <c:pt idx="5120">
                  <c:v>-1.8727999999999999E-11</c:v>
                </c:pt>
                <c:pt idx="5121">
                  <c:v>-1.4014000000000001E-11</c:v>
                </c:pt>
                <c:pt idx="5122">
                  <c:v>-8.3010000000000003E-12</c:v>
                </c:pt>
                <c:pt idx="5123">
                  <c:v>-7.5989999999999994E-12</c:v>
                </c:pt>
                <c:pt idx="5124">
                  <c:v>-9.4999999999999995E-12</c:v>
                </c:pt>
                <c:pt idx="5125">
                  <c:v>-1.1927E-11</c:v>
                </c:pt>
                <c:pt idx="5126">
                  <c:v>1.0854E-11</c:v>
                </c:pt>
                <c:pt idx="5127">
                  <c:v>-1.5388E-11</c:v>
                </c:pt>
                <c:pt idx="5128">
                  <c:v>-5.1040000000000001E-12</c:v>
                </c:pt>
                <c:pt idx="5129">
                  <c:v>-6.7669999999999997E-12</c:v>
                </c:pt>
                <c:pt idx="5130">
                  <c:v>-2.948E-12</c:v>
                </c:pt>
                <c:pt idx="5131">
                  <c:v>-4.631E-12</c:v>
                </c:pt>
                <c:pt idx="5132">
                  <c:v>-4.047E-12</c:v>
                </c:pt>
                <c:pt idx="5133">
                  <c:v>-4.0120000000000003E-12</c:v>
                </c:pt>
                <c:pt idx="5134">
                  <c:v>8.5609999999999996E-12</c:v>
                </c:pt>
                <c:pt idx="5135">
                  <c:v>5.283E-12</c:v>
                </c:pt>
                <c:pt idx="5136">
                  <c:v>1.0356E-11</c:v>
                </c:pt>
                <c:pt idx="5137">
                  <c:v>1.8147999999999999E-11</c:v>
                </c:pt>
                <c:pt idx="5138">
                  <c:v>2.7583E-11</c:v>
                </c:pt>
                <c:pt idx="5139">
                  <c:v>3.7697000000000003E-11</c:v>
                </c:pt>
                <c:pt idx="5140">
                  <c:v>4.6439999999999997E-11</c:v>
                </c:pt>
                <c:pt idx="5141">
                  <c:v>5.2971000000000001E-11</c:v>
                </c:pt>
                <c:pt idx="5142">
                  <c:v>5.6874000000000002E-11</c:v>
                </c:pt>
                <c:pt idx="5143">
                  <c:v>6.2263999999999996E-11</c:v>
                </c:pt>
                <c:pt idx="5144">
                  <c:v>5.8127999999999999E-11</c:v>
                </c:pt>
                <c:pt idx="5145">
                  <c:v>5.0547000000000003E-11</c:v>
                </c:pt>
                <c:pt idx="5146">
                  <c:v>3.9453999999999999E-11</c:v>
                </c:pt>
                <c:pt idx="5147">
                  <c:v>2.7789E-11</c:v>
                </c:pt>
                <c:pt idx="5148">
                  <c:v>1.6145E-11</c:v>
                </c:pt>
                <c:pt idx="5149">
                  <c:v>9.0600000000000006E-12</c:v>
                </c:pt>
                <c:pt idx="5150">
                  <c:v>8.3119999999999993E-12</c:v>
                </c:pt>
                <c:pt idx="5151">
                  <c:v>9.6809999999999996E-12</c:v>
                </c:pt>
                <c:pt idx="5152">
                  <c:v>9.0128999999999995E-11</c:v>
                </c:pt>
                <c:pt idx="5153">
                  <c:v>1.5038E-11</c:v>
                </c:pt>
                <c:pt idx="5154">
                  <c:v>1.5196000000000001E-11</c:v>
                </c:pt>
                <c:pt idx="5155">
                  <c:v>1.5675999999999999E-11</c:v>
                </c:pt>
                <c:pt idx="5156">
                  <c:v>1.3752999999999999E-11</c:v>
                </c:pt>
                <c:pt idx="5157">
                  <c:v>1.0632000000000001E-11</c:v>
                </c:pt>
                <c:pt idx="5158">
                  <c:v>4.715E-12</c:v>
                </c:pt>
                <c:pt idx="5159">
                  <c:v>-1.6799999999999999E-12</c:v>
                </c:pt>
                <c:pt idx="5160">
                  <c:v>-6.811E-12</c:v>
                </c:pt>
                <c:pt idx="5161">
                  <c:v>-1.2605E-11</c:v>
                </c:pt>
                <c:pt idx="5162">
                  <c:v>-1.7749000000000001E-11</c:v>
                </c:pt>
                <c:pt idx="5163">
                  <c:v>-2.1461000000000002E-11</c:v>
                </c:pt>
                <c:pt idx="5164">
                  <c:v>-2.3293000000000001E-11</c:v>
                </c:pt>
                <c:pt idx="5165">
                  <c:v>-2.2961999999999998E-11</c:v>
                </c:pt>
                <c:pt idx="5166">
                  <c:v>-1.9413999999999999E-11</c:v>
                </c:pt>
                <c:pt idx="5167">
                  <c:v>-1.2771E-11</c:v>
                </c:pt>
                <c:pt idx="5168">
                  <c:v>-7.3400000000000006E-12</c:v>
                </c:pt>
                <c:pt idx="5169">
                  <c:v>3.4479999999999998E-12</c:v>
                </c:pt>
                <c:pt idx="5170">
                  <c:v>6.8119999999999997E-12</c:v>
                </c:pt>
                <c:pt idx="5171">
                  <c:v>1.2613E-11</c:v>
                </c:pt>
                <c:pt idx="5172">
                  <c:v>1.924E-11</c:v>
                </c:pt>
                <c:pt idx="5173">
                  <c:v>2.4288E-11</c:v>
                </c:pt>
                <c:pt idx="5174">
                  <c:v>2.8455E-11</c:v>
                </c:pt>
                <c:pt idx="5175">
                  <c:v>3.4538E-11</c:v>
                </c:pt>
                <c:pt idx="5176">
                  <c:v>3.5544999999999998E-11</c:v>
                </c:pt>
                <c:pt idx="5177">
                  <c:v>3.6564000000000003E-11</c:v>
                </c:pt>
                <c:pt idx="5178">
                  <c:v>3.7119999999999997E-11</c:v>
                </c:pt>
                <c:pt idx="5179">
                  <c:v>3.8363999999999999E-11</c:v>
                </c:pt>
                <c:pt idx="5180">
                  <c:v>3.7852000000000001E-11</c:v>
                </c:pt>
                <c:pt idx="5181">
                  <c:v>3.8429999999999997E-11</c:v>
                </c:pt>
                <c:pt idx="5182">
                  <c:v>3.7385000000000002E-11</c:v>
                </c:pt>
                <c:pt idx="5183">
                  <c:v>3.3666999999999999E-11</c:v>
                </c:pt>
                <c:pt idx="5184">
                  <c:v>2.8764000000000001E-11</c:v>
                </c:pt>
                <c:pt idx="5185">
                  <c:v>2.3551000000000001E-11</c:v>
                </c:pt>
                <c:pt idx="5186">
                  <c:v>1.7594999999999998E-11</c:v>
                </c:pt>
                <c:pt idx="5187">
                  <c:v>1.7341000000000001E-11</c:v>
                </c:pt>
                <c:pt idx="5188">
                  <c:v>1.1800000000000001E-11</c:v>
                </c:pt>
                <c:pt idx="5189">
                  <c:v>1.8283E-11</c:v>
                </c:pt>
                <c:pt idx="5190">
                  <c:v>3.1375000000000002E-11</c:v>
                </c:pt>
                <c:pt idx="5191">
                  <c:v>2.1027000000000001E-11</c:v>
                </c:pt>
                <c:pt idx="5192">
                  <c:v>2.1769000000000001E-11</c:v>
                </c:pt>
                <c:pt idx="5193">
                  <c:v>1.7498E-11</c:v>
                </c:pt>
                <c:pt idx="5194">
                  <c:v>1.1932E-11</c:v>
                </c:pt>
                <c:pt idx="5195">
                  <c:v>6.5459999999999998E-12</c:v>
                </c:pt>
                <c:pt idx="5196">
                  <c:v>1.49E-13</c:v>
                </c:pt>
                <c:pt idx="5197">
                  <c:v>-8.4860000000000008E-12</c:v>
                </c:pt>
                <c:pt idx="5198">
                  <c:v>-2.066E-11</c:v>
                </c:pt>
                <c:pt idx="5199">
                  <c:v>-2.4472000000000002E-11</c:v>
                </c:pt>
                <c:pt idx="5200">
                  <c:v>-3.8915000000000002E-11</c:v>
                </c:pt>
                <c:pt idx="5201">
                  <c:v>-3.1962999999999999E-11</c:v>
                </c:pt>
                <c:pt idx="5202">
                  <c:v>-3.6795000000000001E-11</c:v>
                </c:pt>
                <c:pt idx="5203">
                  <c:v>-2.3016999999999999E-11</c:v>
                </c:pt>
                <c:pt idx="5204">
                  <c:v>-9.7459999999999999E-12</c:v>
                </c:pt>
                <c:pt idx="5205">
                  <c:v>-1.2392E-11</c:v>
                </c:pt>
                <c:pt idx="5206">
                  <c:v>1.0119999999999999E-12</c:v>
                </c:pt>
                <c:pt idx="5207">
                  <c:v>1.3138E-11</c:v>
                </c:pt>
                <c:pt idx="5208">
                  <c:v>2.1560000000000001E-11</c:v>
                </c:pt>
                <c:pt idx="5209">
                  <c:v>2.7406999999999999E-11</c:v>
                </c:pt>
                <c:pt idx="5210">
                  <c:v>3.0603999999999998E-11</c:v>
                </c:pt>
                <c:pt idx="5211">
                  <c:v>2.9921000000000001E-11</c:v>
                </c:pt>
                <c:pt idx="5213">
                  <c:v>2.9028000000000001E-11</c:v>
                </c:pt>
                <c:pt idx="5214">
                  <c:v>2.2309999999999998E-11</c:v>
                </c:pt>
                <c:pt idx="5215">
                  <c:v>2.2697999999999999E-11</c:v>
                </c:pt>
                <c:pt idx="5216">
                  <c:v>1.9022E-11</c:v>
                </c:pt>
                <c:pt idx="5217">
                  <c:v>1.755E-11</c:v>
                </c:pt>
                <c:pt idx="5218">
                  <c:v>1.9625E-11</c:v>
                </c:pt>
                <c:pt idx="5219">
                  <c:v>2.4386999999999999E-11</c:v>
                </c:pt>
                <c:pt idx="5220">
                  <c:v>3.0691999999999997E-11</c:v>
                </c:pt>
                <c:pt idx="5221">
                  <c:v>3.5938000000000003E-11</c:v>
                </c:pt>
                <c:pt idx="5222">
                  <c:v>4.3593999999999997E-11</c:v>
                </c:pt>
                <c:pt idx="5223">
                  <c:v>4.9285000000000001E-11</c:v>
                </c:pt>
                <c:pt idx="5224">
                  <c:v>3.4933999999999998E-11</c:v>
                </c:pt>
                <c:pt idx="5225">
                  <c:v>5.6492000000000001E-11</c:v>
                </c:pt>
                <c:pt idx="5226">
                  <c:v>1.8866100000000001E-10</c:v>
                </c:pt>
                <c:pt idx="5227">
                  <c:v>3.6454999999999998E-11</c:v>
                </c:pt>
                <c:pt idx="5228">
                  <c:v>2.1966000000000001E-11</c:v>
                </c:pt>
                <c:pt idx="5229">
                  <c:v>1.2348E-11</c:v>
                </c:pt>
                <c:pt idx="5230">
                  <c:v>2.0970000000000001E-12</c:v>
                </c:pt>
                <c:pt idx="5231">
                  <c:v>-8.3089999999999994E-12</c:v>
                </c:pt>
                <c:pt idx="5232">
                  <c:v>-1.7078999999999999E-11</c:v>
                </c:pt>
                <c:pt idx="5233">
                  <c:v>-2.3187E-11</c:v>
                </c:pt>
                <c:pt idx="5234">
                  <c:v>-2.7171999999999999E-11</c:v>
                </c:pt>
                <c:pt idx="5235">
                  <c:v>-2.4931999999999999E-11</c:v>
                </c:pt>
                <c:pt idx="5236">
                  <c:v>-2.2102000000000001E-11</c:v>
                </c:pt>
                <c:pt idx="5237">
                  <c:v>-1.4973000000000001E-11</c:v>
                </c:pt>
                <c:pt idx="5238">
                  <c:v>-1.1128E-11</c:v>
                </c:pt>
                <c:pt idx="5239">
                  <c:v>-4.6620000000000001E-12</c:v>
                </c:pt>
                <c:pt idx="5240">
                  <c:v>-7.2300000000000005E-13</c:v>
                </c:pt>
                <c:pt idx="5241">
                  <c:v>-2.3310000000000001E-12</c:v>
                </c:pt>
                <c:pt idx="5242">
                  <c:v>-7.1979999999999998E-12</c:v>
                </c:pt>
                <c:pt idx="5243">
                  <c:v>-1.0401E-11</c:v>
                </c:pt>
                <c:pt idx="5244">
                  <c:v>-1.3192E-11</c:v>
                </c:pt>
                <c:pt idx="5245">
                  <c:v>-1.2810999999999999E-11</c:v>
                </c:pt>
                <c:pt idx="5246">
                  <c:v>-9.0359999999999999E-12</c:v>
                </c:pt>
                <c:pt idx="5247">
                  <c:v>-3.637E-12</c:v>
                </c:pt>
                <c:pt idx="5248">
                  <c:v>2.577E-12</c:v>
                </c:pt>
                <c:pt idx="5249">
                  <c:v>1.5385999999999999E-11</c:v>
                </c:pt>
                <c:pt idx="5250">
                  <c:v>2.4210999999999999E-11</c:v>
                </c:pt>
                <c:pt idx="5251">
                  <c:v>6.9596000000000002E-11</c:v>
                </c:pt>
                <c:pt idx="5252">
                  <c:v>4.0558999999999998E-11</c:v>
                </c:pt>
                <c:pt idx="5253">
                  <c:v>4.2408000000000001E-11</c:v>
                </c:pt>
                <c:pt idx="5254">
                  <c:v>4.5136000000000003E-11</c:v>
                </c:pt>
                <c:pt idx="5255">
                  <c:v>4.4613999999999997E-11</c:v>
                </c:pt>
                <c:pt idx="5256">
                  <c:v>4.1693E-11</c:v>
                </c:pt>
                <c:pt idx="5257">
                  <c:v>3.6752E-11</c:v>
                </c:pt>
                <c:pt idx="5258">
                  <c:v>3.4341000000000003E-11</c:v>
                </c:pt>
                <c:pt idx="5259">
                  <c:v>3.5904000000000002E-11</c:v>
                </c:pt>
                <c:pt idx="5260">
                  <c:v>3.5870000000000001E-11</c:v>
                </c:pt>
                <c:pt idx="5261">
                  <c:v>3.3180000000000002E-11</c:v>
                </c:pt>
                <c:pt idx="5262">
                  <c:v>3.0252000000000003E-11</c:v>
                </c:pt>
                <c:pt idx="5263">
                  <c:v>2.9683000000000001E-11</c:v>
                </c:pt>
                <c:pt idx="5264">
                  <c:v>2.6708E-11</c:v>
                </c:pt>
                <c:pt idx="5265">
                  <c:v>2.2239E-11</c:v>
                </c:pt>
                <c:pt idx="5266">
                  <c:v>2.0332E-11</c:v>
                </c:pt>
                <c:pt idx="5267">
                  <c:v>1.6466999999999999E-11</c:v>
                </c:pt>
                <c:pt idx="5268">
                  <c:v>9.3850000000000001E-12</c:v>
                </c:pt>
                <c:pt idx="5269">
                  <c:v>7.0760000000000001E-12</c:v>
                </c:pt>
                <c:pt idx="5270">
                  <c:v>8.5539999999999993E-12</c:v>
                </c:pt>
                <c:pt idx="5271">
                  <c:v>7.3140000000000005E-12</c:v>
                </c:pt>
                <c:pt idx="5272">
                  <c:v>5.0090000000000002E-12</c:v>
                </c:pt>
                <c:pt idx="5273">
                  <c:v>1.3899999999999999E-13</c:v>
                </c:pt>
                <c:pt idx="5274">
                  <c:v>-6.59E-12</c:v>
                </c:pt>
                <c:pt idx="5275">
                  <c:v>-1.1445999999999999E-11</c:v>
                </c:pt>
                <c:pt idx="5276">
                  <c:v>-1.6831999999999999E-11</c:v>
                </c:pt>
                <c:pt idx="5277">
                  <c:v>-2.0802E-11</c:v>
                </c:pt>
                <c:pt idx="5278">
                  <c:v>-2.2357000000000001E-11</c:v>
                </c:pt>
                <c:pt idx="5279">
                  <c:v>-2.0280999999999999E-11</c:v>
                </c:pt>
                <c:pt idx="5280">
                  <c:v>-1.5556E-11</c:v>
                </c:pt>
                <c:pt idx="5281">
                  <c:v>-9.5459999999999999E-12</c:v>
                </c:pt>
                <c:pt idx="5282">
                  <c:v>-2.226E-12</c:v>
                </c:pt>
                <c:pt idx="5283">
                  <c:v>5.0129999999999997E-12</c:v>
                </c:pt>
                <c:pt idx="5284">
                  <c:v>9.9410000000000006E-12</c:v>
                </c:pt>
                <c:pt idx="5285">
                  <c:v>1.4294E-11</c:v>
                </c:pt>
                <c:pt idx="5286">
                  <c:v>1.9810999999999999E-11</c:v>
                </c:pt>
                <c:pt idx="5287">
                  <c:v>2.4389999999999999E-11</c:v>
                </c:pt>
                <c:pt idx="5288">
                  <c:v>3.0215000000000002E-11</c:v>
                </c:pt>
                <c:pt idx="5289">
                  <c:v>3.6478000000000002E-11</c:v>
                </c:pt>
                <c:pt idx="5290">
                  <c:v>3.8359999999999997E-11</c:v>
                </c:pt>
                <c:pt idx="5291">
                  <c:v>3.8264000000000001E-11</c:v>
                </c:pt>
                <c:pt idx="5292">
                  <c:v>3.8459E-11</c:v>
                </c:pt>
                <c:pt idx="5293">
                  <c:v>4.0094999999999998E-11</c:v>
                </c:pt>
                <c:pt idx="5294">
                  <c:v>4.0808999999999997E-11</c:v>
                </c:pt>
                <c:pt idx="5295">
                  <c:v>4.0518999999999997E-11</c:v>
                </c:pt>
                <c:pt idx="5296">
                  <c:v>3.7943E-11</c:v>
                </c:pt>
                <c:pt idx="5297">
                  <c:v>3.4334000000000001E-11</c:v>
                </c:pt>
                <c:pt idx="5298">
                  <c:v>3.1418999999999998E-11</c:v>
                </c:pt>
                <c:pt idx="5299">
                  <c:v>2.8947000000000001E-11</c:v>
                </c:pt>
                <c:pt idx="5300">
                  <c:v>2.6406E-11</c:v>
                </c:pt>
                <c:pt idx="5301">
                  <c:v>2.3447999999999999E-11</c:v>
                </c:pt>
                <c:pt idx="5302">
                  <c:v>2.0292E-11</c:v>
                </c:pt>
                <c:pt idx="5303">
                  <c:v>1.9868999999999999E-11</c:v>
                </c:pt>
                <c:pt idx="5304">
                  <c:v>1.11708E-10</c:v>
                </c:pt>
                <c:pt idx="5305">
                  <c:v>1.8333999999999998E-11</c:v>
                </c:pt>
                <c:pt idx="5306">
                  <c:v>1.2984999999999999E-11</c:v>
                </c:pt>
                <c:pt idx="5307">
                  <c:v>1.0057999999999999E-11</c:v>
                </c:pt>
                <c:pt idx="5308">
                  <c:v>6.5200000000000005E-13</c:v>
                </c:pt>
                <c:pt idx="5309">
                  <c:v>-1.4770000000000001E-12</c:v>
                </c:pt>
                <c:pt idx="5310">
                  <c:v>-1.1217E-11</c:v>
                </c:pt>
                <c:pt idx="5311">
                  <c:v>-1.8395000000000001E-11</c:v>
                </c:pt>
                <c:pt idx="5312">
                  <c:v>-2.2528000000000001E-11</c:v>
                </c:pt>
                <c:pt idx="5313">
                  <c:v>-2.4027999999999999E-11</c:v>
                </c:pt>
                <c:pt idx="5314">
                  <c:v>-2.4325000000000001E-11</c:v>
                </c:pt>
                <c:pt idx="5315">
                  <c:v>-2.3775E-11</c:v>
                </c:pt>
                <c:pt idx="5316">
                  <c:v>-2.4569999999999999E-11</c:v>
                </c:pt>
                <c:pt idx="5317">
                  <c:v>-1.2497999999999999E-11</c:v>
                </c:pt>
                <c:pt idx="5318">
                  <c:v>-6.8790000000000001E-12</c:v>
                </c:pt>
                <c:pt idx="5319">
                  <c:v>-1.2012E-11</c:v>
                </c:pt>
                <c:pt idx="5320">
                  <c:v>5.6199999999999999E-12</c:v>
                </c:pt>
                <c:pt idx="5321">
                  <c:v>1.0377000000000001E-11</c:v>
                </c:pt>
                <c:pt idx="5322">
                  <c:v>1.1093999999999999E-11</c:v>
                </c:pt>
                <c:pt idx="5323">
                  <c:v>1.163E-11</c:v>
                </c:pt>
                <c:pt idx="5324">
                  <c:v>1.8388999999999998E-11</c:v>
                </c:pt>
                <c:pt idx="5325">
                  <c:v>1.5913E-11</c:v>
                </c:pt>
                <c:pt idx="5326">
                  <c:v>1.8265000000000001E-11</c:v>
                </c:pt>
                <c:pt idx="5327">
                  <c:v>1.9332999999999999E-11</c:v>
                </c:pt>
                <c:pt idx="5328">
                  <c:v>2.0413E-11</c:v>
                </c:pt>
                <c:pt idx="5329">
                  <c:v>2.4659E-11</c:v>
                </c:pt>
                <c:pt idx="5330">
                  <c:v>3.4060999999999999E-11</c:v>
                </c:pt>
                <c:pt idx="5331">
                  <c:v>5.5085999999999999E-11</c:v>
                </c:pt>
                <c:pt idx="5332">
                  <c:v>4.8504999999999998E-11</c:v>
                </c:pt>
                <c:pt idx="5333">
                  <c:v>5.2256E-11</c:v>
                </c:pt>
                <c:pt idx="5334">
                  <c:v>5.6024E-11</c:v>
                </c:pt>
                <c:pt idx="5335">
                  <c:v>5.5769999999999998E-11</c:v>
                </c:pt>
                <c:pt idx="5336">
                  <c:v>5.3323000000000003E-11</c:v>
                </c:pt>
                <c:pt idx="5337">
                  <c:v>4.7963000000000002E-11</c:v>
                </c:pt>
                <c:pt idx="5338">
                  <c:v>3.9724999999999997E-11</c:v>
                </c:pt>
                <c:pt idx="5339">
                  <c:v>2.8160999999999998E-11</c:v>
                </c:pt>
                <c:pt idx="5340">
                  <c:v>1.8225999999999999E-11</c:v>
                </c:pt>
                <c:pt idx="5341">
                  <c:v>9.5029999999999994E-12</c:v>
                </c:pt>
                <c:pt idx="5342">
                  <c:v>1.5270000000000001E-12</c:v>
                </c:pt>
                <c:pt idx="5343">
                  <c:v>1.3727000000000001E-11</c:v>
                </c:pt>
                <c:pt idx="5344">
                  <c:v>-2.113E-12</c:v>
                </c:pt>
                <c:pt idx="5345">
                  <c:v>-3.2670000000000001E-12</c:v>
                </c:pt>
                <c:pt idx="5346">
                  <c:v>-1.1390000000000001E-12</c:v>
                </c:pt>
                <c:pt idx="5347">
                  <c:v>1.052E-12</c:v>
                </c:pt>
                <c:pt idx="5348">
                  <c:v>3.4489999999999999E-12</c:v>
                </c:pt>
                <c:pt idx="5349">
                  <c:v>-2.535E-12</c:v>
                </c:pt>
                <c:pt idx="5350">
                  <c:v>1.1267999999999999E-11</c:v>
                </c:pt>
                <c:pt idx="5351">
                  <c:v>1.1887000000000001E-11</c:v>
                </c:pt>
                <c:pt idx="5352">
                  <c:v>1.1167999999999999E-11</c:v>
                </c:pt>
                <c:pt idx="5353">
                  <c:v>8.1569999999999993E-12</c:v>
                </c:pt>
                <c:pt idx="5354">
                  <c:v>3.2269999999999999E-12</c:v>
                </c:pt>
                <c:pt idx="5355">
                  <c:v>-1.637E-12</c:v>
                </c:pt>
                <c:pt idx="5356">
                  <c:v>-4.418E-12</c:v>
                </c:pt>
                <c:pt idx="5357">
                  <c:v>-9.9739999999999993E-12</c:v>
                </c:pt>
                <c:pt idx="5358">
                  <c:v>-1.3991E-11</c:v>
                </c:pt>
                <c:pt idx="5359">
                  <c:v>-1.4816000000000001E-11</c:v>
                </c:pt>
                <c:pt idx="5360">
                  <c:v>-1.4468E-11</c:v>
                </c:pt>
                <c:pt idx="5361">
                  <c:v>-1.1818E-11</c:v>
                </c:pt>
                <c:pt idx="5362">
                  <c:v>-8.6609999999999995E-12</c:v>
                </c:pt>
                <c:pt idx="5363">
                  <c:v>-1.401E-12</c:v>
                </c:pt>
                <c:pt idx="5364">
                  <c:v>9.7069999999999997E-12</c:v>
                </c:pt>
                <c:pt idx="5365">
                  <c:v>2.7293999999999999E-11</c:v>
                </c:pt>
                <c:pt idx="5366">
                  <c:v>3.9868999999999998E-11</c:v>
                </c:pt>
                <c:pt idx="5367">
                  <c:v>4.9350000000000003E-11</c:v>
                </c:pt>
                <c:pt idx="5368">
                  <c:v>6.0347999999999999E-11</c:v>
                </c:pt>
                <c:pt idx="5369">
                  <c:v>6.2566000000000001E-11</c:v>
                </c:pt>
                <c:pt idx="5370">
                  <c:v>5.9928999999999998E-11</c:v>
                </c:pt>
                <c:pt idx="5371">
                  <c:v>5.4596999999999998E-11</c:v>
                </c:pt>
                <c:pt idx="5372">
                  <c:v>6.0214999999999996E-11</c:v>
                </c:pt>
                <c:pt idx="5373">
                  <c:v>5.0116999999999997E-11</c:v>
                </c:pt>
                <c:pt idx="5374">
                  <c:v>2.9668000000000002E-11</c:v>
                </c:pt>
                <c:pt idx="5375">
                  <c:v>2.4836E-11</c:v>
                </c:pt>
                <c:pt idx="5376">
                  <c:v>2.0141E-11</c:v>
                </c:pt>
                <c:pt idx="5377">
                  <c:v>1.8495E-11</c:v>
                </c:pt>
                <c:pt idx="5378">
                  <c:v>1.9283999999999999E-11</c:v>
                </c:pt>
                <c:pt idx="5379">
                  <c:v>2.1714000000000001E-11</c:v>
                </c:pt>
                <c:pt idx="5380">
                  <c:v>2.2668999999999999E-11</c:v>
                </c:pt>
                <c:pt idx="5381">
                  <c:v>1.9989000000000001E-11</c:v>
                </c:pt>
                <c:pt idx="5382">
                  <c:v>1.6733999999999999E-11</c:v>
                </c:pt>
                <c:pt idx="5383">
                  <c:v>1.259E-11</c:v>
                </c:pt>
                <c:pt idx="5384">
                  <c:v>1.0089E-11</c:v>
                </c:pt>
                <c:pt idx="5385">
                  <c:v>9.0449999999999995E-12</c:v>
                </c:pt>
                <c:pt idx="5386">
                  <c:v>9.4920000000000003E-12</c:v>
                </c:pt>
                <c:pt idx="5387">
                  <c:v>-1.625E-12</c:v>
                </c:pt>
                <c:pt idx="5388">
                  <c:v>9.8978999999999995E-11</c:v>
                </c:pt>
                <c:pt idx="5389">
                  <c:v>-8.0780000000000001E-12</c:v>
                </c:pt>
                <c:pt idx="5390">
                  <c:v>-1.2163E-11</c:v>
                </c:pt>
                <c:pt idx="5391">
                  <c:v>-1.3513E-11</c:v>
                </c:pt>
                <c:pt idx="5392">
                  <c:v>-1.265E-11</c:v>
                </c:pt>
                <c:pt idx="5393">
                  <c:v>-1.3983E-11</c:v>
                </c:pt>
                <c:pt idx="5394">
                  <c:v>-1.7173999999999999E-11</c:v>
                </c:pt>
                <c:pt idx="5395">
                  <c:v>-1.6399000000000001E-11</c:v>
                </c:pt>
                <c:pt idx="5396">
                  <c:v>-8.4530000000000004E-12</c:v>
                </c:pt>
                <c:pt idx="5397">
                  <c:v>2.8870000000000001E-12</c:v>
                </c:pt>
                <c:pt idx="5398">
                  <c:v>5.554E-12</c:v>
                </c:pt>
                <c:pt idx="5399">
                  <c:v>1.1522999999999999E-11</c:v>
                </c:pt>
                <c:pt idx="5400">
                  <c:v>1.7953999999999999E-11</c:v>
                </c:pt>
                <c:pt idx="5401">
                  <c:v>2.8228000000000001E-11</c:v>
                </c:pt>
                <c:pt idx="5402">
                  <c:v>3.3134000000000002E-11</c:v>
                </c:pt>
                <c:pt idx="5403">
                  <c:v>4.1294999999999998E-11</c:v>
                </c:pt>
                <c:pt idx="5404">
                  <c:v>4.0231000000000002E-11</c:v>
                </c:pt>
                <c:pt idx="5405">
                  <c:v>3.8594000000000001E-11</c:v>
                </c:pt>
                <c:pt idx="5406">
                  <c:v>3.6505000000000001E-11</c:v>
                </c:pt>
                <c:pt idx="5407">
                  <c:v>3.7746999999999999E-11</c:v>
                </c:pt>
                <c:pt idx="5408">
                  <c:v>4.2409000000000003E-11</c:v>
                </c:pt>
                <c:pt idx="5409">
                  <c:v>1.4802499999999999E-10</c:v>
                </c:pt>
                <c:pt idx="5410">
                  <c:v>5.0803000000000002E-11</c:v>
                </c:pt>
                <c:pt idx="5411">
                  <c:v>4.8284999999999998E-11</c:v>
                </c:pt>
                <c:pt idx="5412">
                  <c:v>4.9457000000000003E-11</c:v>
                </c:pt>
                <c:pt idx="5413">
                  <c:v>4.8668000000000001E-11</c:v>
                </c:pt>
                <c:pt idx="5414">
                  <c:v>4.3398000000000002E-11</c:v>
                </c:pt>
                <c:pt idx="5415">
                  <c:v>4.1712999999999997E-11</c:v>
                </c:pt>
                <c:pt idx="5416">
                  <c:v>3.8375000000000003E-11</c:v>
                </c:pt>
                <c:pt idx="5417">
                  <c:v>3.3983000000000002E-11</c:v>
                </c:pt>
                <c:pt idx="5418">
                  <c:v>2.6232000000000001E-11</c:v>
                </c:pt>
                <c:pt idx="5419">
                  <c:v>1.8472999999999999E-11</c:v>
                </c:pt>
                <c:pt idx="5420">
                  <c:v>1.5811E-11</c:v>
                </c:pt>
                <c:pt idx="5421">
                  <c:v>1.5174E-11</c:v>
                </c:pt>
                <c:pt idx="5422">
                  <c:v>1.6443999999999999E-11</c:v>
                </c:pt>
                <c:pt idx="5423">
                  <c:v>1.0015E-11</c:v>
                </c:pt>
                <c:pt idx="5424">
                  <c:v>2.5299999999999999E-12</c:v>
                </c:pt>
                <c:pt idx="5425">
                  <c:v>-5.02E-12</c:v>
                </c:pt>
                <c:pt idx="5426">
                  <c:v>-1.259E-11</c:v>
                </c:pt>
                <c:pt idx="5427">
                  <c:v>-1.6733999999999999E-11</c:v>
                </c:pt>
                <c:pt idx="5428">
                  <c:v>-1.1171000000000001E-11</c:v>
                </c:pt>
                <c:pt idx="5429">
                  <c:v>-8.9120000000000008E-12</c:v>
                </c:pt>
                <c:pt idx="5430">
                  <c:v>-6.2500000000000002E-12</c:v>
                </c:pt>
                <c:pt idx="5431">
                  <c:v>-3.2760000000000002E-12</c:v>
                </c:pt>
                <c:pt idx="5432">
                  <c:v>-6.1000000000000005E-14</c:v>
                </c:pt>
                <c:pt idx="5433">
                  <c:v>2.8169999999999998E-12</c:v>
                </c:pt>
                <c:pt idx="5434">
                  <c:v>1.0135000000000001E-11</c:v>
                </c:pt>
                <c:pt idx="5435">
                  <c:v>1.9625999999999999E-11</c:v>
                </c:pt>
                <c:pt idx="5436">
                  <c:v>2.3694E-11</c:v>
                </c:pt>
                <c:pt idx="5437">
                  <c:v>2.5969999999999999E-11</c:v>
                </c:pt>
                <c:pt idx="5438">
                  <c:v>3.1087E-11</c:v>
                </c:pt>
                <c:pt idx="5439">
                  <c:v>4.6082000000000002E-11</c:v>
                </c:pt>
                <c:pt idx="5440">
                  <c:v>3.1763000000000002E-11</c:v>
                </c:pt>
                <c:pt idx="5441">
                  <c:v>3.3714000000000001E-11</c:v>
                </c:pt>
                <c:pt idx="5442">
                  <c:v>3.2322999999999998E-11</c:v>
                </c:pt>
                <c:pt idx="5443">
                  <c:v>2.9348000000000003E-11</c:v>
                </c:pt>
                <c:pt idx="5444">
                  <c:v>2.4452000000000001E-11</c:v>
                </c:pt>
                <c:pt idx="5445">
                  <c:v>3.0847000000000002E-11</c:v>
                </c:pt>
                <c:pt idx="5446">
                  <c:v>4.3281E-11</c:v>
                </c:pt>
                <c:pt idx="5447">
                  <c:v>5.3299999999999999E-11</c:v>
                </c:pt>
                <c:pt idx="5448">
                  <c:v>5.9239999999999994E-11</c:v>
                </c:pt>
                <c:pt idx="5449">
                  <c:v>6.4493000000000002E-11</c:v>
                </c:pt>
                <c:pt idx="5450">
                  <c:v>6.4778999999999999E-11</c:v>
                </c:pt>
                <c:pt idx="5451">
                  <c:v>6.3673999999999994E-11</c:v>
                </c:pt>
                <c:pt idx="5452">
                  <c:v>5.7901999999999999E-11</c:v>
                </c:pt>
                <c:pt idx="5453">
                  <c:v>4.9718E-11</c:v>
                </c:pt>
                <c:pt idx="5454">
                  <c:v>4.0322E-11</c:v>
                </c:pt>
                <c:pt idx="5455">
                  <c:v>3.0645000000000001E-11</c:v>
                </c:pt>
                <c:pt idx="5456">
                  <c:v>2.2648999999999999E-11</c:v>
                </c:pt>
                <c:pt idx="5457">
                  <c:v>1.6484E-11</c:v>
                </c:pt>
                <c:pt idx="5458">
                  <c:v>1.0395E-11</c:v>
                </c:pt>
                <c:pt idx="5459">
                  <c:v>6.2970000000000003E-12</c:v>
                </c:pt>
                <c:pt idx="5460">
                  <c:v>3.1679999999999998E-12</c:v>
                </c:pt>
                <c:pt idx="5461">
                  <c:v>2.051E-12</c:v>
                </c:pt>
                <c:pt idx="5462">
                  <c:v>1.0869999999999999E-12</c:v>
                </c:pt>
                <c:pt idx="5463">
                  <c:v>4.3269999999999996E-12</c:v>
                </c:pt>
                <c:pt idx="5464">
                  <c:v>1.9010000000000001E-12</c:v>
                </c:pt>
                <c:pt idx="5465">
                  <c:v>-7.4199999999999997E-13</c:v>
                </c:pt>
                <c:pt idx="5466">
                  <c:v>-2.7660000000000001E-12</c:v>
                </c:pt>
                <c:pt idx="5467">
                  <c:v>-4.4759999999999999E-12</c:v>
                </c:pt>
                <c:pt idx="5468">
                  <c:v>-6.9249999999999997E-12</c:v>
                </c:pt>
                <c:pt idx="5469">
                  <c:v>-5.9229999999999997E-12</c:v>
                </c:pt>
                <c:pt idx="5470">
                  <c:v>-4.0799999999999998E-13</c:v>
                </c:pt>
                <c:pt idx="5471">
                  <c:v>6.7650000000000004E-12</c:v>
                </c:pt>
                <c:pt idx="5472">
                  <c:v>8.2180000000000007E-12</c:v>
                </c:pt>
                <c:pt idx="5473">
                  <c:v>1.9796E-11</c:v>
                </c:pt>
                <c:pt idx="5474">
                  <c:v>1.8537000000000001E-11</c:v>
                </c:pt>
                <c:pt idx="5475">
                  <c:v>1.6457000000000001E-11</c:v>
                </c:pt>
                <c:pt idx="5476">
                  <c:v>1.3639E-11</c:v>
                </c:pt>
                <c:pt idx="5477">
                  <c:v>1.5338000000000001E-11</c:v>
                </c:pt>
                <c:pt idx="5478">
                  <c:v>1.7390000000000001E-11</c:v>
                </c:pt>
                <c:pt idx="5479">
                  <c:v>2.1360000000000001E-11</c:v>
                </c:pt>
                <c:pt idx="5480">
                  <c:v>3.0379000000000001E-11</c:v>
                </c:pt>
                <c:pt idx="5481">
                  <c:v>4.2781000000000002E-11</c:v>
                </c:pt>
                <c:pt idx="5482">
                  <c:v>5.3753999999999997E-11</c:v>
                </c:pt>
                <c:pt idx="5483">
                  <c:v>5.8855999999999996E-11</c:v>
                </c:pt>
                <c:pt idx="5484">
                  <c:v>6.9124999999999994E-11</c:v>
                </c:pt>
                <c:pt idx="5485">
                  <c:v>6.5212000000000004E-11</c:v>
                </c:pt>
                <c:pt idx="5486">
                  <c:v>8.3409000000000004E-11</c:v>
                </c:pt>
                <c:pt idx="5487">
                  <c:v>6.9961000000000005E-11</c:v>
                </c:pt>
                <c:pt idx="5488">
                  <c:v>6.7878999999999994E-11</c:v>
                </c:pt>
                <c:pt idx="5489">
                  <c:v>6.4223999999999995E-11</c:v>
                </c:pt>
                <c:pt idx="5490">
                  <c:v>5.8382000000000001E-11</c:v>
                </c:pt>
                <c:pt idx="5491">
                  <c:v>5.0315000000000003E-11</c:v>
                </c:pt>
                <c:pt idx="5492">
                  <c:v>3.8786000000000001E-11</c:v>
                </c:pt>
                <c:pt idx="5493">
                  <c:v>2.5882E-11</c:v>
                </c:pt>
                <c:pt idx="5494">
                  <c:v>1.2613999999999999E-11</c:v>
                </c:pt>
                <c:pt idx="5495">
                  <c:v>6.269E-12</c:v>
                </c:pt>
                <c:pt idx="5496">
                  <c:v>3.429E-12</c:v>
                </c:pt>
                <c:pt idx="5497">
                  <c:v>2.0399999999999999E-13</c:v>
                </c:pt>
                <c:pt idx="5498">
                  <c:v>-7.8899999999999997E-13</c:v>
                </c:pt>
                <c:pt idx="5499">
                  <c:v>-3.5699999999999999E-13</c:v>
                </c:pt>
                <c:pt idx="5500">
                  <c:v>2.8879999999999998E-12</c:v>
                </c:pt>
                <c:pt idx="5501">
                  <c:v>6.0119999999999998E-12</c:v>
                </c:pt>
                <c:pt idx="5502">
                  <c:v>8.6950000000000004E-12</c:v>
                </c:pt>
                <c:pt idx="5503">
                  <c:v>1.0509999999999999E-11</c:v>
                </c:pt>
                <c:pt idx="5504">
                  <c:v>9.5229999999999997E-12</c:v>
                </c:pt>
                <c:pt idx="5505">
                  <c:v>5.6790000000000003E-12</c:v>
                </c:pt>
                <c:pt idx="5506">
                  <c:v>1.2370000000000001E-12</c:v>
                </c:pt>
                <c:pt idx="5507">
                  <c:v>-5.4000000000000002E-13</c:v>
                </c:pt>
                <c:pt idx="5508">
                  <c:v>-2.1480000000000001E-12</c:v>
                </c:pt>
                <c:pt idx="5509">
                  <c:v>-2.9309999999999999E-12</c:v>
                </c:pt>
                <c:pt idx="5510">
                  <c:v>-5.7099999999999999E-13</c:v>
                </c:pt>
                <c:pt idx="5511">
                  <c:v>6.88E-13</c:v>
                </c:pt>
                <c:pt idx="5512">
                  <c:v>3.821E-12</c:v>
                </c:pt>
                <c:pt idx="5513">
                  <c:v>8.904E-12</c:v>
                </c:pt>
                <c:pt idx="5514">
                  <c:v>1.6123000000000001E-11</c:v>
                </c:pt>
                <c:pt idx="5515">
                  <c:v>2.3875000000000002E-11</c:v>
                </c:pt>
                <c:pt idx="5516">
                  <c:v>3.0185999999999999E-11</c:v>
                </c:pt>
                <c:pt idx="5517">
                  <c:v>3.5721000000000003E-11</c:v>
                </c:pt>
                <c:pt idx="5518">
                  <c:v>4.4591E-11</c:v>
                </c:pt>
                <c:pt idx="5519">
                  <c:v>5.2394999999999997E-11</c:v>
                </c:pt>
                <c:pt idx="5520">
                  <c:v>5.6476E-11</c:v>
                </c:pt>
                <c:pt idx="5521">
                  <c:v>5.9366000000000002E-11</c:v>
                </c:pt>
                <c:pt idx="5522">
                  <c:v>5.9398000000000005E-11</c:v>
                </c:pt>
                <c:pt idx="5523">
                  <c:v>5.7787999999999997E-11</c:v>
                </c:pt>
                <c:pt idx="5524">
                  <c:v>5.7122000000000003E-11</c:v>
                </c:pt>
                <c:pt idx="5525">
                  <c:v>5.3081999999999997E-11</c:v>
                </c:pt>
                <c:pt idx="5526">
                  <c:v>4.7496999999999998E-11</c:v>
                </c:pt>
                <c:pt idx="5527">
                  <c:v>3.9953000000000002E-11</c:v>
                </c:pt>
                <c:pt idx="5528">
                  <c:v>3.2927000000000003E-11</c:v>
                </c:pt>
                <c:pt idx="5529">
                  <c:v>2.8919E-11</c:v>
                </c:pt>
                <c:pt idx="5530">
                  <c:v>2.7592E-11</c:v>
                </c:pt>
                <c:pt idx="5531">
                  <c:v>2.8371E-11</c:v>
                </c:pt>
                <c:pt idx="5532">
                  <c:v>3.1531999999999998E-11</c:v>
                </c:pt>
                <c:pt idx="5533">
                  <c:v>3.3992999999999997E-11</c:v>
                </c:pt>
                <c:pt idx="5534">
                  <c:v>3.5461999999999997E-11</c:v>
                </c:pt>
                <c:pt idx="5535">
                  <c:v>3.1684999999999998E-11</c:v>
                </c:pt>
                <c:pt idx="5536">
                  <c:v>2.5782000000000001E-11</c:v>
                </c:pt>
                <c:pt idx="5537">
                  <c:v>1.6477000000000001E-11</c:v>
                </c:pt>
                <c:pt idx="5538">
                  <c:v>8.4389999999999999E-12</c:v>
                </c:pt>
                <c:pt idx="5539">
                  <c:v>-5.2300000000000001E-12</c:v>
                </c:pt>
                <c:pt idx="5540">
                  <c:v>-1.6463999999999999E-11</c:v>
                </c:pt>
                <c:pt idx="5541">
                  <c:v>-2.4476E-11</c:v>
                </c:pt>
                <c:pt idx="5542">
                  <c:v>-2.9323000000000002E-11</c:v>
                </c:pt>
                <c:pt idx="5543">
                  <c:v>-2.8831000000000001E-11</c:v>
                </c:pt>
                <c:pt idx="5544">
                  <c:v>-1.0434E-11</c:v>
                </c:pt>
                <c:pt idx="5545">
                  <c:v>-1.3936999999999999E-11</c:v>
                </c:pt>
                <c:pt idx="5546">
                  <c:v>-1.286E-12</c:v>
                </c:pt>
                <c:pt idx="5547">
                  <c:v>8.2829999999999993E-12</c:v>
                </c:pt>
                <c:pt idx="5548">
                  <c:v>1.9205E-11</c:v>
                </c:pt>
                <c:pt idx="5549">
                  <c:v>2.7556000000000001E-11</c:v>
                </c:pt>
                <c:pt idx="5550">
                  <c:v>3.3012999999999998E-11</c:v>
                </c:pt>
                <c:pt idx="5551">
                  <c:v>3.3452999999999998E-11</c:v>
                </c:pt>
                <c:pt idx="5552">
                  <c:v>3.1436000000000001E-11</c:v>
                </c:pt>
                <c:pt idx="5553">
                  <c:v>2.6800999999999999E-11</c:v>
                </c:pt>
                <c:pt idx="5554">
                  <c:v>2.3055000000000001E-11</c:v>
                </c:pt>
                <c:pt idx="5555">
                  <c:v>2.3401999999999999E-11</c:v>
                </c:pt>
                <c:pt idx="5556">
                  <c:v>2.4133000000000001E-11</c:v>
                </c:pt>
                <c:pt idx="5557">
                  <c:v>2.7788000000000001E-11</c:v>
                </c:pt>
                <c:pt idx="5558">
                  <c:v>3.1562000000000003E-11</c:v>
                </c:pt>
                <c:pt idx="5559">
                  <c:v>3.8939999999999997E-11</c:v>
                </c:pt>
                <c:pt idx="5560">
                  <c:v>4.9029999999999998E-11</c:v>
                </c:pt>
                <c:pt idx="5561">
                  <c:v>5.8721000000000001E-11</c:v>
                </c:pt>
                <c:pt idx="5562">
                  <c:v>6.1368999999999995E-11</c:v>
                </c:pt>
                <c:pt idx="5563">
                  <c:v>6.0318E-11</c:v>
                </c:pt>
                <c:pt idx="5564">
                  <c:v>5.6957999999999999E-11</c:v>
                </c:pt>
                <c:pt idx="5565">
                  <c:v>5.3114E-11</c:v>
                </c:pt>
                <c:pt idx="5566">
                  <c:v>5.0553000000000002E-11</c:v>
                </c:pt>
                <c:pt idx="5567">
                  <c:v>4.8094000000000001E-11</c:v>
                </c:pt>
                <c:pt idx="5568">
                  <c:v>4.3971E-11</c:v>
                </c:pt>
                <c:pt idx="5569">
                  <c:v>4.0365000000000001E-11</c:v>
                </c:pt>
                <c:pt idx="5570">
                  <c:v>3.4001000000000001E-11</c:v>
                </c:pt>
                <c:pt idx="5571">
                  <c:v>2.4847E-11</c:v>
                </c:pt>
                <c:pt idx="5572">
                  <c:v>2.0738999999999999E-11</c:v>
                </c:pt>
                <c:pt idx="5573">
                  <c:v>1.1135999999999999E-11</c:v>
                </c:pt>
                <c:pt idx="5574">
                  <c:v>6.8020000000000003E-12</c:v>
                </c:pt>
                <c:pt idx="5575">
                  <c:v>4.1520000000000001E-12</c:v>
                </c:pt>
                <c:pt idx="5576">
                  <c:v>2.5589999999999999E-12</c:v>
                </c:pt>
                <c:pt idx="5577">
                  <c:v>-4.6579999999999997E-12</c:v>
                </c:pt>
                <c:pt idx="5578">
                  <c:v>-6.2030000000000001E-12</c:v>
                </c:pt>
                <c:pt idx="5579">
                  <c:v>-9.4229999999999997E-12</c:v>
                </c:pt>
                <c:pt idx="5580">
                  <c:v>1.1345900000000001E-10</c:v>
                </c:pt>
                <c:pt idx="5581">
                  <c:v>-1.2180000000000001E-12</c:v>
                </c:pt>
                <c:pt idx="5582">
                  <c:v>-9.6930000000000008E-12</c:v>
                </c:pt>
                <c:pt idx="5583">
                  <c:v>-7.2029999999999999E-12</c:v>
                </c:pt>
                <c:pt idx="5584">
                  <c:v>-1.1385E-11</c:v>
                </c:pt>
                <c:pt idx="5585">
                  <c:v>-1.3942E-11</c:v>
                </c:pt>
                <c:pt idx="5586">
                  <c:v>-1.3196E-11</c:v>
                </c:pt>
                <c:pt idx="5587">
                  <c:v>-9.2479999999999994E-12</c:v>
                </c:pt>
                <c:pt idx="5588">
                  <c:v>-3.8349999999999997E-12</c:v>
                </c:pt>
                <c:pt idx="5589">
                  <c:v>4.373E-12</c:v>
                </c:pt>
                <c:pt idx="5590">
                  <c:v>1.4257E-11</c:v>
                </c:pt>
                <c:pt idx="5591">
                  <c:v>2.4146E-11</c:v>
                </c:pt>
                <c:pt idx="5592">
                  <c:v>3.3595000000000001E-11</c:v>
                </c:pt>
                <c:pt idx="5593">
                  <c:v>3.7116000000000001E-11</c:v>
                </c:pt>
                <c:pt idx="5594">
                  <c:v>4.2842000000000002E-11</c:v>
                </c:pt>
                <c:pt idx="5595">
                  <c:v>5.4001000000000003E-11</c:v>
                </c:pt>
                <c:pt idx="5596">
                  <c:v>5.6957999999999999E-11</c:v>
                </c:pt>
                <c:pt idx="5597">
                  <c:v>5.2733999999999997E-11</c:v>
                </c:pt>
                <c:pt idx="5598">
                  <c:v>5.7439000000000002E-11</c:v>
                </c:pt>
                <c:pt idx="5599">
                  <c:v>5.8611000000000001E-11</c:v>
                </c:pt>
                <c:pt idx="5600">
                  <c:v>5.9386000000000006E-11</c:v>
                </c:pt>
                <c:pt idx="5601">
                  <c:v>5.6233000000000002E-11</c:v>
                </c:pt>
                <c:pt idx="5602">
                  <c:v>5.2590999999999998E-11</c:v>
                </c:pt>
                <c:pt idx="5603">
                  <c:v>4.9865E-11</c:v>
                </c:pt>
                <c:pt idx="5604">
                  <c:v>4.8992000000000001E-11</c:v>
                </c:pt>
                <c:pt idx="5605">
                  <c:v>4.9509999999999999E-11</c:v>
                </c:pt>
                <c:pt idx="5606">
                  <c:v>5.097E-11</c:v>
                </c:pt>
                <c:pt idx="5607">
                  <c:v>4.1861E-11</c:v>
                </c:pt>
                <c:pt idx="5608">
                  <c:v>3.5544000000000003E-11</c:v>
                </c:pt>
                <c:pt idx="5609">
                  <c:v>3.2643000000000003E-11</c:v>
                </c:pt>
                <c:pt idx="5610">
                  <c:v>2.7722E-11</c:v>
                </c:pt>
                <c:pt idx="5611">
                  <c:v>1.7886999999999999E-11</c:v>
                </c:pt>
                <c:pt idx="5612">
                  <c:v>7.4140000000000005E-12</c:v>
                </c:pt>
                <c:pt idx="5613">
                  <c:v>3.9670000000000004E-12</c:v>
                </c:pt>
                <c:pt idx="5614">
                  <c:v>-5.433E-12</c:v>
                </c:pt>
                <c:pt idx="5615">
                  <c:v>-9.3939999999999998E-12</c:v>
                </c:pt>
                <c:pt idx="5616">
                  <c:v>-1.1473E-11</c:v>
                </c:pt>
                <c:pt idx="5617">
                  <c:v>-1.351E-11</c:v>
                </c:pt>
                <c:pt idx="5618">
                  <c:v>-1.4898999999999999E-11</c:v>
                </c:pt>
                <c:pt idx="5619">
                  <c:v>-1.3481E-11</c:v>
                </c:pt>
                <c:pt idx="5620">
                  <c:v>-9.9790000000000002E-12</c:v>
                </c:pt>
                <c:pt idx="5621">
                  <c:v>-3.5010000000000001E-12</c:v>
                </c:pt>
                <c:pt idx="5622">
                  <c:v>-1.1349999999999999E-12</c:v>
                </c:pt>
                <c:pt idx="5623">
                  <c:v>-2.9059999999999999E-12</c:v>
                </c:pt>
                <c:pt idx="5624">
                  <c:v>-2.9969999999999999E-12</c:v>
                </c:pt>
                <c:pt idx="5625">
                  <c:v>-2.364E-12</c:v>
                </c:pt>
                <c:pt idx="5626">
                  <c:v>6.7099999999999997E-13</c:v>
                </c:pt>
                <c:pt idx="5627">
                  <c:v>7.1330000000000004E-12</c:v>
                </c:pt>
                <c:pt idx="5628">
                  <c:v>1.6562999999999999E-11</c:v>
                </c:pt>
                <c:pt idx="5629">
                  <c:v>2.4760999999999999E-11</c:v>
                </c:pt>
                <c:pt idx="5630">
                  <c:v>2.9723999999999997E-11</c:v>
                </c:pt>
                <c:pt idx="5631">
                  <c:v>3.4429000000000002E-11</c:v>
                </c:pt>
                <c:pt idx="5632">
                  <c:v>3.9601E-11</c:v>
                </c:pt>
                <c:pt idx="5633">
                  <c:v>4.3858E-11</c:v>
                </c:pt>
                <c:pt idx="5634">
                  <c:v>4.6119999999999998E-11</c:v>
                </c:pt>
                <c:pt idx="5635">
                  <c:v>4.9976000000000003E-11</c:v>
                </c:pt>
                <c:pt idx="5636">
                  <c:v>5.6059000000000003E-11</c:v>
                </c:pt>
                <c:pt idx="5637">
                  <c:v>6.0014999999999999E-11</c:v>
                </c:pt>
                <c:pt idx="5638">
                  <c:v>5.6635E-11</c:v>
                </c:pt>
                <c:pt idx="5639">
                  <c:v>5.2042E-11</c:v>
                </c:pt>
                <c:pt idx="5640">
                  <c:v>4.7872000000000003E-11</c:v>
                </c:pt>
                <c:pt idx="5641">
                  <c:v>4.5966000000000002E-11</c:v>
                </c:pt>
                <c:pt idx="5642">
                  <c:v>4.3984000000000002E-11</c:v>
                </c:pt>
                <c:pt idx="5643">
                  <c:v>4.0408000000000001E-11</c:v>
                </c:pt>
                <c:pt idx="5644">
                  <c:v>4.0591000000000001E-11</c:v>
                </c:pt>
                <c:pt idx="5645">
                  <c:v>3.9599999999999998E-11</c:v>
                </c:pt>
                <c:pt idx="5646">
                  <c:v>3.5364000000000003E-11</c:v>
                </c:pt>
                <c:pt idx="5647">
                  <c:v>3.1311000000000002E-11</c:v>
                </c:pt>
                <c:pt idx="5648">
                  <c:v>2.7870999999999999E-11</c:v>
                </c:pt>
                <c:pt idx="5649">
                  <c:v>2.2218000000000001E-11</c:v>
                </c:pt>
                <c:pt idx="5650">
                  <c:v>1.8923000000000001E-11</c:v>
                </c:pt>
                <c:pt idx="5651">
                  <c:v>1.2624E-11</c:v>
                </c:pt>
                <c:pt idx="5652">
                  <c:v>8.8839999999999997E-12</c:v>
                </c:pt>
                <c:pt idx="5653">
                  <c:v>3.3149999999999999E-12</c:v>
                </c:pt>
                <c:pt idx="5654">
                  <c:v>3.0059999999999999E-12</c:v>
                </c:pt>
                <c:pt idx="5655">
                  <c:v>-2.7129999999999998E-12</c:v>
                </c:pt>
                <c:pt idx="5656">
                  <c:v>4.0558000000000002E-11</c:v>
                </c:pt>
                <c:pt idx="5657">
                  <c:v>-9.7540000000000006E-12</c:v>
                </c:pt>
                <c:pt idx="5658">
                  <c:v>-1.8106999999999999E-11</c:v>
                </c:pt>
                <c:pt idx="5659">
                  <c:v>-2.1554000000000001E-11</c:v>
                </c:pt>
                <c:pt idx="5660">
                  <c:v>-2.5502999999999999E-11</c:v>
                </c:pt>
                <c:pt idx="5661">
                  <c:v>-2.9145E-11</c:v>
                </c:pt>
                <c:pt idx="5662">
                  <c:v>-2.4557999999999999E-11</c:v>
                </c:pt>
                <c:pt idx="5663">
                  <c:v>4.2280000000000002E-12</c:v>
                </c:pt>
                <c:pt idx="5664">
                  <c:v>9.7349999999999992E-12</c:v>
                </c:pt>
                <c:pt idx="5665">
                  <c:v>1.7659000000000001E-11</c:v>
                </c:pt>
                <c:pt idx="5666">
                  <c:v>2.9974000000000003E-11</c:v>
                </c:pt>
                <c:pt idx="5667">
                  <c:v>3.9975000000000003E-11</c:v>
                </c:pt>
                <c:pt idx="5668">
                  <c:v>4.7310000000000003E-11</c:v>
                </c:pt>
                <c:pt idx="5669">
                  <c:v>4.6828999999999999E-11</c:v>
                </c:pt>
                <c:pt idx="5670">
                  <c:v>4.7200000000000002E-11</c:v>
                </c:pt>
                <c:pt idx="5671">
                  <c:v>4.6665000000000001E-11</c:v>
                </c:pt>
                <c:pt idx="5672">
                  <c:v>4.6061999999999998E-11</c:v>
                </c:pt>
                <c:pt idx="5673">
                  <c:v>4.2507999999999999E-11</c:v>
                </c:pt>
                <c:pt idx="5674">
                  <c:v>3.9129999999999998E-11</c:v>
                </c:pt>
                <c:pt idx="5675">
                  <c:v>1.1652100000000001E-10</c:v>
                </c:pt>
                <c:pt idx="5676">
                  <c:v>3.7706999999999998E-11</c:v>
                </c:pt>
                <c:pt idx="5677">
                  <c:v>4.5394E-11</c:v>
                </c:pt>
                <c:pt idx="5678">
                  <c:v>5.3964000000000002E-11</c:v>
                </c:pt>
                <c:pt idx="5679">
                  <c:v>5.6192E-11</c:v>
                </c:pt>
                <c:pt idx="5680">
                  <c:v>5.4175999999999999E-11</c:v>
                </c:pt>
                <c:pt idx="5681">
                  <c:v>5.1612000000000001E-11</c:v>
                </c:pt>
                <c:pt idx="5682">
                  <c:v>4.4081E-11</c:v>
                </c:pt>
                <c:pt idx="5683">
                  <c:v>3.8139999999999997E-11</c:v>
                </c:pt>
                <c:pt idx="5684">
                  <c:v>2.4742000000000001E-11</c:v>
                </c:pt>
                <c:pt idx="5685">
                  <c:v>1.5493E-11</c:v>
                </c:pt>
                <c:pt idx="5686">
                  <c:v>1.1553E-11</c:v>
                </c:pt>
                <c:pt idx="5687">
                  <c:v>1.1487000000000001E-11</c:v>
                </c:pt>
                <c:pt idx="5688">
                  <c:v>2.6285E-11</c:v>
                </c:pt>
                <c:pt idx="5689">
                  <c:v>4.8910000000000001E-12</c:v>
                </c:pt>
                <c:pt idx="5690">
                  <c:v>1.2660000000000001E-12</c:v>
                </c:pt>
                <c:pt idx="5691">
                  <c:v>-2.8750000000000002E-12</c:v>
                </c:pt>
                <c:pt idx="5692">
                  <c:v>-2.334E-12</c:v>
                </c:pt>
                <c:pt idx="5693">
                  <c:v>-1.0515999999999999E-11</c:v>
                </c:pt>
                <c:pt idx="5694">
                  <c:v>-1.7152000000000001E-11</c:v>
                </c:pt>
                <c:pt idx="5695">
                  <c:v>-2.3943E-11</c:v>
                </c:pt>
                <c:pt idx="5696">
                  <c:v>-2.7728E-11</c:v>
                </c:pt>
                <c:pt idx="5697">
                  <c:v>-2.4333000000000001E-11</c:v>
                </c:pt>
                <c:pt idx="5698">
                  <c:v>-1.5574E-11</c:v>
                </c:pt>
                <c:pt idx="5699">
                  <c:v>-3.692E-12</c:v>
                </c:pt>
                <c:pt idx="5700">
                  <c:v>1.8730999999999998E-11</c:v>
                </c:pt>
                <c:pt idx="5701">
                  <c:v>1.9808999999999998E-11</c:v>
                </c:pt>
                <c:pt idx="5702">
                  <c:v>2.4841999999999999E-11</c:v>
                </c:pt>
                <c:pt idx="5703">
                  <c:v>2.4777000000000001E-11</c:v>
                </c:pt>
                <c:pt idx="5704">
                  <c:v>2.2045E-11</c:v>
                </c:pt>
                <c:pt idx="5705">
                  <c:v>1.7550999999999999E-11</c:v>
                </c:pt>
                <c:pt idx="5706">
                  <c:v>1.7689999999999999E-11</c:v>
                </c:pt>
                <c:pt idx="5707">
                  <c:v>1.8738E-11</c:v>
                </c:pt>
                <c:pt idx="5708">
                  <c:v>3.9528E-11</c:v>
                </c:pt>
                <c:pt idx="5709">
                  <c:v>3.5770000000000003E-11</c:v>
                </c:pt>
                <c:pt idx="5710">
                  <c:v>3.5129999999999999E-11</c:v>
                </c:pt>
                <c:pt idx="5711">
                  <c:v>4.2962999999999999E-11</c:v>
                </c:pt>
                <c:pt idx="5712">
                  <c:v>2.0207900000000001E-10</c:v>
                </c:pt>
                <c:pt idx="5713">
                  <c:v>9.1727000000000003E-11</c:v>
                </c:pt>
                <c:pt idx="5714">
                  <c:v>6.0383999999999998E-11</c:v>
                </c:pt>
                <c:pt idx="5715">
                  <c:v>1.1446699999999999E-10</c:v>
                </c:pt>
                <c:pt idx="5716">
                  <c:v>6.1279999999999994E-11</c:v>
                </c:pt>
                <c:pt idx="5717">
                  <c:v>5.5582000000000001E-11</c:v>
                </c:pt>
                <c:pt idx="5718">
                  <c:v>4.6689E-11</c:v>
                </c:pt>
                <c:pt idx="5719">
                  <c:v>3.8661000000000001E-11</c:v>
                </c:pt>
                <c:pt idx="5720">
                  <c:v>2.9742000000000003E-11</c:v>
                </c:pt>
                <c:pt idx="5721">
                  <c:v>1.9509999999999999E-11</c:v>
                </c:pt>
                <c:pt idx="5722">
                  <c:v>7.1039999999999996E-12</c:v>
                </c:pt>
                <c:pt idx="5723">
                  <c:v>-3.8239999999999999E-12</c:v>
                </c:pt>
                <c:pt idx="5724">
                  <c:v>-1.6569999999999999E-12</c:v>
                </c:pt>
                <c:pt idx="5725">
                  <c:v>-1.0889999999999999E-12</c:v>
                </c:pt>
                <c:pt idx="5726">
                  <c:v>2.3669999999999999E-12</c:v>
                </c:pt>
                <c:pt idx="5727">
                  <c:v>1.006E-11</c:v>
                </c:pt>
                <c:pt idx="5728">
                  <c:v>1.3549000000000001E-11</c:v>
                </c:pt>
                <c:pt idx="5729">
                  <c:v>1.5097000000000002E-11</c:v>
                </c:pt>
                <c:pt idx="5730">
                  <c:v>1.6002000000000001E-11</c:v>
                </c:pt>
                <c:pt idx="5731">
                  <c:v>1.1858000000000001E-11</c:v>
                </c:pt>
                <c:pt idx="5732">
                  <c:v>3.3800000000000001E-12</c:v>
                </c:pt>
                <c:pt idx="5733">
                  <c:v>-8.9159999999999996E-12</c:v>
                </c:pt>
                <c:pt idx="5734">
                  <c:v>-1.9199999999999999E-11</c:v>
                </c:pt>
                <c:pt idx="5735">
                  <c:v>-2.6143E-11</c:v>
                </c:pt>
                <c:pt idx="5736">
                  <c:v>-2.8038999999999999E-11</c:v>
                </c:pt>
                <c:pt idx="5737">
                  <c:v>-2.7884E-11</c:v>
                </c:pt>
                <c:pt idx="5738">
                  <c:v>-2.8812E-11</c:v>
                </c:pt>
                <c:pt idx="5739">
                  <c:v>-2.7734999999999998E-11</c:v>
                </c:pt>
                <c:pt idx="5740">
                  <c:v>-2.1758999999999999E-11</c:v>
                </c:pt>
                <c:pt idx="5741">
                  <c:v>-1.0012999999999999E-11</c:v>
                </c:pt>
                <c:pt idx="5742">
                  <c:v>5.7199999999999999E-12</c:v>
                </c:pt>
                <c:pt idx="5743">
                  <c:v>1.7208999999999999E-11</c:v>
                </c:pt>
                <c:pt idx="5744">
                  <c:v>2.6009E-11</c:v>
                </c:pt>
                <c:pt idx="5745">
                  <c:v>3.4071000000000001E-11</c:v>
                </c:pt>
                <c:pt idx="5746">
                  <c:v>4.0176000000000002E-11</c:v>
                </c:pt>
                <c:pt idx="5747">
                  <c:v>4.4647000000000002E-11</c:v>
                </c:pt>
                <c:pt idx="5748">
                  <c:v>4.9029000000000002E-11</c:v>
                </c:pt>
                <c:pt idx="5749">
                  <c:v>4.9951999999999997E-11</c:v>
                </c:pt>
                <c:pt idx="5750">
                  <c:v>5.1207999999999999E-11</c:v>
                </c:pt>
                <c:pt idx="5751">
                  <c:v>4.9136999999999998E-11</c:v>
                </c:pt>
                <c:pt idx="5752">
                  <c:v>4.6583999999999998E-11</c:v>
                </c:pt>
                <c:pt idx="5753">
                  <c:v>1.1860000000000001E-10</c:v>
                </c:pt>
                <c:pt idx="5754">
                  <c:v>4.3801999999999998E-11</c:v>
                </c:pt>
                <c:pt idx="5755">
                  <c:v>4.1722999999999999E-11</c:v>
                </c:pt>
                <c:pt idx="5756">
                  <c:v>4.1394000000000001E-11</c:v>
                </c:pt>
                <c:pt idx="5757">
                  <c:v>3.9388000000000001E-11</c:v>
                </c:pt>
                <c:pt idx="5758">
                  <c:v>3.6603999999999997E-11</c:v>
                </c:pt>
                <c:pt idx="5759">
                  <c:v>3.1235000000000003E-11</c:v>
                </c:pt>
                <c:pt idx="5760">
                  <c:v>2.5094E-11</c:v>
                </c:pt>
                <c:pt idx="5761">
                  <c:v>1.7833000000000001E-11</c:v>
                </c:pt>
                <c:pt idx="5762">
                  <c:v>1.2809E-11</c:v>
                </c:pt>
                <c:pt idx="5763">
                  <c:v>4.6090000000000003E-12</c:v>
                </c:pt>
                <c:pt idx="5764">
                  <c:v>-6.2900000000000005E-13</c:v>
                </c:pt>
                <c:pt idx="5765">
                  <c:v>-3.2519999999999999E-12</c:v>
                </c:pt>
                <c:pt idx="5766">
                  <c:v>-5.567E-12</c:v>
                </c:pt>
                <c:pt idx="5767">
                  <c:v>-9.4969999999999996E-12</c:v>
                </c:pt>
                <c:pt idx="5768">
                  <c:v>-1.6104E-11</c:v>
                </c:pt>
                <c:pt idx="5769">
                  <c:v>-2.4101000000000002E-11</c:v>
                </c:pt>
                <c:pt idx="5770">
                  <c:v>-2.9742999999999999E-11</c:v>
                </c:pt>
                <c:pt idx="5771">
                  <c:v>-3.2686999999999999E-11</c:v>
                </c:pt>
                <c:pt idx="5772">
                  <c:v>-3.6014999999999998E-11</c:v>
                </c:pt>
                <c:pt idx="5773">
                  <c:v>-3.7810999999999999E-11</c:v>
                </c:pt>
                <c:pt idx="5774">
                  <c:v>-3.6358E-11</c:v>
                </c:pt>
                <c:pt idx="5775">
                  <c:v>-3.0807999999999997E-11</c:v>
                </c:pt>
                <c:pt idx="5776">
                  <c:v>-2.1935999999999999E-11</c:v>
                </c:pt>
                <c:pt idx="5777">
                  <c:v>-1.1585E-11</c:v>
                </c:pt>
                <c:pt idx="5778">
                  <c:v>-6.4199999999999999E-13</c:v>
                </c:pt>
                <c:pt idx="5779">
                  <c:v>7.4920000000000008E-12</c:v>
                </c:pt>
                <c:pt idx="5780">
                  <c:v>1.4252E-11</c:v>
                </c:pt>
                <c:pt idx="5781">
                  <c:v>1.9353E-11</c:v>
                </c:pt>
                <c:pt idx="5782">
                  <c:v>2.3729999999999998E-11</c:v>
                </c:pt>
                <c:pt idx="5783">
                  <c:v>3.2205E-11</c:v>
                </c:pt>
                <c:pt idx="5784">
                  <c:v>3.1833999999999997E-11</c:v>
                </c:pt>
                <c:pt idx="5785">
                  <c:v>3.8997000000000001E-11</c:v>
                </c:pt>
                <c:pt idx="5786">
                  <c:v>4.1386999999999999E-11</c:v>
                </c:pt>
                <c:pt idx="5787">
                  <c:v>4.0401E-11</c:v>
                </c:pt>
                <c:pt idx="5788">
                  <c:v>3.9901000000000001E-11</c:v>
                </c:pt>
                <c:pt idx="5789">
                  <c:v>3.9220000000000001E-11</c:v>
                </c:pt>
                <c:pt idx="5790">
                  <c:v>3.9504999999999997E-11</c:v>
                </c:pt>
                <c:pt idx="5791">
                  <c:v>4.2479000000000003E-11</c:v>
                </c:pt>
                <c:pt idx="5792">
                  <c:v>4.6078E-11</c:v>
                </c:pt>
                <c:pt idx="5793">
                  <c:v>4.9908000000000001E-11</c:v>
                </c:pt>
                <c:pt idx="5794">
                  <c:v>5.0495000000000002E-11</c:v>
                </c:pt>
                <c:pt idx="5795">
                  <c:v>4.9304999999999998E-11</c:v>
                </c:pt>
                <c:pt idx="5796">
                  <c:v>4.3856000000000002E-11</c:v>
                </c:pt>
                <c:pt idx="5797">
                  <c:v>3.3888000000000001E-11</c:v>
                </c:pt>
                <c:pt idx="5798">
                  <c:v>2.3401999999999999E-11</c:v>
                </c:pt>
                <c:pt idx="5799">
                  <c:v>1.1427E-11</c:v>
                </c:pt>
                <c:pt idx="5800">
                  <c:v>1.1399999999999999E-13</c:v>
                </c:pt>
                <c:pt idx="5801">
                  <c:v>-1.3042999999999999E-11</c:v>
                </c:pt>
                <c:pt idx="5802">
                  <c:v>-2.8015E-11</c:v>
                </c:pt>
                <c:pt idx="5803">
                  <c:v>-3.9586E-11</c:v>
                </c:pt>
                <c:pt idx="5804">
                  <c:v>-4.5646000000000003E-11</c:v>
                </c:pt>
                <c:pt idx="5805">
                  <c:v>-4.3855E-11</c:v>
                </c:pt>
                <c:pt idx="5806">
                  <c:v>-3.5599999999999999E-11</c:v>
                </c:pt>
                <c:pt idx="5807">
                  <c:v>-2.9552999999999997E-11</c:v>
                </c:pt>
                <c:pt idx="5808">
                  <c:v>-2.4809000000000001E-11</c:v>
                </c:pt>
                <c:pt idx="5809">
                  <c:v>-1.4718000000000001E-11</c:v>
                </c:pt>
                <c:pt idx="5810">
                  <c:v>-5.5710000000000004E-12</c:v>
                </c:pt>
                <c:pt idx="5811">
                  <c:v>-3.3599999999999998E-13</c:v>
                </c:pt>
                <c:pt idx="5812">
                  <c:v>2.6780000000000001E-12</c:v>
                </c:pt>
                <c:pt idx="5813">
                  <c:v>2.8830000000000001E-12</c:v>
                </c:pt>
                <c:pt idx="5814">
                  <c:v>1.8890000000000001E-12</c:v>
                </c:pt>
                <c:pt idx="5815">
                  <c:v>5.8000000000000005E-14</c:v>
                </c:pt>
                <c:pt idx="5816">
                  <c:v>-2.915E-12</c:v>
                </c:pt>
                <c:pt idx="5817">
                  <c:v>1.203E-12</c:v>
                </c:pt>
                <c:pt idx="5818">
                  <c:v>-1.238E-12</c:v>
                </c:pt>
                <c:pt idx="5819">
                  <c:v>-6.2900000000000005E-13</c:v>
                </c:pt>
                <c:pt idx="5820">
                  <c:v>-2.7599999999999999E-13</c:v>
                </c:pt>
                <c:pt idx="5821">
                  <c:v>3.9280000000000002E-12</c:v>
                </c:pt>
                <c:pt idx="5822">
                  <c:v>1.2773E-11</c:v>
                </c:pt>
                <c:pt idx="5823">
                  <c:v>2.4444E-11</c:v>
                </c:pt>
                <c:pt idx="5824">
                  <c:v>3.4624000000000001E-11</c:v>
                </c:pt>
                <c:pt idx="5825">
                  <c:v>3.9480999999999998E-11</c:v>
                </c:pt>
                <c:pt idx="5826">
                  <c:v>3.9544000000000002E-11</c:v>
                </c:pt>
                <c:pt idx="5827">
                  <c:v>3.8349E-11</c:v>
                </c:pt>
                <c:pt idx="5828">
                  <c:v>3.7682999999999999E-11</c:v>
                </c:pt>
                <c:pt idx="5829">
                  <c:v>4.1285999999999998E-11</c:v>
                </c:pt>
                <c:pt idx="5830">
                  <c:v>4.0621E-11</c:v>
                </c:pt>
                <c:pt idx="5831">
                  <c:v>3.8380000000000001E-11</c:v>
                </c:pt>
                <c:pt idx="5832">
                  <c:v>3.7138999999999998E-11</c:v>
                </c:pt>
                <c:pt idx="5833">
                  <c:v>2.8794999999999999E-11</c:v>
                </c:pt>
                <c:pt idx="5834">
                  <c:v>2.2117999999999999E-11</c:v>
                </c:pt>
                <c:pt idx="5835">
                  <c:v>1.8982999999999999E-11</c:v>
                </c:pt>
                <c:pt idx="5836">
                  <c:v>1.6950999999999999E-11</c:v>
                </c:pt>
                <c:pt idx="5837">
                  <c:v>1.3120000000000001E-11</c:v>
                </c:pt>
                <c:pt idx="5838">
                  <c:v>4.531E-12</c:v>
                </c:pt>
                <c:pt idx="5839">
                  <c:v>-7.7059999999999997E-12</c:v>
                </c:pt>
                <c:pt idx="5840">
                  <c:v>-9.2790000000000003E-12</c:v>
                </c:pt>
                <c:pt idx="5841">
                  <c:v>-1.6597999999999999E-11</c:v>
                </c:pt>
                <c:pt idx="5842">
                  <c:v>-1.6846999999999999E-11</c:v>
                </c:pt>
                <c:pt idx="5843">
                  <c:v>-1.4128E-11</c:v>
                </c:pt>
                <c:pt idx="5844">
                  <c:v>-1.4161E-11</c:v>
                </c:pt>
                <c:pt idx="5845">
                  <c:v>-2.394E-11</c:v>
                </c:pt>
                <c:pt idx="5846">
                  <c:v>-2.4888E-11</c:v>
                </c:pt>
                <c:pt idx="5847">
                  <c:v>-2.5397000000000001E-11</c:v>
                </c:pt>
                <c:pt idx="5848">
                  <c:v>-2.7134999999999999E-11</c:v>
                </c:pt>
                <c:pt idx="5849">
                  <c:v>-2.2706999999999998E-11</c:v>
                </c:pt>
                <c:pt idx="5850">
                  <c:v>-1.7556999999999999E-11</c:v>
                </c:pt>
                <c:pt idx="5851">
                  <c:v>-1.1600000000000001E-11</c:v>
                </c:pt>
                <c:pt idx="5852">
                  <c:v>-8.662E-12</c:v>
                </c:pt>
                <c:pt idx="5853">
                  <c:v>-9.3240000000000003E-12</c:v>
                </c:pt>
                <c:pt idx="5854">
                  <c:v>-1.1606E-11</c:v>
                </c:pt>
                <c:pt idx="5855">
                  <c:v>-1.4701999999999999E-11</c:v>
                </c:pt>
                <c:pt idx="5856">
                  <c:v>-1.6116E-11</c:v>
                </c:pt>
                <c:pt idx="5857">
                  <c:v>-1.5032999999999999E-11</c:v>
                </c:pt>
                <c:pt idx="5858">
                  <c:v>-1.3718E-11</c:v>
                </c:pt>
                <c:pt idx="5859">
                  <c:v>-8.3149999999999992E-12</c:v>
                </c:pt>
                <c:pt idx="5860">
                  <c:v>1.159E-12</c:v>
                </c:pt>
                <c:pt idx="5861">
                  <c:v>3.637E-12</c:v>
                </c:pt>
                <c:pt idx="5862">
                  <c:v>7.0189999999999999E-12</c:v>
                </c:pt>
                <c:pt idx="5863">
                  <c:v>1.2571E-11</c:v>
                </c:pt>
                <c:pt idx="5864">
                  <c:v>2.4268999999999998E-11</c:v>
                </c:pt>
                <c:pt idx="5865">
                  <c:v>4.1266999999999997E-11</c:v>
                </c:pt>
                <c:pt idx="5866">
                  <c:v>3.6549999999999999E-11</c:v>
                </c:pt>
                <c:pt idx="5867">
                  <c:v>7.6831999999999999E-11</c:v>
                </c:pt>
                <c:pt idx="5868">
                  <c:v>7.2234000000000001E-11</c:v>
                </c:pt>
                <c:pt idx="5869">
                  <c:v>6.4913999999999994E-11</c:v>
                </c:pt>
                <c:pt idx="5870">
                  <c:v>5.2110999999999997E-11</c:v>
                </c:pt>
                <c:pt idx="5871">
                  <c:v>4.2158000000000002E-11</c:v>
                </c:pt>
                <c:pt idx="5872">
                  <c:v>2.1731000000000001E-11</c:v>
                </c:pt>
                <c:pt idx="5873">
                  <c:v>7.5799999999999996E-12</c:v>
                </c:pt>
                <c:pt idx="5874">
                  <c:v>-2.9219999999999999E-12</c:v>
                </c:pt>
                <c:pt idx="5875">
                  <c:v>-7.3750000000000004E-12</c:v>
                </c:pt>
                <c:pt idx="5876">
                  <c:v>-5.7920000000000004E-12</c:v>
                </c:pt>
                <c:pt idx="5877">
                  <c:v>-1.067E-12</c:v>
                </c:pt>
                <c:pt idx="5878">
                  <c:v>-4.7579999999999997E-12</c:v>
                </c:pt>
                <c:pt idx="5879">
                  <c:v>-1.0953E-11</c:v>
                </c:pt>
                <c:pt idx="5880">
                  <c:v>-1.6920000000000001E-11</c:v>
                </c:pt>
                <c:pt idx="5881">
                  <c:v>-2.3172999999999999E-11</c:v>
                </c:pt>
                <c:pt idx="5882">
                  <c:v>-3.1198999999999997E-11</c:v>
                </c:pt>
                <c:pt idx="5883">
                  <c:v>-3.8607999999999999E-11</c:v>
                </c:pt>
                <c:pt idx="5884">
                  <c:v>-4.2879000000000003E-11</c:v>
                </c:pt>
                <c:pt idx="5885">
                  <c:v>-4.3606000000000003E-11</c:v>
                </c:pt>
                <c:pt idx="5886">
                  <c:v>-4.5474000000000001E-11</c:v>
                </c:pt>
                <c:pt idx="5887">
                  <c:v>-4.3771999999999999E-11</c:v>
                </c:pt>
                <c:pt idx="5888">
                  <c:v>-3.3504999999999998E-11</c:v>
                </c:pt>
                <c:pt idx="5889">
                  <c:v>-2.4974000000000001E-11</c:v>
                </c:pt>
                <c:pt idx="5890">
                  <c:v>-1.7662000000000001E-11</c:v>
                </c:pt>
                <c:pt idx="5891">
                  <c:v>-1.3320999999999999E-11</c:v>
                </c:pt>
                <c:pt idx="5892">
                  <c:v>-9.9150000000000005E-12</c:v>
                </c:pt>
                <c:pt idx="5893">
                  <c:v>-1.1668000000000001E-11</c:v>
                </c:pt>
                <c:pt idx="5894">
                  <c:v>-9.8939999999999996E-12</c:v>
                </c:pt>
                <c:pt idx="5895">
                  <c:v>-6.306E-12</c:v>
                </c:pt>
                <c:pt idx="5896">
                  <c:v>-3.6550000000000001E-12</c:v>
                </c:pt>
                <c:pt idx="5897">
                  <c:v>-1.1606E-11</c:v>
                </c:pt>
                <c:pt idx="5898">
                  <c:v>-8.7020000000000007E-12</c:v>
                </c:pt>
                <c:pt idx="5899">
                  <c:v>-5.3400000000000003E-12</c:v>
                </c:pt>
                <c:pt idx="5900">
                  <c:v>4.936E-12</c:v>
                </c:pt>
                <c:pt idx="5901">
                  <c:v>1.8521E-11</c:v>
                </c:pt>
                <c:pt idx="5902">
                  <c:v>4.3615000000000003E-11</c:v>
                </c:pt>
                <c:pt idx="5903">
                  <c:v>5.1341000000000003E-11</c:v>
                </c:pt>
                <c:pt idx="5904">
                  <c:v>6.0083999999999996E-11</c:v>
                </c:pt>
                <c:pt idx="5905">
                  <c:v>6.2753000000000003E-11</c:v>
                </c:pt>
                <c:pt idx="5906">
                  <c:v>6.3788999999999998E-11</c:v>
                </c:pt>
                <c:pt idx="5907">
                  <c:v>5.7747000000000001E-11</c:v>
                </c:pt>
                <c:pt idx="5908">
                  <c:v>4.4922000000000003E-11</c:v>
                </c:pt>
                <c:pt idx="5909">
                  <c:v>2.9280000000000001E-11</c:v>
                </c:pt>
                <c:pt idx="5910">
                  <c:v>1.3432E-11</c:v>
                </c:pt>
                <c:pt idx="5911">
                  <c:v>-1.295E-12</c:v>
                </c:pt>
                <c:pt idx="5912">
                  <c:v>-1.3423999999999999E-11</c:v>
                </c:pt>
                <c:pt idx="5913">
                  <c:v>-2.119E-11</c:v>
                </c:pt>
                <c:pt idx="5914">
                  <c:v>-2.7606E-11</c:v>
                </c:pt>
                <c:pt idx="5915">
                  <c:v>-2.9561999999999997E-11</c:v>
                </c:pt>
                <c:pt idx="5916">
                  <c:v>-2.9368E-11</c:v>
                </c:pt>
                <c:pt idx="5917">
                  <c:v>-2.4688E-11</c:v>
                </c:pt>
                <c:pt idx="5918">
                  <c:v>-2.0103999999999999E-11</c:v>
                </c:pt>
                <c:pt idx="5919">
                  <c:v>-1.5626999999999999E-11</c:v>
                </c:pt>
                <c:pt idx="5920">
                  <c:v>-1.3868E-11</c:v>
                </c:pt>
                <c:pt idx="5921">
                  <c:v>-1.3054E-11</c:v>
                </c:pt>
                <c:pt idx="5922">
                  <c:v>-1.3688000000000001E-11</c:v>
                </c:pt>
                <c:pt idx="5923">
                  <c:v>-2.2989000000000001E-11</c:v>
                </c:pt>
                <c:pt idx="5924">
                  <c:v>-3.2505999999999997E-11</c:v>
                </c:pt>
                <c:pt idx="5925">
                  <c:v>-4.2030000000000002E-11</c:v>
                </c:pt>
                <c:pt idx="5926">
                  <c:v>-4.6782999999999999E-11</c:v>
                </c:pt>
                <c:pt idx="5927">
                  <c:v>-4.9777999999999997E-11</c:v>
                </c:pt>
                <c:pt idx="5928">
                  <c:v>-5.1625000000000003E-11</c:v>
                </c:pt>
                <c:pt idx="5929">
                  <c:v>-5.1249000000000002E-11</c:v>
                </c:pt>
                <c:pt idx="5930">
                  <c:v>-4.4189000000000002E-11</c:v>
                </c:pt>
                <c:pt idx="5931">
                  <c:v>-3.5977000000000001E-11</c:v>
                </c:pt>
                <c:pt idx="5932">
                  <c:v>-3.1760000000000002E-11</c:v>
                </c:pt>
                <c:pt idx="5933">
                  <c:v>-2.4494999999999999E-11</c:v>
                </c:pt>
                <c:pt idx="5934">
                  <c:v>-7.9019999999999992E-12</c:v>
                </c:pt>
                <c:pt idx="5935">
                  <c:v>1.0931E-11</c:v>
                </c:pt>
                <c:pt idx="5936">
                  <c:v>3.1054000000000001E-11</c:v>
                </c:pt>
                <c:pt idx="5937">
                  <c:v>4.8254999999999999E-11</c:v>
                </c:pt>
                <c:pt idx="5938">
                  <c:v>5.4688000000000003E-11</c:v>
                </c:pt>
                <c:pt idx="5939">
                  <c:v>5.5921000000000001E-11</c:v>
                </c:pt>
                <c:pt idx="5940">
                  <c:v>4.3013999999999997E-11</c:v>
                </c:pt>
                <c:pt idx="5941">
                  <c:v>3.5186999999999997E-11</c:v>
                </c:pt>
                <c:pt idx="5942">
                  <c:v>2.4746E-11</c:v>
                </c:pt>
                <c:pt idx="5943">
                  <c:v>1.8556999999999999E-11</c:v>
                </c:pt>
                <c:pt idx="5944">
                  <c:v>1.4282000000000001E-11</c:v>
                </c:pt>
                <c:pt idx="5945">
                  <c:v>9.8359999999999997E-12</c:v>
                </c:pt>
                <c:pt idx="5946">
                  <c:v>3.65E-12</c:v>
                </c:pt>
                <c:pt idx="5947">
                  <c:v>-2.8000000000000002E-13</c:v>
                </c:pt>
                <c:pt idx="5948">
                  <c:v>3.5000000000000002E-13</c:v>
                </c:pt>
                <c:pt idx="5949">
                  <c:v>-2.5339999999999999E-12</c:v>
                </c:pt>
                <c:pt idx="5950">
                  <c:v>-1.51E-12</c:v>
                </c:pt>
                <c:pt idx="5951">
                  <c:v>2.4119999999999998E-12</c:v>
                </c:pt>
                <c:pt idx="5952">
                  <c:v>6.8559999999999999E-12</c:v>
                </c:pt>
                <c:pt idx="5953">
                  <c:v>9.1639999999999993E-12</c:v>
                </c:pt>
                <c:pt idx="5954">
                  <c:v>7.6720000000000004E-12</c:v>
                </c:pt>
                <c:pt idx="5955">
                  <c:v>2.0359999999999998E-12</c:v>
                </c:pt>
                <c:pt idx="5956">
                  <c:v>-5.7210000000000004E-12</c:v>
                </c:pt>
                <c:pt idx="5957">
                  <c:v>-1.5837999999999999E-11</c:v>
                </c:pt>
                <c:pt idx="5958">
                  <c:v>-2.4745000000000001E-11</c:v>
                </c:pt>
                <c:pt idx="5959">
                  <c:v>-3.7868999999999999E-11</c:v>
                </c:pt>
                <c:pt idx="5960">
                  <c:v>-5.3065E-11</c:v>
                </c:pt>
                <c:pt idx="5961">
                  <c:v>-6.3437000000000003E-11</c:v>
                </c:pt>
                <c:pt idx="5962">
                  <c:v>-6.7753999999999994E-11</c:v>
                </c:pt>
                <c:pt idx="5963">
                  <c:v>-6.5796999999999995E-11</c:v>
                </c:pt>
                <c:pt idx="5964">
                  <c:v>-6.2635999999999994E-11</c:v>
                </c:pt>
                <c:pt idx="5965">
                  <c:v>-5.3680999999999998E-11</c:v>
                </c:pt>
                <c:pt idx="5966">
                  <c:v>-3.8546999999999999E-11</c:v>
                </c:pt>
                <c:pt idx="5967">
                  <c:v>-8.9820000000000003E-12</c:v>
                </c:pt>
                <c:pt idx="5968">
                  <c:v>-1.8506000000000001E-11</c:v>
                </c:pt>
                <c:pt idx="5969">
                  <c:v>-1.8315E-11</c:v>
                </c:pt>
                <c:pt idx="5970">
                  <c:v>-1.2757E-11</c:v>
                </c:pt>
                <c:pt idx="5971">
                  <c:v>-3.9289999999999999E-12</c:v>
                </c:pt>
                <c:pt idx="5972">
                  <c:v>4.7599999999999999E-13</c:v>
                </c:pt>
                <c:pt idx="5973">
                  <c:v>7.6910000000000002E-12</c:v>
                </c:pt>
                <c:pt idx="5974">
                  <c:v>-9.0860000000000007E-12</c:v>
                </c:pt>
                <c:pt idx="5975">
                  <c:v>1.6588E-11</c:v>
                </c:pt>
                <c:pt idx="5976">
                  <c:v>1.3686E-11</c:v>
                </c:pt>
                <c:pt idx="5977">
                  <c:v>1.0899E-11</c:v>
                </c:pt>
                <c:pt idx="5978">
                  <c:v>-1.111E-12</c:v>
                </c:pt>
                <c:pt idx="5979">
                  <c:v>9.4440999999999995E-11</c:v>
                </c:pt>
                <c:pt idx="5980">
                  <c:v>2.2706E-11</c:v>
                </c:pt>
                <c:pt idx="5981">
                  <c:v>2.0045999999999999E-11</c:v>
                </c:pt>
                <c:pt idx="5982">
                  <c:v>3.0960000000000002E-11</c:v>
                </c:pt>
                <c:pt idx="5983">
                  <c:v>3.1788000000000003E-11</c:v>
                </c:pt>
                <c:pt idx="5984">
                  <c:v>3.4084000000000002E-11</c:v>
                </c:pt>
                <c:pt idx="5985">
                  <c:v>3.0899999999999998E-11</c:v>
                </c:pt>
                <c:pt idx="5986">
                  <c:v>2.4163E-11</c:v>
                </c:pt>
                <c:pt idx="5987">
                  <c:v>1.6352000000000001E-11</c:v>
                </c:pt>
                <c:pt idx="5988">
                  <c:v>8.7349999999999994E-12</c:v>
                </c:pt>
                <c:pt idx="5989">
                  <c:v>-6.4399999999999998E-13</c:v>
                </c:pt>
                <c:pt idx="5990">
                  <c:v>-1.1447E-11</c:v>
                </c:pt>
                <c:pt idx="5991">
                  <c:v>-1.9981999999999999E-11</c:v>
                </c:pt>
                <c:pt idx="5992">
                  <c:v>-2.5940999999999999E-11</c:v>
                </c:pt>
                <c:pt idx="5993">
                  <c:v>-3.2789000000000002E-11</c:v>
                </c:pt>
                <c:pt idx="5994">
                  <c:v>-3.7256E-11</c:v>
                </c:pt>
                <c:pt idx="5995">
                  <c:v>-3.7601E-11</c:v>
                </c:pt>
                <c:pt idx="5996">
                  <c:v>-3.6997999999999997E-11</c:v>
                </c:pt>
                <c:pt idx="5997">
                  <c:v>-3.6332999999999999E-11</c:v>
                </c:pt>
                <c:pt idx="5998">
                  <c:v>-3.6940999999999999E-11</c:v>
                </c:pt>
                <c:pt idx="5999">
                  <c:v>-3.6976000000000002E-11</c:v>
                </c:pt>
                <c:pt idx="6000">
                  <c:v>-4.0665999999999998E-11</c:v>
                </c:pt>
                <c:pt idx="6001">
                  <c:v>-4.8415999999999997E-11</c:v>
                </c:pt>
                <c:pt idx="6002">
                  <c:v>-5.7436000000000002E-11</c:v>
                </c:pt>
                <c:pt idx="6003">
                  <c:v>-6.4525000000000005E-11</c:v>
                </c:pt>
                <c:pt idx="6004">
                  <c:v>-6.5165000000000002E-11</c:v>
                </c:pt>
                <c:pt idx="6005">
                  <c:v>-5.7280999999999997E-11</c:v>
                </c:pt>
                <c:pt idx="6006">
                  <c:v>-5.1850000000000001E-11</c:v>
                </c:pt>
                <c:pt idx="6007">
                  <c:v>-5.5088000000000003E-11</c:v>
                </c:pt>
                <c:pt idx="6008">
                  <c:v>-4.7456000000000001E-11</c:v>
                </c:pt>
                <c:pt idx="6009">
                  <c:v>-2.8289000000000001E-11</c:v>
                </c:pt>
                <c:pt idx="6010">
                  <c:v>-6.4760000000000003E-12</c:v>
                </c:pt>
                <c:pt idx="6011">
                  <c:v>1.3418E-11</c:v>
                </c:pt>
                <c:pt idx="6012">
                  <c:v>2.7029E-11</c:v>
                </c:pt>
                <c:pt idx="6013">
                  <c:v>3.0975999999999997E-11</c:v>
                </c:pt>
                <c:pt idx="6014">
                  <c:v>3.2251000000000001E-11</c:v>
                </c:pt>
                <c:pt idx="6015">
                  <c:v>2.9378999999999997E-11</c:v>
                </c:pt>
                <c:pt idx="6016">
                  <c:v>2.1919000000000001E-11</c:v>
                </c:pt>
                <c:pt idx="6017">
                  <c:v>1.7281E-11</c:v>
                </c:pt>
                <c:pt idx="6018">
                  <c:v>1.1164E-11</c:v>
                </c:pt>
                <c:pt idx="6019">
                  <c:v>7.3829999999999995E-12</c:v>
                </c:pt>
                <c:pt idx="6020">
                  <c:v>4.189E-12</c:v>
                </c:pt>
                <c:pt idx="6021">
                  <c:v>8.8959999999999993E-12</c:v>
                </c:pt>
                <c:pt idx="6022">
                  <c:v>1.5716E-11</c:v>
                </c:pt>
                <c:pt idx="6023">
                  <c:v>2.0306E-11</c:v>
                </c:pt>
                <c:pt idx="6024">
                  <c:v>2.1911000000000001E-11</c:v>
                </c:pt>
                <c:pt idx="6025">
                  <c:v>1.6107999999999999E-11</c:v>
                </c:pt>
                <c:pt idx="6026">
                  <c:v>8.407E-12</c:v>
                </c:pt>
                <c:pt idx="6027">
                  <c:v>2.3999999999999999E-12</c:v>
                </c:pt>
                <c:pt idx="6028">
                  <c:v>7.1799999999999997E-13</c:v>
                </c:pt>
                <c:pt idx="6029">
                  <c:v>-7.5210000000000008E-12</c:v>
                </c:pt>
                <c:pt idx="6030">
                  <c:v>-1.3806E-11</c:v>
                </c:pt>
                <c:pt idx="6031">
                  <c:v>-2.1601000000000001E-11</c:v>
                </c:pt>
                <c:pt idx="6032">
                  <c:v>-3.1174999999999998E-11</c:v>
                </c:pt>
                <c:pt idx="6033">
                  <c:v>-3.4679000000000001E-11</c:v>
                </c:pt>
                <c:pt idx="6034">
                  <c:v>-5.5988000000000001E-11</c:v>
                </c:pt>
                <c:pt idx="6035">
                  <c:v>-7.2065999999999994E-11</c:v>
                </c:pt>
                <c:pt idx="6036">
                  <c:v>-8.1958999999999998E-11</c:v>
                </c:pt>
                <c:pt idx="6037">
                  <c:v>-8.6484000000000003E-11</c:v>
                </c:pt>
                <c:pt idx="6038">
                  <c:v>-8.6657999999999997E-11</c:v>
                </c:pt>
                <c:pt idx="6039">
                  <c:v>-7.9865E-11</c:v>
                </c:pt>
                <c:pt idx="6040">
                  <c:v>-6.5634000000000006E-11</c:v>
                </c:pt>
                <c:pt idx="6041">
                  <c:v>-4.8831000000000003E-11</c:v>
                </c:pt>
                <c:pt idx="6042">
                  <c:v>-3.4881999999999998E-11</c:v>
                </c:pt>
                <c:pt idx="6043">
                  <c:v>-1.9437E-11</c:v>
                </c:pt>
                <c:pt idx="6044">
                  <c:v>-8.6850000000000003E-12</c:v>
                </c:pt>
                <c:pt idx="6045">
                  <c:v>-1.1545999999999999E-11</c:v>
                </c:pt>
                <c:pt idx="6046">
                  <c:v>-1.6978000000000001E-11</c:v>
                </c:pt>
                <c:pt idx="6047">
                  <c:v>-1.9468000000000001E-11</c:v>
                </c:pt>
                <c:pt idx="6048">
                  <c:v>-1.7593000000000001E-11</c:v>
                </c:pt>
                <c:pt idx="6049">
                  <c:v>-1.1386E-11</c:v>
                </c:pt>
                <c:pt idx="6050">
                  <c:v>-4.1880000000000003E-12</c:v>
                </c:pt>
                <c:pt idx="6051">
                  <c:v>4.1999999999999998E-13</c:v>
                </c:pt>
                <c:pt idx="6052">
                  <c:v>1.24E-13</c:v>
                </c:pt>
                <c:pt idx="6053">
                  <c:v>5.8600000000000003E-13</c:v>
                </c:pt>
                <c:pt idx="6054">
                  <c:v>1.967E-12</c:v>
                </c:pt>
                <c:pt idx="6055">
                  <c:v>5.6779999999999998E-12</c:v>
                </c:pt>
                <c:pt idx="6056">
                  <c:v>8.2059999999999996E-12</c:v>
                </c:pt>
                <c:pt idx="6057">
                  <c:v>8.5279999999999992E-12</c:v>
                </c:pt>
                <c:pt idx="6058">
                  <c:v>1.084E-11</c:v>
                </c:pt>
                <c:pt idx="6059">
                  <c:v>1.4785999999999999E-11</c:v>
                </c:pt>
                <c:pt idx="6060">
                  <c:v>1.8688000000000001E-11</c:v>
                </c:pt>
                <c:pt idx="6061">
                  <c:v>2.274E-11</c:v>
                </c:pt>
                <c:pt idx="6062">
                  <c:v>2.7057000000000002E-11</c:v>
                </c:pt>
                <c:pt idx="6063">
                  <c:v>2.4540999999999999E-11</c:v>
                </c:pt>
                <c:pt idx="6064">
                  <c:v>1.6451000000000001E-11</c:v>
                </c:pt>
                <c:pt idx="6065">
                  <c:v>5.4549999999999997E-12</c:v>
                </c:pt>
                <c:pt idx="6066">
                  <c:v>-8.8059999999999994E-12</c:v>
                </c:pt>
                <c:pt idx="6067">
                  <c:v>-2.5609999999999999E-11</c:v>
                </c:pt>
                <c:pt idx="6068">
                  <c:v>-4.2851999999999997E-11</c:v>
                </c:pt>
                <c:pt idx="6069">
                  <c:v>-5.6994999999999999E-11</c:v>
                </c:pt>
                <c:pt idx="6070">
                  <c:v>-6.3833999999999996E-11</c:v>
                </c:pt>
                <c:pt idx="6071">
                  <c:v>-6.6991000000000002E-11</c:v>
                </c:pt>
                <c:pt idx="6072">
                  <c:v>-6.3877000000000003E-11</c:v>
                </c:pt>
                <c:pt idx="6073">
                  <c:v>-6.0347999999999999E-11</c:v>
                </c:pt>
                <c:pt idx="6074">
                  <c:v>-5.5250999999999999E-11</c:v>
                </c:pt>
                <c:pt idx="6075">
                  <c:v>-4.8482000000000001E-11</c:v>
                </c:pt>
                <c:pt idx="6076">
                  <c:v>-4.4087E-11</c:v>
                </c:pt>
                <c:pt idx="6077">
                  <c:v>-4.3770000000000001E-11</c:v>
                </c:pt>
                <c:pt idx="6078">
                  <c:v>-4.6974000000000002E-11</c:v>
                </c:pt>
                <c:pt idx="6079">
                  <c:v>-4.8544000000000003E-11</c:v>
                </c:pt>
                <c:pt idx="6080">
                  <c:v>-5.4438999999999999E-11</c:v>
                </c:pt>
                <c:pt idx="6081">
                  <c:v>-5.6474999999999998E-11</c:v>
                </c:pt>
                <c:pt idx="6082">
                  <c:v>-4.2751000000000003E-11</c:v>
                </c:pt>
                <c:pt idx="6083">
                  <c:v>-3.8332999999999998E-11</c:v>
                </c:pt>
                <c:pt idx="6084">
                  <c:v>-3.0713999999999999E-11</c:v>
                </c:pt>
                <c:pt idx="6085">
                  <c:v>-2.3516000000000001E-11</c:v>
                </c:pt>
                <c:pt idx="6086">
                  <c:v>-1.3987E-11</c:v>
                </c:pt>
                <c:pt idx="6087">
                  <c:v>2.1494E-11</c:v>
                </c:pt>
                <c:pt idx="6088">
                  <c:v>-2.873E-12</c:v>
                </c:pt>
                <c:pt idx="6089">
                  <c:v>6.9379999999999997E-12</c:v>
                </c:pt>
                <c:pt idx="6090">
                  <c:v>1.0054999999999999E-11</c:v>
                </c:pt>
                <c:pt idx="6091">
                  <c:v>1.2516E-11</c:v>
                </c:pt>
                <c:pt idx="6092">
                  <c:v>1.1012999999999999E-11</c:v>
                </c:pt>
                <c:pt idx="6093">
                  <c:v>1.0112000000000001E-11</c:v>
                </c:pt>
                <c:pt idx="6094">
                  <c:v>6.7429999999999998E-12</c:v>
                </c:pt>
                <c:pt idx="6095">
                  <c:v>2.017E-12</c:v>
                </c:pt>
                <c:pt idx="6096">
                  <c:v>-2.3950000000000002E-12</c:v>
                </c:pt>
                <c:pt idx="6097">
                  <c:v>-5.454E-12</c:v>
                </c:pt>
                <c:pt idx="6098">
                  <c:v>-6.0249999999999999E-12</c:v>
                </c:pt>
                <c:pt idx="6099">
                  <c:v>-2.0900000000000002E-12</c:v>
                </c:pt>
                <c:pt idx="6100">
                  <c:v>6.4149999999999996E-12</c:v>
                </c:pt>
                <c:pt idx="6101">
                  <c:v>1.6005999999999999E-11</c:v>
                </c:pt>
                <c:pt idx="6102">
                  <c:v>2.068E-11</c:v>
                </c:pt>
                <c:pt idx="6103">
                  <c:v>1.5477000000000001E-11</c:v>
                </c:pt>
                <c:pt idx="6104">
                  <c:v>5.1590000000000001E-12</c:v>
                </c:pt>
                <c:pt idx="6105">
                  <c:v>-8.3379999999999994E-12</c:v>
                </c:pt>
                <c:pt idx="6106">
                  <c:v>3.4519999999999998E-12</c:v>
                </c:pt>
                <c:pt idx="6107">
                  <c:v>-4.0949000000000003E-11</c:v>
                </c:pt>
                <c:pt idx="6108">
                  <c:v>-5.5005000000000002E-11</c:v>
                </c:pt>
                <c:pt idx="6109">
                  <c:v>-6.4115000000000003E-11</c:v>
                </c:pt>
                <c:pt idx="6110">
                  <c:v>-6.9004000000000003E-11</c:v>
                </c:pt>
                <c:pt idx="6111">
                  <c:v>-7.0355999999999995E-11</c:v>
                </c:pt>
                <c:pt idx="6112">
                  <c:v>-6.5608999999999998E-11</c:v>
                </c:pt>
                <c:pt idx="6113">
                  <c:v>-5.9604999999999997E-11</c:v>
                </c:pt>
                <c:pt idx="6114">
                  <c:v>-5.5894000000000002E-11</c:v>
                </c:pt>
                <c:pt idx="6115">
                  <c:v>-6.0794E-11</c:v>
                </c:pt>
                <c:pt idx="6116">
                  <c:v>-9.4560000000000001E-12</c:v>
                </c:pt>
                <c:pt idx="6117">
                  <c:v>-5.0275999999999998E-11</c:v>
                </c:pt>
                <c:pt idx="6118">
                  <c:v>-6.2893999999999998E-11</c:v>
                </c:pt>
                <c:pt idx="6119">
                  <c:v>-5.6471000000000002E-11</c:v>
                </c:pt>
                <c:pt idx="6120">
                  <c:v>-5.3505E-11</c:v>
                </c:pt>
                <c:pt idx="6121">
                  <c:v>-4.2644000000000003E-11</c:v>
                </c:pt>
                <c:pt idx="6122">
                  <c:v>-3.1424999999999997E-11</c:v>
                </c:pt>
                <c:pt idx="6123">
                  <c:v>-2.3349999999999999E-11</c:v>
                </c:pt>
                <c:pt idx="6124">
                  <c:v>-1.6779E-11</c:v>
                </c:pt>
                <c:pt idx="6125">
                  <c:v>-1.0903000000000001E-11</c:v>
                </c:pt>
                <c:pt idx="6126">
                  <c:v>-1.4893E-11</c:v>
                </c:pt>
                <c:pt idx="6127">
                  <c:v>-1.7019000000000001E-11</c:v>
                </c:pt>
                <c:pt idx="6128">
                  <c:v>-1.5234000000000001E-11</c:v>
                </c:pt>
                <c:pt idx="6129">
                  <c:v>-1.0887000000000001E-11</c:v>
                </c:pt>
                <c:pt idx="6130">
                  <c:v>-5.1839999999999997E-12</c:v>
                </c:pt>
                <c:pt idx="6131">
                  <c:v>5.446E-12</c:v>
                </c:pt>
                <c:pt idx="6132">
                  <c:v>1.1682E-11</c:v>
                </c:pt>
                <c:pt idx="6133">
                  <c:v>1.7599E-11</c:v>
                </c:pt>
                <c:pt idx="6134">
                  <c:v>2.4678000000000001E-11</c:v>
                </c:pt>
                <c:pt idx="6135">
                  <c:v>2.3436999999999999E-11</c:v>
                </c:pt>
                <c:pt idx="6136">
                  <c:v>2.0874999999999999E-11</c:v>
                </c:pt>
                <c:pt idx="6137">
                  <c:v>1.1454E-11</c:v>
                </c:pt>
                <c:pt idx="6138">
                  <c:v>4.147E-12</c:v>
                </c:pt>
                <c:pt idx="6139">
                  <c:v>2.1369999999999999E-12</c:v>
                </c:pt>
                <c:pt idx="6140">
                  <c:v>-2.5120000000000002E-12</c:v>
                </c:pt>
                <c:pt idx="6141">
                  <c:v>-8.8570000000000007E-12</c:v>
                </c:pt>
                <c:pt idx="6142">
                  <c:v>-1.6417999999999999E-11</c:v>
                </c:pt>
                <c:pt idx="6143">
                  <c:v>-2.4749999999999999E-11</c:v>
                </c:pt>
                <c:pt idx="6144">
                  <c:v>-3.6707000000000002E-11</c:v>
                </c:pt>
                <c:pt idx="6145">
                  <c:v>-4.9081999999999998E-11</c:v>
                </c:pt>
                <c:pt idx="6146">
                  <c:v>-5.9685999999999994E-11</c:v>
                </c:pt>
                <c:pt idx="6147">
                  <c:v>-6.725E-11</c:v>
                </c:pt>
                <c:pt idx="6148">
                  <c:v>-6.9108000000000003E-11</c:v>
                </c:pt>
                <c:pt idx="6149">
                  <c:v>-6.3524999999999995E-11</c:v>
                </c:pt>
                <c:pt idx="6150">
                  <c:v>-5.0156000000000002E-11</c:v>
                </c:pt>
                <c:pt idx="6151">
                  <c:v>-4.7478999999999998E-11</c:v>
                </c:pt>
                <c:pt idx="6152">
                  <c:v>-4.7359999999999999E-11</c:v>
                </c:pt>
                <c:pt idx="6153">
                  <c:v>-5.0919000000000001E-11</c:v>
                </c:pt>
                <c:pt idx="6154">
                  <c:v>-5.9477999999999994E-11</c:v>
                </c:pt>
                <c:pt idx="6155">
                  <c:v>-6.4481999999999998E-11</c:v>
                </c:pt>
                <c:pt idx="6156">
                  <c:v>-7.0726999999999998E-11</c:v>
                </c:pt>
                <c:pt idx="6157">
                  <c:v>-7.2001000000000006E-11</c:v>
                </c:pt>
                <c:pt idx="6158">
                  <c:v>-6.5879000000000001E-11</c:v>
                </c:pt>
                <c:pt idx="6159">
                  <c:v>-5.6815E-11</c:v>
                </c:pt>
                <c:pt idx="6160">
                  <c:v>-4.4649E-11</c:v>
                </c:pt>
                <c:pt idx="6161">
                  <c:v>-2.9952999999999997E-11</c:v>
                </c:pt>
                <c:pt idx="6162">
                  <c:v>-1.5403E-11</c:v>
                </c:pt>
                <c:pt idx="6163">
                  <c:v>-2.5570000000000001E-12</c:v>
                </c:pt>
                <c:pt idx="6164">
                  <c:v>7.2249999999999996E-12</c:v>
                </c:pt>
                <c:pt idx="6165">
                  <c:v>1.4352E-11</c:v>
                </c:pt>
                <c:pt idx="6166">
                  <c:v>1.6539E-11</c:v>
                </c:pt>
                <c:pt idx="6167">
                  <c:v>1.2497000000000001E-11</c:v>
                </c:pt>
                <c:pt idx="6168">
                  <c:v>8.9099999999999998E-12</c:v>
                </c:pt>
                <c:pt idx="6169">
                  <c:v>6.8559999999999999E-12</c:v>
                </c:pt>
                <c:pt idx="6170">
                  <c:v>4.0659999999999998E-12</c:v>
                </c:pt>
                <c:pt idx="6171">
                  <c:v>4.4280000000000001E-12</c:v>
                </c:pt>
                <c:pt idx="6172">
                  <c:v>1.959E-12</c:v>
                </c:pt>
                <c:pt idx="6173">
                  <c:v>4.27E-13</c:v>
                </c:pt>
                <c:pt idx="6174">
                  <c:v>4.0100000000000001E-13</c:v>
                </c:pt>
                <c:pt idx="6175">
                  <c:v>1.785E-12</c:v>
                </c:pt>
                <c:pt idx="6176">
                  <c:v>5.9999999999999997E-15</c:v>
                </c:pt>
                <c:pt idx="6177">
                  <c:v>-4.5369999999999998E-12</c:v>
                </c:pt>
                <c:pt idx="6178">
                  <c:v>-7.8080000000000007E-12</c:v>
                </c:pt>
                <c:pt idx="6179">
                  <c:v>-1.3638E-11</c:v>
                </c:pt>
                <c:pt idx="6180">
                  <c:v>-2.1896000000000001E-11</c:v>
                </c:pt>
                <c:pt idx="6181">
                  <c:v>-3.9446999999999997E-11</c:v>
                </c:pt>
                <c:pt idx="6182">
                  <c:v>-5.2742999999999997E-11</c:v>
                </c:pt>
                <c:pt idx="6183">
                  <c:v>-6.1888000000000001E-11</c:v>
                </c:pt>
                <c:pt idx="6184">
                  <c:v>-6.3036000000000001E-11</c:v>
                </c:pt>
                <c:pt idx="6185">
                  <c:v>-6.3446000000000002E-11</c:v>
                </c:pt>
                <c:pt idx="6186">
                  <c:v>-6.2450000000000001E-11</c:v>
                </c:pt>
                <c:pt idx="6187">
                  <c:v>-6.2001000000000001E-11</c:v>
                </c:pt>
                <c:pt idx="6188">
                  <c:v>-6.1278000000000003E-11</c:v>
                </c:pt>
                <c:pt idx="6189">
                  <c:v>-6.0315000000000001E-11</c:v>
                </c:pt>
                <c:pt idx="6190">
                  <c:v>-6.4094000000000004E-11</c:v>
                </c:pt>
                <c:pt idx="6191">
                  <c:v>-6.1379000000000003E-11</c:v>
                </c:pt>
                <c:pt idx="6192">
                  <c:v>-7.2522999999999999E-11</c:v>
                </c:pt>
                <c:pt idx="6193">
                  <c:v>-6.9837000000000001E-11</c:v>
                </c:pt>
                <c:pt idx="6194">
                  <c:v>-6.0689999999999999E-11</c:v>
                </c:pt>
                <c:pt idx="6195">
                  <c:v>-4.7942000000000002E-11</c:v>
                </c:pt>
                <c:pt idx="6196">
                  <c:v>-3.6261000000000001E-11</c:v>
                </c:pt>
                <c:pt idx="6197">
                  <c:v>-2.4783999999999999E-11</c:v>
                </c:pt>
                <c:pt idx="6198">
                  <c:v>-2.6371000000000001E-11</c:v>
                </c:pt>
                <c:pt idx="6199">
                  <c:v>-2.4415E-11</c:v>
                </c:pt>
                <c:pt idx="6200">
                  <c:v>-2.4021999999999999E-11</c:v>
                </c:pt>
                <c:pt idx="6201">
                  <c:v>-2.0580000000000002E-11</c:v>
                </c:pt>
                <c:pt idx="6202">
                  <c:v>-1.6234999999999999E-11</c:v>
                </c:pt>
                <c:pt idx="6203">
                  <c:v>-1.2758999999999999E-11</c:v>
                </c:pt>
                <c:pt idx="6204">
                  <c:v>-1.6174E-11</c:v>
                </c:pt>
                <c:pt idx="6205">
                  <c:v>-2.1731000000000001E-11</c:v>
                </c:pt>
                <c:pt idx="6206">
                  <c:v>-2.4036999999999999E-11</c:v>
                </c:pt>
                <c:pt idx="6207">
                  <c:v>-2.2769999999999999E-11</c:v>
                </c:pt>
                <c:pt idx="6208">
                  <c:v>-1.9570999999999999E-11</c:v>
                </c:pt>
                <c:pt idx="6209">
                  <c:v>-1.5970000000000001E-11</c:v>
                </c:pt>
                <c:pt idx="6210">
                  <c:v>-1.1715E-11</c:v>
                </c:pt>
                <c:pt idx="6211">
                  <c:v>-6.298E-12</c:v>
                </c:pt>
                <c:pt idx="6212">
                  <c:v>4.5299999999999999E-13</c:v>
                </c:pt>
                <c:pt idx="6213">
                  <c:v>9.5510000000000008E-12</c:v>
                </c:pt>
                <c:pt idx="6214">
                  <c:v>1.6872E-11</c:v>
                </c:pt>
                <c:pt idx="6215">
                  <c:v>1.6327999999999999E-11</c:v>
                </c:pt>
                <c:pt idx="6216">
                  <c:v>1.0880999999999999E-11</c:v>
                </c:pt>
                <c:pt idx="6217">
                  <c:v>-1.9900000000000001E-13</c:v>
                </c:pt>
                <c:pt idx="6218">
                  <c:v>-8.6440000000000007E-12</c:v>
                </c:pt>
                <c:pt idx="6219">
                  <c:v>-2.1358999999999999E-11</c:v>
                </c:pt>
                <c:pt idx="6220">
                  <c:v>-3.7794000000000002E-11</c:v>
                </c:pt>
                <c:pt idx="6221">
                  <c:v>-5.4085E-11</c:v>
                </c:pt>
                <c:pt idx="6222">
                  <c:v>-6.9102999999999999E-11</c:v>
                </c:pt>
                <c:pt idx="6223">
                  <c:v>-8.0242000000000003E-11</c:v>
                </c:pt>
                <c:pt idx="6224">
                  <c:v>-8.3522000000000004E-11</c:v>
                </c:pt>
                <c:pt idx="6225">
                  <c:v>-8.0314999999999996E-11</c:v>
                </c:pt>
                <c:pt idx="6226">
                  <c:v>-7.4500000000000001E-11</c:v>
                </c:pt>
                <c:pt idx="6227">
                  <c:v>-7.6133999999999995E-11</c:v>
                </c:pt>
                <c:pt idx="6228">
                  <c:v>-8.4269999999999997E-11</c:v>
                </c:pt>
                <c:pt idx="6229">
                  <c:v>-7.7411000000000003E-11</c:v>
                </c:pt>
                <c:pt idx="6230">
                  <c:v>-7.1116999999999996E-11</c:v>
                </c:pt>
                <c:pt idx="6231">
                  <c:v>-6.4835000000000002E-11</c:v>
                </c:pt>
                <c:pt idx="6232">
                  <c:v>-5.0495000000000002E-11</c:v>
                </c:pt>
                <c:pt idx="6233">
                  <c:v>-3.7337999999999999E-11</c:v>
                </c:pt>
                <c:pt idx="6234">
                  <c:v>-3.0816000000000001E-11</c:v>
                </c:pt>
                <c:pt idx="6235">
                  <c:v>-3.0962E-11</c:v>
                </c:pt>
                <c:pt idx="6236">
                  <c:v>-3.3049999999999998E-11</c:v>
                </c:pt>
                <c:pt idx="6237">
                  <c:v>-3.8134999999999999E-11</c:v>
                </c:pt>
                <c:pt idx="6238">
                  <c:v>-3.5226000000000002E-11</c:v>
                </c:pt>
                <c:pt idx="6239">
                  <c:v>-3.5141999999999999E-11</c:v>
                </c:pt>
                <c:pt idx="6240">
                  <c:v>-2.9012E-11</c:v>
                </c:pt>
                <c:pt idx="6241">
                  <c:v>-1.9089999999999999E-11</c:v>
                </c:pt>
                <c:pt idx="6242">
                  <c:v>-7.3539999999999996E-12</c:v>
                </c:pt>
                <c:pt idx="6243">
                  <c:v>1.1019999999999999E-12</c:v>
                </c:pt>
                <c:pt idx="6244">
                  <c:v>4.7910000000000001E-12</c:v>
                </c:pt>
                <c:pt idx="6245">
                  <c:v>2.4089999999999999E-12</c:v>
                </c:pt>
                <c:pt idx="6246">
                  <c:v>-2.1989999999999998E-12</c:v>
                </c:pt>
                <c:pt idx="6247">
                  <c:v>-2.48E-13</c:v>
                </c:pt>
                <c:pt idx="6248">
                  <c:v>-4.7159999999999997E-12</c:v>
                </c:pt>
                <c:pt idx="6249">
                  <c:v>-1.0948000000000001E-11</c:v>
                </c:pt>
                <c:pt idx="6250">
                  <c:v>-1.5895E-11</c:v>
                </c:pt>
                <c:pt idx="6251">
                  <c:v>-1.7825E-11</c:v>
                </c:pt>
                <c:pt idx="6252">
                  <c:v>-2.0944E-11</c:v>
                </c:pt>
                <c:pt idx="6253">
                  <c:v>-2.4490000000000001E-11</c:v>
                </c:pt>
                <c:pt idx="6254">
                  <c:v>-2.6870999999999999E-11</c:v>
                </c:pt>
                <c:pt idx="6255">
                  <c:v>-2.8738000000000001E-11</c:v>
                </c:pt>
                <c:pt idx="6256">
                  <c:v>-2.8767000000000001E-11</c:v>
                </c:pt>
                <c:pt idx="6257">
                  <c:v>-3.0315000000000001E-11</c:v>
                </c:pt>
                <c:pt idx="6258">
                  <c:v>-3.0423999999999999E-11</c:v>
                </c:pt>
                <c:pt idx="6259">
                  <c:v>-3.0032000000000003E-11</c:v>
                </c:pt>
                <c:pt idx="6260">
                  <c:v>-2.7035999999999999E-11</c:v>
                </c:pt>
                <c:pt idx="6261">
                  <c:v>-3.0020999999999999E-11</c:v>
                </c:pt>
                <c:pt idx="6262">
                  <c:v>-3.9569000000000003E-11</c:v>
                </c:pt>
                <c:pt idx="6263">
                  <c:v>-5.3227E-11</c:v>
                </c:pt>
                <c:pt idx="6264">
                  <c:v>-6.7639999999999999E-11</c:v>
                </c:pt>
                <c:pt idx="6265">
                  <c:v>-8.0778999999999996E-11</c:v>
                </c:pt>
                <c:pt idx="6266">
                  <c:v>-8.9473000000000002E-11</c:v>
                </c:pt>
                <c:pt idx="6267">
                  <c:v>-8.9827000000000002E-11</c:v>
                </c:pt>
                <c:pt idx="6268">
                  <c:v>-8.5557999999999996E-11</c:v>
                </c:pt>
                <c:pt idx="6269">
                  <c:v>-8.0456999999999999E-11</c:v>
                </c:pt>
                <c:pt idx="6270">
                  <c:v>-7.1246000000000004E-11</c:v>
                </c:pt>
                <c:pt idx="6271">
                  <c:v>-6.4348999999999994E-11</c:v>
                </c:pt>
                <c:pt idx="6272">
                  <c:v>-6.2033000000000004E-11</c:v>
                </c:pt>
                <c:pt idx="6273">
                  <c:v>-6.3187000000000004E-11</c:v>
                </c:pt>
                <c:pt idx="6274">
                  <c:v>-6.2815000000000005E-11</c:v>
                </c:pt>
                <c:pt idx="6275">
                  <c:v>-5.5295000000000001E-11</c:v>
                </c:pt>
                <c:pt idx="6276">
                  <c:v>-4.2512999999999997E-11</c:v>
                </c:pt>
                <c:pt idx="6277">
                  <c:v>-2.5298000000000001E-11</c:v>
                </c:pt>
                <c:pt idx="6278">
                  <c:v>-1.0845000000000001E-11</c:v>
                </c:pt>
                <c:pt idx="6279">
                  <c:v>7.1599999999999998E-13</c:v>
                </c:pt>
                <c:pt idx="6280">
                  <c:v>1.1412E-11</c:v>
                </c:pt>
                <c:pt idx="6281">
                  <c:v>1.6320000000000002E-11</c:v>
                </c:pt>
                <c:pt idx="6282">
                  <c:v>1.4362999999999999E-11</c:v>
                </c:pt>
                <c:pt idx="6283">
                  <c:v>7.9620000000000002E-12</c:v>
                </c:pt>
                <c:pt idx="6284">
                  <c:v>-1.78E-13</c:v>
                </c:pt>
                <c:pt idx="6285">
                  <c:v>-8.8639999999999994E-12</c:v>
                </c:pt>
                <c:pt idx="6286">
                  <c:v>-1.6152000000000001E-11</c:v>
                </c:pt>
                <c:pt idx="6287">
                  <c:v>-2.2497999999999999E-11</c:v>
                </c:pt>
                <c:pt idx="6288">
                  <c:v>-2.6365000000000001E-11</c:v>
                </c:pt>
                <c:pt idx="6289">
                  <c:v>-2.9711000000000002E-11</c:v>
                </c:pt>
                <c:pt idx="6290">
                  <c:v>-3.1732000000000001E-11</c:v>
                </c:pt>
                <c:pt idx="6291">
                  <c:v>-2.7165000000000001E-11</c:v>
                </c:pt>
                <c:pt idx="6292">
                  <c:v>-2.2140999999999999E-11</c:v>
                </c:pt>
                <c:pt idx="6293">
                  <c:v>-2.0978E-11</c:v>
                </c:pt>
                <c:pt idx="6294">
                  <c:v>-2.2598999999999999E-11</c:v>
                </c:pt>
                <c:pt idx="6295">
                  <c:v>-2.7403999999999999E-11</c:v>
                </c:pt>
                <c:pt idx="6296">
                  <c:v>-3.5006000000000002E-11</c:v>
                </c:pt>
                <c:pt idx="6297">
                  <c:v>-4.3132000000000002E-11</c:v>
                </c:pt>
                <c:pt idx="6298">
                  <c:v>-5.0883999999999998E-11</c:v>
                </c:pt>
                <c:pt idx="6299">
                  <c:v>-6.0080999999999997E-11</c:v>
                </c:pt>
                <c:pt idx="6300">
                  <c:v>-6.7665000000000006E-11</c:v>
                </c:pt>
                <c:pt idx="6301">
                  <c:v>-7.4217999999999999E-11</c:v>
                </c:pt>
                <c:pt idx="6302">
                  <c:v>-7.7232000000000005E-11</c:v>
                </c:pt>
                <c:pt idx="6303">
                  <c:v>-7.7390000000000004E-11</c:v>
                </c:pt>
                <c:pt idx="6304">
                  <c:v>-7.8886999999999999E-11</c:v>
                </c:pt>
                <c:pt idx="6305">
                  <c:v>-7.9975E-11</c:v>
                </c:pt>
                <c:pt idx="6306">
                  <c:v>-8.2179999999999994E-11</c:v>
                </c:pt>
                <c:pt idx="6307">
                  <c:v>-7.9942000000000002E-11</c:v>
                </c:pt>
                <c:pt idx="6308">
                  <c:v>-6.9176000000000005E-11</c:v>
                </c:pt>
                <c:pt idx="6309">
                  <c:v>-5.5796999999999997E-11</c:v>
                </c:pt>
                <c:pt idx="6310">
                  <c:v>-4.4048999999999997E-11</c:v>
                </c:pt>
                <c:pt idx="6311">
                  <c:v>-3.3055000000000002E-11</c:v>
                </c:pt>
                <c:pt idx="6312">
                  <c:v>-2.5769E-11</c:v>
                </c:pt>
                <c:pt idx="6313">
                  <c:v>-2.0538999999999999E-11</c:v>
                </c:pt>
                <c:pt idx="6314">
                  <c:v>-2.4472000000000002E-11</c:v>
                </c:pt>
                <c:pt idx="6315">
                  <c:v>-3.2349000000000001E-11</c:v>
                </c:pt>
                <c:pt idx="6316">
                  <c:v>-4.3756999999999999E-11</c:v>
                </c:pt>
                <c:pt idx="6317">
                  <c:v>-5.1853E-11</c:v>
                </c:pt>
                <c:pt idx="6318">
                  <c:v>-4.9932E-11</c:v>
                </c:pt>
                <c:pt idx="6319">
                  <c:v>-4.3410999999999997E-11</c:v>
                </c:pt>
                <c:pt idx="6320">
                  <c:v>-2.7101000000000001E-11</c:v>
                </c:pt>
                <c:pt idx="6321">
                  <c:v>-1.7336E-11</c:v>
                </c:pt>
                <c:pt idx="6322">
                  <c:v>-6.0359999999999997E-12</c:v>
                </c:pt>
                <c:pt idx="6323">
                  <c:v>4.6960000000000002E-12</c:v>
                </c:pt>
                <c:pt idx="6324">
                  <c:v>1.0883999999999999E-11</c:v>
                </c:pt>
                <c:pt idx="6325">
                  <c:v>1.0165E-11</c:v>
                </c:pt>
                <c:pt idx="6326">
                  <c:v>5.5439999999999998E-12</c:v>
                </c:pt>
                <c:pt idx="6327">
                  <c:v>-5.69E-13</c:v>
                </c:pt>
                <c:pt idx="6328">
                  <c:v>-9.2379999999999992E-12</c:v>
                </c:pt>
                <c:pt idx="6329">
                  <c:v>-2.1265999999999999E-11</c:v>
                </c:pt>
                <c:pt idx="6330">
                  <c:v>-3.3336000000000003E-11</c:v>
                </c:pt>
                <c:pt idx="6331">
                  <c:v>-4.1281000000000001E-11</c:v>
                </c:pt>
                <c:pt idx="6332">
                  <c:v>-4.9157000000000001E-11</c:v>
                </c:pt>
                <c:pt idx="6333">
                  <c:v>-5.3802000000000002E-11</c:v>
                </c:pt>
                <c:pt idx="6334">
                  <c:v>-5.9622000000000001E-11</c:v>
                </c:pt>
                <c:pt idx="6335">
                  <c:v>-6.1065999999999994E-11</c:v>
                </c:pt>
                <c:pt idx="6336">
                  <c:v>-5.9093999999999995E-11</c:v>
                </c:pt>
                <c:pt idx="6337">
                  <c:v>-5.7436999999999998E-11</c:v>
                </c:pt>
                <c:pt idx="6338">
                  <c:v>-5.5744000000000002E-11</c:v>
                </c:pt>
                <c:pt idx="6339">
                  <c:v>-5.7690000000000003E-11</c:v>
                </c:pt>
                <c:pt idx="6340">
                  <c:v>-6.3161E-11</c:v>
                </c:pt>
                <c:pt idx="6341">
                  <c:v>-6.5614000000000002E-11</c:v>
                </c:pt>
                <c:pt idx="6342">
                  <c:v>-6.6979000000000002E-11</c:v>
                </c:pt>
                <c:pt idx="6343">
                  <c:v>-6.6706999999999995E-11</c:v>
                </c:pt>
                <c:pt idx="6344">
                  <c:v>-6.6779000000000005E-11</c:v>
                </c:pt>
                <c:pt idx="6345">
                  <c:v>-6.8951000000000001E-11</c:v>
                </c:pt>
                <c:pt idx="6346">
                  <c:v>-6.9552999999999995E-11</c:v>
                </c:pt>
                <c:pt idx="6347">
                  <c:v>-7.5261999999999998E-11</c:v>
                </c:pt>
                <c:pt idx="6348">
                  <c:v>-7.8175000000000004E-11</c:v>
                </c:pt>
                <c:pt idx="6349">
                  <c:v>-7.5624000000000002E-11</c:v>
                </c:pt>
                <c:pt idx="6350">
                  <c:v>-7.4812999999999998E-11</c:v>
                </c:pt>
                <c:pt idx="6351">
                  <c:v>-7.0759000000000001E-11</c:v>
                </c:pt>
                <c:pt idx="6352">
                  <c:v>-6.0656000000000005E-11</c:v>
                </c:pt>
                <c:pt idx="6353">
                  <c:v>-4.4695E-11</c:v>
                </c:pt>
                <c:pt idx="6354">
                  <c:v>-2.3558E-11</c:v>
                </c:pt>
                <c:pt idx="6355">
                  <c:v>-3.3290000000000001E-12</c:v>
                </c:pt>
                <c:pt idx="6356">
                  <c:v>8.2240000000000005E-12</c:v>
                </c:pt>
                <c:pt idx="6357">
                  <c:v>1.6315000000000001E-11</c:v>
                </c:pt>
                <c:pt idx="6358">
                  <c:v>2.3583000000000001E-11</c:v>
                </c:pt>
                <c:pt idx="6359">
                  <c:v>2.2681000000000002E-11</c:v>
                </c:pt>
                <c:pt idx="6360">
                  <c:v>1.4893999999999999E-11</c:v>
                </c:pt>
                <c:pt idx="6361">
                  <c:v>3.2260000000000002E-12</c:v>
                </c:pt>
                <c:pt idx="6362">
                  <c:v>-1.0311E-11</c:v>
                </c:pt>
                <c:pt idx="6363">
                  <c:v>-2.2433E-11</c:v>
                </c:pt>
                <c:pt idx="6364">
                  <c:v>-3.5312999999999999E-11</c:v>
                </c:pt>
                <c:pt idx="6365">
                  <c:v>-4.6665000000000001E-11</c:v>
                </c:pt>
                <c:pt idx="6366">
                  <c:v>-5.2574999999999997E-11</c:v>
                </c:pt>
                <c:pt idx="6367">
                  <c:v>-5.5152000000000002E-11</c:v>
                </c:pt>
                <c:pt idx="6368">
                  <c:v>-5.2772E-11</c:v>
                </c:pt>
                <c:pt idx="6369">
                  <c:v>-4.5501E-11</c:v>
                </c:pt>
                <c:pt idx="6370">
                  <c:v>-3.6720999999999999E-11</c:v>
                </c:pt>
                <c:pt idx="6371">
                  <c:v>-2.9900000000000001E-11</c:v>
                </c:pt>
                <c:pt idx="6372">
                  <c:v>-2.7599000000000001E-11</c:v>
                </c:pt>
                <c:pt idx="6373">
                  <c:v>-2.8545E-11</c:v>
                </c:pt>
                <c:pt idx="6374">
                  <c:v>-3.7108999999999999E-11</c:v>
                </c:pt>
                <c:pt idx="6375">
                  <c:v>-5.0718999999999998E-11</c:v>
                </c:pt>
                <c:pt idx="6376">
                  <c:v>-6.4960000000000001E-11</c:v>
                </c:pt>
                <c:pt idx="6377">
                  <c:v>-7.5859000000000001E-11</c:v>
                </c:pt>
                <c:pt idx="6378">
                  <c:v>-8.5235999999999999E-11</c:v>
                </c:pt>
                <c:pt idx="6379">
                  <c:v>-9.3585000000000006E-11</c:v>
                </c:pt>
                <c:pt idx="6380">
                  <c:v>-9.9816999999999998E-11</c:v>
                </c:pt>
                <c:pt idx="6381">
                  <c:v>-1.02716E-10</c:v>
                </c:pt>
                <c:pt idx="6382">
                  <c:v>-1.02952E-10</c:v>
                </c:pt>
                <c:pt idx="6383">
                  <c:v>-9.7964999999999995E-11</c:v>
                </c:pt>
                <c:pt idx="6384">
                  <c:v>-9.0223E-11</c:v>
                </c:pt>
                <c:pt idx="6385">
                  <c:v>-7.9049000000000005E-11</c:v>
                </c:pt>
                <c:pt idx="6386">
                  <c:v>-6.5007999999999999E-11</c:v>
                </c:pt>
                <c:pt idx="6387">
                  <c:v>-4.7132000000000001E-11</c:v>
                </c:pt>
                <c:pt idx="6388">
                  <c:v>-3.1506000000000001E-11</c:v>
                </c:pt>
                <c:pt idx="6389">
                  <c:v>-2.119E-11</c:v>
                </c:pt>
                <c:pt idx="6390">
                  <c:v>-1.6052999999999999E-11</c:v>
                </c:pt>
                <c:pt idx="6391">
                  <c:v>-1.8677999999999999E-11</c:v>
                </c:pt>
                <c:pt idx="6392">
                  <c:v>-2.7049000000000001E-11</c:v>
                </c:pt>
                <c:pt idx="6393">
                  <c:v>-3.5077999999999999E-11</c:v>
                </c:pt>
                <c:pt idx="6394">
                  <c:v>-3.7513000000000001E-11</c:v>
                </c:pt>
                <c:pt idx="6395">
                  <c:v>-3.4868E-11</c:v>
                </c:pt>
                <c:pt idx="6396">
                  <c:v>-3.0962E-11</c:v>
                </c:pt>
                <c:pt idx="6397">
                  <c:v>-2.6325E-11</c:v>
                </c:pt>
                <c:pt idx="6398">
                  <c:v>-1.7648000000000001E-11</c:v>
                </c:pt>
                <c:pt idx="6399">
                  <c:v>-8.946E-12</c:v>
                </c:pt>
                <c:pt idx="6400">
                  <c:v>-3.9849999999999997E-12</c:v>
                </c:pt>
                <c:pt idx="6401">
                  <c:v>-1.491E-12</c:v>
                </c:pt>
                <c:pt idx="6402">
                  <c:v>-2.919E-12</c:v>
                </c:pt>
                <c:pt idx="6403">
                  <c:v>-5.9649999999999997E-12</c:v>
                </c:pt>
                <c:pt idx="6404">
                  <c:v>-1.0858000000000001E-11</c:v>
                </c:pt>
                <c:pt idx="6405">
                  <c:v>-1.6749000000000001E-11</c:v>
                </c:pt>
                <c:pt idx="6406">
                  <c:v>-2.1187E-11</c:v>
                </c:pt>
                <c:pt idx="6407">
                  <c:v>-3.1931000000000002E-11</c:v>
                </c:pt>
                <c:pt idx="6408">
                  <c:v>-2.5597000000000001E-11</c:v>
                </c:pt>
                <c:pt idx="6409">
                  <c:v>-5.0965000000000002E-11</c:v>
                </c:pt>
                <c:pt idx="6410">
                  <c:v>-5.7644999999999998E-11</c:v>
                </c:pt>
                <c:pt idx="6411">
                  <c:v>-5.9491999999999997E-11</c:v>
                </c:pt>
                <c:pt idx="6412">
                  <c:v>-5.9866E-11</c:v>
                </c:pt>
                <c:pt idx="6413">
                  <c:v>-6.0133999999999999E-11</c:v>
                </c:pt>
                <c:pt idx="6414">
                  <c:v>-6.4183000000000005E-11</c:v>
                </c:pt>
                <c:pt idx="6415">
                  <c:v>-7.5552000000000004E-11</c:v>
                </c:pt>
                <c:pt idx="6416">
                  <c:v>-8.17E-11</c:v>
                </c:pt>
                <c:pt idx="6417">
                  <c:v>-8.4872000000000004E-11</c:v>
                </c:pt>
                <c:pt idx="6418">
                  <c:v>-8.6198000000000006E-11</c:v>
                </c:pt>
                <c:pt idx="6419">
                  <c:v>-8.4632E-11</c:v>
                </c:pt>
                <c:pt idx="6420">
                  <c:v>-8.0195000000000001E-11</c:v>
                </c:pt>
                <c:pt idx="6421">
                  <c:v>-7.6670000000000005E-11</c:v>
                </c:pt>
                <c:pt idx="6422">
                  <c:v>-7.0599999999999994E-11</c:v>
                </c:pt>
                <c:pt idx="6423">
                  <c:v>-6.3283999999999996E-11</c:v>
                </c:pt>
                <c:pt idx="6424">
                  <c:v>-5.3976000000000002E-11</c:v>
                </c:pt>
                <c:pt idx="6425">
                  <c:v>-4.3061E-11</c:v>
                </c:pt>
                <c:pt idx="6426">
                  <c:v>-3.6777999999999997E-11</c:v>
                </c:pt>
                <c:pt idx="6427">
                  <c:v>-3.4438999999999997E-11</c:v>
                </c:pt>
                <c:pt idx="6428">
                  <c:v>-3.2089E-11</c:v>
                </c:pt>
                <c:pt idx="6429">
                  <c:v>-2.6200000000000001E-11</c:v>
                </c:pt>
                <c:pt idx="6430">
                  <c:v>-3.2643000000000003E-11</c:v>
                </c:pt>
                <c:pt idx="6431">
                  <c:v>-3.5907999999999998E-11</c:v>
                </c:pt>
                <c:pt idx="6432">
                  <c:v>-2.9885000000000002E-11</c:v>
                </c:pt>
                <c:pt idx="6433">
                  <c:v>-2.6898000000000001E-11</c:v>
                </c:pt>
                <c:pt idx="6434">
                  <c:v>-4.3007000000000002E-11</c:v>
                </c:pt>
                <c:pt idx="6435">
                  <c:v>-3.3025999999999999E-11</c:v>
                </c:pt>
                <c:pt idx="6436">
                  <c:v>-2.7241E-11</c:v>
                </c:pt>
                <c:pt idx="6437">
                  <c:v>-1.042E-11</c:v>
                </c:pt>
                <c:pt idx="6438">
                  <c:v>-4.6199999999999995E-13</c:v>
                </c:pt>
                <c:pt idx="6439">
                  <c:v>2.5549999999999999E-12</c:v>
                </c:pt>
                <c:pt idx="6440">
                  <c:v>-4.7899999999999998E-13</c:v>
                </c:pt>
                <c:pt idx="6441">
                  <c:v>-5.9760000000000004E-12</c:v>
                </c:pt>
                <c:pt idx="6442">
                  <c:v>-1.3255E-11</c:v>
                </c:pt>
                <c:pt idx="6443">
                  <c:v>-1.9954000000000002E-11</c:v>
                </c:pt>
                <c:pt idx="6444">
                  <c:v>-2.9898999999999999E-11</c:v>
                </c:pt>
                <c:pt idx="6445">
                  <c:v>-4.0515999999999997E-11</c:v>
                </c:pt>
                <c:pt idx="6446">
                  <c:v>-4.8998000000000001E-11</c:v>
                </c:pt>
                <c:pt idx="6447">
                  <c:v>-5.5536000000000001E-11</c:v>
                </c:pt>
                <c:pt idx="6448">
                  <c:v>-5.8869999999999999E-11</c:v>
                </c:pt>
                <c:pt idx="6449">
                  <c:v>-6.0226E-11</c:v>
                </c:pt>
                <c:pt idx="6450">
                  <c:v>-6.1394000000000003E-11</c:v>
                </c:pt>
                <c:pt idx="6451">
                  <c:v>-6.0597000000000003E-11</c:v>
                </c:pt>
                <c:pt idx="6452">
                  <c:v>-5.9527E-11</c:v>
                </c:pt>
                <c:pt idx="6453">
                  <c:v>-6.0070000000000006E-11</c:v>
                </c:pt>
                <c:pt idx="6454">
                  <c:v>-6.5564E-11</c:v>
                </c:pt>
                <c:pt idx="6455">
                  <c:v>-7.1333999999999996E-11</c:v>
                </c:pt>
                <c:pt idx="6456">
                  <c:v>-7.6829999999999995E-11</c:v>
                </c:pt>
                <c:pt idx="6457">
                  <c:v>-7.6743999999999994E-11</c:v>
                </c:pt>
                <c:pt idx="6458">
                  <c:v>-7.9003999999999994E-11</c:v>
                </c:pt>
                <c:pt idx="6459">
                  <c:v>-8.2036999999999995E-11</c:v>
                </c:pt>
                <c:pt idx="6460">
                  <c:v>-8.2957999999999999E-11</c:v>
                </c:pt>
                <c:pt idx="6461">
                  <c:v>-7.8771999999999994E-11</c:v>
                </c:pt>
                <c:pt idx="6462">
                  <c:v>-7.1421000000000006E-11</c:v>
                </c:pt>
                <c:pt idx="6463">
                  <c:v>-6.0880000000000001E-11</c:v>
                </c:pt>
                <c:pt idx="6464">
                  <c:v>-5.2852000000000001E-11</c:v>
                </c:pt>
                <c:pt idx="6465">
                  <c:v>-4.7160999999999997E-11</c:v>
                </c:pt>
                <c:pt idx="6466">
                  <c:v>-4.2833999999999998E-11</c:v>
                </c:pt>
                <c:pt idx="6467">
                  <c:v>-4.0298000000000001E-11</c:v>
                </c:pt>
                <c:pt idx="6468">
                  <c:v>-3.5344E-11</c:v>
                </c:pt>
                <c:pt idx="6469">
                  <c:v>-2.736E-11</c:v>
                </c:pt>
                <c:pt idx="6470">
                  <c:v>-2.0789000000000001E-11</c:v>
                </c:pt>
                <c:pt idx="6471">
                  <c:v>-2.0925000000000001E-11</c:v>
                </c:pt>
                <c:pt idx="6472">
                  <c:v>-1.8037999999999999E-11</c:v>
                </c:pt>
                <c:pt idx="6473">
                  <c:v>-1.3998000000000001E-11</c:v>
                </c:pt>
                <c:pt idx="6474">
                  <c:v>-1.0496000000000001E-11</c:v>
                </c:pt>
                <c:pt idx="6475">
                  <c:v>-6.3950000000000001E-12</c:v>
                </c:pt>
                <c:pt idx="6476">
                  <c:v>-3.8070000000000002E-12</c:v>
                </c:pt>
                <c:pt idx="6477">
                  <c:v>-5.7640000000000001E-12</c:v>
                </c:pt>
                <c:pt idx="6478">
                  <c:v>-1.1133E-11</c:v>
                </c:pt>
                <c:pt idx="6479">
                  <c:v>-1.6585E-11</c:v>
                </c:pt>
                <c:pt idx="6480">
                  <c:v>-2.2781E-11</c:v>
                </c:pt>
                <c:pt idx="6481">
                  <c:v>-2.9293999999999999E-11</c:v>
                </c:pt>
                <c:pt idx="6482">
                  <c:v>-3.6201999999999999E-11</c:v>
                </c:pt>
                <c:pt idx="6483">
                  <c:v>-4.4290000000000003E-11</c:v>
                </c:pt>
                <c:pt idx="6484">
                  <c:v>-5.4207E-11</c:v>
                </c:pt>
                <c:pt idx="6485">
                  <c:v>-6.3880000000000003E-11</c:v>
                </c:pt>
                <c:pt idx="6486">
                  <c:v>-6.7791999999999997E-11</c:v>
                </c:pt>
                <c:pt idx="6487">
                  <c:v>-6.8424999999999999E-11</c:v>
                </c:pt>
                <c:pt idx="6488">
                  <c:v>-6.8672999999999994E-11</c:v>
                </c:pt>
                <c:pt idx="6489">
                  <c:v>-6.6214000000000005E-11</c:v>
                </c:pt>
                <c:pt idx="6490">
                  <c:v>-6.4252999999999998E-11</c:v>
                </c:pt>
                <c:pt idx="6491">
                  <c:v>-6.4306999999999996E-11</c:v>
                </c:pt>
                <c:pt idx="6492">
                  <c:v>-6.9385000000000001E-11</c:v>
                </c:pt>
                <c:pt idx="6493">
                  <c:v>-7.6870000000000002E-11</c:v>
                </c:pt>
                <c:pt idx="6494">
                  <c:v>-8.4206000000000004E-11</c:v>
                </c:pt>
                <c:pt idx="6495">
                  <c:v>-8.8900999999999994E-11</c:v>
                </c:pt>
                <c:pt idx="6496">
                  <c:v>-8.8739E-11</c:v>
                </c:pt>
                <c:pt idx="6497">
                  <c:v>-8.5581999999999995E-11</c:v>
                </c:pt>
                <c:pt idx="6498">
                  <c:v>-8.0948999999999994E-11</c:v>
                </c:pt>
                <c:pt idx="6499">
                  <c:v>-7.5089999999999996E-11</c:v>
                </c:pt>
                <c:pt idx="6500">
                  <c:v>-6.8133000000000001E-11</c:v>
                </c:pt>
                <c:pt idx="6501">
                  <c:v>-6.0042999999999994E-11</c:v>
                </c:pt>
                <c:pt idx="6502">
                  <c:v>-5.1560000000000001E-11</c:v>
                </c:pt>
                <c:pt idx="6503">
                  <c:v>-4.5618999999999998E-11</c:v>
                </c:pt>
                <c:pt idx="6504">
                  <c:v>-3.7800000000000001E-11</c:v>
                </c:pt>
                <c:pt idx="6505">
                  <c:v>-3.0978000000000001E-11</c:v>
                </c:pt>
                <c:pt idx="6506">
                  <c:v>-2.3855000000000001E-11</c:v>
                </c:pt>
                <c:pt idx="6507">
                  <c:v>-1.8769000000000001E-11</c:v>
                </c:pt>
                <c:pt idx="6508">
                  <c:v>-1.7573999999999999E-11</c:v>
                </c:pt>
                <c:pt idx="6509">
                  <c:v>-2.066E-11</c:v>
                </c:pt>
                <c:pt idx="6510">
                  <c:v>-2.5331E-11</c:v>
                </c:pt>
                <c:pt idx="6511">
                  <c:v>-2.7272000000000001E-11</c:v>
                </c:pt>
                <c:pt idx="6512">
                  <c:v>-3.1858000000000003E-11</c:v>
                </c:pt>
                <c:pt idx="6513">
                  <c:v>-3.2969999999999997E-11</c:v>
                </c:pt>
                <c:pt idx="6514">
                  <c:v>-2.9927E-11</c:v>
                </c:pt>
                <c:pt idx="6515">
                  <c:v>-2.5424E-11</c:v>
                </c:pt>
                <c:pt idx="6516">
                  <c:v>-2.2558E-11</c:v>
                </c:pt>
                <c:pt idx="6517">
                  <c:v>-2.3600000000000001E-11</c:v>
                </c:pt>
                <c:pt idx="6518">
                  <c:v>-2.6609E-11</c:v>
                </c:pt>
                <c:pt idx="6519">
                  <c:v>-2.9717000000000002E-11</c:v>
                </c:pt>
                <c:pt idx="6520">
                  <c:v>-3.0855E-11</c:v>
                </c:pt>
                <c:pt idx="6521">
                  <c:v>-3.1646E-11</c:v>
                </c:pt>
                <c:pt idx="6522">
                  <c:v>-3.2068000000000001E-11</c:v>
                </c:pt>
                <c:pt idx="6523">
                  <c:v>-3.7394000000000002E-11</c:v>
                </c:pt>
                <c:pt idx="6524">
                  <c:v>-4.3398999999999998E-11</c:v>
                </c:pt>
                <c:pt idx="6525">
                  <c:v>-5.4395000000000003E-11</c:v>
                </c:pt>
                <c:pt idx="6526">
                  <c:v>-6.4404000000000001E-11</c:v>
                </c:pt>
                <c:pt idx="6527">
                  <c:v>-7.2787000000000002E-11</c:v>
                </c:pt>
                <c:pt idx="6528">
                  <c:v>-7.8035000000000005E-11</c:v>
                </c:pt>
                <c:pt idx="6529">
                  <c:v>-8.1785000000000005E-11</c:v>
                </c:pt>
                <c:pt idx="6530">
                  <c:v>-8.3947000000000005E-11</c:v>
                </c:pt>
                <c:pt idx="6531">
                  <c:v>-8.5920999999999995E-11</c:v>
                </c:pt>
                <c:pt idx="6532">
                  <c:v>-8.6797999999999996E-11</c:v>
                </c:pt>
                <c:pt idx="6533">
                  <c:v>-8.4599999999999997E-11</c:v>
                </c:pt>
                <c:pt idx="6534">
                  <c:v>-8.1360000000000004E-11</c:v>
                </c:pt>
                <c:pt idx="6535">
                  <c:v>-7.8976E-11</c:v>
                </c:pt>
                <c:pt idx="6536">
                  <c:v>-7.3500000000000005E-11</c:v>
                </c:pt>
                <c:pt idx="6537">
                  <c:v>-6.8133999999999997E-11</c:v>
                </c:pt>
                <c:pt idx="6538">
                  <c:v>-6.2913000000000005E-11</c:v>
                </c:pt>
                <c:pt idx="6539">
                  <c:v>-5.8147000000000001E-11</c:v>
                </c:pt>
                <c:pt idx="6540">
                  <c:v>-5.3042999999999998E-11</c:v>
                </c:pt>
                <c:pt idx="6541">
                  <c:v>-4.9240999999999998E-11</c:v>
                </c:pt>
                <c:pt idx="6542">
                  <c:v>-4.8253000000000001E-11</c:v>
                </c:pt>
                <c:pt idx="6543">
                  <c:v>-4.7209000000000002E-11</c:v>
                </c:pt>
                <c:pt idx="6544">
                  <c:v>-4.5410000000000001E-11</c:v>
                </c:pt>
                <c:pt idx="6545">
                  <c:v>-4.1012E-11</c:v>
                </c:pt>
                <c:pt idx="6546">
                  <c:v>-3.3049000000000003E-11</c:v>
                </c:pt>
                <c:pt idx="6547">
                  <c:v>-2.4977000000000001E-11</c:v>
                </c:pt>
                <c:pt idx="6548">
                  <c:v>-1.7008E-11</c:v>
                </c:pt>
                <c:pt idx="6549">
                  <c:v>-1.1538999999999999E-11</c:v>
                </c:pt>
                <c:pt idx="6550">
                  <c:v>-9.0969999999999997E-12</c:v>
                </c:pt>
                <c:pt idx="6551">
                  <c:v>-9.1549999999999997E-12</c:v>
                </c:pt>
                <c:pt idx="6552">
                  <c:v>-1.1201E-11</c:v>
                </c:pt>
                <c:pt idx="6553">
                  <c:v>-1.1774999999999999E-11</c:v>
                </c:pt>
                <c:pt idx="6554">
                  <c:v>-1.0737E-11</c:v>
                </c:pt>
                <c:pt idx="6555">
                  <c:v>-1.0217E-11</c:v>
                </c:pt>
                <c:pt idx="6556">
                  <c:v>-1.1727E-11</c:v>
                </c:pt>
                <c:pt idx="6557">
                  <c:v>-1.6060000000000001E-11</c:v>
                </c:pt>
                <c:pt idx="6558">
                  <c:v>-2.4142000000000001E-11</c:v>
                </c:pt>
                <c:pt idx="6559">
                  <c:v>-3.6316000000000002E-11</c:v>
                </c:pt>
                <c:pt idx="6560">
                  <c:v>-5.2639999999999999E-11</c:v>
                </c:pt>
                <c:pt idx="6561">
                  <c:v>-7.0297000000000006E-11</c:v>
                </c:pt>
                <c:pt idx="6562">
                  <c:v>-8.3939999999999997E-11</c:v>
                </c:pt>
                <c:pt idx="6563">
                  <c:v>-8.6800999999999996E-11</c:v>
                </c:pt>
                <c:pt idx="6564">
                  <c:v>-8.1504999999999994E-11</c:v>
                </c:pt>
                <c:pt idx="6565">
                  <c:v>-7.2658000000000006E-11</c:v>
                </c:pt>
                <c:pt idx="6566">
                  <c:v>-6.8439000000000003E-11</c:v>
                </c:pt>
                <c:pt idx="6567">
                  <c:v>-6.8103000000000003E-11</c:v>
                </c:pt>
                <c:pt idx="6568">
                  <c:v>-6.8850999999999996E-11</c:v>
                </c:pt>
                <c:pt idx="6569">
                  <c:v>-7.0141999999999994E-11</c:v>
                </c:pt>
                <c:pt idx="6570">
                  <c:v>-7.1999000000000001E-11</c:v>
                </c:pt>
                <c:pt idx="6571">
                  <c:v>-7.0997999999999996E-11</c:v>
                </c:pt>
                <c:pt idx="6572">
                  <c:v>-7.0333000000000004E-11</c:v>
                </c:pt>
                <c:pt idx="6573">
                  <c:v>-7.0030999999999998E-11</c:v>
                </c:pt>
                <c:pt idx="6574">
                  <c:v>-6.8942000000000001E-11</c:v>
                </c:pt>
                <c:pt idx="6575">
                  <c:v>-6.4603000000000002E-11</c:v>
                </c:pt>
                <c:pt idx="6576">
                  <c:v>-6.0728999999999998E-11</c:v>
                </c:pt>
                <c:pt idx="6577">
                  <c:v>-5.7311000000000002E-11</c:v>
                </c:pt>
                <c:pt idx="6578">
                  <c:v>-5.4407999999999998E-11</c:v>
                </c:pt>
                <c:pt idx="6579">
                  <c:v>-5.2235000000000001E-11</c:v>
                </c:pt>
                <c:pt idx="6580">
                  <c:v>-5.1909999999999998E-11</c:v>
                </c:pt>
                <c:pt idx="6581">
                  <c:v>-4.9112999999999999E-11</c:v>
                </c:pt>
                <c:pt idx="6582">
                  <c:v>-4.2735000000000002E-11</c:v>
                </c:pt>
                <c:pt idx="6583">
                  <c:v>-3.6765999999999997E-11</c:v>
                </c:pt>
                <c:pt idx="6584">
                  <c:v>-3.1026E-11</c:v>
                </c:pt>
                <c:pt idx="6585">
                  <c:v>-2.5386E-11</c:v>
                </c:pt>
                <c:pt idx="6586">
                  <c:v>-2.4001999999999999E-11</c:v>
                </c:pt>
                <c:pt idx="6587">
                  <c:v>-2.4299000000000001E-11</c:v>
                </c:pt>
                <c:pt idx="6588">
                  <c:v>-2.1760000000000001E-11</c:v>
                </c:pt>
                <c:pt idx="6589">
                  <c:v>-1.9892E-11</c:v>
                </c:pt>
                <c:pt idx="6590">
                  <c:v>-1.9729999999999999E-11</c:v>
                </c:pt>
                <c:pt idx="6591">
                  <c:v>-1.3000999999999999E-11</c:v>
                </c:pt>
                <c:pt idx="6592">
                  <c:v>-8.2240000000000005E-12</c:v>
                </c:pt>
                <c:pt idx="6593">
                  <c:v>-4.6830000000000001E-12</c:v>
                </c:pt>
                <c:pt idx="6594">
                  <c:v>-4.5770000000000004E-12</c:v>
                </c:pt>
                <c:pt idx="6595">
                  <c:v>-8.2070000000000001E-12</c:v>
                </c:pt>
                <c:pt idx="6596">
                  <c:v>-1.4081E-11</c:v>
                </c:pt>
                <c:pt idx="6597">
                  <c:v>-2.9601000000000002E-11</c:v>
                </c:pt>
                <c:pt idx="6598">
                  <c:v>-4.6491000000000001E-11</c:v>
                </c:pt>
                <c:pt idx="6599">
                  <c:v>-6.4475999999999998E-11</c:v>
                </c:pt>
                <c:pt idx="6600">
                  <c:v>-8.0939999999999994E-11</c:v>
                </c:pt>
                <c:pt idx="6601">
                  <c:v>-9.3970999999999995E-11</c:v>
                </c:pt>
                <c:pt idx="6602">
                  <c:v>-9.5552E-11</c:v>
                </c:pt>
                <c:pt idx="6603">
                  <c:v>-8.9875999999999995E-11</c:v>
                </c:pt>
                <c:pt idx="6604">
                  <c:v>-7.9939000000000002E-11</c:v>
                </c:pt>
                <c:pt idx="6605">
                  <c:v>-6.9522999999999996E-11</c:v>
                </c:pt>
                <c:pt idx="6606">
                  <c:v>-6.4276999999999997E-11</c:v>
                </c:pt>
                <c:pt idx="6607">
                  <c:v>-6.2242000000000001E-11</c:v>
                </c:pt>
                <c:pt idx="6608">
                  <c:v>-6.1635000000000002E-11</c:v>
                </c:pt>
                <c:pt idx="6609">
                  <c:v>-6.1243E-11</c:v>
                </c:pt>
                <c:pt idx="6610">
                  <c:v>-6.2732000000000004E-11</c:v>
                </c:pt>
                <c:pt idx="6611">
                  <c:v>-6.6503000000000003E-11</c:v>
                </c:pt>
                <c:pt idx="6612">
                  <c:v>-7.1901000000000001E-11</c:v>
                </c:pt>
                <c:pt idx="6613">
                  <c:v>-7.4203999999999995E-11</c:v>
                </c:pt>
                <c:pt idx="6614">
                  <c:v>-7.1874000000000002E-11</c:v>
                </c:pt>
                <c:pt idx="6615">
                  <c:v>-7.1338000000000005E-11</c:v>
                </c:pt>
                <c:pt idx="6616">
                  <c:v>-6.5715000000000003E-11</c:v>
                </c:pt>
                <c:pt idx="6617">
                  <c:v>-5.5530000000000001E-11</c:v>
                </c:pt>
                <c:pt idx="6618">
                  <c:v>-4.4255E-11</c:v>
                </c:pt>
                <c:pt idx="6619">
                  <c:v>-3.7239000000000003E-11</c:v>
                </c:pt>
                <c:pt idx="6620">
                  <c:v>-3.0102000000000002E-11</c:v>
                </c:pt>
                <c:pt idx="6621">
                  <c:v>-2.4145000000000001E-11</c:v>
                </c:pt>
                <c:pt idx="6622">
                  <c:v>-1.8590000000000001E-11</c:v>
                </c:pt>
                <c:pt idx="6623">
                  <c:v>-1.1014E-11</c:v>
                </c:pt>
                <c:pt idx="6624">
                  <c:v>-4.907E-12</c:v>
                </c:pt>
                <c:pt idx="6625">
                  <c:v>-3.6570000000000003E-12</c:v>
                </c:pt>
                <c:pt idx="6626">
                  <c:v>2.1730000000000001E-12</c:v>
                </c:pt>
                <c:pt idx="6627">
                  <c:v>-6.5630000000000002E-12</c:v>
                </c:pt>
                <c:pt idx="6628">
                  <c:v>-1.6071000000000001E-11</c:v>
                </c:pt>
                <c:pt idx="6629">
                  <c:v>-2.0523999999999999E-11</c:v>
                </c:pt>
                <c:pt idx="6630">
                  <c:v>-2.2099000000000001E-11</c:v>
                </c:pt>
                <c:pt idx="6631">
                  <c:v>-2.1515E-11</c:v>
                </c:pt>
                <c:pt idx="6632">
                  <c:v>-2.8481E-11</c:v>
                </c:pt>
                <c:pt idx="6633">
                  <c:v>-3.5858000000000002E-11</c:v>
                </c:pt>
                <c:pt idx="6634">
                  <c:v>-4.2786E-11</c:v>
                </c:pt>
                <c:pt idx="6635">
                  <c:v>-5.1051000000000003E-11</c:v>
                </c:pt>
                <c:pt idx="6636">
                  <c:v>-5.6754E-11</c:v>
                </c:pt>
                <c:pt idx="6637">
                  <c:v>-5.7014000000000001E-11</c:v>
                </c:pt>
                <c:pt idx="6638">
                  <c:v>-5.6818E-11</c:v>
                </c:pt>
                <c:pt idx="6639">
                  <c:v>-6.0434E-11</c:v>
                </c:pt>
                <c:pt idx="6640">
                  <c:v>-6.1058999999999998E-11</c:v>
                </c:pt>
                <c:pt idx="6641">
                  <c:v>-6.1251000000000004E-11</c:v>
                </c:pt>
                <c:pt idx="6642">
                  <c:v>-6.1172999999999994E-11</c:v>
                </c:pt>
                <c:pt idx="6643">
                  <c:v>-6.5424000000000001E-11</c:v>
                </c:pt>
                <c:pt idx="6644">
                  <c:v>-7.3287999999999995E-11</c:v>
                </c:pt>
                <c:pt idx="6645">
                  <c:v>-7.4697999999999994E-11</c:v>
                </c:pt>
                <c:pt idx="6646">
                  <c:v>-7.8924000000000006E-11</c:v>
                </c:pt>
                <c:pt idx="6647">
                  <c:v>-8.6644000000000006E-11</c:v>
                </c:pt>
                <c:pt idx="6648">
                  <c:v>-9.1555000000000001E-11</c:v>
                </c:pt>
                <c:pt idx="6649">
                  <c:v>-9.3057999999999995E-11</c:v>
                </c:pt>
                <c:pt idx="6650">
                  <c:v>-9.1517999999999994E-11</c:v>
                </c:pt>
                <c:pt idx="6651">
                  <c:v>-8.5789999999999995E-11</c:v>
                </c:pt>
                <c:pt idx="6652">
                  <c:v>-7.5308000000000005E-11</c:v>
                </c:pt>
                <c:pt idx="6653">
                  <c:v>-6.0621999999999998E-11</c:v>
                </c:pt>
                <c:pt idx="6654">
                  <c:v>-4.4829E-11</c:v>
                </c:pt>
                <c:pt idx="6655">
                  <c:v>-3.0765000000000003E-11</c:v>
                </c:pt>
                <c:pt idx="6656">
                  <c:v>-2.1603000000000002E-11</c:v>
                </c:pt>
                <c:pt idx="6657">
                  <c:v>-1.7405999999999999E-11</c:v>
                </c:pt>
                <c:pt idx="6658">
                  <c:v>-1.9482000000000001E-11</c:v>
                </c:pt>
                <c:pt idx="6659">
                  <c:v>-2.3839999999999999E-11</c:v>
                </c:pt>
                <c:pt idx="6660">
                  <c:v>-2.8545999999999999E-11</c:v>
                </c:pt>
                <c:pt idx="6661">
                  <c:v>-3.3626999999999998E-11</c:v>
                </c:pt>
                <c:pt idx="6662">
                  <c:v>-3.5421000000000001E-11</c:v>
                </c:pt>
                <c:pt idx="6663">
                  <c:v>-3.2386999999999998E-11</c:v>
                </c:pt>
                <c:pt idx="6664">
                  <c:v>-3.0661999999999998E-11</c:v>
                </c:pt>
                <c:pt idx="6665">
                  <c:v>-2.3849000000000001E-11</c:v>
                </c:pt>
                <c:pt idx="6666">
                  <c:v>-2.3375E-11</c:v>
                </c:pt>
                <c:pt idx="6667">
                  <c:v>-2.0176999999999999E-11</c:v>
                </c:pt>
                <c:pt idx="6668">
                  <c:v>-2.0857999999999999E-11</c:v>
                </c:pt>
                <c:pt idx="6669">
                  <c:v>-2.3038000000000001E-11</c:v>
                </c:pt>
                <c:pt idx="6670">
                  <c:v>-2.6557999999999999E-11</c:v>
                </c:pt>
                <c:pt idx="6671">
                  <c:v>-3.0517000000000002E-11</c:v>
                </c:pt>
                <c:pt idx="6672">
                  <c:v>-3.7699000000000001E-11</c:v>
                </c:pt>
                <c:pt idx="6673">
                  <c:v>-4.4751999999999998E-11</c:v>
                </c:pt>
                <c:pt idx="6674">
                  <c:v>-5.0177000000000002E-11</c:v>
                </c:pt>
                <c:pt idx="6675">
                  <c:v>-5.2764000000000003E-11</c:v>
                </c:pt>
                <c:pt idx="6676">
                  <c:v>-5.3033999999999999E-11</c:v>
                </c:pt>
                <c:pt idx="6677">
                  <c:v>-5.0992000000000001E-11</c:v>
                </c:pt>
                <c:pt idx="6678">
                  <c:v>-5.1954000000000001E-11</c:v>
                </c:pt>
                <c:pt idx="6679">
                  <c:v>-5.4190999999999998E-11</c:v>
                </c:pt>
                <c:pt idx="6680">
                  <c:v>-5.8903999999999994E-11</c:v>
                </c:pt>
                <c:pt idx="6681">
                  <c:v>-6.7332000000000006E-11</c:v>
                </c:pt>
                <c:pt idx="6682">
                  <c:v>-7.8420999999999995E-11</c:v>
                </c:pt>
                <c:pt idx="6683">
                  <c:v>-8.6624000000000002E-11</c:v>
                </c:pt>
                <c:pt idx="6684">
                  <c:v>-8.8772999999999994E-11</c:v>
                </c:pt>
                <c:pt idx="6685">
                  <c:v>-8.9151000000000006E-11</c:v>
                </c:pt>
                <c:pt idx="6686">
                  <c:v>-8.8483999999999997E-11</c:v>
                </c:pt>
                <c:pt idx="6687">
                  <c:v>-8.6267000000000003E-11</c:v>
                </c:pt>
                <c:pt idx="6688">
                  <c:v>-8.181E-11</c:v>
                </c:pt>
                <c:pt idx="6689">
                  <c:v>-7.7125000000000005E-11</c:v>
                </c:pt>
                <c:pt idx="6690">
                  <c:v>-7.3855999999999995E-11</c:v>
                </c:pt>
                <c:pt idx="6691">
                  <c:v>-6.8888000000000003E-11</c:v>
                </c:pt>
                <c:pt idx="6692">
                  <c:v>-6.1145999999999995E-11</c:v>
                </c:pt>
                <c:pt idx="6693">
                  <c:v>-5.2742999999999997E-11</c:v>
                </c:pt>
                <c:pt idx="6694">
                  <c:v>-4.6897000000000001E-11</c:v>
                </c:pt>
                <c:pt idx="6695">
                  <c:v>-4.2820000000000001E-11</c:v>
                </c:pt>
                <c:pt idx="6696">
                  <c:v>-3.7932000000000003E-11</c:v>
                </c:pt>
                <c:pt idx="6697">
                  <c:v>-3.3964E-11</c:v>
                </c:pt>
                <c:pt idx="6698">
                  <c:v>-2.434E-11</c:v>
                </c:pt>
                <c:pt idx="6699">
                  <c:v>-1.5429999999999999E-11</c:v>
                </c:pt>
                <c:pt idx="6700">
                  <c:v>-4.5259999999999999E-12</c:v>
                </c:pt>
                <c:pt idx="6701">
                  <c:v>-2.36E-12</c:v>
                </c:pt>
                <c:pt idx="6702">
                  <c:v>-4.4140000000000004E-12</c:v>
                </c:pt>
                <c:pt idx="6703">
                  <c:v>-7.7210000000000007E-12</c:v>
                </c:pt>
                <c:pt idx="6704">
                  <c:v>-1.5524E-11</c:v>
                </c:pt>
                <c:pt idx="6705">
                  <c:v>-2.3213999999999999E-11</c:v>
                </c:pt>
                <c:pt idx="6706">
                  <c:v>-3.0429999999999999E-11</c:v>
                </c:pt>
                <c:pt idx="6707">
                  <c:v>-2.6823000000000001E-11</c:v>
                </c:pt>
                <c:pt idx="6708">
                  <c:v>-3.4786000000000001E-11</c:v>
                </c:pt>
                <c:pt idx="6709">
                  <c:v>-3.4233000000000001E-11</c:v>
                </c:pt>
                <c:pt idx="6710">
                  <c:v>-3.4384999999999999E-11</c:v>
                </c:pt>
                <c:pt idx="6711">
                  <c:v>-3.6761E-11</c:v>
                </c:pt>
                <c:pt idx="6712">
                  <c:v>-3.7333999999999997E-11</c:v>
                </c:pt>
                <c:pt idx="6713">
                  <c:v>-3.9477999999999998E-11</c:v>
                </c:pt>
                <c:pt idx="6714">
                  <c:v>-4.0641999999999999E-11</c:v>
                </c:pt>
                <c:pt idx="6715">
                  <c:v>-4.4060000000000001E-11</c:v>
                </c:pt>
                <c:pt idx="6716">
                  <c:v>-5.2648000000000003E-11</c:v>
                </c:pt>
                <c:pt idx="6717">
                  <c:v>-6.1034999999999999E-11</c:v>
                </c:pt>
                <c:pt idx="6718">
                  <c:v>-6.9563999999999999E-11</c:v>
                </c:pt>
                <c:pt idx="6719">
                  <c:v>-7.5149999999999994E-11</c:v>
                </c:pt>
                <c:pt idx="6720">
                  <c:v>-8.6211000000000001E-11</c:v>
                </c:pt>
                <c:pt idx="6721">
                  <c:v>-9.2887000000000002E-11</c:v>
                </c:pt>
                <c:pt idx="6722">
                  <c:v>-9.5382999999999998E-11</c:v>
                </c:pt>
                <c:pt idx="6723">
                  <c:v>-9.1210999999999997E-11</c:v>
                </c:pt>
                <c:pt idx="6724">
                  <c:v>-8.3933000000000001E-11</c:v>
                </c:pt>
                <c:pt idx="6725">
                  <c:v>-7.2428999999999994E-11</c:v>
                </c:pt>
                <c:pt idx="6726">
                  <c:v>-6.2595000000000005E-11</c:v>
                </c:pt>
                <c:pt idx="6727">
                  <c:v>-5.5674999999999998E-11</c:v>
                </c:pt>
                <c:pt idx="6728">
                  <c:v>-5.0235999999999997E-11</c:v>
                </c:pt>
                <c:pt idx="6729">
                  <c:v>-4.1859000000000002E-11</c:v>
                </c:pt>
                <c:pt idx="6730">
                  <c:v>-3.9889000000000002E-11</c:v>
                </c:pt>
                <c:pt idx="6731">
                  <c:v>-4.0119999999999999E-11</c:v>
                </c:pt>
                <c:pt idx="6732">
                  <c:v>-4.2860999999999997E-11</c:v>
                </c:pt>
                <c:pt idx="6733">
                  <c:v>-4.5887000000000003E-11</c:v>
                </c:pt>
                <c:pt idx="6734">
                  <c:v>-3.5709000000000003E-11</c:v>
                </c:pt>
                <c:pt idx="6735">
                  <c:v>-3.6606999999999997E-11</c:v>
                </c:pt>
                <c:pt idx="6736">
                  <c:v>-2.8193000000000002E-11</c:v>
                </c:pt>
                <c:pt idx="6737">
                  <c:v>-2.088E-11</c:v>
                </c:pt>
                <c:pt idx="6738">
                  <c:v>-1.3236000000000001E-11</c:v>
                </c:pt>
                <c:pt idx="6739">
                  <c:v>-9.5459999999999999E-12</c:v>
                </c:pt>
                <c:pt idx="6740">
                  <c:v>-9.4500000000000003E-12</c:v>
                </c:pt>
                <c:pt idx="6741">
                  <c:v>-1.0390000000000001E-11</c:v>
                </c:pt>
                <c:pt idx="6742">
                  <c:v>-1.5104999999999999E-11</c:v>
                </c:pt>
                <c:pt idx="6743">
                  <c:v>-2.3476000000000001E-11</c:v>
                </c:pt>
                <c:pt idx="6744">
                  <c:v>-3.0307999999999999E-11</c:v>
                </c:pt>
                <c:pt idx="6745">
                  <c:v>-3.3104999999999998E-11</c:v>
                </c:pt>
                <c:pt idx="6746">
                  <c:v>-3.3359E-11</c:v>
                </c:pt>
                <c:pt idx="6747">
                  <c:v>-3.1873000000000002E-11</c:v>
                </c:pt>
                <c:pt idx="6748">
                  <c:v>-3.2517000000000001E-11</c:v>
                </c:pt>
                <c:pt idx="6749">
                  <c:v>-3.6752E-11</c:v>
                </c:pt>
                <c:pt idx="6750">
                  <c:v>-4.3987000000000001E-11</c:v>
                </c:pt>
                <c:pt idx="6751">
                  <c:v>-5.2333000000000002E-11</c:v>
                </c:pt>
                <c:pt idx="6752">
                  <c:v>-6.0772000000000005E-11</c:v>
                </c:pt>
                <c:pt idx="6753">
                  <c:v>-6.6959999999999994E-11</c:v>
                </c:pt>
                <c:pt idx="6754">
                  <c:v>-7.2056999999999995E-11</c:v>
                </c:pt>
                <c:pt idx="6755">
                  <c:v>-7.7494000000000004E-11</c:v>
                </c:pt>
                <c:pt idx="6756">
                  <c:v>-8.1498999999999994E-11</c:v>
                </c:pt>
                <c:pt idx="6757">
                  <c:v>-8.2060999999999995E-11</c:v>
                </c:pt>
                <c:pt idx="6758">
                  <c:v>-7.9451000000000003E-11</c:v>
                </c:pt>
                <c:pt idx="6759">
                  <c:v>-7.6850999999999994E-11</c:v>
                </c:pt>
                <c:pt idx="6760">
                  <c:v>-7.4740000000000005E-11</c:v>
                </c:pt>
                <c:pt idx="6761">
                  <c:v>-7.1244999999999995E-11</c:v>
                </c:pt>
                <c:pt idx="6762">
                  <c:v>-6.8112000000000002E-11</c:v>
                </c:pt>
                <c:pt idx="6763">
                  <c:v>-6.6155000000000003E-11</c:v>
                </c:pt>
                <c:pt idx="6764">
                  <c:v>-6.5362999999999994E-11</c:v>
                </c:pt>
                <c:pt idx="6765">
                  <c:v>-6.692E-11</c:v>
                </c:pt>
                <c:pt idx="6766">
                  <c:v>-6.9399000000000005E-11</c:v>
                </c:pt>
                <c:pt idx="6767">
                  <c:v>-6.7514999999999999E-11</c:v>
                </c:pt>
                <c:pt idx="6768">
                  <c:v>-6.3187000000000004E-11</c:v>
                </c:pt>
                <c:pt idx="6769">
                  <c:v>-6.0889E-11</c:v>
                </c:pt>
                <c:pt idx="6770">
                  <c:v>-5.8485000000000005E-11</c:v>
                </c:pt>
                <c:pt idx="6771">
                  <c:v>-5.2299000000000001E-11</c:v>
                </c:pt>
                <c:pt idx="6772">
                  <c:v>-4.5911000000000002E-11</c:v>
                </c:pt>
                <c:pt idx="6773">
                  <c:v>-4.1052000000000001E-11</c:v>
                </c:pt>
                <c:pt idx="6774">
                  <c:v>-3.5129999999999999E-11</c:v>
                </c:pt>
                <c:pt idx="6775">
                  <c:v>-2.6847999999999999E-11</c:v>
                </c:pt>
                <c:pt idx="6776">
                  <c:v>-1.6773000000000001E-11</c:v>
                </c:pt>
                <c:pt idx="6777">
                  <c:v>-3.8280000000000002E-12</c:v>
                </c:pt>
                <c:pt idx="6778">
                  <c:v>4.6999999999999998E-12</c:v>
                </c:pt>
                <c:pt idx="6779">
                  <c:v>6.7489999999999996E-12</c:v>
                </c:pt>
                <c:pt idx="6780">
                  <c:v>1.3939999999999999E-12</c:v>
                </c:pt>
                <c:pt idx="6781">
                  <c:v>-4.4490000000000001E-12</c:v>
                </c:pt>
                <c:pt idx="6782">
                  <c:v>-2.0034E-11</c:v>
                </c:pt>
                <c:pt idx="6783">
                  <c:v>-3.0401000000000002E-11</c:v>
                </c:pt>
                <c:pt idx="6784">
                  <c:v>-3.9896999999999999E-11</c:v>
                </c:pt>
                <c:pt idx="6785">
                  <c:v>-4.3508000000000002E-11</c:v>
                </c:pt>
                <c:pt idx="6786">
                  <c:v>-4.6720999999999997E-11</c:v>
                </c:pt>
                <c:pt idx="6787">
                  <c:v>-4.7335999999999999E-11</c:v>
                </c:pt>
                <c:pt idx="6788">
                  <c:v>-4.8198000000000001E-11</c:v>
                </c:pt>
                <c:pt idx="6789">
                  <c:v>-5.0541999999999999E-11</c:v>
                </c:pt>
                <c:pt idx="6790">
                  <c:v>-5.1822E-11</c:v>
                </c:pt>
                <c:pt idx="6791">
                  <c:v>-5.6468999999999998E-11</c:v>
                </c:pt>
                <c:pt idx="6792">
                  <c:v>-6.2899999999999997E-11</c:v>
                </c:pt>
                <c:pt idx="6793">
                  <c:v>-5.9241000000000003E-11</c:v>
                </c:pt>
                <c:pt idx="6794">
                  <c:v>-6.5088000000000001E-11</c:v>
                </c:pt>
                <c:pt idx="6795">
                  <c:v>-6.6397999999999994E-11</c:v>
                </c:pt>
                <c:pt idx="6796">
                  <c:v>-6.6551000000000001E-11</c:v>
                </c:pt>
                <c:pt idx="6797">
                  <c:v>-6.8127999999999997E-11</c:v>
                </c:pt>
                <c:pt idx="6798">
                  <c:v>-7.5416999999999997E-11</c:v>
                </c:pt>
                <c:pt idx="6799">
                  <c:v>-8.4959000000000001E-11</c:v>
                </c:pt>
                <c:pt idx="6800">
                  <c:v>-9.0859999999999997E-11</c:v>
                </c:pt>
                <c:pt idx="6801">
                  <c:v>-9.3289999999999995E-11</c:v>
                </c:pt>
                <c:pt idx="6802">
                  <c:v>-8.9584999999999994E-11</c:v>
                </c:pt>
                <c:pt idx="6803">
                  <c:v>-7.7860000000000003E-11</c:v>
                </c:pt>
                <c:pt idx="6804">
                  <c:v>-6.4258999999999998E-11</c:v>
                </c:pt>
                <c:pt idx="6805">
                  <c:v>-5.2275999999999997E-11</c:v>
                </c:pt>
                <c:pt idx="6806">
                  <c:v>-4.3218999999999998E-11</c:v>
                </c:pt>
                <c:pt idx="6807">
                  <c:v>-3.4292999999999999E-11</c:v>
                </c:pt>
                <c:pt idx="6808">
                  <c:v>-2.279E-11</c:v>
                </c:pt>
                <c:pt idx="6809">
                  <c:v>-1.2397000000000001E-11</c:v>
                </c:pt>
                <c:pt idx="6810">
                  <c:v>-7.5980000000000005E-12</c:v>
                </c:pt>
                <c:pt idx="6811">
                  <c:v>-7.1390000000000002E-12</c:v>
                </c:pt>
                <c:pt idx="6812">
                  <c:v>-1.3572000000000001E-11</c:v>
                </c:pt>
                <c:pt idx="6813">
                  <c:v>-2.4279E-11</c:v>
                </c:pt>
                <c:pt idx="6814">
                  <c:v>-3.3562999999999998E-11</c:v>
                </c:pt>
                <c:pt idx="6815">
                  <c:v>-3.6102000000000001E-11</c:v>
                </c:pt>
                <c:pt idx="6816">
                  <c:v>-3.3552000000000001E-11</c:v>
                </c:pt>
                <c:pt idx="6817">
                  <c:v>-2.8342E-11</c:v>
                </c:pt>
                <c:pt idx="6818">
                  <c:v>-2.4698000000000002E-11</c:v>
                </c:pt>
                <c:pt idx="6819">
                  <c:v>-2.1514000000000001E-11</c:v>
                </c:pt>
                <c:pt idx="6820">
                  <c:v>-1.5626999999999999E-11</c:v>
                </c:pt>
                <c:pt idx="6821">
                  <c:v>-1.0125999999999999E-11</c:v>
                </c:pt>
                <c:pt idx="6822">
                  <c:v>-8.5349999999999995E-12</c:v>
                </c:pt>
                <c:pt idx="6823">
                  <c:v>-1.1982E-11</c:v>
                </c:pt>
                <c:pt idx="6824">
                  <c:v>-2.3552999999999999E-11</c:v>
                </c:pt>
                <c:pt idx="6825">
                  <c:v>-3.1501999999999999E-11</c:v>
                </c:pt>
                <c:pt idx="6826">
                  <c:v>-3.9406000000000001E-11</c:v>
                </c:pt>
                <c:pt idx="6827">
                  <c:v>-4.4723000000000002E-11</c:v>
                </c:pt>
                <c:pt idx="6828">
                  <c:v>-5.0097E-11</c:v>
                </c:pt>
                <c:pt idx="6829">
                  <c:v>-5.7024999999999998E-11</c:v>
                </c:pt>
                <c:pt idx="6830">
                  <c:v>-6.1465000000000004E-11</c:v>
                </c:pt>
                <c:pt idx="6831">
                  <c:v>-6.3860999999999995E-11</c:v>
                </c:pt>
                <c:pt idx="6832">
                  <c:v>-7.0102E-11</c:v>
                </c:pt>
                <c:pt idx="6833">
                  <c:v>-7.6508999999999994E-11</c:v>
                </c:pt>
                <c:pt idx="6834">
                  <c:v>-7.9930999999999998E-11</c:v>
                </c:pt>
                <c:pt idx="6835">
                  <c:v>-8.1943000000000003E-11</c:v>
                </c:pt>
                <c:pt idx="6836">
                  <c:v>-8.2109000000000006E-11</c:v>
                </c:pt>
                <c:pt idx="6837">
                  <c:v>-7.9877E-11</c:v>
                </c:pt>
                <c:pt idx="6838">
                  <c:v>-6.5680999999999995E-11</c:v>
                </c:pt>
                <c:pt idx="6839">
                  <c:v>-6.4778999999999999E-11</c:v>
                </c:pt>
                <c:pt idx="6840">
                  <c:v>-5.5627E-11</c:v>
                </c:pt>
                <c:pt idx="6841">
                  <c:v>-4.6677000000000001E-11</c:v>
                </c:pt>
                <c:pt idx="6842">
                  <c:v>-4.3566000000000002E-11</c:v>
                </c:pt>
                <c:pt idx="6843">
                  <c:v>-3.8624E-11</c:v>
                </c:pt>
                <c:pt idx="6844">
                  <c:v>-4.3930999999999999E-11</c:v>
                </c:pt>
                <c:pt idx="6845">
                  <c:v>-5.1332999999999999E-11</c:v>
                </c:pt>
                <c:pt idx="6846">
                  <c:v>-5.2700999999999998E-11</c:v>
                </c:pt>
                <c:pt idx="6847">
                  <c:v>-5.2272000000000002E-11</c:v>
                </c:pt>
                <c:pt idx="6848">
                  <c:v>-4.6684000000000003E-11</c:v>
                </c:pt>
                <c:pt idx="6849">
                  <c:v>-4.0018999999999999E-11</c:v>
                </c:pt>
                <c:pt idx="6850">
                  <c:v>-3.1317000000000002E-11</c:v>
                </c:pt>
                <c:pt idx="6851">
                  <c:v>-2.2164E-11</c:v>
                </c:pt>
                <c:pt idx="6852">
                  <c:v>-1.3158E-11</c:v>
                </c:pt>
                <c:pt idx="6853">
                  <c:v>-5.6450000000000003E-12</c:v>
                </c:pt>
                <c:pt idx="6854">
                  <c:v>-1.309E-12</c:v>
                </c:pt>
                <c:pt idx="6855">
                  <c:v>7.2400000000000005E-13</c:v>
                </c:pt>
                <c:pt idx="6856">
                  <c:v>7.6399999999999998E-13</c:v>
                </c:pt>
                <c:pt idx="6857">
                  <c:v>-1.5109999999999999E-12</c:v>
                </c:pt>
                <c:pt idx="6858">
                  <c:v>-9.5660000000000002E-12</c:v>
                </c:pt>
                <c:pt idx="6859">
                  <c:v>-1.9340000000000001E-11</c:v>
                </c:pt>
                <c:pt idx="6860">
                  <c:v>-2.7177999999999999E-11</c:v>
                </c:pt>
                <c:pt idx="6861">
                  <c:v>-3.2527999999999999E-11</c:v>
                </c:pt>
                <c:pt idx="6862">
                  <c:v>-3.8213000000000003E-11</c:v>
                </c:pt>
                <c:pt idx="6863">
                  <c:v>-4.2595999999999998E-11</c:v>
                </c:pt>
                <c:pt idx="6864">
                  <c:v>-4.7075000000000003E-11</c:v>
                </c:pt>
                <c:pt idx="6865">
                  <c:v>-4.9338000000000003E-11</c:v>
                </c:pt>
                <c:pt idx="6866">
                  <c:v>-5.3655000000000001E-11</c:v>
                </c:pt>
                <c:pt idx="6867">
                  <c:v>-5.7371E-11</c:v>
                </c:pt>
                <c:pt idx="6868">
                  <c:v>-6.1181999999999994E-11</c:v>
                </c:pt>
                <c:pt idx="6869">
                  <c:v>-6.3664999999999994E-11</c:v>
                </c:pt>
                <c:pt idx="6870">
                  <c:v>-5.5372999999999998E-11</c:v>
                </c:pt>
                <c:pt idx="6871">
                  <c:v>-6.1385999999999999E-11</c:v>
                </c:pt>
                <c:pt idx="6872">
                  <c:v>-6.3792999999999994E-11</c:v>
                </c:pt>
                <c:pt idx="6873">
                  <c:v>-6.8415999999999999E-11</c:v>
                </c:pt>
                <c:pt idx="6874">
                  <c:v>-6.9956000000000001E-11</c:v>
                </c:pt>
                <c:pt idx="6875">
                  <c:v>-6.8439000000000003E-11</c:v>
                </c:pt>
                <c:pt idx="6876">
                  <c:v>-6.5487999999999994E-11</c:v>
                </c:pt>
                <c:pt idx="6877">
                  <c:v>-6.4535E-11</c:v>
                </c:pt>
                <c:pt idx="6878">
                  <c:v>-6.0225000000000004E-11</c:v>
                </c:pt>
                <c:pt idx="6879">
                  <c:v>-5.8352000000000002E-11</c:v>
                </c:pt>
                <c:pt idx="6880">
                  <c:v>-5.8290999999999995E-11</c:v>
                </c:pt>
                <c:pt idx="6881">
                  <c:v>-5.9015999999999998E-11</c:v>
                </c:pt>
                <c:pt idx="6882">
                  <c:v>-5.8154999999999998E-11</c:v>
                </c:pt>
                <c:pt idx="6883">
                  <c:v>-5.4013000000000003E-11</c:v>
                </c:pt>
                <c:pt idx="6884">
                  <c:v>-4.6565000000000003E-11</c:v>
                </c:pt>
                <c:pt idx="6885">
                  <c:v>-4.1071999999999998E-11</c:v>
                </c:pt>
                <c:pt idx="6886">
                  <c:v>-3.4844000000000001E-11</c:v>
                </c:pt>
                <c:pt idx="6887">
                  <c:v>-2.6301000000000001E-11</c:v>
                </c:pt>
                <c:pt idx="6888">
                  <c:v>-1.8156E-11</c:v>
                </c:pt>
                <c:pt idx="6889">
                  <c:v>-1.3352999999999999E-11</c:v>
                </c:pt>
                <c:pt idx="6890">
                  <c:v>-7.9029999999999997E-12</c:v>
                </c:pt>
                <c:pt idx="6891">
                  <c:v>-4.0990000000000002E-12</c:v>
                </c:pt>
                <c:pt idx="6892">
                  <c:v>-4.7140000000000003E-12</c:v>
                </c:pt>
                <c:pt idx="6893">
                  <c:v>-6.5940000000000004E-12</c:v>
                </c:pt>
                <c:pt idx="6894">
                  <c:v>-9.5839999999999996E-12</c:v>
                </c:pt>
                <c:pt idx="6895">
                  <c:v>-1.3716E-11</c:v>
                </c:pt>
                <c:pt idx="6896">
                  <c:v>-1.8066E-11</c:v>
                </c:pt>
                <c:pt idx="6897">
                  <c:v>-2.487E-11</c:v>
                </c:pt>
                <c:pt idx="6898">
                  <c:v>-3.1152000000000001E-11</c:v>
                </c:pt>
                <c:pt idx="6899">
                  <c:v>-3.9156999999999997E-11</c:v>
                </c:pt>
                <c:pt idx="6900">
                  <c:v>-4.7010000000000001E-11</c:v>
                </c:pt>
                <c:pt idx="6901">
                  <c:v>-5.3517E-11</c:v>
                </c:pt>
                <c:pt idx="6902">
                  <c:v>-5.5493E-11</c:v>
                </c:pt>
                <c:pt idx="6903">
                  <c:v>-5.1518000000000002E-11</c:v>
                </c:pt>
                <c:pt idx="6904">
                  <c:v>-5.1422E-11</c:v>
                </c:pt>
                <c:pt idx="6905">
                  <c:v>-5.0617999999999998E-11</c:v>
                </c:pt>
                <c:pt idx="6906">
                  <c:v>-5.0144999999999998E-11</c:v>
                </c:pt>
                <c:pt idx="6907">
                  <c:v>-4.8916000000000002E-11</c:v>
                </c:pt>
                <c:pt idx="6908">
                  <c:v>-5.1213999999999999E-11</c:v>
                </c:pt>
                <c:pt idx="6909">
                  <c:v>-5.7681999999999999E-11</c:v>
                </c:pt>
                <c:pt idx="6910">
                  <c:v>-6.6532000000000006E-11</c:v>
                </c:pt>
                <c:pt idx="6911">
                  <c:v>-7.3113000000000006E-11</c:v>
                </c:pt>
                <c:pt idx="6912">
                  <c:v>-7.7215000000000002E-11</c:v>
                </c:pt>
                <c:pt idx="6913">
                  <c:v>-7.8779999999999998E-11</c:v>
                </c:pt>
                <c:pt idx="6914">
                  <c:v>-7.6805E-11</c:v>
                </c:pt>
                <c:pt idx="6915">
                  <c:v>-7.3284999999999996E-11</c:v>
                </c:pt>
                <c:pt idx="6916">
                  <c:v>-6.6780999999999997E-11</c:v>
                </c:pt>
                <c:pt idx="6917">
                  <c:v>-6.1371999999999995E-11</c:v>
                </c:pt>
                <c:pt idx="6918">
                  <c:v>-5.5763000000000003E-11</c:v>
                </c:pt>
                <c:pt idx="6919">
                  <c:v>-5.1268999999999999E-11</c:v>
                </c:pt>
                <c:pt idx="6920">
                  <c:v>-3.7251999999999998E-11</c:v>
                </c:pt>
                <c:pt idx="6921">
                  <c:v>-4.5047000000000002E-11</c:v>
                </c:pt>
                <c:pt idx="6922">
                  <c:v>-3.9388000000000001E-11</c:v>
                </c:pt>
                <c:pt idx="6923">
                  <c:v>-3.2371000000000003E-11</c:v>
                </c:pt>
                <c:pt idx="6924">
                  <c:v>-2.4598E-11</c:v>
                </c:pt>
                <c:pt idx="6925">
                  <c:v>-2.3369999999999999E-11</c:v>
                </c:pt>
                <c:pt idx="6926">
                  <c:v>-2.1057E-11</c:v>
                </c:pt>
                <c:pt idx="6927">
                  <c:v>-2.1688999999999999E-11</c:v>
                </c:pt>
                <c:pt idx="6928">
                  <c:v>-2.5354999999999999E-11</c:v>
                </c:pt>
                <c:pt idx="6929">
                  <c:v>-1.8886E-11</c:v>
                </c:pt>
                <c:pt idx="6930">
                  <c:v>-1.4343000000000001E-11</c:v>
                </c:pt>
                <c:pt idx="6931">
                  <c:v>-1.401E-11</c:v>
                </c:pt>
                <c:pt idx="6932">
                  <c:v>-1.2200000000000001E-11</c:v>
                </c:pt>
                <c:pt idx="6933">
                  <c:v>-1.1259E-11</c:v>
                </c:pt>
                <c:pt idx="6934">
                  <c:v>-1.1769E-11</c:v>
                </c:pt>
                <c:pt idx="6935">
                  <c:v>-1.3297E-11</c:v>
                </c:pt>
                <c:pt idx="6936">
                  <c:v>-1.6672E-11</c:v>
                </c:pt>
                <c:pt idx="6937">
                  <c:v>-2.1538E-11</c:v>
                </c:pt>
                <c:pt idx="6938">
                  <c:v>-1.3649999999999999E-11</c:v>
                </c:pt>
                <c:pt idx="6939">
                  <c:v>-3.6774999999999997E-11</c:v>
                </c:pt>
                <c:pt idx="6940">
                  <c:v>-4.3532999999999997E-11</c:v>
                </c:pt>
                <c:pt idx="6941">
                  <c:v>-4.8424000000000001E-11</c:v>
                </c:pt>
                <c:pt idx="6942">
                  <c:v>-5.589E-11</c:v>
                </c:pt>
                <c:pt idx="6943">
                  <c:v>-5.9973000000000001E-11</c:v>
                </c:pt>
                <c:pt idx="6944">
                  <c:v>-6.4138000000000006E-11</c:v>
                </c:pt>
                <c:pt idx="6945">
                  <c:v>-6.3502000000000005E-11</c:v>
                </c:pt>
                <c:pt idx="6946">
                  <c:v>-6.1991000000000006E-11</c:v>
                </c:pt>
                <c:pt idx="6947">
                  <c:v>-6.3304999999999995E-11</c:v>
                </c:pt>
                <c:pt idx="6948">
                  <c:v>-6.3770999999999999E-11</c:v>
                </c:pt>
                <c:pt idx="6949">
                  <c:v>-6.5213999999999996E-11</c:v>
                </c:pt>
                <c:pt idx="6950">
                  <c:v>-6.7621000000000004E-11</c:v>
                </c:pt>
                <c:pt idx="6951">
                  <c:v>-7.1892000000000001E-11</c:v>
                </c:pt>
                <c:pt idx="6952">
                  <c:v>-7.8559999999999998E-11</c:v>
                </c:pt>
                <c:pt idx="6953">
                  <c:v>-8.2226000000000001E-11</c:v>
                </c:pt>
                <c:pt idx="6954">
                  <c:v>-8.1539000000000001E-11</c:v>
                </c:pt>
                <c:pt idx="6955">
                  <c:v>-7.9202999999999995E-11</c:v>
                </c:pt>
                <c:pt idx="6956">
                  <c:v>-7.8681999999999998E-11</c:v>
                </c:pt>
                <c:pt idx="6957">
                  <c:v>-8.6818999999999995E-11</c:v>
                </c:pt>
                <c:pt idx="6958">
                  <c:v>-7.2751999999999999E-11</c:v>
                </c:pt>
                <c:pt idx="6959">
                  <c:v>-5.6557000000000003E-11</c:v>
                </c:pt>
                <c:pt idx="6960">
                  <c:v>-3.8115000000000002E-11</c:v>
                </c:pt>
                <c:pt idx="6961">
                  <c:v>-2.1074E-11</c:v>
                </c:pt>
                <c:pt idx="6962">
                  <c:v>1.1961E-11</c:v>
                </c:pt>
                <c:pt idx="6963">
                  <c:v>9.9700000000000005E-12</c:v>
                </c:pt>
                <c:pt idx="6964">
                  <c:v>2.117E-11</c:v>
                </c:pt>
                <c:pt idx="6965">
                  <c:v>1.5680000000000001E-11</c:v>
                </c:pt>
                <c:pt idx="6966">
                  <c:v>9.7099999999999996E-12</c:v>
                </c:pt>
                <c:pt idx="6967">
                  <c:v>1.2200000000000001E-12</c:v>
                </c:pt>
                <c:pt idx="6968">
                  <c:v>-9.2660000000000003E-12</c:v>
                </c:pt>
                <c:pt idx="6969">
                  <c:v>-2.0825999999999999E-11</c:v>
                </c:pt>
                <c:pt idx="6970">
                  <c:v>-3.0386999999999998E-11</c:v>
                </c:pt>
                <c:pt idx="6971">
                  <c:v>-3.7669999999999998E-11</c:v>
                </c:pt>
                <c:pt idx="6972">
                  <c:v>-4.1596999999999997E-11</c:v>
                </c:pt>
                <c:pt idx="6973">
                  <c:v>-4.5866999999999999E-11</c:v>
                </c:pt>
                <c:pt idx="6974">
                  <c:v>-4.3853000000000002E-11</c:v>
                </c:pt>
                <c:pt idx="6975">
                  <c:v>-3.6362000000000002E-11</c:v>
                </c:pt>
                <c:pt idx="6976">
                  <c:v>-1.6197E-11</c:v>
                </c:pt>
                <c:pt idx="6977">
                  <c:v>-2.1807E-11</c:v>
                </c:pt>
                <c:pt idx="6978">
                  <c:v>-2.2842E-11</c:v>
                </c:pt>
                <c:pt idx="6979">
                  <c:v>-2.6742999999999999E-11</c:v>
                </c:pt>
                <c:pt idx="6980">
                  <c:v>-3.3586000000000002E-11</c:v>
                </c:pt>
                <c:pt idx="6981">
                  <c:v>-4.3569000000000002E-11</c:v>
                </c:pt>
                <c:pt idx="6982">
                  <c:v>-3.1042999999999997E-11</c:v>
                </c:pt>
                <c:pt idx="6983">
                  <c:v>-5.6041999999999999E-11</c:v>
                </c:pt>
                <c:pt idx="6984">
                  <c:v>-6.6664000000000001E-11</c:v>
                </c:pt>
                <c:pt idx="6985">
                  <c:v>-7.4322999999999995E-11</c:v>
                </c:pt>
                <c:pt idx="6986">
                  <c:v>-8.1004999999999996E-11</c:v>
                </c:pt>
                <c:pt idx="6987">
                  <c:v>-8.5331999999999995E-11</c:v>
                </c:pt>
                <c:pt idx="6988">
                  <c:v>-8.5973999999999997E-11</c:v>
                </c:pt>
                <c:pt idx="6989">
                  <c:v>-8.2491999999999995E-11</c:v>
                </c:pt>
                <c:pt idx="6990">
                  <c:v>-7.5710999999999998E-11</c:v>
                </c:pt>
                <c:pt idx="6991">
                  <c:v>-7.0024000000000003E-11</c:v>
                </c:pt>
                <c:pt idx="6992">
                  <c:v>-6.0579999999999999E-11</c:v>
                </c:pt>
                <c:pt idx="6993">
                  <c:v>-4.9230000000000001E-11</c:v>
                </c:pt>
                <c:pt idx="6994">
                  <c:v>-4.2328E-11</c:v>
                </c:pt>
                <c:pt idx="6995">
                  <c:v>-3.7019999999999999E-11</c:v>
                </c:pt>
                <c:pt idx="6996">
                  <c:v>-3.4539999999999998E-11</c:v>
                </c:pt>
                <c:pt idx="6997">
                  <c:v>-3.3550000000000003E-11</c:v>
                </c:pt>
                <c:pt idx="6998">
                  <c:v>-3.1863E-11</c:v>
                </c:pt>
                <c:pt idx="6999">
                  <c:v>-3.3863E-11</c:v>
                </c:pt>
                <c:pt idx="7000">
                  <c:v>-4.0786E-11</c:v>
                </c:pt>
                <c:pt idx="7001">
                  <c:v>-4.4012999999999998E-11</c:v>
                </c:pt>
                <c:pt idx="7002">
                  <c:v>-4.1156999999999997E-11</c:v>
                </c:pt>
                <c:pt idx="7003">
                  <c:v>-3.8575E-11</c:v>
                </c:pt>
                <c:pt idx="7004">
                  <c:v>-3.5474999999999999E-11</c:v>
                </c:pt>
                <c:pt idx="7005">
                  <c:v>-3.0062999999999997E-11</c:v>
                </c:pt>
                <c:pt idx="7006">
                  <c:v>-2.5667999999999999E-11</c:v>
                </c:pt>
                <c:pt idx="7007">
                  <c:v>-2.0990999999999999E-11</c:v>
                </c:pt>
                <c:pt idx="7008">
                  <c:v>-1.4652E-11</c:v>
                </c:pt>
                <c:pt idx="7009">
                  <c:v>-8.5829999999999993E-12</c:v>
                </c:pt>
                <c:pt idx="7010">
                  <c:v>-2.9719999999999999E-12</c:v>
                </c:pt>
                <c:pt idx="7011">
                  <c:v>3.2399999999999998E-13</c:v>
                </c:pt>
                <c:pt idx="7012">
                  <c:v>-1.7800000000000001E-12</c:v>
                </c:pt>
                <c:pt idx="7013">
                  <c:v>-8.4969999999999998E-12</c:v>
                </c:pt>
                <c:pt idx="7014">
                  <c:v>-2.0509E-11</c:v>
                </c:pt>
                <c:pt idx="7015">
                  <c:v>-3.7080999999999998E-11</c:v>
                </c:pt>
                <c:pt idx="7016">
                  <c:v>-5.5344999999999997E-11</c:v>
                </c:pt>
                <c:pt idx="7017">
                  <c:v>-7.3081000000000003E-11</c:v>
                </c:pt>
                <c:pt idx="7018">
                  <c:v>-8.6335000000000005E-11</c:v>
                </c:pt>
                <c:pt idx="7019">
                  <c:v>-9.3952E-11</c:v>
                </c:pt>
                <c:pt idx="7020">
                  <c:v>-9.2238000000000005E-11</c:v>
                </c:pt>
                <c:pt idx="7021">
                  <c:v>-8.2589999999999996E-11</c:v>
                </c:pt>
                <c:pt idx="7022">
                  <c:v>-6.8436000000000003E-11</c:v>
                </c:pt>
                <c:pt idx="7023">
                  <c:v>-5.0712000000000003E-11</c:v>
                </c:pt>
                <c:pt idx="7024">
                  <c:v>-3.9853000000000003E-11</c:v>
                </c:pt>
                <c:pt idx="7025">
                  <c:v>-3.6500000000000003E-11</c:v>
                </c:pt>
                <c:pt idx="7026">
                  <c:v>-3.0737000000000002E-11</c:v>
                </c:pt>
                <c:pt idx="7027">
                  <c:v>-4.7272E-11</c:v>
                </c:pt>
                <c:pt idx="7028">
                  <c:v>-6.8183000000000004E-11</c:v>
                </c:pt>
                <c:pt idx="7029">
                  <c:v>-7.7531999999999994E-11</c:v>
                </c:pt>
                <c:pt idx="7030">
                  <c:v>-7.7501999999999995E-11</c:v>
                </c:pt>
                <c:pt idx="7031">
                  <c:v>-7.1829999999999999E-11</c:v>
                </c:pt>
                <c:pt idx="7032">
                  <c:v>-6.3928000000000001E-11</c:v>
                </c:pt>
                <c:pt idx="7033">
                  <c:v>-5.4966000000000003E-11</c:v>
                </c:pt>
                <c:pt idx="7034">
                  <c:v>-4.642E-11</c:v>
                </c:pt>
                <c:pt idx="7035">
                  <c:v>-4.114E-11</c:v>
                </c:pt>
                <c:pt idx="7036">
                  <c:v>-4.1247E-11</c:v>
                </c:pt>
                <c:pt idx="7037">
                  <c:v>-3.7984999999999999E-11</c:v>
                </c:pt>
                <c:pt idx="7038">
                  <c:v>-3.4257E-11</c:v>
                </c:pt>
                <c:pt idx="7039">
                  <c:v>-2.6992999999999999E-11</c:v>
                </c:pt>
                <c:pt idx="7040">
                  <c:v>-1.9842999999999999E-11</c:v>
                </c:pt>
                <c:pt idx="7041">
                  <c:v>-1.2529E-11</c:v>
                </c:pt>
                <c:pt idx="7042">
                  <c:v>-7.2509999999999997E-12</c:v>
                </c:pt>
                <c:pt idx="7043">
                  <c:v>-2.3499999999999999E-12</c:v>
                </c:pt>
                <c:pt idx="7044">
                  <c:v>-9.2999999999999995E-14</c:v>
                </c:pt>
                <c:pt idx="7045">
                  <c:v>-6.3200000000000003E-13</c:v>
                </c:pt>
                <c:pt idx="7046">
                  <c:v>-1.453E-12</c:v>
                </c:pt>
                <c:pt idx="7047">
                  <c:v>-4.1289999999999999E-12</c:v>
                </c:pt>
                <c:pt idx="7048">
                  <c:v>-1.0425000000000001E-11</c:v>
                </c:pt>
                <c:pt idx="7049">
                  <c:v>-1.7078E-11</c:v>
                </c:pt>
                <c:pt idx="7050">
                  <c:v>-2.3039E-11</c:v>
                </c:pt>
                <c:pt idx="7051">
                  <c:v>-2.7979000000000001E-11</c:v>
                </c:pt>
                <c:pt idx="7052">
                  <c:v>-3.3354999999999998E-11</c:v>
                </c:pt>
                <c:pt idx="7053">
                  <c:v>-3.9269000000000002E-11</c:v>
                </c:pt>
                <c:pt idx="7054">
                  <c:v>-5.3353000000000002E-11</c:v>
                </c:pt>
                <c:pt idx="7055">
                  <c:v>-5.3448000000000002E-11</c:v>
                </c:pt>
                <c:pt idx="7056">
                  <c:v>-5.1338999999999998E-11</c:v>
                </c:pt>
                <c:pt idx="7057">
                  <c:v>-5.3392E-11</c:v>
                </c:pt>
                <c:pt idx="7058">
                  <c:v>-6.1828999999999999E-11</c:v>
                </c:pt>
                <c:pt idx="7059">
                  <c:v>-6.8992000000000003E-11</c:v>
                </c:pt>
                <c:pt idx="7060">
                  <c:v>-7.1009999999999996E-11</c:v>
                </c:pt>
                <c:pt idx="7061">
                  <c:v>-7.1247E-11</c:v>
                </c:pt>
                <c:pt idx="7062">
                  <c:v>-6.8895999999999994E-11</c:v>
                </c:pt>
                <c:pt idx="7063">
                  <c:v>-6.2666000000000006E-11</c:v>
                </c:pt>
                <c:pt idx="7064">
                  <c:v>-5.6193000000000002E-11</c:v>
                </c:pt>
                <c:pt idx="7065">
                  <c:v>-5.1118000000000003E-11</c:v>
                </c:pt>
                <c:pt idx="7066">
                  <c:v>-4.3587999999999997E-11</c:v>
                </c:pt>
                <c:pt idx="7067">
                  <c:v>-4.8534000000000001E-11</c:v>
                </c:pt>
                <c:pt idx="7068">
                  <c:v>-5.2504999999999997E-11</c:v>
                </c:pt>
                <c:pt idx="7069">
                  <c:v>-5.8071000000000002E-11</c:v>
                </c:pt>
                <c:pt idx="7070">
                  <c:v>-6.0321999999999996E-11</c:v>
                </c:pt>
                <c:pt idx="7071">
                  <c:v>-6.2557999999999997E-11</c:v>
                </c:pt>
                <c:pt idx="7072">
                  <c:v>-5.8516E-11</c:v>
                </c:pt>
                <c:pt idx="7073">
                  <c:v>-4.9823000000000002E-11</c:v>
                </c:pt>
                <c:pt idx="7074">
                  <c:v>-3.8137999999999999E-11</c:v>
                </c:pt>
                <c:pt idx="7075">
                  <c:v>-2.6985000000000001E-11</c:v>
                </c:pt>
                <c:pt idx="7076">
                  <c:v>-1.8049E-11</c:v>
                </c:pt>
                <c:pt idx="7077">
                  <c:v>-7.3170000000000004E-12</c:v>
                </c:pt>
                <c:pt idx="7078">
                  <c:v>-9.4140000000000001E-12</c:v>
                </c:pt>
                <c:pt idx="7079">
                  <c:v>-1.7014E-11</c:v>
                </c:pt>
                <c:pt idx="7080">
                  <c:v>-1.6025000000000001E-11</c:v>
                </c:pt>
                <c:pt idx="7081">
                  <c:v>-1.7691000000000001E-11</c:v>
                </c:pt>
                <c:pt idx="7082">
                  <c:v>-1.9237999999999999E-11</c:v>
                </c:pt>
                <c:pt idx="7083">
                  <c:v>-2.0557000000000001E-11</c:v>
                </c:pt>
                <c:pt idx="7084">
                  <c:v>-1.9346000000000001E-11</c:v>
                </c:pt>
                <c:pt idx="7085">
                  <c:v>-1.9158999999999999E-11</c:v>
                </c:pt>
                <c:pt idx="7086">
                  <c:v>-1.9410000000000001E-11</c:v>
                </c:pt>
                <c:pt idx="7087">
                  <c:v>-1.9495999999999999E-11</c:v>
                </c:pt>
                <c:pt idx="7088">
                  <c:v>-1.9895999999999998E-11</c:v>
                </c:pt>
                <c:pt idx="7089">
                  <c:v>-2.0648E-11</c:v>
                </c:pt>
                <c:pt idx="7090">
                  <c:v>-1.9137000000000001E-11</c:v>
                </c:pt>
                <c:pt idx="7091">
                  <c:v>-2.4453999999999999E-11</c:v>
                </c:pt>
                <c:pt idx="7092">
                  <c:v>-3.1033000000000002E-11</c:v>
                </c:pt>
                <c:pt idx="7093">
                  <c:v>-3.8881999999999997E-11</c:v>
                </c:pt>
                <c:pt idx="7094">
                  <c:v>-4.8321000000000003E-11</c:v>
                </c:pt>
                <c:pt idx="7095">
                  <c:v>-5.5076000000000003E-11</c:v>
                </c:pt>
                <c:pt idx="7096">
                  <c:v>-6.0797E-11</c:v>
                </c:pt>
                <c:pt idx="7097">
                  <c:v>-6.0520999999999997E-11</c:v>
                </c:pt>
                <c:pt idx="7098">
                  <c:v>-6.1612999999999994E-11</c:v>
                </c:pt>
                <c:pt idx="7099">
                  <c:v>-6.7273000000000004E-11</c:v>
                </c:pt>
                <c:pt idx="7100">
                  <c:v>-6.8077999999999995E-11</c:v>
                </c:pt>
                <c:pt idx="7101">
                  <c:v>-6.9638999999999996E-11</c:v>
                </c:pt>
                <c:pt idx="7102">
                  <c:v>-6.7710000000000005E-11</c:v>
                </c:pt>
                <c:pt idx="7103">
                  <c:v>-6.7877999999999998E-11</c:v>
                </c:pt>
                <c:pt idx="7104">
                  <c:v>-6.5718999999999998E-11</c:v>
                </c:pt>
                <c:pt idx="7105">
                  <c:v>-5.8461000000000006E-11</c:v>
                </c:pt>
                <c:pt idx="7106">
                  <c:v>-4.9655999999999998E-11</c:v>
                </c:pt>
                <c:pt idx="7107">
                  <c:v>-4.2363999999999998E-11</c:v>
                </c:pt>
                <c:pt idx="7108">
                  <c:v>-3.9318000000000002E-11</c:v>
                </c:pt>
                <c:pt idx="7109">
                  <c:v>-3.8610999999999999E-11</c:v>
                </c:pt>
                <c:pt idx="7110">
                  <c:v>-4.0891999999999998E-11</c:v>
                </c:pt>
                <c:pt idx="7111">
                  <c:v>-4.8861000000000002E-11</c:v>
                </c:pt>
                <c:pt idx="7112">
                  <c:v>-5.7033000000000002E-11</c:v>
                </c:pt>
                <c:pt idx="7113">
                  <c:v>-5.7499E-11</c:v>
                </c:pt>
                <c:pt idx="7114">
                  <c:v>-4.8339000000000002E-11</c:v>
                </c:pt>
                <c:pt idx="7115">
                  <c:v>-3.4402999999999999E-11</c:v>
                </c:pt>
                <c:pt idx="7116">
                  <c:v>-1.8424000000000001E-11</c:v>
                </c:pt>
                <c:pt idx="7117">
                  <c:v>-3.1760000000000002E-12</c:v>
                </c:pt>
                <c:pt idx="7118">
                  <c:v>7.4759999999999992E-12</c:v>
                </c:pt>
                <c:pt idx="7119">
                  <c:v>1.3249999999999999E-11</c:v>
                </c:pt>
                <c:pt idx="7120">
                  <c:v>1.1254E-11</c:v>
                </c:pt>
                <c:pt idx="7121">
                  <c:v>8.4519999999999999E-12</c:v>
                </c:pt>
                <c:pt idx="7122">
                  <c:v>2.1709999999999999E-12</c:v>
                </c:pt>
                <c:pt idx="7123">
                  <c:v>-6.6550000000000002E-12</c:v>
                </c:pt>
                <c:pt idx="7124">
                  <c:v>-1.6645000000000001E-11</c:v>
                </c:pt>
                <c:pt idx="7125">
                  <c:v>-2.5841999999999999E-11</c:v>
                </c:pt>
                <c:pt idx="7126">
                  <c:v>-3.459E-11</c:v>
                </c:pt>
                <c:pt idx="7127">
                  <c:v>-4.1508000000000003E-11</c:v>
                </c:pt>
                <c:pt idx="7128">
                  <c:v>-4.6317999999999997E-11</c:v>
                </c:pt>
                <c:pt idx="7129">
                  <c:v>-5.0629999999999997E-11</c:v>
                </c:pt>
                <c:pt idx="7130">
                  <c:v>-5.0995000000000001E-11</c:v>
                </c:pt>
                <c:pt idx="7131">
                  <c:v>-4.8207000000000001E-11</c:v>
                </c:pt>
                <c:pt idx="7132">
                  <c:v>-4.1315999999999997E-11</c:v>
                </c:pt>
                <c:pt idx="7133">
                  <c:v>-3.3485000000000001E-11</c:v>
                </c:pt>
                <c:pt idx="7134">
                  <c:v>-3.1631E-11</c:v>
                </c:pt>
                <c:pt idx="7135">
                  <c:v>-3.8527999999999997E-11</c:v>
                </c:pt>
                <c:pt idx="7136">
                  <c:v>-5.1106999999999999E-11</c:v>
                </c:pt>
                <c:pt idx="7137">
                  <c:v>-6.4736000000000005E-11</c:v>
                </c:pt>
                <c:pt idx="7138">
                  <c:v>-7.4598999999999997E-11</c:v>
                </c:pt>
                <c:pt idx="7139">
                  <c:v>-8.4280000000000005E-11</c:v>
                </c:pt>
                <c:pt idx="7140">
                  <c:v>-8.9678000000000003E-11</c:v>
                </c:pt>
                <c:pt idx="7141">
                  <c:v>-8.895E-11</c:v>
                </c:pt>
                <c:pt idx="7142">
                  <c:v>-8.4206000000000004E-11</c:v>
                </c:pt>
                <c:pt idx="7143">
                  <c:v>-7.4478000000000006E-11</c:v>
                </c:pt>
                <c:pt idx="7144">
                  <c:v>-5.8435000000000003E-11</c:v>
                </c:pt>
                <c:pt idx="7145">
                  <c:v>-4.2426E-11</c:v>
                </c:pt>
                <c:pt idx="7146">
                  <c:v>-3.1244000000000002E-11</c:v>
                </c:pt>
                <c:pt idx="7147">
                  <c:v>-2.6179000000000001E-11</c:v>
                </c:pt>
                <c:pt idx="7148">
                  <c:v>-2.6734E-11</c:v>
                </c:pt>
                <c:pt idx="7149">
                  <c:v>-2.5287000000000001E-11</c:v>
                </c:pt>
                <c:pt idx="7150">
                  <c:v>-2.6627E-11</c:v>
                </c:pt>
                <c:pt idx="7151">
                  <c:v>-3.0609000000000003E-11</c:v>
                </c:pt>
                <c:pt idx="7152">
                  <c:v>-3.6677999999999999E-11</c:v>
                </c:pt>
                <c:pt idx="7153">
                  <c:v>-3.8815999999999999E-11</c:v>
                </c:pt>
                <c:pt idx="7154">
                  <c:v>-2.8855999999999999E-11</c:v>
                </c:pt>
                <c:pt idx="7155">
                  <c:v>-2.4372999999999999E-11</c:v>
                </c:pt>
                <c:pt idx="7156">
                  <c:v>-1.5697000000000001E-11</c:v>
                </c:pt>
                <c:pt idx="7157">
                  <c:v>-6.5219999999999999E-12</c:v>
                </c:pt>
                <c:pt idx="7158">
                  <c:v>3.43E-13</c:v>
                </c:pt>
                <c:pt idx="7159">
                  <c:v>8.9000000000000004E-13</c:v>
                </c:pt>
                <c:pt idx="7160">
                  <c:v>-3.4359999999999999E-12</c:v>
                </c:pt>
                <c:pt idx="7161">
                  <c:v>-1.2955999999999999E-11</c:v>
                </c:pt>
                <c:pt idx="7162">
                  <c:v>-2.0154000000000002E-11</c:v>
                </c:pt>
                <c:pt idx="7163">
                  <c:v>-2.5757999999999999E-11</c:v>
                </c:pt>
                <c:pt idx="7164">
                  <c:v>-3.3778000000000001E-11</c:v>
                </c:pt>
                <c:pt idx="7165">
                  <c:v>-3.3195000000000001E-11</c:v>
                </c:pt>
                <c:pt idx="7166">
                  <c:v>-3.3241000000000002E-11</c:v>
                </c:pt>
                <c:pt idx="7167">
                  <c:v>-3.6030999999999999E-11</c:v>
                </c:pt>
                <c:pt idx="7168">
                  <c:v>-3.5186999999999997E-11</c:v>
                </c:pt>
                <c:pt idx="7169">
                  <c:v>-1.6897000000000001E-11</c:v>
                </c:pt>
                <c:pt idx="7170">
                  <c:v>-4.7328999999999998E-11</c:v>
                </c:pt>
                <c:pt idx="7171">
                  <c:v>-4.9240000000000003E-11</c:v>
                </c:pt>
                <c:pt idx="7172">
                  <c:v>-4.8306999999999999E-11</c:v>
                </c:pt>
                <c:pt idx="7173">
                  <c:v>-4.8558E-11</c:v>
                </c:pt>
                <c:pt idx="7174">
                  <c:v>-4.8147000000000003E-11</c:v>
                </c:pt>
                <c:pt idx="7175">
                  <c:v>-4.9817999999999998E-11</c:v>
                </c:pt>
                <c:pt idx="7176">
                  <c:v>-5.0004999999999999E-11</c:v>
                </c:pt>
                <c:pt idx="7177">
                  <c:v>-5.1798E-11</c:v>
                </c:pt>
                <c:pt idx="7178">
                  <c:v>-5.1967000000000003E-11</c:v>
                </c:pt>
                <c:pt idx="7179">
                  <c:v>-5.3249000000000001E-11</c:v>
                </c:pt>
                <c:pt idx="7180">
                  <c:v>-5.0262000000000001E-11</c:v>
                </c:pt>
                <c:pt idx="7181">
                  <c:v>-5.13E-11</c:v>
                </c:pt>
                <c:pt idx="7182">
                  <c:v>-5.3255000000000001E-11</c:v>
                </c:pt>
                <c:pt idx="7183">
                  <c:v>-5.4407999999999998E-11</c:v>
                </c:pt>
                <c:pt idx="7184">
                  <c:v>-5.7371E-11</c:v>
                </c:pt>
                <c:pt idx="7185">
                  <c:v>-5.8786000000000003E-11</c:v>
                </c:pt>
                <c:pt idx="7186">
                  <c:v>-5.476E-11</c:v>
                </c:pt>
                <c:pt idx="7187">
                  <c:v>-4.3419000000000001E-11</c:v>
                </c:pt>
                <c:pt idx="7188">
                  <c:v>-1.9764E-11</c:v>
                </c:pt>
                <c:pt idx="7189">
                  <c:v>-2.4429000000000001E-11</c:v>
                </c:pt>
                <c:pt idx="7190">
                  <c:v>-1.6584000000000001E-11</c:v>
                </c:pt>
                <c:pt idx="7191">
                  <c:v>-3.1130000000000002E-12</c:v>
                </c:pt>
                <c:pt idx="7192">
                  <c:v>-1.199E-12</c:v>
                </c:pt>
                <c:pt idx="7193">
                  <c:v>-9E-13</c:v>
                </c:pt>
                <c:pt idx="7194">
                  <c:v>-2.2329999999999999E-12</c:v>
                </c:pt>
                <c:pt idx="7195">
                  <c:v>-2.7080000000000002E-12</c:v>
                </c:pt>
                <c:pt idx="7196">
                  <c:v>-4.4789999999999998E-12</c:v>
                </c:pt>
                <c:pt idx="7197">
                  <c:v>-8.9890000000000006E-12</c:v>
                </c:pt>
                <c:pt idx="7198">
                  <c:v>-1.4641999999999998E-11</c:v>
                </c:pt>
                <c:pt idx="7199">
                  <c:v>-1.9242000000000001E-11</c:v>
                </c:pt>
                <c:pt idx="7200">
                  <c:v>-2.2487000000000001E-11</c:v>
                </c:pt>
                <c:pt idx="7201">
                  <c:v>-2.3514E-11</c:v>
                </c:pt>
                <c:pt idx="7202">
                  <c:v>-2.1772999999999999E-11</c:v>
                </c:pt>
                <c:pt idx="7203">
                  <c:v>-2.0503999999999999E-11</c:v>
                </c:pt>
                <c:pt idx="7204">
                  <c:v>-2.2500999999999999E-11</c:v>
                </c:pt>
                <c:pt idx="7205">
                  <c:v>-2.5806000000000001E-11</c:v>
                </c:pt>
                <c:pt idx="7206">
                  <c:v>-3.2275E-11</c:v>
                </c:pt>
                <c:pt idx="7207">
                  <c:v>-3.9721000000000002E-11</c:v>
                </c:pt>
                <c:pt idx="7208">
                  <c:v>-4.5556E-11</c:v>
                </c:pt>
                <c:pt idx="7209">
                  <c:v>-5.2360000000000001E-11</c:v>
                </c:pt>
                <c:pt idx="7210">
                  <c:v>-5.7835E-11</c:v>
                </c:pt>
                <c:pt idx="7211">
                  <c:v>-5.9277999999999997E-11</c:v>
                </c:pt>
                <c:pt idx="7212">
                  <c:v>-5.9970000000000001E-11</c:v>
                </c:pt>
                <c:pt idx="7213">
                  <c:v>-5.6878999999999999E-11</c:v>
                </c:pt>
                <c:pt idx="7214">
                  <c:v>-5.3918999999999998E-11</c:v>
                </c:pt>
                <c:pt idx="7215">
                  <c:v>-4.7556E-11</c:v>
                </c:pt>
                <c:pt idx="7216">
                  <c:v>-4.6249E-11</c:v>
                </c:pt>
                <c:pt idx="7217">
                  <c:v>-4.9952999999999999E-11</c:v>
                </c:pt>
                <c:pt idx="7218">
                  <c:v>-5.4673999999999999E-11</c:v>
                </c:pt>
                <c:pt idx="7219">
                  <c:v>-5.8534999999999995E-11</c:v>
                </c:pt>
                <c:pt idx="7220">
                  <c:v>-6.2772999999999994E-11</c:v>
                </c:pt>
                <c:pt idx="7221">
                  <c:v>-6.6242999999999996E-11</c:v>
                </c:pt>
                <c:pt idx="7222">
                  <c:v>-6.8635000000000004E-11</c:v>
                </c:pt>
                <c:pt idx="7223">
                  <c:v>-6.7134999999999996E-11</c:v>
                </c:pt>
                <c:pt idx="7224">
                  <c:v>-6.2105000000000002E-11</c:v>
                </c:pt>
                <c:pt idx="7225">
                  <c:v>-5.4657000000000002E-11</c:v>
                </c:pt>
                <c:pt idx="7226">
                  <c:v>-4.2039000000000002E-11</c:v>
                </c:pt>
                <c:pt idx="7227">
                  <c:v>-3.2101E-11</c:v>
                </c:pt>
                <c:pt idx="7228">
                  <c:v>-1.8016000000000001E-11</c:v>
                </c:pt>
                <c:pt idx="7229">
                  <c:v>-8.0729999999999992E-12</c:v>
                </c:pt>
                <c:pt idx="7230">
                  <c:v>-2.4329999999999998E-12</c:v>
                </c:pt>
                <c:pt idx="7231">
                  <c:v>-1.8869999999999999E-12</c:v>
                </c:pt>
                <c:pt idx="7232">
                  <c:v>1.377E-11</c:v>
                </c:pt>
                <c:pt idx="7233">
                  <c:v>1.2180000000000001E-12</c:v>
                </c:pt>
                <c:pt idx="7234">
                  <c:v>-2.4299999999999999E-12</c:v>
                </c:pt>
                <c:pt idx="7235">
                  <c:v>-6.7130000000000002E-12</c:v>
                </c:pt>
                <c:pt idx="7236">
                  <c:v>-1.3292E-11</c:v>
                </c:pt>
                <c:pt idx="7237">
                  <c:v>-1.4758000000000002E-11</c:v>
                </c:pt>
                <c:pt idx="7238">
                  <c:v>-1.6323000000000001E-11</c:v>
                </c:pt>
                <c:pt idx="7239">
                  <c:v>-1.5912000000000001E-11</c:v>
                </c:pt>
                <c:pt idx="7240">
                  <c:v>-1.9724E-11</c:v>
                </c:pt>
                <c:pt idx="7241">
                  <c:v>-2.3404999999999999E-11</c:v>
                </c:pt>
                <c:pt idx="7242">
                  <c:v>-2.9454999999999997E-11</c:v>
                </c:pt>
                <c:pt idx="7243">
                  <c:v>-3.4569000000000001E-11</c:v>
                </c:pt>
                <c:pt idx="7244">
                  <c:v>-4.0053E-11</c:v>
                </c:pt>
                <c:pt idx="7245">
                  <c:v>-4.5468999999999997E-11</c:v>
                </c:pt>
                <c:pt idx="7246">
                  <c:v>-5.0092000000000003E-11</c:v>
                </c:pt>
                <c:pt idx="7247">
                  <c:v>-5.3301000000000002E-11</c:v>
                </c:pt>
                <c:pt idx="7248">
                  <c:v>-5.385E-11</c:v>
                </c:pt>
                <c:pt idx="7249">
                  <c:v>-5.538E-11</c:v>
                </c:pt>
                <c:pt idx="7250">
                  <c:v>-5.5020000000000001E-11</c:v>
                </c:pt>
                <c:pt idx="7251">
                  <c:v>-5.6886999999999997E-11</c:v>
                </c:pt>
                <c:pt idx="7252">
                  <c:v>-6.0900000000000004E-11</c:v>
                </c:pt>
                <c:pt idx="7253">
                  <c:v>-6.0861000000000006E-11</c:v>
                </c:pt>
                <c:pt idx="7254">
                  <c:v>-6.0121999999999999E-11</c:v>
                </c:pt>
                <c:pt idx="7255">
                  <c:v>-6.0636999999999997E-11</c:v>
                </c:pt>
                <c:pt idx="7256">
                  <c:v>-6.0583999999999995E-11</c:v>
                </c:pt>
                <c:pt idx="7257">
                  <c:v>-5.8626E-11</c:v>
                </c:pt>
                <c:pt idx="7258">
                  <c:v>-5.7015999999999999E-11</c:v>
                </c:pt>
                <c:pt idx="7259">
                  <c:v>-5.6355999999999998E-11</c:v>
                </c:pt>
                <c:pt idx="7260">
                  <c:v>-5.5885000000000003E-11</c:v>
                </c:pt>
                <c:pt idx="7261">
                  <c:v>-5.0623999999999998E-11</c:v>
                </c:pt>
                <c:pt idx="7262">
                  <c:v>-4.2821999999999998E-11</c:v>
                </c:pt>
                <c:pt idx="7263">
                  <c:v>-3.0923000000000001E-11</c:v>
                </c:pt>
                <c:pt idx="7264">
                  <c:v>-2.1514000000000001E-11</c:v>
                </c:pt>
                <c:pt idx="7265">
                  <c:v>-2.1247000000000001E-11</c:v>
                </c:pt>
                <c:pt idx="7266">
                  <c:v>-2.0202E-11</c:v>
                </c:pt>
                <c:pt idx="7267">
                  <c:v>-1.8556E-11</c:v>
                </c:pt>
                <c:pt idx="7268">
                  <c:v>-1.6442000000000001E-11</c:v>
                </c:pt>
                <c:pt idx="7269">
                  <c:v>-1.0602E-11</c:v>
                </c:pt>
                <c:pt idx="7270">
                  <c:v>-7.2299999999999997E-12</c:v>
                </c:pt>
                <c:pt idx="7271">
                  <c:v>-1.0457999999999999E-11</c:v>
                </c:pt>
                <c:pt idx="7272">
                  <c:v>-1.2942999999999999E-11</c:v>
                </c:pt>
                <c:pt idx="7273">
                  <c:v>-1.7779999999999999E-11</c:v>
                </c:pt>
                <c:pt idx="7274">
                  <c:v>-1.937E-11</c:v>
                </c:pt>
                <c:pt idx="7275">
                  <c:v>-1.5628000000000001E-11</c:v>
                </c:pt>
                <c:pt idx="7276">
                  <c:v>-8.6890000000000006E-12</c:v>
                </c:pt>
                <c:pt idx="7277">
                  <c:v>-4.2479999999999997E-12</c:v>
                </c:pt>
                <c:pt idx="7278">
                  <c:v>-2.013E-12</c:v>
                </c:pt>
                <c:pt idx="7279">
                  <c:v>-2.8379999999999998E-12</c:v>
                </c:pt>
                <c:pt idx="7280">
                  <c:v>-7.4889999999999993E-12</c:v>
                </c:pt>
                <c:pt idx="7281">
                  <c:v>-1.6965E-11</c:v>
                </c:pt>
                <c:pt idx="7282">
                  <c:v>-2.6734999999999999E-11</c:v>
                </c:pt>
                <c:pt idx="7283">
                  <c:v>-3.7874000000000003E-11</c:v>
                </c:pt>
                <c:pt idx="7284">
                  <c:v>-4.8721999999999999E-11</c:v>
                </c:pt>
                <c:pt idx="7285">
                  <c:v>-5.8500000000000005E-11</c:v>
                </c:pt>
                <c:pt idx="7286">
                  <c:v>-6.6880000000000006E-11</c:v>
                </c:pt>
                <c:pt idx="7287">
                  <c:v>-7.1980000000000006E-11</c:v>
                </c:pt>
                <c:pt idx="7288">
                  <c:v>-7.3224000000000002E-11</c:v>
                </c:pt>
                <c:pt idx="7289">
                  <c:v>-7.0037999999999994E-11</c:v>
                </c:pt>
                <c:pt idx="7290">
                  <c:v>-6.3172000000000004E-11</c:v>
                </c:pt>
                <c:pt idx="7291">
                  <c:v>-5.5057000000000002E-11</c:v>
                </c:pt>
                <c:pt idx="7292">
                  <c:v>-4.5670000000000002E-11</c:v>
                </c:pt>
                <c:pt idx="7293">
                  <c:v>-3.8875999999999997E-11</c:v>
                </c:pt>
                <c:pt idx="7294">
                  <c:v>-3.5296999999999997E-11</c:v>
                </c:pt>
                <c:pt idx="7295">
                  <c:v>-3.5161E-11</c:v>
                </c:pt>
                <c:pt idx="7296">
                  <c:v>-3.7220999999999997E-11</c:v>
                </c:pt>
                <c:pt idx="7297">
                  <c:v>-3.9580000000000001E-11</c:v>
                </c:pt>
                <c:pt idx="7298">
                  <c:v>-4.3236999999999998E-11</c:v>
                </c:pt>
                <c:pt idx="7299">
                  <c:v>-4.4143999999999998E-11</c:v>
                </c:pt>
                <c:pt idx="7300">
                  <c:v>-4.5102999999999998E-11</c:v>
                </c:pt>
                <c:pt idx="7301">
                  <c:v>-3.8930000000000002E-11</c:v>
                </c:pt>
                <c:pt idx="7302">
                  <c:v>-4.1007000000000002E-11</c:v>
                </c:pt>
                <c:pt idx="7303">
                  <c:v>-3.6209999999999997E-11</c:v>
                </c:pt>
                <c:pt idx="7304">
                  <c:v>-3.1675000000000003E-11</c:v>
                </c:pt>
                <c:pt idx="7305">
                  <c:v>-2.8629E-11</c:v>
                </c:pt>
                <c:pt idx="7306">
                  <c:v>-2.5131E-11</c:v>
                </c:pt>
                <c:pt idx="7307">
                  <c:v>-2.4537E-11</c:v>
                </c:pt>
                <c:pt idx="7308">
                  <c:v>-2.1709E-11</c:v>
                </c:pt>
                <c:pt idx="7309">
                  <c:v>-1.3809E-11</c:v>
                </c:pt>
                <c:pt idx="7310">
                  <c:v>-6.5009999999999999E-12</c:v>
                </c:pt>
                <c:pt idx="7311">
                  <c:v>-1.9000000000000001E-14</c:v>
                </c:pt>
                <c:pt idx="7312">
                  <c:v>2.9300000000000001E-13</c:v>
                </c:pt>
                <c:pt idx="7313">
                  <c:v>2.5579999999999998E-12</c:v>
                </c:pt>
                <c:pt idx="7314">
                  <c:v>4.1799999999999999E-13</c:v>
                </c:pt>
                <c:pt idx="7315">
                  <c:v>-3.5239999999999999E-12</c:v>
                </c:pt>
                <c:pt idx="7316">
                  <c:v>-9.8990000000000005E-12</c:v>
                </c:pt>
                <c:pt idx="7317">
                  <c:v>-1.9392000000000001E-11</c:v>
                </c:pt>
                <c:pt idx="7318">
                  <c:v>-3.1213000000000001E-11</c:v>
                </c:pt>
                <c:pt idx="7319">
                  <c:v>-3.8353000000000002E-11</c:v>
                </c:pt>
                <c:pt idx="7320">
                  <c:v>-4.5163999999999998E-11</c:v>
                </c:pt>
                <c:pt idx="7321">
                  <c:v>-4.4121000000000001E-11</c:v>
                </c:pt>
                <c:pt idx="7322">
                  <c:v>-4.1074999999999998E-11</c:v>
                </c:pt>
                <c:pt idx="7323">
                  <c:v>-4.0912999999999997E-11</c:v>
                </c:pt>
                <c:pt idx="7324">
                  <c:v>-4.256E-11</c:v>
                </c:pt>
                <c:pt idx="7325">
                  <c:v>-4.1410000000000002E-11</c:v>
                </c:pt>
                <c:pt idx="7326">
                  <c:v>-4.2423E-11</c:v>
                </c:pt>
                <c:pt idx="7327">
                  <c:v>-4.5887000000000003E-11</c:v>
                </c:pt>
                <c:pt idx="7328">
                  <c:v>-4.9279999999999997E-11</c:v>
                </c:pt>
                <c:pt idx="7329">
                  <c:v>-5.1411999999999998E-11</c:v>
                </c:pt>
                <c:pt idx="7330">
                  <c:v>-5.2602999999999998E-11</c:v>
                </c:pt>
                <c:pt idx="7331">
                  <c:v>-5.5851999999999997E-11</c:v>
                </c:pt>
                <c:pt idx="7332">
                  <c:v>-5.8801999999999998E-11</c:v>
                </c:pt>
                <c:pt idx="7333">
                  <c:v>-5.9500000000000001E-11</c:v>
                </c:pt>
                <c:pt idx="7334">
                  <c:v>-5.709E-11</c:v>
                </c:pt>
                <c:pt idx="7335">
                  <c:v>-5.316E-11</c:v>
                </c:pt>
                <c:pt idx="7336">
                  <c:v>-4.9816E-11</c:v>
                </c:pt>
                <c:pt idx="7337">
                  <c:v>-4.8926999999999999E-11</c:v>
                </c:pt>
                <c:pt idx="7338">
                  <c:v>-4.8237E-11</c:v>
                </c:pt>
                <c:pt idx="7339">
                  <c:v>-4.4228000000000001E-11</c:v>
                </c:pt>
                <c:pt idx="7340">
                  <c:v>-3.6408000000000002E-11</c:v>
                </c:pt>
                <c:pt idx="7341">
                  <c:v>-2.8342E-11</c:v>
                </c:pt>
                <c:pt idx="7342">
                  <c:v>-2.3719000000000001E-11</c:v>
                </c:pt>
                <c:pt idx="7343">
                  <c:v>-2.0309E-11</c:v>
                </c:pt>
                <c:pt idx="7344">
                  <c:v>-1.3388000000000001E-11</c:v>
                </c:pt>
                <c:pt idx="7345">
                  <c:v>-3.4439999999999999E-12</c:v>
                </c:pt>
                <c:pt idx="7346">
                  <c:v>2.3440000000000001E-12</c:v>
                </c:pt>
                <c:pt idx="7347">
                  <c:v>9.8000000000000007E-13</c:v>
                </c:pt>
                <c:pt idx="7348">
                  <c:v>-7.2300000000000005E-13</c:v>
                </c:pt>
                <c:pt idx="7349">
                  <c:v>-2.0600000000000001E-12</c:v>
                </c:pt>
                <c:pt idx="7350">
                  <c:v>-3.4380000000000001E-12</c:v>
                </c:pt>
                <c:pt idx="7351">
                  <c:v>-7.5959999999999995E-12</c:v>
                </c:pt>
                <c:pt idx="7352">
                  <c:v>-1.1512E-11</c:v>
                </c:pt>
                <c:pt idx="7353">
                  <c:v>-1.7643999999999999E-11</c:v>
                </c:pt>
                <c:pt idx="7354">
                  <c:v>-2.2728000000000001E-11</c:v>
                </c:pt>
                <c:pt idx="7355">
                  <c:v>-2.5841999999999999E-11</c:v>
                </c:pt>
                <c:pt idx="7356">
                  <c:v>-2.8119E-11</c:v>
                </c:pt>
                <c:pt idx="7357">
                  <c:v>-2.7767000000000002E-11</c:v>
                </c:pt>
                <c:pt idx="7358">
                  <c:v>-3.2185000000000003E-11</c:v>
                </c:pt>
                <c:pt idx="7359">
                  <c:v>-3.8765000000000001E-11</c:v>
                </c:pt>
                <c:pt idx="7360">
                  <c:v>-4.6983999999999998E-11</c:v>
                </c:pt>
                <c:pt idx="7361">
                  <c:v>-4.7924999999999999E-11</c:v>
                </c:pt>
                <c:pt idx="7362">
                  <c:v>-4.8819999999999999E-11</c:v>
                </c:pt>
                <c:pt idx="7363">
                  <c:v>-5.1917E-11</c:v>
                </c:pt>
                <c:pt idx="7364">
                  <c:v>-5.2366E-11</c:v>
                </c:pt>
                <c:pt idx="7365">
                  <c:v>-5.0822999999999999E-11</c:v>
                </c:pt>
                <c:pt idx="7366">
                  <c:v>-5.1499000000000001E-11</c:v>
                </c:pt>
                <c:pt idx="7367">
                  <c:v>-5.2971999999999997E-11</c:v>
                </c:pt>
                <c:pt idx="7368">
                  <c:v>-5.5606E-11</c:v>
                </c:pt>
                <c:pt idx="7369">
                  <c:v>-5.9099999999999995E-11</c:v>
                </c:pt>
                <c:pt idx="7370">
                  <c:v>-5.9842000000000001E-11</c:v>
                </c:pt>
                <c:pt idx="7371">
                  <c:v>-5.5241999999999999E-11</c:v>
                </c:pt>
                <c:pt idx="7372">
                  <c:v>-5.2889000000000002E-11</c:v>
                </c:pt>
                <c:pt idx="7373">
                  <c:v>-4.8318999999999999E-11</c:v>
                </c:pt>
                <c:pt idx="7374">
                  <c:v>-4.3007999999999998E-11</c:v>
                </c:pt>
                <c:pt idx="7375">
                  <c:v>-3.7785999999999998E-11</c:v>
                </c:pt>
                <c:pt idx="7376">
                  <c:v>-3.1643E-11</c:v>
                </c:pt>
                <c:pt idx="7377">
                  <c:v>-2.1809000000000001E-11</c:v>
                </c:pt>
                <c:pt idx="7378">
                  <c:v>-1.4149E-11</c:v>
                </c:pt>
                <c:pt idx="7379">
                  <c:v>-1.7069999999999999E-11</c:v>
                </c:pt>
                <c:pt idx="7380">
                  <c:v>-1.5643E-11</c:v>
                </c:pt>
                <c:pt idx="7381">
                  <c:v>-1.388E-11</c:v>
                </c:pt>
                <c:pt idx="7382">
                  <c:v>-1.0570999999999999E-11</c:v>
                </c:pt>
                <c:pt idx="7383">
                  <c:v>-1.0614E-11</c:v>
                </c:pt>
                <c:pt idx="7384">
                  <c:v>-9.6419999999999995E-12</c:v>
                </c:pt>
                <c:pt idx="7385">
                  <c:v>-1.0396000000000001E-11</c:v>
                </c:pt>
                <c:pt idx="7386">
                  <c:v>-1.3817000000000001E-11</c:v>
                </c:pt>
                <c:pt idx="7387">
                  <c:v>-1.6556999999999999E-11</c:v>
                </c:pt>
                <c:pt idx="7388">
                  <c:v>-1.8088000000000001E-11</c:v>
                </c:pt>
                <c:pt idx="7389">
                  <c:v>-2.0041000000000002E-11</c:v>
                </c:pt>
                <c:pt idx="7390">
                  <c:v>-1.2031E-11</c:v>
                </c:pt>
                <c:pt idx="7391">
                  <c:v>-9.8630000000000003E-12</c:v>
                </c:pt>
                <c:pt idx="7392">
                  <c:v>-9.3939999999999998E-12</c:v>
                </c:pt>
                <c:pt idx="7393">
                  <c:v>-8.294E-12</c:v>
                </c:pt>
                <c:pt idx="7394">
                  <c:v>-1.1768000000000001E-11</c:v>
                </c:pt>
                <c:pt idx="7395">
                  <c:v>-1.6005999999999999E-11</c:v>
                </c:pt>
                <c:pt idx="7396">
                  <c:v>-1.9689999999999999E-11</c:v>
                </c:pt>
                <c:pt idx="7397">
                  <c:v>-2.6189999999999999E-11</c:v>
                </c:pt>
                <c:pt idx="7398">
                  <c:v>-2.9408000000000001E-11</c:v>
                </c:pt>
                <c:pt idx="7399">
                  <c:v>-3.6475999999999998E-11</c:v>
                </c:pt>
                <c:pt idx="7400">
                  <c:v>-4.3932000000000001E-11</c:v>
                </c:pt>
                <c:pt idx="7401">
                  <c:v>-4.8112E-11</c:v>
                </c:pt>
                <c:pt idx="7402">
                  <c:v>-5.3142000000000001E-11</c:v>
                </c:pt>
                <c:pt idx="7403">
                  <c:v>-5.4343000000000003E-11</c:v>
                </c:pt>
                <c:pt idx="7404">
                  <c:v>-5.5057999999999997E-11</c:v>
                </c:pt>
                <c:pt idx="7405">
                  <c:v>-5.5359000000000001E-11</c:v>
                </c:pt>
                <c:pt idx="7406">
                  <c:v>-5.5974999999999999E-11</c:v>
                </c:pt>
                <c:pt idx="7407">
                  <c:v>-5.3909999999999998E-11</c:v>
                </c:pt>
                <c:pt idx="7408">
                  <c:v>-4.9529E-11</c:v>
                </c:pt>
                <c:pt idx="7409">
                  <c:v>-4.5062000000000002E-11</c:v>
                </c:pt>
                <c:pt idx="7410">
                  <c:v>-3.9730000000000001E-11</c:v>
                </c:pt>
                <c:pt idx="7411">
                  <c:v>-3.7708E-11</c:v>
                </c:pt>
                <c:pt idx="7412">
                  <c:v>-3.3424999999999997E-11</c:v>
                </c:pt>
                <c:pt idx="7413">
                  <c:v>-3.0927999999999999E-11</c:v>
                </c:pt>
                <c:pt idx="7414">
                  <c:v>-2.9766000000000002E-11</c:v>
                </c:pt>
                <c:pt idx="7415">
                  <c:v>-2.9482999999999998E-11</c:v>
                </c:pt>
                <c:pt idx="7416">
                  <c:v>-2.6963E-11</c:v>
                </c:pt>
                <c:pt idx="7417">
                  <c:v>-2.3587999999999998E-11</c:v>
                </c:pt>
                <c:pt idx="7418">
                  <c:v>-1.8138999999999999E-11</c:v>
                </c:pt>
                <c:pt idx="7419">
                  <c:v>-1.0254000000000001E-11</c:v>
                </c:pt>
                <c:pt idx="7420">
                  <c:v>-9.9259999999999995E-12</c:v>
                </c:pt>
                <c:pt idx="7421">
                  <c:v>-9.6920000000000003E-12</c:v>
                </c:pt>
                <c:pt idx="7422">
                  <c:v>-6.9559999999999998E-12</c:v>
                </c:pt>
                <c:pt idx="7423">
                  <c:v>-6.8119999999999997E-12</c:v>
                </c:pt>
                <c:pt idx="7424">
                  <c:v>-6.8829999999999997E-12</c:v>
                </c:pt>
                <c:pt idx="7425">
                  <c:v>-5.8030000000000002E-12</c:v>
                </c:pt>
                <c:pt idx="7426">
                  <c:v>-4.331E-12</c:v>
                </c:pt>
                <c:pt idx="7427">
                  <c:v>-5.0229999999999999E-12</c:v>
                </c:pt>
                <c:pt idx="7428">
                  <c:v>-4.4259999999999999E-12</c:v>
                </c:pt>
                <c:pt idx="7429">
                  <c:v>-8.2720000000000003E-12</c:v>
                </c:pt>
                <c:pt idx="7430">
                  <c:v>-1.4700000000000002E-11</c:v>
                </c:pt>
                <c:pt idx="7431">
                  <c:v>-2.2438000000000001E-11</c:v>
                </c:pt>
                <c:pt idx="7432">
                  <c:v>-2.7018E-11</c:v>
                </c:pt>
                <c:pt idx="7433">
                  <c:v>-3.1137000000000002E-11</c:v>
                </c:pt>
                <c:pt idx="7434">
                  <c:v>-3.4221000000000001E-11</c:v>
                </c:pt>
                <c:pt idx="7435">
                  <c:v>-3.7633999999999999E-11</c:v>
                </c:pt>
                <c:pt idx="7436">
                  <c:v>-4.0426000000000001E-11</c:v>
                </c:pt>
                <c:pt idx="7437">
                  <c:v>-4.0314000000000003E-11</c:v>
                </c:pt>
                <c:pt idx="7438">
                  <c:v>-3.9126000000000003E-11</c:v>
                </c:pt>
                <c:pt idx="7439">
                  <c:v>-3.9596000000000002E-11</c:v>
                </c:pt>
                <c:pt idx="7440">
                  <c:v>-4.0427000000000003E-11</c:v>
                </c:pt>
                <c:pt idx="7441">
                  <c:v>-4.1349000000000002E-11</c:v>
                </c:pt>
                <c:pt idx="7442">
                  <c:v>-4.373E-11</c:v>
                </c:pt>
                <c:pt idx="7443">
                  <c:v>-5.0184999999999999E-11</c:v>
                </c:pt>
                <c:pt idx="7444">
                  <c:v>-5.7131999999999998E-11</c:v>
                </c:pt>
                <c:pt idx="7445">
                  <c:v>-6.0642000000000001E-11</c:v>
                </c:pt>
                <c:pt idx="7446">
                  <c:v>-5.9658999999999995E-11</c:v>
                </c:pt>
                <c:pt idx="7447">
                  <c:v>-5.4306999999999998E-11</c:v>
                </c:pt>
                <c:pt idx="7448">
                  <c:v>-4.8849999999999998E-11</c:v>
                </c:pt>
                <c:pt idx="7449">
                  <c:v>-4.1443000000000001E-11</c:v>
                </c:pt>
                <c:pt idx="7450">
                  <c:v>-4.1605999999999997E-11</c:v>
                </c:pt>
                <c:pt idx="7451">
                  <c:v>-3.8350999999999998E-11</c:v>
                </c:pt>
                <c:pt idx="7452">
                  <c:v>-3.3388999999999998E-11</c:v>
                </c:pt>
                <c:pt idx="7453">
                  <c:v>-3.0080000000000001E-11</c:v>
                </c:pt>
                <c:pt idx="7454">
                  <c:v>-2.4476E-11</c:v>
                </c:pt>
                <c:pt idx="7455">
                  <c:v>-1.9553E-11</c:v>
                </c:pt>
                <c:pt idx="7456">
                  <c:v>-1.3614000000000001E-11</c:v>
                </c:pt>
                <c:pt idx="7457">
                  <c:v>-8.8069999999999999E-12</c:v>
                </c:pt>
                <c:pt idx="7458">
                  <c:v>-8.5959999999999993E-12</c:v>
                </c:pt>
                <c:pt idx="7459">
                  <c:v>-1.2558E-11</c:v>
                </c:pt>
                <c:pt idx="7460">
                  <c:v>-1.1319999999999999E-11</c:v>
                </c:pt>
                <c:pt idx="7461">
                  <c:v>1.3959999999999999E-12</c:v>
                </c:pt>
                <c:pt idx="7462">
                  <c:v>-1.04E-13</c:v>
                </c:pt>
                <c:pt idx="7463">
                  <c:v>4.0100000000000001E-13</c:v>
                </c:pt>
                <c:pt idx="7464">
                  <c:v>1.558E-12</c:v>
                </c:pt>
                <c:pt idx="7465">
                  <c:v>7.4199999999999997E-13</c:v>
                </c:pt>
                <c:pt idx="7466">
                  <c:v>-2.2199999999999998E-12</c:v>
                </c:pt>
                <c:pt idx="7467">
                  <c:v>-7.4910000000000003E-12</c:v>
                </c:pt>
                <c:pt idx="7468">
                  <c:v>-1.5692999999999999E-11</c:v>
                </c:pt>
                <c:pt idx="7469">
                  <c:v>-2.0720999999999999E-11</c:v>
                </c:pt>
                <c:pt idx="7470">
                  <c:v>-2.4472000000000002E-11</c:v>
                </c:pt>
                <c:pt idx="7471">
                  <c:v>-2.7515000000000001E-11</c:v>
                </c:pt>
                <c:pt idx="7472">
                  <c:v>-2.9271000000000002E-11</c:v>
                </c:pt>
                <c:pt idx="7473">
                  <c:v>-3.1357000000000002E-11</c:v>
                </c:pt>
                <c:pt idx="7474">
                  <c:v>-3.5830000000000001E-11</c:v>
                </c:pt>
                <c:pt idx="7475">
                  <c:v>-4.0002000000000002E-11</c:v>
                </c:pt>
                <c:pt idx="7476">
                  <c:v>-4.6475E-11</c:v>
                </c:pt>
                <c:pt idx="7477">
                  <c:v>-5.0601000000000001E-11</c:v>
                </c:pt>
                <c:pt idx="7478">
                  <c:v>-5.5375000000000003E-11</c:v>
                </c:pt>
                <c:pt idx="7479">
                  <c:v>-6.1914000000000005E-11</c:v>
                </c:pt>
                <c:pt idx="7480">
                  <c:v>-6.1626000000000003E-11</c:v>
                </c:pt>
                <c:pt idx="7481">
                  <c:v>-6.1632999999999998E-11</c:v>
                </c:pt>
                <c:pt idx="7482">
                  <c:v>-5.3676E-11</c:v>
                </c:pt>
                <c:pt idx="7483">
                  <c:v>-5.1781000000000003E-11</c:v>
                </c:pt>
                <c:pt idx="7484">
                  <c:v>-4.8811E-11</c:v>
                </c:pt>
                <c:pt idx="7485">
                  <c:v>-4.4167000000000001E-11</c:v>
                </c:pt>
                <c:pt idx="7486">
                  <c:v>-3.8471E-11</c:v>
                </c:pt>
                <c:pt idx="7487">
                  <c:v>-3.5888000000000001E-11</c:v>
                </c:pt>
                <c:pt idx="7488">
                  <c:v>-3.4878000000000002E-11</c:v>
                </c:pt>
                <c:pt idx="7489">
                  <c:v>-3.4594999999999998E-11</c:v>
                </c:pt>
                <c:pt idx="7490">
                  <c:v>-3.3253000000000001E-11</c:v>
                </c:pt>
                <c:pt idx="7491">
                  <c:v>-3.1107000000000003E-11</c:v>
                </c:pt>
                <c:pt idx="7492">
                  <c:v>-2.913E-11</c:v>
                </c:pt>
                <c:pt idx="7493">
                  <c:v>-2.6313000000000001E-11</c:v>
                </c:pt>
                <c:pt idx="7494">
                  <c:v>-1.9934000000000001E-11</c:v>
                </c:pt>
                <c:pt idx="7495">
                  <c:v>-1.1216000000000001E-11</c:v>
                </c:pt>
                <c:pt idx="7496">
                  <c:v>-3.42E-12</c:v>
                </c:pt>
                <c:pt idx="7497">
                  <c:v>-8.7500000000000001E-13</c:v>
                </c:pt>
                <c:pt idx="7498">
                  <c:v>-8.3999999999999995E-13</c:v>
                </c:pt>
                <c:pt idx="7499">
                  <c:v>-6.7429999999999998E-12</c:v>
                </c:pt>
                <c:pt idx="7500">
                  <c:v>-1.1947E-11</c:v>
                </c:pt>
                <c:pt idx="7501">
                  <c:v>-1.3684E-11</c:v>
                </c:pt>
                <c:pt idx="7502">
                  <c:v>-2.0812000000000001E-11</c:v>
                </c:pt>
                <c:pt idx="7503">
                  <c:v>-2.0456000000000001E-11</c:v>
                </c:pt>
                <c:pt idx="7504">
                  <c:v>-1.9715999999999999E-11</c:v>
                </c:pt>
                <c:pt idx="7505">
                  <c:v>-1.2838E-11</c:v>
                </c:pt>
                <c:pt idx="7506">
                  <c:v>-8.5839999999999998E-12</c:v>
                </c:pt>
                <c:pt idx="7507">
                  <c:v>-6.9310000000000003E-12</c:v>
                </c:pt>
                <c:pt idx="7508">
                  <c:v>-6.285E-12</c:v>
                </c:pt>
                <c:pt idx="7509">
                  <c:v>-6.6360000000000004E-12</c:v>
                </c:pt>
                <c:pt idx="7510">
                  <c:v>-1.5527999999999999E-11</c:v>
                </c:pt>
                <c:pt idx="7511">
                  <c:v>-2.7243000000000001E-11</c:v>
                </c:pt>
                <c:pt idx="7512">
                  <c:v>-3.8937999999999999E-11</c:v>
                </c:pt>
                <c:pt idx="7513">
                  <c:v>-4.9368000000000002E-11</c:v>
                </c:pt>
                <c:pt idx="7514">
                  <c:v>-5.6633000000000002E-11</c:v>
                </c:pt>
                <c:pt idx="7515">
                  <c:v>-6.5983000000000001E-11</c:v>
                </c:pt>
                <c:pt idx="7516">
                  <c:v>-6.7098999999999998E-11</c:v>
                </c:pt>
                <c:pt idx="7517">
                  <c:v>-6.7310999999999994E-11</c:v>
                </c:pt>
                <c:pt idx="7518">
                  <c:v>-6.1566000000000005E-11</c:v>
                </c:pt>
                <c:pt idx="7519">
                  <c:v>-5.2150999999999998E-11</c:v>
                </c:pt>
                <c:pt idx="7520">
                  <c:v>-4.3872999999999999E-11</c:v>
                </c:pt>
                <c:pt idx="7521">
                  <c:v>-3.6133000000000002E-11</c:v>
                </c:pt>
                <c:pt idx="7522">
                  <c:v>-3.2356000000000003E-11</c:v>
                </c:pt>
                <c:pt idx="7523">
                  <c:v>-3.3396E-11</c:v>
                </c:pt>
                <c:pt idx="7524">
                  <c:v>-3.7711E-11</c:v>
                </c:pt>
                <c:pt idx="7525">
                  <c:v>-4.4188E-11</c:v>
                </c:pt>
                <c:pt idx="7526">
                  <c:v>-4.5547000000000001E-11</c:v>
                </c:pt>
                <c:pt idx="7527">
                  <c:v>-4.2759000000000001E-11</c:v>
                </c:pt>
                <c:pt idx="7528">
                  <c:v>-3.9046000000000001E-11</c:v>
                </c:pt>
                <c:pt idx="7529">
                  <c:v>-3.4291000000000001E-11</c:v>
                </c:pt>
                <c:pt idx="7530">
                  <c:v>-2.5972E-11</c:v>
                </c:pt>
                <c:pt idx="7531">
                  <c:v>-1.7628E-11</c:v>
                </c:pt>
                <c:pt idx="7532">
                  <c:v>-9.0519999999999998E-12</c:v>
                </c:pt>
                <c:pt idx="7533">
                  <c:v>-5.5199999999999997E-13</c:v>
                </c:pt>
                <c:pt idx="7534">
                  <c:v>3.308E-12</c:v>
                </c:pt>
                <c:pt idx="7535">
                  <c:v>2.038E-12</c:v>
                </c:pt>
                <c:pt idx="7536">
                  <c:v>-2.6999999999999999E-14</c:v>
                </c:pt>
                <c:pt idx="7537">
                  <c:v>-3.0799999999999998E-12</c:v>
                </c:pt>
                <c:pt idx="7538">
                  <c:v>-5.9030000000000002E-12</c:v>
                </c:pt>
                <c:pt idx="7539">
                  <c:v>-7.3E-12</c:v>
                </c:pt>
                <c:pt idx="7540">
                  <c:v>-6.4509999999999999E-12</c:v>
                </c:pt>
                <c:pt idx="7541">
                  <c:v>-7.571E-12</c:v>
                </c:pt>
                <c:pt idx="7542">
                  <c:v>-8.7050000000000006E-12</c:v>
                </c:pt>
                <c:pt idx="7543">
                  <c:v>-9.3259999999999996E-12</c:v>
                </c:pt>
                <c:pt idx="7544">
                  <c:v>-1.1248999999999999E-11</c:v>
                </c:pt>
                <c:pt idx="7545">
                  <c:v>-1.1987000000000001E-11</c:v>
                </c:pt>
                <c:pt idx="7546">
                  <c:v>-2.0932999999999999E-11</c:v>
                </c:pt>
                <c:pt idx="7547">
                  <c:v>-2.9797999999999999E-11</c:v>
                </c:pt>
                <c:pt idx="7548">
                  <c:v>-3.9825000000000002E-11</c:v>
                </c:pt>
                <c:pt idx="7549">
                  <c:v>-5.0480999999999999E-11</c:v>
                </c:pt>
                <c:pt idx="7550">
                  <c:v>-5.6742E-11</c:v>
                </c:pt>
                <c:pt idx="7551">
                  <c:v>-5.6230000000000003E-11</c:v>
                </c:pt>
                <c:pt idx="7552">
                  <c:v>-5.6266000000000001E-11</c:v>
                </c:pt>
                <c:pt idx="7553">
                  <c:v>-5.3375000000000003E-11</c:v>
                </c:pt>
                <c:pt idx="7554">
                  <c:v>-4.5606999999999998E-11</c:v>
                </c:pt>
                <c:pt idx="7555">
                  <c:v>-3.4900999999999999E-11</c:v>
                </c:pt>
                <c:pt idx="7556">
                  <c:v>-2.7360999999999999E-11</c:v>
                </c:pt>
                <c:pt idx="7557">
                  <c:v>-2.4528E-11</c:v>
                </c:pt>
                <c:pt idx="7558">
                  <c:v>-2.2374000000000001E-11</c:v>
                </c:pt>
                <c:pt idx="7559">
                  <c:v>-2.3868999999999999E-11</c:v>
                </c:pt>
                <c:pt idx="7560">
                  <c:v>-3.3305000000000002E-11</c:v>
                </c:pt>
                <c:pt idx="7561">
                  <c:v>-4.2012999999999999E-11</c:v>
                </c:pt>
                <c:pt idx="7562">
                  <c:v>-5.3937999999999999E-11</c:v>
                </c:pt>
                <c:pt idx="7563">
                  <c:v>-6.2477999999999996E-11</c:v>
                </c:pt>
                <c:pt idx="7564">
                  <c:v>-6.2296999999999994E-11</c:v>
                </c:pt>
                <c:pt idx="7565">
                  <c:v>-6.5673000000000004E-11</c:v>
                </c:pt>
                <c:pt idx="7566">
                  <c:v>-6.0897000000000004E-11</c:v>
                </c:pt>
                <c:pt idx="7567">
                  <c:v>-4.7624999999999997E-11</c:v>
                </c:pt>
                <c:pt idx="7568">
                  <c:v>-2.9717999999999998E-11</c:v>
                </c:pt>
                <c:pt idx="7569">
                  <c:v>-1.2658E-11</c:v>
                </c:pt>
                <c:pt idx="7570">
                  <c:v>1.3600000000000001E-12</c:v>
                </c:pt>
                <c:pt idx="7571">
                  <c:v>9.4790000000000003E-12</c:v>
                </c:pt>
                <c:pt idx="7572">
                  <c:v>1.6194999999999999E-11</c:v>
                </c:pt>
                <c:pt idx="7573">
                  <c:v>1.4962E-11</c:v>
                </c:pt>
                <c:pt idx="7574">
                  <c:v>9.8930000000000008E-12</c:v>
                </c:pt>
                <c:pt idx="7575">
                  <c:v>4.0319999999999998E-12</c:v>
                </c:pt>
                <c:pt idx="7576">
                  <c:v>1.343E-12</c:v>
                </c:pt>
                <c:pt idx="7577">
                  <c:v>-8.9700000000000001E-13</c:v>
                </c:pt>
                <c:pt idx="7578">
                  <c:v>-3.0460000000000001E-12</c:v>
                </c:pt>
                <c:pt idx="7579">
                  <c:v>-7.7699999999999994E-12</c:v>
                </c:pt>
                <c:pt idx="7580">
                  <c:v>-1.1635E-11</c:v>
                </c:pt>
                <c:pt idx="7581">
                  <c:v>-1.5464999999999998E-11</c:v>
                </c:pt>
                <c:pt idx="7582">
                  <c:v>-2.1583000000000001E-11</c:v>
                </c:pt>
                <c:pt idx="7583">
                  <c:v>-2.5548000000000001E-11</c:v>
                </c:pt>
                <c:pt idx="7584">
                  <c:v>-2.9509999999999997E-11</c:v>
                </c:pt>
                <c:pt idx="7585">
                  <c:v>-3.0615000000000002E-11</c:v>
                </c:pt>
                <c:pt idx="7586">
                  <c:v>-3.0621999999999998E-11</c:v>
                </c:pt>
                <c:pt idx="7587">
                  <c:v>-2.8364000000000002E-11</c:v>
                </c:pt>
                <c:pt idx="7588">
                  <c:v>-2.8869000000000001E-11</c:v>
                </c:pt>
                <c:pt idx="7589">
                  <c:v>-3.0554999999999998E-11</c:v>
                </c:pt>
                <c:pt idx="7590">
                  <c:v>-3.4005999999999999E-11</c:v>
                </c:pt>
                <c:pt idx="7591">
                  <c:v>-3.8505E-11</c:v>
                </c:pt>
                <c:pt idx="7592">
                  <c:v>-4.2656999999999998E-11</c:v>
                </c:pt>
                <c:pt idx="7593">
                  <c:v>-5.2639000000000003E-11</c:v>
                </c:pt>
                <c:pt idx="7594">
                  <c:v>-6.1174999999999998E-11</c:v>
                </c:pt>
                <c:pt idx="7595">
                  <c:v>-6.1178999999999994E-11</c:v>
                </c:pt>
                <c:pt idx="7596">
                  <c:v>-5.6083999999999997E-11</c:v>
                </c:pt>
                <c:pt idx="7597">
                  <c:v>-5.3970999999999998E-11</c:v>
                </c:pt>
                <c:pt idx="7598">
                  <c:v>-5.3164000000000002E-11</c:v>
                </c:pt>
                <c:pt idx="7599">
                  <c:v>-4.7231999999999999E-11</c:v>
                </c:pt>
                <c:pt idx="7600">
                  <c:v>-4.2375999999999998E-11</c:v>
                </c:pt>
                <c:pt idx="7601">
                  <c:v>-3.7581000000000003E-11</c:v>
                </c:pt>
                <c:pt idx="7602">
                  <c:v>-3.1287999999999998E-11</c:v>
                </c:pt>
                <c:pt idx="7603">
                  <c:v>-2.3858000000000001E-11</c:v>
                </c:pt>
                <c:pt idx="7604">
                  <c:v>-1.5617E-11</c:v>
                </c:pt>
                <c:pt idx="7605">
                  <c:v>-8.4099999999999999E-12</c:v>
                </c:pt>
                <c:pt idx="7606">
                  <c:v>-4.3629999999999999E-12</c:v>
                </c:pt>
                <c:pt idx="7607">
                  <c:v>-2.7000000000000001E-13</c:v>
                </c:pt>
                <c:pt idx="7608">
                  <c:v>-8.4300000000000004E-13</c:v>
                </c:pt>
                <c:pt idx="7609">
                  <c:v>-4.1410000000000002E-12</c:v>
                </c:pt>
                <c:pt idx="7610">
                  <c:v>-8.2769999999999996E-12</c:v>
                </c:pt>
                <c:pt idx="7611">
                  <c:v>-1.0544999999999999E-11</c:v>
                </c:pt>
                <c:pt idx="7612">
                  <c:v>-1.2458999999999999E-11</c:v>
                </c:pt>
                <c:pt idx="7613">
                  <c:v>-7.6989999999999994E-12</c:v>
                </c:pt>
                <c:pt idx="7614">
                  <c:v>-8.1720000000000003E-12</c:v>
                </c:pt>
                <c:pt idx="7615">
                  <c:v>-8.4240000000000005E-12</c:v>
                </c:pt>
                <c:pt idx="7616">
                  <c:v>-7.7769999999999997E-12</c:v>
                </c:pt>
                <c:pt idx="7617">
                  <c:v>-7.3140000000000005E-12</c:v>
                </c:pt>
                <c:pt idx="7618">
                  <c:v>-8.3850000000000003E-12</c:v>
                </c:pt>
                <c:pt idx="7619">
                  <c:v>-1.1037E-11</c:v>
                </c:pt>
                <c:pt idx="7620">
                  <c:v>-1.1312E-11</c:v>
                </c:pt>
                <c:pt idx="7621">
                  <c:v>-1.0983E-11</c:v>
                </c:pt>
                <c:pt idx="7622">
                  <c:v>-1.5736999999999999E-11</c:v>
                </c:pt>
                <c:pt idx="7623">
                  <c:v>-2.108E-11</c:v>
                </c:pt>
                <c:pt idx="7624">
                  <c:v>-2.6166999999999999E-11</c:v>
                </c:pt>
                <c:pt idx="7625">
                  <c:v>-3.0881000000000003E-11</c:v>
                </c:pt>
                <c:pt idx="7626">
                  <c:v>-3.3757000000000002E-11</c:v>
                </c:pt>
                <c:pt idx="7627">
                  <c:v>-3.2835999999999998E-11</c:v>
                </c:pt>
                <c:pt idx="7628">
                  <c:v>-3.3351999999999998E-11</c:v>
                </c:pt>
                <c:pt idx="7629">
                  <c:v>-3.6593E-11</c:v>
                </c:pt>
                <c:pt idx="7630">
                  <c:v>-4.1812E-11</c:v>
                </c:pt>
                <c:pt idx="7631">
                  <c:v>-4.3312999999999997E-11</c:v>
                </c:pt>
                <c:pt idx="7632">
                  <c:v>-4.7799999999999999E-11</c:v>
                </c:pt>
                <c:pt idx="7633">
                  <c:v>-5.3961000000000002E-11</c:v>
                </c:pt>
                <c:pt idx="7634">
                  <c:v>-5.3905E-11</c:v>
                </c:pt>
                <c:pt idx="7635">
                  <c:v>-3.4777999999999997E-11</c:v>
                </c:pt>
                <c:pt idx="7636">
                  <c:v>-4.9273999999999997E-11</c:v>
                </c:pt>
                <c:pt idx="7637">
                  <c:v>-5.5292999999999997E-11</c:v>
                </c:pt>
                <c:pt idx="7638">
                  <c:v>-4.9703E-11</c:v>
                </c:pt>
                <c:pt idx="7639">
                  <c:v>-4.1440999999999997E-11</c:v>
                </c:pt>
                <c:pt idx="7640">
                  <c:v>-3.2579999999999999E-11</c:v>
                </c:pt>
                <c:pt idx="7641">
                  <c:v>-2.4256999999999999E-11</c:v>
                </c:pt>
                <c:pt idx="7642">
                  <c:v>-1.5345999999999999E-11</c:v>
                </c:pt>
                <c:pt idx="7643">
                  <c:v>-6.7539999999999997E-12</c:v>
                </c:pt>
                <c:pt idx="7644">
                  <c:v>-2.0220000000000001E-12</c:v>
                </c:pt>
                <c:pt idx="7645">
                  <c:v>2.5500000000000002E-13</c:v>
                </c:pt>
                <c:pt idx="7646">
                  <c:v>1.3620000000000001E-12</c:v>
                </c:pt>
                <c:pt idx="7647">
                  <c:v>5.5399999999999996E-13</c:v>
                </c:pt>
                <c:pt idx="7648">
                  <c:v>-2.577E-12</c:v>
                </c:pt>
                <c:pt idx="7649">
                  <c:v>-5.4759999999999997E-12</c:v>
                </c:pt>
                <c:pt idx="7650">
                  <c:v>-7.2639999999999997E-12</c:v>
                </c:pt>
                <c:pt idx="7651">
                  <c:v>-8.6539999999999993E-12</c:v>
                </c:pt>
                <c:pt idx="7652">
                  <c:v>-9.956E-12</c:v>
                </c:pt>
                <c:pt idx="7653">
                  <c:v>-9.5289999999999995E-12</c:v>
                </c:pt>
                <c:pt idx="7654">
                  <c:v>-1.2707000000000001E-11</c:v>
                </c:pt>
                <c:pt idx="7655">
                  <c:v>-1.5194999999999999E-11</c:v>
                </c:pt>
                <c:pt idx="7656">
                  <c:v>-1.6353E-11</c:v>
                </c:pt>
                <c:pt idx="7657">
                  <c:v>-1.5878E-11</c:v>
                </c:pt>
                <c:pt idx="7658">
                  <c:v>-1.1786E-11</c:v>
                </c:pt>
                <c:pt idx="7659">
                  <c:v>-7.8189999999999997E-12</c:v>
                </c:pt>
                <c:pt idx="7660">
                  <c:v>-6.7039999999999997E-12</c:v>
                </c:pt>
                <c:pt idx="7661">
                  <c:v>-1.0086999999999999E-11</c:v>
                </c:pt>
                <c:pt idx="7662">
                  <c:v>-1.5513E-11</c:v>
                </c:pt>
                <c:pt idx="7663">
                  <c:v>-2.5151999999999999E-11</c:v>
                </c:pt>
                <c:pt idx="7664">
                  <c:v>-3.4267999999999997E-11</c:v>
                </c:pt>
                <c:pt idx="7665">
                  <c:v>-3.9724000000000002E-11</c:v>
                </c:pt>
                <c:pt idx="7666">
                  <c:v>-4.4424000000000002E-11</c:v>
                </c:pt>
                <c:pt idx="7667">
                  <c:v>-4.8461000000000002E-11</c:v>
                </c:pt>
                <c:pt idx="7668">
                  <c:v>-4.8329000000000001E-11</c:v>
                </c:pt>
                <c:pt idx="7669">
                  <c:v>-5.0520999999999999E-11</c:v>
                </c:pt>
                <c:pt idx="7670">
                  <c:v>-4.6232999999999998E-11</c:v>
                </c:pt>
                <c:pt idx="7671">
                  <c:v>-4.2320999999999998E-11</c:v>
                </c:pt>
                <c:pt idx="7672">
                  <c:v>-4.1211999999999997E-11</c:v>
                </c:pt>
                <c:pt idx="7673">
                  <c:v>-3.9089999999999998E-11</c:v>
                </c:pt>
                <c:pt idx="7674">
                  <c:v>-3.6323999999999999E-11</c:v>
                </c:pt>
                <c:pt idx="7675">
                  <c:v>-3.4410000000000001E-11</c:v>
                </c:pt>
                <c:pt idx="7676">
                  <c:v>-3.3406000000000002E-11</c:v>
                </c:pt>
                <c:pt idx="7677">
                  <c:v>-3.0633999999999997E-11</c:v>
                </c:pt>
                <c:pt idx="7678">
                  <c:v>-3.0966000000000002E-11</c:v>
                </c:pt>
                <c:pt idx="7679">
                  <c:v>-3.1904999999999999E-11</c:v>
                </c:pt>
                <c:pt idx="7680">
                  <c:v>-3.2098E-11</c:v>
                </c:pt>
                <c:pt idx="7681">
                  <c:v>-2.7774E-11</c:v>
                </c:pt>
                <c:pt idx="7682">
                  <c:v>-2.1651E-11</c:v>
                </c:pt>
                <c:pt idx="7683">
                  <c:v>-1.0669E-11</c:v>
                </c:pt>
                <c:pt idx="7684">
                  <c:v>-7.4499999999999996E-13</c:v>
                </c:pt>
                <c:pt idx="7685">
                  <c:v>4.6800000000000003E-12</c:v>
                </c:pt>
                <c:pt idx="7686">
                  <c:v>8.0560000000000004E-12</c:v>
                </c:pt>
                <c:pt idx="7687">
                  <c:v>6.3799999999999999E-12</c:v>
                </c:pt>
                <c:pt idx="7688">
                  <c:v>4.8800000000000002E-12</c:v>
                </c:pt>
                <c:pt idx="7689">
                  <c:v>3.4809999999999998E-12</c:v>
                </c:pt>
                <c:pt idx="7690">
                  <c:v>1.9399999999999998E-12</c:v>
                </c:pt>
                <c:pt idx="7691">
                  <c:v>-2.0980000000000001E-12</c:v>
                </c:pt>
                <c:pt idx="7692">
                  <c:v>-5.5500000000000004E-12</c:v>
                </c:pt>
                <c:pt idx="7693">
                  <c:v>-8.4419999999999998E-12</c:v>
                </c:pt>
                <c:pt idx="7694">
                  <c:v>-1.1409E-11</c:v>
                </c:pt>
                <c:pt idx="7695">
                  <c:v>-1.4704999999999999E-11</c:v>
                </c:pt>
                <c:pt idx="7696">
                  <c:v>-1.7565E-11</c:v>
                </c:pt>
                <c:pt idx="7697">
                  <c:v>-1.9005999999999999E-11</c:v>
                </c:pt>
                <c:pt idx="7698">
                  <c:v>-1.9340000000000001E-11</c:v>
                </c:pt>
                <c:pt idx="7699">
                  <c:v>-1.8053000000000002E-11</c:v>
                </c:pt>
                <c:pt idx="7700">
                  <c:v>-1.7390000000000001E-11</c:v>
                </c:pt>
                <c:pt idx="7701">
                  <c:v>-1.8254999999999999E-11</c:v>
                </c:pt>
                <c:pt idx="7702">
                  <c:v>-2.1184999999999999E-11</c:v>
                </c:pt>
                <c:pt idx="7703">
                  <c:v>-2.5021999999999999E-11</c:v>
                </c:pt>
                <c:pt idx="7704">
                  <c:v>-2.9542E-11</c:v>
                </c:pt>
                <c:pt idx="7705">
                  <c:v>-3.1082999999999998E-11</c:v>
                </c:pt>
                <c:pt idx="7706">
                  <c:v>-4.0885000000000003E-11</c:v>
                </c:pt>
                <c:pt idx="7707">
                  <c:v>-4.5968E-11</c:v>
                </c:pt>
                <c:pt idx="7708">
                  <c:v>-5.3430000000000003E-11</c:v>
                </c:pt>
                <c:pt idx="7709">
                  <c:v>-5.7100000000000002E-11</c:v>
                </c:pt>
                <c:pt idx="7710">
                  <c:v>-5.4690000000000001E-11</c:v>
                </c:pt>
                <c:pt idx="7711">
                  <c:v>-4.9533000000000002E-11</c:v>
                </c:pt>
                <c:pt idx="7712">
                  <c:v>-4.8394999999999998E-11</c:v>
                </c:pt>
                <c:pt idx="7713">
                  <c:v>-4.8500000000000001E-11</c:v>
                </c:pt>
                <c:pt idx="7714">
                  <c:v>-4.4109999999999997E-11</c:v>
                </c:pt>
                <c:pt idx="7715">
                  <c:v>-3.5980999999999997E-11</c:v>
                </c:pt>
                <c:pt idx="7716">
                  <c:v>-2.6798999999999998E-11</c:v>
                </c:pt>
                <c:pt idx="7717">
                  <c:v>-1.7323000000000001E-11</c:v>
                </c:pt>
                <c:pt idx="7718">
                  <c:v>-1.4262999999999999E-11</c:v>
                </c:pt>
                <c:pt idx="7719">
                  <c:v>-1.1755000000000001E-11</c:v>
                </c:pt>
                <c:pt idx="7720">
                  <c:v>-1.1332999999999999E-11</c:v>
                </c:pt>
                <c:pt idx="7721">
                  <c:v>-1.2555000000000001E-11</c:v>
                </c:pt>
                <c:pt idx="7722">
                  <c:v>-1.0182E-11</c:v>
                </c:pt>
                <c:pt idx="7723">
                  <c:v>-6.9700000000000004E-12</c:v>
                </c:pt>
                <c:pt idx="7724">
                  <c:v>-3.199E-12</c:v>
                </c:pt>
                <c:pt idx="7725">
                  <c:v>-5.8400000000000004E-13</c:v>
                </c:pt>
                <c:pt idx="7726">
                  <c:v>1.0849999999999999E-12</c:v>
                </c:pt>
                <c:pt idx="7727">
                  <c:v>1.8270000000000002E-12</c:v>
                </c:pt>
                <c:pt idx="7728">
                  <c:v>-2.6399999999999999E-13</c:v>
                </c:pt>
                <c:pt idx="7729">
                  <c:v>-1.7299999999999999E-13</c:v>
                </c:pt>
                <c:pt idx="7730">
                  <c:v>4.5E-13</c:v>
                </c:pt>
                <c:pt idx="7731">
                  <c:v>3.341E-12</c:v>
                </c:pt>
                <c:pt idx="7732">
                  <c:v>1.2939999999999999E-12</c:v>
                </c:pt>
                <c:pt idx="7733">
                  <c:v>-1.683E-12</c:v>
                </c:pt>
                <c:pt idx="7734">
                  <c:v>-9.5670000000000007E-12</c:v>
                </c:pt>
                <c:pt idx="7735">
                  <c:v>-1.8049E-11</c:v>
                </c:pt>
                <c:pt idx="7736">
                  <c:v>-2.4702E-11</c:v>
                </c:pt>
                <c:pt idx="7737">
                  <c:v>-2.7299999999999999E-11</c:v>
                </c:pt>
                <c:pt idx="7738">
                  <c:v>-2.9259999999999998E-11</c:v>
                </c:pt>
                <c:pt idx="7739">
                  <c:v>-2.8829E-11</c:v>
                </c:pt>
                <c:pt idx="7740">
                  <c:v>-3.1134999999999998E-11</c:v>
                </c:pt>
                <c:pt idx="7741">
                  <c:v>-3.2837E-11</c:v>
                </c:pt>
                <c:pt idx="7742">
                  <c:v>-3.5217000000000002E-11</c:v>
                </c:pt>
                <c:pt idx="7743">
                  <c:v>-3.5874999999999999E-11</c:v>
                </c:pt>
                <c:pt idx="7744">
                  <c:v>-3.6729999999999999E-11</c:v>
                </c:pt>
                <c:pt idx="7745">
                  <c:v>-3.9975999999999998E-11</c:v>
                </c:pt>
                <c:pt idx="7746">
                  <c:v>-4.5639000000000001E-11</c:v>
                </c:pt>
                <c:pt idx="7747">
                  <c:v>-4.9371999999999998E-11</c:v>
                </c:pt>
                <c:pt idx="7748">
                  <c:v>-4.7304000000000003E-11</c:v>
                </c:pt>
                <c:pt idx="7749">
                  <c:v>-4.3178000000000002E-11</c:v>
                </c:pt>
                <c:pt idx="7750">
                  <c:v>-4.1847000000000003E-11</c:v>
                </c:pt>
                <c:pt idx="7751">
                  <c:v>-4.249E-11</c:v>
                </c:pt>
                <c:pt idx="7752">
                  <c:v>-4.0112999999999998E-11</c:v>
                </c:pt>
                <c:pt idx="7753">
                  <c:v>-3.5573E-11</c:v>
                </c:pt>
                <c:pt idx="7754">
                  <c:v>-2.8093999999999999E-11</c:v>
                </c:pt>
                <c:pt idx="7755">
                  <c:v>-2.0308000000000001E-11</c:v>
                </c:pt>
                <c:pt idx="7756">
                  <c:v>-1.7037999999999999E-11</c:v>
                </c:pt>
                <c:pt idx="7757">
                  <c:v>-1.0869E-11</c:v>
                </c:pt>
                <c:pt idx="7758">
                  <c:v>-6.8619999999999996E-12</c:v>
                </c:pt>
                <c:pt idx="7759">
                  <c:v>-6.306E-12</c:v>
                </c:pt>
                <c:pt idx="7760">
                  <c:v>-4.4200000000000001E-12</c:v>
                </c:pt>
                <c:pt idx="7761">
                  <c:v>-4.6430000000000003E-12</c:v>
                </c:pt>
                <c:pt idx="7762">
                  <c:v>-5.8389999999999997E-12</c:v>
                </c:pt>
                <c:pt idx="7763">
                  <c:v>-3.433E-12</c:v>
                </c:pt>
                <c:pt idx="7764">
                  <c:v>-5.6999999999999999E-13</c:v>
                </c:pt>
                <c:pt idx="7765">
                  <c:v>6.9499999999999997E-13</c:v>
                </c:pt>
                <c:pt idx="7766">
                  <c:v>2.301E-12</c:v>
                </c:pt>
                <c:pt idx="7767">
                  <c:v>1.203E-12</c:v>
                </c:pt>
                <c:pt idx="7768">
                  <c:v>1.6130000000000001E-12</c:v>
                </c:pt>
                <c:pt idx="7769">
                  <c:v>3.0080000000000001E-12</c:v>
                </c:pt>
                <c:pt idx="7770">
                  <c:v>1.9850000000000001E-12</c:v>
                </c:pt>
                <c:pt idx="7771">
                  <c:v>-6.8400000000000001E-13</c:v>
                </c:pt>
                <c:pt idx="7772">
                  <c:v>-6.8349999999999999E-12</c:v>
                </c:pt>
                <c:pt idx="7773">
                  <c:v>-1.2988000000000001E-11</c:v>
                </c:pt>
                <c:pt idx="7774">
                  <c:v>-1.8315999999999999E-11</c:v>
                </c:pt>
                <c:pt idx="7775">
                  <c:v>-2.2600000000000001E-11</c:v>
                </c:pt>
                <c:pt idx="7776">
                  <c:v>-2.7224E-11</c:v>
                </c:pt>
                <c:pt idx="7777">
                  <c:v>-3.0572000000000002E-11</c:v>
                </c:pt>
                <c:pt idx="7778">
                  <c:v>-3.0973999999999999E-11</c:v>
                </c:pt>
                <c:pt idx="7779">
                  <c:v>-3.2585999999999999E-11</c:v>
                </c:pt>
                <c:pt idx="7780">
                  <c:v>-3.3214000000000003E-11</c:v>
                </c:pt>
                <c:pt idx="7781">
                  <c:v>-3.2092E-11</c:v>
                </c:pt>
                <c:pt idx="7782">
                  <c:v>-3.2636000000000001E-11</c:v>
                </c:pt>
                <c:pt idx="7783">
                  <c:v>-3.652E-11</c:v>
                </c:pt>
                <c:pt idx="7784">
                  <c:v>-3.8415999999999999E-11</c:v>
                </c:pt>
                <c:pt idx="7785">
                  <c:v>-3.8359000000000002E-11</c:v>
                </c:pt>
                <c:pt idx="7786">
                  <c:v>-3.8036000000000003E-11</c:v>
                </c:pt>
                <c:pt idx="7787">
                  <c:v>-3.7508999999999999E-11</c:v>
                </c:pt>
                <c:pt idx="7788">
                  <c:v>-3.6908000000000001E-11</c:v>
                </c:pt>
                <c:pt idx="7789">
                  <c:v>-4.4982E-11</c:v>
                </c:pt>
                <c:pt idx="7790">
                  <c:v>-5.6731999999999999E-11</c:v>
                </c:pt>
                <c:pt idx="7791">
                  <c:v>-6.2251E-11</c:v>
                </c:pt>
                <c:pt idx="7792">
                  <c:v>-5.9862000000000005E-11</c:v>
                </c:pt>
                <c:pt idx="7793">
                  <c:v>-4.7252000000000003E-11</c:v>
                </c:pt>
                <c:pt idx="7794">
                  <c:v>-2.8409999999999999E-11</c:v>
                </c:pt>
                <c:pt idx="7795">
                  <c:v>-1.0953E-11</c:v>
                </c:pt>
                <c:pt idx="7796">
                  <c:v>5.0960000000000001E-12</c:v>
                </c:pt>
                <c:pt idx="7797">
                  <c:v>1.5681E-11</c:v>
                </c:pt>
                <c:pt idx="7798">
                  <c:v>1.8613000000000001E-11</c:v>
                </c:pt>
                <c:pt idx="7799">
                  <c:v>1.6028000000000001E-11</c:v>
                </c:pt>
                <c:pt idx="7800">
                  <c:v>7.9460000000000003E-12</c:v>
                </c:pt>
                <c:pt idx="7801">
                  <c:v>-1.148E-12</c:v>
                </c:pt>
                <c:pt idx="7802">
                  <c:v>-7.9630000000000007E-12</c:v>
                </c:pt>
                <c:pt idx="7803">
                  <c:v>-8.4920000000000006E-12</c:v>
                </c:pt>
                <c:pt idx="7804">
                  <c:v>-6.5650000000000004E-12</c:v>
                </c:pt>
                <c:pt idx="7805">
                  <c:v>-7.8189999999999997E-12</c:v>
                </c:pt>
                <c:pt idx="7806">
                  <c:v>-4.0600000000000001E-12</c:v>
                </c:pt>
                <c:pt idx="7807">
                  <c:v>-1.9940000000000002E-12</c:v>
                </c:pt>
                <c:pt idx="7808">
                  <c:v>7.1999999999999996E-14</c:v>
                </c:pt>
                <c:pt idx="7809">
                  <c:v>-1.8700000000000001E-13</c:v>
                </c:pt>
                <c:pt idx="7810">
                  <c:v>-2.4459999999999999E-12</c:v>
                </c:pt>
                <c:pt idx="7811">
                  <c:v>-4.9049999999999998E-12</c:v>
                </c:pt>
                <c:pt idx="7812">
                  <c:v>-1.0553E-11</c:v>
                </c:pt>
                <c:pt idx="7813">
                  <c:v>-1.5209999999999998E-11</c:v>
                </c:pt>
                <c:pt idx="7814">
                  <c:v>-2.0534000000000001E-11</c:v>
                </c:pt>
                <c:pt idx="7815">
                  <c:v>-2.2493000000000001E-11</c:v>
                </c:pt>
                <c:pt idx="7816">
                  <c:v>-2.6916999999999999E-11</c:v>
                </c:pt>
                <c:pt idx="7817">
                  <c:v>-2.8658E-11</c:v>
                </c:pt>
                <c:pt idx="7818">
                  <c:v>-2.7221999999999999E-11</c:v>
                </c:pt>
                <c:pt idx="7819">
                  <c:v>-2.5705E-11</c:v>
                </c:pt>
                <c:pt idx="7820">
                  <c:v>-2.563E-11</c:v>
                </c:pt>
                <c:pt idx="7821">
                  <c:v>-3.226E-11</c:v>
                </c:pt>
                <c:pt idx="7822">
                  <c:v>-3.5057E-11</c:v>
                </c:pt>
                <c:pt idx="7823">
                  <c:v>-3.856E-11</c:v>
                </c:pt>
                <c:pt idx="7824">
                  <c:v>-3.7428000000000002E-11</c:v>
                </c:pt>
                <c:pt idx="7825">
                  <c:v>-4.0122999999999999E-11</c:v>
                </c:pt>
                <c:pt idx="7826">
                  <c:v>-4.2589999999999998E-11</c:v>
                </c:pt>
                <c:pt idx="7827">
                  <c:v>-4.4400999999999999E-11</c:v>
                </c:pt>
                <c:pt idx="7828">
                  <c:v>-4.2353000000000001E-11</c:v>
                </c:pt>
                <c:pt idx="7829">
                  <c:v>-3.6711999999999999E-11</c:v>
                </c:pt>
                <c:pt idx="7830">
                  <c:v>-2.4685E-11</c:v>
                </c:pt>
                <c:pt idx="7831">
                  <c:v>-1.9866999999999998E-11</c:v>
                </c:pt>
                <c:pt idx="7832">
                  <c:v>-1.4164E-11</c:v>
                </c:pt>
                <c:pt idx="7833">
                  <c:v>-7.655E-12</c:v>
                </c:pt>
                <c:pt idx="7834">
                  <c:v>-2.4329999999999998E-12</c:v>
                </c:pt>
                <c:pt idx="7835">
                  <c:v>2.0499999999999999E-12</c:v>
                </c:pt>
                <c:pt idx="7836">
                  <c:v>1.19E-12</c:v>
                </c:pt>
                <c:pt idx="7837">
                  <c:v>2.5399999999999998E-13</c:v>
                </c:pt>
                <c:pt idx="7838">
                  <c:v>2.2959999999999999E-12</c:v>
                </c:pt>
                <c:pt idx="7839">
                  <c:v>1.549E-12</c:v>
                </c:pt>
                <c:pt idx="7840">
                  <c:v>6.0800000000000003E-13</c:v>
                </c:pt>
                <c:pt idx="7841">
                  <c:v>-1.19E-12</c:v>
                </c:pt>
                <c:pt idx="7842">
                  <c:v>-4.0719999999999996E-12</c:v>
                </c:pt>
                <c:pt idx="7843">
                  <c:v>-5.1900000000000003E-12</c:v>
                </c:pt>
                <c:pt idx="7844">
                  <c:v>-5.7530000000000002E-12</c:v>
                </c:pt>
                <c:pt idx="7845">
                  <c:v>-4.7519999999999999E-12</c:v>
                </c:pt>
                <c:pt idx="7846">
                  <c:v>-2.335E-12</c:v>
                </c:pt>
                <c:pt idx="7847">
                  <c:v>-2.4660000000000002E-12</c:v>
                </c:pt>
                <c:pt idx="7848">
                  <c:v>-3.5319999999999999E-12</c:v>
                </c:pt>
                <c:pt idx="7849">
                  <c:v>-3.5569999999999999E-12</c:v>
                </c:pt>
                <c:pt idx="7850">
                  <c:v>-5.1049999999999998E-12</c:v>
                </c:pt>
                <c:pt idx="7851">
                  <c:v>-8.1880000000000002E-12</c:v>
                </c:pt>
                <c:pt idx="7852">
                  <c:v>-1.3425E-11</c:v>
                </c:pt>
                <c:pt idx="7853">
                  <c:v>-2.0066E-11</c:v>
                </c:pt>
                <c:pt idx="7854">
                  <c:v>-2.5640000000000001E-11</c:v>
                </c:pt>
                <c:pt idx="7855">
                  <c:v>-3.1388999999999999E-11</c:v>
                </c:pt>
                <c:pt idx="7856">
                  <c:v>-3.9667999999999999E-11</c:v>
                </c:pt>
                <c:pt idx="7857">
                  <c:v>-4.5071999999999997E-11</c:v>
                </c:pt>
                <c:pt idx="7858">
                  <c:v>-4.8320000000000001E-11</c:v>
                </c:pt>
                <c:pt idx="7859">
                  <c:v>-4.6878E-11</c:v>
                </c:pt>
                <c:pt idx="7860">
                  <c:v>-4.2201000000000002E-11</c:v>
                </c:pt>
                <c:pt idx="7861">
                  <c:v>-3.7352000000000003E-11</c:v>
                </c:pt>
                <c:pt idx="7862">
                  <c:v>-3.7021000000000001E-11</c:v>
                </c:pt>
                <c:pt idx="7863">
                  <c:v>-3.5238000000000002E-11</c:v>
                </c:pt>
                <c:pt idx="7864">
                  <c:v>-3.3037000000000003E-11</c:v>
                </c:pt>
                <c:pt idx="7865">
                  <c:v>-3.1881E-11</c:v>
                </c:pt>
                <c:pt idx="7866">
                  <c:v>-3.0154000000000003E-11</c:v>
                </c:pt>
                <c:pt idx="7867">
                  <c:v>-2.8528E-11</c:v>
                </c:pt>
                <c:pt idx="7868">
                  <c:v>-2.5114999999999999E-11</c:v>
                </c:pt>
                <c:pt idx="7869">
                  <c:v>-1.8759E-11</c:v>
                </c:pt>
                <c:pt idx="7870">
                  <c:v>-1.2441E-11</c:v>
                </c:pt>
                <c:pt idx="7871">
                  <c:v>-1.34E-11</c:v>
                </c:pt>
                <c:pt idx="7872">
                  <c:v>-1.1001E-11</c:v>
                </c:pt>
                <c:pt idx="7873">
                  <c:v>-8.2899999999999996E-12</c:v>
                </c:pt>
                <c:pt idx="7874">
                  <c:v>-5.2460000000000001E-12</c:v>
                </c:pt>
                <c:pt idx="7875">
                  <c:v>-2.5690000000000001E-12</c:v>
                </c:pt>
                <c:pt idx="7876">
                  <c:v>-2.8899999999999998E-13</c:v>
                </c:pt>
                <c:pt idx="7877">
                  <c:v>4.7799999999999998E-13</c:v>
                </c:pt>
                <c:pt idx="7878">
                  <c:v>3.4899999999999999E-12</c:v>
                </c:pt>
                <c:pt idx="7879">
                  <c:v>6.3710000000000002E-12</c:v>
                </c:pt>
                <c:pt idx="7880">
                  <c:v>8.1709999999999998E-12</c:v>
                </c:pt>
                <c:pt idx="7881">
                  <c:v>7.5810000000000001E-12</c:v>
                </c:pt>
                <c:pt idx="7882">
                  <c:v>5.4030000000000003E-12</c:v>
                </c:pt>
                <c:pt idx="7883">
                  <c:v>4.949E-12</c:v>
                </c:pt>
                <c:pt idx="7884">
                  <c:v>2.3980000000000001E-12</c:v>
                </c:pt>
                <c:pt idx="7885">
                  <c:v>-7.8999999999999997E-13</c:v>
                </c:pt>
                <c:pt idx="7886">
                  <c:v>-4.7679999999999999E-12</c:v>
                </c:pt>
                <c:pt idx="7887">
                  <c:v>-8.068E-12</c:v>
                </c:pt>
                <c:pt idx="7888">
                  <c:v>-1.2571E-11</c:v>
                </c:pt>
                <c:pt idx="7889">
                  <c:v>-1.7723000000000001E-11</c:v>
                </c:pt>
                <c:pt idx="7890">
                  <c:v>-2.37E-11</c:v>
                </c:pt>
                <c:pt idx="7891">
                  <c:v>-2.7508E-11</c:v>
                </c:pt>
                <c:pt idx="7892">
                  <c:v>-2.9131000000000003E-11</c:v>
                </c:pt>
                <c:pt idx="7893">
                  <c:v>-2.9851999999999997E-11</c:v>
                </c:pt>
                <c:pt idx="7894">
                  <c:v>-3.1812999999999998E-11</c:v>
                </c:pt>
                <c:pt idx="7895">
                  <c:v>-3.3113999999999998E-11</c:v>
                </c:pt>
                <c:pt idx="7896">
                  <c:v>-3.0343999999999998E-11</c:v>
                </c:pt>
                <c:pt idx="7897">
                  <c:v>-3.2108999999999997E-11</c:v>
                </c:pt>
                <c:pt idx="7898">
                  <c:v>-3.2889E-11</c:v>
                </c:pt>
                <c:pt idx="7899">
                  <c:v>-3.2780999999999998E-11</c:v>
                </c:pt>
                <c:pt idx="7900">
                  <c:v>-3.2056999999999997E-11</c:v>
                </c:pt>
                <c:pt idx="7901">
                  <c:v>-3.2548999999999998E-11</c:v>
                </c:pt>
                <c:pt idx="7902">
                  <c:v>-3.6731000000000001E-11</c:v>
                </c:pt>
                <c:pt idx="7903">
                  <c:v>-4.0405999999999997E-11</c:v>
                </c:pt>
                <c:pt idx="7904">
                  <c:v>-4.2414000000000001E-11</c:v>
                </c:pt>
                <c:pt idx="7905">
                  <c:v>-4.3235E-11</c:v>
                </c:pt>
                <c:pt idx="7906">
                  <c:v>-3.9392999999999999E-11</c:v>
                </c:pt>
                <c:pt idx="7907">
                  <c:v>-3.0808999999999999E-11</c:v>
                </c:pt>
                <c:pt idx="7908">
                  <c:v>-1.9871E-11</c:v>
                </c:pt>
                <c:pt idx="7909">
                  <c:v>-9.8289999999999994E-12</c:v>
                </c:pt>
                <c:pt idx="7910">
                  <c:v>-1.9829999999999999E-12</c:v>
                </c:pt>
                <c:pt idx="7911">
                  <c:v>1.821E-12</c:v>
                </c:pt>
                <c:pt idx="7912">
                  <c:v>3.6890000000000001E-12</c:v>
                </c:pt>
                <c:pt idx="7913">
                  <c:v>6.1480000000000001E-12</c:v>
                </c:pt>
                <c:pt idx="7914">
                  <c:v>8.3569999999999992E-12</c:v>
                </c:pt>
                <c:pt idx="7915">
                  <c:v>5.2599999999999998E-12</c:v>
                </c:pt>
                <c:pt idx="7916">
                  <c:v>6.9639999999999998E-12</c:v>
                </c:pt>
                <c:pt idx="7917">
                  <c:v>3.884E-12</c:v>
                </c:pt>
                <c:pt idx="7918">
                  <c:v>3.074E-12</c:v>
                </c:pt>
                <c:pt idx="7919">
                  <c:v>2.694E-12</c:v>
                </c:pt>
                <c:pt idx="7920">
                  <c:v>4.14E-13</c:v>
                </c:pt>
                <c:pt idx="7921">
                  <c:v>-1.1180000000000001E-12</c:v>
                </c:pt>
                <c:pt idx="7922">
                  <c:v>-1.7070000000000001E-12</c:v>
                </c:pt>
                <c:pt idx="7923">
                  <c:v>-3.353E-12</c:v>
                </c:pt>
                <c:pt idx="7924">
                  <c:v>-6.1279999999999997E-12</c:v>
                </c:pt>
                <c:pt idx="7925">
                  <c:v>-1.1115E-11</c:v>
                </c:pt>
                <c:pt idx="7926">
                  <c:v>-1.2976E-11</c:v>
                </c:pt>
                <c:pt idx="7927">
                  <c:v>-1.62E-11</c:v>
                </c:pt>
                <c:pt idx="7928">
                  <c:v>-1.7242000000000001E-11</c:v>
                </c:pt>
                <c:pt idx="7929">
                  <c:v>-1.9428E-11</c:v>
                </c:pt>
                <c:pt idx="7930">
                  <c:v>-2.325E-11</c:v>
                </c:pt>
                <c:pt idx="7931">
                  <c:v>-1.2232999999999999E-11</c:v>
                </c:pt>
                <c:pt idx="7932">
                  <c:v>-2.7312000000000002E-11</c:v>
                </c:pt>
                <c:pt idx="7933">
                  <c:v>-3.193E-11</c:v>
                </c:pt>
                <c:pt idx="7934">
                  <c:v>-3.419E-11</c:v>
                </c:pt>
                <c:pt idx="7935">
                  <c:v>-3.4582999999999998E-11</c:v>
                </c:pt>
                <c:pt idx="7936">
                  <c:v>-3.5635999999999997E-11</c:v>
                </c:pt>
                <c:pt idx="7937">
                  <c:v>-3.6833999999999999E-11</c:v>
                </c:pt>
                <c:pt idx="7938">
                  <c:v>-3.9959000000000001E-11</c:v>
                </c:pt>
                <c:pt idx="7939">
                  <c:v>-4.0711000000000003E-11</c:v>
                </c:pt>
                <c:pt idx="7940">
                  <c:v>-3.8265999999999999E-11</c:v>
                </c:pt>
                <c:pt idx="7941">
                  <c:v>-3.2057999999999999E-11</c:v>
                </c:pt>
                <c:pt idx="7942">
                  <c:v>-2.5204E-11</c:v>
                </c:pt>
                <c:pt idx="7943">
                  <c:v>-2.0729999999999999E-11</c:v>
                </c:pt>
                <c:pt idx="7944">
                  <c:v>-1.4546E-11</c:v>
                </c:pt>
                <c:pt idx="7945">
                  <c:v>-9.3600000000000005E-12</c:v>
                </c:pt>
                <c:pt idx="7946">
                  <c:v>-6.5619999999999997E-12</c:v>
                </c:pt>
                <c:pt idx="7947">
                  <c:v>-6.4719999999999999E-12</c:v>
                </c:pt>
                <c:pt idx="7948">
                  <c:v>-6.0669999999999999E-12</c:v>
                </c:pt>
                <c:pt idx="7949">
                  <c:v>-7.9419999999999999E-12</c:v>
                </c:pt>
                <c:pt idx="7950">
                  <c:v>-1.1424E-11</c:v>
                </c:pt>
                <c:pt idx="7951">
                  <c:v>-1.7431999999999999E-11</c:v>
                </c:pt>
                <c:pt idx="7952">
                  <c:v>-1.3665E-11</c:v>
                </c:pt>
                <c:pt idx="7953">
                  <c:v>-9.9310000000000004E-12</c:v>
                </c:pt>
                <c:pt idx="7954">
                  <c:v>-1.5129999999999999E-12</c:v>
                </c:pt>
                <c:pt idx="7955">
                  <c:v>4.8739999999999996E-12</c:v>
                </c:pt>
                <c:pt idx="7956">
                  <c:v>1.0377000000000001E-11</c:v>
                </c:pt>
                <c:pt idx="7957">
                  <c:v>1.3348E-11</c:v>
                </c:pt>
                <c:pt idx="7958">
                  <c:v>1.6284E-11</c:v>
                </c:pt>
                <c:pt idx="7959">
                  <c:v>1.1204E-11</c:v>
                </c:pt>
                <c:pt idx="7960">
                  <c:v>6.5089999999999998E-12</c:v>
                </c:pt>
                <c:pt idx="7961">
                  <c:v>1.612E-12</c:v>
                </c:pt>
                <c:pt idx="7962">
                  <c:v>-3.6830000000000004E-12</c:v>
                </c:pt>
                <c:pt idx="7963">
                  <c:v>-7.5599999999999993E-12</c:v>
                </c:pt>
                <c:pt idx="7964">
                  <c:v>-1.1619E-11</c:v>
                </c:pt>
                <c:pt idx="7965">
                  <c:v>-1.5533E-11</c:v>
                </c:pt>
                <c:pt idx="7966">
                  <c:v>-1.8097000000000001E-11</c:v>
                </c:pt>
                <c:pt idx="7967">
                  <c:v>-2.2928000000000001E-11</c:v>
                </c:pt>
                <c:pt idx="7968">
                  <c:v>-2.5328E-11</c:v>
                </c:pt>
                <c:pt idx="7969">
                  <c:v>-2.9921000000000001E-11</c:v>
                </c:pt>
                <c:pt idx="7970">
                  <c:v>-3.1915E-11</c:v>
                </c:pt>
                <c:pt idx="7971">
                  <c:v>-3.4783999999999997E-11</c:v>
                </c:pt>
                <c:pt idx="7972">
                  <c:v>-3.6129E-11</c:v>
                </c:pt>
                <c:pt idx="7973">
                  <c:v>-3.5076000000000001E-11</c:v>
                </c:pt>
                <c:pt idx="7974">
                  <c:v>-3.4142999999999998E-11</c:v>
                </c:pt>
                <c:pt idx="7975">
                  <c:v>-3.4426000000000002E-11</c:v>
                </c:pt>
                <c:pt idx="7976">
                  <c:v>-3.5349999999999999E-11</c:v>
                </c:pt>
                <c:pt idx="7977">
                  <c:v>-3.5742000000000002E-11</c:v>
                </c:pt>
                <c:pt idx="7978">
                  <c:v>-3.3562999999999998E-11</c:v>
                </c:pt>
                <c:pt idx="7979">
                  <c:v>-2.8368E-11</c:v>
                </c:pt>
                <c:pt idx="7980">
                  <c:v>-2.4389999999999999E-11</c:v>
                </c:pt>
                <c:pt idx="7981">
                  <c:v>-2.1738999999999999E-11</c:v>
                </c:pt>
                <c:pt idx="7982">
                  <c:v>-1.7025000000000001E-11</c:v>
                </c:pt>
                <c:pt idx="7983">
                  <c:v>-1.8114000000000001E-11</c:v>
                </c:pt>
                <c:pt idx="7984">
                  <c:v>-1.5216000000000001E-11</c:v>
                </c:pt>
                <c:pt idx="7985">
                  <c:v>-1.5469999999999999E-11</c:v>
                </c:pt>
                <c:pt idx="7986">
                  <c:v>-1.4832E-11</c:v>
                </c:pt>
                <c:pt idx="7987">
                  <c:v>-9.4069999999999998E-12</c:v>
                </c:pt>
                <c:pt idx="7988">
                  <c:v>-1.9789999999999999E-12</c:v>
                </c:pt>
                <c:pt idx="7989">
                  <c:v>4.7690000000000004E-12</c:v>
                </c:pt>
                <c:pt idx="7990">
                  <c:v>8.9170000000000001E-12</c:v>
                </c:pt>
                <c:pt idx="7991">
                  <c:v>1.1380999999999999E-11</c:v>
                </c:pt>
                <c:pt idx="7992">
                  <c:v>1.1785E-11</c:v>
                </c:pt>
                <c:pt idx="7993">
                  <c:v>1.1403999999999999E-11</c:v>
                </c:pt>
                <c:pt idx="7994">
                  <c:v>9.543E-12</c:v>
                </c:pt>
                <c:pt idx="7995">
                  <c:v>8.8210000000000005E-12</c:v>
                </c:pt>
                <c:pt idx="7996">
                  <c:v>7.1310000000000002E-12</c:v>
                </c:pt>
                <c:pt idx="7997">
                  <c:v>3.1091999999999997E-11</c:v>
                </c:pt>
                <c:pt idx="7998">
                  <c:v>1.1890000000000001E-12</c:v>
                </c:pt>
                <c:pt idx="7999">
                  <c:v>-3.5090000000000001E-12</c:v>
                </c:pt>
                <c:pt idx="8000">
                  <c:v>-7.5179999999999993E-12</c:v>
                </c:pt>
                <c:pt idx="8001">
                  <c:v>-1.1147E-11</c:v>
                </c:pt>
                <c:pt idx="8002">
                  <c:v>-1.4446E-11</c:v>
                </c:pt>
                <c:pt idx="8003">
                  <c:v>-1.5779999999999999E-11</c:v>
                </c:pt>
                <c:pt idx="8004">
                  <c:v>-2.1457999999999998E-11</c:v>
                </c:pt>
                <c:pt idx="8005">
                  <c:v>-2.6609E-11</c:v>
                </c:pt>
                <c:pt idx="8006">
                  <c:v>-2.9363999999999998E-11</c:v>
                </c:pt>
                <c:pt idx="8007">
                  <c:v>-2.9922000000000003E-11</c:v>
                </c:pt>
                <c:pt idx="8008">
                  <c:v>-3.3785999999999998E-11</c:v>
                </c:pt>
                <c:pt idx="8009">
                  <c:v>-3.6347999999999998E-11</c:v>
                </c:pt>
                <c:pt idx="8010">
                  <c:v>-3.6698000000000002E-11</c:v>
                </c:pt>
                <c:pt idx="8011">
                  <c:v>-3.7043999999999998E-11</c:v>
                </c:pt>
                <c:pt idx="8012">
                  <c:v>-3.6517E-11</c:v>
                </c:pt>
                <c:pt idx="8013">
                  <c:v>-3.4801000000000001E-11</c:v>
                </c:pt>
                <c:pt idx="8014">
                  <c:v>-3.5602000000000003E-11</c:v>
                </c:pt>
                <c:pt idx="8015">
                  <c:v>-3.7180000000000001E-11</c:v>
                </c:pt>
                <c:pt idx="8016">
                  <c:v>-3.6799000000000003E-11</c:v>
                </c:pt>
                <c:pt idx="8017">
                  <c:v>-3.2779E-11</c:v>
                </c:pt>
                <c:pt idx="8018">
                  <c:v>-2.3168000000000001E-11</c:v>
                </c:pt>
                <c:pt idx="8019">
                  <c:v>-1.9813E-11</c:v>
                </c:pt>
                <c:pt idx="8020">
                  <c:v>-1.3518E-11</c:v>
                </c:pt>
                <c:pt idx="8021">
                  <c:v>-1.3428E-11</c:v>
                </c:pt>
                <c:pt idx="8022">
                  <c:v>-8.8669999999999993E-12</c:v>
                </c:pt>
                <c:pt idx="8023">
                  <c:v>-1.5100000000000001E-11</c:v>
                </c:pt>
                <c:pt idx="8024">
                  <c:v>-1.1834E-11</c:v>
                </c:pt>
                <c:pt idx="8025">
                  <c:v>-8.4129999999999998E-12</c:v>
                </c:pt>
                <c:pt idx="8026">
                  <c:v>-4.7629999999999998E-12</c:v>
                </c:pt>
                <c:pt idx="8027">
                  <c:v>-1.491E-12</c:v>
                </c:pt>
                <c:pt idx="8028">
                  <c:v>2.293E-12</c:v>
                </c:pt>
                <c:pt idx="8029">
                  <c:v>1.064E-11</c:v>
                </c:pt>
                <c:pt idx="8030">
                  <c:v>1.4329E-11</c:v>
                </c:pt>
                <c:pt idx="8031">
                  <c:v>1.9262000000000001E-11</c:v>
                </c:pt>
                <c:pt idx="8032">
                  <c:v>2.0144999999999999E-11</c:v>
                </c:pt>
                <c:pt idx="8033">
                  <c:v>2.0515E-11</c:v>
                </c:pt>
                <c:pt idx="8034">
                  <c:v>1.3068E-11</c:v>
                </c:pt>
                <c:pt idx="8035">
                  <c:v>7.4940000000000002E-12</c:v>
                </c:pt>
                <c:pt idx="8036">
                  <c:v>2.5160000000000002E-12</c:v>
                </c:pt>
                <c:pt idx="8037">
                  <c:v>-2.9509999999999998E-12</c:v>
                </c:pt>
                <c:pt idx="8038">
                  <c:v>-6.5279999999999996E-12</c:v>
                </c:pt>
                <c:pt idx="8039">
                  <c:v>-1.4881999999999999E-11</c:v>
                </c:pt>
                <c:pt idx="8040">
                  <c:v>-2.5194000000000001E-11</c:v>
                </c:pt>
                <c:pt idx="8041">
                  <c:v>-2.8280000000000001E-11</c:v>
                </c:pt>
                <c:pt idx="8042">
                  <c:v>-2.9689000000000001E-11</c:v>
                </c:pt>
                <c:pt idx="8043">
                  <c:v>-2.9997E-11</c:v>
                </c:pt>
                <c:pt idx="8044">
                  <c:v>-2.9186999999999998E-11</c:v>
                </c:pt>
                <c:pt idx="8045">
                  <c:v>-2.9570000000000001E-11</c:v>
                </c:pt>
                <c:pt idx="8046">
                  <c:v>-3.1067999999999998E-11</c:v>
                </c:pt>
                <c:pt idx="8047">
                  <c:v>-3.2224000000000002E-11</c:v>
                </c:pt>
                <c:pt idx="8048">
                  <c:v>-3.2139000000000003E-11</c:v>
                </c:pt>
                <c:pt idx="8049">
                  <c:v>-2.7951E-11</c:v>
                </c:pt>
                <c:pt idx="8050">
                  <c:v>-2.405E-11</c:v>
                </c:pt>
                <c:pt idx="8051">
                  <c:v>-1.9040999999999999E-11</c:v>
                </c:pt>
                <c:pt idx="8052">
                  <c:v>-2.0844000000000001E-11</c:v>
                </c:pt>
                <c:pt idx="8053">
                  <c:v>-2.4639999999999998E-11</c:v>
                </c:pt>
                <c:pt idx="8054">
                  <c:v>-2.8049000000000001E-11</c:v>
                </c:pt>
                <c:pt idx="8055">
                  <c:v>-3.2346999999999997E-11</c:v>
                </c:pt>
                <c:pt idx="8056">
                  <c:v>-3.6209999999999997E-11</c:v>
                </c:pt>
                <c:pt idx="8057">
                  <c:v>-4.0259999999999998E-11</c:v>
                </c:pt>
                <c:pt idx="8058">
                  <c:v>-4.5557999999999998E-11</c:v>
                </c:pt>
                <c:pt idx="8059">
                  <c:v>-4.5972999999999997E-11</c:v>
                </c:pt>
                <c:pt idx="8060">
                  <c:v>-3.9394000000000001E-11</c:v>
                </c:pt>
                <c:pt idx="8061">
                  <c:v>-2.7667999999999999E-11</c:v>
                </c:pt>
                <c:pt idx="8062">
                  <c:v>-1.2232E-11</c:v>
                </c:pt>
                <c:pt idx="8063">
                  <c:v>4.0170000000000004E-12</c:v>
                </c:pt>
                <c:pt idx="8064">
                  <c:v>1.8617999999999998E-11</c:v>
                </c:pt>
                <c:pt idx="8065">
                  <c:v>2.8754E-11</c:v>
                </c:pt>
                <c:pt idx="8066">
                  <c:v>2.8263000000000001E-11</c:v>
                </c:pt>
                <c:pt idx="8067">
                  <c:v>2.6931999999999999E-11</c:v>
                </c:pt>
                <c:pt idx="8068">
                  <c:v>2.1041000000000001E-11</c:v>
                </c:pt>
                <c:pt idx="8069">
                  <c:v>1.1944E-11</c:v>
                </c:pt>
                <c:pt idx="8070">
                  <c:v>8.4300000000000004E-13</c:v>
                </c:pt>
                <c:pt idx="8071">
                  <c:v>-6.5760000000000003E-12</c:v>
                </c:pt>
                <c:pt idx="8072">
                  <c:v>-1.5223E-11</c:v>
                </c:pt>
                <c:pt idx="8073">
                  <c:v>-1.8457999999999999E-11</c:v>
                </c:pt>
                <c:pt idx="8074">
                  <c:v>-1.7246999999999999E-11</c:v>
                </c:pt>
                <c:pt idx="8075">
                  <c:v>-1.2977E-11</c:v>
                </c:pt>
                <c:pt idx="8076">
                  <c:v>-1.0518E-11</c:v>
                </c:pt>
                <c:pt idx="8077">
                  <c:v>-8.7639999999999994E-12</c:v>
                </c:pt>
                <c:pt idx="8078">
                  <c:v>-6.1779999999999997E-12</c:v>
                </c:pt>
                <c:pt idx="8079">
                  <c:v>-4.9120000000000001E-12</c:v>
                </c:pt>
                <c:pt idx="8080">
                  <c:v>-6.1379999999999999E-12</c:v>
                </c:pt>
                <c:pt idx="8081">
                  <c:v>-1.1074000000000001E-11</c:v>
                </c:pt>
                <c:pt idx="8082">
                  <c:v>-1.8468000000000001E-11</c:v>
                </c:pt>
                <c:pt idx="8083">
                  <c:v>-2.5905E-11</c:v>
                </c:pt>
                <c:pt idx="8084">
                  <c:v>-3.1015000000000002E-11</c:v>
                </c:pt>
                <c:pt idx="8085">
                  <c:v>-3.6911000000000001E-11</c:v>
                </c:pt>
                <c:pt idx="8086">
                  <c:v>-4.3597999999999999E-11</c:v>
                </c:pt>
                <c:pt idx="8087">
                  <c:v>-4.7475999999999998E-11</c:v>
                </c:pt>
                <c:pt idx="8088">
                  <c:v>-4.7611E-11</c:v>
                </c:pt>
                <c:pt idx="8089">
                  <c:v>-4.3169000000000002E-11</c:v>
                </c:pt>
                <c:pt idx="8090">
                  <c:v>-3.6319999999999997E-11</c:v>
                </c:pt>
                <c:pt idx="8091">
                  <c:v>-2.9564000000000001E-11</c:v>
                </c:pt>
                <c:pt idx="8092">
                  <c:v>-2.3039999999999999E-11</c:v>
                </c:pt>
                <c:pt idx="8093">
                  <c:v>-1.8408999999999999E-11</c:v>
                </c:pt>
                <c:pt idx="8094">
                  <c:v>-1.5257000000000001E-11</c:v>
                </c:pt>
                <c:pt idx="8095">
                  <c:v>-1.1808E-11</c:v>
                </c:pt>
                <c:pt idx="8096">
                  <c:v>-9.6489999999999998E-12</c:v>
                </c:pt>
                <c:pt idx="8097">
                  <c:v>-9.4739999999999994E-12</c:v>
                </c:pt>
                <c:pt idx="8098">
                  <c:v>-9.3720000000000001E-12</c:v>
                </c:pt>
                <c:pt idx="8099">
                  <c:v>-1.1651E-11</c:v>
                </c:pt>
                <c:pt idx="8100">
                  <c:v>-1.2087E-11</c:v>
                </c:pt>
                <c:pt idx="8101">
                  <c:v>-1.0244E-11</c:v>
                </c:pt>
                <c:pt idx="8102">
                  <c:v>-7.5270000000000005E-12</c:v>
                </c:pt>
                <c:pt idx="8103">
                  <c:v>-2.4249999999999999E-12</c:v>
                </c:pt>
                <c:pt idx="8104">
                  <c:v>2.3839999999999999E-12</c:v>
                </c:pt>
                <c:pt idx="8105">
                  <c:v>9.3089999999999992E-12</c:v>
                </c:pt>
                <c:pt idx="8106">
                  <c:v>9.7700000000000006E-12</c:v>
                </c:pt>
                <c:pt idx="8107">
                  <c:v>1.0183000000000001E-11</c:v>
                </c:pt>
                <c:pt idx="8108">
                  <c:v>8.7950000000000004E-12</c:v>
                </c:pt>
                <c:pt idx="8109">
                  <c:v>5.788E-12</c:v>
                </c:pt>
                <c:pt idx="8110">
                  <c:v>7.6240000000000006E-12</c:v>
                </c:pt>
                <c:pt idx="8111">
                  <c:v>-1.9399999999999998E-12</c:v>
                </c:pt>
                <c:pt idx="8112">
                  <c:v>-1.8659999999999999E-12</c:v>
                </c:pt>
                <c:pt idx="8113">
                  <c:v>-2.355E-12</c:v>
                </c:pt>
                <c:pt idx="8114">
                  <c:v>-3.8799999999999996E-12</c:v>
                </c:pt>
                <c:pt idx="8115">
                  <c:v>-1.457E-12</c:v>
                </c:pt>
                <c:pt idx="8116">
                  <c:v>-2.5320000000000001E-12</c:v>
                </c:pt>
                <c:pt idx="8117">
                  <c:v>-6.0729999999999997E-12</c:v>
                </c:pt>
                <c:pt idx="8118">
                  <c:v>-6.8169999999999997E-12</c:v>
                </c:pt>
                <c:pt idx="8119">
                  <c:v>-1.3232E-11</c:v>
                </c:pt>
                <c:pt idx="8120">
                  <c:v>-1.9755000000000001E-11</c:v>
                </c:pt>
                <c:pt idx="8121">
                  <c:v>-2.8434000000000001E-11</c:v>
                </c:pt>
                <c:pt idx="8122">
                  <c:v>-3.6564999999999999E-11</c:v>
                </c:pt>
                <c:pt idx="8123">
                  <c:v>-4.2567000000000001E-11</c:v>
                </c:pt>
                <c:pt idx="8124">
                  <c:v>-4.7361000000000001E-11</c:v>
                </c:pt>
                <c:pt idx="8125">
                  <c:v>-4.8586999999999997E-11</c:v>
                </c:pt>
                <c:pt idx="8126">
                  <c:v>-4.7313999999999998E-11</c:v>
                </c:pt>
                <c:pt idx="8127">
                  <c:v>-4.3725000000000003E-11</c:v>
                </c:pt>
                <c:pt idx="8128">
                  <c:v>-3.8503000000000003E-11</c:v>
                </c:pt>
                <c:pt idx="8129">
                  <c:v>-3.2054999999999999E-11</c:v>
                </c:pt>
                <c:pt idx="8130">
                  <c:v>-2.4033999999999999E-11</c:v>
                </c:pt>
                <c:pt idx="8131">
                  <c:v>-1.8013000000000001E-11</c:v>
                </c:pt>
                <c:pt idx="8132">
                  <c:v>-1.498E-11</c:v>
                </c:pt>
                <c:pt idx="8133">
                  <c:v>-1.5582E-11</c:v>
                </c:pt>
                <c:pt idx="8134">
                  <c:v>-1.6678999999999999E-11</c:v>
                </c:pt>
                <c:pt idx="8135">
                  <c:v>-1.5260000000000001E-11</c:v>
                </c:pt>
                <c:pt idx="8136">
                  <c:v>-1.2234E-11</c:v>
                </c:pt>
                <c:pt idx="8137">
                  <c:v>-1.0201E-11</c:v>
                </c:pt>
                <c:pt idx="8138">
                  <c:v>-1.0306000000000001E-11</c:v>
                </c:pt>
                <c:pt idx="8139">
                  <c:v>-7.6010000000000004E-12</c:v>
                </c:pt>
                <c:pt idx="8140">
                  <c:v>-3.3359999999999999E-12</c:v>
                </c:pt>
                <c:pt idx="8141">
                  <c:v>-2.9799999999999999E-13</c:v>
                </c:pt>
                <c:pt idx="8142">
                  <c:v>3.3050000000000002E-12</c:v>
                </c:pt>
                <c:pt idx="8143">
                  <c:v>4.7900000000000004E-12</c:v>
                </c:pt>
                <c:pt idx="8144">
                  <c:v>7.5729999999999993E-12</c:v>
                </c:pt>
                <c:pt idx="8145">
                  <c:v>9.1649999999999998E-12</c:v>
                </c:pt>
                <c:pt idx="8146">
                  <c:v>8.6099999999999999E-12</c:v>
                </c:pt>
                <c:pt idx="8147">
                  <c:v>7.9409999999999994E-12</c:v>
                </c:pt>
                <c:pt idx="8148">
                  <c:v>5.0889999999999998E-12</c:v>
                </c:pt>
                <c:pt idx="8149">
                  <c:v>8.6900000000000003E-13</c:v>
                </c:pt>
                <c:pt idx="8150">
                  <c:v>-1.737E-12</c:v>
                </c:pt>
                <c:pt idx="8151">
                  <c:v>-3.2609999999999999E-12</c:v>
                </c:pt>
                <c:pt idx="8152">
                  <c:v>-5.312E-12</c:v>
                </c:pt>
                <c:pt idx="8153">
                  <c:v>-7.4699999999999995E-12</c:v>
                </c:pt>
                <c:pt idx="8154">
                  <c:v>-8.5470000000000006E-12</c:v>
                </c:pt>
                <c:pt idx="8155">
                  <c:v>-1.177E-11</c:v>
                </c:pt>
                <c:pt idx="8156">
                  <c:v>-1.2695E-11</c:v>
                </c:pt>
                <c:pt idx="8157">
                  <c:v>-1.5871000000000001E-11</c:v>
                </c:pt>
                <c:pt idx="8158">
                  <c:v>-1.7407000000000001E-11</c:v>
                </c:pt>
                <c:pt idx="8159">
                  <c:v>-2.1282000000000001E-11</c:v>
                </c:pt>
                <c:pt idx="8160">
                  <c:v>-2.5479999999999999E-11</c:v>
                </c:pt>
                <c:pt idx="8161">
                  <c:v>-2.8619000000000002E-11</c:v>
                </c:pt>
                <c:pt idx="8162">
                  <c:v>-2.891E-11</c:v>
                </c:pt>
                <c:pt idx="8163">
                  <c:v>-3.1201999999999997E-11</c:v>
                </c:pt>
                <c:pt idx="8164">
                  <c:v>-3.2798000000000001E-11</c:v>
                </c:pt>
                <c:pt idx="8165">
                  <c:v>-3.5842E-11</c:v>
                </c:pt>
                <c:pt idx="8166">
                  <c:v>-3.9367000000000002E-11</c:v>
                </c:pt>
                <c:pt idx="8167">
                  <c:v>-4.0570999999999997E-11</c:v>
                </c:pt>
                <c:pt idx="8168">
                  <c:v>-3.8607999999999999E-11</c:v>
                </c:pt>
                <c:pt idx="8169">
                  <c:v>-3.6491999999999999E-11</c:v>
                </c:pt>
                <c:pt idx="8170">
                  <c:v>-3.4252000000000002E-11</c:v>
                </c:pt>
                <c:pt idx="8171">
                  <c:v>-3.0258999999999999E-11</c:v>
                </c:pt>
                <c:pt idx="8172">
                  <c:v>-2.2990999999999998E-11</c:v>
                </c:pt>
                <c:pt idx="8173">
                  <c:v>-1.4383E-11</c:v>
                </c:pt>
                <c:pt idx="8174">
                  <c:v>-6.5130000000000002E-12</c:v>
                </c:pt>
                <c:pt idx="8175">
                  <c:v>-1.9609999999999998E-12</c:v>
                </c:pt>
                <c:pt idx="8176">
                  <c:v>7.6299999999999998E-13</c:v>
                </c:pt>
                <c:pt idx="8177">
                  <c:v>1.1539999999999999E-12</c:v>
                </c:pt>
                <c:pt idx="8178">
                  <c:v>1.324E-12</c:v>
                </c:pt>
                <c:pt idx="8179">
                  <c:v>2.3449999999999998E-12</c:v>
                </c:pt>
                <c:pt idx="8180">
                  <c:v>2.832E-12</c:v>
                </c:pt>
                <c:pt idx="8181">
                  <c:v>3.7139999999999997E-12</c:v>
                </c:pt>
                <c:pt idx="8182">
                  <c:v>4.4090000000000003E-12</c:v>
                </c:pt>
                <c:pt idx="8183">
                  <c:v>4.197E-12</c:v>
                </c:pt>
                <c:pt idx="8184">
                  <c:v>4.0070000000000002E-12</c:v>
                </c:pt>
                <c:pt idx="8185">
                  <c:v>4.9079999999999997E-12</c:v>
                </c:pt>
                <c:pt idx="8186">
                  <c:v>5.4859999999999998E-12</c:v>
                </c:pt>
                <c:pt idx="8187">
                  <c:v>4.5739999999999997E-12</c:v>
                </c:pt>
                <c:pt idx="8188">
                  <c:v>3.2010000000000002E-12</c:v>
                </c:pt>
                <c:pt idx="8189">
                  <c:v>4.5E-13</c:v>
                </c:pt>
                <c:pt idx="8190">
                  <c:v>-1.9390000000000001E-12</c:v>
                </c:pt>
                <c:pt idx="8191">
                  <c:v>-4.9640000000000003E-12</c:v>
                </c:pt>
                <c:pt idx="8192">
                  <c:v>-7.6449999999999998E-12</c:v>
                </c:pt>
                <c:pt idx="8193">
                  <c:v>-1.1521E-11</c:v>
                </c:pt>
                <c:pt idx="8194">
                  <c:v>-1.6095999999999999E-11</c:v>
                </c:pt>
                <c:pt idx="8195">
                  <c:v>-2.0512999999999999E-11</c:v>
                </c:pt>
                <c:pt idx="8196">
                  <c:v>-2.2884000000000001E-11</c:v>
                </c:pt>
                <c:pt idx="8197">
                  <c:v>-2.4195E-11</c:v>
                </c:pt>
                <c:pt idx="8198">
                  <c:v>-2.6762000000000001E-11</c:v>
                </c:pt>
                <c:pt idx="8199">
                  <c:v>-3.0374000000000003E-11</c:v>
                </c:pt>
                <c:pt idx="8200">
                  <c:v>-3.5427000000000001E-11</c:v>
                </c:pt>
                <c:pt idx="8201">
                  <c:v>-3.8777000000000001E-11</c:v>
                </c:pt>
                <c:pt idx="8202">
                  <c:v>-4.0389E-11</c:v>
                </c:pt>
                <c:pt idx="8203">
                  <c:v>-3.9938999999999998E-11</c:v>
                </c:pt>
                <c:pt idx="8204">
                  <c:v>-3.8237999999999998E-11</c:v>
                </c:pt>
                <c:pt idx="8205">
                  <c:v>-3.5208999999999998E-11</c:v>
                </c:pt>
                <c:pt idx="8206">
                  <c:v>-3.2248000000000001E-11</c:v>
                </c:pt>
                <c:pt idx="8207">
                  <c:v>-2.9647000000000002E-11</c:v>
                </c:pt>
                <c:pt idx="8208">
                  <c:v>-2.7145E-11</c:v>
                </c:pt>
                <c:pt idx="8209">
                  <c:v>-2.3607E-11</c:v>
                </c:pt>
                <c:pt idx="8210">
                  <c:v>-1.9720000000000001E-11</c:v>
                </c:pt>
                <c:pt idx="8211">
                  <c:v>-1.5581000000000002E-11</c:v>
                </c:pt>
                <c:pt idx="8212">
                  <c:v>-1.2271000000000001E-11</c:v>
                </c:pt>
                <c:pt idx="8213">
                  <c:v>-8.8899999999999995E-12</c:v>
                </c:pt>
                <c:pt idx="8214">
                  <c:v>-6.2080000000000002E-12</c:v>
                </c:pt>
                <c:pt idx="8215">
                  <c:v>-2.9389999999999999E-12</c:v>
                </c:pt>
                <c:pt idx="8216">
                  <c:v>-1.0139999999999999E-12</c:v>
                </c:pt>
                <c:pt idx="8217">
                  <c:v>7.6599999999999997E-13</c:v>
                </c:pt>
                <c:pt idx="8218">
                  <c:v>3.571E-12</c:v>
                </c:pt>
                <c:pt idx="8219">
                  <c:v>6.908E-12</c:v>
                </c:pt>
                <c:pt idx="8220">
                  <c:v>8.3829999999999993E-12</c:v>
                </c:pt>
                <c:pt idx="8221">
                  <c:v>1.0372E-11</c:v>
                </c:pt>
                <c:pt idx="8222">
                  <c:v>9.8530000000000001E-12</c:v>
                </c:pt>
                <c:pt idx="8223">
                  <c:v>8.2720000000000003E-12</c:v>
                </c:pt>
                <c:pt idx="8224">
                  <c:v>7.1760000000000001E-12</c:v>
                </c:pt>
                <c:pt idx="8225">
                  <c:v>5.1869999999999996E-12</c:v>
                </c:pt>
                <c:pt idx="8226">
                  <c:v>2.4039999999999999E-12</c:v>
                </c:pt>
                <c:pt idx="8227">
                  <c:v>-1.821E-12</c:v>
                </c:pt>
                <c:pt idx="8228">
                  <c:v>-7.2470000000000001E-12</c:v>
                </c:pt>
                <c:pt idx="8229">
                  <c:v>-1.1559E-11</c:v>
                </c:pt>
                <c:pt idx="8230">
                  <c:v>-1.4317E-11</c:v>
                </c:pt>
                <c:pt idx="8231">
                  <c:v>-1.6904999999999999E-11</c:v>
                </c:pt>
                <c:pt idx="8232">
                  <c:v>-1.7059000000000002E-11</c:v>
                </c:pt>
                <c:pt idx="8233">
                  <c:v>-1.8584000000000001E-11</c:v>
                </c:pt>
                <c:pt idx="8234">
                  <c:v>-2.2181E-11</c:v>
                </c:pt>
                <c:pt idx="8235">
                  <c:v>-2.7586E-11</c:v>
                </c:pt>
                <c:pt idx="8236">
                  <c:v>-3.1378999999999997E-11</c:v>
                </c:pt>
                <c:pt idx="8237">
                  <c:v>-3.2621999999999997E-11</c:v>
                </c:pt>
                <c:pt idx="8238">
                  <c:v>-3.2218000000000002E-11</c:v>
                </c:pt>
                <c:pt idx="8239">
                  <c:v>-2.9528000000000003E-11</c:v>
                </c:pt>
                <c:pt idx="8240">
                  <c:v>-2.9539E-11</c:v>
                </c:pt>
                <c:pt idx="8241">
                  <c:v>-3.1394999999999999E-11</c:v>
                </c:pt>
                <c:pt idx="8242">
                  <c:v>-3.3257999999999999E-11</c:v>
                </c:pt>
                <c:pt idx="8243">
                  <c:v>-3.5199000000000003E-11</c:v>
                </c:pt>
                <c:pt idx="8244">
                  <c:v>-3.7033E-11</c:v>
                </c:pt>
                <c:pt idx="8245">
                  <c:v>-3.6264999999999997E-11</c:v>
                </c:pt>
                <c:pt idx="8246">
                  <c:v>-3.3005E-11</c:v>
                </c:pt>
                <c:pt idx="8247">
                  <c:v>-3.1437999999999999E-11</c:v>
                </c:pt>
                <c:pt idx="8248">
                  <c:v>-1.7672999999999999E-11</c:v>
                </c:pt>
                <c:pt idx="8249">
                  <c:v>-4.8469999999999998E-12</c:v>
                </c:pt>
                <c:pt idx="8250">
                  <c:v>2.4740000000000002E-12</c:v>
                </c:pt>
                <c:pt idx="8251">
                  <c:v>2.6199999999999999E-13</c:v>
                </c:pt>
                <c:pt idx="8252">
                  <c:v>-1.0740000000000001E-12</c:v>
                </c:pt>
                <c:pt idx="8253">
                  <c:v>-6.8429999999999998E-12</c:v>
                </c:pt>
                <c:pt idx="8254">
                  <c:v>-7.9739999999999997E-12</c:v>
                </c:pt>
                <c:pt idx="8255">
                  <c:v>-5.0079999999999997E-12</c:v>
                </c:pt>
                <c:pt idx="8256">
                  <c:v>-2.7870000000000001E-12</c:v>
                </c:pt>
                <c:pt idx="8257">
                  <c:v>2.3999999999999999E-14</c:v>
                </c:pt>
                <c:pt idx="8258">
                  <c:v>2.7669999999999998E-12</c:v>
                </c:pt>
                <c:pt idx="8259">
                  <c:v>6.624E-12</c:v>
                </c:pt>
                <c:pt idx="8260">
                  <c:v>4.0429999999999996E-12</c:v>
                </c:pt>
                <c:pt idx="8261">
                  <c:v>1.5312000000000001E-11</c:v>
                </c:pt>
                <c:pt idx="8262">
                  <c:v>1.5552000000000002E-11</c:v>
                </c:pt>
                <c:pt idx="8263">
                  <c:v>1.1587000000000001E-11</c:v>
                </c:pt>
                <c:pt idx="8264">
                  <c:v>5.4309999999999998E-12</c:v>
                </c:pt>
                <c:pt idx="8265">
                  <c:v>1.236E-12</c:v>
                </c:pt>
                <c:pt idx="8266">
                  <c:v>-2.8389999999999999E-12</c:v>
                </c:pt>
                <c:pt idx="8267">
                  <c:v>-6.6219999999999999E-12</c:v>
                </c:pt>
                <c:pt idx="8268">
                  <c:v>-9.2850000000000001E-12</c:v>
                </c:pt>
                <c:pt idx="8269">
                  <c:v>-1.2618E-11</c:v>
                </c:pt>
                <c:pt idx="8270">
                  <c:v>-1.7101E-11</c:v>
                </c:pt>
                <c:pt idx="8271">
                  <c:v>-2.1045999999999999E-11</c:v>
                </c:pt>
                <c:pt idx="8272">
                  <c:v>-2.3719000000000001E-11</c:v>
                </c:pt>
                <c:pt idx="8273">
                  <c:v>-2.6093E-11</c:v>
                </c:pt>
                <c:pt idx="8274">
                  <c:v>-2.7658999999999999E-11</c:v>
                </c:pt>
                <c:pt idx="8275">
                  <c:v>-3.0459999999999997E-11</c:v>
                </c:pt>
                <c:pt idx="8276">
                  <c:v>-3.1562999999999999E-11</c:v>
                </c:pt>
                <c:pt idx="8277">
                  <c:v>-3.1354999999999998E-11</c:v>
                </c:pt>
                <c:pt idx="8278">
                  <c:v>-2.9646E-11</c:v>
                </c:pt>
                <c:pt idx="8279">
                  <c:v>-2.8968999999999999E-11</c:v>
                </c:pt>
                <c:pt idx="8280">
                  <c:v>-3.0252000000000003E-11</c:v>
                </c:pt>
                <c:pt idx="8281">
                  <c:v>-3.0816999999999997E-11</c:v>
                </c:pt>
                <c:pt idx="8282">
                  <c:v>-2.8974E-11</c:v>
                </c:pt>
                <c:pt idx="8283">
                  <c:v>-2.7429999999999999E-11</c:v>
                </c:pt>
                <c:pt idx="8284">
                  <c:v>-2.5911999999999999E-11</c:v>
                </c:pt>
                <c:pt idx="8285">
                  <c:v>-2.5014000000000001E-11</c:v>
                </c:pt>
                <c:pt idx="8286">
                  <c:v>-2.3560000000000001E-11</c:v>
                </c:pt>
                <c:pt idx="8287">
                  <c:v>-1.9899000000000002E-11</c:v>
                </c:pt>
                <c:pt idx="8288">
                  <c:v>-1.5449E-11</c:v>
                </c:pt>
                <c:pt idx="8289">
                  <c:v>-9.1400000000000002E-12</c:v>
                </c:pt>
                <c:pt idx="8290">
                  <c:v>-3.4180000000000002E-12</c:v>
                </c:pt>
                <c:pt idx="8291">
                  <c:v>2.5879999999999999E-12</c:v>
                </c:pt>
                <c:pt idx="8292">
                  <c:v>8.2419999999999998E-12</c:v>
                </c:pt>
                <c:pt idx="8293">
                  <c:v>1.3139E-11</c:v>
                </c:pt>
                <c:pt idx="8294">
                  <c:v>1.3155E-11</c:v>
                </c:pt>
                <c:pt idx="8295">
                  <c:v>1.2013999999999999E-11</c:v>
                </c:pt>
                <c:pt idx="8296">
                  <c:v>1.6741000000000001E-11</c:v>
                </c:pt>
                <c:pt idx="8297">
                  <c:v>1.2413999999999999E-11</c:v>
                </c:pt>
                <c:pt idx="8298">
                  <c:v>8.2270000000000004E-12</c:v>
                </c:pt>
                <c:pt idx="8299">
                  <c:v>7.1669999999999997E-12</c:v>
                </c:pt>
                <c:pt idx="8300">
                  <c:v>6.0089999999999999E-12</c:v>
                </c:pt>
                <c:pt idx="8301">
                  <c:v>5.6610000000000002E-12</c:v>
                </c:pt>
                <c:pt idx="8302">
                  <c:v>4.1449999999999998E-12</c:v>
                </c:pt>
                <c:pt idx="8303">
                  <c:v>-1.9489999999999999E-12</c:v>
                </c:pt>
                <c:pt idx="8304">
                  <c:v>-8.9080000000000004E-12</c:v>
                </c:pt>
                <c:pt idx="8305">
                  <c:v>-1.3746999999999999E-11</c:v>
                </c:pt>
                <c:pt idx="8306">
                  <c:v>-1.5466999999999999E-11</c:v>
                </c:pt>
                <c:pt idx="8307">
                  <c:v>-1.4591E-11</c:v>
                </c:pt>
                <c:pt idx="8308">
                  <c:v>-1.5825000000000001E-11</c:v>
                </c:pt>
                <c:pt idx="8309">
                  <c:v>-1.6684E-11</c:v>
                </c:pt>
                <c:pt idx="8310">
                  <c:v>-1.7084E-11</c:v>
                </c:pt>
                <c:pt idx="8311">
                  <c:v>-1.9002E-11</c:v>
                </c:pt>
                <c:pt idx="8312">
                  <c:v>-1.6927E-11</c:v>
                </c:pt>
                <c:pt idx="8313">
                  <c:v>-2.0544999999999999E-11</c:v>
                </c:pt>
                <c:pt idx="8314">
                  <c:v>-2.5843000000000001E-11</c:v>
                </c:pt>
                <c:pt idx="8315">
                  <c:v>-3.1995000000000002E-11</c:v>
                </c:pt>
                <c:pt idx="8316">
                  <c:v>-3.7903E-11</c:v>
                </c:pt>
                <c:pt idx="8317">
                  <c:v>-4.3093000000000003E-11</c:v>
                </c:pt>
                <c:pt idx="8318">
                  <c:v>-4.4396000000000001E-11</c:v>
                </c:pt>
                <c:pt idx="8319">
                  <c:v>-4.0934000000000003E-11</c:v>
                </c:pt>
                <c:pt idx="8320">
                  <c:v>-3.3882999999999997E-11</c:v>
                </c:pt>
                <c:pt idx="8321">
                  <c:v>-2.5404E-11</c:v>
                </c:pt>
                <c:pt idx="8322">
                  <c:v>-1.6121999999999999E-11</c:v>
                </c:pt>
                <c:pt idx="8323">
                  <c:v>-1.0143E-11</c:v>
                </c:pt>
                <c:pt idx="8324">
                  <c:v>-7.1509999999999997E-12</c:v>
                </c:pt>
                <c:pt idx="8325">
                  <c:v>-5.1649999999999999E-12</c:v>
                </c:pt>
                <c:pt idx="8326">
                  <c:v>-5.3789999999999996E-12</c:v>
                </c:pt>
                <c:pt idx="8327">
                  <c:v>-5.6870000000000003E-12</c:v>
                </c:pt>
                <c:pt idx="8328">
                  <c:v>-5.1129999999999997E-12</c:v>
                </c:pt>
                <c:pt idx="8329">
                  <c:v>-4.8739999999999996E-12</c:v>
                </c:pt>
                <c:pt idx="8330">
                  <c:v>-3.036E-12</c:v>
                </c:pt>
                <c:pt idx="8331">
                  <c:v>1.0280000000000001E-12</c:v>
                </c:pt>
                <c:pt idx="8332">
                  <c:v>5.3560000000000002E-12</c:v>
                </c:pt>
                <c:pt idx="8333">
                  <c:v>1.0495E-11</c:v>
                </c:pt>
                <c:pt idx="8334">
                  <c:v>1.0291E-11</c:v>
                </c:pt>
                <c:pt idx="8335">
                  <c:v>1.0136E-11</c:v>
                </c:pt>
                <c:pt idx="8336">
                  <c:v>8.9830000000000008E-12</c:v>
                </c:pt>
                <c:pt idx="8337">
                  <c:v>7.0399999999999999E-12</c:v>
                </c:pt>
                <c:pt idx="8338">
                  <c:v>5.4270000000000002E-12</c:v>
                </c:pt>
                <c:pt idx="8339">
                  <c:v>2.0789999999999999E-12</c:v>
                </c:pt>
                <c:pt idx="8340">
                  <c:v>8.5599999999999999E-13</c:v>
                </c:pt>
                <c:pt idx="8341">
                  <c:v>3.07E-12</c:v>
                </c:pt>
                <c:pt idx="8342">
                  <c:v>1.1640000000000001E-12</c:v>
                </c:pt>
                <c:pt idx="8343">
                  <c:v>-3.6379999999999996E-12</c:v>
                </c:pt>
                <c:pt idx="8344">
                  <c:v>-8.1590000000000003E-12</c:v>
                </c:pt>
                <c:pt idx="8345">
                  <c:v>-1.3439E-11</c:v>
                </c:pt>
                <c:pt idx="8346">
                  <c:v>-1.7150999999999999E-11</c:v>
                </c:pt>
                <c:pt idx="8347">
                  <c:v>-2.1332999999999999E-11</c:v>
                </c:pt>
                <c:pt idx="8348">
                  <c:v>-2.5954E-11</c:v>
                </c:pt>
                <c:pt idx="8349">
                  <c:v>-2.6119E-11</c:v>
                </c:pt>
                <c:pt idx="8350">
                  <c:v>-2.4281000000000001E-11</c:v>
                </c:pt>
                <c:pt idx="8351">
                  <c:v>-2.3511E-11</c:v>
                </c:pt>
                <c:pt idx="8352">
                  <c:v>-2.2748000000000001E-11</c:v>
                </c:pt>
                <c:pt idx="8353">
                  <c:v>-2.2787999999999999E-11</c:v>
                </c:pt>
                <c:pt idx="8354">
                  <c:v>-2.2887000000000001E-11</c:v>
                </c:pt>
                <c:pt idx="8355">
                  <c:v>-2.5163E-11</c:v>
                </c:pt>
                <c:pt idx="8356">
                  <c:v>-2.6183999999999999E-11</c:v>
                </c:pt>
                <c:pt idx="8357">
                  <c:v>-2.6815E-11</c:v>
                </c:pt>
                <c:pt idx="8358">
                  <c:v>-2.8144000000000001E-11</c:v>
                </c:pt>
                <c:pt idx="8359">
                  <c:v>-2.6467E-11</c:v>
                </c:pt>
                <c:pt idx="8360">
                  <c:v>-2.5446000000000001E-11</c:v>
                </c:pt>
                <c:pt idx="8361">
                  <c:v>-2.4450999999999999E-11</c:v>
                </c:pt>
                <c:pt idx="8362">
                  <c:v>-1.9195000000000001E-11</c:v>
                </c:pt>
                <c:pt idx="8363">
                  <c:v>-1.5040000000000001E-11</c:v>
                </c:pt>
                <c:pt idx="8364">
                  <c:v>-1.1380999999999999E-11</c:v>
                </c:pt>
                <c:pt idx="8365">
                  <c:v>-9.0980000000000002E-12</c:v>
                </c:pt>
                <c:pt idx="8366">
                  <c:v>-5.2649999999999999E-12</c:v>
                </c:pt>
                <c:pt idx="8367">
                  <c:v>-9.8499999999999994E-13</c:v>
                </c:pt>
                <c:pt idx="8368">
                  <c:v>4.5620000000000002E-12</c:v>
                </c:pt>
                <c:pt idx="8369">
                  <c:v>9.5560000000000001E-12</c:v>
                </c:pt>
                <c:pt idx="8370">
                  <c:v>1.3561E-11</c:v>
                </c:pt>
                <c:pt idx="8371">
                  <c:v>1.4635999999999999E-11</c:v>
                </c:pt>
                <c:pt idx="8372">
                  <c:v>1.4585999999999999E-11</c:v>
                </c:pt>
                <c:pt idx="8373">
                  <c:v>1.4881E-11</c:v>
                </c:pt>
                <c:pt idx="8374">
                  <c:v>1.4816000000000001E-11</c:v>
                </c:pt>
                <c:pt idx="8375">
                  <c:v>1.2345E-11</c:v>
                </c:pt>
                <c:pt idx="8376">
                  <c:v>8.9690000000000003E-12</c:v>
                </c:pt>
                <c:pt idx="8377">
                  <c:v>5.8820000000000002E-12</c:v>
                </c:pt>
                <c:pt idx="8378">
                  <c:v>2.1560000000000001E-12</c:v>
                </c:pt>
                <c:pt idx="8379">
                  <c:v>-1.946E-12</c:v>
                </c:pt>
                <c:pt idx="8380">
                  <c:v>-5.417E-12</c:v>
                </c:pt>
                <c:pt idx="8381">
                  <c:v>-9.2509999999999993E-12</c:v>
                </c:pt>
                <c:pt idx="8382">
                  <c:v>-1.5626999999999999E-11</c:v>
                </c:pt>
                <c:pt idx="8383">
                  <c:v>-2.1085000000000001E-11</c:v>
                </c:pt>
                <c:pt idx="8384">
                  <c:v>-2.6145999999999999E-11</c:v>
                </c:pt>
                <c:pt idx="8385">
                  <c:v>-3.0257000000000001E-11</c:v>
                </c:pt>
                <c:pt idx="8386">
                  <c:v>-3.2401999999999997E-11</c:v>
                </c:pt>
                <c:pt idx="8387">
                  <c:v>-3.3223000000000003E-11</c:v>
                </c:pt>
                <c:pt idx="8388">
                  <c:v>-3.2255999999999998E-11</c:v>
                </c:pt>
                <c:pt idx="8389">
                  <c:v>-2.7916E-11</c:v>
                </c:pt>
                <c:pt idx="8390">
                  <c:v>-2.1885000000000001E-11</c:v>
                </c:pt>
                <c:pt idx="8391">
                  <c:v>-1.6345E-11</c:v>
                </c:pt>
                <c:pt idx="8392">
                  <c:v>-1.2822E-11</c:v>
                </c:pt>
                <c:pt idx="8393">
                  <c:v>-1.2505E-11</c:v>
                </c:pt>
                <c:pt idx="8394">
                  <c:v>-1.4543999999999999E-11</c:v>
                </c:pt>
                <c:pt idx="8395">
                  <c:v>-1.8798000000000001E-11</c:v>
                </c:pt>
                <c:pt idx="8396">
                  <c:v>-2.4233999999999999E-11</c:v>
                </c:pt>
                <c:pt idx="8397">
                  <c:v>-3.2081000000000003E-11</c:v>
                </c:pt>
                <c:pt idx="8398">
                  <c:v>-3.5302000000000001E-11</c:v>
                </c:pt>
                <c:pt idx="8399">
                  <c:v>-3.4979999999999998E-11</c:v>
                </c:pt>
                <c:pt idx="8400">
                  <c:v>-3.1519999999999998E-11</c:v>
                </c:pt>
                <c:pt idx="8401">
                  <c:v>-2.7302999999999999E-11</c:v>
                </c:pt>
                <c:pt idx="8402">
                  <c:v>-1.9161E-11</c:v>
                </c:pt>
                <c:pt idx="8403">
                  <c:v>-9.9809999999999996E-12</c:v>
                </c:pt>
                <c:pt idx="8404">
                  <c:v>-2.3999999999999999E-14</c:v>
                </c:pt>
                <c:pt idx="8405">
                  <c:v>7.8059999999999997E-12</c:v>
                </c:pt>
                <c:pt idx="8406">
                  <c:v>1.3851E-11</c:v>
                </c:pt>
                <c:pt idx="8407">
                  <c:v>1.6123000000000001E-11</c:v>
                </c:pt>
                <c:pt idx="8408">
                  <c:v>1.5765E-11</c:v>
                </c:pt>
                <c:pt idx="8409">
                  <c:v>1.4608000000000001E-11</c:v>
                </c:pt>
                <c:pt idx="8410">
                  <c:v>2.7615E-11</c:v>
                </c:pt>
                <c:pt idx="8411">
                  <c:v>1.00322E-10</c:v>
                </c:pt>
                <c:pt idx="8412">
                  <c:v>1.2442800000000001E-10</c:v>
                </c:pt>
                <c:pt idx="8413">
                  <c:v>1.2615700000000001E-10</c:v>
                </c:pt>
                <c:pt idx="8414">
                  <c:v>1.11138E-10</c:v>
                </c:pt>
                <c:pt idx="8415">
                  <c:v>9.3238000000000002E-11</c:v>
                </c:pt>
                <c:pt idx="8416">
                  <c:v>7.6200000000000006E-11</c:v>
                </c:pt>
                <c:pt idx="8417">
                  <c:v>6.1840000000000003E-11</c:v>
                </c:pt>
                <c:pt idx="8418">
                  <c:v>5.1078999999999998E-11</c:v>
                </c:pt>
                <c:pt idx="8419">
                  <c:v>4.2005999999999997E-11</c:v>
                </c:pt>
                <c:pt idx="8420">
                  <c:v>3.5378000000000001E-11</c:v>
                </c:pt>
                <c:pt idx="8421">
                  <c:v>2.9888999999999998E-11</c:v>
                </c:pt>
                <c:pt idx="8422">
                  <c:v>2.5417000000000001E-11</c:v>
                </c:pt>
                <c:pt idx="8423">
                  <c:v>2.2021000000000001E-11</c:v>
                </c:pt>
                <c:pt idx="8424">
                  <c:v>1.9089E-11</c:v>
                </c:pt>
                <c:pt idx="8425">
                  <c:v>1.6674000000000001E-11</c:v>
                </c:pt>
                <c:pt idx="8426">
                  <c:v>1.4576000000000001E-11</c:v>
                </c:pt>
                <c:pt idx="8427">
                  <c:v>1.2861E-11</c:v>
                </c:pt>
                <c:pt idx="8428">
                  <c:v>1.1541E-11</c:v>
                </c:pt>
                <c:pt idx="8429">
                  <c:v>1.0459E-11</c:v>
                </c:pt>
                <c:pt idx="8430">
                  <c:v>9.5500000000000003E-12</c:v>
                </c:pt>
                <c:pt idx="8431">
                  <c:v>8.9340000000000005E-12</c:v>
                </c:pt>
                <c:pt idx="8432">
                  <c:v>8.5570000000000008E-12</c:v>
                </c:pt>
                <c:pt idx="8433">
                  <c:v>8.1560000000000004E-12</c:v>
                </c:pt>
                <c:pt idx="8434">
                  <c:v>7.8839999999999999E-12</c:v>
                </c:pt>
                <c:pt idx="8435">
                  <c:v>7.6270000000000005E-12</c:v>
                </c:pt>
                <c:pt idx="8436">
                  <c:v>7.2820000000000007E-12</c:v>
                </c:pt>
                <c:pt idx="8437">
                  <c:v>6.8420000000000001E-12</c:v>
                </c:pt>
                <c:pt idx="8438">
                  <c:v>6.3829999999999998E-12</c:v>
                </c:pt>
                <c:pt idx="8439">
                  <c:v>5.985E-12</c:v>
                </c:pt>
                <c:pt idx="8440">
                  <c:v>5.4729999999999998E-12</c:v>
                </c:pt>
                <c:pt idx="8441">
                  <c:v>5.1079999999999996E-12</c:v>
                </c:pt>
                <c:pt idx="8442">
                  <c:v>5.2419999999999997E-12</c:v>
                </c:pt>
                <c:pt idx="8443">
                  <c:v>3.3920000000000001E-12</c:v>
                </c:pt>
                <c:pt idx="8444">
                  <c:v>3.9929999999999996E-12</c:v>
                </c:pt>
                <c:pt idx="8445">
                  <c:v>2.2060000000000001E-12</c:v>
                </c:pt>
                <c:pt idx="8446">
                  <c:v>3.6479999999999998E-12</c:v>
                </c:pt>
                <c:pt idx="8447">
                  <c:v>3.9040000000000003E-12</c:v>
                </c:pt>
                <c:pt idx="8448">
                  <c:v>3.4109999999999999E-12</c:v>
                </c:pt>
                <c:pt idx="8449">
                  <c:v>3.567E-12</c:v>
                </c:pt>
                <c:pt idx="8450">
                  <c:v>3.6020000000000002E-12</c:v>
                </c:pt>
                <c:pt idx="8451">
                  <c:v>3.4710000000000001E-12</c:v>
                </c:pt>
                <c:pt idx="8452">
                  <c:v>3.3930000000000002E-12</c:v>
                </c:pt>
                <c:pt idx="8453">
                  <c:v>3.345E-12</c:v>
                </c:pt>
                <c:pt idx="8454">
                  <c:v>3.2330000000000001E-12</c:v>
                </c:pt>
                <c:pt idx="8455">
                  <c:v>3.136E-12</c:v>
                </c:pt>
                <c:pt idx="8456">
                  <c:v>3.6490000000000003E-12</c:v>
                </c:pt>
                <c:pt idx="8457">
                  <c:v>2.9670000000000002E-12</c:v>
                </c:pt>
                <c:pt idx="8458">
                  <c:v>2.7540000000000002E-12</c:v>
                </c:pt>
                <c:pt idx="8459">
                  <c:v>2.255E-12</c:v>
                </c:pt>
                <c:pt idx="8460">
                  <c:v>2.3629999999999999E-12</c:v>
                </c:pt>
                <c:pt idx="8461">
                  <c:v>1.9109999999999998E-12</c:v>
                </c:pt>
                <c:pt idx="8462">
                  <c:v>2.101E-12</c:v>
                </c:pt>
                <c:pt idx="8463">
                  <c:v>2.2209999999999999E-12</c:v>
                </c:pt>
                <c:pt idx="8464">
                  <c:v>2E-12</c:v>
                </c:pt>
                <c:pt idx="8465">
                  <c:v>1.9819999999999998E-12</c:v>
                </c:pt>
                <c:pt idx="8466">
                  <c:v>1.875E-12</c:v>
                </c:pt>
                <c:pt idx="8467">
                  <c:v>1.9079999999999999E-12</c:v>
                </c:pt>
                <c:pt idx="8468">
                  <c:v>1.8409999999999999E-12</c:v>
                </c:pt>
                <c:pt idx="8469">
                  <c:v>1.794E-12</c:v>
                </c:pt>
                <c:pt idx="8470">
                  <c:v>1.6739999999999999E-12</c:v>
                </c:pt>
                <c:pt idx="8471">
                  <c:v>1.537E-12</c:v>
                </c:pt>
                <c:pt idx="8472">
                  <c:v>1.407E-12</c:v>
                </c:pt>
                <c:pt idx="8473">
                  <c:v>1.288E-12</c:v>
                </c:pt>
                <c:pt idx="8474">
                  <c:v>1.232E-12</c:v>
                </c:pt>
                <c:pt idx="8475">
                  <c:v>1.084E-12</c:v>
                </c:pt>
                <c:pt idx="8476">
                  <c:v>9.5799999999999996E-13</c:v>
                </c:pt>
                <c:pt idx="8477">
                  <c:v>8.4099999999999995E-13</c:v>
                </c:pt>
                <c:pt idx="8478">
                  <c:v>9.1500000000000004E-13</c:v>
                </c:pt>
                <c:pt idx="8479">
                  <c:v>9.239999999999999E-13</c:v>
                </c:pt>
                <c:pt idx="8480">
                  <c:v>9.2600000000000009E-13</c:v>
                </c:pt>
                <c:pt idx="8481">
                  <c:v>8.7200000000000002E-13</c:v>
                </c:pt>
                <c:pt idx="8482">
                  <c:v>7.9299999999999995E-13</c:v>
                </c:pt>
                <c:pt idx="8483">
                  <c:v>8.06E-13</c:v>
                </c:pt>
                <c:pt idx="8484">
                  <c:v>7.2300000000000005E-13</c:v>
                </c:pt>
                <c:pt idx="8485">
                  <c:v>8E-14</c:v>
                </c:pt>
                <c:pt idx="8486">
                  <c:v>5.3299999999999995E-13</c:v>
                </c:pt>
                <c:pt idx="8487">
                  <c:v>1.069E-12</c:v>
                </c:pt>
                <c:pt idx="8488">
                  <c:v>5.2999999999999996E-13</c:v>
                </c:pt>
                <c:pt idx="8489">
                  <c:v>7.9800000000000003E-13</c:v>
                </c:pt>
                <c:pt idx="8490">
                  <c:v>-2.14E-13</c:v>
                </c:pt>
                <c:pt idx="8491">
                  <c:v>3.2600000000000002E-13</c:v>
                </c:pt>
                <c:pt idx="8492">
                  <c:v>7.9299999999999995E-13</c:v>
                </c:pt>
                <c:pt idx="8493">
                  <c:v>3.6400000000000001E-13</c:v>
                </c:pt>
                <c:pt idx="8494">
                  <c:v>3.8E-13</c:v>
                </c:pt>
                <c:pt idx="8495">
                  <c:v>-8.0999999999999996E-14</c:v>
                </c:pt>
                <c:pt idx="8496">
                  <c:v>1.8200000000000001E-13</c:v>
                </c:pt>
                <c:pt idx="8497">
                  <c:v>1.09E-13</c:v>
                </c:pt>
                <c:pt idx="8498">
                  <c:v>1.19E-13</c:v>
                </c:pt>
                <c:pt idx="8499">
                  <c:v>5.0000000000000002E-14</c:v>
                </c:pt>
                <c:pt idx="8500">
                  <c:v>2.0000000000000002E-15</c:v>
                </c:pt>
                <c:pt idx="8501">
                  <c:v>2.5000000000000001E-14</c:v>
                </c:pt>
                <c:pt idx="8502">
                  <c:v>-2.3E-14</c:v>
                </c:pt>
                <c:pt idx="8503">
                  <c:v>2.7000000000000001E-13</c:v>
                </c:pt>
                <c:pt idx="8504">
                  <c:v>-1.43E-13</c:v>
                </c:pt>
                <c:pt idx="8505">
                  <c:v>-6.4999999999999996E-13</c:v>
                </c:pt>
                <c:pt idx="8506">
                  <c:v>-1.395E-12</c:v>
                </c:pt>
                <c:pt idx="8507">
                  <c:v>-4.6E-14</c:v>
                </c:pt>
                <c:pt idx="8508">
                  <c:v>-1.2599999999999999E-13</c:v>
                </c:pt>
                <c:pt idx="8509">
                  <c:v>-3.3000000000000001E-13</c:v>
                </c:pt>
                <c:pt idx="8510">
                  <c:v>-3.8800000000000001E-13</c:v>
                </c:pt>
                <c:pt idx="8511">
                  <c:v>-5.0299999999999998E-13</c:v>
                </c:pt>
                <c:pt idx="8512">
                  <c:v>-4.9400000000000002E-13</c:v>
                </c:pt>
                <c:pt idx="8513">
                  <c:v>-3.7700000000000001E-13</c:v>
                </c:pt>
                <c:pt idx="8514">
                  <c:v>-6.3300000000000003E-13</c:v>
                </c:pt>
                <c:pt idx="8515">
                  <c:v>-9.96E-13</c:v>
                </c:pt>
                <c:pt idx="8516">
                  <c:v>-6.7499999999999995E-13</c:v>
                </c:pt>
                <c:pt idx="8517">
                  <c:v>-7.3999999999999998E-13</c:v>
                </c:pt>
                <c:pt idx="8518">
                  <c:v>-7.6699999999999996E-13</c:v>
                </c:pt>
                <c:pt idx="8519">
                  <c:v>-5.1900000000000001E-13</c:v>
                </c:pt>
                <c:pt idx="8520">
                  <c:v>-6.2599999999999996E-13</c:v>
                </c:pt>
                <c:pt idx="8521">
                  <c:v>-9.3099999999999997E-13</c:v>
                </c:pt>
                <c:pt idx="8522">
                  <c:v>-9.96E-13</c:v>
                </c:pt>
                <c:pt idx="8523">
                  <c:v>-9.7699999999999998E-13</c:v>
                </c:pt>
                <c:pt idx="8524">
                  <c:v>-1.004E-12</c:v>
                </c:pt>
                <c:pt idx="8525">
                  <c:v>-1.117E-12</c:v>
                </c:pt>
                <c:pt idx="8526">
                  <c:v>-1.0179999999999999E-12</c:v>
                </c:pt>
                <c:pt idx="8527">
                  <c:v>-1.052E-12</c:v>
                </c:pt>
                <c:pt idx="8528">
                  <c:v>-1.0849999999999999E-12</c:v>
                </c:pt>
                <c:pt idx="8529">
                  <c:v>-1.268E-12</c:v>
                </c:pt>
                <c:pt idx="8530">
                  <c:v>-5.4899999999999998E-13</c:v>
                </c:pt>
                <c:pt idx="8531">
                  <c:v>-1.186E-12</c:v>
                </c:pt>
                <c:pt idx="8532">
                  <c:v>-1.23E-12</c:v>
                </c:pt>
                <c:pt idx="8533">
                  <c:v>-1.209E-12</c:v>
                </c:pt>
                <c:pt idx="8534">
                  <c:v>-1.2640000000000001E-12</c:v>
                </c:pt>
                <c:pt idx="8535">
                  <c:v>-1.268E-12</c:v>
                </c:pt>
                <c:pt idx="8536">
                  <c:v>-1.315E-12</c:v>
                </c:pt>
                <c:pt idx="8537">
                  <c:v>-1.714E-12</c:v>
                </c:pt>
                <c:pt idx="8538">
                  <c:v>-1.3979999999999999E-12</c:v>
                </c:pt>
                <c:pt idx="8539">
                  <c:v>-1.416E-12</c:v>
                </c:pt>
                <c:pt idx="8540">
                  <c:v>-1.4609999999999999E-12</c:v>
                </c:pt>
                <c:pt idx="8541">
                  <c:v>-1.4689999999999999E-12</c:v>
                </c:pt>
                <c:pt idx="8542">
                  <c:v>-1.487E-12</c:v>
                </c:pt>
                <c:pt idx="8543">
                  <c:v>-1.5359999999999999E-12</c:v>
                </c:pt>
                <c:pt idx="8544">
                  <c:v>-1.5480000000000001E-12</c:v>
                </c:pt>
                <c:pt idx="8545">
                  <c:v>-1.8510000000000001E-12</c:v>
                </c:pt>
                <c:pt idx="8546">
                  <c:v>-1.574E-12</c:v>
                </c:pt>
                <c:pt idx="8547">
                  <c:v>-1.614E-12</c:v>
                </c:pt>
                <c:pt idx="8548">
                  <c:v>-1.65E-12</c:v>
                </c:pt>
                <c:pt idx="8549">
                  <c:v>-1.687E-12</c:v>
                </c:pt>
                <c:pt idx="8550">
                  <c:v>-1.696E-12</c:v>
                </c:pt>
                <c:pt idx="8551">
                  <c:v>-1.742E-12</c:v>
                </c:pt>
                <c:pt idx="8552">
                  <c:v>1.0612E-11</c:v>
                </c:pt>
                <c:pt idx="8553">
                  <c:v>-7.5200000000000003E-13</c:v>
                </c:pt>
                <c:pt idx="8554">
                  <c:v>-1.2140000000000001E-12</c:v>
                </c:pt>
                <c:pt idx="8555">
                  <c:v>-6.8699999999999996E-12</c:v>
                </c:pt>
                <c:pt idx="8556">
                  <c:v>-2.0220000000000001E-12</c:v>
                </c:pt>
                <c:pt idx="8557">
                  <c:v>-5.0499999999999997E-13</c:v>
                </c:pt>
                <c:pt idx="8558">
                  <c:v>-9.0599999999999998E-13</c:v>
                </c:pt>
                <c:pt idx="8559">
                  <c:v>5.9000000000000001E-14</c:v>
                </c:pt>
                <c:pt idx="8560">
                  <c:v>-1.0260000000000001E-12</c:v>
                </c:pt>
                <c:pt idx="8561">
                  <c:v>-1.451E-12</c:v>
                </c:pt>
                <c:pt idx="8562">
                  <c:v>-1.5569999999999999E-12</c:v>
                </c:pt>
                <c:pt idx="8563">
                  <c:v>-1.549E-12</c:v>
                </c:pt>
                <c:pt idx="8564">
                  <c:v>-1.2249999999999999E-12</c:v>
                </c:pt>
                <c:pt idx="8565">
                  <c:v>-1.789E-12</c:v>
                </c:pt>
                <c:pt idx="8566">
                  <c:v>-1.775E-12</c:v>
                </c:pt>
                <c:pt idx="8567">
                  <c:v>-1.8529999999999999E-12</c:v>
                </c:pt>
                <c:pt idx="8568">
                  <c:v>-1.8590000000000001E-12</c:v>
                </c:pt>
                <c:pt idx="8569">
                  <c:v>-1.7009999999999999E-12</c:v>
                </c:pt>
                <c:pt idx="8570">
                  <c:v>-1.9319999999999998E-12</c:v>
                </c:pt>
                <c:pt idx="8571">
                  <c:v>-2.138E-12</c:v>
                </c:pt>
                <c:pt idx="8572">
                  <c:v>-1.7489999999999999E-12</c:v>
                </c:pt>
                <c:pt idx="8573">
                  <c:v>-1.8590000000000001E-12</c:v>
                </c:pt>
                <c:pt idx="8574">
                  <c:v>-1.9329999999999999E-12</c:v>
                </c:pt>
                <c:pt idx="8575">
                  <c:v>-1.9829999999999999E-12</c:v>
                </c:pt>
                <c:pt idx="8576">
                  <c:v>-2.0029999999999998E-12</c:v>
                </c:pt>
                <c:pt idx="8577">
                  <c:v>-2.0430000000000001E-12</c:v>
                </c:pt>
                <c:pt idx="8578">
                  <c:v>-2.0020000000000002E-12</c:v>
                </c:pt>
                <c:pt idx="8579">
                  <c:v>-2.0970000000000001E-12</c:v>
                </c:pt>
                <c:pt idx="8580">
                  <c:v>-2.1039999999999999E-12</c:v>
                </c:pt>
                <c:pt idx="8581">
                  <c:v>-2.0279999999999998E-12</c:v>
                </c:pt>
                <c:pt idx="8582">
                  <c:v>-2.038E-12</c:v>
                </c:pt>
                <c:pt idx="8583">
                  <c:v>-2.0650000000000002E-12</c:v>
                </c:pt>
                <c:pt idx="8584">
                  <c:v>-2.2780000000000002E-12</c:v>
                </c:pt>
                <c:pt idx="8585">
                  <c:v>-2.2249999999999999E-12</c:v>
                </c:pt>
                <c:pt idx="8586">
                  <c:v>-2.1869999999999999E-12</c:v>
                </c:pt>
                <c:pt idx="8587">
                  <c:v>-2.3690000000000001E-12</c:v>
                </c:pt>
                <c:pt idx="8588">
                  <c:v>-2.159E-12</c:v>
                </c:pt>
                <c:pt idx="8589">
                  <c:v>-2.4379999999999999E-12</c:v>
                </c:pt>
                <c:pt idx="8590">
                  <c:v>-2.1539999999999999E-12</c:v>
                </c:pt>
                <c:pt idx="8591">
                  <c:v>-2.3879999999999999E-12</c:v>
                </c:pt>
                <c:pt idx="8592">
                  <c:v>-2.3539999999999999E-12</c:v>
                </c:pt>
                <c:pt idx="8593">
                  <c:v>-2.3459999999999999E-12</c:v>
                </c:pt>
                <c:pt idx="8594">
                  <c:v>-2.4490000000000002E-12</c:v>
                </c:pt>
                <c:pt idx="8595">
                  <c:v>-2.4039999999999999E-12</c:v>
                </c:pt>
                <c:pt idx="8596">
                  <c:v>-2.3379999999999999E-12</c:v>
                </c:pt>
                <c:pt idx="8597">
                  <c:v>-2.3190000000000001E-12</c:v>
                </c:pt>
                <c:pt idx="8598">
                  <c:v>-2.3530000000000002E-12</c:v>
                </c:pt>
                <c:pt idx="8599">
                  <c:v>-2.2739999999999998E-12</c:v>
                </c:pt>
                <c:pt idx="8600">
                  <c:v>-2.355E-12</c:v>
                </c:pt>
                <c:pt idx="8601">
                  <c:v>-2.3629999999999999E-12</c:v>
                </c:pt>
                <c:pt idx="8602">
                  <c:v>-2.4289999999999998E-12</c:v>
                </c:pt>
                <c:pt idx="8603">
                  <c:v>-2.9719999999999999E-12</c:v>
                </c:pt>
                <c:pt idx="8604">
                  <c:v>-3.3059999999999998E-12</c:v>
                </c:pt>
                <c:pt idx="8605">
                  <c:v>-1.9390000000000001E-12</c:v>
                </c:pt>
                <c:pt idx="8606">
                  <c:v>-2.4959999999999999E-12</c:v>
                </c:pt>
                <c:pt idx="8607">
                  <c:v>-2.4119999999999998E-12</c:v>
                </c:pt>
                <c:pt idx="8608">
                  <c:v>-2.5259999999999999E-12</c:v>
                </c:pt>
                <c:pt idx="8609">
                  <c:v>-2.6370000000000002E-12</c:v>
                </c:pt>
                <c:pt idx="8610">
                  <c:v>-2.731E-12</c:v>
                </c:pt>
                <c:pt idx="8611">
                  <c:v>-2.4499999999999999E-12</c:v>
                </c:pt>
                <c:pt idx="8612">
                  <c:v>-2.9009999999999999E-12</c:v>
                </c:pt>
                <c:pt idx="8613">
                  <c:v>-2.1850000000000001E-12</c:v>
                </c:pt>
                <c:pt idx="8614">
                  <c:v>-2.4169999999999999E-12</c:v>
                </c:pt>
                <c:pt idx="8615">
                  <c:v>-3.0370000000000001E-12</c:v>
                </c:pt>
                <c:pt idx="8616">
                  <c:v>-2.6580000000000002E-12</c:v>
                </c:pt>
                <c:pt idx="8617">
                  <c:v>-2.7179999999999999E-12</c:v>
                </c:pt>
                <c:pt idx="8618">
                  <c:v>-2.7330000000000002E-12</c:v>
                </c:pt>
                <c:pt idx="8619">
                  <c:v>-2.735E-12</c:v>
                </c:pt>
                <c:pt idx="8620">
                  <c:v>-2.7759999999999999E-12</c:v>
                </c:pt>
                <c:pt idx="8621">
                  <c:v>-2.7679999999999999E-12</c:v>
                </c:pt>
                <c:pt idx="8622">
                  <c:v>-2.6830000000000002E-12</c:v>
                </c:pt>
                <c:pt idx="8623">
                  <c:v>-2.5360000000000001E-12</c:v>
                </c:pt>
                <c:pt idx="8624">
                  <c:v>-2.7339999999999999E-12</c:v>
                </c:pt>
                <c:pt idx="8625">
                  <c:v>-2.7320000000000001E-12</c:v>
                </c:pt>
                <c:pt idx="8626">
                  <c:v>-2.7360000000000001E-12</c:v>
                </c:pt>
                <c:pt idx="8627">
                  <c:v>-2.7830000000000002E-12</c:v>
                </c:pt>
                <c:pt idx="8628">
                  <c:v>-2.7589999999999999E-12</c:v>
                </c:pt>
                <c:pt idx="8629">
                  <c:v>-2.815E-12</c:v>
                </c:pt>
                <c:pt idx="8630">
                  <c:v>-2.8450000000000001E-12</c:v>
                </c:pt>
                <c:pt idx="8631">
                  <c:v>-2.9469999999999999E-12</c:v>
                </c:pt>
                <c:pt idx="8632">
                  <c:v>-2.9830000000000001E-12</c:v>
                </c:pt>
                <c:pt idx="8633">
                  <c:v>-2.6950000000000001E-12</c:v>
                </c:pt>
                <c:pt idx="8634">
                  <c:v>-2.6740000000000001E-12</c:v>
                </c:pt>
                <c:pt idx="8635">
                  <c:v>-2.8259999999999999E-12</c:v>
                </c:pt>
                <c:pt idx="8636">
                  <c:v>-3.9239999999999998E-12</c:v>
                </c:pt>
                <c:pt idx="8637">
                  <c:v>-2.907E-12</c:v>
                </c:pt>
                <c:pt idx="8638">
                  <c:v>-2.6660000000000002E-12</c:v>
                </c:pt>
                <c:pt idx="8639">
                  <c:v>-2.8000000000000002E-12</c:v>
                </c:pt>
                <c:pt idx="8640">
                  <c:v>-2.831E-12</c:v>
                </c:pt>
                <c:pt idx="8641">
                  <c:v>-3.7059999999999998E-12</c:v>
                </c:pt>
                <c:pt idx="8642">
                  <c:v>-7.513E-12</c:v>
                </c:pt>
                <c:pt idx="8643">
                  <c:v>-3.6149999999999998E-12</c:v>
                </c:pt>
                <c:pt idx="8644">
                  <c:v>-3.1519999999999999E-12</c:v>
                </c:pt>
                <c:pt idx="8645">
                  <c:v>-2.2739999999999998E-12</c:v>
                </c:pt>
                <c:pt idx="8646">
                  <c:v>-3.2010000000000002E-12</c:v>
                </c:pt>
                <c:pt idx="8647">
                  <c:v>-2.9469999999999999E-12</c:v>
                </c:pt>
                <c:pt idx="8648">
                  <c:v>-3.0040000000000001E-12</c:v>
                </c:pt>
                <c:pt idx="8649">
                  <c:v>-3.0080000000000001E-12</c:v>
                </c:pt>
                <c:pt idx="8650">
                  <c:v>-3.0200000000000001E-12</c:v>
                </c:pt>
                <c:pt idx="8651">
                  <c:v>-2.727E-12</c:v>
                </c:pt>
                <c:pt idx="8652">
                  <c:v>-3.061E-12</c:v>
                </c:pt>
                <c:pt idx="8653">
                  <c:v>-3.157E-12</c:v>
                </c:pt>
                <c:pt idx="8654">
                  <c:v>-3.0259999999999998E-12</c:v>
                </c:pt>
                <c:pt idx="8655">
                  <c:v>-3.0460000000000001E-12</c:v>
                </c:pt>
                <c:pt idx="8656">
                  <c:v>-6.1119999999999998E-12</c:v>
                </c:pt>
                <c:pt idx="8657">
                  <c:v>-2.8299999999999999E-12</c:v>
                </c:pt>
                <c:pt idx="8658">
                  <c:v>-2.8700000000000001E-12</c:v>
                </c:pt>
                <c:pt idx="8659">
                  <c:v>-3.2729999999999999E-12</c:v>
                </c:pt>
                <c:pt idx="8660">
                  <c:v>-3.04E-12</c:v>
                </c:pt>
                <c:pt idx="8661">
                  <c:v>-2.961E-12</c:v>
                </c:pt>
                <c:pt idx="8662">
                  <c:v>-3.0559999999999999E-12</c:v>
                </c:pt>
                <c:pt idx="8663">
                  <c:v>-2.9549999999999998E-12</c:v>
                </c:pt>
                <c:pt idx="8664">
                  <c:v>-3.0590000000000002E-12</c:v>
                </c:pt>
                <c:pt idx="8665">
                  <c:v>-3.3399999999999999E-12</c:v>
                </c:pt>
                <c:pt idx="8666">
                  <c:v>-3.166E-12</c:v>
                </c:pt>
                <c:pt idx="8667">
                  <c:v>-2.8920000000000002E-12</c:v>
                </c:pt>
                <c:pt idx="8668">
                  <c:v>-3.3380000000000001E-12</c:v>
                </c:pt>
                <c:pt idx="8669">
                  <c:v>-3.0809999999999999E-12</c:v>
                </c:pt>
                <c:pt idx="8670">
                  <c:v>-3.1830000000000001E-12</c:v>
                </c:pt>
                <c:pt idx="8671">
                  <c:v>-3.1790000000000001E-12</c:v>
                </c:pt>
                <c:pt idx="8672">
                  <c:v>-3.1559999999999999E-12</c:v>
                </c:pt>
                <c:pt idx="8673">
                  <c:v>-3.1889999999999998E-12</c:v>
                </c:pt>
                <c:pt idx="8674">
                  <c:v>-3.1840000000000002E-12</c:v>
                </c:pt>
                <c:pt idx="8675">
                  <c:v>-3.1960000000000001E-12</c:v>
                </c:pt>
                <c:pt idx="8676">
                  <c:v>-3.17E-12</c:v>
                </c:pt>
                <c:pt idx="8677">
                  <c:v>-3.199E-12</c:v>
                </c:pt>
                <c:pt idx="8678">
                  <c:v>-3.1849999999999999E-12</c:v>
                </c:pt>
                <c:pt idx="8679">
                  <c:v>-3.224E-12</c:v>
                </c:pt>
                <c:pt idx="8680">
                  <c:v>-3.1750000000000001E-12</c:v>
                </c:pt>
                <c:pt idx="8681">
                  <c:v>-3.2349999999999998E-12</c:v>
                </c:pt>
                <c:pt idx="8682">
                  <c:v>-3.1000000000000001E-12</c:v>
                </c:pt>
                <c:pt idx="8683">
                  <c:v>-3.065E-12</c:v>
                </c:pt>
                <c:pt idx="8684">
                  <c:v>-3.0509999999999998E-12</c:v>
                </c:pt>
                <c:pt idx="8685">
                  <c:v>-3.0559999999999999E-12</c:v>
                </c:pt>
                <c:pt idx="8686">
                  <c:v>-3.0330000000000001E-12</c:v>
                </c:pt>
                <c:pt idx="8687">
                  <c:v>-3.0590000000000002E-12</c:v>
                </c:pt>
                <c:pt idx="8688">
                  <c:v>-2.9920000000000002E-12</c:v>
                </c:pt>
                <c:pt idx="8689">
                  <c:v>-3.5449999999999999E-12</c:v>
                </c:pt>
                <c:pt idx="8690">
                  <c:v>-3.086E-12</c:v>
                </c:pt>
                <c:pt idx="8691">
                  <c:v>-2.4270000000000001E-12</c:v>
                </c:pt>
                <c:pt idx="8692">
                  <c:v>-2.9099999999999999E-12</c:v>
                </c:pt>
                <c:pt idx="8693">
                  <c:v>-2.9750000000000001E-12</c:v>
                </c:pt>
                <c:pt idx="8694">
                  <c:v>-2.8200000000000001E-12</c:v>
                </c:pt>
                <c:pt idx="8695">
                  <c:v>-3.0509999999999998E-12</c:v>
                </c:pt>
                <c:pt idx="8696">
                  <c:v>-3.1059999999999999E-12</c:v>
                </c:pt>
                <c:pt idx="8697">
                  <c:v>-3.0729999999999999E-12</c:v>
                </c:pt>
                <c:pt idx="8698">
                  <c:v>-3.0179999999999999E-12</c:v>
                </c:pt>
                <c:pt idx="8699">
                  <c:v>-3.0509999999999998E-12</c:v>
                </c:pt>
                <c:pt idx="8700">
                  <c:v>-2.6450000000000001E-12</c:v>
                </c:pt>
                <c:pt idx="8701">
                  <c:v>-3.174E-12</c:v>
                </c:pt>
                <c:pt idx="8702">
                  <c:v>-2.9889999999999999E-12</c:v>
                </c:pt>
                <c:pt idx="8703">
                  <c:v>-3.0500000000000001E-12</c:v>
                </c:pt>
                <c:pt idx="8704">
                  <c:v>-3.1429999999999998E-12</c:v>
                </c:pt>
                <c:pt idx="8705">
                  <c:v>-3.1340000000000002E-12</c:v>
                </c:pt>
                <c:pt idx="8706">
                  <c:v>-3.2210000000000001E-12</c:v>
                </c:pt>
                <c:pt idx="8707">
                  <c:v>-3.1979999999999999E-12</c:v>
                </c:pt>
                <c:pt idx="8708">
                  <c:v>-3.4010000000000001E-12</c:v>
                </c:pt>
                <c:pt idx="8709">
                  <c:v>-3.232E-12</c:v>
                </c:pt>
                <c:pt idx="8710">
                  <c:v>-3.1800000000000002E-12</c:v>
                </c:pt>
                <c:pt idx="8711">
                  <c:v>-3.2420000000000001E-12</c:v>
                </c:pt>
                <c:pt idx="8712">
                  <c:v>-3.274E-12</c:v>
                </c:pt>
                <c:pt idx="8713">
                  <c:v>-3.8769999999999997E-12</c:v>
                </c:pt>
                <c:pt idx="8714">
                  <c:v>-3.7769999999999998E-12</c:v>
                </c:pt>
                <c:pt idx="8715">
                  <c:v>-2.1989999999999998E-12</c:v>
                </c:pt>
                <c:pt idx="8716">
                  <c:v>-3.6300000000000001E-12</c:v>
                </c:pt>
                <c:pt idx="8717">
                  <c:v>-2.334E-12</c:v>
                </c:pt>
                <c:pt idx="8718">
                  <c:v>-2.5169999999999999E-12</c:v>
                </c:pt>
                <c:pt idx="8719">
                  <c:v>-3.7230000000000002E-12</c:v>
                </c:pt>
                <c:pt idx="8720">
                  <c:v>-3.1559999999999999E-12</c:v>
                </c:pt>
                <c:pt idx="8721">
                  <c:v>-3.1009999999999998E-12</c:v>
                </c:pt>
                <c:pt idx="8722">
                  <c:v>-3.341E-12</c:v>
                </c:pt>
                <c:pt idx="8723">
                  <c:v>-4.1040000000000003E-12</c:v>
                </c:pt>
                <c:pt idx="8724">
                  <c:v>-3.6739999999999999E-12</c:v>
                </c:pt>
                <c:pt idx="8725">
                  <c:v>-3.4319999999999999E-12</c:v>
                </c:pt>
                <c:pt idx="8726">
                  <c:v>-2.6410000000000002E-12</c:v>
                </c:pt>
                <c:pt idx="8727">
                  <c:v>-3.4029999999999999E-12</c:v>
                </c:pt>
                <c:pt idx="8728">
                  <c:v>-3.3019999999999999E-12</c:v>
                </c:pt>
                <c:pt idx="8729">
                  <c:v>-3.3290000000000001E-12</c:v>
                </c:pt>
                <c:pt idx="8730">
                  <c:v>-3.425E-12</c:v>
                </c:pt>
                <c:pt idx="8731">
                  <c:v>-3.2250000000000001E-12</c:v>
                </c:pt>
                <c:pt idx="8732">
                  <c:v>-3.4349999999999998E-12</c:v>
                </c:pt>
                <c:pt idx="8733">
                  <c:v>-5.3839999999999997E-12</c:v>
                </c:pt>
                <c:pt idx="8734">
                  <c:v>-2.8500000000000002E-12</c:v>
                </c:pt>
                <c:pt idx="8735">
                  <c:v>-3.4420000000000001E-12</c:v>
                </c:pt>
                <c:pt idx="8736">
                  <c:v>-3.2420000000000001E-12</c:v>
                </c:pt>
                <c:pt idx="8737">
                  <c:v>-2.9269999999999999E-12</c:v>
                </c:pt>
                <c:pt idx="8738">
                  <c:v>-3.5649999999999999E-12</c:v>
                </c:pt>
                <c:pt idx="8739">
                  <c:v>-3.241E-12</c:v>
                </c:pt>
                <c:pt idx="8740">
                  <c:v>-3.3890000000000002E-12</c:v>
                </c:pt>
                <c:pt idx="8741">
                  <c:v>-3.425E-12</c:v>
                </c:pt>
                <c:pt idx="8742">
                  <c:v>-3.2979999999999999E-12</c:v>
                </c:pt>
                <c:pt idx="8743">
                  <c:v>-3.7059999999999998E-12</c:v>
                </c:pt>
                <c:pt idx="8744">
                  <c:v>-3.0620000000000001E-12</c:v>
                </c:pt>
                <c:pt idx="8745">
                  <c:v>-4.51E-12</c:v>
                </c:pt>
                <c:pt idx="8746">
                  <c:v>-3.024E-12</c:v>
                </c:pt>
                <c:pt idx="8747">
                  <c:v>-5.2930000000000002E-12</c:v>
                </c:pt>
                <c:pt idx="8748">
                  <c:v>-2.8429999999999999E-12</c:v>
                </c:pt>
                <c:pt idx="8749">
                  <c:v>-3.3319999999999999E-12</c:v>
                </c:pt>
                <c:pt idx="8750">
                  <c:v>-3.3750000000000001E-12</c:v>
                </c:pt>
                <c:pt idx="8751">
                  <c:v>-3.424E-12</c:v>
                </c:pt>
                <c:pt idx="8752">
                  <c:v>-3.9280000000000002E-12</c:v>
                </c:pt>
                <c:pt idx="8753">
                  <c:v>-3.5380000000000001E-12</c:v>
                </c:pt>
                <c:pt idx="8754">
                  <c:v>-3.4279999999999999E-12</c:v>
                </c:pt>
                <c:pt idx="8755">
                  <c:v>-3.5859999999999999E-12</c:v>
                </c:pt>
                <c:pt idx="8756">
                  <c:v>4.0789999999999999E-12</c:v>
                </c:pt>
                <c:pt idx="8757">
                  <c:v>-2.573E-12</c:v>
                </c:pt>
                <c:pt idx="8758">
                  <c:v>-3.04E-12</c:v>
                </c:pt>
                <c:pt idx="8759">
                  <c:v>-3.2679999999999998E-12</c:v>
                </c:pt>
                <c:pt idx="8760">
                  <c:v>-3.2269999999999999E-12</c:v>
                </c:pt>
                <c:pt idx="8761">
                  <c:v>-3.391E-12</c:v>
                </c:pt>
                <c:pt idx="8762">
                  <c:v>-3.6199999999999999E-12</c:v>
                </c:pt>
                <c:pt idx="8763">
                  <c:v>-3.3439999999999999E-12</c:v>
                </c:pt>
                <c:pt idx="8764">
                  <c:v>-3.5260000000000001E-12</c:v>
                </c:pt>
                <c:pt idx="8765">
                  <c:v>-3.4890000000000002E-12</c:v>
                </c:pt>
                <c:pt idx="8766">
                  <c:v>-3.566E-12</c:v>
                </c:pt>
                <c:pt idx="8767">
                  <c:v>-3.5720000000000001E-12</c:v>
                </c:pt>
                <c:pt idx="8768">
                  <c:v>-3.6029999999999999E-12</c:v>
                </c:pt>
                <c:pt idx="8769">
                  <c:v>-3.6060000000000002E-12</c:v>
                </c:pt>
                <c:pt idx="8770">
                  <c:v>-3.6620000000000004E-12</c:v>
                </c:pt>
                <c:pt idx="8771">
                  <c:v>-3.617E-12</c:v>
                </c:pt>
                <c:pt idx="8772">
                  <c:v>-3.5720000000000001E-12</c:v>
                </c:pt>
                <c:pt idx="8773">
                  <c:v>-3.9009999999999996E-12</c:v>
                </c:pt>
                <c:pt idx="8774">
                  <c:v>-2.1069999999999998E-12</c:v>
                </c:pt>
                <c:pt idx="8775">
                  <c:v>-2.6570000000000001E-12</c:v>
                </c:pt>
                <c:pt idx="8776">
                  <c:v>-3.4519999999999998E-12</c:v>
                </c:pt>
                <c:pt idx="8777">
                  <c:v>-1.9819999999999998E-12</c:v>
                </c:pt>
                <c:pt idx="8778">
                  <c:v>-3.6509999999999997E-12</c:v>
                </c:pt>
                <c:pt idx="8779">
                  <c:v>-3.5600000000000002E-12</c:v>
                </c:pt>
                <c:pt idx="8780">
                  <c:v>-2.8389999999999999E-12</c:v>
                </c:pt>
                <c:pt idx="8781">
                  <c:v>-3.6220000000000001E-12</c:v>
                </c:pt>
                <c:pt idx="8782">
                  <c:v>-3.7460000000000004E-12</c:v>
                </c:pt>
                <c:pt idx="8783">
                  <c:v>-3.7929999999999997E-12</c:v>
                </c:pt>
                <c:pt idx="8784">
                  <c:v>-3.7960000000000004E-12</c:v>
                </c:pt>
                <c:pt idx="8785">
                  <c:v>-3.4880000000000001E-12</c:v>
                </c:pt>
                <c:pt idx="8786">
                  <c:v>-3.8470000000000001E-12</c:v>
                </c:pt>
                <c:pt idx="8787">
                  <c:v>-3.8410000000000003E-12</c:v>
                </c:pt>
                <c:pt idx="8788">
                  <c:v>-3.7650000000000002E-12</c:v>
                </c:pt>
                <c:pt idx="8789">
                  <c:v>-3.8269999999999997E-12</c:v>
                </c:pt>
                <c:pt idx="8790">
                  <c:v>-3.7739999999999999E-12</c:v>
                </c:pt>
                <c:pt idx="8791">
                  <c:v>-3.9520000000000001E-12</c:v>
                </c:pt>
                <c:pt idx="8792">
                  <c:v>-4.0029999999999998E-12</c:v>
                </c:pt>
                <c:pt idx="8793">
                  <c:v>-3.8999999999999999E-12</c:v>
                </c:pt>
                <c:pt idx="8794">
                  <c:v>6.7780000000000004E-12</c:v>
                </c:pt>
                <c:pt idx="8795">
                  <c:v>-3.8739999999999999E-12</c:v>
                </c:pt>
                <c:pt idx="8796">
                  <c:v>-3.779E-12</c:v>
                </c:pt>
                <c:pt idx="8797">
                  <c:v>-3.6060000000000002E-12</c:v>
                </c:pt>
                <c:pt idx="8798">
                  <c:v>-4.1510000000000004E-12</c:v>
                </c:pt>
                <c:pt idx="8799">
                  <c:v>-4.1219999999999996E-12</c:v>
                </c:pt>
                <c:pt idx="8800">
                  <c:v>-4.0189999999999997E-12</c:v>
                </c:pt>
                <c:pt idx="8801">
                  <c:v>-3.8540000000000003E-12</c:v>
                </c:pt>
                <c:pt idx="8802">
                  <c:v>-3.9659999999999999E-12</c:v>
                </c:pt>
                <c:pt idx="8803">
                  <c:v>-4.0139999999999997E-12</c:v>
                </c:pt>
                <c:pt idx="8804">
                  <c:v>-3.926E-12</c:v>
                </c:pt>
                <c:pt idx="8805">
                  <c:v>-3.9059999999999997E-12</c:v>
                </c:pt>
                <c:pt idx="8806">
                  <c:v>-3.8540000000000003E-12</c:v>
                </c:pt>
                <c:pt idx="8807">
                  <c:v>-4.0020000000000001E-12</c:v>
                </c:pt>
                <c:pt idx="8808">
                  <c:v>-3.7970000000000001E-12</c:v>
                </c:pt>
                <c:pt idx="8809">
                  <c:v>-3.8E-12</c:v>
                </c:pt>
                <c:pt idx="8810">
                  <c:v>-3.8609999999999998E-12</c:v>
                </c:pt>
                <c:pt idx="8811">
                  <c:v>-3.7869999999999999E-12</c:v>
                </c:pt>
                <c:pt idx="8812">
                  <c:v>-4.1769999999999997E-12</c:v>
                </c:pt>
                <c:pt idx="8813">
                  <c:v>-3.3500000000000001E-12</c:v>
                </c:pt>
                <c:pt idx="8814">
                  <c:v>-4.7620000000000001E-12</c:v>
                </c:pt>
                <c:pt idx="8815">
                  <c:v>-3.7139999999999997E-12</c:v>
                </c:pt>
                <c:pt idx="8816">
                  <c:v>-2.7759999999999999E-12</c:v>
                </c:pt>
                <c:pt idx="8817">
                  <c:v>-3.8579999999999999E-12</c:v>
                </c:pt>
                <c:pt idx="8818">
                  <c:v>-3.487E-12</c:v>
                </c:pt>
                <c:pt idx="8819">
                  <c:v>-3.9100000000000001E-12</c:v>
                </c:pt>
                <c:pt idx="8820">
                  <c:v>-3.8899999999999998E-12</c:v>
                </c:pt>
                <c:pt idx="8821">
                  <c:v>-3.5630000000000001E-12</c:v>
                </c:pt>
                <c:pt idx="8822">
                  <c:v>4.9140000000000003E-12</c:v>
                </c:pt>
                <c:pt idx="8823">
                  <c:v>-3.5390000000000002E-12</c:v>
                </c:pt>
                <c:pt idx="8824">
                  <c:v>-2.7490000000000001E-12</c:v>
                </c:pt>
                <c:pt idx="8825">
                  <c:v>-3.6199999999999999E-12</c:v>
                </c:pt>
                <c:pt idx="8826">
                  <c:v>-7.6980000000000005E-12</c:v>
                </c:pt>
                <c:pt idx="8827">
                  <c:v>-3.4029999999999999E-12</c:v>
                </c:pt>
                <c:pt idx="8828">
                  <c:v>-3.8280000000000002E-12</c:v>
                </c:pt>
                <c:pt idx="8829">
                  <c:v>-3.5300000000000001E-12</c:v>
                </c:pt>
                <c:pt idx="8830">
                  <c:v>-2.6299999999999999E-12</c:v>
                </c:pt>
                <c:pt idx="8831">
                  <c:v>-3.997E-12</c:v>
                </c:pt>
                <c:pt idx="8832">
                  <c:v>-3.9910000000000003E-12</c:v>
                </c:pt>
                <c:pt idx="8833">
                  <c:v>-3.466E-12</c:v>
                </c:pt>
                <c:pt idx="8834">
                  <c:v>-3.6940000000000002E-12</c:v>
                </c:pt>
                <c:pt idx="8835">
                  <c:v>-4.1429999999999996E-12</c:v>
                </c:pt>
                <c:pt idx="8836">
                  <c:v>-4.013E-12</c:v>
                </c:pt>
                <c:pt idx="8837">
                  <c:v>-4.0250000000000003E-12</c:v>
                </c:pt>
                <c:pt idx="8838">
                  <c:v>-3.8849999999999997E-12</c:v>
                </c:pt>
                <c:pt idx="8839">
                  <c:v>-3.9680000000000001E-12</c:v>
                </c:pt>
                <c:pt idx="8840">
                  <c:v>-3.9910000000000003E-12</c:v>
                </c:pt>
                <c:pt idx="8841">
                  <c:v>-3.9590000000000004E-12</c:v>
                </c:pt>
                <c:pt idx="8842">
                  <c:v>-3.8009999999999997E-12</c:v>
                </c:pt>
                <c:pt idx="8843">
                  <c:v>-3.984E-12</c:v>
                </c:pt>
                <c:pt idx="8844">
                  <c:v>-4.0289999999999999E-12</c:v>
                </c:pt>
                <c:pt idx="8845">
                  <c:v>-4.0159999999999999E-12</c:v>
                </c:pt>
                <c:pt idx="8846">
                  <c:v>-4.0479999999999997E-12</c:v>
                </c:pt>
                <c:pt idx="8847">
                  <c:v>-4.0410000000000002E-12</c:v>
                </c:pt>
                <c:pt idx="8848">
                  <c:v>-4.0310000000000001E-12</c:v>
                </c:pt>
                <c:pt idx="8849">
                  <c:v>-4.0159999999999999E-12</c:v>
                </c:pt>
                <c:pt idx="8850">
                  <c:v>-4.2280000000000002E-12</c:v>
                </c:pt>
                <c:pt idx="8851">
                  <c:v>-4.1349999999999996E-12</c:v>
                </c:pt>
                <c:pt idx="8852">
                  <c:v>-3.9150000000000002E-12</c:v>
                </c:pt>
                <c:pt idx="8853">
                  <c:v>-4.0040000000000003E-12</c:v>
                </c:pt>
                <c:pt idx="8854">
                  <c:v>-4.0040000000000003E-12</c:v>
                </c:pt>
                <c:pt idx="8855">
                  <c:v>-4.0139999999999997E-12</c:v>
                </c:pt>
                <c:pt idx="8856">
                  <c:v>-4.0300000000000004E-12</c:v>
                </c:pt>
                <c:pt idx="8857">
                  <c:v>-3.9579999999999999E-12</c:v>
                </c:pt>
                <c:pt idx="8858">
                  <c:v>-3.9910000000000003E-12</c:v>
                </c:pt>
                <c:pt idx="8859">
                  <c:v>-3.8289999999999999E-12</c:v>
                </c:pt>
                <c:pt idx="8860">
                  <c:v>-4.1940000000000001E-12</c:v>
                </c:pt>
                <c:pt idx="8861">
                  <c:v>-3.921E-12</c:v>
                </c:pt>
                <c:pt idx="8862">
                  <c:v>-4.0650000000000001E-12</c:v>
                </c:pt>
                <c:pt idx="8863">
                  <c:v>-3.6270000000000002E-12</c:v>
                </c:pt>
                <c:pt idx="8864">
                  <c:v>-3.9600000000000001E-12</c:v>
                </c:pt>
                <c:pt idx="8865">
                  <c:v>-3.9499999999999999E-12</c:v>
                </c:pt>
                <c:pt idx="8866">
                  <c:v>-3.913E-12</c:v>
                </c:pt>
                <c:pt idx="8867">
                  <c:v>-3.7360000000000002E-12</c:v>
                </c:pt>
                <c:pt idx="8868">
                  <c:v>-3.9520000000000001E-12</c:v>
                </c:pt>
                <c:pt idx="8869">
                  <c:v>-3.9780000000000002E-12</c:v>
                </c:pt>
                <c:pt idx="8870">
                  <c:v>-3.9230000000000001E-12</c:v>
                </c:pt>
                <c:pt idx="8871">
                  <c:v>-3.9040000000000003E-12</c:v>
                </c:pt>
                <c:pt idx="8872">
                  <c:v>-2.848E-12</c:v>
                </c:pt>
                <c:pt idx="8873">
                  <c:v>-4.5980000000000004E-12</c:v>
                </c:pt>
                <c:pt idx="8874">
                  <c:v>-2.1430000000000001E-12</c:v>
                </c:pt>
                <c:pt idx="8875">
                  <c:v>-4.3430000000000004E-12</c:v>
                </c:pt>
                <c:pt idx="8876">
                  <c:v>-4.0479999999999997E-12</c:v>
                </c:pt>
                <c:pt idx="8877">
                  <c:v>-4.1189999999999997E-12</c:v>
                </c:pt>
                <c:pt idx="8878">
                  <c:v>-4.1460000000000003E-12</c:v>
                </c:pt>
                <c:pt idx="8879">
                  <c:v>-4.1990000000000002E-12</c:v>
                </c:pt>
                <c:pt idx="8880">
                  <c:v>-3.9830000000000003E-12</c:v>
                </c:pt>
                <c:pt idx="8881">
                  <c:v>-4.1440000000000001E-12</c:v>
                </c:pt>
                <c:pt idx="8882">
                  <c:v>-4.3789999999999998E-12</c:v>
                </c:pt>
                <c:pt idx="8883">
                  <c:v>-3.6879999999999996E-12</c:v>
                </c:pt>
                <c:pt idx="8884">
                  <c:v>-4.1010000000000004E-12</c:v>
                </c:pt>
                <c:pt idx="8885">
                  <c:v>-4.1789999999999999E-12</c:v>
                </c:pt>
                <c:pt idx="8886">
                  <c:v>-3.9219999999999996E-12</c:v>
                </c:pt>
                <c:pt idx="8887">
                  <c:v>-3.9009999999999996E-12</c:v>
                </c:pt>
                <c:pt idx="8888">
                  <c:v>-4.0419999999999999E-12</c:v>
                </c:pt>
                <c:pt idx="8889">
                  <c:v>-3.1649999999999999E-12</c:v>
                </c:pt>
                <c:pt idx="8890">
                  <c:v>-3.9390000000000001E-12</c:v>
                </c:pt>
                <c:pt idx="8891">
                  <c:v>-1.1720000000000001E-12</c:v>
                </c:pt>
                <c:pt idx="8892">
                  <c:v>-3.0460000000000001E-12</c:v>
                </c:pt>
                <c:pt idx="8893">
                  <c:v>-4.0800000000000004E-12</c:v>
                </c:pt>
                <c:pt idx="8894">
                  <c:v>1.2367E-11</c:v>
                </c:pt>
                <c:pt idx="8895">
                  <c:v>-3.1059999999999999E-12</c:v>
                </c:pt>
                <c:pt idx="8896">
                  <c:v>-4.1300000000000004E-12</c:v>
                </c:pt>
                <c:pt idx="8897">
                  <c:v>-3.7349999999999997E-12</c:v>
                </c:pt>
                <c:pt idx="8898">
                  <c:v>-3.863E-12</c:v>
                </c:pt>
                <c:pt idx="8899">
                  <c:v>-4.0380000000000004E-12</c:v>
                </c:pt>
                <c:pt idx="8900">
                  <c:v>-4.0929999999999996E-12</c:v>
                </c:pt>
                <c:pt idx="8901">
                  <c:v>-4.1659999999999998E-12</c:v>
                </c:pt>
                <c:pt idx="8902">
                  <c:v>-4.0819999999999998E-12</c:v>
                </c:pt>
                <c:pt idx="8903">
                  <c:v>-4.189E-12</c:v>
                </c:pt>
                <c:pt idx="8904">
                  <c:v>-4.2289999999999999E-12</c:v>
                </c:pt>
                <c:pt idx="8905">
                  <c:v>-4.1250000000000003E-12</c:v>
                </c:pt>
                <c:pt idx="8906">
                  <c:v>-4.1230000000000001E-12</c:v>
                </c:pt>
                <c:pt idx="8907">
                  <c:v>-4.2159999999999998E-12</c:v>
                </c:pt>
                <c:pt idx="8908">
                  <c:v>-4.0419999999999999E-12</c:v>
                </c:pt>
                <c:pt idx="8909">
                  <c:v>-4.1360000000000001E-12</c:v>
                </c:pt>
                <c:pt idx="8910">
                  <c:v>-4.0739999999999998E-12</c:v>
                </c:pt>
                <c:pt idx="8911">
                  <c:v>-4.0869999999999999E-12</c:v>
                </c:pt>
                <c:pt idx="8912">
                  <c:v>-4.0739999999999998E-12</c:v>
                </c:pt>
                <c:pt idx="8913">
                  <c:v>-4.0929999999999996E-12</c:v>
                </c:pt>
                <c:pt idx="8914">
                  <c:v>-4.0109999999999998E-12</c:v>
                </c:pt>
                <c:pt idx="8915">
                  <c:v>-4.0810000000000001E-12</c:v>
                </c:pt>
                <c:pt idx="8916">
                  <c:v>-4.0819999999999998E-12</c:v>
                </c:pt>
                <c:pt idx="8917">
                  <c:v>-4.068E-12</c:v>
                </c:pt>
                <c:pt idx="8918">
                  <c:v>-4.1020000000000001E-12</c:v>
                </c:pt>
                <c:pt idx="8919">
                  <c:v>-4.126E-12</c:v>
                </c:pt>
                <c:pt idx="8920">
                  <c:v>-4.4640000000000004E-12</c:v>
                </c:pt>
                <c:pt idx="8921">
                  <c:v>-4.1839999999999999E-12</c:v>
                </c:pt>
                <c:pt idx="8922">
                  <c:v>-3.9929999999999996E-12</c:v>
                </c:pt>
                <c:pt idx="8923">
                  <c:v>-4.2720000000000004E-12</c:v>
                </c:pt>
                <c:pt idx="8924">
                  <c:v>-3.5350000000000002E-12</c:v>
                </c:pt>
                <c:pt idx="8925">
                  <c:v>-4.0449999999999998E-12</c:v>
                </c:pt>
                <c:pt idx="8926">
                  <c:v>-4.0600000000000001E-12</c:v>
                </c:pt>
                <c:pt idx="8927">
                  <c:v>-3.9639999999999997E-12</c:v>
                </c:pt>
                <c:pt idx="8928">
                  <c:v>-5.0820000000000004E-12</c:v>
                </c:pt>
                <c:pt idx="8929">
                  <c:v>-3.8199999999999999E-13</c:v>
                </c:pt>
                <c:pt idx="8930">
                  <c:v>-4.176E-12</c:v>
                </c:pt>
                <c:pt idx="8931">
                  <c:v>-3.9070000000000002E-12</c:v>
                </c:pt>
                <c:pt idx="8932">
                  <c:v>-2.7389999999999999E-12</c:v>
                </c:pt>
                <c:pt idx="8933">
                  <c:v>-3.721E-12</c:v>
                </c:pt>
                <c:pt idx="8934">
                  <c:v>-3.3800000000000001E-12</c:v>
                </c:pt>
                <c:pt idx="8935">
                  <c:v>4.9209999999999997E-12</c:v>
                </c:pt>
                <c:pt idx="8936">
                  <c:v>-6.5500000000000004E-13</c:v>
                </c:pt>
                <c:pt idx="8937">
                  <c:v>-6.482E-12</c:v>
                </c:pt>
                <c:pt idx="8938">
                  <c:v>-4.2670000000000003E-12</c:v>
                </c:pt>
                <c:pt idx="8939">
                  <c:v>-4.1810000000000001E-12</c:v>
                </c:pt>
                <c:pt idx="8940">
                  <c:v>-4.1830000000000003E-12</c:v>
                </c:pt>
                <c:pt idx="8941">
                  <c:v>-3.6359999999999999E-12</c:v>
                </c:pt>
                <c:pt idx="8942">
                  <c:v>-4.197E-12</c:v>
                </c:pt>
                <c:pt idx="8943">
                  <c:v>-3.036E-12</c:v>
                </c:pt>
                <c:pt idx="8944">
                  <c:v>-4.6770000000000004E-12</c:v>
                </c:pt>
                <c:pt idx="8945">
                  <c:v>-3.8139999999999997E-12</c:v>
                </c:pt>
                <c:pt idx="8946">
                  <c:v>-4.4620000000000002E-12</c:v>
                </c:pt>
                <c:pt idx="8947">
                  <c:v>-4.4750000000000002E-12</c:v>
                </c:pt>
                <c:pt idx="8948">
                  <c:v>-4.4029999999999997E-12</c:v>
                </c:pt>
                <c:pt idx="8949">
                  <c:v>-1.3939999999999999E-12</c:v>
                </c:pt>
                <c:pt idx="8950">
                  <c:v>-4.2150000000000001E-12</c:v>
                </c:pt>
                <c:pt idx="8951">
                  <c:v>-4.2150000000000001E-12</c:v>
                </c:pt>
                <c:pt idx="8952">
                  <c:v>-4.2239999999999998E-12</c:v>
                </c:pt>
                <c:pt idx="8953">
                  <c:v>1.4913E-11</c:v>
                </c:pt>
                <c:pt idx="8954">
                  <c:v>-5.5290000000000004E-12</c:v>
                </c:pt>
                <c:pt idx="8955">
                  <c:v>5.7870000000000003E-12</c:v>
                </c:pt>
                <c:pt idx="8956">
                  <c:v>-5.028E-12</c:v>
                </c:pt>
                <c:pt idx="8957">
                  <c:v>-4.9480000000000003E-12</c:v>
                </c:pt>
                <c:pt idx="8958">
                  <c:v>-4.4979999999999996E-12</c:v>
                </c:pt>
                <c:pt idx="8959">
                  <c:v>-3.5930000000000001E-12</c:v>
                </c:pt>
                <c:pt idx="8960">
                  <c:v>-4.4430000000000004E-12</c:v>
                </c:pt>
                <c:pt idx="8961">
                  <c:v>-4.4560000000000004E-12</c:v>
                </c:pt>
                <c:pt idx="8962">
                  <c:v>-1.3228E-11</c:v>
                </c:pt>
                <c:pt idx="8963">
                  <c:v>-2.756E-12</c:v>
                </c:pt>
                <c:pt idx="8964">
                  <c:v>-2.673E-12</c:v>
                </c:pt>
                <c:pt idx="8965">
                  <c:v>-3.1460000000000001E-12</c:v>
                </c:pt>
                <c:pt idx="8966">
                  <c:v>-3.8100000000000001E-12</c:v>
                </c:pt>
                <c:pt idx="8967">
                  <c:v>-4.026E-12</c:v>
                </c:pt>
                <c:pt idx="8968">
                  <c:v>-5.2030000000000003E-12</c:v>
                </c:pt>
                <c:pt idx="8969">
                  <c:v>-3.6819999999999999E-12</c:v>
                </c:pt>
                <c:pt idx="8970">
                  <c:v>-4.231E-12</c:v>
                </c:pt>
                <c:pt idx="8971">
                  <c:v>-3.1019999999999999E-12</c:v>
                </c:pt>
                <c:pt idx="8972">
                  <c:v>-3.8659999999999999E-12</c:v>
                </c:pt>
                <c:pt idx="8973">
                  <c:v>-3.9009999999999996E-12</c:v>
                </c:pt>
                <c:pt idx="8974">
                  <c:v>-9.2500000000000004E-12</c:v>
                </c:pt>
                <c:pt idx="8975">
                  <c:v>-5.4809999999999998E-12</c:v>
                </c:pt>
                <c:pt idx="8976">
                  <c:v>-2.3320000000000002E-12</c:v>
                </c:pt>
                <c:pt idx="8977">
                  <c:v>-3.082E-12</c:v>
                </c:pt>
                <c:pt idx="8978">
                  <c:v>-3.141E-12</c:v>
                </c:pt>
                <c:pt idx="8979">
                  <c:v>-9.3140000000000001E-12</c:v>
                </c:pt>
                <c:pt idx="8980">
                  <c:v>-1.0559999999999999E-12</c:v>
                </c:pt>
                <c:pt idx="8981">
                  <c:v>-3.4000000000000001E-12</c:v>
                </c:pt>
                <c:pt idx="8982">
                  <c:v>-3.7150000000000002E-12</c:v>
                </c:pt>
                <c:pt idx="8983">
                  <c:v>-3.8079999999999999E-12</c:v>
                </c:pt>
                <c:pt idx="8984">
                  <c:v>1.5156E-11</c:v>
                </c:pt>
                <c:pt idx="8985">
                  <c:v>-4.9560000000000003E-12</c:v>
                </c:pt>
                <c:pt idx="8986">
                  <c:v>-4.5259999999999999E-12</c:v>
                </c:pt>
                <c:pt idx="8987">
                  <c:v>-4.5159999999999997E-12</c:v>
                </c:pt>
                <c:pt idx="8988">
                  <c:v>-6.4760000000000003E-12</c:v>
                </c:pt>
                <c:pt idx="8989">
                  <c:v>-4.1700000000000002E-12</c:v>
                </c:pt>
                <c:pt idx="8990">
                  <c:v>-3.6940000000000002E-12</c:v>
                </c:pt>
                <c:pt idx="8991">
                  <c:v>-3.8719999999999997E-12</c:v>
                </c:pt>
                <c:pt idx="8992">
                  <c:v>-4.0520000000000001E-12</c:v>
                </c:pt>
                <c:pt idx="8993">
                  <c:v>-4.0750000000000003E-12</c:v>
                </c:pt>
                <c:pt idx="8994">
                  <c:v>-4.0780000000000002E-12</c:v>
                </c:pt>
                <c:pt idx="8995">
                  <c:v>-4.0940000000000001E-12</c:v>
                </c:pt>
                <c:pt idx="8996">
                  <c:v>-4.0440000000000001E-12</c:v>
                </c:pt>
                <c:pt idx="8997">
                  <c:v>-4.0849999999999997E-12</c:v>
                </c:pt>
                <c:pt idx="8998">
                  <c:v>-4.068E-12</c:v>
                </c:pt>
                <c:pt idx="8999">
                  <c:v>-4.1029999999999998E-12</c:v>
                </c:pt>
                <c:pt idx="9000">
                  <c:v>-4.0189999999999997E-12</c:v>
                </c:pt>
                <c:pt idx="9001">
                  <c:v>-4.56E-12</c:v>
                </c:pt>
                <c:pt idx="9002">
                  <c:v>-4.381E-12</c:v>
                </c:pt>
                <c:pt idx="9003">
                  <c:v>-4.2040000000000003E-12</c:v>
                </c:pt>
                <c:pt idx="9004">
                  <c:v>-4.1579999999999999E-12</c:v>
                </c:pt>
                <c:pt idx="9005">
                  <c:v>-4.1490000000000002E-12</c:v>
                </c:pt>
                <c:pt idx="9006">
                  <c:v>-4.0929999999999996E-12</c:v>
                </c:pt>
                <c:pt idx="9007">
                  <c:v>-3.0689999999999999E-12</c:v>
                </c:pt>
                <c:pt idx="9008">
                  <c:v>-4.1819999999999997E-12</c:v>
                </c:pt>
                <c:pt idx="9009">
                  <c:v>-3.905E-12</c:v>
                </c:pt>
                <c:pt idx="9010">
                  <c:v>-3.9509999999999996E-12</c:v>
                </c:pt>
                <c:pt idx="9011">
                  <c:v>-4.0040000000000003E-12</c:v>
                </c:pt>
                <c:pt idx="9012">
                  <c:v>-4.0239999999999998E-12</c:v>
                </c:pt>
                <c:pt idx="9013">
                  <c:v>-4.6200000000000001E-12</c:v>
                </c:pt>
                <c:pt idx="9014">
                  <c:v>-4.126E-12</c:v>
                </c:pt>
                <c:pt idx="9015">
                  <c:v>-4.076E-12</c:v>
                </c:pt>
                <c:pt idx="9016">
                  <c:v>-4.1159999999999998E-12</c:v>
                </c:pt>
                <c:pt idx="9017">
                  <c:v>-4.8029999999999996E-12</c:v>
                </c:pt>
                <c:pt idx="9018">
                  <c:v>-2.1430000000000001E-12</c:v>
                </c:pt>
                <c:pt idx="9019">
                  <c:v>-3.892E-12</c:v>
                </c:pt>
                <c:pt idx="9020">
                  <c:v>-4.0419999999999999E-12</c:v>
                </c:pt>
                <c:pt idx="9021">
                  <c:v>-4.0529999999999998E-12</c:v>
                </c:pt>
                <c:pt idx="9022">
                  <c:v>-4.026E-12</c:v>
                </c:pt>
                <c:pt idx="9023">
                  <c:v>-4.0159999999999999E-12</c:v>
                </c:pt>
                <c:pt idx="9024">
                  <c:v>-4.0300000000000004E-12</c:v>
                </c:pt>
                <c:pt idx="9025">
                  <c:v>-4.0100000000000001E-12</c:v>
                </c:pt>
                <c:pt idx="9026">
                  <c:v>-5.5010000000000001E-12</c:v>
                </c:pt>
                <c:pt idx="9027">
                  <c:v>-3.913E-12</c:v>
                </c:pt>
                <c:pt idx="9028">
                  <c:v>-3.9070000000000002E-12</c:v>
                </c:pt>
                <c:pt idx="9029">
                  <c:v>-4.1360000000000001E-12</c:v>
                </c:pt>
                <c:pt idx="9030">
                  <c:v>-4.1540000000000003E-12</c:v>
                </c:pt>
                <c:pt idx="9031">
                  <c:v>-4.1499999999999999E-12</c:v>
                </c:pt>
                <c:pt idx="9032">
                  <c:v>-4.0730000000000001E-12</c:v>
                </c:pt>
                <c:pt idx="9033">
                  <c:v>-3.9570000000000002E-12</c:v>
                </c:pt>
                <c:pt idx="9034">
                  <c:v>-4.1109999999999997E-12</c:v>
                </c:pt>
                <c:pt idx="9035">
                  <c:v>-4.1490000000000002E-12</c:v>
                </c:pt>
                <c:pt idx="9036">
                  <c:v>-4.1460000000000003E-12</c:v>
                </c:pt>
                <c:pt idx="9037">
                  <c:v>-4.1689999999999997E-12</c:v>
                </c:pt>
                <c:pt idx="9038">
                  <c:v>-4.1579999999999999E-12</c:v>
                </c:pt>
                <c:pt idx="9039">
                  <c:v>-4.1239999999999998E-12</c:v>
                </c:pt>
                <c:pt idx="9040">
                  <c:v>-4.1620000000000002E-12</c:v>
                </c:pt>
                <c:pt idx="9041">
                  <c:v>-4.189E-12</c:v>
                </c:pt>
                <c:pt idx="9042">
                  <c:v>-4.1739999999999998E-12</c:v>
                </c:pt>
                <c:pt idx="9043">
                  <c:v>-4.1230000000000001E-12</c:v>
                </c:pt>
                <c:pt idx="9044">
                  <c:v>-4.5040000000000002E-12</c:v>
                </c:pt>
                <c:pt idx="9045">
                  <c:v>-3.7879999999999996E-12</c:v>
                </c:pt>
                <c:pt idx="9046">
                  <c:v>-4.205E-12</c:v>
                </c:pt>
                <c:pt idx="9047">
                  <c:v>-4.1269999999999997E-12</c:v>
                </c:pt>
                <c:pt idx="9048">
                  <c:v>1.119E-12</c:v>
                </c:pt>
                <c:pt idx="9049">
                  <c:v>-5.0320000000000004E-12</c:v>
                </c:pt>
                <c:pt idx="9050">
                  <c:v>-4.189E-12</c:v>
                </c:pt>
                <c:pt idx="9051">
                  <c:v>-3.4140000000000002E-12</c:v>
                </c:pt>
                <c:pt idx="9052">
                  <c:v>-4.1449999999999998E-12</c:v>
                </c:pt>
                <c:pt idx="9053">
                  <c:v>-4.281E-12</c:v>
                </c:pt>
                <c:pt idx="9054">
                  <c:v>-4.2590000000000003E-12</c:v>
                </c:pt>
                <c:pt idx="9055">
                  <c:v>-4.3460000000000003E-12</c:v>
                </c:pt>
                <c:pt idx="9056">
                  <c:v>-4.1280000000000002E-12</c:v>
                </c:pt>
                <c:pt idx="9057">
                  <c:v>-4.1839999999999999E-12</c:v>
                </c:pt>
                <c:pt idx="9058">
                  <c:v>-4.0929999999999996E-12</c:v>
                </c:pt>
                <c:pt idx="9059">
                  <c:v>-4.1620000000000002E-12</c:v>
                </c:pt>
                <c:pt idx="9060">
                  <c:v>-4.176E-12</c:v>
                </c:pt>
                <c:pt idx="9061">
                  <c:v>-4.1239999999999998E-12</c:v>
                </c:pt>
                <c:pt idx="9062">
                  <c:v>-6.8100000000000003E-12</c:v>
                </c:pt>
                <c:pt idx="9063">
                  <c:v>-3.6979999999999998E-12</c:v>
                </c:pt>
                <c:pt idx="9064">
                  <c:v>-3.237E-12</c:v>
                </c:pt>
                <c:pt idx="9065">
                  <c:v>-4.1090000000000004E-12</c:v>
                </c:pt>
                <c:pt idx="9066">
                  <c:v>-4.1570000000000002E-12</c:v>
                </c:pt>
                <c:pt idx="9067">
                  <c:v>-4.1280000000000002E-12</c:v>
                </c:pt>
                <c:pt idx="9068">
                  <c:v>-4.1490000000000002E-12</c:v>
                </c:pt>
                <c:pt idx="9069">
                  <c:v>-1.802E-12</c:v>
                </c:pt>
                <c:pt idx="9070">
                  <c:v>-4.1880000000000003E-12</c:v>
                </c:pt>
                <c:pt idx="9071">
                  <c:v>-3.9929999999999996E-12</c:v>
                </c:pt>
                <c:pt idx="9072">
                  <c:v>-4.1780000000000002E-12</c:v>
                </c:pt>
                <c:pt idx="9073">
                  <c:v>-3.274E-12</c:v>
                </c:pt>
                <c:pt idx="9074">
                  <c:v>-5.0519999999999999E-12</c:v>
                </c:pt>
                <c:pt idx="9075">
                  <c:v>-4.3430000000000004E-12</c:v>
                </c:pt>
                <c:pt idx="9076">
                  <c:v>-4.2250000000000003E-12</c:v>
                </c:pt>
                <c:pt idx="9077">
                  <c:v>-4.0869999999999999E-12</c:v>
                </c:pt>
                <c:pt idx="9078">
                  <c:v>-6.001E-12</c:v>
                </c:pt>
                <c:pt idx="9079">
                  <c:v>-4.0300000000000004E-12</c:v>
                </c:pt>
                <c:pt idx="9080">
                  <c:v>-4.0830000000000003E-12</c:v>
                </c:pt>
                <c:pt idx="9081">
                  <c:v>-4.1419999999999999E-12</c:v>
                </c:pt>
                <c:pt idx="9082">
                  <c:v>-3.8330000000000003E-12</c:v>
                </c:pt>
                <c:pt idx="9083">
                  <c:v>-4.0460000000000003E-12</c:v>
                </c:pt>
                <c:pt idx="9084">
                  <c:v>-4.0460000000000003E-12</c:v>
                </c:pt>
                <c:pt idx="9085">
                  <c:v>-4.0659999999999998E-12</c:v>
                </c:pt>
                <c:pt idx="9086">
                  <c:v>-2.305E-12</c:v>
                </c:pt>
                <c:pt idx="9087">
                  <c:v>-4.3010000000000004E-12</c:v>
                </c:pt>
                <c:pt idx="9088">
                  <c:v>-4.0300000000000004E-12</c:v>
                </c:pt>
                <c:pt idx="9089">
                  <c:v>-4.155E-12</c:v>
                </c:pt>
                <c:pt idx="9090">
                  <c:v>-4.1769999999999997E-12</c:v>
                </c:pt>
                <c:pt idx="9091">
                  <c:v>-4.0230000000000001E-12</c:v>
                </c:pt>
                <c:pt idx="9092">
                  <c:v>-4.0310000000000001E-12</c:v>
                </c:pt>
                <c:pt idx="9093">
                  <c:v>-6.3630000000000003E-12</c:v>
                </c:pt>
                <c:pt idx="9094">
                  <c:v>-4.3430000000000004E-12</c:v>
                </c:pt>
                <c:pt idx="9095">
                  <c:v>-3.6440000000000002E-12</c:v>
                </c:pt>
                <c:pt idx="9096">
                  <c:v>-4.7220000000000003E-12</c:v>
                </c:pt>
                <c:pt idx="9097">
                  <c:v>-3.8239999999999999E-12</c:v>
                </c:pt>
                <c:pt idx="9098">
                  <c:v>-4.6159999999999997E-12</c:v>
                </c:pt>
                <c:pt idx="9099">
                  <c:v>-4.5360000000000001E-12</c:v>
                </c:pt>
                <c:pt idx="9100">
                  <c:v>-3.7230000000000002E-12</c:v>
                </c:pt>
                <c:pt idx="9101">
                  <c:v>-2.3409999999999998E-12</c:v>
                </c:pt>
                <c:pt idx="9102">
                  <c:v>-4.9060000000000003E-12</c:v>
                </c:pt>
                <c:pt idx="9103">
                  <c:v>-4.205E-12</c:v>
                </c:pt>
                <c:pt idx="9104">
                  <c:v>-4.1090000000000004E-12</c:v>
                </c:pt>
                <c:pt idx="9105">
                  <c:v>-4.1159999999999998E-12</c:v>
                </c:pt>
                <c:pt idx="9106">
                  <c:v>-4.7579999999999997E-12</c:v>
                </c:pt>
                <c:pt idx="9107">
                  <c:v>-2.7139999999999999E-12</c:v>
                </c:pt>
                <c:pt idx="9108">
                  <c:v>-4.7300000000000002E-12</c:v>
                </c:pt>
                <c:pt idx="9109">
                  <c:v>-4.402E-12</c:v>
                </c:pt>
                <c:pt idx="9110">
                  <c:v>-4.4700000000000001E-12</c:v>
                </c:pt>
                <c:pt idx="9111">
                  <c:v>-4.7640000000000003E-12</c:v>
                </c:pt>
                <c:pt idx="9112">
                  <c:v>-4.2479999999999997E-12</c:v>
                </c:pt>
                <c:pt idx="9113">
                  <c:v>-4.1769999999999997E-12</c:v>
                </c:pt>
                <c:pt idx="9114">
                  <c:v>-4.1120000000000003E-12</c:v>
                </c:pt>
                <c:pt idx="9115">
                  <c:v>-4.2090000000000003E-12</c:v>
                </c:pt>
                <c:pt idx="9116">
                  <c:v>-4.1070000000000002E-12</c:v>
                </c:pt>
                <c:pt idx="9117">
                  <c:v>-4.1579999999999999E-12</c:v>
                </c:pt>
                <c:pt idx="9118">
                  <c:v>-4.1899999999999997E-12</c:v>
                </c:pt>
                <c:pt idx="9119">
                  <c:v>-4.1139999999999996E-12</c:v>
                </c:pt>
                <c:pt idx="9120">
                  <c:v>-1.8196999999999999E-11</c:v>
                </c:pt>
                <c:pt idx="9121">
                  <c:v>1.0791E-11</c:v>
                </c:pt>
                <c:pt idx="9122">
                  <c:v>-4.281E-12</c:v>
                </c:pt>
                <c:pt idx="9123">
                  <c:v>-3.212E-12</c:v>
                </c:pt>
                <c:pt idx="9124">
                  <c:v>-3.5130000000000001E-12</c:v>
                </c:pt>
                <c:pt idx="9125">
                  <c:v>-2.8589999999999998E-12</c:v>
                </c:pt>
                <c:pt idx="9126">
                  <c:v>-3.7899999999999998E-12</c:v>
                </c:pt>
                <c:pt idx="9127">
                  <c:v>-4.0659999999999998E-12</c:v>
                </c:pt>
                <c:pt idx="9128">
                  <c:v>-4.281E-12</c:v>
                </c:pt>
                <c:pt idx="9129">
                  <c:v>-4.0769999999999997E-12</c:v>
                </c:pt>
                <c:pt idx="9130">
                  <c:v>-4.0170000000000004E-12</c:v>
                </c:pt>
                <c:pt idx="9131">
                  <c:v>-3.942E-12</c:v>
                </c:pt>
                <c:pt idx="9132">
                  <c:v>-4.0499999999999999E-12</c:v>
                </c:pt>
                <c:pt idx="9133">
                  <c:v>-4.0100000000000001E-12</c:v>
                </c:pt>
                <c:pt idx="9134">
                  <c:v>-4.1460000000000003E-12</c:v>
                </c:pt>
                <c:pt idx="9135">
                  <c:v>-4.1310000000000001E-12</c:v>
                </c:pt>
                <c:pt idx="9136">
                  <c:v>-4.0639999999999996E-12</c:v>
                </c:pt>
                <c:pt idx="9137">
                  <c:v>-4.2090000000000003E-12</c:v>
                </c:pt>
                <c:pt idx="9138">
                  <c:v>-4.2289999999999999E-12</c:v>
                </c:pt>
                <c:pt idx="9139">
                  <c:v>-3.9680000000000001E-12</c:v>
                </c:pt>
                <c:pt idx="9140">
                  <c:v>-4.2170000000000003E-12</c:v>
                </c:pt>
                <c:pt idx="9141">
                  <c:v>-4.8460000000000002E-12</c:v>
                </c:pt>
                <c:pt idx="9142">
                  <c:v>-3.7139999999999997E-12</c:v>
                </c:pt>
                <c:pt idx="9143">
                  <c:v>-4.1609999999999997E-12</c:v>
                </c:pt>
                <c:pt idx="9144">
                  <c:v>-4.168E-12</c:v>
                </c:pt>
                <c:pt idx="9145">
                  <c:v>-4.1429999999999996E-12</c:v>
                </c:pt>
                <c:pt idx="9146">
                  <c:v>-4.3040000000000002E-12</c:v>
                </c:pt>
                <c:pt idx="9147">
                  <c:v>-4.2209999999999999E-12</c:v>
                </c:pt>
                <c:pt idx="9148">
                  <c:v>-4.2979999999999997E-12</c:v>
                </c:pt>
                <c:pt idx="9149">
                  <c:v>-4.0810000000000001E-12</c:v>
                </c:pt>
                <c:pt idx="9150">
                  <c:v>-4.3460000000000003E-12</c:v>
                </c:pt>
                <c:pt idx="9151">
                  <c:v>-4.4079999999999998E-12</c:v>
                </c:pt>
                <c:pt idx="9152">
                  <c:v>-4.2029999999999998E-12</c:v>
                </c:pt>
                <c:pt idx="9153">
                  <c:v>-3.8970000000000001E-12</c:v>
                </c:pt>
                <c:pt idx="9154">
                  <c:v>-9.8600000000000004E-13</c:v>
                </c:pt>
                <c:pt idx="9155">
                  <c:v>-3.7470000000000001E-12</c:v>
                </c:pt>
                <c:pt idx="9156">
                  <c:v>-4.0719999999999996E-12</c:v>
                </c:pt>
                <c:pt idx="9157">
                  <c:v>-6.4710000000000002E-12</c:v>
                </c:pt>
                <c:pt idx="9158">
                  <c:v>-4.4609999999999997E-12</c:v>
                </c:pt>
                <c:pt idx="9159">
                  <c:v>-1.6819999999999999E-12</c:v>
                </c:pt>
                <c:pt idx="9160">
                  <c:v>-5.0819000000000003E-11</c:v>
                </c:pt>
                <c:pt idx="9161">
                  <c:v>-1.153E-12</c:v>
                </c:pt>
                <c:pt idx="9162">
                  <c:v>-9.3749999999999999E-12</c:v>
                </c:pt>
                <c:pt idx="9163">
                  <c:v>-3.353E-12</c:v>
                </c:pt>
                <c:pt idx="9164">
                  <c:v>-4.297E-12</c:v>
                </c:pt>
                <c:pt idx="9165">
                  <c:v>-3.9949999999999998E-12</c:v>
                </c:pt>
                <c:pt idx="9166">
                  <c:v>-4.3869999999999998E-12</c:v>
                </c:pt>
                <c:pt idx="9167">
                  <c:v>-4.176E-12</c:v>
                </c:pt>
                <c:pt idx="9168">
                  <c:v>-4.1200000000000002E-12</c:v>
                </c:pt>
                <c:pt idx="9169">
                  <c:v>-4.289E-12</c:v>
                </c:pt>
                <c:pt idx="9170">
                  <c:v>-4.076E-12</c:v>
                </c:pt>
                <c:pt idx="9171">
                  <c:v>-4.0940000000000001E-12</c:v>
                </c:pt>
                <c:pt idx="9172">
                  <c:v>-4.105E-12</c:v>
                </c:pt>
                <c:pt idx="9173">
                  <c:v>-3.9070000000000002E-12</c:v>
                </c:pt>
                <c:pt idx="9174">
                  <c:v>-3.9070000000000002E-12</c:v>
                </c:pt>
                <c:pt idx="9175">
                  <c:v>-3.5729999999999998E-12</c:v>
                </c:pt>
                <c:pt idx="9176">
                  <c:v>-3.9780000000000002E-12</c:v>
                </c:pt>
                <c:pt idx="9177">
                  <c:v>-3.863E-12</c:v>
                </c:pt>
                <c:pt idx="9178">
                  <c:v>-4.0509999999999996E-12</c:v>
                </c:pt>
                <c:pt idx="9179">
                  <c:v>-4.0490000000000002E-12</c:v>
                </c:pt>
                <c:pt idx="9180">
                  <c:v>-4.063E-12</c:v>
                </c:pt>
                <c:pt idx="9181">
                  <c:v>-4.0479999999999997E-12</c:v>
                </c:pt>
                <c:pt idx="9182">
                  <c:v>-3.7849999999999997E-12</c:v>
                </c:pt>
                <c:pt idx="9183">
                  <c:v>-4.1419999999999999E-12</c:v>
                </c:pt>
                <c:pt idx="9184">
                  <c:v>-4.1730000000000001E-12</c:v>
                </c:pt>
                <c:pt idx="9185">
                  <c:v>-4.2330000000000002E-12</c:v>
                </c:pt>
                <c:pt idx="9186">
                  <c:v>-4.1830000000000003E-12</c:v>
                </c:pt>
                <c:pt idx="9187">
                  <c:v>-4.1830000000000003E-12</c:v>
                </c:pt>
                <c:pt idx="9188">
                  <c:v>-4.2639999999999996E-12</c:v>
                </c:pt>
                <c:pt idx="9189">
                  <c:v>-4.2029999999999998E-12</c:v>
                </c:pt>
                <c:pt idx="9190">
                  <c:v>-4.2209999999999999E-12</c:v>
                </c:pt>
                <c:pt idx="9191">
                  <c:v>-4.2079999999999998E-12</c:v>
                </c:pt>
                <c:pt idx="9192">
                  <c:v>-4.2220000000000004E-12</c:v>
                </c:pt>
                <c:pt idx="9193">
                  <c:v>-4.1860000000000001E-12</c:v>
                </c:pt>
                <c:pt idx="9194">
                  <c:v>-4.2150000000000001E-12</c:v>
                </c:pt>
                <c:pt idx="9195">
                  <c:v>-3.9529999999999998E-12</c:v>
                </c:pt>
                <c:pt idx="9196">
                  <c:v>-3.9330000000000003E-12</c:v>
                </c:pt>
                <c:pt idx="9197">
                  <c:v>-4.0780000000000002E-12</c:v>
                </c:pt>
                <c:pt idx="9198">
                  <c:v>-4.2730000000000001E-12</c:v>
                </c:pt>
                <c:pt idx="9199">
                  <c:v>-9.2999999999999995E-14</c:v>
                </c:pt>
                <c:pt idx="9200">
                  <c:v>-3.9579999999999999E-12</c:v>
                </c:pt>
                <c:pt idx="9201">
                  <c:v>-4.1349999999999996E-12</c:v>
                </c:pt>
                <c:pt idx="9202">
                  <c:v>-4.7560000000000003E-12</c:v>
                </c:pt>
                <c:pt idx="9203">
                  <c:v>-4.2120000000000002E-12</c:v>
                </c:pt>
                <c:pt idx="9204">
                  <c:v>-4.2120000000000002E-12</c:v>
                </c:pt>
                <c:pt idx="9205">
                  <c:v>-4.3040000000000002E-12</c:v>
                </c:pt>
                <c:pt idx="9206">
                  <c:v>-4.2979999999999997E-12</c:v>
                </c:pt>
                <c:pt idx="9207">
                  <c:v>-4.2880000000000003E-12</c:v>
                </c:pt>
                <c:pt idx="9208">
                  <c:v>-6.6180000000000003E-12</c:v>
                </c:pt>
                <c:pt idx="9209">
                  <c:v>-4.3250000000000003E-12</c:v>
                </c:pt>
                <c:pt idx="9210">
                  <c:v>-4.3899999999999997E-12</c:v>
                </c:pt>
                <c:pt idx="9211">
                  <c:v>-4.3479999999999996E-12</c:v>
                </c:pt>
                <c:pt idx="9212">
                  <c:v>-4.1209999999999999E-12</c:v>
                </c:pt>
                <c:pt idx="9213">
                  <c:v>-4.297E-12</c:v>
                </c:pt>
                <c:pt idx="9214">
                  <c:v>-4.2880000000000003E-12</c:v>
                </c:pt>
                <c:pt idx="9215">
                  <c:v>-3.617E-12</c:v>
                </c:pt>
                <c:pt idx="9216">
                  <c:v>-4.2860000000000001E-12</c:v>
                </c:pt>
                <c:pt idx="9217">
                  <c:v>-4.3239999999999998E-12</c:v>
                </c:pt>
                <c:pt idx="9218">
                  <c:v>-4.3250000000000003E-12</c:v>
                </c:pt>
                <c:pt idx="9219">
                  <c:v>-4.289E-12</c:v>
                </c:pt>
                <c:pt idx="9220">
                  <c:v>-4.289E-12</c:v>
                </c:pt>
                <c:pt idx="9221">
                  <c:v>-4.2410000000000002E-12</c:v>
                </c:pt>
                <c:pt idx="9222">
                  <c:v>-5.1499999999999997E-12</c:v>
                </c:pt>
                <c:pt idx="9223">
                  <c:v>-1.6150000000000001E-12</c:v>
                </c:pt>
                <c:pt idx="9224">
                  <c:v>-4.3239999999999998E-12</c:v>
                </c:pt>
                <c:pt idx="9225">
                  <c:v>-3.5930000000000001E-12</c:v>
                </c:pt>
                <c:pt idx="9226">
                  <c:v>-4.155E-12</c:v>
                </c:pt>
                <c:pt idx="9227">
                  <c:v>-4.302E-12</c:v>
                </c:pt>
                <c:pt idx="9228">
                  <c:v>-3.7650000000000002E-12</c:v>
                </c:pt>
                <c:pt idx="9229">
                  <c:v>4.3490000000000001E-12</c:v>
                </c:pt>
                <c:pt idx="9230">
                  <c:v>-5.1480000000000003E-12</c:v>
                </c:pt>
                <c:pt idx="9231">
                  <c:v>-4.7339999999999998E-12</c:v>
                </c:pt>
                <c:pt idx="9232">
                  <c:v>-4.4129999999999999E-12</c:v>
                </c:pt>
                <c:pt idx="9233">
                  <c:v>-3.0380000000000002E-12</c:v>
                </c:pt>
                <c:pt idx="9234">
                  <c:v>-4.3819999999999997E-12</c:v>
                </c:pt>
                <c:pt idx="9235">
                  <c:v>-4.2399999999999997E-12</c:v>
                </c:pt>
                <c:pt idx="9236">
                  <c:v>-4.3349999999999996E-12</c:v>
                </c:pt>
                <c:pt idx="9237">
                  <c:v>-4.3430000000000004E-12</c:v>
                </c:pt>
                <c:pt idx="9238">
                  <c:v>-4.2860000000000001E-12</c:v>
                </c:pt>
                <c:pt idx="9239">
                  <c:v>-4.2960000000000003E-12</c:v>
                </c:pt>
                <c:pt idx="9240">
                  <c:v>-4.2579999999999998E-12</c:v>
                </c:pt>
                <c:pt idx="9241">
                  <c:v>-4.0739999999999998E-12</c:v>
                </c:pt>
                <c:pt idx="9242">
                  <c:v>-3.6669999999999996E-12</c:v>
                </c:pt>
                <c:pt idx="9243">
                  <c:v>-4.0979999999999997E-12</c:v>
                </c:pt>
                <c:pt idx="9244">
                  <c:v>-4.3239999999999998E-12</c:v>
                </c:pt>
                <c:pt idx="9245">
                  <c:v>-4.3059999999999996E-12</c:v>
                </c:pt>
                <c:pt idx="9246">
                  <c:v>-4.3120000000000002E-12</c:v>
                </c:pt>
                <c:pt idx="9247">
                  <c:v>-4.3200000000000002E-12</c:v>
                </c:pt>
                <c:pt idx="9248">
                  <c:v>-4.1109999999999997E-12</c:v>
                </c:pt>
                <c:pt idx="9249">
                  <c:v>-4.2460000000000003E-12</c:v>
                </c:pt>
                <c:pt idx="9250">
                  <c:v>-4.2629999999999999E-12</c:v>
                </c:pt>
                <c:pt idx="9251">
                  <c:v>-4.089E-12</c:v>
                </c:pt>
                <c:pt idx="9252">
                  <c:v>-4.2399999999999997E-12</c:v>
                </c:pt>
                <c:pt idx="9253">
                  <c:v>-4.1979999999999997E-12</c:v>
                </c:pt>
                <c:pt idx="9254">
                  <c:v>-4.2919999999999999E-12</c:v>
                </c:pt>
                <c:pt idx="9255">
                  <c:v>-4.2709999999999999E-12</c:v>
                </c:pt>
                <c:pt idx="9256">
                  <c:v>-4.2250000000000003E-12</c:v>
                </c:pt>
                <c:pt idx="9257">
                  <c:v>-4.3010000000000004E-12</c:v>
                </c:pt>
                <c:pt idx="9258">
                  <c:v>-4.2800000000000003E-12</c:v>
                </c:pt>
                <c:pt idx="9259">
                  <c:v>-4.297E-12</c:v>
                </c:pt>
                <c:pt idx="9260">
                  <c:v>-4.3209999999999999E-12</c:v>
                </c:pt>
                <c:pt idx="9261">
                  <c:v>-4.6300000000000003E-12</c:v>
                </c:pt>
                <c:pt idx="9262">
                  <c:v>-3.5140000000000002E-12</c:v>
                </c:pt>
                <c:pt idx="9263">
                  <c:v>-4.3040000000000002E-12</c:v>
                </c:pt>
                <c:pt idx="9264">
                  <c:v>-4.3540000000000002E-12</c:v>
                </c:pt>
                <c:pt idx="9265">
                  <c:v>-4.2730000000000001E-12</c:v>
                </c:pt>
                <c:pt idx="9266">
                  <c:v>-4.2720000000000004E-12</c:v>
                </c:pt>
                <c:pt idx="9267">
                  <c:v>-4.2570000000000001E-12</c:v>
                </c:pt>
                <c:pt idx="9268">
                  <c:v>-4.1990000000000002E-12</c:v>
                </c:pt>
                <c:pt idx="9269">
                  <c:v>-4.2010000000000004E-12</c:v>
                </c:pt>
                <c:pt idx="9270">
                  <c:v>-4.1910000000000002E-12</c:v>
                </c:pt>
                <c:pt idx="9271">
                  <c:v>-4.1529999999999998E-12</c:v>
                </c:pt>
                <c:pt idx="9272">
                  <c:v>-4.2369999999999998E-12</c:v>
                </c:pt>
                <c:pt idx="9273">
                  <c:v>-4.2750000000000003E-12</c:v>
                </c:pt>
                <c:pt idx="9274">
                  <c:v>-4.2650000000000001E-12</c:v>
                </c:pt>
                <c:pt idx="9275">
                  <c:v>-4.1750000000000003E-12</c:v>
                </c:pt>
                <c:pt idx="9276">
                  <c:v>-4.1670000000000003E-12</c:v>
                </c:pt>
                <c:pt idx="9277">
                  <c:v>-4.2709999999999999E-12</c:v>
                </c:pt>
                <c:pt idx="9278">
                  <c:v>-4.3449999999999998E-12</c:v>
                </c:pt>
                <c:pt idx="9279">
                  <c:v>-4.2059999999999996E-12</c:v>
                </c:pt>
                <c:pt idx="9280">
                  <c:v>-3.8479999999999998E-12</c:v>
                </c:pt>
                <c:pt idx="9281">
                  <c:v>-4.1490000000000002E-12</c:v>
                </c:pt>
                <c:pt idx="9282">
                  <c:v>-4.2789999999999998E-12</c:v>
                </c:pt>
                <c:pt idx="9283">
                  <c:v>-4.2410000000000002E-12</c:v>
                </c:pt>
                <c:pt idx="9284">
                  <c:v>-4.2860000000000001E-12</c:v>
                </c:pt>
                <c:pt idx="9285">
                  <c:v>-4.268E-12</c:v>
                </c:pt>
                <c:pt idx="9286">
                  <c:v>-4.2349999999999996E-12</c:v>
                </c:pt>
                <c:pt idx="9287">
                  <c:v>-4.2639999999999996E-12</c:v>
                </c:pt>
                <c:pt idx="9288">
                  <c:v>-4.2010000000000004E-12</c:v>
                </c:pt>
                <c:pt idx="9289">
                  <c:v>-4.0509999999999996E-12</c:v>
                </c:pt>
                <c:pt idx="9290">
                  <c:v>-4.2349999999999996E-12</c:v>
                </c:pt>
                <c:pt idx="9291">
                  <c:v>-4.2930000000000004E-12</c:v>
                </c:pt>
                <c:pt idx="9292">
                  <c:v>-4.1659999999999998E-12</c:v>
                </c:pt>
                <c:pt idx="9293">
                  <c:v>-4.3239999999999998E-12</c:v>
                </c:pt>
                <c:pt idx="9294">
                  <c:v>-4.0559999999999997E-12</c:v>
                </c:pt>
                <c:pt idx="9295">
                  <c:v>-3.9009999999999996E-12</c:v>
                </c:pt>
                <c:pt idx="9296">
                  <c:v>-4.3850000000000004E-12</c:v>
                </c:pt>
                <c:pt idx="9297">
                  <c:v>-4.41E-12</c:v>
                </c:pt>
                <c:pt idx="9298">
                  <c:v>-4.2449999999999998E-12</c:v>
                </c:pt>
                <c:pt idx="9299">
                  <c:v>-2.3570000000000002E-12</c:v>
                </c:pt>
                <c:pt idx="9300">
                  <c:v>-4.494E-12</c:v>
                </c:pt>
                <c:pt idx="9301">
                  <c:v>-4.6189999999999996E-12</c:v>
                </c:pt>
                <c:pt idx="9302">
                  <c:v>-4.5029999999999997E-12</c:v>
                </c:pt>
                <c:pt idx="9303">
                  <c:v>-4.481E-12</c:v>
                </c:pt>
                <c:pt idx="9304">
                  <c:v>-4.431E-12</c:v>
                </c:pt>
                <c:pt idx="9305">
                  <c:v>-4.3969999999999999E-12</c:v>
                </c:pt>
                <c:pt idx="9306">
                  <c:v>-4.3419999999999999E-12</c:v>
                </c:pt>
                <c:pt idx="9307">
                  <c:v>-4.4499999999999998E-12</c:v>
                </c:pt>
                <c:pt idx="9308">
                  <c:v>-4.4380000000000003E-12</c:v>
                </c:pt>
                <c:pt idx="9309">
                  <c:v>-4.4109999999999997E-12</c:v>
                </c:pt>
                <c:pt idx="9310">
                  <c:v>-4.3460000000000003E-12</c:v>
                </c:pt>
                <c:pt idx="9311">
                  <c:v>-4.3570000000000001E-12</c:v>
                </c:pt>
                <c:pt idx="9312">
                  <c:v>-4.3750000000000002E-12</c:v>
                </c:pt>
                <c:pt idx="9313">
                  <c:v>-4.3449999999999998E-12</c:v>
                </c:pt>
                <c:pt idx="9314">
                  <c:v>-4.347E-12</c:v>
                </c:pt>
                <c:pt idx="9315">
                  <c:v>-4.3369999999999998E-12</c:v>
                </c:pt>
                <c:pt idx="9316">
                  <c:v>-4.2289999999999999E-12</c:v>
                </c:pt>
                <c:pt idx="9317">
                  <c:v>-4.0429999999999996E-12</c:v>
                </c:pt>
                <c:pt idx="9318">
                  <c:v>-3.6799999999999997E-12</c:v>
                </c:pt>
                <c:pt idx="9319">
                  <c:v>-4.3579999999999998E-12</c:v>
                </c:pt>
                <c:pt idx="9320">
                  <c:v>-3.3309999999999998E-12</c:v>
                </c:pt>
                <c:pt idx="9321">
                  <c:v>2.886E-12</c:v>
                </c:pt>
                <c:pt idx="9322">
                  <c:v>-1.9060000000000002E-12</c:v>
                </c:pt>
                <c:pt idx="9323">
                  <c:v>-3.4819999999999999E-12</c:v>
                </c:pt>
                <c:pt idx="9324">
                  <c:v>-3.8700000000000003E-12</c:v>
                </c:pt>
                <c:pt idx="9325">
                  <c:v>-4.0059999999999997E-12</c:v>
                </c:pt>
                <c:pt idx="9326">
                  <c:v>-4.7819999999999996E-12</c:v>
                </c:pt>
                <c:pt idx="9327">
                  <c:v>-4.2869999999999998E-12</c:v>
                </c:pt>
                <c:pt idx="9328">
                  <c:v>-4.2689999999999997E-12</c:v>
                </c:pt>
                <c:pt idx="9329">
                  <c:v>-4.1839999999999999E-12</c:v>
                </c:pt>
                <c:pt idx="9330">
                  <c:v>-4.6460000000000002E-12</c:v>
                </c:pt>
                <c:pt idx="9331">
                  <c:v>-4.0719999999999996E-12</c:v>
                </c:pt>
                <c:pt idx="9332">
                  <c:v>-4.2510000000000004E-12</c:v>
                </c:pt>
                <c:pt idx="9333">
                  <c:v>-4.3259999999999999E-12</c:v>
                </c:pt>
                <c:pt idx="9334">
                  <c:v>-4.3399999999999997E-12</c:v>
                </c:pt>
                <c:pt idx="9335">
                  <c:v>-4.4220000000000003E-12</c:v>
                </c:pt>
                <c:pt idx="9336">
                  <c:v>-4.1449999999999998E-12</c:v>
                </c:pt>
                <c:pt idx="9337">
                  <c:v>-4.6469999999999999E-12</c:v>
                </c:pt>
                <c:pt idx="9338">
                  <c:v>-4.1559999999999997E-12</c:v>
                </c:pt>
                <c:pt idx="9339">
                  <c:v>-4.3650000000000001E-12</c:v>
                </c:pt>
                <c:pt idx="9340">
                  <c:v>-4.3899999999999997E-12</c:v>
                </c:pt>
                <c:pt idx="9341">
                  <c:v>-4.4300000000000003E-12</c:v>
                </c:pt>
                <c:pt idx="9342">
                  <c:v>-4.4129999999999999E-12</c:v>
                </c:pt>
                <c:pt idx="9343">
                  <c:v>-4.489E-12</c:v>
                </c:pt>
                <c:pt idx="9344">
                  <c:v>-4.389E-12</c:v>
                </c:pt>
                <c:pt idx="9345">
                  <c:v>-3.947E-12</c:v>
                </c:pt>
                <c:pt idx="9346">
                  <c:v>-4.3479999999999996E-12</c:v>
                </c:pt>
                <c:pt idx="9347">
                  <c:v>-4.1960000000000003E-12</c:v>
                </c:pt>
                <c:pt idx="9348">
                  <c:v>-4.1999999999999999E-12</c:v>
                </c:pt>
                <c:pt idx="9349">
                  <c:v>-2.8740000000000001E-12</c:v>
                </c:pt>
                <c:pt idx="9350">
                  <c:v>-3.6029999999999999E-12</c:v>
                </c:pt>
                <c:pt idx="9351">
                  <c:v>-3.8769999999999997E-12</c:v>
                </c:pt>
                <c:pt idx="9352">
                  <c:v>-4.5250000000000002E-12</c:v>
                </c:pt>
                <c:pt idx="9353">
                  <c:v>-4.4150000000000001E-12</c:v>
                </c:pt>
                <c:pt idx="9354">
                  <c:v>-4.373E-12</c:v>
                </c:pt>
                <c:pt idx="9355">
                  <c:v>-4.4059999999999996E-12</c:v>
                </c:pt>
                <c:pt idx="9356">
                  <c:v>-4.3930000000000004E-12</c:v>
                </c:pt>
                <c:pt idx="9357">
                  <c:v>-4.3419999999999999E-12</c:v>
                </c:pt>
                <c:pt idx="9358">
                  <c:v>-4.4010000000000003E-12</c:v>
                </c:pt>
                <c:pt idx="9359">
                  <c:v>-4.3759999999999999E-12</c:v>
                </c:pt>
                <c:pt idx="9360">
                  <c:v>-4.3969999999999999E-12</c:v>
                </c:pt>
                <c:pt idx="9361">
                  <c:v>-4.4140000000000004E-12</c:v>
                </c:pt>
                <c:pt idx="9362">
                  <c:v>-4.5170000000000002E-12</c:v>
                </c:pt>
                <c:pt idx="9363">
                  <c:v>-2.8830000000000001E-12</c:v>
                </c:pt>
                <c:pt idx="9364">
                  <c:v>-4.2839999999999999E-12</c:v>
                </c:pt>
                <c:pt idx="9365">
                  <c:v>-4.4869999999999998E-12</c:v>
                </c:pt>
                <c:pt idx="9366">
                  <c:v>-4.4590000000000003E-12</c:v>
                </c:pt>
                <c:pt idx="9367">
                  <c:v>-4.3819999999999997E-12</c:v>
                </c:pt>
                <c:pt idx="9368">
                  <c:v>-4.4189999999999996E-12</c:v>
                </c:pt>
                <c:pt idx="9369">
                  <c:v>-4.4399999999999997E-12</c:v>
                </c:pt>
                <c:pt idx="9370">
                  <c:v>-4.4570000000000001E-12</c:v>
                </c:pt>
                <c:pt idx="9371">
                  <c:v>-4.4430000000000004E-12</c:v>
                </c:pt>
                <c:pt idx="9372">
                  <c:v>-4.4129999999999999E-12</c:v>
                </c:pt>
                <c:pt idx="9373">
                  <c:v>-4.2949999999999998E-12</c:v>
                </c:pt>
                <c:pt idx="9374">
                  <c:v>-3.521E-12</c:v>
                </c:pt>
                <c:pt idx="9375">
                  <c:v>-4.4239999999999997E-12</c:v>
                </c:pt>
                <c:pt idx="9376">
                  <c:v>-4.4579999999999998E-12</c:v>
                </c:pt>
                <c:pt idx="9377">
                  <c:v>-4.3949999999999998E-12</c:v>
                </c:pt>
                <c:pt idx="9378">
                  <c:v>-4.4220000000000003E-12</c:v>
                </c:pt>
                <c:pt idx="9379">
                  <c:v>-3.9100000000000001E-12</c:v>
                </c:pt>
                <c:pt idx="9380">
                  <c:v>-4.3960000000000003E-12</c:v>
                </c:pt>
                <c:pt idx="9381">
                  <c:v>-4.4659999999999998E-12</c:v>
                </c:pt>
                <c:pt idx="9382">
                  <c:v>-4.4449999999999997E-12</c:v>
                </c:pt>
                <c:pt idx="9383">
                  <c:v>-4.3709999999999999E-12</c:v>
                </c:pt>
                <c:pt idx="9384">
                  <c:v>-4.3819999999999997E-12</c:v>
                </c:pt>
                <c:pt idx="9385">
                  <c:v>-4.4360000000000001E-12</c:v>
                </c:pt>
                <c:pt idx="9386">
                  <c:v>-4.389E-12</c:v>
                </c:pt>
                <c:pt idx="9387">
                  <c:v>-4.373E-12</c:v>
                </c:pt>
                <c:pt idx="9388">
                  <c:v>-4.439E-12</c:v>
                </c:pt>
                <c:pt idx="9389">
                  <c:v>-4.3940000000000001E-12</c:v>
                </c:pt>
                <c:pt idx="9390">
                  <c:v>-4.389E-12</c:v>
                </c:pt>
                <c:pt idx="9391">
                  <c:v>-4.4140000000000004E-12</c:v>
                </c:pt>
                <c:pt idx="9392">
                  <c:v>-4.368E-12</c:v>
                </c:pt>
                <c:pt idx="9393">
                  <c:v>-4.352E-12</c:v>
                </c:pt>
                <c:pt idx="9394">
                  <c:v>-3.5590000000000001E-12</c:v>
                </c:pt>
                <c:pt idx="9395">
                  <c:v>-5.4939999999999998E-12</c:v>
                </c:pt>
                <c:pt idx="9396">
                  <c:v>-4.9320000000000004E-12</c:v>
                </c:pt>
                <c:pt idx="9397">
                  <c:v>-4.6919999999999998E-12</c:v>
                </c:pt>
                <c:pt idx="9398">
                  <c:v>-4.6780000000000001E-12</c:v>
                </c:pt>
                <c:pt idx="9399">
                  <c:v>8.081E-12</c:v>
                </c:pt>
                <c:pt idx="9400">
                  <c:v>-4.9980000000000003E-12</c:v>
                </c:pt>
                <c:pt idx="9401">
                  <c:v>-4.8090000000000002E-12</c:v>
                </c:pt>
                <c:pt idx="9402">
                  <c:v>-4.6919999999999998E-12</c:v>
                </c:pt>
                <c:pt idx="9403">
                  <c:v>-4.6090000000000003E-12</c:v>
                </c:pt>
                <c:pt idx="9404">
                  <c:v>-4.5880000000000002E-12</c:v>
                </c:pt>
                <c:pt idx="9405">
                  <c:v>-4.5250000000000002E-12</c:v>
                </c:pt>
                <c:pt idx="9406">
                  <c:v>-4.6399999999999996E-12</c:v>
                </c:pt>
                <c:pt idx="9407">
                  <c:v>-4.168E-12</c:v>
                </c:pt>
                <c:pt idx="9408">
                  <c:v>-4.3789999999999998E-12</c:v>
                </c:pt>
                <c:pt idx="9409">
                  <c:v>-4.3880000000000003E-12</c:v>
                </c:pt>
                <c:pt idx="9410">
                  <c:v>-4.4289999999999998E-12</c:v>
                </c:pt>
                <c:pt idx="9411">
                  <c:v>-4.4529999999999997E-12</c:v>
                </c:pt>
                <c:pt idx="9412">
                  <c:v>-4.3910000000000002E-12</c:v>
                </c:pt>
                <c:pt idx="9413">
                  <c:v>-4.3330000000000002E-12</c:v>
                </c:pt>
                <c:pt idx="9414">
                  <c:v>-4.4360000000000001E-12</c:v>
                </c:pt>
                <c:pt idx="9415">
                  <c:v>-4.3819999999999997E-12</c:v>
                </c:pt>
                <c:pt idx="9416">
                  <c:v>-4.3059999999999996E-12</c:v>
                </c:pt>
                <c:pt idx="9417">
                  <c:v>-4.4969999999999999E-12</c:v>
                </c:pt>
                <c:pt idx="9418">
                  <c:v>-4.4689999999999996E-12</c:v>
                </c:pt>
                <c:pt idx="9419">
                  <c:v>-3.1259999999999998E-12</c:v>
                </c:pt>
                <c:pt idx="9420">
                  <c:v>-2.623E-12</c:v>
                </c:pt>
                <c:pt idx="9421">
                  <c:v>-2.025E-12</c:v>
                </c:pt>
                <c:pt idx="9422">
                  <c:v>-4.8709999999999997E-12</c:v>
                </c:pt>
                <c:pt idx="9423">
                  <c:v>-4.6410000000000001E-12</c:v>
                </c:pt>
                <c:pt idx="9424">
                  <c:v>-4.5529999999999997E-12</c:v>
                </c:pt>
                <c:pt idx="9425">
                  <c:v>-6.7169999999999998E-12</c:v>
                </c:pt>
                <c:pt idx="9426">
                  <c:v>4.1789999999999999E-12</c:v>
                </c:pt>
                <c:pt idx="9427">
                  <c:v>-5.617E-12</c:v>
                </c:pt>
                <c:pt idx="9428">
                  <c:v>-1.9609999999999998E-12</c:v>
                </c:pt>
                <c:pt idx="9429">
                  <c:v>-4.2499999999999999E-12</c:v>
                </c:pt>
                <c:pt idx="9430">
                  <c:v>-4.4620000000000002E-12</c:v>
                </c:pt>
                <c:pt idx="9431">
                  <c:v>-4.8369999999999997E-12</c:v>
                </c:pt>
                <c:pt idx="9432">
                  <c:v>-4.6070000000000001E-12</c:v>
                </c:pt>
                <c:pt idx="9433">
                  <c:v>-5.575E-12</c:v>
                </c:pt>
                <c:pt idx="9434">
                  <c:v>-4.4800000000000003E-12</c:v>
                </c:pt>
                <c:pt idx="9435">
                  <c:v>-4.439E-12</c:v>
                </c:pt>
                <c:pt idx="9436">
                  <c:v>-4.5679999999999999E-12</c:v>
                </c:pt>
                <c:pt idx="9437">
                  <c:v>-4.5079999999999998E-12</c:v>
                </c:pt>
                <c:pt idx="9438">
                  <c:v>-4.5469999999999999E-12</c:v>
                </c:pt>
                <c:pt idx="9439">
                  <c:v>-4.5189999999999996E-12</c:v>
                </c:pt>
                <c:pt idx="9440">
                  <c:v>-4.5129999999999999E-12</c:v>
                </c:pt>
                <c:pt idx="9441">
                  <c:v>-4.5330000000000002E-12</c:v>
                </c:pt>
                <c:pt idx="9442">
                  <c:v>-4.4129999999999999E-12</c:v>
                </c:pt>
                <c:pt idx="9443">
                  <c:v>-4.4990000000000001E-12</c:v>
                </c:pt>
                <c:pt idx="9444">
                  <c:v>-4.5570000000000001E-12</c:v>
                </c:pt>
                <c:pt idx="9445">
                  <c:v>-4.586E-12</c:v>
                </c:pt>
                <c:pt idx="9446">
                  <c:v>-4.5479999999999996E-12</c:v>
                </c:pt>
                <c:pt idx="9447">
                  <c:v>-4.6070000000000001E-12</c:v>
                </c:pt>
                <c:pt idx="9448">
                  <c:v>-4.5609999999999996E-12</c:v>
                </c:pt>
                <c:pt idx="9449">
                  <c:v>-3.4229999999999999E-12</c:v>
                </c:pt>
                <c:pt idx="9450">
                  <c:v>7.8119999999999994E-12</c:v>
                </c:pt>
                <c:pt idx="9451">
                  <c:v>-5.4359999999999999E-12</c:v>
                </c:pt>
                <c:pt idx="9452">
                  <c:v>-5.0289999999999997E-12</c:v>
                </c:pt>
                <c:pt idx="9453">
                  <c:v>-4.8579999999999997E-12</c:v>
                </c:pt>
                <c:pt idx="9454">
                  <c:v>-5.0629999999999997E-12</c:v>
                </c:pt>
                <c:pt idx="9455">
                  <c:v>-4.828E-12</c:v>
                </c:pt>
                <c:pt idx="9456">
                  <c:v>-4.7239999999999997E-12</c:v>
                </c:pt>
                <c:pt idx="9457">
                  <c:v>-4.147E-12</c:v>
                </c:pt>
                <c:pt idx="9458">
                  <c:v>-6.6989999999999996E-12</c:v>
                </c:pt>
                <c:pt idx="9459">
                  <c:v>-3.8250000000000004E-12</c:v>
                </c:pt>
                <c:pt idx="9460">
                  <c:v>-4.3070000000000001E-12</c:v>
                </c:pt>
                <c:pt idx="9461">
                  <c:v>-4.565E-12</c:v>
                </c:pt>
                <c:pt idx="9462">
                  <c:v>-4.5819999999999997E-12</c:v>
                </c:pt>
                <c:pt idx="9463">
                  <c:v>-4.5980000000000004E-12</c:v>
                </c:pt>
                <c:pt idx="9464">
                  <c:v>-4.6780000000000001E-12</c:v>
                </c:pt>
                <c:pt idx="9465">
                  <c:v>-3.9929999999999996E-12</c:v>
                </c:pt>
                <c:pt idx="9466">
                  <c:v>-4.5780000000000001E-12</c:v>
                </c:pt>
                <c:pt idx="9467">
                  <c:v>-4.3850000000000004E-12</c:v>
                </c:pt>
                <c:pt idx="9468">
                  <c:v>-4.3490000000000001E-12</c:v>
                </c:pt>
                <c:pt idx="9469">
                  <c:v>-5.0149999999999999E-12</c:v>
                </c:pt>
                <c:pt idx="9470">
                  <c:v>-4.4469999999999999E-12</c:v>
                </c:pt>
                <c:pt idx="9471">
                  <c:v>-4.4399999999999997E-12</c:v>
                </c:pt>
                <c:pt idx="9472">
                  <c:v>-4.544E-12</c:v>
                </c:pt>
                <c:pt idx="9473">
                  <c:v>-4.4789999999999998E-12</c:v>
                </c:pt>
                <c:pt idx="9474">
                  <c:v>-4.4540000000000002E-12</c:v>
                </c:pt>
                <c:pt idx="9475">
                  <c:v>-4.5049999999999999E-12</c:v>
                </c:pt>
                <c:pt idx="9476">
                  <c:v>-4.452E-12</c:v>
                </c:pt>
                <c:pt idx="9477">
                  <c:v>-4.4739999999999997E-12</c:v>
                </c:pt>
                <c:pt idx="9478">
                  <c:v>-4.481E-12</c:v>
                </c:pt>
                <c:pt idx="9479">
                  <c:v>-4.268E-12</c:v>
                </c:pt>
                <c:pt idx="9480">
                  <c:v>-4.1750000000000003E-12</c:v>
                </c:pt>
                <c:pt idx="9481">
                  <c:v>-4.4070000000000001E-12</c:v>
                </c:pt>
                <c:pt idx="9482">
                  <c:v>-4.5640000000000003E-12</c:v>
                </c:pt>
                <c:pt idx="9483">
                  <c:v>-4.502E-12</c:v>
                </c:pt>
                <c:pt idx="9484">
                  <c:v>-4.4830000000000002E-12</c:v>
                </c:pt>
                <c:pt idx="9485">
                  <c:v>-3.633E-12</c:v>
                </c:pt>
                <c:pt idx="9486">
                  <c:v>-4.4640000000000004E-12</c:v>
                </c:pt>
                <c:pt idx="9487">
                  <c:v>-4.665E-12</c:v>
                </c:pt>
                <c:pt idx="9488">
                  <c:v>-2.9349999999999999E-12</c:v>
                </c:pt>
                <c:pt idx="9489">
                  <c:v>-4.4259999999999999E-12</c:v>
                </c:pt>
                <c:pt idx="9490">
                  <c:v>-5.5889999999999997E-12</c:v>
                </c:pt>
                <c:pt idx="9491">
                  <c:v>-4.3739999999999997E-12</c:v>
                </c:pt>
                <c:pt idx="9492">
                  <c:v>-4.4689999999999996E-12</c:v>
                </c:pt>
                <c:pt idx="9493">
                  <c:v>-4.431E-12</c:v>
                </c:pt>
                <c:pt idx="9494">
                  <c:v>-4.4330000000000002E-12</c:v>
                </c:pt>
                <c:pt idx="9495">
                  <c:v>-4.4880000000000003E-12</c:v>
                </c:pt>
                <c:pt idx="9496">
                  <c:v>-4.4800000000000003E-12</c:v>
                </c:pt>
                <c:pt idx="9497">
                  <c:v>-4.4430000000000004E-12</c:v>
                </c:pt>
                <c:pt idx="9498">
                  <c:v>-4.4910000000000001E-12</c:v>
                </c:pt>
                <c:pt idx="9499">
                  <c:v>-4.5220000000000003E-12</c:v>
                </c:pt>
                <c:pt idx="9500">
                  <c:v>-4.5120000000000002E-12</c:v>
                </c:pt>
                <c:pt idx="9501">
                  <c:v>-4.5170000000000002E-12</c:v>
                </c:pt>
                <c:pt idx="9502">
                  <c:v>-4.4869999999999998E-12</c:v>
                </c:pt>
                <c:pt idx="9503">
                  <c:v>-4.4800000000000003E-12</c:v>
                </c:pt>
                <c:pt idx="9504">
                  <c:v>-4.5090000000000003E-12</c:v>
                </c:pt>
                <c:pt idx="9505">
                  <c:v>-4.5369999999999998E-12</c:v>
                </c:pt>
                <c:pt idx="9506">
                  <c:v>-4.4990000000000001E-12</c:v>
                </c:pt>
                <c:pt idx="9507">
                  <c:v>-4.4689999999999996E-12</c:v>
                </c:pt>
                <c:pt idx="9508">
                  <c:v>-3.9570000000000002E-12</c:v>
                </c:pt>
                <c:pt idx="9509">
                  <c:v>-3.8390000000000001E-12</c:v>
                </c:pt>
                <c:pt idx="9510">
                  <c:v>-1.094E-12</c:v>
                </c:pt>
                <c:pt idx="9511">
                  <c:v>-4.6969999999999999E-12</c:v>
                </c:pt>
                <c:pt idx="9512">
                  <c:v>-4.6170000000000002E-12</c:v>
                </c:pt>
                <c:pt idx="9513">
                  <c:v>-4.5490000000000001E-12</c:v>
                </c:pt>
                <c:pt idx="9514">
                  <c:v>-4.5609999999999996E-12</c:v>
                </c:pt>
                <c:pt idx="9515">
                  <c:v>-4.5350000000000004E-12</c:v>
                </c:pt>
                <c:pt idx="9516">
                  <c:v>-4.4460000000000002E-12</c:v>
                </c:pt>
                <c:pt idx="9517">
                  <c:v>-4.5910000000000001E-12</c:v>
                </c:pt>
                <c:pt idx="9518">
                  <c:v>-4.5270000000000004E-12</c:v>
                </c:pt>
                <c:pt idx="9519">
                  <c:v>-4.0170000000000004E-12</c:v>
                </c:pt>
                <c:pt idx="9520">
                  <c:v>-4.4620000000000002E-12</c:v>
                </c:pt>
                <c:pt idx="9521">
                  <c:v>-4.5049999999999999E-12</c:v>
                </c:pt>
                <c:pt idx="9522">
                  <c:v>-4.3250000000000003E-12</c:v>
                </c:pt>
                <c:pt idx="9523">
                  <c:v>-4.4880000000000003E-12</c:v>
                </c:pt>
                <c:pt idx="9524">
                  <c:v>-4.4910000000000001E-12</c:v>
                </c:pt>
                <c:pt idx="9525">
                  <c:v>-4.3289999999999998E-12</c:v>
                </c:pt>
                <c:pt idx="9526">
                  <c:v>-4.4449999999999997E-12</c:v>
                </c:pt>
                <c:pt idx="9527">
                  <c:v>-4.4990000000000001E-12</c:v>
                </c:pt>
                <c:pt idx="9528">
                  <c:v>-5.1229999999999999E-12</c:v>
                </c:pt>
                <c:pt idx="9529">
                  <c:v>-4.3570000000000001E-12</c:v>
                </c:pt>
                <c:pt idx="9530">
                  <c:v>-4.4380000000000003E-12</c:v>
                </c:pt>
                <c:pt idx="9531">
                  <c:v>-4.46E-12</c:v>
                </c:pt>
                <c:pt idx="9532">
                  <c:v>-4.4339999999999999E-12</c:v>
                </c:pt>
                <c:pt idx="9533">
                  <c:v>-4.46E-12</c:v>
                </c:pt>
                <c:pt idx="9534">
                  <c:v>-4.4170000000000003E-12</c:v>
                </c:pt>
                <c:pt idx="9535">
                  <c:v>-5.5069999999999999E-12</c:v>
                </c:pt>
                <c:pt idx="9536">
                  <c:v>6.0943999999999994E-11</c:v>
                </c:pt>
                <c:pt idx="9537">
                  <c:v>-1.921E-12</c:v>
                </c:pt>
                <c:pt idx="9538">
                  <c:v>-4.8709999999999997E-12</c:v>
                </c:pt>
                <c:pt idx="9539">
                  <c:v>-4.9179999999999998E-12</c:v>
                </c:pt>
                <c:pt idx="9540">
                  <c:v>-4.7739999999999997E-12</c:v>
                </c:pt>
                <c:pt idx="9541">
                  <c:v>-4.7330000000000001E-12</c:v>
                </c:pt>
                <c:pt idx="9542">
                  <c:v>-4.6560000000000004E-12</c:v>
                </c:pt>
                <c:pt idx="9543">
                  <c:v>-4.7880000000000002E-12</c:v>
                </c:pt>
                <c:pt idx="9544">
                  <c:v>-4.715E-12</c:v>
                </c:pt>
                <c:pt idx="9545">
                  <c:v>-4.6999999999999998E-12</c:v>
                </c:pt>
                <c:pt idx="9546">
                  <c:v>-5.212E-12</c:v>
                </c:pt>
                <c:pt idx="9547">
                  <c:v>-6.7769999999999999E-12</c:v>
                </c:pt>
                <c:pt idx="9548">
                  <c:v>-5.191E-12</c:v>
                </c:pt>
                <c:pt idx="9549">
                  <c:v>-4.6129999999999998E-12</c:v>
                </c:pt>
                <c:pt idx="9550">
                  <c:v>-4.5209999999999998E-12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09C-2944-9B52-43962BF65E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6140815"/>
        <c:axId val="1396378575"/>
      </c:scatterChart>
      <c:valAx>
        <c:axId val="3957088"/>
        <c:scaling>
          <c:orientation val="minMax"/>
          <c:max val="15000"/>
          <c:min val="25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795744143"/>
        <c:crosses val="autoZero"/>
        <c:crossBetween val="midCat"/>
      </c:valAx>
      <c:valAx>
        <c:axId val="1795744143"/>
        <c:scaling>
          <c:orientation val="minMax"/>
          <c:max val="120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3957088"/>
        <c:crosses val="autoZero"/>
        <c:crossBetween val="midCat"/>
      </c:valAx>
      <c:valAx>
        <c:axId val="1396378575"/>
        <c:scaling>
          <c:orientation val="minMax"/>
          <c:max val="2.0000000000000011E-10"/>
          <c:min val="-2.0000000000000011E-1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396140815"/>
        <c:crosses val="max"/>
        <c:crossBetween val="midCat"/>
      </c:valAx>
      <c:valAx>
        <c:axId val="139614081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396378575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Kapton tape – tape</a:t>
            </a:r>
            <a:r>
              <a:rPr lang="en-GB" baseline="0" dirty="0"/>
              <a:t> c</a:t>
            </a:r>
            <a:r>
              <a:rPr lang="en-GB" dirty="0"/>
              <a:t>urrent and </a:t>
            </a:r>
            <a:r>
              <a:rPr lang="en-GB" dirty="0" err="1"/>
              <a:t>peltier</a:t>
            </a:r>
            <a:r>
              <a:rPr lang="en-GB" dirty="0"/>
              <a:t> current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Sheet1!$H$1</c:f>
              <c:strCache>
                <c:ptCount val="1"/>
                <c:pt idx="0">
                  <c:v>pelt_curr</c:v>
                </c:pt>
              </c:strCache>
            </c:strRef>
          </c:tx>
          <c:spPr>
            <a:ln w="1905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xVal>
            <c:numRef>
              <c:f>Sheet1!$B$2:$B$12173</c:f>
              <c:numCache>
                <c:formatCode>General</c:formatCode>
                <c:ptCount val="12172"/>
                <c:pt idx="0">
                  <c:v>2.2406199999999998</c:v>
                </c:pt>
                <c:pt idx="1">
                  <c:v>4.6652040000000001</c:v>
                </c:pt>
                <c:pt idx="2">
                  <c:v>7.111891</c:v>
                </c:pt>
                <c:pt idx="3">
                  <c:v>9.5688390000000005</c:v>
                </c:pt>
                <c:pt idx="4">
                  <c:v>12.024314</c:v>
                </c:pt>
                <c:pt idx="5">
                  <c:v>14.47866</c:v>
                </c:pt>
                <c:pt idx="6">
                  <c:v>16.938614000000001</c:v>
                </c:pt>
                <c:pt idx="7">
                  <c:v>19.396000000000001</c:v>
                </c:pt>
                <c:pt idx="8">
                  <c:v>21.849944000000001</c:v>
                </c:pt>
                <c:pt idx="9">
                  <c:v>24.308125</c:v>
                </c:pt>
                <c:pt idx="10">
                  <c:v>26.751062999999998</c:v>
                </c:pt>
                <c:pt idx="11">
                  <c:v>29.205653000000002</c:v>
                </c:pt>
                <c:pt idx="12">
                  <c:v>31.654572000000002</c:v>
                </c:pt>
                <c:pt idx="13">
                  <c:v>34.10812</c:v>
                </c:pt>
                <c:pt idx="14">
                  <c:v>36.573166000000001</c:v>
                </c:pt>
                <c:pt idx="15">
                  <c:v>39.023724999999999</c:v>
                </c:pt>
                <c:pt idx="16">
                  <c:v>41.466968999999999</c:v>
                </c:pt>
                <c:pt idx="17">
                  <c:v>43.919390999999997</c:v>
                </c:pt>
                <c:pt idx="18">
                  <c:v>46.353848999999997</c:v>
                </c:pt>
                <c:pt idx="19">
                  <c:v>48.813580000000002</c:v>
                </c:pt>
                <c:pt idx="20">
                  <c:v>51.268580999999998</c:v>
                </c:pt>
                <c:pt idx="21">
                  <c:v>53.731189000000001</c:v>
                </c:pt>
                <c:pt idx="22">
                  <c:v>56.166418</c:v>
                </c:pt>
                <c:pt idx="23">
                  <c:v>58.621536999999996</c:v>
                </c:pt>
                <c:pt idx="24">
                  <c:v>61.060105999999998</c:v>
                </c:pt>
                <c:pt idx="25">
                  <c:v>63.522531999999998</c:v>
                </c:pt>
                <c:pt idx="26">
                  <c:v>65.978190999999995</c:v>
                </c:pt>
                <c:pt idx="27">
                  <c:v>68.433058000000003</c:v>
                </c:pt>
                <c:pt idx="28">
                  <c:v>70.863234000000006</c:v>
                </c:pt>
                <c:pt idx="29">
                  <c:v>73.311436999999998</c:v>
                </c:pt>
                <c:pt idx="30">
                  <c:v>75.759873999999996</c:v>
                </c:pt>
                <c:pt idx="31">
                  <c:v>78.223930999999993</c:v>
                </c:pt>
                <c:pt idx="32">
                  <c:v>80.671271000000004</c:v>
                </c:pt>
                <c:pt idx="33">
                  <c:v>83.136939999999996</c:v>
                </c:pt>
                <c:pt idx="34">
                  <c:v>85.587754000000004</c:v>
                </c:pt>
                <c:pt idx="35">
                  <c:v>88.055558000000005</c:v>
                </c:pt>
                <c:pt idx="36">
                  <c:v>90.510919000000001</c:v>
                </c:pt>
                <c:pt idx="37">
                  <c:v>92.953070999999994</c:v>
                </c:pt>
                <c:pt idx="38">
                  <c:v>95.412711999999999</c:v>
                </c:pt>
                <c:pt idx="39">
                  <c:v>97.859661000000003</c:v>
                </c:pt>
                <c:pt idx="40">
                  <c:v>100.315206</c:v>
                </c:pt>
                <c:pt idx="41">
                  <c:v>102.77716700000001</c:v>
                </c:pt>
                <c:pt idx="42">
                  <c:v>105.231386</c:v>
                </c:pt>
                <c:pt idx="43">
                  <c:v>107.68578599999999</c:v>
                </c:pt>
                <c:pt idx="44">
                  <c:v>110.143348</c:v>
                </c:pt>
                <c:pt idx="45">
                  <c:v>112.589203</c:v>
                </c:pt>
                <c:pt idx="46">
                  <c:v>115.049604</c:v>
                </c:pt>
                <c:pt idx="47">
                  <c:v>117.50317800000001</c:v>
                </c:pt>
                <c:pt idx="48">
                  <c:v>119.963852</c:v>
                </c:pt>
                <c:pt idx="49">
                  <c:v>122.419769</c:v>
                </c:pt>
                <c:pt idx="50">
                  <c:v>124.868404</c:v>
                </c:pt>
                <c:pt idx="51">
                  <c:v>127.320579</c:v>
                </c:pt>
                <c:pt idx="52">
                  <c:v>129.781125</c:v>
                </c:pt>
                <c:pt idx="53">
                  <c:v>132.23313099999999</c:v>
                </c:pt>
                <c:pt idx="54">
                  <c:v>134.68335999999999</c:v>
                </c:pt>
                <c:pt idx="55">
                  <c:v>137.13614100000001</c:v>
                </c:pt>
                <c:pt idx="56">
                  <c:v>139.596271</c:v>
                </c:pt>
                <c:pt idx="57">
                  <c:v>142.04621</c:v>
                </c:pt>
                <c:pt idx="58">
                  <c:v>144.50964999999999</c:v>
                </c:pt>
                <c:pt idx="59">
                  <c:v>146.95544100000001</c:v>
                </c:pt>
                <c:pt idx="60">
                  <c:v>149.41271699999999</c:v>
                </c:pt>
                <c:pt idx="61">
                  <c:v>151.877724</c:v>
                </c:pt>
                <c:pt idx="62">
                  <c:v>154.325624</c:v>
                </c:pt>
                <c:pt idx="63">
                  <c:v>156.78274400000001</c:v>
                </c:pt>
                <c:pt idx="64">
                  <c:v>159.23973899999999</c:v>
                </c:pt>
                <c:pt idx="65">
                  <c:v>161.69283899999999</c:v>
                </c:pt>
                <c:pt idx="66">
                  <c:v>164.15701799999999</c:v>
                </c:pt>
                <c:pt idx="67">
                  <c:v>166.61112</c:v>
                </c:pt>
                <c:pt idx="68">
                  <c:v>169.060046</c:v>
                </c:pt>
                <c:pt idx="69">
                  <c:v>171.52061399999999</c:v>
                </c:pt>
                <c:pt idx="70">
                  <c:v>173.96364500000001</c:v>
                </c:pt>
                <c:pt idx="71">
                  <c:v>176.41892000000001</c:v>
                </c:pt>
                <c:pt idx="72">
                  <c:v>178.871568</c:v>
                </c:pt>
                <c:pt idx="73">
                  <c:v>181.32135700000001</c:v>
                </c:pt>
                <c:pt idx="74">
                  <c:v>183.77555699999999</c:v>
                </c:pt>
                <c:pt idx="75">
                  <c:v>186.23602500000001</c:v>
                </c:pt>
                <c:pt idx="76">
                  <c:v>188.68713700000001</c:v>
                </c:pt>
                <c:pt idx="77">
                  <c:v>191.14265</c:v>
                </c:pt>
                <c:pt idx="78">
                  <c:v>193.60266799999999</c:v>
                </c:pt>
                <c:pt idx="79">
                  <c:v>196.04986</c:v>
                </c:pt>
                <c:pt idx="80">
                  <c:v>198.50567000000001</c:v>
                </c:pt>
                <c:pt idx="81">
                  <c:v>200.96410499999999</c:v>
                </c:pt>
                <c:pt idx="82">
                  <c:v>203.415796</c:v>
                </c:pt>
                <c:pt idx="83">
                  <c:v>205.86643100000001</c:v>
                </c:pt>
                <c:pt idx="84">
                  <c:v>208.32891100000001</c:v>
                </c:pt>
                <c:pt idx="85">
                  <c:v>210.78068999999999</c:v>
                </c:pt>
                <c:pt idx="86">
                  <c:v>213.24191400000001</c:v>
                </c:pt>
                <c:pt idx="87">
                  <c:v>215.695154</c:v>
                </c:pt>
                <c:pt idx="88">
                  <c:v>218.153007</c:v>
                </c:pt>
                <c:pt idx="89">
                  <c:v>220.60013799999999</c:v>
                </c:pt>
                <c:pt idx="90">
                  <c:v>223.057277</c:v>
                </c:pt>
                <c:pt idx="91">
                  <c:v>225.51543699999999</c:v>
                </c:pt>
                <c:pt idx="92">
                  <c:v>227.96823699999999</c:v>
                </c:pt>
                <c:pt idx="93">
                  <c:v>230.42007100000001</c:v>
                </c:pt>
                <c:pt idx="94">
                  <c:v>232.878017</c:v>
                </c:pt>
                <c:pt idx="95">
                  <c:v>235.33735899999999</c:v>
                </c:pt>
                <c:pt idx="96">
                  <c:v>237.792227</c:v>
                </c:pt>
                <c:pt idx="97">
                  <c:v>240.230737</c:v>
                </c:pt>
                <c:pt idx="98">
                  <c:v>242.683134</c:v>
                </c:pt>
                <c:pt idx="99">
                  <c:v>245.13818499999999</c:v>
                </c:pt>
                <c:pt idx="100">
                  <c:v>247.59464500000001</c:v>
                </c:pt>
                <c:pt idx="101">
                  <c:v>250.04475500000001</c:v>
                </c:pt>
                <c:pt idx="102">
                  <c:v>252.50378699999999</c:v>
                </c:pt>
                <c:pt idx="103">
                  <c:v>254.95718600000001</c:v>
                </c:pt>
                <c:pt idx="104">
                  <c:v>257.41560399999997</c:v>
                </c:pt>
                <c:pt idx="105">
                  <c:v>259.87124799999998</c:v>
                </c:pt>
                <c:pt idx="106">
                  <c:v>262.32989700000002</c:v>
                </c:pt>
                <c:pt idx="107">
                  <c:v>264.78178400000002</c:v>
                </c:pt>
                <c:pt idx="108">
                  <c:v>267.23036999999999</c:v>
                </c:pt>
                <c:pt idx="109">
                  <c:v>269.71276899999998</c:v>
                </c:pt>
                <c:pt idx="110">
                  <c:v>272.16132599999997</c:v>
                </c:pt>
                <c:pt idx="111">
                  <c:v>274.61488600000001</c:v>
                </c:pt>
                <c:pt idx="112">
                  <c:v>277.05363899999998</c:v>
                </c:pt>
                <c:pt idx="113">
                  <c:v>279.515601</c:v>
                </c:pt>
                <c:pt idx="114">
                  <c:v>281.963931</c:v>
                </c:pt>
                <c:pt idx="115">
                  <c:v>284.42866500000002</c:v>
                </c:pt>
                <c:pt idx="116">
                  <c:v>286.88068600000003</c:v>
                </c:pt>
                <c:pt idx="117">
                  <c:v>289.34371800000002</c:v>
                </c:pt>
                <c:pt idx="118">
                  <c:v>291.79703999999998</c:v>
                </c:pt>
                <c:pt idx="119">
                  <c:v>294.25540999999998</c:v>
                </c:pt>
                <c:pt idx="120">
                  <c:v>296.71036700000002</c:v>
                </c:pt>
                <c:pt idx="121">
                  <c:v>299.16335800000002</c:v>
                </c:pt>
                <c:pt idx="122">
                  <c:v>301.60821399999998</c:v>
                </c:pt>
                <c:pt idx="123">
                  <c:v>304.06482099999999</c:v>
                </c:pt>
                <c:pt idx="124">
                  <c:v>306.51892299999997</c:v>
                </c:pt>
                <c:pt idx="125">
                  <c:v>308.96755400000001</c:v>
                </c:pt>
                <c:pt idx="126">
                  <c:v>311.42231800000002</c:v>
                </c:pt>
                <c:pt idx="127">
                  <c:v>313.876172</c:v>
                </c:pt>
                <c:pt idx="128">
                  <c:v>316.33159799999999</c:v>
                </c:pt>
                <c:pt idx="129">
                  <c:v>318.78135600000002</c:v>
                </c:pt>
                <c:pt idx="130">
                  <c:v>321.245879</c:v>
                </c:pt>
                <c:pt idx="131">
                  <c:v>323.695064</c:v>
                </c:pt>
                <c:pt idx="132">
                  <c:v>326.15289000000001</c:v>
                </c:pt>
                <c:pt idx="133">
                  <c:v>328.62892799999997</c:v>
                </c:pt>
                <c:pt idx="134">
                  <c:v>331.08560899999998</c:v>
                </c:pt>
                <c:pt idx="135">
                  <c:v>333.54139099999998</c:v>
                </c:pt>
                <c:pt idx="136">
                  <c:v>335.98511200000002</c:v>
                </c:pt>
                <c:pt idx="137">
                  <c:v>338.44417700000002</c:v>
                </c:pt>
                <c:pt idx="138">
                  <c:v>340.89968399999998</c:v>
                </c:pt>
                <c:pt idx="139">
                  <c:v>343.35908799999999</c:v>
                </c:pt>
                <c:pt idx="140">
                  <c:v>345.81501100000003</c:v>
                </c:pt>
                <c:pt idx="141">
                  <c:v>348.27201200000002</c:v>
                </c:pt>
                <c:pt idx="142">
                  <c:v>350.723769</c:v>
                </c:pt>
                <c:pt idx="143">
                  <c:v>353.18129499999998</c:v>
                </c:pt>
                <c:pt idx="144">
                  <c:v>355.63368300000002</c:v>
                </c:pt>
                <c:pt idx="145">
                  <c:v>358.08631100000002</c:v>
                </c:pt>
                <c:pt idx="146">
                  <c:v>360.54560099999998</c:v>
                </c:pt>
                <c:pt idx="147">
                  <c:v>363.00688300000002</c:v>
                </c:pt>
                <c:pt idx="148">
                  <c:v>365.452361</c:v>
                </c:pt>
                <c:pt idx="149">
                  <c:v>367.91305</c:v>
                </c:pt>
                <c:pt idx="150">
                  <c:v>370.36137500000001</c:v>
                </c:pt>
                <c:pt idx="151">
                  <c:v>372.82030400000002</c:v>
                </c:pt>
                <c:pt idx="152">
                  <c:v>375.27389799999997</c:v>
                </c:pt>
                <c:pt idx="153">
                  <c:v>377.73064399999998</c:v>
                </c:pt>
                <c:pt idx="154">
                  <c:v>380.17835500000001</c:v>
                </c:pt>
                <c:pt idx="155">
                  <c:v>382.61701799999997</c:v>
                </c:pt>
                <c:pt idx="156">
                  <c:v>385.06969299999997</c:v>
                </c:pt>
                <c:pt idx="157">
                  <c:v>387.53394400000002</c:v>
                </c:pt>
                <c:pt idx="158">
                  <c:v>389.98626100000001</c:v>
                </c:pt>
                <c:pt idx="159">
                  <c:v>392.437949</c:v>
                </c:pt>
                <c:pt idx="160">
                  <c:v>394.88993199999999</c:v>
                </c:pt>
                <c:pt idx="161">
                  <c:v>397.34930500000002</c:v>
                </c:pt>
                <c:pt idx="162">
                  <c:v>399.80536699999999</c:v>
                </c:pt>
                <c:pt idx="163">
                  <c:v>402.25977999999998</c:v>
                </c:pt>
                <c:pt idx="164">
                  <c:v>404.71378900000002</c:v>
                </c:pt>
                <c:pt idx="165">
                  <c:v>407.170186</c:v>
                </c:pt>
                <c:pt idx="166">
                  <c:v>409.62886900000001</c:v>
                </c:pt>
                <c:pt idx="167">
                  <c:v>412.08039200000002</c:v>
                </c:pt>
                <c:pt idx="168">
                  <c:v>414.53725900000001</c:v>
                </c:pt>
                <c:pt idx="169">
                  <c:v>416.98655200000002</c:v>
                </c:pt>
                <c:pt idx="170">
                  <c:v>419.44858099999999</c:v>
                </c:pt>
                <c:pt idx="171">
                  <c:v>421.89889599999998</c:v>
                </c:pt>
                <c:pt idx="172">
                  <c:v>424.35113999999999</c:v>
                </c:pt>
                <c:pt idx="173">
                  <c:v>426.80777</c:v>
                </c:pt>
                <c:pt idx="174">
                  <c:v>429.26268700000003</c:v>
                </c:pt>
                <c:pt idx="175">
                  <c:v>431.714428</c:v>
                </c:pt>
                <c:pt idx="176">
                  <c:v>434.16233499999998</c:v>
                </c:pt>
                <c:pt idx="177">
                  <c:v>436.60982799999999</c:v>
                </c:pt>
                <c:pt idx="178">
                  <c:v>439.06530500000002</c:v>
                </c:pt>
                <c:pt idx="179">
                  <c:v>441.51757800000001</c:v>
                </c:pt>
                <c:pt idx="180">
                  <c:v>443.98003499999999</c:v>
                </c:pt>
                <c:pt idx="181">
                  <c:v>446.44525700000003</c:v>
                </c:pt>
                <c:pt idx="182">
                  <c:v>448.91883899999999</c:v>
                </c:pt>
                <c:pt idx="183">
                  <c:v>451.37809399999998</c:v>
                </c:pt>
                <c:pt idx="184">
                  <c:v>453.82906500000001</c:v>
                </c:pt>
                <c:pt idx="185">
                  <c:v>456.28173099999998</c:v>
                </c:pt>
                <c:pt idx="186">
                  <c:v>458.73566399999999</c:v>
                </c:pt>
                <c:pt idx="187">
                  <c:v>461.19674600000002</c:v>
                </c:pt>
                <c:pt idx="188">
                  <c:v>463.65370899999999</c:v>
                </c:pt>
                <c:pt idx="189">
                  <c:v>466.11029000000002</c:v>
                </c:pt>
                <c:pt idx="190">
                  <c:v>468.545323</c:v>
                </c:pt>
                <c:pt idx="191">
                  <c:v>470.99990700000001</c:v>
                </c:pt>
                <c:pt idx="192">
                  <c:v>473.460714</c:v>
                </c:pt>
                <c:pt idx="193">
                  <c:v>475.90499199999999</c:v>
                </c:pt>
                <c:pt idx="194">
                  <c:v>478.36406399999998</c:v>
                </c:pt>
                <c:pt idx="195">
                  <c:v>480.81696599999998</c:v>
                </c:pt>
                <c:pt idx="196">
                  <c:v>483.27319399999999</c:v>
                </c:pt>
                <c:pt idx="197">
                  <c:v>485.72555899999998</c:v>
                </c:pt>
                <c:pt idx="198">
                  <c:v>488.16491500000001</c:v>
                </c:pt>
                <c:pt idx="199">
                  <c:v>490.62073600000002</c:v>
                </c:pt>
                <c:pt idx="200">
                  <c:v>493.08562999999998</c:v>
                </c:pt>
                <c:pt idx="201">
                  <c:v>495.53212500000001</c:v>
                </c:pt>
                <c:pt idx="202">
                  <c:v>497.99437399999999</c:v>
                </c:pt>
                <c:pt idx="203">
                  <c:v>500.45057000000003</c:v>
                </c:pt>
                <c:pt idx="204">
                  <c:v>502.90440999999998</c:v>
                </c:pt>
                <c:pt idx="205">
                  <c:v>505.35511400000001</c:v>
                </c:pt>
                <c:pt idx="206">
                  <c:v>507.82331399999998</c:v>
                </c:pt>
                <c:pt idx="207">
                  <c:v>510.284265</c:v>
                </c:pt>
                <c:pt idx="208">
                  <c:v>512.73536899999999</c:v>
                </c:pt>
                <c:pt idx="209">
                  <c:v>515.19171700000004</c:v>
                </c:pt>
                <c:pt idx="210">
                  <c:v>517.64426600000002</c:v>
                </c:pt>
                <c:pt idx="211">
                  <c:v>520.111851</c:v>
                </c:pt>
                <c:pt idx="212">
                  <c:v>522.56282299999998</c:v>
                </c:pt>
                <c:pt idx="213">
                  <c:v>525.01739999999995</c:v>
                </c:pt>
                <c:pt idx="214">
                  <c:v>527.47327700000005</c:v>
                </c:pt>
                <c:pt idx="215">
                  <c:v>529.92602599999998</c:v>
                </c:pt>
                <c:pt idx="216">
                  <c:v>532.38123800000005</c:v>
                </c:pt>
                <c:pt idx="217">
                  <c:v>534.84425399999998</c:v>
                </c:pt>
                <c:pt idx="218">
                  <c:v>537.30605500000001</c:v>
                </c:pt>
                <c:pt idx="219">
                  <c:v>539.76392699999997</c:v>
                </c:pt>
                <c:pt idx="220">
                  <c:v>542.21365900000001</c:v>
                </c:pt>
                <c:pt idx="221">
                  <c:v>544.67632900000001</c:v>
                </c:pt>
                <c:pt idx="222">
                  <c:v>547.12892399999998</c:v>
                </c:pt>
                <c:pt idx="223">
                  <c:v>549.58753899999999</c:v>
                </c:pt>
                <c:pt idx="224">
                  <c:v>552.040887</c:v>
                </c:pt>
                <c:pt idx="225">
                  <c:v>554.503196</c:v>
                </c:pt>
                <c:pt idx="226">
                  <c:v>556.95543399999997</c:v>
                </c:pt>
                <c:pt idx="227">
                  <c:v>559.41254200000003</c:v>
                </c:pt>
                <c:pt idx="228">
                  <c:v>561.86573999999996</c:v>
                </c:pt>
                <c:pt idx="229">
                  <c:v>564.32239500000003</c:v>
                </c:pt>
                <c:pt idx="230">
                  <c:v>566.77439400000003</c:v>
                </c:pt>
                <c:pt idx="231">
                  <c:v>569.22372199999995</c:v>
                </c:pt>
                <c:pt idx="232">
                  <c:v>571.68476299999998</c:v>
                </c:pt>
                <c:pt idx="233">
                  <c:v>574.14207099999999</c:v>
                </c:pt>
                <c:pt idx="234">
                  <c:v>576.59881199999995</c:v>
                </c:pt>
                <c:pt idx="235">
                  <c:v>579.03201000000001</c:v>
                </c:pt>
                <c:pt idx="236">
                  <c:v>581.48281399999996</c:v>
                </c:pt>
                <c:pt idx="237">
                  <c:v>583.93284900000003</c:v>
                </c:pt>
                <c:pt idx="238">
                  <c:v>586.39017200000001</c:v>
                </c:pt>
                <c:pt idx="239">
                  <c:v>588.84523100000001</c:v>
                </c:pt>
                <c:pt idx="240">
                  <c:v>591.30427999999995</c:v>
                </c:pt>
                <c:pt idx="241">
                  <c:v>593.75773300000003</c:v>
                </c:pt>
                <c:pt idx="242">
                  <c:v>596.20789200000002</c:v>
                </c:pt>
                <c:pt idx="243">
                  <c:v>598.66761399999996</c:v>
                </c:pt>
                <c:pt idx="244">
                  <c:v>601.12982499999998</c:v>
                </c:pt>
                <c:pt idx="245">
                  <c:v>603.58124299999997</c:v>
                </c:pt>
                <c:pt idx="246">
                  <c:v>606.03289400000006</c:v>
                </c:pt>
                <c:pt idx="247">
                  <c:v>608.48522000000003</c:v>
                </c:pt>
                <c:pt idx="248">
                  <c:v>610.94200799999999</c:v>
                </c:pt>
                <c:pt idx="249">
                  <c:v>613.39664800000003</c:v>
                </c:pt>
                <c:pt idx="250">
                  <c:v>615.83570099999997</c:v>
                </c:pt>
                <c:pt idx="251">
                  <c:v>618.29576799999995</c:v>
                </c:pt>
                <c:pt idx="252">
                  <c:v>620.75275499999998</c:v>
                </c:pt>
                <c:pt idx="253">
                  <c:v>623.20158800000002</c:v>
                </c:pt>
                <c:pt idx="254">
                  <c:v>625.65024200000005</c:v>
                </c:pt>
                <c:pt idx="255">
                  <c:v>628.11866099999997</c:v>
                </c:pt>
                <c:pt idx="256">
                  <c:v>630.56665199999998</c:v>
                </c:pt>
                <c:pt idx="257">
                  <c:v>633.01729399999999</c:v>
                </c:pt>
                <c:pt idx="258">
                  <c:v>635.47125900000003</c:v>
                </c:pt>
                <c:pt idx="259">
                  <c:v>637.93330700000001</c:v>
                </c:pt>
                <c:pt idx="260">
                  <c:v>640.39636800000005</c:v>
                </c:pt>
                <c:pt idx="261">
                  <c:v>642.85532000000001</c:v>
                </c:pt>
                <c:pt idx="262">
                  <c:v>645.30484000000001</c:v>
                </c:pt>
                <c:pt idx="263">
                  <c:v>647.76511100000005</c:v>
                </c:pt>
                <c:pt idx="264">
                  <c:v>650.22362299999998</c:v>
                </c:pt>
                <c:pt idx="265">
                  <c:v>652.67796999999996</c:v>
                </c:pt>
                <c:pt idx="266">
                  <c:v>655.12755700000002</c:v>
                </c:pt>
                <c:pt idx="267">
                  <c:v>657.58490800000004</c:v>
                </c:pt>
                <c:pt idx="268">
                  <c:v>660.03900399999998</c:v>
                </c:pt>
                <c:pt idx="269">
                  <c:v>662.49458400000003</c:v>
                </c:pt>
                <c:pt idx="270">
                  <c:v>664.94730400000003</c:v>
                </c:pt>
                <c:pt idx="271">
                  <c:v>667.40368599999999</c:v>
                </c:pt>
                <c:pt idx="272">
                  <c:v>669.86183600000004</c:v>
                </c:pt>
                <c:pt idx="273">
                  <c:v>672.31238699999994</c:v>
                </c:pt>
                <c:pt idx="274">
                  <c:v>674.77695100000005</c:v>
                </c:pt>
                <c:pt idx="275">
                  <c:v>677.22804399999995</c:v>
                </c:pt>
                <c:pt idx="276">
                  <c:v>679.68336799999997</c:v>
                </c:pt>
                <c:pt idx="277">
                  <c:v>682.14135499999998</c:v>
                </c:pt>
                <c:pt idx="278">
                  <c:v>684.59532999999999</c:v>
                </c:pt>
                <c:pt idx="279">
                  <c:v>687.05330600000002</c:v>
                </c:pt>
                <c:pt idx="280">
                  <c:v>689.50183100000004</c:v>
                </c:pt>
                <c:pt idx="281">
                  <c:v>691.96688800000004</c:v>
                </c:pt>
                <c:pt idx="282">
                  <c:v>694.41926000000001</c:v>
                </c:pt>
                <c:pt idx="283">
                  <c:v>696.87193600000001</c:v>
                </c:pt>
                <c:pt idx="284">
                  <c:v>699.33097199999997</c:v>
                </c:pt>
                <c:pt idx="285">
                  <c:v>701.77815599999997</c:v>
                </c:pt>
                <c:pt idx="286">
                  <c:v>704.23409900000001</c:v>
                </c:pt>
                <c:pt idx="287">
                  <c:v>706.69920200000001</c:v>
                </c:pt>
                <c:pt idx="288">
                  <c:v>709.15609700000005</c:v>
                </c:pt>
                <c:pt idx="289">
                  <c:v>711.60120400000005</c:v>
                </c:pt>
                <c:pt idx="290">
                  <c:v>714.06424400000003</c:v>
                </c:pt>
                <c:pt idx="291">
                  <c:v>716.51632800000004</c:v>
                </c:pt>
                <c:pt idx="292">
                  <c:v>718.97020799999996</c:v>
                </c:pt>
                <c:pt idx="293">
                  <c:v>721.42223300000001</c:v>
                </c:pt>
                <c:pt idx="294">
                  <c:v>723.87878899999998</c:v>
                </c:pt>
                <c:pt idx="295">
                  <c:v>726.32519000000002</c:v>
                </c:pt>
                <c:pt idx="296">
                  <c:v>728.78004499999997</c:v>
                </c:pt>
                <c:pt idx="297">
                  <c:v>731.24793099999999</c:v>
                </c:pt>
                <c:pt idx="298">
                  <c:v>733.69655899999998</c:v>
                </c:pt>
                <c:pt idx="299">
                  <c:v>736.14838499999996</c:v>
                </c:pt>
                <c:pt idx="300">
                  <c:v>738.60638100000006</c:v>
                </c:pt>
                <c:pt idx="301">
                  <c:v>741.06555600000002</c:v>
                </c:pt>
                <c:pt idx="302">
                  <c:v>743.51766399999997</c:v>
                </c:pt>
                <c:pt idx="303">
                  <c:v>745.97676799999999</c:v>
                </c:pt>
                <c:pt idx="304">
                  <c:v>748.42611899999997</c:v>
                </c:pt>
                <c:pt idx="305">
                  <c:v>750.88175100000001</c:v>
                </c:pt>
                <c:pt idx="306">
                  <c:v>753.33711900000003</c:v>
                </c:pt>
                <c:pt idx="307">
                  <c:v>755.80181800000003</c:v>
                </c:pt>
                <c:pt idx="308">
                  <c:v>758.24840700000004</c:v>
                </c:pt>
                <c:pt idx="309">
                  <c:v>760.71473900000001</c:v>
                </c:pt>
                <c:pt idx="310">
                  <c:v>763.16507899999999</c:v>
                </c:pt>
                <c:pt idx="311">
                  <c:v>765.62082499999997</c:v>
                </c:pt>
                <c:pt idx="312">
                  <c:v>768.08100300000001</c:v>
                </c:pt>
                <c:pt idx="313">
                  <c:v>770.53357000000005</c:v>
                </c:pt>
                <c:pt idx="314">
                  <c:v>772.99515599999995</c:v>
                </c:pt>
                <c:pt idx="315">
                  <c:v>775.44902400000001</c:v>
                </c:pt>
                <c:pt idx="316">
                  <c:v>777.90400699999998</c:v>
                </c:pt>
                <c:pt idx="317">
                  <c:v>780.35737099999994</c:v>
                </c:pt>
                <c:pt idx="318">
                  <c:v>782.81212300000004</c:v>
                </c:pt>
                <c:pt idx="319">
                  <c:v>785.26629100000002</c:v>
                </c:pt>
                <c:pt idx="320">
                  <c:v>787.72895800000003</c:v>
                </c:pt>
                <c:pt idx="321">
                  <c:v>790.17995299999995</c:v>
                </c:pt>
                <c:pt idx="322">
                  <c:v>792.637565</c:v>
                </c:pt>
                <c:pt idx="323">
                  <c:v>795.08272199999999</c:v>
                </c:pt>
                <c:pt idx="324">
                  <c:v>797.54067799999996</c:v>
                </c:pt>
                <c:pt idx="325">
                  <c:v>799.998107</c:v>
                </c:pt>
                <c:pt idx="326">
                  <c:v>802.45241899999996</c:v>
                </c:pt>
                <c:pt idx="327">
                  <c:v>804.90676599999995</c:v>
                </c:pt>
                <c:pt idx="328">
                  <c:v>807.37792400000001</c:v>
                </c:pt>
                <c:pt idx="329">
                  <c:v>809.82822599999997</c:v>
                </c:pt>
                <c:pt idx="330">
                  <c:v>812.29478700000004</c:v>
                </c:pt>
                <c:pt idx="331">
                  <c:v>814.74812599999996</c:v>
                </c:pt>
                <c:pt idx="332">
                  <c:v>817.204072</c:v>
                </c:pt>
                <c:pt idx="333">
                  <c:v>819.65839200000005</c:v>
                </c:pt>
                <c:pt idx="334">
                  <c:v>822.10462099999995</c:v>
                </c:pt>
                <c:pt idx="335">
                  <c:v>824.56097</c:v>
                </c:pt>
                <c:pt idx="336">
                  <c:v>827.01577999999995</c:v>
                </c:pt>
                <c:pt idx="337">
                  <c:v>829.46920799999998</c:v>
                </c:pt>
                <c:pt idx="338">
                  <c:v>831.92680900000005</c:v>
                </c:pt>
                <c:pt idx="339">
                  <c:v>834.38077599999997</c:v>
                </c:pt>
                <c:pt idx="340">
                  <c:v>836.83821899999998</c:v>
                </c:pt>
                <c:pt idx="341">
                  <c:v>839.29027499999995</c:v>
                </c:pt>
                <c:pt idx="342">
                  <c:v>841.74516900000003</c:v>
                </c:pt>
                <c:pt idx="343">
                  <c:v>844.18431699999996</c:v>
                </c:pt>
                <c:pt idx="344">
                  <c:v>846.63911099999996</c:v>
                </c:pt>
                <c:pt idx="345">
                  <c:v>849.08797900000002</c:v>
                </c:pt>
                <c:pt idx="346">
                  <c:v>851.54468299999996</c:v>
                </c:pt>
                <c:pt idx="347">
                  <c:v>854.00090399999999</c:v>
                </c:pt>
                <c:pt idx="348">
                  <c:v>856.45525999999995</c:v>
                </c:pt>
                <c:pt idx="349">
                  <c:v>858.911385</c:v>
                </c:pt>
                <c:pt idx="350">
                  <c:v>861.36384399999997</c:v>
                </c:pt>
                <c:pt idx="351">
                  <c:v>863.80829800000004</c:v>
                </c:pt>
                <c:pt idx="352">
                  <c:v>866.28208600000005</c:v>
                </c:pt>
                <c:pt idx="353">
                  <c:v>868.73613799999998</c:v>
                </c:pt>
                <c:pt idx="354">
                  <c:v>871.18721000000005</c:v>
                </c:pt>
                <c:pt idx="355">
                  <c:v>873.64907300000004</c:v>
                </c:pt>
                <c:pt idx="356">
                  <c:v>876.09402</c:v>
                </c:pt>
                <c:pt idx="357">
                  <c:v>878.55532300000004</c:v>
                </c:pt>
                <c:pt idx="358">
                  <c:v>881.01039100000003</c:v>
                </c:pt>
                <c:pt idx="359">
                  <c:v>883.46566600000006</c:v>
                </c:pt>
                <c:pt idx="360">
                  <c:v>885.93012499999998</c:v>
                </c:pt>
                <c:pt idx="361">
                  <c:v>888.382656</c:v>
                </c:pt>
                <c:pt idx="362">
                  <c:v>890.83191099999999</c:v>
                </c:pt>
                <c:pt idx="363">
                  <c:v>893.28898300000003</c:v>
                </c:pt>
                <c:pt idx="364">
                  <c:v>895.74142099999995</c:v>
                </c:pt>
                <c:pt idx="365">
                  <c:v>898.21668799999998</c:v>
                </c:pt>
                <c:pt idx="366">
                  <c:v>900.67380100000003</c:v>
                </c:pt>
                <c:pt idx="367">
                  <c:v>903.12235999999996</c:v>
                </c:pt>
                <c:pt idx="368">
                  <c:v>905.58575900000005</c:v>
                </c:pt>
                <c:pt idx="369">
                  <c:v>908.04222300000004</c:v>
                </c:pt>
                <c:pt idx="370">
                  <c:v>910.49432899999999</c:v>
                </c:pt>
                <c:pt idx="371">
                  <c:v>912.94690300000002</c:v>
                </c:pt>
                <c:pt idx="372">
                  <c:v>915.40554499999996</c:v>
                </c:pt>
                <c:pt idx="373">
                  <c:v>917.86323000000004</c:v>
                </c:pt>
                <c:pt idx="374">
                  <c:v>920.31329700000003</c:v>
                </c:pt>
                <c:pt idx="375">
                  <c:v>922.75202000000002</c:v>
                </c:pt>
                <c:pt idx="376">
                  <c:v>925.20436400000006</c:v>
                </c:pt>
                <c:pt idx="377">
                  <c:v>927.64385900000002</c:v>
                </c:pt>
                <c:pt idx="378">
                  <c:v>930.10414900000001</c:v>
                </c:pt>
                <c:pt idx="379">
                  <c:v>932.55982400000005</c:v>
                </c:pt>
                <c:pt idx="380">
                  <c:v>935.01781700000004</c:v>
                </c:pt>
                <c:pt idx="381">
                  <c:v>937.46777099999997</c:v>
                </c:pt>
                <c:pt idx="382">
                  <c:v>939.91844300000002</c:v>
                </c:pt>
                <c:pt idx="383">
                  <c:v>942.37915499999997</c:v>
                </c:pt>
                <c:pt idx="384">
                  <c:v>944.82837400000005</c:v>
                </c:pt>
                <c:pt idx="385">
                  <c:v>947.27437099999997</c:v>
                </c:pt>
                <c:pt idx="386">
                  <c:v>949.72917199999995</c:v>
                </c:pt>
                <c:pt idx="387">
                  <c:v>952.18109100000004</c:v>
                </c:pt>
                <c:pt idx="388">
                  <c:v>954.64414799999997</c:v>
                </c:pt>
                <c:pt idx="389">
                  <c:v>957.09602500000005</c:v>
                </c:pt>
                <c:pt idx="390">
                  <c:v>959.55309</c:v>
                </c:pt>
                <c:pt idx="391">
                  <c:v>962.00301200000001</c:v>
                </c:pt>
                <c:pt idx="392">
                  <c:v>964.45640400000002</c:v>
                </c:pt>
                <c:pt idx="393">
                  <c:v>966.90979400000003</c:v>
                </c:pt>
                <c:pt idx="394">
                  <c:v>969.37221899999997</c:v>
                </c:pt>
                <c:pt idx="395">
                  <c:v>971.82622500000002</c:v>
                </c:pt>
                <c:pt idx="396">
                  <c:v>974.28417899999999</c:v>
                </c:pt>
                <c:pt idx="397">
                  <c:v>976.74068799999998</c:v>
                </c:pt>
                <c:pt idx="398">
                  <c:v>979.18826000000001</c:v>
                </c:pt>
                <c:pt idx="399">
                  <c:v>981.65165100000002</c:v>
                </c:pt>
                <c:pt idx="400">
                  <c:v>984.10458900000003</c:v>
                </c:pt>
                <c:pt idx="401">
                  <c:v>986.566329</c:v>
                </c:pt>
                <c:pt idx="402">
                  <c:v>989.01712599999996</c:v>
                </c:pt>
                <c:pt idx="403">
                  <c:v>991.47287900000003</c:v>
                </c:pt>
                <c:pt idx="404">
                  <c:v>993.93012499999998</c:v>
                </c:pt>
                <c:pt idx="405">
                  <c:v>996.38179200000002</c:v>
                </c:pt>
                <c:pt idx="406">
                  <c:v>998.83668999999998</c:v>
                </c:pt>
                <c:pt idx="407">
                  <c:v>1001.295977</c:v>
                </c:pt>
                <c:pt idx="408">
                  <c:v>1003.7466910000001</c:v>
                </c:pt>
                <c:pt idx="409">
                  <c:v>1006.2012590000001</c:v>
                </c:pt>
                <c:pt idx="410">
                  <c:v>1008.6580279999999</c:v>
                </c:pt>
                <c:pt idx="411">
                  <c:v>1011.107395</c:v>
                </c:pt>
                <c:pt idx="412">
                  <c:v>1013.5642810000001</c:v>
                </c:pt>
                <c:pt idx="413">
                  <c:v>1016.01887</c:v>
                </c:pt>
                <c:pt idx="414">
                  <c:v>1018.4786800000001</c:v>
                </c:pt>
                <c:pt idx="415">
                  <c:v>1020.940716</c:v>
                </c:pt>
                <c:pt idx="416">
                  <c:v>1023.3872229999999</c:v>
                </c:pt>
                <c:pt idx="417">
                  <c:v>1025.846577</c:v>
                </c:pt>
                <c:pt idx="418">
                  <c:v>1028.2980399999999</c:v>
                </c:pt>
                <c:pt idx="419">
                  <c:v>1030.7590909999999</c:v>
                </c:pt>
                <c:pt idx="420">
                  <c:v>1033.217539</c:v>
                </c:pt>
                <c:pt idx="421">
                  <c:v>1035.665125</c:v>
                </c:pt>
                <c:pt idx="422">
                  <c:v>1038.1248519999999</c:v>
                </c:pt>
                <c:pt idx="423">
                  <c:v>1040.579213</c:v>
                </c:pt>
                <c:pt idx="424">
                  <c:v>1043.0327440000001</c:v>
                </c:pt>
                <c:pt idx="425">
                  <c:v>1045.495349</c:v>
                </c:pt>
                <c:pt idx="426">
                  <c:v>1047.9704079999999</c:v>
                </c:pt>
                <c:pt idx="427">
                  <c:v>1050.4165330000001</c:v>
                </c:pt>
                <c:pt idx="428">
                  <c:v>1052.8796789999999</c:v>
                </c:pt>
                <c:pt idx="429">
                  <c:v>1055.3368599999999</c:v>
                </c:pt>
                <c:pt idx="430">
                  <c:v>1057.793559</c:v>
                </c:pt>
                <c:pt idx="431">
                  <c:v>1060.2451229999999</c:v>
                </c:pt>
                <c:pt idx="432">
                  <c:v>1062.6922199999999</c:v>
                </c:pt>
                <c:pt idx="433">
                  <c:v>1065.1576970000001</c:v>
                </c:pt>
                <c:pt idx="434">
                  <c:v>1067.608684</c:v>
                </c:pt>
                <c:pt idx="435">
                  <c:v>1070.0629309999999</c:v>
                </c:pt>
                <c:pt idx="436">
                  <c:v>1072.5178410000001</c:v>
                </c:pt>
                <c:pt idx="437">
                  <c:v>1074.9770579999999</c:v>
                </c:pt>
                <c:pt idx="438">
                  <c:v>1077.433745</c:v>
                </c:pt>
                <c:pt idx="439">
                  <c:v>1079.892793</c:v>
                </c:pt>
                <c:pt idx="440">
                  <c:v>1082.3471119999999</c:v>
                </c:pt>
                <c:pt idx="441">
                  <c:v>1084.802727</c:v>
                </c:pt>
                <c:pt idx="442">
                  <c:v>1087.257429</c:v>
                </c:pt>
                <c:pt idx="443">
                  <c:v>1089.7121549999999</c:v>
                </c:pt>
                <c:pt idx="444">
                  <c:v>1092.1673659999999</c:v>
                </c:pt>
                <c:pt idx="445">
                  <c:v>1094.6187500000001</c:v>
                </c:pt>
                <c:pt idx="446">
                  <c:v>1097.07359</c:v>
                </c:pt>
                <c:pt idx="447">
                  <c:v>1099.5340960000001</c:v>
                </c:pt>
                <c:pt idx="448">
                  <c:v>1101.9946090000001</c:v>
                </c:pt>
                <c:pt idx="449">
                  <c:v>1104.446729</c:v>
                </c:pt>
                <c:pt idx="450">
                  <c:v>1106.90581</c:v>
                </c:pt>
                <c:pt idx="451">
                  <c:v>1109.352666</c:v>
                </c:pt>
                <c:pt idx="452">
                  <c:v>1111.8117990000001</c:v>
                </c:pt>
                <c:pt idx="453">
                  <c:v>1114.262845</c:v>
                </c:pt>
                <c:pt idx="454">
                  <c:v>1116.7275649999999</c:v>
                </c:pt>
                <c:pt idx="455">
                  <c:v>1119.1747969999999</c:v>
                </c:pt>
                <c:pt idx="456">
                  <c:v>1121.6326200000001</c:v>
                </c:pt>
                <c:pt idx="457">
                  <c:v>1124.083703</c:v>
                </c:pt>
                <c:pt idx="458">
                  <c:v>1126.5465610000001</c:v>
                </c:pt>
                <c:pt idx="459">
                  <c:v>1128.994371</c:v>
                </c:pt>
                <c:pt idx="460">
                  <c:v>1131.459241</c:v>
                </c:pt>
                <c:pt idx="461">
                  <c:v>1133.9045309999999</c:v>
                </c:pt>
                <c:pt idx="462">
                  <c:v>1136.3544260000001</c:v>
                </c:pt>
                <c:pt idx="463">
                  <c:v>1138.82186</c:v>
                </c:pt>
                <c:pt idx="464">
                  <c:v>1141.2702180000001</c:v>
                </c:pt>
                <c:pt idx="465">
                  <c:v>1143.730918</c:v>
                </c:pt>
                <c:pt idx="466">
                  <c:v>1146.18667</c:v>
                </c:pt>
                <c:pt idx="467">
                  <c:v>1148.6391550000001</c:v>
                </c:pt>
                <c:pt idx="468">
                  <c:v>1151.0988669999999</c:v>
                </c:pt>
                <c:pt idx="469">
                  <c:v>1153.5490259999999</c:v>
                </c:pt>
                <c:pt idx="470">
                  <c:v>1156.0050610000001</c:v>
                </c:pt>
                <c:pt idx="471">
                  <c:v>1158.4531959999999</c:v>
                </c:pt>
                <c:pt idx="472">
                  <c:v>1160.916757</c:v>
                </c:pt>
                <c:pt idx="473">
                  <c:v>1163.365245</c:v>
                </c:pt>
                <c:pt idx="474">
                  <c:v>1165.8276619999999</c:v>
                </c:pt>
                <c:pt idx="475">
                  <c:v>1168.2845500000001</c:v>
                </c:pt>
                <c:pt idx="476">
                  <c:v>1170.741342</c:v>
                </c:pt>
                <c:pt idx="477">
                  <c:v>1173.192399</c:v>
                </c:pt>
                <c:pt idx="478">
                  <c:v>1175.650155</c:v>
                </c:pt>
                <c:pt idx="479">
                  <c:v>1178.105769</c:v>
                </c:pt>
                <c:pt idx="480">
                  <c:v>1180.5689259999999</c:v>
                </c:pt>
                <c:pt idx="481">
                  <c:v>1183.0200090000001</c:v>
                </c:pt>
                <c:pt idx="482">
                  <c:v>1185.4709720000001</c:v>
                </c:pt>
                <c:pt idx="483">
                  <c:v>1187.9338310000001</c:v>
                </c:pt>
                <c:pt idx="484">
                  <c:v>1190.3918699999999</c:v>
                </c:pt>
                <c:pt idx="485">
                  <c:v>1192.84124</c:v>
                </c:pt>
                <c:pt idx="486">
                  <c:v>1195.304547</c:v>
                </c:pt>
                <c:pt idx="487">
                  <c:v>1197.7611899999999</c:v>
                </c:pt>
                <c:pt idx="488">
                  <c:v>1200.2053900000001</c:v>
                </c:pt>
                <c:pt idx="489">
                  <c:v>1202.6832159999999</c:v>
                </c:pt>
                <c:pt idx="490">
                  <c:v>1205.1392430000001</c:v>
                </c:pt>
                <c:pt idx="491">
                  <c:v>1207.597906</c:v>
                </c:pt>
                <c:pt idx="492">
                  <c:v>1210.050438</c:v>
                </c:pt>
                <c:pt idx="493">
                  <c:v>1212.5035499999999</c:v>
                </c:pt>
                <c:pt idx="494">
                  <c:v>1214.962186</c:v>
                </c:pt>
                <c:pt idx="495">
                  <c:v>1217.422716</c:v>
                </c:pt>
                <c:pt idx="496">
                  <c:v>1219.8702699999999</c:v>
                </c:pt>
                <c:pt idx="497">
                  <c:v>1222.331635</c:v>
                </c:pt>
                <c:pt idx="498">
                  <c:v>1224.7915479999999</c:v>
                </c:pt>
                <c:pt idx="499">
                  <c:v>1227.2583709999999</c:v>
                </c:pt>
                <c:pt idx="500">
                  <c:v>1229.7202910000001</c:v>
                </c:pt>
                <c:pt idx="501">
                  <c:v>1232.1740380000001</c:v>
                </c:pt>
                <c:pt idx="502">
                  <c:v>1234.626784</c:v>
                </c:pt>
                <c:pt idx="503">
                  <c:v>1237.088563</c:v>
                </c:pt>
                <c:pt idx="504">
                  <c:v>1239.540013</c:v>
                </c:pt>
                <c:pt idx="505">
                  <c:v>1242.0002449999999</c:v>
                </c:pt>
                <c:pt idx="506">
                  <c:v>1244.4563880000001</c:v>
                </c:pt>
                <c:pt idx="507">
                  <c:v>1246.913847</c:v>
                </c:pt>
                <c:pt idx="508">
                  <c:v>1249.3668620000001</c:v>
                </c:pt>
                <c:pt idx="509">
                  <c:v>1251.827747</c:v>
                </c:pt>
                <c:pt idx="510">
                  <c:v>1254.2863609999999</c:v>
                </c:pt>
                <c:pt idx="511">
                  <c:v>1256.745604</c:v>
                </c:pt>
                <c:pt idx="512">
                  <c:v>1259.1924100000001</c:v>
                </c:pt>
                <c:pt idx="513">
                  <c:v>1261.6542830000001</c:v>
                </c:pt>
                <c:pt idx="514">
                  <c:v>1264.1043950000001</c:v>
                </c:pt>
                <c:pt idx="515">
                  <c:v>1266.5591890000001</c:v>
                </c:pt>
                <c:pt idx="516">
                  <c:v>1269.019125</c:v>
                </c:pt>
                <c:pt idx="517">
                  <c:v>1271.4671229999999</c:v>
                </c:pt>
                <c:pt idx="518">
                  <c:v>1273.9243120000001</c:v>
                </c:pt>
                <c:pt idx="519">
                  <c:v>1276.3887119999999</c:v>
                </c:pt>
                <c:pt idx="520">
                  <c:v>1278.836243</c:v>
                </c:pt>
                <c:pt idx="521">
                  <c:v>1281.2960479999999</c:v>
                </c:pt>
                <c:pt idx="522">
                  <c:v>1283.7423719999999</c:v>
                </c:pt>
                <c:pt idx="523">
                  <c:v>1286.1958030000001</c:v>
                </c:pt>
                <c:pt idx="524">
                  <c:v>1288.65789</c:v>
                </c:pt>
                <c:pt idx="525">
                  <c:v>1291.114366</c:v>
                </c:pt>
                <c:pt idx="526">
                  <c:v>1293.568019</c:v>
                </c:pt>
                <c:pt idx="527">
                  <c:v>1296.021692</c:v>
                </c:pt>
                <c:pt idx="528">
                  <c:v>1298.472951</c:v>
                </c:pt>
                <c:pt idx="529">
                  <c:v>1300.9319740000001</c:v>
                </c:pt>
                <c:pt idx="530">
                  <c:v>1303.3889919999999</c:v>
                </c:pt>
                <c:pt idx="531">
                  <c:v>1305.8393229999999</c:v>
                </c:pt>
                <c:pt idx="532">
                  <c:v>1308.2993899999999</c:v>
                </c:pt>
                <c:pt idx="533">
                  <c:v>1310.746245</c:v>
                </c:pt>
                <c:pt idx="534">
                  <c:v>1313.2096690000001</c:v>
                </c:pt>
                <c:pt idx="535">
                  <c:v>1315.65714</c:v>
                </c:pt>
                <c:pt idx="536">
                  <c:v>1318.1122230000001</c:v>
                </c:pt>
                <c:pt idx="537">
                  <c:v>1320.5703659999999</c:v>
                </c:pt>
                <c:pt idx="538">
                  <c:v>1323.026378</c:v>
                </c:pt>
                <c:pt idx="539">
                  <c:v>1325.4796859999999</c:v>
                </c:pt>
                <c:pt idx="540">
                  <c:v>1327.9409250000001</c:v>
                </c:pt>
                <c:pt idx="541">
                  <c:v>1330.3997280000001</c:v>
                </c:pt>
                <c:pt idx="542">
                  <c:v>1332.8559869999999</c:v>
                </c:pt>
                <c:pt idx="543">
                  <c:v>1335.315928</c:v>
                </c:pt>
                <c:pt idx="544">
                  <c:v>1337.766977</c:v>
                </c:pt>
                <c:pt idx="545">
                  <c:v>1340.227656</c:v>
                </c:pt>
                <c:pt idx="546">
                  <c:v>1342.67571</c:v>
                </c:pt>
                <c:pt idx="547">
                  <c:v>1345.152967</c:v>
                </c:pt>
                <c:pt idx="548">
                  <c:v>1347.602005</c:v>
                </c:pt>
                <c:pt idx="549">
                  <c:v>1350.063791</c:v>
                </c:pt>
                <c:pt idx="550">
                  <c:v>1352.5152129999999</c:v>
                </c:pt>
                <c:pt idx="551">
                  <c:v>1354.9765420000001</c:v>
                </c:pt>
                <c:pt idx="552">
                  <c:v>1357.4275359999999</c:v>
                </c:pt>
                <c:pt idx="553">
                  <c:v>1359.8837450000001</c:v>
                </c:pt>
                <c:pt idx="554">
                  <c:v>1362.335407</c:v>
                </c:pt>
                <c:pt idx="555">
                  <c:v>1364.7920919999999</c:v>
                </c:pt>
                <c:pt idx="556">
                  <c:v>1367.24782</c:v>
                </c:pt>
                <c:pt idx="557">
                  <c:v>1369.7087650000001</c:v>
                </c:pt>
                <c:pt idx="558">
                  <c:v>1372.16533</c:v>
                </c:pt>
                <c:pt idx="559">
                  <c:v>1374.6217590000001</c:v>
                </c:pt>
                <c:pt idx="560">
                  <c:v>1377.071263</c:v>
                </c:pt>
                <c:pt idx="561">
                  <c:v>1379.5275810000001</c:v>
                </c:pt>
                <c:pt idx="562">
                  <c:v>1381.9916330000001</c:v>
                </c:pt>
                <c:pt idx="563">
                  <c:v>1384.436408</c:v>
                </c:pt>
                <c:pt idx="564">
                  <c:v>1386.9007329999999</c:v>
                </c:pt>
                <c:pt idx="565">
                  <c:v>1389.3512459999999</c:v>
                </c:pt>
                <c:pt idx="566">
                  <c:v>1391.8094289999999</c:v>
                </c:pt>
                <c:pt idx="567">
                  <c:v>1394.259274</c:v>
                </c:pt>
                <c:pt idx="568">
                  <c:v>1396.718257</c:v>
                </c:pt>
                <c:pt idx="569">
                  <c:v>1399.1742830000001</c:v>
                </c:pt>
                <c:pt idx="570">
                  <c:v>1401.635037</c:v>
                </c:pt>
                <c:pt idx="571">
                  <c:v>1404.084413</c:v>
                </c:pt>
                <c:pt idx="572">
                  <c:v>1406.5429059999999</c:v>
                </c:pt>
                <c:pt idx="573">
                  <c:v>1409.0015390000001</c:v>
                </c:pt>
                <c:pt idx="574">
                  <c:v>1411.4556709999999</c:v>
                </c:pt>
                <c:pt idx="575">
                  <c:v>1413.9167399999999</c:v>
                </c:pt>
                <c:pt idx="576">
                  <c:v>1416.3744300000001</c:v>
                </c:pt>
                <c:pt idx="577">
                  <c:v>1418.825558</c:v>
                </c:pt>
                <c:pt idx="578">
                  <c:v>1421.278691</c:v>
                </c:pt>
                <c:pt idx="579">
                  <c:v>1423.7406169999999</c:v>
                </c:pt>
                <c:pt idx="580">
                  <c:v>1426.202205</c:v>
                </c:pt>
                <c:pt idx="581">
                  <c:v>1428.6565740000001</c:v>
                </c:pt>
                <c:pt idx="582">
                  <c:v>1431.1107609999999</c:v>
                </c:pt>
                <c:pt idx="583">
                  <c:v>1433.5638389999999</c:v>
                </c:pt>
                <c:pt idx="584">
                  <c:v>1436.0126029999999</c:v>
                </c:pt>
                <c:pt idx="585">
                  <c:v>1438.474823</c:v>
                </c:pt>
                <c:pt idx="586">
                  <c:v>1440.9329190000001</c:v>
                </c:pt>
                <c:pt idx="587">
                  <c:v>1443.379175</c:v>
                </c:pt>
                <c:pt idx="588">
                  <c:v>1445.8436730000001</c:v>
                </c:pt>
                <c:pt idx="589">
                  <c:v>1448.2931799999999</c:v>
                </c:pt>
                <c:pt idx="590">
                  <c:v>1450.752442</c:v>
                </c:pt>
                <c:pt idx="591">
                  <c:v>1453.2002319999999</c:v>
                </c:pt>
                <c:pt idx="592">
                  <c:v>1455.653196</c:v>
                </c:pt>
                <c:pt idx="593">
                  <c:v>1458.1082710000001</c:v>
                </c:pt>
                <c:pt idx="594">
                  <c:v>1460.5697849999999</c:v>
                </c:pt>
                <c:pt idx="595">
                  <c:v>1463.023831</c:v>
                </c:pt>
                <c:pt idx="596">
                  <c:v>1465.49892</c:v>
                </c:pt>
                <c:pt idx="597">
                  <c:v>1467.9532690000001</c:v>
                </c:pt>
                <c:pt idx="598">
                  <c:v>1470.411212</c:v>
                </c:pt>
                <c:pt idx="599">
                  <c:v>1472.859792</c:v>
                </c:pt>
                <c:pt idx="600">
                  <c:v>1475.3196889999999</c:v>
                </c:pt>
                <c:pt idx="601">
                  <c:v>1477.7774300000001</c:v>
                </c:pt>
                <c:pt idx="602">
                  <c:v>1480.231012</c:v>
                </c:pt>
                <c:pt idx="603">
                  <c:v>1482.6937230000001</c:v>
                </c:pt>
                <c:pt idx="604">
                  <c:v>1485.148956</c:v>
                </c:pt>
                <c:pt idx="605">
                  <c:v>1487.6037980000001</c:v>
                </c:pt>
                <c:pt idx="606">
                  <c:v>1490.0492589999999</c:v>
                </c:pt>
                <c:pt idx="607">
                  <c:v>1492.509922</c:v>
                </c:pt>
                <c:pt idx="608">
                  <c:v>1494.9612770000001</c:v>
                </c:pt>
                <c:pt idx="609">
                  <c:v>1497.413822</c:v>
                </c:pt>
                <c:pt idx="610">
                  <c:v>1499.8733589999999</c:v>
                </c:pt>
                <c:pt idx="611">
                  <c:v>1502.325006</c:v>
                </c:pt>
                <c:pt idx="612">
                  <c:v>1504.7780339999999</c:v>
                </c:pt>
                <c:pt idx="613">
                  <c:v>1507.2389470000001</c:v>
                </c:pt>
                <c:pt idx="614">
                  <c:v>1509.6927989999999</c:v>
                </c:pt>
                <c:pt idx="615">
                  <c:v>1512.1476580000001</c:v>
                </c:pt>
                <c:pt idx="616">
                  <c:v>1514.602582</c:v>
                </c:pt>
                <c:pt idx="617">
                  <c:v>1517.0656770000001</c:v>
                </c:pt>
                <c:pt idx="618">
                  <c:v>1519.516995</c:v>
                </c:pt>
                <c:pt idx="619">
                  <c:v>1521.974369</c:v>
                </c:pt>
                <c:pt idx="620">
                  <c:v>1524.4310740000001</c:v>
                </c:pt>
                <c:pt idx="621">
                  <c:v>1526.882216</c:v>
                </c:pt>
                <c:pt idx="622">
                  <c:v>1529.342682</c:v>
                </c:pt>
                <c:pt idx="623">
                  <c:v>1531.794361</c:v>
                </c:pt>
                <c:pt idx="624">
                  <c:v>1534.2519440000001</c:v>
                </c:pt>
                <c:pt idx="625">
                  <c:v>1536.699721</c:v>
                </c:pt>
                <c:pt idx="626">
                  <c:v>1539.1602580000001</c:v>
                </c:pt>
                <c:pt idx="627">
                  <c:v>1541.621785</c:v>
                </c:pt>
                <c:pt idx="628">
                  <c:v>1544.074165</c:v>
                </c:pt>
                <c:pt idx="629">
                  <c:v>1546.526065</c:v>
                </c:pt>
                <c:pt idx="630">
                  <c:v>1548.9877839999999</c:v>
                </c:pt>
                <c:pt idx="631">
                  <c:v>1551.437173</c:v>
                </c:pt>
                <c:pt idx="632">
                  <c:v>1553.890899</c:v>
                </c:pt>
                <c:pt idx="633">
                  <c:v>1556.3442230000001</c:v>
                </c:pt>
                <c:pt idx="634">
                  <c:v>1558.800242</c:v>
                </c:pt>
                <c:pt idx="635">
                  <c:v>1561.2615579999999</c:v>
                </c:pt>
                <c:pt idx="636">
                  <c:v>1563.7206269999999</c:v>
                </c:pt>
                <c:pt idx="637">
                  <c:v>1566.1723870000001</c:v>
                </c:pt>
                <c:pt idx="638">
                  <c:v>1568.632259</c:v>
                </c:pt>
                <c:pt idx="639">
                  <c:v>1571.0819839999999</c:v>
                </c:pt>
                <c:pt idx="640">
                  <c:v>1573.5428039999999</c:v>
                </c:pt>
                <c:pt idx="641">
                  <c:v>1575.990096</c:v>
                </c:pt>
                <c:pt idx="642">
                  <c:v>1578.448433</c:v>
                </c:pt>
                <c:pt idx="643">
                  <c:v>1580.901417</c:v>
                </c:pt>
                <c:pt idx="644">
                  <c:v>1583.365096</c:v>
                </c:pt>
                <c:pt idx="645">
                  <c:v>1585.836877</c:v>
                </c:pt>
                <c:pt idx="646">
                  <c:v>1588.2982440000001</c:v>
                </c:pt>
                <c:pt idx="647">
                  <c:v>1590.7532819999999</c:v>
                </c:pt>
                <c:pt idx="648">
                  <c:v>1593.20127</c:v>
                </c:pt>
                <c:pt idx="649">
                  <c:v>1595.6573069999999</c:v>
                </c:pt>
                <c:pt idx="650">
                  <c:v>1598.112384</c:v>
                </c:pt>
                <c:pt idx="651">
                  <c:v>1600.5698199999999</c:v>
                </c:pt>
                <c:pt idx="652">
                  <c:v>1603.0200299999999</c:v>
                </c:pt>
                <c:pt idx="653">
                  <c:v>1605.4744149999999</c:v>
                </c:pt>
                <c:pt idx="654">
                  <c:v>1607.9320270000001</c:v>
                </c:pt>
                <c:pt idx="655">
                  <c:v>1610.383165</c:v>
                </c:pt>
                <c:pt idx="656">
                  <c:v>1612.8417569999999</c:v>
                </c:pt>
                <c:pt idx="657">
                  <c:v>1615.3036440000001</c:v>
                </c:pt>
                <c:pt idx="658">
                  <c:v>1617.753001</c:v>
                </c:pt>
                <c:pt idx="659">
                  <c:v>1620.2125610000001</c:v>
                </c:pt>
                <c:pt idx="660">
                  <c:v>1622.6667150000001</c:v>
                </c:pt>
                <c:pt idx="661">
                  <c:v>1625.1234099999999</c:v>
                </c:pt>
                <c:pt idx="662">
                  <c:v>1627.572866</c:v>
                </c:pt>
                <c:pt idx="663">
                  <c:v>1630.0317930000001</c:v>
                </c:pt>
                <c:pt idx="664">
                  <c:v>1632.4946540000001</c:v>
                </c:pt>
                <c:pt idx="665">
                  <c:v>1634.947682</c:v>
                </c:pt>
                <c:pt idx="666">
                  <c:v>1637.396244</c:v>
                </c:pt>
                <c:pt idx="667">
                  <c:v>1639.857424</c:v>
                </c:pt>
                <c:pt idx="668">
                  <c:v>1642.3082589999999</c:v>
                </c:pt>
                <c:pt idx="669">
                  <c:v>1644.7674239999999</c:v>
                </c:pt>
                <c:pt idx="670">
                  <c:v>1647.2277160000001</c:v>
                </c:pt>
                <c:pt idx="671">
                  <c:v>1649.683194</c:v>
                </c:pt>
                <c:pt idx="672">
                  <c:v>1652.1339419999999</c:v>
                </c:pt>
                <c:pt idx="673">
                  <c:v>1654.595761</c:v>
                </c:pt>
                <c:pt idx="674">
                  <c:v>1657.0502039999999</c:v>
                </c:pt>
                <c:pt idx="675">
                  <c:v>1659.5043780000001</c:v>
                </c:pt>
                <c:pt idx="676">
                  <c:v>1661.961802</c:v>
                </c:pt>
                <c:pt idx="677">
                  <c:v>1664.4209920000001</c:v>
                </c:pt>
                <c:pt idx="678">
                  <c:v>1666.872838</c:v>
                </c:pt>
                <c:pt idx="679">
                  <c:v>1669.323128</c:v>
                </c:pt>
                <c:pt idx="680">
                  <c:v>1671.783197</c:v>
                </c:pt>
                <c:pt idx="681">
                  <c:v>1674.242696</c:v>
                </c:pt>
                <c:pt idx="682">
                  <c:v>1676.697173</c:v>
                </c:pt>
                <c:pt idx="683">
                  <c:v>1679.1423560000001</c:v>
                </c:pt>
                <c:pt idx="684">
                  <c:v>1681.5997150000001</c:v>
                </c:pt>
                <c:pt idx="685">
                  <c:v>1684.0569860000001</c:v>
                </c:pt>
                <c:pt idx="686">
                  <c:v>1686.513625</c:v>
                </c:pt>
                <c:pt idx="687">
                  <c:v>1688.963131</c:v>
                </c:pt>
                <c:pt idx="688">
                  <c:v>1691.426792</c:v>
                </c:pt>
                <c:pt idx="689">
                  <c:v>1693.8767359999999</c:v>
                </c:pt>
                <c:pt idx="690">
                  <c:v>1696.33917</c:v>
                </c:pt>
                <c:pt idx="691">
                  <c:v>1698.7952560000001</c:v>
                </c:pt>
                <c:pt idx="692">
                  <c:v>1701.2483520000001</c:v>
                </c:pt>
                <c:pt idx="693">
                  <c:v>1703.699975</c:v>
                </c:pt>
                <c:pt idx="694">
                  <c:v>1706.151818</c:v>
                </c:pt>
                <c:pt idx="695">
                  <c:v>1708.607794</c:v>
                </c:pt>
                <c:pt idx="696">
                  <c:v>1711.0629980000001</c:v>
                </c:pt>
                <c:pt idx="697">
                  <c:v>1713.524672</c:v>
                </c:pt>
                <c:pt idx="698">
                  <c:v>1715.9827359999999</c:v>
                </c:pt>
                <c:pt idx="699">
                  <c:v>1718.4293379999999</c:v>
                </c:pt>
                <c:pt idx="700">
                  <c:v>1720.890124</c:v>
                </c:pt>
                <c:pt idx="701">
                  <c:v>1723.348422</c:v>
                </c:pt>
                <c:pt idx="702">
                  <c:v>1725.803666</c:v>
                </c:pt>
                <c:pt idx="703">
                  <c:v>1728.2673970000001</c:v>
                </c:pt>
                <c:pt idx="704">
                  <c:v>1730.7276019999999</c:v>
                </c:pt>
                <c:pt idx="705">
                  <c:v>1733.1863719999999</c:v>
                </c:pt>
                <c:pt idx="706">
                  <c:v>1735.634986</c:v>
                </c:pt>
                <c:pt idx="707">
                  <c:v>1738.0976479999999</c:v>
                </c:pt>
                <c:pt idx="708">
                  <c:v>1740.553177</c:v>
                </c:pt>
                <c:pt idx="709">
                  <c:v>1743.0031819999999</c:v>
                </c:pt>
                <c:pt idx="710">
                  <c:v>1745.463049</c:v>
                </c:pt>
                <c:pt idx="711">
                  <c:v>1747.915338</c:v>
                </c:pt>
                <c:pt idx="712">
                  <c:v>1750.373378</c:v>
                </c:pt>
                <c:pt idx="713">
                  <c:v>1752.8313350000001</c:v>
                </c:pt>
                <c:pt idx="714">
                  <c:v>1755.284316</c:v>
                </c:pt>
                <c:pt idx="715">
                  <c:v>1757.737879</c:v>
                </c:pt>
                <c:pt idx="716">
                  <c:v>1760.1922910000001</c:v>
                </c:pt>
                <c:pt idx="717">
                  <c:v>1762.6489039999999</c:v>
                </c:pt>
                <c:pt idx="718">
                  <c:v>1765.1248929999999</c:v>
                </c:pt>
                <c:pt idx="719">
                  <c:v>1767.56792</c:v>
                </c:pt>
                <c:pt idx="720">
                  <c:v>1770.0298909999999</c:v>
                </c:pt>
                <c:pt idx="721">
                  <c:v>1772.4773250000001</c:v>
                </c:pt>
                <c:pt idx="722">
                  <c:v>1774.9358930000001</c:v>
                </c:pt>
                <c:pt idx="723">
                  <c:v>1777.391185</c:v>
                </c:pt>
                <c:pt idx="724">
                  <c:v>1779.8529289999999</c:v>
                </c:pt>
                <c:pt idx="725">
                  <c:v>1782.30619</c:v>
                </c:pt>
                <c:pt idx="726">
                  <c:v>1784.7649960000001</c:v>
                </c:pt>
                <c:pt idx="727">
                  <c:v>1787.2230039999999</c:v>
                </c:pt>
                <c:pt idx="728">
                  <c:v>1789.6717100000001</c:v>
                </c:pt>
                <c:pt idx="729">
                  <c:v>1792.1359</c:v>
                </c:pt>
                <c:pt idx="730">
                  <c:v>1794.5782039999999</c:v>
                </c:pt>
                <c:pt idx="731">
                  <c:v>1797.0359189999999</c:v>
                </c:pt>
                <c:pt idx="732">
                  <c:v>1799.50119</c:v>
                </c:pt>
                <c:pt idx="733">
                  <c:v>1801.952532</c:v>
                </c:pt>
                <c:pt idx="734">
                  <c:v>1804.40969</c:v>
                </c:pt>
                <c:pt idx="735">
                  <c:v>1806.860113</c:v>
                </c:pt>
                <c:pt idx="736">
                  <c:v>1809.3223869999999</c:v>
                </c:pt>
                <c:pt idx="737">
                  <c:v>1811.7731329999999</c:v>
                </c:pt>
                <c:pt idx="738">
                  <c:v>1814.2361900000001</c:v>
                </c:pt>
                <c:pt idx="739">
                  <c:v>1816.6901720000001</c:v>
                </c:pt>
                <c:pt idx="740">
                  <c:v>1819.1594439999999</c:v>
                </c:pt>
                <c:pt idx="741">
                  <c:v>1821.6157450000001</c:v>
                </c:pt>
                <c:pt idx="742">
                  <c:v>1824.0647349999999</c:v>
                </c:pt>
                <c:pt idx="743">
                  <c:v>1826.517691</c:v>
                </c:pt>
                <c:pt idx="744">
                  <c:v>1828.983248</c:v>
                </c:pt>
                <c:pt idx="745">
                  <c:v>1831.4326169999999</c:v>
                </c:pt>
                <c:pt idx="746">
                  <c:v>1833.895389</c:v>
                </c:pt>
                <c:pt idx="747">
                  <c:v>1836.345039</c:v>
                </c:pt>
                <c:pt idx="748">
                  <c:v>1838.8000300000001</c:v>
                </c:pt>
                <c:pt idx="749">
                  <c:v>1841.257666</c:v>
                </c:pt>
                <c:pt idx="750">
                  <c:v>1843.7073250000001</c:v>
                </c:pt>
                <c:pt idx="751">
                  <c:v>1846.169842</c:v>
                </c:pt>
                <c:pt idx="752">
                  <c:v>1848.6133910000001</c:v>
                </c:pt>
                <c:pt idx="753">
                  <c:v>1851.077998</c:v>
                </c:pt>
                <c:pt idx="754">
                  <c:v>1853.5271869999999</c:v>
                </c:pt>
                <c:pt idx="755">
                  <c:v>1856.0036399999999</c:v>
                </c:pt>
                <c:pt idx="756">
                  <c:v>1858.450341</c:v>
                </c:pt>
                <c:pt idx="757">
                  <c:v>1860.911822</c:v>
                </c:pt>
                <c:pt idx="758">
                  <c:v>1863.3642199999999</c:v>
                </c:pt>
                <c:pt idx="759">
                  <c:v>1865.8175960000001</c:v>
                </c:pt>
                <c:pt idx="760">
                  <c:v>1868.2693979999999</c:v>
                </c:pt>
                <c:pt idx="761">
                  <c:v>1870.7280229999999</c:v>
                </c:pt>
                <c:pt idx="762">
                  <c:v>1873.176232</c:v>
                </c:pt>
                <c:pt idx="763">
                  <c:v>1875.6314299999999</c:v>
                </c:pt>
                <c:pt idx="764">
                  <c:v>1878.0940089999999</c:v>
                </c:pt>
                <c:pt idx="765">
                  <c:v>1880.5434290000001</c:v>
                </c:pt>
                <c:pt idx="766">
                  <c:v>1882.996799</c:v>
                </c:pt>
                <c:pt idx="767">
                  <c:v>1885.452933</c:v>
                </c:pt>
                <c:pt idx="768">
                  <c:v>1887.912777</c:v>
                </c:pt>
                <c:pt idx="769">
                  <c:v>1890.365374</c:v>
                </c:pt>
                <c:pt idx="770">
                  <c:v>1892.8286869999999</c:v>
                </c:pt>
                <c:pt idx="771">
                  <c:v>1895.2762729999999</c:v>
                </c:pt>
                <c:pt idx="772">
                  <c:v>1897.731937</c:v>
                </c:pt>
                <c:pt idx="773">
                  <c:v>1900.1927929999999</c:v>
                </c:pt>
                <c:pt idx="774">
                  <c:v>1902.6432159999999</c:v>
                </c:pt>
                <c:pt idx="775">
                  <c:v>1905.105955</c:v>
                </c:pt>
                <c:pt idx="776">
                  <c:v>1907.5608299999999</c:v>
                </c:pt>
                <c:pt idx="777">
                  <c:v>1910.0055649999999</c:v>
                </c:pt>
                <c:pt idx="778">
                  <c:v>1912.4736909999999</c:v>
                </c:pt>
                <c:pt idx="779">
                  <c:v>1914.9278979999999</c:v>
                </c:pt>
                <c:pt idx="780">
                  <c:v>1917.3758829999999</c:v>
                </c:pt>
                <c:pt idx="781">
                  <c:v>1919.8318260000001</c:v>
                </c:pt>
                <c:pt idx="782">
                  <c:v>1922.294099</c:v>
                </c:pt>
                <c:pt idx="783">
                  <c:v>1924.742882</c:v>
                </c:pt>
                <c:pt idx="784">
                  <c:v>1927.2102950000001</c:v>
                </c:pt>
                <c:pt idx="785">
                  <c:v>1929.6666479999999</c:v>
                </c:pt>
                <c:pt idx="786">
                  <c:v>1932.1153059999999</c:v>
                </c:pt>
                <c:pt idx="787">
                  <c:v>1934.567761</c:v>
                </c:pt>
                <c:pt idx="788">
                  <c:v>1937.0243519999999</c:v>
                </c:pt>
                <c:pt idx="789">
                  <c:v>1939.4718519999999</c:v>
                </c:pt>
                <c:pt idx="790">
                  <c:v>1941.93685</c:v>
                </c:pt>
                <c:pt idx="791">
                  <c:v>1944.4020370000001</c:v>
                </c:pt>
                <c:pt idx="792">
                  <c:v>1946.8551419999999</c:v>
                </c:pt>
                <c:pt idx="793">
                  <c:v>1949.313357</c:v>
                </c:pt>
                <c:pt idx="794">
                  <c:v>1951.7681399999999</c:v>
                </c:pt>
                <c:pt idx="795">
                  <c:v>1954.223829</c:v>
                </c:pt>
                <c:pt idx="796">
                  <c:v>1956.677261</c:v>
                </c:pt>
                <c:pt idx="797">
                  <c:v>1959.1325569999999</c:v>
                </c:pt>
                <c:pt idx="798">
                  <c:v>1961.582308</c:v>
                </c:pt>
                <c:pt idx="799">
                  <c:v>1964.0389479999999</c:v>
                </c:pt>
                <c:pt idx="800">
                  <c:v>1966.499229</c:v>
                </c:pt>
                <c:pt idx="801">
                  <c:v>1968.95208</c:v>
                </c:pt>
                <c:pt idx="802">
                  <c:v>1971.4076910000001</c:v>
                </c:pt>
                <c:pt idx="803">
                  <c:v>1973.8582200000001</c:v>
                </c:pt>
                <c:pt idx="804">
                  <c:v>1976.3217979999999</c:v>
                </c:pt>
                <c:pt idx="805">
                  <c:v>1978.7709910000001</c:v>
                </c:pt>
                <c:pt idx="806">
                  <c:v>1981.225717</c:v>
                </c:pt>
                <c:pt idx="807">
                  <c:v>1983.684182</c:v>
                </c:pt>
                <c:pt idx="808">
                  <c:v>1986.133783</c:v>
                </c:pt>
                <c:pt idx="809">
                  <c:v>1988.592611</c:v>
                </c:pt>
                <c:pt idx="810">
                  <c:v>1991.049728</c:v>
                </c:pt>
                <c:pt idx="811">
                  <c:v>1993.5086429999999</c:v>
                </c:pt>
                <c:pt idx="812">
                  <c:v>1995.965852</c:v>
                </c:pt>
                <c:pt idx="813">
                  <c:v>1998.4136900000001</c:v>
                </c:pt>
                <c:pt idx="814">
                  <c:v>2000.873636</c:v>
                </c:pt>
                <c:pt idx="815">
                  <c:v>2003.3344070000001</c:v>
                </c:pt>
                <c:pt idx="816">
                  <c:v>2005.798884</c:v>
                </c:pt>
                <c:pt idx="817">
                  <c:v>2008.264962</c:v>
                </c:pt>
                <c:pt idx="818">
                  <c:v>2010.730961</c:v>
                </c:pt>
                <c:pt idx="819">
                  <c:v>2013.192049</c:v>
                </c:pt>
                <c:pt idx="820">
                  <c:v>2015.641204</c:v>
                </c:pt>
                <c:pt idx="821">
                  <c:v>2018.090684</c:v>
                </c:pt>
                <c:pt idx="822">
                  <c:v>2020.5445669999999</c:v>
                </c:pt>
                <c:pt idx="823">
                  <c:v>2023.022093</c:v>
                </c:pt>
                <c:pt idx="824">
                  <c:v>2025.4793549999999</c:v>
                </c:pt>
                <c:pt idx="825">
                  <c:v>2027.9277609999999</c:v>
                </c:pt>
                <c:pt idx="826">
                  <c:v>2030.394395</c:v>
                </c:pt>
                <c:pt idx="827">
                  <c:v>2032.8423230000001</c:v>
                </c:pt>
                <c:pt idx="828">
                  <c:v>2035.302289</c:v>
                </c:pt>
                <c:pt idx="829">
                  <c:v>2037.7597270000001</c:v>
                </c:pt>
                <c:pt idx="830">
                  <c:v>2040.2112079999999</c:v>
                </c:pt>
                <c:pt idx="831">
                  <c:v>2042.6708000000001</c:v>
                </c:pt>
                <c:pt idx="832">
                  <c:v>2045.1185579999999</c:v>
                </c:pt>
                <c:pt idx="833">
                  <c:v>2047.581095</c:v>
                </c:pt>
                <c:pt idx="834">
                  <c:v>2050.0325720000001</c:v>
                </c:pt>
                <c:pt idx="835">
                  <c:v>2052.4961699999999</c:v>
                </c:pt>
                <c:pt idx="836">
                  <c:v>2054.945287</c:v>
                </c:pt>
                <c:pt idx="837">
                  <c:v>2057.3958969999999</c:v>
                </c:pt>
                <c:pt idx="838">
                  <c:v>2059.8575810000002</c:v>
                </c:pt>
                <c:pt idx="839">
                  <c:v>2062.3095840000001</c:v>
                </c:pt>
                <c:pt idx="840">
                  <c:v>2064.7812709999998</c:v>
                </c:pt>
                <c:pt idx="841">
                  <c:v>2067.2375969999998</c:v>
                </c:pt>
                <c:pt idx="842">
                  <c:v>2069.6909679999999</c:v>
                </c:pt>
                <c:pt idx="843">
                  <c:v>2072.146835</c:v>
                </c:pt>
                <c:pt idx="844">
                  <c:v>2074.605583</c:v>
                </c:pt>
                <c:pt idx="845">
                  <c:v>2077.064335</c:v>
                </c:pt>
                <c:pt idx="846">
                  <c:v>2079.5142689999998</c:v>
                </c:pt>
                <c:pt idx="847">
                  <c:v>2081.96729</c:v>
                </c:pt>
                <c:pt idx="848">
                  <c:v>2084.422239</c:v>
                </c:pt>
                <c:pt idx="849">
                  <c:v>2086.885718</c:v>
                </c:pt>
                <c:pt idx="850">
                  <c:v>2089.3378729999999</c:v>
                </c:pt>
                <c:pt idx="851">
                  <c:v>2091.7900330000002</c:v>
                </c:pt>
                <c:pt idx="852">
                  <c:v>2094.2501160000002</c:v>
                </c:pt>
                <c:pt idx="853">
                  <c:v>2096.7061720000002</c:v>
                </c:pt>
                <c:pt idx="854">
                  <c:v>2099.15245</c:v>
                </c:pt>
                <c:pt idx="855">
                  <c:v>2101.6170569999999</c:v>
                </c:pt>
                <c:pt idx="856">
                  <c:v>2104.0602370000001</c:v>
                </c:pt>
                <c:pt idx="857">
                  <c:v>2106.5207559999999</c:v>
                </c:pt>
                <c:pt idx="858">
                  <c:v>2108.9691250000001</c:v>
                </c:pt>
                <c:pt idx="859">
                  <c:v>2111.4296119999999</c:v>
                </c:pt>
                <c:pt idx="860">
                  <c:v>2113.8810239999998</c:v>
                </c:pt>
                <c:pt idx="861">
                  <c:v>2116.331064</c:v>
                </c:pt>
                <c:pt idx="862">
                  <c:v>2118.782925</c:v>
                </c:pt>
                <c:pt idx="863">
                  <c:v>2121.2410329999998</c:v>
                </c:pt>
                <c:pt idx="864">
                  <c:v>2123.710619</c:v>
                </c:pt>
                <c:pt idx="865">
                  <c:v>2126.1646009999999</c:v>
                </c:pt>
                <c:pt idx="866">
                  <c:v>2128.618105</c:v>
                </c:pt>
                <c:pt idx="867">
                  <c:v>2131.0796570000002</c:v>
                </c:pt>
                <c:pt idx="868">
                  <c:v>2133.5336769999999</c:v>
                </c:pt>
                <c:pt idx="869">
                  <c:v>2135.9919730000001</c:v>
                </c:pt>
                <c:pt idx="870">
                  <c:v>2138.440701</c:v>
                </c:pt>
                <c:pt idx="871">
                  <c:v>2140.9016980000001</c:v>
                </c:pt>
                <c:pt idx="872">
                  <c:v>2143.3515689999999</c:v>
                </c:pt>
                <c:pt idx="873">
                  <c:v>2145.8087949999999</c:v>
                </c:pt>
                <c:pt idx="874">
                  <c:v>2148.269018</c:v>
                </c:pt>
                <c:pt idx="875">
                  <c:v>2150.722937</c:v>
                </c:pt>
                <c:pt idx="876">
                  <c:v>2153.1771410000001</c:v>
                </c:pt>
                <c:pt idx="877">
                  <c:v>2155.6426999999999</c:v>
                </c:pt>
                <c:pt idx="878">
                  <c:v>2158.0885760000001</c:v>
                </c:pt>
                <c:pt idx="879">
                  <c:v>2160.544746</c:v>
                </c:pt>
                <c:pt idx="880">
                  <c:v>2162.996369</c:v>
                </c:pt>
                <c:pt idx="881">
                  <c:v>2165.4562639999999</c:v>
                </c:pt>
                <c:pt idx="882">
                  <c:v>2167.9091549999998</c:v>
                </c:pt>
                <c:pt idx="883">
                  <c:v>2170.3670350000002</c:v>
                </c:pt>
                <c:pt idx="884">
                  <c:v>2172.8140859999999</c:v>
                </c:pt>
                <c:pt idx="885">
                  <c:v>2175.2700970000001</c:v>
                </c:pt>
                <c:pt idx="886">
                  <c:v>2177.732094</c:v>
                </c:pt>
                <c:pt idx="887">
                  <c:v>2180.1861220000001</c:v>
                </c:pt>
                <c:pt idx="888">
                  <c:v>2182.639717</c:v>
                </c:pt>
                <c:pt idx="889">
                  <c:v>2185.089422</c:v>
                </c:pt>
                <c:pt idx="890">
                  <c:v>2187.5473539999998</c:v>
                </c:pt>
                <c:pt idx="891">
                  <c:v>2190.0025930000002</c:v>
                </c:pt>
                <c:pt idx="892">
                  <c:v>2192.4509629999998</c:v>
                </c:pt>
                <c:pt idx="893">
                  <c:v>2194.9141789999999</c:v>
                </c:pt>
                <c:pt idx="894">
                  <c:v>2197.3706940000002</c:v>
                </c:pt>
                <c:pt idx="895">
                  <c:v>2199.8258190000001</c:v>
                </c:pt>
                <c:pt idx="896">
                  <c:v>2202.2771739999998</c:v>
                </c:pt>
                <c:pt idx="897">
                  <c:v>2204.7416170000001</c:v>
                </c:pt>
                <c:pt idx="898">
                  <c:v>2207.188705</c:v>
                </c:pt>
                <c:pt idx="899">
                  <c:v>2209.6518289999999</c:v>
                </c:pt>
                <c:pt idx="900">
                  <c:v>2212.1011680000001</c:v>
                </c:pt>
                <c:pt idx="901">
                  <c:v>2214.5549299999998</c:v>
                </c:pt>
                <c:pt idx="902">
                  <c:v>2217.0158590000001</c:v>
                </c:pt>
                <c:pt idx="903">
                  <c:v>2219.4744009999999</c:v>
                </c:pt>
                <c:pt idx="904">
                  <c:v>2221.9318760000001</c:v>
                </c:pt>
                <c:pt idx="905">
                  <c:v>2224.380388</c:v>
                </c:pt>
                <c:pt idx="906">
                  <c:v>2226.845765</c:v>
                </c:pt>
                <c:pt idx="907">
                  <c:v>2229.3026909999999</c:v>
                </c:pt>
                <c:pt idx="908">
                  <c:v>2231.7502249999998</c:v>
                </c:pt>
                <c:pt idx="909">
                  <c:v>2234.2132849999998</c:v>
                </c:pt>
                <c:pt idx="910">
                  <c:v>2236.6644419999998</c:v>
                </c:pt>
                <c:pt idx="911">
                  <c:v>2239.1182159999998</c:v>
                </c:pt>
                <c:pt idx="912">
                  <c:v>2241.575867</c:v>
                </c:pt>
                <c:pt idx="913">
                  <c:v>2244.044382</c:v>
                </c:pt>
                <c:pt idx="914">
                  <c:v>2246.5001830000001</c:v>
                </c:pt>
                <c:pt idx="915">
                  <c:v>2248.9610899999998</c:v>
                </c:pt>
                <c:pt idx="916">
                  <c:v>2251.4155369999999</c:v>
                </c:pt>
                <c:pt idx="917">
                  <c:v>2253.8709429999999</c:v>
                </c:pt>
                <c:pt idx="918">
                  <c:v>2256.3155409999999</c:v>
                </c:pt>
                <c:pt idx="919">
                  <c:v>2258.7721430000001</c:v>
                </c:pt>
                <c:pt idx="920">
                  <c:v>2261.233033</c:v>
                </c:pt>
                <c:pt idx="921">
                  <c:v>2263.6889879999999</c:v>
                </c:pt>
                <c:pt idx="922">
                  <c:v>2266.1392259999998</c:v>
                </c:pt>
                <c:pt idx="923">
                  <c:v>2268.5954419999998</c:v>
                </c:pt>
                <c:pt idx="924">
                  <c:v>2271.045055</c:v>
                </c:pt>
                <c:pt idx="925">
                  <c:v>2273.5036249999998</c:v>
                </c:pt>
                <c:pt idx="926">
                  <c:v>2275.9657659999998</c:v>
                </c:pt>
                <c:pt idx="927">
                  <c:v>2278.4198070000002</c:v>
                </c:pt>
                <c:pt idx="928">
                  <c:v>2280.875771</c:v>
                </c:pt>
                <c:pt idx="929">
                  <c:v>2283.3232509999998</c:v>
                </c:pt>
                <c:pt idx="930">
                  <c:v>2285.7779679999999</c:v>
                </c:pt>
                <c:pt idx="931">
                  <c:v>2288.2361380000002</c:v>
                </c:pt>
                <c:pt idx="932">
                  <c:v>2290.6839789999999</c:v>
                </c:pt>
                <c:pt idx="933">
                  <c:v>2293.1410289999999</c:v>
                </c:pt>
                <c:pt idx="934">
                  <c:v>2295.595202</c:v>
                </c:pt>
                <c:pt idx="935">
                  <c:v>2298.0507349999998</c:v>
                </c:pt>
                <c:pt idx="936">
                  <c:v>2300.5080149999999</c:v>
                </c:pt>
                <c:pt idx="937">
                  <c:v>2302.9636569999998</c:v>
                </c:pt>
                <c:pt idx="938">
                  <c:v>2305.4354440000002</c:v>
                </c:pt>
                <c:pt idx="939">
                  <c:v>2307.8921719999998</c:v>
                </c:pt>
                <c:pt idx="940">
                  <c:v>2310.352766</c:v>
                </c:pt>
                <c:pt idx="941">
                  <c:v>2312.8152129999999</c:v>
                </c:pt>
                <c:pt idx="942">
                  <c:v>2315.2628129999998</c:v>
                </c:pt>
                <c:pt idx="943">
                  <c:v>2317.7240280000001</c:v>
                </c:pt>
                <c:pt idx="944">
                  <c:v>2320.1791579999999</c:v>
                </c:pt>
                <c:pt idx="945">
                  <c:v>2322.6309470000001</c:v>
                </c:pt>
                <c:pt idx="946">
                  <c:v>2325.0801059999999</c:v>
                </c:pt>
                <c:pt idx="947">
                  <c:v>2327.5364209999998</c:v>
                </c:pt>
                <c:pt idx="948">
                  <c:v>2329.9975330000002</c:v>
                </c:pt>
                <c:pt idx="949">
                  <c:v>2332.4486489999999</c:v>
                </c:pt>
                <c:pt idx="950">
                  <c:v>2334.9156280000002</c:v>
                </c:pt>
                <c:pt idx="951">
                  <c:v>2337.363069</c:v>
                </c:pt>
                <c:pt idx="952">
                  <c:v>2339.8136180000001</c:v>
                </c:pt>
                <c:pt idx="953">
                  <c:v>2342.2740480000002</c:v>
                </c:pt>
                <c:pt idx="954">
                  <c:v>2344.729112</c:v>
                </c:pt>
                <c:pt idx="955">
                  <c:v>2347.1793619999999</c:v>
                </c:pt>
                <c:pt idx="956">
                  <c:v>2349.6379080000002</c:v>
                </c:pt>
                <c:pt idx="957">
                  <c:v>2352.0935720000002</c:v>
                </c:pt>
                <c:pt idx="958">
                  <c:v>2354.550369</c:v>
                </c:pt>
                <c:pt idx="959">
                  <c:v>2357.007255</c:v>
                </c:pt>
                <c:pt idx="960">
                  <c:v>2359.4560510000001</c:v>
                </c:pt>
                <c:pt idx="961">
                  <c:v>2361.9207879999999</c:v>
                </c:pt>
                <c:pt idx="962">
                  <c:v>2364.3687180000002</c:v>
                </c:pt>
                <c:pt idx="963">
                  <c:v>2366.8233140000002</c:v>
                </c:pt>
                <c:pt idx="964">
                  <c:v>2369.2868990000002</c:v>
                </c:pt>
                <c:pt idx="965">
                  <c:v>2371.7375649999999</c:v>
                </c:pt>
                <c:pt idx="966">
                  <c:v>2374.1955290000001</c:v>
                </c:pt>
                <c:pt idx="967">
                  <c:v>2376.6516649999999</c:v>
                </c:pt>
                <c:pt idx="968">
                  <c:v>2379.1101199999998</c:v>
                </c:pt>
                <c:pt idx="969">
                  <c:v>2381.5645519999998</c:v>
                </c:pt>
                <c:pt idx="970">
                  <c:v>2384.0173249999998</c:v>
                </c:pt>
                <c:pt idx="971">
                  <c:v>2386.4757049999998</c:v>
                </c:pt>
                <c:pt idx="972">
                  <c:v>2388.9278370000002</c:v>
                </c:pt>
                <c:pt idx="973">
                  <c:v>2391.3763309999999</c:v>
                </c:pt>
                <c:pt idx="974">
                  <c:v>2393.8397479999999</c:v>
                </c:pt>
                <c:pt idx="975">
                  <c:v>2396.2883660000002</c:v>
                </c:pt>
                <c:pt idx="976">
                  <c:v>2398.7503700000002</c:v>
                </c:pt>
                <c:pt idx="977">
                  <c:v>2401.1986539999998</c:v>
                </c:pt>
                <c:pt idx="978">
                  <c:v>2403.6647210000001</c:v>
                </c:pt>
                <c:pt idx="979">
                  <c:v>2406.1100310000002</c:v>
                </c:pt>
                <c:pt idx="980">
                  <c:v>2408.5629779999999</c:v>
                </c:pt>
                <c:pt idx="981">
                  <c:v>2411.0223500000002</c:v>
                </c:pt>
                <c:pt idx="982">
                  <c:v>2413.4788699999999</c:v>
                </c:pt>
                <c:pt idx="983">
                  <c:v>2415.9367339999999</c:v>
                </c:pt>
                <c:pt idx="984">
                  <c:v>2418.3841670000002</c:v>
                </c:pt>
                <c:pt idx="985">
                  <c:v>2420.846763</c:v>
                </c:pt>
                <c:pt idx="986">
                  <c:v>2423.2967400000002</c:v>
                </c:pt>
                <c:pt idx="987">
                  <c:v>2425.7519419999999</c:v>
                </c:pt>
                <c:pt idx="988">
                  <c:v>2428.2119290000001</c:v>
                </c:pt>
                <c:pt idx="989">
                  <c:v>2430.6569140000001</c:v>
                </c:pt>
                <c:pt idx="990">
                  <c:v>2433.1167759999998</c:v>
                </c:pt>
                <c:pt idx="991">
                  <c:v>2435.5747700000002</c:v>
                </c:pt>
                <c:pt idx="992">
                  <c:v>2438.0349270000002</c:v>
                </c:pt>
                <c:pt idx="993">
                  <c:v>2440.48801</c:v>
                </c:pt>
                <c:pt idx="994">
                  <c:v>2442.9405339999998</c:v>
                </c:pt>
                <c:pt idx="995">
                  <c:v>2445.397426</c:v>
                </c:pt>
                <c:pt idx="996">
                  <c:v>2447.8574050000002</c:v>
                </c:pt>
                <c:pt idx="997">
                  <c:v>2450.3117820000002</c:v>
                </c:pt>
                <c:pt idx="998">
                  <c:v>2452.7701849999999</c:v>
                </c:pt>
                <c:pt idx="999">
                  <c:v>2455.2225400000002</c:v>
                </c:pt>
                <c:pt idx="1000">
                  <c:v>2457.6690739999999</c:v>
                </c:pt>
                <c:pt idx="1001">
                  <c:v>2460.1225559999998</c:v>
                </c:pt>
                <c:pt idx="1002">
                  <c:v>2462.589598</c:v>
                </c:pt>
                <c:pt idx="1003">
                  <c:v>2465.0389620000001</c:v>
                </c:pt>
                <c:pt idx="1004">
                  <c:v>2467.4972539999999</c:v>
                </c:pt>
                <c:pt idx="1005">
                  <c:v>2469.9491400000002</c:v>
                </c:pt>
                <c:pt idx="1006">
                  <c:v>2472.40112</c:v>
                </c:pt>
                <c:pt idx="1007">
                  <c:v>2474.8628239999998</c:v>
                </c:pt>
                <c:pt idx="1008">
                  <c:v>2477.3141350000001</c:v>
                </c:pt>
                <c:pt idx="1009">
                  <c:v>2479.7708980000002</c:v>
                </c:pt>
                <c:pt idx="1010">
                  <c:v>2482.249174</c:v>
                </c:pt>
                <c:pt idx="1011">
                  <c:v>2484.701853</c:v>
                </c:pt>
                <c:pt idx="1012">
                  <c:v>2487.1562349999999</c:v>
                </c:pt>
                <c:pt idx="1013">
                  <c:v>2489.6059780000001</c:v>
                </c:pt>
                <c:pt idx="1014">
                  <c:v>2492.0668289999999</c:v>
                </c:pt>
                <c:pt idx="1015">
                  <c:v>2494.5151700000001</c:v>
                </c:pt>
                <c:pt idx="1016">
                  <c:v>2496.966402</c:v>
                </c:pt>
                <c:pt idx="1017">
                  <c:v>2499.424074</c:v>
                </c:pt>
                <c:pt idx="1018">
                  <c:v>2501.8753769999998</c:v>
                </c:pt>
                <c:pt idx="1019">
                  <c:v>2504.337833</c:v>
                </c:pt>
                <c:pt idx="1020">
                  <c:v>2506.7910419999998</c:v>
                </c:pt>
                <c:pt idx="1021">
                  <c:v>2509.2412709999999</c:v>
                </c:pt>
                <c:pt idx="1022">
                  <c:v>2511.6993560000001</c:v>
                </c:pt>
                <c:pt idx="1023">
                  <c:v>2514.15868</c:v>
                </c:pt>
                <c:pt idx="1024">
                  <c:v>2516.6173549999999</c:v>
                </c:pt>
                <c:pt idx="1025">
                  <c:v>2519.0753850000001</c:v>
                </c:pt>
                <c:pt idx="1026">
                  <c:v>2521.5206459999999</c:v>
                </c:pt>
                <c:pt idx="1027">
                  <c:v>2523.9886740000002</c:v>
                </c:pt>
                <c:pt idx="1028">
                  <c:v>2526.4382099999998</c:v>
                </c:pt>
                <c:pt idx="1029">
                  <c:v>2528.8942910000001</c:v>
                </c:pt>
                <c:pt idx="1030">
                  <c:v>2531.3518730000001</c:v>
                </c:pt>
                <c:pt idx="1031">
                  <c:v>2533.808669</c:v>
                </c:pt>
                <c:pt idx="1032">
                  <c:v>2536.2573609999999</c:v>
                </c:pt>
                <c:pt idx="1033">
                  <c:v>2538.71074</c:v>
                </c:pt>
                <c:pt idx="1034">
                  <c:v>2541.160566</c:v>
                </c:pt>
                <c:pt idx="1035">
                  <c:v>2543.6208069999998</c:v>
                </c:pt>
                <c:pt idx="1036">
                  <c:v>2546.083134</c:v>
                </c:pt>
                <c:pt idx="1037">
                  <c:v>2548.5326639999998</c:v>
                </c:pt>
                <c:pt idx="1038">
                  <c:v>2550.9931329999999</c:v>
                </c:pt>
                <c:pt idx="1039">
                  <c:v>2553.4498979999998</c:v>
                </c:pt>
                <c:pt idx="1040">
                  <c:v>2555.897774</c:v>
                </c:pt>
                <c:pt idx="1041">
                  <c:v>2558.3537900000001</c:v>
                </c:pt>
                <c:pt idx="1042">
                  <c:v>2560.815642</c:v>
                </c:pt>
                <c:pt idx="1043">
                  <c:v>2563.2722709999998</c:v>
                </c:pt>
                <c:pt idx="1044">
                  <c:v>2565.7200870000001</c:v>
                </c:pt>
                <c:pt idx="1045">
                  <c:v>2568.1752919999999</c:v>
                </c:pt>
                <c:pt idx="1046">
                  <c:v>2570.6321280000002</c:v>
                </c:pt>
                <c:pt idx="1047">
                  <c:v>2573.084104</c:v>
                </c:pt>
                <c:pt idx="1048">
                  <c:v>2575.5438399999998</c:v>
                </c:pt>
                <c:pt idx="1049">
                  <c:v>2578.0049819999999</c:v>
                </c:pt>
                <c:pt idx="1050">
                  <c:v>2580.4572440000002</c:v>
                </c:pt>
                <c:pt idx="1051">
                  <c:v>2582.9186260000001</c:v>
                </c:pt>
                <c:pt idx="1052">
                  <c:v>2585.3625539999998</c:v>
                </c:pt>
                <c:pt idx="1053">
                  <c:v>2587.8272919999999</c:v>
                </c:pt>
                <c:pt idx="1054">
                  <c:v>2590.2772369999998</c:v>
                </c:pt>
                <c:pt idx="1055">
                  <c:v>2592.7297570000001</c:v>
                </c:pt>
                <c:pt idx="1056">
                  <c:v>2595.1939560000001</c:v>
                </c:pt>
                <c:pt idx="1057">
                  <c:v>2597.6496099999999</c:v>
                </c:pt>
                <c:pt idx="1058">
                  <c:v>2600.0998030000001</c:v>
                </c:pt>
                <c:pt idx="1059">
                  <c:v>2602.5902099999998</c:v>
                </c:pt>
                <c:pt idx="1060">
                  <c:v>2605.039135</c:v>
                </c:pt>
                <c:pt idx="1061">
                  <c:v>2607.4953559999999</c:v>
                </c:pt>
                <c:pt idx="1062">
                  <c:v>2609.9530540000001</c:v>
                </c:pt>
                <c:pt idx="1063">
                  <c:v>2612.4036850000002</c:v>
                </c:pt>
                <c:pt idx="1064">
                  <c:v>2614.864564</c:v>
                </c:pt>
                <c:pt idx="1065">
                  <c:v>2617.3197810000001</c:v>
                </c:pt>
                <c:pt idx="1066">
                  <c:v>2619.7674219999999</c:v>
                </c:pt>
                <c:pt idx="1067">
                  <c:v>2622.2321900000002</c:v>
                </c:pt>
                <c:pt idx="1068">
                  <c:v>2624.6829849999999</c:v>
                </c:pt>
                <c:pt idx="1069">
                  <c:v>2627.1378370000002</c:v>
                </c:pt>
                <c:pt idx="1070">
                  <c:v>2629.583427</c:v>
                </c:pt>
                <c:pt idx="1071">
                  <c:v>2632.0378380000002</c:v>
                </c:pt>
                <c:pt idx="1072">
                  <c:v>2634.500567</c:v>
                </c:pt>
                <c:pt idx="1073">
                  <c:v>2636.949959</c:v>
                </c:pt>
                <c:pt idx="1074">
                  <c:v>2639.412139</c:v>
                </c:pt>
                <c:pt idx="1075">
                  <c:v>2641.8620329999999</c:v>
                </c:pt>
                <c:pt idx="1076">
                  <c:v>2644.3216689999999</c:v>
                </c:pt>
                <c:pt idx="1077">
                  <c:v>2646.7686210000002</c:v>
                </c:pt>
                <c:pt idx="1078">
                  <c:v>2649.226435</c:v>
                </c:pt>
                <c:pt idx="1079">
                  <c:v>2651.678324</c:v>
                </c:pt>
                <c:pt idx="1080">
                  <c:v>2654.138183</c:v>
                </c:pt>
                <c:pt idx="1081">
                  <c:v>2656.588377</c:v>
                </c:pt>
                <c:pt idx="1082">
                  <c:v>2659.0636509999999</c:v>
                </c:pt>
                <c:pt idx="1083">
                  <c:v>2661.522172</c:v>
                </c:pt>
                <c:pt idx="1084">
                  <c:v>2663.9881700000001</c:v>
                </c:pt>
                <c:pt idx="1085">
                  <c:v>2666.4432529999999</c:v>
                </c:pt>
                <c:pt idx="1086">
                  <c:v>2668.8969699999998</c:v>
                </c:pt>
                <c:pt idx="1087">
                  <c:v>2671.3587360000001</c:v>
                </c:pt>
                <c:pt idx="1088">
                  <c:v>2673.8079320000002</c:v>
                </c:pt>
                <c:pt idx="1089">
                  <c:v>2676.270156</c:v>
                </c:pt>
                <c:pt idx="1090">
                  <c:v>2678.7306629999998</c:v>
                </c:pt>
                <c:pt idx="1091">
                  <c:v>2681.1785759999998</c:v>
                </c:pt>
                <c:pt idx="1092">
                  <c:v>2683.6383030000002</c:v>
                </c:pt>
                <c:pt idx="1093">
                  <c:v>2686.0958099999998</c:v>
                </c:pt>
                <c:pt idx="1094">
                  <c:v>2688.5423850000002</c:v>
                </c:pt>
                <c:pt idx="1095">
                  <c:v>2690.996009</c:v>
                </c:pt>
                <c:pt idx="1096">
                  <c:v>2693.4584159999999</c:v>
                </c:pt>
                <c:pt idx="1097">
                  <c:v>2695.9089680000002</c:v>
                </c:pt>
                <c:pt idx="1098">
                  <c:v>2698.3722429999998</c:v>
                </c:pt>
                <c:pt idx="1099">
                  <c:v>2700.8279419999999</c:v>
                </c:pt>
                <c:pt idx="1100">
                  <c:v>2703.281657</c:v>
                </c:pt>
                <c:pt idx="1101">
                  <c:v>2705.7292849999999</c:v>
                </c:pt>
                <c:pt idx="1102">
                  <c:v>2708.1917709999998</c:v>
                </c:pt>
                <c:pt idx="1103">
                  <c:v>2710.6423140000002</c:v>
                </c:pt>
                <c:pt idx="1104">
                  <c:v>2713.100058</c:v>
                </c:pt>
                <c:pt idx="1105">
                  <c:v>2715.5596489999998</c:v>
                </c:pt>
                <c:pt idx="1106">
                  <c:v>2718.0101709999999</c:v>
                </c:pt>
                <c:pt idx="1107">
                  <c:v>2720.4643139999998</c:v>
                </c:pt>
                <c:pt idx="1108">
                  <c:v>2722.9188370000002</c:v>
                </c:pt>
                <c:pt idx="1109">
                  <c:v>2725.374871</c:v>
                </c:pt>
                <c:pt idx="1110">
                  <c:v>2727.83626</c:v>
                </c:pt>
                <c:pt idx="1111">
                  <c:v>2730.282917</c:v>
                </c:pt>
                <c:pt idx="1112">
                  <c:v>2732.7399420000002</c:v>
                </c:pt>
                <c:pt idx="1113">
                  <c:v>2735.1922209999998</c:v>
                </c:pt>
                <c:pt idx="1114">
                  <c:v>2737.6517530000001</c:v>
                </c:pt>
                <c:pt idx="1115">
                  <c:v>2740.0995969999999</c:v>
                </c:pt>
                <c:pt idx="1116">
                  <c:v>2742.5550389999999</c:v>
                </c:pt>
                <c:pt idx="1117">
                  <c:v>2745.008045</c:v>
                </c:pt>
                <c:pt idx="1118">
                  <c:v>2747.4705829999998</c:v>
                </c:pt>
                <c:pt idx="1119">
                  <c:v>2749.9183200000002</c:v>
                </c:pt>
                <c:pt idx="1120">
                  <c:v>2752.3738090000002</c:v>
                </c:pt>
                <c:pt idx="1121">
                  <c:v>2754.8218830000001</c:v>
                </c:pt>
                <c:pt idx="1122">
                  <c:v>2757.279955</c:v>
                </c:pt>
                <c:pt idx="1123">
                  <c:v>2759.7380050000002</c:v>
                </c:pt>
                <c:pt idx="1124">
                  <c:v>2762.1903229999998</c:v>
                </c:pt>
                <c:pt idx="1125">
                  <c:v>2764.6548819999998</c:v>
                </c:pt>
                <c:pt idx="1126">
                  <c:v>2767.0977160000002</c:v>
                </c:pt>
                <c:pt idx="1127">
                  <c:v>2769.556775</c:v>
                </c:pt>
                <c:pt idx="1128">
                  <c:v>2772.0137020000002</c:v>
                </c:pt>
                <c:pt idx="1129">
                  <c:v>2774.471141</c:v>
                </c:pt>
                <c:pt idx="1130">
                  <c:v>2776.93019</c:v>
                </c:pt>
                <c:pt idx="1131">
                  <c:v>2779.3766609999998</c:v>
                </c:pt>
                <c:pt idx="1132">
                  <c:v>2781.8373569999999</c:v>
                </c:pt>
                <c:pt idx="1133">
                  <c:v>2784.2954199999999</c:v>
                </c:pt>
                <c:pt idx="1134">
                  <c:v>2786.7494029999998</c:v>
                </c:pt>
                <c:pt idx="1135">
                  <c:v>2789.206048</c:v>
                </c:pt>
                <c:pt idx="1136">
                  <c:v>2791.6632669999999</c:v>
                </c:pt>
                <c:pt idx="1137">
                  <c:v>2794.117835</c:v>
                </c:pt>
                <c:pt idx="1138">
                  <c:v>2796.5737760000002</c:v>
                </c:pt>
                <c:pt idx="1139">
                  <c:v>2799.0243679999999</c:v>
                </c:pt>
                <c:pt idx="1140">
                  <c:v>2801.4802110000001</c:v>
                </c:pt>
                <c:pt idx="1141">
                  <c:v>2803.9427099999998</c:v>
                </c:pt>
                <c:pt idx="1142">
                  <c:v>2806.3971099999999</c:v>
                </c:pt>
                <c:pt idx="1143">
                  <c:v>2808.8471009999998</c:v>
                </c:pt>
                <c:pt idx="1144">
                  <c:v>2811.2996699999999</c:v>
                </c:pt>
                <c:pt idx="1145">
                  <c:v>2813.7587709999998</c:v>
                </c:pt>
                <c:pt idx="1146">
                  <c:v>2816.205582</c:v>
                </c:pt>
                <c:pt idx="1147">
                  <c:v>2818.6649649999999</c:v>
                </c:pt>
                <c:pt idx="1148">
                  <c:v>2821.1157240000002</c:v>
                </c:pt>
                <c:pt idx="1149">
                  <c:v>2823.5729500000002</c:v>
                </c:pt>
                <c:pt idx="1150">
                  <c:v>2826.0253699999998</c:v>
                </c:pt>
                <c:pt idx="1151">
                  <c:v>2828.4862280000002</c:v>
                </c:pt>
                <c:pt idx="1152">
                  <c:v>2830.9546070000001</c:v>
                </c:pt>
                <c:pt idx="1153">
                  <c:v>2833.4103690000002</c:v>
                </c:pt>
                <c:pt idx="1154">
                  <c:v>2835.8610330000001</c:v>
                </c:pt>
                <c:pt idx="1155">
                  <c:v>2838.328528</c:v>
                </c:pt>
                <c:pt idx="1156">
                  <c:v>2840.7812370000001</c:v>
                </c:pt>
                <c:pt idx="1157">
                  <c:v>2843.2383559999998</c:v>
                </c:pt>
                <c:pt idx="1158">
                  <c:v>2845.6946419999999</c:v>
                </c:pt>
                <c:pt idx="1159">
                  <c:v>2848.1527609999998</c:v>
                </c:pt>
                <c:pt idx="1160">
                  <c:v>2850.5973039999999</c:v>
                </c:pt>
                <c:pt idx="1161">
                  <c:v>2853.0496360000002</c:v>
                </c:pt>
                <c:pt idx="1162">
                  <c:v>2855.5157370000002</c:v>
                </c:pt>
                <c:pt idx="1163">
                  <c:v>2857.9644090000002</c:v>
                </c:pt>
                <c:pt idx="1164">
                  <c:v>2860.4262140000001</c:v>
                </c:pt>
                <c:pt idx="1165">
                  <c:v>2862.8746040000001</c:v>
                </c:pt>
                <c:pt idx="1166">
                  <c:v>2865.3356800000001</c:v>
                </c:pt>
                <c:pt idx="1167">
                  <c:v>2867.7907829999999</c:v>
                </c:pt>
                <c:pt idx="1168">
                  <c:v>2870.2432650000001</c:v>
                </c:pt>
                <c:pt idx="1169">
                  <c:v>2872.6989859999999</c:v>
                </c:pt>
                <c:pt idx="1170">
                  <c:v>2875.1476499999999</c:v>
                </c:pt>
                <c:pt idx="1171">
                  <c:v>2877.6016340000001</c:v>
                </c:pt>
                <c:pt idx="1172">
                  <c:v>2880.0678250000001</c:v>
                </c:pt>
                <c:pt idx="1173">
                  <c:v>2882.5169879999999</c:v>
                </c:pt>
                <c:pt idx="1174">
                  <c:v>2884.9688460000002</c:v>
                </c:pt>
                <c:pt idx="1175">
                  <c:v>2887.4241069999998</c:v>
                </c:pt>
                <c:pt idx="1176">
                  <c:v>2889.8828199999998</c:v>
                </c:pt>
                <c:pt idx="1177">
                  <c:v>2892.3331020000001</c:v>
                </c:pt>
                <c:pt idx="1178">
                  <c:v>2894.7953320000001</c:v>
                </c:pt>
                <c:pt idx="1179">
                  <c:v>2897.2428439999999</c:v>
                </c:pt>
                <c:pt idx="1180">
                  <c:v>2899.7035890000002</c:v>
                </c:pt>
                <c:pt idx="1181">
                  <c:v>2902.1779110000002</c:v>
                </c:pt>
                <c:pt idx="1182">
                  <c:v>2904.6239860000001</c:v>
                </c:pt>
                <c:pt idx="1183">
                  <c:v>2907.0887309999998</c:v>
                </c:pt>
                <c:pt idx="1184">
                  <c:v>2909.5333019999998</c:v>
                </c:pt>
                <c:pt idx="1185">
                  <c:v>2911.9968370000001</c:v>
                </c:pt>
                <c:pt idx="1186">
                  <c:v>2914.4469650000001</c:v>
                </c:pt>
                <c:pt idx="1187">
                  <c:v>2916.904039</c:v>
                </c:pt>
                <c:pt idx="1188">
                  <c:v>2919.36231</c:v>
                </c:pt>
                <c:pt idx="1189">
                  <c:v>2921.8181070000001</c:v>
                </c:pt>
                <c:pt idx="1190">
                  <c:v>2924.2693650000001</c:v>
                </c:pt>
                <c:pt idx="1191">
                  <c:v>2926.7255399999999</c:v>
                </c:pt>
                <c:pt idx="1192">
                  <c:v>2929.1828260000002</c:v>
                </c:pt>
                <c:pt idx="1193">
                  <c:v>2931.6293209999999</c:v>
                </c:pt>
                <c:pt idx="1194">
                  <c:v>2934.0898379999999</c:v>
                </c:pt>
                <c:pt idx="1195">
                  <c:v>2936.5481599999998</c:v>
                </c:pt>
                <c:pt idx="1196">
                  <c:v>2938.9933139999998</c:v>
                </c:pt>
                <c:pt idx="1197">
                  <c:v>2941.4487319999998</c:v>
                </c:pt>
                <c:pt idx="1198">
                  <c:v>2943.9126160000001</c:v>
                </c:pt>
                <c:pt idx="1199">
                  <c:v>2946.361566</c:v>
                </c:pt>
                <c:pt idx="1200">
                  <c:v>2948.8170869999999</c:v>
                </c:pt>
                <c:pt idx="1201">
                  <c:v>2951.2739879999999</c:v>
                </c:pt>
                <c:pt idx="1202">
                  <c:v>2953.7256499999999</c:v>
                </c:pt>
                <c:pt idx="1203">
                  <c:v>2956.1764509999998</c:v>
                </c:pt>
                <c:pt idx="1204">
                  <c:v>2958.6365270000001</c:v>
                </c:pt>
                <c:pt idx="1205">
                  <c:v>2961.0957600000002</c:v>
                </c:pt>
                <c:pt idx="1206">
                  <c:v>2963.5394160000001</c:v>
                </c:pt>
                <c:pt idx="1207">
                  <c:v>2966.0017130000001</c:v>
                </c:pt>
                <c:pt idx="1208">
                  <c:v>2968.453219</c:v>
                </c:pt>
                <c:pt idx="1209">
                  <c:v>2970.906837</c:v>
                </c:pt>
                <c:pt idx="1210">
                  <c:v>2973.3693090000002</c:v>
                </c:pt>
                <c:pt idx="1211">
                  <c:v>2975.8255549999999</c:v>
                </c:pt>
                <c:pt idx="1212">
                  <c:v>2978.2743850000002</c:v>
                </c:pt>
                <c:pt idx="1213">
                  <c:v>2980.7367079999999</c:v>
                </c:pt>
                <c:pt idx="1214">
                  <c:v>2983.1908149999999</c:v>
                </c:pt>
                <c:pt idx="1215">
                  <c:v>2985.6432589999999</c:v>
                </c:pt>
                <c:pt idx="1216">
                  <c:v>2988.1045680000002</c:v>
                </c:pt>
                <c:pt idx="1217">
                  <c:v>2990.5604020000001</c:v>
                </c:pt>
                <c:pt idx="1218">
                  <c:v>2993.0089619999999</c:v>
                </c:pt>
                <c:pt idx="1219">
                  <c:v>2995.4594430000002</c:v>
                </c:pt>
                <c:pt idx="1220">
                  <c:v>2997.9162879999999</c:v>
                </c:pt>
                <c:pt idx="1221">
                  <c:v>3000.3727739999999</c:v>
                </c:pt>
                <c:pt idx="1222">
                  <c:v>3002.8331469999998</c:v>
                </c:pt>
                <c:pt idx="1223">
                  <c:v>3005.2928400000001</c:v>
                </c:pt>
                <c:pt idx="1224">
                  <c:v>3007.7507449999998</c:v>
                </c:pt>
                <c:pt idx="1225">
                  <c:v>3010.2031480000001</c:v>
                </c:pt>
                <c:pt idx="1226">
                  <c:v>3012.651159</c:v>
                </c:pt>
                <c:pt idx="1227">
                  <c:v>3015.110647</c:v>
                </c:pt>
                <c:pt idx="1228">
                  <c:v>3017.5570419999999</c:v>
                </c:pt>
                <c:pt idx="1229">
                  <c:v>3020.014064</c:v>
                </c:pt>
                <c:pt idx="1230">
                  <c:v>3022.4895809999998</c:v>
                </c:pt>
                <c:pt idx="1231">
                  <c:v>3024.9449359999999</c:v>
                </c:pt>
                <c:pt idx="1232">
                  <c:v>3027.3915470000002</c:v>
                </c:pt>
                <c:pt idx="1233">
                  <c:v>3029.8482560000002</c:v>
                </c:pt>
                <c:pt idx="1234">
                  <c:v>3032.307237</c:v>
                </c:pt>
                <c:pt idx="1235">
                  <c:v>3034.7552879999998</c:v>
                </c:pt>
                <c:pt idx="1236">
                  <c:v>3037.2140829999998</c:v>
                </c:pt>
                <c:pt idx="1237">
                  <c:v>3039.6751159999999</c:v>
                </c:pt>
                <c:pt idx="1238">
                  <c:v>3042.129903</c:v>
                </c:pt>
                <c:pt idx="1239">
                  <c:v>3044.5794430000001</c:v>
                </c:pt>
                <c:pt idx="1240">
                  <c:v>3047.0335920000002</c:v>
                </c:pt>
                <c:pt idx="1241">
                  <c:v>3049.4903730000001</c:v>
                </c:pt>
                <c:pt idx="1242">
                  <c:v>3051.9451560000002</c:v>
                </c:pt>
                <c:pt idx="1243">
                  <c:v>3054.4035950000002</c:v>
                </c:pt>
                <c:pt idx="1244">
                  <c:v>3056.8625729999999</c:v>
                </c:pt>
                <c:pt idx="1245">
                  <c:v>3059.3120939999999</c:v>
                </c:pt>
                <c:pt idx="1246">
                  <c:v>3061.7758140000001</c:v>
                </c:pt>
                <c:pt idx="1247">
                  <c:v>3064.2262430000001</c:v>
                </c:pt>
                <c:pt idx="1248">
                  <c:v>3066.6865950000001</c:v>
                </c:pt>
                <c:pt idx="1249">
                  <c:v>3069.1349319999999</c:v>
                </c:pt>
                <c:pt idx="1250">
                  <c:v>3071.5964239999998</c:v>
                </c:pt>
                <c:pt idx="1251">
                  <c:v>3074.0490610000002</c:v>
                </c:pt>
                <c:pt idx="1252">
                  <c:v>3076.5123680000002</c:v>
                </c:pt>
                <c:pt idx="1253">
                  <c:v>3078.967326</c:v>
                </c:pt>
                <c:pt idx="1254">
                  <c:v>3081.4134410000001</c:v>
                </c:pt>
                <c:pt idx="1255">
                  <c:v>3083.871768</c:v>
                </c:pt>
                <c:pt idx="1256">
                  <c:v>3086.3298329999998</c:v>
                </c:pt>
                <c:pt idx="1257">
                  <c:v>3088.7842700000001</c:v>
                </c:pt>
                <c:pt idx="1258">
                  <c:v>3091.2418039999998</c:v>
                </c:pt>
                <c:pt idx="1259">
                  <c:v>3093.7006470000001</c:v>
                </c:pt>
                <c:pt idx="1260">
                  <c:v>3096.1535699999999</c:v>
                </c:pt>
                <c:pt idx="1261">
                  <c:v>3098.6147689999998</c:v>
                </c:pt>
                <c:pt idx="1262">
                  <c:v>3101.0594460000002</c:v>
                </c:pt>
                <c:pt idx="1263">
                  <c:v>3103.5145339999999</c:v>
                </c:pt>
                <c:pt idx="1264">
                  <c:v>3105.9750589999999</c:v>
                </c:pt>
                <c:pt idx="1265">
                  <c:v>3108.4229740000001</c:v>
                </c:pt>
                <c:pt idx="1266">
                  <c:v>3110.8808779999999</c:v>
                </c:pt>
                <c:pt idx="1267">
                  <c:v>3113.3312569999998</c:v>
                </c:pt>
                <c:pt idx="1268">
                  <c:v>3115.791737</c:v>
                </c:pt>
                <c:pt idx="1269">
                  <c:v>3118.2487860000001</c:v>
                </c:pt>
                <c:pt idx="1270">
                  <c:v>3120.7034119999998</c:v>
                </c:pt>
                <c:pt idx="1271">
                  <c:v>3123.1540239999999</c:v>
                </c:pt>
                <c:pt idx="1272">
                  <c:v>3125.6165820000001</c:v>
                </c:pt>
                <c:pt idx="1273">
                  <c:v>3128.0648849999998</c:v>
                </c:pt>
                <c:pt idx="1274">
                  <c:v>3130.5211509999999</c:v>
                </c:pt>
                <c:pt idx="1275">
                  <c:v>3132.9789900000001</c:v>
                </c:pt>
                <c:pt idx="1276">
                  <c:v>3135.4279339999998</c:v>
                </c:pt>
                <c:pt idx="1277">
                  <c:v>3137.8885959999998</c:v>
                </c:pt>
                <c:pt idx="1278">
                  <c:v>3140.3362959999999</c:v>
                </c:pt>
                <c:pt idx="1279">
                  <c:v>3142.7982310000002</c:v>
                </c:pt>
                <c:pt idx="1280">
                  <c:v>3145.24721</c:v>
                </c:pt>
                <c:pt idx="1281">
                  <c:v>3147.6998050000002</c:v>
                </c:pt>
                <c:pt idx="1282">
                  <c:v>3150.1600319999998</c:v>
                </c:pt>
                <c:pt idx="1283">
                  <c:v>3152.617397</c:v>
                </c:pt>
                <c:pt idx="1284">
                  <c:v>3155.0640969999999</c:v>
                </c:pt>
                <c:pt idx="1285">
                  <c:v>3157.5221219999999</c:v>
                </c:pt>
                <c:pt idx="1286">
                  <c:v>3159.9776710000001</c:v>
                </c:pt>
                <c:pt idx="1287">
                  <c:v>3162.4282589999998</c:v>
                </c:pt>
                <c:pt idx="1288">
                  <c:v>3164.890641</c:v>
                </c:pt>
                <c:pt idx="1289">
                  <c:v>3167.3492460000002</c:v>
                </c:pt>
                <c:pt idx="1290">
                  <c:v>3169.8055490000002</c:v>
                </c:pt>
                <c:pt idx="1291">
                  <c:v>3172.2548860000002</c:v>
                </c:pt>
                <c:pt idx="1292">
                  <c:v>3174.7089219999998</c:v>
                </c:pt>
                <c:pt idx="1293">
                  <c:v>3177.1731949999999</c:v>
                </c:pt>
                <c:pt idx="1294">
                  <c:v>3179.61877</c:v>
                </c:pt>
                <c:pt idx="1295">
                  <c:v>3182.074576</c:v>
                </c:pt>
                <c:pt idx="1296">
                  <c:v>3184.5308620000001</c:v>
                </c:pt>
                <c:pt idx="1297">
                  <c:v>3186.9957669999999</c:v>
                </c:pt>
                <c:pt idx="1298">
                  <c:v>3189.4409609999998</c:v>
                </c:pt>
                <c:pt idx="1299">
                  <c:v>3191.9013289999998</c:v>
                </c:pt>
                <c:pt idx="1300">
                  <c:v>3194.3585899999998</c:v>
                </c:pt>
                <c:pt idx="1301">
                  <c:v>3196.8145939999999</c:v>
                </c:pt>
                <c:pt idx="1302">
                  <c:v>3199.271925</c:v>
                </c:pt>
                <c:pt idx="1303">
                  <c:v>3201.7228279999999</c:v>
                </c:pt>
                <c:pt idx="1304">
                  <c:v>3204.1739980000002</c:v>
                </c:pt>
                <c:pt idx="1305">
                  <c:v>3206.6385399999999</c:v>
                </c:pt>
                <c:pt idx="1306">
                  <c:v>3209.083396</c:v>
                </c:pt>
                <c:pt idx="1307">
                  <c:v>3211.5473969999998</c:v>
                </c:pt>
                <c:pt idx="1308">
                  <c:v>3213.9971740000001</c:v>
                </c:pt>
                <c:pt idx="1309">
                  <c:v>3216.4539610000002</c:v>
                </c:pt>
                <c:pt idx="1310">
                  <c:v>3218.9130190000001</c:v>
                </c:pt>
                <c:pt idx="1311">
                  <c:v>3221.3613289999998</c:v>
                </c:pt>
                <c:pt idx="1312">
                  <c:v>3223.8223950000001</c:v>
                </c:pt>
                <c:pt idx="1313">
                  <c:v>3226.2722779999999</c:v>
                </c:pt>
                <c:pt idx="1314">
                  <c:v>3228.7322920000001</c:v>
                </c:pt>
                <c:pt idx="1315">
                  <c:v>3231.189429</c:v>
                </c:pt>
                <c:pt idx="1316">
                  <c:v>3233.648173</c:v>
                </c:pt>
                <c:pt idx="1317">
                  <c:v>3236.0982749999998</c:v>
                </c:pt>
                <c:pt idx="1318">
                  <c:v>3238.5553909999999</c:v>
                </c:pt>
                <c:pt idx="1319">
                  <c:v>3241.0101410000002</c:v>
                </c:pt>
                <c:pt idx="1320">
                  <c:v>3243.459159</c:v>
                </c:pt>
                <c:pt idx="1321">
                  <c:v>3245.9219250000001</c:v>
                </c:pt>
                <c:pt idx="1322">
                  <c:v>3248.370289</c:v>
                </c:pt>
                <c:pt idx="1323">
                  <c:v>3250.831764</c:v>
                </c:pt>
                <c:pt idx="1324">
                  <c:v>3253.2801129999998</c:v>
                </c:pt>
                <c:pt idx="1325">
                  <c:v>3255.737243</c:v>
                </c:pt>
                <c:pt idx="1326">
                  <c:v>3258.1896620000002</c:v>
                </c:pt>
                <c:pt idx="1327">
                  <c:v>3260.6618880000001</c:v>
                </c:pt>
                <c:pt idx="1328">
                  <c:v>3263.1255729999998</c:v>
                </c:pt>
                <c:pt idx="1329">
                  <c:v>3265.5752149999998</c:v>
                </c:pt>
                <c:pt idx="1330">
                  <c:v>3268.030213</c:v>
                </c:pt>
                <c:pt idx="1331">
                  <c:v>3270.4947699999998</c:v>
                </c:pt>
                <c:pt idx="1332">
                  <c:v>3272.9433130000002</c:v>
                </c:pt>
                <c:pt idx="1333">
                  <c:v>3275.4011409999998</c:v>
                </c:pt>
                <c:pt idx="1334">
                  <c:v>3277.852918</c:v>
                </c:pt>
                <c:pt idx="1335">
                  <c:v>3280.3125949999999</c:v>
                </c:pt>
                <c:pt idx="1336">
                  <c:v>3282.7647700000002</c:v>
                </c:pt>
                <c:pt idx="1337">
                  <c:v>3285.2291719999998</c:v>
                </c:pt>
                <c:pt idx="1338">
                  <c:v>3287.676066</c:v>
                </c:pt>
                <c:pt idx="1339">
                  <c:v>3290.135663</c:v>
                </c:pt>
                <c:pt idx="1340">
                  <c:v>3292.5918379999998</c:v>
                </c:pt>
                <c:pt idx="1341">
                  <c:v>3295.046789</c:v>
                </c:pt>
                <c:pt idx="1342">
                  <c:v>3297.5068040000001</c:v>
                </c:pt>
                <c:pt idx="1343">
                  <c:v>3299.9541949999998</c:v>
                </c:pt>
                <c:pt idx="1344">
                  <c:v>3302.4130260000002</c:v>
                </c:pt>
                <c:pt idx="1345">
                  <c:v>3304.8731979999998</c:v>
                </c:pt>
                <c:pt idx="1346">
                  <c:v>3307.3250240000002</c:v>
                </c:pt>
                <c:pt idx="1347">
                  <c:v>3309.7778349999999</c:v>
                </c:pt>
                <c:pt idx="1348">
                  <c:v>3312.2319539999999</c:v>
                </c:pt>
                <c:pt idx="1349">
                  <c:v>3314.6917600000002</c:v>
                </c:pt>
                <c:pt idx="1350">
                  <c:v>3317.1411579999999</c:v>
                </c:pt>
                <c:pt idx="1351">
                  <c:v>3319.5998049999998</c:v>
                </c:pt>
                <c:pt idx="1352">
                  <c:v>3322.0719239999999</c:v>
                </c:pt>
                <c:pt idx="1353">
                  <c:v>3324.5282579999998</c:v>
                </c:pt>
                <c:pt idx="1354">
                  <c:v>3326.9775979999999</c:v>
                </c:pt>
                <c:pt idx="1355">
                  <c:v>3329.440364</c:v>
                </c:pt>
                <c:pt idx="1356">
                  <c:v>3331.8884170000001</c:v>
                </c:pt>
                <c:pt idx="1357">
                  <c:v>3334.3400139999999</c:v>
                </c:pt>
                <c:pt idx="1358">
                  <c:v>3336.7989200000002</c:v>
                </c:pt>
                <c:pt idx="1359">
                  <c:v>3339.2562459999999</c:v>
                </c:pt>
                <c:pt idx="1360">
                  <c:v>3341.7069329999999</c:v>
                </c:pt>
                <c:pt idx="1361">
                  <c:v>3344.1675300000002</c:v>
                </c:pt>
                <c:pt idx="1362">
                  <c:v>3346.6192409999999</c:v>
                </c:pt>
                <c:pt idx="1363">
                  <c:v>3349.0809039999999</c:v>
                </c:pt>
                <c:pt idx="1364">
                  <c:v>3351.5359440000002</c:v>
                </c:pt>
                <c:pt idx="1365">
                  <c:v>3353.9851250000002</c:v>
                </c:pt>
                <c:pt idx="1366">
                  <c:v>3356.432589</c:v>
                </c:pt>
                <c:pt idx="1367">
                  <c:v>3358.8886149999998</c:v>
                </c:pt>
                <c:pt idx="1368">
                  <c:v>3361.3487030000001</c:v>
                </c:pt>
                <c:pt idx="1369">
                  <c:v>3363.7959700000001</c:v>
                </c:pt>
                <c:pt idx="1370">
                  <c:v>3366.2501419999999</c:v>
                </c:pt>
                <c:pt idx="1371">
                  <c:v>3368.7041260000001</c:v>
                </c:pt>
                <c:pt idx="1372">
                  <c:v>3371.1696000000002</c:v>
                </c:pt>
                <c:pt idx="1373">
                  <c:v>3373.6194230000001</c:v>
                </c:pt>
                <c:pt idx="1374">
                  <c:v>3376.079056</c:v>
                </c:pt>
                <c:pt idx="1375">
                  <c:v>3378.5271050000001</c:v>
                </c:pt>
                <c:pt idx="1376">
                  <c:v>3380.9821539999998</c:v>
                </c:pt>
                <c:pt idx="1377">
                  <c:v>3383.44272</c:v>
                </c:pt>
                <c:pt idx="1378">
                  <c:v>3385.8903650000002</c:v>
                </c:pt>
                <c:pt idx="1379">
                  <c:v>3388.3441659999999</c:v>
                </c:pt>
                <c:pt idx="1380">
                  <c:v>3390.7983840000002</c:v>
                </c:pt>
                <c:pt idx="1381">
                  <c:v>3393.2601679999998</c:v>
                </c:pt>
                <c:pt idx="1382">
                  <c:v>3395.712955</c:v>
                </c:pt>
                <c:pt idx="1383">
                  <c:v>3398.1710119999998</c:v>
                </c:pt>
                <c:pt idx="1384">
                  <c:v>3400.6285389999998</c:v>
                </c:pt>
                <c:pt idx="1385">
                  <c:v>3403.0858760000001</c:v>
                </c:pt>
                <c:pt idx="1386">
                  <c:v>3405.540121</c:v>
                </c:pt>
                <c:pt idx="1387">
                  <c:v>3407.9947240000001</c:v>
                </c:pt>
                <c:pt idx="1388">
                  <c:v>3410.443162</c:v>
                </c:pt>
                <c:pt idx="1389">
                  <c:v>3412.901871</c:v>
                </c:pt>
                <c:pt idx="1390">
                  <c:v>3415.3483489999999</c:v>
                </c:pt>
                <c:pt idx="1391">
                  <c:v>3417.8117659999998</c:v>
                </c:pt>
                <c:pt idx="1392">
                  <c:v>3420.2591160000002</c:v>
                </c:pt>
                <c:pt idx="1393">
                  <c:v>3422.717036</c:v>
                </c:pt>
                <c:pt idx="1394">
                  <c:v>3425.1738359999999</c:v>
                </c:pt>
                <c:pt idx="1395">
                  <c:v>3427.6239310000001</c:v>
                </c:pt>
                <c:pt idx="1396">
                  <c:v>3430.07726</c:v>
                </c:pt>
                <c:pt idx="1397">
                  <c:v>3432.540747</c:v>
                </c:pt>
                <c:pt idx="1398">
                  <c:v>3434.9929579999998</c:v>
                </c:pt>
                <c:pt idx="1399">
                  <c:v>3437.444379</c:v>
                </c:pt>
                <c:pt idx="1400">
                  <c:v>3439.8962409999999</c:v>
                </c:pt>
                <c:pt idx="1401">
                  <c:v>3442.372073</c:v>
                </c:pt>
                <c:pt idx="1402">
                  <c:v>3444.823414</c:v>
                </c:pt>
                <c:pt idx="1403">
                  <c:v>3447.2722410000001</c:v>
                </c:pt>
                <c:pt idx="1404">
                  <c:v>3449.728654</c:v>
                </c:pt>
                <c:pt idx="1405">
                  <c:v>3452.194857</c:v>
                </c:pt>
                <c:pt idx="1406">
                  <c:v>3454.6441500000001</c:v>
                </c:pt>
                <c:pt idx="1407">
                  <c:v>3457.104374</c:v>
                </c:pt>
                <c:pt idx="1408">
                  <c:v>3459.555742</c:v>
                </c:pt>
                <c:pt idx="1409">
                  <c:v>3462.0157220000001</c:v>
                </c:pt>
                <c:pt idx="1410">
                  <c:v>3464.465604</c:v>
                </c:pt>
                <c:pt idx="1411">
                  <c:v>3466.9201840000001</c:v>
                </c:pt>
                <c:pt idx="1412">
                  <c:v>3469.379058</c:v>
                </c:pt>
                <c:pt idx="1413">
                  <c:v>3471.8360029999999</c:v>
                </c:pt>
                <c:pt idx="1414">
                  <c:v>3474.2826140000002</c:v>
                </c:pt>
                <c:pt idx="1415">
                  <c:v>3476.7433449999999</c:v>
                </c:pt>
                <c:pt idx="1416">
                  <c:v>3479.2048799999998</c:v>
                </c:pt>
                <c:pt idx="1417">
                  <c:v>3481.658332</c:v>
                </c:pt>
                <c:pt idx="1418">
                  <c:v>3484.1104409999998</c:v>
                </c:pt>
                <c:pt idx="1419">
                  <c:v>3486.5699810000001</c:v>
                </c:pt>
                <c:pt idx="1420">
                  <c:v>3489.0306850000002</c:v>
                </c:pt>
                <c:pt idx="1421">
                  <c:v>3491.474252</c:v>
                </c:pt>
                <c:pt idx="1422">
                  <c:v>3493.9309520000002</c:v>
                </c:pt>
                <c:pt idx="1423">
                  <c:v>3496.3860540000001</c:v>
                </c:pt>
                <c:pt idx="1424">
                  <c:v>3498.8487110000001</c:v>
                </c:pt>
                <c:pt idx="1425">
                  <c:v>3501.299575</c:v>
                </c:pt>
                <c:pt idx="1426">
                  <c:v>3503.7605680000001</c:v>
                </c:pt>
                <c:pt idx="1427">
                  <c:v>3506.2121750000001</c:v>
                </c:pt>
                <c:pt idx="1428">
                  <c:v>3508.6621230000001</c:v>
                </c:pt>
                <c:pt idx="1429">
                  <c:v>3511.1137429999999</c:v>
                </c:pt>
                <c:pt idx="1430">
                  <c:v>3513.5783700000002</c:v>
                </c:pt>
                <c:pt idx="1431">
                  <c:v>3516.0224370000001</c:v>
                </c:pt>
                <c:pt idx="1432">
                  <c:v>3518.48459</c:v>
                </c:pt>
                <c:pt idx="1433">
                  <c:v>3520.9406789999998</c:v>
                </c:pt>
                <c:pt idx="1434">
                  <c:v>3523.3952599999998</c:v>
                </c:pt>
                <c:pt idx="1435">
                  <c:v>3525.8432429999998</c:v>
                </c:pt>
                <c:pt idx="1436">
                  <c:v>3528.2981869999999</c:v>
                </c:pt>
                <c:pt idx="1437">
                  <c:v>3530.7502249999998</c:v>
                </c:pt>
                <c:pt idx="1438">
                  <c:v>3533.2101929999999</c:v>
                </c:pt>
                <c:pt idx="1439">
                  <c:v>3535.6657519999999</c:v>
                </c:pt>
                <c:pt idx="1440">
                  <c:v>3538.1144199999999</c:v>
                </c:pt>
                <c:pt idx="1441">
                  <c:v>3540.5807159999999</c:v>
                </c:pt>
                <c:pt idx="1442">
                  <c:v>3543.0286679999999</c:v>
                </c:pt>
                <c:pt idx="1443">
                  <c:v>3545.4882899999998</c:v>
                </c:pt>
                <c:pt idx="1444">
                  <c:v>3547.9390600000002</c:v>
                </c:pt>
                <c:pt idx="1445">
                  <c:v>3550.3945859999999</c:v>
                </c:pt>
                <c:pt idx="1446">
                  <c:v>3552.8486320000002</c:v>
                </c:pt>
                <c:pt idx="1447">
                  <c:v>3555.3064490000002</c:v>
                </c:pt>
                <c:pt idx="1448">
                  <c:v>3557.7636560000001</c:v>
                </c:pt>
                <c:pt idx="1449">
                  <c:v>3560.2210089999999</c:v>
                </c:pt>
                <c:pt idx="1450">
                  <c:v>3562.6766870000001</c:v>
                </c:pt>
                <c:pt idx="1451">
                  <c:v>3565.1311420000002</c:v>
                </c:pt>
                <c:pt idx="1452">
                  <c:v>3567.5908610000001</c:v>
                </c:pt>
                <c:pt idx="1453">
                  <c:v>3570.0443660000001</c:v>
                </c:pt>
                <c:pt idx="1454">
                  <c:v>3572.501577</c:v>
                </c:pt>
                <c:pt idx="1455">
                  <c:v>3574.9603109999998</c:v>
                </c:pt>
                <c:pt idx="1456">
                  <c:v>3577.415653</c:v>
                </c:pt>
                <c:pt idx="1457">
                  <c:v>3579.8699839999999</c:v>
                </c:pt>
                <c:pt idx="1458">
                  <c:v>3582.3318629999999</c:v>
                </c:pt>
                <c:pt idx="1459">
                  <c:v>3584.7874059999999</c:v>
                </c:pt>
                <c:pt idx="1460">
                  <c:v>3587.234974</c:v>
                </c:pt>
                <c:pt idx="1461">
                  <c:v>3589.6913629999999</c:v>
                </c:pt>
                <c:pt idx="1462">
                  <c:v>3592.1431480000001</c:v>
                </c:pt>
                <c:pt idx="1463">
                  <c:v>3594.5999430000002</c:v>
                </c:pt>
                <c:pt idx="1464">
                  <c:v>3597.0566650000001</c:v>
                </c:pt>
                <c:pt idx="1465">
                  <c:v>3599.5050080000001</c:v>
                </c:pt>
                <c:pt idx="1466">
                  <c:v>3601.9621569999999</c:v>
                </c:pt>
                <c:pt idx="1467">
                  <c:v>3604.4208629999998</c:v>
                </c:pt>
                <c:pt idx="1468">
                  <c:v>3606.8763549999999</c:v>
                </c:pt>
                <c:pt idx="1469">
                  <c:v>3609.3256550000001</c:v>
                </c:pt>
                <c:pt idx="1470">
                  <c:v>3611.7823659999999</c:v>
                </c:pt>
                <c:pt idx="1471">
                  <c:v>3614.2430669999999</c:v>
                </c:pt>
                <c:pt idx="1472">
                  <c:v>3616.6962939999999</c:v>
                </c:pt>
                <c:pt idx="1473">
                  <c:v>3619.151883</c:v>
                </c:pt>
                <c:pt idx="1474">
                  <c:v>3621.6080419999998</c:v>
                </c:pt>
                <c:pt idx="1475">
                  <c:v>3624.0586560000002</c:v>
                </c:pt>
                <c:pt idx="1476">
                  <c:v>3626.5139220000001</c:v>
                </c:pt>
                <c:pt idx="1477">
                  <c:v>3628.969192</c:v>
                </c:pt>
                <c:pt idx="1478">
                  <c:v>3631.425225</c:v>
                </c:pt>
                <c:pt idx="1479">
                  <c:v>3633.8930089999999</c:v>
                </c:pt>
                <c:pt idx="1480">
                  <c:v>3636.3472550000001</c:v>
                </c:pt>
                <c:pt idx="1481">
                  <c:v>3638.806106</c:v>
                </c:pt>
                <c:pt idx="1482">
                  <c:v>3641.261125</c:v>
                </c:pt>
                <c:pt idx="1483">
                  <c:v>3643.7119899999998</c:v>
                </c:pt>
                <c:pt idx="1484">
                  <c:v>3646.1670789999998</c:v>
                </c:pt>
                <c:pt idx="1485">
                  <c:v>3648.6289660000002</c:v>
                </c:pt>
                <c:pt idx="1486">
                  <c:v>3651.0808670000001</c:v>
                </c:pt>
                <c:pt idx="1487">
                  <c:v>3653.5357079999999</c:v>
                </c:pt>
                <c:pt idx="1488">
                  <c:v>3655.9830080000002</c:v>
                </c:pt>
                <c:pt idx="1489">
                  <c:v>3658.4368370000002</c:v>
                </c:pt>
                <c:pt idx="1490">
                  <c:v>3660.8973860000001</c:v>
                </c:pt>
                <c:pt idx="1491">
                  <c:v>3663.3546240000001</c:v>
                </c:pt>
                <c:pt idx="1492">
                  <c:v>3665.8081430000002</c:v>
                </c:pt>
                <c:pt idx="1493">
                  <c:v>3668.266533</c:v>
                </c:pt>
                <c:pt idx="1494">
                  <c:v>3670.714027</c:v>
                </c:pt>
                <c:pt idx="1495">
                  <c:v>3673.1837540000001</c:v>
                </c:pt>
                <c:pt idx="1496">
                  <c:v>3675.629758</c:v>
                </c:pt>
                <c:pt idx="1497">
                  <c:v>3678.0947289999999</c:v>
                </c:pt>
                <c:pt idx="1498">
                  <c:v>3680.5609199999999</c:v>
                </c:pt>
                <c:pt idx="1499">
                  <c:v>3683.014075</c:v>
                </c:pt>
                <c:pt idx="1500">
                  <c:v>3685.4733740000001</c:v>
                </c:pt>
                <c:pt idx="1501">
                  <c:v>3687.9332690000001</c:v>
                </c:pt>
                <c:pt idx="1502">
                  <c:v>3690.385049</c:v>
                </c:pt>
                <c:pt idx="1503">
                  <c:v>3692.844959</c:v>
                </c:pt>
                <c:pt idx="1504">
                  <c:v>3695.2993940000001</c:v>
                </c:pt>
                <c:pt idx="1505">
                  <c:v>3697.7491239999999</c:v>
                </c:pt>
                <c:pt idx="1506">
                  <c:v>3700.202565</c:v>
                </c:pt>
                <c:pt idx="1507">
                  <c:v>3702.665661</c:v>
                </c:pt>
                <c:pt idx="1508">
                  <c:v>3705.1102430000001</c:v>
                </c:pt>
                <c:pt idx="1509">
                  <c:v>3707.565638</c:v>
                </c:pt>
                <c:pt idx="1510">
                  <c:v>3710.02628</c:v>
                </c:pt>
                <c:pt idx="1511">
                  <c:v>3712.4845679999999</c:v>
                </c:pt>
                <c:pt idx="1512">
                  <c:v>3714.9352749999998</c:v>
                </c:pt>
                <c:pt idx="1513">
                  <c:v>3717.3928099999998</c:v>
                </c:pt>
                <c:pt idx="1514">
                  <c:v>3719.8534239999999</c:v>
                </c:pt>
                <c:pt idx="1515">
                  <c:v>3722.3020350000002</c:v>
                </c:pt>
                <c:pt idx="1516">
                  <c:v>3724.7562189999999</c:v>
                </c:pt>
                <c:pt idx="1517">
                  <c:v>3727.2158589999999</c:v>
                </c:pt>
                <c:pt idx="1518">
                  <c:v>3729.6691409999999</c:v>
                </c:pt>
                <c:pt idx="1519">
                  <c:v>3732.1250180000002</c:v>
                </c:pt>
                <c:pt idx="1520">
                  <c:v>3734.5741309999999</c:v>
                </c:pt>
                <c:pt idx="1521">
                  <c:v>3737.0205980000001</c:v>
                </c:pt>
                <c:pt idx="1522">
                  <c:v>3739.4928960000002</c:v>
                </c:pt>
                <c:pt idx="1523">
                  <c:v>3741.9546019999998</c:v>
                </c:pt>
                <c:pt idx="1524">
                  <c:v>3744.4111720000001</c:v>
                </c:pt>
                <c:pt idx="1525">
                  <c:v>3746.8677630000002</c:v>
                </c:pt>
                <c:pt idx="1526">
                  <c:v>3749.315126</c:v>
                </c:pt>
                <c:pt idx="1527">
                  <c:v>3751.7818320000001</c:v>
                </c:pt>
                <c:pt idx="1528">
                  <c:v>3754.2352740000001</c:v>
                </c:pt>
                <c:pt idx="1529">
                  <c:v>3756.6924290000002</c:v>
                </c:pt>
                <c:pt idx="1530">
                  <c:v>3759.1463669999998</c:v>
                </c:pt>
                <c:pt idx="1531">
                  <c:v>3761.5945400000001</c:v>
                </c:pt>
                <c:pt idx="1532">
                  <c:v>3764.055832</c:v>
                </c:pt>
                <c:pt idx="1533">
                  <c:v>3766.515277</c:v>
                </c:pt>
                <c:pt idx="1534">
                  <c:v>3768.9698290000001</c:v>
                </c:pt>
                <c:pt idx="1535">
                  <c:v>3771.42236</c:v>
                </c:pt>
                <c:pt idx="1536">
                  <c:v>3773.8833340000001</c:v>
                </c:pt>
                <c:pt idx="1537">
                  <c:v>3776.3283259999998</c:v>
                </c:pt>
                <c:pt idx="1538">
                  <c:v>3778.790344</c:v>
                </c:pt>
                <c:pt idx="1539">
                  <c:v>3781.2477389999999</c:v>
                </c:pt>
                <c:pt idx="1540">
                  <c:v>3783.6997839999999</c:v>
                </c:pt>
                <c:pt idx="1541">
                  <c:v>3786.1563599999999</c:v>
                </c:pt>
                <c:pt idx="1542">
                  <c:v>3788.6149740000001</c:v>
                </c:pt>
                <c:pt idx="1543">
                  <c:v>3791.06322</c:v>
                </c:pt>
                <c:pt idx="1544">
                  <c:v>3793.5200399999999</c:v>
                </c:pt>
                <c:pt idx="1545">
                  <c:v>3795.9729360000001</c:v>
                </c:pt>
                <c:pt idx="1546">
                  <c:v>3798.4376510000002</c:v>
                </c:pt>
                <c:pt idx="1547">
                  <c:v>3800.888915</c:v>
                </c:pt>
                <c:pt idx="1548">
                  <c:v>3803.3438000000001</c:v>
                </c:pt>
                <c:pt idx="1549">
                  <c:v>3805.7946550000001</c:v>
                </c:pt>
                <c:pt idx="1550">
                  <c:v>3808.257247</c:v>
                </c:pt>
                <c:pt idx="1551">
                  <c:v>3810.7241949999998</c:v>
                </c:pt>
                <c:pt idx="1552">
                  <c:v>3813.179646</c:v>
                </c:pt>
                <c:pt idx="1553">
                  <c:v>3815.6396450000002</c:v>
                </c:pt>
                <c:pt idx="1554">
                  <c:v>3818.0950210000001</c:v>
                </c:pt>
                <c:pt idx="1555">
                  <c:v>3820.5689229999998</c:v>
                </c:pt>
                <c:pt idx="1556">
                  <c:v>3823.0288700000001</c:v>
                </c:pt>
                <c:pt idx="1557">
                  <c:v>3825.4850029999998</c:v>
                </c:pt>
                <c:pt idx="1558">
                  <c:v>3827.9355730000002</c:v>
                </c:pt>
                <c:pt idx="1559">
                  <c:v>3830.3942480000001</c:v>
                </c:pt>
                <c:pt idx="1560">
                  <c:v>3832.8490830000001</c:v>
                </c:pt>
                <c:pt idx="1561">
                  <c:v>3835.312821</c:v>
                </c:pt>
                <c:pt idx="1562">
                  <c:v>3837.7693690000001</c:v>
                </c:pt>
                <c:pt idx="1563">
                  <c:v>3840.2266789999999</c:v>
                </c:pt>
                <c:pt idx="1564">
                  <c:v>3842.674047</c:v>
                </c:pt>
                <c:pt idx="1565">
                  <c:v>3845.136704</c:v>
                </c:pt>
                <c:pt idx="1566">
                  <c:v>3847.585896</c:v>
                </c:pt>
                <c:pt idx="1567">
                  <c:v>3850.0262200000002</c:v>
                </c:pt>
                <c:pt idx="1568">
                  <c:v>3852.4898939999998</c:v>
                </c:pt>
                <c:pt idx="1569">
                  <c:v>3854.9449549999999</c:v>
                </c:pt>
                <c:pt idx="1570">
                  <c:v>3857.4015479999998</c:v>
                </c:pt>
                <c:pt idx="1571">
                  <c:v>3859.8650299999999</c:v>
                </c:pt>
                <c:pt idx="1572">
                  <c:v>3862.3258529999998</c:v>
                </c:pt>
                <c:pt idx="1573">
                  <c:v>3864.7825469999998</c:v>
                </c:pt>
                <c:pt idx="1574">
                  <c:v>3867.2341500000002</c:v>
                </c:pt>
                <c:pt idx="1575">
                  <c:v>3869.6845589999998</c:v>
                </c:pt>
                <c:pt idx="1576">
                  <c:v>3872.149997</c:v>
                </c:pt>
                <c:pt idx="1577">
                  <c:v>3874.5979539999998</c:v>
                </c:pt>
                <c:pt idx="1578">
                  <c:v>3877.0606779999998</c:v>
                </c:pt>
                <c:pt idx="1579">
                  <c:v>3879.5092589999999</c:v>
                </c:pt>
                <c:pt idx="1580">
                  <c:v>3881.9707579999999</c:v>
                </c:pt>
                <c:pt idx="1581">
                  <c:v>3884.4233479999998</c:v>
                </c:pt>
                <c:pt idx="1582">
                  <c:v>3886.8771889999998</c:v>
                </c:pt>
                <c:pt idx="1583">
                  <c:v>3889.3342120000002</c:v>
                </c:pt>
                <c:pt idx="1584">
                  <c:v>3891.7888840000001</c:v>
                </c:pt>
                <c:pt idx="1585">
                  <c:v>3894.2450450000001</c:v>
                </c:pt>
                <c:pt idx="1586">
                  <c:v>3896.6991029999999</c:v>
                </c:pt>
                <c:pt idx="1587">
                  <c:v>3899.150635</c:v>
                </c:pt>
                <c:pt idx="1588">
                  <c:v>3901.6117340000001</c:v>
                </c:pt>
                <c:pt idx="1589">
                  <c:v>3904.0681249999998</c:v>
                </c:pt>
                <c:pt idx="1590">
                  <c:v>3906.5290380000001</c:v>
                </c:pt>
                <c:pt idx="1591">
                  <c:v>3908.9792299999999</c:v>
                </c:pt>
                <c:pt idx="1592">
                  <c:v>3911.4412320000001</c:v>
                </c:pt>
                <c:pt idx="1593">
                  <c:v>3913.8926289999999</c:v>
                </c:pt>
                <c:pt idx="1594">
                  <c:v>3916.3522149999999</c:v>
                </c:pt>
                <c:pt idx="1595">
                  <c:v>3918.798245</c:v>
                </c:pt>
                <c:pt idx="1596">
                  <c:v>3921.2775769999998</c:v>
                </c:pt>
                <c:pt idx="1597">
                  <c:v>3923.7311719999998</c:v>
                </c:pt>
                <c:pt idx="1598">
                  <c:v>3926.1897629999999</c:v>
                </c:pt>
                <c:pt idx="1599">
                  <c:v>3928.6502559999999</c:v>
                </c:pt>
                <c:pt idx="1600">
                  <c:v>3931.1027039999999</c:v>
                </c:pt>
                <c:pt idx="1601">
                  <c:v>3933.5607340000001</c:v>
                </c:pt>
                <c:pt idx="1602">
                  <c:v>3936.0074030000001</c:v>
                </c:pt>
                <c:pt idx="1603">
                  <c:v>3938.468656</c:v>
                </c:pt>
                <c:pt idx="1604">
                  <c:v>3940.9236369999999</c:v>
                </c:pt>
                <c:pt idx="1605">
                  <c:v>3943.3742670000001</c:v>
                </c:pt>
                <c:pt idx="1606">
                  <c:v>3945.8235869999999</c:v>
                </c:pt>
                <c:pt idx="1607">
                  <c:v>3948.2813289999999</c:v>
                </c:pt>
                <c:pt idx="1608">
                  <c:v>3950.7377529999999</c:v>
                </c:pt>
                <c:pt idx="1609">
                  <c:v>3953.1976759999998</c:v>
                </c:pt>
                <c:pt idx="1610">
                  <c:v>3955.6446340000002</c:v>
                </c:pt>
                <c:pt idx="1611">
                  <c:v>3958.100371</c:v>
                </c:pt>
                <c:pt idx="1612">
                  <c:v>3960.5619660000002</c:v>
                </c:pt>
                <c:pt idx="1613">
                  <c:v>3963.0112949999998</c:v>
                </c:pt>
                <c:pt idx="1614">
                  <c:v>3965.4739089999998</c:v>
                </c:pt>
                <c:pt idx="1615">
                  <c:v>3967.9288879999999</c:v>
                </c:pt>
                <c:pt idx="1616">
                  <c:v>3970.3801749999998</c:v>
                </c:pt>
                <c:pt idx="1617">
                  <c:v>3972.8373449999999</c:v>
                </c:pt>
                <c:pt idx="1618">
                  <c:v>3975.2916209999999</c:v>
                </c:pt>
                <c:pt idx="1619">
                  <c:v>3977.7529100000002</c:v>
                </c:pt>
                <c:pt idx="1620">
                  <c:v>3980.2025440000002</c:v>
                </c:pt>
                <c:pt idx="1621">
                  <c:v>3982.6573480000002</c:v>
                </c:pt>
                <c:pt idx="1622">
                  <c:v>3985.1207610000001</c:v>
                </c:pt>
                <c:pt idx="1623">
                  <c:v>3987.5712349999999</c:v>
                </c:pt>
                <c:pt idx="1624">
                  <c:v>3990.0261300000002</c:v>
                </c:pt>
                <c:pt idx="1625">
                  <c:v>3992.4847439999999</c:v>
                </c:pt>
                <c:pt idx="1626">
                  <c:v>3994.9423619999998</c:v>
                </c:pt>
                <c:pt idx="1627">
                  <c:v>3997.3913459999999</c:v>
                </c:pt>
                <c:pt idx="1628">
                  <c:v>3999.849385</c:v>
                </c:pt>
                <c:pt idx="1629">
                  <c:v>4002.3030709999998</c:v>
                </c:pt>
                <c:pt idx="1630">
                  <c:v>4004.7612770000001</c:v>
                </c:pt>
                <c:pt idx="1631">
                  <c:v>4007.2178020000001</c:v>
                </c:pt>
                <c:pt idx="1632">
                  <c:v>4009.672157</c:v>
                </c:pt>
                <c:pt idx="1633">
                  <c:v>4012.1348509999998</c:v>
                </c:pt>
                <c:pt idx="1634">
                  <c:v>4014.5852289999998</c:v>
                </c:pt>
                <c:pt idx="1635">
                  <c:v>4017.0410320000001</c:v>
                </c:pt>
                <c:pt idx="1636">
                  <c:v>4019.4939850000001</c:v>
                </c:pt>
                <c:pt idx="1637">
                  <c:v>4021.9472430000001</c:v>
                </c:pt>
                <c:pt idx="1638">
                  <c:v>4024.3992440000002</c:v>
                </c:pt>
                <c:pt idx="1639">
                  <c:v>4026.8623969999999</c:v>
                </c:pt>
                <c:pt idx="1640">
                  <c:v>4029.330676</c:v>
                </c:pt>
                <c:pt idx="1641">
                  <c:v>4031.8020000000001</c:v>
                </c:pt>
                <c:pt idx="1642">
                  <c:v>4034.2578950000002</c:v>
                </c:pt>
                <c:pt idx="1643">
                  <c:v>4036.7193259999999</c:v>
                </c:pt>
                <c:pt idx="1644">
                  <c:v>4039.1723769999999</c:v>
                </c:pt>
                <c:pt idx="1645">
                  <c:v>4041.6318409999999</c:v>
                </c:pt>
                <c:pt idx="1646">
                  <c:v>4044.0881760000002</c:v>
                </c:pt>
                <c:pt idx="1647">
                  <c:v>4046.5418559999998</c:v>
                </c:pt>
                <c:pt idx="1648">
                  <c:v>4048.9975730000001</c:v>
                </c:pt>
                <c:pt idx="1649">
                  <c:v>4051.447126</c:v>
                </c:pt>
                <c:pt idx="1650">
                  <c:v>4053.9037320000002</c:v>
                </c:pt>
                <c:pt idx="1651">
                  <c:v>4056.357066</c:v>
                </c:pt>
                <c:pt idx="1652">
                  <c:v>4058.8093260000001</c:v>
                </c:pt>
                <c:pt idx="1653">
                  <c:v>4061.2666159999999</c:v>
                </c:pt>
                <c:pt idx="1654">
                  <c:v>4063.7263640000001</c:v>
                </c:pt>
                <c:pt idx="1655">
                  <c:v>4066.1825859999999</c:v>
                </c:pt>
                <c:pt idx="1656">
                  <c:v>4068.6319530000001</c:v>
                </c:pt>
                <c:pt idx="1657">
                  <c:v>4071.0832150000001</c:v>
                </c:pt>
                <c:pt idx="1658">
                  <c:v>4073.5360019999998</c:v>
                </c:pt>
                <c:pt idx="1659">
                  <c:v>4075.9904280000001</c:v>
                </c:pt>
                <c:pt idx="1660">
                  <c:v>4078.4520640000001</c:v>
                </c:pt>
                <c:pt idx="1661">
                  <c:v>4080.9036980000001</c:v>
                </c:pt>
                <c:pt idx="1662">
                  <c:v>4083.3633930000001</c:v>
                </c:pt>
                <c:pt idx="1663">
                  <c:v>4085.8111210000002</c:v>
                </c:pt>
                <c:pt idx="1664">
                  <c:v>4088.27036</c:v>
                </c:pt>
                <c:pt idx="1665">
                  <c:v>4090.7288720000001</c:v>
                </c:pt>
                <c:pt idx="1666">
                  <c:v>4093.1845939999998</c:v>
                </c:pt>
                <c:pt idx="1667">
                  <c:v>4095.638277</c:v>
                </c:pt>
                <c:pt idx="1668">
                  <c:v>4098.0847469999999</c:v>
                </c:pt>
                <c:pt idx="1669">
                  <c:v>4100.5472159999999</c:v>
                </c:pt>
                <c:pt idx="1670">
                  <c:v>4102.9999330000001</c:v>
                </c:pt>
                <c:pt idx="1671">
                  <c:v>4105.4498869999998</c:v>
                </c:pt>
                <c:pt idx="1672">
                  <c:v>4107.9042419999996</c:v>
                </c:pt>
                <c:pt idx="1673">
                  <c:v>4110.3657370000001</c:v>
                </c:pt>
                <c:pt idx="1674">
                  <c:v>4112.8226420000001</c:v>
                </c:pt>
                <c:pt idx="1675">
                  <c:v>4115.2769109999999</c:v>
                </c:pt>
                <c:pt idx="1676">
                  <c:v>4117.7230769999996</c:v>
                </c:pt>
                <c:pt idx="1677">
                  <c:v>4120.179717</c:v>
                </c:pt>
                <c:pt idx="1678">
                  <c:v>4122.6350389999998</c:v>
                </c:pt>
                <c:pt idx="1679">
                  <c:v>4125.0930600000002</c:v>
                </c:pt>
                <c:pt idx="1680">
                  <c:v>4127.542289</c:v>
                </c:pt>
                <c:pt idx="1681">
                  <c:v>4130.003283</c:v>
                </c:pt>
                <c:pt idx="1682">
                  <c:v>4132.4584219999997</c:v>
                </c:pt>
                <c:pt idx="1683">
                  <c:v>4134.9152459999996</c:v>
                </c:pt>
                <c:pt idx="1684">
                  <c:v>4137.3650660000003</c:v>
                </c:pt>
                <c:pt idx="1685">
                  <c:v>4139.8266139999996</c:v>
                </c:pt>
                <c:pt idx="1686">
                  <c:v>4142.2751900000003</c:v>
                </c:pt>
                <c:pt idx="1687">
                  <c:v>4144.7409470000002</c:v>
                </c:pt>
                <c:pt idx="1688">
                  <c:v>4147.1830730000001</c:v>
                </c:pt>
                <c:pt idx="1689">
                  <c:v>4149.6402360000002</c:v>
                </c:pt>
                <c:pt idx="1690">
                  <c:v>4152.0977320000002</c:v>
                </c:pt>
                <c:pt idx="1691">
                  <c:v>4154.5476559999997</c:v>
                </c:pt>
                <c:pt idx="1692">
                  <c:v>4157.0016809999997</c:v>
                </c:pt>
                <c:pt idx="1693">
                  <c:v>4159.475974</c:v>
                </c:pt>
                <c:pt idx="1694">
                  <c:v>4161.9248159999997</c:v>
                </c:pt>
                <c:pt idx="1695">
                  <c:v>4164.3907349999999</c:v>
                </c:pt>
                <c:pt idx="1696">
                  <c:v>4166.8406610000002</c:v>
                </c:pt>
                <c:pt idx="1697">
                  <c:v>4169.2999390000004</c:v>
                </c:pt>
                <c:pt idx="1698">
                  <c:v>4171.7529949999998</c:v>
                </c:pt>
                <c:pt idx="1699">
                  <c:v>4174.2093279999999</c:v>
                </c:pt>
                <c:pt idx="1700">
                  <c:v>4176.6640289999996</c:v>
                </c:pt>
                <c:pt idx="1701">
                  <c:v>4179.1173289999997</c:v>
                </c:pt>
                <c:pt idx="1702">
                  <c:v>4181.5796120000005</c:v>
                </c:pt>
                <c:pt idx="1703">
                  <c:v>4184.0457159999996</c:v>
                </c:pt>
                <c:pt idx="1704">
                  <c:v>4186.5019990000001</c:v>
                </c:pt>
                <c:pt idx="1705">
                  <c:v>4188.9589649999998</c:v>
                </c:pt>
                <c:pt idx="1706">
                  <c:v>4191.4206169999998</c:v>
                </c:pt>
                <c:pt idx="1707">
                  <c:v>4193.8753200000001</c:v>
                </c:pt>
                <c:pt idx="1708">
                  <c:v>4196.3177180000002</c:v>
                </c:pt>
                <c:pt idx="1709">
                  <c:v>4198.7730929999998</c:v>
                </c:pt>
                <c:pt idx="1710">
                  <c:v>4201.2364310000003</c:v>
                </c:pt>
                <c:pt idx="1711">
                  <c:v>4203.6883539999999</c:v>
                </c:pt>
                <c:pt idx="1712">
                  <c:v>4206.1478440000001</c:v>
                </c:pt>
                <c:pt idx="1713">
                  <c:v>4208.6090000000004</c:v>
                </c:pt>
                <c:pt idx="1714">
                  <c:v>4211.0601230000002</c:v>
                </c:pt>
                <c:pt idx="1715">
                  <c:v>4213.5159089999997</c:v>
                </c:pt>
                <c:pt idx="1716">
                  <c:v>4215.9731250000004</c:v>
                </c:pt>
                <c:pt idx="1717">
                  <c:v>4218.4272730000002</c:v>
                </c:pt>
                <c:pt idx="1718">
                  <c:v>4220.8872229999997</c:v>
                </c:pt>
                <c:pt idx="1719">
                  <c:v>4223.3341769999997</c:v>
                </c:pt>
                <c:pt idx="1720">
                  <c:v>4225.7936309999996</c:v>
                </c:pt>
                <c:pt idx="1721">
                  <c:v>4228.2447910000001</c:v>
                </c:pt>
                <c:pt idx="1722">
                  <c:v>4230.7010819999996</c:v>
                </c:pt>
                <c:pt idx="1723">
                  <c:v>4233.1562430000004</c:v>
                </c:pt>
                <c:pt idx="1724">
                  <c:v>4235.6099169999998</c:v>
                </c:pt>
                <c:pt idx="1725">
                  <c:v>4238.0717599999998</c:v>
                </c:pt>
                <c:pt idx="1726">
                  <c:v>4240.5276260000001</c:v>
                </c:pt>
                <c:pt idx="1727">
                  <c:v>4242.9869339999996</c:v>
                </c:pt>
                <c:pt idx="1728">
                  <c:v>4245.4432409999999</c:v>
                </c:pt>
                <c:pt idx="1729">
                  <c:v>4247.8936739999999</c:v>
                </c:pt>
                <c:pt idx="1730">
                  <c:v>4250.3453399999999</c:v>
                </c:pt>
                <c:pt idx="1731">
                  <c:v>4252.8062440000003</c:v>
                </c:pt>
                <c:pt idx="1732">
                  <c:v>4255.2579649999998</c:v>
                </c:pt>
                <c:pt idx="1733">
                  <c:v>4257.7198179999996</c:v>
                </c:pt>
                <c:pt idx="1734">
                  <c:v>4260.1663410000001</c:v>
                </c:pt>
                <c:pt idx="1735">
                  <c:v>4262.6279100000002</c:v>
                </c:pt>
                <c:pt idx="1736">
                  <c:v>4265.0838359999998</c:v>
                </c:pt>
                <c:pt idx="1737">
                  <c:v>4267.5304340000002</c:v>
                </c:pt>
                <c:pt idx="1738">
                  <c:v>4269.9862700000003</c:v>
                </c:pt>
                <c:pt idx="1739">
                  <c:v>4272.4393010000003</c:v>
                </c:pt>
                <c:pt idx="1740">
                  <c:v>4274.8994519999997</c:v>
                </c:pt>
                <c:pt idx="1741">
                  <c:v>4277.3539890000002</c:v>
                </c:pt>
                <c:pt idx="1742">
                  <c:v>4279.829976</c:v>
                </c:pt>
                <c:pt idx="1743">
                  <c:v>4282.2810790000003</c:v>
                </c:pt>
                <c:pt idx="1744">
                  <c:v>4284.735205</c:v>
                </c:pt>
                <c:pt idx="1745">
                  <c:v>4287.184424</c:v>
                </c:pt>
                <c:pt idx="1746">
                  <c:v>4289.6452380000001</c:v>
                </c:pt>
                <c:pt idx="1747">
                  <c:v>4292.1010829999996</c:v>
                </c:pt>
                <c:pt idx="1748">
                  <c:v>4294.5491570000004</c:v>
                </c:pt>
                <c:pt idx="1749">
                  <c:v>4297.00533</c:v>
                </c:pt>
                <c:pt idx="1750">
                  <c:v>4299.4602560000003</c:v>
                </c:pt>
                <c:pt idx="1751">
                  <c:v>4301.9207200000001</c:v>
                </c:pt>
                <c:pt idx="1752">
                  <c:v>4304.3711400000002</c:v>
                </c:pt>
                <c:pt idx="1753">
                  <c:v>4306.8204219999998</c:v>
                </c:pt>
                <c:pt idx="1754">
                  <c:v>4309.2833410000003</c:v>
                </c:pt>
                <c:pt idx="1755">
                  <c:v>4311.7387719999997</c:v>
                </c:pt>
                <c:pt idx="1756">
                  <c:v>4314.1950459999998</c:v>
                </c:pt>
                <c:pt idx="1757">
                  <c:v>4316.6480339999998</c:v>
                </c:pt>
                <c:pt idx="1758">
                  <c:v>4319.0947189999997</c:v>
                </c:pt>
                <c:pt idx="1759">
                  <c:v>4321.5562760000003</c:v>
                </c:pt>
                <c:pt idx="1760">
                  <c:v>4324.0172460000003</c:v>
                </c:pt>
                <c:pt idx="1761">
                  <c:v>4326.4656409999998</c:v>
                </c:pt>
                <c:pt idx="1762">
                  <c:v>4328.9301210000003</c:v>
                </c:pt>
                <c:pt idx="1763">
                  <c:v>4331.3802059999998</c:v>
                </c:pt>
                <c:pt idx="1764">
                  <c:v>4333.8401679999997</c:v>
                </c:pt>
                <c:pt idx="1765">
                  <c:v>4336.2975379999998</c:v>
                </c:pt>
                <c:pt idx="1766">
                  <c:v>4338.7527309999996</c:v>
                </c:pt>
                <c:pt idx="1767">
                  <c:v>4341.1982619999999</c:v>
                </c:pt>
                <c:pt idx="1768">
                  <c:v>4343.655291</c:v>
                </c:pt>
                <c:pt idx="1769">
                  <c:v>4346.117765</c:v>
                </c:pt>
                <c:pt idx="1770">
                  <c:v>4348.5741479999997</c:v>
                </c:pt>
                <c:pt idx="1771">
                  <c:v>4351.0347869999996</c:v>
                </c:pt>
                <c:pt idx="1772">
                  <c:v>4353.4833319999998</c:v>
                </c:pt>
                <c:pt idx="1773">
                  <c:v>4355.9344090000004</c:v>
                </c:pt>
                <c:pt idx="1774">
                  <c:v>4358.395802</c:v>
                </c:pt>
                <c:pt idx="1775">
                  <c:v>4360.8477339999999</c:v>
                </c:pt>
                <c:pt idx="1776">
                  <c:v>4363.3008550000004</c:v>
                </c:pt>
                <c:pt idx="1777">
                  <c:v>4365.7551990000002</c:v>
                </c:pt>
                <c:pt idx="1778">
                  <c:v>4368.2111430000004</c:v>
                </c:pt>
                <c:pt idx="1779">
                  <c:v>4370.6672920000001</c:v>
                </c:pt>
                <c:pt idx="1780">
                  <c:v>4373.1266539999997</c:v>
                </c:pt>
                <c:pt idx="1781">
                  <c:v>4375.5831470000003</c:v>
                </c:pt>
                <c:pt idx="1782">
                  <c:v>4378.0350820000003</c:v>
                </c:pt>
                <c:pt idx="1783">
                  <c:v>4380.4923959999996</c:v>
                </c:pt>
                <c:pt idx="1784">
                  <c:v>4382.9469959999997</c:v>
                </c:pt>
                <c:pt idx="1785">
                  <c:v>4385.4059690000004</c:v>
                </c:pt>
                <c:pt idx="1786">
                  <c:v>4387.8511429999999</c:v>
                </c:pt>
                <c:pt idx="1787">
                  <c:v>4390.3128999999999</c:v>
                </c:pt>
                <c:pt idx="1788">
                  <c:v>4392.7567230000004</c:v>
                </c:pt>
                <c:pt idx="1789">
                  <c:v>4395.2073479999999</c:v>
                </c:pt>
                <c:pt idx="1790">
                  <c:v>4397.6600520000002</c:v>
                </c:pt>
                <c:pt idx="1791">
                  <c:v>4400.1144119999999</c:v>
                </c:pt>
                <c:pt idx="1792">
                  <c:v>4402.5708070000001</c:v>
                </c:pt>
                <c:pt idx="1793">
                  <c:v>4405.0263699999996</c:v>
                </c:pt>
                <c:pt idx="1794">
                  <c:v>4407.4809539999997</c:v>
                </c:pt>
                <c:pt idx="1795">
                  <c:v>4409.9359640000002</c:v>
                </c:pt>
                <c:pt idx="1796">
                  <c:v>4412.3907069999996</c:v>
                </c:pt>
                <c:pt idx="1797">
                  <c:v>4414.8356739999999</c:v>
                </c:pt>
                <c:pt idx="1798">
                  <c:v>4417.301168</c:v>
                </c:pt>
                <c:pt idx="1799">
                  <c:v>4419.7497599999997</c:v>
                </c:pt>
                <c:pt idx="1800">
                  <c:v>4422.2108390000003</c:v>
                </c:pt>
                <c:pt idx="1801">
                  <c:v>4424.6631639999996</c:v>
                </c:pt>
                <c:pt idx="1802">
                  <c:v>4427.119173</c:v>
                </c:pt>
                <c:pt idx="1803">
                  <c:v>4429.5829009999998</c:v>
                </c:pt>
                <c:pt idx="1804">
                  <c:v>4432.0305669999998</c:v>
                </c:pt>
                <c:pt idx="1805">
                  <c:v>4434.4873770000004</c:v>
                </c:pt>
                <c:pt idx="1806">
                  <c:v>4436.9445409999998</c:v>
                </c:pt>
                <c:pt idx="1807">
                  <c:v>4439.3997289999998</c:v>
                </c:pt>
                <c:pt idx="1808">
                  <c:v>4441.8606739999996</c:v>
                </c:pt>
                <c:pt idx="1809">
                  <c:v>4444.3172949999998</c:v>
                </c:pt>
                <c:pt idx="1810">
                  <c:v>4446.7720529999997</c:v>
                </c:pt>
                <c:pt idx="1811">
                  <c:v>4449.2295869999998</c:v>
                </c:pt>
                <c:pt idx="1812">
                  <c:v>4451.6745700000001</c:v>
                </c:pt>
                <c:pt idx="1813">
                  <c:v>4454.13231</c:v>
                </c:pt>
                <c:pt idx="1814">
                  <c:v>4456.6117379999996</c:v>
                </c:pt>
                <c:pt idx="1815">
                  <c:v>4459.0620559999998</c:v>
                </c:pt>
                <c:pt idx="1816">
                  <c:v>4461.5233129999997</c:v>
                </c:pt>
                <c:pt idx="1817">
                  <c:v>4463.9702729999999</c:v>
                </c:pt>
                <c:pt idx="1818">
                  <c:v>4466.4282579999999</c:v>
                </c:pt>
                <c:pt idx="1819">
                  <c:v>4468.8862429999999</c:v>
                </c:pt>
                <c:pt idx="1820">
                  <c:v>4471.3388340000001</c:v>
                </c:pt>
                <c:pt idx="1821">
                  <c:v>4473.7910869999996</c:v>
                </c:pt>
                <c:pt idx="1822">
                  <c:v>4476.2476310000002</c:v>
                </c:pt>
                <c:pt idx="1823">
                  <c:v>4478.6993869999997</c:v>
                </c:pt>
                <c:pt idx="1824">
                  <c:v>4481.1626580000002</c:v>
                </c:pt>
                <c:pt idx="1825">
                  <c:v>4483.622617</c:v>
                </c:pt>
                <c:pt idx="1826">
                  <c:v>4486.0758130000004</c:v>
                </c:pt>
                <c:pt idx="1827">
                  <c:v>4488.5402869999998</c:v>
                </c:pt>
                <c:pt idx="1828">
                  <c:v>4491.0022689999996</c:v>
                </c:pt>
                <c:pt idx="1829">
                  <c:v>4493.4576440000001</c:v>
                </c:pt>
                <c:pt idx="1830">
                  <c:v>4495.9032120000002</c:v>
                </c:pt>
                <c:pt idx="1831">
                  <c:v>4498.3643940000002</c:v>
                </c:pt>
                <c:pt idx="1832">
                  <c:v>4500.8200559999996</c:v>
                </c:pt>
                <c:pt idx="1833">
                  <c:v>4503.2756300000001</c:v>
                </c:pt>
                <c:pt idx="1834">
                  <c:v>4505.7243310000003</c:v>
                </c:pt>
                <c:pt idx="1835">
                  <c:v>4508.1777480000001</c:v>
                </c:pt>
                <c:pt idx="1836">
                  <c:v>4510.6360709999999</c:v>
                </c:pt>
                <c:pt idx="1837">
                  <c:v>4513.0843949999999</c:v>
                </c:pt>
                <c:pt idx="1838">
                  <c:v>4515.5420439999998</c:v>
                </c:pt>
                <c:pt idx="1839">
                  <c:v>4518.0032970000002</c:v>
                </c:pt>
                <c:pt idx="1840">
                  <c:v>4520.454334</c:v>
                </c:pt>
                <c:pt idx="1841">
                  <c:v>4522.9101700000001</c:v>
                </c:pt>
                <c:pt idx="1842">
                  <c:v>4525.3709200000003</c:v>
                </c:pt>
                <c:pt idx="1843">
                  <c:v>4527.8197600000003</c:v>
                </c:pt>
                <c:pt idx="1844">
                  <c:v>4530.2743460000002</c:v>
                </c:pt>
                <c:pt idx="1845">
                  <c:v>4532.7273649999997</c:v>
                </c:pt>
                <c:pt idx="1846">
                  <c:v>4535.188349</c:v>
                </c:pt>
                <c:pt idx="1847">
                  <c:v>4537.639048</c:v>
                </c:pt>
                <c:pt idx="1848">
                  <c:v>4540.0945629999997</c:v>
                </c:pt>
                <c:pt idx="1849">
                  <c:v>4542.5597699999998</c:v>
                </c:pt>
                <c:pt idx="1850">
                  <c:v>4545.004895</c:v>
                </c:pt>
                <c:pt idx="1851">
                  <c:v>4547.460932</c:v>
                </c:pt>
                <c:pt idx="1852">
                  <c:v>4549.9171409999999</c:v>
                </c:pt>
                <c:pt idx="1853">
                  <c:v>4552.3763339999996</c:v>
                </c:pt>
                <c:pt idx="1854">
                  <c:v>4554.8297050000001</c:v>
                </c:pt>
                <c:pt idx="1855">
                  <c:v>4557.282682</c:v>
                </c:pt>
                <c:pt idx="1856">
                  <c:v>4559.7455840000002</c:v>
                </c:pt>
                <c:pt idx="1857">
                  <c:v>4562.1926510000003</c:v>
                </c:pt>
                <c:pt idx="1858">
                  <c:v>4564.648107</c:v>
                </c:pt>
                <c:pt idx="1859">
                  <c:v>4567.1119879999997</c:v>
                </c:pt>
                <c:pt idx="1860">
                  <c:v>4569.5688899999996</c:v>
                </c:pt>
                <c:pt idx="1861">
                  <c:v>4572.020802</c:v>
                </c:pt>
                <c:pt idx="1862">
                  <c:v>4574.4752749999998</c:v>
                </c:pt>
                <c:pt idx="1863">
                  <c:v>4576.9328310000001</c:v>
                </c:pt>
                <c:pt idx="1864">
                  <c:v>4579.3893699999999</c:v>
                </c:pt>
                <c:pt idx="1865">
                  <c:v>4581.8449010000004</c:v>
                </c:pt>
                <c:pt idx="1866">
                  <c:v>4584.2940040000003</c:v>
                </c:pt>
                <c:pt idx="1867">
                  <c:v>4586.7499349999998</c:v>
                </c:pt>
                <c:pt idx="1868">
                  <c:v>4589.2032829999998</c:v>
                </c:pt>
                <c:pt idx="1869">
                  <c:v>4591.6686499999996</c:v>
                </c:pt>
                <c:pt idx="1870">
                  <c:v>4594.1280749999996</c:v>
                </c:pt>
                <c:pt idx="1871">
                  <c:v>4596.596802</c:v>
                </c:pt>
                <c:pt idx="1872">
                  <c:v>4599.045588</c:v>
                </c:pt>
                <c:pt idx="1873">
                  <c:v>4601.5006460000004</c:v>
                </c:pt>
                <c:pt idx="1874">
                  <c:v>4603.9587279999996</c:v>
                </c:pt>
                <c:pt idx="1875">
                  <c:v>4606.4043330000004</c:v>
                </c:pt>
                <c:pt idx="1876">
                  <c:v>4608.8561710000004</c:v>
                </c:pt>
                <c:pt idx="1877">
                  <c:v>4611.3201259999996</c:v>
                </c:pt>
                <c:pt idx="1878">
                  <c:v>4613.7739389999997</c:v>
                </c:pt>
                <c:pt idx="1879">
                  <c:v>4616.2293920000002</c:v>
                </c:pt>
                <c:pt idx="1880">
                  <c:v>4618.6790579999997</c:v>
                </c:pt>
                <c:pt idx="1881">
                  <c:v>4621.1307340000003</c:v>
                </c:pt>
                <c:pt idx="1882">
                  <c:v>4623.5911699999997</c:v>
                </c:pt>
                <c:pt idx="1883">
                  <c:v>4626.0487549999998</c:v>
                </c:pt>
                <c:pt idx="1884">
                  <c:v>4628.4937099999997</c:v>
                </c:pt>
                <c:pt idx="1885">
                  <c:v>4630.959726</c:v>
                </c:pt>
                <c:pt idx="1886">
                  <c:v>4633.4062450000001</c:v>
                </c:pt>
                <c:pt idx="1887">
                  <c:v>4635.8679679999996</c:v>
                </c:pt>
                <c:pt idx="1888">
                  <c:v>4638.339156</c:v>
                </c:pt>
                <c:pt idx="1889">
                  <c:v>4640.7897940000003</c:v>
                </c:pt>
                <c:pt idx="1890">
                  <c:v>4643.2527550000004</c:v>
                </c:pt>
                <c:pt idx="1891">
                  <c:v>4645.7126159999998</c:v>
                </c:pt>
                <c:pt idx="1892">
                  <c:v>4648.1626759999999</c:v>
                </c:pt>
                <c:pt idx="1893">
                  <c:v>4650.6209090000002</c:v>
                </c:pt>
                <c:pt idx="1894">
                  <c:v>4653.0673269999998</c:v>
                </c:pt>
                <c:pt idx="1895">
                  <c:v>4655.5232679999999</c:v>
                </c:pt>
                <c:pt idx="1896">
                  <c:v>4657.9770989999997</c:v>
                </c:pt>
                <c:pt idx="1897">
                  <c:v>4660.4348300000001</c:v>
                </c:pt>
                <c:pt idx="1898">
                  <c:v>4662.8956619999999</c:v>
                </c:pt>
                <c:pt idx="1899">
                  <c:v>4665.3468169999996</c:v>
                </c:pt>
                <c:pt idx="1900">
                  <c:v>4667.7951409999996</c:v>
                </c:pt>
                <c:pt idx="1901">
                  <c:v>4670.254218</c:v>
                </c:pt>
                <c:pt idx="1902">
                  <c:v>4672.7069949999996</c:v>
                </c:pt>
                <c:pt idx="1903">
                  <c:v>4675.1651069999998</c:v>
                </c:pt>
                <c:pt idx="1904">
                  <c:v>4677.6161549999997</c:v>
                </c:pt>
                <c:pt idx="1905">
                  <c:v>4680.0723230000003</c:v>
                </c:pt>
                <c:pt idx="1906">
                  <c:v>4682.5208460000003</c:v>
                </c:pt>
                <c:pt idx="1907">
                  <c:v>4684.9853419999999</c:v>
                </c:pt>
                <c:pt idx="1908">
                  <c:v>4687.4438309999996</c:v>
                </c:pt>
                <c:pt idx="1909">
                  <c:v>4689.8966989999999</c:v>
                </c:pt>
                <c:pt idx="1910">
                  <c:v>4692.3425569999999</c:v>
                </c:pt>
                <c:pt idx="1911">
                  <c:v>4694.7984420000003</c:v>
                </c:pt>
                <c:pt idx="1912">
                  <c:v>4697.2797440000004</c:v>
                </c:pt>
                <c:pt idx="1913">
                  <c:v>4699.7338970000001</c:v>
                </c:pt>
                <c:pt idx="1914">
                  <c:v>4702.1904439999998</c:v>
                </c:pt>
                <c:pt idx="1915">
                  <c:v>4704.6366529999996</c:v>
                </c:pt>
                <c:pt idx="1916">
                  <c:v>4707.0958769999997</c:v>
                </c:pt>
                <c:pt idx="1917">
                  <c:v>4709.5513629999996</c:v>
                </c:pt>
                <c:pt idx="1918">
                  <c:v>4712.0043880000003</c:v>
                </c:pt>
                <c:pt idx="1919">
                  <c:v>4714.4665880000002</c:v>
                </c:pt>
                <c:pt idx="1920">
                  <c:v>4716.9122399999997</c:v>
                </c:pt>
                <c:pt idx="1921">
                  <c:v>4719.3736680000002</c:v>
                </c:pt>
                <c:pt idx="1922">
                  <c:v>4721.8295330000001</c:v>
                </c:pt>
                <c:pt idx="1923">
                  <c:v>4724.2895630000003</c:v>
                </c:pt>
                <c:pt idx="1924">
                  <c:v>4726.7359210000004</c:v>
                </c:pt>
                <c:pt idx="1925">
                  <c:v>4729.1931189999996</c:v>
                </c:pt>
                <c:pt idx="1926">
                  <c:v>4731.6532820000002</c:v>
                </c:pt>
                <c:pt idx="1927">
                  <c:v>4734.1111730000002</c:v>
                </c:pt>
                <c:pt idx="1928">
                  <c:v>4736.5600670000003</c:v>
                </c:pt>
                <c:pt idx="1929">
                  <c:v>4739.0143019999996</c:v>
                </c:pt>
                <c:pt idx="1930">
                  <c:v>4741.4796230000002</c:v>
                </c:pt>
                <c:pt idx="1931">
                  <c:v>4743.9264329999996</c:v>
                </c:pt>
                <c:pt idx="1932">
                  <c:v>4746.3832490000004</c:v>
                </c:pt>
                <c:pt idx="1933">
                  <c:v>4748.8409080000001</c:v>
                </c:pt>
                <c:pt idx="1934">
                  <c:v>4751.2930530000003</c:v>
                </c:pt>
                <c:pt idx="1935">
                  <c:v>4753.7535859999998</c:v>
                </c:pt>
                <c:pt idx="1936">
                  <c:v>4756.2012569999997</c:v>
                </c:pt>
                <c:pt idx="1937">
                  <c:v>4758.6676459999999</c:v>
                </c:pt>
                <c:pt idx="1938">
                  <c:v>4761.1142890000001</c:v>
                </c:pt>
                <c:pt idx="1939">
                  <c:v>4763.5760840000003</c:v>
                </c:pt>
                <c:pt idx="1940">
                  <c:v>4766.0292600000002</c:v>
                </c:pt>
                <c:pt idx="1941">
                  <c:v>4768.4888360000004</c:v>
                </c:pt>
                <c:pt idx="1942">
                  <c:v>4770.9448490000004</c:v>
                </c:pt>
                <c:pt idx="1943">
                  <c:v>4773.3947159999998</c:v>
                </c:pt>
                <c:pt idx="1944">
                  <c:v>4775.8463609999999</c:v>
                </c:pt>
                <c:pt idx="1945">
                  <c:v>4778.3070710000002</c:v>
                </c:pt>
                <c:pt idx="1946">
                  <c:v>4780.7564199999997</c:v>
                </c:pt>
                <c:pt idx="1947">
                  <c:v>4783.2034480000002</c:v>
                </c:pt>
                <c:pt idx="1948">
                  <c:v>4785.6658859999998</c:v>
                </c:pt>
                <c:pt idx="1949">
                  <c:v>4788.1130059999996</c:v>
                </c:pt>
                <c:pt idx="1950">
                  <c:v>4790.567231</c:v>
                </c:pt>
                <c:pt idx="1951">
                  <c:v>4793.0271220000004</c:v>
                </c:pt>
                <c:pt idx="1952">
                  <c:v>4795.4866590000001</c:v>
                </c:pt>
                <c:pt idx="1953">
                  <c:v>4797.9420680000003</c:v>
                </c:pt>
                <c:pt idx="1954">
                  <c:v>4800.3874489999998</c:v>
                </c:pt>
                <c:pt idx="1955">
                  <c:v>4802.8457239999998</c:v>
                </c:pt>
                <c:pt idx="1956">
                  <c:v>4805.3026460000001</c:v>
                </c:pt>
                <c:pt idx="1957">
                  <c:v>4807.756257</c:v>
                </c:pt>
                <c:pt idx="1958">
                  <c:v>4810.2197349999997</c:v>
                </c:pt>
                <c:pt idx="1959">
                  <c:v>4812.6681710000003</c:v>
                </c:pt>
                <c:pt idx="1960">
                  <c:v>4815.1309899999997</c:v>
                </c:pt>
                <c:pt idx="1961">
                  <c:v>4817.5823060000002</c:v>
                </c:pt>
                <c:pt idx="1962">
                  <c:v>4820.0341969999999</c:v>
                </c:pt>
                <c:pt idx="1963">
                  <c:v>4822.4875389999997</c:v>
                </c:pt>
                <c:pt idx="1964">
                  <c:v>4824.9527660000003</c:v>
                </c:pt>
                <c:pt idx="1965">
                  <c:v>4827.4007929999998</c:v>
                </c:pt>
                <c:pt idx="1966">
                  <c:v>4829.8635960000001</c:v>
                </c:pt>
                <c:pt idx="1967">
                  <c:v>4832.3203649999996</c:v>
                </c:pt>
                <c:pt idx="1968">
                  <c:v>4834.7719360000001</c:v>
                </c:pt>
                <c:pt idx="1969">
                  <c:v>4837.2305399999996</c:v>
                </c:pt>
                <c:pt idx="1970">
                  <c:v>4839.6771740000004</c:v>
                </c:pt>
                <c:pt idx="1971">
                  <c:v>4842.1389300000001</c:v>
                </c:pt>
                <c:pt idx="1972">
                  <c:v>4844.5952729999999</c:v>
                </c:pt>
                <c:pt idx="1973">
                  <c:v>4847.0500300000003</c:v>
                </c:pt>
                <c:pt idx="1974">
                  <c:v>4849.501706</c:v>
                </c:pt>
                <c:pt idx="1975">
                  <c:v>4851.958243</c:v>
                </c:pt>
                <c:pt idx="1976">
                  <c:v>4854.4172769999996</c:v>
                </c:pt>
                <c:pt idx="1977">
                  <c:v>4856.8763870000002</c:v>
                </c:pt>
                <c:pt idx="1978">
                  <c:v>4859.321406</c:v>
                </c:pt>
                <c:pt idx="1979">
                  <c:v>4861.7751870000002</c:v>
                </c:pt>
                <c:pt idx="1980">
                  <c:v>4864.2425460000004</c:v>
                </c:pt>
                <c:pt idx="1981">
                  <c:v>4866.6916570000003</c:v>
                </c:pt>
                <c:pt idx="1982">
                  <c:v>4869.1507590000001</c:v>
                </c:pt>
                <c:pt idx="1983">
                  <c:v>4871.5991389999999</c:v>
                </c:pt>
                <c:pt idx="1984">
                  <c:v>4874.0572949999996</c:v>
                </c:pt>
                <c:pt idx="1985">
                  <c:v>4876.5060960000001</c:v>
                </c:pt>
                <c:pt idx="1986">
                  <c:v>4878.9621159999997</c:v>
                </c:pt>
                <c:pt idx="1987">
                  <c:v>4881.4188199999999</c:v>
                </c:pt>
                <c:pt idx="1988">
                  <c:v>4883.8746060000003</c:v>
                </c:pt>
                <c:pt idx="1989">
                  <c:v>4886.3376770000004</c:v>
                </c:pt>
                <c:pt idx="1990">
                  <c:v>4888.7955750000001</c:v>
                </c:pt>
                <c:pt idx="1991">
                  <c:v>4891.2479080000003</c:v>
                </c:pt>
                <c:pt idx="1992">
                  <c:v>4893.6982719999996</c:v>
                </c:pt>
                <c:pt idx="1993">
                  <c:v>4896.151562</c:v>
                </c:pt>
                <c:pt idx="1994">
                  <c:v>4898.6136640000004</c:v>
                </c:pt>
                <c:pt idx="1995">
                  <c:v>4901.071328</c:v>
                </c:pt>
                <c:pt idx="1996">
                  <c:v>4903.5217000000002</c:v>
                </c:pt>
                <c:pt idx="1997">
                  <c:v>4905.9767650000003</c:v>
                </c:pt>
                <c:pt idx="1998">
                  <c:v>4908.4357620000001</c:v>
                </c:pt>
                <c:pt idx="1999">
                  <c:v>4910.8844300000001</c:v>
                </c:pt>
                <c:pt idx="2000">
                  <c:v>4913.3405709999997</c:v>
                </c:pt>
                <c:pt idx="2001">
                  <c:v>4915.8037299999996</c:v>
                </c:pt>
                <c:pt idx="2002">
                  <c:v>4918.248423</c:v>
                </c:pt>
                <c:pt idx="2003">
                  <c:v>4920.7066850000001</c:v>
                </c:pt>
                <c:pt idx="2004">
                  <c:v>4923.1660789999996</c:v>
                </c:pt>
                <c:pt idx="2005">
                  <c:v>4925.6123550000002</c:v>
                </c:pt>
                <c:pt idx="2006">
                  <c:v>4928.0722379999997</c:v>
                </c:pt>
                <c:pt idx="2007">
                  <c:v>4930.5319589999999</c:v>
                </c:pt>
                <c:pt idx="2008">
                  <c:v>4932.9827050000004</c:v>
                </c:pt>
                <c:pt idx="2009">
                  <c:v>4935.4427820000001</c:v>
                </c:pt>
                <c:pt idx="2010">
                  <c:v>4937.8966030000001</c:v>
                </c:pt>
                <c:pt idx="2011">
                  <c:v>4940.3498419999996</c:v>
                </c:pt>
                <c:pt idx="2012">
                  <c:v>4942.8029390000002</c:v>
                </c:pt>
                <c:pt idx="2013">
                  <c:v>4945.2607939999998</c:v>
                </c:pt>
                <c:pt idx="2014">
                  <c:v>4947.7165919999998</c:v>
                </c:pt>
                <c:pt idx="2015">
                  <c:v>4950.1711519999999</c:v>
                </c:pt>
                <c:pt idx="2016">
                  <c:v>4952.6306750000003</c:v>
                </c:pt>
                <c:pt idx="2017">
                  <c:v>4955.0754079999997</c:v>
                </c:pt>
                <c:pt idx="2018">
                  <c:v>4957.5374229999998</c:v>
                </c:pt>
                <c:pt idx="2019">
                  <c:v>4959.9938810000003</c:v>
                </c:pt>
                <c:pt idx="2020">
                  <c:v>4962.4513870000001</c:v>
                </c:pt>
                <c:pt idx="2021">
                  <c:v>4964.9061700000002</c:v>
                </c:pt>
                <c:pt idx="2022">
                  <c:v>4967.3641939999998</c:v>
                </c:pt>
                <c:pt idx="2023">
                  <c:v>4969.8298020000002</c:v>
                </c:pt>
                <c:pt idx="2024">
                  <c:v>4972.2890820000002</c:v>
                </c:pt>
                <c:pt idx="2025">
                  <c:v>4974.7389720000001</c:v>
                </c:pt>
                <c:pt idx="2026">
                  <c:v>4977.2019799999998</c:v>
                </c:pt>
                <c:pt idx="2027">
                  <c:v>4979.6544199999998</c:v>
                </c:pt>
                <c:pt idx="2028">
                  <c:v>4982.1185960000003</c:v>
                </c:pt>
                <c:pt idx="2029">
                  <c:v>4984.5729449999999</c:v>
                </c:pt>
                <c:pt idx="2030">
                  <c:v>4987.0235670000002</c:v>
                </c:pt>
                <c:pt idx="2031">
                  <c:v>4989.4810049999996</c:v>
                </c:pt>
                <c:pt idx="2032">
                  <c:v>4991.9292400000004</c:v>
                </c:pt>
                <c:pt idx="2033">
                  <c:v>4994.3927610000001</c:v>
                </c:pt>
                <c:pt idx="2034">
                  <c:v>4996.8472449999999</c:v>
                </c:pt>
                <c:pt idx="2035">
                  <c:v>4999.2985500000004</c:v>
                </c:pt>
                <c:pt idx="2036">
                  <c:v>5001.7546050000001</c:v>
                </c:pt>
                <c:pt idx="2037">
                  <c:v>5004.2031919999999</c:v>
                </c:pt>
                <c:pt idx="2038">
                  <c:v>5006.6581399999995</c:v>
                </c:pt>
                <c:pt idx="2039">
                  <c:v>5009.1158299999997</c:v>
                </c:pt>
                <c:pt idx="2040">
                  <c:v>5011.5729000000001</c:v>
                </c:pt>
                <c:pt idx="2041">
                  <c:v>5014.0243950000004</c:v>
                </c:pt>
                <c:pt idx="2042">
                  <c:v>5016.4825780000001</c:v>
                </c:pt>
                <c:pt idx="2043">
                  <c:v>5018.929099</c:v>
                </c:pt>
                <c:pt idx="2044">
                  <c:v>5021.3879079999997</c:v>
                </c:pt>
                <c:pt idx="2045">
                  <c:v>5023.861371</c:v>
                </c:pt>
                <c:pt idx="2046">
                  <c:v>5026.338084</c:v>
                </c:pt>
                <c:pt idx="2047">
                  <c:v>5028.7911430000004</c:v>
                </c:pt>
                <c:pt idx="2048">
                  <c:v>5031.2434270000003</c:v>
                </c:pt>
                <c:pt idx="2049">
                  <c:v>5033.6970860000001</c:v>
                </c:pt>
                <c:pt idx="2050">
                  <c:v>5036.1490299999996</c:v>
                </c:pt>
                <c:pt idx="2051">
                  <c:v>5038.6000350000004</c:v>
                </c:pt>
                <c:pt idx="2052">
                  <c:v>5041.0616280000004</c:v>
                </c:pt>
                <c:pt idx="2053">
                  <c:v>5043.5083850000001</c:v>
                </c:pt>
                <c:pt idx="2054">
                  <c:v>5045.9633480000002</c:v>
                </c:pt>
                <c:pt idx="2055">
                  <c:v>5048.4233089999998</c:v>
                </c:pt>
                <c:pt idx="2056">
                  <c:v>5050.8778300000004</c:v>
                </c:pt>
                <c:pt idx="2057">
                  <c:v>5053.340612</c:v>
                </c:pt>
                <c:pt idx="2058">
                  <c:v>5055.8008099999997</c:v>
                </c:pt>
                <c:pt idx="2059">
                  <c:v>5058.2540049999998</c:v>
                </c:pt>
                <c:pt idx="2060">
                  <c:v>5060.7031749999996</c:v>
                </c:pt>
                <c:pt idx="2061">
                  <c:v>5063.1611890000004</c:v>
                </c:pt>
                <c:pt idx="2062">
                  <c:v>5065.6122720000003</c:v>
                </c:pt>
                <c:pt idx="2063">
                  <c:v>5068.0644080000002</c:v>
                </c:pt>
                <c:pt idx="2064">
                  <c:v>5070.5236869999999</c:v>
                </c:pt>
                <c:pt idx="2065">
                  <c:v>5072.9783369999996</c:v>
                </c:pt>
                <c:pt idx="2066">
                  <c:v>5075.4318780000003</c:v>
                </c:pt>
                <c:pt idx="2067">
                  <c:v>5077.8901569999998</c:v>
                </c:pt>
                <c:pt idx="2068">
                  <c:v>5080.339567</c:v>
                </c:pt>
                <c:pt idx="2069">
                  <c:v>5082.8001729999996</c:v>
                </c:pt>
                <c:pt idx="2070">
                  <c:v>5085.261794</c:v>
                </c:pt>
                <c:pt idx="2071">
                  <c:v>5087.7048500000001</c:v>
                </c:pt>
                <c:pt idx="2072">
                  <c:v>5090.1669160000001</c:v>
                </c:pt>
                <c:pt idx="2073">
                  <c:v>5092.6170689999999</c:v>
                </c:pt>
                <c:pt idx="2074">
                  <c:v>5095.071441</c:v>
                </c:pt>
                <c:pt idx="2075">
                  <c:v>5097.5395399999998</c:v>
                </c:pt>
                <c:pt idx="2076">
                  <c:v>5099.9975569999997</c:v>
                </c:pt>
                <c:pt idx="2077">
                  <c:v>5102.4561000000003</c:v>
                </c:pt>
                <c:pt idx="2078">
                  <c:v>5104.9049640000003</c:v>
                </c:pt>
                <c:pt idx="2079">
                  <c:v>5107.3619099999996</c:v>
                </c:pt>
                <c:pt idx="2080">
                  <c:v>5109.8142680000001</c:v>
                </c:pt>
                <c:pt idx="2081">
                  <c:v>5112.276159</c:v>
                </c:pt>
                <c:pt idx="2082">
                  <c:v>5114.7264519999999</c:v>
                </c:pt>
                <c:pt idx="2083">
                  <c:v>5117.1813890000003</c:v>
                </c:pt>
                <c:pt idx="2084">
                  <c:v>5119.6369009999999</c:v>
                </c:pt>
                <c:pt idx="2085">
                  <c:v>5122.0862610000004</c:v>
                </c:pt>
                <c:pt idx="2086">
                  <c:v>5124.5443960000002</c:v>
                </c:pt>
                <c:pt idx="2087">
                  <c:v>5126.9922580000002</c:v>
                </c:pt>
                <c:pt idx="2088">
                  <c:v>5129.444031</c:v>
                </c:pt>
                <c:pt idx="2089">
                  <c:v>5131.9098860000004</c:v>
                </c:pt>
                <c:pt idx="2090">
                  <c:v>5134.3610609999996</c:v>
                </c:pt>
                <c:pt idx="2091">
                  <c:v>5136.8233659999996</c:v>
                </c:pt>
                <c:pt idx="2092">
                  <c:v>5139.2788840000003</c:v>
                </c:pt>
                <c:pt idx="2093">
                  <c:v>5141.7280069999997</c:v>
                </c:pt>
                <c:pt idx="2094">
                  <c:v>5144.184945</c:v>
                </c:pt>
                <c:pt idx="2095">
                  <c:v>5146.632294</c:v>
                </c:pt>
                <c:pt idx="2096">
                  <c:v>5149.0958209999999</c:v>
                </c:pt>
                <c:pt idx="2097">
                  <c:v>5151.5411720000002</c:v>
                </c:pt>
                <c:pt idx="2098">
                  <c:v>5153.9944420000002</c:v>
                </c:pt>
                <c:pt idx="2099">
                  <c:v>5156.4526379999998</c:v>
                </c:pt>
                <c:pt idx="2100">
                  <c:v>5158.9140360000001</c:v>
                </c:pt>
                <c:pt idx="2101">
                  <c:v>5161.3640150000001</c:v>
                </c:pt>
                <c:pt idx="2102">
                  <c:v>5163.8151509999998</c:v>
                </c:pt>
                <c:pt idx="2103">
                  <c:v>5166.2742509999998</c:v>
                </c:pt>
                <c:pt idx="2104">
                  <c:v>5168.7273379999997</c:v>
                </c:pt>
                <c:pt idx="2105">
                  <c:v>5171.18325</c:v>
                </c:pt>
                <c:pt idx="2106">
                  <c:v>5173.6406559999996</c:v>
                </c:pt>
                <c:pt idx="2107">
                  <c:v>5176.0947409999999</c:v>
                </c:pt>
                <c:pt idx="2108">
                  <c:v>5178.5507530000004</c:v>
                </c:pt>
                <c:pt idx="2109">
                  <c:v>5181.0059689999998</c:v>
                </c:pt>
                <c:pt idx="2110">
                  <c:v>5183.4600479999999</c:v>
                </c:pt>
                <c:pt idx="2111">
                  <c:v>5185.9226129999997</c:v>
                </c:pt>
                <c:pt idx="2112">
                  <c:v>5188.3700360000003</c:v>
                </c:pt>
                <c:pt idx="2113">
                  <c:v>5190.8312889999997</c:v>
                </c:pt>
                <c:pt idx="2114">
                  <c:v>5193.2814090000002</c:v>
                </c:pt>
                <c:pt idx="2115">
                  <c:v>5195.7318400000004</c:v>
                </c:pt>
                <c:pt idx="2116">
                  <c:v>5198.2137659999999</c:v>
                </c:pt>
                <c:pt idx="2117">
                  <c:v>5200.6690710000003</c:v>
                </c:pt>
                <c:pt idx="2118">
                  <c:v>5203.1182419999996</c:v>
                </c:pt>
                <c:pt idx="2119">
                  <c:v>5205.5759189999999</c:v>
                </c:pt>
                <c:pt idx="2120">
                  <c:v>5208.0253110000003</c:v>
                </c:pt>
                <c:pt idx="2121">
                  <c:v>5210.4859550000001</c:v>
                </c:pt>
                <c:pt idx="2122">
                  <c:v>5212.9303680000003</c:v>
                </c:pt>
                <c:pt idx="2123">
                  <c:v>5215.3907820000004</c:v>
                </c:pt>
                <c:pt idx="2124">
                  <c:v>5217.8456210000004</c:v>
                </c:pt>
                <c:pt idx="2125">
                  <c:v>5220.2981090000003</c:v>
                </c:pt>
                <c:pt idx="2126">
                  <c:v>5222.7480269999996</c:v>
                </c:pt>
                <c:pt idx="2127">
                  <c:v>5225.2107809999998</c:v>
                </c:pt>
                <c:pt idx="2128">
                  <c:v>5227.6665430000003</c:v>
                </c:pt>
                <c:pt idx="2129">
                  <c:v>5230.1176450000003</c:v>
                </c:pt>
                <c:pt idx="2130">
                  <c:v>5232.5762679999998</c:v>
                </c:pt>
                <c:pt idx="2131">
                  <c:v>5235.0497560000003</c:v>
                </c:pt>
                <c:pt idx="2132">
                  <c:v>5237.4991060000002</c:v>
                </c:pt>
                <c:pt idx="2133">
                  <c:v>5239.95424</c:v>
                </c:pt>
                <c:pt idx="2134">
                  <c:v>5242.4079000000002</c:v>
                </c:pt>
                <c:pt idx="2135">
                  <c:v>5244.8641189999998</c:v>
                </c:pt>
                <c:pt idx="2136">
                  <c:v>5247.3198640000001</c:v>
                </c:pt>
                <c:pt idx="2137">
                  <c:v>5249.7809219999999</c:v>
                </c:pt>
                <c:pt idx="2138">
                  <c:v>5252.2409390000003</c:v>
                </c:pt>
                <c:pt idx="2139">
                  <c:v>5254.6965289999998</c:v>
                </c:pt>
                <c:pt idx="2140">
                  <c:v>5257.1528470000003</c:v>
                </c:pt>
                <c:pt idx="2141">
                  <c:v>5259.6029799999997</c:v>
                </c:pt>
                <c:pt idx="2142">
                  <c:v>5262.0593859999999</c:v>
                </c:pt>
                <c:pt idx="2143">
                  <c:v>5264.5235380000004</c:v>
                </c:pt>
                <c:pt idx="2144">
                  <c:v>5266.971321</c:v>
                </c:pt>
                <c:pt idx="2145">
                  <c:v>5269.4287270000004</c:v>
                </c:pt>
                <c:pt idx="2146">
                  <c:v>5271.8769769999999</c:v>
                </c:pt>
                <c:pt idx="2147">
                  <c:v>5274.3370800000002</c:v>
                </c:pt>
                <c:pt idx="2148">
                  <c:v>5276.7913559999997</c:v>
                </c:pt>
                <c:pt idx="2149">
                  <c:v>5279.2450849999996</c:v>
                </c:pt>
                <c:pt idx="2150">
                  <c:v>5281.6952920000003</c:v>
                </c:pt>
                <c:pt idx="2151">
                  <c:v>5284.1571889999996</c:v>
                </c:pt>
                <c:pt idx="2152">
                  <c:v>5286.6024429999998</c:v>
                </c:pt>
                <c:pt idx="2153">
                  <c:v>5289.0686020000003</c:v>
                </c:pt>
                <c:pt idx="2154">
                  <c:v>5291.5132510000003</c:v>
                </c:pt>
                <c:pt idx="2155">
                  <c:v>5293.9759450000001</c:v>
                </c:pt>
                <c:pt idx="2156">
                  <c:v>5296.4221520000001</c:v>
                </c:pt>
                <c:pt idx="2157">
                  <c:v>5298.8862360000003</c:v>
                </c:pt>
                <c:pt idx="2158">
                  <c:v>5301.3422289999999</c:v>
                </c:pt>
                <c:pt idx="2159">
                  <c:v>5303.7950840000003</c:v>
                </c:pt>
                <c:pt idx="2160">
                  <c:v>5306.2536799999998</c:v>
                </c:pt>
                <c:pt idx="2161">
                  <c:v>5308.7048400000003</c:v>
                </c:pt>
                <c:pt idx="2162">
                  <c:v>5311.1508229999999</c:v>
                </c:pt>
                <c:pt idx="2163">
                  <c:v>5313.6088749999999</c:v>
                </c:pt>
                <c:pt idx="2164">
                  <c:v>5316.069657</c:v>
                </c:pt>
                <c:pt idx="2165">
                  <c:v>5318.526143</c:v>
                </c:pt>
                <c:pt idx="2166">
                  <c:v>5320.9818670000004</c:v>
                </c:pt>
                <c:pt idx="2167">
                  <c:v>5323.4306759999999</c:v>
                </c:pt>
                <c:pt idx="2168">
                  <c:v>5325.8939179999998</c:v>
                </c:pt>
                <c:pt idx="2169">
                  <c:v>5328.3497440000001</c:v>
                </c:pt>
                <c:pt idx="2170">
                  <c:v>5330.8016040000002</c:v>
                </c:pt>
                <c:pt idx="2171">
                  <c:v>5333.2629379999998</c:v>
                </c:pt>
                <c:pt idx="2172">
                  <c:v>5335.7203069999996</c:v>
                </c:pt>
                <c:pt idx="2173">
                  <c:v>5338.170811</c:v>
                </c:pt>
                <c:pt idx="2174">
                  <c:v>5340.6307429999997</c:v>
                </c:pt>
                <c:pt idx="2175">
                  <c:v>5343.0908630000004</c:v>
                </c:pt>
                <c:pt idx="2176">
                  <c:v>5345.547047</c:v>
                </c:pt>
                <c:pt idx="2177">
                  <c:v>5347.9969380000002</c:v>
                </c:pt>
                <c:pt idx="2178">
                  <c:v>5350.4453700000004</c:v>
                </c:pt>
                <c:pt idx="2179">
                  <c:v>5352.9071000000004</c:v>
                </c:pt>
                <c:pt idx="2180">
                  <c:v>5355.3815340000001</c:v>
                </c:pt>
                <c:pt idx="2181">
                  <c:v>5357.8299349999998</c:v>
                </c:pt>
                <c:pt idx="2182">
                  <c:v>5360.2879640000001</c:v>
                </c:pt>
                <c:pt idx="2183">
                  <c:v>5362.7442689999998</c:v>
                </c:pt>
                <c:pt idx="2184">
                  <c:v>5365.1997520000004</c:v>
                </c:pt>
                <c:pt idx="2185">
                  <c:v>5367.6581399999995</c:v>
                </c:pt>
                <c:pt idx="2186">
                  <c:v>5370.1152339999999</c:v>
                </c:pt>
                <c:pt idx="2187">
                  <c:v>5372.5639799999999</c:v>
                </c:pt>
                <c:pt idx="2188">
                  <c:v>5375.0315490000003</c:v>
                </c:pt>
                <c:pt idx="2189">
                  <c:v>5377.4826839999996</c:v>
                </c:pt>
                <c:pt idx="2190">
                  <c:v>5379.9367009999996</c:v>
                </c:pt>
                <c:pt idx="2191">
                  <c:v>5382.385276</c:v>
                </c:pt>
                <c:pt idx="2192">
                  <c:v>5384.8469910000003</c:v>
                </c:pt>
                <c:pt idx="2193">
                  <c:v>5387.2944170000001</c:v>
                </c:pt>
                <c:pt idx="2194">
                  <c:v>5389.7542100000001</c:v>
                </c:pt>
                <c:pt idx="2195">
                  <c:v>5392.2072609999996</c:v>
                </c:pt>
                <c:pt idx="2196">
                  <c:v>5394.6681159999998</c:v>
                </c:pt>
                <c:pt idx="2197">
                  <c:v>5397.1299369999997</c:v>
                </c:pt>
                <c:pt idx="2198">
                  <c:v>5399.5858269999999</c:v>
                </c:pt>
                <c:pt idx="2199">
                  <c:v>5402.0340770000003</c:v>
                </c:pt>
                <c:pt idx="2200">
                  <c:v>5404.4933209999999</c:v>
                </c:pt>
                <c:pt idx="2201">
                  <c:v>5406.9576129999996</c:v>
                </c:pt>
                <c:pt idx="2202">
                  <c:v>5409.4052089999996</c:v>
                </c:pt>
                <c:pt idx="2203">
                  <c:v>5411.8656570000003</c:v>
                </c:pt>
                <c:pt idx="2204">
                  <c:v>5414.3119180000003</c:v>
                </c:pt>
                <c:pt idx="2205">
                  <c:v>5416.7812219999996</c:v>
                </c:pt>
                <c:pt idx="2206">
                  <c:v>5419.2400870000001</c:v>
                </c:pt>
                <c:pt idx="2207">
                  <c:v>5421.7018280000002</c:v>
                </c:pt>
                <c:pt idx="2208">
                  <c:v>5424.1576480000003</c:v>
                </c:pt>
                <c:pt idx="2209">
                  <c:v>5426.6101390000003</c:v>
                </c:pt>
                <c:pt idx="2210">
                  <c:v>5429.0643579999996</c:v>
                </c:pt>
                <c:pt idx="2211">
                  <c:v>5431.5218160000004</c:v>
                </c:pt>
                <c:pt idx="2212">
                  <c:v>5433.9747280000001</c:v>
                </c:pt>
                <c:pt idx="2213">
                  <c:v>5436.4304069999998</c:v>
                </c:pt>
                <c:pt idx="2214">
                  <c:v>5438.8905439999999</c:v>
                </c:pt>
                <c:pt idx="2215">
                  <c:v>5441.3401400000002</c:v>
                </c:pt>
                <c:pt idx="2216">
                  <c:v>5443.7952290000003</c:v>
                </c:pt>
                <c:pt idx="2217">
                  <c:v>5446.2501359999997</c:v>
                </c:pt>
                <c:pt idx="2218">
                  <c:v>5448.7148699999998</c:v>
                </c:pt>
                <c:pt idx="2219">
                  <c:v>5451.1660439999996</c:v>
                </c:pt>
                <c:pt idx="2220">
                  <c:v>5453.6192330000003</c:v>
                </c:pt>
                <c:pt idx="2221">
                  <c:v>5456.0818129999998</c:v>
                </c:pt>
                <c:pt idx="2222">
                  <c:v>5458.5311380000003</c:v>
                </c:pt>
                <c:pt idx="2223">
                  <c:v>5460.9985660000002</c:v>
                </c:pt>
                <c:pt idx="2224">
                  <c:v>5463.4523639999998</c:v>
                </c:pt>
                <c:pt idx="2225">
                  <c:v>5465.9088430000002</c:v>
                </c:pt>
                <c:pt idx="2226">
                  <c:v>5468.3621199999998</c:v>
                </c:pt>
                <c:pt idx="2227">
                  <c:v>5470.8110310000002</c:v>
                </c:pt>
                <c:pt idx="2228">
                  <c:v>5473.2632560000002</c:v>
                </c:pt>
                <c:pt idx="2229">
                  <c:v>5475.7363660000001</c:v>
                </c:pt>
                <c:pt idx="2230">
                  <c:v>5478.1907520000004</c:v>
                </c:pt>
                <c:pt idx="2231">
                  <c:v>5480.6410859999996</c:v>
                </c:pt>
                <c:pt idx="2232">
                  <c:v>5483.1028139999999</c:v>
                </c:pt>
                <c:pt idx="2233">
                  <c:v>5485.5499730000001</c:v>
                </c:pt>
                <c:pt idx="2234">
                  <c:v>5488.0142189999997</c:v>
                </c:pt>
                <c:pt idx="2235">
                  <c:v>5490.4681710000004</c:v>
                </c:pt>
                <c:pt idx="2236">
                  <c:v>5492.9191419999997</c:v>
                </c:pt>
                <c:pt idx="2237">
                  <c:v>5495.3793850000002</c:v>
                </c:pt>
                <c:pt idx="2238">
                  <c:v>5497.839191</c:v>
                </c:pt>
                <c:pt idx="2239">
                  <c:v>5500.2895390000003</c:v>
                </c:pt>
                <c:pt idx="2240">
                  <c:v>5502.7505879999999</c:v>
                </c:pt>
                <c:pt idx="2241">
                  <c:v>5505.1975329999996</c:v>
                </c:pt>
                <c:pt idx="2242">
                  <c:v>5507.6552149999998</c:v>
                </c:pt>
                <c:pt idx="2243">
                  <c:v>5510.1073100000003</c:v>
                </c:pt>
                <c:pt idx="2244">
                  <c:v>5512.5663249999998</c:v>
                </c:pt>
                <c:pt idx="2245">
                  <c:v>5515.0150350000004</c:v>
                </c:pt>
                <c:pt idx="2246">
                  <c:v>5517.4761200000003</c:v>
                </c:pt>
                <c:pt idx="2247">
                  <c:v>5519.9325980000003</c:v>
                </c:pt>
                <c:pt idx="2248">
                  <c:v>5522.3872869999996</c:v>
                </c:pt>
                <c:pt idx="2249">
                  <c:v>5524.8373840000004</c:v>
                </c:pt>
                <c:pt idx="2250">
                  <c:v>5527.2945470000004</c:v>
                </c:pt>
                <c:pt idx="2251">
                  <c:v>5529.7546080000002</c:v>
                </c:pt>
                <c:pt idx="2252">
                  <c:v>5532.2070020000001</c:v>
                </c:pt>
                <c:pt idx="2253">
                  <c:v>5534.660194</c:v>
                </c:pt>
                <c:pt idx="2254">
                  <c:v>5537.115605</c:v>
                </c:pt>
                <c:pt idx="2255">
                  <c:v>5539.5825779999996</c:v>
                </c:pt>
                <c:pt idx="2256">
                  <c:v>5542.0360549999996</c:v>
                </c:pt>
                <c:pt idx="2257">
                  <c:v>5544.4897849999998</c:v>
                </c:pt>
                <c:pt idx="2258">
                  <c:v>5546.9390389999999</c:v>
                </c:pt>
                <c:pt idx="2259">
                  <c:v>5549.399547</c:v>
                </c:pt>
                <c:pt idx="2260">
                  <c:v>5551.8567990000001</c:v>
                </c:pt>
                <c:pt idx="2261">
                  <c:v>5554.3120209999997</c:v>
                </c:pt>
                <c:pt idx="2262">
                  <c:v>5556.7631680000004</c:v>
                </c:pt>
                <c:pt idx="2263">
                  <c:v>5559.2176049999998</c:v>
                </c:pt>
                <c:pt idx="2264">
                  <c:v>5561.6749309999996</c:v>
                </c:pt>
                <c:pt idx="2265">
                  <c:v>5564.1347169999999</c:v>
                </c:pt>
                <c:pt idx="2266">
                  <c:v>5566.593828</c:v>
                </c:pt>
                <c:pt idx="2267">
                  <c:v>5569.0384439999998</c:v>
                </c:pt>
                <c:pt idx="2268">
                  <c:v>5571.4989480000004</c:v>
                </c:pt>
                <c:pt idx="2269">
                  <c:v>5573.952996</c:v>
                </c:pt>
                <c:pt idx="2270">
                  <c:v>5576.4099489999999</c:v>
                </c:pt>
                <c:pt idx="2271">
                  <c:v>5578.8691699999999</c:v>
                </c:pt>
                <c:pt idx="2272">
                  <c:v>5581.3186439999999</c:v>
                </c:pt>
                <c:pt idx="2273">
                  <c:v>5583.7755530000004</c:v>
                </c:pt>
                <c:pt idx="2274">
                  <c:v>5586.2311410000002</c:v>
                </c:pt>
                <c:pt idx="2275">
                  <c:v>5588.6925570000003</c:v>
                </c:pt>
                <c:pt idx="2276">
                  <c:v>5591.1410740000001</c:v>
                </c:pt>
                <c:pt idx="2277">
                  <c:v>5593.5965459999998</c:v>
                </c:pt>
                <c:pt idx="2278">
                  <c:v>5596.0727180000004</c:v>
                </c:pt>
                <c:pt idx="2279">
                  <c:v>5598.5467930000004</c:v>
                </c:pt>
                <c:pt idx="2280">
                  <c:v>5600.9942970000002</c:v>
                </c:pt>
                <c:pt idx="2281">
                  <c:v>5603.4521219999997</c:v>
                </c:pt>
                <c:pt idx="2282">
                  <c:v>5605.9040379999997</c:v>
                </c:pt>
                <c:pt idx="2283">
                  <c:v>5608.3667679999999</c:v>
                </c:pt>
                <c:pt idx="2284">
                  <c:v>5610.8135840000004</c:v>
                </c:pt>
                <c:pt idx="2285">
                  <c:v>5613.2757810000003</c:v>
                </c:pt>
                <c:pt idx="2286">
                  <c:v>5615.7279509999998</c:v>
                </c:pt>
                <c:pt idx="2287">
                  <c:v>5618.1869450000004</c:v>
                </c:pt>
                <c:pt idx="2288">
                  <c:v>5620.6313680000003</c:v>
                </c:pt>
                <c:pt idx="2289">
                  <c:v>5623.0922929999997</c:v>
                </c:pt>
                <c:pt idx="2290">
                  <c:v>5625.5479949999999</c:v>
                </c:pt>
                <c:pt idx="2291">
                  <c:v>5627.9953869999999</c:v>
                </c:pt>
                <c:pt idx="2292">
                  <c:v>5630.4544189999997</c:v>
                </c:pt>
                <c:pt idx="2293">
                  <c:v>5632.9122020000004</c:v>
                </c:pt>
                <c:pt idx="2294">
                  <c:v>5635.3600290000004</c:v>
                </c:pt>
                <c:pt idx="2295">
                  <c:v>5637.8224259999997</c:v>
                </c:pt>
                <c:pt idx="2296">
                  <c:v>5640.269346</c:v>
                </c:pt>
                <c:pt idx="2297">
                  <c:v>5642.7105659999997</c:v>
                </c:pt>
                <c:pt idx="2298">
                  <c:v>5645.1640180000004</c:v>
                </c:pt>
                <c:pt idx="2299">
                  <c:v>5647.6243530000002</c:v>
                </c:pt>
                <c:pt idx="2300">
                  <c:v>5650.0740230000001</c:v>
                </c:pt>
                <c:pt idx="2301">
                  <c:v>5652.5313310000001</c:v>
                </c:pt>
                <c:pt idx="2302">
                  <c:v>5654.9863649999998</c:v>
                </c:pt>
                <c:pt idx="2303">
                  <c:v>5657.4383459999999</c:v>
                </c:pt>
                <c:pt idx="2304">
                  <c:v>5659.890026</c:v>
                </c:pt>
                <c:pt idx="2305">
                  <c:v>5662.351103</c:v>
                </c:pt>
                <c:pt idx="2306">
                  <c:v>5664.8005430000003</c:v>
                </c:pt>
                <c:pt idx="2307">
                  <c:v>5667.2601260000001</c:v>
                </c:pt>
                <c:pt idx="2308">
                  <c:v>5669.7198600000002</c:v>
                </c:pt>
                <c:pt idx="2309">
                  <c:v>5672.1673639999999</c:v>
                </c:pt>
                <c:pt idx="2310">
                  <c:v>5674.6218209999997</c:v>
                </c:pt>
                <c:pt idx="2311">
                  <c:v>5677.0716750000001</c:v>
                </c:pt>
                <c:pt idx="2312">
                  <c:v>5679.5324250000003</c:v>
                </c:pt>
                <c:pt idx="2313">
                  <c:v>5681.9868349999997</c:v>
                </c:pt>
                <c:pt idx="2314">
                  <c:v>5684.4338449999996</c:v>
                </c:pt>
                <c:pt idx="2315">
                  <c:v>5686.895348</c:v>
                </c:pt>
                <c:pt idx="2316">
                  <c:v>5689.3481400000001</c:v>
                </c:pt>
                <c:pt idx="2317">
                  <c:v>5691.8073670000003</c:v>
                </c:pt>
                <c:pt idx="2318">
                  <c:v>5694.2617710000004</c:v>
                </c:pt>
                <c:pt idx="2319">
                  <c:v>5696.711045</c:v>
                </c:pt>
                <c:pt idx="2320">
                  <c:v>5699.1654289999997</c:v>
                </c:pt>
                <c:pt idx="2321">
                  <c:v>5701.6229940000003</c:v>
                </c:pt>
                <c:pt idx="2322">
                  <c:v>5704.0772070000003</c:v>
                </c:pt>
                <c:pt idx="2323">
                  <c:v>5706.5371889999997</c:v>
                </c:pt>
                <c:pt idx="2324">
                  <c:v>5708.9872489999998</c:v>
                </c:pt>
                <c:pt idx="2325">
                  <c:v>5711.4468349999997</c:v>
                </c:pt>
                <c:pt idx="2326">
                  <c:v>5713.9014200000001</c:v>
                </c:pt>
                <c:pt idx="2327">
                  <c:v>5716.3725420000001</c:v>
                </c:pt>
                <c:pt idx="2328">
                  <c:v>5718.8231599999999</c:v>
                </c:pt>
                <c:pt idx="2329">
                  <c:v>5721.2835560000003</c:v>
                </c:pt>
                <c:pt idx="2330">
                  <c:v>5723.7331649999996</c:v>
                </c:pt>
                <c:pt idx="2331">
                  <c:v>5726.1849570000004</c:v>
                </c:pt>
                <c:pt idx="2332">
                  <c:v>5728.6476169999996</c:v>
                </c:pt>
                <c:pt idx="2333">
                  <c:v>5731.0993330000001</c:v>
                </c:pt>
                <c:pt idx="2334">
                  <c:v>5733.5491229999998</c:v>
                </c:pt>
                <c:pt idx="2335">
                  <c:v>5736.0033960000001</c:v>
                </c:pt>
                <c:pt idx="2336">
                  <c:v>5738.4595900000004</c:v>
                </c:pt>
                <c:pt idx="2337">
                  <c:v>5740.9139649999997</c:v>
                </c:pt>
                <c:pt idx="2338">
                  <c:v>5743.3705749999999</c:v>
                </c:pt>
                <c:pt idx="2339">
                  <c:v>5745.8191399999996</c:v>
                </c:pt>
                <c:pt idx="2340">
                  <c:v>5748.2856380000003</c:v>
                </c:pt>
                <c:pt idx="2341">
                  <c:v>5750.7321920000004</c:v>
                </c:pt>
                <c:pt idx="2342">
                  <c:v>5753.1940249999998</c:v>
                </c:pt>
                <c:pt idx="2343">
                  <c:v>5755.6546749999998</c:v>
                </c:pt>
                <c:pt idx="2344">
                  <c:v>5758.1041299999997</c:v>
                </c:pt>
                <c:pt idx="2345">
                  <c:v>5760.5572380000003</c:v>
                </c:pt>
                <c:pt idx="2346">
                  <c:v>5763.0190599999996</c:v>
                </c:pt>
                <c:pt idx="2347">
                  <c:v>5765.4737510000004</c:v>
                </c:pt>
                <c:pt idx="2348">
                  <c:v>5767.9261539999998</c:v>
                </c:pt>
                <c:pt idx="2349">
                  <c:v>5770.3884120000002</c:v>
                </c:pt>
                <c:pt idx="2350">
                  <c:v>5772.8351389999998</c:v>
                </c:pt>
                <c:pt idx="2351">
                  <c:v>5775.293009</c:v>
                </c:pt>
                <c:pt idx="2352">
                  <c:v>5777.7428049999999</c:v>
                </c:pt>
                <c:pt idx="2353">
                  <c:v>5780.2015499999998</c:v>
                </c:pt>
                <c:pt idx="2354">
                  <c:v>5782.6591420000004</c:v>
                </c:pt>
                <c:pt idx="2355">
                  <c:v>5785.1198459999996</c:v>
                </c:pt>
                <c:pt idx="2356">
                  <c:v>5787.5711719999999</c:v>
                </c:pt>
                <c:pt idx="2357">
                  <c:v>5790.0225739999996</c:v>
                </c:pt>
                <c:pt idx="2358">
                  <c:v>5792.4801230000003</c:v>
                </c:pt>
                <c:pt idx="2359">
                  <c:v>5794.9366710000004</c:v>
                </c:pt>
                <c:pt idx="2360">
                  <c:v>5797.3955560000004</c:v>
                </c:pt>
                <c:pt idx="2361">
                  <c:v>5799.8506939999997</c:v>
                </c:pt>
                <c:pt idx="2362">
                  <c:v>5802.2975690000003</c:v>
                </c:pt>
                <c:pt idx="2363">
                  <c:v>5804.759024</c:v>
                </c:pt>
                <c:pt idx="2364">
                  <c:v>5807.2123929999998</c:v>
                </c:pt>
                <c:pt idx="2365">
                  <c:v>5809.6660659999998</c:v>
                </c:pt>
                <c:pt idx="2366">
                  <c:v>5812.1175350000003</c:v>
                </c:pt>
                <c:pt idx="2367">
                  <c:v>5814.5700489999999</c:v>
                </c:pt>
                <c:pt idx="2368">
                  <c:v>5817.0306469999996</c:v>
                </c:pt>
                <c:pt idx="2369">
                  <c:v>5819.4812439999996</c:v>
                </c:pt>
                <c:pt idx="2370">
                  <c:v>5821.9418409999998</c:v>
                </c:pt>
                <c:pt idx="2371">
                  <c:v>5824.3887329999998</c:v>
                </c:pt>
                <c:pt idx="2372">
                  <c:v>5826.8525410000002</c:v>
                </c:pt>
                <c:pt idx="2373">
                  <c:v>5829.3030120000003</c:v>
                </c:pt>
                <c:pt idx="2374">
                  <c:v>5831.7556039999999</c:v>
                </c:pt>
                <c:pt idx="2375">
                  <c:v>5834.227433</c:v>
                </c:pt>
                <c:pt idx="2376">
                  <c:v>5836.6855720000003</c:v>
                </c:pt>
                <c:pt idx="2377">
                  <c:v>5839.1337119999998</c:v>
                </c:pt>
                <c:pt idx="2378">
                  <c:v>5841.590056</c:v>
                </c:pt>
                <c:pt idx="2379">
                  <c:v>5844.0469709999998</c:v>
                </c:pt>
                <c:pt idx="2380">
                  <c:v>5846.4943329999996</c:v>
                </c:pt>
                <c:pt idx="2381">
                  <c:v>5848.9571409999999</c:v>
                </c:pt>
                <c:pt idx="2382">
                  <c:v>5851.4127129999997</c:v>
                </c:pt>
                <c:pt idx="2383">
                  <c:v>5853.8703340000002</c:v>
                </c:pt>
                <c:pt idx="2384">
                  <c:v>5856.3172599999998</c:v>
                </c:pt>
                <c:pt idx="2385">
                  <c:v>5858.7744080000002</c:v>
                </c:pt>
                <c:pt idx="2386">
                  <c:v>5861.2258400000001</c:v>
                </c:pt>
                <c:pt idx="2387">
                  <c:v>5863.6819079999996</c:v>
                </c:pt>
                <c:pt idx="2388">
                  <c:v>5866.1465969999999</c:v>
                </c:pt>
                <c:pt idx="2389">
                  <c:v>5868.5992130000004</c:v>
                </c:pt>
                <c:pt idx="2390">
                  <c:v>5871.0562220000002</c:v>
                </c:pt>
                <c:pt idx="2391">
                  <c:v>5873.5132359999998</c:v>
                </c:pt>
                <c:pt idx="2392">
                  <c:v>5875.9700469999998</c:v>
                </c:pt>
                <c:pt idx="2393">
                  <c:v>5878.4243850000003</c:v>
                </c:pt>
                <c:pt idx="2394">
                  <c:v>5880.8737220000003</c:v>
                </c:pt>
                <c:pt idx="2395">
                  <c:v>5883.3350410000003</c:v>
                </c:pt>
                <c:pt idx="2396">
                  <c:v>5885.7822630000001</c:v>
                </c:pt>
                <c:pt idx="2397">
                  <c:v>5888.2389279999998</c:v>
                </c:pt>
                <c:pt idx="2398">
                  <c:v>5890.6873180000002</c:v>
                </c:pt>
                <c:pt idx="2399">
                  <c:v>5893.1521709999997</c:v>
                </c:pt>
                <c:pt idx="2400">
                  <c:v>5895.6230619999997</c:v>
                </c:pt>
                <c:pt idx="2401">
                  <c:v>5898.0797419999999</c:v>
                </c:pt>
                <c:pt idx="2402">
                  <c:v>5900.5288300000002</c:v>
                </c:pt>
                <c:pt idx="2403">
                  <c:v>5902.9948809999996</c:v>
                </c:pt>
                <c:pt idx="2404">
                  <c:v>5905.4457419999999</c:v>
                </c:pt>
                <c:pt idx="2405">
                  <c:v>5907.899058</c:v>
                </c:pt>
                <c:pt idx="2406">
                  <c:v>5910.3493580000004</c:v>
                </c:pt>
                <c:pt idx="2407">
                  <c:v>5912.8059139999996</c:v>
                </c:pt>
                <c:pt idx="2408">
                  <c:v>5915.2650640000002</c:v>
                </c:pt>
                <c:pt idx="2409">
                  <c:v>5917.7288699999999</c:v>
                </c:pt>
                <c:pt idx="2410">
                  <c:v>5920.1878290000004</c:v>
                </c:pt>
                <c:pt idx="2411">
                  <c:v>5922.6457929999997</c:v>
                </c:pt>
                <c:pt idx="2412">
                  <c:v>5925.0976559999999</c:v>
                </c:pt>
                <c:pt idx="2413">
                  <c:v>5927.5524009999999</c:v>
                </c:pt>
                <c:pt idx="2414">
                  <c:v>5930.0018309999996</c:v>
                </c:pt>
                <c:pt idx="2415">
                  <c:v>5932.4546920000003</c:v>
                </c:pt>
                <c:pt idx="2416">
                  <c:v>5934.9122470000002</c:v>
                </c:pt>
                <c:pt idx="2417">
                  <c:v>5937.3726450000004</c:v>
                </c:pt>
                <c:pt idx="2418">
                  <c:v>5939.8217169999998</c:v>
                </c:pt>
                <c:pt idx="2419">
                  <c:v>5942.2820700000002</c:v>
                </c:pt>
                <c:pt idx="2420">
                  <c:v>5944.7347730000001</c:v>
                </c:pt>
                <c:pt idx="2421">
                  <c:v>5947.1843570000001</c:v>
                </c:pt>
                <c:pt idx="2422">
                  <c:v>5949.6463949999998</c:v>
                </c:pt>
                <c:pt idx="2423">
                  <c:v>5952.0946409999997</c:v>
                </c:pt>
                <c:pt idx="2424">
                  <c:v>5954.5585769999998</c:v>
                </c:pt>
                <c:pt idx="2425">
                  <c:v>5957.0041199999996</c:v>
                </c:pt>
                <c:pt idx="2426">
                  <c:v>5959.4620889999997</c:v>
                </c:pt>
                <c:pt idx="2427">
                  <c:v>5961.9142529999999</c:v>
                </c:pt>
                <c:pt idx="2428">
                  <c:v>5964.3752059999997</c:v>
                </c:pt>
                <c:pt idx="2429">
                  <c:v>5966.830997</c:v>
                </c:pt>
                <c:pt idx="2430">
                  <c:v>5969.2781409999998</c:v>
                </c:pt>
                <c:pt idx="2431">
                  <c:v>5971.7436889999999</c:v>
                </c:pt>
                <c:pt idx="2432">
                  <c:v>5974.1970739999997</c:v>
                </c:pt>
                <c:pt idx="2433">
                  <c:v>5976.6458240000002</c:v>
                </c:pt>
                <c:pt idx="2434">
                  <c:v>5979.1044330000004</c:v>
                </c:pt>
                <c:pt idx="2435">
                  <c:v>5981.5573619999996</c:v>
                </c:pt>
                <c:pt idx="2436">
                  <c:v>5984.0187999999998</c:v>
                </c:pt>
                <c:pt idx="2437">
                  <c:v>5986.4674450000002</c:v>
                </c:pt>
                <c:pt idx="2438">
                  <c:v>5988.9290590000001</c:v>
                </c:pt>
                <c:pt idx="2439">
                  <c:v>5991.3777719999998</c:v>
                </c:pt>
                <c:pt idx="2440">
                  <c:v>5993.8393720000004</c:v>
                </c:pt>
                <c:pt idx="2441">
                  <c:v>5996.2900390000004</c:v>
                </c:pt>
                <c:pt idx="2442">
                  <c:v>5998.749307</c:v>
                </c:pt>
                <c:pt idx="2443">
                  <c:v>6001.2009079999998</c:v>
                </c:pt>
                <c:pt idx="2444">
                  <c:v>6003.6554470000001</c:v>
                </c:pt>
                <c:pt idx="2445">
                  <c:v>6006.1180489999997</c:v>
                </c:pt>
                <c:pt idx="2446">
                  <c:v>6008.571782</c:v>
                </c:pt>
                <c:pt idx="2447">
                  <c:v>6011.0276100000001</c:v>
                </c:pt>
                <c:pt idx="2448">
                  <c:v>6013.5018140000002</c:v>
                </c:pt>
                <c:pt idx="2449">
                  <c:v>6015.9649799999997</c:v>
                </c:pt>
                <c:pt idx="2450">
                  <c:v>6018.4083270000001</c:v>
                </c:pt>
                <c:pt idx="2451">
                  <c:v>6020.8706949999996</c:v>
                </c:pt>
                <c:pt idx="2452">
                  <c:v>6023.3243759999996</c:v>
                </c:pt>
                <c:pt idx="2453">
                  <c:v>6025.7787310000003</c:v>
                </c:pt>
                <c:pt idx="2454">
                  <c:v>6028.2373200000002</c:v>
                </c:pt>
                <c:pt idx="2455">
                  <c:v>6030.6884460000001</c:v>
                </c:pt>
                <c:pt idx="2456">
                  <c:v>6033.1514349999998</c:v>
                </c:pt>
                <c:pt idx="2457">
                  <c:v>6035.5972460000003</c:v>
                </c:pt>
                <c:pt idx="2458">
                  <c:v>6038.0615619999999</c:v>
                </c:pt>
                <c:pt idx="2459">
                  <c:v>6040.5156619999998</c:v>
                </c:pt>
                <c:pt idx="2460">
                  <c:v>6042.9711690000004</c:v>
                </c:pt>
                <c:pt idx="2461">
                  <c:v>6045.4272419999998</c:v>
                </c:pt>
                <c:pt idx="2462">
                  <c:v>6047.8783110000004</c:v>
                </c:pt>
                <c:pt idx="2463">
                  <c:v>6050.3387439999997</c:v>
                </c:pt>
                <c:pt idx="2464">
                  <c:v>6052.7962710000002</c:v>
                </c:pt>
                <c:pt idx="2465">
                  <c:v>6055.2505810000002</c:v>
                </c:pt>
                <c:pt idx="2466">
                  <c:v>6057.7023419999996</c:v>
                </c:pt>
                <c:pt idx="2467">
                  <c:v>6060.1819990000004</c:v>
                </c:pt>
                <c:pt idx="2468">
                  <c:v>6062.6347079999996</c:v>
                </c:pt>
                <c:pt idx="2469">
                  <c:v>6065.0850549999996</c:v>
                </c:pt>
                <c:pt idx="2470">
                  <c:v>6067.5461409999998</c:v>
                </c:pt>
                <c:pt idx="2471">
                  <c:v>6069.996811</c:v>
                </c:pt>
                <c:pt idx="2472">
                  <c:v>6072.4490820000001</c:v>
                </c:pt>
                <c:pt idx="2473">
                  <c:v>6074.925956</c:v>
                </c:pt>
                <c:pt idx="2474">
                  <c:v>6077.374667</c:v>
                </c:pt>
                <c:pt idx="2475">
                  <c:v>6079.8363829999998</c:v>
                </c:pt>
                <c:pt idx="2476">
                  <c:v>6082.2873540000001</c:v>
                </c:pt>
                <c:pt idx="2477">
                  <c:v>6084.7422720000004</c:v>
                </c:pt>
                <c:pt idx="2478">
                  <c:v>6087.2058619999998</c:v>
                </c:pt>
                <c:pt idx="2479">
                  <c:v>6089.6580899999999</c:v>
                </c:pt>
                <c:pt idx="2480">
                  <c:v>6092.1113139999998</c:v>
                </c:pt>
                <c:pt idx="2481">
                  <c:v>6094.569982</c:v>
                </c:pt>
                <c:pt idx="2482">
                  <c:v>6097.0216790000004</c:v>
                </c:pt>
                <c:pt idx="2483">
                  <c:v>6099.482677</c:v>
                </c:pt>
                <c:pt idx="2484">
                  <c:v>6101.937543</c:v>
                </c:pt>
                <c:pt idx="2485">
                  <c:v>6104.3939760000003</c:v>
                </c:pt>
                <c:pt idx="2486">
                  <c:v>6106.8468549999998</c:v>
                </c:pt>
                <c:pt idx="2487">
                  <c:v>6109.2980020000005</c:v>
                </c:pt>
                <c:pt idx="2488">
                  <c:v>6111.7603630000003</c:v>
                </c:pt>
                <c:pt idx="2489">
                  <c:v>6114.2084160000004</c:v>
                </c:pt>
                <c:pt idx="2490">
                  <c:v>6116.6714030000003</c:v>
                </c:pt>
                <c:pt idx="2491">
                  <c:v>6119.1337100000001</c:v>
                </c:pt>
                <c:pt idx="2492">
                  <c:v>6121.5878899999998</c:v>
                </c:pt>
                <c:pt idx="2493">
                  <c:v>6124.0379119999998</c:v>
                </c:pt>
                <c:pt idx="2494">
                  <c:v>6126.4905650000001</c:v>
                </c:pt>
                <c:pt idx="2495">
                  <c:v>6128.9535640000004</c:v>
                </c:pt>
                <c:pt idx="2496">
                  <c:v>6131.4088119999997</c:v>
                </c:pt>
                <c:pt idx="2497">
                  <c:v>6133.8712219999998</c:v>
                </c:pt>
                <c:pt idx="2498">
                  <c:v>6136.3259840000001</c:v>
                </c:pt>
                <c:pt idx="2499">
                  <c:v>6138.7767839999997</c:v>
                </c:pt>
                <c:pt idx="2500">
                  <c:v>6141.2369179999996</c:v>
                </c:pt>
                <c:pt idx="2501">
                  <c:v>6143.6944249999997</c:v>
                </c:pt>
                <c:pt idx="2502">
                  <c:v>6146.1533769999996</c:v>
                </c:pt>
                <c:pt idx="2503">
                  <c:v>6148.6068329999998</c:v>
                </c:pt>
                <c:pt idx="2504">
                  <c:v>6151.0638479999998</c:v>
                </c:pt>
                <c:pt idx="2505">
                  <c:v>6153.515703</c:v>
                </c:pt>
                <c:pt idx="2506">
                  <c:v>6155.9706930000002</c:v>
                </c:pt>
                <c:pt idx="2507">
                  <c:v>6158.4168890000001</c:v>
                </c:pt>
                <c:pt idx="2508">
                  <c:v>6160.8798800000004</c:v>
                </c:pt>
                <c:pt idx="2509">
                  <c:v>6163.3317740000002</c:v>
                </c:pt>
                <c:pt idx="2510">
                  <c:v>6165.7899269999998</c:v>
                </c:pt>
                <c:pt idx="2511">
                  <c:v>6168.23819</c:v>
                </c:pt>
                <c:pt idx="2512">
                  <c:v>6170.6918500000002</c:v>
                </c:pt>
                <c:pt idx="2513">
                  <c:v>6173.1485629999997</c:v>
                </c:pt>
                <c:pt idx="2514">
                  <c:v>6175.6031080000002</c:v>
                </c:pt>
                <c:pt idx="2515">
                  <c:v>6178.0648160000001</c:v>
                </c:pt>
                <c:pt idx="2516">
                  <c:v>6180.5206930000004</c:v>
                </c:pt>
                <c:pt idx="2517">
                  <c:v>6182.9816730000002</c:v>
                </c:pt>
                <c:pt idx="2518">
                  <c:v>6185.4274489999998</c:v>
                </c:pt>
                <c:pt idx="2519">
                  <c:v>6187.8903039999996</c:v>
                </c:pt>
                <c:pt idx="2520">
                  <c:v>6190.3466109999999</c:v>
                </c:pt>
                <c:pt idx="2521">
                  <c:v>6192.7938130000002</c:v>
                </c:pt>
                <c:pt idx="2522">
                  <c:v>6195.2574210000002</c:v>
                </c:pt>
                <c:pt idx="2523">
                  <c:v>6197.7057679999998</c:v>
                </c:pt>
                <c:pt idx="2524">
                  <c:v>6200.1668410000002</c:v>
                </c:pt>
                <c:pt idx="2525">
                  <c:v>6202.626784</c:v>
                </c:pt>
                <c:pt idx="2526">
                  <c:v>6205.0757160000003</c:v>
                </c:pt>
                <c:pt idx="2527">
                  <c:v>6207.5346900000004</c:v>
                </c:pt>
                <c:pt idx="2528">
                  <c:v>6209.9872960000002</c:v>
                </c:pt>
                <c:pt idx="2529">
                  <c:v>6212.4489450000001</c:v>
                </c:pt>
                <c:pt idx="2530">
                  <c:v>6214.904603</c:v>
                </c:pt>
                <c:pt idx="2531">
                  <c:v>6217.3591399999996</c:v>
                </c:pt>
                <c:pt idx="2532">
                  <c:v>6219.8126890000003</c:v>
                </c:pt>
                <c:pt idx="2533">
                  <c:v>6222.2649600000004</c:v>
                </c:pt>
                <c:pt idx="2534">
                  <c:v>6224.7269699999997</c:v>
                </c:pt>
                <c:pt idx="2535">
                  <c:v>6227.1761539999998</c:v>
                </c:pt>
                <c:pt idx="2536">
                  <c:v>6229.6302589999996</c:v>
                </c:pt>
                <c:pt idx="2537">
                  <c:v>6232.0862930000003</c:v>
                </c:pt>
                <c:pt idx="2538">
                  <c:v>6234.5331980000001</c:v>
                </c:pt>
                <c:pt idx="2539">
                  <c:v>6236.9965979999997</c:v>
                </c:pt>
                <c:pt idx="2540">
                  <c:v>6239.4461869999996</c:v>
                </c:pt>
                <c:pt idx="2541">
                  <c:v>6241.904098</c:v>
                </c:pt>
                <c:pt idx="2542">
                  <c:v>6244.3596870000001</c:v>
                </c:pt>
                <c:pt idx="2543">
                  <c:v>6246.8062929999996</c:v>
                </c:pt>
                <c:pt idx="2544">
                  <c:v>6249.2721099999999</c:v>
                </c:pt>
                <c:pt idx="2545">
                  <c:v>6251.718562</c:v>
                </c:pt>
                <c:pt idx="2546">
                  <c:v>6254.1752159999996</c:v>
                </c:pt>
                <c:pt idx="2547">
                  <c:v>6256.6290980000003</c:v>
                </c:pt>
                <c:pt idx="2548">
                  <c:v>6259.0889079999997</c:v>
                </c:pt>
                <c:pt idx="2549">
                  <c:v>6261.5439340000003</c:v>
                </c:pt>
                <c:pt idx="2550">
                  <c:v>6263.9995939999999</c:v>
                </c:pt>
                <c:pt idx="2551">
                  <c:v>6266.4596330000004</c:v>
                </c:pt>
                <c:pt idx="2552">
                  <c:v>6268.9192810000004</c:v>
                </c:pt>
                <c:pt idx="2553">
                  <c:v>6271.3682570000001</c:v>
                </c:pt>
                <c:pt idx="2554">
                  <c:v>6273.8251710000004</c:v>
                </c:pt>
                <c:pt idx="2555">
                  <c:v>6276.2765630000004</c:v>
                </c:pt>
                <c:pt idx="2556">
                  <c:v>6278.7373070000003</c:v>
                </c:pt>
                <c:pt idx="2557">
                  <c:v>6281.1930199999997</c:v>
                </c:pt>
                <c:pt idx="2558">
                  <c:v>6283.637334</c:v>
                </c:pt>
                <c:pt idx="2559">
                  <c:v>6286.097831</c:v>
                </c:pt>
                <c:pt idx="2560">
                  <c:v>6288.5454470000004</c:v>
                </c:pt>
                <c:pt idx="2561">
                  <c:v>6291.0082320000001</c:v>
                </c:pt>
                <c:pt idx="2562">
                  <c:v>6293.4627039999996</c:v>
                </c:pt>
                <c:pt idx="2563">
                  <c:v>6295.9183890000004</c:v>
                </c:pt>
                <c:pt idx="2564">
                  <c:v>6298.3699230000002</c:v>
                </c:pt>
                <c:pt idx="2565">
                  <c:v>6300.8329720000002</c:v>
                </c:pt>
                <c:pt idx="2566">
                  <c:v>6303.2926600000001</c:v>
                </c:pt>
                <c:pt idx="2567">
                  <c:v>6305.7450790000003</c:v>
                </c:pt>
                <c:pt idx="2568">
                  <c:v>6308.2057260000001</c:v>
                </c:pt>
                <c:pt idx="2569">
                  <c:v>6310.6597499999998</c:v>
                </c:pt>
                <c:pt idx="2570">
                  <c:v>6313.1139439999997</c:v>
                </c:pt>
                <c:pt idx="2571">
                  <c:v>6315.5766389999999</c:v>
                </c:pt>
                <c:pt idx="2572">
                  <c:v>6318.0235579999999</c:v>
                </c:pt>
                <c:pt idx="2573">
                  <c:v>6320.4761129999997</c:v>
                </c:pt>
                <c:pt idx="2574">
                  <c:v>6322.9372709999998</c:v>
                </c:pt>
                <c:pt idx="2575">
                  <c:v>6325.3918219999996</c:v>
                </c:pt>
                <c:pt idx="2576">
                  <c:v>6327.8414030000004</c:v>
                </c:pt>
                <c:pt idx="2577">
                  <c:v>6330.295948</c:v>
                </c:pt>
                <c:pt idx="2578">
                  <c:v>6332.7541650000003</c:v>
                </c:pt>
                <c:pt idx="2579">
                  <c:v>6335.2127909999999</c:v>
                </c:pt>
                <c:pt idx="2580">
                  <c:v>6337.6632369999998</c:v>
                </c:pt>
                <c:pt idx="2581">
                  <c:v>6340.1201250000004</c:v>
                </c:pt>
                <c:pt idx="2582">
                  <c:v>6342.5719170000002</c:v>
                </c:pt>
                <c:pt idx="2583">
                  <c:v>6345.0329579999998</c:v>
                </c:pt>
                <c:pt idx="2584">
                  <c:v>6347.4839089999996</c:v>
                </c:pt>
                <c:pt idx="2585">
                  <c:v>6349.9380389999997</c:v>
                </c:pt>
                <c:pt idx="2586">
                  <c:v>6352.3977210000003</c:v>
                </c:pt>
                <c:pt idx="2587">
                  <c:v>6354.8482709999998</c:v>
                </c:pt>
                <c:pt idx="2588">
                  <c:v>6357.3041919999996</c:v>
                </c:pt>
                <c:pt idx="2589">
                  <c:v>6359.7703629999996</c:v>
                </c:pt>
                <c:pt idx="2590">
                  <c:v>6362.2141320000001</c:v>
                </c:pt>
                <c:pt idx="2591">
                  <c:v>6364.6694209999996</c:v>
                </c:pt>
                <c:pt idx="2592">
                  <c:v>6367.1329459999997</c:v>
                </c:pt>
                <c:pt idx="2593">
                  <c:v>6369.5839459999997</c:v>
                </c:pt>
                <c:pt idx="2594">
                  <c:v>6372.0519510000004</c:v>
                </c:pt>
                <c:pt idx="2595">
                  <c:v>6374.5090840000003</c:v>
                </c:pt>
                <c:pt idx="2596">
                  <c:v>6376.965647</c:v>
                </c:pt>
                <c:pt idx="2597">
                  <c:v>6379.4132639999998</c:v>
                </c:pt>
                <c:pt idx="2598">
                  <c:v>6381.8704369999996</c:v>
                </c:pt>
                <c:pt idx="2599">
                  <c:v>6384.3311739999999</c:v>
                </c:pt>
                <c:pt idx="2600">
                  <c:v>6386.7803329999997</c:v>
                </c:pt>
                <c:pt idx="2601">
                  <c:v>6389.2313629999999</c:v>
                </c:pt>
                <c:pt idx="2602">
                  <c:v>6391.6966339999999</c:v>
                </c:pt>
                <c:pt idx="2603">
                  <c:v>6394.1547289999999</c:v>
                </c:pt>
                <c:pt idx="2604">
                  <c:v>6396.6001889999998</c:v>
                </c:pt>
                <c:pt idx="2605">
                  <c:v>6399.0506169999999</c:v>
                </c:pt>
                <c:pt idx="2606">
                  <c:v>6401.5122009999995</c:v>
                </c:pt>
                <c:pt idx="2607">
                  <c:v>6403.9666950000001</c:v>
                </c:pt>
                <c:pt idx="2608">
                  <c:v>6406.4271399999998</c:v>
                </c:pt>
                <c:pt idx="2609">
                  <c:v>6408.882681</c:v>
                </c:pt>
                <c:pt idx="2610">
                  <c:v>6411.3341630000004</c:v>
                </c:pt>
                <c:pt idx="2611">
                  <c:v>6413.7986929999997</c:v>
                </c:pt>
                <c:pt idx="2612">
                  <c:v>6416.2462169999999</c:v>
                </c:pt>
                <c:pt idx="2613">
                  <c:v>6418.6993400000001</c:v>
                </c:pt>
                <c:pt idx="2614">
                  <c:v>6421.1546930000004</c:v>
                </c:pt>
                <c:pt idx="2615">
                  <c:v>6423.6124049999999</c:v>
                </c:pt>
                <c:pt idx="2616">
                  <c:v>6426.0668820000001</c:v>
                </c:pt>
                <c:pt idx="2617">
                  <c:v>6428.5177089999997</c:v>
                </c:pt>
                <c:pt idx="2618">
                  <c:v>6430.9769880000003</c:v>
                </c:pt>
                <c:pt idx="2619">
                  <c:v>6433.4312410000002</c:v>
                </c:pt>
                <c:pt idx="2620">
                  <c:v>6435.8931140000004</c:v>
                </c:pt>
                <c:pt idx="2621">
                  <c:v>6438.348156</c:v>
                </c:pt>
                <c:pt idx="2622">
                  <c:v>6440.8065960000004</c:v>
                </c:pt>
                <c:pt idx="2623">
                  <c:v>6443.2626469999996</c:v>
                </c:pt>
                <c:pt idx="2624">
                  <c:v>6445.7148589999997</c:v>
                </c:pt>
                <c:pt idx="2625">
                  <c:v>6448.1733860000004</c:v>
                </c:pt>
                <c:pt idx="2626">
                  <c:v>6450.626244</c:v>
                </c:pt>
                <c:pt idx="2627">
                  <c:v>6453.0787769999997</c:v>
                </c:pt>
                <c:pt idx="2628">
                  <c:v>6455.5426939999998</c:v>
                </c:pt>
                <c:pt idx="2629">
                  <c:v>6457.9967900000001</c:v>
                </c:pt>
                <c:pt idx="2630">
                  <c:v>6460.4472429999996</c:v>
                </c:pt>
                <c:pt idx="2631">
                  <c:v>6462.9082390000003</c:v>
                </c:pt>
                <c:pt idx="2632">
                  <c:v>6465.3644249999998</c:v>
                </c:pt>
                <c:pt idx="2633">
                  <c:v>6467.8212380000004</c:v>
                </c:pt>
                <c:pt idx="2634">
                  <c:v>6470.2743760000003</c:v>
                </c:pt>
                <c:pt idx="2635">
                  <c:v>6472.7335919999996</c:v>
                </c:pt>
                <c:pt idx="2636">
                  <c:v>6475.1830099999997</c:v>
                </c:pt>
                <c:pt idx="2637">
                  <c:v>6477.643094</c:v>
                </c:pt>
                <c:pt idx="2638">
                  <c:v>6480.0954019999999</c:v>
                </c:pt>
                <c:pt idx="2639">
                  <c:v>6482.5463529999997</c:v>
                </c:pt>
                <c:pt idx="2640">
                  <c:v>6485.0072739999996</c:v>
                </c:pt>
                <c:pt idx="2641">
                  <c:v>6487.4675639999996</c:v>
                </c:pt>
                <c:pt idx="2642">
                  <c:v>6489.9182259999998</c:v>
                </c:pt>
                <c:pt idx="2643">
                  <c:v>6492.3928489999998</c:v>
                </c:pt>
                <c:pt idx="2644">
                  <c:v>6494.8427590000001</c:v>
                </c:pt>
                <c:pt idx="2645">
                  <c:v>6497.302549</c:v>
                </c:pt>
                <c:pt idx="2646">
                  <c:v>6499.7531490000001</c:v>
                </c:pt>
                <c:pt idx="2647">
                  <c:v>6502.2127979999996</c:v>
                </c:pt>
                <c:pt idx="2648">
                  <c:v>6504.6676829999997</c:v>
                </c:pt>
                <c:pt idx="2649">
                  <c:v>6507.1214449999998</c:v>
                </c:pt>
                <c:pt idx="2650">
                  <c:v>6509.5799900000002</c:v>
                </c:pt>
                <c:pt idx="2651">
                  <c:v>6512.0332230000004</c:v>
                </c:pt>
                <c:pt idx="2652">
                  <c:v>6514.4831800000002</c:v>
                </c:pt>
                <c:pt idx="2653">
                  <c:v>6516.943749</c:v>
                </c:pt>
                <c:pt idx="2654">
                  <c:v>6519.4008290000002</c:v>
                </c:pt>
                <c:pt idx="2655">
                  <c:v>6521.856777</c:v>
                </c:pt>
                <c:pt idx="2656">
                  <c:v>6524.3096729999997</c:v>
                </c:pt>
                <c:pt idx="2657">
                  <c:v>6526.7749050000002</c:v>
                </c:pt>
                <c:pt idx="2658">
                  <c:v>6529.2270769999996</c:v>
                </c:pt>
                <c:pt idx="2659">
                  <c:v>6531.6873329999999</c:v>
                </c:pt>
                <c:pt idx="2660">
                  <c:v>6534.1404270000003</c:v>
                </c:pt>
                <c:pt idx="2661">
                  <c:v>6536.5976019999998</c:v>
                </c:pt>
                <c:pt idx="2662">
                  <c:v>6539.0535890000001</c:v>
                </c:pt>
                <c:pt idx="2663">
                  <c:v>6541.5059490000003</c:v>
                </c:pt>
                <c:pt idx="2664">
                  <c:v>6543.9584050000003</c:v>
                </c:pt>
                <c:pt idx="2665">
                  <c:v>6546.4173410000003</c:v>
                </c:pt>
                <c:pt idx="2666">
                  <c:v>6548.8695959999995</c:v>
                </c:pt>
                <c:pt idx="2667">
                  <c:v>6551.3221709999998</c:v>
                </c:pt>
                <c:pt idx="2668">
                  <c:v>6553.7821729999996</c:v>
                </c:pt>
                <c:pt idx="2669">
                  <c:v>6556.236449</c:v>
                </c:pt>
                <c:pt idx="2670">
                  <c:v>6558.6925529999999</c:v>
                </c:pt>
                <c:pt idx="2671">
                  <c:v>6561.1485480000001</c:v>
                </c:pt>
                <c:pt idx="2672">
                  <c:v>6563.5952939999997</c:v>
                </c:pt>
                <c:pt idx="2673">
                  <c:v>6566.058677</c:v>
                </c:pt>
                <c:pt idx="2674">
                  <c:v>6568.506899</c:v>
                </c:pt>
                <c:pt idx="2675">
                  <c:v>6570.9681840000003</c:v>
                </c:pt>
                <c:pt idx="2676">
                  <c:v>6573.4258410000002</c:v>
                </c:pt>
                <c:pt idx="2677">
                  <c:v>6575.8773510000001</c:v>
                </c:pt>
                <c:pt idx="2678">
                  <c:v>6578.3287849999997</c:v>
                </c:pt>
                <c:pt idx="2679">
                  <c:v>6580.780366</c:v>
                </c:pt>
                <c:pt idx="2680">
                  <c:v>6583.237948</c:v>
                </c:pt>
                <c:pt idx="2681">
                  <c:v>6585.6968450000004</c:v>
                </c:pt>
                <c:pt idx="2682">
                  <c:v>6588.152763</c:v>
                </c:pt>
                <c:pt idx="2683">
                  <c:v>6590.6108780000004</c:v>
                </c:pt>
                <c:pt idx="2684">
                  <c:v>6593.057221</c:v>
                </c:pt>
                <c:pt idx="2685">
                  <c:v>6595.5177199999998</c:v>
                </c:pt>
                <c:pt idx="2686">
                  <c:v>6597.9692539999996</c:v>
                </c:pt>
                <c:pt idx="2687">
                  <c:v>6600.4284189999998</c:v>
                </c:pt>
                <c:pt idx="2688">
                  <c:v>6602.887401</c:v>
                </c:pt>
                <c:pt idx="2689">
                  <c:v>6605.3375990000004</c:v>
                </c:pt>
                <c:pt idx="2690">
                  <c:v>6607.7931799999997</c:v>
                </c:pt>
                <c:pt idx="2691">
                  <c:v>6610.2511420000001</c:v>
                </c:pt>
                <c:pt idx="2692">
                  <c:v>6612.7240549999997</c:v>
                </c:pt>
                <c:pt idx="2693">
                  <c:v>6615.1766230000003</c:v>
                </c:pt>
                <c:pt idx="2694">
                  <c:v>6617.6299799999997</c:v>
                </c:pt>
                <c:pt idx="2695">
                  <c:v>6620.0856030000004</c:v>
                </c:pt>
                <c:pt idx="2696">
                  <c:v>6622.5404079999998</c:v>
                </c:pt>
                <c:pt idx="2697">
                  <c:v>6624.9973710000004</c:v>
                </c:pt>
                <c:pt idx="2698">
                  <c:v>6627.4505749999998</c:v>
                </c:pt>
                <c:pt idx="2699">
                  <c:v>6629.9050020000004</c:v>
                </c:pt>
                <c:pt idx="2700">
                  <c:v>6632.359402</c:v>
                </c:pt>
                <c:pt idx="2701">
                  <c:v>6634.811275</c:v>
                </c:pt>
                <c:pt idx="2702">
                  <c:v>6637.277642</c:v>
                </c:pt>
                <c:pt idx="2703">
                  <c:v>6639.7287399999996</c:v>
                </c:pt>
                <c:pt idx="2704">
                  <c:v>6642.1898760000004</c:v>
                </c:pt>
                <c:pt idx="2705">
                  <c:v>6644.6382910000002</c:v>
                </c:pt>
                <c:pt idx="2706">
                  <c:v>6647.0985609999998</c:v>
                </c:pt>
                <c:pt idx="2707">
                  <c:v>6649.556603</c:v>
                </c:pt>
                <c:pt idx="2708">
                  <c:v>6652.0102740000002</c:v>
                </c:pt>
                <c:pt idx="2709">
                  <c:v>6654.4649650000001</c:v>
                </c:pt>
                <c:pt idx="2710">
                  <c:v>6656.9202290000003</c:v>
                </c:pt>
                <c:pt idx="2711">
                  <c:v>6659.3877700000003</c:v>
                </c:pt>
                <c:pt idx="2712">
                  <c:v>6661.8332129999999</c:v>
                </c:pt>
                <c:pt idx="2713">
                  <c:v>6664.2943489999998</c:v>
                </c:pt>
                <c:pt idx="2714">
                  <c:v>6666.747558</c:v>
                </c:pt>
                <c:pt idx="2715">
                  <c:v>6669.1975430000002</c:v>
                </c:pt>
                <c:pt idx="2716">
                  <c:v>6671.6549729999997</c:v>
                </c:pt>
                <c:pt idx="2717">
                  <c:v>6674.111836</c:v>
                </c:pt>
                <c:pt idx="2718">
                  <c:v>6676.5716929999999</c:v>
                </c:pt>
                <c:pt idx="2719">
                  <c:v>6679.0478359999997</c:v>
                </c:pt>
                <c:pt idx="2720">
                  <c:v>6681.502692</c:v>
                </c:pt>
                <c:pt idx="2721">
                  <c:v>6683.9588169999997</c:v>
                </c:pt>
                <c:pt idx="2722">
                  <c:v>6686.4041809999999</c:v>
                </c:pt>
                <c:pt idx="2723">
                  <c:v>6688.8686690000004</c:v>
                </c:pt>
                <c:pt idx="2724">
                  <c:v>6691.3222560000004</c:v>
                </c:pt>
                <c:pt idx="2725">
                  <c:v>6693.7736519999999</c:v>
                </c:pt>
                <c:pt idx="2726">
                  <c:v>6696.2343309999997</c:v>
                </c:pt>
                <c:pt idx="2727">
                  <c:v>6698.6905960000004</c:v>
                </c:pt>
                <c:pt idx="2728">
                  <c:v>6701.138567</c:v>
                </c:pt>
                <c:pt idx="2729">
                  <c:v>6703.5998950000003</c:v>
                </c:pt>
                <c:pt idx="2730">
                  <c:v>6706.045263</c:v>
                </c:pt>
                <c:pt idx="2731">
                  <c:v>6708.508836</c:v>
                </c:pt>
                <c:pt idx="2732">
                  <c:v>6710.9601730000004</c:v>
                </c:pt>
                <c:pt idx="2733">
                  <c:v>6713.4123520000003</c:v>
                </c:pt>
                <c:pt idx="2734">
                  <c:v>6715.8755529999999</c:v>
                </c:pt>
                <c:pt idx="2735">
                  <c:v>6718.3304070000004</c:v>
                </c:pt>
                <c:pt idx="2736">
                  <c:v>6720.7887300000002</c:v>
                </c:pt>
                <c:pt idx="2737">
                  <c:v>6723.2370490000003</c:v>
                </c:pt>
                <c:pt idx="2738">
                  <c:v>6725.6985420000001</c:v>
                </c:pt>
                <c:pt idx="2739">
                  <c:v>6728.1600060000001</c:v>
                </c:pt>
                <c:pt idx="2740">
                  <c:v>6730.6123630000002</c:v>
                </c:pt>
                <c:pt idx="2741">
                  <c:v>6733.0697810000001</c:v>
                </c:pt>
                <c:pt idx="2742">
                  <c:v>6735.5268690000003</c:v>
                </c:pt>
                <c:pt idx="2743">
                  <c:v>6737.9853979999998</c:v>
                </c:pt>
                <c:pt idx="2744">
                  <c:v>6740.4368969999996</c:v>
                </c:pt>
                <c:pt idx="2745">
                  <c:v>6742.8971579999998</c:v>
                </c:pt>
                <c:pt idx="2746">
                  <c:v>6745.3486089999997</c:v>
                </c:pt>
                <c:pt idx="2747">
                  <c:v>6747.8116389999996</c:v>
                </c:pt>
                <c:pt idx="2748">
                  <c:v>6750.2636389999998</c:v>
                </c:pt>
                <c:pt idx="2749">
                  <c:v>6752.7145780000001</c:v>
                </c:pt>
                <c:pt idx="2750">
                  <c:v>6755.1789609999996</c:v>
                </c:pt>
                <c:pt idx="2751">
                  <c:v>6757.631738</c:v>
                </c:pt>
                <c:pt idx="2752">
                  <c:v>6760.0880129999996</c:v>
                </c:pt>
                <c:pt idx="2753">
                  <c:v>6762.5389859999996</c:v>
                </c:pt>
                <c:pt idx="2754">
                  <c:v>6764.993966</c:v>
                </c:pt>
                <c:pt idx="2755">
                  <c:v>6767.4552800000001</c:v>
                </c:pt>
                <c:pt idx="2756">
                  <c:v>6769.9074010000004</c:v>
                </c:pt>
                <c:pt idx="2757">
                  <c:v>6772.3569289999996</c:v>
                </c:pt>
                <c:pt idx="2758">
                  <c:v>6774.8134120000004</c:v>
                </c:pt>
                <c:pt idx="2759">
                  <c:v>6777.2725829999999</c:v>
                </c:pt>
                <c:pt idx="2760">
                  <c:v>6779.7253229999997</c:v>
                </c:pt>
                <c:pt idx="2761">
                  <c:v>6782.1802630000002</c:v>
                </c:pt>
                <c:pt idx="2762">
                  <c:v>6784.6366090000001</c:v>
                </c:pt>
                <c:pt idx="2763">
                  <c:v>6787.0872399999998</c:v>
                </c:pt>
                <c:pt idx="2764">
                  <c:v>6789.552772</c:v>
                </c:pt>
                <c:pt idx="2765">
                  <c:v>6792.0110260000001</c:v>
                </c:pt>
                <c:pt idx="2766">
                  <c:v>6794.4568959999997</c:v>
                </c:pt>
                <c:pt idx="2767">
                  <c:v>6796.9197969999996</c:v>
                </c:pt>
                <c:pt idx="2768">
                  <c:v>6799.3723040000004</c:v>
                </c:pt>
                <c:pt idx="2769">
                  <c:v>6801.8339980000001</c:v>
                </c:pt>
                <c:pt idx="2770">
                  <c:v>6804.2869989999999</c:v>
                </c:pt>
                <c:pt idx="2771">
                  <c:v>6806.7356820000005</c:v>
                </c:pt>
                <c:pt idx="2772">
                  <c:v>6809.192395</c:v>
                </c:pt>
                <c:pt idx="2773">
                  <c:v>6811.6511520000004</c:v>
                </c:pt>
                <c:pt idx="2774">
                  <c:v>6814.1098599999996</c:v>
                </c:pt>
                <c:pt idx="2775">
                  <c:v>6816.5606900000002</c:v>
                </c:pt>
                <c:pt idx="2776">
                  <c:v>6819.0228950000001</c:v>
                </c:pt>
                <c:pt idx="2777">
                  <c:v>6821.4848359999996</c:v>
                </c:pt>
                <c:pt idx="2778">
                  <c:v>6823.9329939999998</c:v>
                </c:pt>
                <c:pt idx="2779">
                  <c:v>6826.389752</c:v>
                </c:pt>
                <c:pt idx="2780">
                  <c:v>6828.8470020000004</c:v>
                </c:pt>
                <c:pt idx="2781">
                  <c:v>6831.3069569999998</c:v>
                </c:pt>
                <c:pt idx="2782">
                  <c:v>6833.7616980000003</c:v>
                </c:pt>
                <c:pt idx="2783">
                  <c:v>6836.2117010000002</c:v>
                </c:pt>
                <c:pt idx="2784">
                  <c:v>6838.6652750000003</c:v>
                </c:pt>
                <c:pt idx="2785">
                  <c:v>6841.1199820000002</c:v>
                </c:pt>
                <c:pt idx="2786">
                  <c:v>6843.5793670000003</c:v>
                </c:pt>
                <c:pt idx="2787">
                  <c:v>6846.0338359999996</c:v>
                </c:pt>
                <c:pt idx="2788">
                  <c:v>6848.4929229999998</c:v>
                </c:pt>
                <c:pt idx="2789">
                  <c:v>6850.948813</c:v>
                </c:pt>
                <c:pt idx="2790">
                  <c:v>6853.4151400000001</c:v>
                </c:pt>
                <c:pt idx="2791">
                  <c:v>6855.8709609999996</c:v>
                </c:pt>
                <c:pt idx="2792">
                  <c:v>6858.3241049999997</c:v>
                </c:pt>
                <c:pt idx="2793">
                  <c:v>6860.7802389999997</c:v>
                </c:pt>
                <c:pt idx="2794">
                  <c:v>6863.2438309999998</c:v>
                </c:pt>
                <c:pt idx="2795">
                  <c:v>6865.6955719999996</c:v>
                </c:pt>
                <c:pt idx="2796">
                  <c:v>6868.156567</c:v>
                </c:pt>
                <c:pt idx="2797">
                  <c:v>6870.602382</c:v>
                </c:pt>
                <c:pt idx="2798">
                  <c:v>6873.0637740000002</c:v>
                </c:pt>
                <c:pt idx="2799">
                  <c:v>6875.5226810000004</c:v>
                </c:pt>
                <c:pt idx="2800">
                  <c:v>6877.968218</c:v>
                </c:pt>
                <c:pt idx="2801">
                  <c:v>6880.4279610000003</c:v>
                </c:pt>
                <c:pt idx="2802">
                  <c:v>6882.8753900000002</c:v>
                </c:pt>
                <c:pt idx="2803">
                  <c:v>6885.3398660000003</c:v>
                </c:pt>
                <c:pt idx="2804">
                  <c:v>6887.7873870000003</c:v>
                </c:pt>
                <c:pt idx="2805">
                  <c:v>6890.2482749999999</c:v>
                </c:pt>
                <c:pt idx="2806">
                  <c:v>6892.6991129999997</c:v>
                </c:pt>
                <c:pt idx="2807">
                  <c:v>6895.153824</c:v>
                </c:pt>
                <c:pt idx="2808">
                  <c:v>6897.6140519999999</c:v>
                </c:pt>
                <c:pt idx="2809">
                  <c:v>6900.0653670000002</c:v>
                </c:pt>
                <c:pt idx="2810">
                  <c:v>6902.5202909999998</c:v>
                </c:pt>
                <c:pt idx="2811">
                  <c:v>6904.972213</c:v>
                </c:pt>
                <c:pt idx="2812">
                  <c:v>6907.4276200000004</c:v>
                </c:pt>
                <c:pt idx="2813">
                  <c:v>6909.8866879999996</c:v>
                </c:pt>
                <c:pt idx="2814">
                  <c:v>6912.3378590000002</c:v>
                </c:pt>
                <c:pt idx="2815">
                  <c:v>6914.7995449999999</c:v>
                </c:pt>
                <c:pt idx="2816">
                  <c:v>6917.2538919999997</c:v>
                </c:pt>
                <c:pt idx="2817">
                  <c:v>6919.7138420000001</c:v>
                </c:pt>
                <c:pt idx="2818">
                  <c:v>6922.1670910000003</c:v>
                </c:pt>
                <c:pt idx="2819">
                  <c:v>6924.617287</c:v>
                </c:pt>
                <c:pt idx="2820">
                  <c:v>6927.0798610000002</c:v>
                </c:pt>
                <c:pt idx="2821">
                  <c:v>6929.5321569999996</c:v>
                </c:pt>
                <c:pt idx="2822">
                  <c:v>6931.9848350000002</c:v>
                </c:pt>
                <c:pt idx="2823">
                  <c:v>6934.4426450000001</c:v>
                </c:pt>
                <c:pt idx="2824">
                  <c:v>6936.9009990000004</c:v>
                </c:pt>
                <c:pt idx="2825">
                  <c:v>6939.354198</c:v>
                </c:pt>
                <c:pt idx="2826">
                  <c:v>6941.8045410000004</c:v>
                </c:pt>
                <c:pt idx="2827">
                  <c:v>6944.2686400000002</c:v>
                </c:pt>
                <c:pt idx="2828">
                  <c:v>6946.7179839999999</c:v>
                </c:pt>
                <c:pt idx="2829">
                  <c:v>6949.1707610000003</c:v>
                </c:pt>
                <c:pt idx="2830">
                  <c:v>6951.6363270000002</c:v>
                </c:pt>
                <c:pt idx="2831">
                  <c:v>6954.0895559999999</c:v>
                </c:pt>
                <c:pt idx="2832">
                  <c:v>6956.549798</c:v>
                </c:pt>
                <c:pt idx="2833">
                  <c:v>6959.0088519999999</c:v>
                </c:pt>
                <c:pt idx="2834">
                  <c:v>6961.458678</c:v>
                </c:pt>
                <c:pt idx="2835">
                  <c:v>6963.9172189999999</c:v>
                </c:pt>
                <c:pt idx="2836">
                  <c:v>6966.3737099999998</c:v>
                </c:pt>
                <c:pt idx="2837">
                  <c:v>6968.827303</c:v>
                </c:pt>
                <c:pt idx="2838">
                  <c:v>6971.2828870000003</c:v>
                </c:pt>
                <c:pt idx="2839">
                  <c:v>6973.7421889999996</c:v>
                </c:pt>
                <c:pt idx="2840">
                  <c:v>6976.192172</c:v>
                </c:pt>
                <c:pt idx="2841">
                  <c:v>6978.6549859999996</c:v>
                </c:pt>
                <c:pt idx="2842">
                  <c:v>6981.103349</c:v>
                </c:pt>
                <c:pt idx="2843">
                  <c:v>6983.5609869999998</c:v>
                </c:pt>
                <c:pt idx="2844">
                  <c:v>6986.0087890000004</c:v>
                </c:pt>
                <c:pt idx="2845">
                  <c:v>6988.4709160000002</c:v>
                </c:pt>
                <c:pt idx="2846">
                  <c:v>6990.9258030000001</c:v>
                </c:pt>
                <c:pt idx="2847">
                  <c:v>6993.3848520000001</c:v>
                </c:pt>
                <c:pt idx="2848">
                  <c:v>6995.8348939999996</c:v>
                </c:pt>
                <c:pt idx="2849">
                  <c:v>6998.2892579999998</c:v>
                </c:pt>
                <c:pt idx="2850">
                  <c:v>7000.7549689999996</c:v>
                </c:pt>
                <c:pt idx="2851">
                  <c:v>7003.1955289999996</c:v>
                </c:pt>
                <c:pt idx="2852">
                  <c:v>7005.6443630000003</c:v>
                </c:pt>
                <c:pt idx="2853">
                  <c:v>7008.1027629999999</c:v>
                </c:pt>
                <c:pt idx="2854">
                  <c:v>7010.5611399999998</c:v>
                </c:pt>
                <c:pt idx="2855">
                  <c:v>7013.0177190000004</c:v>
                </c:pt>
                <c:pt idx="2856">
                  <c:v>7015.4650099999999</c:v>
                </c:pt>
                <c:pt idx="2857">
                  <c:v>7017.9228620000004</c:v>
                </c:pt>
                <c:pt idx="2858">
                  <c:v>7020.3827350000001</c:v>
                </c:pt>
                <c:pt idx="2859">
                  <c:v>7022.8439369999996</c:v>
                </c:pt>
                <c:pt idx="2860">
                  <c:v>7025.2988210000003</c:v>
                </c:pt>
                <c:pt idx="2861">
                  <c:v>7027.7501739999998</c:v>
                </c:pt>
                <c:pt idx="2862">
                  <c:v>7030.2043379999996</c:v>
                </c:pt>
                <c:pt idx="2863">
                  <c:v>7032.6652409999997</c:v>
                </c:pt>
                <c:pt idx="2864">
                  <c:v>7035.118633</c:v>
                </c:pt>
                <c:pt idx="2865">
                  <c:v>7037.5722139999998</c:v>
                </c:pt>
                <c:pt idx="2866">
                  <c:v>7040.0266620000002</c:v>
                </c:pt>
                <c:pt idx="2867">
                  <c:v>7042.4852339999998</c:v>
                </c:pt>
                <c:pt idx="2868">
                  <c:v>7044.9377679999998</c:v>
                </c:pt>
                <c:pt idx="2869">
                  <c:v>7047.3989179999999</c:v>
                </c:pt>
                <c:pt idx="2870">
                  <c:v>7049.8549320000002</c:v>
                </c:pt>
                <c:pt idx="2871">
                  <c:v>7052.3119040000001</c:v>
                </c:pt>
                <c:pt idx="2872">
                  <c:v>7054.7681890000003</c:v>
                </c:pt>
                <c:pt idx="2873">
                  <c:v>7057.2226090000004</c:v>
                </c:pt>
                <c:pt idx="2874">
                  <c:v>7059.6767570000002</c:v>
                </c:pt>
                <c:pt idx="2875">
                  <c:v>7062.1304030000001</c:v>
                </c:pt>
                <c:pt idx="2876">
                  <c:v>7064.5848059999998</c:v>
                </c:pt>
                <c:pt idx="2877">
                  <c:v>7067.0365330000004</c:v>
                </c:pt>
                <c:pt idx="2878">
                  <c:v>7069.4968520000002</c:v>
                </c:pt>
                <c:pt idx="2879">
                  <c:v>7071.9451209999997</c:v>
                </c:pt>
                <c:pt idx="2880">
                  <c:v>7074.4082619999999</c:v>
                </c:pt>
                <c:pt idx="2881">
                  <c:v>7076.8561689999997</c:v>
                </c:pt>
                <c:pt idx="2882">
                  <c:v>7079.3197620000001</c:v>
                </c:pt>
                <c:pt idx="2883">
                  <c:v>7081.7691560000003</c:v>
                </c:pt>
                <c:pt idx="2884">
                  <c:v>7084.2294449999999</c:v>
                </c:pt>
                <c:pt idx="2885">
                  <c:v>7086.6820779999998</c:v>
                </c:pt>
                <c:pt idx="2886">
                  <c:v>7089.1465639999997</c:v>
                </c:pt>
                <c:pt idx="2887">
                  <c:v>7091.6018729999996</c:v>
                </c:pt>
                <c:pt idx="2888">
                  <c:v>7094.0598719999998</c:v>
                </c:pt>
                <c:pt idx="2889">
                  <c:v>7096.5132789999998</c:v>
                </c:pt>
                <c:pt idx="2890">
                  <c:v>7098.9747390000002</c:v>
                </c:pt>
                <c:pt idx="2891">
                  <c:v>7101.43091</c:v>
                </c:pt>
                <c:pt idx="2892">
                  <c:v>7103.8870109999998</c:v>
                </c:pt>
                <c:pt idx="2893">
                  <c:v>7106.3419690000001</c:v>
                </c:pt>
                <c:pt idx="2894">
                  <c:v>7108.7957349999997</c:v>
                </c:pt>
                <c:pt idx="2895">
                  <c:v>7111.2507230000001</c:v>
                </c:pt>
                <c:pt idx="2896">
                  <c:v>7113.7058070000003</c:v>
                </c:pt>
                <c:pt idx="2897">
                  <c:v>7116.1699259999996</c:v>
                </c:pt>
                <c:pt idx="2898">
                  <c:v>7118.616336</c:v>
                </c:pt>
                <c:pt idx="2899">
                  <c:v>7121.0824499999999</c:v>
                </c:pt>
                <c:pt idx="2900">
                  <c:v>7123.5325629999998</c:v>
                </c:pt>
                <c:pt idx="2901">
                  <c:v>7125.9978419999998</c:v>
                </c:pt>
                <c:pt idx="2902">
                  <c:v>7128.4518360000002</c:v>
                </c:pt>
                <c:pt idx="2903">
                  <c:v>7130.9044190000004</c:v>
                </c:pt>
                <c:pt idx="2904">
                  <c:v>7133.3521389999996</c:v>
                </c:pt>
                <c:pt idx="2905">
                  <c:v>7135.80692</c:v>
                </c:pt>
                <c:pt idx="2906">
                  <c:v>7138.2663540000003</c:v>
                </c:pt>
                <c:pt idx="2907">
                  <c:v>7140.7193379999999</c:v>
                </c:pt>
                <c:pt idx="2908">
                  <c:v>7143.1825939999999</c:v>
                </c:pt>
                <c:pt idx="2909">
                  <c:v>7145.6405949999998</c:v>
                </c:pt>
                <c:pt idx="2910">
                  <c:v>7148.0938450000003</c:v>
                </c:pt>
                <c:pt idx="2911">
                  <c:v>7150.5484159999996</c:v>
                </c:pt>
                <c:pt idx="2912">
                  <c:v>7153.0035930000004</c:v>
                </c:pt>
                <c:pt idx="2913">
                  <c:v>7155.4609330000003</c:v>
                </c:pt>
                <c:pt idx="2914">
                  <c:v>7157.9150479999998</c:v>
                </c:pt>
                <c:pt idx="2915">
                  <c:v>7160.366309</c:v>
                </c:pt>
                <c:pt idx="2916">
                  <c:v>7162.8312429999996</c:v>
                </c:pt>
                <c:pt idx="2917">
                  <c:v>7165.2756380000001</c:v>
                </c:pt>
                <c:pt idx="2918">
                  <c:v>7167.7318770000002</c:v>
                </c:pt>
                <c:pt idx="2919">
                  <c:v>7170.1913699999996</c:v>
                </c:pt>
                <c:pt idx="2920">
                  <c:v>7172.6453060000003</c:v>
                </c:pt>
                <c:pt idx="2921">
                  <c:v>7175.1013039999998</c:v>
                </c:pt>
                <c:pt idx="2922">
                  <c:v>7177.554991</c:v>
                </c:pt>
                <c:pt idx="2923">
                  <c:v>7180.0160290000003</c:v>
                </c:pt>
                <c:pt idx="2924">
                  <c:v>7182.4673769999999</c:v>
                </c:pt>
                <c:pt idx="2925">
                  <c:v>7184.925964</c:v>
                </c:pt>
                <c:pt idx="2926">
                  <c:v>7187.3809250000004</c:v>
                </c:pt>
                <c:pt idx="2927">
                  <c:v>7189.8414220000004</c:v>
                </c:pt>
                <c:pt idx="2928">
                  <c:v>7192.2910899999997</c:v>
                </c:pt>
                <c:pt idx="2929">
                  <c:v>7194.7445749999997</c:v>
                </c:pt>
                <c:pt idx="2930">
                  <c:v>7197.1966009999996</c:v>
                </c:pt>
                <c:pt idx="2931">
                  <c:v>7199.6538039999996</c:v>
                </c:pt>
                <c:pt idx="2932">
                  <c:v>7202.1077670000004</c:v>
                </c:pt>
                <c:pt idx="2933">
                  <c:v>7204.5700610000004</c:v>
                </c:pt>
                <c:pt idx="2934">
                  <c:v>7207.0223720000004</c:v>
                </c:pt>
                <c:pt idx="2935">
                  <c:v>7209.4789220000002</c:v>
                </c:pt>
                <c:pt idx="2936">
                  <c:v>7211.9493510000002</c:v>
                </c:pt>
                <c:pt idx="2937">
                  <c:v>7214.4067510000004</c:v>
                </c:pt>
                <c:pt idx="2938">
                  <c:v>7216.8655689999996</c:v>
                </c:pt>
                <c:pt idx="2939">
                  <c:v>7219.3149460000004</c:v>
                </c:pt>
                <c:pt idx="2940">
                  <c:v>7221.7796289999997</c:v>
                </c:pt>
                <c:pt idx="2941">
                  <c:v>7224.2359340000003</c:v>
                </c:pt>
                <c:pt idx="2942">
                  <c:v>7226.6871010000004</c:v>
                </c:pt>
                <c:pt idx="2943">
                  <c:v>7229.1439170000003</c:v>
                </c:pt>
                <c:pt idx="2944">
                  <c:v>7231.6007989999998</c:v>
                </c:pt>
                <c:pt idx="2945">
                  <c:v>7234.0527270000002</c:v>
                </c:pt>
                <c:pt idx="2946">
                  <c:v>7236.5093880000004</c:v>
                </c:pt>
                <c:pt idx="2947">
                  <c:v>7238.9727249999996</c:v>
                </c:pt>
                <c:pt idx="2948">
                  <c:v>7241.4254259999998</c:v>
                </c:pt>
                <c:pt idx="2949">
                  <c:v>7243.8831769999997</c:v>
                </c:pt>
                <c:pt idx="2950">
                  <c:v>7246.3359030000001</c:v>
                </c:pt>
                <c:pt idx="2951">
                  <c:v>7248.7875560000002</c:v>
                </c:pt>
                <c:pt idx="2952">
                  <c:v>7251.2460860000001</c:v>
                </c:pt>
                <c:pt idx="2953">
                  <c:v>7253.7051240000001</c:v>
                </c:pt>
                <c:pt idx="2954">
                  <c:v>7256.1563560000004</c:v>
                </c:pt>
                <c:pt idx="2955">
                  <c:v>7258.6150170000001</c:v>
                </c:pt>
                <c:pt idx="2956">
                  <c:v>7261.0719650000001</c:v>
                </c:pt>
                <c:pt idx="2957">
                  <c:v>7263.5182699999996</c:v>
                </c:pt>
                <c:pt idx="2958">
                  <c:v>7265.9808919999996</c:v>
                </c:pt>
                <c:pt idx="2959">
                  <c:v>7268.4293349999998</c:v>
                </c:pt>
                <c:pt idx="2960">
                  <c:v>7270.8806169999998</c:v>
                </c:pt>
                <c:pt idx="2961">
                  <c:v>7273.3392039999999</c:v>
                </c:pt>
                <c:pt idx="2962">
                  <c:v>7275.796308</c:v>
                </c:pt>
                <c:pt idx="2963">
                  <c:v>7278.2579320000004</c:v>
                </c:pt>
                <c:pt idx="2964">
                  <c:v>7280.7062990000004</c:v>
                </c:pt>
                <c:pt idx="2965">
                  <c:v>7283.163012</c:v>
                </c:pt>
                <c:pt idx="2966">
                  <c:v>7285.6210659999997</c:v>
                </c:pt>
                <c:pt idx="2967">
                  <c:v>7288.0696369999996</c:v>
                </c:pt>
                <c:pt idx="2968">
                  <c:v>7290.5261840000003</c:v>
                </c:pt>
                <c:pt idx="2969">
                  <c:v>7292.9777629999999</c:v>
                </c:pt>
                <c:pt idx="2970">
                  <c:v>7295.4454230000001</c:v>
                </c:pt>
                <c:pt idx="2971">
                  <c:v>7297.8950400000003</c:v>
                </c:pt>
                <c:pt idx="2972">
                  <c:v>7300.3557899999996</c:v>
                </c:pt>
                <c:pt idx="2973">
                  <c:v>7302.8079760000001</c:v>
                </c:pt>
                <c:pt idx="2974">
                  <c:v>7305.2703570000003</c:v>
                </c:pt>
                <c:pt idx="2975">
                  <c:v>7307.7245899999998</c:v>
                </c:pt>
                <c:pt idx="2976">
                  <c:v>7310.1725829999996</c:v>
                </c:pt>
                <c:pt idx="2977">
                  <c:v>7312.6363730000003</c:v>
                </c:pt>
                <c:pt idx="2978">
                  <c:v>7315.0909929999998</c:v>
                </c:pt>
                <c:pt idx="2979">
                  <c:v>7317.5383730000003</c:v>
                </c:pt>
                <c:pt idx="2980">
                  <c:v>7320.0009790000004</c:v>
                </c:pt>
                <c:pt idx="2981">
                  <c:v>7322.456913</c:v>
                </c:pt>
                <c:pt idx="2982">
                  <c:v>7324.9137350000001</c:v>
                </c:pt>
                <c:pt idx="2983">
                  <c:v>7327.3682390000004</c:v>
                </c:pt>
                <c:pt idx="2984">
                  <c:v>7329.8150329999999</c:v>
                </c:pt>
                <c:pt idx="2985">
                  <c:v>7332.2966909999996</c:v>
                </c:pt>
                <c:pt idx="2986">
                  <c:v>7334.7635810000002</c:v>
                </c:pt>
                <c:pt idx="2987">
                  <c:v>7337.2200750000002</c:v>
                </c:pt>
                <c:pt idx="2988">
                  <c:v>7339.6727940000001</c:v>
                </c:pt>
                <c:pt idx="2989">
                  <c:v>7342.1358099999998</c:v>
                </c:pt>
                <c:pt idx="2990">
                  <c:v>7344.5930779999999</c:v>
                </c:pt>
                <c:pt idx="2991">
                  <c:v>7347.0469050000002</c:v>
                </c:pt>
                <c:pt idx="2992">
                  <c:v>7349.5043930000002</c:v>
                </c:pt>
                <c:pt idx="2993">
                  <c:v>7351.9552720000002</c:v>
                </c:pt>
                <c:pt idx="2994">
                  <c:v>7354.4125969999996</c:v>
                </c:pt>
                <c:pt idx="2995">
                  <c:v>7356.8723630000004</c:v>
                </c:pt>
                <c:pt idx="2996">
                  <c:v>7359.3287769999997</c:v>
                </c:pt>
                <c:pt idx="2997">
                  <c:v>7361.7795470000001</c:v>
                </c:pt>
                <c:pt idx="2998">
                  <c:v>7364.2255869999999</c:v>
                </c:pt>
                <c:pt idx="2999">
                  <c:v>7366.6775719999996</c:v>
                </c:pt>
                <c:pt idx="3000">
                  <c:v>7369.1363369999999</c:v>
                </c:pt>
                <c:pt idx="3001">
                  <c:v>7371.5863890000001</c:v>
                </c:pt>
                <c:pt idx="3002">
                  <c:v>7374.0423460000002</c:v>
                </c:pt>
                <c:pt idx="3003">
                  <c:v>7376.5041709999996</c:v>
                </c:pt>
                <c:pt idx="3004">
                  <c:v>7378.9708639999999</c:v>
                </c:pt>
                <c:pt idx="3005">
                  <c:v>7381.4281220000003</c:v>
                </c:pt>
                <c:pt idx="3006">
                  <c:v>7383.8875390000003</c:v>
                </c:pt>
                <c:pt idx="3007">
                  <c:v>7386.3382620000002</c:v>
                </c:pt>
                <c:pt idx="3008">
                  <c:v>7388.7942249999996</c:v>
                </c:pt>
                <c:pt idx="3009">
                  <c:v>7391.2728740000002</c:v>
                </c:pt>
                <c:pt idx="3010">
                  <c:v>7393.72307</c:v>
                </c:pt>
                <c:pt idx="3011">
                  <c:v>7396.1849860000002</c:v>
                </c:pt>
                <c:pt idx="3012">
                  <c:v>7398.6376810000002</c:v>
                </c:pt>
                <c:pt idx="3013">
                  <c:v>7401.0840710000002</c:v>
                </c:pt>
                <c:pt idx="3014">
                  <c:v>7403.5440120000003</c:v>
                </c:pt>
                <c:pt idx="3015">
                  <c:v>7406.0066230000002</c:v>
                </c:pt>
                <c:pt idx="3016">
                  <c:v>7408.4542799999999</c:v>
                </c:pt>
                <c:pt idx="3017">
                  <c:v>7410.9115709999996</c:v>
                </c:pt>
                <c:pt idx="3018">
                  <c:v>7413.3643929999998</c:v>
                </c:pt>
                <c:pt idx="3019">
                  <c:v>7415.8183570000001</c:v>
                </c:pt>
                <c:pt idx="3020">
                  <c:v>7418.2742850000004</c:v>
                </c:pt>
                <c:pt idx="3021">
                  <c:v>7420.7367569999997</c:v>
                </c:pt>
                <c:pt idx="3022">
                  <c:v>7423.1830989999999</c:v>
                </c:pt>
                <c:pt idx="3023">
                  <c:v>7425.645786</c:v>
                </c:pt>
                <c:pt idx="3024">
                  <c:v>7428.118614</c:v>
                </c:pt>
                <c:pt idx="3025">
                  <c:v>7430.5640869999997</c:v>
                </c:pt>
                <c:pt idx="3026">
                  <c:v>7433.0218349999996</c:v>
                </c:pt>
                <c:pt idx="3027">
                  <c:v>7435.4784460000001</c:v>
                </c:pt>
                <c:pt idx="3028">
                  <c:v>7437.9379829999998</c:v>
                </c:pt>
                <c:pt idx="3029">
                  <c:v>7440.3892759999999</c:v>
                </c:pt>
                <c:pt idx="3030">
                  <c:v>7442.8411539999997</c:v>
                </c:pt>
                <c:pt idx="3031">
                  <c:v>7445.3027620000003</c:v>
                </c:pt>
                <c:pt idx="3032">
                  <c:v>7447.7473540000001</c:v>
                </c:pt>
                <c:pt idx="3033">
                  <c:v>7450.2270410000001</c:v>
                </c:pt>
                <c:pt idx="3034">
                  <c:v>7452.6906740000004</c:v>
                </c:pt>
                <c:pt idx="3035">
                  <c:v>7455.150353</c:v>
                </c:pt>
                <c:pt idx="3036">
                  <c:v>7457.6002440000002</c:v>
                </c:pt>
                <c:pt idx="3037">
                  <c:v>7460.0662439999996</c:v>
                </c:pt>
                <c:pt idx="3038">
                  <c:v>7462.521941</c:v>
                </c:pt>
                <c:pt idx="3039">
                  <c:v>7464.9692619999996</c:v>
                </c:pt>
                <c:pt idx="3040">
                  <c:v>7467.4303360000004</c:v>
                </c:pt>
                <c:pt idx="3041">
                  <c:v>7469.8822899999996</c:v>
                </c:pt>
                <c:pt idx="3042">
                  <c:v>7472.342635</c:v>
                </c:pt>
                <c:pt idx="3043">
                  <c:v>7474.8012589999998</c:v>
                </c:pt>
                <c:pt idx="3044">
                  <c:v>7477.2497910000002</c:v>
                </c:pt>
                <c:pt idx="3045">
                  <c:v>7479.7055620000001</c:v>
                </c:pt>
                <c:pt idx="3046">
                  <c:v>7482.1672420000004</c:v>
                </c:pt>
                <c:pt idx="3047">
                  <c:v>7484.6182349999999</c:v>
                </c:pt>
                <c:pt idx="3048">
                  <c:v>7487.0817180000004</c:v>
                </c:pt>
                <c:pt idx="3049">
                  <c:v>7489.5312750000003</c:v>
                </c:pt>
                <c:pt idx="3050">
                  <c:v>7491.9860360000002</c:v>
                </c:pt>
                <c:pt idx="3051">
                  <c:v>7494.4499470000001</c:v>
                </c:pt>
                <c:pt idx="3052">
                  <c:v>7496.8979840000002</c:v>
                </c:pt>
                <c:pt idx="3053">
                  <c:v>7499.3507769999997</c:v>
                </c:pt>
                <c:pt idx="3054">
                  <c:v>7501.8177240000005</c:v>
                </c:pt>
                <c:pt idx="3055">
                  <c:v>7504.2739250000004</c:v>
                </c:pt>
                <c:pt idx="3056">
                  <c:v>7506.7257739999995</c:v>
                </c:pt>
                <c:pt idx="3057">
                  <c:v>7509.1800599999997</c:v>
                </c:pt>
                <c:pt idx="3058">
                  <c:v>7511.6432839999998</c:v>
                </c:pt>
                <c:pt idx="3059">
                  <c:v>7514.0882339999998</c:v>
                </c:pt>
                <c:pt idx="3060">
                  <c:v>7516.5476390000003</c:v>
                </c:pt>
                <c:pt idx="3061">
                  <c:v>7519.0050179999998</c:v>
                </c:pt>
                <c:pt idx="3062">
                  <c:v>7521.4543309999999</c:v>
                </c:pt>
                <c:pt idx="3063">
                  <c:v>7523.9018269999997</c:v>
                </c:pt>
                <c:pt idx="3064">
                  <c:v>7526.3647709999996</c:v>
                </c:pt>
                <c:pt idx="3065">
                  <c:v>7528.8183669999999</c:v>
                </c:pt>
                <c:pt idx="3066">
                  <c:v>7531.2703629999996</c:v>
                </c:pt>
                <c:pt idx="3067">
                  <c:v>7533.7277869999998</c:v>
                </c:pt>
                <c:pt idx="3068">
                  <c:v>7536.1926100000001</c:v>
                </c:pt>
                <c:pt idx="3069">
                  <c:v>7538.6452300000001</c:v>
                </c:pt>
                <c:pt idx="3070">
                  <c:v>7541.0981140000004</c:v>
                </c:pt>
                <c:pt idx="3071">
                  <c:v>7543.5476950000002</c:v>
                </c:pt>
                <c:pt idx="3072">
                  <c:v>7546.0250690000003</c:v>
                </c:pt>
                <c:pt idx="3073">
                  <c:v>7548.4775559999998</c:v>
                </c:pt>
                <c:pt idx="3074">
                  <c:v>7550.9311379999999</c:v>
                </c:pt>
                <c:pt idx="3075">
                  <c:v>7553.3862399999998</c:v>
                </c:pt>
                <c:pt idx="3076">
                  <c:v>7555.8535890000003</c:v>
                </c:pt>
                <c:pt idx="3077">
                  <c:v>7558.2992910000003</c:v>
                </c:pt>
                <c:pt idx="3078">
                  <c:v>7560.7629040000002</c:v>
                </c:pt>
                <c:pt idx="3079">
                  <c:v>7563.2228619999996</c:v>
                </c:pt>
                <c:pt idx="3080">
                  <c:v>7565.6769059999997</c:v>
                </c:pt>
                <c:pt idx="3081">
                  <c:v>7568.1349220000002</c:v>
                </c:pt>
                <c:pt idx="3082">
                  <c:v>7570.599741</c:v>
                </c:pt>
                <c:pt idx="3083">
                  <c:v>7573.0649039999998</c:v>
                </c:pt>
                <c:pt idx="3084">
                  <c:v>7575.5236219999997</c:v>
                </c:pt>
                <c:pt idx="3085">
                  <c:v>7577.9709419999999</c:v>
                </c:pt>
                <c:pt idx="3086">
                  <c:v>7580.4317220000003</c:v>
                </c:pt>
                <c:pt idx="3087">
                  <c:v>7582.889126</c:v>
                </c:pt>
                <c:pt idx="3088">
                  <c:v>7585.3404499999997</c:v>
                </c:pt>
                <c:pt idx="3089">
                  <c:v>7587.8009659999998</c:v>
                </c:pt>
                <c:pt idx="3090">
                  <c:v>7590.2472559999997</c:v>
                </c:pt>
                <c:pt idx="3091">
                  <c:v>7592.7105860000001</c:v>
                </c:pt>
                <c:pt idx="3092">
                  <c:v>7595.1643519999998</c:v>
                </c:pt>
                <c:pt idx="3093">
                  <c:v>7597.6155900000003</c:v>
                </c:pt>
                <c:pt idx="3094">
                  <c:v>7600.0797570000004</c:v>
                </c:pt>
                <c:pt idx="3095">
                  <c:v>7602.5307830000002</c:v>
                </c:pt>
                <c:pt idx="3096">
                  <c:v>7604.988934</c:v>
                </c:pt>
                <c:pt idx="3097">
                  <c:v>7607.4455969999999</c:v>
                </c:pt>
                <c:pt idx="3098">
                  <c:v>7609.9157919999998</c:v>
                </c:pt>
                <c:pt idx="3099">
                  <c:v>7612.3722150000003</c:v>
                </c:pt>
                <c:pt idx="3100">
                  <c:v>7614.8258640000004</c:v>
                </c:pt>
                <c:pt idx="3101">
                  <c:v>7617.2798549999998</c:v>
                </c:pt>
                <c:pt idx="3102">
                  <c:v>7619.7461389999999</c:v>
                </c:pt>
                <c:pt idx="3103">
                  <c:v>7622.1966030000003</c:v>
                </c:pt>
                <c:pt idx="3104">
                  <c:v>7624.6515390000004</c:v>
                </c:pt>
                <c:pt idx="3105">
                  <c:v>7627.1112750000002</c:v>
                </c:pt>
                <c:pt idx="3106">
                  <c:v>7629.5794239999996</c:v>
                </c:pt>
                <c:pt idx="3107">
                  <c:v>7632.0333010000004</c:v>
                </c:pt>
                <c:pt idx="3108">
                  <c:v>7634.4909550000002</c:v>
                </c:pt>
                <c:pt idx="3109">
                  <c:v>7636.9486569999999</c:v>
                </c:pt>
                <c:pt idx="3110">
                  <c:v>7639.3985469999998</c:v>
                </c:pt>
                <c:pt idx="3111">
                  <c:v>7641.856272</c:v>
                </c:pt>
                <c:pt idx="3112">
                  <c:v>7644.3135940000002</c:v>
                </c:pt>
                <c:pt idx="3113">
                  <c:v>7646.7759770000002</c:v>
                </c:pt>
                <c:pt idx="3114">
                  <c:v>7649.2285979999997</c:v>
                </c:pt>
                <c:pt idx="3115">
                  <c:v>7651.6825449999997</c:v>
                </c:pt>
                <c:pt idx="3116">
                  <c:v>7654.1372250000004</c:v>
                </c:pt>
                <c:pt idx="3117">
                  <c:v>7656.6015479999996</c:v>
                </c:pt>
                <c:pt idx="3118">
                  <c:v>7659.0511859999997</c:v>
                </c:pt>
                <c:pt idx="3119">
                  <c:v>7661.4998830000004</c:v>
                </c:pt>
                <c:pt idx="3120">
                  <c:v>7663.9556030000003</c:v>
                </c:pt>
                <c:pt idx="3121">
                  <c:v>7666.4163079999998</c:v>
                </c:pt>
                <c:pt idx="3122">
                  <c:v>7668.8748910000004</c:v>
                </c:pt>
                <c:pt idx="3123">
                  <c:v>7671.3321390000001</c:v>
                </c:pt>
                <c:pt idx="3124">
                  <c:v>7673.7818900000002</c:v>
                </c:pt>
                <c:pt idx="3125">
                  <c:v>7676.243579</c:v>
                </c:pt>
                <c:pt idx="3126">
                  <c:v>7678.6968299999999</c:v>
                </c:pt>
                <c:pt idx="3127">
                  <c:v>7681.1521400000001</c:v>
                </c:pt>
                <c:pt idx="3128">
                  <c:v>7683.6078580000003</c:v>
                </c:pt>
                <c:pt idx="3129">
                  <c:v>7686.0602150000004</c:v>
                </c:pt>
                <c:pt idx="3130">
                  <c:v>7688.5154069999999</c:v>
                </c:pt>
                <c:pt idx="3131">
                  <c:v>7690.989928</c:v>
                </c:pt>
                <c:pt idx="3132">
                  <c:v>7693.4496140000001</c:v>
                </c:pt>
                <c:pt idx="3133">
                  <c:v>7695.8998540000002</c:v>
                </c:pt>
                <c:pt idx="3134">
                  <c:v>7698.3636059999999</c:v>
                </c:pt>
                <c:pt idx="3135">
                  <c:v>7700.8199960000002</c:v>
                </c:pt>
                <c:pt idx="3136">
                  <c:v>7703.2798000000003</c:v>
                </c:pt>
                <c:pt idx="3137">
                  <c:v>7705.7300519999999</c:v>
                </c:pt>
                <c:pt idx="3138">
                  <c:v>7708.1909340000002</c:v>
                </c:pt>
                <c:pt idx="3139">
                  <c:v>7710.6417339999998</c:v>
                </c:pt>
                <c:pt idx="3140">
                  <c:v>7713.1019999999999</c:v>
                </c:pt>
                <c:pt idx="3141">
                  <c:v>7715.5583260000003</c:v>
                </c:pt>
                <c:pt idx="3142">
                  <c:v>7718.0062440000002</c:v>
                </c:pt>
                <c:pt idx="3143">
                  <c:v>7720.4673640000001</c:v>
                </c:pt>
                <c:pt idx="3144">
                  <c:v>7722.9210899999998</c:v>
                </c:pt>
                <c:pt idx="3145">
                  <c:v>7725.3788569999997</c:v>
                </c:pt>
                <c:pt idx="3146">
                  <c:v>7727.8307109999996</c:v>
                </c:pt>
                <c:pt idx="3147">
                  <c:v>7730.2797899999996</c:v>
                </c:pt>
                <c:pt idx="3148">
                  <c:v>7732.7391729999999</c:v>
                </c:pt>
                <c:pt idx="3149">
                  <c:v>7735.1872590000003</c:v>
                </c:pt>
                <c:pt idx="3150">
                  <c:v>7737.6518669999996</c:v>
                </c:pt>
                <c:pt idx="3151">
                  <c:v>7740.0974509999996</c:v>
                </c:pt>
                <c:pt idx="3152">
                  <c:v>7742.5544110000001</c:v>
                </c:pt>
                <c:pt idx="3153">
                  <c:v>7745.0131490000003</c:v>
                </c:pt>
                <c:pt idx="3154">
                  <c:v>7747.4669649999996</c:v>
                </c:pt>
                <c:pt idx="3155">
                  <c:v>7749.9198150000002</c:v>
                </c:pt>
                <c:pt idx="3156">
                  <c:v>7752.3808239999998</c:v>
                </c:pt>
                <c:pt idx="3157">
                  <c:v>7754.8316340000001</c:v>
                </c:pt>
                <c:pt idx="3158">
                  <c:v>7757.2941350000001</c:v>
                </c:pt>
                <c:pt idx="3159">
                  <c:v>7759.7414120000003</c:v>
                </c:pt>
                <c:pt idx="3160">
                  <c:v>7762.2009770000004</c:v>
                </c:pt>
                <c:pt idx="3161">
                  <c:v>7764.6492010000002</c:v>
                </c:pt>
                <c:pt idx="3162">
                  <c:v>7767.1087100000004</c:v>
                </c:pt>
                <c:pt idx="3163">
                  <c:v>7769.5605619999997</c:v>
                </c:pt>
                <c:pt idx="3164">
                  <c:v>7772.021839</c:v>
                </c:pt>
                <c:pt idx="3165">
                  <c:v>7774.4694280000003</c:v>
                </c:pt>
                <c:pt idx="3166">
                  <c:v>7776.9230399999997</c:v>
                </c:pt>
                <c:pt idx="3167">
                  <c:v>7779.3871419999996</c:v>
                </c:pt>
                <c:pt idx="3168">
                  <c:v>7781.8338460000004</c:v>
                </c:pt>
                <c:pt idx="3169">
                  <c:v>7784.2968940000001</c:v>
                </c:pt>
                <c:pt idx="3170">
                  <c:v>7786.7522220000001</c:v>
                </c:pt>
                <c:pt idx="3171">
                  <c:v>7789.1956890000001</c:v>
                </c:pt>
                <c:pt idx="3172">
                  <c:v>7791.6546170000001</c:v>
                </c:pt>
                <c:pt idx="3173">
                  <c:v>7794.1082569999999</c:v>
                </c:pt>
                <c:pt idx="3174">
                  <c:v>7796.5623679999999</c:v>
                </c:pt>
                <c:pt idx="3175">
                  <c:v>7799.0208300000004</c:v>
                </c:pt>
                <c:pt idx="3176">
                  <c:v>7801.4858109999996</c:v>
                </c:pt>
                <c:pt idx="3177">
                  <c:v>7803.9478140000001</c:v>
                </c:pt>
                <c:pt idx="3178">
                  <c:v>7806.3941640000003</c:v>
                </c:pt>
                <c:pt idx="3179">
                  <c:v>7808.8471559999998</c:v>
                </c:pt>
                <c:pt idx="3180">
                  <c:v>7811.307307</c:v>
                </c:pt>
                <c:pt idx="3181">
                  <c:v>7813.7677640000002</c:v>
                </c:pt>
                <c:pt idx="3182">
                  <c:v>7816.2142219999996</c:v>
                </c:pt>
                <c:pt idx="3183">
                  <c:v>7818.6826339999998</c:v>
                </c:pt>
                <c:pt idx="3184">
                  <c:v>7821.1359380000004</c:v>
                </c:pt>
                <c:pt idx="3185">
                  <c:v>7823.589731</c:v>
                </c:pt>
                <c:pt idx="3186">
                  <c:v>7826.0383529999999</c:v>
                </c:pt>
                <c:pt idx="3187">
                  <c:v>7828.4958930000003</c:v>
                </c:pt>
                <c:pt idx="3188">
                  <c:v>7830.9509260000004</c:v>
                </c:pt>
                <c:pt idx="3189">
                  <c:v>7833.4149600000001</c:v>
                </c:pt>
                <c:pt idx="3190">
                  <c:v>7835.862228</c:v>
                </c:pt>
                <c:pt idx="3191">
                  <c:v>7838.3155919999999</c:v>
                </c:pt>
                <c:pt idx="3192">
                  <c:v>7840.7744519999997</c:v>
                </c:pt>
                <c:pt idx="3193">
                  <c:v>7843.2320760000002</c:v>
                </c:pt>
                <c:pt idx="3194">
                  <c:v>7845.6876000000002</c:v>
                </c:pt>
                <c:pt idx="3195">
                  <c:v>7848.1349680000003</c:v>
                </c:pt>
                <c:pt idx="3196">
                  <c:v>7850.5962280000003</c:v>
                </c:pt>
                <c:pt idx="3197">
                  <c:v>7853.0499490000002</c:v>
                </c:pt>
                <c:pt idx="3198">
                  <c:v>7855.5023870000005</c:v>
                </c:pt>
                <c:pt idx="3199">
                  <c:v>7857.9585790000001</c:v>
                </c:pt>
                <c:pt idx="3200">
                  <c:v>7860.4128799999999</c:v>
                </c:pt>
                <c:pt idx="3201">
                  <c:v>7862.8722420000004</c:v>
                </c:pt>
                <c:pt idx="3202">
                  <c:v>7865.3273090000002</c:v>
                </c:pt>
                <c:pt idx="3203">
                  <c:v>7867.7840779999997</c:v>
                </c:pt>
                <c:pt idx="3204">
                  <c:v>7870.2576330000002</c:v>
                </c:pt>
                <c:pt idx="3205">
                  <c:v>7872.7040290000004</c:v>
                </c:pt>
                <c:pt idx="3206">
                  <c:v>7875.1617100000003</c:v>
                </c:pt>
                <c:pt idx="3207">
                  <c:v>7877.6167169999999</c:v>
                </c:pt>
                <c:pt idx="3208">
                  <c:v>7880.0849850000004</c:v>
                </c:pt>
                <c:pt idx="3209">
                  <c:v>7882.5342490000003</c:v>
                </c:pt>
                <c:pt idx="3210">
                  <c:v>7884.9874040000004</c:v>
                </c:pt>
                <c:pt idx="3211">
                  <c:v>7887.4491840000001</c:v>
                </c:pt>
                <c:pt idx="3212">
                  <c:v>7889.9097419999998</c:v>
                </c:pt>
                <c:pt idx="3213">
                  <c:v>7892.3605669999997</c:v>
                </c:pt>
                <c:pt idx="3214">
                  <c:v>7894.8237019999997</c:v>
                </c:pt>
                <c:pt idx="3215">
                  <c:v>7897.276957</c:v>
                </c:pt>
                <c:pt idx="3216">
                  <c:v>7899.7271870000004</c:v>
                </c:pt>
                <c:pt idx="3217">
                  <c:v>7902.1810299999997</c:v>
                </c:pt>
                <c:pt idx="3218">
                  <c:v>7904.632439</c:v>
                </c:pt>
                <c:pt idx="3219">
                  <c:v>7907.0963339999998</c:v>
                </c:pt>
                <c:pt idx="3220">
                  <c:v>7909.5459179999998</c:v>
                </c:pt>
                <c:pt idx="3221">
                  <c:v>7911.998302</c:v>
                </c:pt>
                <c:pt idx="3222">
                  <c:v>7914.455293</c:v>
                </c:pt>
                <c:pt idx="3223">
                  <c:v>7916.9182289999999</c:v>
                </c:pt>
                <c:pt idx="3224">
                  <c:v>7919.3670099999999</c:v>
                </c:pt>
                <c:pt idx="3225">
                  <c:v>7921.824063</c:v>
                </c:pt>
                <c:pt idx="3226">
                  <c:v>7924.2827289999996</c:v>
                </c:pt>
                <c:pt idx="3227">
                  <c:v>7926.7398990000002</c:v>
                </c:pt>
                <c:pt idx="3228">
                  <c:v>7929.2062100000003</c:v>
                </c:pt>
                <c:pt idx="3229">
                  <c:v>7931.6636680000001</c:v>
                </c:pt>
                <c:pt idx="3230">
                  <c:v>7934.1146230000004</c:v>
                </c:pt>
                <c:pt idx="3231">
                  <c:v>7936.5691740000002</c:v>
                </c:pt>
                <c:pt idx="3232">
                  <c:v>7939.0363660000003</c:v>
                </c:pt>
                <c:pt idx="3233">
                  <c:v>7941.4830549999997</c:v>
                </c:pt>
                <c:pt idx="3234">
                  <c:v>7943.9425639999999</c:v>
                </c:pt>
                <c:pt idx="3235">
                  <c:v>7946.399206</c:v>
                </c:pt>
                <c:pt idx="3236">
                  <c:v>7948.8493269999999</c:v>
                </c:pt>
                <c:pt idx="3237">
                  <c:v>7951.327448</c:v>
                </c:pt>
                <c:pt idx="3238">
                  <c:v>7953.7863719999996</c:v>
                </c:pt>
                <c:pt idx="3239">
                  <c:v>7956.2424520000004</c:v>
                </c:pt>
                <c:pt idx="3240">
                  <c:v>7958.6943979999996</c:v>
                </c:pt>
                <c:pt idx="3241">
                  <c:v>7961.1502200000004</c:v>
                </c:pt>
                <c:pt idx="3242">
                  <c:v>7963.6064459999998</c:v>
                </c:pt>
                <c:pt idx="3243">
                  <c:v>7966.0681130000003</c:v>
                </c:pt>
                <c:pt idx="3244">
                  <c:v>7968.525122</c:v>
                </c:pt>
                <c:pt idx="3245">
                  <c:v>7970.9699799999999</c:v>
                </c:pt>
                <c:pt idx="3246">
                  <c:v>7973.4310800000003</c:v>
                </c:pt>
                <c:pt idx="3247">
                  <c:v>7975.8907250000002</c:v>
                </c:pt>
                <c:pt idx="3248">
                  <c:v>7978.3507600000003</c:v>
                </c:pt>
                <c:pt idx="3249">
                  <c:v>7980.8039650000001</c:v>
                </c:pt>
                <c:pt idx="3250">
                  <c:v>7983.26289</c:v>
                </c:pt>
                <c:pt idx="3251">
                  <c:v>7985.7190799999998</c:v>
                </c:pt>
                <c:pt idx="3252">
                  <c:v>7988.1736520000004</c:v>
                </c:pt>
                <c:pt idx="3253">
                  <c:v>7990.6272490000001</c:v>
                </c:pt>
                <c:pt idx="3254">
                  <c:v>7993.0845509999999</c:v>
                </c:pt>
                <c:pt idx="3255">
                  <c:v>7995.5406970000004</c:v>
                </c:pt>
                <c:pt idx="3256">
                  <c:v>7998.0020480000003</c:v>
                </c:pt>
                <c:pt idx="3257">
                  <c:v>8000.4608500000004</c:v>
                </c:pt>
                <c:pt idx="3258">
                  <c:v>8002.9123529999997</c:v>
                </c:pt>
                <c:pt idx="3259">
                  <c:v>8005.3660620000001</c:v>
                </c:pt>
                <c:pt idx="3260">
                  <c:v>8007.8273440000003</c:v>
                </c:pt>
                <c:pt idx="3261">
                  <c:v>8010.2788840000003</c:v>
                </c:pt>
                <c:pt idx="3262">
                  <c:v>8012.7400870000001</c:v>
                </c:pt>
                <c:pt idx="3263">
                  <c:v>8015.2005669999999</c:v>
                </c:pt>
                <c:pt idx="3264">
                  <c:v>8017.6456690000005</c:v>
                </c:pt>
                <c:pt idx="3265">
                  <c:v>8020.1061200000004</c:v>
                </c:pt>
                <c:pt idx="3266">
                  <c:v>8022.5574459999998</c:v>
                </c:pt>
                <c:pt idx="3267">
                  <c:v>8025.0170150000004</c:v>
                </c:pt>
                <c:pt idx="3268">
                  <c:v>8027.4727199999998</c:v>
                </c:pt>
                <c:pt idx="3269">
                  <c:v>8029.9223689999999</c:v>
                </c:pt>
                <c:pt idx="3270">
                  <c:v>8032.3752059999997</c:v>
                </c:pt>
                <c:pt idx="3271">
                  <c:v>8034.8337700000002</c:v>
                </c:pt>
                <c:pt idx="3272">
                  <c:v>8037.2865840000004</c:v>
                </c:pt>
                <c:pt idx="3273">
                  <c:v>8039.750333</c:v>
                </c:pt>
                <c:pt idx="3274">
                  <c:v>8042.2060220000003</c:v>
                </c:pt>
                <c:pt idx="3275">
                  <c:v>8044.6614019999997</c:v>
                </c:pt>
                <c:pt idx="3276">
                  <c:v>8047.130838</c:v>
                </c:pt>
                <c:pt idx="3277">
                  <c:v>8049.6000949999998</c:v>
                </c:pt>
                <c:pt idx="3278">
                  <c:v>8052.0588029999999</c:v>
                </c:pt>
                <c:pt idx="3279">
                  <c:v>8054.5130010000003</c:v>
                </c:pt>
                <c:pt idx="3280">
                  <c:v>8056.9695970000002</c:v>
                </c:pt>
                <c:pt idx="3281">
                  <c:v>8059.4247240000004</c:v>
                </c:pt>
                <c:pt idx="3282">
                  <c:v>8061.8825809999998</c:v>
                </c:pt>
                <c:pt idx="3283">
                  <c:v>8064.3456180000003</c:v>
                </c:pt>
                <c:pt idx="3284">
                  <c:v>8066.8025340000004</c:v>
                </c:pt>
                <c:pt idx="3285">
                  <c:v>8069.256093</c:v>
                </c:pt>
                <c:pt idx="3286">
                  <c:v>8071.7243230000004</c:v>
                </c:pt>
                <c:pt idx="3287">
                  <c:v>8074.1846910000004</c:v>
                </c:pt>
                <c:pt idx="3288">
                  <c:v>8076.6378990000003</c:v>
                </c:pt>
                <c:pt idx="3289">
                  <c:v>8079.089903</c:v>
                </c:pt>
                <c:pt idx="3290">
                  <c:v>8081.5516820000003</c:v>
                </c:pt>
                <c:pt idx="3291">
                  <c:v>8084.0046009999996</c:v>
                </c:pt>
                <c:pt idx="3292">
                  <c:v>8086.4735790000004</c:v>
                </c:pt>
                <c:pt idx="3293">
                  <c:v>8088.9215670000003</c:v>
                </c:pt>
                <c:pt idx="3294">
                  <c:v>8091.3755700000002</c:v>
                </c:pt>
                <c:pt idx="3295">
                  <c:v>8093.8355389999997</c:v>
                </c:pt>
                <c:pt idx="3296">
                  <c:v>8096.2926930000003</c:v>
                </c:pt>
                <c:pt idx="3297">
                  <c:v>8098.752684</c:v>
                </c:pt>
                <c:pt idx="3298">
                  <c:v>8101.2024229999997</c:v>
                </c:pt>
                <c:pt idx="3299">
                  <c:v>8103.6655259999998</c:v>
                </c:pt>
                <c:pt idx="3300">
                  <c:v>8106.1204470000002</c:v>
                </c:pt>
                <c:pt idx="3301">
                  <c:v>8108.5866480000004</c:v>
                </c:pt>
                <c:pt idx="3302">
                  <c:v>8111.0489459999999</c:v>
                </c:pt>
                <c:pt idx="3303">
                  <c:v>8113.5052580000001</c:v>
                </c:pt>
                <c:pt idx="3304">
                  <c:v>8115.9609559999999</c:v>
                </c:pt>
                <c:pt idx="3305">
                  <c:v>8118.4182220000002</c:v>
                </c:pt>
                <c:pt idx="3306">
                  <c:v>8120.8756800000001</c:v>
                </c:pt>
                <c:pt idx="3307">
                  <c:v>8123.3299150000003</c:v>
                </c:pt>
                <c:pt idx="3308">
                  <c:v>8125.7795889999998</c:v>
                </c:pt>
                <c:pt idx="3309">
                  <c:v>8128.2401689999997</c:v>
                </c:pt>
                <c:pt idx="3310">
                  <c:v>8130.6951239999999</c:v>
                </c:pt>
                <c:pt idx="3311">
                  <c:v>8133.1560129999998</c:v>
                </c:pt>
                <c:pt idx="3312">
                  <c:v>8135.6167130000003</c:v>
                </c:pt>
                <c:pt idx="3313">
                  <c:v>8138.0710040000004</c:v>
                </c:pt>
                <c:pt idx="3314">
                  <c:v>8140.5223319999996</c:v>
                </c:pt>
                <c:pt idx="3315">
                  <c:v>8142.973129</c:v>
                </c:pt>
                <c:pt idx="3316">
                  <c:v>8145.4262429999999</c:v>
                </c:pt>
                <c:pt idx="3317">
                  <c:v>8147.8824249999998</c:v>
                </c:pt>
                <c:pt idx="3318">
                  <c:v>8150.3457600000002</c:v>
                </c:pt>
                <c:pt idx="3319">
                  <c:v>8152.7988089999999</c:v>
                </c:pt>
                <c:pt idx="3320">
                  <c:v>8155.2642990000004</c:v>
                </c:pt>
                <c:pt idx="3321">
                  <c:v>8157.7191419999999</c:v>
                </c:pt>
                <c:pt idx="3322">
                  <c:v>8160.174145</c:v>
                </c:pt>
                <c:pt idx="3323">
                  <c:v>8162.6399849999998</c:v>
                </c:pt>
                <c:pt idx="3324">
                  <c:v>8165.0935710000003</c:v>
                </c:pt>
                <c:pt idx="3325">
                  <c:v>8167.5531790000005</c:v>
                </c:pt>
                <c:pt idx="3326">
                  <c:v>8170.0069130000002</c:v>
                </c:pt>
                <c:pt idx="3327">
                  <c:v>8172.4648349999998</c:v>
                </c:pt>
                <c:pt idx="3328">
                  <c:v>8174.9229809999997</c:v>
                </c:pt>
                <c:pt idx="3329">
                  <c:v>8177.3783599999997</c:v>
                </c:pt>
                <c:pt idx="3330">
                  <c:v>8179.8331950000002</c:v>
                </c:pt>
                <c:pt idx="3331">
                  <c:v>8182.2865830000001</c:v>
                </c:pt>
                <c:pt idx="3332">
                  <c:v>8184.7464090000003</c:v>
                </c:pt>
                <c:pt idx="3333">
                  <c:v>8187.2003130000003</c:v>
                </c:pt>
                <c:pt idx="3334">
                  <c:v>8189.655667</c:v>
                </c:pt>
                <c:pt idx="3335">
                  <c:v>8192.1099020000001</c:v>
                </c:pt>
                <c:pt idx="3336">
                  <c:v>8194.5694490000005</c:v>
                </c:pt>
                <c:pt idx="3337">
                  <c:v>8197.0260770000004</c:v>
                </c:pt>
                <c:pt idx="3338">
                  <c:v>8199.4794230000007</c:v>
                </c:pt>
                <c:pt idx="3339">
                  <c:v>8201.9441320000005</c:v>
                </c:pt>
                <c:pt idx="3340">
                  <c:v>8204.3923329999998</c:v>
                </c:pt>
                <c:pt idx="3341">
                  <c:v>8206.8523380000006</c:v>
                </c:pt>
                <c:pt idx="3342">
                  <c:v>8209.3124040000002</c:v>
                </c:pt>
                <c:pt idx="3343">
                  <c:v>8211.7663420000008</c:v>
                </c:pt>
                <c:pt idx="3344">
                  <c:v>8214.2141009999996</c:v>
                </c:pt>
                <c:pt idx="3345">
                  <c:v>8216.668549</c:v>
                </c:pt>
                <c:pt idx="3346">
                  <c:v>8219.1256080000003</c:v>
                </c:pt>
                <c:pt idx="3347">
                  <c:v>8221.5796969999992</c:v>
                </c:pt>
                <c:pt idx="3348">
                  <c:v>8224.0400329999993</c:v>
                </c:pt>
                <c:pt idx="3349">
                  <c:v>8226.5017680000001</c:v>
                </c:pt>
                <c:pt idx="3350">
                  <c:v>8228.9556699999994</c:v>
                </c:pt>
                <c:pt idx="3351">
                  <c:v>8231.4085840000007</c:v>
                </c:pt>
                <c:pt idx="3352">
                  <c:v>8233.8687659999996</c:v>
                </c:pt>
                <c:pt idx="3353">
                  <c:v>8236.3205839999991</c:v>
                </c:pt>
                <c:pt idx="3354">
                  <c:v>8238.7726600000005</c:v>
                </c:pt>
                <c:pt idx="3355">
                  <c:v>8241.2301700000007</c:v>
                </c:pt>
                <c:pt idx="3356">
                  <c:v>8243.6794360000004</c:v>
                </c:pt>
                <c:pt idx="3357">
                  <c:v>8246.1459250000007</c:v>
                </c:pt>
                <c:pt idx="3358">
                  <c:v>8248.5959230000008</c:v>
                </c:pt>
                <c:pt idx="3359">
                  <c:v>8251.0486560000008</c:v>
                </c:pt>
                <c:pt idx="3360">
                  <c:v>8253.5106030000006</c:v>
                </c:pt>
                <c:pt idx="3361">
                  <c:v>8255.9639540000007</c:v>
                </c:pt>
                <c:pt idx="3362">
                  <c:v>8258.4183699999994</c:v>
                </c:pt>
                <c:pt idx="3363">
                  <c:v>8260.8730410000007</c:v>
                </c:pt>
                <c:pt idx="3364">
                  <c:v>8263.3295620000008</c:v>
                </c:pt>
                <c:pt idx="3365">
                  <c:v>8265.7813829999996</c:v>
                </c:pt>
                <c:pt idx="3366">
                  <c:v>8268.2434450000001</c:v>
                </c:pt>
                <c:pt idx="3367">
                  <c:v>8270.6965619999992</c:v>
                </c:pt>
                <c:pt idx="3368">
                  <c:v>8273.1586169999991</c:v>
                </c:pt>
                <c:pt idx="3369">
                  <c:v>8275.6082860000006</c:v>
                </c:pt>
                <c:pt idx="3370">
                  <c:v>8278.0635629999997</c:v>
                </c:pt>
                <c:pt idx="3371">
                  <c:v>8280.5203689999998</c:v>
                </c:pt>
                <c:pt idx="3372">
                  <c:v>8282.9704490000004</c:v>
                </c:pt>
                <c:pt idx="3373">
                  <c:v>8285.4325979999994</c:v>
                </c:pt>
                <c:pt idx="3374">
                  <c:v>8287.8810140000005</c:v>
                </c:pt>
                <c:pt idx="3375">
                  <c:v>8290.3447529999994</c:v>
                </c:pt>
                <c:pt idx="3376">
                  <c:v>8292.7980970000008</c:v>
                </c:pt>
                <c:pt idx="3377">
                  <c:v>8295.2436720000005</c:v>
                </c:pt>
                <c:pt idx="3378">
                  <c:v>8297.7031599999991</c:v>
                </c:pt>
                <c:pt idx="3379">
                  <c:v>8300.1629919999996</c:v>
                </c:pt>
                <c:pt idx="3380">
                  <c:v>8302.6103760000005</c:v>
                </c:pt>
                <c:pt idx="3381">
                  <c:v>8305.0639919999994</c:v>
                </c:pt>
                <c:pt idx="3382">
                  <c:v>8307.5247529999997</c:v>
                </c:pt>
                <c:pt idx="3383">
                  <c:v>8309.9784029999992</c:v>
                </c:pt>
                <c:pt idx="3384">
                  <c:v>8312.4341349999995</c:v>
                </c:pt>
                <c:pt idx="3385">
                  <c:v>8314.8958060000004</c:v>
                </c:pt>
                <c:pt idx="3386">
                  <c:v>8317.3496899999991</c:v>
                </c:pt>
                <c:pt idx="3387">
                  <c:v>8319.807041</c:v>
                </c:pt>
                <c:pt idx="3388">
                  <c:v>8322.2541789999996</c:v>
                </c:pt>
                <c:pt idx="3389">
                  <c:v>8324.7108169999992</c:v>
                </c:pt>
                <c:pt idx="3390">
                  <c:v>8327.1659220000001</c:v>
                </c:pt>
                <c:pt idx="3391">
                  <c:v>8329.6257609999993</c:v>
                </c:pt>
                <c:pt idx="3392">
                  <c:v>8332.0813610000005</c:v>
                </c:pt>
                <c:pt idx="3393">
                  <c:v>8334.5362729999997</c:v>
                </c:pt>
                <c:pt idx="3394">
                  <c:v>8336.9889449999991</c:v>
                </c:pt>
                <c:pt idx="3395">
                  <c:v>8339.4497940000001</c:v>
                </c:pt>
                <c:pt idx="3396">
                  <c:v>8341.8987010000001</c:v>
                </c:pt>
                <c:pt idx="3397">
                  <c:v>8344.3546289999995</c:v>
                </c:pt>
                <c:pt idx="3398">
                  <c:v>8346.8148889999993</c:v>
                </c:pt>
                <c:pt idx="3399">
                  <c:v>8349.2699530000009</c:v>
                </c:pt>
                <c:pt idx="3400">
                  <c:v>8351.7245980000007</c:v>
                </c:pt>
                <c:pt idx="3401">
                  <c:v>8354.1806849999994</c:v>
                </c:pt>
                <c:pt idx="3402">
                  <c:v>8356.6334009999991</c:v>
                </c:pt>
                <c:pt idx="3403">
                  <c:v>8359.0889279999992</c:v>
                </c:pt>
                <c:pt idx="3404">
                  <c:v>8361.5403439999991</c:v>
                </c:pt>
                <c:pt idx="3405">
                  <c:v>8364.0005669999991</c:v>
                </c:pt>
                <c:pt idx="3406">
                  <c:v>8366.4596409999995</c:v>
                </c:pt>
                <c:pt idx="3407">
                  <c:v>8368.9094050000003</c:v>
                </c:pt>
                <c:pt idx="3408">
                  <c:v>8371.3674329999994</c:v>
                </c:pt>
                <c:pt idx="3409">
                  <c:v>8373.832977</c:v>
                </c:pt>
                <c:pt idx="3410">
                  <c:v>8376.2782000000007</c:v>
                </c:pt>
                <c:pt idx="3411">
                  <c:v>8378.7317359999997</c:v>
                </c:pt>
                <c:pt idx="3412">
                  <c:v>8381.1967010000008</c:v>
                </c:pt>
                <c:pt idx="3413">
                  <c:v>8383.6517230000009</c:v>
                </c:pt>
                <c:pt idx="3414">
                  <c:v>8386.1057990000008</c:v>
                </c:pt>
                <c:pt idx="3415">
                  <c:v>8388.5569009999999</c:v>
                </c:pt>
                <c:pt idx="3416">
                  <c:v>8391.0206249999992</c:v>
                </c:pt>
                <c:pt idx="3417">
                  <c:v>8393.4799340000009</c:v>
                </c:pt>
                <c:pt idx="3418">
                  <c:v>8395.9357390000005</c:v>
                </c:pt>
                <c:pt idx="3419">
                  <c:v>8398.3839200000002</c:v>
                </c:pt>
                <c:pt idx="3420">
                  <c:v>8400.8445460000003</c:v>
                </c:pt>
                <c:pt idx="3421">
                  <c:v>8403.3005890000004</c:v>
                </c:pt>
                <c:pt idx="3422">
                  <c:v>8405.7560119999998</c:v>
                </c:pt>
                <c:pt idx="3423">
                  <c:v>8408.2293699999991</c:v>
                </c:pt>
                <c:pt idx="3424">
                  <c:v>8410.6795989999991</c:v>
                </c:pt>
                <c:pt idx="3425">
                  <c:v>8413.1385829999999</c:v>
                </c:pt>
                <c:pt idx="3426">
                  <c:v>8415.5907270000007</c:v>
                </c:pt>
                <c:pt idx="3427">
                  <c:v>8418.0522579999997</c:v>
                </c:pt>
                <c:pt idx="3428">
                  <c:v>8420.4984499999991</c:v>
                </c:pt>
                <c:pt idx="3429">
                  <c:v>8422.9600900000005</c:v>
                </c:pt>
                <c:pt idx="3430">
                  <c:v>8425.4130590000004</c:v>
                </c:pt>
                <c:pt idx="3431">
                  <c:v>8427.8683349999992</c:v>
                </c:pt>
                <c:pt idx="3432">
                  <c:v>8430.3234439999997</c:v>
                </c:pt>
                <c:pt idx="3433">
                  <c:v>8432.7775989999991</c:v>
                </c:pt>
                <c:pt idx="3434">
                  <c:v>8435.2316840000003</c:v>
                </c:pt>
                <c:pt idx="3435">
                  <c:v>8437.6881020000001</c:v>
                </c:pt>
                <c:pt idx="3436">
                  <c:v>8440.1544439999998</c:v>
                </c:pt>
                <c:pt idx="3437">
                  <c:v>8442.6013079999993</c:v>
                </c:pt>
                <c:pt idx="3438">
                  <c:v>8445.0618620000005</c:v>
                </c:pt>
                <c:pt idx="3439">
                  <c:v>8447.5166979999995</c:v>
                </c:pt>
                <c:pt idx="3440">
                  <c:v>8449.9693459999999</c:v>
                </c:pt>
                <c:pt idx="3441">
                  <c:v>8452.4221099999995</c:v>
                </c:pt>
                <c:pt idx="3442">
                  <c:v>8454.8772040000003</c:v>
                </c:pt>
                <c:pt idx="3443">
                  <c:v>8457.3315540000003</c:v>
                </c:pt>
                <c:pt idx="3444">
                  <c:v>8459.7957719999995</c:v>
                </c:pt>
                <c:pt idx="3445">
                  <c:v>8462.2517640000005</c:v>
                </c:pt>
                <c:pt idx="3446">
                  <c:v>8464.7063340000004</c:v>
                </c:pt>
                <c:pt idx="3447">
                  <c:v>8467.1630050000003</c:v>
                </c:pt>
                <c:pt idx="3448">
                  <c:v>8469.6085590000002</c:v>
                </c:pt>
                <c:pt idx="3449">
                  <c:v>8472.0746149999995</c:v>
                </c:pt>
                <c:pt idx="3450">
                  <c:v>8474.5208600000005</c:v>
                </c:pt>
                <c:pt idx="3451">
                  <c:v>8476.9839080000002</c:v>
                </c:pt>
                <c:pt idx="3452">
                  <c:v>8479.4457550000006</c:v>
                </c:pt>
                <c:pt idx="3453">
                  <c:v>8481.8970169999993</c:v>
                </c:pt>
                <c:pt idx="3454">
                  <c:v>8484.3492179999994</c:v>
                </c:pt>
                <c:pt idx="3455">
                  <c:v>8486.8095990000002</c:v>
                </c:pt>
                <c:pt idx="3456">
                  <c:v>8489.2668940000003</c:v>
                </c:pt>
                <c:pt idx="3457">
                  <c:v>8491.7286980000008</c:v>
                </c:pt>
                <c:pt idx="3458">
                  <c:v>8494.1858649999995</c:v>
                </c:pt>
                <c:pt idx="3459">
                  <c:v>8496.6373480000002</c:v>
                </c:pt>
                <c:pt idx="3460">
                  <c:v>8499.0944249999993</c:v>
                </c:pt>
                <c:pt idx="3461">
                  <c:v>8501.5523869999997</c:v>
                </c:pt>
                <c:pt idx="3462">
                  <c:v>8504.0097189999997</c:v>
                </c:pt>
                <c:pt idx="3463">
                  <c:v>8506.4658299999992</c:v>
                </c:pt>
                <c:pt idx="3464">
                  <c:v>8508.91633</c:v>
                </c:pt>
                <c:pt idx="3465">
                  <c:v>8511.3676529999993</c:v>
                </c:pt>
                <c:pt idx="3466">
                  <c:v>8513.824826</c:v>
                </c:pt>
                <c:pt idx="3467">
                  <c:v>8516.290712</c:v>
                </c:pt>
                <c:pt idx="3468">
                  <c:v>8518.7462890000006</c:v>
                </c:pt>
                <c:pt idx="3469">
                  <c:v>8521.1957860000002</c:v>
                </c:pt>
                <c:pt idx="3470">
                  <c:v>8523.6516119999997</c:v>
                </c:pt>
                <c:pt idx="3471">
                  <c:v>8526.1042679999991</c:v>
                </c:pt>
                <c:pt idx="3472">
                  <c:v>8528.5635380000003</c:v>
                </c:pt>
                <c:pt idx="3473">
                  <c:v>8531.023115</c:v>
                </c:pt>
                <c:pt idx="3474">
                  <c:v>8533.4802880000007</c:v>
                </c:pt>
                <c:pt idx="3475">
                  <c:v>8535.9318370000001</c:v>
                </c:pt>
                <c:pt idx="3476">
                  <c:v>8538.3873220000005</c:v>
                </c:pt>
                <c:pt idx="3477">
                  <c:v>8540.8391090000005</c:v>
                </c:pt>
                <c:pt idx="3478">
                  <c:v>8543.3003950000002</c:v>
                </c:pt>
                <c:pt idx="3479">
                  <c:v>8545.7559409999994</c:v>
                </c:pt>
                <c:pt idx="3480">
                  <c:v>8548.2187979999999</c:v>
                </c:pt>
                <c:pt idx="3481">
                  <c:v>8550.6739809999999</c:v>
                </c:pt>
                <c:pt idx="3482">
                  <c:v>8553.1282599999995</c:v>
                </c:pt>
                <c:pt idx="3483">
                  <c:v>8555.5853669999997</c:v>
                </c:pt>
                <c:pt idx="3484">
                  <c:v>8558.0420599999998</c:v>
                </c:pt>
                <c:pt idx="3485">
                  <c:v>8560.4990859999998</c:v>
                </c:pt>
                <c:pt idx="3486">
                  <c:v>8562.9444019999992</c:v>
                </c:pt>
                <c:pt idx="3487">
                  <c:v>8565.4066380000004</c:v>
                </c:pt>
                <c:pt idx="3488">
                  <c:v>8567.8706870000005</c:v>
                </c:pt>
                <c:pt idx="3489">
                  <c:v>8570.3323689999997</c:v>
                </c:pt>
                <c:pt idx="3490">
                  <c:v>8572.7801230000005</c:v>
                </c:pt>
                <c:pt idx="3491">
                  <c:v>8575.2337229999994</c:v>
                </c:pt>
                <c:pt idx="3492">
                  <c:v>8577.6873699999996</c:v>
                </c:pt>
                <c:pt idx="3493">
                  <c:v>8580.1475279999995</c:v>
                </c:pt>
                <c:pt idx="3494">
                  <c:v>8582.6053429999993</c:v>
                </c:pt>
                <c:pt idx="3495">
                  <c:v>8585.0576949999995</c:v>
                </c:pt>
                <c:pt idx="3496">
                  <c:v>8587.5142980000001</c:v>
                </c:pt>
                <c:pt idx="3497">
                  <c:v>8589.9678860000004</c:v>
                </c:pt>
                <c:pt idx="3498">
                  <c:v>8592.4308799999999</c:v>
                </c:pt>
                <c:pt idx="3499">
                  <c:v>8594.8819939999994</c:v>
                </c:pt>
                <c:pt idx="3500">
                  <c:v>8597.3409549999997</c:v>
                </c:pt>
                <c:pt idx="3501">
                  <c:v>8599.7845319999997</c:v>
                </c:pt>
                <c:pt idx="3502">
                  <c:v>8602.2495400000007</c:v>
                </c:pt>
                <c:pt idx="3503">
                  <c:v>8604.7098480000004</c:v>
                </c:pt>
                <c:pt idx="3504">
                  <c:v>8607.1600639999997</c:v>
                </c:pt>
                <c:pt idx="3505">
                  <c:v>8609.6099470000008</c:v>
                </c:pt>
                <c:pt idx="3506">
                  <c:v>8612.0736830000005</c:v>
                </c:pt>
                <c:pt idx="3507">
                  <c:v>8614.5278830000007</c:v>
                </c:pt>
                <c:pt idx="3508">
                  <c:v>8616.9862460000004</c:v>
                </c:pt>
                <c:pt idx="3509">
                  <c:v>8619.4445479999995</c:v>
                </c:pt>
                <c:pt idx="3510">
                  <c:v>8621.9039499999999</c:v>
                </c:pt>
                <c:pt idx="3511">
                  <c:v>8624.3565789999993</c:v>
                </c:pt>
                <c:pt idx="3512">
                  <c:v>8626.8153980000006</c:v>
                </c:pt>
                <c:pt idx="3513">
                  <c:v>8629.2673080000004</c:v>
                </c:pt>
                <c:pt idx="3514">
                  <c:v>8631.7257219999992</c:v>
                </c:pt>
                <c:pt idx="3515">
                  <c:v>8634.1742159999994</c:v>
                </c:pt>
                <c:pt idx="3516">
                  <c:v>8636.6350459999994</c:v>
                </c:pt>
                <c:pt idx="3517">
                  <c:v>8639.0846490000004</c:v>
                </c:pt>
                <c:pt idx="3518">
                  <c:v>8641.5424419999999</c:v>
                </c:pt>
                <c:pt idx="3519">
                  <c:v>8644.0058000000008</c:v>
                </c:pt>
                <c:pt idx="3520">
                  <c:v>8646.4572950000002</c:v>
                </c:pt>
                <c:pt idx="3521">
                  <c:v>8648.9231619999991</c:v>
                </c:pt>
                <c:pt idx="3522">
                  <c:v>8651.3866319999997</c:v>
                </c:pt>
                <c:pt idx="3523">
                  <c:v>8653.8462280000003</c:v>
                </c:pt>
                <c:pt idx="3524">
                  <c:v>8656.3037530000001</c:v>
                </c:pt>
                <c:pt idx="3525">
                  <c:v>8658.7537030000003</c:v>
                </c:pt>
                <c:pt idx="3526">
                  <c:v>8661.2118040000005</c:v>
                </c:pt>
                <c:pt idx="3527">
                  <c:v>8663.6637929999997</c:v>
                </c:pt>
                <c:pt idx="3528">
                  <c:v>8666.1252430000004</c:v>
                </c:pt>
                <c:pt idx="3529">
                  <c:v>8668.5820249999997</c:v>
                </c:pt>
                <c:pt idx="3530">
                  <c:v>8671.042915</c:v>
                </c:pt>
                <c:pt idx="3531">
                  <c:v>8673.4950360000003</c:v>
                </c:pt>
                <c:pt idx="3532">
                  <c:v>8675.9543649999996</c:v>
                </c:pt>
                <c:pt idx="3533">
                  <c:v>8678.4104210000005</c:v>
                </c:pt>
                <c:pt idx="3534">
                  <c:v>8680.8828030000004</c:v>
                </c:pt>
                <c:pt idx="3535">
                  <c:v>8683.3424319999995</c:v>
                </c:pt>
                <c:pt idx="3536">
                  <c:v>8685.7948770000003</c:v>
                </c:pt>
                <c:pt idx="3537">
                  <c:v>8688.2511579999991</c:v>
                </c:pt>
                <c:pt idx="3538">
                  <c:v>8690.7095320000008</c:v>
                </c:pt>
                <c:pt idx="3539">
                  <c:v>8693.1649720000005</c:v>
                </c:pt>
                <c:pt idx="3540">
                  <c:v>8695.6182779999999</c:v>
                </c:pt>
                <c:pt idx="3541">
                  <c:v>8698.0921249999992</c:v>
                </c:pt>
                <c:pt idx="3542">
                  <c:v>8700.5463720000007</c:v>
                </c:pt>
                <c:pt idx="3543">
                  <c:v>8702.9985849999994</c:v>
                </c:pt>
                <c:pt idx="3544">
                  <c:v>8705.4540059999999</c:v>
                </c:pt>
                <c:pt idx="3545">
                  <c:v>8707.9149089999992</c:v>
                </c:pt>
                <c:pt idx="3546">
                  <c:v>8710.3679630000006</c:v>
                </c:pt>
                <c:pt idx="3547">
                  <c:v>8712.8290500000003</c:v>
                </c:pt>
                <c:pt idx="3548">
                  <c:v>8715.281911</c:v>
                </c:pt>
                <c:pt idx="3549">
                  <c:v>8717.7343130000008</c:v>
                </c:pt>
                <c:pt idx="3550">
                  <c:v>8720.1969389999995</c:v>
                </c:pt>
                <c:pt idx="3551">
                  <c:v>8722.6568160000006</c:v>
                </c:pt>
                <c:pt idx="3552">
                  <c:v>8725.1092389999994</c:v>
                </c:pt>
                <c:pt idx="3553">
                  <c:v>8727.5626539999994</c:v>
                </c:pt>
                <c:pt idx="3554">
                  <c:v>8730.0192330000009</c:v>
                </c:pt>
                <c:pt idx="3555">
                  <c:v>8732.4750079999994</c:v>
                </c:pt>
                <c:pt idx="3556">
                  <c:v>8734.9289649999992</c:v>
                </c:pt>
                <c:pt idx="3557">
                  <c:v>8737.3877919999995</c:v>
                </c:pt>
                <c:pt idx="3558">
                  <c:v>8739.8391119999997</c:v>
                </c:pt>
                <c:pt idx="3559">
                  <c:v>8742.3003840000001</c:v>
                </c:pt>
                <c:pt idx="3560">
                  <c:v>8744.7592239999994</c:v>
                </c:pt>
                <c:pt idx="3561">
                  <c:v>8747.2099920000001</c:v>
                </c:pt>
                <c:pt idx="3562">
                  <c:v>8749.6758750000008</c:v>
                </c:pt>
                <c:pt idx="3563">
                  <c:v>8752.1229000000003</c:v>
                </c:pt>
                <c:pt idx="3564">
                  <c:v>8754.5815330000005</c:v>
                </c:pt>
                <c:pt idx="3565">
                  <c:v>8757.0338649999994</c:v>
                </c:pt>
                <c:pt idx="3566">
                  <c:v>8759.4883879999998</c:v>
                </c:pt>
                <c:pt idx="3567">
                  <c:v>8761.9457309999998</c:v>
                </c:pt>
                <c:pt idx="3568">
                  <c:v>8764.4059949999992</c:v>
                </c:pt>
                <c:pt idx="3569">
                  <c:v>8766.8603710000007</c:v>
                </c:pt>
                <c:pt idx="3570">
                  <c:v>8769.3121260000007</c:v>
                </c:pt>
                <c:pt idx="3571">
                  <c:v>8771.7756090000003</c:v>
                </c:pt>
                <c:pt idx="3572">
                  <c:v>8774.2211559999996</c:v>
                </c:pt>
                <c:pt idx="3573">
                  <c:v>8776.6766449999996</c:v>
                </c:pt>
                <c:pt idx="3574">
                  <c:v>8779.1376189999992</c:v>
                </c:pt>
                <c:pt idx="3575">
                  <c:v>8781.5969449999993</c:v>
                </c:pt>
                <c:pt idx="3576">
                  <c:v>8784.0458159999998</c:v>
                </c:pt>
                <c:pt idx="3577">
                  <c:v>8786.5072770000006</c:v>
                </c:pt>
                <c:pt idx="3578">
                  <c:v>8788.9647679999998</c:v>
                </c:pt>
                <c:pt idx="3579">
                  <c:v>8791.4143939999994</c:v>
                </c:pt>
                <c:pt idx="3580">
                  <c:v>8793.8755849999998</c:v>
                </c:pt>
                <c:pt idx="3581">
                  <c:v>8796.3218780000007</c:v>
                </c:pt>
                <c:pt idx="3582">
                  <c:v>8798.7826110000005</c:v>
                </c:pt>
                <c:pt idx="3583">
                  <c:v>8801.2441490000001</c:v>
                </c:pt>
                <c:pt idx="3584">
                  <c:v>8803.6916899999997</c:v>
                </c:pt>
                <c:pt idx="3585">
                  <c:v>8806.1553270000004</c:v>
                </c:pt>
                <c:pt idx="3586">
                  <c:v>8808.6148329999996</c:v>
                </c:pt>
                <c:pt idx="3587">
                  <c:v>8811.0684369999999</c:v>
                </c:pt>
                <c:pt idx="3588">
                  <c:v>8813.5289200000007</c:v>
                </c:pt>
                <c:pt idx="3589">
                  <c:v>8815.9869770000005</c:v>
                </c:pt>
                <c:pt idx="3590">
                  <c:v>8818.4414519999991</c:v>
                </c:pt>
                <c:pt idx="3591">
                  <c:v>8820.900232</c:v>
                </c:pt>
                <c:pt idx="3592">
                  <c:v>8823.3535649999994</c:v>
                </c:pt>
                <c:pt idx="3593">
                  <c:v>8825.8104330000006</c:v>
                </c:pt>
                <c:pt idx="3594">
                  <c:v>8828.2682700000005</c:v>
                </c:pt>
                <c:pt idx="3595">
                  <c:v>8830.7309490000007</c:v>
                </c:pt>
                <c:pt idx="3596">
                  <c:v>8833.1998559999993</c:v>
                </c:pt>
                <c:pt idx="3597">
                  <c:v>8835.6534449999999</c:v>
                </c:pt>
                <c:pt idx="3598">
                  <c:v>8838.110686</c:v>
                </c:pt>
                <c:pt idx="3599">
                  <c:v>8840.5646519999991</c:v>
                </c:pt>
                <c:pt idx="3600">
                  <c:v>8843.0259530000003</c:v>
                </c:pt>
                <c:pt idx="3601">
                  <c:v>8845.4762019999998</c:v>
                </c:pt>
                <c:pt idx="3602">
                  <c:v>8847.9324390000002</c:v>
                </c:pt>
                <c:pt idx="3603">
                  <c:v>8850.3873989999993</c:v>
                </c:pt>
                <c:pt idx="3604">
                  <c:v>8852.8431459999993</c:v>
                </c:pt>
                <c:pt idx="3605">
                  <c:v>8855.3029480000005</c:v>
                </c:pt>
                <c:pt idx="3606">
                  <c:v>8857.7615999999998</c:v>
                </c:pt>
                <c:pt idx="3607">
                  <c:v>8860.2099739999994</c:v>
                </c:pt>
                <c:pt idx="3608">
                  <c:v>8862.6758300000001</c:v>
                </c:pt>
                <c:pt idx="3609">
                  <c:v>8865.1191569999992</c:v>
                </c:pt>
                <c:pt idx="3610">
                  <c:v>8867.5867579999995</c:v>
                </c:pt>
                <c:pt idx="3611">
                  <c:v>8870.0396669999991</c:v>
                </c:pt>
                <c:pt idx="3612">
                  <c:v>8872.4882730000008</c:v>
                </c:pt>
                <c:pt idx="3613">
                  <c:v>8874.9499570000007</c:v>
                </c:pt>
                <c:pt idx="3614">
                  <c:v>8877.407561</c:v>
                </c:pt>
                <c:pt idx="3615">
                  <c:v>8879.8552419999996</c:v>
                </c:pt>
                <c:pt idx="3616">
                  <c:v>8882.3112619999993</c:v>
                </c:pt>
                <c:pt idx="3617">
                  <c:v>8884.7674490000009</c:v>
                </c:pt>
                <c:pt idx="3618">
                  <c:v>8887.2202109999998</c:v>
                </c:pt>
                <c:pt idx="3619">
                  <c:v>8889.6868880000002</c:v>
                </c:pt>
                <c:pt idx="3620">
                  <c:v>8892.1378850000001</c:v>
                </c:pt>
                <c:pt idx="3621">
                  <c:v>8894.5909819999997</c:v>
                </c:pt>
                <c:pt idx="3622">
                  <c:v>8897.0505580000008</c:v>
                </c:pt>
                <c:pt idx="3623">
                  <c:v>8899.5097850000002</c:v>
                </c:pt>
                <c:pt idx="3624">
                  <c:v>8901.9585470000002</c:v>
                </c:pt>
                <c:pt idx="3625">
                  <c:v>8904.4231209999998</c:v>
                </c:pt>
                <c:pt idx="3626">
                  <c:v>8906.8782730000003</c:v>
                </c:pt>
                <c:pt idx="3627">
                  <c:v>8909.3293560000002</c:v>
                </c:pt>
                <c:pt idx="3628">
                  <c:v>8911.7863849999994</c:v>
                </c:pt>
                <c:pt idx="3629">
                  <c:v>8914.2382269999998</c:v>
                </c:pt>
                <c:pt idx="3630">
                  <c:v>8916.6958720000002</c:v>
                </c:pt>
                <c:pt idx="3631">
                  <c:v>8919.1499050000002</c:v>
                </c:pt>
                <c:pt idx="3632">
                  <c:v>8921.6149679999999</c:v>
                </c:pt>
                <c:pt idx="3633">
                  <c:v>8924.0678260000004</c:v>
                </c:pt>
                <c:pt idx="3634">
                  <c:v>8926.5287649999991</c:v>
                </c:pt>
                <c:pt idx="3635">
                  <c:v>8928.9783079999997</c:v>
                </c:pt>
                <c:pt idx="3636">
                  <c:v>8931.4343819999995</c:v>
                </c:pt>
                <c:pt idx="3637">
                  <c:v>8933.8898079999999</c:v>
                </c:pt>
                <c:pt idx="3638">
                  <c:v>8936.3528879999994</c:v>
                </c:pt>
                <c:pt idx="3639">
                  <c:v>8938.8028560000002</c:v>
                </c:pt>
                <c:pt idx="3640">
                  <c:v>8941.2656470000002</c:v>
                </c:pt>
                <c:pt idx="3641">
                  <c:v>8943.7239169999993</c:v>
                </c:pt>
                <c:pt idx="3642">
                  <c:v>8946.1721699999998</c:v>
                </c:pt>
                <c:pt idx="3643">
                  <c:v>8948.6295910000008</c:v>
                </c:pt>
                <c:pt idx="3644">
                  <c:v>8951.0940609999998</c:v>
                </c:pt>
                <c:pt idx="3645">
                  <c:v>8953.5399600000001</c:v>
                </c:pt>
                <c:pt idx="3646">
                  <c:v>8956.0001530000009</c:v>
                </c:pt>
                <c:pt idx="3647">
                  <c:v>8958.4538580000008</c:v>
                </c:pt>
                <c:pt idx="3648">
                  <c:v>8960.9147780000003</c:v>
                </c:pt>
                <c:pt idx="3649">
                  <c:v>8963.3683930000007</c:v>
                </c:pt>
                <c:pt idx="3650">
                  <c:v>8965.8243110000003</c:v>
                </c:pt>
                <c:pt idx="3651">
                  <c:v>8968.2751200000002</c:v>
                </c:pt>
                <c:pt idx="3652">
                  <c:v>8970.7355349999998</c:v>
                </c:pt>
                <c:pt idx="3653">
                  <c:v>8973.1957480000001</c:v>
                </c:pt>
                <c:pt idx="3654">
                  <c:v>8975.6444260000007</c:v>
                </c:pt>
                <c:pt idx="3655">
                  <c:v>8978.1008889999994</c:v>
                </c:pt>
                <c:pt idx="3656">
                  <c:v>8980.5626310000007</c:v>
                </c:pt>
                <c:pt idx="3657">
                  <c:v>8983.0252760000003</c:v>
                </c:pt>
                <c:pt idx="3658">
                  <c:v>8985.4763870000006</c:v>
                </c:pt>
                <c:pt idx="3659">
                  <c:v>8987.9363859999994</c:v>
                </c:pt>
                <c:pt idx="3660">
                  <c:v>8990.3910589999996</c:v>
                </c:pt>
                <c:pt idx="3661">
                  <c:v>8992.8423700000003</c:v>
                </c:pt>
                <c:pt idx="3662">
                  <c:v>8995.3042270000005</c:v>
                </c:pt>
                <c:pt idx="3663">
                  <c:v>8997.7578379999995</c:v>
                </c:pt>
                <c:pt idx="3664">
                  <c:v>9000.2110090000006</c:v>
                </c:pt>
                <c:pt idx="3665">
                  <c:v>9002.6748520000001</c:v>
                </c:pt>
                <c:pt idx="3666">
                  <c:v>9005.1283440000007</c:v>
                </c:pt>
                <c:pt idx="3667">
                  <c:v>9007.5818629999994</c:v>
                </c:pt>
                <c:pt idx="3668">
                  <c:v>9010.042066</c:v>
                </c:pt>
                <c:pt idx="3669">
                  <c:v>9012.5030879999995</c:v>
                </c:pt>
                <c:pt idx="3670">
                  <c:v>9014.9507099999992</c:v>
                </c:pt>
                <c:pt idx="3671">
                  <c:v>9017.4124169999996</c:v>
                </c:pt>
                <c:pt idx="3672">
                  <c:v>9019.8663140000008</c:v>
                </c:pt>
                <c:pt idx="3673">
                  <c:v>9022.3168270000006</c:v>
                </c:pt>
                <c:pt idx="3674">
                  <c:v>9024.7767609999992</c:v>
                </c:pt>
                <c:pt idx="3675">
                  <c:v>9027.2271400000009</c:v>
                </c:pt>
                <c:pt idx="3676">
                  <c:v>9029.6916550000005</c:v>
                </c:pt>
                <c:pt idx="3677">
                  <c:v>9032.1497189999991</c:v>
                </c:pt>
                <c:pt idx="3678">
                  <c:v>9034.6048179999998</c:v>
                </c:pt>
                <c:pt idx="3679">
                  <c:v>9037.0599110000003</c:v>
                </c:pt>
                <c:pt idx="3680">
                  <c:v>9039.5175999999992</c:v>
                </c:pt>
                <c:pt idx="3681">
                  <c:v>9041.9680810000009</c:v>
                </c:pt>
                <c:pt idx="3682">
                  <c:v>9044.4286900000006</c:v>
                </c:pt>
                <c:pt idx="3683">
                  <c:v>9046.8783839999996</c:v>
                </c:pt>
                <c:pt idx="3684">
                  <c:v>9049.3331080000007</c:v>
                </c:pt>
                <c:pt idx="3685">
                  <c:v>9051.7950770000007</c:v>
                </c:pt>
                <c:pt idx="3686">
                  <c:v>9054.2395890000007</c:v>
                </c:pt>
                <c:pt idx="3687">
                  <c:v>9056.7036079999998</c:v>
                </c:pt>
                <c:pt idx="3688">
                  <c:v>9059.1598809999996</c:v>
                </c:pt>
                <c:pt idx="3689">
                  <c:v>9061.6111400000009</c:v>
                </c:pt>
                <c:pt idx="3690">
                  <c:v>9064.0749360000009</c:v>
                </c:pt>
                <c:pt idx="3691">
                  <c:v>9066.531062</c:v>
                </c:pt>
                <c:pt idx="3692">
                  <c:v>9068.9773509999995</c:v>
                </c:pt>
                <c:pt idx="3693">
                  <c:v>9071.4343009999993</c:v>
                </c:pt>
                <c:pt idx="3694">
                  <c:v>9073.8908840000004</c:v>
                </c:pt>
                <c:pt idx="3695">
                  <c:v>9076.3525640000007</c:v>
                </c:pt>
                <c:pt idx="3696">
                  <c:v>9078.8112930000007</c:v>
                </c:pt>
                <c:pt idx="3697">
                  <c:v>9081.2594370000006</c:v>
                </c:pt>
                <c:pt idx="3698">
                  <c:v>9083.7229480000005</c:v>
                </c:pt>
                <c:pt idx="3699">
                  <c:v>9086.1734290000004</c:v>
                </c:pt>
                <c:pt idx="3700">
                  <c:v>9088.6338969999997</c:v>
                </c:pt>
                <c:pt idx="3701">
                  <c:v>9091.0869719999992</c:v>
                </c:pt>
                <c:pt idx="3702">
                  <c:v>9093.5545660000007</c:v>
                </c:pt>
                <c:pt idx="3703">
                  <c:v>9096.002821</c:v>
                </c:pt>
                <c:pt idx="3704">
                  <c:v>9098.4681380000002</c:v>
                </c:pt>
                <c:pt idx="3705">
                  <c:v>9100.9241050000001</c:v>
                </c:pt>
                <c:pt idx="3706">
                  <c:v>9103.3727479999998</c:v>
                </c:pt>
                <c:pt idx="3707">
                  <c:v>9105.8279689999999</c:v>
                </c:pt>
                <c:pt idx="3708">
                  <c:v>9108.2856709999996</c:v>
                </c:pt>
                <c:pt idx="3709">
                  <c:v>9110.7460620000002</c:v>
                </c:pt>
                <c:pt idx="3710">
                  <c:v>9113.1973679999992</c:v>
                </c:pt>
                <c:pt idx="3711">
                  <c:v>9115.6566050000001</c:v>
                </c:pt>
                <c:pt idx="3712">
                  <c:v>9118.1150290000005</c:v>
                </c:pt>
                <c:pt idx="3713">
                  <c:v>9120.5623059999998</c:v>
                </c:pt>
                <c:pt idx="3714">
                  <c:v>9123.0235630000006</c:v>
                </c:pt>
                <c:pt idx="3715">
                  <c:v>9125.486046</c:v>
                </c:pt>
                <c:pt idx="3716">
                  <c:v>9127.944571</c:v>
                </c:pt>
                <c:pt idx="3717">
                  <c:v>9130.4096109999991</c:v>
                </c:pt>
                <c:pt idx="3718">
                  <c:v>9132.8580920000004</c:v>
                </c:pt>
                <c:pt idx="3719">
                  <c:v>9135.3102319999998</c:v>
                </c:pt>
                <c:pt idx="3720">
                  <c:v>9137.7752639999999</c:v>
                </c:pt>
                <c:pt idx="3721">
                  <c:v>9140.2275979999995</c:v>
                </c:pt>
                <c:pt idx="3722">
                  <c:v>9142.6859499999991</c:v>
                </c:pt>
                <c:pt idx="3723">
                  <c:v>9145.1391710000007</c:v>
                </c:pt>
                <c:pt idx="3724">
                  <c:v>9147.5931660000006</c:v>
                </c:pt>
                <c:pt idx="3725">
                  <c:v>9150.0500169999996</c:v>
                </c:pt>
                <c:pt idx="3726">
                  <c:v>9152.5022339999996</c:v>
                </c:pt>
                <c:pt idx="3727">
                  <c:v>9154.9591700000001</c:v>
                </c:pt>
                <c:pt idx="3728">
                  <c:v>9157.4170379999996</c:v>
                </c:pt>
                <c:pt idx="3729">
                  <c:v>9159.8660670000008</c:v>
                </c:pt>
                <c:pt idx="3730">
                  <c:v>9162.3298959999993</c:v>
                </c:pt>
                <c:pt idx="3731">
                  <c:v>9164.7893339999991</c:v>
                </c:pt>
                <c:pt idx="3732">
                  <c:v>9167.2436849999995</c:v>
                </c:pt>
                <c:pt idx="3733">
                  <c:v>9169.7013270000007</c:v>
                </c:pt>
                <c:pt idx="3734">
                  <c:v>9172.1548330000005</c:v>
                </c:pt>
                <c:pt idx="3735">
                  <c:v>9174.6109099999994</c:v>
                </c:pt>
                <c:pt idx="3736">
                  <c:v>9177.0593499999995</c:v>
                </c:pt>
                <c:pt idx="3737">
                  <c:v>9179.5220809999992</c:v>
                </c:pt>
                <c:pt idx="3738">
                  <c:v>9181.9760999999999</c:v>
                </c:pt>
                <c:pt idx="3739">
                  <c:v>9184.42382</c:v>
                </c:pt>
                <c:pt idx="3740">
                  <c:v>9186.8977689999992</c:v>
                </c:pt>
                <c:pt idx="3741">
                  <c:v>9189.3555539999998</c:v>
                </c:pt>
                <c:pt idx="3742">
                  <c:v>9191.8072599999996</c:v>
                </c:pt>
                <c:pt idx="3743">
                  <c:v>9194.2554510000009</c:v>
                </c:pt>
                <c:pt idx="3744">
                  <c:v>9196.7163519999995</c:v>
                </c:pt>
                <c:pt idx="3745">
                  <c:v>9199.1744120000003</c:v>
                </c:pt>
                <c:pt idx="3746">
                  <c:v>9201.6279259999992</c:v>
                </c:pt>
                <c:pt idx="3747">
                  <c:v>9204.0798180000002</c:v>
                </c:pt>
                <c:pt idx="3748">
                  <c:v>9206.5376550000001</c:v>
                </c:pt>
                <c:pt idx="3749">
                  <c:v>9208.9938760000005</c:v>
                </c:pt>
                <c:pt idx="3750">
                  <c:v>9211.4497489999994</c:v>
                </c:pt>
                <c:pt idx="3751">
                  <c:v>9213.9074120000005</c:v>
                </c:pt>
                <c:pt idx="3752">
                  <c:v>9216.3625549999997</c:v>
                </c:pt>
                <c:pt idx="3753">
                  <c:v>9218.828818</c:v>
                </c:pt>
                <c:pt idx="3754">
                  <c:v>9221.2846150000005</c:v>
                </c:pt>
                <c:pt idx="3755">
                  <c:v>9223.7346500000003</c:v>
                </c:pt>
                <c:pt idx="3756">
                  <c:v>9226.1885610000008</c:v>
                </c:pt>
                <c:pt idx="3757">
                  <c:v>9228.6422550000007</c:v>
                </c:pt>
                <c:pt idx="3758">
                  <c:v>9231.1039810000002</c:v>
                </c:pt>
                <c:pt idx="3759">
                  <c:v>9233.5547339999994</c:v>
                </c:pt>
                <c:pt idx="3760">
                  <c:v>9236.0170760000001</c:v>
                </c:pt>
                <c:pt idx="3761">
                  <c:v>9238.4714220000005</c:v>
                </c:pt>
                <c:pt idx="3762">
                  <c:v>9240.9470060000003</c:v>
                </c:pt>
                <c:pt idx="3763">
                  <c:v>9243.4005570000008</c:v>
                </c:pt>
                <c:pt idx="3764">
                  <c:v>9245.8543950000003</c:v>
                </c:pt>
                <c:pt idx="3765">
                  <c:v>9248.3133579999994</c:v>
                </c:pt>
                <c:pt idx="3766">
                  <c:v>9250.7643619999999</c:v>
                </c:pt>
                <c:pt idx="3767">
                  <c:v>9253.2173679999996</c:v>
                </c:pt>
                <c:pt idx="3768">
                  <c:v>9255.6718600000004</c:v>
                </c:pt>
                <c:pt idx="3769">
                  <c:v>9258.1380559999998</c:v>
                </c:pt>
                <c:pt idx="3770">
                  <c:v>9260.5957639999997</c:v>
                </c:pt>
                <c:pt idx="3771">
                  <c:v>9263.0462869999992</c:v>
                </c:pt>
                <c:pt idx="3772">
                  <c:v>9265.4953480000004</c:v>
                </c:pt>
                <c:pt idx="3773">
                  <c:v>9267.9792610000004</c:v>
                </c:pt>
                <c:pt idx="3774">
                  <c:v>9270.4436900000001</c:v>
                </c:pt>
                <c:pt idx="3775">
                  <c:v>9272.8909050000002</c:v>
                </c:pt>
                <c:pt idx="3776">
                  <c:v>9275.3538370000006</c:v>
                </c:pt>
                <c:pt idx="3777">
                  <c:v>9277.8112239999991</c:v>
                </c:pt>
                <c:pt idx="3778">
                  <c:v>9280.2676780000002</c:v>
                </c:pt>
                <c:pt idx="3779">
                  <c:v>9282.7141319999992</c:v>
                </c:pt>
                <c:pt idx="3780">
                  <c:v>9285.1825339999996</c:v>
                </c:pt>
                <c:pt idx="3781">
                  <c:v>9287.6322230000005</c:v>
                </c:pt>
                <c:pt idx="3782">
                  <c:v>9290.0866499999993</c:v>
                </c:pt>
                <c:pt idx="3783">
                  <c:v>9292.5467989999997</c:v>
                </c:pt>
                <c:pt idx="3784">
                  <c:v>9295.0007490000007</c:v>
                </c:pt>
                <c:pt idx="3785">
                  <c:v>9297.4508810000007</c:v>
                </c:pt>
                <c:pt idx="3786">
                  <c:v>9299.9133619999993</c:v>
                </c:pt>
                <c:pt idx="3787">
                  <c:v>9302.3746819999997</c:v>
                </c:pt>
                <c:pt idx="3788">
                  <c:v>9304.828066</c:v>
                </c:pt>
                <c:pt idx="3789">
                  <c:v>9307.2824380000002</c:v>
                </c:pt>
                <c:pt idx="3790">
                  <c:v>9309.7382770000004</c:v>
                </c:pt>
                <c:pt idx="3791">
                  <c:v>9312.1973350000007</c:v>
                </c:pt>
                <c:pt idx="3792">
                  <c:v>9314.655933</c:v>
                </c:pt>
                <c:pt idx="3793">
                  <c:v>9317.1057490000003</c:v>
                </c:pt>
                <c:pt idx="3794">
                  <c:v>9319.5632499999992</c:v>
                </c:pt>
                <c:pt idx="3795">
                  <c:v>9322.0156950000001</c:v>
                </c:pt>
                <c:pt idx="3796">
                  <c:v>9324.4732280000007</c:v>
                </c:pt>
                <c:pt idx="3797">
                  <c:v>9326.9351150000002</c:v>
                </c:pt>
                <c:pt idx="3798">
                  <c:v>9329.3865380000007</c:v>
                </c:pt>
                <c:pt idx="3799">
                  <c:v>9331.8404350000001</c:v>
                </c:pt>
                <c:pt idx="3800">
                  <c:v>9334.3027020000009</c:v>
                </c:pt>
                <c:pt idx="3801">
                  <c:v>9336.7539529999995</c:v>
                </c:pt>
                <c:pt idx="3802">
                  <c:v>9339.2136179999998</c:v>
                </c:pt>
                <c:pt idx="3803">
                  <c:v>9341.6710039999998</c:v>
                </c:pt>
                <c:pt idx="3804">
                  <c:v>9344.1238350000003</c:v>
                </c:pt>
                <c:pt idx="3805">
                  <c:v>9346.5846160000001</c:v>
                </c:pt>
                <c:pt idx="3806">
                  <c:v>9349.0397809999995</c:v>
                </c:pt>
                <c:pt idx="3807">
                  <c:v>9351.4907640000001</c:v>
                </c:pt>
                <c:pt idx="3808">
                  <c:v>9353.9457829999992</c:v>
                </c:pt>
                <c:pt idx="3809">
                  <c:v>9356.4016420000007</c:v>
                </c:pt>
                <c:pt idx="3810">
                  <c:v>9358.8545560000002</c:v>
                </c:pt>
                <c:pt idx="3811">
                  <c:v>9361.3176930000009</c:v>
                </c:pt>
                <c:pt idx="3812">
                  <c:v>9363.7707580000006</c:v>
                </c:pt>
                <c:pt idx="3813">
                  <c:v>9366.232806</c:v>
                </c:pt>
                <c:pt idx="3814">
                  <c:v>9368.6911259999997</c:v>
                </c:pt>
                <c:pt idx="3815">
                  <c:v>9371.1449360000006</c:v>
                </c:pt>
                <c:pt idx="3816">
                  <c:v>9373.5986209999992</c:v>
                </c:pt>
                <c:pt idx="3817">
                  <c:v>9376.058035</c:v>
                </c:pt>
                <c:pt idx="3818">
                  <c:v>9378.5060229999999</c:v>
                </c:pt>
                <c:pt idx="3819">
                  <c:v>9380.9671519999993</c:v>
                </c:pt>
                <c:pt idx="3820">
                  <c:v>9383.4238640000003</c:v>
                </c:pt>
                <c:pt idx="3821">
                  <c:v>9385.881077</c:v>
                </c:pt>
                <c:pt idx="3822">
                  <c:v>9388.3335860000007</c:v>
                </c:pt>
                <c:pt idx="3823">
                  <c:v>9390.7927579999996</c:v>
                </c:pt>
                <c:pt idx="3824">
                  <c:v>9393.2416819999999</c:v>
                </c:pt>
                <c:pt idx="3825">
                  <c:v>9395.6996429999999</c:v>
                </c:pt>
                <c:pt idx="3826">
                  <c:v>9398.1583680000003</c:v>
                </c:pt>
                <c:pt idx="3827">
                  <c:v>9400.6154380000007</c:v>
                </c:pt>
                <c:pt idx="3828">
                  <c:v>9403.0770799999991</c:v>
                </c:pt>
                <c:pt idx="3829">
                  <c:v>9405.5302179999999</c:v>
                </c:pt>
                <c:pt idx="3830">
                  <c:v>9407.9812590000001</c:v>
                </c:pt>
                <c:pt idx="3831">
                  <c:v>9410.4366559999999</c:v>
                </c:pt>
                <c:pt idx="3832">
                  <c:v>9412.8959140000006</c:v>
                </c:pt>
                <c:pt idx="3833">
                  <c:v>9415.3510200000001</c:v>
                </c:pt>
                <c:pt idx="3834">
                  <c:v>9417.803414</c:v>
                </c:pt>
                <c:pt idx="3835">
                  <c:v>9420.2646029999996</c:v>
                </c:pt>
                <c:pt idx="3836">
                  <c:v>9422.7277759999997</c:v>
                </c:pt>
                <c:pt idx="3837">
                  <c:v>9425.1957309999998</c:v>
                </c:pt>
                <c:pt idx="3838">
                  <c:v>9427.6587639999998</c:v>
                </c:pt>
                <c:pt idx="3839">
                  <c:v>9430.1118750000005</c:v>
                </c:pt>
                <c:pt idx="3840">
                  <c:v>9432.5646020000004</c:v>
                </c:pt>
                <c:pt idx="3841">
                  <c:v>9435.0242319999998</c:v>
                </c:pt>
                <c:pt idx="3842">
                  <c:v>9437.4776700000002</c:v>
                </c:pt>
                <c:pt idx="3843">
                  <c:v>9439.9375810000001</c:v>
                </c:pt>
                <c:pt idx="3844">
                  <c:v>9442.3882329999997</c:v>
                </c:pt>
                <c:pt idx="3845">
                  <c:v>9444.8428980000008</c:v>
                </c:pt>
                <c:pt idx="3846">
                  <c:v>9447.3075559999997</c:v>
                </c:pt>
                <c:pt idx="3847">
                  <c:v>9449.7563879999998</c:v>
                </c:pt>
                <c:pt idx="3848">
                  <c:v>9452.2083870000006</c:v>
                </c:pt>
                <c:pt idx="3849">
                  <c:v>9454.6693130000003</c:v>
                </c:pt>
                <c:pt idx="3850">
                  <c:v>9457.1331210000008</c:v>
                </c:pt>
                <c:pt idx="3851">
                  <c:v>9459.581956</c:v>
                </c:pt>
                <c:pt idx="3852">
                  <c:v>9462.0448250000009</c:v>
                </c:pt>
                <c:pt idx="3853">
                  <c:v>9464.4924050000009</c:v>
                </c:pt>
                <c:pt idx="3854">
                  <c:v>9466.9494159999995</c:v>
                </c:pt>
                <c:pt idx="3855">
                  <c:v>9469.4138490000005</c:v>
                </c:pt>
                <c:pt idx="3856">
                  <c:v>9471.8698179999992</c:v>
                </c:pt>
                <c:pt idx="3857">
                  <c:v>9474.3229219999994</c:v>
                </c:pt>
                <c:pt idx="3858">
                  <c:v>9476.7830720000002</c:v>
                </c:pt>
                <c:pt idx="3859">
                  <c:v>9479.2390300000006</c:v>
                </c:pt>
                <c:pt idx="3860">
                  <c:v>9481.7028979999995</c:v>
                </c:pt>
                <c:pt idx="3861">
                  <c:v>9484.1580740000009</c:v>
                </c:pt>
                <c:pt idx="3862">
                  <c:v>9486.6071690000008</c:v>
                </c:pt>
                <c:pt idx="3863">
                  <c:v>9489.0696609999995</c:v>
                </c:pt>
                <c:pt idx="3864">
                  <c:v>9491.5227780000005</c:v>
                </c:pt>
                <c:pt idx="3865">
                  <c:v>9493.9751199999992</c:v>
                </c:pt>
                <c:pt idx="3866">
                  <c:v>9496.4355899999991</c:v>
                </c:pt>
                <c:pt idx="3867">
                  <c:v>9498.8876130000008</c:v>
                </c:pt>
                <c:pt idx="3868">
                  <c:v>9501.3519680000009</c:v>
                </c:pt>
                <c:pt idx="3869">
                  <c:v>9503.8135700000003</c:v>
                </c:pt>
                <c:pt idx="3870">
                  <c:v>9506.2633800000003</c:v>
                </c:pt>
                <c:pt idx="3871">
                  <c:v>9508.7160970000004</c:v>
                </c:pt>
                <c:pt idx="3872">
                  <c:v>9511.1726620000009</c:v>
                </c:pt>
                <c:pt idx="3873">
                  <c:v>9513.6379550000001</c:v>
                </c:pt>
                <c:pt idx="3874">
                  <c:v>9516.1080079999992</c:v>
                </c:pt>
                <c:pt idx="3875">
                  <c:v>9518.5551680000008</c:v>
                </c:pt>
                <c:pt idx="3876">
                  <c:v>9521.0128860000004</c:v>
                </c:pt>
                <c:pt idx="3877">
                  <c:v>9523.4759219999996</c:v>
                </c:pt>
                <c:pt idx="3878">
                  <c:v>9525.9340009999996</c:v>
                </c:pt>
                <c:pt idx="3879">
                  <c:v>9528.3813740000005</c:v>
                </c:pt>
                <c:pt idx="3880">
                  <c:v>9530.8399399999998</c:v>
                </c:pt>
                <c:pt idx="3881">
                  <c:v>9533.2885970000007</c:v>
                </c:pt>
                <c:pt idx="3882">
                  <c:v>9535.7432399999998</c:v>
                </c:pt>
                <c:pt idx="3883">
                  <c:v>9538.2010530000007</c:v>
                </c:pt>
                <c:pt idx="3884">
                  <c:v>9540.6583460000002</c:v>
                </c:pt>
                <c:pt idx="3885">
                  <c:v>9543.1096519999992</c:v>
                </c:pt>
                <c:pt idx="3886">
                  <c:v>9545.5893620000006</c:v>
                </c:pt>
                <c:pt idx="3887">
                  <c:v>9548.0360149999997</c:v>
                </c:pt>
                <c:pt idx="3888">
                  <c:v>9550.4925999999996</c:v>
                </c:pt>
                <c:pt idx="3889">
                  <c:v>9552.9576820000002</c:v>
                </c:pt>
                <c:pt idx="3890">
                  <c:v>9555.4058210000003</c:v>
                </c:pt>
                <c:pt idx="3891">
                  <c:v>9557.8686629999993</c:v>
                </c:pt>
                <c:pt idx="3892">
                  <c:v>9560.3256959999999</c:v>
                </c:pt>
                <c:pt idx="3893">
                  <c:v>9562.7738730000001</c:v>
                </c:pt>
                <c:pt idx="3894">
                  <c:v>9565.2376000000004</c:v>
                </c:pt>
                <c:pt idx="3895">
                  <c:v>9567.6875700000001</c:v>
                </c:pt>
                <c:pt idx="3896">
                  <c:v>9570.1499910000002</c:v>
                </c:pt>
                <c:pt idx="3897">
                  <c:v>9572.6037940000006</c:v>
                </c:pt>
                <c:pt idx="3898">
                  <c:v>9575.0493779999997</c:v>
                </c:pt>
                <c:pt idx="3899">
                  <c:v>9577.5083849999992</c:v>
                </c:pt>
                <c:pt idx="3900">
                  <c:v>9579.9604400000007</c:v>
                </c:pt>
                <c:pt idx="3901">
                  <c:v>9582.4234290000004</c:v>
                </c:pt>
                <c:pt idx="3902">
                  <c:v>9584.8791220000003</c:v>
                </c:pt>
                <c:pt idx="3903">
                  <c:v>9587.3290039999993</c:v>
                </c:pt>
                <c:pt idx="3904">
                  <c:v>9589.7915379999995</c:v>
                </c:pt>
                <c:pt idx="3905">
                  <c:v>9592.252031</c:v>
                </c:pt>
                <c:pt idx="3906">
                  <c:v>9594.7037820000005</c:v>
                </c:pt>
                <c:pt idx="3907">
                  <c:v>9597.1568040000002</c:v>
                </c:pt>
                <c:pt idx="3908">
                  <c:v>9599.6146379999991</c:v>
                </c:pt>
                <c:pt idx="3909">
                  <c:v>9602.0797430000002</c:v>
                </c:pt>
                <c:pt idx="3910">
                  <c:v>9604.5296340000004</c:v>
                </c:pt>
                <c:pt idx="3911">
                  <c:v>9607.0097490000007</c:v>
                </c:pt>
                <c:pt idx="3912">
                  <c:v>9609.4598569999998</c:v>
                </c:pt>
                <c:pt idx="3913">
                  <c:v>9611.9189260000003</c:v>
                </c:pt>
                <c:pt idx="3914">
                  <c:v>9614.3754009999993</c:v>
                </c:pt>
                <c:pt idx="3915">
                  <c:v>9616.8321550000001</c:v>
                </c:pt>
                <c:pt idx="3916">
                  <c:v>9619.2862299999997</c:v>
                </c:pt>
                <c:pt idx="3917">
                  <c:v>9621.7412899999999</c:v>
                </c:pt>
                <c:pt idx="3918">
                  <c:v>9624.2049060000008</c:v>
                </c:pt>
                <c:pt idx="3919">
                  <c:v>9626.6543299999994</c:v>
                </c:pt>
                <c:pt idx="3920">
                  <c:v>9629.1126879999993</c:v>
                </c:pt>
                <c:pt idx="3921">
                  <c:v>9631.5742750000009</c:v>
                </c:pt>
                <c:pt idx="3922">
                  <c:v>9634.0288990000008</c:v>
                </c:pt>
                <c:pt idx="3923">
                  <c:v>9636.4892180000006</c:v>
                </c:pt>
                <c:pt idx="3924">
                  <c:v>9638.9582399999999</c:v>
                </c:pt>
                <c:pt idx="3925">
                  <c:v>9641.4138980000007</c:v>
                </c:pt>
                <c:pt idx="3926">
                  <c:v>9643.883699</c:v>
                </c:pt>
                <c:pt idx="3927">
                  <c:v>9646.3460720000003</c:v>
                </c:pt>
                <c:pt idx="3928">
                  <c:v>9648.7981259999997</c:v>
                </c:pt>
                <c:pt idx="3929">
                  <c:v>9651.2490949999992</c:v>
                </c:pt>
                <c:pt idx="3930">
                  <c:v>9653.7060160000001</c:v>
                </c:pt>
                <c:pt idx="3931">
                  <c:v>9656.1737570000005</c:v>
                </c:pt>
                <c:pt idx="3932">
                  <c:v>9658.6266539999997</c:v>
                </c:pt>
                <c:pt idx="3933">
                  <c:v>9661.0857689999993</c:v>
                </c:pt>
                <c:pt idx="3934">
                  <c:v>9663.5468020000008</c:v>
                </c:pt>
                <c:pt idx="3935">
                  <c:v>9665.9988740000008</c:v>
                </c:pt>
                <c:pt idx="3936">
                  <c:v>9668.4646479999992</c:v>
                </c:pt>
                <c:pt idx="3937">
                  <c:v>9670.9178150000007</c:v>
                </c:pt>
                <c:pt idx="3938">
                  <c:v>9673.3741279999995</c:v>
                </c:pt>
                <c:pt idx="3939">
                  <c:v>9675.8352730000006</c:v>
                </c:pt>
                <c:pt idx="3940">
                  <c:v>9678.2895370000006</c:v>
                </c:pt>
                <c:pt idx="3941">
                  <c:v>9680.7406940000001</c:v>
                </c:pt>
                <c:pt idx="3942">
                  <c:v>9683.2038460000003</c:v>
                </c:pt>
                <c:pt idx="3943">
                  <c:v>9685.6557890000004</c:v>
                </c:pt>
                <c:pt idx="3944">
                  <c:v>9688.1206650000004</c:v>
                </c:pt>
                <c:pt idx="3945">
                  <c:v>9690.5734429999993</c:v>
                </c:pt>
                <c:pt idx="3946">
                  <c:v>9693.0257959999999</c:v>
                </c:pt>
                <c:pt idx="3947">
                  <c:v>9695.4861089999995</c:v>
                </c:pt>
                <c:pt idx="3948">
                  <c:v>9697.9487449999997</c:v>
                </c:pt>
                <c:pt idx="3949">
                  <c:v>9700.3970100000006</c:v>
                </c:pt>
                <c:pt idx="3950">
                  <c:v>9702.8608519999998</c:v>
                </c:pt>
                <c:pt idx="3951">
                  <c:v>9705.3199669999995</c:v>
                </c:pt>
                <c:pt idx="3952">
                  <c:v>9707.7747930000005</c:v>
                </c:pt>
                <c:pt idx="3953">
                  <c:v>9710.2277749999994</c:v>
                </c:pt>
                <c:pt idx="3954">
                  <c:v>9712.679639</c:v>
                </c:pt>
                <c:pt idx="3955">
                  <c:v>9715.1385489999993</c:v>
                </c:pt>
                <c:pt idx="3956">
                  <c:v>9717.6037039999992</c:v>
                </c:pt>
                <c:pt idx="3957">
                  <c:v>9720.0569790000009</c:v>
                </c:pt>
                <c:pt idx="3958">
                  <c:v>9722.5108909999999</c:v>
                </c:pt>
                <c:pt idx="3959">
                  <c:v>9724.9620790000008</c:v>
                </c:pt>
                <c:pt idx="3960">
                  <c:v>9727.4373350000005</c:v>
                </c:pt>
                <c:pt idx="3961">
                  <c:v>9729.9008460000005</c:v>
                </c:pt>
                <c:pt idx="3962">
                  <c:v>9732.3589410000004</c:v>
                </c:pt>
                <c:pt idx="3963">
                  <c:v>9734.8028649999997</c:v>
                </c:pt>
                <c:pt idx="3964">
                  <c:v>9737.2600020000009</c:v>
                </c:pt>
                <c:pt idx="3965">
                  <c:v>9739.7158120000004</c:v>
                </c:pt>
                <c:pt idx="3966">
                  <c:v>9742.1750680000005</c:v>
                </c:pt>
                <c:pt idx="3967">
                  <c:v>9744.6262119999992</c:v>
                </c:pt>
                <c:pt idx="3968">
                  <c:v>9747.0928609999992</c:v>
                </c:pt>
                <c:pt idx="3969">
                  <c:v>9749.5437750000001</c:v>
                </c:pt>
                <c:pt idx="3970">
                  <c:v>9751.9976979999992</c:v>
                </c:pt>
                <c:pt idx="3971">
                  <c:v>9754.4563440000002</c:v>
                </c:pt>
                <c:pt idx="3972">
                  <c:v>9756.9150040000004</c:v>
                </c:pt>
                <c:pt idx="3973">
                  <c:v>9759.3678619999991</c:v>
                </c:pt>
                <c:pt idx="3974">
                  <c:v>9761.8249039999992</c:v>
                </c:pt>
                <c:pt idx="3975">
                  <c:v>9764.2754299999997</c:v>
                </c:pt>
                <c:pt idx="3976">
                  <c:v>9766.7371550000007</c:v>
                </c:pt>
                <c:pt idx="3977">
                  <c:v>9769.1919350000007</c:v>
                </c:pt>
                <c:pt idx="3978">
                  <c:v>9771.6585470000009</c:v>
                </c:pt>
                <c:pt idx="3979">
                  <c:v>9774.114587</c:v>
                </c:pt>
                <c:pt idx="3980">
                  <c:v>9776.563564</c:v>
                </c:pt>
                <c:pt idx="3981">
                  <c:v>9779.0247319999999</c:v>
                </c:pt>
                <c:pt idx="3982">
                  <c:v>9781.483236</c:v>
                </c:pt>
                <c:pt idx="3983">
                  <c:v>9783.9403889999994</c:v>
                </c:pt>
                <c:pt idx="3984">
                  <c:v>9786.3965960000005</c:v>
                </c:pt>
                <c:pt idx="3985">
                  <c:v>9788.8599940000004</c:v>
                </c:pt>
                <c:pt idx="3986">
                  <c:v>9791.3121410000003</c:v>
                </c:pt>
                <c:pt idx="3987">
                  <c:v>9793.7615920000007</c:v>
                </c:pt>
                <c:pt idx="3988">
                  <c:v>9796.2266290000007</c:v>
                </c:pt>
                <c:pt idx="3989">
                  <c:v>9798.6801880000003</c:v>
                </c:pt>
                <c:pt idx="3990">
                  <c:v>9801.1355669999994</c:v>
                </c:pt>
                <c:pt idx="3991">
                  <c:v>9803.5972579999998</c:v>
                </c:pt>
                <c:pt idx="3992">
                  <c:v>9806.0648029999993</c:v>
                </c:pt>
                <c:pt idx="3993">
                  <c:v>9808.5242699999999</c:v>
                </c:pt>
                <c:pt idx="3994">
                  <c:v>9810.9804409999997</c:v>
                </c:pt>
                <c:pt idx="3995">
                  <c:v>9813.433841</c:v>
                </c:pt>
                <c:pt idx="3996">
                  <c:v>9815.886708</c:v>
                </c:pt>
                <c:pt idx="3997">
                  <c:v>9818.3489430000009</c:v>
                </c:pt>
                <c:pt idx="3998">
                  <c:v>9820.7926349999998</c:v>
                </c:pt>
                <c:pt idx="3999">
                  <c:v>9823.247582</c:v>
                </c:pt>
                <c:pt idx="4000">
                  <c:v>9825.7026170000008</c:v>
                </c:pt>
                <c:pt idx="4001">
                  <c:v>9828.1589000000004</c:v>
                </c:pt>
                <c:pt idx="4002">
                  <c:v>9830.6189709999999</c:v>
                </c:pt>
                <c:pt idx="4003">
                  <c:v>9833.0778740000005</c:v>
                </c:pt>
                <c:pt idx="4004">
                  <c:v>9835.5263890000006</c:v>
                </c:pt>
                <c:pt idx="4005">
                  <c:v>9837.9920999999995</c:v>
                </c:pt>
                <c:pt idx="4006">
                  <c:v>9840.4487100000006</c:v>
                </c:pt>
                <c:pt idx="4007">
                  <c:v>9842.9038089999995</c:v>
                </c:pt>
                <c:pt idx="4008">
                  <c:v>9845.3570529999997</c:v>
                </c:pt>
                <c:pt idx="4009">
                  <c:v>9847.8113319999993</c:v>
                </c:pt>
                <c:pt idx="4010">
                  <c:v>9850.2693199999994</c:v>
                </c:pt>
                <c:pt idx="4011">
                  <c:v>9852.7302120000004</c:v>
                </c:pt>
                <c:pt idx="4012">
                  <c:v>9855.1802640000005</c:v>
                </c:pt>
                <c:pt idx="4013">
                  <c:v>9857.6421389999996</c:v>
                </c:pt>
                <c:pt idx="4014">
                  <c:v>9860.0913700000001</c:v>
                </c:pt>
                <c:pt idx="4015">
                  <c:v>9862.5503420000005</c:v>
                </c:pt>
                <c:pt idx="4016">
                  <c:v>9865.0053129999997</c:v>
                </c:pt>
                <c:pt idx="4017">
                  <c:v>9867.4616110000006</c:v>
                </c:pt>
                <c:pt idx="4018">
                  <c:v>9869.9307480000007</c:v>
                </c:pt>
                <c:pt idx="4019">
                  <c:v>9872.3906169999991</c:v>
                </c:pt>
                <c:pt idx="4020">
                  <c:v>9874.8437190000004</c:v>
                </c:pt>
                <c:pt idx="4021">
                  <c:v>9877.2962590000006</c:v>
                </c:pt>
                <c:pt idx="4022">
                  <c:v>9879.7594399999998</c:v>
                </c:pt>
                <c:pt idx="4023">
                  <c:v>9882.220104</c:v>
                </c:pt>
                <c:pt idx="4024">
                  <c:v>9884.6668329999993</c:v>
                </c:pt>
                <c:pt idx="4025">
                  <c:v>9887.1319960000001</c:v>
                </c:pt>
                <c:pt idx="4026">
                  <c:v>9889.581655</c:v>
                </c:pt>
                <c:pt idx="4027">
                  <c:v>9892.0440190000008</c:v>
                </c:pt>
                <c:pt idx="4028">
                  <c:v>9894.4926400000004</c:v>
                </c:pt>
                <c:pt idx="4029">
                  <c:v>9896.9573149999997</c:v>
                </c:pt>
                <c:pt idx="4030">
                  <c:v>9899.4157489999998</c:v>
                </c:pt>
                <c:pt idx="4031">
                  <c:v>9901.8664079999999</c:v>
                </c:pt>
                <c:pt idx="4032">
                  <c:v>9904.3267390000001</c:v>
                </c:pt>
                <c:pt idx="4033">
                  <c:v>9906.7841229999995</c:v>
                </c:pt>
                <c:pt idx="4034">
                  <c:v>9909.2391009999992</c:v>
                </c:pt>
                <c:pt idx="4035">
                  <c:v>9911.6984240000002</c:v>
                </c:pt>
                <c:pt idx="4036">
                  <c:v>9914.1427609999992</c:v>
                </c:pt>
                <c:pt idx="4037">
                  <c:v>9916.6045329999997</c:v>
                </c:pt>
                <c:pt idx="4038">
                  <c:v>9919.06603</c:v>
                </c:pt>
                <c:pt idx="4039">
                  <c:v>9921.5260460000009</c:v>
                </c:pt>
                <c:pt idx="4040">
                  <c:v>9923.9747879999995</c:v>
                </c:pt>
                <c:pt idx="4041">
                  <c:v>9926.4388039999994</c:v>
                </c:pt>
                <c:pt idx="4042">
                  <c:v>9928.8960480000005</c:v>
                </c:pt>
                <c:pt idx="4043">
                  <c:v>9931.3480990000007</c:v>
                </c:pt>
                <c:pt idx="4044">
                  <c:v>9933.7983060000006</c:v>
                </c:pt>
                <c:pt idx="4045">
                  <c:v>9936.2615989999995</c:v>
                </c:pt>
                <c:pt idx="4046">
                  <c:v>9938.7139029999998</c:v>
                </c:pt>
                <c:pt idx="4047">
                  <c:v>9941.1639919999998</c:v>
                </c:pt>
                <c:pt idx="4048">
                  <c:v>9943.6238240000002</c:v>
                </c:pt>
                <c:pt idx="4049">
                  <c:v>9946.0817399999996</c:v>
                </c:pt>
                <c:pt idx="4050">
                  <c:v>9948.536951</c:v>
                </c:pt>
                <c:pt idx="4051">
                  <c:v>9950.9859809999998</c:v>
                </c:pt>
                <c:pt idx="4052">
                  <c:v>9953.4487690000005</c:v>
                </c:pt>
                <c:pt idx="4053">
                  <c:v>9955.9077909999996</c:v>
                </c:pt>
                <c:pt idx="4054">
                  <c:v>9958.3571730000003</c:v>
                </c:pt>
                <c:pt idx="4055">
                  <c:v>9960.8102789999994</c:v>
                </c:pt>
                <c:pt idx="4056">
                  <c:v>9963.2673030000005</c:v>
                </c:pt>
                <c:pt idx="4057">
                  <c:v>9965.7371650000005</c:v>
                </c:pt>
                <c:pt idx="4058">
                  <c:v>9968.1932980000001</c:v>
                </c:pt>
                <c:pt idx="4059">
                  <c:v>9970.6531660000001</c:v>
                </c:pt>
                <c:pt idx="4060">
                  <c:v>9973.1100009999991</c:v>
                </c:pt>
                <c:pt idx="4061">
                  <c:v>9975.5632420000002</c:v>
                </c:pt>
                <c:pt idx="4062">
                  <c:v>9978.0100440000006</c:v>
                </c:pt>
                <c:pt idx="4063">
                  <c:v>9980.4648030000008</c:v>
                </c:pt>
                <c:pt idx="4064">
                  <c:v>9982.9280899999994</c:v>
                </c:pt>
                <c:pt idx="4065">
                  <c:v>9985.3811019999994</c:v>
                </c:pt>
                <c:pt idx="4066">
                  <c:v>9987.8466339999995</c:v>
                </c:pt>
                <c:pt idx="4067">
                  <c:v>9990.3016769999995</c:v>
                </c:pt>
                <c:pt idx="4068">
                  <c:v>9992.7503219999999</c:v>
                </c:pt>
                <c:pt idx="4069">
                  <c:v>9995.2086419999996</c:v>
                </c:pt>
                <c:pt idx="4070">
                  <c:v>9997.6653279999991</c:v>
                </c:pt>
                <c:pt idx="4071">
                  <c:v>10000.119049000001</c:v>
                </c:pt>
                <c:pt idx="4072">
                  <c:v>10002.580822</c:v>
                </c:pt>
                <c:pt idx="4073">
                  <c:v>10005.027661</c:v>
                </c:pt>
                <c:pt idx="4074">
                  <c:v>10007.489090999999</c:v>
                </c:pt>
                <c:pt idx="4075">
                  <c:v>10009.934826999999</c:v>
                </c:pt>
                <c:pt idx="4076">
                  <c:v>10012.400111999999</c:v>
                </c:pt>
                <c:pt idx="4077">
                  <c:v>10014.851677000001</c:v>
                </c:pt>
                <c:pt idx="4078">
                  <c:v>10017.299168</c:v>
                </c:pt>
                <c:pt idx="4079">
                  <c:v>10019.75567</c:v>
                </c:pt>
                <c:pt idx="4080">
                  <c:v>10022.217946999999</c:v>
                </c:pt>
                <c:pt idx="4081">
                  <c:v>10024.665708</c:v>
                </c:pt>
                <c:pt idx="4082">
                  <c:v>10027.124830999999</c:v>
                </c:pt>
                <c:pt idx="4083">
                  <c:v>10029.579137000001</c:v>
                </c:pt>
                <c:pt idx="4084">
                  <c:v>10032.036107</c:v>
                </c:pt>
                <c:pt idx="4085">
                  <c:v>10034.494624999999</c:v>
                </c:pt>
                <c:pt idx="4086">
                  <c:v>10036.941126</c:v>
                </c:pt>
                <c:pt idx="4087">
                  <c:v>10039.398041</c:v>
                </c:pt>
                <c:pt idx="4088">
                  <c:v>10041.850383000001</c:v>
                </c:pt>
                <c:pt idx="4089">
                  <c:v>10044.317096999999</c:v>
                </c:pt>
                <c:pt idx="4090">
                  <c:v>10046.762977</c:v>
                </c:pt>
                <c:pt idx="4091">
                  <c:v>10049.223856000001</c:v>
                </c:pt>
                <c:pt idx="4092">
                  <c:v>10051.679279</c:v>
                </c:pt>
                <c:pt idx="4093">
                  <c:v>10054.139332999999</c:v>
                </c:pt>
                <c:pt idx="4094">
                  <c:v>10056.599241</c:v>
                </c:pt>
                <c:pt idx="4095">
                  <c:v>10059.049702</c:v>
                </c:pt>
                <c:pt idx="4096">
                  <c:v>10061.512895</c:v>
                </c:pt>
                <c:pt idx="4097">
                  <c:v>10063.969787</c:v>
                </c:pt>
                <c:pt idx="4098">
                  <c:v>10066.415136</c:v>
                </c:pt>
                <c:pt idx="4099">
                  <c:v>10068.872152</c:v>
                </c:pt>
                <c:pt idx="4100">
                  <c:v>10071.333789</c:v>
                </c:pt>
                <c:pt idx="4101">
                  <c:v>10073.783847000001</c:v>
                </c:pt>
                <c:pt idx="4102">
                  <c:v>10076.238928999999</c:v>
                </c:pt>
                <c:pt idx="4103">
                  <c:v>10078.695274</c:v>
                </c:pt>
                <c:pt idx="4104">
                  <c:v>10081.154167999999</c:v>
                </c:pt>
                <c:pt idx="4105">
                  <c:v>10083.618221999999</c:v>
                </c:pt>
                <c:pt idx="4106">
                  <c:v>10086.071802</c:v>
                </c:pt>
                <c:pt idx="4107">
                  <c:v>10088.529949</c:v>
                </c:pt>
                <c:pt idx="4108">
                  <c:v>10090.982715</c:v>
                </c:pt>
                <c:pt idx="4109">
                  <c:v>10093.455782999999</c:v>
                </c:pt>
                <c:pt idx="4110">
                  <c:v>10095.912359</c:v>
                </c:pt>
                <c:pt idx="4111">
                  <c:v>10098.366715</c:v>
                </c:pt>
                <c:pt idx="4112">
                  <c:v>10100.821271999999</c:v>
                </c:pt>
                <c:pt idx="4113">
                  <c:v>10103.277221</c:v>
                </c:pt>
                <c:pt idx="4114">
                  <c:v>10105.726977</c:v>
                </c:pt>
                <c:pt idx="4115">
                  <c:v>10108.179155</c:v>
                </c:pt>
                <c:pt idx="4116">
                  <c:v>10110.634899000001</c:v>
                </c:pt>
                <c:pt idx="4117">
                  <c:v>10113.087141</c:v>
                </c:pt>
                <c:pt idx="4118">
                  <c:v>10115.553893</c:v>
                </c:pt>
                <c:pt idx="4119">
                  <c:v>10118.008857000001</c:v>
                </c:pt>
                <c:pt idx="4120">
                  <c:v>10120.477306999999</c:v>
                </c:pt>
                <c:pt idx="4121">
                  <c:v>10122.933335</c:v>
                </c:pt>
                <c:pt idx="4122">
                  <c:v>10125.388838000001</c:v>
                </c:pt>
                <c:pt idx="4123">
                  <c:v>10127.845074999999</c:v>
                </c:pt>
                <c:pt idx="4124">
                  <c:v>10130.300319</c:v>
                </c:pt>
                <c:pt idx="4125">
                  <c:v>10132.749669999999</c:v>
                </c:pt>
                <c:pt idx="4126">
                  <c:v>10135.21056</c:v>
                </c:pt>
                <c:pt idx="4127">
                  <c:v>10137.659218999999</c:v>
                </c:pt>
                <c:pt idx="4128">
                  <c:v>10140.123802</c:v>
                </c:pt>
                <c:pt idx="4129">
                  <c:v>10142.574025</c:v>
                </c:pt>
                <c:pt idx="4130">
                  <c:v>10145.048126</c:v>
                </c:pt>
                <c:pt idx="4131">
                  <c:v>10147.497139999999</c:v>
                </c:pt>
                <c:pt idx="4132">
                  <c:v>10149.953997000001</c:v>
                </c:pt>
                <c:pt idx="4133">
                  <c:v>10152.410633</c:v>
                </c:pt>
                <c:pt idx="4134">
                  <c:v>10154.864409</c:v>
                </c:pt>
                <c:pt idx="4135">
                  <c:v>10157.313233000001</c:v>
                </c:pt>
                <c:pt idx="4136">
                  <c:v>10159.773447</c:v>
                </c:pt>
                <c:pt idx="4137">
                  <c:v>10162.230049</c:v>
                </c:pt>
                <c:pt idx="4138">
                  <c:v>10164.675308</c:v>
                </c:pt>
                <c:pt idx="4139">
                  <c:v>10167.149778999999</c:v>
                </c:pt>
                <c:pt idx="4140">
                  <c:v>10169.604697000001</c:v>
                </c:pt>
                <c:pt idx="4141">
                  <c:v>10172.061721</c:v>
                </c:pt>
                <c:pt idx="4142">
                  <c:v>10174.512779999999</c:v>
                </c:pt>
                <c:pt idx="4143">
                  <c:v>10176.969544</c:v>
                </c:pt>
                <c:pt idx="4144">
                  <c:v>10179.432919000001</c:v>
                </c:pt>
                <c:pt idx="4145">
                  <c:v>10181.884115999999</c:v>
                </c:pt>
                <c:pt idx="4146">
                  <c:v>10184.341924</c:v>
                </c:pt>
                <c:pt idx="4147">
                  <c:v>10186.810326000001</c:v>
                </c:pt>
                <c:pt idx="4148">
                  <c:v>10189.272864</c:v>
                </c:pt>
                <c:pt idx="4149">
                  <c:v>10191.729237</c:v>
                </c:pt>
                <c:pt idx="4150">
                  <c:v>10194.177927000001</c:v>
                </c:pt>
                <c:pt idx="4151">
                  <c:v>10196.636108999999</c:v>
                </c:pt>
                <c:pt idx="4152">
                  <c:v>10199.093539</c:v>
                </c:pt>
                <c:pt idx="4153">
                  <c:v>10201.551555</c:v>
                </c:pt>
                <c:pt idx="4154">
                  <c:v>10203.998157</c:v>
                </c:pt>
                <c:pt idx="4155">
                  <c:v>10206.462259</c:v>
                </c:pt>
                <c:pt idx="4156">
                  <c:v>10208.909739999999</c:v>
                </c:pt>
                <c:pt idx="4157">
                  <c:v>10211.363697000001</c:v>
                </c:pt>
                <c:pt idx="4158">
                  <c:v>10213.829170000001</c:v>
                </c:pt>
                <c:pt idx="4159">
                  <c:v>10216.285674000001</c:v>
                </c:pt>
                <c:pt idx="4160">
                  <c:v>10218.748938999999</c:v>
                </c:pt>
                <c:pt idx="4161">
                  <c:v>10221.198415999999</c:v>
                </c:pt>
                <c:pt idx="4162">
                  <c:v>10223.656967000001</c:v>
                </c:pt>
                <c:pt idx="4163">
                  <c:v>10226.103062</c:v>
                </c:pt>
                <c:pt idx="4164">
                  <c:v>10228.573920999999</c:v>
                </c:pt>
                <c:pt idx="4165">
                  <c:v>10231.03479</c:v>
                </c:pt>
                <c:pt idx="4166">
                  <c:v>10233.497963</c:v>
                </c:pt>
                <c:pt idx="4167">
                  <c:v>10235.943006</c:v>
                </c:pt>
                <c:pt idx="4168">
                  <c:v>10238.40058</c:v>
                </c:pt>
                <c:pt idx="4169">
                  <c:v>10240.858188</c:v>
                </c:pt>
                <c:pt idx="4170">
                  <c:v>10243.322919</c:v>
                </c:pt>
                <c:pt idx="4171">
                  <c:v>10245.77491</c:v>
                </c:pt>
                <c:pt idx="4172">
                  <c:v>10248.240073000001</c:v>
                </c:pt>
                <c:pt idx="4173">
                  <c:v>10250.694283999999</c:v>
                </c:pt>
                <c:pt idx="4174">
                  <c:v>10253.148273000001</c:v>
                </c:pt>
                <c:pt idx="4175">
                  <c:v>10255.600058</c:v>
                </c:pt>
                <c:pt idx="4176">
                  <c:v>10258.052121000001</c:v>
                </c:pt>
                <c:pt idx="4177">
                  <c:v>10260.514378</c:v>
                </c:pt>
                <c:pt idx="4178">
                  <c:v>10262.965050000001</c:v>
                </c:pt>
                <c:pt idx="4179">
                  <c:v>10265.45082</c:v>
                </c:pt>
                <c:pt idx="4180">
                  <c:v>10267.908068999999</c:v>
                </c:pt>
                <c:pt idx="4181">
                  <c:v>10270.365261000001</c:v>
                </c:pt>
                <c:pt idx="4182">
                  <c:v>10272.823377999999</c:v>
                </c:pt>
                <c:pt idx="4183">
                  <c:v>10275.272337</c:v>
                </c:pt>
                <c:pt idx="4184">
                  <c:v>10277.726903999999</c:v>
                </c:pt>
                <c:pt idx="4185">
                  <c:v>10280.180326</c:v>
                </c:pt>
                <c:pt idx="4186">
                  <c:v>10282.632022</c:v>
                </c:pt>
                <c:pt idx="4187">
                  <c:v>10285.089647999999</c:v>
                </c:pt>
                <c:pt idx="4188">
                  <c:v>10287.55845</c:v>
                </c:pt>
                <c:pt idx="4189">
                  <c:v>10290.018002000001</c:v>
                </c:pt>
                <c:pt idx="4190">
                  <c:v>10292.464910000001</c:v>
                </c:pt>
                <c:pt idx="4191">
                  <c:v>10294.931762</c:v>
                </c:pt>
                <c:pt idx="4192">
                  <c:v>10297.384081</c:v>
                </c:pt>
                <c:pt idx="4193">
                  <c:v>10299.832446</c:v>
                </c:pt>
                <c:pt idx="4194">
                  <c:v>10302.293639</c:v>
                </c:pt>
                <c:pt idx="4195">
                  <c:v>10304.748046000001</c:v>
                </c:pt>
                <c:pt idx="4196">
                  <c:v>10307.201885</c:v>
                </c:pt>
                <c:pt idx="4197">
                  <c:v>10309.664013</c:v>
                </c:pt>
                <c:pt idx="4198">
                  <c:v>10312.117386</c:v>
                </c:pt>
                <c:pt idx="4199">
                  <c:v>10314.567698999999</c:v>
                </c:pt>
                <c:pt idx="4200">
                  <c:v>10317.023232</c:v>
                </c:pt>
                <c:pt idx="4201">
                  <c:v>10319.480533</c:v>
                </c:pt>
                <c:pt idx="4202">
                  <c:v>10321.949365</c:v>
                </c:pt>
                <c:pt idx="4203">
                  <c:v>10324.401542</c:v>
                </c:pt>
                <c:pt idx="4204">
                  <c:v>10326.879790999999</c:v>
                </c:pt>
                <c:pt idx="4205">
                  <c:v>10329.323025</c:v>
                </c:pt>
                <c:pt idx="4206">
                  <c:v>10331.782171000001</c:v>
                </c:pt>
                <c:pt idx="4207">
                  <c:v>10334.24014</c:v>
                </c:pt>
                <c:pt idx="4208">
                  <c:v>10336.690306</c:v>
                </c:pt>
                <c:pt idx="4209">
                  <c:v>10339.142559</c:v>
                </c:pt>
                <c:pt idx="4210">
                  <c:v>10341.599923</c:v>
                </c:pt>
                <c:pt idx="4211">
                  <c:v>10344.056954</c:v>
                </c:pt>
                <c:pt idx="4212">
                  <c:v>10346.517787000001</c:v>
                </c:pt>
                <c:pt idx="4213">
                  <c:v>10348.974748000001</c:v>
                </c:pt>
                <c:pt idx="4214">
                  <c:v>10351.426935</c:v>
                </c:pt>
                <c:pt idx="4215">
                  <c:v>10353.877273</c:v>
                </c:pt>
                <c:pt idx="4216">
                  <c:v>10356.335365999999</c:v>
                </c:pt>
                <c:pt idx="4217">
                  <c:v>10358.786602</c:v>
                </c:pt>
                <c:pt idx="4218">
                  <c:v>10361.243379</c:v>
                </c:pt>
                <c:pt idx="4219">
                  <c:v>10363.697086</c:v>
                </c:pt>
                <c:pt idx="4220">
                  <c:v>10366.158905</c:v>
                </c:pt>
                <c:pt idx="4221">
                  <c:v>10368.606701999999</c:v>
                </c:pt>
                <c:pt idx="4222">
                  <c:v>10371.066349999999</c:v>
                </c:pt>
                <c:pt idx="4223">
                  <c:v>10373.521584</c:v>
                </c:pt>
                <c:pt idx="4224">
                  <c:v>10375.96932</c:v>
                </c:pt>
                <c:pt idx="4225">
                  <c:v>10378.425171999999</c:v>
                </c:pt>
                <c:pt idx="4226">
                  <c:v>10380.882659000001</c:v>
                </c:pt>
                <c:pt idx="4227">
                  <c:v>10383.343749</c:v>
                </c:pt>
                <c:pt idx="4228">
                  <c:v>10385.812743</c:v>
                </c:pt>
                <c:pt idx="4229">
                  <c:v>10388.262812999999</c:v>
                </c:pt>
                <c:pt idx="4230">
                  <c:v>10390.719304</c:v>
                </c:pt>
                <c:pt idx="4231">
                  <c:v>10393.174046</c:v>
                </c:pt>
                <c:pt idx="4232">
                  <c:v>10395.632208999999</c:v>
                </c:pt>
                <c:pt idx="4233">
                  <c:v>10398.083628</c:v>
                </c:pt>
                <c:pt idx="4234">
                  <c:v>10400.540369</c:v>
                </c:pt>
                <c:pt idx="4235">
                  <c:v>10402.994004</c:v>
                </c:pt>
                <c:pt idx="4236">
                  <c:v>10405.446910000001</c:v>
                </c:pt>
                <c:pt idx="4237">
                  <c:v>10407.902319000001</c:v>
                </c:pt>
                <c:pt idx="4238">
                  <c:v>10410.364075</c:v>
                </c:pt>
                <c:pt idx="4239">
                  <c:v>10412.815968999999</c:v>
                </c:pt>
                <c:pt idx="4240">
                  <c:v>10415.274718999999</c:v>
                </c:pt>
                <c:pt idx="4241">
                  <c:v>10417.726724</c:v>
                </c:pt>
                <c:pt idx="4242">
                  <c:v>10420.175357</c:v>
                </c:pt>
                <c:pt idx="4243">
                  <c:v>10422.641387</c:v>
                </c:pt>
                <c:pt idx="4244">
                  <c:v>10425.096304999999</c:v>
                </c:pt>
                <c:pt idx="4245">
                  <c:v>10427.543197999999</c:v>
                </c:pt>
                <c:pt idx="4246">
                  <c:v>10430.005416</c:v>
                </c:pt>
                <c:pt idx="4247">
                  <c:v>10432.464049</c:v>
                </c:pt>
                <c:pt idx="4248">
                  <c:v>10434.92153</c:v>
                </c:pt>
                <c:pt idx="4249">
                  <c:v>10437.367303999999</c:v>
                </c:pt>
                <c:pt idx="4250">
                  <c:v>10439.818448</c:v>
                </c:pt>
                <c:pt idx="4251">
                  <c:v>10442.275387</c:v>
                </c:pt>
                <c:pt idx="4252">
                  <c:v>10444.743555999999</c:v>
                </c:pt>
                <c:pt idx="4253">
                  <c:v>10447.200734</c:v>
                </c:pt>
                <c:pt idx="4254">
                  <c:v>10449.652706999999</c:v>
                </c:pt>
                <c:pt idx="4255">
                  <c:v>10452.112289000001</c:v>
                </c:pt>
                <c:pt idx="4256">
                  <c:v>10454.55997</c:v>
                </c:pt>
                <c:pt idx="4257">
                  <c:v>10457.022558000001</c:v>
                </c:pt>
                <c:pt idx="4258">
                  <c:v>10459.47244</c:v>
                </c:pt>
                <c:pt idx="4259">
                  <c:v>10461.924133</c:v>
                </c:pt>
                <c:pt idx="4260">
                  <c:v>10464.378736999999</c:v>
                </c:pt>
                <c:pt idx="4261">
                  <c:v>10466.835650000001</c:v>
                </c:pt>
                <c:pt idx="4262">
                  <c:v>10469.294975000001</c:v>
                </c:pt>
                <c:pt idx="4263">
                  <c:v>10471.746073</c:v>
                </c:pt>
                <c:pt idx="4264">
                  <c:v>10474.203735999999</c:v>
                </c:pt>
                <c:pt idx="4265">
                  <c:v>10476.649802</c:v>
                </c:pt>
                <c:pt idx="4266">
                  <c:v>10479.107211</c:v>
                </c:pt>
                <c:pt idx="4267">
                  <c:v>10481.561227</c:v>
                </c:pt>
                <c:pt idx="4268">
                  <c:v>10484.020306</c:v>
                </c:pt>
                <c:pt idx="4269">
                  <c:v>10486.475114999999</c:v>
                </c:pt>
                <c:pt idx="4270">
                  <c:v>10488.931671</c:v>
                </c:pt>
                <c:pt idx="4271">
                  <c:v>10491.383945</c:v>
                </c:pt>
                <c:pt idx="4272">
                  <c:v>10493.840242</c:v>
                </c:pt>
                <c:pt idx="4273">
                  <c:v>10496.289848</c:v>
                </c:pt>
                <c:pt idx="4274">
                  <c:v>10498.749803999999</c:v>
                </c:pt>
                <c:pt idx="4275">
                  <c:v>10501.205621999999</c:v>
                </c:pt>
                <c:pt idx="4276">
                  <c:v>10503.663936000001</c:v>
                </c:pt>
                <c:pt idx="4277">
                  <c:v>10506.117258</c:v>
                </c:pt>
                <c:pt idx="4278">
                  <c:v>10508.574973999999</c:v>
                </c:pt>
                <c:pt idx="4279">
                  <c:v>10511.031424999999</c:v>
                </c:pt>
                <c:pt idx="4280">
                  <c:v>10513.479015999999</c:v>
                </c:pt>
                <c:pt idx="4281">
                  <c:v>10515.938388</c:v>
                </c:pt>
                <c:pt idx="4282">
                  <c:v>10518.390744</c:v>
                </c:pt>
                <c:pt idx="4283">
                  <c:v>10520.847320000001</c:v>
                </c:pt>
                <c:pt idx="4284">
                  <c:v>10523.293299000001</c:v>
                </c:pt>
                <c:pt idx="4285">
                  <c:v>10525.754793</c:v>
                </c:pt>
                <c:pt idx="4286">
                  <c:v>10528.211406</c:v>
                </c:pt>
                <c:pt idx="4287">
                  <c:v>10530.658019</c:v>
                </c:pt>
                <c:pt idx="4288">
                  <c:v>10533.119968000001</c:v>
                </c:pt>
                <c:pt idx="4289">
                  <c:v>10535.571970000001</c:v>
                </c:pt>
                <c:pt idx="4290">
                  <c:v>10538.024993999999</c:v>
                </c:pt>
                <c:pt idx="4291">
                  <c:v>10540.479987999999</c:v>
                </c:pt>
                <c:pt idx="4292">
                  <c:v>10542.939351999999</c:v>
                </c:pt>
                <c:pt idx="4293">
                  <c:v>10545.389402999999</c:v>
                </c:pt>
                <c:pt idx="4294">
                  <c:v>10547.848904</c:v>
                </c:pt>
                <c:pt idx="4295">
                  <c:v>10550.298013</c:v>
                </c:pt>
                <c:pt idx="4296">
                  <c:v>10552.751979999999</c:v>
                </c:pt>
                <c:pt idx="4297">
                  <c:v>10555.203301</c:v>
                </c:pt>
                <c:pt idx="4298">
                  <c:v>10557.661579</c:v>
                </c:pt>
                <c:pt idx="4299">
                  <c:v>10560.121617000001</c:v>
                </c:pt>
                <c:pt idx="4300">
                  <c:v>10562.572758</c:v>
                </c:pt>
                <c:pt idx="4301">
                  <c:v>10565.024717</c:v>
                </c:pt>
                <c:pt idx="4302">
                  <c:v>10567.486203</c:v>
                </c:pt>
                <c:pt idx="4303">
                  <c:v>10569.942585000001</c:v>
                </c:pt>
                <c:pt idx="4304">
                  <c:v>10572.399869000001</c:v>
                </c:pt>
                <c:pt idx="4305">
                  <c:v>10574.850657999999</c:v>
                </c:pt>
                <c:pt idx="4306">
                  <c:v>10577.311021</c:v>
                </c:pt>
                <c:pt idx="4307">
                  <c:v>10579.758983</c:v>
                </c:pt>
                <c:pt idx="4308">
                  <c:v>10582.217188000001</c:v>
                </c:pt>
                <c:pt idx="4309">
                  <c:v>10584.677049</c:v>
                </c:pt>
                <c:pt idx="4310">
                  <c:v>10587.146172999999</c:v>
                </c:pt>
                <c:pt idx="4311">
                  <c:v>10589.597726</c:v>
                </c:pt>
                <c:pt idx="4312">
                  <c:v>10592.054902</c:v>
                </c:pt>
                <c:pt idx="4313">
                  <c:v>10594.50135</c:v>
                </c:pt>
                <c:pt idx="4314">
                  <c:v>10596.963339</c:v>
                </c:pt>
                <c:pt idx="4315">
                  <c:v>10599.419275</c:v>
                </c:pt>
                <c:pt idx="4316">
                  <c:v>10601.868023000001</c:v>
                </c:pt>
                <c:pt idx="4317">
                  <c:v>10604.329232</c:v>
                </c:pt>
                <c:pt idx="4318">
                  <c:v>10606.778582000001</c:v>
                </c:pt>
                <c:pt idx="4319">
                  <c:v>10609.233629</c:v>
                </c:pt>
                <c:pt idx="4320">
                  <c:v>10611.689856000001</c:v>
                </c:pt>
                <c:pt idx="4321">
                  <c:v>10614.161989</c:v>
                </c:pt>
                <c:pt idx="4322">
                  <c:v>10616.613767000001</c:v>
                </c:pt>
                <c:pt idx="4323">
                  <c:v>10619.076304</c:v>
                </c:pt>
                <c:pt idx="4324">
                  <c:v>10621.529741</c:v>
                </c:pt>
                <c:pt idx="4325">
                  <c:v>10623.980291</c:v>
                </c:pt>
                <c:pt idx="4326">
                  <c:v>10626.435664000001</c:v>
                </c:pt>
                <c:pt idx="4327">
                  <c:v>10628.899065</c:v>
                </c:pt>
                <c:pt idx="4328">
                  <c:v>10631.351129000001</c:v>
                </c:pt>
                <c:pt idx="4329">
                  <c:v>10633.809587</c:v>
                </c:pt>
                <c:pt idx="4330">
                  <c:v>10636.254916</c:v>
                </c:pt>
                <c:pt idx="4331">
                  <c:v>10638.710942</c:v>
                </c:pt>
                <c:pt idx="4332">
                  <c:v>10641.163025</c:v>
                </c:pt>
                <c:pt idx="4333">
                  <c:v>10643.618246</c:v>
                </c:pt>
                <c:pt idx="4334">
                  <c:v>10646.095235999999</c:v>
                </c:pt>
                <c:pt idx="4335">
                  <c:v>10648.544882</c:v>
                </c:pt>
                <c:pt idx="4336">
                  <c:v>10651.000207999999</c:v>
                </c:pt>
                <c:pt idx="4337">
                  <c:v>10653.456260999999</c:v>
                </c:pt>
                <c:pt idx="4338">
                  <c:v>10655.905924000001</c:v>
                </c:pt>
                <c:pt idx="4339">
                  <c:v>10658.362786</c:v>
                </c:pt>
                <c:pt idx="4340">
                  <c:v>10660.818014</c:v>
                </c:pt>
                <c:pt idx="4341">
                  <c:v>10663.268259</c:v>
                </c:pt>
                <c:pt idx="4342">
                  <c:v>10665.728636</c:v>
                </c:pt>
                <c:pt idx="4343">
                  <c:v>10668.186788000001</c:v>
                </c:pt>
                <c:pt idx="4344">
                  <c:v>10670.642889000001</c:v>
                </c:pt>
                <c:pt idx="4345">
                  <c:v>10673.102767</c:v>
                </c:pt>
                <c:pt idx="4346">
                  <c:v>10675.554762</c:v>
                </c:pt>
                <c:pt idx="4347">
                  <c:v>10678.009351000001</c:v>
                </c:pt>
                <c:pt idx="4348">
                  <c:v>10680.469897999999</c:v>
                </c:pt>
                <c:pt idx="4349">
                  <c:v>10682.942247000001</c:v>
                </c:pt>
                <c:pt idx="4350">
                  <c:v>10685.386791000001</c:v>
                </c:pt>
                <c:pt idx="4351">
                  <c:v>10687.848837</c:v>
                </c:pt>
                <c:pt idx="4352">
                  <c:v>10690.305678000001</c:v>
                </c:pt>
                <c:pt idx="4353">
                  <c:v>10692.763709999999</c:v>
                </c:pt>
                <c:pt idx="4354">
                  <c:v>10695.214787999999</c:v>
                </c:pt>
                <c:pt idx="4355">
                  <c:v>10697.671</c:v>
                </c:pt>
                <c:pt idx="4356">
                  <c:v>10700.12443</c:v>
                </c:pt>
                <c:pt idx="4357">
                  <c:v>10702.580542</c:v>
                </c:pt>
                <c:pt idx="4358">
                  <c:v>10705.040140999999</c:v>
                </c:pt>
                <c:pt idx="4359">
                  <c:v>10707.498247</c:v>
                </c:pt>
                <c:pt idx="4360">
                  <c:v>10709.946400999999</c:v>
                </c:pt>
                <c:pt idx="4361">
                  <c:v>10712.401875</c:v>
                </c:pt>
                <c:pt idx="4362">
                  <c:v>10714.856384000001</c:v>
                </c:pt>
                <c:pt idx="4363">
                  <c:v>10717.312123</c:v>
                </c:pt>
                <c:pt idx="4364">
                  <c:v>10719.771871999999</c:v>
                </c:pt>
                <c:pt idx="4365">
                  <c:v>10722.260655</c:v>
                </c:pt>
                <c:pt idx="4366">
                  <c:v>10724.713997000001</c:v>
                </c:pt>
                <c:pt idx="4367">
                  <c:v>10727.175753</c:v>
                </c:pt>
                <c:pt idx="4368">
                  <c:v>10729.628103999999</c:v>
                </c:pt>
                <c:pt idx="4369">
                  <c:v>10732.086444</c:v>
                </c:pt>
                <c:pt idx="4370">
                  <c:v>10734.538311</c:v>
                </c:pt>
                <c:pt idx="4371">
                  <c:v>10736.996324</c:v>
                </c:pt>
                <c:pt idx="4372">
                  <c:v>10739.443372</c:v>
                </c:pt>
                <c:pt idx="4373">
                  <c:v>10741.907374</c:v>
                </c:pt>
                <c:pt idx="4374">
                  <c:v>10744.378687</c:v>
                </c:pt>
                <c:pt idx="4375">
                  <c:v>10746.835555</c:v>
                </c:pt>
                <c:pt idx="4376">
                  <c:v>10749.295273</c:v>
                </c:pt>
                <c:pt idx="4377">
                  <c:v>10751.744796999999</c:v>
                </c:pt>
                <c:pt idx="4378">
                  <c:v>10754.202121</c:v>
                </c:pt>
                <c:pt idx="4379">
                  <c:v>10756.673605</c:v>
                </c:pt>
                <c:pt idx="4380">
                  <c:v>10759.142610999999</c:v>
                </c:pt>
                <c:pt idx="4381">
                  <c:v>10761.605837999999</c:v>
                </c:pt>
                <c:pt idx="4382">
                  <c:v>10764.055173000001</c:v>
                </c:pt>
                <c:pt idx="4383">
                  <c:v>10766.51532</c:v>
                </c:pt>
                <c:pt idx="4384">
                  <c:v>10768.96278</c:v>
                </c:pt>
                <c:pt idx="4385">
                  <c:v>10771.41891</c:v>
                </c:pt>
                <c:pt idx="4386">
                  <c:v>10773.878237999999</c:v>
                </c:pt>
                <c:pt idx="4387">
                  <c:v>10776.321034000001</c:v>
                </c:pt>
                <c:pt idx="4388">
                  <c:v>10778.776087</c:v>
                </c:pt>
                <c:pt idx="4389">
                  <c:v>10781.23576</c:v>
                </c:pt>
                <c:pt idx="4390">
                  <c:v>10783.712975</c:v>
                </c:pt>
                <c:pt idx="4391">
                  <c:v>10786.168855</c:v>
                </c:pt>
                <c:pt idx="4392">
                  <c:v>10788.620618000001</c:v>
                </c:pt>
                <c:pt idx="4393">
                  <c:v>10791.077746999999</c:v>
                </c:pt>
                <c:pt idx="4394">
                  <c:v>10793.53514</c:v>
                </c:pt>
                <c:pt idx="4395">
                  <c:v>10795.991074</c:v>
                </c:pt>
                <c:pt idx="4396">
                  <c:v>10798.435052000001</c:v>
                </c:pt>
                <c:pt idx="4397">
                  <c:v>10800.895571999999</c:v>
                </c:pt>
                <c:pt idx="4398">
                  <c:v>10803.362739</c:v>
                </c:pt>
                <c:pt idx="4399">
                  <c:v>10805.822962</c:v>
                </c:pt>
                <c:pt idx="4400">
                  <c:v>10808.267954000001</c:v>
                </c:pt>
                <c:pt idx="4401">
                  <c:v>10810.725560000001</c:v>
                </c:pt>
                <c:pt idx="4402">
                  <c:v>10813.181006000001</c:v>
                </c:pt>
                <c:pt idx="4403">
                  <c:v>10815.636834000001</c:v>
                </c:pt>
                <c:pt idx="4404">
                  <c:v>10818.092307000001</c:v>
                </c:pt>
                <c:pt idx="4405">
                  <c:v>10820.541185</c:v>
                </c:pt>
                <c:pt idx="4406">
                  <c:v>10822.999707000001</c:v>
                </c:pt>
                <c:pt idx="4407">
                  <c:v>10825.456306</c:v>
                </c:pt>
                <c:pt idx="4408">
                  <c:v>10827.907021000001</c:v>
                </c:pt>
                <c:pt idx="4409">
                  <c:v>10830.369879</c:v>
                </c:pt>
                <c:pt idx="4410">
                  <c:v>10832.826905</c:v>
                </c:pt>
                <c:pt idx="4411">
                  <c:v>10835.276964999999</c:v>
                </c:pt>
                <c:pt idx="4412">
                  <c:v>10837.733039999999</c:v>
                </c:pt>
                <c:pt idx="4413">
                  <c:v>10840.191339999999</c:v>
                </c:pt>
                <c:pt idx="4414">
                  <c:v>10842.639829</c:v>
                </c:pt>
                <c:pt idx="4415">
                  <c:v>10845.094352</c:v>
                </c:pt>
                <c:pt idx="4416">
                  <c:v>10847.551785</c:v>
                </c:pt>
                <c:pt idx="4417">
                  <c:v>10850.008274</c:v>
                </c:pt>
                <c:pt idx="4418">
                  <c:v>10852.462739000001</c:v>
                </c:pt>
                <c:pt idx="4419">
                  <c:v>10854.918044</c:v>
                </c:pt>
                <c:pt idx="4420">
                  <c:v>10857.367053</c:v>
                </c:pt>
                <c:pt idx="4421">
                  <c:v>10859.81998</c:v>
                </c:pt>
                <c:pt idx="4422">
                  <c:v>10862.289328999999</c:v>
                </c:pt>
                <c:pt idx="4423">
                  <c:v>10864.744252</c:v>
                </c:pt>
                <c:pt idx="4424">
                  <c:v>10867.206588999999</c:v>
                </c:pt>
                <c:pt idx="4425">
                  <c:v>10869.659686000001</c:v>
                </c:pt>
                <c:pt idx="4426">
                  <c:v>10872.119123</c:v>
                </c:pt>
                <c:pt idx="4427">
                  <c:v>10874.571241</c:v>
                </c:pt>
                <c:pt idx="4428">
                  <c:v>10877.021909999999</c:v>
                </c:pt>
                <c:pt idx="4429">
                  <c:v>10879.474813000001</c:v>
                </c:pt>
                <c:pt idx="4430">
                  <c:v>10881.926685</c:v>
                </c:pt>
                <c:pt idx="4431">
                  <c:v>10884.388449</c:v>
                </c:pt>
                <c:pt idx="4432">
                  <c:v>10886.834036</c:v>
                </c:pt>
                <c:pt idx="4433">
                  <c:v>10889.288914999999</c:v>
                </c:pt>
                <c:pt idx="4434">
                  <c:v>10891.744113999999</c:v>
                </c:pt>
                <c:pt idx="4435">
                  <c:v>10894.206383000001</c:v>
                </c:pt>
                <c:pt idx="4436">
                  <c:v>10896.663375</c:v>
                </c:pt>
                <c:pt idx="4437">
                  <c:v>10899.109361000001</c:v>
                </c:pt>
                <c:pt idx="4438">
                  <c:v>10901.570986999999</c:v>
                </c:pt>
                <c:pt idx="4439">
                  <c:v>10904.028929</c:v>
                </c:pt>
                <c:pt idx="4440">
                  <c:v>10906.482631000001</c:v>
                </c:pt>
                <c:pt idx="4441">
                  <c:v>10908.929124</c:v>
                </c:pt>
                <c:pt idx="4442">
                  <c:v>10911.387049999999</c:v>
                </c:pt>
                <c:pt idx="4443">
                  <c:v>10913.845033</c:v>
                </c:pt>
                <c:pt idx="4444">
                  <c:v>10916.301863000001</c:v>
                </c:pt>
                <c:pt idx="4445">
                  <c:v>10918.750059</c:v>
                </c:pt>
                <c:pt idx="4446">
                  <c:v>10921.221543</c:v>
                </c:pt>
                <c:pt idx="4447">
                  <c:v>10923.680560999999</c:v>
                </c:pt>
                <c:pt idx="4448">
                  <c:v>10926.134131000001</c:v>
                </c:pt>
                <c:pt idx="4449">
                  <c:v>10928.59568</c:v>
                </c:pt>
                <c:pt idx="4450">
                  <c:v>10931.052024000001</c:v>
                </c:pt>
                <c:pt idx="4451">
                  <c:v>10933.495306000001</c:v>
                </c:pt>
                <c:pt idx="4452">
                  <c:v>10935.965447</c:v>
                </c:pt>
                <c:pt idx="4453">
                  <c:v>10938.418025999999</c:v>
                </c:pt>
                <c:pt idx="4454">
                  <c:v>10940.879668</c:v>
                </c:pt>
                <c:pt idx="4455">
                  <c:v>10943.345085999999</c:v>
                </c:pt>
                <c:pt idx="4456">
                  <c:v>10945.818552999999</c:v>
                </c:pt>
                <c:pt idx="4457">
                  <c:v>10948.275403</c:v>
                </c:pt>
                <c:pt idx="4458">
                  <c:v>10950.73135</c:v>
                </c:pt>
                <c:pt idx="4459">
                  <c:v>10953.186817</c:v>
                </c:pt>
                <c:pt idx="4460">
                  <c:v>10955.638331</c:v>
                </c:pt>
                <c:pt idx="4461">
                  <c:v>10958.092976</c:v>
                </c:pt>
                <c:pt idx="4462">
                  <c:v>10960.543823</c:v>
                </c:pt>
                <c:pt idx="4463">
                  <c:v>10963.006544</c:v>
                </c:pt>
                <c:pt idx="4464">
                  <c:v>10965.463820999999</c:v>
                </c:pt>
                <c:pt idx="4465">
                  <c:v>10967.915922</c:v>
                </c:pt>
                <c:pt idx="4466">
                  <c:v>10970.375287000001</c:v>
                </c:pt>
                <c:pt idx="4467">
                  <c:v>10972.825526000001</c:v>
                </c:pt>
                <c:pt idx="4468">
                  <c:v>10975.278043</c:v>
                </c:pt>
                <c:pt idx="4469">
                  <c:v>10977.739237</c:v>
                </c:pt>
                <c:pt idx="4470">
                  <c:v>10980.193686000001</c:v>
                </c:pt>
                <c:pt idx="4471">
                  <c:v>10982.64064</c:v>
                </c:pt>
                <c:pt idx="4472">
                  <c:v>10985.093179</c:v>
                </c:pt>
                <c:pt idx="4473">
                  <c:v>10987.552036999999</c:v>
                </c:pt>
                <c:pt idx="4474">
                  <c:v>10990.001071000001</c:v>
                </c:pt>
                <c:pt idx="4475">
                  <c:v>10992.460075999999</c:v>
                </c:pt>
                <c:pt idx="4476">
                  <c:v>10994.914961</c:v>
                </c:pt>
                <c:pt idx="4477">
                  <c:v>10997.370790000001</c:v>
                </c:pt>
                <c:pt idx="4478">
                  <c:v>10999.821689</c:v>
                </c:pt>
                <c:pt idx="4479">
                  <c:v>11002.276309000001</c:v>
                </c:pt>
                <c:pt idx="4480">
                  <c:v>11004.73078</c:v>
                </c:pt>
                <c:pt idx="4481">
                  <c:v>11007.191953</c:v>
                </c:pt>
                <c:pt idx="4482">
                  <c:v>11009.646186</c:v>
                </c:pt>
                <c:pt idx="4483">
                  <c:v>11012.096405</c:v>
                </c:pt>
                <c:pt idx="4484">
                  <c:v>11014.583782</c:v>
                </c:pt>
                <c:pt idx="4485">
                  <c:v>11017.034183</c:v>
                </c:pt>
                <c:pt idx="4486">
                  <c:v>11019.496087</c:v>
                </c:pt>
                <c:pt idx="4487">
                  <c:v>11021.952401</c:v>
                </c:pt>
                <c:pt idx="4488">
                  <c:v>11024.411278</c:v>
                </c:pt>
                <c:pt idx="4489">
                  <c:v>11026.863413999999</c:v>
                </c:pt>
                <c:pt idx="4490">
                  <c:v>11029.32691</c:v>
                </c:pt>
                <c:pt idx="4491">
                  <c:v>11031.775084000001</c:v>
                </c:pt>
                <c:pt idx="4492">
                  <c:v>11034.245351</c:v>
                </c:pt>
                <c:pt idx="4493">
                  <c:v>11036.69706</c:v>
                </c:pt>
                <c:pt idx="4494">
                  <c:v>11039.154125999999</c:v>
                </c:pt>
                <c:pt idx="4495">
                  <c:v>11041.632043</c:v>
                </c:pt>
                <c:pt idx="4496">
                  <c:v>11044.091696</c:v>
                </c:pt>
                <c:pt idx="4497">
                  <c:v>11046.566768999999</c:v>
                </c:pt>
                <c:pt idx="4498">
                  <c:v>11049.021928</c:v>
                </c:pt>
                <c:pt idx="4499">
                  <c:v>11051.479235000001</c:v>
                </c:pt>
                <c:pt idx="4500">
                  <c:v>11053.934286</c:v>
                </c:pt>
                <c:pt idx="4501">
                  <c:v>11056.388658</c:v>
                </c:pt>
                <c:pt idx="4502">
                  <c:v>11058.852261</c:v>
                </c:pt>
                <c:pt idx="4503">
                  <c:v>11061.313737</c:v>
                </c:pt>
                <c:pt idx="4504">
                  <c:v>11063.764909</c:v>
                </c:pt>
                <c:pt idx="4505">
                  <c:v>11066.219123999999</c:v>
                </c:pt>
                <c:pt idx="4506">
                  <c:v>11068.681087999999</c:v>
                </c:pt>
                <c:pt idx="4507">
                  <c:v>11071.151583000001</c:v>
                </c:pt>
                <c:pt idx="4508">
                  <c:v>11073.600664</c:v>
                </c:pt>
                <c:pt idx="4509">
                  <c:v>11076.051794999999</c:v>
                </c:pt>
                <c:pt idx="4510">
                  <c:v>11078.507806</c:v>
                </c:pt>
                <c:pt idx="4511">
                  <c:v>11080.967545</c:v>
                </c:pt>
                <c:pt idx="4512">
                  <c:v>11083.42656</c:v>
                </c:pt>
                <c:pt idx="4513">
                  <c:v>11085.876205</c:v>
                </c:pt>
                <c:pt idx="4514">
                  <c:v>11088.324087000001</c:v>
                </c:pt>
                <c:pt idx="4515">
                  <c:v>11090.782872</c:v>
                </c:pt>
                <c:pt idx="4516">
                  <c:v>11093.239691999999</c:v>
                </c:pt>
                <c:pt idx="4517">
                  <c:v>11095.702272</c:v>
                </c:pt>
                <c:pt idx="4518">
                  <c:v>11098.161126999999</c:v>
                </c:pt>
                <c:pt idx="4519">
                  <c:v>11100.618689000001</c:v>
                </c:pt>
                <c:pt idx="4520">
                  <c:v>11103.075257</c:v>
                </c:pt>
                <c:pt idx="4521">
                  <c:v>11105.531365000001</c:v>
                </c:pt>
                <c:pt idx="4522">
                  <c:v>11107.984653</c:v>
                </c:pt>
                <c:pt idx="4523">
                  <c:v>11110.432191</c:v>
                </c:pt>
                <c:pt idx="4524">
                  <c:v>11112.891329</c:v>
                </c:pt>
                <c:pt idx="4525">
                  <c:v>11115.343106</c:v>
                </c:pt>
                <c:pt idx="4526">
                  <c:v>11117.796833</c:v>
                </c:pt>
                <c:pt idx="4527">
                  <c:v>11120.266367</c:v>
                </c:pt>
                <c:pt idx="4528">
                  <c:v>11122.719821000001</c:v>
                </c:pt>
                <c:pt idx="4529">
                  <c:v>11125.173045</c:v>
                </c:pt>
                <c:pt idx="4530">
                  <c:v>11127.632876</c:v>
                </c:pt>
                <c:pt idx="4531">
                  <c:v>11130.091307000001</c:v>
                </c:pt>
                <c:pt idx="4532">
                  <c:v>11132.541576</c:v>
                </c:pt>
                <c:pt idx="4533">
                  <c:v>11135.004182000001</c:v>
                </c:pt>
                <c:pt idx="4534">
                  <c:v>11137.457227000001</c:v>
                </c:pt>
                <c:pt idx="4535">
                  <c:v>11139.918544</c:v>
                </c:pt>
                <c:pt idx="4536">
                  <c:v>11142.392843</c:v>
                </c:pt>
                <c:pt idx="4537">
                  <c:v>11144.865207000001</c:v>
                </c:pt>
                <c:pt idx="4538">
                  <c:v>11147.320035999999</c:v>
                </c:pt>
                <c:pt idx="4539">
                  <c:v>11149.774342999999</c:v>
                </c:pt>
                <c:pt idx="4540">
                  <c:v>11152.220308</c:v>
                </c:pt>
                <c:pt idx="4541">
                  <c:v>11154.685890999999</c:v>
                </c:pt>
                <c:pt idx="4542">
                  <c:v>11157.148126</c:v>
                </c:pt>
                <c:pt idx="4543">
                  <c:v>11159.607634</c:v>
                </c:pt>
                <c:pt idx="4544">
                  <c:v>11162.080859</c:v>
                </c:pt>
                <c:pt idx="4545">
                  <c:v>11164.537125000001</c:v>
                </c:pt>
                <c:pt idx="4546">
                  <c:v>11166.986854999999</c:v>
                </c:pt>
                <c:pt idx="4547">
                  <c:v>11169.447349</c:v>
                </c:pt>
                <c:pt idx="4548">
                  <c:v>11171.903444</c:v>
                </c:pt>
                <c:pt idx="4549">
                  <c:v>11174.349124</c:v>
                </c:pt>
                <c:pt idx="4550">
                  <c:v>11176.801907999999</c:v>
                </c:pt>
                <c:pt idx="4551">
                  <c:v>11179.254745</c:v>
                </c:pt>
                <c:pt idx="4552">
                  <c:v>11181.709935999999</c:v>
                </c:pt>
                <c:pt idx="4553">
                  <c:v>11184.161431</c:v>
                </c:pt>
                <c:pt idx="4554">
                  <c:v>11186.62521</c:v>
                </c:pt>
                <c:pt idx="4555">
                  <c:v>11189.077370999999</c:v>
                </c:pt>
                <c:pt idx="4556">
                  <c:v>11191.525984</c:v>
                </c:pt>
                <c:pt idx="4557">
                  <c:v>11194.000120999999</c:v>
                </c:pt>
                <c:pt idx="4558">
                  <c:v>11196.454834</c:v>
                </c:pt>
                <c:pt idx="4559">
                  <c:v>11198.908658</c:v>
                </c:pt>
                <c:pt idx="4560">
                  <c:v>11201.36968</c:v>
                </c:pt>
                <c:pt idx="4561">
                  <c:v>11203.832560000001</c:v>
                </c:pt>
                <c:pt idx="4562">
                  <c:v>11206.286416999999</c:v>
                </c:pt>
                <c:pt idx="4563">
                  <c:v>11208.735256</c:v>
                </c:pt>
                <c:pt idx="4564">
                  <c:v>11211.20405</c:v>
                </c:pt>
                <c:pt idx="4565">
                  <c:v>11213.664366999999</c:v>
                </c:pt>
                <c:pt idx="4566">
                  <c:v>11216.118372999999</c:v>
                </c:pt>
                <c:pt idx="4567">
                  <c:v>11218.571556999999</c:v>
                </c:pt>
                <c:pt idx="4568">
                  <c:v>11221.027180999999</c:v>
                </c:pt>
                <c:pt idx="4569">
                  <c:v>11223.497079999999</c:v>
                </c:pt>
                <c:pt idx="4570">
                  <c:v>11225.947034999999</c:v>
                </c:pt>
                <c:pt idx="4571">
                  <c:v>11228.411416999999</c:v>
                </c:pt>
                <c:pt idx="4572">
                  <c:v>11230.860860000001</c:v>
                </c:pt>
                <c:pt idx="4573">
                  <c:v>11233.319879000001</c:v>
                </c:pt>
                <c:pt idx="4574">
                  <c:v>11235.769839000001</c:v>
                </c:pt>
                <c:pt idx="4575">
                  <c:v>11238.222788999999</c:v>
                </c:pt>
                <c:pt idx="4576">
                  <c:v>11240.680992</c:v>
                </c:pt>
                <c:pt idx="4577">
                  <c:v>11243.139778999999</c:v>
                </c:pt>
                <c:pt idx="4578">
                  <c:v>11245.611118000001</c:v>
                </c:pt>
                <c:pt idx="4579">
                  <c:v>11248.069882</c:v>
                </c:pt>
                <c:pt idx="4580">
                  <c:v>11250.516799999999</c:v>
                </c:pt>
                <c:pt idx="4581">
                  <c:v>11252.975050999999</c:v>
                </c:pt>
                <c:pt idx="4582">
                  <c:v>11255.429109000001</c:v>
                </c:pt>
                <c:pt idx="4583">
                  <c:v>11257.890310000001</c:v>
                </c:pt>
                <c:pt idx="4584">
                  <c:v>11260.346255</c:v>
                </c:pt>
                <c:pt idx="4585">
                  <c:v>11262.800116</c:v>
                </c:pt>
                <c:pt idx="4586">
                  <c:v>11265.257167</c:v>
                </c:pt>
                <c:pt idx="4587">
                  <c:v>11267.708708</c:v>
                </c:pt>
                <c:pt idx="4588">
                  <c:v>11270.165136</c:v>
                </c:pt>
                <c:pt idx="4589">
                  <c:v>11272.622595000001</c:v>
                </c:pt>
                <c:pt idx="4590">
                  <c:v>11275.072853</c:v>
                </c:pt>
                <c:pt idx="4591">
                  <c:v>11277.534619</c:v>
                </c:pt>
                <c:pt idx="4592">
                  <c:v>11279.990444999999</c:v>
                </c:pt>
                <c:pt idx="4593">
                  <c:v>11282.437900999999</c:v>
                </c:pt>
                <c:pt idx="4594">
                  <c:v>11284.898384</c:v>
                </c:pt>
                <c:pt idx="4595">
                  <c:v>11287.348688</c:v>
                </c:pt>
                <c:pt idx="4596">
                  <c:v>11289.804015</c:v>
                </c:pt>
                <c:pt idx="4597">
                  <c:v>11292.263595</c:v>
                </c:pt>
                <c:pt idx="4598">
                  <c:v>11294.719095</c:v>
                </c:pt>
                <c:pt idx="4599">
                  <c:v>11297.183034</c:v>
                </c:pt>
                <c:pt idx="4600">
                  <c:v>11299.642690999999</c:v>
                </c:pt>
                <c:pt idx="4601">
                  <c:v>11302.099217000001</c:v>
                </c:pt>
                <c:pt idx="4602">
                  <c:v>11304.556748000001</c:v>
                </c:pt>
                <c:pt idx="4603">
                  <c:v>11307.031765</c:v>
                </c:pt>
                <c:pt idx="4604">
                  <c:v>11309.481682</c:v>
                </c:pt>
                <c:pt idx="4605">
                  <c:v>11311.939419</c:v>
                </c:pt>
                <c:pt idx="4606">
                  <c:v>11314.392373999999</c:v>
                </c:pt>
                <c:pt idx="4607">
                  <c:v>11316.843907</c:v>
                </c:pt>
                <c:pt idx="4608">
                  <c:v>11319.322586</c:v>
                </c:pt>
                <c:pt idx="4609">
                  <c:v>11321.779537</c:v>
                </c:pt>
                <c:pt idx="4610">
                  <c:v>11324.235994999999</c:v>
                </c:pt>
                <c:pt idx="4611">
                  <c:v>11326.684635</c:v>
                </c:pt>
                <c:pt idx="4612">
                  <c:v>11329.137389</c:v>
                </c:pt>
                <c:pt idx="4613">
                  <c:v>11331.588023</c:v>
                </c:pt>
                <c:pt idx="4614">
                  <c:v>11334.042083</c:v>
                </c:pt>
                <c:pt idx="4615">
                  <c:v>11336.494033000001</c:v>
                </c:pt>
                <c:pt idx="4616">
                  <c:v>11338.952079000001</c:v>
                </c:pt>
                <c:pt idx="4617">
                  <c:v>11341.404164</c:v>
                </c:pt>
                <c:pt idx="4618">
                  <c:v>11343.866026</c:v>
                </c:pt>
                <c:pt idx="4619">
                  <c:v>11346.315785999999</c:v>
                </c:pt>
                <c:pt idx="4620">
                  <c:v>11348.779898000001</c:v>
                </c:pt>
                <c:pt idx="4621">
                  <c:v>11351.229814</c:v>
                </c:pt>
                <c:pt idx="4622">
                  <c:v>11353.694092</c:v>
                </c:pt>
                <c:pt idx="4623">
                  <c:v>11356.165561</c:v>
                </c:pt>
                <c:pt idx="4624">
                  <c:v>11358.616244999999</c:v>
                </c:pt>
                <c:pt idx="4625">
                  <c:v>11361.065154</c:v>
                </c:pt>
                <c:pt idx="4626">
                  <c:v>11363.526335</c:v>
                </c:pt>
                <c:pt idx="4627">
                  <c:v>11365.983659</c:v>
                </c:pt>
                <c:pt idx="4628">
                  <c:v>11368.45492</c:v>
                </c:pt>
                <c:pt idx="4629">
                  <c:v>11370.899764</c:v>
                </c:pt>
                <c:pt idx="4630">
                  <c:v>11373.366765000001</c:v>
                </c:pt>
                <c:pt idx="4631">
                  <c:v>11375.814987</c:v>
                </c:pt>
                <c:pt idx="4632">
                  <c:v>11378.273745</c:v>
                </c:pt>
                <c:pt idx="4633">
                  <c:v>11380.730405</c:v>
                </c:pt>
                <c:pt idx="4634">
                  <c:v>11383.181704000001</c:v>
                </c:pt>
                <c:pt idx="4635">
                  <c:v>11385.653791000001</c:v>
                </c:pt>
                <c:pt idx="4636">
                  <c:v>11388.117652000001</c:v>
                </c:pt>
                <c:pt idx="4637">
                  <c:v>11390.568584000001</c:v>
                </c:pt>
                <c:pt idx="4638">
                  <c:v>11393.023023</c:v>
                </c:pt>
                <c:pt idx="4639">
                  <c:v>11395.494299</c:v>
                </c:pt>
                <c:pt idx="4640">
                  <c:v>11397.952670000001</c:v>
                </c:pt>
                <c:pt idx="4641">
                  <c:v>11400.404796999999</c:v>
                </c:pt>
                <c:pt idx="4642">
                  <c:v>11402.854181999999</c:v>
                </c:pt>
                <c:pt idx="4643">
                  <c:v>11405.309877</c:v>
                </c:pt>
                <c:pt idx="4644">
                  <c:v>11407.771451000001</c:v>
                </c:pt>
                <c:pt idx="4645">
                  <c:v>11410.223298999999</c:v>
                </c:pt>
                <c:pt idx="4646">
                  <c:v>11412.677985</c:v>
                </c:pt>
                <c:pt idx="4647">
                  <c:v>11415.151555</c:v>
                </c:pt>
                <c:pt idx="4648">
                  <c:v>11417.602069</c:v>
                </c:pt>
                <c:pt idx="4649">
                  <c:v>11420.056173999999</c:v>
                </c:pt>
                <c:pt idx="4650">
                  <c:v>11422.517376</c:v>
                </c:pt>
                <c:pt idx="4651">
                  <c:v>11424.967908000001</c:v>
                </c:pt>
                <c:pt idx="4652">
                  <c:v>11427.424677999999</c:v>
                </c:pt>
                <c:pt idx="4653">
                  <c:v>11429.875819999999</c:v>
                </c:pt>
                <c:pt idx="4654">
                  <c:v>11432.332828000001</c:v>
                </c:pt>
                <c:pt idx="4655">
                  <c:v>11434.785026</c:v>
                </c:pt>
                <c:pt idx="4656">
                  <c:v>11437.239693</c:v>
                </c:pt>
                <c:pt idx="4657">
                  <c:v>11439.694403</c:v>
                </c:pt>
                <c:pt idx="4658">
                  <c:v>11442.150729000001</c:v>
                </c:pt>
                <c:pt idx="4659">
                  <c:v>11444.604149000001</c:v>
                </c:pt>
                <c:pt idx="4660">
                  <c:v>11447.059205</c:v>
                </c:pt>
                <c:pt idx="4661">
                  <c:v>11449.521307000001</c:v>
                </c:pt>
                <c:pt idx="4662">
                  <c:v>11451.981115000001</c:v>
                </c:pt>
                <c:pt idx="4663">
                  <c:v>11454.427954000001</c:v>
                </c:pt>
                <c:pt idx="4664">
                  <c:v>11456.884013999999</c:v>
                </c:pt>
                <c:pt idx="4665">
                  <c:v>11459.347335</c:v>
                </c:pt>
                <c:pt idx="4666">
                  <c:v>11461.812706999999</c:v>
                </c:pt>
                <c:pt idx="4667">
                  <c:v>11464.273265</c:v>
                </c:pt>
                <c:pt idx="4668">
                  <c:v>11466.721538</c:v>
                </c:pt>
                <c:pt idx="4669">
                  <c:v>11469.181775999999</c:v>
                </c:pt>
                <c:pt idx="4670">
                  <c:v>11471.639948</c:v>
                </c:pt>
                <c:pt idx="4671">
                  <c:v>11474.086877</c:v>
                </c:pt>
                <c:pt idx="4672">
                  <c:v>11476.542047000001</c:v>
                </c:pt>
                <c:pt idx="4673">
                  <c:v>11478.998009000001</c:v>
                </c:pt>
                <c:pt idx="4674">
                  <c:v>11481.453079000001</c:v>
                </c:pt>
                <c:pt idx="4675">
                  <c:v>11483.916598</c:v>
                </c:pt>
                <c:pt idx="4676">
                  <c:v>11486.364877</c:v>
                </c:pt>
                <c:pt idx="4677">
                  <c:v>11488.829887</c:v>
                </c:pt>
                <c:pt idx="4678">
                  <c:v>11491.276218999999</c:v>
                </c:pt>
                <c:pt idx="4679">
                  <c:v>11493.734605</c:v>
                </c:pt>
                <c:pt idx="4680">
                  <c:v>11496.185275</c:v>
                </c:pt>
                <c:pt idx="4681">
                  <c:v>11498.640380000001</c:v>
                </c:pt>
                <c:pt idx="4682">
                  <c:v>11501.116382</c:v>
                </c:pt>
                <c:pt idx="4683">
                  <c:v>11503.566171</c:v>
                </c:pt>
                <c:pt idx="4684">
                  <c:v>11506.01619</c:v>
                </c:pt>
                <c:pt idx="4685">
                  <c:v>11508.476860000001</c:v>
                </c:pt>
                <c:pt idx="4686">
                  <c:v>11510.931245</c:v>
                </c:pt>
                <c:pt idx="4687">
                  <c:v>11513.392302</c:v>
                </c:pt>
                <c:pt idx="4688">
                  <c:v>11515.847218999999</c:v>
                </c:pt>
                <c:pt idx="4689">
                  <c:v>11518.291380000001</c:v>
                </c:pt>
                <c:pt idx="4690">
                  <c:v>11520.751534999999</c:v>
                </c:pt>
                <c:pt idx="4691">
                  <c:v>11523.208823999999</c:v>
                </c:pt>
                <c:pt idx="4692">
                  <c:v>11525.661292999999</c:v>
                </c:pt>
                <c:pt idx="4693">
                  <c:v>11528.119965</c:v>
                </c:pt>
                <c:pt idx="4694">
                  <c:v>11530.569825</c:v>
                </c:pt>
                <c:pt idx="4695">
                  <c:v>11533.04227</c:v>
                </c:pt>
                <c:pt idx="4696">
                  <c:v>11535.494576999999</c:v>
                </c:pt>
                <c:pt idx="4697">
                  <c:v>11537.956892</c:v>
                </c:pt>
                <c:pt idx="4698">
                  <c:v>11540.409207000001</c:v>
                </c:pt>
                <c:pt idx="4699">
                  <c:v>11542.859571999999</c:v>
                </c:pt>
                <c:pt idx="4700">
                  <c:v>11545.337332999999</c:v>
                </c:pt>
                <c:pt idx="4701">
                  <c:v>11547.785941</c:v>
                </c:pt>
                <c:pt idx="4702">
                  <c:v>11550.238998999999</c:v>
                </c:pt>
                <c:pt idx="4703">
                  <c:v>11552.692128000001</c:v>
                </c:pt>
                <c:pt idx="4704">
                  <c:v>11555.151078000001</c:v>
                </c:pt>
                <c:pt idx="4705">
                  <c:v>11557.603037000001</c:v>
                </c:pt>
                <c:pt idx="4706">
                  <c:v>11560.055992</c:v>
                </c:pt>
                <c:pt idx="4707">
                  <c:v>11562.518072000001</c:v>
                </c:pt>
                <c:pt idx="4708">
                  <c:v>11564.966721000001</c:v>
                </c:pt>
                <c:pt idx="4709">
                  <c:v>11567.422619999999</c:v>
                </c:pt>
                <c:pt idx="4710">
                  <c:v>11569.872982999999</c:v>
                </c:pt>
                <c:pt idx="4711">
                  <c:v>11572.327262000001</c:v>
                </c:pt>
                <c:pt idx="4712">
                  <c:v>11574.783132</c:v>
                </c:pt>
                <c:pt idx="4713">
                  <c:v>11577.243815</c:v>
                </c:pt>
                <c:pt idx="4714">
                  <c:v>11579.691664</c:v>
                </c:pt>
                <c:pt idx="4715">
                  <c:v>11582.164898999999</c:v>
                </c:pt>
                <c:pt idx="4716">
                  <c:v>11584.623194</c:v>
                </c:pt>
                <c:pt idx="4717">
                  <c:v>11587.077015999999</c:v>
                </c:pt>
                <c:pt idx="4718">
                  <c:v>11589.535843</c:v>
                </c:pt>
                <c:pt idx="4719">
                  <c:v>11591.989566</c:v>
                </c:pt>
                <c:pt idx="4720">
                  <c:v>11594.448952999999</c:v>
                </c:pt>
                <c:pt idx="4721">
                  <c:v>11596.908645</c:v>
                </c:pt>
                <c:pt idx="4722">
                  <c:v>11599.362385</c:v>
                </c:pt>
                <c:pt idx="4723">
                  <c:v>11601.819925</c:v>
                </c:pt>
                <c:pt idx="4724">
                  <c:v>11604.273884</c:v>
                </c:pt>
                <c:pt idx="4725">
                  <c:v>11606.731019000001</c:v>
                </c:pt>
                <c:pt idx="4726">
                  <c:v>11609.185907999999</c:v>
                </c:pt>
                <c:pt idx="4727">
                  <c:v>11611.640673</c:v>
                </c:pt>
                <c:pt idx="4728">
                  <c:v>11614.087443</c:v>
                </c:pt>
                <c:pt idx="4729">
                  <c:v>11616.549182999999</c:v>
                </c:pt>
                <c:pt idx="4730">
                  <c:v>11619.000964000001</c:v>
                </c:pt>
                <c:pt idx="4731">
                  <c:v>11621.460789999999</c:v>
                </c:pt>
                <c:pt idx="4732">
                  <c:v>11623.916241999999</c:v>
                </c:pt>
                <c:pt idx="4733">
                  <c:v>11626.362338000001</c:v>
                </c:pt>
                <c:pt idx="4734">
                  <c:v>11628.824688000001</c:v>
                </c:pt>
                <c:pt idx="4735">
                  <c:v>11631.275938999999</c:v>
                </c:pt>
                <c:pt idx="4736">
                  <c:v>11633.734414</c:v>
                </c:pt>
                <c:pt idx="4737">
                  <c:v>11636.187994</c:v>
                </c:pt>
                <c:pt idx="4738">
                  <c:v>11638.649941</c:v>
                </c:pt>
                <c:pt idx="4739">
                  <c:v>11641.094288</c:v>
                </c:pt>
                <c:pt idx="4740">
                  <c:v>11643.549306999999</c:v>
                </c:pt>
                <c:pt idx="4741">
                  <c:v>11646.006687999999</c:v>
                </c:pt>
                <c:pt idx="4742">
                  <c:v>11648.452837999999</c:v>
                </c:pt>
                <c:pt idx="4743">
                  <c:v>11650.905172999999</c:v>
                </c:pt>
                <c:pt idx="4744">
                  <c:v>11653.364417999999</c:v>
                </c:pt>
                <c:pt idx="4745">
                  <c:v>11655.823747</c:v>
                </c:pt>
                <c:pt idx="4746">
                  <c:v>11658.27418</c:v>
                </c:pt>
                <c:pt idx="4747">
                  <c:v>11660.728127</c:v>
                </c:pt>
                <c:pt idx="4748">
                  <c:v>11663.173315</c:v>
                </c:pt>
                <c:pt idx="4749">
                  <c:v>11665.638304</c:v>
                </c:pt>
                <c:pt idx="4750">
                  <c:v>11668.082796000001</c:v>
                </c:pt>
                <c:pt idx="4751">
                  <c:v>11670.538904999999</c:v>
                </c:pt>
                <c:pt idx="4752">
                  <c:v>11673.000983</c:v>
                </c:pt>
                <c:pt idx="4753">
                  <c:v>11675.448061999999</c:v>
                </c:pt>
                <c:pt idx="4754">
                  <c:v>11677.905841</c:v>
                </c:pt>
                <c:pt idx="4755">
                  <c:v>11680.363823</c:v>
                </c:pt>
                <c:pt idx="4756">
                  <c:v>11682.818644999999</c:v>
                </c:pt>
                <c:pt idx="4757">
                  <c:v>11685.277576</c:v>
                </c:pt>
                <c:pt idx="4758">
                  <c:v>11687.729192000001</c:v>
                </c:pt>
                <c:pt idx="4759">
                  <c:v>11690.187914</c:v>
                </c:pt>
                <c:pt idx="4760">
                  <c:v>11692.631554</c:v>
                </c:pt>
                <c:pt idx="4761">
                  <c:v>11695.084167999999</c:v>
                </c:pt>
                <c:pt idx="4762">
                  <c:v>11697.537956</c:v>
                </c:pt>
                <c:pt idx="4763">
                  <c:v>11699.998109</c:v>
                </c:pt>
                <c:pt idx="4764">
                  <c:v>11702.463671</c:v>
                </c:pt>
                <c:pt idx="4765">
                  <c:v>11704.925553999999</c:v>
                </c:pt>
                <c:pt idx="4766">
                  <c:v>11707.383578999999</c:v>
                </c:pt>
                <c:pt idx="4767">
                  <c:v>11709.838118</c:v>
                </c:pt>
                <c:pt idx="4768">
                  <c:v>11712.288084</c:v>
                </c:pt>
                <c:pt idx="4769">
                  <c:v>11714.745412</c:v>
                </c:pt>
                <c:pt idx="4770">
                  <c:v>11717.204196000001</c:v>
                </c:pt>
                <c:pt idx="4771">
                  <c:v>11719.656978000001</c:v>
                </c:pt>
                <c:pt idx="4772">
                  <c:v>11722.103089</c:v>
                </c:pt>
                <c:pt idx="4773">
                  <c:v>11724.560973</c:v>
                </c:pt>
                <c:pt idx="4774">
                  <c:v>11727.016711</c:v>
                </c:pt>
                <c:pt idx="4775">
                  <c:v>11729.476601</c:v>
                </c:pt>
                <c:pt idx="4776">
                  <c:v>11731.920125000001</c:v>
                </c:pt>
                <c:pt idx="4777">
                  <c:v>11734.374180999999</c:v>
                </c:pt>
                <c:pt idx="4778">
                  <c:v>11736.837555</c:v>
                </c:pt>
                <c:pt idx="4779">
                  <c:v>11739.292907999999</c:v>
                </c:pt>
                <c:pt idx="4780">
                  <c:v>11741.753283</c:v>
                </c:pt>
                <c:pt idx="4781">
                  <c:v>11744.196231</c:v>
                </c:pt>
                <c:pt idx="4782">
                  <c:v>11746.650287</c:v>
                </c:pt>
                <c:pt idx="4783">
                  <c:v>11749.114450999999</c:v>
                </c:pt>
                <c:pt idx="4784">
                  <c:v>11751.565994000001</c:v>
                </c:pt>
                <c:pt idx="4785">
                  <c:v>11754.025654999999</c:v>
                </c:pt>
                <c:pt idx="4786">
                  <c:v>11756.472054</c:v>
                </c:pt>
                <c:pt idx="4787">
                  <c:v>11758.928042</c:v>
                </c:pt>
                <c:pt idx="4788">
                  <c:v>11761.382688</c:v>
                </c:pt>
                <c:pt idx="4789">
                  <c:v>11763.847044</c:v>
                </c:pt>
                <c:pt idx="4790">
                  <c:v>11766.293865</c:v>
                </c:pt>
                <c:pt idx="4791">
                  <c:v>11768.751227000001</c:v>
                </c:pt>
                <c:pt idx="4792">
                  <c:v>11771.200290999999</c:v>
                </c:pt>
                <c:pt idx="4793">
                  <c:v>11773.658903</c:v>
                </c:pt>
                <c:pt idx="4794">
                  <c:v>11776.118017000001</c:v>
                </c:pt>
                <c:pt idx="4795">
                  <c:v>11778.566188000001</c:v>
                </c:pt>
                <c:pt idx="4796">
                  <c:v>11781.022367</c:v>
                </c:pt>
                <c:pt idx="4797">
                  <c:v>11783.487932</c:v>
                </c:pt>
                <c:pt idx="4798">
                  <c:v>11785.940436000001</c:v>
                </c:pt>
                <c:pt idx="4799">
                  <c:v>11788.397988000001</c:v>
                </c:pt>
                <c:pt idx="4800">
                  <c:v>11790.840617</c:v>
                </c:pt>
                <c:pt idx="4801">
                  <c:v>11793.299872</c:v>
                </c:pt>
                <c:pt idx="4802">
                  <c:v>11795.75678</c:v>
                </c:pt>
                <c:pt idx="4803">
                  <c:v>11798.212025999999</c:v>
                </c:pt>
                <c:pt idx="4804">
                  <c:v>11800.665242999999</c:v>
                </c:pt>
                <c:pt idx="4805">
                  <c:v>11803.129084</c:v>
                </c:pt>
                <c:pt idx="4806">
                  <c:v>11805.579105000001</c:v>
                </c:pt>
                <c:pt idx="4807">
                  <c:v>11808.037305</c:v>
                </c:pt>
                <c:pt idx="4808">
                  <c:v>11810.497036000001</c:v>
                </c:pt>
                <c:pt idx="4809">
                  <c:v>11812.948082999999</c:v>
                </c:pt>
                <c:pt idx="4810">
                  <c:v>11815.405790999999</c:v>
                </c:pt>
                <c:pt idx="4811">
                  <c:v>11817.864333</c:v>
                </c:pt>
                <c:pt idx="4812">
                  <c:v>11820.320582</c:v>
                </c:pt>
                <c:pt idx="4813">
                  <c:v>11822.786854</c:v>
                </c:pt>
                <c:pt idx="4814">
                  <c:v>11825.24919</c:v>
                </c:pt>
                <c:pt idx="4815">
                  <c:v>11827.697936</c:v>
                </c:pt>
                <c:pt idx="4816">
                  <c:v>11830.161760999999</c:v>
                </c:pt>
                <c:pt idx="4817">
                  <c:v>11832.612001</c:v>
                </c:pt>
                <c:pt idx="4818">
                  <c:v>11835.059198999999</c:v>
                </c:pt>
                <c:pt idx="4819">
                  <c:v>11837.519933</c:v>
                </c:pt>
                <c:pt idx="4820">
                  <c:v>11839.975595</c:v>
                </c:pt>
                <c:pt idx="4821">
                  <c:v>11842.425223</c:v>
                </c:pt>
                <c:pt idx="4822">
                  <c:v>11844.876248</c:v>
                </c:pt>
                <c:pt idx="4823">
                  <c:v>11847.328238</c:v>
                </c:pt>
                <c:pt idx="4824">
                  <c:v>11849.791851</c:v>
                </c:pt>
                <c:pt idx="4825">
                  <c:v>11852.242345000001</c:v>
                </c:pt>
                <c:pt idx="4826">
                  <c:v>11854.693694</c:v>
                </c:pt>
                <c:pt idx="4827">
                  <c:v>11857.156677999999</c:v>
                </c:pt>
                <c:pt idx="4828">
                  <c:v>11859.605154000001</c:v>
                </c:pt>
                <c:pt idx="4829">
                  <c:v>11862.069428000001</c:v>
                </c:pt>
                <c:pt idx="4830">
                  <c:v>11864.525944000001</c:v>
                </c:pt>
                <c:pt idx="4831">
                  <c:v>11866.978243</c:v>
                </c:pt>
                <c:pt idx="4832">
                  <c:v>11869.433599</c:v>
                </c:pt>
                <c:pt idx="4833">
                  <c:v>11871.892126000001</c:v>
                </c:pt>
                <c:pt idx="4834">
                  <c:v>11874.33468</c:v>
                </c:pt>
                <c:pt idx="4835">
                  <c:v>11876.79486</c:v>
                </c:pt>
                <c:pt idx="4836">
                  <c:v>11879.252043</c:v>
                </c:pt>
                <c:pt idx="4837">
                  <c:v>11881.707011</c:v>
                </c:pt>
                <c:pt idx="4838">
                  <c:v>11884.170400000001</c:v>
                </c:pt>
                <c:pt idx="4839">
                  <c:v>11886.623659000001</c:v>
                </c:pt>
                <c:pt idx="4840">
                  <c:v>11889.072157000001</c:v>
                </c:pt>
                <c:pt idx="4841">
                  <c:v>11891.534401999999</c:v>
                </c:pt>
                <c:pt idx="4842">
                  <c:v>11893.984391</c:v>
                </c:pt>
                <c:pt idx="4843">
                  <c:v>11896.437722000001</c:v>
                </c:pt>
                <c:pt idx="4844">
                  <c:v>11898.898574000001</c:v>
                </c:pt>
                <c:pt idx="4845">
                  <c:v>11901.347889999999</c:v>
                </c:pt>
                <c:pt idx="4846">
                  <c:v>11903.808743</c:v>
                </c:pt>
                <c:pt idx="4847">
                  <c:v>11906.266917999999</c:v>
                </c:pt>
                <c:pt idx="4848">
                  <c:v>11908.719354000001</c:v>
                </c:pt>
                <c:pt idx="4849">
                  <c:v>11911.177707000001</c:v>
                </c:pt>
                <c:pt idx="4850">
                  <c:v>11913.626937000001</c:v>
                </c:pt>
                <c:pt idx="4851">
                  <c:v>11916.076324</c:v>
                </c:pt>
                <c:pt idx="4852">
                  <c:v>11918.538119000001</c:v>
                </c:pt>
                <c:pt idx="4853">
                  <c:v>11920.986693999999</c:v>
                </c:pt>
                <c:pt idx="4854">
                  <c:v>11923.437905999999</c:v>
                </c:pt>
                <c:pt idx="4855">
                  <c:v>11925.900222</c:v>
                </c:pt>
                <c:pt idx="4856">
                  <c:v>11928.353421</c:v>
                </c:pt>
                <c:pt idx="4857">
                  <c:v>11930.811180999999</c:v>
                </c:pt>
                <c:pt idx="4858">
                  <c:v>11933.255123000001</c:v>
                </c:pt>
                <c:pt idx="4859">
                  <c:v>11935.714148999999</c:v>
                </c:pt>
                <c:pt idx="4860">
                  <c:v>11938.165856</c:v>
                </c:pt>
                <c:pt idx="4861">
                  <c:v>11940.626048</c:v>
                </c:pt>
                <c:pt idx="4862">
                  <c:v>11943.080236</c:v>
                </c:pt>
                <c:pt idx="4863">
                  <c:v>11945.556017000001</c:v>
                </c:pt>
                <c:pt idx="4864">
                  <c:v>11948.020815</c:v>
                </c:pt>
                <c:pt idx="4865">
                  <c:v>11950.479126</c:v>
                </c:pt>
                <c:pt idx="4866">
                  <c:v>11952.929241</c:v>
                </c:pt>
                <c:pt idx="4867">
                  <c:v>11955.380832000001</c:v>
                </c:pt>
                <c:pt idx="4868">
                  <c:v>11957.833049000001</c:v>
                </c:pt>
                <c:pt idx="4869">
                  <c:v>11960.290623000001</c:v>
                </c:pt>
                <c:pt idx="4870">
                  <c:v>11962.763972000001</c:v>
                </c:pt>
                <c:pt idx="4871">
                  <c:v>11965.21514</c:v>
                </c:pt>
                <c:pt idx="4872">
                  <c:v>11967.672892000001</c:v>
                </c:pt>
                <c:pt idx="4873">
                  <c:v>11970.134618</c:v>
                </c:pt>
                <c:pt idx="4874">
                  <c:v>11972.58229</c:v>
                </c:pt>
                <c:pt idx="4875">
                  <c:v>11975.044180999999</c:v>
                </c:pt>
                <c:pt idx="4876">
                  <c:v>11977.493012999999</c:v>
                </c:pt>
                <c:pt idx="4877">
                  <c:v>11979.94529</c:v>
                </c:pt>
                <c:pt idx="4878">
                  <c:v>11982.402142000001</c:v>
                </c:pt>
                <c:pt idx="4879">
                  <c:v>11984.858577000001</c:v>
                </c:pt>
                <c:pt idx="4880">
                  <c:v>11987.316042</c:v>
                </c:pt>
                <c:pt idx="4881">
                  <c:v>11989.770804</c:v>
                </c:pt>
                <c:pt idx="4882">
                  <c:v>11992.220335</c:v>
                </c:pt>
                <c:pt idx="4883">
                  <c:v>11994.675042999999</c:v>
                </c:pt>
                <c:pt idx="4884">
                  <c:v>11997.133965999999</c:v>
                </c:pt>
                <c:pt idx="4885">
                  <c:v>11999.600231</c:v>
                </c:pt>
                <c:pt idx="4886">
                  <c:v>12002.05882</c:v>
                </c:pt>
                <c:pt idx="4887">
                  <c:v>12004.525718999999</c:v>
                </c:pt>
                <c:pt idx="4888">
                  <c:v>12006.978864000001</c:v>
                </c:pt>
                <c:pt idx="4889">
                  <c:v>12009.427637000001</c:v>
                </c:pt>
                <c:pt idx="4890">
                  <c:v>12011.892205</c:v>
                </c:pt>
                <c:pt idx="4891">
                  <c:v>12014.349270999999</c:v>
                </c:pt>
                <c:pt idx="4892">
                  <c:v>12016.796155</c:v>
                </c:pt>
                <c:pt idx="4893">
                  <c:v>12019.254859000001</c:v>
                </c:pt>
                <c:pt idx="4894">
                  <c:v>12021.707925999999</c:v>
                </c:pt>
                <c:pt idx="4895">
                  <c:v>12024.165083</c:v>
                </c:pt>
                <c:pt idx="4896">
                  <c:v>12026.61335</c:v>
                </c:pt>
                <c:pt idx="4897">
                  <c:v>12029.075262</c:v>
                </c:pt>
                <c:pt idx="4898">
                  <c:v>12031.527840999999</c:v>
                </c:pt>
                <c:pt idx="4899">
                  <c:v>12033.978386000001</c:v>
                </c:pt>
                <c:pt idx="4900">
                  <c:v>12036.441978000001</c:v>
                </c:pt>
                <c:pt idx="4901">
                  <c:v>12038.896338</c:v>
                </c:pt>
                <c:pt idx="4902">
                  <c:v>12041.347925</c:v>
                </c:pt>
                <c:pt idx="4903">
                  <c:v>12043.822445</c:v>
                </c:pt>
                <c:pt idx="4904">
                  <c:v>12046.275796</c:v>
                </c:pt>
                <c:pt idx="4905">
                  <c:v>12048.738637</c:v>
                </c:pt>
                <c:pt idx="4906">
                  <c:v>12051.187446</c:v>
                </c:pt>
                <c:pt idx="4907">
                  <c:v>12053.648116</c:v>
                </c:pt>
                <c:pt idx="4908">
                  <c:v>12056.097427000001</c:v>
                </c:pt>
                <c:pt idx="4909">
                  <c:v>12058.552352000001</c:v>
                </c:pt>
                <c:pt idx="4910">
                  <c:v>12061.009957</c:v>
                </c:pt>
                <c:pt idx="4911">
                  <c:v>12063.469929999999</c:v>
                </c:pt>
                <c:pt idx="4912">
                  <c:v>12065.922424</c:v>
                </c:pt>
                <c:pt idx="4913">
                  <c:v>12068.372853000001</c:v>
                </c:pt>
                <c:pt idx="4914">
                  <c:v>12070.829037</c:v>
                </c:pt>
                <c:pt idx="4915">
                  <c:v>12073.288425000001</c:v>
                </c:pt>
                <c:pt idx="4916">
                  <c:v>12075.747362</c:v>
                </c:pt>
                <c:pt idx="4917">
                  <c:v>12078.191247000001</c:v>
                </c:pt>
                <c:pt idx="4918">
                  <c:v>12080.644302000001</c:v>
                </c:pt>
                <c:pt idx="4919">
                  <c:v>12083.100366999999</c:v>
                </c:pt>
                <c:pt idx="4920">
                  <c:v>12085.557062</c:v>
                </c:pt>
                <c:pt idx="4921">
                  <c:v>12088.016442</c:v>
                </c:pt>
                <c:pt idx="4922">
                  <c:v>12090.462883</c:v>
                </c:pt>
                <c:pt idx="4923">
                  <c:v>12092.925309</c:v>
                </c:pt>
                <c:pt idx="4924">
                  <c:v>12095.370956000001</c:v>
                </c:pt>
                <c:pt idx="4925">
                  <c:v>12097.827158</c:v>
                </c:pt>
                <c:pt idx="4926">
                  <c:v>12100.301683</c:v>
                </c:pt>
                <c:pt idx="4927">
                  <c:v>12102.775976999999</c:v>
                </c:pt>
                <c:pt idx="4928">
                  <c:v>12105.22257</c:v>
                </c:pt>
                <c:pt idx="4929">
                  <c:v>12107.684131</c:v>
                </c:pt>
                <c:pt idx="4930">
                  <c:v>12110.146078</c:v>
                </c:pt>
                <c:pt idx="4931">
                  <c:v>12112.601852</c:v>
                </c:pt>
                <c:pt idx="4932">
                  <c:v>12115.060362</c:v>
                </c:pt>
                <c:pt idx="4933">
                  <c:v>12117.520017999999</c:v>
                </c:pt>
                <c:pt idx="4934">
                  <c:v>12119.969928</c:v>
                </c:pt>
                <c:pt idx="4935">
                  <c:v>12122.431853</c:v>
                </c:pt>
                <c:pt idx="4936">
                  <c:v>12124.882804999999</c:v>
                </c:pt>
                <c:pt idx="4937">
                  <c:v>12127.342221999999</c:v>
                </c:pt>
                <c:pt idx="4938">
                  <c:v>12129.794022</c:v>
                </c:pt>
                <c:pt idx="4939">
                  <c:v>12132.247099</c:v>
                </c:pt>
                <c:pt idx="4940">
                  <c:v>12134.702067</c:v>
                </c:pt>
                <c:pt idx="4941">
                  <c:v>12137.155989000001</c:v>
                </c:pt>
                <c:pt idx="4942">
                  <c:v>12139.612374</c:v>
                </c:pt>
                <c:pt idx="4943">
                  <c:v>12142.06726</c:v>
                </c:pt>
                <c:pt idx="4944">
                  <c:v>12144.520941999999</c:v>
                </c:pt>
                <c:pt idx="4945">
                  <c:v>12146.989307</c:v>
                </c:pt>
                <c:pt idx="4946">
                  <c:v>12149.4467</c:v>
                </c:pt>
                <c:pt idx="4947">
                  <c:v>12151.898961000001</c:v>
                </c:pt>
                <c:pt idx="4948">
                  <c:v>12154.352277</c:v>
                </c:pt>
                <c:pt idx="4949">
                  <c:v>12156.802614</c:v>
                </c:pt>
                <c:pt idx="4950">
                  <c:v>12159.266806</c:v>
                </c:pt>
                <c:pt idx="4951">
                  <c:v>12161.719714000001</c:v>
                </c:pt>
                <c:pt idx="4952">
                  <c:v>12164.166362</c:v>
                </c:pt>
                <c:pt idx="4953">
                  <c:v>12166.626823000001</c:v>
                </c:pt>
                <c:pt idx="4954">
                  <c:v>12169.074113999999</c:v>
                </c:pt>
                <c:pt idx="4955">
                  <c:v>12171.550262999999</c:v>
                </c:pt>
                <c:pt idx="4956">
                  <c:v>12174.005235000001</c:v>
                </c:pt>
                <c:pt idx="4957">
                  <c:v>12176.457407</c:v>
                </c:pt>
                <c:pt idx="4958">
                  <c:v>12178.908240000001</c:v>
                </c:pt>
                <c:pt idx="4959">
                  <c:v>12181.368845999999</c:v>
                </c:pt>
                <c:pt idx="4960">
                  <c:v>12183.840799</c:v>
                </c:pt>
                <c:pt idx="4961">
                  <c:v>12186.302750000001</c:v>
                </c:pt>
                <c:pt idx="4962">
                  <c:v>12188.758097</c:v>
                </c:pt>
                <c:pt idx="4963">
                  <c:v>12191.213707999999</c:v>
                </c:pt>
                <c:pt idx="4964">
                  <c:v>12193.661032</c:v>
                </c:pt>
                <c:pt idx="4965">
                  <c:v>12196.123349</c:v>
                </c:pt>
                <c:pt idx="4966">
                  <c:v>12198.571736</c:v>
                </c:pt>
                <c:pt idx="4967">
                  <c:v>12201.034384000001</c:v>
                </c:pt>
                <c:pt idx="4968">
                  <c:v>12203.483974000001</c:v>
                </c:pt>
                <c:pt idx="4969">
                  <c:v>12205.945105999999</c:v>
                </c:pt>
                <c:pt idx="4970">
                  <c:v>12208.396382000001</c:v>
                </c:pt>
                <c:pt idx="4971">
                  <c:v>12210.855232</c:v>
                </c:pt>
                <c:pt idx="4972">
                  <c:v>12213.323622</c:v>
                </c:pt>
                <c:pt idx="4973">
                  <c:v>12215.784267999999</c:v>
                </c:pt>
                <c:pt idx="4974">
                  <c:v>12218.25158</c:v>
                </c:pt>
                <c:pt idx="4975">
                  <c:v>12220.709271</c:v>
                </c:pt>
                <c:pt idx="4976">
                  <c:v>12223.160617</c:v>
                </c:pt>
                <c:pt idx="4977">
                  <c:v>12225.62009</c:v>
                </c:pt>
                <c:pt idx="4978">
                  <c:v>12228.070425</c:v>
                </c:pt>
                <c:pt idx="4979">
                  <c:v>12230.521849000001</c:v>
                </c:pt>
                <c:pt idx="4980">
                  <c:v>12232.974069</c:v>
                </c:pt>
                <c:pt idx="4981">
                  <c:v>12235.451290000001</c:v>
                </c:pt>
                <c:pt idx="4982">
                  <c:v>12237.898343999999</c:v>
                </c:pt>
                <c:pt idx="4983">
                  <c:v>12240.376958999999</c:v>
                </c:pt>
                <c:pt idx="4984">
                  <c:v>12242.831022</c:v>
                </c:pt>
                <c:pt idx="4985">
                  <c:v>12245.281024</c:v>
                </c:pt>
                <c:pt idx="4986">
                  <c:v>12247.738401000001</c:v>
                </c:pt>
                <c:pt idx="4987">
                  <c:v>12250.206606</c:v>
                </c:pt>
                <c:pt idx="4988">
                  <c:v>12252.661757</c:v>
                </c:pt>
                <c:pt idx="4989">
                  <c:v>12255.134798999999</c:v>
                </c:pt>
                <c:pt idx="4990">
                  <c:v>12257.589158000001</c:v>
                </c:pt>
                <c:pt idx="4991">
                  <c:v>12260.045174000001</c:v>
                </c:pt>
                <c:pt idx="4992">
                  <c:v>12262.495835</c:v>
                </c:pt>
                <c:pt idx="4993">
                  <c:v>12264.950875</c:v>
                </c:pt>
                <c:pt idx="4994">
                  <c:v>12267.419989</c:v>
                </c:pt>
                <c:pt idx="4995">
                  <c:v>12269.870156999999</c:v>
                </c:pt>
                <c:pt idx="4996">
                  <c:v>12272.320946</c:v>
                </c:pt>
                <c:pt idx="4997">
                  <c:v>12274.781575999999</c:v>
                </c:pt>
                <c:pt idx="4998">
                  <c:v>12277.234761</c:v>
                </c:pt>
                <c:pt idx="4999">
                  <c:v>12279.689616</c:v>
                </c:pt>
                <c:pt idx="5000">
                  <c:v>12282.146422</c:v>
                </c:pt>
                <c:pt idx="5001">
                  <c:v>12284.605138000001</c:v>
                </c:pt>
                <c:pt idx="5002">
                  <c:v>12287.068364999999</c:v>
                </c:pt>
                <c:pt idx="5003">
                  <c:v>12289.522021999999</c:v>
                </c:pt>
                <c:pt idx="5004">
                  <c:v>12291.982044</c:v>
                </c:pt>
                <c:pt idx="5005">
                  <c:v>12294.437172</c:v>
                </c:pt>
                <c:pt idx="5006">
                  <c:v>12296.890815000001</c:v>
                </c:pt>
                <c:pt idx="5007">
                  <c:v>12299.368541</c:v>
                </c:pt>
                <c:pt idx="5008">
                  <c:v>12301.832038</c:v>
                </c:pt>
                <c:pt idx="5009">
                  <c:v>12304.286096</c:v>
                </c:pt>
                <c:pt idx="5010">
                  <c:v>12306.746028</c:v>
                </c:pt>
                <c:pt idx="5011">
                  <c:v>12309.205368999999</c:v>
                </c:pt>
                <c:pt idx="5012">
                  <c:v>12311.656817999999</c:v>
                </c:pt>
                <c:pt idx="5013">
                  <c:v>12314.116896</c:v>
                </c:pt>
                <c:pt idx="5014">
                  <c:v>12316.564716999999</c:v>
                </c:pt>
                <c:pt idx="5015">
                  <c:v>12319.020001999999</c:v>
                </c:pt>
                <c:pt idx="5016">
                  <c:v>12321.482139</c:v>
                </c:pt>
                <c:pt idx="5017">
                  <c:v>12323.93223</c:v>
                </c:pt>
                <c:pt idx="5018">
                  <c:v>12326.386841</c:v>
                </c:pt>
                <c:pt idx="5019">
                  <c:v>12328.839072000001</c:v>
                </c:pt>
                <c:pt idx="5020">
                  <c:v>12331.291203999999</c:v>
                </c:pt>
                <c:pt idx="5021">
                  <c:v>12333.750126999999</c:v>
                </c:pt>
                <c:pt idx="5022">
                  <c:v>12336.208545</c:v>
                </c:pt>
                <c:pt idx="5023">
                  <c:v>12338.666579999999</c:v>
                </c:pt>
                <c:pt idx="5024">
                  <c:v>12341.121397000001</c:v>
                </c:pt>
                <c:pt idx="5025">
                  <c:v>12343.577201</c:v>
                </c:pt>
                <c:pt idx="5026">
                  <c:v>12346.046737999999</c:v>
                </c:pt>
                <c:pt idx="5027">
                  <c:v>12348.499390999999</c:v>
                </c:pt>
                <c:pt idx="5028">
                  <c:v>12350.947215</c:v>
                </c:pt>
                <c:pt idx="5029">
                  <c:v>12353.411081</c:v>
                </c:pt>
                <c:pt idx="5030">
                  <c:v>12355.86406</c:v>
                </c:pt>
                <c:pt idx="5031">
                  <c:v>12358.323748000001</c:v>
                </c:pt>
                <c:pt idx="5032">
                  <c:v>12360.777985999999</c:v>
                </c:pt>
                <c:pt idx="5033">
                  <c:v>12363.223982</c:v>
                </c:pt>
                <c:pt idx="5034">
                  <c:v>12365.685371</c:v>
                </c:pt>
                <c:pt idx="5035">
                  <c:v>12368.140890000001</c:v>
                </c:pt>
                <c:pt idx="5036">
                  <c:v>12370.592709</c:v>
                </c:pt>
                <c:pt idx="5037">
                  <c:v>12373.059256</c:v>
                </c:pt>
                <c:pt idx="5038">
                  <c:v>12375.534006</c:v>
                </c:pt>
                <c:pt idx="5039">
                  <c:v>12377.990653999999</c:v>
                </c:pt>
                <c:pt idx="5040">
                  <c:v>12380.440538999999</c:v>
                </c:pt>
                <c:pt idx="5041">
                  <c:v>12382.894689000001</c:v>
                </c:pt>
                <c:pt idx="5042">
                  <c:v>12385.350807999999</c:v>
                </c:pt>
                <c:pt idx="5043">
                  <c:v>12387.807258999999</c:v>
                </c:pt>
                <c:pt idx="5044">
                  <c:v>12390.267946</c:v>
                </c:pt>
                <c:pt idx="5045">
                  <c:v>12392.718236999999</c:v>
                </c:pt>
                <c:pt idx="5046">
                  <c:v>12395.177403</c:v>
                </c:pt>
                <c:pt idx="5047">
                  <c:v>12397.651753</c:v>
                </c:pt>
                <c:pt idx="5048">
                  <c:v>12400.100823000001</c:v>
                </c:pt>
                <c:pt idx="5049">
                  <c:v>12402.561567000001</c:v>
                </c:pt>
                <c:pt idx="5050">
                  <c:v>12405.015606999999</c:v>
                </c:pt>
                <c:pt idx="5051">
                  <c:v>12407.465871</c:v>
                </c:pt>
                <c:pt idx="5052">
                  <c:v>12409.927233</c:v>
                </c:pt>
                <c:pt idx="5053">
                  <c:v>12412.397139000001</c:v>
                </c:pt>
                <c:pt idx="5054">
                  <c:v>12414.84828</c:v>
                </c:pt>
                <c:pt idx="5055">
                  <c:v>12417.311331000001</c:v>
                </c:pt>
                <c:pt idx="5056">
                  <c:v>12419.75987</c:v>
                </c:pt>
                <c:pt idx="5057">
                  <c:v>12422.216410999999</c:v>
                </c:pt>
                <c:pt idx="5058">
                  <c:v>12424.670644</c:v>
                </c:pt>
                <c:pt idx="5059">
                  <c:v>12427.133943000001</c:v>
                </c:pt>
                <c:pt idx="5060">
                  <c:v>12429.590560000001</c:v>
                </c:pt>
                <c:pt idx="5061">
                  <c:v>12432.039295</c:v>
                </c:pt>
                <c:pt idx="5062">
                  <c:v>12434.496938</c:v>
                </c:pt>
                <c:pt idx="5063">
                  <c:v>12436.952533</c:v>
                </c:pt>
                <c:pt idx="5064">
                  <c:v>12439.43305</c:v>
                </c:pt>
                <c:pt idx="5065">
                  <c:v>12441.906209000001</c:v>
                </c:pt>
                <c:pt idx="5066">
                  <c:v>12444.354047999999</c:v>
                </c:pt>
                <c:pt idx="5067">
                  <c:v>12446.811067000001</c:v>
                </c:pt>
                <c:pt idx="5068">
                  <c:v>12449.270981</c:v>
                </c:pt>
                <c:pt idx="5069">
                  <c:v>12451.717676</c:v>
                </c:pt>
                <c:pt idx="5070">
                  <c:v>12454.173070000001</c:v>
                </c:pt>
                <c:pt idx="5071">
                  <c:v>12456.626738999999</c:v>
                </c:pt>
                <c:pt idx="5072">
                  <c:v>12459.082050000001</c:v>
                </c:pt>
                <c:pt idx="5073">
                  <c:v>12461.544331999999</c:v>
                </c:pt>
                <c:pt idx="5074">
                  <c:v>12464.002866999999</c:v>
                </c:pt>
                <c:pt idx="5075">
                  <c:v>12466.454148999999</c:v>
                </c:pt>
                <c:pt idx="5076">
                  <c:v>12468.90927</c:v>
                </c:pt>
                <c:pt idx="5077">
                  <c:v>12471.356399</c:v>
                </c:pt>
                <c:pt idx="5078">
                  <c:v>12473.809762999999</c:v>
                </c:pt>
                <c:pt idx="5079">
                  <c:v>12476.264834</c:v>
                </c:pt>
                <c:pt idx="5080">
                  <c:v>12478.726373</c:v>
                </c:pt>
                <c:pt idx="5081">
                  <c:v>12481.184556</c:v>
                </c:pt>
                <c:pt idx="5082">
                  <c:v>12483.639372</c:v>
                </c:pt>
                <c:pt idx="5083">
                  <c:v>12486.096942</c:v>
                </c:pt>
                <c:pt idx="5084">
                  <c:v>12488.553694</c:v>
                </c:pt>
                <c:pt idx="5085">
                  <c:v>12491.006240000001</c:v>
                </c:pt>
                <c:pt idx="5086">
                  <c:v>12493.458914999999</c:v>
                </c:pt>
                <c:pt idx="5087">
                  <c:v>12495.930952000001</c:v>
                </c:pt>
                <c:pt idx="5088">
                  <c:v>12498.3833</c:v>
                </c:pt>
                <c:pt idx="5089">
                  <c:v>12500.837578999999</c:v>
                </c:pt>
                <c:pt idx="5090">
                  <c:v>12503.293878</c:v>
                </c:pt>
                <c:pt idx="5091">
                  <c:v>12505.749562000001</c:v>
                </c:pt>
                <c:pt idx="5092">
                  <c:v>12508.201383</c:v>
                </c:pt>
                <c:pt idx="5093">
                  <c:v>12510.661368999999</c:v>
                </c:pt>
                <c:pt idx="5094">
                  <c:v>12513.109125000001</c:v>
                </c:pt>
                <c:pt idx="5095">
                  <c:v>12515.562921000001</c:v>
                </c:pt>
                <c:pt idx="5096">
                  <c:v>12518.030245</c:v>
                </c:pt>
                <c:pt idx="5097">
                  <c:v>12520.495156000001</c:v>
                </c:pt>
                <c:pt idx="5098">
                  <c:v>12522.941094</c:v>
                </c:pt>
                <c:pt idx="5099">
                  <c:v>12525.397019</c:v>
                </c:pt>
                <c:pt idx="5100">
                  <c:v>12527.853917</c:v>
                </c:pt>
                <c:pt idx="5101">
                  <c:v>12530.308945000001</c:v>
                </c:pt>
                <c:pt idx="5102">
                  <c:v>12532.766240999999</c:v>
                </c:pt>
                <c:pt idx="5103">
                  <c:v>12535.224166</c:v>
                </c:pt>
                <c:pt idx="5104">
                  <c:v>12537.669169000001</c:v>
                </c:pt>
                <c:pt idx="5105">
                  <c:v>12540.126190000001</c:v>
                </c:pt>
                <c:pt idx="5106">
                  <c:v>12542.583312000001</c:v>
                </c:pt>
                <c:pt idx="5107">
                  <c:v>12545.030817000001</c:v>
                </c:pt>
                <c:pt idx="5108">
                  <c:v>12547.489189</c:v>
                </c:pt>
                <c:pt idx="5109">
                  <c:v>12549.943916</c:v>
                </c:pt>
                <c:pt idx="5110">
                  <c:v>12552.394956</c:v>
                </c:pt>
                <c:pt idx="5111">
                  <c:v>12554.846078</c:v>
                </c:pt>
                <c:pt idx="5112">
                  <c:v>12557.307175</c:v>
                </c:pt>
                <c:pt idx="5113">
                  <c:v>12559.755761</c:v>
                </c:pt>
                <c:pt idx="5114">
                  <c:v>12562.213265</c:v>
                </c:pt>
                <c:pt idx="5115">
                  <c:v>12564.671075</c:v>
                </c:pt>
                <c:pt idx="5116">
                  <c:v>12567.118422</c:v>
                </c:pt>
                <c:pt idx="5117">
                  <c:v>12569.574962999999</c:v>
                </c:pt>
                <c:pt idx="5118">
                  <c:v>12572.032565</c:v>
                </c:pt>
                <c:pt idx="5119">
                  <c:v>12574.480559</c:v>
                </c:pt>
                <c:pt idx="5120">
                  <c:v>12576.938601</c:v>
                </c:pt>
                <c:pt idx="5121">
                  <c:v>12579.402330000001</c:v>
                </c:pt>
                <c:pt idx="5122">
                  <c:v>12581.862059999999</c:v>
                </c:pt>
                <c:pt idx="5123">
                  <c:v>12584.313955</c:v>
                </c:pt>
                <c:pt idx="5124">
                  <c:v>12586.771057</c:v>
                </c:pt>
                <c:pt idx="5125">
                  <c:v>12589.230063000001</c:v>
                </c:pt>
                <c:pt idx="5126">
                  <c:v>12591.675792</c:v>
                </c:pt>
                <c:pt idx="5127">
                  <c:v>12594.133182</c:v>
                </c:pt>
                <c:pt idx="5128">
                  <c:v>12596.582125000001</c:v>
                </c:pt>
                <c:pt idx="5129">
                  <c:v>12599.041789999999</c:v>
                </c:pt>
                <c:pt idx="5130">
                  <c:v>12601.496023</c:v>
                </c:pt>
                <c:pt idx="5131">
                  <c:v>12603.952379</c:v>
                </c:pt>
                <c:pt idx="5132">
                  <c:v>12606.401255999999</c:v>
                </c:pt>
                <c:pt idx="5133">
                  <c:v>12608.8598</c:v>
                </c:pt>
                <c:pt idx="5134">
                  <c:v>12611.321621999999</c:v>
                </c:pt>
                <c:pt idx="5135">
                  <c:v>12613.773036000001</c:v>
                </c:pt>
                <c:pt idx="5136">
                  <c:v>12616.221662</c:v>
                </c:pt>
                <c:pt idx="5137">
                  <c:v>12618.684076</c:v>
                </c:pt>
                <c:pt idx="5138">
                  <c:v>12621.138305</c:v>
                </c:pt>
                <c:pt idx="5139">
                  <c:v>12623.595219000001</c:v>
                </c:pt>
                <c:pt idx="5140">
                  <c:v>12626.043897</c:v>
                </c:pt>
                <c:pt idx="5141">
                  <c:v>12628.510356999999</c:v>
                </c:pt>
                <c:pt idx="5142">
                  <c:v>12630.962106999999</c:v>
                </c:pt>
                <c:pt idx="5143">
                  <c:v>12633.414729</c:v>
                </c:pt>
                <c:pt idx="5144">
                  <c:v>12635.869746</c:v>
                </c:pt>
                <c:pt idx="5145">
                  <c:v>12638.327257000001</c:v>
                </c:pt>
                <c:pt idx="5146">
                  <c:v>12640.779729</c:v>
                </c:pt>
                <c:pt idx="5147">
                  <c:v>12643.239261000001</c:v>
                </c:pt>
                <c:pt idx="5148">
                  <c:v>12645.688330000001</c:v>
                </c:pt>
                <c:pt idx="5149">
                  <c:v>12648.148291</c:v>
                </c:pt>
                <c:pt idx="5150">
                  <c:v>12650.599598000001</c:v>
                </c:pt>
                <c:pt idx="5151">
                  <c:v>12653.053991000001</c:v>
                </c:pt>
                <c:pt idx="5152">
                  <c:v>12655.51117</c:v>
                </c:pt>
                <c:pt idx="5153">
                  <c:v>12657.969298</c:v>
                </c:pt>
                <c:pt idx="5154">
                  <c:v>12660.422447000001</c:v>
                </c:pt>
                <c:pt idx="5155">
                  <c:v>12662.871821000001</c:v>
                </c:pt>
                <c:pt idx="5156">
                  <c:v>12665.321892</c:v>
                </c:pt>
                <c:pt idx="5157">
                  <c:v>12667.78059</c:v>
                </c:pt>
                <c:pt idx="5158">
                  <c:v>12670.242872000001</c:v>
                </c:pt>
                <c:pt idx="5159">
                  <c:v>12672.697188</c:v>
                </c:pt>
                <c:pt idx="5160">
                  <c:v>12675.164672000001</c:v>
                </c:pt>
                <c:pt idx="5161">
                  <c:v>12677.617789</c:v>
                </c:pt>
                <c:pt idx="5162">
                  <c:v>12680.081560000001</c:v>
                </c:pt>
                <c:pt idx="5163">
                  <c:v>12682.537055000001</c:v>
                </c:pt>
                <c:pt idx="5164">
                  <c:v>12684.984039999999</c:v>
                </c:pt>
                <c:pt idx="5165">
                  <c:v>12687.459171</c:v>
                </c:pt>
                <c:pt idx="5166">
                  <c:v>12689.912924</c:v>
                </c:pt>
                <c:pt idx="5167">
                  <c:v>12692.386173000001</c:v>
                </c:pt>
                <c:pt idx="5168">
                  <c:v>12694.834988000001</c:v>
                </c:pt>
                <c:pt idx="5169">
                  <c:v>12697.306124000001</c:v>
                </c:pt>
                <c:pt idx="5170">
                  <c:v>12699.764733</c:v>
                </c:pt>
                <c:pt idx="5171">
                  <c:v>12702.213077</c:v>
                </c:pt>
                <c:pt idx="5172">
                  <c:v>12704.670892</c:v>
                </c:pt>
                <c:pt idx="5173">
                  <c:v>12707.128344000001</c:v>
                </c:pt>
                <c:pt idx="5174">
                  <c:v>12709.585233</c:v>
                </c:pt>
                <c:pt idx="5175">
                  <c:v>12712.047092000001</c:v>
                </c:pt>
                <c:pt idx="5176">
                  <c:v>12714.496687999999</c:v>
                </c:pt>
                <c:pt idx="5177">
                  <c:v>12716.953431</c:v>
                </c:pt>
                <c:pt idx="5178">
                  <c:v>12719.404596</c:v>
                </c:pt>
                <c:pt idx="5179">
                  <c:v>12721.861951000001</c:v>
                </c:pt>
                <c:pt idx="5180">
                  <c:v>12724.312271999999</c:v>
                </c:pt>
                <c:pt idx="5181">
                  <c:v>12726.777337</c:v>
                </c:pt>
                <c:pt idx="5182">
                  <c:v>12729.236553000001</c:v>
                </c:pt>
                <c:pt idx="5183">
                  <c:v>12731.682327</c:v>
                </c:pt>
                <c:pt idx="5184">
                  <c:v>12734.143384000001</c:v>
                </c:pt>
                <c:pt idx="5185">
                  <c:v>12736.590059</c:v>
                </c:pt>
                <c:pt idx="5186">
                  <c:v>12739.050995</c:v>
                </c:pt>
                <c:pt idx="5187">
                  <c:v>12741.508028</c:v>
                </c:pt>
                <c:pt idx="5188">
                  <c:v>12743.961238</c:v>
                </c:pt>
                <c:pt idx="5189">
                  <c:v>12746.416013</c:v>
                </c:pt>
                <c:pt idx="5190">
                  <c:v>12748.865304000001</c:v>
                </c:pt>
                <c:pt idx="5191">
                  <c:v>12751.318348000001</c:v>
                </c:pt>
                <c:pt idx="5192">
                  <c:v>12753.781048000001</c:v>
                </c:pt>
                <c:pt idx="5193">
                  <c:v>12756.228402999999</c:v>
                </c:pt>
                <c:pt idx="5194">
                  <c:v>12758.688555000001</c:v>
                </c:pt>
                <c:pt idx="5195">
                  <c:v>12761.150532</c:v>
                </c:pt>
                <c:pt idx="5196">
                  <c:v>12763.599945</c:v>
                </c:pt>
                <c:pt idx="5197">
                  <c:v>12766.055274</c:v>
                </c:pt>
                <c:pt idx="5198">
                  <c:v>12768.503839999999</c:v>
                </c:pt>
                <c:pt idx="5199">
                  <c:v>12770.959537999999</c:v>
                </c:pt>
                <c:pt idx="5200">
                  <c:v>12773.419653999999</c:v>
                </c:pt>
                <c:pt idx="5201">
                  <c:v>12775.88142</c:v>
                </c:pt>
                <c:pt idx="5202">
                  <c:v>12778.332666</c:v>
                </c:pt>
                <c:pt idx="5203">
                  <c:v>12780.790288</c:v>
                </c:pt>
                <c:pt idx="5204">
                  <c:v>12783.261035</c:v>
                </c:pt>
                <c:pt idx="5205">
                  <c:v>12785.716294</c:v>
                </c:pt>
                <c:pt idx="5206">
                  <c:v>12788.163414000001</c:v>
                </c:pt>
                <c:pt idx="5207">
                  <c:v>12790.616991999999</c:v>
                </c:pt>
                <c:pt idx="5208">
                  <c:v>12793.076580999999</c:v>
                </c:pt>
                <c:pt idx="5209">
                  <c:v>12795.528915000001</c:v>
                </c:pt>
                <c:pt idx="5210">
                  <c:v>12797.991223999999</c:v>
                </c:pt>
                <c:pt idx="5211">
                  <c:v>12800.440979999999</c:v>
                </c:pt>
                <c:pt idx="5212">
                  <c:v>12802.897064999999</c:v>
                </c:pt>
                <c:pt idx="5213">
                  <c:v>12805.355781</c:v>
                </c:pt>
                <c:pt idx="5214">
                  <c:v>12807.80307</c:v>
                </c:pt>
                <c:pt idx="5215">
                  <c:v>12810.259918</c:v>
                </c:pt>
                <c:pt idx="5216">
                  <c:v>12812.720775</c:v>
                </c:pt>
                <c:pt idx="5217">
                  <c:v>12815.171619999999</c:v>
                </c:pt>
                <c:pt idx="5218">
                  <c:v>12817.628439</c:v>
                </c:pt>
                <c:pt idx="5219">
                  <c:v>12820.081305</c:v>
                </c:pt>
                <c:pt idx="5220">
                  <c:v>12822.536069</c:v>
                </c:pt>
                <c:pt idx="5221">
                  <c:v>12825.000407</c:v>
                </c:pt>
                <c:pt idx="5222">
                  <c:v>12827.445088</c:v>
                </c:pt>
                <c:pt idx="5223">
                  <c:v>12829.901062999999</c:v>
                </c:pt>
                <c:pt idx="5224">
                  <c:v>12832.358899000001</c:v>
                </c:pt>
                <c:pt idx="5225">
                  <c:v>12834.811276</c:v>
                </c:pt>
                <c:pt idx="5226">
                  <c:v>12837.287028000001</c:v>
                </c:pt>
                <c:pt idx="5227">
                  <c:v>12839.741421000001</c:v>
                </c:pt>
                <c:pt idx="5228">
                  <c:v>12842.194006</c:v>
                </c:pt>
                <c:pt idx="5229">
                  <c:v>12844.653791999999</c:v>
                </c:pt>
                <c:pt idx="5230">
                  <c:v>12847.111376000001</c:v>
                </c:pt>
                <c:pt idx="5231">
                  <c:v>12849.565108000001</c:v>
                </c:pt>
                <c:pt idx="5232">
                  <c:v>12852.019898</c:v>
                </c:pt>
                <c:pt idx="5233">
                  <c:v>12854.477081000001</c:v>
                </c:pt>
                <c:pt idx="5234">
                  <c:v>12856.92929</c:v>
                </c:pt>
                <c:pt idx="5235">
                  <c:v>12859.400258</c:v>
                </c:pt>
                <c:pt idx="5236">
                  <c:v>12861.856564</c:v>
                </c:pt>
                <c:pt idx="5237">
                  <c:v>12864.326354000001</c:v>
                </c:pt>
                <c:pt idx="5238">
                  <c:v>12866.793092</c:v>
                </c:pt>
                <c:pt idx="5239">
                  <c:v>12869.245080999999</c:v>
                </c:pt>
                <c:pt idx="5240">
                  <c:v>12871.698770999999</c:v>
                </c:pt>
                <c:pt idx="5241">
                  <c:v>12874.158557999999</c:v>
                </c:pt>
                <c:pt idx="5242">
                  <c:v>12876.617692</c:v>
                </c:pt>
                <c:pt idx="5243">
                  <c:v>12879.076096000001</c:v>
                </c:pt>
                <c:pt idx="5244">
                  <c:v>12881.529731000001</c:v>
                </c:pt>
                <c:pt idx="5245">
                  <c:v>12884.001355</c:v>
                </c:pt>
                <c:pt idx="5246">
                  <c:v>12886.453033</c:v>
                </c:pt>
                <c:pt idx="5247">
                  <c:v>12888.911596</c:v>
                </c:pt>
                <c:pt idx="5248">
                  <c:v>12891.362858</c:v>
                </c:pt>
                <c:pt idx="5249">
                  <c:v>12893.821682</c:v>
                </c:pt>
                <c:pt idx="5250">
                  <c:v>12896.277403</c:v>
                </c:pt>
                <c:pt idx="5251">
                  <c:v>12898.732214</c:v>
                </c:pt>
                <c:pt idx="5252">
                  <c:v>12901.186926</c:v>
                </c:pt>
                <c:pt idx="5253">
                  <c:v>12903.645785000001</c:v>
                </c:pt>
                <c:pt idx="5254">
                  <c:v>12906.110008</c:v>
                </c:pt>
                <c:pt idx="5255">
                  <c:v>12908.563765000001</c:v>
                </c:pt>
                <c:pt idx="5256">
                  <c:v>12911.02655</c:v>
                </c:pt>
                <c:pt idx="5257">
                  <c:v>12913.480614</c:v>
                </c:pt>
                <c:pt idx="5258">
                  <c:v>12915.931124999999</c:v>
                </c:pt>
                <c:pt idx="5259">
                  <c:v>12918.382419</c:v>
                </c:pt>
                <c:pt idx="5260">
                  <c:v>12920.833375</c:v>
                </c:pt>
                <c:pt idx="5261">
                  <c:v>12923.289753999999</c:v>
                </c:pt>
                <c:pt idx="5262">
                  <c:v>12925.744889</c:v>
                </c:pt>
                <c:pt idx="5263">
                  <c:v>12928.2016</c:v>
                </c:pt>
                <c:pt idx="5264">
                  <c:v>12930.656058</c:v>
                </c:pt>
                <c:pt idx="5265">
                  <c:v>12933.110054999999</c:v>
                </c:pt>
                <c:pt idx="5266">
                  <c:v>12935.567349000001</c:v>
                </c:pt>
                <c:pt idx="5267">
                  <c:v>12938.014893</c:v>
                </c:pt>
                <c:pt idx="5268">
                  <c:v>12940.471867</c:v>
                </c:pt>
                <c:pt idx="5269">
                  <c:v>12942.931411</c:v>
                </c:pt>
                <c:pt idx="5270">
                  <c:v>12945.386922</c:v>
                </c:pt>
                <c:pt idx="5271">
                  <c:v>12947.835976</c:v>
                </c:pt>
                <c:pt idx="5272">
                  <c:v>12950.292041999999</c:v>
                </c:pt>
                <c:pt idx="5273">
                  <c:v>12952.747417</c:v>
                </c:pt>
                <c:pt idx="5274">
                  <c:v>12955.207861999999</c:v>
                </c:pt>
                <c:pt idx="5275">
                  <c:v>12957.663391</c:v>
                </c:pt>
                <c:pt idx="5276">
                  <c:v>12960.114536999999</c:v>
                </c:pt>
                <c:pt idx="5277">
                  <c:v>12962.561086</c:v>
                </c:pt>
                <c:pt idx="5278">
                  <c:v>12965.02009</c:v>
                </c:pt>
                <c:pt idx="5279">
                  <c:v>12967.479305999999</c:v>
                </c:pt>
                <c:pt idx="5280">
                  <c:v>12969.928694</c:v>
                </c:pt>
                <c:pt idx="5281">
                  <c:v>12972.383098</c:v>
                </c:pt>
                <c:pt idx="5282">
                  <c:v>12974.835072</c:v>
                </c:pt>
                <c:pt idx="5283">
                  <c:v>12977.298360999999</c:v>
                </c:pt>
                <c:pt idx="5284">
                  <c:v>12979.749053</c:v>
                </c:pt>
                <c:pt idx="5285">
                  <c:v>12982.206244000001</c:v>
                </c:pt>
                <c:pt idx="5286">
                  <c:v>12984.652872000001</c:v>
                </c:pt>
                <c:pt idx="5287">
                  <c:v>12987.11189</c:v>
                </c:pt>
                <c:pt idx="5288">
                  <c:v>12989.567897000001</c:v>
                </c:pt>
                <c:pt idx="5289">
                  <c:v>12992.019077999999</c:v>
                </c:pt>
                <c:pt idx="5290">
                  <c:v>12994.479866</c:v>
                </c:pt>
                <c:pt idx="5291">
                  <c:v>12996.937441</c:v>
                </c:pt>
                <c:pt idx="5292">
                  <c:v>12999.390036000001</c:v>
                </c:pt>
                <c:pt idx="5293">
                  <c:v>13001.850618</c:v>
                </c:pt>
                <c:pt idx="5294">
                  <c:v>13004.320798000001</c:v>
                </c:pt>
                <c:pt idx="5295">
                  <c:v>13006.767913</c:v>
                </c:pt>
                <c:pt idx="5296">
                  <c:v>13009.245991</c:v>
                </c:pt>
                <c:pt idx="5297">
                  <c:v>13011.699172000001</c:v>
                </c:pt>
                <c:pt idx="5298">
                  <c:v>13014.150727</c:v>
                </c:pt>
                <c:pt idx="5299">
                  <c:v>13016.621429999999</c:v>
                </c:pt>
                <c:pt idx="5300">
                  <c:v>13019.081174999999</c:v>
                </c:pt>
                <c:pt idx="5301">
                  <c:v>13021.538884</c:v>
                </c:pt>
                <c:pt idx="5302">
                  <c:v>13023.986998</c:v>
                </c:pt>
                <c:pt idx="5303">
                  <c:v>13026.442883</c:v>
                </c:pt>
                <c:pt idx="5304">
                  <c:v>13028.908044</c:v>
                </c:pt>
                <c:pt idx="5305">
                  <c:v>13031.364857</c:v>
                </c:pt>
                <c:pt idx="5306">
                  <c:v>13033.825142</c:v>
                </c:pt>
                <c:pt idx="5307">
                  <c:v>13036.277539000001</c:v>
                </c:pt>
                <c:pt idx="5308">
                  <c:v>13038.727889</c:v>
                </c:pt>
                <c:pt idx="5309">
                  <c:v>13041.179439</c:v>
                </c:pt>
                <c:pt idx="5310">
                  <c:v>13043.636442999999</c:v>
                </c:pt>
                <c:pt idx="5311">
                  <c:v>13046.086238</c:v>
                </c:pt>
                <c:pt idx="5312">
                  <c:v>13048.543436</c:v>
                </c:pt>
                <c:pt idx="5313">
                  <c:v>13051.002173000001</c:v>
                </c:pt>
                <c:pt idx="5314">
                  <c:v>13053.460703999999</c:v>
                </c:pt>
                <c:pt idx="5315">
                  <c:v>13055.915021000001</c:v>
                </c:pt>
                <c:pt idx="5316">
                  <c:v>13058.368653</c:v>
                </c:pt>
                <c:pt idx="5317">
                  <c:v>13060.820335</c:v>
                </c:pt>
                <c:pt idx="5318">
                  <c:v>13063.277171</c:v>
                </c:pt>
                <c:pt idx="5319">
                  <c:v>13065.735833000001</c:v>
                </c:pt>
                <c:pt idx="5320">
                  <c:v>13068.192052</c:v>
                </c:pt>
                <c:pt idx="5321">
                  <c:v>13070.636187</c:v>
                </c:pt>
                <c:pt idx="5322">
                  <c:v>13073.096754</c:v>
                </c:pt>
                <c:pt idx="5323">
                  <c:v>13075.553776999999</c:v>
                </c:pt>
                <c:pt idx="5324">
                  <c:v>13078.009451</c:v>
                </c:pt>
                <c:pt idx="5325">
                  <c:v>13080.468249</c:v>
                </c:pt>
                <c:pt idx="5326">
                  <c:v>13082.920835999999</c:v>
                </c:pt>
                <c:pt idx="5327">
                  <c:v>13085.375789</c:v>
                </c:pt>
                <c:pt idx="5328">
                  <c:v>13087.830727</c:v>
                </c:pt>
                <c:pt idx="5329">
                  <c:v>13090.29912</c:v>
                </c:pt>
                <c:pt idx="5330">
                  <c:v>13092.758900999999</c:v>
                </c:pt>
                <c:pt idx="5331">
                  <c:v>13095.220648</c:v>
                </c:pt>
                <c:pt idx="5332">
                  <c:v>13097.668965999999</c:v>
                </c:pt>
                <c:pt idx="5333">
                  <c:v>13100.12736</c:v>
                </c:pt>
                <c:pt idx="5334">
                  <c:v>13102.576532999999</c:v>
                </c:pt>
                <c:pt idx="5335">
                  <c:v>13105.035171</c:v>
                </c:pt>
                <c:pt idx="5336">
                  <c:v>13107.490561000001</c:v>
                </c:pt>
                <c:pt idx="5337">
                  <c:v>13109.941978999999</c:v>
                </c:pt>
                <c:pt idx="5338">
                  <c:v>13112.412872000001</c:v>
                </c:pt>
                <c:pt idx="5339">
                  <c:v>13114.870370000001</c:v>
                </c:pt>
                <c:pt idx="5340">
                  <c:v>13117.318841</c:v>
                </c:pt>
                <c:pt idx="5341">
                  <c:v>13119.782370000001</c:v>
                </c:pt>
                <c:pt idx="5342">
                  <c:v>13122.24001</c:v>
                </c:pt>
                <c:pt idx="5343">
                  <c:v>13124.69742</c:v>
                </c:pt>
                <c:pt idx="5344">
                  <c:v>13127.14501</c:v>
                </c:pt>
                <c:pt idx="5345">
                  <c:v>13129.594223</c:v>
                </c:pt>
                <c:pt idx="5346">
                  <c:v>13132.049578</c:v>
                </c:pt>
                <c:pt idx="5347">
                  <c:v>13134.509708</c:v>
                </c:pt>
                <c:pt idx="5348">
                  <c:v>13136.961309</c:v>
                </c:pt>
                <c:pt idx="5349">
                  <c:v>13139.417174</c:v>
                </c:pt>
                <c:pt idx="5350">
                  <c:v>13141.880549</c:v>
                </c:pt>
                <c:pt idx="5351">
                  <c:v>13144.329873000001</c:v>
                </c:pt>
                <c:pt idx="5352">
                  <c:v>13146.786647999999</c:v>
                </c:pt>
                <c:pt idx="5353">
                  <c:v>13149.248815000001</c:v>
                </c:pt>
                <c:pt idx="5354">
                  <c:v>13151.703047999999</c:v>
                </c:pt>
                <c:pt idx="5355">
                  <c:v>13154.150421</c:v>
                </c:pt>
                <c:pt idx="5356">
                  <c:v>13156.611575000001</c:v>
                </c:pt>
                <c:pt idx="5357">
                  <c:v>13159.062075</c:v>
                </c:pt>
                <c:pt idx="5358">
                  <c:v>13161.525261000001</c:v>
                </c:pt>
                <c:pt idx="5359">
                  <c:v>13163.973647000001</c:v>
                </c:pt>
                <c:pt idx="5360">
                  <c:v>13166.429778</c:v>
                </c:pt>
                <c:pt idx="5361">
                  <c:v>13168.882235999999</c:v>
                </c:pt>
                <c:pt idx="5362">
                  <c:v>13171.330882</c:v>
                </c:pt>
                <c:pt idx="5363">
                  <c:v>13173.795125000001</c:v>
                </c:pt>
                <c:pt idx="5364">
                  <c:v>13176.244559000001</c:v>
                </c:pt>
                <c:pt idx="5365">
                  <c:v>13178.699226999999</c:v>
                </c:pt>
                <c:pt idx="5366">
                  <c:v>13181.155323999999</c:v>
                </c:pt>
                <c:pt idx="5367">
                  <c:v>13183.612084</c:v>
                </c:pt>
                <c:pt idx="5368">
                  <c:v>13186.06293</c:v>
                </c:pt>
                <c:pt idx="5369">
                  <c:v>13188.519587999999</c:v>
                </c:pt>
                <c:pt idx="5370">
                  <c:v>13190.973835000001</c:v>
                </c:pt>
                <c:pt idx="5371">
                  <c:v>13193.430391</c:v>
                </c:pt>
                <c:pt idx="5372">
                  <c:v>13195.880123000001</c:v>
                </c:pt>
                <c:pt idx="5373">
                  <c:v>13198.338095999999</c:v>
                </c:pt>
                <c:pt idx="5374">
                  <c:v>13200.793798999999</c:v>
                </c:pt>
                <c:pt idx="5375">
                  <c:v>13203.249809000001</c:v>
                </c:pt>
                <c:pt idx="5376">
                  <c:v>13205.706876</c:v>
                </c:pt>
                <c:pt idx="5377">
                  <c:v>13208.168583000001</c:v>
                </c:pt>
                <c:pt idx="5378">
                  <c:v>13210.634896</c:v>
                </c:pt>
                <c:pt idx="5379">
                  <c:v>13213.092876999999</c:v>
                </c:pt>
                <c:pt idx="5380">
                  <c:v>13215.55121</c:v>
                </c:pt>
                <c:pt idx="5381">
                  <c:v>13218.002885</c:v>
                </c:pt>
                <c:pt idx="5382">
                  <c:v>13220.453889</c:v>
                </c:pt>
                <c:pt idx="5383">
                  <c:v>13222.91682</c:v>
                </c:pt>
                <c:pt idx="5384">
                  <c:v>13225.376832</c:v>
                </c:pt>
                <c:pt idx="5385">
                  <c:v>13227.828009000001</c:v>
                </c:pt>
                <c:pt idx="5386">
                  <c:v>13230.28577</c:v>
                </c:pt>
                <c:pt idx="5387">
                  <c:v>13232.741249000001</c:v>
                </c:pt>
                <c:pt idx="5388">
                  <c:v>13235.193722</c:v>
                </c:pt>
                <c:pt idx="5389">
                  <c:v>13237.644864</c:v>
                </c:pt>
                <c:pt idx="5390">
                  <c:v>13240.103999000001</c:v>
                </c:pt>
                <c:pt idx="5391">
                  <c:v>13242.561443000001</c:v>
                </c:pt>
                <c:pt idx="5392">
                  <c:v>13245.011272</c:v>
                </c:pt>
                <c:pt idx="5393">
                  <c:v>13247.470743</c:v>
                </c:pt>
                <c:pt idx="5394">
                  <c:v>13249.920835000001</c:v>
                </c:pt>
                <c:pt idx="5395">
                  <c:v>13252.371886000001</c:v>
                </c:pt>
                <c:pt idx="5396">
                  <c:v>13254.829242</c:v>
                </c:pt>
                <c:pt idx="5397">
                  <c:v>13257.298981</c:v>
                </c:pt>
                <c:pt idx="5398">
                  <c:v>13259.763814</c:v>
                </c:pt>
                <c:pt idx="5399">
                  <c:v>13262.233056999999</c:v>
                </c:pt>
                <c:pt idx="5400">
                  <c:v>13264.682084</c:v>
                </c:pt>
                <c:pt idx="5401">
                  <c:v>13267.133877</c:v>
                </c:pt>
                <c:pt idx="5402">
                  <c:v>13269.593000000001</c:v>
                </c:pt>
                <c:pt idx="5403">
                  <c:v>13272.045846999999</c:v>
                </c:pt>
                <c:pt idx="5404">
                  <c:v>13274.503382000001</c:v>
                </c:pt>
                <c:pt idx="5405">
                  <c:v>13276.970901999999</c:v>
                </c:pt>
                <c:pt idx="5406">
                  <c:v>13279.429706000001</c:v>
                </c:pt>
                <c:pt idx="5407">
                  <c:v>13281.881785</c:v>
                </c:pt>
                <c:pt idx="5408">
                  <c:v>13284.339722000001</c:v>
                </c:pt>
                <c:pt idx="5409">
                  <c:v>13286.799155000001</c:v>
                </c:pt>
                <c:pt idx="5410">
                  <c:v>13289.266036999999</c:v>
                </c:pt>
                <c:pt idx="5411">
                  <c:v>13291.724636000001</c:v>
                </c:pt>
                <c:pt idx="5412">
                  <c:v>13294.17073</c:v>
                </c:pt>
                <c:pt idx="5413">
                  <c:v>13296.632538</c:v>
                </c:pt>
                <c:pt idx="5414">
                  <c:v>13299.106218999999</c:v>
                </c:pt>
                <c:pt idx="5415">
                  <c:v>13301.552232</c:v>
                </c:pt>
                <c:pt idx="5416">
                  <c:v>13304.030615</c:v>
                </c:pt>
                <c:pt idx="5417">
                  <c:v>13306.480826999999</c:v>
                </c:pt>
                <c:pt idx="5418">
                  <c:v>13308.937722000001</c:v>
                </c:pt>
                <c:pt idx="5419">
                  <c:v>13311.397698000001</c:v>
                </c:pt>
                <c:pt idx="5420">
                  <c:v>13313.856424</c:v>
                </c:pt>
                <c:pt idx="5421">
                  <c:v>13316.321977</c:v>
                </c:pt>
                <c:pt idx="5422">
                  <c:v>13318.778764000001</c:v>
                </c:pt>
                <c:pt idx="5423">
                  <c:v>13321.234587000001</c:v>
                </c:pt>
                <c:pt idx="5424">
                  <c:v>13323.687613</c:v>
                </c:pt>
                <c:pt idx="5425">
                  <c:v>13326.139259</c:v>
                </c:pt>
                <c:pt idx="5426">
                  <c:v>13328.593266</c:v>
                </c:pt>
                <c:pt idx="5427">
                  <c:v>13331.045914</c:v>
                </c:pt>
                <c:pt idx="5428">
                  <c:v>13333.506331000001</c:v>
                </c:pt>
                <c:pt idx="5429">
                  <c:v>13335.954948000001</c:v>
                </c:pt>
                <c:pt idx="5430">
                  <c:v>13338.426121</c:v>
                </c:pt>
                <c:pt idx="5431">
                  <c:v>13340.894</c:v>
                </c:pt>
                <c:pt idx="5432">
                  <c:v>13343.353791</c:v>
                </c:pt>
                <c:pt idx="5433">
                  <c:v>13345.800126</c:v>
                </c:pt>
                <c:pt idx="5434">
                  <c:v>13348.258975999999</c:v>
                </c:pt>
                <c:pt idx="5435">
                  <c:v>13350.715393</c:v>
                </c:pt>
                <c:pt idx="5436">
                  <c:v>13353.165188000001</c:v>
                </c:pt>
                <c:pt idx="5437">
                  <c:v>13355.615076</c:v>
                </c:pt>
                <c:pt idx="5438">
                  <c:v>13358.067859000001</c:v>
                </c:pt>
                <c:pt idx="5439">
                  <c:v>13360.525604</c:v>
                </c:pt>
                <c:pt idx="5440">
                  <c:v>13362.978999999999</c:v>
                </c:pt>
                <c:pt idx="5441">
                  <c:v>13365.438231</c:v>
                </c:pt>
                <c:pt idx="5442">
                  <c:v>13367.889363</c:v>
                </c:pt>
                <c:pt idx="5443">
                  <c:v>13370.343971</c:v>
                </c:pt>
                <c:pt idx="5444">
                  <c:v>13372.795760999999</c:v>
                </c:pt>
                <c:pt idx="5445">
                  <c:v>13375.248245000001</c:v>
                </c:pt>
                <c:pt idx="5446">
                  <c:v>13377.704234999999</c:v>
                </c:pt>
                <c:pt idx="5447">
                  <c:v>13380.156312999999</c:v>
                </c:pt>
                <c:pt idx="5448">
                  <c:v>13382.613810999999</c:v>
                </c:pt>
                <c:pt idx="5449">
                  <c:v>13385.072875</c:v>
                </c:pt>
                <c:pt idx="5450">
                  <c:v>13387.527141</c:v>
                </c:pt>
                <c:pt idx="5451">
                  <c:v>13389.978870000001</c:v>
                </c:pt>
                <c:pt idx="5452">
                  <c:v>13392.450026</c:v>
                </c:pt>
                <c:pt idx="5453">
                  <c:v>13394.906853</c:v>
                </c:pt>
                <c:pt idx="5454">
                  <c:v>13397.357105999999</c:v>
                </c:pt>
                <c:pt idx="5455">
                  <c:v>13399.819992000001</c:v>
                </c:pt>
                <c:pt idx="5456">
                  <c:v>13402.268558</c:v>
                </c:pt>
                <c:pt idx="5457">
                  <c:v>13404.72654</c:v>
                </c:pt>
                <c:pt idx="5458">
                  <c:v>13407.180258</c:v>
                </c:pt>
                <c:pt idx="5459">
                  <c:v>13409.633879999999</c:v>
                </c:pt>
                <c:pt idx="5460">
                  <c:v>13412.088551000001</c:v>
                </c:pt>
                <c:pt idx="5461">
                  <c:v>13414.542240999999</c:v>
                </c:pt>
                <c:pt idx="5462">
                  <c:v>13416.992139</c:v>
                </c:pt>
                <c:pt idx="5463">
                  <c:v>13419.449833000001</c:v>
                </c:pt>
                <c:pt idx="5464">
                  <c:v>13421.908767999999</c:v>
                </c:pt>
                <c:pt idx="5465">
                  <c:v>13424.361983999999</c:v>
                </c:pt>
                <c:pt idx="5466">
                  <c:v>13426.81187</c:v>
                </c:pt>
                <c:pt idx="5467">
                  <c:v>13429.27073</c:v>
                </c:pt>
                <c:pt idx="5468">
                  <c:v>13431.731288999999</c:v>
                </c:pt>
                <c:pt idx="5469">
                  <c:v>13434.185626</c:v>
                </c:pt>
                <c:pt idx="5470">
                  <c:v>13436.634889999999</c:v>
                </c:pt>
                <c:pt idx="5471">
                  <c:v>13439.088409</c:v>
                </c:pt>
                <c:pt idx="5472">
                  <c:v>13441.558703000001</c:v>
                </c:pt>
                <c:pt idx="5473">
                  <c:v>13444.019364</c:v>
                </c:pt>
                <c:pt idx="5474">
                  <c:v>13446.465109999999</c:v>
                </c:pt>
                <c:pt idx="5475">
                  <c:v>13448.929582999999</c:v>
                </c:pt>
                <c:pt idx="5476">
                  <c:v>13451.386676</c:v>
                </c:pt>
                <c:pt idx="5477">
                  <c:v>13453.840389000001</c:v>
                </c:pt>
                <c:pt idx="5478">
                  <c:v>13456.287043</c:v>
                </c:pt>
                <c:pt idx="5479">
                  <c:v>13458.744742999999</c:v>
                </c:pt>
                <c:pt idx="5480">
                  <c:v>13461.192005999999</c:v>
                </c:pt>
                <c:pt idx="5481">
                  <c:v>13463.647258999999</c:v>
                </c:pt>
                <c:pt idx="5482">
                  <c:v>13466.106843</c:v>
                </c:pt>
                <c:pt idx="5483">
                  <c:v>13468.567757000001</c:v>
                </c:pt>
                <c:pt idx="5484">
                  <c:v>13471.016905</c:v>
                </c:pt>
                <c:pt idx="5485">
                  <c:v>13473.477156000001</c:v>
                </c:pt>
                <c:pt idx="5486">
                  <c:v>13475.93612</c:v>
                </c:pt>
                <c:pt idx="5487">
                  <c:v>13478.390287</c:v>
                </c:pt>
                <c:pt idx="5488">
                  <c:v>13480.843553999999</c:v>
                </c:pt>
                <c:pt idx="5489">
                  <c:v>13483.292294999999</c:v>
                </c:pt>
                <c:pt idx="5490">
                  <c:v>13485.746649999999</c:v>
                </c:pt>
                <c:pt idx="5491">
                  <c:v>13488.223097</c:v>
                </c:pt>
                <c:pt idx="5492">
                  <c:v>13490.669701000001</c:v>
                </c:pt>
                <c:pt idx="5493">
                  <c:v>13493.139123000001</c:v>
                </c:pt>
                <c:pt idx="5494">
                  <c:v>13495.602967999999</c:v>
                </c:pt>
                <c:pt idx="5495">
                  <c:v>13498.053411000001</c:v>
                </c:pt>
                <c:pt idx="5496">
                  <c:v>13500.510396</c:v>
                </c:pt>
                <c:pt idx="5497">
                  <c:v>13502.968245</c:v>
                </c:pt>
                <c:pt idx="5498">
                  <c:v>13505.416031000001</c:v>
                </c:pt>
                <c:pt idx="5499">
                  <c:v>13507.872896999999</c:v>
                </c:pt>
                <c:pt idx="5500">
                  <c:v>13510.329772999999</c:v>
                </c:pt>
                <c:pt idx="5501">
                  <c:v>13512.789291999999</c:v>
                </c:pt>
                <c:pt idx="5502">
                  <c:v>13515.246241000001</c:v>
                </c:pt>
                <c:pt idx="5503">
                  <c:v>13517.701799</c:v>
                </c:pt>
                <c:pt idx="5504">
                  <c:v>13520.148187000001</c:v>
                </c:pt>
                <c:pt idx="5505">
                  <c:v>13522.603197</c:v>
                </c:pt>
                <c:pt idx="5506">
                  <c:v>13525.05745</c:v>
                </c:pt>
                <c:pt idx="5507">
                  <c:v>13527.512542</c:v>
                </c:pt>
                <c:pt idx="5508">
                  <c:v>13529.968953</c:v>
                </c:pt>
                <c:pt idx="5509">
                  <c:v>13532.425374</c:v>
                </c:pt>
                <c:pt idx="5510">
                  <c:v>13534.886770999999</c:v>
                </c:pt>
                <c:pt idx="5511">
                  <c:v>13537.337621999999</c:v>
                </c:pt>
                <c:pt idx="5512">
                  <c:v>13539.806445</c:v>
                </c:pt>
                <c:pt idx="5513">
                  <c:v>13542.268805</c:v>
                </c:pt>
                <c:pt idx="5514">
                  <c:v>13544.71956</c:v>
                </c:pt>
                <c:pt idx="5515">
                  <c:v>13547.17596</c:v>
                </c:pt>
                <c:pt idx="5516">
                  <c:v>13549.636286999999</c:v>
                </c:pt>
                <c:pt idx="5517">
                  <c:v>13552.084003</c:v>
                </c:pt>
                <c:pt idx="5518">
                  <c:v>13554.537877999999</c:v>
                </c:pt>
                <c:pt idx="5519">
                  <c:v>13557.009957</c:v>
                </c:pt>
                <c:pt idx="5520">
                  <c:v>13559.464027</c:v>
                </c:pt>
                <c:pt idx="5521">
                  <c:v>13561.928572999999</c:v>
                </c:pt>
                <c:pt idx="5522">
                  <c:v>13564.375604000001</c:v>
                </c:pt>
                <c:pt idx="5523">
                  <c:v>13566.833876999999</c:v>
                </c:pt>
                <c:pt idx="5524">
                  <c:v>13569.291123999999</c:v>
                </c:pt>
                <c:pt idx="5525">
                  <c:v>13571.740675999999</c:v>
                </c:pt>
                <c:pt idx="5526">
                  <c:v>13574.198345000001</c:v>
                </c:pt>
                <c:pt idx="5527">
                  <c:v>13576.647411</c:v>
                </c:pt>
                <c:pt idx="5528">
                  <c:v>13579.099746</c:v>
                </c:pt>
                <c:pt idx="5529">
                  <c:v>13581.558539</c:v>
                </c:pt>
                <c:pt idx="5530">
                  <c:v>13584.014684</c:v>
                </c:pt>
                <c:pt idx="5531">
                  <c:v>13586.474147000001</c:v>
                </c:pt>
                <c:pt idx="5532">
                  <c:v>13588.923312999999</c:v>
                </c:pt>
                <c:pt idx="5533">
                  <c:v>13591.37795</c:v>
                </c:pt>
                <c:pt idx="5534">
                  <c:v>13593.833876999999</c:v>
                </c:pt>
                <c:pt idx="5535">
                  <c:v>13596.284825000001</c:v>
                </c:pt>
                <c:pt idx="5536">
                  <c:v>13598.755041</c:v>
                </c:pt>
                <c:pt idx="5537">
                  <c:v>13601.209327</c:v>
                </c:pt>
                <c:pt idx="5538">
                  <c:v>13603.662877000001</c:v>
                </c:pt>
                <c:pt idx="5539">
                  <c:v>13606.116171</c:v>
                </c:pt>
                <c:pt idx="5540">
                  <c:v>13608.572797000001</c:v>
                </c:pt>
                <c:pt idx="5541">
                  <c:v>13611.044746</c:v>
                </c:pt>
                <c:pt idx="5542">
                  <c:v>13613.4933</c:v>
                </c:pt>
                <c:pt idx="5543">
                  <c:v>13615.972777999999</c:v>
                </c:pt>
                <c:pt idx="5544">
                  <c:v>13618.428814000001</c:v>
                </c:pt>
                <c:pt idx="5545">
                  <c:v>13620.885808999999</c:v>
                </c:pt>
                <c:pt idx="5546">
                  <c:v>13623.335127</c:v>
                </c:pt>
                <c:pt idx="5547">
                  <c:v>13625.794164000001</c:v>
                </c:pt>
                <c:pt idx="5548">
                  <c:v>13628.252892</c:v>
                </c:pt>
                <c:pt idx="5549">
                  <c:v>13630.698672</c:v>
                </c:pt>
                <c:pt idx="5550">
                  <c:v>13633.163430000001</c:v>
                </c:pt>
                <c:pt idx="5551">
                  <c:v>13635.608260999999</c:v>
                </c:pt>
                <c:pt idx="5552">
                  <c:v>13638.065140000001</c:v>
                </c:pt>
                <c:pt idx="5553">
                  <c:v>13640.51719</c:v>
                </c:pt>
                <c:pt idx="5554">
                  <c:v>13642.974313999999</c:v>
                </c:pt>
                <c:pt idx="5555">
                  <c:v>13645.432924999999</c:v>
                </c:pt>
                <c:pt idx="5556">
                  <c:v>13647.886555999999</c:v>
                </c:pt>
                <c:pt idx="5557">
                  <c:v>13650.344692999999</c:v>
                </c:pt>
                <c:pt idx="5558">
                  <c:v>13652.798822000001</c:v>
                </c:pt>
                <c:pt idx="5559">
                  <c:v>13655.272241000001</c:v>
                </c:pt>
                <c:pt idx="5560">
                  <c:v>13657.722936</c:v>
                </c:pt>
                <c:pt idx="5561">
                  <c:v>13660.181392</c:v>
                </c:pt>
                <c:pt idx="5562">
                  <c:v>13662.633924</c:v>
                </c:pt>
                <c:pt idx="5563">
                  <c:v>13665.084959</c:v>
                </c:pt>
                <c:pt idx="5564">
                  <c:v>13667.543134</c:v>
                </c:pt>
                <c:pt idx="5565">
                  <c:v>13669.987660999999</c:v>
                </c:pt>
                <c:pt idx="5566">
                  <c:v>13672.443789000001</c:v>
                </c:pt>
                <c:pt idx="5567">
                  <c:v>13674.901304000001</c:v>
                </c:pt>
                <c:pt idx="5568">
                  <c:v>13677.357597</c:v>
                </c:pt>
                <c:pt idx="5569">
                  <c:v>13679.811564</c:v>
                </c:pt>
                <c:pt idx="5570">
                  <c:v>13682.258680999999</c:v>
                </c:pt>
                <c:pt idx="5571">
                  <c:v>13684.722384000001</c:v>
                </c:pt>
                <c:pt idx="5572">
                  <c:v>13687.166929999999</c:v>
                </c:pt>
                <c:pt idx="5573">
                  <c:v>13689.62595</c:v>
                </c:pt>
                <c:pt idx="5574">
                  <c:v>13692.086740000001</c:v>
                </c:pt>
                <c:pt idx="5575">
                  <c:v>13694.538871999999</c:v>
                </c:pt>
                <c:pt idx="5576">
                  <c:v>13696.987889</c:v>
                </c:pt>
                <c:pt idx="5577">
                  <c:v>13699.452094</c:v>
                </c:pt>
                <c:pt idx="5578">
                  <c:v>13701.903147000001</c:v>
                </c:pt>
                <c:pt idx="5579">
                  <c:v>13704.370815</c:v>
                </c:pt>
                <c:pt idx="5580">
                  <c:v>13706.831866</c:v>
                </c:pt>
                <c:pt idx="5581">
                  <c:v>13709.282885000001</c:v>
                </c:pt>
                <c:pt idx="5582">
                  <c:v>13711.744413</c:v>
                </c:pt>
                <c:pt idx="5583">
                  <c:v>13714.19728</c:v>
                </c:pt>
                <c:pt idx="5584">
                  <c:v>13716.645022000001</c:v>
                </c:pt>
                <c:pt idx="5585">
                  <c:v>13719.104074999999</c:v>
                </c:pt>
                <c:pt idx="5586">
                  <c:v>13721.561304999999</c:v>
                </c:pt>
                <c:pt idx="5587">
                  <c:v>13724.02809</c:v>
                </c:pt>
                <c:pt idx="5588">
                  <c:v>13726.485387000001</c:v>
                </c:pt>
                <c:pt idx="5589">
                  <c:v>13728.936272999999</c:v>
                </c:pt>
                <c:pt idx="5590">
                  <c:v>13731.385765999999</c:v>
                </c:pt>
                <c:pt idx="5591">
                  <c:v>13733.846627000001</c:v>
                </c:pt>
                <c:pt idx="5592">
                  <c:v>13736.304238999999</c:v>
                </c:pt>
                <c:pt idx="5593">
                  <c:v>13738.761677</c:v>
                </c:pt>
                <c:pt idx="5594">
                  <c:v>13741.211589</c:v>
                </c:pt>
                <c:pt idx="5595">
                  <c:v>13743.667805999999</c:v>
                </c:pt>
                <c:pt idx="5596">
                  <c:v>13746.142008999999</c:v>
                </c:pt>
                <c:pt idx="5597">
                  <c:v>13748.604871</c:v>
                </c:pt>
                <c:pt idx="5598">
                  <c:v>13751.053175999999</c:v>
                </c:pt>
                <c:pt idx="5599">
                  <c:v>13753.506036000001</c:v>
                </c:pt>
                <c:pt idx="5600">
                  <c:v>13755.965915999999</c:v>
                </c:pt>
                <c:pt idx="5601">
                  <c:v>13758.419245999999</c:v>
                </c:pt>
                <c:pt idx="5602">
                  <c:v>13760.881883</c:v>
                </c:pt>
                <c:pt idx="5603">
                  <c:v>13763.330732</c:v>
                </c:pt>
                <c:pt idx="5604">
                  <c:v>13765.789817000001</c:v>
                </c:pt>
                <c:pt idx="5605">
                  <c:v>13768.245964</c:v>
                </c:pt>
                <c:pt idx="5606">
                  <c:v>13770.691907</c:v>
                </c:pt>
                <c:pt idx="5607">
                  <c:v>13773.146984999999</c:v>
                </c:pt>
                <c:pt idx="5608">
                  <c:v>13775.60009</c:v>
                </c:pt>
                <c:pt idx="5609">
                  <c:v>13778.055068</c:v>
                </c:pt>
                <c:pt idx="5610">
                  <c:v>13780.525777000001</c:v>
                </c:pt>
                <c:pt idx="5611">
                  <c:v>13782.980156</c:v>
                </c:pt>
                <c:pt idx="5612">
                  <c:v>13785.440215000001</c:v>
                </c:pt>
                <c:pt idx="5613">
                  <c:v>13787.88898</c:v>
                </c:pt>
                <c:pt idx="5614">
                  <c:v>13790.337724000001</c:v>
                </c:pt>
                <c:pt idx="5615">
                  <c:v>13792.796259999999</c:v>
                </c:pt>
                <c:pt idx="5616">
                  <c:v>13795.265007</c:v>
                </c:pt>
                <c:pt idx="5617">
                  <c:v>13797.724147999999</c:v>
                </c:pt>
                <c:pt idx="5618">
                  <c:v>13800.184536999999</c:v>
                </c:pt>
                <c:pt idx="5619">
                  <c:v>13802.637997</c:v>
                </c:pt>
                <c:pt idx="5620">
                  <c:v>13805.113266</c:v>
                </c:pt>
                <c:pt idx="5621">
                  <c:v>13807.566172999999</c:v>
                </c:pt>
                <c:pt idx="5622">
                  <c:v>13810.016701</c:v>
                </c:pt>
                <c:pt idx="5623">
                  <c:v>13812.479721</c:v>
                </c:pt>
                <c:pt idx="5624">
                  <c:v>13814.937620000001</c:v>
                </c:pt>
                <c:pt idx="5625">
                  <c:v>13817.400333</c:v>
                </c:pt>
                <c:pt idx="5626">
                  <c:v>13819.844372</c:v>
                </c:pt>
                <c:pt idx="5627">
                  <c:v>13822.297451</c:v>
                </c:pt>
                <c:pt idx="5628">
                  <c:v>13824.760597</c:v>
                </c:pt>
                <c:pt idx="5629">
                  <c:v>13827.21068</c:v>
                </c:pt>
                <c:pt idx="5630">
                  <c:v>13829.669109</c:v>
                </c:pt>
                <c:pt idx="5631">
                  <c:v>13832.125794</c:v>
                </c:pt>
                <c:pt idx="5632">
                  <c:v>13834.569297</c:v>
                </c:pt>
                <c:pt idx="5633">
                  <c:v>13837.028856999999</c:v>
                </c:pt>
                <c:pt idx="5634">
                  <c:v>13839.486582</c:v>
                </c:pt>
                <c:pt idx="5635">
                  <c:v>13841.958677000001</c:v>
                </c:pt>
                <c:pt idx="5636">
                  <c:v>13844.411587000001</c:v>
                </c:pt>
                <c:pt idx="5637">
                  <c:v>13846.865344</c:v>
                </c:pt>
                <c:pt idx="5638">
                  <c:v>13849.317261</c:v>
                </c:pt>
                <c:pt idx="5639">
                  <c:v>13851.774378</c:v>
                </c:pt>
                <c:pt idx="5640">
                  <c:v>13854.232602</c:v>
                </c:pt>
                <c:pt idx="5641">
                  <c:v>13856.681334999999</c:v>
                </c:pt>
                <c:pt idx="5642">
                  <c:v>13859.134201000001</c:v>
                </c:pt>
                <c:pt idx="5643">
                  <c:v>13861.586418000001</c:v>
                </c:pt>
                <c:pt idx="5644">
                  <c:v>13864.043390999999</c:v>
                </c:pt>
                <c:pt idx="5645">
                  <c:v>13866.504827000001</c:v>
                </c:pt>
                <c:pt idx="5646">
                  <c:v>13868.955814000001</c:v>
                </c:pt>
                <c:pt idx="5647">
                  <c:v>13871.415331</c:v>
                </c:pt>
                <c:pt idx="5648">
                  <c:v>13873.860984999999</c:v>
                </c:pt>
                <c:pt idx="5649">
                  <c:v>13876.321961</c:v>
                </c:pt>
                <c:pt idx="5650">
                  <c:v>13878.779053</c:v>
                </c:pt>
                <c:pt idx="5651">
                  <c:v>13881.233134</c:v>
                </c:pt>
                <c:pt idx="5652">
                  <c:v>13883.685269</c:v>
                </c:pt>
                <c:pt idx="5653">
                  <c:v>13886.137885</c:v>
                </c:pt>
                <c:pt idx="5654">
                  <c:v>13888.598233999999</c:v>
                </c:pt>
                <c:pt idx="5655">
                  <c:v>13891.049563</c:v>
                </c:pt>
                <c:pt idx="5656">
                  <c:v>13893.505756</c:v>
                </c:pt>
                <c:pt idx="5657">
                  <c:v>13895.956865</c:v>
                </c:pt>
                <c:pt idx="5658">
                  <c:v>13898.413626</c:v>
                </c:pt>
                <c:pt idx="5659">
                  <c:v>13900.877358</c:v>
                </c:pt>
                <c:pt idx="5660">
                  <c:v>13903.327046</c:v>
                </c:pt>
                <c:pt idx="5661">
                  <c:v>13905.783131</c:v>
                </c:pt>
                <c:pt idx="5662">
                  <c:v>13908.239645</c:v>
                </c:pt>
                <c:pt idx="5663">
                  <c:v>13910.695184</c:v>
                </c:pt>
                <c:pt idx="5664">
                  <c:v>13913.147897999999</c:v>
                </c:pt>
                <c:pt idx="5665">
                  <c:v>13915.622004999999</c:v>
                </c:pt>
                <c:pt idx="5666">
                  <c:v>13918.082784</c:v>
                </c:pt>
                <c:pt idx="5667">
                  <c:v>13920.531374</c:v>
                </c:pt>
                <c:pt idx="5668">
                  <c:v>13922.989975</c:v>
                </c:pt>
                <c:pt idx="5669">
                  <c:v>13925.439807999999</c:v>
                </c:pt>
                <c:pt idx="5670">
                  <c:v>13927.902566999999</c:v>
                </c:pt>
                <c:pt idx="5671">
                  <c:v>13930.350171</c:v>
                </c:pt>
                <c:pt idx="5672">
                  <c:v>13932.811597</c:v>
                </c:pt>
                <c:pt idx="5673">
                  <c:v>13935.275159000001</c:v>
                </c:pt>
                <c:pt idx="5674">
                  <c:v>13937.736301999999</c:v>
                </c:pt>
                <c:pt idx="5675">
                  <c:v>13940.185894</c:v>
                </c:pt>
                <c:pt idx="5676">
                  <c:v>13942.638222</c:v>
                </c:pt>
                <c:pt idx="5677">
                  <c:v>13945.090328</c:v>
                </c:pt>
                <c:pt idx="5678">
                  <c:v>13947.555428</c:v>
                </c:pt>
                <c:pt idx="5679">
                  <c:v>13950.003554999999</c:v>
                </c:pt>
                <c:pt idx="5680">
                  <c:v>13952.462583</c:v>
                </c:pt>
                <c:pt idx="5681">
                  <c:v>13954.909287</c:v>
                </c:pt>
                <c:pt idx="5682">
                  <c:v>13957.376071000001</c:v>
                </c:pt>
                <c:pt idx="5683">
                  <c:v>13959.822260000001</c:v>
                </c:pt>
                <c:pt idx="5684">
                  <c:v>13962.281288</c:v>
                </c:pt>
                <c:pt idx="5685">
                  <c:v>13964.736783</c:v>
                </c:pt>
                <c:pt idx="5686">
                  <c:v>13967.186835</c:v>
                </c:pt>
                <c:pt idx="5687">
                  <c:v>13969.642717999999</c:v>
                </c:pt>
                <c:pt idx="5688">
                  <c:v>13972.103230000001</c:v>
                </c:pt>
                <c:pt idx="5689">
                  <c:v>13974.569914</c:v>
                </c:pt>
                <c:pt idx="5690">
                  <c:v>13977.029785999999</c:v>
                </c:pt>
                <c:pt idx="5691">
                  <c:v>13979.483686</c:v>
                </c:pt>
                <c:pt idx="5692">
                  <c:v>13981.933326</c:v>
                </c:pt>
                <c:pt idx="5693">
                  <c:v>13984.390042999999</c:v>
                </c:pt>
                <c:pt idx="5694">
                  <c:v>13986.847844</c:v>
                </c:pt>
                <c:pt idx="5695">
                  <c:v>13989.293079999999</c:v>
                </c:pt>
                <c:pt idx="5696">
                  <c:v>13991.747004999999</c:v>
                </c:pt>
                <c:pt idx="5697">
                  <c:v>13994.210529</c:v>
                </c:pt>
                <c:pt idx="5698">
                  <c:v>13996.667356</c:v>
                </c:pt>
                <c:pt idx="5699">
                  <c:v>13999.138545</c:v>
                </c:pt>
                <c:pt idx="5700">
                  <c:v>14001.591155</c:v>
                </c:pt>
                <c:pt idx="5701">
                  <c:v>14004.041531999999</c:v>
                </c:pt>
                <c:pt idx="5702">
                  <c:v>14006.490056000001</c:v>
                </c:pt>
                <c:pt idx="5703">
                  <c:v>14008.95477</c:v>
                </c:pt>
                <c:pt idx="5704">
                  <c:v>14011.421203</c:v>
                </c:pt>
                <c:pt idx="5705">
                  <c:v>14013.889596000001</c:v>
                </c:pt>
                <c:pt idx="5706">
                  <c:v>14016.351119000001</c:v>
                </c:pt>
                <c:pt idx="5707">
                  <c:v>14018.800642</c:v>
                </c:pt>
                <c:pt idx="5708">
                  <c:v>14021.261756</c:v>
                </c:pt>
                <c:pt idx="5709">
                  <c:v>14023.707116</c:v>
                </c:pt>
                <c:pt idx="5710">
                  <c:v>14026.167035</c:v>
                </c:pt>
                <c:pt idx="5711">
                  <c:v>14028.624546999999</c:v>
                </c:pt>
                <c:pt idx="5712">
                  <c:v>14031.072258</c:v>
                </c:pt>
                <c:pt idx="5713">
                  <c:v>14033.538234</c:v>
                </c:pt>
                <c:pt idx="5714">
                  <c:v>14036.005332999999</c:v>
                </c:pt>
                <c:pt idx="5715">
                  <c:v>14038.461264</c:v>
                </c:pt>
                <c:pt idx="5716">
                  <c:v>14040.926552000001</c:v>
                </c:pt>
                <c:pt idx="5717">
                  <c:v>14043.377745</c:v>
                </c:pt>
                <c:pt idx="5718">
                  <c:v>14045.826958</c:v>
                </c:pt>
                <c:pt idx="5719">
                  <c:v>14048.279974999999</c:v>
                </c:pt>
                <c:pt idx="5720">
                  <c:v>14050.733958000001</c:v>
                </c:pt>
                <c:pt idx="5721">
                  <c:v>14053.186981000001</c:v>
                </c:pt>
                <c:pt idx="5722">
                  <c:v>14055.642258</c:v>
                </c:pt>
                <c:pt idx="5723">
                  <c:v>14058.09844</c:v>
                </c:pt>
                <c:pt idx="5724">
                  <c:v>14060.54868</c:v>
                </c:pt>
                <c:pt idx="5725">
                  <c:v>14063.021769000001</c:v>
                </c:pt>
                <c:pt idx="5726">
                  <c:v>14065.480992000001</c:v>
                </c:pt>
                <c:pt idx="5727">
                  <c:v>14067.934415</c:v>
                </c:pt>
                <c:pt idx="5728">
                  <c:v>14070.388637</c:v>
                </c:pt>
                <c:pt idx="5729">
                  <c:v>14072.843277</c:v>
                </c:pt>
                <c:pt idx="5730">
                  <c:v>14075.316982</c:v>
                </c:pt>
                <c:pt idx="5731">
                  <c:v>14077.781207</c:v>
                </c:pt>
                <c:pt idx="5732">
                  <c:v>14080.237273000001</c:v>
                </c:pt>
                <c:pt idx="5733">
                  <c:v>14082.690897</c:v>
                </c:pt>
                <c:pt idx="5734">
                  <c:v>14085.140125</c:v>
                </c:pt>
                <c:pt idx="5735">
                  <c:v>14087.600062</c:v>
                </c:pt>
                <c:pt idx="5736">
                  <c:v>14090.059348000001</c:v>
                </c:pt>
                <c:pt idx="5737">
                  <c:v>14092.502367999999</c:v>
                </c:pt>
                <c:pt idx="5738">
                  <c:v>14094.964577999999</c:v>
                </c:pt>
                <c:pt idx="5739">
                  <c:v>14097.417718000001</c:v>
                </c:pt>
                <c:pt idx="5740">
                  <c:v>14099.873213000001</c:v>
                </c:pt>
                <c:pt idx="5741">
                  <c:v>14102.328665000001</c:v>
                </c:pt>
                <c:pt idx="5742">
                  <c:v>14104.803438000001</c:v>
                </c:pt>
                <c:pt idx="5743">
                  <c:v>14107.259744000001</c:v>
                </c:pt>
                <c:pt idx="5744">
                  <c:v>14109.718805</c:v>
                </c:pt>
                <c:pt idx="5745">
                  <c:v>14112.171217999999</c:v>
                </c:pt>
                <c:pt idx="5746">
                  <c:v>14114.627307999999</c:v>
                </c:pt>
                <c:pt idx="5747">
                  <c:v>14117.082710000001</c:v>
                </c:pt>
                <c:pt idx="5748">
                  <c:v>14119.533925</c:v>
                </c:pt>
                <c:pt idx="5749">
                  <c:v>14121.983232</c:v>
                </c:pt>
                <c:pt idx="5750">
                  <c:v>14124.439331</c:v>
                </c:pt>
                <c:pt idx="5751">
                  <c:v>14126.902759000001</c:v>
                </c:pt>
                <c:pt idx="5752">
                  <c:v>14129.352865999999</c:v>
                </c:pt>
                <c:pt idx="5753">
                  <c:v>14131.812791</c:v>
                </c:pt>
                <c:pt idx="5754">
                  <c:v>14134.258400999999</c:v>
                </c:pt>
                <c:pt idx="5755">
                  <c:v>14136.71117</c:v>
                </c:pt>
                <c:pt idx="5756">
                  <c:v>14139.172374</c:v>
                </c:pt>
                <c:pt idx="5757">
                  <c:v>14141.628803</c:v>
                </c:pt>
                <c:pt idx="5758">
                  <c:v>14144.079686999999</c:v>
                </c:pt>
                <c:pt idx="5759">
                  <c:v>14146.538716999999</c:v>
                </c:pt>
                <c:pt idx="5760">
                  <c:v>14148.990139</c:v>
                </c:pt>
                <c:pt idx="5761">
                  <c:v>14151.448560000001</c:v>
                </c:pt>
                <c:pt idx="5762">
                  <c:v>14153.917702999999</c:v>
                </c:pt>
                <c:pt idx="5763">
                  <c:v>14156.377623</c:v>
                </c:pt>
                <c:pt idx="5764">
                  <c:v>14158.828276</c:v>
                </c:pt>
                <c:pt idx="5765">
                  <c:v>14161.283255</c:v>
                </c:pt>
                <c:pt idx="5766">
                  <c:v>14163.733055999999</c:v>
                </c:pt>
                <c:pt idx="5767">
                  <c:v>14166.194297</c:v>
                </c:pt>
                <c:pt idx="5768">
                  <c:v>14168.651064</c:v>
                </c:pt>
                <c:pt idx="5769">
                  <c:v>14171.098398</c:v>
                </c:pt>
                <c:pt idx="5770">
                  <c:v>14173.556272</c:v>
                </c:pt>
                <c:pt idx="5771">
                  <c:v>14176.009405999999</c:v>
                </c:pt>
                <c:pt idx="5772">
                  <c:v>14178.460209000001</c:v>
                </c:pt>
                <c:pt idx="5773">
                  <c:v>14180.906086999999</c:v>
                </c:pt>
                <c:pt idx="5774">
                  <c:v>14183.366403</c:v>
                </c:pt>
                <c:pt idx="5775">
                  <c:v>14185.818582</c:v>
                </c:pt>
                <c:pt idx="5776">
                  <c:v>14188.27521</c:v>
                </c:pt>
                <c:pt idx="5777">
                  <c:v>14190.732312</c:v>
                </c:pt>
                <c:pt idx="5778">
                  <c:v>14193.196002000001</c:v>
                </c:pt>
                <c:pt idx="5779">
                  <c:v>14195.650909</c:v>
                </c:pt>
                <c:pt idx="5780">
                  <c:v>14198.108007000001</c:v>
                </c:pt>
                <c:pt idx="5781">
                  <c:v>14200.582767</c:v>
                </c:pt>
                <c:pt idx="5782">
                  <c:v>14203.035644</c:v>
                </c:pt>
                <c:pt idx="5783">
                  <c:v>14205.493758000001</c:v>
                </c:pt>
                <c:pt idx="5784">
                  <c:v>14207.940355000001</c:v>
                </c:pt>
                <c:pt idx="5785">
                  <c:v>14210.402654</c:v>
                </c:pt>
                <c:pt idx="5786">
                  <c:v>14212.856109</c:v>
                </c:pt>
                <c:pt idx="5787">
                  <c:v>14215.30573</c:v>
                </c:pt>
                <c:pt idx="5788">
                  <c:v>14217.761805</c:v>
                </c:pt>
                <c:pt idx="5789">
                  <c:v>14220.212978</c:v>
                </c:pt>
                <c:pt idx="5790">
                  <c:v>14222.675582</c:v>
                </c:pt>
                <c:pt idx="5791">
                  <c:v>14225.126235</c:v>
                </c:pt>
                <c:pt idx="5792">
                  <c:v>14227.575940999999</c:v>
                </c:pt>
                <c:pt idx="5793">
                  <c:v>14230.039207</c:v>
                </c:pt>
                <c:pt idx="5794">
                  <c:v>14232.503366999999</c:v>
                </c:pt>
                <c:pt idx="5795">
                  <c:v>14234.968795000001</c:v>
                </c:pt>
                <c:pt idx="5796">
                  <c:v>14237.422558</c:v>
                </c:pt>
                <c:pt idx="5797">
                  <c:v>14239.881621</c:v>
                </c:pt>
                <c:pt idx="5798">
                  <c:v>14242.335363</c:v>
                </c:pt>
                <c:pt idx="5799">
                  <c:v>14244.813271999999</c:v>
                </c:pt>
                <c:pt idx="5800">
                  <c:v>14247.271863</c:v>
                </c:pt>
                <c:pt idx="5801">
                  <c:v>14249.729240999999</c:v>
                </c:pt>
                <c:pt idx="5802">
                  <c:v>14252.18462</c:v>
                </c:pt>
                <c:pt idx="5803">
                  <c:v>14254.655608999999</c:v>
                </c:pt>
                <c:pt idx="5804">
                  <c:v>14257.108123</c:v>
                </c:pt>
                <c:pt idx="5805">
                  <c:v>14259.564082000001</c:v>
                </c:pt>
                <c:pt idx="5806">
                  <c:v>14262.016702999999</c:v>
                </c:pt>
                <c:pt idx="5807">
                  <c:v>14264.471755</c:v>
                </c:pt>
                <c:pt idx="5808">
                  <c:v>14266.929087</c:v>
                </c:pt>
                <c:pt idx="5809">
                  <c:v>14269.389826000001</c:v>
                </c:pt>
                <c:pt idx="5810">
                  <c:v>14271.840657000001</c:v>
                </c:pt>
                <c:pt idx="5811">
                  <c:v>14274.292020000001</c:v>
                </c:pt>
                <c:pt idx="5812">
                  <c:v>14276.753846</c:v>
                </c:pt>
                <c:pt idx="5813">
                  <c:v>14279.207779</c:v>
                </c:pt>
                <c:pt idx="5814">
                  <c:v>14281.664994999999</c:v>
                </c:pt>
                <c:pt idx="5815">
                  <c:v>14284.113568999999</c:v>
                </c:pt>
                <c:pt idx="5816">
                  <c:v>14286.576596999999</c:v>
                </c:pt>
                <c:pt idx="5817">
                  <c:v>14289.026695</c:v>
                </c:pt>
                <c:pt idx="5818">
                  <c:v>14291.485891</c:v>
                </c:pt>
                <c:pt idx="5819">
                  <c:v>14293.933381999999</c:v>
                </c:pt>
                <c:pt idx="5820">
                  <c:v>14296.389358</c:v>
                </c:pt>
                <c:pt idx="5821">
                  <c:v>14298.844641</c:v>
                </c:pt>
                <c:pt idx="5822">
                  <c:v>14301.306347</c:v>
                </c:pt>
                <c:pt idx="5823">
                  <c:v>14303.764692000001</c:v>
                </c:pt>
                <c:pt idx="5824">
                  <c:v>14306.211563999999</c:v>
                </c:pt>
                <c:pt idx="5825">
                  <c:v>14308.666126</c:v>
                </c:pt>
                <c:pt idx="5826">
                  <c:v>14311.126236</c:v>
                </c:pt>
                <c:pt idx="5827">
                  <c:v>14313.576849999999</c:v>
                </c:pt>
                <c:pt idx="5828">
                  <c:v>14316.039826</c:v>
                </c:pt>
                <c:pt idx="5829">
                  <c:v>14318.487107000001</c:v>
                </c:pt>
                <c:pt idx="5830">
                  <c:v>14320.939664</c:v>
                </c:pt>
                <c:pt idx="5831">
                  <c:v>14323.395423</c:v>
                </c:pt>
                <c:pt idx="5832">
                  <c:v>14325.873777999999</c:v>
                </c:pt>
                <c:pt idx="5833">
                  <c:v>14328.327782</c:v>
                </c:pt>
                <c:pt idx="5834">
                  <c:v>14330.795311</c:v>
                </c:pt>
                <c:pt idx="5835">
                  <c:v>14333.272326</c:v>
                </c:pt>
                <c:pt idx="5836">
                  <c:v>14335.738332000001</c:v>
                </c:pt>
                <c:pt idx="5837">
                  <c:v>14338.191860999999</c:v>
                </c:pt>
                <c:pt idx="5838">
                  <c:v>14340.638246</c:v>
                </c:pt>
                <c:pt idx="5839">
                  <c:v>14343.089421000001</c:v>
                </c:pt>
                <c:pt idx="5840">
                  <c:v>14345.54434</c:v>
                </c:pt>
                <c:pt idx="5841">
                  <c:v>14348.010772</c:v>
                </c:pt>
                <c:pt idx="5842">
                  <c:v>14350.46219</c:v>
                </c:pt>
                <c:pt idx="5843">
                  <c:v>14352.92476</c:v>
                </c:pt>
                <c:pt idx="5844">
                  <c:v>14355.372158</c:v>
                </c:pt>
                <c:pt idx="5845">
                  <c:v>14357.830005</c:v>
                </c:pt>
                <c:pt idx="5846">
                  <c:v>14360.280065000001</c:v>
                </c:pt>
                <c:pt idx="5847">
                  <c:v>14362.742851999999</c:v>
                </c:pt>
                <c:pt idx="5848">
                  <c:v>14365.190774000001</c:v>
                </c:pt>
                <c:pt idx="5849">
                  <c:v>14367.663983</c:v>
                </c:pt>
                <c:pt idx="5850">
                  <c:v>14370.117917</c:v>
                </c:pt>
                <c:pt idx="5851">
                  <c:v>14372.569942</c:v>
                </c:pt>
                <c:pt idx="5852">
                  <c:v>14375.032308</c:v>
                </c:pt>
                <c:pt idx="5853">
                  <c:v>14377.481154999999</c:v>
                </c:pt>
                <c:pt idx="5854">
                  <c:v>14379.931882000001</c:v>
                </c:pt>
                <c:pt idx="5855">
                  <c:v>14382.392083000001</c:v>
                </c:pt>
                <c:pt idx="5856">
                  <c:v>14384.847218000001</c:v>
                </c:pt>
                <c:pt idx="5857">
                  <c:v>14387.298978999999</c:v>
                </c:pt>
                <c:pt idx="5858">
                  <c:v>14389.753005</c:v>
                </c:pt>
                <c:pt idx="5859">
                  <c:v>14392.228160000001</c:v>
                </c:pt>
                <c:pt idx="5860">
                  <c:v>14394.678648999999</c:v>
                </c:pt>
                <c:pt idx="5861">
                  <c:v>14397.154017000001</c:v>
                </c:pt>
                <c:pt idx="5862">
                  <c:v>14399.602353</c:v>
                </c:pt>
                <c:pt idx="5863">
                  <c:v>14402.060212</c:v>
                </c:pt>
                <c:pt idx="5864">
                  <c:v>14404.511188</c:v>
                </c:pt>
                <c:pt idx="5865">
                  <c:v>14406.971759</c:v>
                </c:pt>
                <c:pt idx="5866">
                  <c:v>14409.443266</c:v>
                </c:pt>
                <c:pt idx="5867">
                  <c:v>14411.887199999999</c:v>
                </c:pt>
                <c:pt idx="5868">
                  <c:v>14414.346576</c:v>
                </c:pt>
                <c:pt idx="5869">
                  <c:v>14416.804661</c:v>
                </c:pt>
                <c:pt idx="5870">
                  <c:v>14419.252643</c:v>
                </c:pt>
                <c:pt idx="5871">
                  <c:v>14421.712154000001</c:v>
                </c:pt>
                <c:pt idx="5872">
                  <c:v>14424.166869000001</c:v>
                </c:pt>
                <c:pt idx="5873">
                  <c:v>14426.623935</c:v>
                </c:pt>
                <c:pt idx="5874">
                  <c:v>14429.083764999999</c:v>
                </c:pt>
                <c:pt idx="5875">
                  <c:v>14431.536205</c:v>
                </c:pt>
                <c:pt idx="5876">
                  <c:v>14433.988074000001</c:v>
                </c:pt>
                <c:pt idx="5877">
                  <c:v>14436.440295</c:v>
                </c:pt>
                <c:pt idx="5878">
                  <c:v>14438.901156</c:v>
                </c:pt>
                <c:pt idx="5879">
                  <c:v>14441.348117</c:v>
                </c:pt>
                <c:pt idx="5880">
                  <c:v>14443.814347</c:v>
                </c:pt>
                <c:pt idx="5881">
                  <c:v>14446.262916</c:v>
                </c:pt>
                <c:pt idx="5882">
                  <c:v>14448.716218</c:v>
                </c:pt>
                <c:pt idx="5883">
                  <c:v>14451.177277999999</c:v>
                </c:pt>
                <c:pt idx="5884">
                  <c:v>14453.623145</c:v>
                </c:pt>
                <c:pt idx="5885">
                  <c:v>14456.085886000001</c:v>
                </c:pt>
                <c:pt idx="5886">
                  <c:v>14458.538117</c:v>
                </c:pt>
                <c:pt idx="5887">
                  <c:v>14461.012224</c:v>
                </c:pt>
                <c:pt idx="5888">
                  <c:v>14463.459919999999</c:v>
                </c:pt>
                <c:pt idx="5889">
                  <c:v>14465.923889</c:v>
                </c:pt>
                <c:pt idx="5890">
                  <c:v>14468.379367</c:v>
                </c:pt>
                <c:pt idx="5891">
                  <c:v>14470.827964</c:v>
                </c:pt>
                <c:pt idx="5892">
                  <c:v>14473.281326</c:v>
                </c:pt>
                <c:pt idx="5893">
                  <c:v>14475.744117</c:v>
                </c:pt>
                <c:pt idx="5894">
                  <c:v>14478.194197999999</c:v>
                </c:pt>
                <c:pt idx="5895">
                  <c:v>14480.651817</c:v>
                </c:pt>
                <c:pt idx="5896">
                  <c:v>14483.124112</c:v>
                </c:pt>
                <c:pt idx="5897">
                  <c:v>14485.584672999999</c:v>
                </c:pt>
                <c:pt idx="5898">
                  <c:v>14488.041428</c:v>
                </c:pt>
                <c:pt idx="5899">
                  <c:v>14490.497769</c:v>
                </c:pt>
                <c:pt idx="5900">
                  <c:v>14492.951207</c:v>
                </c:pt>
                <c:pt idx="5901">
                  <c:v>14495.412853</c:v>
                </c:pt>
                <c:pt idx="5902">
                  <c:v>14497.865529000001</c:v>
                </c:pt>
                <c:pt idx="5903">
                  <c:v>14500.320048</c:v>
                </c:pt>
                <c:pt idx="5904">
                  <c:v>14502.774372</c:v>
                </c:pt>
                <c:pt idx="5905">
                  <c:v>14505.228813</c:v>
                </c:pt>
                <c:pt idx="5906">
                  <c:v>14507.675126</c:v>
                </c:pt>
                <c:pt idx="5907">
                  <c:v>14510.139781</c:v>
                </c:pt>
                <c:pt idx="5908">
                  <c:v>14512.609403</c:v>
                </c:pt>
                <c:pt idx="5909">
                  <c:v>14515.060985</c:v>
                </c:pt>
                <c:pt idx="5910">
                  <c:v>14517.524796</c:v>
                </c:pt>
                <c:pt idx="5911">
                  <c:v>14519.976204000001</c:v>
                </c:pt>
                <c:pt idx="5912">
                  <c:v>14522.432292</c:v>
                </c:pt>
                <c:pt idx="5913">
                  <c:v>14524.888140999999</c:v>
                </c:pt>
                <c:pt idx="5914">
                  <c:v>14527.35577</c:v>
                </c:pt>
                <c:pt idx="5915">
                  <c:v>14529.837036999999</c:v>
                </c:pt>
                <c:pt idx="5916">
                  <c:v>14532.285261999999</c:v>
                </c:pt>
                <c:pt idx="5917">
                  <c:v>14534.754774000001</c:v>
                </c:pt>
                <c:pt idx="5918">
                  <c:v>14537.229974</c:v>
                </c:pt>
                <c:pt idx="5919">
                  <c:v>14539.687529999999</c:v>
                </c:pt>
                <c:pt idx="5920">
                  <c:v>14542.135882</c:v>
                </c:pt>
                <c:pt idx="5921">
                  <c:v>14544.614415</c:v>
                </c:pt>
                <c:pt idx="5922">
                  <c:v>14547.096955999999</c:v>
                </c:pt>
                <c:pt idx="5923">
                  <c:v>14549.546909999999</c:v>
                </c:pt>
                <c:pt idx="5924">
                  <c:v>14552.006579999999</c:v>
                </c:pt>
                <c:pt idx="5925">
                  <c:v>14554.462766000001</c:v>
                </c:pt>
                <c:pt idx="5926">
                  <c:v>14556.912322</c:v>
                </c:pt>
                <c:pt idx="5927">
                  <c:v>14559.367015</c:v>
                </c:pt>
                <c:pt idx="5928">
                  <c:v>14561.824896</c:v>
                </c:pt>
                <c:pt idx="5929">
                  <c:v>14564.283885000001</c:v>
                </c:pt>
                <c:pt idx="5930">
                  <c:v>14566.744965</c:v>
                </c:pt>
                <c:pt idx="5931">
                  <c:v>14569.194964</c:v>
                </c:pt>
                <c:pt idx="5932">
                  <c:v>14571.654349</c:v>
                </c:pt>
                <c:pt idx="5933">
                  <c:v>14574.103300000001</c:v>
                </c:pt>
                <c:pt idx="5934">
                  <c:v>14576.563689000001</c:v>
                </c:pt>
                <c:pt idx="5935">
                  <c:v>14579.016931</c:v>
                </c:pt>
                <c:pt idx="5936">
                  <c:v>14581.472787000001</c:v>
                </c:pt>
                <c:pt idx="5937">
                  <c:v>14583.9301</c:v>
                </c:pt>
                <c:pt idx="5938">
                  <c:v>14586.384248</c:v>
                </c:pt>
                <c:pt idx="5939">
                  <c:v>14588.840093000001</c:v>
                </c:pt>
                <c:pt idx="5940">
                  <c:v>14591.294736</c:v>
                </c:pt>
                <c:pt idx="5941">
                  <c:v>14593.742369</c:v>
                </c:pt>
                <c:pt idx="5942">
                  <c:v>14596.197324000001</c:v>
                </c:pt>
                <c:pt idx="5943">
                  <c:v>14598.651026</c:v>
                </c:pt>
                <c:pt idx="5944">
                  <c:v>14601.117560999999</c:v>
                </c:pt>
                <c:pt idx="5945">
                  <c:v>14603.579040000001</c:v>
                </c:pt>
                <c:pt idx="5946">
                  <c:v>14606.039835</c:v>
                </c:pt>
                <c:pt idx="5947">
                  <c:v>14608.488385000001</c:v>
                </c:pt>
                <c:pt idx="5948">
                  <c:v>14610.948114000001</c:v>
                </c:pt>
                <c:pt idx="5949">
                  <c:v>14613.419253</c:v>
                </c:pt>
                <c:pt idx="5950">
                  <c:v>14615.873450999999</c:v>
                </c:pt>
                <c:pt idx="5951">
                  <c:v>14618.328707000001</c:v>
                </c:pt>
                <c:pt idx="5952">
                  <c:v>14620.782531999999</c:v>
                </c:pt>
                <c:pt idx="5953">
                  <c:v>14623.244295</c:v>
                </c:pt>
                <c:pt idx="5954">
                  <c:v>14625.695822</c:v>
                </c:pt>
                <c:pt idx="5955">
                  <c:v>14628.159358999999</c:v>
                </c:pt>
                <c:pt idx="5956">
                  <c:v>14630.609678000001</c:v>
                </c:pt>
                <c:pt idx="5957">
                  <c:v>14633.070936</c:v>
                </c:pt>
                <c:pt idx="5958">
                  <c:v>14635.524756000001</c:v>
                </c:pt>
                <c:pt idx="5959">
                  <c:v>14637.977948</c:v>
                </c:pt>
                <c:pt idx="5960">
                  <c:v>14640.433037999999</c:v>
                </c:pt>
                <c:pt idx="5961">
                  <c:v>14642.884451</c:v>
                </c:pt>
                <c:pt idx="5962">
                  <c:v>14645.341732000001</c:v>
                </c:pt>
                <c:pt idx="5963">
                  <c:v>14647.802996</c:v>
                </c:pt>
                <c:pt idx="5964">
                  <c:v>14650.2569</c:v>
                </c:pt>
                <c:pt idx="5965">
                  <c:v>14652.715058</c:v>
                </c:pt>
                <c:pt idx="5966">
                  <c:v>14655.174364</c:v>
                </c:pt>
                <c:pt idx="5967">
                  <c:v>14657.642244999999</c:v>
                </c:pt>
                <c:pt idx="5968">
                  <c:v>14660.094225999999</c:v>
                </c:pt>
                <c:pt idx="5969">
                  <c:v>14662.550902000001</c:v>
                </c:pt>
                <c:pt idx="5970">
                  <c:v>14665.026619</c:v>
                </c:pt>
                <c:pt idx="5971">
                  <c:v>14667.492813000001</c:v>
                </c:pt>
                <c:pt idx="5972">
                  <c:v>14669.963231</c:v>
                </c:pt>
                <c:pt idx="5973">
                  <c:v>14672.422853</c:v>
                </c:pt>
                <c:pt idx="5974">
                  <c:v>14674.886391</c:v>
                </c:pt>
                <c:pt idx="5975">
                  <c:v>14677.336819</c:v>
                </c:pt>
                <c:pt idx="5976">
                  <c:v>14679.800104</c:v>
                </c:pt>
                <c:pt idx="5977">
                  <c:v>14682.247262000001</c:v>
                </c:pt>
                <c:pt idx="5978">
                  <c:v>14684.707294</c:v>
                </c:pt>
                <c:pt idx="5979">
                  <c:v>14687.191529</c:v>
                </c:pt>
                <c:pt idx="5980">
                  <c:v>14689.654178000001</c:v>
                </c:pt>
                <c:pt idx="5981">
                  <c:v>14692.107932000001</c:v>
                </c:pt>
                <c:pt idx="5982">
                  <c:v>14694.568014</c:v>
                </c:pt>
                <c:pt idx="5983">
                  <c:v>14697.020337</c:v>
                </c:pt>
                <c:pt idx="5984">
                  <c:v>14699.478791</c:v>
                </c:pt>
                <c:pt idx="5985">
                  <c:v>14701.928357999999</c:v>
                </c:pt>
                <c:pt idx="5986">
                  <c:v>14704.401988</c:v>
                </c:pt>
                <c:pt idx="5987">
                  <c:v>14706.854002</c:v>
                </c:pt>
                <c:pt idx="5988">
                  <c:v>14709.305936999999</c:v>
                </c:pt>
                <c:pt idx="5989">
                  <c:v>14711.761726000001</c:v>
                </c:pt>
                <c:pt idx="5990">
                  <c:v>14714.227067</c:v>
                </c:pt>
                <c:pt idx="5991">
                  <c:v>14716.680742</c:v>
                </c:pt>
                <c:pt idx="5992">
                  <c:v>14719.15058</c:v>
                </c:pt>
                <c:pt idx="5993">
                  <c:v>14721.604111000001</c:v>
                </c:pt>
                <c:pt idx="5994">
                  <c:v>14724.065791999999</c:v>
                </c:pt>
                <c:pt idx="5995">
                  <c:v>14726.521375</c:v>
                </c:pt>
                <c:pt idx="5996">
                  <c:v>14728.973770000001</c:v>
                </c:pt>
                <c:pt idx="5997">
                  <c:v>14731.432441000001</c:v>
                </c:pt>
                <c:pt idx="5998">
                  <c:v>14733.890213999999</c:v>
                </c:pt>
                <c:pt idx="5999">
                  <c:v>14736.33994</c:v>
                </c:pt>
                <c:pt idx="6000">
                  <c:v>14738.802904</c:v>
                </c:pt>
                <c:pt idx="6001">
                  <c:v>14741.259040999999</c:v>
                </c:pt>
                <c:pt idx="6002">
                  <c:v>14743.716553</c:v>
                </c:pt>
                <c:pt idx="6003">
                  <c:v>14746.164532999999</c:v>
                </c:pt>
                <c:pt idx="6004">
                  <c:v>14748.620290000001</c:v>
                </c:pt>
                <c:pt idx="6005">
                  <c:v>14751.091273</c:v>
                </c:pt>
                <c:pt idx="6006">
                  <c:v>14753.546813999999</c:v>
                </c:pt>
                <c:pt idx="6007">
                  <c:v>14756.006679</c:v>
                </c:pt>
                <c:pt idx="6008">
                  <c:v>14758.460816000001</c:v>
                </c:pt>
                <c:pt idx="6009">
                  <c:v>14760.91181</c:v>
                </c:pt>
                <c:pt idx="6010">
                  <c:v>14763.367407</c:v>
                </c:pt>
                <c:pt idx="6011">
                  <c:v>14765.820325000001</c:v>
                </c:pt>
                <c:pt idx="6012">
                  <c:v>14768.276764</c:v>
                </c:pt>
                <c:pt idx="6013">
                  <c:v>14770.765155999999</c:v>
                </c:pt>
                <c:pt idx="6014">
                  <c:v>14773.234243999999</c:v>
                </c:pt>
                <c:pt idx="6015">
                  <c:v>14775.696620999999</c:v>
                </c:pt>
                <c:pt idx="6016">
                  <c:v>14778.146143</c:v>
                </c:pt>
                <c:pt idx="6017">
                  <c:v>14780.601004</c:v>
                </c:pt>
                <c:pt idx="6018">
                  <c:v>14783.052683</c:v>
                </c:pt>
                <c:pt idx="6019">
                  <c:v>14785.505139999999</c:v>
                </c:pt>
                <c:pt idx="6020">
                  <c:v>14787.956305</c:v>
                </c:pt>
                <c:pt idx="6021">
                  <c:v>14790.432172000001</c:v>
                </c:pt>
                <c:pt idx="6022">
                  <c:v>14792.883215</c:v>
                </c:pt>
                <c:pt idx="6023">
                  <c:v>14795.338082</c:v>
                </c:pt>
                <c:pt idx="6024">
                  <c:v>14797.795413</c:v>
                </c:pt>
                <c:pt idx="6025">
                  <c:v>14800.247991</c:v>
                </c:pt>
                <c:pt idx="6026">
                  <c:v>14802.719187999999</c:v>
                </c:pt>
                <c:pt idx="6027">
                  <c:v>14805.168108</c:v>
                </c:pt>
                <c:pt idx="6028">
                  <c:v>14807.625392</c:v>
                </c:pt>
                <c:pt idx="6029">
                  <c:v>14810.084772</c:v>
                </c:pt>
                <c:pt idx="6030">
                  <c:v>14812.535212999999</c:v>
                </c:pt>
                <c:pt idx="6031">
                  <c:v>14814.986847</c:v>
                </c:pt>
                <c:pt idx="6032">
                  <c:v>14817.439139</c:v>
                </c:pt>
                <c:pt idx="6033">
                  <c:v>14819.898944</c:v>
                </c:pt>
                <c:pt idx="6034">
                  <c:v>14822.353772</c:v>
                </c:pt>
                <c:pt idx="6035">
                  <c:v>14824.808761</c:v>
                </c:pt>
                <c:pt idx="6036">
                  <c:v>14827.297791999999</c:v>
                </c:pt>
                <c:pt idx="6037">
                  <c:v>14829.752171</c:v>
                </c:pt>
                <c:pt idx="6038">
                  <c:v>14832.208674</c:v>
                </c:pt>
                <c:pt idx="6039">
                  <c:v>14834.664027000001</c:v>
                </c:pt>
                <c:pt idx="6040">
                  <c:v>14837.121173</c:v>
                </c:pt>
                <c:pt idx="6041">
                  <c:v>14839.597038</c:v>
                </c:pt>
                <c:pt idx="6042">
                  <c:v>14842.065746</c:v>
                </c:pt>
                <c:pt idx="6043">
                  <c:v>14844.519796</c:v>
                </c:pt>
                <c:pt idx="6044">
                  <c:v>14846.998856</c:v>
                </c:pt>
                <c:pt idx="6045">
                  <c:v>14849.447887</c:v>
                </c:pt>
                <c:pt idx="6046">
                  <c:v>14851.901185000001</c:v>
                </c:pt>
                <c:pt idx="6047">
                  <c:v>14854.364708999999</c:v>
                </c:pt>
                <c:pt idx="6048">
                  <c:v>14856.816664</c:v>
                </c:pt>
                <c:pt idx="6049">
                  <c:v>14859.268040999999</c:v>
                </c:pt>
                <c:pt idx="6050">
                  <c:v>14861.728542999999</c:v>
                </c:pt>
                <c:pt idx="6051">
                  <c:v>14864.18239</c:v>
                </c:pt>
                <c:pt idx="6052">
                  <c:v>14866.632908</c:v>
                </c:pt>
                <c:pt idx="6053">
                  <c:v>14869.091579</c:v>
                </c:pt>
                <c:pt idx="6054">
                  <c:v>14871.545124</c:v>
                </c:pt>
                <c:pt idx="6055">
                  <c:v>14873.993442999999</c:v>
                </c:pt>
                <c:pt idx="6056">
                  <c:v>14876.451141</c:v>
                </c:pt>
                <c:pt idx="6057">
                  <c:v>14878.911139</c:v>
                </c:pt>
                <c:pt idx="6058">
                  <c:v>14881.380832000001</c:v>
                </c:pt>
                <c:pt idx="6059">
                  <c:v>14883.828023</c:v>
                </c:pt>
                <c:pt idx="6060">
                  <c:v>14886.286031</c:v>
                </c:pt>
                <c:pt idx="6061">
                  <c:v>14888.74721</c:v>
                </c:pt>
                <c:pt idx="6062">
                  <c:v>14891.195592</c:v>
                </c:pt>
                <c:pt idx="6063">
                  <c:v>14893.659747</c:v>
                </c:pt>
                <c:pt idx="6064">
                  <c:v>14896.106304999999</c:v>
                </c:pt>
                <c:pt idx="6065">
                  <c:v>14898.563265999999</c:v>
                </c:pt>
                <c:pt idx="6066">
                  <c:v>14901.016366</c:v>
                </c:pt>
                <c:pt idx="6067">
                  <c:v>14903.489324</c:v>
                </c:pt>
                <c:pt idx="6068">
                  <c:v>14905.946075</c:v>
                </c:pt>
                <c:pt idx="6069">
                  <c:v>14908.398386000001</c:v>
                </c:pt>
                <c:pt idx="6070">
                  <c:v>14910.851420000001</c:v>
                </c:pt>
                <c:pt idx="6071">
                  <c:v>14913.302226</c:v>
                </c:pt>
                <c:pt idx="6072">
                  <c:v>14915.761860000001</c:v>
                </c:pt>
                <c:pt idx="6073">
                  <c:v>14918.234823999999</c:v>
                </c:pt>
                <c:pt idx="6074">
                  <c:v>14920.689087999999</c:v>
                </c:pt>
                <c:pt idx="6075">
                  <c:v>14923.148214000001</c:v>
                </c:pt>
                <c:pt idx="6076">
                  <c:v>14925.614119</c:v>
                </c:pt>
                <c:pt idx="6077">
                  <c:v>14928.069829</c:v>
                </c:pt>
                <c:pt idx="6078">
                  <c:v>14930.527531</c:v>
                </c:pt>
                <c:pt idx="6079">
                  <c:v>14932.984216999999</c:v>
                </c:pt>
                <c:pt idx="6080">
                  <c:v>14935.435627999999</c:v>
                </c:pt>
                <c:pt idx="6081">
                  <c:v>14937.889101000001</c:v>
                </c:pt>
                <c:pt idx="6082">
                  <c:v>14940.342594</c:v>
                </c:pt>
                <c:pt idx="6083">
                  <c:v>14942.801244</c:v>
                </c:pt>
                <c:pt idx="6084">
                  <c:v>14945.271833999999</c:v>
                </c:pt>
                <c:pt idx="6085">
                  <c:v>14947.745601000001</c:v>
                </c:pt>
                <c:pt idx="6086">
                  <c:v>14950.200403000001</c:v>
                </c:pt>
                <c:pt idx="6087">
                  <c:v>14952.654426999999</c:v>
                </c:pt>
                <c:pt idx="6088">
                  <c:v>14955.107747</c:v>
                </c:pt>
                <c:pt idx="6089">
                  <c:v>14957.561388</c:v>
                </c:pt>
                <c:pt idx="6090">
                  <c:v>14960.043411000001</c:v>
                </c:pt>
                <c:pt idx="6091">
                  <c:v>14962.492826</c:v>
                </c:pt>
                <c:pt idx="6092">
                  <c:v>14964.951846</c:v>
                </c:pt>
                <c:pt idx="6093">
                  <c:v>14967.405935000001</c:v>
                </c:pt>
                <c:pt idx="6094">
                  <c:v>14969.859918</c:v>
                </c:pt>
                <c:pt idx="6095">
                  <c:v>14972.316677000001</c:v>
                </c:pt>
                <c:pt idx="6096">
                  <c:v>14974.763043999999</c:v>
                </c:pt>
                <c:pt idx="6097">
                  <c:v>14977.214131999999</c:v>
                </c:pt>
                <c:pt idx="6098">
                  <c:v>14979.678078000001</c:v>
                </c:pt>
                <c:pt idx="6099">
                  <c:v>14982.125322</c:v>
                </c:pt>
                <c:pt idx="6100">
                  <c:v>14984.581201999999</c:v>
                </c:pt>
                <c:pt idx="6101">
                  <c:v>14987.033572</c:v>
                </c:pt>
                <c:pt idx="6102">
                  <c:v>14989.488339</c:v>
                </c:pt>
                <c:pt idx="6103">
                  <c:v>14991.942406</c:v>
                </c:pt>
                <c:pt idx="6104">
                  <c:v>14994.396095</c:v>
                </c:pt>
                <c:pt idx="6105">
                  <c:v>14996.856449000001</c:v>
                </c:pt>
                <c:pt idx="6106">
                  <c:v>14999.308290999999</c:v>
                </c:pt>
                <c:pt idx="6107">
                  <c:v>15001.770855999999</c:v>
                </c:pt>
                <c:pt idx="6108">
                  <c:v>15004.224345000001</c:v>
                </c:pt>
                <c:pt idx="6109">
                  <c:v>15006.673280000001</c:v>
                </c:pt>
                <c:pt idx="6110">
                  <c:v>15009.140955999999</c:v>
                </c:pt>
                <c:pt idx="6111">
                  <c:v>15011.595973</c:v>
                </c:pt>
                <c:pt idx="6112">
                  <c:v>15014.051858999999</c:v>
                </c:pt>
                <c:pt idx="6113">
                  <c:v>15016.505666999999</c:v>
                </c:pt>
                <c:pt idx="6114">
                  <c:v>15018.969217</c:v>
                </c:pt>
                <c:pt idx="6115">
                  <c:v>15021.417807</c:v>
                </c:pt>
                <c:pt idx="6116">
                  <c:v>15023.872124</c:v>
                </c:pt>
                <c:pt idx="6117">
                  <c:v>15026.325805</c:v>
                </c:pt>
                <c:pt idx="6118">
                  <c:v>15028.783878</c:v>
                </c:pt>
                <c:pt idx="6119">
                  <c:v>15031.236113000001</c:v>
                </c:pt>
                <c:pt idx="6120">
                  <c:v>15033.698732000001</c:v>
                </c:pt>
                <c:pt idx="6121">
                  <c:v>15036.159138000001</c:v>
                </c:pt>
                <c:pt idx="6122">
                  <c:v>15038.626722000001</c:v>
                </c:pt>
                <c:pt idx="6123">
                  <c:v>15041.077562</c:v>
                </c:pt>
                <c:pt idx="6124">
                  <c:v>15043.534873000001</c:v>
                </c:pt>
                <c:pt idx="6125">
                  <c:v>15045.996659</c:v>
                </c:pt>
                <c:pt idx="6126">
                  <c:v>15048.451816999999</c:v>
                </c:pt>
                <c:pt idx="6127">
                  <c:v>15050.910819000001</c:v>
                </c:pt>
                <c:pt idx="6128">
                  <c:v>15053.382732</c:v>
                </c:pt>
                <c:pt idx="6129">
                  <c:v>15055.834647</c:v>
                </c:pt>
                <c:pt idx="6130">
                  <c:v>15058.293577</c:v>
                </c:pt>
                <c:pt idx="6131">
                  <c:v>15060.744269999999</c:v>
                </c:pt>
                <c:pt idx="6132">
                  <c:v>15063.206260999999</c:v>
                </c:pt>
                <c:pt idx="6133">
                  <c:v>15065.662775000001</c:v>
                </c:pt>
                <c:pt idx="6134">
                  <c:v>15068.110218</c:v>
                </c:pt>
                <c:pt idx="6135">
                  <c:v>15070.564888999999</c:v>
                </c:pt>
                <c:pt idx="6136">
                  <c:v>15073.040231000001</c:v>
                </c:pt>
                <c:pt idx="6137">
                  <c:v>15075.496798</c:v>
                </c:pt>
                <c:pt idx="6138">
                  <c:v>15077.954841999999</c:v>
                </c:pt>
                <c:pt idx="6139">
                  <c:v>15080.407794999999</c:v>
                </c:pt>
                <c:pt idx="6140">
                  <c:v>15082.860874</c:v>
                </c:pt>
                <c:pt idx="6141">
                  <c:v>15085.320844</c:v>
                </c:pt>
                <c:pt idx="6142">
                  <c:v>15087.779855000001</c:v>
                </c:pt>
                <c:pt idx="6143">
                  <c:v>15090.234376</c:v>
                </c:pt>
                <c:pt idx="6144">
                  <c:v>15092.684741999999</c:v>
                </c:pt>
                <c:pt idx="6145">
                  <c:v>15095.145015</c:v>
                </c:pt>
                <c:pt idx="6146">
                  <c:v>15097.598559</c:v>
                </c:pt>
                <c:pt idx="6147">
                  <c:v>15100.056603000001</c:v>
                </c:pt>
                <c:pt idx="6148">
                  <c:v>15102.514988000001</c:v>
                </c:pt>
                <c:pt idx="6149">
                  <c:v>15104.965980000001</c:v>
                </c:pt>
                <c:pt idx="6150">
                  <c:v>15107.426305000001</c:v>
                </c:pt>
                <c:pt idx="6151">
                  <c:v>15109.871697</c:v>
                </c:pt>
                <c:pt idx="6152">
                  <c:v>15112.344064999999</c:v>
                </c:pt>
                <c:pt idx="6153">
                  <c:v>15114.802336000001</c:v>
                </c:pt>
                <c:pt idx="6154">
                  <c:v>15117.30019</c:v>
                </c:pt>
                <c:pt idx="6155">
                  <c:v>15119.751833</c:v>
                </c:pt>
                <c:pt idx="6156">
                  <c:v>15122.217860000001</c:v>
                </c:pt>
                <c:pt idx="6157">
                  <c:v>15124.677051999999</c:v>
                </c:pt>
                <c:pt idx="6158">
                  <c:v>15127.131170000001</c:v>
                </c:pt>
                <c:pt idx="6159">
                  <c:v>15129.583850000001</c:v>
                </c:pt>
                <c:pt idx="6160">
                  <c:v>15132.043073000001</c:v>
                </c:pt>
                <c:pt idx="6161">
                  <c:v>15134.499188</c:v>
                </c:pt>
                <c:pt idx="6162">
                  <c:v>15136.96884</c:v>
                </c:pt>
                <c:pt idx="6163">
                  <c:v>15139.433768000001</c:v>
                </c:pt>
                <c:pt idx="6164">
                  <c:v>15141.889705</c:v>
                </c:pt>
                <c:pt idx="6165">
                  <c:v>15144.349861000001</c:v>
                </c:pt>
                <c:pt idx="6166">
                  <c:v>15146.803427000001</c:v>
                </c:pt>
                <c:pt idx="6167">
                  <c:v>15149.254677999999</c:v>
                </c:pt>
                <c:pt idx="6168">
                  <c:v>15151.717076000001</c:v>
                </c:pt>
                <c:pt idx="6169">
                  <c:v>15154.186738</c:v>
                </c:pt>
                <c:pt idx="6170">
                  <c:v>15156.648254</c:v>
                </c:pt>
                <c:pt idx="6171">
                  <c:v>15159.118694999999</c:v>
                </c:pt>
                <c:pt idx="6172">
                  <c:v>15161.571400000001</c:v>
                </c:pt>
                <c:pt idx="6173">
                  <c:v>15164.029973999999</c:v>
                </c:pt>
                <c:pt idx="6174">
                  <c:v>15166.477174</c:v>
                </c:pt>
                <c:pt idx="6175">
                  <c:v>15168.935538</c:v>
                </c:pt>
                <c:pt idx="6176">
                  <c:v>15171.395054000001</c:v>
                </c:pt>
                <c:pt idx="6177">
                  <c:v>15173.852421</c:v>
                </c:pt>
                <c:pt idx="6178">
                  <c:v>15176.303965999999</c:v>
                </c:pt>
                <c:pt idx="6179">
                  <c:v>15178.753817999999</c:v>
                </c:pt>
                <c:pt idx="6180">
                  <c:v>15181.219590999999</c:v>
                </c:pt>
                <c:pt idx="6181">
                  <c:v>15183.666681000001</c:v>
                </c:pt>
                <c:pt idx="6182">
                  <c:v>15186.157616</c:v>
                </c:pt>
                <c:pt idx="6183">
                  <c:v>15188.611225000001</c:v>
                </c:pt>
                <c:pt idx="6184">
                  <c:v>15191.068325</c:v>
                </c:pt>
                <c:pt idx="6185">
                  <c:v>15193.524219999999</c:v>
                </c:pt>
                <c:pt idx="6186">
                  <c:v>15195.973878000001</c:v>
                </c:pt>
                <c:pt idx="6187">
                  <c:v>15198.434622000001</c:v>
                </c:pt>
                <c:pt idx="6188">
                  <c:v>15200.888615</c:v>
                </c:pt>
                <c:pt idx="6189">
                  <c:v>15203.349962</c:v>
                </c:pt>
                <c:pt idx="6190">
                  <c:v>15205.799637</c:v>
                </c:pt>
                <c:pt idx="6191">
                  <c:v>15208.253607000001</c:v>
                </c:pt>
                <c:pt idx="6192">
                  <c:v>15210.71897</c:v>
                </c:pt>
                <c:pt idx="6193">
                  <c:v>15213.168602</c:v>
                </c:pt>
                <c:pt idx="6194">
                  <c:v>15215.624626999999</c:v>
                </c:pt>
                <c:pt idx="6195">
                  <c:v>15218.103407000001</c:v>
                </c:pt>
                <c:pt idx="6196">
                  <c:v>15220.558547000001</c:v>
                </c:pt>
                <c:pt idx="6197">
                  <c:v>15223.029963000001</c:v>
                </c:pt>
                <c:pt idx="6198">
                  <c:v>15225.491979</c:v>
                </c:pt>
                <c:pt idx="6199">
                  <c:v>15227.944287</c:v>
                </c:pt>
                <c:pt idx="6200">
                  <c:v>15230.396701</c:v>
                </c:pt>
                <c:pt idx="6201">
                  <c:v>15232.871343999999</c:v>
                </c:pt>
                <c:pt idx="6202">
                  <c:v>15235.326937</c:v>
                </c:pt>
                <c:pt idx="6203">
                  <c:v>15237.783858000001</c:v>
                </c:pt>
                <c:pt idx="6204">
                  <c:v>15240.244266</c:v>
                </c:pt>
                <c:pt idx="6205">
                  <c:v>15242.699925000001</c:v>
                </c:pt>
                <c:pt idx="6206">
                  <c:v>15245.155374</c:v>
                </c:pt>
                <c:pt idx="6207">
                  <c:v>15247.606296</c:v>
                </c:pt>
                <c:pt idx="6208">
                  <c:v>15250.063975999999</c:v>
                </c:pt>
                <c:pt idx="6209">
                  <c:v>15252.517247</c:v>
                </c:pt>
                <c:pt idx="6210">
                  <c:v>15254.974112</c:v>
                </c:pt>
                <c:pt idx="6211">
                  <c:v>15257.439908</c:v>
                </c:pt>
                <c:pt idx="6212">
                  <c:v>15259.903579</c:v>
                </c:pt>
                <c:pt idx="6213">
                  <c:v>15262.366555000001</c:v>
                </c:pt>
                <c:pt idx="6214">
                  <c:v>15264.840797000001</c:v>
                </c:pt>
                <c:pt idx="6215">
                  <c:v>15267.30313</c:v>
                </c:pt>
                <c:pt idx="6216">
                  <c:v>15269.751338</c:v>
                </c:pt>
                <c:pt idx="6217">
                  <c:v>15272.207123</c:v>
                </c:pt>
                <c:pt idx="6218">
                  <c:v>15274.661439</c:v>
                </c:pt>
                <c:pt idx="6219">
                  <c:v>15277.111338000001</c:v>
                </c:pt>
                <c:pt idx="6220">
                  <c:v>15279.570390999999</c:v>
                </c:pt>
                <c:pt idx="6221">
                  <c:v>15282.038955</c:v>
                </c:pt>
                <c:pt idx="6222">
                  <c:v>15284.490808</c:v>
                </c:pt>
                <c:pt idx="6223">
                  <c:v>15286.950387999999</c:v>
                </c:pt>
                <c:pt idx="6224">
                  <c:v>15289.39604</c:v>
                </c:pt>
                <c:pt idx="6225">
                  <c:v>15291.858426000001</c:v>
                </c:pt>
                <c:pt idx="6226">
                  <c:v>15294.306253999999</c:v>
                </c:pt>
                <c:pt idx="6227">
                  <c:v>15296.786032</c:v>
                </c:pt>
                <c:pt idx="6228">
                  <c:v>15299.238359999999</c:v>
                </c:pt>
                <c:pt idx="6229">
                  <c:v>15301.694820999999</c:v>
                </c:pt>
                <c:pt idx="6230">
                  <c:v>15304.167358000001</c:v>
                </c:pt>
                <c:pt idx="6231">
                  <c:v>15306.646534</c:v>
                </c:pt>
                <c:pt idx="6232">
                  <c:v>15309.1011</c:v>
                </c:pt>
                <c:pt idx="6233">
                  <c:v>15311.547275999999</c:v>
                </c:pt>
                <c:pt idx="6234">
                  <c:v>15314.037305</c:v>
                </c:pt>
                <c:pt idx="6235">
                  <c:v>15316.501123</c:v>
                </c:pt>
                <c:pt idx="6236">
                  <c:v>15318.970798</c:v>
                </c:pt>
                <c:pt idx="6237">
                  <c:v>15321.430127</c:v>
                </c:pt>
                <c:pt idx="6238">
                  <c:v>15323.881421</c:v>
                </c:pt>
                <c:pt idx="6239">
                  <c:v>15326.349428</c:v>
                </c:pt>
                <c:pt idx="6240">
                  <c:v>15328.80811</c:v>
                </c:pt>
                <c:pt idx="6241">
                  <c:v>15331.265952</c:v>
                </c:pt>
                <c:pt idx="6242">
                  <c:v>15333.721417999999</c:v>
                </c:pt>
                <c:pt idx="6243">
                  <c:v>15336.178617</c:v>
                </c:pt>
                <c:pt idx="6244">
                  <c:v>15338.645036</c:v>
                </c:pt>
                <c:pt idx="6245">
                  <c:v>15341.095611999999</c:v>
                </c:pt>
                <c:pt idx="6246">
                  <c:v>15343.556961</c:v>
                </c:pt>
                <c:pt idx="6247">
                  <c:v>15346.016648000001</c:v>
                </c:pt>
                <c:pt idx="6248">
                  <c:v>15348.466683000001</c:v>
                </c:pt>
                <c:pt idx="6249">
                  <c:v>15350.938844</c:v>
                </c:pt>
                <c:pt idx="6250">
                  <c:v>15353.395441000001</c:v>
                </c:pt>
                <c:pt idx="6251">
                  <c:v>15355.861749</c:v>
                </c:pt>
                <c:pt idx="6252">
                  <c:v>15358.326424000001</c:v>
                </c:pt>
                <c:pt idx="6253">
                  <c:v>15360.780414000001</c:v>
                </c:pt>
                <c:pt idx="6254">
                  <c:v>15363.240385999999</c:v>
                </c:pt>
                <c:pt idx="6255">
                  <c:v>15365.695587</c:v>
                </c:pt>
                <c:pt idx="6256">
                  <c:v>15368.150686000001</c:v>
                </c:pt>
                <c:pt idx="6257">
                  <c:v>15370.6024</c:v>
                </c:pt>
                <c:pt idx="6258">
                  <c:v>15373.056656000001</c:v>
                </c:pt>
                <c:pt idx="6259">
                  <c:v>15375.519122</c:v>
                </c:pt>
                <c:pt idx="6260">
                  <c:v>15377.984198</c:v>
                </c:pt>
                <c:pt idx="6261">
                  <c:v>15380.450402</c:v>
                </c:pt>
                <c:pt idx="6262">
                  <c:v>15382.916832000001</c:v>
                </c:pt>
                <c:pt idx="6263">
                  <c:v>15385.363224999999</c:v>
                </c:pt>
                <c:pt idx="6264">
                  <c:v>15387.82072</c:v>
                </c:pt>
                <c:pt idx="6265">
                  <c:v>15390.276218000001</c:v>
                </c:pt>
                <c:pt idx="6266">
                  <c:v>15392.734855000001</c:v>
                </c:pt>
                <c:pt idx="6267">
                  <c:v>15395.188123</c:v>
                </c:pt>
                <c:pt idx="6268">
                  <c:v>15397.64482</c:v>
                </c:pt>
                <c:pt idx="6269">
                  <c:v>15400.103601999999</c:v>
                </c:pt>
                <c:pt idx="6270">
                  <c:v>15402.569663</c:v>
                </c:pt>
                <c:pt idx="6271">
                  <c:v>15405.033684</c:v>
                </c:pt>
                <c:pt idx="6272">
                  <c:v>15407.495446000001</c:v>
                </c:pt>
                <c:pt idx="6273">
                  <c:v>15409.96009</c:v>
                </c:pt>
                <c:pt idx="6274">
                  <c:v>15412.45566</c:v>
                </c:pt>
                <c:pt idx="6275">
                  <c:v>15414.906616</c:v>
                </c:pt>
                <c:pt idx="6276">
                  <c:v>15417.362228</c:v>
                </c:pt>
                <c:pt idx="6277">
                  <c:v>15419.840786999999</c:v>
                </c:pt>
                <c:pt idx="6278">
                  <c:v>15422.291746999999</c:v>
                </c:pt>
                <c:pt idx="6279">
                  <c:v>15424.761387</c:v>
                </c:pt>
                <c:pt idx="6280">
                  <c:v>15427.217933</c:v>
                </c:pt>
                <c:pt idx="6281">
                  <c:v>15429.675252999999</c:v>
                </c:pt>
                <c:pt idx="6282">
                  <c:v>15432.139901</c:v>
                </c:pt>
                <c:pt idx="6283">
                  <c:v>15434.587888</c:v>
                </c:pt>
                <c:pt idx="6284">
                  <c:v>15437.049215999999</c:v>
                </c:pt>
                <c:pt idx="6285">
                  <c:v>15439.511866999999</c:v>
                </c:pt>
                <c:pt idx="6286">
                  <c:v>15441.972172</c:v>
                </c:pt>
                <c:pt idx="6287">
                  <c:v>15444.427657</c:v>
                </c:pt>
                <c:pt idx="6288">
                  <c:v>15446.906258000001</c:v>
                </c:pt>
                <c:pt idx="6289">
                  <c:v>15449.363880999999</c:v>
                </c:pt>
                <c:pt idx="6290">
                  <c:v>15451.821040999999</c:v>
                </c:pt>
                <c:pt idx="6291">
                  <c:v>15454.274675000001</c:v>
                </c:pt>
                <c:pt idx="6292">
                  <c:v>15456.741698</c:v>
                </c:pt>
                <c:pt idx="6293">
                  <c:v>15459.205204</c:v>
                </c:pt>
                <c:pt idx="6294">
                  <c:v>15461.663033000001</c:v>
                </c:pt>
                <c:pt idx="6295">
                  <c:v>15464.117619000001</c:v>
                </c:pt>
                <c:pt idx="6296">
                  <c:v>15466.567419000001</c:v>
                </c:pt>
                <c:pt idx="6297">
                  <c:v>15469.027843</c:v>
                </c:pt>
                <c:pt idx="6298">
                  <c:v>15471.497261</c:v>
                </c:pt>
                <c:pt idx="6299">
                  <c:v>15473.960058000001</c:v>
                </c:pt>
                <c:pt idx="6300">
                  <c:v>15476.428184</c:v>
                </c:pt>
                <c:pt idx="6301">
                  <c:v>15478.883694</c:v>
                </c:pt>
                <c:pt idx="6302">
                  <c:v>15481.334586999999</c:v>
                </c:pt>
                <c:pt idx="6303">
                  <c:v>15483.792057000001</c:v>
                </c:pt>
                <c:pt idx="6304">
                  <c:v>15486.256289999999</c:v>
                </c:pt>
                <c:pt idx="6305">
                  <c:v>15488.721593</c:v>
                </c:pt>
                <c:pt idx="6306">
                  <c:v>15491.185088</c:v>
                </c:pt>
                <c:pt idx="6307">
                  <c:v>15493.645918</c:v>
                </c:pt>
                <c:pt idx="6308">
                  <c:v>15496.096750999999</c:v>
                </c:pt>
                <c:pt idx="6309">
                  <c:v>15498.556273</c:v>
                </c:pt>
                <c:pt idx="6310">
                  <c:v>15501.006207</c:v>
                </c:pt>
                <c:pt idx="6311">
                  <c:v>15503.460016000001</c:v>
                </c:pt>
                <c:pt idx="6312">
                  <c:v>15505.917915</c:v>
                </c:pt>
                <c:pt idx="6313">
                  <c:v>15508.377361999999</c:v>
                </c:pt>
                <c:pt idx="6314">
                  <c:v>15510.829584999999</c:v>
                </c:pt>
                <c:pt idx="6315">
                  <c:v>15513.285830000001</c:v>
                </c:pt>
                <c:pt idx="6316">
                  <c:v>15515.736011000001</c:v>
                </c:pt>
                <c:pt idx="6317">
                  <c:v>15518.200024</c:v>
                </c:pt>
                <c:pt idx="6318">
                  <c:v>15520.649918999999</c:v>
                </c:pt>
                <c:pt idx="6319">
                  <c:v>15523.115202000001</c:v>
                </c:pt>
                <c:pt idx="6320">
                  <c:v>15525.565616</c:v>
                </c:pt>
                <c:pt idx="6321">
                  <c:v>15528.018787999999</c:v>
                </c:pt>
                <c:pt idx="6322">
                  <c:v>15530.498449999999</c:v>
                </c:pt>
                <c:pt idx="6323">
                  <c:v>15532.953093</c:v>
                </c:pt>
                <c:pt idx="6324">
                  <c:v>15535.415923</c:v>
                </c:pt>
                <c:pt idx="6325">
                  <c:v>15537.874657</c:v>
                </c:pt>
                <c:pt idx="6326">
                  <c:v>15540.334427</c:v>
                </c:pt>
                <c:pt idx="6327">
                  <c:v>15542.784996</c:v>
                </c:pt>
                <c:pt idx="6328">
                  <c:v>15545.261634</c:v>
                </c:pt>
                <c:pt idx="6329">
                  <c:v>15547.718382999999</c:v>
                </c:pt>
                <c:pt idx="6330">
                  <c:v>15550.170403</c:v>
                </c:pt>
                <c:pt idx="6331">
                  <c:v>15552.649015000001</c:v>
                </c:pt>
                <c:pt idx="6332">
                  <c:v>15555.098833</c:v>
                </c:pt>
                <c:pt idx="6333">
                  <c:v>15557.563908</c:v>
                </c:pt>
                <c:pt idx="6334">
                  <c:v>15560.019614000001</c:v>
                </c:pt>
                <c:pt idx="6335">
                  <c:v>15562.498787</c:v>
                </c:pt>
                <c:pt idx="6336">
                  <c:v>15564.966815</c:v>
                </c:pt>
                <c:pt idx="6337">
                  <c:v>15567.424446000001</c:v>
                </c:pt>
                <c:pt idx="6338">
                  <c:v>15569.894034999999</c:v>
                </c:pt>
                <c:pt idx="6339">
                  <c:v>15572.342944</c:v>
                </c:pt>
                <c:pt idx="6340">
                  <c:v>15574.800004000001</c:v>
                </c:pt>
                <c:pt idx="6341">
                  <c:v>15577.251323</c:v>
                </c:pt>
                <c:pt idx="6342">
                  <c:v>15579.71442</c:v>
                </c:pt>
                <c:pt idx="6343">
                  <c:v>15582.167072</c:v>
                </c:pt>
                <c:pt idx="6344">
                  <c:v>15584.623078000001</c:v>
                </c:pt>
                <c:pt idx="6345">
                  <c:v>15587.07489</c:v>
                </c:pt>
                <c:pt idx="6346">
                  <c:v>15589.533737</c:v>
                </c:pt>
                <c:pt idx="6347">
                  <c:v>15591.993017999999</c:v>
                </c:pt>
                <c:pt idx="6348">
                  <c:v>15594.445567000001</c:v>
                </c:pt>
                <c:pt idx="6349">
                  <c:v>15596.898918999999</c:v>
                </c:pt>
                <c:pt idx="6350">
                  <c:v>15599.363083</c:v>
                </c:pt>
                <c:pt idx="6351">
                  <c:v>15601.844924000001</c:v>
                </c:pt>
                <c:pt idx="6352">
                  <c:v>15604.309287</c:v>
                </c:pt>
                <c:pt idx="6353">
                  <c:v>15606.768877</c:v>
                </c:pt>
                <c:pt idx="6354">
                  <c:v>15609.213954000001</c:v>
                </c:pt>
                <c:pt idx="6355">
                  <c:v>15611.675171000001</c:v>
                </c:pt>
                <c:pt idx="6356">
                  <c:v>15614.132799999999</c:v>
                </c:pt>
                <c:pt idx="6357">
                  <c:v>15616.585878</c:v>
                </c:pt>
                <c:pt idx="6358">
                  <c:v>15619.040696</c:v>
                </c:pt>
                <c:pt idx="6359">
                  <c:v>15621.506155999999</c:v>
                </c:pt>
                <c:pt idx="6360">
                  <c:v>15623.960290000001</c:v>
                </c:pt>
                <c:pt idx="6361">
                  <c:v>15626.413372999999</c:v>
                </c:pt>
                <c:pt idx="6362">
                  <c:v>15628.872753</c:v>
                </c:pt>
                <c:pt idx="6363">
                  <c:v>15631.328971000001</c:v>
                </c:pt>
                <c:pt idx="6364">
                  <c:v>15633.781981</c:v>
                </c:pt>
                <c:pt idx="6365">
                  <c:v>15636.238094</c:v>
                </c:pt>
                <c:pt idx="6366">
                  <c:v>15638.692333000001</c:v>
                </c:pt>
                <c:pt idx="6367">
                  <c:v>15641.162805</c:v>
                </c:pt>
                <c:pt idx="6368">
                  <c:v>15643.617536</c:v>
                </c:pt>
                <c:pt idx="6369">
                  <c:v>15646.072779</c:v>
                </c:pt>
                <c:pt idx="6370">
                  <c:v>15648.532641</c:v>
                </c:pt>
                <c:pt idx="6371">
                  <c:v>15651.016600000001</c:v>
                </c:pt>
                <c:pt idx="6372">
                  <c:v>15653.46658</c:v>
                </c:pt>
                <c:pt idx="6373">
                  <c:v>15655.930331</c:v>
                </c:pt>
                <c:pt idx="6374">
                  <c:v>15658.394624</c:v>
                </c:pt>
                <c:pt idx="6375">
                  <c:v>15660.848726</c:v>
                </c:pt>
                <c:pt idx="6376">
                  <c:v>15663.308005000001</c:v>
                </c:pt>
                <c:pt idx="6377">
                  <c:v>15665.764718</c:v>
                </c:pt>
                <c:pt idx="6378">
                  <c:v>15668.226124999999</c:v>
                </c:pt>
                <c:pt idx="6379">
                  <c:v>15670.685541000001</c:v>
                </c:pt>
                <c:pt idx="6380">
                  <c:v>15673.136365</c:v>
                </c:pt>
                <c:pt idx="6381">
                  <c:v>15675.593913999999</c:v>
                </c:pt>
                <c:pt idx="6382">
                  <c:v>15678.047741</c:v>
                </c:pt>
                <c:pt idx="6383">
                  <c:v>15680.509556000001</c:v>
                </c:pt>
                <c:pt idx="6384">
                  <c:v>15682.971224000001</c:v>
                </c:pt>
                <c:pt idx="6385">
                  <c:v>15685.421767</c:v>
                </c:pt>
                <c:pt idx="6386">
                  <c:v>15687.881787</c:v>
                </c:pt>
                <c:pt idx="6387">
                  <c:v>15690.334785999999</c:v>
                </c:pt>
                <c:pt idx="6388">
                  <c:v>15692.799568</c:v>
                </c:pt>
                <c:pt idx="6389">
                  <c:v>15695.246637</c:v>
                </c:pt>
                <c:pt idx="6390">
                  <c:v>15697.70875</c:v>
                </c:pt>
                <c:pt idx="6391">
                  <c:v>15700.158775</c:v>
                </c:pt>
                <c:pt idx="6392">
                  <c:v>15702.623148999999</c:v>
                </c:pt>
                <c:pt idx="6393">
                  <c:v>15705.091673999999</c:v>
                </c:pt>
                <c:pt idx="6394">
                  <c:v>15707.542208000001</c:v>
                </c:pt>
                <c:pt idx="6395">
                  <c:v>15710.005389</c:v>
                </c:pt>
                <c:pt idx="6396">
                  <c:v>15712.463811</c:v>
                </c:pt>
                <c:pt idx="6397">
                  <c:v>15714.916875999999</c:v>
                </c:pt>
                <c:pt idx="6398">
                  <c:v>15717.39589</c:v>
                </c:pt>
                <c:pt idx="6399">
                  <c:v>15719.863701</c:v>
                </c:pt>
                <c:pt idx="6400">
                  <c:v>15722.325896</c:v>
                </c:pt>
                <c:pt idx="6401">
                  <c:v>15724.776750000001</c:v>
                </c:pt>
                <c:pt idx="6402">
                  <c:v>15727.235422</c:v>
                </c:pt>
                <c:pt idx="6403">
                  <c:v>15729.689023999999</c:v>
                </c:pt>
                <c:pt idx="6404">
                  <c:v>15732.14993</c:v>
                </c:pt>
                <c:pt idx="6405">
                  <c:v>15734.600727999999</c:v>
                </c:pt>
                <c:pt idx="6406">
                  <c:v>15737.054905000001</c:v>
                </c:pt>
                <c:pt idx="6407">
                  <c:v>15739.511928</c:v>
                </c:pt>
                <c:pt idx="6408">
                  <c:v>15741.975684999999</c:v>
                </c:pt>
                <c:pt idx="6409">
                  <c:v>15744.443362</c:v>
                </c:pt>
                <c:pt idx="6410">
                  <c:v>15746.917090000001</c:v>
                </c:pt>
                <c:pt idx="6411">
                  <c:v>15749.374347999999</c:v>
                </c:pt>
                <c:pt idx="6412">
                  <c:v>15751.828823</c:v>
                </c:pt>
                <c:pt idx="6413">
                  <c:v>15754.290604</c:v>
                </c:pt>
                <c:pt idx="6414">
                  <c:v>15756.75244</c:v>
                </c:pt>
                <c:pt idx="6415">
                  <c:v>15759.207952999999</c:v>
                </c:pt>
                <c:pt idx="6416">
                  <c:v>15761.669746</c:v>
                </c:pt>
                <c:pt idx="6417">
                  <c:v>15764.122095999999</c:v>
                </c:pt>
                <c:pt idx="6418">
                  <c:v>15766.576813</c:v>
                </c:pt>
                <c:pt idx="6419">
                  <c:v>15769.052078000001</c:v>
                </c:pt>
                <c:pt idx="6420">
                  <c:v>15771.506405</c:v>
                </c:pt>
                <c:pt idx="6421">
                  <c:v>15773.961909</c:v>
                </c:pt>
                <c:pt idx="6422">
                  <c:v>15776.431774000001</c:v>
                </c:pt>
                <c:pt idx="6423">
                  <c:v>15778.889846</c:v>
                </c:pt>
                <c:pt idx="6424">
                  <c:v>15781.350979000001</c:v>
                </c:pt>
                <c:pt idx="6425">
                  <c:v>15783.80955</c:v>
                </c:pt>
                <c:pt idx="6426">
                  <c:v>15786.257126</c:v>
                </c:pt>
                <c:pt idx="6427">
                  <c:v>15788.722727</c:v>
                </c:pt>
                <c:pt idx="6428">
                  <c:v>15791.172709</c:v>
                </c:pt>
                <c:pt idx="6429">
                  <c:v>15793.642886</c:v>
                </c:pt>
                <c:pt idx="6430">
                  <c:v>15796.101812000001</c:v>
                </c:pt>
                <c:pt idx="6431">
                  <c:v>15798.579369999999</c:v>
                </c:pt>
                <c:pt idx="6432">
                  <c:v>15801.043159999999</c:v>
                </c:pt>
                <c:pt idx="6433">
                  <c:v>15803.511922</c:v>
                </c:pt>
                <c:pt idx="6434">
                  <c:v>15805.989003999999</c:v>
                </c:pt>
                <c:pt idx="6435">
                  <c:v>15808.448563</c:v>
                </c:pt>
                <c:pt idx="6436">
                  <c:v>15810.917745000001</c:v>
                </c:pt>
                <c:pt idx="6437">
                  <c:v>15813.378153</c:v>
                </c:pt>
                <c:pt idx="6438">
                  <c:v>15815.830582000001</c:v>
                </c:pt>
                <c:pt idx="6439">
                  <c:v>15818.291562</c:v>
                </c:pt>
                <c:pt idx="6440">
                  <c:v>15820.769691</c:v>
                </c:pt>
                <c:pt idx="6441">
                  <c:v>15823.225621</c:v>
                </c:pt>
                <c:pt idx="6442">
                  <c:v>15825.690366999999</c:v>
                </c:pt>
                <c:pt idx="6443">
                  <c:v>15828.145895</c:v>
                </c:pt>
                <c:pt idx="6444">
                  <c:v>15830.612596000001</c:v>
                </c:pt>
                <c:pt idx="6445">
                  <c:v>15833.076223</c:v>
                </c:pt>
                <c:pt idx="6446">
                  <c:v>15835.524267999999</c:v>
                </c:pt>
                <c:pt idx="6447">
                  <c:v>15837.984700999999</c:v>
                </c:pt>
                <c:pt idx="6448">
                  <c:v>15840.452923000001</c:v>
                </c:pt>
                <c:pt idx="6449">
                  <c:v>15842.912577999999</c:v>
                </c:pt>
                <c:pt idx="6450">
                  <c:v>15845.373861</c:v>
                </c:pt>
                <c:pt idx="6451">
                  <c:v>15847.823003</c:v>
                </c:pt>
                <c:pt idx="6452">
                  <c:v>15850.277436</c:v>
                </c:pt>
                <c:pt idx="6453">
                  <c:v>15852.746692000001</c:v>
                </c:pt>
                <c:pt idx="6454">
                  <c:v>15855.197235</c:v>
                </c:pt>
                <c:pt idx="6455">
                  <c:v>15857.656155999999</c:v>
                </c:pt>
                <c:pt idx="6456">
                  <c:v>15860.112188999999</c:v>
                </c:pt>
                <c:pt idx="6457">
                  <c:v>15862.570266999999</c:v>
                </c:pt>
                <c:pt idx="6458">
                  <c:v>15865.027136999999</c:v>
                </c:pt>
                <c:pt idx="6459">
                  <c:v>15867.478105</c:v>
                </c:pt>
                <c:pt idx="6460">
                  <c:v>15869.930850999999</c:v>
                </c:pt>
                <c:pt idx="6461">
                  <c:v>15872.397010999999</c:v>
                </c:pt>
                <c:pt idx="6462">
                  <c:v>15874.853695</c:v>
                </c:pt>
                <c:pt idx="6463">
                  <c:v>15877.315689999999</c:v>
                </c:pt>
                <c:pt idx="6464">
                  <c:v>15879.767258</c:v>
                </c:pt>
                <c:pt idx="6465">
                  <c:v>15882.218258999999</c:v>
                </c:pt>
                <c:pt idx="6466">
                  <c:v>15884.672242000001</c:v>
                </c:pt>
                <c:pt idx="6467">
                  <c:v>15887.132232</c:v>
                </c:pt>
                <c:pt idx="6468">
                  <c:v>15889.603249</c:v>
                </c:pt>
                <c:pt idx="6469">
                  <c:v>15892.054722000001</c:v>
                </c:pt>
                <c:pt idx="6470">
                  <c:v>15894.514247999999</c:v>
                </c:pt>
                <c:pt idx="6471">
                  <c:v>15896.967787</c:v>
                </c:pt>
                <c:pt idx="6472">
                  <c:v>15899.431153</c:v>
                </c:pt>
                <c:pt idx="6473">
                  <c:v>15901.886187</c:v>
                </c:pt>
                <c:pt idx="6474">
                  <c:v>15904.342189000001</c:v>
                </c:pt>
                <c:pt idx="6475">
                  <c:v>15906.794426</c:v>
                </c:pt>
                <c:pt idx="6476">
                  <c:v>15909.256792</c:v>
                </c:pt>
                <c:pt idx="6477">
                  <c:v>15911.711020000001</c:v>
                </c:pt>
                <c:pt idx="6478">
                  <c:v>15914.165531000001</c:v>
                </c:pt>
                <c:pt idx="6479">
                  <c:v>15916.622272000001</c:v>
                </c:pt>
                <c:pt idx="6480">
                  <c:v>15919.09281</c:v>
                </c:pt>
                <c:pt idx="6481">
                  <c:v>15921.554441</c:v>
                </c:pt>
                <c:pt idx="6482">
                  <c:v>15924.02534</c:v>
                </c:pt>
                <c:pt idx="6483">
                  <c:v>15926.488259</c:v>
                </c:pt>
                <c:pt idx="6484">
                  <c:v>15928.938878999999</c:v>
                </c:pt>
                <c:pt idx="6485">
                  <c:v>15931.401999</c:v>
                </c:pt>
                <c:pt idx="6486">
                  <c:v>15933.852359</c:v>
                </c:pt>
                <c:pt idx="6487">
                  <c:v>15936.304367000001</c:v>
                </c:pt>
                <c:pt idx="6488">
                  <c:v>15938.762422</c:v>
                </c:pt>
                <c:pt idx="6489">
                  <c:v>15941.240734000001</c:v>
                </c:pt>
                <c:pt idx="6490">
                  <c:v>15943.692419999999</c:v>
                </c:pt>
                <c:pt idx="6491">
                  <c:v>15946.146937</c:v>
                </c:pt>
                <c:pt idx="6492">
                  <c:v>15948.602972000001</c:v>
                </c:pt>
                <c:pt idx="6493">
                  <c:v>15951.071908</c:v>
                </c:pt>
                <c:pt idx="6494">
                  <c:v>15953.532679</c:v>
                </c:pt>
                <c:pt idx="6495">
                  <c:v>15955.994264999999</c:v>
                </c:pt>
                <c:pt idx="6496">
                  <c:v>15958.450811999999</c:v>
                </c:pt>
                <c:pt idx="6497">
                  <c:v>15960.903249000001</c:v>
                </c:pt>
                <c:pt idx="6498">
                  <c:v>15963.357366</c:v>
                </c:pt>
                <c:pt idx="6499">
                  <c:v>15965.834586000001</c:v>
                </c:pt>
                <c:pt idx="6500">
                  <c:v>15968.279565000001</c:v>
                </c:pt>
                <c:pt idx="6501">
                  <c:v>15970.74253</c:v>
                </c:pt>
                <c:pt idx="6502">
                  <c:v>15973.198172</c:v>
                </c:pt>
                <c:pt idx="6503">
                  <c:v>15975.666418000001</c:v>
                </c:pt>
                <c:pt idx="6504">
                  <c:v>15978.143128</c:v>
                </c:pt>
                <c:pt idx="6505">
                  <c:v>15980.594705</c:v>
                </c:pt>
                <c:pt idx="6506">
                  <c:v>15983.059186</c:v>
                </c:pt>
                <c:pt idx="6507">
                  <c:v>15985.514685</c:v>
                </c:pt>
                <c:pt idx="6508">
                  <c:v>15987.974695999999</c:v>
                </c:pt>
                <c:pt idx="6509">
                  <c:v>15990.432757</c:v>
                </c:pt>
                <c:pt idx="6510">
                  <c:v>15992.902356000001</c:v>
                </c:pt>
                <c:pt idx="6511">
                  <c:v>15995.350573</c:v>
                </c:pt>
                <c:pt idx="6512">
                  <c:v>15997.813649</c:v>
                </c:pt>
                <c:pt idx="6513">
                  <c:v>16000.303841999999</c:v>
                </c:pt>
                <c:pt idx="6514">
                  <c:v>16002.757545</c:v>
                </c:pt>
                <c:pt idx="6515">
                  <c:v>16005.215066999999</c:v>
                </c:pt>
                <c:pt idx="6516">
                  <c:v>16007.664334999999</c:v>
                </c:pt>
                <c:pt idx="6517">
                  <c:v>16010.12124</c:v>
                </c:pt>
                <c:pt idx="6518">
                  <c:v>16012.58164</c:v>
                </c:pt>
                <c:pt idx="6519">
                  <c:v>16015.035215</c:v>
                </c:pt>
                <c:pt idx="6520">
                  <c:v>16017.489154000001</c:v>
                </c:pt>
                <c:pt idx="6521">
                  <c:v>16019.970045</c:v>
                </c:pt>
                <c:pt idx="6522">
                  <c:v>16022.44083</c:v>
                </c:pt>
                <c:pt idx="6523">
                  <c:v>16024.906727</c:v>
                </c:pt>
                <c:pt idx="6524">
                  <c:v>16027.365852000001</c:v>
                </c:pt>
                <c:pt idx="6525">
                  <c:v>16029.821089999999</c:v>
                </c:pt>
                <c:pt idx="6526">
                  <c:v>16032.275788000001</c:v>
                </c:pt>
                <c:pt idx="6527">
                  <c:v>16034.731104</c:v>
                </c:pt>
                <c:pt idx="6528">
                  <c:v>16037.206537</c:v>
                </c:pt>
                <c:pt idx="6529">
                  <c:v>16039.687775</c:v>
                </c:pt>
                <c:pt idx="6530">
                  <c:v>16042.141025999999</c:v>
                </c:pt>
                <c:pt idx="6531">
                  <c:v>16044.60793</c:v>
                </c:pt>
                <c:pt idx="6532">
                  <c:v>16047.06079</c:v>
                </c:pt>
                <c:pt idx="6533">
                  <c:v>16049.51843</c:v>
                </c:pt>
                <c:pt idx="6534">
                  <c:v>16051.975331</c:v>
                </c:pt>
                <c:pt idx="6535">
                  <c:v>16054.438625000001</c:v>
                </c:pt>
                <c:pt idx="6536">
                  <c:v>16056.890245000001</c:v>
                </c:pt>
                <c:pt idx="6537">
                  <c:v>16059.36889</c:v>
                </c:pt>
                <c:pt idx="6538">
                  <c:v>16061.814609999999</c:v>
                </c:pt>
                <c:pt idx="6539">
                  <c:v>16064.270570999999</c:v>
                </c:pt>
                <c:pt idx="6540">
                  <c:v>16066.731819000001</c:v>
                </c:pt>
                <c:pt idx="6541">
                  <c:v>16069.185444999999</c:v>
                </c:pt>
                <c:pt idx="6542">
                  <c:v>16071.647031</c:v>
                </c:pt>
                <c:pt idx="6543">
                  <c:v>16074.108731</c:v>
                </c:pt>
                <c:pt idx="6544">
                  <c:v>16076.561831999999</c:v>
                </c:pt>
                <c:pt idx="6545">
                  <c:v>16079.018604000001</c:v>
                </c:pt>
                <c:pt idx="6546">
                  <c:v>16081.474233999999</c:v>
                </c:pt>
                <c:pt idx="6547">
                  <c:v>16083.939882999999</c:v>
                </c:pt>
                <c:pt idx="6548">
                  <c:v>16086.386560000001</c:v>
                </c:pt>
                <c:pt idx="6549">
                  <c:v>16088.847417000001</c:v>
                </c:pt>
                <c:pt idx="6550">
                  <c:v>16091.311598</c:v>
                </c:pt>
                <c:pt idx="6551">
                  <c:v>16093.764654000001</c:v>
                </c:pt>
                <c:pt idx="6552">
                  <c:v>16096.219417</c:v>
                </c:pt>
                <c:pt idx="6553">
                  <c:v>16098.690207</c:v>
                </c:pt>
                <c:pt idx="6554">
                  <c:v>16101.1643</c:v>
                </c:pt>
                <c:pt idx="6555">
                  <c:v>16103.616190999999</c:v>
                </c:pt>
                <c:pt idx="6556">
                  <c:v>16106.075692</c:v>
                </c:pt>
                <c:pt idx="6557">
                  <c:v>16108.529804</c:v>
                </c:pt>
                <c:pt idx="6558">
                  <c:v>16110.982663999999</c:v>
                </c:pt>
                <c:pt idx="6559">
                  <c:v>16113.439095</c:v>
                </c:pt>
                <c:pt idx="6560">
                  <c:v>16115.898800999999</c:v>
                </c:pt>
                <c:pt idx="6561">
                  <c:v>16118.347657</c:v>
                </c:pt>
                <c:pt idx="6562">
                  <c:v>16120.805125999999</c:v>
                </c:pt>
                <c:pt idx="6563">
                  <c:v>16123.275858999999</c:v>
                </c:pt>
                <c:pt idx="6564">
                  <c:v>16125.755793</c:v>
                </c:pt>
                <c:pt idx="6565">
                  <c:v>16128.228983000001</c:v>
                </c:pt>
                <c:pt idx="6566">
                  <c:v>16130.679899999999</c:v>
                </c:pt>
                <c:pt idx="6567">
                  <c:v>16133.135761</c:v>
                </c:pt>
                <c:pt idx="6568">
                  <c:v>16135.594735999999</c:v>
                </c:pt>
                <c:pt idx="6569">
                  <c:v>16138.049277</c:v>
                </c:pt>
                <c:pt idx="6570">
                  <c:v>16140.523719999999</c:v>
                </c:pt>
                <c:pt idx="6571">
                  <c:v>16142.982837</c:v>
                </c:pt>
                <c:pt idx="6572">
                  <c:v>16145.43792</c:v>
                </c:pt>
                <c:pt idx="6573">
                  <c:v>16147.886716999999</c:v>
                </c:pt>
                <c:pt idx="6574">
                  <c:v>16150.352652</c:v>
                </c:pt>
                <c:pt idx="6575">
                  <c:v>16152.813821</c:v>
                </c:pt>
                <c:pt idx="6576">
                  <c:v>16155.270886</c:v>
                </c:pt>
                <c:pt idx="6577">
                  <c:v>16157.743431999999</c:v>
                </c:pt>
                <c:pt idx="6578">
                  <c:v>16160.188005</c:v>
                </c:pt>
                <c:pt idx="6579">
                  <c:v>16162.644839000001</c:v>
                </c:pt>
                <c:pt idx="6580">
                  <c:v>16165.097535000001</c:v>
                </c:pt>
                <c:pt idx="6581">
                  <c:v>16167.561530999999</c:v>
                </c:pt>
                <c:pt idx="6582">
                  <c:v>16170.011756</c:v>
                </c:pt>
                <c:pt idx="6583">
                  <c:v>16172.467563</c:v>
                </c:pt>
                <c:pt idx="6584">
                  <c:v>16174.925418000001</c:v>
                </c:pt>
                <c:pt idx="6585">
                  <c:v>16177.380736999999</c:v>
                </c:pt>
                <c:pt idx="6586">
                  <c:v>16179.839818</c:v>
                </c:pt>
                <c:pt idx="6587">
                  <c:v>16182.289423</c:v>
                </c:pt>
                <c:pt idx="6588">
                  <c:v>16184.742829000001</c:v>
                </c:pt>
                <c:pt idx="6589">
                  <c:v>16187.209870999999</c:v>
                </c:pt>
                <c:pt idx="6590">
                  <c:v>16189.666611000001</c:v>
                </c:pt>
                <c:pt idx="6591">
                  <c:v>16192.118377999999</c:v>
                </c:pt>
                <c:pt idx="6592">
                  <c:v>16194.577825</c:v>
                </c:pt>
                <c:pt idx="6593">
                  <c:v>16197.046638</c:v>
                </c:pt>
                <c:pt idx="6594">
                  <c:v>16199.507561</c:v>
                </c:pt>
                <c:pt idx="6595">
                  <c:v>16201.957555000001</c:v>
                </c:pt>
                <c:pt idx="6596">
                  <c:v>16204.413656999999</c:v>
                </c:pt>
                <c:pt idx="6597">
                  <c:v>16206.878026</c:v>
                </c:pt>
                <c:pt idx="6598">
                  <c:v>16209.333366000001</c:v>
                </c:pt>
                <c:pt idx="6599">
                  <c:v>16211.793591</c:v>
                </c:pt>
                <c:pt idx="6600">
                  <c:v>16214.249674999999</c:v>
                </c:pt>
                <c:pt idx="6601">
                  <c:v>16216.696864</c:v>
                </c:pt>
                <c:pt idx="6602">
                  <c:v>16219.159207000001</c:v>
                </c:pt>
                <c:pt idx="6603">
                  <c:v>16221.614726</c:v>
                </c:pt>
                <c:pt idx="6604">
                  <c:v>16224.074774000001</c:v>
                </c:pt>
                <c:pt idx="6605">
                  <c:v>16226.527564</c:v>
                </c:pt>
                <c:pt idx="6606">
                  <c:v>16228.987927</c:v>
                </c:pt>
                <c:pt idx="6607">
                  <c:v>16231.444326000001</c:v>
                </c:pt>
                <c:pt idx="6608">
                  <c:v>16233.898292</c:v>
                </c:pt>
                <c:pt idx="6609">
                  <c:v>16236.352419000001</c:v>
                </c:pt>
                <c:pt idx="6610">
                  <c:v>16238.814326</c:v>
                </c:pt>
                <c:pt idx="6611">
                  <c:v>16241.269009</c:v>
                </c:pt>
                <c:pt idx="6612">
                  <c:v>16243.721288999999</c:v>
                </c:pt>
                <c:pt idx="6613">
                  <c:v>16246.181705000001</c:v>
                </c:pt>
                <c:pt idx="6614">
                  <c:v>16248.654784</c:v>
                </c:pt>
                <c:pt idx="6615">
                  <c:v>16251.106347999999</c:v>
                </c:pt>
                <c:pt idx="6616">
                  <c:v>16253.562927999999</c:v>
                </c:pt>
                <c:pt idx="6617">
                  <c:v>16256.015271</c:v>
                </c:pt>
                <c:pt idx="6618">
                  <c:v>16258.482338</c:v>
                </c:pt>
                <c:pt idx="6619">
                  <c:v>16260.930876</c:v>
                </c:pt>
                <c:pt idx="6620">
                  <c:v>16263.395831</c:v>
                </c:pt>
                <c:pt idx="6621">
                  <c:v>16265.846605000001</c:v>
                </c:pt>
                <c:pt idx="6622">
                  <c:v>16268.305001000001</c:v>
                </c:pt>
                <c:pt idx="6623">
                  <c:v>16270.754902999999</c:v>
                </c:pt>
                <c:pt idx="6624">
                  <c:v>16273.218059999999</c:v>
                </c:pt>
                <c:pt idx="6625">
                  <c:v>16275.674601999999</c:v>
                </c:pt>
                <c:pt idx="6626">
                  <c:v>16278.126614000001</c:v>
                </c:pt>
                <c:pt idx="6627">
                  <c:v>16280.583897</c:v>
                </c:pt>
                <c:pt idx="6628">
                  <c:v>16283.040564999999</c:v>
                </c:pt>
                <c:pt idx="6629">
                  <c:v>16285.499436</c:v>
                </c:pt>
                <c:pt idx="6630">
                  <c:v>16287.948777</c:v>
                </c:pt>
                <c:pt idx="6631">
                  <c:v>16290.413264000001</c:v>
                </c:pt>
                <c:pt idx="6632">
                  <c:v>16292.866693</c:v>
                </c:pt>
                <c:pt idx="6633">
                  <c:v>16295.321615000001</c:v>
                </c:pt>
                <c:pt idx="6634">
                  <c:v>16297.783635</c:v>
                </c:pt>
                <c:pt idx="6635">
                  <c:v>16300.228338999999</c:v>
                </c:pt>
                <c:pt idx="6636">
                  <c:v>16302.691191</c:v>
                </c:pt>
                <c:pt idx="6637">
                  <c:v>16305.156118000001</c:v>
                </c:pt>
                <c:pt idx="6638">
                  <c:v>16307.629269999999</c:v>
                </c:pt>
                <c:pt idx="6639">
                  <c:v>16310.094531999999</c:v>
                </c:pt>
                <c:pt idx="6640">
                  <c:v>16312.559600000001</c:v>
                </c:pt>
                <c:pt idx="6641">
                  <c:v>16315.031773999999</c:v>
                </c:pt>
                <c:pt idx="6642">
                  <c:v>16317.484764999999</c:v>
                </c:pt>
                <c:pt idx="6643">
                  <c:v>16319.940003</c:v>
                </c:pt>
                <c:pt idx="6644">
                  <c:v>16322.42182</c:v>
                </c:pt>
                <c:pt idx="6645">
                  <c:v>16324.891798000001</c:v>
                </c:pt>
                <c:pt idx="6646">
                  <c:v>16327.347597</c:v>
                </c:pt>
                <c:pt idx="6647">
                  <c:v>16329.808884</c:v>
                </c:pt>
                <c:pt idx="6648">
                  <c:v>16332.259642999999</c:v>
                </c:pt>
                <c:pt idx="6649">
                  <c:v>16334.720243</c:v>
                </c:pt>
                <c:pt idx="6650">
                  <c:v>16337.167124</c:v>
                </c:pt>
                <c:pt idx="6651">
                  <c:v>16339.626033</c:v>
                </c:pt>
                <c:pt idx="6652">
                  <c:v>16342.084724</c:v>
                </c:pt>
                <c:pt idx="6653">
                  <c:v>16344.552641</c:v>
                </c:pt>
                <c:pt idx="6654">
                  <c:v>16347.004145000001</c:v>
                </c:pt>
                <c:pt idx="6655">
                  <c:v>16349.463793000001</c:v>
                </c:pt>
                <c:pt idx="6656">
                  <c:v>16351.929736</c:v>
                </c:pt>
                <c:pt idx="6657">
                  <c:v>16354.391960999999</c:v>
                </c:pt>
                <c:pt idx="6658">
                  <c:v>16356.857669999999</c:v>
                </c:pt>
                <c:pt idx="6659">
                  <c:v>16359.31098</c:v>
                </c:pt>
                <c:pt idx="6660">
                  <c:v>16361.767188</c:v>
                </c:pt>
                <c:pt idx="6661">
                  <c:v>16364.227021000001</c:v>
                </c:pt>
                <c:pt idx="6662">
                  <c:v>16366.677685000001</c:v>
                </c:pt>
                <c:pt idx="6663">
                  <c:v>16369.157245</c:v>
                </c:pt>
                <c:pt idx="6664">
                  <c:v>16371.625945</c:v>
                </c:pt>
                <c:pt idx="6665">
                  <c:v>16374.08281</c:v>
                </c:pt>
                <c:pt idx="6666">
                  <c:v>16376.539072</c:v>
                </c:pt>
                <c:pt idx="6667">
                  <c:v>16378.997724999999</c:v>
                </c:pt>
                <c:pt idx="6668">
                  <c:v>16381.463448</c:v>
                </c:pt>
                <c:pt idx="6669">
                  <c:v>16383.925756000001</c:v>
                </c:pt>
                <c:pt idx="6670">
                  <c:v>16386.377646000001</c:v>
                </c:pt>
                <c:pt idx="6671">
                  <c:v>16388.832600000002</c:v>
                </c:pt>
                <c:pt idx="6672">
                  <c:v>16391.295421999999</c:v>
                </c:pt>
                <c:pt idx="6673">
                  <c:v>16393.741394000001</c:v>
                </c:pt>
                <c:pt idx="6674">
                  <c:v>16396.208615</c:v>
                </c:pt>
                <c:pt idx="6675">
                  <c:v>16398.658533000002</c:v>
                </c:pt>
                <c:pt idx="6676">
                  <c:v>16401.119245999998</c:v>
                </c:pt>
                <c:pt idx="6677">
                  <c:v>16403.575749</c:v>
                </c:pt>
                <c:pt idx="6678">
                  <c:v>16406.033243999998</c:v>
                </c:pt>
                <c:pt idx="6679">
                  <c:v>16408.485033000001</c:v>
                </c:pt>
                <c:pt idx="6680">
                  <c:v>16410.938689999999</c:v>
                </c:pt>
                <c:pt idx="6681">
                  <c:v>16413.397036999999</c:v>
                </c:pt>
                <c:pt idx="6682">
                  <c:v>16415.848636999999</c:v>
                </c:pt>
                <c:pt idx="6683">
                  <c:v>16418.314101</c:v>
                </c:pt>
                <c:pt idx="6684">
                  <c:v>16420.785245999999</c:v>
                </c:pt>
                <c:pt idx="6685">
                  <c:v>16423.236401999999</c:v>
                </c:pt>
                <c:pt idx="6686">
                  <c:v>16425.692813000001</c:v>
                </c:pt>
                <c:pt idx="6687">
                  <c:v>16428.164312000001</c:v>
                </c:pt>
                <c:pt idx="6688">
                  <c:v>16430.616141999999</c:v>
                </c:pt>
                <c:pt idx="6689">
                  <c:v>16433.080850999999</c:v>
                </c:pt>
                <c:pt idx="6690">
                  <c:v>16435.541915000002</c:v>
                </c:pt>
                <c:pt idx="6691">
                  <c:v>16438.0164</c:v>
                </c:pt>
                <c:pt idx="6692">
                  <c:v>16440.467579</c:v>
                </c:pt>
                <c:pt idx="6693">
                  <c:v>16442.923702</c:v>
                </c:pt>
                <c:pt idx="6694">
                  <c:v>16445.386122</c:v>
                </c:pt>
                <c:pt idx="6695">
                  <c:v>16447.858124999999</c:v>
                </c:pt>
                <c:pt idx="6696">
                  <c:v>16450.314756</c:v>
                </c:pt>
                <c:pt idx="6697">
                  <c:v>16452.768674999999</c:v>
                </c:pt>
                <c:pt idx="6698">
                  <c:v>16455.216896999998</c:v>
                </c:pt>
                <c:pt idx="6699">
                  <c:v>16457.673215999999</c:v>
                </c:pt>
                <c:pt idx="6700">
                  <c:v>16460.154098999999</c:v>
                </c:pt>
                <c:pt idx="6701">
                  <c:v>16462.613394</c:v>
                </c:pt>
                <c:pt idx="6702">
                  <c:v>16465.080123</c:v>
                </c:pt>
                <c:pt idx="6703">
                  <c:v>16467.536273000002</c:v>
                </c:pt>
                <c:pt idx="6704">
                  <c:v>16469.999811999998</c:v>
                </c:pt>
                <c:pt idx="6705">
                  <c:v>16472.447121000001</c:v>
                </c:pt>
                <c:pt idx="6706">
                  <c:v>16474.908169999999</c:v>
                </c:pt>
                <c:pt idx="6707">
                  <c:v>16477.357854000002</c:v>
                </c:pt>
                <c:pt idx="6708">
                  <c:v>16479.815705000001</c:v>
                </c:pt>
                <c:pt idx="6709">
                  <c:v>16482.271262999999</c:v>
                </c:pt>
                <c:pt idx="6710">
                  <c:v>16484.725155</c:v>
                </c:pt>
                <c:pt idx="6711">
                  <c:v>16487.178275999999</c:v>
                </c:pt>
                <c:pt idx="6712">
                  <c:v>16489.640934999999</c:v>
                </c:pt>
                <c:pt idx="6713">
                  <c:v>16492.089155999998</c:v>
                </c:pt>
                <c:pt idx="6714">
                  <c:v>16494.544284</c:v>
                </c:pt>
                <c:pt idx="6715">
                  <c:v>16497.000528</c:v>
                </c:pt>
                <c:pt idx="6716">
                  <c:v>16499.459664000002</c:v>
                </c:pt>
                <c:pt idx="6717">
                  <c:v>16501.934939999999</c:v>
                </c:pt>
                <c:pt idx="6718">
                  <c:v>16504.385656999999</c:v>
                </c:pt>
                <c:pt idx="6719">
                  <c:v>16506.84391</c:v>
                </c:pt>
                <c:pt idx="6720">
                  <c:v>16509.309863999999</c:v>
                </c:pt>
                <c:pt idx="6721">
                  <c:v>16511.757577</c:v>
                </c:pt>
                <c:pt idx="6722">
                  <c:v>16514.214881</c:v>
                </c:pt>
                <c:pt idx="6723">
                  <c:v>16516.683699000001</c:v>
                </c:pt>
                <c:pt idx="6724">
                  <c:v>16519.164132999998</c:v>
                </c:pt>
                <c:pt idx="6725">
                  <c:v>16521.624422000001</c:v>
                </c:pt>
                <c:pt idx="6726">
                  <c:v>16524.079140999998</c:v>
                </c:pt>
                <c:pt idx="6727">
                  <c:v>16526.553662999999</c:v>
                </c:pt>
                <c:pt idx="6728">
                  <c:v>16529.005289000001</c:v>
                </c:pt>
                <c:pt idx="6729">
                  <c:v>16531.470012000002</c:v>
                </c:pt>
                <c:pt idx="6730">
                  <c:v>16533.936571999999</c:v>
                </c:pt>
                <c:pt idx="6731">
                  <c:v>16536.410640999999</c:v>
                </c:pt>
                <c:pt idx="6732">
                  <c:v>16538.881089999999</c:v>
                </c:pt>
                <c:pt idx="6733">
                  <c:v>16541.334943999998</c:v>
                </c:pt>
                <c:pt idx="6734">
                  <c:v>16543.789895000002</c:v>
                </c:pt>
                <c:pt idx="6735">
                  <c:v>16546.243332999999</c:v>
                </c:pt>
                <c:pt idx="6736">
                  <c:v>16548.719998</c:v>
                </c:pt>
                <c:pt idx="6737">
                  <c:v>16551.174319999998</c:v>
                </c:pt>
                <c:pt idx="6738">
                  <c:v>16553.629065000001</c:v>
                </c:pt>
                <c:pt idx="6739">
                  <c:v>16556.083374999998</c:v>
                </c:pt>
                <c:pt idx="6740">
                  <c:v>16558.536444000001</c:v>
                </c:pt>
                <c:pt idx="6741">
                  <c:v>16560.99006</c:v>
                </c:pt>
                <c:pt idx="6742">
                  <c:v>16563.443640000001</c:v>
                </c:pt>
                <c:pt idx="6743">
                  <c:v>16565.905157000001</c:v>
                </c:pt>
                <c:pt idx="6744">
                  <c:v>16568.356760999999</c:v>
                </c:pt>
                <c:pt idx="6745">
                  <c:v>16570.836620999999</c:v>
                </c:pt>
                <c:pt idx="6746">
                  <c:v>16573.310611000001</c:v>
                </c:pt>
                <c:pt idx="6747">
                  <c:v>16575.759535000001</c:v>
                </c:pt>
                <c:pt idx="6748">
                  <c:v>16578.222958999999</c:v>
                </c:pt>
                <c:pt idx="6749">
                  <c:v>16580.678035000001</c:v>
                </c:pt>
                <c:pt idx="6750">
                  <c:v>16583.128863000002</c:v>
                </c:pt>
                <c:pt idx="6751">
                  <c:v>16585.592069999999</c:v>
                </c:pt>
                <c:pt idx="6752">
                  <c:v>16588.040821999999</c:v>
                </c:pt>
                <c:pt idx="6753">
                  <c:v>16590.496734</c:v>
                </c:pt>
                <c:pt idx="6754">
                  <c:v>16592.954986000001</c:v>
                </c:pt>
                <c:pt idx="6755">
                  <c:v>16595.410929000001</c:v>
                </c:pt>
                <c:pt idx="6756">
                  <c:v>16597.876862000001</c:v>
                </c:pt>
                <c:pt idx="6757">
                  <c:v>16600.327550999998</c:v>
                </c:pt>
                <c:pt idx="6758">
                  <c:v>16602.783393999998</c:v>
                </c:pt>
                <c:pt idx="6759">
                  <c:v>16605.244417999998</c:v>
                </c:pt>
                <c:pt idx="6760">
                  <c:v>16607.728832000001</c:v>
                </c:pt>
                <c:pt idx="6761">
                  <c:v>16610.189108999999</c:v>
                </c:pt>
                <c:pt idx="6762">
                  <c:v>16612.639932999999</c:v>
                </c:pt>
                <c:pt idx="6763">
                  <c:v>16615.106882</c:v>
                </c:pt>
                <c:pt idx="6764">
                  <c:v>16617.572217000001</c:v>
                </c:pt>
                <c:pt idx="6765">
                  <c:v>16620.026161999998</c:v>
                </c:pt>
                <c:pt idx="6766">
                  <c:v>16622.501104999999</c:v>
                </c:pt>
                <c:pt idx="6767">
                  <c:v>16624.952683</c:v>
                </c:pt>
                <c:pt idx="6768">
                  <c:v>16627.411775</c:v>
                </c:pt>
                <c:pt idx="6769">
                  <c:v>16629.866803000001</c:v>
                </c:pt>
                <c:pt idx="6770">
                  <c:v>16632.320685999999</c:v>
                </c:pt>
                <c:pt idx="6771">
                  <c:v>16634.772961999999</c:v>
                </c:pt>
                <c:pt idx="6772">
                  <c:v>16637.230157999998</c:v>
                </c:pt>
                <c:pt idx="6773">
                  <c:v>16639.685882999998</c:v>
                </c:pt>
                <c:pt idx="6774">
                  <c:v>16642.146027999999</c:v>
                </c:pt>
                <c:pt idx="6775">
                  <c:v>16644.601748000001</c:v>
                </c:pt>
                <c:pt idx="6776">
                  <c:v>16647.051738999999</c:v>
                </c:pt>
                <c:pt idx="6777">
                  <c:v>16649.515993000001</c:v>
                </c:pt>
                <c:pt idx="6778">
                  <c:v>16651.964264999999</c:v>
                </c:pt>
                <c:pt idx="6779">
                  <c:v>16654.422641000001</c:v>
                </c:pt>
                <c:pt idx="6780">
                  <c:v>16656.874968</c:v>
                </c:pt>
                <c:pt idx="6781">
                  <c:v>16659.339854000002</c:v>
                </c:pt>
                <c:pt idx="6782">
                  <c:v>16661.806817000001</c:v>
                </c:pt>
                <c:pt idx="6783">
                  <c:v>16664.257583999999</c:v>
                </c:pt>
                <c:pt idx="6784">
                  <c:v>16666.717368000001</c:v>
                </c:pt>
                <c:pt idx="6785">
                  <c:v>16669.176918000001</c:v>
                </c:pt>
                <c:pt idx="6786">
                  <c:v>16671.628545</c:v>
                </c:pt>
                <c:pt idx="6787">
                  <c:v>16674.102348</c:v>
                </c:pt>
                <c:pt idx="6788">
                  <c:v>16676.560705</c:v>
                </c:pt>
                <c:pt idx="6789">
                  <c:v>16679.027574</c:v>
                </c:pt>
                <c:pt idx="6790">
                  <c:v>16681.486554999999</c:v>
                </c:pt>
                <c:pt idx="6791">
                  <c:v>16683.950142000002</c:v>
                </c:pt>
                <c:pt idx="6792">
                  <c:v>16686.401578000001</c:v>
                </c:pt>
                <c:pt idx="6793">
                  <c:v>16688.862367000002</c:v>
                </c:pt>
                <c:pt idx="6794">
                  <c:v>16691.317041999999</c:v>
                </c:pt>
                <c:pt idx="6795">
                  <c:v>16693.777243</c:v>
                </c:pt>
                <c:pt idx="6796">
                  <c:v>16696.235430000001</c:v>
                </c:pt>
                <c:pt idx="6797">
                  <c:v>16698.692738999998</c:v>
                </c:pt>
                <c:pt idx="6798">
                  <c:v>16701.148942</c:v>
                </c:pt>
                <c:pt idx="6799">
                  <c:v>16703.602547999999</c:v>
                </c:pt>
                <c:pt idx="6800">
                  <c:v>16706.055016999999</c:v>
                </c:pt>
                <c:pt idx="6801">
                  <c:v>16708.510410999999</c:v>
                </c:pt>
                <c:pt idx="6802">
                  <c:v>16710.975155</c:v>
                </c:pt>
                <c:pt idx="6803">
                  <c:v>16713.428017999999</c:v>
                </c:pt>
                <c:pt idx="6804">
                  <c:v>16715.88967</c:v>
                </c:pt>
                <c:pt idx="6805">
                  <c:v>16718.337693000001</c:v>
                </c:pt>
                <c:pt idx="6806">
                  <c:v>16720.800888000002</c:v>
                </c:pt>
                <c:pt idx="6807">
                  <c:v>16723.249355</c:v>
                </c:pt>
                <c:pt idx="6808">
                  <c:v>16725.70204</c:v>
                </c:pt>
                <c:pt idx="6809">
                  <c:v>16728.18204</c:v>
                </c:pt>
                <c:pt idx="6810">
                  <c:v>16730.652948999999</c:v>
                </c:pt>
                <c:pt idx="6811">
                  <c:v>16733.111044000001</c:v>
                </c:pt>
                <c:pt idx="6812">
                  <c:v>16735.564994</c:v>
                </c:pt>
                <c:pt idx="6813">
                  <c:v>16738.03098</c:v>
                </c:pt>
                <c:pt idx="6814">
                  <c:v>16740.492048</c:v>
                </c:pt>
                <c:pt idx="6815">
                  <c:v>16742.957781000001</c:v>
                </c:pt>
                <c:pt idx="6816">
                  <c:v>16745.407682000001</c:v>
                </c:pt>
                <c:pt idx="6817">
                  <c:v>16747.873660000001</c:v>
                </c:pt>
                <c:pt idx="6818">
                  <c:v>16750.329597</c:v>
                </c:pt>
                <c:pt idx="6819">
                  <c:v>16752.797450999999</c:v>
                </c:pt>
                <c:pt idx="6820">
                  <c:v>16755.246309999999</c:v>
                </c:pt>
                <c:pt idx="6821">
                  <c:v>16757.703433999999</c:v>
                </c:pt>
                <c:pt idx="6822">
                  <c:v>16760.163658000001</c:v>
                </c:pt>
                <c:pt idx="6823">
                  <c:v>16762.625311</c:v>
                </c:pt>
                <c:pt idx="6824">
                  <c:v>16765.074634000001</c:v>
                </c:pt>
                <c:pt idx="6825">
                  <c:v>16767.547845000001</c:v>
                </c:pt>
                <c:pt idx="6826">
                  <c:v>16770.013233999998</c:v>
                </c:pt>
                <c:pt idx="6827">
                  <c:v>16772.464620999999</c:v>
                </c:pt>
                <c:pt idx="6828">
                  <c:v>16774.927551000001</c:v>
                </c:pt>
                <c:pt idx="6829">
                  <c:v>16777.383653000001</c:v>
                </c:pt>
                <c:pt idx="6830">
                  <c:v>16779.835819</c:v>
                </c:pt>
                <c:pt idx="6831">
                  <c:v>16782.299042999999</c:v>
                </c:pt>
                <c:pt idx="6832">
                  <c:v>16784.754018</c:v>
                </c:pt>
                <c:pt idx="6833">
                  <c:v>16787.201749</c:v>
                </c:pt>
                <c:pt idx="6834">
                  <c:v>16789.667705</c:v>
                </c:pt>
                <c:pt idx="6835">
                  <c:v>16792.124529000001</c:v>
                </c:pt>
                <c:pt idx="6836">
                  <c:v>16794.581279000002</c:v>
                </c:pt>
                <c:pt idx="6837">
                  <c:v>16797.036064</c:v>
                </c:pt>
                <c:pt idx="6838">
                  <c:v>16799.489154999999</c:v>
                </c:pt>
                <c:pt idx="6839">
                  <c:v>16801.937371</c:v>
                </c:pt>
                <c:pt idx="6840">
                  <c:v>16804.417008</c:v>
                </c:pt>
                <c:pt idx="6841">
                  <c:v>16806.870407999999</c:v>
                </c:pt>
                <c:pt idx="6842">
                  <c:v>16809.324704999999</c:v>
                </c:pt>
                <c:pt idx="6843">
                  <c:v>16811.783085999999</c:v>
                </c:pt>
                <c:pt idx="6844">
                  <c:v>16814.231785</c:v>
                </c:pt>
                <c:pt idx="6845">
                  <c:v>16816.698847</c:v>
                </c:pt>
                <c:pt idx="6846">
                  <c:v>16819.156611999999</c:v>
                </c:pt>
                <c:pt idx="6847">
                  <c:v>16821.611563999999</c:v>
                </c:pt>
                <c:pt idx="6848">
                  <c:v>16824.059818000002</c:v>
                </c:pt>
                <c:pt idx="6849">
                  <c:v>16826.518811999998</c:v>
                </c:pt>
                <c:pt idx="6850">
                  <c:v>16828.982865999998</c:v>
                </c:pt>
                <c:pt idx="6851">
                  <c:v>16831.435799999999</c:v>
                </c:pt>
                <c:pt idx="6852">
                  <c:v>16833.890904</c:v>
                </c:pt>
                <c:pt idx="6853">
                  <c:v>16836.347740000001</c:v>
                </c:pt>
                <c:pt idx="6854">
                  <c:v>16838.804588999999</c:v>
                </c:pt>
                <c:pt idx="6855">
                  <c:v>16841.265876000001</c:v>
                </c:pt>
                <c:pt idx="6856">
                  <c:v>16843.719018</c:v>
                </c:pt>
                <c:pt idx="6857">
                  <c:v>16846.172985000001</c:v>
                </c:pt>
                <c:pt idx="6858">
                  <c:v>16848.630995</c:v>
                </c:pt>
                <c:pt idx="6859">
                  <c:v>16851.087415999998</c:v>
                </c:pt>
                <c:pt idx="6860">
                  <c:v>16853.532293</c:v>
                </c:pt>
                <c:pt idx="6861">
                  <c:v>16855.996157000001</c:v>
                </c:pt>
                <c:pt idx="6862">
                  <c:v>16858.444985999999</c:v>
                </c:pt>
                <c:pt idx="6863">
                  <c:v>16860.897331</c:v>
                </c:pt>
                <c:pt idx="6864">
                  <c:v>16863.359584000002</c:v>
                </c:pt>
                <c:pt idx="6865">
                  <c:v>16865.813440999998</c:v>
                </c:pt>
                <c:pt idx="6866">
                  <c:v>16868.277552</c:v>
                </c:pt>
                <c:pt idx="6867">
                  <c:v>16870.744347</c:v>
                </c:pt>
                <c:pt idx="6868">
                  <c:v>16873.201114</c:v>
                </c:pt>
                <c:pt idx="6869">
                  <c:v>16875.660790000002</c:v>
                </c:pt>
                <c:pt idx="6870">
                  <c:v>16878.114765999999</c:v>
                </c:pt>
                <c:pt idx="6871">
                  <c:v>16880.577279000001</c:v>
                </c:pt>
                <c:pt idx="6872">
                  <c:v>16883.038079000002</c:v>
                </c:pt>
                <c:pt idx="6873">
                  <c:v>16885.493373000001</c:v>
                </c:pt>
                <c:pt idx="6874">
                  <c:v>16887.964919999999</c:v>
                </c:pt>
                <c:pt idx="6875">
                  <c:v>16890.425767000001</c:v>
                </c:pt>
                <c:pt idx="6876">
                  <c:v>16892.883329</c:v>
                </c:pt>
                <c:pt idx="6877">
                  <c:v>16895.336340000002</c:v>
                </c:pt>
                <c:pt idx="6878">
                  <c:v>16897.793751000001</c:v>
                </c:pt>
                <c:pt idx="6879">
                  <c:v>16900.255960999999</c:v>
                </c:pt>
                <c:pt idx="6880">
                  <c:v>16902.706677999999</c:v>
                </c:pt>
                <c:pt idx="6881">
                  <c:v>16905.160403000002</c:v>
                </c:pt>
                <c:pt idx="6882">
                  <c:v>16907.622374999999</c:v>
                </c:pt>
                <c:pt idx="6883">
                  <c:v>16910.080556000001</c:v>
                </c:pt>
                <c:pt idx="6884">
                  <c:v>16912.535735000001</c:v>
                </c:pt>
                <c:pt idx="6885">
                  <c:v>16914.987754000002</c:v>
                </c:pt>
                <c:pt idx="6886">
                  <c:v>16917.447606999998</c:v>
                </c:pt>
                <c:pt idx="6887">
                  <c:v>16919.923841</c:v>
                </c:pt>
                <c:pt idx="6888">
                  <c:v>16922.379566</c:v>
                </c:pt>
                <c:pt idx="6889">
                  <c:v>16924.840287999999</c:v>
                </c:pt>
                <c:pt idx="6890">
                  <c:v>16927.297978999999</c:v>
                </c:pt>
                <c:pt idx="6891">
                  <c:v>16929.756420000002</c:v>
                </c:pt>
                <c:pt idx="6892">
                  <c:v>16932.224038</c:v>
                </c:pt>
                <c:pt idx="6893">
                  <c:v>16934.70304</c:v>
                </c:pt>
                <c:pt idx="6894">
                  <c:v>16937.183239000002</c:v>
                </c:pt>
                <c:pt idx="6895">
                  <c:v>16939.637589999998</c:v>
                </c:pt>
                <c:pt idx="6896">
                  <c:v>16942.089335000001</c:v>
                </c:pt>
                <c:pt idx="6897">
                  <c:v>16944.551421</c:v>
                </c:pt>
                <c:pt idx="6898">
                  <c:v>16947.031287999998</c:v>
                </c:pt>
                <c:pt idx="6899">
                  <c:v>16949.491947999999</c:v>
                </c:pt>
                <c:pt idx="6900">
                  <c:v>16951.939020000002</c:v>
                </c:pt>
                <c:pt idx="6901">
                  <c:v>16954.399646000002</c:v>
                </c:pt>
                <c:pt idx="6902">
                  <c:v>16956.848103</c:v>
                </c:pt>
                <c:pt idx="6903">
                  <c:v>16959.307642</c:v>
                </c:pt>
                <c:pt idx="6904">
                  <c:v>16961.767336000001</c:v>
                </c:pt>
                <c:pt idx="6905">
                  <c:v>16964.218088000001</c:v>
                </c:pt>
                <c:pt idx="6906">
                  <c:v>16966.696906000001</c:v>
                </c:pt>
                <c:pt idx="6907">
                  <c:v>16969.141960000001</c:v>
                </c:pt>
                <c:pt idx="6908">
                  <c:v>16971.598123</c:v>
                </c:pt>
                <c:pt idx="6909">
                  <c:v>16974.055402000002</c:v>
                </c:pt>
                <c:pt idx="6910">
                  <c:v>16976.518705999999</c:v>
                </c:pt>
                <c:pt idx="6911">
                  <c:v>16978.969125</c:v>
                </c:pt>
                <c:pt idx="6912">
                  <c:v>16981.421851999999</c:v>
                </c:pt>
                <c:pt idx="6913">
                  <c:v>16983.883849000002</c:v>
                </c:pt>
                <c:pt idx="6914">
                  <c:v>16986.343085</c:v>
                </c:pt>
                <c:pt idx="6915">
                  <c:v>16988.810154999999</c:v>
                </c:pt>
                <c:pt idx="6916">
                  <c:v>16991.265442</c:v>
                </c:pt>
                <c:pt idx="6917">
                  <c:v>16993.727729999999</c:v>
                </c:pt>
                <c:pt idx="6918">
                  <c:v>16996.189838999999</c:v>
                </c:pt>
                <c:pt idx="6919">
                  <c:v>16998.644971000002</c:v>
                </c:pt>
                <c:pt idx="6920">
                  <c:v>17001.104917000001</c:v>
                </c:pt>
                <c:pt idx="6921">
                  <c:v>17003.557035000002</c:v>
                </c:pt>
                <c:pt idx="6922">
                  <c:v>17006.010662000001</c:v>
                </c:pt>
                <c:pt idx="6923">
                  <c:v>17008.472259999999</c:v>
                </c:pt>
                <c:pt idx="6924">
                  <c:v>17010.928188999998</c:v>
                </c:pt>
                <c:pt idx="6925">
                  <c:v>17013.376561000001</c:v>
                </c:pt>
                <c:pt idx="6926">
                  <c:v>17015.839158999999</c:v>
                </c:pt>
                <c:pt idx="6927">
                  <c:v>17018.290099999998</c:v>
                </c:pt>
                <c:pt idx="6928">
                  <c:v>17020.745610000002</c:v>
                </c:pt>
                <c:pt idx="6929">
                  <c:v>17023.218110999998</c:v>
                </c:pt>
                <c:pt idx="6930">
                  <c:v>17025.686634999998</c:v>
                </c:pt>
                <c:pt idx="6931">
                  <c:v>17028.162766000001</c:v>
                </c:pt>
                <c:pt idx="6932">
                  <c:v>17030.628860000001</c:v>
                </c:pt>
                <c:pt idx="6933">
                  <c:v>17033.091643</c:v>
                </c:pt>
                <c:pt idx="6934">
                  <c:v>17035.543539999999</c:v>
                </c:pt>
                <c:pt idx="6935">
                  <c:v>17038.017141</c:v>
                </c:pt>
                <c:pt idx="6936">
                  <c:v>17040.474618</c:v>
                </c:pt>
                <c:pt idx="6937">
                  <c:v>17042.952577</c:v>
                </c:pt>
                <c:pt idx="6938">
                  <c:v>17045.409553000001</c:v>
                </c:pt>
                <c:pt idx="6939">
                  <c:v>17047.867677999999</c:v>
                </c:pt>
                <c:pt idx="6940">
                  <c:v>17050.326072</c:v>
                </c:pt>
                <c:pt idx="6941">
                  <c:v>17052.789574999999</c:v>
                </c:pt>
                <c:pt idx="6942">
                  <c:v>17055.254776999998</c:v>
                </c:pt>
                <c:pt idx="6943">
                  <c:v>17057.704366999998</c:v>
                </c:pt>
                <c:pt idx="6944">
                  <c:v>17060.162892</c:v>
                </c:pt>
                <c:pt idx="6945">
                  <c:v>17062.621028000001</c:v>
                </c:pt>
                <c:pt idx="6946">
                  <c:v>17065.082005</c:v>
                </c:pt>
                <c:pt idx="6947">
                  <c:v>17067.549591999999</c:v>
                </c:pt>
                <c:pt idx="6948">
                  <c:v>17070.011975000001</c:v>
                </c:pt>
                <c:pt idx="6949">
                  <c:v>17072.465551000001</c:v>
                </c:pt>
                <c:pt idx="6950">
                  <c:v>17074.929826</c:v>
                </c:pt>
                <c:pt idx="6951">
                  <c:v>17077.379842999999</c:v>
                </c:pt>
                <c:pt idx="6952">
                  <c:v>17079.84362</c:v>
                </c:pt>
                <c:pt idx="6953">
                  <c:v>17082.295550999999</c:v>
                </c:pt>
                <c:pt idx="6954">
                  <c:v>17084.748817</c:v>
                </c:pt>
                <c:pt idx="6955">
                  <c:v>17087.214036000001</c:v>
                </c:pt>
                <c:pt idx="6956">
                  <c:v>17089.668931</c:v>
                </c:pt>
                <c:pt idx="6957">
                  <c:v>17092.123627000001</c:v>
                </c:pt>
                <c:pt idx="6958">
                  <c:v>17094.576343000001</c:v>
                </c:pt>
                <c:pt idx="6959">
                  <c:v>17097.041018</c:v>
                </c:pt>
                <c:pt idx="6960">
                  <c:v>17099.508327</c:v>
                </c:pt>
                <c:pt idx="6961">
                  <c:v>17101.962941000002</c:v>
                </c:pt>
                <c:pt idx="6962">
                  <c:v>17104.415293999999</c:v>
                </c:pt>
                <c:pt idx="6963">
                  <c:v>17106.878927000002</c:v>
                </c:pt>
                <c:pt idx="6964">
                  <c:v>17109.330242</c:v>
                </c:pt>
                <c:pt idx="6965">
                  <c:v>17111.805404999999</c:v>
                </c:pt>
                <c:pt idx="6966">
                  <c:v>17114.263023</c:v>
                </c:pt>
                <c:pt idx="6967">
                  <c:v>17116.716159</c:v>
                </c:pt>
                <c:pt idx="6968">
                  <c:v>17119.172094000001</c:v>
                </c:pt>
                <c:pt idx="6969">
                  <c:v>17121.629713999999</c:v>
                </c:pt>
                <c:pt idx="6970">
                  <c:v>17124.083787</c:v>
                </c:pt>
                <c:pt idx="6971">
                  <c:v>17126.573735000002</c:v>
                </c:pt>
                <c:pt idx="6972">
                  <c:v>17129.023355000001</c:v>
                </c:pt>
                <c:pt idx="6973">
                  <c:v>17131.502047999998</c:v>
                </c:pt>
                <c:pt idx="6974">
                  <c:v>17133.964431</c:v>
                </c:pt>
                <c:pt idx="6975">
                  <c:v>17136.424661000001</c:v>
                </c:pt>
                <c:pt idx="6976">
                  <c:v>17138.8809</c:v>
                </c:pt>
                <c:pt idx="6977">
                  <c:v>17141.338766000001</c:v>
                </c:pt>
                <c:pt idx="6978">
                  <c:v>17143.798888000001</c:v>
                </c:pt>
                <c:pt idx="6979">
                  <c:v>17146.266582</c:v>
                </c:pt>
                <c:pt idx="6980">
                  <c:v>17148.723625999999</c:v>
                </c:pt>
                <c:pt idx="6981">
                  <c:v>17151.194177000001</c:v>
                </c:pt>
                <c:pt idx="6982">
                  <c:v>17153.653700999999</c:v>
                </c:pt>
                <c:pt idx="6983">
                  <c:v>17156.126007999999</c:v>
                </c:pt>
                <c:pt idx="6984">
                  <c:v>17158.598599000001</c:v>
                </c:pt>
                <c:pt idx="6985">
                  <c:v>17161.057369999999</c:v>
                </c:pt>
                <c:pt idx="6986">
                  <c:v>17163.517664999999</c:v>
                </c:pt>
                <c:pt idx="6987">
                  <c:v>17165.983956</c:v>
                </c:pt>
                <c:pt idx="6988">
                  <c:v>17168.433348999999</c:v>
                </c:pt>
                <c:pt idx="6989">
                  <c:v>17170.887853</c:v>
                </c:pt>
                <c:pt idx="6990">
                  <c:v>17173.345006</c:v>
                </c:pt>
                <c:pt idx="6991">
                  <c:v>17175.795604999999</c:v>
                </c:pt>
                <c:pt idx="6992">
                  <c:v>17178.274728</c:v>
                </c:pt>
                <c:pt idx="6993">
                  <c:v>17180.725362000001</c:v>
                </c:pt>
                <c:pt idx="6994">
                  <c:v>17183.176017999998</c:v>
                </c:pt>
                <c:pt idx="6995">
                  <c:v>17185.636922999998</c:v>
                </c:pt>
                <c:pt idx="6996">
                  <c:v>17188.092655</c:v>
                </c:pt>
                <c:pt idx="6997">
                  <c:v>17190.555374</c:v>
                </c:pt>
                <c:pt idx="6998">
                  <c:v>17193.008125</c:v>
                </c:pt>
                <c:pt idx="6999">
                  <c:v>17195.464779000002</c:v>
                </c:pt>
                <c:pt idx="7000">
                  <c:v>17197.925587000002</c:v>
                </c:pt>
                <c:pt idx="7001">
                  <c:v>17200.382769</c:v>
                </c:pt>
                <c:pt idx="7002">
                  <c:v>17202.838388</c:v>
                </c:pt>
                <c:pt idx="7003">
                  <c:v>17205.291449</c:v>
                </c:pt>
                <c:pt idx="7004">
                  <c:v>17207.765722</c:v>
                </c:pt>
                <c:pt idx="7005">
                  <c:v>17210.223086000002</c:v>
                </c:pt>
                <c:pt idx="7006">
                  <c:v>17212.678438999999</c:v>
                </c:pt>
                <c:pt idx="7007">
                  <c:v>17215.134577000001</c:v>
                </c:pt>
                <c:pt idx="7008">
                  <c:v>17217.589327000002</c:v>
                </c:pt>
                <c:pt idx="7009">
                  <c:v>17220.060651</c:v>
                </c:pt>
                <c:pt idx="7010">
                  <c:v>17222.525652</c:v>
                </c:pt>
                <c:pt idx="7011">
                  <c:v>17224.97982</c:v>
                </c:pt>
                <c:pt idx="7012">
                  <c:v>17227.437359</c:v>
                </c:pt>
                <c:pt idx="7013">
                  <c:v>17229.885109999999</c:v>
                </c:pt>
                <c:pt idx="7014">
                  <c:v>17232.349711999999</c:v>
                </c:pt>
                <c:pt idx="7015">
                  <c:v>17234.812203000001</c:v>
                </c:pt>
                <c:pt idx="7016">
                  <c:v>17237.271172000001</c:v>
                </c:pt>
                <c:pt idx="7017">
                  <c:v>17239.730037000001</c:v>
                </c:pt>
                <c:pt idx="7018">
                  <c:v>17242.184238000002</c:v>
                </c:pt>
                <c:pt idx="7019">
                  <c:v>17244.644022</c:v>
                </c:pt>
                <c:pt idx="7020">
                  <c:v>17247.091713000002</c:v>
                </c:pt>
                <c:pt idx="7021">
                  <c:v>17249.568960000001</c:v>
                </c:pt>
                <c:pt idx="7022">
                  <c:v>17252.026856</c:v>
                </c:pt>
                <c:pt idx="7023">
                  <c:v>17254.484411000001</c:v>
                </c:pt>
                <c:pt idx="7024">
                  <c:v>17256.940617</c:v>
                </c:pt>
                <c:pt idx="7025">
                  <c:v>17259.395859</c:v>
                </c:pt>
                <c:pt idx="7026">
                  <c:v>17261.849407999998</c:v>
                </c:pt>
                <c:pt idx="7027">
                  <c:v>17264.323605000001</c:v>
                </c:pt>
                <c:pt idx="7028">
                  <c:v>17266.783907000001</c:v>
                </c:pt>
                <c:pt idx="7029">
                  <c:v>17269.229084999999</c:v>
                </c:pt>
                <c:pt idx="7030">
                  <c:v>17271.688675000001</c:v>
                </c:pt>
                <c:pt idx="7031">
                  <c:v>17274.142767000001</c:v>
                </c:pt>
                <c:pt idx="7032">
                  <c:v>17276.595405</c:v>
                </c:pt>
                <c:pt idx="7033">
                  <c:v>17279.057245</c:v>
                </c:pt>
                <c:pt idx="7034">
                  <c:v>17281.513791000001</c:v>
                </c:pt>
                <c:pt idx="7035">
                  <c:v>17283.972837000001</c:v>
                </c:pt>
                <c:pt idx="7036">
                  <c:v>17286.423639000001</c:v>
                </c:pt>
                <c:pt idx="7037">
                  <c:v>17288.887039000001</c:v>
                </c:pt>
                <c:pt idx="7038">
                  <c:v>17291.346683</c:v>
                </c:pt>
                <c:pt idx="7039">
                  <c:v>17293.804932999999</c:v>
                </c:pt>
                <c:pt idx="7040">
                  <c:v>17296.254540000002</c:v>
                </c:pt>
                <c:pt idx="7041">
                  <c:v>17298.709793000002</c:v>
                </c:pt>
                <c:pt idx="7042">
                  <c:v>17301.178971000001</c:v>
                </c:pt>
                <c:pt idx="7043">
                  <c:v>17303.641070999998</c:v>
                </c:pt>
                <c:pt idx="7044">
                  <c:v>17306.112945000001</c:v>
                </c:pt>
                <c:pt idx="7045">
                  <c:v>17308.574126</c:v>
                </c:pt>
                <c:pt idx="7046">
                  <c:v>17311.027719999998</c:v>
                </c:pt>
                <c:pt idx="7047">
                  <c:v>17313.489668999999</c:v>
                </c:pt>
                <c:pt idx="7048">
                  <c:v>17315.947883000001</c:v>
                </c:pt>
                <c:pt idx="7049">
                  <c:v>17318.393118</c:v>
                </c:pt>
                <c:pt idx="7050">
                  <c:v>17320.854565000001</c:v>
                </c:pt>
                <c:pt idx="7051">
                  <c:v>17323.309125</c:v>
                </c:pt>
                <c:pt idx="7052">
                  <c:v>17325.765229000001</c:v>
                </c:pt>
                <c:pt idx="7053">
                  <c:v>17328.237638999999</c:v>
                </c:pt>
                <c:pt idx="7054">
                  <c:v>17330.693847999999</c:v>
                </c:pt>
                <c:pt idx="7055">
                  <c:v>17333.155698999999</c:v>
                </c:pt>
                <c:pt idx="7056">
                  <c:v>17335.602926</c:v>
                </c:pt>
                <c:pt idx="7057">
                  <c:v>17338.056009</c:v>
                </c:pt>
                <c:pt idx="7058">
                  <c:v>17340.518967</c:v>
                </c:pt>
                <c:pt idx="7059">
                  <c:v>17342.973741000002</c:v>
                </c:pt>
                <c:pt idx="7060">
                  <c:v>17345.451754000002</c:v>
                </c:pt>
                <c:pt idx="7061">
                  <c:v>17347.938139000002</c:v>
                </c:pt>
                <c:pt idx="7062">
                  <c:v>17350.389545000002</c:v>
                </c:pt>
                <c:pt idx="7063">
                  <c:v>17352.850160000002</c:v>
                </c:pt>
                <c:pt idx="7064">
                  <c:v>17355.316856000001</c:v>
                </c:pt>
                <c:pt idx="7065">
                  <c:v>17357.774071</c:v>
                </c:pt>
                <c:pt idx="7066">
                  <c:v>17360.245344999999</c:v>
                </c:pt>
                <c:pt idx="7067">
                  <c:v>17362.709812000001</c:v>
                </c:pt>
                <c:pt idx="7068">
                  <c:v>17365.166928999999</c:v>
                </c:pt>
                <c:pt idx="7069">
                  <c:v>17367.627917999998</c:v>
                </c:pt>
                <c:pt idx="7070">
                  <c:v>17370.082594</c:v>
                </c:pt>
                <c:pt idx="7071">
                  <c:v>17372.546785999999</c:v>
                </c:pt>
                <c:pt idx="7072">
                  <c:v>17375.005634000001</c:v>
                </c:pt>
                <c:pt idx="7073">
                  <c:v>17377.459559999999</c:v>
                </c:pt>
                <c:pt idx="7074">
                  <c:v>17379.912090999998</c:v>
                </c:pt>
                <c:pt idx="7075">
                  <c:v>17382.377918999999</c:v>
                </c:pt>
                <c:pt idx="7076">
                  <c:v>17384.838801999998</c:v>
                </c:pt>
                <c:pt idx="7077">
                  <c:v>17387.306884000001</c:v>
                </c:pt>
                <c:pt idx="7078">
                  <c:v>17389.757357999999</c:v>
                </c:pt>
                <c:pt idx="7079">
                  <c:v>17392.221016</c:v>
                </c:pt>
                <c:pt idx="7080">
                  <c:v>17394.668321000001</c:v>
                </c:pt>
                <c:pt idx="7081">
                  <c:v>17397.130079999999</c:v>
                </c:pt>
                <c:pt idx="7082">
                  <c:v>17399.585847999999</c:v>
                </c:pt>
                <c:pt idx="7083">
                  <c:v>17402.054810000001</c:v>
                </c:pt>
                <c:pt idx="7084">
                  <c:v>17404.511634999999</c:v>
                </c:pt>
                <c:pt idx="7085">
                  <c:v>17406.965993000002</c:v>
                </c:pt>
                <c:pt idx="7086">
                  <c:v>17409.4254</c:v>
                </c:pt>
                <c:pt idx="7087">
                  <c:v>17411.890248</c:v>
                </c:pt>
                <c:pt idx="7088">
                  <c:v>17414.343338999999</c:v>
                </c:pt>
                <c:pt idx="7089">
                  <c:v>17416.804296999999</c:v>
                </c:pt>
                <c:pt idx="7090">
                  <c:v>17419.260797999999</c:v>
                </c:pt>
                <c:pt idx="7091">
                  <c:v>17421.710837999999</c:v>
                </c:pt>
                <c:pt idx="7092">
                  <c:v>17424.171641000001</c:v>
                </c:pt>
                <c:pt idx="7093">
                  <c:v>17426.641057000001</c:v>
                </c:pt>
                <c:pt idx="7094">
                  <c:v>17429.093097000001</c:v>
                </c:pt>
                <c:pt idx="7095">
                  <c:v>17431.548763999999</c:v>
                </c:pt>
                <c:pt idx="7096">
                  <c:v>17434.005873999999</c:v>
                </c:pt>
                <c:pt idx="7097">
                  <c:v>17436.478951000001</c:v>
                </c:pt>
                <c:pt idx="7098">
                  <c:v>17438.935986</c:v>
                </c:pt>
                <c:pt idx="7099">
                  <c:v>17441.393445999998</c:v>
                </c:pt>
                <c:pt idx="7100">
                  <c:v>17443.843195000001</c:v>
                </c:pt>
                <c:pt idx="7101">
                  <c:v>17446.315962000001</c:v>
                </c:pt>
                <c:pt idx="7102">
                  <c:v>17448.774560999998</c:v>
                </c:pt>
                <c:pt idx="7103">
                  <c:v>17451.228139999999</c:v>
                </c:pt>
                <c:pt idx="7104">
                  <c:v>17453.687451000002</c:v>
                </c:pt>
                <c:pt idx="7105">
                  <c:v>17456.148140000001</c:v>
                </c:pt>
                <c:pt idx="7106">
                  <c:v>17458.613546</c:v>
                </c:pt>
                <c:pt idx="7107">
                  <c:v>17461.069919000001</c:v>
                </c:pt>
                <c:pt idx="7108">
                  <c:v>17463.535434000001</c:v>
                </c:pt>
                <c:pt idx="7109">
                  <c:v>17465.989992999999</c:v>
                </c:pt>
                <c:pt idx="7110">
                  <c:v>17468.444055</c:v>
                </c:pt>
                <c:pt idx="7111">
                  <c:v>17470.899291000002</c:v>
                </c:pt>
                <c:pt idx="7112">
                  <c:v>17473.354402000001</c:v>
                </c:pt>
                <c:pt idx="7113">
                  <c:v>17475.808273999999</c:v>
                </c:pt>
                <c:pt idx="7114">
                  <c:v>17478.283543000001</c:v>
                </c:pt>
                <c:pt idx="7115">
                  <c:v>17480.756061</c:v>
                </c:pt>
                <c:pt idx="7116">
                  <c:v>17483.213222999999</c:v>
                </c:pt>
                <c:pt idx="7117">
                  <c:v>17485.666777999999</c:v>
                </c:pt>
                <c:pt idx="7118">
                  <c:v>17488.141121000001</c:v>
                </c:pt>
                <c:pt idx="7119">
                  <c:v>17490.602048000001</c:v>
                </c:pt>
                <c:pt idx="7120">
                  <c:v>17493.050906</c:v>
                </c:pt>
                <c:pt idx="7121">
                  <c:v>17495.51267</c:v>
                </c:pt>
                <c:pt idx="7122">
                  <c:v>17497.979066</c:v>
                </c:pt>
                <c:pt idx="7123">
                  <c:v>17500.428766000001</c:v>
                </c:pt>
                <c:pt idx="7124">
                  <c:v>17502.88953</c:v>
                </c:pt>
                <c:pt idx="7125">
                  <c:v>17505.373600999999</c:v>
                </c:pt>
                <c:pt idx="7126">
                  <c:v>17507.838911999999</c:v>
                </c:pt>
                <c:pt idx="7127">
                  <c:v>17510.289374</c:v>
                </c:pt>
                <c:pt idx="7128">
                  <c:v>17512.745327000001</c:v>
                </c:pt>
                <c:pt idx="7129">
                  <c:v>17515.199547</c:v>
                </c:pt>
                <c:pt idx="7130">
                  <c:v>17517.653004</c:v>
                </c:pt>
                <c:pt idx="7131">
                  <c:v>17520.135942000001</c:v>
                </c:pt>
                <c:pt idx="7132">
                  <c:v>17522.587819</c:v>
                </c:pt>
                <c:pt idx="7133">
                  <c:v>17525.045110999999</c:v>
                </c:pt>
                <c:pt idx="7134">
                  <c:v>17527.498881</c:v>
                </c:pt>
                <c:pt idx="7135">
                  <c:v>17529.955903999999</c:v>
                </c:pt>
                <c:pt idx="7136">
                  <c:v>17532.408533000002</c:v>
                </c:pt>
                <c:pt idx="7137">
                  <c:v>17534.867730999998</c:v>
                </c:pt>
                <c:pt idx="7138">
                  <c:v>17537.326786000001</c:v>
                </c:pt>
                <c:pt idx="7139">
                  <c:v>17539.7808</c:v>
                </c:pt>
                <c:pt idx="7140">
                  <c:v>17542.252973999999</c:v>
                </c:pt>
                <c:pt idx="7141">
                  <c:v>17544.706632000001</c:v>
                </c:pt>
                <c:pt idx="7142">
                  <c:v>17547.165546</c:v>
                </c:pt>
                <c:pt idx="7143">
                  <c:v>17549.629885999999</c:v>
                </c:pt>
                <c:pt idx="7144">
                  <c:v>17552.093353</c:v>
                </c:pt>
                <c:pt idx="7145">
                  <c:v>17554.563260999999</c:v>
                </c:pt>
                <c:pt idx="7146">
                  <c:v>17557.022857</c:v>
                </c:pt>
                <c:pt idx="7147">
                  <c:v>17559.481320999999</c:v>
                </c:pt>
                <c:pt idx="7148">
                  <c:v>17561.957702</c:v>
                </c:pt>
                <c:pt idx="7149">
                  <c:v>17564.41373</c:v>
                </c:pt>
                <c:pt idx="7150">
                  <c:v>17566.861771</c:v>
                </c:pt>
                <c:pt idx="7151">
                  <c:v>17569.318442</c:v>
                </c:pt>
                <c:pt idx="7152">
                  <c:v>17571.779583</c:v>
                </c:pt>
                <c:pt idx="7153">
                  <c:v>17574.234421000001</c:v>
                </c:pt>
                <c:pt idx="7154">
                  <c:v>17576.695984000002</c:v>
                </c:pt>
                <c:pt idx="7155">
                  <c:v>17579.148076000001</c:v>
                </c:pt>
                <c:pt idx="7156">
                  <c:v>17581.607893</c:v>
                </c:pt>
                <c:pt idx="7157">
                  <c:v>17584.060698000001</c:v>
                </c:pt>
                <c:pt idx="7158">
                  <c:v>17586.514795999999</c:v>
                </c:pt>
                <c:pt idx="7159">
                  <c:v>17588.970797999998</c:v>
                </c:pt>
                <c:pt idx="7160">
                  <c:v>17591.444334</c:v>
                </c:pt>
                <c:pt idx="7161">
                  <c:v>17593.901976000001</c:v>
                </c:pt>
                <c:pt idx="7162">
                  <c:v>17596.353302</c:v>
                </c:pt>
                <c:pt idx="7163">
                  <c:v>17598.812554</c:v>
                </c:pt>
                <c:pt idx="7164">
                  <c:v>17601.272342</c:v>
                </c:pt>
                <c:pt idx="7165">
                  <c:v>17603.734690000001</c:v>
                </c:pt>
                <c:pt idx="7166">
                  <c:v>17606.188355999999</c:v>
                </c:pt>
                <c:pt idx="7167">
                  <c:v>17608.647563999999</c:v>
                </c:pt>
                <c:pt idx="7168">
                  <c:v>17611.124070999998</c:v>
                </c:pt>
                <c:pt idx="7169">
                  <c:v>17613.582923999998</c:v>
                </c:pt>
                <c:pt idx="7170">
                  <c:v>17616.038035000001</c:v>
                </c:pt>
                <c:pt idx="7171">
                  <c:v>17618.511614999999</c:v>
                </c:pt>
                <c:pt idx="7172">
                  <c:v>17620.970006</c:v>
                </c:pt>
                <c:pt idx="7173">
                  <c:v>17623.420559999999</c:v>
                </c:pt>
                <c:pt idx="7174">
                  <c:v>17625.912563999998</c:v>
                </c:pt>
                <c:pt idx="7175">
                  <c:v>17628.375771999999</c:v>
                </c:pt>
                <c:pt idx="7176">
                  <c:v>17630.831024999999</c:v>
                </c:pt>
                <c:pt idx="7177">
                  <c:v>17633.306817000001</c:v>
                </c:pt>
                <c:pt idx="7178">
                  <c:v>17635.751382999999</c:v>
                </c:pt>
                <c:pt idx="7179">
                  <c:v>17638.213769000002</c:v>
                </c:pt>
                <c:pt idx="7180">
                  <c:v>17640.672439999998</c:v>
                </c:pt>
                <c:pt idx="7181">
                  <c:v>17643.124877999999</c:v>
                </c:pt>
                <c:pt idx="7182">
                  <c:v>17645.580737</c:v>
                </c:pt>
                <c:pt idx="7183">
                  <c:v>17648.041886999999</c:v>
                </c:pt>
                <c:pt idx="7184">
                  <c:v>17650.493781000001</c:v>
                </c:pt>
                <c:pt idx="7185">
                  <c:v>17652.957183999999</c:v>
                </c:pt>
                <c:pt idx="7186">
                  <c:v>17655.408962000001</c:v>
                </c:pt>
                <c:pt idx="7187">
                  <c:v>17657.863068999999</c:v>
                </c:pt>
                <c:pt idx="7188">
                  <c:v>17660.3164</c:v>
                </c:pt>
                <c:pt idx="7189">
                  <c:v>17662.790531999999</c:v>
                </c:pt>
                <c:pt idx="7190">
                  <c:v>17665.253863000002</c:v>
                </c:pt>
                <c:pt idx="7191">
                  <c:v>17667.712856999999</c:v>
                </c:pt>
                <c:pt idx="7192">
                  <c:v>17670.183002000002</c:v>
                </c:pt>
                <c:pt idx="7193">
                  <c:v>17672.635374000001</c:v>
                </c:pt>
                <c:pt idx="7194">
                  <c:v>17675.090842000001</c:v>
                </c:pt>
                <c:pt idx="7195">
                  <c:v>17677.554270000001</c:v>
                </c:pt>
                <c:pt idx="7196">
                  <c:v>17680.034913</c:v>
                </c:pt>
                <c:pt idx="7197">
                  <c:v>17682.488945000001</c:v>
                </c:pt>
                <c:pt idx="7198">
                  <c:v>17684.953974</c:v>
                </c:pt>
                <c:pt idx="7199">
                  <c:v>17687.407580999999</c:v>
                </c:pt>
                <c:pt idx="7200">
                  <c:v>17689.864775999999</c:v>
                </c:pt>
                <c:pt idx="7201">
                  <c:v>17692.316704000001</c:v>
                </c:pt>
                <c:pt idx="7202">
                  <c:v>17694.778784999999</c:v>
                </c:pt>
                <c:pt idx="7203">
                  <c:v>17697.231960000001</c:v>
                </c:pt>
                <c:pt idx="7204">
                  <c:v>17699.684146</c:v>
                </c:pt>
                <c:pt idx="7205">
                  <c:v>17702.140807</c:v>
                </c:pt>
                <c:pt idx="7206">
                  <c:v>17704.605014000001</c:v>
                </c:pt>
                <c:pt idx="7207">
                  <c:v>17707.064444</c:v>
                </c:pt>
                <c:pt idx="7208">
                  <c:v>17709.517445000001</c:v>
                </c:pt>
                <c:pt idx="7209">
                  <c:v>17711.969960999999</c:v>
                </c:pt>
                <c:pt idx="7210">
                  <c:v>17714.428220999998</c:v>
                </c:pt>
                <c:pt idx="7211">
                  <c:v>17716.898668000002</c:v>
                </c:pt>
                <c:pt idx="7212">
                  <c:v>17719.357112999998</c:v>
                </c:pt>
                <c:pt idx="7213">
                  <c:v>17721.819897000001</c:v>
                </c:pt>
                <c:pt idx="7214">
                  <c:v>17724.292617999999</c:v>
                </c:pt>
                <c:pt idx="7215">
                  <c:v>17726.754345000001</c:v>
                </c:pt>
                <c:pt idx="7216">
                  <c:v>17729.209588999998</c:v>
                </c:pt>
                <c:pt idx="7217">
                  <c:v>17731.677229000001</c:v>
                </c:pt>
                <c:pt idx="7218">
                  <c:v>17734.126307999999</c:v>
                </c:pt>
                <c:pt idx="7219">
                  <c:v>17736.584387999999</c:v>
                </c:pt>
                <c:pt idx="7220">
                  <c:v>17739.042729000001</c:v>
                </c:pt>
                <c:pt idx="7221">
                  <c:v>17741.502780999999</c:v>
                </c:pt>
                <c:pt idx="7222">
                  <c:v>17743.953442999999</c:v>
                </c:pt>
                <c:pt idx="7223">
                  <c:v>17746.420056999999</c:v>
                </c:pt>
                <c:pt idx="7224">
                  <c:v>17748.888206</c:v>
                </c:pt>
                <c:pt idx="7225">
                  <c:v>17751.369643000002</c:v>
                </c:pt>
                <c:pt idx="7226">
                  <c:v>17753.83166</c:v>
                </c:pt>
                <c:pt idx="7227">
                  <c:v>17756.285416999999</c:v>
                </c:pt>
                <c:pt idx="7228">
                  <c:v>17758.741385000001</c:v>
                </c:pt>
                <c:pt idx="7229">
                  <c:v>17761.194317000001</c:v>
                </c:pt>
                <c:pt idx="7230">
                  <c:v>17763.650401999999</c:v>
                </c:pt>
                <c:pt idx="7231">
                  <c:v>17766.103781999998</c:v>
                </c:pt>
                <c:pt idx="7232">
                  <c:v>17768.561344999998</c:v>
                </c:pt>
                <c:pt idx="7233">
                  <c:v>17771.021830000002</c:v>
                </c:pt>
                <c:pt idx="7234">
                  <c:v>17773.480230000001</c:v>
                </c:pt>
                <c:pt idx="7235">
                  <c:v>17775.959069</c:v>
                </c:pt>
                <c:pt idx="7236">
                  <c:v>17778.406008999998</c:v>
                </c:pt>
                <c:pt idx="7237">
                  <c:v>17780.881786999998</c:v>
                </c:pt>
                <c:pt idx="7238">
                  <c:v>17783.329702999999</c:v>
                </c:pt>
                <c:pt idx="7239">
                  <c:v>17785.795568000001</c:v>
                </c:pt>
                <c:pt idx="7240">
                  <c:v>17788.251615000001</c:v>
                </c:pt>
                <c:pt idx="7241">
                  <c:v>17790.708554000001</c:v>
                </c:pt>
                <c:pt idx="7242">
                  <c:v>17793.159881</c:v>
                </c:pt>
                <c:pt idx="7243">
                  <c:v>17795.619834000001</c:v>
                </c:pt>
                <c:pt idx="7244">
                  <c:v>17798.07864</c:v>
                </c:pt>
                <c:pt idx="7245">
                  <c:v>17800.546999999999</c:v>
                </c:pt>
                <c:pt idx="7246">
                  <c:v>17803.008760000001</c:v>
                </c:pt>
                <c:pt idx="7247">
                  <c:v>17805.459849999999</c:v>
                </c:pt>
                <c:pt idx="7248">
                  <c:v>17807.919113</c:v>
                </c:pt>
                <c:pt idx="7249">
                  <c:v>17810.372737999998</c:v>
                </c:pt>
                <c:pt idx="7250">
                  <c:v>17812.828291999998</c:v>
                </c:pt>
                <c:pt idx="7251">
                  <c:v>17815.307927000002</c:v>
                </c:pt>
                <c:pt idx="7252">
                  <c:v>17817.767711</c:v>
                </c:pt>
                <c:pt idx="7253">
                  <c:v>17820.220561999999</c:v>
                </c:pt>
                <c:pt idx="7254">
                  <c:v>17822.6767</c:v>
                </c:pt>
                <c:pt idx="7255">
                  <c:v>17825.131941</c:v>
                </c:pt>
                <c:pt idx="7256">
                  <c:v>17827.591766000001</c:v>
                </c:pt>
                <c:pt idx="7257">
                  <c:v>17830.045274</c:v>
                </c:pt>
                <c:pt idx="7258">
                  <c:v>17832.503573999998</c:v>
                </c:pt>
                <c:pt idx="7259">
                  <c:v>17834.966219999998</c:v>
                </c:pt>
                <c:pt idx="7260">
                  <c:v>17837.431697</c:v>
                </c:pt>
                <c:pt idx="7261">
                  <c:v>17839.888657</c:v>
                </c:pt>
                <c:pt idx="7262">
                  <c:v>17842.343351</c:v>
                </c:pt>
                <c:pt idx="7263">
                  <c:v>17844.803025000001</c:v>
                </c:pt>
                <c:pt idx="7264">
                  <c:v>17847.256098000002</c:v>
                </c:pt>
                <c:pt idx="7265">
                  <c:v>17849.712114999998</c:v>
                </c:pt>
                <c:pt idx="7266">
                  <c:v>17852.169843</c:v>
                </c:pt>
                <c:pt idx="7267">
                  <c:v>17854.62427</c:v>
                </c:pt>
                <c:pt idx="7268">
                  <c:v>17857.081663000001</c:v>
                </c:pt>
                <c:pt idx="7269">
                  <c:v>17859.535064</c:v>
                </c:pt>
                <c:pt idx="7270">
                  <c:v>17862.002681000002</c:v>
                </c:pt>
                <c:pt idx="7271">
                  <c:v>17864.478936</c:v>
                </c:pt>
                <c:pt idx="7272">
                  <c:v>17866.933603000001</c:v>
                </c:pt>
                <c:pt idx="7273">
                  <c:v>17869.386440999999</c:v>
                </c:pt>
                <c:pt idx="7274">
                  <c:v>17871.847057999999</c:v>
                </c:pt>
                <c:pt idx="7275">
                  <c:v>17874.300564000001</c:v>
                </c:pt>
                <c:pt idx="7276">
                  <c:v>17876.765175</c:v>
                </c:pt>
                <c:pt idx="7277">
                  <c:v>17879.214048000002</c:v>
                </c:pt>
                <c:pt idx="7278">
                  <c:v>17881.674605</c:v>
                </c:pt>
                <c:pt idx="7279">
                  <c:v>17884.129172000001</c:v>
                </c:pt>
                <c:pt idx="7280">
                  <c:v>17886.598773999998</c:v>
                </c:pt>
                <c:pt idx="7281">
                  <c:v>17889.063806999999</c:v>
                </c:pt>
                <c:pt idx="7282">
                  <c:v>17891.509797999999</c:v>
                </c:pt>
                <c:pt idx="7283">
                  <c:v>17893.977791000001</c:v>
                </c:pt>
                <c:pt idx="7284">
                  <c:v>17896.424125000001</c:v>
                </c:pt>
                <c:pt idx="7285">
                  <c:v>17898.878919999999</c:v>
                </c:pt>
                <c:pt idx="7286">
                  <c:v>17901.339790999999</c:v>
                </c:pt>
                <c:pt idx="7287">
                  <c:v>17903.800792999999</c:v>
                </c:pt>
                <c:pt idx="7288">
                  <c:v>17906.264805999999</c:v>
                </c:pt>
                <c:pt idx="7289">
                  <c:v>17908.731713000001</c:v>
                </c:pt>
                <c:pt idx="7290">
                  <c:v>17911.203614999999</c:v>
                </c:pt>
                <c:pt idx="7291">
                  <c:v>17913.670720999999</c:v>
                </c:pt>
                <c:pt idx="7292">
                  <c:v>17916.144875999998</c:v>
                </c:pt>
                <c:pt idx="7293">
                  <c:v>17918.601388999999</c:v>
                </c:pt>
                <c:pt idx="7294">
                  <c:v>17921.076009</c:v>
                </c:pt>
                <c:pt idx="7295">
                  <c:v>17923.526626999999</c:v>
                </c:pt>
                <c:pt idx="7296">
                  <c:v>17925.988946000001</c:v>
                </c:pt>
                <c:pt idx="7297">
                  <c:v>17928.443311999999</c:v>
                </c:pt>
                <c:pt idx="7298">
                  <c:v>17930.901996000001</c:v>
                </c:pt>
                <c:pt idx="7299">
                  <c:v>17933.353030999999</c:v>
                </c:pt>
                <c:pt idx="7300">
                  <c:v>17935.809183000001</c:v>
                </c:pt>
                <c:pt idx="7301">
                  <c:v>17938.267608999999</c:v>
                </c:pt>
                <c:pt idx="7302">
                  <c:v>17940.723085000001</c:v>
                </c:pt>
                <c:pt idx="7303">
                  <c:v>17943.175737000001</c:v>
                </c:pt>
                <c:pt idx="7304">
                  <c:v>17945.635231</c:v>
                </c:pt>
                <c:pt idx="7305">
                  <c:v>17948.093335000001</c:v>
                </c:pt>
                <c:pt idx="7306">
                  <c:v>17950.548662000001</c:v>
                </c:pt>
                <c:pt idx="7307">
                  <c:v>17953.003148</c:v>
                </c:pt>
                <c:pt idx="7308">
                  <c:v>17955.455793000001</c:v>
                </c:pt>
                <c:pt idx="7309">
                  <c:v>17957.914347999998</c:v>
                </c:pt>
                <c:pt idx="7310">
                  <c:v>17960.375638000001</c:v>
                </c:pt>
                <c:pt idx="7311">
                  <c:v>17962.830867000001</c:v>
                </c:pt>
                <c:pt idx="7312">
                  <c:v>17965.285628000001</c:v>
                </c:pt>
                <c:pt idx="7313">
                  <c:v>17967.743398999999</c:v>
                </c:pt>
                <c:pt idx="7314">
                  <c:v>17970.198096</c:v>
                </c:pt>
                <c:pt idx="7315">
                  <c:v>17972.655946999999</c:v>
                </c:pt>
                <c:pt idx="7316">
                  <c:v>17975.104737000001</c:v>
                </c:pt>
                <c:pt idx="7317">
                  <c:v>17977.562721999999</c:v>
                </c:pt>
                <c:pt idx="7318">
                  <c:v>17980.016895000001</c:v>
                </c:pt>
                <c:pt idx="7319">
                  <c:v>17982.472153999999</c:v>
                </c:pt>
                <c:pt idx="7320">
                  <c:v>17984.946894000001</c:v>
                </c:pt>
                <c:pt idx="7321">
                  <c:v>17987.403826000002</c:v>
                </c:pt>
                <c:pt idx="7322">
                  <c:v>17989.866937999999</c:v>
                </c:pt>
                <c:pt idx="7323">
                  <c:v>17992.327866</c:v>
                </c:pt>
                <c:pt idx="7324">
                  <c:v>17994.783179999999</c:v>
                </c:pt>
                <c:pt idx="7325">
                  <c:v>17997.238241999999</c:v>
                </c:pt>
                <c:pt idx="7326">
                  <c:v>17999.691076999999</c:v>
                </c:pt>
                <c:pt idx="7327">
                  <c:v>18002.157153</c:v>
                </c:pt>
                <c:pt idx="7328">
                  <c:v>18004.612372</c:v>
                </c:pt>
                <c:pt idx="7329">
                  <c:v>18007.066107999999</c:v>
                </c:pt>
                <c:pt idx="7330">
                  <c:v>18009.538171</c:v>
                </c:pt>
                <c:pt idx="7331">
                  <c:v>18011.987090999999</c:v>
                </c:pt>
                <c:pt idx="7332">
                  <c:v>18014.468985</c:v>
                </c:pt>
                <c:pt idx="7333">
                  <c:v>18016.920850999999</c:v>
                </c:pt>
                <c:pt idx="7334">
                  <c:v>18019.378847</c:v>
                </c:pt>
                <c:pt idx="7335">
                  <c:v>18021.828745999999</c:v>
                </c:pt>
                <c:pt idx="7336">
                  <c:v>18024.290402999999</c:v>
                </c:pt>
                <c:pt idx="7337">
                  <c:v>18026.751754000001</c:v>
                </c:pt>
                <c:pt idx="7338">
                  <c:v>18029.208541</c:v>
                </c:pt>
                <c:pt idx="7339">
                  <c:v>18031.673859999999</c:v>
                </c:pt>
                <c:pt idx="7340">
                  <c:v>18034.125187000001</c:v>
                </c:pt>
                <c:pt idx="7341">
                  <c:v>18036.582211000001</c:v>
                </c:pt>
                <c:pt idx="7342">
                  <c:v>18039.042807999998</c:v>
                </c:pt>
                <c:pt idx="7343">
                  <c:v>18041.500865000002</c:v>
                </c:pt>
                <c:pt idx="7344">
                  <c:v>18043.962759999999</c:v>
                </c:pt>
                <c:pt idx="7345">
                  <c:v>18046.444412000001</c:v>
                </c:pt>
                <c:pt idx="7346">
                  <c:v>18048.897700000001</c:v>
                </c:pt>
                <c:pt idx="7347">
                  <c:v>18051.358904000001</c:v>
                </c:pt>
                <c:pt idx="7348">
                  <c:v>18053.814620000001</c:v>
                </c:pt>
                <c:pt idx="7349">
                  <c:v>18056.278818999999</c:v>
                </c:pt>
                <c:pt idx="7350">
                  <c:v>18058.730546999999</c:v>
                </c:pt>
                <c:pt idx="7351">
                  <c:v>18061.181228000001</c:v>
                </c:pt>
                <c:pt idx="7352">
                  <c:v>18063.667388000002</c:v>
                </c:pt>
                <c:pt idx="7353">
                  <c:v>18066.130122999999</c:v>
                </c:pt>
                <c:pt idx="7354">
                  <c:v>18068.580673</c:v>
                </c:pt>
                <c:pt idx="7355">
                  <c:v>18071.033993000001</c:v>
                </c:pt>
                <c:pt idx="7356">
                  <c:v>18073.484629999999</c:v>
                </c:pt>
                <c:pt idx="7357">
                  <c:v>18075.944682000001</c:v>
                </c:pt>
                <c:pt idx="7358">
                  <c:v>18078.407780000001</c:v>
                </c:pt>
                <c:pt idx="7359">
                  <c:v>18080.859785000001</c:v>
                </c:pt>
                <c:pt idx="7360">
                  <c:v>18083.312604999999</c:v>
                </c:pt>
                <c:pt idx="7361">
                  <c:v>18085.775539999999</c:v>
                </c:pt>
                <c:pt idx="7362">
                  <c:v>18088.239361</c:v>
                </c:pt>
                <c:pt idx="7363">
                  <c:v>18090.718849000001</c:v>
                </c:pt>
                <c:pt idx="7364">
                  <c:v>18093.172344999999</c:v>
                </c:pt>
                <c:pt idx="7365">
                  <c:v>18095.633708000001</c:v>
                </c:pt>
                <c:pt idx="7366">
                  <c:v>18098.095757999999</c:v>
                </c:pt>
                <c:pt idx="7367">
                  <c:v>18100.555107</c:v>
                </c:pt>
                <c:pt idx="7368">
                  <c:v>18103.006216999998</c:v>
                </c:pt>
                <c:pt idx="7369">
                  <c:v>18105.485938000002</c:v>
                </c:pt>
                <c:pt idx="7370">
                  <c:v>18107.932928999999</c:v>
                </c:pt>
                <c:pt idx="7371">
                  <c:v>18110.393636000001</c:v>
                </c:pt>
                <c:pt idx="7372">
                  <c:v>18112.855776</c:v>
                </c:pt>
                <c:pt idx="7373">
                  <c:v>18115.326174999998</c:v>
                </c:pt>
                <c:pt idx="7374">
                  <c:v>18117.780274000001</c:v>
                </c:pt>
                <c:pt idx="7375">
                  <c:v>18120.252433000001</c:v>
                </c:pt>
                <c:pt idx="7376">
                  <c:v>18122.707750000001</c:v>
                </c:pt>
                <c:pt idx="7377">
                  <c:v>18125.171211000001</c:v>
                </c:pt>
                <c:pt idx="7378">
                  <c:v>18127.615401999999</c:v>
                </c:pt>
                <c:pt idx="7379">
                  <c:v>18130.073434000002</c:v>
                </c:pt>
                <c:pt idx="7380">
                  <c:v>18132.536893</c:v>
                </c:pt>
                <c:pt idx="7381">
                  <c:v>18134.994007000001</c:v>
                </c:pt>
                <c:pt idx="7382">
                  <c:v>18137.442204999999</c:v>
                </c:pt>
                <c:pt idx="7383">
                  <c:v>18139.903558999998</c:v>
                </c:pt>
                <c:pt idx="7384">
                  <c:v>18142.359093999999</c:v>
                </c:pt>
                <c:pt idx="7385">
                  <c:v>18144.808257000001</c:v>
                </c:pt>
                <c:pt idx="7386">
                  <c:v>18147.267076</c:v>
                </c:pt>
                <c:pt idx="7387">
                  <c:v>18149.737772</c:v>
                </c:pt>
                <c:pt idx="7388">
                  <c:v>18152.188043999999</c:v>
                </c:pt>
                <c:pt idx="7389">
                  <c:v>18154.658157000002</c:v>
                </c:pt>
                <c:pt idx="7390">
                  <c:v>18157.116916999999</c:v>
                </c:pt>
                <c:pt idx="7391">
                  <c:v>18159.566707999998</c:v>
                </c:pt>
                <c:pt idx="7392">
                  <c:v>18162.026564</c:v>
                </c:pt>
                <c:pt idx="7393">
                  <c:v>18164.494605</c:v>
                </c:pt>
                <c:pt idx="7394">
                  <c:v>18166.961114999998</c:v>
                </c:pt>
                <c:pt idx="7395">
                  <c:v>18169.409586999998</c:v>
                </c:pt>
                <c:pt idx="7396">
                  <c:v>18171.862627999999</c:v>
                </c:pt>
                <c:pt idx="7397">
                  <c:v>18174.317364999999</c:v>
                </c:pt>
                <c:pt idx="7398">
                  <c:v>18176.780760000001</c:v>
                </c:pt>
                <c:pt idx="7399">
                  <c:v>18179.234353</c:v>
                </c:pt>
                <c:pt idx="7400">
                  <c:v>18181.696924</c:v>
                </c:pt>
                <c:pt idx="7401">
                  <c:v>18184.148609</c:v>
                </c:pt>
                <c:pt idx="7402">
                  <c:v>18186.613377999998</c:v>
                </c:pt>
                <c:pt idx="7403">
                  <c:v>18189.058876999999</c:v>
                </c:pt>
                <c:pt idx="7404">
                  <c:v>18191.523148</c:v>
                </c:pt>
                <c:pt idx="7405">
                  <c:v>18193.992171999998</c:v>
                </c:pt>
                <c:pt idx="7406">
                  <c:v>18196.460999999999</c:v>
                </c:pt>
                <c:pt idx="7407">
                  <c:v>18198.921236999999</c:v>
                </c:pt>
                <c:pt idx="7408">
                  <c:v>18201.383708000001</c:v>
                </c:pt>
                <c:pt idx="7409">
                  <c:v>18203.829886</c:v>
                </c:pt>
                <c:pt idx="7410">
                  <c:v>18206.289306999999</c:v>
                </c:pt>
                <c:pt idx="7411">
                  <c:v>18208.752560000001</c:v>
                </c:pt>
                <c:pt idx="7412">
                  <c:v>18211.204084000001</c:v>
                </c:pt>
                <c:pt idx="7413">
                  <c:v>18213.656451999999</c:v>
                </c:pt>
                <c:pt idx="7414">
                  <c:v>18216.108842000001</c:v>
                </c:pt>
                <c:pt idx="7415">
                  <c:v>18218.566013</c:v>
                </c:pt>
                <c:pt idx="7416">
                  <c:v>18221.020013000001</c:v>
                </c:pt>
                <c:pt idx="7417">
                  <c:v>18223.486561999998</c:v>
                </c:pt>
                <c:pt idx="7418">
                  <c:v>18225.955126000001</c:v>
                </c:pt>
                <c:pt idx="7419">
                  <c:v>18228.405865000001</c:v>
                </c:pt>
                <c:pt idx="7420">
                  <c:v>18230.868859999999</c:v>
                </c:pt>
                <c:pt idx="7421">
                  <c:v>18233.327690999999</c:v>
                </c:pt>
                <c:pt idx="7422">
                  <c:v>18235.777657999999</c:v>
                </c:pt>
                <c:pt idx="7423">
                  <c:v>18238.246605</c:v>
                </c:pt>
                <c:pt idx="7424">
                  <c:v>18240.709226999999</c:v>
                </c:pt>
                <c:pt idx="7425">
                  <c:v>18243.162838</c:v>
                </c:pt>
                <c:pt idx="7426">
                  <c:v>18245.625318999999</c:v>
                </c:pt>
                <c:pt idx="7427">
                  <c:v>18248.105811000001</c:v>
                </c:pt>
                <c:pt idx="7428">
                  <c:v>18250.564362000001</c:v>
                </c:pt>
                <c:pt idx="7429">
                  <c:v>18253.019801999999</c:v>
                </c:pt>
                <c:pt idx="7430">
                  <c:v>18255.488244</c:v>
                </c:pt>
                <c:pt idx="7431">
                  <c:v>18257.970240999999</c:v>
                </c:pt>
                <c:pt idx="7432">
                  <c:v>18260.436103</c:v>
                </c:pt>
                <c:pt idx="7433">
                  <c:v>18262.895289</c:v>
                </c:pt>
                <c:pt idx="7434">
                  <c:v>18265.339881</c:v>
                </c:pt>
                <c:pt idx="7435">
                  <c:v>18267.800612999999</c:v>
                </c:pt>
                <c:pt idx="7436">
                  <c:v>18270.260552</c:v>
                </c:pt>
                <c:pt idx="7437">
                  <c:v>18272.714617000001</c:v>
                </c:pt>
                <c:pt idx="7438">
                  <c:v>18275.173447000001</c:v>
                </c:pt>
                <c:pt idx="7439">
                  <c:v>18277.627818000001</c:v>
                </c:pt>
                <c:pt idx="7440">
                  <c:v>18280.082175</c:v>
                </c:pt>
                <c:pt idx="7441">
                  <c:v>18282.540768999999</c:v>
                </c:pt>
                <c:pt idx="7442">
                  <c:v>18284.991644000002</c:v>
                </c:pt>
                <c:pt idx="7443">
                  <c:v>18287.462188000001</c:v>
                </c:pt>
                <c:pt idx="7444">
                  <c:v>18289.915956000001</c:v>
                </c:pt>
                <c:pt idx="7445">
                  <c:v>18292.377993999999</c:v>
                </c:pt>
                <c:pt idx="7446">
                  <c:v>18294.844248000001</c:v>
                </c:pt>
                <c:pt idx="7447">
                  <c:v>18297.297062000001</c:v>
                </c:pt>
                <c:pt idx="7448">
                  <c:v>18299.765845999998</c:v>
                </c:pt>
                <c:pt idx="7449">
                  <c:v>18302.209255999998</c:v>
                </c:pt>
                <c:pt idx="7450">
                  <c:v>18304.672265000001</c:v>
                </c:pt>
                <c:pt idx="7451">
                  <c:v>18307.126538</c:v>
                </c:pt>
                <c:pt idx="7452">
                  <c:v>18309.589308999999</c:v>
                </c:pt>
                <c:pt idx="7453">
                  <c:v>18312.045821</c:v>
                </c:pt>
                <c:pt idx="7454">
                  <c:v>18314.508945000001</c:v>
                </c:pt>
                <c:pt idx="7455">
                  <c:v>18316.96182</c:v>
                </c:pt>
                <c:pt idx="7456">
                  <c:v>18319.418269999998</c:v>
                </c:pt>
                <c:pt idx="7457">
                  <c:v>18321.874754</c:v>
                </c:pt>
                <c:pt idx="7458">
                  <c:v>18324.343314999998</c:v>
                </c:pt>
                <c:pt idx="7459">
                  <c:v>18326.792906999999</c:v>
                </c:pt>
                <c:pt idx="7460">
                  <c:v>18329.273572999999</c:v>
                </c:pt>
                <c:pt idx="7461">
                  <c:v>18331.724091</c:v>
                </c:pt>
                <c:pt idx="7462">
                  <c:v>18334.177788000001</c:v>
                </c:pt>
                <c:pt idx="7463">
                  <c:v>18336.639579999999</c:v>
                </c:pt>
                <c:pt idx="7464">
                  <c:v>18339.111734999999</c:v>
                </c:pt>
                <c:pt idx="7465">
                  <c:v>18341.567228</c:v>
                </c:pt>
                <c:pt idx="7466">
                  <c:v>18344.042025999999</c:v>
                </c:pt>
                <c:pt idx="7467">
                  <c:v>18346.497949000001</c:v>
                </c:pt>
                <c:pt idx="7468">
                  <c:v>18348.951578</c:v>
                </c:pt>
                <c:pt idx="7469">
                  <c:v>18351.407804999999</c:v>
                </c:pt>
                <c:pt idx="7470">
                  <c:v>18353.870029999998</c:v>
                </c:pt>
                <c:pt idx="7471">
                  <c:v>18356.32058</c:v>
                </c:pt>
                <c:pt idx="7472">
                  <c:v>18358.775893000002</c:v>
                </c:pt>
                <c:pt idx="7473">
                  <c:v>18361.249229000001</c:v>
                </c:pt>
                <c:pt idx="7474">
                  <c:v>18363.714754000001</c:v>
                </c:pt>
                <c:pt idx="7475">
                  <c:v>18366.170715</c:v>
                </c:pt>
                <c:pt idx="7476">
                  <c:v>18368.627963999999</c:v>
                </c:pt>
                <c:pt idx="7477">
                  <c:v>18371.094765000002</c:v>
                </c:pt>
                <c:pt idx="7478">
                  <c:v>18373.547010999999</c:v>
                </c:pt>
                <c:pt idx="7479">
                  <c:v>18376.027409999999</c:v>
                </c:pt>
                <c:pt idx="7480">
                  <c:v>18378.492577000001</c:v>
                </c:pt>
                <c:pt idx="7481">
                  <c:v>18380.950421000001</c:v>
                </c:pt>
                <c:pt idx="7482">
                  <c:v>18383.407993000001</c:v>
                </c:pt>
                <c:pt idx="7483">
                  <c:v>18385.863373</c:v>
                </c:pt>
                <c:pt idx="7484">
                  <c:v>18388.315103000001</c:v>
                </c:pt>
                <c:pt idx="7485">
                  <c:v>18390.770853000002</c:v>
                </c:pt>
                <c:pt idx="7486">
                  <c:v>18393.224311000002</c:v>
                </c:pt>
                <c:pt idx="7487">
                  <c:v>18395.702385000001</c:v>
                </c:pt>
                <c:pt idx="7488">
                  <c:v>18398.158002</c:v>
                </c:pt>
                <c:pt idx="7489">
                  <c:v>18400.614116000001</c:v>
                </c:pt>
                <c:pt idx="7490">
                  <c:v>18403.087932999999</c:v>
                </c:pt>
                <c:pt idx="7491">
                  <c:v>18405.548985000001</c:v>
                </c:pt>
                <c:pt idx="7492">
                  <c:v>18407.998701</c:v>
                </c:pt>
                <c:pt idx="7493">
                  <c:v>18410.475821</c:v>
                </c:pt>
                <c:pt idx="7494">
                  <c:v>18412.931872000001</c:v>
                </c:pt>
                <c:pt idx="7495">
                  <c:v>18415.378541999999</c:v>
                </c:pt>
                <c:pt idx="7496">
                  <c:v>18417.834823000001</c:v>
                </c:pt>
                <c:pt idx="7497">
                  <c:v>18420.298709999999</c:v>
                </c:pt>
                <c:pt idx="7498">
                  <c:v>18422.755883000002</c:v>
                </c:pt>
                <c:pt idx="7499">
                  <c:v>18425.224018000001</c:v>
                </c:pt>
                <c:pt idx="7500">
                  <c:v>18427.694820000001</c:v>
                </c:pt>
                <c:pt idx="7501">
                  <c:v>18430.145245</c:v>
                </c:pt>
                <c:pt idx="7502">
                  <c:v>18432.602837999999</c:v>
                </c:pt>
                <c:pt idx="7503">
                  <c:v>18435.063957999999</c:v>
                </c:pt>
                <c:pt idx="7504">
                  <c:v>18437.518682999998</c:v>
                </c:pt>
                <c:pt idx="7505">
                  <c:v>18439.981012</c:v>
                </c:pt>
                <c:pt idx="7506">
                  <c:v>18442.446727999999</c:v>
                </c:pt>
                <c:pt idx="7507">
                  <c:v>18444.902161000002</c:v>
                </c:pt>
                <c:pt idx="7508">
                  <c:v>18447.380799999999</c:v>
                </c:pt>
                <c:pt idx="7509">
                  <c:v>18449.830830999999</c:v>
                </c:pt>
                <c:pt idx="7510">
                  <c:v>18452.292641</c:v>
                </c:pt>
                <c:pt idx="7511">
                  <c:v>18454.744824000001</c:v>
                </c:pt>
                <c:pt idx="7512">
                  <c:v>18457.223887</c:v>
                </c:pt>
                <c:pt idx="7513">
                  <c:v>18459.675652000002</c:v>
                </c:pt>
                <c:pt idx="7514">
                  <c:v>18462.136772999998</c:v>
                </c:pt>
                <c:pt idx="7515">
                  <c:v>18464.619271</c:v>
                </c:pt>
                <c:pt idx="7516">
                  <c:v>18467.075104</c:v>
                </c:pt>
                <c:pt idx="7517">
                  <c:v>18469.529305</c:v>
                </c:pt>
                <c:pt idx="7518">
                  <c:v>18471.981920999999</c:v>
                </c:pt>
                <c:pt idx="7519">
                  <c:v>18474.439407999998</c:v>
                </c:pt>
                <c:pt idx="7520">
                  <c:v>18476.921095000002</c:v>
                </c:pt>
                <c:pt idx="7521">
                  <c:v>18479.382898</c:v>
                </c:pt>
                <c:pt idx="7522">
                  <c:v>18481.841433000001</c:v>
                </c:pt>
                <c:pt idx="7523">
                  <c:v>18484.294099999999</c:v>
                </c:pt>
                <c:pt idx="7524">
                  <c:v>18486.768935</c:v>
                </c:pt>
                <c:pt idx="7525">
                  <c:v>18489.229241000001</c:v>
                </c:pt>
                <c:pt idx="7526">
                  <c:v>18491.685167</c:v>
                </c:pt>
                <c:pt idx="7527">
                  <c:v>18494.140143000001</c:v>
                </c:pt>
                <c:pt idx="7528">
                  <c:v>18496.602419999999</c:v>
                </c:pt>
                <c:pt idx="7529">
                  <c:v>18499.067707999999</c:v>
                </c:pt>
                <c:pt idx="7530">
                  <c:v>18501.525105000001</c:v>
                </c:pt>
                <c:pt idx="7531">
                  <c:v>18503.991757</c:v>
                </c:pt>
                <c:pt idx="7532">
                  <c:v>18506.446399</c:v>
                </c:pt>
                <c:pt idx="7533">
                  <c:v>18508.896663</c:v>
                </c:pt>
                <c:pt idx="7534">
                  <c:v>18511.365633000001</c:v>
                </c:pt>
                <c:pt idx="7535">
                  <c:v>18513.812808999999</c:v>
                </c:pt>
                <c:pt idx="7536">
                  <c:v>18516.286291</c:v>
                </c:pt>
                <c:pt idx="7537">
                  <c:v>18518.741709999998</c:v>
                </c:pt>
                <c:pt idx="7538">
                  <c:v>18521.200640999999</c:v>
                </c:pt>
                <c:pt idx="7539">
                  <c:v>18523.657027000001</c:v>
                </c:pt>
                <c:pt idx="7540">
                  <c:v>18526.118036</c:v>
                </c:pt>
                <c:pt idx="7541">
                  <c:v>18528.572953999999</c:v>
                </c:pt>
                <c:pt idx="7542">
                  <c:v>18531.033113000001</c:v>
                </c:pt>
                <c:pt idx="7543">
                  <c:v>18533.489860000001</c:v>
                </c:pt>
                <c:pt idx="7544">
                  <c:v>18535.936839000002</c:v>
                </c:pt>
                <c:pt idx="7545">
                  <c:v>18538.401701999999</c:v>
                </c:pt>
                <c:pt idx="7546">
                  <c:v>18540.865924999998</c:v>
                </c:pt>
                <c:pt idx="7547">
                  <c:v>18543.33108</c:v>
                </c:pt>
                <c:pt idx="7548">
                  <c:v>18545.786814999999</c:v>
                </c:pt>
                <c:pt idx="7549">
                  <c:v>18548.248084999999</c:v>
                </c:pt>
                <c:pt idx="7550">
                  <c:v>18550.699186999998</c:v>
                </c:pt>
                <c:pt idx="7551">
                  <c:v>18553.162746000002</c:v>
                </c:pt>
                <c:pt idx="7552">
                  <c:v>18555.614430000001</c:v>
                </c:pt>
                <c:pt idx="7553">
                  <c:v>18558.077118000001</c:v>
                </c:pt>
                <c:pt idx="7554">
                  <c:v>18560.549541</c:v>
                </c:pt>
                <c:pt idx="7555">
                  <c:v>18562.999029999999</c:v>
                </c:pt>
                <c:pt idx="7556">
                  <c:v>18565.46169</c:v>
                </c:pt>
                <c:pt idx="7557">
                  <c:v>18567.912923</c:v>
                </c:pt>
                <c:pt idx="7558">
                  <c:v>18570.392872</c:v>
                </c:pt>
                <c:pt idx="7559">
                  <c:v>18572.843359999999</c:v>
                </c:pt>
                <c:pt idx="7560">
                  <c:v>18575.309452000001</c:v>
                </c:pt>
                <c:pt idx="7561">
                  <c:v>18577.774419000001</c:v>
                </c:pt>
                <c:pt idx="7562">
                  <c:v>18580.225141999999</c:v>
                </c:pt>
                <c:pt idx="7563">
                  <c:v>18582.685446</c:v>
                </c:pt>
                <c:pt idx="7564">
                  <c:v>18585.174054999999</c:v>
                </c:pt>
                <c:pt idx="7565">
                  <c:v>18587.640732</c:v>
                </c:pt>
                <c:pt idx="7566">
                  <c:v>18590.103008999999</c:v>
                </c:pt>
                <c:pt idx="7567">
                  <c:v>18592.556744000001</c:v>
                </c:pt>
                <c:pt idx="7568">
                  <c:v>18595.021757999999</c:v>
                </c:pt>
                <c:pt idx="7569">
                  <c:v>18597.478190999998</c:v>
                </c:pt>
                <c:pt idx="7570">
                  <c:v>18599.945437999999</c:v>
                </c:pt>
                <c:pt idx="7571">
                  <c:v>18602.394729</c:v>
                </c:pt>
                <c:pt idx="7572">
                  <c:v>18604.85714</c:v>
                </c:pt>
                <c:pt idx="7573">
                  <c:v>18607.313117000002</c:v>
                </c:pt>
                <c:pt idx="7574">
                  <c:v>18609.794645999998</c:v>
                </c:pt>
                <c:pt idx="7575">
                  <c:v>18612.254181</c:v>
                </c:pt>
                <c:pt idx="7576">
                  <c:v>18614.718342</c:v>
                </c:pt>
                <c:pt idx="7577">
                  <c:v>18617.180291000001</c:v>
                </c:pt>
                <c:pt idx="7578">
                  <c:v>18619.637594</c:v>
                </c:pt>
                <c:pt idx="7579">
                  <c:v>18622.095976000001</c:v>
                </c:pt>
                <c:pt idx="7580">
                  <c:v>18624.550684000002</c:v>
                </c:pt>
                <c:pt idx="7581">
                  <c:v>18627.022868</c:v>
                </c:pt>
                <c:pt idx="7582">
                  <c:v>18629.478921000002</c:v>
                </c:pt>
                <c:pt idx="7583">
                  <c:v>18631.941637</c:v>
                </c:pt>
                <c:pt idx="7584">
                  <c:v>18634.401110999999</c:v>
                </c:pt>
                <c:pt idx="7585">
                  <c:v>18636.855447000002</c:v>
                </c:pt>
                <c:pt idx="7586">
                  <c:v>18639.309572999999</c:v>
                </c:pt>
                <c:pt idx="7587">
                  <c:v>18641.764686999999</c:v>
                </c:pt>
                <c:pt idx="7588">
                  <c:v>18644.215307999999</c:v>
                </c:pt>
                <c:pt idx="7589">
                  <c:v>18646.680582000001</c:v>
                </c:pt>
                <c:pt idx="7590">
                  <c:v>18649.132057999999</c:v>
                </c:pt>
                <c:pt idx="7591">
                  <c:v>18651.589015000001</c:v>
                </c:pt>
                <c:pt idx="7592">
                  <c:v>18654.039992999999</c:v>
                </c:pt>
                <c:pt idx="7593">
                  <c:v>18656.507715</c:v>
                </c:pt>
                <c:pt idx="7594">
                  <c:v>18658.960847999999</c:v>
                </c:pt>
                <c:pt idx="7595">
                  <c:v>18661.418259999999</c:v>
                </c:pt>
                <c:pt idx="7596">
                  <c:v>18663.872241000001</c:v>
                </c:pt>
                <c:pt idx="7597">
                  <c:v>18666.330646999999</c:v>
                </c:pt>
                <c:pt idx="7598">
                  <c:v>18668.792547000001</c:v>
                </c:pt>
                <c:pt idx="7599">
                  <c:v>18671.248841000001</c:v>
                </c:pt>
                <c:pt idx="7600">
                  <c:v>18673.707657999999</c:v>
                </c:pt>
                <c:pt idx="7601">
                  <c:v>18676.161891</c:v>
                </c:pt>
                <c:pt idx="7602">
                  <c:v>18678.618419999999</c:v>
                </c:pt>
                <c:pt idx="7603">
                  <c:v>18681.075535</c:v>
                </c:pt>
                <c:pt idx="7604">
                  <c:v>18683.533350999998</c:v>
                </c:pt>
                <c:pt idx="7605">
                  <c:v>18685.985733000001</c:v>
                </c:pt>
                <c:pt idx="7606">
                  <c:v>18688.439227999999</c:v>
                </c:pt>
                <c:pt idx="7607">
                  <c:v>18690.896063</c:v>
                </c:pt>
                <c:pt idx="7608">
                  <c:v>18693.357884000001</c:v>
                </c:pt>
                <c:pt idx="7609">
                  <c:v>18695.813604999999</c:v>
                </c:pt>
                <c:pt idx="7610">
                  <c:v>18698.273945000001</c:v>
                </c:pt>
                <c:pt idx="7611">
                  <c:v>18700.729554000001</c:v>
                </c:pt>
                <c:pt idx="7612">
                  <c:v>18703.196863000001</c:v>
                </c:pt>
                <c:pt idx="7613">
                  <c:v>18705.656135000001</c:v>
                </c:pt>
                <c:pt idx="7614">
                  <c:v>18708.127307999999</c:v>
                </c:pt>
                <c:pt idx="7615">
                  <c:v>18710.592141000001</c:v>
                </c:pt>
                <c:pt idx="7616">
                  <c:v>18713.054604000001</c:v>
                </c:pt>
                <c:pt idx="7617">
                  <c:v>18715.508666000002</c:v>
                </c:pt>
                <c:pt idx="7618">
                  <c:v>18717.970171000001</c:v>
                </c:pt>
                <c:pt idx="7619">
                  <c:v>18720.422538999999</c:v>
                </c:pt>
                <c:pt idx="7620">
                  <c:v>18722.899071</c:v>
                </c:pt>
                <c:pt idx="7621">
                  <c:v>18725.355909999998</c:v>
                </c:pt>
                <c:pt idx="7622">
                  <c:v>18727.800275000001</c:v>
                </c:pt>
                <c:pt idx="7623">
                  <c:v>18730.263584</c:v>
                </c:pt>
                <c:pt idx="7624">
                  <c:v>18732.719569000001</c:v>
                </c:pt>
                <c:pt idx="7625">
                  <c:v>18735.174821000001</c:v>
                </c:pt>
                <c:pt idx="7626">
                  <c:v>18737.630595999999</c:v>
                </c:pt>
                <c:pt idx="7627">
                  <c:v>18740.095840000002</c:v>
                </c:pt>
                <c:pt idx="7628">
                  <c:v>18742.549384999998</c:v>
                </c:pt>
                <c:pt idx="7629">
                  <c:v>18745.004588</c:v>
                </c:pt>
                <c:pt idx="7630">
                  <c:v>18747.455838999998</c:v>
                </c:pt>
                <c:pt idx="7631">
                  <c:v>18749.915612000001</c:v>
                </c:pt>
                <c:pt idx="7632">
                  <c:v>18752.386124000001</c:v>
                </c:pt>
                <c:pt idx="7633">
                  <c:v>18754.843607999999</c:v>
                </c:pt>
                <c:pt idx="7634">
                  <c:v>18757.305608999999</c:v>
                </c:pt>
                <c:pt idx="7635">
                  <c:v>18759.780121</c:v>
                </c:pt>
                <c:pt idx="7636">
                  <c:v>18762.246658</c:v>
                </c:pt>
                <c:pt idx="7637">
                  <c:v>18764.717612</c:v>
                </c:pt>
                <c:pt idx="7638">
                  <c:v>18767.173446000001</c:v>
                </c:pt>
                <c:pt idx="7639">
                  <c:v>18769.634566000001</c:v>
                </c:pt>
                <c:pt idx="7640">
                  <c:v>18772.092173000001</c:v>
                </c:pt>
                <c:pt idx="7641">
                  <c:v>18774.545275</c:v>
                </c:pt>
                <c:pt idx="7642">
                  <c:v>18777.016452</c:v>
                </c:pt>
                <c:pt idx="7643">
                  <c:v>18779.471323000002</c:v>
                </c:pt>
                <c:pt idx="7644">
                  <c:v>18781.926048000001</c:v>
                </c:pt>
                <c:pt idx="7645">
                  <c:v>18784.384362000001</c:v>
                </c:pt>
                <c:pt idx="7646">
                  <c:v>18786.84187</c:v>
                </c:pt>
                <c:pt idx="7647">
                  <c:v>18789.314966000002</c:v>
                </c:pt>
                <c:pt idx="7648">
                  <c:v>18791.771876999999</c:v>
                </c:pt>
                <c:pt idx="7649">
                  <c:v>18794.227395999998</c:v>
                </c:pt>
                <c:pt idx="7650">
                  <c:v>18796.690547999999</c:v>
                </c:pt>
                <c:pt idx="7651">
                  <c:v>18799.149786999998</c:v>
                </c:pt>
                <c:pt idx="7652">
                  <c:v>18801.612958000002</c:v>
                </c:pt>
                <c:pt idx="7653">
                  <c:v>18804.076771</c:v>
                </c:pt>
                <c:pt idx="7654">
                  <c:v>18806.540827000001</c:v>
                </c:pt>
                <c:pt idx="7655">
                  <c:v>18808.985074</c:v>
                </c:pt>
                <c:pt idx="7656">
                  <c:v>18811.45003</c:v>
                </c:pt>
                <c:pt idx="7657">
                  <c:v>18813.898427</c:v>
                </c:pt>
                <c:pt idx="7658">
                  <c:v>18816.357527</c:v>
                </c:pt>
                <c:pt idx="7659">
                  <c:v>18818.81381</c:v>
                </c:pt>
                <c:pt idx="7660">
                  <c:v>18821.266006999998</c:v>
                </c:pt>
                <c:pt idx="7661">
                  <c:v>18823.732989</c:v>
                </c:pt>
                <c:pt idx="7662">
                  <c:v>18826.178187000001</c:v>
                </c:pt>
                <c:pt idx="7663">
                  <c:v>18828.64471</c:v>
                </c:pt>
                <c:pt idx="7664">
                  <c:v>18831.101897</c:v>
                </c:pt>
                <c:pt idx="7665">
                  <c:v>18833.558773000001</c:v>
                </c:pt>
                <c:pt idx="7666">
                  <c:v>18836.010868000001</c:v>
                </c:pt>
                <c:pt idx="7667">
                  <c:v>18838.468826</c:v>
                </c:pt>
                <c:pt idx="7668">
                  <c:v>18840.926957</c:v>
                </c:pt>
                <c:pt idx="7669">
                  <c:v>18843.390857999999</c:v>
                </c:pt>
                <c:pt idx="7670">
                  <c:v>18845.846140000001</c:v>
                </c:pt>
                <c:pt idx="7671">
                  <c:v>18848.300651000001</c:v>
                </c:pt>
                <c:pt idx="7672">
                  <c:v>18850.756961999999</c:v>
                </c:pt>
                <c:pt idx="7673">
                  <c:v>18853.225186</c:v>
                </c:pt>
                <c:pt idx="7674">
                  <c:v>18855.685153999999</c:v>
                </c:pt>
                <c:pt idx="7675">
                  <c:v>18858.149108000001</c:v>
                </c:pt>
                <c:pt idx="7676">
                  <c:v>18860.609973999999</c:v>
                </c:pt>
                <c:pt idx="7677">
                  <c:v>18863.062544</c:v>
                </c:pt>
                <c:pt idx="7678">
                  <c:v>18865.537088000001</c:v>
                </c:pt>
                <c:pt idx="7679">
                  <c:v>18868.006576</c:v>
                </c:pt>
                <c:pt idx="7680">
                  <c:v>18870.46385</c:v>
                </c:pt>
                <c:pt idx="7681">
                  <c:v>18872.921619000001</c:v>
                </c:pt>
                <c:pt idx="7682">
                  <c:v>18875.385745</c:v>
                </c:pt>
                <c:pt idx="7683">
                  <c:v>18877.840067000001</c:v>
                </c:pt>
                <c:pt idx="7684">
                  <c:v>18880.293870000001</c:v>
                </c:pt>
                <c:pt idx="7685">
                  <c:v>18882.742877000001</c:v>
                </c:pt>
                <c:pt idx="7686">
                  <c:v>18885.213963999999</c:v>
                </c:pt>
                <c:pt idx="7687">
                  <c:v>18887.674719999999</c:v>
                </c:pt>
                <c:pt idx="7688">
                  <c:v>18890.126293000001</c:v>
                </c:pt>
                <c:pt idx="7689">
                  <c:v>18892.587691000001</c:v>
                </c:pt>
                <c:pt idx="7690">
                  <c:v>18895.041580000001</c:v>
                </c:pt>
                <c:pt idx="7691">
                  <c:v>18897.492848999998</c:v>
                </c:pt>
                <c:pt idx="7692">
                  <c:v>18899.949544999999</c:v>
                </c:pt>
                <c:pt idx="7693">
                  <c:v>18902.413175000002</c:v>
                </c:pt>
                <c:pt idx="7694">
                  <c:v>18904.864779</c:v>
                </c:pt>
                <c:pt idx="7695">
                  <c:v>18907.335932999998</c:v>
                </c:pt>
                <c:pt idx="7696">
                  <c:v>18909.788141000001</c:v>
                </c:pt>
                <c:pt idx="7697">
                  <c:v>18912.249059999998</c:v>
                </c:pt>
                <c:pt idx="7698">
                  <c:v>18914.709359</c:v>
                </c:pt>
                <c:pt idx="7699">
                  <c:v>18917.161853000001</c:v>
                </c:pt>
                <c:pt idx="7700">
                  <c:v>18919.615801</c:v>
                </c:pt>
                <c:pt idx="7701">
                  <c:v>18922.076893000001</c:v>
                </c:pt>
                <c:pt idx="7702">
                  <c:v>18924.529708999999</c:v>
                </c:pt>
                <c:pt idx="7703">
                  <c:v>18926.989140999998</c:v>
                </c:pt>
                <c:pt idx="7704">
                  <c:v>18929.466823999999</c:v>
                </c:pt>
                <c:pt idx="7705">
                  <c:v>18931.934706</c:v>
                </c:pt>
                <c:pt idx="7706">
                  <c:v>18934.390829</c:v>
                </c:pt>
                <c:pt idx="7707">
                  <c:v>18936.854267999999</c:v>
                </c:pt>
                <c:pt idx="7708">
                  <c:v>18939.315984000001</c:v>
                </c:pt>
                <c:pt idx="7709">
                  <c:v>18941.770406</c:v>
                </c:pt>
                <c:pt idx="7710">
                  <c:v>18944.236701999998</c:v>
                </c:pt>
                <c:pt idx="7711">
                  <c:v>18946.691907</c:v>
                </c:pt>
                <c:pt idx="7712">
                  <c:v>18949.159763</c:v>
                </c:pt>
                <c:pt idx="7713">
                  <c:v>18951.643991000001</c:v>
                </c:pt>
                <c:pt idx="7714">
                  <c:v>18954.102935999999</c:v>
                </c:pt>
                <c:pt idx="7715">
                  <c:v>18956.561279000001</c:v>
                </c:pt>
                <c:pt idx="7716">
                  <c:v>18959.019198999998</c:v>
                </c:pt>
                <c:pt idx="7717">
                  <c:v>18961.469388000001</c:v>
                </c:pt>
                <c:pt idx="7718">
                  <c:v>18963.930070999999</c:v>
                </c:pt>
                <c:pt idx="7719">
                  <c:v>18966.398561999998</c:v>
                </c:pt>
                <c:pt idx="7720">
                  <c:v>18968.852290999999</c:v>
                </c:pt>
                <c:pt idx="7721">
                  <c:v>18971.309967000001</c:v>
                </c:pt>
                <c:pt idx="7722">
                  <c:v>18973.763789000001</c:v>
                </c:pt>
                <c:pt idx="7723">
                  <c:v>18976.228004000001</c:v>
                </c:pt>
                <c:pt idx="7724">
                  <c:v>18978.679174000001</c:v>
                </c:pt>
                <c:pt idx="7725">
                  <c:v>18981.131213000001</c:v>
                </c:pt>
                <c:pt idx="7726">
                  <c:v>18983.589885000001</c:v>
                </c:pt>
                <c:pt idx="7727">
                  <c:v>18986.043908</c:v>
                </c:pt>
                <c:pt idx="7728">
                  <c:v>18988.500336000001</c:v>
                </c:pt>
                <c:pt idx="7729">
                  <c:v>18990.973910000001</c:v>
                </c:pt>
                <c:pt idx="7730">
                  <c:v>18993.432554999999</c:v>
                </c:pt>
                <c:pt idx="7731">
                  <c:v>18995.890596000001</c:v>
                </c:pt>
                <c:pt idx="7732">
                  <c:v>18998.352953000001</c:v>
                </c:pt>
                <c:pt idx="7733">
                  <c:v>19000.824932</c:v>
                </c:pt>
                <c:pt idx="7734">
                  <c:v>19003.292651</c:v>
                </c:pt>
                <c:pt idx="7735">
                  <c:v>19005.754607999999</c:v>
                </c:pt>
                <c:pt idx="7736">
                  <c:v>19008.208968999999</c:v>
                </c:pt>
                <c:pt idx="7737">
                  <c:v>19010.657584</c:v>
                </c:pt>
                <c:pt idx="7738">
                  <c:v>19013.121722</c:v>
                </c:pt>
                <c:pt idx="7739">
                  <c:v>19015.572367000001</c:v>
                </c:pt>
                <c:pt idx="7740">
                  <c:v>19018.051973000001</c:v>
                </c:pt>
                <c:pt idx="7741">
                  <c:v>19020.538831000002</c:v>
                </c:pt>
                <c:pt idx="7742">
                  <c:v>19022.992978999999</c:v>
                </c:pt>
                <c:pt idx="7743">
                  <c:v>19025.467186999998</c:v>
                </c:pt>
                <c:pt idx="7744">
                  <c:v>19027.922888000001</c:v>
                </c:pt>
                <c:pt idx="7745">
                  <c:v>19030.379118000001</c:v>
                </c:pt>
                <c:pt idx="7746">
                  <c:v>19032.834333999999</c:v>
                </c:pt>
                <c:pt idx="7747">
                  <c:v>19035.298149999999</c:v>
                </c:pt>
                <c:pt idx="7748">
                  <c:v>19037.757027</c:v>
                </c:pt>
                <c:pt idx="7749">
                  <c:v>19040.209427000002</c:v>
                </c:pt>
                <c:pt idx="7750">
                  <c:v>19042.677417999999</c:v>
                </c:pt>
                <c:pt idx="7751">
                  <c:v>19045.136173999999</c:v>
                </c:pt>
                <c:pt idx="7752">
                  <c:v>19047.58541</c:v>
                </c:pt>
                <c:pt idx="7753">
                  <c:v>19050.042963</c:v>
                </c:pt>
                <c:pt idx="7754">
                  <c:v>19052.498231000001</c:v>
                </c:pt>
                <c:pt idx="7755">
                  <c:v>19054.963195</c:v>
                </c:pt>
                <c:pt idx="7756">
                  <c:v>19057.42757</c:v>
                </c:pt>
                <c:pt idx="7757">
                  <c:v>19059.880840000002</c:v>
                </c:pt>
                <c:pt idx="7758">
                  <c:v>19062.362409000001</c:v>
                </c:pt>
                <c:pt idx="7759">
                  <c:v>19064.809646000002</c:v>
                </c:pt>
                <c:pt idx="7760">
                  <c:v>19067.272121999998</c:v>
                </c:pt>
                <c:pt idx="7761">
                  <c:v>19069.729053999999</c:v>
                </c:pt>
                <c:pt idx="7762">
                  <c:v>19072.180555999999</c:v>
                </c:pt>
                <c:pt idx="7763">
                  <c:v>19074.641745000001</c:v>
                </c:pt>
                <c:pt idx="7764">
                  <c:v>19077.09908</c:v>
                </c:pt>
                <c:pt idx="7765">
                  <c:v>19079.549741999999</c:v>
                </c:pt>
                <c:pt idx="7766">
                  <c:v>19082.010405000001</c:v>
                </c:pt>
                <c:pt idx="7767">
                  <c:v>19084.460285000001</c:v>
                </c:pt>
                <c:pt idx="7768">
                  <c:v>19086.921074999998</c:v>
                </c:pt>
                <c:pt idx="7769">
                  <c:v>19089.390450999999</c:v>
                </c:pt>
                <c:pt idx="7770">
                  <c:v>19091.842562000002</c:v>
                </c:pt>
                <c:pt idx="7771">
                  <c:v>19094.295037</c:v>
                </c:pt>
                <c:pt idx="7772">
                  <c:v>19096.759021000002</c:v>
                </c:pt>
                <c:pt idx="7773">
                  <c:v>19099.235742000001</c:v>
                </c:pt>
                <c:pt idx="7774">
                  <c:v>19101.682226000001</c:v>
                </c:pt>
                <c:pt idx="7775">
                  <c:v>19104.136914999999</c:v>
                </c:pt>
                <c:pt idx="7776">
                  <c:v>19106.594022000001</c:v>
                </c:pt>
                <c:pt idx="7777">
                  <c:v>19109.070889999999</c:v>
                </c:pt>
                <c:pt idx="7778">
                  <c:v>19111.528638</c:v>
                </c:pt>
                <c:pt idx="7779">
                  <c:v>19113.978406999999</c:v>
                </c:pt>
                <c:pt idx="7780">
                  <c:v>19116.445917000001</c:v>
                </c:pt>
                <c:pt idx="7781">
                  <c:v>19118.907793999999</c:v>
                </c:pt>
                <c:pt idx="7782">
                  <c:v>19121.380386000001</c:v>
                </c:pt>
                <c:pt idx="7783">
                  <c:v>19123.854103000001</c:v>
                </c:pt>
                <c:pt idx="7784">
                  <c:v>19126.304604000001</c:v>
                </c:pt>
                <c:pt idx="7785">
                  <c:v>19128.772111999999</c:v>
                </c:pt>
                <c:pt idx="7786">
                  <c:v>19131.235064</c:v>
                </c:pt>
                <c:pt idx="7787">
                  <c:v>19133.699911</c:v>
                </c:pt>
                <c:pt idx="7788">
                  <c:v>19136.170565</c:v>
                </c:pt>
                <c:pt idx="7789">
                  <c:v>19138.625187000001</c:v>
                </c:pt>
                <c:pt idx="7790">
                  <c:v>19141.080720000002</c:v>
                </c:pt>
                <c:pt idx="7791">
                  <c:v>19143.537982000002</c:v>
                </c:pt>
                <c:pt idx="7792">
                  <c:v>19145.990722999999</c:v>
                </c:pt>
                <c:pt idx="7793">
                  <c:v>19148.452140000001</c:v>
                </c:pt>
                <c:pt idx="7794">
                  <c:v>19150.931091999999</c:v>
                </c:pt>
                <c:pt idx="7795">
                  <c:v>19153.391230000001</c:v>
                </c:pt>
                <c:pt idx="7796">
                  <c:v>19155.855716999999</c:v>
                </c:pt>
                <c:pt idx="7797">
                  <c:v>19158.302007999999</c:v>
                </c:pt>
                <c:pt idx="7798">
                  <c:v>19160.759823</c:v>
                </c:pt>
                <c:pt idx="7799">
                  <c:v>19163.218996</c:v>
                </c:pt>
                <c:pt idx="7800">
                  <c:v>19165.701561999998</c:v>
                </c:pt>
                <c:pt idx="7801">
                  <c:v>19168.164722000001</c:v>
                </c:pt>
                <c:pt idx="7802">
                  <c:v>19170.620596000001</c:v>
                </c:pt>
                <c:pt idx="7803">
                  <c:v>19173.074795</c:v>
                </c:pt>
                <c:pt idx="7804">
                  <c:v>19175.533340999998</c:v>
                </c:pt>
                <c:pt idx="7805">
                  <c:v>19177.998304000001</c:v>
                </c:pt>
                <c:pt idx="7806">
                  <c:v>19180.461545999999</c:v>
                </c:pt>
                <c:pt idx="7807">
                  <c:v>19182.922112</c:v>
                </c:pt>
                <c:pt idx="7808">
                  <c:v>19185.37876</c:v>
                </c:pt>
                <c:pt idx="7809">
                  <c:v>19187.829970999999</c:v>
                </c:pt>
                <c:pt idx="7810">
                  <c:v>19190.290627999999</c:v>
                </c:pt>
                <c:pt idx="7811">
                  <c:v>19192.745805999999</c:v>
                </c:pt>
                <c:pt idx="7812">
                  <c:v>19195.223164999999</c:v>
                </c:pt>
                <c:pt idx="7813">
                  <c:v>19197.675683000001</c:v>
                </c:pt>
                <c:pt idx="7814">
                  <c:v>19200.139673000001</c:v>
                </c:pt>
                <c:pt idx="7815">
                  <c:v>19202.589663999999</c:v>
                </c:pt>
                <c:pt idx="7816">
                  <c:v>19205.042675000001</c:v>
                </c:pt>
                <c:pt idx="7817">
                  <c:v>19207.500714000002</c:v>
                </c:pt>
                <c:pt idx="7818">
                  <c:v>19209.963148999999</c:v>
                </c:pt>
                <c:pt idx="7819">
                  <c:v>19212.417599</c:v>
                </c:pt>
                <c:pt idx="7820">
                  <c:v>19214.877992000002</c:v>
                </c:pt>
                <c:pt idx="7821">
                  <c:v>19217.334752999999</c:v>
                </c:pt>
                <c:pt idx="7822">
                  <c:v>19219.786139</c:v>
                </c:pt>
                <c:pt idx="7823">
                  <c:v>19222.242845000001</c:v>
                </c:pt>
                <c:pt idx="7824">
                  <c:v>19224.706635999999</c:v>
                </c:pt>
                <c:pt idx="7825">
                  <c:v>19227.158737999998</c:v>
                </c:pt>
                <c:pt idx="7826">
                  <c:v>19229.614394</c:v>
                </c:pt>
                <c:pt idx="7827">
                  <c:v>19232.088986999999</c:v>
                </c:pt>
                <c:pt idx="7828">
                  <c:v>19234.553354</c:v>
                </c:pt>
                <c:pt idx="7829">
                  <c:v>19237.010644000002</c:v>
                </c:pt>
                <c:pt idx="7830">
                  <c:v>19239.467640999999</c:v>
                </c:pt>
                <c:pt idx="7831">
                  <c:v>19241.947763</c:v>
                </c:pt>
                <c:pt idx="7832">
                  <c:v>19244.401260999999</c:v>
                </c:pt>
                <c:pt idx="7833">
                  <c:v>19246.867096999998</c:v>
                </c:pt>
                <c:pt idx="7834">
                  <c:v>19249.321236</c:v>
                </c:pt>
                <c:pt idx="7835">
                  <c:v>19251.790552999999</c:v>
                </c:pt>
                <c:pt idx="7836">
                  <c:v>19254.251571000001</c:v>
                </c:pt>
                <c:pt idx="7837">
                  <c:v>19256.697808000001</c:v>
                </c:pt>
                <c:pt idx="7838">
                  <c:v>19259.162386</c:v>
                </c:pt>
                <c:pt idx="7839">
                  <c:v>19261.612744999999</c:v>
                </c:pt>
                <c:pt idx="7840">
                  <c:v>19264.076772</c:v>
                </c:pt>
                <c:pt idx="7841">
                  <c:v>19266.531013</c:v>
                </c:pt>
                <c:pt idx="7842">
                  <c:v>19269.002894000001</c:v>
                </c:pt>
                <c:pt idx="7843">
                  <c:v>19271.456602999999</c:v>
                </c:pt>
                <c:pt idx="7844">
                  <c:v>19273.921611999998</c:v>
                </c:pt>
                <c:pt idx="7845">
                  <c:v>19276.378100999998</c:v>
                </c:pt>
                <c:pt idx="7846">
                  <c:v>19278.828319</c:v>
                </c:pt>
                <c:pt idx="7847">
                  <c:v>19281.289665</c:v>
                </c:pt>
                <c:pt idx="7848">
                  <c:v>19283.738092</c:v>
                </c:pt>
                <c:pt idx="7849">
                  <c:v>19286.201274999999</c:v>
                </c:pt>
                <c:pt idx="7850">
                  <c:v>19288.669253</c:v>
                </c:pt>
                <c:pt idx="7851">
                  <c:v>19291.126767000002</c:v>
                </c:pt>
                <c:pt idx="7852">
                  <c:v>19293.59606</c:v>
                </c:pt>
                <c:pt idx="7853">
                  <c:v>19296.056371999999</c:v>
                </c:pt>
                <c:pt idx="7854">
                  <c:v>19298.529599000001</c:v>
                </c:pt>
                <c:pt idx="7855">
                  <c:v>19300.985703999999</c:v>
                </c:pt>
                <c:pt idx="7856">
                  <c:v>19303.462770999999</c:v>
                </c:pt>
                <c:pt idx="7857">
                  <c:v>19305.914884000002</c:v>
                </c:pt>
                <c:pt idx="7858">
                  <c:v>19308.402118999998</c:v>
                </c:pt>
                <c:pt idx="7859">
                  <c:v>19310.858672999999</c:v>
                </c:pt>
                <c:pt idx="7860">
                  <c:v>19313.31264</c:v>
                </c:pt>
                <c:pt idx="7861">
                  <c:v>19315.795649</c:v>
                </c:pt>
                <c:pt idx="7862">
                  <c:v>19318.250703000002</c:v>
                </c:pt>
                <c:pt idx="7863">
                  <c:v>19320.704544</c:v>
                </c:pt>
                <c:pt idx="7864">
                  <c:v>19323.163809000001</c:v>
                </c:pt>
                <c:pt idx="7865">
                  <c:v>19325.611215000001</c:v>
                </c:pt>
                <c:pt idx="7866">
                  <c:v>19328.080945000002</c:v>
                </c:pt>
                <c:pt idx="7867">
                  <c:v>19330.547807999999</c:v>
                </c:pt>
                <c:pt idx="7868">
                  <c:v>19332.996861</c:v>
                </c:pt>
                <c:pt idx="7869">
                  <c:v>19335.453348999999</c:v>
                </c:pt>
                <c:pt idx="7870">
                  <c:v>19337.931886999999</c:v>
                </c:pt>
                <c:pt idx="7871">
                  <c:v>19340.387687999999</c:v>
                </c:pt>
                <c:pt idx="7872">
                  <c:v>19342.842429</c:v>
                </c:pt>
                <c:pt idx="7873">
                  <c:v>19345.304785</c:v>
                </c:pt>
                <c:pt idx="7874">
                  <c:v>19347.755225000001</c:v>
                </c:pt>
                <c:pt idx="7875">
                  <c:v>19350.211188000001</c:v>
                </c:pt>
                <c:pt idx="7876">
                  <c:v>19352.669846000001</c:v>
                </c:pt>
                <c:pt idx="7877">
                  <c:v>19355.139035</c:v>
                </c:pt>
                <c:pt idx="7878">
                  <c:v>19357.599965000001</c:v>
                </c:pt>
                <c:pt idx="7879">
                  <c:v>19360.047661000001</c:v>
                </c:pt>
                <c:pt idx="7880">
                  <c:v>19362.520227000001</c:v>
                </c:pt>
                <c:pt idx="7881">
                  <c:v>19364.984196000001</c:v>
                </c:pt>
                <c:pt idx="7882">
                  <c:v>19367.451579</c:v>
                </c:pt>
                <c:pt idx="7883">
                  <c:v>19369.908257999999</c:v>
                </c:pt>
                <c:pt idx="7884">
                  <c:v>19372.363410999998</c:v>
                </c:pt>
                <c:pt idx="7885">
                  <c:v>19374.818665999999</c:v>
                </c:pt>
                <c:pt idx="7886">
                  <c:v>19377.280811000001</c:v>
                </c:pt>
                <c:pt idx="7887">
                  <c:v>19379.735807000001</c:v>
                </c:pt>
                <c:pt idx="7888">
                  <c:v>19382.192737000001</c:v>
                </c:pt>
                <c:pt idx="7889">
                  <c:v>19384.651123</c:v>
                </c:pt>
                <c:pt idx="7890">
                  <c:v>19387.117769</c:v>
                </c:pt>
                <c:pt idx="7891">
                  <c:v>19389.57661</c:v>
                </c:pt>
                <c:pt idx="7892">
                  <c:v>19392.028747</c:v>
                </c:pt>
                <c:pt idx="7893">
                  <c:v>19394.484066000001</c:v>
                </c:pt>
                <c:pt idx="7894">
                  <c:v>19396.940079</c:v>
                </c:pt>
                <c:pt idx="7895">
                  <c:v>19399.394547</c:v>
                </c:pt>
                <c:pt idx="7896">
                  <c:v>19401.861852999999</c:v>
                </c:pt>
                <c:pt idx="7897">
                  <c:v>19404.317171999999</c:v>
                </c:pt>
                <c:pt idx="7898">
                  <c:v>19406.771060999999</c:v>
                </c:pt>
                <c:pt idx="7899">
                  <c:v>19409.222655000001</c:v>
                </c:pt>
                <c:pt idx="7900">
                  <c:v>19411.673402</c:v>
                </c:pt>
                <c:pt idx="7901">
                  <c:v>19414.150072</c:v>
                </c:pt>
                <c:pt idx="7902">
                  <c:v>19416.603712</c:v>
                </c:pt>
                <c:pt idx="7903">
                  <c:v>19419.081948999999</c:v>
                </c:pt>
                <c:pt idx="7904">
                  <c:v>19421.538966</c:v>
                </c:pt>
                <c:pt idx="7905">
                  <c:v>19423.996305000001</c:v>
                </c:pt>
                <c:pt idx="7906">
                  <c:v>19426.450623000001</c:v>
                </c:pt>
                <c:pt idx="7907">
                  <c:v>19428.911682999998</c:v>
                </c:pt>
                <c:pt idx="7908">
                  <c:v>19431.37126</c:v>
                </c:pt>
                <c:pt idx="7909">
                  <c:v>19433.825726999999</c:v>
                </c:pt>
                <c:pt idx="7910">
                  <c:v>19436.283718999999</c:v>
                </c:pt>
                <c:pt idx="7911">
                  <c:v>19438.739904999999</c:v>
                </c:pt>
                <c:pt idx="7912">
                  <c:v>19441.198976</c:v>
                </c:pt>
                <c:pt idx="7913">
                  <c:v>19443.655838999999</c:v>
                </c:pt>
                <c:pt idx="7914">
                  <c:v>19446.112123999999</c:v>
                </c:pt>
                <c:pt idx="7915">
                  <c:v>19448.566234000002</c:v>
                </c:pt>
                <c:pt idx="7916">
                  <c:v>19451.040009</c:v>
                </c:pt>
                <c:pt idx="7917">
                  <c:v>19453.511716000001</c:v>
                </c:pt>
                <c:pt idx="7918">
                  <c:v>19455.969140000001</c:v>
                </c:pt>
                <c:pt idx="7919">
                  <c:v>19458.417242</c:v>
                </c:pt>
                <c:pt idx="7920">
                  <c:v>19460.881108000001</c:v>
                </c:pt>
                <c:pt idx="7921">
                  <c:v>19463.329807999999</c:v>
                </c:pt>
                <c:pt idx="7922">
                  <c:v>19465.785104999999</c:v>
                </c:pt>
                <c:pt idx="7923">
                  <c:v>19468.243330000001</c:v>
                </c:pt>
                <c:pt idx="7924">
                  <c:v>19470.693604</c:v>
                </c:pt>
                <c:pt idx="7925">
                  <c:v>19473.152134</c:v>
                </c:pt>
                <c:pt idx="7926">
                  <c:v>19475.604044</c:v>
                </c:pt>
                <c:pt idx="7927">
                  <c:v>19478.057933</c:v>
                </c:pt>
                <c:pt idx="7928">
                  <c:v>19480.511774999999</c:v>
                </c:pt>
                <c:pt idx="7929">
                  <c:v>19483.007834</c:v>
                </c:pt>
                <c:pt idx="7930">
                  <c:v>19485.484809000001</c:v>
                </c:pt>
                <c:pt idx="7931">
                  <c:v>19487.930743000001</c:v>
                </c:pt>
                <c:pt idx="7932">
                  <c:v>19490.394088000001</c:v>
                </c:pt>
                <c:pt idx="7933">
                  <c:v>19492.847215000002</c:v>
                </c:pt>
                <c:pt idx="7934">
                  <c:v>19495.302737000002</c:v>
                </c:pt>
                <c:pt idx="7935">
                  <c:v>19497.755341</c:v>
                </c:pt>
                <c:pt idx="7936">
                  <c:v>19500.228759000001</c:v>
                </c:pt>
                <c:pt idx="7937">
                  <c:v>19502.689718000001</c:v>
                </c:pt>
                <c:pt idx="7938">
                  <c:v>19505.147538000001</c:v>
                </c:pt>
                <c:pt idx="7939">
                  <c:v>19507.599789</c:v>
                </c:pt>
                <c:pt idx="7940">
                  <c:v>19510.067978999999</c:v>
                </c:pt>
                <c:pt idx="7941">
                  <c:v>19512.522138</c:v>
                </c:pt>
                <c:pt idx="7942">
                  <c:v>19514.972361</c:v>
                </c:pt>
                <c:pt idx="7943">
                  <c:v>19517.445188999998</c:v>
                </c:pt>
                <c:pt idx="7944">
                  <c:v>19519.897789999999</c:v>
                </c:pt>
                <c:pt idx="7945">
                  <c:v>19522.363161000001</c:v>
                </c:pt>
                <c:pt idx="7946">
                  <c:v>19524.815978999999</c:v>
                </c:pt>
                <c:pt idx="7947">
                  <c:v>19527.268561000001</c:v>
                </c:pt>
                <c:pt idx="7948">
                  <c:v>19529.723866</c:v>
                </c:pt>
                <c:pt idx="7949">
                  <c:v>19532.190613999999</c:v>
                </c:pt>
                <c:pt idx="7950">
                  <c:v>19534.635781000001</c:v>
                </c:pt>
                <c:pt idx="7951">
                  <c:v>19537.095721999998</c:v>
                </c:pt>
                <c:pt idx="7952">
                  <c:v>19539.555872000001</c:v>
                </c:pt>
                <c:pt idx="7953">
                  <c:v>19542.021850000001</c:v>
                </c:pt>
                <c:pt idx="7954">
                  <c:v>19544.479911999999</c:v>
                </c:pt>
                <c:pt idx="7955">
                  <c:v>19546.943562</c:v>
                </c:pt>
                <c:pt idx="7956">
                  <c:v>19549.399723999999</c:v>
                </c:pt>
                <c:pt idx="7957">
                  <c:v>19551.858895000001</c:v>
                </c:pt>
                <c:pt idx="7958">
                  <c:v>19554.311077999999</c:v>
                </c:pt>
                <c:pt idx="7959">
                  <c:v>19556.772914000001</c:v>
                </c:pt>
                <c:pt idx="7960">
                  <c:v>19559.232053</c:v>
                </c:pt>
                <c:pt idx="7961">
                  <c:v>19561.698409000001</c:v>
                </c:pt>
                <c:pt idx="7962">
                  <c:v>19564.159027000002</c:v>
                </c:pt>
                <c:pt idx="7963">
                  <c:v>19566.612405</c:v>
                </c:pt>
                <c:pt idx="7964">
                  <c:v>19569.083033999999</c:v>
                </c:pt>
                <c:pt idx="7965">
                  <c:v>19571.541310000001</c:v>
                </c:pt>
                <c:pt idx="7966">
                  <c:v>19574.001641999999</c:v>
                </c:pt>
                <c:pt idx="7967">
                  <c:v>19576.457152999999</c:v>
                </c:pt>
                <c:pt idx="7968">
                  <c:v>19578.920096000002</c:v>
                </c:pt>
                <c:pt idx="7969">
                  <c:v>19581.372168999998</c:v>
                </c:pt>
                <c:pt idx="7970">
                  <c:v>19583.819563000001</c:v>
                </c:pt>
                <c:pt idx="7971">
                  <c:v>19586.278695000001</c:v>
                </c:pt>
                <c:pt idx="7972">
                  <c:v>19588.738844</c:v>
                </c:pt>
                <c:pt idx="7973">
                  <c:v>19591.192931000001</c:v>
                </c:pt>
                <c:pt idx="7974">
                  <c:v>19593.668313999999</c:v>
                </c:pt>
                <c:pt idx="7975">
                  <c:v>19596.122776</c:v>
                </c:pt>
                <c:pt idx="7976">
                  <c:v>19598.577849000001</c:v>
                </c:pt>
                <c:pt idx="7977">
                  <c:v>19601.028421999999</c:v>
                </c:pt>
                <c:pt idx="7978">
                  <c:v>19603.495256999999</c:v>
                </c:pt>
                <c:pt idx="7979">
                  <c:v>19605.940069</c:v>
                </c:pt>
                <c:pt idx="7980">
                  <c:v>19608.398615999999</c:v>
                </c:pt>
                <c:pt idx="7981">
                  <c:v>19610.861916000002</c:v>
                </c:pt>
                <c:pt idx="7982">
                  <c:v>19613.342788000002</c:v>
                </c:pt>
                <c:pt idx="7983">
                  <c:v>19615.80661</c:v>
                </c:pt>
                <c:pt idx="7984">
                  <c:v>19618.254566</c:v>
                </c:pt>
                <c:pt idx="7985">
                  <c:v>19620.708675000002</c:v>
                </c:pt>
                <c:pt idx="7986">
                  <c:v>19623.174821000001</c:v>
                </c:pt>
                <c:pt idx="7987">
                  <c:v>19625.640683000001</c:v>
                </c:pt>
                <c:pt idx="7988">
                  <c:v>19628.095756999999</c:v>
                </c:pt>
                <c:pt idx="7989">
                  <c:v>19630.546415000001</c:v>
                </c:pt>
                <c:pt idx="7990">
                  <c:v>19633.025000000001</c:v>
                </c:pt>
                <c:pt idx="7991">
                  <c:v>19635.494193999999</c:v>
                </c:pt>
                <c:pt idx="7992">
                  <c:v>19637.949391999999</c:v>
                </c:pt>
                <c:pt idx="7993">
                  <c:v>19640.410113000002</c:v>
                </c:pt>
                <c:pt idx="7994">
                  <c:v>19642.868838999999</c:v>
                </c:pt>
                <c:pt idx="7995">
                  <c:v>19645.32014</c:v>
                </c:pt>
                <c:pt idx="7996">
                  <c:v>19647.768814999999</c:v>
                </c:pt>
                <c:pt idx="7997">
                  <c:v>19650.251669000001</c:v>
                </c:pt>
                <c:pt idx="7998">
                  <c:v>19652.720855</c:v>
                </c:pt>
                <c:pt idx="7999">
                  <c:v>19655.174901999999</c:v>
                </c:pt>
                <c:pt idx="8000">
                  <c:v>19657.633269999998</c:v>
                </c:pt>
                <c:pt idx="8001">
                  <c:v>19660.103770999998</c:v>
                </c:pt>
                <c:pt idx="8002">
                  <c:v>19662.580956000002</c:v>
                </c:pt>
                <c:pt idx="8003">
                  <c:v>19665.035677</c:v>
                </c:pt>
                <c:pt idx="8004">
                  <c:v>19667.496704000001</c:v>
                </c:pt>
                <c:pt idx="8005">
                  <c:v>19669.945971000001</c:v>
                </c:pt>
                <c:pt idx="8006">
                  <c:v>19672.401548000002</c:v>
                </c:pt>
                <c:pt idx="8007">
                  <c:v>19674.859412999998</c:v>
                </c:pt>
                <c:pt idx="8008">
                  <c:v>19677.312169000001</c:v>
                </c:pt>
                <c:pt idx="8009">
                  <c:v>19679.769785</c:v>
                </c:pt>
                <c:pt idx="8010">
                  <c:v>19682.226237999999</c:v>
                </c:pt>
                <c:pt idx="8011">
                  <c:v>19684.688392</c:v>
                </c:pt>
                <c:pt idx="8012">
                  <c:v>19687.157603</c:v>
                </c:pt>
                <c:pt idx="8013">
                  <c:v>19689.612942</c:v>
                </c:pt>
                <c:pt idx="8014">
                  <c:v>19692.072339999999</c:v>
                </c:pt>
                <c:pt idx="8015">
                  <c:v>19694.529053999999</c:v>
                </c:pt>
                <c:pt idx="8016">
                  <c:v>19696.984916000001</c:v>
                </c:pt>
                <c:pt idx="8017">
                  <c:v>19699.439789</c:v>
                </c:pt>
                <c:pt idx="8018">
                  <c:v>19701.915872000001</c:v>
                </c:pt>
                <c:pt idx="8019">
                  <c:v>19704.368364000002</c:v>
                </c:pt>
                <c:pt idx="8020">
                  <c:v>19706.826555</c:v>
                </c:pt>
                <c:pt idx="8021">
                  <c:v>19709.286187999998</c:v>
                </c:pt>
                <c:pt idx="8022">
                  <c:v>19711.736019</c:v>
                </c:pt>
                <c:pt idx="8023">
                  <c:v>19714.195698</c:v>
                </c:pt>
                <c:pt idx="8024">
                  <c:v>19716.663133999999</c:v>
                </c:pt>
                <c:pt idx="8025">
                  <c:v>19719.135774999999</c:v>
                </c:pt>
                <c:pt idx="8026">
                  <c:v>19721.615860999998</c:v>
                </c:pt>
                <c:pt idx="8027">
                  <c:v>19724.062062000001</c:v>
                </c:pt>
                <c:pt idx="8028">
                  <c:v>19726.525822</c:v>
                </c:pt>
                <c:pt idx="8029">
                  <c:v>19728.974126000001</c:v>
                </c:pt>
                <c:pt idx="8030">
                  <c:v>19731.437999999998</c:v>
                </c:pt>
                <c:pt idx="8031">
                  <c:v>19733.890034</c:v>
                </c:pt>
                <c:pt idx="8032">
                  <c:v>19736.345875999999</c:v>
                </c:pt>
                <c:pt idx="8033">
                  <c:v>19738.797686000002</c:v>
                </c:pt>
                <c:pt idx="8034">
                  <c:v>19741.256722999999</c:v>
                </c:pt>
                <c:pt idx="8035">
                  <c:v>19743.707900000001</c:v>
                </c:pt>
                <c:pt idx="8036">
                  <c:v>19746.173589000002</c:v>
                </c:pt>
                <c:pt idx="8037">
                  <c:v>19748.630927999999</c:v>
                </c:pt>
                <c:pt idx="8038">
                  <c:v>19751.084794999999</c:v>
                </c:pt>
                <c:pt idx="8039">
                  <c:v>19753.553339999999</c:v>
                </c:pt>
                <c:pt idx="8040">
                  <c:v>19756.016841000001</c:v>
                </c:pt>
                <c:pt idx="8041">
                  <c:v>19758.469594999999</c:v>
                </c:pt>
                <c:pt idx="8042">
                  <c:v>19760.926987999999</c:v>
                </c:pt>
                <c:pt idx="8043">
                  <c:v>19763.392691000001</c:v>
                </c:pt>
                <c:pt idx="8044">
                  <c:v>19765.862781</c:v>
                </c:pt>
                <c:pt idx="8045">
                  <c:v>19768.318405999999</c:v>
                </c:pt>
                <c:pt idx="8046">
                  <c:v>19770.778740999998</c:v>
                </c:pt>
                <c:pt idx="8047">
                  <c:v>19773.247684999998</c:v>
                </c:pt>
                <c:pt idx="8048">
                  <c:v>19775.715934</c:v>
                </c:pt>
                <c:pt idx="8049">
                  <c:v>19778.171031000002</c:v>
                </c:pt>
                <c:pt idx="8050">
                  <c:v>19780.621342999999</c:v>
                </c:pt>
                <c:pt idx="8051">
                  <c:v>19783.076682999999</c:v>
                </c:pt>
                <c:pt idx="8052">
                  <c:v>19785.539671999999</c:v>
                </c:pt>
                <c:pt idx="8053">
                  <c:v>19787.992068</c:v>
                </c:pt>
                <c:pt idx="8054">
                  <c:v>19790.454897</c:v>
                </c:pt>
                <c:pt idx="8055">
                  <c:v>19792.924533000001</c:v>
                </c:pt>
                <c:pt idx="8056">
                  <c:v>19795.380355000001</c:v>
                </c:pt>
                <c:pt idx="8057">
                  <c:v>19797.833594</c:v>
                </c:pt>
                <c:pt idx="8058">
                  <c:v>19800.297342000002</c:v>
                </c:pt>
                <c:pt idx="8059">
                  <c:v>19802.748847999999</c:v>
                </c:pt>
                <c:pt idx="8060">
                  <c:v>19805.206740000001</c:v>
                </c:pt>
                <c:pt idx="8061">
                  <c:v>19807.670843</c:v>
                </c:pt>
                <c:pt idx="8062">
                  <c:v>19810.120408999999</c:v>
                </c:pt>
                <c:pt idx="8063">
                  <c:v>19812.577152000002</c:v>
                </c:pt>
                <c:pt idx="8064">
                  <c:v>19815.039913000001</c:v>
                </c:pt>
                <c:pt idx="8065">
                  <c:v>19817.497834999998</c:v>
                </c:pt>
                <c:pt idx="8066">
                  <c:v>19819.946563000001</c:v>
                </c:pt>
                <c:pt idx="8067">
                  <c:v>19822.40828</c:v>
                </c:pt>
                <c:pt idx="8068">
                  <c:v>19824.868876</c:v>
                </c:pt>
                <c:pt idx="8069">
                  <c:v>19827.369290999999</c:v>
                </c:pt>
                <c:pt idx="8070">
                  <c:v>19829.830852999999</c:v>
                </c:pt>
                <c:pt idx="8071">
                  <c:v>19832.298674999998</c:v>
                </c:pt>
                <c:pt idx="8072">
                  <c:v>19834.785068000001</c:v>
                </c:pt>
                <c:pt idx="8073">
                  <c:v>19837.263964999998</c:v>
                </c:pt>
                <c:pt idx="8074">
                  <c:v>19839.718733000002</c:v>
                </c:pt>
                <c:pt idx="8075">
                  <c:v>19842.20318</c:v>
                </c:pt>
                <c:pt idx="8076">
                  <c:v>19844.664703999999</c:v>
                </c:pt>
                <c:pt idx="8077">
                  <c:v>19847.122736000001</c:v>
                </c:pt>
                <c:pt idx="8078">
                  <c:v>19849.574818000001</c:v>
                </c:pt>
                <c:pt idx="8079">
                  <c:v>19852.031629000001</c:v>
                </c:pt>
                <c:pt idx="8080">
                  <c:v>19854.493877000001</c:v>
                </c:pt>
                <c:pt idx="8081">
                  <c:v>19856.944425000002</c:v>
                </c:pt>
                <c:pt idx="8082">
                  <c:v>19859.413719</c:v>
                </c:pt>
                <c:pt idx="8083">
                  <c:v>19861.871245999999</c:v>
                </c:pt>
                <c:pt idx="8084">
                  <c:v>19864.322758999999</c:v>
                </c:pt>
                <c:pt idx="8085">
                  <c:v>19866.775186999999</c:v>
                </c:pt>
                <c:pt idx="8086">
                  <c:v>19869.238318</c:v>
                </c:pt>
                <c:pt idx="8087">
                  <c:v>19871.697001</c:v>
                </c:pt>
                <c:pt idx="8088">
                  <c:v>19874.14114</c:v>
                </c:pt>
                <c:pt idx="8089">
                  <c:v>19876.604069000001</c:v>
                </c:pt>
                <c:pt idx="8090">
                  <c:v>19879.060072</c:v>
                </c:pt>
                <c:pt idx="8091">
                  <c:v>19881.527537000002</c:v>
                </c:pt>
                <c:pt idx="8092">
                  <c:v>19883.982049999999</c:v>
                </c:pt>
                <c:pt idx="8093">
                  <c:v>19886.439124</c:v>
                </c:pt>
                <c:pt idx="8094">
                  <c:v>19888.91114</c:v>
                </c:pt>
                <c:pt idx="8095">
                  <c:v>19891.360352</c:v>
                </c:pt>
                <c:pt idx="8096">
                  <c:v>19893.821596999998</c:v>
                </c:pt>
                <c:pt idx="8097">
                  <c:v>19896.275276</c:v>
                </c:pt>
                <c:pt idx="8098">
                  <c:v>19898.728142</c:v>
                </c:pt>
                <c:pt idx="8099">
                  <c:v>19901.183713999999</c:v>
                </c:pt>
                <c:pt idx="8100">
                  <c:v>19903.645831999998</c:v>
                </c:pt>
                <c:pt idx="8101">
                  <c:v>19906.120975000002</c:v>
                </c:pt>
                <c:pt idx="8102">
                  <c:v>19908.574855999999</c:v>
                </c:pt>
                <c:pt idx="8103">
                  <c:v>19911.030155</c:v>
                </c:pt>
                <c:pt idx="8104">
                  <c:v>19913.479783999999</c:v>
                </c:pt>
                <c:pt idx="8105">
                  <c:v>19915.942719999999</c:v>
                </c:pt>
                <c:pt idx="8106">
                  <c:v>19918.401043999998</c:v>
                </c:pt>
                <c:pt idx="8107">
                  <c:v>19920.864861999999</c:v>
                </c:pt>
                <c:pt idx="8108">
                  <c:v>19923.326539000002</c:v>
                </c:pt>
                <c:pt idx="8109">
                  <c:v>19925.785617000001</c:v>
                </c:pt>
                <c:pt idx="8110">
                  <c:v>19928.235189999999</c:v>
                </c:pt>
                <c:pt idx="8111">
                  <c:v>19930.695822000001</c:v>
                </c:pt>
                <c:pt idx="8112">
                  <c:v>19933.154899000001</c:v>
                </c:pt>
                <c:pt idx="8113">
                  <c:v>19935.608596999999</c:v>
                </c:pt>
                <c:pt idx="8114">
                  <c:v>19938.076850000001</c:v>
                </c:pt>
                <c:pt idx="8115">
                  <c:v>19940.541954</c:v>
                </c:pt>
                <c:pt idx="8116">
                  <c:v>19942.995663999998</c:v>
                </c:pt>
                <c:pt idx="8117">
                  <c:v>19945.445124999998</c:v>
                </c:pt>
                <c:pt idx="8118">
                  <c:v>19947.904568999998</c:v>
                </c:pt>
                <c:pt idx="8119">
                  <c:v>19950.359756000002</c:v>
                </c:pt>
                <c:pt idx="8120">
                  <c:v>19952.817858999999</c:v>
                </c:pt>
                <c:pt idx="8121">
                  <c:v>19955.270926000001</c:v>
                </c:pt>
                <c:pt idx="8122">
                  <c:v>19957.727720999999</c:v>
                </c:pt>
                <c:pt idx="8123">
                  <c:v>19960.177027000002</c:v>
                </c:pt>
                <c:pt idx="8124">
                  <c:v>19962.641567999999</c:v>
                </c:pt>
                <c:pt idx="8125">
                  <c:v>19965.091224</c:v>
                </c:pt>
                <c:pt idx="8126">
                  <c:v>19967.549171999999</c:v>
                </c:pt>
                <c:pt idx="8127">
                  <c:v>19970.007600000001</c:v>
                </c:pt>
                <c:pt idx="8128">
                  <c:v>19972.468225000001</c:v>
                </c:pt>
                <c:pt idx="8129">
                  <c:v>19974.917586</c:v>
                </c:pt>
                <c:pt idx="8130">
                  <c:v>19977.376882</c:v>
                </c:pt>
                <c:pt idx="8131">
                  <c:v>19979.833832</c:v>
                </c:pt>
                <c:pt idx="8132">
                  <c:v>19982.304693999999</c:v>
                </c:pt>
                <c:pt idx="8133">
                  <c:v>19984.76514</c:v>
                </c:pt>
                <c:pt idx="8134">
                  <c:v>19987.250727999999</c:v>
                </c:pt>
                <c:pt idx="8135">
                  <c:v>19989.710889999998</c:v>
                </c:pt>
                <c:pt idx="8136">
                  <c:v>19992.1584</c:v>
                </c:pt>
                <c:pt idx="8137">
                  <c:v>19994.615358999999</c:v>
                </c:pt>
                <c:pt idx="8138">
                  <c:v>19997.074809000002</c:v>
                </c:pt>
                <c:pt idx="8139">
                  <c:v>19999.526365000002</c:v>
                </c:pt>
                <c:pt idx="8140">
                  <c:v>20001.980680000001</c:v>
                </c:pt>
                <c:pt idx="8141">
                  <c:v>20004.440429999999</c:v>
                </c:pt>
                <c:pt idx="8142">
                  <c:v>20006.899098000002</c:v>
                </c:pt>
                <c:pt idx="8143">
                  <c:v>20009.354659000001</c:v>
                </c:pt>
                <c:pt idx="8144">
                  <c:v>20011.807561000001</c:v>
                </c:pt>
                <c:pt idx="8145">
                  <c:v>20014.264262000001</c:v>
                </c:pt>
                <c:pt idx="8146">
                  <c:v>20016.719658000002</c:v>
                </c:pt>
                <c:pt idx="8147">
                  <c:v>20019.178954999999</c:v>
                </c:pt>
                <c:pt idx="8148">
                  <c:v>20021.632598</c:v>
                </c:pt>
                <c:pt idx="8149">
                  <c:v>20024.088693000002</c:v>
                </c:pt>
                <c:pt idx="8150">
                  <c:v>20026.543562999999</c:v>
                </c:pt>
                <c:pt idx="8151">
                  <c:v>20029.000802999999</c:v>
                </c:pt>
                <c:pt idx="8152">
                  <c:v>20031.456344999999</c:v>
                </c:pt>
                <c:pt idx="8153">
                  <c:v>20033.927419</c:v>
                </c:pt>
                <c:pt idx="8154">
                  <c:v>20036.398159</c:v>
                </c:pt>
                <c:pt idx="8155">
                  <c:v>20038.853669</c:v>
                </c:pt>
                <c:pt idx="8156">
                  <c:v>20041.312559000002</c:v>
                </c:pt>
                <c:pt idx="8157">
                  <c:v>20043.767948000001</c:v>
                </c:pt>
                <c:pt idx="8158">
                  <c:v>20046.233397</c:v>
                </c:pt>
                <c:pt idx="8159">
                  <c:v>20048.696672999999</c:v>
                </c:pt>
                <c:pt idx="8160">
                  <c:v>20051.153059</c:v>
                </c:pt>
                <c:pt idx="8161">
                  <c:v>20053.607736999998</c:v>
                </c:pt>
                <c:pt idx="8162">
                  <c:v>20056.067906</c:v>
                </c:pt>
                <c:pt idx="8163">
                  <c:v>20058.523660999999</c:v>
                </c:pt>
                <c:pt idx="8164">
                  <c:v>20060.986387000001</c:v>
                </c:pt>
                <c:pt idx="8165">
                  <c:v>20063.448220999999</c:v>
                </c:pt>
                <c:pt idx="8166">
                  <c:v>20065.905122</c:v>
                </c:pt>
                <c:pt idx="8167">
                  <c:v>20068.381769</c:v>
                </c:pt>
                <c:pt idx="8168">
                  <c:v>20070.834429999999</c:v>
                </c:pt>
                <c:pt idx="8169">
                  <c:v>20073.297449000002</c:v>
                </c:pt>
                <c:pt idx="8170">
                  <c:v>20075.751258</c:v>
                </c:pt>
                <c:pt idx="8171">
                  <c:v>20078.207302999999</c:v>
                </c:pt>
                <c:pt idx="8172">
                  <c:v>20080.666916999999</c:v>
                </c:pt>
                <c:pt idx="8173">
                  <c:v>20083.111718</c:v>
                </c:pt>
                <c:pt idx="8174">
                  <c:v>20085.575676</c:v>
                </c:pt>
                <c:pt idx="8175">
                  <c:v>20088.029578000001</c:v>
                </c:pt>
                <c:pt idx="8176">
                  <c:v>20090.503992000002</c:v>
                </c:pt>
                <c:pt idx="8177">
                  <c:v>20092.952990000002</c:v>
                </c:pt>
                <c:pt idx="8178">
                  <c:v>20095.414774000001</c:v>
                </c:pt>
                <c:pt idx="8179">
                  <c:v>20097.870611999999</c:v>
                </c:pt>
                <c:pt idx="8180">
                  <c:v>20100.319579999999</c:v>
                </c:pt>
                <c:pt idx="8181">
                  <c:v>20102.781533000001</c:v>
                </c:pt>
                <c:pt idx="8182">
                  <c:v>20105.250104999999</c:v>
                </c:pt>
                <c:pt idx="8183">
                  <c:v>20107.704731000002</c:v>
                </c:pt>
                <c:pt idx="8184">
                  <c:v>20110.166341</c:v>
                </c:pt>
                <c:pt idx="8185">
                  <c:v>20112.616371</c:v>
                </c:pt>
                <c:pt idx="8186">
                  <c:v>20115.088621999999</c:v>
                </c:pt>
                <c:pt idx="8187">
                  <c:v>20117.565938</c:v>
                </c:pt>
                <c:pt idx="8188">
                  <c:v>20120.042560000002</c:v>
                </c:pt>
                <c:pt idx="8189">
                  <c:v>20122.496788</c:v>
                </c:pt>
                <c:pt idx="8190">
                  <c:v>20124.945823999999</c:v>
                </c:pt>
                <c:pt idx="8191">
                  <c:v>20127.400747</c:v>
                </c:pt>
                <c:pt idx="8192">
                  <c:v>20129.861543999999</c:v>
                </c:pt>
                <c:pt idx="8193">
                  <c:v>20132.318207</c:v>
                </c:pt>
                <c:pt idx="8194">
                  <c:v>20134.786171</c:v>
                </c:pt>
                <c:pt idx="8195">
                  <c:v>20137.238157</c:v>
                </c:pt>
                <c:pt idx="8196">
                  <c:v>20139.695606000001</c:v>
                </c:pt>
                <c:pt idx="8197">
                  <c:v>20142.192532000001</c:v>
                </c:pt>
                <c:pt idx="8198">
                  <c:v>20144.644429</c:v>
                </c:pt>
                <c:pt idx="8199">
                  <c:v>20147.103950000001</c:v>
                </c:pt>
                <c:pt idx="8200">
                  <c:v>20149.558811999999</c:v>
                </c:pt>
                <c:pt idx="8201">
                  <c:v>20152.017405999999</c:v>
                </c:pt>
                <c:pt idx="8202">
                  <c:v>20154.476992</c:v>
                </c:pt>
                <c:pt idx="8203">
                  <c:v>20156.93375</c:v>
                </c:pt>
                <c:pt idx="8204">
                  <c:v>20159.389931999998</c:v>
                </c:pt>
                <c:pt idx="8205">
                  <c:v>20161.842592000001</c:v>
                </c:pt>
                <c:pt idx="8206">
                  <c:v>20164.294919</c:v>
                </c:pt>
                <c:pt idx="8207">
                  <c:v>20166.753181</c:v>
                </c:pt>
                <c:pt idx="8208">
                  <c:v>20169.214215</c:v>
                </c:pt>
                <c:pt idx="8209">
                  <c:v>20171.667688000001</c:v>
                </c:pt>
                <c:pt idx="8210">
                  <c:v>20174.125752</c:v>
                </c:pt>
                <c:pt idx="8211">
                  <c:v>20176.580886</c:v>
                </c:pt>
                <c:pt idx="8212">
                  <c:v>20179.041674</c:v>
                </c:pt>
                <c:pt idx="8213">
                  <c:v>20181.501905000001</c:v>
                </c:pt>
                <c:pt idx="8214">
                  <c:v>20183.953960999999</c:v>
                </c:pt>
                <c:pt idx="8215">
                  <c:v>20186.414041</c:v>
                </c:pt>
                <c:pt idx="8216">
                  <c:v>20188.873725000001</c:v>
                </c:pt>
                <c:pt idx="8217">
                  <c:v>20191.324881</c:v>
                </c:pt>
                <c:pt idx="8218">
                  <c:v>20193.784824999999</c:v>
                </c:pt>
                <c:pt idx="8219">
                  <c:v>20196.240628</c:v>
                </c:pt>
                <c:pt idx="8220">
                  <c:v>20198.693633999999</c:v>
                </c:pt>
                <c:pt idx="8221">
                  <c:v>20201.170189</c:v>
                </c:pt>
                <c:pt idx="8222">
                  <c:v>20203.623026000001</c:v>
                </c:pt>
                <c:pt idx="8223">
                  <c:v>20206.077743000002</c:v>
                </c:pt>
                <c:pt idx="8224">
                  <c:v>20208.530411</c:v>
                </c:pt>
                <c:pt idx="8225">
                  <c:v>20210.986126</c:v>
                </c:pt>
                <c:pt idx="8226">
                  <c:v>20213.444316000001</c:v>
                </c:pt>
                <c:pt idx="8227">
                  <c:v>20215.921176</c:v>
                </c:pt>
                <c:pt idx="8228">
                  <c:v>20218.376816</c:v>
                </c:pt>
                <c:pt idx="8229">
                  <c:v>20220.832533000001</c:v>
                </c:pt>
                <c:pt idx="8230">
                  <c:v>20223.296885</c:v>
                </c:pt>
                <c:pt idx="8231">
                  <c:v>20225.753798999998</c:v>
                </c:pt>
                <c:pt idx="8232">
                  <c:v>20228.230351999999</c:v>
                </c:pt>
                <c:pt idx="8233">
                  <c:v>20230.680419</c:v>
                </c:pt>
                <c:pt idx="8234">
                  <c:v>20233.158676999999</c:v>
                </c:pt>
                <c:pt idx="8235">
                  <c:v>20235.613866</c:v>
                </c:pt>
                <c:pt idx="8236">
                  <c:v>20238.069697999999</c:v>
                </c:pt>
                <c:pt idx="8237">
                  <c:v>20240.520404999999</c:v>
                </c:pt>
                <c:pt idx="8238">
                  <c:v>20242.993653000001</c:v>
                </c:pt>
                <c:pt idx="8239">
                  <c:v>20245.447304000001</c:v>
                </c:pt>
                <c:pt idx="8240">
                  <c:v>20247.913012000001</c:v>
                </c:pt>
                <c:pt idx="8241">
                  <c:v>20250.35945</c:v>
                </c:pt>
                <c:pt idx="8242">
                  <c:v>20252.818396999999</c:v>
                </c:pt>
                <c:pt idx="8243">
                  <c:v>20255.278725</c:v>
                </c:pt>
                <c:pt idx="8244">
                  <c:v>20257.732648000001</c:v>
                </c:pt>
                <c:pt idx="8245">
                  <c:v>20260.185077999999</c:v>
                </c:pt>
                <c:pt idx="8246">
                  <c:v>20262.647238000001</c:v>
                </c:pt>
                <c:pt idx="8247">
                  <c:v>20265.099141999999</c:v>
                </c:pt>
                <c:pt idx="8248">
                  <c:v>20267.551388</c:v>
                </c:pt>
                <c:pt idx="8249">
                  <c:v>20270.014666999999</c:v>
                </c:pt>
                <c:pt idx="8250">
                  <c:v>20272.466412999998</c:v>
                </c:pt>
                <c:pt idx="8251">
                  <c:v>20274.923234000002</c:v>
                </c:pt>
                <c:pt idx="8252">
                  <c:v>20277.380884999999</c:v>
                </c:pt>
                <c:pt idx="8253">
                  <c:v>20279.832704</c:v>
                </c:pt>
                <c:pt idx="8254">
                  <c:v>20282.288400000001</c:v>
                </c:pt>
                <c:pt idx="8255">
                  <c:v>20284.748777000001</c:v>
                </c:pt>
                <c:pt idx="8256">
                  <c:v>20287.204318</c:v>
                </c:pt>
                <c:pt idx="8257">
                  <c:v>20289.659557999999</c:v>
                </c:pt>
                <c:pt idx="8258">
                  <c:v>20292.111174000001</c:v>
                </c:pt>
                <c:pt idx="8259">
                  <c:v>20294.584799</c:v>
                </c:pt>
                <c:pt idx="8260">
                  <c:v>20297.04434</c:v>
                </c:pt>
                <c:pt idx="8261">
                  <c:v>20299.498584000001</c:v>
                </c:pt>
                <c:pt idx="8262">
                  <c:v>20301.959548999999</c:v>
                </c:pt>
                <c:pt idx="8263">
                  <c:v>20304.413669000001</c:v>
                </c:pt>
                <c:pt idx="8264">
                  <c:v>20306.873619000002</c:v>
                </c:pt>
                <c:pt idx="8265">
                  <c:v>20309.345955000001</c:v>
                </c:pt>
                <c:pt idx="8266">
                  <c:v>20311.798561</c:v>
                </c:pt>
                <c:pt idx="8267">
                  <c:v>20314.257378999999</c:v>
                </c:pt>
                <c:pt idx="8268">
                  <c:v>20316.714927000001</c:v>
                </c:pt>
                <c:pt idx="8269">
                  <c:v>20319.185154999999</c:v>
                </c:pt>
                <c:pt idx="8270">
                  <c:v>20321.642648000001</c:v>
                </c:pt>
                <c:pt idx="8271">
                  <c:v>20324.098182000002</c:v>
                </c:pt>
                <c:pt idx="8272">
                  <c:v>20326.577238000002</c:v>
                </c:pt>
                <c:pt idx="8273">
                  <c:v>20329.037790999999</c:v>
                </c:pt>
                <c:pt idx="8274">
                  <c:v>20331.489648999999</c:v>
                </c:pt>
                <c:pt idx="8275">
                  <c:v>20333.948763</c:v>
                </c:pt>
                <c:pt idx="8276">
                  <c:v>20336.401880000001</c:v>
                </c:pt>
                <c:pt idx="8277">
                  <c:v>20338.861848</c:v>
                </c:pt>
                <c:pt idx="8278">
                  <c:v>20341.359584000002</c:v>
                </c:pt>
                <c:pt idx="8279">
                  <c:v>20343.816446000001</c:v>
                </c:pt>
                <c:pt idx="8280">
                  <c:v>20346.290042000001</c:v>
                </c:pt>
                <c:pt idx="8281">
                  <c:v>20348.761709999999</c:v>
                </c:pt>
                <c:pt idx="8282">
                  <c:v>20351.230445000001</c:v>
                </c:pt>
                <c:pt idx="8283">
                  <c:v>20353.683068999999</c:v>
                </c:pt>
                <c:pt idx="8284">
                  <c:v>20356.145012000001</c:v>
                </c:pt>
                <c:pt idx="8285">
                  <c:v>20358.606390000001</c:v>
                </c:pt>
                <c:pt idx="8286">
                  <c:v>20361.061172000002</c:v>
                </c:pt>
                <c:pt idx="8287">
                  <c:v>20363.515714000001</c:v>
                </c:pt>
                <c:pt idx="8288">
                  <c:v>20365.966776000001</c:v>
                </c:pt>
                <c:pt idx="8289">
                  <c:v>20368.429628000002</c:v>
                </c:pt>
                <c:pt idx="8290">
                  <c:v>20370.882343000001</c:v>
                </c:pt>
                <c:pt idx="8291">
                  <c:v>20373.338435999998</c:v>
                </c:pt>
                <c:pt idx="8292">
                  <c:v>20375.798946999999</c:v>
                </c:pt>
                <c:pt idx="8293">
                  <c:v>20378.256809999999</c:v>
                </c:pt>
                <c:pt idx="8294">
                  <c:v>20380.728911999999</c:v>
                </c:pt>
                <c:pt idx="8295">
                  <c:v>20383.186312000002</c:v>
                </c:pt>
                <c:pt idx="8296">
                  <c:v>20385.63841</c:v>
                </c:pt>
                <c:pt idx="8297">
                  <c:v>20388.097258999998</c:v>
                </c:pt>
                <c:pt idx="8298">
                  <c:v>20390.556118</c:v>
                </c:pt>
                <c:pt idx="8299">
                  <c:v>20393.025140000002</c:v>
                </c:pt>
                <c:pt idx="8300">
                  <c:v>20395.481931999999</c:v>
                </c:pt>
                <c:pt idx="8301">
                  <c:v>20397.931014999998</c:v>
                </c:pt>
                <c:pt idx="8302">
                  <c:v>20400.396691000002</c:v>
                </c:pt>
                <c:pt idx="8303">
                  <c:v>20402.852054999999</c:v>
                </c:pt>
                <c:pt idx="8304">
                  <c:v>20405.318585000001</c:v>
                </c:pt>
                <c:pt idx="8305">
                  <c:v>20407.775102</c:v>
                </c:pt>
                <c:pt idx="8306">
                  <c:v>20410.238347999999</c:v>
                </c:pt>
                <c:pt idx="8307">
                  <c:v>20412.696098</c:v>
                </c:pt>
                <c:pt idx="8308">
                  <c:v>20415.158339000001</c:v>
                </c:pt>
                <c:pt idx="8309">
                  <c:v>20417.638153</c:v>
                </c:pt>
                <c:pt idx="8310">
                  <c:v>20420.090884000001</c:v>
                </c:pt>
                <c:pt idx="8311">
                  <c:v>20422.546429000002</c:v>
                </c:pt>
                <c:pt idx="8312">
                  <c:v>20424.998640999998</c:v>
                </c:pt>
                <c:pt idx="8313">
                  <c:v>20427.463747999998</c:v>
                </c:pt>
                <c:pt idx="8314">
                  <c:v>20429.932097000001</c:v>
                </c:pt>
                <c:pt idx="8315">
                  <c:v>20432.387552</c:v>
                </c:pt>
                <c:pt idx="8316">
                  <c:v>20434.853842</c:v>
                </c:pt>
                <c:pt idx="8317">
                  <c:v>20437.312445</c:v>
                </c:pt>
                <c:pt idx="8318">
                  <c:v>20439.764377</c:v>
                </c:pt>
                <c:pt idx="8319">
                  <c:v>20442.214844999999</c:v>
                </c:pt>
                <c:pt idx="8320">
                  <c:v>20444.679068000001</c:v>
                </c:pt>
                <c:pt idx="8321">
                  <c:v>20447.127027999999</c:v>
                </c:pt>
                <c:pt idx="8322">
                  <c:v>20449.603669</c:v>
                </c:pt>
                <c:pt idx="8323">
                  <c:v>20452.057420000001</c:v>
                </c:pt>
                <c:pt idx="8324">
                  <c:v>20454.513569999999</c:v>
                </c:pt>
                <c:pt idx="8325">
                  <c:v>20456.973668999999</c:v>
                </c:pt>
                <c:pt idx="8326">
                  <c:v>20459.425303</c:v>
                </c:pt>
                <c:pt idx="8327">
                  <c:v>20461.889244999998</c:v>
                </c:pt>
                <c:pt idx="8328">
                  <c:v>20464.345743000002</c:v>
                </c:pt>
                <c:pt idx="8329">
                  <c:v>20466.813824000001</c:v>
                </c:pt>
                <c:pt idx="8330">
                  <c:v>20469.267558</c:v>
                </c:pt>
                <c:pt idx="8331">
                  <c:v>20471.734675</c:v>
                </c:pt>
                <c:pt idx="8332">
                  <c:v>20474.218765000001</c:v>
                </c:pt>
                <c:pt idx="8333">
                  <c:v>20476.677355</c:v>
                </c:pt>
                <c:pt idx="8334">
                  <c:v>20479.13219</c:v>
                </c:pt>
                <c:pt idx="8335">
                  <c:v>20481.588339000002</c:v>
                </c:pt>
                <c:pt idx="8336">
                  <c:v>20484.058602000001</c:v>
                </c:pt>
                <c:pt idx="8337">
                  <c:v>20486.513019999999</c:v>
                </c:pt>
                <c:pt idx="8338">
                  <c:v>20488.975753999999</c:v>
                </c:pt>
                <c:pt idx="8339">
                  <c:v>20491.427742</c:v>
                </c:pt>
                <c:pt idx="8340">
                  <c:v>20493.884608</c:v>
                </c:pt>
                <c:pt idx="8341">
                  <c:v>20496.343935000001</c:v>
                </c:pt>
                <c:pt idx="8342">
                  <c:v>20498.827347999999</c:v>
                </c:pt>
                <c:pt idx="8343">
                  <c:v>20501.296706000001</c:v>
                </c:pt>
                <c:pt idx="8344">
                  <c:v>20503.752403999999</c:v>
                </c:pt>
                <c:pt idx="8345">
                  <c:v>20506.215918999998</c:v>
                </c:pt>
                <c:pt idx="8346">
                  <c:v>20508.677596000001</c:v>
                </c:pt>
                <c:pt idx="8347">
                  <c:v>20511.128954</c:v>
                </c:pt>
                <c:pt idx="8348">
                  <c:v>20513.605229000001</c:v>
                </c:pt>
                <c:pt idx="8349">
                  <c:v>20516.071323</c:v>
                </c:pt>
                <c:pt idx="8350">
                  <c:v>20518.527720999999</c:v>
                </c:pt>
                <c:pt idx="8351">
                  <c:v>20521.015772999999</c:v>
                </c:pt>
                <c:pt idx="8352">
                  <c:v>20523.467768999999</c:v>
                </c:pt>
                <c:pt idx="8353">
                  <c:v>20525.923241</c:v>
                </c:pt>
                <c:pt idx="8354">
                  <c:v>20528.397215000001</c:v>
                </c:pt>
                <c:pt idx="8355">
                  <c:v>20530.853867999998</c:v>
                </c:pt>
                <c:pt idx="8356">
                  <c:v>20533.311921</c:v>
                </c:pt>
                <c:pt idx="8357">
                  <c:v>20535.767634</c:v>
                </c:pt>
                <c:pt idx="8358">
                  <c:v>20538.218368999998</c:v>
                </c:pt>
                <c:pt idx="8359">
                  <c:v>20540.678245999999</c:v>
                </c:pt>
                <c:pt idx="8360">
                  <c:v>20543.134396000001</c:v>
                </c:pt>
                <c:pt idx="8361">
                  <c:v>20545.624915</c:v>
                </c:pt>
                <c:pt idx="8362">
                  <c:v>20548.074745000002</c:v>
                </c:pt>
                <c:pt idx="8363">
                  <c:v>20550.526051000001</c:v>
                </c:pt>
                <c:pt idx="8364">
                  <c:v>20552.984734000001</c:v>
                </c:pt>
                <c:pt idx="8365">
                  <c:v>20555.453670999999</c:v>
                </c:pt>
                <c:pt idx="8366">
                  <c:v>20557.913736999999</c:v>
                </c:pt>
                <c:pt idx="8367">
                  <c:v>20560.395752</c:v>
                </c:pt>
                <c:pt idx="8368">
                  <c:v>20562.862678000001</c:v>
                </c:pt>
                <c:pt idx="8369">
                  <c:v>20565.335388</c:v>
                </c:pt>
                <c:pt idx="8370">
                  <c:v>20567.814697000002</c:v>
                </c:pt>
                <c:pt idx="8371">
                  <c:v>20570.289651999999</c:v>
                </c:pt>
                <c:pt idx="8372">
                  <c:v>20572.740441000002</c:v>
                </c:pt>
                <c:pt idx="8373">
                  <c:v>20575.194238</c:v>
                </c:pt>
                <c:pt idx="8374">
                  <c:v>20577.655113000001</c:v>
                </c:pt>
                <c:pt idx="8375">
                  <c:v>20580.109795</c:v>
                </c:pt>
                <c:pt idx="8376">
                  <c:v>20582.569554000002</c:v>
                </c:pt>
                <c:pt idx="8377">
                  <c:v>20585.021835</c:v>
                </c:pt>
                <c:pt idx="8378">
                  <c:v>20587.480385999999</c:v>
                </c:pt>
                <c:pt idx="8379">
                  <c:v>20589.951646000001</c:v>
                </c:pt>
                <c:pt idx="8380">
                  <c:v>20592.415556</c:v>
                </c:pt>
                <c:pt idx="8381">
                  <c:v>20594.870024</c:v>
                </c:pt>
                <c:pt idx="8382">
                  <c:v>20597.350118999999</c:v>
                </c:pt>
                <c:pt idx="8383">
                  <c:v>20599.80041</c:v>
                </c:pt>
                <c:pt idx="8384">
                  <c:v>20602.256271999999</c:v>
                </c:pt>
                <c:pt idx="8385">
                  <c:v>20604.727140999999</c:v>
                </c:pt>
                <c:pt idx="8386">
                  <c:v>20607.180774</c:v>
                </c:pt>
                <c:pt idx="8387">
                  <c:v>20609.643285999999</c:v>
                </c:pt>
                <c:pt idx="8388">
                  <c:v>20612.093552999999</c:v>
                </c:pt>
                <c:pt idx="8389">
                  <c:v>20614.549402000001</c:v>
                </c:pt>
                <c:pt idx="8390">
                  <c:v>20617.005406</c:v>
                </c:pt>
                <c:pt idx="8391">
                  <c:v>20619.492376999999</c:v>
                </c:pt>
                <c:pt idx="8392">
                  <c:v>20621.946628000002</c:v>
                </c:pt>
                <c:pt idx="8393">
                  <c:v>20624.406239</c:v>
                </c:pt>
                <c:pt idx="8394">
                  <c:v>20626.865897</c:v>
                </c:pt>
                <c:pt idx="8395">
                  <c:v>20629.321402000001</c:v>
                </c:pt>
                <c:pt idx="8396">
                  <c:v>20631.792238000002</c:v>
                </c:pt>
                <c:pt idx="8397">
                  <c:v>20634.277654000001</c:v>
                </c:pt>
                <c:pt idx="8398">
                  <c:v>20636.747711</c:v>
                </c:pt>
                <c:pt idx="8399">
                  <c:v>20639.202275</c:v>
                </c:pt>
                <c:pt idx="8400">
                  <c:v>20641.667535</c:v>
                </c:pt>
                <c:pt idx="8401">
                  <c:v>20644.121339000001</c:v>
                </c:pt>
                <c:pt idx="8402">
                  <c:v>20646.603640000001</c:v>
                </c:pt>
                <c:pt idx="8403">
                  <c:v>20649.059368999999</c:v>
                </c:pt>
                <c:pt idx="8404">
                  <c:v>20651.507874999999</c:v>
                </c:pt>
                <c:pt idx="8405">
                  <c:v>20653.959157000001</c:v>
                </c:pt>
                <c:pt idx="8406">
                  <c:v>20656.423911000002</c:v>
                </c:pt>
                <c:pt idx="8407">
                  <c:v>20658.880974</c:v>
                </c:pt>
                <c:pt idx="8408">
                  <c:v>20661.360032000001</c:v>
                </c:pt>
                <c:pt idx="8409">
                  <c:v>20663.822554999999</c:v>
                </c:pt>
                <c:pt idx="8410">
                  <c:v>20666.278338</c:v>
                </c:pt>
                <c:pt idx="8411">
                  <c:v>20668.733145999999</c:v>
                </c:pt>
                <c:pt idx="8412">
                  <c:v>20671.184363</c:v>
                </c:pt>
                <c:pt idx="8413">
                  <c:v>20673.640177000001</c:v>
                </c:pt>
                <c:pt idx="8414">
                  <c:v>20676.098839999999</c:v>
                </c:pt>
                <c:pt idx="8415">
                  <c:v>20678.551243999998</c:v>
                </c:pt>
                <c:pt idx="8416">
                  <c:v>20681.011257999999</c:v>
                </c:pt>
                <c:pt idx="8417">
                  <c:v>20683.466899999999</c:v>
                </c:pt>
                <c:pt idx="8418">
                  <c:v>20685.918125</c:v>
                </c:pt>
                <c:pt idx="8419">
                  <c:v>20688.370829</c:v>
                </c:pt>
                <c:pt idx="8420">
                  <c:v>20690.834045</c:v>
                </c:pt>
                <c:pt idx="8421">
                  <c:v>20693.304048000002</c:v>
                </c:pt>
                <c:pt idx="8422">
                  <c:v>20695.765937</c:v>
                </c:pt>
                <c:pt idx="8423">
                  <c:v>20698.228256999999</c:v>
                </c:pt>
                <c:pt idx="8424">
                  <c:v>20700.701560000001</c:v>
                </c:pt>
                <c:pt idx="8425">
                  <c:v>20703.157557999999</c:v>
                </c:pt>
                <c:pt idx="8426">
                  <c:v>20705.614601000001</c:v>
                </c:pt>
                <c:pt idx="8427">
                  <c:v>20708.075794</c:v>
                </c:pt>
                <c:pt idx="8428">
                  <c:v>20710.529880999999</c:v>
                </c:pt>
                <c:pt idx="8429">
                  <c:v>20712.997804999999</c:v>
                </c:pt>
                <c:pt idx="8430">
                  <c:v>20715.457977999999</c:v>
                </c:pt>
                <c:pt idx="8431">
                  <c:v>20717.910940000002</c:v>
                </c:pt>
                <c:pt idx="8432">
                  <c:v>20720.367587000001</c:v>
                </c:pt>
                <c:pt idx="8433">
                  <c:v>20722.831128000002</c:v>
                </c:pt>
                <c:pt idx="8434">
                  <c:v>20725.283132</c:v>
                </c:pt>
                <c:pt idx="8435">
                  <c:v>20727.757530999999</c:v>
                </c:pt>
                <c:pt idx="8436">
                  <c:v>20730.226095000002</c:v>
                </c:pt>
                <c:pt idx="8437">
                  <c:v>20732.684281999998</c:v>
                </c:pt>
                <c:pt idx="8438">
                  <c:v>20735.146232999999</c:v>
                </c:pt>
                <c:pt idx="8439">
                  <c:v>20737.622987999999</c:v>
                </c:pt>
                <c:pt idx="8440">
                  <c:v>20740.081216999999</c:v>
                </c:pt>
                <c:pt idx="8441">
                  <c:v>20742.529350000001</c:v>
                </c:pt>
                <c:pt idx="8442">
                  <c:v>20744.988761000001</c:v>
                </c:pt>
                <c:pt idx="8443">
                  <c:v>20747.447639999999</c:v>
                </c:pt>
                <c:pt idx="8444">
                  <c:v>20749.900438000001</c:v>
                </c:pt>
                <c:pt idx="8445">
                  <c:v>20752.351140999999</c:v>
                </c:pt>
                <c:pt idx="8446">
                  <c:v>20754.800288999999</c:v>
                </c:pt>
                <c:pt idx="8447">
                  <c:v>20757.256528999998</c:v>
                </c:pt>
                <c:pt idx="8448">
                  <c:v>20759.713027000002</c:v>
                </c:pt>
                <c:pt idx="8449">
                  <c:v>20762.180274999999</c:v>
                </c:pt>
                <c:pt idx="8450">
                  <c:v>20764.638917</c:v>
                </c:pt>
                <c:pt idx="8451">
                  <c:v>20767.106308999999</c:v>
                </c:pt>
                <c:pt idx="8452">
                  <c:v>20769.566286000001</c:v>
                </c:pt>
                <c:pt idx="8453">
                  <c:v>20772.028157000001</c:v>
                </c:pt>
                <c:pt idx="8454">
                  <c:v>20774.483905000001</c:v>
                </c:pt>
                <c:pt idx="8455">
                  <c:v>20776.934379999999</c:v>
                </c:pt>
                <c:pt idx="8456">
                  <c:v>20779.399291999998</c:v>
                </c:pt>
                <c:pt idx="8457">
                  <c:v>20781.867634999999</c:v>
                </c:pt>
                <c:pt idx="8458">
                  <c:v>20784.341426999999</c:v>
                </c:pt>
                <c:pt idx="8459">
                  <c:v>20786.788961999999</c:v>
                </c:pt>
                <c:pt idx="8460">
                  <c:v>20789.242627</c:v>
                </c:pt>
                <c:pt idx="8461">
                  <c:v>20791.697060999999</c:v>
                </c:pt>
                <c:pt idx="8462">
                  <c:v>20794.167420000002</c:v>
                </c:pt>
                <c:pt idx="8463">
                  <c:v>20796.625846999999</c:v>
                </c:pt>
                <c:pt idx="8464">
                  <c:v>20799.081124</c:v>
                </c:pt>
                <c:pt idx="8465">
                  <c:v>20801.535035000001</c:v>
                </c:pt>
                <c:pt idx="8466">
                  <c:v>20803.999854000002</c:v>
                </c:pt>
                <c:pt idx="8467">
                  <c:v>20806.466075</c:v>
                </c:pt>
                <c:pt idx="8468">
                  <c:v>20808.929887999999</c:v>
                </c:pt>
                <c:pt idx="8469">
                  <c:v>20811.378365</c:v>
                </c:pt>
                <c:pt idx="8470">
                  <c:v>20813.833744</c:v>
                </c:pt>
                <c:pt idx="8471">
                  <c:v>20816.294433999999</c:v>
                </c:pt>
                <c:pt idx="8472">
                  <c:v>20818.742309000001</c:v>
                </c:pt>
                <c:pt idx="8473">
                  <c:v>20821.213542000001</c:v>
                </c:pt>
                <c:pt idx="8474">
                  <c:v>20823.673164</c:v>
                </c:pt>
                <c:pt idx="8475">
                  <c:v>20826.127288</c:v>
                </c:pt>
                <c:pt idx="8476">
                  <c:v>20828.595599</c:v>
                </c:pt>
                <c:pt idx="8477">
                  <c:v>20831.05933</c:v>
                </c:pt>
                <c:pt idx="8478">
                  <c:v>20833.525803</c:v>
                </c:pt>
                <c:pt idx="8479">
                  <c:v>20835.998092000002</c:v>
                </c:pt>
                <c:pt idx="8480">
                  <c:v>20838.449659000002</c:v>
                </c:pt>
                <c:pt idx="8481">
                  <c:v>20840.920064000002</c:v>
                </c:pt>
                <c:pt idx="8482">
                  <c:v>20843.384066999999</c:v>
                </c:pt>
                <c:pt idx="8483">
                  <c:v>20845.834621999998</c:v>
                </c:pt>
                <c:pt idx="8484">
                  <c:v>20848.297140999999</c:v>
                </c:pt>
                <c:pt idx="8485">
                  <c:v>20850.751884000001</c:v>
                </c:pt>
                <c:pt idx="8486">
                  <c:v>20853.211945999999</c:v>
                </c:pt>
                <c:pt idx="8487">
                  <c:v>20855.664923</c:v>
                </c:pt>
                <c:pt idx="8488">
                  <c:v>20858.136449000001</c:v>
                </c:pt>
                <c:pt idx="8489">
                  <c:v>20860.600923000002</c:v>
                </c:pt>
                <c:pt idx="8490">
                  <c:v>20863.056799000002</c:v>
                </c:pt>
                <c:pt idx="8491">
                  <c:v>20865.510622000002</c:v>
                </c:pt>
                <c:pt idx="8492">
                  <c:v>20867.978082000001</c:v>
                </c:pt>
                <c:pt idx="8493">
                  <c:v>20870.430123999999</c:v>
                </c:pt>
                <c:pt idx="8494">
                  <c:v>20872.895971999998</c:v>
                </c:pt>
                <c:pt idx="8495">
                  <c:v>20875.344444999999</c:v>
                </c:pt>
                <c:pt idx="8496">
                  <c:v>20877.803146999999</c:v>
                </c:pt>
                <c:pt idx="8497">
                  <c:v>20880.256173000002</c:v>
                </c:pt>
                <c:pt idx="8498">
                  <c:v>20882.713425999998</c:v>
                </c:pt>
                <c:pt idx="8499">
                  <c:v>20885.177353999999</c:v>
                </c:pt>
                <c:pt idx="8500">
                  <c:v>20887.629263999999</c:v>
                </c:pt>
                <c:pt idx="8501">
                  <c:v>20890.090434000002</c:v>
                </c:pt>
                <c:pt idx="8502">
                  <c:v>20892.543631</c:v>
                </c:pt>
                <c:pt idx="8503">
                  <c:v>20895.010262</c:v>
                </c:pt>
                <c:pt idx="8504">
                  <c:v>20897.469564999999</c:v>
                </c:pt>
                <c:pt idx="8505">
                  <c:v>20899.961683000001</c:v>
                </c:pt>
                <c:pt idx="8506">
                  <c:v>20902.414981000002</c:v>
                </c:pt>
                <c:pt idx="8507">
                  <c:v>20904.874747000002</c:v>
                </c:pt>
                <c:pt idx="8508">
                  <c:v>20907.329154999999</c:v>
                </c:pt>
                <c:pt idx="8509">
                  <c:v>20909.785115999999</c:v>
                </c:pt>
                <c:pt idx="8510">
                  <c:v>20912.244545000001</c:v>
                </c:pt>
                <c:pt idx="8511">
                  <c:v>20914.694888999999</c:v>
                </c:pt>
                <c:pt idx="8512">
                  <c:v>20917.166912000001</c:v>
                </c:pt>
                <c:pt idx="8513">
                  <c:v>20919.616012999999</c:v>
                </c:pt>
                <c:pt idx="8514">
                  <c:v>20922.069729999999</c:v>
                </c:pt>
                <c:pt idx="8515">
                  <c:v>20924.565590999999</c:v>
                </c:pt>
                <c:pt idx="8516">
                  <c:v>20927.022399000001</c:v>
                </c:pt>
                <c:pt idx="8517">
                  <c:v>20929.475332000002</c:v>
                </c:pt>
                <c:pt idx="8518">
                  <c:v>20931.921109999999</c:v>
                </c:pt>
                <c:pt idx="8519">
                  <c:v>20934.380395</c:v>
                </c:pt>
                <c:pt idx="8520">
                  <c:v>20936.837966999999</c:v>
                </c:pt>
                <c:pt idx="8521">
                  <c:v>20939.288192</c:v>
                </c:pt>
                <c:pt idx="8522">
                  <c:v>20941.757334999998</c:v>
                </c:pt>
                <c:pt idx="8523">
                  <c:v>20944.212073999999</c:v>
                </c:pt>
                <c:pt idx="8524">
                  <c:v>20946.694132000001</c:v>
                </c:pt>
                <c:pt idx="8525">
                  <c:v>20949.156223999998</c:v>
                </c:pt>
                <c:pt idx="8526">
                  <c:v>20951.615172000002</c:v>
                </c:pt>
                <c:pt idx="8527">
                  <c:v>20954.087367</c:v>
                </c:pt>
                <c:pt idx="8528">
                  <c:v>20956.539680000002</c:v>
                </c:pt>
                <c:pt idx="8529">
                  <c:v>20959.005141000001</c:v>
                </c:pt>
                <c:pt idx="8530">
                  <c:v>20961.461327000001</c:v>
                </c:pt>
                <c:pt idx="8531">
                  <c:v>20963.922563</c:v>
                </c:pt>
                <c:pt idx="8532">
                  <c:v>20966.377335000001</c:v>
                </c:pt>
                <c:pt idx="8533">
                  <c:v>20968.834168000001</c:v>
                </c:pt>
                <c:pt idx="8534">
                  <c:v>20971.294572999999</c:v>
                </c:pt>
                <c:pt idx="8535">
                  <c:v>20973.747865000001</c:v>
                </c:pt>
                <c:pt idx="8536">
                  <c:v>20976.221635999998</c:v>
                </c:pt>
                <c:pt idx="8537">
                  <c:v>20978.699765000001</c:v>
                </c:pt>
                <c:pt idx="8538">
                  <c:v>20981.152171000002</c:v>
                </c:pt>
                <c:pt idx="8539">
                  <c:v>20983.602406999998</c:v>
                </c:pt>
                <c:pt idx="8540">
                  <c:v>20986.055967</c:v>
                </c:pt>
                <c:pt idx="8541">
                  <c:v>20988.526431999999</c:v>
                </c:pt>
                <c:pt idx="8542">
                  <c:v>20990.984013000001</c:v>
                </c:pt>
                <c:pt idx="8543">
                  <c:v>20993.441613999999</c:v>
                </c:pt>
                <c:pt idx="8544">
                  <c:v>20995.896637999998</c:v>
                </c:pt>
                <c:pt idx="8545">
                  <c:v>20998.356431</c:v>
                </c:pt>
                <c:pt idx="8546">
                  <c:v>21000.814074000002</c:v>
                </c:pt>
                <c:pt idx="8547">
                  <c:v>21003.274809999999</c:v>
                </c:pt>
                <c:pt idx="8548">
                  <c:v>21005.728877000001</c:v>
                </c:pt>
                <c:pt idx="8549">
                  <c:v>21008.18217</c:v>
                </c:pt>
                <c:pt idx="8550">
                  <c:v>21010.638062999999</c:v>
                </c:pt>
                <c:pt idx="8551">
                  <c:v>21013.087549</c:v>
                </c:pt>
                <c:pt idx="8552">
                  <c:v>21015.564861999999</c:v>
                </c:pt>
                <c:pt idx="8553">
                  <c:v>21018.019365</c:v>
                </c:pt>
                <c:pt idx="8554">
                  <c:v>21020.472698000001</c:v>
                </c:pt>
                <c:pt idx="8555">
                  <c:v>21022.928048999998</c:v>
                </c:pt>
                <c:pt idx="8556">
                  <c:v>21025.410734000001</c:v>
                </c:pt>
                <c:pt idx="8557">
                  <c:v>21027.868902999999</c:v>
                </c:pt>
                <c:pt idx="8558">
                  <c:v>21030.330346999999</c:v>
                </c:pt>
                <c:pt idx="8559">
                  <c:v>21032.789647000001</c:v>
                </c:pt>
                <c:pt idx="8560">
                  <c:v>21035.260040000001</c:v>
                </c:pt>
                <c:pt idx="8561">
                  <c:v>21037.737389999998</c:v>
                </c:pt>
                <c:pt idx="8562">
                  <c:v>21040.212911999999</c:v>
                </c:pt>
                <c:pt idx="8563">
                  <c:v>21042.659868999999</c:v>
                </c:pt>
                <c:pt idx="8564">
                  <c:v>21045.119041000002</c:v>
                </c:pt>
                <c:pt idx="8565">
                  <c:v>21047.575957000001</c:v>
                </c:pt>
                <c:pt idx="8566">
                  <c:v>21050.028601000002</c:v>
                </c:pt>
                <c:pt idx="8567">
                  <c:v>21052.493161999999</c:v>
                </c:pt>
                <c:pt idx="8568">
                  <c:v>21054.944718999999</c:v>
                </c:pt>
                <c:pt idx="8569">
                  <c:v>21057.399982999999</c:v>
                </c:pt>
                <c:pt idx="8570">
                  <c:v>21059.847957000002</c:v>
                </c:pt>
                <c:pt idx="8571">
                  <c:v>21062.310243</c:v>
                </c:pt>
                <c:pt idx="8572">
                  <c:v>21064.770598999999</c:v>
                </c:pt>
                <c:pt idx="8573">
                  <c:v>21067.243603999999</c:v>
                </c:pt>
                <c:pt idx="8574">
                  <c:v>21069.722081</c:v>
                </c:pt>
                <c:pt idx="8575">
                  <c:v>21072.190734</c:v>
                </c:pt>
                <c:pt idx="8576">
                  <c:v>21074.650093</c:v>
                </c:pt>
                <c:pt idx="8577">
                  <c:v>21077.110710000001</c:v>
                </c:pt>
                <c:pt idx="8578">
                  <c:v>21079.564064999999</c:v>
                </c:pt>
                <c:pt idx="8579">
                  <c:v>21082.021101999999</c:v>
                </c:pt>
                <c:pt idx="8580">
                  <c:v>21084.485403999999</c:v>
                </c:pt>
                <c:pt idx="8581">
                  <c:v>21086.971764000002</c:v>
                </c:pt>
                <c:pt idx="8582">
                  <c:v>21089.423407999999</c:v>
                </c:pt>
                <c:pt idx="8583">
                  <c:v>21091.875171</c:v>
                </c:pt>
                <c:pt idx="8584">
                  <c:v>21094.360884999998</c:v>
                </c:pt>
                <c:pt idx="8585">
                  <c:v>21096.841307999999</c:v>
                </c:pt>
                <c:pt idx="8586">
                  <c:v>21099.308762000001</c:v>
                </c:pt>
                <c:pt idx="8587">
                  <c:v>21101.756155999999</c:v>
                </c:pt>
                <c:pt idx="8588">
                  <c:v>21104.220309</c:v>
                </c:pt>
                <c:pt idx="8589">
                  <c:v>21106.673954000002</c:v>
                </c:pt>
                <c:pt idx="8590">
                  <c:v>21109.132364000001</c:v>
                </c:pt>
                <c:pt idx="8591">
                  <c:v>21111.585890999999</c:v>
                </c:pt>
                <c:pt idx="8592">
                  <c:v>21114.037638999998</c:v>
                </c:pt>
                <c:pt idx="8593">
                  <c:v>21116.494180000002</c:v>
                </c:pt>
                <c:pt idx="8594">
                  <c:v>21118.95189</c:v>
                </c:pt>
                <c:pt idx="8595">
                  <c:v>21121.411126999999</c:v>
                </c:pt>
                <c:pt idx="8596">
                  <c:v>21123.860387000001</c:v>
                </c:pt>
                <c:pt idx="8597">
                  <c:v>21126.316292</c:v>
                </c:pt>
                <c:pt idx="8598">
                  <c:v>21128.774001000002</c:v>
                </c:pt>
                <c:pt idx="8599">
                  <c:v>21131.223751000001</c:v>
                </c:pt>
                <c:pt idx="8600">
                  <c:v>21133.677438999999</c:v>
                </c:pt>
                <c:pt idx="8601">
                  <c:v>21136.158435000001</c:v>
                </c:pt>
                <c:pt idx="8602">
                  <c:v>21138.610865999999</c:v>
                </c:pt>
                <c:pt idx="8603">
                  <c:v>21141.100573</c:v>
                </c:pt>
                <c:pt idx="8604">
                  <c:v>21143.555034000001</c:v>
                </c:pt>
                <c:pt idx="8605">
                  <c:v>21146.009305</c:v>
                </c:pt>
                <c:pt idx="8606">
                  <c:v>21148.459814000002</c:v>
                </c:pt>
                <c:pt idx="8607">
                  <c:v>21150.912952999999</c:v>
                </c:pt>
                <c:pt idx="8608">
                  <c:v>21153.39789</c:v>
                </c:pt>
                <c:pt idx="8609">
                  <c:v>21155.875949000001</c:v>
                </c:pt>
                <c:pt idx="8610">
                  <c:v>21158.349023999999</c:v>
                </c:pt>
                <c:pt idx="8611">
                  <c:v>21160.816713</c:v>
                </c:pt>
                <c:pt idx="8612">
                  <c:v>21163.273398000001</c:v>
                </c:pt>
                <c:pt idx="8613">
                  <c:v>21165.734335000001</c:v>
                </c:pt>
                <c:pt idx="8614">
                  <c:v>21168.217401999998</c:v>
                </c:pt>
                <c:pt idx="8615">
                  <c:v>21170.668957999998</c:v>
                </c:pt>
                <c:pt idx="8616">
                  <c:v>21173.125047000001</c:v>
                </c:pt>
                <c:pt idx="8617">
                  <c:v>21175.579883999999</c:v>
                </c:pt>
                <c:pt idx="8618">
                  <c:v>21178.036063</c:v>
                </c:pt>
                <c:pt idx="8619">
                  <c:v>21180.494854</c:v>
                </c:pt>
                <c:pt idx="8620">
                  <c:v>21182.944072999999</c:v>
                </c:pt>
                <c:pt idx="8621">
                  <c:v>21185.403984</c:v>
                </c:pt>
                <c:pt idx="8622">
                  <c:v>21187.865837000001</c:v>
                </c:pt>
                <c:pt idx="8623">
                  <c:v>21190.321556999999</c:v>
                </c:pt>
                <c:pt idx="8624">
                  <c:v>21192.778014</c:v>
                </c:pt>
                <c:pt idx="8625">
                  <c:v>21195.236615000002</c:v>
                </c:pt>
                <c:pt idx="8626">
                  <c:v>21197.701355000001</c:v>
                </c:pt>
                <c:pt idx="8627">
                  <c:v>21200.157582</c:v>
                </c:pt>
                <c:pt idx="8628">
                  <c:v>21202.615425</c:v>
                </c:pt>
                <c:pt idx="8629">
                  <c:v>21205.074197000002</c:v>
                </c:pt>
                <c:pt idx="8630">
                  <c:v>21207.522601000001</c:v>
                </c:pt>
                <c:pt idx="8631">
                  <c:v>21210.015036000001</c:v>
                </c:pt>
                <c:pt idx="8632">
                  <c:v>21212.497807</c:v>
                </c:pt>
                <c:pt idx="8633">
                  <c:v>21214.951911</c:v>
                </c:pt>
                <c:pt idx="8634">
                  <c:v>21217.427575000002</c:v>
                </c:pt>
                <c:pt idx="8635">
                  <c:v>21219.888257999999</c:v>
                </c:pt>
                <c:pt idx="8636">
                  <c:v>21222.358054</c:v>
                </c:pt>
                <c:pt idx="8637">
                  <c:v>21224.810406000001</c:v>
                </c:pt>
                <c:pt idx="8638">
                  <c:v>21227.269724999998</c:v>
                </c:pt>
                <c:pt idx="8639">
                  <c:v>21229.735915000001</c:v>
                </c:pt>
                <c:pt idx="8640">
                  <c:v>21232.198950999998</c:v>
                </c:pt>
                <c:pt idx="8641">
                  <c:v>21234.655115000001</c:v>
                </c:pt>
                <c:pt idx="8642">
                  <c:v>21237.12111</c:v>
                </c:pt>
                <c:pt idx="8643">
                  <c:v>21239.595588</c:v>
                </c:pt>
                <c:pt idx="8644">
                  <c:v>21242.047064999999</c:v>
                </c:pt>
                <c:pt idx="8645">
                  <c:v>21244.495932999998</c:v>
                </c:pt>
                <c:pt idx="8646">
                  <c:v>21246.951994999999</c:v>
                </c:pt>
                <c:pt idx="8647">
                  <c:v>21249.412808000001</c:v>
                </c:pt>
                <c:pt idx="8648">
                  <c:v>21251.867599000001</c:v>
                </c:pt>
                <c:pt idx="8649">
                  <c:v>21254.325218999998</c:v>
                </c:pt>
                <c:pt idx="8650">
                  <c:v>21256.811172000002</c:v>
                </c:pt>
                <c:pt idx="8651">
                  <c:v>21259.300046</c:v>
                </c:pt>
                <c:pt idx="8652">
                  <c:v>21261.777141999999</c:v>
                </c:pt>
                <c:pt idx="8653">
                  <c:v>21264.249666</c:v>
                </c:pt>
                <c:pt idx="8654">
                  <c:v>21266.712673000002</c:v>
                </c:pt>
                <c:pt idx="8655">
                  <c:v>21269.195930999998</c:v>
                </c:pt>
                <c:pt idx="8656">
                  <c:v>21271.681141000001</c:v>
                </c:pt>
                <c:pt idx="8657">
                  <c:v>21274.137955999999</c:v>
                </c:pt>
                <c:pt idx="8658">
                  <c:v>21276.597366000002</c:v>
                </c:pt>
                <c:pt idx="8659">
                  <c:v>21279.067328000001</c:v>
                </c:pt>
                <c:pt idx="8660">
                  <c:v>21281.527116000001</c:v>
                </c:pt>
                <c:pt idx="8661">
                  <c:v>21283.981154000001</c:v>
                </c:pt>
                <c:pt idx="8662">
                  <c:v>21286.434436</c:v>
                </c:pt>
                <c:pt idx="8663">
                  <c:v>21288.881044000002</c:v>
                </c:pt>
                <c:pt idx="8664">
                  <c:v>21291.342084</c:v>
                </c:pt>
                <c:pt idx="8665">
                  <c:v>21293.798243000001</c:v>
                </c:pt>
                <c:pt idx="8666">
                  <c:v>21296.252425999999</c:v>
                </c:pt>
                <c:pt idx="8667">
                  <c:v>21298.712124999998</c:v>
                </c:pt>
                <c:pt idx="8668">
                  <c:v>21301.163262999999</c:v>
                </c:pt>
                <c:pt idx="8669">
                  <c:v>21303.617538999999</c:v>
                </c:pt>
                <c:pt idx="8670">
                  <c:v>21306.082729000002</c:v>
                </c:pt>
                <c:pt idx="8671">
                  <c:v>21308.568756000001</c:v>
                </c:pt>
                <c:pt idx="8672">
                  <c:v>21311.028893999999</c:v>
                </c:pt>
                <c:pt idx="8673">
                  <c:v>21313.479995000002</c:v>
                </c:pt>
                <c:pt idx="8674">
                  <c:v>21315.954043999998</c:v>
                </c:pt>
                <c:pt idx="8675">
                  <c:v>21318.423822000001</c:v>
                </c:pt>
                <c:pt idx="8676">
                  <c:v>21320.897304999999</c:v>
                </c:pt>
                <c:pt idx="8677">
                  <c:v>21323.353643999999</c:v>
                </c:pt>
                <c:pt idx="8678">
                  <c:v>21325.811362</c:v>
                </c:pt>
                <c:pt idx="8679">
                  <c:v>21328.256808999999</c:v>
                </c:pt>
                <c:pt idx="8680">
                  <c:v>21330.716703999999</c:v>
                </c:pt>
                <c:pt idx="8681">
                  <c:v>21333.164679000001</c:v>
                </c:pt>
                <c:pt idx="8682">
                  <c:v>21335.639103000001</c:v>
                </c:pt>
                <c:pt idx="8683">
                  <c:v>21338.143697</c:v>
                </c:pt>
                <c:pt idx="8684">
                  <c:v>21340.595126</c:v>
                </c:pt>
                <c:pt idx="8685">
                  <c:v>21343.049225999999</c:v>
                </c:pt>
                <c:pt idx="8686">
                  <c:v>21345.501767999998</c:v>
                </c:pt>
                <c:pt idx="8687">
                  <c:v>21347.972270999999</c:v>
                </c:pt>
                <c:pt idx="8688">
                  <c:v>21350.433052</c:v>
                </c:pt>
                <c:pt idx="8689">
                  <c:v>21352.897117</c:v>
                </c:pt>
                <c:pt idx="8690">
                  <c:v>21355.352756</c:v>
                </c:pt>
                <c:pt idx="8691">
                  <c:v>21357.814162999999</c:v>
                </c:pt>
                <c:pt idx="8692">
                  <c:v>21360.282071000001</c:v>
                </c:pt>
                <c:pt idx="8693">
                  <c:v>21362.732612</c:v>
                </c:pt>
                <c:pt idx="8694">
                  <c:v>21365.208710999999</c:v>
                </c:pt>
                <c:pt idx="8695">
                  <c:v>21367.65828</c:v>
                </c:pt>
                <c:pt idx="8696">
                  <c:v>21370.133416000001</c:v>
                </c:pt>
                <c:pt idx="8697">
                  <c:v>21372.603193999999</c:v>
                </c:pt>
                <c:pt idx="8698">
                  <c:v>21375.053914</c:v>
                </c:pt>
                <c:pt idx="8699">
                  <c:v>21377.51324</c:v>
                </c:pt>
                <c:pt idx="8700">
                  <c:v>21379.968257</c:v>
                </c:pt>
                <c:pt idx="8701">
                  <c:v>21382.420408000002</c:v>
                </c:pt>
                <c:pt idx="8702">
                  <c:v>21384.877560000001</c:v>
                </c:pt>
                <c:pt idx="8703">
                  <c:v>21387.350190000001</c:v>
                </c:pt>
                <c:pt idx="8704">
                  <c:v>21389.805753000001</c:v>
                </c:pt>
                <c:pt idx="8705">
                  <c:v>21392.255689000001</c:v>
                </c:pt>
                <c:pt idx="8706">
                  <c:v>21394.713365</c:v>
                </c:pt>
                <c:pt idx="8707">
                  <c:v>21397.185851999999</c:v>
                </c:pt>
                <c:pt idx="8708">
                  <c:v>21399.654184999999</c:v>
                </c:pt>
                <c:pt idx="8709">
                  <c:v>21402.107927000001</c:v>
                </c:pt>
                <c:pt idx="8710">
                  <c:v>21404.562809999999</c:v>
                </c:pt>
                <c:pt idx="8711">
                  <c:v>21407.040244</c:v>
                </c:pt>
                <c:pt idx="8712">
                  <c:v>21409.494278999999</c:v>
                </c:pt>
                <c:pt idx="8713">
                  <c:v>21411.940245999998</c:v>
                </c:pt>
                <c:pt idx="8714">
                  <c:v>21414.407841</c:v>
                </c:pt>
                <c:pt idx="8715">
                  <c:v>21416.852611999999</c:v>
                </c:pt>
                <c:pt idx="8716">
                  <c:v>21419.313985000001</c:v>
                </c:pt>
                <c:pt idx="8717">
                  <c:v>21421.769293000001</c:v>
                </c:pt>
                <c:pt idx="8718">
                  <c:v>21424.226413</c:v>
                </c:pt>
                <c:pt idx="8719">
                  <c:v>21426.693887000001</c:v>
                </c:pt>
                <c:pt idx="8720">
                  <c:v>21429.162121000001</c:v>
                </c:pt>
                <c:pt idx="8721">
                  <c:v>21431.622883</c:v>
                </c:pt>
                <c:pt idx="8722">
                  <c:v>21434.068123000001</c:v>
                </c:pt>
                <c:pt idx="8723">
                  <c:v>21436.542646000002</c:v>
                </c:pt>
                <c:pt idx="8724">
                  <c:v>21439.008603999999</c:v>
                </c:pt>
                <c:pt idx="8725">
                  <c:v>21441.469817000001</c:v>
                </c:pt>
                <c:pt idx="8726">
                  <c:v>21443.938749000001</c:v>
                </c:pt>
                <c:pt idx="8727">
                  <c:v>21446.396055000001</c:v>
                </c:pt>
                <c:pt idx="8728">
                  <c:v>21448.851921000001</c:v>
                </c:pt>
                <c:pt idx="8729">
                  <c:v>21451.320693000001</c:v>
                </c:pt>
                <c:pt idx="8730">
                  <c:v>21453.787452</c:v>
                </c:pt>
                <c:pt idx="8731">
                  <c:v>21456.251338999999</c:v>
                </c:pt>
                <c:pt idx="8732">
                  <c:v>21458.70334</c:v>
                </c:pt>
                <c:pt idx="8733">
                  <c:v>21461.164735999999</c:v>
                </c:pt>
                <c:pt idx="8734">
                  <c:v>21463.620062000002</c:v>
                </c:pt>
                <c:pt idx="8735">
                  <c:v>21466.100349</c:v>
                </c:pt>
                <c:pt idx="8736">
                  <c:v>21468.558140000001</c:v>
                </c:pt>
                <c:pt idx="8737">
                  <c:v>21471.016156000002</c:v>
                </c:pt>
                <c:pt idx="8738">
                  <c:v>21473.469388000001</c:v>
                </c:pt>
                <c:pt idx="8739">
                  <c:v>21475.918792</c:v>
                </c:pt>
                <c:pt idx="8740">
                  <c:v>21478.380076000001</c:v>
                </c:pt>
                <c:pt idx="8741">
                  <c:v>21480.827867</c:v>
                </c:pt>
                <c:pt idx="8742">
                  <c:v>21483.284663999999</c:v>
                </c:pt>
                <c:pt idx="8743">
                  <c:v>21485.750597999999</c:v>
                </c:pt>
                <c:pt idx="8744">
                  <c:v>21488.198370999999</c:v>
                </c:pt>
                <c:pt idx="8745">
                  <c:v>21490.659028999999</c:v>
                </c:pt>
                <c:pt idx="8746">
                  <c:v>21493.106032</c:v>
                </c:pt>
                <c:pt idx="8747">
                  <c:v>21495.565978999999</c:v>
                </c:pt>
                <c:pt idx="8748">
                  <c:v>21498.017671000001</c:v>
                </c:pt>
                <c:pt idx="8749">
                  <c:v>21500.481274999998</c:v>
                </c:pt>
                <c:pt idx="8750">
                  <c:v>21502.940019000001</c:v>
                </c:pt>
                <c:pt idx="8751">
                  <c:v>21505.394861000001</c:v>
                </c:pt>
                <c:pt idx="8752">
                  <c:v>21507.848074000001</c:v>
                </c:pt>
                <c:pt idx="8753">
                  <c:v>21510.307422000002</c:v>
                </c:pt>
                <c:pt idx="8754">
                  <c:v>21512.769977</c:v>
                </c:pt>
                <c:pt idx="8755">
                  <c:v>21515.223366999999</c:v>
                </c:pt>
                <c:pt idx="8756">
                  <c:v>21517.708724</c:v>
                </c:pt>
                <c:pt idx="8757">
                  <c:v>21520.164132000002</c:v>
                </c:pt>
                <c:pt idx="8758">
                  <c:v>21522.636548999999</c:v>
                </c:pt>
                <c:pt idx="8759">
                  <c:v>21525.092631</c:v>
                </c:pt>
                <c:pt idx="8760">
                  <c:v>21527.553045000001</c:v>
                </c:pt>
                <c:pt idx="8761">
                  <c:v>21530.006731000001</c:v>
                </c:pt>
                <c:pt idx="8762">
                  <c:v>21532.469171000001</c:v>
                </c:pt>
                <c:pt idx="8763">
                  <c:v>21534.916538000001</c:v>
                </c:pt>
                <c:pt idx="8764">
                  <c:v>21537.372289999999</c:v>
                </c:pt>
                <c:pt idx="8765">
                  <c:v>21539.828758</c:v>
                </c:pt>
                <c:pt idx="8766">
                  <c:v>21542.281384000002</c:v>
                </c:pt>
                <c:pt idx="8767">
                  <c:v>21544.735784</c:v>
                </c:pt>
                <c:pt idx="8768">
                  <c:v>21547.199090999999</c:v>
                </c:pt>
                <c:pt idx="8769">
                  <c:v>21549.645025000002</c:v>
                </c:pt>
                <c:pt idx="8770">
                  <c:v>21552.119598000001</c:v>
                </c:pt>
                <c:pt idx="8771">
                  <c:v>21554.574723999998</c:v>
                </c:pt>
                <c:pt idx="8772">
                  <c:v>21557.029858000002</c:v>
                </c:pt>
                <c:pt idx="8773">
                  <c:v>21559.485348999999</c:v>
                </c:pt>
                <c:pt idx="8774">
                  <c:v>21561.944664999999</c:v>
                </c:pt>
                <c:pt idx="8775">
                  <c:v>21564.404869999998</c:v>
                </c:pt>
                <c:pt idx="8776">
                  <c:v>21566.856156999998</c:v>
                </c:pt>
                <c:pt idx="8777">
                  <c:v>21569.314888000001</c:v>
                </c:pt>
                <c:pt idx="8778">
                  <c:v>21571.771874999999</c:v>
                </c:pt>
                <c:pt idx="8779">
                  <c:v>21574.225876</c:v>
                </c:pt>
                <c:pt idx="8780">
                  <c:v>21576.720044999998</c:v>
                </c:pt>
                <c:pt idx="8781">
                  <c:v>21579.239949999999</c:v>
                </c:pt>
                <c:pt idx="8782">
                  <c:v>21581.693006000001</c:v>
                </c:pt>
                <c:pt idx="8783">
                  <c:v>21584.146745999999</c:v>
                </c:pt>
                <c:pt idx="8784">
                  <c:v>21586.595087000002</c:v>
                </c:pt>
                <c:pt idx="8785">
                  <c:v>21589.058979000001</c:v>
                </c:pt>
                <c:pt idx="8786">
                  <c:v>21591.506259000002</c:v>
                </c:pt>
                <c:pt idx="8787">
                  <c:v>21593.960325</c:v>
                </c:pt>
                <c:pt idx="8788">
                  <c:v>21596.418215000002</c:v>
                </c:pt>
                <c:pt idx="8789">
                  <c:v>21598.875970000001</c:v>
                </c:pt>
                <c:pt idx="8790">
                  <c:v>21601.321306000002</c:v>
                </c:pt>
                <c:pt idx="8791">
                  <c:v>21603.801814999999</c:v>
                </c:pt>
                <c:pt idx="8792">
                  <c:v>21606.248885000001</c:v>
                </c:pt>
                <c:pt idx="8793">
                  <c:v>21608.707735</c:v>
                </c:pt>
                <c:pt idx="8794">
                  <c:v>21611.183589</c:v>
                </c:pt>
                <c:pt idx="8795">
                  <c:v>21613.637823000001</c:v>
                </c:pt>
                <c:pt idx="8796">
                  <c:v>21616.094559000001</c:v>
                </c:pt>
                <c:pt idx="8797">
                  <c:v>21618.551844000001</c:v>
                </c:pt>
                <c:pt idx="8798">
                  <c:v>21621.004091999999</c:v>
                </c:pt>
                <c:pt idx="8799">
                  <c:v>21623.481142000001</c:v>
                </c:pt>
                <c:pt idx="8800">
                  <c:v>21625.932027999999</c:v>
                </c:pt>
                <c:pt idx="8801">
                  <c:v>21628.410951000002</c:v>
                </c:pt>
                <c:pt idx="8802">
                  <c:v>21630.865172999998</c:v>
                </c:pt>
                <c:pt idx="8803">
                  <c:v>21633.319632999999</c:v>
                </c:pt>
                <c:pt idx="8804">
                  <c:v>21635.777585</c:v>
                </c:pt>
                <c:pt idx="8805">
                  <c:v>21638.232274000002</c:v>
                </c:pt>
                <c:pt idx="8806">
                  <c:v>21640.706844</c:v>
                </c:pt>
                <c:pt idx="8807">
                  <c:v>21643.161099000001</c:v>
                </c:pt>
                <c:pt idx="8808">
                  <c:v>21645.629378000001</c:v>
                </c:pt>
                <c:pt idx="8809">
                  <c:v>21648.087001</c:v>
                </c:pt>
                <c:pt idx="8810">
                  <c:v>21650.545879000001</c:v>
                </c:pt>
                <c:pt idx="8811">
                  <c:v>21653.031123000001</c:v>
                </c:pt>
                <c:pt idx="8812">
                  <c:v>21655.53026</c:v>
                </c:pt>
                <c:pt idx="8813">
                  <c:v>21657.982108</c:v>
                </c:pt>
                <c:pt idx="8814">
                  <c:v>21660.438359</c:v>
                </c:pt>
                <c:pt idx="8815">
                  <c:v>21662.905095999999</c:v>
                </c:pt>
                <c:pt idx="8816">
                  <c:v>21665.377998</c:v>
                </c:pt>
                <c:pt idx="8817">
                  <c:v>21667.833755</c:v>
                </c:pt>
                <c:pt idx="8818">
                  <c:v>21670.286370000002</c:v>
                </c:pt>
                <c:pt idx="8819">
                  <c:v>21672.74826</c:v>
                </c:pt>
                <c:pt idx="8820">
                  <c:v>21675.195973999998</c:v>
                </c:pt>
                <c:pt idx="8821">
                  <c:v>21677.651781</c:v>
                </c:pt>
                <c:pt idx="8822">
                  <c:v>21680.106599999999</c:v>
                </c:pt>
                <c:pt idx="8823">
                  <c:v>21682.564375999998</c:v>
                </c:pt>
                <c:pt idx="8824">
                  <c:v>21685.020110000001</c:v>
                </c:pt>
                <c:pt idx="8825">
                  <c:v>21687.47597</c:v>
                </c:pt>
                <c:pt idx="8826">
                  <c:v>21689.929124999999</c:v>
                </c:pt>
                <c:pt idx="8827">
                  <c:v>21692.403923999998</c:v>
                </c:pt>
                <c:pt idx="8828">
                  <c:v>21694.875187000001</c:v>
                </c:pt>
                <c:pt idx="8829">
                  <c:v>21697.340089000001</c:v>
                </c:pt>
                <c:pt idx="8830">
                  <c:v>21699.794395000001</c:v>
                </c:pt>
                <c:pt idx="8831">
                  <c:v>21702.247836999999</c:v>
                </c:pt>
                <c:pt idx="8832">
                  <c:v>21704.706062000001</c:v>
                </c:pt>
                <c:pt idx="8833">
                  <c:v>21707.162351999999</c:v>
                </c:pt>
                <c:pt idx="8834">
                  <c:v>21709.624003000001</c:v>
                </c:pt>
                <c:pt idx="8835">
                  <c:v>21712.084708999999</c:v>
                </c:pt>
                <c:pt idx="8836">
                  <c:v>21714.549943999999</c:v>
                </c:pt>
                <c:pt idx="8837">
                  <c:v>21717.01398</c:v>
                </c:pt>
                <c:pt idx="8838">
                  <c:v>21719.484079000002</c:v>
                </c:pt>
                <c:pt idx="8839">
                  <c:v>21721.928141</c:v>
                </c:pt>
                <c:pt idx="8840">
                  <c:v>21724.385170000001</c:v>
                </c:pt>
                <c:pt idx="8841">
                  <c:v>21726.838863000001</c:v>
                </c:pt>
                <c:pt idx="8842">
                  <c:v>21729.315545000001</c:v>
                </c:pt>
                <c:pt idx="8843">
                  <c:v>21731.784947</c:v>
                </c:pt>
                <c:pt idx="8844">
                  <c:v>21734.244570999999</c:v>
                </c:pt>
                <c:pt idx="8845">
                  <c:v>21736.705033999999</c:v>
                </c:pt>
                <c:pt idx="8846">
                  <c:v>21739.154895</c:v>
                </c:pt>
                <c:pt idx="8847">
                  <c:v>21741.619796999999</c:v>
                </c:pt>
                <c:pt idx="8848">
                  <c:v>21744.069926</c:v>
                </c:pt>
                <c:pt idx="8849">
                  <c:v>21746.532153</c:v>
                </c:pt>
                <c:pt idx="8850">
                  <c:v>21749.007759</c:v>
                </c:pt>
                <c:pt idx="8851">
                  <c:v>21751.478347</c:v>
                </c:pt>
                <c:pt idx="8852">
                  <c:v>21753.941717999998</c:v>
                </c:pt>
                <c:pt idx="8853">
                  <c:v>21756.406155000001</c:v>
                </c:pt>
                <c:pt idx="8854">
                  <c:v>21758.851245999998</c:v>
                </c:pt>
                <c:pt idx="8855">
                  <c:v>21761.305785</c:v>
                </c:pt>
                <c:pt idx="8856">
                  <c:v>21763.762860999999</c:v>
                </c:pt>
                <c:pt idx="8857">
                  <c:v>21766.220127000001</c:v>
                </c:pt>
                <c:pt idx="8858">
                  <c:v>21768.676538</c:v>
                </c:pt>
                <c:pt idx="8859">
                  <c:v>21771.129321</c:v>
                </c:pt>
                <c:pt idx="8860">
                  <c:v>21773.589972999998</c:v>
                </c:pt>
                <c:pt idx="8861">
                  <c:v>21776.071642999999</c:v>
                </c:pt>
                <c:pt idx="8862">
                  <c:v>21778.524941</c:v>
                </c:pt>
                <c:pt idx="8863">
                  <c:v>21780.975051000001</c:v>
                </c:pt>
                <c:pt idx="8864">
                  <c:v>21783.432172000001</c:v>
                </c:pt>
                <c:pt idx="8865">
                  <c:v>21785.889616</c:v>
                </c:pt>
                <c:pt idx="8866">
                  <c:v>21788.345668999998</c:v>
                </c:pt>
                <c:pt idx="8867">
                  <c:v>21790.800034</c:v>
                </c:pt>
                <c:pt idx="8868">
                  <c:v>21793.255806000001</c:v>
                </c:pt>
                <c:pt idx="8869">
                  <c:v>21795.713083999999</c:v>
                </c:pt>
                <c:pt idx="8870">
                  <c:v>21798.170387999999</c:v>
                </c:pt>
                <c:pt idx="8871">
                  <c:v>21800.6152</c:v>
                </c:pt>
                <c:pt idx="8872">
                  <c:v>21803.086926</c:v>
                </c:pt>
                <c:pt idx="8873">
                  <c:v>21805.542541999999</c:v>
                </c:pt>
                <c:pt idx="8874">
                  <c:v>21808.003886999999</c:v>
                </c:pt>
                <c:pt idx="8875">
                  <c:v>21810.460154</c:v>
                </c:pt>
                <c:pt idx="8876">
                  <c:v>21812.922207</c:v>
                </c:pt>
                <c:pt idx="8877">
                  <c:v>21815.380886999999</c:v>
                </c:pt>
                <c:pt idx="8878">
                  <c:v>21817.854616000001</c:v>
                </c:pt>
                <c:pt idx="8879">
                  <c:v>21820.313331000001</c:v>
                </c:pt>
                <c:pt idx="8880">
                  <c:v>21822.827560999998</c:v>
                </c:pt>
                <c:pt idx="8881">
                  <c:v>21825.299035</c:v>
                </c:pt>
                <c:pt idx="8882">
                  <c:v>21827.753712999998</c:v>
                </c:pt>
                <c:pt idx="8883">
                  <c:v>21830.216323000001</c:v>
                </c:pt>
                <c:pt idx="8884">
                  <c:v>21832.671748000001</c:v>
                </c:pt>
                <c:pt idx="8885">
                  <c:v>21835.123078000001</c:v>
                </c:pt>
                <c:pt idx="8886">
                  <c:v>21837.600692</c:v>
                </c:pt>
                <c:pt idx="8887">
                  <c:v>21840.056014000002</c:v>
                </c:pt>
                <c:pt idx="8888">
                  <c:v>21842.525616999999</c:v>
                </c:pt>
                <c:pt idx="8889">
                  <c:v>21844.979007999998</c:v>
                </c:pt>
                <c:pt idx="8890">
                  <c:v>21847.437371</c:v>
                </c:pt>
                <c:pt idx="8891">
                  <c:v>21849.889055</c:v>
                </c:pt>
                <c:pt idx="8892">
                  <c:v>21852.350815000002</c:v>
                </c:pt>
                <c:pt idx="8893">
                  <c:v>21854.805347000001</c:v>
                </c:pt>
                <c:pt idx="8894">
                  <c:v>21857.256656000001</c:v>
                </c:pt>
                <c:pt idx="8895">
                  <c:v>21859.723425</c:v>
                </c:pt>
                <c:pt idx="8896">
                  <c:v>21862.181713999998</c:v>
                </c:pt>
                <c:pt idx="8897">
                  <c:v>21864.639864000001</c:v>
                </c:pt>
                <c:pt idx="8898">
                  <c:v>21867.095752000001</c:v>
                </c:pt>
                <c:pt idx="8899">
                  <c:v>21869.546137000001</c:v>
                </c:pt>
                <c:pt idx="8900">
                  <c:v>21872.014254000002</c:v>
                </c:pt>
                <c:pt idx="8901">
                  <c:v>21874.470705</c:v>
                </c:pt>
                <c:pt idx="8902">
                  <c:v>21876.937087999999</c:v>
                </c:pt>
                <c:pt idx="8903">
                  <c:v>21879.409764</c:v>
                </c:pt>
                <c:pt idx="8904">
                  <c:v>21881.868976999998</c:v>
                </c:pt>
                <c:pt idx="8905">
                  <c:v>21884.326335000002</c:v>
                </c:pt>
                <c:pt idx="8906">
                  <c:v>21886.7791</c:v>
                </c:pt>
                <c:pt idx="8907">
                  <c:v>21889.246338000001</c:v>
                </c:pt>
                <c:pt idx="8908">
                  <c:v>21891.696548</c:v>
                </c:pt>
                <c:pt idx="8909">
                  <c:v>21894.177199999998</c:v>
                </c:pt>
                <c:pt idx="8910">
                  <c:v>21896.660243999999</c:v>
                </c:pt>
                <c:pt idx="8911">
                  <c:v>21899.123823000002</c:v>
                </c:pt>
                <c:pt idx="8912">
                  <c:v>21901.596787999999</c:v>
                </c:pt>
                <c:pt idx="8913">
                  <c:v>21904.055864000002</c:v>
                </c:pt>
                <c:pt idx="8914">
                  <c:v>21906.513679</c:v>
                </c:pt>
                <c:pt idx="8915">
                  <c:v>21908.971246000001</c:v>
                </c:pt>
                <c:pt idx="8916">
                  <c:v>21911.428174000001</c:v>
                </c:pt>
                <c:pt idx="8917">
                  <c:v>21913.878874000002</c:v>
                </c:pt>
                <c:pt idx="8918">
                  <c:v>21916.330569999998</c:v>
                </c:pt>
                <c:pt idx="8919">
                  <c:v>21918.787787000001</c:v>
                </c:pt>
                <c:pt idx="8920">
                  <c:v>21921.243134</c:v>
                </c:pt>
                <c:pt idx="8921">
                  <c:v>21923.701112999999</c:v>
                </c:pt>
                <c:pt idx="8922">
                  <c:v>21926.155841</c:v>
                </c:pt>
                <c:pt idx="8923">
                  <c:v>21928.605892</c:v>
                </c:pt>
                <c:pt idx="8924">
                  <c:v>21931.080321000001</c:v>
                </c:pt>
                <c:pt idx="8925">
                  <c:v>21933.544114</c:v>
                </c:pt>
                <c:pt idx="8926">
                  <c:v>21936.030159999998</c:v>
                </c:pt>
                <c:pt idx="8927">
                  <c:v>21938.481841000001</c:v>
                </c:pt>
                <c:pt idx="8928">
                  <c:v>21940.947924</c:v>
                </c:pt>
                <c:pt idx="8929">
                  <c:v>21943.406877000001</c:v>
                </c:pt>
                <c:pt idx="8930">
                  <c:v>21945.865696000001</c:v>
                </c:pt>
                <c:pt idx="8931">
                  <c:v>21948.320978</c:v>
                </c:pt>
                <c:pt idx="8932">
                  <c:v>21950.785887999999</c:v>
                </c:pt>
                <c:pt idx="8933">
                  <c:v>21953.245868000002</c:v>
                </c:pt>
                <c:pt idx="8934">
                  <c:v>21955.716726999999</c:v>
                </c:pt>
                <c:pt idx="8935">
                  <c:v>21958.177048000001</c:v>
                </c:pt>
                <c:pt idx="8936">
                  <c:v>21960.628242999999</c:v>
                </c:pt>
                <c:pt idx="8937">
                  <c:v>21963.091025000002</c:v>
                </c:pt>
                <c:pt idx="8938">
                  <c:v>21965.539717</c:v>
                </c:pt>
                <c:pt idx="8939">
                  <c:v>21968.007722999999</c:v>
                </c:pt>
                <c:pt idx="8940">
                  <c:v>21970.480243000002</c:v>
                </c:pt>
                <c:pt idx="8941">
                  <c:v>21972.940354999999</c:v>
                </c:pt>
                <c:pt idx="8942">
                  <c:v>21975.392684999999</c:v>
                </c:pt>
                <c:pt idx="8943">
                  <c:v>21977.852273</c:v>
                </c:pt>
                <c:pt idx="8944">
                  <c:v>21980.329448</c:v>
                </c:pt>
                <c:pt idx="8945">
                  <c:v>21982.782564000001</c:v>
                </c:pt>
                <c:pt idx="8946">
                  <c:v>21985.237065000001</c:v>
                </c:pt>
                <c:pt idx="8947">
                  <c:v>21987.706610000001</c:v>
                </c:pt>
                <c:pt idx="8948">
                  <c:v>21990.166257000001</c:v>
                </c:pt>
                <c:pt idx="8949">
                  <c:v>21992.621679</c:v>
                </c:pt>
                <c:pt idx="8950">
                  <c:v>21995.073213</c:v>
                </c:pt>
                <c:pt idx="8951">
                  <c:v>21997.54495</c:v>
                </c:pt>
                <c:pt idx="8952">
                  <c:v>22000.000244999999</c:v>
                </c:pt>
                <c:pt idx="8953">
                  <c:v>22002.454449000001</c:v>
                </c:pt>
                <c:pt idx="8954">
                  <c:v>22004.914647000001</c:v>
                </c:pt>
                <c:pt idx="8955">
                  <c:v>22007.371919000001</c:v>
                </c:pt>
                <c:pt idx="8956">
                  <c:v>22009.837404999998</c:v>
                </c:pt>
                <c:pt idx="8957">
                  <c:v>22012.287840000001</c:v>
                </c:pt>
                <c:pt idx="8958">
                  <c:v>22014.74567</c:v>
                </c:pt>
                <c:pt idx="8959">
                  <c:v>22017.222274</c:v>
                </c:pt>
                <c:pt idx="8960">
                  <c:v>22019.700850000001</c:v>
                </c:pt>
                <c:pt idx="8961">
                  <c:v>22022.159384999999</c:v>
                </c:pt>
                <c:pt idx="8962">
                  <c:v>22024.619173999999</c:v>
                </c:pt>
                <c:pt idx="8963">
                  <c:v>22027.080265000001</c:v>
                </c:pt>
                <c:pt idx="8964">
                  <c:v>22029.537837</c:v>
                </c:pt>
                <c:pt idx="8965">
                  <c:v>22031.998141</c:v>
                </c:pt>
                <c:pt idx="8966">
                  <c:v>22034.453161000001</c:v>
                </c:pt>
                <c:pt idx="8967">
                  <c:v>22036.906152</c:v>
                </c:pt>
                <c:pt idx="8968">
                  <c:v>22039.377796000001</c:v>
                </c:pt>
                <c:pt idx="8969">
                  <c:v>22041.824989000001</c:v>
                </c:pt>
                <c:pt idx="8970">
                  <c:v>22044.282910000002</c:v>
                </c:pt>
                <c:pt idx="8971">
                  <c:v>22046.734562000001</c:v>
                </c:pt>
                <c:pt idx="8972">
                  <c:v>22049.211057</c:v>
                </c:pt>
                <c:pt idx="8973">
                  <c:v>22051.660048999998</c:v>
                </c:pt>
                <c:pt idx="8974">
                  <c:v>22054.135550999999</c:v>
                </c:pt>
                <c:pt idx="8975">
                  <c:v>22056.59736</c:v>
                </c:pt>
                <c:pt idx="8976">
                  <c:v>22059.055681999998</c:v>
                </c:pt>
                <c:pt idx="8977">
                  <c:v>22061.511908</c:v>
                </c:pt>
                <c:pt idx="8978">
                  <c:v>22063.982117</c:v>
                </c:pt>
                <c:pt idx="8979">
                  <c:v>22066.45436</c:v>
                </c:pt>
                <c:pt idx="8980">
                  <c:v>22068.903018000001</c:v>
                </c:pt>
                <c:pt idx="8981">
                  <c:v>22071.382152999999</c:v>
                </c:pt>
                <c:pt idx="8982">
                  <c:v>22073.829839000002</c:v>
                </c:pt>
                <c:pt idx="8983">
                  <c:v>22076.302060999999</c:v>
                </c:pt>
                <c:pt idx="8984">
                  <c:v>22078.750881</c:v>
                </c:pt>
                <c:pt idx="8985">
                  <c:v>22081.216887999999</c:v>
                </c:pt>
                <c:pt idx="8986">
                  <c:v>22083.688045999999</c:v>
                </c:pt>
                <c:pt idx="8987">
                  <c:v>22086.152999000002</c:v>
                </c:pt>
                <c:pt idx="8988">
                  <c:v>22088.616276000001</c:v>
                </c:pt>
                <c:pt idx="8989">
                  <c:v>22091.076614000001</c:v>
                </c:pt>
                <c:pt idx="8990">
                  <c:v>22093.530404000001</c:v>
                </c:pt>
                <c:pt idx="8991">
                  <c:v>22095.989448</c:v>
                </c:pt>
                <c:pt idx="8992">
                  <c:v>22098.446165000001</c:v>
                </c:pt>
                <c:pt idx="8993">
                  <c:v>22100.905154</c:v>
                </c:pt>
                <c:pt idx="8994">
                  <c:v>22103.371776</c:v>
                </c:pt>
                <c:pt idx="8995">
                  <c:v>22105.825288</c:v>
                </c:pt>
                <c:pt idx="8996">
                  <c:v>22108.277936999999</c:v>
                </c:pt>
                <c:pt idx="8997">
                  <c:v>22110.742700999999</c:v>
                </c:pt>
                <c:pt idx="8998">
                  <c:v>22113.193803999999</c:v>
                </c:pt>
                <c:pt idx="8999">
                  <c:v>22115.681119000001</c:v>
                </c:pt>
                <c:pt idx="9000">
                  <c:v>22118.132571999999</c:v>
                </c:pt>
                <c:pt idx="9001">
                  <c:v>22120.600833</c:v>
                </c:pt>
                <c:pt idx="9002">
                  <c:v>22123.059121999999</c:v>
                </c:pt>
                <c:pt idx="9003">
                  <c:v>22125.514134000001</c:v>
                </c:pt>
                <c:pt idx="9004">
                  <c:v>22127.996775</c:v>
                </c:pt>
                <c:pt idx="9005">
                  <c:v>22130.468867</c:v>
                </c:pt>
                <c:pt idx="9006">
                  <c:v>22132.920120999999</c:v>
                </c:pt>
                <c:pt idx="9007">
                  <c:v>22135.381801</c:v>
                </c:pt>
                <c:pt idx="9008">
                  <c:v>22137.867724</c:v>
                </c:pt>
                <c:pt idx="9009">
                  <c:v>22140.346229999999</c:v>
                </c:pt>
                <c:pt idx="9010">
                  <c:v>22142.796366999999</c:v>
                </c:pt>
                <c:pt idx="9011">
                  <c:v>22145.255657000002</c:v>
                </c:pt>
                <c:pt idx="9012">
                  <c:v>22147.707925999999</c:v>
                </c:pt>
                <c:pt idx="9013">
                  <c:v>22150.160940999998</c:v>
                </c:pt>
                <c:pt idx="9014">
                  <c:v>22152.632545</c:v>
                </c:pt>
                <c:pt idx="9015">
                  <c:v>22155.088018999999</c:v>
                </c:pt>
                <c:pt idx="9016">
                  <c:v>22157.544807999999</c:v>
                </c:pt>
                <c:pt idx="9017">
                  <c:v>22160.008428000001</c:v>
                </c:pt>
                <c:pt idx="9018">
                  <c:v>22162.470405</c:v>
                </c:pt>
                <c:pt idx="9019">
                  <c:v>22164.922290999999</c:v>
                </c:pt>
                <c:pt idx="9020">
                  <c:v>22167.372429999999</c:v>
                </c:pt>
                <c:pt idx="9021">
                  <c:v>22169.831751000002</c:v>
                </c:pt>
                <c:pt idx="9022">
                  <c:v>22172.288896999999</c:v>
                </c:pt>
                <c:pt idx="9023">
                  <c:v>22174.738670999999</c:v>
                </c:pt>
                <c:pt idx="9024">
                  <c:v>22177.211170999999</c:v>
                </c:pt>
                <c:pt idx="9025">
                  <c:v>22179.668541999999</c:v>
                </c:pt>
                <c:pt idx="9026">
                  <c:v>22182.129236000001</c:v>
                </c:pt>
                <c:pt idx="9027">
                  <c:v>22184.588741</c:v>
                </c:pt>
                <c:pt idx="9028">
                  <c:v>22187.039621</c:v>
                </c:pt>
                <c:pt idx="9029">
                  <c:v>22189.499261000001</c:v>
                </c:pt>
                <c:pt idx="9030">
                  <c:v>22191.948259000001</c:v>
                </c:pt>
                <c:pt idx="9031">
                  <c:v>22194.420753999999</c:v>
                </c:pt>
                <c:pt idx="9032">
                  <c:v>22196.885096999998</c:v>
                </c:pt>
                <c:pt idx="9033">
                  <c:v>22199.344045999998</c:v>
                </c:pt>
                <c:pt idx="9034">
                  <c:v>22201.805788000001</c:v>
                </c:pt>
                <c:pt idx="9035">
                  <c:v>22204.253298</c:v>
                </c:pt>
                <c:pt idx="9036">
                  <c:v>22206.740335999999</c:v>
                </c:pt>
                <c:pt idx="9037">
                  <c:v>22209.199979000001</c:v>
                </c:pt>
                <c:pt idx="9038">
                  <c:v>22211.673562</c:v>
                </c:pt>
                <c:pt idx="9039">
                  <c:v>22214.130529999999</c:v>
                </c:pt>
                <c:pt idx="9040">
                  <c:v>22216.585725000001</c:v>
                </c:pt>
                <c:pt idx="9041">
                  <c:v>22219.048003</c:v>
                </c:pt>
                <c:pt idx="9042">
                  <c:v>22221.519122000002</c:v>
                </c:pt>
                <c:pt idx="9043">
                  <c:v>22223.979249</c:v>
                </c:pt>
                <c:pt idx="9044">
                  <c:v>22226.441985000001</c:v>
                </c:pt>
                <c:pt idx="9045">
                  <c:v>22228.899880000001</c:v>
                </c:pt>
                <c:pt idx="9046">
                  <c:v>22231.348829999999</c:v>
                </c:pt>
                <c:pt idx="9047">
                  <c:v>22233.804179999999</c:v>
                </c:pt>
                <c:pt idx="9048">
                  <c:v>22236.266611999999</c:v>
                </c:pt>
                <c:pt idx="9049">
                  <c:v>22238.717044000001</c:v>
                </c:pt>
                <c:pt idx="9050">
                  <c:v>22241.171289000002</c:v>
                </c:pt>
                <c:pt idx="9051">
                  <c:v>22243.644165999998</c:v>
                </c:pt>
                <c:pt idx="9052">
                  <c:v>22246.106897999998</c:v>
                </c:pt>
                <c:pt idx="9053">
                  <c:v>22248.566703</c:v>
                </c:pt>
                <c:pt idx="9054">
                  <c:v>22251.018347000001</c:v>
                </c:pt>
                <c:pt idx="9055">
                  <c:v>22253.477290999999</c:v>
                </c:pt>
                <c:pt idx="9056">
                  <c:v>22255.925895</c:v>
                </c:pt>
                <c:pt idx="9057">
                  <c:v>22258.403195999999</c:v>
                </c:pt>
                <c:pt idx="9058">
                  <c:v>22260.855366</c:v>
                </c:pt>
                <c:pt idx="9059">
                  <c:v>22263.311244</c:v>
                </c:pt>
                <c:pt idx="9060">
                  <c:v>22265.767189999999</c:v>
                </c:pt>
                <c:pt idx="9061">
                  <c:v>22268.223354000002</c:v>
                </c:pt>
                <c:pt idx="9062">
                  <c:v>22270.673921000001</c:v>
                </c:pt>
                <c:pt idx="9063">
                  <c:v>22273.126953999999</c:v>
                </c:pt>
                <c:pt idx="9064">
                  <c:v>22275.584132</c:v>
                </c:pt>
                <c:pt idx="9065">
                  <c:v>22278.041921</c:v>
                </c:pt>
                <c:pt idx="9066">
                  <c:v>22280.492595</c:v>
                </c:pt>
                <c:pt idx="9067">
                  <c:v>22282.953377000002</c:v>
                </c:pt>
                <c:pt idx="9068">
                  <c:v>22285.428241000001</c:v>
                </c:pt>
                <c:pt idx="9069">
                  <c:v>22287.878842999999</c:v>
                </c:pt>
                <c:pt idx="9070">
                  <c:v>22290.336879999999</c:v>
                </c:pt>
                <c:pt idx="9071">
                  <c:v>22292.794832</c:v>
                </c:pt>
                <c:pt idx="9072">
                  <c:v>22295.277773999998</c:v>
                </c:pt>
                <c:pt idx="9073">
                  <c:v>22297.766909999998</c:v>
                </c:pt>
                <c:pt idx="9074">
                  <c:v>22300.258986000001</c:v>
                </c:pt>
                <c:pt idx="9075">
                  <c:v>22302.724418999998</c:v>
                </c:pt>
                <c:pt idx="9076">
                  <c:v>22305.173223000002</c:v>
                </c:pt>
                <c:pt idx="9077">
                  <c:v>22307.636258999999</c:v>
                </c:pt>
                <c:pt idx="9078">
                  <c:v>22310.108853999998</c:v>
                </c:pt>
                <c:pt idx="9079">
                  <c:v>22312.577528999998</c:v>
                </c:pt>
                <c:pt idx="9080">
                  <c:v>22315.023088999998</c:v>
                </c:pt>
                <c:pt idx="9081">
                  <c:v>22317.483005999999</c:v>
                </c:pt>
                <c:pt idx="9082">
                  <c:v>22319.934356000002</c:v>
                </c:pt>
                <c:pt idx="9083">
                  <c:v>22322.424571</c:v>
                </c:pt>
                <c:pt idx="9084">
                  <c:v>22324.88826</c:v>
                </c:pt>
                <c:pt idx="9085">
                  <c:v>22327.347828999998</c:v>
                </c:pt>
                <c:pt idx="9086">
                  <c:v>22329.810292999999</c:v>
                </c:pt>
                <c:pt idx="9087">
                  <c:v>22332.278373000001</c:v>
                </c:pt>
                <c:pt idx="9088">
                  <c:v>22334.729812000001</c:v>
                </c:pt>
                <c:pt idx="9089">
                  <c:v>22337.195215</c:v>
                </c:pt>
                <c:pt idx="9090">
                  <c:v>22339.671272</c:v>
                </c:pt>
                <c:pt idx="9091">
                  <c:v>22342.126334</c:v>
                </c:pt>
                <c:pt idx="9092">
                  <c:v>22344.578859000001</c:v>
                </c:pt>
                <c:pt idx="9093">
                  <c:v>22347.038211999999</c:v>
                </c:pt>
                <c:pt idx="9094">
                  <c:v>22349.521777000002</c:v>
                </c:pt>
                <c:pt idx="9095">
                  <c:v>22351.974195999999</c:v>
                </c:pt>
                <c:pt idx="9096">
                  <c:v>22354.449895999998</c:v>
                </c:pt>
                <c:pt idx="9097">
                  <c:v>22356.902139000002</c:v>
                </c:pt>
                <c:pt idx="9098">
                  <c:v>22359.377042</c:v>
                </c:pt>
                <c:pt idx="9099">
                  <c:v>22361.833631000001</c:v>
                </c:pt>
                <c:pt idx="9100">
                  <c:v>22364.286257</c:v>
                </c:pt>
                <c:pt idx="9101">
                  <c:v>22366.740087999999</c:v>
                </c:pt>
                <c:pt idx="9102">
                  <c:v>22369.214093999999</c:v>
                </c:pt>
                <c:pt idx="9103">
                  <c:v>22371.675824999998</c:v>
                </c:pt>
                <c:pt idx="9104">
                  <c:v>22374.131055999998</c:v>
                </c:pt>
                <c:pt idx="9105">
                  <c:v>22376.581789</c:v>
                </c:pt>
                <c:pt idx="9106">
                  <c:v>22379.046108999999</c:v>
                </c:pt>
                <c:pt idx="9107">
                  <c:v>22381.498156000001</c:v>
                </c:pt>
                <c:pt idx="9108">
                  <c:v>22383.957385000002</c:v>
                </c:pt>
                <c:pt idx="9109">
                  <c:v>22386.402355999999</c:v>
                </c:pt>
                <c:pt idx="9110">
                  <c:v>22388.860653</c:v>
                </c:pt>
                <c:pt idx="9111">
                  <c:v>22391.321156999998</c:v>
                </c:pt>
                <c:pt idx="9112">
                  <c:v>22393.779202999998</c:v>
                </c:pt>
                <c:pt idx="9113">
                  <c:v>22396.239715</c:v>
                </c:pt>
                <c:pt idx="9114">
                  <c:v>22398.699948000001</c:v>
                </c:pt>
                <c:pt idx="9115">
                  <c:v>22401.152214000002</c:v>
                </c:pt>
                <c:pt idx="9116">
                  <c:v>22403.600387999999</c:v>
                </c:pt>
                <c:pt idx="9117">
                  <c:v>22406.057044000001</c:v>
                </c:pt>
                <c:pt idx="9118">
                  <c:v>22408.515085999999</c:v>
                </c:pt>
                <c:pt idx="9119">
                  <c:v>22410.972281999999</c:v>
                </c:pt>
                <c:pt idx="9120">
                  <c:v>22413.425937</c:v>
                </c:pt>
                <c:pt idx="9121">
                  <c:v>22415.893295999998</c:v>
                </c:pt>
                <c:pt idx="9122">
                  <c:v>22418.349343999998</c:v>
                </c:pt>
                <c:pt idx="9123">
                  <c:v>22420.806220999999</c:v>
                </c:pt>
                <c:pt idx="9124">
                  <c:v>22423.262874</c:v>
                </c:pt>
                <c:pt idx="9125">
                  <c:v>22425.715082999999</c:v>
                </c:pt>
                <c:pt idx="9126">
                  <c:v>22428.178833999998</c:v>
                </c:pt>
                <c:pt idx="9127">
                  <c:v>22430.627052</c:v>
                </c:pt>
                <c:pt idx="9128">
                  <c:v>22433.083017000001</c:v>
                </c:pt>
                <c:pt idx="9129">
                  <c:v>22435.553372999999</c:v>
                </c:pt>
                <c:pt idx="9130">
                  <c:v>22438.008172999998</c:v>
                </c:pt>
                <c:pt idx="9131">
                  <c:v>22440.469174000002</c:v>
                </c:pt>
                <c:pt idx="9132">
                  <c:v>22442.917115</c:v>
                </c:pt>
                <c:pt idx="9133">
                  <c:v>22445.397095</c:v>
                </c:pt>
                <c:pt idx="9134">
                  <c:v>22447.844899</c:v>
                </c:pt>
                <c:pt idx="9135">
                  <c:v>22450.303915</c:v>
                </c:pt>
                <c:pt idx="9136">
                  <c:v>22452.766895000001</c:v>
                </c:pt>
                <c:pt idx="9137">
                  <c:v>22455.216185000001</c:v>
                </c:pt>
                <c:pt idx="9138">
                  <c:v>22457.677009999999</c:v>
                </c:pt>
                <c:pt idx="9139">
                  <c:v>22460.124594000001</c:v>
                </c:pt>
                <c:pt idx="9140">
                  <c:v>22462.595996</c:v>
                </c:pt>
                <c:pt idx="9141">
                  <c:v>22465.062587</c:v>
                </c:pt>
                <c:pt idx="9142">
                  <c:v>22467.530901999999</c:v>
                </c:pt>
                <c:pt idx="9143">
                  <c:v>22470.010856000001</c:v>
                </c:pt>
                <c:pt idx="9144">
                  <c:v>22472.467685</c:v>
                </c:pt>
                <c:pt idx="9145">
                  <c:v>22474.949349999999</c:v>
                </c:pt>
                <c:pt idx="9146">
                  <c:v>22477.414902</c:v>
                </c:pt>
                <c:pt idx="9147">
                  <c:v>22479.887562</c:v>
                </c:pt>
                <c:pt idx="9148">
                  <c:v>22482.350799</c:v>
                </c:pt>
                <c:pt idx="9149">
                  <c:v>22484.837818</c:v>
                </c:pt>
                <c:pt idx="9150">
                  <c:v>22487.311140000002</c:v>
                </c:pt>
                <c:pt idx="9151">
                  <c:v>22489.774427</c:v>
                </c:pt>
                <c:pt idx="9152">
                  <c:v>22492.231897999998</c:v>
                </c:pt>
                <c:pt idx="9153">
                  <c:v>22494.683939999999</c:v>
                </c:pt>
                <c:pt idx="9154">
                  <c:v>22497.157529</c:v>
                </c:pt>
                <c:pt idx="9155">
                  <c:v>22499.611001000001</c:v>
                </c:pt>
                <c:pt idx="9156">
                  <c:v>22502.087686999999</c:v>
                </c:pt>
                <c:pt idx="9157">
                  <c:v>22504.534097</c:v>
                </c:pt>
                <c:pt idx="9158">
                  <c:v>22507.007582999999</c:v>
                </c:pt>
                <c:pt idx="9159">
                  <c:v>22509.464828</c:v>
                </c:pt>
                <c:pt idx="9160">
                  <c:v>22511.939534000001</c:v>
                </c:pt>
                <c:pt idx="9161">
                  <c:v>22514.4084</c:v>
                </c:pt>
                <c:pt idx="9162">
                  <c:v>22516.869072000001</c:v>
                </c:pt>
                <c:pt idx="9163">
                  <c:v>22519.340106</c:v>
                </c:pt>
                <c:pt idx="9164">
                  <c:v>22521.795005</c:v>
                </c:pt>
                <c:pt idx="9165">
                  <c:v>22524.250139</c:v>
                </c:pt>
                <c:pt idx="9166">
                  <c:v>22526.712339999998</c:v>
                </c:pt>
                <c:pt idx="9167">
                  <c:v>22529.190760000001</c:v>
                </c:pt>
                <c:pt idx="9168">
                  <c:v>22531.640890999999</c:v>
                </c:pt>
                <c:pt idx="9169">
                  <c:v>22534.097600000001</c:v>
                </c:pt>
                <c:pt idx="9170">
                  <c:v>22536.556451</c:v>
                </c:pt>
                <c:pt idx="9171">
                  <c:v>22539.014768000001</c:v>
                </c:pt>
                <c:pt idx="9172">
                  <c:v>22541.486124999999</c:v>
                </c:pt>
                <c:pt idx="9173">
                  <c:v>22543.943683000001</c:v>
                </c:pt>
                <c:pt idx="9174">
                  <c:v>22546.394413000002</c:v>
                </c:pt>
                <c:pt idx="9175">
                  <c:v>22548.85526</c:v>
                </c:pt>
                <c:pt idx="9176">
                  <c:v>22551.307430000001</c:v>
                </c:pt>
                <c:pt idx="9177">
                  <c:v>22553.768255999999</c:v>
                </c:pt>
                <c:pt idx="9178">
                  <c:v>22556.232786</c:v>
                </c:pt>
                <c:pt idx="9179">
                  <c:v>22558.692816999999</c:v>
                </c:pt>
                <c:pt idx="9180">
                  <c:v>22561.187185999999</c:v>
                </c:pt>
                <c:pt idx="9181">
                  <c:v>22563.658234999999</c:v>
                </c:pt>
                <c:pt idx="9182">
                  <c:v>22566.114044000002</c:v>
                </c:pt>
                <c:pt idx="9183">
                  <c:v>22568.567451999999</c:v>
                </c:pt>
                <c:pt idx="9184">
                  <c:v>22571.015951000001</c:v>
                </c:pt>
                <c:pt idx="9185">
                  <c:v>22573.479789000001</c:v>
                </c:pt>
                <c:pt idx="9186">
                  <c:v>22575.938291999999</c:v>
                </c:pt>
                <c:pt idx="9187">
                  <c:v>22578.392442</c:v>
                </c:pt>
                <c:pt idx="9188">
                  <c:v>22580.845771</c:v>
                </c:pt>
                <c:pt idx="9189">
                  <c:v>22583.303269</c:v>
                </c:pt>
                <c:pt idx="9190">
                  <c:v>22585.757007</c:v>
                </c:pt>
                <c:pt idx="9191">
                  <c:v>22588.212915</c:v>
                </c:pt>
                <c:pt idx="9192">
                  <c:v>22590.684431000001</c:v>
                </c:pt>
                <c:pt idx="9193">
                  <c:v>22593.148404</c:v>
                </c:pt>
                <c:pt idx="9194">
                  <c:v>22595.624331999999</c:v>
                </c:pt>
                <c:pt idx="9195">
                  <c:v>22598.075140000001</c:v>
                </c:pt>
                <c:pt idx="9196">
                  <c:v>22600.531125000001</c:v>
                </c:pt>
                <c:pt idx="9197">
                  <c:v>22602.98416</c:v>
                </c:pt>
                <c:pt idx="9198">
                  <c:v>22605.446369000001</c:v>
                </c:pt>
                <c:pt idx="9199">
                  <c:v>22607.897599</c:v>
                </c:pt>
                <c:pt idx="9200">
                  <c:v>22610.352599000002</c:v>
                </c:pt>
                <c:pt idx="9201">
                  <c:v>22612.811246000001</c:v>
                </c:pt>
                <c:pt idx="9202">
                  <c:v>22615.266952999998</c:v>
                </c:pt>
                <c:pt idx="9203">
                  <c:v>22617.714883000001</c:v>
                </c:pt>
                <c:pt idx="9204">
                  <c:v>22620.190770000001</c:v>
                </c:pt>
                <c:pt idx="9205">
                  <c:v>22622.642122000001</c:v>
                </c:pt>
                <c:pt idx="9206">
                  <c:v>22625.098753999999</c:v>
                </c:pt>
                <c:pt idx="9207">
                  <c:v>22627.557989000001</c:v>
                </c:pt>
                <c:pt idx="9208">
                  <c:v>22630.021175999998</c:v>
                </c:pt>
                <c:pt idx="9209">
                  <c:v>22632.492894999999</c:v>
                </c:pt>
                <c:pt idx="9210">
                  <c:v>22634.952098999998</c:v>
                </c:pt>
                <c:pt idx="9211">
                  <c:v>22637.439188</c:v>
                </c:pt>
                <c:pt idx="9212">
                  <c:v>22639.887921000001</c:v>
                </c:pt>
                <c:pt idx="9213">
                  <c:v>22642.340961000002</c:v>
                </c:pt>
                <c:pt idx="9214">
                  <c:v>22644.803666</c:v>
                </c:pt>
                <c:pt idx="9215">
                  <c:v>22647.259158000001</c:v>
                </c:pt>
                <c:pt idx="9216">
                  <c:v>22649.723994</c:v>
                </c:pt>
                <c:pt idx="9217">
                  <c:v>22652.180106</c:v>
                </c:pt>
                <c:pt idx="9218">
                  <c:v>22654.631946000001</c:v>
                </c:pt>
                <c:pt idx="9219">
                  <c:v>22657.103543000001</c:v>
                </c:pt>
                <c:pt idx="9220">
                  <c:v>22659.556616999998</c:v>
                </c:pt>
                <c:pt idx="9221">
                  <c:v>22662.014253000001</c:v>
                </c:pt>
                <c:pt idx="9222">
                  <c:v>22664.487932</c:v>
                </c:pt>
                <c:pt idx="9223">
                  <c:v>22666.936045999999</c:v>
                </c:pt>
                <c:pt idx="9224">
                  <c:v>22669.398653</c:v>
                </c:pt>
                <c:pt idx="9225">
                  <c:v>22671.856258</c:v>
                </c:pt>
                <c:pt idx="9226">
                  <c:v>22674.327561999999</c:v>
                </c:pt>
                <c:pt idx="9227">
                  <c:v>22676.778807999999</c:v>
                </c:pt>
                <c:pt idx="9228">
                  <c:v>22679.236782</c:v>
                </c:pt>
                <c:pt idx="9229">
                  <c:v>22681.691887000001</c:v>
                </c:pt>
                <c:pt idx="9230">
                  <c:v>22684.147326999999</c:v>
                </c:pt>
                <c:pt idx="9231">
                  <c:v>22686.612119000001</c:v>
                </c:pt>
                <c:pt idx="9232">
                  <c:v>22689.079722999999</c:v>
                </c:pt>
                <c:pt idx="9233">
                  <c:v>22691.538326000002</c:v>
                </c:pt>
                <c:pt idx="9234">
                  <c:v>22693.992837999998</c:v>
                </c:pt>
                <c:pt idx="9235">
                  <c:v>22696.446343</c:v>
                </c:pt>
                <c:pt idx="9236">
                  <c:v>22698.914917999999</c:v>
                </c:pt>
                <c:pt idx="9237">
                  <c:v>22701.384446</c:v>
                </c:pt>
                <c:pt idx="9238">
                  <c:v>22703.840792999999</c:v>
                </c:pt>
                <c:pt idx="9239">
                  <c:v>22706.300759999998</c:v>
                </c:pt>
                <c:pt idx="9240">
                  <c:v>22708.757103</c:v>
                </c:pt>
                <c:pt idx="9241">
                  <c:v>22711.211137999999</c:v>
                </c:pt>
                <c:pt idx="9242">
                  <c:v>22713.664087000001</c:v>
                </c:pt>
                <c:pt idx="9243">
                  <c:v>22716.114916999999</c:v>
                </c:pt>
                <c:pt idx="9244">
                  <c:v>22718.570138999999</c:v>
                </c:pt>
                <c:pt idx="9245">
                  <c:v>22721.034997999999</c:v>
                </c:pt>
                <c:pt idx="9246">
                  <c:v>22723.492378999999</c:v>
                </c:pt>
                <c:pt idx="9247">
                  <c:v>22725.943628000001</c:v>
                </c:pt>
                <c:pt idx="9248">
                  <c:v>22728.399947999998</c:v>
                </c:pt>
                <c:pt idx="9249">
                  <c:v>22730.851749000001</c:v>
                </c:pt>
                <c:pt idx="9250">
                  <c:v>22733.311422999999</c:v>
                </c:pt>
                <c:pt idx="9251">
                  <c:v>22735.765252000001</c:v>
                </c:pt>
                <c:pt idx="9252">
                  <c:v>22738.209185</c:v>
                </c:pt>
                <c:pt idx="9253">
                  <c:v>22740.668952</c:v>
                </c:pt>
                <c:pt idx="9254">
                  <c:v>22743.1198</c:v>
                </c:pt>
                <c:pt idx="9255">
                  <c:v>22745.582563</c:v>
                </c:pt>
                <c:pt idx="9256">
                  <c:v>22748.030036</c:v>
                </c:pt>
                <c:pt idx="9257">
                  <c:v>22750.501171</c:v>
                </c:pt>
                <c:pt idx="9258">
                  <c:v>22752.970709000001</c:v>
                </c:pt>
                <c:pt idx="9259">
                  <c:v>22755.431257</c:v>
                </c:pt>
                <c:pt idx="9260">
                  <c:v>22757.882803</c:v>
                </c:pt>
                <c:pt idx="9261">
                  <c:v>22760.340936000001</c:v>
                </c:pt>
                <c:pt idx="9262">
                  <c:v>22762.798698999999</c:v>
                </c:pt>
                <c:pt idx="9263">
                  <c:v>22765.245532000001</c:v>
                </c:pt>
                <c:pt idx="9264">
                  <c:v>22767.707618</c:v>
                </c:pt>
                <c:pt idx="9265">
                  <c:v>22770.154589000002</c:v>
                </c:pt>
                <c:pt idx="9266">
                  <c:v>22772.611088000001</c:v>
                </c:pt>
                <c:pt idx="9267">
                  <c:v>22775.087015000001</c:v>
                </c:pt>
                <c:pt idx="9268">
                  <c:v>22777.538186999998</c:v>
                </c:pt>
                <c:pt idx="9269">
                  <c:v>22780.006345999998</c:v>
                </c:pt>
                <c:pt idx="9270">
                  <c:v>22782.455258999998</c:v>
                </c:pt>
                <c:pt idx="9271">
                  <c:v>22784.910852000001</c:v>
                </c:pt>
                <c:pt idx="9272">
                  <c:v>22787.362007</c:v>
                </c:pt>
                <c:pt idx="9273">
                  <c:v>22789.818693000001</c:v>
                </c:pt>
                <c:pt idx="9274">
                  <c:v>22792.276579000001</c:v>
                </c:pt>
                <c:pt idx="9275">
                  <c:v>22794.735950999999</c:v>
                </c:pt>
                <c:pt idx="9276">
                  <c:v>22797.188989999999</c:v>
                </c:pt>
                <c:pt idx="9277">
                  <c:v>22799.644190999999</c:v>
                </c:pt>
                <c:pt idx="9278">
                  <c:v>22802.098749000001</c:v>
                </c:pt>
                <c:pt idx="9279">
                  <c:v>22804.553214</c:v>
                </c:pt>
                <c:pt idx="9280">
                  <c:v>22807.013943000002</c:v>
                </c:pt>
                <c:pt idx="9281">
                  <c:v>22809.472172999998</c:v>
                </c:pt>
                <c:pt idx="9282">
                  <c:v>22811.925966999999</c:v>
                </c:pt>
                <c:pt idx="9283">
                  <c:v>22814.390373999999</c:v>
                </c:pt>
                <c:pt idx="9284">
                  <c:v>22816.853197</c:v>
                </c:pt>
                <c:pt idx="9285">
                  <c:v>22819.318122000001</c:v>
                </c:pt>
                <c:pt idx="9286">
                  <c:v>22821.778019000001</c:v>
                </c:pt>
                <c:pt idx="9287">
                  <c:v>22824.231374999999</c:v>
                </c:pt>
                <c:pt idx="9288">
                  <c:v>22826.684335999998</c:v>
                </c:pt>
                <c:pt idx="9289">
                  <c:v>22829.133886</c:v>
                </c:pt>
                <c:pt idx="9290">
                  <c:v>22831.587078</c:v>
                </c:pt>
                <c:pt idx="9291">
                  <c:v>22834.057000000001</c:v>
                </c:pt>
                <c:pt idx="9292">
                  <c:v>22836.506950999999</c:v>
                </c:pt>
                <c:pt idx="9293">
                  <c:v>22838.967951999999</c:v>
                </c:pt>
                <c:pt idx="9294">
                  <c:v>22841.415072</c:v>
                </c:pt>
                <c:pt idx="9295">
                  <c:v>22843.882258000001</c:v>
                </c:pt>
                <c:pt idx="9296">
                  <c:v>22846.355102000001</c:v>
                </c:pt>
                <c:pt idx="9297">
                  <c:v>22848.807645000001</c:v>
                </c:pt>
                <c:pt idx="9298">
                  <c:v>22851.265605000001</c:v>
                </c:pt>
                <c:pt idx="9299">
                  <c:v>22853.725665999998</c:v>
                </c:pt>
                <c:pt idx="9300">
                  <c:v>22856.174371000001</c:v>
                </c:pt>
                <c:pt idx="9301">
                  <c:v>22858.630235000001</c:v>
                </c:pt>
                <c:pt idx="9302">
                  <c:v>22861.080895999999</c:v>
                </c:pt>
                <c:pt idx="9303">
                  <c:v>22863.535126999999</c:v>
                </c:pt>
                <c:pt idx="9304">
                  <c:v>22865.990264</c:v>
                </c:pt>
                <c:pt idx="9305">
                  <c:v>22868.447007999999</c:v>
                </c:pt>
                <c:pt idx="9306">
                  <c:v>22870.904426000001</c:v>
                </c:pt>
                <c:pt idx="9307">
                  <c:v>22873.360927000002</c:v>
                </c:pt>
                <c:pt idx="9308">
                  <c:v>22875.817878000002</c:v>
                </c:pt>
                <c:pt idx="9309">
                  <c:v>22878.271019</c:v>
                </c:pt>
                <c:pt idx="9310">
                  <c:v>22880.724588000001</c:v>
                </c:pt>
                <c:pt idx="9311">
                  <c:v>22883.180374</c:v>
                </c:pt>
                <c:pt idx="9312">
                  <c:v>22885.644122000002</c:v>
                </c:pt>
                <c:pt idx="9313">
                  <c:v>22888.115235000001</c:v>
                </c:pt>
                <c:pt idx="9314">
                  <c:v>22890.585169000002</c:v>
                </c:pt>
                <c:pt idx="9315">
                  <c:v>22893.059979000001</c:v>
                </c:pt>
                <c:pt idx="9316">
                  <c:v>22895.524888</c:v>
                </c:pt>
                <c:pt idx="9317">
                  <c:v>22897.973883999999</c:v>
                </c:pt>
                <c:pt idx="9318">
                  <c:v>22900.467038999999</c:v>
                </c:pt>
                <c:pt idx="9319">
                  <c:v>22902.927116999999</c:v>
                </c:pt>
                <c:pt idx="9320">
                  <c:v>22905.386438000001</c:v>
                </c:pt>
                <c:pt idx="9321">
                  <c:v>22907.856672000002</c:v>
                </c:pt>
                <c:pt idx="9322">
                  <c:v>22910.319256999999</c:v>
                </c:pt>
                <c:pt idx="9323">
                  <c:v>22912.806825</c:v>
                </c:pt>
                <c:pt idx="9324">
                  <c:v>22915.282747000001</c:v>
                </c:pt>
                <c:pt idx="9325">
                  <c:v>22917.735246</c:v>
                </c:pt>
                <c:pt idx="9326">
                  <c:v>22920.202850999998</c:v>
                </c:pt>
                <c:pt idx="9327">
                  <c:v>22922.649376000001</c:v>
                </c:pt>
                <c:pt idx="9328">
                  <c:v>22925.119715000001</c:v>
                </c:pt>
                <c:pt idx="9329">
                  <c:v>22927.592565999999</c:v>
                </c:pt>
                <c:pt idx="9330">
                  <c:v>22930.048940000001</c:v>
                </c:pt>
                <c:pt idx="9331">
                  <c:v>22932.512139999999</c:v>
                </c:pt>
                <c:pt idx="9332">
                  <c:v>22934.956865</c:v>
                </c:pt>
                <c:pt idx="9333">
                  <c:v>22937.434719000001</c:v>
                </c:pt>
                <c:pt idx="9334">
                  <c:v>22939.896355000001</c:v>
                </c:pt>
                <c:pt idx="9335">
                  <c:v>22942.34777</c:v>
                </c:pt>
                <c:pt idx="9336">
                  <c:v>22944.827786000002</c:v>
                </c:pt>
                <c:pt idx="9337">
                  <c:v>22947.308899</c:v>
                </c:pt>
                <c:pt idx="9338">
                  <c:v>22949.763835000002</c:v>
                </c:pt>
                <c:pt idx="9339">
                  <c:v>22952.226611999999</c:v>
                </c:pt>
                <c:pt idx="9340">
                  <c:v>22954.693858999999</c:v>
                </c:pt>
                <c:pt idx="9341">
                  <c:v>22957.161334</c:v>
                </c:pt>
                <c:pt idx="9342">
                  <c:v>22959.621912999999</c:v>
                </c:pt>
                <c:pt idx="9343">
                  <c:v>22962.082019000001</c:v>
                </c:pt>
                <c:pt idx="9344">
                  <c:v>22964.545758</c:v>
                </c:pt>
                <c:pt idx="9345">
                  <c:v>22966.998737000002</c:v>
                </c:pt>
                <c:pt idx="9346">
                  <c:v>22969.457104000001</c:v>
                </c:pt>
                <c:pt idx="9347">
                  <c:v>22971.905406000002</c:v>
                </c:pt>
                <c:pt idx="9348">
                  <c:v>22974.359940999999</c:v>
                </c:pt>
                <c:pt idx="9349">
                  <c:v>22976.821899999999</c:v>
                </c:pt>
                <c:pt idx="9350">
                  <c:v>22979.274991999999</c:v>
                </c:pt>
                <c:pt idx="9351">
                  <c:v>22981.753917999999</c:v>
                </c:pt>
                <c:pt idx="9352">
                  <c:v>22984.214436999999</c:v>
                </c:pt>
                <c:pt idx="9353">
                  <c:v>22986.673182999999</c:v>
                </c:pt>
                <c:pt idx="9354">
                  <c:v>22989.126999</c:v>
                </c:pt>
                <c:pt idx="9355">
                  <c:v>22991.584834000001</c:v>
                </c:pt>
                <c:pt idx="9356">
                  <c:v>22994.038272999998</c:v>
                </c:pt>
                <c:pt idx="9357">
                  <c:v>22996.489562999999</c:v>
                </c:pt>
                <c:pt idx="9358">
                  <c:v>22998.961323</c:v>
                </c:pt>
                <c:pt idx="9359">
                  <c:v>23001.434249000002</c:v>
                </c:pt>
                <c:pt idx="9360">
                  <c:v>23003.906230000001</c:v>
                </c:pt>
                <c:pt idx="9361">
                  <c:v>23006.378244</c:v>
                </c:pt>
                <c:pt idx="9362">
                  <c:v>23008.831034999999</c:v>
                </c:pt>
                <c:pt idx="9363">
                  <c:v>23011.280566000001</c:v>
                </c:pt>
                <c:pt idx="9364">
                  <c:v>23013.774041000001</c:v>
                </c:pt>
                <c:pt idx="9365">
                  <c:v>23016.238272999999</c:v>
                </c:pt>
                <c:pt idx="9366">
                  <c:v>23018.692793999999</c:v>
                </c:pt>
                <c:pt idx="9367">
                  <c:v>23021.150959999999</c:v>
                </c:pt>
                <c:pt idx="9368">
                  <c:v>23023.598903999999</c:v>
                </c:pt>
                <c:pt idx="9369">
                  <c:v>23026.072982000002</c:v>
                </c:pt>
                <c:pt idx="9370">
                  <c:v>23028.531063999999</c:v>
                </c:pt>
                <c:pt idx="9371">
                  <c:v>23030.977305</c:v>
                </c:pt>
                <c:pt idx="9372">
                  <c:v>23033.439138999998</c:v>
                </c:pt>
                <c:pt idx="9373">
                  <c:v>23035.896317999999</c:v>
                </c:pt>
                <c:pt idx="9374">
                  <c:v>23038.344589</c:v>
                </c:pt>
                <c:pt idx="9375">
                  <c:v>23040.806665</c:v>
                </c:pt>
                <c:pt idx="9376">
                  <c:v>23043.264158999998</c:v>
                </c:pt>
                <c:pt idx="9377">
                  <c:v>23045.718261999999</c:v>
                </c:pt>
                <c:pt idx="9378">
                  <c:v>23048.169732999999</c:v>
                </c:pt>
                <c:pt idx="9379">
                  <c:v>23050.622716000002</c:v>
                </c:pt>
                <c:pt idx="9380">
                  <c:v>23053.076660999999</c:v>
                </c:pt>
                <c:pt idx="9381">
                  <c:v>23055.527378999999</c:v>
                </c:pt>
                <c:pt idx="9382">
                  <c:v>23057.985726999999</c:v>
                </c:pt>
                <c:pt idx="9383">
                  <c:v>23060.440173999999</c:v>
                </c:pt>
                <c:pt idx="9384">
                  <c:v>23062.930914</c:v>
                </c:pt>
                <c:pt idx="9385">
                  <c:v>23065.38262</c:v>
                </c:pt>
                <c:pt idx="9386">
                  <c:v>23067.841069999999</c:v>
                </c:pt>
                <c:pt idx="9387">
                  <c:v>23070.314428999998</c:v>
                </c:pt>
                <c:pt idx="9388">
                  <c:v>23072.783565000002</c:v>
                </c:pt>
                <c:pt idx="9389">
                  <c:v>23075.236229999999</c:v>
                </c:pt>
                <c:pt idx="9390">
                  <c:v>23077.69066</c:v>
                </c:pt>
                <c:pt idx="9391">
                  <c:v>23080.149153999999</c:v>
                </c:pt>
                <c:pt idx="9392">
                  <c:v>23082.605813999999</c:v>
                </c:pt>
                <c:pt idx="9393">
                  <c:v>23085.056679000001</c:v>
                </c:pt>
                <c:pt idx="9394">
                  <c:v>23087.514809</c:v>
                </c:pt>
                <c:pt idx="9395">
                  <c:v>23089.967057999998</c:v>
                </c:pt>
                <c:pt idx="9396">
                  <c:v>23092.439307000001</c:v>
                </c:pt>
                <c:pt idx="9397">
                  <c:v>23094.901258999998</c:v>
                </c:pt>
                <c:pt idx="9398">
                  <c:v>23097.364345000002</c:v>
                </c:pt>
                <c:pt idx="9399">
                  <c:v>23099.837947</c:v>
                </c:pt>
                <c:pt idx="9400">
                  <c:v>23102.293637999999</c:v>
                </c:pt>
                <c:pt idx="9401">
                  <c:v>23104.763921999998</c:v>
                </c:pt>
                <c:pt idx="9402">
                  <c:v>23107.217120000001</c:v>
                </c:pt>
                <c:pt idx="9403">
                  <c:v>23109.671846000001</c:v>
                </c:pt>
                <c:pt idx="9404">
                  <c:v>23112.146577</c:v>
                </c:pt>
                <c:pt idx="9405">
                  <c:v>23114.599741000002</c:v>
                </c:pt>
                <c:pt idx="9406">
                  <c:v>23117.054006999999</c:v>
                </c:pt>
                <c:pt idx="9407">
                  <c:v>23119.533904</c:v>
                </c:pt>
                <c:pt idx="9408">
                  <c:v>23122.000806</c:v>
                </c:pt>
                <c:pt idx="9409">
                  <c:v>23124.483554999999</c:v>
                </c:pt>
                <c:pt idx="9410">
                  <c:v>23126.957727000001</c:v>
                </c:pt>
                <c:pt idx="9411">
                  <c:v>23129.427599999999</c:v>
                </c:pt>
                <c:pt idx="9412">
                  <c:v>23131.887190000001</c:v>
                </c:pt>
                <c:pt idx="9413">
                  <c:v>23134.340752</c:v>
                </c:pt>
                <c:pt idx="9414">
                  <c:v>23136.809723999999</c:v>
                </c:pt>
                <c:pt idx="9415">
                  <c:v>23139.274026999999</c:v>
                </c:pt>
                <c:pt idx="9416">
                  <c:v>23141.718878</c:v>
                </c:pt>
                <c:pt idx="9417">
                  <c:v>23144.179123999998</c:v>
                </c:pt>
                <c:pt idx="9418">
                  <c:v>23146.632909</c:v>
                </c:pt>
                <c:pt idx="9419">
                  <c:v>23149.092691999998</c:v>
                </c:pt>
                <c:pt idx="9420">
                  <c:v>23151.545983</c:v>
                </c:pt>
                <c:pt idx="9421">
                  <c:v>23154.014147999998</c:v>
                </c:pt>
                <c:pt idx="9422">
                  <c:v>23156.469852999999</c:v>
                </c:pt>
                <c:pt idx="9423">
                  <c:v>23158.925814999999</c:v>
                </c:pt>
                <c:pt idx="9424">
                  <c:v>23161.375908999999</c:v>
                </c:pt>
                <c:pt idx="9425">
                  <c:v>23163.830067999999</c:v>
                </c:pt>
                <c:pt idx="9426">
                  <c:v>23166.289762</c:v>
                </c:pt>
                <c:pt idx="9427">
                  <c:v>23168.756420999998</c:v>
                </c:pt>
                <c:pt idx="9428">
                  <c:v>23171.235703999999</c:v>
                </c:pt>
                <c:pt idx="9429">
                  <c:v>23173.689923999998</c:v>
                </c:pt>
                <c:pt idx="9430">
                  <c:v>23176.161988</c:v>
                </c:pt>
                <c:pt idx="9431">
                  <c:v>23178.638109</c:v>
                </c:pt>
                <c:pt idx="9432">
                  <c:v>23181.085385999999</c:v>
                </c:pt>
                <c:pt idx="9433">
                  <c:v>23183.54723</c:v>
                </c:pt>
                <c:pt idx="9434">
                  <c:v>23185.994663000001</c:v>
                </c:pt>
                <c:pt idx="9435">
                  <c:v>23188.457864</c:v>
                </c:pt>
                <c:pt idx="9436">
                  <c:v>23190.90985</c:v>
                </c:pt>
                <c:pt idx="9437">
                  <c:v>23193.368246999999</c:v>
                </c:pt>
                <c:pt idx="9438">
                  <c:v>23195.816834000001</c:v>
                </c:pt>
                <c:pt idx="9439">
                  <c:v>23198.307241999999</c:v>
                </c:pt>
                <c:pt idx="9440">
                  <c:v>23200.760998000002</c:v>
                </c:pt>
                <c:pt idx="9441">
                  <c:v>23203.249925</c:v>
                </c:pt>
                <c:pt idx="9442">
                  <c:v>23205.709564000001</c:v>
                </c:pt>
                <c:pt idx="9443">
                  <c:v>23208.169988000001</c:v>
                </c:pt>
                <c:pt idx="9444">
                  <c:v>23210.637755</c:v>
                </c:pt>
                <c:pt idx="9445">
                  <c:v>23213.091442000001</c:v>
                </c:pt>
                <c:pt idx="9446">
                  <c:v>23215.54782</c:v>
                </c:pt>
                <c:pt idx="9447">
                  <c:v>23218.003250999998</c:v>
                </c:pt>
                <c:pt idx="9448">
                  <c:v>23220.459905</c:v>
                </c:pt>
                <c:pt idx="9449">
                  <c:v>23222.934345999998</c:v>
                </c:pt>
                <c:pt idx="9450">
                  <c:v>23225.379097000001</c:v>
                </c:pt>
                <c:pt idx="9451">
                  <c:v>23227.850860999999</c:v>
                </c:pt>
                <c:pt idx="9452">
                  <c:v>23230.326427</c:v>
                </c:pt>
                <c:pt idx="9453">
                  <c:v>23232.777894999999</c:v>
                </c:pt>
                <c:pt idx="9454">
                  <c:v>23235.255606999999</c:v>
                </c:pt>
                <c:pt idx="9455">
                  <c:v>23237.702097000001</c:v>
                </c:pt>
                <c:pt idx="9456">
                  <c:v>23240.165394</c:v>
                </c:pt>
                <c:pt idx="9457">
                  <c:v>23242.634908</c:v>
                </c:pt>
                <c:pt idx="9458">
                  <c:v>23245.085985000002</c:v>
                </c:pt>
                <c:pt idx="9459">
                  <c:v>23247.538159</c:v>
                </c:pt>
                <c:pt idx="9460">
                  <c:v>23249.999822000002</c:v>
                </c:pt>
                <c:pt idx="9461">
                  <c:v>23252.471290000001</c:v>
                </c:pt>
                <c:pt idx="9462">
                  <c:v>23254.92295</c:v>
                </c:pt>
                <c:pt idx="9463">
                  <c:v>23257.389794999999</c:v>
                </c:pt>
                <c:pt idx="9464">
                  <c:v>23259.852755</c:v>
                </c:pt>
                <c:pt idx="9465">
                  <c:v>23262.303193</c:v>
                </c:pt>
                <c:pt idx="9466">
                  <c:v>23264.753380999999</c:v>
                </c:pt>
                <c:pt idx="9467">
                  <c:v>23267.231059000002</c:v>
                </c:pt>
                <c:pt idx="9468">
                  <c:v>23269.704299000001</c:v>
                </c:pt>
                <c:pt idx="9469">
                  <c:v>23272.15511</c:v>
                </c:pt>
                <c:pt idx="9470">
                  <c:v>23274.610096</c:v>
                </c:pt>
                <c:pt idx="9471">
                  <c:v>23277.062838000002</c:v>
                </c:pt>
                <c:pt idx="9472">
                  <c:v>23279.520247</c:v>
                </c:pt>
                <c:pt idx="9473">
                  <c:v>23281.969154999999</c:v>
                </c:pt>
                <c:pt idx="9474">
                  <c:v>23284.450111999999</c:v>
                </c:pt>
                <c:pt idx="9475">
                  <c:v>23286.897989000001</c:v>
                </c:pt>
                <c:pt idx="9476">
                  <c:v>23289.366110999999</c:v>
                </c:pt>
                <c:pt idx="9477">
                  <c:v>23291.826354000001</c:v>
                </c:pt>
                <c:pt idx="9478">
                  <c:v>23294.281659</c:v>
                </c:pt>
                <c:pt idx="9479">
                  <c:v>23296.738367999998</c:v>
                </c:pt>
                <c:pt idx="9480">
                  <c:v>23299.207956999999</c:v>
                </c:pt>
                <c:pt idx="9481">
                  <c:v>23301.700765000001</c:v>
                </c:pt>
                <c:pt idx="9482">
                  <c:v>23304.148718</c:v>
                </c:pt>
                <c:pt idx="9483">
                  <c:v>23306.626003000001</c:v>
                </c:pt>
                <c:pt idx="9484">
                  <c:v>23309.098878000001</c:v>
                </c:pt>
                <c:pt idx="9485">
                  <c:v>23311.560396000001</c:v>
                </c:pt>
                <c:pt idx="9486">
                  <c:v>23314.024336999999</c:v>
                </c:pt>
                <c:pt idx="9487">
                  <c:v>23316.481865000002</c:v>
                </c:pt>
                <c:pt idx="9488">
                  <c:v>23318.941770000001</c:v>
                </c:pt>
                <c:pt idx="9489">
                  <c:v>23321.398348999999</c:v>
                </c:pt>
                <c:pt idx="9490">
                  <c:v>23323.870962000001</c:v>
                </c:pt>
                <c:pt idx="9491">
                  <c:v>23326.318067</c:v>
                </c:pt>
                <c:pt idx="9492">
                  <c:v>23328.796157000001</c:v>
                </c:pt>
                <c:pt idx="9493">
                  <c:v>23331.264885000001</c:v>
                </c:pt>
                <c:pt idx="9494">
                  <c:v>23333.719139000001</c:v>
                </c:pt>
                <c:pt idx="9495">
                  <c:v>23336.177907000001</c:v>
                </c:pt>
                <c:pt idx="9496">
                  <c:v>23338.647980000002</c:v>
                </c:pt>
                <c:pt idx="9497">
                  <c:v>23341.104670000001</c:v>
                </c:pt>
                <c:pt idx="9498">
                  <c:v>23343.558171000001</c:v>
                </c:pt>
                <c:pt idx="9499">
                  <c:v>23346.012870999999</c:v>
                </c:pt>
                <c:pt idx="9500">
                  <c:v>23348.474655000002</c:v>
                </c:pt>
                <c:pt idx="9501">
                  <c:v>23350.930905000001</c:v>
                </c:pt>
                <c:pt idx="9502">
                  <c:v>23353.389698999999</c:v>
                </c:pt>
                <c:pt idx="9503">
                  <c:v>23355.845902000001</c:v>
                </c:pt>
                <c:pt idx="9504">
                  <c:v>23358.307245</c:v>
                </c:pt>
                <c:pt idx="9505">
                  <c:v>23360.759730000002</c:v>
                </c:pt>
                <c:pt idx="9506">
                  <c:v>23363.216035000001</c:v>
                </c:pt>
                <c:pt idx="9507">
                  <c:v>23365.664149</c:v>
                </c:pt>
                <c:pt idx="9508">
                  <c:v>23368.121824999998</c:v>
                </c:pt>
                <c:pt idx="9509">
                  <c:v>23370.583251</c:v>
                </c:pt>
                <c:pt idx="9510">
                  <c:v>23373.048983000001</c:v>
                </c:pt>
                <c:pt idx="9511">
                  <c:v>23375.535903</c:v>
                </c:pt>
                <c:pt idx="9512">
                  <c:v>23377.993903999999</c:v>
                </c:pt>
                <c:pt idx="9513">
                  <c:v>23380.452883999998</c:v>
                </c:pt>
                <c:pt idx="9514">
                  <c:v>23382.926783999999</c:v>
                </c:pt>
                <c:pt idx="9515">
                  <c:v>23385.380924000001</c:v>
                </c:pt>
                <c:pt idx="9516">
                  <c:v>23387.831840999999</c:v>
                </c:pt>
                <c:pt idx="9517">
                  <c:v>23390.306124999999</c:v>
                </c:pt>
                <c:pt idx="9518">
                  <c:v>23392.779589000002</c:v>
                </c:pt>
                <c:pt idx="9519">
                  <c:v>23395.241730000002</c:v>
                </c:pt>
                <c:pt idx="9520">
                  <c:v>23397.705271999999</c:v>
                </c:pt>
                <c:pt idx="9521">
                  <c:v>23400.171085000002</c:v>
                </c:pt>
                <c:pt idx="9522">
                  <c:v>23402.630290000001</c:v>
                </c:pt>
                <c:pt idx="9523">
                  <c:v>23405.09014</c:v>
                </c:pt>
                <c:pt idx="9524">
                  <c:v>23407.576678000001</c:v>
                </c:pt>
                <c:pt idx="9525">
                  <c:v>23410.033298999999</c:v>
                </c:pt>
                <c:pt idx="9526">
                  <c:v>23412.496029000002</c:v>
                </c:pt>
                <c:pt idx="9527">
                  <c:v>23414.958290999999</c:v>
                </c:pt>
                <c:pt idx="9528">
                  <c:v>23417.433217000002</c:v>
                </c:pt>
                <c:pt idx="9529">
                  <c:v>23419.896277</c:v>
                </c:pt>
                <c:pt idx="9530">
                  <c:v>23422.370963000001</c:v>
                </c:pt>
                <c:pt idx="9531">
                  <c:v>23424.824736999999</c:v>
                </c:pt>
                <c:pt idx="9532">
                  <c:v>23427.291944000001</c:v>
                </c:pt>
                <c:pt idx="9533">
                  <c:v>23429.751388000001</c:v>
                </c:pt>
                <c:pt idx="9534">
                  <c:v>23432.216689000001</c:v>
                </c:pt>
                <c:pt idx="9535">
                  <c:v>23434.697208000001</c:v>
                </c:pt>
                <c:pt idx="9536">
                  <c:v>23437.163560000001</c:v>
                </c:pt>
                <c:pt idx="9537">
                  <c:v>23439.622019999999</c:v>
                </c:pt>
                <c:pt idx="9538">
                  <c:v>23442.106421</c:v>
                </c:pt>
                <c:pt idx="9539">
                  <c:v>23444.562661</c:v>
                </c:pt>
                <c:pt idx="9540">
                  <c:v>23447.024783000001</c:v>
                </c:pt>
                <c:pt idx="9541">
                  <c:v>23449.477963000001</c:v>
                </c:pt>
                <c:pt idx="9542">
                  <c:v>23451.939696000001</c:v>
                </c:pt>
                <c:pt idx="9543">
                  <c:v>23454.393800999998</c:v>
                </c:pt>
                <c:pt idx="9544">
                  <c:v>23456.854778000001</c:v>
                </c:pt>
                <c:pt idx="9545">
                  <c:v>23459.314232000001</c:v>
                </c:pt>
                <c:pt idx="9546">
                  <c:v>23461.768759999999</c:v>
                </c:pt>
                <c:pt idx="9547">
                  <c:v>23464.223352000001</c:v>
                </c:pt>
                <c:pt idx="9548">
                  <c:v>23466.676782999999</c:v>
                </c:pt>
                <c:pt idx="9549">
                  <c:v>23469.124942999999</c:v>
                </c:pt>
                <c:pt idx="9550">
                  <c:v>23471.599887</c:v>
                </c:pt>
                <c:pt idx="9551">
                  <c:v>23474.055864000002</c:v>
                </c:pt>
                <c:pt idx="9552">
                  <c:v>23476.524729000001</c:v>
                </c:pt>
                <c:pt idx="9553">
                  <c:v>23478.98302</c:v>
                </c:pt>
                <c:pt idx="9554">
                  <c:v>23481.441191000002</c:v>
                </c:pt>
                <c:pt idx="9555">
                  <c:v>23483.894936000001</c:v>
                </c:pt>
                <c:pt idx="9556">
                  <c:v>23486.359410000001</c:v>
                </c:pt>
                <c:pt idx="9557">
                  <c:v>23488.872094999999</c:v>
                </c:pt>
                <c:pt idx="9558">
                  <c:v>23491.324105</c:v>
                </c:pt>
                <c:pt idx="9559">
                  <c:v>23493.780679</c:v>
                </c:pt>
                <c:pt idx="9560">
                  <c:v>23496.235928999999</c:v>
                </c:pt>
                <c:pt idx="9561">
                  <c:v>23498.696313</c:v>
                </c:pt>
                <c:pt idx="9562">
                  <c:v>23501.184223</c:v>
                </c:pt>
                <c:pt idx="9563">
                  <c:v>23503.633804000001</c:v>
                </c:pt>
                <c:pt idx="9564">
                  <c:v>23506.091549000001</c:v>
                </c:pt>
                <c:pt idx="9565">
                  <c:v>23508.535153000001</c:v>
                </c:pt>
                <c:pt idx="9566">
                  <c:v>23511.014243000001</c:v>
                </c:pt>
                <c:pt idx="9567">
                  <c:v>23513.467192</c:v>
                </c:pt>
                <c:pt idx="9568">
                  <c:v>23515.934707</c:v>
                </c:pt>
                <c:pt idx="9569">
                  <c:v>23518.443131</c:v>
                </c:pt>
                <c:pt idx="9570">
                  <c:v>23520.896360999999</c:v>
                </c:pt>
                <c:pt idx="9571">
                  <c:v>23523.353209000001</c:v>
                </c:pt>
                <c:pt idx="9572">
                  <c:v>23525.803856999999</c:v>
                </c:pt>
                <c:pt idx="9573">
                  <c:v>23528.261450000002</c:v>
                </c:pt>
                <c:pt idx="9574">
                  <c:v>23530.710940000001</c:v>
                </c:pt>
                <c:pt idx="9575">
                  <c:v>23533.172918</c:v>
                </c:pt>
                <c:pt idx="9576">
                  <c:v>23535.623651000002</c:v>
                </c:pt>
                <c:pt idx="9577">
                  <c:v>23538.075969000001</c:v>
                </c:pt>
                <c:pt idx="9578">
                  <c:v>23540.537065</c:v>
                </c:pt>
                <c:pt idx="9579">
                  <c:v>23542.990927999999</c:v>
                </c:pt>
                <c:pt idx="9580">
                  <c:v>23545.468947000001</c:v>
                </c:pt>
                <c:pt idx="9581">
                  <c:v>23547.919006</c:v>
                </c:pt>
                <c:pt idx="9582">
                  <c:v>23550.368697999998</c:v>
                </c:pt>
                <c:pt idx="9583">
                  <c:v>23552.870803999998</c:v>
                </c:pt>
                <c:pt idx="9584">
                  <c:v>23555.342397</c:v>
                </c:pt>
                <c:pt idx="9585">
                  <c:v>23557.801836999999</c:v>
                </c:pt>
                <c:pt idx="9586">
                  <c:v>23560.271721000001</c:v>
                </c:pt>
                <c:pt idx="9587">
                  <c:v>23562.724084000001</c:v>
                </c:pt>
                <c:pt idx="9588">
                  <c:v>23565.184817000001</c:v>
                </c:pt>
                <c:pt idx="9589">
                  <c:v>23567.637118999999</c:v>
                </c:pt>
                <c:pt idx="9590">
                  <c:v>23570.096868000001</c:v>
                </c:pt>
                <c:pt idx="9591">
                  <c:v>23572.553405999999</c:v>
                </c:pt>
                <c:pt idx="9592">
                  <c:v>23575.005255</c:v>
                </c:pt>
                <c:pt idx="9593">
                  <c:v>23577.467092999999</c:v>
                </c:pt>
                <c:pt idx="9594">
                  <c:v>23579.920026</c:v>
                </c:pt>
                <c:pt idx="9595">
                  <c:v>23582.376907999998</c:v>
                </c:pt>
                <c:pt idx="9596">
                  <c:v>23584.845751000001</c:v>
                </c:pt>
                <c:pt idx="9597">
                  <c:v>23587.301369000001</c:v>
                </c:pt>
                <c:pt idx="9598">
                  <c:v>23589.755155999999</c:v>
                </c:pt>
                <c:pt idx="9599">
                  <c:v>23592.210263000001</c:v>
                </c:pt>
                <c:pt idx="9600">
                  <c:v>23594.661809000001</c:v>
                </c:pt>
                <c:pt idx="9601">
                  <c:v>23597.136288000002</c:v>
                </c:pt>
                <c:pt idx="9602">
                  <c:v>23599.590623</c:v>
                </c:pt>
                <c:pt idx="9603">
                  <c:v>23602.046433</c:v>
                </c:pt>
                <c:pt idx="9604">
                  <c:v>23604.513638</c:v>
                </c:pt>
                <c:pt idx="9605">
                  <c:v>23606.971672</c:v>
                </c:pt>
                <c:pt idx="9606">
                  <c:v>23609.424376999999</c:v>
                </c:pt>
                <c:pt idx="9607">
                  <c:v>23611.920807999999</c:v>
                </c:pt>
                <c:pt idx="9608">
                  <c:v>23614.375864000001</c:v>
                </c:pt>
                <c:pt idx="9609">
                  <c:v>23616.824848</c:v>
                </c:pt>
                <c:pt idx="9610">
                  <c:v>23619.278054999999</c:v>
                </c:pt>
                <c:pt idx="9611">
                  <c:v>23621.737123999999</c:v>
                </c:pt>
                <c:pt idx="9612">
                  <c:v>23624.188185999999</c:v>
                </c:pt>
                <c:pt idx="9613">
                  <c:v>23626.634160000001</c:v>
                </c:pt>
                <c:pt idx="9614">
                  <c:v>23629.089043</c:v>
                </c:pt>
                <c:pt idx="9615">
                  <c:v>23631.563658999999</c:v>
                </c:pt>
                <c:pt idx="9616">
                  <c:v>23634.01786</c:v>
                </c:pt>
                <c:pt idx="9617">
                  <c:v>23636.472116000001</c:v>
                </c:pt>
                <c:pt idx="9618">
                  <c:v>23638.934049</c:v>
                </c:pt>
                <c:pt idx="9619">
                  <c:v>23641.389348000001</c:v>
                </c:pt>
                <c:pt idx="9620">
                  <c:v>23643.841859</c:v>
                </c:pt>
                <c:pt idx="9621">
                  <c:v>23646.296064999999</c:v>
                </c:pt>
                <c:pt idx="9622">
                  <c:v>23648.758153999999</c:v>
                </c:pt>
                <c:pt idx="9623">
                  <c:v>23651.205612000002</c:v>
                </c:pt>
                <c:pt idx="9624">
                  <c:v>23653.685723999999</c:v>
                </c:pt>
                <c:pt idx="9625">
                  <c:v>23656.140843000001</c:v>
                </c:pt>
                <c:pt idx="9626">
                  <c:v>23658.610752000001</c:v>
                </c:pt>
                <c:pt idx="9627">
                  <c:v>23661.071298999999</c:v>
                </c:pt>
                <c:pt idx="9628">
                  <c:v>23663.537936000001</c:v>
                </c:pt>
                <c:pt idx="9629">
                  <c:v>23665.989938999999</c:v>
                </c:pt>
                <c:pt idx="9630">
                  <c:v>23668.463540000001</c:v>
                </c:pt>
                <c:pt idx="9631">
                  <c:v>23670.942138999999</c:v>
                </c:pt>
                <c:pt idx="9632">
                  <c:v>23673.406702</c:v>
                </c:pt>
                <c:pt idx="9633">
                  <c:v>23675.866241</c:v>
                </c:pt>
                <c:pt idx="9634">
                  <c:v>23678.313005</c:v>
                </c:pt>
                <c:pt idx="9635">
                  <c:v>23680.788767999999</c:v>
                </c:pt>
                <c:pt idx="9636">
                  <c:v>23683.260010999998</c:v>
                </c:pt>
                <c:pt idx="9637">
                  <c:v>23685.731819000001</c:v>
                </c:pt>
                <c:pt idx="9638">
                  <c:v>23688.205393</c:v>
                </c:pt>
                <c:pt idx="9639">
                  <c:v>23690.65682</c:v>
                </c:pt>
                <c:pt idx="9640">
                  <c:v>23693.116174999999</c:v>
                </c:pt>
                <c:pt idx="9641">
                  <c:v>23695.579968999999</c:v>
                </c:pt>
                <c:pt idx="9642">
                  <c:v>23698.040722000002</c:v>
                </c:pt>
                <c:pt idx="9643">
                  <c:v>23700.487023000001</c:v>
                </c:pt>
                <c:pt idx="9644">
                  <c:v>23702.950173000001</c:v>
                </c:pt>
                <c:pt idx="9645">
                  <c:v>23705.400618</c:v>
                </c:pt>
                <c:pt idx="9646">
                  <c:v>23707.861659999999</c:v>
                </c:pt>
                <c:pt idx="9647">
                  <c:v>23710.346595999999</c:v>
                </c:pt>
                <c:pt idx="9648">
                  <c:v>23712.807563999999</c:v>
                </c:pt>
                <c:pt idx="9649">
                  <c:v>23715.263445000001</c:v>
                </c:pt>
                <c:pt idx="9650">
                  <c:v>23717.717604000001</c:v>
                </c:pt>
                <c:pt idx="9651">
                  <c:v>23720.175304</c:v>
                </c:pt>
                <c:pt idx="9652">
                  <c:v>23722.657600999999</c:v>
                </c:pt>
                <c:pt idx="9653">
                  <c:v>23725.117307</c:v>
                </c:pt>
                <c:pt idx="9654">
                  <c:v>23727.587356</c:v>
                </c:pt>
                <c:pt idx="9655">
                  <c:v>23730.041722999998</c:v>
                </c:pt>
                <c:pt idx="9656">
                  <c:v>23732.51614</c:v>
                </c:pt>
                <c:pt idx="9657">
                  <c:v>23734.959709999999</c:v>
                </c:pt>
                <c:pt idx="9658">
                  <c:v>23737.423332999999</c:v>
                </c:pt>
                <c:pt idx="9659">
                  <c:v>23739.876274999999</c:v>
                </c:pt>
                <c:pt idx="9660">
                  <c:v>23742.342011000001</c:v>
                </c:pt>
                <c:pt idx="9661">
                  <c:v>23744.800899000002</c:v>
                </c:pt>
                <c:pt idx="9662">
                  <c:v>23747.277623999998</c:v>
                </c:pt>
                <c:pt idx="9663">
                  <c:v>23749.745779000001</c:v>
                </c:pt>
                <c:pt idx="9664">
                  <c:v>23752.212775</c:v>
                </c:pt>
                <c:pt idx="9665">
                  <c:v>23754.665907999999</c:v>
                </c:pt>
                <c:pt idx="9666">
                  <c:v>23757.120242000001</c:v>
                </c:pt>
                <c:pt idx="9667">
                  <c:v>23759.575852999998</c:v>
                </c:pt>
                <c:pt idx="9668">
                  <c:v>23762.064897</c:v>
                </c:pt>
                <c:pt idx="9669">
                  <c:v>23764.537313000001</c:v>
                </c:pt>
                <c:pt idx="9670">
                  <c:v>23766.988062</c:v>
                </c:pt>
                <c:pt idx="9671">
                  <c:v>23769.444014000001</c:v>
                </c:pt>
                <c:pt idx="9672">
                  <c:v>23771.903598000001</c:v>
                </c:pt>
                <c:pt idx="9673">
                  <c:v>23774.364286</c:v>
                </c:pt>
                <c:pt idx="9674">
                  <c:v>23776.826894000002</c:v>
                </c:pt>
                <c:pt idx="9675">
                  <c:v>23779.283993000001</c:v>
                </c:pt>
                <c:pt idx="9676">
                  <c:v>23781.735591000001</c:v>
                </c:pt>
                <c:pt idx="9677">
                  <c:v>23784.194567999999</c:v>
                </c:pt>
                <c:pt idx="9678">
                  <c:v>23786.64689</c:v>
                </c:pt>
                <c:pt idx="9679">
                  <c:v>23789.110155999999</c:v>
                </c:pt>
                <c:pt idx="9680">
                  <c:v>23791.558388000001</c:v>
                </c:pt>
                <c:pt idx="9681">
                  <c:v>23794.045245000001</c:v>
                </c:pt>
                <c:pt idx="9682">
                  <c:v>23796.497973000001</c:v>
                </c:pt>
                <c:pt idx="9683">
                  <c:v>23798.960171999999</c:v>
                </c:pt>
                <c:pt idx="9684">
                  <c:v>23801.414822999999</c:v>
                </c:pt>
                <c:pt idx="9685">
                  <c:v>23803.875448999999</c:v>
                </c:pt>
                <c:pt idx="9686">
                  <c:v>23806.327975</c:v>
                </c:pt>
                <c:pt idx="9687">
                  <c:v>23808.799172999999</c:v>
                </c:pt>
                <c:pt idx="9688">
                  <c:v>23811.252550000001</c:v>
                </c:pt>
                <c:pt idx="9689">
                  <c:v>23813.721208999999</c:v>
                </c:pt>
                <c:pt idx="9690">
                  <c:v>23816.172010999999</c:v>
                </c:pt>
                <c:pt idx="9691">
                  <c:v>23818.638126000002</c:v>
                </c:pt>
                <c:pt idx="9692">
                  <c:v>23821.0867</c:v>
                </c:pt>
                <c:pt idx="9693">
                  <c:v>23823.564162999999</c:v>
                </c:pt>
                <c:pt idx="9694">
                  <c:v>23826.031170999999</c:v>
                </c:pt>
                <c:pt idx="9695">
                  <c:v>23828.509443999999</c:v>
                </c:pt>
                <c:pt idx="9696">
                  <c:v>23830.972184999999</c:v>
                </c:pt>
                <c:pt idx="9697">
                  <c:v>23833.422229</c:v>
                </c:pt>
                <c:pt idx="9698">
                  <c:v>23835.899191</c:v>
                </c:pt>
                <c:pt idx="9699">
                  <c:v>23838.369701</c:v>
                </c:pt>
                <c:pt idx="9700">
                  <c:v>23840.827243</c:v>
                </c:pt>
                <c:pt idx="9701">
                  <c:v>23843.283403000001</c:v>
                </c:pt>
                <c:pt idx="9702">
                  <c:v>23845.732991000001</c:v>
                </c:pt>
                <c:pt idx="9703">
                  <c:v>23848.20131</c:v>
                </c:pt>
                <c:pt idx="9704">
                  <c:v>23850.676438999999</c:v>
                </c:pt>
                <c:pt idx="9705">
                  <c:v>23853.147271999998</c:v>
                </c:pt>
                <c:pt idx="9706">
                  <c:v>23855.614987000001</c:v>
                </c:pt>
                <c:pt idx="9707">
                  <c:v>23858.077866</c:v>
                </c:pt>
                <c:pt idx="9708">
                  <c:v>23860.526943000001</c:v>
                </c:pt>
                <c:pt idx="9709">
                  <c:v>23862.984041</c:v>
                </c:pt>
                <c:pt idx="9710">
                  <c:v>23865.454726</c:v>
                </c:pt>
                <c:pt idx="9711">
                  <c:v>23867.930780999999</c:v>
                </c:pt>
                <c:pt idx="9712">
                  <c:v>23870.398732000001</c:v>
                </c:pt>
                <c:pt idx="9713">
                  <c:v>23872.855929000001</c:v>
                </c:pt>
                <c:pt idx="9714">
                  <c:v>23875.317158000002</c:v>
                </c:pt>
                <c:pt idx="9715">
                  <c:v>23877.789358000002</c:v>
                </c:pt>
                <c:pt idx="9716">
                  <c:v>23880.256364000001</c:v>
                </c:pt>
                <c:pt idx="9717">
                  <c:v>23882.720896999999</c:v>
                </c:pt>
                <c:pt idx="9718">
                  <c:v>23885.190048</c:v>
                </c:pt>
                <c:pt idx="9719">
                  <c:v>23887.646259000001</c:v>
                </c:pt>
                <c:pt idx="9720">
                  <c:v>23890.113344000001</c:v>
                </c:pt>
                <c:pt idx="9721">
                  <c:v>23892.570924</c:v>
                </c:pt>
                <c:pt idx="9722">
                  <c:v>23895.041917999999</c:v>
                </c:pt>
                <c:pt idx="9723">
                  <c:v>23897.490722999999</c:v>
                </c:pt>
                <c:pt idx="9724">
                  <c:v>23899.947365</c:v>
                </c:pt>
                <c:pt idx="9725">
                  <c:v>23902.452943</c:v>
                </c:pt>
                <c:pt idx="9726">
                  <c:v>23904.907816999999</c:v>
                </c:pt>
                <c:pt idx="9727">
                  <c:v>23907.362702999999</c:v>
                </c:pt>
                <c:pt idx="9728">
                  <c:v>23909.816812000001</c:v>
                </c:pt>
                <c:pt idx="9729">
                  <c:v>23912.293440000001</c:v>
                </c:pt>
                <c:pt idx="9730">
                  <c:v>23914.755846</c:v>
                </c:pt>
                <c:pt idx="9731">
                  <c:v>23917.213768000001</c:v>
                </c:pt>
                <c:pt idx="9732">
                  <c:v>23919.676167000001</c:v>
                </c:pt>
                <c:pt idx="9733">
                  <c:v>23922.139736000001</c:v>
                </c:pt>
                <c:pt idx="9734">
                  <c:v>23924.619553</c:v>
                </c:pt>
                <c:pt idx="9735">
                  <c:v>23927.076944</c:v>
                </c:pt>
                <c:pt idx="9736">
                  <c:v>23929.529018000001</c:v>
                </c:pt>
                <c:pt idx="9737">
                  <c:v>23932.003164999998</c:v>
                </c:pt>
                <c:pt idx="9738">
                  <c:v>23934.450121000002</c:v>
                </c:pt>
                <c:pt idx="9739">
                  <c:v>23936.906446000001</c:v>
                </c:pt>
                <c:pt idx="9740">
                  <c:v>23939.365882999999</c:v>
                </c:pt>
                <c:pt idx="9741">
                  <c:v>23941.832398999999</c:v>
                </c:pt>
                <c:pt idx="9742">
                  <c:v>23944.307923</c:v>
                </c:pt>
                <c:pt idx="9743">
                  <c:v>23946.775730000001</c:v>
                </c:pt>
                <c:pt idx="9744">
                  <c:v>23949.227210000001</c:v>
                </c:pt>
                <c:pt idx="9745">
                  <c:v>23951.708775999999</c:v>
                </c:pt>
                <c:pt idx="9746">
                  <c:v>23954.166934000001</c:v>
                </c:pt>
                <c:pt idx="9747">
                  <c:v>23956.630928999999</c:v>
                </c:pt>
                <c:pt idx="9748">
                  <c:v>23959.092622</c:v>
                </c:pt>
                <c:pt idx="9749">
                  <c:v>23961.541648999999</c:v>
                </c:pt>
                <c:pt idx="9750">
                  <c:v>23963.996893</c:v>
                </c:pt>
                <c:pt idx="9751">
                  <c:v>23966.462758000001</c:v>
                </c:pt>
                <c:pt idx="9752">
                  <c:v>23968.913304000002</c:v>
                </c:pt>
                <c:pt idx="9753">
                  <c:v>23971.373802999999</c:v>
                </c:pt>
                <c:pt idx="9754">
                  <c:v>23973.827834</c:v>
                </c:pt>
                <c:pt idx="9755">
                  <c:v>23976.283705000002</c:v>
                </c:pt>
                <c:pt idx="9756">
                  <c:v>23978.734091999999</c:v>
                </c:pt>
                <c:pt idx="9757">
                  <c:v>23981.190999999999</c:v>
                </c:pt>
                <c:pt idx="9758">
                  <c:v>23983.643745000001</c:v>
                </c:pt>
                <c:pt idx="9759">
                  <c:v>23986.104124000001</c:v>
                </c:pt>
                <c:pt idx="9760">
                  <c:v>23988.556567</c:v>
                </c:pt>
                <c:pt idx="9761">
                  <c:v>23991.010158000001</c:v>
                </c:pt>
                <c:pt idx="9762">
                  <c:v>23993.467852000002</c:v>
                </c:pt>
                <c:pt idx="9763">
                  <c:v>23995.926654999999</c:v>
                </c:pt>
                <c:pt idx="9764">
                  <c:v>23998.382923000001</c:v>
                </c:pt>
                <c:pt idx="9765">
                  <c:v>24000.856787000001</c:v>
                </c:pt>
                <c:pt idx="9766">
                  <c:v>24003.309689999998</c:v>
                </c:pt>
                <c:pt idx="9767">
                  <c:v>24005.766899999999</c:v>
                </c:pt>
                <c:pt idx="9768">
                  <c:v>24008.239998000001</c:v>
                </c:pt>
                <c:pt idx="9769">
                  <c:v>24010.696142000001</c:v>
                </c:pt>
                <c:pt idx="9770">
                  <c:v>24013.150836000001</c:v>
                </c:pt>
                <c:pt idx="9771">
                  <c:v>24015.606011</c:v>
                </c:pt>
                <c:pt idx="9772">
                  <c:v>24018.063174999999</c:v>
                </c:pt>
                <c:pt idx="9773">
                  <c:v>24020.525017</c:v>
                </c:pt>
                <c:pt idx="9774">
                  <c:v>24022.973435</c:v>
                </c:pt>
                <c:pt idx="9775">
                  <c:v>24025.432069999999</c:v>
                </c:pt>
                <c:pt idx="9776">
                  <c:v>24027.886114000001</c:v>
                </c:pt>
                <c:pt idx="9777">
                  <c:v>24030.375025000001</c:v>
                </c:pt>
                <c:pt idx="9778">
                  <c:v>24032.842818000001</c:v>
                </c:pt>
                <c:pt idx="9779">
                  <c:v>24035.299352999999</c:v>
                </c:pt>
                <c:pt idx="9780">
                  <c:v>24037.767733000001</c:v>
                </c:pt>
                <c:pt idx="9781">
                  <c:v>24040.221357999999</c:v>
                </c:pt>
                <c:pt idx="9782">
                  <c:v>24042.676917000001</c:v>
                </c:pt>
                <c:pt idx="9783">
                  <c:v>24045.130139000001</c:v>
                </c:pt>
                <c:pt idx="9784">
                  <c:v>24047.601365999999</c:v>
                </c:pt>
                <c:pt idx="9785">
                  <c:v>24050.061883999999</c:v>
                </c:pt>
                <c:pt idx="9786">
                  <c:v>24052.530105000002</c:v>
                </c:pt>
                <c:pt idx="9787">
                  <c:v>24055.003352</c:v>
                </c:pt>
                <c:pt idx="9788">
                  <c:v>24057.460139999999</c:v>
                </c:pt>
                <c:pt idx="9789">
                  <c:v>24059.913397</c:v>
                </c:pt>
                <c:pt idx="9790">
                  <c:v>24062.373984999998</c:v>
                </c:pt>
                <c:pt idx="9791">
                  <c:v>24064.830290000002</c:v>
                </c:pt>
                <c:pt idx="9792">
                  <c:v>24067.319232000002</c:v>
                </c:pt>
                <c:pt idx="9793">
                  <c:v>24069.77073</c:v>
                </c:pt>
                <c:pt idx="9794">
                  <c:v>24072.242912999998</c:v>
                </c:pt>
                <c:pt idx="9795">
                  <c:v>24074.689925999999</c:v>
                </c:pt>
                <c:pt idx="9796">
                  <c:v>24077.141057000001</c:v>
                </c:pt>
                <c:pt idx="9797">
                  <c:v>24079.60583</c:v>
                </c:pt>
                <c:pt idx="9798">
                  <c:v>24082.058027999999</c:v>
                </c:pt>
                <c:pt idx="9799">
                  <c:v>24084.514375999999</c:v>
                </c:pt>
                <c:pt idx="9800">
                  <c:v>24086.965139</c:v>
                </c:pt>
                <c:pt idx="9801">
                  <c:v>24089.411156999999</c:v>
                </c:pt>
                <c:pt idx="9802">
                  <c:v>24091.872293</c:v>
                </c:pt>
                <c:pt idx="9803">
                  <c:v>24094.32905</c:v>
                </c:pt>
                <c:pt idx="9804">
                  <c:v>24096.779805999999</c:v>
                </c:pt>
                <c:pt idx="9805">
                  <c:v>24099.250731</c:v>
                </c:pt>
                <c:pt idx="9806">
                  <c:v>24101.713245999999</c:v>
                </c:pt>
                <c:pt idx="9807">
                  <c:v>24104.183738</c:v>
                </c:pt>
                <c:pt idx="9808">
                  <c:v>24106.637567000002</c:v>
                </c:pt>
                <c:pt idx="9809">
                  <c:v>24109.094176999999</c:v>
                </c:pt>
                <c:pt idx="9810">
                  <c:v>24111.545032999999</c:v>
                </c:pt>
                <c:pt idx="9811">
                  <c:v>24114.017291</c:v>
                </c:pt>
                <c:pt idx="9812">
                  <c:v>24116.468531999999</c:v>
                </c:pt>
                <c:pt idx="9813">
                  <c:v>24118.922342999998</c:v>
                </c:pt>
                <c:pt idx="9814">
                  <c:v>24121.383986000001</c:v>
                </c:pt>
                <c:pt idx="9815">
                  <c:v>24123.863569000001</c:v>
                </c:pt>
                <c:pt idx="9816">
                  <c:v>24126.319305000001</c:v>
                </c:pt>
                <c:pt idx="9817">
                  <c:v>24128.778992</c:v>
                </c:pt>
                <c:pt idx="9818">
                  <c:v>24131.234107</c:v>
                </c:pt>
                <c:pt idx="9819">
                  <c:v>24133.704127000001</c:v>
                </c:pt>
                <c:pt idx="9820">
                  <c:v>24136.151588000001</c:v>
                </c:pt>
                <c:pt idx="9821">
                  <c:v>24138.627076000001</c:v>
                </c:pt>
                <c:pt idx="9822">
                  <c:v>24141.082281999999</c:v>
                </c:pt>
                <c:pt idx="9823">
                  <c:v>24143.545846000001</c:v>
                </c:pt>
                <c:pt idx="9824">
                  <c:v>24146.005963</c:v>
                </c:pt>
                <c:pt idx="9825">
                  <c:v>24148.460894</c:v>
                </c:pt>
                <c:pt idx="9826">
                  <c:v>24150.931087000001</c:v>
                </c:pt>
                <c:pt idx="9827">
                  <c:v>24153.383850999999</c:v>
                </c:pt>
                <c:pt idx="9828">
                  <c:v>24155.847228999999</c:v>
                </c:pt>
                <c:pt idx="9829">
                  <c:v>24158.301171999999</c:v>
                </c:pt>
                <c:pt idx="9830">
                  <c:v>24160.75174</c:v>
                </c:pt>
                <c:pt idx="9831">
                  <c:v>24163.215588999999</c:v>
                </c:pt>
                <c:pt idx="9832">
                  <c:v>24165.669152999999</c:v>
                </c:pt>
                <c:pt idx="9833">
                  <c:v>24168.118609000001</c:v>
                </c:pt>
                <c:pt idx="9834">
                  <c:v>24170.572910999999</c:v>
                </c:pt>
                <c:pt idx="9835">
                  <c:v>24173.051613</c:v>
                </c:pt>
                <c:pt idx="9836">
                  <c:v>24175.501219999998</c:v>
                </c:pt>
                <c:pt idx="9837">
                  <c:v>24177.975731999999</c:v>
                </c:pt>
                <c:pt idx="9838">
                  <c:v>24180.433824</c:v>
                </c:pt>
                <c:pt idx="9839">
                  <c:v>24182.903605</c:v>
                </c:pt>
                <c:pt idx="9840">
                  <c:v>24185.357984999999</c:v>
                </c:pt>
                <c:pt idx="9841">
                  <c:v>24187.818246999999</c:v>
                </c:pt>
                <c:pt idx="9842">
                  <c:v>24190.288811999999</c:v>
                </c:pt>
                <c:pt idx="9843">
                  <c:v>24192.743739000001</c:v>
                </c:pt>
                <c:pt idx="9844">
                  <c:v>24195.202277</c:v>
                </c:pt>
                <c:pt idx="9845">
                  <c:v>24197.672290999999</c:v>
                </c:pt>
                <c:pt idx="9846">
                  <c:v>24200.128423999999</c:v>
                </c:pt>
                <c:pt idx="9847">
                  <c:v>24202.582033999999</c:v>
                </c:pt>
                <c:pt idx="9848">
                  <c:v>24205.036887999999</c:v>
                </c:pt>
                <c:pt idx="9849">
                  <c:v>24207.494933999998</c:v>
                </c:pt>
                <c:pt idx="9850">
                  <c:v>24209.953182000001</c:v>
                </c:pt>
                <c:pt idx="9851">
                  <c:v>24212.405233000001</c:v>
                </c:pt>
                <c:pt idx="9852">
                  <c:v>24214.866988000002</c:v>
                </c:pt>
                <c:pt idx="9853">
                  <c:v>24217.316190000001</c:v>
                </c:pt>
                <c:pt idx="9854">
                  <c:v>24219.764749000002</c:v>
                </c:pt>
                <c:pt idx="9855">
                  <c:v>24222.243145</c:v>
                </c:pt>
                <c:pt idx="9856">
                  <c:v>24224.694249</c:v>
                </c:pt>
                <c:pt idx="9857">
                  <c:v>24227.152663000001</c:v>
                </c:pt>
                <c:pt idx="9858">
                  <c:v>24229.613699000001</c:v>
                </c:pt>
                <c:pt idx="9859">
                  <c:v>24232.080084000001</c:v>
                </c:pt>
                <c:pt idx="9860">
                  <c:v>24234.543009000001</c:v>
                </c:pt>
                <c:pt idx="9861">
                  <c:v>24237.015887000001</c:v>
                </c:pt>
                <c:pt idx="9862">
                  <c:v>24239.475152999999</c:v>
                </c:pt>
                <c:pt idx="9863">
                  <c:v>24241.940084999998</c:v>
                </c:pt>
                <c:pt idx="9864">
                  <c:v>24244.415188999999</c:v>
                </c:pt>
                <c:pt idx="9865">
                  <c:v>24246.885958999999</c:v>
                </c:pt>
                <c:pt idx="9866">
                  <c:v>24249.348677000002</c:v>
                </c:pt>
                <c:pt idx="9867">
                  <c:v>24251.819173</c:v>
                </c:pt>
                <c:pt idx="9868">
                  <c:v>24254.284637000001</c:v>
                </c:pt>
                <c:pt idx="9869">
                  <c:v>24256.740904999999</c:v>
                </c:pt>
                <c:pt idx="9870">
                  <c:v>24259.192673000001</c:v>
                </c:pt>
                <c:pt idx="9871">
                  <c:v>24261.680689000001</c:v>
                </c:pt>
                <c:pt idx="9872">
                  <c:v>24264.149246000001</c:v>
                </c:pt>
                <c:pt idx="9873">
                  <c:v>24266.603035</c:v>
                </c:pt>
                <c:pt idx="9874">
                  <c:v>24269.070003000001</c:v>
                </c:pt>
                <c:pt idx="9875">
                  <c:v>24271.522912</c:v>
                </c:pt>
                <c:pt idx="9876">
                  <c:v>24273.980939000001</c:v>
                </c:pt>
                <c:pt idx="9877">
                  <c:v>24276.453877</c:v>
                </c:pt>
                <c:pt idx="9878">
                  <c:v>24278.907927</c:v>
                </c:pt>
                <c:pt idx="9879">
                  <c:v>24281.387558999999</c:v>
                </c:pt>
                <c:pt idx="9880">
                  <c:v>24283.850860999999</c:v>
                </c:pt>
                <c:pt idx="9881">
                  <c:v>24286.320962000002</c:v>
                </c:pt>
                <c:pt idx="9882">
                  <c:v>24288.771293999998</c:v>
                </c:pt>
                <c:pt idx="9883">
                  <c:v>24291.244243000001</c:v>
                </c:pt>
                <c:pt idx="9884">
                  <c:v>24293.705870000002</c:v>
                </c:pt>
                <c:pt idx="9885">
                  <c:v>24296.154165</c:v>
                </c:pt>
                <c:pt idx="9886">
                  <c:v>24298.616853</c:v>
                </c:pt>
                <c:pt idx="9887">
                  <c:v>24301.067051999999</c:v>
                </c:pt>
                <c:pt idx="9888">
                  <c:v>24303.550225999999</c:v>
                </c:pt>
                <c:pt idx="9889">
                  <c:v>24306.025792</c:v>
                </c:pt>
                <c:pt idx="9890">
                  <c:v>24308.494363999998</c:v>
                </c:pt>
                <c:pt idx="9891">
                  <c:v>24310.964379000001</c:v>
                </c:pt>
                <c:pt idx="9892">
                  <c:v>24313.441058</c:v>
                </c:pt>
                <c:pt idx="9893">
                  <c:v>24315.903214000002</c:v>
                </c:pt>
                <c:pt idx="9894">
                  <c:v>24318.377959000001</c:v>
                </c:pt>
                <c:pt idx="9895">
                  <c:v>24320.839946</c:v>
                </c:pt>
                <c:pt idx="9896">
                  <c:v>24323.292291999998</c:v>
                </c:pt>
                <c:pt idx="9897">
                  <c:v>24325.746836999999</c:v>
                </c:pt>
                <c:pt idx="9898">
                  <c:v>24328.211781999998</c:v>
                </c:pt>
                <c:pt idx="9899">
                  <c:v>24330.659243999999</c:v>
                </c:pt>
                <c:pt idx="9900">
                  <c:v>24333.149645000001</c:v>
                </c:pt>
                <c:pt idx="9901">
                  <c:v>24335.610847</c:v>
                </c:pt>
                <c:pt idx="9902">
                  <c:v>24338.081398999999</c:v>
                </c:pt>
                <c:pt idx="9903">
                  <c:v>24340.536746000002</c:v>
                </c:pt>
                <c:pt idx="9904">
                  <c:v>24343.022448</c:v>
                </c:pt>
                <c:pt idx="9905">
                  <c:v>24345.482937000001</c:v>
                </c:pt>
                <c:pt idx="9906">
                  <c:v>24347.939705000001</c:v>
                </c:pt>
                <c:pt idx="9907">
                  <c:v>24350.415062</c:v>
                </c:pt>
                <c:pt idx="9908">
                  <c:v>24352.867975000001</c:v>
                </c:pt>
                <c:pt idx="9909">
                  <c:v>24355.322995999999</c:v>
                </c:pt>
                <c:pt idx="9910">
                  <c:v>24357.807639999999</c:v>
                </c:pt>
                <c:pt idx="9911">
                  <c:v>24360.263894</c:v>
                </c:pt>
                <c:pt idx="9912">
                  <c:v>24362.719083</c:v>
                </c:pt>
                <c:pt idx="9913">
                  <c:v>24365.182588</c:v>
                </c:pt>
                <c:pt idx="9914">
                  <c:v>24367.635853</c:v>
                </c:pt>
                <c:pt idx="9915">
                  <c:v>24370.090548</c:v>
                </c:pt>
                <c:pt idx="9916">
                  <c:v>24372.549387999999</c:v>
                </c:pt>
                <c:pt idx="9917">
                  <c:v>24375.008436</c:v>
                </c:pt>
                <c:pt idx="9918">
                  <c:v>24377.456627</c:v>
                </c:pt>
                <c:pt idx="9919">
                  <c:v>24379.924708999999</c:v>
                </c:pt>
                <c:pt idx="9920">
                  <c:v>24382.369215999999</c:v>
                </c:pt>
                <c:pt idx="9921">
                  <c:v>24384.823011</c:v>
                </c:pt>
                <c:pt idx="9922">
                  <c:v>24387.300359000001</c:v>
                </c:pt>
                <c:pt idx="9923">
                  <c:v>24389.750547</c:v>
                </c:pt>
                <c:pt idx="9924">
                  <c:v>24392.224005</c:v>
                </c:pt>
                <c:pt idx="9925">
                  <c:v>24394.679788000001</c:v>
                </c:pt>
                <c:pt idx="9926">
                  <c:v>24397.140152</c:v>
                </c:pt>
                <c:pt idx="9927">
                  <c:v>24399.599224000001</c:v>
                </c:pt>
                <c:pt idx="9928">
                  <c:v>24402.058862000002</c:v>
                </c:pt>
                <c:pt idx="9929">
                  <c:v>24404.514393000001</c:v>
                </c:pt>
                <c:pt idx="9930">
                  <c:v>24406.970783000001</c:v>
                </c:pt>
                <c:pt idx="9931">
                  <c:v>24409.417208999999</c:v>
                </c:pt>
                <c:pt idx="9932">
                  <c:v>24411.873856999999</c:v>
                </c:pt>
                <c:pt idx="9933">
                  <c:v>24414.349277000001</c:v>
                </c:pt>
                <c:pt idx="9934">
                  <c:v>24416.798611999999</c:v>
                </c:pt>
                <c:pt idx="9935">
                  <c:v>24419.256007</c:v>
                </c:pt>
                <c:pt idx="9936">
                  <c:v>24421.710212000002</c:v>
                </c:pt>
                <c:pt idx="9937">
                  <c:v>24424.167356999998</c:v>
                </c:pt>
                <c:pt idx="9938">
                  <c:v>24426.619226999999</c:v>
                </c:pt>
                <c:pt idx="9939">
                  <c:v>24429.071171</c:v>
                </c:pt>
                <c:pt idx="9940">
                  <c:v>24431.531674999998</c:v>
                </c:pt>
                <c:pt idx="9941">
                  <c:v>24434.000760999999</c:v>
                </c:pt>
                <c:pt idx="9942">
                  <c:v>24436.466305000002</c:v>
                </c:pt>
                <c:pt idx="9943">
                  <c:v>24438.930306999999</c:v>
                </c:pt>
                <c:pt idx="9944">
                  <c:v>24441.391036000001</c:v>
                </c:pt>
                <c:pt idx="9945">
                  <c:v>24443.886328000001</c:v>
                </c:pt>
                <c:pt idx="9946">
                  <c:v>24446.335578999999</c:v>
                </c:pt>
                <c:pt idx="9947">
                  <c:v>24448.814793000001</c:v>
                </c:pt>
                <c:pt idx="9948">
                  <c:v>24451.287594000001</c:v>
                </c:pt>
                <c:pt idx="9949">
                  <c:v>24453.737859000001</c:v>
                </c:pt>
                <c:pt idx="9950">
                  <c:v>24456.197678</c:v>
                </c:pt>
                <c:pt idx="9951">
                  <c:v>24458.656243000001</c:v>
                </c:pt>
                <c:pt idx="9952">
                  <c:v>24461.119074999999</c:v>
                </c:pt>
                <c:pt idx="9953">
                  <c:v>24463.569243999998</c:v>
                </c:pt>
                <c:pt idx="9954">
                  <c:v>24466.030934999999</c:v>
                </c:pt>
                <c:pt idx="9955">
                  <c:v>24468.488924000001</c:v>
                </c:pt>
                <c:pt idx="9956">
                  <c:v>24470.936044999999</c:v>
                </c:pt>
                <c:pt idx="9957">
                  <c:v>24473.394004000002</c:v>
                </c:pt>
                <c:pt idx="9958">
                  <c:v>24475.857174000001</c:v>
                </c:pt>
                <c:pt idx="9959">
                  <c:v>24478.309245</c:v>
                </c:pt>
                <c:pt idx="9960">
                  <c:v>24480.77088</c:v>
                </c:pt>
                <c:pt idx="9961">
                  <c:v>24483.218961999999</c:v>
                </c:pt>
                <c:pt idx="9962">
                  <c:v>24485.676976999999</c:v>
                </c:pt>
                <c:pt idx="9963">
                  <c:v>24488.131959999999</c:v>
                </c:pt>
                <c:pt idx="9964">
                  <c:v>24490.585752999999</c:v>
                </c:pt>
                <c:pt idx="9965">
                  <c:v>24493.062542</c:v>
                </c:pt>
                <c:pt idx="9966">
                  <c:v>24495.511385000002</c:v>
                </c:pt>
                <c:pt idx="9967">
                  <c:v>24497.970171000001</c:v>
                </c:pt>
                <c:pt idx="9968">
                  <c:v>24500.428899999999</c:v>
                </c:pt>
                <c:pt idx="9969">
                  <c:v>24502.900902000001</c:v>
                </c:pt>
                <c:pt idx="9970">
                  <c:v>24505.390747000001</c:v>
                </c:pt>
                <c:pt idx="9971">
                  <c:v>24507.861123999999</c:v>
                </c:pt>
                <c:pt idx="9972">
                  <c:v>24510.317584</c:v>
                </c:pt>
                <c:pt idx="9973">
                  <c:v>24512.786563000001</c:v>
                </c:pt>
                <c:pt idx="9974">
                  <c:v>24515.244755</c:v>
                </c:pt>
                <c:pt idx="9975">
                  <c:v>24517.71286</c:v>
                </c:pt>
                <c:pt idx="9976">
                  <c:v>24520.165411000002</c:v>
                </c:pt>
                <c:pt idx="9977">
                  <c:v>24522.628707</c:v>
                </c:pt>
                <c:pt idx="9978">
                  <c:v>24525.082979999999</c:v>
                </c:pt>
                <c:pt idx="9979">
                  <c:v>24527.536948000001</c:v>
                </c:pt>
                <c:pt idx="9980">
                  <c:v>24529.991911000001</c:v>
                </c:pt>
                <c:pt idx="9981">
                  <c:v>24532.473248999999</c:v>
                </c:pt>
                <c:pt idx="9982">
                  <c:v>24534.927334</c:v>
                </c:pt>
                <c:pt idx="9983">
                  <c:v>24537.386085999999</c:v>
                </c:pt>
                <c:pt idx="9984">
                  <c:v>24539.837734000001</c:v>
                </c:pt>
                <c:pt idx="9985">
                  <c:v>24542.331538999999</c:v>
                </c:pt>
                <c:pt idx="9986">
                  <c:v>24544.778949</c:v>
                </c:pt>
                <c:pt idx="9987">
                  <c:v>24547.237383</c:v>
                </c:pt>
                <c:pt idx="9988">
                  <c:v>24549.705747</c:v>
                </c:pt>
                <c:pt idx="9989">
                  <c:v>24552.161935</c:v>
                </c:pt>
                <c:pt idx="9990">
                  <c:v>24554.628709000001</c:v>
                </c:pt>
                <c:pt idx="9991">
                  <c:v>24557.074083</c:v>
                </c:pt>
                <c:pt idx="9992">
                  <c:v>24559.539925000001</c:v>
                </c:pt>
                <c:pt idx="9993">
                  <c:v>24562.002984999999</c:v>
                </c:pt>
                <c:pt idx="9994">
                  <c:v>24564.471560000002</c:v>
                </c:pt>
                <c:pt idx="9995">
                  <c:v>24566.926940000001</c:v>
                </c:pt>
                <c:pt idx="9996">
                  <c:v>24569.399971999999</c:v>
                </c:pt>
                <c:pt idx="9997">
                  <c:v>24571.844220999999</c:v>
                </c:pt>
                <c:pt idx="9998">
                  <c:v>24574.302173</c:v>
                </c:pt>
                <c:pt idx="9999">
                  <c:v>24576.763178000001</c:v>
                </c:pt>
                <c:pt idx="10000">
                  <c:v>24579.215046000001</c:v>
                </c:pt>
                <c:pt idx="10001">
                  <c:v>24581.669639</c:v>
                </c:pt>
                <c:pt idx="10002">
                  <c:v>24584.129996</c:v>
                </c:pt>
                <c:pt idx="10003">
                  <c:v>24586.576154999999</c:v>
                </c:pt>
                <c:pt idx="10004">
                  <c:v>24589.030097999999</c:v>
                </c:pt>
                <c:pt idx="10005">
                  <c:v>24591.490355000002</c:v>
                </c:pt>
                <c:pt idx="10006">
                  <c:v>24593.937292999999</c:v>
                </c:pt>
                <c:pt idx="10007">
                  <c:v>24596.395691999998</c:v>
                </c:pt>
                <c:pt idx="10008">
                  <c:v>24598.856533999999</c:v>
                </c:pt>
                <c:pt idx="10009">
                  <c:v>24601.311303999999</c:v>
                </c:pt>
                <c:pt idx="10010">
                  <c:v>24603.793658999999</c:v>
                </c:pt>
                <c:pt idx="10011">
                  <c:v>24606.256189</c:v>
                </c:pt>
                <c:pt idx="10012">
                  <c:v>24608.706426000001</c:v>
                </c:pt>
                <c:pt idx="10013">
                  <c:v>24611.164399000001</c:v>
                </c:pt>
                <c:pt idx="10014">
                  <c:v>24613.609005999999</c:v>
                </c:pt>
                <c:pt idx="10015">
                  <c:v>24616.089951000002</c:v>
                </c:pt>
                <c:pt idx="10016">
                  <c:v>24618.534930999998</c:v>
                </c:pt>
                <c:pt idx="10017">
                  <c:v>24620.998137999999</c:v>
                </c:pt>
                <c:pt idx="10018">
                  <c:v>24623.468858</c:v>
                </c:pt>
                <c:pt idx="10019">
                  <c:v>24625.933628999999</c:v>
                </c:pt>
                <c:pt idx="10020">
                  <c:v>24628.42612</c:v>
                </c:pt>
                <c:pt idx="10021">
                  <c:v>24630.896814</c:v>
                </c:pt>
                <c:pt idx="10022">
                  <c:v>24633.350533000001</c:v>
                </c:pt>
                <c:pt idx="10023">
                  <c:v>24635.814197</c:v>
                </c:pt>
                <c:pt idx="10024">
                  <c:v>24638.291063000001</c:v>
                </c:pt>
                <c:pt idx="10025">
                  <c:v>24640.750175000001</c:v>
                </c:pt>
                <c:pt idx="10026">
                  <c:v>24643.201126</c:v>
                </c:pt>
                <c:pt idx="10027">
                  <c:v>24645.657885000001</c:v>
                </c:pt>
                <c:pt idx="10028">
                  <c:v>24648.113149000001</c:v>
                </c:pt>
                <c:pt idx="10029">
                  <c:v>24650.570403000002</c:v>
                </c:pt>
                <c:pt idx="10030">
                  <c:v>24653.043953</c:v>
                </c:pt>
                <c:pt idx="10031">
                  <c:v>24655.496545000002</c:v>
                </c:pt>
                <c:pt idx="10032">
                  <c:v>24657.951791</c:v>
                </c:pt>
                <c:pt idx="10033">
                  <c:v>24660.431709</c:v>
                </c:pt>
                <c:pt idx="10034">
                  <c:v>24662.885242</c:v>
                </c:pt>
                <c:pt idx="10035">
                  <c:v>24665.341081999999</c:v>
                </c:pt>
                <c:pt idx="10036">
                  <c:v>24667.804886999998</c:v>
                </c:pt>
                <c:pt idx="10037">
                  <c:v>24670.273298</c:v>
                </c:pt>
                <c:pt idx="10038">
                  <c:v>24672.736826</c:v>
                </c:pt>
                <c:pt idx="10039">
                  <c:v>24675.223586</c:v>
                </c:pt>
                <c:pt idx="10040">
                  <c:v>24677.683786000001</c:v>
                </c:pt>
                <c:pt idx="10041">
                  <c:v>24680.136581999999</c:v>
                </c:pt>
                <c:pt idx="10042">
                  <c:v>24682.595621</c:v>
                </c:pt>
                <c:pt idx="10043">
                  <c:v>24685.084917</c:v>
                </c:pt>
                <c:pt idx="10044">
                  <c:v>24687.535779000002</c:v>
                </c:pt>
                <c:pt idx="10045">
                  <c:v>24690.007645999998</c:v>
                </c:pt>
                <c:pt idx="10046">
                  <c:v>24692.457324999999</c:v>
                </c:pt>
                <c:pt idx="10047">
                  <c:v>24694.921652000001</c:v>
                </c:pt>
                <c:pt idx="10048">
                  <c:v>24697.382103</c:v>
                </c:pt>
                <c:pt idx="10049">
                  <c:v>24699.840155999998</c:v>
                </c:pt>
                <c:pt idx="10050">
                  <c:v>24702.313870000002</c:v>
                </c:pt>
                <c:pt idx="10051">
                  <c:v>24704.765331999999</c:v>
                </c:pt>
                <c:pt idx="10052">
                  <c:v>24707.223647999999</c:v>
                </c:pt>
                <c:pt idx="10053">
                  <c:v>24709.679216</c:v>
                </c:pt>
                <c:pt idx="10054">
                  <c:v>24712.153349</c:v>
                </c:pt>
                <c:pt idx="10055">
                  <c:v>24714.611274999999</c:v>
                </c:pt>
                <c:pt idx="10056">
                  <c:v>24717.058156999999</c:v>
                </c:pt>
                <c:pt idx="10057">
                  <c:v>24719.534862</c:v>
                </c:pt>
                <c:pt idx="10058">
                  <c:v>24722.000154000001</c:v>
                </c:pt>
                <c:pt idx="10059">
                  <c:v>24724.456289000002</c:v>
                </c:pt>
                <c:pt idx="10060">
                  <c:v>24726.932003999998</c:v>
                </c:pt>
                <c:pt idx="10061">
                  <c:v>24729.385444</c:v>
                </c:pt>
                <c:pt idx="10062">
                  <c:v>24731.835851</c:v>
                </c:pt>
                <c:pt idx="10063">
                  <c:v>24734.285883</c:v>
                </c:pt>
                <c:pt idx="10064">
                  <c:v>24736.751065</c:v>
                </c:pt>
                <c:pt idx="10065">
                  <c:v>24739.223797999999</c:v>
                </c:pt>
                <c:pt idx="10066">
                  <c:v>24741.668685000001</c:v>
                </c:pt>
                <c:pt idx="10067">
                  <c:v>24744.128838000001</c:v>
                </c:pt>
                <c:pt idx="10068">
                  <c:v>24746.581952</c:v>
                </c:pt>
                <c:pt idx="10069">
                  <c:v>24749.069554000002</c:v>
                </c:pt>
                <c:pt idx="10070">
                  <c:v>24751.522697</c:v>
                </c:pt>
                <c:pt idx="10071">
                  <c:v>24754.009737</c:v>
                </c:pt>
                <c:pt idx="10072">
                  <c:v>24756.466721000001</c:v>
                </c:pt>
                <c:pt idx="10073">
                  <c:v>24758.942809</c:v>
                </c:pt>
                <c:pt idx="10074">
                  <c:v>24761.389780000001</c:v>
                </c:pt>
                <c:pt idx="10075">
                  <c:v>24763.848942000001</c:v>
                </c:pt>
                <c:pt idx="10076">
                  <c:v>24766.307993999999</c:v>
                </c:pt>
                <c:pt idx="10077">
                  <c:v>24768.755010000001</c:v>
                </c:pt>
                <c:pt idx="10078">
                  <c:v>24771.207073000001</c:v>
                </c:pt>
                <c:pt idx="10079">
                  <c:v>24773.664073</c:v>
                </c:pt>
                <c:pt idx="10080">
                  <c:v>24776.151542</c:v>
                </c:pt>
                <c:pt idx="10081">
                  <c:v>24778.610387000001</c:v>
                </c:pt>
                <c:pt idx="10082">
                  <c:v>24781.080364000001</c:v>
                </c:pt>
                <c:pt idx="10083">
                  <c:v>24783.533133000001</c:v>
                </c:pt>
                <c:pt idx="10084">
                  <c:v>24785.984993999999</c:v>
                </c:pt>
                <c:pt idx="10085">
                  <c:v>24788.456764999999</c:v>
                </c:pt>
                <c:pt idx="10086">
                  <c:v>24790.911564000002</c:v>
                </c:pt>
                <c:pt idx="10087">
                  <c:v>24793.386661</c:v>
                </c:pt>
                <c:pt idx="10088">
                  <c:v>24795.859983999999</c:v>
                </c:pt>
                <c:pt idx="10089">
                  <c:v>24798.333728000001</c:v>
                </c:pt>
                <c:pt idx="10090">
                  <c:v>24800.794254</c:v>
                </c:pt>
                <c:pt idx="10091">
                  <c:v>24803.268644</c:v>
                </c:pt>
                <c:pt idx="10092">
                  <c:v>24805.736192</c:v>
                </c:pt>
                <c:pt idx="10093">
                  <c:v>24808.198154999998</c:v>
                </c:pt>
                <c:pt idx="10094">
                  <c:v>24810.662014000001</c:v>
                </c:pt>
                <c:pt idx="10095">
                  <c:v>24813.109216000001</c:v>
                </c:pt>
                <c:pt idx="10096">
                  <c:v>24815.580364000001</c:v>
                </c:pt>
                <c:pt idx="10097">
                  <c:v>24818.038885000002</c:v>
                </c:pt>
                <c:pt idx="10098">
                  <c:v>24820.495687999999</c:v>
                </c:pt>
                <c:pt idx="10099">
                  <c:v>24822.948757999999</c:v>
                </c:pt>
                <c:pt idx="10100">
                  <c:v>24825.411270000001</c:v>
                </c:pt>
                <c:pt idx="10101">
                  <c:v>24827.875443000001</c:v>
                </c:pt>
                <c:pt idx="10102">
                  <c:v>24830.338417999999</c:v>
                </c:pt>
                <c:pt idx="10103">
                  <c:v>24832.792107000001</c:v>
                </c:pt>
                <c:pt idx="10104">
                  <c:v>24835.250126999999</c:v>
                </c:pt>
                <c:pt idx="10105">
                  <c:v>24837.705416000001</c:v>
                </c:pt>
                <c:pt idx="10106">
                  <c:v>24840.155759000001</c:v>
                </c:pt>
                <c:pt idx="10107">
                  <c:v>24842.612783</c:v>
                </c:pt>
                <c:pt idx="10108">
                  <c:v>24845.069894</c:v>
                </c:pt>
                <c:pt idx="10109">
                  <c:v>24847.519781999999</c:v>
                </c:pt>
                <c:pt idx="10110">
                  <c:v>24849.978953999998</c:v>
                </c:pt>
                <c:pt idx="10111">
                  <c:v>24852.433343000001</c:v>
                </c:pt>
                <c:pt idx="10112">
                  <c:v>24854.892228000001</c:v>
                </c:pt>
                <c:pt idx="10113">
                  <c:v>24857.369834000001</c:v>
                </c:pt>
                <c:pt idx="10114">
                  <c:v>24859.840834999999</c:v>
                </c:pt>
                <c:pt idx="10115">
                  <c:v>24862.312385000001</c:v>
                </c:pt>
                <c:pt idx="10116">
                  <c:v>24864.772807000001</c:v>
                </c:pt>
                <c:pt idx="10117">
                  <c:v>24867.244064999999</c:v>
                </c:pt>
                <c:pt idx="10118">
                  <c:v>24869.712643999999</c:v>
                </c:pt>
                <c:pt idx="10119">
                  <c:v>24872.188373000001</c:v>
                </c:pt>
                <c:pt idx="10120">
                  <c:v>24874.652941</c:v>
                </c:pt>
                <c:pt idx="10121">
                  <c:v>24877.124219000001</c:v>
                </c:pt>
                <c:pt idx="10122">
                  <c:v>24879.581985000001</c:v>
                </c:pt>
                <c:pt idx="10123">
                  <c:v>24882.044112</c:v>
                </c:pt>
                <c:pt idx="10124">
                  <c:v>24884.495919000001</c:v>
                </c:pt>
                <c:pt idx="10125">
                  <c:v>24886.953216000002</c:v>
                </c:pt>
                <c:pt idx="10126">
                  <c:v>24889.407230000001</c:v>
                </c:pt>
                <c:pt idx="10127">
                  <c:v>24891.867747</c:v>
                </c:pt>
                <c:pt idx="10128">
                  <c:v>24894.321241000001</c:v>
                </c:pt>
                <c:pt idx="10129">
                  <c:v>24896.793201</c:v>
                </c:pt>
                <c:pt idx="10130">
                  <c:v>24899.249599999999</c:v>
                </c:pt>
                <c:pt idx="10131">
                  <c:v>24901.703129000001</c:v>
                </c:pt>
                <c:pt idx="10132">
                  <c:v>24904.163339999999</c:v>
                </c:pt>
                <c:pt idx="10133">
                  <c:v>24906.624354</c:v>
                </c:pt>
                <c:pt idx="10134">
                  <c:v>24909.068917000001</c:v>
                </c:pt>
                <c:pt idx="10135">
                  <c:v>24911.527267000001</c:v>
                </c:pt>
                <c:pt idx="10136">
                  <c:v>24913.979856999998</c:v>
                </c:pt>
                <c:pt idx="10137">
                  <c:v>24916.441886000001</c:v>
                </c:pt>
                <c:pt idx="10138">
                  <c:v>24918.891169999999</c:v>
                </c:pt>
                <c:pt idx="10139">
                  <c:v>24921.347935999998</c:v>
                </c:pt>
                <c:pt idx="10140">
                  <c:v>24923.802423000001</c:v>
                </c:pt>
                <c:pt idx="10141">
                  <c:v>24926.258723999999</c:v>
                </c:pt>
                <c:pt idx="10142">
                  <c:v>24928.751445999998</c:v>
                </c:pt>
                <c:pt idx="10143">
                  <c:v>24931.195648000001</c:v>
                </c:pt>
                <c:pt idx="10144">
                  <c:v>24933.650871000002</c:v>
                </c:pt>
                <c:pt idx="10145">
                  <c:v>24936.109171</c:v>
                </c:pt>
                <c:pt idx="10146">
                  <c:v>24938.560783000001</c:v>
                </c:pt>
                <c:pt idx="10147">
                  <c:v>24941.025532</c:v>
                </c:pt>
                <c:pt idx="10148">
                  <c:v>24943.479211999998</c:v>
                </c:pt>
                <c:pt idx="10149">
                  <c:v>24945.932244</c:v>
                </c:pt>
                <c:pt idx="10150">
                  <c:v>24948.385907</c:v>
                </c:pt>
                <c:pt idx="10151">
                  <c:v>24950.839110000001</c:v>
                </c:pt>
                <c:pt idx="10152">
                  <c:v>24953.302274000001</c:v>
                </c:pt>
                <c:pt idx="10153">
                  <c:v>24955.783012</c:v>
                </c:pt>
                <c:pt idx="10154">
                  <c:v>24958.250705999999</c:v>
                </c:pt>
                <c:pt idx="10155">
                  <c:v>24960.709669</c:v>
                </c:pt>
                <c:pt idx="10156">
                  <c:v>24963.175188000001</c:v>
                </c:pt>
                <c:pt idx="10157">
                  <c:v>24965.671246000002</c:v>
                </c:pt>
                <c:pt idx="10158">
                  <c:v>24968.134268000002</c:v>
                </c:pt>
                <c:pt idx="10159">
                  <c:v>24970.607886999998</c:v>
                </c:pt>
                <c:pt idx="10160">
                  <c:v>24973.054268</c:v>
                </c:pt>
                <c:pt idx="10161">
                  <c:v>24975.510856000001</c:v>
                </c:pt>
                <c:pt idx="10162">
                  <c:v>24977.973888</c:v>
                </c:pt>
                <c:pt idx="10163">
                  <c:v>24980.428653999999</c:v>
                </c:pt>
                <c:pt idx="10164">
                  <c:v>24982.883913999998</c:v>
                </c:pt>
                <c:pt idx="10165">
                  <c:v>24985.338331999999</c:v>
                </c:pt>
                <c:pt idx="10166">
                  <c:v>24987.803747000002</c:v>
                </c:pt>
                <c:pt idx="10167">
                  <c:v>24990.264197</c:v>
                </c:pt>
                <c:pt idx="10168">
                  <c:v>24992.731207000001</c:v>
                </c:pt>
                <c:pt idx="10169">
                  <c:v>24995.203626999999</c:v>
                </c:pt>
                <c:pt idx="10170">
                  <c:v>24997.655304</c:v>
                </c:pt>
                <c:pt idx="10171">
                  <c:v>25000.112261999999</c:v>
                </c:pt>
                <c:pt idx="10172">
                  <c:v>25002.571155000001</c:v>
                </c:pt>
                <c:pt idx="10173">
                  <c:v>25005.037826</c:v>
                </c:pt>
                <c:pt idx="10174">
                  <c:v>25007.508173999999</c:v>
                </c:pt>
                <c:pt idx="10175">
                  <c:v>25009.977221000001</c:v>
                </c:pt>
                <c:pt idx="10176">
                  <c:v>25012.432406</c:v>
                </c:pt>
                <c:pt idx="10177">
                  <c:v>25014.921556000001</c:v>
                </c:pt>
                <c:pt idx="10178">
                  <c:v>25017.373767000001</c:v>
                </c:pt>
                <c:pt idx="10179">
                  <c:v>25019.832590000002</c:v>
                </c:pt>
                <c:pt idx="10180">
                  <c:v>25022.287705999999</c:v>
                </c:pt>
                <c:pt idx="10181">
                  <c:v>25024.757834</c:v>
                </c:pt>
                <c:pt idx="10182">
                  <c:v>25027.213337000001</c:v>
                </c:pt>
                <c:pt idx="10183">
                  <c:v>25029.681869</c:v>
                </c:pt>
                <c:pt idx="10184">
                  <c:v>25032.152101</c:v>
                </c:pt>
                <c:pt idx="10185">
                  <c:v>25034.609981000001</c:v>
                </c:pt>
                <c:pt idx="10186">
                  <c:v>25037.064241</c:v>
                </c:pt>
                <c:pt idx="10187">
                  <c:v>25039.535731</c:v>
                </c:pt>
                <c:pt idx="10188">
                  <c:v>25041.987573999999</c:v>
                </c:pt>
                <c:pt idx="10189">
                  <c:v>25044.461434000001</c:v>
                </c:pt>
                <c:pt idx="10190">
                  <c:v>25046.920754999999</c:v>
                </c:pt>
                <c:pt idx="10191">
                  <c:v>25049.390872</c:v>
                </c:pt>
                <c:pt idx="10192">
                  <c:v>25051.857674999999</c:v>
                </c:pt>
                <c:pt idx="10193">
                  <c:v>25054.313879000001</c:v>
                </c:pt>
                <c:pt idx="10194">
                  <c:v>25056.766998999999</c:v>
                </c:pt>
                <c:pt idx="10195">
                  <c:v>25059.218746999999</c:v>
                </c:pt>
                <c:pt idx="10196">
                  <c:v>25061.674060000001</c:v>
                </c:pt>
                <c:pt idx="10197">
                  <c:v>25064.131825</c:v>
                </c:pt>
                <c:pt idx="10198">
                  <c:v>25066.606057000001</c:v>
                </c:pt>
                <c:pt idx="10199">
                  <c:v>25069.056605000002</c:v>
                </c:pt>
                <c:pt idx="10200">
                  <c:v>25071.517383999999</c:v>
                </c:pt>
                <c:pt idx="10201">
                  <c:v>25073.969153999999</c:v>
                </c:pt>
                <c:pt idx="10202">
                  <c:v>25076.422783999999</c:v>
                </c:pt>
                <c:pt idx="10203">
                  <c:v>25078.908371000001</c:v>
                </c:pt>
                <c:pt idx="10204">
                  <c:v>25081.379807000001</c:v>
                </c:pt>
                <c:pt idx="10205">
                  <c:v>25083.853750999999</c:v>
                </c:pt>
                <c:pt idx="10206">
                  <c:v>25086.304863000001</c:v>
                </c:pt>
                <c:pt idx="10207">
                  <c:v>25088.768296999999</c:v>
                </c:pt>
                <c:pt idx="10208">
                  <c:v>25091.225547999999</c:v>
                </c:pt>
                <c:pt idx="10209">
                  <c:v>25093.684912000001</c:v>
                </c:pt>
                <c:pt idx="10210">
                  <c:v>25096.133957999999</c:v>
                </c:pt>
                <c:pt idx="10211">
                  <c:v>25098.598633000001</c:v>
                </c:pt>
                <c:pt idx="10212">
                  <c:v>25101.052796</c:v>
                </c:pt>
                <c:pt idx="10213">
                  <c:v>25103.514702</c:v>
                </c:pt>
                <c:pt idx="10214">
                  <c:v>25105.963976999999</c:v>
                </c:pt>
                <c:pt idx="10215">
                  <c:v>25108.435876</c:v>
                </c:pt>
                <c:pt idx="10216">
                  <c:v>25110.895654</c:v>
                </c:pt>
                <c:pt idx="10217">
                  <c:v>25113.345125</c:v>
                </c:pt>
                <c:pt idx="10218">
                  <c:v>25115.804788000001</c:v>
                </c:pt>
                <c:pt idx="10219">
                  <c:v>25118.264995000001</c:v>
                </c:pt>
                <c:pt idx="10220">
                  <c:v>25120.720140000001</c:v>
                </c:pt>
                <c:pt idx="10221">
                  <c:v>25123.195215</c:v>
                </c:pt>
                <c:pt idx="10222">
                  <c:v>25125.646872000001</c:v>
                </c:pt>
                <c:pt idx="10223">
                  <c:v>25128.106275999999</c:v>
                </c:pt>
                <c:pt idx="10224">
                  <c:v>25130.567747000001</c:v>
                </c:pt>
                <c:pt idx="10225">
                  <c:v>25133.029363000001</c:v>
                </c:pt>
                <c:pt idx="10226">
                  <c:v>25135.488092</c:v>
                </c:pt>
                <c:pt idx="10227">
                  <c:v>25137.955801</c:v>
                </c:pt>
                <c:pt idx="10228">
                  <c:v>25140.411907000002</c:v>
                </c:pt>
                <c:pt idx="10229">
                  <c:v>25142.867716000001</c:v>
                </c:pt>
                <c:pt idx="10230">
                  <c:v>25145.325058999999</c:v>
                </c:pt>
                <c:pt idx="10231">
                  <c:v>25147.775641</c:v>
                </c:pt>
                <c:pt idx="10232">
                  <c:v>25150.233552999998</c:v>
                </c:pt>
                <c:pt idx="10233">
                  <c:v>25152.689956999999</c:v>
                </c:pt>
                <c:pt idx="10234">
                  <c:v>25155.141062999999</c:v>
                </c:pt>
                <c:pt idx="10235">
                  <c:v>25157.598812</c:v>
                </c:pt>
                <c:pt idx="10236">
                  <c:v>25160.052809000001</c:v>
                </c:pt>
                <c:pt idx="10237">
                  <c:v>25162.514165000001</c:v>
                </c:pt>
                <c:pt idx="10238">
                  <c:v>25164.962060000002</c:v>
                </c:pt>
                <c:pt idx="10239">
                  <c:v>25167.427281</c:v>
                </c:pt>
                <c:pt idx="10240">
                  <c:v>25169.875984999999</c:v>
                </c:pt>
                <c:pt idx="10241">
                  <c:v>25172.331226999999</c:v>
                </c:pt>
                <c:pt idx="10242">
                  <c:v>25174.803054</c:v>
                </c:pt>
                <c:pt idx="10243">
                  <c:v>25177.267156000002</c:v>
                </c:pt>
                <c:pt idx="10244">
                  <c:v>25179.745544000001</c:v>
                </c:pt>
                <c:pt idx="10245">
                  <c:v>25182.202574999999</c:v>
                </c:pt>
                <c:pt idx="10246">
                  <c:v>25184.651613999999</c:v>
                </c:pt>
                <c:pt idx="10247">
                  <c:v>25187.116112</c:v>
                </c:pt>
                <c:pt idx="10248">
                  <c:v>25189.577068999999</c:v>
                </c:pt>
                <c:pt idx="10249">
                  <c:v>25192.036386</c:v>
                </c:pt>
                <c:pt idx="10250">
                  <c:v>25194.486116</c:v>
                </c:pt>
                <c:pt idx="10251">
                  <c:v>25196.944568999999</c:v>
                </c:pt>
                <c:pt idx="10252">
                  <c:v>25199.400695</c:v>
                </c:pt>
                <c:pt idx="10253">
                  <c:v>25201.869696999998</c:v>
                </c:pt>
                <c:pt idx="10254">
                  <c:v>25204.329804000001</c:v>
                </c:pt>
                <c:pt idx="10255">
                  <c:v>25206.786684999999</c:v>
                </c:pt>
                <c:pt idx="10256">
                  <c:v>25209.241244000001</c:v>
                </c:pt>
                <c:pt idx="10257">
                  <c:v>25211.690922999998</c:v>
                </c:pt>
                <c:pt idx="10258">
                  <c:v>25214.157223999999</c:v>
                </c:pt>
                <c:pt idx="10259">
                  <c:v>25216.616235000001</c:v>
                </c:pt>
                <c:pt idx="10260">
                  <c:v>25219.064871999999</c:v>
                </c:pt>
                <c:pt idx="10261">
                  <c:v>25221.521218000002</c:v>
                </c:pt>
                <c:pt idx="10262">
                  <c:v>25223.978310999999</c:v>
                </c:pt>
                <c:pt idx="10263">
                  <c:v>25226.438579999998</c:v>
                </c:pt>
                <c:pt idx="10264">
                  <c:v>25228.902330000001</c:v>
                </c:pt>
                <c:pt idx="10265">
                  <c:v>25231.356706999999</c:v>
                </c:pt>
                <c:pt idx="10266">
                  <c:v>25233.840869</c:v>
                </c:pt>
                <c:pt idx="10267">
                  <c:v>25236.299920000001</c:v>
                </c:pt>
                <c:pt idx="10268">
                  <c:v>25238.749331999999</c:v>
                </c:pt>
                <c:pt idx="10269">
                  <c:v>25241.224278999998</c:v>
                </c:pt>
                <c:pt idx="10270">
                  <c:v>25243.725342000002</c:v>
                </c:pt>
                <c:pt idx="10271">
                  <c:v>25246.196035000001</c:v>
                </c:pt>
                <c:pt idx="10272">
                  <c:v>25248.649614999998</c:v>
                </c:pt>
                <c:pt idx="10273">
                  <c:v>25251.137901999999</c:v>
                </c:pt>
                <c:pt idx="10274">
                  <c:v>25253.598189</c:v>
                </c:pt>
                <c:pt idx="10275">
                  <c:v>25256.054903</c:v>
                </c:pt>
                <c:pt idx="10276">
                  <c:v>25258.520231999999</c:v>
                </c:pt>
                <c:pt idx="10277">
                  <c:v>25260.984</c:v>
                </c:pt>
                <c:pt idx="10278">
                  <c:v>25263.455582999999</c:v>
                </c:pt>
                <c:pt idx="10279">
                  <c:v>25265.907421</c:v>
                </c:pt>
                <c:pt idx="10280">
                  <c:v>25268.375559</c:v>
                </c:pt>
                <c:pt idx="10281">
                  <c:v>25270.861239999998</c:v>
                </c:pt>
                <c:pt idx="10282">
                  <c:v>25273.316541</c:v>
                </c:pt>
                <c:pt idx="10283">
                  <c:v>25275.778377999999</c:v>
                </c:pt>
                <c:pt idx="10284">
                  <c:v>25278.228883</c:v>
                </c:pt>
                <c:pt idx="10285">
                  <c:v>25280.677421</c:v>
                </c:pt>
                <c:pt idx="10286">
                  <c:v>25283.137079</c:v>
                </c:pt>
                <c:pt idx="10287">
                  <c:v>25285.589743</c:v>
                </c:pt>
                <c:pt idx="10288">
                  <c:v>25288.044860000002</c:v>
                </c:pt>
                <c:pt idx="10289">
                  <c:v>25290.535865999998</c:v>
                </c:pt>
                <c:pt idx="10290">
                  <c:v>25293.01226</c:v>
                </c:pt>
                <c:pt idx="10291">
                  <c:v>25295.461822000001</c:v>
                </c:pt>
                <c:pt idx="10292">
                  <c:v>25297.926109</c:v>
                </c:pt>
                <c:pt idx="10293">
                  <c:v>25300.372361999998</c:v>
                </c:pt>
                <c:pt idx="10294">
                  <c:v>25302.845772000001</c:v>
                </c:pt>
                <c:pt idx="10295">
                  <c:v>25305.313107000002</c:v>
                </c:pt>
                <c:pt idx="10296">
                  <c:v>25307.776755999999</c:v>
                </c:pt>
                <c:pt idx="10297">
                  <c:v>25310.231258</c:v>
                </c:pt>
                <c:pt idx="10298">
                  <c:v>25312.682121999998</c:v>
                </c:pt>
                <c:pt idx="10299">
                  <c:v>25315.139669</c:v>
                </c:pt>
                <c:pt idx="10300">
                  <c:v>25317.598086000002</c:v>
                </c:pt>
                <c:pt idx="10301">
                  <c:v>25320.046881999999</c:v>
                </c:pt>
                <c:pt idx="10302">
                  <c:v>25322.509020000001</c:v>
                </c:pt>
                <c:pt idx="10303">
                  <c:v>25324.974123</c:v>
                </c:pt>
                <c:pt idx="10304">
                  <c:v>25327.442289999999</c:v>
                </c:pt>
                <c:pt idx="10305">
                  <c:v>25329.921192999998</c:v>
                </c:pt>
                <c:pt idx="10306">
                  <c:v>25332.374887000002</c:v>
                </c:pt>
                <c:pt idx="10307">
                  <c:v>25334.833873</c:v>
                </c:pt>
                <c:pt idx="10308">
                  <c:v>25337.289840000001</c:v>
                </c:pt>
                <c:pt idx="10309">
                  <c:v>25339.755056000002</c:v>
                </c:pt>
                <c:pt idx="10310">
                  <c:v>25342.228747000001</c:v>
                </c:pt>
                <c:pt idx="10311">
                  <c:v>25344.683868</c:v>
                </c:pt>
                <c:pt idx="10312">
                  <c:v>25347.155767</c:v>
                </c:pt>
                <c:pt idx="10313">
                  <c:v>25349.635229</c:v>
                </c:pt>
                <c:pt idx="10314">
                  <c:v>25352.091058000002</c:v>
                </c:pt>
                <c:pt idx="10315">
                  <c:v>25354.544020000001</c:v>
                </c:pt>
                <c:pt idx="10316">
                  <c:v>25357.000389000001</c:v>
                </c:pt>
                <c:pt idx="10317">
                  <c:v>25359.447326000001</c:v>
                </c:pt>
                <c:pt idx="10318">
                  <c:v>25361.906042999999</c:v>
                </c:pt>
                <c:pt idx="10319">
                  <c:v>25364.358724999998</c:v>
                </c:pt>
                <c:pt idx="10320">
                  <c:v>25366.821123000002</c:v>
                </c:pt>
                <c:pt idx="10321">
                  <c:v>25369.278216999999</c:v>
                </c:pt>
                <c:pt idx="10322">
                  <c:v>25371.727296000001</c:v>
                </c:pt>
                <c:pt idx="10323">
                  <c:v>25374.196190999999</c:v>
                </c:pt>
                <c:pt idx="10324">
                  <c:v>25376.649161000001</c:v>
                </c:pt>
                <c:pt idx="10325">
                  <c:v>25379.140926</c:v>
                </c:pt>
                <c:pt idx="10326">
                  <c:v>25381.611140000001</c:v>
                </c:pt>
                <c:pt idx="10327">
                  <c:v>25384.085389</c:v>
                </c:pt>
                <c:pt idx="10328">
                  <c:v>25386.556823999999</c:v>
                </c:pt>
                <c:pt idx="10329">
                  <c:v>25389.003902</c:v>
                </c:pt>
                <c:pt idx="10330">
                  <c:v>25391.478027000001</c:v>
                </c:pt>
                <c:pt idx="10331">
                  <c:v>25393.950018</c:v>
                </c:pt>
                <c:pt idx="10332">
                  <c:v>25396.444817</c:v>
                </c:pt>
                <c:pt idx="10333">
                  <c:v>25398.901989000002</c:v>
                </c:pt>
                <c:pt idx="10334">
                  <c:v>25401.367574</c:v>
                </c:pt>
                <c:pt idx="10335">
                  <c:v>25403.823714999999</c:v>
                </c:pt>
                <c:pt idx="10336">
                  <c:v>25406.277532</c:v>
                </c:pt>
                <c:pt idx="10337">
                  <c:v>25408.738814</c:v>
                </c:pt>
                <c:pt idx="10338">
                  <c:v>25411.189694000001</c:v>
                </c:pt>
                <c:pt idx="10339">
                  <c:v>25413.657241000001</c:v>
                </c:pt>
                <c:pt idx="10340">
                  <c:v>25416.110189999999</c:v>
                </c:pt>
                <c:pt idx="10341">
                  <c:v>25418.56393</c:v>
                </c:pt>
                <c:pt idx="10342">
                  <c:v>25421.020186000002</c:v>
                </c:pt>
                <c:pt idx="10343">
                  <c:v>25423.48359</c:v>
                </c:pt>
                <c:pt idx="10344">
                  <c:v>25425.948175000001</c:v>
                </c:pt>
                <c:pt idx="10345">
                  <c:v>25428.407681000001</c:v>
                </c:pt>
                <c:pt idx="10346">
                  <c:v>25430.880811999999</c:v>
                </c:pt>
                <c:pt idx="10347">
                  <c:v>25433.336372999998</c:v>
                </c:pt>
                <c:pt idx="10348">
                  <c:v>25435.791757999999</c:v>
                </c:pt>
                <c:pt idx="10349">
                  <c:v>25438.254283999999</c:v>
                </c:pt>
                <c:pt idx="10350">
                  <c:v>25440.711009999999</c:v>
                </c:pt>
                <c:pt idx="10351">
                  <c:v>25443.166912000001</c:v>
                </c:pt>
                <c:pt idx="10352">
                  <c:v>25445.619427000001</c:v>
                </c:pt>
                <c:pt idx="10353">
                  <c:v>25448.083252</c:v>
                </c:pt>
                <c:pt idx="10354">
                  <c:v>25450.531923999999</c:v>
                </c:pt>
                <c:pt idx="10355">
                  <c:v>25452.990156</c:v>
                </c:pt>
                <c:pt idx="10356">
                  <c:v>25455.441922999998</c:v>
                </c:pt>
                <c:pt idx="10357">
                  <c:v>25457.894066000001</c:v>
                </c:pt>
                <c:pt idx="10358">
                  <c:v>25460.365751000001</c:v>
                </c:pt>
                <c:pt idx="10359">
                  <c:v>25462.844332000001</c:v>
                </c:pt>
                <c:pt idx="10360">
                  <c:v>25465.288601</c:v>
                </c:pt>
                <c:pt idx="10361">
                  <c:v>25467.746597000001</c:v>
                </c:pt>
                <c:pt idx="10362">
                  <c:v>25470.204603999999</c:v>
                </c:pt>
                <c:pt idx="10363">
                  <c:v>25472.665613000001</c:v>
                </c:pt>
                <c:pt idx="10364">
                  <c:v>25475.119124000001</c:v>
                </c:pt>
                <c:pt idx="10365">
                  <c:v>25477.575867</c:v>
                </c:pt>
                <c:pt idx="10366">
                  <c:v>25480.026984</c:v>
                </c:pt>
                <c:pt idx="10367">
                  <c:v>25482.491858000001</c:v>
                </c:pt>
                <c:pt idx="10368">
                  <c:v>25484.942827999999</c:v>
                </c:pt>
                <c:pt idx="10369">
                  <c:v>25487.395818000001</c:v>
                </c:pt>
                <c:pt idx="10370">
                  <c:v>25489.871125999998</c:v>
                </c:pt>
                <c:pt idx="10371">
                  <c:v>25492.331559999999</c:v>
                </c:pt>
                <c:pt idx="10372">
                  <c:v>25494.799311999999</c:v>
                </c:pt>
                <c:pt idx="10373">
                  <c:v>25497.248039999999</c:v>
                </c:pt>
                <c:pt idx="10374">
                  <c:v>25499.707418999998</c:v>
                </c:pt>
                <c:pt idx="10375">
                  <c:v>25502.197141000001</c:v>
                </c:pt>
                <c:pt idx="10376">
                  <c:v>25504.660198000001</c:v>
                </c:pt>
                <c:pt idx="10377">
                  <c:v>25507.120169999998</c:v>
                </c:pt>
                <c:pt idx="10378">
                  <c:v>25509.581528999999</c:v>
                </c:pt>
                <c:pt idx="10379">
                  <c:v>25512.024397000001</c:v>
                </c:pt>
                <c:pt idx="10380">
                  <c:v>25514.489019000001</c:v>
                </c:pt>
                <c:pt idx="10381">
                  <c:v>25516.939679999999</c:v>
                </c:pt>
                <c:pt idx="10382">
                  <c:v>25519.405847000002</c:v>
                </c:pt>
                <c:pt idx="10383">
                  <c:v>25521.873003000001</c:v>
                </c:pt>
                <c:pt idx="10384">
                  <c:v>25524.331534000001</c:v>
                </c:pt>
                <c:pt idx="10385">
                  <c:v>25526.80774</c:v>
                </c:pt>
                <c:pt idx="10386">
                  <c:v>25529.279596</c:v>
                </c:pt>
                <c:pt idx="10387">
                  <c:v>25531.735349999999</c:v>
                </c:pt>
                <c:pt idx="10388">
                  <c:v>25534.193948</c:v>
                </c:pt>
                <c:pt idx="10389">
                  <c:v>25536.664602000001</c:v>
                </c:pt>
                <c:pt idx="10390">
                  <c:v>25539.120946999999</c:v>
                </c:pt>
                <c:pt idx="10391">
                  <c:v>25541.573836</c:v>
                </c:pt>
                <c:pt idx="10392">
                  <c:v>25544.032694000001</c:v>
                </c:pt>
                <c:pt idx="10393">
                  <c:v>25546.506657000002</c:v>
                </c:pt>
                <c:pt idx="10394">
                  <c:v>25548.969292000002</c:v>
                </c:pt>
                <c:pt idx="10395">
                  <c:v>25551.423713</c:v>
                </c:pt>
                <c:pt idx="10396">
                  <c:v>25553.883783000001</c:v>
                </c:pt>
                <c:pt idx="10397">
                  <c:v>25556.347723999999</c:v>
                </c:pt>
                <c:pt idx="10398">
                  <c:v>25558.836214999999</c:v>
                </c:pt>
                <c:pt idx="10399">
                  <c:v>25561.30745</c:v>
                </c:pt>
                <c:pt idx="10400">
                  <c:v>25563.781745</c:v>
                </c:pt>
                <c:pt idx="10401">
                  <c:v>25566.241051000001</c:v>
                </c:pt>
                <c:pt idx="10402">
                  <c:v>25568.700905999998</c:v>
                </c:pt>
                <c:pt idx="10403">
                  <c:v>25571.156125000001</c:v>
                </c:pt>
                <c:pt idx="10404">
                  <c:v>25573.607122000001</c:v>
                </c:pt>
                <c:pt idx="10405">
                  <c:v>25576.082351000001</c:v>
                </c:pt>
                <c:pt idx="10406">
                  <c:v>25578.531817999999</c:v>
                </c:pt>
                <c:pt idx="10407">
                  <c:v>25580.986155999999</c:v>
                </c:pt>
                <c:pt idx="10408">
                  <c:v>25583.458589999998</c:v>
                </c:pt>
                <c:pt idx="10409">
                  <c:v>25585.925190000002</c:v>
                </c:pt>
                <c:pt idx="10410">
                  <c:v>25588.415927999999</c:v>
                </c:pt>
                <c:pt idx="10411">
                  <c:v>25590.886051000001</c:v>
                </c:pt>
                <c:pt idx="10412">
                  <c:v>25593.358832000002</c:v>
                </c:pt>
                <c:pt idx="10413">
                  <c:v>25595.824761</c:v>
                </c:pt>
                <c:pt idx="10414">
                  <c:v>25598.285701000001</c:v>
                </c:pt>
                <c:pt idx="10415">
                  <c:v>25600.734251999998</c:v>
                </c:pt>
                <c:pt idx="10416">
                  <c:v>25603.218766000002</c:v>
                </c:pt>
                <c:pt idx="10417">
                  <c:v>25605.70004</c:v>
                </c:pt>
                <c:pt idx="10418">
                  <c:v>25608.200938999998</c:v>
                </c:pt>
                <c:pt idx="10419">
                  <c:v>25610.650053000001</c:v>
                </c:pt>
                <c:pt idx="10420">
                  <c:v>25613.109073</c:v>
                </c:pt>
                <c:pt idx="10421">
                  <c:v>25615.568257999999</c:v>
                </c:pt>
                <c:pt idx="10422">
                  <c:v>25618.033974000002</c:v>
                </c:pt>
                <c:pt idx="10423">
                  <c:v>25620.505761</c:v>
                </c:pt>
                <c:pt idx="10424">
                  <c:v>25622.958157000001</c:v>
                </c:pt>
                <c:pt idx="10425">
                  <c:v>25625.416805000001</c:v>
                </c:pt>
                <c:pt idx="10426">
                  <c:v>25627.889895</c:v>
                </c:pt>
                <c:pt idx="10427">
                  <c:v>25630.341970000001</c:v>
                </c:pt>
                <c:pt idx="10428">
                  <c:v>25632.814639</c:v>
                </c:pt>
                <c:pt idx="10429">
                  <c:v>25635.271553999999</c:v>
                </c:pt>
                <c:pt idx="10430">
                  <c:v>25637.7487</c:v>
                </c:pt>
                <c:pt idx="10431">
                  <c:v>25640.200980000001</c:v>
                </c:pt>
                <c:pt idx="10432">
                  <c:v>25642.66231</c:v>
                </c:pt>
                <c:pt idx="10433">
                  <c:v>25645.127228000001</c:v>
                </c:pt>
                <c:pt idx="10434">
                  <c:v>25647.582235999998</c:v>
                </c:pt>
                <c:pt idx="10435">
                  <c:v>25650.038409000001</c:v>
                </c:pt>
                <c:pt idx="10436">
                  <c:v>25652.489913000001</c:v>
                </c:pt>
                <c:pt idx="10437">
                  <c:v>25654.947382999999</c:v>
                </c:pt>
                <c:pt idx="10438">
                  <c:v>25657.419559000002</c:v>
                </c:pt>
                <c:pt idx="10439">
                  <c:v>25659.877954</c:v>
                </c:pt>
                <c:pt idx="10440">
                  <c:v>25662.350402</c:v>
                </c:pt>
                <c:pt idx="10441">
                  <c:v>25664.834277000002</c:v>
                </c:pt>
                <c:pt idx="10442">
                  <c:v>25667.301393999998</c:v>
                </c:pt>
                <c:pt idx="10443">
                  <c:v>25669.760634999999</c:v>
                </c:pt>
                <c:pt idx="10444">
                  <c:v>25672.209783999999</c:v>
                </c:pt>
                <c:pt idx="10445">
                  <c:v>25674.667244</c:v>
                </c:pt>
                <c:pt idx="10446">
                  <c:v>25677.117055999999</c:v>
                </c:pt>
                <c:pt idx="10447">
                  <c:v>25679.583930000001</c:v>
                </c:pt>
                <c:pt idx="10448">
                  <c:v>25682.044618</c:v>
                </c:pt>
                <c:pt idx="10449">
                  <c:v>25684.511225999999</c:v>
                </c:pt>
                <c:pt idx="10450">
                  <c:v>25686.957891999999</c:v>
                </c:pt>
                <c:pt idx="10451">
                  <c:v>25689.416835</c:v>
                </c:pt>
                <c:pt idx="10452">
                  <c:v>25691.873199000001</c:v>
                </c:pt>
                <c:pt idx="10453">
                  <c:v>25694.347858000001</c:v>
                </c:pt>
                <c:pt idx="10454">
                  <c:v>25696.801920000002</c:v>
                </c:pt>
                <c:pt idx="10455">
                  <c:v>25699.278667999999</c:v>
                </c:pt>
                <c:pt idx="10456">
                  <c:v>25701.74712</c:v>
                </c:pt>
                <c:pt idx="10457">
                  <c:v>25704.211927</c:v>
                </c:pt>
                <c:pt idx="10458">
                  <c:v>25706.664213</c:v>
                </c:pt>
                <c:pt idx="10459">
                  <c:v>25709.129370999999</c:v>
                </c:pt>
                <c:pt idx="10460">
                  <c:v>25711.591637000001</c:v>
                </c:pt>
                <c:pt idx="10461">
                  <c:v>25714.047536999999</c:v>
                </c:pt>
                <c:pt idx="10462">
                  <c:v>25716.520716999999</c:v>
                </c:pt>
                <c:pt idx="10463">
                  <c:v>25718.971172000001</c:v>
                </c:pt>
                <c:pt idx="10464">
                  <c:v>25721.439563</c:v>
                </c:pt>
                <c:pt idx="10465">
                  <c:v>25723.902087999999</c:v>
                </c:pt>
                <c:pt idx="10466">
                  <c:v>25726.378293000002</c:v>
                </c:pt>
                <c:pt idx="10467">
                  <c:v>25728.858108</c:v>
                </c:pt>
                <c:pt idx="10468">
                  <c:v>25731.310408000001</c:v>
                </c:pt>
                <c:pt idx="10469">
                  <c:v>25733.778113</c:v>
                </c:pt>
                <c:pt idx="10470">
                  <c:v>25736.25172</c:v>
                </c:pt>
                <c:pt idx="10471">
                  <c:v>25738.702933</c:v>
                </c:pt>
                <c:pt idx="10472">
                  <c:v>25741.187120999999</c:v>
                </c:pt>
                <c:pt idx="10473">
                  <c:v>25743.643818</c:v>
                </c:pt>
                <c:pt idx="10474">
                  <c:v>25746.134661</c:v>
                </c:pt>
                <c:pt idx="10475">
                  <c:v>25748.588887000002</c:v>
                </c:pt>
                <c:pt idx="10476">
                  <c:v>25751.037041</c:v>
                </c:pt>
                <c:pt idx="10477">
                  <c:v>25753.491866</c:v>
                </c:pt>
                <c:pt idx="10478">
                  <c:v>25755.948537</c:v>
                </c:pt>
                <c:pt idx="10479">
                  <c:v>25758.411047000001</c:v>
                </c:pt>
                <c:pt idx="10480">
                  <c:v>25760.867892999999</c:v>
                </c:pt>
                <c:pt idx="10481">
                  <c:v>25763.319124000001</c:v>
                </c:pt>
                <c:pt idx="10482">
                  <c:v>25765.781085999999</c:v>
                </c:pt>
                <c:pt idx="10483">
                  <c:v>25768.254762</c:v>
                </c:pt>
                <c:pt idx="10484">
                  <c:v>25770.701332000001</c:v>
                </c:pt>
                <c:pt idx="10485">
                  <c:v>25773.162202</c:v>
                </c:pt>
                <c:pt idx="10486">
                  <c:v>25775.631697000001</c:v>
                </c:pt>
                <c:pt idx="10487">
                  <c:v>25778.105707999999</c:v>
                </c:pt>
                <c:pt idx="10488">
                  <c:v>25780.557044000001</c:v>
                </c:pt>
                <c:pt idx="10489">
                  <c:v>25783.039624000001</c:v>
                </c:pt>
                <c:pt idx="10490">
                  <c:v>25785.488724999999</c:v>
                </c:pt>
                <c:pt idx="10491">
                  <c:v>25787.964848</c:v>
                </c:pt>
                <c:pt idx="10492">
                  <c:v>25790.424975000002</c:v>
                </c:pt>
                <c:pt idx="10493">
                  <c:v>25792.874587999999</c:v>
                </c:pt>
                <c:pt idx="10494">
                  <c:v>25795.335187000001</c:v>
                </c:pt>
                <c:pt idx="10495">
                  <c:v>25797.791631</c:v>
                </c:pt>
                <c:pt idx="10496">
                  <c:v>25800.248973000002</c:v>
                </c:pt>
                <c:pt idx="10497">
                  <c:v>25802.714635</c:v>
                </c:pt>
                <c:pt idx="10498">
                  <c:v>25805.170833</c:v>
                </c:pt>
                <c:pt idx="10499">
                  <c:v>25807.622936</c:v>
                </c:pt>
                <c:pt idx="10500">
                  <c:v>25810.077813</c:v>
                </c:pt>
                <c:pt idx="10501">
                  <c:v>25812.542694</c:v>
                </c:pt>
                <c:pt idx="10502">
                  <c:v>25814.992377999999</c:v>
                </c:pt>
                <c:pt idx="10503">
                  <c:v>25817.451765999998</c:v>
                </c:pt>
                <c:pt idx="10504">
                  <c:v>25819.907325</c:v>
                </c:pt>
                <c:pt idx="10505">
                  <c:v>25822.373334</c:v>
                </c:pt>
                <c:pt idx="10506">
                  <c:v>25824.822339999999</c:v>
                </c:pt>
                <c:pt idx="10507">
                  <c:v>25827.282362999998</c:v>
                </c:pt>
                <c:pt idx="10508">
                  <c:v>25829.752258</c:v>
                </c:pt>
                <c:pt idx="10509">
                  <c:v>25832.245585000001</c:v>
                </c:pt>
                <c:pt idx="10510">
                  <c:v>25834.701555</c:v>
                </c:pt>
                <c:pt idx="10511">
                  <c:v>25837.190224000002</c:v>
                </c:pt>
                <c:pt idx="10512">
                  <c:v>25839.676072999999</c:v>
                </c:pt>
                <c:pt idx="10513">
                  <c:v>25842.124441</c:v>
                </c:pt>
                <c:pt idx="10514">
                  <c:v>25844.585438999999</c:v>
                </c:pt>
                <c:pt idx="10515">
                  <c:v>25847.039849000001</c:v>
                </c:pt>
                <c:pt idx="10516">
                  <c:v>25849.494401</c:v>
                </c:pt>
                <c:pt idx="10517">
                  <c:v>25851.954430999998</c:v>
                </c:pt>
                <c:pt idx="10518">
                  <c:v>25854.415831999999</c:v>
                </c:pt>
                <c:pt idx="10519">
                  <c:v>25856.871676999999</c:v>
                </c:pt>
                <c:pt idx="10520">
                  <c:v>25859.325702999999</c:v>
                </c:pt>
                <c:pt idx="10521">
                  <c:v>25861.778893999999</c:v>
                </c:pt>
                <c:pt idx="10522">
                  <c:v>25864.235213</c:v>
                </c:pt>
                <c:pt idx="10523">
                  <c:v>25866.691691</c:v>
                </c:pt>
                <c:pt idx="10524">
                  <c:v>25869.162152000001</c:v>
                </c:pt>
                <c:pt idx="10525">
                  <c:v>25871.629636999998</c:v>
                </c:pt>
                <c:pt idx="10526">
                  <c:v>25874.095227999998</c:v>
                </c:pt>
                <c:pt idx="10527">
                  <c:v>25876.543753000002</c:v>
                </c:pt>
                <c:pt idx="10528">
                  <c:v>25879.003911</c:v>
                </c:pt>
                <c:pt idx="10529">
                  <c:v>25881.473851999999</c:v>
                </c:pt>
                <c:pt idx="10530">
                  <c:v>25883.949054000001</c:v>
                </c:pt>
                <c:pt idx="10531">
                  <c:v>25886.416419000001</c:v>
                </c:pt>
                <c:pt idx="10532">
                  <c:v>25888.891271</c:v>
                </c:pt>
                <c:pt idx="10533">
                  <c:v>25891.370139999999</c:v>
                </c:pt>
                <c:pt idx="10534">
                  <c:v>25893.831647999999</c:v>
                </c:pt>
                <c:pt idx="10535">
                  <c:v>25896.280923999999</c:v>
                </c:pt>
                <c:pt idx="10536">
                  <c:v>25898.752388000001</c:v>
                </c:pt>
                <c:pt idx="10537">
                  <c:v>25901.222237000002</c:v>
                </c:pt>
                <c:pt idx="10538">
                  <c:v>25903.696963999999</c:v>
                </c:pt>
                <c:pt idx="10539">
                  <c:v>25906.147260999998</c:v>
                </c:pt>
                <c:pt idx="10540">
                  <c:v>25908.610994999999</c:v>
                </c:pt>
                <c:pt idx="10541">
                  <c:v>25911.063717000001</c:v>
                </c:pt>
                <c:pt idx="10542">
                  <c:v>25913.536445999998</c:v>
                </c:pt>
                <c:pt idx="10543">
                  <c:v>25915.988318</c:v>
                </c:pt>
                <c:pt idx="10544">
                  <c:v>25918.441535999998</c:v>
                </c:pt>
                <c:pt idx="10545">
                  <c:v>25920.899387000001</c:v>
                </c:pt>
                <c:pt idx="10546">
                  <c:v>25923.358337999998</c:v>
                </c:pt>
                <c:pt idx="10547">
                  <c:v>25925.837350000002</c:v>
                </c:pt>
                <c:pt idx="10548">
                  <c:v>25928.295676999998</c:v>
                </c:pt>
                <c:pt idx="10549">
                  <c:v>25930.753403999999</c:v>
                </c:pt>
                <c:pt idx="10550">
                  <c:v>25933.220863999999</c:v>
                </c:pt>
                <c:pt idx="10551">
                  <c:v>25935.709257999999</c:v>
                </c:pt>
                <c:pt idx="10552">
                  <c:v>25938.164838000001</c:v>
                </c:pt>
                <c:pt idx="10553">
                  <c:v>25940.624446999998</c:v>
                </c:pt>
                <c:pt idx="10554">
                  <c:v>25943.081236000002</c:v>
                </c:pt>
                <c:pt idx="10555">
                  <c:v>25945.549614</c:v>
                </c:pt>
                <c:pt idx="10556">
                  <c:v>25948.000142000001</c:v>
                </c:pt>
                <c:pt idx="10557">
                  <c:v>25950.452043000001</c:v>
                </c:pt>
                <c:pt idx="10558">
                  <c:v>25952.910967</c:v>
                </c:pt>
                <c:pt idx="10559">
                  <c:v>25955.367570999999</c:v>
                </c:pt>
                <c:pt idx="10560">
                  <c:v>25957.829175999999</c:v>
                </c:pt>
                <c:pt idx="10561">
                  <c:v>25960.30428</c:v>
                </c:pt>
                <c:pt idx="10562">
                  <c:v>25962.759276000001</c:v>
                </c:pt>
                <c:pt idx="10563">
                  <c:v>25965.219963</c:v>
                </c:pt>
                <c:pt idx="10564">
                  <c:v>25967.68924</c:v>
                </c:pt>
                <c:pt idx="10565">
                  <c:v>25970.144072999999</c:v>
                </c:pt>
                <c:pt idx="10566">
                  <c:v>25972.615173999999</c:v>
                </c:pt>
                <c:pt idx="10567">
                  <c:v>25975.064440999999</c:v>
                </c:pt>
                <c:pt idx="10568">
                  <c:v>25977.524549000002</c:v>
                </c:pt>
                <c:pt idx="10569">
                  <c:v>25980.007609</c:v>
                </c:pt>
                <c:pt idx="10570">
                  <c:v>25982.464298999999</c:v>
                </c:pt>
                <c:pt idx="10571">
                  <c:v>25984.914164000002</c:v>
                </c:pt>
                <c:pt idx="10572">
                  <c:v>25987.368927</c:v>
                </c:pt>
                <c:pt idx="10573">
                  <c:v>25989.861353</c:v>
                </c:pt>
                <c:pt idx="10574">
                  <c:v>25992.313665000001</c:v>
                </c:pt>
                <c:pt idx="10575">
                  <c:v>25994.780084999999</c:v>
                </c:pt>
                <c:pt idx="10576">
                  <c:v>25997.241235000001</c:v>
                </c:pt>
                <c:pt idx="10577">
                  <c:v>25999.691926</c:v>
                </c:pt>
                <c:pt idx="10578">
                  <c:v>26002.144268</c:v>
                </c:pt>
                <c:pt idx="10579">
                  <c:v>26004.620645999999</c:v>
                </c:pt>
                <c:pt idx="10580">
                  <c:v>26007.072691000001</c:v>
                </c:pt>
                <c:pt idx="10581">
                  <c:v>26009.529084999998</c:v>
                </c:pt>
                <c:pt idx="10582">
                  <c:v>26011.976166</c:v>
                </c:pt>
                <c:pt idx="10583">
                  <c:v>26014.43982</c:v>
                </c:pt>
                <c:pt idx="10584">
                  <c:v>26016.905129999999</c:v>
                </c:pt>
                <c:pt idx="10585">
                  <c:v>26019.358034000001</c:v>
                </c:pt>
                <c:pt idx="10586">
                  <c:v>26021.848116000001</c:v>
                </c:pt>
                <c:pt idx="10587">
                  <c:v>26024.318214999999</c:v>
                </c:pt>
                <c:pt idx="10588">
                  <c:v>26026.770954</c:v>
                </c:pt>
                <c:pt idx="10589">
                  <c:v>26029.229909000001</c:v>
                </c:pt>
                <c:pt idx="10590">
                  <c:v>26031.713197000001</c:v>
                </c:pt>
                <c:pt idx="10591">
                  <c:v>26034.172140999999</c:v>
                </c:pt>
                <c:pt idx="10592">
                  <c:v>26036.628047999999</c:v>
                </c:pt>
                <c:pt idx="10593">
                  <c:v>26039.094366000001</c:v>
                </c:pt>
                <c:pt idx="10594">
                  <c:v>26041.556858</c:v>
                </c:pt>
                <c:pt idx="10595">
                  <c:v>26044.015421</c:v>
                </c:pt>
                <c:pt idx="10596">
                  <c:v>26046.470153999999</c:v>
                </c:pt>
                <c:pt idx="10597">
                  <c:v>26048.923053999999</c:v>
                </c:pt>
                <c:pt idx="10598">
                  <c:v>26051.371562</c:v>
                </c:pt>
                <c:pt idx="10599">
                  <c:v>26053.844730000001</c:v>
                </c:pt>
                <c:pt idx="10600">
                  <c:v>26056.304615000001</c:v>
                </c:pt>
                <c:pt idx="10601">
                  <c:v>26058.769767999998</c:v>
                </c:pt>
                <c:pt idx="10602">
                  <c:v>26061.239565</c:v>
                </c:pt>
                <c:pt idx="10603">
                  <c:v>26063.690895</c:v>
                </c:pt>
                <c:pt idx="10604">
                  <c:v>26066.163092999999</c:v>
                </c:pt>
                <c:pt idx="10605">
                  <c:v>26068.639325</c:v>
                </c:pt>
                <c:pt idx="10606">
                  <c:v>26071.088694999999</c:v>
                </c:pt>
                <c:pt idx="10607">
                  <c:v>26073.550689</c:v>
                </c:pt>
                <c:pt idx="10608">
                  <c:v>26076.00677</c:v>
                </c:pt>
                <c:pt idx="10609">
                  <c:v>26078.482679000001</c:v>
                </c:pt>
                <c:pt idx="10610">
                  <c:v>26080.95203</c:v>
                </c:pt>
                <c:pt idx="10611">
                  <c:v>26083.400271999999</c:v>
                </c:pt>
                <c:pt idx="10612">
                  <c:v>26085.859232999999</c:v>
                </c:pt>
                <c:pt idx="10613">
                  <c:v>26088.322569</c:v>
                </c:pt>
                <c:pt idx="10614">
                  <c:v>26090.769388000001</c:v>
                </c:pt>
                <c:pt idx="10615">
                  <c:v>26093.250668000001</c:v>
                </c:pt>
                <c:pt idx="10616">
                  <c:v>26095.703831999999</c:v>
                </c:pt>
                <c:pt idx="10617">
                  <c:v>26098.155742999999</c:v>
                </c:pt>
                <c:pt idx="10618">
                  <c:v>26100.614613000002</c:v>
                </c:pt>
                <c:pt idx="10619">
                  <c:v>26103.070653999999</c:v>
                </c:pt>
                <c:pt idx="10620">
                  <c:v>26105.529895</c:v>
                </c:pt>
                <c:pt idx="10621">
                  <c:v>26108.011310000002</c:v>
                </c:pt>
                <c:pt idx="10622">
                  <c:v>26110.465940999999</c:v>
                </c:pt>
                <c:pt idx="10623">
                  <c:v>26112.920275</c:v>
                </c:pt>
                <c:pt idx="10624">
                  <c:v>26115.369887000001</c:v>
                </c:pt>
                <c:pt idx="10625">
                  <c:v>26117.831101</c:v>
                </c:pt>
                <c:pt idx="10626">
                  <c:v>26120.281140999999</c:v>
                </c:pt>
                <c:pt idx="10627">
                  <c:v>26122.738321000001</c:v>
                </c:pt>
                <c:pt idx="10628">
                  <c:v>26125.210993000001</c:v>
                </c:pt>
                <c:pt idx="10629">
                  <c:v>26127.678243999999</c:v>
                </c:pt>
                <c:pt idx="10630">
                  <c:v>26130.131970999999</c:v>
                </c:pt>
                <c:pt idx="10631">
                  <c:v>26132.596879000001</c:v>
                </c:pt>
                <c:pt idx="10632">
                  <c:v>26135.052672999998</c:v>
                </c:pt>
                <c:pt idx="10633">
                  <c:v>26137.533036000001</c:v>
                </c:pt>
                <c:pt idx="10634">
                  <c:v>26140.003828000001</c:v>
                </c:pt>
                <c:pt idx="10635">
                  <c:v>26142.472002999999</c:v>
                </c:pt>
                <c:pt idx="10636">
                  <c:v>26144.942139999999</c:v>
                </c:pt>
                <c:pt idx="10637">
                  <c:v>26147.426409</c:v>
                </c:pt>
                <c:pt idx="10638">
                  <c:v>26149.881056999999</c:v>
                </c:pt>
                <c:pt idx="10639">
                  <c:v>26152.354198000001</c:v>
                </c:pt>
                <c:pt idx="10640">
                  <c:v>26154.808087000001</c:v>
                </c:pt>
                <c:pt idx="10641">
                  <c:v>26157.261154</c:v>
                </c:pt>
                <c:pt idx="10642">
                  <c:v>26159.721879000001</c:v>
                </c:pt>
                <c:pt idx="10643">
                  <c:v>26162.179611</c:v>
                </c:pt>
                <c:pt idx="10644">
                  <c:v>26164.65137</c:v>
                </c:pt>
                <c:pt idx="10645">
                  <c:v>26167.098066999999</c:v>
                </c:pt>
                <c:pt idx="10646">
                  <c:v>26169.555319999999</c:v>
                </c:pt>
                <c:pt idx="10647">
                  <c:v>26172.010190000001</c:v>
                </c:pt>
                <c:pt idx="10648">
                  <c:v>26174.486233</c:v>
                </c:pt>
                <c:pt idx="10649">
                  <c:v>26176.948340999999</c:v>
                </c:pt>
                <c:pt idx="10650">
                  <c:v>26179.424832000001</c:v>
                </c:pt>
                <c:pt idx="10651">
                  <c:v>26181.877159</c:v>
                </c:pt>
                <c:pt idx="10652">
                  <c:v>26184.367610000001</c:v>
                </c:pt>
                <c:pt idx="10653">
                  <c:v>26186.822934</c:v>
                </c:pt>
                <c:pt idx="10654">
                  <c:v>26189.278731999999</c:v>
                </c:pt>
                <c:pt idx="10655">
                  <c:v>26191.735573000002</c:v>
                </c:pt>
                <c:pt idx="10656">
                  <c:v>26194.182215000001</c:v>
                </c:pt>
                <c:pt idx="10657">
                  <c:v>26196.641056</c:v>
                </c:pt>
                <c:pt idx="10658">
                  <c:v>26199.115876</c:v>
                </c:pt>
                <c:pt idx="10659">
                  <c:v>26201.573316000002</c:v>
                </c:pt>
                <c:pt idx="10660">
                  <c:v>26204.027704</c:v>
                </c:pt>
                <c:pt idx="10661">
                  <c:v>26206.477094999998</c:v>
                </c:pt>
                <c:pt idx="10662">
                  <c:v>26208.939875</c:v>
                </c:pt>
                <c:pt idx="10663">
                  <c:v>26211.395960000002</c:v>
                </c:pt>
                <c:pt idx="10664">
                  <c:v>26213.865140999998</c:v>
                </c:pt>
                <c:pt idx="10665">
                  <c:v>26216.317286000001</c:v>
                </c:pt>
                <c:pt idx="10666">
                  <c:v>26218.781786</c:v>
                </c:pt>
                <c:pt idx="10667">
                  <c:v>26221.232167999999</c:v>
                </c:pt>
                <c:pt idx="10668">
                  <c:v>26223.708785999999</c:v>
                </c:pt>
                <c:pt idx="10669">
                  <c:v>26226.163897999999</c:v>
                </c:pt>
                <c:pt idx="10670">
                  <c:v>26228.62097</c:v>
                </c:pt>
                <c:pt idx="10671">
                  <c:v>26231.067449999999</c:v>
                </c:pt>
                <c:pt idx="10672">
                  <c:v>26233.527923000001</c:v>
                </c:pt>
                <c:pt idx="10673">
                  <c:v>26235.976140999999</c:v>
                </c:pt>
                <c:pt idx="10674">
                  <c:v>26238.455367999999</c:v>
                </c:pt>
                <c:pt idx="10675">
                  <c:v>26240.904822</c:v>
                </c:pt>
                <c:pt idx="10676">
                  <c:v>26243.365579000001</c:v>
                </c:pt>
                <c:pt idx="10677">
                  <c:v>26245.818243999998</c:v>
                </c:pt>
                <c:pt idx="10678">
                  <c:v>26248.275023999999</c:v>
                </c:pt>
                <c:pt idx="10679">
                  <c:v>26250.73011</c:v>
                </c:pt>
                <c:pt idx="10680">
                  <c:v>26253.187336999999</c:v>
                </c:pt>
                <c:pt idx="10681">
                  <c:v>26255.640288999999</c:v>
                </c:pt>
                <c:pt idx="10682">
                  <c:v>26258.087043</c:v>
                </c:pt>
                <c:pt idx="10683">
                  <c:v>26260.562841999999</c:v>
                </c:pt>
                <c:pt idx="10684">
                  <c:v>26263.063726</c:v>
                </c:pt>
                <c:pt idx="10685">
                  <c:v>26265.519057000001</c:v>
                </c:pt>
                <c:pt idx="10686">
                  <c:v>26267.978885</c:v>
                </c:pt>
                <c:pt idx="10687">
                  <c:v>26270.425067</c:v>
                </c:pt>
                <c:pt idx="10688">
                  <c:v>26272.894101000002</c:v>
                </c:pt>
                <c:pt idx="10689">
                  <c:v>26275.364280999998</c:v>
                </c:pt>
                <c:pt idx="10690">
                  <c:v>26277.834658</c:v>
                </c:pt>
                <c:pt idx="10691">
                  <c:v>26280.324852999998</c:v>
                </c:pt>
                <c:pt idx="10692">
                  <c:v>26282.795795000002</c:v>
                </c:pt>
                <c:pt idx="10693">
                  <c:v>26285.287783</c:v>
                </c:pt>
                <c:pt idx="10694">
                  <c:v>26287.747877999998</c:v>
                </c:pt>
                <c:pt idx="10695">
                  <c:v>26290.219731000001</c:v>
                </c:pt>
                <c:pt idx="10696">
                  <c:v>26292.665323000001</c:v>
                </c:pt>
                <c:pt idx="10697">
                  <c:v>26295.128272999998</c:v>
                </c:pt>
                <c:pt idx="10698">
                  <c:v>26297.582865</c:v>
                </c:pt>
                <c:pt idx="10699">
                  <c:v>26300.040098000001</c:v>
                </c:pt>
                <c:pt idx="10700">
                  <c:v>26302.499871</c:v>
                </c:pt>
                <c:pt idx="10701">
                  <c:v>26304.949206000001</c:v>
                </c:pt>
                <c:pt idx="10702">
                  <c:v>26307.408126999999</c:v>
                </c:pt>
                <c:pt idx="10703">
                  <c:v>26309.891885000001</c:v>
                </c:pt>
                <c:pt idx="10704">
                  <c:v>26312.361078999998</c:v>
                </c:pt>
                <c:pt idx="10705">
                  <c:v>26314.819650000001</c:v>
                </c:pt>
                <c:pt idx="10706">
                  <c:v>26317.268393999999</c:v>
                </c:pt>
                <c:pt idx="10707">
                  <c:v>26319.736831999999</c:v>
                </c:pt>
                <c:pt idx="10708">
                  <c:v>26322.211418999999</c:v>
                </c:pt>
                <c:pt idx="10709">
                  <c:v>26324.667919</c:v>
                </c:pt>
                <c:pt idx="10710">
                  <c:v>26327.116126000001</c:v>
                </c:pt>
                <c:pt idx="10711">
                  <c:v>26329.590294000001</c:v>
                </c:pt>
                <c:pt idx="10712">
                  <c:v>26332.047261</c:v>
                </c:pt>
                <c:pt idx="10713">
                  <c:v>26334.506376000001</c:v>
                </c:pt>
                <c:pt idx="10714">
                  <c:v>26336.957932000001</c:v>
                </c:pt>
                <c:pt idx="10715">
                  <c:v>26339.409586999998</c:v>
                </c:pt>
                <c:pt idx="10716">
                  <c:v>26341.885036</c:v>
                </c:pt>
                <c:pt idx="10717">
                  <c:v>26344.338388</c:v>
                </c:pt>
                <c:pt idx="10718">
                  <c:v>26346.794428000001</c:v>
                </c:pt>
                <c:pt idx="10719">
                  <c:v>26349.275091</c:v>
                </c:pt>
                <c:pt idx="10720">
                  <c:v>26351.748296999998</c:v>
                </c:pt>
                <c:pt idx="10721">
                  <c:v>26354.216216000001</c:v>
                </c:pt>
                <c:pt idx="10722">
                  <c:v>26356.68909</c:v>
                </c:pt>
                <c:pt idx="10723">
                  <c:v>26359.155097999999</c:v>
                </c:pt>
                <c:pt idx="10724">
                  <c:v>26361.615081</c:v>
                </c:pt>
                <c:pt idx="10725">
                  <c:v>26364.087307000002</c:v>
                </c:pt>
                <c:pt idx="10726">
                  <c:v>26366.533955999999</c:v>
                </c:pt>
                <c:pt idx="10727">
                  <c:v>26368.989838000001</c:v>
                </c:pt>
                <c:pt idx="10728">
                  <c:v>26371.443810000001</c:v>
                </c:pt>
                <c:pt idx="10729">
                  <c:v>26373.924192999999</c:v>
                </c:pt>
                <c:pt idx="10730">
                  <c:v>26376.371962000001</c:v>
                </c:pt>
                <c:pt idx="10731">
                  <c:v>26378.830120999999</c:v>
                </c:pt>
                <c:pt idx="10732">
                  <c:v>26381.283380000001</c:v>
                </c:pt>
                <c:pt idx="10733">
                  <c:v>26383.732561000001</c:v>
                </c:pt>
                <c:pt idx="10734">
                  <c:v>26386.188011999999</c:v>
                </c:pt>
                <c:pt idx="10735">
                  <c:v>26388.666948999999</c:v>
                </c:pt>
                <c:pt idx="10736">
                  <c:v>26391.130948999999</c:v>
                </c:pt>
                <c:pt idx="10737">
                  <c:v>26393.590069000002</c:v>
                </c:pt>
                <c:pt idx="10738">
                  <c:v>26396.063219</c:v>
                </c:pt>
                <c:pt idx="10739">
                  <c:v>26398.525969999999</c:v>
                </c:pt>
                <c:pt idx="10740">
                  <c:v>26400.97565</c:v>
                </c:pt>
                <c:pt idx="10741">
                  <c:v>26403.464312</c:v>
                </c:pt>
                <c:pt idx="10742">
                  <c:v>26405.944342999999</c:v>
                </c:pt>
                <c:pt idx="10743">
                  <c:v>26408.416839000001</c:v>
                </c:pt>
                <c:pt idx="10744">
                  <c:v>26410.866838000002</c:v>
                </c:pt>
                <c:pt idx="10745">
                  <c:v>26413.327259000002</c:v>
                </c:pt>
                <c:pt idx="10746">
                  <c:v>26415.785879999999</c:v>
                </c:pt>
                <c:pt idx="10747">
                  <c:v>26418.234712000001</c:v>
                </c:pt>
                <c:pt idx="10748">
                  <c:v>26420.711256999999</c:v>
                </c:pt>
                <c:pt idx="10749">
                  <c:v>26423.162555999999</c:v>
                </c:pt>
                <c:pt idx="10750">
                  <c:v>26425.627279</c:v>
                </c:pt>
                <c:pt idx="10751">
                  <c:v>26428.08467</c:v>
                </c:pt>
                <c:pt idx="10752">
                  <c:v>26430.539241999999</c:v>
                </c:pt>
                <c:pt idx="10753">
                  <c:v>26432.991031000001</c:v>
                </c:pt>
                <c:pt idx="10754">
                  <c:v>26435.446894000001</c:v>
                </c:pt>
                <c:pt idx="10755">
                  <c:v>26437.918815000001</c:v>
                </c:pt>
                <c:pt idx="10756">
                  <c:v>26440.373264999998</c:v>
                </c:pt>
                <c:pt idx="10757">
                  <c:v>26442.858671000002</c:v>
                </c:pt>
                <c:pt idx="10758">
                  <c:v>26445.313624999999</c:v>
                </c:pt>
                <c:pt idx="10759">
                  <c:v>26447.785946</c:v>
                </c:pt>
                <c:pt idx="10760">
                  <c:v>26450.242053999998</c:v>
                </c:pt>
                <c:pt idx="10761">
                  <c:v>26452.689323999999</c:v>
                </c:pt>
                <c:pt idx="10762">
                  <c:v>26455.152038</c:v>
                </c:pt>
                <c:pt idx="10763">
                  <c:v>26457.603023</c:v>
                </c:pt>
                <c:pt idx="10764">
                  <c:v>26460.082447000001</c:v>
                </c:pt>
                <c:pt idx="10765">
                  <c:v>26462.538371999999</c:v>
                </c:pt>
                <c:pt idx="10766">
                  <c:v>26464.998973000002</c:v>
                </c:pt>
                <c:pt idx="10767">
                  <c:v>26467.476707999998</c:v>
                </c:pt>
                <c:pt idx="10768">
                  <c:v>26469.927383999999</c:v>
                </c:pt>
                <c:pt idx="10769">
                  <c:v>26472.391658</c:v>
                </c:pt>
                <c:pt idx="10770">
                  <c:v>26474.847938999999</c:v>
                </c:pt>
                <c:pt idx="10771">
                  <c:v>26477.310081</c:v>
                </c:pt>
                <c:pt idx="10772">
                  <c:v>26479.795988000002</c:v>
                </c:pt>
                <c:pt idx="10773">
                  <c:v>26482.247039000002</c:v>
                </c:pt>
                <c:pt idx="10774">
                  <c:v>26484.736654</c:v>
                </c:pt>
                <c:pt idx="10775">
                  <c:v>26487.190423</c:v>
                </c:pt>
                <c:pt idx="10776">
                  <c:v>26489.642066</c:v>
                </c:pt>
                <c:pt idx="10777">
                  <c:v>26492.149673</c:v>
                </c:pt>
                <c:pt idx="10778">
                  <c:v>26494.611202</c:v>
                </c:pt>
                <c:pt idx="10779">
                  <c:v>26497.063610000001</c:v>
                </c:pt>
                <c:pt idx="10780">
                  <c:v>26499.521174000001</c:v>
                </c:pt>
                <c:pt idx="10781">
                  <c:v>26501.977995000001</c:v>
                </c:pt>
                <c:pt idx="10782">
                  <c:v>26504.423696000002</c:v>
                </c:pt>
                <c:pt idx="10783">
                  <c:v>26506.910065</c:v>
                </c:pt>
                <c:pt idx="10784">
                  <c:v>26509.370956999999</c:v>
                </c:pt>
                <c:pt idx="10785">
                  <c:v>26511.826246000001</c:v>
                </c:pt>
                <c:pt idx="10786">
                  <c:v>26514.273566</c:v>
                </c:pt>
                <c:pt idx="10787">
                  <c:v>26516.732886000002</c:v>
                </c:pt>
                <c:pt idx="10788">
                  <c:v>26519.193564000001</c:v>
                </c:pt>
                <c:pt idx="10789">
                  <c:v>26521.661704999999</c:v>
                </c:pt>
                <c:pt idx="10790">
                  <c:v>26524.114087999998</c:v>
                </c:pt>
                <c:pt idx="10791">
                  <c:v>26526.592385</c:v>
                </c:pt>
                <c:pt idx="10792">
                  <c:v>26529.046119999999</c:v>
                </c:pt>
                <c:pt idx="10793">
                  <c:v>26531.505867</c:v>
                </c:pt>
                <c:pt idx="10794">
                  <c:v>26533.956943000001</c:v>
                </c:pt>
                <c:pt idx="10795">
                  <c:v>26536.432723999998</c:v>
                </c:pt>
                <c:pt idx="10796">
                  <c:v>26538.896049999999</c:v>
                </c:pt>
                <c:pt idx="10797">
                  <c:v>26541.370274000001</c:v>
                </c:pt>
                <c:pt idx="10798">
                  <c:v>26543.829753999999</c:v>
                </c:pt>
                <c:pt idx="10799">
                  <c:v>26546.275387000002</c:v>
                </c:pt>
                <c:pt idx="10800">
                  <c:v>26548.736078000002</c:v>
                </c:pt>
                <c:pt idx="10801">
                  <c:v>26551.191428999999</c:v>
                </c:pt>
                <c:pt idx="10802">
                  <c:v>26553.666046999999</c:v>
                </c:pt>
                <c:pt idx="10803">
                  <c:v>26556.135586</c:v>
                </c:pt>
                <c:pt idx="10804">
                  <c:v>26558.591236</c:v>
                </c:pt>
                <c:pt idx="10805">
                  <c:v>26561.051199000001</c:v>
                </c:pt>
                <c:pt idx="10806">
                  <c:v>26563.522376000001</c:v>
                </c:pt>
                <c:pt idx="10807">
                  <c:v>26565.998898000002</c:v>
                </c:pt>
                <c:pt idx="10808">
                  <c:v>26568.454162999999</c:v>
                </c:pt>
                <c:pt idx="10809">
                  <c:v>26570.908873</c:v>
                </c:pt>
                <c:pt idx="10810">
                  <c:v>26573.380851999998</c:v>
                </c:pt>
                <c:pt idx="10811">
                  <c:v>26575.844345000001</c:v>
                </c:pt>
                <c:pt idx="10812">
                  <c:v>26578.296768</c:v>
                </c:pt>
                <c:pt idx="10813">
                  <c:v>26580.756241999999</c:v>
                </c:pt>
                <c:pt idx="10814">
                  <c:v>26583.216703999999</c:v>
                </c:pt>
                <c:pt idx="10815">
                  <c:v>26585.689907</c:v>
                </c:pt>
                <c:pt idx="10816">
                  <c:v>26588.140753</c:v>
                </c:pt>
                <c:pt idx="10817">
                  <c:v>26590.601535000002</c:v>
                </c:pt>
                <c:pt idx="10818">
                  <c:v>26593.054957</c:v>
                </c:pt>
                <c:pt idx="10819">
                  <c:v>26595.511366999999</c:v>
                </c:pt>
                <c:pt idx="10820">
                  <c:v>26597.970154999999</c:v>
                </c:pt>
                <c:pt idx="10821">
                  <c:v>26600.438448000001</c:v>
                </c:pt>
                <c:pt idx="10822">
                  <c:v>26602.903871999999</c:v>
                </c:pt>
                <c:pt idx="10823">
                  <c:v>26605.38983</c:v>
                </c:pt>
                <c:pt idx="10824">
                  <c:v>26607.856814999999</c:v>
                </c:pt>
                <c:pt idx="10825">
                  <c:v>26610.302909000002</c:v>
                </c:pt>
                <c:pt idx="10826">
                  <c:v>26612.78312</c:v>
                </c:pt>
                <c:pt idx="10827">
                  <c:v>26615.246781999998</c:v>
                </c:pt>
                <c:pt idx="10828">
                  <c:v>26617.705548000002</c:v>
                </c:pt>
                <c:pt idx="10829">
                  <c:v>26620.165096000001</c:v>
                </c:pt>
                <c:pt idx="10830">
                  <c:v>26622.628917999999</c:v>
                </c:pt>
                <c:pt idx="10831">
                  <c:v>26625.096752000001</c:v>
                </c:pt>
                <c:pt idx="10832">
                  <c:v>26627.552417999999</c:v>
                </c:pt>
                <c:pt idx="10833">
                  <c:v>26630.016748999999</c:v>
                </c:pt>
                <c:pt idx="10834">
                  <c:v>26632.482743</c:v>
                </c:pt>
                <c:pt idx="10835">
                  <c:v>26634.93418</c:v>
                </c:pt>
                <c:pt idx="10836">
                  <c:v>26637.387991</c:v>
                </c:pt>
                <c:pt idx="10837">
                  <c:v>26639.85282</c:v>
                </c:pt>
                <c:pt idx="10838">
                  <c:v>26642.299857000002</c:v>
                </c:pt>
                <c:pt idx="10839">
                  <c:v>26644.759755999999</c:v>
                </c:pt>
                <c:pt idx="10840">
                  <c:v>26647.222836000001</c:v>
                </c:pt>
                <c:pt idx="10841">
                  <c:v>26649.670448000001</c:v>
                </c:pt>
                <c:pt idx="10842">
                  <c:v>26652.134662</c:v>
                </c:pt>
                <c:pt idx="10843">
                  <c:v>26654.583178000001</c:v>
                </c:pt>
                <c:pt idx="10844">
                  <c:v>26657.042772000001</c:v>
                </c:pt>
                <c:pt idx="10845">
                  <c:v>26659.493586000001</c:v>
                </c:pt>
                <c:pt idx="10846">
                  <c:v>26661.960278999999</c:v>
                </c:pt>
                <c:pt idx="10847">
                  <c:v>26664.411790999999</c:v>
                </c:pt>
                <c:pt idx="10848">
                  <c:v>26666.880798999999</c:v>
                </c:pt>
                <c:pt idx="10849">
                  <c:v>26669.346185999999</c:v>
                </c:pt>
                <c:pt idx="10850">
                  <c:v>26671.800401</c:v>
                </c:pt>
                <c:pt idx="10851">
                  <c:v>26674.250444000001</c:v>
                </c:pt>
                <c:pt idx="10852">
                  <c:v>26676.709631000002</c:v>
                </c:pt>
                <c:pt idx="10853">
                  <c:v>26679.165931</c:v>
                </c:pt>
                <c:pt idx="10854">
                  <c:v>26681.624006999999</c:v>
                </c:pt>
                <c:pt idx="10855">
                  <c:v>26684.085384999998</c:v>
                </c:pt>
                <c:pt idx="10856">
                  <c:v>26686.550186</c:v>
                </c:pt>
                <c:pt idx="10857">
                  <c:v>26689.005938999999</c:v>
                </c:pt>
                <c:pt idx="10858">
                  <c:v>26691.477768000001</c:v>
                </c:pt>
                <c:pt idx="10859">
                  <c:v>26693.9542</c:v>
                </c:pt>
                <c:pt idx="10860">
                  <c:v>26696.426054</c:v>
                </c:pt>
                <c:pt idx="10861">
                  <c:v>26698.887957999999</c:v>
                </c:pt>
                <c:pt idx="10862">
                  <c:v>26701.364656999998</c:v>
                </c:pt>
                <c:pt idx="10863">
                  <c:v>26703.815909000001</c:v>
                </c:pt>
                <c:pt idx="10864">
                  <c:v>26706.277607</c:v>
                </c:pt>
                <c:pt idx="10865">
                  <c:v>26708.737241999999</c:v>
                </c:pt>
                <c:pt idx="10866">
                  <c:v>26711.188269999999</c:v>
                </c:pt>
                <c:pt idx="10867">
                  <c:v>26713.656567999999</c:v>
                </c:pt>
                <c:pt idx="10868">
                  <c:v>26716.117859999998</c:v>
                </c:pt>
                <c:pt idx="10869">
                  <c:v>26718.564148000001</c:v>
                </c:pt>
                <c:pt idx="10870">
                  <c:v>26721.024979000002</c:v>
                </c:pt>
                <c:pt idx="10871">
                  <c:v>26723.512546000002</c:v>
                </c:pt>
                <c:pt idx="10872">
                  <c:v>26725.984746999999</c:v>
                </c:pt>
                <c:pt idx="10873">
                  <c:v>26728.475334999999</c:v>
                </c:pt>
                <c:pt idx="10874">
                  <c:v>26730.940752999999</c:v>
                </c:pt>
                <c:pt idx="10875">
                  <c:v>26733.404716000001</c:v>
                </c:pt>
                <c:pt idx="10876">
                  <c:v>26735.888605</c:v>
                </c:pt>
                <c:pt idx="10877">
                  <c:v>26738.361973999999</c:v>
                </c:pt>
                <c:pt idx="10878">
                  <c:v>26740.817976999999</c:v>
                </c:pt>
                <c:pt idx="10879">
                  <c:v>26743.275344999998</c:v>
                </c:pt>
                <c:pt idx="10880">
                  <c:v>26745.738727</c:v>
                </c:pt>
                <c:pt idx="10881">
                  <c:v>26748.207698999999</c:v>
                </c:pt>
                <c:pt idx="10882">
                  <c:v>26750.676243999998</c:v>
                </c:pt>
                <c:pt idx="10883">
                  <c:v>26753.138548999999</c:v>
                </c:pt>
                <c:pt idx="10884">
                  <c:v>26755.609694999999</c:v>
                </c:pt>
                <c:pt idx="10885">
                  <c:v>26758.061124</c:v>
                </c:pt>
                <c:pt idx="10886">
                  <c:v>26760.517902</c:v>
                </c:pt>
                <c:pt idx="10887">
                  <c:v>26762.978883</c:v>
                </c:pt>
                <c:pt idx="10888">
                  <c:v>26765.428848</c:v>
                </c:pt>
                <c:pt idx="10889">
                  <c:v>26767.891238</c:v>
                </c:pt>
                <c:pt idx="10890">
                  <c:v>26770.347098999999</c:v>
                </c:pt>
                <c:pt idx="10891">
                  <c:v>26772.813198</c:v>
                </c:pt>
                <c:pt idx="10892">
                  <c:v>26775.285981000001</c:v>
                </c:pt>
                <c:pt idx="10893">
                  <c:v>26777.747769000001</c:v>
                </c:pt>
                <c:pt idx="10894">
                  <c:v>26780.200966</c:v>
                </c:pt>
                <c:pt idx="10895">
                  <c:v>26782.652918</c:v>
                </c:pt>
                <c:pt idx="10896">
                  <c:v>26785.123606000001</c:v>
                </c:pt>
                <c:pt idx="10897">
                  <c:v>26787.578094</c:v>
                </c:pt>
                <c:pt idx="10898">
                  <c:v>26790.036956</c:v>
                </c:pt>
                <c:pt idx="10899">
                  <c:v>26792.494032999999</c:v>
                </c:pt>
                <c:pt idx="10900">
                  <c:v>26794.974268000002</c:v>
                </c:pt>
                <c:pt idx="10901">
                  <c:v>26797.463727999999</c:v>
                </c:pt>
                <c:pt idx="10902">
                  <c:v>26799.928188999998</c:v>
                </c:pt>
                <c:pt idx="10903">
                  <c:v>26802.407221000001</c:v>
                </c:pt>
                <c:pt idx="10904">
                  <c:v>26804.871693000001</c:v>
                </c:pt>
                <c:pt idx="10905">
                  <c:v>26807.341226</c:v>
                </c:pt>
                <c:pt idx="10906">
                  <c:v>26809.821638000001</c:v>
                </c:pt>
                <c:pt idx="10907">
                  <c:v>26812.270291000001</c:v>
                </c:pt>
                <c:pt idx="10908">
                  <c:v>26814.723095000001</c:v>
                </c:pt>
                <c:pt idx="10909">
                  <c:v>26817.197929000002</c:v>
                </c:pt>
                <c:pt idx="10910">
                  <c:v>26819.670258999999</c:v>
                </c:pt>
                <c:pt idx="10911">
                  <c:v>26822.140561</c:v>
                </c:pt>
                <c:pt idx="10912">
                  <c:v>26824.595305999999</c:v>
                </c:pt>
                <c:pt idx="10913">
                  <c:v>26827.050564000001</c:v>
                </c:pt>
                <c:pt idx="10914">
                  <c:v>26829.510117000002</c:v>
                </c:pt>
                <c:pt idx="10915">
                  <c:v>26831.966402999999</c:v>
                </c:pt>
                <c:pt idx="10916">
                  <c:v>26834.419703</c:v>
                </c:pt>
                <c:pt idx="10917">
                  <c:v>26836.877114999999</c:v>
                </c:pt>
                <c:pt idx="10918">
                  <c:v>26839.357306000002</c:v>
                </c:pt>
                <c:pt idx="10919">
                  <c:v>26841.808914000001</c:v>
                </c:pt>
                <c:pt idx="10920">
                  <c:v>26844.268329999999</c:v>
                </c:pt>
                <c:pt idx="10921">
                  <c:v>26846.732049999999</c:v>
                </c:pt>
                <c:pt idx="10922">
                  <c:v>26849.193228</c:v>
                </c:pt>
                <c:pt idx="10923">
                  <c:v>26851.644264999999</c:v>
                </c:pt>
                <c:pt idx="10924">
                  <c:v>26854.096969999999</c:v>
                </c:pt>
                <c:pt idx="10925">
                  <c:v>26856.564968999999</c:v>
                </c:pt>
                <c:pt idx="10926">
                  <c:v>26859.023064000001</c:v>
                </c:pt>
                <c:pt idx="10927">
                  <c:v>26861.502892</c:v>
                </c:pt>
                <c:pt idx="10928">
                  <c:v>26863.950885999999</c:v>
                </c:pt>
                <c:pt idx="10929">
                  <c:v>26866.403941</c:v>
                </c:pt>
                <c:pt idx="10930">
                  <c:v>26868.861626000002</c:v>
                </c:pt>
                <c:pt idx="10931">
                  <c:v>26871.333856000001</c:v>
                </c:pt>
                <c:pt idx="10932">
                  <c:v>26873.786700000001</c:v>
                </c:pt>
                <c:pt idx="10933">
                  <c:v>26876.254862999998</c:v>
                </c:pt>
                <c:pt idx="10934">
                  <c:v>26878.718119000001</c:v>
                </c:pt>
                <c:pt idx="10935">
                  <c:v>26881.181943</c:v>
                </c:pt>
                <c:pt idx="10936">
                  <c:v>26883.639373000002</c:v>
                </c:pt>
                <c:pt idx="10937">
                  <c:v>26886.095406</c:v>
                </c:pt>
                <c:pt idx="10938">
                  <c:v>26888.552334</c:v>
                </c:pt>
                <c:pt idx="10939">
                  <c:v>26891.013621999999</c:v>
                </c:pt>
                <c:pt idx="10940">
                  <c:v>26893.460741999999</c:v>
                </c:pt>
                <c:pt idx="10941">
                  <c:v>26895.913389000001</c:v>
                </c:pt>
                <c:pt idx="10942">
                  <c:v>26898.370792000002</c:v>
                </c:pt>
                <c:pt idx="10943">
                  <c:v>26900.831137000001</c:v>
                </c:pt>
                <c:pt idx="10944">
                  <c:v>26903.311042000001</c:v>
                </c:pt>
                <c:pt idx="10945">
                  <c:v>26905.769359000002</c:v>
                </c:pt>
                <c:pt idx="10946">
                  <c:v>26908.236552999999</c:v>
                </c:pt>
                <c:pt idx="10947">
                  <c:v>26910.720830999999</c:v>
                </c:pt>
                <c:pt idx="10948">
                  <c:v>26913.196326000001</c:v>
                </c:pt>
                <c:pt idx="10949">
                  <c:v>26915.651985</c:v>
                </c:pt>
                <c:pt idx="10950">
                  <c:v>26918.103920000001</c:v>
                </c:pt>
                <c:pt idx="10951">
                  <c:v>26920.597255000001</c:v>
                </c:pt>
                <c:pt idx="10952">
                  <c:v>26923.048202000002</c:v>
                </c:pt>
                <c:pt idx="10953">
                  <c:v>26925.500123000002</c:v>
                </c:pt>
                <c:pt idx="10954">
                  <c:v>26927.972549999999</c:v>
                </c:pt>
                <c:pt idx="10955">
                  <c:v>26930.430141000001</c:v>
                </c:pt>
                <c:pt idx="10956">
                  <c:v>26932.888889999998</c:v>
                </c:pt>
                <c:pt idx="10957">
                  <c:v>26935.348336999999</c:v>
                </c:pt>
                <c:pt idx="10958">
                  <c:v>26937.81768</c:v>
                </c:pt>
                <c:pt idx="10959">
                  <c:v>26940.265915</c:v>
                </c:pt>
                <c:pt idx="10960">
                  <c:v>26942.733998</c:v>
                </c:pt>
                <c:pt idx="10961">
                  <c:v>26945.199262999999</c:v>
                </c:pt>
                <c:pt idx="10962">
                  <c:v>26947.653444</c:v>
                </c:pt>
                <c:pt idx="10963">
                  <c:v>26950.100725</c:v>
                </c:pt>
                <c:pt idx="10964">
                  <c:v>26952.573882000001</c:v>
                </c:pt>
                <c:pt idx="10965">
                  <c:v>26955.030326</c:v>
                </c:pt>
                <c:pt idx="10966">
                  <c:v>26957.483823999999</c:v>
                </c:pt>
                <c:pt idx="10967">
                  <c:v>26959.971668999999</c:v>
                </c:pt>
                <c:pt idx="10968">
                  <c:v>26962.457384000001</c:v>
                </c:pt>
                <c:pt idx="10969">
                  <c:v>26964.927230000001</c:v>
                </c:pt>
                <c:pt idx="10970">
                  <c:v>26967.385847000001</c:v>
                </c:pt>
                <c:pt idx="10971">
                  <c:v>26969.837256999999</c:v>
                </c:pt>
                <c:pt idx="10972">
                  <c:v>26972.291885999999</c:v>
                </c:pt>
                <c:pt idx="10973">
                  <c:v>26974.760855</c:v>
                </c:pt>
                <c:pt idx="10974">
                  <c:v>26977.233362999999</c:v>
                </c:pt>
                <c:pt idx="10975">
                  <c:v>26979.693218</c:v>
                </c:pt>
                <c:pt idx="10976">
                  <c:v>26982.157175</c:v>
                </c:pt>
                <c:pt idx="10977">
                  <c:v>26984.612743999998</c:v>
                </c:pt>
                <c:pt idx="10978">
                  <c:v>26987.065842</c:v>
                </c:pt>
                <c:pt idx="10979">
                  <c:v>26989.558602000001</c:v>
                </c:pt>
                <c:pt idx="10980">
                  <c:v>26992.011974000001</c:v>
                </c:pt>
                <c:pt idx="10981">
                  <c:v>26994.46976</c:v>
                </c:pt>
                <c:pt idx="10982">
                  <c:v>26996.924921000002</c:v>
                </c:pt>
                <c:pt idx="10983">
                  <c:v>26999.385356999999</c:v>
                </c:pt>
                <c:pt idx="10984">
                  <c:v>27001.856993000001</c:v>
                </c:pt>
                <c:pt idx="10985">
                  <c:v>27004.328010000001</c:v>
                </c:pt>
                <c:pt idx="10986">
                  <c:v>27006.797126000001</c:v>
                </c:pt>
                <c:pt idx="10987">
                  <c:v>27009.249240000001</c:v>
                </c:pt>
                <c:pt idx="10988">
                  <c:v>27011.715378000001</c:v>
                </c:pt>
                <c:pt idx="10989">
                  <c:v>27014.175308000002</c:v>
                </c:pt>
                <c:pt idx="10990">
                  <c:v>27016.637651000001</c:v>
                </c:pt>
                <c:pt idx="10991">
                  <c:v>27019.093428</c:v>
                </c:pt>
                <c:pt idx="10992">
                  <c:v>27021.567169999998</c:v>
                </c:pt>
                <c:pt idx="10993">
                  <c:v>27024.031357</c:v>
                </c:pt>
                <c:pt idx="10994">
                  <c:v>27026.495695000001</c:v>
                </c:pt>
                <c:pt idx="10995">
                  <c:v>27028.958060000001</c:v>
                </c:pt>
                <c:pt idx="10996">
                  <c:v>27031.41764</c:v>
                </c:pt>
                <c:pt idx="10997">
                  <c:v>27033.870713</c:v>
                </c:pt>
                <c:pt idx="10998">
                  <c:v>27036.329106000001</c:v>
                </c:pt>
                <c:pt idx="10999">
                  <c:v>27038.786237</c:v>
                </c:pt>
                <c:pt idx="11000">
                  <c:v>27041.259408999998</c:v>
                </c:pt>
                <c:pt idx="11001">
                  <c:v>27043.713293000001</c:v>
                </c:pt>
                <c:pt idx="11002">
                  <c:v>27046.162918999999</c:v>
                </c:pt>
                <c:pt idx="11003">
                  <c:v>27048.623264999998</c:v>
                </c:pt>
                <c:pt idx="11004">
                  <c:v>27051.074915000001</c:v>
                </c:pt>
                <c:pt idx="11005">
                  <c:v>27053.533263000001</c:v>
                </c:pt>
                <c:pt idx="11006">
                  <c:v>27056.004383</c:v>
                </c:pt>
                <c:pt idx="11007">
                  <c:v>27058.452841999999</c:v>
                </c:pt>
                <c:pt idx="11008">
                  <c:v>27060.926085999999</c:v>
                </c:pt>
                <c:pt idx="11009">
                  <c:v>27063.390636</c:v>
                </c:pt>
                <c:pt idx="11010">
                  <c:v>27065.848804000001</c:v>
                </c:pt>
                <c:pt idx="11011">
                  <c:v>27068.322259</c:v>
                </c:pt>
                <c:pt idx="11012">
                  <c:v>27070.779226999999</c:v>
                </c:pt>
                <c:pt idx="11013">
                  <c:v>27073.232690000001</c:v>
                </c:pt>
                <c:pt idx="11014">
                  <c:v>27075.703740000001</c:v>
                </c:pt>
                <c:pt idx="11015">
                  <c:v>27078.180562000001</c:v>
                </c:pt>
                <c:pt idx="11016">
                  <c:v>27080.642814999999</c:v>
                </c:pt>
                <c:pt idx="11017">
                  <c:v>27083.100156</c:v>
                </c:pt>
                <c:pt idx="11018">
                  <c:v>27085.557565999999</c:v>
                </c:pt>
                <c:pt idx="11019">
                  <c:v>27088.009339</c:v>
                </c:pt>
                <c:pt idx="11020">
                  <c:v>27090.464892</c:v>
                </c:pt>
                <c:pt idx="11021">
                  <c:v>27092.923552</c:v>
                </c:pt>
                <c:pt idx="11022">
                  <c:v>27095.397108000001</c:v>
                </c:pt>
                <c:pt idx="11023">
                  <c:v>27097.879290000001</c:v>
                </c:pt>
                <c:pt idx="11024">
                  <c:v>27100.335568999999</c:v>
                </c:pt>
                <c:pt idx="11025">
                  <c:v>27102.806871000001</c:v>
                </c:pt>
                <c:pt idx="11026">
                  <c:v>27105.264575000001</c:v>
                </c:pt>
                <c:pt idx="11027">
                  <c:v>27107.731868999999</c:v>
                </c:pt>
                <c:pt idx="11028">
                  <c:v>27110.184245</c:v>
                </c:pt>
                <c:pt idx="11029">
                  <c:v>27112.667932</c:v>
                </c:pt>
                <c:pt idx="11030">
                  <c:v>27115.146083</c:v>
                </c:pt>
                <c:pt idx="11031">
                  <c:v>27117.612852999999</c:v>
                </c:pt>
                <c:pt idx="11032">
                  <c:v>27120.081957999999</c:v>
                </c:pt>
                <c:pt idx="11033">
                  <c:v>27122.533318000002</c:v>
                </c:pt>
                <c:pt idx="11034">
                  <c:v>27124.983012000001</c:v>
                </c:pt>
                <c:pt idx="11035">
                  <c:v>27127.451581000001</c:v>
                </c:pt>
                <c:pt idx="11036">
                  <c:v>27129.904439999998</c:v>
                </c:pt>
                <c:pt idx="11037">
                  <c:v>27132.354727999998</c:v>
                </c:pt>
                <c:pt idx="11038">
                  <c:v>27134.824940999999</c:v>
                </c:pt>
                <c:pt idx="11039">
                  <c:v>27137.277418999998</c:v>
                </c:pt>
                <c:pt idx="11040">
                  <c:v>27139.759305</c:v>
                </c:pt>
                <c:pt idx="11041">
                  <c:v>27142.241876</c:v>
                </c:pt>
                <c:pt idx="11042">
                  <c:v>27144.699278</c:v>
                </c:pt>
                <c:pt idx="11043">
                  <c:v>27147.152988000002</c:v>
                </c:pt>
                <c:pt idx="11044">
                  <c:v>27149.615976000001</c:v>
                </c:pt>
                <c:pt idx="11045">
                  <c:v>27152.083884</c:v>
                </c:pt>
                <c:pt idx="11046">
                  <c:v>27154.560926999999</c:v>
                </c:pt>
                <c:pt idx="11047">
                  <c:v>27157.029994</c:v>
                </c:pt>
                <c:pt idx="11048">
                  <c:v>27159.483197000001</c:v>
                </c:pt>
                <c:pt idx="11049">
                  <c:v>27161.956409999999</c:v>
                </c:pt>
                <c:pt idx="11050">
                  <c:v>27164.432617999999</c:v>
                </c:pt>
                <c:pt idx="11051">
                  <c:v>27166.907997999999</c:v>
                </c:pt>
                <c:pt idx="11052">
                  <c:v>27169.358726999999</c:v>
                </c:pt>
                <c:pt idx="11053">
                  <c:v>27171.829837000001</c:v>
                </c:pt>
                <c:pt idx="11054">
                  <c:v>27174.30126</c:v>
                </c:pt>
                <c:pt idx="11055">
                  <c:v>27176.770325000001</c:v>
                </c:pt>
                <c:pt idx="11056">
                  <c:v>27179.249371000002</c:v>
                </c:pt>
                <c:pt idx="11057">
                  <c:v>27181.719937000002</c:v>
                </c:pt>
                <c:pt idx="11058">
                  <c:v>27184.177255999999</c:v>
                </c:pt>
                <c:pt idx="11059">
                  <c:v>27186.636118999999</c:v>
                </c:pt>
                <c:pt idx="11060">
                  <c:v>27189.092277</c:v>
                </c:pt>
                <c:pt idx="11061">
                  <c:v>27191.571306000002</c:v>
                </c:pt>
                <c:pt idx="11062">
                  <c:v>27194.049257999999</c:v>
                </c:pt>
                <c:pt idx="11063">
                  <c:v>27196.520543999999</c:v>
                </c:pt>
                <c:pt idx="11064">
                  <c:v>27198.973013999999</c:v>
                </c:pt>
                <c:pt idx="11065">
                  <c:v>27201.443875000001</c:v>
                </c:pt>
                <c:pt idx="11066">
                  <c:v>27203.914234</c:v>
                </c:pt>
                <c:pt idx="11067">
                  <c:v>27206.372051999999</c:v>
                </c:pt>
                <c:pt idx="11068">
                  <c:v>27208.821581</c:v>
                </c:pt>
                <c:pt idx="11069">
                  <c:v>27211.283989</c:v>
                </c:pt>
                <c:pt idx="11070">
                  <c:v>27213.749175000001</c:v>
                </c:pt>
                <c:pt idx="11071">
                  <c:v>27216.219023000001</c:v>
                </c:pt>
                <c:pt idx="11072">
                  <c:v>27218.705140999999</c:v>
                </c:pt>
                <c:pt idx="11073">
                  <c:v>27221.162139</c:v>
                </c:pt>
                <c:pt idx="11074">
                  <c:v>27223.617349</c:v>
                </c:pt>
                <c:pt idx="11075">
                  <c:v>27226.069439999999</c:v>
                </c:pt>
                <c:pt idx="11076">
                  <c:v>27228.531985000001</c:v>
                </c:pt>
                <c:pt idx="11077">
                  <c:v>27230.985014000002</c:v>
                </c:pt>
                <c:pt idx="11078">
                  <c:v>27233.439807999999</c:v>
                </c:pt>
                <c:pt idx="11079">
                  <c:v>27235.904232000001</c:v>
                </c:pt>
                <c:pt idx="11080">
                  <c:v>27238.374792999999</c:v>
                </c:pt>
                <c:pt idx="11081">
                  <c:v>27240.842424999999</c:v>
                </c:pt>
                <c:pt idx="11082">
                  <c:v>27243.313535000001</c:v>
                </c:pt>
                <c:pt idx="11083">
                  <c:v>27245.780188000001</c:v>
                </c:pt>
                <c:pt idx="11084">
                  <c:v>27248.241977999998</c:v>
                </c:pt>
                <c:pt idx="11085">
                  <c:v>27250.692767</c:v>
                </c:pt>
                <c:pt idx="11086">
                  <c:v>27253.153280999999</c:v>
                </c:pt>
                <c:pt idx="11087">
                  <c:v>27255.599816000002</c:v>
                </c:pt>
                <c:pt idx="11088">
                  <c:v>27258.056546</c:v>
                </c:pt>
                <c:pt idx="11089">
                  <c:v>27260.530644999999</c:v>
                </c:pt>
                <c:pt idx="11090">
                  <c:v>27262.991441999999</c:v>
                </c:pt>
                <c:pt idx="11091">
                  <c:v>27265.445739999999</c:v>
                </c:pt>
                <c:pt idx="11092">
                  <c:v>27267.896818000001</c:v>
                </c:pt>
                <c:pt idx="11093">
                  <c:v>27270.369831</c:v>
                </c:pt>
                <c:pt idx="11094">
                  <c:v>27272.834368</c:v>
                </c:pt>
                <c:pt idx="11095">
                  <c:v>27275.297239</c:v>
                </c:pt>
                <c:pt idx="11096">
                  <c:v>27277.748371999998</c:v>
                </c:pt>
                <c:pt idx="11097">
                  <c:v>27280.224254000001</c:v>
                </c:pt>
                <c:pt idx="11098">
                  <c:v>27282.689882999999</c:v>
                </c:pt>
                <c:pt idx="11099">
                  <c:v>27285.151732999999</c:v>
                </c:pt>
                <c:pt idx="11100">
                  <c:v>27287.603754</c:v>
                </c:pt>
                <c:pt idx="11101">
                  <c:v>27290.083070000001</c:v>
                </c:pt>
                <c:pt idx="11102">
                  <c:v>27292.529554000001</c:v>
                </c:pt>
                <c:pt idx="11103">
                  <c:v>27294.992854</c:v>
                </c:pt>
                <c:pt idx="11104">
                  <c:v>27297.459961</c:v>
                </c:pt>
                <c:pt idx="11105">
                  <c:v>27299.93273</c:v>
                </c:pt>
                <c:pt idx="11106">
                  <c:v>27302.383758</c:v>
                </c:pt>
                <c:pt idx="11107">
                  <c:v>27304.862714999999</c:v>
                </c:pt>
                <c:pt idx="11108">
                  <c:v>27307.307009</c:v>
                </c:pt>
                <c:pt idx="11109">
                  <c:v>27309.767188000002</c:v>
                </c:pt>
                <c:pt idx="11110">
                  <c:v>27312.220154999999</c:v>
                </c:pt>
                <c:pt idx="11111">
                  <c:v>27314.681027999999</c:v>
                </c:pt>
                <c:pt idx="11112">
                  <c:v>27317.166270999998</c:v>
                </c:pt>
                <c:pt idx="11113">
                  <c:v>27319.624842000001</c:v>
                </c:pt>
                <c:pt idx="11114">
                  <c:v>27322.076084</c:v>
                </c:pt>
                <c:pt idx="11115">
                  <c:v>27324.547188</c:v>
                </c:pt>
                <c:pt idx="11116">
                  <c:v>27327.001714999999</c:v>
                </c:pt>
                <c:pt idx="11117">
                  <c:v>27329.491687999998</c:v>
                </c:pt>
                <c:pt idx="11118">
                  <c:v>27331.940658</c:v>
                </c:pt>
                <c:pt idx="11119">
                  <c:v>27334.397084</c:v>
                </c:pt>
                <c:pt idx="11120">
                  <c:v>27336.852881999999</c:v>
                </c:pt>
                <c:pt idx="11121">
                  <c:v>27339.312243</c:v>
                </c:pt>
                <c:pt idx="11122">
                  <c:v>27341.811828999998</c:v>
                </c:pt>
                <c:pt idx="11123">
                  <c:v>27344.264844000001</c:v>
                </c:pt>
                <c:pt idx="11124">
                  <c:v>27346.724064000002</c:v>
                </c:pt>
                <c:pt idx="11125">
                  <c:v>27349.207103000001</c:v>
                </c:pt>
                <c:pt idx="11126">
                  <c:v>27351.664096</c:v>
                </c:pt>
                <c:pt idx="11127">
                  <c:v>27354.133603999999</c:v>
                </c:pt>
                <c:pt idx="11128">
                  <c:v>27356.589120000001</c:v>
                </c:pt>
                <c:pt idx="11129">
                  <c:v>27359.061064000001</c:v>
                </c:pt>
                <c:pt idx="11130">
                  <c:v>27361.514755</c:v>
                </c:pt>
                <c:pt idx="11131">
                  <c:v>27363.991290000002</c:v>
                </c:pt>
                <c:pt idx="11132">
                  <c:v>27366.438320000001</c:v>
                </c:pt>
                <c:pt idx="11133">
                  <c:v>27368.918213000001</c:v>
                </c:pt>
                <c:pt idx="11134">
                  <c:v>27371.371542000001</c:v>
                </c:pt>
                <c:pt idx="11135">
                  <c:v>27373.827158</c:v>
                </c:pt>
                <c:pt idx="11136">
                  <c:v>27376.287909999999</c:v>
                </c:pt>
                <c:pt idx="11137">
                  <c:v>27378.752882000001</c:v>
                </c:pt>
                <c:pt idx="11138">
                  <c:v>27381.221246000001</c:v>
                </c:pt>
                <c:pt idx="11139">
                  <c:v>27383.682874999999</c:v>
                </c:pt>
                <c:pt idx="11140">
                  <c:v>27386.142652999999</c:v>
                </c:pt>
                <c:pt idx="11141">
                  <c:v>27388.607558</c:v>
                </c:pt>
                <c:pt idx="11142">
                  <c:v>27391.07214</c:v>
                </c:pt>
                <c:pt idx="11143">
                  <c:v>27393.527752000002</c:v>
                </c:pt>
                <c:pt idx="11144">
                  <c:v>27395.981839</c:v>
                </c:pt>
                <c:pt idx="11145">
                  <c:v>27398.437911000001</c:v>
                </c:pt>
                <c:pt idx="11146">
                  <c:v>27400.904340000001</c:v>
                </c:pt>
                <c:pt idx="11147">
                  <c:v>27403.379258000001</c:v>
                </c:pt>
                <c:pt idx="11148">
                  <c:v>27405.839111000001</c:v>
                </c:pt>
                <c:pt idx="11149">
                  <c:v>27408.287262000002</c:v>
                </c:pt>
                <c:pt idx="11150">
                  <c:v>27410.741236000002</c:v>
                </c:pt>
                <c:pt idx="11151">
                  <c:v>27413.199141000001</c:v>
                </c:pt>
                <c:pt idx="11152">
                  <c:v>27415.694017000002</c:v>
                </c:pt>
                <c:pt idx="11153">
                  <c:v>27418.141626000001</c:v>
                </c:pt>
                <c:pt idx="11154">
                  <c:v>27420.602935999999</c:v>
                </c:pt>
                <c:pt idx="11155">
                  <c:v>27423.061900000001</c:v>
                </c:pt>
                <c:pt idx="11156">
                  <c:v>27425.516067</c:v>
                </c:pt>
                <c:pt idx="11157">
                  <c:v>27427.973007000001</c:v>
                </c:pt>
                <c:pt idx="11158">
                  <c:v>27430.444852000001</c:v>
                </c:pt>
                <c:pt idx="11159">
                  <c:v>27432.916387000001</c:v>
                </c:pt>
                <c:pt idx="11160">
                  <c:v>27435.364680999999</c:v>
                </c:pt>
                <c:pt idx="11161">
                  <c:v>27437.824705999999</c:v>
                </c:pt>
                <c:pt idx="11162">
                  <c:v>27440.278418000002</c:v>
                </c:pt>
                <c:pt idx="11163">
                  <c:v>27442.767382999999</c:v>
                </c:pt>
                <c:pt idx="11164">
                  <c:v>27445.219915999998</c:v>
                </c:pt>
                <c:pt idx="11165">
                  <c:v>27447.690879000002</c:v>
                </c:pt>
                <c:pt idx="11166">
                  <c:v>27450.153285</c:v>
                </c:pt>
                <c:pt idx="11167">
                  <c:v>27452.607667</c:v>
                </c:pt>
                <c:pt idx="11168">
                  <c:v>27455.063862999999</c:v>
                </c:pt>
                <c:pt idx="11169">
                  <c:v>27457.537611</c:v>
                </c:pt>
                <c:pt idx="11170">
                  <c:v>27459.989895999999</c:v>
                </c:pt>
                <c:pt idx="11171">
                  <c:v>27462.466234</c:v>
                </c:pt>
                <c:pt idx="11172">
                  <c:v>27464.920896</c:v>
                </c:pt>
                <c:pt idx="11173">
                  <c:v>27467.392564999998</c:v>
                </c:pt>
                <c:pt idx="11174">
                  <c:v>27469.853899999998</c:v>
                </c:pt>
                <c:pt idx="11175">
                  <c:v>27472.306273999999</c:v>
                </c:pt>
                <c:pt idx="11176">
                  <c:v>27474.760126000001</c:v>
                </c:pt>
                <c:pt idx="11177">
                  <c:v>27477.228405000002</c:v>
                </c:pt>
                <c:pt idx="11178">
                  <c:v>27479.692695000002</c:v>
                </c:pt>
                <c:pt idx="11179">
                  <c:v>27482.153364000002</c:v>
                </c:pt>
                <c:pt idx="11180">
                  <c:v>27484.603354999999</c:v>
                </c:pt>
                <c:pt idx="11181">
                  <c:v>27487.075044000001</c:v>
                </c:pt>
                <c:pt idx="11182">
                  <c:v>27489.536773</c:v>
                </c:pt>
                <c:pt idx="11183">
                  <c:v>27491.989274</c:v>
                </c:pt>
                <c:pt idx="11184">
                  <c:v>27494.440352000001</c:v>
                </c:pt>
                <c:pt idx="11185">
                  <c:v>27496.896241999999</c:v>
                </c:pt>
                <c:pt idx="11186">
                  <c:v>27499.383683</c:v>
                </c:pt>
                <c:pt idx="11187">
                  <c:v>27501.846612000001</c:v>
                </c:pt>
                <c:pt idx="11188">
                  <c:v>27504.313668999999</c:v>
                </c:pt>
                <c:pt idx="11189">
                  <c:v>27506.788723000001</c:v>
                </c:pt>
                <c:pt idx="11190">
                  <c:v>27509.240336999999</c:v>
                </c:pt>
                <c:pt idx="11191">
                  <c:v>27511.696946</c:v>
                </c:pt>
                <c:pt idx="11192">
                  <c:v>27514.147602000001</c:v>
                </c:pt>
                <c:pt idx="11193">
                  <c:v>27516.620338000001</c:v>
                </c:pt>
                <c:pt idx="11194">
                  <c:v>27519.075778999999</c:v>
                </c:pt>
                <c:pt idx="11195">
                  <c:v>27521.532636</c:v>
                </c:pt>
                <c:pt idx="11196">
                  <c:v>27524.002998</c:v>
                </c:pt>
                <c:pt idx="11197">
                  <c:v>27526.460555000001</c:v>
                </c:pt>
                <c:pt idx="11198">
                  <c:v>27528.915043000001</c:v>
                </c:pt>
                <c:pt idx="11199">
                  <c:v>27531.368102</c:v>
                </c:pt>
                <c:pt idx="11200">
                  <c:v>27533.820797</c:v>
                </c:pt>
                <c:pt idx="11201">
                  <c:v>27536.293443999999</c:v>
                </c:pt>
                <c:pt idx="11202">
                  <c:v>27538.770121000001</c:v>
                </c:pt>
                <c:pt idx="11203">
                  <c:v>27541.219406</c:v>
                </c:pt>
                <c:pt idx="11204">
                  <c:v>27543.673546999999</c:v>
                </c:pt>
                <c:pt idx="11205">
                  <c:v>27546.129155999999</c:v>
                </c:pt>
                <c:pt idx="11206">
                  <c:v>27548.599027</c:v>
                </c:pt>
                <c:pt idx="11207">
                  <c:v>27551.079003999999</c:v>
                </c:pt>
                <c:pt idx="11208">
                  <c:v>27553.534381000001</c:v>
                </c:pt>
                <c:pt idx="11209">
                  <c:v>27556.021174000001</c:v>
                </c:pt>
                <c:pt idx="11210">
                  <c:v>27558.501065</c:v>
                </c:pt>
                <c:pt idx="11211">
                  <c:v>27560.989334000002</c:v>
                </c:pt>
                <c:pt idx="11212">
                  <c:v>27563.457189000001</c:v>
                </c:pt>
                <c:pt idx="11213">
                  <c:v>27565.917990999998</c:v>
                </c:pt>
                <c:pt idx="11214">
                  <c:v>27568.368725</c:v>
                </c:pt>
                <c:pt idx="11215">
                  <c:v>27570.821593000001</c:v>
                </c:pt>
                <c:pt idx="11216">
                  <c:v>27573.281663999998</c:v>
                </c:pt>
                <c:pt idx="11217">
                  <c:v>27575.762763999999</c:v>
                </c:pt>
                <c:pt idx="11218">
                  <c:v>27578.213175000001</c:v>
                </c:pt>
                <c:pt idx="11219">
                  <c:v>27580.676319999999</c:v>
                </c:pt>
                <c:pt idx="11220">
                  <c:v>27583.128278</c:v>
                </c:pt>
                <c:pt idx="11221">
                  <c:v>27585.592241999999</c:v>
                </c:pt>
                <c:pt idx="11222">
                  <c:v>27588.056271000001</c:v>
                </c:pt>
                <c:pt idx="11223">
                  <c:v>27590.556171</c:v>
                </c:pt>
                <c:pt idx="11224">
                  <c:v>27593.021261000002</c:v>
                </c:pt>
                <c:pt idx="11225">
                  <c:v>27595.503832999999</c:v>
                </c:pt>
                <c:pt idx="11226">
                  <c:v>27597.971756999999</c:v>
                </c:pt>
                <c:pt idx="11227">
                  <c:v>27600.458587000001</c:v>
                </c:pt>
                <c:pt idx="11228">
                  <c:v>27602.912565999999</c:v>
                </c:pt>
                <c:pt idx="11229">
                  <c:v>27605.368799</c:v>
                </c:pt>
                <c:pt idx="11230">
                  <c:v>27607.853620000002</c:v>
                </c:pt>
                <c:pt idx="11231">
                  <c:v>27610.312052000001</c:v>
                </c:pt>
                <c:pt idx="11232">
                  <c:v>27612.764364999999</c:v>
                </c:pt>
                <c:pt idx="11233">
                  <c:v>27615.217966</c:v>
                </c:pt>
                <c:pt idx="11234">
                  <c:v>27617.692156000001</c:v>
                </c:pt>
                <c:pt idx="11235">
                  <c:v>27620.137126000001</c:v>
                </c:pt>
                <c:pt idx="11236">
                  <c:v>27622.613593999999</c:v>
                </c:pt>
                <c:pt idx="11237">
                  <c:v>27625.085006000001</c:v>
                </c:pt>
                <c:pt idx="11238">
                  <c:v>27627.544072000001</c:v>
                </c:pt>
                <c:pt idx="11239">
                  <c:v>27630.002922</c:v>
                </c:pt>
                <c:pt idx="11240">
                  <c:v>27632.454929</c:v>
                </c:pt>
                <c:pt idx="11241">
                  <c:v>27634.941045</c:v>
                </c:pt>
                <c:pt idx="11242">
                  <c:v>27637.416969000002</c:v>
                </c:pt>
                <c:pt idx="11243">
                  <c:v>27639.868398999999</c:v>
                </c:pt>
                <c:pt idx="11244">
                  <c:v>27642.334396999999</c:v>
                </c:pt>
                <c:pt idx="11245">
                  <c:v>27644.811766999999</c:v>
                </c:pt>
                <c:pt idx="11246">
                  <c:v>27647.281449999999</c:v>
                </c:pt>
                <c:pt idx="11247">
                  <c:v>27649.745912999999</c:v>
                </c:pt>
                <c:pt idx="11248">
                  <c:v>27652.21472</c:v>
                </c:pt>
                <c:pt idx="11249">
                  <c:v>27654.674221000001</c:v>
                </c:pt>
                <c:pt idx="11250">
                  <c:v>27657.122377</c:v>
                </c:pt>
                <c:pt idx="11251">
                  <c:v>27659.593838000001</c:v>
                </c:pt>
                <c:pt idx="11252">
                  <c:v>27662.082124</c:v>
                </c:pt>
                <c:pt idx="11253">
                  <c:v>27664.535834999999</c:v>
                </c:pt>
                <c:pt idx="11254">
                  <c:v>27666.985114999999</c:v>
                </c:pt>
                <c:pt idx="11255">
                  <c:v>27669.437886</c:v>
                </c:pt>
                <c:pt idx="11256">
                  <c:v>27671.894838</c:v>
                </c:pt>
                <c:pt idx="11257">
                  <c:v>27674.356842000001</c:v>
                </c:pt>
                <c:pt idx="11258">
                  <c:v>27676.810529999999</c:v>
                </c:pt>
                <c:pt idx="11259">
                  <c:v>27679.263669</c:v>
                </c:pt>
                <c:pt idx="11260">
                  <c:v>27681.726847000002</c:v>
                </c:pt>
                <c:pt idx="11261">
                  <c:v>27684.175985999998</c:v>
                </c:pt>
                <c:pt idx="11262">
                  <c:v>27686.669981999999</c:v>
                </c:pt>
                <c:pt idx="11263">
                  <c:v>27689.142273000001</c:v>
                </c:pt>
                <c:pt idx="11264">
                  <c:v>27691.593045000001</c:v>
                </c:pt>
                <c:pt idx="11265">
                  <c:v>27694.063351000001</c:v>
                </c:pt>
                <c:pt idx="11266">
                  <c:v>27696.512677999999</c:v>
                </c:pt>
                <c:pt idx="11267">
                  <c:v>27698.969980000002</c:v>
                </c:pt>
                <c:pt idx="11268">
                  <c:v>27701.425350000001</c:v>
                </c:pt>
                <c:pt idx="11269">
                  <c:v>27703.87485</c:v>
                </c:pt>
                <c:pt idx="11270">
                  <c:v>27706.340988</c:v>
                </c:pt>
                <c:pt idx="11271">
                  <c:v>27708.786404999999</c:v>
                </c:pt>
                <c:pt idx="11272">
                  <c:v>27711.244254000001</c:v>
                </c:pt>
                <c:pt idx="11273">
                  <c:v>27713.697424999998</c:v>
                </c:pt>
                <c:pt idx="11274">
                  <c:v>27716.150432999999</c:v>
                </c:pt>
                <c:pt idx="11275">
                  <c:v>27718.608875999998</c:v>
                </c:pt>
                <c:pt idx="11276">
                  <c:v>27721.066787</c:v>
                </c:pt>
                <c:pt idx="11277">
                  <c:v>27723.522185999998</c:v>
                </c:pt>
                <c:pt idx="11278">
                  <c:v>27725.983292000001</c:v>
                </c:pt>
                <c:pt idx="11279">
                  <c:v>27728.434627999999</c:v>
                </c:pt>
                <c:pt idx="11280">
                  <c:v>27730.896138</c:v>
                </c:pt>
                <c:pt idx="11281">
                  <c:v>27733.352038000001</c:v>
                </c:pt>
                <c:pt idx="11282">
                  <c:v>27735.812062000001</c:v>
                </c:pt>
                <c:pt idx="11283">
                  <c:v>27738.259791</c:v>
                </c:pt>
                <c:pt idx="11284">
                  <c:v>27740.720592000001</c:v>
                </c:pt>
                <c:pt idx="11285">
                  <c:v>27743.172914999999</c:v>
                </c:pt>
                <c:pt idx="11286">
                  <c:v>27745.628677000001</c:v>
                </c:pt>
                <c:pt idx="11287">
                  <c:v>27748.085018999998</c:v>
                </c:pt>
                <c:pt idx="11288">
                  <c:v>27750.535628000001</c:v>
                </c:pt>
                <c:pt idx="11289">
                  <c:v>27752.989801</c:v>
                </c:pt>
                <c:pt idx="11290">
                  <c:v>27755.444401000001</c:v>
                </c:pt>
                <c:pt idx="11291">
                  <c:v>27757.899889</c:v>
                </c:pt>
                <c:pt idx="11292">
                  <c:v>27760.357154000001</c:v>
                </c:pt>
                <c:pt idx="11293">
                  <c:v>27762.812198</c:v>
                </c:pt>
                <c:pt idx="11294">
                  <c:v>27765.264909000001</c:v>
                </c:pt>
                <c:pt idx="11295">
                  <c:v>27767.726170000002</c:v>
                </c:pt>
                <c:pt idx="11296">
                  <c:v>27770.184292999998</c:v>
                </c:pt>
                <c:pt idx="11297">
                  <c:v>27772.655671</c:v>
                </c:pt>
                <c:pt idx="11298">
                  <c:v>27775.125669000001</c:v>
                </c:pt>
                <c:pt idx="11299">
                  <c:v>27777.582363000001</c:v>
                </c:pt>
                <c:pt idx="11300">
                  <c:v>27780.039242999999</c:v>
                </c:pt>
                <c:pt idx="11301">
                  <c:v>27782.491290000002</c:v>
                </c:pt>
                <c:pt idx="11302">
                  <c:v>27784.950321</c:v>
                </c:pt>
                <c:pt idx="11303">
                  <c:v>27787.417096000001</c:v>
                </c:pt>
                <c:pt idx="11304">
                  <c:v>27789.885074999998</c:v>
                </c:pt>
                <c:pt idx="11305">
                  <c:v>27792.340034000001</c:v>
                </c:pt>
                <c:pt idx="11306">
                  <c:v>27794.814182999999</c:v>
                </c:pt>
                <c:pt idx="11307">
                  <c:v>27797.265281</c:v>
                </c:pt>
                <c:pt idx="11308">
                  <c:v>27799.733117</c:v>
                </c:pt>
                <c:pt idx="11309">
                  <c:v>27802.207584</c:v>
                </c:pt>
                <c:pt idx="11310">
                  <c:v>27804.667044000002</c:v>
                </c:pt>
                <c:pt idx="11311">
                  <c:v>27807.122001</c:v>
                </c:pt>
                <c:pt idx="11312">
                  <c:v>27809.577103</c:v>
                </c:pt>
                <c:pt idx="11313">
                  <c:v>27812.069433000001</c:v>
                </c:pt>
                <c:pt idx="11314">
                  <c:v>27814.546574</c:v>
                </c:pt>
                <c:pt idx="11315">
                  <c:v>27817.007913000001</c:v>
                </c:pt>
                <c:pt idx="11316">
                  <c:v>27819.469344000001</c:v>
                </c:pt>
                <c:pt idx="11317">
                  <c:v>27821.920535000001</c:v>
                </c:pt>
                <c:pt idx="11318">
                  <c:v>27824.38004</c:v>
                </c:pt>
                <c:pt idx="11319">
                  <c:v>27826.827221</c:v>
                </c:pt>
                <c:pt idx="11320">
                  <c:v>27829.281115000002</c:v>
                </c:pt>
                <c:pt idx="11321">
                  <c:v>27831.777307</c:v>
                </c:pt>
                <c:pt idx="11322">
                  <c:v>27834.242976000001</c:v>
                </c:pt>
                <c:pt idx="11323">
                  <c:v>27836.695883</c:v>
                </c:pt>
                <c:pt idx="11324">
                  <c:v>27839.162912</c:v>
                </c:pt>
                <c:pt idx="11325">
                  <c:v>27841.653631000001</c:v>
                </c:pt>
                <c:pt idx="11326">
                  <c:v>27844.106341999999</c:v>
                </c:pt>
                <c:pt idx="11327">
                  <c:v>27846.571585999998</c:v>
                </c:pt>
                <c:pt idx="11328">
                  <c:v>27849.026081</c:v>
                </c:pt>
                <c:pt idx="11329">
                  <c:v>27851.485202</c:v>
                </c:pt>
                <c:pt idx="11330">
                  <c:v>27853.965706999999</c:v>
                </c:pt>
                <c:pt idx="11331">
                  <c:v>27856.418335999999</c:v>
                </c:pt>
                <c:pt idx="11332">
                  <c:v>27858.893013000001</c:v>
                </c:pt>
                <c:pt idx="11333">
                  <c:v>27861.363167</c:v>
                </c:pt>
                <c:pt idx="11334">
                  <c:v>27863.817723</c:v>
                </c:pt>
                <c:pt idx="11335">
                  <c:v>27866.279189000001</c:v>
                </c:pt>
                <c:pt idx="11336">
                  <c:v>27868.736295999999</c:v>
                </c:pt>
                <c:pt idx="11337">
                  <c:v>27871.184084</c:v>
                </c:pt>
                <c:pt idx="11338">
                  <c:v>27873.688112</c:v>
                </c:pt>
                <c:pt idx="11339">
                  <c:v>27876.150333000001</c:v>
                </c:pt>
                <c:pt idx="11340">
                  <c:v>27878.617634999999</c:v>
                </c:pt>
                <c:pt idx="11341">
                  <c:v>27881.072659000001</c:v>
                </c:pt>
                <c:pt idx="11342">
                  <c:v>27883.526279000002</c:v>
                </c:pt>
                <c:pt idx="11343">
                  <c:v>27885.98834</c:v>
                </c:pt>
                <c:pt idx="11344">
                  <c:v>27888.433679000002</c:v>
                </c:pt>
                <c:pt idx="11345">
                  <c:v>27890.895616000002</c:v>
                </c:pt>
                <c:pt idx="11346">
                  <c:v>27893.350783000002</c:v>
                </c:pt>
                <c:pt idx="11347">
                  <c:v>27895.803295999998</c:v>
                </c:pt>
                <c:pt idx="11348">
                  <c:v>27898.260596</c:v>
                </c:pt>
                <c:pt idx="11349">
                  <c:v>27900.717583000001</c:v>
                </c:pt>
                <c:pt idx="11350">
                  <c:v>27903.169741999998</c:v>
                </c:pt>
                <c:pt idx="11351">
                  <c:v>27905.623898999998</c:v>
                </c:pt>
                <c:pt idx="11352">
                  <c:v>27908.080565</c:v>
                </c:pt>
                <c:pt idx="11353">
                  <c:v>27910.540260000002</c:v>
                </c:pt>
                <c:pt idx="11354">
                  <c:v>27913.011955000002</c:v>
                </c:pt>
                <c:pt idx="11355">
                  <c:v>27915.471264</c:v>
                </c:pt>
                <c:pt idx="11356">
                  <c:v>27917.929534999999</c:v>
                </c:pt>
                <c:pt idx="11357">
                  <c:v>27920.384075999998</c:v>
                </c:pt>
                <c:pt idx="11358">
                  <c:v>27922.830576</c:v>
                </c:pt>
                <c:pt idx="11359">
                  <c:v>27925.291445999999</c:v>
                </c:pt>
                <c:pt idx="11360">
                  <c:v>27927.748871</c:v>
                </c:pt>
                <c:pt idx="11361">
                  <c:v>27930.211241000001</c:v>
                </c:pt>
                <c:pt idx="11362">
                  <c:v>27932.672247999999</c:v>
                </c:pt>
                <c:pt idx="11363">
                  <c:v>27935.119142</c:v>
                </c:pt>
                <c:pt idx="11364">
                  <c:v>27937.585702</c:v>
                </c:pt>
                <c:pt idx="11365">
                  <c:v>27940.048622999999</c:v>
                </c:pt>
                <c:pt idx="11366">
                  <c:v>27942.508629</c:v>
                </c:pt>
                <c:pt idx="11367">
                  <c:v>27944.977405000001</c:v>
                </c:pt>
                <c:pt idx="11368">
                  <c:v>27947.438651</c:v>
                </c:pt>
                <c:pt idx="11369">
                  <c:v>27949.887015</c:v>
                </c:pt>
                <c:pt idx="11370">
                  <c:v>27952.346533</c:v>
                </c:pt>
                <c:pt idx="11371">
                  <c:v>27954.815858999998</c:v>
                </c:pt>
                <c:pt idx="11372">
                  <c:v>27957.269064</c:v>
                </c:pt>
                <c:pt idx="11373">
                  <c:v>27959.732641999999</c:v>
                </c:pt>
                <c:pt idx="11374">
                  <c:v>27962.190246999999</c:v>
                </c:pt>
                <c:pt idx="11375">
                  <c:v>27964.650193000001</c:v>
                </c:pt>
                <c:pt idx="11376">
                  <c:v>27967.101901999999</c:v>
                </c:pt>
                <c:pt idx="11377">
                  <c:v>27969.558097000001</c:v>
                </c:pt>
                <c:pt idx="11378">
                  <c:v>27972.03658</c:v>
                </c:pt>
                <c:pt idx="11379">
                  <c:v>27974.493689999999</c:v>
                </c:pt>
                <c:pt idx="11380">
                  <c:v>27976.954716</c:v>
                </c:pt>
                <c:pt idx="11381">
                  <c:v>27979.409683999998</c:v>
                </c:pt>
                <c:pt idx="11382">
                  <c:v>27981.863724999999</c:v>
                </c:pt>
                <c:pt idx="11383">
                  <c:v>27984.326842999999</c:v>
                </c:pt>
                <c:pt idx="11384">
                  <c:v>27986.777708000001</c:v>
                </c:pt>
                <c:pt idx="11385">
                  <c:v>27989.235973999999</c:v>
                </c:pt>
                <c:pt idx="11386">
                  <c:v>27991.688244000001</c:v>
                </c:pt>
                <c:pt idx="11387">
                  <c:v>27994.144913</c:v>
                </c:pt>
                <c:pt idx="11388">
                  <c:v>27996.604719999999</c:v>
                </c:pt>
                <c:pt idx="11389">
                  <c:v>27999.058824</c:v>
                </c:pt>
                <c:pt idx="11390">
                  <c:v>28001.520656000001</c:v>
                </c:pt>
                <c:pt idx="11391">
                  <c:v>28003.979210000001</c:v>
                </c:pt>
                <c:pt idx="11392">
                  <c:v>28006.435863999999</c:v>
                </c:pt>
                <c:pt idx="11393">
                  <c:v>28008.891443</c:v>
                </c:pt>
                <c:pt idx="11394">
                  <c:v>28011.348543</c:v>
                </c:pt>
                <c:pt idx="11395">
                  <c:v>28013.806807000001</c:v>
                </c:pt>
                <c:pt idx="11396">
                  <c:v>28016.260742999999</c:v>
                </c:pt>
                <c:pt idx="11397">
                  <c:v>28018.722389999999</c:v>
                </c:pt>
                <c:pt idx="11398">
                  <c:v>28021.180021</c:v>
                </c:pt>
                <c:pt idx="11399">
                  <c:v>28023.648365000001</c:v>
                </c:pt>
                <c:pt idx="11400">
                  <c:v>28026.121122</c:v>
                </c:pt>
                <c:pt idx="11401">
                  <c:v>28028.576390999999</c:v>
                </c:pt>
                <c:pt idx="11402">
                  <c:v>28031.042086000001</c:v>
                </c:pt>
                <c:pt idx="11403">
                  <c:v>28033.495739000002</c:v>
                </c:pt>
                <c:pt idx="11404">
                  <c:v>28035.953227000002</c:v>
                </c:pt>
                <c:pt idx="11405">
                  <c:v>28038.433680999999</c:v>
                </c:pt>
                <c:pt idx="11406">
                  <c:v>28040.893104999999</c:v>
                </c:pt>
                <c:pt idx="11407">
                  <c:v>28043.345979000002</c:v>
                </c:pt>
                <c:pt idx="11408">
                  <c:v>28045.808039</c:v>
                </c:pt>
                <c:pt idx="11409">
                  <c:v>28048.267824999999</c:v>
                </c:pt>
                <c:pt idx="11410">
                  <c:v>28050.728920000001</c:v>
                </c:pt>
                <c:pt idx="11411">
                  <c:v>28053.181818000001</c:v>
                </c:pt>
                <c:pt idx="11412">
                  <c:v>28055.638115000002</c:v>
                </c:pt>
                <c:pt idx="11413">
                  <c:v>28058.102083000002</c:v>
                </c:pt>
                <c:pt idx="11414">
                  <c:v>28060.566975999998</c:v>
                </c:pt>
                <c:pt idx="11415">
                  <c:v>28063.013565000001</c:v>
                </c:pt>
                <c:pt idx="11416">
                  <c:v>28065.475064999999</c:v>
                </c:pt>
                <c:pt idx="11417">
                  <c:v>28067.932604000001</c:v>
                </c:pt>
                <c:pt idx="11418">
                  <c:v>28070.398905999999</c:v>
                </c:pt>
                <c:pt idx="11419">
                  <c:v>28072.864962</c:v>
                </c:pt>
                <c:pt idx="11420">
                  <c:v>28075.324252999999</c:v>
                </c:pt>
                <c:pt idx="11421">
                  <c:v>28077.812944000001</c:v>
                </c:pt>
                <c:pt idx="11422">
                  <c:v>28080.285261000001</c:v>
                </c:pt>
                <c:pt idx="11423">
                  <c:v>28082.758125</c:v>
                </c:pt>
                <c:pt idx="11424">
                  <c:v>28085.228562</c:v>
                </c:pt>
                <c:pt idx="11425">
                  <c:v>28087.683550000002</c:v>
                </c:pt>
                <c:pt idx="11426">
                  <c:v>28090.141028999999</c:v>
                </c:pt>
                <c:pt idx="11427">
                  <c:v>28092.597947999999</c:v>
                </c:pt>
                <c:pt idx="11428">
                  <c:v>28095.064197</c:v>
                </c:pt>
                <c:pt idx="11429">
                  <c:v>28097.528848000002</c:v>
                </c:pt>
                <c:pt idx="11430">
                  <c:v>28099.977118999999</c:v>
                </c:pt>
                <c:pt idx="11431">
                  <c:v>28102.433940999999</c:v>
                </c:pt>
                <c:pt idx="11432">
                  <c:v>28104.892975999999</c:v>
                </c:pt>
                <c:pt idx="11433">
                  <c:v>28107.361686</c:v>
                </c:pt>
                <c:pt idx="11434">
                  <c:v>28109.832631000001</c:v>
                </c:pt>
                <c:pt idx="11435">
                  <c:v>28112.308271999998</c:v>
                </c:pt>
                <c:pt idx="11436">
                  <c:v>28114.759873999999</c:v>
                </c:pt>
                <c:pt idx="11437">
                  <c:v>28117.221802</c:v>
                </c:pt>
                <c:pt idx="11438">
                  <c:v>28119.673062000002</c:v>
                </c:pt>
                <c:pt idx="11439">
                  <c:v>28122.137924999999</c:v>
                </c:pt>
                <c:pt idx="11440">
                  <c:v>28124.592157999999</c:v>
                </c:pt>
                <c:pt idx="11441">
                  <c:v>28127.040301000001</c:v>
                </c:pt>
                <c:pt idx="11442">
                  <c:v>28129.502081999999</c:v>
                </c:pt>
                <c:pt idx="11443">
                  <c:v>28131.96774</c:v>
                </c:pt>
                <c:pt idx="11444">
                  <c:v>28134.436865</c:v>
                </c:pt>
                <c:pt idx="11445">
                  <c:v>28136.907057</c:v>
                </c:pt>
                <c:pt idx="11446">
                  <c:v>28139.376920999999</c:v>
                </c:pt>
                <c:pt idx="11447">
                  <c:v>28141.851804000002</c:v>
                </c:pt>
                <c:pt idx="11448">
                  <c:v>28144.327272999999</c:v>
                </c:pt>
                <c:pt idx="11449">
                  <c:v>28146.777948999999</c:v>
                </c:pt>
                <c:pt idx="11450">
                  <c:v>28149.249401000001</c:v>
                </c:pt>
                <c:pt idx="11451">
                  <c:v>28151.701851000002</c:v>
                </c:pt>
                <c:pt idx="11452">
                  <c:v>28154.222297</c:v>
                </c:pt>
                <c:pt idx="11453">
                  <c:v>28156.676562000001</c:v>
                </c:pt>
                <c:pt idx="11454">
                  <c:v>28159.163316999999</c:v>
                </c:pt>
                <c:pt idx="11455">
                  <c:v>28161.633807999999</c:v>
                </c:pt>
                <c:pt idx="11456">
                  <c:v>28164.094646000001</c:v>
                </c:pt>
                <c:pt idx="11457">
                  <c:v>28166.562941</c:v>
                </c:pt>
                <c:pt idx="11458">
                  <c:v>28169.018668000001</c:v>
                </c:pt>
                <c:pt idx="11459">
                  <c:v>28171.475071000001</c:v>
                </c:pt>
                <c:pt idx="11460">
                  <c:v>28173.962617000001</c:v>
                </c:pt>
                <c:pt idx="11461">
                  <c:v>28176.421062000001</c:v>
                </c:pt>
                <c:pt idx="11462">
                  <c:v>28178.893182</c:v>
                </c:pt>
                <c:pt idx="11463">
                  <c:v>28181.350718999998</c:v>
                </c:pt>
                <c:pt idx="11464">
                  <c:v>28183.814086999999</c:v>
                </c:pt>
                <c:pt idx="11465">
                  <c:v>28186.291207999999</c:v>
                </c:pt>
                <c:pt idx="11466">
                  <c:v>28188.769031</c:v>
                </c:pt>
                <c:pt idx="11467">
                  <c:v>28191.258447</c:v>
                </c:pt>
                <c:pt idx="11468">
                  <c:v>28193.702395</c:v>
                </c:pt>
                <c:pt idx="11469">
                  <c:v>28196.162551000001</c:v>
                </c:pt>
                <c:pt idx="11470">
                  <c:v>28198.635602999999</c:v>
                </c:pt>
                <c:pt idx="11471">
                  <c:v>28201.083153</c:v>
                </c:pt>
                <c:pt idx="11472">
                  <c:v>28203.538731000001</c:v>
                </c:pt>
                <c:pt idx="11473">
                  <c:v>28206.00117</c:v>
                </c:pt>
                <c:pt idx="11474">
                  <c:v>28208.474378999999</c:v>
                </c:pt>
                <c:pt idx="11475">
                  <c:v>28210.936057999999</c:v>
                </c:pt>
                <c:pt idx="11476">
                  <c:v>28213.400240999999</c:v>
                </c:pt>
                <c:pt idx="11477">
                  <c:v>28215.869266999998</c:v>
                </c:pt>
                <c:pt idx="11478">
                  <c:v>28218.343654</c:v>
                </c:pt>
                <c:pt idx="11479">
                  <c:v>28220.816232000001</c:v>
                </c:pt>
                <c:pt idx="11480">
                  <c:v>28223.288326999998</c:v>
                </c:pt>
                <c:pt idx="11481">
                  <c:v>28225.741824000001</c:v>
                </c:pt>
                <c:pt idx="11482">
                  <c:v>28228.202348999999</c:v>
                </c:pt>
                <c:pt idx="11483">
                  <c:v>28230.65955</c:v>
                </c:pt>
                <c:pt idx="11484">
                  <c:v>28233.128436999999</c:v>
                </c:pt>
                <c:pt idx="11485">
                  <c:v>28235.585244000002</c:v>
                </c:pt>
                <c:pt idx="11486">
                  <c:v>28238.037945</c:v>
                </c:pt>
                <c:pt idx="11487">
                  <c:v>28240.495747000001</c:v>
                </c:pt>
                <c:pt idx="11488">
                  <c:v>28242.947048000002</c:v>
                </c:pt>
                <c:pt idx="11489">
                  <c:v>28245.404009000002</c:v>
                </c:pt>
                <c:pt idx="11490">
                  <c:v>28247.864738</c:v>
                </c:pt>
                <c:pt idx="11491">
                  <c:v>28250.318916</c:v>
                </c:pt>
                <c:pt idx="11492">
                  <c:v>28252.776241</c:v>
                </c:pt>
                <c:pt idx="11493">
                  <c:v>28255.235944</c:v>
                </c:pt>
                <c:pt idx="11494">
                  <c:v>28257.687703</c:v>
                </c:pt>
                <c:pt idx="11495">
                  <c:v>28260.144096</c:v>
                </c:pt>
                <c:pt idx="11496">
                  <c:v>28262.606844000002</c:v>
                </c:pt>
                <c:pt idx="11497">
                  <c:v>28265.059275</c:v>
                </c:pt>
                <c:pt idx="11498">
                  <c:v>28267.515248</c:v>
                </c:pt>
                <c:pt idx="11499">
                  <c:v>28269.964790999999</c:v>
                </c:pt>
                <c:pt idx="11500">
                  <c:v>28272.432972999999</c:v>
                </c:pt>
                <c:pt idx="11501">
                  <c:v>28274.882226999998</c:v>
                </c:pt>
                <c:pt idx="11502">
                  <c:v>28277.344598</c:v>
                </c:pt>
                <c:pt idx="11503">
                  <c:v>28279.811371</c:v>
                </c:pt>
                <c:pt idx="11504">
                  <c:v>28282.264633999999</c:v>
                </c:pt>
                <c:pt idx="11505">
                  <c:v>28284.724793000001</c:v>
                </c:pt>
                <c:pt idx="11506">
                  <c:v>28287.172117999999</c:v>
                </c:pt>
                <c:pt idx="11507">
                  <c:v>28289.628175000002</c:v>
                </c:pt>
                <c:pt idx="11508">
                  <c:v>28292.104530000001</c:v>
                </c:pt>
                <c:pt idx="11509">
                  <c:v>28294.557613000001</c:v>
                </c:pt>
                <c:pt idx="11510">
                  <c:v>28297.005976</c:v>
                </c:pt>
                <c:pt idx="11511">
                  <c:v>28299.457274</c:v>
                </c:pt>
                <c:pt idx="11512">
                  <c:v>28301.916626999999</c:v>
                </c:pt>
                <c:pt idx="11513">
                  <c:v>28304.370663000002</c:v>
                </c:pt>
                <c:pt idx="11514">
                  <c:v>28306.825736999999</c:v>
                </c:pt>
                <c:pt idx="11515">
                  <c:v>28309.293892000002</c:v>
                </c:pt>
                <c:pt idx="11516">
                  <c:v>28311.757073000001</c:v>
                </c:pt>
                <c:pt idx="11517">
                  <c:v>28314.202171000001</c:v>
                </c:pt>
                <c:pt idx="11518">
                  <c:v>28316.680967</c:v>
                </c:pt>
                <c:pt idx="11519">
                  <c:v>28319.134957999999</c:v>
                </c:pt>
                <c:pt idx="11520">
                  <c:v>28321.618210000001</c:v>
                </c:pt>
                <c:pt idx="11521">
                  <c:v>28324.090565999999</c:v>
                </c:pt>
                <c:pt idx="11522">
                  <c:v>28326.548739000002</c:v>
                </c:pt>
                <c:pt idx="11523">
                  <c:v>28329.009124</c:v>
                </c:pt>
                <c:pt idx="11524">
                  <c:v>28331.459140999999</c:v>
                </c:pt>
                <c:pt idx="11525">
                  <c:v>28333.924147999998</c:v>
                </c:pt>
                <c:pt idx="11526">
                  <c:v>28336.400046999999</c:v>
                </c:pt>
                <c:pt idx="11527">
                  <c:v>28338.855812999998</c:v>
                </c:pt>
                <c:pt idx="11528">
                  <c:v>28341.314281999999</c:v>
                </c:pt>
                <c:pt idx="11529">
                  <c:v>28343.770116</c:v>
                </c:pt>
                <c:pt idx="11530">
                  <c:v>28346.219529000002</c:v>
                </c:pt>
                <c:pt idx="11531">
                  <c:v>28348.681084</c:v>
                </c:pt>
                <c:pt idx="11532">
                  <c:v>28351.146911</c:v>
                </c:pt>
                <c:pt idx="11533">
                  <c:v>28353.622778000001</c:v>
                </c:pt>
                <c:pt idx="11534">
                  <c:v>28356.079109999999</c:v>
                </c:pt>
                <c:pt idx="11535">
                  <c:v>28358.557703999999</c:v>
                </c:pt>
                <c:pt idx="11536">
                  <c:v>28361.025976000001</c:v>
                </c:pt>
                <c:pt idx="11537">
                  <c:v>28363.47322</c:v>
                </c:pt>
                <c:pt idx="11538">
                  <c:v>28365.946682999998</c:v>
                </c:pt>
                <c:pt idx="11539">
                  <c:v>28368.43763</c:v>
                </c:pt>
                <c:pt idx="11540">
                  <c:v>28370.887116999998</c:v>
                </c:pt>
                <c:pt idx="11541">
                  <c:v>28373.347240999999</c:v>
                </c:pt>
                <c:pt idx="11542">
                  <c:v>28375.798917</c:v>
                </c:pt>
                <c:pt idx="11543">
                  <c:v>28378.256269000001</c:v>
                </c:pt>
                <c:pt idx="11544">
                  <c:v>28380.729786</c:v>
                </c:pt>
                <c:pt idx="11545">
                  <c:v>28383.196241000001</c:v>
                </c:pt>
                <c:pt idx="11546">
                  <c:v>28385.654632999998</c:v>
                </c:pt>
                <c:pt idx="11547">
                  <c:v>28388.105136999999</c:v>
                </c:pt>
                <c:pt idx="11548">
                  <c:v>28390.563004</c:v>
                </c:pt>
                <c:pt idx="11549">
                  <c:v>28393.046405000001</c:v>
                </c:pt>
                <c:pt idx="11550">
                  <c:v>28395.518308999999</c:v>
                </c:pt>
                <c:pt idx="11551">
                  <c:v>28397.970153999999</c:v>
                </c:pt>
                <c:pt idx="11552">
                  <c:v>28400.425221000001</c:v>
                </c:pt>
                <c:pt idx="11553">
                  <c:v>28402.887890999998</c:v>
                </c:pt>
                <c:pt idx="11554">
                  <c:v>28405.346216000002</c:v>
                </c:pt>
                <c:pt idx="11555">
                  <c:v>28407.803377</c:v>
                </c:pt>
                <c:pt idx="11556">
                  <c:v>28410.265749999999</c:v>
                </c:pt>
                <c:pt idx="11557">
                  <c:v>28412.742394000001</c:v>
                </c:pt>
                <c:pt idx="11558">
                  <c:v>28415.203238999999</c:v>
                </c:pt>
                <c:pt idx="11559">
                  <c:v>28417.670690999999</c:v>
                </c:pt>
                <c:pt idx="11560">
                  <c:v>28420.156034</c:v>
                </c:pt>
                <c:pt idx="11561">
                  <c:v>28422.631309</c:v>
                </c:pt>
                <c:pt idx="11562">
                  <c:v>28425.119237999999</c:v>
                </c:pt>
                <c:pt idx="11563">
                  <c:v>28427.576097000001</c:v>
                </c:pt>
                <c:pt idx="11564">
                  <c:v>28430.045352000001</c:v>
                </c:pt>
                <c:pt idx="11565">
                  <c:v>28432.497155000001</c:v>
                </c:pt>
                <c:pt idx="11566">
                  <c:v>28434.965261000001</c:v>
                </c:pt>
                <c:pt idx="11567">
                  <c:v>28437.420245000001</c:v>
                </c:pt>
                <c:pt idx="11568">
                  <c:v>28439.870040999998</c:v>
                </c:pt>
                <c:pt idx="11569">
                  <c:v>28442.373894</c:v>
                </c:pt>
                <c:pt idx="11570">
                  <c:v>28444.826980999998</c:v>
                </c:pt>
                <c:pt idx="11571">
                  <c:v>28447.282256999999</c:v>
                </c:pt>
                <c:pt idx="11572">
                  <c:v>28449.734980000001</c:v>
                </c:pt>
                <c:pt idx="11573">
                  <c:v>28452.193878999999</c:v>
                </c:pt>
                <c:pt idx="11574">
                  <c:v>28454.651071</c:v>
                </c:pt>
                <c:pt idx="11575">
                  <c:v>28457.106027999998</c:v>
                </c:pt>
                <c:pt idx="11576">
                  <c:v>28459.587937</c:v>
                </c:pt>
                <c:pt idx="11577">
                  <c:v>28462.0759</c:v>
                </c:pt>
                <c:pt idx="11578">
                  <c:v>28464.532669</c:v>
                </c:pt>
                <c:pt idx="11579">
                  <c:v>28467.003264999999</c:v>
                </c:pt>
                <c:pt idx="11580">
                  <c:v>28469.455198</c:v>
                </c:pt>
                <c:pt idx="11581">
                  <c:v>28471.910025000001</c:v>
                </c:pt>
                <c:pt idx="11582">
                  <c:v>28474.389975999999</c:v>
                </c:pt>
                <c:pt idx="11583">
                  <c:v>28476.852276000001</c:v>
                </c:pt>
                <c:pt idx="11584">
                  <c:v>28479.317958</c:v>
                </c:pt>
                <c:pt idx="11585">
                  <c:v>28481.781294</c:v>
                </c:pt>
                <c:pt idx="11586">
                  <c:v>28484.244707999998</c:v>
                </c:pt>
                <c:pt idx="11587">
                  <c:v>28486.701241999999</c:v>
                </c:pt>
                <c:pt idx="11588">
                  <c:v>28489.167331000001</c:v>
                </c:pt>
                <c:pt idx="11589">
                  <c:v>28491.635257999998</c:v>
                </c:pt>
                <c:pt idx="11590">
                  <c:v>28494.085619000001</c:v>
                </c:pt>
                <c:pt idx="11591">
                  <c:v>28496.580224000001</c:v>
                </c:pt>
                <c:pt idx="11592">
                  <c:v>28499.043178</c:v>
                </c:pt>
                <c:pt idx="11593">
                  <c:v>28501.504106</c:v>
                </c:pt>
                <c:pt idx="11594">
                  <c:v>28503.951174000002</c:v>
                </c:pt>
                <c:pt idx="11595">
                  <c:v>28506.431990000001</c:v>
                </c:pt>
                <c:pt idx="11596">
                  <c:v>28508.917076000002</c:v>
                </c:pt>
                <c:pt idx="11597">
                  <c:v>28511.393367000001</c:v>
                </c:pt>
                <c:pt idx="11598">
                  <c:v>28513.845621</c:v>
                </c:pt>
                <c:pt idx="11599">
                  <c:v>28516.301098</c:v>
                </c:pt>
                <c:pt idx="11600">
                  <c:v>28518.752854999999</c:v>
                </c:pt>
                <c:pt idx="11601">
                  <c:v>28521.225813000001</c:v>
                </c:pt>
                <c:pt idx="11602">
                  <c:v>28523.688571999999</c:v>
                </c:pt>
                <c:pt idx="11603">
                  <c:v>28526.139101000001</c:v>
                </c:pt>
                <c:pt idx="11604">
                  <c:v>28528.592649999999</c:v>
                </c:pt>
                <c:pt idx="11605">
                  <c:v>28531.052448999999</c:v>
                </c:pt>
                <c:pt idx="11606">
                  <c:v>28533.497794999999</c:v>
                </c:pt>
                <c:pt idx="11607">
                  <c:v>28535.972349</c:v>
                </c:pt>
                <c:pt idx="11608">
                  <c:v>28538.453619</c:v>
                </c:pt>
                <c:pt idx="11609">
                  <c:v>28540.908292</c:v>
                </c:pt>
                <c:pt idx="11610">
                  <c:v>28543.381802</c:v>
                </c:pt>
                <c:pt idx="11611">
                  <c:v>28545.847977000001</c:v>
                </c:pt>
                <c:pt idx="11612">
                  <c:v>28548.302748999999</c:v>
                </c:pt>
                <c:pt idx="11613">
                  <c:v>28550.775786999999</c:v>
                </c:pt>
                <c:pt idx="11614">
                  <c:v>28553.235122999999</c:v>
                </c:pt>
                <c:pt idx="11615">
                  <c:v>28555.711138999999</c:v>
                </c:pt>
                <c:pt idx="11616">
                  <c:v>28558.177885000001</c:v>
                </c:pt>
                <c:pt idx="11617">
                  <c:v>28560.638258999999</c:v>
                </c:pt>
                <c:pt idx="11618">
                  <c:v>28563.109139</c:v>
                </c:pt>
                <c:pt idx="11619">
                  <c:v>28565.588722</c:v>
                </c:pt>
                <c:pt idx="11620">
                  <c:v>28568.062425</c:v>
                </c:pt>
                <c:pt idx="11621">
                  <c:v>28570.524754999999</c:v>
                </c:pt>
                <c:pt idx="11622">
                  <c:v>28572.980047000001</c:v>
                </c:pt>
                <c:pt idx="11623">
                  <c:v>28575.435786999999</c:v>
                </c:pt>
                <c:pt idx="11624">
                  <c:v>28577.909554000002</c:v>
                </c:pt>
                <c:pt idx="11625">
                  <c:v>28580.383811</c:v>
                </c:pt>
                <c:pt idx="11626">
                  <c:v>28582.834864</c:v>
                </c:pt>
                <c:pt idx="11627">
                  <c:v>28585.309703999999</c:v>
                </c:pt>
                <c:pt idx="11628">
                  <c:v>28587.786538</c:v>
                </c:pt>
                <c:pt idx="11629">
                  <c:v>28590.240763999998</c:v>
                </c:pt>
                <c:pt idx="11630">
                  <c:v>28592.693068</c:v>
                </c:pt>
                <c:pt idx="11631">
                  <c:v>28595.163777999998</c:v>
                </c:pt>
                <c:pt idx="11632">
                  <c:v>28597.639053999999</c:v>
                </c:pt>
                <c:pt idx="11633">
                  <c:v>28600.089845999999</c:v>
                </c:pt>
                <c:pt idx="11634">
                  <c:v>28602.543892999998</c:v>
                </c:pt>
                <c:pt idx="11635">
                  <c:v>28604.999967</c:v>
                </c:pt>
                <c:pt idx="11636">
                  <c:v>28607.461930000001</c:v>
                </c:pt>
                <c:pt idx="11637">
                  <c:v>28609.929704999999</c:v>
                </c:pt>
                <c:pt idx="11638">
                  <c:v>28612.403795999999</c:v>
                </c:pt>
                <c:pt idx="11639">
                  <c:v>28614.876856999999</c:v>
                </c:pt>
                <c:pt idx="11640">
                  <c:v>28617.328944000001</c:v>
                </c:pt>
                <c:pt idx="11641">
                  <c:v>28619.788008</c:v>
                </c:pt>
                <c:pt idx="11642">
                  <c:v>28622.235897999999</c:v>
                </c:pt>
                <c:pt idx="11643">
                  <c:v>28624.720052000001</c:v>
                </c:pt>
                <c:pt idx="11644">
                  <c:v>28627.175987999999</c:v>
                </c:pt>
                <c:pt idx="11645">
                  <c:v>28629.636159999998</c:v>
                </c:pt>
                <c:pt idx="11646">
                  <c:v>28632.087098</c:v>
                </c:pt>
                <c:pt idx="11647">
                  <c:v>28634.550749000002</c:v>
                </c:pt>
                <c:pt idx="11648">
                  <c:v>28636.998639000001</c:v>
                </c:pt>
                <c:pt idx="11649">
                  <c:v>28639.477746</c:v>
                </c:pt>
                <c:pt idx="11650">
                  <c:v>28641.933634000001</c:v>
                </c:pt>
                <c:pt idx="11651">
                  <c:v>28644.387049000001</c:v>
                </c:pt>
                <c:pt idx="11652">
                  <c:v>28646.849338</c:v>
                </c:pt>
                <c:pt idx="11653">
                  <c:v>28649.308294999999</c:v>
                </c:pt>
                <c:pt idx="11654">
                  <c:v>28651.781778</c:v>
                </c:pt>
                <c:pt idx="11655">
                  <c:v>28654.234622</c:v>
                </c:pt>
                <c:pt idx="11656">
                  <c:v>28656.690015</c:v>
                </c:pt>
                <c:pt idx="11657">
                  <c:v>28659.146835</c:v>
                </c:pt>
                <c:pt idx="11658">
                  <c:v>28661.600374000001</c:v>
                </c:pt>
                <c:pt idx="11659">
                  <c:v>28664.055839000001</c:v>
                </c:pt>
                <c:pt idx="11660">
                  <c:v>28666.502208000002</c:v>
                </c:pt>
                <c:pt idx="11661">
                  <c:v>28668.968554999999</c:v>
                </c:pt>
                <c:pt idx="11662">
                  <c:v>28671.414239000002</c:v>
                </c:pt>
                <c:pt idx="11663">
                  <c:v>28673.877218000001</c:v>
                </c:pt>
                <c:pt idx="11664">
                  <c:v>28676.347946000002</c:v>
                </c:pt>
                <c:pt idx="11665">
                  <c:v>28678.810730000001</c:v>
                </c:pt>
                <c:pt idx="11666">
                  <c:v>28681.254379999998</c:v>
                </c:pt>
                <c:pt idx="11667">
                  <c:v>28683.714876999999</c:v>
                </c:pt>
                <c:pt idx="11668">
                  <c:v>28686.182955</c:v>
                </c:pt>
                <c:pt idx="11669">
                  <c:v>28688.644393999999</c:v>
                </c:pt>
                <c:pt idx="11670">
                  <c:v>28691.092842999999</c:v>
                </c:pt>
                <c:pt idx="11671">
                  <c:v>28693.543288000001</c:v>
                </c:pt>
                <c:pt idx="11672">
                  <c:v>28696.031284000001</c:v>
                </c:pt>
                <c:pt idx="11673">
                  <c:v>28698.508367999999</c:v>
                </c:pt>
                <c:pt idx="11674">
                  <c:v>28700.961664999999</c:v>
                </c:pt>
                <c:pt idx="11675">
                  <c:v>28703.416187999999</c:v>
                </c:pt>
                <c:pt idx="11676">
                  <c:v>28705.873377</c:v>
                </c:pt>
                <c:pt idx="11677">
                  <c:v>28708.320974999999</c:v>
                </c:pt>
                <c:pt idx="11678">
                  <c:v>28710.784081000002</c:v>
                </c:pt>
                <c:pt idx="11679">
                  <c:v>28713.237917999999</c:v>
                </c:pt>
                <c:pt idx="11680">
                  <c:v>28715.682734000002</c:v>
                </c:pt>
                <c:pt idx="11681">
                  <c:v>28718.139873</c:v>
                </c:pt>
                <c:pt idx="11682">
                  <c:v>28720.597742000002</c:v>
                </c:pt>
                <c:pt idx="11683">
                  <c:v>28723.058384</c:v>
                </c:pt>
                <c:pt idx="11684">
                  <c:v>28725.513833000001</c:v>
                </c:pt>
                <c:pt idx="11685">
                  <c:v>28727.974751999998</c:v>
                </c:pt>
                <c:pt idx="11686">
                  <c:v>28730.427126999999</c:v>
                </c:pt>
                <c:pt idx="11687">
                  <c:v>28732.877980000001</c:v>
                </c:pt>
                <c:pt idx="11688">
                  <c:v>28735.373793999999</c:v>
                </c:pt>
                <c:pt idx="11689">
                  <c:v>28737.830914999999</c:v>
                </c:pt>
                <c:pt idx="11690">
                  <c:v>28740.287098000001</c:v>
                </c:pt>
                <c:pt idx="11691">
                  <c:v>28742.743625999999</c:v>
                </c:pt>
                <c:pt idx="11692">
                  <c:v>28745.201107000001</c:v>
                </c:pt>
                <c:pt idx="11693">
                  <c:v>28747.659034</c:v>
                </c:pt>
                <c:pt idx="11694">
                  <c:v>28750.125780999999</c:v>
                </c:pt>
                <c:pt idx="11695">
                  <c:v>28752.583086999999</c:v>
                </c:pt>
                <c:pt idx="11696">
                  <c:v>28755.043747</c:v>
                </c:pt>
                <c:pt idx="11697">
                  <c:v>28757.487410999998</c:v>
                </c:pt>
                <c:pt idx="11698">
                  <c:v>28759.966699000001</c:v>
                </c:pt>
                <c:pt idx="11699">
                  <c:v>28762.437404</c:v>
                </c:pt>
                <c:pt idx="11700">
                  <c:v>28764.911016999999</c:v>
                </c:pt>
                <c:pt idx="11701">
                  <c:v>28767.402934999998</c:v>
                </c:pt>
                <c:pt idx="11702">
                  <c:v>28769.890921999999</c:v>
                </c:pt>
                <c:pt idx="11703">
                  <c:v>28772.345229999999</c:v>
                </c:pt>
                <c:pt idx="11704">
                  <c:v>28774.810367999999</c:v>
                </c:pt>
                <c:pt idx="11705">
                  <c:v>28777.269562000001</c:v>
                </c:pt>
                <c:pt idx="11706">
                  <c:v>28779.728307000001</c:v>
                </c:pt>
                <c:pt idx="11707">
                  <c:v>28782.179984999999</c:v>
                </c:pt>
                <c:pt idx="11708">
                  <c:v>28784.628421000001</c:v>
                </c:pt>
                <c:pt idx="11709">
                  <c:v>28787.104005000001</c:v>
                </c:pt>
                <c:pt idx="11710">
                  <c:v>28789.553573000001</c:v>
                </c:pt>
                <c:pt idx="11711">
                  <c:v>28792.017065</c:v>
                </c:pt>
                <c:pt idx="11712">
                  <c:v>28794.474116000001</c:v>
                </c:pt>
                <c:pt idx="11713">
                  <c:v>28796.919450000001</c:v>
                </c:pt>
                <c:pt idx="11714">
                  <c:v>28799.374212999999</c:v>
                </c:pt>
                <c:pt idx="11715">
                  <c:v>28801.839605000001</c:v>
                </c:pt>
                <c:pt idx="11716">
                  <c:v>28804.297760000001</c:v>
                </c:pt>
                <c:pt idx="11717">
                  <c:v>28806.747152</c:v>
                </c:pt>
                <c:pt idx="11718">
                  <c:v>28809.21774</c:v>
                </c:pt>
                <c:pt idx="11719">
                  <c:v>28811.678048000002</c:v>
                </c:pt>
                <c:pt idx="11720">
                  <c:v>28814.142041999999</c:v>
                </c:pt>
                <c:pt idx="11721">
                  <c:v>28816.6109</c:v>
                </c:pt>
                <c:pt idx="11722">
                  <c:v>28819.098365999998</c:v>
                </c:pt>
                <c:pt idx="11723">
                  <c:v>28821.572615000001</c:v>
                </c:pt>
                <c:pt idx="11724">
                  <c:v>28824.026729000001</c:v>
                </c:pt>
                <c:pt idx="11725">
                  <c:v>28826.490795000002</c:v>
                </c:pt>
                <c:pt idx="11726">
                  <c:v>28828.960603</c:v>
                </c:pt>
                <c:pt idx="11727">
                  <c:v>28831.418171000001</c:v>
                </c:pt>
                <c:pt idx="11728">
                  <c:v>28833.867617</c:v>
                </c:pt>
                <c:pt idx="11729">
                  <c:v>28836.326903000001</c:v>
                </c:pt>
                <c:pt idx="11730">
                  <c:v>28838.781868999999</c:v>
                </c:pt>
                <c:pt idx="11731">
                  <c:v>28841.241085000001</c:v>
                </c:pt>
                <c:pt idx="11732">
                  <c:v>28843.699573999998</c:v>
                </c:pt>
                <c:pt idx="11733">
                  <c:v>28846.161204</c:v>
                </c:pt>
                <c:pt idx="11734">
                  <c:v>28848.633022999999</c:v>
                </c:pt>
                <c:pt idx="11735">
                  <c:v>28851.089104999999</c:v>
                </c:pt>
                <c:pt idx="11736">
                  <c:v>28853.572583000001</c:v>
                </c:pt>
                <c:pt idx="11737">
                  <c:v>28856.032899999998</c:v>
                </c:pt>
                <c:pt idx="11738">
                  <c:v>28858.491086999999</c:v>
                </c:pt>
                <c:pt idx="11739">
                  <c:v>28860.935710999998</c:v>
                </c:pt>
                <c:pt idx="11740">
                  <c:v>28863.396250000002</c:v>
                </c:pt>
                <c:pt idx="11741">
                  <c:v>28865.877433000001</c:v>
                </c:pt>
                <c:pt idx="11742">
                  <c:v>28868.357408</c:v>
                </c:pt>
                <c:pt idx="11743">
                  <c:v>28870.810086000001</c:v>
                </c:pt>
                <c:pt idx="11744">
                  <c:v>28873.259287000001</c:v>
                </c:pt>
                <c:pt idx="11745">
                  <c:v>28875.736626999998</c:v>
                </c:pt>
                <c:pt idx="11746">
                  <c:v>28878.208821</c:v>
                </c:pt>
                <c:pt idx="11747">
                  <c:v>28880.663988</c:v>
                </c:pt>
                <c:pt idx="11748">
                  <c:v>28883.117625999999</c:v>
                </c:pt>
                <c:pt idx="11749">
                  <c:v>28885.578308</c:v>
                </c:pt>
                <c:pt idx="11750">
                  <c:v>28888.033847999999</c:v>
                </c:pt>
                <c:pt idx="11751">
                  <c:v>28890.486554999999</c:v>
                </c:pt>
                <c:pt idx="11752">
                  <c:v>28892.966372999999</c:v>
                </c:pt>
                <c:pt idx="11753">
                  <c:v>28895.429076</c:v>
                </c:pt>
                <c:pt idx="11754">
                  <c:v>28897.899055000002</c:v>
                </c:pt>
                <c:pt idx="11755">
                  <c:v>28900.376013000001</c:v>
                </c:pt>
                <c:pt idx="11756">
                  <c:v>28902.854246999999</c:v>
                </c:pt>
                <c:pt idx="11757">
                  <c:v>28905.329904999999</c:v>
                </c:pt>
                <c:pt idx="11758">
                  <c:v>28907.781020999999</c:v>
                </c:pt>
                <c:pt idx="11759">
                  <c:v>28910.236940999999</c:v>
                </c:pt>
                <c:pt idx="11760">
                  <c:v>28912.704193000001</c:v>
                </c:pt>
                <c:pt idx="11761">
                  <c:v>28915.173009999999</c:v>
                </c:pt>
                <c:pt idx="11762">
                  <c:v>28917.630077000002</c:v>
                </c:pt>
                <c:pt idx="11763">
                  <c:v>28920.090446999999</c:v>
                </c:pt>
                <c:pt idx="11764">
                  <c:v>28922.535752</c:v>
                </c:pt>
                <c:pt idx="11765">
                  <c:v>28924.998882</c:v>
                </c:pt>
                <c:pt idx="11766">
                  <c:v>28927.462869999999</c:v>
                </c:pt>
                <c:pt idx="11767">
                  <c:v>28929.925096999999</c:v>
                </c:pt>
                <c:pt idx="11768">
                  <c:v>28932.386956999999</c:v>
                </c:pt>
                <c:pt idx="11769">
                  <c:v>28934.842046000002</c:v>
                </c:pt>
                <c:pt idx="11770">
                  <c:v>28937.309722999998</c:v>
                </c:pt>
                <c:pt idx="11771">
                  <c:v>28939.759870999998</c:v>
                </c:pt>
                <c:pt idx="11772">
                  <c:v>28942.220157</c:v>
                </c:pt>
                <c:pt idx="11773">
                  <c:v>28944.691019999998</c:v>
                </c:pt>
                <c:pt idx="11774">
                  <c:v>28947.139190999998</c:v>
                </c:pt>
                <c:pt idx="11775">
                  <c:v>28949.602095999999</c:v>
                </c:pt>
                <c:pt idx="11776">
                  <c:v>28952.096365000001</c:v>
                </c:pt>
                <c:pt idx="11777">
                  <c:v>28954.587787</c:v>
                </c:pt>
                <c:pt idx="11778">
                  <c:v>28957.053787000001</c:v>
                </c:pt>
                <c:pt idx="11779">
                  <c:v>28959.511613999999</c:v>
                </c:pt>
                <c:pt idx="11780">
                  <c:v>28961.983903</c:v>
                </c:pt>
                <c:pt idx="11781">
                  <c:v>28964.456977000002</c:v>
                </c:pt>
                <c:pt idx="11782">
                  <c:v>28966.909104999999</c:v>
                </c:pt>
                <c:pt idx="11783">
                  <c:v>28969.370837999999</c:v>
                </c:pt>
                <c:pt idx="11784">
                  <c:v>28971.830187</c:v>
                </c:pt>
                <c:pt idx="11785">
                  <c:v>28974.285424000002</c:v>
                </c:pt>
                <c:pt idx="11786">
                  <c:v>28976.75274</c:v>
                </c:pt>
                <c:pt idx="11787">
                  <c:v>28979.209226999999</c:v>
                </c:pt>
                <c:pt idx="11788">
                  <c:v>28981.669943000001</c:v>
                </c:pt>
                <c:pt idx="11789">
                  <c:v>28984.117913999999</c:v>
                </c:pt>
                <c:pt idx="11790">
                  <c:v>28986.590124999999</c:v>
                </c:pt>
                <c:pt idx="11791">
                  <c:v>28989.061799999999</c:v>
                </c:pt>
                <c:pt idx="11792">
                  <c:v>28991.531428999999</c:v>
                </c:pt>
                <c:pt idx="11793">
                  <c:v>28994.007163999999</c:v>
                </c:pt>
                <c:pt idx="11794">
                  <c:v>28996.479556999999</c:v>
                </c:pt>
                <c:pt idx="11795">
                  <c:v>28998.960333999999</c:v>
                </c:pt>
                <c:pt idx="11796">
                  <c:v>29001.431382999999</c:v>
                </c:pt>
                <c:pt idx="11797">
                  <c:v>29003.891967</c:v>
                </c:pt>
                <c:pt idx="11798">
                  <c:v>29006.345745999999</c:v>
                </c:pt>
                <c:pt idx="11799">
                  <c:v>29008.814181999998</c:v>
                </c:pt>
                <c:pt idx="11800">
                  <c:v>29011.284071999999</c:v>
                </c:pt>
                <c:pt idx="11801">
                  <c:v>29013.747428999999</c:v>
                </c:pt>
                <c:pt idx="11802">
                  <c:v>29016.220884999999</c:v>
                </c:pt>
                <c:pt idx="11803">
                  <c:v>29018.669183999998</c:v>
                </c:pt>
                <c:pt idx="11804">
                  <c:v>29021.123017000002</c:v>
                </c:pt>
                <c:pt idx="11805">
                  <c:v>29023.577003999999</c:v>
                </c:pt>
                <c:pt idx="11806">
                  <c:v>29026.043829999999</c:v>
                </c:pt>
                <c:pt idx="11807">
                  <c:v>29028.497947</c:v>
                </c:pt>
                <c:pt idx="11808">
                  <c:v>29030.984452000001</c:v>
                </c:pt>
                <c:pt idx="11809">
                  <c:v>29033.449653</c:v>
                </c:pt>
                <c:pt idx="11810">
                  <c:v>29035.910946</c:v>
                </c:pt>
                <c:pt idx="11811">
                  <c:v>29038.365257000001</c:v>
                </c:pt>
                <c:pt idx="11812">
                  <c:v>29040.816792000001</c:v>
                </c:pt>
                <c:pt idx="11813">
                  <c:v>29043.271579</c:v>
                </c:pt>
                <c:pt idx="11814">
                  <c:v>29045.725138999998</c:v>
                </c:pt>
                <c:pt idx="11815">
                  <c:v>29048.196739999999</c:v>
                </c:pt>
                <c:pt idx="11816">
                  <c:v>29050.673621000002</c:v>
                </c:pt>
                <c:pt idx="11817">
                  <c:v>29053.150264</c:v>
                </c:pt>
                <c:pt idx="11818">
                  <c:v>29055.610657000001</c:v>
                </c:pt>
                <c:pt idx="11819">
                  <c:v>29058.079676000001</c:v>
                </c:pt>
                <c:pt idx="11820">
                  <c:v>29060.540044000001</c:v>
                </c:pt>
                <c:pt idx="11821">
                  <c:v>29062.998055</c:v>
                </c:pt>
                <c:pt idx="11822">
                  <c:v>29065.451289000001</c:v>
                </c:pt>
                <c:pt idx="11823">
                  <c:v>29067.907822000001</c:v>
                </c:pt>
                <c:pt idx="11824">
                  <c:v>29070.366243</c:v>
                </c:pt>
                <c:pt idx="11825">
                  <c:v>29072.819532000001</c:v>
                </c:pt>
                <c:pt idx="11826">
                  <c:v>29075.297877000001</c:v>
                </c:pt>
                <c:pt idx="11827">
                  <c:v>29077.756594999999</c:v>
                </c:pt>
                <c:pt idx="11828">
                  <c:v>29080.220140000001</c:v>
                </c:pt>
                <c:pt idx="11829">
                  <c:v>29082.679233999999</c:v>
                </c:pt>
                <c:pt idx="11830">
                  <c:v>29085.133397000001</c:v>
                </c:pt>
                <c:pt idx="11831">
                  <c:v>29087.594303999998</c:v>
                </c:pt>
                <c:pt idx="11832">
                  <c:v>29090.041123999999</c:v>
                </c:pt>
                <c:pt idx="11833">
                  <c:v>29092.520108000001</c:v>
                </c:pt>
                <c:pt idx="11834">
                  <c:v>29094.985660999999</c:v>
                </c:pt>
                <c:pt idx="11835">
                  <c:v>29097.440046</c:v>
                </c:pt>
                <c:pt idx="11836">
                  <c:v>29099.889974000002</c:v>
                </c:pt>
                <c:pt idx="11837">
                  <c:v>29102.345205000001</c:v>
                </c:pt>
                <c:pt idx="11838">
                  <c:v>29104.821373999999</c:v>
                </c:pt>
                <c:pt idx="11839">
                  <c:v>29107.281079</c:v>
                </c:pt>
                <c:pt idx="11840">
                  <c:v>29109.742091</c:v>
                </c:pt>
                <c:pt idx="11841">
                  <c:v>29112.210341000002</c:v>
                </c:pt>
                <c:pt idx="11842">
                  <c:v>29114.680174000001</c:v>
                </c:pt>
                <c:pt idx="11843">
                  <c:v>29117.156738000001</c:v>
                </c:pt>
                <c:pt idx="11844">
                  <c:v>29119.608275999999</c:v>
                </c:pt>
                <c:pt idx="11845">
                  <c:v>29122.085067</c:v>
                </c:pt>
                <c:pt idx="11846">
                  <c:v>29124.534743</c:v>
                </c:pt>
                <c:pt idx="11847">
                  <c:v>29126.990728000001</c:v>
                </c:pt>
                <c:pt idx="11848">
                  <c:v>29129.470907999999</c:v>
                </c:pt>
                <c:pt idx="11849">
                  <c:v>29131.929224</c:v>
                </c:pt>
                <c:pt idx="11850">
                  <c:v>29134.402663000001</c:v>
                </c:pt>
                <c:pt idx="11851">
                  <c:v>29136.858307999999</c:v>
                </c:pt>
                <c:pt idx="11852">
                  <c:v>29139.333353999999</c:v>
                </c:pt>
                <c:pt idx="11853">
                  <c:v>29141.806715999999</c:v>
                </c:pt>
                <c:pt idx="11854">
                  <c:v>29144.272949999999</c:v>
                </c:pt>
                <c:pt idx="11855">
                  <c:v>29146.727312999999</c:v>
                </c:pt>
                <c:pt idx="11856">
                  <c:v>29149.198004000002</c:v>
                </c:pt>
                <c:pt idx="11857">
                  <c:v>29151.649894999999</c:v>
                </c:pt>
                <c:pt idx="11858">
                  <c:v>29154.130749</c:v>
                </c:pt>
                <c:pt idx="11859">
                  <c:v>29156.593562999999</c:v>
                </c:pt>
                <c:pt idx="11860">
                  <c:v>29159.041041</c:v>
                </c:pt>
                <c:pt idx="11861">
                  <c:v>29161.503002000001</c:v>
                </c:pt>
                <c:pt idx="11862">
                  <c:v>29163.958761999998</c:v>
                </c:pt>
                <c:pt idx="11863">
                  <c:v>29166.413088000001</c:v>
                </c:pt>
                <c:pt idx="11864">
                  <c:v>29168.905185</c:v>
                </c:pt>
                <c:pt idx="11865">
                  <c:v>29171.360257</c:v>
                </c:pt>
                <c:pt idx="11866">
                  <c:v>29173.831045999999</c:v>
                </c:pt>
                <c:pt idx="11867">
                  <c:v>29176.305885000002</c:v>
                </c:pt>
                <c:pt idx="11868">
                  <c:v>29178.765106999999</c:v>
                </c:pt>
                <c:pt idx="11869">
                  <c:v>29181.247446000001</c:v>
                </c:pt>
                <c:pt idx="11870">
                  <c:v>29183.698387</c:v>
                </c:pt>
                <c:pt idx="11871">
                  <c:v>29186.154118999999</c:v>
                </c:pt>
                <c:pt idx="11872">
                  <c:v>29188.609808000001</c:v>
                </c:pt>
                <c:pt idx="11873">
                  <c:v>29191.082579999998</c:v>
                </c:pt>
                <c:pt idx="11874">
                  <c:v>29193.539617999999</c:v>
                </c:pt>
                <c:pt idx="11875">
                  <c:v>29196.006308</c:v>
                </c:pt>
                <c:pt idx="11876">
                  <c:v>29198.471801</c:v>
                </c:pt>
                <c:pt idx="11877">
                  <c:v>29200.924935999999</c:v>
                </c:pt>
                <c:pt idx="11878">
                  <c:v>29203.381399999998</c:v>
                </c:pt>
                <c:pt idx="11879">
                  <c:v>29205.859618999999</c:v>
                </c:pt>
                <c:pt idx="11880">
                  <c:v>29208.305569</c:v>
                </c:pt>
                <c:pt idx="11881">
                  <c:v>29210.785962000002</c:v>
                </c:pt>
                <c:pt idx="11882">
                  <c:v>29213.259017</c:v>
                </c:pt>
                <c:pt idx="11883">
                  <c:v>29215.719214000001</c:v>
                </c:pt>
                <c:pt idx="11884">
                  <c:v>29218.175308000002</c:v>
                </c:pt>
                <c:pt idx="11885">
                  <c:v>29220.644697</c:v>
                </c:pt>
                <c:pt idx="11886">
                  <c:v>29223.099705000001</c:v>
                </c:pt>
                <c:pt idx="11887">
                  <c:v>29225.560088999999</c:v>
                </c:pt>
                <c:pt idx="11888">
                  <c:v>29228.026279999998</c:v>
                </c:pt>
                <c:pt idx="11889">
                  <c:v>29230.484837</c:v>
                </c:pt>
                <c:pt idx="11890">
                  <c:v>29232.969950999999</c:v>
                </c:pt>
                <c:pt idx="11891">
                  <c:v>29235.424046</c:v>
                </c:pt>
                <c:pt idx="11892">
                  <c:v>29237.898389999998</c:v>
                </c:pt>
                <c:pt idx="11893">
                  <c:v>29240.353436000001</c:v>
                </c:pt>
                <c:pt idx="11894">
                  <c:v>29242.810018</c:v>
                </c:pt>
                <c:pt idx="11895">
                  <c:v>29245.26499</c:v>
                </c:pt>
                <c:pt idx="11896">
                  <c:v>29247.720832999999</c:v>
                </c:pt>
                <c:pt idx="11897">
                  <c:v>29250.179613</c:v>
                </c:pt>
                <c:pt idx="11898">
                  <c:v>29252.632883999999</c:v>
                </c:pt>
                <c:pt idx="11899">
                  <c:v>29255.090011</c:v>
                </c:pt>
                <c:pt idx="11900">
                  <c:v>29257.564753999999</c:v>
                </c:pt>
                <c:pt idx="11901">
                  <c:v>29260.020056000001</c:v>
                </c:pt>
                <c:pt idx="11902">
                  <c:v>29262.490328</c:v>
                </c:pt>
                <c:pt idx="11903">
                  <c:v>29264.964001</c:v>
                </c:pt>
                <c:pt idx="11904">
                  <c:v>29267.434819999999</c:v>
                </c:pt>
                <c:pt idx="11905">
                  <c:v>29269.903555000001</c:v>
                </c:pt>
                <c:pt idx="11906">
                  <c:v>29272.378451</c:v>
                </c:pt>
                <c:pt idx="11907">
                  <c:v>29274.842390000002</c:v>
                </c:pt>
                <c:pt idx="11908">
                  <c:v>29277.318661000001</c:v>
                </c:pt>
                <c:pt idx="11909">
                  <c:v>29279.769437999999</c:v>
                </c:pt>
                <c:pt idx="11910">
                  <c:v>29282.238573999999</c:v>
                </c:pt>
                <c:pt idx="11911">
                  <c:v>29284.706558999998</c:v>
                </c:pt>
                <c:pt idx="11912">
                  <c:v>29287.172273</c:v>
                </c:pt>
                <c:pt idx="11913">
                  <c:v>29289.624969</c:v>
                </c:pt>
                <c:pt idx="11914">
                  <c:v>29292.085239</c:v>
                </c:pt>
                <c:pt idx="11915">
                  <c:v>29294.540084</c:v>
                </c:pt>
                <c:pt idx="11916">
                  <c:v>29296.997041999999</c:v>
                </c:pt>
                <c:pt idx="11917">
                  <c:v>29299.444597000002</c:v>
                </c:pt>
                <c:pt idx="11918">
                  <c:v>29301.918785999998</c:v>
                </c:pt>
                <c:pt idx="11919">
                  <c:v>29304.380122999999</c:v>
                </c:pt>
                <c:pt idx="11920">
                  <c:v>29306.829082</c:v>
                </c:pt>
                <c:pt idx="11921">
                  <c:v>29309.29063</c:v>
                </c:pt>
                <c:pt idx="11922">
                  <c:v>29311.744393000001</c:v>
                </c:pt>
                <c:pt idx="11923">
                  <c:v>29314.210800000001</c:v>
                </c:pt>
                <c:pt idx="11924">
                  <c:v>29316.666057999999</c:v>
                </c:pt>
                <c:pt idx="11925">
                  <c:v>29319.116287000001</c:v>
                </c:pt>
                <c:pt idx="11926">
                  <c:v>29321.570553000001</c:v>
                </c:pt>
                <c:pt idx="11927">
                  <c:v>29324.027269999999</c:v>
                </c:pt>
                <c:pt idx="11928">
                  <c:v>29326.479046</c:v>
                </c:pt>
                <c:pt idx="11929">
                  <c:v>29328.941276000001</c:v>
                </c:pt>
                <c:pt idx="11930">
                  <c:v>29331.400062000001</c:v>
                </c:pt>
                <c:pt idx="11931">
                  <c:v>29333.853281</c:v>
                </c:pt>
                <c:pt idx="11932">
                  <c:v>29336.307895000002</c:v>
                </c:pt>
                <c:pt idx="11933">
                  <c:v>29338.758085000001</c:v>
                </c:pt>
                <c:pt idx="11934">
                  <c:v>29341.229544000002</c:v>
                </c:pt>
                <c:pt idx="11935">
                  <c:v>29343.701627999999</c:v>
                </c:pt>
                <c:pt idx="11936">
                  <c:v>29346.165088000002</c:v>
                </c:pt>
                <c:pt idx="11937">
                  <c:v>29348.653427000001</c:v>
                </c:pt>
                <c:pt idx="11938">
                  <c:v>29351.125934</c:v>
                </c:pt>
                <c:pt idx="11939">
                  <c:v>29353.604162</c:v>
                </c:pt>
                <c:pt idx="11940">
                  <c:v>29356.079258000002</c:v>
                </c:pt>
                <c:pt idx="11941">
                  <c:v>29358.542042000001</c:v>
                </c:pt>
                <c:pt idx="11942">
                  <c:v>29360.994658</c:v>
                </c:pt>
                <c:pt idx="11943">
                  <c:v>29363.445242999998</c:v>
                </c:pt>
                <c:pt idx="11944">
                  <c:v>29365.906029999998</c:v>
                </c:pt>
                <c:pt idx="11945">
                  <c:v>29368.374027000002</c:v>
                </c:pt>
                <c:pt idx="11946">
                  <c:v>29370.829400999999</c:v>
                </c:pt>
                <c:pt idx="11947">
                  <c:v>29373.282229</c:v>
                </c:pt>
                <c:pt idx="11948">
                  <c:v>29375.752055000001</c:v>
                </c:pt>
                <c:pt idx="11949">
                  <c:v>29378.215802999999</c:v>
                </c:pt>
                <c:pt idx="11950">
                  <c:v>29380.668299000001</c:v>
                </c:pt>
                <c:pt idx="11951">
                  <c:v>29383.113043000001</c:v>
                </c:pt>
                <c:pt idx="11952">
                  <c:v>29385.574795</c:v>
                </c:pt>
                <c:pt idx="11953">
                  <c:v>29388.071747999998</c:v>
                </c:pt>
                <c:pt idx="11954">
                  <c:v>29390.527617</c:v>
                </c:pt>
                <c:pt idx="11955">
                  <c:v>29392.987546</c:v>
                </c:pt>
                <c:pt idx="11956">
                  <c:v>29395.443263000001</c:v>
                </c:pt>
                <c:pt idx="11957">
                  <c:v>29397.914357000001</c:v>
                </c:pt>
                <c:pt idx="11958">
                  <c:v>29400.369142</c:v>
                </c:pt>
                <c:pt idx="11959">
                  <c:v>29402.822262000002</c:v>
                </c:pt>
                <c:pt idx="11960">
                  <c:v>29405.292334000002</c:v>
                </c:pt>
                <c:pt idx="11961">
                  <c:v>29407.768359000002</c:v>
                </c:pt>
                <c:pt idx="11962">
                  <c:v>29410.215936000001</c:v>
                </c:pt>
                <c:pt idx="11963">
                  <c:v>29412.675695000002</c:v>
                </c:pt>
                <c:pt idx="11964">
                  <c:v>29415.132753999998</c:v>
                </c:pt>
                <c:pt idx="11965">
                  <c:v>29417.590888999999</c:v>
                </c:pt>
                <c:pt idx="11966">
                  <c:v>29420.054855999999</c:v>
                </c:pt>
                <c:pt idx="11967">
                  <c:v>29422.522992999999</c:v>
                </c:pt>
                <c:pt idx="11968">
                  <c:v>29424.985599</c:v>
                </c:pt>
                <c:pt idx="11969">
                  <c:v>29427.435622000001</c:v>
                </c:pt>
                <c:pt idx="11970">
                  <c:v>29429.896736999999</c:v>
                </c:pt>
                <c:pt idx="11971">
                  <c:v>29432.356006999998</c:v>
                </c:pt>
                <c:pt idx="11972">
                  <c:v>29434.826712999999</c:v>
                </c:pt>
                <c:pt idx="11973">
                  <c:v>29437.276550999999</c:v>
                </c:pt>
                <c:pt idx="11974">
                  <c:v>29439.729534999999</c:v>
                </c:pt>
                <c:pt idx="11975">
                  <c:v>29442.185140000001</c:v>
                </c:pt>
                <c:pt idx="11976">
                  <c:v>29444.661841000001</c:v>
                </c:pt>
                <c:pt idx="11977">
                  <c:v>29447.117156</c:v>
                </c:pt>
                <c:pt idx="11978">
                  <c:v>29449.584169000002</c:v>
                </c:pt>
                <c:pt idx="11979">
                  <c:v>29452.044162999999</c:v>
                </c:pt>
                <c:pt idx="11980">
                  <c:v>29454.495825999998</c:v>
                </c:pt>
                <c:pt idx="11981">
                  <c:v>29456.962651999998</c:v>
                </c:pt>
                <c:pt idx="11982">
                  <c:v>29459.422440999999</c:v>
                </c:pt>
                <c:pt idx="11983">
                  <c:v>29461.877297999999</c:v>
                </c:pt>
                <c:pt idx="11984">
                  <c:v>29464.330342000001</c:v>
                </c:pt>
                <c:pt idx="11985">
                  <c:v>29466.791187999999</c:v>
                </c:pt>
                <c:pt idx="11986">
                  <c:v>29469.241259999999</c:v>
                </c:pt>
                <c:pt idx="11987">
                  <c:v>29471.722438000001</c:v>
                </c:pt>
                <c:pt idx="11988">
                  <c:v>29474.170171999998</c:v>
                </c:pt>
                <c:pt idx="11989">
                  <c:v>29476.643832000002</c:v>
                </c:pt>
                <c:pt idx="11990">
                  <c:v>29479.098086999998</c:v>
                </c:pt>
                <c:pt idx="11991">
                  <c:v>29481.556328999999</c:v>
                </c:pt>
                <c:pt idx="11992">
                  <c:v>29484.006907999999</c:v>
                </c:pt>
                <c:pt idx="11993">
                  <c:v>29486.465789000002</c:v>
                </c:pt>
                <c:pt idx="11994">
                  <c:v>29488.924192999999</c:v>
                </c:pt>
                <c:pt idx="11995">
                  <c:v>29491.382592999998</c:v>
                </c:pt>
                <c:pt idx="11996">
                  <c:v>29493.832710999999</c:v>
                </c:pt>
                <c:pt idx="11997">
                  <c:v>29496.292975</c:v>
                </c:pt>
                <c:pt idx="11998">
                  <c:v>29498.761860999999</c:v>
                </c:pt>
                <c:pt idx="11999">
                  <c:v>29501.213058000001</c:v>
                </c:pt>
                <c:pt idx="12000">
                  <c:v>29503.670556000001</c:v>
                </c:pt>
                <c:pt idx="12001">
                  <c:v>29506.140291</c:v>
                </c:pt>
                <c:pt idx="12002">
                  <c:v>29508.594894000002</c:v>
                </c:pt>
                <c:pt idx="12003">
                  <c:v>29511.057650999999</c:v>
                </c:pt>
                <c:pt idx="12004">
                  <c:v>29513.523550999998</c:v>
                </c:pt>
                <c:pt idx="12005">
                  <c:v>29515.983423000001</c:v>
                </c:pt>
                <c:pt idx="12006">
                  <c:v>29518.432830000002</c:v>
                </c:pt>
                <c:pt idx="12007">
                  <c:v>29520.892821000001</c:v>
                </c:pt>
                <c:pt idx="12008">
                  <c:v>29523.346751000001</c:v>
                </c:pt>
                <c:pt idx="12009">
                  <c:v>29525.821962000002</c:v>
                </c:pt>
                <c:pt idx="12010">
                  <c:v>29528.277849999999</c:v>
                </c:pt>
                <c:pt idx="12011">
                  <c:v>29530.727959</c:v>
                </c:pt>
                <c:pt idx="12012">
                  <c:v>29533.178029999999</c:v>
                </c:pt>
                <c:pt idx="12013">
                  <c:v>29535.631543</c:v>
                </c:pt>
                <c:pt idx="12014">
                  <c:v>29538.084268999999</c:v>
                </c:pt>
                <c:pt idx="12015">
                  <c:v>29540.560257000001</c:v>
                </c:pt>
                <c:pt idx="12016">
                  <c:v>29543.031857000002</c:v>
                </c:pt>
                <c:pt idx="12017">
                  <c:v>29545.500239000001</c:v>
                </c:pt>
                <c:pt idx="12018">
                  <c:v>29547.968334000001</c:v>
                </c:pt>
                <c:pt idx="12019">
                  <c:v>29550.431273999999</c:v>
                </c:pt>
                <c:pt idx="12020">
                  <c:v>29552.884083000001</c:v>
                </c:pt>
                <c:pt idx="12021">
                  <c:v>29555.333357</c:v>
                </c:pt>
                <c:pt idx="12022">
                  <c:v>29557.795086999999</c:v>
                </c:pt>
                <c:pt idx="12023">
                  <c:v>29560.267219000001</c:v>
                </c:pt>
                <c:pt idx="12024">
                  <c:v>29562.739991999999</c:v>
                </c:pt>
                <c:pt idx="12025">
                  <c:v>29565.192674000002</c:v>
                </c:pt>
                <c:pt idx="12026">
                  <c:v>29567.649121999999</c:v>
                </c:pt>
                <c:pt idx="12027">
                  <c:v>29570.096121999999</c:v>
                </c:pt>
                <c:pt idx="12028">
                  <c:v>29572.582236999999</c:v>
                </c:pt>
                <c:pt idx="12029">
                  <c:v>29575.054698</c:v>
                </c:pt>
                <c:pt idx="12030">
                  <c:v>29577.509656999999</c:v>
                </c:pt>
                <c:pt idx="12031">
                  <c:v>29579.969077000002</c:v>
                </c:pt>
                <c:pt idx="12032">
                  <c:v>29582.434855</c:v>
                </c:pt>
                <c:pt idx="12033">
                  <c:v>29584.895135999999</c:v>
                </c:pt>
                <c:pt idx="12034">
                  <c:v>29587.349082000001</c:v>
                </c:pt>
                <c:pt idx="12035">
                  <c:v>29589.804996999999</c:v>
                </c:pt>
                <c:pt idx="12036">
                  <c:v>29592.259746</c:v>
                </c:pt>
                <c:pt idx="12037">
                  <c:v>29594.706158000001</c:v>
                </c:pt>
                <c:pt idx="12038">
                  <c:v>29597.176103000002</c:v>
                </c:pt>
                <c:pt idx="12039">
                  <c:v>29599.647979000001</c:v>
                </c:pt>
                <c:pt idx="12040">
                  <c:v>29602.125220999998</c:v>
                </c:pt>
                <c:pt idx="12041">
                  <c:v>29604.572905000001</c:v>
                </c:pt>
                <c:pt idx="12042">
                  <c:v>29607.051805999999</c:v>
                </c:pt>
                <c:pt idx="12043">
                  <c:v>29609.506215000001</c:v>
                </c:pt>
                <c:pt idx="12044">
                  <c:v>29611.971275</c:v>
                </c:pt>
                <c:pt idx="12045">
                  <c:v>29614.428824999999</c:v>
                </c:pt>
                <c:pt idx="12046">
                  <c:v>29616.889993000001</c:v>
                </c:pt>
                <c:pt idx="12047">
                  <c:v>29619.358227000001</c:v>
                </c:pt>
                <c:pt idx="12048">
                  <c:v>29621.810276</c:v>
                </c:pt>
                <c:pt idx="12049">
                  <c:v>29624.290424999999</c:v>
                </c:pt>
                <c:pt idx="12050">
                  <c:v>29626.751023000001</c:v>
                </c:pt>
                <c:pt idx="12051">
                  <c:v>29629.212326000001</c:v>
                </c:pt>
                <c:pt idx="12052">
                  <c:v>29631.665086000001</c:v>
                </c:pt>
                <c:pt idx="12053">
                  <c:v>29634.120097999999</c:v>
                </c:pt>
                <c:pt idx="12054">
                  <c:v>29636.578551999999</c:v>
                </c:pt>
                <c:pt idx="12055">
                  <c:v>29639.033316000001</c:v>
                </c:pt>
                <c:pt idx="12056">
                  <c:v>29641.487677000001</c:v>
                </c:pt>
                <c:pt idx="12057">
                  <c:v>29643.959124000001</c:v>
                </c:pt>
                <c:pt idx="12058">
                  <c:v>29646.436785999998</c:v>
                </c:pt>
                <c:pt idx="12059">
                  <c:v>29648.893001</c:v>
                </c:pt>
                <c:pt idx="12060">
                  <c:v>29651.375781999999</c:v>
                </c:pt>
                <c:pt idx="12061">
                  <c:v>29653.829581000002</c:v>
                </c:pt>
                <c:pt idx="12062">
                  <c:v>29656.292110999999</c:v>
                </c:pt>
                <c:pt idx="12063">
                  <c:v>29658.788979000001</c:v>
                </c:pt>
                <c:pt idx="12064">
                  <c:v>29661.250230000001</c:v>
                </c:pt>
                <c:pt idx="12065">
                  <c:v>29663.700973999999</c:v>
                </c:pt>
                <c:pt idx="12066">
                  <c:v>29666.174408999999</c:v>
                </c:pt>
                <c:pt idx="12067">
                  <c:v>29668.637244000001</c:v>
                </c:pt>
                <c:pt idx="12068">
                  <c:v>29671.096885999999</c:v>
                </c:pt>
                <c:pt idx="12069">
                  <c:v>29673.555679000001</c:v>
                </c:pt>
                <c:pt idx="12070">
                  <c:v>29676.012981</c:v>
                </c:pt>
                <c:pt idx="12071">
                  <c:v>29678.469153999999</c:v>
                </c:pt>
                <c:pt idx="12072">
                  <c:v>29680.924394000001</c:v>
                </c:pt>
                <c:pt idx="12073">
                  <c:v>29683.372243000002</c:v>
                </c:pt>
                <c:pt idx="12074">
                  <c:v>29685.845072</c:v>
                </c:pt>
                <c:pt idx="12075">
                  <c:v>29688.315138999998</c:v>
                </c:pt>
                <c:pt idx="12076">
                  <c:v>29690.766914</c:v>
                </c:pt>
                <c:pt idx="12077">
                  <c:v>29693.239291999998</c:v>
                </c:pt>
                <c:pt idx="12078">
                  <c:v>29695.698841000001</c:v>
                </c:pt>
                <c:pt idx="12079">
                  <c:v>29698.156158000002</c:v>
                </c:pt>
                <c:pt idx="12080">
                  <c:v>29700.629792</c:v>
                </c:pt>
                <c:pt idx="12081">
                  <c:v>29703.097239999999</c:v>
                </c:pt>
                <c:pt idx="12082">
                  <c:v>29705.550286000002</c:v>
                </c:pt>
                <c:pt idx="12083">
                  <c:v>29707.991367999999</c:v>
                </c:pt>
                <c:pt idx="12084">
                  <c:v>29710.468207000002</c:v>
                </c:pt>
                <c:pt idx="12085">
                  <c:v>29712.916334000001</c:v>
                </c:pt>
                <c:pt idx="12086">
                  <c:v>29715.376273000002</c:v>
                </c:pt>
                <c:pt idx="12087">
                  <c:v>29717.848331000001</c:v>
                </c:pt>
                <c:pt idx="12088">
                  <c:v>29720.297072000001</c:v>
                </c:pt>
                <c:pt idx="12089">
                  <c:v>29722.771916999998</c:v>
                </c:pt>
                <c:pt idx="12090">
                  <c:v>29725.228157000001</c:v>
                </c:pt>
                <c:pt idx="12091">
                  <c:v>29727.675448999998</c:v>
                </c:pt>
                <c:pt idx="12092">
                  <c:v>29730.1342</c:v>
                </c:pt>
                <c:pt idx="12093">
                  <c:v>29732.587006999998</c:v>
                </c:pt>
                <c:pt idx="12094">
                  <c:v>29735.059400999999</c:v>
                </c:pt>
                <c:pt idx="12095">
                  <c:v>29737.531739999999</c:v>
                </c:pt>
                <c:pt idx="12096">
                  <c:v>29739.986153999998</c:v>
                </c:pt>
                <c:pt idx="12097">
                  <c:v>29742.458121</c:v>
                </c:pt>
                <c:pt idx="12098">
                  <c:v>29744.908346</c:v>
                </c:pt>
                <c:pt idx="12099">
                  <c:v>29747.380013000002</c:v>
                </c:pt>
                <c:pt idx="12100">
                  <c:v>29749.829663</c:v>
                </c:pt>
                <c:pt idx="12101">
                  <c:v>29752.306696</c:v>
                </c:pt>
                <c:pt idx="12102">
                  <c:v>29754.783060999998</c:v>
                </c:pt>
                <c:pt idx="12103">
                  <c:v>29757.244266000002</c:v>
                </c:pt>
                <c:pt idx="12104">
                  <c:v>29759.706822</c:v>
                </c:pt>
                <c:pt idx="12105">
                  <c:v>29762.172738000001</c:v>
                </c:pt>
                <c:pt idx="12106">
                  <c:v>29764.64976</c:v>
                </c:pt>
                <c:pt idx="12107">
                  <c:v>29767.108237</c:v>
                </c:pt>
                <c:pt idx="12108">
                  <c:v>29769.581187</c:v>
                </c:pt>
                <c:pt idx="12109">
                  <c:v>29772.049362999998</c:v>
                </c:pt>
                <c:pt idx="12110">
                  <c:v>29774.505042000001</c:v>
                </c:pt>
                <c:pt idx="12111">
                  <c:v>29776.972676000001</c:v>
                </c:pt>
                <c:pt idx="12112">
                  <c:v>29779.448354</c:v>
                </c:pt>
                <c:pt idx="12113">
                  <c:v>29781.916834</c:v>
                </c:pt>
                <c:pt idx="12114">
                  <c:v>29784.374778000001</c:v>
                </c:pt>
                <c:pt idx="12115">
                  <c:v>29786.831714</c:v>
                </c:pt>
                <c:pt idx="12116">
                  <c:v>29789.287581000001</c:v>
                </c:pt>
                <c:pt idx="12117">
                  <c:v>29791.738922</c:v>
                </c:pt>
                <c:pt idx="12118">
                  <c:v>29794.189869999998</c:v>
                </c:pt>
                <c:pt idx="12119">
                  <c:v>29796.66131</c:v>
                </c:pt>
                <c:pt idx="12120">
                  <c:v>29799.139658</c:v>
                </c:pt>
                <c:pt idx="12121">
                  <c:v>29801.594841999999</c:v>
                </c:pt>
                <c:pt idx="12122">
                  <c:v>29804.042390999999</c:v>
                </c:pt>
                <c:pt idx="12123">
                  <c:v>29806.501192</c:v>
                </c:pt>
                <c:pt idx="12124">
                  <c:v>29808.957861999999</c:v>
                </c:pt>
                <c:pt idx="12125">
                  <c:v>29811.408984999998</c:v>
                </c:pt>
                <c:pt idx="12126">
                  <c:v>29813.885204999999</c:v>
                </c:pt>
                <c:pt idx="12127">
                  <c:v>29816.340306999999</c:v>
                </c:pt>
                <c:pt idx="12128">
                  <c:v>29818.805046000001</c:v>
                </c:pt>
                <c:pt idx="12129">
                  <c:v>29821.280236999999</c:v>
                </c:pt>
                <c:pt idx="12130">
                  <c:v>29823.750099000001</c:v>
                </c:pt>
                <c:pt idx="12131">
                  <c:v>29826.199786000001</c:v>
                </c:pt>
                <c:pt idx="12132">
                  <c:v>29828.660011</c:v>
                </c:pt>
                <c:pt idx="12133">
                  <c:v>29831.131855</c:v>
                </c:pt>
                <c:pt idx="12134">
                  <c:v>29833.588337000001</c:v>
                </c:pt>
                <c:pt idx="12135">
                  <c:v>29836.050714000001</c:v>
                </c:pt>
                <c:pt idx="12136">
                  <c:v>29838.516954999999</c:v>
                </c:pt>
                <c:pt idx="12137">
                  <c:v>29840.979067</c:v>
                </c:pt>
                <c:pt idx="12138">
                  <c:v>29843.459975999998</c:v>
                </c:pt>
                <c:pt idx="12139">
                  <c:v>29845.910154000001</c:v>
                </c:pt>
                <c:pt idx="12140">
                  <c:v>29848.36724</c:v>
                </c:pt>
                <c:pt idx="12141">
                  <c:v>29850.825895000002</c:v>
                </c:pt>
                <c:pt idx="12142">
                  <c:v>29853.280208</c:v>
                </c:pt>
                <c:pt idx="12143">
                  <c:v>29855.745674000002</c:v>
                </c:pt>
                <c:pt idx="12144">
                  <c:v>29858.200188999999</c:v>
                </c:pt>
                <c:pt idx="12145">
                  <c:v>29860.662711000001</c:v>
                </c:pt>
                <c:pt idx="12146">
                  <c:v>29863.141938000001</c:v>
                </c:pt>
                <c:pt idx="12147">
                  <c:v>29865.615696000001</c:v>
                </c:pt>
                <c:pt idx="12148">
                  <c:v>29868.087305000001</c:v>
                </c:pt>
                <c:pt idx="12149">
                  <c:v>29870.547935999999</c:v>
                </c:pt>
                <c:pt idx="12150">
                  <c:v>29873.011699999999</c:v>
                </c:pt>
                <c:pt idx="12151">
                  <c:v>29875.484681000002</c:v>
                </c:pt>
                <c:pt idx="12152">
                  <c:v>29877.958846000001</c:v>
                </c:pt>
                <c:pt idx="12153">
                  <c:v>29880.409557999999</c:v>
                </c:pt>
                <c:pt idx="12154">
                  <c:v>29882.866047</c:v>
                </c:pt>
                <c:pt idx="12155">
                  <c:v>29885.364280999998</c:v>
                </c:pt>
                <c:pt idx="12156">
                  <c:v>29887.823700000001</c:v>
                </c:pt>
                <c:pt idx="12157">
                  <c:v>29890.278375999998</c:v>
                </c:pt>
                <c:pt idx="12158">
                  <c:v>29892.734819000001</c:v>
                </c:pt>
                <c:pt idx="12159">
                  <c:v>29895.206404</c:v>
                </c:pt>
                <c:pt idx="12160">
                  <c:v>29897.660702000001</c:v>
                </c:pt>
                <c:pt idx="12161">
                  <c:v>29900.130784000001</c:v>
                </c:pt>
                <c:pt idx="12162">
                  <c:v>29902.590022</c:v>
                </c:pt>
                <c:pt idx="12163">
                  <c:v>29905.066113000001</c:v>
                </c:pt>
                <c:pt idx="12164">
                  <c:v>29907.527873999999</c:v>
                </c:pt>
                <c:pt idx="12165">
                  <c:v>29909.983977</c:v>
                </c:pt>
                <c:pt idx="12166">
                  <c:v>29912.437386000001</c:v>
                </c:pt>
                <c:pt idx="12167">
                  <c:v>29914.891241000001</c:v>
                </c:pt>
                <c:pt idx="12168">
                  <c:v>29917.340914</c:v>
                </c:pt>
                <c:pt idx="12169">
                  <c:v>29919.799078</c:v>
                </c:pt>
                <c:pt idx="12170">
                  <c:v>29922.273711999998</c:v>
                </c:pt>
                <c:pt idx="12171">
                  <c:v>29924.743149999998</c:v>
                </c:pt>
              </c:numCache>
            </c:numRef>
          </c:xVal>
          <c:yVal>
            <c:numRef>
              <c:f>Sheet1!$H$2:$H$12173</c:f>
              <c:numCache>
                <c:formatCode>General</c:formatCode>
                <c:ptCount val="12172"/>
                <c:pt idx="0">
                  <c:v>2.847</c:v>
                </c:pt>
                <c:pt idx="1">
                  <c:v>2.5129999999999999</c:v>
                </c:pt>
                <c:pt idx="2">
                  <c:v>2.3330000000000002</c:v>
                </c:pt>
                <c:pt idx="3">
                  <c:v>2.2210000000000001</c:v>
                </c:pt>
                <c:pt idx="4">
                  <c:v>1.4550000000000001</c:v>
                </c:pt>
                <c:pt idx="5">
                  <c:v>0.30299999999999999</c:v>
                </c:pt>
                <c:pt idx="6">
                  <c:v>-4.0000000000000001E-3</c:v>
                </c:pt>
                <c:pt idx="7">
                  <c:v>-5.0000000000000001E-3</c:v>
                </c:pt>
                <c:pt idx="8">
                  <c:v>-5.0000000000000001E-3</c:v>
                </c:pt>
                <c:pt idx="9">
                  <c:v>-4.0000000000000001E-3</c:v>
                </c:pt>
                <c:pt idx="10">
                  <c:v>-4.0000000000000001E-3</c:v>
                </c:pt>
                <c:pt idx="11">
                  <c:v>-5.0000000000000001E-3</c:v>
                </c:pt>
                <c:pt idx="12">
                  <c:v>-4.0000000000000001E-3</c:v>
                </c:pt>
                <c:pt idx="13">
                  <c:v>-4.0000000000000001E-3</c:v>
                </c:pt>
                <c:pt idx="14">
                  <c:v>-4.0000000000000001E-3</c:v>
                </c:pt>
                <c:pt idx="15">
                  <c:v>-4.0000000000000001E-3</c:v>
                </c:pt>
                <c:pt idx="16">
                  <c:v>-4.0000000000000001E-3</c:v>
                </c:pt>
                <c:pt idx="17">
                  <c:v>-4.0000000000000001E-3</c:v>
                </c:pt>
                <c:pt idx="18">
                  <c:v>-4.0000000000000001E-3</c:v>
                </c:pt>
                <c:pt idx="19">
                  <c:v>8.9999999999999993E-3</c:v>
                </c:pt>
                <c:pt idx="20">
                  <c:v>2.1999999999999999E-2</c:v>
                </c:pt>
                <c:pt idx="21">
                  <c:v>3.4000000000000002E-2</c:v>
                </c:pt>
                <c:pt idx="22">
                  <c:v>4.3999999999999997E-2</c:v>
                </c:pt>
                <c:pt idx="23">
                  <c:v>5.1999999999999998E-2</c:v>
                </c:pt>
                <c:pt idx="24">
                  <c:v>5.7000000000000002E-2</c:v>
                </c:pt>
                <c:pt idx="25">
                  <c:v>5.8999999999999997E-2</c:v>
                </c:pt>
                <c:pt idx="26">
                  <c:v>0.06</c:v>
                </c:pt>
                <c:pt idx="27">
                  <c:v>5.8999999999999997E-2</c:v>
                </c:pt>
                <c:pt idx="28">
                  <c:v>5.7000000000000002E-2</c:v>
                </c:pt>
                <c:pt idx="29">
                  <c:v>5.3999999999999999E-2</c:v>
                </c:pt>
                <c:pt idx="30">
                  <c:v>5.1999999999999998E-2</c:v>
                </c:pt>
                <c:pt idx="31">
                  <c:v>0.05</c:v>
                </c:pt>
                <c:pt idx="32">
                  <c:v>4.8000000000000001E-2</c:v>
                </c:pt>
                <c:pt idx="33">
                  <c:v>4.8000000000000001E-2</c:v>
                </c:pt>
                <c:pt idx="34">
                  <c:v>4.8000000000000001E-2</c:v>
                </c:pt>
                <c:pt idx="35">
                  <c:v>0.05</c:v>
                </c:pt>
                <c:pt idx="36">
                  <c:v>0.13700000000000001</c:v>
                </c:pt>
                <c:pt idx="37">
                  <c:v>0.67800000000000005</c:v>
                </c:pt>
                <c:pt idx="38">
                  <c:v>1.109</c:v>
                </c:pt>
                <c:pt idx="39">
                  <c:v>1.377</c:v>
                </c:pt>
                <c:pt idx="40">
                  <c:v>1.4159999999999999</c:v>
                </c:pt>
                <c:pt idx="41">
                  <c:v>1.2929999999999999</c:v>
                </c:pt>
                <c:pt idx="42">
                  <c:v>1.052</c:v>
                </c:pt>
                <c:pt idx="43">
                  <c:v>0.77400000000000002</c:v>
                </c:pt>
                <c:pt idx="44">
                  <c:v>0.48699999999999999</c:v>
                </c:pt>
                <c:pt idx="45">
                  <c:v>0.19500000000000001</c:v>
                </c:pt>
                <c:pt idx="46">
                  <c:v>-4.0000000000000001E-3</c:v>
                </c:pt>
                <c:pt idx="47">
                  <c:v>-4.0000000000000001E-3</c:v>
                </c:pt>
                <c:pt idx="48">
                  <c:v>-4.0000000000000001E-3</c:v>
                </c:pt>
                <c:pt idx="49">
                  <c:v>-4.0000000000000001E-3</c:v>
                </c:pt>
                <c:pt idx="50">
                  <c:v>-4.0000000000000001E-3</c:v>
                </c:pt>
                <c:pt idx="51">
                  <c:v>4.8000000000000001E-2</c:v>
                </c:pt>
                <c:pt idx="52">
                  <c:v>0.219</c:v>
                </c:pt>
                <c:pt idx="53">
                  <c:v>0.34300000000000003</c:v>
                </c:pt>
                <c:pt idx="54">
                  <c:v>0.47399999999999998</c:v>
                </c:pt>
                <c:pt idx="55">
                  <c:v>0.55300000000000005</c:v>
                </c:pt>
                <c:pt idx="56">
                  <c:v>0.59899999999999998</c:v>
                </c:pt>
                <c:pt idx="57">
                  <c:v>0.58799999999999997</c:v>
                </c:pt>
                <c:pt idx="58">
                  <c:v>0.52600000000000002</c:v>
                </c:pt>
                <c:pt idx="59">
                  <c:v>0.443</c:v>
                </c:pt>
                <c:pt idx="60">
                  <c:v>0.34</c:v>
                </c:pt>
                <c:pt idx="61">
                  <c:v>0.218</c:v>
                </c:pt>
                <c:pt idx="62">
                  <c:v>0.14000000000000001</c:v>
                </c:pt>
                <c:pt idx="63">
                  <c:v>8.5999999999999993E-2</c:v>
                </c:pt>
                <c:pt idx="64">
                  <c:v>1.9E-2</c:v>
                </c:pt>
                <c:pt idx="65">
                  <c:v>1.2E-2</c:v>
                </c:pt>
                <c:pt idx="66">
                  <c:v>2.5000000000000001E-2</c:v>
                </c:pt>
                <c:pt idx="67">
                  <c:v>9.2999999999999999E-2</c:v>
                </c:pt>
                <c:pt idx="68">
                  <c:v>0.18</c:v>
                </c:pt>
                <c:pt idx="69">
                  <c:v>0.248</c:v>
                </c:pt>
                <c:pt idx="70">
                  <c:v>0.34300000000000003</c:v>
                </c:pt>
                <c:pt idx="71">
                  <c:v>0.47199999999999998</c:v>
                </c:pt>
                <c:pt idx="72">
                  <c:v>0.51100000000000001</c:v>
                </c:pt>
                <c:pt idx="73">
                  <c:v>0.57799999999999996</c:v>
                </c:pt>
                <c:pt idx="74">
                  <c:v>0.61299999999999999</c:v>
                </c:pt>
                <c:pt idx="75">
                  <c:v>0.59799999999999998</c:v>
                </c:pt>
                <c:pt idx="76">
                  <c:v>0.59899999999999998</c:v>
                </c:pt>
                <c:pt idx="77">
                  <c:v>0.54800000000000004</c:v>
                </c:pt>
                <c:pt idx="78">
                  <c:v>0.56000000000000005</c:v>
                </c:pt>
                <c:pt idx="79">
                  <c:v>0.54500000000000004</c:v>
                </c:pt>
                <c:pt idx="80">
                  <c:v>0.48499999999999999</c:v>
                </c:pt>
                <c:pt idx="81">
                  <c:v>0.47399999999999998</c:v>
                </c:pt>
                <c:pt idx="82">
                  <c:v>0.44800000000000001</c:v>
                </c:pt>
                <c:pt idx="83">
                  <c:v>0.40100000000000002</c:v>
                </c:pt>
                <c:pt idx="84">
                  <c:v>0.42</c:v>
                </c:pt>
                <c:pt idx="85">
                  <c:v>0.42399999999999999</c:v>
                </c:pt>
                <c:pt idx="86">
                  <c:v>0.42499999999999999</c:v>
                </c:pt>
                <c:pt idx="87">
                  <c:v>0.41599999999999998</c:v>
                </c:pt>
                <c:pt idx="88">
                  <c:v>0.44900000000000001</c:v>
                </c:pt>
                <c:pt idx="89">
                  <c:v>0.42399999999999999</c:v>
                </c:pt>
                <c:pt idx="90">
                  <c:v>0.44400000000000001</c:v>
                </c:pt>
                <c:pt idx="91">
                  <c:v>0.40400000000000003</c:v>
                </c:pt>
                <c:pt idx="92">
                  <c:v>0.40200000000000002</c:v>
                </c:pt>
                <c:pt idx="93">
                  <c:v>0.38800000000000001</c:v>
                </c:pt>
                <c:pt idx="94">
                  <c:v>0.35799999999999998</c:v>
                </c:pt>
                <c:pt idx="95">
                  <c:v>0.36199999999999999</c:v>
                </c:pt>
                <c:pt idx="96">
                  <c:v>0.309</c:v>
                </c:pt>
                <c:pt idx="97">
                  <c:v>0.30199999999999999</c:v>
                </c:pt>
                <c:pt idx="98">
                  <c:v>0.224</c:v>
                </c:pt>
                <c:pt idx="99">
                  <c:v>0.22700000000000001</c:v>
                </c:pt>
                <c:pt idx="100">
                  <c:v>0.17899999999999999</c:v>
                </c:pt>
                <c:pt idx="101">
                  <c:v>0.17899999999999999</c:v>
                </c:pt>
                <c:pt idx="102">
                  <c:v>0.13900000000000001</c:v>
                </c:pt>
                <c:pt idx="103">
                  <c:v>0.14000000000000001</c:v>
                </c:pt>
                <c:pt idx="104">
                  <c:v>0.19</c:v>
                </c:pt>
                <c:pt idx="105">
                  <c:v>0.21099999999999999</c:v>
                </c:pt>
                <c:pt idx="106">
                  <c:v>0.19900000000000001</c:v>
                </c:pt>
                <c:pt idx="107">
                  <c:v>0.24299999999999999</c:v>
                </c:pt>
                <c:pt idx="108">
                  <c:v>0.30399999999999999</c:v>
                </c:pt>
                <c:pt idx="109">
                  <c:v>0.33600000000000002</c:v>
                </c:pt>
                <c:pt idx="110">
                  <c:v>0.38500000000000001</c:v>
                </c:pt>
                <c:pt idx="111">
                  <c:v>0.44600000000000001</c:v>
                </c:pt>
                <c:pt idx="112">
                  <c:v>0.47599999999999998</c:v>
                </c:pt>
                <c:pt idx="113">
                  <c:v>0.47499999999999998</c:v>
                </c:pt>
                <c:pt idx="114">
                  <c:v>0.47899999999999998</c:v>
                </c:pt>
                <c:pt idx="115">
                  <c:v>0.48499999999999999</c:v>
                </c:pt>
                <c:pt idx="116">
                  <c:v>0.504</c:v>
                </c:pt>
                <c:pt idx="117">
                  <c:v>0.48699999999999999</c:v>
                </c:pt>
                <c:pt idx="118">
                  <c:v>0.46700000000000003</c:v>
                </c:pt>
                <c:pt idx="119">
                  <c:v>0.496</c:v>
                </c:pt>
                <c:pt idx="120">
                  <c:v>0.46200000000000002</c:v>
                </c:pt>
                <c:pt idx="121">
                  <c:v>0.45500000000000002</c:v>
                </c:pt>
                <c:pt idx="122">
                  <c:v>0.501</c:v>
                </c:pt>
                <c:pt idx="123">
                  <c:v>0.48299999999999998</c:v>
                </c:pt>
                <c:pt idx="124">
                  <c:v>0.504</c:v>
                </c:pt>
                <c:pt idx="125">
                  <c:v>0.47899999999999998</c:v>
                </c:pt>
                <c:pt idx="126">
                  <c:v>0.44</c:v>
                </c:pt>
                <c:pt idx="127">
                  <c:v>0.51</c:v>
                </c:pt>
                <c:pt idx="128">
                  <c:v>0.45600000000000002</c:v>
                </c:pt>
                <c:pt idx="129">
                  <c:v>0.436</c:v>
                </c:pt>
                <c:pt idx="130">
                  <c:v>0.43</c:v>
                </c:pt>
                <c:pt idx="131">
                  <c:v>0.44400000000000001</c:v>
                </c:pt>
                <c:pt idx="132">
                  <c:v>0.39500000000000002</c:v>
                </c:pt>
                <c:pt idx="133">
                  <c:v>0.38300000000000001</c:v>
                </c:pt>
                <c:pt idx="134">
                  <c:v>0.35399999999999998</c:v>
                </c:pt>
                <c:pt idx="135">
                  <c:v>0.307</c:v>
                </c:pt>
                <c:pt idx="136">
                  <c:v>0.248</c:v>
                </c:pt>
                <c:pt idx="137">
                  <c:v>0.23</c:v>
                </c:pt>
                <c:pt idx="138">
                  <c:v>0.26300000000000001</c:v>
                </c:pt>
                <c:pt idx="139">
                  <c:v>0.26700000000000002</c:v>
                </c:pt>
                <c:pt idx="140">
                  <c:v>0.21299999999999999</c:v>
                </c:pt>
                <c:pt idx="141">
                  <c:v>0.221</c:v>
                </c:pt>
                <c:pt idx="142">
                  <c:v>0.23899999999999999</c:v>
                </c:pt>
                <c:pt idx="143">
                  <c:v>0.246</c:v>
                </c:pt>
                <c:pt idx="144">
                  <c:v>0.26400000000000001</c:v>
                </c:pt>
                <c:pt idx="145">
                  <c:v>0.30499999999999999</c:v>
                </c:pt>
                <c:pt idx="146">
                  <c:v>0.28399999999999997</c:v>
                </c:pt>
                <c:pt idx="147">
                  <c:v>0.27900000000000003</c:v>
                </c:pt>
                <c:pt idx="148">
                  <c:v>0.28199999999999997</c:v>
                </c:pt>
                <c:pt idx="149">
                  <c:v>0.29899999999999999</c:v>
                </c:pt>
                <c:pt idx="150">
                  <c:v>0.32900000000000001</c:v>
                </c:pt>
                <c:pt idx="151">
                  <c:v>0.371</c:v>
                </c:pt>
                <c:pt idx="152">
                  <c:v>0.379</c:v>
                </c:pt>
                <c:pt idx="153">
                  <c:v>0.38800000000000001</c:v>
                </c:pt>
                <c:pt idx="154">
                  <c:v>0.434</c:v>
                </c:pt>
                <c:pt idx="155">
                  <c:v>0.47399999999999998</c:v>
                </c:pt>
                <c:pt idx="156">
                  <c:v>0.48199999999999998</c:v>
                </c:pt>
                <c:pt idx="157">
                  <c:v>0.44400000000000001</c:v>
                </c:pt>
                <c:pt idx="158">
                  <c:v>0.48199999999999998</c:v>
                </c:pt>
                <c:pt idx="159">
                  <c:v>0.51400000000000001</c:v>
                </c:pt>
                <c:pt idx="160">
                  <c:v>0.54400000000000004</c:v>
                </c:pt>
                <c:pt idx="161">
                  <c:v>0.53800000000000003</c:v>
                </c:pt>
                <c:pt idx="162">
                  <c:v>0.54100000000000004</c:v>
                </c:pt>
                <c:pt idx="163">
                  <c:v>0.53200000000000003</c:v>
                </c:pt>
                <c:pt idx="164">
                  <c:v>0.51400000000000001</c:v>
                </c:pt>
                <c:pt idx="165">
                  <c:v>0.48599999999999999</c:v>
                </c:pt>
                <c:pt idx="166">
                  <c:v>0.53</c:v>
                </c:pt>
                <c:pt idx="167">
                  <c:v>0.498</c:v>
                </c:pt>
                <c:pt idx="168">
                  <c:v>0.504</c:v>
                </c:pt>
                <c:pt idx="169">
                  <c:v>0.44600000000000001</c:v>
                </c:pt>
                <c:pt idx="170">
                  <c:v>0.43099999999999999</c:v>
                </c:pt>
                <c:pt idx="171">
                  <c:v>0.39800000000000002</c:v>
                </c:pt>
                <c:pt idx="172">
                  <c:v>0.4</c:v>
                </c:pt>
                <c:pt idx="173">
                  <c:v>0.39</c:v>
                </c:pt>
                <c:pt idx="174">
                  <c:v>0.36799999999999999</c:v>
                </c:pt>
                <c:pt idx="175">
                  <c:v>0.33</c:v>
                </c:pt>
                <c:pt idx="176">
                  <c:v>0.28100000000000003</c:v>
                </c:pt>
                <c:pt idx="177">
                  <c:v>0.27600000000000002</c:v>
                </c:pt>
                <c:pt idx="178">
                  <c:v>0.20499999999999999</c:v>
                </c:pt>
                <c:pt idx="179">
                  <c:v>0.214</c:v>
                </c:pt>
                <c:pt idx="180">
                  <c:v>0.22500000000000001</c:v>
                </c:pt>
                <c:pt idx="181">
                  <c:v>0.247</c:v>
                </c:pt>
                <c:pt idx="182">
                  <c:v>0.26200000000000001</c:v>
                </c:pt>
                <c:pt idx="183">
                  <c:v>0.254</c:v>
                </c:pt>
                <c:pt idx="184">
                  <c:v>0.27200000000000002</c:v>
                </c:pt>
                <c:pt idx="185">
                  <c:v>0.247</c:v>
                </c:pt>
                <c:pt idx="186">
                  <c:v>0.28399999999999997</c:v>
                </c:pt>
                <c:pt idx="187">
                  <c:v>0.33600000000000002</c:v>
                </c:pt>
                <c:pt idx="188">
                  <c:v>0.318</c:v>
                </c:pt>
                <c:pt idx="189">
                  <c:v>0.32900000000000001</c:v>
                </c:pt>
                <c:pt idx="190">
                  <c:v>0.30299999999999999</c:v>
                </c:pt>
                <c:pt idx="191">
                  <c:v>0.33500000000000002</c:v>
                </c:pt>
                <c:pt idx="192">
                  <c:v>0.379</c:v>
                </c:pt>
                <c:pt idx="193">
                  <c:v>0.38900000000000001</c:v>
                </c:pt>
                <c:pt idx="194">
                  <c:v>0.41099999999999998</c:v>
                </c:pt>
                <c:pt idx="195">
                  <c:v>0.442</c:v>
                </c:pt>
                <c:pt idx="196">
                  <c:v>0.441</c:v>
                </c:pt>
                <c:pt idx="197">
                  <c:v>0.505</c:v>
                </c:pt>
                <c:pt idx="198">
                  <c:v>0.52500000000000002</c:v>
                </c:pt>
                <c:pt idx="199">
                  <c:v>0.54900000000000004</c:v>
                </c:pt>
                <c:pt idx="200">
                  <c:v>0.53700000000000003</c:v>
                </c:pt>
                <c:pt idx="201">
                  <c:v>0.53800000000000003</c:v>
                </c:pt>
                <c:pt idx="202">
                  <c:v>0.53200000000000003</c:v>
                </c:pt>
                <c:pt idx="203">
                  <c:v>0.52100000000000002</c:v>
                </c:pt>
                <c:pt idx="204">
                  <c:v>0.499</c:v>
                </c:pt>
                <c:pt idx="205">
                  <c:v>0.505</c:v>
                </c:pt>
                <c:pt idx="206">
                  <c:v>0.53500000000000003</c:v>
                </c:pt>
                <c:pt idx="207">
                  <c:v>0.50800000000000001</c:v>
                </c:pt>
                <c:pt idx="208">
                  <c:v>0.51400000000000001</c:v>
                </c:pt>
                <c:pt idx="209">
                  <c:v>0.46899999999999997</c:v>
                </c:pt>
                <c:pt idx="210">
                  <c:v>0.46100000000000002</c:v>
                </c:pt>
                <c:pt idx="211">
                  <c:v>0.438</c:v>
                </c:pt>
                <c:pt idx="212">
                  <c:v>0.40200000000000002</c:v>
                </c:pt>
                <c:pt idx="213">
                  <c:v>0.40300000000000002</c:v>
                </c:pt>
                <c:pt idx="214">
                  <c:v>0.38800000000000001</c:v>
                </c:pt>
                <c:pt idx="215">
                  <c:v>0.36199999999999999</c:v>
                </c:pt>
                <c:pt idx="216">
                  <c:v>0.32300000000000001</c:v>
                </c:pt>
                <c:pt idx="217">
                  <c:v>0.32700000000000001</c:v>
                </c:pt>
                <c:pt idx="218">
                  <c:v>0.309</c:v>
                </c:pt>
                <c:pt idx="219">
                  <c:v>0.23799999999999999</c:v>
                </c:pt>
                <c:pt idx="220">
                  <c:v>0.25700000000000001</c:v>
                </c:pt>
                <c:pt idx="221">
                  <c:v>0.22800000000000001</c:v>
                </c:pt>
                <c:pt idx="222">
                  <c:v>0.23699999999999999</c:v>
                </c:pt>
                <c:pt idx="223">
                  <c:v>0.23899999999999999</c:v>
                </c:pt>
                <c:pt idx="224">
                  <c:v>0.25</c:v>
                </c:pt>
                <c:pt idx="225">
                  <c:v>0.27400000000000002</c:v>
                </c:pt>
                <c:pt idx="226">
                  <c:v>0.29599999999999999</c:v>
                </c:pt>
                <c:pt idx="227">
                  <c:v>0.27200000000000002</c:v>
                </c:pt>
                <c:pt idx="228">
                  <c:v>0.313</c:v>
                </c:pt>
                <c:pt idx="229">
                  <c:v>0.316</c:v>
                </c:pt>
                <c:pt idx="230">
                  <c:v>0.32600000000000001</c:v>
                </c:pt>
                <c:pt idx="231">
                  <c:v>0.34899999999999998</c:v>
                </c:pt>
                <c:pt idx="232">
                  <c:v>0.38300000000000001</c:v>
                </c:pt>
                <c:pt idx="233">
                  <c:v>0.38400000000000001</c:v>
                </c:pt>
                <c:pt idx="234">
                  <c:v>0.39800000000000002</c:v>
                </c:pt>
                <c:pt idx="235">
                  <c:v>0.42199999999999999</c:v>
                </c:pt>
                <c:pt idx="236">
                  <c:v>0.45900000000000002</c:v>
                </c:pt>
                <c:pt idx="237">
                  <c:v>0.46700000000000003</c:v>
                </c:pt>
                <c:pt idx="238">
                  <c:v>0.47</c:v>
                </c:pt>
                <c:pt idx="239">
                  <c:v>0.50700000000000001</c:v>
                </c:pt>
                <c:pt idx="240">
                  <c:v>0.53200000000000003</c:v>
                </c:pt>
                <c:pt idx="241">
                  <c:v>0.52700000000000002</c:v>
                </c:pt>
                <c:pt idx="242">
                  <c:v>0.56899999999999995</c:v>
                </c:pt>
                <c:pt idx="243">
                  <c:v>0.56299999999999994</c:v>
                </c:pt>
                <c:pt idx="244">
                  <c:v>0.54800000000000004</c:v>
                </c:pt>
                <c:pt idx="245">
                  <c:v>0.53800000000000003</c:v>
                </c:pt>
                <c:pt idx="246">
                  <c:v>0.53100000000000003</c:v>
                </c:pt>
                <c:pt idx="247">
                  <c:v>0.51</c:v>
                </c:pt>
                <c:pt idx="248">
                  <c:v>0.52300000000000002</c:v>
                </c:pt>
                <c:pt idx="249">
                  <c:v>0.48399999999999999</c:v>
                </c:pt>
                <c:pt idx="250">
                  <c:v>0.48699999999999999</c:v>
                </c:pt>
                <c:pt idx="251">
                  <c:v>0.47299999999999998</c:v>
                </c:pt>
                <c:pt idx="252">
                  <c:v>0.44700000000000001</c:v>
                </c:pt>
                <c:pt idx="253">
                  <c:v>0.40699999999999997</c:v>
                </c:pt>
                <c:pt idx="254">
                  <c:v>0.40400000000000003</c:v>
                </c:pt>
                <c:pt idx="255">
                  <c:v>0.38700000000000001</c:v>
                </c:pt>
                <c:pt idx="256">
                  <c:v>0.35699999999999998</c:v>
                </c:pt>
                <c:pt idx="257">
                  <c:v>0.36599999999999999</c:v>
                </c:pt>
                <c:pt idx="258">
                  <c:v>0.32100000000000001</c:v>
                </c:pt>
                <c:pt idx="259">
                  <c:v>0.30399999999999999</c:v>
                </c:pt>
                <c:pt idx="260">
                  <c:v>0.28199999999999997</c:v>
                </c:pt>
                <c:pt idx="261">
                  <c:v>0.254</c:v>
                </c:pt>
                <c:pt idx="262">
                  <c:v>0.27800000000000002</c:v>
                </c:pt>
                <c:pt idx="263">
                  <c:v>0.29299999999999998</c:v>
                </c:pt>
                <c:pt idx="264">
                  <c:v>0.24199999999999999</c:v>
                </c:pt>
                <c:pt idx="265">
                  <c:v>0.253</c:v>
                </c:pt>
                <c:pt idx="266">
                  <c:v>0.22500000000000001</c:v>
                </c:pt>
                <c:pt idx="267">
                  <c:v>0.24399999999999999</c:v>
                </c:pt>
                <c:pt idx="268">
                  <c:v>0.26600000000000001</c:v>
                </c:pt>
                <c:pt idx="269">
                  <c:v>0.30499999999999999</c:v>
                </c:pt>
                <c:pt idx="270">
                  <c:v>0.308</c:v>
                </c:pt>
                <c:pt idx="271">
                  <c:v>0.32100000000000001</c:v>
                </c:pt>
                <c:pt idx="272">
                  <c:v>0.34499999999999997</c:v>
                </c:pt>
                <c:pt idx="273">
                  <c:v>0.38700000000000001</c:v>
                </c:pt>
                <c:pt idx="274">
                  <c:v>0.443</c:v>
                </c:pt>
                <c:pt idx="275">
                  <c:v>0.46300000000000002</c:v>
                </c:pt>
                <c:pt idx="276">
                  <c:v>0.45300000000000001</c:v>
                </c:pt>
                <c:pt idx="277">
                  <c:v>0.5</c:v>
                </c:pt>
                <c:pt idx="278">
                  <c:v>0.50800000000000001</c:v>
                </c:pt>
                <c:pt idx="279">
                  <c:v>0.51600000000000001</c:v>
                </c:pt>
                <c:pt idx="280">
                  <c:v>0.47899999999999998</c:v>
                </c:pt>
                <c:pt idx="281">
                  <c:v>0.52</c:v>
                </c:pt>
                <c:pt idx="282">
                  <c:v>0.56299999999999994</c:v>
                </c:pt>
                <c:pt idx="283">
                  <c:v>0.55500000000000005</c:v>
                </c:pt>
                <c:pt idx="284">
                  <c:v>0.52800000000000002</c:v>
                </c:pt>
                <c:pt idx="285">
                  <c:v>0.58099999999999996</c:v>
                </c:pt>
                <c:pt idx="286">
                  <c:v>0.57899999999999996</c:v>
                </c:pt>
                <c:pt idx="287">
                  <c:v>0.56499999999999995</c:v>
                </c:pt>
                <c:pt idx="288">
                  <c:v>0.53800000000000003</c:v>
                </c:pt>
                <c:pt idx="289">
                  <c:v>0.49399999999999999</c:v>
                </c:pt>
                <c:pt idx="290">
                  <c:v>0.52</c:v>
                </c:pt>
                <c:pt idx="291">
                  <c:v>0.46600000000000003</c:v>
                </c:pt>
                <c:pt idx="292">
                  <c:v>0.45300000000000001</c:v>
                </c:pt>
                <c:pt idx="293">
                  <c:v>0.46899999999999997</c:v>
                </c:pt>
                <c:pt idx="294">
                  <c:v>0.42599999999999999</c:v>
                </c:pt>
                <c:pt idx="295">
                  <c:v>0.41799999999999998</c:v>
                </c:pt>
                <c:pt idx="296">
                  <c:v>0.39800000000000002</c:v>
                </c:pt>
                <c:pt idx="297">
                  <c:v>0.36899999999999999</c:v>
                </c:pt>
                <c:pt idx="298">
                  <c:v>0.32500000000000001</c:v>
                </c:pt>
                <c:pt idx="299">
                  <c:v>0.312</c:v>
                </c:pt>
                <c:pt idx="300">
                  <c:v>0.29399999999999998</c:v>
                </c:pt>
                <c:pt idx="301">
                  <c:v>0.27500000000000002</c:v>
                </c:pt>
                <c:pt idx="302">
                  <c:v>0.29399999999999998</c:v>
                </c:pt>
                <c:pt idx="303">
                  <c:v>0.25</c:v>
                </c:pt>
                <c:pt idx="304">
                  <c:v>0.26</c:v>
                </c:pt>
                <c:pt idx="305">
                  <c:v>0.27</c:v>
                </c:pt>
                <c:pt idx="306">
                  <c:v>0.24099999999999999</c:v>
                </c:pt>
                <c:pt idx="307">
                  <c:v>0.25800000000000001</c:v>
                </c:pt>
                <c:pt idx="308">
                  <c:v>0.27500000000000002</c:v>
                </c:pt>
                <c:pt idx="309">
                  <c:v>0.308</c:v>
                </c:pt>
                <c:pt idx="310">
                  <c:v>0.30299999999999999</c:v>
                </c:pt>
                <c:pt idx="311">
                  <c:v>0.372</c:v>
                </c:pt>
                <c:pt idx="312">
                  <c:v>0.32500000000000001</c:v>
                </c:pt>
                <c:pt idx="313">
                  <c:v>0.35399999999999998</c:v>
                </c:pt>
                <c:pt idx="314">
                  <c:v>0.39700000000000002</c:v>
                </c:pt>
                <c:pt idx="315">
                  <c:v>0.40300000000000002</c:v>
                </c:pt>
                <c:pt idx="316">
                  <c:v>0.42199999999999999</c:v>
                </c:pt>
                <c:pt idx="317">
                  <c:v>0.45800000000000002</c:v>
                </c:pt>
                <c:pt idx="318">
                  <c:v>0.50600000000000001</c:v>
                </c:pt>
                <c:pt idx="319">
                  <c:v>0.50900000000000001</c:v>
                </c:pt>
                <c:pt idx="320">
                  <c:v>0.52900000000000003</c:v>
                </c:pt>
                <c:pt idx="321">
                  <c:v>0.501</c:v>
                </c:pt>
                <c:pt idx="322">
                  <c:v>0.55000000000000004</c:v>
                </c:pt>
                <c:pt idx="323">
                  <c:v>0.53100000000000003</c:v>
                </c:pt>
                <c:pt idx="324">
                  <c:v>0.51100000000000001</c:v>
                </c:pt>
                <c:pt idx="325">
                  <c:v>0.57199999999999995</c:v>
                </c:pt>
                <c:pt idx="326">
                  <c:v>0.56200000000000006</c:v>
                </c:pt>
                <c:pt idx="327">
                  <c:v>0.54900000000000004</c:v>
                </c:pt>
                <c:pt idx="328">
                  <c:v>0.52400000000000002</c:v>
                </c:pt>
                <c:pt idx="329">
                  <c:v>0.54900000000000004</c:v>
                </c:pt>
                <c:pt idx="330">
                  <c:v>0.52400000000000002</c:v>
                </c:pt>
                <c:pt idx="331">
                  <c:v>0.53</c:v>
                </c:pt>
                <c:pt idx="332">
                  <c:v>0.46</c:v>
                </c:pt>
                <c:pt idx="333">
                  <c:v>0.45500000000000002</c:v>
                </c:pt>
                <c:pt idx="334">
                  <c:v>0.47199999999999998</c:v>
                </c:pt>
                <c:pt idx="335">
                  <c:v>0.42899999999999999</c:v>
                </c:pt>
                <c:pt idx="336">
                  <c:v>0.41799999999999998</c:v>
                </c:pt>
                <c:pt idx="337">
                  <c:v>0.39800000000000002</c:v>
                </c:pt>
                <c:pt idx="338">
                  <c:v>0.36</c:v>
                </c:pt>
                <c:pt idx="339">
                  <c:v>0.36</c:v>
                </c:pt>
                <c:pt idx="340">
                  <c:v>0.30099999999999999</c:v>
                </c:pt>
                <c:pt idx="341">
                  <c:v>0.28699999999999998</c:v>
                </c:pt>
                <c:pt idx="342">
                  <c:v>0.25700000000000001</c:v>
                </c:pt>
                <c:pt idx="343">
                  <c:v>0.26300000000000001</c:v>
                </c:pt>
                <c:pt idx="344">
                  <c:v>0.27400000000000002</c:v>
                </c:pt>
                <c:pt idx="345">
                  <c:v>0.26600000000000001</c:v>
                </c:pt>
                <c:pt idx="346">
                  <c:v>0.25600000000000001</c:v>
                </c:pt>
                <c:pt idx="347">
                  <c:v>0.26300000000000001</c:v>
                </c:pt>
                <c:pt idx="348">
                  <c:v>0.28299999999999997</c:v>
                </c:pt>
                <c:pt idx="349">
                  <c:v>0.313</c:v>
                </c:pt>
                <c:pt idx="350">
                  <c:v>0.30599999999999999</c:v>
                </c:pt>
                <c:pt idx="351">
                  <c:v>0.35299999999999998</c:v>
                </c:pt>
                <c:pt idx="352">
                  <c:v>0.35699999999999998</c:v>
                </c:pt>
                <c:pt idx="353">
                  <c:v>0.38200000000000001</c:v>
                </c:pt>
                <c:pt idx="354">
                  <c:v>0.36799999999999999</c:v>
                </c:pt>
                <c:pt idx="355">
                  <c:v>0.41399999999999998</c:v>
                </c:pt>
                <c:pt idx="356">
                  <c:v>0.42699999999999999</c:v>
                </c:pt>
                <c:pt idx="357">
                  <c:v>0.45100000000000001</c:v>
                </c:pt>
                <c:pt idx="358">
                  <c:v>0.438</c:v>
                </c:pt>
                <c:pt idx="359">
                  <c:v>0.47899999999999998</c:v>
                </c:pt>
                <c:pt idx="360">
                  <c:v>0.48699999999999999</c:v>
                </c:pt>
                <c:pt idx="361">
                  <c:v>0.51300000000000001</c:v>
                </c:pt>
                <c:pt idx="362">
                  <c:v>0.54200000000000004</c:v>
                </c:pt>
                <c:pt idx="363">
                  <c:v>0.56799999999999995</c:v>
                </c:pt>
                <c:pt idx="364">
                  <c:v>0.55900000000000005</c:v>
                </c:pt>
                <c:pt idx="365">
                  <c:v>0.61199999999999999</c:v>
                </c:pt>
                <c:pt idx="366">
                  <c:v>0.54700000000000004</c:v>
                </c:pt>
                <c:pt idx="367">
                  <c:v>0.59299999999999997</c:v>
                </c:pt>
                <c:pt idx="368">
                  <c:v>0.58199999999999996</c:v>
                </c:pt>
                <c:pt idx="369">
                  <c:v>0.57299999999999995</c:v>
                </c:pt>
                <c:pt idx="370">
                  <c:v>0.54700000000000004</c:v>
                </c:pt>
                <c:pt idx="371">
                  <c:v>0.503</c:v>
                </c:pt>
                <c:pt idx="372">
                  <c:v>0.50700000000000001</c:v>
                </c:pt>
                <c:pt idx="373">
                  <c:v>0.5</c:v>
                </c:pt>
                <c:pt idx="374">
                  <c:v>0.47699999999999998</c:v>
                </c:pt>
                <c:pt idx="375">
                  <c:v>0.439</c:v>
                </c:pt>
                <c:pt idx="376">
                  <c:v>0.438</c:v>
                </c:pt>
                <c:pt idx="377">
                  <c:v>0.36299999999999999</c:v>
                </c:pt>
                <c:pt idx="378">
                  <c:v>0.39800000000000002</c:v>
                </c:pt>
                <c:pt idx="379">
                  <c:v>0.35499999999999998</c:v>
                </c:pt>
                <c:pt idx="380">
                  <c:v>0.35099999999999998</c:v>
                </c:pt>
                <c:pt idx="381">
                  <c:v>0.34399999999999997</c:v>
                </c:pt>
                <c:pt idx="382">
                  <c:v>0.32200000000000001</c:v>
                </c:pt>
                <c:pt idx="383">
                  <c:v>0.28599999999999998</c:v>
                </c:pt>
                <c:pt idx="384">
                  <c:v>0.30099999999999999</c:v>
                </c:pt>
                <c:pt idx="385">
                  <c:v>0.32900000000000001</c:v>
                </c:pt>
                <c:pt idx="386">
                  <c:v>0.28499999999999998</c:v>
                </c:pt>
                <c:pt idx="387">
                  <c:v>0.29199999999999998</c:v>
                </c:pt>
                <c:pt idx="388">
                  <c:v>0.309</c:v>
                </c:pt>
                <c:pt idx="389">
                  <c:v>0.28100000000000003</c:v>
                </c:pt>
                <c:pt idx="390">
                  <c:v>0.317</c:v>
                </c:pt>
                <c:pt idx="391">
                  <c:v>0.30499999999999999</c:v>
                </c:pt>
                <c:pt idx="392">
                  <c:v>0.35899999999999999</c:v>
                </c:pt>
                <c:pt idx="393">
                  <c:v>0.35599999999999998</c:v>
                </c:pt>
                <c:pt idx="394">
                  <c:v>0.38</c:v>
                </c:pt>
                <c:pt idx="395">
                  <c:v>0.41499999999999998</c:v>
                </c:pt>
                <c:pt idx="396">
                  <c:v>0.41499999999999998</c:v>
                </c:pt>
                <c:pt idx="397">
                  <c:v>0.43</c:v>
                </c:pt>
                <c:pt idx="398">
                  <c:v>0.45600000000000002</c:v>
                </c:pt>
                <c:pt idx="399">
                  <c:v>0.49199999999999999</c:v>
                </c:pt>
                <c:pt idx="400">
                  <c:v>0.49</c:v>
                </c:pt>
                <c:pt idx="401">
                  <c:v>0.51900000000000002</c:v>
                </c:pt>
                <c:pt idx="402">
                  <c:v>0.54400000000000004</c:v>
                </c:pt>
                <c:pt idx="403">
                  <c:v>0.56899999999999995</c:v>
                </c:pt>
                <c:pt idx="404">
                  <c:v>0.60599999999999998</c:v>
                </c:pt>
                <c:pt idx="405">
                  <c:v>0.60799999999999998</c:v>
                </c:pt>
                <c:pt idx="406">
                  <c:v>0.54200000000000004</c:v>
                </c:pt>
                <c:pt idx="407">
                  <c:v>0.53400000000000003</c:v>
                </c:pt>
                <c:pt idx="408">
                  <c:v>0.57699999999999996</c:v>
                </c:pt>
                <c:pt idx="409">
                  <c:v>0.56899999999999995</c:v>
                </c:pt>
                <c:pt idx="410">
                  <c:v>0.54800000000000004</c:v>
                </c:pt>
                <c:pt idx="411">
                  <c:v>0.56899999999999995</c:v>
                </c:pt>
                <c:pt idx="412">
                  <c:v>0.52400000000000002</c:v>
                </c:pt>
                <c:pt idx="413">
                  <c:v>0.52500000000000002</c:v>
                </c:pt>
                <c:pt idx="414">
                  <c:v>0.51500000000000001</c:v>
                </c:pt>
                <c:pt idx="415">
                  <c:v>0.48799999999999999</c:v>
                </c:pt>
                <c:pt idx="416">
                  <c:v>0.44800000000000001</c:v>
                </c:pt>
                <c:pt idx="417">
                  <c:v>0.39300000000000002</c:v>
                </c:pt>
                <c:pt idx="418">
                  <c:v>0.42199999999999999</c:v>
                </c:pt>
                <c:pt idx="419">
                  <c:v>0.39100000000000001</c:v>
                </c:pt>
                <c:pt idx="420">
                  <c:v>0.35099999999999998</c:v>
                </c:pt>
                <c:pt idx="421">
                  <c:v>0.34699999999999998</c:v>
                </c:pt>
                <c:pt idx="422">
                  <c:v>0.32600000000000001</c:v>
                </c:pt>
                <c:pt idx="423">
                  <c:v>0.36399999999999999</c:v>
                </c:pt>
                <c:pt idx="424">
                  <c:v>0.32300000000000001</c:v>
                </c:pt>
                <c:pt idx="425">
                  <c:v>0.29799999999999999</c:v>
                </c:pt>
                <c:pt idx="426">
                  <c:v>0.30199999999999999</c:v>
                </c:pt>
                <c:pt idx="427">
                  <c:v>0.26300000000000001</c:v>
                </c:pt>
                <c:pt idx="428">
                  <c:v>0.27600000000000002</c:v>
                </c:pt>
                <c:pt idx="429">
                  <c:v>0.29199999999999998</c:v>
                </c:pt>
                <c:pt idx="430">
                  <c:v>0.33300000000000002</c:v>
                </c:pt>
                <c:pt idx="431">
                  <c:v>0.3</c:v>
                </c:pt>
                <c:pt idx="432">
                  <c:v>0.33300000000000002</c:v>
                </c:pt>
                <c:pt idx="433">
                  <c:v>0.33500000000000002</c:v>
                </c:pt>
                <c:pt idx="434">
                  <c:v>0.35199999999999998</c:v>
                </c:pt>
                <c:pt idx="435">
                  <c:v>0.379</c:v>
                </c:pt>
                <c:pt idx="436">
                  <c:v>0.41699999999999998</c:v>
                </c:pt>
                <c:pt idx="437">
                  <c:v>0.42399999999999999</c:v>
                </c:pt>
                <c:pt idx="438">
                  <c:v>0.49199999999999999</c:v>
                </c:pt>
                <c:pt idx="439">
                  <c:v>0.47499999999999998</c:v>
                </c:pt>
                <c:pt idx="440">
                  <c:v>0.52600000000000002</c:v>
                </c:pt>
                <c:pt idx="441">
                  <c:v>0.53500000000000003</c:v>
                </c:pt>
                <c:pt idx="442">
                  <c:v>0.55300000000000005</c:v>
                </c:pt>
                <c:pt idx="443">
                  <c:v>0.56999999999999995</c:v>
                </c:pt>
                <c:pt idx="444">
                  <c:v>0.55300000000000005</c:v>
                </c:pt>
                <c:pt idx="445">
                  <c:v>0.53900000000000003</c:v>
                </c:pt>
                <c:pt idx="446">
                  <c:v>0.59099999999999997</c:v>
                </c:pt>
                <c:pt idx="447">
                  <c:v>0.57399999999999995</c:v>
                </c:pt>
                <c:pt idx="448">
                  <c:v>0.56499999999999995</c:v>
                </c:pt>
                <c:pt idx="449">
                  <c:v>0.55900000000000005</c:v>
                </c:pt>
                <c:pt idx="450">
                  <c:v>0.59099999999999997</c:v>
                </c:pt>
                <c:pt idx="451">
                  <c:v>0.56799999999999995</c:v>
                </c:pt>
                <c:pt idx="452">
                  <c:v>0.51900000000000002</c:v>
                </c:pt>
                <c:pt idx="453">
                  <c:v>0.54</c:v>
                </c:pt>
                <c:pt idx="454">
                  <c:v>0.54100000000000004</c:v>
                </c:pt>
                <c:pt idx="455">
                  <c:v>0.46300000000000002</c:v>
                </c:pt>
                <c:pt idx="456">
                  <c:v>0.495</c:v>
                </c:pt>
                <c:pt idx="457">
                  <c:v>0.45500000000000002</c:v>
                </c:pt>
                <c:pt idx="458">
                  <c:v>0.44600000000000001</c:v>
                </c:pt>
                <c:pt idx="459">
                  <c:v>0.42599999999999999</c:v>
                </c:pt>
                <c:pt idx="460">
                  <c:v>0.39500000000000002</c:v>
                </c:pt>
                <c:pt idx="461">
                  <c:v>0.35199999999999998</c:v>
                </c:pt>
                <c:pt idx="462">
                  <c:v>0.33700000000000002</c:v>
                </c:pt>
                <c:pt idx="463">
                  <c:v>0.318</c:v>
                </c:pt>
                <c:pt idx="464">
                  <c:v>0.28999999999999998</c:v>
                </c:pt>
                <c:pt idx="465">
                  <c:v>0.315</c:v>
                </c:pt>
                <c:pt idx="466">
                  <c:v>0.34</c:v>
                </c:pt>
                <c:pt idx="467">
                  <c:v>0.28100000000000003</c:v>
                </c:pt>
                <c:pt idx="468">
                  <c:v>0.29199999999999998</c:v>
                </c:pt>
                <c:pt idx="469">
                  <c:v>0.313</c:v>
                </c:pt>
                <c:pt idx="470">
                  <c:v>0.34399999999999997</c:v>
                </c:pt>
                <c:pt idx="471">
                  <c:v>0.30099999999999999</c:v>
                </c:pt>
                <c:pt idx="472">
                  <c:v>0.33500000000000002</c:v>
                </c:pt>
                <c:pt idx="473">
                  <c:v>0.35499999999999998</c:v>
                </c:pt>
                <c:pt idx="474">
                  <c:v>0.39</c:v>
                </c:pt>
                <c:pt idx="475">
                  <c:v>0.41</c:v>
                </c:pt>
                <c:pt idx="476">
                  <c:v>0.39200000000000002</c:v>
                </c:pt>
                <c:pt idx="477">
                  <c:v>0.438</c:v>
                </c:pt>
                <c:pt idx="478">
                  <c:v>0.44800000000000001</c:v>
                </c:pt>
                <c:pt idx="479">
                  <c:v>0.46700000000000003</c:v>
                </c:pt>
                <c:pt idx="480">
                  <c:v>0.5</c:v>
                </c:pt>
                <c:pt idx="481">
                  <c:v>0.503</c:v>
                </c:pt>
                <c:pt idx="482">
                  <c:v>0.56200000000000006</c:v>
                </c:pt>
                <c:pt idx="483">
                  <c:v>0.57399999999999995</c:v>
                </c:pt>
                <c:pt idx="484">
                  <c:v>0.60299999999999998</c:v>
                </c:pt>
                <c:pt idx="485">
                  <c:v>0.59799999999999998</c:v>
                </c:pt>
                <c:pt idx="486">
                  <c:v>0.58799999999999997</c:v>
                </c:pt>
                <c:pt idx="487">
                  <c:v>0.61399999999999999</c:v>
                </c:pt>
                <c:pt idx="488">
                  <c:v>0.61399999999999999</c:v>
                </c:pt>
                <c:pt idx="489">
                  <c:v>0.55400000000000005</c:v>
                </c:pt>
                <c:pt idx="490">
                  <c:v>0.60199999999999998</c:v>
                </c:pt>
                <c:pt idx="491">
                  <c:v>0.57499999999999996</c:v>
                </c:pt>
                <c:pt idx="492">
                  <c:v>0.53700000000000003</c:v>
                </c:pt>
                <c:pt idx="493">
                  <c:v>0.56999999999999995</c:v>
                </c:pt>
                <c:pt idx="494">
                  <c:v>0.52300000000000002</c:v>
                </c:pt>
                <c:pt idx="495">
                  <c:v>0.51500000000000001</c:v>
                </c:pt>
                <c:pt idx="496">
                  <c:v>0.49299999999999999</c:v>
                </c:pt>
                <c:pt idx="497">
                  <c:v>0.45100000000000001</c:v>
                </c:pt>
                <c:pt idx="498">
                  <c:v>0.46400000000000002</c:v>
                </c:pt>
                <c:pt idx="499">
                  <c:v>0.45200000000000001</c:v>
                </c:pt>
                <c:pt idx="500">
                  <c:v>0.43</c:v>
                </c:pt>
                <c:pt idx="501">
                  <c:v>0.39400000000000002</c:v>
                </c:pt>
                <c:pt idx="502">
                  <c:v>0.39100000000000001</c:v>
                </c:pt>
                <c:pt idx="503">
                  <c:v>0.38100000000000001</c:v>
                </c:pt>
                <c:pt idx="504">
                  <c:v>0.36199999999999999</c:v>
                </c:pt>
                <c:pt idx="505">
                  <c:v>0.29099999999999998</c:v>
                </c:pt>
                <c:pt idx="506">
                  <c:v>0.29599999999999999</c:v>
                </c:pt>
                <c:pt idx="507">
                  <c:v>0.30599999999999999</c:v>
                </c:pt>
                <c:pt idx="508">
                  <c:v>0.315</c:v>
                </c:pt>
                <c:pt idx="509">
                  <c:v>0.28399999999999997</c:v>
                </c:pt>
                <c:pt idx="510">
                  <c:v>0.29799999999999999</c:v>
                </c:pt>
                <c:pt idx="511">
                  <c:v>0.312</c:v>
                </c:pt>
                <c:pt idx="512">
                  <c:v>0.34100000000000003</c:v>
                </c:pt>
                <c:pt idx="513">
                  <c:v>0.33500000000000002</c:v>
                </c:pt>
                <c:pt idx="514">
                  <c:v>0.38100000000000001</c:v>
                </c:pt>
                <c:pt idx="515">
                  <c:v>0.38600000000000001</c:v>
                </c:pt>
                <c:pt idx="516">
                  <c:v>0.40899999999999997</c:v>
                </c:pt>
                <c:pt idx="517">
                  <c:v>0.44500000000000001</c:v>
                </c:pt>
                <c:pt idx="518">
                  <c:v>0.44400000000000001</c:v>
                </c:pt>
                <c:pt idx="519">
                  <c:v>0.45800000000000002</c:v>
                </c:pt>
                <c:pt idx="520">
                  <c:v>0.48399999999999999</c:v>
                </c:pt>
                <c:pt idx="521">
                  <c:v>0.52200000000000002</c:v>
                </c:pt>
                <c:pt idx="522">
                  <c:v>0.51900000000000002</c:v>
                </c:pt>
                <c:pt idx="523">
                  <c:v>0.51800000000000002</c:v>
                </c:pt>
                <c:pt idx="524">
                  <c:v>0.55900000000000005</c:v>
                </c:pt>
                <c:pt idx="525">
                  <c:v>0.59</c:v>
                </c:pt>
                <c:pt idx="526">
                  <c:v>0.56399999999999995</c:v>
                </c:pt>
                <c:pt idx="527">
                  <c:v>0.60899999999999999</c:v>
                </c:pt>
                <c:pt idx="528">
                  <c:v>0.61099999999999999</c:v>
                </c:pt>
                <c:pt idx="529">
                  <c:v>0.60499999999999998</c:v>
                </c:pt>
                <c:pt idx="530">
                  <c:v>0.59399999999999997</c:v>
                </c:pt>
                <c:pt idx="531">
                  <c:v>0.55800000000000005</c:v>
                </c:pt>
                <c:pt idx="532">
                  <c:v>0.59899999999999998</c:v>
                </c:pt>
                <c:pt idx="533">
                  <c:v>0.57699999999999996</c:v>
                </c:pt>
                <c:pt idx="534">
                  <c:v>0.52500000000000002</c:v>
                </c:pt>
                <c:pt idx="535">
                  <c:v>0.53500000000000003</c:v>
                </c:pt>
                <c:pt idx="536">
                  <c:v>0.52500000000000002</c:v>
                </c:pt>
                <c:pt idx="537">
                  <c:v>0.50600000000000001</c:v>
                </c:pt>
                <c:pt idx="538">
                  <c:v>0.51900000000000002</c:v>
                </c:pt>
                <c:pt idx="539">
                  <c:v>0.47099999999999997</c:v>
                </c:pt>
                <c:pt idx="540">
                  <c:v>0.45800000000000002</c:v>
                </c:pt>
                <c:pt idx="541">
                  <c:v>0.42899999999999999</c:v>
                </c:pt>
                <c:pt idx="542">
                  <c:v>0.38800000000000001</c:v>
                </c:pt>
                <c:pt idx="543">
                  <c:v>0.38400000000000001</c:v>
                </c:pt>
                <c:pt idx="544">
                  <c:v>0.32800000000000001</c:v>
                </c:pt>
                <c:pt idx="545">
                  <c:v>0.34599999999999997</c:v>
                </c:pt>
                <c:pt idx="546">
                  <c:v>0.313</c:v>
                </c:pt>
                <c:pt idx="547">
                  <c:v>0.32600000000000001</c:v>
                </c:pt>
                <c:pt idx="548">
                  <c:v>0.29599999999999999</c:v>
                </c:pt>
                <c:pt idx="549">
                  <c:v>0.30399999999999999</c:v>
                </c:pt>
                <c:pt idx="550">
                  <c:v>0.307</c:v>
                </c:pt>
                <c:pt idx="551">
                  <c:v>0.33300000000000002</c:v>
                </c:pt>
                <c:pt idx="552">
                  <c:v>0.35499999999999998</c:v>
                </c:pt>
                <c:pt idx="553">
                  <c:v>0.32700000000000001</c:v>
                </c:pt>
                <c:pt idx="554">
                  <c:v>0.36599999999999999</c:v>
                </c:pt>
                <c:pt idx="555">
                  <c:v>0.36199999999999999</c:v>
                </c:pt>
                <c:pt idx="556">
                  <c:v>0.375</c:v>
                </c:pt>
                <c:pt idx="557">
                  <c:v>0.40400000000000003</c:v>
                </c:pt>
                <c:pt idx="558">
                  <c:v>0.443</c:v>
                </c:pt>
                <c:pt idx="559">
                  <c:v>0.45</c:v>
                </c:pt>
                <c:pt idx="560">
                  <c:v>0.51800000000000002</c:v>
                </c:pt>
                <c:pt idx="561">
                  <c:v>0.499</c:v>
                </c:pt>
                <c:pt idx="562">
                  <c:v>0.54300000000000004</c:v>
                </c:pt>
                <c:pt idx="563">
                  <c:v>0.55500000000000005</c:v>
                </c:pt>
                <c:pt idx="564">
                  <c:v>0.57199999999999995</c:v>
                </c:pt>
                <c:pt idx="565">
                  <c:v>0.59399999999999997</c:v>
                </c:pt>
                <c:pt idx="566">
                  <c:v>0.61899999999999999</c:v>
                </c:pt>
                <c:pt idx="567">
                  <c:v>0.61399999999999999</c:v>
                </c:pt>
                <c:pt idx="568">
                  <c:v>0.60599999999999998</c:v>
                </c:pt>
                <c:pt idx="569">
                  <c:v>0.59899999999999998</c:v>
                </c:pt>
                <c:pt idx="570">
                  <c:v>0.63200000000000001</c:v>
                </c:pt>
                <c:pt idx="571">
                  <c:v>0.622</c:v>
                </c:pt>
                <c:pt idx="572">
                  <c:v>0.61299999999999999</c:v>
                </c:pt>
                <c:pt idx="573">
                  <c:v>0.59</c:v>
                </c:pt>
                <c:pt idx="574">
                  <c:v>0.60799999999999998</c:v>
                </c:pt>
                <c:pt idx="575">
                  <c:v>0.56399999999999995</c:v>
                </c:pt>
                <c:pt idx="576">
                  <c:v>0.56699999999999995</c:v>
                </c:pt>
                <c:pt idx="577">
                  <c:v>0.49199999999999999</c:v>
                </c:pt>
                <c:pt idx="578">
                  <c:v>0.46200000000000002</c:v>
                </c:pt>
                <c:pt idx="579">
                  <c:v>0.48299999999999998</c:v>
                </c:pt>
                <c:pt idx="580">
                  <c:v>0.47599999999999998</c:v>
                </c:pt>
                <c:pt idx="581">
                  <c:v>0.45500000000000002</c:v>
                </c:pt>
                <c:pt idx="582">
                  <c:v>0.42399999999999999</c:v>
                </c:pt>
                <c:pt idx="583">
                  <c:v>0.38500000000000001</c:v>
                </c:pt>
                <c:pt idx="584">
                  <c:v>0.377</c:v>
                </c:pt>
                <c:pt idx="585">
                  <c:v>0.35399999999999998</c:v>
                </c:pt>
                <c:pt idx="586">
                  <c:v>0.377</c:v>
                </c:pt>
                <c:pt idx="587">
                  <c:v>0.35299999999999998</c:v>
                </c:pt>
                <c:pt idx="588">
                  <c:v>0.38300000000000001</c:v>
                </c:pt>
                <c:pt idx="589">
                  <c:v>0.32800000000000001</c:v>
                </c:pt>
                <c:pt idx="590">
                  <c:v>0.33900000000000002</c:v>
                </c:pt>
                <c:pt idx="591">
                  <c:v>0.30299999999999999</c:v>
                </c:pt>
                <c:pt idx="592">
                  <c:v>0.32900000000000001</c:v>
                </c:pt>
                <c:pt idx="593">
                  <c:v>0.36499999999999999</c:v>
                </c:pt>
                <c:pt idx="594">
                  <c:v>0.32600000000000001</c:v>
                </c:pt>
                <c:pt idx="595">
                  <c:v>0.36599999999999999</c:v>
                </c:pt>
                <c:pt idx="596">
                  <c:v>0.433</c:v>
                </c:pt>
                <c:pt idx="597">
                  <c:v>0.38900000000000001</c:v>
                </c:pt>
                <c:pt idx="598">
                  <c:v>0.47799999999999998</c:v>
                </c:pt>
                <c:pt idx="599">
                  <c:v>0.45900000000000002</c:v>
                </c:pt>
                <c:pt idx="600">
                  <c:v>0.51700000000000002</c:v>
                </c:pt>
                <c:pt idx="601">
                  <c:v>0.48799999999999999</c:v>
                </c:pt>
                <c:pt idx="602">
                  <c:v>0.52500000000000002</c:v>
                </c:pt>
                <c:pt idx="603">
                  <c:v>0.52200000000000002</c:v>
                </c:pt>
                <c:pt idx="604">
                  <c:v>0.57799999999999996</c:v>
                </c:pt>
                <c:pt idx="605">
                  <c:v>0.59</c:v>
                </c:pt>
                <c:pt idx="606">
                  <c:v>0.61599999999999999</c:v>
                </c:pt>
                <c:pt idx="607">
                  <c:v>0.60899999999999999</c:v>
                </c:pt>
                <c:pt idx="608">
                  <c:v>0.59899999999999998</c:v>
                </c:pt>
                <c:pt idx="609">
                  <c:v>0.57099999999999995</c:v>
                </c:pt>
                <c:pt idx="610">
                  <c:v>0.624</c:v>
                </c:pt>
                <c:pt idx="611">
                  <c:v>0.623</c:v>
                </c:pt>
                <c:pt idx="612">
                  <c:v>0.61</c:v>
                </c:pt>
                <c:pt idx="613">
                  <c:v>0.58099999999999996</c:v>
                </c:pt>
                <c:pt idx="614">
                  <c:v>0.60799999999999998</c:v>
                </c:pt>
                <c:pt idx="615">
                  <c:v>0.58199999999999996</c:v>
                </c:pt>
                <c:pt idx="616">
                  <c:v>0.59</c:v>
                </c:pt>
                <c:pt idx="617">
                  <c:v>0.58699999999999997</c:v>
                </c:pt>
                <c:pt idx="618">
                  <c:v>0.56999999999999995</c:v>
                </c:pt>
                <c:pt idx="619">
                  <c:v>0.54200000000000004</c:v>
                </c:pt>
                <c:pt idx="620">
                  <c:v>0.501</c:v>
                </c:pt>
                <c:pt idx="621">
                  <c:v>0.49199999999999999</c:v>
                </c:pt>
                <c:pt idx="622">
                  <c:v>0.47</c:v>
                </c:pt>
                <c:pt idx="623">
                  <c:v>0.44</c:v>
                </c:pt>
                <c:pt idx="624">
                  <c:v>0.39300000000000002</c:v>
                </c:pt>
                <c:pt idx="625">
                  <c:v>0.375</c:v>
                </c:pt>
                <c:pt idx="626">
                  <c:v>0.35099999999999998</c:v>
                </c:pt>
                <c:pt idx="627">
                  <c:v>0.32300000000000001</c:v>
                </c:pt>
                <c:pt idx="628">
                  <c:v>0.33700000000000002</c:v>
                </c:pt>
                <c:pt idx="629">
                  <c:v>0.33700000000000002</c:v>
                </c:pt>
                <c:pt idx="630">
                  <c:v>0.34699999999999998</c:v>
                </c:pt>
                <c:pt idx="631">
                  <c:v>0.36199999999999999</c:v>
                </c:pt>
                <c:pt idx="632">
                  <c:v>0.38400000000000001</c:v>
                </c:pt>
                <c:pt idx="633">
                  <c:v>0.40899999999999997</c:v>
                </c:pt>
                <c:pt idx="634">
                  <c:v>0.38600000000000001</c:v>
                </c:pt>
                <c:pt idx="635">
                  <c:v>0.377</c:v>
                </c:pt>
                <c:pt idx="636">
                  <c:v>0.442</c:v>
                </c:pt>
                <c:pt idx="637">
                  <c:v>0.39</c:v>
                </c:pt>
                <c:pt idx="638">
                  <c:v>0.40600000000000003</c:v>
                </c:pt>
                <c:pt idx="639">
                  <c:v>0.436</c:v>
                </c:pt>
                <c:pt idx="640">
                  <c:v>0.43099999999999999</c:v>
                </c:pt>
                <c:pt idx="641">
                  <c:v>0.48399999999999999</c:v>
                </c:pt>
                <c:pt idx="642">
                  <c:v>0.50700000000000001</c:v>
                </c:pt>
                <c:pt idx="643">
                  <c:v>0.54300000000000004</c:v>
                </c:pt>
                <c:pt idx="644">
                  <c:v>0.55600000000000005</c:v>
                </c:pt>
                <c:pt idx="645">
                  <c:v>0.59499999999999997</c:v>
                </c:pt>
                <c:pt idx="646">
                  <c:v>0.61599999999999999</c:v>
                </c:pt>
                <c:pt idx="647">
                  <c:v>0.60299999999999998</c:v>
                </c:pt>
                <c:pt idx="648">
                  <c:v>0.64</c:v>
                </c:pt>
                <c:pt idx="649">
                  <c:v>0.622</c:v>
                </c:pt>
                <c:pt idx="650">
                  <c:v>0.61499999999999999</c:v>
                </c:pt>
                <c:pt idx="651">
                  <c:v>0.61499999999999999</c:v>
                </c:pt>
                <c:pt idx="652">
                  <c:v>0.60599999999999998</c:v>
                </c:pt>
                <c:pt idx="653">
                  <c:v>0.63800000000000001</c:v>
                </c:pt>
                <c:pt idx="654">
                  <c:v>0.61699999999999999</c:v>
                </c:pt>
                <c:pt idx="655">
                  <c:v>0.6</c:v>
                </c:pt>
                <c:pt idx="656">
                  <c:v>0.61499999999999999</c:v>
                </c:pt>
                <c:pt idx="657">
                  <c:v>0.56799999999999995</c:v>
                </c:pt>
                <c:pt idx="658">
                  <c:v>0.55700000000000005</c:v>
                </c:pt>
                <c:pt idx="659">
                  <c:v>0.53700000000000003</c:v>
                </c:pt>
                <c:pt idx="660">
                  <c:v>0.502</c:v>
                </c:pt>
                <c:pt idx="661">
                  <c:v>0.45</c:v>
                </c:pt>
                <c:pt idx="662">
                  <c:v>0.435</c:v>
                </c:pt>
                <c:pt idx="663">
                  <c:v>0.40400000000000003</c:v>
                </c:pt>
                <c:pt idx="664">
                  <c:v>0.40500000000000003</c:v>
                </c:pt>
                <c:pt idx="665">
                  <c:v>0.4</c:v>
                </c:pt>
                <c:pt idx="666">
                  <c:v>0.39</c:v>
                </c:pt>
                <c:pt idx="667">
                  <c:v>0.436</c:v>
                </c:pt>
                <c:pt idx="668">
                  <c:v>0.39400000000000002</c:v>
                </c:pt>
                <c:pt idx="669">
                  <c:v>0.36399999999999999</c:v>
                </c:pt>
                <c:pt idx="670">
                  <c:v>0.38100000000000001</c:v>
                </c:pt>
                <c:pt idx="671">
                  <c:v>0.35499999999999998</c:v>
                </c:pt>
                <c:pt idx="672">
                  <c:v>0.36899999999999999</c:v>
                </c:pt>
                <c:pt idx="673">
                  <c:v>0.32900000000000001</c:v>
                </c:pt>
                <c:pt idx="674">
                  <c:v>0.35</c:v>
                </c:pt>
                <c:pt idx="675">
                  <c:v>0.379</c:v>
                </c:pt>
                <c:pt idx="676">
                  <c:v>0.371</c:v>
                </c:pt>
                <c:pt idx="677">
                  <c:v>0.36299999999999999</c:v>
                </c:pt>
                <c:pt idx="678">
                  <c:v>0.42</c:v>
                </c:pt>
                <c:pt idx="679">
                  <c:v>0.44</c:v>
                </c:pt>
                <c:pt idx="680">
                  <c:v>0.47499999999999998</c:v>
                </c:pt>
                <c:pt idx="681">
                  <c:v>0.47599999999999998</c:v>
                </c:pt>
                <c:pt idx="682">
                  <c:v>0.49099999999999999</c:v>
                </c:pt>
                <c:pt idx="683">
                  <c:v>0.56999999999999995</c:v>
                </c:pt>
                <c:pt idx="684">
                  <c:v>0.55600000000000005</c:v>
                </c:pt>
                <c:pt idx="685">
                  <c:v>0.60899999999999999</c:v>
                </c:pt>
                <c:pt idx="686">
                  <c:v>0.63100000000000001</c:v>
                </c:pt>
                <c:pt idx="687">
                  <c:v>0.60899999999999999</c:v>
                </c:pt>
                <c:pt idx="688">
                  <c:v>0.626</c:v>
                </c:pt>
                <c:pt idx="689">
                  <c:v>0.622</c:v>
                </c:pt>
                <c:pt idx="690">
                  <c:v>0.62</c:v>
                </c:pt>
                <c:pt idx="691">
                  <c:v>0.61199999999999999</c:v>
                </c:pt>
                <c:pt idx="692">
                  <c:v>0.58699999999999997</c:v>
                </c:pt>
                <c:pt idx="693">
                  <c:v>0.629</c:v>
                </c:pt>
                <c:pt idx="694">
                  <c:v>0.61399999999999999</c:v>
                </c:pt>
                <c:pt idx="695">
                  <c:v>0.59799999999999998</c:v>
                </c:pt>
                <c:pt idx="696">
                  <c:v>0.61599999999999999</c:v>
                </c:pt>
                <c:pt idx="697">
                  <c:v>0.57499999999999996</c:v>
                </c:pt>
                <c:pt idx="698">
                  <c:v>0.57299999999999995</c:v>
                </c:pt>
                <c:pt idx="699">
                  <c:v>0.56399999999999995</c:v>
                </c:pt>
                <c:pt idx="700">
                  <c:v>0.53900000000000003</c:v>
                </c:pt>
                <c:pt idx="701">
                  <c:v>0.54900000000000004</c:v>
                </c:pt>
                <c:pt idx="702">
                  <c:v>0.501</c:v>
                </c:pt>
                <c:pt idx="703">
                  <c:v>0.48299999999999998</c:v>
                </c:pt>
                <c:pt idx="704">
                  <c:v>0.45400000000000001</c:v>
                </c:pt>
                <c:pt idx="705">
                  <c:v>0.41199999999999998</c:v>
                </c:pt>
                <c:pt idx="706">
                  <c:v>0.41399999999999998</c:v>
                </c:pt>
                <c:pt idx="707">
                  <c:v>0.39900000000000002</c:v>
                </c:pt>
                <c:pt idx="708">
                  <c:v>0.36799999999999999</c:v>
                </c:pt>
                <c:pt idx="709">
                  <c:v>0.33500000000000002</c:v>
                </c:pt>
                <c:pt idx="710">
                  <c:v>0.35699999999999998</c:v>
                </c:pt>
                <c:pt idx="711">
                  <c:v>0.318</c:v>
                </c:pt>
                <c:pt idx="712">
                  <c:v>0.318</c:v>
                </c:pt>
                <c:pt idx="713">
                  <c:v>0.32900000000000001</c:v>
                </c:pt>
                <c:pt idx="714">
                  <c:v>0.32</c:v>
                </c:pt>
                <c:pt idx="715">
                  <c:v>0.32100000000000001</c:v>
                </c:pt>
                <c:pt idx="716">
                  <c:v>0.34</c:v>
                </c:pt>
                <c:pt idx="717">
                  <c:v>0.38</c:v>
                </c:pt>
                <c:pt idx="718">
                  <c:v>0.435</c:v>
                </c:pt>
                <c:pt idx="719">
                  <c:v>0.44900000000000001</c:v>
                </c:pt>
                <c:pt idx="720">
                  <c:v>0.48</c:v>
                </c:pt>
                <c:pt idx="721">
                  <c:v>0.52800000000000002</c:v>
                </c:pt>
                <c:pt idx="722">
                  <c:v>0.54200000000000004</c:v>
                </c:pt>
                <c:pt idx="723">
                  <c:v>0.56699999999999995</c:v>
                </c:pt>
                <c:pt idx="724">
                  <c:v>0.55100000000000005</c:v>
                </c:pt>
                <c:pt idx="725">
                  <c:v>0.54800000000000004</c:v>
                </c:pt>
                <c:pt idx="726">
                  <c:v>0.55700000000000005</c:v>
                </c:pt>
                <c:pt idx="727">
                  <c:v>0.56799999999999995</c:v>
                </c:pt>
                <c:pt idx="728">
                  <c:v>0.57899999999999996</c:v>
                </c:pt>
                <c:pt idx="729">
                  <c:v>0.60499999999999998</c:v>
                </c:pt>
                <c:pt idx="730">
                  <c:v>0.59599999999999997</c:v>
                </c:pt>
                <c:pt idx="731">
                  <c:v>0.63400000000000001</c:v>
                </c:pt>
                <c:pt idx="732">
                  <c:v>0.63800000000000001</c:v>
                </c:pt>
                <c:pt idx="733">
                  <c:v>0.65700000000000003</c:v>
                </c:pt>
                <c:pt idx="734">
                  <c:v>0.65600000000000003</c:v>
                </c:pt>
                <c:pt idx="735">
                  <c:v>0.64300000000000002</c:v>
                </c:pt>
                <c:pt idx="736">
                  <c:v>0.622</c:v>
                </c:pt>
                <c:pt idx="737">
                  <c:v>0.63600000000000001</c:v>
                </c:pt>
                <c:pt idx="738">
                  <c:v>0.59899999999999998</c:v>
                </c:pt>
                <c:pt idx="739">
                  <c:v>0.60299999999999998</c:v>
                </c:pt>
                <c:pt idx="740">
                  <c:v>0.54100000000000004</c:v>
                </c:pt>
                <c:pt idx="741">
                  <c:v>0.50800000000000001</c:v>
                </c:pt>
                <c:pt idx="742">
                  <c:v>0.46500000000000002</c:v>
                </c:pt>
                <c:pt idx="743">
                  <c:v>0.45100000000000001</c:v>
                </c:pt>
                <c:pt idx="744">
                  <c:v>0.42299999999999999</c:v>
                </c:pt>
                <c:pt idx="745">
                  <c:v>0.43</c:v>
                </c:pt>
                <c:pt idx="746">
                  <c:v>0.38600000000000001</c:v>
                </c:pt>
                <c:pt idx="747">
                  <c:v>0.371</c:v>
                </c:pt>
                <c:pt idx="748">
                  <c:v>0.40100000000000002</c:v>
                </c:pt>
                <c:pt idx="749">
                  <c:v>0.44</c:v>
                </c:pt>
                <c:pt idx="750">
                  <c:v>0.40899999999999997</c:v>
                </c:pt>
                <c:pt idx="751">
                  <c:v>0.43099999999999999</c:v>
                </c:pt>
                <c:pt idx="752">
                  <c:v>0.39600000000000002</c:v>
                </c:pt>
                <c:pt idx="753">
                  <c:v>0.41399999999999998</c:v>
                </c:pt>
                <c:pt idx="754">
                  <c:v>0.39200000000000002</c:v>
                </c:pt>
                <c:pt idx="755">
                  <c:v>0.36399999999999999</c:v>
                </c:pt>
                <c:pt idx="756">
                  <c:v>0.38300000000000001</c:v>
                </c:pt>
                <c:pt idx="757">
                  <c:v>0.36499999999999999</c:v>
                </c:pt>
                <c:pt idx="758">
                  <c:v>0.42299999999999999</c:v>
                </c:pt>
                <c:pt idx="759">
                  <c:v>0.41099999999999998</c:v>
                </c:pt>
                <c:pt idx="760">
                  <c:v>0.42</c:v>
                </c:pt>
                <c:pt idx="761">
                  <c:v>0.44700000000000001</c:v>
                </c:pt>
                <c:pt idx="762">
                  <c:v>0.46600000000000003</c:v>
                </c:pt>
                <c:pt idx="763">
                  <c:v>0.49199999999999999</c:v>
                </c:pt>
                <c:pt idx="764">
                  <c:v>0.51200000000000001</c:v>
                </c:pt>
                <c:pt idx="765">
                  <c:v>0.54600000000000004</c:v>
                </c:pt>
                <c:pt idx="766">
                  <c:v>0.53</c:v>
                </c:pt>
                <c:pt idx="767">
                  <c:v>0.59599999999999997</c:v>
                </c:pt>
                <c:pt idx="768">
                  <c:v>0.61599999999999999</c:v>
                </c:pt>
                <c:pt idx="769">
                  <c:v>0.64700000000000002</c:v>
                </c:pt>
                <c:pt idx="770">
                  <c:v>0.64200000000000002</c:v>
                </c:pt>
                <c:pt idx="771">
                  <c:v>0.623</c:v>
                </c:pt>
                <c:pt idx="772">
                  <c:v>0.67</c:v>
                </c:pt>
                <c:pt idx="773">
                  <c:v>0.66800000000000004</c:v>
                </c:pt>
                <c:pt idx="774">
                  <c:v>0.67200000000000004</c:v>
                </c:pt>
                <c:pt idx="775">
                  <c:v>0.66100000000000003</c:v>
                </c:pt>
                <c:pt idx="776">
                  <c:v>0.64300000000000002</c:v>
                </c:pt>
                <c:pt idx="777">
                  <c:v>0.61299999999999999</c:v>
                </c:pt>
                <c:pt idx="778">
                  <c:v>0.57099999999999995</c:v>
                </c:pt>
                <c:pt idx="779">
                  <c:v>0.58599999999999997</c:v>
                </c:pt>
                <c:pt idx="780">
                  <c:v>0.57499999999999996</c:v>
                </c:pt>
                <c:pt idx="781">
                  <c:v>0.55200000000000005</c:v>
                </c:pt>
                <c:pt idx="782">
                  <c:v>0.51800000000000002</c:v>
                </c:pt>
                <c:pt idx="783">
                  <c:v>0.45500000000000002</c:v>
                </c:pt>
                <c:pt idx="784">
                  <c:v>0.45300000000000001</c:v>
                </c:pt>
                <c:pt idx="785">
                  <c:v>0.47499999999999998</c:v>
                </c:pt>
                <c:pt idx="786">
                  <c:v>0.437</c:v>
                </c:pt>
                <c:pt idx="787">
                  <c:v>0.43099999999999999</c:v>
                </c:pt>
                <c:pt idx="788">
                  <c:v>0.432</c:v>
                </c:pt>
                <c:pt idx="789">
                  <c:v>0.40500000000000003</c:v>
                </c:pt>
                <c:pt idx="790">
                  <c:v>0.38</c:v>
                </c:pt>
                <c:pt idx="791">
                  <c:v>0.39</c:v>
                </c:pt>
                <c:pt idx="792">
                  <c:v>0.41799999999999998</c:v>
                </c:pt>
                <c:pt idx="793">
                  <c:v>0.433</c:v>
                </c:pt>
                <c:pt idx="794">
                  <c:v>0.39500000000000002</c:v>
                </c:pt>
                <c:pt idx="795">
                  <c:v>0.42699999999999999</c:v>
                </c:pt>
                <c:pt idx="796">
                  <c:v>0.38100000000000001</c:v>
                </c:pt>
                <c:pt idx="797">
                  <c:v>0.41099999999999998</c:v>
                </c:pt>
                <c:pt idx="798">
                  <c:v>0.40400000000000003</c:v>
                </c:pt>
                <c:pt idx="799">
                  <c:v>0.4</c:v>
                </c:pt>
                <c:pt idx="800">
                  <c:v>0.45400000000000001</c:v>
                </c:pt>
                <c:pt idx="801">
                  <c:v>0.47299999999999998</c:v>
                </c:pt>
                <c:pt idx="802">
                  <c:v>0.45800000000000002</c:v>
                </c:pt>
                <c:pt idx="803">
                  <c:v>0.503</c:v>
                </c:pt>
                <c:pt idx="804">
                  <c:v>0.51600000000000001</c:v>
                </c:pt>
                <c:pt idx="805">
                  <c:v>0.54</c:v>
                </c:pt>
                <c:pt idx="806">
                  <c:v>0.57899999999999996</c:v>
                </c:pt>
                <c:pt idx="807">
                  <c:v>0.624</c:v>
                </c:pt>
                <c:pt idx="808">
                  <c:v>0.63800000000000001</c:v>
                </c:pt>
                <c:pt idx="809">
                  <c:v>0.62</c:v>
                </c:pt>
                <c:pt idx="810">
                  <c:v>0.65</c:v>
                </c:pt>
                <c:pt idx="811">
                  <c:v>0.67700000000000005</c:v>
                </c:pt>
                <c:pt idx="812">
                  <c:v>0.66900000000000004</c:v>
                </c:pt>
                <c:pt idx="813">
                  <c:v>0.67100000000000004</c:v>
                </c:pt>
                <c:pt idx="814">
                  <c:v>0.66500000000000004</c:v>
                </c:pt>
                <c:pt idx="815">
                  <c:v>0.64</c:v>
                </c:pt>
                <c:pt idx="816">
                  <c:v>0.621</c:v>
                </c:pt>
                <c:pt idx="817">
                  <c:v>0.60099999999999998</c:v>
                </c:pt>
                <c:pt idx="818">
                  <c:v>0.64</c:v>
                </c:pt>
                <c:pt idx="819">
                  <c:v>0.58799999999999997</c:v>
                </c:pt>
                <c:pt idx="820">
                  <c:v>0.59699999999999998</c:v>
                </c:pt>
                <c:pt idx="821">
                  <c:v>0.58699999999999997</c:v>
                </c:pt>
                <c:pt idx="822">
                  <c:v>0.56699999999999995</c:v>
                </c:pt>
                <c:pt idx="823">
                  <c:v>0.53</c:v>
                </c:pt>
                <c:pt idx="824">
                  <c:v>0.52800000000000002</c:v>
                </c:pt>
                <c:pt idx="825">
                  <c:v>0.46400000000000002</c:v>
                </c:pt>
                <c:pt idx="826">
                  <c:v>0.48099999999999998</c:v>
                </c:pt>
                <c:pt idx="827">
                  <c:v>0.439</c:v>
                </c:pt>
                <c:pt idx="828">
                  <c:v>0.438</c:v>
                </c:pt>
                <c:pt idx="829">
                  <c:v>0.376</c:v>
                </c:pt>
                <c:pt idx="830">
                  <c:v>0.39300000000000002</c:v>
                </c:pt>
                <c:pt idx="831">
                  <c:v>0.41199999999999998</c:v>
                </c:pt>
                <c:pt idx="832">
                  <c:v>0.378</c:v>
                </c:pt>
                <c:pt idx="833">
                  <c:v>0.40100000000000002</c:v>
                </c:pt>
                <c:pt idx="834">
                  <c:v>0.41599999999999998</c:v>
                </c:pt>
                <c:pt idx="835">
                  <c:v>0.42799999999999999</c:v>
                </c:pt>
                <c:pt idx="836">
                  <c:v>0.40100000000000002</c:v>
                </c:pt>
                <c:pt idx="837">
                  <c:v>0.434</c:v>
                </c:pt>
                <c:pt idx="838">
                  <c:v>0.41599999999999998</c:v>
                </c:pt>
                <c:pt idx="839">
                  <c:v>0.40100000000000002</c:v>
                </c:pt>
                <c:pt idx="840">
                  <c:v>0.46200000000000002</c:v>
                </c:pt>
                <c:pt idx="841">
                  <c:v>0.40899999999999997</c:v>
                </c:pt>
                <c:pt idx="842">
                  <c:v>0.43099999999999999</c:v>
                </c:pt>
                <c:pt idx="843">
                  <c:v>0.46400000000000002</c:v>
                </c:pt>
                <c:pt idx="844">
                  <c:v>0.51100000000000001</c:v>
                </c:pt>
                <c:pt idx="845">
                  <c:v>0.52500000000000002</c:v>
                </c:pt>
                <c:pt idx="846">
                  <c:v>0.55000000000000004</c:v>
                </c:pt>
                <c:pt idx="847">
                  <c:v>0.58899999999999997</c:v>
                </c:pt>
                <c:pt idx="848">
                  <c:v>0.6</c:v>
                </c:pt>
                <c:pt idx="849">
                  <c:v>0.60499999999999998</c:v>
                </c:pt>
                <c:pt idx="850">
                  <c:v>0.63600000000000001</c:v>
                </c:pt>
                <c:pt idx="851">
                  <c:v>0.67</c:v>
                </c:pt>
                <c:pt idx="852">
                  <c:v>0.67</c:v>
                </c:pt>
                <c:pt idx="853">
                  <c:v>0.66300000000000003</c:v>
                </c:pt>
                <c:pt idx="854">
                  <c:v>0.65700000000000003</c:v>
                </c:pt>
                <c:pt idx="855">
                  <c:v>0.69</c:v>
                </c:pt>
                <c:pt idx="856">
                  <c:v>0.68</c:v>
                </c:pt>
                <c:pt idx="857">
                  <c:v>0.61</c:v>
                </c:pt>
                <c:pt idx="858">
                  <c:v>0.64600000000000002</c:v>
                </c:pt>
                <c:pt idx="859">
                  <c:v>0.59599999999999997</c:v>
                </c:pt>
                <c:pt idx="860">
                  <c:v>0.61699999999999999</c:v>
                </c:pt>
                <c:pt idx="861">
                  <c:v>0.56799999999999995</c:v>
                </c:pt>
                <c:pt idx="862">
                  <c:v>0.6</c:v>
                </c:pt>
                <c:pt idx="863">
                  <c:v>0.56999999999999995</c:v>
                </c:pt>
                <c:pt idx="864">
                  <c:v>0.57899999999999996</c:v>
                </c:pt>
                <c:pt idx="865">
                  <c:v>0.52800000000000002</c:v>
                </c:pt>
                <c:pt idx="866">
                  <c:v>0.50900000000000001</c:v>
                </c:pt>
                <c:pt idx="867">
                  <c:v>0.47899999999999998</c:v>
                </c:pt>
                <c:pt idx="868">
                  <c:v>0.48899999999999999</c:v>
                </c:pt>
                <c:pt idx="869">
                  <c:v>0.438</c:v>
                </c:pt>
                <c:pt idx="870">
                  <c:v>0.47899999999999998</c:v>
                </c:pt>
                <c:pt idx="871">
                  <c:v>0.44400000000000001</c:v>
                </c:pt>
                <c:pt idx="872">
                  <c:v>0.42399999999999999</c:v>
                </c:pt>
                <c:pt idx="873">
                  <c:v>0.39</c:v>
                </c:pt>
                <c:pt idx="874">
                  <c:v>0.39600000000000002</c:v>
                </c:pt>
                <c:pt idx="875">
                  <c:v>0.35599999999999998</c:v>
                </c:pt>
                <c:pt idx="876">
                  <c:v>0.376</c:v>
                </c:pt>
                <c:pt idx="877">
                  <c:v>0.39</c:v>
                </c:pt>
                <c:pt idx="878">
                  <c:v>0.41499999999999998</c:v>
                </c:pt>
                <c:pt idx="879">
                  <c:v>0.38100000000000001</c:v>
                </c:pt>
                <c:pt idx="880">
                  <c:v>0.42099999999999999</c:v>
                </c:pt>
                <c:pt idx="881">
                  <c:v>0.42599999999999999</c:v>
                </c:pt>
                <c:pt idx="882">
                  <c:v>0.502</c:v>
                </c:pt>
                <c:pt idx="883">
                  <c:v>0.51600000000000001</c:v>
                </c:pt>
                <c:pt idx="884">
                  <c:v>0.51100000000000001</c:v>
                </c:pt>
                <c:pt idx="885">
                  <c:v>0.56599999999999995</c:v>
                </c:pt>
                <c:pt idx="886">
                  <c:v>0.59</c:v>
                </c:pt>
                <c:pt idx="887">
                  <c:v>0.58199999999999996</c:v>
                </c:pt>
                <c:pt idx="888">
                  <c:v>0.629</c:v>
                </c:pt>
                <c:pt idx="889">
                  <c:v>0.63300000000000001</c:v>
                </c:pt>
                <c:pt idx="890">
                  <c:v>0.65100000000000002</c:v>
                </c:pt>
                <c:pt idx="891">
                  <c:v>0.61599999999999999</c:v>
                </c:pt>
                <c:pt idx="892">
                  <c:v>0.60699999999999998</c:v>
                </c:pt>
                <c:pt idx="893">
                  <c:v>0.65500000000000003</c:v>
                </c:pt>
                <c:pt idx="894">
                  <c:v>0.68300000000000005</c:v>
                </c:pt>
                <c:pt idx="895">
                  <c:v>0.67500000000000004</c:v>
                </c:pt>
                <c:pt idx="896">
                  <c:v>0.67400000000000004</c:v>
                </c:pt>
                <c:pt idx="897">
                  <c:v>0.66100000000000003</c:v>
                </c:pt>
                <c:pt idx="898">
                  <c:v>0.68899999999999995</c:v>
                </c:pt>
                <c:pt idx="899">
                  <c:v>0.66500000000000004</c:v>
                </c:pt>
                <c:pt idx="900">
                  <c:v>0.64100000000000001</c:v>
                </c:pt>
                <c:pt idx="901">
                  <c:v>0.58499999999999996</c:v>
                </c:pt>
                <c:pt idx="902">
                  <c:v>0.59099999999999997</c:v>
                </c:pt>
                <c:pt idx="903">
                  <c:v>0.57099999999999995</c:v>
                </c:pt>
                <c:pt idx="904">
                  <c:v>0.54200000000000004</c:v>
                </c:pt>
                <c:pt idx="905">
                  <c:v>0.54500000000000004</c:v>
                </c:pt>
                <c:pt idx="906">
                  <c:v>0.48599999999999999</c:v>
                </c:pt>
                <c:pt idx="907">
                  <c:v>0.52500000000000002</c:v>
                </c:pt>
                <c:pt idx="908">
                  <c:v>0.47599999999999998</c:v>
                </c:pt>
                <c:pt idx="909">
                  <c:v>0.47199999999999998</c:v>
                </c:pt>
                <c:pt idx="910">
                  <c:v>0.46200000000000002</c:v>
                </c:pt>
                <c:pt idx="911">
                  <c:v>0.45200000000000001</c:v>
                </c:pt>
                <c:pt idx="912">
                  <c:v>0.43</c:v>
                </c:pt>
                <c:pt idx="913">
                  <c:v>0.443</c:v>
                </c:pt>
                <c:pt idx="914">
                  <c:v>0.41</c:v>
                </c:pt>
                <c:pt idx="915">
                  <c:v>0.42499999999999999</c:v>
                </c:pt>
                <c:pt idx="916">
                  <c:v>0.39800000000000002</c:v>
                </c:pt>
                <c:pt idx="917">
                  <c:v>0.42499999999999999</c:v>
                </c:pt>
                <c:pt idx="918">
                  <c:v>0.435</c:v>
                </c:pt>
                <c:pt idx="919">
                  <c:v>0.39700000000000002</c:v>
                </c:pt>
                <c:pt idx="920">
                  <c:v>0.38</c:v>
                </c:pt>
                <c:pt idx="921">
                  <c:v>0.42699999999999999</c:v>
                </c:pt>
                <c:pt idx="922">
                  <c:v>0.42899999999999999</c:v>
                </c:pt>
                <c:pt idx="923">
                  <c:v>0.49199999999999999</c:v>
                </c:pt>
                <c:pt idx="924">
                  <c:v>0.52500000000000002</c:v>
                </c:pt>
                <c:pt idx="925">
                  <c:v>0.52300000000000002</c:v>
                </c:pt>
                <c:pt idx="926">
                  <c:v>0.58299999999999996</c:v>
                </c:pt>
                <c:pt idx="927">
                  <c:v>0.61099999999999999</c:v>
                </c:pt>
                <c:pt idx="928">
                  <c:v>0.60299999999999998</c:v>
                </c:pt>
                <c:pt idx="929">
                  <c:v>0.58699999999999997</c:v>
                </c:pt>
                <c:pt idx="930">
                  <c:v>0.65800000000000003</c:v>
                </c:pt>
                <c:pt idx="931">
                  <c:v>0.63600000000000001</c:v>
                </c:pt>
                <c:pt idx="932">
                  <c:v>0.66600000000000004</c:v>
                </c:pt>
                <c:pt idx="933">
                  <c:v>0.65100000000000002</c:v>
                </c:pt>
                <c:pt idx="934">
                  <c:v>0.67900000000000005</c:v>
                </c:pt>
                <c:pt idx="935">
                  <c:v>0.67800000000000005</c:v>
                </c:pt>
                <c:pt idx="936">
                  <c:v>0.66900000000000004</c:v>
                </c:pt>
                <c:pt idx="937">
                  <c:v>0.65600000000000003</c:v>
                </c:pt>
                <c:pt idx="938">
                  <c:v>0.68200000000000005</c:v>
                </c:pt>
                <c:pt idx="939">
                  <c:v>0.66400000000000003</c:v>
                </c:pt>
                <c:pt idx="940">
                  <c:v>0.63300000000000001</c:v>
                </c:pt>
                <c:pt idx="941">
                  <c:v>0.66</c:v>
                </c:pt>
                <c:pt idx="942">
                  <c:v>0.66100000000000003</c:v>
                </c:pt>
                <c:pt idx="943">
                  <c:v>0.65700000000000003</c:v>
                </c:pt>
                <c:pt idx="944">
                  <c:v>0.59299999999999997</c:v>
                </c:pt>
                <c:pt idx="945">
                  <c:v>0.55900000000000005</c:v>
                </c:pt>
                <c:pt idx="946">
                  <c:v>0.56000000000000005</c:v>
                </c:pt>
                <c:pt idx="947">
                  <c:v>0.501</c:v>
                </c:pt>
                <c:pt idx="948">
                  <c:v>0.47199999999999998</c:v>
                </c:pt>
                <c:pt idx="949">
                  <c:v>0.47299999999999998</c:v>
                </c:pt>
                <c:pt idx="950">
                  <c:v>0.46899999999999997</c:v>
                </c:pt>
                <c:pt idx="951">
                  <c:v>0.46200000000000002</c:v>
                </c:pt>
                <c:pt idx="952">
                  <c:v>0.442</c:v>
                </c:pt>
                <c:pt idx="953">
                  <c:v>0.47</c:v>
                </c:pt>
                <c:pt idx="954">
                  <c:v>0.42499999999999999</c:v>
                </c:pt>
                <c:pt idx="955">
                  <c:v>0.39700000000000002</c:v>
                </c:pt>
                <c:pt idx="956">
                  <c:v>0.40899999999999997</c:v>
                </c:pt>
                <c:pt idx="957">
                  <c:v>0.41399999999999998</c:v>
                </c:pt>
                <c:pt idx="958">
                  <c:v>0.38100000000000001</c:v>
                </c:pt>
                <c:pt idx="959">
                  <c:v>0.40200000000000002</c:v>
                </c:pt>
                <c:pt idx="960">
                  <c:v>0.436</c:v>
                </c:pt>
                <c:pt idx="961">
                  <c:v>0.41699999999999998</c:v>
                </c:pt>
                <c:pt idx="962">
                  <c:v>0.41399999999999998</c:v>
                </c:pt>
                <c:pt idx="963">
                  <c:v>0.47</c:v>
                </c:pt>
                <c:pt idx="964">
                  <c:v>0.49199999999999999</c:v>
                </c:pt>
                <c:pt idx="965">
                  <c:v>0.52600000000000002</c:v>
                </c:pt>
                <c:pt idx="966">
                  <c:v>0.58799999999999997</c:v>
                </c:pt>
                <c:pt idx="967">
                  <c:v>0.59199999999999997</c:v>
                </c:pt>
                <c:pt idx="968">
                  <c:v>0.624</c:v>
                </c:pt>
                <c:pt idx="969">
                  <c:v>0.61399999999999999</c:v>
                </c:pt>
                <c:pt idx="970">
                  <c:v>0.61899999999999999</c:v>
                </c:pt>
                <c:pt idx="971">
                  <c:v>0.63900000000000001</c:v>
                </c:pt>
                <c:pt idx="972">
                  <c:v>0.66300000000000003</c:v>
                </c:pt>
                <c:pt idx="973">
                  <c:v>0.68400000000000005</c:v>
                </c:pt>
                <c:pt idx="974">
                  <c:v>0.67100000000000004</c:v>
                </c:pt>
                <c:pt idx="975">
                  <c:v>0.66900000000000004</c:v>
                </c:pt>
                <c:pt idx="976">
                  <c:v>0.64600000000000002</c:v>
                </c:pt>
                <c:pt idx="977">
                  <c:v>0.69099999999999995</c:v>
                </c:pt>
                <c:pt idx="978">
                  <c:v>0.68100000000000005</c:v>
                </c:pt>
                <c:pt idx="979">
                  <c:v>0.66200000000000003</c:v>
                </c:pt>
                <c:pt idx="980">
                  <c:v>0.70499999999999996</c:v>
                </c:pt>
                <c:pt idx="981">
                  <c:v>0.67600000000000005</c:v>
                </c:pt>
                <c:pt idx="982">
                  <c:v>0.68700000000000006</c:v>
                </c:pt>
                <c:pt idx="983">
                  <c:v>0.64500000000000002</c:v>
                </c:pt>
                <c:pt idx="984">
                  <c:v>0.63300000000000001</c:v>
                </c:pt>
                <c:pt idx="985">
                  <c:v>0.60699999999999998</c:v>
                </c:pt>
                <c:pt idx="986">
                  <c:v>0.56699999999999995</c:v>
                </c:pt>
                <c:pt idx="987">
                  <c:v>0.56200000000000006</c:v>
                </c:pt>
                <c:pt idx="988">
                  <c:v>0.496</c:v>
                </c:pt>
                <c:pt idx="989">
                  <c:v>0.51200000000000001</c:v>
                </c:pt>
                <c:pt idx="990">
                  <c:v>0.46800000000000003</c:v>
                </c:pt>
                <c:pt idx="991">
                  <c:v>0.46800000000000003</c:v>
                </c:pt>
                <c:pt idx="992">
                  <c:v>0.44600000000000001</c:v>
                </c:pt>
                <c:pt idx="993">
                  <c:v>0.42199999999999999</c:v>
                </c:pt>
                <c:pt idx="994">
                  <c:v>0.441</c:v>
                </c:pt>
                <c:pt idx="995">
                  <c:v>0.41499999999999998</c:v>
                </c:pt>
                <c:pt idx="996">
                  <c:v>0.378</c:v>
                </c:pt>
                <c:pt idx="997">
                  <c:v>0.38</c:v>
                </c:pt>
                <c:pt idx="998">
                  <c:v>0.39100000000000001</c:v>
                </c:pt>
                <c:pt idx="999">
                  <c:v>0.41199999999999998</c:v>
                </c:pt>
                <c:pt idx="1000">
                  <c:v>0.44800000000000001</c:v>
                </c:pt>
                <c:pt idx="1001">
                  <c:v>0.45900000000000002</c:v>
                </c:pt>
                <c:pt idx="1002">
                  <c:v>0.51300000000000001</c:v>
                </c:pt>
                <c:pt idx="1003">
                  <c:v>0.50700000000000001</c:v>
                </c:pt>
                <c:pt idx="1004">
                  <c:v>0.52600000000000002</c:v>
                </c:pt>
                <c:pt idx="1005">
                  <c:v>0.50600000000000001</c:v>
                </c:pt>
                <c:pt idx="1006">
                  <c:v>0.54600000000000004</c:v>
                </c:pt>
                <c:pt idx="1007">
                  <c:v>0.55200000000000005</c:v>
                </c:pt>
                <c:pt idx="1008">
                  <c:v>0.56699999999999995</c:v>
                </c:pt>
                <c:pt idx="1009">
                  <c:v>0.59599999999999997</c:v>
                </c:pt>
                <c:pt idx="1010">
                  <c:v>0.59299999999999997</c:v>
                </c:pt>
                <c:pt idx="1011">
                  <c:v>0.64600000000000002</c:v>
                </c:pt>
                <c:pt idx="1012">
                  <c:v>0.66</c:v>
                </c:pt>
                <c:pt idx="1013">
                  <c:v>0.67500000000000004</c:v>
                </c:pt>
                <c:pt idx="1014">
                  <c:v>0.70799999999999996</c:v>
                </c:pt>
                <c:pt idx="1015">
                  <c:v>0.70499999999999996</c:v>
                </c:pt>
                <c:pt idx="1016">
                  <c:v>0.69799999999999995</c:v>
                </c:pt>
                <c:pt idx="1017">
                  <c:v>0.66900000000000004</c:v>
                </c:pt>
                <c:pt idx="1018">
                  <c:v>0.66200000000000003</c:v>
                </c:pt>
                <c:pt idx="1019">
                  <c:v>0.65900000000000003</c:v>
                </c:pt>
                <c:pt idx="1020">
                  <c:v>0.70399999999999996</c:v>
                </c:pt>
                <c:pt idx="1021">
                  <c:v>0.68100000000000005</c:v>
                </c:pt>
                <c:pt idx="1022">
                  <c:v>0.69499999999999995</c:v>
                </c:pt>
                <c:pt idx="1023">
                  <c:v>0.66100000000000003</c:v>
                </c:pt>
                <c:pt idx="1024">
                  <c:v>0.59799999999999998</c:v>
                </c:pt>
                <c:pt idx="1025">
                  <c:v>0.57999999999999996</c:v>
                </c:pt>
                <c:pt idx="1026">
                  <c:v>0.61199999999999999</c:v>
                </c:pt>
                <c:pt idx="1027">
                  <c:v>0.57199999999999995</c:v>
                </c:pt>
                <c:pt idx="1028">
                  <c:v>0.56299999999999994</c:v>
                </c:pt>
                <c:pt idx="1029">
                  <c:v>0.54300000000000004</c:v>
                </c:pt>
                <c:pt idx="1030">
                  <c:v>0.51500000000000001</c:v>
                </c:pt>
                <c:pt idx="1031">
                  <c:v>0.47</c:v>
                </c:pt>
                <c:pt idx="1032">
                  <c:v>0.45700000000000002</c:v>
                </c:pt>
                <c:pt idx="1033">
                  <c:v>0.437</c:v>
                </c:pt>
                <c:pt idx="1034">
                  <c:v>0.41199999999999998</c:v>
                </c:pt>
                <c:pt idx="1035">
                  <c:v>0.44700000000000001</c:v>
                </c:pt>
                <c:pt idx="1036">
                  <c:v>0.39700000000000002</c:v>
                </c:pt>
                <c:pt idx="1037">
                  <c:v>0.39900000000000002</c:v>
                </c:pt>
                <c:pt idx="1038">
                  <c:v>0.41</c:v>
                </c:pt>
                <c:pt idx="1039">
                  <c:v>0.432</c:v>
                </c:pt>
                <c:pt idx="1040">
                  <c:v>0.45200000000000001</c:v>
                </c:pt>
                <c:pt idx="1041">
                  <c:v>0.48699999999999999</c:v>
                </c:pt>
                <c:pt idx="1042">
                  <c:v>0.46100000000000002</c:v>
                </c:pt>
                <c:pt idx="1043">
                  <c:v>0.45600000000000002</c:v>
                </c:pt>
                <c:pt idx="1044">
                  <c:v>0.46600000000000003</c:v>
                </c:pt>
                <c:pt idx="1045">
                  <c:v>0.54100000000000004</c:v>
                </c:pt>
                <c:pt idx="1046">
                  <c:v>0.50900000000000001</c:v>
                </c:pt>
                <c:pt idx="1047">
                  <c:v>0.55300000000000005</c:v>
                </c:pt>
                <c:pt idx="1048">
                  <c:v>0.56100000000000005</c:v>
                </c:pt>
                <c:pt idx="1049">
                  <c:v>0.57999999999999996</c:v>
                </c:pt>
                <c:pt idx="1050">
                  <c:v>0.61599999999999999</c:v>
                </c:pt>
                <c:pt idx="1051">
                  <c:v>0.66200000000000003</c:v>
                </c:pt>
                <c:pt idx="1052">
                  <c:v>0.66600000000000004</c:v>
                </c:pt>
                <c:pt idx="1053">
                  <c:v>0.68500000000000005</c:v>
                </c:pt>
                <c:pt idx="1054">
                  <c:v>0.67100000000000004</c:v>
                </c:pt>
                <c:pt idx="1055">
                  <c:v>0.64200000000000002</c:v>
                </c:pt>
                <c:pt idx="1056">
                  <c:v>0.68799999999999994</c:v>
                </c:pt>
                <c:pt idx="1057">
                  <c:v>0.72299999999999998</c:v>
                </c:pt>
                <c:pt idx="1058">
                  <c:v>0.67400000000000004</c:v>
                </c:pt>
                <c:pt idx="1059">
                  <c:v>0.66400000000000003</c:v>
                </c:pt>
                <c:pt idx="1060">
                  <c:v>0.69099999999999995</c:v>
                </c:pt>
                <c:pt idx="1061">
                  <c:v>0.67200000000000004</c:v>
                </c:pt>
                <c:pt idx="1062">
                  <c:v>0.69599999999999995</c:v>
                </c:pt>
                <c:pt idx="1063">
                  <c:v>0.66800000000000004</c:v>
                </c:pt>
                <c:pt idx="1064">
                  <c:v>0.67200000000000004</c:v>
                </c:pt>
                <c:pt idx="1065">
                  <c:v>0.66300000000000003</c:v>
                </c:pt>
                <c:pt idx="1066">
                  <c:v>0.64700000000000002</c:v>
                </c:pt>
                <c:pt idx="1067">
                  <c:v>0.61899999999999999</c:v>
                </c:pt>
                <c:pt idx="1068">
                  <c:v>0.57599999999999996</c:v>
                </c:pt>
                <c:pt idx="1069">
                  <c:v>0.56799999999999995</c:v>
                </c:pt>
                <c:pt idx="1070">
                  <c:v>0.54700000000000004</c:v>
                </c:pt>
                <c:pt idx="1071">
                  <c:v>0.50800000000000001</c:v>
                </c:pt>
                <c:pt idx="1072">
                  <c:v>0.52</c:v>
                </c:pt>
                <c:pt idx="1073">
                  <c:v>0.44600000000000001</c:v>
                </c:pt>
                <c:pt idx="1074">
                  <c:v>0.433</c:v>
                </c:pt>
                <c:pt idx="1075">
                  <c:v>0.45400000000000001</c:v>
                </c:pt>
                <c:pt idx="1076">
                  <c:v>0.41399999999999998</c:v>
                </c:pt>
                <c:pt idx="1077">
                  <c:v>0.42599999999999999</c:v>
                </c:pt>
                <c:pt idx="1078">
                  <c:v>0.45600000000000002</c:v>
                </c:pt>
                <c:pt idx="1079">
                  <c:v>0.45700000000000002</c:v>
                </c:pt>
                <c:pt idx="1080">
                  <c:v>0.47799999999999998</c:v>
                </c:pt>
                <c:pt idx="1081">
                  <c:v>0.438</c:v>
                </c:pt>
                <c:pt idx="1082">
                  <c:v>0.47299999999999998</c:v>
                </c:pt>
                <c:pt idx="1083">
                  <c:v>0.46300000000000002</c:v>
                </c:pt>
                <c:pt idx="1084">
                  <c:v>0.505</c:v>
                </c:pt>
                <c:pt idx="1085">
                  <c:v>0.51500000000000001</c:v>
                </c:pt>
                <c:pt idx="1086">
                  <c:v>0.54600000000000004</c:v>
                </c:pt>
                <c:pt idx="1087">
                  <c:v>0.52500000000000002</c:v>
                </c:pt>
                <c:pt idx="1088">
                  <c:v>0.56999999999999995</c:v>
                </c:pt>
                <c:pt idx="1089">
                  <c:v>0.58099999999999996</c:v>
                </c:pt>
                <c:pt idx="1090">
                  <c:v>0.60599999999999998</c:v>
                </c:pt>
                <c:pt idx="1091">
                  <c:v>0.63700000000000001</c:v>
                </c:pt>
                <c:pt idx="1092">
                  <c:v>0.63600000000000001</c:v>
                </c:pt>
                <c:pt idx="1093">
                  <c:v>0.65</c:v>
                </c:pt>
                <c:pt idx="1094">
                  <c:v>0.66800000000000004</c:v>
                </c:pt>
                <c:pt idx="1095">
                  <c:v>0.68500000000000005</c:v>
                </c:pt>
                <c:pt idx="1096">
                  <c:v>0.71699999999999997</c:v>
                </c:pt>
                <c:pt idx="1097">
                  <c:v>0.71499999999999997</c:v>
                </c:pt>
                <c:pt idx="1098">
                  <c:v>0.70799999999999996</c:v>
                </c:pt>
                <c:pt idx="1099">
                  <c:v>0.70099999999999996</c:v>
                </c:pt>
                <c:pt idx="1100">
                  <c:v>0.73599999999999999</c:v>
                </c:pt>
                <c:pt idx="1101">
                  <c:v>0.73199999999999998</c:v>
                </c:pt>
                <c:pt idx="1102">
                  <c:v>0.71399999999999997</c:v>
                </c:pt>
                <c:pt idx="1103">
                  <c:v>0.68799999999999994</c:v>
                </c:pt>
                <c:pt idx="1104">
                  <c:v>0.69599999999999995</c:v>
                </c:pt>
                <c:pt idx="1105">
                  <c:v>0.7</c:v>
                </c:pt>
                <c:pt idx="1106">
                  <c:v>0.63500000000000001</c:v>
                </c:pt>
                <c:pt idx="1107">
                  <c:v>0.627</c:v>
                </c:pt>
                <c:pt idx="1108">
                  <c:v>0.58099999999999996</c:v>
                </c:pt>
                <c:pt idx="1109">
                  <c:v>0.59399999999999997</c:v>
                </c:pt>
                <c:pt idx="1110">
                  <c:v>0.53300000000000003</c:v>
                </c:pt>
                <c:pt idx="1111">
                  <c:v>0.501</c:v>
                </c:pt>
                <c:pt idx="1112">
                  <c:v>0.503</c:v>
                </c:pt>
                <c:pt idx="1113">
                  <c:v>0.45100000000000001</c:v>
                </c:pt>
                <c:pt idx="1114">
                  <c:v>0.435</c:v>
                </c:pt>
                <c:pt idx="1115">
                  <c:v>0.45200000000000001</c:v>
                </c:pt>
                <c:pt idx="1116">
                  <c:v>0.42099999999999999</c:v>
                </c:pt>
                <c:pt idx="1117">
                  <c:v>0.436</c:v>
                </c:pt>
                <c:pt idx="1118">
                  <c:v>0.45800000000000002</c:v>
                </c:pt>
                <c:pt idx="1119">
                  <c:v>0.48499999999999999</c:v>
                </c:pt>
                <c:pt idx="1120">
                  <c:v>0.49399999999999999</c:v>
                </c:pt>
                <c:pt idx="1121">
                  <c:v>0.45300000000000001</c:v>
                </c:pt>
                <c:pt idx="1122">
                  <c:v>0.497</c:v>
                </c:pt>
                <c:pt idx="1123">
                  <c:v>0.46700000000000003</c:v>
                </c:pt>
                <c:pt idx="1124">
                  <c:v>0.503</c:v>
                </c:pt>
                <c:pt idx="1125">
                  <c:v>0.50600000000000001</c:v>
                </c:pt>
                <c:pt idx="1126">
                  <c:v>0.52100000000000002</c:v>
                </c:pt>
                <c:pt idx="1127">
                  <c:v>0.55600000000000005</c:v>
                </c:pt>
                <c:pt idx="1128">
                  <c:v>0.58899999999999997</c:v>
                </c:pt>
                <c:pt idx="1129">
                  <c:v>0.57699999999999996</c:v>
                </c:pt>
                <c:pt idx="1130">
                  <c:v>0.59199999999999997</c:v>
                </c:pt>
                <c:pt idx="1131">
                  <c:v>0.61499999999999999</c:v>
                </c:pt>
                <c:pt idx="1132">
                  <c:v>0.65900000000000003</c:v>
                </c:pt>
                <c:pt idx="1133">
                  <c:v>0.66300000000000003</c:v>
                </c:pt>
                <c:pt idx="1134">
                  <c:v>0.67800000000000005</c:v>
                </c:pt>
                <c:pt idx="1135">
                  <c:v>0.69899999999999995</c:v>
                </c:pt>
                <c:pt idx="1136">
                  <c:v>0.72299999999999998</c:v>
                </c:pt>
                <c:pt idx="1137">
                  <c:v>0.71799999999999997</c:v>
                </c:pt>
                <c:pt idx="1138">
                  <c:v>0.7</c:v>
                </c:pt>
                <c:pt idx="1139">
                  <c:v>0.75600000000000001</c:v>
                </c:pt>
                <c:pt idx="1140">
                  <c:v>0.74</c:v>
                </c:pt>
                <c:pt idx="1141">
                  <c:v>0.73199999999999998</c:v>
                </c:pt>
                <c:pt idx="1142">
                  <c:v>0.72799999999999998</c:v>
                </c:pt>
                <c:pt idx="1143">
                  <c:v>0.70899999999999996</c:v>
                </c:pt>
                <c:pt idx="1144">
                  <c:v>0.72199999999999998</c:v>
                </c:pt>
                <c:pt idx="1145">
                  <c:v>0.68400000000000005</c:v>
                </c:pt>
                <c:pt idx="1146">
                  <c:v>0.63600000000000001</c:v>
                </c:pt>
                <c:pt idx="1147">
                  <c:v>0.61599999999999999</c:v>
                </c:pt>
                <c:pt idx="1148">
                  <c:v>0.58499999999999996</c:v>
                </c:pt>
                <c:pt idx="1149">
                  <c:v>0.59</c:v>
                </c:pt>
                <c:pt idx="1150">
                  <c:v>0.58199999999999996</c:v>
                </c:pt>
                <c:pt idx="1151">
                  <c:v>0.56299999999999994</c:v>
                </c:pt>
                <c:pt idx="1152">
                  <c:v>0.53600000000000003</c:v>
                </c:pt>
                <c:pt idx="1153">
                  <c:v>0.54300000000000004</c:v>
                </c:pt>
                <c:pt idx="1154">
                  <c:v>0.48799999999999999</c:v>
                </c:pt>
                <c:pt idx="1155">
                  <c:v>0.47199999999999998</c:v>
                </c:pt>
                <c:pt idx="1156">
                  <c:v>0.51200000000000001</c:v>
                </c:pt>
                <c:pt idx="1157">
                  <c:v>0.47799999999999998</c:v>
                </c:pt>
                <c:pt idx="1158">
                  <c:v>0.44500000000000001</c:v>
                </c:pt>
                <c:pt idx="1159">
                  <c:v>0.45800000000000002</c:v>
                </c:pt>
                <c:pt idx="1160">
                  <c:v>0.41399999999999998</c:v>
                </c:pt>
                <c:pt idx="1161">
                  <c:v>0.42699999999999999</c:v>
                </c:pt>
                <c:pt idx="1162">
                  <c:v>0.45100000000000001</c:v>
                </c:pt>
                <c:pt idx="1163">
                  <c:v>0.47299999999999998</c:v>
                </c:pt>
                <c:pt idx="1164">
                  <c:v>0.44800000000000001</c:v>
                </c:pt>
                <c:pt idx="1165">
                  <c:v>0.48699999999999999</c:v>
                </c:pt>
                <c:pt idx="1166">
                  <c:v>0.49099999999999999</c:v>
                </c:pt>
                <c:pt idx="1167">
                  <c:v>0.505</c:v>
                </c:pt>
                <c:pt idx="1168">
                  <c:v>0.53100000000000003</c:v>
                </c:pt>
                <c:pt idx="1169">
                  <c:v>0.57099999999999995</c:v>
                </c:pt>
                <c:pt idx="1170">
                  <c:v>0.57799999999999996</c:v>
                </c:pt>
                <c:pt idx="1171">
                  <c:v>0.59299999999999997</c:v>
                </c:pt>
                <c:pt idx="1172">
                  <c:v>0.626</c:v>
                </c:pt>
                <c:pt idx="1173">
                  <c:v>0.67</c:v>
                </c:pt>
                <c:pt idx="1174">
                  <c:v>0.68</c:v>
                </c:pt>
                <c:pt idx="1175">
                  <c:v>0.69</c:v>
                </c:pt>
                <c:pt idx="1176">
                  <c:v>0.71899999999999997</c:v>
                </c:pt>
                <c:pt idx="1177">
                  <c:v>0.76400000000000001</c:v>
                </c:pt>
                <c:pt idx="1178">
                  <c:v>0.75700000000000001</c:v>
                </c:pt>
                <c:pt idx="1179">
                  <c:v>0.74199999999999999</c:v>
                </c:pt>
                <c:pt idx="1180">
                  <c:v>0.73799999999999999</c:v>
                </c:pt>
                <c:pt idx="1181">
                  <c:v>0.73899999999999999</c:v>
                </c:pt>
                <c:pt idx="1182">
                  <c:v>0.72699999999999998</c:v>
                </c:pt>
                <c:pt idx="1183">
                  <c:v>0.70899999999999996</c:v>
                </c:pt>
                <c:pt idx="1184">
                  <c:v>0.67600000000000005</c:v>
                </c:pt>
                <c:pt idx="1185">
                  <c:v>0.69</c:v>
                </c:pt>
                <c:pt idx="1186">
                  <c:v>0.64800000000000002</c:v>
                </c:pt>
                <c:pt idx="1187">
                  <c:v>0.64</c:v>
                </c:pt>
                <c:pt idx="1188">
                  <c:v>0.60699999999999998</c:v>
                </c:pt>
                <c:pt idx="1189">
                  <c:v>0.63700000000000001</c:v>
                </c:pt>
                <c:pt idx="1190">
                  <c:v>0.59599999999999997</c:v>
                </c:pt>
                <c:pt idx="1191">
                  <c:v>0.58599999999999997</c:v>
                </c:pt>
                <c:pt idx="1192">
                  <c:v>0.56899999999999995</c:v>
                </c:pt>
                <c:pt idx="1193">
                  <c:v>0.59699999999999998</c:v>
                </c:pt>
                <c:pt idx="1194">
                  <c:v>0.53800000000000003</c:v>
                </c:pt>
                <c:pt idx="1195">
                  <c:v>0.53200000000000003</c:v>
                </c:pt>
                <c:pt idx="1196">
                  <c:v>0.51600000000000001</c:v>
                </c:pt>
                <c:pt idx="1197">
                  <c:v>0.501</c:v>
                </c:pt>
                <c:pt idx="1198">
                  <c:v>0.46500000000000002</c:v>
                </c:pt>
                <c:pt idx="1199">
                  <c:v>0.48</c:v>
                </c:pt>
                <c:pt idx="1200">
                  <c:v>0.442</c:v>
                </c:pt>
                <c:pt idx="1201">
                  <c:v>0.46400000000000002</c:v>
                </c:pt>
                <c:pt idx="1202">
                  <c:v>0.42799999999999999</c:v>
                </c:pt>
                <c:pt idx="1203">
                  <c:v>0.437</c:v>
                </c:pt>
                <c:pt idx="1204">
                  <c:v>0.46</c:v>
                </c:pt>
                <c:pt idx="1205">
                  <c:v>0.497</c:v>
                </c:pt>
                <c:pt idx="1206">
                  <c:v>0.48799999999999999</c:v>
                </c:pt>
                <c:pt idx="1207">
                  <c:v>0.49099999999999999</c:v>
                </c:pt>
                <c:pt idx="1208">
                  <c:v>0.56499999999999995</c:v>
                </c:pt>
                <c:pt idx="1209">
                  <c:v>0.59499999999999997</c:v>
                </c:pt>
                <c:pt idx="1210">
                  <c:v>0.57899999999999996</c:v>
                </c:pt>
                <c:pt idx="1211">
                  <c:v>0.63600000000000001</c:v>
                </c:pt>
                <c:pt idx="1212">
                  <c:v>0.66400000000000003</c:v>
                </c:pt>
                <c:pt idx="1213">
                  <c:v>0.65600000000000003</c:v>
                </c:pt>
                <c:pt idx="1214">
                  <c:v>0.65600000000000003</c:v>
                </c:pt>
                <c:pt idx="1215">
                  <c:v>0.66100000000000003</c:v>
                </c:pt>
                <c:pt idx="1216">
                  <c:v>0.67900000000000005</c:v>
                </c:pt>
                <c:pt idx="1217">
                  <c:v>0.71199999999999997</c:v>
                </c:pt>
                <c:pt idx="1218">
                  <c:v>0.74399999999999999</c:v>
                </c:pt>
                <c:pt idx="1219">
                  <c:v>0.72399999999999998</c:v>
                </c:pt>
                <c:pt idx="1220">
                  <c:v>0.70299999999999996</c:v>
                </c:pt>
                <c:pt idx="1221">
                  <c:v>0.70399999999999996</c:v>
                </c:pt>
                <c:pt idx="1222">
                  <c:v>0.75700000000000001</c:v>
                </c:pt>
                <c:pt idx="1223">
                  <c:v>0.74099999999999999</c:v>
                </c:pt>
                <c:pt idx="1224">
                  <c:v>0.71799999999999997</c:v>
                </c:pt>
                <c:pt idx="1225">
                  <c:v>0.69799999999999995</c:v>
                </c:pt>
                <c:pt idx="1226">
                  <c:v>0.71199999999999997</c:v>
                </c:pt>
                <c:pt idx="1227">
                  <c:v>0.66600000000000004</c:v>
                </c:pt>
                <c:pt idx="1228">
                  <c:v>0.65500000000000003</c:v>
                </c:pt>
                <c:pt idx="1229">
                  <c:v>0.63500000000000001</c:v>
                </c:pt>
                <c:pt idx="1230">
                  <c:v>0.60199999999999998</c:v>
                </c:pt>
                <c:pt idx="1231">
                  <c:v>0.60299999999999998</c:v>
                </c:pt>
                <c:pt idx="1232">
                  <c:v>0.59099999999999997</c:v>
                </c:pt>
                <c:pt idx="1233">
                  <c:v>0.56899999999999995</c:v>
                </c:pt>
                <c:pt idx="1234">
                  <c:v>0.52900000000000003</c:v>
                </c:pt>
                <c:pt idx="1235">
                  <c:v>0.52800000000000002</c:v>
                </c:pt>
                <c:pt idx="1236">
                  <c:v>0.51700000000000002</c:v>
                </c:pt>
                <c:pt idx="1237">
                  <c:v>0.503</c:v>
                </c:pt>
                <c:pt idx="1238">
                  <c:v>0.47099999999999997</c:v>
                </c:pt>
                <c:pt idx="1239">
                  <c:v>0.438</c:v>
                </c:pt>
                <c:pt idx="1240">
                  <c:v>0.45100000000000001</c:v>
                </c:pt>
                <c:pt idx="1241">
                  <c:v>0.47199999999999998</c:v>
                </c:pt>
                <c:pt idx="1242">
                  <c:v>0.496</c:v>
                </c:pt>
                <c:pt idx="1243">
                  <c:v>0.443</c:v>
                </c:pt>
                <c:pt idx="1244">
                  <c:v>0.46300000000000002</c:v>
                </c:pt>
                <c:pt idx="1245">
                  <c:v>0.497</c:v>
                </c:pt>
                <c:pt idx="1246">
                  <c:v>0.48499999999999999</c:v>
                </c:pt>
                <c:pt idx="1247">
                  <c:v>0.52800000000000002</c:v>
                </c:pt>
                <c:pt idx="1248">
                  <c:v>0.53700000000000003</c:v>
                </c:pt>
                <c:pt idx="1249">
                  <c:v>0.55900000000000005</c:v>
                </c:pt>
                <c:pt idx="1250">
                  <c:v>0.54400000000000004</c:v>
                </c:pt>
                <c:pt idx="1251">
                  <c:v>0.59099999999999997</c:v>
                </c:pt>
                <c:pt idx="1252">
                  <c:v>0.60499999999999998</c:v>
                </c:pt>
                <c:pt idx="1253">
                  <c:v>0.63</c:v>
                </c:pt>
                <c:pt idx="1254">
                  <c:v>0.66300000000000003</c:v>
                </c:pt>
                <c:pt idx="1255">
                  <c:v>0.72599999999999998</c:v>
                </c:pt>
                <c:pt idx="1256">
                  <c:v>0.74399999999999999</c:v>
                </c:pt>
                <c:pt idx="1257">
                  <c:v>0.70799999999999996</c:v>
                </c:pt>
                <c:pt idx="1258">
                  <c:v>0.74</c:v>
                </c:pt>
                <c:pt idx="1259">
                  <c:v>0.76900000000000002</c:v>
                </c:pt>
                <c:pt idx="1260">
                  <c:v>0.71</c:v>
                </c:pt>
                <c:pt idx="1261">
                  <c:v>0.76400000000000001</c:v>
                </c:pt>
                <c:pt idx="1262">
                  <c:v>0.75600000000000001</c:v>
                </c:pt>
                <c:pt idx="1263">
                  <c:v>0.73699999999999999</c:v>
                </c:pt>
                <c:pt idx="1264">
                  <c:v>0.72299999999999998</c:v>
                </c:pt>
                <c:pt idx="1265">
                  <c:v>0.70699999999999996</c:v>
                </c:pt>
                <c:pt idx="1266">
                  <c:v>0.72599999999999998</c:v>
                </c:pt>
                <c:pt idx="1267">
                  <c:v>0.68100000000000005</c:v>
                </c:pt>
                <c:pt idx="1268">
                  <c:v>0.68100000000000005</c:v>
                </c:pt>
                <c:pt idx="1269">
                  <c:v>0.67100000000000004</c:v>
                </c:pt>
                <c:pt idx="1270">
                  <c:v>0.64700000000000002</c:v>
                </c:pt>
                <c:pt idx="1271">
                  <c:v>0.65900000000000003</c:v>
                </c:pt>
                <c:pt idx="1272">
                  <c:v>0.61199999999999999</c:v>
                </c:pt>
                <c:pt idx="1273">
                  <c:v>0.59599999999999997</c:v>
                </c:pt>
                <c:pt idx="1274">
                  <c:v>0.56899999999999995</c:v>
                </c:pt>
                <c:pt idx="1275">
                  <c:v>0.59</c:v>
                </c:pt>
                <c:pt idx="1276">
                  <c:v>0.53100000000000003</c:v>
                </c:pt>
                <c:pt idx="1277">
                  <c:v>0.53200000000000003</c:v>
                </c:pt>
                <c:pt idx="1278">
                  <c:v>0.48899999999999999</c:v>
                </c:pt>
                <c:pt idx="1279">
                  <c:v>0.45600000000000002</c:v>
                </c:pt>
                <c:pt idx="1280">
                  <c:v>0.46899999999999997</c:v>
                </c:pt>
                <c:pt idx="1281">
                  <c:v>0.439</c:v>
                </c:pt>
                <c:pt idx="1282">
                  <c:v>0.44</c:v>
                </c:pt>
                <c:pt idx="1283">
                  <c:v>0.45100000000000001</c:v>
                </c:pt>
                <c:pt idx="1284">
                  <c:v>0.46800000000000003</c:v>
                </c:pt>
                <c:pt idx="1285">
                  <c:v>0.498</c:v>
                </c:pt>
                <c:pt idx="1286">
                  <c:v>0.48099999999999998</c:v>
                </c:pt>
                <c:pt idx="1287">
                  <c:v>0.51500000000000001</c:v>
                </c:pt>
                <c:pt idx="1288">
                  <c:v>0.51900000000000002</c:v>
                </c:pt>
                <c:pt idx="1289">
                  <c:v>0.53700000000000003</c:v>
                </c:pt>
                <c:pt idx="1290">
                  <c:v>0.56299999999999994</c:v>
                </c:pt>
                <c:pt idx="1291">
                  <c:v>0.55200000000000005</c:v>
                </c:pt>
                <c:pt idx="1292">
                  <c:v>0.60199999999999998</c:v>
                </c:pt>
                <c:pt idx="1293">
                  <c:v>0.61799999999999999</c:v>
                </c:pt>
                <c:pt idx="1294">
                  <c:v>0.64300000000000002</c:v>
                </c:pt>
                <c:pt idx="1295">
                  <c:v>0.68700000000000006</c:v>
                </c:pt>
                <c:pt idx="1296">
                  <c:v>0.69299999999999995</c:v>
                </c:pt>
                <c:pt idx="1297">
                  <c:v>0.70899999999999996</c:v>
                </c:pt>
                <c:pt idx="1298">
                  <c:v>0.72699999999999998</c:v>
                </c:pt>
                <c:pt idx="1299">
                  <c:v>0.69799999999999995</c:v>
                </c:pt>
                <c:pt idx="1300">
                  <c:v>0.69299999999999995</c:v>
                </c:pt>
                <c:pt idx="1301">
                  <c:v>0.745</c:v>
                </c:pt>
                <c:pt idx="1302">
                  <c:v>0.72699999999999998</c:v>
                </c:pt>
                <c:pt idx="1303">
                  <c:v>0.76600000000000001</c:v>
                </c:pt>
                <c:pt idx="1304">
                  <c:v>0.755</c:v>
                </c:pt>
                <c:pt idx="1305">
                  <c:v>0.748</c:v>
                </c:pt>
                <c:pt idx="1306">
                  <c:v>0.72699999999999998</c:v>
                </c:pt>
                <c:pt idx="1307">
                  <c:v>0.74399999999999999</c:v>
                </c:pt>
                <c:pt idx="1308">
                  <c:v>0.70199999999999996</c:v>
                </c:pt>
                <c:pt idx="1309">
                  <c:v>0.70499999999999996</c:v>
                </c:pt>
                <c:pt idx="1310">
                  <c:v>0.64100000000000001</c:v>
                </c:pt>
                <c:pt idx="1311">
                  <c:v>0.66100000000000003</c:v>
                </c:pt>
                <c:pt idx="1312">
                  <c:v>0.61899999999999999</c:v>
                </c:pt>
                <c:pt idx="1313">
                  <c:v>0.61199999999999999</c:v>
                </c:pt>
                <c:pt idx="1314">
                  <c:v>0.54400000000000004</c:v>
                </c:pt>
                <c:pt idx="1315">
                  <c:v>0.50900000000000001</c:v>
                </c:pt>
                <c:pt idx="1316">
                  <c:v>0.51400000000000001</c:v>
                </c:pt>
                <c:pt idx="1317">
                  <c:v>0.504</c:v>
                </c:pt>
                <c:pt idx="1318">
                  <c:v>0.47899999999999998</c:v>
                </c:pt>
                <c:pt idx="1319">
                  <c:v>0.502</c:v>
                </c:pt>
                <c:pt idx="1320">
                  <c:v>0.48399999999999999</c:v>
                </c:pt>
                <c:pt idx="1321">
                  <c:v>0.498</c:v>
                </c:pt>
                <c:pt idx="1322">
                  <c:v>0.50700000000000001</c:v>
                </c:pt>
                <c:pt idx="1323">
                  <c:v>0.53700000000000003</c:v>
                </c:pt>
                <c:pt idx="1324">
                  <c:v>0.495</c:v>
                </c:pt>
                <c:pt idx="1325">
                  <c:v>0.53700000000000003</c:v>
                </c:pt>
                <c:pt idx="1326">
                  <c:v>0.503</c:v>
                </c:pt>
                <c:pt idx="1327">
                  <c:v>0.48099999999999998</c:v>
                </c:pt>
                <c:pt idx="1328">
                  <c:v>0.52200000000000002</c:v>
                </c:pt>
                <c:pt idx="1329">
                  <c:v>0.52700000000000002</c:v>
                </c:pt>
                <c:pt idx="1330">
                  <c:v>0.60299999999999998</c:v>
                </c:pt>
                <c:pt idx="1331">
                  <c:v>0.56799999999999995</c:v>
                </c:pt>
                <c:pt idx="1332">
                  <c:v>0.61199999999999999</c:v>
                </c:pt>
                <c:pt idx="1333">
                  <c:v>0.61899999999999999</c:v>
                </c:pt>
                <c:pt idx="1334">
                  <c:v>0.63600000000000001</c:v>
                </c:pt>
                <c:pt idx="1335">
                  <c:v>0.67</c:v>
                </c:pt>
                <c:pt idx="1336">
                  <c:v>0.66700000000000004</c:v>
                </c:pt>
                <c:pt idx="1337">
                  <c:v>0.66200000000000003</c:v>
                </c:pt>
                <c:pt idx="1338">
                  <c:v>0.67400000000000004</c:v>
                </c:pt>
                <c:pt idx="1339">
                  <c:v>0.71</c:v>
                </c:pt>
                <c:pt idx="1340">
                  <c:v>0.75</c:v>
                </c:pt>
                <c:pt idx="1341">
                  <c:v>0.78800000000000003</c:v>
                </c:pt>
                <c:pt idx="1342">
                  <c:v>0.77300000000000002</c:v>
                </c:pt>
                <c:pt idx="1343">
                  <c:v>0.76800000000000002</c:v>
                </c:pt>
                <c:pt idx="1344">
                  <c:v>0.76800000000000002</c:v>
                </c:pt>
                <c:pt idx="1345">
                  <c:v>0.75600000000000001</c:v>
                </c:pt>
                <c:pt idx="1346">
                  <c:v>0.73299999999999998</c:v>
                </c:pt>
                <c:pt idx="1347">
                  <c:v>0.70699999999999996</c:v>
                </c:pt>
                <c:pt idx="1348">
                  <c:v>0.72699999999999998</c:v>
                </c:pt>
                <c:pt idx="1349">
                  <c:v>0.73099999999999998</c:v>
                </c:pt>
                <c:pt idx="1350">
                  <c:v>0.72499999999999998</c:v>
                </c:pt>
                <c:pt idx="1351">
                  <c:v>0.70399999999999996</c:v>
                </c:pt>
                <c:pt idx="1352">
                  <c:v>0.67600000000000005</c:v>
                </c:pt>
                <c:pt idx="1353">
                  <c:v>0.63300000000000001</c:v>
                </c:pt>
                <c:pt idx="1354">
                  <c:v>0.625</c:v>
                </c:pt>
                <c:pt idx="1355">
                  <c:v>0.60599999999999998</c:v>
                </c:pt>
                <c:pt idx="1356">
                  <c:v>0.57199999999999995</c:v>
                </c:pt>
                <c:pt idx="1357">
                  <c:v>0.58199999999999996</c:v>
                </c:pt>
                <c:pt idx="1358">
                  <c:v>0.50900000000000001</c:v>
                </c:pt>
                <c:pt idx="1359">
                  <c:v>0.54</c:v>
                </c:pt>
                <c:pt idx="1360">
                  <c:v>0.51900000000000002</c:v>
                </c:pt>
                <c:pt idx="1361">
                  <c:v>0.48</c:v>
                </c:pt>
                <c:pt idx="1362">
                  <c:v>0.49199999999999999</c:v>
                </c:pt>
                <c:pt idx="1363">
                  <c:v>0.504</c:v>
                </c:pt>
                <c:pt idx="1364">
                  <c:v>0.47399999999999998</c:v>
                </c:pt>
                <c:pt idx="1365">
                  <c:v>0.49</c:v>
                </c:pt>
                <c:pt idx="1366">
                  <c:v>0.502</c:v>
                </c:pt>
                <c:pt idx="1367">
                  <c:v>0.52900000000000003</c:v>
                </c:pt>
                <c:pt idx="1368">
                  <c:v>0.52</c:v>
                </c:pt>
                <c:pt idx="1369">
                  <c:v>0.56699999999999995</c:v>
                </c:pt>
                <c:pt idx="1370">
                  <c:v>0.57299999999999995</c:v>
                </c:pt>
                <c:pt idx="1371">
                  <c:v>0.59499999999999997</c:v>
                </c:pt>
                <c:pt idx="1372">
                  <c:v>0.58099999999999996</c:v>
                </c:pt>
                <c:pt idx="1373">
                  <c:v>0.625</c:v>
                </c:pt>
                <c:pt idx="1374">
                  <c:v>0.63700000000000001</c:v>
                </c:pt>
                <c:pt idx="1375">
                  <c:v>0.65900000000000003</c:v>
                </c:pt>
                <c:pt idx="1376">
                  <c:v>0.64700000000000002</c:v>
                </c:pt>
                <c:pt idx="1377">
                  <c:v>0.68600000000000005</c:v>
                </c:pt>
                <c:pt idx="1378">
                  <c:v>0.69399999999999995</c:v>
                </c:pt>
                <c:pt idx="1379">
                  <c:v>0.71799999999999997</c:v>
                </c:pt>
                <c:pt idx="1380">
                  <c:v>0.745</c:v>
                </c:pt>
                <c:pt idx="1381">
                  <c:v>0.78</c:v>
                </c:pt>
                <c:pt idx="1382">
                  <c:v>0.76200000000000001</c:v>
                </c:pt>
                <c:pt idx="1383">
                  <c:v>0.76400000000000001</c:v>
                </c:pt>
                <c:pt idx="1384">
                  <c:v>0.75800000000000001</c:v>
                </c:pt>
                <c:pt idx="1385">
                  <c:v>0.73599999999999999</c:v>
                </c:pt>
                <c:pt idx="1386">
                  <c:v>0.77800000000000002</c:v>
                </c:pt>
                <c:pt idx="1387">
                  <c:v>0.76100000000000001</c:v>
                </c:pt>
                <c:pt idx="1388">
                  <c:v>0.74</c:v>
                </c:pt>
                <c:pt idx="1389">
                  <c:v>0.70299999999999996</c:v>
                </c:pt>
                <c:pt idx="1390">
                  <c:v>0.70099999999999996</c:v>
                </c:pt>
                <c:pt idx="1391">
                  <c:v>0.69199999999999995</c:v>
                </c:pt>
                <c:pt idx="1392">
                  <c:v>0.67200000000000004</c:v>
                </c:pt>
                <c:pt idx="1393">
                  <c:v>0.63500000000000001</c:v>
                </c:pt>
                <c:pt idx="1394">
                  <c:v>0.63300000000000001</c:v>
                </c:pt>
                <c:pt idx="1395">
                  <c:v>0.62</c:v>
                </c:pt>
                <c:pt idx="1396">
                  <c:v>0.59199999999999997</c:v>
                </c:pt>
                <c:pt idx="1397">
                  <c:v>0.55400000000000005</c:v>
                </c:pt>
                <c:pt idx="1398">
                  <c:v>0.55100000000000005</c:v>
                </c:pt>
                <c:pt idx="1399">
                  <c:v>0.54400000000000004</c:v>
                </c:pt>
                <c:pt idx="1400">
                  <c:v>0.57899999999999996</c:v>
                </c:pt>
                <c:pt idx="1401">
                  <c:v>0.54200000000000004</c:v>
                </c:pt>
                <c:pt idx="1402">
                  <c:v>0.51400000000000001</c:v>
                </c:pt>
                <c:pt idx="1403">
                  <c:v>0.54300000000000004</c:v>
                </c:pt>
                <c:pt idx="1404">
                  <c:v>0.504</c:v>
                </c:pt>
                <c:pt idx="1405">
                  <c:v>0.51700000000000002</c:v>
                </c:pt>
                <c:pt idx="1406">
                  <c:v>0.53800000000000003</c:v>
                </c:pt>
                <c:pt idx="1407">
                  <c:v>0.498</c:v>
                </c:pt>
                <c:pt idx="1408">
                  <c:v>0.54300000000000004</c:v>
                </c:pt>
                <c:pt idx="1409">
                  <c:v>0.51700000000000002</c:v>
                </c:pt>
                <c:pt idx="1410">
                  <c:v>0.55800000000000005</c:v>
                </c:pt>
                <c:pt idx="1411">
                  <c:v>0.56799999999999995</c:v>
                </c:pt>
                <c:pt idx="1412">
                  <c:v>0.59199999999999997</c:v>
                </c:pt>
                <c:pt idx="1413">
                  <c:v>0.628</c:v>
                </c:pt>
                <c:pt idx="1414">
                  <c:v>0.628</c:v>
                </c:pt>
                <c:pt idx="1415">
                  <c:v>0.64300000000000002</c:v>
                </c:pt>
                <c:pt idx="1416">
                  <c:v>0.67600000000000005</c:v>
                </c:pt>
                <c:pt idx="1417">
                  <c:v>0.70399999999999996</c:v>
                </c:pt>
                <c:pt idx="1418">
                  <c:v>0.70699999999999996</c:v>
                </c:pt>
                <c:pt idx="1419">
                  <c:v>0.72499999999999998</c:v>
                </c:pt>
                <c:pt idx="1420">
                  <c:v>0.748</c:v>
                </c:pt>
                <c:pt idx="1421">
                  <c:v>0.77</c:v>
                </c:pt>
                <c:pt idx="1422">
                  <c:v>0.75600000000000001</c:v>
                </c:pt>
                <c:pt idx="1423">
                  <c:v>0.754</c:v>
                </c:pt>
                <c:pt idx="1424">
                  <c:v>0.73299999999999998</c:v>
                </c:pt>
                <c:pt idx="1425">
                  <c:v>0.76700000000000002</c:v>
                </c:pt>
                <c:pt idx="1426">
                  <c:v>0.70499999999999996</c:v>
                </c:pt>
                <c:pt idx="1427">
                  <c:v>0.747</c:v>
                </c:pt>
                <c:pt idx="1428">
                  <c:v>0.73</c:v>
                </c:pt>
                <c:pt idx="1429">
                  <c:v>0.747</c:v>
                </c:pt>
                <c:pt idx="1430">
                  <c:v>0.751</c:v>
                </c:pt>
                <c:pt idx="1431">
                  <c:v>0.753</c:v>
                </c:pt>
                <c:pt idx="1432">
                  <c:v>0.7</c:v>
                </c:pt>
                <c:pt idx="1433">
                  <c:v>0.72799999999999998</c:v>
                </c:pt>
                <c:pt idx="1434">
                  <c:v>0.69399999999999995</c:v>
                </c:pt>
                <c:pt idx="1435">
                  <c:v>0.64700000000000002</c:v>
                </c:pt>
                <c:pt idx="1436">
                  <c:v>0.63100000000000001</c:v>
                </c:pt>
                <c:pt idx="1437">
                  <c:v>0.60299999999999998</c:v>
                </c:pt>
                <c:pt idx="1438">
                  <c:v>0.56100000000000005</c:v>
                </c:pt>
                <c:pt idx="1439">
                  <c:v>0.51300000000000001</c:v>
                </c:pt>
                <c:pt idx="1440">
                  <c:v>0.49399999999999999</c:v>
                </c:pt>
                <c:pt idx="1441">
                  <c:v>0.46</c:v>
                </c:pt>
                <c:pt idx="1442">
                  <c:v>0.47299999999999998</c:v>
                </c:pt>
                <c:pt idx="1443">
                  <c:v>0.441</c:v>
                </c:pt>
                <c:pt idx="1444">
                  <c:v>0.44600000000000001</c:v>
                </c:pt>
                <c:pt idx="1445">
                  <c:v>0.50600000000000001</c:v>
                </c:pt>
                <c:pt idx="1446">
                  <c:v>0.505</c:v>
                </c:pt>
                <c:pt idx="1447">
                  <c:v>0.53</c:v>
                </c:pt>
                <c:pt idx="1448">
                  <c:v>0.55900000000000005</c:v>
                </c:pt>
                <c:pt idx="1449">
                  <c:v>0.54200000000000004</c:v>
                </c:pt>
                <c:pt idx="1450">
                  <c:v>0.58899999999999997</c:v>
                </c:pt>
                <c:pt idx="1451">
                  <c:v>0.59799999999999998</c:v>
                </c:pt>
                <c:pt idx="1452">
                  <c:v>0.62</c:v>
                </c:pt>
                <c:pt idx="1453">
                  <c:v>0.60299999999999998</c:v>
                </c:pt>
                <c:pt idx="1454">
                  <c:v>0.64400000000000002</c:v>
                </c:pt>
                <c:pt idx="1455">
                  <c:v>0.65</c:v>
                </c:pt>
                <c:pt idx="1456">
                  <c:v>0.64500000000000002</c:v>
                </c:pt>
                <c:pt idx="1457">
                  <c:v>0.64400000000000002</c:v>
                </c:pt>
                <c:pt idx="1458">
                  <c:v>0.68400000000000005</c:v>
                </c:pt>
                <c:pt idx="1459">
                  <c:v>0.68600000000000005</c:v>
                </c:pt>
                <c:pt idx="1460">
                  <c:v>0.745</c:v>
                </c:pt>
                <c:pt idx="1461">
                  <c:v>0.75800000000000001</c:v>
                </c:pt>
                <c:pt idx="1462">
                  <c:v>0.72699999999999998</c:v>
                </c:pt>
                <c:pt idx="1463">
                  <c:v>0.78400000000000003</c:v>
                </c:pt>
                <c:pt idx="1464">
                  <c:v>0.77600000000000002</c:v>
                </c:pt>
                <c:pt idx="1465">
                  <c:v>0.81</c:v>
                </c:pt>
                <c:pt idx="1466">
                  <c:v>0.80400000000000005</c:v>
                </c:pt>
                <c:pt idx="1467">
                  <c:v>0.80300000000000005</c:v>
                </c:pt>
                <c:pt idx="1468">
                  <c:v>0.78900000000000003</c:v>
                </c:pt>
                <c:pt idx="1469">
                  <c:v>0.76400000000000001</c:v>
                </c:pt>
                <c:pt idx="1470">
                  <c:v>0.73199999999999998</c:v>
                </c:pt>
                <c:pt idx="1471">
                  <c:v>0.74399999999999999</c:v>
                </c:pt>
                <c:pt idx="1472">
                  <c:v>0.67800000000000005</c:v>
                </c:pt>
                <c:pt idx="1473">
                  <c:v>0.67200000000000004</c:v>
                </c:pt>
                <c:pt idx="1474">
                  <c:v>0.69099999999999995</c:v>
                </c:pt>
                <c:pt idx="1475">
                  <c:v>0.65</c:v>
                </c:pt>
                <c:pt idx="1476">
                  <c:v>0.64400000000000002</c:v>
                </c:pt>
                <c:pt idx="1477">
                  <c:v>0.624</c:v>
                </c:pt>
                <c:pt idx="1478">
                  <c:v>0.59199999999999997</c:v>
                </c:pt>
                <c:pt idx="1479">
                  <c:v>0.55100000000000005</c:v>
                </c:pt>
                <c:pt idx="1480">
                  <c:v>0.53700000000000003</c:v>
                </c:pt>
                <c:pt idx="1481">
                  <c:v>0.56899999999999995</c:v>
                </c:pt>
                <c:pt idx="1482">
                  <c:v>0.54400000000000004</c:v>
                </c:pt>
                <c:pt idx="1483">
                  <c:v>0.52200000000000002</c:v>
                </c:pt>
                <c:pt idx="1484">
                  <c:v>0.53</c:v>
                </c:pt>
                <c:pt idx="1485">
                  <c:v>0.55600000000000005</c:v>
                </c:pt>
                <c:pt idx="1486">
                  <c:v>0.50700000000000001</c:v>
                </c:pt>
                <c:pt idx="1487">
                  <c:v>0.53200000000000003</c:v>
                </c:pt>
                <c:pt idx="1488">
                  <c:v>0.502</c:v>
                </c:pt>
                <c:pt idx="1489">
                  <c:v>0.51900000000000002</c:v>
                </c:pt>
                <c:pt idx="1490">
                  <c:v>0.55300000000000005</c:v>
                </c:pt>
                <c:pt idx="1491">
                  <c:v>0.55100000000000005</c:v>
                </c:pt>
                <c:pt idx="1492">
                  <c:v>0.55500000000000005</c:v>
                </c:pt>
                <c:pt idx="1493">
                  <c:v>0.61699999999999999</c:v>
                </c:pt>
                <c:pt idx="1494">
                  <c:v>0.66100000000000003</c:v>
                </c:pt>
                <c:pt idx="1495">
                  <c:v>0.64300000000000002</c:v>
                </c:pt>
                <c:pt idx="1496">
                  <c:v>0.65100000000000002</c:v>
                </c:pt>
                <c:pt idx="1497">
                  <c:v>0.67400000000000004</c:v>
                </c:pt>
                <c:pt idx="1498">
                  <c:v>0.70799999999999996</c:v>
                </c:pt>
                <c:pt idx="1499">
                  <c:v>0.755</c:v>
                </c:pt>
                <c:pt idx="1500">
                  <c:v>0.75700000000000001</c:v>
                </c:pt>
                <c:pt idx="1501">
                  <c:v>0.77600000000000002</c:v>
                </c:pt>
                <c:pt idx="1502">
                  <c:v>0.76200000000000001</c:v>
                </c:pt>
                <c:pt idx="1503">
                  <c:v>0.79500000000000004</c:v>
                </c:pt>
                <c:pt idx="1504">
                  <c:v>0.77400000000000002</c:v>
                </c:pt>
                <c:pt idx="1505">
                  <c:v>0.76600000000000001</c:v>
                </c:pt>
                <c:pt idx="1506">
                  <c:v>0.76200000000000001</c:v>
                </c:pt>
                <c:pt idx="1507">
                  <c:v>0.79900000000000004</c:v>
                </c:pt>
                <c:pt idx="1508">
                  <c:v>0.79200000000000004</c:v>
                </c:pt>
                <c:pt idx="1509">
                  <c:v>0.76100000000000001</c:v>
                </c:pt>
                <c:pt idx="1510">
                  <c:v>0.79100000000000004</c:v>
                </c:pt>
                <c:pt idx="1511">
                  <c:v>0.75800000000000001</c:v>
                </c:pt>
                <c:pt idx="1512">
                  <c:v>0.76600000000000001</c:v>
                </c:pt>
                <c:pt idx="1513">
                  <c:v>0.75900000000000001</c:v>
                </c:pt>
                <c:pt idx="1514">
                  <c:v>0.74299999999999999</c:v>
                </c:pt>
                <c:pt idx="1515">
                  <c:v>0.65500000000000003</c:v>
                </c:pt>
                <c:pt idx="1516">
                  <c:v>0.67</c:v>
                </c:pt>
                <c:pt idx="1517">
                  <c:v>0.61299999999999999</c:v>
                </c:pt>
                <c:pt idx="1518">
                  <c:v>0.64700000000000002</c:v>
                </c:pt>
                <c:pt idx="1519">
                  <c:v>0.59299999999999997</c:v>
                </c:pt>
                <c:pt idx="1520">
                  <c:v>0.59099999999999997</c:v>
                </c:pt>
                <c:pt idx="1521">
                  <c:v>0.58099999999999996</c:v>
                </c:pt>
                <c:pt idx="1522">
                  <c:v>0.56699999999999995</c:v>
                </c:pt>
                <c:pt idx="1523">
                  <c:v>0.53500000000000003</c:v>
                </c:pt>
                <c:pt idx="1524">
                  <c:v>0.55300000000000005</c:v>
                </c:pt>
                <c:pt idx="1525">
                  <c:v>0.51900000000000002</c:v>
                </c:pt>
                <c:pt idx="1526">
                  <c:v>0.54</c:v>
                </c:pt>
                <c:pt idx="1527">
                  <c:v>0.56399999999999995</c:v>
                </c:pt>
                <c:pt idx="1528">
                  <c:v>0.51300000000000001</c:v>
                </c:pt>
                <c:pt idx="1529">
                  <c:v>0.53400000000000003</c:v>
                </c:pt>
                <c:pt idx="1530">
                  <c:v>0.52</c:v>
                </c:pt>
                <c:pt idx="1531">
                  <c:v>0.55400000000000005</c:v>
                </c:pt>
                <c:pt idx="1532">
                  <c:v>0.60599999999999998</c:v>
                </c:pt>
                <c:pt idx="1533">
                  <c:v>0.55300000000000005</c:v>
                </c:pt>
                <c:pt idx="1534">
                  <c:v>0.57099999999999995</c:v>
                </c:pt>
                <c:pt idx="1535">
                  <c:v>0.60299999999999998</c:v>
                </c:pt>
                <c:pt idx="1536">
                  <c:v>0.64700000000000002</c:v>
                </c:pt>
                <c:pt idx="1537">
                  <c:v>0.65900000000000003</c:v>
                </c:pt>
                <c:pt idx="1538">
                  <c:v>0.746</c:v>
                </c:pt>
                <c:pt idx="1539">
                  <c:v>0.71899999999999997</c:v>
                </c:pt>
                <c:pt idx="1540">
                  <c:v>0.70899999999999996</c:v>
                </c:pt>
                <c:pt idx="1541">
                  <c:v>0.74</c:v>
                </c:pt>
                <c:pt idx="1542">
                  <c:v>0.76200000000000001</c:v>
                </c:pt>
                <c:pt idx="1543">
                  <c:v>0.78300000000000003</c:v>
                </c:pt>
                <c:pt idx="1544">
                  <c:v>0.76900000000000002</c:v>
                </c:pt>
                <c:pt idx="1545">
                  <c:v>0.76700000000000002</c:v>
                </c:pt>
                <c:pt idx="1546">
                  <c:v>0.80500000000000005</c:v>
                </c:pt>
                <c:pt idx="1547">
                  <c:v>0.79500000000000004</c:v>
                </c:pt>
                <c:pt idx="1548">
                  <c:v>0.78400000000000003</c:v>
                </c:pt>
                <c:pt idx="1549">
                  <c:v>0.75</c:v>
                </c:pt>
                <c:pt idx="1550">
                  <c:v>0.79600000000000004</c:v>
                </c:pt>
                <c:pt idx="1551">
                  <c:v>0.76900000000000002</c:v>
                </c:pt>
                <c:pt idx="1552">
                  <c:v>0.78200000000000003</c:v>
                </c:pt>
                <c:pt idx="1553">
                  <c:v>0.78100000000000003</c:v>
                </c:pt>
                <c:pt idx="1554">
                  <c:v>0.73</c:v>
                </c:pt>
                <c:pt idx="1555">
                  <c:v>0.71</c:v>
                </c:pt>
                <c:pt idx="1556">
                  <c:v>0.67300000000000004</c:v>
                </c:pt>
                <c:pt idx="1557">
                  <c:v>0.67400000000000004</c:v>
                </c:pt>
                <c:pt idx="1558">
                  <c:v>0.66</c:v>
                </c:pt>
                <c:pt idx="1559">
                  <c:v>0.63</c:v>
                </c:pt>
                <c:pt idx="1560">
                  <c:v>0.58699999999999997</c:v>
                </c:pt>
                <c:pt idx="1561">
                  <c:v>0.58699999999999997</c:v>
                </c:pt>
                <c:pt idx="1562">
                  <c:v>0.58399999999999996</c:v>
                </c:pt>
                <c:pt idx="1563">
                  <c:v>0.54200000000000004</c:v>
                </c:pt>
                <c:pt idx="1564">
                  <c:v>0.51100000000000001</c:v>
                </c:pt>
                <c:pt idx="1565">
                  <c:v>0.53400000000000003</c:v>
                </c:pt>
                <c:pt idx="1566">
                  <c:v>0.497</c:v>
                </c:pt>
                <c:pt idx="1567">
                  <c:v>0.5</c:v>
                </c:pt>
                <c:pt idx="1568">
                  <c:v>0.51200000000000001</c:v>
                </c:pt>
                <c:pt idx="1569">
                  <c:v>0.52900000000000003</c:v>
                </c:pt>
                <c:pt idx="1570">
                  <c:v>0.55900000000000005</c:v>
                </c:pt>
                <c:pt idx="1571">
                  <c:v>0.59599999999999997</c:v>
                </c:pt>
                <c:pt idx="1572">
                  <c:v>0.57699999999999996</c:v>
                </c:pt>
                <c:pt idx="1573">
                  <c:v>0.57799999999999996</c:v>
                </c:pt>
                <c:pt idx="1574">
                  <c:v>0.59499999999999997</c:v>
                </c:pt>
                <c:pt idx="1575">
                  <c:v>0.62</c:v>
                </c:pt>
                <c:pt idx="1576">
                  <c:v>0.65600000000000003</c:v>
                </c:pt>
                <c:pt idx="1577">
                  <c:v>0.65900000000000003</c:v>
                </c:pt>
                <c:pt idx="1578">
                  <c:v>0.67500000000000004</c:v>
                </c:pt>
                <c:pt idx="1579">
                  <c:v>0.7</c:v>
                </c:pt>
                <c:pt idx="1580">
                  <c:v>0.69499999999999995</c:v>
                </c:pt>
                <c:pt idx="1581">
                  <c:v>0.746</c:v>
                </c:pt>
                <c:pt idx="1582">
                  <c:v>0.76100000000000001</c:v>
                </c:pt>
                <c:pt idx="1583">
                  <c:v>0.77500000000000002</c:v>
                </c:pt>
                <c:pt idx="1584">
                  <c:v>0.75700000000000001</c:v>
                </c:pt>
                <c:pt idx="1585">
                  <c:v>0.8</c:v>
                </c:pt>
                <c:pt idx="1586">
                  <c:v>0.79</c:v>
                </c:pt>
                <c:pt idx="1587">
                  <c:v>0.82099999999999995</c:v>
                </c:pt>
                <c:pt idx="1588">
                  <c:v>0.81499999999999995</c:v>
                </c:pt>
                <c:pt idx="1589">
                  <c:v>0.81399999999999995</c:v>
                </c:pt>
                <c:pt idx="1590">
                  <c:v>0.8</c:v>
                </c:pt>
                <c:pt idx="1591">
                  <c:v>0.78200000000000003</c:v>
                </c:pt>
                <c:pt idx="1592">
                  <c:v>0.73699999999999999</c:v>
                </c:pt>
                <c:pt idx="1593">
                  <c:v>0.76300000000000001</c:v>
                </c:pt>
                <c:pt idx="1594">
                  <c:v>0.71099999999999997</c:v>
                </c:pt>
                <c:pt idx="1595">
                  <c:v>0.69399999999999995</c:v>
                </c:pt>
                <c:pt idx="1596">
                  <c:v>0.71299999999999997</c:v>
                </c:pt>
                <c:pt idx="1597">
                  <c:v>0.67300000000000004</c:v>
                </c:pt>
                <c:pt idx="1598">
                  <c:v>0.66900000000000004</c:v>
                </c:pt>
                <c:pt idx="1599">
                  <c:v>0.65</c:v>
                </c:pt>
                <c:pt idx="1600">
                  <c:v>0.621</c:v>
                </c:pt>
                <c:pt idx="1601">
                  <c:v>0.57799999999999996</c:v>
                </c:pt>
                <c:pt idx="1602">
                  <c:v>0.56499999999999995</c:v>
                </c:pt>
                <c:pt idx="1603">
                  <c:v>0.59599999999999997</c:v>
                </c:pt>
                <c:pt idx="1604">
                  <c:v>0.57499999999999996</c:v>
                </c:pt>
                <c:pt idx="1605">
                  <c:v>0.55200000000000005</c:v>
                </c:pt>
                <c:pt idx="1606">
                  <c:v>0.58199999999999996</c:v>
                </c:pt>
                <c:pt idx="1607">
                  <c:v>0.52800000000000002</c:v>
                </c:pt>
                <c:pt idx="1608">
                  <c:v>0.54100000000000004</c:v>
                </c:pt>
                <c:pt idx="1609">
                  <c:v>0.51600000000000001</c:v>
                </c:pt>
                <c:pt idx="1610">
                  <c:v>0.53300000000000003</c:v>
                </c:pt>
                <c:pt idx="1611">
                  <c:v>0.55100000000000005</c:v>
                </c:pt>
                <c:pt idx="1612">
                  <c:v>0.58499999999999996</c:v>
                </c:pt>
                <c:pt idx="1613">
                  <c:v>0.58299999999999996</c:v>
                </c:pt>
                <c:pt idx="1614">
                  <c:v>0.58399999999999996</c:v>
                </c:pt>
                <c:pt idx="1615">
                  <c:v>0.59399999999999997</c:v>
                </c:pt>
                <c:pt idx="1616">
                  <c:v>0.622</c:v>
                </c:pt>
                <c:pt idx="1617">
                  <c:v>0.66300000000000003</c:v>
                </c:pt>
                <c:pt idx="1618">
                  <c:v>0.66700000000000004</c:v>
                </c:pt>
                <c:pt idx="1619">
                  <c:v>0.68700000000000006</c:v>
                </c:pt>
                <c:pt idx="1620">
                  <c:v>0.71899999999999997</c:v>
                </c:pt>
                <c:pt idx="1621">
                  <c:v>0.76400000000000001</c:v>
                </c:pt>
                <c:pt idx="1622">
                  <c:v>0.76700000000000002</c:v>
                </c:pt>
                <c:pt idx="1623">
                  <c:v>0.78500000000000003</c:v>
                </c:pt>
                <c:pt idx="1624">
                  <c:v>0.81699999999999995</c:v>
                </c:pt>
                <c:pt idx="1625">
                  <c:v>0.80200000000000005</c:v>
                </c:pt>
                <c:pt idx="1626">
                  <c:v>0.84199999999999997</c:v>
                </c:pt>
                <c:pt idx="1627">
                  <c:v>0.82599999999999996</c:v>
                </c:pt>
                <c:pt idx="1628">
                  <c:v>0.82</c:v>
                </c:pt>
                <c:pt idx="1629">
                  <c:v>0.81899999999999995</c:v>
                </c:pt>
                <c:pt idx="1630">
                  <c:v>0.80600000000000005</c:v>
                </c:pt>
                <c:pt idx="1631">
                  <c:v>0.78</c:v>
                </c:pt>
                <c:pt idx="1632">
                  <c:v>0.752</c:v>
                </c:pt>
                <c:pt idx="1633">
                  <c:v>0.77100000000000002</c:v>
                </c:pt>
                <c:pt idx="1634">
                  <c:v>0.77600000000000002</c:v>
                </c:pt>
                <c:pt idx="1635">
                  <c:v>0.76700000000000002</c:v>
                </c:pt>
                <c:pt idx="1636">
                  <c:v>0.752</c:v>
                </c:pt>
                <c:pt idx="1637">
                  <c:v>0.72499999999999998</c:v>
                </c:pt>
                <c:pt idx="1638">
                  <c:v>0.68300000000000005</c:v>
                </c:pt>
                <c:pt idx="1639">
                  <c:v>0.67400000000000004</c:v>
                </c:pt>
                <c:pt idx="1640">
                  <c:v>0.65600000000000003</c:v>
                </c:pt>
                <c:pt idx="1641">
                  <c:v>0.62</c:v>
                </c:pt>
                <c:pt idx="1642">
                  <c:v>0.622</c:v>
                </c:pt>
                <c:pt idx="1643">
                  <c:v>0.61699999999999999</c:v>
                </c:pt>
                <c:pt idx="1644">
                  <c:v>0.60199999999999998</c:v>
                </c:pt>
                <c:pt idx="1645">
                  <c:v>0.57099999999999995</c:v>
                </c:pt>
                <c:pt idx="1646">
                  <c:v>0.54200000000000004</c:v>
                </c:pt>
                <c:pt idx="1647">
                  <c:v>0.55600000000000005</c:v>
                </c:pt>
                <c:pt idx="1648">
                  <c:v>0.56999999999999995</c:v>
                </c:pt>
                <c:pt idx="1649">
                  <c:v>0.54300000000000004</c:v>
                </c:pt>
                <c:pt idx="1650">
                  <c:v>0.55800000000000005</c:v>
                </c:pt>
                <c:pt idx="1651">
                  <c:v>0.52100000000000002</c:v>
                </c:pt>
                <c:pt idx="1652">
                  <c:v>0.54500000000000004</c:v>
                </c:pt>
                <c:pt idx="1653">
                  <c:v>0.59399999999999997</c:v>
                </c:pt>
                <c:pt idx="1654">
                  <c:v>0.57399999999999995</c:v>
                </c:pt>
                <c:pt idx="1655">
                  <c:v>0.57399999999999995</c:v>
                </c:pt>
                <c:pt idx="1656">
                  <c:v>0.64</c:v>
                </c:pt>
                <c:pt idx="1657">
                  <c:v>0.622</c:v>
                </c:pt>
                <c:pt idx="1658">
                  <c:v>0.66600000000000004</c:v>
                </c:pt>
                <c:pt idx="1659">
                  <c:v>0.72499999999999998</c:v>
                </c:pt>
                <c:pt idx="1660">
                  <c:v>0.70399999999999996</c:v>
                </c:pt>
                <c:pt idx="1661">
                  <c:v>0.74299999999999999</c:v>
                </c:pt>
                <c:pt idx="1662">
                  <c:v>0.73799999999999999</c:v>
                </c:pt>
                <c:pt idx="1663">
                  <c:v>0.753</c:v>
                </c:pt>
                <c:pt idx="1664">
                  <c:v>0.77200000000000002</c:v>
                </c:pt>
                <c:pt idx="1665">
                  <c:v>0.79900000000000004</c:v>
                </c:pt>
                <c:pt idx="1666">
                  <c:v>0.77500000000000002</c:v>
                </c:pt>
                <c:pt idx="1667">
                  <c:v>0.81200000000000006</c:v>
                </c:pt>
                <c:pt idx="1668">
                  <c:v>0.81100000000000005</c:v>
                </c:pt>
                <c:pt idx="1669">
                  <c:v>0.79</c:v>
                </c:pt>
                <c:pt idx="1670">
                  <c:v>0.78</c:v>
                </c:pt>
                <c:pt idx="1671">
                  <c:v>0.82099999999999995</c:v>
                </c:pt>
                <c:pt idx="1672">
                  <c:v>0.80100000000000005</c:v>
                </c:pt>
                <c:pt idx="1673">
                  <c:v>0.78100000000000003</c:v>
                </c:pt>
                <c:pt idx="1674">
                  <c:v>0.79300000000000004</c:v>
                </c:pt>
                <c:pt idx="1675">
                  <c:v>0.79200000000000004</c:v>
                </c:pt>
                <c:pt idx="1676">
                  <c:v>0.73799999999999999</c:v>
                </c:pt>
                <c:pt idx="1677">
                  <c:v>0.72</c:v>
                </c:pt>
                <c:pt idx="1678">
                  <c:v>0.73399999999999999</c:v>
                </c:pt>
                <c:pt idx="1679">
                  <c:v>0.68899999999999995</c:v>
                </c:pt>
                <c:pt idx="1680">
                  <c:v>0.67800000000000005</c:v>
                </c:pt>
                <c:pt idx="1681">
                  <c:v>0.65200000000000002</c:v>
                </c:pt>
                <c:pt idx="1682">
                  <c:v>0.67500000000000004</c:v>
                </c:pt>
                <c:pt idx="1683">
                  <c:v>0.61399999999999999</c:v>
                </c:pt>
                <c:pt idx="1684">
                  <c:v>0.61</c:v>
                </c:pt>
                <c:pt idx="1685">
                  <c:v>0.58399999999999996</c:v>
                </c:pt>
                <c:pt idx="1686">
                  <c:v>0.55600000000000005</c:v>
                </c:pt>
                <c:pt idx="1687">
                  <c:v>0.57199999999999995</c:v>
                </c:pt>
                <c:pt idx="1688">
                  <c:v>0.54400000000000004</c:v>
                </c:pt>
                <c:pt idx="1689">
                  <c:v>0.55600000000000005</c:v>
                </c:pt>
                <c:pt idx="1690">
                  <c:v>0.56100000000000005</c:v>
                </c:pt>
                <c:pt idx="1691">
                  <c:v>0.57599999999999996</c:v>
                </c:pt>
                <c:pt idx="1692">
                  <c:v>0.55500000000000005</c:v>
                </c:pt>
                <c:pt idx="1693">
                  <c:v>0.58199999999999996</c:v>
                </c:pt>
                <c:pt idx="1694">
                  <c:v>0.56399999999999995</c:v>
                </c:pt>
                <c:pt idx="1695">
                  <c:v>0.61</c:v>
                </c:pt>
                <c:pt idx="1696">
                  <c:v>0.621</c:v>
                </c:pt>
                <c:pt idx="1697">
                  <c:v>0.64600000000000002</c:v>
                </c:pt>
                <c:pt idx="1698">
                  <c:v>0.68200000000000005</c:v>
                </c:pt>
                <c:pt idx="1699">
                  <c:v>0.68300000000000005</c:v>
                </c:pt>
                <c:pt idx="1700">
                  <c:v>0.69799999999999995</c:v>
                </c:pt>
                <c:pt idx="1701">
                  <c:v>0.72099999999999997</c:v>
                </c:pt>
                <c:pt idx="1702">
                  <c:v>0.75900000000000001</c:v>
                </c:pt>
                <c:pt idx="1703">
                  <c:v>0.76600000000000001</c:v>
                </c:pt>
                <c:pt idx="1704">
                  <c:v>0.76600000000000001</c:v>
                </c:pt>
                <c:pt idx="1705">
                  <c:v>0.79500000000000004</c:v>
                </c:pt>
                <c:pt idx="1706">
                  <c:v>0.82399999999999995</c:v>
                </c:pt>
                <c:pt idx="1707">
                  <c:v>0.81799999999999995</c:v>
                </c:pt>
                <c:pt idx="1708">
                  <c:v>0.80600000000000005</c:v>
                </c:pt>
                <c:pt idx="1709">
                  <c:v>0.82099999999999995</c:v>
                </c:pt>
                <c:pt idx="1710">
                  <c:v>0.82699999999999996</c:v>
                </c:pt>
                <c:pt idx="1711">
                  <c:v>0.82399999999999995</c:v>
                </c:pt>
                <c:pt idx="1712">
                  <c:v>0.80800000000000005</c:v>
                </c:pt>
                <c:pt idx="1713">
                  <c:v>0.83699999999999997</c:v>
                </c:pt>
                <c:pt idx="1714">
                  <c:v>0.80300000000000005</c:v>
                </c:pt>
                <c:pt idx="1715">
                  <c:v>0.81699999999999995</c:v>
                </c:pt>
                <c:pt idx="1716">
                  <c:v>0.77500000000000002</c:v>
                </c:pt>
                <c:pt idx="1717">
                  <c:v>0.76500000000000001</c:v>
                </c:pt>
                <c:pt idx="1718">
                  <c:v>0.74199999999999999</c:v>
                </c:pt>
                <c:pt idx="1719">
                  <c:v>0.70699999999999996</c:v>
                </c:pt>
                <c:pt idx="1720">
                  <c:v>0.70599999999999996</c:v>
                </c:pt>
                <c:pt idx="1721">
                  <c:v>0.64100000000000001</c:v>
                </c:pt>
                <c:pt idx="1722">
                  <c:v>0.65700000000000003</c:v>
                </c:pt>
                <c:pt idx="1723">
                  <c:v>0.62</c:v>
                </c:pt>
                <c:pt idx="1724">
                  <c:v>0.61399999999999999</c:v>
                </c:pt>
                <c:pt idx="1725">
                  <c:v>0.59299999999999997</c:v>
                </c:pt>
                <c:pt idx="1726">
                  <c:v>0.56899999999999995</c:v>
                </c:pt>
                <c:pt idx="1727">
                  <c:v>0.60799999999999998</c:v>
                </c:pt>
                <c:pt idx="1728">
                  <c:v>0.56200000000000006</c:v>
                </c:pt>
                <c:pt idx="1729">
                  <c:v>0.56899999999999995</c:v>
                </c:pt>
                <c:pt idx="1730">
                  <c:v>0.59499999999999997</c:v>
                </c:pt>
                <c:pt idx="1731">
                  <c:v>0.55700000000000005</c:v>
                </c:pt>
                <c:pt idx="1732">
                  <c:v>0.57599999999999996</c:v>
                </c:pt>
                <c:pt idx="1733">
                  <c:v>0.59399999999999997</c:v>
                </c:pt>
                <c:pt idx="1734">
                  <c:v>0.57799999999999996</c:v>
                </c:pt>
                <c:pt idx="1735">
                  <c:v>0.56899999999999995</c:v>
                </c:pt>
                <c:pt idx="1736">
                  <c:v>0.57299999999999995</c:v>
                </c:pt>
                <c:pt idx="1737">
                  <c:v>0.58199999999999996</c:v>
                </c:pt>
                <c:pt idx="1738">
                  <c:v>0.64800000000000002</c:v>
                </c:pt>
                <c:pt idx="1739">
                  <c:v>0.63500000000000001</c:v>
                </c:pt>
                <c:pt idx="1740">
                  <c:v>0.68300000000000005</c:v>
                </c:pt>
                <c:pt idx="1741">
                  <c:v>0.69799999999999995</c:v>
                </c:pt>
                <c:pt idx="1742">
                  <c:v>0.72899999999999998</c:v>
                </c:pt>
                <c:pt idx="1743">
                  <c:v>0.77100000000000002</c:v>
                </c:pt>
                <c:pt idx="1744">
                  <c:v>0.77700000000000002</c:v>
                </c:pt>
                <c:pt idx="1745">
                  <c:v>0.78500000000000003</c:v>
                </c:pt>
                <c:pt idx="1746">
                  <c:v>0.80800000000000005</c:v>
                </c:pt>
                <c:pt idx="1747">
                  <c:v>0.79600000000000004</c:v>
                </c:pt>
                <c:pt idx="1748">
                  <c:v>0.83399999999999996</c:v>
                </c:pt>
                <c:pt idx="1749">
                  <c:v>0.81899999999999995</c:v>
                </c:pt>
                <c:pt idx="1750">
                  <c:v>0.81100000000000005</c:v>
                </c:pt>
                <c:pt idx="1751">
                  <c:v>0.81200000000000006</c:v>
                </c:pt>
                <c:pt idx="1752">
                  <c:v>0.78800000000000003</c:v>
                </c:pt>
                <c:pt idx="1753">
                  <c:v>0.84599999999999997</c:v>
                </c:pt>
                <c:pt idx="1754">
                  <c:v>0.80200000000000005</c:v>
                </c:pt>
                <c:pt idx="1755">
                  <c:v>0.82099999999999995</c:v>
                </c:pt>
                <c:pt idx="1756">
                  <c:v>0.78700000000000003</c:v>
                </c:pt>
                <c:pt idx="1757">
                  <c:v>0.78700000000000003</c:v>
                </c:pt>
                <c:pt idx="1758">
                  <c:v>0.77200000000000002</c:v>
                </c:pt>
                <c:pt idx="1759">
                  <c:v>0.747</c:v>
                </c:pt>
                <c:pt idx="1760">
                  <c:v>0.70899999999999996</c:v>
                </c:pt>
                <c:pt idx="1761">
                  <c:v>0.70299999999999996</c:v>
                </c:pt>
                <c:pt idx="1762">
                  <c:v>0.68700000000000006</c:v>
                </c:pt>
                <c:pt idx="1763">
                  <c:v>0.65600000000000003</c:v>
                </c:pt>
                <c:pt idx="1764">
                  <c:v>0.65600000000000003</c:v>
                </c:pt>
                <c:pt idx="1765">
                  <c:v>0.60199999999999998</c:v>
                </c:pt>
                <c:pt idx="1766">
                  <c:v>0.58499999999999996</c:v>
                </c:pt>
                <c:pt idx="1767">
                  <c:v>0.628</c:v>
                </c:pt>
                <c:pt idx="1768">
                  <c:v>0.58699999999999997</c:v>
                </c:pt>
                <c:pt idx="1769">
                  <c:v>0.60599999999999998</c:v>
                </c:pt>
                <c:pt idx="1770">
                  <c:v>0.55500000000000005</c:v>
                </c:pt>
                <c:pt idx="1771">
                  <c:v>0.57499999999999996</c:v>
                </c:pt>
                <c:pt idx="1772">
                  <c:v>0.53900000000000003</c:v>
                </c:pt>
                <c:pt idx="1773">
                  <c:v>0.54700000000000004</c:v>
                </c:pt>
                <c:pt idx="1774">
                  <c:v>0.56999999999999995</c:v>
                </c:pt>
                <c:pt idx="1775">
                  <c:v>0.60199999999999998</c:v>
                </c:pt>
                <c:pt idx="1776">
                  <c:v>0.59899999999999998</c:v>
                </c:pt>
                <c:pt idx="1777">
                  <c:v>0.65400000000000003</c:v>
                </c:pt>
                <c:pt idx="1778">
                  <c:v>0.66800000000000004</c:v>
                </c:pt>
                <c:pt idx="1779">
                  <c:v>0.7</c:v>
                </c:pt>
                <c:pt idx="1780">
                  <c:v>0.69499999999999995</c:v>
                </c:pt>
                <c:pt idx="1781">
                  <c:v>0.70399999999999996</c:v>
                </c:pt>
                <c:pt idx="1782">
                  <c:v>0.72599999999999998</c:v>
                </c:pt>
                <c:pt idx="1783">
                  <c:v>0.76</c:v>
                </c:pt>
                <c:pt idx="1784">
                  <c:v>0.751</c:v>
                </c:pt>
                <c:pt idx="1785">
                  <c:v>0.75900000000000001</c:v>
                </c:pt>
                <c:pt idx="1786">
                  <c:v>0.78100000000000003</c:v>
                </c:pt>
                <c:pt idx="1787">
                  <c:v>0.80700000000000005</c:v>
                </c:pt>
                <c:pt idx="1788">
                  <c:v>0.83799999999999997</c:v>
                </c:pt>
                <c:pt idx="1789">
                  <c:v>0.81799999999999995</c:v>
                </c:pt>
                <c:pt idx="1790">
                  <c:v>0.85799999999999998</c:v>
                </c:pt>
                <c:pt idx="1791">
                  <c:v>0.85799999999999998</c:v>
                </c:pt>
                <c:pt idx="1792">
                  <c:v>0.85</c:v>
                </c:pt>
                <c:pt idx="1793">
                  <c:v>0.83799999999999997</c:v>
                </c:pt>
                <c:pt idx="1794">
                  <c:v>0.81399999999999995</c:v>
                </c:pt>
                <c:pt idx="1795">
                  <c:v>0.83799999999999997</c:v>
                </c:pt>
                <c:pt idx="1796">
                  <c:v>0.81</c:v>
                </c:pt>
                <c:pt idx="1797">
                  <c:v>0.76600000000000001</c:v>
                </c:pt>
                <c:pt idx="1798">
                  <c:v>0.75900000000000001</c:v>
                </c:pt>
                <c:pt idx="1799">
                  <c:v>0.73799999999999999</c:v>
                </c:pt>
                <c:pt idx="1800">
                  <c:v>0.754</c:v>
                </c:pt>
                <c:pt idx="1801">
                  <c:v>0.71</c:v>
                </c:pt>
                <c:pt idx="1802">
                  <c:v>0.69899999999999995</c:v>
                </c:pt>
                <c:pt idx="1803">
                  <c:v>0.68</c:v>
                </c:pt>
                <c:pt idx="1804">
                  <c:v>0.64500000000000002</c:v>
                </c:pt>
                <c:pt idx="1805">
                  <c:v>0.64300000000000002</c:v>
                </c:pt>
                <c:pt idx="1806">
                  <c:v>0.63500000000000001</c:v>
                </c:pt>
                <c:pt idx="1807">
                  <c:v>0.624</c:v>
                </c:pt>
                <c:pt idx="1808">
                  <c:v>0.59899999999999998</c:v>
                </c:pt>
                <c:pt idx="1809">
                  <c:v>0.61199999999999999</c:v>
                </c:pt>
                <c:pt idx="1810">
                  <c:v>0.57899999999999996</c:v>
                </c:pt>
                <c:pt idx="1811">
                  <c:v>0.56899999999999995</c:v>
                </c:pt>
                <c:pt idx="1812">
                  <c:v>0.56499999999999995</c:v>
                </c:pt>
                <c:pt idx="1813">
                  <c:v>0.57199999999999995</c:v>
                </c:pt>
                <c:pt idx="1814">
                  <c:v>0.59199999999999997</c:v>
                </c:pt>
                <c:pt idx="1815">
                  <c:v>0.63400000000000001</c:v>
                </c:pt>
                <c:pt idx="1816">
                  <c:v>0.61199999999999999</c:v>
                </c:pt>
                <c:pt idx="1817">
                  <c:v>0.65700000000000003</c:v>
                </c:pt>
                <c:pt idx="1818">
                  <c:v>0.66200000000000003</c:v>
                </c:pt>
                <c:pt idx="1819">
                  <c:v>0.68300000000000005</c:v>
                </c:pt>
                <c:pt idx="1820">
                  <c:v>0.66700000000000004</c:v>
                </c:pt>
                <c:pt idx="1821">
                  <c:v>0.71099999999999997</c:v>
                </c:pt>
                <c:pt idx="1822">
                  <c:v>0.72199999999999998</c:v>
                </c:pt>
                <c:pt idx="1823">
                  <c:v>0.745</c:v>
                </c:pt>
                <c:pt idx="1824">
                  <c:v>0.78200000000000003</c:v>
                </c:pt>
                <c:pt idx="1825">
                  <c:v>0.77700000000000002</c:v>
                </c:pt>
                <c:pt idx="1826">
                  <c:v>0.79300000000000004</c:v>
                </c:pt>
                <c:pt idx="1827">
                  <c:v>0.81399999999999995</c:v>
                </c:pt>
                <c:pt idx="1828">
                  <c:v>0.78300000000000003</c:v>
                </c:pt>
                <c:pt idx="1829">
                  <c:v>0.81599999999999995</c:v>
                </c:pt>
                <c:pt idx="1830">
                  <c:v>0.81100000000000005</c:v>
                </c:pt>
                <c:pt idx="1831">
                  <c:v>0.84899999999999998</c:v>
                </c:pt>
                <c:pt idx="1832">
                  <c:v>0.84</c:v>
                </c:pt>
                <c:pt idx="1833">
                  <c:v>0.81100000000000005</c:v>
                </c:pt>
                <c:pt idx="1834">
                  <c:v>0.85699999999999998</c:v>
                </c:pt>
                <c:pt idx="1835">
                  <c:v>0.84599999999999997</c:v>
                </c:pt>
                <c:pt idx="1836">
                  <c:v>0.82099999999999995</c:v>
                </c:pt>
                <c:pt idx="1837">
                  <c:v>0.82899999999999996</c:v>
                </c:pt>
                <c:pt idx="1838">
                  <c:v>0.78500000000000003</c:v>
                </c:pt>
                <c:pt idx="1839">
                  <c:v>0.77800000000000002</c:v>
                </c:pt>
                <c:pt idx="1840">
                  <c:v>0.755</c:v>
                </c:pt>
                <c:pt idx="1841">
                  <c:v>0.71799999999999997</c:v>
                </c:pt>
                <c:pt idx="1842">
                  <c:v>0.66800000000000004</c:v>
                </c:pt>
                <c:pt idx="1843">
                  <c:v>0.69799999999999995</c:v>
                </c:pt>
                <c:pt idx="1844">
                  <c:v>0.66800000000000004</c:v>
                </c:pt>
                <c:pt idx="1845">
                  <c:v>0.67700000000000005</c:v>
                </c:pt>
                <c:pt idx="1846">
                  <c:v>0.68200000000000005</c:v>
                </c:pt>
                <c:pt idx="1847">
                  <c:v>0.68600000000000005</c:v>
                </c:pt>
                <c:pt idx="1848">
                  <c:v>0.65300000000000002</c:v>
                </c:pt>
                <c:pt idx="1849">
                  <c:v>0.629</c:v>
                </c:pt>
                <c:pt idx="1850">
                  <c:v>0.67400000000000004</c:v>
                </c:pt>
                <c:pt idx="1851">
                  <c:v>0.626</c:v>
                </c:pt>
                <c:pt idx="1852">
                  <c:v>0.58499999999999996</c:v>
                </c:pt>
                <c:pt idx="1853">
                  <c:v>0.60099999999999998</c:v>
                </c:pt>
                <c:pt idx="1854">
                  <c:v>0.56699999999999995</c:v>
                </c:pt>
                <c:pt idx="1855">
                  <c:v>0.59299999999999997</c:v>
                </c:pt>
                <c:pt idx="1856">
                  <c:v>0.57099999999999995</c:v>
                </c:pt>
                <c:pt idx="1857">
                  <c:v>0.59899999999999998</c:v>
                </c:pt>
                <c:pt idx="1858">
                  <c:v>0.65600000000000003</c:v>
                </c:pt>
                <c:pt idx="1859">
                  <c:v>0.65500000000000003</c:v>
                </c:pt>
                <c:pt idx="1860">
                  <c:v>0.67600000000000005</c:v>
                </c:pt>
                <c:pt idx="1861">
                  <c:v>0.71</c:v>
                </c:pt>
                <c:pt idx="1862">
                  <c:v>0.71199999999999997</c:v>
                </c:pt>
                <c:pt idx="1863">
                  <c:v>0.77600000000000002</c:v>
                </c:pt>
                <c:pt idx="1864">
                  <c:v>0.74399999999999999</c:v>
                </c:pt>
                <c:pt idx="1865">
                  <c:v>0.79800000000000004</c:v>
                </c:pt>
                <c:pt idx="1866">
                  <c:v>0.80900000000000005</c:v>
                </c:pt>
                <c:pt idx="1867">
                  <c:v>0.82399999999999995</c:v>
                </c:pt>
                <c:pt idx="1868">
                  <c:v>0.83599999999999997</c:v>
                </c:pt>
                <c:pt idx="1869">
                  <c:v>0.82</c:v>
                </c:pt>
                <c:pt idx="1870">
                  <c:v>0.81200000000000006</c:v>
                </c:pt>
                <c:pt idx="1871">
                  <c:v>0.84699999999999998</c:v>
                </c:pt>
                <c:pt idx="1872">
                  <c:v>0.875</c:v>
                </c:pt>
                <c:pt idx="1873">
                  <c:v>0.86599999999999999</c:v>
                </c:pt>
                <c:pt idx="1874">
                  <c:v>0.86299999999999999</c:v>
                </c:pt>
                <c:pt idx="1875">
                  <c:v>0.84799999999999998</c:v>
                </c:pt>
                <c:pt idx="1876">
                  <c:v>0.876</c:v>
                </c:pt>
                <c:pt idx="1877">
                  <c:v>0.84299999999999997</c:v>
                </c:pt>
                <c:pt idx="1878">
                  <c:v>0.81200000000000006</c:v>
                </c:pt>
                <c:pt idx="1879">
                  <c:v>0.81299999999999994</c:v>
                </c:pt>
                <c:pt idx="1880">
                  <c:v>0.80100000000000005</c:v>
                </c:pt>
                <c:pt idx="1881">
                  <c:v>0.72599999999999998</c:v>
                </c:pt>
                <c:pt idx="1882">
                  <c:v>0.67300000000000004</c:v>
                </c:pt>
                <c:pt idx="1883">
                  <c:v>0.67600000000000005</c:v>
                </c:pt>
                <c:pt idx="1884">
                  <c:v>0.7</c:v>
                </c:pt>
                <c:pt idx="1885">
                  <c:v>0.67200000000000004</c:v>
                </c:pt>
                <c:pt idx="1886">
                  <c:v>0.67900000000000005</c:v>
                </c:pt>
                <c:pt idx="1887">
                  <c:v>0.67300000000000004</c:v>
                </c:pt>
                <c:pt idx="1888">
                  <c:v>0.66300000000000003</c:v>
                </c:pt>
                <c:pt idx="1889">
                  <c:v>0.65400000000000003</c:v>
                </c:pt>
                <c:pt idx="1890">
                  <c:v>0.629</c:v>
                </c:pt>
                <c:pt idx="1891">
                  <c:v>0.59899999999999998</c:v>
                </c:pt>
                <c:pt idx="1892">
                  <c:v>0.60599999999999998</c:v>
                </c:pt>
                <c:pt idx="1893">
                  <c:v>0.56699999999999995</c:v>
                </c:pt>
                <c:pt idx="1894">
                  <c:v>0.57799999999999996</c:v>
                </c:pt>
                <c:pt idx="1895">
                  <c:v>0.60199999999999998</c:v>
                </c:pt>
                <c:pt idx="1896">
                  <c:v>0.623</c:v>
                </c:pt>
                <c:pt idx="1897">
                  <c:v>0.66100000000000003</c:v>
                </c:pt>
                <c:pt idx="1898">
                  <c:v>0.63900000000000001</c:v>
                </c:pt>
                <c:pt idx="1899">
                  <c:v>0.64500000000000002</c:v>
                </c:pt>
                <c:pt idx="1900">
                  <c:v>0.65700000000000003</c:v>
                </c:pt>
                <c:pt idx="1901">
                  <c:v>0.68</c:v>
                </c:pt>
                <c:pt idx="1902">
                  <c:v>0.72</c:v>
                </c:pt>
                <c:pt idx="1903">
                  <c:v>0.72399999999999998</c:v>
                </c:pt>
                <c:pt idx="1904">
                  <c:v>0.74099999999999999</c:v>
                </c:pt>
                <c:pt idx="1905">
                  <c:v>0.77300000000000002</c:v>
                </c:pt>
                <c:pt idx="1906">
                  <c:v>0.81699999999999995</c:v>
                </c:pt>
                <c:pt idx="1907">
                  <c:v>0.82499999999999996</c:v>
                </c:pt>
                <c:pt idx="1908">
                  <c:v>0.83499999999999996</c:v>
                </c:pt>
                <c:pt idx="1909">
                  <c:v>0.81799999999999995</c:v>
                </c:pt>
                <c:pt idx="1910">
                  <c:v>0.84899999999999998</c:v>
                </c:pt>
                <c:pt idx="1911">
                  <c:v>0.83599999999999997</c:v>
                </c:pt>
                <c:pt idx="1912">
                  <c:v>0.86599999999999999</c:v>
                </c:pt>
                <c:pt idx="1913">
                  <c:v>0.86599999999999999</c:v>
                </c:pt>
                <c:pt idx="1914">
                  <c:v>0.84599999999999997</c:v>
                </c:pt>
                <c:pt idx="1915">
                  <c:v>0.83599999999999997</c:v>
                </c:pt>
                <c:pt idx="1916">
                  <c:v>0.86799999999999999</c:v>
                </c:pt>
                <c:pt idx="1917">
                  <c:v>0.79300000000000004</c:v>
                </c:pt>
                <c:pt idx="1918">
                  <c:v>0.77900000000000003</c:v>
                </c:pt>
                <c:pt idx="1919">
                  <c:v>0.73099999999999998</c:v>
                </c:pt>
                <c:pt idx="1920">
                  <c:v>0.71799999999999997</c:v>
                </c:pt>
                <c:pt idx="1921">
                  <c:v>0.73899999999999999</c:v>
                </c:pt>
                <c:pt idx="1922">
                  <c:v>0.752</c:v>
                </c:pt>
                <c:pt idx="1923">
                  <c:v>0.75700000000000001</c:v>
                </c:pt>
                <c:pt idx="1924">
                  <c:v>0.753</c:v>
                </c:pt>
                <c:pt idx="1925">
                  <c:v>0.74</c:v>
                </c:pt>
                <c:pt idx="1926">
                  <c:v>0.71499999999999997</c:v>
                </c:pt>
                <c:pt idx="1927">
                  <c:v>0.67300000000000004</c:v>
                </c:pt>
                <c:pt idx="1928">
                  <c:v>0.67</c:v>
                </c:pt>
                <c:pt idx="1929">
                  <c:v>0.66400000000000003</c:v>
                </c:pt>
                <c:pt idx="1930">
                  <c:v>0.64200000000000002</c:v>
                </c:pt>
                <c:pt idx="1931">
                  <c:v>0.60499999999999998</c:v>
                </c:pt>
                <c:pt idx="1932">
                  <c:v>0.56999999999999995</c:v>
                </c:pt>
                <c:pt idx="1933">
                  <c:v>0.58099999999999996</c:v>
                </c:pt>
                <c:pt idx="1934">
                  <c:v>0.59899999999999998</c:v>
                </c:pt>
                <c:pt idx="1935">
                  <c:v>0.60299999999999998</c:v>
                </c:pt>
                <c:pt idx="1936">
                  <c:v>0.63400000000000001</c:v>
                </c:pt>
                <c:pt idx="1937">
                  <c:v>0.59599999999999997</c:v>
                </c:pt>
                <c:pt idx="1938">
                  <c:v>0.63200000000000001</c:v>
                </c:pt>
                <c:pt idx="1939">
                  <c:v>0.628</c:v>
                </c:pt>
                <c:pt idx="1940">
                  <c:v>0.63</c:v>
                </c:pt>
                <c:pt idx="1941">
                  <c:v>0.64700000000000002</c:v>
                </c:pt>
                <c:pt idx="1942">
                  <c:v>0.67700000000000005</c:v>
                </c:pt>
                <c:pt idx="1943">
                  <c:v>0.72</c:v>
                </c:pt>
                <c:pt idx="1944">
                  <c:v>0.72799999999999998</c:v>
                </c:pt>
                <c:pt idx="1945">
                  <c:v>0.8</c:v>
                </c:pt>
                <c:pt idx="1946">
                  <c:v>0.79</c:v>
                </c:pt>
                <c:pt idx="1947">
                  <c:v>0.83199999999999996</c:v>
                </c:pt>
                <c:pt idx="1948">
                  <c:v>0.84399999999999997</c:v>
                </c:pt>
                <c:pt idx="1949">
                  <c:v>0.874</c:v>
                </c:pt>
                <c:pt idx="1950">
                  <c:v>0.84499999999999997</c:v>
                </c:pt>
                <c:pt idx="1951">
                  <c:v>0.88500000000000001</c:v>
                </c:pt>
                <c:pt idx="1952">
                  <c:v>0.875</c:v>
                </c:pt>
                <c:pt idx="1953">
                  <c:v>0.874</c:v>
                </c:pt>
                <c:pt idx="1954">
                  <c:v>0.86399999999999999</c:v>
                </c:pt>
                <c:pt idx="1955">
                  <c:v>0.84899999999999998</c:v>
                </c:pt>
                <c:pt idx="1956">
                  <c:v>0.82499999999999996</c:v>
                </c:pt>
                <c:pt idx="1957">
                  <c:v>0.85599999999999998</c:v>
                </c:pt>
                <c:pt idx="1958">
                  <c:v>0.82699999999999996</c:v>
                </c:pt>
                <c:pt idx="1959">
                  <c:v>0.77700000000000002</c:v>
                </c:pt>
                <c:pt idx="1960">
                  <c:v>0.78700000000000003</c:v>
                </c:pt>
                <c:pt idx="1961">
                  <c:v>0.76700000000000002</c:v>
                </c:pt>
                <c:pt idx="1962">
                  <c:v>0.81</c:v>
                </c:pt>
                <c:pt idx="1963">
                  <c:v>0.78100000000000003</c:v>
                </c:pt>
                <c:pt idx="1964">
                  <c:v>0.79300000000000004</c:v>
                </c:pt>
                <c:pt idx="1965">
                  <c:v>0.78</c:v>
                </c:pt>
                <c:pt idx="1966">
                  <c:v>0.71499999999999997</c:v>
                </c:pt>
                <c:pt idx="1967">
                  <c:v>0.67800000000000005</c:v>
                </c:pt>
                <c:pt idx="1968">
                  <c:v>0.67700000000000005</c:v>
                </c:pt>
                <c:pt idx="1969">
                  <c:v>0.626</c:v>
                </c:pt>
                <c:pt idx="1970">
                  <c:v>0.60699999999999998</c:v>
                </c:pt>
                <c:pt idx="1971">
                  <c:v>0.61899999999999999</c:v>
                </c:pt>
                <c:pt idx="1972">
                  <c:v>0.58399999999999996</c:v>
                </c:pt>
                <c:pt idx="1973">
                  <c:v>0.60399999999999998</c:v>
                </c:pt>
                <c:pt idx="1974">
                  <c:v>0.56599999999999995</c:v>
                </c:pt>
                <c:pt idx="1975">
                  <c:v>0.56899999999999995</c:v>
                </c:pt>
                <c:pt idx="1976">
                  <c:v>0.58199999999999996</c:v>
                </c:pt>
                <c:pt idx="1977">
                  <c:v>0.60199999999999998</c:v>
                </c:pt>
                <c:pt idx="1978">
                  <c:v>0.63200000000000001</c:v>
                </c:pt>
                <c:pt idx="1979">
                  <c:v>0.67900000000000005</c:v>
                </c:pt>
                <c:pt idx="1980">
                  <c:v>0.66</c:v>
                </c:pt>
                <c:pt idx="1981">
                  <c:v>0.73399999999999999</c:v>
                </c:pt>
                <c:pt idx="1982">
                  <c:v>0.69799999999999995</c:v>
                </c:pt>
                <c:pt idx="1983">
                  <c:v>0.73399999999999999</c:v>
                </c:pt>
                <c:pt idx="1984">
                  <c:v>0.73699999999999999</c:v>
                </c:pt>
                <c:pt idx="1985">
                  <c:v>0.752</c:v>
                </c:pt>
                <c:pt idx="1986">
                  <c:v>0.77400000000000002</c:v>
                </c:pt>
                <c:pt idx="1987">
                  <c:v>0.81</c:v>
                </c:pt>
                <c:pt idx="1988">
                  <c:v>0.81</c:v>
                </c:pt>
                <c:pt idx="1989">
                  <c:v>0.82699999999999996</c:v>
                </c:pt>
                <c:pt idx="1990">
                  <c:v>0.84899999999999998</c:v>
                </c:pt>
                <c:pt idx="1991">
                  <c:v>0.82799999999999996</c:v>
                </c:pt>
                <c:pt idx="1992">
                  <c:v>0.85399999999999998</c:v>
                </c:pt>
                <c:pt idx="1993">
                  <c:v>0.83799999999999997</c:v>
                </c:pt>
                <c:pt idx="1994">
                  <c:v>0.88800000000000001</c:v>
                </c:pt>
                <c:pt idx="1995">
                  <c:v>0.88</c:v>
                </c:pt>
                <c:pt idx="1996">
                  <c:v>0.86199999999999999</c:v>
                </c:pt>
                <c:pt idx="1997">
                  <c:v>0.84699999999999998</c:v>
                </c:pt>
                <c:pt idx="1998">
                  <c:v>0.82099999999999995</c:v>
                </c:pt>
                <c:pt idx="1999">
                  <c:v>0.85399999999999998</c:v>
                </c:pt>
                <c:pt idx="2000">
                  <c:v>0.81200000000000006</c:v>
                </c:pt>
                <c:pt idx="2001">
                  <c:v>0.81299999999999994</c:v>
                </c:pt>
                <c:pt idx="2002">
                  <c:v>0.80600000000000005</c:v>
                </c:pt>
                <c:pt idx="2003">
                  <c:v>0.78400000000000003</c:v>
                </c:pt>
                <c:pt idx="2004">
                  <c:v>0.79700000000000004</c:v>
                </c:pt>
                <c:pt idx="2005">
                  <c:v>0.751</c:v>
                </c:pt>
                <c:pt idx="2006">
                  <c:v>0.73699999999999999</c:v>
                </c:pt>
                <c:pt idx="2007">
                  <c:v>0.71</c:v>
                </c:pt>
                <c:pt idx="2008">
                  <c:v>0.66900000000000004</c:v>
                </c:pt>
                <c:pt idx="2009">
                  <c:v>0.67100000000000004</c:v>
                </c:pt>
                <c:pt idx="2010">
                  <c:v>0.65800000000000003</c:v>
                </c:pt>
                <c:pt idx="2011">
                  <c:v>0.63</c:v>
                </c:pt>
                <c:pt idx="2012">
                  <c:v>0.6</c:v>
                </c:pt>
                <c:pt idx="2013">
                  <c:v>0.61699999999999999</c:v>
                </c:pt>
                <c:pt idx="2014">
                  <c:v>0.64300000000000002</c:v>
                </c:pt>
                <c:pt idx="2015">
                  <c:v>0.64600000000000002</c:v>
                </c:pt>
                <c:pt idx="2016">
                  <c:v>0.59899999999999998</c:v>
                </c:pt>
                <c:pt idx="2017">
                  <c:v>0.61599999999999999</c:v>
                </c:pt>
                <c:pt idx="2018">
                  <c:v>0.64700000000000002</c:v>
                </c:pt>
                <c:pt idx="2019">
                  <c:v>0.69099999999999995</c:v>
                </c:pt>
                <c:pt idx="2020">
                  <c:v>0.66800000000000004</c:v>
                </c:pt>
                <c:pt idx="2021">
                  <c:v>0.72199999999999998</c:v>
                </c:pt>
                <c:pt idx="2022">
                  <c:v>0.69199999999999995</c:v>
                </c:pt>
                <c:pt idx="2023">
                  <c:v>0.71799999999999997</c:v>
                </c:pt>
                <c:pt idx="2024">
                  <c:v>0.69599999999999995</c:v>
                </c:pt>
                <c:pt idx="2025">
                  <c:v>0.75800000000000001</c:v>
                </c:pt>
                <c:pt idx="2026">
                  <c:v>0.77</c:v>
                </c:pt>
                <c:pt idx="2027">
                  <c:v>0.79600000000000004</c:v>
                </c:pt>
                <c:pt idx="2028">
                  <c:v>0.78900000000000003</c:v>
                </c:pt>
                <c:pt idx="2029">
                  <c:v>0.83899999999999997</c:v>
                </c:pt>
                <c:pt idx="2030">
                  <c:v>0.84799999999999998</c:v>
                </c:pt>
                <c:pt idx="2031">
                  <c:v>0.86599999999999999</c:v>
                </c:pt>
                <c:pt idx="2032">
                  <c:v>0.85499999999999998</c:v>
                </c:pt>
                <c:pt idx="2033">
                  <c:v>0.89200000000000002</c:v>
                </c:pt>
                <c:pt idx="2034">
                  <c:v>0.88500000000000001</c:v>
                </c:pt>
                <c:pt idx="2035">
                  <c:v>0.91800000000000004</c:v>
                </c:pt>
                <c:pt idx="2036">
                  <c:v>0.91200000000000003</c:v>
                </c:pt>
                <c:pt idx="2037">
                  <c:v>0.91100000000000003</c:v>
                </c:pt>
                <c:pt idx="2038">
                  <c:v>0.89700000000000002</c:v>
                </c:pt>
                <c:pt idx="2039">
                  <c:v>0.82399999999999995</c:v>
                </c:pt>
                <c:pt idx="2040">
                  <c:v>0.83499999999999996</c:v>
                </c:pt>
                <c:pt idx="2041">
                  <c:v>0.79600000000000004</c:v>
                </c:pt>
                <c:pt idx="2042">
                  <c:v>0.78500000000000003</c:v>
                </c:pt>
                <c:pt idx="2043">
                  <c:v>0.76200000000000001</c:v>
                </c:pt>
                <c:pt idx="2044">
                  <c:v>0.77700000000000002</c:v>
                </c:pt>
                <c:pt idx="2045">
                  <c:v>0.78400000000000003</c:v>
                </c:pt>
                <c:pt idx="2046">
                  <c:v>0.78</c:v>
                </c:pt>
                <c:pt idx="2047">
                  <c:v>0.76700000000000002</c:v>
                </c:pt>
                <c:pt idx="2048">
                  <c:v>0.745</c:v>
                </c:pt>
                <c:pt idx="2049">
                  <c:v>0.70699999999999996</c:v>
                </c:pt>
                <c:pt idx="2050">
                  <c:v>0.70499999999999996</c:v>
                </c:pt>
                <c:pt idx="2051">
                  <c:v>0.69399999999999995</c:v>
                </c:pt>
                <c:pt idx="2052">
                  <c:v>0.63300000000000001</c:v>
                </c:pt>
                <c:pt idx="2053">
                  <c:v>0.65200000000000002</c:v>
                </c:pt>
                <c:pt idx="2054">
                  <c:v>0.61</c:v>
                </c:pt>
                <c:pt idx="2055">
                  <c:v>0.62</c:v>
                </c:pt>
                <c:pt idx="2056">
                  <c:v>0.59</c:v>
                </c:pt>
                <c:pt idx="2057">
                  <c:v>0.6</c:v>
                </c:pt>
                <c:pt idx="2058">
                  <c:v>0.60799999999999998</c:v>
                </c:pt>
                <c:pt idx="2059">
                  <c:v>0.63100000000000001</c:v>
                </c:pt>
                <c:pt idx="2060">
                  <c:v>0.66200000000000003</c:v>
                </c:pt>
                <c:pt idx="2061">
                  <c:v>0.65900000000000003</c:v>
                </c:pt>
                <c:pt idx="2062">
                  <c:v>0.72299999999999998</c:v>
                </c:pt>
                <c:pt idx="2063">
                  <c:v>0.72499999999999998</c:v>
                </c:pt>
                <c:pt idx="2064">
                  <c:v>0.755</c:v>
                </c:pt>
                <c:pt idx="2065">
                  <c:v>0.751</c:v>
                </c:pt>
                <c:pt idx="2066">
                  <c:v>0.80700000000000005</c:v>
                </c:pt>
                <c:pt idx="2067">
                  <c:v>0.77100000000000002</c:v>
                </c:pt>
                <c:pt idx="2068">
                  <c:v>0.81799999999999995</c:v>
                </c:pt>
                <c:pt idx="2069">
                  <c:v>0.81499999999999995</c:v>
                </c:pt>
                <c:pt idx="2070">
                  <c:v>0.80300000000000005</c:v>
                </c:pt>
                <c:pt idx="2071">
                  <c:v>0.83</c:v>
                </c:pt>
                <c:pt idx="2072">
                  <c:v>0.86</c:v>
                </c:pt>
                <c:pt idx="2073">
                  <c:v>0.89</c:v>
                </c:pt>
                <c:pt idx="2074">
                  <c:v>0.86899999999999999</c:v>
                </c:pt>
                <c:pt idx="2075">
                  <c:v>0.84699999999999998</c:v>
                </c:pt>
                <c:pt idx="2076">
                  <c:v>0.90600000000000003</c:v>
                </c:pt>
                <c:pt idx="2077">
                  <c:v>0.89600000000000002</c:v>
                </c:pt>
                <c:pt idx="2078">
                  <c:v>0.876</c:v>
                </c:pt>
                <c:pt idx="2079">
                  <c:v>0.84799999999999998</c:v>
                </c:pt>
                <c:pt idx="2080">
                  <c:v>0.89100000000000001</c:v>
                </c:pt>
                <c:pt idx="2081">
                  <c:v>0.85899999999999999</c:v>
                </c:pt>
                <c:pt idx="2082">
                  <c:v>0.86099999999999999</c:v>
                </c:pt>
                <c:pt idx="2083">
                  <c:v>0.81</c:v>
                </c:pt>
                <c:pt idx="2084">
                  <c:v>0.79600000000000004</c:v>
                </c:pt>
                <c:pt idx="2085">
                  <c:v>0.81200000000000006</c:v>
                </c:pt>
                <c:pt idx="2086">
                  <c:v>0.76900000000000002</c:v>
                </c:pt>
                <c:pt idx="2087">
                  <c:v>0.75800000000000001</c:v>
                </c:pt>
                <c:pt idx="2088">
                  <c:v>0.74</c:v>
                </c:pt>
                <c:pt idx="2089">
                  <c:v>0.70399999999999996</c:v>
                </c:pt>
                <c:pt idx="2090">
                  <c:v>0.70399999999999996</c:v>
                </c:pt>
                <c:pt idx="2091">
                  <c:v>0.64500000000000002</c:v>
                </c:pt>
                <c:pt idx="2092">
                  <c:v>0.63400000000000001</c:v>
                </c:pt>
                <c:pt idx="2093">
                  <c:v>0.65500000000000003</c:v>
                </c:pt>
                <c:pt idx="2094">
                  <c:v>0.67700000000000005</c:v>
                </c:pt>
                <c:pt idx="2095">
                  <c:v>0.63</c:v>
                </c:pt>
                <c:pt idx="2096">
                  <c:v>0.65200000000000002</c:v>
                </c:pt>
                <c:pt idx="2097">
                  <c:v>0.67600000000000005</c:v>
                </c:pt>
                <c:pt idx="2098">
                  <c:v>0.68700000000000006</c:v>
                </c:pt>
                <c:pt idx="2099">
                  <c:v>0.64900000000000002</c:v>
                </c:pt>
                <c:pt idx="2100">
                  <c:v>0.67900000000000005</c:v>
                </c:pt>
                <c:pt idx="2101">
                  <c:v>0.67100000000000004</c:v>
                </c:pt>
                <c:pt idx="2102">
                  <c:v>0.66300000000000003</c:v>
                </c:pt>
                <c:pt idx="2103">
                  <c:v>0.67</c:v>
                </c:pt>
                <c:pt idx="2104">
                  <c:v>0.68700000000000006</c:v>
                </c:pt>
                <c:pt idx="2105">
                  <c:v>0.71799999999999997</c:v>
                </c:pt>
                <c:pt idx="2106">
                  <c:v>0.71199999999999997</c:v>
                </c:pt>
                <c:pt idx="2107">
                  <c:v>0.76700000000000002</c:v>
                </c:pt>
                <c:pt idx="2108">
                  <c:v>0.78800000000000003</c:v>
                </c:pt>
                <c:pt idx="2109">
                  <c:v>0.82299999999999995</c:v>
                </c:pt>
                <c:pt idx="2110">
                  <c:v>0.81699999999999995</c:v>
                </c:pt>
                <c:pt idx="2111">
                  <c:v>0.82</c:v>
                </c:pt>
                <c:pt idx="2112">
                  <c:v>0.83899999999999997</c:v>
                </c:pt>
                <c:pt idx="2113">
                  <c:v>0.88</c:v>
                </c:pt>
                <c:pt idx="2114">
                  <c:v>0.84599999999999997</c:v>
                </c:pt>
                <c:pt idx="2115">
                  <c:v>0.89500000000000002</c:v>
                </c:pt>
                <c:pt idx="2116">
                  <c:v>0.89500000000000002</c:v>
                </c:pt>
                <c:pt idx="2117">
                  <c:v>0.88800000000000001</c:v>
                </c:pt>
                <c:pt idx="2118">
                  <c:v>0.91700000000000004</c:v>
                </c:pt>
                <c:pt idx="2119">
                  <c:v>0.90600000000000003</c:v>
                </c:pt>
                <c:pt idx="2120">
                  <c:v>0.89500000000000002</c:v>
                </c:pt>
                <c:pt idx="2121">
                  <c:v>0.871</c:v>
                </c:pt>
                <c:pt idx="2122">
                  <c:v>0.88</c:v>
                </c:pt>
                <c:pt idx="2123">
                  <c:v>0.83599999999999997</c:v>
                </c:pt>
                <c:pt idx="2124">
                  <c:v>0.82899999999999996</c:v>
                </c:pt>
                <c:pt idx="2125">
                  <c:v>0.80500000000000005</c:v>
                </c:pt>
                <c:pt idx="2126">
                  <c:v>0.77</c:v>
                </c:pt>
                <c:pt idx="2127">
                  <c:v>0.76900000000000002</c:v>
                </c:pt>
                <c:pt idx="2128">
                  <c:v>0.755</c:v>
                </c:pt>
                <c:pt idx="2129">
                  <c:v>0.72899999999999998</c:v>
                </c:pt>
                <c:pt idx="2130">
                  <c:v>0.69099999999999995</c:v>
                </c:pt>
                <c:pt idx="2131">
                  <c:v>0.69599999999999995</c:v>
                </c:pt>
                <c:pt idx="2132">
                  <c:v>0.68500000000000005</c:v>
                </c:pt>
                <c:pt idx="2133">
                  <c:v>0.66200000000000003</c:v>
                </c:pt>
                <c:pt idx="2134">
                  <c:v>0.69699999999999995</c:v>
                </c:pt>
                <c:pt idx="2135">
                  <c:v>0.65900000000000003</c:v>
                </c:pt>
                <c:pt idx="2136">
                  <c:v>0.67600000000000005</c:v>
                </c:pt>
                <c:pt idx="2137">
                  <c:v>0.69399999999999995</c:v>
                </c:pt>
                <c:pt idx="2138">
                  <c:v>0.65100000000000002</c:v>
                </c:pt>
                <c:pt idx="2139">
                  <c:v>0.66900000000000004</c:v>
                </c:pt>
                <c:pt idx="2140">
                  <c:v>0.64900000000000002</c:v>
                </c:pt>
                <c:pt idx="2141">
                  <c:v>0.67800000000000005</c:v>
                </c:pt>
                <c:pt idx="2142">
                  <c:v>0.66</c:v>
                </c:pt>
                <c:pt idx="2143">
                  <c:v>0.65600000000000003</c:v>
                </c:pt>
                <c:pt idx="2144">
                  <c:v>0.66600000000000004</c:v>
                </c:pt>
                <c:pt idx="2145">
                  <c:v>0.73199999999999998</c:v>
                </c:pt>
                <c:pt idx="2146">
                  <c:v>0.76200000000000001</c:v>
                </c:pt>
                <c:pt idx="2147">
                  <c:v>0.76400000000000001</c:v>
                </c:pt>
                <c:pt idx="2148">
                  <c:v>0.82299999999999995</c:v>
                </c:pt>
                <c:pt idx="2149">
                  <c:v>0.86599999999999999</c:v>
                </c:pt>
                <c:pt idx="2150">
                  <c:v>0.85299999999999998</c:v>
                </c:pt>
                <c:pt idx="2151">
                  <c:v>0.85799999999999998</c:v>
                </c:pt>
                <c:pt idx="2152">
                  <c:v>0.877</c:v>
                </c:pt>
                <c:pt idx="2153">
                  <c:v>0.88900000000000001</c:v>
                </c:pt>
                <c:pt idx="2154">
                  <c:v>0.86799999999999999</c:v>
                </c:pt>
                <c:pt idx="2155">
                  <c:v>0.90800000000000003</c:v>
                </c:pt>
                <c:pt idx="2156">
                  <c:v>0.89700000000000002</c:v>
                </c:pt>
                <c:pt idx="2157">
                  <c:v>0.92600000000000005</c:v>
                </c:pt>
                <c:pt idx="2158">
                  <c:v>0.91700000000000004</c:v>
                </c:pt>
                <c:pt idx="2159">
                  <c:v>0.91400000000000003</c:v>
                </c:pt>
                <c:pt idx="2160">
                  <c:v>0.89800000000000002</c:v>
                </c:pt>
                <c:pt idx="2161">
                  <c:v>0.878</c:v>
                </c:pt>
                <c:pt idx="2162">
                  <c:v>0.82899999999999996</c:v>
                </c:pt>
                <c:pt idx="2163">
                  <c:v>0.85</c:v>
                </c:pt>
                <c:pt idx="2164">
                  <c:v>0.79100000000000004</c:v>
                </c:pt>
                <c:pt idx="2165">
                  <c:v>0.83699999999999997</c:v>
                </c:pt>
                <c:pt idx="2166">
                  <c:v>0.81</c:v>
                </c:pt>
                <c:pt idx="2167">
                  <c:v>0.77300000000000002</c:v>
                </c:pt>
                <c:pt idx="2168">
                  <c:v>0.77</c:v>
                </c:pt>
                <c:pt idx="2169">
                  <c:v>0.753</c:v>
                </c:pt>
                <c:pt idx="2170">
                  <c:v>0.73299999999999998</c:v>
                </c:pt>
                <c:pt idx="2171">
                  <c:v>0.73799999999999999</c:v>
                </c:pt>
                <c:pt idx="2172">
                  <c:v>0.73299999999999998</c:v>
                </c:pt>
                <c:pt idx="2173">
                  <c:v>0.66200000000000003</c:v>
                </c:pt>
                <c:pt idx="2174">
                  <c:v>0.70399999999999996</c:v>
                </c:pt>
                <c:pt idx="2175">
                  <c:v>0.68500000000000005</c:v>
                </c:pt>
                <c:pt idx="2176">
                  <c:v>0.64500000000000002</c:v>
                </c:pt>
                <c:pt idx="2177">
                  <c:v>0.66900000000000004</c:v>
                </c:pt>
                <c:pt idx="2178">
                  <c:v>0.61699999999999999</c:v>
                </c:pt>
                <c:pt idx="2179">
                  <c:v>0.63700000000000001</c:v>
                </c:pt>
                <c:pt idx="2180">
                  <c:v>0.64400000000000002</c:v>
                </c:pt>
                <c:pt idx="2181">
                  <c:v>0.66300000000000003</c:v>
                </c:pt>
                <c:pt idx="2182">
                  <c:v>0.70599999999999996</c:v>
                </c:pt>
                <c:pt idx="2183">
                  <c:v>0.68500000000000005</c:v>
                </c:pt>
                <c:pt idx="2184">
                  <c:v>0.69099999999999995</c:v>
                </c:pt>
                <c:pt idx="2185">
                  <c:v>0.70399999999999996</c:v>
                </c:pt>
                <c:pt idx="2186">
                  <c:v>0.78900000000000003</c:v>
                </c:pt>
                <c:pt idx="2187">
                  <c:v>0.77</c:v>
                </c:pt>
                <c:pt idx="2188">
                  <c:v>0.78800000000000003</c:v>
                </c:pt>
                <c:pt idx="2189">
                  <c:v>0.79400000000000004</c:v>
                </c:pt>
                <c:pt idx="2190">
                  <c:v>0.83</c:v>
                </c:pt>
                <c:pt idx="2191">
                  <c:v>0.81299999999999994</c:v>
                </c:pt>
                <c:pt idx="2192">
                  <c:v>0.81899999999999995</c:v>
                </c:pt>
                <c:pt idx="2193">
                  <c:v>0.88800000000000001</c:v>
                </c:pt>
                <c:pt idx="2194">
                  <c:v>0.86299999999999999</c:v>
                </c:pt>
                <c:pt idx="2195">
                  <c:v>0.89800000000000002</c:v>
                </c:pt>
                <c:pt idx="2196">
                  <c:v>0.88400000000000001</c:v>
                </c:pt>
                <c:pt idx="2197">
                  <c:v>0.91400000000000003</c:v>
                </c:pt>
                <c:pt idx="2198">
                  <c:v>0.90500000000000003</c:v>
                </c:pt>
                <c:pt idx="2199">
                  <c:v>0.90200000000000002</c:v>
                </c:pt>
                <c:pt idx="2200">
                  <c:v>0.88900000000000001</c:v>
                </c:pt>
                <c:pt idx="2201">
                  <c:v>0.91200000000000003</c:v>
                </c:pt>
                <c:pt idx="2202">
                  <c:v>0.88900000000000001</c:v>
                </c:pt>
                <c:pt idx="2203">
                  <c:v>0.91300000000000003</c:v>
                </c:pt>
                <c:pt idx="2204">
                  <c:v>0.875</c:v>
                </c:pt>
                <c:pt idx="2205">
                  <c:v>0.86799999999999999</c:v>
                </c:pt>
                <c:pt idx="2206">
                  <c:v>0.85299999999999998</c:v>
                </c:pt>
                <c:pt idx="2207">
                  <c:v>0.82799999999999996</c:v>
                </c:pt>
                <c:pt idx="2208">
                  <c:v>0.78700000000000003</c:v>
                </c:pt>
                <c:pt idx="2209">
                  <c:v>0.77900000000000003</c:v>
                </c:pt>
                <c:pt idx="2210">
                  <c:v>0.76200000000000001</c:v>
                </c:pt>
                <c:pt idx="2211">
                  <c:v>0.73</c:v>
                </c:pt>
                <c:pt idx="2212">
                  <c:v>0.73</c:v>
                </c:pt>
                <c:pt idx="2213">
                  <c:v>0.73599999999999999</c:v>
                </c:pt>
                <c:pt idx="2214">
                  <c:v>0.71099999999999997</c:v>
                </c:pt>
                <c:pt idx="2215">
                  <c:v>0.69099999999999995</c:v>
                </c:pt>
                <c:pt idx="2216">
                  <c:v>0.65500000000000003</c:v>
                </c:pt>
                <c:pt idx="2217">
                  <c:v>0.67</c:v>
                </c:pt>
                <c:pt idx="2218">
                  <c:v>0.63300000000000001</c:v>
                </c:pt>
                <c:pt idx="2219">
                  <c:v>0.65400000000000003</c:v>
                </c:pt>
                <c:pt idx="2220">
                  <c:v>0.66800000000000004</c:v>
                </c:pt>
                <c:pt idx="2221">
                  <c:v>0.63</c:v>
                </c:pt>
                <c:pt idx="2222">
                  <c:v>0.65400000000000003</c:v>
                </c:pt>
                <c:pt idx="2223">
                  <c:v>0.64200000000000002</c:v>
                </c:pt>
                <c:pt idx="2224">
                  <c:v>0.68200000000000005</c:v>
                </c:pt>
                <c:pt idx="2225">
                  <c:v>0.73</c:v>
                </c:pt>
                <c:pt idx="2226">
                  <c:v>0.748</c:v>
                </c:pt>
                <c:pt idx="2227">
                  <c:v>0.78</c:v>
                </c:pt>
                <c:pt idx="2228">
                  <c:v>0.77400000000000002</c:v>
                </c:pt>
                <c:pt idx="2229">
                  <c:v>0.77200000000000002</c:v>
                </c:pt>
                <c:pt idx="2230">
                  <c:v>0.80900000000000005</c:v>
                </c:pt>
                <c:pt idx="2231">
                  <c:v>0.84399999999999997</c:v>
                </c:pt>
                <c:pt idx="2232">
                  <c:v>0.83799999999999997</c:v>
                </c:pt>
                <c:pt idx="2233">
                  <c:v>0.83399999999999996</c:v>
                </c:pt>
                <c:pt idx="2234">
                  <c:v>0.87</c:v>
                </c:pt>
                <c:pt idx="2235">
                  <c:v>0.89600000000000002</c:v>
                </c:pt>
                <c:pt idx="2236">
                  <c:v>0.92800000000000005</c:v>
                </c:pt>
                <c:pt idx="2237">
                  <c:v>0.90800000000000003</c:v>
                </c:pt>
                <c:pt idx="2238">
                  <c:v>0.90600000000000003</c:v>
                </c:pt>
                <c:pt idx="2239">
                  <c:v>0.94499999999999995</c:v>
                </c:pt>
                <c:pt idx="2240">
                  <c:v>0.93500000000000005</c:v>
                </c:pt>
                <c:pt idx="2241">
                  <c:v>0.91500000000000004</c:v>
                </c:pt>
                <c:pt idx="2242">
                  <c:v>0.89700000000000002</c:v>
                </c:pt>
                <c:pt idx="2243">
                  <c:v>0.86699999999999999</c:v>
                </c:pt>
                <c:pt idx="2244">
                  <c:v>0.89200000000000002</c:v>
                </c:pt>
                <c:pt idx="2245">
                  <c:v>0.89400000000000002</c:v>
                </c:pt>
                <c:pt idx="2246">
                  <c:v>0.89</c:v>
                </c:pt>
                <c:pt idx="2247">
                  <c:v>0.876</c:v>
                </c:pt>
                <c:pt idx="2248">
                  <c:v>0.84599999999999997</c:v>
                </c:pt>
                <c:pt idx="2249">
                  <c:v>0.80200000000000005</c:v>
                </c:pt>
                <c:pt idx="2250">
                  <c:v>0.79800000000000004</c:v>
                </c:pt>
                <c:pt idx="2251">
                  <c:v>0.77400000000000002</c:v>
                </c:pt>
                <c:pt idx="2252">
                  <c:v>0.73899999999999999</c:v>
                </c:pt>
                <c:pt idx="2253">
                  <c:v>0.68899999999999995</c:v>
                </c:pt>
                <c:pt idx="2254">
                  <c:v>0.68300000000000005</c:v>
                </c:pt>
                <c:pt idx="2255">
                  <c:v>0.65900000000000003</c:v>
                </c:pt>
                <c:pt idx="2256">
                  <c:v>0.622</c:v>
                </c:pt>
                <c:pt idx="2257">
                  <c:v>0.63300000000000001</c:v>
                </c:pt>
                <c:pt idx="2258">
                  <c:v>0.64400000000000002</c:v>
                </c:pt>
                <c:pt idx="2259">
                  <c:v>0.65900000000000003</c:v>
                </c:pt>
                <c:pt idx="2260">
                  <c:v>0.623</c:v>
                </c:pt>
                <c:pt idx="2261">
                  <c:v>0.67900000000000005</c:v>
                </c:pt>
                <c:pt idx="2262">
                  <c:v>0.70199999999999996</c:v>
                </c:pt>
                <c:pt idx="2263">
                  <c:v>0.69</c:v>
                </c:pt>
                <c:pt idx="2264">
                  <c:v>0.73</c:v>
                </c:pt>
                <c:pt idx="2265">
                  <c:v>0.72699999999999998</c:v>
                </c:pt>
                <c:pt idx="2266">
                  <c:v>0.73899999999999999</c:v>
                </c:pt>
                <c:pt idx="2267">
                  <c:v>0.76500000000000001</c:v>
                </c:pt>
                <c:pt idx="2268">
                  <c:v>0.79900000000000004</c:v>
                </c:pt>
                <c:pt idx="2269">
                  <c:v>0.79900000000000004</c:v>
                </c:pt>
                <c:pt idx="2270">
                  <c:v>0.81200000000000006</c:v>
                </c:pt>
                <c:pt idx="2271">
                  <c:v>0.83599999999999997</c:v>
                </c:pt>
                <c:pt idx="2272">
                  <c:v>0.82</c:v>
                </c:pt>
                <c:pt idx="2273">
                  <c:v>0.81899999999999995</c:v>
                </c:pt>
                <c:pt idx="2274">
                  <c:v>0.874</c:v>
                </c:pt>
                <c:pt idx="2275">
                  <c:v>0.89100000000000001</c:v>
                </c:pt>
                <c:pt idx="2276">
                  <c:v>0.90800000000000003</c:v>
                </c:pt>
                <c:pt idx="2277">
                  <c:v>0.88100000000000001</c:v>
                </c:pt>
                <c:pt idx="2278">
                  <c:v>0.93899999999999995</c:v>
                </c:pt>
                <c:pt idx="2279">
                  <c:v>0.93200000000000005</c:v>
                </c:pt>
                <c:pt idx="2280">
                  <c:v>0.91800000000000004</c:v>
                </c:pt>
                <c:pt idx="2281">
                  <c:v>0.89900000000000002</c:v>
                </c:pt>
                <c:pt idx="2282">
                  <c:v>0.89400000000000002</c:v>
                </c:pt>
                <c:pt idx="2283">
                  <c:v>0.93700000000000006</c:v>
                </c:pt>
                <c:pt idx="2284">
                  <c:v>0.90600000000000003</c:v>
                </c:pt>
                <c:pt idx="2285">
                  <c:v>0.86899999999999999</c:v>
                </c:pt>
                <c:pt idx="2286">
                  <c:v>0.874</c:v>
                </c:pt>
                <c:pt idx="2287">
                  <c:v>0.86399999999999999</c:v>
                </c:pt>
                <c:pt idx="2288">
                  <c:v>0.84899999999999998</c:v>
                </c:pt>
                <c:pt idx="2289">
                  <c:v>0.80200000000000005</c:v>
                </c:pt>
                <c:pt idx="2290">
                  <c:v>0.8</c:v>
                </c:pt>
                <c:pt idx="2291">
                  <c:v>0.73399999999999999</c:v>
                </c:pt>
                <c:pt idx="2292">
                  <c:v>0.75</c:v>
                </c:pt>
                <c:pt idx="2293">
                  <c:v>0.77300000000000002</c:v>
                </c:pt>
                <c:pt idx="2294">
                  <c:v>0.71099999999999997</c:v>
                </c:pt>
                <c:pt idx="2295">
                  <c:v>0.74299999999999999</c:v>
                </c:pt>
                <c:pt idx="2296">
                  <c:v>0.72599999999999998</c:v>
                </c:pt>
                <c:pt idx="2297">
                  <c:v>0.70299999999999996</c:v>
                </c:pt>
                <c:pt idx="2298">
                  <c:v>0.68300000000000005</c:v>
                </c:pt>
                <c:pt idx="2299">
                  <c:v>0.70499999999999996</c:v>
                </c:pt>
                <c:pt idx="2300">
                  <c:v>0.65600000000000003</c:v>
                </c:pt>
                <c:pt idx="2301">
                  <c:v>0.67</c:v>
                </c:pt>
                <c:pt idx="2302">
                  <c:v>0.64500000000000002</c:v>
                </c:pt>
                <c:pt idx="2303">
                  <c:v>0.66400000000000003</c:v>
                </c:pt>
                <c:pt idx="2304">
                  <c:v>0.68500000000000005</c:v>
                </c:pt>
                <c:pt idx="2305">
                  <c:v>0.73399999999999999</c:v>
                </c:pt>
                <c:pt idx="2306">
                  <c:v>0.72</c:v>
                </c:pt>
                <c:pt idx="2307">
                  <c:v>0.73299999999999998</c:v>
                </c:pt>
                <c:pt idx="2308">
                  <c:v>0.753</c:v>
                </c:pt>
                <c:pt idx="2309">
                  <c:v>0.79100000000000004</c:v>
                </c:pt>
                <c:pt idx="2310">
                  <c:v>0.84299999999999997</c:v>
                </c:pt>
                <c:pt idx="2311">
                  <c:v>0.79900000000000004</c:v>
                </c:pt>
                <c:pt idx="2312">
                  <c:v>0.84099999999999997</c:v>
                </c:pt>
                <c:pt idx="2313">
                  <c:v>0.82599999999999996</c:v>
                </c:pt>
                <c:pt idx="2314">
                  <c:v>0.89</c:v>
                </c:pt>
                <c:pt idx="2315">
                  <c:v>0.89800000000000002</c:v>
                </c:pt>
                <c:pt idx="2316">
                  <c:v>0.85799999999999998</c:v>
                </c:pt>
                <c:pt idx="2317">
                  <c:v>0.90400000000000003</c:v>
                </c:pt>
                <c:pt idx="2318">
                  <c:v>0.93700000000000006</c:v>
                </c:pt>
                <c:pt idx="2319">
                  <c:v>0.92800000000000005</c:v>
                </c:pt>
                <c:pt idx="2320">
                  <c:v>0.91100000000000003</c:v>
                </c:pt>
                <c:pt idx="2321">
                  <c:v>0.95699999999999996</c:v>
                </c:pt>
                <c:pt idx="2322">
                  <c:v>0.94699999999999995</c:v>
                </c:pt>
                <c:pt idx="2323">
                  <c:v>0.93300000000000005</c:v>
                </c:pt>
                <c:pt idx="2324">
                  <c:v>0.89500000000000002</c:v>
                </c:pt>
                <c:pt idx="2325">
                  <c:v>0.92800000000000005</c:v>
                </c:pt>
                <c:pt idx="2326">
                  <c:v>0.89600000000000002</c:v>
                </c:pt>
                <c:pt idx="2327">
                  <c:v>0.89600000000000002</c:v>
                </c:pt>
                <c:pt idx="2328">
                  <c:v>0.88200000000000001</c:v>
                </c:pt>
                <c:pt idx="2329">
                  <c:v>0.85399999999999998</c:v>
                </c:pt>
                <c:pt idx="2330">
                  <c:v>0.81599999999999995</c:v>
                </c:pt>
                <c:pt idx="2331">
                  <c:v>0.80900000000000005</c:v>
                </c:pt>
                <c:pt idx="2332">
                  <c:v>0.79100000000000004</c:v>
                </c:pt>
                <c:pt idx="2333">
                  <c:v>0.76500000000000001</c:v>
                </c:pt>
                <c:pt idx="2334">
                  <c:v>0.72199999999999998</c:v>
                </c:pt>
                <c:pt idx="2335">
                  <c:v>0.71</c:v>
                </c:pt>
                <c:pt idx="2336">
                  <c:v>0.69399999999999995</c:v>
                </c:pt>
                <c:pt idx="2337">
                  <c:v>0.72099999999999997</c:v>
                </c:pt>
                <c:pt idx="2338">
                  <c:v>0.69599999999999995</c:v>
                </c:pt>
                <c:pt idx="2339">
                  <c:v>0.70599999999999996</c:v>
                </c:pt>
                <c:pt idx="2340">
                  <c:v>0.73199999999999998</c:v>
                </c:pt>
                <c:pt idx="2341">
                  <c:v>0.68600000000000005</c:v>
                </c:pt>
                <c:pt idx="2342">
                  <c:v>0.71099999999999997</c:v>
                </c:pt>
                <c:pt idx="2343">
                  <c:v>0.68300000000000005</c:v>
                </c:pt>
                <c:pt idx="2344">
                  <c:v>0.70299999999999996</c:v>
                </c:pt>
                <c:pt idx="2345">
                  <c:v>0.68600000000000005</c:v>
                </c:pt>
                <c:pt idx="2346">
                  <c:v>0.74299999999999999</c:v>
                </c:pt>
                <c:pt idx="2347">
                  <c:v>0.73199999999999998</c:v>
                </c:pt>
                <c:pt idx="2348">
                  <c:v>0.74</c:v>
                </c:pt>
                <c:pt idx="2349">
                  <c:v>0.76500000000000001</c:v>
                </c:pt>
                <c:pt idx="2350">
                  <c:v>0.80300000000000005</c:v>
                </c:pt>
                <c:pt idx="2351">
                  <c:v>0.80600000000000005</c:v>
                </c:pt>
                <c:pt idx="2352">
                  <c:v>0.874</c:v>
                </c:pt>
                <c:pt idx="2353">
                  <c:v>0.86</c:v>
                </c:pt>
                <c:pt idx="2354">
                  <c:v>0.90500000000000003</c:v>
                </c:pt>
                <c:pt idx="2355">
                  <c:v>0.90900000000000003</c:v>
                </c:pt>
                <c:pt idx="2356">
                  <c:v>0.92700000000000005</c:v>
                </c:pt>
                <c:pt idx="2357">
                  <c:v>0.96099999999999997</c:v>
                </c:pt>
                <c:pt idx="2358">
                  <c:v>0.94699999999999995</c:v>
                </c:pt>
                <c:pt idx="2359">
                  <c:v>0.93700000000000006</c:v>
                </c:pt>
                <c:pt idx="2360">
                  <c:v>0.91800000000000004</c:v>
                </c:pt>
                <c:pt idx="2361">
                  <c:v>0.90400000000000003</c:v>
                </c:pt>
                <c:pt idx="2362">
                  <c:v>0.90500000000000003</c:v>
                </c:pt>
                <c:pt idx="2363">
                  <c:v>0.88900000000000001</c:v>
                </c:pt>
                <c:pt idx="2364">
                  <c:v>0.90800000000000003</c:v>
                </c:pt>
                <c:pt idx="2365">
                  <c:v>0.88100000000000001</c:v>
                </c:pt>
                <c:pt idx="2366">
                  <c:v>0.89900000000000002</c:v>
                </c:pt>
                <c:pt idx="2367">
                  <c:v>0.90300000000000002</c:v>
                </c:pt>
                <c:pt idx="2368">
                  <c:v>0.89400000000000002</c:v>
                </c:pt>
                <c:pt idx="2369">
                  <c:v>0.879</c:v>
                </c:pt>
                <c:pt idx="2370">
                  <c:v>0.85499999999999998</c:v>
                </c:pt>
                <c:pt idx="2371">
                  <c:v>0.86399999999999999</c:v>
                </c:pt>
                <c:pt idx="2372">
                  <c:v>0.86099999999999999</c:v>
                </c:pt>
                <c:pt idx="2373">
                  <c:v>0.8</c:v>
                </c:pt>
                <c:pt idx="2374">
                  <c:v>0.76700000000000002</c:v>
                </c:pt>
                <c:pt idx="2375">
                  <c:v>0.77</c:v>
                </c:pt>
                <c:pt idx="2376">
                  <c:v>0.71599999999999997</c:v>
                </c:pt>
                <c:pt idx="2377">
                  <c:v>0.7</c:v>
                </c:pt>
                <c:pt idx="2378">
                  <c:v>0.67700000000000005</c:v>
                </c:pt>
                <c:pt idx="2379">
                  <c:v>0.68300000000000005</c:v>
                </c:pt>
                <c:pt idx="2380">
                  <c:v>0.69399999999999995</c:v>
                </c:pt>
                <c:pt idx="2381">
                  <c:v>0.65400000000000003</c:v>
                </c:pt>
                <c:pt idx="2382">
                  <c:v>0.67400000000000004</c:v>
                </c:pt>
                <c:pt idx="2383">
                  <c:v>0.68700000000000006</c:v>
                </c:pt>
                <c:pt idx="2384">
                  <c:v>0.7</c:v>
                </c:pt>
                <c:pt idx="2385">
                  <c:v>0.68</c:v>
                </c:pt>
                <c:pt idx="2386">
                  <c:v>0.73199999999999998</c:v>
                </c:pt>
                <c:pt idx="2387">
                  <c:v>0.71299999999999997</c:v>
                </c:pt>
                <c:pt idx="2388">
                  <c:v>0.76300000000000001</c:v>
                </c:pt>
                <c:pt idx="2389">
                  <c:v>0.78200000000000003</c:v>
                </c:pt>
                <c:pt idx="2390">
                  <c:v>0.81899999999999995</c:v>
                </c:pt>
                <c:pt idx="2391">
                  <c:v>0.81200000000000006</c:v>
                </c:pt>
                <c:pt idx="2392">
                  <c:v>0.81200000000000006</c:v>
                </c:pt>
                <c:pt idx="2393">
                  <c:v>0.84699999999999998</c:v>
                </c:pt>
                <c:pt idx="2394">
                  <c:v>0.88200000000000001</c:v>
                </c:pt>
                <c:pt idx="2395">
                  <c:v>0.875</c:v>
                </c:pt>
                <c:pt idx="2396">
                  <c:v>0.873</c:v>
                </c:pt>
                <c:pt idx="2397">
                  <c:v>0.90900000000000003</c:v>
                </c:pt>
                <c:pt idx="2398">
                  <c:v>0.93600000000000005</c:v>
                </c:pt>
                <c:pt idx="2399">
                  <c:v>0.9</c:v>
                </c:pt>
                <c:pt idx="2400">
                  <c:v>0.94899999999999995</c:v>
                </c:pt>
                <c:pt idx="2401">
                  <c:v>0.94699999999999995</c:v>
                </c:pt>
                <c:pt idx="2402">
                  <c:v>0.93700000000000006</c:v>
                </c:pt>
                <c:pt idx="2403">
                  <c:v>0.91400000000000003</c:v>
                </c:pt>
                <c:pt idx="2404">
                  <c:v>0.95399999999999996</c:v>
                </c:pt>
                <c:pt idx="2405">
                  <c:v>0.94399999999999995</c:v>
                </c:pt>
                <c:pt idx="2406">
                  <c:v>0.90600000000000003</c:v>
                </c:pt>
                <c:pt idx="2407">
                  <c:v>0.93400000000000005</c:v>
                </c:pt>
                <c:pt idx="2408">
                  <c:v>0.93400000000000005</c:v>
                </c:pt>
                <c:pt idx="2409">
                  <c:v>0.87</c:v>
                </c:pt>
                <c:pt idx="2410">
                  <c:v>0.86499999999999999</c:v>
                </c:pt>
                <c:pt idx="2411">
                  <c:v>0.82</c:v>
                </c:pt>
                <c:pt idx="2412">
                  <c:v>0.83599999999999997</c:v>
                </c:pt>
                <c:pt idx="2413">
                  <c:v>0.82399999999999995</c:v>
                </c:pt>
                <c:pt idx="2414">
                  <c:v>0.79800000000000004</c:v>
                </c:pt>
                <c:pt idx="2415">
                  <c:v>0.75900000000000001</c:v>
                </c:pt>
                <c:pt idx="2416">
                  <c:v>0.70899999999999996</c:v>
                </c:pt>
                <c:pt idx="2417">
                  <c:v>0.70099999999999996</c:v>
                </c:pt>
                <c:pt idx="2418">
                  <c:v>0.72099999999999997</c:v>
                </c:pt>
                <c:pt idx="2419">
                  <c:v>0.69099999999999995</c:v>
                </c:pt>
                <c:pt idx="2420">
                  <c:v>0.70499999999999996</c:v>
                </c:pt>
                <c:pt idx="2421">
                  <c:v>0.73799999999999999</c:v>
                </c:pt>
                <c:pt idx="2422">
                  <c:v>0.752</c:v>
                </c:pt>
                <c:pt idx="2423">
                  <c:v>0.7</c:v>
                </c:pt>
                <c:pt idx="2424">
                  <c:v>0.72</c:v>
                </c:pt>
                <c:pt idx="2425">
                  <c:v>0.753</c:v>
                </c:pt>
                <c:pt idx="2426">
                  <c:v>0.73599999999999999</c:v>
                </c:pt>
                <c:pt idx="2427">
                  <c:v>0.72699999999999998</c:v>
                </c:pt>
                <c:pt idx="2428">
                  <c:v>0.72099999999999997</c:v>
                </c:pt>
                <c:pt idx="2429">
                  <c:v>0.72699999999999998</c:v>
                </c:pt>
                <c:pt idx="2430">
                  <c:v>0.747</c:v>
                </c:pt>
                <c:pt idx="2431">
                  <c:v>0.77700000000000002</c:v>
                </c:pt>
                <c:pt idx="2432">
                  <c:v>0.81899999999999995</c:v>
                </c:pt>
                <c:pt idx="2433">
                  <c:v>0.83</c:v>
                </c:pt>
                <c:pt idx="2434">
                  <c:v>0.85499999999999998</c:v>
                </c:pt>
                <c:pt idx="2435">
                  <c:v>0.88700000000000001</c:v>
                </c:pt>
                <c:pt idx="2436">
                  <c:v>0.88900000000000001</c:v>
                </c:pt>
                <c:pt idx="2437">
                  <c:v>0.90500000000000003</c:v>
                </c:pt>
                <c:pt idx="2438">
                  <c:v>0.92800000000000005</c:v>
                </c:pt>
                <c:pt idx="2439">
                  <c:v>0.95</c:v>
                </c:pt>
                <c:pt idx="2440">
                  <c:v>0.98599999999999999</c:v>
                </c:pt>
                <c:pt idx="2441">
                  <c:v>0.98699999999999999</c:v>
                </c:pt>
                <c:pt idx="2442">
                  <c:v>0.98199999999999998</c:v>
                </c:pt>
                <c:pt idx="2443">
                  <c:v>0.96799999999999997</c:v>
                </c:pt>
                <c:pt idx="2444">
                  <c:v>0.95799999999999996</c:v>
                </c:pt>
                <c:pt idx="2445">
                  <c:v>0.95099999999999996</c:v>
                </c:pt>
                <c:pt idx="2446">
                  <c:v>0.93</c:v>
                </c:pt>
                <c:pt idx="2447">
                  <c:v>0.89700000000000002</c:v>
                </c:pt>
                <c:pt idx="2448">
                  <c:v>0.9</c:v>
                </c:pt>
                <c:pt idx="2449">
                  <c:v>0.90100000000000002</c:v>
                </c:pt>
                <c:pt idx="2450">
                  <c:v>0.88700000000000001</c:v>
                </c:pt>
                <c:pt idx="2451">
                  <c:v>0.86199999999999999</c:v>
                </c:pt>
                <c:pt idx="2452">
                  <c:v>0.81299999999999994</c:v>
                </c:pt>
                <c:pt idx="2453">
                  <c:v>0.82299999999999995</c:v>
                </c:pt>
                <c:pt idx="2454">
                  <c:v>0.80600000000000005</c:v>
                </c:pt>
                <c:pt idx="2455">
                  <c:v>0.77800000000000002</c:v>
                </c:pt>
                <c:pt idx="2456">
                  <c:v>0.78600000000000003</c:v>
                </c:pt>
                <c:pt idx="2457">
                  <c:v>0.74099999999999999</c:v>
                </c:pt>
                <c:pt idx="2458">
                  <c:v>0.77300000000000002</c:v>
                </c:pt>
                <c:pt idx="2459">
                  <c:v>0.754</c:v>
                </c:pt>
                <c:pt idx="2460">
                  <c:v>0.73</c:v>
                </c:pt>
                <c:pt idx="2461">
                  <c:v>0.70899999999999996</c:v>
                </c:pt>
                <c:pt idx="2462">
                  <c:v>0.73499999999999999</c:v>
                </c:pt>
                <c:pt idx="2463">
                  <c:v>0.68</c:v>
                </c:pt>
                <c:pt idx="2464">
                  <c:v>0.69199999999999995</c:v>
                </c:pt>
                <c:pt idx="2465">
                  <c:v>0.66800000000000004</c:v>
                </c:pt>
                <c:pt idx="2466">
                  <c:v>0.68700000000000006</c:v>
                </c:pt>
                <c:pt idx="2467">
                  <c:v>0.70699999999999996</c:v>
                </c:pt>
                <c:pt idx="2468">
                  <c:v>0.745</c:v>
                </c:pt>
                <c:pt idx="2469">
                  <c:v>0.748</c:v>
                </c:pt>
                <c:pt idx="2470">
                  <c:v>0.75900000000000001</c:v>
                </c:pt>
                <c:pt idx="2471">
                  <c:v>0.84299999999999997</c:v>
                </c:pt>
                <c:pt idx="2472">
                  <c:v>0.82299999999999995</c:v>
                </c:pt>
                <c:pt idx="2473">
                  <c:v>0.876</c:v>
                </c:pt>
                <c:pt idx="2474">
                  <c:v>0.89700000000000002</c:v>
                </c:pt>
                <c:pt idx="2475">
                  <c:v>0.88300000000000001</c:v>
                </c:pt>
                <c:pt idx="2476">
                  <c:v>0.88300000000000001</c:v>
                </c:pt>
                <c:pt idx="2477">
                  <c:v>0.93600000000000005</c:v>
                </c:pt>
                <c:pt idx="2478">
                  <c:v>0.89900000000000002</c:v>
                </c:pt>
                <c:pt idx="2479">
                  <c:v>0.91900000000000004</c:v>
                </c:pt>
                <c:pt idx="2480">
                  <c:v>0.95299999999999996</c:v>
                </c:pt>
                <c:pt idx="2481">
                  <c:v>0.93899999999999995</c:v>
                </c:pt>
                <c:pt idx="2482">
                  <c:v>0.92600000000000005</c:v>
                </c:pt>
                <c:pt idx="2483">
                  <c:v>0.95399999999999996</c:v>
                </c:pt>
                <c:pt idx="2484">
                  <c:v>0.93100000000000005</c:v>
                </c:pt>
                <c:pt idx="2485">
                  <c:v>0.92700000000000005</c:v>
                </c:pt>
                <c:pt idx="2486">
                  <c:v>0.97</c:v>
                </c:pt>
                <c:pt idx="2487">
                  <c:v>0.94099999999999995</c:v>
                </c:pt>
                <c:pt idx="2488">
                  <c:v>0.91100000000000003</c:v>
                </c:pt>
                <c:pt idx="2489">
                  <c:v>0.92300000000000004</c:v>
                </c:pt>
                <c:pt idx="2490">
                  <c:v>0.92</c:v>
                </c:pt>
                <c:pt idx="2491">
                  <c:v>0.90400000000000003</c:v>
                </c:pt>
                <c:pt idx="2492">
                  <c:v>0.876</c:v>
                </c:pt>
                <c:pt idx="2493">
                  <c:v>0.88500000000000001</c:v>
                </c:pt>
                <c:pt idx="2494">
                  <c:v>0.88200000000000001</c:v>
                </c:pt>
                <c:pt idx="2495">
                  <c:v>0.82</c:v>
                </c:pt>
                <c:pt idx="2496">
                  <c:v>0.79400000000000004</c:v>
                </c:pt>
                <c:pt idx="2497">
                  <c:v>0.79600000000000004</c:v>
                </c:pt>
                <c:pt idx="2498">
                  <c:v>0.74199999999999999</c:v>
                </c:pt>
                <c:pt idx="2499">
                  <c:v>0.72599999999999998</c:v>
                </c:pt>
                <c:pt idx="2500">
                  <c:v>0.69899999999999995</c:v>
                </c:pt>
                <c:pt idx="2501">
                  <c:v>0.73399999999999999</c:v>
                </c:pt>
                <c:pt idx="2502">
                  <c:v>0.67800000000000005</c:v>
                </c:pt>
                <c:pt idx="2503">
                  <c:v>0.68799999999999994</c:v>
                </c:pt>
                <c:pt idx="2504">
                  <c:v>0.69699999999999995</c:v>
                </c:pt>
                <c:pt idx="2505">
                  <c:v>0.71799999999999997</c:v>
                </c:pt>
                <c:pt idx="2506">
                  <c:v>0.73699999999999999</c:v>
                </c:pt>
                <c:pt idx="2507">
                  <c:v>0.75700000000000001</c:v>
                </c:pt>
                <c:pt idx="2508">
                  <c:v>0.745</c:v>
                </c:pt>
                <c:pt idx="2509">
                  <c:v>0.79500000000000004</c:v>
                </c:pt>
                <c:pt idx="2510">
                  <c:v>0.80400000000000005</c:v>
                </c:pt>
                <c:pt idx="2511">
                  <c:v>0.81899999999999995</c:v>
                </c:pt>
                <c:pt idx="2512">
                  <c:v>0.80300000000000005</c:v>
                </c:pt>
                <c:pt idx="2513">
                  <c:v>0.84399999999999997</c:v>
                </c:pt>
                <c:pt idx="2514">
                  <c:v>0.85</c:v>
                </c:pt>
                <c:pt idx="2515">
                  <c:v>0.871</c:v>
                </c:pt>
                <c:pt idx="2516">
                  <c:v>0.85499999999999998</c:v>
                </c:pt>
                <c:pt idx="2517">
                  <c:v>0.89600000000000002</c:v>
                </c:pt>
                <c:pt idx="2518">
                  <c:v>0.94199999999999995</c:v>
                </c:pt>
                <c:pt idx="2519">
                  <c:v>0.96499999999999997</c:v>
                </c:pt>
                <c:pt idx="2520">
                  <c:v>0.94299999999999995</c:v>
                </c:pt>
                <c:pt idx="2521">
                  <c:v>0.97699999999999998</c:v>
                </c:pt>
                <c:pt idx="2522">
                  <c:v>0.94599999999999995</c:v>
                </c:pt>
                <c:pt idx="2523">
                  <c:v>0.998</c:v>
                </c:pt>
                <c:pt idx="2524">
                  <c:v>0.94099999999999995</c:v>
                </c:pt>
                <c:pt idx="2525">
                  <c:v>0.99099999999999999</c:v>
                </c:pt>
                <c:pt idx="2526">
                  <c:v>0.98</c:v>
                </c:pt>
                <c:pt idx="2527">
                  <c:v>0.95399999999999996</c:v>
                </c:pt>
                <c:pt idx="2528">
                  <c:v>0.91700000000000004</c:v>
                </c:pt>
                <c:pt idx="2529">
                  <c:v>0.94899999999999995</c:v>
                </c:pt>
                <c:pt idx="2530">
                  <c:v>0.89100000000000001</c:v>
                </c:pt>
                <c:pt idx="2531">
                  <c:v>0.94099999999999995</c:v>
                </c:pt>
                <c:pt idx="2532">
                  <c:v>0.92500000000000004</c:v>
                </c:pt>
                <c:pt idx="2533">
                  <c:v>0.89800000000000002</c:v>
                </c:pt>
                <c:pt idx="2534">
                  <c:v>0.85399999999999998</c:v>
                </c:pt>
                <c:pt idx="2535">
                  <c:v>0.84599999999999997</c:v>
                </c:pt>
                <c:pt idx="2536">
                  <c:v>0.82399999999999995</c:v>
                </c:pt>
                <c:pt idx="2537">
                  <c:v>0.78700000000000003</c:v>
                </c:pt>
                <c:pt idx="2538">
                  <c:v>0.73899999999999999</c:v>
                </c:pt>
                <c:pt idx="2539">
                  <c:v>0.72699999999999998</c:v>
                </c:pt>
                <c:pt idx="2540">
                  <c:v>0.71399999999999997</c:v>
                </c:pt>
                <c:pt idx="2541">
                  <c:v>0.73499999999999999</c:v>
                </c:pt>
                <c:pt idx="2542">
                  <c:v>0.69499999999999995</c:v>
                </c:pt>
                <c:pt idx="2543">
                  <c:v>0.70699999999999996</c:v>
                </c:pt>
                <c:pt idx="2544">
                  <c:v>0.72899999999999998</c:v>
                </c:pt>
                <c:pt idx="2545">
                  <c:v>0.754</c:v>
                </c:pt>
                <c:pt idx="2546">
                  <c:v>0.76200000000000001</c:v>
                </c:pt>
                <c:pt idx="2547">
                  <c:v>0.72399999999999998</c:v>
                </c:pt>
                <c:pt idx="2548">
                  <c:v>0.753</c:v>
                </c:pt>
                <c:pt idx="2549">
                  <c:v>0.747</c:v>
                </c:pt>
                <c:pt idx="2550">
                  <c:v>0.79300000000000004</c:v>
                </c:pt>
                <c:pt idx="2551">
                  <c:v>0.79900000000000004</c:v>
                </c:pt>
                <c:pt idx="2552">
                  <c:v>0.82</c:v>
                </c:pt>
                <c:pt idx="2553">
                  <c:v>0.80700000000000005</c:v>
                </c:pt>
                <c:pt idx="2554">
                  <c:v>0.85</c:v>
                </c:pt>
                <c:pt idx="2555">
                  <c:v>0.86099999999999999</c:v>
                </c:pt>
                <c:pt idx="2556">
                  <c:v>0.89700000000000002</c:v>
                </c:pt>
                <c:pt idx="2557">
                  <c:v>0.87</c:v>
                </c:pt>
                <c:pt idx="2558">
                  <c:v>0.85199999999999998</c:v>
                </c:pt>
                <c:pt idx="2559">
                  <c:v>0.92200000000000004</c:v>
                </c:pt>
                <c:pt idx="2560">
                  <c:v>0.93700000000000006</c:v>
                </c:pt>
                <c:pt idx="2561">
                  <c:v>0.90100000000000002</c:v>
                </c:pt>
                <c:pt idx="2562">
                  <c:v>0.92500000000000004</c:v>
                </c:pt>
                <c:pt idx="2563">
                  <c:v>0.97299999999999998</c:v>
                </c:pt>
                <c:pt idx="2564">
                  <c:v>1.022</c:v>
                </c:pt>
                <c:pt idx="2565">
                  <c:v>1.018</c:v>
                </c:pt>
                <c:pt idx="2566">
                  <c:v>1.004</c:v>
                </c:pt>
                <c:pt idx="2567">
                  <c:v>0.995</c:v>
                </c:pt>
                <c:pt idx="2568">
                  <c:v>0.98699999999999999</c:v>
                </c:pt>
                <c:pt idx="2569">
                  <c:v>0.96299999999999997</c:v>
                </c:pt>
                <c:pt idx="2570">
                  <c:v>0.96799999999999997</c:v>
                </c:pt>
                <c:pt idx="2571">
                  <c:v>0.92500000000000004</c:v>
                </c:pt>
                <c:pt idx="2572">
                  <c:v>0.85599999999999998</c:v>
                </c:pt>
                <c:pt idx="2573">
                  <c:v>0.84399999999999997</c:v>
                </c:pt>
                <c:pt idx="2574">
                  <c:v>0.80400000000000005</c:v>
                </c:pt>
                <c:pt idx="2575">
                  <c:v>0.79600000000000004</c:v>
                </c:pt>
                <c:pt idx="2576">
                  <c:v>0.82699999999999996</c:v>
                </c:pt>
                <c:pt idx="2577">
                  <c:v>0.79700000000000004</c:v>
                </c:pt>
                <c:pt idx="2578">
                  <c:v>0.80300000000000005</c:v>
                </c:pt>
                <c:pt idx="2579">
                  <c:v>0.80400000000000005</c:v>
                </c:pt>
                <c:pt idx="2580">
                  <c:v>0.80500000000000005</c:v>
                </c:pt>
                <c:pt idx="2581">
                  <c:v>0.79400000000000004</c:v>
                </c:pt>
                <c:pt idx="2582">
                  <c:v>0.77100000000000002</c:v>
                </c:pt>
                <c:pt idx="2583">
                  <c:v>0.74399999999999999</c:v>
                </c:pt>
                <c:pt idx="2584">
                  <c:v>0.72</c:v>
                </c:pt>
                <c:pt idx="2585">
                  <c:v>0.68400000000000005</c:v>
                </c:pt>
                <c:pt idx="2586">
                  <c:v>0.68700000000000006</c:v>
                </c:pt>
                <c:pt idx="2587">
                  <c:v>0.64900000000000002</c:v>
                </c:pt>
                <c:pt idx="2588">
                  <c:v>0.71199999999999997</c:v>
                </c:pt>
                <c:pt idx="2589">
                  <c:v>0.69099999999999995</c:v>
                </c:pt>
                <c:pt idx="2590">
                  <c:v>0.76500000000000001</c:v>
                </c:pt>
                <c:pt idx="2591">
                  <c:v>0.76200000000000001</c:v>
                </c:pt>
                <c:pt idx="2592">
                  <c:v>0.82299999999999995</c:v>
                </c:pt>
                <c:pt idx="2593">
                  <c:v>0.86</c:v>
                </c:pt>
                <c:pt idx="2594">
                  <c:v>0.83799999999999997</c:v>
                </c:pt>
                <c:pt idx="2595">
                  <c:v>0.89200000000000002</c:v>
                </c:pt>
                <c:pt idx="2596">
                  <c:v>0.91200000000000003</c:v>
                </c:pt>
                <c:pt idx="2597">
                  <c:v>0.89600000000000002</c:v>
                </c:pt>
                <c:pt idx="2598">
                  <c:v>0.93500000000000005</c:v>
                </c:pt>
                <c:pt idx="2599">
                  <c:v>0.94399999999999995</c:v>
                </c:pt>
                <c:pt idx="2600">
                  <c:v>0.95799999999999996</c:v>
                </c:pt>
                <c:pt idx="2601">
                  <c:v>0.98199999999999998</c:v>
                </c:pt>
                <c:pt idx="2602">
                  <c:v>1.0029999999999999</c:v>
                </c:pt>
                <c:pt idx="2603">
                  <c:v>0.99</c:v>
                </c:pt>
                <c:pt idx="2604">
                  <c:v>0.98699999999999999</c:v>
                </c:pt>
                <c:pt idx="2605">
                  <c:v>0.97599999999999998</c:v>
                </c:pt>
                <c:pt idx="2606">
                  <c:v>0.94399999999999995</c:v>
                </c:pt>
                <c:pt idx="2607">
                  <c:v>0.99099999999999999</c:v>
                </c:pt>
                <c:pt idx="2608">
                  <c:v>0.92100000000000004</c:v>
                </c:pt>
                <c:pt idx="2609">
                  <c:v>0.95599999999999996</c:v>
                </c:pt>
                <c:pt idx="2610">
                  <c:v>0.96599999999999997</c:v>
                </c:pt>
                <c:pt idx="2611">
                  <c:v>0.92800000000000005</c:v>
                </c:pt>
                <c:pt idx="2612">
                  <c:v>0.93100000000000005</c:v>
                </c:pt>
                <c:pt idx="2613">
                  <c:v>0.91700000000000004</c:v>
                </c:pt>
                <c:pt idx="2614">
                  <c:v>0.89100000000000001</c:v>
                </c:pt>
                <c:pt idx="2615">
                  <c:v>0.84199999999999997</c:v>
                </c:pt>
                <c:pt idx="2616">
                  <c:v>0.85099999999999998</c:v>
                </c:pt>
                <c:pt idx="2617">
                  <c:v>0.83399999999999996</c:v>
                </c:pt>
                <c:pt idx="2618">
                  <c:v>0.85399999999999998</c:v>
                </c:pt>
                <c:pt idx="2619">
                  <c:v>0.81899999999999995</c:v>
                </c:pt>
                <c:pt idx="2620">
                  <c:v>0.81799999999999995</c:v>
                </c:pt>
                <c:pt idx="2621">
                  <c:v>0.80800000000000005</c:v>
                </c:pt>
                <c:pt idx="2622">
                  <c:v>0.78300000000000003</c:v>
                </c:pt>
                <c:pt idx="2623">
                  <c:v>0.75600000000000001</c:v>
                </c:pt>
                <c:pt idx="2624">
                  <c:v>0.73299999999999998</c:v>
                </c:pt>
                <c:pt idx="2625">
                  <c:v>0.746</c:v>
                </c:pt>
                <c:pt idx="2626">
                  <c:v>0.76200000000000001</c:v>
                </c:pt>
                <c:pt idx="2627">
                  <c:v>0.71399999999999997</c:v>
                </c:pt>
                <c:pt idx="2628">
                  <c:v>0.73</c:v>
                </c:pt>
                <c:pt idx="2629">
                  <c:v>0.70899999999999996</c:v>
                </c:pt>
                <c:pt idx="2630">
                  <c:v>0.73499999999999999</c:v>
                </c:pt>
                <c:pt idx="2631">
                  <c:v>0.76600000000000001</c:v>
                </c:pt>
                <c:pt idx="2632">
                  <c:v>0.81599999999999995</c:v>
                </c:pt>
                <c:pt idx="2633">
                  <c:v>0.84499999999999997</c:v>
                </c:pt>
                <c:pt idx="2634">
                  <c:v>0.81200000000000006</c:v>
                </c:pt>
                <c:pt idx="2635">
                  <c:v>0.85199999999999998</c:v>
                </c:pt>
                <c:pt idx="2636">
                  <c:v>0.85799999999999998</c:v>
                </c:pt>
                <c:pt idx="2637">
                  <c:v>0.874</c:v>
                </c:pt>
                <c:pt idx="2638">
                  <c:v>0.90300000000000002</c:v>
                </c:pt>
                <c:pt idx="2639">
                  <c:v>0.95</c:v>
                </c:pt>
                <c:pt idx="2640">
                  <c:v>0.95799999999999996</c:v>
                </c:pt>
                <c:pt idx="2641">
                  <c:v>0.97199999999999998</c:v>
                </c:pt>
                <c:pt idx="2642">
                  <c:v>0.99199999999999999</c:v>
                </c:pt>
                <c:pt idx="2643">
                  <c:v>0.98399999999999999</c:v>
                </c:pt>
                <c:pt idx="2644">
                  <c:v>0.97299999999999998</c:v>
                </c:pt>
                <c:pt idx="2645">
                  <c:v>0.95299999999999996</c:v>
                </c:pt>
                <c:pt idx="2646">
                  <c:v>0.995</c:v>
                </c:pt>
                <c:pt idx="2647">
                  <c:v>0.98599999999999999</c:v>
                </c:pt>
                <c:pt idx="2648">
                  <c:v>0.98</c:v>
                </c:pt>
                <c:pt idx="2649">
                  <c:v>0.96099999999999997</c:v>
                </c:pt>
                <c:pt idx="2650">
                  <c:v>0.95599999999999996</c:v>
                </c:pt>
                <c:pt idx="2651">
                  <c:v>0.93300000000000005</c:v>
                </c:pt>
                <c:pt idx="2652">
                  <c:v>0.95699999999999996</c:v>
                </c:pt>
                <c:pt idx="2653">
                  <c:v>0.95299999999999996</c:v>
                </c:pt>
                <c:pt idx="2654">
                  <c:v>0.93799999999999994</c:v>
                </c:pt>
                <c:pt idx="2655">
                  <c:v>0.95699999999999996</c:v>
                </c:pt>
                <c:pt idx="2656">
                  <c:v>0.92200000000000004</c:v>
                </c:pt>
                <c:pt idx="2657">
                  <c:v>0.873</c:v>
                </c:pt>
                <c:pt idx="2658">
                  <c:v>0.85599999999999998</c:v>
                </c:pt>
                <c:pt idx="2659">
                  <c:v>0.82899999999999996</c:v>
                </c:pt>
                <c:pt idx="2660">
                  <c:v>0.78400000000000003</c:v>
                </c:pt>
                <c:pt idx="2661">
                  <c:v>0.76900000000000002</c:v>
                </c:pt>
                <c:pt idx="2662">
                  <c:v>0.748</c:v>
                </c:pt>
                <c:pt idx="2663">
                  <c:v>0.68100000000000005</c:v>
                </c:pt>
                <c:pt idx="2664">
                  <c:v>0.69</c:v>
                </c:pt>
                <c:pt idx="2665">
                  <c:v>0.68700000000000006</c:v>
                </c:pt>
                <c:pt idx="2666">
                  <c:v>0.755</c:v>
                </c:pt>
                <c:pt idx="2667">
                  <c:v>0.755</c:v>
                </c:pt>
                <c:pt idx="2668">
                  <c:v>0.77400000000000002</c:v>
                </c:pt>
                <c:pt idx="2669">
                  <c:v>0.79100000000000004</c:v>
                </c:pt>
                <c:pt idx="2670">
                  <c:v>0.77600000000000002</c:v>
                </c:pt>
                <c:pt idx="2671">
                  <c:v>0.81599999999999995</c:v>
                </c:pt>
                <c:pt idx="2672">
                  <c:v>0.81799999999999995</c:v>
                </c:pt>
                <c:pt idx="2673">
                  <c:v>0.83199999999999996</c:v>
                </c:pt>
                <c:pt idx="2674">
                  <c:v>0.85299999999999998</c:v>
                </c:pt>
                <c:pt idx="2675">
                  <c:v>0.83599999999999997</c:v>
                </c:pt>
                <c:pt idx="2676">
                  <c:v>0.82</c:v>
                </c:pt>
                <c:pt idx="2677">
                  <c:v>0.89600000000000002</c:v>
                </c:pt>
                <c:pt idx="2678">
                  <c:v>0.85199999999999998</c:v>
                </c:pt>
                <c:pt idx="2679">
                  <c:v>0.88100000000000001</c:v>
                </c:pt>
                <c:pt idx="2680">
                  <c:v>0.92200000000000004</c:v>
                </c:pt>
                <c:pt idx="2681">
                  <c:v>0.97199999999999998</c:v>
                </c:pt>
                <c:pt idx="2682">
                  <c:v>0.98599999999999999</c:v>
                </c:pt>
                <c:pt idx="2683">
                  <c:v>1.02</c:v>
                </c:pt>
                <c:pt idx="2684">
                  <c:v>1.008</c:v>
                </c:pt>
                <c:pt idx="2685">
                  <c:v>1</c:v>
                </c:pt>
                <c:pt idx="2686">
                  <c:v>1.0329999999999999</c:v>
                </c:pt>
                <c:pt idx="2687">
                  <c:v>1.0269999999999999</c:v>
                </c:pt>
                <c:pt idx="2688">
                  <c:v>0.96899999999999997</c:v>
                </c:pt>
                <c:pt idx="2689">
                  <c:v>0.95599999999999996</c:v>
                </c:pt>
                <c:pt idx="2690">
                  <c:v>0.99099999999999999</c:v>
                </c:pt>
                <c:pt idx="2691">
                  <c:v>0.96499999999999997</c:v>
                </c:pt>
                <c:pt idx="2692">
                  <c:v>0.93500000000000005</c:v>
                </c:pt>
                <c:pt idx="2693">
                  <c:v>0.98099999999999998</c:v>
                </c:pt>
                <c:pt idx="2694">
                  <c:v>0.97599999999999998</c:v>
                </c:pt>
                <c:pt idx="2695">
                  <c:v>0.95599999999999996</c:v>
                </c:pt>
                <c:pt idx="2696">
                  <c:v>0.92800000000000005</c:v>
                </c:pt>
                <c:pt idx="2697">
                  <c:v>0.88600000000000001</c:v>
                </c:pt>
                <c:pt idx="2698">
                  <c:v>0.875</c:v>
                </c:pt>
                <c:pt idx="2699">
                  <c:v>0.85499999999999998</c:v>
                </c:pt>
                <c:pt idx="2700">
                  <c:v>0.82</c:v>
                </c:pt>
                <c:pt idx="2701">
                  <c:v>0.82799999999999996</c:v>
                </c:pt>
                <c:pt idx="2702">
                  <c:v>0.81399999999999995</c:v>
                </c:pt>
                <c:pt idx="2703">
                  <c:v>0.78900000000000003</c:v>
                </c:pt>
                <c:pt idx="2704">
                  <c:v>0.76100000000000001</c:v>
                </c:pt>
                <c:pt idx="2705">
                  <c:v>0.72199999999999998</c:v>
                </c:pt>
                <c:pt idx="2706">
                  <c:v>0.73199999999999998</c:v>
                </c:pt>
                <c:pt idx="2707">
                  <c:v>0.74299999999999999</c:v>
                </c:pt>
                <c:pt idx="2708">
                  <c:v>0.76</c:v>
                </c:pt>
                <c:pt idx="2709">
                  <c:v>0.77</c:v>
                </c:pt>
                <c:pt idx="2710">
                  <c:v>0.79400000000000004</c:v>
                </c:pt>
                <c:pt idx="2711">
                  <c:v>0.77600000000000002</c:v>
                </c:pt>
                <c:pt idx="2712">
                  <c:v>0.77400000000000002</c:v>
                </c:pt>
                <c:pt idx="2713">
                  <c:v>0.82099999999999995</c:v>
                </c:pt>
                <c:pt idx="2714">
                  <c:v>0.82799999999999996</c:v>
                </c:pt>
                <c:pt idx="2715">
                  <c:v>0.85</c:v>
                </c:pt>
                <c:pt idx="2716">
                  <c:v>0.88500000000000001</c:v>
                </c:pt>
                <c:pt idx="2717">
                  <c:v>0.88400000000000001</c:v>
                </c:pt>
                <c:pt idx="2718">
                  <c:v>0.89700000000000002</c:v>
                </c:pt>
                <c:pt idx="2719">
                  <c:v>0.92300000000000004</c:v>
                </c:pt>
                <c:pt idx="2720">
                  <c:v>0.91200000000000003</c:v>
                </c:pt>
                <c:pt idx="2721">
                  <c:v>0.95199999999999996</c:v>
                </c:pt>
                <c:pt idx="2722">
                  <c:v>0.96099999999999997</c:v>
                </c:pt>
                <c:pt idx="2723">
                  <c:v>0.92400000000000004</c:v>
                </c:pt>
                <c:pt idx="2724">
                  <c:v>0.96199999999999997</c:v>
                </c:pt>
                <c:pt idx="2725">
                  <c:v>0.98499999999999999</c:v>
                </c:pt>
                <c:pt idx="2726">
                  <c:v>1.0229999999999999</c:v>
                </c:pt>
                <c:pt idx="2727">
                  <c:v>1.0229999999999999</c:v>
                </c:pt>
                <c:pt idx="2728">
                  <c:v>1.016</c:v>
                </c:pt>
                <c:pt idx="2729">
                  <c:v>0.98799999999999999</c:v>
                </c:pt>
                <c:pt idx="2730">
                  <c:v>0.97599999999999998</c:v>
                </c:pt>
                <c:pt idx="2731">
                  <c:v>0.97499999999999998</c:v>
                </c:pt>
                <c:pt idx="2732">
                  <c:v>0.996</c:v>
                </c:pt>
                <c:pt idx="2733">
                  <c:v>1.0069999999999999</c:v>
                </c:pt>
                <c:pt idx="2734">
                  <c:v>1.0069999999999999</c:v>
                </c:pt>
                <c:pt idx="2735">
                  <c:v>0.95799999999999996</c:v>
                </c:pt>
                <c:pt idx="2736">
                  <c:v>0.876</c:v>
                </c:pt>
                <c:pt idx="2737">
                  <c:v>0.89800000000000002</c:v>
                </c:pt>
                <c:pt idx="2738">
                  <c:v>0.84699999999999998</c:v>
                </c:pt>
                <c:pt idx="2739">
                  <c:v>0.82699999999999996</c:v>
                </c:pt>
                <c:pt idx="2740">
                  <c:v>0.78900000000000003</c:v>
                </c:pt>
                <c:pt idx="2741">
                  <c:v>0.79100000000000004</c:v>
                </c:pt>
                <c:pt idx="2742">
                  <c:v>0.79100000000000004</c:v>
                </c:pt>
                <c:pt idx="2743">
                  <c:v>0.82699999999999996</c:v>
                </c:pt>
                <c:pt idx="2744">
                  <c:v>0.80900000000000005</c:v>
                </c:pt>
                <c:pt idx="2745">
                  <c:v>0.83099999999999996</c:v>
                </c:pt>
                <c:pt idx="2746">
                  <c:v>0.75600000000000001</c:v>
                </c:pt>
                <c:pt idx="2747">
                  <c:v>0.73299999999999998</c:v>
                </c:pt>
                <c:pt idx="2748">
                  <c:v>0.745</c:v>
                </c:pt>
                <c:pt idx="2749">
                  <c:v>0.75</c:v>
                </c:pt>
                <c:pt idx="2750">
                  <c:v>0.76600000000000001</c:v>
                </c:pt>
                <c:pt idx="2751">
                  <c:v>0.745</c:v>
                </c:pt>
                <c:pt idx="2752">
                  <c:v>0.77200000000000002</c:v>
                </c:pt>
                <c:pt idx="2753">
                  <c:v>0.80300000000000005</c:v>
                </c:pt>
                <c:pt idx="2754">
                  <c:v>0.80500000000000005</c:v>
                </c:pt>
                <c:pt idx="2755">
                  <c:v>0.81799999999999995</c:v>
                </c:pt>
                <c:pt idx="2756">
                  <c:v>0.84399999999999997</c:v>
                </c:pt>
                <c:pt idx="2757">
                  <c:v>0.88100000000000001</c:v>
                </c:pt>
                <c:pt idx="2758">
                  <c:v>0.88500000000000001</c:v>
                </c:pt>
                <c:pt idx="2759">
                  <c:v>0.90100000000000002</c:v>
                </c:pt>
                <c:pt idx="2760">
                  <c:v>0.92500000000000004</c:v>
                </c:pt>
                <c:pt idx="2761">
                  <c:v>0.96599999999999997</c:v>
                </c:pt>
                <c:pt idx="2762">
                  <c:v>0.97699999999999998</c:v>
                </c:pt>
                <c:pt idx="2763">
                  <c:v>0.99399999999999999</c:v>
                </c:pt>
                <c:pt idx="2764">
                  <c:v>1.0109999999999999</c:v>
                </c:pt>
                <c:pt idx="2765">
                  <c:v>0.98399999999999999</c:v>
                </c:pt>
                <c:pt idx="2766">
                  <c:v>0.98099999999999998</c:v>
                </c:pt>
                <c:pt idx="2767">
                  <c:v>0.97</c:v>
                </c:pt>
                <c:pt idx="2768">
                  <c:v>1.02</c:v>
                </c:pt>
                <c:pt idx="2769">
                  <c:v>1.002</c:v>
                </c:pt>
                <c:pt idx="2770">
                  <c:v>0.98799999999999999</c:v>
                </c:pt>
                <c:pt idx="2771">
                  <c:v>0.97499999999999998</c:v>
                </c:pt>
                <c:pt idx="2772">
                  <c:v>0.98199999999999998</c:v>
                </c:pt>
                <c:pt idx="2773">
                  <c:v>1.0069999999999999</c:v>
                </c:pt>
                <c:pt idx="2774">
                  <c:v>1.0189999999999999</c:v>
                </c:pt>
                <c:pt idx="2775">
                  <c:v>0.97699999999999998</c:v>
                </c:pt>
                <c:pt idx="2776">
                  <c:v>0.96599999999999997</c:v>
                </c:pt>
                <c:pt idx="2777">
                  <c:v>0.94099999999999995</c:v>
                </c:pt>
                <c:pt idx="2778">
                  <c:v>0.90400000000000003</c:v>
                </c:pt>
                <c:pt idx="2779">
                  <c:v>0.89800000000000002</c:v>
                </c:pt>
                <c:pt idx="2780">
                  <c:v>0.879</c:v>
                </c:pt>
                <c:pt idx="2781">
                  <c:v>0.84799999999999998</c:v>
                </c:pt>
                <c:pt idx="2782">
                  <c:v>0.81100000000000005</c:v>
                </c:pt>
                <c:pt idx="2783">
                  <c:v>0.755</c:v>
                </c:pt>
                <c:pt idx="2784">
                  <c:v>0.78800000000000003</c:v>
                </c:pt>
                <c:pt idx="2785">
                  <c:v>0.747</c:v>
                </c:pt>
                <c:pt idx="2786">
                  <c:v>0.77</c:v>
                </c:pt>
                <c:pt idx="2787">
                  <c:v>0.78400000000000003</c:v>
                </c:pt>
                <c:pt idx="2788">
                  <c:v>0.74299999999999999</c:v>
                </c:pt>
                <c:pt idx="2789">
                  <c:v>0.75700000000000001</c:v>
                </c:pt>
                <c:pt idx="2790">
                  <c:v>0.79</c:v>
                </c:pt>
                <c:pt idx="2791">
                  <c:v>0.80900000000000005</c:v>
                </c:pt>
                <c:pt idx="2792">
                  <c:v>0.77400000000000002</c:v>
                </c:pt>
                <c:pt idx="2793">
                  <c:v>0.80100000000000005</c:v>
                </c:pt>
                <c:pt idx="2794">
                  <c:v>0.79700000000000004</c:v>
                </c:pt>
                <c:pt idx="2795">
                  <c:v>0.85499999999999998</c:v>
                </c:pt>
                <c:pt idx="2796">
                  <c:v>0.82499999999999996</c:v>
                </c:pt>
                <c:pt idx="2797">
                  <c:v>0.85099999999999998</c:v>
                </c:pt>
                <c:pt idx="2798">
                  <c:v>0.84499999999999997</c:v>
                </c:pt>
                <c:pt idx="2799">
                  <c:v>0.89500000000000002</c:v>
                </c:pt>
                <c:pt idx="2800">
                  <c:v>0.90900000000000003</c:v>
                </c:pt>
                <c:pt idx="2801">
                  <c:v>0.89400000000000002</c:v>
                </c:pt>
                <c:pt idx="2802">
                  <c:v>0.93300000000000005</c:v>
                </c:pt>
                <c:pt idx="2803">
                  <c:v>0.98599999999999999</c:v>
                </c:pt>
                <c:pt idx="2804">
                  <c:v>0.995</c:v>
                </c:pt>
                <c:pt idx="2805">
                  <c:v>1.0289999999999999</c:v>
                </c:pt>
                <c:pt idx="2806">
                  <c:v>1.004</c:v>
                </c:pt>
                <c:pt idx="2807">
                  <c:v>0.995</c:v>
                </c:pt>
                <c:pt idx="2808">
                  <c:v>1.042</c:v>
                </c:pt>
                <c:pt idx="2809">
                  <c:v>1.036</c:v>
                </c:pt>
                <c:pt idx="2810">
                  <c:v>0.97599999999999998</c:v>
                </c:pt>
                <c:pt idx="2811">
                  <c:v>1.022</c:v>
                </c:pt>
                <c:pt idx="2812">
                  <c:v>1.044</c:v>
                </c:pt>
                <c:pt idx="2813">
                  <c:v>1.024</c:v>
                </c:pt>
                <c:pt idx="2814">
                  <c:v>0.999</c:v>
                </c:pt>
                <c:pt idx="2815">
                  <c:v>0.95699999999999996</c:v>
                </c:pt>
                <c:pt idx="2816">
                  <c:v>0.94799999999999995</c:v>
                </c:pt>
                <c:pt idx="2817">
                  <c:v>0.92400000000000004</c:v>
                </c:pt>
                <c:pt idx="2818">
                  <c:v>0.89100000000000001</c:v>
                </c:pt>
                <c:pt idx="2819">
                  <c:v>0.89</c:v>
                </c:pt>
                <c:pt idx="2820">
                  <c:v>0.878</c:v>
                </c:pt>
                <c:pt idx="2821">
                  <c:v>0.85899999999999999</c:v>
                </c:pt>
                <c:pt idx="2822">
                  <c:v>0.82499999999999996</c:v>
                </c:pt>
                <c:pt idx="2823">
                  <c:v>0.82299999999999995</c:v>
                </c:pt>
                <c:pt idx="2824">
                  <c:v>0.81699999999999995</c:v>
                </c:pt>
                <c:pt idx="2825">
                  <c:v>0.80100000000000005</c:v>
                </c:pt>
                <c:pt idx="2826">
                  <c:v>0.78800000000000003</c:v>
                </c:pt>
                <c:pt idx="2827">
                  <c:v>0.80200000000000005</c:v>
                </c:pt>
                <c:pt idx="2828">
                  <c:v>0.77</c:v>
                </c:pt>
                <c:pt idx="2829">
                  <c:v>0.78400000000000003</c:v>
                </c:pt>
                <c:pt idx="2830">
                  <c:v>0.75800000000000001</c:v>
                </c:pt>
                <c:pt idx="2831">
                  <c:v>0.72399999999999998</c:v>
                </c:pt>
                <c:pt idx="2832">
                  <c:v>0.79300000000000004</c:v>
                </c:pt>
                <c:pt idx="2833">
                  <c:v>0.75700000000000001</c:v>
                </c:pt>
                <c:pt idx="2834">
                  <c:v>0.79500000000000004</c:v>
                </c:pt>
                <c:pt idx="2835">
                  <c:v>0.83699999999999997</c:v>
                </c:pt>
                <c:pt idx="2836">
                  <c:v>0.84099999999999997</c:v>
                </c:pt>
                <c:pt idx="2837">
                  <c:v>0.86199999999999999</c:v>
                </c:pt>
                <c:pt idx="2838">
                  <c:v>0.89600000000000002</c:v>
                </c:pt>
                <c:pt idx="2839">
                  <c:v>0.89500000000000002</c:v>
                </c:pt>
                <c:pt idx="2840">
                  <c:v>0.90600000000000003</c:v>
                </c:pt>
                <c:pt idx="2841">
                  <c:v>0.93100000000000005</c:v>
                </c:pt>
                <c:pt idx="2842">
                  <c:v>0.96799999999999997</c:v>
                </c:pt>
                <c:pt idx="2843">
                  <c:v>0.96399999999999997</c:v>
                </c:pt>
                <c:pt idx="2844">
                  <c:v>0.97199999999999998</c:v>
                </c:pt>
                <c:pt idx="2845">
                  <c:v>0.998</c:v>
                </c:pt>
                <c:pt idx="2846">
                  <c:v>1.026</c:v>
                </c:pt>
                <c:pt idx="2847">
                  <c:v>1.012</c:v>
                </c:pt>
                <c:pt idx="2848">
                  <c:v>1.04</c:v>
                </c:pt>
                <c:pt idx="2849">
                  <c:v>1.0309999999999999</c:v>
                </c:pt>
                <c:pt idx="2850">
                  <c:v>1.0309999999999999</c:v>
                </c:pt>
                <c:pt idx="2851">
                  <c:v>1.0660000000000001</c:v>
                </c:pt>
                <c:pt idx="2852">
                  <c:v>1.044</c:v>
                </c:pt>
                <c:pt idx="2853">
                  <c:v>1.0269999999999999</c:v>
                </c:pt>
                <c:pt idx="2854">
                  <c:v>1.008</c:v>
                </c:pt>
                <c:pt idx="2855">
                  <c:v>0.97199999999999998</c:v>
                </c:pt>
                <c:pt idx="2856">
                  <c:v>0.97299999999999998</c:v>
                </c:pt>
                <c:pt idx="2857">
                  <c:v>0.96099999999999997</c:v>
                </c:pt>
                <c:pt idx="2858">
                  <c:v>0.94199999999999995</c:v>
                </c:pt>
                <c:pt idx="2859">
                  <c:v>0.90700000000000003</c:v>
                </c:pt>
                <c:pt idx="2860">
                  <c:v>0.90600000000000003</c:v>
                </c:pt>
                <c:pt idx="2861">
                  <c:v>0.89500000000000002</c:v>
                </c:pt>
                <c:pt idx="2862">
                  <c:v>0.87</c:v>
                </c:pt>
                <c:pt idx="2863">
                  <c:v>0.878</c:v>
                </c:pt>
                <c:pt idx="2864">
                  <c:v>0.82899999999999996</c:v>
                </c:pt>
                <c:pt idx="2865">
                  <c:v>0.82</c:v>
                </c:pt>
                <c:pt idx="2866">
                  <c:v>0.80900000000000005</c:v>
                </c:pt>
                <c:pt idx="2867">
                  <c:v>0.78400000000000003</c:v>
                </c:pt>
                <c:pt idx="2868">
                  <c:v>0.79400000000000004</c:v>
                </c:pt>
                <c:pt idx="2869">
                  <c:v>0.81899999999999995</c:v>
                </c:pt>
                <c:pt idx="2870">
                  <c:v>0.77400000000000002</c:v>
                </c:pt>
                <c:pt idx="2871">
                  <c:v>0.79300000000000004</c:v>
                </c:pt>
                <c:pt idx="2872">
                  <c:v>0.75600000000000001</c:v>
                </c:pt>
                <c:pt idx="2873">
                  <c:v>0.77600000000000002</c:v>
                </c:pt>
                <c:pt idx="2874">
                  <c:v>0.80100000000000005</c:v>
                </c:pt>
                <c:pt idx="2875">
                  <c:v>0.79300000000000004</c:v>
                </c:pt>
                <c:pt idx="2876">
                  <c:v>0.83799999999999997</c:v>
                </c:pt>
                <c:pt idx="2877">
                  <c:v>0.84299999999999997</c:v>
                </c:pt>
                <c:pt idx="2878">
                  <c:v>0.86499999999999999</c:v>
                </c:pt>
                <c:pt idx="2879">
                  <c:v>0.9</c:v>
                </c:pt>
                <c:pt idx="2880">
                  <c:v>0.90100000000000002</c:v>
                </c:pt>
                <c:pt idx="2881">
                  <c:v>0.96399999999999997</c:v>
                </c:pt>
                <c:pt idx="2882">
                  <c:v>0.94399999999999995</c:v>
                </c:pt>
                <c:pt idx="2883">
                  <c:v>0.98</c:v>
                </c:pt>
                <c:pt idx="2884">
                  <c:v>0.97199999999999998</c:v>
                </c:pt>
                <c:pt idx="2885">
                  <c:v>1.0049999999999999</c:v>
                </c:pt>
                <c:pt idx="2886">
                  <c:v>1.0289999999999999</c:v>
                </c:pt>
                <c:pt idx="2887">
                  <c:v>1.0109999999999999</c:v>
                </c:pt>
                <c:pt idx="2888">
                  <c:v>0.97799999999999998</c:v>
                </c:pt>
                <c:pt idx="2889">
                  <c:v>1.0249999999999999</c:v>
                </c:pt>
                <c:pt idx="2890">
                  <c:v>1.02</c:v>
                </c:pt>
                <c:pt idx="2891">
                  <c:v>1.0549999999999999</c:v>
                </c:pt>
                <c:pt idx="2892">
                  <c:v>1.0389999999999999</c:v>
                </c:pt>
                <c:pt idx="2893">
                  <c:v>1.012</c:v>
                </c:pt>
                <c:pt idx="2894">
                  <c:v>1.012</c:v>
                </c:pt>
                <c:pt idx="2895">
                  <c:v>1.032</c:v>
                </c:pt>
                <c:pt idx="2896">
                  <c:v>0.99299999999999999</c:v>
                </c:pt>
                <c:pt idx="2897">
                  <c:v>0.98899999999999999</c:v>
                </c:pt>
                <c:pt idx="2898">
                  <c:v>0.97599999999999998</c:v>
                </c:pt>
                <c:pt idx="2899">
                  <c:v>0.95299999999999996</c:v>
                </c:pt>
                <c:pt idx="2900">
                  <c:v>0.91300000000000003</c:v>
                </c:pt>
                <c:pt idx="2901">
                  <c:v>0.90900000000000003</c:v>
                </c:pt>
                <c:pt idx="2902">
                  <c:v>0.89400000000000002</c:v>
                </c:pt>
                <c:pt idx="2903">
                  <c:v>0.86199999999999999</c:v>
                </c:pt>
                <c:pt idx="2904">
                  <c:v>0.86899999999999999</c:v>
                </c:pt>
                <c:pt idx="2905">
                  <c:v>0.82199999999999995</c:v>
                </c:pt>
                <c:pt idx="2906">
                  <c:v>0.81100000000000005</c:v>
                </c:pt>
                <c:pt idx="2907">
                  <c:v>0.83099999999999996</c:v>
                </c:pt>
                <c:pt idx="2908">
                  <c:v>0.80600000000000005</c:v>
                </c:pt>
                <c:pt idx="2909">
                  <c:v>0.77600000000000002</c:v>
                </c:pt>
                <c:pt idx="2910">
                  <c:v>0.79700000000000004</c:v>
                </c:pt>
                <c:pt idx="2911">
                  <c:v>0.80300000000000005</c:v>
                </c:pt>
                <c:pt idx="2912">
                  <c:v>0.77</c:v>
                </c:pt>
                <c:pt idx="2913">
                  <c:v>0.78700000000000003</c:v>
                </c:pt>
                <c:pt idx="2914">
                  <c:v>0.76300000000000001</c:v>
                </c:pt>
                <c:pt idx="2915">
                  <c:v>0.81</c:v>
                </c:pt>
                <c:pt idx="2916">
                  <c:v>0.78500000000000003</c:v>
                </c:pt>
                <c:pt idx="2917">
                  <c:v>0.82599999999999996</c:v>
                </c:pt>
                <c:pt idx="2918">
                  <c:v>0.83599999999999997</c:v>
                </c:pt>
                <c:pt idx="2919">
                  <c:v>0.86299999999999999</c:v>
                </c:pt>
                <c:pt idx="2920">
                  <c:v>0.9</c:v>
                </c:pt>
                <c:pt idx="2921">
                  <c:v>0.95299999999999996</c:v>
                </c:pt>
                <c:pt idx="2922">
                  <c:v>0.97299999999999998</c:v>
                </c:pt>
                <c:pt idx="2923">
                  <c:v>0.96</c:v>
                </c:pt>
                <c:pt idx="2924">
                  <c:v>1</c:v>
                </c:pt>
                <c:pt idx="2925">
                  <c:v>1.012</c:v>
                </c:pt>
                <c:pt idx="2926">
                  <c:v>1.03</c:v>
                </c:pt>
                <c:pt idx="2927">
                  <c:v>0.99399999999999999</c:v>
                </c:pt>
                <c:pt idx="2928">
                  <c:v>1.0309999999999999</c:v>
                </c:pt>
                <c:pt idx="2929">
                  <c:v>1.0169999999999999</c:v>
                </c:pt>
                <c:pt idx="2930">
                  <c:v>1.06</c:v>
                </c:pt>
                <c:pt idx="2931">
                  <c:v>1.05</c:v>
                </c:pt>
                <c:pt idx="2932">
                  <c:v>1.0329999999999999</c:v>
                </c:pt>
                <c:pt idx="2933">
                  <c:v>1.0109999999999999</c:v>
                </c:pt>
                <c:pt idx="2934">
                  <c:v>1.014</c:v>
                </c:pt>
                <c:pt idx="2935">
                  <c:v>1.038</c:v>
                </c:pt>
                <c:pt idx="2936">
                  <c:v>1.002</c:v>
                </c:pt>
                <c:pt idx="2937">
                  <c:v>1.008</c:v>
                </c:pt>
                <c:pt idx="2938">
                  <c:v>0.95599999999999996</c:v>
                </c:pt>
                <c:pt idx="2939">
                  <c:v>0.94199999999999995</c:v>
                </c:pt>
                <c:pt idx="2940">
                  <c:v>0.96</c:v>
                </c:pt>
                <c:pt idx="2941">
                  <c:v>0.91800000000000004</c:v>
                </c:pt>
                <c:pt idx="2942">
                  <c:v>0.91</c:v>
                </c:pt>
                <c:pt idx="2943">
                  <c:v>0.89</c:v>
                </c:pt>
                <c:pt idx="2944">
                  <c:v>0.90500000000000003</c:v>
                </c:pt>
                <c:pt idx="2945">
                  <c:v>0.86699999999999999</c:v>
                </c:pt>
                <c:pt idx="2946">
                  <c:v>0.876</c:v>
                </c:pt>
                <c:pt idx="2947">
                  <c:v>0.84299999999999997</c:v>
                </c:pt>
                <c:pt idx="2948">
                  <c:v>0.81899999999999995</c:v>
                </c:pt>
                <c:pt idx="2949">
                  <c:v>0.79800000000000004</c:v>
                </c:pt>
                <c:pt idx="2950">
                  <c:v>0.76600000000000001</c:v>
                </c:pt>
                <c:pt idx="2951">
                  <c:v>0.77600000000000002</c:v>
                </c:pt>
                <c:pt idx="2952">
                  <c:v>0.78</c:v>
                </c:pt>
                <c:pt idx="2953">
                  <c:v>0.79400000000000004</c:v>
                </c:pt>
                <c:pt idx="2954">
                  <c:v>0.83199999999999996</c:v>
                </c:pt>
                <c:pt idx="2955">
                  <c:v>0.79700000000000004</c:v>
                </c:pt>
                <c:pt idx="2956">
                  <c:v>0.77700000000000002</c:v>
                </c:pt>
                <c:pt idx="2957">
                  <c:v>0.81799999999999995</c:v>
                </c:pt>
                <c:pt idx="2958">
                  <c:v>0.82399999999999995</c:v>
                </c:pt>
                <c:pt idx="2959">
                  <c:v>0.89900000000000002</c:v>
                </c:pt>
                <c:pt idx="2960">
                  <c:v>0.91400000000000003</c:v>
                </c:pt>
                <c:pt idx="2961">
                  <c:v>0.91100000000000003</c:v>
                </c:pt>
                <c:pt idx="2962">
                  <c:v>0.96799999999999997</c:v>
                </c:pt>
                <c:pt idx="2963">
                  <c:v>0.98899999999999999</c:v>
                </c:pt>
                <c:pt idx="2964">
                  <c:v>0.97799999999999998</c:v>
                </c:pt>
                <c:pt idx="2965">
                  <c:v>0.98199999999999998</c:v>
                </c:pt>
                <c:pt idx="2966">
                  <c:v>0.99199999999999999</c:v>
                </c:pt>
                <c:pt idx="2967">
                  <c:v>1.002</c:v>
                </c:pt>
                <c:pt idx="2968">
                  <c:v>1.0249999999999999</c:v>
                </c:pt>
                <c:pt idx="2969">
                  <c:v>1.014</c:v>
                </c:pt>
                <c:pt idx="2970">
                  <c:v>1.0369999999999999</c:v>
                </c:pt>
                <c:pt idx="2971">
                  <c:v>1.089</c:v>
                </c:pt>
                <c:pt idx="2972">
                  <c:v>1.0740000000000001</c:v>
                </c:pt>
                <c:pt idx="2973">
                  <c:v>1.0669999999999999</c:v>
                </c:pt>
                <c:pt idx="2974">
                  <c:v>1.0649999999999999</c:v>
                </c:pt>
                <c:pt idx="2975">
                  <c:v>1.048</c:v>
                </c:pt>
                <c:pt idx="2976">
                  <c:v>1.0169999999999999</c:v>
                </c:pt>
                <c:pt idx="2977">
                  <c:v>1.0309999999999999</c:v>
                </c:pt>
                <c:pt idx="2978">
                  <c:v>0.99199999999999999</c:v>
                </c:pt>
                <c:pt idx="2979">
                  <c:v>0.98199999999999998</c:v>
                </c:pt>
                <c:pt idx="2980">
                  <c:v>0.95799999999999996</c:v>
                </c:pt>
                <c:pt idx="2981">
                  <c:v>0.97299999999999998</c:v>
                </c:pt>
                <c:pt idx="2982">
                  <c:v>0.93</c:v>
                </c:pt>
                <c:pt idx="2983">
                  <c:v>0.91900000000000004</c:v>
                </c:pt>
                <c:pt idx="2984">
                  <c:v>0.89500000000000002</c:v>
                </c:pt>
                <c:pt idx="2985">
                  <c:v>0.91100000000000003</c:v>
                </c:pt>
                <c:pt idx="2986">
                  <c:v>0.86199999999999999</c:v>
                </c:pt>
                <c:pt idx="2987">
                  <c:v>0.85399999999999998</c:v>
                </c:pt>
                <c:pt idx="2988">
                  <c:v>0.83599999999999997</c:v>
                </c:pt>
                <c:pt idx="2989">
                  <c:v>0.81799999999999995</c:v>
                </c:pt>
                <c:pt idx="2990">
                  <c:v>0.84799999999999998</c:v>
                </c:pt>
                <c:pt idx="2991">
                  <c:v>0.79400000000000004</c:v>
                </c:pt>
                <c:pt idx="2992">
                  <c:v>0.80700000000000005</c:v>
                </c:pt>
                <c:pt idx="2993">
                  <c:v>0.78100000000000003</c:v>
                </c:pt>
                <c:pt idx="2994">
                  <c:v>0.79600000000000004</c:v>
                </c:pt>
                <c:pt idx="2995">
                  <c:v>0.80700000000000005</c:v>
                </c:pt>
                <c:pt idx="2996">
                  <c:v>0.83299999999999996</c:v>
                </c:pt>
                <c:pt idx="2997">
                  <c:v>0.875</c:v>
                </c:pt>
                <c:pt idx="2998">
                  <c:v>0.82299999999999995</c:v>
                </c:pt>
                <c:pt idx="2999">
                  <c:v>0.89100000000000001</c:v>
                </c:pt>
                <c:pt idx="3000">
                  <c:v>0.89400000000000002</c:v>
                </c:pt>
                <c:pt idx="3001">
                  <c:v>0.92700000000000005</c:v>
                </c:pt>
                <c:pt idx="3002">
                  <c:v>0.92600000000000005</c:v>
                </c:pt>
                <c:pt idx="3003">
                  <c:v>0.998</c:v>
                </c:pt>
                <c:pt idx="3004">
                  <c:v>0.96699999999999997</c:v>
                </c:pt>
                <c:pt idx="3005">
                  <c:v>1.0049999999999999</c:v>
                </c:pt>
                <c:pt idx="3006">
                  <c:v>1.0009999999999999</c:v>
                </c:pt>
                <c:pt idx="3007">
                  <c:v>1.0129999999999999</c:v>
                </c:pt>
                <c:pt idx="3008">
                  <c:v>1.04</c:v>
                </c:pt>
                <c:pt idx="3009">
                  <c:v>1.0680000000000001</c:v>
                </c:pt>
                <c:pt idx="3010">
                  <c:v>1.0940000000000001</c:v>
                </c:pt>
                <c:pt idx="3011">
                  <c:v>1.087</c:v>
                </c:pt>
                <c:pt idx="3012">
                  <c:v>1.081</c:v>
                </c:pt>
                <c:pt idx="3013">
                  <c:v>1.083</c:v>
                </c:pt>
                <c:pt idx="3014">
                  <c:v>1.075</c:v>
                </c:pt>
                <c:pt idx="3015">
                  <c:v>1.01</c:v>
                </c:pt>
                <c:pt idx="3016">
                  <c:v>1.032</c:v>
                </c:pt>
                <c:pt idx="3017">
                  <c:v>1.006</c:v>
                </c:pt>
                <c:pt idx="3018">
                  <c:v>1.01</c:v>
                </c:pt>
                <c:pt idx="3019">
                  <c:v>1.0069999999999999</c:v>
                </c:pt>
                <c:pt idx="3020">
                  <c:v>0.99</c:v>
                </c:pt>
                <c:pt idx="3021">
                  <c:v>0.96799999999999997</c:v>
                </c:pt>
                <c:pt idx="3022">
                  <c:v>0.91900000000000004</c:v>
                </c:pt>
                <c:pt idx="3023">
                  <c:v>0.93</c:v>
                </c:pt>
                <c:pt idx="3024">
                  <c:v>0.91800000000000004</c:v>
                </c:pt>
                <c:pt idx="3025">
                  <c:v>0.89200000000000002</c:v>
                </c:pt>
                <c:pt idx="3026">
                  <c:v>0.89800000000000002</c:v>
                </c:pt>
                <c:pt idx="3027">
                  <c:v>0.85</c:v>
                </c:pt>
                <c:pt idx="3028">
                  <c:v>0.84599999999999997</c:v>
                </c:pt>
                <c:pt idx="3029">
                  <c:v>0.82799999999999996</c:v>
                </c:pt>
                <c:pt idx="3030">
                  <c:v>0.79700000000000004</c:v>
                </c:pt>
                <c:pt idx="3031">
                  <c:v>0.81100000000000005</c:v>
                </c:pt>
                <c:pt idx="3032">
                  <c:v>0.78400000000000003</c:v>
                </c:pt>
                <c:pt idx="3033">
                  <c:v>0.79200000000000004</c:v>
                </c:pt>
                <c:pt idx="3034">
                  <c:v>0.79600000000000004</c:v>
                </c:pt>
                <c:pt idx="3035">
                  <c:v>0.81399999999999995</c:v>
                </c:pt>
                <c:pt idx="3036">
                  <c:v>0.84799999999999998</c:v>
                </c:pt>
                <c:pt idx="3037">
                  <c:v>0.88300000000000001</c:v>
                </c:pt>
                <c:pt idx="3038">
                  <c:v>0.86099999999999999</c:v>
                </c:pt>
                <c:pt idx="3039">
                  <c:v>0.81100000000000005</c:v>
                </c:pt>
                <c:pt idx="3040">
                  <c:v>0.81899999999999995</c:v>
                </c:pt>
                <c:pt idx="3041">
                  <c:v>0.84099999999999997</c:v>
                </c:pt>
                <c:pt idx="3042">
                  <c:v>0.871</c:v>
                </c:pt>
                <c:pt idx="3043">
                  <c:v>0.91400000000000003</c:v>
                </c:pt>
                <c:pt idx="3044">
                  <c:v>0.92700000000000005</c:v>
                </c:pt>
                <c:pt idx="3045">
                  <c:v>1.0009999999999999</c:v>
                </c:pt>
                <c:pt idx="3046">
                  <c:v>1.042</c:v>
                </c:pt>
                <c:pt idx="3047">
                  <c:v>1.0569999999999999</c:v>
                </c:pt>
                <c:pt idx="3048">
                  <c:v>1.079</c:v>
                </c:pt>
                <c:pt idx="3049">
                  <c:v>1.109</c:v>
                </c:pt>
                <c:pt idx="3050">
                  <c:v>1.089</c:v>
                </c:pt>
                <c:pt idx="3051">
                  <c:v>1.0820000000000001</c:v>
                </c:pt>
                <c:pt idx="3052">
                  <c:v>1.024</c:v>
                </c:pt>
                <c:pt idx="3053">
                  <c:v>1.026</c:v>
                </c:pt>
                <c:pt idx="3054">
                  <c:v>1.006</c:v>
                </c:pt>
                <c:pt idx="3055">
                  <c:v>0.97799999999999998</c:v>
                </c:pt>
                <c:pt idx="3056">
                  <c:v>1.02</c:v>
                </c:pt>
                <c:pt idx="3057">
                  <c:v>0.97699999999999998</c:v>
                </c:pt>
                <c:pt idx="3058">
                  <c:v>1.048</c:v>
                </c:pt>
                <c:pt idx="3059">
                  <c:v>1.0509999999999999</c:v>
                </c:pt>
                <c:pt idx="3060">
                  <c:v>1.004</c:v>
                </c:pt>
                <c:pt idx="3061">
                  <c:v>0.996</c:v>
                </c:pt>
                <c:pt idx="3062">
                  <c:v>0.97199999999999998</c:v>
                </c:pt>
                <c:pt idx="3063">
                  <c:v>0.93300000000000005</c:v>
                </c:pt>
                <c:pt idx="3064">
                  <c:v>0.93</c:v>
                </c:pt>
                <c:pt idx="3065">
                  <c:v>0.96099999999999997</c:v>
                </c:pt>
                <c:pt idx="3066">
                  <c:v>0.93400000000000005</c:v>
                </c:pt>
                <c:pt idx="3067">
                  <c:v>0.89700000000000002</c:v>
                </c:pt>
                <c:pt idx="3068">
                  <c:v>0.90100000000000002</c:v>
                </c:pt>
                <c:pt idx="3069">
                  <c:v>0.84299999999999997</c:v>
                </c:pt>
                <c:pt idx="3070">
                  <c:v>0.86299999999999999</c:v>
                </c:pt>
                <c:pt idx="3071">
                  <c:v>0.83399999999999996</c:v>
                </c:pt>
                <c:pt idx="3072">
                  <c:v>0.80900000000000005</c:v>
                </c:pt>
                <c:pt idx="3073">
                  <c:v>0.81899999999999995</c:v>
                </c:pt>
                <c:pt idx="3074">
                  <c:v>0.83299999999999996</c:v>
                </c:pt>
                <c:pt idx="3075">
                  <c:v>0.84299999999999997</c:v>
                </c:pt>
                <c:pt idx="3076">
                  <c:v>0.80500000000000005</c:v>
                </c:pt>
                <c:pt idx="3077">
                  <c:v>0.82799999999999996</c:v>
                </c:pt>
                <c:pt idx="3078">
                  <c:v>0.85299999999999998</c:v>
                </c:pt>
                <c:pt idx="3079">
                  <c:v>0.84499999999999997</c:v>
                </c:pt>
                <c:pt idx="3080">
                  <c:v>0.89900000000000002</c:v>
                </c:pt>
                <c:pt idx="3081">
                  <c:v>0.871</c:v>
                </c:pt>
                <c:pt idx="3082">
                  <c:v>0.89600000000000002</c:v>
                </c:pt>
                <c:pt idx="3083">
                  <c:v>0.93799999999999994</c:v>
                </c:pt>
                <c:pt idx="3084">
                  <c:v>0.94499999999999995</c:v>
                </c:pt>
                <c:pt idx="3085">
                  <c:v>0.96299999999999997</c:v>
                </c:pt>
                <c:pt idx="3086">
                  <c:v>0.99299999999999999</c:v>
                </c:pt>
                <c:pt idx="3087">
                  <c:v>1.0409999999999999</c:v>
                </c:pt>
                <c:pt idx="3088">
                  <c:v>1.05</c:v>
                </c:pt>
                <c:pt idx="3089">
                  <c:v>1.0669999999999999</c:v>
                </c:pt>
                <c:pt idx="3090">
                  <c:v>1.0369999999999999</c:v>
                </c:pt>
                <c:pt idx="3091">
                  <c:v>1.0760000000000001</c:v>
                </c:pt>
                <c:pt idx="3092">
                  <c:v>1.0629999999999999</c:v>
                </c:pt>
                <c:pt idx="3093">
                  <c:v>1.0529999999999999</c:v>
                </c:pt>
                <c:pt idx="3094">
                  <c:v>1.0820000000000001</c:v>
                </c:pt>
                <c:pt idx="3095">
                  <c:v>1.073</c:v>
                </c:pt>
                <c:pt idx="3096">
                  <c:v>1.0669999999999999</c:v>
                </c:pt>
                <c:pt idx="3097">
                  <c:v>1.05</c:v>
                </c:pt>
                <c:pt idx="3098">
                  <c:v>1.0669999999999999</c:v>
                </c:pt>
                <c:pt idx="3099">
                  <c:v>1.0369999999999999</c:v>
                </c:pt>
                <c:pt idx="3100">
                  <c:v>1</c:v>
                </c:pt>
                <c:pt idx="3101">
                  <c:v>0.99399999999999999</c:v>
                </c:pt>
                <c:pt idx="3102">
                  <c:v>0.97399999999999998</c:v>
                </c:pt>
                <c:pt idx="3103">
                  <c:v>0.99099999999999999</c:v>
                </c:pt>
                <c:pt idx="3104">
                  <c:v>0.95</c:v>
                </c:pt>
                <c:pt idx="3105">
                  <c:v>0.94199999999999995</c:v>
                </c:pt>
                <c:pt idx="3106">
                  <c:v>0.92400000000000004</c:v>
                </c:pt>
                <c:pt idx="3107">
                  <c:v>0.93899999999999995</c:v>
                </c:pt>
                <c:pt idx="3108">
                  <c:v>0.89200000000000002</c:v>
                </c:pt>
                <c:pt idx="3109">
                  <c:v>0.88600000000000001</c:v>
                </c:pt>
                <c:pt idx="3110">
                  <c:v>0.86799999999999999</c:v>
                </c:pt>
                <c:pt idx="3111">
                  <c:v>0.84399999999999997</c:v>
                </c:pt>
                <c:pt idx="3112">
                  <c:v>0.82099999999999995</c:v>
                </c:pt>
                <c:pt idx="3113">
                  <c:v>0.82799999999999996</c:v>
                </c:pt>
                <c:pt idx="3114">
                  <c:v>0.85299999999999998</c:v>
                </c:pt>
                <c:pt idx="3115">
                  <c:v>0.80300000000000005</c:v>
                </c:pt>
                <c:pt idx="3116">
                  <c:v>0.82499999999999996</c:v>
                </c:pt>
                <c:pt idx="3117">
                  <c:v>0.84199999999999997</c:v>
                </c:pt>
                <c:pt idx="3118">
                  <c:v>0.86199999999999999</c:v>
                </c:pt>
                <c:pt idx="3119">
                  <c:v>0.85</c:v>
                </c:pt>
                <c:pt idx="3120">
                  <c:v>0.9</c:v>
                </c:pt>
                <c:pt idx="3121">
                  <c:v>0.90900000000000003</c:v>
                </c:pt>
                <c:pt idx="3122">
                  <c:v>0.92900000000000005</c:v>
                </c:pt>
                <c:pt idx="3123">
                  <c:v>0.96299999999999997</c:v>
                </c:pt>
                <c:pt idx="3124">
                  <c:v>0.96199999999999997</c:v>
                </c:pt>
                <c:pt idx="3125">
                  <c:v>0.97</c:v>
                </c:pt>
                <c:pt idx="3126">
                  <c:v>0.996</c:v>
                </c:pt>
                <c:pt idx="3127">
                  <c:v>1.0309999999999999</c:v>
                </c:pt>
                <c:pt idx="3128">
                  <c:v>1.032</c:v>
                </c:pt>
                <c:pt idx="3129">
                  <c:v>1.034</c:v>
                </c:pt>
                <c:pt idx="3130">
                  <c:v>1.0509999999999999</c:v>
                </c:pt>
                <c:pt idx="3131">
                  <c:v>1.0349999999999999</c:v>
                </c:pt>
                <c:pt idx="3132">
                  <c:v>1.0649999999999999</c:v>
                </c:pt>
                <c:pt idx="3133">
                  <c:v>1.0900000000000001</c:v>
                </c:pt>
                <c:pt idx="3134">
                  <c:v>1.08</c:v>
                </c:pt>
                <c:pt idx="3135">
                  <c:v>1.079</c:v>
                </c:pt>
                <c:pt idx="3136">
                  <c:v>1.069</c:v>
                </c:pt>
                <c:pt idx="3137">
                  <c:v>1.1020000000000001</c:v>
                </c:pt>
                <c:pt idx="3138">
                  <c:v>1.0169999999999999</c:v>
                </c:pt>
                <c:pt idx="3139">
                  <c:v>1.0489999999999999</c:v>
                </c:pt>
                <c:pt idx="3140">
                  <c:v>1.0169999999999999</c:v>
                </c:pt>
                <c:pt idx="3141">
                  <c:v>1.016</c:v>
                </c:pt>
                <c:pt idx="3142">
                  <c:v>1.0029999999999999</c:v>
                </c:pt>
                <c:pt idx="3143">
                  <c:v>1.028</c:v>
                </c:pt>
                <c:pt idx="3144">
                  <c:v>0.998</c:v>
                </c:pt>
                <c:pt idx="3145">
                  <c:v>0.95199999999999996</c:v>
                </c:pt>
                <c:pt idx="3146">
                  <c:v>0.94499999999999995</c:v>
                </c:pt>
                <c:pt idx="3147">
                  <c:v>0.92</c:v>
                </c:pt>
                <c:pt idx="3148">
                  <c:v>0.94</c:v>
                </c:pt>
                <c:pt idx="3149">
                  <c:v>0.879</c:v>
                </c:pt>
                <c:pt idx="3150">
                  <c:v>0.86699999999999999</c:v>
                </c:pt>
                <c:pt idx="3151">
                  <c:v>0.85699999999999998</c:v>
                </c:pt>
                <c:pt idx="3152">
                  <c:v>0.88400000000000001</c:v>
                </c:pt>
                <c:pt idx="3153">
                  <c:v>0.84199999999999997</c:v>
                </c:pt>
                <c:pt idx="3154">
                  <c:v>0.85699999999999998</c:v>
                </c:pt>
                <c:pt idx="3155">
                  <c:v>0.83</c:v>
                </c:pt>
                <c:pt idx="3156">
                  <c:v>0.84399999999999997</c:v>
                </c:pt>
                <c:pt idx="3157">
                  <c:v>0.85299999999999998</c:v>
                </c:pt>
                <c:pt idx="3158">
                  <c:v>0.875</c:v>
                </c:pt>
                <c:pt idx="3159">
                  <c:v>0.85699999999999998</c:v>
                </c:pt>
                <c:pt idx="3160">
                  <c:v>0.91200000000000003</c:v>
                </c:pt>
                <c:pt idx="3161">
                  <c:v>0.91100000000000003</c:v>
                </c:pt>
                <c:pt idx="3162">
                  <c:v>0.90500000000000003</c:v>
                </c:pt>
                <c:pt idx="3163">
                  <c:v>0.92800000000000005</c:v>
                </c:pt>
                <c:pt idx="3164">
                  <c:v>0.97499999999999998</c:v>
                </c:pt>
                <c:pt idx="3165">
                  <c:v>0.96299999999999997</c:v>
                </c:pt>
                <c:pt idx="3166">
                  <c:v>0.97799999999999998</c:v>
                </c:pt>
                <c:pt idx="3167">
                  <c:v>1.004</c:v>
                </c:pt>
                <c:pt idx="3168">
                  <c:v>0.99</c:v>
                </c:pt>
                <c:pt idx="3169">
                  <c:v>1.0369999999999999</c:v>
                </c:pt>
                <c:pt idx="3170">
                  <c:v>1.052</c:v>
                </c:pt>
                <c:pt idx="3171">
                  <c:v>1.071</c:v>
                </c:pt>
                <c:pt idx="3172">
                  <c:v>1.0980000000000001</c:v>
                </c:pt>
                <c:pt idx="3173">
                  <c:v>1.077</c:v>
                </c:pt>
                <c:pt idx="3174">
                  <c:v>1.0640000000000001</c:v>
                </c:pt>
                <c:pt idx="3175">
                  <c:v>1.117</c:v>
                </c:pt>
                <c:pt idx="3176">
                  <c:v>1.05</c:v>
                </c:pt>
                <c:pt idx="3177">
                  <c:v>1.0920000000000001</c:v>
                </c:pt>
                <c:pt idx="3178">
                  <c:v>1.079</c:v>
                </c:pt>
                <c:pt idx="3179">
                  <c:v>1.0649999999999999</c:v>
                </c:pt>
                <c:pt idx="3180">
                  <c:v>1.0349999999999999</c:v>
                </c:pt>
                <c:pt idx="3181">
                  <c:v>1.04</c:v>
                </c:pt>
                <c:pt idx="3182">
                  <c:v>1.0389999999999999</c:v>
                </c:pt>
                <c:pt idx="3183">
                  <c:v>1.028</c:v>
                </c:pt>
                <c:pt idx="3184">
                  <c:v>1.0029999999999999</c:v>
                </c:pt>
                <c:pt idx="3185">
                  <c:v>1.0249999999999999</c:v>
                </c:pt>
                <c:pt idx="3186">
                  <c:v>0.95099999999999996</c:v>
                </c:pt>
                <c:pt idx="3187">
                  <c:v>0.995</c:v>
                </c:pt>
                <c:pt idx="3188">
                  <c:v>0.96799999999999997</c:v>
                </c:pt>
                <c:pt idx="3189">
                  <c:v>0.93200000000000005</c:v>
                </c:pt>
                <c:pt idx="3190">
                  <c:v>0.93700000000000006</c:v>
                </c:pt>
                <c:pt idx="3191">
                  <c:v>0.88</c:v>
                </c:pt>
                <c:pt idx="3192">
                  <c:v>0.85399999999999998</c:v>
                </c:pt>
                <c:pt idx="3193">
                  <c:v>0.82399999999999995</c:v>
                </c:pt>
                <c:pt idx="3194">
                  <c:v>0.79100000000000004</c:v>
                </c:pt>
                <c:pt idx="3195">
                  <c:v>0.80500000000000005</c:v>
                </c:pt>
                <c:pt idx="3196">
                  <c:v>0.80400000000000005</c:v>
                </c:pt>
                <c:pt idx="3197">
                  <c:v>0.81299999999999994</c:v>
                </c:pt>
                <c:pt idx="3198">
                  <c:v>0.89</c:v>
                </c:pt>
                <c:pt idx="3199">
                  <c:v>0.85899999999999999</c:v>
                </c:pt>
                <c:pt idx="3200">
                  <c:v>0.89200000000000002</c:v>
                </c:pt>
                <c:pt idx="3201">
                  <c:v>0.93</c:v>
                </c:pt>
                <c:pt idx="3202">
                  <c:v>0.93799999999999994</c:v>
                </c:pt>
                <c:pt idx="3203">
                  <c:v>0.97</c:v>
                </c:pt>
                <c:pt idx="3204">
                  <c:v>0.94</c:v>
                </c:pt>
                <c:pt idx="3205">
                  <c:v>0.97899999999999998</c:v>
                </c:pt>
                <c:pt idx="3206">
                  <c:v>0.98599999999999999</c:v>
                </c:pt>
                <c:pt idx="3207">
                  <c:v>1.004</c:v>
                </c:pt>
                <c:pt idx="3208">
                  <c:v>0.98199999999999998</c:v>
                </c:pt>
                <c:pt idx="3209">
                  <c:v>1.02</c:v>
                </c:pt>
                <c:pt idx="3210">
                  <c:v>1.0269999999999999</c:v>
                </c:pt>
                <c:pt idx="3211">
                  <c:v>1.038</c:v>
                </c:pt>
                <c:pt idx="3212">
                  <c:v>1.0569999999999999</c:v>
                </c:pt>
                <c:pt idx="3213">
                  <c:v>1.079</c:v>
                </c:pt>
                <c:pt idx="3214">
                  <c:v>1.119</c:v>
                </c:pt>
                <c:pt idx="3215">
                  <c:v>1.1100000000000001</c:v>
                </c:pt>
                <c:pt idx="3216">
                  <c:v>1.1519999999999999</c:v>
                </c:pt>
                <c:pt idx="3217">
                  <c:v>1.1259999999999999</c:v>
                </c:pt>
                <c:pt idx="3218">
                  <c:v>1.133</c:v>
                </c:pt>
                <c:pt idx="3219">
                  <c:v>1.071</c:v>
                </c:pt>
                <c:pt idx="3220">
                  <c:v>1.0609999999999999</c:v>
                </c:pt>
                <c:pt idx="3221">
                  <c:v>1.0129999999999999</c:v>
                </c:pt>
                <c:pt idx="3222">
                  <c:v>1.0289999999999999</c:v>
                </c:pt>
                <c:pt idx="3223">
                  <c:v>0.96299999999999997</c:v>
                </c:pt>
                <c:pt idx="3224">
                  <c:v>0.999</c:v>
                </c:pt>
                <c:pt idx="3225">
                  <c:v>0.96499999999999997</c:v>
                </c:pt>
                <c:pt idx="3226">
                  <c:v>0.96499999999999997</c:v>
                </c:pt>
                <c:pt idx="3227">
                  <c:v>0.95399999999999996</c:v>
                </c:pt>
                <c:pt idx="3228">
                  <c:v>0.93300000000000005</c:v>
                </c:pt>
                <c:pt idx="3229">
                  <c:v>0.90100000000000002</c:v>
                </c:pt>
                <c:pt idx="3230">
                  <c:v>0.90700000000000003</c:v>
                </c:pt>
                <c:pt idx="3231">
                  <c:v>0.90200000000000002</c:v>
                </c:pt>
                <c:pt idx="3232">
                  <c:v>0.88400000000000001</c:v>
                </c:pt>
                <c:pt idx="3233">
                  <c:v>0.92400000000000004</c:v>
                </c:pt>
                <c:pt idx="3234">
                  <c:v>0.90600000000000003</c:v>
                </c:pt>
                <c:pt idx="3235">
                  <c:v>0.86499999999999999</c:v>
                </c:pt>
                <c:pt idx="3236">
                  <c:v>0.82499999999999996</c:v>
                </c:pt>
                <c:pt idx="3237">
                  <c:v>0.83699999999999997</c:v>
                </c:pt>
                <c:pt idx="3238">
                  <c:v>0.85699999999999998</c:v>
                </c:pt>
                <c:pt idx="3239">
                  <c:v>0.878</c:v>
                </c:pt>
                <c:pt idx="3240">
                  <c:v>0.89800000000000002</c:v>
                </c:pt>
                <c:pt idx="3241">
                  <c:v>0.88600000000000001</c:v>
                </c:pt>
                <c:pt idx="3242">
                  <c:v>0.88400000000000001</c:v>
                </c:pt>
                <c:pt idx="3243">
                  <c:v>0.89300000000000002</c:v>
                </c:pt>
                <c:pt idx="3244">
                  <c:v>0.90700000000000003</c:v>
                </c:pt>
                <c:pt idx="3245">
                  <c:v>0.93500000000000005</c:v>
                </c:pt>
                <c:pt idx="3246">
                  <c:v>0.92800000000000005</c:v>
                </c:pt>
                <c:pt idx="3247">
                  <c:v>0.93200000000000005</c:v>
                </c:pt>
                <c:pt idx="3248">
                  <c:v>0.94799999999999995</c:v>
                </c:pt>
                <c:pt idx="3249">
                  <c:v>0.97699999999999998</c:v>
                </c:pt>
                <c:pt idx="3250">
                  <c:v>1.018</c:v>
                </c:pt>
                <c:pt idx="3251">
                  <c:v>1.0169999999999999</c:v>
                </c:pt>
                <c:pt idx="3252">
                  <c:v>1.08</c:v>
                </c:pt>
                <c:pt idx="3253">
                  <c:v>1.1120000000000001</c:v>
                </c:pt>
                <c:pt idx="3254">
                  <c:v>1.1000000000000001</c:v>
                </c:pt>
                <c:pt idx="3255">
                  <c:v>1.093</c:v>
                </c:pt>
                <c:pt idx="3256">
                  <c:v>1.1359999999999999</c:v>
                </c:pt>
                <c:pt idx="3257">
                  <c:v>1.1220000000000001</c:v>
                </c:pt>
                <c:pt idx="3258">
                  <c:v>1.1240000000000001</c:v>
                </c:pt>
                <c:pt idx="3259">
                  <c:v>1.113</c:v>
                </c:pt>
                <c:pt idx="3260">
                  <c:v>1.095</c:v>
                </c:pt>
                <c:pt idx="3261">
                  <c:v>1.0640000000000001</c:v>
                </c:pt>
                <c:pt idx="3262">
                  <c:v>1.0780000000000001</c:v>
                </c:pt>
                <c:pt idx="3263">
                  <c:v>1.038</c:v>
                </c:pt>
                <c:pt idx="3264">
                  <c:v>0.98</c:v>
                </c:pt>
                <c:pt idx="3265">
                  <c:v>0.95399999999999996</c:v>
                </c:pt>
                <c:pt idx="3266">
                  <c:v>0.96199999999999997</c:v>
                </c:pt>
                <c:pt idx="3267">
                  <c:v>0.95899999999999996</c:v>
                </c:pt>
                <c:pt idx="3268">
                  <c:v>0.99299999999999999</c:v>
                </c:pt>
                <c:pt idx="3269">
                  <c:v>0.97399999999999998</c:v>
                </c:pt>
                <c:pt idx="3270">
                  <c:v>0.99299999999999999</c:v>
                </c:pt>
                <c:pt idx="3271">
                  <c:v>0.95299999999999996</c:v>
                </c:pt>
                <c:pt idx="3272">
                  <c:v>0.90500000000000003</c:v>
                </c:pt>
                <c:pt idx="3273">
                  <c:v>0.95199999999999996</c:v>
                </c:pt>
                <c:pt idx="3274">
                  <c:v>0.878</c:v>
                </c:pt>
                <c:pt idx="3275">
                  <c:v>0.84299999999999997</c:v>
                </c:pt>
                <c:pt idx="3276">
                  <c:v>0.80700000000000005</c:v>
                </c:pt>
                <c:pt idx="3277">
                  <c:v>0.82</c:v>
                </c:pt>
                <c:pt idx="3278">
                  <c:v>0.78</c:v>
                </c:pt>
                <c:pt idx="3279">
                  <c:v>0.83599999999999997</c:v>
                </c:pt>
                <c:pt idx="3280">
                  <c:v>0.84299999999999997</c:v>
                </c:pt>
                <c:pt idx="3281">
                  <c:v>0.86799999999999999</c:v>
                </c:pt>
                <c:pt idx="3282">
                  <c:v>0.86499999999999999</c:v>
                </c:pt>
                <c:pt idx="3283">
                  <c:v>0.90500000000000003</c:v>
                </c:pt>
                <c:pt idx="3284">
                  <c:v>0.97299999999999998</c:v>
                </c:pt>
                <c:pt idx="3285">
                  <c:v>0.998</c:v>
                </c:pt>
                <c:pt idx="3286">
                  <c:v>0.97599999999999998</c:v>
                </c:pt>
                <c:pt idx="3287">
                  <c:v>0.97799999999999998</c:v>
                </c:pt>
                <c:pt idx="3288">
                  <c:v>1.042</c:v>
                </c:pt>
                <c:pt idx="3289">
                  <c:v>1.0229999999999999</c:v>
                </c:pt>
                <c:pt idx="3290">
                  <c:v>1.0620000000000001</c:v>
                </c:pt>
                <c:pt idx="3291">
                  <c:v>1.0589999999999999</c:v>
                </c:pt>
                <c:pt idx="3292">
                  <c:v>1.075</c:v>
                </c:pt>
                <c:pt idx="3293">
                  <c:v>1.046</c:v>
                </c:pt>
                <c:pt idx="3294">
                  <c:v>1.07</c:v>
                </c:pt>
                <c:pt idx="3295">
                  <c:v>1.0920000000000001</c:v>
                </c:pt>
                <c:pt idx="3296">
                  <c:v>1.0780000000000001</c:v>
                </c:pt>
                <c:pt idx="3297">
                  <c:v>1.075</c:v>
                </c:pt>
                <c:pt idx="3298">
                  <c:v>1.052</c:v>
                </c:pt>
                <c:pt idx="3299">
                  <c:v>1.091</c:v>
                </c:pt>
                <c:pt idx="3300">
                  <c:v>1.123</c:v>
                </c:pt>
                <c:pt idx="3301">
                  <c:v>1.1120000000000001</c:v>
                </c:pt>
                <c:pt idx="3302">
                  <c:v>1.087</c:v>
                </c:pt>
                <c:pt idx="3303">
                  <c:v>1.0960000000000001</c:v>
                </c:pt>
                <c:pt idx="3304">
                  <c:v>1.042</c:v>
                </c:pt>
                <c:pt idx="3305">
                  <c:v>1.0920000000000001</c:v>
                </c:pt>
                <c:pt idx="3306">
                  <c:v>1.016</c:v>
                </c:pt>
                <c:pt idx="3307">
                  <c:v>0.995</c:v>
                </c:pt>
                <c:pt idx="3308">
                  <c:v>0.997</c:v>
                </c:pt>
                <c:pt idx="3309">
                  <c:v>0.93600000000000005</c:v>
                </c:pt>
                <c:pt idx="3310">
                  <c:v>0.95099999999999996</c:v>
                </c:pt>
                <c:pt idx="3311">
                  <c:v>0.90800000000000003</c:v>
                </c:pt>
                <c:pt idx="3312">
                  <c:v>0.90500000000000003</c:v>
                </c:pt>
                <c:pt idx="3313">
                  <c:v>0.89500000000000002</c:v>
                </c:pt>
                <c:pt idx="3314">
                  <c:v>0.86799999999999999</c:v>
                </c:pt>
                <c:pt idx="3315">
                  <c:v>0.88800000000000001</c:v>
                </c:pt>
                <c:pt idx="3316">
                  <c:v>0.85599999999999998</c:v>
                </c:pt>
                <c:pt idx="3317">
                  <c:v>0.878</c:v>
                </c:pt>
                <c:pt idx="3318">
                  <c:v>0.84299999999999997</c:v>
                </c:pt>
                <c:pt idx="3319">
                  <c:v>0.85</c:v>
                </c:pt>
                <c:pt idx="3320">
                  <c:v>0.879</c:v>
                </c:pt>
                <c:pt idx="3321">
                  <c:v>0.84599999999999997</c:v>
                </c:pt>
                <c:pt idx="3322">
                  <c:v>0.87</c:v>
                </c:pt>
                <c:pt idx="3323">
                  <c:v>0.9</c:v>
                </c:pt>
                <c:pt idx="3324">
                  <c:v>0.89900000000000002</c:v>
                </c:pt>
                <c:pt idx="3325">
                  <c:v>0.91200000000000003</c:v>
                </c:pt>
                <c:pt idx="3326">
                  <c:v>0.93600000000000005</c:v>
                </c:pt>
                <c:pt idx="3327">
                  <c:v>0.97299999999999998</c:v>
                </c:pt>
                <c:pt idx="3328">
                  <c:v>1.028</c:v>
                </c:pt>
                <c:pt idx="3329">
                  <c:v>1.05</c:v>
                </c:pt>
                <c:pt idx="3330">
                  <c:v>1.032</c:v>
                </c:pt>
                <c:pt idx="3331">
                  <c:v>1.075</c:v>
                </c:pt>
                <c:pt idx="3332">
                  <c:v>1.026</c:v>
                </c:pt>
                <c:pt idx="3333">
                  <c:v>1.052</c:v>
                </c:pt>
                <c:pt idx="3334">
                  <c:v>1.0649999999999999</c:v>
                </c:pt>
                <c:pt idx="3335">
                  <c:v>1.0329999999999999</c:v>
                </c:pt>
                <c:pt idx="3336">
                  <c:v>1.0820000000000001</c:v>
                </c:pt>
                <c:pt idx="3337">
                  <c:v>1.0680000000000001</c:v>
                </c:pt>
                <c:pt idx="3338">
                  <c:v>1.052</c:v>
                </c:pt>
                <c:pt idx="3339">
                  <c:v>1.0780000000000001</c:v>
                </c:pt>
                <c:pt idx="3340">
                  <c:v>1.119</c:v>
                </c:pt>
                <c:pt idx="3341">
                  <c:v>1.103</c:v>
                </c:pt>
                <c:pt idx="3342">
                  <c:v>1.1319999999999999</c:v>
                </c:pt>
                <c:pt idx="3343">
                  <c:v>1.1000000000000001</c:v>
                </c:pt>
                <c:pt idx="3344">
                  <c:v>1.113</c:v>
                </c:pt>
                <c:pt idx="3345">
                  <c:v>1.073</c:v>
                </c:pt>
                <c:pt idx="3346">
                  <c:v>1.0629999999999999</c:v>
                </c:pt>
                <c:pt idx="3347">
                  <c:v>1.0389999999999999</c:v>
                </c:pt>
                <c:pt idx="3348">
                  <c:v>1.0029999999999999</c:v>
                </c:pt>
                <c:pt idx="3349">
                  <c:v>0.95</c:v>
                </c:pt>
                <c:pt idx="3350">
                  <c:v>0.92700000000000005</c:v>
                </c:pt>
                <c:pt idx="3351">
                  <c:v>0.94199999999999995</c:v>
                </c:pt>
                <c:pt idx="3352">
                  <c:v>0.94399999999999995</c:v>
                </c:pt>
                <c:pt idx="3353">
                  <c:v>0.93799999999999994</c:v>
                </c:pt>
                <c:pt idx="3354">
                  <c:v>0.91900000000000004</c:v>
                </c:pt>
                <c:pt idx="3355">
                  <c:v>0.9</c:v>
                </c:pt>
                <c:pt idx="3356">
                  <c:v>0.88300000000000001</c:v>
                </c:pt>
                <c:pt idx="3357">
                  <c:v>0.85199999999999998</c:v>
                </c:pt>
                <c:pt idx="3358">
                  <c:v>0.85699999999999998</c:v>
                </c:pt>
                <c:pt idx="3359">
                  <c:v>0.86899999999999999</c:v>
                </c:pt>
                <c:pt idx="3360">
                  <c:v>0.871</c:v>
                </c:pt>
                <c:pt idx="3361">
                  <c:v>0.86</c:v>
                </c:pt>
                <c:pt idx="3362">
                  <c:v>0.877</c:v>
                </c:pt>
                <c:pt idx="3363">
                  <c:v>0.90900000000000003</c:v>
                </c:pt>
                <c:pt idx="3364">
                  <c:v>0.90400000000000003</c:v>
                </c:pt>
                <c:pt idx="3365">
                  <c:v>0.97199999999999998</c:v>
                </c:pt>
                <c:pt idx="3366">
                  <c:v>0.92900000000000005</c:v>
                </c:pt>
                <c:pt idx="3367">
                  <c:v>0.95499999999999996</c:v>
                </c:pt>
                <c:pt idx="3368">
                  <c:v>0.93500000000000005</c:v>
                </c:pt>
                <c:pt idx="3369">
                  <c:v>0.999</c:v>
                </c:pt>
                <c:pt idx="3370">
                  <c:v>1.0169999999999999</c:v>
                </c:pt>
                <c:pt idx="3371">
                  <c:v>1.05</c:v>
                </c:pt>
                <c:pt idx="3372">
                  <c:v>1.046</c:v>
                </c:pt>
                <c:pt idx="3373">
                  <c:v>1.0429999999999999</c:v>
                </c:pt>
                <c:pt idx="3374">
                  <c:v>1.1080000000000001</c:v>
                </c:pt>
                <c:pt idx="3375">
                  <c:v>1.0920000000000001</c:v>
                </c:pt>
                <c:pt idx="3376">
                  <c:v>1.0640000000000001</c:v>
                </c:pt>
                <c:pt idx="3377">
                  <c:v>1.1120000000000001</c:v>
                </c:pt>
                <c:pt idx="3378">
                  <c:v>1.093</c:v>
                </c:pt>
                <c:pt idx="3379">
                  <c:v>1.1319999999999999</c:v>
                </c:pt>
                <c:pt idx="3380">
                  <c:v>1.1299999999999999</c:v>
                </c:pt>
                <c:pt idx="3381">
                  <c:v>1.117</c:v>
                </c:pt>
                <c:pt idx="3382">
                  <c:v>1.0980000000000001</c:v>
                </c:pt>
                <c:pt idx="3383">
                  <c:v>1.1140000000000001</c:v>
                </c:pt>
                <c:pt idx="3384">
                  <c:v>1.087</c:v>
                </c:pt>
                <c:pt idx="3385">
                  <c:v>1.093</c:v>
                </c:pt>
                <c:pt idx="3386">
                  <c:v>1.091</c:v>
                </c:pt>
                <c:pt idx="3387">
                  <c:v>1.069</c:v>
                </c:pt>
                <c:pt idx="3388">
                  <c:v>1.0409999999999999</c:v>
                </c:pt>
                <c:pt idx="3389">
                  <c:v>1</c:v>
                </c:pt>
                <c:pt idx="3390">
                  <c:v>0.99099999999999999</c:v>
                </c:pt>
                <c:pt idx="3391">
                  <c:v>0.97199999999999998</c:v>
                </c:pt>
                <c:pt idx="3392">
                  <c:v>0.98699999999999999</c:v>
                </c:pt>
                <c:pt idx="3393">
                  <c:v>0.93799999999999994</c:v>
                </c:pt>
                <c:pt idx="3394">
                  <c:v>0.93200000000000005</c:v>
                </c:pt>
                <c:pt idx="3395">
                  <c:v>0.92200000000000004</c:v>
                </c:pt>
                <c:pt idx="3396">
                  <c:v>0.9</c:v>
                </c:pt>
                <c:pt idx="3397">
                  <c:v>0.86099999999999999</c:v>
                </c:pt>
                <c:pt idx="3398">
                  <c:v>0.88600000000000001</c:v>
                </c:pt>
                <c:pt idx="3399">
                  <c:v>0.83499999999999996</c:v>
                </c:pt>
                <c:pt idx="3400">
                  <c:v>0.85299999999999998</c:v>
                </c:pt>
                <c:pt idx="3401">
                  <c:v>0.86599999999999999</c:v>
                </c:pt>
                <c:pt idx="3402">
                  <c:v>0.88500000000000001</c:v>
                </c:pt>
                <c:pt idx="3403">
                  <c:v>0.90700000000000003</c:v>
                </c:pt>
                <c:pt idx="3404">
                  <c:v>0.94499999999999995</c:v>
                </c:pt>
                <c:pt idx="3405">
                  <c:v>0.94899999999999995</c:v>
                </c:pt>
                <c:pt idx="3406">
                  <c:v>0.96</c:v>
                </c:pt>
                <c:pt idx="3407">
                  <c:v>0.98099999999999998</c:v>
                </c:pt>
                <c:pt idx="3408">
                  <c:v>1.028</c:v>
                </c:pt>
                <c:pt idx="3409">
                  <c:v>1.014</c:v>
                </c:pt>
                <c:pt idx="3410">
                  <c:v>1.0249999999999999</c:v>
                </c:pt>
                <c:pt idx="3411">
                  <c:v>1.0489999999999999</c:v>
                </c:pt>
                <c:pt idx="3412">
                  <c:v>1.085</c:v>
                </c:pt>
                <c:pt idx="3413">
                  <c:v>1.0860000000000001</c:v>
                </c:pt>
                <c:pt idx="3414">
                  <c:v>1.0900000000000001</c:v>
                </c:pt>
                <c:pt idx="3415">
                  <c:v>1.046</c:v>
                </c:pt>
                <c:pt idx="3416">
                  <c:v>1.087</c:v>
                </c:pt>
                <c:pt idx="3417">
                  <c:v>1.0680000000000001</c:v>
                </c:pt>
                <c:pt idx="3418">
                  <c:v>1.091</c:v>
                </c:pt>
                <c:pt idx="3419">
                  <c:v>1.125</c:v>
                </c:pt>
                <c:pt idx="3420">
                  <c:v>1.121</c:v>
                </c:pt>
                <c:pt idx="3421">
                  <c:v>1.157</c:v>
                </c:pt>
                <c:pt idx="3422">
                  <c:v>1.1359999999999999</c:v>
                </c:pt>
                <c:pt idx="3423">
                  <c:v>1.1659999999999999</c:v>
                </c:pt>
                <c:pt idx="3424">
                  <c:v>1.153</c:v>
                </c:pt>
                <c:pt idx="3425">
                  <c:v>1.123</c:v>
                </c:pt>
                <c:pt idx="3426">
                  <c:v>1.08</c:v>
                </c:pt>
                <c:pt idx="3427">
                  <c:v>1.07</c:v>
                </c:pt>
                <c:pt idx="3428">
                  <c:v>1.0489999999999999</c:v>
                </c:pt>
                <c:pt idx="3429">
                  <c:v>1.0149999999999999</c:v>
                </c:pt>
                <c:pt idx="3430">
                  <c:v>1.014</c:v>
                </c:pt>
                <c:pt idx="3431">
                  <c:v>1.0129999999999999</c:v>
                </c:pt>
                <c:pt idx="3432">
                  <c:v>0.97599999999999998</c:v>
                </c:pt>
                <c:pt idx="3433">
                  <c:v>0.93500000000000005</c:v>
                </c:pt>
                <c:pt idx="3434">
                  <c:v>0.93100000000000005</c:v>
                </c:pt>
                <c:pt idx="3435">
                  <c:v>0.92400000000000004</c:v>
                </c:pt>
                <c:pt idx="3436">
                  <c:v>0.90600000000000003</c:v>
                </c:pt>
                <c:pt idx="3437">
                  <c:v>0.92200000000000004</c:v>
                </c:pt>
                <c:pt idx="3438">
                  <c:v>0.94099999999999995</c:v>
                </c:pt>
                <c:pt idx="3439">
                  <c:v>0.91</c:v>
                </c:pt>
                <c:pt idx="3440">
                  <c:v>0.88600000000000001</c:v>
                </c:pt>
                <c:pt idx="3441">
                  <c:v>0.90200000000000002</c:v>
                </c:pt>
                <c:pt idx="3442">
                  <c:v>0.97199999999999998</c:v>
                </c:pt>
                <c:pt idx="3443">
                  <c:v>0.93799999999999994</c:v>
                </c:pt>
                <c:pt idx="3444">
                  <c:v>0.92800000000000005</c:v>
                </c:pt>
                <c:pt idx="3445">
                  <c:v>0.92</c:v>
                </c:pt>
                <c:pt idx="3446">
                  <c:v>0.91500000000000004</c:v>
                </c:pt>
                <c:pt idx="3447">
                  <c:v>0.92300000000000004</c:v>
                </c:pt>
                <c:pt idx="3448">
                  <c:v>0.94399999999999995</c:v>
                </c:pt>
                <c:pt idx="3449">
                  <c:v>0.97199999999999998</c:v>
                </c:pt>
                <c:pt idx="3450">
                  <c:v>1.0149999999999999</c:v>
                </c:pt>
                <c:pt idx="3451">
                  <c:v>1.0269999999999999</c:v>
                </c:pt>
                <c:pt idx="3452">
                  <c:v>1.0529999999999999</c:v>
                </c:pt>
                <c:pt idx="3453">
                  <c:v>1.085</c:v>
                </c:pt>
                <c:pt idx="3454">
                  <c:v>1.089</c:v>
                </c:pt>
                <c:pt idx="3455">
                  <c:v>1.1080000000000001</c:v>
                </c:pt>
                <c:pt idx="3456">
                  <c:v>1.1319999999999999</c:v>
                </c:pt>
                <c:pt idx="3457">
                  <c:v>1.111</c:v>
                </c:pt>
                <c:pt idx="3458">
                  <c:v>1.141</c:v>
                </c:pt>
                <c:pt idx="3459">
                  <c:v>1.1379999999999999</c:v>
                </c:pt>
                <c:pt idx="3460">
                  <c:v>1.1299999999999999</c:v>
                </c:pt>
                <c:pt idx="3461">
                  <c:v>1.119</c:v>
                </c:pt>
                <c:pt idx="3462">
                  <c:v>1.145</c:v>
                </c:pt>
                <c:pt idx="3463">
                  <c:v>1.1359999999999999</c:v>
                </c:pt>
                <c:pt idx="3464">
                  <c:v>1.115</c:v>
                </c:pt>
                <c:pt idx="3465">
                  <c:v>1.1319999999999999</c:v>
                </c:pt>
                <c:pt idx="3466">
                  <c:v>1.089</c:v>
                </c:pt>
                <c:pt idx="3467">
                  <c:v>1.0880000000000001</c:v>
                </c:pt>
                <c:pt idx="3468">
                  <c:v>1.079</c:v>
                </c:pt>
                <c:pt idx="3469">
                  <c:v>1.052</c:v>
                </c:pt>
                <c:pt idx="3470">
                  <c:v>1.0149999999999999</c:v>
                </c:pt>
                <c:pt idx="3471">
                  <c:v>1.01</c:v>
                </c:pt>
                <c:pt idx="3472">
                  <c:v>0.99199999999999999</c:v>
                </c:pt>
                <c:pt idx="3473">
                  <c:v>0.96299999999999997</c:v>
                </c:pt>
                <c:pt idx="3474">
                  <c:v>0.98099999999999998</c:v>
                </c:pt>
                <c:pt idx="3475">
                  <c:v>0.92200000000000004</c:v>
                </c:pt>
                <c:pt idx="3476">
                  <c:v>0.96799999999999997</c:v>
                </c:pt>
                <c:pt idx="3477">
                  <c:v>0.93</c:v>
                </c:pt>
                <c:pt idx="3478">
                  <c:v>0.90300000000000002</c:v>
                </c:pt>
                <c:pt idx="3479">
                  <c:v>0.92600000000000005</c:v>
                </c:pt>
                <c:pt idx="3480">
                  <c:v>0.94299999999999995</c:v>
                </c:pt>
                <c:pt idx="3481">
                  <c:v>0.90500000000000003</c:v>
                </c:pt>
                <c:pt idx="3482">
                  <c:v>0.86299999999999999</c:v>
                </c:pt>
                <c:pt idx="3483">
                  <c:v>0.89900000000000002</c:v>
                </c:pt>
                <c:pt idx="3484">
                  <c:v>0.86699999999999999</c:v>
                </c:pt>
                <c:pt idx="3485">
                  <c:v>0.96</c:v>
                </c:pt>
                <c:pt idx="3486">
                  <c:v>0.94</c:v>
                </c:pt>
                <c:pt idx="3487">
                  <c:v>0.94199999999999995</c:v>
                </c:pt>
                <c:pt idx="3488">
                  <c:v>0.95699999999999996</c:v>
                </c:pt>
                <c:pt idx="3489">
                  <c:v>0.98</c:v>
                </c:pt>
                <c:pt idx="3490">
                  <c:v>1.0189999999999999</c:v>
                </c:pt>
                <c:pt idx="3491">
                  <c:v>1.0229999999999999</c:v>
                </c:pt>
                <c:pt idx="3492">
                  <c:v>1.0369999999999999</c:v>
                </c:pt>
                <c:pt idx="3493">
                  <c:v>1.0660000000000001</c:v>
                </c:pt>
                <c:pt idx="3494">
                  <c:v>1.0640000000000001</c:v>
                </c:pt>
                <c:pt idx="3495">
                  <c:v>1.0680000000000001</c:v>
                </c:pt>
                <c:pt idx="3496">
                  <c:v>1.077</c:v>
                </c:pt>
                <c:pt idx="3497">
                  <c:v>1.0860000000000001</c:v>
                </c:pt>
                <c:pt idx="3498">
                  <c:v>1.1339999999999999</c:v>
                </c:pt>
                <c:pt idx="3499">
                  <c:v>1.121</c:v>
                </c:pt>
                <c:pt idx="3500">
                  <c:v>1.1000000000000001</c:v>
                </c:pt>
                <c:pt idx="3501">
                  <c:v>1.0900000000000001</c:v>
                </c:pt>
                <c:pt idx="3502">
                  <c:v>1.131</c:v>
                </c:pt>
                <c:pt idx="3503">
                  <c:v>1.127</c:v>
                </c:pt>
                <c:pt idx="3504">
                  <c:v>1.1100000000000001</c:v>
                </c:pt>
                <c:pt idx="3505">
                  <c:v>1.133</c:v>
                </c:pt>
                <c:pt idx="3506">
                  <c:v>1.0960000000000001</c:v>
                </c:pt>
                <c:pt idx="3507">
                  <c:v>1.091</c:v>
                </c:pt>
                <c:pt idx="3508">
                  <c:v>1.1060000000000001</c:v>
                </c:pt>
                <c:pt idx="3509">
                  <c:v>1.0940000000000001</c:v>
                </c:pt>
                <c:pt idx="3510">
                  <c:v>1.069</c:v>
                </c:pt>
                <c:pt idx="3511">
                  <c:v>1.032</c:v>
                </c:pt>
                <c:pt idx="3512">
                  <c:v>1.0249999999999999</c:v>
                </c:pt>
                <c:pt idx="3513">
                  <c:v>1.0049999999999999</c:v>
                </c:pt>
                <c:pt idx="3514">
                  <c:v>0.97299999999999998</c:v>
                </c:pt>
                <c:pt idx="3515">
                  <c:v>0.93400000000000005</c:v>
                </c:pt>
                <c:pt idx="3516">
                  <c:v>0.92</c:v>
                </c:pt>
                <c:pt idx="3517">
                  <c:v>0.9</c:v>
                </c:pt>
                <c:pt idx="3518">
                  <c:v>0.93200000000000005</c:v>
                </c:pt>
                <c:pt idx="3519">
                  <c:v>0.89600000000000002</c:v>
                </c:pt>
                <c:pt idx="3520">
                  <c:v>0.92100000000000004</c:v>
                </c:pt>
                <c:pt idx="3521">
                  <c:v>0.92400000000000004</c:v>
                </c:pt>
                <c:pt idx="3522">
                  <c:v>0.93700000000000006</c:v>
                </c:pt>
                <c:pt idx="3523">
                  <c:v>0.94599999999999995</c:v>
                </c:pt>
                <c:pt idx="3524">
                  <c:v>0.92</c:v>
                </c:pt>
                <c:pt idx="3525">
                  <c:v>0.94199999999999995</c:v>
                </c:pt>
                <c:pt idx="3526">
                  <c:v>0.93100000000000005</c:v>
                </c:pt>
                <c:pt idx="3527">
                  <c:v>0.97799999999999998</c:v>
                </c:pt>
                <c:pt idx="3528">
                  <c:v>0.98799999999999999</c:v>
                </c:pt>
                <c:pt idx="3529">
                  <c:v>1.0069999999999999</c:v>
                </c:pt>
                <c:pt idx="3530">
                  <c:v>0.98799999999999999</c:v>
                </c:pt>
                <c:pt idx="3531">
                  <c:v>1.0309999999999999</c:v>
                </c:pt>
                <c:pt idx="3532">
                  <c:v>1.036</c:v>
                </c:pt>
                <c:pt idx="3533">
                  <c:v>1.0569999999999999</c:v>
                </c:pt>
                <c:pt idx="3534">
                  <c:v>1.0449999999999999</c:v>
                </c:pt>
                <c:pt idx="3535">
                  <c:v>1.0880000000000001</c:v>
                </c:pt>
                <c:pt idx="3536">
                  <c:v>1.087</c:v>
                </c:pt>
                <c:pt idx="3537">
                  <c:v>1.1040000000000001</c:v>
                </c:pt>
                <c:pt idx="3538">
                  <c:v>1.1359999999999999</c:v>
                </c:pt>
                <c:pt idx="3539">
                  <c:v>1.1679999999999999</c:v>
                </c:pt>
                <c:pt idx="3540">
                  <c:v>1.1519999999999999</c:v>
                </c:pt>
                <c:pt idx="3541">
                  <c:v>1.1419999999999999</c:v>
                </c:pt>
                <c:pt idx="3542">
                  <c:v>1.141</c:v>
                </c:pt>
                <c:pt idx="3543">
                  <c:v>1.1299999999999999</c:v>
                </c:pt>
                <c:pt idx="3544">
                  <c:v>1.1100000000000001</c:v>
                </c:pt>
                <c:pt idx="3545">
                  <c:v>1.089</c:v>
                </c:pt>
                <c:pt idx="3546">
                  <c:v>1.1140000000000001</c:v>
                </c:pt>
                <c:pt idx="3547">
                  <c:v>1.0649999999999999</c:v>
                </c:pt>
                <c:pt idx="3548">
                  <c:v>1.077</c:v>
                </c:pt>
                <c:pt idx="3549">
                  <c:v>1.1120000000000001</c:v>
                </c:pt>
                <c:pt idx="3550">
                  <c:v>1.0469999999999999</c:v>
                </c:pt>
                <c:pt idx="3551">
                  <c:v>1.018</c:v>
                </c:pt>
                <c:pt idx="3552">
                  <c:v>1.0169999999999999</c:v>
                </c:pt>
                <c:pt idx="3553">
                  <c:v>1.0049999999999999</c:v>
                </c:pt>
                <c:pt idx="3554">
                  <c:v>0.98399999999999999</c:v>
                </c:pt>
                <c:pt idx="3555">
                  <c:v>0.94499999999999995</c:v>
                </c:pt>
                <c:pt idx="3556">
                  <c:v>0.94399999999999995</c:v>
                </c:pt>
                <c:pt idx="3557">
                  <c:v>0.93400000000000005</c:v>
                </c:pt>
                <c:pt idx="3558">
                  <c:v>0.97199999999999998</c:v>
                </c:pt>
                <c:pt idx="3559">
                  <c:v>0.95099999999999996</c:v>
                </c:pt>
                <c:pt idx="3560">
                  <c:v>0.98</c:v>
                </c:pt>
                <c:pt idx="3561">
                  <c:v>0.94</c:v>
                </c:pt>
                <c:pt idx="3562">
                  <c:v>0.91500000000000004</c:v>
                </c:pt>
                <c:pt idx="3563">
                  <c:v>0.92900000000000005</c:v>
                </c:pt>
                <c:pt idx="3564">
                  <c:v>0.89100000000000001</c:v>
                </c:pt>
                <c:pt idx="3565">
                  <c:v>0.91200000000000003</c:v>
                </c:pt>
                <c:pt idx="3566">
                  <c:v>0.89400000000000002</c:v>
                </c:pt>
                <c:pt idx="3567">
                  <c:v>0.92900000000000005</c:v>
                </c:pt>
                <c:pt idx="3568">
                  <c:v>0.98</c:v>
                </c:pt>
                <c:pt idx="3569">
                  <c:v>0.97599999999999998</c:v>
                </c:pt>
                <c:pt idx="3570">
                  <c:v>0.996</c:v>
                </c:pt>
                <c:pt idx="3571">
                  <c:v>1.0309999999999999</c:v>
                </c:pt>
                <c:pt idx="3572">
                  <c:v>1.032</c:v>
                </c:pt>
                <c:pt idx="3573">
                  <c:v>1.095</c:v>
                </c:pt>
                <c:pt idx="3574">
                  <c:v>1.077</c:v>
                </c:pt>
                <c:pt idx="3575">
                  <c:v>1.06</c:v>
                </c:pt>
                <c:pt idx="3576">
                  <c:v>1.1120000000000001</c:v>
                </c:pt>
                <c:pt idx="3577">
                  <c:v>1.08</c:v>
                </c:pt>
                <c:pt idx="3578">
                  <c:v>1.0960000000000001</c:v>
                </c:pt>
                <c:pt idx="3579">
                  <c:v>1.119</c:v>
                </c:pt>
                <c:pt idx="3580">
                  <c:v>1.139</c:v>
                </c:pt>
                <c:pt idx="3581">
                  <c:v>1.173</c:v>
                </c:pt>
                <c:pt idx="3582">
                  <c:v>1.171</c:v>
                </c:pt>
                <c:pt idx="3583">
                  <c:v>1.1639999999999999</c:v>
                </c:pt>
                <c:pt idx="3584">
                  <c:v>1.1379999999999999</c:v>
                </c:pt>
                <c:pt idx="3585">
                  <c:v>1.127</c:v>
                </c:pt>
                <c:pt idx="3586">
                  <c:v>1.1160000000000001</c:v>
                </c:pt>
                <c:pt idx="3587">
                  <c:v>1.149</c:v>
                </c:pt>
                <c:pt idx="3588">
                  <c:v>1.109</c:v>
                </c:pt>
                <c:pt idx="3589">
                  <c:v>1.107</c:v>
                </c:pt>
                <c:pt idx="3590">
                  <c:v>1.0509999999999999</c:v>
                </c:pt>
                <c:pt idx="3591">
                  <c:v>1.073</c:v>
                </c:pt>
                <c:pt idx="3592">
                  <c:v>1.0980000000000001</c:v>
                </c:pt>
                <c:pt idx="3593">
                  <c:v>1.034</c:v>
                </c:pt>
                <c:pt idx="3594">
                  <c:v>1.02</c:v>
                </c:pt>
                <c:pt idx="3595">
                  <c:v>0.99099999999999999</c:v>
                </c:pt>
                <c:pt idx="3596">
                  <c:v>0.999</c:v>
                </c:pt>
                <c:pt idx="3597">
                  <c:v>0.95099999999999996</c:v>
                </c:pt>
                <c:pt idx="3598">
                  <c:v>0.94599999999999995</c:v>
                </c:pt>
                <c:pt idx="3599">
                  <c:v>0.92600000000000005</c:v>
                </c:pt>
                <c:pt idx="3600">
                  <c:v>0.95199999999999996</c:v>
                </c:pt>
                <c:pt idx="3601">
                  <c:v>0.90700000000000003</c:v>
                </c:pt>
                <c:pt idx="3602">
                  <c:v>0.92800000000000005</c:v>
                </c:pt>
                <c:pt idx="3603">
                  <c:v>0.89300000000000002</c:v>
                </c:pt>
                <c:pt idx="3604">
                  <c:v>0.89900000000000002</c:v>
                </c:pt>
                <c:pt idx="3605">
                  <c:v>0.91600000000000004</c:v>
                </c:pt>
                <c:pt idx="3606">
                  <c:v>0.89200000000000002</c:v>
                </c:pt>
                <c:pt idx="3607">
                  <c:v>0.92200000000000004</c:v>
                </c:pt>
                <c:pt idx="3608">
                  <c:v>0.95399999999999996</c:v>
                </c:pt>
                <c:pt idx="3609">
                  <c:v>0.95599999999999996</c:v>
                </c:pt>
                <c:pt idx="3610">
                  <c:v>1.0309999999999999</c:v>
                </c:pt>
                <c:pt idx="3611">
                  <c:v>1.056</c:v>
                </c:pt>
                <c:pt idx="3612">
                  <c:v>1.036</c:v>
                </c:pt>
                <c:pt idx="3613">
                  <c:v>1.042</c:v>
                </c:pt>
                <c:pt idx="3614">
                  <c:v>1.1080000000000001</c:v>
                </c:pt>
                <c:pt idx="3615">
                  <c:v>1.089</c:v>
                </c:pt>
                <c:pt idx="3616">
                  <c:v>1.1319999999999999</c:v>
                </c:pt>
                <c:pt idx="3617">
                  <c:v>1.085</c:v>
                </c:pt>
                <c:pt idx="3618">
                  <c:v>1.111</c:v>
                </c:pt>
                <c:pt idx="3619">
                  <c:v>1.1240000000000001</c:v>
                </c:pt>
                <c:pt idx="3620">
                  <c:v>1.101</c:v>
                </c:pt>
                <c:pt idx="3621">
                  <c:v>1.1299999999999999</c:v>
                </c:pt>
                <c:pt idx="3622">
                  <c:v>1.1220000000000001</c:v>
                </c:pt>
                <c:pt idx="3623">
                  <c:v>1.157</c:v>
                </c:pt>
                <c:pt idx="3624">
                  <c:v>1.1259999999999999</c:v>
                </c:pt>
                <c:pt idx="3625">
                  <c:v>1.173</c:v>
                </c:pt>
                <c:pt idx="3626">
                  <c:v>1.1659999999999999</c:v>
                </c:pt>
                <c:pt idx="3627">
                  <c:v>1.147</c:v>
                </c:pt>
                <c:pt idx="3628">
                  <c:v>1.163</c:v>
                </c:pt>
                <c:pt idx="3629">
                  <c:v>1.125</c:v>
                </c:pt>
                <c:pt idx="3630">
                  <c:v>1.1279999999999999</c:v>
                </c:pt>
                <c:pt idx="3631">
                  <c:v>1.115</c:v>
                </c:pt>
                <c:pt idx="3632">
                  <c:v>1.089</c:v>
                </c:pt>
                <c:pt idx="3633">
                  <c:v>1.0489999999999999</c:v>
                </c:pt>
                <c:pt idx="3634">
                  <c:v>1.042</c:v>
                </c:pt>
                <c:pt idx="3635">
                  <c:v>1.022</c:v>
                </c:pt>
                <c:pt idx="3636">
                  <c:v>0.99099999999999999</c:v>
                </c:pt>
                <c:pt idx="3637">
                  <c:v>1.012</c:v>
                </c:pt>
                <c:pt idx="3638">
                  <c:v>1.0049999999999999</c:v>
                </c:pt>
                <c:pt idx="3639">
                  <c:v>0.97299999999999998</c:v>
                </c:pt>
                <c:pt idx="3640">
                  <c:v>0.95099999999999996</c:v>
                </c:pt>
                <c:pt idx="3641">
                  <c:v>0.94099999999999995</c:v>
                </c:pt>
                <c:pt idx="3642">
                  <c:v>0.94899999999999995</c:v>
                </c:pt>
                <c:pt idx="3643">
                  <c:v>0.95699999999999996</c:v>
                </c:pt>
                <c:pt idx="3644">
                  <c:v>0.92500000000000004</c:v>
                </c:pt>
                <c:pt idx="3645">
                  <c:v>0.95499999999999996</c:v>
                </c:pt>
                <c:pt idx="3646">
                  <c:v>0.92100000000000004</c:v>
                </c:pt>
                <c:pt idx="3647">
                  <c:v>0.94399999999999995</c:v>
                </c:pt>
                <c:pt idx="3648">
                  <c:v>0.92100000000000004</c:v>
                </c:pt>
                <c:pt idx="3649">
                  <c:v>0.96</c:v>
                </c:pt>
                <c:pt idx="3650">
                  <c:v>0.96399999999999997</c:v>
                </c:pt>
                <c:pt idx="3651">
                  <c:v>0.98</c:v>
                </c:pt>
                <c:pt idx="3652">
                  <c:v>1.0640000000000001</c:v>
                </c:pt>
                <c:pt idx="3653">
                  <c:v>1.048</c:v>
                </c:pt>
                <c:pt idx="3654">
                  <c:v>1.1040000000000001</c:v>
                </c:pt>
                <c:pt idx="3655">
                  <c:v>1.123</c:v>
                </c:pt>
                <c:pt idx="3656">
                  <c:v>1.111</c:v>
                </c:pt>
                <c:pt idx="3657">
                  <c:v>1.111</c:v>
                </c:pt>
                <c:pt idx="3658">
                  <c:v>1.117</c:v>
                </c:pt>
                <c:pt idx="3659">
                  <c:v>1.1240000000000001</c:v>
                </c:pt>
                <c:pt idx="3660">
                  <c:v>1.145</c:v>
                </c:pt>
                <c:pt idx="3661">
                  <c:v>1.133</c:v>
                </c:pt>
                <c:pt idx="3662">
                  <c:v>1.1679999999999999</c:v>
                </c:pt>
                <c:pt idx="3663">
                  <c:v>1.1379999999999999</c:v>
                </c:pt>
                <c:pt idx="3664">
                  <c:v>1.1870000000000001</c:v>
                </c:pt>
                <c:pt idx="3665">
                  <c:v>1.1850000000000001</c:v>
                </c:pt>
                <c:pt idx="3666">
                  <c:v>1.1739999999999999</c:v>
                </c:pt>
                <c:pt idx="3667">
                  <c:v>1.155</c:v>
                </c:pt>
                <c:pt idx="3668">
                  <c:v>1.123</c:v>
                </c:pt>
                <c:pt idx="3669">
                  <c:v>1.1359999999999999</c:v>
                </c:pt>
                <c:pt idx="3670">
                  <c:v>1.1439999999999999</c:v>
                </c:pt>
                <c:pt idx="3671">
                  <c:v>1.1379999999999999</c:v>
                </c:pt>
                <c:pt idx="3672">
                  <c:v>1.1200000000000001</c:v>
                </c:pt>
                <c:pt idx="3673">
                  <c:v>1.0920000000000001</c:v>
                </c:pt>
                <c:pt idx="3674">
                  <c:v>1.052</c:v>
                </c:pt>
                <c:pt idx="3675">
                  <c:v>1.044</c:v>
                </c:pt>
                <c:pt idx="3676">
                  <c:v>1.022</c:v>
                </c:pt>
                <c:pt idx="3677">
                  <c:v>0.99299999999999999</c:v>
                </c:pt>
                <c:pt idx="3678">
                  <c:v>0.99399999999999999</c:v>
                </c:pt>
                <c:pt idx="3679">
                  <c:v>0.98099999999999998</c:v>
                </c:pt>
                <c:pt idx="3680">
                  <c:v>0.96399999999999997</c:v>
                </c:pt>
                <c:pt idx="3681">
                  <c:v>0.94899999999999995</c:v>
                </c:pt>
                <c:pt idx="3682">
                  <c:v>0.92100000000000004</c:v>
                </c:pt>
                <c:pt idx="3683">
                  <c:v>0.92800000000000005</c:v>
                </c:pt>
                <c:pt idx="3684">
                  <c:v>0.95199999999999996</c:v>
                </c:pt>
                <c:pt idx="3685">
                  <c:v>0.91200000000000003</c:v>
                </c:pt>
                <c:pt idx="3686">
                  <c:v>0.92600000000000005</c:v>
                </c:pt>
                <c:pt idx="3687">
                  <c:v>0.93799999999999994</c:v>
                </c:pt>
                <c:pt idx="3688">
                  <c:v>0.96499999999999997</c:v>
                </c:pt>
                <c:pt idx="3689">
                  <c:v>1.0169999999999999</c:v>
                </c:pt>
                <c:pt idx="3690">
                  <c:v>1.0029999999999999</c:v>
                </c:pt>
                <c:pt idx="3691">
                  <c:v>1.01</c:v>
                </c:pt>
                <c:pt idx="3692">
                  <c:v>1.0329999999999999</c:v>
                </c:pt>
                <c:pt idx="3693">
                  <c:v>1.0209999999999999</c:v>
                </c:pt>
                <c:pt idx="3694">
                  <c:v>1.0660000000000001</c:v>
                </c:pt>
                <c:pt idx="3695">
                  <c:v>1.0740000000000001</c:v>
                </c:pt>
                <c:pt idx="3696">
                  <c:v>1.0960000000000001</c:v>
                </c:pt>
                <c:pt idx="3697">
                  <c:v>1.0860000000000001</c:v>
                </c:pt>
                <c:pt idx="3698">
                  <c:v>1.083</c:v>
                </c:pt>
                <c:pt idx="3699">
                  <c:v>1.083</c:v>
                </c:pt>
                <c:pt idx="3700">
                  <c:v>1.0940000000000001</c:v>
                </c:pt>
                <c:pt idx="3701">
                  <c:v>1.1180000000000001</c:v>
                </c:pt>
                <c:pt idx="3702">
                  <c:v>1.147</c:v>
                </c:pt>
                <c:pt idx="3703">
                  <c:v>1.1830000000000001</c:v>
                </c:pt>
                <c:pt idx="3704">
                  <c:v>1.2150000000000001</c:v>
                </c:pt>
                <c:pt idx="3705">
                  <c:v>1.22</c:v>
                </c:pt>
                <c:pt idx="3706">
                  <c:v>1.2170000000000001</c:v>
                </c:pt>
                <c:pt idx="3707">
                  <c:v>1.151</c:v>
                </c:pt>
                <c:pt idx="3708">
                  <c:v>1.139</c:v>
                </c:pt>
                <c:pt idx="3709">
                  <c:v>1.101</c:v>
                </c:pt>
                <c:pt idx="3710">
                  <c:v>1.1279999999999999</c:v>
                </c:pt>
                <c:pt idx="3711">
                  <c:v>1.0669999999999999</c:v>
                </c:pt>
                <c:pt idx="3712">
                  <c:v>1.052</c:v>
                </c:pt>
                <c:pt idx="3713">
                  <c:v>1.0860000000000001</c:v>
                </c:pt>
                <c:pt idx="3714">
                  <c:v>1.0509999999999999</c:v>
                </c:pt>
                <c:pt idx="3715">
                  <c:v>1.0469999999999999</c:v>
                </c:pt>
                <c:pt idx="3716">
                  <c:v>1.036</c:v>
                </c:pt>
                <c:pt idx="3717">
                  <c:v>1.0580000000000001</c:v>
                </c:pt>
                <c:pt idx="3718">
                  <c:v>1.026</c:v>
                </c:pt>
                <c:pt idx="3719">
                  <c:v>1.026</c:v>
                </c:pt>
                <c:pt idx="3720">
                  <c:v>0.97199999999999998</c:v>
                </c:pt>
                <c:pt idx="3721">
                  <c:v>0.96399999999999997</c:v>
                </c:pt>
                <c:pt idx="3722">
                  <c:v>0.94</c:v>
                </c:pt>
                <c:pt idx="3723">
                  <c:v>0.95099999999999996</c:v>
                </c:pt>
                <c:pt idx="3724">
                  <c:v>0.91700000000000004</c:v>
                </c:pt>
                <c:pt idx="3725">
                  <c:v>0.93600000000000005</c:v>
                </c:pt>
                <c:pt idx="3726">
                  <c:v>0.95</c:v>
                </c:pt>
                <c:pt idx="3727">
                  <c:v>0.95599999999999996</c:v>
                </c:pt>
                <c:pt idx="3728">
                  <c:v>0.99099999999999999</c:v>
                </c:pt>
                <c:pt idx="3729">
                  <c:v>0.97199999999999998</c:v>
                </c:pt>
                <c:pt idx="3730">
                  <c:v>0.95399999999999996</c:v>
                </c:pt>
                <c:pt idx="3731">
                  <c:v>0.995</c:v>
                </c:pt>
                <c:pt idx="3732">
                  <c:v>1.0049999999999999</c:v>
                </c:pt>
                <c:pt idx="3733">
                  <c:v>1.028</c:v>
                </c:pt>
                <c:pt idx="3734">
                  <c:v>1.006</c:v>
                </c:pt>
                <c:pt idx="3735">
                  <c:v>1.0660000000000001</c:v>
                </c:pt>
                <c:pt idx="3736">
                  <c:v>1.081</c:v>
                </c:pt>
                <c:pt idx="3737">
                  <c:v>1.048</c:v>
                </c:pt>
                <c:pt idx="3738">
                  <c:v>1.0940000000000001</c:v>
                </c:pt>
                <c:pt idx="3739">
                  <c:v>1.093</c:v>
                </c:pt>
                <c:pt idx="3740">
                  <c:v>1.0960000000000001</c:v>
                </c:pt>
                <c:pt idx="3741">
                  <c:v>1.1870000000000001</c:v>
                </c:pt>
                <c:pt idx="3742">
                  <c:v>1.1339999999999999</c:v>
                </c:pt>
                <c:pt idx="3743">
                  <c:v>1.177</c:v>
                </c:pt>
                <c:pt idx="3744">
                  <c:v>1.167</c:v>
                </c:pt>
                <c:pt idx="3745">
                  <c:v>1.214</c:v>
                </c:pt>
                <c:pt idx="3746">
                  <c:v>1.208</c:v>
                </c:pt>
                <c:pt idx="3747">
                  <c:v>1.19</c:v>
                </c:pt>
                <c:pt idx="3748">
                  <c:v>1.1759999999999999</c:v>
                </c:pt>
                <c:pt idx="3749">
                  <c:v>1.161</c:v>
                </c:pt>
                <c:pt idx="3750">
                  <c:v>1.1319999999999999</c:v>
                </c:pt>
                <c:pt idx="3751">
                  <c:v>1.1379999999999999</c:v>
                </c:pt>
                <c:pt idx="3752">
                  <c:v>1.135</c:v>
                </c:pt>
                <c:pt idx="3753">
                  <c:v>1.1259999999999999</c:v>
                </c:pt>
                <c:pt idx="3754">
                  <c:v>1.1000000000000001</c:v>
                </c:pt>
                <c:pt idx="3755">
                  <c:v>1.1100000000000001</c:v>
                </c:pt>
                <c:pt idx="3756">
                  <c:v>1.0620000000000001</c:v>
                </c:pt>
                <c:pt idx="3757">
                  <c:v>1.048</c:v>
                </c:pt>
                <c:pt idx="3758">
                  <c:v>1.0640000000000001</c:v>
                </c:pt>
                <c:pt idx="3759">
                  <c:v>1.0249999999999999</c:v>
                </c:pt>
                <c:pt idx="3760">
                  <c:v>1.0289999999999999</c:v>
                </c:pt>
                <c:pt idx="3761">
                  <c:v>0.97099999999999997</c:v>
                </c:pt>
                <c:pt idx="3762">
                  <c:v>0.94299999999999995</c:v>
                </c:pt>
                <c:pt idx="3763">
                  <c:v>0.97399999999999998</c:v>
                </c:pt>
                <c:pt idx="3764">
                  <c:v>0.93500000000000005</c:v>
                </c:pt>
                <c:pt idx="3765">
                  <c:v>0.95599999999999996</c:v>
                </c:pt>
                <c:pt idx="3766">
                  <c:v>0.95799999999999996</c:v>
                </c:pt>
                <c:pt idx="3767">
                  <c:v>0.95799999999999996</c:v>
                </c:pt>
                <c:pt idx="3768">
                  <c:v>0.97599999999999998</c:v>
                </c:pt>
                <c:pt idx="3769">
                  <c:v>1.0089999999999999</c:v>
                </c:pt>
                <c:pt idx="3770">
                  <c:v>0.998</c:v>
                </c:pt>
                <c:pt idx="3771">
                  <c:v>0.99099999999999999</c:v>
                </c:pt>
                <c:pt idx="3772">
                  <c:v>0.998</c:v>
                </c:pt>
                <c:pt idx="3773">
                  <c:v>1.0169999999999999</c:v>
                </c:pt>
                <c:pt idx="3774">
                  <c:v>0.99399999999999999</c:v>
                </c:pt>
                <c:pt idx="3775">
                  <c:v>1.028</c:v>
                </c:pt>
                <c:pt idx="3776">
                  <c:v>1.028</c:v>
                </c:pt>
                <c:pt idx="3777">
                  <c:v>1.0860000000000001</c:v>
                </c:pt>
                <c:pt idx="3778">
                  <c:v>1.113</c:v>
                </c:pt>
                <c:pt idx="3779">
                  <c:v>1.099</c:v>
                </c:pt>
                <c:pt idx="3780">
                  <c:v>1.165</c:v>
                </c:pt>
                <c:pt idx="3781">
                  <c:v>1.1739999999999999</c:v>
                </c:pt>
                <c:pt idx="3782">
                  <c:v>1.1970000000000001</c:v>
                </c:pt>
                <c:pt idx="3783">
                  <c:v>1.1879999999999999</c:v>
                </c:pt>
                <c:pt idx="3784">
                  <c:v>1.177</c:v>
                </c:pt>
                <c:pt idx="3785">
                  <c:v>1.214</c:v>
                </c:pt>
                <c:pt idx="3786">
                  <c:v>1.2</c:v>
                </c:pt>
                <c:pt idx="3787">
                  <c:v>1.198</c:v>
                </c:pt>
                <c:pt idx="3788">
                  <c:v>1.1850000000000001</c:v>
                </c:pt>
                <c:pt idx="3789">
                  <c:v>1.155</c:v>
                </c:pt>
                <c:pt idx="3790">
                  <c:v>1.1859999999999999</c:v>
                </c:pt>
                <c:pt idx="3791">
                  <c:v>1.2030000000000001</c:v>
                </c:pt>
                <c:pt idx="3792">
                  <c:v>1.2150000000000001</c:v>
                </c:pt>
                <c:pt idx="3793">
                  <c:v>1.175</c:v>
                </c:pt>
                <c:pt idx="3794">
                  <c:v>1.1619999999999999</c:v>
                </c:pt>
                <c:pt idx="3795">
                  <c:v>1.135</c:v>
                </c:pt>
                <c:pt idx="3796">
                  <c:v>1.095</c:v>
                </c:pt>
                <c:pt idx="3797">
                  <c:v>1.0860000000000001</c:v>
                </c:pt>
                <c:pt idx="3798">
                  <c:v>1.0640000000000001</c:v>
                </c:pt>
                <c:pt idx="3799">
                  <c:v>1.034</c:v>
                </c:pt>
                <c:pt idx="3800">
                  <c:v>0.99299999999999999</c:v>
                </c:pt>
                <c:pt idx="3801">
                  <c:v>0.97499999999999998</c:v>
                </c:pt>
                <c:pt idx="3802">
                  <c:v>0.95399999999999996</c:v>
                </c:pt>
                <c:pt idx="3803">
                  <c:v>0.98599999999999999</c:v>
                </c:pt>
                <c:pt idx="3804">
                  <c:v>0.94699999999999995</c:v>
                </c:pt>
                <c:pt idx="3805">
                  <c:v>0.95799999999999996</c:v>
                </c:pt>
                <c:pt idx="3806">
                  <c:v>1.012</c:v>
                </c:pt>
                <c:pt idx="3807">
                  <c:v>0.98099999999999998</c:v>
                </c:pt>
                <c:pt idx="3808">
                  <c:v>1.0209999999999999</c:v>
                </c:pt>
                <c:pt idx="3809">
                  <c:v>0.98599999999999999</c:v>
                </c:pt>
                <c:pt idx="3810">
                  <c:v>0.96</c:v>
                </c:pt>
                <c:pt idx="3811">
                  <c:v>0.995</c:v>
                </c:pt>
                <c:pt idx="3812">
                  <c:v>0.99299999999999999</c:v>
                </c:pt>
                <c:pt idx="3813">
                  <c:v>0.997</c:v>
                </c:pt>
                <c:pt idx="3814">
                  <c:v>1.0089999999999999</c:v>
                </c:pt>
                <c:pt idx="3815">
                  <c:v>1.038</c:v>
                </c:pt>
                <c:pt idx="3816">
                  <c:v>1.08</c:v>
                </c:pt>
                <c:pt idx="3817">
                  <c:v>1.087</c:v>
                </c:pt>
                <c:pt idx="3818">
                  <c:v>1.1080000000000001</c:v>
                </c:pt>
                <c:pt idx="3819">
                  <c:v>1.1439999999999999</c:v>
                </c:pt>
                <c:pt idx="3820">
                  <c:v>1.1419999999999999</c:v>
                </c:pt>
                <c:pt idx="3821">
                  <c:v>1.1459999999999999</c:v>
                </c:pt>
                <c:pt idx="3822">
                  <c:v>1.2110000000000001</c:v>
                </c:pt>
                <c:pt idx="3823">
                  <c:v>1.1990000000000001</c:v>
                </c:pt>
                <c:pt idx="3824">
                  <c:v>1.1859999999999999</c:v>
                </c:pt>
                <c:pt idx="3825">
                  <c:v>1.1819999999999999</c:v>
                </c:pt>
                <c:pt idx="3826">
                  <c:v>1.1559999999999999</c:v>
                </c:pt>
                <c:pt idx="3827">
                  <c:v>1.1319999999999999</c:v>
                </c:pt>
                <c:pt idx="3828">
                  <c:v>1.1819999999999999</c:v>
                </c:pt>
                <c:pt idx="3829">
                  <c:v>1.1639999999999999</c:v>
                </c:pt>
                <c:pt idx="3830">
                  <c:v>1.1919999999999999</c:v>
                </c:pt>
                <c:pt idx="3831">
                  <c:v>1.1519999999999999</c:v>
                </c:pt>
                <c:pt idx="3832">
                  <c:v>1.17</c:v>
                </c:pt>
                <c:pt idx="3833">
                  <c:v>1.1739999999999999</c:v>
                </c:pt>
                <c:pt idx="3834">
                  <c:v>1.1659999999999999</c:v>
                </c:pt>
                <c:pt idx="3835">
                  <c:v>1.151</c:v>
                </c:pt>
                <c:pt idx="3836">
                  <c:v>1.125</c:v>
                </c:pt>
                <c:pt idx="3837">
                  <c:v>1.0840000000000001</c:v>
                </c:pt>
                <c:pt idx="3838">
                  <c:v>1.075</c:v>
                </c:pt>
                <c:pt idx="3839">
                  <c:v>1.054</c:v>
                </c:pt>
                <c:pt idx="3840">
                  <c:v>1.018</c:v>
                </c:pt>
                <c:pt idx="3841">
                  <c:v>1.0129999999999999</c:v>
                </c:pt>
                <c:pt idx="3842">
                  <c:v>1.002</c:v>
                </c:pt>
                <c:pt idx="3843">
                  <c:v>1.05</c:v>
                </c:pt>
                <c:pt idx="3844">
                  <c:v>1.016</c:v>
                </c:pt>
                <c:pt idx="3845">
                  <c:v>0.98199999999999998</c:v>
                </c:pt>
                <c:pt idx="3846">
                  <c:v>0.95</c:v>
                </c:pt>
                <c:pt idx="3847">
                  <c:v>0.96299999999999997</c:v>
                </c:pt>
                <c:pt idx="3848">
                  <c:v>0.995</c:v>
                </c:pt>
                <c:pt idx="3849">
                  <c:v>1.0029999999999999</c:v>
                </c:pt>
                <c:pt idx="3850">
                  <c:v>0.96299999999999997</c:v>
                </c:pt>
                <c:pt idx="3851">
                  <c:v>0.98899999999999999</c:v>
                </c:pt>
                <c:pt idx="3852">
                  <c:v>1.0409999999999999</c:v>
                </c:pt>
                <c:pt idx="3853">
                  <c:v>1.0269999999999999</c:v>
                </c:pt>
                <c:pt idx="3854">
                  <c:v>1.034</c:v>
                </c:pt>
                <c:pt idx="3855">
                  <c:v>1.0569999999999999</c:v>
                </c:pt>
                <c:pt idx="3856">
                  <c:v>1.046</c:v>
                </c:pt>
                <c:pt idx="3857">
                  <c:v>1.0920000000000001</c:v>
                </c:pt>
                <c:pt idx="3858">
                  <c:v>1.1060000000000001</c:v>
                </c:pt>
                <c:pt idx="3859">
                  <c:v>1.0840000000000001</c:v>
                </c:pt>
                <c:pt idx="3860">
                  <c:v>1.1160000000000001</c:v>
                </c:pt>
                <c:pt idx="3861">
                  <c:v>1.1120000000000001</c:v>
                </c:pt>
                <c:pt idx="3862">
                  <c:v>1.17</c:v>
                </c:pt>
                <c:pt idx="3863">
                  <c:v>1.141</c:v>
                </c:pt>
                <c:pt idx="3864">
                  <c:v>1.1659999999999999</c:v>
                </c:pt>
                <c:pt idx="3865">
                  <c:v>1.1299999999999999</c:v>
                </c:pt>
                <c:pt idx="3866">
                  <c:v>1.175</c:v>
                </c:pt>
                <c:pt idx="3867">
                  <c:v>1.218</c:v>
                </c:pt>
                <c:pt idx="3868">
                  <c:v>1.208</c:v>
                </c:pt>
                <c:pt idx="3869">
                  <c:v>1.196</c:v>
                </c:pt>
                <c:pt idx="3870">
                  <c:v>1.228</c:v>
                </c:pt>
                <c:pt idx="3871">
                  <c:v>1.22</c:v>
                </c:pt>
                <c:pt idx="3872">
                  <c:v>1.1950000000000001</c:v>
                </c:pt>
                <c:pt idx="3873">
                  <c:v>1.1599999999999999</c:v>
                </c:pt>
                <c:pt idx="3874">
                  <c:v>1.1579999999999999</c:v>
                </c:pt>
                <c:pt idx="3875">
                  <c:v>1.1479999999999999</c:v>
                </c:pt>
                <c:pt idx="3876">
                  <c:v>1.077</c:v>
                </c:pt>
                <c:pt idx="3877">
                  <c:v>1.085</c:v>
                </c:pt>
                <c:pt idx="3878">
                  <c:v>1.081</c:v>
                </c:pt>
                <c:pt idx="3879">
                  <c:v>1.0649999999999999</c:v>
                </c:pt>
                <c:pt idx="3880">
                  <c:v>1.081</c:v>
                </c:pt>
                <c:pt idx="3881">
                  <c:v>1.105</c:v>
                </c:pt>
                <c:pt idx="3882">
                  <c:v>1.0509999999999999</c:v>
                </c:pt>
                <c:pt idx="3883">
                  <c:v>1.044</c:v>
                </c:pt>
                <c:pt idx="3884">
                  <c:v>1.0229999999999999</c:v>
                </c:pt>
                <c:pt idx="3885">
                  <c:v>0.999</c:v>
                </c:pt>
                <c:pt idx="3886">
                  <c:v>1.036</c:v>
                </c:pt>
                <c:pt idx="3887">
                  <c:v>0.99399999999999999</c:v>
                </c:pt>
                <c:pt idx="3888">
                  <c:v>0.95299999999999996</c:v>
                </c:pt>
                <c:pt idx="3889">
                  <c:v>0.96399999999999997</c:v>
                </c:pt>
                <c:pt idx="3890">
                  <c:v>0.99099999999999999</c:v>
                </c:pt>
                <c:pt idx="3891">
                  <c:v>0.95699999999999996</c:v>
                </c:pt>
                <c:pt idx="3892">
                  <c:v>0.98299999999999998</c:v>
                </c:pt>
                <c:pt idx="3893">
                  <c:v>1.014</c:v>
                </c:pt>
                <c:pt idx="3894">
                  <c:v>1.014</c:v>
                </c:pt>
                <c:pt idx="3895">
                  <c:v>1.0469999999999999</c:v>
                </c:pt>
                <c:pt idx="3896">
                  <c:v>1.0529999999999999</c:v>
                </c:pt>
                <c:pt idx="3897">
                  <c:v>1.0900000000000001</c:v>
                </c:pt>
                <c:pt idx="3898">
                  <c:v>1.0940000000000001</c:v>
                </c:pt>
                <c:pt idx="3899">
                  <c:v>1.111</c:v>
                </c:pt>
                <c:pt idx="3900">
                  <c:v>1.1359999999999999</c:v>
                </c:pt>
                <c:pt idx="3901">
                  <c:v>1.1319999999999999</c:v>
                </c:pt>
                <c:pt idx="3902">
                  <c:v>1.1339999999999999</c:v>
                </c:pt>
                <c:pt idx="3903">
                  <c:v>1.1479999999999999</c:v>
                </c:pt>
                <c:pt idx="3904">
                  <c:v>1.1599999999999999</c:v>
                </c:pt>
                <c:pt idx="3905">
                  <c:v>1.1870000000000001</c:v>
                </c:pt>
                <c:pt idx="3906">
                  <c:v>1.1779999999999999</c:v>
                </c:pt>
                <c:pt idx="3907">
                  <c:v>1.2150000000000001</c:v>
                </c:pt>
                <c:pt idx="3908">
                  <c:v>1.246</c:v>
                </c:pt>
                <c:pt idx="3909">
                  <c:v>1.24</c:v>
                </c:pt>
                <c:pt idx="3910">
                  <c:v>1.179</c:v>
                </c:pt>
                <c:pt idx="3911">
                  <c:v>1.1779999999999999</c:v>
                </c:pt>
                <c:pt idx="3912">
                  <c:v>1.196</c:v>
                </c:pt>
                <c:pt idx="3913">
                  <c:v>1.1659999999999999</c:v>
                </c:pt>
                <c:pt idx="3914">
                  <c:v>1.173</c:v>
                </c:pt>
                <c:pt idx="3915">
                  <c:v>1.1719999999999999</c:v>
                </c:pt>
                <c:pt idx="3916">
                  <c:v>1.1559999999999999</c:v>
                </c:pt>
                <c:pt idx="3917">
                  <c:v>1.1279999999999999</c:v>
                </c:pt>
                <c:pt idx="3918">
                  <c:v>1.0900000000000001</c:v>
                </c:pt>
                <c:pt idx="3919">
                  <c:v>1.0840000000000001</c:v>
                </c:pt>
                <c:pt idx="3920">
                  <c:v>1.0649999999999999</c:v>
                </c:pt>
                <c:pt idx="3921">
                  <c:v>1.083</c:v>
                </c:pt>
                <c:pt idx="3922">
                  <c:v>1.0449999999999999</c:v>
                </c:pt>
                <c:pt idx="3923">
                  <c:v>1.0369999999999999</c:v>
                </c:pt>
                <c:pt idx="3924">
                  <c:v>1.024</c:v>
                </c:pt>
                <c:pt idx="3925">
                  <c:v>1.0089999999999999</c:v>
                </c:pt>
                <c:pt idx="3926">
                  <c:v>0.98299999999999998</c:v>
                </c:pt>
                <c:pt idx="3927">
                  <c:v>0.94399999999999995</c:v>
                </c:pt>
                <c:pt idx="3928">
                  <c:v>1.014</c:v>
                </c:pt>
                <c:pt idx="3929">
                  <c:v>0.96799999999999997</c:v>
                </c:pt>
                <c:pt idx="3930">
                  <c:v>1</c:v>
                </c:pt>
                <c:pt idx="3931">
                  <c:v>1.01</c:v>
                </c:pt>
                <c:pt idx="3932">
                  <c:v>1.0349999999999999</c:v>
                </c:pt>
                <c:pt idx="3933">
                  <c:v>1.0109999999999999</c:v>
                </c:pt>
                <c:pt idx="3934">
                  <c:v>1.008</c:v>
                </c:pt>
                <c:pt idx="3935">
                  <c:v>1.0580000000000001</c:v>
                </c:pt>
                <c:pt idx="3936">
                  <c:v>1.077</c:v>
                </c:pt>
                <c:pt idx="3937">
                  <c:v>1.109</c:v>
                </c:pt>
                <c:pt idx="3938">
                  <c:v>1.1080000000000001</c:v>
                </c:pt>
                <c:pt idx="3939">
                  <c:v>1.1160000000000001</c:v>
                </c:pt>
                <c:pt idx="3940">
                  <c:v>1.1359999999999999</c:v>
                </c:pt>
                <c:pt idx="3941">
                  <c:v>1.1240000000000001</c:v>
                </c:pt>
                <c:pt idx="3942">
                  <c:v>1.107</c:v>
                </c:pt>
                <c:pt idx="3943">
                  <c:v>1.165</c:v>
                </c:pt>
                <c:pt idx="3944">
                  <c:v>1.179</c:v>
                </c:pt>
                <c:pt idx="3945">
                  <c:v>1.147</c:v>
                </c:pt>
                <c:pt idx="3946">
                  <c:v>1.1859999999999999</c:v>
                </c:pt>
                <c:pt idx="3947">
                  <c:v>1.2130000000000001</c:v>
                </c:pt>
                <c:pt idx="3948">
                  <c:v>1.1890000000000001</c:v>
                </c:pt>
                <c:pt idx="3949">
                  <c:v>1.246</c:v>
                </c:pt>
                <c:pt idx="3950">
                  <c:v>1.2370000000000001</c:v>
                </c:pt>
                <c:pt idx="3951">
                  <c:v>1.2490000000000001</c:v>
                </c:pt>
                <c:pt idx="3952">
                  <c:v>1.1930000000000001</c:v>
                </c:pt>
                <c:pt idx="3953">
                  <c:v>1.171</c:v>
                </c:pt>
                <c:pt idx="3954">
                  <c:v>1.1439999999999999</c:v>
                </c:pt>
                <c:pt idx="3955">
                  <c:v>1.1599999999999999</c:v>
                </c:pt>
                <c:pt idx="3956">
                  <c:v>1.149</c:v>
                </c:pt>
                <c:pt idx="3957">
                  <c:v>1.1299999999999999</c:v>
                </c:pt>
                <c:pt idx="3958">
                  <c:v>1.147</c:v>
                </c:pt>
                <c:pt idx="3959">
                  <c:v>1.103</c:v>
                </c:pt>
                <c:pt idx="3960">
                  <c:v>1.0940000000000001</c:v>
                </c:pt>
                <c:pt idx="3961">
                  <c:v>1.0720000000000001</c:v>
                </c:pt>
                <c:pt idx="3962">
                  <c:v>1.034</c:v>
                </c:pt>
                <c:pt idx="3963">
                  <c:v>1.0329999999999999</c:v>
                </c:pt>
                <c:pt idx="3964">
                  <c:v>1.024</c:v>
                </c:pt>
                <c:pt idx="3965">
                  <c:v>1.014</c:v>
                </c:pt>
                <c:pt idx="3966">
                  <c:v>1.05</c:v>
                </c:pt>
                <c:pt idx="3967">
                  <c:v>1.004</c:v>
                </c:pt>
                <c:pt idx="3968">
                  <c:v>1.0329999999999999</c:v>
                </c:pt>
                <c:pt idx="3969">
                  <c:v>0.996</c:v>
                </c:pt>
                <c:pt idx="3970">
                  <c:v>1.0109999999999999</c:v>
                </c:pt>
                <c:pt idx="3971">
                  <c:v>1.0349999999999999</c:v>
                </c:pt>
                <c:pt idx="3972">
                  <c:v>0.999</c:v>
                </c:pt>
                <c:pt idx="3973">
                  <c:v>0.98099999999999998</c:v>
                </c:pt>
                <c:pt idx="3974">
                  <c:v>1.0269999999999999</c:v>
                </c:pt>
                <c:pt idx="3975">
                  <c:v>1.004</c:v>
                </c:pt>
                <c:pt idx="3976">
                  <c:v>1.008</c:v>
                </c:pt>
                <c:pt idx="3977">
                  <c:v>1.0740000000000001</c:v>
                </c:pt>
                <c:pt idx="3978">
                  <c:v>1.046</c:v>
                </c:pt>
                <c:pt idx="3979">
                  <c:v>1.103</c:v>
                </c:pt>
                <c:pt idx="3980">
                  <c:v>1.115</c:v>
                </c:pt>
                <c:pt idx="3981">
                  <c:v>1.139</c:v>
                </c:pt>
                <c:pt idx="3982">
                  <c:v>1.17</c:v>
                </c:pt>
                <c:pt idx="3983">
                  <c:v>1.1719999999999999</c:v>
                </c:pt>
                <c:pt idx="3984">
                  <c:v>1.234</c:v>
                </c:pt>
                <c:pt idx="3985">
                  <c:v>1.21</c:v>
                </c:pt>
                <c:pt idx="3986">
                  <c:v>1.24</c:v>
                </c:pt>
                <c:pt idx="3987">
                  <c:v>1.22</c:v>
                </c:pt>
                <c:pt idx="3988">
                  <c:v>1.2110000000000001</c:v>
                </c:pt>
                <c:pt idx="3989">
                  <c:v>1.2070000000000001</c:v>
                </c:pt>
                <c:pt idx="3990">
                  <c:v>1.1950000000000001</c:v>
                </c:pt>
                <c:pt idx="3991">
                  <c:v>1.2210000000000001</c:v>
                </c:pt>
                <c:pt idx="3992">
                  <c:v>1.206</c:v>
                </c:pt>
                <c:pt idx="3993">
                  <c:v>1.19</c:v>
                </c:pt>
                <c:pt idx="3994">
                  <c:v>1.208</c:v>
                </c:pt>
                <c:pt idx="3995">
                  <c:v>1.155</c:v>
                </c:pt>
                <c:pt idx="3996">
                  <c:v>1.167</c:v>
                </c:pt>
                <c:pt idx="3997">
                  <c:v>1.159</c:v>
                </c:pt>
                <c:pt idx="3998">
                  <c:v>1.1379999999999999</c:v>
                </c:pt>
                <c:pt idx="3999">
                  <c:v>1.149</c:v>
                </c:pt>
                <c:pt idx="4000">
                  <c:v>1.1040000000000001</c:v>
                </c:pt>
                <c:pt idx="4001">
                  <c:v>1.0880000000000001</c:v>
                </c:pt>
                <c:pt idx="4002">
                  <c:v>1.0620000000000001</c:v>
                </c:pt>
                <c:pt idx="4003">
                  <c:v>1.07</c:v>
                </c:pt>
                <c:pt idx="4004">
                  <c:v>1.085</c:v>
                </c:pt>
                <c:pt idx="4005">
                  <c:v>1.0169999999999999</c:v>
                </c:pt>
                <c:pt idx="4006">
                  <c:v>1.0409999999999999</c:v>
                </c:pt>
                <c:pt idx="4007">
                  <c:v>1.0149999999999999</c:v>
                </c:pt>
                <c:pt idx="4008">
                  <c:v>0.99399999999999999</c:v>
                </c:pt>
                <c:pt idx="4009">
                  <c:v>1.008</c:v>
                </c:pt>
                <c:pt idx="4010">
                  <c:v>1.014</c:v>
                </c:pt>
                <c:pt idx="4011">
                  <c:v>0.98099999999999998</c:v>
                </c:pt>
                <c:pt idx="4012">
                  <c:v>0.999</c:v>
                </c:pt>
                <c:pt idx="4013">
                  <c:v>0.98199999999999998</c:v>
                </c:pt>
                <c:pt idx="4014">
                  <c:v>1.01</c:v>
                </c:pt>
                <c:pt idx="4015">
                  <c:v>1.0409999999999999</c:v>
                </c:pt>
                <c:pt idx="4016">
                  <c:v>1.04</c:v>
                </c:pt>
                <c:pt idx="4017">
                  <c:v>1.054</c:v>
                </c:pt>
                <c:pt idx="4018">
                  <c:v>1.0760000000000001</c:v>
                </c:pt>
                <c:pt idx="4019">
                  <c:v>1.0640000000000001</c:v>
                </c:pt>
                <c:pt idx="4020">
                  <c:v>1.111</c:v>
                </c:pt>
                <c:pt idx="4021">
                  <c:v>1.121</c:v>
                </c:pt>
                <c:pt idx="4022">
                  <c:v>1.147</c:v>
                </c:pt>
                <c:pt idx="4023">
                  <c:v>1.1419999999999999</c:v>
                </c:pt>
                <c:pt idx="4024">
                  <c:v>1.1910000000000001</c:v>
                </c:pt>
                <c:pt idx="4025">
                  <c:v>1.204</c:v>
                </c:pt>
                <c:pt idx="4026">
                  <c:v>1.22</c:v>
                </c:pt>
                <c:pt idx="4027">
                  <c:v>1.2569999999999999</c:v>
                </c:pt>
                <c:pt idx="4028">
                  <c:v>1.2470000000000001</c:v>
                </c:pt>
                <c:pt idx="4029">
                  <c:v>1.24</c:v>
                </c:pt>
                <c:pt idx="4030">
                  <c:v>1.226</c:v>
                </c:pt>
                <c:pt idx="4031">
                  <c:v>1.218</c:v>
                </c:pt>
                <c:pt idx="4032">
                  <c:v>1.1639999999999999</c:v>
                </c:pt>
                <c:pt idx="4033">
                  <c:v>1.131</c:v>
                </c:pt>
                <c:pt idx="4034">
                  <c:v>1.155</c:v>
                </c:pt>
                <c:pt idx="4035">
                  <c:v>1.1180000000000001</c:v>
                </c:pt>
                <c:pt idx="4036">
                  <c:v>1.119</c:v>
                </c:pt>
                <c:pt idx="4037">
                  <c:v>1.1599999999999999</c:v>
                </c:pt>
                <c:pt idx="4038">
                  <c:v>1.1439999999999999</c:v>
                </c:pt>
                <c:pt idx="4039">
                  <c:v>1.1639999999999999</c:v>
                </c:pt>
                <c:pt idx="4040">
                  <c:v>1.1759999999999999</c:v>
                </c:pt>
                <c:pt idx="4041">
                  <c:v>1.181</c:v>
                </c:pt>
                <c:pt idx="4042">
                  <c:v>1.1739999999999999</c:v>
                </c:pt>
                <c:pt idx="4043">
                  <c:v>1.109</c:v>
                </c:pt>
                <c:pt idx="4044">
                  <c:v>1.079</c:v>
                </c:pt>
                <c:pt idx="4045">
                  <c:v>1.0329999999999999</c:v>
                </c:pt>
                <c:pt idx="4046">
                  <c:v>1.014</c:v>
                </c:pt>
                <c:pt idx="4047">
                  <c:v>0.98799999999999999</c:v>
                </c:pt>
                <c:pt idx="4048">
                  <c:v>0.96499999999999997</c:v>
                </c:pt>
                <c:pt idx="4049">
                  <c:v>0.97399999999999998</c:v>
                </c:pt>
                <c:pt idx="4050">
                  <c:v>0.97499999999999998</c:v>
                </c:pt>
                <c:pt idx="4051">
                  <c:v>0.98499999999999999</c:v>
                </c:pt>
                <c:pt idx="4052">
                  <c:v>1.004</c:v>
                </c:pt>
                <c:pt idx="4053">
                  <c:v>1.0269999999999999</c:v>
                </c:pt>
                <c:pt idx="4054">
                  <c:v>1.048</c:v>
                </c:pt>
                <c:pt idx="4055">
                  <c:v>1.0369999999999999</c:v>
                </c:pt>
                <c:pt idx="4056">
                  <c:v>1.032</c:v>
                </c:pt>
                <c:pt idx="4057">
                  <c:v>1.0409999999999999</c:v>
                </c:pt>
                <c:pt idx="4058">
                  <c:v>1.1120000000000001</c:v>
                </c:pt>
                <c:pt idx="4059">
                  <c:v>1.081</c:v>
                </c:pt>
                <c:pt idx="4060">
                  <c:v>1.1220000000000001</c:v>
                </c:pt>
                <c:pt idx="4061">
                  <c:v>1.129</c:v>
                </c:pt>
                <c:pt idx="4062">
                  <c:v>1.1479999999999999</c:v>
                </c:pt>
                <c:pt idx="4063">
                  <c:v>1.18</c:v>
                </c:pt>
                <c:pt idx="4064">
                  <c:v>1.177</c:v>
                </c:pt>
                <c:pt idx="4065">
                  <c:v>1.1850000000000001</c:v>
                </c:pt>
                <c:pt idx="4066">
                  <c:v>1.194</c:v>
                </c:pt>
                <c:pt idx="4067">
                  <c:v>1.224</c:v>
                </c:pt>
                <c:pt idx="4068">
                  <c:v>1.2050000000000001</c:v>
                </c:pt>
                <c:pt idx="4069">
                  <c:v>1.238</c:v>
                </c:pt>
                <c:pt idx="4070">
                  <c:v>1.218</c:v>
                </c:pt>
                <c:pt idx="4071">
                  <c:v>1.2070000000000001</c:v>
                </c:pt>
                <c:pt idx="4072">
                  <c:v>1.2</c:v>
                </c:pt>
                <c:pt idx="4073">
                  <c:v>1.23</c:v>
                </c:pt>
                <c:pt idx="4074">
                  <c:v>1.2509999999999999</c:v>
                </c:pt>
                <c:pt idx="4075">
                  <c:v>1.2290000000000001</c:v>
                </c:pt>
                <c:pt idx="4076">
                  <c:v>1.2050000000000001</c:v>
                </c:pt>
                <c:pt idx="4077">
                  <c:v>1.2130000000000001</c:v>
                </c:pt>
                <c:pt idx="4078">
                  <c:v>1.161</c:v>
                </c:pt>
                <c:pt idx="4079">
                  <c:v>1.143</c:v>
                </c:pt>
                <c:pt idx="4080">
                  <c:v>1.161</c:v>
                </c:pt>
                <c:pt idx="4081">
                  <c:v>1.1180000000000001</c:v>
                </c:pt>
                <c:pt idx="4082">
                  <c:v>1.1100000000000001</c:v>
                </c:pt>
                <c:pt idx="4083">
                  <c:v>1.093</c:v>
                </c:pt>
                <c:pt idx="4084">
                  <c:v>1.1080000000000001</c:v>
                </c:pt>
                <c:pt idx="4085">
                  <c:v>1.0649999999999999</c:v>
                </c:pt>
                <c:pt idx="4086">
                  <c:v>1.0549999999999999</c:v>
                </c:pt>
                <c:pt idx="4087">
                  <c:v>1.04</c:v>
                </c:pt>
                <c:pt idx="4088">
                  <c:v>1.0229999999999999</c:v>
                </c:pt>
                <c:pt idx="4089">
                  <c:v>1.0509999999999999</c:v>
                </c:pt>
                <c:pt idx="4090">
                  <c:v>1</c:v>
                </c:pt>
                <c:pt idx="4091">
                  <c:v>1.0129999999999999</c:v>
                </c:pt>
                <c:pt idx="4092">
                  <c:v>1.006</c:v>
                </c:pt>
                <c:pt idx="4093">
                  <c:v>1.004</c:v>
                </c:pt>
                <c:pt idx="4094">
                  <c:v>1.018</c:v>
                </c:pt>
                <c:pt idx="4095">
                  <c:v>1.0449999999999999</c:v>
                </c:pt>
                <c:pt idx="4096">
                  <c:v>1.038</c:v>
                </c:pt>
                <c:pt idx="4097">
                  <c:v>1.0349999999999999</c:v>
                </c:pt>
                <c:pt idx="4098">
                  <c:v>1.0860000000000001</c:v>
                </c:pt>
                <c:pt idx="4099">
                  <c:v>1.1040000000000001</c:v>
                </c:pt>
                <c:pt idx="4100">
                  <c:v>1.149</c:v>
                </c:pt>
                <c:pt idx="4101">
                  <c:v>1.1319999999999999</c:v>
                </c:pt>
                <c:pt idx="4102">
                  <c:v>1.1419999999999999</c:v>
                </c:pt>
                <c:pt idx="4103">
                  <c:v>1.1659999999999999</c:v>
                </c:pt>
                <c:pt idx="4104">
                  <c:v>1.2010000000000001</c:v>
                </c:pt>
                <c:pt idx="4105">
                  <c:v>1.1839999999999999</c:v>
                </c:pt>
                <c:pt idx="4106">
                  <c:v>1.206</c:v>
                </c:pt>
                <c:pt idx="4107">
                  <c:v>1.2310000000000001</c:v>
                </c:pt>
                <c:pt idx="4108">
                  <c:v>1.208</c:v>
                </c:pt>
                <c:pt idx="4109">
                  <c:v>1.238</c:v>
                </c:pt>
                <c:pt idx="4110">
                  <c:v>1.2170000000000001</c:v>
                </c:pt>
                <c:pt idx="4111">
                  <c:v>1.212</c:v>
                </c:pt>
                <c:pt idx="4112">
                  <c:v>1.2</c:v>
                </c:pt>
                <c:pt idx="4113">
                  <c:v>1.2310000000000001</c:v>
                </c:pt>
                <c:pt idx="4114">
                  <c:v>1.2070000000000001</c:v>
                </c:pt>
                <c:pt idx="4115">
                  <c:v>1.234</c:v>
                </c:pt>
                <c:pt idx="4116">
                  <c:v>1.2130000000000001</c:v>
                </c:pt>
                <c:pt idx="4117">
                  <c:v>1.1759999999999999</c:v>
                </c:pt>
                <c:pt idx="4118">
                  <c:v>1.1619999999999999</c:v>
                </c:pt>
                <c:pt idx="4119">
                  <c:v>1.153</c:v>
                </c:pt>
                <c:pt idx="4120">
                  <c:v>1.1950000000000001</c:v>
                </c:pt>
                <c:pt idx="4121">
                  <c:v>1.1639999999999999</c:v>
                </c:pt>
                <c:pt idx="4122">
                  <c:v>1.1679999999999999</c:v>
                </c:pt>
                <c:pt idx="4123">
                  <c:v>1.115</c:v>
                </c:pt>
                <c:pt idx="4124">
                  <c:v>1.091</c:v>
                </c:pt>
                <c:pt idx="4125">
                  <c:v>1.113</c:v>
                </c:pt>
                <c:pt idx="4126">
                  <c:v>1.0569999999999999</c:v>
                </c:pt>
                <c:pt idx="4127">
                  <c:v>1.052</c:v>
                </c:pt>
                <c:pt idx="4128">
                  <c:v>1.028</c:v>
                </c:pt>
                <c:pt idx="4129">
                  <c:v>1.002</c:v>
                </c:pt>
                <c:pt idx="4130">
                  <c:v>1.0169999999999999</c:v>
                </c:pt>
                <c:pt idx="4131">
                  <c:v>0.99</c:v>
                </c:pt>
                <c:pt idx="4132">
                  <c:v>0.99299999999999999</c:v>
                </c:pt>
                <c:pt idx="4133">
                  <c:v>1.0069999999999999</c:v>
                </c:pt>
                <c:pt idx="4134">
                  <c:v>1.024</c:v>
                </c:pt>
                <c:pt idx="4135">
                  <c:v>1.06</c:v>
                </c:pt>
                <c:pt idx="4136">
                  <c:v>1.034</c:v>
                </c:pt>
                <c:pt idx="4137">
                  <c:v>1.0720000000000001</c:v>
                </c:pt>
                <c:pt idx="4138">
                  <c:v>1.129</c:v>
                </c:pt>
                <c:pt idx="4139">
                  <c:v>1.0840000000000001</c:v>
                </c:pt>
                <c:pt idx="4140">
                  <c:v>1.111</c:v>
                </c:pt>
                <c:pt idx="4141">
                  <c:v>1.1000000000000001</c:v>
                </c:pt>
                <c:pt idx="4142">
                  <c:v>1.147</c:v>
                </c:pt>
                <c:pt idx="4143">
                  <c:v>1.1140000000000001</c:v>
                </c:pt>
                <c:pt idx="4144">
                  <c:v>1.133</c:v>
                </c:pt>
                <c:pt idx="4145">
                  <c:v>1.165</c:v>
                </c:pt>
                <c:pt idx="4146">
                  <c:v>1.167</c:v>
                </c:pt>
                <c:pt idx="4147">
                  <c:v>1.222</c:v>
                </c:pt>
                <c:pt idx="4148">
                  <c:v>1.2330000000000001</c:v>
                </c:pt>
                <c:pt idx="4149">
                  <c:v>1.26</c:v>
                </c:pt>
                <c:pt idx="4150">
                  <c:v>1.254</c:v>
                </c:pt>
                <c:pt idx="4151">
                  <c:v>1.2350000000000001</c:v>
                </c:pt>
                <c:pt idx="4152">
                  <c:v>1.2410000000000001</c:v>
                </c:pt>
                <c:pt idx="4153">
                  <c:v>1.216</c:v>
                </c:pt>
                <c:pt idx="4154">
                  <c:v>1.212</c:v>
                </c:pt>
                <c:pt idx="4155">
                  <c:v>1.1950000000000001</c:v>
                </c:pt>
                <c:pt idx="4156">
                  <c:v>1.2310000000000001</c:v>
                </c:pt>
                <c:pt idx="4157">
                  <c:v>1.1910000000000001</c:v>
                </c:pt>
                <c:pt idx="4158">
                  <c:v>1.2030000000000001</c:v>
                </c:pt>
                <c:pt idx="4159">
                  <c:v>1.2050000000000001</c:v>
                </c:pt>
                <c:pt idx="4160">
                  <c:v>1.1910000000000001</c:v>
                </c:pt>
                <c:pt idx="4161">
                  <c:v>1.165</c:v>
                </c:pt>
                <c:pt idx="4162">
                  <c:v>1.175</c:v>
                </c:pt>
                <c:pt idx="4163">
                  <c:v>1.127</c:v>
                </c:pt>
                <c:pt idx="4164">
                  <c:v>1.123</c:v>
                </c:pt>
                <c:pt idx="4165">
                  <c:v>1.0820000000000001</c:v>
                </c:pt>
                <c:pt idx="4166">
                  <c:v>1.0449999999999999</c:v>
                </c:pt>
                <c:pt idx="4167">
                  <c:v>1.0349999999999999</c:v>
                </c:pt>
                <c:pt idx="4168">
                  <c:v>1.081</c:v>
                </c:pt>
                <c:pt idx="4169">
                  <c:v>1.0469999999999999</c:v>
                </c:pt>
                <c:pt idx="4170">
                  <c:v>1.03</c:v>
                </c:pt>
                <c:pt idx="4171">
                  <c:v>1.0409999999999999</c:v>
                </c:pt>
                <c:pt idx="4172">
                  <c:v>1.01</c:v>
                </c:pt>
                <c:pt idx="4173">
                  <c:v>1.0249999999999999</c:v>
                </c:pt>
                <c:pt idx="4174">
                  <c:v>1.048</c:v>
                </c:pt>
                <c:pt idx="4175">
                  <c:v>1.02</c:v>
                </c:pt>
                <c:pt idx="4176">
                  <c:v>1.0389999999999999</c:v>
                </c:pt>
                <c:pt idx="4177">
                  <c:v>1.0820000000000001</c:v>
                </c:pt>
                <c:pt idx="4178">
                  <c:v>1.0660000000000001</c:v>
                </c:pt>
                <c:pt idx="4179">
                  <c:v>1.0669999999999999</c:v>
                </c:pt>
                <c:pt idx="4180">
                  <c:v>1.1379999999999999</c:v>
                </c:pt>
                <c:pt idx="4181">
                  <c:v>1.1060000000000001</c:v>
                </c:pt>
                <c:pt idx="4182">
                  <c:v>1.145</c:v>
                </c:pt>
                <c:pt idx="4183">
                  <c:v>1.1479999999999999</c:v>
                </c:pt>
                <c:pt idx="4184">
                  <c:v>1.167</c:v>
                </c:pt>
                <c:pt idx="4185">
                  <c:v>1.149</c:v>
                </c:pt>
                <c:pt idx="4186">
                  <c:v>1.19</c:v>
                </c:pt>
                <c:pt idx="4187">
                  <c:v>1.1870000000000001</c:v>
                </c:pt>
                <c:pt idx="4188">
                  <c:v>1.2030000000000001</c:v>
                </c:pt>
                <c:pt idx="4189">
                  <c:v>1.2250000000000001</c:v>
                </c:pt>
                <c:pt idx="4190">
                  <c:v>1.2529999999999999</c:v>
                </c:pt>
                <c:pt idx="4191">
                  <c:v>1.278</c:v>
                </c:pt>
                <c:pt idx="4192">
                  <c:v>1.2689999999999999</c:v>
                </c:pt>
                <c:pt idx="4193">
                  <c:v>1.27</c:v>
                </c:pt>
                <c:pt idx="4194">
                  <c:v>1.2629999999999999</c:v>
                </c:pt>
                <c:pt idx="4195">
                  <c:v>1.2350000000000001</c:v>
                </c:pt>
                <c:pt idx="4196">
                  <c:v>1.2769999999999999</c:v>
                </c:pt>
                <c:pt idx="4197">
                  <c:v>1.262</c:v>
                </c:pt>
                <c:pt idx="4198">
                  <c:v>1.2350000000000001</c:v>
                </c:pt>
                <c:pt idx="4199">
                  <c:v>1.1870000000000001</c:v>
                </c:pt>
                <c:pt idx="4200">
                  <c:v>1.1879999999999999</c:v>
                </c:pt>
                <c:pt idx="4201">
                  <c:v>1.173</c:v>
                </c:pt>
                <c:pt idx="4202">
                  <c:v>1.141</c:v>
                </c:pt>
                <c:pt idx="4203">
                  <c:v>1.143</c:v>
                </c:pt>
                <c:pt idx="4204">
                  <c:v>1.133</c:v>
                </c:pt>
                <c:pt idx="4205">
                  <c:v>1.111</c:v>
                </c:pt>
                <c:pt idx="4206">
                  <c:v>1.1259999999999999</c:v>
                </c:pt>
                <c:pt idx="4207">
                  <c:v>1.133</c:v>
                </c:pt>
                <c:pt idx="4208">
                  <c:v>1.089</c:v>
                </c:pt>
                <c:pt idx="4209">
                  <c:v>1.079</c:v>
                </c:pt>
                <c:pt idx="4210">
                  <c:v>1.0529999999999999</c:v>
                </c:pt>
                <c:pt idx="4211">
                  <c:v>1.0249999999999999</c:v>
                </c:pt>
                <c:pt idx="4212">
                  <c:v>1.0489999999999999</c:v>
                </c:pt>
                <c:pt idx="4213">
                  <c:v>1.0720000000000001</c:v>
                </c:pt>
                <c:pt idx="4214">
                  <c:v>1.02</c:v>
                </c:pt>
                <c:pt idx="4215">
                  <c:v>1.0349999999999999</c:v>
                </c:pt>
                <c:pt idx="4216">
                  <c:v>1.056</c:v>
                </c:pt>
                <c:pt idx="4217">
                  <c:v>1.0980000000000001</c:v>
                </c:pt>
                <c:pt idx="4218">
                  <c:v>1.0680000000000001</c:v>
                </c:pt>
                <c:pt idx="4219">
                  <c:v>1.0620000000000001</c:v>
                </c:pt>
                <c:pt idx="4220">
                  <c:v>1.0669999999999999</c:v>
                </c:pt>
                <c:pt idx="4221">
                  <c:v>1.0860000000000001</c:v>
                </c:pt>
                <c:pt idx="4222">
                  <c:v>1.113</c:v>
                </c:pt>
                <c:pt idx="4223">
                  <c:v>1.1060000000000001</c:v>
                </c:pt>
                <c:pt idx="4224">
                  <c:v>1.109</c:v>
                </c:pt>
                <c:pt idx="4225">
                  <c:v>1.17</c:v>
                </c:pt>
                <c:pt idx="4226">
                  <c:v>1.2</c:v>
                </c:pt>
                <c:pt idx="4227">
                  <c:v>1.202</c:v>
                </c:pt>
                <c:pt idx="4228">
                  <c:v>1.2090000000000001</c:v>
                </c:pt>
                <c:pt idx="4229">
                  <c:v>1.218</c:v>
                </c:pt>
                <c:pt idx="4230">
                  <c:v>1.2410000000000001</c:v>
                </c:pt>
                <c:pt idx="4231">
                  <c:v>1.272</c:v>
                </c:pt>
                <c:pt idx="4232">
                  <c:v>1.268</c:v>
                </c:pt>
                <c:pt idx="4233">
                  <c:v>1.2609999999999999</c:v>
                </c:pt>
                <c:pt idx="4234">
                  <c:v>1.2430000000000001</c:v>
                </c:pt>
                <c:pt idx="4235">
                  <c:v>1.2330000000000001</c:v>
                </c:pt>
                <c:pt idx="4236">
                  <c:v>1.2729999999999999</c:v>
                </c:pt>
                <c:pt idx="4237">
                  <c:v>1.254</c:v>
                </c:pt>
                <c:pt idx="4238">
                  <c:v>1.2130000000000001</c:v>
                </c:pt>
                <c:pt idx="4239">
                  <c:v>1.2370000000000001</c:v>
                </c:pt>
                <c:pt idx="4240">
                  <c:v>1.2470000000000001</c:v>
                </c:pt>
                <c:pt idx="4241">
                  <c:v>1.2410000000000001</c:v>
                </c:pt>
                <c:pt idx="4242">
                  <c:v>1.224</c:v>
                </c:pt>
                <c:pt idx="4243">
                  <c:v>1.1930000000000001</c:v>
                </c:pt>
                <c:pt idx="4244">
                  <c:v>1.153</c:v>
                </c:pt>
                <c:pt idx="4245">
                  <c:v>1.1419999999999999</c:v>
                </c:pt>
                <c:pt idx="4246">
                  <c:v>1.119</c:v>
                </c:pt>
                <c:pt idx="4247">
                  <c:v>1.0880000000000001</c:v>
                </c:pt>
                <c:pt idx="4248">
                  <c:v>1.04</c:v>
                </c:pt>
                <c:pt idx="4249">
                  <c:v>1.07</c:v>
                </c:pt>
                <c:pt idx="4250">
                  <c:v>1.05</c:v>
                </c:pt>
                <c:pt idx="4251">
                  <c:v>1.032</c:v>
                </c:pt>
                <c:pt idx="4252">
                  <c:v>1.0489999999999999</c:v>
                </c:pt>
                <c:pt idx="4253">
                  <c:v>1.0569999999999999</c:v>
                </c:pt>
                <c:pt idx="4254">
                  <c:v>1.073</c:v>
                </c:pt>
                <c:pt idx="4255">
                  <c:v>1.0509999999999999</c:v>
                </c:pt>
                <c:pt idx="4256">
                  <c:v>1.0680000000000001</c:v>
                </c:pt>
                <c:pt idx="4257">
                  <c:v>1.0449999999999999</c:v>
                </c:pt>
                <c:pt idx="4258">
                  <c:v>1.069</c:v>
                </c:pt>
                <c:pt idx="4259">
                  <c:v>1.0569999999999999</c:v>
                </c:pt>
                <c:pt idx="4260">
                  <c:v>1.0609999999999999</c:v>
                </c:pt>
                <c:pt idx="4261">
                  <c:v>1.0669999999999999</c:v>
                </c:pt>
                <c:pt idx="4262">
                  <c:v>1.081</c:v>
                </c:pt>
                <c:pt idx="4263">
                  <c:v>1.111</c:v>
                </c:pt>
                <c:pt idx="4264">
                  <c:v>1.1499999999999999</c:v>
                </c:pt>
                <c:pt idx="4265">
                  <c:v>1.1599999999999999</c:v>
                </c:pt>
                <c:pt idx="4266">
                  <c:v>1.1839999999999999</c:v>
                </c:pt>
                <c:pt idx="4267">
                  <c:v>1.161</c:v>
                </c:pt>
                <c:pt idx="4268">
                  <c:v>1.2350000000000001</c:v>
                </c:pt>
                <c:pt idx="4269">
                  <c:v>1.2250000000000001</c:v>
                </c:pt>
                <c:pt idx="4270">
                  <c:v>1.25</c:v>
                </c:pt>
                <c:pt idx="4271">
                  <c:v>1.278</c:v>
                </c:pt>
                <c:pt idx="4272">
                  <c:v>1.252</c:v>
                </c:pt>
                <c:pt idx="4273">
                  <c:v>1.2949999999999999</c:v>
                </c:pt>
                <c:pt idx="4274">
                  <c:v>1.29</c:v>
                </c:pt>
                <c:pt idx="4275">
                  <c:v>1.292</c:v>
                </c:pt>
                <c:pt idx="4276">
                  <c:v>1.282</c:v>
                </c:pt>
                <c:pt idx="4277">
                  <c:v>1.2609999999999999</c:v>
                </c:pt>
                <c:pt idx="4278">
                  <c:v>1.242</c:v>
                </c:pt>
                <c:pt idx="4279">
                  <c:v>1.26</c:v>
                </c:pt>
                <c:pt idx="4280">
                  <c:v>1.228</c:v>
                </c:pt>
                <c:pt idx="4281">
                  <c:v>1.2250000000000001</c:v>
                </c:pt>
                <c:pt idx="4282">
                  <c:v>1.2130000000000001</c:v>
                </c:pt>
                <c:pt idx="4283">
                  <c:v>1.1870000000000001</c:v>
                </c:pt>
                <c:pt idx="4284">
                  <c:v>1.1519999999999999</c:v>
                </c:pt>
                <c:pt idx="4285">
                  <c:v>1.151</c:v>
                </c:pt>
                <c:pt idx="4286">
                  <c:v>1.1359999999999999</c:v>
                </c:pt>
                <c:pt idx="4287">
                  <c:v>1.113</c:v>
                </c:pt>
                <c:pt idx="4288">
                  <c:v>1.075</c:v>
                </c:pt>
                <c:pt idx="4289">
                  <c:v>1.0669999999999999</c:v>
                </c:pt>
                <c:pt idx="4290">
                  <c:v>1.0529999999999999</c:v>
                </c:pt>
                <c:pt idx="4291">
                  <c:v>1.089</c:v>
                </c:pt>
                <c:pt idx="4292">
                  <c:v>1.0640000000000001</c:v>
                </c:pt>
                <c:pt idx="4293">
                  <c:v>1.0760000000000001</c:v>
                </c:pt>
                <c:pt idx="4294">
                  <c:v>1.0449999999999999</c:v>
                </c:pt>
                <c:pt idx="4295">
                  <c:v>1.0660000000000001</c:v>
                </c:pt>
                <c:pt idx="4296">
                  <c:v>1.038</c:v>
                </c:pt>
                <c:pt idx="4297">
                  <c:v>1.05</c:v>
                </c:pt>
                <c:pt idx="4298">
                  <c:v>1.085</c:v>
                </c:pt>
                <c:pt idx="4299">
                  <c:v>1.0529999999999999</c:v>
                </c:pt>
                <c:pt idx="4300">
                  <c:v>1.0960000000000001</c:v>
                </c:pt>
                <c:pt idx="4301">
                  <c:v>1.0960000000000001</c:v>
                </c:pt>
                <c:pt idx="4302">
                  <c:v>1.1060000000000001</c:v>
                </c:pt>
                <c:pt idx="4303">
                  <c:v>1.131</c:v>
                </c:pt>
                <c:pt idx="4304">
                  <c:v>1.167</c:v>
                </c:pt>
                <c:pt idx="4305">
                  <c:v>1.169</c:v>
                </c:pt>
                <c:pt idx="4306">
                  <c:v>1.1850000000000001</c:v>
                </c:pt>
                <c:pt idx="4307">
                  <c:v>1.2130000000000001</c:v>
                </c:pt>
                <c:pt idx="4308">
                  <c:v>1.194</c:v>
                </c:pt>
                <c:pt idx="4309">
                  <c:v>1.1930000000000001</c:v>
                </c:pt>
                <c:pt idx="4310">
                  <c:v>1.222</c:v>
                </c:pt>
                <c:pt idx="4311">
                  <c:v>1.242</c:v>
                </c:pt>
                <c:pt idx="4312">
                  <c:v>1.22</c:v>
                </c:pt>
                <c:pt idx="4313">
                  <c:v>1.242</c:v>
                </c:pt>
                <c:pt idx="4314">
                  <c:v>1.276</c:v>
                </c:pt>
                <c:pt idx="4315">
                  <c:v>1.2709999999999999</c:v>
                </c:pt>
                <c:pt idx="4316">
                  <c:v>1.3069999999999999</c:v>
                </c:pt>
                <c:pt idx="4317">
                  <c:v>1.2889999999999999</c:v>
                </c:pt>
                <c:pt idx="4318">
                  <c:v>1.274</c:v>
                </c:pt>
                <c:pt idx="4319">
                  <c:v>1.26</c:v>
                </c:pt>
                <c:pt idx="4320">
                  <c:v>1.2769999999999999</c:v>
                </c:pt>
                <c:pt idx="4321">
                  <c:v>1.234</c:v>
                </c:pt>
                <c:pt idx="4322">
                  <c:v>1.2350000000000001</c:v>
                </c:pt>
                <c:pt idx="4323">
                  <c:v>1.1659999999999999</c:v>
                </c:pt>
                <c:pt idx="4324">
                  <c:v>1.151</c:v>
                </c:pt>
                <c:pt idx="4325">
                  <c:v>1.1559999999999999</c:v>
                </c:pt>
                <c:pt idx="4326">
                  <c:v>1.151</c:v>
                </c:pt>
                <c:pt idx="4327">
                  <c:v>1.131</c:v>
                </c:pt>
                <c:pt idx="4328">
                  <c:v>1.101</c:v>
                </c:pt>
                <c:pt idx="4329">
                  <c:v>1.1060000000000001</c:v>
                </c:pt>
                <c:pt idx="4330">
                  <c:v>1.1020000000000001</c:v>
                </c:pt>
                <c:pt idx="4331">
                  <c:v>1.0960000000000001</c:v>
                </c:pt>
                <c:pt idx="4332">
                  <c:v>1.0780000000000001</c:v>
                </c:pt>
                <c:pt idx="4333">
                  <c:v>1.1080000000000001</c:v>
                </c:pt>
                <c:pt idx="4334">
                  <c:v>1.0660000000000001</c:v>
                </c:pt>
                <c:pt idx="4335">
                  <c:v>1.0409999999999999</c:v>
                </c:pt>
                <c:pt idx="4336">
                  <c:v>1.0649999999999999</c:v>
                </c:pt>
                <c:pt idx="4337">
                  <c:v>1.07</c:v>
                </c:pt>
                <c:pt idx="4338">
                  <c:v>1.028</c:v>
                </c:pt>
                <c:pt idx="4339">
                  <c:v>1.0580000000000001</c:v>
                </c:pt>
                <c:pt idx="4340">
                  <c:v>1.099</c:v>
                </c:pt>
                <c:pt idx="4341">
                  <c:v>1.0740000000000001</c:v>
                </c:pt>
                <c:pt idx="4342">
                  <c:v>1.1259999999999999</c:v>
                </c:pt>
                <c:pt idx="4343">
                  <c:v>1.143</c:v>
                </c:pt>
                <c:pt idx="4344">
                  <c:v>1.1719999999999999</c:v>
                </c:pt>
                <c:pt idx="4345">
                  <c:v>1.1659999999999999</c:v>
                </c:pt>
                <c:pt idx="4346">
                  <c:v>1.1739999999999999</c:v>
                </c:pt>
                <c:pt idx="4347">
                  <c:v>1.194</c:v>
                </c:pt>
                <c:pt idx="4348">
                  <c:v>1.2210000000000001</c:v>
                </c:pt>
                <c:pt idx="4349">
                  <c:v>1.2210000000000001</c:v>
                </c:pt>
                <c:pt idx="4350">
                  <c:v>1.226</c:v>
                </c:pt>
                <c:pt idx="4351">
                  <c:v>1.2410000000000001</c:v>
                </c:pt>
                <c:pt idx="4352">
                  <c:v>1.2110000000000001</c:v>
                </c:pt>
                <c:pt idx="4353">
                  <c:v>1.2350000000000001</c:v>
                </c:pt>
                <c:pt idx="4354">
                  <c:v>1.224</c:v>
                </c:pt>
                <c:pt idx="4355">
                  <c:v>1.2569999999999999</c:v>
                </c:pt>
                <c:pt idx="4356">
                  <c:v>1.296</c:v>
                </c:pt>
                <c:pt idx="4357">
                  <c:v>1.274</c:v>
                </c:pt>
                <c:pt idx="4358">
                  <c:v>1.2589999999999999</c:v>
                </c:pt>
                <c:pt idx="4359">
                  <c:v>1.302</c:v>
                </c:pt>
                <c:pt idx="4360">
                  <c:v>1.28</c:v>
                </c:pt>
                <c:pt idx="4361">
                  <c:v>1.292</c:v>
                </c:pt>
                <c:pt idx="4362">
                  <c:v>1.256</c:v>
                </c:pt>
                <c:pt idx="4363">
                  <c:v>1.21</c:v>
                </c:pt>
                <c:pt idx="4364">
                  <c:v>1.1930000000000001</c:v>
                </c:pt>
                <c:pt idx="4365">
                  <c:v>1.161</c:v>
                </c:pt>
                <c:pt idx="4366">
                  <c:v>1.163</c:v>
                </c:pt>
                <c:pt idx="4367">
                  <c:v>1.151</c:v>
                </c:pt>
                <c:pt idx="4368">
                  <c:v>1.129</c:v>
                </c:pt>
                <c:pt idx="4369">
                  <c:v>1.1000000000000001</c:v>
                </c:pt>
                <c:pt idx="4370">
                  <c:v>1.101</c:v>
                </c:pt>
                <c:pt idx="4371">
                  <c:v>1.087</c:v>
                </c:pt>
                <c:pt idx="4372">
                  <c:v>1.071</c:v>
                </c:pt>
                <c:pt idx="4373">
                  <c:v>1.103</c:v>
                </c:pt>
                <c:pt idx="4374">
                  <c:v>1.0780000000000001</c:v>
                </c:pt>
                <c:pt idx="4375">
                  <c:v>1.089</c:v>
                </c:pt>
                <c:pt idx="4376">
                  <c:v>1.0589999999999999</c:v>
                </c:pt>
                <c:pt idx="4377">
                  <c:v>1.087</c:v>
                </c:pt>
                <c:pt idx="4378">
                  <c:v>1.0469999999999999</c:v>
                </c:pt>
                <c:pt idx="4379">
                  <c:v>1.0720000000000001</c:v>
                </c:pt>
                <c:pt idx="4380">
                  <c:v>1.103</c:v>
                </c:pt>
                <c:pt idx="4381">
                  <c:v>1.0900000000000001</c:v>
                </c:pt>
                <c:pt idx="4382">
                  <c:v>1.0760000000000001</c:v>
                </c:pt>
                <c:pt idx="4383">
                  <c:v>1.08</c:v>
                </c:pt>
                <c:pt idx="4384">
                  <c:v>1.1399999999999999</c:v>
                </c:pt>
                <c:pt idx="4385">
                  <c:v>1.1819999999999999</c:v>
                </c:pt>
                <c:pt idx="4386">
                  <c:v>1.167</c:v>
                </c:pt>
                <c:pt idx="4387">
                  <c:v>1.175</c:v>
                </c:pt>
                <c:pt idx="4388">
                  <c:v>1.2</c:v>
                </c:pt>
                <c:pt idx="4389">
                  <c:v>1.234</c:v>
                </c:pt>
                <c:pt idx="4390">
                  <c:v>1.234</c:v>
                </c:pt>
                <c:pt idx="4391">
                  <c:v>1.2370000000000001</c:v>
                </c:pt>
                <c:pt idx="4392">
                  <c:v>1.2609999999999999</c:v>
                </c:pt>
                <c:pt idx="4393">
                  <c:v>1.2869999999999999</c:v>
                </c:pt>
                <c:pt idx="4394">
                  <c:v>1.2729999999999999</c:v>
                </c:pt>
                <c:pt idx="4395">
                  <c:v>1.2410000000000001</c:v>
                </c:pt>
                <c:pt idx="4396">
                  <c:v>1.2889999999999999</c:v>
                </c:pt>
                <c:pt idx="4397">
                  <c:v>1.286</c:v>
                </c:pt>
                <c:pt idx="4398">
                  <c:v>1.274</c:v>
                </c:pt>
                <c:pt idx="4399">
                  <c:v>1.2969999999999999</c:v>
                </c:pt>
                <c:pt idx="4400">
                  <c:v>1.28</c:v>
                </c:pt>
                <c:pt idx="4401">
                  <c:v>1.2589999999999999</c:v>
                </c:pt>
                <c:pt idx="4402">
                  <c:v>1.2729999999999999</c:v>
                </c:pt>
                <c:pt idx="4403">
                  <c:v>1.276</c:v>
                </c:pt>
                <c:pt idx="4404">
                  <c:v>1.264</c:v>
                </c:pt>
                <c:pt idx="4405">
                  <c:v>1.246</c:v>
                </c:pt>
                <c:pt idx="4406">
                  <c:v>1.2170000000000001</c:v>
                </c:pt>
                <c:pt idx="4407">
                  <c:v>1.1739999999999999</c:v>
                </c:pt>
                <c:pt idx="4408">
                  <c:v>1.1639999999999999</c:v>
                </c:pt>
                <c:pt idx="4409">
                  <c:v>1.1399999999999999</c:v>
                </c:pt>
                <c:pt idx="4410">
                  <c:v>1.101</c:v>
                </c:pt>
                <c:pt idx="4411">
                  <c:v>1.0980000000000001</c:v>
                </c:pt>
                <c:pt idx="4412">
                  <c:v>1.091</c:v>
                </c:pt>
                <c:pt idx="4413">
                  <c:v>1.07</c:v>
                </c:pt>
                <c:pt idx="4414">
                  <c:v>1.0840000000000001</c:v>
                </c:pt>
                <c:pt idx="4415">
                  <c:v>1.052</c:v>
                </c:pt>
                <c:pt idx="4416">
                  <c:v>1.0660000000000001</c:v>
                </c:pt>
                <c:pt idx="4417">
                  <c:v>1.089</c:v>
                </c:pt>
                <c:pt idx="4418">
                  <c:v>1.0509999999999999</c:v>
                </c:pt>
                <c:pt idx="4419">
                  <c:v>1.069</c:v>
                </c:pt>
                <c:pt idx="4420">
                  <c:v>1.093</c:v>
                </c:pt>
                <c:pt idx="4421">
                  <c:v>1.081</c:v>
                </c:pt>
                <c:pt idx="4422">
                  <c:v>1.129</c:v>
                </c:pt>
                <c:pt idx="4423">
                  <c:v>1.113</c:v>
                </c:pt>
                <c:pt idx="4424">
                  <c:v>1.1240000000000001</c:v>
                </c:pt>
                <c:pt idx="4425">
                  <c:v>1.1459999999999999</c:v>
                </c:pt>
                <c:pt idx="4426">
                  <c:v>1.181</c:v>
                </c:pt>
                <c:pt idx="4427">
                  <c:v>1.1830000000000001</c:v>
                </c:pt>
                <c:pt idx="4428">
                  <c:v>1.198</c:v>
                </c:pt>
                <c:pt idx="4429">
                  <c:v>1.224</c:v>
                </c:pt>
                <c:pt idx="4430">
                  <c:v>1.21</c:v>
                </c:pt>
                <c:pt idx="4431">
                  <c:v>1.2090000000000001</c:v>
                </c:pt>
                <c:pt idx="4432">
                  <c:v>1.2230000000000001</c:v>
                </c:pt>
                <c:pt idx="4433">
                  <c:v>1.24</c:v>
                </c:pt>
                <c:pt idx="4434">
                  <c:v>1.2450000000000001</c:v>
                </c:pt>
                <c:pt idx="4435">
                  <c:v>1.2889999999999999</c:v>
                </c:pt>
                <c:pt idx="4436">
                  <c:v>1.2869999999999999</c:v>
                </c:pt>
                <c:pt idx="4437">
                  <c:v>1.266</c:v>
                </c:pt>
                <c:pt idx="4438">
                  <c:v>1.3069999999999999</c:v>
                </c:pt>
                <c:pt idx="4439">
                  <c:v>1.298</c:v>
                </c:pt>
                <c:pt idx="4440">
                  <c:v>1.2909999999999999</c:v>
                </c:pt>
                <c:pt idx="4441">
                  <c:v>1.2709999999999999</c:v>
                </c:pt>
                <c:pt idx="4442">
                  <c:v>1.232</c:v>
                </c:pt>
                <c:pt idx="4443">
                  <c:v>1.25</c:v>
                </c:pt>
                <c:pt idx="4444">
                  <c:v>1.2529999999999999</c:v>
                </c:pt>
                <c:pt idx="4445">
                  <c:v>1.194</c:v>
                </c:pt>
                <c:pt idx="4446">
                  <c:v>1.214</c:v>
                </c:pt>
                <c:pt idx="4447">
                  <c:v>1.175</c:v>
                </c:pt>
                <c:pt idx="4448">
                  <c:v>1.17</c:v>
                </c:pt>
                <c:pt idx="4449">
                  <c:v>1.1519999999999999</c:v>
                </c:pt>
                <c:pt idx="4450">
                  <c:v>1.169</c:v>
                </c:pt>
                <c:pt idx="4451">
                  <c:v>1.133</c:v>
                </c:pt>
                <c:pt idx="4452">
                  <c:v>1.137</c:v>
                </c:pt>
                <c:pt idx="4453">
                  <c:v>1.119</c:v>
                </c:pt>
                <c:pt idx="4454">
                  <c:v>1.1000000000000001</c:v>
                </c:pt>
                <c:pt idx="4455">
                  <c:v>1.0820000000000001</c:v>
                </c:pt>
                <c:pt idx="4456">
                  <c:v>1.05</c:v>
                </c:pt>
                <c:pt idx="4457">
                  <c:v>1.056</c:v>
                </c:pt>
                <c:pt idx="4458">
                  <c:v>1.0680000000000001</c:v>
                </c:pt>
                <c:pt idx="4459">
                  <c:v>1.0880000000000001</c:v>
                </c:pt>
                <c:pt idx="4460">
                  <c:v>1.0609999999999999</c:v>
                </c:pt>
                <c:pt idx="4461">
                  <c:v>1.079</c:v>
                </c:pt>
                <c:pt idx="4462">
                  <c:v>1.111</c:v>
                </c:pt>
                <c:pt idx="4463">
                  <c:v>1.1080000000000001</c:v>
                </c:pt>
                <c:pt idx="4464">
                  <c:v>1.1140000000000001</c:v>
                </c:pt>
                <c:pt idx="4465">
                  <c:v>1.125</c:v>
                </c:pt>
                <c:pt idx="4466">
                  <c:v>1.1499999999999999</c:v>
                </c:pt>
                <c:pt idx="4467">
                  <c:v>1.1399999999999999</c:v>
                </c:pt>
                <c:pt idx="4468">
                  <c:v>1.1870000000000001</c:v>
                </c:pt>
                <c:pt idx="4469">
                  <c:v>1.2010000000000001</c:v>
                </c:pt>
                <c:pt idx="4470">
                  <c:v>1.232</c:v>
                </c:pt>
                <c:pt idx="4471">
                  <c:v>1.226</c:v>
                </c:pt>
                <c:pt idx="4472">
                  <c:v>1.2130000000000001</c:v>
                </c:pt>
                <c:pt idx="4473">
                  <c:v>1.284</c:v>
                </c:pt>
                <c:pt idx="4474">
                  <c:v>1.3069999999999999</c:v>
                </c:pt>
                <c:pt idx="4475">
                  <c:v>1.2969999999999999</c:v>
                </c:pt>
                <c:pt idx="4476">
                  <c:v>1.274</c:v>
                </c:pt>
                <c:pt idx="4477">
                  <c:v>1.2769999999999999</c:v>
                </c:pt>
                <c:pt idx="4478">
                  <c:v>1.3069999999999999</c:v>
                </c:pt>
                <c:pt idx="4479">
                  <c:v>1.306</c:v>
                </c:pt>
                <c:pt idx="4480">
                  <c:v>1.2929999999999999</c:v>
                </c:pt>
                <c:pt idx="4481">
                  <c:v>1.276</c:v>
                </c:pt>
                <c:pt idx="4482">
                  <c:v>1.2909999999999999</c:v>
                </c:pt>
                <c:pt idx="4483">
                  <c:v>1.26</c:v>
                </c:pt>
                <c:pt idx="4484">
                  <c:v>1.2709999999999999</c:v>
                </c:pt>
                <c:pt idx="4485">
                  <c:v>1.2829999999999999</c:v>
                </c:pt>
                <c:pt idx="4486">
                  <c:v>1.2490000000000001</c:v>
                </c:pt>
                <c:pt idx="4487">
                  <c:v>1.2230000000000001</c:v>
                </c:pt>
                <c:pt idx="4488">
                  <c:v>1.23</c:v>
                </c:pt>
                <c:pt idx="4489">
                  <c:v>1.179</c:v>
                </c:pt>
                <c:pt idx="4490">
                  <c:v>1.165</c:v>
                </c:pt>
                <c:pt idx="4491">
                  <c:v>1.1819999999999999</c:v>
                </c:pt>
                <c:pt idx="4492">
                  <c:v>1.1379999999999999</c:v>
                </c:pt>
                <c:pt idx="4493">
                  <c:v>1.1459999999999999</c:v>
                </c:pt>
                <c:pt idx="4494">
                  <c:v>1.125</c:v>
                </c:pt>
                <c:pt idx="4495">
                  <c:v>1.103</c:v>
                </c:pt>
                <c:pt idx="4496">
                  <c:v>1.1180000000000001</c:v>
                </c:pt>
                <c:pt idx="4497">
                  <c:v>1.0880000000000001</c:v>
                </c:pt>
                <c:pt idx="4498">
                  <c:v>1.0620000000000001</c:v>
                </c:pt>
                <c:pt idx="4499">
                  <c:v>1.075</c:v>
                </c:pt>
                <c:pt idx="4500">
                  <c:v>1.0840000000000001</c:v>
                </c:pt>
                <c:pt idx="4501">
                  <c:v>1.105</c:v>
                </c:pt>
                <c:pt idx="4502">
                  <c:v>1.0880000000000001</c:v>
                </c:pt>
                <c:pt idx="4503">
                  <c:v>1.0720000000000001</c:v>
                </c:pt>
                <c:pt idx="4504">
                  <c:v>1.105</c:v>
                </c:pt>
                <c:pt idx="4505">
                  <c:v>1.1080000000000001</c:v>
                </c:pt>
                <c:pt idx="4506">
                  <c:v>1.123</c:v>
                </c:pt>
                <c:pt idx="4507">
                  <c:v>1.198</c:v>
                </c:pt>
                <c:pt idx="4508">
                  <c:v>1.194</c:v>
                </c:pt>
                <c:pt idx="4509">
                  <c:v>1.204</c:v>
                </c:pt>
                <c:pt idx="4510">
                  <c:v>1.2250000000000001</c:v>
                </c:pt>
                <c:pt idx="4511">
                  <c:v>1.254</c:v>
                </c:pt>
                <c:pt idx="4512">
                  <c:v>1.246</c:v>
                </c:pt>
                <c:pt idx="4513">
                  <c:v>1.256</c:v>
                </c:pt>
                <c:pt idx="4514">
                  <c:v>1.2869999999999999</c:v>
                </c:pt>
                <c:pt idx="4515">
                  <c:v>1.306</c:v>
                </c:pt>
                <c:pt idx="4516">
                  <c:v>1.2789999999999999</c:v>
                </c:pt>
                <c:pt idx="4517">
                  <c:v>1.286</c:v>
                </c:pt>
                <c:pt idx="4518">
                  <c:v>1.323</c:v>
                </c:pt>
                <c:pt idx="4519">
                  <c:v>1.304</c:v>
                </c:pt>
                <c:pt idx="4520">
                  <c:v>1.292</c:v>
                </c:pt>
                <c:pt idx="4521">
                  <c:v>1.2809999999999999</c:v>
                </c:pt>
                <c:pt idx="4522">
                  <c:v>1.3069999999999999</c:v>
                </c:pt>
                <c:pt idx="4523">
                  <c:v>1.2809999999999999</c:v>
                </c:pt>
                <c:pt idx="4524">
                  <c:v>1.2889999999999999</c:v>
                </c:pt>
                <c:pt idx="4525">
                  <c:v>1.2350000000000001</c:v>
                </c:pt>
                <c:pt idx="4526">
                  <c:v>1.244</c:v>
                </c:pt>
                <c:pt idx="4527">
                  <c:v>1.2230000000000001</c:v>
                </c:pt>
                <c:pt idx="4528">
                  <c:v>1.2370000000000001</c:v>
                </c:pt>
                <c:pt idx="4529">
                  <c:v>1.2410000000000001</c:v>
                </c:pt>
                <c:pt idx="4530">
                  <c:v>1.1870000000000001</c:v>
                </c:pt>
                <c:pt idx="4531">
                  <c:v>1.1639999999999999</c:v>
                </c:pt>
                <c:pt idx="4532">
                  <c:v>1.133</c:v>
                </c:pt>
                <c:pt idx="4533">
                  <c:v>1.133</c:v>
                </c:pt>
                <c:pt idx="4534">
                  <c:v>1.119</c:v>
                </c:pt>
                <c:pt idx="4535">
                  <c:v>1.0980000000000001</c:v>
                </c:pt>
                <c:pt idx="4536">
                  <c:v>1.079</c:v>
                </c:pt>
                <c:pt idx="4537">
                  <c:v>1.0880000000000001</c:v>
                </c:pt>
                <c:pt idx="4538">
                  <c:v>1.1020000000000001</c:v>
                </c:pt>
                <c:pt idx="4539">
                  <c:v>1.069</c:v>
                </c:pt>
                <c:pt idx="4540">
                  <c:v>1.0900000000000001</c:v>
                </c:pt>
                <c:pt idx="4541">
                  <c:v>1.1080000000000001</c:v>
                </c:pt>
                <c:pt idx="4542">
                  <c:v>1.135</c:v>
                </c:pt>
                <c:pt idx="4543">
                  <c:v>1.105</c:v>
                </c:pt>
                <c:pt idx="4544">
                  <c:v>1.1000000000000001</c:v>
                </c:pt>
                <c:pt idx="4545">
                  <c:v>1.157</c:v>
                </c:pt>
                <c:pt idx="4546">
                  <c:v>1.1499999999999999</c:v>
                </c:pt>
                <c:pt idx="4547">
                  <c:v>1.1819999999999999</c:v>
                </c:pt>
                <c:pt idx="4548">
                  <c:v>1.1559999999999999</c:v>
                </c:pt>
                <c:pt idx="4549">
                  <c:v>1.1990000000000001</c:v>
                </c:pt>
                <c:pt idx="4550">
                  <c:v>1.21</c:v>
                </c:pt>
                <c:pt idx="4551">
                  <c:v>1.1870000000000001</c:v>
                </c:pt>
                <c:pt idx="4552">
                  <c:v>1.222</c:v>
                </c:pt>
                <c:pt idx="4553">
                  <c:v>1.2609999999999999</c:v>
                </c:pt>
                <c:pt idx="4554">
                  <c:v>1.2709999999999999</c:v>
                </c:pt>
                <c:pt idx="4555">
                  <c:v>1.298</c:v>
                </c:pt>
                <c:pt idx="4556">
                  <c:v>1.268</c:v>
                </c:pt>
                <c:pt idx="4557">
                  <c:v>1.3049999999999999</c:v>
                </c:pt>
                <c:pt idx="4558">
                  <c:v>1.3420000000000001</c:v>
                </c:pt>
                <c:pt idx="4559">
                  <c:v>1.3440000000000001</c:v>
                </c:pt>
                <c:pt idx="4560">
                  <c:v>1.29</c:v>
                </c:pt>
                <c:pt idx="4561">
                  <c:v>1.26</c:v>
                </c:pt>
                <c:pt idx="4562">
                  <c:v>1.3009999999999999</c:v>
                </c:pt>
                <c:pt idx="4563">
                  <c:v>1.2849999999999999</c:v>
                </c:pt>
                <c:pt idx="4564">
                  <c:v>1.2430000000000001</c:v>
                </c:pt>
                <c:pt idx="4565">
                  <c:v>1.2589999999999999</c:v>
                </c:pt>
                <c:pt idx="4566">
                  <c:v>1.2589999999999999</c:v>
                </c:pt>
                <c:pt idx="4567">
                  <c:v>1.252</c:v>
                </c:pt>
                <c:pt idx="4568">
                  <c:v>1.2170000000000001</c:v>
                </c:pt>
                <c:pt idx="4569">
                  <c:v>1.242</c:v>
                </c:pt>
                <c:pt idx="4570">
                  <c:v>1.1970000000000001</c:v>
                </c:pt>
                <c:pt idx="4571">
                  <c:v>1.1839999999999999</c:v>
                </c:pt>
                <c:pt idx="4572">
                  <c:v>1.1559999999999999</c:v>
                </c:pt>
                <c:pt idx="4573">
                  <c:v>1.163</c:v>
                </c:pt>
                <c:pt idx="4574">
                  <c:v>1.1200000000000001</c:v>
                </c:pt>
                <c:pt idx="4575">
                  <c:v>1.1080000000000001</c:v>
                </c:pt>
                <c:pt idx="4576">
                  <c:v>1.083</c:v>
                </c:pt>
                <c:pt idx="4577">
                  <c:v>1.1020000000000001</c:v>
                </c:pt>
                <c:pt idx="4578">
                  <c:v>1.0760000000000001</c:v>
                </c:pt>
                <c:pt idx="4579">
                  <c:v>1.0880000000000001</c:v>
                </c:pt>
                <c:pt idx="4580">
                  <c:v>1.0940000000000001</c:v>
                </c:pt>
                <c:pt idx="4581">
                  <c:v>1.109</c:v>
                </c:pt>
                <c:pt idx="4582">
                  <c:v>1.135</c:v>
                </c:pt>
                <c:pt idx="4583">
                  <c:v>1.115</c:v>
                </c:pt>
                <c:pt idx="4584">
                  <c:v>1.1439999999999999</c:v>
                </c:pt>
                <c:pt idx="4585">
                  <c:v>1.1379999999999999</c:v>
                </c:pt>
                <c:pt idx="4586">
                  <c:v>1.1459999999999999</c:v>
                </c:pt>
                <c:pt idx="4587">
                  <c:v>1.157</c:v>
                </c:pt>
                <c:pt idx="4588">
                  <c:v>1.1919999999999999</c:v>
                </c:pt>
                <c:pt idx="4589">
                  <c:v>1.1659999999999999</c:v>
                </c:pt>
                <c:pt idx="4590">
                  <c:v>1.2130000000000001</c:v>
                </c:pt>
                <c:pt idx="4591">
                  <c:v>1.226</c:v>
                </c:pt>
                <c:pt idx="4592">
                  <c:v>1.2529999999999999</c:v>
                </c:pt>
                <c:pt idx="4593">
                  <c:v>1.2490000000000001</c:v>
                </c:pt>
                <c:pt idx="4594">
                  <c:v>1.252</c:v>
                </c:pt>
                <c:pt idx="4595">
                  <c:v>1.26</c:v>
                </c:pt>
                <c:pt idx="4596">
                  <c:v>1.278</c:v>
                </c:pt>
                <c:pt idx="4597">
                  <c:v>1.304</c:v>
                </c:pt>
                <c:pt idx="4598">
                  <c:v>1.2869999999999999</c:v>
                </c:pt>
                <c:pt idx="4599">
                  <c:v>1.3360000000000001</c:v>
                </c:pt>
                <c:pt idx="4600">
                  <c:v>1.319</c:v>
                </c:pt>
                <c:pt idx="4601">
                  <c:v>1.3109999999999999</c:v>
                </c:pt>
                <c:pt idx="4602">
                  <c:v>1.294</c:v>
                </c:pt>
                <c:pt idx="4603">
                  <c:v>1.278</c:v>
                </c:pt>
                <c:pt idx="4604">
                  <c:v>1.3089999999999999</c:v>
                </c:pt>
                <c:pt idx="4605">
                  <c:v>1.2789999999999999</c:v>
                </c:pt>
                <c:pt idx="4606">
                  <c:v>1.29</c:v>
                </c:pt>
                <c:pt idx="4607">
                  <c:v>1.2889999999999999</c:v>
                </c:pt>
                <c:pt idx="4608">
                  <c:v>1.272</c:v>
                </c:pt>
                <c:pt idx="4609">
                  <c:v>1.248</c:v>
                </c:pt>
                <c:pt idx="4610">
                  <c:v>1.2090000000000001</c:v>
                </c:pt>
                <c:pt idx="4611">
                  <c:v>1.202</c:v>
                </c:pt>
                <c:pt idx="4612">
                  <c:v>1.1859999999999999</c:v>
                </c:pt>
                <c:pt idx="4613">
                  <c:v>1.1559999999999999</c:v>
                </c:pt>
                <c:pt idx="4614">
                  <c:v>1.1559999999999999</c:v>
                </c:pt>
                <c:pt idx="4615">
                  <c:v>1.1499999999999999</c:v>
                </c:pt>
                <c:pt idx="4616">
                  <c:v>1.1359999999999999</c:v>
                </c:pt>
                <c:pt idx="4617">
                  <c:v>1.123</c:v>
                </c:pt>
                <c:pt idx="4618">
                  <c:v>1.147</c:v>
                </c:pt>
                <c:pt idx="4619">
                  <c:v>1.107</c:v>
                </c:pt>
                <c:pt idx="4620">
                  <c:v>1.133</c:v>
                </c:pt>
                <c:pt idx="4621">
                  <c:v>1.0880000000000001</c:v>
                </c:pt>
                <c:pt idx="4622">
                  <c:v>1.1220000000000001</c:v>
                </c:pt>
                <c:pt idx="4623">
                  <c:v>1.0740000000000001</c:v>
                </c:pt>
                <c:pt idx="4624">
                  <c:v>1.097</c:v>
                </c:pt>
                <c:pt idx="4625">
                  <c:v>1.127</c:v>
                </c:pt>
                <c:pt idx="4626">
                  <c:v>1.123</c:v>
                </c:pt>
                <c:pt idx="4627">
                  <c:v>1.173</c:v>
                </c:pt>
                <c:pt idx="4628">
                  <c:v>1.1879999999999999</c:v>
                </c:pt>
                <c:pt idx="4629">
                  <c:v>1.171</c:v>
                </c:pt>
                <c:pt idx="4630">
                  <c:v>1.212</c:v>
                </c:pt>
                <c:pt idx="4631">
                  <c:v>1.22</c:v>
                </c:pt>
                <c:pt idx="4632">
                  <c:v>1.2410000000000001</c:v>
                </c:pt>
                <c:pt idx="4633">
                  <c:v>1.274</c:v>
                </c:pt>
                <c:pt idx="4634">
                  <c:v>1.2669999999999999</c:v>
                </c:pt>
                <c:pt idx="4635">
                  <c:v>1.2729999999999999</c:v>
                </c:pt>
                <c:pt idx="4636">
                  <c:v>1.3520000000000001</c:v>
                </c:pt>
                <c:pt idx="4637">
                  <c:v>1.319</c:v>
                </c:pt>
                <c:pt idx="4638">
                  <c:v>1.284</c:v>
                </c:pt>
                <c:pt idx="4639">
                  <c:v>1.272</c:v>
                </c:pt>
                <c:pt idx="4640">
                  <c:v>1.28</c:v>
                </c:pt>
                <c:pt idx="4641">
                  <c:v>1.3140000000000001</c:v>
                </c:pt>
                <c:pt idx="4642">
                  <c:v>1.296</c:v>
                </c:pt>
                <c:pt idx="4643">
                  <c:v>1.3240000000000001</c:v>
                </c:pt>
                <c:pt idx="4644">
                  <c:v>1.304</c:v>
                </c:pt>
                <c:pt idx="4645">
                  <c:v>1.3320000000000001</c:v>
                </c:pt>
                <c:pt idx="4646">
                  <c:v>1.3</c:v>
                </c:pt>
                <c:pt idx="4647">
                  <c:v>1.3009999999999999</c:v>
                </c:pt>
                <c:pt idx="4648">
                  <c:v>1.2969999999999999</c:v>
                </c:pt>
                <c:pt idx="4649">
                  <c:v>1.284</c:v>
                </c:pt>
                <c:pt idx="4650">
                  <c:v>1.2549999999999999</c:v>
                </c:pt>
                <c:pt idx="4651">
                  <c:v>1.214</c:v>
                </c:pt>
                <c:pt idx="4652">
                  <c:v>1.2050000000000001</c:v>
                </c:pt>
                <c:pt idx="4653">
                  <c:v>1.1819999999999999</c:v>
                </c:pt>
                <c:pt idx="4654">
                  <c:v>1.147</c:v>
                </c:pt>
                <c:pt idx="4655">
                  <c:v>1.1499999999999999</c:v>
                </c:pt>
                <c:pt idx="4656">
                  <c:v>1.1459999999999999</c:v>
                </c:pt>
                <c:pt idx="4657">
                  <c:v>1.1259999999999999</c:v>
                </c:pt>
                <c:pt idx="4658">
                  <c:v>1.103</c:v>
                </c:pt>
                <c:pt idx="4659">
                  <c:v>1.121</c:v>
                </c:pt>
                <c:pt idx="4660">
                  <c:v>1.0960000000000001</c:v>
                </c:pt>
                <c:pt idx="4661">
                  <c:v>1.109</c:v>
                </c:pt>
                <c:pt idx="4662">
                  <c:v>1.113</c:v>
                </c:pt>
                <c:pt idx="4663">
                  <c:v>1.1299999999999999</c:v>
                </c:pt>
                <c:pt idx="4664">
                  <c:v>1.1100000000000001</c:v>
                </c:pt>
                <c:pt idx="4665">
                  <c:v>1.0900000000000001</c:v>
                </c:pt>
                <c:pt idx="4666">
                  <c:v>1.117</c:v>
                </c:pt>
                <c:pt idx="4667">
                  <c:v>1.1599999999999999</c:v>
                </c:pt>
                <c:pt idx="4668">
                  <c:v>1.17</c:v>
                </c:pt>
                <c:pt idx="4669">
                  <c:v>1.19</c:v>
                </c:pt>
                <c:pt idx="4670">
                  <c:v>1.222</c:v>
                </c:pt>
                <c:pt idx="4671">
                  <c:v>1.2230000000000001</c:v>
                </c:pt>
                <c:pt idx="4672">
                  <c:v>1.236</c:v>
                </c:pt>
                <c:pt idx="4673">
                  <c:v>1.2589999999999999</c:v>
                </c:pt>
                <c:pt idx="4674">
                  <c:v>1.2909999999999999</c:v>
                </c:pt>
                <c:pt idx="4675">
                  <c:v>1.2949999999999999</c:v>
                </c:pt>
                <c:pt idx="4676">
                  <c:v>1.3049999999999999</c:v>
                </c:pt>
                <c:pt idx="4677">
                  <c:v>1.2749999999999999</c:v>
                </c:pt>
                <c:pt idx="4678">
                  <c:v>1.292</c:v>
                </c:pt>
                <c:pt idx="4679">
                  <c:v>1.32</c:v>
                </c:pt>
                <c:pt idx="4680">
                  <c:v>1.3140000000000001</c:v>
                </c:pt>
                <c:pt idx="4681">
                  <c:v>1.2909999999999999</c:v>
                </c:pt>
                <c:pt idx="4682">
                  <c:v>1.331</c:v>
                </c:pt>
                <c:pt idx="4683">
                  <c:v>1.321</c:v>
                </c:pt>
                <c:pt idx="4684">
                  <c:v>1.3029999999999999</c:v>
                </c:pt>
                <c:pt idx="4685">
                  <c:v>1.3420000000000001</c:v>
                </c:pt>
                <c:pt idx="4686">
                  <c:v>1.3580000000000001</c:v>
                </c:pt>
                <c:pt idx="4687">
                  <c:v>1.327</c:v>
                </c:pt>
                <c:pt idx="4688">
                  <c:v>1.29</c:v>
                </c:pt>
                <c:pt idx="4689">
                  <c:v>1.2809999999999999</c:v>
                </c:pt>
                <c:pt idx="4690">
                  <c:v>1.26</c:v>
                </c:pt>
                <c:pt idx="4691">
                  <c:v>1.226</c:v>
                </c:pt>
                <c:pt idx="4692">
                  <c:v>1.226</c:v>
                </c:pt>
                <c:pt idx="4693">
                  <c:v>1.153</c:v>
                </c:pt>
                <c:pt idx="4694">
                  <c:v>1.1819999999999999</c:v>
                </c:pt>
                <c:pt idx="4695">
                  <c:v>1.1479999999999999</c:v>
                </c:pt>
                <c:pt idx="4696">
                  <c:v>1.1439999999999999</c:v>
                </c:pt>
                <c:pt idx="4697">
                  <c:v>1.1259999999999999</c:v>
                </c:pt>
                <c:pt idx="4698">
                  <c:v>1.165</c:v>
                </c:pt>
                <c:pt idx="4699">
                  <c:v>1.133</c:v>
                </c:pt>
                <c:pt idx="4700">
                  <c:v>1.1040000000000001</c:v>
                </c:pt>
                <c:pt idx="4701">
                  <c:v>1.1120000000000001</c:v>
                </c:pt>
                <c:pt idx="4702">
                  <c:v>1.1399999999999999</c:v>
                </c:pt>
                <c:pt idx="4703">
                  <c:v>1.1040000000000001</c:v>
                </c:pt>
                <c:pt idx="4704">
                  <c:v>1.121</c:v>
                </c:pt>
                <c:pt idx="4705">
                  <c:v>1.1379999999999999</c:v>
                </c:pt>
                <c:pt idx="4706">
                  <c:v>1.1220000000000001</c:v>
                </c:pt>
                <c:pt idx="4707">
                  <c:v>1.161</c:v>
                </c:pt>
                <c:pt idx="4708">
                  <c:v>1.1639999999999999</c:v>
                </c:pt>
                <c:pt idx="4709">
                  <c:v>1.1739999999999999</c:v>
                </c:pt>
                <c:pt idx="4710">
                  <c:v>1.1930000000000001</c:v>
                </c:pt>
                <c:pt idx="4711">
                  <c:v>1.2270000000000001</c:v>
                </c:pt>
                <c:pt idx="4712">
                  <c:v>1.2290000000000001</c:v>
                </c:pt>
                <c:pt idx="4713">
                  <c:v>1.242</c:v>
                </c:pt>
                <c:pt idx="4714">
                  <c:v>1.2709999999999999</c:v>
                </c:pt>
                <c:pt idx="4715">
                  <c:v>1.264</c:v>
                </c:pt>
                <c:pt idx="4716">
                  <c:v>1.2589999999999999</c:v>
                </c:pt>
                <c:pt idx="4717">
                  <c:v>1.268</c:v>
                </c:pt>
                <c:pt idx="4718">
                  <c:v>1.292</c:v>
                </c:pt>
                <c:pt idx="4719">
                  <c:v>1.3180000000000001</c:v>
                </c:pt>
                <c:pt idx="4720">
                  <c:v>1.349</c:v>
                </c:pt>
                <c:pt idx="4721">
                  <c:v>1.3180000000000001</c:v>
                </c:pt>
                <c:pt idx="4722">
                  <c:v>1.31</c:v>
                </c:pt>
                <c:pt idx="4723">
                  <c:v>1.31</c:v>
                </c:pt>
                <c:pt idx="4724">
                  <c:v>1.3580000000000001</c:v>
                </c:pt>
                <c:pt idx="4725">
                  <c:v>1.337</c:v>
                </c:pt>
                <c:pt idx="4726">
                  <c:v>1.365</c:v>
                </c:pt>
                <c:pt idx="4727">
                  <c:v>1.2869999999999999</c:v>
                </c:pt>
                <c:pt idx="4728">
                  <c:v>1.3080000000000001</c:v>
                </c:pt>
                <c:pt idx="4729">
                  <c:v>1.302</c:v>
                </c:pt>
                <c:pt idx="4730">
                  <c:v>1.2889999999999999</c:v>
                </c:pt>
                <c:pt idx="4731">
                  <c:v>1.208</c:v>
                </c:pt>
                <c:pt idx="4732">
                  <c:v>1.226</c:v>
                </c:pt>
                <c:pt idx="4733">
                  <c:v>1.2190000000000001</c:v>
                </c:pt>
                <c:pt idx="4734">
                  <c:v>1.204</c:v>
                </c:pt>
                <c:pt idx="4735">
                  <c:v>1.175</c:v>
                </c:pt>
                <c:pt idx="4736">
                  <c:v>1.1759999999999999</c:v>
                </c:pt>
                <c:pt idx="4737">
                  <c:v>1.1719999999999999</c:v>
                </c:pt>
                <c:pt idx="4738">
                  <c:v>1.1659999999999999</c:v>
                </c:pt>
                <c:pt idx="4739">
                  <c:v>1.1479999999999999</c:v>
                </c:pt>
                <c:pt idx="4740">
                  <c:v>1.163</c:v>
                </c:pt>
                <c:pt idx="4741">
                  <c:v>1.1359999999999999</c:v>
                </c:pt>
                <c:pt idx="4742">
                  <c:v>1.155</c:v>
                </c:pt>
                <c:pt idx="4743">
                  <c:v>1.131</c:v>
                </c:pt>
                <c:pt idx="4744">
                  <c:v>1.101</c:v>
                </c:pt>
                <c:pt idx="4745">
                  <c:v>1.1120000000000001</c:v>
                </c:pt>
                <c:pt idx="4746">
                  <c:v>1.1339999999999999</c:v>
                </c:pt>
                <c:pt idx="4747">
                  <c:v>1.1200000000000001</c:v>
                </c:pt>
                <c:pt idx="4748">
                  <c:v>1.1100000000000001</c:v>
                </c:pt>
                <c:pt idx="4749">
                  <c:v>1.1519999999999999</c:v>
                </c:pt>
                <c:pt idx="4750">
                  <c:v>1.1619999999999999</c:v>
                </c:pt>
                <c:pt idx="4751">
                  <c:v>1.1870000000000001</c:v>
                </c:pt>
                <c:pt idx="4752">
                  <c:v>1.224</c:v>
                </c:pt>
                <c:pt idx="4753">
                  <c:v>1.2769999999999999</c:v>
                </c:pt>
                <c:pt idx="4754">
                  <c:v>1.3</c:v>
                </c:pt>
                <c:pt idx="4755">
                  <c:v>1.2889999999999999</c:v>
                </c:pt>
                <c:pt idx="4756">
                  <c:v>1.329</c:v>
                </c:pt>
                <c:pt idx="4757">
                  <c:v>1.296</c:v>
                </c:pt>
                <c:pt idx="4758">
                  <c:v>1.3120000000000001</c:v>
                </c:pt>
                <c:pt idx="4759">
                  <c:v>1.335</c:v>
                </c:pt>
                <c:pt idx="4760">
                  <c:v>1.2969999999999999</c:v>
                </c:pt>
                <c:pt idx="4761">
                  <c:v>1.3380000000000001</c:v>
                </c:pt>
                <c:pt idx="4762">
                  <c:v>1.333</c:v>
                </c:pt>
                <c:pt idx="4763">
                  <c:v>1.321</c:v>
                </c:pt>
                <c:pt idx="4764">
                  <c:v>1.349</c:v>
                </c:pt>
                <c:pt idx="4765">
                  <c:v>1.383</c:v>
                </c:pt>
                <c:pt idx="4766">
                  <c:v>1.3680000000000001</c:v>
                </c:pt>
                <c:pt idx="4767">
                  <c:v>1.306</c:v>
                </c:pt>
                <c:pt idx="4768">
                  <c:v>1.321</c:v>
                </c:pt>
                <c:pt idx="4769">
                  <c:v>1.274</c:v>
                </c:pt>
                <c:pt idx="4770">
                  <c:v>1.2090000000000001</c:v>
                </c:pt>
                <c:pt idx="4771">
                  <c:v>1.2030000000000001</c:v>
                </c:pt>
                <c:pt idx="4772">
                  <c:v>1.2130000000000001</c:v>
                </c:pt>
                <c:pt idx="4773">
                  <c:v>1.2130000000000001</c:v>
                </c:pt>
                <c:pt idx="4774">
                  <c:v>1.204</c:v>
                </c:pt>
                <c:pt idx="4775">
                  <c:v>1.228</c:v>
                </c:pt>
                <c:pt idx="4776">
                  <c:v>1.246</c:v>
                </c:pt>
                <c:pt idx="4777">
                  <c:v>1.2090000000000001</c:v>
                </c:pt>
                <c:pt idx="4778">
                  <c:v>1.214</c:v>
                </c:pt>
                <c:pt idx="4779">
                  <c:v>1.208</c:v>
                </c:pt>
                <c:pt idx="4780">
                  <c:v>1.2</c:v>
                </c:pt>
                <c:pt idx="4781">
                  <c:v>1.117</c:v>
                </c:pt>
                <c:pt idx="4782">
                  <c:v>1.0940000000000001</c:v>
                </c:pt>
                <c:pt idx="4783">
                  <c:v>1.0569999999999999</c:v>
                </c:pt>
                <c:pt idx="4784">
                  <c:v>1.056</c:v>
                </c:pt>
                <c:pt idx="4785">
                  <c:v>1.1220000000000001</c:v>
                </c:pt>
                <c:pt idx="4786">
                  <c:v>1.1359999999999999</c:v>
                </c:pt>
                <c:pt idx="4787">
                  <c:v>1.163</c:v>
                </c:pt>
                <c:pt idx="4788">
                  <c:v>1.131</c:v>
                </c:pt>
                <c:pt idx="4789">
                  <c:v>1.1739999999999999</c:v>
                </c:pt>
                <c:pt idx="4790">
                  <c:v>1.1830000000000001</c:v>
                </c:pt>
                <c:pt idx="4791">
                  <c:v>1.206</c:v>
                </c:pt>
                <c:pt idx="4792">
                  <c:v>1.2390000000000001</c:v>
                </c:pt>
                <c:pt idx="4793">
                  <c:v>1.238</c:v>
                </c:pt>
                <c:pt idx="4794">
                  <c:v>1.25</c:v>
                </c:pt>
                <c:pt idx="4795">
                  <c:v>1.2729999999999999</c:v>
                </c:pt>
                <c:pt idx="4796">
                  <c:v>1.302</c:v>
                </c:pt>
                <c:pt idx="4797">
                  <c:v>1.304</c:v>
                </c:pt>
                <c:pt idx="4798">
                  <c:v>1.3129999999999999</c:v>
                </c:pt>
                <c:pt idx="4799">
                  <c:v>1.329</c:v>
                </c:pt>
                <c:pt idx="4800">
                  <c:v>1.288</c:v>
                </c:pt>
                <c:pt idx="4801">
                  <c:v>1.327</c:v>
                </c:pt>
                <c:pt idx="4802">
                  <c:v>1.3180000000000001</c:v>
                </c:pt>
                <c:pt idx="4803">
                  <c:v>1.353</c:v>
                </c:pt>
                <c:pt idx="4804">
                  <c:v>1.333</c:v>
                </c:pt>
                <c:pt idx="4805">
                  <c:v>1.369</c:v>
                </c:pt>
                <c:pt idx="4806">
                  <c:v>1.363</c:v>
                </c:pt>
                <c:pt idx="4807">
                  <c:v>1.3460000000000001</c:v>
                </c:pt>
                <c:pt idx="4808">
                  <c:v>1.35</c:v>
                </c:pt>
                <c:pt idx="4809">
                  <c:v>1.331</c:v>
                </c:pt>
                <c:pt idx="4810">
                  <c:v>1.2949999999999999</c:v>
                </c:pt>
                <c:pt idx="4811">
                  <c:v>1.2869999999999999</c:v>
                </c:pt>
                <c:pt idx="4812">
                  <c:v>1.276</c:v>
                </c:pt>
                <c:pt idx="4813">
                  <c:v>1.232</c:v>
                </c:pt>
                <c:pt idx="4814">
                  <c:v>1.23</c:v>
                </c:pt>
                <c:pt idx="4815">
                  <c:v>1.218</c:v>
                </c:pt>
                <c:pt idx="4816">
                  <c:v>1.1930000000000001</c:v>
                </c:pt>
                <c:pt idx="4817">
                  <c:v>1.208</c:v>
                </c:pt>
                <c:pt idx="4818">
                  <c:v>1.2110000000000001</c:v>
                </c:pt>
                <c:pt idx="4819">
                  <c:v>1.2010000000000001</c:v>
                </c:pt>
                <c:pt idx="4820">
                  <c:v>1.1870000000000001</c:v>
                </c:pt>
                <c:pt idx="4821">
                  <c:v>1.169</c:v>
                </c:pt>
                <c:pt idx="4822">
                  <c:v>1.145</c:v>
                </c:pt>
                <c:pt idx="4823">
                  <c:v>1.107</c:v>
                </c:pt>
                <c:pt idx="4824">
                  <c:v>1.1319999999999999</c:v>
                </c:pt>
                <c:pt idx="4825">
                  <c:v>1.0820000000000001</c:v>
                </c:pt>
                <c:pt idx="4826">
                  <c:v>1.1020000000000001</c:v>
                </c:pt>
                <c:pt idx="4827">
                  <c:v>1.119</c:v>
                </c:pt>
                <c:pt idx="4828">
                  <c:v>1.1399999999999999</c:v>
                </c:pt>
                <c:pt idx="4829">
                  <c:v>1.175</c:v>
                </c:pt>
                <c:pt idx="4830">
                  <c:v>1.18</c:v>
                </c:pt>
                <c:pt idx="4831">
                  <c:v>1.1919999999999999</c:v>
                </c:pt>
                <c:pt idx="4832">
                  <c:v>1.214</c:v>
                </c:pt>
                <c:pt idx="4833">
                  <c:v>1.25</c:v>
                </c:pt>
                <c:pt idx="4834">
                  <c:v>1.252</c:v>
                </c:pt>
                <c:pt idx="4835">
                  <c:v>1.264</c:v>
                </c:pt>
                <c:pt idx="4836">
                  <c:v>1.244</c:v>
                </c:pt>
                <c:pt idx="4837">
                  <c:v>1.2789999999999999</c:v>
                </c:pt>
                <c:pt idx="4838">
                  <c:v>1.272</c:v>
                </c:pt>
                <c:pt idx="4839">
                  <c:v>1.2649999999999999</c:v>
                </c:pt>
                <c:pt idx="4840">
                  <c:v>1.2909999999999999</c:v>
                </c:pt>
                <c:pt idx="4841">
                  <c:v>1.321</c:v>
                </c:pt>
                <c:pt idx="4842">
                  <c:v>1.349</c:v>
                </c:pt>
                <c:pt idx="4843">
                  <c:v>1.3169999999999999</c:v>
                </c:pt>
                <c:pt idx="4844">
                  <c:v>1.365</c:v>
                </c:pt>
                <c:pt idx="4845">
                  <c:v>1.365</c:v>
                </c:pt>
                <c:pt idx="4846">
                  <c:v>1.3440000000000001</c:v>
                </c:pt>
                <c:pt idx="4847">
                  <c:v>1.389</c:v>
                </c:pt>
                <c:pt idx="4848">
                  <c:v>1.3680000000000001</c:v>
                </c:pt>
                <c:pt idx="4849">
                  <c:v>1.35</c:v>
                </c:pt>
                <c:pt idx="4850">
                  <c:v>1.306</c:v>
                </c:pt>
                <c:pt idx="4851">
                  <c:v>1.321</c:v>
                </c:pt>
                <c:pt idx="4852">
                  <c:v>1.3069999999999999</c:v>
                </c:pt>
                <c:pt idx="4853">
                  <c:v>1.284</c:v>
                </c:pt>
                <c:pt idx="4854">
                  <c:v>1.2490000000000001</c:v>
                </c:pt>
                <c:pt idx="4855">
                  <c:v>1.198</c:v>
                </c:pt>
                <c:pt idx="4856">
                  <c:v>1.1839999999999999</c:v>
                </c:pt>
                <c:pt idx="4857">
                  <c:v>1.1990000000000001</c:v>
                </c:pt>
                <c:pt idx="4858">
                  <c:v>1.2010000000000001</c:v>
                </c:pt>
                <c:pt idx="4859">
                  <c:v>1.1499999999999999</c:v>
                </c:pt>
                <c:pt idx="4860">
                  <c:v>1.1910000000000001</c:v>
                </c:pt>
                <c:pt idx="4861">
                  <c:v>1.1719999999999999</c:v>
                </c:pt>
                <c:pt idx="4862">
                  <c:v>1.141</c:v>
                </c:pt>
                <c:pt idx="4863">
                  <c:v>1.159</c:v>
                </c:pt>
                <c:pt idx="4864">
                  <c:v>1.1759999999999999</c:v>
                </c:pt>
                <c:pt idx="4865">
                  <c:v>1.1539999999999999</c:v>
                </c:pt>
                <c:pt idx="4866">
                  <c:v>1.17</c:v>
                </c:pt>
                <c:pt idx="4867">
                  <c:v>1.1850000000000001</c:v>
                </c:pt>
                <c:pt idx="4868">
                  <c:v>1.1639999999999999</c:v>
                </c:pt>
                <c:pt idx="4869">
                  <c:v>1.157</c:v>
                </c:pt>
                <c:pt idx="4870">
                  <c:v>1.1479999999999999</c:v>
                </c:pt>
                <c:pt idx="4871">
                  <c:v>1.1919999999999999</c:v>
                </c:pt>
                <c:pt idx="4872">
                  <c:v>1.202</c:v>
                </c:pt>
                <c:pt idx="4873">
                  <c:v>1.1779999999999999</c:v>
                </c:pt>
                <c:pt idx="4874">
                  <c:v>1.21</c:v>
                </c:pt>
                <c:pt idx="4875">
                  <c:v>1.2549999999999999</c:v>
                </c:pt>
                <c:pt idx="4876">
                  <c:v>1.2689999999999999</c:v>
                </c:pt>
                <c:pt idx="4877">
                  <c:v>1.294</c:v>
                </c:pt>
                <c:pt idx="4878">
                  <c:v>1.284</c:v>
                </c:pt>
                <c:pt idx="4879">
                  <c:v>1.3360000000000001</c:v>
                </c:pt>
                <c:pt idx="4880">
                  <c:v>1.35</c:v>
                </c:pt>
                <c:pt idx="4881">
                  <c:v>1.3260000000000001</c:v>
                </c:pt>
                <c:pt idx="4882">
                  <c:v>1.347</c:v>
                </c:pt>
                <c:pt idx="4883">
                  <c:v>1.3819999999999999</c:v>
                </c:pt>
                <c:pt idx="4884">
                  <c:v>1.381</c:v>
                </c:pt>
                <c:pt idx="4885">
                  <c:v>1.3759999999999999</c:v>
                </c:pt>
                <c:pt idx="4886">
                  <c:v>1.359</c:v>
                </c:pt>
                <c:pt idx="4887">
                  <c:v>1.345</c:v>
                </c:pt>
                <c:pt idx="4888">
                  <c:v>1.329</c:v>
                </c:pt>
                <c:pt idx="4889">
                  <c:v>1.3660000000000001</c:v>
                </c:pt>
                <c:pt idx="4890">
                  <c:v>1.333</c:v>
                </c:pt>
                <c:pt idx="4891">
                  <c:v>1.2769999999999999</c:v>
                </c:pt>
                <c:pt idx="4892">
                  <c:v>1.2869999999999999</c:v>
                </c:pt>
                <c:pt idx="4893">
                  <c:v>1.3169999999999999</c:v>
                </c:pt>
                <c:pt idx="4894">
                  <c:v>1.2889999999999999</c:v>
                </c:pt>
                <c:pt idx="4895">
                  <c:v>1.25</c:v>
                </c:pt>
                <c:pt idx="4896">
                  <c:v>1.2450000000000001</c:v>
                </c:pt>
                <c:pt idx="4897">
                  <c:v>1.2250000000000001</c:v>
                </c:pt>
                <c:pt idx="4898">
                  <c:v>1.1950000000000001</c:v>
                </c:pt>
                <c:pt idx="4899">
                  <c:v>1.204</c:v>
                </c:pt>
                <c:pt idx="4900">
                  <c:v>1.153</c:v>
                </c:pt>
                <c:pt idx="4901">
                  <c:v>1.1779999999999999</c:v>
                </c:pt>
                <c:pt idx="4902">
                  <c:v>1.1559999999999999</c:v>
                </c:pt>
                <c:pt idx="4903">
                  <c:v>1.1830000000000001</c:v>
                </c:pt>
                <c:pt idx="4904">
                  <c:v>1.2130000000000001</c:v>
                </c:pt>
                <c:pt idx="4905">
                  <c:v>1.165</c:v>
                </c:pt>
                <c:pt idx="4906">
                  <c:v>1.1830000000000001</c:v>
                </c:pt>
                <c:pt idx="4907">
                  <c:v>1.165</c:v>
                </c:pt>
                <c:pt idx="4908">
                  <c:v>1.1339999999999999</c:v>
                </c:pt>
                <c:pt idx="4909">
                  <c:v>1.1619999999999999</c:v>
                </c:pt>
                <c:pt idx="4910">
                  <c:v>1.1319999999999999</c:v>
                </c:pt>
                <c:pt idx="4911">
                  <c:v>1.17</c:v>
                </c:pt>
                <c:pt idx="4912">
                  <c:v>1.1759999999999999</c:v>
                </c:pt>
                <c:pt idx="4913">
                  <c:v>1.1890000000000001</c:v>
                </c:pt>
                <c:pt idx="4914">
                  <c:v>1.2150000000000001</c:v>
                </c:pt>
                <c:pt idx="4915">
                  <c:v>1.2549999999999999</c:v>
                </c:pt>
                <c:pt idx="4916">
                  <c:v>1.31</c:v>
                </c:pt>
                <c:pt idx="4917">
                  <c:v>1.2829999999999999</c:v>
                </c:pt>
                <c:pt idx="4918">
                  <c:v>1.3169999999999999</c:v>
                </c:pt>
                <c:pt idx="4919">
                  <c:v>1.319</c:v>
                </c:pt>
                <c:pt idx="4920">
                  <c:v>1.325</c:v>
                </c:pt>
                <c:pt idx="4921">
                  <c:v>1.3340000000000001</c:v>
                </c:pt>
                <c:pt idx="4922">
                  <c:v>1.2949999999999999</c:v>
                </c:pt>
                <c:pt idx="4923">
                  <c:v>1.34</c:v>
                </c:pt>
                <c:pt idx="4924">
                  <c:v>1.371</c:v>
                </c:pt>
                <c:pt idx="4925">
                  <c:v>1.367</c:v>
                </c:pt>
                <c:pt idx="4926">
                  <c:v>1.3879999999999999</c:v>
                </c:pt>
                <c:pt idx="4927">
                  <c:v>1.3759999999999999</c:v>
                </c:pt>
                <c:pt idx="4928">
                  <c:v>1.3660000000000001</c:v>
                </c:pt>
                <c:pt idx="4929">
                  <c:v>1.381</c:v>
                </c:pt>
                <c:pt idx="4930">
                  <c:v>1.327</c:v>
                </c:pt>
                <c:pt idx="4931">
                  <c:v>1.359</c:v>
                </c:pt>
                <c:pt idx="4932">
                  <c:v>1.3169999999999999</c:v>
                </c:pt>
                <c:pt idx="4933">
                  <c:v>1.31</c:v>
                </c:pt>
                <c:pt idx="4934">
                  <c:v>1.2909999999999999</c:v>
                </c:pt>
                <c:pt idx="4935">
                  <c:v>1.2609999999999999</c:v>
                </c:pt>
                <c:pt idx="4936">
                  <c:v>1.2629999999999999</c:v>
                </c:pt>
                <c:pt idx="4937">
                  <c:v>1.252</c:v>
                </c:pt>
                <c:pt idx="4938">
                  <c:v>1.2330000000000001</c:v>
                </c:pt>
                <c:pt idx="4939">
                  <c:v>1.2010000000000001</c:v>
                </c:pt>
                <c:pt idx="4940">
                  <c:v>1.198</c:v>
                </c:pt>
                <c:pt idx="4941">
                  <c:v>1.1890000000000001</c:v>
                </c:pt>
                <c:pt idx="4942">
                  <c:v>1.2190000000000001</c:v>
                </c:pt>
                <c:pt idx="4943">
                  <c:v>1.206</c:v>
                </c:pt>
                <c:pt idx="4944">
                  <c:v>1.177</c:v>
                </c:pt>
                <c:pt idx="4945">
                  <c:v>1.1479999999999999</c:v>
                </c:pt>
                <c:pt idx="4946">
                  <c:v>1.1639999999999999</c:v>
                </c:pt>
                <c:pt idx="4947">
                  <c:v>1.1379999999999999</c:v>
                </c:pt>
                <c:pt idx="4948">
                  <c:v>1.145</c:v>
                </c:pt>
                <c:pt idx="4949">
                  <c:v>1.1639999999999999</c:v>
                </c:pt>
                <c:pt idx="4950">
                  <c:v>1.1419999999999999</c:v>
                </c:pt>
                <c:pt idx="4951">
                  <c:v>1.181</c:v>
                </c:pt>
                <c:pt idx="4952">
                  <c:v>1.1759999999999999</c:v>
                </c:pt>
                <c:pt idx="4953">
                  <c:v>1.2370000000000001</c:v>
                </c:pt>
                <c:pt idx="4954">
                  <c:v>1.2430000000000001</c:v>
                </c:pt>
                <c:pt idx="4955">
                  <c:v>1.228</c:v>
                </c:pt>
                <c:pt idx="4956">
                  <c:v>1.2689999999999999</c:v>
                </c:pt>
                <c:pt idx="4957">
                  <c:v>1.2789999999999999</c:v>
                </c:pt>
                <c:pt idx="4958">
                  <c:v>1.3009999999999999</c:v>
                </c:pt>
                <c:pt idx="4959">
                  <c:v>1.331</c:v>
                </c:pt>
                <c:pt idx="4960">
                  <c:v>1.3320000000000001</c:v>
                </c:pt>
                <c:pt idx="4961">
                  <c:v>1.345</c:v>
                </c:pt>
                <c:pt idx="4962">
                  <c:v>1.3660000000000001</c:v>
                </c:pt>
                <c:pt idx="4963">
                  <c:v>1.3919999999999999</c:v>
                </c:pt>
                <c:pt idx="4964">
                  <c:v>1.3580000000000001</c:v>
                </c:pt>
                <c:pt idx="4965">
                  <c:v>1.4059999999999999</c:v>
                </c:pt>
                <c:pt idx="4966">
                  <c:v>1.4059999999999999</c:v>
                </c:pt>
                <c:pt idx="4967">
                  <c:v>1.3979999999999999</c:v>
                </c:pt>
                <c:pt idx="4968">
                  <c:v>1.38</c:v>
                </c:pt>
                <c:pt idx="4969">
                  <c:v>1.367</c:v>
                </c:pt>
                <c:pt idx="4970">
                  <c:v>1.3420000000000001</c:v>
                </c:pt>
                <c:pt idx="4971">
                  <c:v>1.373</c:v>
                </c:pt>
                <c:pt idx="4972">
                  <c:v>1.38</c:v>
                </c:pt>
                <c:pt idx="4973">
                  <c:v>1.3380000000000001</c:v>
                </c:pt>
                <c:pt idx="4974">
                  <c:v>1.3320000000000001</c:v>
                </c:pt>
                <c:pt idx="4975">
                  <c:v>1.31</c:v>
                </c:pt>
                <c:pt idx="4976">
                  <c:v>1.2749999999999999</c:v>
                </c:pt>
                <c:pt idx="4977">
                  <c:v>1.2749999999999999</c:v>
                </c:pt>
                <c:pt idx="4978">
                  <c:v>1.2609999999999999</c:v>
                </c:pt>
                <c:pt idx="4979">
                  <c:v>1.2350000000000001</c:v>
                </c:pt>
                <c:pt idx="4980">
                  <c:v>1.198</c:v>
                </c:pt>
                <c:pt idx="4981">
                  <c:v>1.1990000000000001</c:v>
                </c:pt>
                <c:pt idx="4982">
                  <c:v>1.1819999999999999</c:v>
                </c:pt>
                <c:pt idx="4983">
                  <c:v>1.222</c:v>
                </c:pt>
                <c:pt idx="4984">
                  <c:v>1.1910000000000001</c:v>
                </c:pt>
                <c:pt idx="4985">
                  <c:v>1.222</c:v>
                </c:pt>
                <c:pt idx="4986">
                  <c:v>1.18</c:v>
                </c:pt>
                <c:pt idx="4987">
                  <c:v>1.2</c:v>
                </c:pt>
                <c:pt idx="4988">
                  <c:v>1.1559999999999999</c:v>
                </c:pt>
                <c:pt idx="4989">
                  <c:v>1.18</c:v>
                </c:pt>
                <c:pt idx="4990">
                  <c:v>1.149</c:v>
                </c:pt>
                <c:pt idx="4991">
                  <c:v>1.1759999999999999</c:v>
                </c:pt>
                <c:pt idx="4992">
                  <c:v>1.212</c:v>
                </c:pt>
                <c:pt idx="4993">
                  <c:v>1.214</c:v>
                </c:pt>
                <c:pt idx="4994">
                  <c:v>1.2250000000000001</c:v>
                </c:pt>
                <c:pt idx="4995">
                  <c:v>1.2450000000000001</c:v>
                </c:pt>
                <c:pt idx="4996">
                  <c:v>1.2350000000000001</c:v>
                </c:pt>
                <c:pt idx="4997">
                  <c:v>1.28</c:v>
                </c:pt>
                <c:pt idx="4998">
                  <c:v>1.292</c:v>
                </c:pt>
                <c:pt idx="4999">
                  <c:v>1.32</c:v>
                </c:pt>
                <c:pt idx="5000">
                  <c:v>1.3120000000000001</c:v>
                </c:pt>
                <c:pt idx="5001">
                  <c:v>1.3049999999999999</c:v>
                </c:pt>
                <c:pt idx="5002">
                  <c:v>1.3640000000000001</c:v>
                </c:pt>
                <c:pt idx="5003">
                  <c:v>1.343</c:v>
                </c:pt>
                <c:pt idx="5004">
                  <c:v>1.37</c:v>
                </c:pt>
                <c:pt idx="5005">
                  <c:v>1.345</c:v>
                </c:pt>
                <c:pt idx="5006">
                  <c:v>1.3819999999999999</c:v>
                </c:pt>
                <c:pt idx="5007">
                  <c:v>1.37</c:v>
                </c:pt>
                <c:pt idx="5008">
                  <c:v>1.375</c:v>
                </c:pt>
                <c:pt idx="5009">
                  <c:v>1.3480000000000001</c:v>
                </c:pt>
                <c:pt idx="5010">
                  <c:v>1.3919999999999999</c:v>
                </c:pt>
                <c:pt idx="5011">
                  <c:v>1.367</c:v>
                </c:pt>
                <c:pt idx="5012">
                  <c:v>1.3420000000000001</c:v>
                </c:pt>
                <c:pt idx="5013">
                  <c:v>1.3480000000000001</c:v>
                </c:pt>
                <c:pt idx="5014">
                  <c:v>1.3440000000000001</c:v>
                </c:pt>
                <c:pt idx="5015">
                  <c:v>1.327</c:v>
                </c:pt>
                <c:pt idx="5016">
                  <c:v>1.3029999999999999</c:v>
                </c:pt>
                <c:pt idx="5017">
                  <c:v>1.3109999999999999</c:v>
                </c:pt>
                <c:pt idx="5018">
                  <c:v>1.3220000000000001</c:v>
                </c:pt>
                <c:pt idx="5019">
                  <c:v>1.252</c:v>
                </c:pt>
                <c:pt idx="5020">
                  <c:v>1.2250000000000001</c:v>
                </c:pt>
                <c:pt idx="5021">
                  <c:v>1.181</c:v>
                </c:pt>
                <c:pt idx="5022">
                  <c:v>1.1739999999999999</c:v>
                </c:pt>
                <c:pt idx="5023">
                  <c:v>1.165</c:v>
                </c:pt>
                <c:pt idx="5024">
                  <c:v>1.1910000000000001</c:v>
                </c:pt>
                <c:pt idx="5025">
                  <c:v>1.157</c:v>
                </c:pt>
                <c:pt idx="5026">
                  <c:v>1.171</c:v>
                </c:pt>
                <c:pt idx="5027">
                  <c:v>1.157</c:v>
                </c:pt>
                <c:pt idx="5028">
                  <c:v>1.161</c:v>
                </c:pt>
                <c:pt idx="5029">
                  <c:v>1.121</c:v>
                </c:pt>
                <c:pt idx="5030">
                  <c:v>1.196</c:v>
                </c:pt>
                <c:pt idx="5031">
                  <c:v>1.171</c:v>
                </c:pt>
                <c:pt idx="5032">
                  <c:v>1.198</c:v>
                </c:pt>
                <c:pt idx="5033">
                  <c:v>1.2509999999999999</c:v>
                </c:pt>
                <c:pt idx="5034">
                  <c:v>1.2410000000000001</c:v>
                </c:pt>
                <c:pt idx="5035">
                  <c:v>1.26</c:v>
                </c:pt>
                <c:pt idx="5036">
                  <c:v>1.286</c:v>
                </c:pt>
                <c:pt idx="5037">
                  <c:v>1.2849999999999999</c:v>
                </c:pt>
                <c:pt idx="5038">
                  <c:v>1.2929999999999999</c:v>
                </c:pt>
                <c:pt idx="5039">
                  <c:v>1.3120000000000001</c:v>
                </c:pt>
                <c:pt idx="5040">
                  <c:v>1.2809999999999999</c:v>
                </c:pt>
                <c:pt idx="5041">
                  <c:v>1.274</c:v>
                </c:pt>
                <c:pt idx="5042">
                  <c:v>1.2929999999999999</c:v>
                </c:pt>
                <c:pt idx="5043">
                  <c:v>1.35</c:v>
                </c:pt>
                <c:pt idx="5044">
                  <c:v>1.3140000000000001</c:v>
                </c:pt>
                <c:pt idx="5045">
                  <c:v>1.385</c:v>
                </c:pt>
                <c:pt idx="5046">
                  <c:v>1.365</c:v>
                </c:pt>
                <c:pt idx="5047">
                  <c:v>1.415</c:v>
                </c:pt>
                <c:pt idx="5048">
                  <c:v>1.4079999999999999</c:v>
                </c:pt>
                <c:pt idx="5049">
                  <c:v>1.393</c:v>
                </c:pt>
                <c:pt idx="5050">
                  <c:v>1.4359999999999999</c:v>
                </c:pt>
                <c:pt idx="5051">
                  <c:v>1.423</c:v>
                </c:pt>
                <c:pt idx="5052">
                  <c:v>1.3440000000000001</c:v>
                </c:pt>
                <c:pt idx="5053">
                  <c:v>1.369</c:v>
                </c:pt>
                <c:pt idx="5054">
                  <c:v>1.3320000000000001</c:v>
                </c:pt>
                <c:pt idx="5055">
                  <c:v>1.3240000000000001</c:v>
                </c:pt>
                <c:pt idx="5056">
                  <c:v>1.3049999999999999</c:v>
                </c:pt>
                <c:pt idx="5057">
                  <c:v>1.2729999999999999</c:v>
                </c:pt>
                <c:pt idx="5058">
                  <c:v>1.286</c:v>
                </c:pt>
                <c:pt idx="5059">
                  <c:v>1.2190000000000001</c:v>
                </c:pt>
                <c:pt idx="5060">
                  <c:v>1.2370000000000001</c:v>
                </c:pt>
                <c:pt idx="5061">
                  <c:v>1.2010000000000001</c:v>
                </c:pt>
                <c:pt idx="5062">
                  <c:v>1.2070000000000001</c:v>
                </c:pt>
                <c:pt idx="5063">
                  <c:v>1.1990000000000001</c:v>
                </c:pt>
                <c:pt idx="5064">
                  <c:v>1.2370000000000001</c:v>
                </c:pt>
                <c:pt idx="5065">
                  <c:v>1.2050000000000001</c:v>
                </c:pt>
                <c:pt idx="5066">
                  <c:v>1.246</c:v>
                </c:pt>
                <c:pt idx="5067">
                  <c:v>1.2090000000000001</c:v>
                </c:pt>
                <c:pt idx="5068">
                  <c:v>1.175</c:v>
                </c:pt>
                <c:pt idx="5069">
                  <c:v>1.1930000000000001</c:v>
                </c:pt>
                <c:pt idx="5070">
                  <c:v>1.173</c:v>
                </c:pt>
                <c:pt idx="5071">
                  <c:v>1.1459999999999999</c:v>
                </c:pt>
                <c:pt idx="5072">
                  <c:v>1.1639999999999999</c:v>
                </c:pt>
                <c:pt idx="5073">
                  <c:v>1.2070000000000001</c:v>
                </c:pt>
                <c:pt idx="5074">
                  <c:v>1.1870000000000001</c:v>
                </c:pt>
                <c:pt idx="5075">
                  <c:v>1.1930000000000001</c:v>
                </c:pt>
                <c:pt idx="5076">
                  <c:v>1.2050000000000001</c:v>
                </c:pt>
                <c:pt idx="5077">
                  <c:v>1.232</c:v>
                </c:pt>
                <c:pt idx="5078">
                  <c:v>1.2729999999999999</c:v>
                </c:pt>
                <c:pt idx="5079">
                  <c:v>1.2789999999999999</c:v>
                </c:pt>
                <c:pt idx="5080">
                  <c:v>1.345</c:v>
                </c:pt>
                <c:pt idx="5081">
                  <c:v>1.3380000000000001</c:v>
                </c:pt>
                <c:pt idx="5082">
                  <c:v>1.385</c:v>
                </c:pt>
                <c:pt idx="5083">
                  <c:v>1.3979999999999999</c:v>
                </c:pt>
                <c:pt idx="5084">
                  <c:v>1.411</c:v>
                </c:pt>
                <c:pt idx="5085">
                  <c:v>1.3939999999999999</c:v>
                </c:pt>
                <c:pt idx="5086">
                  <c:v>1.389</c:v>
                </c:pt>
                <c:pt idx="5087">
                  <c:v>1.367</c:v>
                </c:pt>
                <c:pt idx="5088">
                  <c:v>1.41</c:v>
                </c:pt>
                <c:pt idx="5089">
                  <c:v>1.401</c:v>
                </c:pt>
                <c:pt idx="5090">
                  <c:v>1.3959999999999999</c:v>
                </c:pt>
                <c:pt idx="5091">
                  <c:v>1.3819999999999999</c:v>
                </c:pt>
                <c:pt idx="5092">
                  <c:v>1.401</c:v>
                </c:pt>
                <c:pt idx="5093">
                  <c:v>1.375</c:v>
                </c:pt>
                <c:pt idx="5094">
                  <c:v>1.333</c:v>
                </c:pt>
                <c:pt idx="5095">
                  <c:v>1.3440000000000001</c:v>
                </c:pt>
                <c:pt idx="5096">
                  <c:v>1.3340000000000001</c:v>
                </c:pt>
                <c:pt idx="5097">
                  <c:v>1.36</c:v>
                </c:pt>
                <c:pt idx="5098">
                  <c:v>1.331</c:v>
                </c:pt>
                <c:pt idx="5099">
                  <c:v>1.288</c:v>
                </c:pt>
                <c:pt idx="5100">
                  <c:v>1.2769999999999999</c:v>
                </c:pt>
                <c:pt idx="5101">
                  <c:v>1.256</c:v>
                </c:pt>
                <c:pt idx="5102">
                  <c:v>1.206</c:v>
                </c:pt>
                <c:pt idx="5103">
                  <c:v>1.216</c:v>
                </c:pt>
                <c:pt idx="5104">
                  <c:v>1.206</c:v>
                </c:pt>
                <c:pt idx="5105">
                  <c:v>1.196</c:v>
                </c:pt>
                <c:pt idx="5106">
                  <c:v>1.2130000000000001</c:v>
                </c:pt>
                <c:pt idx="5107">
                  <c:v>1.1839999999999999</c:v>
                </c:pt>
                <c:pt idx="5108">
                  <c:v>1.21</c:v>
                </c:pt>
                <c:pt idx="5109">
                  <c:v>1.1639999999999999</c:v>
                </c:pt>
                <c:pt idx="5110">
                  <c:v>1.1859999999999999</c:v>
                </c:pt>
                <c:pt idx="5111">
                  <c:v>1.202</c:v>
                </c:pt>
                <c:pt idx="5112">
                  <c:v>1.2290000000000001</c:v>
                </c:pt>
                <c:pt idx="5113">
                  <c:v>1.1990000000000001</c:v>
                </c:pt>
                <c:pt idx="5114">
                  <c:v>1.2090000000000001</c:v>
                </c:pt>
                <c:pt idx="5115">
                  <c:v>1.2390000000000001</c:v>
                </c:pt>
                <c:pt idx="5116">
                  <c:v>1.2450000000000001</c:v>
                </c:pt>
                <c:pt idx="5117">
                  <c:v>1.266</c:v>
                </c:pt>
                <c:pt idx="5118">
                  <c:v>1.256</c:v>
                </c:pt>
                <c:pt idx="5119">
                  <c:v>1.2509999999999999</c:v>
                </c:pt>
                <c:pt idx="5120">
                  <c:v>1.306</c:v>
                </c:pt>
                <c:pt idx="5121">
                  <c:v>1.331</c:v>
                </c:pt>
                <c:pt idx="5122">
                  <c:v>1.321</c:v>
                </c:pt>
                <c:pt idx="5123">
                  <c:v>1.36</c:v>
                </c:pt>
                <c:pt idx="5124">
                  <c:v>1.37</c:v>
                </c:pt>
                <c:pt idx="5125">
                  <c:v>1.3959999999999999</c:v>
                </c:pt>
                <c:pt idx="5126">
                  <c:v>1.4239999999999999</c:v>
                </c:pt>
                <c:pt idx="5127">
                  <c:v>1.4039999999999999</c:v>
                </c:pt>
                <c:pt idx="5128">
                  <c:v>1.3839999999999999</c:v>
                </c:pt>
                <c:pt idx="5129">
                  <c:v>1.3839999999999999</c:v>
                </c:pt>
                <c:pt idx="5130">
                  <c:v>1.3879999999999999</c:v>
                </c:pt>
                <c:pt idx="5131">
                  <c:v>1.3740000000000001</c:v>
                </c:pt>
                <c:pt idx="5132">
                  <c:v>1.397</c:v>
                </c:pt>
                <c:pt idx="5133">
                  <c:v>1.3740000000000001</c:v>
                </c:pt>
                <c:pt idx="5134">
                  <c:v>1.3939999999999999</c:v>
                </c:pt>
                <c:pt idx="5135">
                  <c:v>1.3440000000000001</c:v>
                </c:pt>
                <c:pt idx="5136">
                  <c:v>1.353</c:v>
                </c:pt>
                <c:pt idx="5137">
                  <c:v>1.343</c:v>
                </c:pt>
                <c:pt idx="5138">
                  <c:v>1.323</c:v>
                </c:pt>
                <c:pt idx="5139">
                  <c:v>1.2869999999999999</c:v>
                </c:pt>
                <c:pt idx="5140">
                  <c:v>1.282</c:v>
                </c:pt>
                <c:pt idx="5141">
                  <c:v>1.2689999999999999</c:v>
                </c:pt>
                <c:pt idx="5142">
                  <c:v>1.2430000000000001</c:v>
                </c:pt>
                <c:pt idx="5143">
                  <c:v>1.2470000000000001</c:v>
                </c:pt>
                <c:pt idx="5144">
                  <c:v>1.2450000000000001</c:v>
                </c:pt>
                <c:pt idx="5145">
                  <c:v>1.242</c:v>
                </c:pt>
                <c:pt idx="5146">
                  <c:v>1.226</c:v>
                </c:pt>
                <c:pt idx="5147">
                  <c:v>1.1950000000000001</c:v>
                </c:pt>
                <c:pt idx="5148">
                  <c:v>1.212</c:v>
                </c:pt>
                <c:pt idx="5149">
                  <c:v>1.1890000000000001</c:v>
                </c:pt>
                <c:pt idx="5150">
                  <c:v>1.1579999999999999</c:v>
                </c:pt>
                <c:pt idx="5151">
                  <c:v>1.2230000000000001</c:v>
                </c:pt>
                <c:pt idx="5152">
                  <c:v>1.1819999999999999</c:v>
                </c:pt>
                <c:pt idx="5153">
                  <c:v>1.208</c:v>
                </c:pt>
                <c:pt idx="5154">
                  <c:v>1.1950000000000001</c:v>
                </c:pt>
                <c:pt idx="5155">
                  <c:v>1.238</c:v>
                </c:pt>
                <c:pt idx="5156">
                  <c:v>1.2290000000000001</c:v>
                </c:pt>
                <c:pt idx="5157">
                  <c:v>1.238</c:v>
                </c:pt>
                <c:pt idx="5158">
                  <c:v>1.2609999999999999</c:v>
                </c:pt>
                <c:pt idx="5159">
                  <c:v>1.298</c:v>
                </c:pt>
                <c:pt idx="5160">
                  <c:v>1.349</c:v>
                </c:pt>
                <c:pt idx="5161">
                  <c:v>1.3140000000000001</c:v>
                </c:pt>
                <c:pt idx="5162">
                  <c:v>1.359</c:v>
                </c:pt>
                <c:pt idx="5163">
                  <c:v>1.35</c:v>
                </c:pt>
                <c:pt idx="5164">
                  <c:v>1.353</c:v>
                </c:pt>
                <c:pt idx="5165">
                  <c:v>1.3680000000000001</c:v>
                </c:pt>
                <c:pt idx="5166">
                  <c:v>1.387</c:v>
                </c:pt>
                <c:pt idx="5167">
                  <c:v>1.3460000000000001</c:v>
                </c:pt>
                <c:pt idx="5168">
                  <c:v>1.387</c:v>
                </c:pt>
                <c:pt idx="5169">
                  <c:v>1.427</c:v>
                </c:pt>
                <c:pt idx="5170">
                  <c:v>1.417</c:v>
                </c:pt>
                <c:pt idx="5171">
                  <c:v>1.4450000000000001</c:v>
                </c:pt>
                <c:pt idx="5172">
                  <c:v>1.4379999999999999</c:v>
                </c:pt>
                <c:pt idx="5173">
                  <c:v>1.421</c:v>
                </c:pt>
                <c:pt idx="5174">
                  <c:v>1.4610000000000001</c:v>
                </c:pt>
                <c:pt idx="5175">
                  <c:v>1.431</c:v>
                </c:pt>
                <c:pt idx="5176">
                  <c:v>1.397</c:v>
                </c:pt>
                <c:pt idx="5177">
                  <c:v>1.3560000000000001</c:v>
                </c:pt>
                <c:pt idx="5178">
                  <c:v>1.339</c:v>
                </c:pt>
                <c:pt idx="5179">
                  <c:v>1.3089999999999999</c:v>
                </c:pt>
                <c:pt idx="5180">
                  <c:v>1.264</c:v>
                </c:pt>
                <c:pt idx="5181">
                  <c:v>1.252</c:v>
                </c:pt>
                <c:pt idx="5182">
                  <c:v>1.2709999999999999</c:v>
                </c:pt>
                <c:pt idx="5183">
                  <c:v>1.2949999999999999</c:v>
                </c:pt>
                <c:pt idx="5184">
                  <c:v>1.244</c:v>
                </c:pt>
                <c:pt idx="5185">
                  <c:v>1.24</c:v>
                </c:pt>
                <c:pt idx="5186">
                  <c:v>1.282</c:v>
                </c:pt>
                <c:pt idx="5187">
                  <c:v>1.2529999999999999</c:v>
                </c:pt>
                <c:pt idx="5188">
                  <c:v>1.232</c:v>
                </c:pt>
                <c:pt idx="5189">
                  <c:v>1.2090000000000001</c:v>
                </c:pt>
                <c:pt idx="5190">
                  <c:v>1.1719999999999999</c:v>
                </c:pt>
                <c:pt idx="5191">
                  <c:v>1.1859999999999999</c:v>
                </c:pt>
                <c:pt idx="5192">
                  <c:v>1.212</c:v>
                </c:pt>
                <c:pt idx="5193">
                  <c:v>1.1759999999999999</c:v>
                </c:pt>
                <c:pt idx="5194">
                  <c:v>1.1970000000000001</c:v>
                </c:pt>
                <c:pt idx="5195">
                  <c:v>1.222</c:v>
                </c:pt>
                <c:pt idx="5196">
                  <c:v>1.2150000000000001</c:v>
                </c:pt>
                <c:pt idx="5197">
                  <c:v>1.2210000000000001</c:v>
                </c:pt>
                <c:pt idx="5198">
                  <c:v>1.282</c:v>
                </c:pt>
                <c:pt idx="5199">
                  <c:v>1.3089999999999999</c:v>
                </c:pt>
                <c:pt idx="5200">
                  <c:v>1.304</c:v>
                </c:pt>
                <c:pt idx="5201">
                  <c:v>1.3129999999999999</c:v>
                </c:pt>
                <c:pt idx="5202">
                  <c:v>1.331</c:v>
                </c:pt>
                <c:pt idx="5203">
                  <c:v>1.365</c:v>
                </c:pt>
                <c:pt idx="5204">
                  <c:v>1.41</c:v>
                </c:pt>
                <c:pt idx="5205">
                  <c:v>1.42</c:v>
                </c:pt>
                <c:pt idx="5206">
                  <c:v>1.375</c:v>
                </c:pt>
                <c:pt idx="5207">
                  <c:v>1.4119999999999999</c:v>
                </c:pt>
                <c:pt idx="5208">
                  <c:v>1.4019999999999999</c:v>
                </c:pt>
                <c:pt idx="5209">
                  <c:v>1.4370000000000001</c:v>
                </c:pt>
                <c:pt idx="5210">
                  <c:v>1.419</c:v>
                </c:pt>
                <c:pt idx="5211">
                  <c:v>1.409</c:v>
                </c:pt>
                <c:pt idx="5212">
                  <c:v>1.4039999999999999</c:v>
                </c:pt>
                <c:pt idx="5213">
                  <c:v>1.4359999999999999</c:v>
                </c:pt>
                <c:pt idx="5214">
                  <c:v>1.417</c:v>
                </c:pt>
                <c:pt idx="5215">
                  <c:v>1.3879999999999999</c:v>
                </c:pt>
                <c:pt idx="5216">
                  <c:v>1.4059999999999999</c:v>
                </c:pt>
                <c:pt idx="5217">
                  <c:v>1.351</c:v>
                </c:pt>
                <c:pt idx="5218">
                  <c:v>1.357</c:v>
                </c:pt>
                <c:pt idx="5219">
                  <c:v>1.3360000000000001</c:v>
                </c:pt>
                <c:pt idx="5220">
                  <c:v>1.304</c:v>
                </c:pt>
                <c:pt idx="5221">
                  <c:v>1.304</c:v>
                </c:pt>
                <c:pt idx="5222">
                  <c:v>1.2909999999999999</c:v>
                </c:pt>
                <c:pt idx="5223">
                  <c:v>1.272</c:v>
                </c:pt>
                <c:pt idx="5224">
                  <c:v>1.2390000000000001</c:v>
                </c:pt>
                <c:pt idx="5225">
                  <c:v>1.2350000000000001</c:v>
                </c:pt>
                <c:pt idx="5226">
                  <c:v>1.2250000000000001</c:v>
                </c:pt>
                <c:pt idx="5227">
                  <c:v>1.214</c:v>
                </c:pt>
                <c:pt idx="5228">
                  <c:v>1.1919999999999999</c:v>
                </c:pt>
                <c:pt idx="5229">
                  <c:v>1.2110000000000001</c:v>
                </c:pt>
                <c:pt idx="5230">
                  <c:v>1.2190000000000001</c:v>
                </c:pt>
                <c:pt idx="5231">
                  <c:v>1.1859999999999999</c:v>
                </c:pt>
                <c:pt idx="5232">
                  <c:v>1.21</c:v>
                </c:pt>
                <c:pt idx="5233">
                  <c:v>1.228</c:v>
                </c:pt>
                <c:pt idx="5234">
                  <c:v>1.2430000000000001</c:v>
                </c:pt>
                <c:pt idx="5235">
                  <c:v>1.226</c:v>
                </c:pt>
                <c:pt idx="5236">
                  <c:v>1.222</c:v>
                </c:pt>
                <c:pt idx="5237">
                  <c:v>1.278</c:v>
                </c:pt>
                <c:pt idx="5238">
                  <c:v>1.2250000000000001</c:v>
                </c:pt>
                <c:pt idx="5239">
                  <c:v>1.2430000000000001</c:v>
                </c:pt>
                <c:pt idx="5240">
                  <c:v>1.274</c:v>
                </c:pt>
                <c:pt idx="5241">
                  <c:v>1.3160000000000001</c:v>
                </c:pt>
                <c:pt idx="5242">
                  <c:v>1.3260000000000001</c:v>
                </c:pt>
                <c:pt idx="5243">
                  <c:v>1.3009999999999999</c:v>
                </c:pt>
                <c:pt idx="5244">
                  <c:v>1.3280000000000001</c:v>
                </c:pt>
                <c:pt idx="5245">
                  <c:v>1.37</c:v>
                </c:pt>
                <c:pt idx="5246">
                  <c:v>1.3819999999999999</c:v>
                </c:pt>
                <c:pt idx="5247">
                  <c:v>1.4</c:v>
                </c:pt>
                <c:pt idx="5248">
                  <c:v>1.4179999999999999</c:v>
                </c:pt>
                <c:pt idx="5249">
                  <c:v>1.4530000000000001</c:v>
                </c:pt>
                <c:pt idx="5250">
                  <c:v>1.454</c:v>
                </c:pt>
                <c:pt idx="5251">
                  <c:v>1.4490000000000001</c:v>
                </c:pt>
                <c:pt idx="5252">
                  <c:v>1.43</c:v>
                </c:pt>
                <c:pt idx="5253">
                  <c:v>1.419</c:v>
                </c:pt>
                <c:pt idx="5254">
                  <c:v>1.421</c:v>
                </c:pt>
                <c:pt idx="5255">
                  <c:v>1.407</c:v>
                </c:pt>
                <c:pt idx="5256">
                  <c:v>1.377</c:v>
                </c:pt>
                <c:pt idx="5257">
                  <c:v>1.385</c:v>
                </c:pt>
                <c:pt idx="5258">
                  <c:v>1.3779999999999999</c:v>
                </c:pt>
                <c:pt idx="5259">
                  <c:v>1.3220000000000001</c:v>
                </c:pt>
                <c:pt idx="5260">
                  <c:v>1.2829999999999999</c:v>
                </c:pt>
                <c:pt idx="5261">
                  <c:v>1.3029999999999999</c:v>
                </c:pt>
                <c:pt idx="5262">
                  <c:v>1.2989999999999999</c:v>
                </c:pt>
                <c:pt idx="5263">
                  <c:v>1.331</c:v>
                </c:pt>
                <c:pt idx="5264">
                  <c:v>1.306</c:v>
                </c:pt>
                <c:pt idx="5265">
                  <c:v>1.319</c:v>
                </c:pt>
                <c:pt idx="5266">
                  <c:v>1.2829999999999999</c:v>
                </c:pt>
                <c:pt idx="5267">
                  <c:v>1.2789999999999999</c:v>
                </c:pt>
                <c:pt idx="5268">
                  <c:v>1.2609999999999999</c:v>
                </c:pt>
                <c:pt idx="5269">
                  <c:v>1.2410000000000001</c:v>
                </c:pt>
                <c:pt idx="5270">
                  <c:v>1.2190000000000001</c:v>
                </c:pt>
                <c:pt idx="5271">
                  <c:v>1.1910000000000001</c:v>
                </c:pt>
                <c:pt idx="5272">
                  <c:v>1.1459999999999999</c:v>
                </c:pt>
                <c:pt idx="5273">
                  <c:v>1.1539999999999999</c:v>
                </c:pt>
                <c:pt idx="5274">
                  <c:v>1.163</c:v>
                </c:pt>
                <c:pt idx="5275">
                  <c:v>1.1870000000000001</c:v>
                </c:pt>
                <c:pt idx="5276">
                  <c:v>1.2210000000000001</c:v>
                </c:pt>
                <c:pt idx="5277">
                  <c:v>1.2370000000000001</c:v>
                </c:pt>
                <c:pt idx="5278">
                  <c:v>1.234</c:v>
                </c:pt>
                <c:pt idx="5279">
                  <c:v>1.2929999999999999</c:v>
                </c:pt>
                <c:pt idx="5280">
                  <c:v>1.32</c:v>
                </c:pt>
                <c:pt idx="5281">
                  <c:v>1.3129999999999999</c:v>
                </c:pt>
                <c:pt idx="5282">
                  <c:v>1.3660000000000001</c:v>
                </c:pt>
                <c:pt idx="5283">
                  <c:v>1.34</c:v>
                </c:pt>
                <c:pt idx="5284">
                  <c:v>1.365</c:v>
                </c:pt>
                <c:pt idx="5285">
                  <c:v>1.359</c:v>
                </c:pt>
                <c:pt idx="5286">
                  <c:v>1.3640000000000001</c:v>
                </c:pt>
                <c:pt idx="5287">
                  <c:v>1.375</c:v>
                </c:pt>
                <c:pt idx="5288">
                  <c:v>1.3879999999999999</c:v>
                </c:pt>
                <c:pt idx="5289">
                  <c:v>1.3560000000000001</c:v>
                </c:pt>
                <c:pt idx="5290">
                  <c:v>1.403</c:v>
                </c:pt>
                <c:pt idx="5291">
                  <c:v>1.3879999999999999</c:v>
                </c:pt>
                <c:pt idx="5292">
                  <c:v>1.4139999999999999</c:v>
                </c:pt>
                <c:pt idx="5293">
                  <c:v>1.4470000000000001</c:v>
                </c:pt>
                <c:pt idx="5294">
                  <c:v>1.4430000000000001</c:v>
                </c:pt>
                <c:pt idx="5295">
                  <c:v>1.4279999999999999</c:v>
                </c:pt>
                <c:pt idx="5296">
                  <c:v>1.448</c:v>
                </c:pt>
                <c:pt idx="5297">
                  <c:v>1.4219999999999999</c:v>
                </c:pt>
                <c:pt idx="5298">
                  <c:v>1.393</c:v>
                </c:pt>
                <c:pt idx="5299">
                  <c:v>1.393</c:v>
                </c:pt>
                <c:pt idx="5300">
                  <c:v>1.3779999999999999</c:v>
                </c:pt>
                <c:pt idx="5301">
                  <c:v>1.3540000000000001</c:v>
                </c:pt>
                <c:pt idx="5302">
                  <c:v>1.3169999999999999</c:v>
                </c:pt>
                <c:pt idx="5303">
                  <c:v>1.3109999999999999</c:v>
                </c:pt>
                <c:pt idx="5304">
                  <c:v>1.2929999999999999</c:v>
                </c:pt>
                <c:pt idx="5305">
                  <c:v>1.268</c:v>
                </c:pt>
                <c:pt idx="5306">
                  <c:v>1.2729999999999999</c:v>
                </c:pt>
                <c:pt idx="5307">
                  <c:v>1.2649999999999999</c:v>
                </c:pt>
                <c:pt idx="5308">
                  <c:v>1.2529999999999999</c:v>
                </c:pt>
                <c:pt idx="5309">
                  <c:v>1.24</c:v>
                </c:pt>
                <c:pt idx="5310">
                  <c:v>1.2150000000000001</c:v>
                </c:pt>
                <c:pt idx="5311">
                  <c:v>1.2370000000000001</c:v>
                </c:pt>
                <c:pt idx="5312">
                  <c:v>1.1910000000000001</c:v>
                </c:pt>
                <c:pt idx="5313">
                  <c:v>1.2130000000000001</c:v>
                </c:pt>
                <c:pt idx="5314">
                  <c:v>1.1779999999999999</c:v>
                </c:pt>
                <c:pt idx="5315">
                  <c:v>1.244</c:v>
                </c:pt>
                <c:pt idx="5316">
                  <c:v>1.21</c:v>
                </c:pt>
                <c:pt idx="5317">
                  <c:v>1.242</c:v>
                </c:pt>
                <c:pt idx="5318">
                  <c:v>1.2869999999999999</c:v>
                </c:pt>
                <c:pt idx="5319">
                  <c:v>1.2929999999999999</c:v>
                </c:pt>
                <c:pt idx="5320">
                  <c:v>1.3080000000000001</c:v>
                </c:pt>
                <c:pt idx="5321">
                  <c:v>1.292</c:v>
                </c:pt>
                <c:pt idx="5322">
                  <c:v>1.3320000000000001</c:v>
                </c:pt>
                <c:pt idx="5323">
                  <c:v>1.339</c:v>
                </c:pt>
                <c:pt idx="5324">
                  <c:v>1.3580000000000001</c:v>
                </c:pt>
                <c:pt idx="5325">
                  <c:v>1.343</c:v>
                </c:pt>
                <c:pt idx="5326">
                  <c:v>1.377</c:v>
                </c:pt>
                <c:pt idx="5327">
                  <c:v>1.3779999999999999</c:v>
                </c:pt>
                <c:pt idx="5328">
                  <c:v>1.39</c:v>
                </c:pt>
                <c:pt idx="5329">
                  <c:v>1.415</c:v>
                </c:pt>
                <c:pt idx="5330">
                  <c:v>1.4419999999999999</c:v>
                </c:pt>
                <c:pt idx="5331">
                  <c:v>1.42</c:v>
                </c:pt>
                <c:pt idx="5332">
                  <c:v>1.456</c:v>
                </c:pt>
                <c:pt idx="5333">
                  <c:v>1.456</c:v>
                </c:pt>
                <c:pt idx="5334">
                  <c:v>1.4490000000000001</c:v>
                </c:pt>
                <c:pt idx="5335">
                  <c:v>1.43</c:v>
                </c:pt>
                <c:pt idx="5336">
                  <c:v>1.4039999999999999</c:v>
                </c:pt>
                <c:pt idx="5337">
                  <c:v>1.389</c:v>
                </c:pt>
                <c:pt idx="5338">
                  <c:v>1.4159999999999999</c:v>
                </c:pt>
                <c:pt idx="5339">
                  <c:v>1.417</c:v>
                </c:pt>
                <c:pt idx="5340">
                  <c:v>1.367</c:v>
                </c:pt>
                <c:pt idx="5341">
                  <c:v>1.3520000000000001</c:v>
                </c:pt>
                <c:pt idx="5342">
                  <c:v>1.3680000000000001</c:v>
                </c:pt>
                <c:pt idx="5343">
                  <c:v>1.327</c:v>
                </c:pt>
                <c:pt idx="5344">
                  <c:v>1.3180000000000001</c:v>
                </c:pt>
                <c:pt idx="5345">
                  <c:v>1.296</c:v>
                </c:pt>
                <c:pt idx="5346">
                  <c:v>1.2629999999999999</c:v>
                </c:pt>
                <c:pt idx="5347">
                  <c:v>1.264</c:v>
                </c:pt>
                <c:pt idx="5348">
                  <c:v>1.262</c:v>
                </c:pt>
                <c:pt idx="5349">
                  <c:v>1.2</c:v>
                </c:pt>
                <c:pt idx="5350">
                  <c:v>1.2150000000000001</c:v>
                </c:pt>
                <c:pt idx="5351">
                  <c:v>1.2330000000000001</c:v>
                </c:pt>
                <c:pt idx="5352">
                  <c:v>1.256</c:v>
                </c:pt>
                <c:pt idx="5353">
                  <c:v>1.2250000000000001</c:v>
                </c:pt>
                <c:pt idx="5354">
                  <c:v>1.234</c:v>
                </c:pt>
                <c:pt idx="5355">
                  <c:v>1.2050000000000001</c:v>
                </c:pt>
                <c:pt idx="5356">
                  <c:v>1.226</c:v>
                </c:pt>
                <c:pt idx="5357">
                  <c:v>1.2110000000000001</c:v>
                </c:pt>
                <c:pt idx="5358">
                  <c:v>1.1970000000000001</c:v>
                </c:pt>
                <c:pt idx="5359">
                  <c:v>1.2430000000000001</c:v>
                </c:pt>
                <c:pt idx="5360">
                  <c:v>1.234</c:v>
                </c:pt>
                <c:pt idx="5361">
                  <c:v>1.248</c:v>
                </c:pt>
                <c:pt idx="5362">
                  <c:v>1.274</c:v>
                </c:pt>
                <c:pt idx="5363">
                  <c:v>1.3149999999999999</c:v>
                </c:pt>
                <c:pt idx="5364">
                  <c:v>1.371</c:v>
                </c:pt>
                <c:pt idx="5365">
                  <c:v>1.3979999999999999</c:v>
                </c:pt>
                <c:pt idx="5366">
                  <c:v>1.4319999999999999</c:v>
                </c:pt>
                <c:pt idx="5367">
                  <c:v>1.4410000000000001</c:v>
                </c:pt>
                <c:pt idx="5368">
                  <c:v>1.456</c:v>
                </c:pt>
                <c:pt idx="5369">
                  <c:v>1.431</c:v>
                </c:pt>
                <c:pt idx="5370">
                  <c:v>1.405</c:v>
                </c:pt>
                <c:pt idx="5371">
                  <c:v>1.4350000000000001</c:v>
                </c:pt>
                <c:pt idx="5372">
                  <c:v>1.381</c:v>
                </c:pt>
                <c:pt idx="5373">
                  <c:v>1.3540000000000001</c:v>
                </c:pt>
                <c:pt idx="5374">
                  <c:v>1.389</c:v>
                </c:pt>
                <c:pt idx="5375">
                  <c:v>1.4179999999999999</c:v>
                </c:pt>
                <c:pt idx="5376">
                  <c:v>1.3959999999999999</c:v>
                </c:pt>
                <c:pt idx="5377">
                  <c:v>1.4319999999999999</c:v>
                </c:pt>
                <c:pt idx="5378">
                  <c:v>1.3959999999999999</c:v>
                </c:pt>
                <c:pt idx="5379">
                  <c:v>1.415</c:v>
                </c:pt>
                <c:pt idx="5380">
                  <c:v>1.4259999999999999</c:v>
                </c:pt>
                <c:pt idx="5381">
                  <c:v>1.3740000000000001</c:v>
                </c:pt>
                <c:pt idx="5382">
                  <c:v>1.3560000000000001</c:v>
                </c:pt>
                <c:pt idx="5383">
                  <c:v>1.37</c:v>
                </c:pt>
                <c:pt idx="5384">
                  <c:v>1.3280000000000001</c:v>
                </c:pt>
                <c:pt idx="5385">
                  <c:v>1.3160000000000001</c:v>
                </c:pt>
                <c:pt idx="5386">
                  <c:v>1.292</c:v>
                </c:pt>
                <c:pt idx="5387">
                  <c:v>1.26</c:v>
                </c:pt>
                <c:pt idx="5388">
                  <c:v>1.26</c:v>
                </c:pt>
                <c:pt idx="5389">
                  <c:v>1.244</c:v>
                </c:pt>
                <c:pt idx="5390">
                  <c:v>1.226</c:v>
                </c:pt>
                <c:pt idx="5391">
                  <c:v>1.2010000000000001</c:v>
                </c:pt>
                <c:pt idx="5392">
                  <c:v>1.2250000000000001</c:v>
                </c:pt>
                <c:pt idx="5393">
                  <c:v>1.232</c:v>
                </c:pt>
                <c:pt idx="5394">
                  <c:v>1.246</c:v>
                </c:pt>
                <c:pt idx="5395">
                  <c:v>1.276</c:v>
                </c:pt>
                <c:pt idx="5396">
                  <c:v>1.2549999999999999</c:v>
                </c:pt>
                <c:pt idx="5397">
                  <c:v>1.212</c:v>
                </c:pt>
                <c:pt idx="5398">
                  <c:v>1.2390000000000001</c:v>
                </c:pt>
                <c:pt idx="5399">
                  <c:v>1.274</c:v>
                </c:pt>
                <c:pt idx="5400">
                  <c:v>1.274</c:v>
                </c:pt>
                <c:pt idx="5401">
                  <c:v>1.288</c:v>
                </c:pt>
                <c:pt idx="5402">
                  <c:v>1.3089999999999999</c:v>
                </c:pt>
                <c:pt idx="5403">
                  <c:v>1.341</c:v>
                </c:pt>
                <c:pt idx="5404">
                  <c:v>1.3420000000000001</c:v>
                </c:pt>
                <c:pt idx="5405">
                  <c:v>1.3520000000000001</c:v>
                </c:pt>
                <c:pt idx="5406">
                  <c:v>1.3779999999999999</c:v>
                </c:pt>
                <c:pt idx="5407">
                  <c:v>1.359</c:v>
                </c:pt>
                <c:pt idx="5408">
                  <c:v>1.421</c:v>
                </c:pt>
                <c:pt idx="5409">
                  <c:v>1.4259999999999999</c:v>
                </c:pt>
                <c:pt idx="5410">
                  <c:v>1.4450000000000001</c:v>
                </c:pt>
                <c:pt idx="5411">
                  <c:v>1.4319999999999999</c:v>
                </c:pt>
                <c:pt idx="5412">
                  <c:v>1.4159999999999999</c:v>
                </c:pt>
                <c:pt idx="5413">
                  <c:v>1.395</c:v>
                </c:pt>
                <c:pt idx="5414">
                  <c:v>1.4279999999999999</c:v>
                </c:pt>
                <c:pt idx="5415">
                  <c:v>1.4690000000000001</c:v>
                </c:pt>
                <c:pt idx="5416">
                  <c:v>1.458</c:v>
                </c:pt>
                <c:pt idx="5417">
                  <c:v>1.482</c:v>
                </c:pt>
                <c:pt idx="5418">
                  <c:v>1.4650000000000001</c:v>
                </c:pt>
                <c:pt idx="5419">
                  <c:v>1.4470000000000001</c:v>
                </c:pt>
                <c:pt idx="5420">
                  <c:v>1.4590000000000001</c:v>
                </c:pt>
                <c:pt idx="5421">
                  <c:v>1.4119999999999999</c:v>
                </c:pt>
                <c:pt idx="5422">
                  <c:v>1.403</c:v>
                </c:pt>
                <c:pt idx="5423">
                  <c:v>1.3819999999999999</c:v>
                </c:pt>
                <c:pt idx="5424">
                  <c:v>1.345</c:v>
                </c:pt>
                <c:pt idx="5425">
                  <c:v>1.28</c:v>
                </c:pt>
                <c:pt idx="5426">
                  <c:v>1.278</c:v>
                </c:pt>
                <c:pt idx="5427">
                  <c:v>1.292</c:v>
                </c:pt>
                <c:pt idx="5428">
                  <c:v>1.294</c:v>
                </c:pt>
                <c:pt idx="5429">
                  <c:v>1.288</c:v>
                </c:pt>
                <c:pt idx="5430">
                  <c:v>1.2829999999999999</c:v>
                </c:pt>
                <c:pt idx="5431">
                  <c:v>1.2569999999999999</c:v>
                </c:pt>
                <c:pt idx="5432">
                  <c:v>1.232</c:v>
                </c:pt>
                <c:pt idx="5433">
                  <c:v>1.2509999999999999</c:v>
                </c:pt>
                <c:pt idx="5434">
                  <c:v>1.2270000000000001</c:v>
                </c:pt>
                <c:pt idx="5435">
                  <c:v>1.234</c:v>
                </c:pt>
                <c:pt idx="5436">
                  <c:v>1.25</c:v>
                </c:pt>
                <c:pt idx="5437">
                  <c:v>1.222</c:v>
                </c:pt>
                <c:pt idx="5438">
                  <c:v>1.2529999999999999</c:v>
                </c:pt>
                <c:pt idx="5439">
                  <c:v>1.236</c:v>
                </c:pt>
                <c:pt idx="5440">
                  <c:v>1.2689999999999999</c:v>
                </c:pt>
                <c:pt idx="5441">
                  <c:v>1.2689999999999999</c:v>
                </c:pt>
                <c:pt idx="5442">
                  <c:v>1.2829999999999999</c:v>
                </c:pt>
                <c:pt idx="5443">
                  <c:v>1.3049999999999999</c:v>
                </c:pt>
                <c:pt idx="5444">
                  <c:v>1.3520000000000001</c:v>
                </c:pt>
                <c:pt idx="5445">
                  <c:v>1.4</c:v>
                </c:pt>
                <c:pt idx="5446">
                  <c:v>1.407</c:v>
                </c:pt>
                <c:pt idx="5447">
                  <c:v>1.387</c:v>
                </c:pt>
                <c:pt idx="5448">
                  <c:v>1.43</c:v>
                </c:pt>
                <c:pt idx="5449">
                  <c:v>1.4410000000000001</c:v>
                </c:pt>
                <c:pt idx="5450">
                  <c:v>1.458</c:v>
                </c:pt>
                <c:pt idx="5451">
                  <c:v>1.4330000000000001</c:v>
                </c:pt>
                <c:pt idx="5452">
                  <c:v>1.4570000000000001</c:v>
                </c:pt>
                <c:pt idx="5453">
                  <c:v>1.45</c:v>
                </c:pt>
                <c:pt idx="5454">
                  <c:v>1.427</c:v>
                </c:pt>
                <c:pt idx="5455">
                  <c:v>1.47</c:v>
                </c:pt>
                <c:pt idx="5456">
                  <c:v>1.456</c:v>
                </c:pt>
                <c:pt idx="5457">
                  <c:v>1.45</c:v>
                </c:pt>
                <c:pt idx="5458">
                  <c:v>1.431</c:v>
                </c:pt>
                <c:pt idx="5459">
                  <c:v>1.454</c:v>
                </c:pt>
                <c:pt idx="5460">
                  <c:v>1.4159999999999999</c:v>
                </c:pt>
                <c:pt idx="5461">
                  <c:v>1.423</c:v>
                </c:pt>
                <c:pt idx="5462">
                  <c:v>1.425</c:v>
                </c:pt>
                <c:pt idx="5463">
                  <c:v>1.41</c:v>
                </c:pt>
                <c:pt idx="5464">
                  <c:v>1.383</c:v>
                </c:pt>
                <c:pt idx="5465">
                  <c:v>1.345</c:v>
                </c:pt>
                <c:pt idx="5466">
                  <c:v>1.34</c:v>
                </c:pt>
                <c:pt idx="5467">
                  <c:v>1.321</c:v>
                </c:pt>
                <c:pt idx="5468">
                  <c:v>1.2929999999999999</c:v>
                </c:pt>
                <c:pt idx="5469">
                  <c:v>1.2989999999999999</c:v>
                </c:pt>
                <c:pt idx="5470">
                  <c:v>1.288</c:v>
                </c:pt>
                <c:pt idx="5471">
                  <c:v>1.2729999999999999</c:v>
                </c:pt>
                <c:pt idx="5472">
                  <c:v>1.2549999999999999</c:v>
                </c:pt>
                <c:pt idx="5473">
                  <c:v>1.23</c:v>
                </c:pt>
                <c:pt idx="5474">
                  <c:v>1.244</c:v>
                </c:pt>
                <c:pt idx="5475">
                  <c:v>1.2629999999999999</c:v>
                </c:pt>
                <c:pt idx="5476">
                  <c:v>1.2170000000000001</c:v>
                </c:pt>
                <c:pt idx="5477">
                  <c:v>1.2410000000000001</c:v>
                </c:pt>
                <c:pt idx="5478">
                  <c:v>1.26</c:v>
                </c:pt>
                <c:pt idx="5479">
                  <c:v>1.234</c:v>
                </c:pt>
                <c:pt idx="5480">
                  <c:v>1.2669999999999999</c:v>
                </c:pt>
                <c:pt idx="5481">
                  <c:v>1.262</c:v>
                </c:pt>
                <c:pt idx="5482">
                  <c:v>1.27</c:v>
                </c:pt>
                <c:pt idx="5483">
                  <c:v>1.3280000000000001</c:v>
                </c:pt>
                <c:pt idx="5484">
                  <c:v>1.3680000000000001</c:v>
                </c:pt>
                <c:pt idx="5485">
                  <c:v>1.3520000000000001</c:v>
                </c:pt>
                <c:pt idx="5486">
                  <c:v>1.36</c:v>
                </c:pt>
                <c:pt idx="5487">
                  <c:v>1.379</c:v>
                </c:pt>
                <c:pt idx="5488">
                  <c:v>1.367</c:v>
                </c:pt>
                <c:pt idx="5489">
                  <c:v>1.4079999999999999</c:v>
                </c:pt>
                <c:pt idx="5490">
                  <c:v>1.4059999999999999</c:v>
                </c:pt>
                <c:pt idx="5491">
                  <c:v>1.42</c:v>
                </c:pt>
                <c:pt idx="5492">
                  <c:v>1.448</c:v>
                </c:pt>
                <c:pt idx="5493">
                  <c:v>1.48</c:v>
                </c:pt>
                <c:pt idx="5494">
                  <c:v>1.506</c:v>
                </c:pt>
                <c:pt idx="5495">
                  <c:v>1.5</c:v>
                </c:pt>
                <c:pt idx="5496">
                  <c:v>1.502</c:v>
                </c:pt>
                <c:pt idx="5497">
                  <c:v>1.4379999999999999</c:v>
                </c:pt>
                <c:pt idx="5498">
                  <c:v>1.4850000000000001</c:v>
                </c:pt>
                <c:pt idx="5499">
                  <c:v>1.46</c:v>
                </c:pt>
                <c:pt idx="5500">
                  <c:v>1.4370000000000001</c:v>
                </c:pt>
                <c:pt idx="5501">
                  <c:v>1.4079999999999999</c:v>
                </c:pt>
                <c:pt idx="5502">
                  <c:v>1.41</c:v>
                </c:pt>
                <c:pt idx="5503">
                  <c:v>1.4419999999999999</c:v>
                </c:pt>
                <c:pt idx="5504">
                  <c:v>1.4219999999999999</c:v>
                </c:pt>
                <c:pt idx="5505">
                  <c:v>1.383</c:v>
                </c:pt>
                <c:pt idx="5506">
                  <c:v>1.4019999999999999</c:v>
                </c:pt>
                <c:pt idx="5507">
                  <c:v>1.397</c:v>
                </c:pt>
                <c:pt idx="5508">
                  <c:v>1.337</c:v>
                </c:pt>
                <c:pt idx="5509">
                  <c:v>1.349</c:v>
                </c:pt>
                <c:pt idx="5510">
                  <c:v>1.3080000000000001</c:v>
                </c:pt>
                <c:pt idx="5511">
                  <c:v>1.3009999999999999</c:v>
                </c:pt>
                <c:pt idx="5512">
                  <c:v>1.2450000000000001</c:v>
                </c:pt>
                <c:pt idx="5513">
                  <c:v>1.222</c:v>
                </c:pt>
                <c:pt idx="5514">
                  <c:v>1.173</c:v>
                </c:pt>
                <c:pt idx="5515">
                  <c:v>1.2250000000000001</c:v>
                </c:pt>
                <c:pt idx="5516">
                  <c:v>1.2390000000000001</c:v>
                </c:pt>
                <c:pt idx="5517">
                  <c:v>1.25</c:v>
                </c:pt>
                <c:pt idx="5518">
                  <c:v>1.258</c:v>
                </c:pt>
                <c:pt idx="5519">
                  <c:v>1.2809999999999999</c:v>
                </c:pt>
                <c:pt idx="5520">
                  <c:v>1.33</c:v>
                </c:pt>
                <c:pt idx="5521">
                  <c:v>1.3069999999999999</c:v>
                </c:pt>
                <c:pt idx="5522">
                  <c:v>1.31</c:v>
                </c:pt>
                <c:pt idx="5523">
                  <c:v>1.321</c:v>
                </c:pt>
                <c:pt idx="5524">
                  <c:v>1.3460000000000001</c:v>
                </c:pt>
                <c:pt idx="5525">
                  <c:v>1.33</c:v>
                </c:pt>
                <c:pt idx="5526">
                  <c:v>1.3260000000000001</c:v>
                </c:pt>
                <c:pt idx="5527">
                  <c:v>1.38</c:v>
                </c:pt>
                <c:pt idx="5528">
                  <c:v>1.4019999999999999</c:v>
                </c:pt>
                <c:pt idx="5529">
                  <c:v>1.3859999999999999</c:v>
                </c:pt>
                <c:pt idx="5530">
                  <c:v>1.429</c:v>
                </c:pt>
                <c:pt idx="5531">
                  <c:v>1.4419999999999999</c:v>
                </c:pt>
                <c:pt idx="5532">
                  <c:v>1.401</c:v>
                </c:pt>
                <c:pt idx="5533">
                  <c:v>1.4750000000000001</c:v>
                </c:pt>
                <c:pt idx="5534">
                  <c:v>1.4590000000000001</c:v>
                </c:pt>
                <c:pt idx="5535">
                  <c:v>1.502</c:v>
                </c:pt>
                <c:pt idx="5536">
                  <c:v>1.4950000000000001</c:v>
                </c:pt>
                <c:pt idx="5537">
                  <c:v>1.4790000000000001</c:v>
                </c:pt>
                <c:pt idx="5538">
                  <c:v>1.468</c:v>
                </c:pt>
                <c:pt idx="5539">
                  <c:v>1.462</c:v>
                </c:pt>
                <c:pt idx="5540">
                  <c:v>1.4419999999999999</c:v>
                </c:pt>
                <c:pt idx="5541">
                  <c:v>1.4550000000000001</c:v>
                </c:pt>
                <c:pt idx="5542">
                  <c:v>1.42</c:v>
                </c:pt>
                <c:pt idx="5543">
                  <c:v>1.4690000000000001</c:v>
                </c:pt>
                <c:pt idx="5544">
                  <c:v>1.403</c:v>
                </c:pt>
                <c:pt idx="5545">
                  <c:v>1.395</c:v>
                </c:pt>
                <c:pt idx="5546">
                  <c:v>1.3640000000000001</c:v>
                </c:pt>
                <c:pt idx="5547">
                  <c:v>1.3640000000000001</c:v>
                </c:pt>
                <c:pt idx="5548">
                  <c:v>1.3009999999999999</c:v>
                </c:pt>
                <c:pt idx="5549">
                  <c:v>1.3169999999999999</c:v>
                </c:pt>
                <c:pt idx="5550">
                  <c:v>1.337</c:v>
                </c:pt>
                <c:pt idx="5551">
                  <c:v>1.28</c:v>
                </c:pt>
                <c:pt idx="5552">
                  <c:v>1.31</c:v>
                </c:pt>
                <c:pt idx="5553">
                  <c:v>1.292</c:v>
                </c:pt>
                <c:pt idx="5554">
                  <c:v>1.2230000000000001</c:v>
                </c:pt>
                <c:pt idx="5555">
                  <c:v>1.248</c:v>
                </c:pt>
                <c:pt idx="5556">
                  <c:v>1.2709999999999999</c:v>
                </c:pt>
                <c:pt idx="5557">
                  <c:v>1.264</c:v>
                </c:pt>
                <c:pt idx="5558">
                  <c:v>1.278</c:v>
                </c:pt>
                <c:pt idx="5559">
                  <c:v>1.2569999999999999</c:v>
                </c:pt>
                <c:pt idx="5560">
                  <c:v>1.282</c:v>
                </c:pt>
                <c:pt idx="5561">
                  <c:v>1.2609999999999999</c:v>
                </c:pt>
                <c:pt idx="5562">
                  <c:v>1.252</c:v>
                </c:pt>
                <c:pt idx="5563">
                  <c:v>1.302</c:v>
                </c:pt>
                <c:pt idx="5564">
                  <c:v>1.3109999999999999</c:v>
                </c:pt>
                <c:pt idx="5565">
                  <c:v>1.33</c:v>
                </c:pt>
                <c:pt idx="5566">
                  <c:v>1.3180000000000001</c:v>
                </c:pt>
                <c:pt idx="5567">
                  <c:v>1.3640000000000001</c:v>
                </c:pt>
                <c:pt idx="5568">
                  <c:v>1.3759999999999999</c:v>
                </c:pt>
                <c:pt idx="5569">
                  <c:v>1.4039999999999999</c:v>
                </c:pt>
                <c:pt idx="5570">
                  <c:v>1.4430000000000001</c:v>
                </c:pt>
                <c:pt idx="5571">
                  <c:v>1.448</c:v>
                </c:pt>
                <c:pt idx="5572">
                  <c:v>1.456</c:v>
                </c:pt>
                <c:pt idx="5573">
                  <c:v>1.476</c:v>
                </c:pt>
                <c:pt idx="5574">
                  <c:v>1.466</c:v>
                </c:pt>
                <c:pt idx="5575">
                  <c:v>1.4419999999999999</c:v>
                </c:pt>
                <c:pt idx="5576">
                  <c:v>1.5</c:v>
                </c:pt>
                <c:pt idx="5577">
                  <c:v>1.472</c:v>
                </c:pt>
                <c:pt idx="5578">
                  <c:v>1.4710000000000001</c:v>
                </c:pt>
                <c:pt idx="5579">
                  <c:v>1.46</c:v>
                </c:pt>
                <c:pt idx="5580">
                  <c:v>1.49</c:v>
                </c:pt>
                <c:pt idx="5581">
                  <c:v>1.462</c:v>
                </c:pt>
                <c:pt idx="5582">
                  <c:v>1.484</c:v>
                </c:pt>
                <c:pt idx="5583">
                  <c:v>1.494</c:v>
                </c:pt>
                <c:pt idx="5584">
                  <c:v>1.4510000000000001</c:v>
                </c:pt>
                <c:pt idx="5585">
                  <c:v>1.4390000000000001</c:v>
                </c:pt>
                <c:pt idx="5586">
                  <c:v>1.37</c:v>
                </c:pt>
                <c:pt idx="5587">
                  <c:v>1.3320000000000001</c:v>
                </c:pt>
                <c:pt idx="5588">
                  <c:v>1.3220000000000001</c:v>
                </c:pt>
                <c:pt idx="5589">
                  <c:v>1.3029999999999999</c:v>
                </c:pt>
                <c:pt idx="5590">
                  <c:v>1.3149999999999999</c:v>
                </c:pt>
                <c:pt idx="5591">
                  <c:v>1.3129999999999999</c:v>
                </c:pt>
                <c:pt idx="5592">
                  <c:v>1.3080000000000001</c:v>
                </c:pt>
                <c:pt idx="5593">
                  <c:v>1.3029999999999999</c:v>
                </c:pt>
                <c:pt idx="5594">
                  <c:v>1.33</c:v>
                </c:pt>
                <c:pt idx="5595">
                  <c:v>1.3089999999999999</c:v>
                </c:pt>
                <c:pt idx="5596">
                  <c:v>1.2310000000000001</c:v>
                </c:pt>
                <c:pt idx="5597">
                  <c:v>1.2450000000000001</c:v>
                </c:pt>
                <c:pt idx="5598">
                  <c:v>1.2509999999999999</c:v>
                </c:pt>
                <c:pt idx="5599">
                  <c:v>1.23</c:v>
                </c:pt>
                <c:pt idx="5600">
                  <c:v>1.296</c:v>
                </c:pt>
                <c:pt idx="5601">
                  <c:v>1.2609999999999999</c:v>
                </c:pt>
                <c:pt idx="5602">
                  <c:v>1.292</c:v>
                </c:pt>
                <c:pt idx="5603">
                  <c:v>1.339</c:v>
                </c:pt>
                <c:pt idx="5604">
                  <c:v>1.345</c:v>
                </c:pt>
                <c:pt idx="5605">
                  <c:v>1.361</c:v>
                </c:pt>
                <c:pt idx="5606">
                  <c:v>1.3460000000000001</c:v>
                </c:pt>
                <c:pt idx="5607">
                  <c:v>1.3859999999999999</c:v>
                </c:pt>
                <c:pt idx="5608">
                  <c:v>1.3460000000000001</c:v>
                </c:pt>
                <c:pt idx="5609">
                  <c:v>1.3169999999999999</c:v>
                </c:pt>
                <c:pt idx="5610">
                  <c:v>1.341</c:v>
                </c:pt>
                <c:pt idx="5611">
                  <c:v>1.323</c:v>
                </c:pt>
                <c:pt idx="5612">
                  <c:v>1.3620000000000001</c:v>
                </c:pt>
                <c:pt idx="5613">
                  <c:v>1.4159999999999999</c:v>
                </c:pt>
                <c:pt idx="5614">
                  <c:v>1.4790000000000001</c:v>
                </c:pt>
                <c:pt idx="5615">
                  <c:v>1.504</c:v>
                </c:pt>
                <c:pt idx="5616">
                  <c:v>1.5389999999999999</c:v>
                </c:pt>
                <c:pt idx="5617">
                  <c:v>1.546</c:v>
                </c:pt>
                <c:pt idx="5618">
                  <c:v>1.546</c:v>
                </c:pt>
                <c:pt idx="5619">
                  <c:v>1.486</c:v>
                </c:pt>
                <c:pt idx="5620">
                  <c:v>1.474</c:v>
                </c:pt>
                <c:pt idx="5621">
                  <c:v>1.4810000000000001</c:v>
                </c:pt>
                <c:pt idx="5622">
                  <c:v>1.5049999999999999</c:v>
                </c:pt>
                <c:pt idx="5623">
                  <c:v>1.4159999999999999</c:v>
                </c:pt>
                <c:pt idx="5624">
                  <c:v>1.429</c:v>
                </c:pt>
                <c:pt idx="5625">
                  <c:v>1.375</c:v>
                </c:pt>
                <c:pt idx="5626">
                  <c:v>1.3540000000000001</c:v>
                </c:pt>
                <c:pt idx="5627">
                  <c:v>1.3620000000000001</c:v>
                </c:pt>
                <c:pt idx="5628">
                  <c:v>1.3149999999999999</c:v>
                </c:pt>
                <c:pt idx="5629">
                  <c:v>1.2989999999999999</c:v>
                </c:pt>
                <c:pt idx="5630">
                  <c:v>1.2689999999999999</c:v>
                </c:pt>
                <c:pt idx="5631">
                  <c:v>1.2769999999999999</c:v>
                </c:pt>
                <c:pt idx="5632">
                  <c:v>1.323</c:v>
                </c:pt>
                <c:pt idx="5633">
                  <c:v>1.38</c:v>
                </c:pt>
                <c:pt idx="5634">
                  <c:v>1.3560000000000001</c:v>
                </c:pt>
                <c:pt idx="5635">
                  <c:v>1.3440000000000001</c:v>
                </c:pt>
                <c:pt idx="5636">
                  <c:v>1.3779999999999999</c:v>
                </c:pt>
                <c:pt idx="5637">
                  <c:v>1.3169999999999999</c:v>
                </c:pt>
                <c:pt idx="5638">
                  <c:v>1.2989999999999999</c:v>
                </c:pt>
                <c:pt idx="5639">
                  <c:v>1.2569999999999999</c:v>
                </c:pt>
                <c:pt idx="5640">
                  <c:v>1.2709999999999999</c:v>
                </c:pt>
                <c:pt idx="5641">
                  <c:v>1.2490000000000001</c:v>
                </c:pt>
                <c:pt idx="5642">
                  <c:v>1.272</c:v>
                </c:pt>
                <c:pt idx="5643">
                  <c:v>1.248</c:v>
                </c:pt>
                <c:pt idx="5644">
                  <c:v>1.2849999999999999</c:v>
                </c:pt>
                <c:pt idx="5645">
                  <c:v>1.286</c:v>
                </c:pt>
                <c:pt idx="5646">
                  <c:v>1.349</c:v>
                </c:pt>
                <c:pt idx="5647">
                  <c:v>1.3759999999999999</c:v>
                </c:pt>
                <c:pt idx="5648">
                  <c:v>1.42</c:v>
                </c:pt>
                <c:pt idx="5649">
                  <c:v>1.4810000000000001</c:v>
                </c:pt>
                <c:pt idx="5650">
                  <c:v>1.5109999999999999</c:v>
                </c:pt>
                <c:pt idx="5651">
                  <c:v>1.506</c:v>
                </c:pt>
                <c:pt idx="5652">
                  <c:v>1.4730000000000001</c:v>
                </c:pt>
                <c:pt idx="5653">
                  <c:v>1.4390000000000001</c:v>
                </c:pt>
                <c:pt idx="5654">
                  <c:v>1.4079999999999999</c:v>
                </c:pt>
                <c:pt idx="5655">
                  <c:v>1.421</c:v>
                </c:pt>
                <c:pt idx="5656">
                  <c:v>1.4410000000000001</c:v>
                </c:pt>
                <c:pt idx="5657">
                  <c:v>1.427</c:v>
                </c:pt>
                <c:pt idx="5658">
                  <c:v>1.4550000000000001</c:v>
                </c:pt>
                <c:pt idx="5659">
                  <c:v>1.476</c:v>
                </c:pt>
                <c:pt idx="5660">
                  <c:v>1.448</c:v>
                </c:pt>
                <c:pt idx="5661">
                  <c:v>1.496</c:v>
                </c:pt>
                <c:pt idx="5662">
                  <c:v>1.571</c:v>
                </c:pt>
                <c:pt idx="5663">
                  <c:v>1.55</c:v>
                </c:pt>
                <c:pt idx="5664">
                  <c:v>1.5229999999999999</c:v>
                </c:pt>
                <c:pt idx="5665">
                  <c:v>1.4950000000000001</c:v>
                </c:pt>
                <c:pt idx="5666">
                  <c:v>1.4470000000000001</c:v>
                </c:pt>
                <c:pt idx="5667">
                  <c:v>1.413</c:v>
                </c:pt>
                <c:pt idx="5668">
                  <c:v>1.3959999999999999</c:v>
                </c:pt>
                <c:pt idx="5669">
                  <c:v>1.349</c:v>
                </c:pt>
                <c:pt idx="5670">
                  <c:v>1.33</c:v>
                </c:pt>
                <c:pt idx="5671">
                  <c:v>1.3460000000000001</c:v>
                </c:pt>
                <c:pt idx="5672">
                  <c:v>1.3109999999999999</c:v>
                </c:pt>
                <c:pt idx="5673">
                  <c:v>1.3069999999999999</c:v>
                </c:pt>
                <c:pt idx="5674">
                  <c:v>1.2889999999999999</c:v>
                </c:pt>
                <c:pt idx="5675">
                  <c:v>1.3280000000000001</c:v>
                </c:pt>
                <c:pt idx="5676">
                  <c:v>1.298</c:v>
                </c:pt>
                <c:pt idx="5677">
                  <c:v>1.3169999999999999</c:v>
                </c:pt>
                <c:pt idx="5678">
                  <c:v>1.33</c:v>
                </c:pt>
                <c:pt idx="5679">
                  <c:v>1.302</c:v>
                </c:pt>
                <c:pt idx="5680">
                  <c:v>1.276</c:v>
                </c:pt>
                <c:pt idx="5681">
                  <c:v>1.254</c:v>
                </c:pt>
                <c:pt idx="5682">
                  <c:v>1.2669999999999999</c:v>
                </c:pt>
                <c:pt idx="5683">
                  <c:v>1.294</c:v>
                </c:pt>
                <c:pt idx="5684">
                  <c:v>1.331</c:v>
                </c:pt>
                <c:pt idx="5685">
                  <c:v>1.3340000000000001</c:v>
                </c:pt>
                <c:pt idx="5686">
                  <c:v>1.341</c:v>
                </c:pt>
                <c:pt idx="5687">
                  <c:v>1.3149999999999999</c:v>
                </c:pt>
                <c:pt idx="5688">
                  <c:v>1.345</c:v>
                </c:pt>
                <c:pt idx="5689">
                  <c:v>1.3420000000000001</c:v>
                </c:pt>
                <c:pt idx="5690">
                  <c:v>1.3959999999999999</c:v>
                </c:pt>
                <c:pt idx="5691">
                  <c:v>1.421</c:v>
                </c:pt>
                <c:pt idx="5692">
                  <c:v>1.458</c:v>
                </c:pt>
                <c:pt idx="5693">
                  <c:v>1.4610000000000001</c:v>
                </c:pt>
                <c:pt idx="5694">
                  <c:v>1.468</c:v>
                </c:pt>
                <c:pt idx="5695">
                  <c:v>1.427</c:v>
                </c:pt>
                <c:pt idx="5696">
                  <c:v>1.4590000000000001</c:v>
                </c:pt>
                <c:pt idx="5697">
                  <c:v>1.5029999999999999</c:v>
                </c:pt>
                <c:pt idx="5698">
                  <c:v>1.5089999999999999</c:v>
                </c:pt>
                <c:pt idx="5699">
                  <c:v>1.5229999999999999</c:v>
                </c:pt>
                <c:pt idx="5700">
                  <c:v>1.476</c:v>
                </c:pt>
                <c:pt idx="5701">
                  <c:v>1.5569999999999999</c:v>
                </c:pt>
                <c:pt idx="5702">
                  <c:v>1.546</c:v>
                </c:pt>
                <c:pt idx="5703">
                  <c:v>1.5229999999999999</c:v>
                </c:pt>
                <c:pt idx="5704">
                  <c:v>1.5069999999999999</c:v>
                </c:pt>
                <c:pt idx="5705">
                  <c:v>1.4730000000000001</c:v>
                </c:pt>
                <c:pt idx="5706">
                  <c:v>1.4139999999999999</c:v>
                </c:pt>
                <c:pt idx="5707">
                  <c:v>1.41</c:v>
                </c:pt>
                <c:pt idx="5708">
                  <c:v>1.3859999999999999</c:v>
                </c:pt>
                <c:pt idx="5709">
                  <c:v>1.3440000000000001</c:v>
                </c:pt>
                <c:pt idx="5710">
                  <c:v>1.335</c:v>
                </c:pt>
                <c:pt idx="5711">
                  <c:v>1.3620000000000001</c:v>
                </c:pt>
                <c:pt idx="5712">
                  <c:v>1.3320000000000001</c:v>
                </c:pt>
                <c:pt idx="5713">
                  <c:v>1.3340000000000001</c:v>
                </c:pt>
                <c:pt idx="5714">
                  <c:v>1.3320000000000001</c:v>
                </c:pt>
                <c:pt idx="5715">
                  <c:v>1.33</c:v>
                </c:pt>
                <c:pt idx="5716">
                  <c:v>1.369</c:v>
                </c:pt>
                <c:pt idx="5717">
                  <c:v>1.3360000000000001</c:v>
                </c:pt>
                <c:pt idx="5718">
                  <c:v>1.3109999999999999</c:v>
                </c:pt>
                <c:pt idx="5719">
                  <c:v>1.2829999999999999</c:v>
                </c:pt>
                <c:pt idx="5720">
                  <c:v>1.306</c:v>
                </c:pt>
                <c:pt idx="5721">
                  <c:v>1.268</c:v>
                </c:pt>
                <c:pt idx="5722">
                  <c:v>1.2849999999999999</c:v>
                </c:pt>
                <c:pt idx="5723">
                  <c:v>1.27</c:v>
                </c:pt>
                <c:pt idx="5724">
                  <c:v>1.2410000000000001</c:v>
                </c:pt>
                <c:pt idx="5725">
                  <c:v>1.2709999999999999</c:v>
                </c:pt>
                <c:pt idx="5726">
                  <c:v>1.3089999999999999</c:v>
                </c:pt>
                <c:pt idx="5727">
                  <c:v>1.319</c:v>
                </c:pt>
                <c:pt idx="5728">
                  <c:v>1.345</c:v>
                </c:pt>
                <c:pt idx="5729">
                  <c:v>1.3819999999999999</c:v>
                </c:pt>
                <c:pt idx="5730">
                  <c:v>1.3879999999999999</c:v>
                </c:pt>
                <c:pt idx="5731">
                  <c:v>1.452</c:v>
                </c:pt>
                <c:pt idx="5732">
                  <c:v>1.423</c:v>
                </c:pt>
                <c:pt idx="5733">
                  <c:v>1.4790000000000001</c:v>
                </c:pt>
                <c:pt idx="5734">
                  <c:v>1.4450000000000001</c:v>
                </c:pt>
                <c:pt idx="5735">
                  <c:v>1.4610000000000001</c:v>
                </c:pt>
                <c:pt idx="5736">
                  <c:v>1.4770000000000001</c:v>
                </c:pt>
                <c:pt idx="5737">
                  <c:v>1.4470000000000001</c:v>
                </c:pt>
                <c:pt idx="5738">
                  <c:v>1.4970000000000001</c:v>
                </c:pt>
                <c:pt idx="5739">
                  <c:v>1.5309999999999999</c:v>
                </c:pt>
                <c:pt idx="5740">
                  <c:v>1.5129999999999999</c:v>
                </c:pt>
                <c:pt idx="5741">
                  <c:v>1.5960000000000001</c:v>
                </c:pt>
                <c:pt idx="5742">
                  <c:v>1.5529999999999999</c:v>
                </c:pt>
                <c:pt idx="5743">
                  <c:v>1.4870000000000001</c:v>
                </c:pt>
                <c:pt idx="5744">
                  <c:v>1.524</c:v>
                </c:pt>
                <c:pt idx="5745">
                  <c:v>1.49</c:v>
                </c:pt>
                <c:pt idx="5746">
                  <c:v>1.4510000000000001</c:v>
                </c:pt>
                <c:pt idx="5747">
                  <c:v>1.4490000000000001</c:v>
                </c:pt>
                <c:pt idx="5748">
                  <c:v>1.429</c:v>
                </c:pt>
                <c:pt idx="5749">
                  <c:v>1.397</c:v>
                </c:pt>
                <c:pt idx="5750">
                  <c:v>1.4</c:v>
                </c:pt>
                <c:pt idx="5751">
                  <c:v>1.3440000000000001</c:v>
                </c:pt>
                <c:pt idx="5752">
                  <c:v>1.365</c:v>
                </c:pt>
                <c:pt idx="5753">
                  <c:v>1.379</c:v>
                </c:pt>
                <c:pt idx="5754">
                  <c:v>1.387</c:v>
                </c:pt>
                <c:pt idx="5755">
                  <c:v>1.333</c:v>
                </c:pt>
                <c:pt idx="5756">
                  <c:v>1.3680000000000001</c:v>
                </c:pt>
                <c:pt idx="5757">
                  <c:v>1.3640000000000001</c:v>
                </c:pt>
                <c:pt idx="5758">
                  <c:v>1.3340000000000001</c:v>
                </c:pt>
                <c:pt idx="5759">
                  <c:v>1.306</c:v>
                </c:pt>
                <c:pt idx="5760">
                  <c:v>1.2689999999999999</c:v>
                </c:pt>
                <c:pt idx="5761">
                  <c:v>1.282</c:v>
                </c:pt>
                <c:pt idx="5762">
                  <c:v>1.2569999999999999</c:v>
                </c:pt>
                <c:pt idx="5763">
                  <c:v>1.274</c:v>
                </c:pt>
                <c:pt idx="5764">
                  <c:v>1.302</c:v>
                </c:pt>
                <c:pt idx="5765">
                  <c:v>1.224</c:v>
                </c:pt>
                <c:pt idx="5766">
                  <c:v>1.208</c:v>
                </c:pt>
                <c:pt idx="5767">
                  <c:v>1.2629999999999999</c:v>
                </c:pt>
                <c:pt idx="5768">
                  <c:v>1.298</c:v>
                </c:pt>
                <c:pt idx="5769">
                  <c:v>1.365</c:v>
                </c:pt>
                <c:pt idx="5770">
                  <c:v>1.405</c:v>
                </c:pt>
                <c:pt idx="5771">
                  <c:v>1.4590000000000001</c:v>
                </c:pt>
                <c:pt idx="5772">
                  <c:v>1.4870000000000001</c:v>
                </c:pt>
                <c:pt idx="5773">
                  <c:v>1.4870000000000001</c:v>
                </c:pt>
                <c:pt idx="5774">
                  <c:v>1.4950000000000001</c:v>
                </c:pt>
                <c:pt idx="5775">
                  <c:v>1.5029999999999999</c:v>
                </c:pt>
                <c:pt idx="5776">
                  <c:v>1.4790000000000001</c:v>
                </c:pt>
                <c:pt idx="5777">
                  <c:v>1.4650000000000001</c:v>
                </c:pt>
                <c:pt idx="5778">
                  <c:v>1.4359999999999999</c:v>
                </c:pt>
                <c:pt idx="5779">
                  <c:v>1.4710000000000001</c:v>
                </c:pt>
                <c:pt idx="5780">
                  <c:v>1.5489999999999999</c:v>
                </c:pt>
                <c:pt idx="5781">
                  <c:v>1.548</c:v>
                </c:pt>
                <c:pt idx="5782">
                  <c:v>1.54</c:v>
                </c:pt>
                <c:pt idx="5783">
                  <c:v>1.5169999999999999</c:v>
                </c:pt>
                <c:pt idx="5784">
                  <c:v>1.4470000000000001</c:v>
                </c:pt>
                <c:pt idx="5785">
                  <c:v>1.4830000000000001</c:v>
                </c:pt>
                <c:pt idx="5786">
                  <c:v>1.4470000000000001</c:v>
                </c:pt>
                <c:pt idx="5787">
                  <c:v>1.4370000000000001</c:v>
                </c:pt>
                <c:pt idx="5788">
                  <c:v>1.4359999999999999</c:v>
                </c:pt>
                <c:pt idx="5789">
                  <c:v>1.421</c:v>
                </c:pt>
                <c:pt idx="5790">
                  <c:v>1.39</c:v>
                </c:pt>
                <c:pt idx="5791">
                  <c:v>1.391</c:v>
                </c:pt>
                <c:pt idx="5792">
                  <c:v>1.379</c:v>
                </c:pt>
                <c:pt idx="5793">
                  <c:v>1.36</c:v>
                </c:pt>
                <c:pt idx="5794">
                  <c:v>1.3720000000000001</c:v>
                </c:pt>
                <c:pt idx="5795">
                  <c:v>1.3720000000000001</c:v>
                </c:pt>
                <c:pt idx="5796">
                  <c:v>1.367</c:v>
                </c:pt>
                <c:pt idx="5797">
                  <c:v>1.36</c:v>
                </c:pt>
                <c:pt idx="5798">
                  <c:v>1.3420000000000001</c:v>
                </c:pt>
                <c:pt idx="5799">
                  <c:v>1.31</c:v>
                </c:pt>
                <c:pt idx="5800">
                  <c:v>1.34</c:v>
                </c:pt>
                <c:pt idx="5801">
                  <c:v>1.3029999999999999</c:v>
                </c:pt>
                <c:pt idx="5802">
                  <c:v>1.27</c:v>
                </c:pt>
                <c:pt idx="5803">
                  <c:v>1.2769999999999999</c:v>
                </c:pt>
                <c:pt idx="5804">
                  <c:v>1.3029999999999999</c:v>
                </c:pt>
                <c:pt idx="5805">
                  <c:v>1.2789999999999999</c:v>
                </c:pt>
                <c:pt idx="5806">
                  <c:v>1.3109999999999999</c:v>
                </c:pt>
                <c:pt idx="5807">
                  <c:v>1.2529999999999999</c:v>
                </c:pt>
                <c:pt idx="5808">
                  <c:v>1.3</c:v>
                </c:pt>
                <c:pt idx="5809">
                  <c:v>1.3740000000000001</c:v>
                </c:pt>
                <c:pt idx="5810">
                  <c:v>1.3919999999999999</c:v>
                </c:pt>
                <c:pt idx="5811">
                  <c:v>1.4359999999999999</c:v>
                </c:pt>
                <c:pt idx="5812">
                  <c:v>1.4419999999999999</c:v>
                </c:pt>
                <c:pt idx="5813">
                  <c:v>1.4790000000000001</c:v>
                </c:pt>
                <c:pt idx="5814">
                  <c:v>1.474</c:v>
                </c:pt>
                <c:pt idx="5815">
                  <c:v>1.478</c:v>
                </c:pt>
                <c:pt idx="5816">
                  <c:v>1.448</c:v>
                </c:pt>
                <c:pt idx="5817">
                  <c:v>1.4650000000000001</c:v>
                </c:pt>
                <c:pt idx="5818">
                  <c:v>1.4810000000000001</c:v>
                </c:pt>
                <c:pt idx="5819">
                  <c:v>1.5549999999999999</c:v>
                </c:pt>
                <c:pt idx="5820">
                  <c:v>1.5489999999999999</c:v>
                </c:pt>
                <c:pt idx="5821">
                  <c:v>1.5309999999999999</c:v>
                </c:pt>
                <c:pt idx="5822">
                  <c:v>1.5329999999999999</c:v>
                </c:pt>
                <c:pt idx="5823">
                  <c:v>1.526</c:v>
                </c:pt>
                <c:pt idx="5824">
                  <c:v>1.464</c:v>
                </c:pt>
                <c:pt idx="5825">
                  <c:v>1.454</c:v>
                </c:pt>
                <c:pt idx="5826">
                  <c:v>1.41</c:v>
                </c:pt>
                <c:pt idx="5827">
                  <c:v>1.4219999999999999</c:v>
                </c:pt>
                <c:pt idx="5828">
                  <c:v>1.4159999999999999</c:v>
                </c:pt>
                <c:pt idx="5829">
                  <c:v>1.4019999999999999</c:v>
                </c:pt>
                <c:pt idx="5830">
                  <c:v>1.375</c:v>
                </c:pt>
                <c:pt idx="5831">
                  <c:v>1.383</c:v>
                </c:pt>
                <c:pt idx="5832">
                  <c:v>1.4259999999999999</c:v>
                </c:pt>
                <c:pt idx="5833">
                  <c:v>1.413</c:v>
                </c:pt>
                <c:pt idx="5834">
                  <c:v>1.4379999999999999</c:v>
                </c:pt>
                <c:pt idx="5835">
                  <c:v>1.413</c:v>
                </c:pt>
                <c:pt idx="5836">
                  <c:v>1.37</c:v>
                </c:pt>
                <c:pt idx="5837">
                  <c:v>1.319</c:v>
                </c:pt>
                <c:pt idx="5838">
                  <c:v>1.302</c:v>
                </c:pt>
                <c:pt idx="5839">
                  <c:v>1.2769999999999999</c:v>
                </c:pt>
                <c:pt idx="5840">
                  <c:v>1.254</c:v>
                </c:pt>
                <c:pt idx="5841">
                  <c:v>1.2549999999999999</c:v>
                </c:pt>
                <c:pt idx="5842">
                  <c:v>1.2629999999999999</c:v>
                </c:pt>
                <c:pt idx="5843">
                  <c:v>1.272</c:v>
                </c:pt>
                <c:pt idx="5844">
                  <c:v>1.292</c:v>
                </c:pt>
                <c:pt idx="5845">
                  <c:v>1.31</c:v>
                </c:pt>
                <c:pt idx="5846">
                  <c:v>1.3340000000000001</c:v>
                </c:pt>
                <c:pt idx="5847">
                  <c:v>1.389</c:v>
                </c:pt>
                <c:pt idx="5848">
                  <c:v>1.35</c:v>
                </c:pt>
                <c:pt idx="5849">
                  <c:v>1.304</c:v>
                </c:pt>
                <c:pt idx="5850">
                  <c:v>1.3680000000000001</c:v>
                </c:pt>
                <c:pt idx="5851">
                  <c:v>1.403</c:v>
                </c:pt>
                <c:pt idx="5852">
                  <c:v>1.403</c:v>
                </c:pt>
                <c:pt idx="5853">
                  <c:v>1.464</c:v>
                </c:pt>
                <c:pt idx="5854">
                  <c:v>1.4970000000000001</c:v>
                </c:pt>
                <c:pt idx="5855">
                  <c:v>1.496</c:v>
                </c:pt>
                <c:pt idx="5856">
                  <c:v>1.5029999999999999</c:v>
                </c:pt>
                <c:pt idx="5857">
                  <c:v>1.5109999999999999</c:v>
                </c:pt>
                <c:pt idx="5858">
                  <c:v>1.4830000000000001</c:v>
                </c:pt>
                <c:pt idx="5859">
                  <c:v>1.569</c:v>
                </c:pt>
                <c:pt idx="5860">
                  <c:v>1.504</c:v>
                </c:pt>
                <c:pt idx="5861">
                  <c:v>1.498</c:v>
                </c:pt>
                <c:pt idx="5862">
                  <c:v>1.4950000000000001</c:v>
                </c:pt>
                <c:pt idx="5863">
                  <c:v>1.4810000000000001</c:v>
                </c:pt>
                <c:pt idx="5864">
                  <c:v>1.4610000000000001</c:v>
                </c:pt>
                <c:pt idx="5865">
                  <c:v>1.478</c:v>
                </c:pt>
                <c:pt idx="5866">
                  <c:v>1.498</c:v>
                </c:pt>
                <c:pt idx="5867">
                  <c:v>1.46</c:v>
                </c:pt>
                <c:pt idx="5868">
                  <c:v>1.478</c:v>
                </c:pt>
                <c:pt idx="5869">
                  <c:v>1.4730000000000001</c:v>
                </c:pt>
                <c:pt idx="5870">
                  <c:v>1.462</c:v>
                </c:pt>
                <c:pt idx="5871">
                  <c:v>1.4419999999999999</c:v>
                </c:pt>
                <c:pt idx="5872">
                  <c:v>1.4510000000000001</c:v>
                </c:pt>
                <c:pt idx="5873">
                  <c:v>1.4039999999999999</c:v>
                </c:pt>
                <c:pt idx="5874">
                  <c:v>1.3919999999999999</c:v>
                </c:pt>
                <c:pt idx="5875">
                  <c:v>1.361</c:v>
                </c:pt>
                <c:pt idx="5876">
                  <c:v>1.3660000000000001</c:v>
                </c:pt>
                <c:pt idx="5877">
                  <c:v>1.3620000000000001</c:v>
                </c:pt>
                <c:pt idx="5878">
                  <c:v>1.355</c:v>
                </c:pt>
                <c:pt idx="5879">
                  <c:v>1.3340000000000001</c:v>
                </c:pt>
                <c:pt idx="5880">
                  <c:v>1.3</c:v>
                </c:pt>
                <c:pt idx="5881">
                  <c:v>1.268</c:v>
                </c:pt>
                <c:pt idx="5882">
                  <c:v>1.343</c:v>
                </c:pt>
                <c:pt idx="5883">
                  <c:v>1.2989999999999999</c:v>
                </c:pt>
                <c:pt idx="5884">
                  <c:v>1.3069999999999999</c:v>
                </c:pt>
                <c:pt idx="5885">
                  <c:v>1.327</c:v>
                </c:pt>
                <c:pt idx="5886">
                  <c:v>1.3080000000000001</c:v>
                </c:pt>
                <c:pt idx="5887">
                  <c:v>1.343</c:v>
                </c:pt>
                <c:pt idx="5888">
                  <c:v>1.3380000000000001</c:v>
                </c:pt>
                <c:pt idx="5889">
                  <c:v>1.3859999999999999</c:v>
                </c:pt>
                <c:pt idx="5890">
                  <c:v>1.3560000000000001</c:v>
                </c:pt>
                <c:pt idx="5891">
                  <c:v>1.3380000000000001</c:v>
                </c:pt>
                <c:pt idx="5892">
                  <c:v>1.385</c:v>
                </c:pt>
                <c:pt idx="5893">
                  <c:v>1.3740000000000001</c:v>
                </c:pt>
                <c:pt idx="5894">
                  <c:v>1.3859999999999999</c:v>
                </c:pt>
                <c:pt idx="5895">
                  <c:v>1.4570000000000001</c:v>
                </c:pt>
                <c:pt idx="5896">
                  <c:v>1.4470000000000001</c:v>
                </c:pt>
                <c:pt idx="5897">
                  <c:v>1.502</c:v>
                </c:pt>
                <c:pt idx="5898">
                  <c:v>1.577</c:v>
                </c:pt>
                <c:pt idx="5899">
                  <c:v>1.5920000000000001</c:v>
                </c:pt>
                <c:pt idx="5900">
                  <c:v>1.573</c:v>
                </c:pt>
                <c:pt idx="5901">
                  <c:v>1.5589999999999999</c:v>
                </c:pt>
                <c:pt idx="5902">
                  <c:v>1.5780000000000001</c:v>
                </c:pt>
                <c:pt idx="5903">
                  <c:v>1.53</c:v>
                </c:pt>
                <c:pt idx="5904">
                  <c:v>1.5149999999999999</c:v>
                </c:pt>
                <c:pt idx="5905">
                  <c:v>1.4430000000000001</c:v>
                </c:pt>
                <c:pt idx="5906">
                  <c:v>1.425</c:v>
                </c:pt>
                <c:pt idx="5907">
                  <c:v>1.45</c:v>
                </c:pt>
                <c:pt idx="5908">
                  <c:v>1.452</c:v>
                </c:pt>
                <c:pt idx="5909">
                  <c:v>1.4490000000000001</c:v>
                </c:pt>
                <c:pt idx="5910">
                  <c:v>1.4870000000000001</c:v>
                </c:pt>
                <c:pt idx="5911">
                  <c:v>1.47</c:v>
                </c:pt>
                <c:pt idx="5912">
                  <c:v>1.49</c:v>
                </c:pt>
                <c:pt idx="5913">
                  <c:v>1.4990000000000001</c:v>
                </c:pt>
                <c:pt idx="5914">
                  <c:v>1.454</c:v>
                </c:pt>
                <c:pt idx="5915">
                  <c:v>1.393</c:v>
                </c:pt>
                <c:pt idx="5916">
                  <c:v>1.3620000000000001</c:v>
                </c:pt>
                <c:pt idx="5917">
                  <c:v>1.3240000000000001</c:v>
                </c:pt>
                <c:pt idx="5918">
                  <c:v>1.306</c:v>
                </c:pt>
                <c:pt idx="5919">
                  <c:v>1.284</c:v>
                </c:pt>
                <c:pt idx="5920">
                  <c:v>1.3169999999999999</c:v>
                </c:pt>
                <c:pt idx="5921">
                  <c:v>1.321</c:v>
                </c:pt>
                <c:pt idx="5922">
                  <c:v>1.325</c:v>
                </c:pt>
                <c:pt idx="5923">
                  <c:v>1.339</c:v>
                </c:pt>
                <c:pt idx="5924">
                  <c:v>1.3640000000000001</c:v>
                </c:pt>
                <c:pt idx="5925">
                  <c:v>1.341</c:v>
                </c:pt>
                <c:pt idx="5926">
                  <c:v>1.361</c:v>
                </c:pt>
                <c:pt idx="5927">
                  <c:v>1.347</c:v>
                </c:pt>
                <c:pt idx="5928">
                  <c:v>1.3440000000000001</c:v>
                </c:pt>
                <c:pt idx="5929">
                  <c:v>1.3420000000000001</c:v>
                </c:pt>
                <c:pt idx="5930">
                  <c:v>1.3460000000000001</c:v>
                </c:pt>
                <c:pt idx="5931">
                  <c:v>1.363</c:v>
                </c:pt>
                <c:pt idx="5932">
                  <c:v>1.391</c:v>
                </c:pt>
                <c:pt idx="5933">
                  <c:v>1.44</c:v>
                </c:pt>
                <c:pt idx="5934">
                  <c:v>1.4359999999999999</c:v>
                </c:pt>
                <c:pt idx="5935">
                  <c:v>1.46</c:v>
                </c:pt>
                <c:pt idx="5936">
                  <c:v>1.4470000000000001</c:v>
                </c:pt>
                <c:pt idx="5937">
                  <c:v>1.49</c:v>
                </c:pt>
                <c:pt idx="5938">
                  <c:v>1.4930000000000001</c:v>
                </c:pt>
                <c:pt idx="5939">
                  <c:v>1.516</c:v>
                </c:pt>
                <c:pt idx="5940">
                  <c:v>1.5429999999999999</c:v>
                </c:pt>
                <c:pt idx="5941">
                  <c:v>1.53</c:v>
                </c:pt>
                <c:pt idx="5942">
                  <c:v>1.5580000000000001</c:v>
                </c:pt>
                <c:pt idx="5943">
                  <c:v>1.55</c:v>
                </c:pt>
                <c:pt idx="5944">
                  <c:v>1.5489999999999999</c:v>
                </c:pt>
                <c:pt idx="5945">
                  <c:v>1.5389999999999999</c:v>
                </c:pt>
                <c:pt idx="5946">
                  <c:v>1.516</c:v>
                </c:pt>
                <c:pt idx="5947">
                  <c:v>1.4950000000000001</c:v>
                </c:pt>
                <c:pt idx="5948">
                  <c:v>1.5189999999999999</c:v>
                </c:pt>
                <c:pt idx="5949">
                  <c:v>1.5289999999999999</c:v>
                </c:pt>
                <c:pt idx="5950">
                  <c:v>1.526</c:v>
                </c:pt>
                <c:pt idx="5951">
                  <c:v>1.5189999999999999</c:v>
                </c:pt>
                <c:pt idx="5952">
                  <c:v>1.506</c:v>
                </c:pt>
                <c:pt idx="5953">
                  <c:v>1.476</c:v>
                </c:pt>
                <c:pt idx="5954">
                  <c:v>1.4330000000000001</c:v>
                </c:pt>
                <c:pt idx="5955">
                  <c:v>1.4219999999999999</c:v>
                </c:pt>
                <c:pt idx="5956">
                  <c:v>1.3959999999999999</c:v>
                </c:pt>
                <c:pt idx="5957">
                  <c:v>1.4039999999999999</c:v>
                </c:pt>
                <c:pt idx="5958">
                  <c:v>1.3580000000000001</c:v>
                </c:pt>
                <c:pt idx="5959">
                  <c:v>1.353</c:v>
                </c:pt>
                <c:pt idx="5960">
                  <c:v>1.375</c:v>
                </c:pt>
                <c:pt idx="5961">
                  <c:v>1.35</c:v>
                </c:pt>
                <c:pt idx="5962">
                  <c:v>1.3220000000000001</c:v>
                </c:pt>
                <c:pt idx="5963">
                  <c:v>1.3440000000000001</c:v>
                </c:pt>
                <c:pt idx="5964">
                  <c:v>1.3129999999999999</c:v>
                </c:pt>
                <c:pt idx="5965">
                  <c:v>1.367</c:v>
                </c:pt>
                <c:pt idx="5966">
                  <c:v>1.397</c:v>
                </c:pt>
                <c:pt idx="5967">
                  <c:v>1.381</c:v>
                </c:pt>
                <c:pt idx="5968">
                  <c:v>1.353</c:v>
                </c:pt>
                <c:pt idx="5969">
                  <c:v>1.339</c:v>
                </c:pt>
                <c:pt idx="5970">
                  <c:v>1.383</c:v>
                </c:pt>
                <c:pt idx="5971">
                  <c:v>1.407</c:v>
                </c:pt>
                <c:pt idx="5972">
                  <c:v>1.369</c:v>
                </c:pt>
                <c:pt idx="5973">
                  <c:v>1.3979999999999999</c:v>
                </c:pt>
                <c:pt idx="5974">
                  <c:v>1.4430000000000001</c:v>
                </c:pt>
                <c:pt idx="5975">
                  <c:v>1.452</c:v>
                </c:pt>
                <c:pt idx="5976">
                  <c:v>1.476</c:v>
                </c:pt>
                <c:pt idx="5977">
                  <c:v>1.5169999999999999</c:v>
                </c:pt>
                <c:pt idx="5978">
                  <c:v>1.5209999999999999</c:v>
                </c:pt>
                <c:pt idx="5979">
                  <c:v>1.5289999999999999</c:v>
                </c:pt>
                <c:pt idx="5980">
                  <c:v>1.5580000000000001</c:v>
                </c:pt>
                <c:pt idx="5981">
                  <c:v>1.5409999999999999</c:v>
                </c:pt>
                <c:pt idx="5982">
                  <c:v>1.5760000000000001</c:v>
                </c:pt>
                <c:pt idx="5983">
                  <c:v>1.5589999999999999</c:v>
                </c:pt>
                <c:pt idx="5984">
                  <c:v>1.5509999999999999</c:v>
                </c:pt>
                <c:pt idx="5985">
                  <c:v>1.5429999999999999</c:v>
                </c:pt>
                <c:pt idx="5986">
                  <c:v>1.54</c:v>
                </c:pt>
                <c:pt idx="5987">
                  <c:v>1.5229999999999999</c:v>
                </c:pt>
                <c:pt idx="5988">
                  <c:v>1.4830000000000001</c:v>
                </c:pt>
                <c:pt idx="5989">
                  <c:v>1.5069999999999999</c:v>
                </c:pt>
                <c:pt idx="5990">
                  <c:v>1.518</c:v>
                </c:pt>
                <c:pt idx="5991">
                  <c:v>1.514</c:v>
                </c:pt>
                <c:pt idx="5992">
                  <c:v>1.498</c:v>
                </c:pt>
                <c:pt idx="5993">
                  <c:v>1.474</c:v>
                </c:pt>
                <c:pt idx="5994">
                  <c:v>1.496</c:v>
                </c:pt>
                <c:pt idx="5995">
                  <c:v>1.4350000000000001</c:v>
                </c:pt>
                <c:pt idx="5996">
                  <c:v>1.4179999999999999</c:v>
                </c:pt>
                <c:pt idx="5997">
                  <c:v>1.393</c:v>
                </c:pt>
                <c:pt idx="5998">
                  <c:v>1.3939999999999999</c:v>
                </c:pt>
                <c:pt idx="5999">
                  <c:v>1.39</c:v>
                </c:pt>
                <c:pt idx="6000">
                  <c:v>1.377</c:v>
                </c:pt>
                <c:pt idx="6001">
                  <c:v>1.3640000000000001</c:v>
                </c:pt>
                <c:pt idx="6002">
                  <c:v>1.333</c:v>
                </c:pt>
                <c:pt idx="6003">
                  <c:v>1.349</c:v>
                </c:pt>
                <c:pt idx="6004">
                  <c:v>1.3169999999999999</c:v>
                </c:pt>
                <c:pt idx="6005">
                  <c:v>1.3380000000000001</c:v>
                </c:pt>
                <c:pt idx="6006">
                  <c:v>1.3640000000000001</c:v>
                </c:pt>
                <c:pt idx="6007">
                  <c:v>1.3180000000000001</c:v>
                </c:pt>
                <c:pt idx="6008">
                  <c:v>1.341</c:v>
                </c:pt>
                <c:pt idx="6009">
                  <c:v>1.325</c:v>
                </c:pt>
                <c:pt idx="6010">
                  <c:v>1.367</c:v>
                </c:pt>
                <c:pt idx="6011">
                  <c:v>1.4219999999999999</c:v>
                </c:pt>
                <c:pt idx="6012">
                  <c:v>1.38</c:v>
                </c:pt>
                <c:pt idx="6013">
                  <c:v>1.407</c:v>
                </c:pt>
                <c:pt idx="6014">
                  <c:v>1.4450000000000001</c:v>
                </c:pt>
                <c:pt idx="6015">
                  <c:v>1.452</c:v>
                </c:pt>
                <c:pt idx="6016">
                  <c:v>1.4710000000000001</c:v>
                </c:pt>
                <c:pt idx="6017">
                  <c:v>1.4990000000000001</c:v>
                </c:pt>
                <c:pt idx="6018">
                  <c:v>1.4930000000000001</c:v>
                </c:pt>
                <c:pt idx="6019">
                  <c:v>1.55</c:v>
                </c:pt>
                <c:pt idx="6020">
                  <c:v>1.5680000000000001</c:v>
                </c:pt>
                <c:pt idx="6021">
                  <c:v>1.546</c:v>
                </c:pt>
                <c:pt idx="6022">
                  <c:v>1.569</c:v>
                </c:pt>
                <c:pt idx="6023">
                  <c:v>1.508</c:v>
                </c:pt>
                <c:pt idx="6024">
                  <c:v>1.554</c:v>
                </c:pt>
                <c:pt idx="6025">
                  <c:v>1.552</c:v>
                </c:pt>
                <c:pt idx="6026">
                  <c:v>1.524</c:v>
                </c:pt>
                <c:pt idx="6027">
                  <c:v>1.5149999999999999</c:v>
                </c:pt>
                <c:pt idx="6028">
                  <c:v>1.5389999999999999</c:v>
                </c:pt>
                <c:pt idx="6029">
                  <c:v>1.5589999999999999</c:v>
                </c:pt>
                <c:pt idx="6030">
                  <c:v>1.5209999999999999</c:v>
                </c:pt>
                <c:pt idx="6031">
                  <c:v>1.528</c:v>
                </c:pt>
                <c:pt idx="6032">
                  <c:v>1.5289999999999999</c:v>
                </c:pt>
                <c:pt idx="6033">
                  <c:v>1.516</c:v>
                </c:pt>
                <c:pt idx="6034">
                  <c:v>1.4910000000000001</c:v>
                </c:pt>
                <c:pt idx="6035">
                  <c:v>1.4530000000000001</c:v>
                </c:pt>
                <c:pt idx="6036">
                  <c:v>1.446</c:v>
                </c:pt>
                <c:pt idx="6037">
                  <c:v>1.425</c:v>
                </c:pt>
                <c:pt idx="6038">
                  <c:v>1.3919999999999999</c:v>
                </c:pt>
                <c:pt idx="6039">
                  <c:v>1.3979999999999999</c:v>
                </c:pt>
                <c:pt idx="6040">
                  <c:v>1.391</c:v>
                </c:pt>
                <c:pt idx="6041">
                  <c:v>1.3680000000000001</c:v>
                </c:pt>
                <c:pt idx="6042">
                  <c:v>1.343</c:v>
                </c:pt>
                <c:pt idx="6043">
                  <c:v>1.38</c:v>
                </c:pt>
                <c:pt idx="6044">
                  <c:v>1.329</c:v>
                </c:pt>
                <c:pt idx="6045">
                  <c:v>1.341</c:v>
                </c:pt>
                <c:pt idx="6046">
                  <c:v>1.3660000000000001</c:v>
                </c:pt>
                <c:pt idx="6047">
                  <c:v>1.329</c:v>
                </c:pt>
                <c:pt idx="6048">
                  <c:v>1.36</c:v>
                </c:pt>
                <c:pt idx="6049">
                  <c:v>1.32</c:v>
                </c:pt>
                <c:pt idx="6050">
                  <c:v>1.3520000000000001</c:v>
                </c:pt>
                <c:pt idx="6051">
                  <c:v>1.3520000000000001</c:v>
                </c:pt>
                <c:pt idx="6052">
                  <c:v>1.403</c:v>
                </c:pt>
                <c:pt idx="6053">
                  <c:v>1.4179999999999999</c:v>
                </c:pt>
                <c:pt idx="6054">
                  <c:v>1.45</c:v>
                </c:pt>
                <c:pt idx="6055">
                  <c:v>1.45</c:v>
                </c:pt>
                <c:pt idx="6056">
                  <c:v>1.4610000000000001</c:v>
                </c:pt>
                <c:pt idx="6057">
                  <c:v>1.4850000000000001</c:v>
                </c:pt>
                <c:pt idx="6058">
                  <c:v>1.5189999999999999</c:v>
                </c:pt>
                <c:pt idx="6059">
                  <c:v>1.52</c:v>
                </c:pt>
                <c:pt idx="6060">
                  <c:v>1.4650000000000001</c:v>
                </c:pt>
                <c:pt idx="6061">
                  <c:v>1.48</c:v>
                </c:pt>
                <c:pt idx="6062">
                  <c:v>1.5069999999999999</c:v>
                </c:pt>
                <c:pt idx="6063">
                  <c:v>1.548</c:v>
                </c:pt>
                <c:pt idx="6064">
                  <c:v>1.573</c:v>
                </c:pt>
                <c:pt idx="6065">
                  <c:v>1.5649999999999999</c:v>
                </c:pt>
                <c:pt idx="6066">
                  <c:v>1.5649999999999999</c:v>
                </c:pt>
                <c:pt idx="6067">
                  <c:v>1.5580000000000001</c:v>
                </c:pt>
                <c:pt idx="6068">
                  <c:v>1.583</c:v>
                </c:pt>
                <c:pt idx="6069">
                  <c:v>1.5660000000000001</c:v>
                </c:pt>
                <c:pt idx="6070">
                  <c:v>1.548</c:v>
                </c:pt>
                <c:pt idx="6071">
                  <c:v>1.56</c:v>
                </c:pt>
                <c:pt idx="6072">
                  <c:v>1.518</c:v>
                </c:pt>
                <c:pt idx="6073">
                  <c:v>1.506</c:v>
                </c:pt>
                <c:pt idx="6074">
                  <c:v>1.486</c:v>
                </c:pt>
                <c:pt idx="6075">
                  <c:v>1.45</c:v>
                </c:pt>
                <c:pt idx="6076">
                  <c:v>1.448</c:v>
                </c:pt>
                <c:pt idx="6077">
                  <c:v>1.4350000000000001</c:v>
                </c:pt>
                <c:pt idx="6078">
                  <c:v>1.4079999999999999</c:v>
                </c:pt>
                <c:pt idx="6079">
                  <c:v>1.4159999999999999</c:v>
                </c:pt>
                <c:pt idx="6080">
                  <c:v>1.371</c:v>
                </c:pt>
                <c:pt idx="6081">
                  <c:v>1.3680000000000001</c:v>
                </c:pt>
                <c:pt idx="6082">
                  <c:v>1.3520000000000001</c:v>
                </c:pt>
                <c:pt idx="6083">
                  <c:v>1.3680000000000001</c:v>
                </c:pt>
                <c:pt idx="6084">
                  <c:v>1.3380000000000001</c:v>
                </c:pt>
                <c:pt idx="6085">
                  <c:v>1.3620000000000001</c:v>
                </c:pt>
                <c:pt idx="6086">
                  <c:v>1.387</c:v>
                </c:pt>
                <c:pt idx="6087">
                  <c:v>1.337</c:v>
                </c:pt>
                <c:pt idx="6088">
                  <c:v>1.355</c:v>
                </c:pt>
                <c:pt idx="6089">
                  <c:v>1.3839999999999999</c:v>
                </c:pt>
                <c:pt idx="6090">
                  <c:v>1.3660000000000001</c:v>
                </c:pt>
                <c:pt idx="6091">
                  <c:v>1.399</c:v>
                </c:pt>
                <c:pt idx="6092">
                  <c:v>1.4019999999999999</c:v>
                </c:pt>
                <c:pt idx="6093">
                  <c:v>1.4159999999999999</c:v>
                </c:pt>
                <c:pt idx="6094">
                  <c:v>1.4390000000000001</c:v>
                </c:pt>
                <c:pt idx="6095">
                  <c:v>1.4259999999999999</c:v>
                </c:pt>
                <c:pt idx="6096">
                  <c:v>1.425</c:v>
                </c:pt>
                <c:pt idx="6097">
                  <c:v>1.4339999999999999</c:v>
                </c:pt>
                <c:pt idx="6098">
                  <c:v>1.452</c:v>
                </c:pt>
                <c:pt idx="6099">
                  <c:v>1.4359999999999999</c:v>
                </c:pt>
                <c:pt idx="6100">
                  <c:v>1.482</c:v>
                </c:pt>
                <c:pt idx="6101">
                  <c:v>1.5349999999999999</c:v>
                </c:pt>
                <c:pt idx="6102">
                  <c:v>1.5449999999999999</c:v>
                </c:pt>
                <c:pt idx="6103">
                  <c:v>1.5740000000000001</c:v>
                </c:pt>
                <c:pt idx="6104">
                  <c:v>1.6180000000000001</c:v>
                </c:pt>
                <c:pt idx="6105">
                  <c:v>1.613</c:v>
                </c:pt>
                <c:pt idx="6106">
                  <c:v>1.601</c:v>
                </c:pt>
                <c:pt idx="6107">
                  <c:v>1.54</c:v>
                </c:pt>
                <c:pt idx="6108">
                  <c:v>1.587</c:v>
                </c:pt>
                <c:pt idx="6109">
                  <c:v>1.5329999999999999</c:v>
                </c:pt>
                <c:pt idx="6110">
                  <c:v>1.4990000000000001</c:v>
                </c:pt>
                <c:pt idx="6111">
                  <c:v>1.5209999999999999</c:v>
                </c:pt>
                <c:pt idx="6112">
                  <c:v>1.526</c:v>
                </c:pt>
                <c:pt idx="6113">
                  <c:v>1.468</c:v>
                </c:pt>
                <c:pt idx="6114">
                  <c:v>1.51</c:v>
                </c:pt>
                <c:pt idx="6115">
                  <c:v>1.427</c:v>
                </c:pt>
                <c:pt idx="6116">
                  <c:v>1.4450000000000001</c:v>
                </c:pt>
                <c:pt idx="6117">
                  <c:v>1.4379999999999999</c:v>
                </c:pt>
                <c:pt idx="6118">
                  <c:v>1.421</c:v>
                </c:pt>
                <c:pt idx="6119">
                  <c:v>1.446</c:v>
                </c:pt>
                <c:pt idx="6120">
                  <c:v>1.452</c:v>
                </c:pt>
                <c:pt idx="6121">
                  <c:v>1.4039999999999999</c:v>
                </c:pt>
                <c:pt idx="6122">
                  <c:v>1.395</c:v>
                </c:pt>
                <c:pt idx="6123">
                  <c:v>1.3779999999999999</c:v>
                </c:pt>
                <c:pt idx="6124">
                  <c:v>1.3620000000000001</c:v>
                </c:pt>
                <c:pt idx="6125">
                  <c:v>1.3169999999999999</c:v>
                </c:pt>
                <c:pt idx="6126">
                  <c:v>1.341</c:v>
                </c:pt>
                <c:pt idx="6127">
                  <c:v>1.353</c:v>
                </c:pt>
                <c:pt idx="6128">
                  <c:v>1.327</c:v>
                </c:pt>
                <c:pt idx="6129">
                  <c:v>1.343</c:v>
                </c:pt>
                <c:pt idx="6130">
                  <c:v>1.359</c:v>
                </c:pt>
                <c:pt idx="6131">
                  <c:v>1.34</c:v>
                </c:pt>
                <c:pt idx="6132">
                  <c:v>1.377</c:v>
                </c:pt>
                <c:pt idx="6133">
                  <c:v>1.383</c:v>
                </c:pt>
                <c:pt idx="6134">
                  <c:v>1.3959999999999999</c:v>
                </c:pt>
                <c:pt idx="6135">
                  <c:v>1.42</c:v>
                </c:pt>
                <c:pt idx="6136">
                  <c:v>1.458</c:v>
                </c:pt>
                <c:pt idx="6137">
                  <c:v>1.4610000000000001</c:v>
                </c:pt>
                <c:pt idx="6138">
                  <c:v>1.4770000000000001</c:v>
                </c:pt>
                <c:pt idx="6139">
                  <c:v>1.5089999999999999</c:v>
                </c:pt>
                <c:pt idx="6140">
                  <c:v>1.504</c:v>
                </c:pt>
                <c:pt idx="6141">
                  <c:v>1.504</c:v>
                </c:pt>
                <c:pt idx="6142">
                  <c:v>1.5149999999999999</c:v>
                </c:pt>
                <c:pt idx="6143">
                  <c:v>1.494</c:v>
                </c:pt>
                <c:pt idx="6144">
                  <c:v>1.518</c:v>
                </c:pt>
                <c:pt idx="6145">
                  <c:v>1.546</c:v>
                </c:pt>
                <c:pt idx="6146">
                  <c:v>1.57</c:v>
                </c:pt>
                <c:pt idx="6147">
                  <c:v>1.5609999999999999</c:v>
                </c:pt>
                <c:pt idx="6148">
                  <c:v>1.6060000000000001</c:v>
                </c:pt>
                <c:pt idx="6149">
                  <c:v>1.597</c:v>
                </c:pt>
                <c:pt idx="6150">
                  <c:v>1.5780000000000001</c:v>
                </c:pt>
                <c:pt idx="6151">
                  <c:v>1.5609999999999999</c:v>
                </c:pt>
                <c:pt idx="6152">
                  <c:v>1.54</c:v>
                </c:pt>
                <c:pt idx="6153">
                  <c:v>1.548</c:v>
                </c:pt>
                <c:pt idx="6154">
                  <c:v>1.5409999999999999</c:v>
                </c:pt>
                <c:pt idx="6155">
                  <c:v>1.5269999999999999</c:v>
                </c:pt>
                <c:pt idx="6156">
                  <c:v>1.502</c:v>
                </c:pt>
                <c:pt idx="6157">
                  <c:v>1.4610000000000001</c:v>
                </c:pt>
                <c:pt idx="6158">
                  <c:v>1.409</c:v>
                </c:pt>
                <c:pt idx="6159">
                  <c:v>1.3859999999999999</c:v>
                </c:pt>
                <c:pt idx="6160">
                  <c:v>1.3919999999999999</c:v>
                </c:pt>
                <c:pt idx="6161">
                  <c:v>1.3919999999999999</c:v>
                </c:pt>
                <c:pt idx="6162">
                  <c:v>1.39</c:v>
                </c:pt>
                <c:pt idx="6163">
                  <c:v>1.375</c:v>
                </c:pt>
                <c:pt idx="6164">
                  <c:v>1.395</c:v>
                </c:pt>
                <c:pt idx="6165">
                  <c:v>1.369</c:v>
                </c:pt>
                <c:pt idx="6166">
                  <c:v>1.4019999999999999</c:v>
                </c:pt>
                <c:pt idx="6167">
                  <c:v>1.3640000000000001</c:v>
                </c:pt>
                <c:pt idx="6168">
                  <c:v>1.3740000000000001</c:v>
                </c:pt>
                <c:pt idx="6169">
                  <c:v>1.393</c:v>
                </c:pt>
                <c:pt idx="6170">
                  <c:v>1.373</c:v>
                </c:pt>
                <c:pt idx="6171">
                  <c:v>1.3580000000000001</c:v>
                </c:pt>
                <c:pt idx="6172">
                  <c:v>1.3859999999999999</c:v>
                </c:pt>
                <c:pt idx="6173">
                  <c:v>1.38</c:v>
                </c:pt>
                <c:pt idx="6174">
                  <c:v>1.385</c:v>
                </c:pt>
                <c:pt idx="6175">
                  <c:v>1.4570000000000001</c:v>
                </c:pt>
                <c:pt idx="6176">
                  <c:v>1.472</c:v>
                </c:pt>
                <c:pt idx="6177">
                  <c:v>1.458</c:v>
                </c:pt>
                <c:pt idx="6178">
                  <c:v>1.5409999999999999</c:v>
                </c:pt>
                <c:pt idx="6179">
                  <c:v>1.5489999999999999</c:v>
                </c:pt>
                <c:pt idx="6180">
                  <c:v>1.5389999999999999</c:v>
                </c:pt>
                <c:pt idx="6181">
                  <c:v>1.544</c:v>
                </c:pt>
                <c:pt idx="6182">
                  <c:v>1.4950000000000001</c:v>
                </c:pt>
                <c:pt idx="6183">
                  <c:v>1.573</c:v>
                </c:pt>
                <c:pt idx="6184">
                  <c:v>1.5389999999999999</c:v>
                </c:pt>
                <c:pt idx="6185">
                  <c:v>1.5249999999999999</c:v>
                </c:pt>
                <c:pt idx="6186">
                  <c:v>1.556</c:v>
                </c:pt>
                <c:pt idx="6187">
                  <c:v>1.5840000000000001</c:v>
                </c:pt>
                <c:pt idx="6188">
                  <c:v>1.5680000000000001</c:v>
                </c:pt>
                <c:pt idx="6189">
                  <c:v>1.5629999999999999</c:v>
                </c:pt>
                <c:pt idx="6190">
                  <c:v>1.5489999999999999</c:v>
                </c:pt>
                <c:pt idx="6191">
                  <c:v>1.575</c:v>
                </c:pt>
                <c:pt idx="6192">
                  <c:v>1.5429999999999999</c:v>
                </c:pt>
                <c:pt idx="6193">
                  <c:v>1.5549999999999999</c:v>
                </c:pt>
                <c:pt idx="6194">
                  <c:v>1.506</c:v>
                </c:pt>
                <c:pt idx="6195">
                  <c:v>1.51</c:v>
                </c:pt>
                <c:pt idx="6196">
                  <c:v>1.4890000000000001</c:v>
                </c:pt>
                <c:pt idx="6197">
                  <c:v>1.5049999999999999</c:v>
                </c:pt>
                <c:pt idx="6198">
                  <c:v>1.4630000000000001</c:v>
                </c:pt>
                <c:pt idx="6199">
                  <c:v>1.4510000000000001</c:v>
                </c:pt>
                <c:pt idx="6200">
                  <c:v>1.431</c:v>
                </c:pt>
                <c:pt idx="6201">
                  <c:v>1.393</c:v>
                </c:pt>
                <c:pt idx="6202">
                  <c:v>1.391</c:v>
                </c:pt>
                <c:pt idx="6203">
                  <c:v>1.38</c:v>
                </c:pt>
                <c:pt idx="6204">
                  <c:v>1.369</c:v>
                </c:pt>
                <c:pt idx="6205">
                  <c:v>1.3919999999999999</c:v>
                </c:pt>
                <c:pt idx="6206">
                  <c:v>1.357</c:v>
                </c:pt>
                <c:pt idx="6207">
                  <c:v>1.325</c:v>
                </c:pt>
                <c:pt idx="6208">
                  <c:v>1.337</c:v>
                </c:pt>
                <c:pt idx="6209">
                  <c:v>1.357</c:v>
                </c:pt>
                <c:pt idx="6210">
                  <c:v>1.367</c:v>
                </c:pt>
                <c:pt idx="6211">
                  <c:v>1.399</c:v>
                </c:pt>
                <c:pt idx="6212">
                  <c:v>1.369</c:v>
                </c:pt>
                <c:pt idx="6213">
                  <c:v>1.3620000000000001</c:v>
                </c:pt>
                <c:pt idx="6214">
                  <c:v>1.4019999999999999</c:v>
                </c:pt>
                <c:pt idx="6215">
                  <c:v>1.472</c:v>
                </c:pt>
                <c:pt idx="6216">
                  <c:v>1.4379999999999999</c:v>
                </c:pt>
                <c:pt idx="6217">
                  <c:v>1.474</c:v>
                </c:pt>
                <c:pt idx="6218">
                  <c:v>1.5229999999999999</c:v>
                </c:pt>
                <c:pt idx="6219">
                  <c:v>1.5409999999999999</c:v>
                </c:pt>
                <c:pt idx="6220">
                  <c:v>1.526</c:v>
                </c:pt>
                <c:pt idx="6221">
                  <c:v>1.514</c:v>
                </c:pt>
                <c:pt idx="6222">
                  <c:v>1.52</c:v>
                </c:pt>
                <c:pt idx="6223">
                  <c:v>1.528</c:v>
                </c:pt>
                <c:pt idx="6224">
                  <c:v>1.548</c:v>
                </c:pt>
                <c:pt idx="6225">
                  <c:v>1.5620000000000001</c:v>
                </c:pt>
                <c:pt idx="6226">
                  <c:v>1.5920000000000001</c:v>
                </c:pt>
                <c:pt idx="6227">
                  <c:v>1.5880000000000001</c:v>
                </c:pt>
                <c:pt idx="6228">
                  <c:v>1.579</c:v>
                </c:pt>
                <c:pt idx="6229">
                  <c:v>1.5680000000000001</c:v>
                </c:pt>
                <c:pt idx="6230">
                  <c:v>1.5369999999999999</c:v>
                </c:pt>
                <c:pt idx="6231">
                  <c:v>1.585</c:v>
                </c:pt>
                <c:pt idx="6232">
                  <c:v>1.5620000000000001</c:v>
                </c:pt>
                <c:pt idx="6233">
                  <c:v>1.587</c:v>
                </c:pt>
                <c:pt idx="6234">
                  <c:v>1.583</c:v>
                </c:pt>
                <c:pt idx="6235">
                  <c:v>1.5429999999999999</c:v>
                </c:pt>
                <c:pt idx="6236">
                  <c:v>1.534</c:v>
                </c:pt>
                <c:pt idx="6237">
                  <c:v>1.51</c:v>
                </c:pt>
                <c:pt idx="6238">
                  <c:v>1.466</c:v>
                </c:pt>
                <c:pt idx="6239">
                  <c:v>1.474</c:v>
                </c:pt>
                <c:pt idx="6240">
                  <c:v>1.458</c:v>
                </c:pt>
                <c:pt idx="6241">
                  <c:v>1.4330000000000001</c:v>
                </c:pt>
                <c:pt idx="6242">
                  <c:v>1.395</c:v>
                </c:pt>
                <c:pt idx="6243">
                  <c:v>1.3839999999999999</c:v>
                </c:pt>
                <c:pt idx="6244">
                  <c:v>1.4279999999999999</c:v>
                </c:pt>
                <c:pt idx="6245">
                  <c:v>1.4</c:v>
                </c:pt>
                <c:pt idx="6246">
                  <c:v>1.3740000000000001</c:v>
                </c:pt>
                <c:pt idx="6247">
                  <c:v>1.383</c:v>
                </c:pt>
                <c:pt idx="6248">
                  <c:v>1.3979999999999999</c:v>
                </c:pt>
                <c:pt idx="6249">
                  <c:v>1.367</c:v>
                </c:pt>
                <c:pt idx="6250">
                  <c:v>1.3919999999999999</c:v>
                </c:pt>
                <c:pt idx="6251">
                  <c:v>1.417</c:v>
                </c:pt>
                <c:pt idx="6252">
                  <c:v>1.383</c:v>
                </c:pt>
                <c:pt idx="6253">
                  <c:v>1.367</c:v>
                </c:pt>
                <c:pt idx="6254">
                  <c:v>1.4219999999999999</c:v>
                </c:pt>
                <c:pt idx="6255">
                  <c:v>1.3660000000000001</c:v>
                </c:pt>
                <c:pt idx="6256">
                  <c:v>1.4179999999999999</c:v>
                </c:pt>
                <c:pt idx="6257">
                  <c:v>1.44</c:v>
                </c:pt>
                <c:pt idx="6258">
                  <c:v>1.4750000000000001</c:v>
                </c:pt>
                <c:pt idx="6259">
                  <c:v>1.478</c:v>
                </c:pt>
                <c:pt idx="6260">
                  <c:v>1.4830000000000001</c:v>
                </c:pt>
                <c:pt idx="6261">
                  <c:v>1.5249999999999999</c:v>
                </c:pt>
                <c:pt idx="6262">
                  <c:v>1.5609999999999999</c:v>
                </c:pt>
                <c:pt idx="6263">
                  <c:v>1.569</c:v>
                </c:pt>
                <c:pt idx="6264">
                  <c:v>1.5940000000000001</c:v>
                </c:pt>
                <c:pt idx="6265">
                  <c:v>1.575</c:v>
                </c:pt>
                <c:pt idx="6266">
                  <c:v>1.6</c:v>
                </c:pt>
                <c:pt idx="6267">
                  <c:v>1.5860000000000001</c:v>
                </c:pt>
                <c:pt idx="6268">
                  <c:v>1.585</c:v>
                </c:pt>
                <c:pt idx="6269">
                  <c:v>1.5760000000000001</c:v>
                </c:pt>
                <c:pt idx="6270">
                  <c:v>1.5609999999999999</c:v>
                </c:pt>
                <c:pt idx="6271">
                  <c:v>1.589</c:v>
                </c:pt>
                <c:pt idx="6272">
                  <c:v>1.5780000000000001</c:v>
                </c:pt>
                <c:pt idx="6273">
                  <c:v>1.542</c:v>
                </c:pt>
                <c:pt idx="6274">
                  <c:v>1.5649999999999999</c:v>
                </c:pt>
                <c:pt idx="6275">
                  <c:v>1.5129999999999999</c:v>
                </c:pt>
                <c:pt idx="6276">
                  <c:v>1.5229999999999999</c:v>
                </c:pt>
                <c:pt idx="6277">
                  <c:v>1.5049999999999999</c:v>
                </c:pt>
                <c:pt idx="6278">
                  <c:v>1.5189999999999999</c:v>
                </c:pt>
                <c:pt idx="6279">
                  <c:v>1.4790000000000001</c:v>
                </c:pt>
                <c:pt idx="6280">
                  <c:v>1.4710000000000001</c:v>
                </c:pt>
                <c:pt idx="6281">
                  <c:v>1.4490000000000001</c:v>
                </c:pt>
                <c:pt idx="6282">
                  <c:v>1.462</c:v>
                </c:pt>
                <c:pt idx="6283">
                  <c:v>1.4279999999999999</c:v>
                </c:pt>
                <c:pt idx="6284">
                  <c:v>1.423</c:v>
                </c:pt>
                <c:pt idx="6285">
                  <c:v>1.403</c:v>
                </c:pt>
                <c:pt idx="6286">
                  <c:v>1.369</c:v>
                </c:pt>
                <c:pt idx="6287">
                  <c:v>1.4079999999999999</c:v>
                </c:pt>
                <c:pt idx="6288">
                  <c:v>1.379</c:v>
                </c:pt>
                <c:pt idx="6289">
                  <c:v>1.444</c:v>
                </c:pt>
                <c:pt idx="6290">
                  <c:v>1.3560000000000001</c:v>
                </c:pt>
                <c:pt idx="6291">
                  <c:v>1.379</c:v>
                </c:pt>
                <c:pt idx="6292">
                  <c:v>1.397</c:v>
                </c:pt>
                <c:pt idx="6293">
                  <c:v>1.417</c:v>
                </c:pt>
                <c:pt idx="6294">
                  <c:v>1.4059999999999999</c:v>
                </c:pt>
                <c:pt idx="6295">
                  <c:v>1.4079999999999999</c:v>
                </c:pt>
                <c:pt idx="6296">
                  <c:v>1.4139999999999999</c:v>
                </c:pt>
                <c:pt idx="6297">
                  <c:v>1.429</c:v>
                </c:pt>
                <c:pt idx="6298">
                  <c:v>1.4570000000000001</c:v>
                </c:pt>
                <c:pt idx="6299">
                  <c:v>1.4510000000000001</c:v>
                </c:pt>
                <c:pt idx="6300">
                  <c:v>1.4550000000000001</c:v>
                </c:pt>
                <c:pt idx="6301">
                  <c:v>1.518</c:v>
                </c:pt>
                <c:pt idx="6302">
                  <c:v>1.4910000000000001</c:v>
                </c:pt>
                <c:pt idx="6303">
                  <c:v>1.546</c:v>
                </c:pt>
                <c:pt idx="6304">
                  <c:v>1.548</c:v>
                </c:pt>
                <c:pt idx="6305">
                  <c:v>1.623</c:v>
                </c:pt>
                <c:pt idx="6306">
                  <c:v>1.6</c:v>
                </c:pt>
                <c:pt idx="6307">
                  <c:v>1.5760000000000001</c:v>
                </c:pt>
                <c:pt idx="6308">
                  <c:v>1.617</c:v>
                </c:pt>
                <c:pt idx="6309">
                  <c:v>1.611</c:v>
                </c:pt>
                <c:pt idx="6310">
                  <c:v>1.611</c:v>
                </c:pt>
                <c:pt idx="6311">
                  <c:v>1.6</c:v>
                </c:pt>
                <c:pt idx="6312">
                  <c:v>1.577</c:v>
                </c:pt>
                <c:pt idx="6313">
                  <c:v>1.5580000000000001</c:v>
                </c:pt>
                <c:pt idx="6314">
                  <c:v>1.5820000000000001</c:v>
                </c:pt>
                <c:pt idx="6315">
                  <c:v>1.5449999999999999</c:v>
                </c:pt>
                <c:pt idx="6316">
                  <c:v>1.546</c:v>
                </c:pt>
                <c:pt idx="6317">
                  <c:v>1.534</c:v>
                </c:pt>
                <c:pt idx="6318">
                  <c:v>1.5609999999999999</c:v>
                </c:pt>
                <c:pt idx="6319">
                  <c:v>1.5309999999999999</c:v>
                </c:pt>
                <c:pt idx="6320">
                  <c:v>1.534</c:v>
                </c:pt>
                <c:pt idx="6321">
                  <c:v>1.482</c:v>
                </c:pt>
                <c:pt idx="6322">
                  <c:v>1.4590000000000001</c:v>
                </c:pt>
                <c:pt idx="6323">
                  <c:v>1.4690000000000001</c:v>
                </c:pt>
                <c:pt idx="6324">
                  <c:v>1.4219999999999999</c:v>
                </c:pt>
                <c:pt idx="6325">
                  <c:v>1.4179999999999999</c:v>
                </c:pt>
                <c:pt idx="6326">
                  <c:v>1.401</c:v>
                </c:pt>
                <c:pt idx="6327">
                  <c:v>1.375</c:v>
                </c:pt>
                <c:pt idx="6328">
                  <c:v>1.383</c:v>
                </c:pt>
                <c:pt idx="6329">
                  <c:v>1.397</c:v>
                </c:pt>
                <c:pt idx="6330">
                  <c:v>1.4279999999999999</c:v>
                </c:pt>
                <c:pt idx="6331">
                  <c:v>1.379</c:v>
                </c:pt>
                <c:pt idx="6332">
                  <c:v>1.397</c:v>
                </c:pt>
                <c:pt idx="6333">
                  <c:v>1.431</c:v>
                </c:pt>
                <c:pt idx="6334">
                  <c:v>1.4059999999999999</c:v>
                </c:pt>
                <c:pt idx="6335">
                  <c:v>1.4379999999999999</c:v>
                </c:pt>
                <c:pt idx="6336">
                  <c:v>1.4379999999999999</c:v>
                </c:pt>
                <c:pt idx="6337">
                  <c:v>1.4490000000000001</c:v>
                </c:pt>
                <c:pt idx="6338">
                  <c:v>1.472</c:v>
                </c:pt>
                <c:pt idx="6339">
                  <c:v>1.506</c:v>
                </c:pt>
                <c:pt idx="6340">
                  <c:v>1.506</c:v>
                </c:pt>
                <c:pt idx="6341">
                  <c:v>1.488</c:v>
                </c:pt>
                <c:pt idx="6342">
                  <c:v>1.496</c:v>
                </c:pt>
                <c:pt idx="6343">
                  <c:v>1.476</c:v>
                </c:pt>
                <c:pt idx="6344">
                  <c:v>1.5289999999999999</c:v>
                </c:pt>
                <c:pt idx="6345">
                  <c:v>1.536</c:v>
                </c:pt>
                <c:pt idx="6346">
                  <c:v>1.546</c:v>
                </c:pt>
                <c:pt idx="6347">
                  <c:v>1.57</c:v>
                </c:pt>
                <c:pt idx="6348">
                  <c:v>1.5489999999999999</c:v>
                </c:pt>
                <c:pt idx="6349">
                  <c:v>1.5960000000000001</c:v>
                </c:pt>
                <c:pt idx="6350">
                  <c:v>1.585</c:v>
                </c:pt>
                <c:pt idx="6351">
                  <c:v>1.615</c:v>
                </c:pt>
                <c:pt idx="6352">
                  <c:v>1.6140000000000001</c:v>
                </c:pt>
                <c:pt idx="6353">
                  <c:v>1.601</c:v>
                </c:pt>
                <c:pt idx="6354">
                  <c:v>1.577</c:v>
                </c:pt>
                <c:pt idx="6355">
                  <c:v>1.5980000000000001</c:v>
                </c:pt>
                <c:pt idx="6356">
                  <c:v>1.5680000000000001</c:v>
                </c:pt>
                <c:pt idx="6357">
                  <c:v>1.5669999999999999</c:v>
                </c:pt>
                <c:pt idx="6358">
                  <c:v>1.556</c:v>
                </c:pt>
                <c:pt idx="6359">
                  <c:v>1.5309999999999999</c:v>
                </c:pt>
                <c:pt idx="6360">
                  <c:v>1.498</c:v>
                </c:pt>
                <c:pt idx="6361">
                  <c:v>1.492</c:v>
                </c:pt>
                <c:pt idx="6362">
                  <c:v>1.4750000000000001</c:v>
                </c:pt>
                <c:pt idx="6363">
                  <c:v>1.45</c:v>
                </c:pt>
                <c:pt idx="6364">
                  <c:v>1.4570000000000001</c:v>
                </c:pt>
                <c:pt idx="6365">
                  <c:v>1.4019999999999999</c:v>
                </c:pt>
                <c:pt idx="6366">
                  <c:v>1.4330000000000001</c:v>
                </c:pt>
                <c:pt idx="6367">
                  <c:v>1.3740000000000001</c:v>
                </c:pt>
                <c:pt idx="6368">
                  <c:v>1.4039999999999999</c:v>
                </c:pt>
                <c:pt idx="6369">
                  <c:v>1.3520000000000001</c:v>
                </c:pt>
                <c:pt idx="6370">
                  <c:v>1.363</c:v>
                </c:pt>
                <c:pt idx="6371">
                  <c:v>1.3819999999999999</c:v>
                </c:pt>
                <c:pt idx="6372">
                  <c:v>1.3959999999999999</c:v>
                </c:pt>
                <c:pt idx="6373">
                  <c:v>1.41</c:v>
                </c:pt>
                <c:pt idx="6374">
                  <c:v>1.4379999999999999</c:v>
                </c:pt>
                <c:pt idx="6375">
                  <c:v>1.474</c:v>
                </c:pt>
                <c:pt idx="6376">
                  <c:v>1.476</c:v>
                </c:pt>
                <c:pt idx="6377">
                  <c:v>1.484</c:v>
                </c:pt>
                <c:pt idx="6378">
                  <c:v>1.454</c:v>
                </c:pt>
                <c:pt idx="6379">
                  <c:v>1.482</c:v>
                </c:pt>
                <c:pt idx="6380">
                  <c:v>1.4750000000000001</c:v>
                </c:pt>
                <c:pt idx="6381">
                  <c:v>1.4770000000000001</c:v>
                </c:pt>
                <c:pt idx="6382">
                  <c:v>1.4450000000000001</c:v>
                </c:pt>
                <c:pt idx="6383">
                  <c:v>1.4670000000000001</c:v>
                </c:pt>
                <c:pt idx="6384">
                  <c:v>1.498</c:v>
                </c:pt>
                <c:pt idx="6385">
                  <c:v>1.536</c:v>
                </c:pt>
                <c:pt idx="6386">
                  <c:v>1.589</c:v>
                </c:pt>
                <c:pt idx="6387">
                  <c:v>1.617</c:v>
                </c:pt>
                <c:pt idx="6388">
                  <c:v>1.65</c:v>
                </c:pt>
                <c:pt idx="6389">
                  <c:v>1.635</c:v>
                </c:pt>
                <c:pt idx="6390">
                  <c:v>1.6319999999999999</c:v>
                </c:pt>
                <c:pt idx="6391">
                  <c:v>1.637</c:v>
                </c:pt>
                <c:pt idx="6392">
                  <c:v>1.575</c:v>
                </c:pt>
                <c:pt idx="6393">
                  <c:v>1.6140000000000001</c:v>
                </c:pt>
                <c:pt idx="6394">
                  <c:v>1.552</c:v>
                </c:pt>
                <c:pt idx="6395">
                  <c:v>1.5760000000000001</c:v>
                </c:pt>
                <c:pt idx="6396">
                  <c:v>1.5389999999999999</c:v>
                </c:pt>
                <c:pt idx="6397">
                  <c:v>1.538</c:v>
                </c:pt>
                <c:pt idx="6398">
                  <c:v>1.5289999999999999</c:v>
                </c:pt>
                <c:pt idx="6399">
                  <c:v>1.512</c:v>
                </c:pt>
                <c:pt idx="6400">
                  <c:v>1.5249999999999999</c:v>
                </c:pt>
                <c:pt idx="6401">
                  <c:v>1.5289999999999999</c:v>
                </c:pt>
                <c:pt idx="6402">
                  <c:v>1.4790000000000001</c:v>
                </c:pt>
                <c:pt idx="6403">
                  <c:v>1.46</c:v>
                </c:pt>
                <c:pt idx="6404">
                  <c:v>1.472</c:v>
                </c:pt>
                <c:pt idx="6405">
                  <c:v>1.4319999999999999</c:v>
                </c:pt>
                <c:pt idx="6406">
                  <c:v>1.4319999999999999</c:v>
                </c:pt>
                <c:pt idx="6407">
                  <c:v>1.4179999999999999</c:v>
                </c:pt>
                <c:pt idx="6408">
                  <c:v>1.389</c:v>
                </c:pt>
                <c:pt idx="6409">
                  <c:v>1.4079999999999999</c:v>
                </c:pt>
                <c:pt idx="6410">
                  <c:v>1.3839999999999999</c:v>
                </c:pt>
                <c:pt idx="6411">
                  <c:v>1.3979999999999999</c:v>
                </c:pt>
                <c:pt idx="6412">
                  <c:v>1.4039999999999999</c:v>
                </c:pt>
                <c:pt idx="6413">
                  <c:v>1.421</c:v>
                </c:pt>
                <c:pt idx="6414">
                  <c:v>1.46</c:v>
                </c:pt>
                <c:pt idx="6415">
                  <c:v>1.4319999999999999</c:v>
                </c:pt>
                <c:pt idx="6416">
                  <c:v>1.4750000000000001</c:v>
                </c:pt>
                <c:pt idx="6417">
                  <c:v>1.464</c:v>
                </c:pt>
                <c:pt idx="6418">
                  <c:v>1.43</c:v>
                </c:pt>
                <c:pt idx="6419">
                  <c:v>1.4450000000000001</c:v>
                </c:pt>
                <c:pt idx="6420">
                  <c:v>1.4710000000000001</c:v>
                </c:pt>
                <c:pt idx="6421">
                  <c:v>1.4670000000000001</c:v>
                </c:pt>
                <c:pt idx="6422">
                  <c:v>1.4610000000000001</c:v>
                </c:pt>
                <c:pt idx="6423">
                  <c:v>1.534</c:v>
                </c:pt>
                <c:pt idx="6424">
                  <c:v>1.5209999999999999</c:v>
                </c:pt>
                <c:pt idx="6425">
                  <c:v>1.5669999999999999</c:v>
                </c:pt>
                <c:pt idx="6426">
                  <c:v>1.5760000000000001</c:v>
                </c:pt>
                <c:pt idx="6427">
                  <c:v>1.5860000000000001</c:v>
                </c:pt>
                <c:pt idx="6428">
                  <c:v>1.611</c:v>
                </c:pt>
                <c:pt idx="6429">
                  <c:v>1.593</c:v>
                </c:pt>
                <c:pt idx="6430">
                  <c:v>1.643</c:v>
                </c:pt>
                <c:pt idx="6431">
                  <c:v>1.6279999999999999</c:v>
                </c:pt>
                <c:pt idx="6432">
                  <c:v>1.6220000000000001</c:v>
                </c:pt>
                <c:pt idx="6433">
                  <c:v>1.6180000000000001</c:v>
                </c:pt>
                <c:pt idx="6434">
                  <c:v>1.603</c:v>
                </c:pt>
                <c:pt idx="6435">
                  <c:v>1.623</c:v>
                </c:pt>
                <c:pt idx="6436">
                  <c:v>1.6040000000000001</c:v>
                </c:pt>
                <c:pt idx="6437">
                  <c:v>1.569</c:v>
                </c:pt>
                <c:pt idx="6438">
                  <c:v>1.5720000000000001</c:v>
                </c:pt>
                <c:pt idx="6439">
                  <c:v>1.5109999999999999</c:v>
                </c:pt>
                <c:pt idx="6440">
                  <c:v>1.476</c:v>
                </c:pt>
                <c:pt idx="6441">
                  <c:v>1.4970000000000001</c:v>
                </c:pt>
                <c:pt idx="6442">
                  <c:v>1.4930000000000001</c:v>
                </c:pt>
                <c:pt idx="6443">
                  <c:v>1.48</c:v>
                </c:pt>
                <c:pt idx="6444">
                  <c:v>1.498</c:v>
                </c:pt>
                <c:pt idx="6445">
                  <c:v>1.4630000000000001</c:v>
                </c:pt>
                <c:pt idx="6446">
                  <c:v>1.466</c:v>
                </c:pt>
                <c:pt idx="6447">
                  <c:v>1.464</c:v>
                </c:pt>
                <c:pt idx="6448">
                  <c:v>1.452</c:v>
                </c:pt>
                <c:pt idx="6449">
                  <c:v>1.4259999999999999</c:v>
                </c:pt>
                <c:pt idx="6450">
                  <c:v>1.399</c:v>
                </c:pt>
                <c:pt idx="6451">
                  <c:v>1.4330000000000001</c:v>
                </c:pt>
                <c:pt idx="6452">
                  <c:v>1.389</c:v>
                </c:pt>
                <c:pt idx="6453">
                  <c:v>1.395</c:v>
                </c:pt>
                <c:pt idx="6454">
                  <c:v>1.4079999999999999</c:v>
                </c:pt>
                <c:pt idx="6455">
                  <c:v>1.4339999999999999</c:v>
                </c:pt>
                <c:pt idx="6456">
                  <c:v>1.474</c:v>
                </c:pt>
                <c:pt idx="6457">
                  <c:v>1.4490000000000001</c:v>
                </c:pt>
                <c:pt idx="6458">
                  <c:v>1.4510000000000001</c:v>
                </c:pt>
                <c:pt idx="6459">
                  <c:v>1.462</c:v>
                </c:pt>
                <c:pt idx="6460">
                  <c:v>1.4850000000000001</c:v>
                </c:pt>
                <c:pt idx="6461">
                  <c:v>1.472</c:v>
                </c:pt>
                <c:pt idx="6462">
                  <c:v>1.5169999999999999</c:v>
                </c:pt>
                <c:pt idx="6463">
                  <c:v>1.5289999999999999</c:v>
                </c:pt>
                <c:pt idx="6464">
                  <c:v>1.5509999999999999</c:v>
                </c:pt>
                <c:pt idx="6465">
                  <c:v>1.5880000000000001</c:v>
                </c:pt>
                <c:pt idx="6466">
                  <c:v>1.5960000000000001</c:v>
                </c:pt>
                <c:pt idx="6467">
                  <c:v>1.61</c:v>
                </c:pt>
                <c:pt idx="6468">
                  <c:v>1.6259999999999999</c:v>
                </c:pt>
                <c:pt idx="6469">
                  <c:v>1.655</c:v>
                </c:pt>
                <c:pt idx="6470">
                  <c:v>1.595</c:v>
                </c:pt>
                <c:pt idx="6471">
                  <c:v>1.599</c:v>
                </c:pt>
                <c:pt idx="6472">
                  <c:v>1.589</c:v>
                </c:pt>
                <c:pt idx="6473">
                  <c:v>1.5669999999999999</c:v>
                </c:pt>
                <c:pt idx="6474">
                  <c:v>1.5960000000000001</c:v>
                </c:pt>
                <c:pt idx="6475">
                  <c:v>1.581</c:v>
                </c:pt>
                <c:pt idx="6476">
                  <c:v>1.601</c:v>
                </c:pt>
                <c:pt idx="6477">
                  <c:v>1.6080000000000001</c:v>
                </c:pt>
                <c:pt idx="6478">
                  <c:v>1.57</c:v>
                </c:pt>
                <c:pt idx="6479">
                  <c:v>1.573</c:v>
                </c:pt>
                <c:pt idx="6480">
                  <c:v>1.5609999999999999</c:v>
                </c:pt>
                <c:pt idx="6481">
                  <c:v>1.583</c:v>
                </c:pt>
                <c:pt idx="6482">
                  <c:v>1.5509999999999999</c:v>
                </c:pt>
                <c:pt idx="6483">
                  <c:v>1.5049999999999999</c:v>
                </c:pt>
                <c:pt idx="6484">
                  <c:v>1.49</c:v>
                </c:pt>
                <c:pt idx="6485">
                  <c:v>1.4670000000000001</c:v>
                </c:pt>
                <c:pt idx="6486">
                  <c:v>1.427</c:v>
                </c:pt>
                <c:pt idx="6487">
                  <c:v>1.417</c:v>
                </c:pt>
                <c:pt idx="6488">
                  <c:v>1.46</c:v>
                </c:pt>
                <c:pt idx="6489">
                  <c:v>1.4319999999999999</c:v>
                </c:pt>
                <c:pt idx="6490">
                  <c:v>1.4510000000000001</c:v>
                </c:pt>
                <c:pt idx="6491">
                  <c:v>1.4730000000000001</c:v>
                </c:pt>
                <c:pt idx="6492">
                  <c:v>1.4330000000000001</c:v>
                </c:pt>
                <c:pt idx="6493">
                  <c:v>1.411</c:v>
                </c:pt>
                <c:pt idx="6494">
                  <c:v>1.43</c:v>
                </c:pt>
                <c:pt idx="6495">
                  <c:v>1.397</c:v>
                </c:pt>
                <c:pt idx="6496">
                  <c:v>1.421</c:v>
                </c:pt>
                <c:pt idx="6497">
                  <c:v>1.405</c:v>
                </c:pt>
                <c:pt idx="6498">
                  <c:v>1.4</c:v>
                </c:pt>
                <c:pt idx="6499">
                  <c:v>1.444</c:v>
                </c:pt>
                <c:pt idx="6500">
                  <c:v>1.4510000000000001</c:v>
                </c:pt>
                <c:pt idx="6501">
                  <c:v>1.4750000000000001</c:v>
                </c:pt>
                <c:pt idx="6502">
                  <c:v>1.512</c:v>
                </c:pt>
                <c:pt idx="6503">
                  <c:v>1.5629999999999999</c:v>
                </c:pt>
                <c:pt idx="6504">
                  <c:v>1.587</c:v>
                </c:pt>
                <c:pt idx="6505">
                  <c:v>1.577</c:v>
                </c:pt>
                <c:pt idx="6506">
                  <c:v>1.6180000000000001</c:v>
                </c:pt>
                <c:pt idx="6507">
                  <c:v>1.5820000000000001</c:v>
                </c:pt>
                <c:pt idx="6508">
                  <c:v>1.6040000000000001</c:v>
                </c:pt>
                <c:pt idx="6509">
                  <c:v>1.57</c:v>
                </c:pt>
                <c:pt idx="6510">
                  <c:v>1.6020000000000001</c:v>
                </c:pt>
                <c:pt idx="6511">
                  <c:v>1.5860000000000001</c:v>
                </c:pt>
                <c:pt idx="6512">
                  <c:v>1.5780000000000001</c:v>
                </c:pt>
                <c:pt idx="6513">
                  <c:v>1.61</c:v>
                </c:pt>
                <c:pt idx="6514">
                  <c:v>1.6339999999999999</c:v>
                </c:pt>
                <c:pt idx="6515">
                  <c:v>1.6639999999999999</c:v>
                </c:pt>
                <c:pt idx="6516">
                  <c:v>1.655</c:v>
                </c:pt>
                <c:pt idx="6517">
                  <c:v>1.6339999999999999</c:v>
                </c:pt>
                <c:pt idx="6518">
                  <c:v>1.645</c:v>
                </c:pt>
                <c:pt idx="6519">
                  <c:v>1.609</c:v>
                </c:pt>
                <c:pt idx="6520">
                  <c:v>1.6120000000000001</c:v>
                </c:pt>
                <c:pt idx="6521">
                  <c:v>1.599</c:v>
                </c:pt>
                <c:pt idx="6522">
                  <c:v>1.5720000000000001</c:v>
                </c:pt>
                <c:pt idx="6523">
                  <c:v>1.532</c:v>
                </c:pt>
                <c:pt idx="6524">
                  <c:v>1.4770000000000001</c:v>
                </c:pt>
                <c:pt idx="6525">
                  <c:v>1.452</c:v>
                </c:pt>
                <c:pt idx="6526">
                  <c:v>1.464</c:v>
                </c:pt>
                <c:pt idx="6527">
                  <c:v>1.476</c:v>
                </c:pt>
                <c:pt idx="6528">
                  <c:v>1.448</c:v>
                </c:pt>
                <c:pt idx="6529">
                  <c:v>1.4279999999999999</c:v>
                </c:pt>
                <c:pt idx="6530">
                  <c:v>1.411</c:v>
                </c:pt>
                <c:pt idx="6531">
                  <c:v>1.4279999999999999</c:v>
                </c:pt>
                <c:pt idx="6532">
                  <c:v>1.4359999999999999</c:v>
                </c:pt>
                <c:pt idx="6533">
                  <c:v>1.452</c:v>
                </c:pt>
                <c:pt idx="6534">
                  <c:v>1.488</c:v>
                </c:pt>
                <c:pt idx="6535">
                  <c:v>1.452</c:v>
                </c:pt>
                <c:pt idx="6536">
                  <c:v>1.4810000000000001</c:v>
                </c:pt>
                <c:pt idx="6537">
                  <c:v>1.452</c:v>
                </c:pt>
                <c:pt idx="6538">
                  <c:v>1.448</c:v>
                </c:pt>
                <c:pt idx="6539">
                  <c:v>1.446</c:v>
                </c:pt>
                <c:pt idx="6540">
                  <c:v>1.448</c:v>
                </c:pt>
                <c:pt idx="6541">
                  <c:v>1.4630000000000001</c:v>
                </c:pt>
                <c:pt idx="6542">
                  <c:v>1.446</c:v>
                </c:pt>
                <c:pt idx="6543">
                  <c:v>1.4810000000000001</c:v>
                </c:pt>
                <c:pt idx="6544">
                  <c:v>1.5309999999999999</c:v>
                </c:pt>
                <c:pt idx="6545">
                  <c:v>1.55</c:v>
                </c:pt>
                <c:pt idx="6546">
                  <c:v>1.5820000000000001</c:v>
                </c:pt>
                <c:pt idx="6547">
                  <c:v>1.577</c:v>
                </c:pt>
                <c:pt idx="6548">
                  <c:v>1.585</c:v>
                </c:pt>
                <c:pt idx="6549">
                  <c:v>1.609</c:v>
                </c:pt>
                <c:pt idx="6550">
                  <c:v>1.6379999999999999</c:v>
                </c:pt>
                <c:pt idx="6551">
                  <c:v>1.65</c:v>
                </c:pt>
                <c:pt idx="6552">
                  <c:v>1.655</c:v>
                </c:pt>
                <c:pt idx="6553">
                  <c:v>1.657</c:v>
                </c:pt>
                <c:pt idx="6554">
                  <c:v>1.651</c:v>
                </c:pt>
                <c:pt idx="6555">
                  <c:v>1.635</c:v>
                </c:pt>
                <c:pt idx="6556">
                  <c:v>1.6220000000000001</c:v>
                </c:pt>
                <c:pt idx="6557">
                  <c:v>1.61</c:v>
                </c:pt>
                <c:pt idx="6558">
                  <c:v>1.6279999999999999</c:v>
                </c:pt>
                <c:pt idx="6559">
                  <c:v>1.589</c:v>
                </c:pt>
                <c:pt idx="6560">
                  <c:v>1.5880000000000001</c:v>
                </c:pt>
                <c:pt idx="6561">
                  <c:v>1.581</c:v>
                </c:pt>
                <c:pt idx="6562">
                  <c:v>1.5589999999999999</c:v>
                </c:pt>
                <c:pt idx="6563">
                  <c:v>1.524</c:v>
                </c:pt>
                <c:pt idx="6564">
                  <c:v>1.4770000000000001</c:v>
                </c:pt>
                <c:pt idx="6565">
                  <c:v>1.4590000000000001</c:v>
                </c:pt>
                <c:pt idx="6566">
                  <c:v>1.476</c:v>
                </c:pt>
                <c:pt idx="6567">
                  <c:v>1.4870000000000001</c:v>
                </c:pt>
                <c:pt idx="6568">
                  <c:v>1.4870000000000001</c:v>
                </c:pt>
                <c:pt idx="6569">
                  <c:v>1.526</c:v>
                </c:pt>
                <c:pt idx="6570">
                  <c:v>1.464</c:v>
                </c:pt>
                <c:pt idx="6571">
                  <c:v>1.4910000000000001</c:v>
                </c:pt>
                <c:pt idx="6572">
                  <c:v>1.474</c:v>
                </c:pt>
                <c:pt idx="6573">
                  <c:v>1.45</c:v>
                </c:pt>
                <c:pt idx="6574">
                  <c:v>1.4139999999999999</c:v>
                </c:pt>
                <c:pt idx="6575">
                  <c:v>1.4279999999999999</c:v>
                </c:pt>
                <c:pt idx="6576">
                  <c:v>1.4550000000000001</c:v>
                </c:pt>
                <c:pt idx="6577">
                  <c:v>1.4239999999999999</c:v>
                </c:pt>
                <c:pt idx="6578">
                  <c:v>1.446</c:v>
                </c:pt>
                <c:pt idx="6579">
                  <c:v>1.4350000000000001</c:v>
                </c:pt>
                <c:pt idx="6580">
                  <c:v>1.4810000000000001</c:v>
                </c:pt>
                <c:pt idx="6581">
                  <c:v>1.4910000000000001</c:v>
                </c:pt>
                <c:pt idx="6582">
                  <c:v>1.466</c:v>
                </c:pt>
                <c:pt idx="6583">
                  <c:v>1.496</c:v>
                </c:pt>
                <c:pt idx="6584">
                  <c:v>1.54</c:v>
                </c:pt>
                <c:pt idx="6585">
                  <c:v>1.5489999999999999</c:v>
                </c:pt>
                <c:pt idx="6586">
                  <c:v>1.575</c:v>
                </c:pt>
                <c:pt idx="6587">
                  <c:v>1.57</c:v>
                </c:pt>
                <c:pt idx="6588">
                  <c:v>1.619</c:v>
                </c:pt>
                <c:pt idx="6589">
                  <c:v>1.6259999999999999</c:v>
                </c:pt>
                <c:pt idx="6590">
                  <c:v>1.647</c:v>
                </c:pt>
                <c:pt idx="6591">
                  <c:v>1.6359999999999999</c:v>
                </c:pt>
                <c:pt idx="6592">
                  <c:v>1.623</c:v>
                </c:pt>
                <c:pt idx="6593">
                  <c:v>1.653</c:v>
                </c:pt>
                <c:pt idx="6594">
                  <c:v>1.641</c:v>
                </c:pt>
                <c:pt idx="6595">
                  <c:v>1.633</c:v>
                </c:pt>
                <c:pt idx="6596">
                  <c:v>1.6279999999999999</c:v>
                </c:pt>
                <c:pt idx="6597">
                  <c:v>1.6120000000000001</c:v>
                </c:pt>
                <c:pt idx="6598">
                  <c:v>1.6279999999999999</c:v>
                </c:pt>
                <c:pt idx="6599">
                  <c:v>1.5980000000000001</c:v>
                </c:pt>
                <c:pt idx="6600">
                  <c:v>1.609</c:v>
                </c:pt>
                <c:pt idx="6601">
                  <c:v>1.605</c:v>
                </c:pt>
                <c:pt idx="6602">
                  <c:v>1.591</c:v>
                </c:pt>
                <c:pt idx="6603">
                  <c:v>1.5640000000000001</c:v>
                </c:pt>
                <c:pt idx="6604">
                  <c:v>1.5720000000000001</c:v>
                </c:pt>
                <c:pt idx="6605">
                  <c:v>1.5249999999999999</c:v>
                </c:pt>
                <c:pt idx="6606">
                  <c:v>1.5089999999999999</c:v>
                </c:pt>
                <c:pt idx="6607">
                  <c:v>1.53</c:v>
                </c:pt>
                <c:pt idx="6608">
                  <c:v>1.4950000000000001</c:v>
                </c:pt>
                <c:pt idx="6609">
                  <c:v>1.4890000000000001</c:v>
                </c:pt>
                <c:pt idx="6610">
                  <c:v>1.4790000000000001</c:v>
                </c:pt>
                <c:pt idx="6611">
                  <c:v>1.468</c:v>
                </c:pt>
                <c:pt idx="6612">
                  <c:v>1.4419999999999999</c:v>
                </c:pt>
                <c:pt idx="6613">
                  <c:v>1.405</c:v>
                </c:pt>
                <c:pt idx="6614">
                  <c:v>1.474</c:v>
                </c:pt>
                <c:pt idx="6615">
                  <c:v>1.4790000000000001</c:v>
                </c:pt>
                <c:pt idx="6616">
                  <c:v>1.452</c:v>
                </c:pt>
                <c:pt idx="6617">
                  <c:v>1.4670000000000001</c:v>
                </c:pt>
                <c:pt idx="6618">
                  <c:v>1.448</c:v>
                </c:pt>
                <c:pt idx="6619">
                  <c:v>1.4339999999999999</c:v>
                </c:pt>
                <c:pt idx="6620">
                  <c:v>1.431</c:v>
                </c:pt>
                <c:pt idx="6621">
                  <c:v>1.43</c:v>
                </c:pt>
                <c:pt idx="6622">
                  <c:v>1.482</c:v>
                </c:pt>
                <c:pt idx="6623">
                  <c:v>1.5029999999999999</c:v>
                </c:pt>
                <c:pt idx="6624">
                  <c:v>1.492</c:v>
                </c:pt>
                <c:pt idx="6625">
                  <c:v>1.538</c:v>
                </c:pt>
                <c:pt idx="6626">
                  <c:v>1.554</c:v>
                </c:pt>
                <c:pt idx="6627">
                  <c:v>1.5840000000000001</c:v>
                </c:pt>
                <c:pt idx="6628">
                  <c:v>1.6259999999999999</c:v>
                </c:pt>
                <c:pt idx="6629">
                  <c:v>1.6279999999999999</c:v>
                </c:pt>
                <c:pt idx="6630">
                  <c:v>1.605</c:v>
                </c:pt>
                <c:pt idx="6631">
                  <c:v>1.6279999999999999</c:v>
                </c:pt>
                <c:pt idx="6632">
                  <c:v>1.599</c:v>
                </c:pt>
                <c:pt idx="6633">
                  <c:v>1.637</c:v>
                </c:pt>
                <c:pt idx="6634">
                  <c:v>1.617</c:v>
                </c:pt>
                <c:pt idx="6635">
                  <c:v>1.627</c:v>
                </c:pt>
                <c:pt idx="6636">
                  <c:v>1.6160000000000001</c:v>
                </c:pt>
                <c:pt idx="6637">
                  <c:v>1.64</c:v>
                </c:pt>
                <c:pt idx="6638">
                  <c:v>1.6279999999999999</c:v>
                </c:pt>
                <c:pt idx="6639">
                  <c:v>1.591</c:v>
                </c:pt>
                <c:pt idx="6640">
                  <c:v>1.6160000000000001</c:v>
                </c:pt>
                <c:pt idx="6641">
                  <c:v>1.6160000000000001</c:v>
                </c:pt>
                <c:pt idx="6642">
                  <c:v>1.615</c:v>
                </c:pt>
                <c:pt idx="6643">
                  <c:v>1.6</c:v>
                </c:pt>
                <c:pt idx="6644">
                  <c:v>1.5740000000000001</c:v>
                </c:pt>
                <c:pt idx="6645">
                  <c:v>1.581</c:v>
                </c:pt>
                <c:pt idx="6646">
                  <c:v>1.577</c:v>
                </c:pt>
                <c:pt idx="6647">
                  <c:v>1.5149999999999999</c:v>
                </c:pt>
                <c:pt idx="6648">
                  <c:v>1.4870000000000001</c:v>
                </c:pt>
                <c:pt idx="6649">
                  <c:v>1.452</c:v>
                </c:pt>
                <c:pt idx="6650">
                  <c:v>1.4410000000000001</c:v>
                </c:pt>
                <c:pt idx="6651">
                  <c:v>1.415</c:v>
                </c:pt>
                <c:pt idx="6652">
                  <c:v>1.4339999999999999</c:v>
                </c:pt>
                <c:pt idx="6653">
                  <c:v>1.41</c:v>
                </c:pt>
                <c:pt idx="6654">
                  <c:v>1.421</c:v>
                </c:pt>
                <c:pt idx="6655">
                  <c:v>1.472</c:v>
                </c:pt>
                <c:pt idx="6656">
                  <c:v>1.486</c:v>
                </c:pt>
                <c:pt idx="6657">
                  <c:v>1.4810000000000001</c:v>
                </c:pt>
                <c:pt idx="6658">
                  <c:v>1.4930000000000001</c:v>
                </c:pt>
                <c:pt idx="6659">
                  <c:v>1.4730000000000001</c:v>
                </c:pt>
                <c:pt idx="6660">
                  <c:v>1.512</c:v>
                </c:pt>
                <c:pt idx="6661">
                  <c:v>1.47</c:v>
                </c:pt>
                <c:pt idx="6662">
                  <c:v>1.476</c:v>
                </c:pt>
                <c:pt idx="6663">
                  <c:v>1.49</c:v>
                </c:pt>
                <c:pt idx="6664">
                  <c:v>1.47</c:v>
                </c:pt>
                <c:pt idx="6665">
                  <c:v>1.506</c:v>
                </c:pt>
                <c:pt idx="6666">
                  <c:v>1.5089999999999999</c:v>
                </c:pt>
                <c:pt idx="6667">
                  <c:v>1.5820000000000001</c:v>
                </c:pt>
                <c:pt idx="6668">
                  <c:v>1.6</c:v>
                </c:pt>
                <c:pt idx="6669">
                  <c:v>1.645</c:v>
                </c:pt>
                <c:pt idx="6670">
                  <c:v>1.649</c:v>
                </c:pt>
                <c:pt idx="6671">
                  <c:v>1.671</c:v>
                </c:pt>
                <c:pt idx="6672">
                  <c:v>1.6619999999999999</c:v>
                </c:pt>
                <c:pt idx="6673">
                  <c:v>1.639</c:v>
                </c:pt>
                <c:pt idx="6674">
                  <c:v>1.68</c:v>
                </c:pt>
                <c:pt idx="6675">
                  <c:v>1.6739999999999999</c:v>
                </c:pt>
                <c:pt idx="6676">
                  <c:v>1.6739999999999999</c:v>
                </c:pt>
                <c:pt idx="6677">
                  <c:v>1.6060000000000001</c:v>
                </c:pt>
                <c:pt idx="6678">
                  <c:v>1.641</c:v>
                </c:pt>
                <c:pt idx="6679">
                  <c:v>1.621</c:v>
                </c:pt>
                <c:pt idx="6680">
                  <c:v>1.643</c:v>
                </c:pt>
                <c:pt idx="6681">
                  <c:v>1.653</c:v>
                </c:pt>
                <c:pt idx="6682">
                  <c:v>1.6080000000000001</c:v>
                </c:pt>
                <c:pt idx="6683">
                  <c:v>1.597</c:v>
                </c:pt>
                <c:pt idx="6684">
                  <c:v>1.58</c:v>
                </c:pt>
                <c:pt idx="6685">
                  <c:v>1.5920000000000001</c:v>
                </c:pt>
                <c:pt idx="6686">
                  <c:v>1.5469999999999999</c:v>
                </c:pt>
                <c:pt idx="6687">
                  <c:v>1.538</c:v>
                </c:pt>
                <c:pt idx="6688">
                  <c:v>1.512</c:v>
                </c:pt>
                <c:pt idx="6689">
                  <c:v>1.4750000000000001</c:v>
                </c:pt>
                <c:pt idx="6690">
                  <c:v>1.4730000000000001</c:v>
                </c:pt>
                <c:pt idx="6691">
                  <c:v>1.512</c:v>
                </c:pt>
                <c:pt idx="6692">
                  <c:v>1.4970000000000001</c:v>
                </c:pt>
                <c:pt idx="6693">
                  <c:v>1.516</c:v>
                </c:pt>
                <c:pt idx="6694">
                  <c:v>1.492</c:v>
                </c:pt>
                <c:pt idx="6695">
                  <c:v>1.4710000000000001</c:v>
                </c:pt>
                <c:pt idx="6696">
                  <c:v>1.44</c:v>
                </c:pt>
                <c:pt idx="6697">
                  <c:v>1.458</c:v>
                </c:pt>
                <c:pt idx="6698">
                  <c:v>1.4139999999999999</c:v>
                </c:pt>
                <c:pt idx="6699">
                  <c:v>1.44</c:v>
                </c:pt>
                <c:pt idx="6700">
                  <c:v>1.4570000000000001</c:v>
                </c:pt>
                <c:pt idx="6701">
                  <c:v>1.444</c:v>
                </c:pt>
                <c:pt idx="6702">
                  <c:v>1.4890000000000001</c:v>
                </c:pt>
                <c:pt idx="6703">
                  <c:v>1.4990000000000001</c:v>
                </c:pt>
                <c:pt idx="6704">
                  <c:v>1.5169999999999999</c:v>
                </c:pt>
                <c:pt idx="6705">
                  <c:v>1.506</c:v>
                </c:pt>
                <c:pt idx="6706">
                  <c:v>1.5509999999999999</c:v>
                </c:pt>
                <c:pt idx="6707">
                  <c:v>1.5629999999999999</c:v>
                </c:pt>
                <c:pt idx="6708">
                  <c:v>1.5880000000000001</c:v>
                </c:pt>
                <c:pt idx="6709">
                  <c:v>1.639</c:v>
                </c:pt>
                <c:pt idx="6710">
                  <c:v>1.645</c:v>
                </c:pt>
                <c:pt idx="6711">
                  <c:v>1.6379999999999999</c:v>
                </c:pt>
                <c:pt idx="6712">
                  <c:v>1.657</c:v>
                </c:pt>
                <c:pt idx="6713">
                  <c:v>1.59</c:v>
                </c:pt>
                <c:pt idx="6714">
                  <c:v>1.631</c:v>
                </c:pt>
                <c:pt idx="6715">
                  <c:v>1.6479999999999999</c:v>
                </c:pt>
                <c:pt idx="6716">
                  <c:v>1.65</c:v>
                </c:pt>
                <c:pt idx="6717">
                  <c:v>1.6339999999999999</c:v>
                </c:pt>
                <c:pt idx="6718">
                  <c:v>1.6739999999999999</c:v>
                </c:pt>
                <c:pt idx="6719">
                  <c:v>1.66</c:v>
                </c:pt>
                <c:pt idx="6720">
                  <c:v>1.639</c:v>
                </c:pt>
                <c:pt idx="6721">
                  <c:v>1.6539999999999999</c:v>
                </c:pt>
                <c:pt idx="6722">
                  <c:v>1.6240000000000001</c:v>
                </c:pt>
                <c:pt idx="6723">
                  <c:v>1.5760000000000001</c:v>
                </c:pt>
                <c:pt idx="6724">
                  <c:v>1.5960000000000001</c:v>
                </c:pt>
                <c:pt idx="6725">
                  <c:v>1.5780000000000001</c:v>
                </c:pt>
                <c:pt idx="6726">
                  <c:v>1.5860000000000001</c:v>
                </c:pt>
                <c:pt idx="6727">
                  <c:v>1.538</c:v>
                </c:pt>
                <c:pt idx="6728">
                  <c:v>1.524</c:v>
                </c:pt>
                <c:pt idx="6729">
                  <c:v>1.542</c:v>
                </c:pt>
                <c:pt idx="6730">
                  <c:v>1.546</c:v>
                </c:pt>
                <c:pt idx="6731">
                  <c:v>1.498</c:v>
                </c:pt>
                <c:pt idx="6732">
                  <c:v>1.494</c:v>
                </c:pt>
                <c:pt idx="6733">
                  <c:v>1.476</c:v>
                </c:pt>
                <c:pt idx="6734">
                  <c:v>1.4450000000000001</c:v>
                </c:pt>
                <c:pt idx="6735">
                  <c:v>1.4610000000000001</c:v>
                </c:pt>
                <c:pt idx="6736">
                  <c:v>1.482</c:v>
                </c:pt>
                <c:pt idx="6737">
                  <c:v>1.452</c:v>
                </c:pt>
                <c:pt idx="6738">
                  <c:v>1.4610000000000001</c:v>
                </c:pt>
                <c:pt idx="6739">
                  <c:v>1.4950000000000001</c:v>
                </c:pt>
                <c:pt idx="6740">
                  <c:v>1.462</c:v>
                </c:pt>
                <c:pt idx="6741">
                  <c:v>1.498</c:v>
                </c:pt>
                <c:pt idx="6742">
                  <c:v>1.492</c:v>
                </c:pt>
                <c:pt idx="6743">
                  <c:v>1.4910000000000001</c:v>
                </c:pt>
                <c:pt idx="6744">
                  <c:v>1.5049999999999999</c:v>
                </c:pt>
                <c:pt idx="6745">
                  <c:v>1.5289999999999999</c:v>
                </c:pt>
                <c:pt idx="6746">
                  <c:v>1.5640000000000001</c:v>
                </c:pt>
                <c:pt idx="6747">
                  <c:v>1.5680000000000001</c:v>
                </c:pt>
                <c:pt idx="6748">
                  <c:v>1.587</c:v>
                </c:pt>
                <c:pt idx="6749">
                  <c:v>1.6120000000000001</c:v>
                </c:pt>
                <c:pt idx="6750">
                  <c:v>1.6080000000000001</c:v>
                </c:pt>
                <c:pt idx="6751">
                  <c:v>1.6080000000000001</c:v>
                </c:pt>
                <c:pt idx="6752">
                  <c:v>1.6359999999999999</c:v>
                </c:pt>
                <c:pt idx="6753">
                  <c:v>1.653</c:v>
                </c:pt>
                <c:pt idx="6754">
                  <c:v>1.6359999999999999</c:v>
                </c:pt>
                <c:pt idx="6755">
                  <c:v>1.629</c:v>
                </c:pt>
                <c:pt idx="6756">
                  <c:v>1.663</c:v>
                </c:pt>
                <c:pt idx="6757">
                  <c:v>1.6479999999999999</c:v>
                </c:pt>
                <c:pt idx="6758">
                  <c:v>1.621</c:v>
                </c:pt>
                <c:pt idx="6759">
                  <c:v>1.669</c:v>
                </c:pt>
                <c:pt idx="6760">
                  <c:v>1.651</c:v>
                </c:pt>
                <c:pt idx="6761">
                  <c:v>1.621</c:v>
                </c:pt>
                <c:pt idx="6762">
                  <c:v>1.633</c:v>
                </c:pt>
                <c:pt idx="6763">
                  <c:v>1.6419999999999999</c:v>
                </c:pt>
                <c:pt idx="6764">
                  <c:v>1.637</c:v>
                </c:pt>
                <c:pt idx="6765">
                  <c:v>1.6220000000000001</c:v>
                </c:pt>
                <c:pt idx="6766">
                  <c:v>1.5940000000000001</c:v>
                </c:pt>
                <c:pt idx="6767">
                  <c:v>1.556</c:v>
                </c:pt>
                <c:pt idx="6768">
                  <c:v>1.548</c:v>
                </c:pt>
                <c:pt idx="6769">
                  <c:v>1.5289999999999999</c:v>
                </c:pt>
                <c:pt idx="6770">
                  <c:v>1.5449999999999999</c:v>
                </c:pt>
                <c:pt idx="6771">
                  <c:v>1.55</c:v>
                </c:pt>
                <c:pt idx="6772">
                  <c:v>1.5549999999999999</c:v>
                </c:pt>
                <c:pt idx="6773">
                  <c:v>1.4850000000000001</c:v>
                </c:pt>
                <c:pt idx="6774">
                  <c:v>1.4730000000000001</c:v>
                </c:pt>
                <c:pt idx="6775">
                  <c:v>1.446</c:v>
                </c:pt>
                <c:pt idx="6776">
                  <c:v>1.452</c:v>
                </c:pt>
                <c:pt idx="6777">
                  <c:v>1.4159999999999999</c:v>
                </c:pt>
                <c:pt idx="6778">
                  <c:v>1.4319999999999999</c:v>
                </c:pt>
                <c:pt idx="6779">
                  <c:v>1.446</c:v>
                </c:pt>
                <c:pt idx="6780">
                  <c:v>1.456</c:v>
                </c:pt>
                <c:pt idx="6781">
                  <c:v>1.4330000000000001</c:v>
                </c:pt>
                <c:pt idx="6782">
                  <c:v>1.466</c:v>
                </c:pt>
                <c:pt idx="6783">
                  <c:v>1.51</c:v>
                </c:pt>
                <c:pt idx="6784">
                  <c:v>1.5149999999999999</c:v>
                </c:pt>
                <c:pt idx="6785">
                  <c:v>1.536</c:v>
                </c:pt>
                <c:pt idx="6786">
                  <c:v>1.57</c:v>
                </c:pt>
                <c:pt idx="6787">
                  <c:v>1.569</c:v>
                </c:pt>
                <c:pt idx="6788">
                  <c:v>1.581</c:v>
                </c:pt>
                <c:pt idx="6789">
                  <c:v>1.605</c:v>
                </c:pt>
                <c:pt idx="6790">
                  <c:v>1.639</c:v>
                </c:pt>
                <c:pt idx="6791">
                  <c:v>1.635</c:v>
                </c:pt>
                <c:pt idx="6792">
                  <c:v>1.643</c:v>
                </c:pt>
                <c:pt idx="6793">
                  <c:v>1.665</c:v>
                </c:pt>
                <c:pt idx="6794">
                  <c:v>1.643</c:v>
                </c:pt>
                <c:pt idx="6795">
                  <c:v>1.6639999999999999</c:v>
                </c:pt>
                <c:pt idx="6796">
                  <c:v>1.651</c:v>
                </c:pt>
                <c:pt idx="6797">
                  <c:v>1.647</c:v>
                </c:pt>
                <c:pt idx="6798">
                  <c:v>1.6379999999999999</c:v>
                </c:pt>
                <c:pt idx="6799">
                  <c:v>1.6160000000000001</c:v>
                </c:pt>
                <c:pt idx="6800">
                  <c:v>1.6419999999999999</c:v>
                </c:pt>
                <c:pt idx="6801">
                  <c:v>1.615</c:v>
                </c:pt>
                <c:pt idx="6802">
                  <c:v>1.6439999999999999</c:v>
                </c:pt>
                <c:pt idx="6803">
                  <c:v>1.655</c:v>
                </c:pt>
                <c:pt idx="6804">
                  <c:v>1.655</c:v>
                </c:pt>
                <c:pt idx="6805">
                  <c:v>1.65</c:v>
                </c:pt>
                <c:pt idx="6806">
                  <c:v>1.635</c:v>
                </c:pt>
                <c:pt idx="6807">
                  <c:v>1.6060000000000001</c:v>
                </c:pt>
                <c:pt idx="6808">
                  <c:v>1.5640000000000001</c:v>
                </c:pt>
                <c:pt idx="6809">
                  <c:v>1.552</c:v>
                </c:pt>
                <c:pt idx="6810">
                  <c:v>1.528</c:v>
                </c:pt>
                <c:pt idx="6811">
                  <c:v>1.4910000000000001</c:v>
                </c:pt>
                <c:pt idx="6812">
                  <c:v>1.4930000000000001</c:v>
                </c:pt>
                <c:pt idx="6813">
                  <c:v>1.4910000000000001</c:v>
                </c:pt>
                <c:pt idx="6814">
                  <c:v>1.452</c:v>
                </c:pt>
                <c:pt idx="6815">
                  <c:v>1.4690000000000001</c:v>
                </c:pt>
                <c:pt idx="6816">
                  <c:v>1.4850000000000001</c:v>
                </c:pt>
                <c:pt idx="6817">
                  <c:v>1.4610000000000001</c:v>
                </c:pt>
                <c:pt idx="6818">
                  <c:v>1.47</c:v>
                </c:pt>
                <c:pt idx="6819">
                  <c:v>1.486</c:v>
                </c:pt>
                <c:pt idx="6820">
                  <c:v>1.5069999999999999</c:v>
                </c:pt>
                <c:pt idx="6821">
                  <c:v>1.494</c:v>
                </c:pt>
                <c:pt idx="6822">
                  <c:v>1.4810000000000001</c:v>
                </c:pt>
                <c:pt idx="6823">
                  <c:v>1.516</c:v>
                </c:pt>
                <c:pt idx="6824">
                  <c:v>1.518</c:v>
                </c:pt>
                <c:pt idx="6825">
                  <c:v>1.4870000000000001</c:v>
                </c:pt>
                <c:pt idx="6826">
                  <c:v>1.506</c:v>
                </c:pt>
                <c:pt idx="6827">
                  <c:v>1.5349999999999999</c:v>
                </c:pt>
                <c:pt idx="6828">
                  <c:v>1.5329999999999999</c:v>
                </c:pt>
                <c:pt idx="6829">
                  <c:v>1.585</c:v>
                </c:pt>
                <c:pt idx="6830">
                  <c:v>1.6060000000000001</c:v>
                </c:pt>
                <c:pt idx="6831">
                  <c:v>1.645</c:v>
                </c:pt>
                <c:pt idx="6832">
                  <c:v>1.649</c:v>
                </c:pt>
                <c:pt idx="6833">
                  <c:v>1.6559999999999999</c:v>
                </c:pt>
                <c:pt idx="6834">
                  <c:v>1.62</c:v>
                </c:pt>
                <c:pt idx="6835">
                  <c:v>1.6659999999999999</c:v>
                </c:pt>
                <c:pt idx="6836">
                  <c:v>1.6519999999999999</c:v>
                </c:pt>
                <c:pt idx="6837">
                  <c:v>1.6870000000000001</c:v>
                </c:pt>
                <c:pt idx="6838">
                  <c:v>1.6579999999999999</c:v>
                </c:pt>
                <c:pt idx="6839">
                  <c:v>1.706</c:v>
                </c:pt>
                <c:pt idx="6840">
                  <c:v>1.6479999999999999</c:v>
                </c:pt>
                <c:pt idx="6841">
                  <c:v>1.633</c:v>
                </c:pt>
                <c:pt idx="6842">
                  <c:v>1.663</c:v>
                </c:pt>
                <c:pt idx="6843">
                  <c:v>1.633</c:v>
                </c:pt>
                <c:pt idx="6844">
                  <c:v>1.645</c:v>
                </c:pt>
                <c:pt idx="6845">
                  <c:v>1.643</c:v>
                </c:pt>
                <c:pt idx="6846">
                  <c:v>1.627</c:v>
                </c:pt>
                <c:pt idx="6847">
                  <c:v>1.649</c:v>
                </c:pt>
                <c:pt idx="6848">
                  <c:v>1.6180000000000001</c:v>
                </c:pt>
                <c:pt idx="6849">
                  <c:v>1.6180000000000001</c:v>
                </c:pt>
                <c:pt idx="6850">
                  <c:v>1.56</c:v>
                </c:pt>
                <c:pt idx="6851">
                  <c:v>1.5369999999999999</c:v>
                </c:pt>
                <c:pt idx="6852">
                  <c:v>1.4990000000000001</c:v>
                </c:pt>
                <c:pt idx="6853">
                  <c:v>1.4870000000000001</c:v>
                </c:pt>
                <c:pt idx="6854">
                  <c:v>1.47</c:v>
                </c:pt>
                <c:pt idx="6855">
                  <c:v>1.5</c:v>
                </c:pt>
                <c:pt idx="6856">
                  <c:v>1.472</c:v>
                </c:pt>
                <c:pt idx="6857">
                  <c:v>1.48</c:v>
                </c:pt>
                <c:pt idx="6858">
                  <c:v>1.5069999999999999</c:v>
                </c:pt>
                <c:pt idx="6859">
                  <c:v>1.47</c:v>
                </c:pt>
                <c:pt idx="6860">
                  <c:v>1.4870000000000001</c:v>
                </c:pt>
                <c:pt idx="6861">
                  <c:v>1.5009999999999999</c:v>
                </c:pt>
                <c:pt idx="6862">
                  <c:v>1.538</c:v>
                </c:pt>
                <c:pt idx="6863">
                  <c:v>1.514</c:v>
                </c:pt>
                <c:pt idx="6864">
                  <c:v>1.5149999999999999</c:v>
                </c:pt>
                <c:pt idx="6865">
                  <c:v>1.5189999999999999</c:v>
                </c:pt>
                <c:pt idx="6866">
                  <c:v>1.5289999999999999</c:v>
                </c:pt>
                <c:pt idx="6867">
                  <c:v>1.554</c:v>
                </c:pt>
                <c:pt idx="6868">
                  <c:v>1.5449999999999999</c:v>
                </c:pt>
                <c:pt idx="6869">
                  <c:v>1.5920000000000001</c:v>
                </c:pt>
                <c:pt idx="6870">
                  <c:v>1.61</c:v>
                </c:pt>
                <c:pt idx="6871">
                  <c:v>1.639</c:v>
                </c:pt>
                <c:pt idx="6872">
                  <c:v>1.631</c:v>
                </c:pt>
                <c:pt idx="6873">
                  <c:v>1.635</c:v>
                </c:pt>
                <c:pt idx="6874">
                  <c:v>1.655</c:v>
                </c:pt>
                <c:pt idx="6875">
                  <c:v>1.6759999999999999</c:v>
                </c:pt>
                <c:pt idx="6876">
                  <c:v>1.6950000000000001</c:v>
                </c:pt>
                <c:pt idx="6877">
                  <c:v>1.6819999999999999</c:v>
                </c:pt>
                <c:pt idx="6878">
                  <c:v>1.6819999999999999</c:v>
                </c:pt>
                <c:pt idx="6879">
                  <c:v>1.673</c:v>
                </c:pt>
                <c:pt idx="6880">
                  <c:v>1.6539999999999999</c:v>
                </c:pt>
                <c:pt idx="6881">
                  <c:v>1.6259999999999999</c:v>
                </c:pt>
                <c:pt idx="6882">
                  <c:v>1.6659999999999999</c:v>
                </c:pt>
                <c:pt idx="6883">
                  <c:v>1.6870000000000001</c:v>
                </c:pt>
                <c:pt idx="6884">
                  <c:v>1.7</c:v>
                </c:pt>
                <c:pt idx="6885">
                  <c:v>1.7030000000000001</c:v>
                </c:pt>
                <c:pt idx="6886">
                  <c:v>1.6579999999999999</c:v>
                </c:pt>
                <c:pt idx="6887">
                  <c:v>1.595</c:v>
                </c:pt>
                <c:pt idx="6888">
                  <c:v>1.579</c:v>
                </c:pt>
                <c:pt idx="6889">
                  <c:v>1.585</c:v>
                </c:pt>
                <c:pt idx="6890">
                  <c:v>1.5760000000000001</c:v>
                </c:pt>
                <c:pt idx="6891">
                  <c:v>1.554</c:v>
                </c:pt>
                <c:pt idx="6892">
                  <c:v>1.5209999999999999</c:v>
                </c:pt>
                <c:pt idx="6893">
                  <c:v>1.526</c:v>
                </c:pt>
                <c:pt idx="6894">
                  <c:v>1.5109999999999999</c:v>
                </c:pt>
                <c:pt idx="6895">
                  <c:v>1.494</c:v>
                </c:pt>
                <c:pt idx="6896">
                  <c:v>1.518</c:v>
                </c:pt>
                <c:pt idx="6897">
                  <c:v>1.4990000000000001</c:v>
                </c:pt>
                <c:pt idx="6898">
                  <c:v>1.51</c:v>
                </c:pt>
                <c:pt idx="6899">
                  <c:v>1.48</c:v>
                </c:pt>
                <c:pt idx="6900">
                  <c:v>1.4510000000000001</c:v>
                </c:pt>
                <c:pt idx="6901">
                  <c:v>1.472</c:v>
                </c:pt>
                <c:pt idx="6902">
                  <c:v>1.484</c:v>
                </c:pt>
                <c:pt idx="6903">
                  <c:v>1.5189999999999999</c:v>
                </c:pt>
                <c:pt idx="6904">
                  <c:v>1.4930000000000001</c:v>
                </c:pt>
                <c:pt idx="6905">
                  <c:v>1.5389999999999999</c:v>
                </c:pt>
                <c:pt idx="6906">
                  <c:v>1.5429999999999999</c:v>
                </c:pt>
                <c:pt idx="6907">
                  <c:v>1.518</c:v>
                </c:pt>
                <c:pt idx="6908">
                  <c:v>1.5469999999999999</c:v>
                </c:pt>
                <c:pt idx="6909">
                  <c:v>1.5429999999999999</c:v>
                </c:pt>
                <c:pt idx="6910">
                  <c:v>1.593</c:v>
                </c:pt>
                <c:pt idx="6911">
                  <c:v>1.613</c:v>
                </c:pt>
                <c:pt idx="6912">
                  <c:v>1.603</c:v>
                </c:pt>
                <c:pt idx="6913">
                  <c:v>1.6459999999999999</c:v>
                </c:pt>
                <c:pt idx="6914">
                  <c:v>1.6479999999999999</c:v>
                </c:pt>
                <c:pt idx="6915">
                  <c:v>1.663</c:v>
                </c:pt>
                <c:pt idx="6916">
                  <c:v>1.696</c:v>
                </c:pt>
                <c:pt idx="6917">
                  <c:v>1.6830000000000001</c:v>
                </c:pt>
                <c:pt idx="6918">
                  <c:v>1.708</c:v>
                </c:pt>
                <c:pt idx="6919">
                  <c:v>1.7</c:v>
                </c:pt>
                <c:pt idx="6920">
                  <c:v>1.7</c:v>
                </c:pt>
                <c:pt idx="6921">
                  <c:v>1.6890000000000001</c:v>
                </c:pt>
                <c:pt idx="6922">
                  <c:v>1.6759999999999999</c:v>
                </c:pt>
                <c:pt idx="6923">
                  <c:v>1.64</c:v>
                </c:pt>
                <c:pt idx="6924">
                  <c:v>1.6759999999999999</c:v>
                </c:pt>
                <c:pt idx="6925">
                  <c:v>1.641</c:v>
                </c:pt>
                <c:pt idx="6926">
                  <c:v>1.641</c:v>
                </c:pt>
                <c:pt idx="6927">
                  <c:v>1.627</c:v>
                </c:pt>
                <c:pt idx="6928">
                  <c:v>1.6060000000000001</c:v>
                </c:pt>
                <c:pt idx="6929">
                  <c:v>1.617</c:v>
                </c:pt>
                <c:pt idx="6930">
                  <c:v>1.5720000000000001</c:v>
                </c:pt>
                <c:pt idx="6931">
                  <c:v>1.5640000000000001</c:v>
                </c:pt>
                <c:pt idx="6932">
                  <c:v>1.583</c:v>
                </c:pt>
                <c:pt idx="6933">
                  <c:v>1.5489999999999999</c:v>
                </c:pt>
                <c:pt idx="6934">
                  <c:v>1.5649999999999999</c:v>
                </c:pt>
                <c:pt idx="6935">
                  <c:v>1.5049999999999999</c:v>
                </c:pt>
                <c:pt idx="6936">
                  <c:v>1.4870000000000001</c:v>
                </c:pt>
                <c:pt idx="6937">
                  <c:v>1.5129999999999999</c:v>
                </c:pt>
                <c:pt idx="6938">
                  <c:v>1.472</c:v>
                </c:pt>
                <c:pt idx="6939">
                  <c:v>1.446</c:v>
                </c:pt>
                <c:pt idx="6940">
                  <c:v>1.448</c:v>
                </c:pt>
                <c:pt idx="6941">
                  <c:v>1.516</c:v>
                </c:pt>
                <c:pt idx="6942">
                  <c:v>1.522</c:v>
                </c:pt>
                <c:pt idx="6943">
                  <c:v>1.5609999999999999</c:v>
                </c:pt>
                <c:pt idx="6944">
                  <c:v>1.5369999999999999</c:v>
                </c:pt>
                <c:pt idx="6945">
                  <c:v>1.575</c:v>
                </c:pt>
                <c:pt idx="6946">
                  <c:v>1.583</c:v>
                </c:pt>
                <c:pt idx="6947">
                  <c:v>1.5549999999999999</c:v>
                </c:pt>
                <c:pt idx="6948">
                  <c:v>1.579</c:v>
                </c:pt>
                <c:pt idx="6949">
                  <c:v>1.5680000000000001</c:v>
                </c:pt>
                <c:pt idx="6950">
                  <c:v>1.5680000000000001</c:v>
                </c:pt>
                <c:pt idx="6951">
                  <c:v>1.621</c:v>
                </c:pt>
                <c:pt idx="6952">
                  <c:v>1.5980000000000001</c:v>
                </c:pt>
                <c:pt idx="6953">
                  <c:v>1.633</c:v>
                </c:pt>
                <c:pt idx="6954">
                  <c:v>1.631</c:v>
                </c:pt>
                <c:pt idx="6955">
                  <c:v>1.6359999999999999</c:v>
                </c:pt>
                <c:pt idx="6956">
                  <c:v>1.653</c:v>
                </c:pt>
                <c:pt idx="6957">
                  <c:v>1.6830000000000001</c:v>
                </c:pt>
                <c:pt idx="6958">
                  <c:v>1.657</c:v>
                </c:pt>
                <c:pt idx="6959">
                  <c:v>1.7030000000000001</c:v>
                </c:pt>
                <c:pt idx="6960">
                  <c:v>1.6859999999999999</c:v>
                </c:pt>
                <c:pt idx="6961">
                  <c:v>1.7230000000000001</c:v>
                </c:pt>
                <c:pt idx="6962">
                  <c:v>1.72</c:v>
                </c:pt>
                <c:pt idx="6963">
                  <c:v>1.7070000000000001</c:v>
                </c:pt>
                <c:pt idx="6964">
                  <c:v>1.681</c:v>
                </c:pt>
                <c:pt idx="6965">
                  <c:v>1.653</c:v>
                </c:pt>
                <c:pt idx="6966">
                  <c:v>1.6639999999999999</c:v>
                </c:pt>
                <c:pt idx="6967">
                  <c:v>1.661</c:v>
                </c:pt>
                <c:pt idx="6968">
                  <c:v>1.645</c:v>
                </c:pt>
                <c:pt idx="6969">
                  <c:v>1.621</c:v>
                </c:pt>
                <c:pt idx="6970">
                  <c:v>1.585</c:v>
                </c:pt>
                <c:pt idx="6971">
                  <c:v>1.579</c:v>
                </c:pt>
                <c:pt idx="6972">
                  <c:v>1.5640000000000001</c:v>
                </c:pt>
                <c:pt idx="6973">
                  <c:v>1.593</c:v>
                </c:pt>
                <c:pt idx="6974">
                  <c:v>1.5389999999999999</c:v>
                </c:pt>
                <c:pt idx="6975">
                  <c:v>1.536</c:v>
                </c:pt>
                <c:pt idx="6976">
                  <c:v>1.54</c:v>
                </c:pt>
                <c:pt idx="6977">
                  <c:v>1.5089999999999999</c:v>
                </c:pt>
                <c:pt idx="6978">
                  <c:v>1.476</c:v>
                </c:pt>
                <c:pt idx="6979">
                  <c:v>1.49</c:v>
                </c:pt>
                <c:pt idx="6980">
                  <c:v>1.51</c:v>
                </c:pt>
                <c:pt idx="6981">
                  <c:v>1.518</c:v>
                </c:pt>
                <c:pt idx="6982">
                  <c:v>1.548</c:v>
                </c:pt>
                <c:pt idx="6983">
                  <c:v>1.5109999999999999</c:v>
                </c:pt>
                <c:pt idx="6984">
                  <c:v>1.4990000000000001</c:v>
                </c:pt>
                <c:pt idx="6985">
                  <c:v>1.53</c:v>
                </c:pt>
                <c:pt idx="6986">
                  <c:v>1.5189999999999999</c:v>
                </c:pt>
                <c:pt idx="6987">
                  <c:v>1.5229999999999999</c:v>
                </c:pt>
                <c:pt idx="6988">
                  <c:v>1.54</c:v>
                </c:pt>
                <c:pt idx="6989">
                  <c:v>1.5649999999999999</c:v>
                </c:pt>
                <c:pt idx="6990">
                  <c:v>1.6020000000000001</c:v>
                </c:pt>
                <c:pt idx="6991">
                  <c:v>1.6080000000000001</c:v>
                </c:pt>
                <c:pt idx="6992">
                  <c:v>1.5780000000000001</c:v>
                </c:pt>
                <c:pt idx="6993">
                  <c:v>1.6040000000000001</c:v>
                </c:pt>
                <c:pt idx="6994">
                  <c:v>1.6439999999999999</c:v>
                </c:pt>
                <c:pt idx="6995">
                  <c:v>1.647</c:v>
                </c:pt>
                <c:pt idx="6996">
                  <c:v>1.694</c:v>
                </c:pt>
                <c:pt idx="6997">
                  <c:v>1.7210000000000001</c:v>
                </c:pt>
                <c:pt idx="6998">
                  <c:v>1.714</c:v>
                </c:pt>
                <c:pt idx="6999">
                  <c:v>1.6919999999999999</c:v>
                </c:pt>
                <c:pt idx="7000">
                  <c:v>1.744</c:v>
                </c:pt>
                <c:pt idx="7001">
                  <c:v>1.73</c:v>
                </c:pt>
                <c:pt idx="7002">
                  <c:v>1.7310000000000001</c:v>
                </c:pt>
                <c:pt idx="7003">
                  <c:v>1.72</c:v>
                </c:pt>
                <c:pt idx="7004">
                  <c:v>1.653</c:v>
                </c:pt>
                <c:pt idx="7005">
                  <c:v>1.673</c:v>
                </c:pt>
                <c:pt idx="7006">
                  <c:v>1.6459999999999999</c:v>
                </c:pt>
                <c:pt idx="7007">
                  <c:v>1.6479999999999999</c:v>
                </c:pt>
                <c:pt idx="7008">
                  <c:v>1.6379999999999999</c:v>
                </c:pt>
                <c:pt idx="7009">
                  <c:v>1.617</c:v>
                </c:pt>
                <c:pt idx="7010">
                  <c:v>1.585</c:v>
                </c:pt>
                <c:pt idx="7011">
                  <c:v>1.587</c:v>
                </c:pt>
                <c:pt idx="7012">
                  <c:v>1.5760000000000001</c:v>
                </c:pt>
                <c:pt idx="7013">
                  <c:v>1.5529999999999999</c:v>
                </c:pt>
                <c:pt idx="7014">
                  <c:v>1.58</c:v>
                </c:pt>
                <c:pt idx="7015">
                  <c:v>1.5840000000000001</c:v>
                </c:pt>
                <c:pt idx="7016">
                  <c:v>1.516</c:v>
                </c:pt>
                <c:pt idx="7017">
                  <c:v>1.548</c:v>
                </c:pt>
                <c:pt idx="7018">
                  <c:v>1.536</c:v>
                </c:pt>
                <c:pt idx="7019">
                  <c:v>1.512</c:v>
                </c:pt>
                <c:pt idx="7020">
                  <c:v>1.5229999999999999</c:v>
                </c:pt>
                <c:pt idx="7021">
                  <c:v>1.4910000000000001</c:v>
                </c:pt>
                <c:pt idx="7022">
                  <c:v>1.514</c:v>
                </c:pt>
                <c:pt idx="7023">
                  <c:v>1.4850000000000001</c:v>
                </c:pt>
                <c:pt idx="7024">
                  <c:v>1.498</c:v>
                </c:pt>
                <c:pt idx="7025">
                  <c:v>1.5229999999999999</c:v>
                </c:pt>
                <c:pt idx="7026">
                  <c:v>1.5149999999999999</c:v>
                </c:pt>
                <c:pt idx="7027">
                  <c:v>1.5680000000000001</c:v>
                </c:pt>
                <c:pt idx="7028">
                  <c:v>1.5589999999999999</c:v>
                </c:pt>
                <c:pt idx="7029">
                  <c:v>1.579</c:v>
                </c:pt>
                <c:pt idx="7030">
                  <c:v>1.611</c:v>
                </c:pt>
                <c:pt idx="7031">
                  <c:v>1.6080000000000001</c:v>
                </c:pt>
                <c:pt idx="7032">
                  <c:v>1.619</c:v>
                </c:pt>
                <c:pt idx="7033">
                  <c:v>1.643</c:v>
                </c:pt>
                <c:pt idx="7034">
                  <c:v>1.6779999999999999</c:v>
                </c:pt>
                <c:pt idx="7035">
                  <c:v>1.6739999999999999</c:v>
                </c:pt>
                <c:pt idx="7036">
                  <c:v>1.6719999999999999</c:v>
                </c:pt>
                <c:pt idx="7037">
                  <c:v>1.7090000000000001</c:v>
                </c:pt>
                <c:pt idx="7038">
                  <c:v>1.6910000000000001</c:v>
                </c:pt>
                <c:pt idx="7039">
                  <c:v>1.72</c:v>
                </c:pt>
                <c:pt idx="7040">
                  <c:v>1.6990000000000001</c:v>
                </c:pt>
                <c:pt idx="7041">
                  <c:v>1.6839999999999999</c:v>
                </c:pt>
                <c:pt idx="7042">
                  <c:v>1.7310000000000001</c:v>
                </c:pt>
                <c:pt idx="7043">
                  <c:v>1.72</c:v>
                </c:pt>
                <c:pt idx="7044">
                  <c:v>1.746</c:v>
                </c:pt>
                <c:pt idx="7045">
                  <c:v>1.679</c:v>
                </c:pt>
                <c:pt idx="7046">
                  <c:v>1.71</c:v>
                </c:pt>
                <c:pt idx="7047">
                  <c:v>1.675</c:v>
                </c:pt>
                <c:pt idx="7048">
                  <c:v>1.6259999999999999</c:v>
                </c:pt>
                <c:pt idx="7049">
                  <c:v>1.6020000000000001</c:v>
                </c:pt>
                <c:pt idx="7050">
                  <c:v>1.6359999999999999</c:v>
                </c:pt>
                <c:pt idx="7051">
                  <c:v>1.601</c:v>
                </c:pt>
                <c:pt idx="7052">
                  <c:v>1.599</c:v>
                </c:pt>
                <c:pt idx="7053">
                  <c:v>1.585</c:v>
                </c:pt>
                <c:pt idx="7054">
                  <c:v>1.6040000000000001</c:v>
                </c:pt>
                <c:pt idx="7055">
                  <c:v>1.5680000000000001</c:v>
                </c:pt>
                <c:pt idx="7056">
                  <c:v>1.573</c:v>
                </c:pt>
                <c:pt idx="7057">
                  <c:v>1.579</c:v>
                </c:pt>
                <c:pt idx="7058">
                  <c:v>1.5469999999999999</c:v>
                </c:pt>
                <c:pt idx="7059">
                  <c:v>1.5249999999999999</c:v>
                </c:pt>
                <c:pt idx="7060">
                  <c:v>1.496</c:v>
                </c:pt>
                <c:pt idx="7061">
                  <c:v>1.47</c:v>
                </c:pt>
                <c:pt idx="7062">
                  <c:v>1.4870000000000001</c:v>
                </c:pt>
                <c:pt idx="7063">
                  <c:v>1.496</c:v>
                </c:pt>
                <c:pt idx="7064">
                  <c:v>1.4590000000000001</c:v>
                </c:pt>
                <c:pt idx="7065">
                  <c:v>1.5309999999999999</c:v>
                </c:pt>
                <c:pt idx="7066">
                  <c:v>1.5409999999999999</c:v>
                </c:pt>
                <c:pt idx="7067">
                  <c:v>1.532</c:v>
                </c:pt>
                <c:pt idx="7068">
                  <c:v>1.595</c:v>
                </c:pt>
                <c:pt idx="7069">
                  <c:v>1.597</c:v>
                </c:pt>
                <c:pt idx="7070">
                  <c:v>1.6220000000000001</c:v>
                </c:pt>
                <c:pt idx="7071">
                  <c:v>1.617</c:v>
                </c:pt>
                <c:pt idx="7072">
                  <c:v>1.621</c:v>
                </c:pt>
                <c:pt idx="7073">
                  <c:v>1.637</c:v>
                </c:pt>
                <c:pt idx="7074">
                  <c:v>1.621</c:v>
                </c:pt>
                <c:pt idx="7075">
                  <c:v>1.61</c:v>
                </c:pt>
                <c:pt idx="7076">
                  <c:v>1.6040000000000001</c:v>
                </c:pt>
                <c:pt idx="7077">
                  <c:v>1.6519999999999999</c:v>
                </c:pt>
                <c:pt idx="7078">
                  <c:v>1.6719999999999999</c:v>
                </c:pt>
                <c:pt idx="7079">
                  <c:v>1.694</c:v>
                </c:pt>
                <c:pt idx="7080">
                  <c:v>1.7190000000000001</c:v>
                </c:pt>
                <c:pt idx="7081">
                  <c:v>1.7529999999999999</c:v>
                </c:pt>
                <c:pt idx="7082">
                  <c:v>1.748</c:v>
                </c:pt>
                <c:pt idx="7083">
                  <c:v>1.754</c:v>
                </c:pt>
                <c:pt idx="7084">
                  <c:v>1.69</c:v>
                </c:pt>
                <c:pt idx="7085">
                  <c:v>1.728</c:v>
                </c:pt>
                <c:pt idx="7086">
                  <c:v>1.708</c:v>
                </c:pt>
                <c:pt idx="7087">
                  <c:v>1.6279999999999999</c:v>
                </c:pt>
                <c:pt idx="7088">
                  <c:v>1.6439999999999999</c:v>
                </c:pt>
                <c:pt idx="7089">
                  <c:v>1.6339999999999999</c:v>
                </c:pt>
                <c:pt idx="7090">
                  <c:v>1.6060000000000001</c:v>
                </c:pt>
                <c:pt idx="7091">
                  <c:v>1.6359999999999999</c:v>
                </c:pt>
                <c:pt idx="7092">
                  <c:v>1.597</c:v>
                </c:pt>
                <c:pt idx="7093">
                  <c:v>1.5920000000000001</c:v>
                </c:pt>
                <c:pt idx="7094">
                  <c:v>1.575</c:v>
                </c:pt>
                <c:pt idx="7095">
                  <c:v>1.589</c:v>
                </c:pt>
                <c:pt idx="7096">
                  <c:v>1.5389999999999999</c:v>
                </c:pt>
                <c:pt idx="7097">
                  <c:v>1.554</c:v>
                </c:pt>
                <c:pt idx="7098">
                  <c:v>1.5449999999999999</c:v>
                </c:pt>
                <c:pt idx="7099">
                  <c:v>1.522</c:v>
                </c:pt>
                <c:pt idx="7100">
                  <c:v>1.5549999999999999</c:v>
                </c:pt>
                <c:pt idx="7101">
                  <c:v>1.516</c:v>
                </c:pt>
                <c:pt idx="7102">
                  <c:v>1.49</c:v>
                </c:pt>
                <c:pt idx="7103">
                  <c:v>1.4950000000000001</c:v>
                </c:pt>
                <c:pt idx="7104">
                  <c:v>1.5209999999999999</c:v>
                </c:pt>
                <c:pt idx="7105">
                  <c:v>1.4810000000000001</c:v>
                </c:pt>
                <c:pt idx="7106">
                  <c:v>1.4570000000000001</c:v>
                </c:pt>
                <c:pt idx="7107">
                  <c:v>1.49</c:v>
                </c:pt>
                <c:pt idx="7108">
                  <c:v>1.52</c:v>
                </c:pt>
                <c:pt idx="7109">
                  <c:v>1.5780000000000001</c:v>
                </c:pt>
                <c:pt idx="7110">
                  <c:v>1.581</c:v>
                </c:pt>
                <c:pt idx="7111">
                  <c:v>1.6080000000000001</c:v>
                </c:pt>
                <c:pt idx="7112">
                  <c:v>1.649</c:v>
                </c:pt>
                <c:pt idx="7113">
                  <c:v>1.659</c:v>
                </c:pt>
                <c:pt idx="7114">
                  <c:v>1.639</c:v>
                </c:pt>
                <c:pt idx="7115">
                  <c:v>1.6679999999999999</c:v>
                </c:pt>
                <c:pt idx="7116">
                  <c:v>1.669</c:v>
                </c:pt>
                <c:pt idx="7117">
                  <c:v>1.675</c:v>
                </c:pt>
                <c:pt idx="7118">
                  <c:v>1.69</c:v>
                </c:pt>
                <c:pt idx="7119">
                  <c:v>1.704</c:v>
                </c:pt>
                <c:pt idx="7120">
                  <c:v>1.732</c:v>
                </c:pt>
                <c:pt idx="7121">
                  <c:v>1.726</c:v>
                </c:pt>
                <c:pt idx="7122">
                  <c:v>1.716</c:v>
                </c:pt>
                <c:pt idx="7123">
                  <c:v>1.7</c:v>
                </c:pt>
                <c:pt idx="7124">
                  <c:v>1.734</c:v>
                </c:pt>
                <c:pt idx="7125">
                  <c:v>1.671</c:v>
                </c:pt>
                <c:pt idx="7126">
                  <c:v>1.71</c:v>
                </c:pt>
                <c:pt idx="7127">
                  <c:v>1.6779999999999999</c:v>
                </c:pt>
                <c:pt idx="7128">
                  <c:v>1.6339999999999999</c:v>
                </c:pt>
                <c:pt idx="7129">
                  <c:v>1.64</c:v>
                </c:pt>
                <c:pt idx="7130">
                  <c:v>1.69</c:v>
                </c:pt>
                <c:pt idx="7131">
                  <c:v>1.671</c:v>
                </c:pt>
                <c:pt idx="7132">
                  <c:v>1.6890000000000001</c:v>
                </c:pt>
                <c:pt idx="7133">
                  <c:v>1.653</c:v>
                </c:pt>
                <c:pt idx="7134">
                  <c:v>1.603</c:v>
                </c:pt>
                <c:pt idx="7135">
                  <c:v>1.538</c:v>
                </c:pt>
                <c:pt idx="7136">
                  <c:v>1.508</c:v>
                </c:pt>
                <c:pt idx="7137">
                  <c:v>1.4990000000000001</c:v>
                </c:pt>
                <c:pt idx="7138">
                  <c:v>1.484</c:v>
                </c:pt>
                <c:pt idx="7139">
                  <c:v>1.5649999999999999</c:v>
                </c:pt>
                <c:pt idx="7140">
                  <c:v>1.536</c:v>
                </c:pt>
                <c:pt idx="7141">
                  <c:v>1.5549999999999999</c:v>
                </c:pt>
                <c:pt idx="7142">
                  <c:v>1.581</c:v>
                </c:pt>
                <c:pt idx="7143">
                  <c:v>1.5429999999999999</c:v>
                </c:pt>
                <c:pt idx="7144">
                  <c:v>1.524</c:v>
                </c:pt>
                <c:pt idx="7145">
                  <c:v>1.5489999999999999</c:v>
                </c:pt>
                <c:pt idx="7146">
                  <c:v>1.514</c:v>
                </c:pt>
                <c:pt idx="7147">
                  <c:v>1.554</c:v>
                </c:pt>
                <c:pt idx="7148">
                  <c:v>1.534</c:v>
                </c:pt>
                <c:pt idx="7149">
                  <c:v>1.524</c:v>
                </c:pt>
                <c:pt idx="7150">
                  <c:v>1.5860000000000001</c:v>
                </c:pt>
                <c:pt idx="7151">
                  <c:v>1.5920000000000001</c:v>
                </c:pt>
                <c:pt idx="7152">
                  <c:v>1.6220000000000001</c:v>
                </c:pt>
                <c:pt idx="7153">
                  <c:v>1.621</c:v>
                </c:pt>
                <c:pt idx="7154">
                  <c:v>1.633</c:v>
                </c:pt>
                <c:pt idx="7155">
                  <c:v>1.6559999999999999</c:v>
                </c:pt>
                <c:pt idx="7156">
                  <c:v>1.6459999999999999</c:v>
                </c:pt>
                <c:pt idx="7157">
                  <c:v>1.639</c:v>
                </c:pt>
                <c:pt idx="7158">
                  <c:v>1.696</c:v>
                </c:pt>
                <c:pt idx="7159">
                  <c:v>1.6559999999999999</c:v>
                </c:pt>
                <c:pt idx="7160">
                  <c:v>1.6910000000000001</c:v>
                </c:pt>
                <c:pt idx="7161">
                  <c:v>1.7130000000000001</c:v>
                </c:pt>
                <c:pt idx="7162">
                  <c:v>1.6890000000000001</c:v>
                </c:pt>
                <c:pt idx="7163">
                  <c:v>1.7450000000000001</c:v>
                </c:pt>
                <c:pt idx="7164">
                  <c:v>1.782</c:v>
                </c:pt>
                <c:pt idx="7165">
                  <c:v>1.766</c:v>
                </c:pt>
                <c:pt idx="7166">
                  <c:v>1.7569999999999999</c:v>
                </c:pt>
                <c:pt idx="7167">
                  <c:v>1.7490000000000001</c:v>
                </c:pt>
                <c:pt idx="7168">
                  <c:v>1.726</c:v>
                </c:pt>
                <c:pt idx="7169">
                  <c:v>1.6879999999999999</c:v>
                </c:pt>
                <c:pt idx="7170">
                  <c:v>1.6879999999999999</c:v>
                </c:pt>
                <c:pt idx="7171">
                  <c:v>1.623</c:v>
                </c:pt>
                <c:pt idx="7172">
                  <c:v>1.611</c:v>
                </c:pt>
                <c:pt idx="7173">
                  <c:v>1.62</c:v>
                </c:pt>
                <c:pt idx="7174">
                  <c:v>1.57</c:v>
                </c:pt>
                <c:pt idx="7175">
                  <c:v>1.595</c:v>
                </c:pt>
                <c:pt idx="7176">
                  <c:v>1.5660000000000001</c:v>
                </c:pt>
                <c:pt idx="7177">
                  <c:v>1.5760000000000001</c:v>
                </c:pt>
                <c:pt idx="7178">
                  <c:v>1.5740000000000001</c:v>
                </c:pt>
                <c:pt idx="7179">
                  <c:v>1.56</c:v>
                </c:pt>
                <c:pt idx="7180">
                  <c:v>1.5429999999999999</c:v>
                </c:pt>
                <c:pt idx="7181">
                  <c:v>1.5369999999999999</c:v>
                </c:pt>
                <c:pt idx="7182">
                  <c:v>1.4990000000000001</c:v>
                </c:pt>
                <c:pt idx="7183">
                  <c:v>1.506</c:v>
                </c:pt>
                <c:pt idx="7184">
                  <c:v>1.518</c:v>
                </c:pt>
                <c:pt idx="7185">
                  <c:v>1.5329999999999999</c:v>
                </c:pt>
                <c:pt idx="7186">
                  <c:v>1.5589999999999999</c:v>
                </c:pt>
                <c:pt idx="7187">
                  <c:v>1.59</c:v>
                </c:pt>
                <c:pt idx="7188">
                  <c:v>1.5669999999999999</c:v>
                </c:pt>
                <c:pt idx="7189">
                  <c:v>1.5620000000000001</c:v>
                </c:pt>
                <c:pt idx="7190">
                  <c:v>1.571</c:v>
                </c:pt>
                <c:pt idx="7191">
                  <c:v>1.581</c:v>
                </c:pt>
                <c:pt idx="7192">
                  <c:v>1.605</c:v>
                </c:pt>
                <c:pt idx="7193">
                  <c:v>1.597</c:v>
                </c:pt>
                <c:pt idx="7194">
                  <c:v>1.595</c:v>
                </c:pt>
                <c:pt idx="7195">
                  <c:v>1.6519999999999999</c:v>
                </c:pt>
                <c:pt idx="7196">
                  <c:v>1.6779999999999999</c:v>
                </c:pt>
                <c:pt idx="7197">
                  <c:v>1.669</c:v>
                </c:pt>
                <c:pt idx="7198">
                  <c:v>1.7130000000000001</c:v>
                </c:pt>
                <c:pt idx="7199">
                  <c:v>1.7310000000000001</c:v>
                </c:pt>
                <c:pt idx="7200">
                  <c:v>1.7090000000000001</c:v>
                </c:pt>
                <c:pt idx="7201">
                  <c:v>1.738</c:v>
                </c:pt>
                <c:pt idx="7202">
                  <c:v>1.7170000000000001</c:v>
                </c:pt>
                <c:pt idx="7203">
                  <c:v>1.75</c:v>
                </c:pt>
                <c:pt idx="7204">
                  <c:v>1.7410000000000001</c:v>
                </c:pt>
                <c:pt idx="7205">
                  <c:v>1.738</c:v>
                </c:pt>
                <c:pt idx="7206">
                  <c:v>1.7250000000000001</c:v>
                </c:pt>
                <c:pt idx="7207">
                  <c:v>1.7470000000000001</c:v>
                </c:pt>
                <c:pt idx="7208">
                  <c:v>1.7250000000000001</c:v>
                </c:pt>
                <c:pt idx="7209">
                  <c:v>1.6910000000000001</c:v>
                </c:pt>
                <c:pt idx="7210">
                  <c:v>1.71</c:v>
                </c:pt>
                <c:pt idx="7211">
                  <c:v>1.704</c:v>
                </c:pt>
                <c:pt idx="7212">
                  <c:v>1.6910000000000001</c:v>
                </c:pt>
                <c:pt idx="7213">
                  <c:v>1.669</c:v>
                </c:pt>
                <c:pt idx="7214">
                  <c:v>1.631</c:v>
                </c:pt>
                <c:pt idx="7215">
                  <c:v>1.6259999999999999</c:v>
                </c:pt>
                <c:pt idx="7216">
                  <c:v>1.6080000000000001</c:v>
                </c:pt>
                <c:pt idx="7217">
                  <c:v>1.6220000000000001</c:v>
                </c:pt>
                <c:pt idx="7218">
                  <c:v>1.629</c:v>
                </c:pt>
                <c:pt idx="7219">
                  <c:v>1.587</c:v>
                </c:pt>
                <c:pt idx="7220">
                  <c:v>1.577</c:v>
                </c:pt>
                <c:pt idx="7221">
                  <c:v>1.554</c:v>
                </c:pt>
                <c:pt idx="7222">
                  <c:v>1.575</c:v>
                </c:pt>
                <c:pt idx="7223">
                  <c:v>1.5489999999999999</c:v>
                </c:pt>
                <c:pt idx="7224">
                  <c:v>1.522</c:v>
                </c:pt>
                <c:pt idx="7225">
                  <c:v>1.5249999999999999</c:v>
                </c:pt>
                <c:pt idx="7226">
                  <c:v>1.5489999999999999</c:v>
                </c:pt>
                <c:pt idx="7227">
                  <c:v>1.508</c:v>
                </c:pt>
                <c:pt idx="7228">
                  <c:v>1.5349999999999999</c:v>
                </c:pt>
                <c:pt idx="7229">
                  <c:v>1.514</c:v>
                </c:pt>
                <c:pt idx="7230">
                  <c:v>1.5509999999999999</c:v>
                </c:pt>
                <c:pt idx="7231">
                  <c:v>1.5529999999999999</c:v>
                </c:pt>
                <c:pt idx="7232">
                  <c:v>1.6240000000000001</c:v>
                </c:pt>
                <c:pt idx="7233">
                  <c:v>1.595</c:v>
                </c:pt>
                <c:pt idx="7234">
                  <c:v>1.6319999999999999</c:v>
                </c:pt>
                <c:pt idx="7235">
                  <c:v>1.64</c:v>
                </c:pt>
                <c:pt idx="7236">
                  <c:v>1.655</c:v>
                </c:pt>
                <c:pt idx="7237">
                  <c:v>1.6879999999999999</c:v>
                </c:pt>
                <c:pt idx="7238">
                  <c:v>1.6859999999999999</c:v>
                </c:pt>
                <c:pt idx="7239">
                  <c:v>1.694</c:v>
                </c:pt>
                <c:pt idx="7240">
                  <c:v>1.706</c:v>
                </c:pt>
                <c:pt idx="7241">
                  <c:v>1.728</c:v>
                </c:pt>
                <c:pt idx="7242">
                  <c:v>1.7170000000000001</c:v>
                </c:pt>
                <c:pt idx="7243">
                  <c:v>1.7490000000000001</c:v>
                </c:pt>
                <c:pt idx="7244">
                  <c:v>1.7310000000000001</c:v>
                </c:pt>
                <c:pt idx="7245">
                  <c:v>1.722</c:v>
                </c:pt>
                <c:pt idx="7246">
                  <c:v>1.72</c:v>
                </c:pt>
                <c:pt idx="7247">
                  <c:v>1.75</c:v>
                </c:pt>
                <c:pt idx="7248">
                  <c:v>1.7250000000000001</c:v>
                </c:pt>
                <c:pt idx="7249">
                  <c:v>1.746</c:v>
                </c:pt>
                <c:pt idx="7250">
                  <c:v>1.7210000000000001</c:v>
                </c:pt>
                <c:pt idx="7251">
                  <c:v>1.67</c:v>
                </c:pt>
                <c:pt idx="7252">
                  <c:v>1.6759999999999999</c:v>
                </c:pt>
                <c:pt idx="7253">
                  <c:v>1.657</c:v>
                </c:pt>
                <c:pt idx="7254">
                  <c:v>1.6719999999999999</c:v>
                </c:pt>
                <c:pt idx="7255">
                  <c:v>1.631</c:v>
                </c:pt>
                <c:pt idx="7256">
                  <c:v>1.621</c:v>
                </c:pt>
                <c:pt idx="7257">
                  <c:v>1.6020000000000001</c:v>
                </c:pt>
                <c:pt idx="7258">
                  <c:v>1.6140000000000001</c:v>
                </c:pt>
                <c:pt idx="7259">
                  <c:v>1.5680000000000001</c:v>
                </c:pt>
                <c:pt idx="7260">
                  <c:v>1.56</c:v>
                </c:pt>
                <c:pt idx="7261">
                  <c:v>1.6080000000000001</c:v>
                </c:pt>
                <c:pt idx="7262">
                  <c:v>1.5760000000000001</c:v>
                </c:pt>
                <c:pt idx="7263">
                  <c:v>1.544</c:v>
                </c:pt>
                <c:pt idx="7264">
                  <c:v>1.5720000000000001</c:v>
                </c:pt>
                <c:pt idx="7265">
                  <c:v>1.54</c:v>
                </c:pt>
                <c:pt idx="7266">
                  <c:v>1.504</c:v>
                </c:pt>
                <c:pt idx="7267">
                  <c:v>1.5669999999999999</c:v>
                </c:pt>
                <c:pt idx="7268">
                  <c:v>1.5289999999999999</c:v>
                </c:pt>
                <c:pt idx="7269">
                  <c:v>1.556</c:v>
                </c:pt>
                <c:pt idx="7270">
                  <c:v>1.6060000000000001</c:v>
                </c:pt>
                <c:pt idx="7271">
                  <c:v>1.601</c:v>
                </c:pt>
                <c:pt idx="7272">
                  <c:v>1.61</c:v>
                </c:pt>
                <c:pt idx="7273">
                  <c:v>1.571</c:v>
                </c:pt>
                <c:pt idx="7274">
                  <c:v>1.6020000000000001</c:v>
                </c:pt>
                <c:pt idx="7275">
                  <c:v>1.643</c:v>
                </c:pt>
                <c:pt idx="7276">
                  <c:v>1.6539999999999999</c:v>
                </c:pt>
                <c:pt idx="7277">
                  <c:v>1.6779999999999999</c:v>
                </c:pt>
                <c:pt idx="7278">
                  <c:v>1.665</c:v>
                </c:pt>
                <c:pt idx="7279">
                  <c:v>1.649</c:v>
                </c:pt>
                <c:pt idx="7280">
                  <c:v>1.661</c:v>
                </c:pt>
                <c:pt idx="7281">
                  <c:v>1.6779999999999999</c:v>
                </c:pt>
                <c:pt idx="7282">
                  <c:v>1.7330000000000001</c:v>
                </c:pt>
                <c:pt idx="7283">
                  <c:v>1.7350000000000001</c:v>
                </c:pt>
                <c:pt idx="7284">
                  <c:v>1.72</c:v>
                </c:pt>
                <c:pt idx="7285">
                  <c:v>1.7689999999999999</c:v>
                </c:pt>
                <c:pt idx="7286">
                  <c:v>1.762</c:v>
                </c:pt>
                <c:pt idx="7287">
                  <c:v>1.7450000000000001</c:v>
                </c:pt>
                <c:pt idx="7288">
                  <c:v>1.7390000000000001</c:v>
                </c:pt>
                <c:pt idx="7289">
                  <c:v>1.72</c:v>
                </c:pt>
                <c:pt idx="7290">
                  <c:v>1.736</c:v>
                </c:pt>
                <c:pt idx="7291">
                  <c:v>1.6990000000000001</c:v>
                </c:pt>
                <c:pt idx="7292">
                  <c:v>1.704</c:v>
                </c:pt>
                <c:pt idx="7293">
                  <c:v>1.6930000000000001</c:v>
                </c:pt>
                <c:pt idx="7294">
                  <c:v>1.669</c:v>
                </c:pt>
                <c:pt idx="7295">
                  <c:v>1.6359999999999999</c:v>
                </c:pt>
                <c:pt idx="7296">
                  <c:v>1.6319999999999999</c:v>
                </c:pt>
                <c:pt idx="7297">
                  <c:v>1.617</c:v>
                </c:pt>
                <c:pt idx="7298">
                  <c:v>1.595</c:v>
                </c:pt>
                <c:pt idx="7299">
                  <c:v>1.6040000000000001</c:v>
                </c:pt>
                <c:pt idx="7300">
                  <c:v>1.546</c:v>
                </c:pt>
                <c:pt idx="7301">
                  <c:v>1.5860000000000001</c:v>
                </c:pt>
                <c:pt idx="7302">
                  <c:v>1.6279999999999999</c:v>
                </c:pt>
                <c:pt idx="7303">
                  <c:v>1.601</c:v>
                </c:pt>
                <c:pt idx="7304">
                  <c:v>1.5780000000000001</c:v>
                </c:pt>
                <c:pt idx="7305">
                  <c:v>1.5429999999999999</c:v>
                </c:pt>
                <c:pt idx="7306">
                  <c:v>1.5109999999999999</c:v>
                </c:pt>
                <c:pt idx="7307">
                  <c:v>1.534</c:v>
                </c:pt>
                <c:pt idx="7308">
                  <c:v>1.502</c:v>
                </c:pt>
                <c:pt idx="7309">
                  <c:v>1.514</c:v>
                </c:pt>
                <c:pt idx="7310">
                  <c:v>1.5389999999999999</c:v>
                </c:pt>
                <c:pt idx="7311">
                  <c:v>1.573</c:v>
                </c:pt>
                <c:pt idx="7312">
                  <c:v>1.5780000000000001</c:v>
                </c:pt>
                <c:pt idx="7313">
                  <c:v>1.5880000000000001</c:v>
                </c:pt>
                <c:pt idx="7314">
                  <c:v>1.6080000000000001</c:v>
                </c:pt>
                <c:pt idx="7315">
                  <c:v>1.6439999999999999</c:v>
                </c:pt>
                <c:pt idx="7316">
                  <c:v>1.6459999999999999</c:v>
                </c:pt>
                <c:pt idx="7317">
                  <c:v>1.661</c:v>
                </c:pt>
                <c:pt idx="7318">
                  <c:v>1.69</c:v>
                </c:pt>
                <c:pt idx="7319">
                  <c:v>1.7290000000000001</c:v>
                </c:pt>
                <c:pt idx="7320">
                  <c:v>1.7290000000000001</c:v>
                </c:pt>
                <c:pt idx="7321">
                  <c:v>1.744</c:v>
                </c:pt>
                <c:pt idx="7322">
                  <c:v>1.7729999999999999</c:v>
                </c:pt>
                <c:pt idx="7323">
                  <c:v>1.758</c:v>
                </c:pt>
                <c:pt idx="7324">
                  <c:v>1.7390000000000001</c:v>
                </c:pt>
                <c:pt idx="7325">
                  <c:v>1.726</c:v>
                </c:pt>
                <c:pt idx="7326">
                  <c:v>1.714</c:v>
                </c:pt>
                <c:pt idx="7327">
                  <c:v>1.706</c:v>
                </c:pt>
                <c:pt idx="7328">
                  <c:v>1.734</c:v>
                </c:pt>
                <c:pt idx="7329">
                  <c:v>1.752</c:v>
                </c:pt>
                <c:pt idx="7330">
                  <c:v>1.7190000000000001</c:v>
                </c:pt>
                <c:pt idx="7331">
                  <c:v>1.7529999999999999</c:v>
                </c:pt>
                <c:pt idx="7332">
                  <c:v>1.718</c:v>
                </c:pt>
                <c:pt idx="7333">
                  <c:v>1.7130000000000001</c:v>
                </c:pt>
                <c:pt idx="7334">
                  <c:v>1.7030000000000001</c:v>
                </c:pt>
                <c:pt idx="7335">
                  <c:v>1.681</c:v>
                </c:pt>
                <c:pt idx="7336">
                  <c:v>1.645</c:v>
                </c:pt>
                <c:pt idx="7337">
                  <c:v>1.6419999999999999</c:v>
                </c:pt>
                <c:pt idx="7338">
                  <c:v>1.6259999999999999</c:v>
                </c:pt>
                <c:pt idx="7339">
                  <c:v>1.5940000000000001</c:v>
                </c:pt>
                <c:pt idx="7340">
                  <c:v>1.5980000000000001</c:v>
                </c:pt>
                <c:pt idx="7341">
                  <c:v>1.6080000000000001</c:v>
                </c:pt>
                <c:pt idx="7342">
                  <c:v>1.538</c:v>
                </c:pt>
                <c:pt idx="7343">
                  <c:v>1.5549999999999999</c:v>
                </c:pt>
                <c:pt idx="7344">
                  <c:v>1.585</c:v>
                </c:pt>
                <c:pt idx="7345">
                  <c:v>1.5489999999999999</c:v>
                </c:pt>
                <c:pt idx="7346">
                  <c:v>1.621</c:v>
                </c:pt>
                <c:pt idx="7347">
                  <c:v>1.575</c:v>
                </c:pt>
                <c:pt idx="7348">
                  <c:v>1.5960000000000001</c:v>
                </c:pt>
                <c:pt idx="7349">
                  <c:v>1.575</c:v>
                </c:pt>
                <c:pt idx="7350">
                  <c:v>1.5640000000000001</c:v>
                </c:pt>
                <c:pt idx="7351">
                  <c:v>1.5509999999999999</c:v>
                </c:pt>
                <c:pt idx="7352">
                  <c:v>1.5960000000000001</c:v>
                </c:pt>
                <c:pt idx="7353">
                  <c:v>1.587</c:v>
                </c:pt>
                <c:pt idx="7354">
                  <c:v>1.601</c:v>
                </c:pt>
                <c:pt idx="7355">
                  <c:v>1.623</c:v>
                </c:pt>
                <c:pt idx="7356">
                  <c:v>1.659</c:v>
                </c:pt>
                <c:pt idx="7357">
                  <c:v>1.6639999999999999</c:v>
                </c:pt>
                <c:pt idx="7358">
                  <c:v>1.6819999999999999</c:v>
                </c:pt>
                <c:pt idx="7359">
                  <c:v>1.708</c:v>
                </c:pt>
                <c:pt idx="7360">
                  <c:v>1.71</c:v>
                </c:pt>
                <c:pt idx="7361">
                  <c:v>1.7170000000000001</c:v>
                </c:pt>
                <c:pt idx="7362">
                  <c:v>1.7330000000000001</c:v>
                </c:pt>
                <c:pt idx="7363">
                  <c:v>1.748</c:v>
                </c:pt>
                <c:pt idx="7364">
                  <c:v>1.738</c:v>
                </c:pt>
                <c:pt idx="7365">
                  <c:v>1.7709999999999999</c:v>
                </c:pt>
                <c:pt idx="7366">
                  <c:v>1.7609999999999999</c:v>
                </c:pt>
                <c:pt idx="7367">
                  <c:v>1.788</c:v>
                </c:pt>
                <c:pt idx="7368">
                  <c:v>1.7869999999999999</c:v>
                </c:pt>
                <c:pt idx="7369">
                  <c:v>1.776</c:v>
                </c:pt>
                <c:pt idx="7370">
                  <c:v>1.76</c:v>
                </c:pt>
                <c:pt idx="7371">
                  <c:v>1.722</c:v>
                </c:pt>
                <c:pt idx="7372">
                  <c:v>1.752</c:v>
                </c:pt>
                <c:pt idx="7373">
                  <c:v>1.712</c:v>
                </c:pt>
                <c:pt idx="7374">
                  <c:v>1.7050000000000001</c:v>
                </c:pt>
                <c:pt idx="7375">
                  <c:v>1.6839999999999999</c:v>
                </c:pt>
                <c:pt idx="7376">
                  <c:v>1.653</c:v>
                </c:pt>
                <c:pt idx="7377">
                  <c:v>1.6519999999999999</c:v>
                </c:pt>
                <c:pt idx="7378">
                  <c:v>1.64</c:v>
                </c:pt>
                <c:pt idx="7379">
                  <c:v>1.621</c:v>
                </c:pt>
                <c:pt idx="7380">
                  <c:v>1.5880000000000001</c:v>
                </c:pt>
                <c:pt idx="7381">
                  <c:v>1.5840000000000001</c:v>
                </c:pt>
                <c:pt idx="7382">
                  <c:v>1.633</c:v>
                </c:pt>
                <c:pt idx="7383">
                  <c:v>1.61</c:v>
                </c:pt>
                <c:pt idx="7384">
                  <c:v>1.605</c:v>
                </c:pt>
                <c:pt idx="7385">
                  <c:v>1.5609999999999999</c:v>
                </c:pt>
                <c:pt idx="7386">
                  <c:v>1.5780000000000001</c:v>
                </c:pt>
                <c:pt idx="7387">
                  <c:v>1.548</c:v>
                </c:pt>
                <c:pt idx="7388">
                  <c:v>1.571</c:v>
                </c:pt>
                <c:pt idx="7389">
                  <c:v>1.5820000000000001</c:v>
                </c:pt>
                <c:pt idx="7390">
                  <c:v>1.5589999999999999</c:v>
                </c:pt>
                <c:pt idx="7391">
                  <c:v>1.587</c:v>
                </c:pt>
                <c:pt idx="7392">
                  <c:v>1.581</c:v>
                </c:pt>
                <c:pt idx="7393">
                  <c:v>1.573</c:v>
                </c:pt>
                <c:pt idx="7394">
                  <c:v>1.625</c:v>
                </c:pt>
                <c:pt idx="7395">
                  <c:v>1.643</c:v>
                </c:pt>
                <c:pt idx="7396">
                  <c:v>1.6839999999999999</c:v>
                </c:pt>
                <c:pt idx="7397">
                  <c:v>1.671</c:v>
                </c:pt>
                <c:pt idx="7398">
                  <c:v>1.6839999999999999</c:v>
                </c:pt>
                <c:pt idx="7399">
                  <c:v>1.7070000000000001</c:v>
                </c:pt>
                <c:pt idx="7400">
                  <c:v>1.6950000000000001</c:v>
                </c:pt>
                <c:pt idx="7401">
                  <c:v>1.6910000000000001</c:v>
                </c:pt>
                <c:pt idx="7402">
                  <c:v>1.702</c:v>
                </c:pt>
                <c:pt idx="7403">
                  <c:v>1.7170000000000001</c:v>
                </c:pt>
                <c:pt idx="7404">
                  <c:v>1.74</c:v>
                </c:pt>
                <c:pt idx="7405">
                  <c:v>1.76</c:v>
                </c:pt>
                <c:pt idx="7406">
                  <c:v>1.756</c:v>
                </c:pt>
                <c:pt idx="7407">
                  <c:v>1.7909999999999999</c:v>
                </c:pt>
                <c:pt idx="7408">
                  <c:v>1.782</c:v>
                </c:pt>
                <c:pt idx="7409">
                  <c:v>1.7669999999999999</c:v>
                </c:pt>
                <c:pt idx="7410">
                  <c:v>1.7050000000000001</c:v>
                </c:pt>
                <c:pt idx="7411">
                  <c:v>1.7390000000000001</c:v>
                </c:pt>
                <c:pt idx="7412">
                  <c:v>1.7549999999999999</c:v>
                </c:pt>
                <c:pt idx="7413">
                  <c:v>1.712</c:v>
                </c:pt>
                <c:pt idx="7414">
                  <c:v>1.7130000000000001</c:v>
                </c:pt>
                <c:pt idx="7415">
                  <c:v>1.7050000000000001</c:v>
                </c:pt>
                <c:pt idx="7416">
                  <c:v>1.6830000000000001</c:v>
                </c:pt>
                <c:pt idx="7417">
                  <c:v>1.6950000000000001</c:v>
                </c:pt>
                <c:pt idx="7418">
                  <c:v>1.6970000000000001</c:v>
                </c:pt>
                <c:pt idx="7419">
                  <c:v>1.6419999999999999</c:v>
                </c:pt>
                <c:pt idx="7420">
                  <c:v>1.62</c:v>
                </c:pt>
                <c:pt idx="7421">
                  <c:v>1.6339999999999999</c:v>
                </c:pt>
                <c:pt idx="7422">
                  <c:v>1.591</c:v>
                </c:pt>
                <c:pt idx="7423">
                  <c:v>1.621</c:v>
                </c:pt>
                <c:pt idx="7424">
                  <c:v>1.6040000000000001</c:v>
                </c:pt>
                <c:pt idx="7425">
                  <c:v>1.583</c:v>
                </c:pt>
                <c:pt idx="7426">
                  <c:v>1.56</c:v>
                </c:pt>
                <c:pt idx="7427">
                  <c:v>1.5660000000000001</c:v>
                </c:pt>
                <c:pt idx="7428">
                  <c:v>1.579</c:v>
                </c:pt>
                <c:pt idx="7429">
                  <c:v>1.58</c:v>
                </c:pt>
                <c:pt idx="7430">
                  <c:v>1.571</c:v>
                </c:pt>
                <c:pt idx="7431">
                  <c:v>1.587</c:v>
                </c:pt>
                <c:pt idx="7432">
                  <c:v>1.569</c:v>
                </c:pt>
                <c:pt idx="7433">
                  <c:v>1.5660000000000001</c:v>
                </c:pt>
                <c:pt idx="7434">
                  <c:v>1.61</c:v>
                </c:pt>
                <c:pt idx="7435">
                  <c:v>1.615</c:v>
                </c:pt>
                <c:pt idx="7436">
                  <c:v>1.637</c:v>
                </c:pt>
                <c:pt idx="7437">
                  <c:v>1.6719999999999999</c:v>
                </c:pt>
                <c:pt idx="7438">
                  <c:v>1.6719999999999999</c:v>
                </c:pt>
                <c:pt idx="7439">
                  <c:v>1.6890000000000001</c:v>
                </c:pt>
                <c:pt idx="7440">
                  <c:v>1.7150000000000001</c:v>
                </c:pt>
                <c:pt idx="7441">
                  <c:v>1.7090000000000001</c:v>
                </c:pt>
                <c:pt idx="7442">
                  <c:v>1.75</c:v>
                </c:pt>
                <c:pt idx="7443">
                  <c:v>1.712</c:v>
                </c:pt>
                <c:pt idx="7444">
                  <c:v>1.7430000000000001</c:v>
                </c:pt>
                <c:pt idx="7445">
                  <c:v>1.7709999999999999</c:v>
                </c:pt>
                <c:pt idx="7446">
                  <c:v>1.7589999999999999</c:v>
                </c:pt>
                <c:pt idx="7447">
                  <c:v>1.7849999999999999</c:v>
                </c:pt>
                <c:pt idx="7448">
                  <c:v>1.784</c:v>
                </c:pt>
                <c:pt idx="7449">
                  <c:v>1.7749999999999999</c:v>
                </c:pt>
                <c:pt idx="7450">
                  <c:v>1.764</c:v>
                </c:pt>
                <c:pt idx="7451">
                  <c:v>1.7410000000000001</c:v>
                </c:pt>
                <c:pt idx="7452">
                  <c:v>1.7130000000000001</c:v>
                </c:pt>
                <c:pt idx="7453">
                  <c:v>1.7370000000000001</c:v>
                </c:pt>
                <c:pt idx="7454">
                  <c:v>1.7430000000000001</c:v>
                </c:pt>
                <c:pt idx="7455">
                  <c:v>1.734</c:v>
                </c:pt>
                <c:pt idx="7456">
                  <c:v>1.72</c:v>
                </c:pt>
                <c:pt idx="7457">
                  <c:v>1.6950000000000001</c:v>
                </c:pt>
                <c:pt idx="7458">
                  <c:v>1.657</c:v>
                </c:pt>
                <c:pt idx="7459">
                  <c:v>1.653</c:v>
                </c:pt>
                <c:pt idx="7460">
                  <c:v>1.6339999999999999</c:v>
                </c:pt>
                <c:pt idx="7461">
                  <c:v>1.649</c:v>
                </c:pt>
                <c:pt idx="7462">
                  <c:v>1.6559999999999999</c:v>
                </c:pt>
                <c:pt idx="7463">
                  <c:v>1.6160000000000001</c:v>
                </c:pt>
                <c:pt idx="7464">
                  <c:v>1.605</c:v>
                </c:pt>
                <c:pt idx="7465">
                  <c:v>1.583</c:v>
                </c:pt>
                <c:pt idx="7466">
                  <c:v>1.5589999999999999</c:v>
                </c:pt>
                <c:pt idx="7467">
                  <c:v>1.583</c:v>
                </c:pt>
                <c:pt idx="7468">
                  <c:v>1.544</c:v>
                </c:pt>
                <c:pt idx="7469">
                  <c:v>1.5669999999999999</c:v>
                </c:pt>
                <c:pt idx="7470">
                  <c:v>1.5209999999999999</c:v>
                </c:pt>
                <c:pt idx="7471">
                  <c:v>1.5369999999999999</c:v>
                </c:pt>
                <c:pt idx="7472">
                  <c:v>1.5620000000000001</c:v>
                </c:pt>
                <c:pt idx="7473">
                  <c:v>1.583</c:v>
                </c:pt>
                <c:pt idx="7474">
                  <c:v>1.635</c:v>
                </c:pt>
                <c:pt idx="7475">
                  <c:v>1.63</c:v>
                </c:pt>
                <c:pt idx="7476">
                  <c:v>1.647</c:v>
                </c:pt>
                <c:pt idx="7477">
                  <c:v>1.6739999999999999</c:v>
                </c:pt>
                <c:pt idx="7478">
                  <c:v>1.673</c:v>
                </c:pt>
                <c:pt idx="7479">
                  <c:v>1.681</c:v>
                </c:pt>
                <c:pt idx="7480">
                  <c:v>1.7</c:v>
                </c:pt>
                <c:pt idx="7481">
                  <c:v>1.7350000000000001</c:v>
                </c:pt>
                <c:pt idx="7482">
                  <c:v>1.734</c:v>
                </c:pt>
                <c:pt idx="7483">
                  <c:v>1.7370000000000001</c:v>
                </c:pt>
                <c:pt idx="7484">
                  <c:v>1.796</c:v>
                </c:pt>
                <c:pt idx="7485">
                  <c:v>1.8260000000000001</c:v>
                </c:pt>
                <c:pt idx="7486">
                  <c:v>1.8140000000000001</c:v>
                </c:pt>
                <c:pt idx="7487">
                  <c:v>1.798</c:v>
                </c:pt>
                <c:pt idx="7488">
                  <c:v>1.7370000000000001</c:v>
                </c:pt>
                <c:pt idx="7489">
                  <c:v>1.7450000000000001</c:v>
                </c:pt>
                <c:pt idx="7490">
                  <c:v>1.7310000000000001</c:v>
                </c:pt>
                <c:pt idx="7491">
                  <c:v>1.7529999999999999</c:v>
                </c:pt>
                <c:pt idx="7492">
                  <c:v>1.716</c:v>
                </c:pt>
                <c:pt idx="7493">
                  <c:v>1.75</c:v>
                </c:pt>
                <c:pt idx="7494">
                  <c:v>1.702</c:v>
                </c:pt>
                <c:pt idx="7495">
                  <c:v>1.7150000000000001</c:v>
                </c:pt>
                <c:pt idx="7496">
                  <c:v>1.7050000000000001</c:v>
                </c:pt>
                <c:pt idx="7497">
                  <c:v>1.6850000000000001</c:v>
                </c:pt>
                <c:pt idx="7498">
                  <c:v>1.7</c:v>
                </c:pt>
                <c:pt idx="7499">
                  <c:v>1.702</c:v>
                </c:pt>
                <c:pt idx="7500">
                  <c:v>1.653</c:v>
                </c:pt>
                <c:pt idx="7501">
                  <c:v>1.633</c:v>
                </c:pt>
                <c:pt idx="7502">
                  <c:v>1.599</c:v>
                </c:pt>
                <c:pt idx="7503">
                  <c:v>1.599</c:v>
                </c:pt>
                <c:pt idx="7504">
                  <c:v>1.591</c:v>
                </c:pt>
                <c:pt idx="7505">
                  <c:v>1.58</c:v>
                </c:pt>
                <c:pt idx="7506">
                  <c:v>1.597</c:v>
                </c:pt>
                <c:pt idx="7507">
                  <c:v>1.6160000000000001</c:v>
                </c:pt>
                <c:pt idx="7508">
                  <c:v>1.591</c:v>
                </c:pt>
                <c:pt idx="7509">
                  <c:v>1.6120000000000001</c:v>
                </c:pt>
                <c:pt idx="7510">
                  <c:v>1.577</c:v>
                </c:pt>
                <c:pt idx="7511">
                  <c:v>1.548</c:v>
                </c:pt>
                <c:pt idx="7512">
                  <c:v>1.5449999999999999</c:v>
                </c:pt>
                <c:pt idx="7513">
                  <c:v>1.5509999999999999</c:v>
                </c:pt>
                <c:pt idx="7514">
                  <c:v>1.5760000000000001</c:v>
                </c:pt>
                <c:pt idx="7515">
                  <c:v>1.617</c:v>
                </c:pt>
                <c:pt idx="7516">
                  <c:v>1.627</c:v>
                </c:pt>
                <c:pt idx="7517">
                  <c:v>1.647</c:v>
                </c:pt>
                <c:pt idx="7518">
                  <c:v>1.633</c:v>
                </c:pt>
                <c:pt idx="7519">
                  <c:v>1.631</c:v>
                </c:pt>
                <c:pt idx="7520">
                  <c:v>1.6850000000000001</c:v>
                </c:pt>
                <c:pt idx="7521">
                  <c:v>1.7030000000000001</c:v>
                </c:pt>
                <c:pt idx="7522">
                  <c:v>1.74</c:v>
                </c:pt>
                <c:pt idx="7523">
                  <c:v>1.7430000000000001</c:v>
                </c:pt>
                <c:pt idx="7524">
                  <c:v>1.756</c:v>
                </c:pt>
                <c:pt idx="7525">
                  <c:v>1.77</c:v>
                </c:pt>
                <c:pt idx="7526">
                  <c:v>1.76</c:v>
                </c:pt>
                <c:pt idx="7527">
                  <c:v>1.7450000000000001</c:v>
                </c:pt>
                <c:pt idx="7528">
                  <c:v>1.732</c:v>
                </c:pt>
                <c:pt idx="7529">
                  <c:v>1.7569999999999999</c:v>
                </c:pt>
                <c:pt idx="7530">
                  <c:v>1.7509999999999999</c:v>
                </c:pt>
                <c:pt idx="7531">
                  <c:v>1.782</c:v>
                </c:pt>
                <c:pt idx="7532">
                  <c:v>1.8129999999999999</c:v>
                </c:pt>
                <c:pt idx="7533">
                  <c:v>1.788</c:v>
                </c:pt>
                <c:pt idx="7534">
                  <c:v>1.766</c:v>
                </c:pt>
                <c:pt idx="7535">
                  <c:v>1.728</c:v>
                </c:pt>
                <c:pt idx="7536">
                  <c:v>1.742</c:v>
                </c:pt>
                <c:pt idx="7537">
                  <c:v>1.7290000000000001</c:v>
                </c:pt>
                <c:pt idx="7538">
                  <c:v>1.65</c:v>
                </c:pt>
                <c:pt idx="7539">
                  <c:v>1.67</c:v>
                </c:pt>
                <c:pt idx="7540">
                  <c:v>1.665</c:v>
                </c:pt>
                <c:pt idx="7541">
                  <c:v>1.6519999999999999</c:v>
                </c:pt>
                <c:pt idx="7542">
                  <c:v>1.6259999999999999</c:v>
                </c:pt>
                <c:pt idx="7543">
                  <c:v>1.675</c:v>
                </c:pt>
                <c:pt idx="7544">
                  <c:v>1.631</c:v>
                </c:pt>
                <c:pt idx="7545">
                  <c:v>1.623</c:v>
                </c:pt>
                <c:pt idx="7546">
                  <c:v>1.609</c:v>
                </c:pt>
                <c:pt idx="7547">
                  <c:v>1.595</c:v>
                </c:pt>
                <c:pt idx="7548">
                  <c:v>1.607</c:v>
                </c:pt>
                <c:pt idx="7549">
                  <c:v>1.5780000000000001</c:v>
                </c:pt>
                <c:pt idx="7550">
                  <c:v>1.6</c:v>
                </c:pt>
                <c:pt idx="7551">
                  <c:v>1.569</c:v>
                </c:pt>
                <c:pt idx="7552">
                  <c:v>1.5880000000000001</c:v>
                </c:pt>
                <c:pt idx="7553">
                  <c:v>1.5960000000000001</c:v>
                </c:pt>
                <c:pt idx="7554">
                  <c:v>1.6339999999999999</c:v>
                </c:pt>
                <c:pt idx="7555">
                  <c:v>1.6220000000000001</c:v>
                </c:pt>
                <c:pt idx="7556">
                  <c:v>1.62</c:v>
                </c:pt>
                <c:pt idx="7557">
                  <c:v>1.633</c:v>
                </c:pt>
                <c:pt idx="7558">
                  <c:v>1.6559999999999999</c:v>
                </c:pt>
                <c:pt idx="7559">
                  <c:v>1.645</c:v>
                </c:pt>
                <c:pt idx="7560">
                  <c:v>1.6910000000000001</c:v>
                </c:pt>
                <c:pt idx="7561">
                  <c:v>1.706</c:v>
                </c:pt>
                <c:pt idx="7562">
                  <c:v>1.734</c:v>
                </c:pt>
                <c:pt idx="7563">
                  <c:v>1.7230000000000001</c:v>
                </c:pt>
                <c:pt idx="7564">
                  <c:v>1.73</c:v>
                </c:pt>
                <c:pt idx="7565">
                  <c:v>1.788</c:v>
                </c:pt>
                <c:pt idx="7566">
                  <c:v>1.798</c:v>
                </c:pt>
                <c:pt idx="7567">
                  <c:v>1.7849999999999999</c:v>
                </c:pt>
                <c:pt idx="7568">
                  <c:v>1.819</c:v>
                </c:pt>
                <c:pt idx="7569">
                  <c:v>1.819</c:v>
                </c:pt>
                <c:pt idx="7570">
                  <c:v>1.8140000000000001</c:v>
                </c:pt>
                <c:pt idx="7571">
                  <c:v>1.7989999999999999</c:v>
                </c:pt>
                <c:pt idx="7572">
                  <c:v>1.7869999999999999</c:v>
                </c:pt>
                <c:pt idx="7573">
                  <c:v>1.7190000000000001</c:v>
                </c:pt>
                <c:pt idx="7574">
                  <c:v>1.7509999999999999</c:v>
                </c:pt>
                <c:pt idx="7575">
                  <c:v>1.756</c:v>
                </c:pt>
                <c:pt idx="7576">
                  <c:v>1.762</c:v>
                </c:pt>
                <c:pt idx="7577">
                  <c:v>1.756</c:v>
                </c:pt>
                <c:pt idx="7578">
                  <c:v>1.7410000000000001</c:v>
                </c:pt>
                <c:pt idx="7579">
                  <c:v>1.7150000000000001</c:v>
                </c:pt>
                <c:pt idx="7580">
                  <c:v>1.7230000000000001</c:v>
                </c:pt>
                <c:pt idx="7581">
                  <c:v>1.7210000000000001</c:v>
                </c:pt>
                <c:pt idx="7582">
                  <c:v>1.661</c:v>
                </c:pt>
                <c:pt idx="7583">
                  <c:v>1.6819999999999999</c:v>
                </c:pt>
                <c:pt idx="7584">
                  <c:v>1.64</c:v>
                </c:pt>
                <c:pt idx="7585">
                  <c:v>1.6359999999999999</c:v>
                </c:pt>
                <c:pt idx="7586">
                  <c:v>1.6220000000000001</c:v>
                </c:pt>
                <c:pt idx="7587">
                  <c:v>1.61</c:v>
                </c:pt>
                <c:pt idx="7588">
                  <c:v>1.5840000000000001</c:v>
                </c:pt>
                <c:pt idx="7589">
                  <c:v>1.59</c:v>
                </c:pt>
                <c:pt idx="7590">
                  <c:v>1.5549999999999999</c:v>
                </c:pt>
                <c:pt idx="7591">
                  <c:v>1.5740000000000001</c:v>
                </c:pt>
                <c:pt idx="7592">
                  <c:v>1.5860000000000001</c:v>
                </c:pt>
                <c:pt idx="7593">
                  <c:v>1.6060000000000001</c:v>
                </c:pt>
                <c:pt idx="7594">
                  <c:v>1.637</c:v>
                </c:pt>
                <c:pt idx="7595">
                  <c:v>1.613</c:v>
                </c:pt>
                <c:pt idx="7596">
                  <c:v>1.613</c:v>
                </c:pt>
                <c:pt idx="7597">
                  <c:v>1.6180000000000001</c:v>
                </c:pt>
                <c:pt idx="7598">
                  <c:v>1.631</c:v>
                </c:pt>
                <c:pt idx="7599">
                  <c:v>1.6579999999999999</c:v>
                </c:pt>
                <c:pt idx="7600">
                  <c:v>1.6970000000000001</c:v>
                </c:pt>
                <c:pt idx="7601">
                  <c:v>1.704</c:v>
                </c:pt>
                <c:pt idx="7602">
                  <c:v>1.7250000000000001</c:v>
                </c:pt>
                <c:pt idx="7603">
                  <c:v>1.7569999999999999</c:v>
                </c:pt>
                <c:pt idx="7604">
                  <c:v>1.7549999999999999</c:v>
                </c:pt>
                <c:pt idx="7605">
                  <c:v>1.7589999999999999</c:v>
                </c:pt>
                <c:pt idx="7606">
                  <c:v>1.7749999999999999</c:v>
                </c:pt>
                <c:pt idx="7607">
                  <c:v>1.7589999999999999</c:v>
                </c:pt>
                <c:pt idx="7608">
                  <c:v>1.788</c:v>
                </c:pt>
                <c:pt idx="7609">
                  <c:v>1.766</c:v>
                </c:pt>
                <c:pt idx="7610">
                  <c:v>1.7989999999999999</c:v>
                </c:pt>
                <c:pt idx="7611">
                  <c:v>1.796</c:v>
                </c:pt>
                <c:pt idx="7612">
                  <c:v>1.7849999999999999</c:v>
                </c:pt>
                <c:pt idx="7613">
                  <c:v>1.8089999999999999</c:v>
                </c:pt>
                <c:pt idx="7614">
                  <c:v>1.792</c:v>
                </c:pt>
                <c:pt idx="7615">
                  <c:v>1.774</c:v>
                </c:pt>
                <c:pt idx="7616">
                  <c:v>1.7849999999999999</c:v>
                </c:pt>
                <c:pt idx="7617">
                  <c:v>1.7390000000000001</c:v>
                </c:pt>
                <c:pt idx="7618">
                  <c:v>1.732</c:v>
                </c:pt>
                <c:pt idx="7619">
                  <c:v>1.7150000000000001</c:v>
                </c:pt>
                <c:pt idx="7620">
                  <c:v>1.7290000000000001</c:v>
                </c:pt>
                <c:pt idx="7621">
                  <c:v>1.6870000000000001</c:v>
                </c:pt>
                <c:pt idx="7622">
                  <c:v>1.633</c:v>
                </c:pt>
                <c:pt idx="7623">
                  <c:v>1.649</c:v>
                </c:pt>
                <c:pt idx="7624">
                  <c:v>1.669</c:v>
                </c:pt>
                <c:pt idx="7625">
                  <c:v>1.6559999999999999</c:v>
                </c:pt>
                <c:pt idx="7626">
                  <c:v>1.6539999999999999</c:v>
                </c:pt>
                <c:pt idx="7627">
                  <c:v>1.635</c:v>
                </c:pt>
                <c:pt idx="7628">
                  <c:v>1.6719999999999999</c:v>
                </c:pt>
                <c:pt idx="7629">
                  <c:v>1.6379999999999999</c:v>
                </c:pt>
                <c:pt idx="7630">
                  <c:v>1.6180000000000001</c:v>
                </c:pt>
                <c:pt idx="7631">
                  <c:v>1.59</c:v>
                </c:pt>
                <c:pt idx="7632">
                  <c:v>1.5980000000000001</c:v>
                </c:pt>
                <c:pt idx="7633">
                  <c:v>1.5680000000000001</c:v>
                </c:pt>
                <c:pt idx="7634">
                  <c:v>1.6040000000000001</c:v>
                </c:pt>
                <c:pt idx="7635">
                  <c:v>1.621</c:v>
                </c:pt>
                <c:pt idx="7636">
                  <c:v>1.595</c:v>
                </c:pt>
                <c:pt idx="7637">
                  <c:v>1.6339999999999999</c:v>
                </c:pt>
                <c:pt idx="7638">
                  <c:v>1.645</c:v>
                </c:pt>
                <c:pt idx="7639">
                  <c:v>1.661</c:v>
                </c:pt>
                <c:pt idx="7640">
                  <c:v>1.694</c:v>
                </c:pt>
                <c:pt idx="7641">
                  <c:v>1.6950000000000001</c:v>
                </c:pt>
                <c:pt idx="7642">
                  <c:v>1.706</c:v>
                </c:pt>
                <c:pt idx="7643">
                  <c:v>1.7290000000000001</c:v>
                </c:pt>
                <c:pt idx="7644">
                  <c:v>1.7669999999999999</c:v>
                </c:pt>
                <c:pt idx="7645">
                  <c:v>1.7709999999999999</c:v>
                </c:pt>
                <c:pt idx="7646">
                  <c:v>1.78</c:v>
                </c:pt>
                <c:pt idx="7647">
                  <c:v>1.74</c:v>
                </c:pt>
                <c:pt idx="7648">
                  <c:v>1.7809999999999999</c:v>
                </c:pt>
                <c:pt idx="7649">
                  <c:v>1.81</c:v>
                </c:pt>
                <c:pt idx="7650">
                  <c:v>1.7909999999999999</c:v>
                </c:pt>
                <c:pt idx="7651">
                  <c:v>1.782</c:v>
                </c:pt>
                <c:pt idx="7652">
                  <c:v>1.734</c:v>
                </c:pt>
                <c:pt idx="7653">
                  <c:v>1.72</c:v>
                </c:pt>
                <c:pt idx="7654">
                  <c:v>1.68</c:v>
                </c:pt>
                <c:pt idx="7655">
                  <c:v>1.706</c:v>
                </c:pt>
                <c:pt idx="7656">
                  <c:v>1.7210000000000001</c:v>
                </c:pt>
                <c:pt idx="7657">
                  <c:v>1.768</c:v>
                </c:pt>
                <c:pt idx="7658">
                  <c:v>1.7649999999999999</c:v>
                </c:pt>
                <c:pt idx="7659">
                  <c:v>1.7989999999999999</c:v>
                </c:pt>
                <c:pt idx="7660">
                  <c:v>1.7869999999999999</c:v>
                </c:pt>
                <c:pt idx="7661">
                  <c:v>1.716</c:v>
                </c:pt>
                <c:pt idx="7662">
                  <c:v>1.722</c:v>
                </c:pt>
                <c:pt idx="7663">
                  <c:v>1.671</c:v>
                </c:pt>
                <c:pt idx="7664">
                  <c:v>1.6479999999999999</c:v>
                </c:pt>
                <c:pt idx="7665">
                  <c:v>1.6080000000000001</c:v>
                </c:pt>
                <c:pt idx="7666">
                  <c:v>1.603</c:v>
                </c:pt>
                <c:pt idx="7667">
                  <c:v>1.5880000000000001</c:v>
                </c:pt>
                <c:pt idx="7668">
                  <c:v>1.5720000000000001</c:v>
                </c:pt>
                <c:pt idx="7669">
                  <c:v>1.641</c:v>
                </c:pt>
                <c:pt idx="7670">
                  <c:v>1.6439999999999999</c:v>
                </c:pt>
                <c:pt idx="7671">
                  <c:v>1.617</c:v>
                </c:pt>
                <c:pt idx="7672">
                  <c:v>1.6419999999999999</c:v>
                </c:pt>
                <c:pt idx="7673">
                  <c:v>1.611</c:v>
                </c:pt>
                <c:pt idx="7674">
                  <c:v>1.6339999999999999</c:v>
                </c:pt>
                <c:pt idx="7675">
                  <c:v>1.673</c:v>
                </c:pt>
                <c:pt idx="7676">
                  <c:v>1.6519999999999999</c:v>
                </c:pt>
                <c:pt idx="7677">
                  <c:v>1.649</c:v>
                </c:pt>
                <c:pt idx="7678">
                  <c:v>1.649</c:v>
                </c:pt>
                <c:pt idx="7679">
                  <c:v>1.615</c:v>
                </c:pt>
                <c:pt idx="7680">
                  <c:v>1.6930000000000001</c:v>
                </c:pt>
                <c:pt idx="7681">
                  <c:v>1.714</c:v>
                </c:pt>
                <c:pt idx="7682">
                  <c:v>1.7170000000000001</c:v>
                </c:pt>
                <c:pt idx="7683">
                  <c:v>1.734</c:v>
                </c:pt>
                <c:pt idx="7684">
                  <c:v>1.7569999999999999</c:v>
                </c:pt>
                <c:pt idx="7685">
                  <c:v>1.7509999999999999</c:v>
                </c:pt>
                <c:pt idx="7686">
                  <c:v>1.7589999999999999</c:v>
                </c:pt>
                <c:pt idx="7687">
                  <c:v>1.7709999999999999</c:v>
                </c:pt>
                <c:pt idx="7688">
                  <c:v>1.7829999999999999</c:v>
                </c:pt>
                <c:pt idx="7689">
                  <c:v>1.8080000000000001</c:v>
                </c:pt>
                <c:pt idx="7690">
                  <c:v>1.794</c:v>
                </c:pt>
                <c:pt idx="7691">
                  <c:v>1.7889999999999999</c:v>
                </c:pt>
                <c:pt idx="7692">
                  <c:v>1.825</c:v>
                </c:pt>
                <c:pt idx="7693">
                  <c:v>1.8080000000000001</c:v>
                </c:pt>
                <c:pt idx="7694">
                  <c:v>1.7949999999999999</c:v>
                </c:pt>
                <c:pt idx="7695">
                  <c:v>1.7849999999999999</c:v>
                </c:pt>
                <c:pt idx="7696">
                  <c:v>1.806</c:v>
                </c:pt>
                <c:pt idx="7697">
                  <c:v>1.7589999999999999</c:v>
                </c:pt>
                <c:pt idx="7698">
                  <c:v>1.7769999999999999</c:v>
                </c:pt>
                <c:pt idx="7699">
                  <c:v>1.7789999999999999</c:v>
                </c:pt>
                <c:pt idx="7700">
                  <c:v>1.7669999999999999</c:v>
                </c:pt>
                <c:pt idx="7701">
                  <c:v>1.74</c:v>
                </c:pt>
                <c:pt idx="7702">
                  <c:v>1.7470000000000001</c:v>
                </c:pt>
                <c:pt idx="7703">
                  <c:v>1.6990000000000001</c:v>
                </c:pt>
                <c:pt idx="7704">
                  <c:v>1.6819999999999999</c:v>
                </c:pt>
                <c:pt idx="7705">
                  <c:v>1.6559999999999999</c:v>
                </c:pt>
                <c:pt idx="7706">
                  <c:v>1.66</c:v>
                </c:pt>
                <c:pt idx="7707">
                  <c:v>1.649</c:v>
                </c:pt>
                <c:pt idx="7708">
                  <c:v>1.6319999999999999</c:v>
                </c:pt>
                <c:pt idx="7709">
                  <c:v>1.617</c:v>
                </c:pt>
                <c:pt idx="7710">
                  <c:v>1.647</c:v>
                </c:pt>
                <c:pt idx="7711">
                  <c:v>1.599</c:v>
                </c:pt>
                <c:pt idx="7712">
                  <c:v>1.611</c:v>
                </c:pt>
                <c:pt idx="7713">
                  <c:v>1.5880000000000001</c:v>
                </c:pt>
                <c:pt idx="7714">
                  <c:v>1.603</c:v>
                </c:pt>
                <c:pt idx="7715">
                  <c:v>1.615</c:v>
                </c:pt>
                <c:pt idx="7716">
                  <c:v>1.641</c:v>
                </c:pt>
                <c:pt idx="7717">
                  <c:v>1.677</c:v>
                </c:pt>
                <c:pt idx="7718">
                  <c:v>1.68</c:v>
                </c:pt>
                <c:pt idx="7719">
                  <c:v>1.6870000000000001</c:v>
                </c:pt>
                <c:pt idx="7720">
                  <c:v>1.663</c:v>
                </c:pt>
                <c:pt idx="7721">
                  <c:v>1.645</c:v>
                </c:pt>
                <c:pt idx="7722">
                  <c:v>1.6379999999999999</c:v>
                </c:pt>
                <c:pt idx="7723">
                  <c:v>1.681</c:v>
                </c:pt>
                <c:pt idx="7724">
                  <c:v>1.694</c:v>
                </c:pt>
                <c:pt idx="7725">
                  <c:v>1.764</c:v>
                </c:pt>
                <c:pt idx="7726">
                  <c:v>1.7529999999999999</c:v>
                </c:pt>
                <c:pt idx="7727">
                  <c:v>1.804</c:v>
                </c:pt>
                <c:pt idx="7728">
                  <c:v>1.8280000000000001</c:v>
                </c:pt>
                <c:pt idx="7729">
                  <c:v>1.8109999999999999</c:v>
                </c:pt>
                <c:pt idx="7730">
                  <c:v>1.837</c:v>
                </c:pt>
                <c:pt idx="7731">
                  <c:v>1.7729999999999999</c:v>
                </c:pt>
                <c:pt idx="7732">
                  <c:v>1.7829999999999999</c:v>
                </c:pt>
                <c:pt idx="7733">
                  <c:v>1.7729999999999999</c:v>
                </c:pt>
                <c:pt idx="7734">
                  <c:v>1.7969999999999999</c:v>
                </c:pt>
                <c:pt idx="7735">
                  <c:v>1.77</c:v>
                </c:pt>
                <c:pt idx="7736">
                  <c:v>1.8129999999999999</c:v>
                </c:pt>
                <c:pt idx="7737">
                  <c:v>1.788</c:v>
                </c:pt>
                <c:pt idx="7738">
                  <c:v>1.794</c:v>
                </c:pt>
                <c:pt idx="7739">
                  <c:v>1.7430000000000001</c:v>
                </c:pt>
                <c:pt idx="7740">
                  <c:v>1.748</c:v>
                </c:pt>
                <c:pt idx="7741">
                  <c:v>1.7210000000000001</c:v>
                </c:pt>
                <c:pt idx="7742">
                  <c:v>1.7470000000000001</c:v>
                </c:pt>
                <c:pt idx="7743">
                  <c:v>1.7490000000000001</c:v>
                </c:pt>
                <c:pt idx="7744">
                  <c:v>1.6970000000000001</c:v>
                </c:pt>
                <c:pt idx="7745">
                  <c:v>1.6739999999999999</c:v>
                </c:pt>
                <c:pt idx="7746">
                  <c:v>1.6339999999999999</c:v>
                </c:pt>
                <c:pt idx="7747">
                  <c:v>1.645</c:v>
                </c:pt>
                <c:pt idx="7748">
                  <c:v>1.631</c:v>
                </c:pt>
                <c:pt idx="7749">
                  <c:v>1.613</c:v>
                </c:pt>
                <c:pt idx="7750">
                  <c:v>1.6359999999999999</c:v>
                </c:pt>
                <c:pt idx="7751">
                  <c:v>1.67</c:v>
                </c:pt>
                <c:pt idx="7752">
                  <c:v>1.6240000000000001</c:v>
                </c:pt>
                <c:pt idx="7753">
                  <c:v>1.639</c:v>
                </c:pt>
                <c:pt idx="7754">
                  <c:v>1.61</c:v>
                </c:pt>
                <c:pt idx="7755">
                  <c:v>1.59</c:v>
                </c:pt>
                <c:pt idx="7756">
                  <c:v>1.6040000000000001</c:v>
                </c:pt>
                <c:pt idx="7757">
                  <c:v>1.629</c:v>
                </c:pt>
                <c:pt idx="7758">
                  <c:v>1.617</c:v>
                </c:pt>
                <c:pt idx="7759">
                  <c:v>1.663</c:v>
                </c:pt>
                <c:pt idx="7760">
                  <c:v>1.6679999999999999</c:v>
                </c:pt>
                <c:pt idx="7761">
                  <c:v>1.6879999999999999</c:v>
                </c:pt>
                <c:pt idx="7762">
                  <c:v>1.7210000000000001</c:v>
                </c:pt>
                <c:pt idx="7763">
                  <c:v>1.7210000000000001</c:v>
                </c:pt>
                <c:pt idx="7764">
                  <c:v>1.7330000000000001</c:v>
                </c:pt>
                <c:pt idx="7765">
                  <c:v>1.76</c:v>
                </c:pt>
                <c:pt idx="7766">
                  <c:v>1.7509999999999999</c:v>
                </c:pt>
                <c:pt idx="7767">
                  <c:v>1.7569999999999999</c:v>
                </c:pt>
                <c:pt idx="7768">
                  <c:v>1.7569999999999999</c:v>
                </c:pt>
                <c:pt idx="7769">
                  <c:v>1.7789999999999999</c:v>
                </c:pt>
                <c:pt idx="7770">
                  <c:v>1.746</c:v>
                </c:pt>
                <c:pt idx="7771">
                  <c:v>1.784</c:v>
                </c:pt>
                <c:pt idx="7772">
                  <c:v>1.8080000000000001</c:v>
                </c:pt>
                <c:pt idx="7773">
                  <c:v>1.804</c:v>
                </c:pt>
                <c:pt idx="7774">
                  <c:v>1.839</c:v>
                </c:pt>
                <c:pt idx="7775">
                  <c:v>1.829</c:v>
                </c:pt>
                <c:pt idx="7776">
                  <c:v>1.8540000000000001</c:v>
                </c:pt>
                <c:pt idx="7777">
                  <c:v>1.8460000000000001</c:v>
                </c:pt>
                <c:pt idx="7778">
                  <c:v>1.8220000000000001</c:v>
                </c:pt>
                <c:pt idx="7779">
                  <c:v>1.7889999999999999</c:v>
                </c:pt>
                <c:pt idx="7780">
                  <c:v>1.786</c:v>
                </c:pt>
                <c:pt idx="7781">
                  <c:v>1.7330000000000001</c:v>
                </c:pt>
                <c:pt idx="7782">
                  <c:v>1.7529999999999999</c:v>
                </c:pt>
                <c:pt idx="7783">
                  <c:v>1.716</c:v>
                </c:pt>
                <c:pt idx="7784">
                  <c:v>1.7130000000000001</c:v>
                </c:pt>
                <c:pt idx="7785">
                  <c:v>1.696</c:v>
                </c:pt>
                <c:pt idx="7786">
                  <c:v>1.667</c:v>
                </c:pt>
                <c:pt idx="7787">
                  <c:v>1.673</c:v>
                </c:pt>
                <c:pt idx="7788">
                  <c:v>1.6839999999999999</c:v>
                </c:pt>
                <c:pt idx="7789">
                  <c:v>1.661</c:v>
                </c:pt>
                <c:pt idx="7790">
                  <c:v>1.637</c:v>
                </c:pt>
                <c:pt idx="7791">
                  <c:v>1.671</c:v>
                </c:pt>
                <c:pt idx="7792">
                  <c:v>1.6830000000000001</c:v>
                </c:pt>
                <c:pt idx="7793">
                  <c:v>1.657</c:v>
                </c:pt>
                <c:pt idx="7794">
                  <c:v>1.669</c:v>
                </c:pt>
                <c:pt idx="7795">
                  <c:v>1.6439999999999999</c:v>
                </c:pt>
                <c:pt idx="7796">
                  <c:v>1.627</c:v>
                </c:pt>
                <c:pt idx="7797">
                  <c:v>1.6639999999999999</c:v>
                </c:pt>
                <c:pt idx="7798">
                  <c:v>1.631</c:v>
                </c:pt>
                <c:pt idx="7799">
                  <c:v>1.621</c:v>
                </c:pt>
                <c:pt idx="7800">
                  <c:v>1.623</c:v>
                </c:pt>
                <c:pt idx="7801">
                  <c:v>1.675</c:v>
                </c:pt>
                <c:pt idx="7802">
                  <c:v>1.694</c:v>
                </c:pt>
                <c:pt idx="7803">
                  <c:v>1.7290000000000001</c:v>
                </c:pt>
                <c:pt idx="7804">
                  <c:v>1.7310000000000001</c:v>
                </c:pt>
                <c:pt idx="7805">
                  <c:v>1.7470000000000001</c:v>
                </c:pt>
                <c:pt idx="7806">
                  <c:v>1.7769999999999999</c:v>
                </c:pt>
                <c:pt idx="7807">
                  <c:v>1.7609999999999999</c:v>
                </c:pt>
                <c:pt idx="7808">
                  <c:v>1.8180000000000001</c:v>
                </c:pt>
                <c:pt idx="7809">
                  <c:v>1.7889999999999999</c:v>
                </c:pt>
                <c:pt idx="7810">
                  <c:v>1.8160000000000001</c:v>
                </c:pt>
                <c:pt idx="7811">
                  <c:v>1.798</c:v>
                </c:pt>
                <c:pt idx="7812">
                  <c:v>1.83</c:v>
                </c:pt>
                <c:pt idx="7813">
                  <c:v>1.8109999999999999</c:v>
                </c:pt>
                <c:pt idx="7814">
                  <c:v>1.7969999999999999</c:v>
                </c:pt>
                <c:pt idx="7815">
                  <c:v>1.7969999999999999</c:v>
                </c:pt>
                <c:pt idx="7816">
                  <c:v>1.784</c:v>
                </c:pt>
                <c:pt idx="7817">
                  <c:v>1.802</c:v>
                </c:pt>
                <c:pt idx="7818">
                  <c:v>1.776</c:v>
                </c:pt>
                <c:pt idx="7819">
                  <c:v>1.792</c:v>
                </c:pt>
                <c:pt idx="7820">
                  <c:v>1.7969999999999999</c:v>
                </c:pt>
                <c:pt idx="7821">
                  <c:v>1.7889999999999999</c:v>
                </c:pt>
                <c:pt idx="7822">
                  <c:v>1.7749999999999999</c:v>
                </c:pt>
                <c:pt idx="7823">
                  <c:v>1.752</c:v>
                </c:pt>
                <c:pt idx="7824">
                  <c:v>1.7589999999999999</c:v>
                </c:pt>
                <c:pt idx="7825">
                  <c:v>1.7110000000000001</c:v>
                </c:pt>
                <c:pt idx="7826">
                  <c:v>1.696</c:v>
                </c:pt>
                <c:pt idx="7827">
                  <c:v>1.708</c:v>
                </c:pt>
                <c:pt idx="7828">
                  <c:v>1.667</c:v>
                </c:pt>
                <c:pt idx="7829">
                  <c:v>1.667</c:v>
                </c:pt>
                <c:pt idx="7830">
                  <c:v>1.6539999999999999</c:v>
                </c:pt>
                <c:pt idx="7831">
                  <c:v>1.6259999999999999</c:v>
                </c:pt>
                <c:pt idx="7832">
                  <c:v>1.643</c:v>
                </c:pt>
                <c:pt idx="7833">
                  <c:v>1.621</c:v>
                </c:pt>
                <c:pt idx="7834">
                  <c:v>1.6439999999999999</c:v>
                </c:pt>
                <c:pt idx="7835">
                  <c:v>1.649</c:v>
                </c:pt>
                <c:pt idx="7836">
                  <c:v>1.6639999999999999</c:v>
                </c:pt>
                <c:pt idx="7837">
                  <c:v>1.627</c:v>
                </c:pt>
                <c:pt idx="7838">
                  <c:v>1.659</c:v>
                </c:pt>
                <c:pt idx="7839">
                  <c:v>1.647</c:v>
                </c:pt>
                <c:pt idx="7840">
                  <c:v>1.64</c:v>
                </c:pt>
                <c:pt idx="7841">
                  <c:v>1.645</c:v>
                </c:pt>
                <c:pt idx="7842">
                  <c:v>1.663</c:v>
                </c:pt>
                <c:pt idx="7843">
                  <c:v>1.6890000000000001</c:v>
                </c:pt>
                <c:pt idx="7844">
                  <c:v>1.7290000000000001</c:v>
                </c:pt>
                <c:pt idx="7845">
                  <c:v>1.7390000000000001</c:v>
                </c:pt>
                <c:pt idx="7846">
                  <c:v>1.756</c:v>
                </c:pt>
                <c:pt idx="7847">
                  <c:v>1.7430000000000001</c:v>
                </c:pt>
                <c:pt idx="7848">
                  <c:v>1.734</c:v>
                </c:pt>
                <c:pt idx="7849">
                  <c:v>1.796</c:v>
                </c:pt>
                <c:pt idx="7850">
                  <c:v>1.804</c:v>
                </c:pt>
                <c:pt idx="7851">
                  <c:v>1.77</c:v>
                </c:pt>
                <c:pt idx="7852">
                  <c:v>1.8169999999999999</c:v>
                </c:pt>
                <c:pt idx="7853">
                  <c:v>1.85</c:v>
                </c:pt>
                <c:pt idx="7854">
                  <c:v>1.833</c:v>
                </c:pt>
                <c:pt idx="7855">
                  <c:v>1.825</c:v>
                </c:pt>
                <c:pt idx="7856">
                  <c:v>1.8260000000000001</c:v>
                </c:pt>
                <c:pt idx="7857">
                  <c:v>1.8129999999999999</c:v>
                </c:pt>
                <c:pt idx="7858">
                  <c:v>1.8320000000000001</c:v>
                </c:pt>
                <c:pt idx="7859">
                  <c:v>1.8140000000000001</c:v>
                </c:pt>
                <c:pt idx="7860">
                  <c:v>1.825</c:v>
                </c:pt>
                <c:pt idx="7861">
                  <c:v>1.784</c:v>
                </c:pt>
                <c:pt idx="7862">
                  <c:v>1.7729999999999999</c:v>
                </c:pt>
                <c:pt idx="7863">
                  <c:v>1.7529999999999999</c:v>
                </c:pt>
                <c:pt idx="7864">
                  <c:v>1.722</c:v>
                </c:pt>
                <c:pt idx="7865">
                  <c:v>1.72</c:v>
                </c:pt>
                <c:pt idx="7866">
                  <c:v>1.7090000000000001</c:v>
                </c:pt>
                <c:pt idx="7867">
                  <c:v>1.7310000000000001</c:v>
                </c:pt>
                <c:pt idx="7868">
                  <c:v>1.6970000000000001</c:v>
                </c:pt>
                <c:pt idx="7869">
                  <c:v>1.6990000000000001</c:v>
                </c:pt>
                <c:pt idx="7870">
                  <c:v>1.6539999999999999</c:v>
                </c:pt>
                <c:pt idx="7871">
                  <c:v>1.6379999999999999</c:v>
                </c:pt>
                <c:pt idx="7872">
                  <c:v>1.6639999999999999</c:v>
                </c:pt>
                <c:pt idx="7873">
                  <c:v>1.623</c:v>
                </c:pt>
                <c:pt idx="7874">
                  <c:v>1.6539999999999999</c:v>
                </c:pt>
                <c:pt idx="7875">
                  <c:v>1.611</c:v>
                </c:pt>
                <c:pt idx="7876">
                  <c:v>1.6160000000000001</c:v>
                </c:pt>
                <c:pt idx="7877">
                  <c:v>1.585</c:v>
                </c:pt>
                <c:pt idx="7878">
                  <c:v>1.6080000000000001</c:v>
                </c:pt>
                <c:pt idx="7879">
                  <c:v>1.633</c:v>
                </c:pt>
                <c:pt idx="7880">
                  <c:v>1.6140000000000001</c:v>
                </c:pt>
                <c:pt idx="7881">
                  <c:v>1.6120000000000001</c:v>
                </c:pt>
                <c:pt idx="7882">
                  <c:v>1.667</c:v>
                </c:pt>
                <c:pt idx="7883">
                  <c:v>1.6850000000000001</c:v>
                </c:pt>
                <c:pt idx="7884">
                  <c:v>1.718</c:v>
                </c:pt>
                <c:pt idx="7885">
                  <c:v>1.766</c:v>
                </c:pt>
                <c:pt idx="7886">
                  <c:v>1.784</c:v>
                </c:pt>
                <c:pt idx="7887">
                  <c:v>1.7629999999999999</c:v>
                </c:pt>
                <c:pt idx="7888">
                  <c:v>1.8069999999999999</c:v>
                </c:pt>
                <c:pt idx="7889">
                  <c:v>1.7709999999999999</c:v>
                </c:pt>
                <c:pt idx="7890">
                  <c:v>1.7829999999999999</c:v>
                </c:pt>
                <c:pt idx="7891">
                  <c:v>1.798</c:v>
                </c:pt>
                <c:pt idx="7892">
                  <c:v>1.8149999999999999</c:v>
                </c:pt>
                <c:pt idx="7893">
                  <c:v>1.8049999999999999</c:v>
                </c:pt>
                <c:pt idx="7894">
                  <c:v>1.837</c:v>
                </c:pt>
                <c:pt idx="7895">
                  <c:v>1.827</c:v>
                </c:pt>
                <c:pt idx="7896">
                  <c:v>1.7989999999999999</c:v>
                </c:pt>
                <c:pt idx="7897">
                  <c:v>1.843</c:v>
                </c:pt>
                <c:pt idx="7898">
                  <c:v>1.8340000000000001</c:v>
                </c:pt>
                <c:pt idx="7899">
                  <c:v>1.86</c:v>
                </c:pt>
                <c:pt idx="7900">
                  <c:v>1.865</c:v>
                </c:pt>
                <c:pt idx="7901">
                  <c:v>1.843</c:v>
                </c:pt>
                <c:pt idx="7902">
                  <c:v>1.8080000000000001</c:v>
                </c:pt>
                <c:pt idx="7903">
                  <c:v>1.754</c:v>
                </c:pt>
                <c:pt idx="7904">
                  <c:v>1.7290000000000001</c:v>
                </c:pt>
                <c:pt idx="7905">
                  <c:v>1.69</c:v>
                </c:pt>
                <c:pt idx="7906">
                  <c:v>1.68</c:v>
                </c:pt>
                <c:pt idx="7907">
                  <c:v>1.702</c:v>
                </c:pt>
                <c:pt idx="7908">
                  <c:v>1.6759999999999999</c:v>
                </c:pt>
                <c:pt idx="7909">
                  <c:v>1.681</c:v>
                </c:pt>
                <c:pt idx="7910">
                  <c:v>1.677</c:v>
                </c:pt>
                <c:pt idx="7911">
                  <c:v>1.6579999999999999</c:v>
                </c:pt>
                <c:pt idx="7912">
                  <c:v>1.696</c:v>
                </c:pt>
                <c:pt idx="7913">
                  <c:v>1.669</c:v>
                </c:pt>
                <c:pt idx="7914">
                  <c:v>1.643</c:v>
                </c:pt>
                <c:pt idx="7915">
                  <c:v>1.6539999999999999</c:v>
                </c:pt>
                <c:pt idx="7916">
                  <c:v>1.627</c:v>
                </c:pt>
                <c:pt idx="7917">
                  <c:v>1.6619999999999999</c:v>
                </c:pt>
                <c:pt idx="7918">
                  <c:v>1.625</c:v>
                </c:pt>
                <c:pt idx="7919">
                  <c:v>1.6419999999999999</c:v>
                </c:pt>
                <c:pt idx="7920">
                  <c:v>1.627</c:v>
                </c:pt>
                <c:pt idx="7921">
                  <c:v>1.669</c:v>
                </c:pt>
                <c:pt idx="7922">
                  <c:v>1.67</c:v>
                </c:pt>
                <c:pt idx="7923">
                  <c:v>1.68</c:v>
                </c:pt>
                <c:pt idx="7924">
                  <c:v>1.704</c:v>
                </c:pt>
                <c:pt idx="7925">
                  <c:v>1.7410000000000001</c:v>
                </c:pt>
                <c:pt idx="7926">
                  <c:v>1.7450000000000001</c:v>
                </c:pt>
                <c:pt idx="7927">
                  <c:v>1.7629999999999999</c:v>
                </c:pt>
                <c:pt idx="7928">
                  <c:v>1.7470000000000001</c:v>
                </c:pt>
                <c:pt idx="7929">
                  <c:v>1.7809999999999999</c:v>
                </c:pt>
                <c:pt idx="7930">
                  <c:v>1.7849999999999999</c:v>
                </c:pt>
                <c:pt idx="7931">
                  <c:v>1.802</c:v>
                </c:pt>
                <c:pt idx="7932">
                  <c:v>1.8240000000000001</c:v>
                </c:pt>
                <c:pt idx="7933">
                  <c:v>1.806</c:v>
                </c:pt>
                <c:pt idx="7934">
                  <c:v>1.8280000000000001</c:v>
                </c:pt>
                <c:pt idx="7935">
                  <c:v>1.8160000000000001</c:v>
                </c:pt>
                <c:pt idx="7936">
                  <c:v>1.8120000000000001</c:v>
                </c:pt>
                <c:pt idx="7937">
                  <c:v>1.845</c:v>
                </c:pt>
                <c:pt idx="7938">
                  <c:v>1.869</c:v>
                </c:pt>
                <c:pt idx="7939">
                  <c:v>1.8560000000000001</c:v>
                </c:pt>
                <c:pt idx="7940">
                  <c:v>1.8420000000000001</c:v>
                </c:pt>
                <c:pt idx="7941">
                  <c:v>1.8140000000000001</c:v>
                </c:pt>
                <c:pt idx="7942">
                  <c:v>1.8180000000000001</c:v>
                </c:pt>
                <c:pt idx="7943">
                  <c:v>1.7709999999999999</c:v>
                </c:pt>
                <c:pt idx="7944">
                  <c:v>1.758</c:v>
                </c:pt>
                <c:pt idx="7945">
                  <c:v>1.7290000000000001</c:v>
                </c:pt>
                <c:pt idx="7946">
                  <c:v>1.732</c:v>
                </c:pt>
                <c:pt idx="7947">
                  <c:v>1.7230000000000001</c:v>
                </c:pt>
                <c:pt idx="7948">
                  <c:v>1.7010000000000001</c:v>
                </c:pt>
                <c:pt idx="7949">
                  <c:v>1.7130000000000001</c:v>
                </c:pt>
                <c:pt idx="7950">
                  <c:v>1.673</c:v>
                </c:pt>
                <c:pt idx="7951">
                  <c:v>1.671</c:v>
                </c:pt>
                <c:pt idx="7952">
                  <c:v>1.653</c:v>
                </c:pt>
                <c:pt idx="7953">
                  <c:v>1.6890000000000001</c:v>
                </c:pt>
                <c:pt idx="7954">
                  <c:v>1.6559999999999999</c:v>
                </c:pt>
                <c:pt idx="7955">
                  <c:v>1.631</c:v>
                </c:pt>
                <c:pt idx="7956">
                  <c:v>1.6379999999999999</c:v>
                </c:pt>
                <c:pt idx="7957">
                  <c:v>1.653</c:v>
                </c:pt>
                <c:pt idx="7958">
                  <c:v>1.6259999999999999</c:v>
                </c:pt>
                <c:pt idx="7959">
                  <c:v>1.665</c:v>
                </c:pt>
                <c:pt idx="7960">
                  <c:v>1.6319999999999999</c:v>
                </c:pt>
                <c:pt idx="7961">
                  <c:v>1.6579999999999999</c:v>
                </c:pt>
                <c:pt idx="7962">
                  <c:v>1.653</c:v>
                </c:pt>
                <c:pt idx="7963">
                  <c:v>1.706</c:v>
                </c:pt>
                <c:pt idx="7964">
                  <c:v>1.7230000000000001</c:v>
                </c:pt>
                <c:pt idx="7965">
                  <c:v>1.7070000000000001</c:v>
                </c:pt>
                <c:pt idx="7966">
                  <c:v>1.748</c:v>
                </c:pt>
                <c:pt idx="7967">
                  <c:v>1.756</c:v>
                </c:pt>
                <c:pt idx="7968">
                  <c:v>1.776</c:v>
                </c:pt>
                <c:pt idx="7969">
                  <c:v>1.7649999999999999</c:v>
                </c:pt>
                <c:pt idx="7970">
                  <c:v>1.7609999999999999</c:v>
                </c:pt>
                <c:pt idx="7971">
                  <c:v>1.8120000000000001</c:v>
                </c:pt>
                <c:pt idx="7972">
                  <c:v>1.82</c:v>
                </c:pt>
                <c:pt idx="7973">
                  <c:v>1.8420000000000001</c:v>
                </c:pt>
                <c:pt idx="7974">
                  <c:v>1.8340000000000001</c:v>
                </c:pt>
                <c:pt idx="7975">
                  <c:v>1.8240000000000001</c:v>
                </c:pt>
                <c:pt idx="7976">
                  <c:v>1.847</c:v>
                </c:pt>
                <c:pt idx="7977">
                  <c:v>1.8260000000000001</c:v>
                </c:pt>
                <c:pt idx="7978">
                  <c:v>1.87</c:v>
                </c:pt>
                <c:pt idx="7979">
                  <c:v>1.865</c:v>
                </c:pt>
                <c:pt idx="7980">
                  <c:v>1.847</c:v>
                </c:pt>
                <c:pt idx="7981">
                  <c:v>1.8240000000000001</c:v>
                </c:pt>
                <c:pt idx="7982">
                  <c:v>1.798</c:v>
                </c:pt>
                <c:pt idx="7983">
                  <c:v>1.7989999999999999</c:v>
                </c:pt>
                <c:pt idx="7984">
                  <c:v>1.7889999999999999</c:v>
                </c:pt>
                <c:pt idx="7985">
                  <c:v>1.7669999999999999</c:v>
                </c:pt>
                <c:pt idx="7986">
                  <c:v>1.7350000000000001</c:v>
                </c:pt>
                <c:pt idx="7987">
                  <c:v>1.6910000000000001</c:v>
                </c:pt>
                <c:pt idx="7988">
                  <c:v>1.675</c:v>
                </c:pt>
                <c:pt idx="7989">
                  <c:v>1.694</c:v>
                </c:pt>
                <c:pt idx="7990">
                  <c:v>1.653</c:v>
                </c:pt>
                <c:pt idx="7991">
                  <c:v>1.694</c:v>
                </c:pt>
                <c:pt idx="7992">
                  <c:v>1.6839999999999999</c:v>
                </c:pt>
                <c:pt idx="7993">
                  <c:v>1.675</c:v>
                </c:pt>
                <c:pt idx="7994">
                  <c:v>1.696</c:v>
                </c:pt>
                <c:pt idx="7995">
                  <c:v>1.673</c:v>
                </c:pt>
                <c:pt idx="7996">
                  <c:v>1.706</c:v>
                </c:pt>
                <c:pt idx="7997">
                  <c:v>1.6719999999999999</c:v>
                </c:pt>
                <c:pt idx="7998">
                  <c:v>1.637</c:v>
                </c:pt>
                <c:pt idx="7999">
                  <c:v>1.653</c:v>
                </c:pt>
                <c:pt idx="8000">
                  <c:v>1.63</c:v>
                </c:pt>
                <c:pt idx="8001">
                  <c:v>1.617</c:v>
                </c:pt>
                <c:pt idx="8002">
                  <c:v>1.6419999999999999</c:v>
                </c:pt>
                <c:pt idx="8003">
                  <c:v>1.6819999999999999</c:v>
                </c:pt>
                <c:pt idx="8004">
                  <c:v>1.69</c:v>
                </c:pt>
                <c:pt idx="8005">
                  <c:v>1.756</c:v>
                </c:pt>
                <c:pt idx="8006">
                  <c:v>1.746</c:v>
                </c:pt>
                <c:pt idx="8007">
                  <c:v>1.794</c:v>
                </c:pt>
                <c:pt idx="8008">
                  <c:v>1.768</c:v>
                </c:pt>
                <c:pt idx="8009">
                  <c:v>1.794</c:v>
                </c:pt>
                <c:pt idx="8010">
                  <c:v>1.7749999999999999</c:v>
                </c:pt>
                <c:pt idx="8011">
                  <c:v>1.794</c:v>
                </c:pt>
                <c:pt idx="8012">
                  <c:v>1.806</c:v>
                </c:pt>
                <c:pt idx="8013">
                  <c:v>1.772</c:v>
                </c:pt>
                <c:pt idx="8014">
                  <c:v>1.792</c:v>
                </c:pt>
                <c:pt idx="8015">
                  <c:v>1.8240000000000001</c:v>
                </c:pt>
                <c:pt idx="8016">
                  <c:v>1.855</c:v>
                </c:pt>
                <c:pt idx="8017">
                  <c:v>1.8779999999999999</c:v>
                </c:pt>
                <c:pt idx="8018">
                  <c:v>1.867</c:v>
                </c:pt>
                <c:pt idx="8019">
                  <c:v>1.86</c:v>
                </c:pt>
                <c:pt idx="8020">
                  <c:v>1.857</c:v>
                </c:pt>
                <c:pt idx="8021">
                  <c:v>1.841</c:v>
                </c:pt>
                <c:pt idx="8022">
                  <c:v>1.8520000000000001</c:v>
                </c:pt>
                <c:pt idx="8023">
                  <c:v>1.8169999999999999</c:v>
                </c:pt>
                <c:pt idx="8024">
                  <c:v>1.764</c:v>
                </c:pt>
                <c:pt idx="8025">
                  <c:v>1.7609999999999999</c:v>
                </c:pt>
                <c:pt idx="8026">
                  <c:v>1.7350000000000001</c:v>
                </c:pt>
                <c:pt idx="8027">
                  <c:v>1.7410000000000001</c:v>
                </c:pt>
                <c:pt idx="8028">
                  <c:v>1.7330000000000001</c:v>
                </c:pt>
                <c:pt idx="8029">
                  <c:v>1.7150000000000001</c:v>
                </c:pt>
                <c:pt idx="8030">
                  <c:v>1.6910000000000001</c:v>
                </c:pt>
                <c:pt idx="8031">
                  <c:v>1.696</c:v>
                </c:pt>
                <c:pt idx="8032">
                  <c:v>1.6890000000000001</c:v>
                </c:pt>
                <c:pt idx="8033">
                  <c:v>1.68</c:v>
                </c:pt>
                <c:pt idx="8034">
                  <c:v>1.667</c:v>
                </c:pt>
                <c:pt idx="8035">
                  <c:v>1.6930000000000001</c:v>
                </c:pt>
                <c:pt idx="8036">
                  <c:v>1.66</c:v>
                </c:pt>
                <c:pt idx="8037">
                  <c:v>1.6870000000000001</c:v>
                </c:pt>
                <c:pt idx="8038">
                  <c:v>1.6439999999999999</c:v>
                </c:pt>
                <c:pt idx="8039">
                  <c:v>1.667</c:v>
                </c:pt>
                <c:pt idx="8040">
                  <c:v>1.679</c:v>
                </c:pt>
                <c:pt idx="8041">
                  <c:v>1.657</c:v>
                </c:pt>
                <c:pt idx="8042">
                  <c:v>1.6890000000000001</c:v>
                </c:pt>
                <c:pt idx="8043">
                  <c:v>1.6859999999999999</c:v>
                </c:pt>
                <c:pt idx="8044">
                  <c:v>1.6839999999999999</c:v>
                </c:pt>
                <c:pt idx="8045">
                  <c:v>1.698</c:v>
                </c:pt>
                <c:pt idx="8046">
                  <c:v>1.7230000000000001</c:v>
                </c:pt>
                <c:pt idx="8047">
                  <c:v>1.7609999999999999</c:v>
                </c:pt>
                <c:pt idx="8048">
                  <c:v>1.766</c:v>
                </c:pt>
                <c:pt idx="8049">
                  <c:v>1.7849999999999999</c:v>
                </c:pt>
                <c:pt idx="8050">
                  <c:v>1.7689999999999999</c:v>
                </c:pt>
                <c:pt idx="8051">
                  <c:v>1.804</c:v>
                </c:pt>
                <c:pt idx="8052">
                  <c:v>1.8120000000000001</c:v>
                </c:pt>
                <c:pt idx="8053">
                  <c:v>1.825</c:v>
                </c:pt>
                <c:pt idx="8054">
                  <c:v>1.847</c:v>
                </c:pt>
                <c:pt idx="8055">
                  <c:v>1.8109999999999999</c:v>
                </c:pt>
                <c:pt idx="8056">
                  <c:v>1.853</c:v>
                </c:pt>
                <c:pt idx="8057">
                  <c:v>1.849</c:v>
                </c:pt>
                <c:pt idx="8058">
                  <c:v>1.84</c:v>
                </c:pt>
                <c:pt idx="8059">
                  <c:v>1.821</c:v>
                </c:pt>
                <c:pt idx="8060">
                  <c:v>1.798</c:v>
                </c:pt>
                <c:pt idx="8061">
                  <c:v>1.84</c:v>
                </c:pt>
                <c:pt idx="8062">
                  <c:v>1.8580000000000001</c:v>
                </c:pt>
                <c:pt idx="8063">
                  <c:v>1.8280000000000001</c:v>
                </c:pt>
                <c:pt idx="8064">
                  <c:v>1.83</c:v>
                </c:pt>
                <c:pt idx="8065">
                  <c:v>1.83</c:v>
                </c:pt>
                <c:pt idx="8066">
                  <c:v>1.7589999999999999</c:v>
                </c:pt>
                <c:pt idx="8067">
                  <c:v>1.788</c:v>
                </c:pt>
                <c:pt idx="8068">
                  <c:v>1.75</c:v>
                </c:pt>
                <c:pt idx="8069">
                  <c:v>1.74</c:v>
                </c:pt>
                <c:pt idx="8070">
                  <c:v>1.7190000000000001</c:v>
                </c:pt>
                <c:pt idx="8071">
                  <c:v>1.6919999999999999</c:v>
                </c:pt>
                <c:pt idx="8072">
                  <c:v>1.6879999999999999</c:v>
                </c:pt>
                <c:pt idx="8073">
                  <c:v>1.679</c:v>
                </c:pt>
                <c:pt idx="8074">
                  <c:v>1.663</c:v>
                </c:pt>
                <c:pt idx="8075">
                  <c:v>1.6479999999999999</c:v>
                </c:pt>
                <c:pt idx="8076">
                  <c:v>1.659</c:v>
                </c:pt>
                <c:pt idx="8077">
                  <c:v>1.675</c:v>
                </c:pt>
                <c:pt idx="8078">
                  <c:v>1.653</c:v>
                </c:pt>
                <c:pt idx="8079">
                  <c:v>1.665</c:v>
                </c:pt>
                <c:pt idx="8080">
                  <c:v>1.6859999999999999</c:v>
                </c:pt>
                <c:pt idx="8081">
                  <c:v>1.7030000000000001</c:v>
                </c:pt>
                <c:pt idx="8082">
                  <c:v>1.6859999999999999</c:v>
                </c:pt>
                <c:pt idx="8083">
                  <c:v>1.6950000000000001</c:v>
                </c:pt>
                <c:pt idx="8084">
                  <c:v>1.681</c:v>
                </c:pt>
                <c:pt idx="8085">
                  <c:v>1.6839999999999999</c:v>
                </c:pt>
                <c:pt idx="8086">
                  <c:v>1.698</c:v>
                </c:pt>
                <c:pt idx="8087">
                  <c:v>1.742</c:v>
                </c:pt>
                <c:pt idx="8088">
                  <c:v>1.7150000000000001</c:v>
                </c:pt>
                <c:pt idx="8089">
                  <c:v>1.7649999999999999</c:v>
                </c:pt>
                <c:pt idx="8090">
                  <c:v>1.774</c:v>
                </c:pt>
                <c:pt idx="8091">
                  <c:v>1.819</c:v>
                </c:pt>
                <c:pt idx="8092">
                  <c:v>1.8140000000000001</c:v>
                </c:pt>
                <c:pt idx="8093">
                  <c:v>1.825</c:v>
                </c:pt>
                <c:pt idx="8094">
                  <c:v>1.851</c:v>
                </c:pt>
                <c:pt idx="8095">
                  <c:v>1.8779999999999999</c:v>
                </c:pt>
                <c:pt idx="8096">
                  <c:v>1.8480000000000001</c:v>
                </c:pt>
                <c:pt idx="8097">
                  <c:v>1.863</c:v>
                </c:pt>
                <c:pt idx="8098">
                  <c:v>1.8580000000000001</c:v>
                </c:pt>
                <c:pt idx="8099">
                  <c:v>1.8540000000000001</c:v>
                </c:pt>
                <c:pt idx="8100">
                  <c:v>1.8520000000000001</c:v>
                </c:pt>
                <c:pt idx="8101">
                  <c:v>1.849</c:v>
                </c:pt>
                <c:pt idx="8102">
                  <c:v>1.847</c:v>
                </c:pt>
                <c:pt idx="8103">
                  <c:v>1.8460000000000001</c:v>
                </c:pt>
                <c:pt idx="8104">
                  <c:v>1.853</c:v>
                </c:pt>
                <c:pt idx="8105">
                  <c:v>1.843</c:v>
                </c:pt>
                <c:pt idx="8106">
                  <c:v>1.843</c:v>
                </c:pt>
                <c:pt idx="8107">
                  <c:v>1.823</c:v>
                </c:pt>
                <c:pt idx="8108">
                  <c:v>1.7869999999999999</c:v>
                </c:pt>
                <c:pt idx="8109">
                  <c:v>1.7849999999999999</c:v>
                </c:pt>
                <c:pt idx="8110">
                  <c:v>1.77</c:v>
                </c:pt>
                <c:pt idx="8111">
                  <c:v>1.7010000000000001</c:v>
                </c:pt>
                <c:pt idx="8112">
                  <c:v>1.706</c:v>
                </c:pt>
                <c:pt idx="8113">
                  <c:v>1.66</c:v>
                </c:pt>
                <c:pt idx="8114">
                  <c:v>1.6439999999999999</c:v>
                </c:pt>
                <c:pt idx="8115">
                  <c:v>1.6559999999999999</c:v>
                </c:pt>
                <c:pt idx="8116">
                  <c:v>1.671</c:v>
                </c:pt>
                <c:pt idx="8117">
                  <c:v>1.69</c:v>
                </c:pt>
                <c:pt idx="8118">
                  <c:v>1.704</c:v>
                </c:pt>
                <c:pt idx="8119">
                  <c:v>1.7150000000000001</c:v>
                </c:pt>
                <c:pt idx="8120">
                  <c:v>1.6890000000000001</c:v>
                </c:pt>
                <c:pt idx="8121">
                  <c:v>1.718</c:v>
                </c:pt>
                <c:pt idx="8122">
                  <c:v>1.7010000000000001</c:v>
                </c:pt>
                <c:pt idx="8123">
                  <c:v>1.7270000000000001</c:v>
                </c:pt>
                <c:pt idx="8124">
                  <c:v>1.722</c:v>
                </c:pt>
                <c:pt idx="8125">
                  <c:v>1.724</c:v>
                </c:pt>
                <c:pt idx="8126">
                  <c:v>1.738</c:v>
                </c:pt>
                <c:pt idx="8127">
                  <c:v>1.7110000000000001</c:v>
                </c:pt>
                <c:pt idx="8128">
                  <c:v>1.7410000000000001</c:v>
                </c:pt>
                <c:pt idx="8129">
                  <c:v>1.784</c:v>
                </c:pt>
                <c:pt idx="8130">
                  <c:v>1.794</c:v>
                </c:pt>
                <c:pt idx="8131">
                  <c:v>1.772</c:v>
                </c:pt>
                <c:pt idx="8132">
                  <c:v>1.81</c:v>
                </c:pt>
                <c:pt idx="8133">
                  <c:v>1.8109999999999999</c:v>
                </c:pt>
                <c:pt idx="8134">
                  <c:v>1.859</c:v>
                </c:pt>
                <c:pt idx="8135">
                  <c:v>1.833</c:v>
                </c:pt>
                <c:pt idx="8136">
                  <c:v>1.865</c:v>
                </c:pt>
                <c:pt idx="8137">
                  <c:v>1.851</c:v>
                </c:pt>
                <c:pt idx="8138">
                  <c:v>1.8220000000000001</c:v>
                </c:pt>
                <c:pt idx="8139">
                  <c:v>1.861</c:v>
                </c:pt>
                <c:pt idx="8140">
                  <c:v>1.8560000000000001</c:v>
                </c:pt>
                <c:pt idx="8141">
                  <c:v>1.8520000000000001</c:v>
                </c:pt>
                <c:pt idx="8142">
                  <c:v>1.849</c:v>
                </c:pt>
                <c:pt idx="8143">
                  <c:v>1.847</c:v>
                </c:pt>
                <c:pt idx="8144">
                  <c:v>1.845</c:v>
                </c:pt>
                <c:pt idx="8145">
                  <c:v>1.8440000000000001</c:v>
                </c:pt>
                <c:pt idx="8146">
                  <c:v>1.843</c:v>
                </c:pt>
                <c:pt idx="8147">
                  <c:v>1.8420000000000001</c:v>
                </c:pt>
                <c:pt idx="8148">
                  <c:v>1.841</c:v>
                </c:pt>
                <c:pt idx="8149">
                  <c:v>1.841</c:v>
                </c:pt>
                <c:pt idx="8150">
                  <c:v>1.8069999999999999</c:v>
                </c:pt>
                <c:pt idx="8151">
                  <c:v>1.7470000000000001</c:v>
                </c:pt>
                <c:pt idx="8152">
                  <c:v>1.714</c:v>
                </c:pt>
                <c:pt idx="8153">
                  <c:v>1.665</c:v>
                </c:pt>
                <c:pt idx="8154">
                  <c:v>1.651</c:v>
                </c:pt>
                <c:pt idx="8155">
                  <c:v>1.6519999999999999</c:v>
                </c:pt>
                <c:pt idx="8156">
                  <c:v>1.6519999999999999</c:v>
                </c:pt>
                <c:pt idx="8157">
                  <c:v>1.6579999999999999</c:v>
                </c:pt>
                <c:pt idx="8158">
                  <c:v>1.67</c:v>
                </c:pt>
                <c:pt idx="8159">
                  <c:v>1.6839999999999999</c:v>
                </c:pt>
                <c:pt idx="8160">
                  <c:v>1.706</c:v>
                </c:pt>
                <c:pt idx="8161">
                  <c:v>1.7310000000000001</c:v>
                </c:pt>
                <c:pt idx="8162">
                  <c:v>1.6970000000000001</c:v>
                </c:pt>
                <c:pt idx="8163">
                  <c:v>1.6779999999999999</c:v>
                </c:pt>
                <c:pt idx="8164">
                  <c:v>1.7270000000000001</c:v>
                </c:pt>
                <c:pt idx="8165">
                  <c:v>1.706</c:v>
                </c:pt>
                <c:pt idx="8166">
                  <c:v>1.71</c:v>
                </c:pt>
                <c:pt idx="8167">
                  <c:v>1.724</c:v>
                </c:pt>
                <c:pt idx="8168">
                  <c:v>1.75</c:v>
                </c:pt>
                <c:pt idx="8169">
                  <c:v>1.7410000000000001</c:v>
                </c:pt>
                <c:pt idx="8170">
                  <c:v>1.788</c:v>
                </c:pt>
                <c:pt idx="8171">
                  <c:v>1.7589999999999999</c:v>
                </c:pt>
                <c:pt idx="8172">
                  <c:v>1.784</c:v>
                </c:pt>
                <c:pt idx="8173">
                  <c:v>1.7749999999999999</c:v>
                </c:pt>
                <c:pt idx="8174">
                  <c:v>1.8240000000000001</c:v>
                </c:pt>
                <c:pt idx="8175">
                  <c:v>1.835</c:v>
                </c:pt>
                <c:pt idx="8176">
                  <c:v>1.8029999999999999</c:v>
                </c:pt>
                <c:pt idx="8177">
                  <c:v>1.827</c:v>
                </c:pt>
                <c:pt idx="8178">
                  <c:v>1.8620000000000001</c:v>
                </c:pt>
                <c:pt idx="8179">
                  <c:v>1.8660000000000001</c:v>
                </c:pt>
                <c:pt idx="8180">
                  <c:v>1.859</c:v>
                </c:pt>
                <c:pt idx="8181">
                  <c:v>1.855</c:v>
                </c:pt>
                <c:pt idx="8182">
                  <c:v>1.851</c:v>
                </c:pt>
                <c:pt idx="8183">
                  <c:v>1.849</c:v>
                </c:pt>
                <c:pt idx="8184">
                  <c:v>1.847</c:v>
                </c:pt>
                <c:pt idx="8185">
                  <c:v>1.8460000000000001</c:v>
                </c:pt>
                <c:pt idx="8186">
                  <c:v>1.8440000000000001</c:v>
                </c:pt>
                <c:pt idx="8187">
                  <c:v>1.843</c:v>
                </c:pt>
                <c:pt idx="8188">
                  <c:v>1.8420000000000001</c:v>
                </c:pt>
                <c:pt idx="8189">
                  <c:v>1.841</c:v>
                </c:pt>
                <c:pt idx="8190">
                  <c:v>1.84</c:v>
                </c:pt>
                <c:pt idx="8191">
                  <c:v>1.84</c:v>
                </c:pt>
                <c:pt idx="8192">
                  <c:v>1.839</c:v>
                </c:pt>
                <c:pt idx="8193">
                  <c:v>1.839</c:v>
                </c:pt>
                <c:pt idx="8194">
                  <c:v>1.7689999999999999</c:v>
                </c:pt>
                <c:pt idx="8195">
                  <c:v>1.655</c:v>
                </c:pt>
                <c:pt idx="8196">
                  <c:v>1.615</c:v>
                </c:pt>
                <c:pt idx="8197">
                  <c:v>1.5760000000000001</c:v>
                </c:pt>
                <c:pt idx="8198">
                  <c:v>1.5569999999999999</c:v>
                </c:pt>
                <c:pt idx="8199">
                  <c:v>1.591</c:v>
                </c:pt>
                <c:pt idx="8200">
                  <c:v>1.633</c:v>
                </c:pt>
                <c:pt idx="8201">
                  <c:v>1.679</c:v>
                </c:pt>
                <c:pt idx="8202">
                  <c:v>1.734</c:v>
                </c:pt>
                <c:pt idx="8203">
                  <c:v>1.7490000000000001</c:v>
                </c:pt>
                <c:pt idx="8204">
                  <c:v>1.7829999999999999</c:v>
                </c:pt>
                <c:pt idx="8205">
                  <c:v>1.796</c:v>
                </c:pt>
                <c:pt idx="8206">
                  <c:v>1.7909999999999999</c:v>
                </c:pt>
                <c:pt idx="8207">
                  <c:v>1.7589999999999999</c:v>
                </c:pt>
                <c:pt idx="8208">
                  <c:v>1.782</c:v>
                </c:pt>
                <c:pt idx="8209">
                  <c:v>1.7250000000000001</c:v>
                </c:pt>
                <c:pt idx="8210">
                  <c:v>1.7729999999999999</c:v>
                </c:pt>
                <c:pt idx="8211">
                  <c:v>1.764</c:v>
                </c:pt>
                <c:pt idx="8212">
                  <c:v>1.78</c:v>
                </c:pt>
                <c:pt idx="8213">
                  <c:v>1.8069999999999999</c:v>
                </c:pt>
                <c:pt idx="8214">
                  <c:v>1.84</c:v>
                </c:pt>
                <c:pt idx="8215">
                  <c:v>1.85</c:v>
                </c:pt>
                <c:pt idx="8216">
                  <c:v>1.8660000000000001</c:v>
                </c:pt>
                <c:pt idx="8217">
                  <c:v>1.8440000000000001</c:v>
                </c:pt>
                <c:pt idx="8218">
                  <c:v>1.865</c:v>
                </c:pt>
                <c:pt idx="8219">
                  <c:v>1.8560000000000001</c:v>
                </c:pt>
                <c:pt idx="8220">
                  <c:v>1.845</c:v>
                </c:pt>
                <c:pt idx="8221">
                  <c:v>1.851</c:v>
                </c:pt>
                <c:pt idx="8222">
                  <c:v>1.849</c:v>
                </c:pt>
                <c:pt idx="8223">
                  <c:v>1.847</c:v>
                </c:pt>
                <c:pt idx="8224">
                  <c:v>1.845</c:v>
                </c:pt>
                <c:pt idx="8225">
                  <c:v>1.845</c:v>
                </c:pt>
                <c:pt idx="8226">
                  <c:v>1.8440000000000001</c:v>
                </c:pt>
                <c:pt idx="8227">
                  <c:v>1.843</c:v>
                </c:pt>
                <c:pt idx="8228">
                  <c:v>1.8420000000000001</c:v>
                </c:pt>
                <c:pt idx="8229">
                  <c:v>1.8420000000000001</c:v>
                </c:pt>
                <c:pt idx="8230">
                  <c:v>1.841</c:v>
                </c:pt>
                <c:pt idx="8231">
                  <c:v>1.84</c:v>
                </c:pt>
                <c:pt idx="8232">
                  <c:v>1.84</c:v>
                </c:pt>
                <c:pt idx="8233">
                  <c:v>1.8089999999999999</c:v>
                </c:pt>
                <c:pt idx="8234">
                  <c:v>1.7689999999999999</c:v>
                </c:pt>
                <c:pt idx="8235">
                  <c:v>1.724</c:v>
                </c:pt>
                <c:pt idx="8236">
                  <c:v>1.675</c:v>
                </c:pt>
                <c:pt idx="8237">
                  <c:v>1.6279999999999999</c:v>
                </c:pt>
                <c:pt idx="8238">
                  <c:v>1.6439999999999999</c:v>
                </c:pt>
                <c:pt idx="8239">
                  <c:v>1.653</c:v>
                </c:pt>
                <c:pt idx="8240">
                  <c:v>1.643</c:v>
                </c:pt>
                <c:pt idx="8241">
                  <c:v>1.6850000000000001</c:v>
                </c:pt>
                <c:pt idx="8242">
                  <c:v>1.6970000000000001</c:v>
                </c:pt>
                <c:pt idx="8243">
                  <c:v>1.7709999999999999</c:v>
                </c:pt>
                <c:pt idx="8244">
                  <c:v>1.75</c:v>
                </c:pt>
                <c:pt idx="8245">
                  <c:v>1.736</c:v>
                </c:pt>
                <c:pt idx="8246">
                  <c:v>1.7330000000000001</c:v>
                </c:pt>
                <c:pt idx="8247">
                  <c:v>1.738</c:v>
                </c:pt>
                <c:pt idx="8248">
                  <c:v>1.754</c:v>
                </c:pt>
                <c:pt idx="8249">
                  <c:v>1.732</c:v>
                </c:pt>
                <c:pt idx="8250">
                  <c:v>1.762</c:v>
                </c:pt>
                <c:pt idx="8251">
                  <c:v>1.7609999999999999</c:v>
                </c:pt>
                <c:pt idx="8252">
                  <c:v>1.7709999999999999</c:v>
                </c:pt>
                <c:pt idx="8253">
                  <c:v>1.744</c:v>
                </c:pt>
                <c:pt idx="8254">
                  <c:v>1.774</c:v>
                </c:pt>
                <c:pt idx="8255">
                  <c:v>1.768</c:v>
                </c:pt>
                <c:pt idx="8256">
                  <c:v>1.8169999999999999</c:v>
                </c:pt>
                <c:pt idx="8257">
                  <c:v>1.8680000000000001</c:v>
                </c:pt>
                <c:pt idx="8258">
                  <c:v>1.879</c:v>
                </c:pt>
                <c:pt idx="8259">
                  <c:v>1.865</c:v>
                </c:pt>
                <c:pt idx="8260">
                  <c:v>1.859</c:v>
                </c:pt>
                <c:pt idx="8261">
                  <c:v>1.8540000000000001</c:v>
                </c:pt>
                <c:pt idx="8262">
                  <c:v>1.851</c:v>
                </c:pt>
                <c:pt idx="8263">
                  <c:v>1.849</c:v>
                </c:pt>
                <c:pt idx="8264">
                  <c:v>1.847</c:v>
                </c:pt>
                <c:pt idx="8265">
                  <c:v>1.845</c:v>
                </c:pt>
                <c:pt idx="8266">
                  <c:v>1.8440000000000001</c:v>
                </c:pt>
                <c:pt idx="8267">
                  <c:v>1.843</c:v>
                </c:pt>
                <c:pt idx="8268">
                  <c:v>1.8420000000000001</c:v>
                </c:pt>
                <c:pt idx="8269">
                  <c:v>1.841</c:v>
                </c:pt>
                <c:pt idx="8270">
                  <c:v>1.84</c:v>
                </c:pt>
                <c:pt idx="8271">
                  <c:v>1.84</c:v>
                </c:pt>
                <c:pt idx="8272">
                  <c:v>1.839</c:v>
                </c:pt>
                <c:pt idx="8273">
                  <c:v>1.839</c:v>
                </c:pt>
                <c:pt idx="8274">
                  <c:v>1.839</c:v>
                </c:pt>
                <c:pt idx="8275">
                  <c:v>1.8380000000000001</c:v>
                </c:pt>
                <c:pt idx="8276">
                  <c:v>1.8380000000000001</c:v>
                </c:pt>
                <c:pt idx="8277">
                  <c:v>1.8380000000000001</c:v>
                </c:pt>
                <c:pt idx="8278">
                  <c:v>1.8380000000000001</c:v>
                </c:pt>
                <c:pt idx="8279">
                  <c:v>1.7390000000000001</c:v>
                </c:pt>
                <c:pt idx="8280">
                  <c:v>1.657</c:v>
                </c:pt>
                <c:pt idx="8281">
                  <c:v>1.538</c:v>
                </c:pt>
                <c:pt idx="8282">
                  <c:v>1.4990000000000001</c:v>
                </c:pt>
                <c:pt idx="8283">
                  <c:v>1.494</c:v>
                </c:pt>
                <c:pt idx="8284">
                  <c:v>1.5649999999999999</c:v>
                </c:pt>
                <c:pt idx="8285">
                  <c:v>1.63</c:v>
                </c:pt>
                <c:pt idx="8286">
                  <c:v>1.6819999999999999</c:v>
                </c:pt>
                <c:pt idx="8287">
                  <c:v>1.7989999999999999</c:v>
                </c:pt>
                <c:pt idx="8288">
                  <c:v>1.8480000000000001</c:v>
                </c:pt>
                <c:pt idx="8289">
                  <c:v>1.8120000000000001</c:v>
                </c:pt>
                <c:pt idx="8290">
                  <c:v>1.802</c:v>
                </c:pt>
                <c:pt idx="8291">
                  <c:v>1.8009999999999999</c:v>
                </c:pt>
                <c:pt idx="8292">
                  <c:v>1.8109999999999999</c:v>
                </c:pt>
                <c:pt idx="8293">
                  <c:v>1.831</c:v>
                </c:pt>
                <c:pt idx="8294">
                  <c:v>1.8129999999999999</c:v>
                </c:pt>
                <c:pt idx="8295">
                  <c:v>1.8</c:v>
                </c:pt>
                <c:pt idx="8296">
                  <c:v>1.8029999999999999</c:v>
                </c:pt>
                <c:pt idx="8297">
                  <c:v>1.8129999999999999</c:v>
                </c:pt>
                <c:pt idx="8298">
                  <c:v>1.8680000000000001</c:v>
                </c:pt>
                <c:pt idx="8299">
                  <c:v>1.853</c:v>
                </c:pt>
                <c:pt idx="8300">
                  <c:v>1.8540000000000001</c:v>
                </c:pt>
                <c:pt idx="8301">
                  <c:v>1.85</c:v>
                </c:pt>
                <c:pt idx="8302">
                  <c:v>1.851</c:v>
                </c:pt>
                <c:pt idx="8303">
                  <c:v>1.845</c:v>
                </c:pt>
                <c:pt idx="8304">
                  <c:v>1.843</c:v>
                </c:pt>
                <c:pt idx="8305">
                  <c:v>1.8420000000000001</c:v>
                </c:pt>
                <c:pt idx="8306">
                  <c:v>1.841</c:v>
                </c:pt>
                <c:pt idx="8307">
                  <c:v>1.84</c:v>
                </c:pt>
                <c:pt idx="8308">
                  <c:v>1.84</c:v>
                </c:pt>
                <c:pt idx="8309">
                  <c:v>1.84</c:v>
                </c:pt>
                <c:pt idx="8310">
                  <c:v>1.84</c:v>
                </c:pt>
                <c:pt idx="8311">
                  <c:v>1.84</c:v>
                </c:pt>
                <c:pt idx="8312">
                  <c:v>1.84</c:v>
                </c:pt>
                <c:pt idx="8313">
                  <c:v>1.839</c:v>
                </c:pt>
                <c:pt idx="8314">
                  <c:v>1.839</c:v>
                </c:pt>
                <c:pt idx="8315">
                  <c:v>1.839</c:v>
                </c:pt>
                <c:pt idx="8316">
                  <c:v>1.839</c:v>
                </c:pt>
                <c:pt idx="8317">
                  <c:v>1.839</c:v>
                </c:pt>
                <c:pt idx="8318">
                  <c:v>1.8380000000000001</c:v>
                </c:pt>
                <c:pt idx="8319">
                  <c:v>1.8380000000000001</c:v>
                </c:pt>
                <c:pt idx="8320">
                  <c:v>1.7849999999999999</c:v>
                </c:pt>
                <c:pt idx="8321">
                  <c:v>1.613</c:v>
                </c:pt>
                <c:pt idx="8322">
                  <c:v>1.53</c:v>
                </c:pt>
                <c:pt idx="8323">
                  <c:v>1.4950000000000001</c:v>
                </c:pt>
                <c:pt idx="8324">
                  <c:v>1.5169999999999999</c:v>
                </c:pt>
                <c:pt idx="8325">
                  <c:v>1.591</c:v>
                </c:pt>
                <c:pt idx="8326">
                  <c:v>1.603</c:v>
                </c:pt>
                <c:pt idx="8327">
                  <c:v>1.7110000000000001</c:v>
                </c:pt>
                <c:pt idx="8328">
                  <c:v>1.786</c:v>
                </c:pt>
                <c:pt idx="8329">
                  <c:v>1.823</c:v>
                </c:pt>
                <c:pt idx="8330">
                  <c:v>1.9</c:v>
                </c:pt>
                <c:pt idx="8331">
                  <c:v>1.8859999999999999</c:v>
                </c:pt>
                <c:pt idx="8332">
                  <c:v>1.8859999999999999</c:v>
                </c:pt>
                <c:pt idx="8333">
                  <c:v>1.875</c:v>
                </c:pt>
                <c:pt idx="8334">
                  <c:v>1.8660000000000001</c:v>
                </c:pt>
                <c:pt idx="8335">
                  <c:v>1.802</c:v>
                </c:pt>
                <c:pt idx="8336">
                  <c:v>1.8520000000000001</c:v>
                </c:pt>
                <c:pt idx="8337">
                  <c:v>1.8109999999999999</c:v>
                </c:pt>
                <c:pt idx="8338">
                  <c:v>1.825</c:v>
                </c:pt>
                <c:pt idx="8339">
                  <c:v>1.782</c:v>
                </c:pt>
                <c:pt idx="8340">
                  <c:v>1.85</c:v>
                </c:pt>
                <c:pt idx="8341">
                  <c:v>1.86</c:v>
                </c:pt>
                <c:pt idx="8342">
                  <c:v>1.8520000000000001</c:v>
                </c:pt>
                <c:pt idx="8343">
                  <c:v>1.847</c:v>
                </c:pt>
                <c:pt idx="8344">
                  <c:v>1.8440000000000001</c:v>
                </c:pt>
                <c:pt idx="8345">
                  <c:v>1.8420000000000001</c:v>
                </c:pt>
                <c:pt idx="8346">
                  <c:v>1.84</c:v>
                </c:pt>
                <c:pt idx="8347">
                  <c:v>1.84</c:v>
                </c:pt>
                <c:pt idx="8348">
                  <c:v>1.839</c:v>
                </c:pt>
                <c:pt idx="8349">
                  <c:v>1.839</c:v>
                </c:pt>
                <c:pt idx="8350">
                  <c:v>1.84</c:v>
                </c:pt>
                <c:pt idx="8351">
                  <c:v>1.84</c:v>
                </c:pt>
                <c:pt idx="8352">
                  <c:v>1.84</c:v>
                </c:pt>
                <c:pt idx="8353">
                  <c:v>1.84</c:v>
                </c:pt>
                <c:pt idx="8354">
                  <c:v>1.84</c:v>
                </c:pt>
                <c:pt idx="8355">
                  <c:v>1.84</c:v>
                </c:pt>
                <c:pt idx="8356">
                  <c:v>1.84</c:v>
                </c:pt>
                <c:pt idx="8357">
                  <c:v>1.839</c:v>
                </c:pt>
                <c:pt idx="8358">
                  <c:v>1.839</c:v>
                </c:pt>
                <c:pt idx="8359">
                  <c:v>1.8380000000000001</c:v>
                </c:pt>
                <c:pt idx="8360">
                  <c:v>1.837</c:v>
                </c:pt>
                <c:pt idx="8361">
                  <c:v>1.744</c:v>
                </c:pt>
                <c:pt idx="8362">
                  <c:v>1.633</c:v>
                </c:pt>
                <c:pt idx="8363">
                  <c:v>1.5169999999999999</c:v>
                </c:pt>
                <c:pt idx="8364">
                  <c:v>1.456</c:v>
                </c:pt>
                <c:pt idx="8365">
                  <c:v>1.5089999999999999</c:v>
                </c:pt>
                <c:pt idx="8366">
                  <c:v>1.5760000000000001</c:v>
                </c:pt>
                <c:pt idx="8367">
                  <c:v>1.6639999999999999</c:v>
                </c:pt>
                <c:pt idx="8368">
                  <c:v>1.766</c:v>
                </c:pt>
                <c:pt idx="8369">
                  <c:v>1.788</c:v>
                </c:pt>
                <c:pt idx="8370">
                  <c:v>1.8049999999999999</c:v>
                </c:pt>
                <c:pt idx="8371">
                  <c:v>1.837</c:v>
                </c:pt>
                <c:pt idx="8372">
                  <c:v>1.8380000000000001</c:v>
                </c:pt>
                <c:pt idx="8373">
                  <c:v>1.851</c:v>
                </c:pt>
                <c:pt idx="8374">
                  <c:v>1.831</c:v>
                </c:pt>
                <c:pt idx="8375">
                  <c:v>1.8140000000000001</c:v>
                </c:pt>
                <c:pt idx="8376">
                  <c:v>1.806</c:v>
                </c:pt>
                <c:pt idx="8377">
                  <c:v>1.8109999999999999</c:v>
                </c:pt>
                <c:pt idx="8378">
                  <c:v>1.806</c:v>
                </c:pt>
                <c:pt idx="8379">
                  <c:v>1.825</c:v>
                </c:pt>
                <c:pt idx="8380">
                  <c:v>1.847</c:v>
                </c:pt>
                <c:pt idx="8381">
                  <c:v>1.823</c:v>
                </c:pt>
                <c:pt idx="8382">
                  <c:v>1.853</c:v>
                </c:pt>
                <c:pt idx="8383">
                  <c:v>1.835</c:v>
                </c:pt>
                <c:pt idx="8384">
                  <c:v>1.845</c:v>
                </c:pt>
                <c:pt idx="8385">
                  <c:v>1.8420000000000001</c:v>
                </c:pt>
                <c:pt idx="8386">
                  <c:v>1.841</c:v>
                </c:pt>
                <c:pt idx="8387">
                  <c:v>1.84</c:v>
                </c:pt>
                <c:pt idx="8388">
                  <c:v>1.839</c:v>
                </c:pt>
                <c:pt idx="8389">
                  <c:v>1.839</c:v>
                </c:pt>
                <c:pt idx="8390">
                  <c:v>1.839</c:v>
                </c:pt>
                <c:pt idx="8391">
                  <c:v>1.839</c:v>
                </c:pt>
                <c:pt idx="8392">
                  <c:v>1.839</c:v>
                </c:pt>
                <c:pt idx="8393">
                  <c:v>1.84</c:v>
                </c:pt>
                <c:pt idx="8394">
                  <c:v>1.839</c:v>
                </c:pt>
                <c:pt idx="8395">
                  <c:v>1.84</c:v>
                </c:pt>
                <c:pt idx="8396">
                  <c:v>1.839</c:v>
                </c:pt>
                <c:pt idx="8397">
                  <c:v>1.839</c:v>
                </c:pt>
                <c:pt idx="8398">
                  <c:v>1.839</c:v>
                </c:pt>
                <c:pt idx="8399">
                  <c:v>1.8380000000000001</c:v>
                </c:pt>
                <c:pt idx="8400">
                  <c:v>1.8380000000000001</c:v>
                </c:pt>
                <c:pt idx="8401">
                  <c:v>1.837</c:v>
                </c:pt>
                <c:pt idx="8402">
                  <c:v>1.7849999999999999</c:v>
                </c:pt>
                <c:pt idx="8403">
                  <c:v>1.6850000000000001</c:v>
                </c:pt>
                <c:pt idx="8404">
                  <c:v>1.571</c:v>
                </c:pt>
                <c:pt idx="8405">
                  <c:v>1.486</c:v>
                </c:pt>
                <c:pt idx="8406">
                  <c:v>1.468</c:v>
                </c:pt>
                <c:pt idx="8407">
                  <c:v>1.4850000000000001</c:v>
                </c:pt>
                <c:pt idx="8408">
                  <c:v>1.5589999999999999</c:v>
                </c:pt>
                <c:pt idx="8409">
                  <c:v>1.7050000000000001</c:v>
                </c:pt>
                <c:pt idx="8410">
                  <c:v>1.829</c:v>
                </c:pt>
                <c:pt idx="8411">
                  <c:v>1.875</c:v>
                </c:pt>
                <c:pt idx="8412">
                  <c:v>1.911</c:v>
                </c:pt>
                <c:pt idx="8413">
                  <c:v>1.887</c:v>
                </c:pt>
                <c:pt idx="8414">
                  <c:v>1.875</c:v>
                </c:pt>
                <c:pt idx="8415">
                  <c:v>1.8680000000000001</c:v>
                </c:pt>
                <c:pt idx="8416">
                  <c:v>1.863</c:v>
                </c:pt>
                <c:pt idx="8417">
                  <c:v>1.859</c:v>
                </c:pt>
                <c:pt idx="8418">
                  <c:v>1.8560000000000001</c:v>
                </c:pt>
                <c:pt idx="8419">
                  <c:v>1.853</c:v>
                </c:pt>
                <c:pt idx="8420">
                  <c:v>1.851</c:v>
                </c:pt>
                <c:pt idx="8421">
                  <c:v>1.8480000000000001</c:v>
                </c:pt>
                <c:pt idx="8422">
                  <c:v>1.845</c:v>
                </c:pt>
                <c:pt idx="8423">
                  <c:v>1.843</c:v>
                </c:pt>
                <c:pt idx="8424">
                  <c:v>1.841</c:v>
                </c:pt>
                <c:pt idx="8425">
                  <c:v>1.839</c:v>
                </c:pt>
                <c:pt idx="8426">
                  <c:v>1.8380000000000001</c:v>
                </c:pt>
                <c:pt idx="8427">
                  <c:v>1.837</c:v>
                </c:pt>
                <c:pt idx="8428">
                  <c:v>1.837</c:v>
                </c:pt>
                <c:pt idx="8429">
                  <c:v>1.837</c:v>
                </c:pt>
                <c:pt idx="8430">
                  <c:v>1.837</c:v>
                </c:pt>
                <c:pt idx="8431">
                  <c:v>1.8380000000000001</c:v>
                </c:pt>
                <c:pt idx="8432">
                  <c:v>1.8380000000000001</c:v>
                </c:pt>
                <c:pt idx="8433">
                  <c:v>1.839</c:v>
                </c:pt>
                <c:pt idx="8434">
                  <c:v>1.839</c:v>
                </c:pt>
                <c:pt idx="8435">
                  <c:v>1.839</c:v>
                </c:pt>
                <c:pt idx="8436">
                  <c:v>1.84</c:v>
                </c:pt>
                <c:pt idx="8437">
                  <c:v>1.839</c:v>
                </c:pt>
                <c:pt idx="8438">
                  <c:v>1.839</c:v>
                </c:pt>
                <c:pt idx="8439">
                  <c:v>1.839</c:v>
                </c:pt>
                <c:pt idx="8440">
                  <c:v>1.8380000000000001</c:v>
                </c:pt>
                <c:pt idx="8441">
                  <c:v>1.8380000000000001</c:v>
                </c:pt>
                <c:pt idx="8442">
                  <c:v>1.8380000000000001</c:v>
                </c:pt>
                <c:pt idx="8443">
                  <c:v>1.853</c:v>
                </c:pt>
                <c:pt idx="8444">
                  <c:v>1.837</c:v>
                </c:pt>
                <c:pt idx="8445">
                  <c:v>1.837</c:v>
                </c:pt>
                <c:pt idx="8446">
                  <c:v>1.837</c:v>
                </c:pt>
                <c:pt idx="8447">
                  <c:v>1.837</c:v>
                </c:pt>
                <c:pt idx="8448">
                  <c:v>1.837</c:v>
                </c:pt>
                <c:pt idx="8449">
                  <c:v>1.837</c:v>
                </c:pt>
                <c:pt idx="8450">
                  <c:v>1.7210000000000001</c:v>
                </c:pt>
                <c:pt idx="8451">
                  <c:v>1.581</c:v>
                </c:pt>
                <c:pt idx="8452">
                  <c:v>1.4590000000000001</c:v>
                </c:pt>
                <c:pt idx="8453">
                  <c:v>1.4490000000000001</c:v>
                </c:pt>
                <c:pt idx="8454">
                  <c:v>1.526</c:v>
                </c:pt>
                <c:pt idx="8455">
                  <c:v>1.641</c:v>
                </c:pt>
                <c:pt idx="8456">
                  <c:v>1.79</c:v>
                </c:pt>
                <c:pt idx="8457">
                  <c:v>1.931</c:v>
                </c:pt>
                <c:pt idx="8458">
                  <c:v>1.9019999999999999</c:v>
                </c:pt>
                <c:pt idx="8459">
                  <c:v>1.883</c:v>
                </c:pt>
                <c:pt idx="8460">
                  <c:v>1.871</c:v>
                </c:pt>
                <c:pt idx="8461">
                  <c:v>1.865</c:v>
                </c:pt>
                <c:pt idx="8462">
                  <c:v>1.86</c:v>
                </c:pt>
                <c:pt idx="8463">
                  <c:v>1.857</c:v>
                </c:pt>
                <c:pt idx="8464">
                  <c:v>1.8540000000000001</c:v>
                </c:pt>
                <c:pt idx="8465">
                  <c:v>1.8520000000000001</c:v>
                </c:pt>
                <c:pt idx="8466">
                  <c:v>1.849</c:v>
                </c:pt>
                <c:pt idx="8467">
                  <c:v>1.847</c:v>
                </c:pt>
                <c:pt idx="8468">
                  <c:v>1.8460000000000001</c:v>
                </c:pt>
                <c:pt idx="8469">
                  <c:v>1.843</c:v>
                </c:pt>
                <c:pt idx="8470">
                  <c:v>1.8420000000000001</c:v>
                </c:pt>
                <c:pt idx="8471">
                  <c:v>1.841</c:v>
                </c:pt>
                <c:pt idx="8472">
                  <c:v>1.84</c:v>
                </c:pt>
                <c:pt idx="8473">
                  <c:v>1.839</c:v>
                </c:pt>
                <c:pt idx="8474">
                  <c:v>1.839</c:v>
                </c:pt>
                <c:pt idx="8475">
                  <c:v>1.8380000000000001</c:v>
                </c:pt>
                <c:pt idx="8476">
                  <c:v>1.8380000000000001</c:v>
                </c:pt>
                <c:pt idx="8477">
                  <c:v>1.8380000000000001</c:v>
                </c:pt>
                <c:pt idx="8478">
                  <c:v>1.839</c:v>
                </c:pt>
                <c:pt idx="8479">
                  <c:v>1.839</c:v>
                </c:pt>
                <c:pt idx="8480">
                  <c:v>1.839</c:v>
                </c:pt>
                <c:pt idx="8481">
                  <c:v>1.84</c:v>
                </c:pt>
                <c:pt idx="8482">
                  <c:v>1.84</c:v>
                </c:pt>
                <c:pt idx="8483">
                  <c:v>1.84</c:v>
                </c:pt>
                <c:pt idx="8484">
                  <c:v>1.84</c:v>
                </c:pt>
                <c:pt idx="8485">
                  <c:v>1.84</c:v>
                </c:pt>
                <c:pt idx="8486">
                  <c:v>1.84</c:v>
                </c:pt>
                <c:pt idx="8487">
                  <c:v>1.839</c:v>
                </c:pt>
                <c:pt idx="8488">
                  <c:v>1.839</c:v>
                </c:pt>
                <c:pt idx="8489">
                  <c:v>1.839</c:v>
                </c:pt>
                <c:pt idx="8490">
                  <c:v>1.839</c:v>
                </c:pt>
                <c:pt idx="8491">
                  <c:v>1.8380000000000001</c:v>
                </c:pt>
                <c:pt idx="8492">
                  <c:v>1.8380000000000001</c:v>
                </c:pt>
                <c:pt idx="8493">
                  <c:v>1.8380000000000001</c:v>
                </c:pt>
                <c:pt idx="8494">
                  <c:v>1.8380000000000001</c:v>
                </c:pt>
                <c:pt idx="8495">
                  <c:v>1.837</c:v>
                </c:pt>
                <c:pt idx="8496">
                  <c:v>1.8380000000000001</c:v>
                </c:pt>
                <c:pt idx="8497">
                  <c:v>1.8380000000000001</c:v>
                </c:pt>
                <c:pt idx="8498">
                  <c:v>1.8380000000000001</c:v>
                </c:pt>
                <c:pt idx="8499">
                  <c:v>1.8380000000000001</c:v>
                </c:pt>
                <c:pt idx="8500">
                  <c:v>1.8380000000000001</c:v>
                </c:pt>
                <c:pt idx="8501">
                  <c:v>1.8220000000000001</c:v>
                </c:pt>
                <c:pt idx="8502">
                  <c:v>1.8069999999999999</c:v>
                </c:pt>
                <c:pt idx="8503">
                  <c:v>1.7989999999999999</c:v>
                </c:pt>
                <c:pt idx="8504">
                  <c:v>1.8320000000000001</c:v>
                </c:pt>
                <c:pt idx="8505">
                  <c:v>1.843</c:v>
                </c:pt>
                <c:pt idx="8506">
                  <c:v>1.841</c:v>
                </c:pt>
                <c:pt idx="8507">
                  <c:v>1.84</c:v>
                </c:pt>
                <c:pt idx="8508">
                  <c:v>1.839</c:v>
                </c:pt>
                <c:pt idx="8509">
                  <c:v>1.839</c:v>
                </c:pt>
                <c:pt idx="8510">
                  <c:v>1.839</c:v>
                </c:pt>
                <c:pt idx="8511">
                  <c:v>1.8380000000000001</c:v>
                </c:pt>
                <c:pt idx="8512">
                  <c:v>1.8380000000000001</c:v>
                </c:pt>
                <c:pt idx="8513">
                  <c:v>1.8380000000000001</c:v>
                </c:pt>
                <c:pt idx="8514">
                  <c:v>1.8380000000000001</c:v>
                </c:pt>
                <c:pt idx="8515">
                  <c:v>1.8380000000000001</c:v>
                </c:pt>
                <c:pt idx="8516">
                  <c:v>1.8380000000000001</c:v>
                </c:pt>
                <c:pt idx="8517">
                  <c:v>1.8380000000000001</c:v>
                </c:pt>
                <c:pt idx="8518">
                  <c:v>1.8380000000000001</c:v>
                </c:pt>
                <c:pt idx="8519">
                  <c:v>1.8380000000000001</c:v>
                </c:pt>
                <c:pt idx="8520">
                  <c:v>1.8380000000000001</c:v>
                </c:pt>
                <c:pt idx="8521">
                  <c:v>1.8380000000000001</c:v>
                </c:pt>
                <c:pt idx="8522">
                  <c:v>1.8380000000000001</c:v>
                </c:pt>
                <c:pt idx="8523">
                  <c:v>1.8380000000000001</c:v>
                </c:pt>
                <c:pt idx="8524">
                  <c:v>1.8380000000000001</c:v>
                </c:pt>
                <c:pt idx="8525">
                  <c:v>1.8380000000000001</c:v>
                </c:pt>
                <c:pt idx="8526">
                  <c:v>1.8380000000000001</c:v>
                </c:pt>
                <c:pt idx="8527">
                  <c:v>1.8380000000000001</c:v>
                </c:pt>
                <c:pt idx="8528">
                  <c:v>1.8380000000000001</c:v>
                </c:pt>
                <c:pt idx="8529">
                  <c:v>1.8380000000000001</c:v>
                </c:pt>
                <c:pt idx="8530">
                  <c:v>1.8380000000000001</c:v>
                </c:pt>
                <c:pt idx="8531">
                  <c:v>1.8380000000000001</c:v>
                </c:pt>
                <c:pt idx="8532">
                  <c:v>1.8380000000000001</c:v>
                </c:pt>
                <c:pt idx="8533">
                  <c:v>1.8380000000000001</c:v>
                </c:pt>
                <c:pt idx="8534">
                  <c:v>1.8380000000000001</c:v>
                </c:pt>
                <c:pt idx="8535">
                  <c:v>1.8380000000000001</c:v>
                </c:pt>
                <c:pt idx="8536">
                  <c:v>1.8009999999999999</c:v>
                </c:pt>
                <c:pt idx="8537">
                  <c:v>1.7010000000000001</c:v>
                </c:pt>
                <c:pt idx="8538">
                  <c:v>1.6779999999999999</c:v>
                </c:pt>
                <c:pt idx="8539">
                  <c:v>1.6359999999999999</c:v>
                </c:pt>
                <c:pt idx="8540">
                  <c:v>1.6519999999999999</c:v>
                </c:pt>
                <c:pt idx="8541">
                  <c:v>1.7310000000000001</c:v>
                </c:pt>
                <c:pt idx="8542">
                  <c:v>1.8360000000000001</c:v>
                </c:pt>
                <c:pt idx="8543">
                  <c:v>1.899</c:v>
                </c:pt>
                <c:pt idx="8544">
                  <c:v>1.871</c:v>
                </c:pt>
                <c:pt idx="8545">
                  <c:v>1.861</c:v>
                </c:pt>
                <c:pt idx="8546">
                  <c:v>1.8540000000000001</c:v>
                </c:pt>
                <c:pt idx="8547">
                  <c:v>1.851</c:v>
                </c:pt>
                <c:pt idx="8548">
                  <c:v>1.849</c:v>
                </c:pt>
                <c:pt idx="8549">
                  <c:v>1.847</c:v>
                </c:pt>
                <c:pt idx="8550">
                  <c:v>1.8460000000000001</c:v>
                </c:pt>
                <c:pt idx="8551">
                  <c:v>1.845</c:v>
                </c:pt>
                <c:pt idx="8552">
                  <c:v>1.8440000000000001</c:v>
                </c:pt>
                <c:pt idx="8553">
                  <c:v>1.8420000000000001</c:v>
                </c:pt>
                <c:pt idx="8554">
                  <c:v>1.8420000000000001</c:v>
                </c:pt>
                <c:pt idx="8555">
                  <c:v>1.84</c:v>
                </c:pt>
                <c:pt idx="8556">
                  <c:v>1.839</c:v>
                </c:pt>
                <c:pt idx="8557">
                  <c:v>1.839</c:v>
                </c:pt>
                <c:pt idx="8558">
                  <c:v>1.8380000000000001</c:v>
                </c:pt>
                <c:pt idx="8559">
                  <c:v>1.8380000000000001</c:v>
                </c:pt>
                <c:pt idx="8560">
                  <c:v>1.837</c:v>
                </c:pt>
                <c:pt idx="8561">
                  <c:v>1.837</c:v>
                </c:pt>
                <c:pt idx="8562">
                  <c:v>1.837</c:v>
                </c:pt>
                <c:pt idx="8563">
                  <c:v>1.837</c:v>
                </c:pt>
                <c:pt idx="8564">
                  <c:v>1.8380000000000001</c:v>
                </c:pt>
                <c:pt idx="8565">
                  <c:v>1.8380000000000001</c:v>
                </c:pt>
                <c:pt idx="8566">
                  <c:v>1.8380000000000001</c:v>
                </c:pt>
                <c:pt idx="8567">
                  <c:v>1.839</c:v>
                </c:pt>
                <c:pt idx="8568">
                  <c:v>1.839</c:v>
                </c:pt>
                <c:pt idx="8569">
                  <c:v>1.839</c:v>
                </c:pt>
                <c:pt idx="8570">
                  <c:v>1.839</c:v>
                </c:pt>
                <c:pt idx="8571">
                  <c:v>1.839</c:v>
                </c:pt>
                <c:pt idx="8572">
                  <c:v>1.839</c:v>
                </c:pt>
                <c:pt idx="8573">
                  <c:v>1.839</c:v>
                </c:pt>
                <c:pt idx="8574">
                  <c:v>1.839</c:v>
                </c:pt>
                <c:pt idx="8575">
                  <c:v>1.8380000000000001</c:v>
                </c:pt>
                <c:pt idx="8576">
                  <c:v>1.8380000000000001</c:v>
                </c:pt>
                <c:pt idx="8577">
                  <c:v>1.8380000000000001</c:v>
                </c:pt>
                <c:pt idx="8578">
                  <c:v>1.8380000000000001</c:v>
                </c:pt>
                <c:pt idx="8579">
                  <c:v>1.8380000000000001</c:v>
                </c:pt>
                <c:pt idx="8580">
                  <c:v>1.8380000000000001</c:v>
                </c:pt>
                <c:pt idx="8581">
                  <c:v>1.837</c:v>
                </c:pt>
                <c:pt idx="8582">
                  <c:v>1.837</c:v>
                </c:pt>
                <c:pt idx="8583">
                  <c:v>1.837</c:v>
                </c:pt>
                <c:pt idx="8584">
                  <c:v>1.837</c:v>
                </c:pt>
                <c:pt idx="8585">
                  <c:v>1.837</c:v>
                </c:pt>
                <c:pt idx="8586">
                  <c:v>1.837</c:v>
                </c:pt>
                <c:pt idx="8587">
                  <c:v>1.837</c:v>
                </c:pt>
                <c:pt idx="8588">
                  <c:v>1.837</c:v>
                </c:pt>
                <c:pt idx="8589">
                  <c:v>1.837</c:v>
                </c:pt>
                <c:pt idx="8590">
                  <c:v>1.837</c:v>
                </c:pt>
                <c:pt idx="8591">
                  <c:v>1.837</c:v>
                </c:pt>
                <c:pt idx="8592">
                  <c:v>1.837</c:v>
                </c:pt>
                <c:pt idx="8593">
                  <c:v>1.837</c:v>
                </c:pt>
                <c:pt idx="8594">
                  <c:v>1.8380000000000001</c:v>
                </c:pt>
                <c:pt idx="8595">
                  <c:v>1.837</c:v>
                </c:pt>
                <c:pt idx="8596">
                  <c:v>1.837</c:v>
                </c:pt>
                <c:pt idx="8597">
                  <c:v>1.837</c:v>
                </c:pt>
                <c:pt idx="8598">
                  <c:v>1.837</c:v>
                </c:pt>
                <c:pt idx="8599">
                  <c:v>1.837</c:v>
                </c:pt>
                <c:pt idx="8600">
                  <c:v>1.837</c:v>
                </c:pt>
                <c:pt idx="8601">
                  <c:v>1.837</c:v>
                </c:pt>
                <c:pt idx="8602">
                  <c:v>1.837</c:v>
                </c:pt>
                <c:pt idx="8603">
                  <c:v>1.837</c:v>
                </c:pt>
                <c:pt idx="8604">
                  <c:v>1.837</c:v>
                </c:pt>
                <c:pt idx="8605">
                  <c:v>1.837</c:v>
                </c:pt>
                <c:pt idx="8606">
                  <c:v>1.837</c:v>
                </c:pt>
                <c:pt idx="8607">
                  <c:v>1.837</c:v>
                </c:pt>
                <c:pt idx="8608">
                  <c:v>1.837</c:v>
                </c:pt>
                <c:pt idx="8609">
                  <c:v>1.837</c:v>
                </c:pt>
                <c:pt idx="8610">
                  <c:v>1.837</c:v>
                </c:pt>
                <c:pt idx="8611">
                  <c:v>1.837</c:v>
                </c:pt>
                <c:pt idx="8612">
                  <c:v>1.837</c:v>
                </c:pt>
                <c:pt idx="8613">
                  <c:v>1.837</c:v>
                </c:pt>
                <c:pt idx="8614">
                  <c:v>1.8360000000000001</c:v>
                </c:pt>
                <c:pt idx="8615">
                  <c:v>1.8360000000000001</c:v>
                </c:pt>
                <c:pt idx="8616">
                  <c:v>1.8360000000000001</c:v>
                </c:pt>
                <c:pt idx="8617">
                  <c:v>1.8360000000000001</c:v>
                </c:pt>
                <c:pt idx="8618">
                  <c:v>1.8360000000000001</c:v>
                </c:pt>
                <c:pt idx="8619">
                  <c:v>1.8360000000000001</c:v>
                </c:pt>
                <c:pt idx="8620">
                  <c:v>1.8360000000000001</c:v>
                </c:pt>
                <c:pt idx="8621">
                  <c:v>1.8360000000000001</c:v>
                </c:pt>
                <c:pt idx="8622">
                  <c:v>1.8360000000000001</c:v>
                </c:pt>
                <c:pt idx="8623">
                  <c:v>1.837</c:v>
                </c:pt>
                <c:pt idx="8624">
                  <c:v>1.837</c:v>
                </c:pt>
                <c:pt idx="8625">
                  <c:v>1.8360000000000001</c:v>
                </c:pt>
                <c:pt idx="8626">
                  <c:v>1.837</c:v>
                </c:pt>
                <c:pt idx="8627">
                  <c:v>1.8360000000000001</c:v>
                </c:pt>
                <c:pt idx="8628">
                  <c:v>1.8360000000000001</c:v>
                </c:pt>
                <c:pt idx="8629">
                  <c:v>1.8360000000000001</c:v>
                </c:pt>
                <c:pt idx="8630">
                  <c:v>1.837</c:v>
                </c:pt>
                <c:pt idx="8631">
                  <c:v>1.8360000000000001</c:v>
                </c:pt>
                <c:pt idx="8632">
                  <c:v>1.8360000000000001</c:v>
                </c:pt>
                <c:pt idx="8633">
                  <c:v>1.837</c:v>
                </c:pt>
                <c:pt idx="8634">
                  <c:v>1.837</c:v>
                </c:pt>
                <c:pt idx="8635">
                  <c:v>1.8360000000000001</c:v>
                </c:pt>
                <c:pt idx="8636">
                  <c:v>1.837</c:v>
                </c:pt>
                <c:pt idx="8637">
                  <c:v>1.837</c:v>
                </c:pt>
                <c:pt idx="8638">
                  <c:v>1.837</c:v>
                </c:pt>
                <c:pt idx="8639">
                  <c:v>1.8360000000000001</c:v>
                </c:pt>
                <c:pt idx="8640">
                  <c:v>1.837</c:v>
                </c:pt>
                <c:pt idx="8641">
                  <c:v>1.837</c:v>
                </c:pt>
                <c:pt idx="8642">
                  <c:v>1.837</c:v>
                </c:pt>
                <c:pt idx="8643">
                  <c:v>1.8360000000000001</c:v>
                </c:pt>
                <c:pt idx="8644">
                  <c:v>1.837</c:v>
                </c:pt>
                <c:pt idx="8645">
                  <c:v>1.8360000000000001</c:v>
                </c:pt>
                <c:pt idx="8646">
                  <c:v>1.8360000000000001</c:v>
                </c:pt>
                <c:pt idx="8647">
                  <c:v>1.837</c:v>
                </c:pt>
                <c:pt idx="8648">
                  <c:v>1.837</c:v>
                </c:pt>
                <c:pt idx="8649">
                  <c:v>1.837</c:v>
                </c:pt>
                <c:pt idx="8650">
                  <c:v>1.837</c:v>
                </c:pt>
                <c:pt idx="8651">
                  <c:v>1.837</c:v>
                </c:pt>
                <c:pt idx="8652">
                  <c:v>1.837</c:v>
                </c:pt>
                <c:pt idx="8653">
                  <c:v>1.837</c:v>
                </c:pt>
                <c:pt idx="8654">
                  <c:v>1.837</c:v>
                </c:pt>
                <c:pt idx="8655">
                  <c:v>1.837</c:v>
                </c:pt>
                <c:pt idx="8656">
                  <c:v>1.837</c:v>
                </c:pt>
                <c:pt idx="8657">
                  <c:v>1.837</c:v>
                </c:pt>
                <c:pt idx="8658">
                  <c:v>1.837</c:v>
                </c:pt>
                <c:pt idx="8659">
                  <c:v>1.8360000000000001</c:v>
                </c:pt>
                <c:pt idx="8660">
                  <c:v>1.837</c:v>
                </c:pt>
                <c:pt idx="8661">
                  <c:v>1.8360000000000001</c:v>
                </c:pt>
                <c:pt idx="8662">
                  <c:v>1.837</c:v>
                </c:pt>
                <c:pt idx="8663">
                  <c:v>1.837</c:v>
                </c:pt>
                <c:pt idx="8664">
                  <c:v>1.837</c:v>
                </c:pt>
                <c:pt idx="8665">
                  <c:v>1.8360000000000001</c:v>
                </c:pt>
                <c:pt idx="8666">
                  <c:v>1.837</c:v>
                </c:pt>
                <c:pt idx="8667">
                  <c:v>1.837</c:v>
                </c:pt>
                <c:pt idx="8668">
                  <c:v>1.837</c:v>
                </c:pt>
                <c:pt idx="8669">
                  <c:v>1.837</c:v>
                </c:pt>
                <c:pt idx="8670">
                  <c:v>1.837</c:v>
                </c:pt>
                <c:pt idx="8671">
                  <c:v>1.837</c:v>
                </c:pt>
                <c:pt idx="8672">
                  <c:v>1.837</c:v>
                </c:pt>
                <c:pt idx="8673">
                  <c:v>1.8360000000000001</c:v>
                </c:pt>
                <c:pt idx="8674">
                  <c:v>1.837</c:v>
                </c:pt>
                <c:pt idx="8675">
                  <c:v>1.8360000000000001</c:v>
                </c:pt>
                <c:pt idx="8676">
                  <c:v>1.837</c:v>
                </c:pt>
                <c:pt idx="8677">
                  <c:v>1.837</c:v>
                </c:pt>
                <c:pt idx="8678">
                  <c:v>1.837</c:v>
                </c:pt>
                <c:pt idx="8679">
                  <c:v>1.837</c:v>
                </c:pt>
                <c:pt idx="8680">
                  <c:v>1.837</c:v>
                </c:pt>
                <c:pt idx="8681">
                  <c:v>1.837</c:v>
                </c:pt>
                <c:pt idx="8682">
                  <c:v>1.837</c:v>
                </c:pt>
                <c:pt idx="8683">
                  <c:v>1.837</c:v>
                </c:pt>
                <c:pt idx="8684">
                  <c:v>1.837</c:v>
                </c:pt>
                <c:pt idx="8685">
                  <c:v>1.837</c:v>
                </c:pt>
                <c:pt idx="8686">
                  <c:v>1.837</c:v>
                </c:pt>
                <c:pt idx="8687">
                  <c:v>1.837</c:v>
                </c:pt>
                <c:pt idx="8688">
                  <c:v>1.837</c:v>
                </c:pt>
                <c:pt idx="8689">
                  <c:v>1.837</c:v>
                </c:pt>
                <c:pt idx="8690">
                  <c:v>1.837</c:v>
                </c:pt>
                <c:pt idx="8691">
                  <c:v>1.837</c:v>
                </c:pt>
                <c:pt idx="8692">
                  <c:v>1.837</c:v>
                </c:pt>
                <c:pt idx="8693">
                  <c:v>1.837</c:v>
                </c:pt>
                <c:pt idx="8694">
                  <c:v>1.8360000000000001</c:v>
                </c:pt>
                <c:pt idx="8695">
                  <c:v>1.837</c:v>
                </c:pt>
                <c:pt idx="8696">
                  <c:v>1.837</c:v>
                </c:pt>
                <c:pt idx="8697">
                  <c:v>1.837</c:v>
                </c:pt>
                <c:pt idx="8698">
                  <c:v>1.837</c:v>
                </c:pt>
                <c:pt idx="8699">
                  <c:v>1.837</c:v>
                </c:pt>
                <c:pt idx="8700">
                  <c:v>1.837</c:v>
                </c:pt>
                <c:pt idx="8701">
                  <c:v>1.837</c:v>
                </c:pt>
                <c:pt idx="8702">
                  <c:v>1.8360000000000001</c:v>
                </c:pt>
                <c:pt idx="8703">
                  <c:v>1.837</c:v>
                </c:pt>
                <c:pt idx="8704">
                  <c:v>1.837</c:v>
                </c:pt>
                <c:pt idx="8705">
                  <c:v>1.837</c:v>
                </c:pt>
                <c:pt idx="8706">
                  <c:v>1.837</c:v>
                </c:pt>
                <c:pt idx="8707">
                  <c:v>1.837</c:v>
                </c:pt>
                <c:pt idx="8708">
                  <c:v>1.837</c:v>
                </c:pt>
                <c:pt idx="8709">
                  <c:v>1.837</c:v>
                </c:pt>
                <c:pt idx="8710">
                  <c:v>1.8360000000000001</c:v>
                </c:pt>
                <c:pt idx="8711">
                  <c:v>1.837</c:v>
                </c:pt>
                <c:pt idx="8712">
                  <c:v>1.837</c:v>
                </c:pt>
                <c:pt idx="8713">
                  <c:v>1.837</c:v>
                </c:pt>
                <c:pt idx="8714">
                  <c:v>1.837</c:v>
                </c:pt>
                <c:pt idx="8715">
                  <c:v>1.837</c:v>
                </c:pt>
                <c:pt idx="8716">
                  <c:v>1.837</c:v>
                </c:pt>
                <c:pt idx="8717">
                  <c:v>1.837</c:v>
                </c:pt>
                <c:pt idx="8718">
                  <c:v>1.837</c:v>
                </c:pt>
                <c:pt idx="8719">
                  <c:v>1.837</c:v>
                </c:pt>
                <c:pt idx="8720">
                  <c:v>1.837</c:v>
                </c:pt>
                <c:pt idx="8721">
                  <c:v>1.837</c:v>
                </c:pt>
                <c:pt idx="8722">
                  <c:v>1.837</c:v>
                </c:pt>
                <c:pt idx="8723">
                  <c:v>1.837</c:v>
                </c:pt>
                <c:pt idx="8724">
                  <c:v>1.837</c:v>
                </c:pt>
                <c:pt idx="8725">
                  <c:v>1.837</c:v>
                </c:pt>
                <c:pt idx="8726">
                  <c:v>1.837</c:v>
                </c:pt>
                <c:pt idx="8727">
                  <c:v>1.837</c:v>
                </c:pt>
                <c:pt idx="8728">
                  <c:v>1.837</c:v>
                </c:pt>
                <c:pt idx="8729">
                  <c:v>1.837</c:v>
                </c:pt>
                <c:pt idx="8730">
                  <c:v>1.837</c:v>
                </c:pt>
                <c:pt idx="8731">
                  <c:v>1.8380000000000001</c:v>
                </c:pt>
                <c:pt idx="8732">
                  <c:v>1.8380000000000001</c:v>
                </c:pt>
                <c:pt idx="8733">
                  <c:v>1.8380000000000001</c:v>
                </c:pt>
                <c:pt idx="8734">
                  <c:v>1.8380000000000001</c:v>
                </c:pt>
                <c:pt idx="8735">
                  <c:v>1.8380000000000001</c:v>
                </c:pt>
                <c:pt idx="8736">
                  <c:v>1.8380000000000001</c:v>
                </c:pt>
                <c:pt idx="8737">
                  <c:v>1.8380000000000001</c:v>
                </c:pt>
                <c:pt idx="8738">
                  <c:v>1.8380000000000001</c:v>
                </c:pt>
                <c:pt idx="8739">
                  <c:v>1.8380000000000001</c:v>
                </c:pt>
                <c:pt idx="8740">
                  <c:v>1.8380000000000001</c:v>
                </c:pt>
                <c:pt idx="8741">
                  <c:v>1.8380000000000001</c:v>
                </c:pt>
                <c:pt idx="8742">
                  <c:v>1.8380000000000001</c:v>
                </c:pt>
                <c:pt idx="8743">
                  <c:v>1.8380000000000001</c:v>
                </c:pt>
                <c:pt idx="8744">
                  <c:v>1.8380000000000001</c:v>
                </c:pt>
                <c:pt idx="8745">
                  <c:v>1.8380000000000001</c:v>
                </c:pt>
                <c:pt idx="8746">
                  <c:v>1.8380000000000001</c:v>
                </c:pt>
                <c:pt idx="8747">
                  <c:v>1.8380000000000001</c:v>
                </c:pt>
                <c:pt idx="8748">
                  <c:v>1.8380000000000001</c:v>
                </c:pt>
                <c:pt idx="8749">
                  <c:v>1.8380000000000001</c:v>
                </c:pt>
                <c:pt idx="8750">
                  <c:v>1.8380000000000001</c:v>
                </c:pt>
                <c:pt idx="8751">
                  <c:v>1.8380000000000001</c:v>
                </c:pt>
                <c:pt idx="8752">
                  <c:v>1.8380000000000001</c:v>
                </c:pt>
                <c:pt idx="8753">
                  <c:v>1.8380000000000001</c:v>
                </c:pt>
                <c:pt idx="8754">
                  <c:v>1.8380000000000001</c:v>
                </c:pt>
                <c:pt idx="8755">
                  <c:v>1.8380000000000001</c:v>
                </c:pt>
                <c:pt idx="8756">
                  <c:v>1.8380000000000001</c:v>
                </c:pt>
                <c:pt idx="8757">
                  <c:v>1.839</c:v>
                </c:pt>
                <c:pt idx="8758">
                  <c:v>1.8380000000000001</c:v>
                </c:pt>
                <c:pt idx="8759">
                  <c:v>1.8380000000000001</c:v>
                </c:pt>
                <c:pt idx="8760">
                  <c:v>1.8380000000000001</c:v>
                </c:pt>
                <c:pt idx="8761">
                  <c:v>1.8380000000000001</c:v>
                </c:pt>
                <c:pt idx="8762">
                  <c:v>1.8380000000000001</c:v>
                </c:pt>
                <c:pt idx="8763">
                  <c:v>1.8380000000000001</c:v>
                </c:pt>
                <c:pt idx="8764">
                  <c:v>1.8380000000000001</c:v>
                </c:pt>
                <c:pt idx="8765">
                  <c:v>1.8380000000000001</c:v>
                </c:pt>
                <c:pt idx="8766">
                  <c:v>1.8380000000000001</c:v>
                </c:pt>
                <c:pt idx="8767">
                  <c:v>1.8380000000000001</c:v>
                </c:pt>
                <c:pt idx="8768">
                  <c:v>1.8380000000000001</c:v>
                </c:pt>
                <c:pt idx="8769">
                  <c:v>1.839</c:v>
                </c:pt>
                <c:pt idx="8770">
                  <c:v>1.8380000000000001</c:v>
                </c:pt>
                <c:pt idx="8771">
                  <c:v>1.8380000000000001</c:v>
                </c:pt>
                <c:pt idx="8772">
                  <c:v>1.8380000000000001</c:v>
                </c:pt>
                <c:pt idx="8773">
                  <c:v>1.8380000000000001</c:v>
                </c:pt>
                <c:pt idx="8774">
                  <c:v>1.8380000000000001</c:v>
                </c:pt>
                <c:pt idx="8775">
                  <c:v>1.8380000000000001</c:v>
                </c:pt>
                <c:pt idx="8776">
                  <c:v>1.8380000000000001</c:v>
                </c:pt>
                <c:pt idx="8777">
                  <c:v>1.8380000000000001</c:v>
                </c:pt>
                <c:pt idx="8778">
                  <c:v>1.8380000000000001</c:v>
                </c:pt>
                <c:pt idx="8779">
                  <c:v>1.8380000000000001</c:v>
                </c:pt>
                <c:pt idx="8780">
                  <c:v>1.8380000000000001</c:v>
                </c:pt>
                <c:pt idx="8781">
                  <c:v>1.839</c:v>
                </c:pt>
                <c:pt idx="8782">
                  <c:v>1.8380000000000001</c:v>
                </c:pt>
                <c:pt idx="8783">
                  <c:v>1.8380000000000001</c:v>
                </c:pt>
                <c:pt idx="8784">
                  <c:v>1.8380000000000001</c:v>
                </c:pt>
                <c:pt idx="8785">
                  <c:v>1.8380000000000001</c:v>
                </c:pt>
                <c:pt idx="8786">
                  <c:v>1.8380000000000001</c:v>
                </c:pt>
                <c:pt idx="8787">
                  <c:v>1.8380000000000001</c:v>
                </c:pt>
                <c:pt idx="8788">
                  <c:v>1.8380000000000001</c:v>
                </c:pt>
                <c:pt idx="8789">
                  <c:v>1.837</c:v>
                </c:pt>
                <c:pt idx="8790">
                  <c:v>1.8380000000000001</c:v>
                </c:pt>
                <c:pt idx="8791">
                  <c:v>1.837</c:v>
                </c:pt>
                <c:pt idx="8792">
                  <c:v>1.837</c:v>
                </c:pt>
                <c:pt idx="8793">
                  <c:v>1.837</c:v>
                </c:pt>
                <c:pt idx="8794">
                  <c:v>1.8380000000000001</c:v>
                </c:pt>
                <c:pt idx="8795">
                  <c:v>1.837</c:v>
                </c:pt>
                <c:pt idx="8796">
                  <c:v>1.837</c:v>
                </c:pt>
                <c:pt idx="8797">
                  <c:v>1.8380000000000001</c:v>
                </c:pt>
                <c:pt idx="8798">
                  <c:v>1.8380000000000001</c:v>
                </c:pt>
                <c:pt idx="8799">
                  <c:v>1.837</c:v>
                </c:pt>
                <c:pt idx="8800">
                  <c:v>1.837</c:v>
                </c:pt>
                <c:pt idx="8801">
                  <c:v>1.837</c:v>
                </c:pt>
                <c:pt idx="8802">
                  <c:v>1.8380000000000001</c:v>
                </c:pt>
                <c:pt idx="8803">
                  <c:v>1.837</c:v>
                </c:pt>
                <c:pt idx="8804">
                  <c:v>1.837</c:v>
                </c:pt>
                <c:pt idx="8805">
                  <c:v>1.8380000000000001</c:v>
                </c:pt>
                <c:pt idx="8806">
                  <c:v>1.8380000000000001</c:v>
                </c:pt>
                <c:pt idx="8807">
                  <c:v>1.8380000000000001</c:v>
                </c:pt>
                <c:pt idx="8808">
                  <c:v>1.8380000000000001</c:v>
                </c:pt>
                <c:pt idx="8809">
                  <c:v>1.8380000000000001</c:v>
                </c:pt>
                <c:pt idx="8810">
                  <c:v>1.8380000000000001</c:v>
                </c:pt>
                <c:pt idx="8811">
                  <c:v>1.8380000000000001</c:v>
                </c:pt>
                <c:pt idx="8812">
                  <c:v>1.837</c:v>
                </c:pt>
                <c:pt idx="8813">
                  <c:v>1.837</c:v>
                </c:pt>
                <c:pt idx="8814">
                  <c:v>1.8380000000000001</c:v>
                </c:pt>
                <c:pt idx="8815">
                  <c:v>1.837</c:v>
                </c:pt>
                <c:pt idx="8816">
                  <c:v>1.837</c:v>
                </c:pt>
                <c:pt idx="8817">
                  <c:v>1.8380000000000001</c:v>
                </c:pt>
                <c:pt idx="8818">
                  <c:v>1.837</c:v>
                </c:pt>
                <c:pt idx="8819">
                  <c:v>1.837</c:v>
                </c:pt>
                <c:pt idx="8820">
                  <c:v>1.837</c:v>
                </c:pt>
                <c:pt idx="8821">
                  <c:v>1.837</c:v>
                </c:pt>
                <c:pt idx="8822">
                  <c:v>1.837</c:v>
                </c:pt>
                <c:pt idx="8823">
                  <c:v>1.837</c:v>
                </c:pt>
                <c:pt idx="8824">
                  <c:v>1.837</c:v>
                </c:pt>
                <c:pt idx="8825">
                  <c:v>1.837</c:v>
                </c:pt>
                <c:pt idx="8826">
                  <c:v>1.837</c:v>
                </c:pt>
                <c:pt idx="8827">
                  <c:v>1.837</c:v>
                </c:pt>
                <c:pt idx="8828">
                  <c:v>1.837</c:v>
                </c:pt>
                <c:pt idx="8829">
                  <c:v>1.837</c:v>
                </c:pt>
                <c:pt idx="8830">
                  <c:v>1.837</c:v>
                </c:pt>
                <c:pt idx="8831">
                  <c:v>1.837</c:v>
                </c:pt>
                <c:pt idx="8832">
                  <c:v>1.837</c:v>
                </c:pt>
                <c:pt idx="8833">
                  <c:v>1.837</c:v>
                </c:pt>
                <c:pt idx="8834">
                  <c:v>1.837</c:v>
                </c:pt>
                <c:pt idx="8835">
                  <c:v>1.837</c:v>
                </c:pt>
                <c:pt idx="8836">
                  <c:v>1.837</c:v>
                </c:pt>
                <c:pt idx="8837">
                  <c:v>1.837</c:v>
                </c:pt>
                <c:pt idx="8838">
                  <c:v>1.837</c:v>
                </c:pt>
                <c:pt idx="8839">
                  <c:v>1.8380000000000001</c:v>
                </c:pt>
                <c:pt idx="8840">
                  <c:v>1.837</c:v>
                </c:pt>
                <c:pt idx="8841">
                  <c:v>1.837</c:v>
                </c:pt>
                <c:pt idx="8842">
                  <c:v>1.837</c:v>
                </c:pt>
                <c:pt idx="8843">
                  <c:v>1.8380000000000001</c:v>
                </c:pt>
                <c:pt idx="8844">
                  <c:v>1.837</c:v>
                </c:pt>
                <c:pt idx="8845">
                  <c:v>1.8380000000000001</c:v>
                </c:pt>
                <c:pt idx="8846">
                  <c:v>1.8380000000000001</c:v>
                </c:pt>
                <c:pt idx="8847">
                  <c:v>1.8380000000000001</c:v>
                </c:pt>
                <c:pt idx="8848">
                  <c:v>1.8380000000000001</c:v>
                </c:pt>
                <c:pt idx="8849">
                  <c:v>1.8380000000000001</c:v>
                </c:pt>
                <c:pt idx="8850">
                  <c:v>1.837</c:v>
                </c:pt>
                <c:pt idx="8851">
                  <c:v>1.837</c:v>
                </c:pt>
                <c:pt idx="8852">
                  <c:v>1.837</c:v>
                </c:pt>
                <c:pt idx="8853">
                  <c:v>1.837</c:v>
                </c:pt>
                <c:pt idx="8854">
                  <c:v>1.837</c:v>
                </c:pt>
                <c:pt idx="8855">
                  <c:v>1.837</c:v>
                </c:pt>
                <c:pt idx="8856">
                  <c:v>1.837</c:v>
                </c:pt>
                <c:pt idx="8857">
                  <c:v>1.837</c:v>
                </c:pt>
                <c:pt idx="8858">
                  <c:v>1.837</c:v>
                </c:pt>
                <c:pt idx="8859">
                  <c:v>1.837</c:v>
                </c:pt>
                <c:pt idx="8860">
                  <c:v>1.837</c:v>
                </c:pt>
                <c:pt idx="8861">
                  <c:v>1.837</c:v>
                </c:pt>
                <c:pt idx="8862">
                  <c:v>1.837</c:v>
                </c:pt>
                <c:pt idx="8863">
                  <c:v>1.837</c:v>
                </c:pt>
                <c:pt idx="8864">
                  <c:v>1.837</c:v>
                </c:pt>
                <c:pt idx="8865">
                  <c:v>1.837</c:v>
                </c:pt>
                <c:pt idx="8866">
                  <c:v>1.837</c:v>
                </c:pt>
                <c:pt idx="8867">
                  <c:v>1.837</c:v>
                </c:pt>
                <c:pt idx="8868">
                  <c:v>1.837</c:v>
                </c:pt>
                <c:pt idx="8869">
                  <c:v>1.837</c:v>
                </c:pt>
                <c:pt idx="8870">
                  <c:v>1.837</c:v>
                </c:pt>
                <c:pt idx="8871">
                  <c:v>1.847</c:v>
                </c:pt>
                <c:pt idx="8872">
                  <c:v>1.837</c:v>
                </c:pt>
                <c:pt idx="8873">
                  <c:v>1.837</c:v>
                </c:pt>
                <c:pt idx="8874">
                  <c:v>1.837</c:v>
                </c:pt>
                <c:pt idx="8875">
                  <c:v>1.837</c:v>
                </c:pt>
                <c:pt idx="8876">
                  <c:v>1.837</c:v>
                </c:pt>
                <c:pt idx="8877">
                  <c:v>1.837</c:v>
                </c:pt>
                <c:pt idx="8878">
                  <c:v>1.837</c:v>
                </c:pt>
                <c:pt idx="8879">
                  <c:v>1.837</c:v>
                </c:pt>
                <c:pt idx="8880">
                  <c:v>1.8380000000000001</c:v>
                </c:pt>
                <c:pt idx="8881">
                  <c:v>1.8380000000000001</c:v>
                </c:pt>
                <c:pt idx="8882">
                  <c:v>1.837</c:v>
                </c:pt>
                <c:pt idx="8883">
                  <c:v>1.837</c:v>
                </c:pt>
                <c:pt idx="8884">
                  <c:v>1.837</c:v>
                </c:pt>
                <c:pt idx="8885">
                  <c:v>1.837</c:v>
                </c:pt>
                <c:pt idx="8886">
                  <c:v>1.837</c:v>
                </c:pt>
                <c:pt idx="8887">
                  <c:v>1.837</c:v>
                </c:pt>
                <c:pt idx="8888">
                  <c:v>1.837</c:v>
                </c:pt>
                <c:pt idx="8889">
                  <c:v>1.837</c:v>
                </c:pt>
                <c:pt idx="8890">
                  <c:v>1.837</c:v>
                </c:pt>
                <c:pt idx="8891">
                  <c:v>1.837</c:v>
                </c:pt>
                <c:pt idx="8892">
                  <c:v>1.837</c:v>
                </c:pt>
                <c:pt idx="8893">
                  <c:v>1.837</c:v>
                </c:pt>
                <c:pt idx="8894">
                  <c:v>1.837</c:v>
                </c:pt>
                <c:pt idx="8895">
                  <c:v>1.837</c:v>
                </c:pt>
                <c:pt idx="8896">
                  <c:v>1.837</c:v>
                </c:pt>
                <c:pt idx="8897">
                  <c:v>1.837</c:v>
                </c:pt>
                <c:pt idx="8898">
                  <c:v>1.837</c:v>
                </c:pt>
                <c:pt idx="8899">
                  <c:v>1.837</c:v>
                </c:pt>
                <c:pt idx="8900">
                  <c:v>1.837</c:v>
                </c:pt>
                <c:pt idx="8901">
                  <c:v>1.837</c:v>
                </c:pt>
                <c:pt idx="8902">
                  <c:v>1.837</c:v>
                </c:pt>
                <c:pt idx="8903">
                  <c:v>1.8360000000000001</c:v>
                </c:pt>
                <c:pt idx="8904">
                  <c:v>1.837</c:v>
                </c:pt>
                <c:pt idx="8905">
                  <c:v>1.8360000000000001</c:v>
                </c:pt>
                <c:pt idx="8906">
                  <c:v>1.837</c:v>
                </c:pt>
                <c:pt idx="8907">
                  <c:v>1.837</c:v>
                </c:pt>
                <c:pt idx="8908">
                  <c:v>1.837</c:v>
                </c:pt>
                <c:pt idx="8909">
                  <c:v>1.837</c:v>
                </c:pt>
                <c:pt idx="8910">
                  <c:v>1.837</c:v>
                </c:pt>
                <c:pt idx="8911">
                  <c:v>1.837</c:v>
                </c:pt>
                <c:pt idx="8912">
                  <c:v>1.837</c:v>
                </c:pt>
                <c:pt idx="8913">
                  <c:v>1.837</c:v>
                </c:pt>
                <c:pt idx="8914">
                  <c:v>1.837</c:v>
                </c:pt>
                <c:pt idx="8915">
                  <c:v>1.8360000000000001</c:v>
                </c:pt>
                <c:pt idx="8916">
                  <c:v>1.837</c:v>
                </c:pt>
                <c:pt idx="8917">
                  <c:v>1.837</c:v>
                </c:pt>
                <c:pt idx="8918">
                  <c:v>1.837</c:v>
                </c:pt>
                <c:pt idx="8919">
                  <c:v>1.8360000000000001</c:v>
                </c:pt>
                <c:pt idx="8920">
                  <c:v>1.8360000000000001</c:v>
                </c:pt>
                <c:pt idx="8921">
                  <c:v>1.8360000000000001</c:v>
                </c:pt>
                <c:pt idx="8922">
                  <c:v>1.8360000000000001</c:v>
                </c:pt>
                <c:pt idx="8923">
                  <c:v>1.8360000000000001</c:v>
                </c:pt>
                <c:pt idx="8924">
                  <c:v>1.8360000000000001</c:v>
                </c:pt>
                <c:pt idx="8925">
                  <c:v>1.837</c:v>
                </c:pt>
                <c:pt idx="8926">
                  <c:v>1.837</c:v>
                </c:pt>
                <c:pt idx="8927">
                  <c:v>1.837</c:v>
                </c:pt>
                <c:pt idx="8928">
                  <c:v>1.8360000000000001</c:v>
                </c:pt>
                <c:pt idx="8929">
                  <c:v>1.837</c:v>
                </c:pt>
                <c:pt idx="8930">
                  <c:v>1.837</c:v>
                </c:pt>
                <c:pt idx="8931">
                  <c:v>1.837</c:v>
                </c:pt>
                <c:pt idx="8932">
                  <c:v>1.837</c:v>
                </c:pt>
                <c:pt idx="8933">
                  <c:v>1.837</c:v>
                </c:pt>
                <c:pt idx="8934">
                  <c:v>1.837</c:v>
                </c:pt>
                <c:pt idx="8935">
                  <c:v>1.837</c:v>
                </c:pt>
                <c:pt idx="8936">
                  <c:v>1.837</c:v>
                </c:pt>
                <c:pt idx="8937">
                  <c:v>1.837</c:v>
                </c:pt>
                <c:pt idx="8938">
                  <c:v>1.837</c:v>
                </c:pt>
                <c:pt idx="8939">
                  <c:v>1.837</c:v>
                </c:pt>
                <c:pt idx="8940">
                  <c:v>1.837</c:v>
                </c:pt>
                <c:pt idx="8941">
                  <c:v>1.837</c:v>
                </c:pt>
                <c:pt idx="8942">
                  <c:v>1.837</c:v>
                </c:pt>
                <c:pt idx="8943">
                  <c:v>1.837</c:v>
                </c:pt>
                <c:pt idx="8944">
                  <c:v>1.837</c:v>
                </c:pt>
                <c:pt idx="8945">
                  <c:v>1.8360000000000001</c:v>
                </c:pt>
                <c:pt idx="8946">
                  <c:v>1.837</c:v>
                </c:pt>
                <c:pt idx="8947">
                  <c:v>1.837</c:v>
                </c:pt>
                <c:pt idx="8948">
                  <c:v>1.837</c:v>
                </c:pt>
                <c:pt idx="8949">
                  <c:v>1.837</c:v>
                </c:pt>
                <c:pt idx="8950">
                  <c:v>1.837</c:v>
                </c:pt>
                <c:pt idx="8951">
                  <c:v>1.8360000000000001</c:v>
                </c:pt>
                <c:pt idx="8952">
                  <c:v>1.837</c:v>
                </c:pt>
                <c:pt idx="8953">
                  <c:v>1.837</c:v>
                </c:pt>
                <c:pt idx="8954">
                  <c:v>1.837</c:v>
                </c:pt>
                <c:pt idx="8955">
                  <c:v>1.8360000000000001</c:v>
                </c:pt>
                <c:pt idx="8956">
                  <c:v>1.8360000000000001</c:v>
                </c:pt>
                <c:pt idx="8957">
                  <c:v>1.8360000000000001</c:v>
                </c:pt>
                <c:pt idx="8958">
                  <c:v>1.8360000000000001</c:v>
                </c:pt>
                <c:pt idx="8959">
                  <c:v>1.8360000000000001</c:v>
                </c:pt>
                <c:pt idx="8960">
                  <c:v>1.8360000000000001</c:v>
                </c:pt>
                <c:pt idx="8961">
                  <c:v>1.8360000000000001</c:v>
                </c:pt>
                <c:pt idx="8962">
                  <c:v>1.8360000000000001</c:v>
                </c:pt>
                <c:pt idx="8963">
                  <c:v>1.8360000000000001</c:v>
                </c:pt>
                <c:pt idx="8964">
                  <c:v>1.837</c:v>
                </c:pt>
                <c:pt idx="8965">
                  <c:v>1.8360000000000001</c:v>
                </c:pt>
                <c:pt idx="8966">
                  <c:v>1.8360000000000001</c:v>
                </c:pt>
                <c:pt idx="8967">
                  <c:v>1.837</c:v>
                </c:pt>
                <c:pt idx="8968">
                  <c:v>1.837</c:v>
                </c:pt>
                <c:pt idx="8969">
                  <c:v>1.837</c:v>
                </c:pt>
                <c:pt idx="8970">
                  <c:v>1.837</c:v>
                </c:pt>
                <c:pt idx="8971">
                  <c:v>1.837</c:v>
                </c:pt>
                <c:pt idx="8972">
                  <c:v>1.837</c:v>
                </c:pt>
                <c:pt idx="8973">
                  <c:v>1.837</c:v>
                </c:pt>
                <c:pt idx="8974">
                  <c:v>1.837</c:v>
                </c:pt>
                <c:pt idx="8975">
                  <c:v>1.837</c:v>
                </c:pt>
                <c:pt idx="8976">
                  <c:v>1.837</c:v>
                </c:pt>
                <c:pt idx="8977">
                  <c:v>1.837</c:v>
                </c:pt>
                <c:pt idx="8978">
                  <c:v>1.837</c:v>
                </c:pt>
                <c:pt idx="8979">
                  <c:v>1.837</c:v>
                </c:pt>
                <c:pt idx="8980">
                  <c:v>1.837</c:v>
                </c:pt>
                <c:pt idx="8981">
                  <c:v>1.837</c:v>
                </c:pt>
                <c:pt idx="8982">
                  <c:v>1.837</c:v>
                </c:pt>
                <c:pt idx="8983">
                  <c:v>1.837</c:v>
                </c:pt>
                <c:pt idx="8984">
                  <c:v>1.837</c:v>
                </c:pt>
                <c:pt idx="8985">
                  <c:v>1.837</c:v>
                </c:pt>
                <c:pt idx="8986">
                  <c:v>1.837</c:v>
                </c:pt>
                <c:pt idx="8987">
                  <c:v>1.837</c:v>
                </c:pt>
                <c:pt idx="8988">
                  <c:v>1.837</c:v>
                </c:pt>
                <c:pt idx="8989">
                  <c:v>1.837</c:v>
                </c:pt>
                <c:pt idx="8990">
                  <c:v>1.837</c:v>
                </c:pt>
                <c:pt idx="8991">
                  <c:v>1.837</c:v>
                </c:pt>
                <c:pt idx="8992">
                  <c:v>1.837</c:v>
                </c:pt>
                <c:pt idx="8993">
                  <c:v>1.837</c:v>
                </c:pt>
                <c:pt idx="8994">
                  <c:v>1.837</c:v>
                </c:pt>
                <c:pt idx="8995">
                  <c:v>1.837</c:v>
                </c:pt>
                <c:pt idx="8996">
                  <c:v>1.837</c:v>
                </c:pt>
                <c:pt idx="8997">
                  <c:v>1.837</c:v>
                </c:pt>
                <c:pt idx="8998">
                  <c:v>1.8360000000000001</c:v>
                </c:pt>
                <c:pt idx="8999">
                  <c:v>1.837</c:v>
                </c:pt>
                <c:pt idx="9000">
                  <c:v>1.837</c:v>
                </c:pt>
                <c:pt idx="9001">
                  <c:v>1.837</c:v>
                </c:pt>
                <c:pt idx="9002">
                  <c:v>1.837</c:v>
                </c:pt>
                <c:pt idx="9003">
                  <c:v>1.837</c:v>
                </c:pt>
                <c:pt idx="9004">
                  <c:v>1.837</c:v>
                </c:pt>
                <c:pt idx="9005">
                  <c:v>1.837</c:v>
                </c:pt>
                <c:pt idx="9006">
                  <c:v>1.837</c:v>
                </c:pt>
                <c:pt idx="9007">
                  <c:v>1.837</c:v>
                </c:pt>
                <c:pt idx="9008">
                  <c:v>1.837</c:v>
                </c:pt>
                <c:pt idx="9009">
                  <c:v>1.837</c:v>
                </c:pt>
                <c:pt idx="9010">
                  <c:v>1.837</c:v>
                </c:pt>
                <c:pt idx="9011">
                  <c:v>1.837</c:v>
                </c:pt>
                <c:pt idx="9012">
                  <c:v>1.837</c:v>
                </c:pt>
                <c:pt idx="9013">
                  <c:v>1.837</c:v>
                </c:pt>
                <c:pt idx="9014">
                  <c:v>1.837</c:v>
                </c:pt>
                <c:pt idx="9015">
                  <c:v>1.837</c:v>
                </c:pt>
                <c:pt idx="9016">
                  <c:v>1.837</c:v>
                </c:pt>
                <c:pt idx="9017">
                  <c:v>1.837</c:v>
                </c:pt>
                <c:pt idx="9018">
                  <c:v>1.8380000000000001</c:v>
                </c:pt>
                <c:pt idx="9019">
                  <c:v>1.8380000000000001</c:v>
                </c:pt>
                <c:pt idx="9020">
                  <c:v>1.837</c:v>
                </c:pt>
                <c:pt idx="9021">
                  <c:v>1.8380000000000001</c:v>
                </c:pt>
                <c:pt idx="9022">
                  <c:v>1.8380000000000001</c:v>
                </c:pt>
                <c:pt idx="9023">
                  <c:v>1.8380000000000001</c:v>
                </c:pt>
                <c:pt idx="9024">
                  <c:v>1.8380000000000001</c:v>
                </c:pt>
                <c:pt idx="9025">
                  <c:v>1.8380000000000001</c:v>
                </c:pt>
                <c:pt idx="9026">
                  <c:v>1.8380000000000001</c:v>
                </c:pt>
                <c:pt idx="9027">
                  <c:v>1.8380000000000001</c:v>
                </c:pt>
                <c:pt idx="9028">
                  <c:v>1.8380000000000001</c:v>
                </c:pt>
                <c:pt idx="9029">
                  <c:v>1.8380000000000001</c:v>
                </c:pt>
                <c:pt idx="9030">
                  <c:v>1.837</c:v>
                </c:pt>
                <c:pt idx="9031">
                  <c:v>1.837</c:v>
                </c:pt>
                <c:pt idx="9032">
                  <c:v>1.837</c:v>
                </c:pt>
                <c:pt idx="9033">
                  <c:v>1.837</c:v>
                </c:pt>
                <c:pt idx="9034">
                  <c:v>1.837</c:v>
                </c:pt>
                <c:pt idx="9035">
                  <c:v>1.837</c:v>
                </c:pt>
                <c:pt idx="9036">
                  <c:v>1.837</c:v>
                </c:pt>
                <c:pt idx="9037">
                  <c:v>1.837</c:v>
                </c:pt>
                <c:pt idx="9038">
                  <c:v>1.837</c:v>
                </c:pt>
                <c:pt idx="9039">
                  <c:v>1.837</c:v>
                </c:pt>
                <c:pt idx="9040">
                  <c:v>1.8380000000000001</c:v>
                </c:pt>
                <c:pt idx="9041">
                  <c:v>1.8380000000000001</c:v>
                </c:pt>
                <c:pt idx="9042">
                  <c:v>1.837</c:v>
                </c:pt>
                <c:pt idx="9043">
                  <c:v>1.837</c:v>
                </c:pt>
                <c:pt idx="9044">
                  <c:v>1.837</c:v>
                </c:pt>
                <c:pt idx="9045">
                  <c:v>1.837</c:v>
                </c:pt>
                <c:pt idx="9046">
                  <c:v>1.837</c:v>
                </c:pt>
                <c:pt idx="9047">
                  <c:v>1.837</c:v>
                </c:pt>
                <c:pt idx="9048">
                  <c:v>1.837</c:v>
                </c:pt>
                <c:pt idx="9049">
                  <c:v>1.837</c:v>
                </c:pt>
                <c:pt idx="9050">
                  <c:v>1.837</c:v>
                </c:pt>
                <c:pt idx="9051">
                  <c:v>1.837</c:v>
                </c:pt>
                <c:pt idx="9052">
                  <c:v>1.837</c:v>
                </c:pt>
                <c:pt idx="9053">
                  <c:v>1.837</c:v>
                </c:pt>
                <c:pt idx="9054">
                  <c:v>1.837</c:v>
                </c:pt>
                <c:pt idx="9055">
                  <c:v>1.837</c:v>
                </c:pt>
                <c:pt idx="9056">
                  <c:v>1.837</c:v>
                </c:pt>
                <c:pt idx="9057">
                  <c:v>1.837</c:v>
                </c:pt>
                <c:pt idx="9058">
                  <c:v>1.837</c:v>
                </c:pt>
                <c:pt idx="9059">
                  <c:v>1.837</c:v>
                </c:pt>
                <c:pt idx="9060">
                  <c:v>1.837</c:v>
                </c:pt>
                <c:pt idx="9061">
                  <c:v>1.837</c:v>
                </c:pt>
                <c:pt idx="9062">
                  <c:v>1.837</c:v>
                </c:pt>
                <c:pt idx="9063">
                  <c:v>1.837</c:v>
                </c:pt>
                <c:pt idx="9064">
                  <c:v>1.837</c:v>
                </c:pt>
                <c:pt idx="9065">
                  <c:v>1.837</c:v>
                </c:pt>
                <c:pt idx="9066">
                  <c:v>1.837</c:v>
                </c:pt>
                <c:pt idx="9067">
                  <c:v>1.837</c:v>
                </c:pt>
                <c:pt idx="9068">
                  <c:v>1.8360000000000001</c:v>
                </c:pt>
                <c:pt idx="9069">
                  <c:v>1.837</c:v>
                </c:pt>
                <c:pt idx="9070">
                  <c:v>1.837</c:v>
                </c:pt>
                <c:pt idx="9071">
                  <c:v>1.837</c:v>
                </c:pt>
                <c:pt idx="9072">
                  <c:v>1.837</c:v>
                </c:pt>
                <c:pt idx="9073">
                  <c:v>1.837</c:v>
                </c:pt>
                <c:pt idx="9074">
                  <c:v>1.837</c:v>
                </c:pt>
                <c:pt idx="9075">
                  <c:v>1.837</c:v>
                </c:pt>
                <c:pt idx="9076">
                  <c:v>1.8360000000000001</c:v>
                </c:pt>
                <c:pt idx="9077">
                  <c:v>1.837</c:v>
                </c:pt>
                <c:pt idx="9078">
                  <c:v>1.837</c:v>
                </c:pt>
                <c:pt idx="9079">
                  <c:v>1.837</c:v>
                </c:pt>
                <c:pt idx="9080">
                  <c:v>1.837</c:v>
                </c:pt>
                <c:pt idx="9081">
                  <c:v>1.837</c:v>
                </c:pt>
                <c:pt idx="9082">
                  <c:v>1.8360000000000001</c:v>
                </c:pt>
                <c:pt idx="9083">
                  <c:v>1.837</c:v>
                </c:pt>
                <c:pt idx="9084">
                  <c:v>1.837</c:v>
                </c:pt>
                <c:pt idx="9085">
                  <c:v>1.837</c:v>
                </c:pt>
                <c:pt idx="9086">
                  <c:v>1.837</c:v>
                </c:pt>
                <c:pt idx="9087">
                  <c:v>1.837</c:v>
                </c:pt>
                <c:pt idx="9088">
                  <c:v>1.8360000000000001</c:v>
                </c:pt>
                <c:pt idx="9089">
                  <c:v>1.8360000000000001</c:v>
                </c:pt>
                <c:pt idx="9090">
                  <c:v>1.8360000000000001</c:v>
                </c:pt>
                <c:pt idx="9091">
                  <c:v>1.837</c:v>
                </c:pt>
                <c:pt idx="9092">
                  <c:v>1.8360000000000001</c:v>
                </c:pt>
                <c:pt idx="9093">
                  <c:v>1.837</c:v>
                </c:pt>
                <c:pt idx="9094">
                  <c:v>1.849</c:v>
                </c:pt>
                <c:pt idx="9095">
                  <c:v>1.837</c:v>
                </c:pt>
                <c:pt idx="9096">
                  <c:v>1.8360000000000001</c:v>
                </c:pt>
                <c:pt idx="9097">
                  <c:v>1.837</c:v>
                </c:pt>
                <c:pt idx="9098">
                  <c:v>1.837</c:v>
                </c:pt>
                <c:pt idx="9099">
                  <c:v>1.8360000000000001</c:v>
                </c:pt>
                <c:pt idx="9100">
                  <c:v>1.8360000000000001</c:v>
                </c:pt>
                <c:pt idx="9101">
                  <c:v>1.8360000000000001</c:v>
                </c:pt>
                <c:pt idx="9102">
                  <c:v>1.8360000000000001</c:v>
                </c:pt>
                <c:pt idx="9103">
                  <c:v>1.837</c:v>
                </c:pt>
                <c:pt idx="9104">
                  <c:v>1.837</c:v>
                </c:pt>
                <c:pt idx="9105">
                  <c:v>1.8360000000000001</c:v>
                </c:pt>
                <c:pt idx="9106">
                  <c:v>1.837</c:v>
                </c:pt>
                <c:pt idx="9107">
                  <c:v>1.837</c:v>
                </c:pt>
                <c:pt idx="9108">
                  <c:v>1.8360000000000001</c:v>
                </c:pt>
                <c:pt idx="9109">
                  <c:v>1.837</c:v>
                </c:pt>
                <c:pt idx="9110">
                  <c:v>1.837</c:v>
                </c:pt>
                <c:pt idx="9111">
                  <c:v>1.837</c:v>
                </c:pt>
                <c:pt idx="9112">
                  <c:v>1.837</c:v>
                </c:pt>
                <c:pt idx="9113">
                  <c:v>1.837</c:v>
                </c:pt>
                <c:pt idx="9114">
                  <c:v>1.837</c:v>
                </c:pt>
                <c:pt idx="9115">
                  <c:v>1.837</c:v>
                </c:pt>
                <c:pt idx="9116">
                  <c:v>1.837</c:v>
                </c:pt>
                <c:pt idx="9117">
                  <c:v>1.837</c:v>
                </c:pt>
                <c:pt idx="9118">
                  <c:v>1.837</c:v>
                </c:pt>
                <c:pt idx="9119">
                  <c:v>1.837</c:v>
                </c:pt>
                <c:pt idx="9120">
                  <c:v>1.837</c:v>
                </c:pt>
                <c:pt idx="9121">
                  <c:v>1.837</c:v>
                </c:pt>
                <c:pt idx="9122">
                  <c:v>1.837</c:v>
                </c:pt>
                <c:pt idx="9123">
                  <c:v>1.837</c:v>
                </c:pt>
                <c:pt idx="9124">
                  <c:v>1.837</c:v>
                </c:pt>
                <c:pt idx="9125">
                  <c:v>1.837</c:v>
                </c:pt>
                <c:pt idx="9126">
                  <c:v>1.837</c:v>
                </c:pt>
                <c:pt idx="9127">
                  <c:v>1.837</c:v>
                </c:pt>
                <c:pt idx="9128">
                  <c:v>1.837</c:v>
                </c:pt>
                <c:pt idx="9129">
                  <c:v>1.837</c:v>
                </c:pt>
                <c:pt idx="9130">
                  <c:v>1.837</c:v>
                </c:pt>
                <c:pt idx="9131">
                  <c:v>1.837</c:v>
                </c:pt>
                <c:pt idx="9132">
                  <c:v>1.837</c:v>
                </c:pt>
                <c:pt idx="9133">
                  <c:v>1.837</c:v>
                </c:pt>
                <c:pt idx="9134">
                  <c:v>1.837</c:v>
                </c:pt>
                <c:pt idx="9135">
                  <c:v>1.837</c:v>
                </c:pt>
                <c:pt idx="9136">
                  <c:v>1.837</c:v>
                </c:pt>
                <c:pt idx="9137">
                  <c:v>1.837</c:v>
                </c:pt>
                <c:pt idx="9138">
                  <c:v>1.837</c:v>
                </c:pt>
                <c:pt idx="9139">
                  <c:v>1.837</c:v>
                </c:pt>
                <c:pt idx="9140">
                  <c:v>1.837</c:v>
                </c:pt>
                <c:pt idx="9141">
                  <c:v>1.837</c:v>
                </c:pt>
                <c:pt idx="9142">
                  <c:v>1.837</c:v>
                </c:pt>
                <c:pt idx="9143">
                  <c:v>1.837</c:v>
                </c:pt>
                <c:pt idx="9144">
                  <c:v>1.837</c:v>
                </c:pt>
                <c:pt idx="9145">
                  <c:v>1.837</c:v>
                </c:pt>
                <c:pt idx="9146">
                  <c:v>1.837</c:v>
                </c:pt>
                <c:pt idx="9147">
                  <c:v>1.837</c:v>
                </c:pt>
                <c:pt idx="9148">
                  <c:v>1.837</c:v>
                </c:pt>
                <c:pt idx="9149">
                  <c:v>1.837</c:v>
                </c:pt>
                <c:pt idx="9150">
                  <c:v>1.8360000000000001</c:v>
                </c:pt>
                <c:pt idx="9151">
                  <c:v>1.8360000000000001</c:v>
                </c:pt>
                <c:pt idx="9152">
                  <c:v>1.837</c:v>
                </c:pt>
                <c:pt idx="9153">
                  <c:v>1.837</c:v>
                </c:pt>
                <c:pt idx="9154">
                  <c:v>1.837</c:v>
                </c:pt>
                <c:pt idx="9155">
                  <c:v>1.837</c:v>
                </c:pt>
                <c:pt idx="9156">
                  <c:v>1.837</c:v>
                </c:pt>
                <c:pt idx="9157">
                  <c:v>1.837</c:v>
                </c:pt>
                <c:pt idx="9158">
                  <c:v>1.837</c:v>
                </c:pt>
                <c:pt idx="9159">
                  <c:v>1.837</c:v>
                </c:pt>
                <c:pt idx="9160">
                  <c:v>1.837</c:v>
                </c:pt>
                <c:pt idx="9161">
                  <c:v>1.837</c:v>
                </c:pt>
                <c:pt idx="9162">
                  <c:v>1.8380000000000001</c:v>
                </c:pt>
                <c:pt idx="9163">
                  <c:v>1.837</c:v>
                </c:pt>
                <c:pt idx="9164">
                  <c:v>1.837</c:v>
                </c:pt>
                <c:pt idx="9165">
                  <c:v>1.837</c:v>
                </c:pt>
                <c:pt idx="9166">
                  <c:v>1.837</c:v>
                </c:pt>
                <c:pt idx="9167">
                  <c:v>1.837</c:v>
                </c:pt>
                <c:pt idx="9168">
                  <c:v>1.837</c:v>
                </c:pt>
                <c:pt idx="9169">
                  <c:v>1.837</c:v>
                </c:pt>
                <c:pt idx="9170">
                  <c:v>1.837</c:v>
                </c:pt>
                <c:pt idx="9171">
                  <c:v>1.837</c:v>
                </c:pt>
                <c:pt idx="9172">
                  <c:v>1.837</c:v>
                </c:pt>
                <c:pt idx="9173">
                  <c:v>1.837</c:v>
                </c:pt>
                <c:pt idx="9174">
                  <c:v>1.837</c:v>
                </c:pt>
                <c:pt idx="9175">
                  <c:v>1.837</c:v>
                </c:pt>
                <c:pt idx="9176">
                  <c:v>1.839</c:v>
                </c:pt>
                <c:pt idx="9177">
                  <c:v>1.837</c:v>
                </c:pt>
                <c:pt idx="9178">
                  <c:v>1.837</c:v>
                </c:pt>
                <c:pt idx="9179">
                  <c:v>1.837</c:v>
                </c:pt>
                <c:pt idx="9180">
                  <c:v>1.837</c:v>
                </c:pt>
                <c:pt idx="9181">
                  <c:v>1.8360000000000001</c:v>
                </c:pt>
                <c:pt idx="9182">
                  <c:v>1.837</c:v>
                </c:pt>
                <c:pt idx="9183">
                  <c:v>1.837</c:v>
                </c:pt>
                <c:pt idx="9184">
                  <c:v>1.837</c:v>
                </c:pt>
                <c:pt idx="9185">
                  <c:v>1.837</c:v>
                </c:pt>
                <c:pt idx="9186">
                  <c:v>1.837</c:v>
                </c:pt>
                <c:pt idx="9187">
                  <c:v>1.837</c:v>
                </c:pt>
                <c:pt idx="9188">
                  <c:v>1.837</c:v>
                </c:pt>
                <c:pt idx="9189">
                  <c:v>1.837</c:v>
                </c:pt>
                <c:pt idx="9190">
                  <c:v>1.8360000000000001</c:v>
                </c:pt>
                <c:pt idx="9191">
                  <c:v>1.837</c:v>
                </c:pt>
                <c:pt idx="9192">
                  <c:v>1.8360000000000001</c:v>
                </c:pt>
                <c:pt idx="9193">
                  <c:v>1.8360000000000001</c:v>
                </c:pt>
                <c:pt idx="9194">
                  <c:v>1.837</c:v>
                </c:pt>
                <c:pt idx="9195">
                  <c:v>1.837</c:v>
                </c:pt>
                <c:pt idx="9196">
                  <c:v>1.837</c:v>
                </c:pt>
                <c:pt idx="9197">
                  <c:v>1.8360000000000001</c:v>
                </c:pt>
                <c:pt idx="9198">
                  <c:v>1.837</c:v>
                </c:pt>
                <c:pt idx="9199">
                  <c:v>1.8360000000000001</c:v>
                </c:pt>
                <c:pt idx="9200">
                  <c:v>1.837</c:v>
                </c:pt>
                <c:pt idx="9201">
                  <c:v>1.8360000000000001</c:v>
                </c:pt>
                <c:pt idx="9202">
                  <c:v>1.837</c:v>
                </c:pt>
                <c:pt idx="9203">
                  <c:v>1.837</c:v>
                </c:pt>
                <c:pt idx="9204">
                  <c:v>1.837</c:v>
                </c:pt>
                <c:pt idx="9205">
                  <c:v>1.837</c:v>
                </c:pt>
                <c:pt idx="9206">
                  <c:v>1.837</c:v>
                </c:pt>
                <c:pt idx="9207">
                  <c:v>1.8360000000000001</c:v>
                </c:pt>
                <c:pt idx="9208">
                  <c:v>1.837</c:v>
                </c:pt>
                <c:pt idx="9209">
                  <c:v>1.837</c:v>
                </c:pt>
                <c:pt idx="9210">
                  <c:v>1.837</c:v>
                </c:pt>
                <c:pt idx="9211">
                  <c:v>1.8360000000000001</c:v>
                </c:pt>
                <c:pt idx="9212">
                  <c:v>1.837</c:v>
                </c:pt>
                <c:pt idx="9213">
                  <c:v>1.837</c:v>
                </c:pt>
                <c:pt idx="9214">
                  <c:v>1.837</c:v>
                </c:pt>
                <c:pt idx="9215">
                  <c:v>1.837</c:v>
                </c:pt>
                <c:pt idx="9216">
                  <c:v>1.837</c:v>
                </c:pt>
                <c:pt idx="9217">
                  <c:v>1.837</c:v>
                </c:pt>
                <c:pt idx="9218">
                  <c:v>1.837</c:v>
                </c:pt>
                <c:pt idx="9219">
                  <c:v>1.837</c:v>
                </c:pt>
                <c:pt idx="9220">
                  <c:v>1.837</c:v>
                </c:pt>
                <c:pt idx="9221">
                  <c:v>1.837</c:v>
                </c:pt>
                <c:pt idx="9222">
                  <c:v>1.837</c:v>
                </c:pt>
                <c:pt idx="9223">
                  <c:v>1.837</c:v>
                </c:pt>
                <c:pt idx="9224">
                  <c:v>1.8380000000000001</c:v>
                </c:pt>
                <c:pt idx="9225">
                  <c:v>1.837</c:v>
                </c:pt>
                <c:pt idx="9226">
                  <c:v>1.837</c:v>
                </c:pt>
                <c:pt idx="9227">
                  <c:v>1.837</c:v>
                </c:pt>
                <c:pt idx="9228">
                  <c:v>1.837</c:v>
                </c:pt>
                <c:pt idx="9229">
                  <c:v>1.8380000000000001</c:v>
                </c:pt>
                <c:pt idx="9230">
                  <c:v>1.8380000000000001</c:v>
                </c:pt>
                <c:pt idx="9231">
                  <c:v>1.8380000000000001</c:v>
                </c:pt>
                <c:pt idx="9232">
                  <c:v>1.8380000000000001</c:v>
                </c:pt>
                <c:pt idx="9233">
                  <c:v>1.8380000000000001</c:v>
                </c:pt>
                <c:pt idx="9234">
                  <c:v>1.8380000000000001</c:v>
                </c:pt>
                <c:pt idx="9235">
                  <c:v>1.8380000000000001</c:v>
                </c:pt>
                <c:pt idx="9236">
                  <c:v>1.8380000000000001</c:v>
                </c:pt>
                <c:pt idx="9237">
                  <c:v>1.8380000000000001</c:v>
                </c:pt>
                <c:pt idx="9238">
                  <c:v>1.837</c:v>
                </c:pt>
                <c:pt idx="9239">
                  <c:v>1.8380000000000001</c:v>
                </c:pt>
                <c:pt idx="9240">
                  <c:v>1.837</c:v>
                </c:pt>
                <c:pt idx="9241">
                  <c:v>1.8380000000000001</c:v>
                </c:pt>
                <c:pt idx="9242">
                  <c:v>1.8380000000000001</c:v>
                </c:pt>
                <c:pt idx="9243">
                  <c:v>1.8380000000000001</c:v>
                </c:pt>
                <c:pt idx="9244">
                  <c:v>1.8380000000000001</c:v>
                </c:pt>
                <c:pt idx="9245">
                  <c:v>1.8380000000000001</c:v>
                </c:pt>
                <c:pt idx="9246">
                  <c:v>1.8380000000000001</c:v>
                </c:pt>
                <c:pt idx="9247">
                  <c:v>1.8380000000000001</c:v>
                </c:pt>
                <c:pt idx="9248">
                  <c:v>1.8380000000000001</c:v>
                </c:pt>
                <c:pt idx="9249">
                  <c:v>1.8380000000000001</c:v>
                </c:pt>
                <c:pt idx="9250">
                  <c:v>1.8380000000000001</c:v>
                </c:pt>
                <c:pt idx="9251">
                  <c:v>1.8380000000000001</c:v>
                </c:pt>
                <c:pt idx="9252">
                  <c:v>1.8380000000000001</c:v>
                </c:pt>
                <c:pt idx="9253">
                  <c:v>1.8380000000000001</c:v>
                </c:pt>
                <c:pt idx="9254">
                  <c:v>1.8380000000000001</c:v>
                </c:pt>
                <c:pt idx="9255">
                  <c:v>1.8380000000000001</c:v>
                </c:pt>
                <c:pt idx="9256">
                  <c:v>1.8380000000000001</c:v>
                </c:pt>
                <c:pt idx="9257">
                  <c:v>1.8380000000000001</c:v>
                </c:pt>
                <c:pt idx="9258">
                  <c:v>1.8380000000000001</c:v>
                </c:pt>
                <c:pt idx="9259">
                  <c:v>1.839</c:v>
                </c:pt>
                <c:pt idx="9260">
                  <c:v>1.8380000000000001</c:v>
                </c:pt>
                <c:pt idx="9261">
                  <c:v>1.839</c:v>
                </c:pt>
                <c:pt idx="9262">
                  <c:v>1.839</c:v>
                </c:pt>
                <c:pt idx="9263">
                  <c:v>1.839</c:v>
                </c:pt>
                <c:pt idx="9264">
                  <c:v>1.839</c:v>
                </c:pt>
                <c:pt idx="9265">
                  <c:v>1.839</c:v>
                </c:pt>
                <c:pt idx="9266">
                  <c:v>1.8380000000000001</c:v>
                </c:pt>
                <c:pt idx="9267">
                  <c:v>1.8380000000000001</c:v>
                </c:pt>
                <c:pt idx="9268">
                  <c:v>1.8380000000000001</c:v>
                </c:pt>
                <c:pt idx="9269">
                  <c:v>1.8380000000000001</c:v>
                </c:pt>
                <c:pt idx="9270">
                  <c:v>1.8380000000000001</c:v>
                </c:pt>
                <c:pt idx="9271">
                  <c:v>1.8380000000000001</c:v>
                </c:pt>
                <c:pt idx="9272">
                  <c:v>1.8380000000000001</c:v>
                </c:pt>
                <c:pt idx="9273">
                  <c:v>1.8380000000000001</c:v>
                </c:pt>
                <c:pt idx="9274">
                  <c:v>1.8380000000000001</c:v>
                </c:pt>
                <c:pt idx="9275">
                  <c:v>1.8380000000000001</c:v>
                </c:pt>
                <c:pt idx="9276">
                  <c:v>1.8380000000000001</c:v>
                </c:pt>
                <c:pt idx="9277">
                  <c:v>1.8380000000000001</c:v>
                </c:pt>
                <c:pt idx="9278">
                  <c:v>1.8380000000000001</c:v>
                </c:pt>
                <c:pt idx="9279">
                  <c:v>1.837</c:v>
                </c:pt>
                <c:pt idx="9280">
                  <c:v>1.837</c:v>
                </c:pt>
                <c:pt idx="9281">
                  <c:v>1.8380000000000001</c:v>
                </c:pt>
                <c:pt idx="9282">
                  <c:v>1.837</c:v>
                </c:pt>
                <c:pt idx="9283">
                  <c:v>1.8380000000000001</c:v>
                </c:pt>
                <c:pt idx="9284">
                  <c:v>1.8380000000000001</c:v>
                </c:pt>
                <c:pt idx="9285">
                  <c:v>1.8380000000000001</c:v>
                </c:pt>
                <c:pt idx="9286">
                  <c:v>1.8380000000000001</c:v>
                </c:pt>
                <c:pt idx="9287">
                  <c:v>1.8380000000000001</c:v>
                </c:pt>
                <c:pt idx="9288">
                  <c:v>1.8380000000000001</c:v>
                </c:pt>
                <c:pt idx="9289">
                  <c:v>1.839</c:v>
                </c:pt>
                <c:pt idx="9290">
                  <c:v>1.8380000000000001</c:v>
                </c:pt>
                <c:pt idx="9291">
                  <c:v>1.8380000000000001</c:v>
                </c:pt>
                <c:pt idx="9292">
                  <c:v>1.841</c:v>
                </c:pt>
                <c:pt idx="9293">
                  <c:v>1.8380000000000001</c:v>
                </c:pt>
                <c:pt idx="9294">
                  <c:v>1.8380000000000001</c:v>
                </c:pt>
                <c:pt idx="9295">
                  <c:v>1.8380000000000001</c:v>
                </c:pt>
                <c:pt idx="9296">
                  <c:v>1.8380000000000001</c:v>
                </c:pt>
                <c:pt idx="9297">
                  <c:v>1.8380000000000001</c:v>
                </c:pt>
                <c:pt idx="9298">
                  <c:v>1.8380000000000001</c:v>
                </c:pt>
                <c:pt idx="9299">
                  <c:v>1.839</c:v>
                </c:pt>
                <c:pt idx="9300">
                  <c:v>1.8380000000000001</c:v>
                </c:pt>
                <c:pt idx="9301">
                  <c:v>1.839</c:v>
                </c:pt>
                <c:pt idx="9302">
                  <c:v>1.839</c:v>
                </c:pt>
                <c:pt idx="9303">
                  <c:v>1.839</c:v>
                </c:pt>
                <c:pt idx="9304">
                  <c:v>1.839</c:v>
                </c:pt>
                <c:pt idx="9305">
                  <c:v>1.839</c:v>
                </c:pt>
                <c:pt idx="9306">
                  <c:v>1.839</c:v>
                </c:pt>
                <c:pt idx="9307">
                  <c:v>1.839</c:v>
                </c:pt>
                <c:pt idx="9308">
                  <c:v>1.839</c:v>
                </c:pt>
                <c:pt idx="9309">
                  <c:v>1.845</c:v>
                </c:pt>
                <c:pt idx="9310">
                  <c:v>1.839</c:v>
                </c:pt>
                <c:pt idx="9311">
                  <c:v>1.839</c:v>
                </c:pt>
                <c:pt idx="9312">
                  <c:v>1.8380000000000001</c:v>
                </c:pt>
                <c:pt idx="9313">
                  <c:v>1.839</c:v>
                </c:pt>
                <c:pt idx="9314">
                  <c:v>1.839</c:v>
                </c:pt>
                <c:pt idx="9315">
                  <c:v>1.839</c:v>
                </c:pt>
                <c:pt idx="9316">
                  <c:v>1.839</c:v>
                </c:pt>
                <c:pt idx="9317">
                  <c:v>1.839</c:v>
                </c:pt>
                <c:pt idx="9318">
                  <c:v>1.8380000000000001</c:v>
                </c:pt>
                <c:pt idx="9319">
                  <c:v>1.8380000000000001</c:v>
                </c:pt>
                <c:pt idx="9320">
                  <c:v>1.8380000000000001</c:v>
                </c:pt>
                <c:pt idx="9321">
                  <c:v>1.8380000000000001</c:v>
                </c:pt>
                <c:pt idx="9322">
                  <c:v>1.8380000000000001</c:v>
                </c:pt>
                <c:pt idx="9323">
                  <c:v>1.8380000000000001</c:v>
                </c:pt>
                <c:pt idx="9324">
                  <c:v>1.8380000000000001</c:v>
                </c:pt>
                <c:pt idx="9325">
                  <c:v>1.837</c:v>
                </c:pt>
                <c:pt idx="9326">
                  <c:v>1.837</c:v>
                </c:pt>
                <c:pt idx="9327">
                  <c:v>1.837</c:v>
                </c:pt>
                <c:pt idx="9328">
                  <c:v>1.837</c:v>
                </c:pt>
                <c:pt idx="9329">
                  <c:v>1.837</c:v>
                </c:pt>
                <c:pt idx="9330">
                  <c:v>1.8380000000000001</c:v>
                </c:pt>
                <c:pt idx="9331">
                  <c:v>1.837</c:v>
                </c:pt>
                <c:pt idx="9332">
                  <c:v>1.837</c:v>
                </c:pt>
                <c:pt idx="9333">
                  <c:v>1.837</c:v>
                </c:pt>
                <c:pt idx="9334">
                  <c:v>1.837</c:v>
                </c:pt>
                <c:pt idx="9335">
                  <c:v>1.837</c:v>
                </c:pt>
                <c:pt idx="9336">
                  <c:v>1.837</c:v>
                </c:pt>
                <c:pt idx="9337">
                  <c:v>1.837</c:v>
                </c:pt>
                <c:pt idx="9338">
                  <c:v>1.837</c:v>
                </c:pt>
                <c:pt idx="9339">
                  <c:v>1.837</c:v>
                </c:pt>
                <c:pt idx="9340">
                  <c:v>1.837</c:v>
                </c:pt>
                <c:pt idx="9341">
                  <c:v>1.8380000000000001</c:v>
                </c:pt>
                <c:pt idx="9342">
                  <c:v>1.8380000000000001</c:v>
                </c:pt>
                <c:pt idx="9343">
                  <c:v>1.837</c:v>
                </c:pt>
                <c:pt idx="9344">
                  <c:v>1.837</c:v>
                </c:pt>
                <c:pt idx="9345">
                  <c:v>1.837</c:v>
                </c:pt>
                <c:pt idx="9346">
                  <c:v>1.8380000000000001</c:v>
                </c:pt>
                <c:pt idx="9347">
                  <c:v>1.837</c:v>
                </c:pt>
                <c:pt idx="9348">
                  <c:v>1.8380000000000001</c:v>
                </c:pt>
                <c:pt idx="9349">
                  <c:v>1.837</c:v>
                </c:pt>
                <c:pt idx="9350">
                  <c:v>1.8380000000000001</c:v>
                </c:pt>
                <c:pt idx="9351">
                  <c:v>1.8380000000000001</c:v>
                </c:pt>
                <c:pt idx="9352">
                  <c:v>1.8380000000000001</c:v>
                </c:pt>
                <c:pt idx="9353">
                  <c:v>1.8380000000000001</c:v>
                </c:pt>
                <c:pt idx="9354">
                  <c:v>1.8380000000000001</c:v>
                </c:pt>
                <c:pt idx="9355">
                  <c:v>1.8380000000000001</c:v>
                </c:pt>
                <c:pt idx="9356">
                  <c:v>1.8380000000000001</c:v>
                </c:pt>
                <c:pt idx="9357">
                  <c:v>1.837</c:v>
                </c:pt>
                <c:pt idx="9358">
                  <c:v>1.8380000000000001</c:v>
                </c:pt>
                <c:pt idx="9359">
                  <c:v>1.8380000000000001</c:v>
                </c:pt>
                <c:pt idx="9360">
                  <c:v>1.8380000000000001</c:v>
                </c:pt>
                <c:pt idx="9361">
                  <c:v>1.837</c:v>
                </c:pt>
                <c:pt idx="9362">
                  <c:v>1.837</c:v>
                </c:pt>
                <c:pt idx="9363">
                  <c:v>1.837</c:v>
                </c:pt>
                <c:pt idx="9364">
                  <c:v>1.837</c:v>
                </c:pt>
                <c:pt idx="9365">
                  <c:v>1.837</c:v>
                </c:pt>
                <c:pt idx="9366">
                  <c:v>1.837</c:v>
                </c:pt>
                <c:pt idx="9367">
                  <c:v>1.837</c:v>
                </c:pt>
                <c:pt idx="9368">
                  <c:v>1.837</c:v>
                </c:pt>
                <c:pt idx="9369">
                  <c:v>1.837</c:v>
                </c:pt>
                <c:pt idx="9370">
                  <c:v>1.837</c:v>
                </c:pt>
                <c:pt idx="9371">
                  <c:v>1.837</c:v>
                </c:pt>
                <c:pt idx="9372">
                  <c:v>1.837</c:v>
                </c:pt>
                <c:pt idx="9373">
                  <c:v>1.837</c:v>
                </c:pt>
                <c:pt idx="9374">
                  <c:v>1.837</c:v>
                </c:pt>
                <c:pt idx="9375">
                  <c:v>1.8380000000000001</c:v>
                </c:pt>
                <c:pt idx="9376">
                  <c:v>1.837</c:v>
                </c:pt>
                <c:pt idx="9377">
                  <c:v>1.837</c:v>
                </c:pt>
                <c:pt idx="9378">
                  <c:v>1.837</c:v>
                </c:pt>
                <c:pt idx="9379">
                  <c:v>1.837</c:v>
                </c:pt>
                <c:pt idx="9380">
                  <c:v>1.837</c:v>
                </c:pt>
                <c:pt idx="9381">
                  <c:v>1.8380000000000001</c:v>
                </c:pt>
                <c:pt idx="9382">
                  <c:v>1.8380000000000001</c:v>
                </c:pt>
                <c:pt idx="9383">
                  <c:v>1.8380000000000001</c:v>
                </c:pt>
                <c:pt idx="9384">
                  <c:v>1.837</c:v>
                </c:pt>
                <c:pt idx="9385">
                  <c:v>1.837</c:v>
                </c:pt>
                <c:pt idx="9386">
                  <c:v>1.837</c:v>
                </c:pt>
                <c:pt idx="9387">
                  <c:v>1.837</c:v>
                </c:pt>
                <c:pt idx="9388">
                  <c:v>1.837</c:v>
                </c:pt>
                <c:pt idx="9389">
                  <c:v>1.837</c:v>
                </c:pt>
                <c:pt idx="9390">
                  <c:v>1.837</c:v>
                </c:pt>
                <c:pt idx="9391">
                  <c:v>1.837</c:v>
                </c:pt>
                <c:pt idx="9392">
                  <c:v>1.8360000000000001</c:v>
                </c:pt>
                <c:pt idx="9393">
                  <c:v>1.8360000000000001</c:v>
                </c:pt>
                <c:pt idx="9394">
                  <c:v>1.8360000000000001</c:v>
                </c:pt>
                <c:pt idx="9395">
                  <c:v>1.8360000000000001</c:v>
                </c:pt>
                <c:pt idx="9396">
                  <c:v>1.8360000000000001</c:v>
                </c:pt>
                <c:pt idx="9397">
                  <c:v>1.841</c:v>
                </c:pt>
                <c:pt idx="9398">
                  <c:v>1.8360000000000001</c:v>
                </c:pt>
                <c:pt idx="9399">
                  <c:v>1.8360000000000001</c:v>
                </c:pt>
                <c:pt idx="9400">
                  <c:v>1.8360000000000001</c:v>
                </c:pt>
                <c:pt idx="9401">
                  <c:v>1.8360000000000001</c:v>
                </c:pt>
                <c:pt idx="9402">
                  <c:v>1.8360000000000001</c:v>
                </c:pt>
                <c:pt idx="9403">
                  <c:v>1.8360000000000001</c:v>
                </c:pt>
                <c:pt idx="9404">
                  <c:v>1.8360000000000001</c:v>
                </c:pt>
                <c:pt idx="9405">
                  <c:v>1.8360000000000001</c:v>
                </c:pt>
                <c:pt idx="9406">
                  <c:v>1.8360000000000001</c:v>
                </c:pt>
                <c:pt idx="9407">
                  <c:v>1.8360000000000001</c:v>
                </c:pt>
                <c:pt idx="9408">
                  <c:v>1.8360000000000001</c:v>
                </c:pt>
                <c:pt idx="9409">
                  <c:v>1.8360000000000001</c:v>
                </c:pt>
                <c:pt idx="9410">
                  <c:v>1.8360000000000001</c:v>
                </c:pt>
                <c:pt idx="9411">
                  <c:v>1.8360000000000001</c:v>
                </c:pt>
                <c:pt idx="9412">
                  <c:v>1.8360000000000001</c:v>
                </c:pt>
                <c:pt idx="9413">
                  <c:v>1.837</c:v>
                </c:pt>
                <c:pt idx="9414">
                  <c:v>1.8360000000000001</c:v>
                </c:pt>
                <c:pt idx="9415">
                  <c:v>1.837</c:v>
                </c:pt>
                <c:pt idx="9416">
                  <c:v>1.837</c:v>
                </c:pt>
                <c:pt idx="9417">
                  <c:v>1.837</c:v>
                </c:pt>
                <c:pt idx="9418">
                  <c:v>1.837</c:v>
                </c:pt>
                <c:pt idx="9419">
                  <c:v>1.837</c:v>
                </c:pt>
                <c:pt idx="9420">
                  <c:v>1.837</c:v>
                </c:pt>
                <c:pt idx="9421">
                  <c:v>1.837</c:v>
                </c:pt>
                <c:pt idx="9422">
                  <c:v>1.837</c:v>
                </c:pt>
                <c:pt idx="9423">
                  <c:v>1.837</c:v>
                </c:pt>
                <c:pt idx="9424">
                  <c:v>1.837</c:v>
                </c:pt>
                <c:pt idx="9425">
                  <c:v>1.837</c:v>
                </c:pt>
                <c:pt idx="9426">
                  <c:v>1.8380000000000001</c:v>
                </c:pt>
                <c:pt idx="9427">
                  <c:v>1.8380000000000001</c:v>
                </c:pt>
                <c:pt idx="9428">
                  <c:v>1.8380000000000001</c:v>
                </c:pt>
                <c:pt idx="9429">
                  <c:v>1.8380000000000001</c:v>
                </c:pt>
                <c:pt idx="9430">
                  <c:v>1.8380000000000001</c:v>
                </c:pt>
                <c:pt idx="9431">
                  <c:v>1.8380000000000001</c:v>
                </c:pt>
                <c:pt idx="9432">
                  <c:v>1.8380000000000001</c:v>
                </c:pt>
                <c:pt idx="9433">
                  <c:v>1.8380000000000001</c:v>
                </c:pt>
                <c:pt idx="9434">
                  <c:v>1.8380000000000001</c:v>
                </c:pt>
                <c:pt idx="9435">
                  <c:v>1.8380000000000001</c:v>
                </c:pt>
                <c:pt idx="9436">
                  <c:v>1.8380000000000001</c:v>
                </c:pt>
                <c:pt idx="9437">
                  <c:v>1.8380000000000001</c:v>
                </c:pt>
                <c:pt idx="9438">
                  <c:v>1.8380000000000001</c:v>
                </c:pt>
                <c:pt idx="9439">
                  <c:v>1.8380000000000001</c:v>
                </c:pt>
                <c:pt idx="9440">
                  <c:v>1.8380000000000001</c:v>
                </c:pt>
                <c:pt idx="9441">
                  <c:v>1.8380000000000001</c:v>
                </c:pt>
                <c:pt idx="9442">
                  <c:v>1.837</c:v>
                </c:pt>
                <c:pt idx="9443">
                  <c:v>1.8380000000000001</c:v>
                </c:pt>
                <c:pt idx="9444">
                  <c:v>1.8380000000000001</c:v>
                </c:pt>
                <c:pt idx="9445">
                  <c:v>1.8380000000000001</c:v>
                </c:pt>
                <c:pt idx="9446">
                  <c:v>1.837</c:v>
                </c:pt>
                <c:pt idx="9447">
                  <c:v>1.837</c:v>
                </c:pt>
                <c:pt idx="9448">
                  <c:v>1.837</c:v>
                </c:pt>
                <c:pt idx="9449">
                  <c:v>1.8380000000000001</c:v>
                </c:pt>
                <c:pt idx="9450">
                  <c:v>1.837</c:v>
                </c:pt>
                <c:pt idx="9451">
                  <c:v>1.837</c:v>
                </c:pt>
                <c:pt idx="9452">
                  <c:v>1.837</c:v>
                </c:pt>
                <c:pt idx="9453">
                  <c:v>1.837</c:v>
                </c:pt>
                <c:pt idx="9454">
                  <c:v>1.837</c:v>
                </c:pt>
                <c:pt idx="9455">
                  <c:v>1.8360000000000001</c:v>
                </c:pt>
                <c:pt idx="9456">
                  <c:v>1.837</c:v>
                </c:pt>
                <c:pt idx="9457">
                  <c:v>1.837</c:v>
                </c:pt>
                <c:pt idx="9458">
                  <c:v>1.837</c:v>
                </c:pt>
                <c:pt idx="9459">
                  <c:v>1.837</c:v>
                </c:pt>
                <c:pt idx="9460">
                  <c:v>1.837</c:v>
                </c:pt>
                <c:pt idx="9461">
                  <c:v>1.837</c:v>
                </c:pt>
                <c:pt idx="9462">
                  <c:v>1.837</c:v>
                </c:pt>
                <c:pt idx="9463">
                  <c:v>1.837</c:v>
                </c:pt>
                <c:pt idx="9464">
                  <c:v>1.8360000000000001</c:v>
                </c:pt>
                <c:pt idx="9465">
                  <c:v>1.837</c:v>
                </c:pt>
                <c:pt idx="9466">
                  <c:v>1.8360000000000001</c:v>
                </c:pt>
                <c:pt idx="9467">
                  <c:v>1.837</c:v>
                </c:pt>
                <c:pt idx="9468">
                  <c:v>1.837</c:v>
                </c:pt>
                <c:pt idx="9469">
                  <c:v>1.837</c:v>
                </c:pt>
                <c:pt idx="9470">
                  <c:v>1.837</c:v>
                </c:pt>
                <c:pt idx="9471">
                  <c:v>1.837</c:v>
                </c:pt>
                <c:pt idx="9472">
                  <c:v>1.837</c:v>
                </c:pt>
                <c:pt idx="9473">
                  <c:v>1.837</c:v>
                </c:pt>
                <c:pt idx="9474">
                  <c:v>1.837</c:v>
                </c:pt>
                <c:pt idx="9475">
                  <c:v>1.837</c:v>
                </c:pt>
                <c:pt idx="9476">
                  <c:v>1.837</c:v>
                </c:pt>
                <c:pt idx="9477">
                  <c:v>1.837</c:v>
                </c:pt>
                <c:pt idx="9478">
                  <c:v>1.837</c:v>
                </c:pt>
                <c:pt idx="9479">
                  <c:v>1.837</c:v>
                </c:pt>
                <c:pt idx="9480">
                  <c:v>1.8380000000000001</c:v>
                </c:pt>
                <c:pt idx="9481">
                  <c:v>1.837</c:v>
                </c:pt>
                <c:pt idx="9482">
                  <c:v>1.8380000000000001</c:v>
                </c:pt>
                <c:pt idx="9483">
                  <c:v>1.8380000000000001</c:v>
                </c:pt>
                <c:pt idx="9484">
                  <c:v>1.8380000000000001</c:v>
                </c:pt>
                <c:pt idx="9485">
                  <c:v>1.8380000000000001</c:v>
                </c:pt>
                <c:pt idx="9486">
                  <c:v>1.8380000000000001</c:v>
                </c:pt>
                <c:pt idx="9487">
                  <c:v>1.8380000000000001</c:v>
                </c:pt>
                <c:pt idx="9488">
                  <c:v>1.8380000000000001</c:v>
                </c:pt>
                <c:pt idx="9489">
                  <c:v>1.8380000000000001</c:v>
                </c:pt>
                <c:pt idx="9490">
                  <c:v>1.8380000000000001</c:v>
                </c:pt>
                <c:pt idx="9491">
                  <c:v>1.8380000000000001</c:v>
                </c:pt>
                <c:pt idx="9492">
                  <c:v>1.8380000000000001</c:v>
                </c:pt>
                <c:pt idx="9493">
                  <c:v>1.8380000000000001</c:v>
                </c:pt>
                <c:pt idx="9494">
                  <c:v>1.8380000000000001</c:v>
                </c:pt>
                <c:pt idx="9495">
                  <c:v>1.8380000000000001</c:v>
                </c:pt>
                <c:pt idx="9496">
                  <c:v>1.8380000000000001</c:v>
                </c:pt>
                <c:pt idx="9497">
                  <c:v>1.8380000000000001</c:v>
                </c:pt>
                <c:pt idx="9498">
                  <c:v>1.8380000000000001</c:v>
                </c:pt>
                <c:pt idx="9499">
                  <c:v>1.8380000000000001</c:v>
                </c:pt>
                <c:pt idx="9500">
                  <c:v>1.839</c:v>
                </c:pt>
                <c:pt idx="9501">
                  <c:v>1.8380000000000001</c:v>
                </c:pt>
                <c:pt idx="9502">
                  <c:v>1.8380000000000001</c:v>
                </c:pt>
                <c:pt idx="9503">
                  <c:v>1.8380000000000001</c:v>
                </c:pt>
                <c:pt idx="9504">
                  <c:v>1.8380000000000001</c:v>
                </c:pt>
                <c:pt idx="9505">
                  <c:v>1.8380000000000001</c:v>
                </c:pt>
                <c:pt idx="9506">
                  <c:v>1.8380000000000001</c:v>
                </c:pt>
                <c:pt idx="9507">
                  <c:v>1.8380000000000001</c:v>
                </c:pt>
                <c:pt idx="9508">
                  <c:v>1.8380000000000001</c:v>
                </c:pt>
                <c:pt idx="9509">
                  <c:v>1.841</c:v>
                </c:pt>
                <c:pt idx="9510">
                  <c:v>1.8380000000000001</c:v>
                </c:pt>
                <c:pt idx="9511">
                  <c:v>1.8380000000000001</c:v>
                </c:pt>
                <c:pt idx="9512">
                  <c:v>1.8380000000000001</c:v>
                </c:pt>
                <c:pt idx="9513">
                  <c:v>1.8380000000000001</c:v>
                </c:pt>
                <c:pt idx="9514">
                  <c:v>1.8380000000000001</c:v>
                </c:pt>
                <c:pt idx="9515">
                  <c:v>1.8380000000000001</c:v>
                </c:pt>
                <c:pt idx="9516">
                  <c:v>1.8380000000000001</c:v>
                </c:pt>
                <c:pt idx="9517">
                  <c:v>1.8380000000000001</c:v>
                </c:pt>
                <c:pt idx="9518">
                  <c:v>1.8380000000000001</c:v>
                </c:pt>
                <c:pt idx="9519">
                  <c:v>1.8380000000000001</c:v>
                </c:pt>
                <c:pt idx="9520">
                  <c:v>1.8380000000000001</c:v>
                </c:pt>
                <c:pt idx="9521">
                  <c:v>1.8380000000000001</c:v>
                </c:pt>
                <c:pt idx="9522">
                  <c:v>1.8380000000000001</c:v>
                </c:pt>
                <c:pt idx="9523">
                  <c:v>1.8380000000000001</c:v>
                </c:pt>
                <c:pt idx="9524">
                  <c:v>1.837</c:v>
                </c:pt>
                <c:pt idx="9525">
                  <c:v>1.837</c:v>
                </c:pt>
                <c:pt idx="9526">
                  <c:v>1.837</c:v>
                </c:pt>
                <c:pt idx="9527">
                  <c:v>1.837</c:v>
                </c:pt>
                <c:pt idx="9528">
                  <c:v>1.837</c:v>
                </c:pt>
                <c:pt idx="9529">
                  <c:v>1.837</c:v>
                </c:pt>
                <c:pt idx="9530">
                  <c:v>1.837</c:v>
                </c:pt>
                <c:pt idx="9531">
                  <c:v>1.837</c:v>
                </c:pt>
                <c:pt idx="9532">
                  <c:v>1.837</c:v>
                </c:pt>
                <c:pt idx="9533">
                  <c:v>1.837</c:v>
                </c:pt>
                <c:pt idx="9534">
                  <c:v>1.837</c:v>
                </c:pt>
                <c:pt idx="9535">
                  <c:v>1.837</c:v>
                </c:pt>
                <c:pt idx="9536">
                  <c:v>1.837</c:v>
                </c:pt>
                <c:pt idx="9537">
                  <c:v>1.837</c:v>
                </c:pt>
                <c:pt idx="9538">
                  <c:v>1.837</c:v>
                </c:pt>
                <c:pt idx="9539">
                  <c:v>1.837</c:v>
                </c:pt>
                <c:pt idx="9540">
                  <c:v>1.837</c:v>
                </c:pt>
                <c:pt idx="9541">
                  <c:v>1.837</c:v>
                </c:pt>
                <c:pt idx="9542">
                  <c:v>1.837</c:v>
                </c:pt>
                <c:pt idx="9543">
                  <c:v>1.837</c:v>
                </c:pt>
                <c:pt idx="9544">
                  <c:v>1.8380000000000001</c:v>
                </c:pt>
                <c:pt idx="9545">
                  <c:v>1.8380000000000001</c:v>
                </c:pt>
                <c:pt idx="9546">
                  <c:v>1.837</c:v>
                </c:pt>
                <c:pt idx="9547">
                  <c:v>1.837</c:v>
                </c:pt>
                <c:pt idx="9548">
                  <c:v>1.837</c:v>
                </c:pt>
                <c:pt idx="9549">
                  <c:v>1.837</c:v>
                </c:pt>
                <c:pt idx="9550">
                  <c:v>1.837</c:v>
                </c:pt>
                <c:pt idx="9551">
                  <c:v>1.837</c:v>
                </c:pt>
                <c:pt idx="9552">
                  <c:v>1.837</c:v>
                </c:pt>
                <c:pt idx="9553">
                  <c:v>1.837</c:v>
                </c:pt>
                <c:pt idx="9554">
                  <c:v>1.837</c:v>
                </c:pt>
                <c:pt idx="9555">
                  <c:v>1.837</c:v>
                </c:pt>
                <c:pt idx="9556">
                  <c:v>1.837</c:v>
                </c:pt>
                <c:pt idx="9557">
                  <c:v>1.837</c:v>
                </c:pt>
                <c:pt idx="9558">
                  <c:v>1.837</c:v>
                </c:pt>
                <c:pt idx="9559">
                  <c:v>1.837</c:v>
                </c:pt>
                <c:pt idx="9560">
                  <c:v>1.837</c:v>
                </c:pt>
                <c:pt idx="9561">
                  <c:v>1.837</c:v>
                </c:pt>
                <c:pt idx="9562">
                  <c:v>1.837</c:v>
                </c:pt>
                <c:pt idx="9563">
                  <c:v>1.837</c:v>
                </c:pt>
                <c:pt idx="9564">
                  <c:v>1.837</c:v>
                </c:pt>
                <c:pt idx="9565">
                  <c:v>1.837</c:v>
                </c:pt>
                <c:pt idx="9566">
                  <c:v>1.837</c:v>
                </c:pt>
                <c:pt idx="9567">
                  <c:v>1.837</c:v>
                </c:pt>
                <c:pt idx="9568">
                  <c:v>1.837</c:v>
                </c:pt>
                <c:pt idx="9569">
                  <c:v>1.837</c:v>
                </c:pt>
                <c:pt idx="9570">
                  <c:v>1.837</c:v>
                </c:pt>
                <c:pt idx="9571">
                  <c:v>1.837</c:v>
                </c:pt>
                <c:pt idx="9572">
                  <c:v>1.837</c:v>
                </c:pt>
                <c:pt idx="9573">
                  <c:v>1.837</c:v>
                </c:pt>
                <c:pt idx="9574">
                  <c:v>1.837</c:v>
                </c:pt>
                <c:pt idx="9575">
                  <c:v>1.837</c:v>
                </c:pt>
                <c:pt idx="9576">
                  <c:v>1.837</c:v>
                </c:pt>
                <c:pt idx="9577">
                  <c:v>1.837</c:v>
                </c:pt>
                <c:pt idx="9578">
                  <c:v>1.837</c:v>
                </c:pt>
                <c:pt idx="9579">
                  <c:v>1.837</c:v>
                </c:pt>
                <c:pt idx="9580">
                  <c:v>1.837</c:v>
                </c:pt>
                <c:pt idx="9581">
                  <c:v>1.837</c:v>
                </c:pt>
                <c:pt idx="9582">
                  <c:v>1.837</c:v>
                </c:pt>
                <c:pt idx="9583">
                  <c:v>1.837</c:v>
                </c:pt>
                <c:pt idx="9584">
                  <c:v>1.8380000000000001</c:v>
                </c:pt>
                <c:pt idx="9585">
                  <c:v>1.837</c:v>
                </c:pt>
                <c:pt idx="9586">
                  <c:v>1.8380000000000001</c:v>
                </c:pt>
                <c:pt idx="9587">
                  <c:v>1.8380000000000001</c:v>
                </c:pt>
                <c:pt idx="9588">
                  <c:v>1.8380000000000001</c:v>
                </c:pt>
                <c:pt idx="9589">
                  <c:v>1.837</c:v>
                </c:pt>
                <c:pt idx="9590">
                  <c:v>1.8380000000000001</c:v>
                </c:pt>
                <c:pt idx="9591">
                  <c:v>1.8380000000000001</c:v>
                </c:pt>
                <c:pt idx="9592">
                  <c:v>1.8380000000000001</c:v>
                </c:pt>
                <c:pt idx="9593">
                  <c:v>1.8380000000000001</c:v>
                </c:pt>
                <c:pt idx="9594">
                  <c:v>1.837</c:v>
                </c:pt>
                <c:pt idx="9595">
                  <c:v>1.837</c:v>
                </c:pt>
                <c:pt idx="9596">
                  <c:v>1.8380000000000001</c:v>
                </c:pt>
                <c:pt idx="9597">
                  <c:v>1.8380000000000001</c:v>
                </c:pt>
                <c:pt idx="9598">
                  <c:v>1.8380000000000001</c:v>
                </c:pt>
                <c:pt idx="9599">
                  <c:v>1.8380000000000001</c:v>
                </c:pt>
                <c:pt idx="9600">
                  <c:v>1.8380000000000001</c:v>
                </c:pt>
                <c:pt idx="9601">
                  <c:v>1.8380000000000001</c:v>
                </c:pt>
                <c:pt idx="9602">
                  <c:v>1.8380000000000001</c:v>
                </c:pt>
                <c:pt idx="9603">
                  <c:v>1.8380000000000001</c:v>
                </c:pt>
                <c:pt idx="9604">
                  <c:v>1.8380000000000001</c:v>
                </c:pt>
                <c:pt idx="9605">
                  <c:v>1.8380000000000001</c:v>
                </c:pt>
                <c:pt idx="9606">
                  <c:v>1.8380000000000001</c:v>
                </c:pt>
                <c:pt idx="9607">
                  <c:v>1.8380000000000001</c:v>
                </c:pt>
                <c:pt idx="9608">
                  <c:v>1.8380000000000001</c:v>
                </c:pt>
                <c:pt idx="9609">
                  <c:v>1.8380000000000001</c:v>
                </c:pt>
                <c:pt idx="9610">
                  <c:v>1.8380000000000001</c:v>
                </c:pt>
                <c:pt idx="9611">
                  <c:v>1.8380000000000001</c:v>
                </c:pt>
                <c:pt idx="9612">
                  <c:v>1.8380000000000001</c:v>
                </c:pt>
                <c:pt idx="9613">
                  <c:v>1.8380000000000001</c:v>
                </c:pt>
                <c:pt idx="9614">
                  <c:v>1.8380000000000001</c:v>
                </c:pt>
                <c:pt idx="9615">
                  <c:v>1.8380000000000001</c:v>
                </c:pt>
                <c:pt idx="9616">
                  <c:v>1.8380000000000001</c:v>
                </c:pt>
                <c:pt idx="9617">
                  <c:v>1.8380000000000001</c:v>
                </c:pt>
                <c:pt idx="9618">
                  <c:v>1.8380000000000001</c:v>
                </c:pt>
                <c:pt idx="9619">
                  <c:v>1.8380000000000001</c:v>
                </c:pt>
                <c:pt idx="9620">
                  <c:v>1.8380000000000001</c:v>
                </c:pt>
                <c:pt idx="9621">
                  <c:v>1.8380000000000001</c:v>
                </c:pt>
                <c:pt idx="9622">
                  <c:v>1.8380000000000001</c:v>
                </c:pt>
                <c:pt idx="9623">
                  <c:v>1.8380000000000001</c:v>
                </c:pt>
                <c:pt idx="9624">
                  <c:v>1.8380000000000001</c:v>
                </c:pt>
                <c:pt idx="9625">
                  <c:v>1.8380000000000001</c:v>
                </c:pt>
                <c:pt idx="9626">
                  <c:v>1.837</c:v>
                </c:pt>
                <c:pt idx="9627">
                  <c:v>1.837</c:v>
                </c:pt>
                <c:pt idx="9628">
                  <c:v>1.837</c:v>
                </c:pt>
                <c:pt idx="9629">
                  <c:v>1.837</c:v>
                </c:pt>
                <c:pt idx="9630">
                  <c:v>1.837</c:v>
                </c:pt>
                <c:pt idx="9631">
                  <c:v>1.837</c:v>
                </c:pt>
                <c:pt idx="9632">
                  <c:v>1.837</c:v>
                </c:pt>
                <c:pt idx="9633">
                  <c:v>1.837</c:v>
                </c:pt>
                <c:pt idx="9634">
                  <c:v>1.837</c:v>
                </c:pt>
                <c:pt idx="9635">
                  <c:v>1.837</c:v>
                </c:pt>
                <c:pt idx="9636">
                  <c:v>1.837</c:v>
                </c:pt>
                <c:pt idx="9637">
                  <c:v>1.837</c:v>
                </c:pt>
                <c:pt idx="9638">
                  <c:v>1.837</c:v>
                </c:pt>
                <c:pt idx="9639">
                  <c:v>1.837</c:v>
                </c:pt>
                <c:pt idx="9640">
                  <c:v>1.837</c:v>
                </c:pt>
                <c:pt idx="9641">
                  <c:v>1.837</c:v>
                </c:pt>
                <c:pt idx="9642">
                  <c:v>1.837</c:v>
                </c:pt>
                <c:pt idx="9643">
                  <c:v>1.837</c:v>
                </c:pt>
                <c:pt idx="9644">
                  <c:v>1.837</c:v>
                </c:pt>
                <c:pt idx="9645">
                  <c:v>1.837</c:v>
                </c:pt>
                <c:pt idx="9646">
                  <c:v>1.837</c:v>
                </c:pt>
                <c:pt idx="9647">
                  <c:v>1.837</c:v>
                </c:pt>
                <c:pt idx="9648">
                  <c:v>1.837</c:v>
                </c:pt>
                <c:pt idx="9649">
                  <c:v>1.837</c:v>
                </c:pt>
                <c:pt idx="9650">
                  <c:v>1.837</c:v>
                </c:pt>
                <c:pt idx="9651">
                  <c:v>1.837</c:v>
                </c:pt>
                <c:pt idx="9652">
                  <c:v>1.861</c:v>
                </c:pt>
                <c:pt idx="9653">
                  <c:v>1.837</c:v>
                </c:pt>
                <c:pt idx="9654">
                  <c:v>1.837</c:v>
                </c:pt>
                <c:pt idx="9655">
                  <c:v>1.837</c:v>
                </c:pt>
                <c:pt idx="9656">
                  <c:v>1.837</c:v>
                </c:pt>
                <c:pt idx="9657">
                  <c:v>1.837</c:v>
                </c:pt>
                <c:pt idx="9658">
                  <c:v>1.837</c:v>
                </c:pt>
                <c:pt idx="9659">
                  <c:v>1.837</c:v>
                </c:pt>
                <c:pt idx="9660">
                  <c:v>1.837</c:v>
                </c:pt>
                <c:pt idx="9661">
                  <c:v>1.837</c:v>
                </c:pt>
                <c:pt idx="9662">
                  <c:v>1.837</c:v>
                </c:pt>
                <c:pt idx="9663">
                  <c:v>1.837</c:v>
                </c:pt>
                <c:pt idx="9664">
                  <c:v>1.837</c:v>
                </c:pt>
                <c:pt idx="9665">
                  <c:v>1.837</c:v>
                </c:pt>
                <c:pt idx="9666">
                  <c:v>1.837</c:v>
                </c:pt>
                <c:pt idx="9667">
                  <c:v>1.837</c:v>
                </c:pt>
                <c:pt idx="9668">
                  <c:v>1.837</c:v>
                </c:pt>
                <c:pt idx="9669">
                  <c:v>1.837</c:v>
                </c:pt>
                <c:pt idx="9670">
                  <c:v>1.837</c:v>
                </c:pt>
                <c:pt idx="9671">
                  <c:v>1.837</c:v>
                </c:pt>
                <c:pt idx="9672">
                  <c:v>1.837</c:v>
                </c:pt>
                <c:pt idx="9673">
                  <c:v>1.837</c:v>
                </c:pt>
                <c:pt idx="9674">
                  <c:v>1.837</c:v>
                </c:pt>
                <c:pt idx="9675">
                  <c:v>1.8360000000000001</c:v>
                </c:pt>
                <c:pt idx="9676">
                  <c:v>1.837</c:v>
                </c:pt>
                <c:pt idx="9677">
                  <c:v>1.837</c:v>
                </c:pt>
                <c:pt idx="9678">
                  <c:v>1.837</c:v>
                </c:pt>
                <c:pt idx="9679">
                  <c:v>1.837</c:v>
                </c:pt>
                <c:pt idx="9680">
                  <c:v>1.837</c:v>
                </c:pt>
                <c:pt idx="9681">
                  <c:v>1.837</c:v>
                </c:pt>
                <c:pt idx="9682">
                  <c:v>1.837</c:v>
                </c:pt>
                <c:pt idx="9683">
                  <c:v>1.8360000000000001</c:v>
                </c:pt>
                <c:pt idx="9684">
                  <c:v>1.8360000000000001</c:v>
                </c:pt>
                <c:pt idx="9685">
                  <c:v>1.837</c:v>
                </c:pt>
                <c:pt idx="9686">
                  <c:v>1.837</c:v>
                </c:pt>
                <c:pt idx="9687">
                  <c:v>1.837</c:v>
                </c:pt>
                <c:pt idx="9688">
                  <c:v>1.837</c:v>
                </c:pt>
                <c:pt idx="9689">
                  <c:v>1.837</c:v>
                </c:pt>
                <c:pt idx="9690">
                  <c:v>1.8360000000000001</c:v>
                </c:pt>
                <c:pt idx="9691">
                  <c:v>1.837</c:v>
                </c:pt>
                <c:pt idx="9692">
                  <c:v>1.8360000000000001</c:v>
                </c:pt>
                <c:pt idx="9693">
                  <c:v>1.837</c:v>
                </c:pt>
                <c:pt idx="9694">
                  <c:v>1.837</c:v>
                </c:pt>
                <c:pt idx="9695">
                  <c:v>1.837</c:v>
                </c:pt>
                <c:pt idx="9696">
                  <c:v>1.837</c:v>
                </c:pt>
                <c:pt idx="9697">
                  <c:v>1.837</c:v>
                </c:pt>
                <c:pt idx="9698">
                  <c:v>1.837</c:v>
                </c:pt>
                <c:pt idx="9699">
                  <c:v>1.837</c:v>
                </c:pt>
                <c:pt idx="9700">
                  <c:v>1.837</c:v>
                </c:pt>
                <c:pt idx="9701">
                  <c:v>1.837</c:v>
                </c:pt>
                <c:pt idx="9702">
                  <c:v>1.837</c:v>
                </c:pt>
                <c:pt idx="9703">
                  <c:v>1.837</c:v>
                </c:pt>
                <c:pt idx="9704">
                  <c:v>1.837</c:v>
                </c:pt>
                <c:pt idx="9705">
                  <c:v>1.837</c:v>
                </c:pt>
                <c:pt idx="9706">
                  <c:v>1.837</c:v>
                </c:pt>
                <c:pt idx="9707">
                  <c:v>1.837</c:v>
                </c:pt>
                <c:pt idx="9708">
                  <c:v>1.837</c:v>
                </c:pt>
                <c:pt idx="9709">
                  <c:v>1.8380000000000001</c:v>
                </c:pt>
                <c:pt idx="9710">
                  <c:v>1.837</c:v>
                </c:pt>
                <c:pt idx="9711">
                  <c:v>1.837</c:v>
                </c:pt>
                <c:pt idx="9712">
                  <c:v>1.837</c:v>
                </c:pt>
                <c:pt idx="9713">
                  <c:v>1.837</c:v>
                </c:pt>
                <c:pt idx="9714">
                  <c:v>1.837</c:v>
                </c:pt>
                <c:pt idx="9715">
                  <c:v>1.837</c:v>
                </c:pt>
                <c:pt idx="9716">
                  <c:v>1.837</c:v>
                </c:pt>
                <c:pt idx="9717">
                  <c:v>1.837</c:v>
                </c:pt>
                <c:pt idx="9718">
                  <c:v>1.8380000000000001</c:v>
                </c:pt>
                <c:pt idx="9719">
                  <c:v>1.8380000000000001</c:v>
                </c:pt>
                <c:pt idx="9720">
                  <c:v>1.8380000000000001</c:v>
                </c:pt>
                <c:pt idx="9721">
                  <c:v>1.8380000000000001</c:v>
                </c:pt>
                <c:pt idx="9722">
                  <c:v>1.8380000000000001</c:v>
                </c:pt>
                <c:pt idx="9723">
                  <c:v>1.8380000000000001</c:v>
                </c:pt>
                <c:pt idx="9724">
                  <c:v>1.8380000000000001</c:v>
                </c:pt>
                <c:pt idx="9725">
                  <c:v>1.837</c:v>
                </c:pt>
                <c:pt idx="9726">
                  <c:v>1.837</c:v>
                </c:pt>
                <c:pt idx="9727">
                  <c:v>1.837</c:v>
                </c:pt>
                <c:pt idx="9728">
                  <c:v>1.8380000000000001</c:v>
                </c:pt>
                <c:pt idx="9729">
                  <c:v>1.837</c:v>
                </c:pt>
                <c:pt idx="9730">
                  <c:v>1.8380000000000001</c:v>
                </c:pt>
                <c:pt idx="9731">
                  <c:v>1.837</c:v>
                </c:pt>
                <c:pt idx="9732">
                  <c:v>1.8380000000000001</c:v>
                </c:pt>
                <c:pt idx="9733">
                  <c:v>1.8380000000000001</c:v>
                </c:pt>
                <c:pt idx="9734">
                  <c:v>1.8380000000000001</c:v>
                </c:pt>
                <c:pt idx="9735">
                  <c:v>1.8380000000000001</c:v>
                </c:pt>
                <c:pt idx="9736">
                  <c:v>1.8380000000000001</c:v>
                </c:pt>
                <c:pt idx="9737">
                  <c:v>1.8380000000000001</c:v>
                </c:pt>
                <c:pt idx="9738">
                  <c:v>1.8380000000000001</c:v>
                </c:pt>
                <c:pt idx="9739">
                  <c:v>1.843</c:v>
                </c:pt>
                <c:pt idx="9740">
                  <c:v>1.8380000000000001</c:v>
                </c:pt>
                <c:pt idx="9741">
                  <c:v>1.8380000000000001</c:v>
                </c:pt>
                <c:pt idx="9742">
                  <c:v>1.8380000000000001</c:v>
                </c:pt>
                <c:pt idx="9743">
                  <c:v>1.8380000000000001</c:v>
                </c:pt>
                <c:pt idx="9744">
                  <c:v>1.8380000000000001</c:v>
                </c:pt>
                <c:pt idx="9745">
                  <c:v>1.8380000000000001</c:v>
                </c:pt>
                <c:pt idx="9746">
                  <c:v>1.8380000000000001</c:v>
                </c:pt>
                <c:pt idx="9747">
                  <c:v>1.8380000000000001</c:v>
                </c:pt>
                <c:pt idx="9748">
                  <c:v>1.8380000000000001</c:v>
                </c:pt>
                <c:pt idx="9749">
                  <c:v>1.8380000000000001</c:v>
                </c:pt>
                <c:pt idx="9750">
                  <c:v>1.8380000000000001</c:v>
                </c:pt>
                <c:pt idx="9751">
                  <c:v>1.8380000000000001</c:v>
                </c:pt>
                <c:pt idx="9752">
                  <c:v>1.8380000000000001</c:v>
                </c:pt>
                <c:pt idx="9753">
                  <c:v>1.8380000000000001</c:v>
                </c:pt>
                <c:pt idx="9754">
                  <c:v>1.8380000000000001</c:v>
                </c:pt>
                <c:pt idx="9755">
                  <c:v>1.8380000000000001</c:v>
                </c:pt>
                <c:pt idx="9756">
                  <c:v>1.8380000000000001</c:v>
                </c:pt>
                <c:pt idx="9757">
                  <c:v>1.8380000000000001</c:v>
                </c:pt>
                <c:pt idx="9758">
                  <c:v>1.839</c:v>
                </c:pt>
                <c:pt idx="9759">
                  <c:v>1.839</c:v>
                </c:pt>
                <c:pt idx="9760">
                  <c:v>1.839</c:v>
                </c:pt>
                <c:pt idx="9761">
                  <c:v>1.8380000000000001</c:v>
                </c:pt>
                <c:pt idx="9762">
                  <c:v>1.839</c:v>
                </c:pt>
                <c:pt idx="9763">
                  <c:v>1.8380000000000001</c:v>
                </c:pt>
                <c:pt idx="9764">
                  <c:v>1.8380000000000001</c:v>
                </c:pt>
                <c:pt idx="9765">
                  <c:v>1.8380000000000001</c:v>
                </c:pt>
                <c:pt idx="9766">
                  <c:v>1.8380000000000001</c:v>
                </c:pt>
                <c:pt idx="9767">
                  <c:v>1.8380000000000001</c:v>
                </c:pt>
                <c:pt idx="9768">
                  <c:v>1.8380000000000001</c:v>
                </c:pt>
                <c:pt idx="9769">
                  <c:v>1.8380000000000001</c:v>
                </c:pt>
                <c:pt idx="9770">
                  <c:v>1.8380000000000001</c:v>
                </c:pt>
                <c:pt idx="9771">
                  <c:v>1.8380000000000001</c:v>
                </c:pt>
                <c:pt idx="9772">
                  <c:v>1.8380000000000001</c:v>
                </c:pt>
                <c:pt idx="9773">
                  <c:v>1.8380000000000001</c:v>
                </c:pt>
                <c:pt idx="9774">
                  <c:v>1.8380000000000001</c:v>
                </c:pt>
                <c:pt idx="9775">
                  <c:v>1.8380000000000001</c:v>
                </c:pt>
                <c:pt idx="9776">
                  <c:v>1.8380000000000001</c:v>
                </c:pt>
                <c:pt idx="9777">
                  <c:v>1.8380000000000001</c:v>
                </c:pt>
                <c:pt idx="9778">
                  <c:v>1.8380000000000001</c:v>
                </c:pt>
                <c:pt idx="9779">
                  <c:v>1.8380000000000001</c:v>
                </c:pt>
                <c:pt idx="9780">
                  <c:v>1.8380000000000001</c:v>
                </c:pt>
                <c:pt idx="9781">
                  <c:v>1.8380000000000001</c:v>
                </c:pt>
                <c:pt idx="9782">
                  <c:v>1.8380000000000001</c:v>
                </c:pt>
                <c:pt idx="9783">
                  <c:v>1.8380000000000001</c:v>
                </c:pt>
                <c:pt idx="9784">
                  <c:v>1.8380000000000001</c:v>
                </c:pt>
                <c:pt idx="9785">
                  <c:v>1.8380000000000001</c:v>
                </c:pt>
                <c:pt idx="9786">
                  <c:v>1.8380000000000001</c:v>
                </c:pt>
                <c:pt idx="9787">
                  <c:v>1.8380000000000001</c:v>
                </c:pt>
                <c:pt idx="9788">
                  <c:v>1.8380000000000001</c:v>
                </c:pt>
                <c:pt idx="9789">
                  <c:v>1.837</c:v>
                </c:pt>
                <c:pt idx="9790">
                  <c:v>1.837</c:v>
                </c:pt>
                <c:pt idx="9791">
                  <c:v>1.837</c:v>
                </c:pt>
                <c:pt idx="9792">
                  <c:v>1.837</c:v>
                </c:pt>
                <c:pt idx="9793">
                  <c:v>1.837</c:v>
                </c:pt>
                <c:pt idx="9794">
                  <c:v>1.837</c:v>
                </c:pt>
                <c:pt idx="9795">
                  <c:v>1.8380000000000001</c:v>
                </c:pt>
                <c:pt idx="9796">
                  <c:v>1.837</c:v>
                </c:pt>
                <c:pt idx="9797">
                  <c:v>1.837</c:v>
                </c:pt>
                <c:pt idx="9798">
                  <c:v>1.8380000000000001</c:v>
                </c:pt>
                <c:pt idx="9799">
                  <c:v>1.8380000000000001</c:v>
                </c:pt>
                <c:pt idx="9800">
                  <c:v>1.8380000000000001</c:v>
                </c:pt>
                <c:pt idx="9801">
                  <c:v>1.8380000000000001</c:v>
                </c:pt>
                <c:pt idx="9802">
                  <c:v>1.8380000000000001</c:v>
                </c:pt>
                <c:pt idx="9803">
                  <c:v>1.8380000000000001</c:v>
                </c:pt>
                <c:pt idx="9804">
                  <c:v>1.8380000000000001</c:v>
                </c:pt>
                <c:pt idx="9805">
                  <c:v>1.8380000000000001</c:v>
                </c:pt>
                <c:pt idx="9806">
                  <c:v>1.8380000000000001</c:v>
                </c:pt>
                <c:pt idx="9807">
                  <c:v>1.8380000000000001</c:v>
                </c:pt>
                <c:pt idx="9808">
                  <c:v>1.8380000000000001</c:v>
                </c:pt>
                <c:pt idx="9809">
                  <c:v>1.837</c:v>
                </c:pt>
                <c:pt idx="9810">
                  <c:v>1.8380000000000001</c:v>
                </c:pt>
                <c:pt idx="9811">
                  <c:v>1.837</c:v>
                </c:pt>
                <c:pt idx="9812">
                  <c:v>1.8380000000000001</c:v>
                </c:pt>
                <c:pt idx="9813">
                  <c:v>1.8380000000000001</c:v>
                </c:pt>
                <c:pt idx="9814">
                  <c:v>1.8380000000000001</c:v>
                </c:pt>
                <c:pt idx="9815">
                  <c:v>1.8380000000000001</c:v>
                </c:pt>
                <c:pt idx="9816">
                  <c:v>1.8380000000000001</c:v>
                </c:pt>
                <c:pt idx="9817">
                  <c:v>1.8380000000000001</c:v>
                </c:pt>
                <c:pt idx="9818">
                  <c:v>1.8380000000000001</c:v>
                </c:pt>
                <c:pt idx="9819">
                  <c:v>1.8380000000000001</c:v>
                </c:pt>
                <c:pt idx="9820">
                  <c:v>1.8380000000000001</c:v>
                </c:pt>
                <c:pt idx="9821">
                  <c:v>1.8380000000000001</c:v>
                </c:pt>
                <c:pt idx="9822">
                  <c:v>1.837</c:v>
                </c:pt>
                <c:pt idx="9823">
                  <c:v>1.837</c:v>
                </c:pt>
                <c:pt idx="9824">
                  <c:v>1.8380000000000001</c:v>
                </c:pt>
                <c:pt idx="9825">
                  <c:v>1.8380000000000001</c:v>
                </c:pt>
                <c:pt idx="9826">
                  <c:v>1.8380000000000001</c:v>
                </c:pt>
                <c:pt idx="9827">
                  <c:v>1.8380000000000001</c:v>
                </c:pt>
                <c:pt idx="9828">
                  <c:v>1.8380000000000001</c:v>
                </c:pt>
                <c:pt idx="9829">
                  <c:v>1.8380000000000001</c:v>
                </c:pt>
                <c:pt idx="9830">
                  <c:v>1.8380000000000001</c:v>
                </c:pt>
                <c:pt idx="9831">
                  <c:v>1.8380000000000001</c:v>
                </c:pt>
                <c:pt idx="9832">
                  <c:v>1.8380000000000001</c:v>
                </c:pt>
                <c:pt idx="9833">
                  <c:v>1.8380000000000001</c:v>
                </c:pt>
                <c:pt idx="9834">
                  <c:v>1.8380000000000001</c:v>
                </c:pt>
                <c:pt idx="9835">
                  <c:v>1.8380000000000001</c:v>
                </c:pt>
                <c:pt idx="9836">
                  <c:v>1.8380000000000001</c:v>
                </c:pt>
                <c:pt idx="9837">
                  <c:v>1.8380000000000001</c:v>
                </c:pt>
                <c:pt idx="9838">
                  <c:v>1.8380000000000001</c:v>
                </c:pt>
                <c:pt idx="9839">
                  <c:v>1.8380000000000001</c:v>
                </c:pt>
                <c:pt idx="9840">
                  <c:v>1.8380000000000001</c:v>
                </c:pt>
                <c:pt idx="9841">
                  <c:v>1.8380000000000001</c:v>
                </c:pt>
                <c:pt idx="9842">
                  <c:v>1.837</c:v>
                </c:pt>
                <c:pt idx="9843">
                  <c:v>1.8380000000000001</c:v>
                </c:pt>
                <c:pt idx="9844">
                  <c:v>1.837</c:v>
                </c:pt>
                <c:pt idx="9845">
                  <c:v>1.8380000000000001</c:v>
                </c:pt>
                <c:pt idx="9846">
                  <c:v>1.837</c:v>
                </c:pt>
                <c:pt idx="9847">
                  <c:v>1.8380000000000001</c:v>
                </c:pt>
                <c:pt idx="9848">
                  <c:v>1.8380000000000001</c:v>
                </c:pt>
                <c:pt idx="9849">
                  <c:v>1.837</c:v>
                </c:pt>
                <c:pt idx="9850">
                  <c:v>1.837</c:v>
                </c:pt>
                <c:pt idx="9851">
                  <c:v>1.837</c:v>
                </c:pt>
                <c:pt idx="9852">
                  <c:v>1.8380000000000001</c:v>
                </c:pt>
                <c:pt idx="9853">
                  <c:v>1.837</c:v>
                </c:pt>
                <c:pt idx="9854">
                  <c:v>1.837</c:v>
                </c:pt>
                <c:pt idx="9855">
                  <c:v>1.8380000000000001</c:v>
                </c:pt>
                <c:pt idx="9856">
                  <c:v>1.837</c:v>
                </c:pt>
                <c:pt idx="9857">
                  <c:v>1.837</c:v>
                </c:pt>
                <c:pt idx="9858">
                  <c:v>1.837</c:v>
                </c:pt>
                <c:pt idx="9859">
                  <c:v>1.8380000000000001</c:v>
                </c:pt>
                <c:pt idx="9860">
                  <c:v>1.837</c:v>
                </c:pt>
                <c:pt idx="9861">
                  <c:v>1.8380000000000001</c:v>
                </c:pt>
                <c:pt idx="9862">
                  <c:v>1.8380000000000001</c:v>
                </c:pt>
                <c:pt idx="9863">
                  <c:v>1.8380000000000001</c:v>
                </c:pt>
                <c:pt idx="9864">
                  <c:v>1.837</c:v>
                </c:pt>
                <c:pt idx="9865">
                  <c:v>1.8380000000000001</c:v>
                </c:pt>
                <c:pt idx="9866">
                  <c:v>1.8380000000000001</c:v>
                </c:pt>
                <c:pt idx="9867">
                  <c:v>1.8380000000000001</c:v>
                </c:pt>
                <c:pt idx="9868">
                  <c:v>1.8380000000000001</c:v>
                </c:pt>
                <c:pt idx="9869">
                  <c:v>1.8380000000000001</c:v>
                </c:pt>
                <c:pt idx="9870">
                  <c:v>1.8380000000000001</c:v>
                </c:pt>
                <c:pt idx="9871">
                  <c:v>1.8380000000000001</c:v>
                </c:pt>
                <c:pt idx="9872">
                  <c:v>1.8380000000000001</c:v>
                </c:pt>
                <c:pt idx="9873">
                  <c:v>1.837</c:v>
                </c:pt>
                <c:pt idx="9874">
                  <c:v>1.837</c:v>
                </c:pt>
                <c:pt idx="9875">
                  <c:v>1.837</c:v>
                </c:pt>
                <c:pt idx="9876">
                  <c:v>1.8380000000000001</c:v>
                </c:pt>
                <c:pt idx="9877">
                  <c:v>1.8380000000000001</c:v>
                </c:pt>
                <c:pt idx="9878">
                  <c:v>1.8380000000000001</c:v>
                </c:pt>
                <c:pt idx="9879">
                  <c:v>1.837</c:v>
                </c:pt>
                <c:pt idx="9880">
                  <c:v>1.8380000000000001</c:v>
                </c:pt>
                <c:pt idx="9881">
                  <c:v>1.8380000000000001</c:v>
                </c:pt>
                <c:pt idx="9882">
                  <c:v>1.8380000000000001</c:v>
                </c:pt>
                <c:pt idx="9883">
                  <c:v>1.837</c:v>
                </c:pt>
                <c:pt idx="9884">
                  <c:v>1.8380000000000001</c:v>
                </c:pt>
                <c:pt idx="9885">
                  <c:v>1.8380000000000001</c:v>
                </c:pt>
                <c:pt idx="9886">
                  <c:v>1.8380000000000001</c:v>
                </c:pt>
                <c:pt idx="9887">
                  <c:v>1.8380000000000001</c:v>
                </c:pt>
                <c:pt idx="9888">
                  <c:v>1.8380000000000001</c:v>
                </c:pt>
                <c:pt idx="9889">
                  <c:v>1.8380000000000001</c:v>
                </c:pt>
                <c:pt idx="9890">
                  <c:v>1.8380000000000001</c:v>
                </c:pt>
                <c:pt idx="9891">
                  <c:v>1.8380000000000001</c:v>
                </c:pt>
                <c:pt idx="9892">
                  <c:v>1.8380000000000001</c:v>
                </c:pt>
                <c:pt idx="9893">
                  <c:v>1.8380000000000001</c:v>
                </c:pt>
                <c:pt idx="9894">
                  <c:v>1.8380000000000001</c:v>
                </c:pt>
                <c:pt idx="9895">
                  <c:v>1.8380000000000001</c:v>
                </c:pt>
                <c:pt idx="9896">
                  <c:v>1.8380000000000001</c:v>
                </c:pt>
                <c:pt idx="9897">
                  <c:v>1.8380000000000001</c:v>
                </c:pt>
                <c:pt idx="9898">
                  <c:v>1.8380000000000001</c:v>
                </c:pt>
                <c:pt idx="9899">
                  <c:v>1.8380000000000001</c:v>
                </c:pt>
                <c:pt idx="9900">
                  <c:v>1.8380000000000001</c:v>
                </c:pt>
                <c:pt idx="9901">
                  <c:v>1.8380000000000001</c:v>
                </c:pt>
                <c:pt idx="9902">
                  <c:v>1.8380000000000001</c:v>
                </c:pt>
                <c:pt idx="9903">
                  <c:v>1.8380000000000001</c:v>
                </c:pt>
                <c:pt idx="9904">
                  <c:v>1.8380000000000001</c:v>
                </c:pt>
                <c:pt idx="9905">
                  <c:v>1.8380000000000001</c:v>
                </c:pt>
                <c:pt idx="9906">
                  <c:v>1.8380000000000001</c:v>
                </c:pt>
                <c:pt idx="9907">
                  <c:v>1.839</c:v>
                </c:pt>
                <c:pt idx="9908">
                  <c:v>1.839</c:v>
                </c:pt>
                <c:pt idx="9909">
                  <c:v>1.8380000000000001</c:v>
                </c:pt>
                <c:pt idx="9910">
                  <c:v>1.8380000000000001</c:v>
                </c:pt>
                <c:pt idx="9911">
                  <c:v>1.839</c:v>
                </c:pt>
                <c:pt idx="9912">
                  <c:v>1.839</c:v>
                </c:pt>
                <c:pt idx="9913">
                  <c:v>1.839</c:v>
                </c:pt>
                <c:pt idx="9914">
                  <c:v>1.839</c:v>
                </c:pt>
                <c:pt idx="9915">
                  <c:v>1.839</c:v>
                </c:pt>
                <c:pt idx="9916">
                  <c:v>1.8380000000000001</c:v>
                </c:pt>
                <c:pt idx="9917">
                  <c:v>1.8380000000000001</c:v>
                </c:pt>
                <c:pt idx="9918">
                  <c:v>1.8380000000000001</c:v>
                </c:pt>
                <c:pt idx="9919">
                  <c:v>1.8380000000000001</c:v>
                </c:pt>
                <c:pt idx="9920">
                  <c:v>1.8380000000000001</c:v>
                </c:pt>
                <c:pt idx="9921">
                  <c:v>1.839</c:v>
                </c:pt>
                <c:pt idx="9922">
                  <c:v>1.8380000000000001</c:v>
                </c:pt>
                <c:pt idx="9923">
                  <c:v>1.8380000000000001</c:v>
                </c:pt>
                <c:pt idx="9924">
                  <c:v>1.8380000000000001</c:v>
                </c:pt>
                <c:pt idx="9925">
                  <c:v>1.8380000000000001</c:v>
                </c:pt>
                <c:pt idx="9926">
                  <c:v>1.8380000000000001</c:v>
                </c:pt>
                <c:pt idx="9927">
                  <c:v>1.8380000000000001</c:v>
                </c:pt>
                <c:pt idx="9928">
                  <c:v>1.8380000000000001</c:v>
                </c:pt>
                <c:pt idx="9929">
                  <c:v>1.839</c:v>
                </c:pt>
                <c:pt idx="9930">
                  <c:v>1.8380000000000001</c:v>
                </c:pt>
                <c:pt idx="9931">
                  <c:v>1.8380000000000001</c:v>
                </c:pt>
                <c:pt idx="9932">
                  <c:v>1.8380000000000001</c:v>
                </c:pt>
                <c:pt idx="9933">
                  <c:v>1.8380000000000001</c:v>
                </c:pt>
                <c:pt idx="9934">
                  <c:v>1.8380000000000001</c:v>
                </c:pt>
                <c:pt idx="9935">
                  <c:v>1.8380000000000001</c:v>
                </c:pt>
                <c:pt idx="9936">
                  <c:v>1.8380000000000001</c:v>
                </c:pt>
                <c:pt idx="9937">
                  <c:v>1.8380000000000001</c:v>
                </c:pt>
                <c:pt idx="9938">
                  <c:v>1.8380000000000001</c:v>
                </c:pt>
                <c:pt idx="9939">
                  <c:v>1.8380000000000001</c:v>
                </c:pt>
                <c:pt idx="9940">
                  <c:v>1.8380000000000001</c:v>
                </c:pt>
                <c:pt idx="9941">
                  <c:v>1.84</c:v>
                </c:pt>
                <c:pt idx="9942">
                  <c:v>1.8380000000000001</c:v>
                </c:pt>
                <c:pt idx="9943">
                  <c:v>1.8380000000000001</c:v>
                </c:pt>
                <c:pt idx="9944">
                  <c:v>1.8380000000000001</c:v>
                </c:pt>
                <c:pt idx="9945">
                  <c:v>1.8380000000000001</c:v>
                </c:pt>
                <c:pt idx="9946">
                  <c:v>1.8380000000000001</c:v>
                </c:pt>
                <c:pt idx="9947">
                  <c:v>1.8380000000000001</c:v>
                </c:pt>
                <c:pt idx="9948">
                  <c:v>1.8380000000000001</c:v>
                </c:pt>
                <c:pt idx="9949">
                  <c:v>1.839</c:v>
                </c:pt>
                <c:pt idx="9950">
                  <c:v>1.8380000000000001</c:v>
                </c:pt>
                <c:pt idx="9951">
                  <c:v>1.839</c:v>
                </c:pt>
                <c:pt idx="9952">
                  <c:v>1.8420000000000001</c:v>
                </c:pt>
                <c:pt idx="9953">
                  <c:v>1.8380000000000001</c:v>
                </c:pt>
                <c:pt idx="9954">
                  <c:v>1.8380000000000001</c:v>
                </c:pt>
                <c:pt idx="9955">
                  <c:v>1.8380000000000001</c:v>
                </c:pt>
                <c:pt idx="9956">
                  <c:v>1.8380000000000001</c:v>
                </c:pt>
                <c:pt idx="9957">
                  <c:v>1.8380000000000001</c:v>
                </c:pt>
                <c:pt idx="9958">
                  <c:v>1.8380000000000001</c:v>
                </c:pt>
                <c:pt idx="9959">
                  <c:v>1.8380000000000001</c:v>
                </c:pt>
                <c:pt idx="9960">
                  <c:v>1.8380000000000001</c:v>
                </c:pt>
                <c:pt idx="9961">
                  <c:v>1.8380000000000001</c:v>
                </c:pt>
                <c:pt idx="9962">
                  <c:v>1.8380000000000001</c:v>
                </c:pt>
                <c:pt idx="9963">
                  <c:v>1.8380000000000001</c:v>
                </c:pt>
                <c:pt idx="9964">
                  <c:v>1.8380000000000001</c:v>
                </c:pt>
                <c:pt idx="9965">
                  <c:v>1.8380000000000001</c:v>
                </c:pt>
                <c:pt idx="9966">
                  <c:v>1.8380000000000001</c:v>
                </c:pt>
                <c:pt idx="9967">
                  <c:v>1.8380000000000001</c:v>
                </c:pt>
                <c:pt idx="9968">
                  <c:v>1.8380000000000001</c:v>
                </c:pt>
                <c:pt idx="9969">
                  <c:v>1.8380000000000001</c:v>
                </c:pt>
                <c:pt idx="9970">
                  <c:v>1.8380000000000001</c:v>
                </c:pt>
                <c:pt idx="9971">
                  <c:v>1.8380000000000001</c:v>
                </c:pt>
                <c:pt idx="9972">
                  <c:v>1.839</c:v>
                </c:pt>
                <c:pt idx="9973">
                  <c:v>1.8380000000000001</c:v>
                </c:pt>
                <c:pt idx="9974">
                  <c:v>1.8380000000000001</c:v>
                </c:pt>
                <c:pt idx="9975">
                  <c:v>1.8380000000000001</c:v>
                </c:pt>
                <c:pt idx="9976">
                  <c:v>1.839</c:v>
                </c:pt>
                <c:pt idx="9977">
                  <c:v>1.8380000000000001</c:v>
                </c:pt>
                <c:pt idx="9978">
                  <c:v>1.839</c:v>
                </c:pt>
                <c:pt idx="9979">
                  <c:v>1.8380000000000001</c:v>
                </c:pt>
                <c:pt idx="9980">
                  <c:v>1.8380000000000001</c:v>
                </c:pt>
                <c:pt idx="9981">
                  <c:v>1.8380000000000001</c:v>
                </c:pt>
                <c:pt idx="9982">
                  <c:v>1.839</c:v>
                </c:pt>
                <c:pt idx="9983">
                  <c:v>1.8380000000000001</c:v>
                </c:pt>
                <c:pt idx="9984">
                  <c:v>1.8380000000000001</c:v>
                </c:pt>
                <c:pt idx="9985">
                  <c:v>1.8380000000000001</c:v>
                </c:pt>
                <c:pt idx="9986">
                  <c:v>1.8380000000000001</c:v>
                </c:pt>
                <c:pt idx="9987">
                  <c:v>1.839</c:v>
                </c:pt>
                <c:pt idx="9988">
                  <c:v>1.8380000000000001</c:v>
                </c:pt>
                <c:pt idx="9989">
                  <c:v>1.8380000000000001</c:v>
                </c:pt>
                <c:pt idx="9990">
                  <c:v>1.8380000000000001</c:v>
                </c:pt>
                <c:pt idx="9991">
                  <c:v>1.8380000000000001</c:v>
                </c:pt>
                <c:pt idx="9992">
                  <c:v>1.8380000000000001</c:v>
                </c:pt>
                <c:pt idx="9993">
                  <c:v>1.8380000000000001</c:v>
                </c:pt>
                <c:pt idx="9994">
                  <c:v>1.8380000000000001</c:v>
                </c:pt>
                <c:pt idx="9995">
                  <c:v>1.8380000000000001</c:v>
                </c:pt>
                <c:pt idx="9996">
                  <c:v>1.8380000000000001</c:v>
                </c:pt>
                <c:pt idx="9997">
                  <c:v>1.8380000000000001</c:v>
                </c:pt>
                <c:pt idx="9998">
                  <c:v>1.8380000000000001</c:v>
                </c:pt>
                <c:pt idx="9999">
                  <c:v>1.8380000000000001</c:v>
                </c:pt>
                <c:pt idx="10000">
                  <c:v>1.8380000000000001</c:v>
                </c:pt>
                <c:pt idx="10001">
                  <c:v>1.8380000000000001</c:v>
                </c:pt>
                <c:pt idx="10002">
                  <c:v>1.8380000000000001</c:v>
                </c:pt>
                <c:pt idx="10003">
                  <c:v>1.8380000000000001</c:v>
                </c:pt>
                <c:pt idx="10004">
                  <c:v>1.8380000000000001</c:v>
                </c:pt>
                <c:pt idx="10005">
                  <c:v>1.8380000000000001</c:v>
                </c:pt>
                <c:pt idx="10006">
                  <c:v>1.8380000000000001</c:v>
                </c:pt>
                <c:pt idx="10007">
                  <c:v>1.8380000000000001</c:v>
                </c:pt>
                <c:pt idx="10008">
                  <c:v>1.8380000000000001</c:v>
                </c:pt>
                <c:pt idx="10009">
                  <c:v>1.8380000000000001</c:v>
                </c:pt>
                <c:pt idx="10010">
                  <c:v>1.8380000000000001</c:v>
                </c:pt>
                <c:pt idx="10011">
                  <c:v>1.8380000000000001</c:v>
                </c:pt>
                <c:pt idx="10012">
                  <c:v>1.8380000000000001</c:v>
                </c:pt>
                <c:pt idx="10013">
                  <c:v>1.8380000000000001</c:v>
                </c:pt>
                <c:pt idx="10014">
                  <c:v>1.8380000000000001</c:v>
                </c:pt>
                <c:pt idx="10015">
                  <c:v>1.839</c:v>
                </c:pt>
                <c:pt idx="10016">
                  <c:v>1.8380000000000001</c:v>
                </c:pt>
                <c:pt idx="10017">
                  <c:v>1.8380000000000001</c:v>
                </c:pt>
                <c:pt idx="10018">
                  <c:v>1.8380000000000001</c:v>
                </c:pt>
                <c:pt idx="10019">
                  <c:v>1.8380000000000001</c:v>
                </c:pt>
                <c:pt idx="10020">
                  <c:v>1.839</c:v>
                </c:pt>
                <c:pt idx="10021">
                  <c:v>1.8380000000000001</c:v>
                </c:pt>
                <c:pt idx="10022">
                  <c:v>1.839</c:v>
                </c:pt>
                <c:pt idx="10023">
                  <c:v>1.8380000000000001</c:v>
                </c:pt>
                <c:pt idx="10024">
                  <c:v>1.8380000000000001</c:v>
                </c:pt>
                <c:pt idx="10025">
                  <c:v>1.839</c:v>
                </c:pt>
                <c:pt idx="10026">
                  <c:v>1.8380000000000001</c:v>
                </c:pt>
                <c:pt idx="10027">
                  <c:v>1.8380000000000001</c:v>
                </c:pt>
                <c:pt idx="10028">
                  <c:v>1.8380000000000001</c:v>
                </c:pt>
                <c:pt idx="10029">
                  <c:v>1.839</c:v>
                </c:pt>
                <c:pt idx="10030">
                  <c:v>1.8380000000000001</c:v>
                </c:pt>
                <c:pt idx="10031">
                  <c:v>1.8380000000000001</c:v>
                </c:pt>
                <c:pt idx="10032">
                  <c:v>1.8380000000000001</c:v>
                </c:pt>
                <c:pt idx="10033">
                  <c:v>1.8380000000000001</c:v>
                </c:pt>
                <c:pt idx="10034">
                  <c:v>1.8380000000000001</c:v>
                </c:pt>
                <c:pt idx="10035">
                  <c:v>1.8380000000000001</c:v>
                </c:pt>
                <c:pt idx="10036">
                  <c:v>1.8380000000000001</c:v>
                </c:pt>
                <c:pt idx="10037">
                  <c:v>1.839</c:v>
                </c:pt>
                <c:pt idx="10038">
                  <c:v>1.8380000000000001</c:v>
                </c:pt>
                <c:pt idx="10039">
                  <c:v>1.8380000000000001</c:v>
                </c:pt>
                <c:pt idx="10040">
                  <c:v>1.8380000000000001</c:v>
                </c:pt>
                <c:pt idx="10041">
                  <c:v>1.839</c:v>
                </c:pt>
                <c:pt idx="10042">
                  <c:v>1.839</c:v>
                </c:pt>
                <c:pt idx="10043">
                  <c:v>1.839</c:v>
                </c:pt>
                <c:pt idx="10044">
                  <c:v>1.839</c:v>
                </c:pt>
                <c:pt idx="10045">
                  <c:v>1.839</c:v>
                </c:pt>
                <c:pt idx="10046">
                  <c:v>1.839</c:v>
                </c:pt>
                <c:pt idx="10047">
                  <c:v>1.839</c:v>
                </c:pt>
                <c:pt idx="10048">
                  <c:v>1.839</c:v>
                </c:pt>
                <c:pt idx="10049">
                  <c:v>1.839</c:v>
                </c:pt>
                <c:pt idx="10050">
                  <c:v>1.8380000000000001</c:v>
                </c:pt>
                <c:pt idx="10051">
                  <c:v>1.839</c:v>
                </c:pt>
                <c:pt idx="10052">
                  <c:v>1.839</c:v>
                </c:pt>
                <c:pt idx="10053">
                  <c:v>1.839</c:v>
                </c:pt>
                <c:pt idx="10054">
                  <c:v>1.839</c:v>
                </c:pt>
                <c:pt idx="10055">
                  <c:v>1.839</c:v>
                </c:pt>
                <c:pt idx="10056">
                  <c:v>1.839</c:v>
                </c:pt>
                <c:pt idx="10057">
                  <c:v>1.839</c:v>
                </c:pt>
                <c:pt idx="10058">
                  <c:v>1.839</c:v>
                </c:pt>
                <c:pt idx="10059">
                  <c:v>1.839</c:v>
                </c:pt>
                <c:pt idx="10060">
                  <c:v>1.839</c:v>
                </c:pt>
                <c:pt idx="10061">
                  <c:v>1.839</c:v>
                </c:pt>
                <c:pt idx="10062">
                  <c:v>1.8380000000000001</c:v>
                </c:pt>
                <c:pt idx="10063">
                  <c:v>1.839</c:v>
                </c:pt>
                <c:pt idx="10064">
                  <c:v>1.839</c:v>
                </c:pt>
                <c:pt idx="10065">
                  <c:v>1.839</c:v>
                </c:pt>
                <c:pt idx="10066">
                  <c:v>1.8380000000000001</c:v>
                </c:pt>
                <c:pt idx="10067">
                  <c:v>1.8380000000000001</c:v>
                </c:pt>
                <c:pt idx="10068">
                  <c:v>1.8380000000000001</c:v>
                </c:pt>
                <c:pt idx="10069">
                  <c:v>1.8380000000000001</c:v>
                </c:pt>
                <c:pt idx="10070">
                  <c:v>1.8380000000000001</c:v>
                </c:pt>
                <c:pt idx="10071">
                  <c:v>1.8380000000000001</c:v>
                </c:pt>
                <c:pt idx="10072">
                  <c:v>1.8380000000000001</c:v>
                </c:pt>
                <c:pt idx="10073">
                  <c:v>1.8460000000000001</c:v>
                </c:pt>
                <c:pt idx="10074">
                  <c:v>1.837</c:v>
                </c:pt>
                <c:pt idx="10075">
                  <c:v>1.837</c:v>
                </c:pt>
                <c:pt idx="10076">
                  <c:v>1.837</c:v>
                </c:pt>
                <c:pt idx="10077">
                  <c:v>1.837</c:v>
                </c:pt>
                <c:pt idx="10078">
                  <c:v>1.837</c:v>
                </c:pt>
                <c:pt idx="10079">
                  <c:v>1.837</c:v>
                </c:pt>
                <c:pt idx="10080">
                  <c:v>1.837</c:v>
                </c:pt>
                <c:pt idx="10081">
                  <c:v>1.837</c:v>
                </c:pt>
                <c:pt idx="10082">
                  <c:v>1.85</c:v>
                </c:pt>
                <c:pt idx="10083">
                  <c:v>1.8380000000000001</c:v>
                </c:pt>
                <c:pt idx="10084">
                  <c:v>1.8380000000000001</c:v>
                </c:pt>
                <c:pt idx="10085">
                  <c:v>1.8380000000000001</c:v>
                </c:pt>
                <c:pt idx="10086">
                  <c:v>1.8380000000000001</c:v>
                </c:pt>
                <c:pt idx="10087">
                  <c:v>1.8380000000000001</c:v>
                </c:pt>
                <c:pt idx="10088">
                  <c:v>1.8380000000000001</c:v>
                </c:pt>
                <c:pt idx="10089">
                  <c:v>1.8380000000000001</c:v>
                </c:pt>
                <c:pt idx="10090">
                  <c:v>1.8380000000000001</c:v>
                </c:pt>
                <c:pt idx="10091">
                  <c:v>1.8380000000000001</c:v>
                </c:pt>
                <c:pt idx="10092">
                  <c:v>1.837</c:v>
                </c:pt>
                <c:pt idx="10093">
                  <c:v>1.8380000000000001</c:v>
                </c:pt>
                <c:pt idx="10094">
                  <c:v>1.8380000000000001</c:v>
                </c:pt>
                <c:pt idx="10095">
                  <c:v>1.8380000000000001</c:v>
                </c:pt>
                <c:pt idx="10096">
                  <c:v>1.8380000000000001</c:v>
                </c:pt>
                <c:pt idx="10097">
                  <c:v>1.8380000000000001</c:v>
                </c:pt>
                <c:pt idx="10098">
                  <c:v>1.8380000000000001</c:v>
                </c:pt>
                <c:pt idx="10099">
                  <c:v>1.8380000000000001</c:v>
                </c:pt>
                <c:pt idx="10100">
                  <c:v>1.8380000000000001</c:v>
                </c:pt>
                <c:pt idx="10101">
                  <c:v>1.8380000000000001</c:v>
                </c:pt>
                <c:pt idx="10102">
                  <c:v>1.8380000000000001</c:v>
                </c:pt>
                <c:pt idx="10103">
                  <c:v>1.8380000000000001</c:v>
                </c:pt>
                <c:pt idx="10104">
                  <c:v>1.8380000000000001</c:v>
                </c:pt>
                <c:pt idx="10105">
                  <c:v>1.8380000000000001</c:v>
                </c:pt>
                <c:pt idx="10106">
                  <c:v>1.8380000000000001</c:v>
                </c:pt>
                <c:pt idx="10107">
                  <c:v>1.8380000000000001</c:v>
                </c:pt>
                <c:pt idx="10108">
                  <c:v>1.8380000000000001</c:v>
                </c:pt>
                <c:pt idx="10109">
                  <c:v>1.8380000000000001</c:v>
                </c:pt>
                <c:pt idx="10110">
                  <c:v>1.8380000000000001</c:v>
                </c:pt>
                <c:pt idx="10111">
                  <c:v>1.8380000000000001</c:v>
                </c:pt>
                <c:pt idx="10112">
                  <c:v>1.837</c:v>
                </c:pt>
                <c:pt idx="10113">
                  <c:v>1.8380000000000001</c:v>
                </c:pt>
                <c:pt idx="10114">
                  <c:v>1.8380000000000001</c:v>
                </c:pt>
                <c:pt idx="10115">
                  <c:v>1.8380000000000001</c:v>
                </c:pt>
                <c:pt idx="10116">
                  <c:v>1.8380000000000001</c:v>
                </c:pt>
                <c:pt idx="10117">
                  <c:v>1.8380000000000001</c:v>
                </c:pt>
                <c:pt idx="10118">
                  <c:v>1.8380000000000001</c:v>
                </c:pt>
                <c:pt idx="10119">
                  <c:v>1.8380000000000001</c:v>
                </c:pt>
                <c:pt idx="10120">
                  <c:v>1.8380000000000001</c:v>
                </c:pt>
                <c:pt idx="10121">
                  <c:v>1.8380000000000001</c:v>
                </c:pt>
                <c:pt idx="10122">
                  <c:v>1.8380000000000001</c:v>
                </c:pt>
                <c:pt idx="10123">
                  <c:v>1.8380000000000001</c:v>
                </c:pt>
                <c:pt idx="10124">
                  <c:v>1.8380000000000001</c:v>
                </c:pt>
                <c:pt idx="10125">
                  <c:v>1.8380000000000001</c:v>
                </c:pt>
                <c:pt idx="10126">
                  <c:v>1.8380000000000001</c:v>
                </c:pt>
                <c:pt idx="10127">
                  <c:v>1.8380000000000001</c:v>
                </c:pt>
                <c:pt idx="10128">
                  <c:v>1.8380000000000001</c:v>
                </c:pt>
                <c:pt idx="10129">
                  <c:v>1.8380000000000001</c:v>
                </c:pt>
                <c:pt idx="10130">
                  <c:v>1.8380000000000001</c:v>
                </c:pt>
                <c:pt idx="10131">
                  <c:v>1.8380000000000001</c:v>
                </c:pt>
                <c:pt idx="10132">
                  <c:v>1.8380000000000001</c:v>
                </c:pt>
                <c:pt idx="10133">
                  <c:v>1.8380000000000001</c:v>
                </c:pt>
                <c:pt idx="10134">
                  <c:v>1.8380000000000001</c:v>
                </c:pt>
                <c:pt idx="10135">
                  <c:v>1.8380000000000001</c:v>
                </c:pt>
                <c:pt idx="10136">
                  <c:v>1.8380000000000001</c:v>
                </c:pt>
                <c:pt idx="10137">
                  <c:v>1.8380000000000001</c:v>
                </c:pt>
                <c:pt idx="10138">
                  <c:v>1.8380000000000001</c:v>
                </c:pt>
                <c:pt idx="10139">
                  <c:v>1.8380000000000001</c:v>
                </c:pt>
                <c:pt idx="10140">
                  <c:v>1.839</c:v>
                </c:pt>
                <c:pt idx="10141">
                  <c:v>1.839</c:v>
                </c:pt>
                <c:pt idx="10142">
                  <c:v>1.8380000000000001</c:v>
                </c:pt>
                <c:pt idx="10143">
                  <c:v>1.839</c:v>
                </c:pt>
                <c:pt idx="10144">
                  <c:v>1.839</c:v>
                </c:pt>
                <c:pt idx="10145">
                  <c:v>1.839</c:v>
                </c:pt>
                <c:pt idx="10146">
                  <c:v>1.8380000000000001</c:v>
                </c:pt>
                <c:pt idx="10147">
                  <c:v>1.8380000000000001</c:v>
                </c:pt>
                <c:pt idx="10148">
                  <c:v>1.8380000000000001</c:v>
                </c:pt>
                <c:pt idx="10149">
                  <c:v>1.8380000000000001</c:v>
                </c:pt>
                <c:pt idx="10150">
                  <c:v>1.8380000000000001</c:v>
                </c:pt>
                <c:pt idx="10151">
                  <c:v>1.8380000000000001</c:v>
                </c:pt>
                <c:pt idx="10152">
                  <c:v>1.8380000000000001</c:v>
                </c:pt>
                <c:pt idx="10153">
                  <c:v>1.8380000000000001</c:v>
                </c:pt>
                <c:pt idx="10154">
                  <c:v>1.8380000000000001</c:v>
                </c:pt>
                <c:pt idx="10155">
                  <c:v>1.8380000000000001</c:v>
                </c:pt>
                <c:pt idx="10156">
                  <c:v>1.8380000000000001</c:v>
                </c:pt>
                <c:pt idx="10157">
                  <c:v>1.8380000000000001</c:v>
                </c:pt>
                <c:pt idx="10158">
                  <c:v>1.8380000000000001</c:v>
                </c:pt>
                <c:pt idx="10159">
                  <c:v>1.8380000000000001</c:v>
                </c:pt>
                <c:pt idx="10160">
                  <c:v>1.8380000000000001</c:v>
                </c:pt>
                <c:pt idx="10161">
                  <c:v>1.8380000000000001</c:v>
                </c:pt>
                <c:pt idx="10162">
                  <c:v>1.8380000000000001</c:v>
                </c:pt>
                <c:pt idx="10163">
                  <c:v>1.8380000000000001</c:v>
                </c:pt>
                <c:pt idx="10164">
                  <c:v>1.8380000000000001</c:v>
                </c:pt>
                <c:pt idx="10165">
                  <c:v>1.8380000000000001</c:v>
                </c:pt>
                <c:pt idx="10166">
                  <c:v>1.8380000000000001</c:v>
                </c:pt>
                <c:pt idx="10167">
                  <c:v>1.8380000000000001</c:v>
                </c:pt>
                <c:pt idx="10168">
                  <c:v>1.8380000000000001</c:v>
                </c:pt>
                <c:pt idx="10169">
                  <c:v>1.837</c:v>
                </c:pt>
                <c:pt idx="10170">
                  <c:v>1.8380000000000001</c:v>
                </c:pt>
                <c:pt idx="10171">
                  <c:v>1.837</c:v>
                </c:pt>
                <c:pt idx="10172">
                  <c:v>1.8380000000000001</c:v>
                </c:pt>
                <c:pt idx="10173">
                  <c:v>1.8380000000000001</c:v>
                </c:pt>
                <c:pt idx="10174">
                  <c:v>1.8380000000000001</c:v>
                </c:pt>
                <c:pt idx="10175">
                  <c:v>1.8460000000000001</c:v>
                </c:pt>
                <c:pt idx="10176">
                  <c:v>1.837</c:v>
                </c:pt>
                <c:pt idx="10177">
                  <c:v>1.8380000000000001</c:v>
                </c:pt>
                <c:pt idx="10178">
                  <c:v>1.8380000000000001</c:v>
                </c:pt>
                <c:pt idx="10179">
                  <c:v>1.8380000000000001</c:v>
                </c:pt>
                <c:pt idx="10180">
                  <c:v>1.8380000000000001</c:v>
                </c:pt>
                <c:pt idx="10181">
                  <c:v>1.8380000000000001</c:v>
                </c:pt>
                <c:pt idx="10182">
                  <c:v>1.8380000000000001</c:v>
                </c:pt>
                <c:pt idx="10183">
                  <c:v>1.8380000000000001</c:v>
                </c:pt>
                <c:pt idx="10184">
                  <c:v>1.8380000000000001</c:v>
                </c:pt>
                <c:pt idx="10185">
                  <c:v>1.8380000000000001</c:v>
                </c:pt>
                <c:pt idx="10186">
                  <c:v>1.8380000000000001</c:v>
                </c:pt>
                <c:pt idx="10187">
                  <c:v>1.8380000000000001</c:v>
                </c:pt>
                <c:pt idx="10188">
                  <c:v>1.8380000000000001</c:v>
                </c:pt>
                <c:pt idx="10189">
                  <c:v>1.8380000000000001</c:v>
                </c:pt>
                <c:pt idx="10190">
                  <c:v>1.839</c:v>
                </c:pt>
                <c:pt idx="10191">
                  <c:v>1.839</c:v>
                </c:pt>
                <c:pt idx="10192">
                  <c:v>1.8380000000000001</c:v>
                </c:pt>
                <c:pt idx="10193">
                  <c:v>1.839</c:v>
                </c:pt>
                <c:pt idx="10194">
                  <c:v>1.8380000000000001</c:v>
                </c:pt>
                <c:pt idx="10195">
                  <c:v>1.8380000000000001</c:v>
                </c:pt>
                <c:pt idx="10196">
                  <c:v>1.8380000000000001</c:v>
                </c:pt>
                <c:pt idx="10197">
                  <c:v>1.839</c:v>
                </c:pt>
                <c:pt idx="10198">
                  <c:v>1.8380000000000001</c:v>
                </c:pt>
                <c:pt idx="10199">
                  <c:v>1.8380000000000001</c:v>
                </c:pt>
                <c:pt idx="10200">
                  <c:v>1.8380000000000001</c:v>
                </c:pt>
                <c:pt idx="10201">
                  <c:v>1.8380000000000001</c:v>
                </c:pt>
                <c:pt idx="10202">
                  <c:v>1.8380000000000001</c:v>
                </c:pt>
                <c:pt idx="10203">
                  <c:v>1.8380000000000001</c:v>
                </c:pt>
                <c:pt idx="10204">
                  <c:v>1.8380000000000001</c:v>
                </c:pt>
                <c:pt idx="10205">
                  <c:v>1.8380000000000001</c:v>
                </c:pt>
                <c:pt idx="10206">
                  <c:v>1.8380000000000001</c:v>
                </c:pt>
                <c:pt idx="10207">
                  <c:v>1.839</c:v>
                </c:pt>
                <c:pt idx="10208">
                  <c:v>1.8380000000000001</c:v>
                </c:pt>
                <c:pt idx="10209">
                  <c:v>1.8380000000000001</c:v>
                </c:pt>
                <c:pt idx="10210">
                  <c:v>1.8380000000000001</c:v>
                </c:pt>
                <c:pt idx="10211">
                  <c:v>1.8380000000000001</c:v>
                </c:pt>
                <c:pt idx="10212">
                  <c:v>1.8380000000000001</c:v>
                </c:pt>
                <c:pt idx="10213">
                  <c:v>1.8380000000000001</c:v>
                </c:pt>
                <c:pt idx="10214">
                  <c:v>1.8380000000000001</c:v>
                </c:pt>
                <c:pt idx="10215">
                  <c:v>1.8380000000000001</c:v>
                </c:pt>
                <c:pt idx="10216">
                  <c:v>1.8380000000000001</c:v>
                </c:pt>
                <c:pt idx="10217">
                  <c:v>1.8380000000000001</c:v>
                </c:pt>
                <c:pt idx="10218">
                  <c:v>1.8380000000000001</c:v>
                </c:pt>
                <c:pt idx="10219">
                  <c:v>1.8380000000000001</c:v>
                </c:pt>
                <c:pt idx="10220">
                  <c:v>1.8380000000000001</c:v>
                </c:pt>
                <c:pt idx="10221">
                  <c:v>1.8380000000000001</c:v>
                </c:pt>
                <c:pt idx="10222">
                  <c:v>1.8380000000000001</c:v>
                </c:pt>
                <c:pt idx="10223">
                  <c:v>1.8380000000000001</c:v>
                </c:pt>
                <c:pt idx="10224">
                  <c:v>1.8380000000000001</c:v>
                </c:pt>
                <c:pt idx="10225">
                  <c:v>1.8380000000000001</c:v>
                </c:pt>
                <c:pt idx="10226">
                  <c:v>1.8380000000000001</c:v>
                </c:pt>
                <c:pt idx="10227">
                  <c:v>1.839</c:v>
                </c:pt>
                <c:pt idx="10228">
                  <c:v>1.8380000000000001</c:v>
                </c:pt>
                <c:pt idx="10229">
                  <c:v>1.8380000000000001</c:v>
                </c:pt>
                <c:pt idx="10230">
                  <c:v>1.8380000000000001</c:v>
                </c:pt>
                <c:pt idx="10231">
                  <c:v>1.8380000000000001</c:v>
                </c:pt>
                <c:pt idx="10232">
                  <c:v>1.8380000000000001</c:v>
                </c:pt>
                <c:pt idx="10233">
                  <c:v>1.8380000000000001</c:v>
                </c:pt>
                <c:pt idx="10234">
                  <c:v>1.8380000000000001</c:v>
                </c:pt>
                <c:pt idx="10235">
                  <c:v>1.8380000000000001</c:v>
                </c:pt>
                <c:pt idx="10236">
                  <c:v>1.8380000000000001</c:v>
                </c:pt>
                <c:pt idx="10237">
                  <c:v>1.8380000000000001</c:v>
                </c:pt>
                <c:pt idx="10238">
                  <c:v>1.8380000000000001</c:v>
                </c:pt>
                <c:pt idx="10239">
                  <c:v>1.8380000000000001</c:v>
                </c:pt>
                <c:pt idx="10240">
                  <c:v>1.8380000000000001</c:v>
                </c:pt>
                <c:pt idx="10241">
                  <c:v>1.8380000000000001</c:v>
                </c:pt>
                <c:pt idx="10242">
                  <c:v>1.8380000000000001</c:v>
                </c:pt>
                <c:pt idx="10243">
                  <c:v>1.8380000000000001</c:v>
                </c:pt>
                <c:pt idx="10244">
                  <c:v>1.8380000000000001</c:v>
                </c:pt>
                <c:pt idx="10245">
                  <c:v>1.8380000000000001</c:v>
                </c:pt>
                <c:pt idx="10246">
                  <c:v>1.8380000000000001</c:v>
                </c:pt>
                <c:pt idx="10247">
                  <c:v>1.8380000000000001</c:v>
                </c:pt>
                <c:pt idx="10248">
                  <c:v>1.8380000000000001</c:v>
                </c:pt>
                <c:pt idx="10249">
                  <c:v>1.8380000000000001</c:v>
                </c:pt>
                <c:pt idx="10250">
                  <c:v>1.8380000000000001</c:v>
                </c:pt>
                <c:pt idx="10251">
                  <c:v>1.8380000000000001</c:v>
                </c:pt>
                <c:pt idx="10252">
                  <c:v>1.8380000000000001</c:v>
                </c:pt>
                <c:pt idx="10253">
                  <c:v>1.8380000000000001</c:v>
                </c:pt>
                <c:pt idx="10254">
                  <c:v>1.8380000000000001</c:v>
                </c:pt>
                <c:pt idx="10255">
                  <c:v>1.8380000000000001</c:v>
                </c:pt>
                <c:pt idx="10256">
                  <c:v>1.8380000000000001</c:v>
                </c:pt>
                <c:pt idx="10257">
                  <c:v>1.8380000000000001</c:v>
                </c:pt>
                <c:pt idx="10258">
                  <c:v>1.8380000000000001</c:v>
                </c:pt>
                <c:pt idx="10259">
                  <c:v>1.837</c:v>
                </c:pt>
                <c:pt idx="10260">
                  <c:v>1.8380000000000001</c:v>
                </c:pt>
                <c:pt idx="10261">
                  <c:v>1.8380000000000001</c:v>
                </c:pt>
                <c:pt idx="10262">
                  <c:v>1.8380000000000001</c:v>
                </c:pt>
                <c:pt idx="10263">
                  <c:v>1.8380000000000001</c:v>
                </c:pt>
                <c:pt idx="10264">
                  <c:v>1.8380000000000001</c:v>
                </c:pt>
                <c:pt idx="10265">
                  <c:v>1.8380000000000001</c:v>
                </c:pt>
                <c:pt idx="10266">
                  <c:v>1.8380000000000001</c:v>
                </c:pt>
                <c:pt idx="10267">
                  <c:v>1.8380000000000001</c:v>
                </c:pt>
                <c:pt idx="10268">
                  <c:v>1.8380000000000001</c:v>
                </c:pt>
                <c:pt idx="10269">
                  <c:v>1.8380000000000001</c:v>
                </c:pt>
                <c:pt idx="10270">
                  <c:v>1.8380000000000001</c:v>
                </c:pt>
                <c:pt idx="10271">
                  <c:v>1.8380000000000001</c:v>
                </c:pt>
                <c:pt idx="10272">
                  <c:v>1.8380000000000001</c:v>
                </c:pt>
                <c:pt idx="10273">
                  <c:v>1.8380000000000001</c:v>
                </c:pt>
                <c:pt idx="10274">
                  <c:v>1.8380000000000001</c:v>
                </c:pt>
                <c:pt idx="10275">
                  <c:v>1.8380000000000001</c:v>
                </c:pt>
                <c:pt idx="10276">
                  <c:v>1.8380000000000001</c:v>
                </c:pt>
                <c:pt idx="10277">
                  <c:v>1.8380000000000001</c:v>
                </c:pt>
                <c:pt idx="10278">
                  <c:v>1.8380000000000001</c:v>
                </c:pt>
                <c:pt idx="10279">
                  <c:v>1.8380000000000001</c:v>
                </c:pt>
                <c:pt idx="10280">
                  <c:v>1.8380000000000001</c:v>
                </c:pt>
                <c:pt idx="10281">
                  <c:v>1.8380000000000001</c:v>
                </c:pt>
                <c:pt idx="10282">
                  <c:v>1.8380000000000001</c:v>
                </c:pt>
                <c:pt idx="10283">
                  <c:v>1.8380000000000001</c:v>
                </c:pt>
                <c:pt idx="10284">
                  <c:v>1.8380000000000001</c:v>
                </c:pt>
                <c:pt idx="10285">
                  <c:v>1.8380000000000001</c:v>
                </c:pt>
                <c:pt idx="10286">
                  <c:v>1.8380000000000001</c:v>
                </c:pt>
                <c:pt idx="10287">
                  <c:v>1.8380000000000001</c:v>
                </c:pt>
                <c:pt idx="10288">
                  <c:v>1.8380000000000001</c:v>
                </c:pt>
                <c:pt idx="10289">
                  <c:v>1.8380000000000001</c:v>
                </c:pt>
                <c:pt idx="10290">
                  <c:v>1.8380000000000001</c:v>
                </c:pt>
                <c:pt idx="10291">
                  <c:v>1.8380000000000001</c:v>
                </c:pt>
                <c:pt idx="10292">
                  <c:v>1.8380000000000001</c:v>
                </c:pt>
                <c:pt idx="10293">
                  <c:v>1.8380000000000001</c:v>
                </c:pt>
                <c:pt idx="10294">
                  <c:v>1.8380000000000001</c:v>
                </c:pt>
                <c:pt idx="10295">
                  <c:v>1.8380000000000001</c:v>
                </c:pt>
                <c:pt idx="10296">
                  <c:v>1.837</c:v>
                </c:pt>
                <c:pt idx="10297">
                  <c:v>1.837</c:v>
                </c:pt>
                <c:pt idx="10298">
                  <c:v>1.837</c:v>
                </c:pt>
                <c:pt idx="10299">
                  <c:v>1.837</c:v>
                </c:pt>
                <c:pt idx="10300">
                  <c:v>1.837</c:v>
                </c:pt>
                <c:pt idx="10301">
                  <c:v>1.837</c:v>
                </c:pt>
                <c:pt idx="10302">
                  <c:v>1.837</c:v>
                </c:pt>
                <c:pt idx="10303">
                  <c:v>1.8380000000000001</c:v>
                </c:pt>
                <c:pt idx="10304">
                  <c:v>1.8380000000000001</c:v>
                </c:pt>
                <c:pt idx="10305">
                  <c:v>1.837</c:v>
                </c:pt>
                <c:pt idx="10306">
                  <c:v>1.837</c:v>
                </c:pt>
                <c:pt idx="10307">
                  <c:v>1.837</c:v>
                </c:pt>
                <c:pt idx="10308">
                  <c:v>1.837</c:v>
                </c:pt>
                <c:pt idx="10309">
                  <c:v>1.837</c:v>
                </c:pt>
                <c:pt idx="10310">
                  <c:v>1.8380000000000001</c:v>
                </c:pt>
                <c:pt idx="10311">
                  <c:v>1.837</c:v>
                </c:pt>
                <c:pt idx="10312">
                  <c:v>1.837</c:v>
                </c:pt>
                <c:pt idx="10313">
                  <c:v>1.837</c:v>
                </c:pt>
                <c:pt idx="10314">
                  <c:v>1.837</c:v>
                </c:pt>
                <c:pt idx="10315">
                  <c:v>1.837</c:v>
                </c:pt>
                <c:pt idx="10316">
                  <c:v>1.837</c:v>
                </c:pt>
                <c:pt idx="10317">
                  <c:v>1.8380000000000001</c:v>
                </c:pt>
                <c:pt idx="10318">
                  <c:v>1.837</c:v>
                </c:pt>
                <c:pt idx="10319">
                  <c:v>1.837</c:v>
                </c:pt>
                <c:pt idx="10320">
                  <c:v>1.837</c:v>
                </c:pt>
                <c:pt idx="10321">
                  <c:v>1.8380000000000001</c:v>
                </c:pt>
                <c:pt idx="10322">
                  <c:v>1.837</c:v>
                </c:pt>
                <c:pt idx="10323">
                  <c:v>1.8380000000000001</c:v>
                </c:pt>
                <c:pt idx="10324">
                  <c:v>1.8380000000000001</c:v>
                </c:pt>
                <c:pt idx="10325">
                  <c:v>1.8380000000000001</c:v>
                </c:pt>
                <c:pt idx="10326">
                  <c:v>1.8380000000000001</c:v>
                </c:pt>
                <c:pt idx="10327">
                  <c:v>1.8380000000000001</c:v>
                </c:pt>
                <c:pt idx="10328">
                  <c:v>1.8380000000000001</c:v>
                </c:pt>
                <c:pt idx="10329">
                  <c:v>1.8380000000000001</c:v>
                </c:pt>
                <c:pt idx="10330">
                  <c:v>1.8380000000000001</c:v>
                </c:pt>
                <c:pt idx="10331">
                  <c:v>1.8380000000000001</c:v>
                </c:pt>
                <c:pt idx="10332">
                  <c:v>1.8380000000000001</c:v>
                </c:pt>
                <c:pt idx="10333">
                  <c:v>1.8380000000000001</c:v>
                </c:pt>
                <c:pt idx="10334">
                  <c:v>1.8380000000000001</c:v>
                </c:pt>
                <c:pt idx="10335">
                  <c:v>1.8380000000000001</c:v>
                </c:pt>
                <c:pt idx="10336">
                  <c:v>1.837</c:v>
                </c:pt>
                <c:pt idx="10337">
                  <c:v>1.8380000000000001</c:v>
                </c:pt>
                <c:pt idx="10338">
                  <c:v>1.8380000000000001</c:v>
                </c:pt>
                <c:pt idx="10339">
                  <c:v>1.8380000000000001</c:v>
                </c:pt>
                <c:pt idx="10340">
                  <c:v>1.8380000000000001</c:v>
                </c:pt>
                <c:pt idx="10341">
                  <c:v>1.8380000000000001</c:v>
                </c:pt>
                <c:pt idx="10342">
                  <c:v>1.8380000000000001</c:v>
                </c:pt>
                <c:pt idx="10343">
                  <c:v>1.837</c:v>
                </c:pt>
                <c:pt idx="10344">
                  <c:v>1.8380000000000001</c:v>
                </c:pt>
                <c:pt idx="10345">
                  <c:v>1.8380000000000001</c:v>
                </c:pt>
                <c:pt idx="10346">
                  <c:v>1.8380000000000001</c:v>
                </c:pt>
                <c:pt idx="10347">
                  <c:v>1.8380000000000001</c:v>
                </c:pt>
                <c:pt idx="10348">
                  <c:v>1.8380000000000001</c:v>
                </c:pt>
                <c:pt idx="10349">
                  <c:v>1.8380000000000001</c:v>
                </c:pt>
                <c:pt idx="10350">
                  <c:v>1.8380000000000001</c:v>
                </c:pt>
                <c:pt idx="10351">
                  <c:v>1.8380000000000001</c:v>
                </c:pt>
                <c:pt idx="10352">
                  <c:v>1.8380000000000001</c:v>
                </c:pt>
                <c:pt idx="10353">
                  <c:v>1.8380000000000001</c:v>
                </c:pt>
                <c:pt idx="10354">
                  <c:v>1.8380000000000001</c:v>
                </c:pt>
                <c:pt idx="10355">
                  <c:v>1.8380000000000001</c:v>
                </c:pt>
                <c:pt idx="10356">
                  <c:v>1.8380000000000001</c:v>
                </c:pt>
                <c:pt idx="10357">
                  <c:v>1.8380000000000001</c:v>
                </c:pt>
                <c:pt idx="10358">
                  <c:v>1.8380000000000001</c:v>
                </c:pt>
                <c:pt idx="10359">
                  <c:v>1.8380000000000001</c:v>
                </c:pt>
                <c:pt idx="10360">
                  <c:v>1.8380000000000001</c:v>
                </c:pt>
                <c:pt idx="10361">
                  <c:v>1.8380000000000001</c:v>
                </c:pt>
                <c:pt idx="10362">
                  <c:v>1.839</c:v>
                </c:pt>
                <c:pt idx="10363">
                  <c:v>1.839</c:v>
                </c:pt>
                <c:pt idx="10364">
                  <c:v>1.839</c:v>
                </c:pt>
                <c:pt idx="10365">
                  <c:v>1.839</c:v>
                </c:pt>
                <c:pt idx="10366">
                  <c:v>1.839</c:v>
                </c:pt>
                <c:pt idx="10367">
                  <c:v>1.839</c:v>
                </c:pt>
                <c:pt idx="10368">
                  <c:v>1.839</c:v>
                </c:pt>
                <c:pt idx="10369">
                  <c:v>1.839</c:v>
                </c:pt>
                <c:pt idx="10370">
                  <c:v>1.8380000000000001</c:v>
                </c:pt>
                <c:pt idx="10371">
                  <c:v>1.8380000000000001</c:v>
                </c:pt>
                <c:pt idx="10372">
                  <c:v>1.839</c:v>
                </c:pt>
                <c:pt idx="10373">
                  <c:v>1.839</c:v>
                </c:pt>
                <c:pt idx="10374">
                  <c:v>1.839</c:v>
                </c:pt>
                <c:pt idx="10375">
                  <c:v>1.839</c:v>
                </c:pt>
                <c:pt idx="10376">
                  <c:v>1.839</c:v>
                </c:pt>
                <c:pt idx="10377">
                  <c:v>1.841</c:v>
                </c:pt>
                <c:pt idx="10378">
                  <c:v>1.839</c:v>
                </c:pt>
                <c:pt idx="10379">
                  <c:v>1.839</c:v>
                </c:pt>
                <c:pt idx="10380">
                  <c:v>1.839</c:v>
                </c:pt>
                <c:pt idx="10381">
                  <c:v>1.839</c:v>
                </c:pt>
                <c:pt idx="10382">
                  <c:v>1.839</c:v>
                </c:pt>
                <c:pt idx="10383">
                  <c:v>1.839</c:v>
                </c:pt>
                <c:pt idx="10384">
                  <c:v>1.839</c:v>
                </c:pt>
                <c:pt idx="10385">
                  <c:v>1.839</c:v>
                </c:pt>
                <c:pt idx="10386">
                  <c:v>1.839</c:v>
                </c:pt>
                <c:pt idx="10387">
                  <c:v>1.839</c:v>
                </c:pt>
                <c:pt idx="10388">
                  <c:v>1.839</c:v>
                </c:pt>
                <c:pt idx="10389">
                  <c:v>1.839</c:v>
                </c:pt>
                <c:pt idx="10390">
                  <c:v>1.839</c:v>
                </c:pt>
                <c:pt idx="10391">
                  <c:v>1.8380000000000001</c:v>
                </c:pt>
                <c:pt idx="10392">
                  <c:v>1.8380000000000001</c:v>
                </c:pt>
                <c:pt idx="10393">
                  <c:v>1.843</c:v>
                </c:pt>
                <c:pt idx="10394">
                  <c:v>1.8380000000000001</c:v>
                </c:pt>
                <c:pt idx="10395">
                  <c:v>1.8380000000000001</c:v>
                </c:pt>
                <c:pt idx="10396">
                  <c:v>1.839</c:v>
                </c:pt>
                <c:pt idx="10397">
                  <c:v>1.839</c:v>
                </c:pt>
                <c:pt idx="10398">
                  <c:v>1.839</c:v>
                </c:pt>
                <c:pt idx="10399">
                  <c:v>1.839</c:v>
                </c:pt>
                <c:pt idx="10400">
                  <c:v>1.839</c:v>
                </c:pt>
                <c:pt idx="10401">
                  <c:v>1.839</c:v>
                </c:pt>
                <c:pt idx="10402">
                  <c:v>1.839</c:v>
                </c:pt>
                <c:pt idx="10403">
                  <c:v>1.8380000000000001</c:v>
                </c:pt>
                <c:pt idx="10404">
                  <c:v>1.8380000000000001</c:v>
                </c:pt>
                <c:pt idx="10405">
                  <c:v>1.8380000000000001</c:v>
                </c:pt>
                <c:pt idx="10406">
                  <c:v>1.8380000000000001</c:v>
                </c:pt>
                <c:pt idx="10407">
                  <c:v>1.8380000000000001</c:v>
                </c:pt>
                <c:pt idx="10408">
                  <c:v>1.8380000000000001</c:v>
                </c:pt>
                <c:pt idx="10409">
                  <c:v>1.8380000000000001</c:v>
                </c:pt>
                <c:pt idx="10410">
                  <c:v>1.8380000000000001</c:v>
                </c:pt>
                <c:pt idx="10411">
                  <c:v>1.8380000000000001</c:v>
                </c:pt>
                <c:pt idx="10412">
                  <c:v>1.8380000000000001</c:v>
                </c:pt>
                <c:pt idx="10413">
                  <c:v>1.8380000000000001</c:v>
                </c:pt>
                <c:pt idx="10414">
                  <c:v>1.8380000000000001</c:v>
                </c:pt>
                <c:pt idx="10415">
                  <c:v>1.8380000000000001</c:v>
                </c:pt>
                <c:pt idx="10416">
                  <c:v>1.8380000000000001</c:v>
                </c:pt>
                <c:pt idx="10417">
                  <c:v>1.8380000000000001</c:v>
                </c:pt>
                <c:pt idx="10418">
                  <c:v>1.8380000000000001</c:v>
                </c:pt>
                <c:pt idx="10419">
                  <c:v>1.8380000000000001</c:v>
                </c:pt>
                <c:pt idx="10420">
                  <c:v>1.8380000000000001</c:v>
                </c:pt>
                <c:pt idx="10421">
                  <c:v>1.8380000000000001</c:v>
                </c:pt>
                <c:pt idx="10422">
                  <c:v>1.8380000000000001</c:v>
                </c:pt>
                <c:pt idx="10423">
                  <c:v>1.8380000000000001</c:v>
                </c:pt>
                <c:pt idx="10424">
                  <c:v>1.8380000000000001</c:v>
                </c:pt>
                <c:pt idx="10425">
                  <c:v>1.8380000000000001</c:v>
                </c:pt>
                <c:pt idx="10426">
                  <c:v>1.8380000000000001</c:v>
                </c:pt>
                <c:pt idx="10427">
                  <c:v>1.8380000000000001</c:v>
                </c:pt>
                <c:pt idx="10428">
                  <c:v>1.8380000000000001</c:v>
                </c:pt>
                <c:pt idx="10429">
                  <c:v>1.8380000000000001</c:v>
                </c:pt>
                <c:pt idx="10430">
                  <c:v>1.8380000000000001</c:v>
                </c:pt>
                <c:pt idx="10431">
                  <c:v>1.8380000000000001</c:v>
                </c:pt>
                <c:pt idx="10432">
                  <c:v>1.8380000000000001</c:v>
                </c:pt>
                <c:pt idx="10433">
                  <c:v>1.8380000000000001</c:v>
                </c:pt>
                <c:pt idx="10434">
                  <c:v>1.8380000000000001</c:v>
                </c:pt>
                <c:pt idx="10435">
                  <c:v>1.8380000000000001</c:v>
                </c:pt>
                <c:pt idx="10436">
                  <c:v>1.8380000000000001</c:v>
                </c:pt>
                <c:pt idx="10437">
                  <c:v>1.8380000000000001</c:v>
                </c:pt>
                <c:pt idx="10438">
                  <c:v>1.837</c:v>
                </c:pt>
                <c:pt idx="10439">
                  <c:v>1.837</c:v>
                </c:pt>
                <c:pt idx="10440">
                  <c:v>1.8380000000000001</c:v>
                </c:pt>
                <c:pt idx="10441">
                  <c:v>1.8380000000000001</c:v>
                </c:pt>
                <c:pt idx="10442">
                  <c:v>1.8380000000000001</c:v>
                </c:pt>
                <c:pt idx="10443">
                  <c:v>1.837</c:v>
                </c:pt>
                <c:pt idx="10444">
                  <c:v>1.8380000000000001</c:v>
                </c:pt>
                <c:pt idx="10445">
                  <c:v>1.8380000000000001</c:v>
                </c:pt>
                <c:pt idx="10446">
                  <c:v>1.8380000000000001</c:v>
                </c:pt>
                <c:pt idx="10447">
                  <c:v>1.8380000000000001</c:v>
                </c:pt>
                <c:pt idx="10448">
                  <c:v>1.8380000000000001</c:v>
                </c:pt>
                <c:pt idx="10449">
                  <c:v>1.8380000000000001</c:v>
                </c:pt>
                <c:pt idx="10450">
                  <c:v>1.8380000000000001</c:v>
                </c:pt>
                <c:pt idx="10451">
                  <c:v>1.8380000000000001</c:v>
                </c:pt>
                <c:pt idx="10452">
                  <c:v>1.8380000000000001</c:v>
                </c:pt>
                <c:pt idx="10453">
                  <c:v>1.8380000000000001</c:v>
                </c:pt>
                <c:pt idx="10454">
                  <c:v>1.8380000000000001</c:v>
                </c:pt>
                <c:pt idx="10455">
                  <c:v>1.8380000000000001</c:v>
                </c:pt>
                <c:pt idx="10456">
                  <c:v>1.8380000000000001</c:v>
                </c:pt>
                <c:pt idx="10457">
                  <c:v>1.8380000000000001</c:v>
                </c:pt>
                <c:pt idx="10458">
                  <c:v>1.8380000000000001</c:v>
                </c:pt>
                <c:pt idx="10459">
                  <c:v>1.8380000000000001</c:v>
                </c:pt>
                <c:pt idx="10460">
                  <c:v>1.8380000000000001</c:v>
                </c:pt>
                <c:pt idx="10461">
                  <c:v>1.8380000000000001</c:v>
                </c:pt>
                <c:pt idx="10462">
                  <c:v>1.8380000000000001</c:v>
                </c:pt>
                <c:pt idx="10463">
                  <c:v>1.8380000000000001</c:v>
                </c:pt>
                <c:pt idx="10464">
                  <c:v>1.8380000000000001</c:v>
                </c:pt>
                <c:pt idx="10465">
                  <c:v>1.8380000000000001</c:v>
                </c:pt>
                <c:pt idx="10466">
                  <c:v>1.839</c:v>
                </c:pt>
                <c:pt idx="10467">
                  <c:v>1.8380000000000001</c:v>
                </c:pt>
                <c:pt idx="10468">
                  <c:v>1.8380000000000001</c:v>
                </c:pt>
                <c:pt idx="10469">
                  <c:v>1.8380000000000001</c:v>
                </c:pt>
                <c:pt idx="10470">
                  <c:v>1.8380000000000001</c:v>
                </c:pt>
                <c:pt idx="10471">
                  <c:v>1.8380000000000001</c:v>
                </c:pt>
                <c:pt idx="10472">
                  <c:v>1.8380000000000001</c:v>
                </c:pt>
                <c:pt idx="10473">
                  <c:v>1.8380000000000001</c:v>
                </c:pt>
                <c:pt idx="10474">
                  <c:v>1.8380000000000001</c:v>
                </c:pt>
                <c:pt idx="10475">
                  <c:v>1.8380000000000001</c:v>
                </c:pt>
                <c:pt idx="10476">
                  <c:v>1.8380000000000001</c:v>
                </c:pt>
                <c:pt idx="10477">
                  <c:v>1.8380000000000001</c:v>
                </c:pt>
                <c:pt idx="10478">
                  <c:v>1.8380000000000001</c:v>
                </c:pt>
                <c:pt idx="10479">
                  <c:v>1.8380000000000001</c:v>
                </c:pt>
                <c:pt idx="10480">
                  <c:v>1.8380000000000001</c:v>
                </c:pt>
                <c:pt idx="10481">
                  <c:v>1.8380000000000001</c:v>
                </c:pt>
                <c:pt idx="10482">
                  <c:v>1.8380000000000001</c:v>
                </c:pt>
                <c:pt idx="10483">
                  <c:v>1.8380000000000001</c:v>
                </c:pt>
                <c:pt idx="10484">
                  <c:v>1.8380000000000001</c:v>
                </c:pt>
                <c:pt idx="10485">
                  <c:v>1.8380000000000001</c:v>
                </c:pt>
                <c:pt idx="10486">
                  <c:v>1.8380000000000001</c:v>
                </c:pt>
                <c:pt idx="10487">
                  <c:v>1.8380000000000001</c:v>
                </c:pt>
                <c:pt idx="10488">
                  <c:v>1.8380000000000001</c:v>
                </c:pt>
                <c:pt idx="10489">
                  <c:v>1.8380000000000001</c:v>
                </c:pt>
                <c:pt idx="10490">
                  <c:v>1.8380000000000001</c:v>
                </c:pt>
                <c:pt idx="10491">
                  <c:v>1.8380000000000001</c:v>
                </c:pt>
                <c:pt idx="10492">
                  <c:v>1.8380000000000001</c:v>
                </c:pt>
                <c:pt idx="10493">
                  <c:v>1.8380000000000001</c:v>
                </c:pt>
                <c:pt idx="10494">
                  <c:v>1.8380000000000001</c:v>
                </c:pt>
                <c:pt idx="10495">
                  <c:v>1.8380000000000001</c:v>
                </c:pt>
                <c:pt idx="10496">
                  <c:v>1.8380000000000001</c:v>
                </c:pt>
                <c:pt idx="10497">
                  <c:v>1.8380000000000001</c:v>
                </c:pt>
                <c:pt idx="10498">
                  <c:v>1.8380000000000001</c:v>
                </c:pt>
                <c:pt idx="10499">
                  <c:v>1.8380000000000001</c:v>
                </c:pt>
                <c:pt idx="10500">
                  <c:v>1.8380000000000001</c:v>
                </c:pt>
                <c:pt idx="10501">
                  <c:v>1.8380000000000001</c:v>
                </c:pt>
                <c:pt idx="10502">
                  <c:v>1.8380000000000001</c:v>
                </c:pt>
                <c:pt idx="10503">
                  <c:v>1.8380000000000001</c:v>
                </c:pt>
                <c:pt idx="10504">
                  <c:v>1.8380000000000001</c:v>
                </c:pt>
                <c:pt idx="10505">
                  <c:v>1.839</c:v>
                </c:pt>
                <c:pt idx="10506">
                  <c:v>1.8380000000000001</c:v>
                </c:pt>
                <c:pt idx="10507">
                  <c:v>1.843</c:v>
                </c:pt>
                <c:pt idx="10508">
                  <c:v>1.8380000000000001</c:v>
                </c:pt>
                <c:pt idx="10509">
                  <c:v>1.839</c:v>
                </c:pt>
                <c:pt idx="10510">
                  <c:v>1.8380000000000001</c:v>
                </c:pt>
                <c:pt idx="10511">
                  <c:v>1.839</c:v>
                </c:pt>
                <c:pt idx="10512">
                  <c:v>1.839</c:v>
                </c:pt>
                <c:pt idx="10513">
                  <c:v>1.839</c:v>
                </c:pt>
                <c:pt idx="10514">
                  <c:v>1.8380000000000001</c:v>
                </c:pt>
                <c:pt idx="10515">
                  <c:v>1.839</c:v>
                </c:pt>
                <c:pt idx="10516">
                  <c:v>1.8380000000000001</c:v>
                </c:pt>
                <c:pt idx="10517">
                  <c:v>1.8380000000000001</c:v>
                </c:pt>
                <c:pt idx="10518">
                  <c:v>1.839</c:v>
                </c:pt>
                <c:pt idx="10519">
                  <c:v>1.839</c:v>
                </c:pt>
                <c:pt idx="10520">
                  <c:v>1.839</c:v>
                </c:pt>
                <c:pt idx="10521">
                  <c:v>1.8380000000000001</c:v>
                </c:pt>
                <c:pt idx="10522">
                  <c:v>1.839</c:v>
                </c:pt>
                <c:pt idx="10523">
                  <c:v>1.839</c:v>
                </c:pt>
                <c:pt idx="10524">
                  <c:v>1.839</c:v>
                </c:pt>
                <c:pt idx="10525">
                  <c:v>1.839</c:v>
                </c:pt>
                <c:pt idx="10526">
                  <c:v>1.839</c:v>
                </c:pt>
                <c:pt idx="10527">
                  <c:v>1.839</c:v>
                </c:pt>
                <c:pt idx="10528">
                  <c:v>1.839</c:v>
                </c:pt>
                <c:pt idx="10529">
                  <c:v>1.839</c:v>
                </c:pt>
                <c:pt idx="10530">
                  <c:v>1.839</c:v>
                </c:pt>
                <c:pt idx="10531">
                  <c:v>1.839</c:v>
                </c:pt>
                <c:pt idx="10532">
                  <c:v>1.839</c:v>
                </c:pt>
                <c:pt idx="10533">
                  <c:v>1.839</c:v>
                </c:pt>
                <c:pt idx="10534">
                  <c:v>1.839</c:v>
                </c:pt>
                <c:pt idx="10535">
                  <c:v>1.839</c:v>
                </c:pt>
                <c:pt idx="10536">
                  <c:v>1.839</c:v>
                </c:pt>
                <c:pt idx="10537">
                  <c:v>1.839</c:v>
                </c:pt>
                <c:pt idx="10538">
                  <c:v>1.839</c:v>
                </c:pt>
                <c:pt idx="10539">
                  <c:v>1.839</c:v>
                </c:pt>
                <c:pt idx="10540">
                  <c:v>1.839</c:v>
                </c:pt>
                <c:pt idx="10541">
                  <c:v>1.839</c:v>
                </c:pt>
                <c:pt idx="10542">
                  <c:v>1.839</c:v>
                </c:pt>
                <c:pt idx="10543">
                  <c:v>1.839</c:v>
                </c:pt>
                <c:pt idx="10544">
                  <c:v>1.839</c:v>
                </c:pt>
                <c:pt idx="10545">
                  <c:v>1.839</c:v>
                </c:pt>
                <c:pt idx="10546">
                  <c:v>1.839</c:v>
                </c:pt>
                <c:pt idx="10547">
                  <c:v>1.839</c:v>
                </c:pt>
                <c:pt idx="10548">
                  <c:v>1.839</c:v>
                </c:pt>
                <c:pt idx="10549">
                  <c:v>1.8380000000000001</c:v>
                </c:pt>
                <c:pt idx="10550">
                  <c:v>1.839</c:v>
                </c:pt>
                <c:pt idx="10551">
                  <c:v>1.8380000000000001</c:v>
                </c:pt>
                <c:pt idx="10552">
                  <c:v>1.8380000000000001</c:v>
                </c:pt>
                <c:pt idx="10553">
                  <c:v>1.8380000000000001</c:v>
                </c:pt>
                <c:pt idx="10554">
                  <c:v>1.8380000000000001</c:v>
                </c:pt>
                <c:pt idx="10555">
                  <c:v>1.8380000000000001</c:v>
                </c:pt>
                <c:pt idx="10556">
                  <c:v>1.8380000000000001</c:v>
                </c:pt>
                <c:pt idx="10557">
                  <c:v>1.8380000000000001</c:v>
                </c:pt>
                <c:pt idx="10558">
                  <c:v>1.8380000000000001</c:v>
                </c:pt>
                <c:pt idx="10559">
                  <c:v>1.8380000000000001</c:v>
                </c:pt>
                <c:pt idx="10560">
                  <c:v>1.837</c:v>
                </c:pt>
                <c:pt idx="10561">
                  <c:v>1.8380000000000001</c:v>
                </c:pt>
                <c:pt idx="10562">
                  <c:v>1.8380000000000001</c:v>
                </c:pt>
                <c:pt idx="10563">
                  <c:v>1.8380000000000001</c:v>
                </c:pt>
                <c:pt idx="10564">
                  <c:v>1.839</c:v>
                </c:pt>
                <c:pt idx="10565">
                  <c:v>1.8380000000000001</c:v>
                </c:pt>
                <c:pt idx="10566">
                  <c:v>1.839</c:v>
                </c:pt>
                <c:pt idx="10567">
                  <c:v>1.839</c:v>
                </c:pt>
                <c:pt idx="10568">
                  <c:v>1.839</c:v>
                </c:pt>
                <c:pt idx="10569">
                  <c:v>1.839</c:v>
                </c:pt>
                <c:pt idx="10570">
                  <c:v>1.839</c:v>
                </c:pt>
                <c:pt idx="10571">
                  <c:v>1.839</c:v>
                </c:pt>
                <c:pt idx="10572">
                  <c:v>1.839</c:v>
                </c:pt>
                <c:pt idx="10573">
                  <c:v>1.839</c:v>
                </c:pt>
                <c:pt idx="10574">
                  <c:v>1.839</c:v>
                </c:pt>
                <c:pt idx="10575">
                  <c:v>1.839</c:v>
                </c:pt>
                <c:pt idx="10576">
                  <c:v>1.839</c:v>
                </c:pt>
                <c:pt idx="10577">
                  <c:v>1.839</c:v>
                </c:pt>
                <c:pt idx="10578">
                  <c:v>1.839</c:v>
                </c:pt>
                <c:pt idx="10579">
                  <c:v>1.839</c:v>
                </c:pt>
                <c:pt idx="10580">
                  <c:v>1.839</c:v>
                </c:pt>
                <c:pt idx="10581">
                  <c:v>1.839</c:v>
                </c:pt>
                <c:pt idx="10582">
                  <c:v>1.839</c:v>
                </c:pt>
                <c:pt idx="10583">
                  <c:v>1.839</c:v>
                </c:pt>
                <c:pt idx="10584">
                  <c:v>1.839</c:v>
                </c:pt>
                <c:pt idx="10585">
                  <c:v>1.839</c:v>
                </c:pt>
                <c:pt idx="10586">
                  <c:v>1.839</c:v>
                </c:pt>
                <c:pt idx="10587">
                  <c:v>1.839</c:v>
                </c:pt>
                <c:pt idx="10588">
                  <c:v>1.839</c:v>
                </c:pt>
                <c:pt idx="10589">
                  <c:v>1.839</c:v>
                </c:pt>
                <c:pt idx="10590">
                  <c:v>1.839</c:v>
                </c:pt>
                <c:pt idx="10591">
                  <c:v>1.839</c:v>
                </c:pt>
                <c:pt idx="10592">
                  <c:v>1.839</c:v>
                </c:pt>
                <c:pt idx="10593">
                  <c:v>1.839</c:v>
                </c:pt>
                <c:pt idx="10594">
                  <c:v>1.839</c:v>
                </c:pt>
                <c:pt idx="10595">
                  <c:v>1.839</c:v>
                </c:pt>
                <c:pt idx="10596">
                  <c:v>1.839</c:v>
                </c:pt>
                <c:pt idx="10597">
                  <c:v>1.839</c:v>
                </c:pt>
                <c:pt idx="10598">
                  <c:v>1.8380000000000001</c:v>
                </c:pt>
                <c:pt idx="10599">
                  <c:v>1.839</c:v>
                </c:pt>
                <c:pt idx="10600">
                  <c:v>1.8380000000000001</c:v>
                </c:pt>
                <c:pt idx="10601">
                  <c:v>1.8380000000000001</c:v>
                </c:pt>
                <c:pt idx="10602">
                  <c:v>1.8380000000000001</c:v>
                </c:pt>
                <c:pt idx="10603">
                  <c:v>1.8380000000000001</c:v>
                </c:pt>
                <c:pt idx="10604">
                  <c:v>1.8380000000000001</c:v>
                </c:pt>
                <c:pt idx="10605">
                  <c:v>1.8380000000000001</c:v>
                </c:pt>
                <c:pt idx="10606">
                  <c:v>1.8380000000000001</c:v>
                </c:pt>
                <c:pt idx="10607">
                  <c:v>1.8380000000000001</c:v>
                </c:pt>
                <c:pt idx="10608">
                  <c:v>1.8380000000000001</c:v>
                </c:pt>
                <c:pt idx="10609">
                  <c:v>1.8380000000000001</c:v>
                </c:pt>
                <c:pt idx="10610">
                  <c:v>1.8380000000000001</c:v>
                </c:pt>
                <c:pt idx="10611">
                  <c:v>1.8380000000000001</c:v>
                </c:pt>
                <c:pt idx="10612">
                  <c:v>1.8380000000000001</c:v>
                </c:pt>
                <c:pt idx="10613">
                  <c:v>1.8380000000000001</c:v>
                </c:pt>
                <c:pt idx="10614">
                  <c:v>1.837</c:v>
                </c:pt>
                <c:pt idx="10615">
                  <c:v>1.837</c:v>
                </c:pt>
                <c:pt idx="10616">
                  <c:v>1.8380000000000001</c:v>
                </c:pt>
                <c:pt idx="10617">
                  <c:v>1.8380000000000001</c:v>
                </c:pt>
                <c:pt idx="10618">
                  <c:v>1.8380000000000001</c:v>
                </c:pt>
                <c:pt idx="10619">
                  <c:v>1.8380000000000001</c:v>
                </c:pt>
                <c:pt idx="10620">
                  <c:v>1.8380000000000001</c:v>
                </c:pt>
                <c:pt idx="10621">
                  <c:v>1.8380000000000001</c:v>
                </c:pt>
                <c:pt idx="10622">
                  <c:v>1.839</c:v>
                </c:pt>
                <c:pt idx="10623">
                  <c:v>1.839</c:v>
                </c:pt>
                <c:pt idx="10624">
                  <c:v>1.839</c:v>
                </c:pt>
                <c:pt idx="10625">
                  <c:v>1.839</c:v>
                </c:pt>
                <c:pt idx="10626">
                  <c:v>1.8380000000000001</c:v>
                </c:pt>
                <c:pt idx="10627">
                  <c:v>1.839</c:v>
                </c:pt>
                <c:pt idx="10628">
                  <c:v>1.839</c:v>
                </c:pt>
                <c:pt idx="10629">
                  <c:v>1.839</c:v>
                </c:pt>
                <c:pt idx="10630">
                  <c:v>1.839</c:v>
                </c:pt>
                <c:pt idx="10631">
                  <c:v>1.839</c:v>
                </c:pt>
                <c:pt idx="10632">
                  <c:v>1.8380000000000001</c:v>
                </c:pt>
                <c:pt idx="10633">
                  <c:v>1.8380000000000001</c:v>
                </c:pt>
                <c:pt idx="10634">
                  <c:v>1.839</c:v>
                </c:pt>
                <c:pt idx="10635">
                  <c:v>1.839</c:v>
                </c:pt>
                <c:pt idx="10636">
                  <c:v>1.839</c:v>
                </c:pt>
                <c:pt idx="10637">
                  <c:v>1.839</c:v>
                </c:pt>
                <c:pt idx="10638">
                  <c:v>1.8380000000000001</c:v>
                </c:pt>
                <c:pt idx="10639">
                  <c:v>1.839</c:v>
                </c:pt>
                <c:pt idx="10640">
                  <c:v>1.839</c:v>
                </c:pt>
                <c:pt idx="10641">
                  <c:v>1.839</c:v>
                </c:pt>
                <c:pt idx="10642">
                  <c:v>1.839</c:v>
                </c:pt>
                <c:pt idx="10643">
                  <c:v>1.839</c:v>
                </c:pt>
                <c:pt idx="10644">
                  <c:v>1.839</c:v>
                </c:pt>
                <c:pt idx="10645">
                  <c:v>1.839</c:v>
                </c:pt>
                <c:pt idx="10646">
                  <c:v>1.839</c:v>
                </c:pt>
                <c:pt idx="10647">
                  <c:v>1.839</c:v>
                </c:pt>
                <c:pt idx="10648">
                  <c:v>1.839</c:v>
                </c:pt>
                <c:pt idx="10649">
                  <c:v>1.839</c:v>
                </c:pt>
                <c:pt idx="10650">
                  <c:v>1.839</c:v>
                </c:pt>
                <c:pt idx="10651">
                  <c:v>1.839</c:v>
                </c:pt>
                <c:pt idx="10652">
                  <c:v>1.8380000000000001</c:v>
                </c:pt>
                <c:pt idx="10653">
                  <c:v>1.839</c:v>
                </c:pt>
                <c:pt idx="10654">
                  <c:v>1.8380000000000001</c:v>
                </c:pt>
                <c:pt idx="10655">
                  <c:v>1.8380000000000001</c:v>
                </c:pt>
                <c:pt idx="10656">
                  <c:v>1.8380000000000001</c:v>
                </c:pt>
                <c:pt idx="10657">
                  <c:v>1.8380000000000001</c:v>
                </c:pt>
                <c:pt idx="10658">
                  <c:v>1.8380000000000001</c:v>
                </c:pt>
                <c:pt idx="10659">
                  <c:v>1.8380000000000001</c:v>
                </c:pt>
                <c:pt idx="10660">
                  <c:v>1.8380000000000001</c:v>
                </c:pt>
                <c:pt idx="10661">
                  <c:v>1.8380000000000001</c:v>
                </c:pt>
                <c:pt idx="10662">
                  <c:v>1.8380000000000001</c:v>
                </c:pt>
                <c:pt idx="10663">
                  <c:v>1.8380000000000001</c:v>
                </c:pt>
                <c:pt idx="10664">
                  <c:v>1.8380000000000001</c:v>
                </c:pt>
                <c:pt idx="10665">
                  <c:v>1.8380000000000001</c:v>
                </c:pt>
                <c:pt idx="10666">
                  <c:v>1.8380000000000001</c:v>
                </c:pt>
                <c:pt idx="10667">
                  <c:v>1.8380000000000001</c:v>
                </c:pt>
                <c:pt idx="10668">
                  <c:v>1.8380000000000001</c:v>
                </c:pt>
                <c:pt idx="10669">
                  <c:v>1.8380000000000001</c:v>
                </c:pt>
                <c:pt idx="10670">
                  <c:v>1.8380000000000001</c:v>
                </c:pt>
                <c:pt idx="10671">
                  <c:v>1.8380000000000001</c:v>
                </c:pt>
                <c:pt idx="10672">
                  <c:v>1.8380000000000001</c:v>
                </c:pt>
                <c:pt idx="10673">
                  <c:v>1.8380000000000001</c:v>
                </c:pt>
                <c:pt idx="10674">
                  <c:v>1.8380000000000001</c:v>
                </c:pt>
                <c:pt idx="10675">
                  <c:v>1.839</c:v>
                </c:pt>
                <c:pt idx="10676">
                  <c:v>1.8380000000000001</c:v>
                </c:pt>
                <c:pt idx="10677">
                  <c:v>1.839</c:v>
                </c:pt>
                <c:pt idx="10678">
                  <c:v>1.8380000000000001</c:v>
                </c:pt>
                <c:pt idx="10679">
                  <c:v>1.839</c:v>
                </c:pt>
                <c:pt idx="10680">
                  <c:v>1.839</c:v>
                </c:pt>
                <c:pt idx="10681">
                  <c:v>1.8380000000000001</c:v>
                </c:pt>
                <c:pt idx="10682">
                  <c:v>1.839</c:v>
                </c:pt>
                <c:pt idx="10683">
                  <c:v>1.839</c:v>
                </c:pt>
                <c:pt idx="10684">
                  <c:v>1.8380000000000001</c:v>
                </c:pt>
                <c:pt idx="10685">
                  <c:v>1.839</c:v>
                </c:pt>
                <c:pt idx="10686">
                  <c:v>1.839</c:v>
                </c:pt>
                <c:pt idx="10687">
                  <c:v>1.839</c:v>
                </c:pt>
                <c:pt idx="10688">
                  <c:v>1.839</c:v>
                </c:pt>
                <c:pt idx="10689">
                  <c:v>1.839</c:v>
                </c:pt>
                <c:pt idx="10690">
                  <c:v>1.839</c:v>
                </c:pt>
                <c:pt idx="10691">
                  <c:v>1.839</c:v>
                </c:pt>
                <c:pt idx="10692">
                  <c:v>1.839</c:v>
                </c:pt>
                <c:pt idx="10693">
                  <c:v>1.839</c:v>
                </c:pt>
                <c:pt idx="10694">
                  <c:v>1.839</c:v>
                </c:pt>
                <c:pt idx="10695">
                  <c:v>1.839</c:v>
                </c:pt>
                <c:pt idx="10696">
                  <c:v>1.839</c:v>
                </c:pt>
                <c:pt idx="10697">
                  <c:v>1.839</c:v>
                </c:pt>
                <c:pt idx="10698">
                  <c:v>1.839</c:v>
                </c:pt>
                <c:pt idx="10699">
                  <c:v>1.839</c:v>
                </c:pt>
                <c:pt idx="10700">
                  <c:v>1.839</c:v>
                </c:pt>
                <c:pt idx="10701">
                  <c:v>1.839</c:v>
                </c:pt>
                <c:pt idx="10702">
                  <c:v>1.839</c:v>
                </c:pt>
                <c:pt idx="10703">
                  <c:v>1.839</c:v>
                </c:pt>
                <c:pt idx="10704">
                  <c:v>1.839</c:v>
                </c:pt>
                <c:pt idx="10705">
                  <c:v>1.839</c:v>
                </c:pt>
                <c:pt idx="10706">
                  <c:v>1.839</c:v>
                </c:pt>
                <c:pt idx="10707">
                  <c:v>1.839</c:v>
                </c:pt>
                <c:pt idx="10708">
                  <c:v>1.839</c:v>
                </c:pt>
                <c:pt idx="10709">
                  <c:v>1.839</c:v>
                </c:pt>
                <c:pt idx="10710">
                  <c:v>1.839</c:v>
                </c:pt>
                <c:pt idx="10711">
                  <c:v>1.839</c:v>
                </c:pt>
                <c:pt idx="10712">
                  <c:v>1.839</c:v>
                </c:pt>
                <c:pt idx="10713">
                  <c:v>1.839</c:v>
                </c:pt>
                <c:pt idx="10714">
                  <c:v>1.839</c:v>
                </c:pt>
                <c:pt idx="10715">
                  <c:v>1.839</c:v>
                </c:pt>
                <c:pt idx="10716">
                  <c:v>1.839</c:v>
                </c:pt>
                <c:pt idx="10717">
                  <c:v>1.839</c:v>
                </c:pt>
                <c:pt idx="10718">
                  <c:v>1.839</c:v>
                </c:pt>
                <c:pt idx="10719">
                  <c:v>1.8380000000000001</c:v>
                </c:pt>
                <c:pt idx="10720">
                  <c:v>1.839</c:v>
                </c:pt>
                <c:pt idx="10721">
                  <c:v>1.839</c:v>
                </c:pt>
                <c:pt idx="10722">
                  <c:v>1.839</c:v>
                </c:pt>
                <c:pt idx="10723">
                  <c:v>1.839</c:v>
                </c:pt>
                <c:pt idx="10724">
                  <c:v>1.839</c:v>
                </c:pt>
                <c:pt idx="10725">
                  <c:v>1.839</c:v>
                </c:pt>
                <c:pt idx="10726">
                  <c:v>1.839</c:v>
                </c:pt>
                <c:pt idx="10727">
                  <c:v>1.839</c:v>
                </c:pt>
                <c:pt idx="10728">
                  <c:v>1.839</c:v>
                </c:pt>
                <c:pt idx="10729">
                  <c:v>1.839</c:v>
                </c:pt>
                <c:pt idx="10730">
                  <c:v>1.839</c:v>
                </c:pt>
                <c:pt idx="10731">
                  <c:v>1.839</c:v>
                </c:pt>
                <c:pt idx="10732">
                  <c:v>1.839</c:v>
                </c:pt>
                <c:pt idx="10733">
                  <c:v>1.839</c:v>
                </c:pt>
                <c:pt idx="10734">
                  <c:v>1.839</c:v>
                </c:pt>
                <c:pt idx="10735">
                  <c:v>1.8380000000000001</c:v>
                </c:pt>
                <c:pt idx="10736">
                  <c:v>1.839</c:v>
                </c:pt>
                <c:pt idx="10737">
                  <c:v>1.8380000000000001</c:v>
                </c:pt>
                <c:pt idx="10738">
                  <c:v>1.839</c:v>
                </c:pt>
                <c:pt idx="10739">
                  <c:v>1.839</c:v>
                </c:pt>
                <c:pt idx="10740">
                  <c:v>1.839</c:v>
                </c:pt>
                <c:pt idx="10741">
                  <c:v>1.8380000000000001</c:v>
                </c:pt>
                <c:pt idx="10742">
                  <c:v>1.839</c:v>
                </c:pt>
                <c:pt idx="10743">
                  <c:v>1.839</c:v>
                </c:pt>
                <c:pt idx="10744">
                  <c:v>1.839</c:v>
                </c:pt>
                <c:pt idx="10745">
                  <c:v>1.839</c:v>
                </c:pt>
                <c:pt idx="10746">
                  <c:v>1.839</c:v>
                </c:pt>
                <c:pt idx="10747">
                  <c:v>1.839</c:v>
                </c:pt>
                <c:pt idx="10748">
                  <c:v>1.839</c:v>
                </c:pt>
                <c:pt idx="10749">
                  <c:v>1.839</c:v>
                </c:pt>
                <c:pt idx="10750">
                  <c:v>1.839</c:v>
                </c:pt>
                <c:pt idx="10751">
                  <c:v>1.839</c:v>
                </c:pt>
                <c:pt idx="10752">
                  <c:v>1.839</c:v>
                </c:pt>
                <c:pt idx="10753">
                  <c:v>1.839</c:v>
                </c:pt>
                <c:pt idx="10754">
                  <c:v>1.839</c:v>
                </c:pt>
                <c:pt idx="10755">
                  <c:v>1.839</c:v>
                </c:pt>
                <c:pt idx="10756">
                  <c:v>1.839</c:v>
                </c:pt>
                <c:pt idx="10757">
                  <c:v>1.839</c:v>
                </c:pt>
                <c:pt idx="10758">
                  <c:v>1.839</c:v>
                </c:pt>
                <c:pt idx="10759">
                  <c:v>1.839</c:v>
                </c:pt>
                <c:pt idx="10760">
                  <c:v>1.839</c:v>
                </c:pt>
                <c:pt idx="10761">
                  <c:v>1.839</c:v>
                </c:pt>
                <c:pt idx="10762">
                  <c:v>1.839</c:v>
                </c:pt>
                <c:pt idx="10763">
                  <c:v>1.839</c:v>
                </c:pt>
                <c:pt idx="10764">
                  <c:v>1.839</c:v>
                </c:pt>
                <c:pt idx="10765">
                  <c:v>1.839</c:v>
                </c:pt>
                <c:pt idx="10766">
                  <c:v>1.839</c:v>
                </c:pt>
                <c:pt idx="10767">
                  <c:v>1.839</c:v>
                </c:pt>
                <c:pt idx="10768">
                  <c:v>1.839</c:v>
                </c:pt>
                <c:pt idx="10769">
                  <c:v>1.839</c:v>
                </c:pt>
                <c:pt idx="10770">
                  <c:v>1.839</c:v>
                </c:pt>
                <c:pt idx="10771">
                  <c:v>1.839</c:v>
                </c:pt>
                <c:pt idx="10772">
                  <c:v>1.839</c:v>
                </c:pt>
                <c:pt idx="10773">
                  <c:v>1.8380000000000001</c:v>
                </c:pt>
                <c:pt idx="10774">
                  <c:v>1.839</c:v>
                </c:pt>
                <c:pt idx="10775">
                  <c:v>1.839</c:v>
                </c:pt>
                <c:pt idx="10776">
                  <c:v>1.8380000000000001</c:v>
                </c:pt>
                <c:pt idx="10777">
                  <c:v>1.8380000000000001</c:v>
                </c:pt>
                <c:pt idx="10778">
                  <c:v>1.839</c:v>
                </c:pt>
                <c:pt idx="10779">
                  <c:v>1.839</c:v>
                </c:pt>
                <c:pt idx="10780">
                  <c:v>1.839</c:v>
                </c:pt>
                <c:pt idx="10781">
                  <c:v>1.839</c:v>
                </c:pt>
                <c:pt idx="10782">
                  <c:v>1.839</c:v>
                </c:pt>
                <c:pt idx="10783">
                  <c:v>1.839</c:v>
                </c:pt>
                <c:pt idx="10784">
                  <c:v>1.839</c:v>
                </c:pt>
                <c:pt idx="10785">
                  <c:v>1.839</c:v>
                </c:pt>
                <c:pt idx="10786">
                  <c:v>1.839</c:v>
                </c:pt>
                <c:pt idx="10787">
                  <c:v>1.839</c:v>
                </c:pt>
                <c:pt idx="10788">
                  <c:v>1.839</c:v>
                </c:pt>
                <c:pt idx="10789">
                  <c:v>1.839</c:v>
                </c:pt>
                <c:pt idx="10790">
                  <c:v>1.8380000000000001</c:v>
                </c:pt>
                <c:pt idx="10791">
                  <c:v>1.839</c:v>
                </c:pt>
                <c:pt idx="10792">
                  <c:v>1.8380000000000001</c:v>
                </c:pt>
                <c:pt idx="10793">
                  <c:v>1.8380000000000001</c:v>
                </c:pt>
                <c:pt idx="10794">
                  <c:v>1.839</c:v>
                </c:pt>
                <c:pt idx="10795">
                  <c:v>1.8380000000000001</c:v>
                </c:pt>
                <c:pt idx="10796">
                  <c:v>1.8380000000000001</c:v>
                </c:pt>
                <c:pt idx="10797">
                  <c:v>1.8380000000000001</c:v>
                </c:pt>
                <c:pt idx="10798">
                  <c:v>1.8380000000000001</c:v>
                </c:pt>
                <c:pt idx="10799">
                  <c:v>1.8380000000000001</c:v>
                </c:pt>
                <c:pt idx="10800">
                  <c:v>1.8380000000000001</c:v>
                </c:pt>
                <c:pt idx="10801">
                  <c:v>1.8380000000000001</c:v>
                </c:pt>
                <c:pt idx="10802">
                  <c:v>1.8380000000000001</c:v>
                </c:pt>
                <c:pt idx="10803">
                  <c:v>1.8380000000000001</c:v>
                </c:pt>
                <c:pt idx="10804">
                  <c:v>1.8380000000000001</c:v>
                </c:pt>
                <c:pt idx="10805">
                  <c:v>1.8380000000000001</c:v>
                </c:pt>
                <c:pt idx="10806">
                  <c:v>1.839</c:v>
                </c:pt>
                <c:pt idx="10807">
                  <c:v>1.8380000000000001</c:v>
                </c:pt>
                <c:pt idx="10808">
                  <c:v>1.8380000000000001</c:v>
                </c:pt>
                <c:pt idx="10809">
                  <c:v>1.8380000000000001</c:v>
                </c:pt>
                <c:pt idx="10810">
                  <c:v>1.8380000000000001</c:v>
                </c:pt>
                <c:pt idx="10811">
                  <c:v>1.8380000000000001</c:v>
                </c:pt>
                <c:pt idx="10812">
                  <c:v>1.839</c:v>
                </c:pt>
                <c:pt idx="10813">
                  <c:v>1.8380000000000001</c:v>
                </c:pt>
                <c:pt idx="10814">
                  <c:v>1.8380000000000001</c:v>
                </c:pt>
                <c:pt idx="10815">
                  <c:v>1.8380000000000001</c:v>
                </c:pt>
                <c:pt idx="10816">
                  <c:v>1.839</c:v>
                </c:pt>
                <c:pt idx="10817">
                  <c:v>1.839</c:v>
                </c:pt>
                <c:pt idx="10818">
                  <c:v>1.839</c:v>
                </c:pt>
                <c:pt idx="10819">
                  <c:v>1.839</c:v>
                </c:pt>
                <c:pt idx="10820">
                  <c:v>1.8380000000000001</c:v>
                </c:pt>
                <c:pt idx="10821">
                  <c:v>1.839</c:v>
                </c:pt>
                <c:pt idx="10822">
                  <c:v>1.839</c:v>
                </c:pt>
                <c:pt idx="10823">
                  <c:v>1.8380000000000001</c:v>
                </c:pt>
                <c:pt idx="10824">
                  <c:v>1.8380000000000001</c:v>
                </c:pt>
                <c:pt idx="10825">
                  <c:v>1.8380000000000001</c:v>
                </c:pt>
                <c:pt idx="10826">
                  <c:v>1.8380000000000001</c:v>
                </c:pt>
                <c:pt idx="10827">
                  <c:v>1.8380000000000001</c:v>
                </c:pt>
                <c:pt idx="10828">
                  <c:v>1.839</c:v>
                </c:pt>
                <c:pt idx="10829">
                  <c:v>1.8380000000000001</c:v>
                </c:pt>
                <c:pt idx="10830">
                  <c:v>1.8380000000000001</c:v>
                </c:pt>
                <c:pt idx="10831">
                  <c:v>1.8380000000000001</c:v>
                </c:pt>
                <c:pt idx="10832">
                  <c:v>1.8380000000000001</c:v>
                </c:pt>
                <c:pt idx="10833">
                  <c:v>1.8380000000000001</c:v>
                </c:pt>
                <c:pt idx="10834">
                  <c:v>1.8380000000000001</c:v>
                </c:pt>
                <c:pt idx="10835">
                  <c:v>1.8380000000000001</c:v>
                </c:pt>
                <c:pt idx="10836">
                  <c:v>1.8380000000000001</c:v>
                </c:pt>
                <c:pt idx="10837">
                  <c:v>1.8380000000000001</c:v>
                </c:pt>
                <c:pt idx="10838">
                  <c:v>1.839</c:v>
                </c:pt>
                <c:pt idx="10839">
                  <c:v>1.839</c:v>
                </c:pt>
                <c:pt idx="10840">
                  <c:v>1.845</c:v>
                </c:pt>
                <c:pt idx="10841">
                  <c:v>1.8380000000000001</c:v>
                </c:pt>
                <c:pt idx="10842">
                  <c:v>1.8380000000000001</c:v>
                </c:pt>
                <c:pt idx="10843">
                  <c:v>1.839</c:v>
                </c:pt>
                <c:pt idx="10844">
                  <c:v>1.839</c:v>
                </c:pt>
                <c:pt idx="10845">
                  <c:v>1.839</c:v>
                </c:pt>
                <c:pt idx="10846">
                  <c:v>1.839</c:v>
                </c:pt>
                <c:pt idx="10847">
                  <c:v>1.8380000000000001</c:v>
                </c:pt>
                <c:pt idx="10848">
                  <c:v>1.839</c:v>
                </c:pt>
                <c:pt idx="10849">
                  <c:v>1.8380000000000001</c:v>
                </c:pt>
                <c:pt idx="10850">
                  <c:v>1.839</c:v>
                </c:pt>
                <c:pt idx="10851">
                  <c:v>1.839</c:v>
                </c:pt>
                <c:pt idx="10852">
                  <c:v>1.839</c:v>
                </c:pt>
                <c:pt idx="10853">
                  <c:v>1.839</c:v>
                </c:pt>
                <c:pt idx="10854">
                  <c:v>1.839</c:v>
                </c:pt>
                <c:pt idx="10855">
                  <c:v>1.839</c:v>
                </c:pt>
                <c:pt idx="10856">
                  <c:v>1.8380000000000001</c:v>
                </c:pt>
                <c:pt idx="10857">
                  <c:v>1.8380000000000001</c:v>
                </c:pt>
                <c:pt idx="10858">
                  <c:v>1.839</c:v>
                </c:pt>
                <c:pt idx="10859">
                  <c:v>1.839</c:v>
                </c:pt>
                <c:pt idx="10860">
                  <c:v>1.839</c:v>
                </c:pt>
                <c:pt idx="10861">
                  <c:v>1.839</c:v>
                </c:pt>
                <c:pt idx="10862">
                  <c:v>1.839</c:v>
                </c:pt>
                <c:pt idx="10863">
                  <c:v>1.839</c:v>
                </c:pt>
                <c:pt idx="10864">
                  <c:v>1.839</c:v>
                </c:pt>
                <c:pt idx="10865">
                  <c:v>1.8380000000000001</c:v>
                </c:pt>
                <c:pt idx="10866">
                  <c:v>1.839</c:v>
                </c:pt>
                <c:pt idx="10867">
                  <c:v>1.8380000000000001</c:v>
                </c:pt>
                <c:pt idx="10868">
                  <c:v>1.839</c:v>
                </c:pt>
                <c:pt idx="10869">
                  <c:v>1.839</c:v>
                </c:pt>
                <c:pt idx="10870">
                  <c:v>1.8380000000000001</c:v>
                </c:pt>
                <c:pt idx="10871">
                  <c:v>1.8380000000000001</c:v>
                </c:pt>
                <c:pt idx="10872">
                  <c:v>1.839</c:v>
                </c:pt>
                <c:pt idx="10873">
                  <c:v>1.8380000000000001</c:v>
                </c:pt>
                <c:pt idx="10874">
                  <c:v>1.8380000000000001</c:v>
                </c:pt>
                <c:pt idx="10875">
                  <c:v>1.839</c:v>
                </c:pt>
                <c:pt idx="10876">
                  <c:v>1.839</c:v>
                </c:pt>
                <c:pt idx="10877">
                  <c:v>1.839</c:v>
                </c:pt>
                <c:pt idx="10878">
                  <c:v>1.8380000000000001</c:v>
                </c:pt>
                <c:pt idx="10879">
                  <c:v>1.8380000000000001</c:v>
                </c:pt>
                <c:pt idx="10880">
                  <c:v>1.8380000000000001</c:v>
                </c:pt>
                <c:pt idx="10881">
                  <c:v>1.8380000000000001</c:v>
                </c:pt>
                <c:pt idx="10882">
                  <c:v>1.8380000000000001</c:v>
                </c:pt>
                <c:pt idx="10883">
                  <c:v>1.8380000000000001</c:v>
                </c:pt>
                <c:pt idx="10884">
                  <c:v>1.8380000000000001</c:v>
                </c:pt>
                <c:pt idx="10885">
                  <c:v>1.8380000000000001</c:v>
                </c:pt>
                <c:pt idx="10886">
                  <c:v>1.837</c:v>
                </c:pt>
                <c:pt idx="10887">
                  <c:v>1.8380000000000001</c:v>
                </c:pt>
                <c:pt idx="10888">
                  <c:v>1.837</c:v>
                </c:pt>
                <c:pt idx="10889">
                  <c:v>1.837</c:v>
                </c:pt>
                <c:pt idx="10890">
                  <c:v>1.837</c:v>
                </c:pt>
                <c:pt idx="10891">
                  <c:v>1.837</c:v>
                </c:pt>
                <c:pt idx="10892">
                  <c:v>1.8380000000000001</c:v>
                </c:pt>
                <c:pt idx="10893">
                  <c:v>1.8380000000000001</c:v>
                </c:pt>
                <c:pt idx="10894">
                  <c:v>1.8380000000000001</c:v>
                </c:pt>
                <c:pt idx="10895">
                  <c:v>1.8380000000000001</c:v>
                </c:pt>
                <c:pt idx="10896">
                  <c:v>1.8380000000000001</c:v>
                </c:pt>
                <c:pt idx="10897">
                  <c:v>1.8380000000000001</c:v>
                </c:pt>
                <c:pt idx="10898">
                  <c:v>1.8380000000000001</c:v>
                </c:pt>
                <c:pt idx="10899">
                  <c:v>1.8380000000000001</c:v>
                </c:pt>
                <c:pt idx="10900">
                  <c:v>1.8380000000000001</c:v>
                </c:pt>
                <c:pt idx="10901">
                  <c:v>1.8380000000000001</c:v>
                </c:pt>
                <c:pt idx="10902">
                  <c:v>1.837</c:v>
                </c:pt>
                <c:pt idx="10903">
                  <c:v>1.8380000000000001</c:v>
                </c:pt>
                <c:pt idx="10904">
                  <c:v>1.8380000000000001</c:v>
                </c:pt>
                <c:pt idx="10905">
                  <c:v>1.8380000000000001</c:v>
                </c:pt>
                <c:pt idx="10906">
                  <c:v>1.8380000000000001</c:v>
                </c:pt>
                <c:pt idx="10907">
                  <c:v>1.8380000000000001</c:v>
                </c:pt>
                <c:pt idx="10908">
                  <c:v>1.8380000000000001</c:v>
                </c:pt>
                <c:pt idx="10909">
                  <c:v>1.8380000000000001</c:v>
                </c:pt>
                <c:pt idx="10910">
                  <c:v>1.837</c:v>
                </c:pt>
                <c:pt idx="10911">
                  <c:v>1.8380000000000001</c:v>
                </c:pt>
                <c:pt idx="10912">
                  <c:v>1.8380000000000001</c:v>
                </c:pt>
                <c:pt idx="10913">
                  <c:v>1.8380000000000001</c:v>
                </c:pt>
                <c:pt idx="10914">
                  <c:v>1.837</c:v>
                </c:pt>
                <c:pt idx="10915">
                  <c:v>1.8380000000000001</c:v>
                </c:pt>
                <c:pt idx="10916">
                  <c:v>1.837</c:v>
                </c:pt>
                <c:pt idx="10917">
                  <c:v>1.837</c:v>
                </c:pt>
                <c:pt idx="10918">
                  <c:v>1.837</c:v>
                </c:pt>
                <c:pt idx="10919">
                  <c:v>1.837</c:v>
                </c:pt>
                <c:pt idx="10920">
                  <c:v>1.8380000000000001</c:v>
                </c:pt>
                <c:pt idx="10921">
                  <c:v>1.837</c:v>
                </c:pt>
                <c:pt idx="10922">
                  <c:v>1.837</c:v>
                </c:pt>
                <c:pt idx="10923">
                  <c:v>1.837</c:v>
                </c:pt>
                <c:pt idx="10924">
                  <c:v>1.837</c:v>
                </c:pt>
                <c:pt idx="10925">
                  <c:v>1.837</c:v>
                </c:pt>
                <c:pt idx="10926">
                  <c:v>1.837</c:v>
                </c:pt>
                <c:pt idx="10927">
                  <c:v>1.837</c:v>
                </c:pt>
                <c:pt idx="10928">
                  <c:v>1.837</c:v>
                </c:pt>
                <c:pt idx="10929">
                  <c:v>1.837</c:v>
                </c:pt>
                <c:pt idx="10930">
                  <c:v>1.837</c:v>
                </c:pt>
                <c:pt idx="10931">
                  <c:v>1.837</c:v>
                </c:pt>
                <c:pt idx="10932">
                  <c:v>1.837</c:v>
                </c:pt>
                <c:pt idx="10933">
                  <c:v>1.837</c:v>
                </c:pt>
                <c:pt idx="10934">
                  <c:v>1.837</c:v>
                </c:pt>
                <c:pt idx="10935">
                  <c:v>1.837</c:v>
                </c:pt>
                <c:pt idx="10936">
                  <c:v>1.837</c:v>
                </c:pt>
                <c:pt idx="10937">
                  <c:v>1.837</c:v>
                </c:pt>
                <c:pt idx="10938">
                  <c:v>1.837</c:v>
                </c:pt>
                <c:pt idx="10939">
                  <c:v>1.84</c:v>
                </c:pt>
                <c:pt idx="10940">
                  <c:v>1.837</c:v>
                </c:pt>
                <c:pt idx="10941">
                  <c:v>1.837</c:v>
                </c:pt>
                <c:pt idx="10942">
                  <c:v>1.837</c:v>
                </c:pt>
                <c:pt idx="10943">
                  <c:v>1.8360000000000001</c:v>
                </c:pt>
                <c:pt idx="10944">
                  <c:v>1.8360000000000001</c:v>
                </c:pt>
                <c:pt idx="10945">
                  <c:v>1.837</c:v>
                </c:pt>
                <c:pt idx="10946">
                  <c:v>1.837</c:v>
                </c:pt>
                <c:pt idx="10947">
                  <c:v>1.837</c:v>
                </c:pt>
                <c:pt idx="10948">
                  <c:v>1.837</c:v>
                </c:pt>
                <c:pt idx="10949">
                  <c:v>1.837</c:v>
                </c:pt>
                <c:pt idx="10950">
                  <c:v>1.8360000000000001</c:v>
                </c:pt>
                <c:pt idx="10951">
                  <c:v>1.837</c:v>
                </c:pt>
                <c:pt idx="10952">
                  <c:v>1.837</c:v>
                </c:pt>
                <c:pt idx="10953">
                  <c:v>1.837</c:v>
                </c:pt>
                <c:pt idx="10954">
                  <c:v>1.837</c:v>
                </c:pt>
                <c:pt idx="10955">
                  <c:v>1.837</c:v>
                </c:pt>
                <c:pt idx="10956">
                  <c:v>1.837</c:v>
                </c:pt>
                <c:pt idx="10957">
                  <c:v>1.837</c:v>
                </c:pt>
                <c:pt idx="10958">
                  <c:v>1.837</c:v>
                </c:pt>
                <c:pt idx="10959">
                  <c:v>1.837</c:v>
                </c:pt>
                <c:pt idx="10960">
                  <c:v>1.837</c:v>
                </c:pt>
                <c:pt idx="10961">
                  <c:v>1.837</c:v>
                </c:pt>
                <c:pt idx="10962">
                  <c:v>1.837</c:v>
                </c:pt>
                <c:pt idx="10963">
                  <c:v>1.837</c:v>
                </c:pt>
                <c:pt idx="10964">
                  <c:v>1.837</c:v>
                </c:pt>
                <c:pt idx="10965">
                  <c:v>1.837</c:v>
                </c:pt>
                <c:pt idx="10966">
                  <c:v>1.837</c:v>
                </c:pt>
                <c:pt idx="10967">
                  <c:v>1.837</c:v>
                </c:pt>
                <c:pt idx="10968">
                  <c:v>1.837</c:v>
                </c:pt>
                <c:pt idx="10969">
                  <c:v>1.837</c:v>
                </c:pt>
                <c:pt idx="10970">
                  <c:v>1.8380000000000001</c:v>
                </c:pt>
                <c:pt idx="10971">
                  <c:v>1.837</c:v>
                </c:pt>
                <c:pt idx="10972">
                  <c:v>1.837</c:v>
                </c:pt>
                <c:pt idx="10973">
                  <c:v>1.8380000000000001</c:v>
                </c:pt>
                <c:pt idx="10974">
                  <c:v>1.8380000000000001</c:v>
                </c:pt>
                <c:pt idx="10975">
                  <c:v>1.8380000000000001</c:v>
                </c:pt>
                <c:pt idx="10976">
                  <c:v>1.8380000000000001</c:v>
                </c:pt>
                <c:pt idx="10977">
                  <c:v>1.8380000000000001</c:v>
                </c:pt>
                <c:pt idx="10978">
                  <c:v>1.8380000000000001</c:v>
                </c:pt>
                <c:pt idx="10979">
                  <c:v>1.8380000000000001</c:v>
                </c:pt>
                <c:pt idx="10980">
                  <c:v>1.8380000000000001</c:v>
                </c:pt>
                <c:pt idx="10981">
                  <c:v>1.8380000000000001</c:v>
                </c:pt>
                <c:pt idx="10982">
                  <c:v>1.8380000000000001</c:v>
                </c:pt>
                <c:pt idx="10983">
                  <c:v>1.8380000000000001</c:v>
                </c:pt>
                <c:pt idx="10984">
                  <c:v>1.8380000000000001</c:v>
                </c:pt>
                <c:pt idx="10985">
                  <c:v>1.8380000000000001</c:v>
                </c:pt>
                <c:pt idx="10986">
                  <c:v>1.8380000000000001</c:v>
                </c:pt>
                <c:pt idx="10987">
                  <c:v>1.8380000000000001</c:v>
                </c:pt>
                <c:pt idx="10988">
                  <c:v>1.8380000000000001</c:v>
                </c:pt>
                <c:pt idx="10989">
                  <c:v>1.8380000000000001</c:v>
                </c:pt>
                <c:pt idx="10990">
                  <c:v>1.8380000000000001</c:v>
                </c:pt>
                <c:pt idx="10991">
                  <c:v>1.8380000000000001</c:v>
                </c:pt>
                <c:pt idx="10992">
                  <c:v>1.8380000000000001</c:v>
                </c:pt>
                <c:pt idx="10993">
                  <c:v>1.8380000000000001</c:v>
                </c:pt>
                <c:pt idx="10994">
                  <c:v>1.8380000000000001</c:v>
                </c:pt>
                <c:pt idx="10995">
                  <c:v>1.8380000000000001</c:v>
                </c:pt>
                <c:pt idx="10996">
                  <c:v>1.837</c:v>
                </c:pt>
                <c:pt idx="10997">
                  <c:v>1.837</c:v>
                </c:pt>
                <c:pt idx="10998">
                  <c:v>1.837</c:v>
                </c:pt>
                <c:pt idx="10999">
                  <c:v>1.8380000000000001</c:v>
                </c:pt>
                <c:pt idx="11000">
                  <c:v>1.837</c:v>
                </c:pt>
                <c:pt idx="11001">
                  <c:v>1.8380000000000001</c:v>
                </c:pt>
                <c:pt idx="11002">
                  <c:v>1.837</c:v>
                </c:pt>
                <c:pt idx="11003">
                  <c:v>1.837</c:v>
                </c:pt>
                <c:pt idx="11004">
                  <c:v>1.837</c:v>
                </c:pt>
                <c:pt idx="11005">
                  <c:v>1.837</c:v>
                </c:pt>
                <c:pt idx="11006">
                  <c:v>1.837</c:v>
                </c:pt>
                <c:pt idx="11007">
                  <c:v>1.837</c:v>
                </c:pt>
                <c:pt idx="11008">
                  <c:v>1.837</c:v>
                </c:pt>
                <c:pt idx="11009">
                  <c:v>1.837</c:v>
                </c:pt>
                <c:pt idx="11010">
                  <c:v>1.837</c:v>
                </c:pt>
                <c:pt idx="11011">
                  <c:v>1.837</c:v>
                </c:pt>
                <c:pt idx="11012">
                  <c:v>1.837</c:v>
                </c:pt>
                <c:pt idx="11013">
                  <c:v>1.837</c:v>
                </c:pt>
                <c:pt idx="11014">
                  <c:v>1.837</c:v>
                </c:pt>
                <c:pt idx="11015">
                  <c:v>1.837</c:v>
                </c:pt>
                <c:pt idx="11016">
                  <c:v>1.837</c:v>
                </c:pt>
                <c:pt idx="11017">
                  <c:v>1.837</c:v>
                </c:pt>
                <c:pt idx="11018">
                  <c:v>1.837</c:v>
                </c:pt>
                <c:pt idx="11019">
                  <c:v>1.837</c:v>
                </c:pt>
                <c:pt idx="11020">
                  <c:v>1.837</c:v>
                </c:pt>
                <c:pt idx="11021">
                  <c:v>1.8380000000000001</c:v>
                </c:pt>
                <c:pt idx="11022">
                  <c:v>1.8380000000000001</c:v>
                </c:pt>
                <c:pt idx="11023">
                  <c:v>1.8380000000000001</c:v>
                </c:pt>
                <c:pt idx="11024">
                  <c:v>1.8380000000000001</c:v>
                </c:pt>
                <c:pt idx="11025">
                  <c:v>1.8380000000000001</c:v>
                </c:pt>
                <c:pt idx="11026">
                  <c:v>1.8380000000000001</c:v>
                </c:pt>
                <c:pt idx="11027">
                  <c:v>1.8380000000000001</c:v>
                </c:pt>
                <c:pt idx="11028">
                  <c:v>1.8380000000000001</c:v>
                </c:pt>
                <c:pt idx="11029">
                  <c:v>1.8380000000000001</c:v>
                </c:pt>
                <c:pt idx="11030">
                  <c:v>1.8380000000000001</c:v>
                </c:pt>
                <c:pt idx="11031">
                  <c:v>1.8380000000000001</c:v>
                </c:pt>
                <c:pt idx="11032">
                  <c:v>1.84</c:v>
                </c:pt>
                <c:pt idx="11033">
                  <c:v>1.8380000000000001</c:v>
                </c:pt>
                <c:pt idx="11034">
                  <c:v>1.8380000000000001</c:v>
                </c:pt>
                <c:pt idx="11035">
                  <c:v>1.8380000000000001</c:v>
                </c:pt>
                <c:pt idx="11036">
                  <c:v>1.8380000000000001</c:v>
                </c:pt>
                <c:pt idx="11037">
                  <c:v>1.8380000000000001</c:v>
                </c:pt>
                <c:pt idx="11038">
                  <c:v>1.8380000000000001</c:v>
                </c:pt>
                <c:pt idx="11039">
                  <c:v>1.8380000000000001</c:v>
                </c:pt>
                <c:pt idx="11040">
                  <c:v>1.8380000000000001</c:v>
                </c:pt>
                <c:pt idx="11041">
                  <c:v>1.8380000000000001</c:v>
                </c:pt>
                <c:pt idx="11042">
                  <c:v>1.8380000000000001</c:v>
                </c:pt>
                <c:pt idx="11043">
                  <c:v>1.8380000000000001</c:v>
                </c:pt>
                <c:pt idx="11044">
                  <c:v>1.8420000000000001</c:v>
                </c:pt>
                <c:pt idx="11045">
                  <c:v>1.8380000000000001</c:v>
                </c:pt>
                <c:pt idx="11046">
                  <c:v>1.8380000000000001</c:v>
                </c:pt>
                <c:pt idx="11047">
                  <c:v>1.8380000000000001</c:v>
                </c:pt>
                <c:pt idx="11048">
                  <c:v>1.839</c:v>
                </c:pt>
                <c:pt idx="11049">
                  <c:v>1.8380000000000001</c:v>
                </c:pt>
                <c:pt idx="11050">
                  <c:v>1.8380000000000001</c:v>
                </c:pt>
                <c:pt idx="11051">
                  <c:v>1.8380000000000001</c:v>
                </c:pt>
                <c:pt idx="11052">
                  <c:v>1.843</c:v>
                </c:pt>
                <c:pt idx="11053">
                  <c:v>1.8380000000000001</c:v>
                </c:pt>
                <c:pt idx="11054">
                  <c:v>1.8380000000000001</c:v>
                </c:pt>
                <c:pt idx="11055">
                  <c:v>1.839</c:v>
                </c:pt>
                <c:pt idx="11056">
                  <c:v>1.8380000000000001</c:v>
                </c:pt>
                <c:pt idx="11057">
                  <c:v>1.8380000000000001</c:v>
                </c:pt>
                <c:pt idx="11058">
                  <c:v>1.8380000000000001</c:v>
                </c:pt>
                <c:pt idx="11059">
                  <c:v>1.8380000000000001</c:v>
                </c:pt>
                <c:pt idx="11060">
                  <c:v>1.8380000000000001</c:v>
                </c:pt>
                <c:pt idx="11061">
                  <c:v>1.8380000000000001</c:v>
                </c:pt>
                <c:pt idx="11062">
                  <c:v>1.8380000000000001</c:v>
                </c:pt>
                <c:pt idx="11063">
                  <c:v>1.8380000000000001</c:v>
                </c:pt>
                <c:pt idx="11064">
                  <c:v>1.8380000000000001</c:v>
                </c:pt>
                <c:pt idx="11065">
                  <c:v>1.8380000000000001</c:v>
                </c:pt>
                <c:pt idx="11066">
                  <c:v>1.839</c:v>
                </c:pt>
                <c:pt idx="11067">
                  <c:v>1.839</c:v>
                </c:pt>
                <c:pt idx="11068">
                  <c:v>1.8380000000000001</c:v>
                </c:pt>
                <c:pt idx="11069">
                  <c:v>1.839</c:v>
                </c:pt>
                <c:pt idx="11070">
                  <c:v>1.839</c:v>
                </c:pt>
                <c:pt idx="11071">
                  <c:v>1.839</c:v>
                </c:pt>
                <c:pt idx="11072">
                  <c:v>1.839</c:v>
                </c:pt>
                <c:pt idx="11073">
                  <c:v>1.839</c:v>
                </c:pt>
                <c:pt idx="11074">
                  <c:v>1.8380000000000001</c:v>
                </c:pt>
                <c:pt idx="11075">
                  <c:v>1.8380000000000001</c:v>
                </c:pt>
                <c:pt idx="11076">
                  <c:v>1.839</c:v>
                </c:pt>
                <c:pt idx="11077">
                  <c:v>1.839</c:v>
                </c:pt>
                <c:pt idx="11078">
                  <c:v>1.839</c:v>
                </c:pt>
                <c:pt idx="11079">
                  <c:v>1.839</c:v>
                </c:pt>
                <c:pt idx="11080">
                  <c:v>1.839</c:v>
                </c:pt>
                <c:pt idx="11081">
                  <c:v>1.839</c:v>
                </c:pt>
                <c:pt idx="11082">
                  <c:v>1.839</c:v>
                </c:pt>
                <c:pt idx="11083">
                  <c:v>1.839</c:v>
                </c:pt>
                <c:pt idx="11084">
                  <c:v>1.8380000000000001</c:v>
                </c:pt>
                <c:pt idx="11085">
                  <c:v>1.8380000000000001</c:v>
                </c:pt>
                <c:pt idx="11086">
                  <c:v>1.8380000000000001</c:v>
                </c:pt>
                <c:pt idx="11087">
                  <c:v>1.8380000000000001</c:v>
                </c:pt>
                <c:pt idx="11088">
                  <c:v>1.8380000000000001</c:v>
                </c:pt>
                <c:pt idx="11089">
                  <c:v>1.8380000000000001</c:v>
                </c:pt>
                <c:pt idx="11090">
                  <c:v>1.8380000000000001</c:v>
                </c:pt>
                <c:pt idx="11091">
                  <c:v>1.8380000000000001</c:v>
                </c:pt>
                <c:pt idx="11092">
                  <c:v>1.8380000000000001</c:v>
                </c:pt>
                <c:pt idx="11093">
                  <c:v>1.8380000000000001</c:v>
                </c:pt>
                <c:pt idx="11094">
                  <c:v>1.8380000000000001</c:v>
                </c:pt>
                <c:pt idx="11095">
                  <c:v>1.8380000000000001</c:v>
                </c:pt>
                <c:pt idx="11096">
                  <c:v>1.8380000000000001</c:v>
                </c:pt>
                <c:pt idx="11097">
                  <c:v>1.8380000000000001</c:v>
                </c:pt>
                <c:pt idx="11098">
                  <c:v>1.8380000000000001</c:v>
                </c:pt>
                <c:pt idx="11099">
                  <c:v>1.8380000000000001</c:v>
                </c:pt>
                <c:pt idx="11100">
                  <c:v>1.8380000000000001</c:v>
                </c:pt>
                <c:pt idx="11101">
                  <c:v>1.8380000000000001</c:v>
                </c:pt>
                <c:pt idx="11102">
                  <c:v>1.8380000000000001</c:v>
                </c:pt>
                <c:pt idx="11103">
                  <c:v>1.8380000000000001</c:v>
                </c:pt>
                <c:pt idx="11104">
                  <c:v>1.8380000000000001</c:v>
                </c:pt>
                <c:pt idx="11105">
                  <c:v>1.8380000000000001</c:v>
                </c:pt>
                <c:pt idx="11106">
                  <c:v>1.8380000000000001</c:v>
                </c:pt>
                <c:pt idx="11107">
                  <c:v>1.8380000000000001</c:v>
                </c:pt>
                <c:pt idx="11108">
                  <c:v>1.8380000000000001</c:v>
                </c:pt>
                <c:pt idx="11109">
                  <c:v>1.8380000000000001</c:v>
                </c:pt>
                <c:pt idx="11110">
                  <c:v>1.839</c:v>
                </c:pt>
                <c:pt idx="11111">
                  <c:v>1.8380000000000001</c:v>
                </c:pt>
                <c:pt idx="11112">
                  <c:v>1.8380000000000001</c:v>
                </c:pt>
                <c:pt idx="11113">
                  <c:v>1.8380000000000001</c:v>
                </c:pt>
                <c:pt idx="11114">
                  <c:v>1.8380000000000001</c:v>
                </c:pt>
                <c:pt idx="11115">
                  <c:v>1.8380000000000001</c:v>
                </c:pt>
                <c:pt idx="11116">
                  <c:v>1.8380000000000001</c:v>
                </c:pt>
                <c:pt idx="11117">
                  <c:v>1.8380000000000001</c:v>
                </c:pt>
                <c:pt idx="11118">
                  <c:v>1.8380000000000001</c:v>
                </c:pt>
                <c:pt idx="11119">
                  <c:v>1.8380000000000001</c:v>
                </c:pt>
                <c:pt idx="11120">
                  <c:v>1.8380000000000001</c:v>
                </c:pt>
                <c:pt idx="11121">
                  <c:v>1.8380000000000001</c:v>
                </c:pt>
                <c:pt idx="11122">
                  <c:v>1.8380000000000001</c:v>
                </c:pt>
                <c:pt idx="11123">
                  <c:v>1.8380000000000001</c:v>
                </c:pt>
                <c:pt idx="11124">
                  <c:v>1.8380000000000001</c:v>
                </c:pt>
                <c:pt idx="11125">
                  <c:v>1.837</c:v>
                </c:pt>
                <c:pt idx="11126">
                  <c:v>1.8380000000000001</c:v>
                </c:pt>
                <c:pt idx="11127">
                  <c:v>1.8380000000000001</c:v>
                </c:pt>
                <c:pt idx="11128">
                  <c:v>1.8380000000000001</c:v>
                </c:pt>
                <c:pt idx="11129">
                  <c:v>1.8380000000000001</c:v>
                </c:pt>
                <c:pt idx="11130">
                  <c:v>1.8380000000000001</c:v>
                </c:pt>
                <c:pt idx="11131">
                  <c:v>1.8380000000000001</c:v>
                </c:pt>
                <c:pt idx="11132">
                  <c:v>1.8380000000000001</c:v>
                </c:pt>
                <c:pt idx="11133">
                  <c:v>1.8380000000000001</c:v>
                </c:pt>
                <c:pt idx="11134">
                  <c:v>1.8380000000000001</c:v>
                </c:pt>
                <c:pt idx="11135">
                  <c:v>1.8380000000000001</c:v>
                </c:pt>
                <c:pt idx="11136">
                  <c:v>1.8380000000000001</c:v>
                </c:pt>
                <c:pt idx="11137">
                  <c:v>1.8380000000000001</c:v>
                </c:pt>
                <c:pt idx="11138">
                  <c:v>1.8380000000000001</c:v>
                </c:pt>
                <c:pt idx="11139">
                  <c:v>1.8380000000000001</c:v>
                </c:pt>
                <c:pt idx="11140">
                  <c:v>1.839</c:v>
                </c:pt>
                <c:pt idx="11141">
                  <c:v>1.8380000000000001</c:v>
                </c:pt>
                <c:pt idx="11142">
                  <c:v>1.8380000000000001</c:v>
                </c:pt>
                <c:pt idx="11143">
                  <c:v>1.8380000000000001</c:v>
                </c:pt>
                <c:pt idx="11144">
                  <c:v>1.8380000000000001</c:v>
                </c:pt>
                <c:pt idx="11145">
                  <c:v>1.8380000000000001</c:v>
                </c:pt>
                <c:pt idx="11146">
                  <c:v>1.8380000000000001</c:v>
                </c:pt>
                <c:pt idx="11147">
                  <c:v>1.8380000000000001</c:v>
                </c:pt>
                <c:pt idx="11148">
                  <c:v>1.8380000000000001</c:v>
                </c:pt>
                <c:pt idx="11149">
                  <c:v>1.8380000000000001</c:v>
                </c:pt>
                <c:pt idx="11150">
                  <c:v>1.8380000000000001</c:v>
                </c:pt>
                <c:pt idx="11151">
                  <c:v>1.8380000000000001</c:v>
                </c:pt>
                <c:pt idx="11152">
                  <c:v>1.8380000000000001</c:v>
                </c:pt>
                <c:pt idx="11153">
                  <c:v>1.8380000000000001</c:v>
                </c:pt>
                <c:pt idx="11154">
                  <c:v>1.8380000000000001</c:v>
                </c:pt>
                <c:pt idx="11155">
                  <c:v>1.8380000000000001</c:v>
                </c:pt>
                <c:pt idx="11156">
                  <c:v>1.8380000000000001</c:v>
                </c:pt>
                <c:pt idx="11157">
                  <c:v>1.8380000000000001</c:v>
                </c:pt>
                <c:pt idx="11158">
                  <c:v>1.8380000000000001</c:v>
                </c:pt>
                <c:pt idx="11159">
                  <c:v>1.8380000000000001</c:v>
                </c:pt>
                <c:pt idx="11160">
                  <c:v>1.839</c:v>
                </c:pt>
                <c:pt idx="11161">
                  <c:v>1.839</c:v>
                </c:pt>
                <c:pt idx="11162">
                  <c:v>1.8380000000000001</c:v>
                </c:pt>
                <c:pt idx="11163">
                  <c:v>1.839</c:v>
                </c:pt>
                <c:pt idx="11164">
                  <c:v>1.8380000000000001</c:v>
                </c:pt>
                <c:pt idx="11165">
                  <c:v>1.8380000000000001</c:v>
                </c:pt>
                <c:pt idx="11166">
                  <c:v>1.849</c:v>
                </c:pt>
                <c:pt idx="11167">
                  <c:v>1.8380000000000001</c:v>
                </c:pt>
                <c:pt idx="11168">
                  <c:v>1.8380000000000001</c:v>
                </c:pt>
                <c:pt idx="11169">
                  <c:v>1.839</c:v>
                </c:pt>
                <c:pt idx="11170">
                  <c:v>1.8380000000000001</c:v>
                </c:pt>
                <c:pt idx="11171">
                  <c:v>1.8380000000000001</c:v>
                </c:pt>
                <c:pt idx="11172">
                  <c:v>1.839</c:v>
                </c:pt>
                <c:pt idx="11173">
                  <c:v>1.839</c:v>
                </c:pt>
                <c:pt idx="11174">
                  <c:v>1.839</c:v>
                </c:pt>
                <c:pt idx="11175">
                  <c:v>1.8380000000000001</c:v>
                </c:pt>
                <c:pt idx="11176">
                  <c:v>1.839</c:v>
                </c:pt>
                <c:pt idx="11177">
                  <c:v>1.8380000000000001</c:v>
                </c:pt>
                <c:pt idx="11178">
                  <c:v>1.8380000000000001</c:v>
                </c:pt>
                <c:pt idx="11179">
                  <c:v>1.839</c:v>
                </c:pt>
                <c:pt idx="11180">
                  <c:v>1.8380000000000001</c:v>
                </c:pt>
                <c:pt idx="11181">
                  <c:v>1.8380000000000001</c:v>
                </c:pt>
                <c:pt idx="11182">
                  <c:v>1.8540000000000001</c:v>
                </c:pt>
                <c:pt idx="11183">
                  <c:v>1.8380000000000001</c:v>
                </c:pt>
                <c:pt idx="11184">
                  <c:v>1.8380000000000001</c:v>
                </c:pt>
                <c:pt idx="11185">
                  <c:v>1.8380000000000001</c:v>
                </c:pt>
                <c:pt idx="11186">
                  <c:v>1.8380000000000001</c:v>
                </c:pt>
                <c:pt idx="11187">
                  <c:v>1.8380000000000001</c:v>
                </c:pt>
                <c:pt idx="11188">
                  <c:v>1.8380000000000001</c:v>
                </c:pt>
                <c:pt idx="11189">
                  <c:v>1.8380000000000001</c:v>
                </c:pt>
                <c:pt idx="11190">
                  <c:v>1.8380000000000001</c:v>
                </c:pt>
                <c:pt idx="11191">
                  <c:v>1.8380000000000001</c:v>
                </c:pt>
                <c:pt idx="11192">
                  <c:v>1.8380000000000001</c:v>
                </c:pt>
                <c:pt idx="11193">
                  <c:v>1.8380000000000001</c:v>
                </c:pt>
                <c:pt idx="11194">
                  <c:v>1.8380000000000001</c:v>
                </c:pt>
                <c:pt idx="11195">
                  <c:v>1.8380000000000001</c:v>
                </c:pt>
                <c:pt idx="11196">
                  <c:v>1.8380000000000001</c:v>
                </c:pt>
                <c:pt idx="11197">
                  <c:v>1.8380000000000001</c:v>
                </c:pt>
                <c:pt idx="11198">
                  <c:v>1.8380000000000001</c:v>
                </c:pt>
                <c:pt idx="11199">
                  <c:v>1.8380000000000001</c:v>
                </c:pt>
                <c:pt idx="11200">
                  <c:v>1.8380000000000001</c:v>
                </c:pt>
                <c:pt idx="11201">
                  <c:v>1.8380000000000001</c:v>
                </c:pt>
                <c:pt idx="11202">
                  <c:v>1.8380000000000001</c:v>
                </c:pt>
                <c:pt idx="11203">
                  <c:v>1.8380000000000001</c:v>
                </c:pt>
                <c:pt idx="11204">
                  <c:v>1.8380000000000001</c:v>
                </c:pt>
                <c:pt idx="11205">
                  <c:v>1.8380000000000001</c:v>
                </c:pt>
                <c:pt idx="11206">
                  <c:v>1.8380000000000001</c:v>
                </c:pt>
                <c:pt idx="11207">
                  <c:v>1.8380000000000001</c:v>
                </c:pt>
                <c:pt idx="11208">
                  <c:v>1.8380000000000001</c:v>
                </c:pt>
                <c:pt idx="11209">
                  <c:v>1.8380000000000001</c:v>
                </c:pt>
                <c:pt idx="11210">
                  <c:v>1.8380000000000001</c:v>
                </c:pt>
                <c:pt idx="11211">
                  <c:v>1.8380000000000001</c:v>
                </c:pt>
                <c:pt idx="11212">
                  <c:v>1.8380000000000001</c:v>
                </c:pt>
                <c:pt idx="11213">
                  <c:v>1.8380000000000001</c:v>
                </c:pt>
                <c:pt idx="11214">
                  <c:v>1.8380000000000001</c:v>
                </c:pt>
                <c:pt idx="11215">
                  <c:v>1.8380000000000001</c:v>
                </c:pt>
                <c:pt idx="11216">
                  <c:v>1.8380000000000001</c:v>
                </c:pt>
                <c:pt idx="11217">
                  <c:v>1.8380000000000001</c:v>
                </c:pt>
                <c:pt idx="11218">
                  <c:v>1.8380000000000001</c:v>
                </c:pt>
                <c:pt idx="11219">
                  <c:v>1.8380000000000001</c:v>
                </c:pt>
                <c:pt idx="11220">
                  <c:v>1.8380000000000001</c:v>
                </c:pt>
                <c:pt idx="11221">
                  <c:v>1.8380000000000001</c:v>
                </c:pt>
                <c:pt idx="11222">
                  <c:v>1.8380000000000001</c:v>
                </c:pt>
                <c:pt idx="11223">
                  <c:v>1.8380000000000001</c:v>
                </c:pt>
                <c:pt idx="11224">
                  <c:v>1.8380000000000001</c:v>
                </c:pt>
                <c:pt idx="11225">
                  <c:v>1.8380000000000001</c:v>
                </c:pt>
                <c:pt idx="11226">
                  <c:v>1.8380000000000001</c:v>
                </c:pt>
                <c:pt idx="11227">
                  <c:v>1.8380000000000001</c:v>
                </c:pt>
                <c:pt idx="11228">
                  <c:v>1.8380000000000001</c:v>
                </c:pt>
                <c:pt idx="11229">
                  <c:v>1.8380000000000001</c:v>
                </c:pt>
                <c:pt idx="11230">
                  <c:v>1.8380000000000001</c:v>
                </c:pt>
                <c:pt idx="11231">
                  <c:v>1.8380000000000001</c:v>
                </c:pt>
                <c:pt idx="11232">
                  <c:v>1.8380000000000001</c:v>
                </c:pt>
                <c:pt idx="11233">
                  <c:v>1.8380000000000001</c:v>
                </c:pt>
                <c:pt idx="11234">
                  <c:v>1.8380000000000001</c:v>
                </c:pt>
                <c:pt idx="11235">
                  <c:v>1.8380000000000001</c:v>
                </c:pt>
                <c:pt idx="11236">
                  <c:v>1.8380000000000001</c:v>
                </c:pt>
                <c:pt idx="11237">
                  <c:v>1.8380000000000001</c:v>
                </c:pt>
                <c:pt idx="11238">
                  <c:v>1.8380000000000001</c:v>
                </c:pt>
                <c:pt idx="11239">
                  <c:v>1.8380000000000001</c:v>
                </c:pt>
                <c:pt idx="11240">
                  <c:v>1.8380000000000001</c:v>
                </c:pt>
                <c:pt idx="11241">
                  <c:v>1.8380000000000001</c:v>
                </c:pt>
                <c:pt idx="11242">
                  <c:v>1.8380000000000001</c:v>
                </c:pt>
                <c:pt idx="11243">
                  <c:v>1.8380000000000001</c:v>
                </c:pt>
                <c:pt idx="11244">
                  <c:v>1.8380000000000001</c:v>
                </c:pt>
                <c:pt idx="11245">
                  <c:v>1.8380000000000001</c:v>
                </c:pt>
                <c:pt idx="11246">
                  <c:v>1.8380000000000001</c:v>
                </c:pt>
                <c:pt idx="11247">
                  <c:v>1.8380000000000001</c:v>
                </c:pt>
                <c:pt idx="11248">
                  <c:v>1.8380000000000001</c:v>
                </c:pt>
                <c:pt idx="11249">
                  <c:v>1.8380000000000001</c:v>
                </c:pt>
                <c:pt idx="11250">
                  <c:v>1.8380000000000001</c:v>
                </c:pt>
                <c:pt idx="11251">
                  <c:v>1.84</c:v>
                </c:pt>
                <c:pt idx="11252">
                  <c:v>1.8380000000000001</c:v>
                </c:pt>
                <c:pt idx="11253">
                  <c:v>1.839</c:v>
                </c:pt>
                <c:pt idx="11254">
                  <c:v>1.839</c:v>
                </c:pt>
                <c:pt idx="11255">
                  <c:v>1.839</c:v>
                </c:pt>
                <c:pt idx="11256">
                  <c:v>1.839</c:v>
                </c:pt>
                <c:pt idx="11257">
                  <c:v>1.839</c:v>
                </c:pt>
                <c:pt idx="11258">
                  <c:v>1.839</c:v>
                </c:pt>
                <c:pt idx="11259">
                  <c:v>1.8380000000000001</c:v>
                </c:pt>
                <c:pt idx="11260">
                  <c:v>1.839</c:v>
                </c:pt>
                <c:pt idx="11261">
                  <c:v>1.839</c:v>
                </c:pt>
                <c:pt idx="11262">
                  <c:v>1.839</c:v>
                </c:pt>
                <c:pt idx="11263">
                  <c:v>1.8380000000000001</c:v>
                </c:pt>
                <c:pt idx="11264">
                  <c:v>1.8380000000000001</c:v>
                </c:pt>
                <c:pt idx="11265">
                  <c:v>1.8380000000000001</c:v>
                </c:pt>
                <c:pt idx="11266">
                  <c:v>1.8380000000000001</c:v>
                </c:pt>
                <c:pt idx="11267">
                  <c:v>1.841</c:v>
                </c:pt>
                <c:pt idx="11268">
                  <c:v>1.8380000000000001</c:v>
                </c:pt>
                <c:pt idx="11269">
                  <c:v>1.839</c:v>
                </c:pt>
                <c:pt idx="11270">
                  <c:v>1.8380000000000001</c:v>
                </c:pt>
                <c:pt idx="11271">
                  <c:v>1.8380000000000001</c:v>
                </c:pt>
                <c:pt idx="11272">
                  <c:v>1.8380000000000001</c:v>
                </c:pt>
                <c:pt idx="11273">
                  <c:v>1.839</c:v>
                </c:pt>
                <c:pt idx="11274">
                  <c:v>1.8380000000000001</c:v>
                </c:pt>
                <c:pt idx="11275">
                  <c:v>1.8380000000000001</c:v>
                </c:pt>
                <c:pt idx="11276">
                  <c:v>1.8380000000000001</c:v>
                </c:pt>
                <c:pt idx="11277">
                  <c:v>1.839</c:v>
                </c:pt>
                <c:pt idx="11278">
                  <c:v>1.8380000000000001</c:v>
                </c:pt>
                <c:pt idx="11279">
                  <c:v>1.8380000000000001</c:v>
                </c:pt>
                <c:pt idx="11280">
                  <c:v>1.851</c:v>
                </c:pt>
                <c:pt idx="11281">
                  <c:v>1.839</c:v>
                </c:pt>
                <c:pt idx="11282">
                  <c:v>1.839</c:v>
                </c:pt>
                <c:pt idx="11283">
                  <c:v>1.839</c:v>
                </c:pt>
                <c:pt idx="11284">
                  <c:v>1.8380000000000001</c:v>
                </c:pt>
                <c:pt idx="11285">
                  <c:v>1.839</c:v>
                </c:pt>
                <c:pt idx="11286">
                  <c:v>1.839</c:v>
                </c:pt>
                <c:pt idx="11287">
                  <c:v>1.8380000000000001</c:v>
                </c:pt>
                <c:pt idx="11288">
                  <c:v>1.8380000000000001</c:v>
                </c:pt>
                <c:pt idx="11289">
                  <c:v>1.839</c:v>
                </c:pt>
                <c:pt idx="11290">
                  <c:v>1.839</c:v>
                </c:pt>
                <c:pt idx="11291">
                  <c:v>1.839</c:v>
                </c:pt>
                <c:pt idx="11292">
                  <c:v>1.839</c:v>
                </c:pt>
                <c:pt idx="11293">
                  <c:v>1.839</c:v>
                </c:pt>
                <c:pt idx="11294">
                  <c:v>1.839</c:v>
                </c:pt>
                <c:pt idx="11295">
                  <c:v>1.839</c:v>
                </c:pt>
                <c:pt idx="11296">
                  <c:v>1.839</c:v>
                </c:pt>
                <c:pt idx="11297">
                  <c:v>1.839</c:v>
                </c:pt>
                <c:pt idx="11298">
                  <c:v>1.839</c:v>
                </c:pt>
                <c:pt idx="11299">
                  <c:v>1.839</c:v>
                </c:pt>
                <c:pt idx="11300">
                  <c:v>1.839</c:v>
                </c:pt>
                <c:pt idx="11301">
                  <c:v>1.839</c:v>
                </c:pt>
                <c:pt idx="11302">
                  <c:v>1.839</c:v>
                </c:pt>
                <c:pt idx="11303">
                  <c:v>1.839</c:v>
                </c:pt>
                <c:pt idx="11304">
                  <c:v>1.8380000000000001</c:v>
                </c:pt>
                <c:pt idx="11305">
                  <c:v>1.839</c:v>
                </c:pt>
                <c:pt idx="11306">
                  <c:v>1.839</c:v>
                </c:pt>
                <c:pt idx="11307">
                  <c:v>1.839</c:v>
                </c:pt>
                <c:pt idx="11308">
                  <c:v>1.839</c:v>
                </c:pt>
                <c:pt idx="11309">
                  <c:v>1.839</c:v>
                </c:pt>
                <c:pt idx="11310">
                  <c:v>1.839</c:v>
                </c:pt>
                <c:pt idx="11311">
                  <c:v>1.839</c:v>
                </c:pt>
                <c:pt idx="11312">
                  <c:v>1.839</c:v>
                </c:pt>
                <c:pt idx="11313">
                  <c:v>1.839</c:v>
                </c:pt>
                <c:pt idx="11314">
                  <c:v>1.839</c:v>
                </c:pt>
                <c:pt idx="11315">
                  <c:v>1.839</c:v>
                </c:pt>
                <c:pt idx="11316">
                  <c:v>1.839</c:v>
                </c:pt>
                <c:pt idx="11317">
                  <c:v>1.839</c:v>
                </c:pt>
                <c:pt idx="11318">
                  <c:v>1.839</c:v>
                </c:pt>
                <c:pt idx="11319">
                  <c:v>1.839</c:v>
                </c:pt>
                <c:pt idx="11320">
                  <c:v>1.839</c:v>
                </c:pt>
                <c:pt idx="11321">
                  <c:v>1.839</c:v>
                </c:pt>
                <c:pt idx="11322">
                  <c:v>1.839</c:v>
                </c:pt>
                <c:pt idx="11323">
                  <c:v>1.839</c:v>
                </c:pt>
                <c:pt idx="11324">
                  <c:v>1.8380000000000001</c:v>
                </c:pt>
                <c:pt idx="11325">
                  <c:v>1.839</c:v>
                </c:pt>
                <c:pt idx="11326">
                  <c:v>1.839</c:v>
                </c:pt>
                <c:pt idx="11327">
                  <c:v>1.839</c:v>
                </c:pt>
                <c:pt idx="11328">
                  <c:v>1.839</c:v>
                </c:pt>
                <c:pt idx="11329">
                  <c:v>1.839</c:v>
                </c:pt>
                <c:pt idx="11330">
                  <c:v>1.839</c:v>
                </c:pt>
                <c:pt idx="11331">
                  <c:v>1.839</c:v>
                </c:pt>
                <c:pt idx="11332">
                  <c:v>1.839</c:v>
                </c:pt>
                <c:pt idx="11333">
                  <c:v>1.839</c:v>
                </c:pt>
                <c:pt idx="11334">
                  <c:v>1.839</c:v>
                </c:pt>
                <c:pt idx="11335">
                  <c:v>1.839</c:v>
                </c:pt>
                <c:pt idx="11336">
                  <c:v>1.839</c:v>
                </c:pt>
                <c:pt idx="11337">
                  <c:v>1.839</c:v>
                </c:pt>
                <c:pt idx="11338">
                  <c:v>1.839</c:v>
                </c:pt>
                <c:pt idx="11339">
                  <c:v>1.839</c:v>
                </c:pt>
                <c:pt idx="11340">
                  <c:v>1.839</c:v>
                </c:pt>
                <c:pt idx="11341">
                  <c:v>1.839</c:v>
                </c:pt>
                <c:pt idx="11342">
                  <c:v>1.839</c:v>
                </c:pt>
                <c:pt idx="11343">
                  <c:v>1.839</c:v>
                </c:pt>
                <c:pt idx="11344">
                  <c:v>1.839</c:v>
                </c:pt>
                <c:pt idx="11345">
                  <c:v>1.839</c:v>
                </c:pt>
                <c:pt idx="11346">
                  <c:v>1.839</c:v>
                </c:pt>
                <c:pt idx="11347">
                  <c:v>1.839</c:v>
                </c:pt>
                <c:pt idx="11348">
                  <c:v>1.839</c:v>
                </c:pt>
                <c:pt idx="11349">
                  <c:v>1.839</c:v>
                </c:pt>
                <c:pt idx="11350">
                  <c:v>1.839</c:v>
                </c:pt>
                <c:pt idx="11351">
                  <c:v>1.839</c:v>
                </c:pt>
                <c:pt idx="11352">
                  <c:v>1.839</c:v>
                </c:pt>
                <c:pt idx="11353">
                  <c:v>1.84</c:v>
                </c:pt>
                <c:pt idx="11354">
                  <c:v>1.84</c:v>
                </c:pt>
                <c:pt idx="11355">
                  <c:v>1.839</c:v>
                </c:pt>
                <c:pt idx="11356">
                  <c:v>1.839</c:v>
                </c:pt>
                <c:pt idx="11357">
                  <c:v>1.839</c:v>
                </c:pt>
                <c:pt idx="11358">
                  <c:v>1.839</c:v>
                </c:pt>
                <c:pt idx="11359">
                  <c:v>1.839</c:v>
                </c:pt>
                <c:pt idx="11360">
                  <c:v>1.839</c:v>
                </c:pt>
                <c:pt idx="11361">
                  <c:v>1.839</c:v>
                </c:pt>
                <c:pt idx="11362">
                  <c:v>1.839</c:v>
                </c:pt>
                <c:pt idx="11363">
                  <c:v>1.839</c:v>
                </c:pt>
                <c:pt idx="11364">
                  <c:v>1.839</c:v>
                </c:pt>
                <c:pt idx="11365">
                  <c:v>1.839</c:v>
                </c:pt>
                <c:pt idx="11366">
                  <c:v>1.839</c:v>
                </c:pt>
                <c:pt idx="11367">
                  <c:v>1.839</c:v>
                </c:pt>
                <c:pt idx="11368">
                  <c:v>1.839</c:v>
                </c:pt>
                <c:pt idx="11369">
                  <c:v>1.839</c:v>
                </c:pt>
                <c:pt idx="11370">
                  <c:v>1.839</c:v>
                </c:pt>
                <c:pt idx="11371">
                  <c:v>1.839</c:v>
                </c:pt>
                <c:pt idx="11372">
                  <c:v>1.839</c:v>
                </c:pt>
                <c:pt idx="11373">
                  <c:v>1.839</c:v>
                </c:pt>
                <c:pt idx="11374">
                  <c:v>1.84</c:v>
                </c:pt>
                <c:pt idx="11375">
                  <c:v>1.839</c:v>
                </c:pt>
                <c:pt idx="11376">
                  <c:v>1.839</c:v>
                </c:pt>
                <c:pt idx="11377">
                  <c:v>1.839</c:v>
                </c:pt>
                <c:pt idx="11378">
                  <c:v>1.839</c:v>
                </c:pt>
                <c:pt idx="11379">
                  <c:v>1.839</c:v>
                </c:pt>
                <c:pt idx="11380">
                  <c:v>1.839</c:v>
                </c:pt>
                <c:pt idx="11381">
                  <c:v>1.839</c:v>
                </c:pt>
                <c:pt idx="11382">
                  <c:v>1.8440000000000001</c:v>
                </c:pt>
                <c:pt idx="11383">
                  <c:v>1.839</c:v>
                </c:pt>
                <c:pt idx="11384">
                  <c:v>1.839</c:v>
                </c:pt>
                <c:pt idx="11385">
                  <c:v>1.839</c:v>
                </c:pt>
                <c:pt idx="11386">
                  <c:v>1.839</c:v>
                </c:pt>
                <c:pt idx="11387">
                  <c:v>1.839</c:v>
                </c:pt>
                <c:pt idx="11388">
                  <c:v>1.839</c:v>
                </c:pt>
                <c:pt idx="11389">
                  <c:v>1.839</c:v>
                </c:pt>
                <c:pt idx="11390">
                  <c:v>1.839</c:v>
                </c:pt>
                <c:pt idx="11391">
                  <c:v>1.839</c:v>
                </c:pt>
                <c:pt idx="11392">
                  <c:v>1.839</c:v>
                </c:pt>
                <c:pt idx="11393">
                  <c:v>1.839</c:v>
                </c:pt>
                <c:pt idx="11394">
                  <c:v>1.839</c:v>
                </c:pt>
                <c:pt idx="11395">
                  <c:v>1.839</c:v>
                </c:pt>
                <c:pt idx="11396">
                  <c:v>1.839</c:v>
                </c:pt>
                <c:pt idx="11397">
                  <c:v>1.839</c:v>
                </c:pt>
                <c:pt idx="11398">
                  <c:v>1.839</c:v>
                </c:pt>
                <c:pt idx="11399">
                  <c:v>1.839</c:v>
                </c:pt>
                <c:pt idx="11400">
                  <c:v>1.839</c:v>
                </c:pt>
                <c:pt idx="11401">
                  <c:v>1.839</c:v>
                </c:pt>
                <c:pt idx="11402">
                  <c:v>1.839</c:v>
                </c:pt>
                <c:pt idx="11403">
                  <c:v>1.839</c:v>
                </c:pt>
                <c:pt idx="11404">
                  <c:v>1.839</c:v>
                </c:pt>
                <c:pt idx="11405">
                  <c:v>1.8380000000000001</c:v>
                </c:pt>
                <c:pt idx="11406">
                  <c:v>1.8380000000000001</c:v>
                </c:pt>
                <c:pt idx="11407">
                  <c:v>1.8380000000000001</c:v>
                </c:pt>
                <c:pt idx="11408">
                  <c:v>1.8380000000000001</c:v>
                </c:pt>
                <c:pt idx="11409">
                  <c:v>1.8380000000000001</c:v>
                </c:pt>
                <c:pt idx="11410">
                  <c:v>1.8380000000000001</c:v>
                </c:pt>
                <c:pt idx="11411">
                  <c:v>1.8380000000000001</c:v>
                </c:pt>
                <c:pt idx="11412">
                  <c:v>1.8380000000000001</c:v>
                </c:pt>
                <c:pt idx="11413">
                  <c:v>1.8380000000000001</c:v>
                </c:pt>
                <c:pt idx="11414">
                  <c:v>1.8380000000000001</c:v>
                </c:pt>
                <c:pt idx="11415">
                  <c:v>1.8380000000000001</c:v>
                </c:pt>
                <c:pt idx="11416">
                  <c:v>1.8380000000000001</c:v>
                </c:pt>
                <c:pt idx="11417">
                  <c:v>1.8380000000000001</c:v>
                </c:pt>
                <c:pt idx="11418">
                  <c:v>1.8380000000000001</c:v>
                </c:pt>
                <c:pt idx="11419">
                  <c:v>1.8380000000000001</c:v>
                </c:pt>
                <c:pt idx="11420">
                  <c:v>1.8380000000000001</c:v>
                </c:pt>
                <c:pt idx="11421">
                  <c:v>1.8380000000000001</c:v>
                </c:pt>
                <c:pt idx="11422">
                  <c:v>1.8380000000000001</c:v>
                </c:pt>
                <c:pt idx="11423">
                  <c:v>1.8380000000000001</c:v>
                </c:pt>
                <c:pt idx="11424">
                  <c:v>1.8380000000000001</c:v>
                </c:pt>
                <c:pt idx="11425">
                  <c:v>1.8380000000000001</c:v>
                </c:pt>
                <c:pt idx="11426">
                  <c:v>1.839</c:v>
                </c:pt>
                <c:pt idx="11427">
                  <c:v>1.8380000000000001</c:v>
                </c:pt>
                <c:pt idx="11428">
                  <c:v>1.8380000000000001</c:v>
                </c:pt>
                <c:pt idx="11429">
                  <c:v>1.8380000000000001</c:v>
                </c:pt>
                <c:pt idx="11430">
                  <c:v>1.8380000000000001</c:v>
                </c:pt>
                <c:pt idx="11431">
                  <c:v>1.8380000000000001</c:v>
                </c:pt>
                <c:pt idx="11432">
                  <c:v>1.8380000000000001</c:v>
                </c:pt>
                <c:pt idx="11433">
                  <c:v>1.8380000000000001</c:v>
                </c:pt>
                <c:pt idx="11434">
                  <c:v>1.8380000000000001</c:v>
                </c:pt>
                <c:pt idx="11435">
                  <c:v>1.8380000000000001</c:v>
                </c:pt>
                <c:pt idx="11436">
                  <c:v>1.8380000000000001</c:v>
                </c:pt>
                <c:pt idx="11437">
                  <c:v>1.8380000000000001</c:v>
                </c:pt>
                <c:pt idx="11438">
                  <c:v>1.837</c:v>
                </c:pt>
                <c:pt idx="11439">
                  <c:v>1.837</c:v>
                </c:pt>
                <c:pt idx="11440">
                  <c:v>1.8380000000000001</c:v>
                </c:pt>
                <c:pt idx="11441">
                  <c:v>1.837</c:v>
                </c:pt>
                <c:pt idx="11442">
                  <c:v>1.8380000000000001</c:v>
                </c:pt>
                <c:pt idx="11443">
                  <c:v>1.8380000000000001</c:v>
                </c:pt>
                <c:pt idx="11444">
                  <c:v>1.8380000000000001</c:v>
                </c:pt>
                <c:pt idx="11445">
                  <c:v>1.8380000000000001</c:v>
                </c:pt>
                <c:pt idx="11446">
                  <c:v>1.8380000000000001</c:v>
                </c:pt>
                <c:pt idx="11447">
                  <c:v>1.8380000000000001</c:v>
                </c:pt>
                <c:pt idx="11448">
                  <c:v>1.8380000000000001</c:v>
                </c:pt>
                <c:pt idx="11449">
                  <c:v>1.8380000000000001</c:v>
                </c:pt>
                <c:pt idx="11450">
                  <c:v>1.8380000000000001</c:v>
                </c:pt>
                <c:pt idx="11451">
                  <c:v>1.8380000000000001</c:v>
                </c:pt>
                <c:pt idx="11452">
                  <c:v>1.8380000000000001</c:v>
                </c:pt>
                <c:pt idx="11453">
                  <c:v>1.8380000000000001</c:v>
                </c:pt>
                <c:pt idx="11454">
                  <c:v>1.8380000000000001</c:v>
                </c:pt>
                <c:pt idx="11455">
                  <c:v>1.8380000000000001</c:v>
                </c:pt>
                <c:pt idx="11456">
                  <c:v>1.8380000000000001</c:v>
                </c:pt>
                <c:pt idx="11457">
                  <c:v>1.8380000000000001</c:v>
                </c:pt>
                <c:pt idx="11458">
                  <c:v>1.8380000000000001</c:v>
                </c:pt>
                <c:pt idx="11459">
                  <c:v>1.8380000000000001</c:v>
                </c:pt>
                <c:pt idx="11460">
                  <c:v>1.8380000000000001</c:v>
                </c:pt>
                <c:pt idx="11461">
                  <c:v>1.837</c:v>
                </c:pt>
                <c:pt idx="11462">
                  <c:v>1.8380000000000001</c:v>
                </c:pt>
                <c:pt idx="11463">
                  <c:v>1.8380000000000001</c:v>
                </c:pt>
                <c:pt idx="11464">
                  <c:v>1.8380000000000001</c:v>
                </c:pt>
                <c:pt idx="11465">
                  <c:v>1.8380000000000001</c:v>
                </c:pt>
                <c:pt idx="11466">
                  <c:v>1.8380000000000001</c:v>
                </c:pt>
                <c:pt idx="11467">
                  <c:v>1.8380000000000001</c:v>
                </c:pt>
                <c:pt idx="11468">
                  <c:v>1.8380000000000001</c:v>
                </c:pt>
                <c:pt idx="11469">
                  <c:v>1.8380000000000001</c:v>
                </c:pt>
                <c:pt idx="11470">
                  <c:v>1.8380000000000001</c:v>
                </c:pt>
                <c:pt idx="11471">
                  <c:v>1.8380000000000001</c:v>
                </c:pt>
                <c:pt idx="11472">
                  <c:v>1.8380000000000001</c:v>
                </c:pt>
                <c:pt idx="11473">
                  <c:v>1.8380000000000001</c:v>
                </c:pt>
                <c:pt idx="11474">
                  <c:v>1.8380000000000001</c:v>
                </c:pt>
                <c:pt idx="11475">
                  <c:v>1.8380000000000001</c:v>
                </c:pt>
                <c:pt idx="11476">
                  <c:v>1.8380000000000001</c:v>
                </c:pt>
                <c:pt idx="11477">
                  <c:v>1.8380000000000001</c:v>
                </c:pt>
                <c:pt idx="11478">
                  <c:v>1.8380000000000001</c:v>
                </c:pt>
                <c:pt idx="11479">
                  <c:v>1.8380000000000001</c:v>
                </c:pt>
                <c:pt idx="11480">
                  <c:v>1.8380000000000001</c:v>
                </c:pt>
                <c:pt idx="11481">
                  <c:v>1.8380000000000001</c:v>
                </c:pt>
                <c:pt idx="11482">
                  <c:v>1.8380000000000001</c:v>
                </c:pt>
                <c:pt idx="11483">
                  <c:v>1.8380000000000001</c:v>
                </c:pt>
                <c:pt idx="11484">
                  <c:v>1.8380000000000001</c:v>
                </c:pt>
                <c:pt idx="11485">
                  <c:v>1.839</c:v>
                </c:pt>
                <c:pt idx="11486">
                  <c:v>1.839</c:v>
                </c:pt>
                <c:pt idx="11487">
                  <c:v>1.839</c:v>
                </c:pt>
                <c:pt idx="11488">
                  <c:v>1.839</c:v>
                </c:pt>
                <c:pt idx="11489">
                  <c:v>1.839</c:v>
                </c:pt>
                <c:pt idx="11490">
                  <c:v>1.839</c:v>
                </c:pt>
                <c:pt idx="11491">
                  <c:v>1.839</c:v>
                </c:pt>
                <c:pt idx="11492">
                  <c:v>1.839</c:v>
                </c:pt>
                <c:pt idx="11493">
                  <c:v>1.839</c:v>
                </c:pt>
                <c:pt idx="11494">
                  <c:v>1.839</c:v>
                </c:pt>
                <c:pt idx="11495">
                  <c:v>1.839</c:v>
                </c:pt>
                <c:pt idx="11496">
                  <c:v>1.839</c:v>
                </c:pt>
                <c:pt idx="11497">
                  <c:v>1.839</c:v>
                </c:pt>
                <c:pt idx="11498">
                  <c:v>1.839</c:v>
                </c:pt>
                <c:pt idx="11499">
                  <c:v>1.839</c:v>
                </c:pt>
                <c:pt idx="11500">
                  <c:v>1.8380000000000001</c:v>
                </c:pt>
                <c:pt idx="11501">
                  <c:v>1.8380000000000001</c:v>
                </c:pt>
                <c:pt idx="11502">
                  <c:v>1.8380000000000001</c:v>
                </c:pt>
                <c:pt idx="11503">
                  <c:v>1.8380000000000001</c:v>
                </c:pt>
                <c:pt idx="11504">
                  <c:v>1.8380000000000001</c:v>
                </c:pt>
                <c:pt idx="11505">
                  <c:v>1.8380000000000001</c:v>
                </c:pt>
                <c:pt idx="11506">
                  <c:v>1.8380000000000001</c:v>
                </c:pt>
                <c:pt idx="11507">
                  <c:v>1.8380000000000001</c:v>
                </c:pt>
                <c:pt idx="11508">
                  <c:v>1.8380000000000001</c:v>
                </c:pt>
                <c:pt idx="11509">
                  <c:v>1.8380000000000001</c:v>
                </c:pt>
                <c:pt idx="11510">
                  <c:v>1.8380000000000001</c:v>
                </c:pt>
                <c:pt idx="11511">
                  <c:v>1.8380000000000001</c:v>
                </c:pt>
                <c:pt idx="11512">
                  <c:v>1.8380000000000001</c:v>
                </c:pt>
                <c:pt idx="11513">
                  <c:v>1.8380000000000001</c:v>
                </c:pt>
                <c:pt idx="11514">
                  <c:v>1.8380000000000001</c:v>
                </c:pt>
                <c:pt idx="11515">
                  <c:v>1.8380000000000001</c:v>
                </c:pt>
                <c:pt idx="11516">
                  <c:v>1.8380000000000001</c:v>
                </c:pt>
                <c:pt idx="11517">
                  <c:v>1.8380000000000001</c:v>
                </c:pt>
                <c:pt idx="11518">
                  <c:v>1.8380000000000001</c:v>
                </c:pt>
                <c:pt idx="11519">
                  <c:v>1.8380000000000001</c:v>
                </c:pt>
                <c:pt idx="11520">
                  <c:v>1.8380000000000001</c:v>
                </c:pt>
                <c:pt idx="11521">
                  <c:v>1.8380000000000001</c:v>
                </c:pt>
                <c:pt idx="11522">
                  <c:v>1.8380000000000001</c:v>
                </c:pt>
                <c:pt idx="11523">
                  <c:v>1.837</c:v>
                </c:pt>
                <c:pt idx="11524">
                  <c:v>1.8380000000000001</c:v>
                </c:pt>
                <c:pt idx="11525">
                  <c:v>1.8380000000000001</c:v>
                </c:pt>
                <c:pt idx="11526">
                  <c:v>1.837</c:v>
                </c:pt>
                <c:pt idx="11527">
                  <c:v>1.8380000000000001</c:v>
                </c:pt>
                <c:pt idx="11528">
                  <c:v>1.8380000000000001</c:v>
                </c:pt>
                <c:pt idx="11529">
                  <c:v>1.8380000000000001</c:v>
                </c:pt>
                <c:pt idx="11530">
                  <c:v>1.8380000000000001</c:v>
                </c:pt>
                <c:pt idx="11531">
                  <c:v>1.837</c:v>
                </c:pt>
                <c:pt idx="11532">
                  <c:v>1.837</c:v>
                </c:pt>
                <c:pt idx="11533">
                  <c:v>1.837</c:v>
                </c:pt>
                <c:pt idx="11534">
                  <c:v>1.837</c:v>
                </c:pt>
                <c:pt idx="11535">
                  <c:v>1.837</c:v>
                </c:pt>
                <c:pt idx="11536">
                  <c:v>1.837</c:v>
                </c:pt>
                <c:pt idx="11537">
                  <c:v>1.837</c:v>
                </c:pt>
                <c:pt idx="11538">
                  <c:v>1.8380000000000001</c:v>
                </c:pt>
                <c:pt idx="11539">
                  <c:v>1.837</c:v>
                </c:pt>
                <c:pt idx="11540">
                  <c:v>1.837</c:v>
                </c:pt>
                <c:pt idx="11541">
                  <c:v>1.8380000000000001</c:v>
                </c:pt>
                <c:pt idx="11542">
                  <c:v>1.837</c:v>
                </c:pt>
                <c:pt idx="11543">
                  <c:v>1.837</c:v>
                </c:pt>
                <c:pt idx="11544">
                  <c:v>1.837</c:v>
                </c:pt>
                <c:pt idx="11545">
                  <c:v>1.837</c:v>
                </c:pt>
                <c:pt idx="11546">
                  <c:v>1.837</c:v>
                </c:pt>
                <c:pt idx="11547">
                  <c:v>1.837</c:v>
                </c:pt>
                <c:pt idx="11548">
                  <c:v>1.837</c:v>
                </c:pt>
                <c:pt idx="11549">
                  <c:v>1.837</c:v>
                </c:pt>
                <c:pt idx="11550">
                  <c:v>1.837</c:v>
                </c:pt>
                <c:pt idx="11551">
                  <c:v>1.837</c:v>
                </c:pt>
                <c:pt idx="11552">
                  <c:v>1.837</c:v>
                </c:pt>
                <c:pt idx="11553">
                  <c:v>1.837</c:v>
                </c:pt>
                <c:pt idx="11554">
                  <c:v>1.837</c:v>
                </c:pt>
                <c:pt idx="11555">
                  <c:v>1.837</c:v>
                </c:pt>
                <c:pt idx="11556">
                  <c:v>1.837</c:v>
                </c:pt>
                <c:pt idx="11557">
                  <c:v>1.837</c:v>
                </c:pt>
                <c:pt idx="11558">
                  <c:v>1.837</c:v>
                </c:pt>
                <c:pt idx="11559">
                  <c:v>1.837</c:v>
                </c:pt>
                <c:pt idx="11560">
                  <c:v>1.837</c:v>
                </c:pt>
                <c:pt idx="11561">
                  <c:v>1.837</c:v>
                </c:pt>
                <c:pt idx="11562">
                  <c:v>1.837</c:v>
                </c:pt>
                <c:pt idx="11563">
                  <c:v>1.837</c:v>
                </c:pt>
                <c:pt idx="11564">
                  <c:v>1.837</c:v>
                </c:pt>
                <c:pt idx="11565">
                  <c:v>1.837</c:v>
                </c:pt>
                <c:pt idx="11566">
                  <c:v>1.837</c:v>
                </c:pt>
                <c:pt idx="11567">
                  <c:v>1.837</c:v>
                </c:pt>
                <c:pt idx="11568">
                  <c:v>1.837</c:v>
                </c:pt>
                <c:pt idx="11569">
                  <c:v>1.837</c:v>
                </c:pt>
                <c:pt idx="11570">
                  <c:v>1.837</c:v>
                </c:pt>
                <c:pt idx="11571">
                  <c:v>1.837</c:v>
                </c:pt>
                <c:pt idx="11572">
                  <c:v>1.837</c:v>
                </c:pt>
                <c:pt idx="11573">
                  <c:v>1.837</c:v>
                </c:pt>
                <c:pt idx="11574">
                  <c:v>1.837</c:v>
                </c:pt>
                <c:pt idx="11575">
                  <c:v>1.837</c:v>
                </c:pt>
                <c:pt idx="11576">
                  <c:v>1.837</c:v>
                </c:pt>
                <c:pt idx="11577">
                  <c:v>1.837</c:v>
                </c:pt>
                <c:pt idx="11578">
                  <c:v>1.837</c:v>
                </c:pt>
                <c:pt idx="11579">
                  <c:v>1.837</c:v>
                </c:pt>
                <c:pt idx="11580">
                  <c:v>1.837</c:v>
                </c:pt>
                <c:pt idx="11581">
                  <c:v>1.837</c:v>
                </c:pt>
                <c:pt idx="11582">
                  <c:v>1.837</c:v>
                </c:pt>
                <c:pt idx="11583">
                  <c:v>1.837</c:v>
                </c:pt>
                <c:pt idx="11584">
                  <c:v>1.837</c:v>
                </c:pt>
                <c:pt idx="11585">
                  <c:v>1.837</c:v>
                </c:pt>
                <c:pt idx="11586">
                  <c:v>1.837</c:v>
                </c:pt>
                <c:pt idx="11587">
                  <c:v>1.837</c:v>
                </c:pt>
                <c:pt idx="11588">
                  <c:v>1.837</c:v>
                </c:pt>
                <c:pt idx="11589">
                  <c:v>1.837</c:v>
                </c:pt>
                <c:pt idx="11590">
                  <c:v>1.837</c:v>
                </c:pt>
                <c:pt idx="11591">
                  <c:v>1.837</c:v>
                </c:pt>
                <c:pt idx="11592">
                  <c:v>1.837</c:v>
                </c:pt>
                <c:pt idx="11593">
                  <c:v>1.837</c:v>
                </c:pt>
                <c:pt idx="11594">
                  <c:v>1.8380000000000001</c:v>
                </c:pt>
                <c:pt idx="11595">
                  <c:v>1.837</c:v>
                </c:pt>
                <c:pt idx="11596">
                  <c:v>1.8380000000000001</c:v>
                </c:pt>
                <c:pt idx="11597">
                  <c:v>1.8380000000000001</c:v>
                </c:pt>
                <c:pt idx="11598">
                  <c:v>1.8380000000000001</c:v>
                </c:pt>
                <c:pt idx="11599">
                  <c:v>1.8380000000000001</c:v>
                </c:pt>
                <c:pt idx="11600">
                  <c:v>1.8380000000000001</c:v>
                </c:pt>
                <c:pt idx="11601">
                  <c:v>1.837</c:v>
                </c:pt>
                <c:pt idx="11602">
                  <c:v>1.8380000000000001</c:v>
                </c:pt>
                <c:pt idx="11603">
                  <c:v>1.837</c:v>
                </c:pt>
                <c:pt idx="11604">
                  <c:v>1.8380000000000001</c:v>
                </c:pt>
                <c:pt idx="11605">
                  <c:v>1.8380000000000001</c:v>
                </c:pt>
                <c:pt idx="11606">
                  <c:v>1.8380000000000001</c:v>
                </c:pt>
                <c:pt idx="11607">
                  <c:v>1.8380000000000001</c:v>
                </c:pt>
                <c:pt idx="11608">
                  <c:v>1.8380000000000001</c:v>
                </c:pt>
                <c:pt idx="11609">
                  <c:v>1.8380000000000001</c:v>
                </c:pt>
                <c:pt idx="11610">
                  <c:v>1.8380000000000001</c:v>
                </c:pt>
                <c:pt idx="11611">
                  <c:v>1.8380000000000001</c:v>
                </c:pt>
                <c:pt idx="11612">
                  <c:v>1.8380000000000001</c:v>
                </c:pt>
                <c:pt idx="11613">
                  <c:v>1.8380000000000001</c:v>
                </c:pt>
                <c:pt idx="11614">
                  <c:v>1.8380000000000001</c:v>
                </c:pt>
                <c:pt idx="11615">
                  <c:v>1.8380000000000001</c:v>
                </c:pt>
                <c:pt idx="11616">
                  <c:v>1.8380000000000001</c:v>
                </c:pt>
                <c:pt idx="11617">
                  <c:v>1.8380000000000001</c:v>
                </c:pt>
                <c:pt idx="11618">
                  <c:v>1.8380000000000001</c:v>
                </c:pt>
                <c:pt idx="11619">
                  <c:v>1.8380000000000001</c:v>
                </c:pt>
                <c:pt idx="11620">
                  <c:v>1.8380000000000001</c:v>
                </c:pt>
                <c:pt idx="11621">
                  <c:v>1.8380000000000001</c:v>
                </c:pt>
                <c:pt idx="11622">
                  <c:v>1.8380000000000001</c:v>
                </c:pt>
                <c:pt idx="11623">
                  <c:v>1.8380000000000001</c:v>
                </c:pt>
                <c:pt idx="11624">
                  <c:v>1.8380000000000001</c:v>
                </c:pt>
                <c:pt idx="11625">
                  <c:v>1.8380000000000001</c:v>
                </c:pt>
                <c:pt idx="11626">
                  <c:v>1.8380000000000001</c:v>
                </c:pt>
                <c:pt idx="11627">
                  <c:v>1.8380000000000001</c:v>
                </c:pt>
                <c:pt idx="11628">
                  <c:v>1.8380000000000001</c:v>
                </c:pt>
                <c:pt idx="11629">
                  <c:v>1.8380000000000001</c:v>
                </c:pt>
                <c:pt idx="11630">
                  <c:v>1.8380000000000001</c:v>
                </c:pt>
                <c:pt idx="11631">
                  <c:v>1.8380000000000001</c:v>
                </c:pt>
                <c:pt idx="11632">
                  <c:v>1.8380000000000001</c:v>
                </c:pt>
                <c:pt idx="11633">
                  <c:v>1.8380000000000001</c:v>
                </c:pt>
                <c:pt idx="11634">
                  <c:v>1.8380000000000001</c:v>
                </c:pt>
                <c:pt idx="11635">
                  <c:v>1.8380000000000001</c:v>
                </c:pt>
                <c:pt idx="11636">
                  <c:v>1.8380000000000001</c:v>
                </c:pt>
                <c:pt idx="11637">
                  <c:v>1.8380000000000001</c:v>
                </c:pt>
                <c:pt idx="11638">
                  <c:v>1.8380000000000001</c:v>
                </c:pt>
                <c:pt idx="11639">
                  <c:v>1.8380000000000001</c:v>
                </c:pt>
                <c:pt idx="11640">
                  <c:v>1.8380000000000001</c:v>
                </c:pt>
                <c:pt idx="11641">
                  <c:v>1.839</c:v>
                </c:pt>
                <c:pt idx="11642">
                  <c:v>1.8380000000000001</c:v>
                </c:pt>
                <c:pt idx="11643">
                  <c:v>1.839</c:v>
                </c:pt>
                <c:pt idx="11644">
                  <c:v>1.839</c:v>
                </c:pt>
                <c:pt idx="11645">
                  <c:v>1.839</c:v>
                </c:pt>
                <c:pt idx="11646">
                  <c:v>1.839</c:v>
                </c:pt>
                <c:pt idx="11647">
                  <c:v>1.839</c:v>
                </c:pt>
                <c:pt idx="11648">
                  <c:v>1.839</c:v>
                </c:pt>
                <c:pt idx="11649">
                  <c:v>1.8380000000000001</c:v>
                </c:pt>
                <c:pt idx="11650">
                  <c:v>1.8380000000000001</c:v>
                </c:pt>
                <c:pt idx="11651">
                  <c:v>1.839</c:v>
                </c:pt>
                <c:pt idx="11652">
                  <c:v>1.839</c:v>
                </c:pt>
                <c:pt idx="11653">
                  <c:v>1.839</c:v>
                </c:pt>
                <c:pt idx="11654">
                  <c:v>1.839</c:v>
                </c:pt>
                <c:pt idx="11655">
                  <c:v>1.839</c:v>
                </c:pt>
                <c:pt idx="11656">
                  <c:v>1.839</c:v>
                </c:pt>
                <c:pt idx="11657">
                  <c:v>1.839</c:v>
                </c:pt>
                <c:pt idx="11658">
                  <c:v>1.839</c:v>
                </c:pt>
                <c:pt idx="11659">
                  <c:v>1.839</c:v>
                </c:pt>
                <c:pt idx="11660">
                  <c:v>1.839</c:v>
                </c:pt>
                <c:pt idx="11661">
                  <c:v>1.839</c:v>
                </c:pt>
                <c:pt idx="11662">
                  <c:v>1.839</c:v>
                </c:pt>
                <c:pt idx="11663">
                  <c:v>1.839</c:v>
                </c:pt>
                <c:pt idx="11664">
                  <c:v>1.839</c:v>
                </c:pt>
                <c:pt idx="11665">
                  <c:v>1.839</c:v>
                </c:pt>
                <c:pt idx="11666">
                  <c:v>1.839</c:v>
                </c:pt>
                <c:pt idx="11667">
                  <c:v>1.839</c:v>
                </c:pt>
                <c:pt idx="11668">
                  <c:v>1.839</c:v>
                </c:pt>
                <c:pt idx="11669">
                  <c:v>1.839</c:v>
                </c:pt>
                <c:pt idx="11670">
                  <c:v>1.8380000000000001</c:v>
                </c:pt>
                <c:pt idx="11671">
                  <c:v>1.839</c:v>
                </c:pt>
                <c:pt idx="11672">
                  <c:v>1.8380000000000001</c:v>
                </c:pt>
                <c:pt idx="11673">
                  <c:v>1.839</c:v>
                </c:pt>
                <c:pt idx="11674">
                  <c:v>1.839</c:v>
                </c:pt>
                <c:pt idx="11675">
                  <c:v>1.839</c:v>
                </c:pt>
                <c:pt idx="11676">
                  <c:v>1.839</c:v>
                </c:pt>
                <c:pt idx="11677">
                  <c:v>1.8380000000000001</c:v>
                </c:pt>
                <c:pt idx="11678">
                  <c:v>1.8380000000000001</c:v>
                </c:pt>
                <c:pt idx="11679">
                  <c:v>1.839</c:v>
                </c:pt>
                <c:pt idx="11680">
                  <c:v>1.8380000000000001</c:v>
                </c:pt>
                <c:pt idx="11681">
                  <c:v>1.839</c:v>
                </c:pt>
                <c:pt idx="11682">
                  <c:v>1.8380000000000001</c:v>
                </c:pt>
                <c:pt idx="11683">
                  <c:v>1.8380000000000001</c:v>
                </c:pt>
                <c:pt idx="11684">
                  <c:v>1.8380000000000001</c:v>
                </c:pt>
                <c:pt idx="11685">
                  <c:v>1.839</c:v>
                </c:pt>
                <c:pt idx="11686">
                  <c:v>1.8380000000000001</c:v>
                </c:pt>
                <c:pt idx="11687">
                  <c:v>1.839</c:v>
                </c:pt>
                <c:pt idx="11688">
                  <c:v>1.8380000000000001</c:v>
                </c:pt>
                <c:pt idx="11689">
                  <c:v>1.8380000000000001</c:v>
                </c:pt>
                <c:pt idx="11690">
                  <c:v>1.8380000000000001</c:v>
                </c:pt>
                <c:pt idx="11691">
                  <c:v>1.8380000000000001</c:v>
                </c:pt>
                <c:pt idx="11692">
                  <c:v>1.8380000000000001</c:v>
                </c:pt>
                <c:pt idx="11693">
                  <c:v>1.8380000000000001</c:v>
                </c:pt>
                <c:pt idx="11694">
                  <c:v>1.8380000000000001</c:v>
                </c:pt>
                <c:pt idx="11695">
                  <c:v>1.8380000000000001</c:v>
                </c:pt>
                <c:pt idx="11696">
                  <c:v>1.8380000000000001</c:v>
                </c:pt>
                <c:pt idx="11697">
                  <c:v>1.8380000000000001</c:v>
                </c:pt>
                <c:pt idx="11698">
                  <c:v>1.8380000000000001</c:v>
                </c:pt>
                <c:pt idx="11699">
                  <c:v>1.8380000000000001</c:v>
                </c:pt>
                <c:pt idx="11700">
                  <c:v>1.8380000000000001</c:v>
                </c:pt>
                <c:pt idx="11701">
                  <c:v>1.839</c:v>
                </c:pt>
                <c:pt idx="11702">
                  <c:v>1.8380000000000001</c:v>
                </c:pt>
                <c:pt idx="11703">
                  <c:v>1.839</c:v>
                </c:pt>
                <c:pt idx="11704">
                  <c:v>1.8380000000000001</c:v>
                </c:pt>
                <c:pt idx="11705">
                  <c:v>1.839</c:v>
                </c:pt>
                <c:pt idx="11706">
                  <c:v>1.839</c:v>
                </c:pt>
                <c:pt idx="11707">
                  <c:v>1.839</c:v>
                </c:pt>
                <c:pt idx="11708">
                  <c:v>1.839</c:v>
                </c:pt>
                <c:pt idx="11709">
                  <c:v>1.839</c:v>
                </c:pt>
                <c:pt idx="11710">
                  <c:v>1.839</c:v>
                </c:pt>
                <c:pt idx="11711">
                  <c:v>1.839</c:v>
                </c:pt>
                <c:pt idx="11712">
                  <c:v>1.839</c:v>
                </c:pt>
                <c:pt idx="11713">
                  <c:v>1.839</c:v>
                </c:pt>
                <c:pt idx="11714">
                  <c:v>1.839</c:v>
                </c:pt>
                <c:pt idx="11715">
                  <c:v>1.839</c:v>
                </c:pt>
                <c:pt idx="11716">
                  <c:v>1.8380000000000001</c:v>
                </c:pt>
                <c:pt idx="11717">
                  <c:v>1.8380000000000001</c:v>
                </c:pt>
                <c:pt idx="11718">
                  <c:v>1.839</c:v>
                </c:pt>
                <c:pt idx="11719">
                  <c:v>1.8380000000000001</c:v>
                </c:pt>
                <c:pt idx="11720">
                  <c:v>1.8380000000000001</c:v>
                </c:pt>
                <c:pt idx="11721">
                  <c:v>1.8380000000000001</c:v>
                </c:pt>
                <c:pt idx="11722">
                  <c:v>1.8380000000000001</c:v>
                </c:pt>
                <c:pt idx="11723">
                  <c:v>1.8380000000000001</c:v>
                </c:pt>
                <c:pt idx="11724">
                  <c:v>1.8380000000000001</c:v>
                </c:pt>
                <c:pt idx="11725">
                  <c:v>1.8380000000000001</c:v>
                </c:pt>
                <c:pt idx="11726">
                  <c:v>1.8380000000000001</c:v>
                </c:pt>
                <c:pt idx="11727">
                  <c:v>1.8380000000000001</c:v>
                </c:pt>
                <c:pt idx="11728">
                  <c:v>1.8380000000000001</c:v>
                </c:pt>
                <c:pt idx="11729">
                  <c:v>1.8380000000000001</c:v>
                </c:pt>
                <c:pt idx="11730">
                  <c:v>1.8380000000000001</c:v>
                </c:pt>
                <c:pt idx="11731">
                  <c:v>1.8380000000000001</c:v>
                </c:pt>
                <c:pt idx="11732">
                  <c:v>1.8380000000000001</c:v>
                </c:pt>
                <c:pt idx="11733">
                  <c:v>1.837</c:v>
                </c:pt>
                <c:pt idx="11734">
                  <c:v>1.837</c:v>
                </c:pt>
                <c:pt idx="11735">
                  <c:v>1.837</c:v>
                </c:pt>
                <c:pt idx="11736">
                  <c:v>1.837</c:v>
                </c:pt>
                <c:pt idx="11737">
                  <c:v>1.837</c:v>
                </c:pt>
                <c:pt idx="11738">
                  <c:v>1.837</c:v>
                </c:pt>
                <c:pt idx="11739">
                  <c:v>1.837</c:v>
                </c:pt>
                <c:pt idx="11740">
                  <c:v>1.837</c:v>
                </c:pt>
                <c:pt idx="11741">
                  <c:v>1.8380000000000001</c:v>
                </c:pt>
                <c:pt idx="11742">
                  <c:v>1.8380000000000001</c:v>
                </c:pt>
                <c:pt idx="11743">
                  <c:v>1.8380000000000001</c:v>
                </c:pt>
                <c:pt idx="11744">
                  <c:v>1.8380000000000001</c:v>
                </c:pt>
                <c:pt idx="11745">
                  <c:v>1.8380000000000001</c:v>
                </c:pt>
                <c:pt idx="11746">
                  <c:v>1.8380000000000001</c:v>
                </c:pt>
                <c:pt idx="11747">
                  <c:v>1.8380000000000001</c:v>
                </c:pt>
                <c:pt idx="11748">
                  <c:v>1.8380000000000001</c:v>
                </c:pt>
                <c:pt idx="11749">
                  <c:v>1.8380000000000001</c:v>
                </c:pt>
                <c:pt idx="11750">
                  <c:v>1.8380000000000001</c:v>
                </c:pt>
                <c:pt idx="11751">
                  <c:v>1.8380000000000001</c:v>
                </c:pt>
                <c:pt idx="11752">
                  <c:v>1.8380000000000001</c:v>
                </c:pt>
                <c:pt idx="11753">
                  <c:v>1.8380000000000001</c:v>
                </c:pt>
                <c:pt idx="11754">
                  <c:v>1.8380000000000001</c:v>
                </c:pt>
                <c:pt idx="11755">
                  <c:v>1.8380000000000001</c:v>
                </c:pt>
                <c:pt idx="11756">
                  <c:v>1.8380000000000001</c:v>
                </c:pt>
                <c:pt idx="11757">
                  <c:v>1.8380000000000001</c:v>
                </c:pt>
                <c:pt idx="11758">
                  <c:v>1.8380000000000001</c:v>
                </c:pt>
                <c:pt idx="11759">
                  <c:v>1.8380000000000001</c:v>
                </c:pt>
                <c:pt idx="11760">
                  <c:v>1.8380000000000001</c:v>
                </c:pt>
                <c:pt idx="11761">
                  <c:v>1.8380000000000001</c:v>
                </c:pt>
                <c:pt idx="11762">
                  <c:v>1.8380000000000001</c:v>
                </c:pt>
                <c:pt idx="11763">
                  <c:v>1.8380000000000001</c:v>
                </c:pt>
                <c:pt idx="11764">
                  <c:v>1.8380000000000001</c:v>
                </c:pt>
                <c:pt idx="11765">
                  <c:v>1.8380000000000001</c:v>
                </c:pt>
                <c:pt idx="11766">
                  <c:v>1.8380000000000001</c:v>
                </c:pt>
                <c:pt idx="11767">
                  <c:v>1.8380000000000001</c:v>
                </c:pt>
                <c:pt idx="11768">
                  <c:v>1.8380000000000001</c:v>
                </c:pt>
                <c:pt idx="11769">
                  <c:v>1.8380000000000001</c:v>
                </c:pt>
                <c:pt idx="11770">
                  <c:v>1.8380000000000001</c:v>
                </c:pt>
                <c:pt idx="11771">
                  <c:v>1.8380000000000001</c:v>
                </c:pt>
                <c:pt idx="11772">
                  <c:v>1.8380000000000001</c:v>
                </c:pt>
                <c:pt idx="11773">
                  <c:v>1.8380000000000001</c:v>
                </c:pt>
                <c:pt idx="11774">
                  <c:v>1.8380000000000001</c:v>
                </c:pt>
                <c:pt idx="11775">
                  <c:v>1.8380000000000001</c:v>
                </c:pt>
                <c:pt idx="11776">
                  <c:v>1.8380000000000001</c:v>
                </c:pt>
                <c:pt idx="11777">
                  <c:v>1.839</c:v>
                </c:pt>
                <c:pt idx="11778">
                  <c:v>1.8380000000000001</c:v>
                </c:pt>
                <c:pt idx="11779">
                  <c:v>1.8380000000000001</c:v>
                </c:pt>
                <c:pt idx="11780">
                  <c:v>1.8380000000000001</c:v>
                </c:pt>
                <c:pt idx="11781">
                  <c:v>1.8380000000000001</c:v>
                </c:pt>
                <c:pt idx="11782">
                  <c:v>1.8380000000000001</c:v>
                </c:pt>
                <c:pt idx="11783">
                  <c:v>1.8380000000000001</c:v>
                </c:pt>
                <c:pt idx="11784">
                  <c:v>1.8380000000000001</c:v>
                </c:pt>
                <c:pt idx="11785">
                  <c:v>1.8380000000000001</c:v>
                </c:pt>
                <c:pt idx="11786">
                  <c:v>1.839</c:v>
                </c:pt>
                <c:pt idx="11787">
                  <c:v>1.839</c:v>
                </c:pt>
                <c:pt idx="11788">
                  <c:v>1.8380000000000001</c:v>
                </c:pt>
                <c:pt idx="11789">
                  <c:v>1.839</c:v>
                </c:pt>
                <c:pt idx="11790">
                  <c:v>1.839</c:v>
                </c:pt>
                <c:pt idx="11791">
                  <c:v>1.839</c:v>
                </c:pt>
                <c:pt idx="11792">
                  <c:v>1.8380000000000001</c:v>
                </c:pt>
                <c:pt idx="11793">
                  <c:v>1.8380000000000001</c:v>
                </c:pt>
                <c:pt idx="11794">
                  <c:v>1.839</c:v>
                </c:pt>
                <c:pt idx="11795">
                  <c:v>1.839</c:v>
                </c:pt>
                <c:pt idx="11796">
                  <c:v>1.839</c:v>
                </c:pt>
                <c:pt idx="11797">
                  <c:v>1.8380000000000001</c:v>
                </c:pt>
                <c:pt idx="11798">
                  <c:v>1.839</c:v>
                </c:pt>
                <c:pt idx="11799">
                  <c:v>1.839</c:v>
                </c:pt>
                <c:pt idx="11800">
                  <c:v>1.839</c:v>
                </c:pt>
                <c:pt idx="11801">
                  <c:v>1.839</c:v>
                </c:pt>
                <c:pt idx="11802">
                  <c:v>1.839</c:v>
                </c:pt>
                <c:pt idx="11803">
                  <c:v>1.839</c:v>
                </c:pt>
                <c:pt idx="11804">
                  <c:v>1.839</c:v>
                </c:pt>
                <c:pt idx="11805">
                  <c:v>1.839</c:v>
                </c:pt>
                <c:pt idx="11806">
                  <c:v>1.839</c:v>
                </c:pt>
                <c:pt idx="11807">
                  <c:v>1.839</c:v>
                </c:pt>
                <c:pt idx="11808">
                  <c:v>1.839</c:v>
                </c:pt>
                <c:pt idx="11809">
                  <c:v>1.839</c:v>
                </c:pt>
                <c:pt idx="11810">
                  <c:v>1.839</c:v>
                </c:pt>
                <c:pt idx="11811">
                  <c:v>1.839</c:v>
                </c:pt>
                <c:pt idx="11812">
                  <c:v>1.839</c:v>
                </c:pt>
                <c:pt idx="11813">
                  <c:v>1.8380000000000001</c:v>
                </c:pt>
                <c:pt idx="11814">
                  <c:v>1.8380000000000001</c:v>
                </c:pt>
                <c:pt idx="11815">
                  <c:v>1.8380000000000001</c:v>
                </c:pt>
                <c:pt idx="11816">
                  <c:v>1.8380000000000001</c:v>
                </c:pt>
                <c:pt idx="11817">
                  <c:v>1.8380000000000001</c:v>
                </c:pt>
                <c:pt idx="11818">
                  <c:v>1.8380000000000001</c:v>
                </c:pt>
                <c:pt idx="11819">
                  <c:v>1.8380000000000001</c:v>
                </c:pt>
                <c:pt idx="11820">
                  <c:v>1.8380000000000001</c:v>
                </c:pt>
                <c:pt idx="11821">
                  <c:v>1.8380000000000001</c:v>
                </c:pt>
                <c:pt idx="11822">
                  <c:v>1.8380000000000001</c:v>
                </c:pt>
                <c:pt idx="11823">
                  <c:v>1.8380000000000001</c:v>
                </c:pt>
                <c:pt idx="11824">
                  <c:v>1.8380000000000001</c:v>
                </c:pt>
                <c:pt idx="11825">
                  <c:v>1.8380000000000001</c:v>
                </c:pt>
                <c:pt idx="11826">
                  <c:v>1.8380000000000001</c:v>
                </c:pt>
                <c:pt idx="11827">
                  <c:v>1.8380000000000001</c:v>
                </c:pt>
                <c:pt idx="11828">
                  <c:v>1.8380000000000001</c:v>
                </c:pt>
                <c:pt idx="11829">
                  <c:v>1.8380000000000001</c:v>
                </c:pt>
                <c:pt idx="11830">
                  <c:v>1.8380000000000001</c:v>
                </c:pt>
                <c:pt idx="11831">
                  <c:v>1.8380000000000001</c:v>
                </c:pt>
                <c:pt idx="11832">
                  <c:v>1.8380000000000001</c:v>
                </c:pt>
                <c:pt idx="11833">
                  <c:v>1.8380000000000001</c:v>
                </c:pt>
                <c:pt idx="11834">
                  <c:v>1.8380000000000001</c:v>
                </c:pt>
                <c:pt idx="11835">
                  <c:v>1.8380000000000001</c:v>
                </c:pt>
                <c:pt idx="11836">
                  <c:v>1.8380000000000001</c:v>
                </c:pt>
                <c:pt idx="11837">
                  <c:v>1.839</c:v>
                </c:pt>
                <c:pt idx="11838">
                  <c:v>1.8380000000000001</c:v>
                </c:pt>
                <c:pt idx="11839">
                  <c:v>1.8380000000000001</c:v>
                </c:pt>
                <c:pt idx="11840">
                  <c:v>1.8380000000000001</c:v>
                </c:pt>
                <c:pt idx="11841">
                  <c:v>1.8380000000000001</c:v>
                </c:pt>
                <c:pt idx="11842">
                  <c:v>1.8380000000000001</c:v>
                </c:pt>
                <c:pt idx="11843">
                  <c:v>1.8380000000000001</c:v>
                </c:pt>
                <c:pt idx="11844">
                  <c:v>1.8380000000000001</c:v>
                </c:pt>
                <c:pt idx="11845">
                  <c:v>1.839</c:v>
                </c:pt>
                <c:pt idx="11846">
                  <c:v>1.8380000000000001</c:v>
                </c:pt>
                <c:pt idx="11847">
                  <c:v>1.8380000000000001</c:v>
                </c:pt>
                <c:pt idx="11848">
                  <c:v>1.839</c:v>
                </c:pt>
                <c:pt idx="11849">
                  <c:v>1.839</c:v>
                </c:pt>
                <c:pt idx="11850">
                  <c:v>1.8380000000000001</c:v>
                </c:pt>
                <c:pt idx="11851">
                  <c:v>1.839</c:v>
                </c:pt>
                <c:pt idx="11852">
                  <c:v>1.839</c:v>
                </c:pt>
                <c:pt idx="11853">
                  <c:v>1.839</c:v>
                </c:pt>
                <c:pt idx="11854">
                  <c:v>1.839</c:v>
                </c:pt>
                <c:pt idx="11855">
                  <c:v>1.839</c:v>
                </c:pt>
                <c:pt idx="11856">
                  <c:v>1.839</c:v>
                </c:pt>
                <c:pt idx="11857">
                  <c:v>1.839</c:v>
                </c:pt>
                <c:pt idx="11858">
                  <c:v>1.839</c:v>
                </c:pt>
                <c:pt idx="11859">
                  <c:v>1.839</c:v>
                </c:pt>
                <c:pt idx="11860">
                  <c:v>1.839</c:v>
                </c:pt>
                <c:pt idx="11861">
                  <c:v>1.839</c:v>
                </c:pt>
                <c:pt idx="11862">
                  <c:v>1.839</c:v>
                </c:pt>
                <c:pt idx="11863">
                  <c:v>1.839</c:v>
                </c:pt>
                <c:pt idx="11864">
                  <c:v>1.839</c:v>
                </c:pt>
                <c:pt idx="11865">
                  <c:v>1.839</c:v>
                </c:pt>
                <c:pt idx="11866">
                  <c:v>1.839</c:v>
                </c:pt>
                <c:pt idx="11867">
                  <c:v>1.839</c:v>
                </c:pt>
                <c:pt idx="11868">
                  <c:v>1.839</c:v>
                </c:pt>
                <c:pt idx="11869">
                  <c:v>1.839</c:v>
                </c:pt>
                <c:pt idx="11870">
                  <c:v>1.839</c:v>
                </c:pt>
                <c:pt idx="11871">
                  <c:v>1.839</c:v>
                </c:pt>
                <c:pt idx="11872">
                  <c:v>1.839</c:v>
                </c:pt>
                <c:pt idx="11873">
                  <c:v>1.839</c:v>
                </c:pt>
                <c:pt idx="11874">
                  <c:v>1.839</c:v>
                </c:pt>
                <c:pt idx="11875">
                  <c:v>1.839</c:v>
                </c:pt>
                <c:pt idx="11876">
                  <c:v>1.8380000000000001</c:v>
                </c:pt>
                <c:pt idx="11877">
                  <c:v>1.839</c:v>
                </c:pt>
                <c:pt idx="11878">
                  <c:v>1.839</c:v>
                </c:pt>
                <c:pt idx="11879">
                  <c:v>1.839</c:v>
                </c:pt>
                <c:pt idx="11880">
                  <c:v>1.839</c:v>
                </c:pt>
                <c:pt idx="11881">
                  <c:v>1.839</c:v>
                </c:pt>
                <c:pt idx="11882">
                  <c:v>1.839</c:v>
                </c:pt>
                <c:pt idx="11883">
                  <c:v>1.839</c:v>
                </c:pt>
                <c:pt idx="11884">
                  <c:v>1.8380000000000001</c:v>
                </c:pt>
                <c:pt idx="11885">
                  <c:v>1.8380000000000001</c:v>
                </c:pt>
                <c:pt idx="11886">
                  <c:v>1.839</c:v>
                </c:pt>
                <c:pt idx="11887">
                  <c:v>1.8380000000000001</c:v>
                </c:pt>
                <c:pt idx="11888">
                  <c:v>1.8380000000000001</c:v>
                </c:pt>
                <c:pt idx="11889">
                  <c:v>1.8380000000000001</c:v>
                </c:pt>
                <c:pt idx="11890">
                  <c:v>1.8380000000000001</c:v>
                </c:pt>
                <c:pt idx="11891">
                  <c:v>1.8380000000000001</c:v>
                </c:pt>
                <c:pt idx="11892">
                  <c:v>1.8380000000000001</c:v>
                </c:pt>
                <c:pt idx="11893">
                  <c:v>1.8380000000000001</c:v>
                </c:pt>
                <c:pt idx="11894">
                  <c:v>1.8380000000000001</c:v>
                </c:pt>
                <c:pt idx="11895">
                  <c:v>1.8380000000000001</c:v>
                </c:pt>
                <c:pt idx="11896">
                  <c:v>1.8380000000000001</c:v>
                </c:pt>
                <c:pt idx="11897">
                  <c:v>1.8380000000000001</c:v>
                </c:pt>
                <c:pt idx="11898">
                  <c:v>1.8380000000000001</c:v>
                </c:pt>
                <c:pt idx="11899">
                  <c:v>1.8380000000000001</c:v>
                </c:pt>
                <c:pt idx="11900">
                  <c:v>1.8380000000000001</c:v>
                </c:pt>
                <c:pt idx="11901">
                  <c:v>1.8380000000000001</c:v>
                </c:pt>
                <c:pt idx="11902">
                  <c:v>1.8380000000000001</c:v>
                </c:pt>
                <c:pt idx="11903">
                  <c:v>1.8380000000000001</c:v>
                </c:pt>
                <c:pt idx="11904">
                  <c:v>1.837</c:v>
                </c:pt>
                <c:pt idx="11905">
                  <c:v>1.8380000000000001</c:v>
                </c:pt>
                <c:pt idx="11906">
                  <c:v>1.8380000000000001</c:v>
                </c:pt>
                <c:pt idx="11907">
                  <c:v>1.837</c:v>
                </c:pt>
                <c:pt idx="11908">
                  <c:v>1.8380000000000001</c:v>
                </c:pt>
                <c:pt idx="11909">
                  <c:v>1.8380000000000001</c:v>
                </c:pt>
                <c:pt idx="11910">
                  <c:v>1.8380000000000001</c:v>
                </c:pt>
                <c:pt idx="11911">
                  <c:v>1.8380000000000001</c:v>
                </c:pt>
                <c:pt idx="11912">
                  <c:v>1.8380000000000001</c:v>
                </c:pt>
                <c:pt idx="11913">
                  <c:v>1.8380000000000001</c:v>
                </c:pt>
                <c:pt idx="11914">
                  <c:v>1.8380000000000001</c:v>
                </c:pt>
                <c:pt idx="11915">
                  <c:v>1.8380000000000001</c:v>
                </c:pt>
                <c:pt idx="11916">
                  <c:v>1.8380000000000001</c:v>
                </c:pt>
                <c:pt idx="11917">
                  <c:v>1.8380000000000001</c:v>
                </c:pt>
                <c:pt idx="11918">
                  <c:v>1.8380000000000001</c:v>
                </c:pt>
                <c:pt idx="11919">
                  <c:v>1.8380000000000001</c:v>
                </c:pt>
                <c:pt idx="11920">
                  <c:v>1.839</c:v>
                </c:pt>
                <c:pt idx="11921">
                  <c:v>1.8380000000000001</c:v>
                </c:pt>
                <c:pt idx="11922">
                  <c:v>1.8380000000000001</c:v>
                </c:pt>
                <c:pt idx="11923">
                  <c:v>1.8380000000000001</c:v>
                </c:pt>
                <c:pt idx="11924">
                  <c:v>1.839</c:v>
                </c:pt>
                <c:pt idx="11925">
                  <c:v>1.8380000000000001</c:v>
                </c:pt>
                <c:pt idx="11926">
                  <c:v>1.839</c:v>
                </c:pt>
                <c:pt idx="11927">
                  <c:v>1.8380000000000001</c:v>
                </c:pt>
                <c:pt idx="11928">
                  <c:v>1.8380000000000001</c:v>
                </c:pt>
                <c:pt idx="11929">
                  <c:v>1.8380000000000001</c:v>
                </c:pt>
                <c:pt idx="11930">
                  <c:v>1.8380000000000001</c:v>
                </c:pt>
                <c:pt idx="11931">
                  <c:v>1.8380000000000001</c:v>
                </c:pt>
                <c:pt idx="11932">
                  <c:v>1.8380000000000001</c:v>
                </c:pt>
                <c:pt idx="11933">
                  <c:v>1.8380000000000001</c:v>
                </c:pt>
                <c:pt idx="11934">
                  <c:v>1.8380000000000001</c:v>
                </c:pt>
                <c:pt idx="11935">
                  <c:v>1.839</c:v>
                </c:pt>
                <c:pt idx="11936">
                  <c:v>1.839</c:v>
                </c:pt>
                <c:pt idx="11937">
                  <c:v>1.8380000000000001</c:v>
                </c:pt>
                <c:pt idx="11938">
                  <c:v>1.8380000000000001</c:v>
                </c:pt>
                <c:pt idx="11939">
                  <c:v>1.8380000000000001</c:v>
                </c:pt>
                <c:pt idx="11940">
                  <c:v>1.8380000000000001</c:v>
                </c:pt>
                <c:pt idx="11941">
                  <c:v>1.8380000000000001</c:v>
                </c:pt>
                <c:pt idx="11942">
                  <c:v>1.8380000000000001</c:v>
                </c:pt>
                <c:pt idx="11943">
                  <c:v>1.8380000000000001</c:v>
                </c:pt>
                <c:pt idx="11944">
                  <c:v>1.8380000000000001</c:v>
                </c:pt>
                <c:pt idx="11945">
                  <c:v>1.8380000000000001</c:v>
                </c:pt>
                <c:pt idx="11946">
                  <c:v>1.8380000000000001</c:v>
                </c:pt>
                <c:pt idx="11947">
                  <c:v>1.8380000000000001</c:v>
                </c:pt>
                <c:pt idx="11948">
                  <c:v>1.8380000000000001</c:v>
                </c:pt>
                <c:pt idx="11949">
                  <c:v>1.8380000000000001</c:v>
                </c:pt>
                <c:pt idx="11950">
                  <c:v>1.8380000000000001</c:v>
                </c:pt>
                <c:pt idx="11951">
                  <c:v>1.8380000000000001</c:v>
                </c:pt>
                <c:pt idx="11952">
                  <c:v>1.8380000000000001</c:v>
                </c:pt>
                <c:pt idx="11953">
                  <c:v>1.8380000000000001</c:v>
                </c:pt>
                <c:pt idx="11954">
                  <c:v>1.8380000000000001</c:v>
                </c:pt>
                <c:pt idx="11955">
                  <c:v>1.8380000000000001</c:v>
                </c:pt>
                <c:pt idx="11956">
                  <c:v>1.8380000000000001</c:v>
                </c:pt>
                <c:pt idx="11957">
                  <c:v>1.8380000000000001</c:v>
                </c:pt>
                <c:pt idx="11958">
                  <c:v>1.8380000000000001</c:v>
                </c:pt>
                <c:pt idx="11959">
                  <c:v>1.8380000000000001</c:v>
                </c:pt>
                <c:pt idx="11960">
                  <c:v>1.8380000000000001</c:v>
                </c:pt>
                <c:pt idx="11961">
                  <c:v>1.8380000000000001</c:v>
                </c:pt>
                <c:pt idx="11962">
                  <c:v>1.8380000000000001</c:v>
                </c:pt>
                <c:pt idx="11963">
                  <c:v>1.8380000000000001</c:v>
                </c:pt>
                <c:pt idx="11964">
                  <c:v>1.8380000000000001</c:v>
                </c:pt>
                <c:pt idx="11965">
                  <c:v>1.8380000000000001</c:v>
                </c:pt>
                <c:pt idx="11966">
                  <c:v>1.8380000000000001</c:v>
                </c:pt>
                <c:pt idx="11967">
                  <c:v>1.8380000000000001</c:v>
                </c:pt>
                <c:pt idx="11968">
                  <c:v>1.8380000000000001</c:v>
                </c:pt>
                <c:pt idx="11969">
                  <c:v>1.8380000000000001</c:v>
                </c:pt>
                <c:pt idx="11970">
                  <c:v>1.8380000000000001</c:v>
                </c:pt>
                <c:pt idx="11971">
                  <c:v>1.8380000000000001</c:v>
                </c:pt>
                <c:pt idx="11972">
                  <c:v>1.8380000000000001</c:v>
                </c:pt>
                <c:pt idx="11973">
                  <c:v>1.8380000000000001</c:v>
                </c:pt>
                <c:pt idx="11974">
                  <c:v>1.8380000000000001</c:v>
                </c:pt>
                <c:pt idx="11975">
                  <c:v>1.8380000000000001</c:v>
                </c:pt>
                <c:pt idx="11976">
                  <c:v>1.8380000000000001</c:v>
                </c:pt>
                <c:pt idx="11977">
                  <c:v>1.8380000000000001</c:v>
                </c:pt>
                <c:pt idx="11978">
                  <c:v>1.8380000000000001</c:v>
                </c:pt>
                <c:pt idx="11979">
                  <c:v>1.837</c:v>
                </c:pt>
                <c:pt idx="11980">
                  <c:v>1.8380000000000001</c:v>
                </c:pt>
                <c:pt idx="11981">
                  <c:v>1.8380000000000001</c:v>
                </c:pt>
                <c:pt idx="11982">
                  <c:v>1.8380000000000001</c:v>
                </c:pt>
                <c:pt idx="11983">
                  <c:v>1.8380000000000001</c:v>
                </c:pt>
                <c:pt idx="11984">
                  <c:v>1.8380000000000001</c:v>
                </c:pt>
                <c:pt idx="11985">
                  <c:v>1.8380000000000001</c:v>
                </c:pt>
                <c:pt idx="11986">
                  <c:v>1.837</c:v>
                </c:pt>
                <c:pt idx="11987">
                  <c:v>1.837</c:v>
                </c:pt>
                <c:pt idx="11988">
                  <c:v>1.837</c:v>
                </c:pt>
                <c:pt idx="11989">
                  <c:v>1.837</c:v>
                </c:pt>
                <c:pt idx="11990">
                  <c:v>1.8380000000000001</c:v>
                </c:pt>
                <c:pt idx="11991">
                  <c:v>1.837</c:v>
                </c:pt>
                <c:pt idx="11992">
                  <c:v>1.8380000000000001</c:v>
                </c:pt>
                <c:pt idx="11993">
                  <c:v>1.837</c:v>
                </c:pt>
                <c:pt idx="11994">
                  <c:v>1.837</c:v>
                </c:pt>
                <c:pt idx="11995">
                  <c:v>1.837</c:v>
                </c:pt>
                <c:pt idx="11996">
                  <c:v>1.837</c:v>
                </c:pt>
                <c:pt idx="11997">
                  <c:v>1.837</c:v>
                </c:pt>
                <c:pt idx="11998">
                  <c:v>1.837</c:v>
                </c:pt>
                <c:pt idx="11999">
                  <c:v>1.837</c:v>
                </c:pt>
                <c:pt idx="12000">
                  <c:v>1.837</c:v>
                </c:pt>
                <c:pt idx="12001">
                  <c:v>1.837</c:v>
                </c:pt>
                <c:pt idx="12002">
                  <c:v>1.837</c:v>
                </c:pt>
                <c:pt idx="12003">
                  <c:v>1.837</c:v>
                </c:pt>
                <c:pt idx="12004">
                  <c:v>1.837</c:v>
                </c:pt>
                <c:pt idx="12005">
                  <c:v>1.837</c:v>
                </c:pt>
                <c:pt idx="12006">
                  <c:v>1.837</c:v>
                </c:pt>
                <c:pt idx="12007">
                  <c:v>1.837</c:v>
                </c:pt>
                <c:pt idx="12008">
                  <c:v>1.837</c:v>
                </c:pt>
                <c:pt idx="12009">
                  <c:v>1.837</c:v>
                </c:pt>
                <c:pt idx="12010">
                  <c:v>1.837</c:v>
                </c:pt>
                <c:pt idx="12011">
                  <c:v>1.837</c:v>
                </c:pt>
                <c:pt idx="12012">
                  <c:v>1.837</c:v>
                </c:pt>
                <c:pt idx="12013">
                  <c:v>1.837</c:v>
                </c:pt>
                <c:pt idx="12014">
                  <c:v>1.837</c:v>
                </c:pt>
                <c:pt idx="12015">
                  <c:v>1.8380000000000001</c:v>
                </c:pt>
                <c:pt idx="12016">
                  <c:v>1.8380000000000001</c:v>
                </c:pt>
                <c:pt idx="12017">
                  <c:v>1.8380000000000001</c:v>
                </c:pt>
                <c:pt idx="12018">
                  <c:v>1.8380000000000001</c:v>
                </c:pt>
                <c:pt idx="12019">
                  <c:v>1.837</c:v>
                </c:pt>
                <c:pt idx="12020">
                  <c:v>1.8380000000000001</c:v>
                </c:pt>
                <c:pt idx="12021">
                  <c:v>1.8380000000000001</c:v>
                </c:pt>
                <c:pt idx="12022">
                  <c:v>1.8380000000000001</c:v>
                </c:pt>
                <c:pt idx="12023">
                  <c:v>1.8380000000000001</c:v>
                </c:pt>
                <c:pt idx="12024">
                  <c:v>1.8380000000000001</c:v>
                </c:pt>
                <c:pt idx="12025">
                  <c:v>1.8380000000000001</c:v>
                </c:pt>
                <c:pt idx="12026">
                  <c:v>1.839</c:v>
                </c:pt>
                <c:pt idx="12027">
                  <c:v>1.8380000000000001</c:v>
                </c:pt>
                <c:pt idx="12028">
                  <c:v>1.8380000000000001</c:v>
                </c:pt>
                <c:pt idx="12029">
                  <c:v>1.8380000000000001</c:v>
                </c:pt>
                <c:pt idx="12030">
                  <c:v>1.8380000000000001</c:v>
                </c:pt>
                <c:pt idx="12031">
                  <c:v>1.8380000000000001</c:v>
                </c:pt>
                <c:pt idx="12032">
                  <c:v>1.8380000000000001</c:v>
                </c:pt>
                <c:pt idx="12033">
                  <c:v>1.8380000000000001</c:v>
                </c:pt>
                <c:pt idx="12034">
                  <c:v>1.8380000000000001</c:v>
                </c:pt>
                <c:pt idx="12035">
                  <c:v>1.837</c:v>
                </c:pt>
                <c:pt idx="12036">
                  <c:v>1.8380000000000001</c:v>
                </c:pt>
                <c:pt idx="12037">
                  <c:v>1.837</c:v>
                </c:pt>
                <c:pt idx="12038">
                  <c:v>1.837</c:v>
                </c:pt>
                <c:pt idx="12039">
                  <c:v>1.837</c:v>
                </c:pt>
                <c:pt idx="12040">
                  <c:v>1.8420000000000001</c:v>
                </c:pt>
                <c:pt idx="12041">
                  <c:v>1.837</c:v>
                </c:pt>
                <c:pt idx="12042">
                  <c:v>1.837</c:v>
                </c:pt>
                <c:pt idx="12043">
                  <c:v>1.8380000000000001</c:v>
                </c:pt>
                <c:pt idx="12044">
                  <c:v>1.8380000000000001</c:v>
                </c:pt>
                <c:pt idx="12045">
                  <c:v>1.8380000000000001</c:v>
                </c:pt>
                <c:pt idx="12046">
                  <c:v>1.8380000000000001</c:v>
                </c:pt>
                <c:pt idx="12047">
                  <c:v>1.8380000000000001</c:v>
                </c:pt>
                <c:pt idx="12048">
                  <c:v>1.8380000000000001</c:v>
                </c:pt>
                <c:pt idx="12049">
                  <c:v>1.8380000000000001</c:v>
                </c:pt>
                <c:pt idx="12050">
                  <c:v>1.8380000000000001</c:v>
                </c:pt>
                <c:pt idx="12051">
                  <c:v>1.8380000000000001</c:v>
                </c:pt>
                <c:pt idx="12052">
                  <c:v>1.8380000000000001</c:v>
                </c:pt>
                <c:pt idx="12053">
                  <c:v>1.8380000000000001</c:v>
                </c:pt>
                <c:pt idx="12054">
                  <c:v>1.8380000000000001</c:v>
                </c:pt>
                <c:pt idx="12055">
                  <c:v>1.8380000000000001</c:v>
                </c:pt>
                <c:pt idx="12056">
                  <c:v>1.8380000000000001</c:v>
                </c:pt>
                <c:pt idx="12057">
                  <c:v>1.8380000000000001</c:v>
                </c:pt>
                <c:pt idx="12058">
                  <c:v>1.8380000000000001</c:v>
                </c:pt>
                <c:pt idx="12059">
                  <c:v>1.839</c:v>
                </c:pt>
                <c:pt idx="12060">
                  <c:v>1.8380000000000001</c:v>
                </c:pt>
                <c:pt idx="12061">
                  <c:v>1.8380000000000001</c:v>
                </c:pt>
                <c:pt idx="12062">
                  <c:v>1.8380000000000001</c:v>
                </c:pt>
                <c:pt idx="12063">
                  <c:v>1.8380000000000001</c:v>
                </c:pt>
                <c:pt idx="12064">
                  <c:v>1.8380000000000001</c:v>
                </c:pt>
                <c:pt idx="12065">
                  <c:v>1.8380000000000001</c:v>
                </c:pt>
                <c:pt idx="12066">
                  <c:v>1.8380000000000001</c:v>
                </c:pt>
                <c:pt idx="12067">
                  <c:v>1.8380000000000001</c:v>
                </c:pt>
                <c:pt idx="12068">
                  <c:v>1.8380000000000001</c:v>
                </c:pt>
                <c:pt idx="12069">
                  <c:v>1.837</c:v>
                </c:pt>
                <c:pt idx="12070">
                  <c:v>1.8380000000000001</c:v>
                </c:pt>
                <c:pt idx="12071">
                  <c:v>1.837</c:v>
                </c:pt>
                <c:pt idx="12072">
                  <c:v>1.8380000000000001</c:v>
                </c:pt>
                <c:pt idx="12073">
                  <c:v>1.837</c:v>
                </c:pt>
                <c:pt idx="12074">
                  <c:v>1.8380000000000001</c:v>
                </c:pt>
                <c:pt idx="12075">
                  <c:v>1.837</c:v>
                </c:pt>
                <c:pt idx="12076">
                  <c:v>1.8380000000000001</c:v>
                </c:pt>
                <c:pt idx="12077">
                  <c:v>1.837</c:v>
                </c:pt>
                <c:pt idx="12078">
                  <c:v>1.837</c:v>
                </c:pt>
                <c:pt idx="12079">
                  <c:v>1.8380000000000001</c:v>
                </c:pt>
                <c:pt idx="12080">
                  <c:v>1.8380000000000001</c:v>
                </c:pt>
                <c:pt idx="12081">
                  <c:v>1.8380000000000001</c:v>
                </c:pt>
                <c:pt idx="12082">
                  <c:v>1.837</c:v>
                </c:pt>
                <c:pt idx="12083">
                  <c:v>1.8380000000000001</c:v>
                </c:pt>
                <c:pt idx="12084">
                  <c:v>1.8380000000000001</c:v>
                </c:pt>
                <c:pt idx="12085">
                  <c:v>1.8380000000000001</c:v>
                </c:pt>
                <c:pt idx="12086">
                  <c:v>1.8380000000000001</c:v>
                </c:pt>
                <c:pt idx="12087">
                  <c:v>1.837</c:v>
                </c:pt>
                <c:pt idx="12088">
                  <c:v>1.837</c:v>
                </c:pt>
                <c:pt idx="12089">
                  <c:v>1.8380000000000001</c:v>
                </c:pt>
                <c:pt idx="12090">
                  <c:v>1.8380000000000001</c:v>
                </c:pt>
                <c:pt idx="12091">
                  <c:v>1.8380000000000001</c:v>
                </c:pt>
                <c:pt idx="12092">
                  <c:v>1.8380000000000001</c:v>
                </c:pt>
                <c:pt idx="12093">
                  <c:v>1.8380000000000001</c:v>
                </c:pt>
                <c:pt idx="12094">
                  <c:v>1.8380000000000001</c:v>
                </c:pt>
                <c:pt idx="12095">
                  <c:v>1.8380000000000001</c:v>
                </c:pt>
                <c:pt idx="12096">
                  <c:v>1.8380000000000001</c:v>
                </c:pt>
                <c:pt idx="12097">
                  <c:v>1.8380000000000001</c:v>
                </c:pt>
                <c:pt idx="12098">
                  <c:v>1.8380000000000001</c:v>
                </c:pt>
                <c:pt idx="12099">
                  <c:v>1.8380000000000001</c:v>
                </c:pt>
                <c:pt idx="12100">
                  <c:v>1.8380000000000001</c:v>
                </c:pt>
                <c:pt idx="12101">
                  <c:v>1.8380000000000001</c:v>
                </c:pt>
                <c:pt idx="12102">
                  <c:v>1.8380000000000001</c:v>
                </c:pt>
                <c:pt idx="12103">
                  <c:v>1.8380000000000001</c:v>
                </c:pt>
                <c:pt idx="12104">
                  <c:v>1.8380000000000001</c:v>
                </c:pt>
                <c:pt idx="12105">
                  <c:v>1.8380000000000001</c:v>
                </c:pt>
                <c:pt idx="12106">
                  <c:v>1.8380000000000001</c:v>
                </c:pt>
                <c:pt idx="12107">
                  <c:v>1.8380000000000001</c:v>
                </c:pt>
                <c:pt idx="12108">
                  <c:v>1.8380000000000001</c:v>
                </c:pt>
                <c:pt idx="12109">
                  <c:v>1.8380000000000001</c:v>
                </c:pt>
                <c:pt idx="12110">
                  <c:v>1.8380000000000001</c:v>
                </c:pt>
                <c:pt idx="12111">
                  <c:v>1.8380000000000001</c:v>
                </c:pt>
                <c:pt idx="12112">
                  <c:v>1.8380000000000001</c:v>
                </c:pt>
                <c:pt idx="12113">
                  <c:v>1.8380000000000001</c:v>
                </c:pt>
                <c:pt idx="12114">
                  <c:v>1.8380000000000001</c:v>
                </c:pt>
                <c:pt idx="12115">
                  <c:v>1.8380000000000001</c:v>
                </c:pt>
                <c:pt idx="12116">
                  <c:v>1.8380000000000001</c:v>
                </c:pt>
                <c:pt idx="12117">
                  <c:v>1.8380000000000001</c:v>
                </c:pt>
                <c:pt idx="12118">
                  <c:v>1.8380000000000001</c:v>
                </c:pt>
                <c:pt idx="12119">
                  <c:v>1.8380000000000001</c:v>
                </c:pt>
                <c:pt idx="12120">
                  <c:v>1.8380000000000001</c:v>
                </c:pt>
                <c:pt idx="12121">
                  <c:v>1.8380000000000001</c:v>
                </c:pt>
                <c:pt idx="12122">
                  <c:v>1.8380000000000001</c:v>
                </c:pt>
                <c:pt idx="12123">
                  <c:v>1.8380000000000001</c:v>
                </c:pt>
                <c:pt idx="12124">
                  <c:v>1.8380000000000001</c:v>
                </c:pt>
                <c:pt idx="12125">
                  <c:v>1.8380000000000001</c:v>
                </c:pt>
                <c:pt idx="12126">
                  <c:v>1.8380000000000001</c:v>
                </c:pt>
                <c:pt idx="12127">
                  <c:v>1.8380000000000001</c:v>
                </c:pt>
                <c:pt idx="12128">
                  <c:v>1.837</c:v>
                </c:pt>
                <c:pt idx="12129">
                  <c:v>1.8380000000000001</c:v>
                </c:pt>
                <c:pt idx="12130">
                  <c:v>1.8380000000000001</c:v>
                </c:pt>
                <c:pt idx="12131">
                  <c:v>1.841</c:v>
                </c:pt>
                <c:pt idx="12132">
                  <c:v>1.8380000000000001</c:v>
                </c:pt>
                <c:pt idx="12133">
                  <c:v>1.8380000000000001</c:v>
                </c:pt>
                <c:pt idx="12134">
                  <c:v>1.837</c:v>
                </c:pt>
                <c:pt idx="12135">
                  <c:v>1.8380000000000001</c:v>
                </c:pt>
                <c:pt idx="12136">
                  <c:v>1.8380000000000001</c:v>
                </c:pt>
                <c:pt idx="12137">
                  <c:v>1.8380000000000001</c:v>
                </c:pt>
                <c:pt idx="12138">
                  <c:v>1.8380000000000001</c:v>
                </c:pt>
                <c:pt idx="12139">
                  <c:v>1.8380000000000001</c:v>
                </c:pt>
                <c:pt idx="12140">
                  <c:v>1.8380000000000001</c:v>
                </c:pt>
                <c:pt idx="12141">
                  <c:v>1.8380000000000001</c:v>
                </c:pt>
                <c:pt idx="12142">
                  <c:v>1.8380000000000001</c:v>
                </c:pt>
                <c:pt idx="12143">
                  <c:v>1.8380000000000001</c:v>
                </c:pt>
                <c:pt idx="12144">
                  <c:v>1.8380000000000001</c:v>
                </c:pt>
                <c:pt idx="12145">
                  <c:v>1.8380000000000001</c:v>
                </c:pt>
                <c:pt idx="12146">
                  <c:v>1.8380000000000001</c:v>
                </c:pt>
                <c:pt idx="12147">
                  <c:v>1.8380000000000001</c:v>
                </c:pt>
                <c:pt idx="12148">
                  <c:v>1.8380000000000001</c:v>
                </c:pt>
                <c:pt idx="12149">
                  <c:v>1.8380000000000001</c:v>
                </c:pt>
                <c:pt idx="12150">
                  <c:v>1.8380000000000001</c:v>
                </c:pt>
                <c:pt idx="12151">
                  <c:v>1.8380000000000001</c:v>
                </c:pt>
                <c:pt idx="12152">
                  <c:v>1.8380000000000001</c:v>
                </c:pt>
                <c:pt idx="12153">
                  <c:v>1.8380000000000001</c:v>
                </c:pt>
                <c:pt idx="12154">
                  <c:v>1.8380000000000001</c:v>
                </c:pt>
                <c:pt idx="12155">
                  <c:v>1.8380000000000001</c:v>
                </c:pt>
                <c:pt idx="12156">
                  <c:v>1.8380000000000001</c:v>
                </c:pt>
                <c:pt idx="12157">
                  <c:v>1.8380000000000001</c:v>
                </c:pt>
                <c:pt idx="12158">
                  <c:v>1.8380000000000001</c:v>
                </c:pt>
                <c:pt idx="12159">
                  <c:v>1.8380000000000001</c:v>
                </c:pt>
                <c:pt idx="12160">
                  <c:v>1.8380000000000001</c:v>
                </c:pt>
                <c:pt idx="12161">
                  <c:v>1.8380000000000001</c:v>
                </c:pt>
                <c:pt idx="12162">
                  <c:v>1.837</c:v>
                </c:pt>
                <c:pt idx="12163">
                  <c:v>1.8380000000000001</c:v>
                </c:pt>
                <c:pt idx="12164">
                  <c:v>1.8380000000000001</c:v>
                </c:pt>
                <c:pt idx="12165">
                  <c:v>1.8380000000000001</c:v>
                </c:pt>
                <c:pt idx="12166">
                  <c:v>1.8380000000000001</c:v>
                </c:pt>
                <c:pt idx="12167">
                  <c:v>1.8380000000000001</c:v>
                </c:pt>
                <c:pt idx="12168">
                  <c:v>1.8380000000000001</c:v>
                </c:pt>
                <c:pt idx="12169">
                  <c:v>1.8380000000000001</c:v>
                </c:pt>
                <c:pt idx="12170">
                  <c:v>1.8380000000000001</c:v>
                </c:pt>
                <c:pt idx="12171">
                  <c:v>1.8380000000000001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D5C-834A-97A1-5C3AC9172A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22561119"/>
        <c:axId val="1722562767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Sheet1!$B$2:$B$12173</c:f>
              <c:numCache>
                <c:formatCode>General</c:formatCode>
                <c:ptCount val="12172"/>
                <c:pt idx="0">
                  <c:v>2.2406199999999998</c:v>
                </c:pt>
                <c:pt idx="1">
                  <c:v>4.6652040000000001</c:v>
                </c:pt>
                <c:pt idx="2">
                  <c:v>7.111891</c:v>
                </c:pt>
                <c:pt idx="3">
                  <c:v>9.5688390000000005</c:v>
                </c:pt>
                <c:pt idx="4">
                  <c:v>12.024314</c:v>
                </c:pt>
                <c:pt idx="5">
                  <c:v>14.47866</c:v>
                </c:pt>
                <c:pt idx="6">
                  <c:v>16.938614000000001</c:v>
                </c:pt>
                <c:pt idx="7">
                  <c:v>19.396000000000001</c:v>
                </c:pt>
                <c:pt idx="8">
                  <c:v>21.849944000000001</c:v>
                </c:pt>
                <c:pt idx="9">
                  <c:v>24.308125</c:v>
                </c:pt>
                <c:pt idx="10">
                  <c:v>26.751062999999998</c:v>
                </c:pt>
                <c:pt idx="11">
                  <c:v>29.205653000000002</c:v>
                </c:pt>
                <c:pt idx="12">
                  <c:v>31.654572000000002</c:v>
                </c:pt>
                <c:pt idx="13">
                  <c:v>34.10812</c:v>
                </c:pt>
                <c:pt idx="14">
                  <c:v>36.573166000000001</c:v>
                </c:pt>
                <c:pt idx="15">
                  <c:v>39.023724999999999</c:v>
                </c:pt>
                <c:pt idx="16">
                  <c:v>41.466968999999999</c:v>
                </c:pt>
                <c:pt idx="17">
                  <c:v>43.919390999999997</c:v>
                </c:pt>
                <c:pt idx="18">
                  <c:v>46.353848999999997</c:v>
                </c:pt>
                <c:pt idx="19">
                  <c:v>48.813580000000002</c:v>
                </c:pt>
                <c:pt idx="20">
                  <c:v>51.268580999999998</c:v>
                </c:pt>
                <c:pt idx="21">
                  <c:v>53.731189000000001</c:v>
                </c:pt>
                <c:pt idx="22">
                  <c:v>56.166418</c:v>
                </c:pt>
                <c:pt idx="23">
                  <c:v>58.621536999999996</c:v>
                </c:pt>
                <c:pt idx="24">
                  <c:v>61.060105999999998</c:v>
                </c:pt>
                <c:pt idx="25">
                  <c:v>63.522531999999998</c:v>
                </c:pt>
                <c:pt idx="26">
                  <c:v>65.978190999999995</c:v>
                </c:pt>
                <c:pt idx="27">
                  <c:v>68.433058000000003</c:v>
                </c:pt>
                <c:pt idx="28">
                  <c:v>70.863234000000006</c:v>
                </c:pt>
                <c:pt idx="29">
                  <c:v>73.311436999999998</c:v>
                </c:pt>
                <c:pt idx="30">
                  <c:v>75.759873999999996</c:v>
                </c:pt>
                <c:pt idx="31">
                  <c:v>78.223930999999993</c:v>
                </c:pt>
                <c:pt idx="32">
                  <c:v>80.671271000000004</c:v>
                </c:pt>
                <c:pt idx="33">
                  <c:v>83.136939999999996</c:v>
                </c:pt>
                <c:pt idx="34">
                  <c:v>85.587754000000004</c:v>
                </c:pt>
                <c:pt idx="35">
                  <c:v>88.055558000000005</c:v>
                </c:pt>
                <c:pt idx="36">
                  <c:v>90.510919000000001</c:v>
                </c:pt>
                <c:pt idx="37">
                  <c:v>92.953070999999994</c:v>
                </c:pt>
                <c:pt idx="38">
                  <c:v>95.412711999999999</c:v>
                </c:pt>
                <c:pt idx="39">
                  <c:v>97.859661000000003</c:v>
                </c:pt>
                <c:pt idx="40">
                  <c:v>100.315206</c:v>
                </c:pt>
                <c:pt idx="41">
                  <c:v>102.77716700000001</c:v>
                </c:pt>
                <c:pt idx="42">
                  <c:v>105.231386</c:v>
                </c:pt>
                <c:pt idx="43">
                  <c:v>107.68578599999999</c:v>
                </c:pt>
                <c:pt idx="44">
                  <c:v>110.143348</c:v>
                </c:pt>
                <c:pt idx="45">
                  <c:v>112.589203</c:v>
                </c:pt>
                <c:pt idx="46">
                  <c:v>115.049604</c:v>
                </c:pt>
                <c:pt idx="47">
                  <c:v>117.50317800000001</c:v>
                </c:pt>
                <c:pt idx="48">
                  <c:v>119.963852</c:v>
                </c:pt>
                <c:pt idx="49">
                  <c:v>122.419769</c:v>
                </c:pt>
                <c:pt idx="50">
                  <c:v>124.868404</c:v>
                </c:pt>
                <c:pt idx="51">
                  <c:v>127.320579</c:v>
                </c:pt>
                <c:pt idx="52">
                  <c:v>129.781125</c:v>
                </c:pt>
                <c:pt idx="53">
                  <c:v>132.23313099999999</c:v>
                </c:pt>
                <c:pt idx="54">
                  <c:v>134.68335999999999</c:v>
                </c:pt>
                <c:pt idx="55">
                  <c:v>137.13614100000001</c:v>
                </c:pt>
                <c:pt idx="56">
                  <c:v>139.596271</c:v>
                </c:pt>
                <c:pt idx="57">
                  <c:v>142.04621</c:v>
                </c:pt>
                <c:pt idx="58">
                  <c:v>144.50964999999999</c:v>
                </c:pt>
                <c:pt idx="59">
                  <c:v>146.95544100000001</c:v>
                </c:pt>
                <c:pt idx="60">
                  <c:v>149.41271699999999</c:v>
                </c:pt>
                <c:pt idx="61">
                  <c:v>151.877724</c:v>
                </c:pt>
                <c:pt idx="62">
                  <c:v>154.325624</c:v>
                </c:pt>
                <c:pt idx="63">
                  <c:v>156.78274400000001</c:v>
                </c:pt>
                <c:pt idx="64">
                  <c:v>159.23973899999999</c:v>
                </c:pt>
                <c:pt idx="65">
                  <c:v>161.69283899999999</c:v>
                </c:pt>
                <c:pt idx="66">
                  <c:v>164.15701799999999</c:v>
                </c:pt>
                <c:pt idx="67">
                  <c:v>166.61112</c:v>
                </c:pt>
                <c:pt idx="68">
                  <c:v>169.060046</c:v>
                </c:pt>
                <c:pt idx="69">
                  <c:v>171.52061399999999</c:v>
                </c:pt>
                <c:pt idx="70">
                  <c:v>173.96364500000001</c:v>
                </c:pt>
                <c:pt idx="71">
                  <c:v>176.41892000000001</c:v>
                </c:pt>
                <c:pt idx="72">
                  <c:v>178.871568</c:v>
                </c:pt>
                <c:pt idx="73">
                  <c:v>181.32135700000001</c:v>
                </c:pt>
                <c:pt idx="74">
                  <c:v>183.77555699999999</c:v>
                </c:pt>
                <c:pt idx="75">
                  <c:v>186.23602500000001</c:v>
                </c:pt>
                <c:pt idx="76">
                  <c:v>188.68713700000001</c:v>
                </c:pt>
                <c:pt idx="77">
                  <c:v>191.14265</c:v>
                </c:pt>
                <c:pt idx="78">
                  <c:v>193.60266799999999</c:v>
                </c:pt>
                <c:pt idx="79">
                  <c:v>196.04986</c:v>
                </c:pt>
                <c:pt idx="80">
                  <c:v>198.50567000000001</c:v>
                </c:pt>
                <c:pt idx="81">
                  <c:v>200.96410499999999</c:v>
                </c:pt>
                <c:pt idx="82">
                  <c:v>203.415796</c:v>
                </c:pt>
                <c:pt idx="83">
                  <c:v>205.86643100000001</c:v>
                </c:pt>
                <c:pt idx="84">
                  <c:v>208.32891100000001</c:v>
                </c:pt>
                <c:pt idx="85">
                  <c:v>210.78068999999999</c:v>
                </c:pt>
                <c:pt idx="86">
                  <c:v>213.24191400000001</c:v>
                </c:pt>
                <c:pt idx="87">
                  <c:v>215.695154</c:v>
                </c:pt>
                <c:pt idx="88">
                  <c:v>218.153007</c:v>
                </c:pt>
                <c:pt idx="89">
                  <c:v>220.60013799999999</c:v>
                </c:pt>
                <c:pt idx="90">
                  <c:v>223.057277</c:v>
                </c:pt>
                <c:pt idx="91">
                  <c:v>225.51543699999999</c:v>
                </c:pt>
                <c:pt idx="92">
                  <c:v>227.96823699999999</c:v>
                </c:pt>
                <c:pt idx="93">
                  <c:v>230.42007100000001</c:v>
                </c:pt>
                <c:pt idx="94">
                  <c:v>232.878017</c:v>
                </c:pt>
                <c:pt idx="95">
                  <c:v>235.33735899999999</c:v>
                </c:pt>
                <c:pt idx="96">
                  <c:v>237.792227</c:v>
                </c:pt>
                <c:pt idx="97">
                  <c:v>240.230737</c:v>
                </c:pt>
                <c:pt idx="98">
                  <c:v>242.683134</c:v>
                </c:pt>
                <c:pt idx="99">
                  <c:v>245.13818499999999</c:v>
                </c:pt>
                <c:pt idx="100">
                  <c:v>247.59464500000001</c:v>
                </c:pt>
                <c:pt idx="101">
                  <c:v>250.04475500000001</c:v>
                </c:pt>
                <c:pt idx="102">
                  <c:v>252.50378699999999</c:v>
                </c:pt>
                <c:pt idx="103">
                  <c:v>254.95718600000001</c:v>
                </c:pt>
                <c:pt idx="104">
                  <c:v>257.41560399999997</c:v>
                </c:pt>
                <c:pt idx="105">
                  <c:v>259.87124799999998</c:v>
                </c:pt>
                <c:pt idx="106">
                  <c:v>262.32989700000002</c:v>
                </c:pt>
                <c:pt idx="107">
                  <c:v>264.78178400000002</c:v>
                </c:pt>
                <c:pt idx="108">
                  <c:v>267.23036999999999</c:v>
                </c:pt>
                <c:pt idx="109">
                  <c:v>269.71276899999998</c:v>
                </c:pt>
                <c:pt idx="110">
                  <c:v>272.16132599999997</c:v>
                </c:pt>
                <c:pt idx="111">
                  <c:v>274.61488600000001</c:v>
                </c:pt>
                <c:pt idx="112">
                  <c:v>277.05363899999998</c:v>
                </c:pt>
                <c:pt idx="113">
                  <c:v>279.515601</c:v>
                </c:pt>
                <c:pt idx="114">
                  <c:v>281.963931</c:v>
                </c:pt>
                <c:pt idx="115">
                  <c:v>284.42866500000002</c:v>
                </c:pt>
                <c:pt idx="116">
                  <c:v>286.88068600000003</c:v>
                </c:pt>
                <c:pt idx="117">
                  <c:v>289.34371800000002</c:v>
                </c:pt>
                <c:pt idx="118">
                  <c:v>291.79703999999998</c:v>
                </c:pt>
                <c:pt idx="119">
                  <c:v>294.25540999999998</c:v>
                </c:pt>
                <c:pt idx="120">
                  <c:v>296.71036700000002</c:v>
                </c:pt>
                <c:pt idx="121">
                  <c:v>299.16335800000002</c:v>
                </c:pt>
                <c:pt idx="122">
                  <c:v>301.60821399999998</c:v>
                </c:pt>
                <c:pt idx="123">
                  <c:v>304.06482099999999</c:v>
                </c:pt>
                <c:pt idx="124">
                  <c:v>306.51892299999997</c:v>
                </c:pt>
                <c:pt idx="125">
                  <c:v>308.96755400000001</c:v>
                </c:pt>
                <c:pt idx="126">
                  <c:v>311.42231800000002</c:v>
                </c:pt>
                <c:pt idx="127">
                  <c:v>313.876172</c:v>
                </c:pt>
                <c:pt idx="128">
                  <c:v>316.33159799999999</c:v>
                </c:pt>
                <c:pt idx="129">
                  <c:v>318.78135600000002</c:v>
                </c:pt>
                <c:pt idx="130">
                  <c:v>321.245879</c:v>
                </c:pt>
                <c:pt idx="131">
                  <c:v>323.695064</c:v>
                </c:pt>
                <c:pt idx="132">
                  <c:v>326.15289000000001</c:v>
                </c:pt>
                <c:pt idx="133">
                  <c:v>328.62892799999997</c:v>
                </c:pt>
                <c:pt idx="134">
                  <c:v>331.08560899999998</c:v>
                </c:pt>
                <c:pt idx="135">
                  <c:v>333.54139099999998</c:v>
                </c:pt>
                <c:pt idx="136">
                  <c:v>335.98511200000002</c:v>
                </c:pt>
                <c:pt idx="137">
                  <c:v>338.44417700000002</c:v>
                </c:pt>
                <c:pt idx="138">
                  <c:v>340.89968399999998</c:v>
                </c:pt>
                <c:pt idx="139">
                  <c:v>343.35908799999999</c:v>
                </c:pt>
                <c:pt idx="140">
                  <c:v>345.81501100000003</c:v>
                </c:pt>
                <c:pt idx="141">
                  <c:v>348.27201200000002</c:v>
                </c:pt>
                <c:pt idx="142">
                  <c:v>350.723769</c:v>
                </c:pt>
                <c:pt idx="143">
                  <c:v>353.18129499999998</c:v>
                </c:pt>
                <c:pt idx="144">
                  <c:v>355.63368300000002</c:v>
                </c:pt>
                <c:pt idx="145">
                  <c:v>358.08631100000002</c:v>
                </c:pt>
                <c:pt idx="146">
                  <c:v>360.54560099999998</c:v>
                </c:pt>
                <c:pt idx="147">
                  <c:v>363.00688300000002</c:v>
                </c:pt>
                <c:pt idx="148">
                  <c:v>365.452361</c:v>
                </c:pt>
                <c:pt idx="149">
                  <c:v>367.91305</c:v>
                </c:pt>
                <c:pt idx="150">
                  <c:v>370.36137500000001</c:v>
                </c:pt>
                <c:pt idx="151">
                  <c:v>372.82030400000002</c:v>
                </c:pt>
                <c:pt idx="152">
                  <c:v>375.27389799999997</c:v>
                </c:pt>
                <c:pt idx="153">
                  <c:v>377.73064399999998</c:v>
                </c:pt>
                <c:pt idx="154">
                  <c:v>380.17835500000001</c:v>
                </c:pt>
                <c:pt idx="155">
                  <c:v>382.61701799999997</c:v>
                </c:pt>
                <c:pt idx="156">
                  <c:v>385.06969299999997</c:v>
                </c:pt>
                <c:pt idx="157">
                  <c:v>387.53394400000002</c:v>
                </c:pt>
                <c:pt idx="158">
                  <c:v>389.98626100000001</c:v>
                </c:pt>
                <c:pt idx="159">
                  <c:v>392.437949</c:v>
                </c:pt>
                <c:pt idx="160">
                  <c:v>394.88993199999999</c:v>
                </c:pt>
                <c:pt idx="161">
                  <c:v>397.34930500000002</c:v>
                </c:pt>
                <c:pt idx="162">
                  <c:v>399.80536699999999</c:v>
                </c:pt>
                <c:pt idx="163">
                  <c:v>402.25977999999998</c:v>
                </c:pt>
                <c:pt idx="164">
                  <c:v>404.71378900000002</c:v>
                </c:pt>
                <c:pt idx="165">
                  <c:v>407.170186</c:v>
                </c:pt>
                <c:pt idx="166">
                  <c:v>409.62886900000001</c:v>
                </c:pt>
                <c:pt idx="167">
                  <c:v>412.08039200000002</c:v>
                </c:pt>
                <c:pt idx="168">
                  <c:v>414.53725900000001</c:v>
                </c:pt>
                <c:pt idx="169">
                  <c:v>416.98655200000002</c:v>
                </c:pt>
                <c:pt idx="170">
                  <c:v>419.44858099999999</c:v>
                </c:pt>
                <c:pt idx="171">
                  <c:v>421.89889599999998</c:v>
                </c:pt>
                <c:pt idx="172">
                  <c:v>424.35113999999999</c:v>
                </c:pt>
                <c:pt idx="173">
                  <c:v>426.80777</c:v>
                </c:pt>
                <c:pt idx="174">
                  <c:v>429.26268700000003</c:v>
                </c:pt>
                <c:pt idx="175">
                  <c:v>431.714428</c:v>
                </c:pt>
                <c:pt idx="176">
                  <c:v>434.16233499999998</c:v>
                </c:pt>
                <c:pt idx="177">
                  <c:v>436.60982799999999</c:v>
                </c:pt>
                <c:pt idx="178">
                  <c:v>439.06530500000002</c:v>
                </c:pt>
                <c:pt idx="179">
                  <c:v>441.51757800000001</c:v>
                </c:pt>
                <c:pt idx="180">
                  <c:v>443.98003499999999</c:v>
                </c:pt>
                <c:pt idx="181">
                  <c:v>446.44525700000003</c:v>
                </c:pt>
                <c:pt idx="182">
                  <c:v>448.91883899999999</c:v>
                </c:pt>
                <c:pt idx="183">
                  <c:v>451.37809399999998</c:v>
                </c:pt>
                <c:pt idx="184">
                  <c:v>453.82906500000001</c:v>
                </c:pt>
                <c:pt idx="185">
                  <c:v>456.28173099999998</c:v>
                </c:pt>
                <c:pt idx="186">
                  <c:v>458.73566399999999</c:v>
                </c:pt>
                <c:pt idx="187">
                  <c:v>461.19674600000002</c:v>
                </c:pt>
                <c:pt idx="188">
                  <c:v>463.65370899999999</c:v>
                </c:pt>
                <c:pt idx="189">
                  <c:v>466.11029000000002</c:v>
                </c:pt>
                <c:pt idx="190">
                  <c:v>468.545323</c:v>
                </c:pt>
                <c:pt idx="191">
                  <c:v>470.99990700000001</c:v>
                </c:pt>
                <c:pt idx="192">
                  <c:v>473.460714</c:v>
                </c:pt>
                <c:pt idx="193">
                  <c:v>475.90499199999999</c:v>
                </c:pt>
                <c:pt idx="194">
                  <c:v>478.36406399999998</c:v>
                </c:pt>
                <c:pt idx="195">
                  <c:v>480.81696599999998</c:v>
                </c:pt>
                <c:pt idx="196">
                  <c:v>483.27319399999999</c:v>
                </c:pt>
                <c:pt idx="197">
                  <c:v>485.72555899999998</c:v>
                </c:pt>
                <c:pt idx="198">
                  <c:v>488.16491500000001</c:v>
                </c:pt>
                <c:pt idx="199">
                  <c:v>490.62073600000002</c:v>
                </c:pt>
                <c:pt idx="200">
                  <c:v>493.08562999999998</c:v>
                </c:pt>
                <c:pt idx="201">
                  <c:v>495.53212500000001</c:v>
                </c:pt>
                <c:pt idx="202">
                  <c:v>497.99437399999999</c:v>
                </c:pt>
                <c:pt idx="203">
                  <c:v>500.45057000000003</c:v>
                </c:pt>
                <c:pt idx="204">
                  <c:v>502.90440999999998</c:v>
                </c:pt>
                <c:pt idx="205">
                  <c:v>505.35511400000001</c:v>
                </c:pt>
                <c:pt idx="206">
                  <c:v>507.82331399999998</c:v>
                </c:pt>
                <c:pt idx="207">
                  <c:v>510.284265</c:v>
                </c:pt>
                <c:pt idx="208">
                  <c:v>512.73536899999999</c:v>
                </c:pt>
                <c:pt idx="209">
                  <c:v>515.19171700000004</c:v>
                </c:pt>
                <c:pt idx="210">
                  <c:v>517.64426600000002</c:v>
                </c:pt>
                <c:pt idx="211">
                  <c:v>520.111851</c:v>
                </c:pt>
                <c:pt idx="212">
                  <c:v>522.56282299999998</c:v>
                </c:pt>
                <c:pt idx="213">
                  <c:v>525.01739999999995</c:v>
                </c:pt>
                <c:pt idx="214">
                  <c:v>527.47327700000005</c:v>
                </c:pt>
                <c:pt idx="215">
                  <c:v>529.92602599999998</c:v>
                </c:pt>
                <c:pt idx="216">
                  <c:v>532.38123800000005</c:v>
                </c:pt>
                <c:pt idx="217">
                  <c:v>534.84425399999998</c:v>
                </c:pt>
                <c:pt idx="218">
                  <c:v>537.30605500000001</c:v>
                </c:pt>
                <c:pt idx="219">
                  <c:v>539.76392699999997</c:v>
                </c:pt>
                <c:pt idx="220">
                  <c:v>542.21365900000001</c:v>
                </c:pt>
                <c:pt idx="221">
                  <c:v>544.67632900000001</c:v>
                </c:pt>
                <c:pt idx="222">
                  <c:v>547.12892399999998</c:v>
                </c:pt>
                <c:pt idx="223">
                  <c:v>549.58753899999999</c:v>
                </c:pt>
                <c:pt idx="224">
                  <c:v>552.040887</c:v>
                </c:pt>
                <c:pt idx="225">
                  <c:v>554.503196</c:v>
                </c:pt>
                <c:pt idx="226">
                  <c:v>556.95543399999997</c:v>
                </c:pt>
                <c:pt idx="227">
                  <c:v>559.41254200000003</c:v>
                </c:pt>
                <c:pt idx="228">
                  <c:v>561.86573999999996</c:v>
                </c:pt>
                <c:pt idx="229">
                  <c:v>564.32239500000003</c:v>
                </c:pt>
                <c:pt idx="230">
                  <c:v>566.77439400000003</c:v>
                </c:pt>
                <c:pt idx="231">
                  <c:v>569.22372199999995</c:v>
                </c:pt>
                <c:pt idx="232">
                  <c:v>571.68476299999998</c:v>
                </c:pt>
                <c:pt idx="233">
                  <c:v>574.14207099999999</c:v>
                </c:pt>
                <c:pt idx="234">
                  <c:v>576.59881199999995</c:v>
                </c:pt>
                <c:pt idx="235">
                  <c:v>579.03201000000001</c:v>
                </c:pt>
                <c:pt idx="236">
                  <c:v>581.48281399999996</c:v>
                </c:pt>
                <c:pt idx="237">
                  <c:v>583.93284900000003</c:v>
                </c:pt>
                <c:pt idx="238">
                  <c:v>586.39017200000001</c:v>
                </c:pt>
                <c:pt idx="239">
                  <c:v>588.84523100000001</c:v>
                </c:pt>
                <c:pt idx="240">
                  <c:v>591.30427999999995</c:v>
                </c:pt>
                <c:pt idx="241">
                  <c:v>593.75773300000003</c:v>
                </c:pt>
                <c:pt idx="242">
                  <c:v>596.20789200000002</c:v>
                </c:pt>
                <c:pt idx="243">
                  <c:v>598.66761399999996</c:v>
                </c:pt>
                <c:pt idx="244">
                  <c:v>601.12982499999998</c:v>
                </c:pt>
                <c:pt idx="245">
                  <c:v>603.58124299999997</c:v>
                </c:pt>
                <c:pt idx="246">
                  <c:v>606.03289400000006</c:v>
                </c:pt>
                <c:pt idx="247">
                  <c:v>608.48522000000003</c:v>
                </c:pt>
                <c:pt idx="248">
                  <c:v>610.94200799999999</c:v>
                </c:pt>
                <c:pt idx="249">
                  <c:v>613.39664800000003</c:v>
                </c:pt>
                <c:pt idx="250">
                  <c:v>615.83570099999997</c:v>
                </c:pt>
                <c:pt idx="251">
                  <c:v>618.29576799999995</c:v>
                </c:pt>
                <c:pt idx="252">
                  <c:v>620.75275499999998</c:v>
                </c:pt>
                <c:pt idx="253">
                  <c:v>623.20158800000002</c:v>
                </c:pt>
                <c:pt idx="254">
                  <c:v>625.65024200000005</c:v>
                </c:pt>
                <c:pt idx="255">
                  <c:v>628.11866099999997</c:v>
                </c:pt>
                <c:pt idx="256">
                  <c:v>630.56665199999998</c:v>
                </c:pt>
                <c:pt idx="257">
                  <c:v>633.01729399999999</c:v>
                </c:pt>
                <c:pt idx="258">
                  <c:v>635.47125900000003</c:v>
                </c:pt>
                <c:pt idx="259">
                  <c:v>637.93330700000001</c:v>
                </c:pt>
                <c:pt idx="260">
                  <c:v>640.39636800000005</c:v>
                </c:pt>
                <c:pt idx="261">
                  <c:v>642.85532000000001</c:v>
                </c:pt>
                <c:pt idx="262">
                  <c:v>645.30484000000001</c:v>
                </c:pt>
                <c:pt idx="263">
                  <c:v>647.76511100000005</c:v>
                </c:pt>
                <c:pt idx="264">
                  <c:v>650.22362299999998</c:v>
                </c:pt>
                <c:pt idx="265">
                  <c:v>652.67796999999996</c:v>
                </c:pt>
                <c:pt idx="266">
                  <c:v>655.12755700000002</c:v>
                </c:pt>
                <c:pt idx="267">
                  <c:v>657.58490800000004</c:v>
                </c:pt>
                <c:pt idx="268">
                  <c:v>660.03900399999998</c:v>
                </c:pt>
                <c:pt idx="269">
                  <c:v>662.49458400000003</c:v>
                </c:pt>
                <c:pt idx="270">
                  <c:v>664.94730400000003</c:v>
                </c:pt>
                <c:pt idx="271">
                  <c:v>667.40368599999999</c:v>
                </c:pt>
                <c:pt idx="272">
                  <c:v>669.86183600000004</c:v>
                </c:pt>
                <c:pt idx="273">
                  <c:v>672.31238699999994</c:v>
                </c:pt>
                <c:pt idx="274">
                  <c:v>674.77695100000005</c:v>
                </c:pt>
                <c:pt idx="275">
                  <c:v>677.22804399999995</c:v>
                </c:pt>
                <c:pt idx="276">
                  <c:v>679.68336799999997</c:v>
                </c:pt>
                <c:pt idx="277">
                  <c:v>682.14135499999998</c:v>
                </c:pt>
                <c:pt idx="278">
                  <c:v>684.59532999999999</c:v>
                </c:pt>
                <c:pt idx="279">
                  <c:v>687.05330600000002</c:v>
                </c:pt>
                <c:pt idx="280">
                  <c:v>689.50183100000004</c:v>
                </c:pt>
                <c:pt idx="281">
                  <c:v>691.96688800000004</c:v>
                </c:pt>
                <c:pt idx="282">
                  <c:v>694.41926000000001</c:v>
                </c:pt>
                <c:pt idx="283">
                  <c:v>696.87193600000001</c:v>
                </c:pt>
                <c:pt idx="284">
                  <c:v>699.33097199999997</c:v>
                </c:pt>
                <c:pt idx="285">
                  <c:v>701.77815599999997</c:v>
                </c:pt>
                <c:pt idx="286">
                  <c:v>704.23409900000001</c:v>
                </c:pt>
                <c:pt idx="287">
                  <c:v>706.69920200000001</c:v>
                </c:pt>
                <c:pt idx="288">
                  <c:v>709.15609700000005</c:v>
                </c:pt>
                <c:pt idx="289">
                  <c:v>711.60120400000005</c:v>
                </c:pt>
                <c:pt idx="290">
                  <c:v>714.06424400000003</c:v>
                </c:pt>
                <c:pt idx="291">
                  <c:v>716.51632800000004</c:v>
                </c:pt>
                <c:pt idx="292">
                  <c:v>718.97020799999996</c:v>
                </c:pt>
                <c:pt idx="293">
                  <c:v>721.42223300000001</c:v>
                </c:pt>
                <c:pt idx="294">
                  <c:v>723.87878899999998</c:v>
                </c:pt>
                <c:pt idx="295">
                  <c:v>726.32519000000002</c:v>
                </c:pt>
                <c:pt idx="296">
                  <c:v>728.78004499999997</c:v>
                </c:pt>
                <c:pt idx="297">
                  <c:v>731.24793099999999</c:v>
                </c:pt>
                <c:pt idx="298">
                  <c:v>733.69655899999998</c:v>
                </c:pt>
                <c:pt idx="299">
                  <c:v>736.14838499999996</c:v>
                </c:pt>
                <c:pt idx="300">
                  <c:v>738.60638100000006</c:v>
                </c:pt>
                <c:pt idx="301">
                  <c:v>741.06555600000002</c:v>
                </c:pt>
                <c:pt idx="302">
                  <c:v>743.51766399999997</c:v>
                </c:pt>
                <c:pt idx="303">
                  <c:v>745.97676799999999</c:v>
                </c:pt>
                <c:pt idx="304">
                  <c:v>748.42611899999997</c:v>
                </c:pt>
                <c:pt idx="305">
                  <c:v>750.88175100000001</c:v>
                </c:pt>
                <c:pt idx="306">
                  <c:v>753.33711900000003</c:v>
                </c:pt>
                <c:pt idx="307">
                  <c:v>755.80181800000003</c:v>
                </c:pt>
                <c:pt idx="308">
                  <c:v>758.24840700000004</c:v>
                </c:pt>
                <c:pt idx="309">
                  <c:v>760.71473900000001</c:v>
                </c:pt>
                <c:pt idx="310">
                  <c:v>763.16507899999999</c:v>
                </c:pt>
                <c:pt idx="311">
                  <c:v>765.62082499999997</c:v>
                </c:pt>
                <c:pt idx="312">
                  <c:v>768.08100300000001</c:v>
                </c:pt>
                <c:pt idx="313">
                  <c:v>770.53357000000005</c:v>
                </c:pt>
                <c:pt idx="314">
                  <c:v>772.99515599999995</c:v>
                </c:pt>
                <c:pt idx="315">
                  <c:v>775.44902400000001</c:v>
                </c:pt>
                <c:pt idx="316">
                  <c:v>777.90400699999998</c:v>
                </c:pt>
                <c:pt idx="317">
                  <c:v>780.35737099999994</c:v>
                </c:pt>
                <c:pt idx="318">
                  <c:v>782.81212300000004</c:v>
                </c:pt>
                <c:pt idx="319">
                  <c:v>785.26629100000002</c:v>
                </c:pt>
                <c:pt idx="320">
                  <c:v>787.72895800000003</c:v>
                </c:pt>
                <c:pt idx="321">
                  <c:v>790.17995299999995</c:v>
                </c:pt>
                <c:pt idx="322">
                  <c:v>792.637565</c:v>
                </c:pt>
                <c:pt idx="323">
                  <c:v>795.08272199999999</c:v>
                </c:pt>
                <c:pt idx="324">
                  <c:v>797.54067799999996</c:v>
                </c:pt>
                <c:pt idx="325">
                  <c:v>799.998107</c:v>
                </c:pt>
                <c:pt idx="326">
                  <c:v>802.45241899999996</c:v>
                </c:pt>
                <c:pt idx="327">
                  <c:v>804.90676599999995</c:v>
                </c:pt>
                <c:pt idx="328">
                  <c:v>807.37792400000001</c:v>
                </c:pt>
                <c:pt idx="329">
                  <c:v>809.82822599999997</c:v>
                </c:pt>
                <c:pt idx="330">
                  <c:v>812.29478700000004</c:v>
                </c:pt>
                <c:pt idx="331">
                  <c:v>814.74812599999996</c:v>
                </c:pt>
                <c:pt idx="332">
                  <c:v>817.204072</c:v>
                </c:pt>
                <c:pt idx="333">
                  <c:v>819.65839200000005</c:v>
                </c:pt>
                <c:pt idx="334">
                  <c:v>822.10462099999995</c:v>
                </c:pt>
                <c:pt idx="335">
                  <c:v>824.56097</c:v>
                </c:pt>
                <c:pt idx="336">
                  <c:v>827.01577999999995</c:v>
                </c:pt>
                <c:pt idx="337">
                  <c:v>829.46920799999998</c:v>
                </c:pt>
                <c:pt idx="338">
                  <c:v>831.92680900000005</c:v>
                </c:pt>
                <c:pt idx="339">
                  <c:v>834.38077599999997</c:v>
                </c:pt>
                <c:pt idx="340">
                  <c:v>836.83821899999998</c:v>
                </c:pt>
                <c:pt idx="341">
                  <c:v>839.29027499999995</c:v>
                </c:pt>
                <c:pt idx="342">
                  <c:v>841.74516900000003</c:v>
                </c:pt>
                <c:pt idx="343">
                  <c:v>844.18431699999996</c:v>
                </c:pt>
                <c:pt idx="344">
                  <c:v>846.63911099999996</c:v>
                </c:pt>
                <c:pt idx="345">
                  <c:v>849.08797900000002</c:v>
                </c:pt>
                <c:pt idx="346">
                  <c:v>851.54468299999996</c:v>
                </c:pt>
                <c:pt idx="347">
                  <c:v>854.00090399999999</c:v>
                </c:pt>
                <c:pt idx="348">
                  <c:v>856.45525999999995</c:v>
                </c:pt>
                <c:pt idx="349">
                  <c:v>858.911385</c:v>
                </c:pt>
                <c:pt idx="350">
                  <c:v>861.36384399999997</c:v>
                </c:pt>
                <c:pt idx="351">
                  <c:v>863.80829800000004</c:v>
                </c:pt>
                <c:pt idx="352">
                  <c:v>866.28208600000005</c:v>
                </c:pt>
                <c:pt idx="353">
                  <c:v>868.73613799999998</c:v>
                </c:pt>
                <c:pt idx="354">
                  <c:v>871.18721000000005</c:v>
                </c:pt>
                <c:pt idx="355">
                  <c:v>873.64907300000004</c:v>
                </c:pt>
                <c:pt idx="356">
                  <c:v>876.09402</c:v>
                </c:pt>
                <c:pt idx="357">
                  <c:v>878.55532300000004</c:v>
                </c:pt>
                <c:pt idx="358">
                  <c:v>881.01039100000003</c:v>
                </c:pt>
                <c:pt idx="359">
                  <c:v>883.46566600000006</c:v>
                </c:pt>
                <c:pt idx="360">
                  <c:v>885.93012499999998</c:v>
                </c:pt>
                <c:pt idx="361">
                  <c:v>888.382656</c:v>
                </c:pt>
                <c:pt idx="362">
                  <c:v>890.83191099999999</c:v>
                </c:pt>
                <c:pt idx="363">
                  <c:v>893.28898300000003</c:v>
                </c:pt>
                <c:pt idx="364">
                  <c:v>895.74142099999995</c:v>
                </c:pt>
                <c:pt idx="365">
                  <c:v>898.21668799999998</c:v>
                </c:pt>
                <c:pt idx="366">
                  <c:v>900.67380100000003</c:v>
                </c:pt>
                <c:pt idx="367">
                  <c:v>903.12235999999996</c:v>
                </c:pt>
                <c:pt idx="368">
                  <c:v>905.58575900000005</c:v>
                </c:pt>
                <c:pt idx="369">
                  <c:v>908.04222300000004</c:v>
                </c:pt>
                <c:pt idx="370">
                  <c:v>910.49432899999999</c:v>
                </c:pt>
                <c:pt idx="371">
                  <c:v>912.94690300000002</c:v>
                </c:pt>
                <c:pt idx="372">
                  <c:v>915.40554499999996</c:v>
                </c:pt>
                <c:pt idx="373">
                  <c:v>917.86323000000004</c:v>
                </c:pt>
                <c:pt idx="374">
                  <c:v>920.31329700000003</c:v>
                </c:pt>
                <c:pt idx="375">
                  <c:v>922.75202000000002</c:v>
                </c:pt>
                <c:pt idx="376">
                  <c:v>925.20436400000006</c:v>
                </c:pt>
                <c:pt idx="377">
                  <c:v>927.64385900000002</c:v>
                </c:pt>
                <c:pt idx="378">
                  <c:v>930.10414900000001</c:v>
                </c:pt>
                <c:pt idx="379">
                  <c:v>932.55982400000005</c:v>
                </c:pt>
                <c:pt idx="380">
                  <c:v>935.01781700000004</c:v>
                </c:pt>
                <c:pt idx="381">
                  <c:v>937.46777099999997</c:v>
                </c:pt>
                <c:pt idx="382">
                  <c:v>939.91844300000002</c:v>
                </c:pt>
                <c:pt idx="383">
                  <c:v>942.37915499999997</c:v>
                </c:pt>
                <c:pt idx="384">
                  <c:v>944.82837400000005</c:v>
                </c:pt>
                <c:pt idx="385">
                  <c:v>947.27437099999997</c:v>
                </c:pt>
                <c:pt idx="386">
                  <c:v>949.72917199999995</c:v>
                </c:pt>
                <c:pt idx="387">
                  <c:v>952.18109100000004</c:v>
                </c:pt>
                <c:pt idx="388">
                  <c:v>954.64414799999997</c:v>
                </c:pt>
                <c:pt idx="389">
                  <c:v>957.09602500000005</c:v>
                </c:pt>
                <c:pt idx="390">
                  <c:v>959.55309</c:v>
                </c:pt>
                <c:pt idx="391">
                  <c:v>962.00301200000001</c:v>
                </c:pt>
                <c:pt idx="392">
                  <c:v>964.45640400000002</c:v>
                </c:pt>
                <c:pt idx="393">
                  <c:v>966.90979400000003</c:v>
                </c:pt>
                <c:pt idx="394">
                  <c:v>969.37221899999997</c:v>
                </c:pt>
                <c:pt idx="395">
                  <c:v>971.82622500000002</c:v>
                </c:pt>
                <c:pt idx="396">
                  <c:v>974.28417899999999</c:v>
                </c:pt>
                <c:pt idx="397">
                  <c:v>976.74068799999998</c:v>
                </c:pt>
                <c:pt idx="398">
                  <c:v>979.18826000000001</c:v>
                </c:pt>
                <c:pt idx="399">
                  <c:v>981.65165100000002</c:v>
                </c:pt>
                <c:pt idx="400">
                  <c:v>984.10458900000003</c:v>
                </c:pt>
                <c:pt idx="401">
                  <c:v>986.566329</c:v>
                </c:pt>
                <c:pt idx="402">
                  <c:v>989.01712599999996</c:v>
                </c:pt>
                <c:pt idx="403">
                  <c:v>991.47287900000003</c:v>
                </c:pt>
                <c:pt idx="404">
                  <c:v>993.93012499999998</c:v>
                </c:pt>
                <c:pt idx="405">
                  <c:v>996.38179200000002</c:v>
                </c:pt>
                <c:pt idx="406">
                  <c:v>998.83668999999998</c:v>
                </c:pt>
                <c:pt idx="407">
                  <c:v>1001.295977</c:v>
                </c:pt>
                <c:pt idx="408">
                  <c:v>1003.7466910000001</c:v>
                </c:pt>
                <c:pt idx="409">
                  <c:v>1006.2012590000001</c:v>
                </c:pt>
                <c:pt idx="410">
                  <c:v>1008.6580279999999</c:v>
                </c:pt>
                <c:pt idx="411">
                  <c:v>1011.107395</c:v>
                </c:pt>
                <c:pt idx="412">
                  <c:v>1013.5642810000001</c:v>
                </c:pt>
                <c:pt idx="413">
                  <c:v>1016.01887</c:v>
                </c:pt>
                <c:pt idx="414">
                  <c:v>1018.4786800000001</c:v>
                </c:pt>
                <c:pt idx="415">
                  <c:v>1020.940716</c:v>
                </c:pt>
                <c:pt idx="416">
                  <c:v>1023.3872229999999</c:v>
                </c:pt>
                <c:pt idx="417">
                  <c:v>1025.846577</c:v>
                </c:pt>
                <c:pt idx="418">
                  <c:v>1028.2980399999999</c:v>
                </c:pt>
                <c:pt idx="419">
                  <c:v>1030.7590909999999</c:v>
                </c:pt>
                <c:pt idx="420">
                  <c:v>1033.217539</c:v>
                </c:pt>
                <c:pt idx="421">
                  <c:v>1035.665125</c:v>
                </c:pt>
                <c:pt idx="422">
                  <c:v>1038.1248519999999</c:v>
                </c:pt>
                <c:pt idx="423">
                  <c:v>1040.579213</c:v>
                </c:pt>
                <c:pt idx="424">
                  <c:v>1043.0327440000001</c:v>
                </c:pt>
                <c:pt idx="425">
                  <c:v>1045.495349</c:v>
                </c:pt>
                <c:pt idx="426">
                  <c:v>1047.9704079999999</c:v>
                </c:pt>
                <c:pt idx="427">
                  <c:v>1050.4165330000001</c:v>
                </c:pt>
                <c:pt idx="428">
                  <c:v>1052.8796789999999</c:v>
                </c:pt>
                <c:pt idx="429">
                  <c:v>1055.3368599999999</c:v>
                </c:pt>
                <c:pt idx="430">
                  <c:v>1057.793559</c:v>
                </c:pt>
                <c:pt idx="431">
                  <c:v>1060.2451229999999</c:v>
                </c:pt>
                <c:pt idx="432">
                  <c:v>1062.6922199999999</c:v>
                </c:pt>
                <c:pt idx="433">
                  <c:v>1065.1576970000001</c:v>
                </c:pt>
                <c:pt idx="434">
                  <c:v>1067.608684</c:v>
                </c:pt>
                <c:pt idx="435">
                  <c:v>1070.0629309999999</c:v>
                </c:pt>
                <c:pt idx="436">
                  <c:v>1072.5178410000001</c:v>
                </c:pt>
                <c:pt idx="437">
                  <c:v>1074.9770579999999</c:v>
                </c:pt>
                <c:pt idx="438">
                  <c:v>1077.433745</c:v>
                </c:pt>
                <c:pt idx="439">
                  <c:v>1079.892793</c:v>
                </c:pt>
                <c:pt idx="440">
                  <c:v>1082.3471119999999</c:v>
                </c:pt>
                <c:pt idx="441">
                  <c:v>1084.802727</c:v>
                </c:pt>
                <c:pt idx="442">
                  <c:v>1087.257429</c:v>
                </c:pt>
                <c:pt idx="443">
                  <c:v>1089.7121549999999</c:v>
                </c:pt>
                <c:pt idx="444">
                  <c:v>1092.1673659999999</c:v>
                </c:pt>
                <c:pt idx="445">
                  <c:v>1094.6187500000001</c:v>
                </c:pt>
                <c:pt idx="446">
                  <c:v>1097.07359</c:v>
                </c:pt>
                <c:pt idx="447">
                  <c:v>1099.5340960000001</c:v>
                </c:pt>
                <c:pt idx="448">
                  <c:v>1101.9946090000001</c:v>
                </c:pt>
                <c:pt idx="449">
                  <c:v>1104.446729</c:v>
                </c:pt>
                <c:pt idx="450">
                  <c:v>1106.90581</c:v>
                </c:pt>
                <c:pt idx="451">
                  <c:v>1109.352666</c:v>
                </c:pt>
                <c:pt idx="452">
                  <c:v>1111.8117990000001</c:v>
                </c:pt>
                <c:pt idx="453">
                  <c:v>1114.262845</c:v>
                </c:pt>
                <c:pt idx="454">
                  <c:v>1116.7275649999999</c:v>
                </c:pt>
                <c:pt idx="455">
                  <c:v>1119.1747969999999</c:v>
                </c:pt>
                <c:pt idx="456">
                  <c:v>1121.6326200000001</c:v>
                </c:pt>
                <c:pt idx="457">
                  <c:v>1124.083703</c:v>
                </c:pt>
                <c:pt idx="458">
                  <c:v>1126.5465610000001</c:v>
                </c:pt>
                <c:pt idx="459">
                  <c:v>1128.994371</c:v>
                </c:pt>
                <c:pt idx="460">
                  <c:v>1131.459241</c:v>
                </c:pt>
                <c:pt idx="461">
                  <c:v>1133.9045309999999</c:v>
                </c:pt>
                <c:pt idx="462">
                  <c:v>1136.3544260000001</c:v>
                </c:pt>
                <c:pt idx="463">
                  <c:v>1138.82186</c:v>
                </c:pt>
                <c:pt idx="464">
                  <c:v>1141.2702180000001</c:v>
                </c:pt>
                <c:pt idx="465">
                  <c:v>1143.730918</c:v>
                </c:pt>
                <c:pt idx="466">
                  <c:v>1146.18667</c:v>
                </c:pt>
                <c:pt idx="467">
                  <c:v>1148.6391550000001</c:v>
                </c:pt>
                <c:pt idx="468">
                  <c:v>1151.0988669999999</c:v>
                </c:pt>
                <c:pt idx="469">
                  <c:v>1153.5490259999999</c:v>
                </c:pt>
                <c:pt idx="470">
                  <c:v>1156.0050610000001</c:v>
                </c:pt>
                <c:pt idx="471">
                  <c:v>1158.4531959999999</c:v>
                </c:pt>
                <c:pt idx="472">
                  <c:v>1160.916757</c:v>
                </c:pt>
                <c:pt idx="473">
                  <c:v>1163.365245</c:v>
                </c:pt>
                <c:pt idx="474">
                  <c:v>1165.8276619999999</c:v>
                </c:pt>
                <c:pt idx="475">
                  <c:v>1168.2845500000001</c:v>
                </c:pt>
                <c:pt idx="476">
                  <c:v>1170.741342</c:v>
                </c:pt>
                <c:pt idx="477">
                  <c:v>1173.192399</c:v>
                </c:pt>
                <c:pt idx="478">
                  <c:v>1175.650155</c:v>
                </c:pt>
                <c:pt idx="479">
                  <c:v>1178.105769</c:v>
                </c:pt>
                <c:pt idx="480">
                  <c:v>1180.5689259999999</c:v>
                </c:pt>
                <c:pt idx="481">
                  <c:v>1183.0200090000001</c:v>
                </c:pt>
                <c:pt idx="482">
                  <c:v>1185.4709720000001</c:v>
                </c:pt>
                <c:pt idx="483">
                  <c:v>1187.9338310000001</c:v>
                </c:pt>
                <c:pt idx="484">
                  <c:v>1190.3918699999999</c:v>
                </c:pt>
                <c:pt idx="485">
                  <c:v>1192.84124</c:v>
                </c:pt>
                <c:pt idx="486">
                  <c:v>1195.304547</c:v>
                </c:pt>
                <c:pt idx="487">
                  <c:v>1197.7611899999999</c:v>
                </c:pt>
                <c:pt idx="488">
                  <c:v>1200.2053900000001</c:v>
                </c:pt>
                <c:pt idx="489">
                  <c:v>1202.6832159999999</c:v>
                </c:pt>
                <c:pt idx="490">
                  <c:v>1205.1392430000001</c:v>
                </c:pt>
                <c:pt idx="491">
                  <c:v>1207.597906</c:v>
                </c:pt>
                <c:pt idx="492">
                  <c:v>1210.050438</c:v>
                </c:pt>
                <c:pt idx="493">
                  <c:v>1212.5035499999999</c:v>
                </c:pt>
                <c:pt idx="494">
                  <c:v>1214.962186</c:v>
                </c:pt>
                <c:pt idx="495">
                  <c:v>1217.422716</c:v>
                </c:pt>
                <c:pt idx="496">
                  <c:v>1219.8702699999999</c:v>
                </c:pt>
                <c:pt idx="497">
                  <c:v>1222.331635</c:v>
                </c:pt>
                <c:pt idx="498">
                  <c:v>1224.7915479999999</c:v>
                </c:pt>
                <c:pt idx="499">
                  <c:v>1227.2583709999999</c:v>
                </c:pt>
                <c:pt idx="500">
                  <c:v>1229.7202910000001</c:v>
                </c:pt>
                <c:pt idx="501">
                  <c:v>1232.1740380000001</c:v>
                </c:pt>
                <c:pt idx="502">
                  <c:v>1234.626784</c:v>
                </c:pt>
                <c:pt idx="503">
                  <c:v>1237.088563</c:v>
                </c:pt>
                <c:pt idx="504">
                  <c:v>1239.540013</c:v>
                </c:pt>
                <c:pt idx="505">
                  <c:v>1242.0002449999999</c:v>
                </c:pt>
                <c:pt idx="506">
                  <c:v>1244.4563880000001</c:v>
                </c:pt>
                <c:pt idx="507">
                  <c:v>1246.913847</c:v>
                </c:pt>
                <c:pt idx="508">
                  <c:v>1249.3668620000001</c:v>
                </c:pt>
                <c:pt idx="509">
                  <c:v>1251.827747</c:v>
                </c:pt>
                <c:pt idx="510">
                  <c:v>1254.2863609999999</c:v>
                </c:pt>
                <c:pt idx="511">
                  <c:v>1256.745604</c:v>
                </c:pt>
                <c:pt idx="512">
                  <c:v>1259.1924100000001</c:v>
                </c:pt>
                <c:pt idx="513">
                  <c:v>1261.6542830000001</c:v>
                </c:pt>
                <c:pt idx="514">
                  <c:v>1264.1043950000001</c:v>
                </c:pt>
                <c:pt idx="515">
                  <c:v>1266.5591890000001</c:v>
                </c:pt>
                <c:pt idx="516">
                  <c:v>1269.019125</c:v>
                </c:pt>
                <c:pt idx="517">
                  <c:v>1271.4671229999999</c:v>
                </c:pt>
                <c:pt idx="518">
                  <c:v>1273.9243120000001</c:v>
                </c:pt>
                <c:pt idx="519">
                  <c:v>1276.3887119999999</c:v>
                </c:pt>
                <c:pt idx="520">
                  <c:v>1278.836243</c:v>
                </c:pt>
                <c:pt idx="521">
                  <c:v>1281.2960479999999</c:v>
                </c:pt>
                <c:pt idx="522">
                  <c:v>1283.7423719999999</c:v>
                </c:pt>
                <c:pt idx="523">
                  <c:v>1286.1958030000001</c:v>
                </c:pt>
                <c:pt idx="524">
                  <c:v>1288.65789</c:v>
                </c:pt>
                <c:pt idx="525">
                  <c:v>1291.114366</c:v>
                </c:pt>
                <c:pt idx="526">
                  <c:v>1293.568019</c:v>
                </c:pt>
                <c:pt idx="527">
                  <c:v>1296.021692</c:v>
                </c:pt>
                <c:pt idx="528">
                  <c:v>1298.472951</c:v>
                </c:pt>
                <c:pt idx="529">
                  <c:v>1300.9319740000001</c:v>
                </c:pt>
                <c:pt idx="530">
                  <c:v>1303.3889919999999</c:v>
                </c:pt>
                <c:pt idx="531">
                  <c:v>1305.8393229999999</c:v>
                </c:pt>
                <c:pt idx="532">
                  <c:v>1308.2993899999999</c:v>
                </c:pt>
                <c:pt idx="533">
                  <c:v>1310.746245</c:v>
                </c:pt>
                <c:pt idx="534">
                  <c:v>1313.2096690000001</c:v>
                </c:pt>
                <c:pt idx="535">
                  <c:v>1315.65714</c:v>
                </c:pt>
                <c:pt idx="536">
                  <c:v>1318.1122230000001</c:v>
                </c:pt>
                <c:pt idx="537">
                  <c:v>1320.5703659999999</c:v>
                </c:pt>
                <c:pt idx="538">
                  <c:v>1323.026378</c:v>
                </c:pt>
                <c:pt idx="539">
                  <c:v>1325.4796859999999</c:v>
                </c:pt>
                <c:pt idx="540">
                  <c:v>1327.9409250000001</c:v>
                </c:pt>
                <c:pt idx="541">
                  <c:v>1330.3997280000001</c:v>
                </c:pt>
                <c:pt idx="542">
                  <c:v>1332.8559869999999</c:v>
                </c:pt>
                <c:pt idx="543">
                  <c:v>1335.315928</c:v>
                </c:pt>
                <c:pt idx="544">
                  <c:v>1337.766977</c:v>
                </c:pt>
                <c:pt idx="545">
                  <c:v>1340.227656</c:v>
                </c:pt>
                <c:pt idx="546">
                  <c:v>1342.67571</c:v>
                </c:pt>
                <c:pt idx="547">
                  <c:v>1345.152967</c:v>
                </c:pt>
                <c:pt idx="548">
                  <c:v>1347.602005</c:v>
                </c:pt>
                <c:pt idx="549">
                  <c:v>1350.063791</c:v>
                </c:pt>
                <c:pt idx="550">
                  <c:v>1352.5152129999999</c:v>
                </c:pt>
                <c:pt idx="551">
                  <c:v>1354.9765420000001</c:v>
                </c:pt>
                <c:pt idx="552">
                  <c:v>1357.4275359999999</c:v>
                </c:pt>
                <c:pt idx="553">
                  <c:v>1359.8837450000001</c:v>
                </c:pt>
                <c:pt idx="554">
                  <c:v>1362.335407</c:v>
                </c:pt>
                <c:pt idx="555">
                  <c:v>1364.7920919999999</c:v>
                </c:pt>
                <c:pt idx="556">
                  <c:v>1367.24782</c:v>
                </c:pt>
                <c:pt idx="557">
                  <c:v>1369.7087650000001</c:v>
                </c:pt>
                <c:pt idx="558">
                  <c:v>1372.16533</c:v>
                </c:pt>
                <c:pt idx="559">
                  <c:v>1374.6217590000001</c:v>
                </c:pt>
                <c:pt idx="560">
                  <c:v>1377.071263</c:v>
                </c:pt>
                <c:pt idx="561">
                  <c:v>1379.5275810000001</c:v>
                </c:pt>
                <c:pt idx="562">
                  <c:v>1381.9916330000001</c:v>
                </c:pt>
                <c:pt idx="563">
                  <c:v>1384.436408</c:v>
                </c:pt>
                <c:pt idx="564">
                  <c:v>1386.9007329999999</c:v>
                </c:pt>
                <c:pt idx="565">
                  <c:v>1389.3512459999999</c:v>
                </c:pt>
                <c:pt idx="566">
                  <c:v>1391.8094289999999</c:v>
                </c:pt>
                <c:pt idx="567">
                  <c:v>1394.259274</c:v>
                </c:pt>
                <c:pt idx="568">
                  <c:v>1396.718257</c:v>
                </c:pt>
                <c:pt idx="569">
                  <c:v>1399.1742830000001</c:v>
                </c:pt>
                <c:pt idx="570">
                  <c:v>1401.635037</c:v>
                </c:pt>
                <c:pt idx="571">
                  <c:v>1404.084413</c:v>
                </c:pt>
                <c:pt idx="572">
                  <c:v>1406.5429059999999</c:v>
                </c:pt>
                <c:pt idx="573">
                  <c:v>1409.0015390000001</c:v>
                </c:pt>
                <c:pt idx="574">
                  <c:v>1411.4556709999999</c:v>
                </c:pt>
                <c:pt idx="575">
                  <c:v>1413.9167399999999</c:v>
                </c:pt>
                <c:pt idx="576">
                  <c:v>1416.3744300000001</c:v>
                </c:pt>
                <c:pt idx="577">
                  <c:v>1418.825558</c:v>
                </c:pt>
                <c:pt idx="578">
                  <c:v>1421.278691</c:v>
                </c:pt>
                <c:pt idx="579">
                  <c:v>1423.7406169999999</c:v>
                </c:pt>
                <c:pt idx="580">
                  <c:v>1426.202205</c:v>
                </c:pt>
                <c:pt idx="581">
                  <c:v>1428.6565740000001</c:v>
                </c:pt>
                <c:pt idx="582">
                  <c:v>1431.1107609999999</c:v>
                </c:pt>
                <c:pt idx="583">
                  <c:v>1433.5638389999999</c:v>
                </c:pt>
                <c:pt idx="584">
                  <c:v>1436.0126029999999</c:v>
                </c:pt>
                <c:pt idx="585">
                  <c:v>1438.474823</c:v>
                </c:pt>
                <c:pt idx="586">
                  <c:v>1440.9329190000001</c:v>
                </c:pt>
                <c:pt idx="587">
                  <c:v>1443.379175</c:v>
                </c:pt>
                <c:pt idx="588">
                  <c:v>1445.8436730000001</c:v>
                </c:pt>
                <c:pt idx="589">
                  <c:v>1448.2931799999999</c:v>
                </c:pt>
                <c:pt idx="590">
                  <c:v>1450.752442</c:v>
                </c:pt>
                <c:pt idx="591">
                  <c:v>1453.2002319999999</c:v>
                </c:pt>
                <c:pt idx="592">
                  <c:v>1455.653196</c:v>
                </c:pt>
                <c:pt idx="593">
                  <c:v>1458.1082710000001</c:v>
                </c:pt>
                <c:pt idx="594">
                  <c:v>1460.5697849999999</c:v>
                </c:pt>
                <c:pt idx="595">
                  <c:v>1463.023831</c:v>
                </c:pt>
                <c:pt idx="596">
                  <c:v>1465.49892</c:v>
                </c:pt>
                <c:pt idx="597">
                  <c:v>1467.9532690000001</c:v>
                </c:pt>
                <c:pt idx="598">
                  <c:v>1470.411212</c:v>
                </c:pt>
                <c:pt idx="599">
                  <c:v>1472.859792</c:v>
                </c:pt>
                <c:pt idx="600">
                  <c:v>1475.3196889999999</c:v>
                </c:pt>
                <c:pt idx="601">
                  <c:v>1477.7774300000001</c:v>
                </c:pt>
                <c:pt idx="602">
                  <c:v>1480.231012</c:v>
                </c:pt>
                <c:pt idx="603">
                  <c:v>1482.6937230000001</c:v>
                </c:pt>
                <c:pt idx="604">
                  <c:v>1485.148956</c:v>
                </c:pt>
                <c:pt idx="605">
                  <c:v>1487.6037980000001</c:v>
                </c:pt>
                <c:pt idx="606">
                  <c:v>1490.0492589999999</c:v>
                </c:pt>
                <c:pt idx="607">
                  <c:v>1492.509922</c:v>
                </c:pt>
                <c:pt idx="608">
                  <c:v>1494.9612770000001</c:v>
                </c:pt>
                <c:pt idx="609">
                  <c:v>1497.413822</c:v>
                </c:pt>
                <c:pt idx="610">
                  <c:v>1499.8733589999999</c:v>
                </c:pt>
                <c:pt idx="611">
                  <c:v>1502.325006</c:v>
                </c:pt>
                <c:pt idx="612">
                  <c:v>1504.7780339999999</c:v>
                </c:pt>
                <c:pt idx="613">
                  <c:v>1507.2389470000001</c:v>
                </c:pt>
                <c:pt idx="614">
                  <c:v>1509.6927989999999</c:v>
                </c:pt>
                <c:pt idx="615">
                  <c:v>1512.1476580000001</c:v>
                </c:pt>
                <c:pt idx="616">
                  <c:v>1514.602582</c:v>
                </c:pt>
                <c:pt idx="617">
                  <c:v>1517.0656770000001</c:v>
                </c:pt>
                <c:pt idx="618">
                  <c:v>1519.516995</c:v>
                </c:pt>
                <c:pt idx="619">
                  <c:v>1521.974369</c:v>
                </c:pt>
                <c:pt idx="620">
                  <c:v>1524.4310740000001</c:v>
                </c:pt>
                <c:pt idx="621">
                  <c:v>1526.882216</c:v>
                </c:pt>
                <c:pt idx="622">
                  <c:v>1529.342682</c:v>
                </c:pt>
                <c:pt idx="623">
                  <c:v>1531.794361</c:v>
                </c:pt>
                <c:pt idx="624">
                  <c:v>1534.2519440000001</c:v>
                </c:pt>
                <c:pt idx="625">
                  <c:v>1536.699721</c:v>
                </c:pt>
                <c:pt idx="626">
                  <c:v>1539.1602580000001</c:v>
                </c:pt>
                <c:pt idx="627">
                  <c:v>1541.621785</c:v>
                </c:pt>
                <c:pt idx="628">
                  <c:v>1544.074165</c:v>
                </c:pt>
                <c:pt idx="629">
                  <c:v>1546.526065</c:v>
                </c:pt>
                <c:pt idx="630">
                  <c:v>1548.9877839999999</c:v>
                </c:pt>
                <c:pt idx="631">
                  <c:v>1551.437173</c:v>
                </c:pt>
                <c:pt idx="632">
                  <c:v>1553.890899</c:v>
                </c:pt>
                <c:pt idx="633">
                  <c:v>1556.3442230000001</c:v>
                </c:pt>
                <c:pt idx="634">
                  <c:v>1558.800242</c:v>
                </c:pt>
                <c:pt idx="635">
                  <c:v>1561.2615579999999</c:v>
                </c:pt>
                <c:pt idx="636">
                  <c:v>1563.7206269999999</c:v>
                </c:pt>
                <c:pt idx="637">
                  <c:v>1566.1723870000001</c:v>
                </c:pt>
                <c:pt idx="638">
                  <c:v>1568.632259</c:v>
                </c:pt>
                <c:pt idx="639">
                  <c:v>1571.0819839999999</c:v>
                </c:pt>
                <c:pt idx="640">
                  <c:v>1573.5428039999999</c:v>
                </c:pt>
                <c:pt idx="641">
                  <c:v>1575.990096</c:v>
                </c:pt>
                <c:pt idx="642">
                  <c:v>1578.448433</c:v>
                </c:pt>
                <c:pt idx="643">
                  <c:v>1580.901417</c:v>
                </c:pt>
                <c:pt idx="644">
                  <c:v>1583.365096</c:v>
                </c:pt>
                <c:pt idx="645">
                  <c:v>1585.836877</c:v>
                </c:pt>
                <c:pt idx="646">
                  <c:v>1588.2982440000001</c:v>
                </c:pt>
                <c:pt idx="647">
                  <c:v>1590.7532819999999</c:v>
                </c:pt>
                <c:pt idx="648">
                  <c:v>1593.20127</c:v>
                </c:pt>
                <c:pt idx="649">
                  <c:v>1595.6573069999999</c:v>
                </c:pt>
                <c:pt idx="650">
                  <c:v>1598.112384</c:v>
                </c:pt>
                <c:pt idx="651">
                  <c:v>1600.5698199999999</c:v>
                </c:pt>
                <c:pt idx="652">
                  <c:v>1603.0200299999999</c:v>
                </c:pt>
                <c:pt idx="653">
                  <c:v>1605.4744149999999</c:v>
                </c:pt>
                <c:pt idx="654">
                  <c:v>1607.9320270000001</c:v>
                </c:pt>
                <c:pt idx="655">
                  <c:v>1610.383165</c:v>
                </c:pt>
                <c:pt idx="656">
                  <c:v>1612.8417569999999</c:v>
                </c:pt>
                <c:pt idx="657">
                  <c:v>1615.3036440000001</c:v>
                </c:pt>
                <c:pt idx="658">
                  <c:v>1617.753001</c:v>
                </c:pt>
                <c:pt idx="659">
                  <c:v>1620.2125610000001</c:v>
                </c:pt>
                <c:pt idx="660">
                  <c:v>1622.6667150000001</c:v>
                </c:pt>
                <c:pt idx="661">
                  <c:v>1625.1234099999999</c:v>
                </c:pt>
                <c:pt idx="662">
                  <c:v>1627.572866</c:v>
                </c:pt>
                <c:pt idx="663">
                  <c:v>1630.0317930000001</c:v>
                </c:pt>
                <c:pt idx="664">
                  <c:v>1632.4946540000001</c:v>
                </c:pt>
                <c:pt idx="665">
                  <c:v>1634.947682</c:v>
                </c:pt>
                <c:pt idx="666">
                  <c:v>1637.396244</c:v>
                </c:pt>
                <c:pt idx="667">
                  <c:v>1639.857424</c:v>
                </c:pt>
                <c:pt idx="668">
                  <c:v>1642.3082589999999</c:v>
                </c:pt>
                <c:pt idx="669">
                  <c:v>1644.7674239999999</c:v>
                </c:pt>
                <c:pt idx="670">
                  <c:v>1647.2277160000001</c:v>
                </c:pt>
                <c:pt idx="671">
                  <c:v>1649.683194</c:v>
                </c:pt>
                <c:pt idx="672">
                  <c:v>1652.1339419999999</c:v>
                </c:pt>
                <c:pt idx="673">
                  <c:v>1654.595761</c:v>
                </c:pt>
                <c:pt idx="674">
                  <c:v>1657.0502039999999</c:v>
                </c:pt>
                <c:pt idx="675">
                  <c:v>1659.5043780000001</c:v>
                </c:pt>
                <c:pt idx="676">
                  <c:v>1661.961802</c:v>
                </c:pt>
                <c:pt idx="677">
                  <c:v>1664.4209920000001</c:v>
                </c:pt>
                <c:pt idx="678">
                  <c:v>1666.872838</c:v>
                </c:pt>
                <c:pt idx="679">
                  <c:v>1669.323128</c:v>
                </c:pt>
                <c:pt idx="680">
                  <c:v>1671.783197</c:v>
                </c:pt>
                <c:pt idx="681">
                  <c:v>1674.242696</c:v>
                </c:pt>
                <c:pt idx="682">
                  <c:v>1676.697173</c:v>
                </c:pt>
                <c:pt idx="683">
                  <c:v>1679.1423560000001</c:v>
                </c:pt>
                <c:pt idx="684">
                  <c:v>1681.5997150000001</c:v>
                </c:pt>
                <c:pt idx="685">
                  <c:v>1684.0569860000001</c:v>
                </c:pt>
                <c:pt idx="686">
                  <c:v>1686.513625</c:v>
                </c:pt>
                <c:pt idx="687">
                  <c:v>1688.963131</c:v>
                </c:pt>
                <c:pt idx="688">
                  <c:v>1691.426792</c:v>
                </c:pt>
                <c:pt idx="689">
                  <c:v>1693.8767359999999</c:v>
                </c:pt>
                <c:pt idx="690">
                  <c:v>1696.33917</c:v>
                </c:pt>
                <c:pt idx="691">
                  <c:v>1698.7952560000001</c:v>
                </c:pt>
                <c:pt idx="692">
                  <c:v>1701.2483520000001</c:v>
                </c:pt>
                <c:pt idx="693">
                  <c:v>1703.699975</c:v>
                </c:pt>
                <c:pt idx="694">
                  <c:v>1706.151818</c:v>
                </c:pt>
                <c:pt idx="695">
                  <c:v>1708.607794</c:v>
                </c:pt>
                <c:pt idx="696">
                  <c:v>1711.0629980000001</c:v>
                </c:pt>
                <c:pt idx="697">
                  <c:v>1713.524672</c:v>
                </c:pt>
                <c:pt idx="698">
                  <c:v>1715.9827359999999</c:v>
                </c:pt>
                <c:pt idx="699">
                  <c:v>1718.4293379999999</c:v>
                </c:pt>
                <c:pt idx="700">
                  <c:v>1720.890124</c:v>
                </c:pt>
                <c:pt idx="701">
                  <c:v>1723.348422</c:v>
                </c:pt>
                <c:pt idx="702">
                  <c:v>1725.803666</c:v>
                </c:pt>
                <c:pt idx="703">
                  <c:v>1728.2673970000001</c:v>
                </c:pt>
                <c:pt idx="704">
                  <c:v>1730.7276019999999</c:v>
                </c:pt>
                <c:pt idx="705">
                  <c:v>1733.1863719999999</c:v>
                </c:pt>
                <c:pt idx="706">
                  <c:v>1735.634986</c:v>
                </c:pt>
                <c:pt idx="707">
                  <c:v>1738.0976479999999</c:v>
                </c:pt>
                <c:pt idx="708">
                  <c:v>1740.553177</c:v>
                </c:pt>
                <c:pt idx="709">
                  <c:v>1743.0031819999999</c:v>
                </c:pt>
                <c:pt idx="710">
                  <c:v>1745.463049</c:v>
                </c:pt>
                <c:pt idx="711">
                  <c:v>1747.915338</c:v>
                </c:pt>
                <c:pt idx="712">
                  <c:v>1750.373378</c:v>
                </c:pt>
                <c:pt idx="713">
                  <c:v>1752.8313350000001</c:v>
                </c:pt>
                <c:pt idx="714">
                  <c:v>1755.284316</c:v>
                </c:pt>
                <c:pt idx="715">
                  <c:v>1757.737879</c:v>
                </c:pt>
                <c:pt idx="716">
                  <c:v>1760.1922910000001</c:v>
                </c:pt>
                <c:pt idx="717">
                  <c:v>1762.6489039999999</c:v>
                </c:pt>
                <c:pt idx="718">
                  <c:v>1765.1248929999999</c:v>
                </c:pt>
                <c:pt idx="719">
                  <c:v>1767.56792</c:v>
                </c:pt>
                <c:pt idx="720">
                  <c:v>1770.0298909999999</c:v>
                </c:pt>
                <c:pt idx="721">
                  <c:v>1772.4773250000001</c:v>
                </c:pt>
                <c:pt idx="722">
                  <c:v>1774.9358930000001</c:v>
                </c:pt>
                <c:pt idx="723">
                  <c:v>1777.391185</c:v>
                </c:pt>
                <c:pt idx="724">
                  <c:v>1779.8529289999999</c:v>
                </c:pt>
                <c:pt idx="725">
                  <c:v>1782.30619</c:v>
                </c:pt>
                <c:pt idx="726">
                  <c:v>1784.7649960000001</c:v>
                </c:pt>
                <c:pt idx="727">
                  <c:v>1787.2230039999999</c:v>
                </c:pt>
                <c:pt idx="728">
                  <c:v>1789.6717100000001</c:v>
                </c:pt>
                <c:pt idx="729">
                  <c:v>1792.1359</c:v>
                </c:pt>
                <c:pt idx="730">
                  <c:v>1794.5782039999999</c:v>
                </c:pt>
                <c:pt idx="731">
                  <c:v>1797.0359189999999</c:v>
                </c:pt>
                <c:pt idx="732">
                  <c:v>1799.50119</c:v>
                </c:pt>
                <c:pt idx="733">
                  <c:v>1801.952532</c:v>
                </c:pt>
                <c:pt idx="734">
                  <c:v>1804.40969</c:v>
                </c:pt>
                <c:pt idx="735">
                  <c:v>1806.860113</c:v>
                </c:pt>
                <c:pt idx="736">
                  <c:v>1809.3223869999999</c:v>
                </c:pt>
                <c:pt idx="737">
                  <c:v>1811.7731329999999</c:v>
                </c:pt>
                <c:pt idx="738">
                  <c:v>1814.2361900000001</c:v>
                </c:pt>
                <c:pt idx="739">
                  <c:v>1816.6901720000001</c:v>
                </c:pt>
                <c:pt idx="740">
                  <c:v>1819.1594439999999</c:v>
                </c:pt>
                <c:pt idx="741">
                  <c:v>1821.6157450000001</c:v>
                </c:pt>
                <c:pt idx="742">
                  <c:v>1824.0647349999999</c:v>
                </c:pt>
                <c:pt idx="743">
                  <c:v>1826.517691</c:v>
                </c:pt>
                <c:pt idx="744">
                  <c:v>1828.983248</c:v>
                </c:pt>
                <c:pt idx="745">
                  <c:v>1831.4326169999999</c:v>
                </c:pt>
                <c:pt idx="746">
                  <c:v>1833.895389</c:v>
                </c:pt>
                <c:pt idx="747">
                  <c:v>1836.345039</c:v>
                </c:pt>
                <c:pt idx="748">
                  <c:v>1838.8000300000001</c:v>
                </c:pt>
                <c:pt idx="749">
                  <c:v>1841.257666</c:v>
                </c:pt>
                <c:pt idx="750">
                  <c:v>1843.7073250000001</c:v>
                </c:pt>
                <c:pt idx="751">
                  <c:v>1846.169842</c:v>
                </c:pt>
                <c:pt idx="752">
                  <c:v>1848.6133910000001</c:v>
                </c:pt>
                <c:pt idx="753">
                  <c:v>1851.077998</c:v>
                </c:pt>
                <c:pt idx="754">
                  <c:v>1853.5271869999999</c:v>
                </c:pt>
                <c:pt idx="755">
                  <c:v>1856.0036399999999</c:v>
                </c:pt>
                <c:pt idx="756">
                  <c:v>1858.450341</c:v>
                </c:pt>
                <c:pt idx="757">
                  <c:v>1860.911822</c:v>
                </c:pt>
                <c:pt idx="758">
                  <c:v>1863.3642199999999</c:v>
                </c:pt>
                <c:pt idx="759">
                  <c:v>1865.8175960000001</c:v>
                </c:pt>
                <c:pt idx="760">
                  <c:v>1868.2693979999999</c:v>
                </c:pt>
                <c:pt idx="761">
                  <c:v>1870.7280229999999</c:v>
                </c:pt>
                <c:pt idx="762">
                  <c:v>1873.176232</c:v>
                </c:pt>
                <c:pt idx="763">
                  <c:v>1875.6314299999999</c:v>
                </c:pt>
                <c:pt idx="764">
                  <c:v>1878.0940089999999</c:v>
                </c:pt>
                <c:pt idx="765">
                  <c:v>1880.5434290000001</c:v>
                </c:pt>
                <c:pt idx="766">
                  <c:v>1882.996799</c:v>
                </c:pt>
                <c:pt idx="767">
                  <c:v>1885.452933</c:v>
                </c:pt>
                <c:pt idx="768">
                  <c:v>1887.912777</c:v>
                </c:pt>
                <c:pt idx="769">
                  <c:v>1890.365374</c:v>
                </c:pt>
                <c:pt idx="770">
                  <c:v>1892.8286869999999</c:v>
                </c:pt>
                <c:pt idx="771">
                  <c:v>1895.2762729999999</c:v>
                </c:pt>
                <c:pt idx="772">
                  <c:v>1897.731937</c:v>
                </c:pt>
                <c:pt idx="773">
                  <c:v>1900.1927929999999</c:v>
                </c:pt>
                <c:pt idx="774">
                  <c:v>1902.6432159999999</c:v>
                </c:pt>
                <c:pt idx="775">
                  <c:v>1905.105955</c:v>
                </c:pt>
                <c:pt idx="776">
                  <c:v>1907.5608299999999</c:v>
                </c:pt>
                <c:pt idx="777">
                  <c:v>1910.0055649999999</c:v>
                </c:pt>
                <c:pt idx="778">
                  <c:v>1912.4736909999999</c:v>
                </c:pt>
                <c:pt idx="779">
                  <c:v>1914.9278979999999</c:v>
                </c:pt>
                <c:pt idx="780">
                  <c:v>1917.3758829999999</c:v>
                </c:pt>
                <c:pt idx="781">
                  <c:v>1919.8318260000001</c:v>
                </c:pt>
                <c:pt idx="782">
                  <c:v>1922.294099</c:v>
                </c:pt>
                <c:pt idx="783">
                  <c:v>1924.742882</c:v>
                </c:pt>
                <c:pt idx="784">
                  <c:v>1927.2102950000001</c:v>
                </c:pt>
                <c:pt idx="785">
                  <c:v>1929.6666479999999</c:v>
                </c:pt>
                <c:pt idx="786">
                  <c:v>1932.1153059999999</c:v>
                </c:pt>
                <c:pt idx="787">
                  <c:v>1934.567761</c:v>
                </c:pt>
                <c:pt idx="788">
                  <c:v>1937.0243519999999</c:v>
                </c:pt>
                <c:pt idx="789">
                  <c:v>1939.4718519999999</c:v>
                </c:pt>
                <c:pt idx="790">
                  <c:v>1941.93685</c:v>
                </c:pt>
                <c:pt idx="791">
                  <c:v>1944.4020370000001</c:v>
                </c:pt>
                <c:pt idx="792">
                  <c:v>1946.8551419999999</c:v>
                </c:pt>
                <c:pt idx="793">
                  <c:v>1949.313357</c:v>
                </c:pt>
                <c:pt idx="794">
                  <c:v>1951.7681399999999</c:v>
                </c:pt>
                <c:pt idx="795">
                  <c:v>1954.223829</c:v>
                </c:pt>
                <c:pt idx="796">
                  <c:v>1956.677261</c:v>
                </c:pt>
                <c:pt idx="797">
                  <c:v>1959.1325569999999</c:v>
                </c:pt>
                <c:pt idx="798">
                  <c:v>1961.582308</c:v>
                </c:pt>
                <c:pt idx="799">
                  <c:v>1964.0389479999999</c:v>
                </c:pt>
                <c:pt idx="800">
                  <c:v>1966.499229</c:v>
                </c:pt>
                <c:pt idx="801">
                  <c:v>1968.95208</c:v>
                </c:pt>
                <c:pt idx="802">
                  <c:v>1971.4076910000001</c:v>
                </c:pt>
                <c:pt idx="803">
                  <c:v>1973.8582200000001</c:v>
                </c:pt>
                <c:pt idx="804">
                  <c:v>1976.3217979999999</c:v>
                </c:pt>
                <c:pt idx="805">
                  <c:v>1978.7709910000001</c:v>
                </c:pt>
                <c:pt idx="806">
                  <c:v>1981.225717</c:v>
                </c:pt>
                <c:pt idx="807">
                  <c:v>1983.684182</c:v>
                </c:pt>
                <c:pt idx="808">
                  <c:v>1986.133783</c:v>
                </c:pt>
                <c:pt idx="809">
                  <c:v>1988.592611</c:v>
                </c:pt>
                <c:pt idx="810">
                  <c:v>1991.049728</c:v>
                </c:pt>
                <c:pt idx="811">
                  <c:v>1993.5086429999999</c:v>
                </c:pt>
                <c:pt idx="812">
                  <c:v>1995.965852</c:v>
                </c:pt>
                <c:pt idx="813">
                  <c:v>1998.4136900000001</c:v>
                </c:pt>
                <c:pt idx="814">
                  <c:v>2000.873636</c:v>
                </c:pt>
                <c:pt idx="815">
                  <c:v>2003.3344070000001</c:v>
                </c:pt>
                <c:pt idx="816">
                  <c:v>2005.798884</c:v>
                </c:pt>
                <c:pt idx="817">
                  <c:v>2008.264962</c:v>
                </c:pt>
                <c:pt idx="818">
                  <c:v>2010.730961</c:v>
                </c:pt>
                <c:pt idx="819">
                  <c:v>2013.192049</c:v>
                </c:pt>
                <c:pt idx="820">
                  <c:v>2015.641204</c:v>
                </c:pt>
                <c:pt idx="821">
                  <c:v>2018.090684</c:v>
                </c:pt>
                <c:pt idx="822">
                  <c:v>2020.5445669999999</c:v>
                </c:pt>
                <c:pt idx="823">
                  <c:v>2023.022093</c:v>
                </c:pt>
                <c:pt idx="824">
                  <c:v>2025.4793549999999</c:v>
                </c:pt>
                <c:pt idx="825">
                  <c:v>2027.9277609999999</c:v>
                </c:pt>
                <c:pt idx="826">
                  <c:v>2030.394395</c:v>
                </c:pt>
                <c:pt idx="827">
                  <c:v>2032.8423230000001</c:v>
                </c:pt>
                <c:pt idx="828">
                  <c:v>2035.302289</c:v>
                </c:pt>
                <c:pt idx="829">
                  <c:v>2037.7597270000001</c:v>
                </c:pt>
                <c:pt idx="830">
                  <c:v>2040.2112079999999</c:v>
                </c:pt>
                <c:pt idx="831">
                  <c:v>2042.6708000000001</c:v>
                </c:pt>
                <c:pt idx="832">
                  <c:v>2045.1185579999999</c:v>
                </c:pt>
                <c:pt idx="833">
                  <c:v>2047.581095</c:v>
                </c:pt>
                <c:pt idx="834">
                  <c:v>2050.0325720000001</c:v>
                </c:pt>
                <c:pt idx="835">
                  <c:v>2052.4961699999999</c:v>
                </c:pt>
                <c:pt idx="836">
                  <c:v>2054.945287</c:v>
                </c:pt>
                <c:pt idx="837">
                  <c:v>2057.3958969999999</c:v>
                </c:pt>
                <c:pt idx="838">
                  <c:v>2059.8575810000002</c:v>
                </c:pt>
                <c:pt idx="839">
                  <c:v>2062.3095840000001</c:v>
                </c:pt>
                <c:pt idx="840">
                  <c:v>2064.7812709999998</c:v>
                </c:pt>
                <c:pt idx="841">
                  <c:v>2067.2375969999998</c:v>
                </c:pt>
                <c:pt idx="842">
                  <c:v>2069.6909679999999</c:v>
                </c:pt>
                <c:pt idx="843">
                  <c:v>2072.146835</c:v>
                </c:pt>
                <c:pt idx="844">
                  <c:v>2074.605583</c:v>
                </c:pt>
                <c:pt idx="845">
                  <c:v>2077.064335</c:v>
                </c:pt>
                <c:pt idx="846">
                  <c:v>2079.5142689999998</c:v>
                </c:pt>
                <c:pt idx="847">
                  <c:v>2081.96729</c:v>
                </c:pt>
                <c:pt idx="848">
                  <c:v>2084.422239</c:v>
                </c:pt>
                <c:pt idx="849">
                  <c:v>2086.885718</c:v>
                </c:pt>
                <c:pt idx="850">
                  <c:v>2089.3378729999999</c:v>
                </c:pt>
                <c:pt idx="851">
                  <c:v>2091.7900330000002</c:v>
                </c:pt>
                <c:pt idx="852">
                  <c:v>2094.2501160000002</c:v>
                </c:pt>
                <c:pt idx="853">
                  <c:v>2096.7061720000002</c:v>
                </c:pt>
                <c:pt idx="854">
                  <c:v>2099.15245</c:v>
                </c:pt>
                <c:pt idx="855">
                  <c:v>2101.6170569999999</c:v>
                </c:pt>
                <c:pt idx="856">
                  <c:v>2104.0602370000001</c:v>
                </c:pt>
                <c:pt idx="857">
                  <c:v>2106.5207559999999</c:v>
                </c:pt>
                <c:pt idx="858">
                  <c:v>2108.9691250000001</c:v>
                </c:pt>
                <c:pt idx="859">
                  <c:v>2111.4296119999999</c:v>
                </c:pt>
                <c:pt idx="860">
                  <c:v>2113.8810239999998</c:v>
                </c:pt>
                <c:pt idx="861">
                  <c:v>2116.331064</c:v>
                </c:pt>
                <c:pt idx="862">
                  <c:v>2118.782925</c:v>
                </c:pt>
                <c:pt idx="863">
                  <c:v>2121.2410329999998</c:v>
                </c:pt>
                <c:pt idx="864">
                  <c:v>2123.710619</c:v>
                </c:pt>
                <c:pt idx="865">
                  <c:v>2126.1646009999999</c:v>
                </c:pt>
                <c:pt idx="866">
                  <c:v>2128.618105</c:v>
                </c:pt>
                <c:pt idx="867">
                  <c:v>2131.0796570000002</c:v>
                </c:pt>
                <c:pt idx="868">
                  <c:v>2133.5336769999999</c:v>
                </c:pt>
                <c:pt idx="869">
                  <c:v>2135.9919730000001</c:v>
                </c:pt>
                <c:pt idx="870">
                  <c:v>2138.440701</c:v>
                </c:pt>
                <c:pt idx="871">
                  <c:v>2140.9016980000001</c:v>
                </c:pt>
                <c:pt idx="872">
                  <c:v>2143.3515689999999</c:v>
                </c:pt>
                <c:pt idx="873">
                  <c:v>2145.8087949999999</c:v>
                </c:pt>
                <c:pt idx="874">
                  <c:v>2148.269018</c:v>
                </c:pt>
                <c:pt idx="875">
                  <c:v>2150.722937</c:v>
                </c:pt>
                <c:pt idx="876">
                  <c:v>2153.1771410000001</c:v>
                </c:pt>
                <c:pt idx="877">
                  <c:v>2155.6426999999999</c:v>
                </c:pt>
                <c:pt idx="878">
                  <c:v>2158.0885760000001</c:v>
                </c:pt>
                <c:pt idx="879">
                  <c:v>2160.544746</c:v>
                </c:pt>
                <c:pt idx="880">
                  <c:v>2162.996369</c:v>
                </c:pt>
                <c:pt idx="881">
                  <c:v>2165.4562639999999</c:v>
                </c:pt>
                <c:pt idx="882">
                  <c:v>2167.9091549999998</c:v>
                </c:pt>
                <c:pt idx="883">
                  <c:v>2170.3670350000002</c:v>
                </c:pt>
                <c:pt idx="884">
                  <c:v>2172.8140859999999</c:v>
                </c:pt>
                <c:pt idx="885">
                  <c:v>2175.2700970000001</c:v>
                </c:pt>
                <c:pt idx="886">
                  <c:v>2177.732094</c:v>
                </c:pt>
                <c:pt idx="887">
                  <c:v>2180.1861220000001</c:v>
                </c:pt>
                <c:pt idx="888">
                  <c:v>2182.639717</c:v>
                </c:pt>
                <c:pt idx="889">
                  <c:v>2185.089422</c:v>
                </c:pt>
                <c:pt idx="890">
                  <c:v>2187.5473539999998</c:v>
                </c:pt>
                <c:pt idx="891">
                  <c:v>2190.0025930000002</c:v>
                </c:pt>
                <c:pt idx="892">
                  <c:v>2192.4509629999998</c:v>
                </c:pt>
                <c:pt idx="893">
                  <c:v>2194.9141789999999</c:v>
                </c:pt>
                <c:pt idx="894">
                  <c:v>2197.3706940000002</c:v>
                </c:pt>
                <c:pt idx="895">
                  <c:v>2199.8258190000001</c:v>
                </c:pt>
                <c:pt idx="896">
                  <c:v>2202.2771739999998</c:v>
                </c:pt>
                <c:pt idx="897">
                  <c:v>2204.7416170000001</c:v>
                </c:pt>
                <c:pt idx="898">
                  <c:v>2207.188705</c:v>
                </c:pt>
                <c:pt idx="899">
                  <c:v>2209.6518289999999</c:v>
                </c:pt>
                <c:pt idx="900">
                  <c:v>2212.1011680000001</c:v>
                </c:pt>
                <c:pt idx="901">
                  <c:v>2214.5549299999998</c:v>
                </c:pt>
                <c:pt idx="902">
                  <c:v>2217.0158590000001</c:v>
                </c:pt>
                <c:pt idx="903">
                  <c:v>2219.4744009999999</c:v>
                </c:pt>
                <c:pt idx="904">
                  <c:v>2221.9318760000001</c:v>
                </c:pt>
                <c:pt idx="905">
                  <c:v>2224.380388</c:v>
                </c:pt>
                <c:pt idx="906">
                  <c:v>2226.845765</c:v>
                </c:pt>
                <c:pt idx="907">
                  <c:v>2229.3026909999999</c:v>
                </c:pt>
                <c:pt idx="908">
                  <c:v>2231.7502249999998</c:v>
                </c:pt>
                <c:pt idx="909">
                  <c:v>2234.2132849999998</c:v>
                </c:pt>
                <c:pt idx="910">
                  <c:v>2236.6644419999998</c:v>
                </c:pt>
                <c:pt idx="911">
                  <c:v>2239.1182159999998</c:v>
                </c:pt>
                <c:pt idx="912">
                  <c:v>2241.575867</c:v>
                </c:pt>
                <c:pt idx="913">
                  <c:v>2244.044382</c:v>
                </c:pt>
                <c:pt idx="914">
                  <c:v>2246.5001830000001</c:v>
                </c:pt>
                <c:pt idx="915">
                  <c:v>2248.9610899999998</c:v>
                </c:pt>
                <c:pt idx="916">
                  <c:v>2251.4155369999999</c:v>
                </c:pt>
                <c:pt idx="917">
                  <c:v>2253.8709429999999</c:v>
                </c:pt>
                <c:pt idx="918">
                  <c:v>2256.3155409999999</c:v>
                </c:pt>
                <c:pt idx="919">
                  <c:v>2258.7721430000001</c:v>
                </c:pt>
                <c:pt idx="920">
                  <c:v>2261.233033</c:v>
                </c:pt>
                <c:pt idx="921">
                  <c:v>2263.6889879999999</c:v>
                </c:pt>
                <c:pt idx="922">
                  <c:v>2266.1392259999998</c:v>
                </c:pt>
                <c:pt idx="923">
                  <c:v>2268.5954419999998</c:v>
                </c:pt>
                <c:pt idx="924">
                  <c:v>2271.045055</c:v>
                </c:pt>
                <c:pt idx="925">
                  <c:v>2273.5036249999998</c:v>
                </c:pt>
                <c:pt idx="926">
                  <c:v>2275.9657659999998</c:v>
                </c:pt>
                <c:pt idx="927">
                  <c:v>2278.4198070000002</c:v>
                </c:pt>
                <c:pt idx="928">
                  <c:v>2280.875771</c:v>
                </c:pt>
                <c:pt idx="929">
                  <c:v>2283.3232509999998</c:v>
                </c:pt>
                <c:pt idx="930">
                  <c:v>2285.7779679999999</c:v>
                </c:pt>
                <c:pt idx="931">
                  <c:v>2288.2361380000002</c:v>
                </c:pt>
                <c:pt idx="932">
                  <c:v>2290.6839789999999</c:v>
                </c:pt>
                <c:pt idx="933">
                  <c:v>2293.1410289999999</c:v>
                </c:pt>
                <c:pt idx="934">
                  <c:v>2295.595202</c:v>
                </c:pt>
                <c:pt idx="935">
                  <c:v>2298.0507349999998</c:v>
                </c:pt>
                <c:pt idx="936">
                  <c:v>2300.5080149999999</c:v>
                </c:pt>
                <c:pt idx="937">
                  <c:v>2302.9636569999998</c:v>
                </c:pt>
                <c:pt idx="938">
                  <c:v>2305.4354440000002</c:v>
                </c:pt>
                <c:pt idx="939">
                  <c:v>2307.8921719999998</c:v>
                </c:pt>
                <c:pt idx="940">
                  <c:v>2310.352766</c:v>
                </c:pt>
                <c:pt idx="941">
                  <c:v>2312.8152129999999</c:v>
                </c:pt>
                <c:pt idx="942">
                  <c:v>2315.2628129999998</c:v>
                </c:pt>
                <c:pt idx="943">
                  <c:v>2317.7240280000001</c:v>
                </c:pt>
                <c:pt idx="944">
                  <c:v>2320.1791579999999</c:v>
                </c:pt>
                <c:pt idx="945">
                  <c:v>2322.6309470000001</c:v>
                </c:pt>
                <c:pt idx="946">
                  <c:v>2325.0801059999999</c:v>
                </c:pt>
                <c:pt idx="947">
                  <c:v>2327.5364209999998</c:v>
                </c:pt>
                <c:pt idx="948">
                  <c:v>2329.9975330000002</c:v>
                </c:pt>
                <c:pt idx="949">
                  <c:v>2332.4486489999999</c:v>
                </c:pt>
                <c:pt idx="950">
                  <c:v>2334.9156280000002</c:v>
                </c:pt>
                <c:pt idx="951">
                  <c:v>2337.363069</c:v>
                </c:pt>
                <c:pt idx="952">
                  <c:v>2339.8136180000001</c:v>
                </c:pt>
                <c:pt idx="953">
                  <c:v>2342.2740480000002</c:v>
                </c:pt>
                <c:pt idx="954">
                  <c:v>2344.729112</c:v>
                </c:pt>
                <c:pt idx="955">
                  <c:v>2347.1793619999999</c:v>
                </c:pt>
                <c:pt idx="956">
                  <c:v>2349.6379080000002</c:v>
                </c:pt>
                <c:pt idx="957">
                  <c:v>2352.0935720000002</c:v>
                </c:pt>
                <c:pt idx="958">
                  <c:v>2354.550369</c:v>
                </c:pt>
                <c:pt idx="959">
                  <c:v>2357.007255</c:v>
                </c:pt>
                <c:pt idx="960">
                  <c:v>2359.4560510000001</c:v>
                </c:pt>
                <c:pt idx="961">
                  <c:v>2361.9207879999999</c:v>
                </c:pt>
                <c:pt idx="962">
                  <c:v>2364.3687180000002</c:v>
                </c:pt>
                <c:pt idx="963">
                  <c:v>2366.8233140000002</c:v>
                </c:pt>
                <c:pt idx="964">
                  <c:v>2369.2868990000002</c:v>
                </c:pt>
                <c:pt idx="965">
                  <c:v>2371.7375649999999</c:v>
                </c:pt>
                <c:pt idx="966">
                  <c:v>2374.1955290000001</c:v>
                </c:pt>
                <c:pt idx="967">
                  <c:v>2376.6516649999999</c:v>
                </c:pt>
                <c:pt idx="968">
                  <c:v>2379.1101199999998</c:v>
                </c:pt>
                <c:pt idx="969">
                  <c:v>2381.5645519999998</c:v>
                </c:pt>
                <c:pt idx="970">
                  <c:v>2384.0173249999998</c:v>
                </c:pt>
                <c:pt idx="971">
                  <c:v>2386.4757049999998</c:v>
                </c:pt>
                <c:pt idx="972">
                  <c:v>2388.9278370000002</c:v>
                </c:pt>
                <c:pt idx="973">
                  <c:v>2391.3763309999999</c:v>
                </c:pt>
                <c:pt idx="974">
                  <c:v>2393.8397479999999</c:v>
                </c:pt>
                <c:pt idx="975">
                  <c:v>2396.2883660000002</c:v>
                </c:pt>
                <c:pt idx="976">
                  <c:v>2398.7503700000002</c:v>
                </c:pt>
                <c:pt idx="977">
                  <c:v>2401.1986539999998</c:v>
                </c:pt>
                <c:pt idx="978">
                  <c:v>2403.6647210000001</c:v>
                </c:pt>
                <c:pt idx="979">
                  <c:v>2406.1100310000002</c:v>
                </c:pt>
                <c:pt idx="980">
                  <c:v>2408.5629779999999</c:v>
                </c:pt>
                <c:pt idx="981">
                  <c:v>2411.0223500000002</c:v>
                </c:pt>
                <c:pt idx="982">
                  <c:v>2413.4788699999999</c:v>
                </c:pt>
                <c:pt idx="983">
                  <c:v>2415.9367339999999</c:v>
                </c:pt>
                <c:pt idx="984">
                  <c:v>2418.3841670000002</c:v>
                </c:pt>
                <c:pt idx="985">
                  <c:v>2420.846763</c:v>
                </c:pt>
                <c:pt idx="986">
                  <c:v>2423.2967400000002</c:v>
                </c:pt>
                <c:pt idx="987">
                  <c:v>2425.7519419999999</c:v>
                </c:pt>
                <c:pt idx="988">
                  <c:v>2428.2119290000001</c:v>
                </c:pt>
                <c:pt idx="989">
                  <c:v>2430.6569140000001</c:v>
                </c:pt>
                <c:pt idx="990">
                  <c:v>2433.1167759999998</c:v>
                </c:pt>
                <c:pt idx="991">
                  <c:v>2435.5747700000002</c:v>
                </c:pt>
                <c:pt idx="992">
                  <c:v>2438.0349270000002</c:v>
                </c:pt>
                <c:pt idx="993">
                  <c:v>2440.48801</c:v>
                </c:pt>
                <c:pt idx="994">
                  <c:v>2442.9405339999998</c:v>
                </c:pt>
                <c:pt idx="995">
                  <c:v>2445.397426</c:v>
                </c:pt>
                <c:pt idx="996">
                  <c:v>2447.8574050000002</c:v>
                </c:pt>
                <c:pt idx="997">
                  <c:v>2450.3117820000002</c:v>
                </c:pt>
                <c:pt idx="998">
                  <c:v>2452.7701849999999</c:v>
                </c:pt>
                <c:pt idx="999">
                  <c:v>2455.2225400000002</c:v>
                </c:pt>
                <c:pt idx="1000">
                  <c:v>2457.6690739999999</c:v>
                </c:pt>
                <c:pt idx="1001">
                  <c:v>2460.1225559999998</c:v>
                </c:pt>
                <c:pt idx="1002">
                  <c:v>2462.589598</c:v>
                </c:pt>
                <c:pt idx="1003">
                  <c:v>2465.0389620000001</c:v>
                </c:pt>
                <c:pt idx="1004">
                  <c:v>2467.4972539999999</c:v>
                </c:pt>
                <c:pt idx="1005">
                  <c:v>2469.9491400000002</c:v>
                </c:pt>
                <c:pt idx="1006">
                  <c:v>2472.40112</c:v>
                </c:pt>
                <c:pt idx="1007">
                  <c:v>2474.8628239999998</c:v>
                </c:pt>
                <c:pt idx="1008">
                  <c:v>2477.3141350000001</c:v>
                </c:pt>
                <c:pt idx="1009">
                  <c:v>2479.7708980000002</c:v>
                </c:pt>
                <c:pt idx="1010">
                  <c:v>2482.249174</c:v>
                </c:pt>
                <c:pt idx="1011">
                  <c:v>2484.701853</c:v>
                </c:pt>
                <c:pt idx="1012">
                  <c:v>2487.1562349999999</c:v>
                </c:pt>
                <c:pt idx="1013">
                  <c:v>2489.6059780000001</c:v>
                </c:pt>
                <c:pt idx="1014">
                  <c:v>2492.0668289999999</c:v>
                </c:pt>
                <c:pt idx="1015">
                  <c:v>2494.5151700000001</c:v>
                </c:pt>
                <c:pt idx="1016">
                  <c:v>2496.966402</c:v>
                </c:pt>
                <c:pt idx="1017">
                  <c:v>2499.424074</c:v>
                </c:pt>
                <c:pt idx="1018">
                  <c:v>2501.8753769999998</c:v>
                </c:pt>
                <c:pt idx="1019">
                  <c:v>2504.337833</c:v>
                </c:pt>
                <c:pt idx="1020">
                  <c:v>2506.7910419999998</c:v>
                </c:pt>
                <c:pt idx="1021">
                  <c:v>2509.2412709999999</c:v>
                </c:pt>
                <c:pt idx="1022">
                  <c:v>2511.6993560000001</c:v>
                </c:pt>
                <c:pt idx="1023">
                  <c:v>2514.15868</c:v>
                </c:pt>
                <c:pt idx="1024">
                  <c:v>2516.6173549999999</c:v>
                </c:pt>
                <c:pt idx="1025">
                  <c:v>2519.0753850000001</c:v>
                </c:pt>
                <c:pt idx="1026">
                  <c:v>2521.5206459999999</c:v>
                </c:pt>
                <c:pt idx="1027">
                  <c:v>2523.9886740000002</c:v>
                </c:pt>
                <c:pt idx="1028">
                  <c:v>2526.4382099999998</c:v>
                </c:pt>
                <c:pt idx="1029">
                  <c:v>2528.8942910000001</c:v>
                </c:pt>
                <c:pt idx="1030">
                  <c:v>2531.3518730000001</c:v>
                </c:pt>
                <c:pt idx="1031">
                  <c:v>2533.808669</c:v>
                </c:pt>
                <c:pt idx="1032">
                  <c:v>2536.2573609999999</c:v>
                </c:pt>
                <c:pt idx="1033">
                  <c:v>2538.71074</c:v>
                </c:pt>
                <c:pt idx="1034">
                  <c:v>2541.160566</c:v>
                </c:pt>
                <c:pt idx="1035">
                  <c:v>2543.6208069999998</c:v>
                </c:pt>
                <c:pt idx="1036">
                  <c:v>2546.083134</c:v>
                </c:pt>
                <c:pt idx="1037">
                  <c:v>2548.5326639999998</c:v>
                </c:pt>
                <c:pt idx="1038">
                  <c:v>2550.9931329999999</c:v>
                </c:pt>
                <c:pt idx="1039">
                  <c:v>2553.4498979999998</c:v>
                </c:pt>
                <c:pt idx="1040">
                  <c:v>2555.897774</c:v>
                </c:pt>
                <c:pt idx="1041">
                  <c:v>2558.3537900000001</c:v>
                </c:pt>
                <c:pt idx="1042">
                  <c:v>2560.815642</c:v>
                </c:pt>
                <c:pt idx="1043">
                  <c:v>2563.2722709999998</c:v>
                </c:pt>
                <c:pt idx="1044">
                  <c:v>2565.7200870000001</c:v>
                </c:pt>
                <c:pt idx="1045">
                  <c:v>2568.1752919999999</c:v>
                </c:pt>
                <c:pt idx="1046">
                  <c:v>2570.6321280000002</c:v>
                </c:pt>
                <c:pt idx="1047">
                  <c:v>2573.084104</c:v>
                </c:pt>
                <c:pt idx="1048">
                  <c:v>2575.5438399999998</c:v>
                </c:pt>
                <c:pt idx="1049">
                  <c:v>2578.0049819999999</c:v>
                </c:pt>
                <c:pt idx="1050">
                  <c:v>2580.4572440000002</c:v>
                </c:pt>
                <c:pt idx="1051">
                  <c:v>2582.9186260000001</c:v>
                </c:pt>
                <c:pt idx="1052">
                  <c:v>2585.3625539999998</c:v>
                </c:pt>
                <c:pt idx="1053">
                  <c:v>2587.8272919999999</c:v>
                </c:pt>
                <c:pt idx="1054">
                  <c:v>2590.2772369999998</c:v>
                </c:pt>
                <c:pt idx="1055">
                  <c:v>2592.7297570000001</c:v>
                </c:pt>
                <c:pt idx="1056">
                  <c:v>2595.1939560000001</c:v>
                </c:pt>
                <c:pt idx="1057">
                  <c:v>2597.6496099999999</c:v>
                </c:pt>
                <c:pt idx="1058">
                  <c:v>2600.0998030000001</c:v>
                </c:pt>
                <c:pt idx="1059">
                  <c:v>2602.5902099999998</c:v>
                </c:pt>
                <c:pt idx="1060">
                  <c:v>2605.039135</c:v>
                </c:pt>
                <c:pt idx="1061">
                  <c:v>2607.4953559999999</c:v>
                </c:pt>
                <c:pt idx="1062">
                  <c:v>2609.9530540000001</c:v>
                </c:pt>
                <c:pt idx="1063">
                  <c:v>2612.4036850000002</c:v>
                </c:pt>
                <c:pt idx="1064">
                  <c:v>2614.864564</c:v>
                </c:pt>
                <c:pt idx="1065">
                  <c:v>2617.3197810000001</c:v>
                </c:pt>
                <c:pt idx="1066">
                  <c:v>2619.7674219999999</c:v>
                </c:pt>
                <c:pt idx="1067">
                  <c:v>2622.2321900000002</c:v>
                </c:pt>
                <c:pt idx="1068">
                  <c:v>2624.6829849999999</c:v>
                </c:pt>
                <c:pt idx="1069">
                  <c:v>2627.1378370000002</c:v>
                </c:pt>
                <c:pt idx="1070">
                  <c:v>2629.583427</c:v>
                </c:pt>
                <c:pt idx="1071">
                  <c:v>2632.0378380000002</c:v>
                </c:pt>
                <c:pt idx="1072">
                  <c:v>2634.500567</c:v>
                </c:pt>
                <c:pt idx="1073">
                  <c:v>2636.949959</c:v>
                </c:pt>
                <c:pt idx="1074">
                  <c:v>2639.412139</c:v>
                </c:pt>
                <c:pt idx="1075">
                  <c:v>2641.8620329999999</c:v>
                </c:pt>
                <c:pt idx="1076">
                  <c:v>2644.3216689999999</c:v>
                </c:pt>
                <c:pt idx="1077">
                  <c:v>2646.7686210000002</c:v>
                </c:pt>
                <c:pt idx="1078">
                  <c:v>2649.226435</c:v>
                </c:pt>
                <c:pt idx="1079">
                  <c:v>2651.678324</c:v>
                </c:pt>
                <c:pt idx="1080">
                  <c:v>2654.138183</c:v>
                </c:pt>
                <c:pt idx="1081">
                  <c:v>2656.588377</c:v>
                </c:pt>
                <c:pt idx="1082">
                  <c:v>2659.0636509999999</c:v>
                </c:pt>
                <c:pt idx="1083">
                  <c:v>2661.522172</c:v>
                </c:pt>
                <c:pt idx="1084">
                  <c:v>2663.9881700000001</c:v>
                </c:pt>
                <c:pt idx="1085">
                  <c:v>2666.4432529999999</c:v>
                </c:pt>
                <c:pt idx="1086">
                  <c:v>2668.8969699999998</c:v>
                </c:pt>
                <c:pt idx="1087">
                  <c:v>2671.3587360000001</c:v>
                </c:pt>
                <c:pt idx="1088">
                  <c:v>2673.8079320000002</c:v>
                </c:pt>
                <c:pt idx="1089">
                  <c:v>2676.270156</c:v>
                </c:pt>
                <c:pt idx="1090">
                  <c:v>2678.7306629999998</c:v>
                </c:pt>
                <c:pt idx="1091">
                  <c:v>2681.1785759999998</c:v>
                </c:pt>
                <c:pt idx="1092">
                  <c:v>2683.6383030000002</c:v>
                </c:pt>
                <c:pt idx="1093">
                  <c:v>2686.0958099999998</c:v>
                </c:pt>
                <c:pt idx="1094">
                  <c:v>2688.5423850000002</c:v>
                </c:pt>
                <c:pt idx="1095">
                  <c:v>2690.996009</c:v>
                </c:pt>
                <c:pt idx="1096">
                  <c:v>2693.4584159999999</c:v>
                </c:pt>
                <c:pt idx="1097">
                  <c:v>2695.9089680000002</c:v>
                </c:pt>
                <c:pt idx="1098">
                  <c:v>2698.3722429999998</c:v>
                </c:pt>
                <c:pt idx="1099">
                  <c:v>2700.8279419999999</c:v>
                </c:pt>
                <c:pt idx="1100">
                  <c:v>2703.281657</c:v>
                </c:pt>
                <c:pt idx="1101">
                  <c:v>2705.7292849999999</c:v>
                </c:pt>
                <c:pt idx="1102">
                  <c:v>2708.1917709999998</c:v>
                </c:pt>
                <c:pt idx="1103">
                  <c:v>2710.6423140000002</c:v>
                </c:pt>
                <c:pt idx="1104">
                  <c:v>2713.100058</c:v>
                </c:pt>
                <c:pt idx="1105">
                  <c:v>2715.5596489999998</c:v>
                </c:pt>
                <c:pt idx="1106">
                  <c:v>2718.0101709999999</c:v>
                </c:pt>
                <c:pt idx="1107">
                  <c:v>2720.4643139999998</c:v>
                </c:pt>
                <c:pt idx="1108">
                  <c:v>2722.9188370000002</c:v>
                </c:pt>
                <c:pt idx="1109">
                  <c:v>2725.374871</c:v>
                </c:pt>
                <c:pt idx="1110">
                  <c:v>2727.83626</c:v>
                </c:pt>
                <c:pt idx="1111">
                  <c:v>2730.282917</c:v>
                </c:pt>
                <c:pt idx="1112">
                  <c:v>2732.7399420000002</c:v>
                </c:pt>
                <c:pt idx="1113">
                  <c:v>2735.1922209999998</c:v>
                </c:pt>
                <c:pt idx="1114">
                  <c:v>2737.6517530000001</c:v>
                </c:pt>
                <c:pt idx="1115">
                  <c:v>2740.0995969999999</c:v>
                </c:pt>
                <c:pt idx="1116">
                  <c:v>2742.5550389999999</c:v>
                </c:pt>
                <c:pt idx="1117">
                  <c:v>2745.008045</c:v>
                </c:pt>
                <c:pt idx="1118">
                  <c:v>2747.4705829999998</c:v>
                </c:pt>
                <c:pt idx="1119">
                  <c:v>2749.9183200000002</c:v>
                </c:pt>
                <c:pt idx="1120">
                  <c:v>2752.3738090000002</c:v>
                </c:pt>
                <c:pt idx="1121">
                  <c:v>2754.8218830000001</c:v>
                </c:pt>
                <c:pt idx="1122">
                  <c:v>2757.279955</c:v>
                </c:pt>
                <c:pt idx="1123">
                  <c:v>2759.7380050000002</c:v>
                </c:pt>
                <c:pt idx="1124">
                  <c:v>2762.1903229999998</c:v>
                </c:pt>
                <c:pt idx="1125">
                  <c:v>2764.6548819999998</c:v>
                </c:pt>
                <c:pt idx="1126">
                  <c:v>2767.0977160000002</c:v>
                </c:pt>
                <c:pt idx="1127">
                  <c:v>2769.556775</c:v>
                </c:pt>
                <c:pt idx="1128">
                  <c:v>2772.0137020000002</c:v>
                </c:pt>
                <c:pt idx="1129">
                  <c:v>2774.471141</c:v>
                </c:pt>
                <c:pt idx="1130">
                  <c:v>2776.93019</c:v>
                </c:pt>
                <c:pt idx="1131">
                  <c:v>2779.3766609999998</c:v>
                </c:pt>
                <c:pt idx="1132">
                  <c:v>2781.8373569999999</c:v>
                </c:pt>
                <c:pt idx="1133">
                  <c:v>2784.2954199999999</c:v>
                </c:pt>
                <c:pt idx="1134">
                  <c:v>2786.7494029999998</c:v>
                </c:pt>
                <c:pt idx="1135">
                  <c:v>2789.206048</c:v>
                </c:pt>
                <c:pt idx="1136">
                  <c:v>2791.6632669999999</c:v>
                </c:pt>
                <c:pt idx="1137">
                  <c:v>2794.117835</c:v>
                </c:pt>
                <c:pt idx="1138">
                  <c:v>2796.5737760000002</c:v>
                </c:pt>
                <c:pt idx="1139">
                  <c:v>2799.0243679999999</c:v>
                </c:pt>
                <c:pt idx="1140">
                  <c:v>2801.4802110000001</c:v>
                </c:pt>
                <c:pt idx="1141">
                  <c:v>2803.9427099999998</c:v>
                </c:pt>
                <c:pt idx="1142">
                  <c:v>2806.3971099999999</c:v>
                </c:pt>
                <c:pt idx="1143">
                  <c:v>2808.8471009999998</c:v>
                </c:pt>
                <c:pt idx="1144">
                  <c:v>2811.2996699999999</c:v>
                </c:pt>
                <c:pt idx="1145">
                  <c:v>2813.7587709999998</c:v>
                </c:pt>
                <c:pt idx="1146">
                  <c:v>2816.205582</c:v>
                </c:pt>
                <c:pt idx="1147">
                  <c:v>2818.6649649999999</c:v>
                </c:pt>
                <c:pt idx="1148">
                  <c:v>2821.1157240000002</c:v>
                </c:pt>
                <c:pt idx="1149">
                  <c:v>2823.5729500000002</c:v>
                </c:pt>
                <c:pt idx="1150">
                  <c:v>2826.0253699999998</c:v>
                </c:pt>
                <c:pt idx="1151">
                  <c:v>2828.4862280000002</c:v>
                </c:pt>
                <c:pt idx="1152">
                  <c:v>2830.9546070000001</c:v>
                </c:pt>
                <c:pt idx="1153">
                  <c:v>2833.4103690000002</c:v>
                </c:pt>
                <c:pt idx="1154">
                  <c:v>2835.8610330000001</c:v>
                </c:pt>
                <c:pt idx="1155">
                  <c:v>2838.328528</c:v>
                </c:pt>
                <c:pt idx="1156">
                  <c:v>2840.7812370000001</c:v>
                </c:pt>
                <c:pt idx="1157">
                  <c:v>2843.2383559999998</c:v>
                </c:pt>
                <c:pt idx="1158">
                  <c:v>2845.6946419999999</c:v>
                </c:pt>
                <c:pt idx="1159">
                  <c:v>2848.1527609999998</c:v>
                </c:pt>
                <c:pt idx="1160">
                  <c:v>2850.5973039999999</c:v>
                </c:pt>
                <c:pt idx="1161">
                  <c:v>2853.0496360000002</c:v>
                </c:pt>
                <c:pt idx="1162">
                  <c:v>2855.5157370000002</c:v>
                </c:pt>
                <c:pt idx="1163">
                  <c:v>2857.9644090000002</c:v>
                </c:pt>
                <c:pt idx="1164">
                  <c:v>2860.4262140000001</c:v>
                </c:pt>
                <c:pt idx="1165">
                  <c:v>2862.8746040000001</c:v>
                </c:pt>
                <c:pt idx="1166">
                  <c:v>2865.3356800000001</c:v>
                </c:pt>
                <c:pt idx="1167">
                  <c:v>2867.7907829999999</c:v>
                </c:pt>
                <c:pt idx="1168">
                  <c:v>2870.2432650000001</c:v>
                </c:pt>
                <c:pt idx="1169">
                  <c:v>2872.6989859999999</c:v>
                </c:pt>
                <c:pt idx="1170">
                  <c:v>2875.1476499999999</c:v>
                </c:pt>
                <c:pt idx="1171">
                  <c:v>2877.6016340000001</c:v>
                </c:pt>
                <c:pt idx="1172">
                  <c:v>2880.0678250000001</c:v>
                </c:pt>
                <c:pt idx="1173">
                  <c:v>2882.5169879999999</c:v>
                </c:pt>
                <c:pt idx="1174">
                  <c:v>2884.9688460000002</c:v>
                </c:pt>
                <c:pt idx="1175">
                  <c:v>2887.4241069999998</c:v>
                </c:pt>
                <c:pt idx="1176">
                  <c:v>2889.8828199999998</c:v>
                </c:pt>
                <c:pt idx="1177">
                  <c:v>2892.3331020000001</c:v>
                </c:pt>
                <c:pt idx="1178">
                  <c:v>2894.7953320000001</c:v>
                </c:pt>
                <c:pt idx="1179">
                  <c:v>2897.2428439999999</c:v>
                </c:pt>
                <c:pt idx="1180">
                  <c:v>2899.7035890000002</c:v>
                </c:pt>
                <c:pt idx="1181">
                  <c:v>2902.1779110000002</c:v>
                </c:pt>
                <c:pt idx="1182">
                  <c:v>2904.6239860000001</c:v>
                </c:pt>
                <c:pt idx="1183">
                  <c:v>2907.0887309999998</c:v>
                </c:pt>
                <c:pt idx="1184">
                  <c:v>2909.5333019999998</c:v>
                </c:pt>
                <c:pt idx="1185">
                  <c:v>2911.9968370000001</c:v>
                </c:pt>
                <c:pt idx="1186">
                  <c:v>2914.4469650000001</c:v>
                </c:pt>
                <c:pt idx="1187">
                  <c:v>2916.904039</c:v>
                </c:pt>
                <c:pt idx="1188">
                  <c:v>2919.36231</c:v>
                </c:pt>
                <c:pt idx="1189">
                  <c:v>2921.8181070000001</c:v>
                </c:pt>
                <c:pt idx="1190">
                  <c:v>2924.2693650000001</c:v>
                </c:pt>
                <c:pt idx="1191">
                  <c:v>2926.7255399999999</c:v>
                </c:pt>
                <c:pt idx="1192">
                  <c:v>2929.1828260000002</c:v>
                </c:pt>
                <c:pt idx="1193">
                  <c:v>2931.6293209999999</c:v>
                </c:pt>
                <c:pt idx="1194">
                  <c:v>2934.0898379999999</c:v>
                </c:pt>
                <c:pt idx="1195">
                  <c:v>2936.5481599999998</c:v>
                </c:pt>
                <c:pt idx="1196">
                  <c:v>2938.9933139999998</c:v>
                </c:pt>
                <c:pt idx="1197">
                  <c:v>2941.4487319999998</c:v>
                </c:pt>
                <c:pt idx="1198">
                  <c:v>2943.9126160000001</c:v>
                </c:pt>
                <c:pt idx="1199">
                  <c:v>2946.361566</c:v>
                </c:pt>
                <c:pt idx="1200">
                  <c:v>2948.8170869999999</c:v>
                </c:pt>
                <c:pt idx="1201">
                  <c:v>2951.2739879999999</c:v>
                </c:pt>
                <c:pt idx="1202">
                  <c:v>2953.7256499999999</c:v>
                </c:pt>
                <c:pt idx="1203">
                  <c:v>2956.1764509999998</c:v>
                </c:pt>
                <c:pt idx="1204">
                  <c:v>2958.6365270000001</c:v>
                </c:pt>
                <c:pt idx="1205">
                  <c:v>2961.0957600000002</c:v>
                </c:pt>
                <c:pt idx="1206">
                  <c:v>2963.5394160000001</c:v>
                </c:pt>
                <c:pt idx="1207">
                  <c:v>2966.0017130000001</c:v>
                </c:pt>
                <c:pt idx="1208">
                  <c:v>2968.453219</c:v>
                </c:pt>
                <c:pt idx="1209">
                  <c:v>2970.906837</c:v>
                </c:pt>
                <c:pt idx="1210">
                  <c:v>2973.3693090000002</c:v>
                </c:pt>
                <c:pt idx="1211">
                  <c:v>2975.8255549999999</c:v>
                </c:pt>
                <c:pt idx="1212">
                  <c:v>2978.2743850000002</c:v>
                </c:pt>
                <c:pt idx="1213">
                  <c:v>2980.7367079999999</c:v>
                </c:pt>
                <c:pt idx="1214">
                  <c:v>2983.1908149999999</c:v>
                </c:pt>
                <c:pt idx="1215">
                  <c:v>2985.6432589999999</c:v>
                </c:pt>
                <c:pt idx="1216">
                  <c:v>2988.1045680000002</c:v>
                </c:pt>
                <c:pt idx="1217">
                  <c:v>2990.5604020000001</c:v>
                </c:pt>
                <c:pt idx="1218">
                  <c:v>2993.0089619999999</c:v>
                </c:pt>
                <c:pt idx="1219">
                  <c:v>2995.4594430000002</c:v>
                </c:pt>
                <c:pt idx="1220">
                  <c:v>2997.9162879999999</c:v>
                </c:pt>
                <c:pt idx="1221">
                  <c:v>3000.3727739999999</c:v>
                </c:pt>
                <c:pt idx="1222">
                  <c:v>3002.8331469999998</c:v>
                </c:pt>
                <c:pt idx="1223">
                  <c:v>3005.2928400000001</c:v>
                </c:pt>
                <c:pt idx="1224">
                  <c:v>3007.7507449999998</c:v>
                </c:pt>
                <c:pt idx="1225">
                  <c:v>3010.2031480000001</c:v>
                </c:pt>
                <c:pt idx="1226">
                  <c:v>3012.651159</c:v>
                </c:pt>
                <c:pt idx="1227">
                  <c:v>3015.110647</c:v>
                </c:pt>
                <c:pt idx="1228">
                  <c:v>3017.5570419999999</c:v>
                </c:pt>
                <c:pt idx="1229">
                  <c:v>3020.014064</c:v>
                </c:pt>
                <c:pt idx="1230">
                  <c:v>3022.4895809999998</c:v>
                </c:pt>
                <c:pt idx="1231">
                  <c:v>3024.9449359999999</c:v>
                </c:pt>
                <c:pt idx="1232">
                  <c:v>3027.3915470000002</c:v>
                </c:pt>
                <c:pt idx="1233">
                  <c:v>3029.8482560000002</c:v>
                </c:pt>
                <c:pt idx="1234">
                  <c:v>3032.307237</c:v>
                </c:pt>
                <c:pt idx="1235">
                  <c:v>3034.7552879999998</c:v>
                </c:pt>
                <c:pt idx="1236">
                  <c:v>3037.2140829999998</c:v>
                </c:pt>
                <c:pt idx="1237">
                  <c:v>3039.6751159999999</c:v>
                </c:pt>
                <c:pt idx="1238">
                  <c:v>3042.129903</c:v>
                </c:pt>
                <c:pt idx="1239">
                  <c:v>3044.5794430000001</c:v>
                </c:pt>
                <c:pt idx="1240">
                  <c:v>3047.0335920000002</c:v>
                </c:pt>
                <c:pt idx="1241">
                  <c:v>3049.4903730000001</c:v>
                </c:pt>
                <c:pt idx="1242">
                  <c:v>3051.9451560000002</c:v>
                </c:pt>
                <c:pt idx="1243">
                  <c:v>3054.4035950000002</c:v>
                </c:pt>
                <c:pt idx="1244">
                  <c:v>3056.8625729999999</c:v>
                </c:pt>
                <c:pt idx="1245">
                  <c:v>3059.3120939999999</c:v>
                </c:pt>
                <c:pt idx="1246">
                  <c:v>3061.7758140000001</c:v>
                </c:pt>
                <c:pt idx="1247">
                  <c:v>3064.2262430000001</c:v>
                </c:pt>
                <c:pt idx="1248">
                  <c:v>3066.6865950000001</c:v>
                </c:pt>
                <c:pt idx="1249">
                  <c:v>3069.1349319999999</c:v>
                </c:pt>
                <c:pt idx="1250">
                  <c:v>3071.5964239999998</c:v>
                </c:pt>
                <c:pt idx="1251">
                  <c:v>3074.0490610000002</c:v>
                </c:pt>
                <c:pt idx="1252">
                  <c:v>3076.5123680000002</c:v>
                </c:pt>
                <c:pt idx="1253">
                  <c:v>3078.967326</c:v>
                </c:pt>
                <c:pt idx="1254">
                  <c:v>3081.4134410000001</c:v>
                </c:pt>
                <c:pt idx="1255">
                  <c:v>3083.871768</c:v>
                </c:pt>
                <c:pt idx="1256">
                  <c:v>3086.3298329999998</c:v>
                </c:pt>
                <c:pt idx="1257">
                  <c:v>3088.7842700000001</c:v>
                </c:pt>
                <c:pt idx="1258">
                  <c:v>3091.2418039999998</c:v>
                </c:pt>
                <c:pt idx="1259">
                  <c:v>3093.7006470000001</c:v>
                </c:pt>
                <c:pt idx="1260">
                  <c:v>3096.1535699999999</c:v>
                </c:pt>
                <c:pt idx="1261">
                  <c:v>3098.6147689999998</c:v>
                </c:pt>
                <c:pt idx="1262">
                  <c:v>3101.0594460000002</c:v>
                </c:pt>
                <c:pt idx="1263">
                  <c:v>3103.5145339999999</c:v>
                </c:pt>
                <c:pt idx="1264">
                  <c:v>3105.9750589999999</c:v>
                </c:pt>
                <c:pt idx="1265">
                  <c:v>3108.4229740000001</c:v>
                </c:pt>
                <c:pt idx="1266">
                  <c:v>3110.8808779999999</c:v>
                </c:pt>
                <c:pt idx="1267">
                  <c:v>3113.3312569999998</c:v>
                </c:pt>
                <c:pt idx="1268">
                  <c:v>3115.791737</c:v>
                </c:pt>
                <c:pt idx="1269">
                  <c:v>3118.2487860000001</c:v>
                </c:pt>
                <c:pt idx="1270">
                  <c:v>3120.7034119999998</c:v>
                </c:pt>
                <c:pt idx="1271">
                  <c:v>3123.1540239999999</c:v>
                </c:pt>
                <c:pt idx="1272">
                  <c:v>3125.6165820000001</c:v>
                </c:pt>
                <c:pt idx="1273">
                  <c:v>3128.0648849999998</c:v>
                </c:pt>
                <c:pt idx="1274">
                  <c:v>3130.5211509999999</c:v>
                </c:pt>
                <c:pt idx="1275">
                  <c:v>3132.9789900000001</c:v>
                </c:pt>
                <c:pt idx="1276">
                  <c:v>3135.4279339999998</c:v>
                </c:pt>
                <c:pt idx="1277">
                  <c:v>3137.8885959999998</c:v>
                </c:pt>
                <c:pt idx="1278">
                  <c:v>3140.3362959999999</c:v>
                </c:pt>
                <c:pt idx="1279">
                  <c:v>3142.7982310000002</c:v>
                </c:pt>
                <c:pt idx="1280">
                  <c:v>3145.24721</c:v>
                </c:pt>
                <c:pt idx="1281">
                  <c:v>3147.6998050000002</c:v>
                </c:pt>
                <c:pt idx="1282">
                  <c:v>3150.1600319999998</c:v>
                </c:pt>
                <c:pt idx="1283">
                  <c:v>3152.617397</c:v>
                </c:pt>
                <c:pt idx="1284">
                  <c:v>3155.0640969999999</c:v>
                </c:pt>
                <c:pt idx="1285">
                  <c:v>3157.5221219999999</c:v>
                </c:pt>
                <c:pt idx="1286">
                  <c:v>3159.9776710000001</c:v>
                </c:pt>
                <c:pt idx="1287">
                  <c:v>3162.4282589999998</c:v>
                </c:pt>
                <c:pt idx="1288">
                  <c:v>3164.890641</c:v>
                </c:pt>
                <c:pt idx="1289">
                  <c:v>3167.3492460000002</c:v>
                </c:pt>
                <c:pt idx="1290">
                  <c:v>3169.8055490000002</c:v>
                </c:pt>
                <c:pt idx="1291">
                  <c:v>3172.2548860000002</c:v>
                </c:pt>
                <c:pt idx="1292">
                  <c:v>3174.7089219999998</c:v>
                </c:pt>
                <c:pt idx="1293">
                  <c:v>3177.1731949999999</c:v>
                </c:pt>
                <c:pt idx="1294">
                  <c:v>3179.61877</c:v>
                </c:pt>
                <c:pt idx="1295">
                  <c:v>3182.074576</c:v>
                </c:pt>
                <c:pt idx="1296">
                  <c:v>3184.5308620000001</c:v>
                </c:pt>
                <c:pt idx="1297">
                  <c:v>3186.9957669999999</c:v>
                </c:pt>
                <c:pt idx="1298">
                  <c:v>3189.4409609999998</c:v>
                </c:pt>
                <c:pt idx="1299">
                  <c:v>3191.9013289999998</c:v>
                </c:pt>
                <c:pt idx="1300">
                  <c:v>3194.3585899999998</c:v>
                </c:pt>
                <c:pt idx="1301">
                  <c:v>3196.8145939999999</c:v>
                </c:pt>
                <c:pt idx="1302">
                  <c:v>3199.271925</c:v>
                </c:pt>
                <c:pt idx="1303">
                  <c:v>3201.7228279999999</c:v>
                </c:pt>
                <c:pt idx="1304">
                  <c:v>3204.1739980000002</c:v>
                </c:pt>
                <c:pt idx="1305">
                  <c:v>3206.6385399999999</c:v>
                </c:pt>
                <c:pt idx="1306">
                  <c:v>3209.083396</c:v>
                </c:pt>
                <c:pt idx="1307">
                  <c:v>3211.5473969999998</c:v>
                </c:pt>
                <c:pt idx="1308">
                  <c:v>3213.9971740000001</c:v>
                </c:pt>
                <c:pt idx="1309">
                  <c:v>3216.4539610000002</c:v>
                </c:pt>
                <c:pt idx="1310">
                  <c:v>3218.9130190000001</c:v>
                </c:pt>
                <c:pt idx="1311">
                  <c:v>3221.3613289999998</c:v>
                </c:pt>
                <c:pt idx="1312">
                  <c:v>3223.8223950000001</c:v>
                </c:pt>
                <c:pt idx="1313">
                  <c:v>3226.2722779999999</c:v>
                </c:pt>
                <c:pt idx="1314">
                  <c:v>3228.7322920000001</c:v>
                </c:pt>
                <c:pt idx="1315">
                  <c:v>3231.189429</c:v>
                </c:pt>
                <c:pt idx="1316">
                  <c:v>3233.648173</c:v>
                </c:pt>
                <c:pt idx="1317">
                  <c:v>3236.0982749999998</c:v>
                </c:pt>
                <c:pt idx="1318">
                  <c:v>3238.5553909999999</c:v>
                </c:pt>
                <c:pt idx="1319">
                  <c:v>3241.0101410000002</c:v>
                </c:pt>
                <c:pt idx="1320">
                  <c:v>3243.459159</c:v>
                </c:pt>
                <c:pt idx="1321">
                  <c:v>3245.9219250000001</c:v>
                </c:pt>
                <c:pt idx="1322">
                  <c:v>3248.370289</c:v>
                </c:pt>
                <c:pt idx="1323">
                  <c:v>3250.831764</c:v>
                </c:pt>
                <c:pt idx="1324">
                  <c:v>3253.2801129999998</c:v>
                </c:pt>
                <c:pt idx="1325">
                  <c:v>3255.737243</c:v>
                </c:pt>
                <c:pt idx="1326">
                  <c:v>3258.1896620000002</c:v>
                </c:pt>
                <c:pt idx="1327">
                  <c:v>3260.6618880000001</c:v>
                </c:pt>
                <c:pt idx="1328">
                  <c:v>3263.1255729999998</c:v>
                </c:pt>
                <c:pt idx="1329">
                  <c:v>3265.5752149999998</c:v>
                </c:pt>
                <c:pt idx="1330">
                  <c:v>3268.030213</c:v>
                </c:pt>
                <c:pt idx="1331">
                  <c:v>3270.4947699999998</c:v>
                </c:pt>
                <c:pt idx="1332">
                  <c:v>3272.9433130000002</c:v>
                </c:pt>
                <c:pt idx="1333">
                  <c:v>3275.4011409999998</c:v>
                </c:pt>
                <c:pt idx="1334">
                  <c:v>3277.852918</c:v>
                </c:pt>
                <c:pt idx="1335">
                  <c:v>3280.3125949999999</c:v>
                </c:pt>
                <c:pt idx="1336">
                  <c:v>3282.7647700000002</c:v>
                </c:pt>
                <c:pt idx="1337">
                  <c:v>3285.2291719999998</c:v>
                </c:pt>
                <c:pt idx="1338">
                  <c:v>3287.676066</c:v>
                </c:pt>
                <c:pt idx="1339">
                  <c:v>3290.135663</c:v>
                </c:pt>
                <c:pt idx="1340">
                  <c:v>3292.5918379999998</c:v>
                </c:pt>
                <c:pt idx="1341">
                  <c:v>3295.046789</c:v>
                </c:pt>
                <c:pt idx="1342">
                  <c:v>3297.5068040000001</c:v>
                </c:pt>
                <c:pt idx="1343">
                  <c:v>3299.9541949999998</c:v>
                </c:pt>
                <c:pt idx="1344">
                  <c:v>3302.4130260000002</c:v>
                </c:pt>
                <c:pt idx="1345">
                  <c:v>3304.8731979999998</c:v>
                </c:pt>
                <c:pt idx="1346">
                  <c:v>3307.3250240000002</c:v>
                </c:pt>
                <c:pt idx="1347">
                  <c:v>3309.7778349999999</c:v>
                </c:pt>
                <c:pt idx="1348">
                  <c:v>3312.2319539999999</c:v>
                </c:pt>
                <c:pt idx="1349">
                  <c:v>3314.6917600000002</c:v>
                </c:pt>
                <c:pt idx="1350">
                  <c:v>3317.1411579999999</c:v>
                </c:pt>
                <c:pt idx="1351">
                  <c:v>3319.5998049999998</c:v>
                </c:pt>
                <c:pt idx="1352">
                  <c:v>3322.0719239999999</c:v>
                </c:pt>
                <c:pt idx="1353">
                  <c:v>3324.5282579999998</c:v>
                </c:pt>
                <c:pt idx="1354">
                  <c:v>3326.9775979999999</c:v>
                </c:pt>
                <c:pt idx="1355">
                  <c:v>3329.440364</c:v>
                </c:pt>
                <c:pt idx="1356">
                  <c:v>3331.8884170000001</c:v>
                </c:pt>
                <c:pt idx="1357">
                  <c:v>3334.3400139999999</c:v>
                </c:pt>
                <c:pt idx="1358">
                  <c:v>3336.7989200000002</c:v>
                </c:pt>
                <c:pt idx="1359">
                  <c:v>3339.2562459999999</c:v>
                </c:pt>
                <c:pt idx="1360">
                  <c:v>3341.7069329999999</c:v>
                </c:pt>
                <c:pt idx="1361">
                  <c:v>3344.1675300000002</c:v>
                </c:pt>
                <c:pt idx="1362">
                  <c:v>3346.6192409999999</c:v>
                </c:pt>
                <c:pt idx="1363">
                  <c:v>3349.0809039999999</c:v>
                </c:pt>
                <c:pt idx="1364">
                  <c:v>3351.5359440000002</c:v>
                </c:pt>
                <c:pt idx="1365">
                  <c:v>3353.9851250000002</c:v>
                </c:pt>
                <c:pt idx="1366">
                  <c:v>3356.432589</c:v>
                </c:pt>
                <c:pt idx="1367">
                  <c:v>3358.8886149999998</c:v>
                </c:pt>
                <c:pt idx="1368">
                  <c:v>3361.3487030000001</c:v>
                </c:pt>
                <c:pt idx="1369">
                  <c:v>3363.7959700000001</c:v>
                </c:pt>
                <c:pt idx="1370">
                  <c:v>3366.2501419999999</c:v>
                </c:pt>
                <c:pt idx="1371">
                  <c:v>3368.7041260000001</c:v>
                </c:pt>
                <c:pt idx="1372">
                  <c:v>3371.1696000000002</c:v>
                </c:pt>
                <c:pt idx="1373">
                  <c:v>3373.6194230000001</c:v>
                </c:pt>
                <c:pt idx="1374">
                  <c:v>3376.079056</c:v>
                </c:pt>
                <c:pt idx="1375">
                  <c:v>3378.5271050000001</c:v>
                </c:pt>
                <c:pt idx="1376">
                  <c:v>3380.9821539999998</c:v>
                </c:pt>
                <c:pt idx="1377">
                  <c:v>3383.44272</c:v>
                </c:pt>
                <c:pt idx="1378">
                  <c:v>3385.8903650000002</c:v>
                </c:pt>
                <c:pt idx="1379">
                  <c:v>3388.3441659999999</c:v>
                </c:pt>
                <c:pt idx="1380">
                  <c:v>3390.7983840000002</c:v>
                </c:pt>
                <c:pt idx="1381">
                  <c:v>3393.2601679999998</c:v>
                </c:pt>
                <c:pt idx="1382">
                  <c:v>3395.712955</c:v>
                </c:pt>
                <c:pt idx="1383">
                  <c:v>3398.1710119999998</c:v>
                </c:pt>
                <c:pt idx="1384">
                  <c:v>3400.6285389999998</c:v>
                </c:pt>
                <c:pt idx="1385">
                  <c:v>3403.0858760000001</c:v>
                </c:pt>
                <c:pt idx="1386">
                  <c:v>3405.540121</c:v>
                </c:pt>
                <c:pt idx="1387">
                  <c:v>3407.9947240000001</c:v>
                </c:pt>
                <c:pt idx="1388">
                  <c:v>3410.443162</c:v>
                </c:pt>
                <c:pt idx="1389">
                  <c:v>3412.901871</c:v>
                </c:pt>
                <c:pt idx="1390">
                  <c:v>3415.3483489999999</c:v>
                </c:pt>
                <c:pt idx="1391">
                  <c:v>3417.8117659999998</c:v>
                </c:pt>
                <c:pt idx="1392">
                  <c:v>3420.2591160000002</c:v>
                </c:pt>
                <c:pt idx="1393">
                  <c:v>3422.717036</c:v>
                </c:pt>
                <c:pt idx="1394">
                  <c:v>3425.1738359999999</c:v>
                </c:pt>
                <c:pt idx="1395">
                  <c:v>3427.6239310000001</c:v>
                </c:pt>
                <c:pt idx="1396">
                  <c:v>3430.07726</c:v>
                </c:pt>
                <c:pt idx="1397">
                  <c:v>3432.540747</c:v>
                </c:pt>
                <c:pt idx="1398">
                  <c:v>3434.9929579999998</c:v>
                </c:pt>
                <c:pt idx="1399">
                  <c:v>3437.444379</c:v>
                </c:pt>
                <c:pt idx="1400">
                  <c:v>3439.8962409999999</c:v>
                </c:pt>
                <c:pt idx="1401">
                  <c:v>3442.372073</c:v>
                </c:pt>
                <c:pt idx="1402">
                  <c:v>3444.823414</c:v>
                </c:pt>
                <c:pt idx="1403">
                  <c:v>3447.2722410000001</c:v>
                </c:pt>
                <c:pt idx="1404">
                  <c:v>3449.728654</c:v>
                </c:pt>
                <c:pt idx="1405">
                  <c:v>3452.194857</c:v>
                </c:pt>
                <c:pt idx="1406">
                  <c:v>3454.6441500000001</c:v>
                </c:pt>
                <c:pt idx="1407">
                  <c:v>3457.104374</c:v>
                </c:pt>
                <c:pt idx="1408">
                  <c:v>3459.555742</c:v>
                </c:pt>
                <c:pt idx="1409">
                  <c:v>3462.0157220000001</c:v>
                </c:pt>
                <c:pt idx="1410">
                  <c:v>3464.465604</c:v>
                </c:pt>
                <c:pt idx="1411">
                  <c:v>3466.9201840000001</c:v>
                </c:pt>
                <c:pt idx="1412">
                  <c:v>3469.379058</c:v>
                </c:pt>
                <c:pt idx="1413">
                  <c:v>3471.8360029999999</c:v>
                </c:pt>
                <c:pt idx="1414">
                  <c:v>3474.2826140000002</c:v>
                </c:pt>
                <c:pt idx="1415">
                  <c:v>3476.7433449999999</c:v>
                </c:pt>
                <c:pt idx="1416">
                  <c:v>3479.2048799999998</c:v>
                </c:pt>
                <c:pt idx="1417">
                  <c:v>3481.658332</c:v>
                </c:pt>
                <c:pt idx="1418">
                  <c:v>3484.1104409999998</c:v>
                </c:pt>
                <c:pt idx="1419">
                  <c:v>3486.5699810000001</c:v>
                </c:pt>
                <c:pt idx="1420">
                  <c:v>3489.0306850000002</c:v>
                </c:pt>
                <c:pt idx="1421">
                  <c:v>3491.474252</c:v>
                </c:pt>
                <c:pt idx="1422">
                  <c:v>3493.9309520000002</c:v>
                </c:pt>
                <c:pt idx="1423">
                  <c:v>3496.3860540000001</c:v>
                </c:pt>
                <c:pt idx="1424">
                  <c:v>3498.8487110000001</c:v>
                </c:pt>
                <c:pt idx="1425">
                  <c:v>3501.299575</c:v>
                </c:pt>
                <c:pt idx="1426">
                  <c:v>3503.7605680000001</c:v>
                </c:pt>
                <c:pt idx="1427">
                  <c:v>3506.2121750000001</c:v>
                </c:pt>
                <c:pt idx="1428">
                  <c:v>3508.6621230000001</c:v>
                </c:pt>
                <c:pt idx="1429">
                  <c:v>3511.1137429999999</c:v>
                </c:pt>
                <c:pt idx="1430">
                  <c:v>3513.5783700000002</c:v>
                </c:pt>
                <c:pt idx="1431">
                  <c:v>3516.0224370000001</c:v>
                </c:pt>
                <c:pt idx="1432">
                  <c:v>3518.48459</c:v>
                </c:pt>
                <c:pt idx="1433">
                  <c:v>3520.9406789999998</c:v>
                </c:pt>
                <c:pt idx="1434">
                  <c:v>3523.3952599999998</c:v>
                </c:pt>
                <c:pt idx="1435">
                  <c:v>3525.8432429999998</c:v>
                </c:pt>
                <c:pt idx="1436">
                  <c:v>3528.2981869999999</c:v>
                </c:pt>
                <c:pt idx="1437">
                  <c:v>3530.7502249999998</c:v>
                </c:pt>
                <c:pt idx="1438">
                  <c:v>3533.2101929999999</c:v>
                </c:pt>
                <c:pt idx="1439">
                  <c:v>3535.6657519999999</c:v>
                </c:pt>
                <c:pt idx="1440">
                  <c:v>3538.1144199999999</c:v>
                </c:pt>
                <c:pt idx="1441">
                  <c:v>3540.5807159999999</c:v>
                </c:pt>
                <c:pt idx="1442">
                  <c:v>3543.0286679999999</c:v>
                </c:pt>
                <c:pt idx="1443">
                  <c:v>3545.4882899999998</c:v>
                </c:pt>
                <c:pt idx="1444">
                  <c:v>3547.9390600000002</c:v>
                </c:pt>
                <c:pt idx="1445">
                  <c:v>3550.3945859999999</c:v>
                </c:pt>
                <c:pt idx="1446">
                  <c:v>3552.8486320000002</c:v>
                </c:pt>
                <c:pt idx="1447">
                  <c:v>3555.3064490000002</c:v>
                </c:pt>
                <c:pt idx="1448">
                  <c:v>3557.7636560000001</c:v>
                </c:pt>
                <c:pt idx="1449">
                  <c:v>3560.2210089999999</c:v>
                </c:pt>
                <c:pt idx="1450">
                  <c:v>3562.6766870000001</c:v>
                </c:pt>
                <c:pt idx="1451">
                  <c:v>3565.1311420000002</c:v>
                </c:pt>
                <c:pt idx="1452">
                  <c:v>3567.5908610000001</c:v>
                </c:pt>
                <c:pt idx="1453">
                  <c:v>3570.0443660000001</c:v>
                </c:pt>
                <c:pt idx="1454">
                  <c:v>3572.501577</c:v>
                </c:pt>
                <c:pt idx="1455">
                  <c:v>3574.9603109999998</c:v>
                </c:pt>
                <c:pt idx="1456">
                  <c:v>3577.415653</c:v>
                </c:pt>
                <c:pt idx="1457">
                  <c:v>3579.8699839999999</c:v>
                </c:pt>
                <c:pt idx="1458">
                  <c:v>3582.3318629999999</c:v>
                </c:pt>
                <c:pt idx="1459">
                  <c:v>3584.7874059999999</c:v>
                </c:pt>
                <c:pt idx="1460">
                  <c:v>3587.234974</c:v>
                </c:pt>
                <c:pt idx="1461">
                  <c:v>3589.6913629999999</c:v>
                </c:pt>
                <c:pt idx="1462">
                  <c:v>3592.1431480000001</c:v>
                </c:pt>
                <c:pt idx="1463">
                  <c:v>3594.5999430000002</c:v>
                </c:pt>
                <c:pt idx="1464">
                  <c:v>3597.0566650000001</c:v>
                </c:pt>
                <c:pt idx="1465">
                  <c:v>3599.5050080000001</c:v>
                </c:pt>
                <c:pt idx="1466">
                  <c:v>3601.9621569999999</c:v>
                </c:pt>
                <c:pt idx="1467">
                  <c:v>3604.4208629999998</c:v>
                </c:pt>
                <c:pt idx="1468">
                  <c:v>3606.8763549999999</c:v>
                </c:pt>
                <c:pt idx="1469">
                  <c:v>3609.3256550000001</c:v>
                </c:pt>
                <c:pt idx="1470">
                  <c:v>3611.7823659999999</c:v>
                </c:pt>
                <c:pt idx="1471">
                  <c:v>3614.2430669999999</c:v>
                </c:pt>
                <c:pt idx="1472">
                  <c:v>3616.6962939999999</c:v>
                </c:pt>
                <c:pt idx="1473">
                  <c:v>3619.151883</c:v>
                </c:pt>
                <c:pt idx="1474">
                  <c:v>3621.6080419999998</c:v>
                </c:pt>
                <c:pt idx="1475">
                  <c:v>3624.0586560000002</c:v>
                </c:pt>
                <c:pt idx="1476">
                  <c:v>3626.5139220000001</c:v>
                </c:pt>
                <c:pt idx="1477">
                  <c:v>3628.969192</c:v>
                </c:pt>
                <c:pt idx="1478">
                  <c:v>3631.425225</c:v>
                </c:pt>
                <c:pt idx="1479">
                  <c:v>3633.8930089999999</c:v>
                </c:pt>
                <c:pt idx="1480">
                  <c:v>3636.3472550000001</c:v>
                </c:pt>
                <c:pt idx="1481">
                  <c:v>3638.806106</c:v>
                </c:pt>
                <c:pt idx="1482">
                  <c:v>3641.261125</c:v>
                </c:pt>
                <c:pt idx="1483">
                  <c:v>3643.7119899999998</c:v>
                </c:pt>
                <c:pt idx="1484">
                  <c:v>3646.1670789999998</c:v>
                </c:pt>
                <c:pt idx="1485">
                  <c:v>3648.6289660000002</c:v>
                </c:pt>
                <c:pt idx="1486">
                  <c:v>3651.0808670000001</c:v>
                </c:pt>
                <c:pt idx="1487">
                  <c:v>3653.5357079999999</c:v>
                </c:pt>
                <c:pt idx="1488">
                  <c:v>3655.9830080000002</c:v>
                </c:pt>
                <c:pt idx="1489">
                  <c:v>3658.4368370000002</c:v>
                </c:pt>
                <c:pt idx="1490">
                  <c:v>3660.8973860000001</c:v>
                </c:pt>
                <c:pt idx="1491">
                  <c:v>3663.3546240000001</c:v>
                </c:pt>
                <c:pt idx="1492">
                  <c:v>3665.8081430000002</c:v>
                </c:pt>
                <c:pt idx="1493">
                  <c:v>3668.266533</c:v>
                </c:pt>
                <c:pt idx="1494">
                  <c:v>3670.714027</c:v>
                </c:pt>
                <c:pt idx="1495">
                  <c:v>3673.1837540000001</c:v>
                </c:pt>
                <c:pt idx="1496">
                  <c:v>3675.629758</c:v>
                </c:pt>
                <c:pt idx="1497">
                  <c:v>3678.0947289999999</c:v>
                </c:pt>
                <c:pt idx="1498">
                  <c:v>3680.5609199999999</c:v>
                </c:pt>
                <c:pt idx="1499">
                  <c:v>3683.014075</c:v>
                </c:pt>
                <c:pt idx="1500">
                  <c:v>3685.4733740000001</c:v>
                </c:pt>
                <c:pt idx="1501">
                  <c:v>3687.9332690000001</c:v>
                </c:pt>
                <c:pt idx="1502">
                  <c:v>3690.385049</c:v>
                </c:pt>
                <c:pt idx="1503">
                  <c:v>3692.844959</c:v>
                </c:pt>
                <c:pt idx="1504">
                  <c:v>3695.2993940000001</c:v>
                </c:pt>
                <c:pt idx="1505">
                  <c:v>3697.7491239999999</c:v>
                </c:pt>
                <c:pt idx="1506">
                  <c:v>3700.202565</c:v>
                </c:pt>
                <c:pt idx="1507">
                  <c:v>3702.665661</c:v>
                </c:pt>
                <c:pt idx="1508">
                  <c:v>3705.1102430000001</c:v>
                </c:pt>
                <c:pt idx="1509">
                  <c:v>3707.565638</c:v>
                </c:pt>
                <c:pt idx="1510">
                  <c:v>3710.02628</c:v>
                </c:pt>
                <c:pt idx="1511">
                  <c:v>3712.4845679999999</c:v>
                </c:pt>
                <c:pt idx="1512">
                  <c:v>3714.9352749999998</c:v>
                </c:pt>
                <c:pt idx="1513">
                  <c:v>3717.3928099999998</c:v>
                </c:pt>
                <c:pt idx="1514">
                  <c:v>3719.8534239999999</c:v>
                </c:pt>
                <c:pt idx="1515">
                  <c:v>3722.3020350000002</c:v>
                </c:pt>
                <c:pt idx="1516">
                  <c:v>3724.7562189999999</c:v>
                </c:pt>
                <c:pt idx="1517">
                  <c:v>3727.2158589999999</c:v>
                </c:pt>
                <c:pt idx="1518">
                  <c:v>3729.6691409999999</c:v>
                </c:pt>
                <c:pt idx="1519">
                  <c:v>3732.1250180000002</c:v>
                </c:pt>
                <c:pt idx="1520">
                  <c:v>3734.5741309999999</c:v>
                </c:pt>
                <c:pt idx="1521">
                  <c:v>3737.0205980000001</c:v>
                </c:pt>
                <c:pt idx="1522">
                  <c:v>3739.4928960000002</c:v>
                </c:pt>
                <c:pt idx="1523">
                  <c:v>3741.9546019999998</c:v>
                </c:pt>
                <c:pt idx="1524">
                  <c:v>3744.4111720000001</c:v>
                </c:pt>
                <c:pt idx="1525">
                  <c:v>3746.8677630000002</c:v>
                </c:pt>
                <c:pt idx="1526">
                  <c:v>3749.315126</c:v>
                </c:pt>
                <c:pt idx="1527">
                  <c:v>3751.7818320000001</c:v>
                </c:pt>
                <c:pt idx="1528">
                  <c:v>3754.2352740000001</c:v>
                </c:pt>
                <c:pt idx="1529">
                  <c:v>3756.6924290000002</c:v>
                </c:pt>
                <c:pt idx="1530">
                  <c:v>3759.1463669999998</c:v>
                </c:pt>
                <c:pt idx="1531">
                  <c:v>3761.5945400000001</c:v>
                </c:pt>
                <c:pt idx="1532">
                  <c:v>3764.055832</c:v>
                </c:pt>
                <c:pt idx="1533">
                  <c:v>3766.515277</c:v>
                </c:pt>
                <c:pt idx="1534">
                  <c:v>3768.9698290000001</c:v>
                </c:pt>
                <c:pt idx="1535">
                  <c:v>3771.42236</c:v>
                </c:pt>
                <c:pt idx="1536">
                  <c:v>3773.8833340000001</c:v>
                </c:pt>
                <c:pt idx="1537">
                  <c:v>3776.3283259999998</c:v>
                </c:pt>
                <c:pt idx="1538">
                  <c:v>3778.790344</c:v>
                </c:pt>
                <c:pt idx="1539">
                  <c:v>3781.2477389999999</c:v>
                </c:pt>
                <c:pt idx="1540">
                  <c:v>3783.6997839999999</c:v>
                </c:pt>
                <c:pt idx="1541">
                  <c:v>3786.1563599999999</c:v>
                </c:pt>
                <c:pt idx="1542">
                  <c:v>3788.6149740000001</c:v>
                </c:pt>
                <c:pt idx="1543">
                  <c:v>3791.06322</c:v>
                </c:pt>
                <c:pt idx="1544">
                  <c:v>3793.5200399999999</c:v>
                </c:pt>
                <c:pt idx="1545">
                  <c:v>3795.9729360000001</c:v>
                </c:pt>
                <c:pt idx="1546">
                  <c:v>3798.4376510000002</c:v>
                </c:pt>
                <c:pt idx="1547">
                  <c:v>3800.888915</c:v>
                </c:pt>
                <c:pt idx="1548">
                  <c:v>3803.3438000000001</c:v>
                </c:pt>
                <c:pt idx="1549">
                  <c:v>3805.7946550000001</c:v>
                </c:pt>
                <c:pt idx="1550">
                  <c:v>3808.257247</c:v>
                </c:pt>
                <c:pt idx="1551">
                  <c:v>3810.7241949999998</c:v>
                </c:pt>
                <c:pt idx="1552">
                  <c:v>3813.179646</c:v>
                </c:pt>
                <c:pt idx="1553">
                  <c:v>3815.6396450000002</c:v>
                </c:pt>
                <c:pt idx="1554">
                  <c:v>3818.0950210000001</c:v>
                </c:pt>
                <c:pt idx="1555">
                  <c:v>3820.5689229999998</c:v>
                </c:pt>
                <c:pt idx="1556">
                  <c:v>3823.0288700000001</c:v>
                </c:pt>
                <c:pt idx="1557">
                  <c:v>3825.4850029999998</c:v>
                </c:pt>
                <c:pt idx="1558">
                  <c:v>3827.9355730000002</c:v>
                </c:pt>
                <c:pt idx="1559">
                  <c:v>3830.3942480000001</c:v>
                </c:pt>
                <c:pt idx="1560">
                  <c:v>3832.8490830000001</c:v>
                </c:pt>
                <c:pt idx="1561">
                  <c:v>3835.312821</c:v>
                </c:pt>
                <c:pt idx="1562">
                  <c:v>3837.7693690000001</c:v>
                </c:pt>
                <c:pt idx="1563">
                  <c:v>3840.2266789999999</c:v>
                </c:pt>
                <c:pt idx="1564">
                  <c:v>3842.674047</c:v>
                </c:pt>
                <c:pt idx="1565">
                  <c:v>3845.136704</c:v>
                </c:pt>
                <c:pt idx="1566">
                  <c:v>3847.585896</c:v>
                </c:pt>
                <c:pt idx="1567">
                  <c:v>3850.0262200000002</c:v>
                </c:pt>
                <c:pt idx="1568">
                  <c:v>3852.4898939999998</c:v>
                </c:pt>
                <c:pt idx="1569">
                  <c:v>3854.9449549999999</c:v>
                </c:pt>
                <c:pt idx="1570">
                  <c:v>3857.4015479999998</c:v>
                </c:pt>
                <c:pt idx="1571">
                  <c:v>3859.8650299999999</c:v>
                </c:pt>
                <c:pt idx="1572">
                  <c:v>3862.3258529999998</c:v>
                </c:pt>
                <c:pt idx="1573">
                  <c:v>3864.7825469999998</c:v>
                </c:pt>
                <c:pt idx="1574">
                  <c:v>3867.2341500000002</c:v>
                </c:pt>
                <c:pt idx="1575">
                  <c:v>3869.6845589999998</c:v>
                </c:pt>
                <c:pt idx="1576">
                  <c:v>3872.149997</c:v>
                </c:pt>
                <c:pt idx="1577">
                  <c:v>3874.5979539999998</c:v>
                </c:pt>
                <c:pt idx="1578">
                  <c:v>3877.0606779999998</c:v>
                </c:pt>
                <c:pt idx="1579">
                  <c:v>3879.5092589999999</c:v>
                </c:pt>
                <c:pt idx="1580">
                  <c:v>3881.9707579999999</c:v>
                </c:pt>
                <c:pt idx="1581">
                  <c:v>3884.4233479999998</c:v>
                </c:pt>
                <c:pt idx="1582">
                  <c:v>3886.8771889999998</c:v>
                </c:pt>
                <c:pt idx="1583">
                  <c:v>3889.3342120000002</c:v>
                </c:pt>
                <c:pt idx="1584">
                  <c:v>3891.7888840000001</c:v>
                </c:pt>
                <c:pt idx="1585">
                  <c:v>3894.2450450000001</c:v>
                </c:pt>
                <c:pt idx="1586">
                  <c:v>3896.6991029999999</c:v>
                </c:pt>
                <c:pt idx="1587">
                  <c:v>3899.150635</c:v>
                </c:pt>
                <c:pt idx="1588">
                  <c:v>3901.6117340000001</c:v>
                </c:pt>
                <c:pt idx="1589">
                  <c:v>3904.0681249999998</c:v>
                </c:pt>
                <c:pt idx="1590">
                  <c:v>3906.5290380000001</c:v>
                </c:pt>
                <c:pt idx="1591">
                  <c:v>3908.9792299999999</c:v>
                </c:pt>
                <c:pt idx="1592">
                  <c:v>3911.4412320000001</c:v>
                </c:pt>
                <c:pt idx="1593">
                  <c:v>3913.8926289999999</c:v>
                </c:pt>
                <c:pt idx="1594">
                  <c:v>3916.3522149999999</c:v>
                </c:pt>
                <c:pt idx="1595">
                  <c:v>3918.798245</c:v>
                </c:pt>
                <c:pt idx="1596">
                  <c:v>3921.2775769999998</c:v>
                </c:pt>
                <c:pt idx="1597">
                  <c:v>3923.7311719999998</c:v>
                </c:pt>
                <c:pt idx="1598">
                  <c:v>3926.1897629999999</c:v>
                </c:pt>
                <c:pt idx="1599">
                  <c:v>3928.6502559999999</c:v>
                </c:pt>
                <c:pt idx="1600">
                  <c:v>3931.1027039999999</c:v>
                </c:pt>
                <c:pt idx="1601">
                  <c:v>3933.5607340000001</c:v>
                </c:pt>
                <c:pt idx="1602">
                  <c:v>3936.0074030000001</c:v>
                </c:pt>
                <c:pt idx="1603">
                  <c:v>3938.468656</c:v>
                </c:pt>
                <c:pt idx="1604">
                  <c:v>3940.9236369999999</c:v>
                </c:pt>
                <c:pt idx="1605">
                  <c:v>3943.3742670000001</c:v>
                </c:pt>
                <c:pt idx="1606">
                  <c:v>3945.8235869999999</c:v>
                </c:pt>
                <c:pt idx="1607">
                  <c:v>3948.2813289999999</c:v>
                </c:pt>
                <c:pt idx="1608">
                  <c:v>3950.7377529999999</c:v>
                </c:pt>
                <c:pt idx="1609">
                  <c:v>3953.1976759999998</c:v>
                </c:pt>
                <c:pt idx="1610">
                  <c:v>3955.6446340000002</c:v>
                </c:pt>
                <c:pt idx="1611">
                  <c:v>3958.100371</c:v>
                </c:pt>
                <c:pt idx="1612">
                  <c:v>3960.5619660000002</c:v>
                </c:pt>
                <c:pt idx="1613">
                  <c:v>3963.0112949999998</c:v>
                </c:pt>
                <c:pt idx="1614">
                  <c:v>3965.4739089999998</c:v>
                </c:pt>
                <c:pt idx="1615">
                  <c:v>3967.9288879999999</c:v>
                </c:pt>
                <c:pt idx="1616">
                  <c:v>3970.3801749999998</c:v>
                </c:pt>
                <c:pt idx="1617">
                  <c:v>3972.8373449999999</c:v>
                </c:pt>
                <c:pt idx="1618">
                  <c:v>3975.2916209999999</c:v>
                </c:pt>
                <c:pt idx="1619">
                  <c:v>3977.7529100000002</c:v>
                </c:pt>
                <c:pt idx="1620">
                  <c:v>3980.2025440000002</c:v>
                </c:pt>
                <c:pt idx="1621">
                  <c:v>3982.6573480000002</c:v>
                </c:pt>
                <c:pt idx="1622">
                  <c:v>3985.1207610000001</c:v>
                </c:pt>
                <c:pt idx="1623">
                  <c:v>3987.5712349999999</c:v>
                </c:pt>
                <c:pt idx="1624">
                  <c:v>3990.0261300000002</c:v>
                </c:pt>
                <c:pt idx="1625">
                  <c:v>3992.4847439999999</c:v>
                </c:pt>
                <c:pt idx="1626">
                  <c:v>3994.9423619999998</c:v>
                </c:pt>
                <c:pt idx="1627">
                  <c:v>3997.3913459999999</c:v>
                </c:pt>
                <c:pt idx="1628">
                  <c:v>3999.849385</c:v>
                </c:pt>
                <c:pt idx="1629">
                  <c:v>4002.3030709999998</c:v>
                </c:pt>
                <c:pt idx="1630">
                  <c:v>4004.7612770000001</c:v>
                </c:pt>
                <c:pt idx="1631">
                  <c:v>4007.2178020000001</c:v>
                </c:pt>
                <c:pt idx="1632">
                  <c:v>4009.672157</c:v>
                </c:pt>
                <c:pt idx="1633">
                  <c:v>4012.1348509999998</c:v>
                </c:pt>
                <c:pt idx="1634">
                  <c:v>4014.5852289999998</c:v>
                </c:pt>
                <c:pt idx="1635">
                  <c:v>4017.0410320000001</c:v>
                </c:pt>
                <c:pt idx="1636">
                  <c:v>4019.4939850000001</c:v>
                </c:pt>
                <c:pt idx="1637">
                  <c:v>4021.9472430000001</c:v>
                </c:pt>
                <c:pt idx="1638">
                  <c:v>4024.3992440000002</c:v>
                </c:pt>
                <c:pt idx="1639">
                  <c:v>4026.8623969999999</c:v>
                </c:pt>
                <c:pt idx="1640">
                  <c:v>4029.330676</c:v>
                </c:pt>
                <c:pt idx="1641">
                  <c:v>4031.8020000000001</c:v>
                </c:pt>
                <c:pt idx="1642">
                  <c:v>4034.2578950000002</c:v>
                </c:pt>
                <c:pt idx="1643">
                  <c:v>4036.7193259999999</c:v>
                </c:pt>
                <c:pt idx="1644">
                  <c:v>4039.1723769999999</c:v>
                </c:pt>
                <c:pt idx="1645">
                  <c:v>4041.6318409999999</c:v>
                </c:pt>
                <c:pt idx="1646">
                  <c:v>4044.0881760000002</c:v>
                </c:pt>
                <c:pt idx="1647">
                  <c:v>4046.5418559999998</c:v>
                </c:pt>
                <c:pt idx="1648">
                  <c:v>4048.9975730000001</c:v>
                </c:pt>
                <c:pt idx="1649">
                  <c:v>4051.447126</c:v>
                </c:pt>
                <c:pt idx="1650">
                  <c:v>4053.9037320000002</c:v>
                </c:pt>
                <c:pt idx="1651">
                  <c:v>4056.357066</c:v>
                </c:pt>
                <c:pt idx="1652">
                  <c:v>4058.8093260000001</c:v>
                </c:pt>
                <c:pt idx="1653">
                  <c:v>4061.2666159999999</c:v>
                </c:pt>
                <c:pt idx="1654">
                  <c:v>4063.7263640000001</c:v>
                </c:pt>
                <c:pt idx="1655">
                  <c:v>4066.1825859999999</c:v>
                </c:pt>
                <c:pt idx="1656">
                  <c:v>4068.6319530000001</c:v>
                </c:pt>
                <c:pt idx="1657">
                  <c:v>4071.0832150000001</c:v>
                </c:pt>
                <c:pt idx="1658">
                  <c:v>4073.5360019999998</c:v>
                </c:pt>
                <c:pt idx="1659">
                  <c:v>4075.9904280000001</c:v>
                </c:pt>
                <c:pt idx="1660">
                  <c:v>4078.4520640000001</c:v>
                </c:pt>
                <c:pt idx="1661">
                  <c:v>4080.9036980000001</c:v>
                </c:pt>
                <c:pt idx="1662">
                  <c:v>4083.3633930000001</c:v>
                </c:pt>
                <c:pt idx="1663">
                  <c:v>4085.8111210000002</c:v>
                </c:pt>
                <c:pt idx="1664">
                  <c:v>4088.27036</c:v>
                </c:pt>
                <c:pt idx="1665">
                  <c:v>4090.7288720000001</c:v>
                </c:pt>
                <c:pt idx="1666">
                  <c:v>4093.1845939999998</c:v>
                </c:pt>
                <c:pt idx="1667">
                  <c:v>4095.638277</c:v>
                </c:pt>
                <c:pt idx="1668">
                  <c:v>4098.0847469999999</c:v>
                </c:pt>
                <c:pt idx="1669">
                  <c:v>4100.5472159999999</c:v>
                </c:pt>
                <c:pt idx="1670">
                  <c:v>4102.9999330000001</c:v>
                </c:pt>
                <c:pt idx="1671">
                  <c:v>4105.4498869999998</c:v>
                </c:pt>
                <c:pt idx="1672">
                  <c:v>4107.9042419999996</c:v>
                </c:pt>
                <c:pt idx="1673">
                  <c:v>4110.3657370000001</c:v>
                </c:pt>
                <c:pt idx="1674">
                  <c:v>4112.8226420000001</c:v>
                </c:pt>
                <c:pt idx="1675">
                  <c:v>4115.2769109999999</c:v>
                </c:pt>
                <c:pt idx="1676">
                  <c:v>4117.7230769999996</c:v>
                </c:pt>
                <c:pt idx="1677">
                  <c:v>4120.179717</c:v>
                </c:pt>
                <c:pt idx="1678">
                  <c:v>4122.6350389999998</c:v>
                </c:pt>
                <c:pt idx="1679">
                  <c:v>4125.0930600000002</c:v>
                </c:pt>
                <c:pt idx="1680">
                  <c:v>4127.542289</c:v>
                </c:pt>
                <c:pt idx="1681">
                  <c:v>4130.003283</c:v>
                </c:pt>
                <c:pt idx="1682">
                  <c:v>4132.4584219999997</c:v>
                </c:pt>
                <c:pt idx="1683">
                  <c:v>4134.9152459999996</c:v>
                </c:pt>
                <c:pt idx="1684">
                  <c:v>4137.3650660000003</c:v>
                </c:pt>
                <c:pt idx="1685">
                  <c:v>4139.8266139999996</c:v>
                </c:pt>
                <c:pt idx="1686">
                  <c:v>4142.2751900000003</c:v>
                </c:pt>
                <c:pt idx="1687">
                  <c:v>4144.7409470000002</c:v>
                </c:pt>
                <c:pt idx="1688">
                  <c:v>4147.1830730000001</c:v>
                </c:pt>
                <c:pt idx="1689">
                  <c:v>4149.6402360000002</c:v>
                </c:pt>
                <c:pt idx="1690">
                  <c:v>4152.0977320000002</c:v>
                </c:pt>
                <c:pt idx="1691">
                  <c:v>4154.5476559999997</c:v>
                </c:pt>
                <c:pt idx="1692">
                  <c:v>4157.0016809999997</c:v>
                </c:pt>
                <c:pt idx="1693">
                  <c:v>4159.475974</c:v>
                </c:pt>
                <c:pt idx="1694">
                  <c:v>4161.9248159999997</c:v>
                </c:pt>
                <c:pt idx="1695">
                  <c:v>4164.3907349999999</c:v>
                </c:pt>
                <c:pt idx="1696">
                  <c:v>4166.8406610000002</c:v>
                </c:pt>
                <c:pt idx="1697">
                  <c:v>4169.2999390000004</c:v>
                </c:pt>
                <c:pt idx="1698">
                  <c:v>4171.7529949999998</c:v>
                </c:pt>
                <c:pt idx="1699">
                  <c:v>4174.2093279999999</c:v>
                </c:pt>
                <c:pt idx="1700">
                  <c:v>4176.6640289999996</c:v>
                </c:pt>
                <c:pt idx="1701">
                  <c:v>4179.1173289999997</c:v>
                </c:pt>
                <c:pt idx="1702">
                  <c:v>4181.5796120000005</c:v>
                </c:pt>
                <c:pt idx="1703">
                  <c:v>4184.0457159999996</c:v>
                </c:pt>
                <c:pt idx="1704">
                  <c:v>4186.5019990000001</c:v>
                </c:pt>
                <c:pt idx="1705">
                  <c:v>4188.9589649999998</c:v>
                </c:pt>
                <c:pt idx="1706">
                  <c:v>4191.4206169999998</c:v>
                </c:pt>
                <c:pt idx="1707">
                  <c:v>4193.8753200000001</c:v>
                </c:pt>
                <c:pt idx="1708">
                  <c:v>4196.3177180000002</c:v>
                </c:pt>
                <c:pt idx="1709">
                  <c:v>4198.7730929999998</c:v>
                </c:pt>
                <c:pt idx="1710">
                  <c:v>4201.2364310000003</c:v>
                </c:pt>
                <c:pt idx="1711">
                  <c:v>4203.6883539999999</c:v>
                </c:pt>
                <c:pt idx="1712">
                  <c:v>4206.1478440000001</c:v>
                </c:pt>
                <c:pt idx="1713">
                  <c:v>4208.6090000000004</c:v>
                </c:pt>
                <c:pt idx="1714">
                  <c:v>4211.0601230000002</c:v>
                </c:pt>
                <c:pt idx="1715">
                  <c:v>4213.5159089999997</c:v>
                </c:pt>
                <c:pt idx="1716">
                  <c:v>4215.9731250000004</c:v>
                </c:pt>
                <c:pt idx="1717">
                  <c:v>4218.4272730000002</c:v>
                </c:pt>
                <c:pt idx="1718">
                  <c:v>4220.8872229999997</c:v>
                </c:pt>
                <c:pt idx="1719">
                  <c:v>4223.3341769999997</c:v>
                </c:pt>
                <c:pt idx="1720">
                  <c:v>4225.7936309999996</c:v>
                </c:pt>
                <c:pt idx="1721">
                  <c:v>4228.2447910000001</c:v>
                </c:pt>
                <c:pt idx="1722">
                  <c:v>4230.7010819999996</c:v>
                </c:pt>
                <c:pt idx="1723">
                  <c:v>4233.1562430000004</c:v>
                </c:pt>
                <c:pt idx="1724">
                  <c:v>4235.6099169999998</c:v>
                </c:pt>
                <c:pt idx="1725">
                  <c:v>4238.0717599999998</c:v>
                </c:pt>
                <c:pt idx="1726">
                  <c:v>4240.5276260000001</c:v>
                </c:pt>
                <c:pt idx="1727">
                  <c:v>4242.9869339999996</c:v>
                </c:pt>
                <c:pt idx="1728">
                  <c:v>4245.4432409999999</c:v>
                </c:pt>
                <c:pt idx="1729">
                  <c:v>4247.8936739999999</c:v>
                </c:pt>
                <c:pt idx="1730">
                  <c:v>4250.3453399999999</c:v>
                </c:pt>
                <c:pt idx="1731">
                  <c:v>4252.8062440000003</c:v>
                </c:pt>
                <c:pt idx="1732">
                  <c:v>4255.2579649999998</c:v>
                </c:pt>
                <c:pt idx="1733">
                  <c:v>4257.7198179999996</c:v>
                </c:pt>
                <c:pt idx="1734">
                  <c:v>4260.1663410000001</c:v>
                </c:pt>
                <c:pt idx="1735">
                  <c:v>4262.6279100000002</c:v>
                </c:pt>
                <c:pt idx="1736">
                  <c:v>4265.0838359999998</c:v>
                </c:pt>
                <c:pt idx="1737">
                  <c:v>4267.5304340000002</c:v>
                </c:pt>
                <c:pt idx="1738">
                  <c:v>4269.9862700000003</c:v>
                </c:pt>
                <c:pt idx="1739">
                  <c:v>4272.4393010000003</c:v>
                </c:pt>
                <c:pt idx="1740">
                  <c:v>4274.8994519999997</c:v>
                </c:pt>
                <c:pt idx="1741">
                  <c:v>4277.3539890000002</c:v>
                </c:pt>
                <c:pt idx="1742">
                  <c:v>4279.829976</c:v>
                </c:pt>
                <c:pt idx="1743">
                  <c:v>4282.2810790000003</c:v>
                </c:pt>
                <c:pt idx="1744">
                  <c:v>4284.735205</c:v>
                </c:pt>
                <c:pt idx="1745">
                  <c:v>4287.184424</c:v>
                </c:pt>
                <c:pt idx="1746">
                  <c:v>4289.6452380000001</c:v>
                </c:pt>
                <c:pt idx="1747">
                  <c:v>4292.1010829999996</c:v>
                </c:pt>
                <c:pt idx="1748">
                  <c:v>4294.5491570000004</c:v>
                </c:pt>
                <c:pt idx="1749">
                  <c:v>4297.00533</c:v>
                </c:pt>
                <c:pt idx="1750">
                  <c:v>4299.4602560000003</c:v>
                </c:pt>
                <c:pt idx="1751">
                  <c:v>4301.9207200000001</c:v>
                </c:pt>
                <c:pt idx="1752">
                  <c:v>4304.3711400000002</c:v>
                </c:pt>
                <c:pt idx="1753">
                  <c:v>4306.8204219999998</c:v>
                </c:pt>
                <c:pt idx="1754">
                  <c:v>4309.2833410000003</c:v>
                </c:pt>
                <c:pt idx="1755">
                  <c:v>4311.7387719999997</c:v>
                </c:pt>
                <c:pt idx="1756">
                  <c:v>4314.1950459999998</c:v>
                </c:pt>
                <c:pt idx="1757">
                  <c:v>4316.6480339999998</c:v>
                </c:pt>
                <c:pt idx="1758">
                  <c:v>4319.0947189999997</c:v>
                </c:pt>
                <c:pt idx="1759">
                  <c:v>4321.5562760000003</c:v>
                </c:pt>
                <c:pt idx="1760">
                  <c:v>4324.0172460000003</c:v>
                </c:pt>
                <c:pt idx="1761">
                  <c:v>4326.4656409999998</c:v>
                </c:pt>
                <c:pt idx="1762">
                  <c:v>4328.9301210000003</c:v>
                </c:pt>
                <c:pt idx="1763">
                  <c:v>4331.3802059999998</c:v>
                </c:pt>
                <c:pt idx="1764">
                  <c:v>4333.8401679999997</c:v>
                </c:pt>
                <c:pt idx="1765">
                  <c:v>4336.2975379999998</c:v>
                </c:pt>
                <c:pt idx="1766">
                  <c:v>4338.7527309999996</c:v>
                </c:pt>
                <c:pt idx="1767">
                  <c:v>4341.1982619999999</c:v>
                </c:pt>
                <c:pt idx="1768">
                  <c:v>4343.655291</c:v>
                </c:pt>
                <c:pt idx="1769">
                  <c:v>4346.117765</c:v>
                </c:pt>
                <c:pt idx="1770">
                  <c:v>4348.5741479999997</c:v>
                </c:pt>
                <c:pt idx="1771">
                  <c:v>4351.0347869999996</c:v>
                </c:pt>
                <c:pt idx="1772">
                  <c:v>4353.4833319999998</c:v>
                </c:pt>
                <c:pt idx="1773">
                  <c:v>4355.9344090000004</c:v>
                </c:pt>
                <c:pt idx="1774">
                  <c:v>4358.395802</c:v>
                </c:pt>
                <c:pt idx="1775">
                  <c:v>4360.8477339999999</c:v>
                </c:pt>
                <c:pt idx="1776">
                  <c:v>4363.3008550000004</c:v>
                </c:pt>
                <c:pt idx="1777">
                  <c:v>4365.7551990000002</c:v>
                </c:pt>
                <c:pt idx="1778">
                  <c:v>4368.2111430000004</c:v>
                </c:pt>
                <c:pt idx="1779">
                  <c:v>4370.6672920000001</c:v>
                </c:pt>
                <c:pt idx="1780">
                  <c:v>4373.1266539999997</c:v>
                </c:pt>
                <c:pt idx="1781">
                  <c:v>4375.5831470000003</c:v>
                </c:pt>
                <c:pt idx="1782">
                  <c:v>4378.0350820000003</c:v>
                </c:pt>
                <c:pt idx="1783">
                  <c:v>4380.4923959999996</c:v>
                </c:pt>
                <c:pt idx="1784">
                  <c:v>4382.9469959999997</c:v>
                </c:pt>
                <c:pt idx="1785">
                  <c:v>4385.4059690000004</c:v>
                </c:pt>
                <c:pt idx="1786">
                  <c:v>4387.8511429999999</c:v>
                </c:pt>
                <c:pt idx="1787">
                  <c:v>4390.3128999999999</c:v>
                </c:pt>
                <c:pt idx="1788">
                  <c:v>4392.7567230000004</c:v>
                </c:pt>
                <c:pt idx="1789">
                  <c:v>4395.2073479999999</c:v>
                </c:pt>
                <c:pt idx="1790">
                  <c:v>4397.6600520000002</c:v>
                </c:pt>
                <c:pt idx="1791">
                  <c:v>4400.1144119999999</c:v>
                </c:pt>
                <c:pt idx="1792">
                  <c:v>4402.5708070000001</c:v>
                </c:pt>
                <c:pt idx="1793">
                  <c:v>4405.0263699999996</c:v>
                </c:pt>
                <c:pt idx="1794">
                  <c:v>4407.4809539999997</c:v>
                </c:pt>
                <c:pt idx="1795">
                  <c:v>4409.9359640000002</c:v>
                </c:pt>
                <c:pt idx="1796">
                  <c:v>4412.3907069999996</c:v>
                </c:pt>
                <c:pt idx="1797">
                  <c:v>4414.8356739999999</c:v>
                </c:pt>
                <c:pt idx="1798">
                  <c:v>4417.301168</c:v>
                </c:pt>
                <c:pt idx="1799">
                  <c:v>4419.7497599999997</c:v>
                </c:pt>
                <c:pt idx="1800">
                  <c:v>4422.2108390000003</c:v>
                </c:pt>
                <c:pt idx="1801">
                  <c:v>4424.6631639999996</c:v>
                </c:pt>
                <c:pt idx="1802">
                  <c:v>4427.119173</c:v>
                </c:pt>
                <c:pt idx="1803">
                  <c:v>4429.5829009999998</c:v>
                </c:pt>
                <c:pt idx="1804">
                  <c:v>4432.0305669999998</c:v>
                </c:pt>
                <c:pt idx="1805">
                  <c:v>4434.4873770000004</c:v>
                </c:pt>
                <c:pt idx="1806">
                  <c:v>4436.9445409999998</c:v>
                </c:pt>
                <c:pt idx="1807">
                  <c:v>4439.3997289999998</c:v>
                </c:pt>
                <c:pt idx="1808">
                  <c:v>4441.8606739999996</c:v>
                </c:pt>
                <c:pt idx="1809">
                  <c:v>4444.3172949999998</c:v>
                </c:pt>
                <c:pt idx="1810">
                  <c:v>4446.7720529999997</c:v>
                </c:pt>
                <c:pt idx="1811">
                  <c:v>4449.2295869999998</c:v>
                </c:pt>
                <c:pt idx="1812">
                  <c:v>4451.6745700000001</c:v>
                </c:pt>
                <c:pt idx="1813">
                  <c:v>4454.13231</c:v>
                </c:pt>
                <c:pt idx="1814">
                  <c:v>4456.6117379999996</c:v>
                </c:pt>
                <c:pt idx="1815">
                  <c:v>4459.0620559999998</c:v>
                </c:pt>
                <c:pt idx="1816">
                  <c:v>4461.5233129999997</c:v>
                </c:pt>
                <c:pt idx="1817">
                  <c:v>4463.9702729999999</c:v>
                </c:pt>
                <c:pt idx="1818">
                  <c:v>4466.4282579999999</c:v>
                </c:pt>
                <c:pt idx="1819">
                  <c:v>4468.8862429999999</c:v>
                </c:pt>
                <c:pt idx="1820">
                  <c:v>4471.3388340000001</c:v>
                </c:pt>
                <c:pt idx="1821">
                  <c:v>4473.7910869999996</c:v>
                </c:pt>
                <c:pt idx="1822">
                  <c:v>4476.2476310000002</c:v>
                </c:pt>
                <c:pt idx="1823">
                  <c:v>4478.6993869999997</c:v>
                </c:pt>
                <c:pt idx="1824">
                  <c:v>4481.1626580000002</c:v>
                </c:pt>
                <c:pt idx="1825">
                  <c:v>4483.622617</c:v>
                </c:pt>
                <c:pt idx="1826">
                  <c:v>4486.0758130000004</c:v>
                </c:pt>
                <c:pt idx="1827">
                  <c:v>4488.5402869999998</c:v>
                </c:pt>
                <c:pt idx="1828">
                  <c:v>4491.0022689999996</c:v>
                </c:pt>
                <c:pt idx="1829">
                  <c:v>4493.4576440000001</c:v>
                </c:pt>
                <c:pt idx="1830">
                  <c:v>4495.9032120000002</c:v>
                </c:pt>
                <c:pt idx="1831">
                  <c:v>4498.3643940000002</c:v>
                </c:pt>
                <c:pt idx="1832">
                  <c:v>4500.8200559999996</c:v>
                </c:pt>
                <c:pt idx="1833">
                  <c:v>4503.2756300000001</c:v>
                </c:pt>
                <c:pt idx="1834">
                  <c:v>4505.7243310000003</c:v>
                </c:pt>
                <c:pt idx="1835">
                  <c:v>4508.1777480000001</c:v>
                </c:pt>
                <c:pt idx="1836">
                  <c:v>4510.6360709999999</c:v>
                </c:pt>
                <c:pt idx="1837">
                  <c:v>4513.0843949999999</c:v>
                </c:pt>
                <c:pt idx="1838">
                  <c:v>4515.5420439999998</c:v>
                </c:pt>
                <c:pt idx="1839">
                  <c:v>4518.0032970000002</c:v>
                </c:pt>
                <c:pt idx="1840">
                  <c:v>4520.454334</c:v>
                </c:pt>
                <c:pt idx="1841">
                  <c:v>4522.9101700000001</c:v>
                </c:pt>
                <c:pt idx="1842">
                  <c:v>4525.3709200000003</c:v>
                </c:pt>
                <c:pt idx="1843">
                  <c:v>4527.8197600000003</c:v>
                </c:pt>
                <c:pt idx="1844">
                  <c:v>4530.2743460000002</c:v>
                </c:pt>
                <c:pt idx="1845">
                  <c:v>4532.7273649999997</c:v>
                </c:pt>
                <c:pt idx="1846">
                  <c:v>4535.188349</c:v>
                </c:pt>
                <c:pt idx="1847">
                  <c:v>4537.639048</c:v>
                </c:pt>
                <c:pt idx="1848">
                  <c:v>4540.0945629999997</c:v>
                </c:pt>
                <c:pt idx="1849">
                  <c:v>4542.5597699999998</c:v>
                </c:pt>
                <c:pt idx="1850">
                  <c:v>4545.004895</c:v>
                </c:pt>
                <c:pt idx="1851">
                  <c:v>4547.460932</c:v>
                </c:pt>
                <c:pt idx="1852">
                  <c:v>4549.9171409999999</c:v>
                </c:pt>
                <c:pt idx="1853">
                  <c:v>4552.3763339999996</c:v>
                </c:pt>
                <c:pt idx="1854">
                  <c:v>4554.8297050000001</c:v>
                </c:pt>
                <c:pt idx="1855">
                  <c:v>4557.282682</c:v>
                </c:pt>
                <c:pt idx="1856">
                  <c:v>4559.7455840000002</c:v>
                </c:pt>
                <c:pt idx="1857">
                  <c:v>4562.1926510000003</c:v>
                </c:pt>
                <c:pt idx="1858">
                  <c:v>4564.648107</c:v>
                </c:pt>
                <c:pt idx="1859">
                  <c:v>4567.1119879999997</c:v>
                </c:pt>
                <c:pt idx="1860">
                  <c:v>4569.5688899999996</c:v>
                </c:pt>
                <c:pt idx="1861">
                  <c:v>4572.020802</c:v>
                </c:pt>
                <c:pt idx="1862">
                  <c:v>4574.4752749999998</c:v>
                </c:pt>
                <c:pt idx="1863">
                  <c:v>4576.9328310000001</c:v>
                </c:pt>
                <c:pt idx="1864">
                  <c:v>4579.3893699999999</c:v>
                </c:pt>
                <c:pt idx="1865">
                  <c:v>4581.8449010000004</c:v>
                </c:pt>
                <c:pt idx="1866">
                  <c:v>4584.2940040000003</c:v>
                </c:pt>
                <c:pt idx="1867">
                  <c:v>4586.7499349999998</c:v>
                </c:pt>
                <c:pt idx="1868">
                  <c:v>4589.2032829999998</c:v>
                </c:pt>
                <c:pt idx="1869">
                  <c:v>4591.6686499999996</c:v>
                </c:pt>
                <c:pt idx="1870">
                  <c:v>4594.1280749999996</c:v>
                </c:pt>
                <c:pt idx="1871">
                  <c:v>4596.596802</c:v>
                </c:pt>
                <c:pt idx="1872">
                  <c:v>4599.045588</c:v>
                </c:pt>
                <c:pt idx="1873">
                  <c:v>4601.5006460000004</c:v>
                </c:pt>
                <c:pt idx="1874">
                  <c:v>4603.9587279999996</c:v>
                </c:pt>
                <c:pt idx="1875">
                  <c:v>4606.4043330000004</c:v>
                </c:pt>
                <c:pt idx="1876">
                  <c:v>4608.8561710000004</c:v>
                </c:pt>
                <c:pt idx="1877">
                  <c:v>4611.3201259999996</c:v>
                </c:pt>
                <c:pt idx="1878">
                  <c:v>4613.7739389999997</c:v>
                </c:pt>
                <c:pt idx="1879">
                  <c:v>4616.2293920000002</c:v>
                </c:pt>
                <c:pt idx="1880">
                  <c:v>4618.6790579999997</c:v>
                </c:pt>
                <c:pt idx="1881">
                  <c:v>4621.1307340000003</c:v>
                </c:pt>
                <c:pt idx="1882">
                  <c:v>4623.5911699999997</c:v>
                </c:pt>
                <c:pt idx="1883">
                  <c:v>4626.0487549999998</c:v>
                </c:pt>
                <c:pt idx="1884">
                  <c:v>4628.4937099999997</c:v>
                </c:pt>
                <c:pt idx="1885">
                  <c:v>4630.959726</c:v>
                </c:pt>
                <c:pt idx="1886">
                  <c:v>4633.4062450000001</c:v>
                </c:pt>
                <c:pt idx="1887">
                  <c:v>4635.8679679999996</c:v>
                </c:pt>
                <c:pt idx="1888">
                  <c:v>4638.339156</c:v>
                </c:pt>
                <c:pt idx="1889">
                  <c:v>4640.7897940000003</c:v>
                </c:pt>
                <c:pt idx="1890">
                  <c:v>4643.2527550000004</c:v>
                </c:pt>
                <c:pt idx="1891">
                  <c:v>4645.7126159999998</c:v>
                </c:pt>
                <c:pt idx="1892">
                  <c:v>4648.1626759999999</c:v>
                </c:pt>
                <c:pt idx="1893">
                  <c:v>4650.6209090000002</c:v>
                </c:pt>
                <c:pt idx="1894">
                  <c:v>4653.0673269999998</c:v>
                </c:pt>
                <c:pt idx="1895">
                  <c:v>4655.5232679999999</c:v>
                </c:pt>
                <c:pt idx="1896">
                  <c:v>4657.9770989999997</c:v>
                </c:pt>
                <c:pt idx="1897">
                  <c:v>4660.4348300000001</c:v>
                </c:pt>
                <c:pt idx="1898">
                  <c:v>4662.8956619999999</c:v>
                </c:pt>
                <c:pt idx="1899">
                  <c:v>4665.3468169999996</c:v>
                </c:pt>
                <c:pt idx="1900">
                  <c:v>4667.7951409999996</c:v>
                </c:pt>
                <c:pt idx="1901">
                  <c:v>4670.254218</c:v>
                </c:pt>
                <c:pt idx="1902">
                  <c:v>4672.7069949999996</c:v>
                </c:pt>
                <c:pt idx="1903">
                  <c:v>4675.1651069999998</c:v>
                </c:pt>
                <c:pt idx="1904">
                  <c:v>4677.6161549999997</c:v>
                </c:pt>
                <c:pt idx="1905">
                  <c:v>4680.0723230000003</c:v>
                </c:pt>
                <c:pt idx="1906">
                  <c:v>4682.5208460000003</c:v>
                </c:pt>
                <c:pt idx="1907">
                  <c:v>4684.9853419999999</c:v>
                </c:pt>
                <c:pt idx="1908">
                  <c:v>4687.4438309999996</c:v>
                </c:pt>
                <c:pt idx="1909">
                  <c:v>4689.8966989999999</c:v>
                </c:pt>
                <c:pt idx="1910">
                  <c:v>4692.3425569999999</c:v>
                </c:pt>
                <c:pt idx="1911">
                  <c:v>4694.7984420000003</c:v>
                </c:pt>
                <c:pt idx="1912">
                  <c:v>4697.2797440000004</c:v>
                </c:pt>
                <c:pt idx="1913">
                  <c:v>4699.7338970000001</c:v>
                </c:pt>
                <c:pt idx="1914">
                  <c:v>4702.1904439999998</c:v>
                </c:pt>
                <c:pt idx="1915">
                  <c:v>4704.6366529999996</c:v>
                </c:pt>
                <c:pt idx="1916">
                  <c:v>4707.0958769999997</c:v>
                </c:pt>
                <c:pt idx="1917">
                  <c:v>4709.5513629999996</c:v>
                </c:pt>
                <c:pt idx="1918">
                  <c:v>4712.0043880000003</c:v>
                </c:pt>
                <c:pt idx="1919">
                  <c:v>4714.4665880000002</c:v>
                </c:pt>
                <c:pt idx="1920">
                  <c:v>4716.9122399999997</c:v>
                </c:pt>
                <c:pt idx="1921">
                  <c:v>4719.3736680000002</c:v>
                </c:pt>
                <c:pt idx="1922">
                  <c:v>4721.8295330000001</c:v>
                </c:pt>
                <c:pt idx="1923">
                  <c:v>4724.2895630000003</c:v>
                </c:pt>
                <c:pt idx="1924">
                  <c:v>4726.7359210000004</c:v>
                </c:pt>
                <c:pt idx="1925">
                  <c:v>4729.1931189999996</c:v>
                </c:pt>
                <c:pt idx="1926">
                  <c:v>4731.6532820000002</c:v>
                </c:pt>
                <c:pt idx="1927">
                  <c:v>4734.1111730000002</c:v>
                </c:pt>
                <c:pt idx="1928">
                  <c:v>4736.5600670000003</c:v>
                </c:pt>
                <c:pt idx="1929">
                  <c:v>4739.0143019999996</c:v>
                </c:pt>
                <c:pt idx="1930">
                  <c:v>4741.4796230000002</c:v>
                </c:pt>
                <c:pt idx="1931">
                  <c:v>4743.9264329999996</c:v>
                </c:pt>
                <c:pt idx="1932">
                  <c:v>4746.3832490000004</c:v>
                </c:pt>
                <c:pt idx="1933">
                  <c:v>4748.8409080000001</c:v>
                </c:pt>
                <c:pt idx="1934">
                  <c:v>4751.2930530000003</c:v>
                </c:pt>
                <c:pt idx="1935">
                  <c:v>4753.7535859999998</c:v>
                </c:pt>
                <c:pt idx="1936">
                  <c:v>4756.2012569999997</c:v>
                </c:pt>
                <c:pt idx="1937">
                  <c:v>4758.6676459999999</c:v>
                </c:pt>
                <c:pt idx="1938">
                  <c:v>4761.1142890000001</c:v>
                </c:pt>
                <c:pt idx="1939">
                  <c:v>4763.5760840000003</c:v>
                </c:pt>
                <c:pt idx="1940">
                  <c:v>4766.0292600000002</c:v>
                </c:pt>
                <c:pt idx="1941">
                  <c:v>4768.4888360000004</c:v>
                </c:pt>
                <c:pt idx="1942">
                  <c:v>4770.9448490000004</c:v>
                </c:pt>
                <c:pt idx="1943">
                  <c:v>4773.3947159999998</c:v>
                </c:pt>
                <c:pt idx="1944">
                  <c:v>4775.8463609999999</c:v>
                </c:pt>
                <c:pt idx="1945">
                  <c:v>4778.3070710000002</c:v>
                </c:pt>
                <c:pt idx="1946">
                  <c:v>4780.7564199999997</c:v>
                </c:pt>
                <c:pt idx="1947">
                  <c:v>4783.2034480000002</c:v>
                </c:pt>
                <c:pt idx="1948">
                  <c:v>4785.6658859999998</c:v>
                </c:pt>
                <c:pt idx="1949">
                  <c:v>4788.1130059999996</c:v>
                </c:pt>
                <c:pt idx="1950">
                  <c:v>4790.567231</c:v>
                </c:pt>
                <c:pt idx="1951">
                  <c:v>4793.0271220000004</c:v>
                </c:pt>
                <c:pt idx="1952">
                  <c:v>4795.4866590000001</c:v>
                </c:pt>
                <c:pt idx="1953">
                  <c:v>4797.9420680000003</c:v>
                </c:pt>
                <c:pt idx="1954">
                  <c:v>4800.3874489999998</c:v>
                </c:pt>
                <c:pt idx="1955">
                  <c:v>4802.8457239999998</c:v>
                </c:pt>
                <c:pt idx="1956">
                  <c:v>4805.3026460000001</c:v>
                </c:pt>
                <c:pt idx="1957">
                  <c:v>4807.756257</c:v>
                </c:pt>
                <c:pt idx="1958">
                  <c:v>4810.2197349999997</c:v>
                </c:pt>
                <c:pt idx="1959">
                  <c:v>4812.6681710000003</c:v>
                </c:pt>
                <c:pt idx="1960">
                  <c:v>4815.1309899999997</c:v>
                </c:pt>
                <c:pt idx="1961">
                  <c:v>4817.5823060000002</c:v>
                </c:pt>
                <c:pt idx="1962">
                  <c:v>4820.0341969999999</c:v>
                </c:pt>
                <c:pt idx="1963">
                  <c:v>4822.4875389999997</c:v>
                </c:pt>
                <c:pt idx="1964">
                  <c:v>4824.9527660000003</c:v>
                </c:pt>
                <c:pt idx="1965">
                  <c:v>4827.4007929999998</c:v>
                </c:pt>
                <c:pt idx="1966">
                  <c:v>4829.8635960000001</c:v>
                </c:pt>
                <c:pt idx="1967">
                  <c:v>4832.3203649999996</c:v>
                </c:pt>
                <c:pt idx="1968">
                  <c:v>4834.7719360000001</c:v>
                </c:pt>
                <c:pt idx="1969">
                  <c:v>4837.2305399999996</c:v>
                </c:pt>
                <c:pt idx="1970">
                  <c:v>4839.6771740000004</c:v>
                </c:pt>
                <c:pt idx="1971">
                  <c:v>4842.1389300000001</c:v>
                </c:pt>
                <c:pt idx="1972">
                  <c:v>4844.5952729999999</c:v>
                </c:pt>
                <c:pt idx="1973">
                  <c:v>4847.0500300000003</c:v>
                </c:pt>
                <c:pt idx="1974">
                  <c:v>4849.501706</c:v>
                </c:pt>
                <c:pt idx="1975">
                  <c:v>4851.958243</c:v>
                </c:pt>
                <c:pt idx="1976">
                  <c:v>4854.4172769999996</c:v>
                </c:pt>
                <c:pt idx="1977">
                  <c:v>4856.8763870000002</c:v>
                </c:pt>
                <c:pt idx="1978">
                  <c:v>4859.321406</c:v>
                </c:pt>
                <c:pt idx="1979">
                  <c:v>4861.7751870000002</c:v>
                </c:pt>
                <c:pt idx="1980">
                  <c:v>4864.2425460000004</c:v>
                </c:pt>
                <c:pt idx="1981">
                  <c:v>4866.6916570000003</c:v>
                </c:pt>
                <c:pt idx="1982">
                  <c:v>4869.1507590000001</c:v>
                </c:pt>
                <c:pt idx="1983">
                  <c:v>4871.5991389999999</c:v>
                </c:pt>
                <c:pt idx="1984">
                  <c:v>4874.0572949999996</c:v>
                </c:pt>
                <c:pt idx="1985">
                  <c:v>4876.5060960000001</c:v>
                </c:pt>
                <c:pt idx="1986">
                  <c:v>4878.9621159999997</c:v>
                </c:pt>
                <c:pt idx="1987">
                  <c:v>4881.4188199999999</c:v>
                </c:pt>
                <c:pt idx="1988">
                  <c:v>4883.8746060000003</c:v>
                </c:pt>
                <c:pt idx="1989">
                  <c:v>4886.3376770000004</c:v>
                </c:pt>
                <c:pt idx="1990">
                  <c:v>4888.7955750000001</c:v>
                </c:pt>
                <c:pt idx="1991">
                  <c:v>4891.2479080000003</c:v>
                </c:pt>
                <c:pt idx="1992">
                  <c:v>4893.6982719999996</c:v>
                </c:pt>
                <c:pt idx="1993">
                  <c:v>4896.151562</c:v>
                </c:pt>
                <c:pt idx="1994">
                  <c:v>4898.6136640000004</c:v>
                </c:pt>
                <c:pt idx="1995">
                  <c:v>4901.071328</c:v>
                </c:pt>
                <c:pt idx="1996">
                  <c:v>4903.5217000000002</c:v>
                </c:pt>
                <c:pt idx="1997">
                  <c:v>4905.9767650000003</c:v>
                </c:pt>
                <c:pt idx="1998">
                  <c:v>4908.4357620000001</c:v>
                </c:pt>
                <c:pt idx="1999">
                  <c:v>4910.8844300000001</c:v>
                </c:pt>
                <c:pt idx="2000">
                  <c:v>4913.3405709999997</c:v>
                </c:pt>
                <c:pt idx="2001">
                  <c:v>4915.8037299999996</c:v>
                </c:pt>
                <c:pt idx="2002">
                  <c:v>4918.248423</c:v>
                </c:pt>
                <c:pt idx="2003">
                  <c:v>4920.7066850000001</c:v>
                </c:pt>
                <c:pt idx="2004">
                  <c:v>4923.1660789999996</c:v>
                </c:pt>
                <c:pt idx="2005">
                  <c:v>4925.6123550000002</c:v>
                </c:pt>
                <c:pt idx="2006">
                  <c:v>4928.0722379999997</c:v>
                </c:pt>
                <c:pt idx="2007">
                  <c:v>4930.5319589999999</c:v>
                </c:pt>
                <c:pt idx="2008">
                  <c:v>4932.9827050000004</c:v>
                </c:pt>
                <c:pt idx="2009">
                  <c:v>4935.4427820000001</c:v>
                </c:pt>
                <c:pt idx="2010">
                  <c:v>4937.8966030000001</c:v>
                </c:pt>
                <c:pt idx="2011">
                  <c:v>4940.3498419999996</c:v>
                </c:pt>
                <c:pt idx="2012">
                  <c:v>4942.8029390000002</c:v>
                </c:pt>
                <c:pt idx="2013">
                  <c:v>4945.2607939999998</c:v>
                </c:pt>
                <c:pt idx="2014">
                  <c:v>4947.7165919999998</c:v>
                </c:pt>
                <c:pt idx="2015">
                  <c:v>4950.1711519999999</c:v>
                </c:pt>
                <c:pt idx="2016">
                  <c:v>4952.6306750000003</c:v>
                </c:pt>
                <c:pt idx="2017">
                  <c:v>4955.0754079999997</c:v>
                </c:pt>
                <c:pt idx="2018">
                  <c:v>4957.5374229999998</c:v>
                </c:pt>
                <c:pt idx="2019">
                  <c:v>4959.9938810000003</c:v>
                </c:pt>
                <c:pt idx="2020">
                  <c:v>4962.4513870000001</c:v>
                </c:pt>
                <c:pt idx="2021">
                  <c:v>4964.9061700000002</c:v>
                </c:pt>
                <c:pt idx="2022">
                  <c:v>4967.3641939999998</c:v>
                </c:pt>
                <c:pt idx="2023">
                  <c:v>4969.8298020000002</c:v>
                </c:pt>
                <c:pt idx="2024">
                  <c:v>4972.2890820000002</c:v>
                </c:pt>
                <c:pt idx="2025">
                  <c:v>4974.7389720000001</c:v>
                </c:pt>
                <c:pt idx="2026">
                  <c:v>4977.2019799999998</c:v>
                </c:pt>
                <c:pt idx="2027">
                  <c:v>4979.6544199999998</c:v>
                </c:pt>
                <c:pt idx="2028">
                  <c:v>4982.1185960000003</c:v>
                </c:pt>
                <c:pt idx="2029">
                  <c:v>4984.5729449999999</c:v>
                </c:pt>
                <c:pt idx="2030">
                  <c:v>4987.0235670000002</c:v>
                </c:pt>
                <c:pt idx="2031">
                  <c:v>4989.4810049999996</c:v>
                </c:pt>
                <c:pt idx="2032">
                  <c:v>4991.9292400000004</c:v>
                </c:pt>
                <c:pt idx="2033">
                  <c:v>4994.3927610000001</c:v>
                </c:pt>
                <c:pt idx="2034">
                  <c:v>4996.8472449999999</c:v>
                </c:pt>
                <c:pt idx="2035">
                  <c:v>4999.2985500000004</c:v>
                </c:pt>
                <c:pt idx="2036">
                  <c:v>5001.7546050000001</c:v>
                </c:pt>
                <c:pt idx="2037">
                  <c:v>5004.2031919999999</c:v>
                </c:pt>
                <c:pt idx="2038">
                  <c:v>5006.6581399999995</c:v>
                </c:pt>
                <c:pt idx="2039">
                  <c:v>5009.1158299999997</c:v>
                </c:pt>
                <c:pt idx="2040">
                  <c:v>5011.5729000000001</c:v>
                </c:pt>
                <c:pt idx="2041">
                  <c:v>5014.0243950000004</c:v>
                </c:pt>
                <c:pt idx="2042">
                  <c:v>5016.4825780000001</c:v>
                </c:pt>
                <c:pt idx="2043">
                  <c:v>5018.929099</c:v>
                </c:pt>
                <c:pt idx="2044">
                  <c:v>5021.3879079999997</c:v>
                </c:pt>
                <c:pt idx="2045">
                  <c:v>5023.861371</c:v>
                </c:pt>
                <c:pt idx="2046">
                  <c:v>5026.338084</c:v>
                </c:pt>
                <c:pt idx="2047">
                  <c:v>5028.7911430000004</c:v>
                </c:pt>
                <c:pt idx="2048">
                  <c:v>5031.2434270000003</c:v>
                </c:pt>
                <c:pt idx="2049">
                  <c:v>5033.6970860000001</c:v>
                </c:pt>
                <c:pt idx="2050">
                  <c:v>5036.1490299999996</c:v>
                </c:pt>
                <c:pt idx="2051">
                  <c:v>5038.6000350000004</c:v>
                </c:pt>
                <c:pt idx="2052">
                  <c:v>5041.0616280000004</c:v>
                </c:pt>
                <c:pt idx="2053">
                  <c:v>5043.5083850000001</c:v>
                </c:pt>
                <c:pt idx="2054">
                  <c:v>5045.9633480000002</c:v>
                </c:pt>
                <c:pt idx="2055">
                  <c:v>5048.4233089999998</c:v>
                </c:pt>
                <c:pt idx="2056">
                  <c:v>5050.8778300000004</c:v>
                </c:pt>
                <c:pt idx="2057">
                  <c:v>5053.340612</c:v>
                </c:pt>
                <c:pt idx="2058">
                  <c:v>5055.8008099999997</c:v>
                </c:pt>
                <c:pt idx="2059">
                  <c:v>5058.2540049999998</c:v>
                </c:pt>
                <c:pt idx="2060">
                  <c:v>5060.7031749999996</c:v>
                </c:pt>
                <c:pt idx="2061">
                  <c:v>5063.1611890000004</c:v>
                </c:pt>
                <c:pt idx="2062">
                  <c:v>5065.6122720000003</c:v>
                </c:pt>
                <c:pt idx="2063">
                  <c:v>5068.0644080000002</c:v>
                </c:pt>
                <c:pt idx="2064">
                  <c:v>5070.5236869999999</c:v>
                </c:pt>
                <c:pt idx="2065">
                  <c:v>5072.9783369999996</c:v>
                </c:pt>
                <c:pt idx="2066">
                  <c:v>5075.4318780000003</c:v>
                </c:pt>
                <c:pt idx="2067">
                  <c:v>5077.8901569999998</c:v>
                </c:pt>
                <c:pt idx="2068">
                  <c:v>5080.339567</c:v>
                </c:pt>
                <c:pt idx="2069">
                  <c:v>5082.8001729999996</c:v>
                </c:pt>
                <c:pt idx="2070">
                  <c:v>5085.261794</c:v>
                </c:pt>
                <c:pt idx="2071">
                  <c:v>5087.7048500000001</c:v>
                </c:pt>
                <c:pt idx="2072">
                  <c:v>5090.1669160000001</c:v>
                </c:pt>
                <c:pt idx="2073">
                  <c:v>5092.6170689999999</c:v>
                </c:pt>
                <c:pt idx="2074">
                  <c:v>5095.071441</c:v>
                </c:pt>
                <c:pt idx="2075">
                  <c:v>5097.5395399999998</c:v>
                </c:pt>
                <c:pt idx="2076">
                  <c:v>5099.9975569999997</c:v>
                </c:pt>
                <c:pt idx="2077">
                  <c:v>5102.4561000000003</c:v>
                </c:pt>
                <c:pt idx="2078">
                  <c:v>5104.9049640000003</c:v>
                </c:pt>
                <c:pt idx="2079">
                  <c:v>5107.3619099999996</c:v>
                </c:pt>
                <c:pt idx="2080">
                  <c:v>5109.8142680000001</c:v>
                </c:pt>
                <c:pt idx="2081">
                  <c:v>5112.276159</c:v>
                </c:pt>
                <c:pt idx="2082">
                  <c:v>5114.7264519999999</c:v>
                </c:pt>
                <c:pt idx="2083">
                  <c:v>5117.1813890000003</c:v>
                </c:pt>
                <c:pt idx="2084">
                  <c:v>5119.6369009999999</c:v>
                </c:pt>
                <c:pt idx="2085">
                  <c:v>5122.0862610000004</c:v>
                </c:pt>
                <c:pt idx="2086">
                  <c:v>5124.5443960000002</c:v>
                </c:pt>
                <c:pt idx="2087">
                  <c:v>5126.9922580000002</c:v>
                </c:pt>
                <c:pt idx="2088">
                  <c:v>5129.444031</c:v>
                </c:pt>
                <c:pt idx="2089">
                  <c:v>5131.9098860000004</c:v>
                </c:pt>
                <c:pt idx="2090">
                  <c:v>5134.3610609999996</c:v>
                </c:pt>
                <c:pt idx="2091">
                  <c:v>5136.8233659999996</c:v>
                </c:pt>
                <c:pt idx="2092">
                  <c:v>5139.2788840000003</c:v>
                </c:pt>
                <c:pt idx="2093">
                  <c:v>5141.7280069999997</c:v>
                </c:pt>
                <c:pt idx="2094">
                  <c:v>5144.184945</c:v>
                </c:pt>
                <c:pt idx="2095">
                  <c:v>5146.632294</c:v>
                </c:pt>
                <c:pt idx="2096">
                  <c:v>5149.0958209999999</c:v>
                </c:pt>
                <c:pt idx="2097">
                  <c:v>5151.5411720000002</c:v>
                </c:pt>
                <c:pt idx="2098">
                  <c:v>5153.9944420000002</c:v>
                </c:pt>
                <c:pt idx="2099">
                  <c:v>5156.4526379999998</c:v>
                </c:pt>
                <c:pt idx="2100">
                  <c:v>5158.9140360000001</c:v>
                </c:pt>
                <c:pt idx="2101">
                  <c:v>5161.3640150000001</c:v>
                </c:pt>
                <c:pt idx="2102">
                  <c:v>5163.8151509999998</c:v>
                </c:pt>
                <c:pt idx="2103">
                  <c:v>5166.2742509999998</c:v>
                </c:pt>
                <c:pt idx="2104">
                  <c:v>5168.7273379999997</c:v>
                </c:pt>
                <c:pt idx="2105">
                  <c:v>5171.18325</c:v>
                </c:pt>
                <c:pt idx="2106">
                  <c:v>5173.6406559999996</c:v>
                </c:pt>
                <c:pt idx="2107">
                  <c:v>5176.0947409999999</c:v>
                </c:pt>
                <c:pt idx="2108">
                  <c:v>5178.5507530000004</c:v>
                </c:pt>
                <c:pt idx="2109">
                  <c:v>5181.0059689999998</c:v>
                </c:pt>
                <c:pt idx="2110">
                  <c:v>5183.4600479999999</c:v>
                </c:pt>
                <c:pt idx="2111">
                  <c:v>5185.9226129999997</c:v>
                </c:pt>
                <c:pt idx="2112">
                  <c:v>5188.3700360000003</c:v>
                </c:pt>
                <c:pt idx="2113">
                  <c:v>5190.8312889999997</c:v>
                </c:pt>
                <c:pt idx="2114">
                  <c:v>5193.2814090000002</c:v>
                </c:pt>
                <c:pt idx="2115">
                  <c:v>5195.7318400000004</c:v>
                </c:pt>
                <c:pt idx="2116">
                  <c:v>5198.2137659999999</c:v>
                </c:pt>
                <c:pt idx="2117">
                  <c:v>5200.6690710000003</c:v>
                </c:pt>
                <c:pt idx="2118">
                  <c:v>5203.1182419999996</c:v>
                </c:pt>
                <c:pt idx="2119">
                  <c:v>5205.5759189999999</c:v>
                </c:pt>
                <c:pt idx="2120">
                  <c:v>5208.0253110000003</c:v>
                </c:pt>
                <c:pt idx="2121">
                  <c:v>5210.4859550000001</c:v>
                </c:pt>
                <c:pt idx="2122">
                  <c:v>5212.9303680000003</c:v>
                </c:pt>
                <c:pt idx="2123">
                  <c:v>5215.3907820000004</c:v>
                </c:pt>
                <c:pt idx="2124">
                  <c:v>5217.8456210000004</c:v>
                </c:pt>
                <c:pt idx="2125">
                  <c:v>5220.2981090000003</c:v>
                </c:pt>
                <c:pt idx="2126">
                  <c:v>5222.7480269999996</c:v>
                </c:pt>
                <c:pt idx="2127">
                  <c:v>5225.2107809999998</c:v>
                </c:pt>
                <c:pt idx="2128">
                  <c:v>5227.6665430000003</c:v>
                </c:pt>
                <c:pt idx="2129">
                  <c:v>5230.1176450000003</c:v>
                </c:pt>
                <c:pt idx="2130">
                  <c:v>5232.5762679999998</c:v>
                </c:pt>
                <c:pt idx="2131">
                  <c:v>5235.0497560000003</c:v>
                </c:pt>
                <c:pt idx="2132">
                  <c:v>5237.4991060000002</c:v>
                </c:pt>
                <c:pt idx="2133">
                  <c:v>5239.95424</c:v>
                </c:pt>
                <c:pt idx="2134">
                  <c:v>5242.4079000000002</c:v>
                </c:pt>
                <c:pt idx="2135">
                  <c:v>5244.8641189999998</c:v>
                </c:pt>
                <c:pt idx="2136">
                  <c:v>5247.3198640000001</c:v>
                </c:pt>
                <c:pt idx="2137">
                  <c:v>5249.7809219999999</c:v>
                </c:pt>
                <c:pt idx="2138">
                  <c:v>5252.2409390000003</c:v>
                </c:pt>
                <c:pt idx="2139">
                  <c:v>5254.6965289999998</c:v>
                </c:pt>
                <c:pt idx="2140">
                  <c:v>5257.1528470000003</c:v>
                </c:pt>
                <c:pt idx="2141">
                  <c:v>5259.6029799999997</c:v>
                </c:pt>
                <c:pt idx="2142">
                  <c:v>5262.0593859999999</c:v>
                </c:pt>
                <c:pt idx="2143">
                  <c:v>5264.5235380000004</c:v>
                </c:pt>
                <c:pt idx="2144">
                  <c:v>5266.971321</c:v>
                </c:pt>
                <c:pt idx="2145">
                  <c:v>5269.4287270000004</c:v>
                </c:pt>
                <c:pt idx="2146">
                  <c:v>5271.8769769999999</c:v>
                </c:pt>
                <c:pt idx="2147">
                  <c:v>5274.3370800000002</c:v>
                </c:pt>
                <c:pt idx="2148">
                  <c:v>5276.7913559999997</c:v>
                </c:pt>
                <c:pt idx="2149">
                  <c:v>5279.2450849999996</c:v>
                </c:pt>
                <c:pt idx="2150">
                  <c:v>5281.6952920000003</c:v>
                </c:pt>
                <c:pt idx="2151">
                  <c:v>5284.1571889999996</c:v>
                </c:pt>
                <c:pt idx="2152">
                  <c:v>5286.6024429999998</c:v>
                </c:pt>
                <c:pt idx="2153">
                  <c:v>5289.0686020000003</c:v>
                </c:pt>
                <c:pt idx="2154">
                  <c:v>5291.5132510000003</c:v>
                </c:pt>
                <c:pt idx="2155">
                  <c:v>5293.9759450000001</c:v>
                </c:pt>
                <c:pt idx="2156">
                  <c:v>5296.4221520000001</c:v>
                </c:pt>
                <c:pt idx="2157">
                  <c:v>5298.8862360000003</c:v>
                </c:pt>
                <c:pt idx="2158">
                  <c:v>5301.3422289999999</c:v>
                </c:pt>
                <c:pt idx="2159">
                  <c:v>5303.7950840000003</c:v>
                </c:pt>
                <c:pt idx="2160">
                  <c:v>5306.2536799999998</c:v>
                </c:pt>
                <c:pt idx="2161">
                  <c:v>5308.7048400000003</c:v>
                </c:pt>
                <c:pt idx="2162">
                  <c:v>5311.1508229999999</c:v>
                </c:pt>
                <c:pt idx="2163">
                  <c:v>5313.6088749999999</c:v>
                </c:pt>
                <c:pt idx="2164">
                  <c:v>5316.069657</c:v>
                </c:pt>
                <c:pt idx="2165">
                  <c:v>5318.526143</c:v>
                </c:pt>
                <c:pt idx="2166">
                  <c:v>5320.9818670000004</c:v>
                </c:pt>
                <c:pt idx="2167">
                  <c:v>5323.4306759999999</c:v>
                </c:pt>
                <c:pt idx="2168">
                  <c:v>5325.8939179999998</c:v>
                </c:pt>
                <c:pt idx="2169">
                  <c:v>5328.3497440000001</c:v>
                </c:pt>
                <c:pt idx="2170">
                  <c:v>5330.8016040000002</c:v>
                </c:pt>
                <c:pt idx="2171">
                  <c:v>5333.2629379999998</c:v>
                </c:pt>
                <c:pt idx="2172">
                  <c:v>5335.7203069999996</c:v>
                </c:pt>
                <c:pt idx="2173">
                  <c:v>5338.170811</c:v>
                </c:pt>
                <c:pt idx="2174">
                  <c:v>5340.6307429999997</c:v>
                </c:pt>
                <c:pt idx="2175">
                  <c:v>5343.0908630000004</c:v>
                </c:pt>
                <c:pt idx="2176">
                  <c:v>5345.547047</c:v>
                </c:pt>
                <c:pt idx="2177">
                  <c:v>5347.9969380000002</c:v>
                </c:pt>
                <c:pt idx="2178">
                  <c:v>5350.4453700000004</c:v>
                </c:pt>
                <c:pt idx="2179">
                  <c:v>5352.9071000000004</c:v>
                </c:pt>
                <c:pt idx="2180">
                  <c:v>5355.3815340000001</c:v>
                </c:pt>
                <c:pt idx="2181">
                  <c:v>5357.8299349999998</c:v>
                </c:pt>
                <c:pt idx="2182">
                  <c:v>5360.2879640000001</c:v>
                </c:pt>
                <c:pt idx="2183">
                  <c:v>5362.7442689999998</c:v>
                </c:pt>
                <c:pt idx="2184">
                  <c:v>5365.1997520000004</c:v>
                </c:pt>
                <c:pt idx="2185">
                  <c:v>5367.6581399999995</c:v>
                </c:pt>
                <c:pt idx="2186">
                  <c:v>5370.1152339999999</c:v>
                </c:pt>
                <c:pt idx="2187">
                  <c:v>5372.5639799999999</c:v>
                </c:pt>
                <c:pt idx="2188">
                  <c:v>5375.0315490000003</c:v>
                </c:pt>
                <c:pt idx="2189">
                  <c:v>5377.4826839999996</c:v>
                </c:pt>
                <c:pt idx="2190">
                  <c:v>5379.9367009999996</c:v>
                </c:pt>
                <c:pt idx="2191">
                  <c:v>5382.385276</c:v>
                </c:pt>
                <c:pt idx="2192">
                  <c:v>5384.8469910000003</c:v>
                </c:pt>
                <c:pt idx="2193">
                  <c:v>5387.2944170000001</c:v>
                </c:pt>
                <c:pt idx="2194">
                  <c:v>5389.7542100000001</c:v>
                </c:pt>
                <c:pt idx="2195">
                  <c:v>5392.2072609999996</c:v>
                </c:pt>
                <c:pt idx="2196">
                  <c:v>5394.6681159999998</c:v>
                </c:pt>
                <c:pt idx="2197">
                  <c:v>5397.1299369999997</c:v>
                </c:pt>
                <c:pt idx="2198">
                  <c:v>5399.5858269999999</c:v>
                </c:pt>
                <c:pt idx="2199">
                  <c:v>5402.0340770000003</c:v>
                </c:pt>
                <c:pt idx="2200">
                  <c:v>5404.4933209999999</c:v>
                </c:pt>
                <c:pt idx="2201">
                  <c:v>5406.9576129999996</c:v>
                </c:pt>
                <c:pt idx="2202">
                  <c:v>5409.4052089999996</c:v>
                </c:pt>
                <c:pt idx="2203">
                  <c:v>5411.8656570000003</c:v>
                </c:pt>
                <c:pt idx="2204">
                  <c:v>5414.3119180000003</c:v>
                </c:pt>
                <c:pt idx="2205">
                  <c:v>5416.7812219999996</c:v>
                </c:pt>
                <c:pt idx="2206">
                  <c:v>5419.2400870000001</c:v>
                </c:pt>
                <c:pt idx="2207">
                  <c:v>5421.7018280000002</c:v>
                </c:pt>
                <c:pt idx="2208">
                  <c:v>5424.1576480000003</c:v>
                </c:pt>
                <c:pt idx="2209">
                  <c:v>5426.6101390000003</c:v>
                </c:pt>
                <c:pt idx="2210">
                  <c:v>5429.0643579999996</c:v>
                </c:pt>
                <c:pt idx="2211">
                  <c:v>5431.5218160000004</c:v>
                </c:pt>
                <c:pt idx="2212">
                  <c:v>5433.9747280000001</c:v>
                </c:pt>
                <c:pt idx="2213">
                  <c:v>5436.4304069999998</c:v>
                </c:pt>
                <c:pt idx="2214">
                  <c:v>5438.8905439999999</c:v>
                </c:pt>
                <c:pt idx="2215">
                  <c:v>5441.3401400000002</c:v>
                </c:pt>
                <c:pt idx="2216">
                  <c:v>5443.7952290000003</c:v>
                </c:pt>
                <c:pt idx="2217">
                  <c:v>5446.2501359999997</c:v>
                </c:pt>
                <c:pt idx="2218">
                  <c:v>5448.7148699999998</c:v>
                </c:pt>
                <c:pt idx="2219">
                  <c:v>5451.1660439999996</c:v>
                </c:pt>
                <c:pt idx="2220">
                  <c:v>5453.6192330000003</c:v>
                </c:pt>
                <c:pt idx="2221">
                  <c:v>5456.0818129999998</c:v>
                </c:pt>
                <c:pt idx="2222">
                  <c:v>5458.5311380000003</c:v>
                </c:pt>
                <c:pt idx="2223">
                  <c:v>5460.9985660000002</c:v>
                </c:pt>
                <c:pt idx="2224">
                  <c:v>5463.4523639999998</c:v>
                </c:pt>
                <c:pt idx="2225">
                  <c:v>5465.9088430000002</c:v>
                </c:pt>
                <c:pt idx="2226">
                  <c:v>5468.3621199999998</c:v>
                </c:pt>
                <c:pt idx="2227">
                  <c:v>5470.8110310000002</c:v>
                </c:pt>
                <c:pt idx="2228">
                  <c:v>5473.2632560000002</c:v>
                </c:pt>
                <c:pt idx="2229">
                  <c:v>5475.7363660000001</c:v>
                </c:pt>
                <c:pt idx="2230">
                  <c:v>5478.1907520000004</c:v>
                </c:pt>
                <c:pt idx="2231">
                  <c:v>5480.6410859999996</c:v>
                </c:pt>
                <c:pt idx="2232">
                  <c:v>5483.1028139999999</c:v>
                </c:pt>
                <c:pt idx="2233">
                  <c:v>5485.5499730000001</c:v>
                </c:pt>
                <c:pt idx="2234">
                  <c:v>5488.0142189999997</c:v>
                </c:pt>
                <c:pt idx="2235">
                  <c:v>5490.4681710000004</c:v>
                </c:pt>
                <c:pt idx="2236">
                  <c:v>5492.9191419999997</c:v>
                </c:pt>
                <c:pt idx="2237">
                  <c:v>5495.3793850000002</c:v>
                </c:pt>
                <c:pt idx="2238">
                  <c:v>5497.839191</c:v>
                </c:pt>
                <c:pt idx="2239">
                  <c:v>5500.2895390000003</c:v>
                </c:pt>
                <c:pt idx="2240">
                  <c:v>5502.7505879999999</c:v>
                </c:pt>
                <c:pt idx="2241">
                  <c:v>5505.1975329999996</c:v>
                </c:pt>
                <c:pt idx="2242">
                  <c:v>5507.6552149999998</c:v>
                </c:pt>
                <c:pt idx="2243">
                  <c:v>5510.1073100000003</c:v>
                </c:pt>
                <c:pt idx="2244">
                  <c:v>5512.5663249999998</c:v>
                </c:pt>
                <c:pt idx="2245">
                  <c:v>5515.0150350000004</c:v>
                </c:pt>
                <c:pt idx="2246">
                  <c:v>5517.4761200000003</c:v>
                </c:pt>
                <c:pt idx="2247">
                  <c:v>5519.9325980000003</c:v>
                </c:pt>
                <c:pt idx="2248">
                  <c:v>5522.3872869999996</c:v>
                </c:pt>
                <c:pt idx="2249">
                  <c:v>5524.8373840000004</c:v>
                </c:pt>
                <c:pt idx="2250">
                  <c:v>5527.2945470000004</c:v>
                </c:pt>
                <c:pt idx="2251">
                  <c:v>5529.7546080000002</c:v>
                </c:pt>
                <c:pt idx="2252">
                  <c:v>5532.2070020000001</c:v>
                </c:pt>
                <c:pt idx="2253">
                  <c:v>5534.660194</c:v>
                </c:pt>
                <c:pt idx="2254">
                  <c:v>5537.115605</c:v>
                </c:pt>
                <c:pt idx="2255">
                  <c:v>5539.5825779999996</c:v>
                </c:pt>
                <c:pt idx="2256">
                  <c:v>5542.0360549999996</c:v>
                </c:pt>
                <c:pt idx="2257">
                  <c:v>5544.4897849999998</c:v>
                </c:pt>
                <c:pt idx="2258">
                  <c:v>5546.9390389999999</c:v>
                </c:pt>
                <c:pt idx="2259">
                  <c:v>5549.399547</c:v>
                </c:pt>
                <c:pt idx="2260">
                  <c:v>5551.8567990000001</c:v>
                </c:pt>
                <c:pt idx="2261">
                  <c:v>5554.3120209999997</c:v>
                </c:pt>
                <c:pt idx="2262">
                  <c:v>5556.7631680000004</c:v>
                </c:pt>
                <c:pt idx="2263">
                  <c:v>5559.2176049999998</c:v>
                </c:pt>
                <c:pt idx="2264">
                  <c:v>5561.6749309999996</c:v>
                </c:pt>
                <c:pt idx="2265">
                  <c:v>5564.1347169999999</c:v>
                </c:pt>
                <c:pt idx="2266">
                  <c:v>5566.593828</c:v>
                </c:pt>
                <c:pt idx="2267">
                  <c:v>5569.0384439999998</c:v>
                </c:pt>
                <c:pt idx="2268">
                  <c:v>5571.4989480000004</c:v>
                </c:pt>
                <c:pt idx="2269">
                  <c:v>5573.952996</c:v>
                </c:pt>
                <c:pt idx="2270">
                  <c:v>5576.4099489999999</c:v>
                </c:pt>
                <c:pt idx="2271">
                  <c:v>5578.8691699999999</c:v>
                </c:pt>
                <c:pt idx="2272">
                  <c:v>5581.3186439999999</c:v>
                </c:pt>
                <c:pt idx="2273">
                  <c:v>5583.7755530000004</c:v>
                </c:pt>
                <c:pt idx="2274">
                  <c:v>5586.2311410000002</c:v>
                </c:pt>
                <c:pt idx="2275">
                  <c:v>5588.6925570000003</c:v>
                </c:pt>
                <c:pt idx="2276">
                  <c:v>5591.1410740000001</c:v>
                </c:pt>
                <c:pt idx="2277">
                  <c:v>5593.5965459999998</c:v>
                </c:pt>
                <c:pt idx="2278">
                  <c:v>5596.0727180000004</c:v>
                </c:pt>
                <c:pt idx="2279">
                  <c:v>5598.5467930000004</c:v>
                </c:pt>
                <c:pt idx="2280">
                  <c:v>5600.9942970000002</c:v>
                </c:pt>
                <c:pt idx="2281">
                  <c:v>5603.4521219999997</c:v>
                </c:pt>
                <c:pt idx="2282">
                  <c:v>5605.9040379999997</c:v>
                </c:pt>
                <c:pt idx="2283">
                  <c:v>5608.3667679999999</c:v>
                </c:pt>
                <c:pt idx="2284">
                  <c:v>5610.8135840000004</c:v>
                </c:pt>
                <c:pt idx="2285">
                  <c:v>5613.2757810000003</c:v>
                </c:pt>
                <c:pt idx="2286">
                  <c:v>5615.7279509999998</c:v>
                </c:pt>
                <c:pt idx="2287">
                  <c:v>5618.1869450000004</c:v>
                </c:pt>
                <c:pt idx="2288">
                  <c:v>5620.6313680000003</c:v>
                </c:pt>
                <c:pt idx="2289">
                  <c:v>5623.0922929999997</c:v>
                </c:pt>
                <c:pt idx="2290">
                  <c:v>5625.5479949999999</c:v>
                </c:pt>
                <c:pt idx="2291">
                  <c:v>5627.9953869999999</c:v>
                </c:pt>
                <c:pt idx="2292">
                  <c:v>5630.4544189999997</c:v>
                </c:pt>
                <c:pt idx="2293">
                  <c:v>5632.9122020000004</c:v>
                </c:pt>
                <c:pt idx="2294">
                  <c:v>5635.3600290000004</c:v>
                </c:pt>
                <c:pt idx="2295">
                  <c:v>5637.8224259999997</c:v>
                </c:pt>
                <c:pt idx="2296">
                  <c:v>5640.269346</c:v>
                </c:pt>
                <c:pt idx="2297">
                  <c:v>5642.7105659999997</c:v>
                </c:pt>
                <c:pt idx="2298">
                  <c:v>5645.1640180000004</c:v>
                </c:pt>
                <c:pt idx="2299">
                  <c:v>5647.6243530000002</c:v>
                </c:pt>
                <c:pt idx="2300">
                  <c:v>5650.0740230000001</c:v>
                </c:pt>
                <c:pt idx="2301">
                  <c:v>5652.5313310000001</c:v>
                </c:pt>
                <c:pt idx="2302">
                  <c:v>5654.9863649999998</c:v>
                </c:pt>
                <c:pt idx="2303">
                  <c:v>5657.4383459999999</c:v>
                </c:pt>
                <c:pt idx="2304">
                  <c:v>5659.890026</c:v>
                </c:pt>
                <c:pt idx="2305">
                  <c:v>5662.351103</c:v>
                </c:pt>
                <c:pt idx="2306">
                  <c:v>5664.8005430000003</c:v>
                </c:pt>
                <c:pt idx="2307">
                  <c:v>5667.2601260000001</c:v>
                </c:pt>
                <c:pt idx="2308">
                  <c:v>5669.7198600000002</c:v>
                </c:pt>
                <c:pt idx="2309">
                  <c:v>5672.1673639999999</c:v>
                </c:pt>
                <c:pt idx="2310">
                  <c:v>5674.6218209999997</c:v>
                </c:pt>
                <c:pt idx="2311">
                  <c:v>5677.0716750000001</c:v>
                </c:pt>
                <c:pt idx="2312">
                  <c:v>5679.5324250000003</c:v>
                </c:pt>
                <c:pt idx="2313">
                  <c:v>5681.9868349999997</c:v>
                </c:pt>
                <c:pt idx="2314">
                  <c:v>5684.4338449999996</c:v>
                </c:pt>
                <c:pt idx="2315">
                  <c:v>5686.895348</c:v>
                </c:pt>
                <c:pt idx="2316">
                  <c:v>5689.3481400000001</c:v>
                </c:pt>
                <c:pt idx="2317">
                  <c:v>5691.8073670000003</c:v>
                </c:pt>
                <c:pt idx="2318">
                  <c:v>5694.2617710000004</c:v>
                </c:pt>
                <c:pt idx="2319">
                  <c:v>5696.711045</c:v>
                </c:pt>
                <c:pt idx="2320">
                  <c:v>5699.1654289999997</c:v>
                </c:pt>
                <c:pt idx="2321">
                  <c:v>5701.6229940000003</c:v>
                </c:pt>
                <c:pt idx="2322">
                  <c:v>5704.0772070000003</c:v>
                </c:pt>
                <c:pt idx="2323">
                  <c:v>5706.5371889999997</c:v>
                </c:pt>
                <c:pt idx="2324">
                  <c:v>5708.9872489999998</c:v>
                </c:pt>
                <c:pt idx="2325">
                  <c:v>5711.4468349999997</c:v>
                </c:pt>
                <c:pt idx="2326">
                  <c:v>5713.9014200000001</c:v>
                </c:pt>
                <c:pt idx="2327">
                  <c:v>5716.3725420000001</c:v>
                </c:pt>
                <c:pt idx="2328">
                  <c:v>5718.8231599999999</c:v>
                </c:pt>
                <c:pt idx="2329">
                  <c:v>5721.2835560000003</c:v>
                </c:pt>
                <c:pt idx="2330">
                  <c:v>5723.7331649999996</c:v>
                </c:pt>
                <c:pt idx="2331">
                  <c:v>5726.1849570000004</c:v>
                </c:pt>
                <c:pt idx="2332">
                  <c:v>5728.6476169999996</c:v>
                </c:pt>
                <c:pt idx="2333">
                  <c:v>5731.0993330000001</c:v>
                </c:pt>
                <c:pt idx="2334">
                  <c:v>5733.5491229999998</c:v>
                </c:pt>
                <c:pt idx="2335">
                  <c:v>5736.0033960000001</c:v>
                </c:pt>
                <c:pt idx="2336">
                  <c:v>5738.4595900000004</c:v>
                </c:pt>
                <c:pt idx="2337">
                  <c:v>5740.9139649999997</c:v>
                </c:pt>
                <c:pt idx="2338">
                  <c:v>5743.3705749999999</c:v>
                </c:pt>
                <c:pt idx="2339">
                  <c:v>5745.8191399999996</c:v>
                </c:pt>
                <c:pt idx="2340">
                  <c:v>5748.2856380000003</c:v>
                </c:pt>
                <c:pt idx="2341">
                  <c:v>5750.7321920000004</c:v>
                </c:pt>
                <c:pt idx="2342">
                  <c:v>5753.1940249999998</c:v>
                </c:pt>
                <c:pt idx="2343">
                  <c:v>5755.6546749999998</c:v>
                </c:pt>
                <c:pt idx="2344">
                  <c:v>5758.1041299999997</c:v>
                </c:pt>
                <c:pt idx="2345">
                  <c:v>5760.5572380000003</c:v>
                </c:pt>
                <c:pt idx="2346">
                  <c:v>5763.0190599999996</c:v>
                </c:pt>
                <c:pt idx="2347">
                  <c:v>5765.4737510000004</c:v>
                </c:pt>
                <c:pt idx="2348">
                  <c:v>5767.9261539999998</c:v>
                </c:pt>
                <c:pt idx="2349">
                  <c:v>5770.3884120000002</c:v>
                </c:pt>
                <c:pt idx="2350">
                  <c:v>5772.8351389999998</c:v>
                </c:pt>
                <c:pt idx="2351">
                  <c:v>5775.293009</c:v>
                </c:pt>
                <c:pt idx="2352">
                  <c:v>5777.7428049999999</c:v>
                </c:pt>
                <c:pt idx="2353">
                  <c:v>5780.2015499999998</c:v>
                </c:pt>
                <c:pt idx="2354">
                  <c:v>5782.6591420000004</c:v>
                </c:pt>
                <c:pt idx="2355">
                  <c:v>5785.1198459999996</c:v>
                </c:pt>
                <c:pt idx="2356">
                  <c:v>5787.5711719999999</c:v>
                </c:pt>
                <c:pt idx="2357">
                  <c:v>5790.0225739999996</c:v>
                </c:pt>
                <c:pt idx="2358">
                  <c:v>5792.4801230000003</c:v>
                </c:pt>
                <c:pt idx="2359">
                  <c:v>5794.9366710000004</c:v>
                </c:pt>
                <c:pt idx="2360">
                  <c:v>5797.3955560000004</c:v>
                </c:pt>
                <c:pt idx="2361">
                  <c:v>5799.8506939999997</c:v>
                </c:pt>
                <c:pt idx="2362">
                  <c:v>5802.2975690000003</c:v>
                </c:pt>
                <c:pt idx="2363">
                  <c:v>5804.759024</c:v>
                </c:pt>
                <c:pt idx="2364">
                  <c:v>5807.2123929999998</c:v>
                </c:pt>
                <c:pt idx="2365">
                  <c:v>5809.6660659999998</c:v>
                </c:pt>
                <c:pt idx="2366">
                  <c:v>5812.1175350000003</c:v>
                </c:pt>
                <c:pt idx="2367">
                  <c:v>5814.5700489999999</c:v>
                </c:pt>
                <c:pt idx="2368">
                  <c:v>5817.0306469999996</c:v>
                </c:pt>
                <c:pt idx="2369">
                  <c:v>5819.4812439999996</c:v>
                </c:pt>
                <c:pt idx="2370">
                  <c:v>5821.9418409999998</c:v>
                </c:pt>
                <c:pt idx="2371">
                  <c:v>5824.3887329999998</c:v>
                </c:pt>
                <c:pt idx="2372">
                  <c:v>5826.8525410000002</c:v>
                </c:pt>
                <c:pt idx="2373">
                  <c:v>5829.3030120000003</c:v>
                </c:pt>
                <c:pt idx="2374">
                  <c:v>5831.7556039999999</c:v>
                </c:pt>
                <c:pt idx="2375">
                  <c:v>5834.227433</c:v>
                </c:pt>
                <c:pt idx="2376">
                  <c:v>5836.6855720000003</c:v>
                </c:pt>
                <c:pt idx="2377">
                  <c:v>5839.1337119999998</c:v>
                </c:pt>
                <c:pt idx="2378">
                  <c:v>5841.590056</c:v>
                </c:pt>
                <c:pt idx="2379">
                  <c:v>5844.0469709999998</c:v>
                </c:pt>
                <c:pt idx="2380">
                  <c:v>5846.4943329999996</c:v>
                </c:pt>
                <c:pt idx="2381">
                  <c:v>5848.9571409999999</c:v>
                </c:pt>
                <c:pt idx="2382">
                  <c:v>5851.4127129999997</c:v>
                </c:pt>
                <c:pt idx="2383">
                  <c:v>5853.8703340000002</c:v>
                </c:pt>
                <c:pt idx="2384">
                  <c:v>5856.3172599999998</c:v>
                </c:pt>
                <c:pt idx="2385">
                  <c:v>5858.7744080000002</c:v>
                </c:pt>
                <c:pt idx="2386">
                  <c:v>5861.2258400000001</c:v>
                </c:pt>
                <c:pt idx="2387">
                  <c:v>5863.6819079999996</c:v>
                </c:pt>
                <c:pt idx="2388">
                  <c:v>5866.1465969999999</c:v>
                </c:pt>
                <c:pt idx="2389">
                  <c:v>5868.5992130000004</c:v>
                </c:pt>
                <c:pt idx="2390">
                  <c:v>5871.0562220000002</c:v>
                </c:pt>
                <c:pt idx="2391">
                  <c:v>5873.5132359999998</c:v>
                </c:pt>
                <c:pt idx="2392">
                  <c:v>5875.9700469999998</c:v>
                </c:pt>
                <c:pt idx="2393">
                  <c:v>5878.4243850000003</c:v>
                </c:pt>
                <c:pt idx="2394">
                  <c:v>5880.8737220000003</c:v>
                </c:pt>
                <c:pt idx="2395">
                  <c:v>5883.3350410000003</c:v>
                </c:pt>
                <c:pt idx="2396">
                  <c:v>5885.7822630000001</c:v>
                </c:pt>
                <c:pt idx="2397">
                  <c:v>5888.2389279999998</c:v>
                </c:pt>
                <c:pt idx="2398">
                  <c:v>5890.6873180000002</c:v>
                </c:pt>
                <c:pt idx="2399">
                  <c:v>5893.1521709999997</c:v>
                </c:pt>
                <c:pt idx="2400">
                  <c:v>5895.6230619999997</c:v>
                </c:pt>
                <c:pt idx="2401">
                  <c:v>5898.0797419999999</c:v>
                </c:pt>
                <c:pt idx="2402">
                  <c:v>5900.5288300000002</c:v>
                </c:pt>
                <c:pt idx="2403">
                  <c:v>5902.9948809999996</c:v>
                </c:pt>
                <c:pt idx="2404">
                  <c:v>5905.4457419999999</c:v>
                </c:pt>
                <c:pt idx="2405">
                  <c:v>5907.899058</c:v>
                </c:pt>
                <c:pt idx="2406">
                  <c:v>5910.3493580000004</c:v>
                </c:pt>
                <c:pt idx="2407">
                  <c:v>5912.8059139999996</c:v>
                </c:pt>
                <c:pt idx="2408">
                  <c:v>5915.2650640000002</c:v>
                </c:pt>
                <c:pt idx="2409">
                  <c:v>5917.7288699999999</c:v>
                </c:pt>
                <c:pt idx="2410">
                  <c:v>5920.1878290000004</c:v>
                </c:pt>
                <c:pt idx="2411">
                  <c:v>5922.6457929999997</c:v>
                </c:pt>
                <c:pt idx="2412">
                  <c:v>5925.0976559999999</c:v>
                </c:pt>
                <c:pt idx="2413">
                  <c:v>5927.5524009999999</c:v>
                </c:pt>
                <c:pt idx="2414">
                  <c:v>5930.0018309999996</c:v>
                </c:pt>
                <c:pt idx="2415">
                  <c:v>5932.4546920000003</c:v>
                </c:pt>
                <c:pt idx="2416">
                  <c:v>5934.9122470000002</c:v>
                </c:pt>
                <c:pt idx="2417">
                  <c:v>5937.3726450000004</c:v>
                </c:pt>
                <c:pt idx="2418">
                  <c:v>5939.8217169999998</c:v>
                </c:pt>
                <c:pt idx="2419">
                  <c:v>5942.2820700000002</c:v>
                </c:pt>
                <c:pt idx="2420">
                  <c:v>5944.7347730000001</c:v>
                </c:pt>
                <c:pt idx="2421">
                  <c:v>5947.1843570000001</c:v>
                </c:pt>
                <c:pt idx="2422">
                  <c:v>5949.6463949999998</c:v>
                </c:pt>
                <c:pt idx="2423">
                  <c:v>5952.0946409999997</c:v>
                </c:pt>
                <c:pt idx="2424">
                  <c:v>5954.5585769999998</c:v>
                </c:pt>
                <c:pt idx="2425">
                  <c:v>5957.0041199999996</c:v>
                </c:pt>
                <c:pt idx="2426">
                  <c:v>5959.4620889999997</c:v>
                </c:pt>
                <c:pt idx="2427">
                  <c:v>5961.9142529999999</c:v>
                </c:pt>
                <c:pt idx="2428">
                  <c:v>5964.3752059999997</c:v>
                </c:pt>
                <c:pt idx="2429">
                  <c:v>5966.830997</c:v>
                </c:pt>
                <c:pt idx="2430">
                  <c:v>5969.2781409999998</c:v>
                </c:pt>
                <c:pt idx="2431">
                  <c:v>5971.7436889999999</c:v>
                </c:pt>
                <c:pt idx="2432">
                  <c:v>5974.1970739999997</c:v>
                </c:pt>
                <c:pt idx="2433">
                  <c:v>5976.6458240000002</c:v>
                </c:pt>
                <c:pt idx="2434">
                  <c:v>5979.1044330000004</c:v>
                </c:pt>
                <c:pt idx="2435">
                  <c:v>5981.5573619999996</c:v>
                </c:pt>
                <c:pt idx="2436">
                  <c:v>5984.0187999999998</c:v>
                </c:pt>
                <c:pt idx="2437">
                  <c:v>5986.4674450000002</c:v>
                </c:pt>
                <c:pt idx="2438">
                  <c:v>5988.9290590000001</c:v>
                </c:pt>
                <c:pt idx="2439">
                  <c:v>5991.3777719999998</c:v>
                </c:pt>
                <c:pt idx="2440">
                  <c:v>5993.8393720000004</c:v>
                </c:pt>
                <c:pt idx="2441">
                  <c:v>5996.2900390000004</c:v>
                </c:pt>
                <c:pt idx="2442">
                  <c:v>5998.749307</c:v>
                </c:pt>
                <c:pt idx="2443">
                  <c:v>6001.2009079999998</c:v>
                </c:pt>
                <c:pt idx="2444">
                  <c:v>6003.6554470000001</c:v>
                </c:pt>
                <c:pt idx="2445">
                  <c:v>6006.1180489999997</c:v>
                </c:pt>
                <c:pt idx="2446">
                  <c:v>6008.571782</c:v>
                </c:pt>
                <c:pt idx="2447">
                  <c:v>6011.0276100000001</c:v>
                </c:pt>
                <c:pt idx="2448">
                  <c:v>6013.5018140000002</c:v>
                </c:pt>
                <c:pt idx="2449">
                  <c:v>6015.9649799999997</c:v>
                </c:pt>
                <c:pt idx="2450">
                  <c:v>6018.4083270000001</c:v>
                </c:pt>
                <c:pt idx="2451">
                  <c:v>6020.8706949999996</c:v>
                </c:pt>
                <c:pt idx="2452">
                  <c:v>6023.3243759999996</c:v>
                </c:pt>
                <c:pt idx="2453">
                  <c:v>6025.7787310000003</c:v>
                </c:pt>
                <c:pt idx="2454">
                  <c:v>6028.2373200000002</c:v>
                </c:pt>
                <c:pt idx="2455">
                  <c:v>6030.6884460000001</c:v>
                </c:pt>
                <c:pt idx="2456">
                  <c:v>6033.1514349999998</c:v>
                </c:pt>
                <c:pt idx="2457">
                  <c:v>6035.5972460000003</c:v>
                </c:pt>
                <c:pt idx="2458">
                  <c:v>6038.0615619999999</c:v>
                </c:pt>
                <c:pt idx="2459">
                  <c:v>6040.5156619999998</c:v>
                </c:pt>
                <c:pt idx="2460">
                  <c:v>6042.9711690000004</c:v>
                </c:pt>
                <c:pt idx="2461">
                  <c:v>6045.4272419999998</c:v>
                </c:pt>
                <c:pt idx="2462">
                  <c:v>6047.8783110000004</c:v>
                </c:pt>
                <c:pt idx="2463">
                  <c:v>6050.3387439999997</c:v>
                </c:pt>
                <c:pt idx="2464">
                  <c:v>6052.7962710000002</c:v>
                </c:pt>
                <c:pt idx="2465">
                  <c:v>6055.2505810000002</c:v>
                </c:pt>
                <c:pt idx="2466">
                  <c:v>6057.7023419999996</c:v>
                </c:pt>
                <c:pt idx="2467">
                  <c:v>6060.1819990000004</c:v>
                </c:pt>
                <c:pt idx="2468">
                  <c:v>6062.6347079999996</c:v>
                </c:pt>
                <c:pt idx="2469">
                  <c:v>6065.0850549999996</c:v>
                </c:pt>
                <c:pt idx="2470">
                  <c:v>6067.5461409999998</c:v>
                </c:pt>
                <c:pt idx="2471">
                  <c:v>6069.996811</c:v>
                </c:pt>
                <c:pt idx="2472">
                  <c:v>6072.4490820000001</c:v>
                </c:pt>
                <c:pt idx="2473">
                  <c:v>6074.925956</c:v>
                </c:pt>
                <c:pt idx="2474">
                  <c:v>6077.374667</c:v>
                </c:pt>
                <c:pt idx="2475">
                  <c:v>6079.8363829999998</c:v>
                </c:pt>
                <c:pt idx="2476">
                  <c:v>6082.2873540000001</c:v>
                </c:pt>
                <c:pt idx="2477">
                  <c:v>6084.7422720000004</c:v>
                </c:pt>
                <c:pt idx="2478">
                  <c:v>6087.2058619999998</c:v>
                </c:pt>
                <c:pt idx="2479">
                  <c:v>6089.6580899999999</c:v>
                </c:pt>
                <c:pt idx="2480">
                  <c:v>6092.1113139999998</c:v>
                </c:pt>
                <c:pt idx="2481">
                  <c:v>6094.569982</c:v>
                </c:pt>
                <c:pt idx="2482">
                  <c:v>6097.0216790000004</c:v>
                </c:pt>
                <c:pt idx="2483">
                  <c:v>6099.482677</c:v>
                </c:pt>
                <c:pt idx="2484">
                  <c:v>6101.937543</c:v>
                </c:pt>
                <c:pt idx="2485">
                  <c:v>6104.3939760000003</c:v>
                </c:pt>
                <c:pt idx="2486">
                  <c:v>6106.8468549999998</c:v>
                </c:pt>
                <c:pt idx="2487">
                  <c:v>6109.2980020000005</c:v>
                </c:pt>
                <c:pt idx="2488">
                  <c:v>6111.7603630000003</c:v>
                </c:pt>
                <c:pt idx="2489">
                  <c:v>6114.2084160000004</c:v>
                </c:pt>
                <c:pt idx="2490">
                  <c:v>6116.6714030000003</c:v>
                </c:pt>
                <c:pt idx="2491">
                  <c:v>6119.1337100000001</c:v>
                </c:pt>
                <c:pt idx="2492">
                  <c:v>6121.5878899999998</c:v>
                </c:pt>
                <c:pt idx="2493">
                  <c:v>6124.0379119999998</c:v>
                </c:pt>
                <c:pt idx="2494">
                  <c:v>6126.4905650000001</c:v>
                </c:pt>
                <c:pt idx="2495">
                  <c:v>6128.9535640000004</c:v>
                </c:pt>
                <c:pt idx="2496">
                  <c:v>6131.4088119999997</c:v>
                </c:pt>
                <c:pt idx="2497">
                  <c:v>6133.8712219999998</c:v>
                </c:pt>
                <c:pt idx="2498">
                  <c:v>6136.3259840000001</c:v>
                </c:pt>
                <c:pt idx="2499">
                  <c:v>6138.7767839999997</c:v>
                </c:pt>
                <c:pt idx="2500">
                  <c:v>6141.2369179999996</c:v>
                </c:pt>
                <c:pt idx="2501">
                  <c:v>6143.6944249999997</c:v>
                </c:pt>
                <c:pt idx="2502">
                  <c:v>6146.1533769999996</c:v>
                </c:pt>
                <c:pt idx="2503">
                  <c:v>6148.6068329999998</c:v>
                </c:pt>
                <c:pt idx="2504">
                  <c:v>6151.0638479999998</c:v>
                </c:pt>
                <c:pt idx="2505">
                  <c:v>6153.515703</c:v>
                </c:pt>
                <c:pt idx="2506">
                  <c:v>6155.9706930000002</c:v>
                </c:pt>
                <c:pt idx="2507">
                  <c:v>6158.4168890000001</c:v>
                </c:pt>
                <c:pt idx="2508">
                  <c:v>6160.8798800000004</c:v>
                </c:pt>
                <c:pt idx="2509">
                  <c:v>6163.3317740000002</c:v>
                </c:pt>
                <c:pt idx="2510">
                  <c:v>6165.7899269999998</c:v>
                </c:pt>
                <c:pt idx="2511">
                  <c:v>6168.23819</c:v>
                </c:pt>
                <c:pt idx="2512">
                  <c:v>6170.6918500000002</c:v>
                </c:pt>
                <c:pt idx="2513">
                  <c:v>6173.1485629999997</c:v>
                </c:pt>
                <c:pt idx="2514">
                  <c:v>6175.6031080000002</c:v>
                </c:pt>
                <c:pt idx="2515">
                  <c:v>6178.0648160000001</c:v>
                </c:pt>
                <c:pt idx="2516">
                  <c:v>6180.5206930000004</c:v>
                </c:pt>
                <c:pt idx="2517">
                  <c:v>6182.9816730000002</c:v>
                </c:pt>
                <c:pt idx="2518">
                  <c:v>6185.4274489999998</c:v>
                </c:pt>
                <c:pt idx="2519">
                  <c:v>6187.8903039999996</c:v>
                </c:pt>
                <c:pt idx="2520">
                  <c:v>6190.3466109999999</c:v>
                </c:pt>
                <c:pt idx="2521">
                  <c:v>6192.7938130000002</c:v>
                </c:pt>
                <c:pt idx="2522">
                  <c:v>6195.2574210000002</c:v>
                </c:pt>
                <c:pt idx="2523">
                  <c:v>6197.7057679999998</c:v>
                </c:pt>
                <c:pt idx="2524">
                  <c:v>6200.1668410000002</c:v>
                </c:pt>
                <c:pt idx="2525">
                  <c:v>6202.626784</c:v>
                </c:pt>
                <c:pt idx="2526">
                  <c:v>6205.0757160000003</c:v>
                </c:pt>
                <c:pt idx="2527">
                  <c:v>6207.5346900000004</c:v>
                </c:pt>
                <c:pt idx="2528">
                  <c:v>6209.9872960000002</c:v>
                </c:pt>
                <c:pt idx="2529">
                  <c:v>6212.4489450000001</c:v>
                </c:pt>
                <c:pt idx="2530">
                  <c:v>6214.904603</c:v>
                </c:pt>
                <c:pt idx="2531">
                  <c:v>6217.3591399999996</c:v>
                </c:pt>
                <c:pt idx="2532">
                  <c:v>6219.8126890000003</c:v>
                </c:pt>
                <c:pt idx="2533">
                  <c:v>6222.2649600000004</c:v>
                </c:pt>
                <c:pt idx="2534">
                  <c:v>6224.7269699999997</c:v>
                </c:pt>
                <c:pt idx="2535">
                  <c:v>6227.1761539999998</c:v>
                </c:pt>
                <c:pt idx="2536">
                  <c:v>6229.6302589999996</c:v>
                </c:pt>
                <c:pt idx="2537">
                  <c:v>6232.0862930000003</c:v>
                </c:pt>
                <c:pt idx="2538">
                  <c:v>6234.5331980000001</c:v>
                </c:pt>
                <c:pt idx="2539">
                  <c:v>6236.9965979999997</c:v>
                </c:pt>
                <c:pt idx="2540">
                  <c:v>6239.4461869999996</c:v>
                </c:pt>
                <c:pt idx="2541">
                  <c:v>6241.904098</c:v>
                </c:pt>
                <c:pt idx="2542">
                  <c:v>6244.3596870000001</c:v>
                </c:pt>
                <c:pt idx="2543">
                  <c:v>6246.8062929999996</c:v>
                </c:pt>
                <c:pt idx="2544">
                  <c:v>6249.2721099999999</c:v>
                </c:pt>
                <c:pt idx="2545">
                  <c:v>6251.718562</c:v>
                </c:pt>
                <c:pt idx="2546">
                  <c:v>6254.1752159999996</c:v>
                </c:pt>
                <c:pt idx="2547">
                  <c:v>6256.6290980000003</c:v>
                </c:pt>
                <c:pt idx="2548">
                  <c:v>6259.0889079999997</c:v>
                </c:pt>
                <c:pt idx="2549">
                  <c:v>6261.5439340000003</c:v>
                </c:pt>
                <c:pt idx="2550">
                  <c:v>6263.9995939999999</c:v>
                </c:pt>
                <c:pt idx="2551">
                  <c:v>6266.4596330000004</c:v>
                </c:pt>
                <c:pt idx="2552">
                  <c:v>6268.9192810000004</c:v>
                </c:pt>
                <c:pt idx="2553">
                  <c:v>6271.3682570000001</c:v>
                </c:pt>
                <c:pt idx="2554">
                  <c:v>6273.8251710000004</c:v>
                </c:pt>
                <c:pt idx="2555">
                  <c:v>6276.2765630000004</c:v>
                </c:pt>
                <c:pt idx="2556">
                  <c:v>6278.7373070000003</c:v>
                </c:pt>
                <c:pt idx="2557">
                  <c:v>6281.1930199999997</c:v>
                </c:pt>
                <c:pt idx="2558">
                  <c:v>6283.637334</c:v>
                </c:pt>
                <c:pt idx="2559">
                  <c:v>6286.097831</c:v>
                </c:pt>
                <c:pt idx="2560">
                  <c:v>6288.5454470000004</c:v>
                </c:pt>
                <c:pt idx="2561">
                  <c:v>6291.0082320000001</c:v>
                </c:pt>
                <c:pt idx="2562">
                  <c:v>6293.4627039999996</c:v>
                </c:pt>
                <c:pt idx="2563">
                  <c:v>6295.9183890000004</c:v>
                </c:pt>
                <c:pt idx="2564">
                  <c:v>6298.3699230000002</c:v>
                </c:pt>
                <c:pt idx="2565">
                  <c:v>6300.8329720000002</c:v>
                </c:pt>
                <c:pt idx="2566">
                  <c:v>6303.2926600000001</c:v>
                </c:pt>
                <c:pt idx="2567">
                  <c:v>6305.7450790000003</c:v>
                </c:pt>
                <c:pt idx="2568">
                  <c:v>6308.2057260000001</c:v>
                </c:pt>
                <c:pt idx="2569">
                  <c:v>6310.6597499999998</c:v>
                </c:pt>
                <c:pt idx="2570">
                  <c:v>6313.1139439999997</c:v>
                </c:pt>
                <c:pt idx="2571">
                  <c:v>6315.5766389999999</c:v>
                </c:pt>
                <c:pt idx="2572">
                  <c:v>6318.0235579999999</c:v>
                </c:pt>
                <c:pt idx="2573">
                  <c:v>6320.4761129999997</c:v>
                </c:pt>
                <c:pt idx="2574">
                  <c:v>6322.9372709999998</c:v>
                </c:pt>
                <c:pt idx="2575">
                  <c:v>6325.3918219999996</c:v>
                </c:pt>
                <c:pt idx="2576">
                  <c:v>6327.8414030000004</c:v>
                </c:pt>
                <c:pt idx="2577">
                  <c:v>6330.295948</c:v>
                </c:pt>
                <c:pt idx="2578">
                  <c:v>6332.7541650000003</c:v>
                </c:pt>
                <c:pt idx="2579">
                  <c:v>6335.2127909999999</c:v>
                </c:pt>
                <c:pt idx="2580">
                  <c:v>6337.6632369999998</c:v>
                </c:pt>
                <c:pt idx="2581">
                  <c:v>6340.1201250000004</c:v>
                </c:pt>
                <c:pt idx="2582">
                  <c:v>6342.5719170000002</c:v>
                </c:pt>
                <c:pt idx="2583">
                  <c:v>6345.0329579999998</c:v>
                </c:pt>
                <c:pt idx="2584">
                  <c:v>6347.4839089999996</c:v>
                </c:pt>
                <c:pt idx="2585">
                  <c:v>6349.9380389999997</c:v>
                </c:pt>
                <c:pt idx="2586">
                  <c:v>6352.3977210000003</c:v>
                </c:pt>
                <c:pt idx="2587">
                  <c:v>6354.8482709999998</c:v>
                </c:pt>
                <c:pt idx="2588">
                  <c:v>6357.3041919999996</c:v>
                </c:pt>
                <c:pt idx="2589">
                  <c:v>6359.7703629999996</c:v>
                </c:pt>
                <c:pt idx="2590">
                  <c:v>6362.2141320000001</c:v>
                </c:pt>
                <c:pt idx="2591">
                  <c:v>6364.6694209999996</c:v>
                </c:pt>
                <c:pt idx="2592">
                  <c:v>6367.1329459999997</c:v>
                </c:pt>
                <c:pt idx="2593">
                  <c:v>6369.5839459999997</c:v>
                </c:pt>
                <c:pt idx="2594">
                  <c:v>6372.0519510000004</c:v>
                </c:pt>
                <c:pt idx="2595">
                  <c:v>6374.5090840000003</c:v>
                </c:pt>
                <c:pt idx="2596">
                  <c:v>6376.965647</c:v>
                </c:pt>
                <c:pt idx="2597">
                  <c:v>6379.4132639999998</c:v>
                </c:pt>
                <c:pt idx="2598">
                  <c:v>6381.8704369999996</c:v>
                </c:pt>
                <c:pt idx="2599">
                  <c:v>6384.3311739999999</c:v>
                </c:pt>
                <c:pt idx="2600">
                  <c:v>6386.7803329999997</c:v>
                </c:pt>
                <c:pt idx="2601">
                  <c:v>6389.2313629999999</c:v>
                </c:pt>
                <c:pt idx="2602">
                  <c:v>6391.6966339999999</c:v>
                </c:pt>
                <c:pt idx="2603">
                  <c:v>6394.1547289999999</c:v>
                </c:pt>
                <c:pt idx="2604">
                  <c:v>6396.6001889999998</c:v>
                </c:pt>
                <c:pt idx="2605">
                  <c:v>6399.0506169999999</c:v>
                </c:pt>
                <c:pt idx="2606">
                  <c:v>6401.5122009999995</c:v>
                </c:pt>
                <c:pt idx="2607">
                  <c:v>6403.9666950000001</c:v>
                </c:pt>
                <c:pt idx="2608">
                  <c:v>6406.4271399999998</c:v>
                </c:pt>
                <c:pt idx="2609">
                  <c:v>6408.882681</c:v>
                </c:pt>
                <c:pt idx="2610">
                  <c:v>6411.3341630000004</c:v>
                </c:pt>
                <c:pt idx="2611">
                  <c:v>6413.7986929999997</c:v>
                </c:pt>
                <c:pt idx="2612">
                  <c:v>6416.2462169999999</c:v>
                </c:pt>
                <c:pt idx="2613">
                  <c:v>6418.6993400000001</c:v>
                </c:pt>
                <c:pt idx="2614">
                  <c:v>6421.1546930000004</c:v>
                </c:pt>
                <c:pt idx="2615">
                  <c:v>6423.6124049999999</c:v>
                </c:pt>
                <c:pt idx="2616">
                  <c:v>6426.0668820000001</c:v>
                </c:pt>
                <c:pt idx="2617">
                  <c:v>6428.5177089999997</c:v>
                </c:pt>
                <c:pt idx="2618">
                  <c:v>6430.9769880000003</c:v>
                </c:pt>
                <c:pt idx="2619">
                  <c:v>6433.4312410000002</c:v>
                </c:pt>
                <c:pt idx="2620">
                  <c:v>6435.8931140000004</c:v>
                </c:pt>
                <c:pt idx="2621">
                  <c:v>6438.348156</c:v>
                </c:pt>
                <c:pt idx="2622">
                  <c:v>6440.8065960000004</c:v>
                </c:pt>
                <c:pt idx="2623">
                  <c:v>6443.2626469999996</c:v>
                </c:pt>
                <c:pt idx="2624">
                  <c:v>6445.7148589999997</c:v>
                </c:pt>
                <c:pt idx="2625">
                  <c:v>6448.1733860000004</c:v>
                </c:pt>
                <c:pt idx="2626">
                  <c:v>6450.626244</c:v>
                </c:pt>
                <c:pt idx="2627">
                  <c:v>6453.0787769999997</c:v>
                </c:pt>
                <c:pt idx="2628">
                  <c:v>6455.5426939999998</c:v>
                </c:pt>
                <c:pt idx="2629">
                  <c:v>6457.9967900000001</c:v>
                </c:pt>
                <c:pt idx="2630">
                  <c:v>6460.4472429999996</c:v>
                </c:pt>
                <c:pt idx="2631">
                  <c:v>6462.9082390000003</c:v>
                </c:pt>
                <c:pt idx="2632">
                  <c:v>6465.3644249999998</c:v>
                </c:pt>
                <c:pt idx="2633">
                  <c:v>6467.8212380000004</c:v>
                </c:pt>
                <c:pt idx="2634">
                  <c:v>6470.2743760000003</c:v>
                </c:pt>
                <c:pt idx="2635">
                  <c:v>6472.7335919999996</c:v>
                </c:pt>
                <c:pt idx="2636">
                  <c:v>6475.1830099999997</c:v>
                </c:pt>
                <c:pt idx="2637">
                  <c:v>6477.643094</c:v>
                </c:pt>
                <c:pt idx="2638">
                  <c:v>6480.0954019999999</c:v>
                </c:pt>
                <c:pt idx="2639">
                  <c:v>6482.5463529999997</c:v>
                </c:pt>
                <c:pt idx="2640">
                  <c:v>6485.0072739999996</c:v>
                </c:pt>
                <c:pt idx="2641">
                  <c:v>6487.4675639999996</c:v>
                </c:pt>
                <c:pt idx="2642">
                  <c:v>6489.9182259999998</c:v>
                </c:pt>
                <c:pt idx="2643">
                  <c:v>6492.3928489999998</c:v>
                </c:pt>
                <c:pt idx="2644">
                  <c:v>6494.8427590000001</c:v>
                </c:pt>
                <c:pt idx="2645">
                  <c:v>6497.302549</c:v>
                </c:pt>
                <c:pt idx="2646">
                  <c:v>6499.7531490000001</c:v>
                </c:pt>
                <c:pt idx="2647">
                  <c:v>6502.2127979999996</c:v>
                </c:pt>
                <c:pt idx="2648">
                  <c:v>6504.6676829999997</c:v>
                </c:pt>
                <c:pt idx="2649">
                  <c:v>6507.1214449999998</c:v>
                </c:pt>
                <c:pt idx="2650">
                  <c:v>6509.5799900000002</c:v>
                </c:pt>
                <c:pt idx="2651">
                  <c:v>6512.0332230000004</c:v>
                </c:pt>
                <c:pt idx="2652">
                  <c:v>6514.4831800000002</c:v>
                </c:pt>
                <c:pt idx="2653">
                  <c:v>6516.943749</c:v>
                </c:pt>
                <c:pt idx="2654">
                  <c:v>6519.4008290000002</c:v>
                </c:pt>
                <c:pt idx="2655">
                  <c:v>6521.856777</c:v>
                </c:pt>
                <c:pt idx="2656">
                  <c:v>6524.3096729999997</c:v>
                </c:pt>
                <c:pt idx="2657">
                  <c:v>6526.7749050000002</c:v>
                </c:pt>
                <c:pt idx="2658">
                  <c:v>6529.2270769999996</c:v>
                </c:pt>
                <c:pt idx="2659">
                  <c:v>6531.6873329999999</c:v>
                </c:pt>
                <c:pt idx="2660">
                  <c:v>6534.1404270000003</c:v>
                </c:pt>
                <c:pt idx="2661">
                  <c:v>6536.5976019999998</c:v>
                </c:pt>
                <c:pt idx="2662">
                  <c:v>6539.0535890000001</c:v>
                </c:pt>
                <c:pt idx="2663">
                  <c:v>6541.5059490000003</c:v>
                </c:pt>
                <c:pt idx="2664">
                  <c:v>6543.9584050000003</c:v>
                </c:pt>
                <c:pt idx="2665">
                  <c:v>6546.4173410000003</c:v>
                </c:pt>
                <c:pt idx="2666">
                  <c:v>6548.8695959999995</c:v>
                </c:pt>
                <c:pt idx="2667">
                  <c:v>6551.3221709999998</c:v>
                </c:pt>
                <c:pt idx="2668">
                  <c:v>6553.7821729999996</c:v>
                </c:pt>
                <c:pt idx="2669">
                  <c:v>6556.236449</c:v>
                </c:pt>
                <c:pt idx="2670">
                  <c:v>6558.6925529999999</c:v>
                </c:pt>
                <c:pt idx="2671">
                  <c:v>6561.1485480000001</c:v>
                </c:pt>
                <c:pt idx="2672">
                  <c:v>6563.5952939999997</c:v>
                </c:pt>
                <c:pt idx="2673">
                  <c:v>6566.058677</c:v>
                </c:pt>
                <c:pt idx="2674">
                  <c:v>6568.506899</c:v>
                </c:pt>
                <c:pt idx="2675">
                  <c:v>6570.9681840000003</c:v>
                </c:pt>
                <c:pt idx="2676">
                  <c:v>6573.4258410000002</c:v>
                </c:pt>
                <c:pt idx="2677">
                  <c:v>6575.8773510000001</c:v>
                </c:pt>
                <c:pt idx="2678">
                  <c:v>6578.3287849999997</c:v>
                </c:pt>
                <c:pt idx="2679">
                  <c:v>6580.780366</c:v>
                </c:pt>
                <c:pt idx="2680">
                  <c:v>6583.237948</c:v>
                </c:pt>
                <c:pt idx="2681">
                  <c:v>6585.6968450000004</c:v>
                </c:pt>
                <c:pt idx="2682">
                  <c:v>6588.152763</c:v>
                </c:pt>
                <c:pt idx="2683">
                  <c:v>6590.6108780000004</c:v>
                </c:pt>
                <c:pt idx="2684">
                  <c:v>6593.057221</c:v>
                </c:pt>
                <c:pt idx="2685">
                  <c:v>6595.5177199999998</c:v>
                </c:pt>
                <c:pt idx="2686">
                  <c:v>6597.9692539999996</c:v>
                </c:pt>
                <c:pt idx="2687">
                  <c:v>6600.4284189999998</c:v>
                </c:pt>
                <c:pt idx="2688">
                  <c:v>6602.887401</c:v>
                </c:pt>
                <c:pt idx="2689">
                  <c:v>6605.3375990000004</c:v>
                </c:pt>
                <c:pt idx="2690">
                  <c:v>6607.7931799999997</c:v>
                </c:pt>
                <c:pt idx="2691">
                  <c:v>6610.2511420000001</c:v>
                </c:pt>
                <c:pt idx="2692">
                  <c:v>6612.7240549999997</c:v>
                </c:pt>
                <c:pt idx="2693">
                  <c:v>6615.1766230000003</c:v>
                </c:pt>
                <c:pt idx="2694">
                  <c:v>6617.6299799999997</c:v>
                </c:pt>
                <c:pt idx="2695">
                  <c:v>6620.0856030000004</c:v>
                </c:pt>
                <c:pt idx="2696">
                  <c:v>6622.5404079999998</c:v>
                </c:pt>
                <c:pt idx="2697">
                  <c:v>6624.9973710000004</c:v>
                </c:pt>
                <c:pt idx="2698">
                  <c:v>6627.4505749999998</c:v>
                </c:pt>
                <c:pt idx="2699">
                  <c:v>6629.9050020000004</c:v>
                </c:pt>
                <c:pt idx="2700">
                  <c:v>6632.359402</c:v>
                </c:pt>
                <c:pt idx="2701">
                  <c:v>6634.811275</c:v>
                </c:pt>
                <c:pt idx="2702">
                  <c:v>6637.277642</c:v>
                </c:pt>
                <c:pt idx="2703">
                  <c:v>6639.7287399999996</c:v>
                </c:pt>
                <c:pt idx="2704">
                  <c:v>6642.1898760000004</c:v>
                </c:pt>
                <c:pt idx="2705">
                  <c:v>6644.6382910000002</c:v>
                </c:pt>
                <c:pt idx="2706">
                  <c:v>6647.0985609999998</c:v>
                </c:pt>
                <c:pt idx="2707">
                  <c:v>6649.556603</c:v>
                </c:pt>
                <c:pt idx="2708">
                  <c:v>6652.0102740000002</c:v>
                </c:pt>
                <c:pt idx="2709">
                  <c:v>6654.4649650000001</c:v>
                </c:pt>
                <c:pt idx="2710">
                  <c:v>6656.9202290000003</c:v>
                </c:pt>
                <c:pt idx="2711">
                  <c:v>6659.3877700000003</c:v>
                </c:pt>
                <c:pt idx="2712">
                  <c:v>6661.8332129999999</c:v>
                </c:pt>
                <c:pt idx="2713">
                  <c:v>6664.2943489999998</c:v>
                </c:pt>
                <c:pt idx="2714">
                  <c:v>6666.747558</c:v>
                </c:pt>
                <c:pt idx="2715">
                  <c:v>6669.1975430000002</c:v>
                </c:pt>
                <c:pt idx="2716">
                  <c:v>6671.6549729999997</c:v>
                </c:pt>
                <c:pt idx="2717">
                  <c:v>6674.111836</c:v>
                </c:pt>
                <c:pt idx="2718">
                  <c:v>6676.5716929999999</c:v>
                </c:pt>
                <c:pt idx="2719">
                  <c:v>6679.0478359999997</c:v>
                </c:pt>
                <c:pt idx="2720">
                  <c:v>6681.502692</c:v>
                </c:pt>
                <c:pt idx="2721">
                  <c:v>6683.9588169999997</c:v>
                </c:pt>
                <c:pt idx="2722">
                  <c:v>6686.4041809999999</c:v>
                </c:pt>
                <c:pt idx="2723">
                  <c:v>6688.8686690000004</c:v>
                </c:pt>
                <c:pt idx="2724">
                  <c:v>6691.3222560000004</c:v>
                </c:pt>
                <c:pt idx="2725">
                  <c:v>6693.7736519999999</c:v>
                </c:pt>
                <c:pt idx="2726">
                  <c:v>6696.2343309999997</c:v>
                </c:pt>
                <c:pt idx="2727">
                  <c:v>6698.6905960000004</c:v>
                </c:pt>
                <c:pt idx="2728">
                  <c:v>6701.138567</c:v>
                </c:pt>
                <c:pt idx="2729">
                  <c:v>6703.5998950000003</c:v>
                </c:pt>
                <c:pt idx="2730">
                  <c:v>6706.045263</c:v>
                </c:pt>
                <c:pt idx="2731">
                  <c:v>6708.508836</c:v>
                </c:pt>
                <c:pt idx="2732">
                  <c:v>6710.9601730000004</c:v>
                </c:pt>
                <c:pt idx="2733">
                  <c:v>6713.4123520000003</c:v>
                </c:pt>
                <c:pt idx="2734">
                  <c:v>6715.8755529999999</c:v>
                </c:pt>
                <c:pt idx="2735">
                  <c:v>6718.3304070000004</c:v>
                </c:pt>
                <c:pt idx="2736">
                  <c:v>6720.7887300000002</c:v>
                </c:pt>
                <c:pt idx="2737">
                  <c:v>6723.2370490000003</c:v>
                </c:pt>
                <c:pt idx="2738">
                  <c:v>6725.6985420000001</c:v>
                </c:pt>
                <c:pt idx="2739">
                  <c:v>6728.1600060000001</c:v>
                </c:pt>
                <c:pt idx="2740">
                  <c:v>6730.6123630000002</c:v>
                </c:pt>
                <c:pt idx="2741">
                  <c:v>6733.0697810000001</c:v>
                </c:pt>
                <c:pt idx="2742">
                  <c:v>6735.5268690000003</c:v>
                </c:pt>
                <c:pt idx="2743">
                  <c:v>6737.9853979999998</c:v>
                </c:pt>
                <c:pt idx="2744">
                  <c:v>6740.4368969999996</c:v>
                </c:pt>
                <c:pt idx="2745">
                  <c:v>6742.8971579999998</c:v>
                </c:pt>
                <c:pt idx="2746">
                  <c:v>6745.3486089999997</c:v>
                </c:pt>
                <c:pt idx="2747">
                  <c:v>6747.8116389999996</c:v>
                </c:pt>
                <c:pt idx="2748">
                  <c:v>6750.2636389999998</c:v>
                </c:pt>
                <c:pt idx="2749">
                  <c:v>6752.7145780000001</c:v>
                </c:pt>
                <c:pt idx="2750">
                  <c:v>6755.1789609999996</c:v>
                </c:pt>
                <c:pt idx="2751">
                  <c:v>6757.631738</c:v>
                </c:pt>
                <c:pt idx="2752">
                  <c:v>6760.0880129999996</c:v>
                </c:pt>
                <c:pt idx="2753">
                  <c:v>6762.5389859999996</c:v>
                </c:pt>
                <c:pt idx="2754">
                  <c:v>6764.993966</c:v>
                </c:pt>
                <c:pt idx="2755">
                  <c:v>6767.4552800000001</c:v>
                </c:pt>
                <c:pt idx="2756">
                  <c:v>6769.9074010000004</c:v>
                </c:pt>
                <c:pt idx="2757">
                  <c:v>6772.3569289999996</c:v>
                </c:pt>
                <c:pt idx="2758">
                  <c:v>6774.8134120000004</c:v>
                </c:pt>
                <c:pt idx="2759">
                  <c:v>6777.2725829999999</c:v>
                </c:pt>
                <c:pt idx="2760">
                  <c:v>6779.7253229999997</c:v>
                </c:pt>
                <c:pt idx="2761">
                  <c:v>6782.1802630000002</c:v>
                </c:pt>
                <c:pt idx="2762">
                  <c:v>6784.6366090000001</c:v>
                </c:pt>
                <c:pt idx="2763">
                  <c:v>6787.0872399999998</c:v>
                </c:pt>
                <c:pt idx="2764">
                  <c:v>6789.552772</c:v>
                </c:pt>
                <c:pt idx="2765">
                  <c:v>6792.0110260000001</c:v>
                </c:pt>
                <c:pt idx="2766">
                  <c:v>6794.4568959999997</c:v>
                </c:pt>
                <c:pt idx="2767">
                  <c:v>6796.9197969999996</c:v>
                </c:pt>
                <c:pt idx="2768">
                  <c:v>6799.3723040000004</c:v>
                </c:pt>
                <c:pt idx="2769">
                  <c:v>6801.8339980000001</c:v>
                </c:pt>
                <c:pt idx="2770">
                  <c:v>6804.2869989999999</c:v>
                </c:pt>
                <c:pt idx="2771">
                  <c:v>6806.7356820000005</c:v>
                </c:pt>
                <c:pt idx="2772">
                  <c:v>6809.192395</c:v>
                </c:pt>
                <c:pt idx="2773">
                  <c:v>6811.6511520000004</c:v>
                </c:pt>
                <c:pt idx="2774">
                  <c:v>6814.1098599999996</c:v>
                </c:pt>
                <c:pt idx="2775">
                  <c:v>6816.5606900000002</c:v>
                </c:pt>
                <c:pt idx="2776">
                  <c:v>6819.0228950000001</c:v>
                </c:pt>
                <c:pt idx="2777">
                  <c:v>6821.4848359999996</c:v>
                </c:pt>
                <c:pt idx="2778">
                  <c:v>6823.9329939999998</c:v>
                </c:pt>
                <c:pt idx="2779">
                  <c:v>6826.389752</c:v>
                </c:pt>
                <c:pt idx="2780">
                  <c:v>6828.8470020000004</c:v>
                </c:pt>
                <c:pt idx="2781">
                  <c:v>6831.3069569999998</c:v>
                </c:pt>
                <c:pt idx="2782">
                  <c:v>6833.7616980000003</c:v>
                </c:pt>
                <c:pt idx="2783">
                  <c:v>6836.2117010000002</c:v>
                </c:pt>
                <c:pt idx="2784">
                  <c:v>6838.6652750000003</c:v>
                </c:pt>
                <c:pt idx="2785">
                  <c:v>6841.1199820000002</c:v>
                </c:pt>
                <c:pt idx="2786">
                  <c:v>6843.5793670000003</c:v>
                </c:pt>
                <c:pt idx="2787">
                  <c:v>6846.0338359999996</c:v>
                </c:pt>
                <c:pt idx="2788">
                  <c:v>6848.4929229999998</c:v>
                </c:pt>
                <c:pt idx="2789">
                  <c:v>6850.948813</c:v>
                </c:pt>
                <c:pt idx="2790">
                  <c:v>6853.4151400000001</c:v>
                </c:pt>
                <c:pt idx="2791">
                  <c:v>6855.8709609999996</c:v>
                </c:pt>
                <c:pt idx="2792">
                  <c:v>6858.3241049999997</c:v>
                </c:pt>
                <c:pt idx="2793">
                  <c:v>6860.7802389999997</c:v>
                </c:pt>
                <c:pt idx="2794">
                  <c:v>6863.2438309999998</c:v>
                </c:pt>
                <c:pt idx="2795">
                  <c:v>6865.6955719999996</c:v>
                </c:pt>
                <c:pt idx="2796">
                  <c:v>6868.156567</c:v>
                </c:pt>
                <c:pt idx="2797">
                  <c:v>6870.602382</c:v>
                </c:pt>
                <c:pt idx="2798">
                  <c:v>6873.0637740000002</c:v>
                </c:pt>
                <c:pt idx="2799">
                  <c:v>6875.5226810000004</c:v>
                </c:pt>
                <c:pt idx="2800">
                  <c:v>6877.968218</c:v>
                </c:pt>
                <c:pt idx="2801">
                  <c:v>6880.4279610000003</c:v>
                </c:pt>
                <c:pt idx="2802">
                  <c:v>6882.8753900000002</c:v>
                </c:pt>
                <c:pt idx="2803">
                  <c:v>6885.3398660000003</c:v>
                </c:pt>
                <c:pt idx="2804">
                  <c:v>6887.7873870000003</c:v>
                </c:pt>
                <c:pt idx="2805">
                  <c:v>6890.2482749999999</c:v>
                </c:pt>
                <c:pt idx="2806">
                  <c:v>6892.6991129999997</c:v>
                </c:pt>
                <c:pt idx="2807">
                  <c:v>6895.153824</c:v>
                </c:pt>
                <c:pt idx="2808">
                  <c:v>6897.6140519999999</c:v>
                </c:pt>
                <c:pt idx="2809">
                  <c:v>6900.0653670000002</c:v>
                </c:pt>
                <c:pt idx="2810">
                  <c:v>6902.5202909999998</c:v>
                </c:pt>
                <c:pt idx="2811">
                  <c:v>6904.972213</c:v>
                </c:pt>
                <c:pt idx="2812">
                  <c:v>6907.4276200000004</c:v>
                </c:pt>
                <c:pt idx="2813">
                  <c:v>6909.8866879999996</c:v>
                </c:pt>
                <c:pt idx="2814">
                  <c:v>6912.3378590000002</c:v>
                </c:pt>
                <c:pt idx="2815">
                  <c:v>6914.7995449999999</c:v>
                </c:pt>
                <c:pt idx="2816">
                  <c:v>6917.2538919999997</c:v>
                </c:pt>
                <c:pt idx="2817">
                  <c:v>6919.7138420000001</c:v>
                </c:pt>
                <c:pt idx="2818">
                  <c:v>6922.1670910000003</c:v>
                </c:pt>
                <c:pt idx="2819">
                  <c:v>6924.617287</c:v>
                </c:pt>
                <c:pt idx="2820">
                  <c:v>6927.0798610000002</c:v>
                </c:pt>
                <c:pt idx="2821">
                  <c:v>6929.5321569999996</c:v>
                </c:pt>
                <c:pt idx="2822">
                  <c:v>6931.9848350000002</c:v>
                </c:pt>
                <c:pt idx="2823">
                  <c:v>6934.4426450000001</c:v>
                </c:pt>
                <c:pt idx="2824">
                  <c:v>6936.9009990000004</c:v>
                </c:pt>
                <c:pt idx="2825">
                  <c:v>6939.354198</c:v>
                </c:pt>
                <c:pt idx="2826">
                  <c:v>6941.8045410000004</c:v>
                </c:pt>
                <c:pt idx="2827">
                  <c:v>6944.2686400000002</c:v>
                </c:pt>
                <c:pt idx="2828">
                  <c:v>6946.7179839999999</c:v>
                </c:pt>
                <c:pt idx="2829">
                  <c:v>6949.1707610000003</c:v>
                </c:pt>
                <c:pt idx="2830">
                  <c:v>6951.6363270000002</c:v>
                </c:pt>
                <c:pt idx="2831">
                  <c:v>6954.0895559999999</c:v>
                </c:pt>
                <c:pt idx="2832">
                  <c:v>6956.549798</c:v>
                </c:pt>
                <c:pt idx="2833">
                  <c:v>6959.0088519999999</c:v>
                </c:pt>
                <c:pt idx="2834">
                  <c:v>6961.458678</c:v>
                </c:pt>
                <c:pt idx="2835">
                  <c:v>6963.9172189999999</c:v>
                </c:pt>
                <c:pt idx="2836">
                  <c:v>6966.3737099999998</c:v>
                </c:pt>
                <c:pt idx="2837">
                  <c:v>6968.827303</c:v>
                </c:pt>
                <c:pt idx="2838">
                  <c:v>6971.2828870000003</c:v>
                </c:pt>
                <c:pt idx="2839">
                  <c:v>6973.7421889999996</c:v>
                </c:pt>
                <c:pt idx="2840">
                  <c:v>6976.192172</c:v>
                </c:pt>
                <c:pt idx="2841">
                  <c:v>6978.6549859999996</c:v>
                </c:pt>
                <c:pt idx="2842">
                  <c:v>6981.103349</c:v>
                </c:pt>
                <c:pt idx="2843">
                  <c:v>6983.5609869999998</c:v>
                </c:pt>
                <c:pt idx="2844">
                  <c:v>6986.0087890000004</c:v>
                </c:pt>
                <c:pt idx="2845">
                  <c:v>6988.4709160000002</c:v>
                </c:pt>
                <c:pt idx="2846">
                  <c:v>6990.9258030000001</c:v>
                </c:pt>
                <c:pt idx="2847">
                  <c:v>6993.3848520000001</c:v>
                </c:pt>
                <c:pt idx="2848">
                  <c:v>6995.8348939999996</c:v>
                </c:pt>
                <c:pt idx="2849">
                  <c:v>6998.2892579999998</c:v>
                </c:pt>
                <c:pt idx="2850">
                  <c:v>7000.7549689999996</c:v>
                </c:pt>
                <c:pt idx="2851">
                  <c:v>7003.1955289999996</c:v>
                </c:pt>
                <c:pt idx="2852">
                  <c:v>7005.6443630000003</c:v>
                </c:pt>
                <c:pt idx="2853">
                  <c:v>7008.1027629999999</c:v>
                </c:pt>
                <c:pt idx="2854">
                  <c:v>7010.5611399999998</c:v>
                </c:pt>
                <c:pt idx="2855">
                  <c:v>7013.0177190000004</c:v>
                </c:pt>
                <c:pt idx="2856">
                  <c:v>7015.4650099999999</c:v>
                </c:pt>
                <c:pt idx="2857">
                  <c:v>7017.9228620000004</c:v>
                </c:pt>
                <c:pt idx="2858">
                  <c:v>7020.3827350000001</c:v>
                </c:pt>
                <c:pt idx="2859">
                  <c:v>7022.8439369999996</c:v>
                </c:pt>
                <c:pt idx="2860">
                  <c:v>7025.2988210000003</c:v>
                </c:pt>
                <c:pt idx="2861">
                  <c:v>7027.7501739999998</c:v>
                </c:pt>
                <c:pt idx="2862">
                  <c:v>7030.2043379999996</c:v>
                </c:pt>
                <c:pt idx="2863">
                  <c:v>7032.6652409999997</c:v>
                </c:pt>
                <c:pt idx="2864">
                  <c:v>7035.118633</c:v>
                </c:pt>
                <c:pt idx="2865">
                  <c:v>7037.5722139999998</c:v>
                </c:pt>
                <c:pt idx="2866">
                  <c:v>7040.0266620000002</c:v>
                </c:pt>
                <c:pt idx="2867">
                  <c:v>7042.4852339999998</c:v>
                </c:pt>
                <c:pt idx="2868">
                  <c:v>7044.9377679999998</c:v>
                </c:pt>
                <c:pt idx="2869">
                  <c:v>7047.3989179999999</c:v>
                </c:pt>
                <c:pt idx="2870">
                  <c:v>7049.8549320000002</c:v>
                </c:pt>
                <c:pt idx="2871">
                  <c:v>7052.3119040000001</c:v>
                </c:pt>
                <c:pt idx="2872">
                  <c:v>7054.7681890000003</c:v>
                </c:pt>
                <c:pt idx="2873">
                  <c:v>7057.2226090000004</c:v>
                </c:pt>
                <c:pt idx="2874">
                  <c:v>7059.6767570000002</c:v>
                </c:pt>
                <c:pt idx="2875">
                  <c:v>7062.1304030000001</c:v>
                </c:pt>
                <c:pt idx="2876">
                  <c:v>7064.5848059999998</c:v>
                </c:pt>
                <c:pt idx="2877">
                  <c:v>7067.0365330000004</c:v>
                </c:pt>
                <c:pt idx="2878">
                  <c:v>7069.4968520000002</c:v>
                </c:pt>
                <c:pt idx="2879">
                  <c:v>7071.9451209999997</c:v>
                </c:pt>
                <c:pt idx="2880">
                  <c:v>7074.4082619999999</c:v>
                </c:pt>
                <c:pt idx="2881">
                  <c:v>7076.8561689999997</c:v>
                </c:pt>
                <c:pt idx="2882">
                  <c:v>7079.3197620000001</c:v>
                </c:pt>
                <c:pt idx="2883">
                  <c:v>7081.7691560000003</c:v>
                </c:pt>
                <c:pt idx="2884">
                  <c:v>7084.2294449999999</c:v>
                </c:pt>
                <c:pt idx="2885">
                  <c:v>7086.6820779999998</c:v>
                </c:pt>
                <c:pt idx="2886">
                  <c:v>7089.1465639999997</c:v>
                </c:pt>
                <c:pt idx="2887">
                  <c:v>7091.6018729999996</c:v>
                </c:pt>
                <c:pt idx="2888">
                  <c:v>7094.0598719999998</c:v>
                </c:pt>
                <c:pt idx="2889">
                  <c:v>7096.5132789999998</c:v>
                </c:pt>
                <c:pt idx="2890">
                  <c:v>7098.9747390000002</c:v>
                </c:pt>
                <c:pt idx="2891">
                  <c:v>7101.43091</c:v>
                </c:pt>
                <c:pt idx="2892">
                  <c:v>7103.8870109999998</c:v>
                </c:pt>
                <c:pt idx="2893">
                  <c:v>7106.3419690000001</c:v>
                </c:pt>
                <c:pt idx="2894">
                  <c:v>7108.7957349999997</c:v>
                </c:pt>
                <c:pt idx="2895">
                  <c:v>7111.2507230000001</c:v>
                </c:pt>
                <c:pt idx="2896">
                  <c:v>7113.7058070000003</c:v>
                </c:pt>
                <c:pt idx="2897">
                  <c:v>7116.1699259999996</c:v>
                </c:pt>
                <c:pt idx="2898">
                  <c:v>7118.616336</c:v>
                </c:pt>
                <c:pt idx="2899">
                  <c:v>7121.0824499999999</c:v>
                </c:pt>
                <c:pt idx="2900">
                  <c:v>7123.5325629999998</c:v>
                </c:pt>
                <c:pt idx="2901">
                  <c:v>7125.9978419999998</c:v>
                </c:pt>
                <c:pt idx="2902">
                  <c:v>7128.4518360000002</c:v>
                </c:pt>
                <c:pt idx="2903">
                  <c:v>7130.9044190000004</c:v>
                </c:pt>
                <c:pt idx="2904">
                  <c:v>7133.3521389999996</c:v>
                </c:pt>
                <c:pt idx="2905">
                  <c:v>7135.80692</c:v>
                </c:pt>
                <c:pt idx="2906">
                  <c:v>7138.2663540000003</c:v>
                </c:pt>
                <c:pt idx="2907">
                  <c:v>7140.7193379999999</c:v>
                </c:pt>
                <c:pt idx="2908">
                  <c:v>7143.1825939999999</c:v>
                </c:pt>
                <c:pt idx="2909">
                  <c:v>7145.6405949999998</c:v>
                </c:pt>
                <c:pt idx="2910">
                  <c:v>7148.0938450000003</c:v>
                </c:pt>
                <c:pt idx="2911">
                  <c:v>7150.5484159999996</c:v>
                </c:pt>
                <c:pt idx="2912">
                  <c:v>7153.0035930000004</c:v>
                </c:pt>
                <c:pt idx="2913">
                  <c:v>7155.4609330000003</c:v>
                </c:pt>
                <c:pt idx="2914">
                  <c:v>7157.9150479999998</c:v>
                </c:pt>
                <c:pt idx="2915">
                  <c:v>7160.366309</c:v>
                </c:pt>
                <c:pt idx="2916">
                  <c:v>7162.8312429999996</c:v>
                </c:pt>
                <c:pt idx="2917">
                  <c:v>7165.2756380000001</c:v>
                </c:pt>
                <c:pt idx="2918">
                  <c:v>7167.7318770000002</c:v>
                </c:pt>
                <c:pt idx="2919">
                  <c:v>7170.1913699999996</c:v>
                </c:pt>
                <c:pt idx="2920">
                  <c:v>7172.6453060000003</c:v>
                </c:pt>
                <c:pt idx="2921">
                  <c:v>7175.1013039999998</c:v>
                </c:pt>
                <c:pt idx="2922">
                  <c:v>7177.554991</c:v>
                </c:pt>
                <c:pt idx="2923">
                  <c:v>7180.0160290000003</c:v>
                </c:pt>
                <c:pt idx="2924">
                  <c:v>7182.4673769999999</c:v>
                </c:pt>
                <c:pt idx="2925">
                  <c:v>7184.925964</c:v>
                </c:pt>
                <c:pt idx="2926">
                  <c:v>7187.3809250000004</c:v>
                </c:pt>
                <c:pt idx="2927">
                  <c:v>7189.8414220000004</c:v>
                </c:pt>
                <c:pt idx="2928">
                  <c:v>7192.2910899999997</c:v>
                </c:pt>
                <c:pt idx="2929">
                  <c:v>7194.7445749999997</c:v>
                </c:pt>
                <c:pt idx="2930">
                  <c:v>7197.1966009999996</c:v>
                </c:pt>
                <c:pt idx="2931">
                  <c:v>7199.6538039999996</c:v>
                </c:pt>
                <c:pt idx="2932">
                  <c:v>7202.1077670000004</c:v>
                </c:pt>
                <c:pt idx="2933">
                  <c:v>7204.5700610000004</c:v>
                </c:pt>
                <c:pt idx="2934">
                  <c:v>7207.0223720000004</c:v>
                </c:pt>
                <c:pt idx="2935">
                  <c:v>7209.4789220000002</c:v>
                </c:pt>
                <c:pt idx="2936">
                  <c:v>7211.9493510000002</c:v>
                </c:pt>
                <c:pt idx="2937">
                  <c:v>7214.4067510000004</c:v>
                </c:pt>
                <c:pt idx="2938">
                  <c:v>7216.8655689999996</c:v>
                </c:pt>
                <c:pt idx="2939">
                  <c:v>7219.3149460000004</c:v>
                </c:pt>
                <c:pt idx="2940">
                  <c:v>7221.7796289999997</c:v>
                </c:pt>
                <c:pt idx="2941">
                  <c:v>7224.2359340000003</c:v>
                </c:pt>
                <c:pt idx="2942">
                  <c:v>7226.6871010000004</c:v>
                </c:pt>
                <c:pt idx="2943">
                  <c:v>7229.1439170000003</c:v>
                </c:pt>
                <c:pt idx="2944">
                  <c:v>7231.6007989999998</c:v>
                </c:pt>
                <c:pt idx="2945">
                  <c:v>7234.0527270000002</c:v>
                </c:pt>
                <c:pt idx="2946">
                  <c:v>7236.5093880000004</c:v>
                </c:pt>
                <c:pt idx="2947">
                  <c:v>7238.9727249999996</c:v>
                </c:pt>
                <c:pt idx="2948">
                  <c:v>7241.4254259999998</c:v>
                </c:pt>
                <c:pt idx="2949">
                  <c:v>7243.8831769999997</c:v>
                </c:pt>
                <c:pt idx="2950">
                  <c:v>7246.3359030000001</c:v>
                </c:pt>
                <c:pt idx="2951">
                  <c:v>7248.7875560000002</c:v>
                </c:pt>
                <c:pt idx="2952">
                  <c:v>7251.2460860000001</c:v>
                </c:pt>
                <c:pt idx="2953">
                  <c:v>7253.7051240000001</c:v>
                </c:pt>
                <c:pt idx="2954">
                  <c:v>7256.1563560000004</c:v>
                </c:pt>
                <c:pt idx="2955">
                  <c:v>7258.6150170000001</c:v>
                </c:pt>
                <c:pt idx="2956">
                  <c:v>7261.0719650000001</c:v>
                </c:pt>
                <c:pt idx="2957">
                  <c:v>7263.5182699999996</c:v>
                </c:pt>
                <c:pt idx="2958">
                  <c:v>7265.9808919999996</c:v>
                </c:pt>
                <c:pt idx="2959">
                  <c:v>7268.4293349999998</c:v>
                </c:pt>
                <c:pt idx="2960">
                  <c:v>7270.8806169999998</c:v>
                </c:pt>
                <c:pt idx="2961">
                  <c:v>7273.3392039999999</c:v>
                </c:pt>
                <c:pt idx="2962">
                  <c:v>7275.796308</c:v>
                </c:pt>
                <c:pt idx="2963">
                  <c:v>7278.2579320000004</c:v>
                </c:pt>
                <c:pt idx="2964">
                  <c:v>7280.7062990000004</c:v>
                </c:pt>
                <c:pt idx="2965">
                  <c:v>7283.163012</c:v>
                </c:pt>
                <c:pt idx="2966">
                  <c:v>7285.6210659999997</c:v>
                </c:pt>
                <c:pt idx="2967">
                  <c:v>7288.0696369999996</c:v>
                </c:pt>
                <c:pt idx="2968">
                  <c:v>7290.5261840000003</c:v>
                </c:pt>
                <c:pt idx="2969">
                  <c:v>7292.9777629999999</c:v>
                </c:pt>
                <c:pt idx="2970">
                  <c:v>7295.4454230000001</c:v>
                </c:pt>
                <c:pt idx="2971">
                  <c:v>7297.8950400000003</c:v>
                </c:pt>
                <c:pt idx="2972">
                  <c:v>7300.3557899999996</c:v>
                </c:pt>
                <c:pt idx="2973">
                  <c:v>7302.8079760000001</c:v>
                </c:pt>
                <c:pt idx="2974">
                  <c:v>7305.2703570000003</c:v>
                </c:pt>
                <c:pt idx="2975">
                  <c:v>7307.7245899999998</c:v>
                </c:pt>
                <c:pt idx="2976">
                  <c:v>7310.1725829999996</c:v>
                </c:pt>
                <c:pt idx="2977">
                  <c:v>7312.6363730000003</c:v>
                </c:pt>
                <c:pt idx="2978">
                  <c:v>7315.0909929999998</c:v>
                </c:pt>
                <c:pt idx="2979">
                  <c:v>7317.5383730000003</c:v>
                </c:pt>
                <c:pt idx="2980">
                  <c:v>7320.0009790000004</c:v>
                </c:pt>
                <c:pt idx="2981">
                  <c:v>7322.456913</c:v>
                </c:pt>
                <c:pt idx="2982">
                  <c:v>7324.9137350000001</c:v>
                </c:pt>
                <c:pt idx="2983">
                  <c:v>7327.3682390000004</c:v>
                </c:pt>
                <c:pt idx="2984">
                  <c:v>7329.8150329999999</c:v>
                </c:pt>
                <c:pt idx="2985">
                  <c:v>7332.2966909999996</c:v>
                </c:pt>
                <c:pt idx="2986">
                  <c:v>7334.7635810000002</c:v>
                </c:pt>
                <c:pt idx="2987">
                  <c:v>7337.2200750000002</c:v>
                </c:pt>
                <c:pt idx="2988">
                  <c:v>7339.6727940000001</c:v>
                </c:pt>
                <c:pt idx="2989">
                  <c:v>7342.1358099999998</c:v>
                </c:pt>
                <c:pt idx="2990">
                  <c:v>7344.5930779999999</c:v>
                </c:pt>
                <c:pt idx="2991">
                  <c:v>7347.0469050000002</c:v>
                </c:pt>
                <c:pt idx="2992">
                  <c:v>7349.5043930000002</c:v>
                </c:pt>
                <c:pt idx="2993">
                  <c:v>7351.9552720000002</c:v>
                </c:pt>
                <c:pt idx="2994">
                  <c:v>7354.4125969999996</c:v>
                </c:pt>
                <c:pt idx="2995">
                  <c:v>7356.8723630000004</c:v>
                </c:pt>
                <c:pt idx="2996">
                  <c:v>7359.3287769999997</c:v>
                </c:pt>
                <c:pt idx="2997">
                  <c:v>7361.7795470000001</c:v>
                </c:pt>
                <c:pt idx="2998">
                  <c:v>7364.2255869999999</c:v>
                </c:pt>
                <c:pt idx="2999">
                  <c:v>7366.6775719999996</c:v>
                </c:pt>
                <c:pt idx="3000">
                  <c:v>7369.1363369999999</c:v>
                </c:pt>
                <c:pt idx="3001">
                  <c:v>7371.5863890000001</c:v>
                </c:pt>
                <c:pt idx="3002">
                  <c:v>7374.0423460000002</c:v>
                </c:pt>
                <c:pt idx="3003">
                  <c:v>7376.5041709999996</c:v>
                </c:pt>
                <c:pt idx="3004">
                  <c:v>7378.9708639999999</c:v>
                </c:pt>
                <c:pt idx="3005">
                  <c:v>7381.4281220000003</c:v>
                </c:pt>
                <c:pt idx="3006">
                  <c:v>7383.8875390000003</c:v>
                </c:pt>
                <c:pt idx="3007">
                  <c:v>7386.3382620000002</c:v>
                </c:pt>
                <c:pt idx="3008">
                  <c:v>7388.7942249999996</c:v>
                </c:pt>
                <c:pt idx="3009">
                  <c:v>7391.2728740000002</c:v>
                </c:pt>
                <c:pt idx="3010">
                  <c:v>7393.72307</c:v>
                </c:pt>
                <c:pt idx="3011">
                  <c:v>7396.1849860000002</c:v>
                </c:pt>
                <c:pt idx="3012">
                  <c:v>7398.6376810000002</c:v>
                </c:pt>
                <c:pt idx="3013">
                  <c:v>7401.0840710000002</c:v>
                </c:pt>
                <c:pt idx="3014">
                  <c:v>7403.5440120000003</c:v>
                </c:pt>
                <c:pt idx="3015">
                  <c:v>7406.0066230000002</c:v>
                </c:pt>
                <c:pt idx="3016">
                  <c:v>7408.4542799999999</c:v>
                </c:pt>
                <c:pt idx="3017">
                  <c:v>7410.9115709999996</c:v>
                </c:pt>
                <c:pt idx="3018">
                  <c:v>7413.3643929999998</c:v>
                </c:pt>
                <c:pt idx="3019">
                  <c:v>7415.8183570000001</c:v>
                </c:pt>
                <c:pt idx="3020">
                  <c:v>7418.2742850000004</c:v>
                </c:pt>
                <c:pt idx="3021">
                  <c:v>7420.7367569999997</c:v>
                </c:pt>
                <c:pt idx="3022">
                  <c:v>7423.1830989999999</c:v>
                </c:pt>
                <c:pt idx="3023">
                  <c:v>7425.645786</c:v>
                </c:pt>
                <c:pt idx="3024">
                  <c:v>7428.118614</c:v>
                </c:pt>
                <c:pt idx="3025">
                  <c:v>7430.5640869999997</c:v>
                </c:pt>
                <c:pt idx="3026">
                  <c:v>7433.0218349999996</c:v>
                </c:pt>
                <c:pt idx="3027">
                  <c:v>7435.4784460000001</c:v>
                </c:pt>
                <c:pt idx="3028">
                  <c:v>7437.9379829999998</c:v>
                </c:pt>
                <c:pt idx="3029">
                  <c:v>7440.3892759999999</c:v>
                </c:pt>
                <c:pt idx="3030">
                  <c:v>7442.8411539999997</c:v>
                </c:pt>
                <c:pt idx="3031">
                  <c:v>7445.3027620000003</c:v>
                </c:pt>
                <c:pt idx="3032">
                  <c:v>7447.7473540000001</c:v>
                </c:pt>
                <c:pt idx="3033">
                  <c:v>7450.2270410000001</c:v>
                </c:pt>
                <c:pt idx="3034">
                  <c:v>7452.6906740000004</c:v>
                </c:pt>
                <c:pt idx="3035">
                  <c:v>7455.150353</c:v>
                </c:pt>
                <c:pt idx="3036">
                  <c:v>7457.6002440000002</c:v>
                </c:pt>
                <c:pt idx="3037">
                  <c:v>7460.0662439999996</c:v>
                </c:pt>
                <c:pt idx="3038">
                  <c:v>7462.521941</c:v>
                </c:pt>
                <c:pt idx="3039">
                  <c:v>7464.9692619999996</c:v>
                </c:pt>
                <c:pt idx="3040">
                  <c:v>7467.4303360000004</c:v>
                </c:pt>
                <c:pt idx="3041">
                  <c:v>7469.8822899999996</c:v>
                </c:pt>
                <c:pt idx="3042">
                  <c:v>7472.342635</c:v>
                </c:pt>
                <c:pt idx="3043">
                  <c:v>7474.8012589999998</c:v>
                </c:pt>
                <c:pt idx="3044">
                  <c:v>7477.2497910000002</c:v>
                </c:pt>
                <c:pt idx="3045">
                  <c:v>7479.7055620000001</c:v>
                </c:pt>
                <c:pt idx="3046">
                  <c:v>7482.1672420000004</c:v>
                </c:pt>
                <c:pt idx="3047">
                  <c:v>7484.6182349999999</c:v>
                </c:pt>
                <c:pt idx="3048">
                  <c:v>7487.0817180000004</c:v>
                </c:pt>
                <c:pt idx="3049">
                  <c:v>7489.5312750000003</c:v>
                </c:pt>
                <c:pt idx="3050">
                  <c:v>7491.9860360000002</c:v>
                </c:pt>
                <c:pt idx="3051">
                  <c:v>7494.4499470000001</c:v>
                </c:pt>
                <c:pt idx="3052">
                  <c:v>7496.8979840000002</c:v>
                </c:pt>
                <c:pt idx="3053">
                  <c:v>7499.3507769999997</c:v>
                </c:pt>
                <c:pt idx="3054">
                  <c:v>7501.8177240000005</c:v>
                </c:pt>
                <c:pt idx="3055">
                  <c:v>7504.2739250000004</c:v>
                </c:pt>
                <c:pt idx="3056">
                  <c:v>7506.7257739999995</c:v>
                </c:pt>
                <c:pt idx="3057">
                  <c:v>7509.1800599999997</c:v>
                </c:pt>
                <c:pt idx="3058">
                  <c:v>7511.6432839999998</c:v>
                </c:pt>
                <c:pt idx="3059">
                  <c:v>7514.0882339999998</c:v>
                </c:pt>
                <c:pt idx="3060">
                  <c:v>7516.5476390000003</c:v>
                </c:pt>
                <c:pt idx="3061">
                  <c:v>7519.0050179999998</c:v>
                </c:pt>
                <c:pt idx="3062">
                  <c:v>7521.4543309999999</c:v>
                </c:pt>
                <c:pt idx="3063">
                  <c:v>7523.9018269999997</c:v>
                </c:pt>
                <c:pt idx="3064">
                  <c:v>7526.3647709999996</c:v>
                </c:pt>
                <c:pt idx="3065">
                  <c:v>7528.8183669999999</c:v>
                </c:pt>
                <c:pt idx="3066">
                  <c:v>7531.2703629999996</c:v>
                </c:pt>
                <c:pt idx="3067">
                  <c:v>7533.7277869999998</c:v>
                </c:pt>
                <c:pt idx="3068">
                  <c:v>7536.1926100000001</c:v>
                </c:pt>
                <c:pt idx="3069">
                  <c:v>7538.6452300000001</c:v>
                </c:pt>
                <c:pt idx="3070">
                  <c:v>7541.0981140000004</c:v>
                </c:pt>
                <c:pt idx="3071">
                  <c:v>7543.5476950000002</c:v>
                </c:pt>
                <c:pt idx="3072">
                  <c:v>7546.0250690000003</c:v>
                </c:pt>
                <c:pt idx="3073">
                  <c:v>7548.4775559999998</c:v>
                </c:pt>
                <c:pt idx="3074">
                  <c:v>7550.9311379999999</c:v>
                </c:pt>
                <c:pt idx="3075">
                  <c:v>7553.3862399999998</c:v>
                </c:pt>
                <c:pt idx="3076">
                  <c:v>7555.8535890000003</c:v>
                </c:pt>
                <c:pt idx="3077">
                  <c:v>7558.2992910000003</c:v>
                </c:pt>
                <c:pt idx="3078">
                  <c:v>7560.7629040000002</c:v>
                </c:pt>
                <c:pt idx="3079">
                  <c:v>7563.2228619999996</c:v>
                </c:pt>
                <c:pt idx="3080">
                  <c:v>7565.6769059999997</c:v>
                </c:pt>
                <c:pt idx="3081">
                  <c:v>7568.1349220000002</c:v>
                </c:pt>
                <c:pt idx="3082">
                  <c:v>7570.599741</c:v>
                </c:pt>
                <c:pt idx="3083">
                  <c:v>7573.0649039999998</c:v>
                </c:pt>
                <c:pt idx="3084">
                  <c:v>7575.5236219999997</c:v>
                </c:pt>
                <c:pt idx="3085">
                  <c:v>7577.9709419999999</c:v>
                </c:pt>
                <c:pt idx="3086">
                  <c:v>7580.4317220000003</c:v>
                </c:pt>
                <c:pt idx="3087">
                  <c:v>7582.889126</c:v>
                </c:pt>
                <c:pt idx="3088">
                  <c:v>7585.3404499999997</c:v>
                </c:pt>
                <c:pt idx="3089">
                  <c:v>7587.8009659999998</c:v>
                </c:pt>
                <c:pt idx="3090">
                  <c:v>7590.2472559999997</c:v>
                </c:pt>
                <c:pt idx="3091">
                  <c:v>7592.7105860000001</c:v>
                </c:pt>
                <c:pt idx="3092">
                  <c:v>7595.1643519999998</c:v>
                </c:pt>
                <c:pt idx="3093">
                  <c:v>7597.6155900000003</c:v>
                </c:pt>
                <c:pt idx="3094">
                  <c:v>7600.0797570000004</c:v>
                </c:pt>
                <c:pt idx="3095">
                  <c:v>7602.5307830000002</c:v>
                </c:pt>
                <c:pt idx="3096">
                  <c:v>7604.988934</c:v>
                </c:pt>
                <c:pt idx="3097">
                  <c:v>7607.4455969999999</c:v>
                </c:pt>
                <c:pt idx="3098">
                  <c:v>7609.9157919999998</c:v>
                </c:pt>
                <c:pt idx="3099">
                  <c:v>7612.3722150000003</c:v>
                </c:pt>
                <c:pt idx="3100">
                  <c:v>7614.8258640000004</c:v>
                </c:pt>
                <c:pt idx="3101">
                  <c:v>7617.2798549999998</c:v>
                </c:pt>
                <c:pt idx="3102">
                  <c:v>7619.7461389999999</c:v>
                </c:pt>
                <c:pt idx="3103">
                  <c:v>7622.1966030000003</c:v>
                </c:pt>
                <c:pt idx="3104">
                  <c:v>7624.6515390000004</c:v>
                </c:pt>
                <c:pt idx="3105">
                  <c:v>7627.1112750000002</c:v>
                </c:pt>
                <c:pt idx="3106">
                  <c:v>7629.5794239999996</c:v>
                </c:pt>
                <c:pt idx="3107">
                  <c:v>7632.0333010000004</c:v>
                </c:pt>
                <c:pt idx="3108">
                  <c:v>7634.4909550000002</c:v>
                </c:pt>
                <c:pt idx="3109">
                  <c:v>7636.9486569999999</c:v>
                </c:pt>
                <c:pt idx="3110">
                  <c:v>7639.3985469999998</c:v>
                </c:pt>
                <c:pt idx="3111">
                  <c:v>7641.856272</c:v>
                </c:pt>
                <c:pt idx="3112">
                  <c:v>7644.3135940000002</c:v>
                </c:pt>
                <c:pt idx="3113">
                  <c:v>7646.7759770000002</c:v>
                </c:pt>
                <c:pt idx="3114">
                  <c:v>7649.2285979999997</c:v>
                </c:pt>
                <c:pt idx="3115">
                  <c:v>7651.6825449999997</c:v>
                </c:pt>
                <c:pt idx="3116">
                  <c:v>7654.1372250000004</c:v>
                </c:pt>
                <c:pt idx="3117">
                  <c:v>7656.6015479999996</c:v>
                </c:pt>
                <c:pt idx="3118">
                  <c:v>7659.0511859999997</c:v>
                </c:pt>
                <c:pt idx="3119">
                  <c:v>7661.4998830000004</c:v>
                </c:pt>
                <c:pt idx="3120">
                  <c:v>7663.9556030000003</c:v>
                </c:pt>
                <c:pt idx="3121">
                  <c:v>7666.4163079999998</c:v>
                </c:pt>
                <c:pt idx="3122">
                  <c:v>7668.8748910000004</c:v>
                </c:pt>
                <c:pt idx="3123">
                  <c:v>7671.3321390000001</c:v>
                </c:pt>
                <c:pt idx="3124">
                  <c:v>7673.7818900000002</c:v>
                </c:pt>
                <c:pt idx="3125">
                  <c:v>7676.243579</c:v>
                </c:pt>
                <c:pt idx="3126">
                  <c:v>7678.6968299999999</c:v>
                </c:pt>
                <c:pt idx="3127">
                  <c:v>7681.1521400000001</c:v>
                </c:pt>
                <c:pt idx="3128">
                  <c:v>7683.6078580000003</c:v>
                </c:pt>
                <c:pt idx="3129">
                  <c:v>7686.0602150000004</c:v>
                </c:pt>
                <c:pt idx="3130">
                  <c:v>7688.5154069999999</c:v>
                </c:pt>
                <c:pt idx="3131">
                  <c:v>7690.989928</c:v>
                </c:pt>
                <c:pt idx="3132">
                  <c:v>7693.4496140000001</c:v>
                </c:pt>
                <c:pt idx="3133">
                  <c:v>7695.8998540000002</c:v>
                </c:pt>
                <c:pt idx="3134">
                  <c:v>7698.3636059999999</c:v>
                </c:pt>
                <c:pt idx="3135">
                  <c:v>7700.8199960000002</c:v>
                </c:pt>
                <c:pt idx="3136">
                  <c:v>7703.2798000000003</c:v>
                </c:pt>
                <c:pt idx="3137">
                  <c:v>7705.7300519999999</c:v>
                </c:pt>
                <c:pt idx="3138">
                  <c:v>7708.1909340000002</c:v>
                </c:pt>
                <c:pt idx="3139">
                  <c:v>7710.6417339999998</c:v>
                </c:pt>
                <c:pt idx="3140">
                  <c:v>7713.1019999999999</c:v>
                </c:pt>
                <c:pt idx="3141">
                  <c:v>7715.5583260000003</c:v>
                </c:pt>
                <c:pt idx="3142">
                  <c:v>7718.0062440000002</c:v>
                </c:pt>
                <c:pt idx="3143">
                  <c:v>7720.4673640000001</c:v>
                </c:pt>
                <c:pt idx="3144">
                  <c:v>7722.9210899999998</c:v>
                </c:pt>
                <c:pt idx="3145">
                  <c:v>7725.3788569999997</c:v>
                </c:pt>
                <c:pt idx="3146">
                  <c:v>7727.8307109999996</c:v>
                </c:pt>
                <c:pt idx="3147">
                  <c:v>7730.2797899999996</c:v>
                </c:pt>
                <c:pt idx="3148">
                  <c:v>7732.7391729999999</c:v>
                </c:pt>
                <c:pt idx="3149">
                  <c:v>7735.1872590000003</c:v>
                </c:pt>
                <c:pt idx="3150">
                  <c:v>7737.6518669999996</c:v>
                </c:pt>
                <c:pt idx="3151">
                  <c:v>7740.0974509999996</c:v>
                </c:pt>
                <c:pt idx="3152">
                  <c:v>7742.5544110000001</c:v>
                </c:pt>
                <c:pt idx="3153">
                  <c:v>7745.0131490000003</c:v>
                </c:pt>
                <c:pt idx="3154">
                  <c:v>7747.4669649999996</c:v>
                </c:pt>
                <c:pt idx="3155">
                  <c:v>7749.9198150000002</c:v>
                </c:pt>
                <c:pt idx="3156">
                  <c:v>7752.3808239999998</c:v>
                </c:pt>
                <c:pt idx="3157">
                  <c:v>7754.8316340000001</c:v>
                </c:pt>
                <c:pt idx="3158">
                  <c:v>7757.2941350000001</c:v>
                </c:pt>
                <c:pt idx="3159">
                  <c:v>7759.7414120000003</c:v>
                </c:pt>
                <c:pt idx="3160">
                  <c:v>7762.2009770000004</c:v>
                </c:pt>
                <c:pt idx="3161">
                  <c:v>7764.6492010000002</c:v>
                </c:pt>
                <c:pt idx="3162">
                  <c:v>7767.1087100000004</c:v>
                </c:pt>
                <c:pt idx="3163">
                  <c:v>7769.5605619999997</c:v>
                </c:pt>
                <c:pt idx="3164">
                  <c:v>7772.021839</c:v>
                </c:pt>
                <c:pt idx="3165">
                  <c:v>7774.4694280000003</c:v>
                </c:pt>
                <c:pt idx="3166">
                  <c:v>7776.9230399999997</c:v>
                </c:pt>
                <c:pt idx="3167">
                  <c:v>7779.3871419999996</c:v>
                </c:pt>
                <c:pt idx="3168">
                  <c:v>7781.8338460000004</c:v>
                </c:pt>
                <c:pt idx="3169">
                  <c:v>7784.2968940000001</c:v>
                </c:pt>
                <c:pt idx="3170">
                  <c:v>7786.7522220000001</c:v>
                </c:pt>
                <c:pt idx="3171">
                  <c:v>7789.1956890000001</c:v>
                </c:pt>
                <c:pt idx="3172">
                  <c:v>7791.6546170000001</c:v>
                </c:pt>
                <c:pt idx="3173">
                  <c:v>7794.1082569999999</c:v>
                </c:pt>
                <c:pt idx="3174">
                  <c:v>7796.5623679999999</c:v>
                </c:pt>
                <c:pt idx="3175">
                  <c:v>7799.0208300000004</c:v>
                </c:pt>
                <c:pt idx="3176">
                  <c:v>7801.4858109999996</c:v>
                </c:pt>
                <c:pt idx="3177">
                  <c:v>7803.9478140000001</c:v>
                </c:pt>
                <c:pt idx="3178">
                  <c:v>7806.3941640000003</c:v>
                </c:pt>
                <c:pt idx="3179">
                  <c:v>7808.8471559999998</c:v>
                </c:pt>
                <c:pt idx="3180">
                  <c:v>7811.307307</c:v>
                </c:pt>
                <c:pt idx="3181">
                  <c:v>7813.7677640000002</c:v>
                </c:pt>
                <c:pt idx="3182">
                  <c:v>7816.2142219999996</c:v>
                </c:pt>
                <c:pt idx="3183">
                  <c:v>7818.6826339999998</c:v>
                </c:pt>
                <c:pt idx="3184">
                  <c:v>7821.1359380000004</c:v>
                </c:pt>
                <c:pt idx="3185">
                  <c:v>7823.589731</c:v>
                </c:pt>
                <c:pt idx="3186">
                  <c:v>7826.0383529999999</c:v>
                </c:pt>
                <c:pt idx="3187">
                  <c:v>7828.4958930000003</c:v>
                </c:pt>
                <c:pt idx="3188">
                  <c:v>7830.9509260000004</c:v>
                </c:pt>
                <c:pt idx="3189">
                  <c:v>7833.4149600000001</c:v>
                </c:pt>
                <c:pt idx="3190">
                  <c:v>7835.862228</c:v>
                </c:pt>
                <c:pt idx="3191">
                  <c:v>7838.3155919999999</c:v>
                </c:pt>
                <c:pt idx="3192">
                  <c:v>7840.7744519999997</c:v>
                </c:pt>
                <c:pt idx="3193">
                  <c:v>7843.2320760000002</c:v>
                </c:pt>
                <c:pt idx="3194">
                  <c:v>7845.6876000000002</c:v>
                </c:pt>
                <c:pt idx="3195">
                  <c:v>7848.1349680000003</c:v>
                </c:pt>
                <c:pt idx="3196">
                  <c:v>7850.5962280000003</c:v>
                </c:pt>
                <c:pt idx="3197">
                  <c:v>7853.0499490000002</c:v>
                </c:pt>
                <c:pt idx="3198">
                  <c:v>7855.5023870000005</c:v>
                </c:pt>
                <c:pt idx="3199">
                  <c:v>7857.9585790000001</c:v>
                </c:pt>
                <c:pt idx="3200">
                  <c:v>7860.4128799999999</c:v>
                </c:pt>
                <c:pt idx="3201">
                  <c:v>7862.8722420000004</c:v>
                </c:pt>
                <c:pt idx="3202">
                  <c:v>7865.3273090000002</c:v>
                </c:pt>
                <c:pt idx="3203">
                  <c:v>7867.7840779999997</c:v>
                </c:pt>
                <c:pt idx="3204">
                  <c:v>7870.2576330000002</c:v>
                </c:pt>
                <c:pt idx="3205">
                  <c:v>7872.7040290000004</c:v>
                </c:pt>
                <c:pt idx="3206">
                  <c:v>7875.1617100000003</c:v>
                </c:pt>
                <c:pt idx="3207">
                  <c:v>7877.6167169999999</c:v>
                </c:pt>
                <c:pt idx="3208">
                  <c:v>7880.0849850000004</c:v>
                </c:pt>
                <c:pt idx="3209">
                  <c:v>7882.5342490000003</c:v>
                </c:pt>
                <c:pt idx="3210">
                  <c:v>7884.9874040000004</c:v>
                </c:pt>
                <c:pt idx="3211">
                  <c:v>7887.4491840000001</c:v>
                </c:pt>
                <c:pt idx="3212">
                  <c:v>7889.9097419999998</c:v>
                </c:pt>
                <c:pt idx="3213">
                  <c:v>7892.3605669999997</c:v>
                </c:pt>
                <c:pt idx="3214">
                  <c:v>7894.8237019999997</c:v>
                </c:pt>
                <c:pt idx="3215">
                  <c:v>7897.276957</c:v>
                </c:pt>
                <c:pt idx="3216">
                  <c:v>7899.7271870000004</c:v>
                </c:pt>
                <c:pt idx="3217">
                  <c:v>7902.1810299999997</c:v>
                </c:pt>
                <c:pt idx="3218">
                  <c:v>7904.632439</c:v>
                </c:pt>
                <c:pt idx="3219">
                  <c:v>7907.0963339999998</c:v>
                </c:pt>
                <c:pt idx="3220">
                  <c:v>7909.5459179999998</c:v>
                </c:pt>
                <c:pt idx="3221">
                  <c:v>7911.998302</c:v>
                </c:pt>
                <c:pt idx="3222">
                  <c:v>7914.455293</c:v>
                </c:pt>
                <c:pt idx="3223">
                  <c:v>7916.9182289999999</c:v>
                </c:pt>
                <c:pt idx="3224">
                  <c:v>7919.3670099999999</c:v>
                </c:pt>
                <c:pt idx="3225">
                  <c:v>7921.824063</c:v>
                </c:pt>
                <c:pt idx="3226">
                  <c:v>7924.2827289999996</c:v>
                </c:pt>
                <c:pt idx="3227">
                  <c:v>7926.7398990000002</c:v>
                </c:pt>
                <c:pt idx="3228">
                  <c:v>7929.2062100000003</c:v>
                </c:pt>
                <c:pt idx="3229">
                  <c:v>7931.6636680000001</c:v>
                </c:pt>
                <c:pt idx="3230">
                  <c:v>7934.1146230000004</c:v>
                </c:pt>
                <c:pt idx="3231">
                  <c:v>7936.5691740000002</c:v>
                </c:pt>
                <c:pt idx="3232">
                  <c:v>7939.0363660000003</c:v>
                </c:pt>
                <c:pt idx="3233">
                  <c:v>7941.4830549999997</c:v>
                </c:pt>
                <c:pt idx="3234">
                  <c:v>7943.9425639999999</c:v>
                </c:pt>
                <c:pt idx="3235">
                  <c:v>7946.399206</c:v>
                </c:pt>
                <c:pt idx="3236">
                  <c:v>7948.8493269999999</c:v>
                </c:pt>
                <c:pt idx="3237">
                  <c:v>7951.327448</c:v>
                </c:pt>
                <c:pt idx="3238">
                  <c:v>7953.7863719999996</c:v>
                </c:pt>
                <c:pt idx="3239">
                  <c:v>7956.2424520000004</c:v>
                </c:pt>
                <c:pt idx="3240">
                  <c:v>7958.6943979999996</c:v>
                </c:pt>
                <c:pt idx="3241">
                  <c:v>7961.1502200000004</c:v>
                </c:pt>
                <c:pt idx="3242">
                  <c:v>7963.6064459999998</c:v>
                </c:pt>
                <c:pt idx="3243">
                  <c:v>7966.0681130000003</c:v>
                </c:pt>
                <c:pt idx="3244">
                  <c:v>7968.525122</c:v>
                </c:pt>
                <c:pt idx="3245">
                  <c:v>7970.9699799999999</c:v>
                </c:pt>
                <c:pt idx="3246">
                  <c:v>7973.4310800000003</c:v>
                </c:pt>
                <c:pt idx="3247">
                  <c:v>7975.8907250000002</c:v>
                </c:pt>
                <c:pt idx="3248">
                  <c:v>7978.3507600000003</c:v>
                </c:pt>
                <c:pt idx="3249">
                  <c:v>7980.8039650000001</c:v>
                </c:pt>
                <c:pt idx="3250">
                  <c:v>7983.26289</c:v>
                </c:pt>
                <c:pt idx="3251">
                  <c:v>7985.7190799999998</c:v>
                </c:pt>
                <c:pt idx="3252">
                  <c:v>7988.1736520000004</c:v>
                </c:pt>
                <c:pt idx="3253">
                  <c:v>7990.6272490000001</c:v>
                </c:pt>
                <c:pt idx="3254">
                  <c:v>7993.0845509999999</c:v>
                </c:pt>
                <c:pt idx="3255">
                  <c:v>7995.5406970000004</c:v>
                </c:pt>
                <c:pt idx="3256">
                  <c:v>7998.0020480000003</c:v>
                </c:pt>
                <c:pt idx="3257">
                  <c:v>8000.4608500000004</c:v>
                </c:pt>
                <c:pt idx="3258">
                  <c:v>8002.9123529999997</c:v>
                </c:pt>
                <c:pt idx="3259">
                  <c:v>8005.3660620000001</c:v>
                </c:pt>
                <c:pt idx="3260">
                  <c:v>8007.8273440000003</c:v>
                </c:pt>
                <c:pt idx="3261">
                  <c:v>8010.2788840000003</c:v>
                </c:pt>
                <c:pt idx="3262">
                  <c:v>8012.7400870000001</c:v>
                </c:pt>
                <c:pt idx="3263">
                  <c:v>8015.2005669999999</c:v>
                </c:pt>
                <c:pt idx="3264">
                  <c:v>8017.6456690000005</c:v>
                </c:pt>
                <c:pt idx="3265">
                  <c:v>8020.1061200000004</c:v>
                </c:pt>
                <c:pt idx="3266">
                  <c:v>8022.5574459999998</c:v>
                </c:pt>
                <c:pt idx="3267">
                  <c:v>8025.0170150000004</c:v>
                </c:pt>
                <c:pt idx="3268">
                  <c:v>8027.4727199999998</c:v>
                </c:pt>
                <c:pt idx="3269">
                  <c:v>8029.9223689999999</c:v>
                </c:pt>
                <c:pt idx="3270">
                  <c:v>8032.3752059999997</c:v>
                </c:pt>
                <c:pt idx="3271">
                  <c:v>8034.8337700000002</c:v>
                </c:pt>
                <c:pt idx="3272">
                  <c:v>8037.2865840000004</c:v>
                </c:pt>
                <c:pt idx="3273">
                  <c:v>8039.750333</c:v>
                </c:pt>
                <c:pt idx="3274">
                  <c:v>8042.2060220000003</c:v>
                </c:pt>
                <c:pt idx="3275">
                  <c:v>8044.6614019999997</c:v>
                </c:pt>
                <c:pt idx="3276">
                  <c:v>8047.130838</c:v>
                </c:pt>
                <c:pt idx="3277">
                  <c:v>8049.6000949999998</c:v>
                </c:pt>
                <c:pt idx="3278">
                  <c:v>8052.0588029999999</c:v>
                </c:pt>
                <c:pt idx="3279">
                  <c:v>8054.5130010000003</c:v>
                </c:pt>
                <c:pt idx="3280">
                  <c:v>8056.9695970000002</c:v>
                </c:pt>
                <c:pt idx="3281">
                  <c:v>8059.4247240000004</c:v>
                </c:pt>
                <c:pt idx="3282">
                  <c:v>8061.8825809999998</c:v>
                </c:pt>
                <c:pt idx="3283">
                  <c:v>8064.3456180000003</c:v>
                </c:pt>
                <c:pt idx="3284">
                  <c:v>8066.8025340000004</c:v>
                </c:pt>
                <c:pt idx="3285">
                  <c:v>8069.256093</c:v>
                </c:pt>
                <c:pt idx="3286">
                  <c:v>8071.7243230000004</c:v>
                </c:pt>
                <c:pt idx="3287">
                  <c:v>8074.1846910000004</c:v>
                </c:pt>
                <c:pt idx="3288">
                  <c:v>8076.6378990000003</c:v>
                </c:pt>
                <c:pt idx="3289">
                  <c:v>8079.089903</c:v>
                </c:pt>
                <c:pt idx="3290">
                  <c:v>8081.5516820000003</c:v>
                </c:pt>
                <c:pt idx="3291">
                  <c:v>8084.0046009999996</c:v>
                </c:pt>
                <c:pt idx="3292">
                  <c:v>8086.4735790000004</c:v>
                </c:pt>
                <c:pt idx="3293">
                  <c:v>8088.9215670000003</c:v>
                </c:pt>
                <c:pt idx="3294">
                  <c:v>8091.3755700000002</c:v>
                </c:pt>
                <c:pt idx="3295">
                  <c:v>8093.8355389999997</c:v>
                </c:pt>
                <c:pt idx="3296">
                  <c:v>8096.2926930000003</c:v>
                </c:pt>
                <c:pt idx="3297">
                  <c:v>8098.752684</c:v>
                </c:pt>
                <c:pt idx="3298">
                  <c:v>8101.2024229999997</c:v>
                </c:pt>
                <c:pt idx="3299">
                  <c:v>8103.6655259999998</c:v>
                </c:pt>
                <c:pt idx="3300">
                  <c:v>8106.1204470000002</c:v>
                </c:pt>
                <c:pt idx="3301">
                  <c:v>8108.5866480000004</c:v>
                </c:pt>
                <c:pt idx="3302">
                  <c:v>8111.0489459999999</c:v>
                </c:pt>
                <c:pt idx="3303">
                  <c:v>8113.5052580000001</c:v>
                </c:pt>
                <c:pt idx="3304">
                  <c:v>8115.9609559999999</c:v>
                </c:pt>
                <c:pt idx="3305">
                  <c:v>8118.4182220000002</c:v>
                </c:pt>
                <c:pt idx="3306">
                  <c:v>8120.8756800000001</c:v>
                </c:pt>
                <c:pt idx="3307">
                  <c:v>8123.3299150000003</c:v>
                </c:pt>
                <c:pt idx="3308">
                  <c:v>8125.7795889999998</c:v>
                </c:pt>
                <c:pt idx="3309">
                  <c:v>8128.2401689999997</c:v>
                </c:pt>
                <c:pt idx="3310">
                  <c:v>8130.6951239999999</c:v>
                </c:pt>
                <c:pt idx="3311">
                  <c:v>8133.1560129999998</c:v>
                </c:pt>
                <c:pt idx="3312">
                  <c:v>8135.6167130000003</c:v>
                </c:pt>
                <c:pt idx="3313">
                  <c:v>8138.0710040000004</c:v>
                </c:pt>
                <c:pt idx="3314">
                  <c:v>8140.5223319999996</c:v>
                </c:pt>
                <c:pt idx="3315">
                  <c:v>8142.973129</c:v>
                </c:pt>
                <c:pt idx="3316">
                  <c:v>8145.4262429999999</c:v>
                </c:pt>
                <c:pt idx="3317">
                  <c:v>8147.8824249999998</c:v>
                </c:pt>
                <c:pt idx="3318">
                  <c:v>8150.3457600000002</c:v>
                </c:pt>
                <c:pt idx="3319">
                  <c:v>8152.7988089999999</c:v>
                </c:pt>
                <c:pt idx="3320">
                  <c:v>8155.2642990000004</c:v>
                </c:pt>
                <c:pt idx="3321">
                  <c:v>8157.7191419999999</c:v>
                </c:pt>
                <c:pt idx="3322">
                  <c:v>8160.174145</c:v>
                </c:pt>
                <c:pt idx="3323">
                  <c:v>8162.6399849999998</c:v>
                </c:pt>
                <c:pt idx="3324">
                  <c:v>8165.0935710000003</c:v>
                </c:pt>
                <c:pt idx="3325">
                  <c:v>8167.5531790000005</c:v>
                </c:pt>
                <c:pt idx="3326">
                  <c:v>8170.0069130000002</c:v>
                </c:pt>
                <c:pt idx="3327">
                  <c:v>8172.4648349999998</c:v>
                </c:pt>
                <c:pt idx="3328">
                  <c:v>8174.9229809999997</c:v>
                </c:pt>
                <c:pt idx="3329">
                  <c:v>8177.3783599999997</c:v>
                </c:pt>
                <c:pt idx="3330">
                  <c:v>8179.8331950000002</c:v>
                </c:pt>
                <c:pt idx="3331">
                  <c:v>8182.2865830000001</c:v>
                </c:pt>
                <c:pt idx="3332">
                  <c:v>8184.7464090000003</c:v>
                </c:pt>
                <c:pt idx="3333">
                  <c:v>8187.2003130000003</c:v>
                </c:pt>
                <c:pt idx="3334">
                  <c:v>8189.655667</c:v>
                </c:pt>
                <c:pt idx="3335">
                  <c:v>8192.1099020000001</c:v>
                </c:pt>
                <c:pt idx="3336">
                  <c:v>8194.5694490000005</c:v>
                </c:pt>
                <c:pt idx="3337">
                  <c:v>8197.0260770000004</c:v>
                </c:pt>
                <c:pt idx="3338">
                  <c:v>8199.4794230000007</c:v>
                </c:pt>
                <c:pt idx="3339">
                  <c:v>8201.9441320000005</c:v>
                </c:pt>
                <c:pt idx="3340">
                  <c:v>8204.3923329999998</c:v>
                </c:pt>
                <c:pt idx="3341">
                  <c:v>8206.8523380000006</c:v>
                </c:pt>
                <c:pt idx="3342">
                  <c:v>8209.3124040000002</c:v>
                </c:pt>
                <c:pt idx="3343">
                  <c:v>8211.7663420000008</c:v>
                </c:pt>
                <c:pt idx="3344">
                  <c:v>8214.2141009999996</c:v>
                </c:pt>
                <c:pt idx="3345">
                  <c:v>8216.668549</c:v>
                </c:pt>
                <c:pt idx="3346">
                  <c:v>8219.1256080000003</c:v>
                </c:pt>
                <c:pt idx="3347">
                  <c:v>8221.5796969999992</c:v>
                </c:pt>
                <c:pt idx="3348">
                  <c:v>8224.0400329999993</c:v>
                </c:pt>
                <c:pt idx="3349">
                  <c:v>8226.5017680000001</c:v>
                </c:pt>
                <c:pt idx="3350">
                  <c:v>8228.9556699999994</c:v>
                </c:pt>
                <c:pt idx="3351">
                  <c:v>8231.4085840000007</c:v>
                </c:pt>
                <c:pt idx="3352">
                  <c:v>8233.8687659999996</c:v>
                </c:pt>
                <c:pt idx="3353">
                  <c:v>8236.3205839999991</c:v>
                </c:pt>
                <c:pt idx="3354">
                  <c:v>8238.7726600000005</c:v>
                </c:pt>
                <c:pt idx="3355">
                  <c:v>8241.2301700000007</c:v>
                </c:pt>
                <c:pt idx="3356">
                  <c:v>8243.6794360000004</c:v>
                </c:pt>
                <c:pt idx="3357">
                  <c:v>8246.1459250000007</c:v>
                </c:pt>
                <c:pt idx="3358">
                  <c:v>8248.5959230000008</c:v>
                </c:pt>
                <c:pt idx="3359">
                  <c:v>8251.0486560000008</c:v>
                </c:pt>
                <c:pt idx="3360">
                  <c:v>8253.5106030000006</c:v>
                </c:pt>
                <c:pt idx="3361">
                  <c:v>8255.9639540000007</c:v>
                </c:pt>
                <c:pt idx="3362">
                  <c:v>8258.4183699999994</c:v>
                </c:pt>
                <c:pt idx="3363">
                  <c:v>8260.8730410000007</c:v>
                </c:pt>
                <c:pt idx="3364">
                  <c:v>8263.3295620000008</c:v>
                </c:pt>
                <c:pt idx="3365">
                  <c:v>8265.7813829999996</c:v>
                </c:pt>
                <c:pt idx="3366">
                  <c:v>8268.2434450000001</c:v>
                </c:pt>
                <c:pt idx="3367">
                  <c:v>8270.6965619999992</c:v>
                </c:pt>
                <c:pt idx="3368">
                  <c:v>8273.1586169999991</c:v>
                </c:pt>
                <c:pt idx="3369">
                  <c:v>8275.6082860000006</c:v>
                </c:pt>
                <c:pt idx="3370">
                  <c:v>8278.0635629999997</c:v>
                </c:pt>
                <c:pt idx="3371">
                  <c:v>8280.5203689999998</c:v>
                </c:pt>
                <c:pt idx="3372">
                  <c:v>8282.9704490000004</c:v>
                </c:pt>
                <c:pt idx="3373">
                  <c:v>8285.4325979999994</c:v>
                </c:pt>
                <c:pt idx="3374">
                  <c:v>8287.8810140000005</c:v>
                </c:pt>
                <c:pt idx="3375">
                  <c:v>8290.3447529999994</c:v>
                </c:pt>
                <c:pt idx="3376">
                  <c:v>8292.7980970000008</c:v>
                </c:pt>
                <c:pt idx="3377">
                  <c:v>8295.2436720000005</c:v>
                </c:pt>
                <c:pt idx="3378">
                  <c:v>8297.7031599999991</c:v>
                </c:pt>
                <c:pt idx="3379">
                  <c:v>8300.1629919999996</c:v>
                </c:pt>
                <c:pt idx="3380">
                  <c:v>8302.6103760000005</c:v>
                </c:pt>
                <c:pt idx="3381">
                  <c:v>8305.0639919999994</c:v>
                </c:pt>
                <c:pt idx="3382">
                  <c:v>8307.5247529999997</c:v>
                </c:pt>
                <c:pt idx="3383">
                  <c:v>8309.9784029999992</c:v>
                </c:pt>
                <c:pt idx="3384">
                  <c:v>8312.4341349999995</c:v>
                </c:pt>
                <c:pt idx="3385">
                  <c:v>8314.8958060000004</c:v>
                </c:pt>
                <c:pt idx="3386">
                  <c:v>8317.3496899999991</c:v>
                </c:pt>
                <c:pt idx="3387">
                  <c:v>8319.807041</c:v>
                </c:pt>
                <c:pt idx="3388">
                  <c:v>8322.2541789999996</c:v>
                </c:pt>
                <c:pt idx="3389">
                  <c:v>8324.7108169999992</c:v>
                </c:pt>
                <c:pt idx="3390">
                  <c:v>8327.1659220000001</c:v>
                </c:pt>
                <c:pt idx="3391">
                  <c:v>8329.6257609999993</c:v>
                </c:pt>
                <c:pt idx="3392">
                  <c:v>8332.0813610000005</c:v>
                </c:pt>
                <c:pt idx="3393">
                  <c:v>8334.5362729999997</c:v>
                </c:pt>
                <c:pt idx="3394">
                  <c:v>8336.9889449999991</c:v>
                </c:pt>
                <c:pt idx="3395">
                  <c:v>8339.4497940000001</c:v>
                </c:pt>
                <c:pt idx="3396">
                  <c:v>8341.8987010000001</c:v>
                </c:pt>
                <c:pt idx="3397">
                  <c:v>8344.3546289999995</c:v>
                </c:pt>
                <c:pt idx="3398">
                  <c:v>8346.8148889999993</c:v>
                </c:pt>
                <c:pt idx="3399">
                  <c:v>8349.2699530000009</c:v>
                </c:pt>
                <c:pt idx="3400">
                  <c:v>8351.7245980000007</c:v>
                </c:pt>
                <c:pt idx="3401">
                  <c:v>8354.1806849999994</c:v>
                </c:pt>
                <c:pt idx="3402">
                  <c:v>8356.6334009999991</c:v>
                </c:pt>
                <c:pt idx="3403">
                  <c:v>8359.0889279999992</c:v>
                </c:pt>
                <c:pt idx="3404">
                  <c:v>8361.5403439999991</c:v>
                </c:pt>
                <c:pt idx="3405">
                  <c:v>8364.0005669999991</c:v>
                </c:pt>
                <c:pt idx="3406">
                  <c:v>8366.4596409999995</c:v>
                </c:pt>
                <c:pt idx="3407">
                  <c:v>8368.9094050000003</c:v>
                </c:pt>
                <c:pt idx="3408">
                  <c:v>8371.3674329999994</c:v>
                </c:pt>
                <c:pt idx="3409">
                  <c:v>8373.832977</c:v>
                </c:pt>
                <c:pt idx="3410">
                  <c:v>8376.2782000000007</c:v>
                </c:pt>
                <c:pt idx="3411">
                  <c:v>8378.7317359999997</c:v>
                </c:pt>
                <c:pt idx="3412">
                  <c:v>8381.1967010000008</c:v>
                </c:pt>
                <c:pt idx="3413">
                  <c:v>8383.6517230000009</c:v>
                </c:pt>
                <c:pt idx="3414">
                  <c:v>8386.1057990000008</c:v>
                </c:pt>
                <c:pt idx="3415">
                  <c:v>8388.5569009999999</c:v>
                </c:pt>
                <c:pt idx="3416">
                  <c:v>8391.0206249999992</c:v>
                </c:pt>
                <c:pt idx="3417">
                  <c:v>8393.4799340000009</c:v>
                </c:pt>
                <c:pt idx="3418">
                  <c:v>8395.9357390000005</c:v>
                </c:pt>
                <c:pt idx="3419">
                  <c:v>8398.3839200000002</c:v>
                </c:pt>
                <c:pt idx="3420">
                  <c:v>8400.8445460000003</c:v>
                </c:pt>
                <c:pt idx="3421">
                  <c:v>8403.3005890000004</c:v>
                </c:pt>
                <c:pt idx="3422">
                  <c:v>8405.7560119999998</c:v>
                </c:pt>
                <c:pt idx="3423">
                  <c:v>8408.2293699999991</c:v>
                </c:pt>
                <c:pt idx="3424">
                  <c:v>8410.6795989999991</c:v>
                </c:pt>
                <c:pt idx="3425">
                  <c:v>8413.1385829999999</c:v>
                </c:pt>
                <c:pt idx="3426">
                  <c:v>8415.5907270000007</c:v>
                </c:pt>
                <c:pt idx="3427">
                  <c:v>8418.0522579999997</c:v>
                </c:pt>
                <c:pt idx="3428">
                  <c:v>8420.4984499999991</c:v>
                </c:pt>
                <c:pt idx="3429">
                  <c:v>8422.9600900000005</c:v>
                </c:pt>
                <c:pt idx="3430">
                  <c:v>8425.4130590000004</c:v>
                </c:pt>
                <c:pt idx="3431">
                  <c:v>8427.8683349999992</c:v>
                </c:pt>
                <c:pt idx="3432">
                  <c:v>8430.3234439999997</c:v>
                </c:pt>
                <c:pt idx="3433">
                  <c:v>8432.7775989999991</c:v>
                </c:pt>
                <c:pt idx="3434">
                  <c:v>8435.2316840000003</c:v>
                </c:pt>
                <c:pt idx="3435">
                  <c:v>8437.6881020000001</c:v>
                </c:pt>
                <c:pt idx="3436">
                  <c:v>8440.1544439999998</c:v>
                </c:pt>
                <c:pt idx="3437">
                  <c:v>8442.6013079999993</c:v>
                </c:pt>
                <c:pt idx="3438">
                  <c:v>8445.0618620000005</c:v>
                </c:pt>
                <c:pt idx="3439">
                  <c:v>8447.5166979999995</c:v>
                </c:pt>
                <c:pt idx="3440">
                  <c:v>8449.9693459999999</c:v>
                </c:pt>
                <c:pt idx="3441">
                  <c:v>8452.4221099999995</c:v>
                </c:pt>
                <c:pt idx="3442">
                  <c:v>8454.8772040000003</c:v>
                </c:pt>
                <c:pt idx="3443">
                  <c:v>8457.3315540000003</c:v>
                </c:pt>
                <c:pt idx="3444">
                  <c:v>8459.7957719999995</c:v>
                </c:pt>
                <c:pt idx="3445">
                  <c:v>8462.2517640000005</c:v>
                </c:pt>
                <c:pt idx="3446">
                  <c:v>8464.7063340000004</c:v>
                </c:pt>
                <c:pt idx="3447">
                  <c:v>8467.1630050000003</c:v>
                </c:pt>
                <c:pt idx="3448">
                  <c:v>8469.6085590000002</c:v>
                </c:pt>
                <c:pt idx="3449">
                  <c:v>8472.0746149999995</c:v>
                </c:pt>
                <c:pt idx="3450">
                  <c:v>8474.5208600000005</c:v>
                </c:pt>
                <c:pt idx="3451">
                  <c:v>8476.9839080000002</c:v>
                </c:pt>
                <c:pt idx="3452">
                  <c:v>8479.4457550000006</c:v>
                </c:pt>
                <c:pt idx="3453">
                  <c:v>8481.8970169999993</c:v>
                </c:pt>
                <c:pt idx="3454">
                  <c:v>8484.3492179999994</c:v>
                </c:pt>
                <c:pt idx="3455">
                  <c:v>8486.8095990000002</c:v>
                </c:pt>
                <c:pt idx="3456">
                  <c:v>8489.2668940000003</c:v>
                </c:pt>
                <c:pt idx="3457">
                  <c:v>8491.7286980000008</c:v>
                </c:pt>
                <c:pt idx="3458">
                  <c:v>8494.1858649999995</c:v>
                </c:pt>
                <c:pt idx="3459">
                  <c:v>8496.6373480000002</c:v>
                </c:pt>
                <c:pt idx="3460">
                  <c:v>8499.0944249999993</c:v>
                </c:pt>
                <c:pt idx="3461">
                  <c:v>8501.5523869999997</c:v>
                </c:pt>
                <c:pt idx="3462">
                  <c:v>8504.0097189999997</c:v>
                </c:pt>
                <c:pt idx="3463">
                  <c:v>8506.4658299999992</c:v>
                </c:pt>
                <c:pt idx="3464">
                  <c:v>8508.91633</c:v>
                </c:pt>
                <c:pt idx="3465">
                  <c:v>8511.3676529999993</c:v>
                </c:pt>
                <c:pt idx="3466">
                  <c:v>8513.824826</c:v>
                </c:pt>
                <c:pt idx="3467">
                  <c:v>8516.290712</c:v>
                </c:pt>
                <c:pt idx="3468">
                  <c:v>8518.7462890000006</c:v>
                </c:pt>
                <c:pt idx="3469">
                  <c:v>8521.1957860000002</c:v>
                </c:pt>
                <c:pt idx="3470">
                  <c:v>8523.6516119999997</c:v>
                </c:pt>
                <c:pt idx="3471">
                  <c:v>8526.1042679999991</c:v>
                </c:pt>
                <c:pt idx="3472">
                  <c:v>8528.5635380000003</c:v>
                </c:pt>
                <c:pt idx="3473">
                  <c:v>8531.023115</c:v>
                </c:pt>
                <c:pt idx="3474">
                  <c:v>8533.4802880000007</c:v>
                </c:pt>
                <c:pt idx="3475">
                  <c:v>8535.9318370000001</c:v>
                </c:pt>
                <c:pt idx="3476">
                  <c:v>8538.3873220000005</c:v>
                </c:pt>
                <c:pt idx="3477">
                  <c:v>8540.8391090000005</c:v>
                </c:pt>
                <c:pt idx="3478">
                  <c:v>8543.3003950000002</c:v>
                </c:pt>
                <c:pt idx="3479">
                  <c:v>8545.7559409999994</c:v>
                </c:pt>
                <c:pt idx="3480">
                  <c:v>8548.2187979999999</c:v>
                </c:pt>
                <c:pt idx="3481">
                  <c:v>8550.6739809999999</c:v>
                </c:pt>
                <c:pt idx="3482">
                  <c:v>8553.1282599999995</c:v>
                </c:pt>
                <c:pt idx="3483">
                  <c:v>8555.5853669999997</c:v>
                </c:pt>
                <c:pt idx="3484">
                  <c:v>8558.0420599999998</c:v>
                </c:pt>
                <c:pt idx="3485">
                  <c:v>8560.4990859999998</c:v>
                </c:pt>
                <c:pt idx="3486">
                  <c:v>8562.9444019999992</c:v>
                </c:pt>
                <c:pt idx="3487">
                  <c:v>8565.4066380000004</c:v>
                </c:pt>
                <c:pt idx="3488">
                  <c:v>8567.8706870000005</c:v>
                </c:pt>
                <c:pt idx="3489">
                  <c:v>8570.3323689999997</c:v>
                </c:pt>
                <c:pt idx="3490">
                  <c:v>8572.7801230000005</c:v>
                </c:pt>
                <c:pt idx="3491">
                  <c:v>8575.2337229999994</c:v>
                </c:pt>
                <c:pt idx="3492">
                  <c:v>8577.6873699999996</c:v>
                </c:pt>
                <c:pt idx="3493">
                  <c:v>8580.1475279999995</c:v>
                </c:pt>
                <c:pt idx="3494">
                  <c:v>8582.6053429999993</c:v>
                </c:pt>
                <c:pt idx="3495">
                  <c:v>8585.0576949999995</c:v>
                </c:pt>
                <c:pt idx="3496">
                  <c:v>8587.5142980000001</c:v>
                </c:pt>
                <c:pt idx="3497">
                  <c:v>8589.9678860000004</c:v>
                </c:pt>
                <c:pt idx="3498">
                  <c:v>8592.4308799999999</c:v>
                </c:pt>
                <c:pt idx="3499">
                  <c:v>8594.8819939999994</c:v>
                </c:pt>
                <c:pt idx="3500">
                  <c:v>8597.3409549999997</c:v>
                </c:pt>
                <c:pt idx="3501">
                  <c:v>8599.7845319999997</c:v>
                </c:pt>
                <c:pt idx="3502">
                  <c:v>8602.2495400000007</c:v>
                </c:pt>
                <c:pt idx="3503">
                  <c:v>8604.7098480000004</c:v>
                </c:pt>
                <c:pt idx="3504">
                  <c:v>8607.1600639999997</c:v>
                </c:pt>
                <c:pt idx="3505">
                  <c:v>8609.6099470000008</c:v>
                </c:pt>
                <c:pt idx="3506">
                  <c:v>8612.0736830000005</c:v>
                </c:pt>
                <c:pt idx="3507">
                  <c:v>8614.5278830000007</c:v>
                </c:pt>
                <c:pt idx="3508">
                  <c:v>8616.9862460000004</c:v>
                </c:pt>
                <c:pt idx="3509">
                  <c:v>8619.4445479999995</c:v>
                </c:pt>
                <c:pt idx="3510">
                  <c:v>8621.9039499999999</c:v>
                </c:pt>
                <c:pt idx="3511">
                  <c:v>8624.3565789999993</c:v>
                </c:pt>
                <c:pt idx="3512">
                  <c:v>8626.8153980000006</c:v>
                </c:pt>
                <c:pt idx="3513">
                  <c:v>8629.2673080000004</c:v>
                </c:pt>
                <c:pt idx="3514">
                  <c:v>8631.7257219999992</c:v>
                </c:pt>
                <c:pt idx="3515">
                  <c:v>8634.1742159999994</c:v>
                </c:pt>
                <c:pt idx="3516">
                  <c:v>8636.6350459999994</c:v>
                </c:pt>
                <c:pt idx="3517">
                  <c:v>8639.0846490000004</c:v>
                </c:pt>
                <c:pt idx="3518">
                  <c:v>8641.5424419999999</c:v>
                </c:pt>
                <c:pt idx="3519">
                  <c:v>8644.0058000000008</c:v>
                </c:pt>
                <c:pt idx="3520">
                  <c:v>8646.4572950000002</c:v>
                </c:pt>
                <c:pt idx="3521">
                  <c:v>8648.9231619999991</c:v>
                </c:pt>
                <c:pt idx="3522">
                  <c:v>8651.3866319999997</c:v>
                </c:pt>
                <c:pt idx="3523">
                  <c:v>8653.8462280000003</c:v>
                </c:pt>
                <c:pt idx="3524">
                  <c:v>8656.3037530000001</c:v>
                </c:pt>
                <c:pt idx="3525">
                  <c:v>8658.7537030000003</c:v>
                </c:pt>
                <c:pt idx="3526">
                  <c:v>8661.2118040000005</c:v>
                </c:pt>
                <c:pt idx="3527">
                  <c:v>8663.6637929999997</c:v>
                </c:pt>
                <c:pt idx="3528">
                  <c:v>8666.1252430000004</c:v>
                </c:pt>
                <c:pt idx="3529">
                  <c:v>8668.5820249999997</c:v>
                </c:pt>
                <c:pt idx="3530">
                  <c:v>8671.042915</c:v>
                </c:pt>
                <c:pt idx="3531">
                  <c:v>8673.4950360000003</c:v>
                </c:pt>
                <c:pt idx="3532">
                  <c:v>8675.9543649999996</c:v>
                </c:pt>
                <c:pt idx="3533">
                  <c:v>8678.4104210000005</c:v>
                </c:pt>
                <c:pt idx="3534">
                  <c:v>8680.8828030000004</c:v>
                </c:pt>
                <c:pt idx="3535">
                  <c:v>8683.3424319999995</c:v>
                </c:pt>
                <c:pt idx="3536">
                  <c:v>8685.7948770000003</c:v>
                </c:pt>
                <c:pt idx="3537">
                  <c:v>8688.2511579999991</c:v>
                </c:pt>
                <c:pt idx="3538">
                  <c:v>8690.7095320000008</c:v>
                </c:pt>
                <c:pt idx="3539">
                  <c:v>8693.1649720000005</c:v>
                </c:pt>
                <c:pt idx="3540">
                  <c:v>8695.6182779999999</c:v>
                </c:pt>
                <c:pt idx="3541">
                  <c:v>8698.0921249999992</c:v>
                </c:pt>
                <c:pt idx="3542">
                  <c:v>8700.5463720000007</c:v>
                </c:pt>
                <c:pt idx="3543">
                  <c:v>8702.9985849999994</c:v>
                </c:pt>
                <c:pt idx="3544">
                  <c:v>8705.4540059999999</c:v>
                </c:pt>
                <c:pt idx="3545">
                  <c:v>8707.9149089999992</c:v>
                </c:pt>
                <c:pt idx="3546">
                  <c:v>8710.3679630000006</c:v>
                </c:pt>
                <c:pt idx="3547">
                  <c:v>8712.8290500000003</c:v>
                </c:pt>
                <c:pt idx="3548">
                  <c:v>8715.281911</c:v>
                </c:pt>
                <c:pt idx="3549">
                  <c:v>8717.7343130000008</c:v>
                </c:pt>
                <c:pt idx="3550">
                  <c:v>8720.1969389999995</c:v>
                </c:pt>
                <c:pt idx="3551">
                  <c:v>8722.6568160000006</c:v>
                </c:pt>
                <c:pt idx="3552">
                  <c:v>8725.1092389999994</c:v>
                </c:pt>
                <c:pt idx="3553">
                  <c:v>8727.5626539999994</c:v>
                </c:pt>
                <c:pt idx="3554">
                  <c:v>8730.0192330000009</c:v>
                </c:pt>
                <c:pt idx="3555">
                  <c:v>8732.4750079999994</c:v>
                </c:pt>
                <c:pt idx="3556">
                  <c:v>8734.9289649999992</c:v>
                </c:pt>
                <c:pt idx="3557">
                  <c:v>8737.3877919999995</c:v>
                </c:pt>
                <c:pt idx="3558">
                  <c:v>8739.8391119999997</c:v>
                </c:pt>
                <c:pt idx="3559">
                  <c:v>8742.3003840000001</c:v>
                </c:pt>
                <c:pt idx="3560">
                  <c:v>8744.7592239999994</c:v>
                </c:pt>
                <c:pt idx="3561">
                  <c:v>8747.2099920000001</c:v>
                </c:pt>
                <c:pt idx="3562">
                  <c:v>8749.6758750000008</c:v>
                </c:pt>
                <c:pt idx="3563">
                  <c:v>8752.1229000000003</c:v>
                </c:pt>
                <c:pt idx="3564">
                  <c:v>8754.5815330000005</c:v>
                </c:pt>
                <c:pt idx="3565">
                  <c:v>8757.0338649999994</c:v>
                </c:pt>
                <c:pt idx="3566">
                  <c:v>8759.4883879999998</c:v>
                </c:pt>
                <c:pt idx="3567">
                  <c:v>8761.9457309999998</c:v>
                </c:pt>
                <c:pt idx="3568">
                  <c:v>8764.4059949999992</c:v>
                </c:pt>
                <c:pt idx="3569">
                  <c:v>8766.8603710000007</c:v>
                </c:pt>
                <c:pt idx="3570">
                  <c:v>8769.3121260000007</c:v>
                </c:pt>
                <c:pt idx="3571">
                  <c:v>8771.7756090000003</c:v>
                </c:pt>
                <c:pt idx="3572">
                  <c:v>8774.2211559999996</c:v>
                </c:pt>
                <c:pt idx="3573">
                  <c:v>8776.6766449999996</c:v>
                </c:pt>
                <c:pt idx="3574">
                  <c:v>8779.1376189999992</c:v>
                </c:pt>
                <c:pt idx="3575">
                  <c:v>8781.5969449999993</c:v>
                </c:pt>
                <c:pt idx="3576">
                  <c:v>8784.0458159999998</c:v>
                </c:pt>
                <c:pt idx="3577">
                  <c:v>8786.5072770000006</c:v>
                </c:pt>
                <c:pt idx="3578">
                  <c:v>8788.9647679999998</c:v>
                </c:pt>
                <c:pt idx="3579">
                  <c:v>8791.4143939999994</c:v>
                </c:pt>
                <c:pt idx="3580">
                  <c:v>8793.8755849999998</c:v>
                </c:pt>
                <c:pt idx="3581">
                  <c:v>8796.3218780000007</c:v>
                </c:pt>
                <c:pt idx="3582">
                  <c:v>8798.7826110000005</c:v>
                </c:pt>
                <c:pt idx="3583">
                  <c:v>8801.2441490000001</c:v>
                </c:pt>
                <c:pt idx="3584">
                  <c:v>8803.6916899999997</c:v>
                </c:pt>
                <c:pt idx="3585">
                  <c:v>8806.1553270000004</c:v>
                </c:pt>
                <c:pt idx="3586">
                  <c:v>8808.6148329999996</c:v>
                </c:pt>
                <c:pt idx="3587">
                  <c:v>8811.0684369999999</c:v>
                </c:pt>
                <c:pt idx="3588">
                  <c:v>8813.5289200000007</c:v>
                </c:pt>
                <c:pt idx="3589">
                  <c:v>8815.9869770000005</c:v>
                </c:pt>
                <c:pt idx="3590">
                  <c:v>8818.4414519999991</c:v>
                </c:pt>
                <c:pt idx="3591">
                  <c:v>8820.900232</c:v>
                </c:pt>
                <c:pt idx="3592">
                  <c:v>8823.3535649999994</c:v>
                </c:pt>
                <c:pt idx="3593">
                  <c:v>8825.8104330000006</c:v>
                </c:pt>
                <c:pt idx="3594">
                  <c:v>8828.2682700000005</c:v>
                </c:pt>
                <c:pt idx="3595">
                  <c:v>8830.7309490000007</c:v>
                </c:pt>
                <c:pt idx="3596">
                  <c:v>8833.1998559999993</c:v>
                </c:pt>
                <c:pt idx="3597">
                  <c:v>8835.6534449999999</c:v>
                </c:pt>
                <c:pt idx="3598">
                  <c:v>8838.110686</c:v>
                </c:pt>
                <c:pt idx="3599">
                  <c:v>8840.5646519999991</c:v>
                </c:pt>
                <c:pt idx="3600">
                  <c:v>8843.0259530000003</c:v>
                </c:pt>
                <c:pt idx="3601">
                  <c:v>8845.4762019999998</c:v>
                </c:pt>
                <c:pt idx="3602">
                  <c:v>8847.9324390000002</c:v>
                </c:pt>
                <c:pt idx="3603">
                  <c:v>8850.3873989999993</c:v>
                </c:pt>
                <c:pt idx="3604">
                  <c:v>8852.8431459999993</c:v>
                </c:pt>
                <c:pt idx="3605">
                  <c:v>8855.3029480000005</c:v>
                </c:pt>
                <c:pt idx="3606">
                  <c:v>8857.7615999999998</c:v>
                </c:pt>
                <c:pt idx="3607">
                  <c:v>8860.2099739999994</c:v>
                </c:pt>
                <c:pt idx="3608">
                  <c:v>8862.6758300000001</c:v>
                </c:pt>
                <c:pt idx="3609">
                  <c:v>8865.1191569999992</c:v>
                </c:pt>
                <c:pt idx="3610">
                  <c:v>8867.5867579999995</c:v>
                </c:pt>
                <c:pt idx="3611">
                  <c:v>8870.0396669999991</c:v>
                </c:pt>
                <c:pt idx="3612">
                  <c:v>8872.4882730000008</c:v>
                </c:pt>
                <c:pt idx="3613">
                  <c:v>8874.9499570000007</c:v>
                </c:pt>
                <c:pt idx="3614">
                  <c:v>8877.407561</c:v>
                </c:pt>
                <c:pt idx="3615">
                  <c:v>8879.8552419999996</c:v>
                </c:pt>
                <c:pt idx="3616">
                  <c:v>8882.3112619999993</c:v>
                </c:pt>
                <c:pt idx="3617">
                  <c:v>8884.7674490000009</c:v>
                </c:pt>
                <c:pt idx="3618">
                  <c:v>8887.2202109999998</c:v>
                </c:pt>
                <c:pt idx="3619">
                  <c:v>8889.6868880000002</c:v>
                </c:pt>
                <c:pt idx="3620">
                  <c:v>8892.1378850000001</c:v>
                </c:pt>
                <c:pt idx="3621">
                  <c:v>8894.5909819999997</c:v>
                </c:pt>
                <c:pt idx="3622">
                  <c:v>8897.0505580000008</c:v>
                </c:pt>
                <c:pt idx="3623">
                  <c:v>8899.5097850000002</c:v>
                </c:pt>
                <c:pt idx="3624">
                  <c:v>8901.9585470000002</c:v>
                </c:pt>
                <c:pt idx="3625">
                  <c:v>8904.4231209999998</c:v>
                </c:pt>
                <c:pt idx="3626">
                  <c:v>8906.8782730000003</c:v>
                </c:pt>
                <c:pt idx="3627">
                  <c:v>8909.3293560000002</c:v>
                </c:pt>
                <c:pt idx="3628">
                  <c:v>8911.7863849999994</c:v>
                </c:pt>
                <c:pt idx="3629">
                  <c:v>8914.2382269999998</c:v>
                </c:pt>
                <c:pt idx="3630">
                  <c:v>8916.6958720000002</c:v>
                </c:pt>
                <c:pt idx="3631">
                  <c:v>8919.1499050000002</c:v>
                </c:pt>
                <c:pt idx="3632">
                  <c:v>8921.6149679999999</c:v>
                </c:pt>
                <c:pt idx="3633">
                  <c:v>8924.0678260000004</c:v>
                </c:pt>
                <c:pt idx="3634">
                  <c:v>8926.5287649999991</c:v>
                </c:pt>
                <c:pt idx="3635">
                  <c:v>8928.9783079999997</c:v>
                </c:pt>
                <c:pt idx="3636">
                  <c:v>8931.4343819999995</c:v>
                </c:pt>
                <c:pt idx="3637">
                  <c:v>8933.8898079999999</c:v>
                </c:pt>
                <c:pt idx="3638">
                  <c:v>8936.3528879999994</c:v>
                </c:pt>
                <c:pt idx="3639">
                  <c:v>8938.8028560000002</c:v>
                </c:pt>
                <c:pt idx="3640">
                  <c:v>8941.2656470000002</c:v>
                </c:pt>
                <c:pt idx="3641">
                  <c:v>8943.7239169999993</c:v>
                </c:pt>
                <c:pt idx="3642">
                  <c:v>8946.1721699999998</c:v>
                </c:pt>
                <c:pt idx="3643">
                  <c:v>8948.6295910000008</c:v>
                </c:pt>
                <c:pt idx="3644">
                  <c:v>8951.0940609999998</c:v>
                </c:pt>
                <c:pt idx="3645">
                  <c:v>8953.5399600000001</c:v>
                </c:pt>
                <c:pt idx="3646">
                  <c:v>8956.0001530000009</c:v>
                </c:pt>
                <c:pt idx="3647">
                  <c:v>8958.4538580000008</c:v>
                </c:pt>
                <c:pt idx="3648">
                  <c:v>8960.9147780000003</c:v>
                </c:pt>
                <c:pt idx="3649">
                  <c:v>8963.3683930000007</c:v>
                </c:pt>
                <c:pt idx="3650">
                  <c:v>8965.8243110000003</c:v>
                </c:pt>
                <c:pt idx="3651">
                  <c:v>8968.2751200000002</c:v>
                </c:pt>
                <c:pt idx="3652">
                  <c:v>8970.7355349999998</c:v>
                </c:pt>
                <c:pt idx="3653">
                  <c:v>8973.1957480000001</c:v>
                </c:pt>
                <c:pt idx="3654">
                  <c:v>8975.6444260000007</c:v>
                </c:pt>
                <c:pt idx="3655">
                  <c:v>8978.1008889999994</c:v>
                </c:pt>
                <c:pt idx="3656">
                  <c:v>8980.5626310000007</c:v>
                </c:pt>
                <c:pt idx="3657">
                  <c:v>8983.0252760000003</c:v>
                </c:pt>
                <c:pt idx="3658">
                  <c:v>8985.4763870000006</c:v>
                </c:pt>
                <c:pt idx="3659">
                  <c:v>8987.9363859999994</c:v>
                </c:pt>
                <c:pt idx="3660">
                  <c:v>8990.3910589999996</c:v>
                </c:pt>
                <c:pt idx="3661">
                  <c:v>8992.8423700000003</c:v>
                </c:pt>
                <c:pt idx="3662">
                  <c:v>8995.3042270000005</c:v>
                </c:pt>
                <c:pt idx="3663">
                  <c:v>8997.7578379999995</c:v>
                </c:pt>
                <c:pt idx="3664">
                  <c:v>9000.2110090000006</c:v>
                </c:pt>
                <c:pt idx="3665">
                  <c:v>9002.6748520000001</c:v>
                </c:pt>
                <c:pt idx="3666">
                  <c:v>9005.1283440000007</c:v>
                </c:pt>
                <c:pt idx="3667">
                  <c:v>9007.5818629999994</c:v>
                </c:pt>
                <c:pt idx="3668">
                  <c:v>9010.042066</c:v>
                </c:pt>
                <c:pt idx="3669">
                  <c:v>9012.5030879999995</c:v>
                </c:pt>
                <c:pt idx="3670">
                  <c:v>9014.9507099999992</c:v>
                </c:pt>
                <c:pt idx="3671">
                  <c:v>9017.4124169999996</c:v>
                </c:pt>
                <c:pt idx="3672">
                  <c:v>9019.8663140000008</c:v>
                </c:pt>
                <c:pt idx="3673">
                  <c:v>9022.3168270000006</c:v>
                </c:pt>
                <c:pt idx="3674">
                  <c:v>9024.7767609999992</c:v>
                </c:pt>
                <c:pt idx="3675">
                  <c:v>9027.2271400000009</c:v>
                </c:pt>
                <c:pt idx="3676">
                  <c:v>9029.6916550000005</c:v>
                </c:pt>
                <c:pt idx="3677">
                  <c:v>9032.1497189999991</c:v>
                </c:pt>
                <c:pt idx="3678">
                  <c:v>9034.6048179999998</c:v>
                </c:pt>
                <c:pt idx="3679">
                  <c:v>9037.0599110000003</c:v>
                </c:pt>
                <c:pt idx="3680">
                  <c:v>9039.5175999999992</c:v>
                </c:pt>
                <c:pt idx="3681">
                  <c:v>9041.9680810000009</c:v>
                </c:pt>
                <c:pt idx="3682">
                  <c:v>9044.4286900000006</c:v>
                </c:pt>
                <c:pt idx="3683">
                  <c:v>9046.8783839999996</c:v>
                </c:pt>
                <c:pt idx="3684">
                  <c:v>9049.3331080000007</c:v>
                </c:pt>
                <c:pt idx="3685">
                  <c:v>9051.7950770000007</c:v>
                </c:pt>
                <c:pt idx="3686">
                  <c:v>9054.2395890000007</c:v>
                </c:pt>
                <c:pt idx="3687">
                  <c:v>9056.7036079999998</c:v>
                </c:pt>
                <c:pt idx="3688">
                  <c:v>9059.1598809999996</c:v>
                </c:pt>
                <c:pt idx="3689">
                  <c:v>9061.6111400000009</c:v>
                </c:pt>
                <c:pt idx="3690">
                  <c:v>9064.0749360000009</c:v>
                </c:pt>
                <c:pt idx="3691">
                  <c:v>9066.531062</c:v>
                </c:pt>
                <c:pt idx="3692">
                  <c:v>9068.9773509999995</c:v>
                </c:pt>
                <c:pt idx="3693">
                  <c:v>9071.4343009999993</c:v>
                </c:pt>
                <c:pt idx="3694">
                  <c:v>9073.8908840000004</c:v>
                </c:pt>
                <c:pt idx="3695">
                  <c:v>9076.3525640000007</c:v>
                </c:pt>
                <c:pt idx="3696">
                  <c:v>9078.8112930000007</c:v>
                </c:pt>
                <c:pt idx="3697">
                  <c:v>9081.2594370000006</c:v>
                </c:pt>
                <c:pt idx="3698">
                  <c:v>9083.7229480000005</c:v>
                </c:pt>
                <c:pt idx="3699">
                  <c:v>9086.1734290000004</c:v>
                </c:pt>
                <c:pt idx="3700">
                  <c:v>9088.6338969999997</c:v>
                </c:pt>
                <c:pt idx="3701">
                  <c:v>9091.0869719999992</c:v>
                </c:pt>
                <c:pt idx="3702">
                  <c:v>9093.5545660000007</c:v>
                </c:pt>
                <c:pt idx="3703">
                  <c:v>9096.002821</c:v>
                </c:pt>
                <c:pt idx="3704">
                  <c:v>9098.4681380000002</c:v>
                </c:pt>
                <c:pt idx="3705">
                  <c:v>9100.9241050000001</c:v>
                </c:pt>
                <c:pt idx="3706">
                  <c:v>9103.3727479999998</c:v>
                </c:pt>
                <c:pt idx="3707">
                  <c:v>9105.8279689999999</c:v>
                </c:pt>
                <c:pt idx="3708">
                  <c:v>9108.2856709999996</c:v>
                </c:pt>
                <c:pt idx="3709">
                  <c:v>9110.7460620000002</c:v>
                </c:pt>
                <c:pt idx="3710">
                  <c:v>9113.1973679999992</c:v>
                </c:pt>
                <c:pt idx="3711">
                  <c:v>9115.6566050000001</c:v>
                </c:pt>
                <c:pt idx="3712">
                  <c:v>9118.1150290000005</c:v>
                </c:pt>
                <c:pt idx="3713">
                  <c:v>9120.5623059999998</c:v>
                </c:pt>
                <c:pt idx="3714">
                  <c:v>9123.0235630000006</c:v>
                </c:pt>
                <c:pt idx="3715">
                  <c:v>9125.486046</c:v>
                </c:pt>
                <c:pt idx="3716">
                  <c:v>9127.944571</c:v>
                </c:pt>
                <c:pt idx="3717">
                  <c:v>9130.4096109999991</c:v>
                </c:pt>
                <c:pt idx="3718">
                  <c:v>9132.8580920000004</c:v>
                </c:pt>
                <c:pt idx="3719">
                  <c:v>9135.3102319999998</c:v>
                </c:pt>
                <c:pt idx="3720">
                  <c:v>9137.7752639999999</c:v>
                </c:pt>
                <c:pt idx="3721">
                  <c:v>9140.2275979999995</c:v>
                </c:pt>
                <c:pt idx="3722">
                  <c:v>9142.6859499999991</c:v>
                </c:pt>
                <c:pt idx="3723">
                  <c:v>9145.1391710000007</c:v>
                </c:pt>
                <c:pt idx="3724">
                  <c:v>9147.5931660000006</c:v>
                </c:pt>
                <c:pt idx="3725">
                  <c:v>9150.0500169999996</c:v>
                </c:pt>
                <c:pt idx="3726">
                  <c:v>9152.5022339999996</c:v>
                </c:pt>
                <c:pt idx="3727">
                  <c:v>9154.9591700000001</c:v>
                </c:pt>
                <c:pt idx="3728">
                  <c:v>9157.4170379999996</c:v>
                </c:pt>
                <c:pt idx="3729">
                  <c:v>9159.8660670000008</c:v>
                </c:pt>
                <c:pt idx="3730">
                  <c:v>9162.3298959999993</c:v>
                </c:pt>
                <c:pt idx="3731">
                  <c:v>9164.7893339999991</c:v>
                </c:pt>
                <c:pt idx="3732">
                  <c:v>9167.2436849999995</c:v>
                </c:pt>
                <c:pt idx="3733">
                  <c:v>9169.7013270000007</c:v>
                </c:pt>
                <c:pt idx="3734">
                  <c:v>9172.1548330000005</c:v>
                </c:pt>
                <c:pt idx="3735">
                  <c:v>9174.6109099999994</c:v>
                </c:pt>
                <c:pt idx="3736">
                  <c:v>9177.0593499999995</c:v>
                </c:pt>
                <c:pt idx="3737">
                  <c:v>9179.5220809999992</c:v>
                </c:pt>
                <c:pt idx="3738">
                  <c:v>9181.9760999999999</c:v>
                </c:pt>
                <c:pt idx="3739">
                  <c:v>9184.42382</c:v>
                </c:pt>
                <c:pt idx="3740">
                  <c:v>9186.8977689999992</c:v>
                </c:pt>
                <c:pt idx="3741">
                  <c:v>9189.3555539999998</c:v>
                </c:pt>
                <c:pt idx="3742">
                  <c:v>9191.8072599999996</c:v>
                </c:pt>
                <c:pt idx="3743">
                  <c:v>9194.2554510000009</c:v>
                </c:pt>
                <c:pt idx="3744">
                  <c:v>9196.7163519999995</c:v>
                </c:pt>
                <c:pt idx="3745">
                  <c:v>9199.1744120000003</c:v>
                </c:pt>
                <c:pt idx="3746">
                  <c:v>9201.6279259999992</c:v>
                </c:pt>
                <c:pt idx="3747">
                  <c:v>9204.0798180000002</c:v>
                </c:pt>
                <c:pt idx="3748">
                  <c:v>9206.5376550000001</c:v>
                </c:pt>
                <c:pt idx="3749">
                  <c:v>9208.9938760000005</c:v>
                </c:pt>
                <c:pt idx="3750">
                  <c:v>9211.4497489999994</c:v>
                </c:pt>
                <c:pt idx="3751">
                  <c:v>9213.9074120000005</c:v>
                </c:pt>
                <c:pt idx="3752">
                  <c:v>9216.3625549999997</c:v>
                </c:pt>
                <c:pt idx="3753">
                  <c:v>9218.828818</c:v>
                </c:pt>
                <c:pt idx="3754">
                  <c:v>9221.2846150000005</c:v>
                </c:pt>
                <c:pt idx="3755">
                  <c:v>9223.7346500000003</c:v>
                </c:pt>
                <c:pt idx="3756">
                  <c:v>9226.1885610000008</c:v>
                </c:pt>
                <c:pt idx="3757">
                  <c:v>9228.6422550000007</c:v>
                </c:pt>
                <c:pt idx="3758">
                  <c:v>9231.1039810000002</c:v>
                </c:pt>
                <c:pt idx="3759">
                  <c:v>9233.5547339999994</c:v>
                </c:pt>
                <c:pt idx="3760">
                  <c:v>9236.0170760000001</c:v>
                </c:pt>
                <c:pt idx="3761">
                  <c:v>9238.4714220000005</c:v>
                </c:pt>
                <c:pt idx="3762">
                  <c:v>9240.9470060000003</c:v>
                </c:pt>
                <c:pt idx="3763">
                  <c:v>9243.4005570000008</c:v>
                </c:pt>
                <c:pt idx="3764">
                  <c:v>9245.8543950000003</c:v>
                </c:pt>
                <c:pt idx="3765">
                  <c:v>9248.3133579999994</c:v>
                </c:pt>
                <c:pt idx="3766">
                  <c:v>9250.7643619999999</c:v>
                </c:pt>
                <c:pt idx="3767">
                  <c:v>9253.2173679999996</c:v>
                </c:pt>
                <c:pt idx="3768">
                  <c:v>9255.6718600000004</c:v>
                </c:pt>
                <c:pt idx="3769">
                  <c:v>9258.1380559999998</c:v>
                </c:pt>
                <c:pt idx="3770">
                  <c:v>9260.5957639999997</c:v>
                </c:pt>
                <c:pt idx="3771">
                  <c:v>9263.0462869999992</c:v>
                </c:pt>
                <c:pt idx="3772">
                  <c:v>9265.4953480000004</c:v>
                </c:pt>
                <c:pt idx="3773">
                  <c:v>9267.9792610000004</c:v>
                </c:pt>
                <c:pt idx="3774">
                  <c:v>9270.4436900000001</c:v>
                </c:pt>
                <c:pt idx="3775">
                  <c:v>9272.8909050000002</c:v>
                </c:pt>
                <c:pt idx="3776">
                  <c:v>9275.3538370000006</c:v>
                </c:pt>
                <c:pt idx="3777">
                  <c:v>9277.8112239999991</c:v>
                </c:pt>
                <c:pt idx="3778">
                  <c:v>9280.2676780000002</c:v>
                </c:pt>
                <c:pt idx="3779">
                  <c:v>9282.7141319999992</c:v>
                </c:pt>
                <c:pt idx="3780">
                  <c:v>9285.1825339999996</c:v>
                </c:pt>
                <c:pt idx="3781">
                  <c:v>9287.6322230000005</c:v>
                </c:pt>
                <c:pt idx="3782">
                  <c:v>9290.0866499999993</c:v>
                </c:pt>
                <c:pt idx="3783">
                  <c:v>9292.5467989999997</c:v>
                </c:pt>
                <c:pt idx="3784">
                  <c:v>9295.0007490000007</c:v>
                </c:pt>
                <c:pt idx="3785">
                  <c:v>9297.4508810000007</c:v>
                </c:pt>
                <c:pt idx="3786">
                  <c:v>9299.9133619999993</c:v>
                </c:pt>
                <c:pt idx="3787">
                  <c:v>9302.3746819999997</c:v>
                </c:pt>
                <c:pt idx="3788">
                  <c:v>9304.828066</c:v>
                </c:pt>
                <c:pt idx="3789">
                  <c:v>9307.2824380000002</c:v>
                </c:pt>
                <c:pt idx="3790">
                  <c:v>9309.7382770000004</c:v>
                </c:pt>
                <c:pt idx="3791">
                  <c:v>9312.1973350000007</c:v>
                </c:pt>
                <c:pt idx="3792">
                  <c:v>9314.655933</c:v>
                </c:pt>
                <c:pt idx="3793">
                  <c:v>9317.1057490000003</c:v>
                </c:pt>
                <c:pt idx="3794">
                  <c:v>9319.5632499999992</c:v>
                </c:pt>
                <c:pt idx="3795">
                  <c:v>9322.0156950000001</c:v>
                </c:pt>
                <c:pt idx="3796">
                  <c:v>9324.4732280000007</c:v>
                </c:pt>
                <c:pt idx="3797">
                  <c:v>9326.9351150000002</c:v>
                </c:pt>
                <c:pt idx="3798">
                  <c:v>9329.3865380000007</c:v>
                </c:pt>
                <c:pt idx="3799">
                  <c:v>9331.8404350000001</c:v>
                </c:pt>
                <c:pt idx="3800">
                  <c:v>9334.3027020000009</c:v>
                </c:pt>
                <c:pt idx="3801">
                  <c:v>9336.7539529999995</c:v>
                </c:pt>
                <c:pt idx="3802">
                  <c:v>9339.2136179999998</c:v>
                </c:pt>
                <c:pt idx="3803">
                  <c:v>9341.6710039999998</c:v>
                </c:pt>
                <c:pt idx="3804">
                  <c:v>9344.1238350000003</c:v>
                </c:pt>
                <c:pt idx="3805">
                  <c:v>9346.5846160000001</c:v>
                </c:pt>
                <c:pt idx="3806">
                  <c:v>9349.0397809999995</c:v>
                </c:pt>
                <c:pt idx="3807">
                  <c:v>9351.4907640000001</c:v>
                </c:pt>
                <c:pt idx="3808">
                  <c:v>9353.9457829999992</c:v>
                </c:pt>
                <c:pt idx="3809">
                  <c:v>9356.4016420000007</c:v>
                </c:pt>
                <c:pt idx="3810">
                  <c:v>9358.8545560000002</c:v>
                </c:pt>
                <c:pt idx="3811">
                  <c:v>9361.3176930000009</c:v>
                </c:pt>
                <c:pt idx="3812">
                  <c:v>9363.7707580000006</c:v>
                </c:pt>
                <c:pt idx="3813">
                  <c:v>9366.232806</c:v>
                </c:pt>
                <c:pt idx="3814">
                  <c:v>9368.6911259999997</c:v>
                </c:pt>
                <c:pt idx="3815">
                  <c:v>9371.1449360000006</c:v>
                </c:pt>
                <c:pt idx="3816">
                  <c:v>9373.5986209999992</c:v>
                </c:pt>
                <c:pt idx="3817">
                  <c:v>9376.058035</c:v>
                </c:pt>
                <c:pt idx="3818">
                  <c:v>9378.5060229999999</c:v>
                </c:pt>
                <c:pt idx="3819">
                  <c:v>9380.9671519999993</c:v>
                </c:pt>
                <c:pt idx="3820">
                  <c:v>9383.4238640000003</c:v>
                </c:pt>
                <c:pt idx="3821">
                  <c:v>9385.881077</c:v>
                </c:pt>
                <c:pt idx="3822">
                  <c:v>9388.3335860000007</c:v>
                </c:pt>
                <c:pt idx="3823">
                  <c:v>9390.7927579999996</c:v>
                </c:pt>
                <c:pt idx="3824">
                  <c:v>9393.2416819999999</c:v>
                </c:pt>
                <c:pt idx="3825">
                  <c:v>9395.6996429999999</c:v>
                </c:pt>
                <c:pt idx="3826">
                  <c:v>9398.1583680000003</c:v>
                </c:pt>
                <c:pt idx="3827">
                  <c:v>9400.6154380000007</c:v>
                </c:pt>
                <c:pt idx="3828">
                  <c:v>9403.0770799999991</c:v>
                </c:pt>
                <c:pt idx="3829">
                  <c:v>9405.5302179999999</c:v>
                </c:pt>
                <c:pt idx="3830">
                  <c:v>9407.9812590000001</c:v>
                </c:pt>
                <c:pt idx="3831">
                  <c:v>9410.4366559999999</c:v>
                </c:pt>
                <c:pt idx="3832">
                  <c:v>9412.8959140000006</c:v>
                </c:pt>
                <c:pt idx="3833">
                  <c:v>9415.3510200000001</c:v>
                </c:pt>
                <c:pt idx="3834">
                  <c:v>9417.803414</c:v>
                </c:pt>
                <c:pt idx="3835">
                  <c:v>9420.2646029999996</c:v>
                </c:pt>
                <c:pt idx="3836">
                  <c:v>9422.7277759999997</c:v>
                </c:pt>
                <c:pt idx="3837">
                  <c:v>9425.1957309999998</c:v>
                </c:pt>
                <c:pt idx="3838">
                  <c:v>9427.6587639999998</c:v>
                </c:pt>
                <c:pt idx="3839">
                  <c:v>9430.1118750000005</c:v>
                </c:pt>
                <c:pt idx="3840">
                  <c:v>9432.5646020000004</c:v>
                </c:pt>
                <c:pt idx="3841">
                  <c:v>9435.0242319999998</c:v>
                </c:pt>
                <c:pt idx="3842">
                  <c:v>9437.4776700000002</c:v>
                </c:pt>
                <c:pt idx="3843">
                  <c:v>9439.9375810000001</c:v>
                </c:pt>
                <c:pt idx="3844">
                  <c:v>9442.3882329999997</c:v>
                </c:pt>
                <c:pt idx="3845">
                  <c:v>9444.8428980000008</c:v>
                </c:pt>
                <c:pt idx="3846">
                  <c:v>9447.3075559999997</c:v>
                </c:pt>
                <c:pt idx="3847">
                  <c:v>9449.7563879999998</c:v>
                </c:pt>
                <c:pt idx="3848">
                  <c:v>9452.2083870000006</c:v>
                </c:pt>
                <c:pt idx="3849">
                  <c:v>9454.6693130000003</c:v>
                </c:pt>
                <c:pt idx="3850">
                  <c:v>9457.1331210000008</c:v>
                </c:pt>
                <c:pt idx="3851">
                  <c:v>9459.581956</c:v>
                </c:pt>
                <c:pt idx="3852">
                  <c:v>9462.0448250000009</c:v>
                </c:pt>
                <c:pt idx="3853">
                  <c:v>9464.4924050000009</c:v>
                </c:pt>
                <c:pt idx="3854">
                  <c:v>9466.9494159999995</c:v>
                </c:pt>
                <c:pt idx="3855">
                  <c:v>9469.4138490000005</c:v>
                </c:pt>
                <c:pt idx="3856">
                  <c:v>9471.8698179999992</c:v>
                </c:pt>
                <c:pt idx="3857">
                  <c:v>9474.3229219999994</c:v>
                </c:pt>
                <c:pt idx="3858">
                  <c:v>9476.7830720000002</c:v>
                </c:pt>
                <c:pt idx="3859">
                  <c:v>9479.2390300000006</c:v>
                </c:pt>
                <c:pt idx="3860">
                  <c:v>9481.7028979999995</c:v>
                </c:pt>
                <c:pt idx="3861">
                  <c:v>9484.1580740000009</c:v>
                </c:pt>
                <c:pt idx="3862">
                  <c:v>9486.6071690000008</c:v>
                </c:pt>
                <c:pt idx="3863">
                  <c:v>9489.0696609999995</c:v>
                </c:pt>
                <c:pt idx="3864">
                  <c:v>9491.5227780000005</c:v>
                </c:pt>
                <c:pt idx="3865">
                  <c:v>9493.9751199999992</c:v>
                </c:pt>
                <c:pt idx="3866">
                  <c:v>9496.4355899999991</c:v>
                </c:pt>
                <c:pt idx="3867">
                  <c:v>9498.8876130000008</c:v>
                </c:pt>
                <c:pt idx="3868">
                  <c:v>9501.3519680000009</c:v>
                </c:pt>
                <c:pt idx="3869">
                  <c:v>9503.8135700000003</c:v>
                </c:pt>
                <c:pt idx="3870">
                  <c:v>9506.2633800000003</c:v>
                </c:pt>
                <c:pt idx="3871">
                  <c:v>9508.7160970000004</c:v>
                </c:pt>
                <c:pt idx="3872">
                  <c:v>9511.1726620000009</c:v>
                </c:pt>
                <c:pt idx="3873">
                  <c:v>9513.6379550000001</c:v>
                </c:pt>
                <c:pt idx="3874">
                  <c:v>9516.1080079999992</c:v>
                </c:pt>
                <c:pt idx="3875">
                  <c:v>9518.5551680000008</c:v>
                </c:pt>
                <c:pt idx="3876">
                  <c:v>9521.0128860000004</c:v>
                </c:pt>
                <c:pt idx="3877">
                  <c:v>9523.4759219999996</c:v>
                </c:pt>
                <c:pt idx="3878">
                  <c:v>9525.9340009999996</c:v>
                </c:pt>
                <c:pt idx="3879">
                  <c:v>9528.3813740000005</c:v>
                </c:pt>
                <c:pt idx="3880">
                  <c:v>9530.8399399999998</c:v>
                </c:pt>
                <c:pt idx="3881">
                  <c:v>9533.2885970000007</c:v>
                </c:pt>
                <c:pt idx="3882">
                  <c:v>9535.7432399999998</c:v>
                </c:pt>
                <c:pt idx="3883">
                  <c:v>9538.2010530000007</c:v>
                </c:pt>
                <c:pt idx="3884">
                  <c:v>9540.6583460000002</c:v>
                </c:pt>
                <c:pt idx="3885">
                  <c:v>9543.1096519999992</c:v>
                </c:pt>
                <c:pt idx="3886">
                  <c:v>9545.5893620000006</c:v>
                </c:pt>
                <c:pt idx="3887">
                  <c:v>9548.0360149999997</c:v>
                </c:pt>
                <c:pt idx="3888">
                  <c:v>9550.4925999999996</c:v>
                </c:pt>
                <c:pt idx="3889">
                  <c:v>9552.9576820000002</c:v>
                </c:pt>
                <c:pt idx="3890">
                  <c:v>9555.4058210000003</c:v>
                </c:pt>
                <c:pt idx="3891">
                  <c:v>9557.8686629999993</c:v>
                </c:pt>
                <c:pt idx="3892">
                  <c:v>9560.3256959999999</c:v>
                </c:pt>
                <c:pt idx="3893">
                  <c:v>9562.7738730000001</c:v>
                </c:pt>
                <c:pt idx="3894">
                  <c:v>9565.2376000000004</c:v>
                </c:pt>
                <c:pt idx="3895">
                  <c:v>9567.6875700000001</c:v>
                </c:pt>
                <c:pt idx="3896">
                  <c:v>9570.1499910000002</c:v>
                </c:pt>
                <c:pt idx="3897">
                  <c:v>9572.6037940000006</c:v>
                </c:pt>
                <c:pt idx="3898">
                  <c:v>9575.0493779999997</c:v>
                </c:pt>
                <c:pt idx="3899">
                  <c:v>9577.5083849999992</c:v>
                </c:pt>
                <c:pt idx="3900">
                  <c:v>9579.9604400000007</c:v>
                </c:pt>
                <c:pt idx="3901">
                  <c:v>9582.4234290000004</c:v>
                </c:pt>
                <c:pt idx="3902">
                  <c:v>9584.8791220000003</c:v>
                </c:pt>
                <c:pt idx="3903">
                  <c:v>9587.3290039999993</c:v>
                </c:pt>
                <c:pt idx="3904">
                  <c:v>9589.7915379999995</c:v>
                </c:pt>
                <c:pt idx="3905">
                  <c:v>9592.252031</c:v>
                </c:pt>
                <c:pt idx="3906">
                  <c:v>9594.7037820000005</c:v>
                </c:pt>
                <c:pt idx="3907">
                  <c:v>9597.1568040000002</c:v>
                </c:pt>
                <c:pt idx="3908">
                  <c:v>9599.6146379999991</c:v>
                </c:pt>
                <c:pt idx="3909">
                  <c:v>9602.0797430000002</c:v>
                </c:pt>
                <c:pt idx="3910">
                  <c:v>9604.5296340000004</c:v>
                </c:pt>
                <c:pt idx="3911">
                  <c:v>9607.0097490000007</c:v>
                </c:pt>
                <c:pt idx="3912">
                  <c:v>9609.4598569999998</c:v>
                </c:pt>
                <c:pt idx="3913">
                  <c:v>9611.9189260000003</c:v>
                </c:pt>
                <c:pt idx="3914">
                  <c:v>9614.3754009999993</c:v>
                </c:pt>
                <c:pt idx="3915">
                  <c:v>9616.8321550000001</c:v>
                </c:pt>
                <c:pt idx="3916">
                  <c:v>9619.2862299999997</c:v>
                </c:pt>
                <c:pt idx="3917">
                  <c:v>9621.7412899999999</c:v>
                </c:pt>
                <c:pt idx="3918">
                  <c:v>9624.2049060000008</c:v>
                </c:pt>
                <c:pt idx="3919">
                  <c:v>9626.6543299999994</c:v>
                </c:pt>
                <c:pt idx="3920">
                  <c:v>9629.1126879999993</c:v>
                </c:pt>
                <c:pt idx="3921">
                  <c:v>9631.5742750000009</c:v>
                </c:pt>
                <c:pt idx="3922">
                  <c:v>9634.0288990000008</c:v>
                </c:pt>
                <c:pt idx="3923">
                  <c:v>9636.4892180000006</c:v>
                </c:pt>
                <c:pt idx="3924">
                  <c:v>9638.9582399999999</c:v>
                </c:pt>
                <c:pt idx="3925">
                  <c:v>9641.4138980000007</c:v>
                </c:pt>
                <c:pt idx="3926">
                  <c:v>9643.883699</c:v>
                </c:pt>
                <c:pt idx="3927">
                  <c:v>9646.3460720000003</c:v>
                </c:pt>
                <c:pt idx="3928">
                  <c:v>9648.7981259999997</c:v>
                </c:pt>
                <c:pt idx="3929">
                  <c:v>9651.2490949999992</c:v>
                </c:pt>
                <c:pt idx="3930">
                  <c:v>9653.7060160000001</c:v>
                </c:pt>
                <c:pt idx="3931">
                  <c:v>9656.1737570000005</c:v>
                </c:pt>
                <c:pt idx="3932">
                  <c:v>9658.6266539999997</c:v>
                </c:pt>
                <c:pt idx="3933">
                  <c:v>9661.0857689999993</c:v>
                </c:pt>
                <c:pt idx="3934">
                  <c:v>9663.5468020000008</c:v>
                </c:pt>
                <c:pt idx="3935">
                  <c:v>9665.9988740000008</c:v>
                </c:pt>
                <c:pt idx="3936">
                  <c:v>9668.4646479999992</c:v>
                </c:pt>
                <c:pt idx="3937">
                  <c:v>9670.9178150000007</c:v>
                </c:pt>
                <c:pt idx="3938">
                  <c:v>9673.3741279999995</c:v>
                </c:pt>
                <c:pt idx="3939">
                  <c:v>9675.8352730000006</c:v>
                </c:pt>
                <c:pt idx="3940">
                  <c:v>9678.2895370000006</c:v>
                </c:pt>
                <c:pt idx="3941">
                  <c:v>9680.7406940000001</c:v>
                </c:pt>
                <c:pt idx="3942">
                  <c:v>9683.2038460000003</c:v>
                </c:pt>
                <c:pt idx="3943">
                  <c:v>9685.6557890000004</c:v>
                </c:pt>
                <c:pt idx="3944">
                  <c:v>9688.1206650000004</c:v>
                </c:pt>
                <c:pt idx="3945">
                  <c:v>9690.5734429999993</c:v>
                </c:pt>
                <c:pt idx="3946">
                  <c:v>9693.0257959999999</c:v>
                </c:pt>
                <c:pt idx="3947">
                  <c:v>9695.4861089999995</c:v>
                </c:pt>
                <c:pt idx="3948">
                  <c:v>9697.9487449999997</c:v>
                </c:pt>
                <c:pt idx="3949">
                  <c:v>9700.3970100000006</c:v>
                </c:pt>
                <c:pt idx="3950">
                  <c:v>9702.8608519999998</c:v>
                </c:pt>
                <c:pt idx="3951">
                  <c:v>9705.3199669999995</c:v>
                </c:pt>
                <c:pt idx="3952">
                  <c:v>9707.7747930000005</c:v>
                </c:pt>
                <c:pt idx="3953">
                  <c:v>9710.2277749999994</c:v>
                </c:pt>
                <c:pt idx="3954">
                  <c:v>9712.679639</c:v>
                </c:pt>
                <c:pt idx="3955">
                  <c:v>9715.1385489999993</c:v>
                </c:pt>
                <c:pt idx="3956">
                  <c:v>9717.6037039999992</c:v>
                </c:pt>
                <c:pt idx="3957">
                  <c:v>9720.0569790000009</c:v>
                </c:pt>
                <c:pt idx="3958">
                  <c:v>9722.5108909999999</c:v>
                </c:pt>
                <c:pt idx="3959">
                  <c:v>9724.9620790000008</c:v>
                </c:pt>
                <c:pt idx="3960">
                  <c:v>9727.4373350000005</c:v>
                </c:pt>
                <c:pt idx="3961">
                  <c:v>9729.9008460000005</c:v>
                </c:pt>
                <c:pt idx="3962">
                  <c:v>9732.3589410000004</c:v>
                </c:pt>
                <c:pt idx="3963">
                  <c:v>9734.8028649999997</c:v>
                </c:pt>
                <c:pt idx="3964">
                  <c:v>9737.2600020000009</c:v>
                </c:pt>
                <c:pt idx="3965">
                  <c:v>9739.7158120000004</c:v>
                </c:pt>
                <c:pt idx="3966">
                  <c:v>9742.1750680000005</c:v>
                </c:pt>
                <c:pt idx="3967">
                  <c:v>9744.6262119999992</c:v>
                </c:pt>
                <c:pt idx="3968">
                  <c:v>9747.0928609999992</c:v>
                </c:pt>
                <c:pt idx="3969">
                  <c:v>9749.5437750000001</c:v>
                </c:pt>
                <c:pt idx="3970">
                  <c:v>9751.9976979999992</c:v>
                </c:pt>
                <c:pt idx="3971">
                  <c:v>9754.4563440000002</c:v>
                </c:pt>
                <c:pt idx="3972">
                  <c:v>9756.9150040000004</c:v>
                </c:pt>
                <c:pt idx="3973">
                  <c:v>9759.3678619999991</c:v>
                </c:pt>
                <c:pt idx="3974">
                  <c:v>9761.8249039999992</c:v>
                </c:pt>
                <c:pt idx="3975">
                  <c:v>9764.2754299999997</c:v>
                </c:pt>
                <c:pt idx="3976">
                  <c:v>9766.7371550000007</c:v>
                </c:pt>
                <c:pt idx="3977">
                  <c:v>9769.1919350000007</c:v>
                </c:pt>
                <c:pt idx="3978">
                  <c:v>9771.6585470000009</c:v>
                </c:pt>
                <c:pt idx="3979">
                  <c:v>9774.114587</c:v>
                </c:pt>
                <c:pt idx="3980">
                  <c:v>9776.563564</c:v>
                </c:pt>
                <c:pt idx="3981">
                  <c:v>9779.0247319999999</c:v>
                </c:pt>
                <c:pt idx="3982">
                  <c:v>9781.483236</c:v>
                </c:pt>
                <c:pt idx="3983">
                  <c:v>9783.9403889999994</c:v>
                </c:pt>
                <c:pt idx="3984">
                  <c:v>9786.3965960000005</c:v>
                </c:pt>
                <c:pt idx="3985">
                  <c:v>9788.8599940000004</c:v>
                </c:pt>
                <c:pt idx="3986">
                  <c:v>9791.3121410000003</c:v>
                </c:pt>
                <c:pt idx="3987">
                  <c:v>9793.7615920000007</c:v>
                </c:pt>
                <c:pt idx="3988">
                  <c:v>9796.2266290000007</c:v>
                </c:pt>
                <c:pt idx="3989">
                  <c:v>9798.6801880000003</c:v>
                </c:pt>
                <c:pt idx="3990">
                  <c:v>9801.1355669999994</c:v>
                </c:pt>
                <c:pt idx="3991">
                  <c:v>9803.5972579999998</c:v>
                </c:pt>
                <c:pt idx="3992">
                  <c:v>9806.0648029999993</c:v>
                </c:pt>
                <c:pt idx="3993">
                  <c:v>9808.5242699999999</c:v>
                </c:pt>
                <c:pt idx="3994">
                  <c:v>9810.9804409999997</c:v>
                </c:pt>
                <c:pt idx="3995">
                  <c:v>9813.433841</c:v>
                </c:pt>
                <c:pt idx="3996">
                  <c:v>9815.886708</c:v>
                </c:pt>
                <c:pt idx="3997">
                  <c:v>9818.3489430000009</c:v>
                </c:pt>
                <c:pt idx="3998">
                  <c:v>9820.7926349999998</c:v>
                </c:pt>
                <c:pt idx="3999">
                  <c:v>9823.247582</c:v>
                </c:pt>
                <c:pt idx="4000">
                  <c:v>9825.7026170000008</c:v>
                </c:pt>
                <c:pt idx="4001">
                  <c:v>9828.1589000000004</c:v>
                </c:pt>
                <c:pt idx="4002">
                  <c:v>9830.6189709999999</c:v>
                </c:pt>
                <c:pt idx="4003">
                  <c:v>9833.0778740000005</c:v>
                </c:pt>
                <c:pt idx="4004">
                  <c:v>9835.5263890000006</c:v>
                </c:pt>
                <c:pt idx="4005">
                  <c:v>9837.9920999999995</c:v>
                </c:pt>
                <c:pt idx="4006">
                  <c:v>9840.4487100000006</c:v>
                </c:pt>
                <c:pt idx="4007">
                  <c:v>9842.9038089999995</c:v>
                </c:pt>
                <c:pt idx="4008">
                  <c:v>9845.3570529999997</c:v>
                </c:pt>
                <c:pt idx="4009">
                  <c:v>9847.8113319999993</c:v>
                </c:pt>
                <c:pt idx="4010">
                  <c:v>9850.2693199999994</c:v>
                </c:pt>
                <c:pt idx="4011">
                  <c:v>9852.7302120000004</c:v>
                </c:pt>
                <c:pt idx="4012">
                  <c:v>9855.1802640000005</c:v>
                </c:pt>
                <c:pt idx="4013">
                  <c:v>9857.6421389999996</c:v>
                </c:pt>
                <c:pt idx="4014">
                  <c:v>9860.0913700000001</c:v>
                </c:pt>
                <c:pt idx="4015">
                  <c:v>9862.5503420000005</c:v>
                </c:pt>
                <c:pt idx="4016">
                  <c:v>9865.0053129999997</c:v>
                </c:pt>
                <c:pt idx="4017">
                  <c:v>9867.4616110000006</c:v>
                </c:pt>
                <c:pt idx="4018">
                  <c:v>9869.9307480000007</c:v>
                </c:pt>
                <c:pt idx="4019">
                  <c:v>9872.3906169999991</c:v>
                </c:pt>
                <c:pt idx="4020">
                  <c:v>9874.8437190000004</c:v>
                </c:pt>
                <c:pt idx="4021">
                  <c:v>9877.2962590000006</c:v>
                </c:pt>
                <c:pt idx="4022">
                  <c:v>9879.7594399999998</c:v>
                </c:pt>
                <c:pt idx="4023">
                  <c:v>9882.220104</c:v>
                </c:pt>
                <c:pt idx="4024">
                  <c:v>9884.6668329999993</c:v>
                </c:pt>
                <c:pt idx="4025">
                  <c:v>9887.1319960000001</c:v>
                </c:pt>
                <c:pt idx="4026">
                  <c:v>9889.581655</c:v>
                </c:pt>
                <c:pt idx="4027">
                  <c:v>9892.0440190000008</c:v>
                </c:pt>
                <c:pt idx="4028">
                  <c:v>9894.4926400000004</c:v>
                </c:pt>
                <c:pt idx="4029">
                  <c:v>9896.9573149999997</c:v>
                </c:pt>
                <c:pt idx="4030">
                  <c:v>9899.4157489999998</c:v>
                </c:pt>
                <c:pt idx="4031">
                  <c:v>9901.8664079999999</c:v>
                </c:pt>
                <c:pt idx="4032">
                  <c:v>9904.3267390000001</c:v>
                </c:pt>
                <c:pt idx="4033">
                  <c:v>9906.7841229999995</c:v>
                </c:pt>
                <c:pt idx="4034">
                  <c:v>9909.2391009999992</c:v>
                </c:pt>
                <c:pt idx="4035">
                  <c:v>9911.6984240000002</c:v>
                </c:pt>
                <c:pt idx="4036">
                  <c:v>9914.1427609999992</c:v>
                </c:pt>
                <c:pt idx="4037">
                  <c:v>9916.6045329999997</c:v>
                </c:pt>
                <c:pt idx="4038">
                  <c:v>9919.06603</c:v>
                </c:pt>
                <c:pt idx="4039">
                  <c:v>9921.5260460000009</c:v>
                </c:pt>
                <c:pt idx="4040">
                  <c:v>9923.9747879999995</c:v>
                </c:pt>
                <c:pt idx="4041">
                  <c:v>9926.4388039999994</c:v>
                </c:pt>
                <c:pt idx="4042">
                  <c:v>9928.8960480000005</c:v>
                </c:pt>
                <c:pt idx="4043">
                  <c:v>9931.3480990000007</c:v>
                </c:pt>
                <c:pt idx="4044">
                  <c:v>9933.7983060000006</c:v>
                </c:pt>
                <c:pt idx="4045">
                  <c:v>9936.2615989999995</c:v>
                </c:pt>
                <c:pt idx="4046">
                  <c:v>9938.7139029999998</c:v>
                </c:pt>
                <c:pt idx="4047">
                  <c:v>9941.1639919999998</c:v>
                </c:pt>
                <c:pt idx="4048">
                  <c:v>9943.6238240000002</c:v>
                </c:pt>
                <c:pt idx="4049">
                  <c:v>9946.0817399999996</c:v>
                </c:pt>
                <c:pt idx="4050">
                  <c:v>9948.536951</c:v>
                </c:pt>
                <c:pt idx="4051">
                  <c:v>9950.9859809999998</c:v>
                </c:pt>
                <c:pt idx="4052">
                  <c:v>9953.4487690000005</c:v>
                </c:pt>
                <c:pt idx="4053">
                  <c:v>9955.9077909999996</c:v>
                </c:pt>
                <c:pt idx="4054">
                  <c:v>9958.3571730000003</c:v>
                </c:pt>
                <c:pt idx="4055">
                  <c:v>9960.8102789999994</c:v>
                </c:pt>
                <c:pt idx="4056">
                  <c:v>9963.2673030000005</c:v>
                </c:pt>
                <c:pt idx="4057">
                  <c:v>9965.7371650000005</c:v>
                </c:pt>
                <c:pt idx="4058">
                  <c:v>9968.1932980000001</c:v>
                </c:pt>
                <c:pt idx="4059">
                  <c:v>9970.6531660000001</c:v>
                </c:pt>
                <c:pt idx="4060">
                  <c:v>9973.1100009999991</c:v>
                </c:pt>
                <c:pt idx="4061">
                  <c:v>9975.5632420000002</c:v>
                </c:pt>
                <c:pt idx="4062">
                  <c:v>9978.0100440000006</c:v>
                </c:pt>
                <c:pt idx="4063">
                  <c:v>9980.4648030000008</c:v>
                </c:pt>
                <c:pt idx="4064">
                  <c:v>9982.9280899999994</c:v>
                </c:pt>
                <c:pt idx="4065">
                  <c:v>9985.3811019999994</c:v>
                </c:pt>
                <c:pt idx="4066">
                  <c:v>9987.8466339999995</c:v>
                </c:pt>
                <c:pt idx="4067">
                  <c:v>9990.3016769999995</c:v>
                </c:pt>
                <c:pt idx="4068">
                  <c:v>9992.7503219999999</c:v>
                </c:pt>
                <c:pt idx="4069">
                  <c:v>9995.2086419999996</c:v>
                </c:pt>
                <c:pt idx="4070">
                  <c:v>9997.6653279999991</c:v>
                </c:pt>
                <c:pt idx="4071">
                  <c:v>10000.119049000001</c:v>
                </c:pt>
                <c:pt idx="4072">
                  <c:v>10002.580822</c:v>
                </c:pt>
                <c:pt idx="4073">
                  <c:v>10005.027661</c:v>
                </c:pt>
                <c:pt idx="4074">
                  <c:v>10007.489090999999</c:v>
                </c:pt>
                <c:pt idx="4075">
                  <c:v>10009.934826999999</c:v>
                </c:pt>
                <c:pt idx="4076">
                  <c:v>10012.400111999999</c:v>
                </c:pt>
                <c:pt idx="4077">
                  <c:v>10014.851677000001</c:v>
                </c:pt>
                <c:pt idx="4078">
                  <c:v>10017.299168</c:v>
                </c:pt>
                <c:pt idx="4079">
                  <c:v>10019.75567</c:v>
                </c:pt>
                <c:pt idx="4080">
                  <c:v>10022.217946999999</c:v>
                </c:pt>
                <c:pt idx="4081">
                  <c:v>10024.665708</c:v>
                </c:pt>
                <c:pt idx="4082">
                  <c:v>10027.124830999999</c:v>
                </c:pt>
                <c:pt idx="4083">
                  <c:v>10029.579137000001</c:v>
                </c:pt>
                <c:pt idx="4084">
                  <c:v>10032.036107</c:v>
                </c:pt>
                <c:pt idx="4085">
                  <c:v>10034.494624999999</c:v>
                </c:pt>
                <c:pt idx="4086">
                  <c:v>10036.941126</c:v>
                </c:pt>
                <c:pt idx="4087">
                  <c:v>10039.398041</c:v>
                </c:pt>
                <c:pt idx="4088">
                  <c:v>10041.850383000001</c:v>
                </c:pt>
                <c:pt idx="4089">
                  <c:v>10044.317096999999</c:v>
                </c:pt>
                <c:pt idx="4090">
                  <c:v>10046.762977</c:v>
                </c:pt>
                <c:pt idx="4091">
                  <c:v>10049.223856000001</c:v>
                </c:pt>
                <c:pt idx="4092">
                  <c:v>10051.679279</c:v>
                </c:pt>
                <c:pt idx="4093">
                  <c:v>10054.139332999999</c:v>
                </c:pt>
                <c:pt idx="4094">
                  <c:v>10056.599241</c:v>
                </c:pt>
                <c:pt idx="4095">
                  <c:v>10059.049702</c:v>
                </c:pt>
                <c:pt idx="4096">
                  <c:v>10061.512895</c:v>
                </c:pt>
                <c:pt idx="4097">
                  <c:v>10063.969787</c:v>
                </c:pt>
                <c:pt idx="4098">
                  <c:v>10066.415136</c:v>
                </c:pt>
                <c:pt idx="4099">
                  <c:v>10068.872152</c:v>
                </c:pt>
                <c:pt idx="4100">
                  <c:v>10071.333789</c:v>
                </c:pt>
                <c:pt idx="4101">
                  <c:v>10073.783847000001</c:v>
                </c:pt>
                <c:pt idx="4102">
                  <c:v>10076.238928999999</c:v>
                </c:pt>
                <c:pt idx="4103">
                  <c:v>10078.695274</c:v>
                </c:pt>
                <c:pt idx="4104">
                  <c:v>10081.154167999999</c:v>
                </c:pt>
                <c:pt idx="4105">
                  <c:v>10083.618221999999</c:v>
                </c:pt>
                <c:pt idx="4106">
                  <c:v>10086.071802</c:v>
                </c:pt>
                <c:pt idx="4107">
                  <c:v>10088.529949</c:v>
                </c:pt>
                <c:pt idx="4108">
                  <c:v>10090.982715</c:v>
                </c:pt>
                <c:pt idx="4109">
                  <c:v>10093.455782999999</c:v>
                </c:pt>
                <c:pt idx="4110">
                  <c:v>10095.912359</c:v>
                </c:pt>
                <c:pt idx="4111">
                  <c:v>10098.366715</c:v>
                </c:pt>
                <c:pt idx="4112">
                  <c:v>10100.821271999999</c:v>
                </c:pt>
                <c:pt idx="4113">
                  <c:v>10103.277221</c:v>
                </c:pt>
                <c:pt idx="4114">
                  <c:v>10105.726977</c:v>
                </c:pt>
                <c:pt idx="4115">
                  <c:v>10108.179155</c:v>
                </c:pt>
                <c:pt idx="4116">
                  <c:v>10110.634899000001</c:v>
                </c:pt>
                <c:pt idx="4117">
                  <c:v>10113.087141</c:v>
                </c:pt>
                <c:pt idx="4118">
                  <c:v>10115.553893</c:v>
                </c:pt>
                <c:pt idx="4119">
                  <c:v>10118.008857000001</c:v>
                </c:pt>
                <c:pt idx="4120">
                  <c:v>10120.477306999999</c:v>
                </c:pt>
                <c:pt idx="4121">
                  <c:v>10122.933335</c:v>
                </c:pt>
                <c:pt idx="4122">
                  <c:v>10125.388838000001</c:v>
                </c:pt>
                <c:pt idx="4123">
                  <c:v>10127.845074999999</c:v>
                </c:pt>
                <c:pt idx="4124">
                  <c:v>10130.300319</c:v>
                </c:pt>
                <c:pt idx="4125">
                  <c:v>10132.749669999999</c:v>
                </c:pt>
                <c:pt idx="4126">
                  <c:v>10135.21056</c:v>
                </c:pt>
                <c:pt idx="4127">
                  <c:v>10137.659218999999</c:v>
                </c:pt>
                <c:pt idx="4128">
                  <c:v>10140.123802</c:v>
                </c:pt>
                <c:pt idx="4129">
                  <c:v>10142.574025</c:v>
                </c:pt>
                <c:pt idx="4130">
                  <c:v>10145.048126</c:v>
                </c:pt>
                <c:pt idx="4131">
                  <c:v>10147.497139999999</c:v>
                </c:pt>
                <c:pt idx="4132">
                  <c:v>10149.953997000001</c:v>
                </c:pt>
                <c:pt idx="4133">
                  <c:v>10152.410633</c:v>
                </c:pt>
                <c:pt idx="4134">
                  <c:v>10154.864409</c:v>
                </c:pt>
                <c:pt idx="4135">
                  <c:v>10157.313233000001</c:v>
                </c:pt>
                <c:pt idx="4136">
                  <c:v>10159.773447</c:v>
                </c:pt>
                <c:pt idx="4137">
                  <c:v>10162.230049</c:v>
                </c:pt>
                <c:pt idx="4138">
                  <c:v>10164.675308</c:v>
                </c:pt>
                <c:pt idx="4139">
                  <c:v>10167.149778999999</c:v>
                </c:pt>
                <c:pt idx="4140">
                  <c:v>10169.604697000001</c:v>
                </c:pt>
                <c:pt idx="4141">
                  <c:v>10172.061721</c:v>
                </c:pt>
                <c:pt idx="4142">
                  <c:v>10174.512779999999</c:v>
                </c:pt>
                <c:pt idx="4143">
                  <c:v>10176.969544</c:v>
                </c:pt>
                <c:pt idx="4144">
                  <c:v>10179.432919000001</c:v>
                </c:pt>
                <c:pt idx="4145">
                  <c:v>10181.884115999999</c:v>
                </c:pt>
                <c:pt idx="4146">
                  <c:v>10184.341924</c:v>
                </c:pt>
                <c:pt idx="4147">
                  <c:v>10186.810326000001</c:v>
                </c:pt>
                <c:pt idx="4148">
                  <c:v>10189.272864</c:v>
                </c:pt>
                <c:pt idx="4149">
                  <c:v>10191.729237</c:v>
                </c:pt>
                <c:pt idx="4150">
                  <c:v>10194.177927000001</c:v>
                </c:pt>
                <c:pt idx="4151">
                  <c:v>10196.636108999999</c:v>
                </c:pt>
                <c:pt idx="4152">
                  <c:v>10199.093539</c:v>
                </c:pt>
                <c:pt idx="4153">
                  <c:v>10201.551555</c:v>
                </c:pt>
                <c:pt idx="4154">
                  <c:v>10203.998157</c:v>
                </c:pt>
                <c:pt idx="4155">
                  <c:v>10206.462259</c:v>
                </c:pt>
                <c:pt idx="4156">
                  <c:v>10208.909739999999</c:v>
                </c:pt>
                <c:pt idx="4157">
                  <c:v>10211.363697000001</c:v>
                </c:pt>
                <c:pt idx="4158">
                  <c:v>10213.829170000001</c:v>
                </c:pt>
                <c:pt idx="4159">
                  <c:v>10216.285674000001</c:v>
                </c:pt>
                <c:pt idx="4160">
                  <c:v>10218.748938999999</c:v>
                </c:pt>
                <c:pt idx="4161">
                  <c:v>10221.198415999999</c:v>
                </c:pt>
                <c:pt idx="4162">
                  <c:v>10223.656967000001</c:v>
                </c:pt>
                <c:pt idx="4163">
                  <c:v>10226.103062</c:v>
                </c:pt>
                <c:pt idx="4164">
                  <c:v>10228.573920999999</c:v>
                </c:pt>
                <c:pt idx="4165">
                  <c:v>10231.03479</c:v>
                </c:pt>
                <c:pt idx="4166">
                  <c:v>10233.497963</c:v>
                </c:pt>
                <c:pt idx="4167">
                  <c:v>10235.943006</c:v>
                </c:pt>
                <c:pt idx="4168">
                  <c:v>10238.40058</c:v>
                </c:pt>
                <c:pt idx="4169">
                  <c:v>10240.858188</c:v>
                </c:pt>
                <c:pt idx="4170">
                  <c:v>10243.322919</c:v>
                </c:pt>
                <c:pt idx="4171">
                  <c:v>10245.77491</c:v>
                </c:pt>
                <c:pt idx="4172">
                  <c:v>10248.240073000001</c:v>
                </c:pt>
                <c:pt idx="4173">
                  <c:v>10250.694283999999</c:v>
                </c:pt>
                <c:pt idx="4174">
                  <c:v>10253.148273000001</c:v>
                </c:pt>
                <c:pt idx="4175">
                  <c:v>10255.600058</c:v>
                </c:pt>
                <c:pt idx="4176">
                  <c:v>10258.052121000001</c:v>
                </c:pt>
                <c:pt idx="4177">
                  <c:v>10260.514378</c:v>
                </c:pt>
                <c:pt idx="4178">
                  <c:v>10262.965050000001</c:v>
                </c:pt>
                <c:pt idx="4179">
                  <c:v>10265.45082</c:v>
                </c:pt>
                <c:pt idx="4180">
                  <c:v>10267.908068999999</c:v>
                </c:pt>
                <c:pt idx="4181">
                  <c:v>10270.365261000001</c:v>
                </c:pt>
                <c:pt idx="4182">
                  <c:v>10272.823377999999</c:v>
                </c:pt>
                <c:pt idx="4183">
                  <c:v>10275.272337</c:v>
                </c:pt>
                <c:pt idx="4184">
                  <c:v>10277.726903999999</c:v>
                </c:pt>
                <c:pt idx="4185">
                  <c:v>10280.180326</c:v>
                </c:pt>
                <c:pt idx="4186">
                  <c:v>10282.632022</c:v>
                </c:pt>
                <c:pt idx="4187">
                  <c:v>10285.089647999999</c:v>
                </c:pt>
                <c:pt idx="4188">
                  <c:v>10287.55845</c:v>
                </c:pt>
                <c:pt idx="4189">
                  <c:v>10290.018002000001</c:v>
                </c:pt>
                <c:pt idx="4190">
                  <c:v>10292.464910000001</c:v>
                </c:pt>
                <c:pt idx="4191">
                  <c:v>10294.931762</c:v>
                </c:pt>
                <c:pt idx="4192">
                  <c:v>10297.384081</c:v>
                </c:pt>
                <c:pt idx="4193">
                  <c:v>10299.832446</c:v>
                </c:pt>
                <c:pt idx="4194">
                  <c:v>10302.293639</c:v>
                </c:pt>
                <c:pt idx="4195">
                  <c:v>10304.748046000001</c:v>
                </c:pt>
                <c:pt idx="4196">
                  <c:v>10307.201885</c:v>
                </c:pt>
                <c:pt idx="4197">
                  <c:v>10309.664013</c:v>
                </c:pt>
                <c:pt idx="4198">
                  <c:v>10312.117386</c:v>
                </c:pt>
                <c:pt idx="4199">
                  <c:v>10314.567698999999</c:v>
                </c:pt>
                <c:pt idx="4200">
                  <c:v>10317.023232</c:v>
                </c:pt>
                <c:pt idx="4201">
                  <c:v>10319.480533</c:v>
                </c:pt>
                <c:pt idx="4202">
                  <c:v>10321.949365</c:v>
                </c:pt>
                <c:pt idx="4203">
                  <c:v>10324.401542</c:v>
                </c:pt>
                <c:pt idx="4204">
                  <c:v>10326.879790999999</c:v>
                </c:pt>
                <c:pt idx="4205">
                  <c:v>10329.323025</c:v>
                </c:pt>
                <c:pt idx="4206">
                  <c:v>10331.782171000001</c:v>
                </c:pt>
                <c:pt idx="4207">
                  <c:v>10334.24014</c:v>
                </c:pt>
                <c:pt idx="4208">
                  <c:v>10336.690306</c:v>
                </c:pt>
                <c:pt idx="4209">
                  <c:v>10339.142559</c:v>
                </c:pt>
                <c:pt idx="4210">
                  <c:v>10341.599923</c:v>
                </c:pt>
                <c:pt idx="4211">
                  <c:v>10344.056954</c:v>
                </c:pt>
                <c:pt idx="4212">
                  <c:v>10346.517787000001</c:v>
                </c:pt>
                <c:pt idx="4213">
                  <c:v>10348.974748000001</c:v>
                </c:pt>
                <c:pt idx="4214">
                  <c:v>10351.426935</c:v>
                </c:pt>
                <c:pt idx="4215">
                  <c:v>10353.877273</c:v>
                </c:pt>
                <c:pt idx="4216">
                  <c:v>10356.335365999999</c:v>
                </c:pt>
                <c:pt idx="4217">
                  <c:v>10358.786602</c:v>
                </c:pt>
                <c:pt idx="4218">
                  <c:v>10361.243379</c:v>
                </c:pt>
                <c:pt idx="4219">
                  <c:v>10363.697086</c:v>
                </c:pt>
                <c:pt idx="4220">
                  <c:v>10366.158905</c:v>
                </c:pt>
                <c:pt idx="4221">
                  <c:v>10368.606701999999</c:v>
                </c:pt>
                <c:pt idx="4222">
                  <c:v>10371.066349999999</c:v>
                </c:pt>
                <c:pt idx="4223">
                  <c:v>10373.521584</c:v>
                </c:pt>
                <c:pt idx="4224">
                  <c:v>10375.96932</c:v>
                </c:pt>
                <c:pt idx="4225">
                  <c:v>10378.425171999999</c:v>
                </c:pt>
                <c:pt idx="4226">
                  <c:v>10380.882659000001</c:v>
                </c:pt>
                <c:pt idx="4227">
                  <c:v>10383.343749</c:v>
                </c:pt>
                <c:pt idx="4228">
                  <c:v>10385.812743</c:v>
                </c:pt>
                <c:pt idx="4229">
                  <c:v>10388.262812999999</c:v>
                </c:pt>
                <c:pt idx="4230">
                  <c:v>10390.719304</c:v>
                </c:pt>
                <c:pt idx="4231">
                  <c:v>10393.174046</c:v>
                </c:pt>
                <c:pt idx="4232">
                  <c:v>10395.632208999999</c:v>
                </c:pt>
                <c:pt idx="4233">
                  <c:v>10398.083628</c:v>
                </c:pt>
                <c:pt idx="4234">
                  <c:v>10400.540369</c:v>
                </c:pt>
                <c:pt idx="4235">
                  <c:v>10402.994004</c:v>
                </c:pt>
                <c:pt idx="4236">
                  <c:v>10405.446910000001</c:v>
                </c:pt>
                <c:pt idx="4237">
                  <c:v>10407.902319000001</c:v>
                </c:pt>
                <c:pt idx="4238">
                  <c:v>10410.364075</c:v>
                </c:pt>
                <c:pt idx="4239">
                  <c:v>10412.815968999999</c:v>
                </c:pt>
                <c:pt idx="4240">
                  <c:v>10415.274718999999</c:v>
                </c:pt>
                <c:pt idx="4241">
                  <c:v>10417.726724</c:v>
                </c:pt>
                <c:pt idx="4242">
                  <c:v>10420.175357</c:v>
                </c:pt>
                <c:pt idx="4243">
                  <c:v>10422.641387</c:v>
                </c:pt>
                <c:pt idx="4244">
                  <c:v>10425.096304999999</c:v>
                </c:pt>
                <c:pt idx="4245">
                  <c:v>10427.543197999999</c:v>
                </c:pt>
                <c:pt idx="4246">
                  <c:v>10430.005416</c:v>
                </c:pt>
                <c:pt idx="4247">
                  <c:v>10432.464049</c:v>
                </c:pt>
                <c:pt idx="4248">
                  <c:v>10434.92153</c:v>
                </c:pt>
                <c:pt idx="4249">
                  <c:v>10437.367303999999</c:v>
                </c:pt>
                <c:pt idx="4250">
                  <c:v>10439.818448</c:v>
                </c:pt>
                <c:pt idx="4251">
                  <c:v>10442.275387</c:v>
                </c:pt>
                <c:pt idx="4252">
                  <c:v>10444.743555999999</c:v>
                </c:pt>
                <c:pt idx="4253">
                  <c:v>10447.200734</c:v>
                </c:pt>
                <c:pt idx="4254">
                  <c:v>10449.652706999999</c:v>
                </c:pt>
                <c:pt idx="4255">
                  <c:v>10452.112289000001</c:v>
                </c:pt>
                <c:pt idx="4256">
                  <c:v>10454.55997</c:v>
                </c:pt>
                <c:pt idx="4257">
                  <c:v>10457.022558000001</c:v>
                </c:pt>
                <c:pt idx="4258">
                  <c:v>10459.47244</c:v>
                </c:pt>
                <c:pt idx="4259">
                  <c:v>10461.924133</c:v>
                </c:pt>
                <c:pt idx="4260">
                  <c:v>10464.378736999999</c:v>
                </c:pt>
                <c:pt idx="4261">
                  <c:v>10466.835650000001</c:v>
                </c:pt>
                <c:pt idx="4262">
                  <c:v>10469.294975000001</c:v>
                </c:pt>
                <c:pt idx="4263">
                  <c:v>10471.746073</c:v>
                </c:pt>
                <c:pt idx="4264">
                  <c:v>10474.203735999999</c:v>
                </c:pt>
                <c:pt idx="4265">
                  <c:v>10476.649802</c:v>
                </c:pt>
                <c:pt idx="4266">
                  <c:v>10479.107211</c:v>
                </c:pt>
                <c:pt idx="4267">
                  <c:v>10481.561227</c:v>
                </c:pt>
                <c:pt idx="4268">
                  <c:v>10484.020306</c:v>
                </c:pt>
                <c:pt idx="4269">
                  <c:v>10486.475114999999</c:v>
                </c:pt>
                <c:pt idx="4270">
                  <c:v>10488.931671</c:v>
                </c:pt>
                <c:pt idx="4271">
                  <c:v>10491.383945</c:v>
                </c:pt>
                <c:pt idx="4272">
                  <c:v>10493.840242</c:v>
                </c:pt>
                <c:pt idx="4273">
                  <c:v>10496.289848</c:v>
                </c:pt>
                <c:pt idx="4274">
                  <c:v>10498.749803999999</c:v>
                </c:pt>
                <c:pt idx="4275">
                  <c:v>10501.205621999999</c:v>
                </c:pt>
                <c:pt idx="4276">
                  <c:v>10503.663936000001</c:v>
                </c:pt>
                <c:pt idx="4277">
                  <c:v>10506.117258</c:v>
                </c:pt>
                <c:pt idx="4278">
                  <c:v>10508.574973999999</c:v>
                </c:pt>
                <c:pt idx="4279">
                  <c:v>10511.031424999999</c:v>
                </c:pt>
                <c:pt idx="4280">
                  <c:v>10513.479015999999</c:v>
                </c:pt>
                <c:pt idx="4281">
                  <c:v>10515.938388</c:v>
                </c:pt>
                <c:pt idx="4282">
                  <c:v>10518.390744</c:v>
                </c:pt>
                <c:pt idx="4283">
                  <c:v>10520.847320000001</c:v>
                </c:pt>
                <c:pt idx="4284">
                  <c:v>10523.293299000001</c:v>
                </c:pt>
                <c:pt idx="4285">
                  <c:v>10525.754793</c:v>
                </c:pt>
                <c:pt idx="4286">
                  <c:v>10528.211406</c:v>
                </c:pt>
                <c:pt idx="4287">
                  <c:v>10530.658019</c:v>
                </c:pt>
                <c:pt idx="4288">
                  <c:v>10533.119968000001</c:v>
                </c:pt>
                <c:pt idx="4289">
                  <c:v>10535.571970000001</c:v>
                </c:pt>
                <c:pt idx="4290">
                  <c:v>10538.024993999999</c:v>
                </c:pt>
                <c:pt idx="4291">
                  <c:v>10540.479987999999</c:v>
                </c:pt>
                <c:pt idx="4292">
                  <c:v>10542.939351999999</c:v>
                </c:pt>
                <c:pt idx="4293">
                  <c:v>10545.389402999999</c:v>
                </c:pt>
                <c:pt idx="4294">
                  <c:v>10547.848904</c:v>
                </c:pt>
                <c:pt idx="4295">
                  <c:v>10550.298013</c:v>
                </c:pt>
                <c:pt idx="4296">
                  <c:v>10552.751979999999</c:v>
                </c:pt>
                <c:pt idx="4297">
                  <c:v>10555.203301</c:v>
                </c:pt>
                <c:pt idx="4298">
                  <c:v>10557.661579</c:v>
                </c:pt>
                <c:pt idx="4299">
                  <c:v>10560.121617000001</c:v>
                </c:pt>
                <c:pt idx="4300">
                  <c:v>10562.572758</c:v>
                </c:pt>
                <c:pt idx="4301">
                  <c:v>10565.024717</c:v>
                </c:pt>
                <c:pt idx="4302">
                  <c:v>10567.486203</c:v>
                </c:pt>
                <c:pt idx="4303">
                  <c:v>10569.942585000001</c:v>
                </c:pt>
                <c:pt idx="4304">
                  <c:v>10572.399869000001</c:v>
                </c:pt>
                <c:pt idx="4305">
                  <c:v>10574.850657999999</c:v>
                </c:pt>
                <c:pt idx="4306">
                  <c:v>10577.311021</c:v>
                </c:pt>
                <c:pt idx="4307">
                  <c:v>10579.758983</c:v>
                </c:pt>
                <c:pt idx="4308">
                  <c:v>10582.217188000001</c:v>
                </c:pt>
                <c:pt idx="4309">
                  <c:v>10584.677049</c:v>
                </c:pt>
                <c:pt idx="4310">
                  <c:v>10587.146172999999</c:v>
                </c:pt>
                <c:pt idx="4311">
                  <c:v>10589.597726</c:v>
                </c:pt>
                <c:pt idx="4312">
                  <c:v>10592.054902</c:v>
                </c:pt>
                <c:pt idx="4313">
                  <c:v>10594.50135</c:v>
                </c:pt>
                <c:pt idx="4314">
                  <c:v>10596.963339</c:v>
                </c:pt>
                <c:pt idx="4315">
                  <c:v>10599.419275</c:v>
                </c:pt>
                <c:pt idx="4316">
                  <c:v>10601.868023000001</c:v>
                </c:pt>
                <c:pt idx="4317">
                  <c:v>10604.329232</c:v>
                </c:pt>
                <c:pt idx="4318">
                  <c:v>10606.778582000001</c:v>
                </c:pt>
                <c:pt idx="4319">
                  <c:v>10609.233629</c:v>
                </c:pt>
                <c:pt idx="4320">
                  <c:v>10611.689856000001</c:v>
                </c:pt>
                <c:pt idx="4321">
                  <c:v>10614.161989</c:v>
                </c:pt>
                <c:pt idx="4322">
                  <c:v>10616.613767000001</c:v>
                </c:pt>
                <c:pt idx="4323">
                  <c:v>10619.076304</c:v>
                </c:pt>
                <c:pt idx="4324">
                  <c:v>10621.529741</c:v>
                </c:pt>
                <c:pt idx="4325">
                  <c:v>10623.980291</c:v>
                </c:pt>
                <c:pt idx="4326">
                  <c:v>10626.435664000001</c:v>
                </c:pt>
                <c:pt idx="4327">
                  <c:v>10628.899065</c:v>
                </c:pt>
                <c:pt idx="4328">
                  <c:v>10631.351129000001</c:v>
                </c:pt>
                <c:pt idx="4329">
                  <c:v>10633.809587</c:v>
                </c:pt>
                <c:pt idx="4330">
                  <c:v>10636.254916</c:v>
                </c:pt>
                <c:pt idx="4331">
                  <c:v>10638.710942</c:v>
                </c:pt>
                <c:pt idx="4332">
                  <c:v>10641.163025</c:v>
                </c:pt>
                <c:pt idx="4333">
                  <c:v>10643.618246</c:v>
                </c:pt>
                <c:pt idx="4334">
                  <c:v>10646.095235999999</c:v>
                </c:pt>
                <c:pt idx="4335">
                  <c:v>10648.544882</c:v>
                </c:pt>
                <c:pt idx="4336">
                  <c:v>10651.000207999999</c:v>
                </c:pt>
                <c:pt idx="4337">
                  <c:v>10653.456260999999</c:v>
                </c:pt>
                <c:pt idx="4338">
                  <c:v>10655.905924000001</c:v>
                </c:pt>
                <c:pt idx="4339">
                  <c:v>10658.362786</c:v>
                </c:pt>
                <c:pt idx="4340">
                  <c:v>10660.818014</c:v>
                </c:pt>
                <c:pt idx="4341">
                  <c:v>10663.268259</c:v>
                </c:pt>
                <c:pt idx="4342">
                  <c:v>10665.728636</c:v>
                </c:pt>
                <c:pt idx="4343">
                  <c:v>10668.186788000001</c:v>
                </c:pt>
                <c:pt idx="4344">
                  <c:v>10670.642889000001</c:v>
                </c:pt>
                <c:pt idx="4345">
                  <c:v>10673.102767</c:v>
                </c:pt>
                <c:pt idx="4346">
                  <c:v>10675.554762</c:v>
                </c:pt>
                <c:pt idx="4347">
                  <c:v>10678.009351000001</c:v>
                </c:pt>
                <c:pt idx="4348">
                  <c:v>10680.469897999999</c:v>
                </c:pt>
                <c:pt idx="4349">
                  <c:v>10682.942247000001</c:v>
                </c:pt>
                <c:pt idx="4350">
                  <c:v>10685.386791000001</c:v>
                </c:pt>
                <c:pt idx="4351">
                  <c:v>10687.848837</c:v>
                </c:pt>
                <c:pt idx="4352">
                  <c:v>10690.305678000001</c:v>
                </c:pt>
                <c:pt idx="4353">
                  <c:v>10692.763709999999</c:v>
                </c:pt>
                <c:pt idx="4354">
                  <c:v>10695.214787999999</c:v>
                </c:pt>
                <c:pt idx="4355">
                  <c:v>10697.671</c:v>
                </c:pt>
                <c:pt idx="4356">
                  <c:v>10700.12443</c:v>
                </c:pt>
                <c:pt idx="4357">
                  <c:v>10702.580542</c:v>
                </c:pt>
                <c:pt idx="4358">
                  <c:v>10705.040140999999</c:v>
                </c:pt>
                <c:pt idx="4359">
                  <c:v>10707.498247</c:v>
                </c:pt>
                <c:pt idx="4360">
                  <c:v>10709.946400999999</c:v>
                </c:pt>
                <c:pt idx="4361">
                  <c:v>10712.401875</c:v>
                </c:pt>
                <c:pt idx="4362">
                  <c:v>10714.856384000001</c:v>
                </c:pt>
                <c:pt idx="4363">
                  <c:v>10717.312123</c:v>
                </c:pt>
                <c:pt idx="4364">
                  <c:v>10719.771871999999</c:v>
                </c:pt>
                <c:pt idx="4365">
                  <c:v>10722.260655</c:v>
                </c:pt>
                <c:pt idx="4366">
                  <c:v>10724.713997000001</c:v>
                </c:pt>
                <c:pt idx="4367">
                  <c:v>10727.175753</c:v>
                </c:pt>
                <c:pt idx="4368">
                  <c:v>10729.628103999999</c:v>
                </c:pt>
                <c:pt idx="4369">
                  <c:v>10732.086444</c:v>
                </c:pt>
                <c:pt idx="4370">
                  <c:v>10734.538311</c:v>
                </c:pt>
                <c:pt idx="4371">
                  <c:v>10736.996324</c:v>
                </c:pt>
                <c:pt idx="4372">
                  <c:v>10739.443372</c:v>
                </c:pt>
                <c:pt idx="4373">
                  <c:v>10741.907374</c:v>
                </c:pt>
                <c:pt idx="4374">
                  <c:v>10744.378687</c:v>
                </c:pt>
                <c:pt idx="4375">
                  <c:v>10746.835555</c:v>
                </c:pt>
                <c:pt idx="4376">
                  <c:v>10749.295273</c:v>
                </c:pt>
                <c:pt idx="4377">
                  <c:v>10751.744796999999</c:v>
                </c:pt>
                <c:pt idx="4378">
                  <c:v>10754.202121</c:v>
                </c:pt>
                <c:pt idx="4379">
                  <c:v>10756.673605</c:v>
                </c:pt>
                <c:pt idx="4380">
                  <c:v>10759.142610999999</c:v>
                </c:pt>
                <c:pt idx="4381">
                  <c:v>10761.605837999999</c:v>
                </c:pt>
                <c:pt idx="4382">
                  <c:v>10764.055173000001</c:v>
                </c:pt>
                <c:pt idx="4383">
                  <c:v>10766.51532</c:v>
                </c:pt>
                <c:pt idx="4384">
                  <c:v>10768.96278</c:v>
                </c:pt>
                <c:pt idx="4385">
                  <c:v>10771.41891</c:v>
                </c:pt>
                <c:pt idx="4386">
                  <c:v>10773.878237999999</c:v>
                </c:pt>
                <c:pt idx="4387">
                  <c:v>10776.321034000001</c:v>
                </c:pt>
                <c:pt idx="4388">
                  <c:v>10778.776087</c:v>
                </c:pt>
                <c:pt idx="4389">
                  <c:v>10781.23576</c:v>
                </c:pt>
                <c:pt idx="4390">
                  <c:v>10783.712975</c:v>
                </c:pt>
                <c:pt idx="4391">
                  <c:v>10786.168855</c:v>
                </c:pt>
                <c:pt idx="4392">
                  <c:v>10788.620618000001</c:v>
                </c:pt>
                <c:pt idx="4393">
                  <c:v>10791.077746999999</c:v>
                </c:pt>
                <c:pt idx="4394">
                  <c:v>10793.53514</c:v>
                </c:pt>
                <c:pt idx="4395">
                  <c:v>10795.991074</c:v>
                </c:pt>
                <c:pt idx="4396">
                  <c:v>10798.435052000001</c:v>
                </c:pt>
                <c:pt idx="4397">
                  <c:v>10800.895571999999</c:v>
                </c:pt>
                <c:pt idx="4398">
                  <c:v>10803.362739</c:v>
                </c:pt>
                <c:pt idx="4399">
                  <c:v>10805.822962</c:v>
                </c:pt>
                <c:pt idx="4400">
                  <c:v>10808.267954000001</c:v>
                </c:pt>
                <c:pt idx="4401">
                  <c:v>10810.725560000001</c:v>
                </c:pt>
                <c:pt idx="4402">
                  <c:v>10813.181006000001</c:v>
                </c:pt>
                <c:pt idx="4403">
                  <c:v>10815.636834000001</c:v>
                </c:pt>
                <c:pt idx="4404">
                  <c:v>10818.092307000001</c:v>
                </c:pt>
                <c:pt idx="4405">
                  <c:v>10820.541185</c:v>
                </c:pt>
                <c:pt idx="4406">
                  <c:v>10822.999707000001</c:v>
                </c:pt>
                <c:pt idx="4407">
                  <c:v>10825.456306</c:v>
                </c:pt>
                <c:pt idx="4408">
                  <c:v>10827.907021000001</c:v>
                </c:pt>
                <c:pt idx="4409">
                  <c:v>10830.369879</c:v>
                </c:pt>
                <c:pt idx="4410">
                  <c:v>10832.826905</c:v>
                </c:pt>
                <c:pt idx="4411">
                  <c:v>10835.276964999999</c:v>
                </c:pt>
                <c:pt idx="4412">
                  <c:v>10837.733039999999</c:v>
                </c:pt>
                <c:pt idx="4413">
                  <c:v>10840.191339999999</c:v>
                </c:pt>
                <c:pt idx="4414">
                  <c:v>10842.639829</c:v>
                </c:pt>
                <c:pt idx="4415">
                  <c:v>10845.094352</c:v>
                </c:pt>
                <c:pt idx="4416">
                  <c:v>10847.551785</c:v>
                </c:pt>
                <c:pt idx="4417">
                  <c:v>10850.008274</c:v>
                </c:pt>
                <c:pt idx="4418">
                  <c:v>10852.462739000001</c:v>
                </c:pt>
                <c:pt idx="4419">
                  <c:v>10854.918044</c:v>
                </c:pt>
                <c:pt idx="4420">
                  <c:v>10857.367053</c:v>
                </c:pt>
                <c:pt idx="4421">
                  <c:v>10859.81998</c:v>
                </c:pt>
                <c:pt idx="4422">
                  <c:v>10862.289328999999</c:v>
                </c:pt>
                <c:pt idx="4423">
                  <c:v>10864.744252</c:v>
                </c:pt>
                <c:pt idx="4424">
                  <c:v>10867.206588999999</c:v>
                </c:pt>
                <c:pt idx="4425">
                  <c:v>10869.659686000001</c:v>
                </c:pt>
                <c:pt idx="4426">
                  <c:v>10872.119123</c:v>
                </c:pt>
                <c:pt idx="4427">
                  <c:v>10874.571241</c:v>
                </c:pt>
                <c:pt idx="4428">
                  <c:v>10877.021909999999</c:v>
                </c:pt>
                <c:pt idx="4429">
                  <c:v>10879.474813000001</c:v>
                </c:pt>
                <c:pt idx="4430">
                  <c:v>10881.926685</c:v>
                </c:pt>
                <c:pt idx="4431">
                  <c:v>10884.388449</c:v>
                </c:pt>
                <c:pt idx="4432">
                  <c:v>10886.834036</c:v>
                </c:pt>
                <c:pt idx="4433">
                  <c:v>10889.288914999999</c:v>
                </c:pt>
                <c:pt idx="4434">
                  <c:v>10891.744113999999</c:v>
                </c:pt>
                <c:pt idx="4435">
                  <c:v>10894.206383000001</c:v>
                </c:pt>
                <c:pt idx="4436">
                  <c:v>10896.663375</c:v>
                </c:pt>
                <c:pt idx="4437">
                  <c:v>10899.109361000001</c:v>
                </c:pt>
                <c:pt idx="4438">
                  <c:v>10901.570986999999</c:v>
                </c:pt>
                <c:pt idx="4439">
                  <c:v>10904.028929</c:v>
                </c:pt>
                <c:pt idx="4440">
                  <c:v>10906.482631000001</c:v>
                </c:pt>
                <c:pt idx="4441">
                  <c:v>10908.929124</c:v>
                </c:pt>
                <c:pt idx="4442">
                  <c:v>10911.387049999999</c:v>
                </c:pt>
                <c:pt idx="4443">
                  <c:v>10913.845033</c:v>
                </c:pt>
                <c:pt idx="4444">
                  <c:v>10916.301863000001</c:v>
                </c:pt>
                <c:pt idx="4445">
                  <c:v>10918.750059</c:v>
                </c:pt>
                <c:pt idx="4446">
                  <c:v>10921.221543</c:v>
                </c:pt>
                <c:pt idx="4447">
                  <c:v>10923.680560999999</c:v>
                </c:pt>
                <c:pt idx="4448">
                  <c:v>10926.134131000001</c:v>
                </c:pt>
                <c:pt idx="4449">
                  <c:v>10928.59568</c:v>
                </c:pt>
                <c:pt idx="4450">
                  <c:v>10931.052024000001</c:v>
                </c:pt>
                <c:pt idx="4451">
                  <c:v>10933.495306000001</c:v>
                </c:pt>
                <c:pt idx="4452">
                  <c:v>10935.965447</c:v>
                </c:pt>
                <c:pt idx="4453">
                  <c:v>10938.418025999999</c:v>
                </c:pt>
                <c:pt idx="4454">
                  <c:v>10940.879668</c:v>
                </c:pt>
                <c:pt idx="4455">
                  <c:v>10943.345085999999</c:v>
                </c:pt>
                <c:pt idx="4456">
                  <c:v>10945.818552999999</c:v>
                </c:pt>
                <c:pt idx="4457">
                  <c:v>10948.275403</c:v>
                </c:pt>
                <c:pt idx="4458">
                  <c:v>10950.73135</c:v>
                </c:pt>
                <c:pt idx="4459">
                  <c:v>10953.186817</c:v>
                </c:pt>
                <c:pt idx="4460">
                  <c:v>10955.638331</c:v>
                </c:pt>
                <c:pt idx="4461">
                  <c:v>10958.092976</c:v>
                </c:pt>
                <c:pt idx="4462">
                  <c:v>10960.543823</c:v>
                </c:pt>
                <c:pt idx="4463">
                  <c:v>10963.006544</c:v>
                </c:pt>
                <c:pt idx="4464">
                  <c:v>10965.463820999999</c:v>
                </c:pt>
                <c:pt idx="4465">
                  <c:v>10967.915922</c:v>
                </c:pt>
                <c:pt idx="4466">
                  <c:v>10970.375287000001</c:v>
                </c:pt>
                <c:pt idx="4467">
                  <c:v>10972.825526000001</c:v>
                </c:pt>
                <c:pt idx="4468">
                  <c:v>10975.278043</c:v>
                </c:pt>
                <c:pt idx="4469">
                  <c:v>10977.739237</c:v>
                </c:pt>
                <c:pt idx="4470">
                  <c:v>10980.193686000001</c:v>
                </c:pt>
                <c:pt idx="4471">
                  <c:v>10982.64064</c:v>
                </c:pt>
                <c:pt idx="4472">
                  <c:v>10985.093179</c:v>
                </c:pt>
                <c:pt idx="4473">
                  <c:v>10987.552036999999</c:v>
                </c:pt>
                <c:pt idx="4474">
                  <c:v>10990.001071000001</c:v>
                </c:pt>
                <c:pt idx="4475">
                  <c:v>10992.460075999999</c:v>
                </c:pt>
                <c:pt idx="4476">
                  <c:v>10994.914961</c:v>
                </c:pt>
                <c:pt idx="4477">
                  <c:v>10997.370790000001</c:v>
                </c:pt>
                <c:pt idx="4478">
                  <c:v>10999.821689</c:v>
                </c:pt>
                <c:pt idx="4479">
                  <c:v>11002.276309000001</c:v>
                </c:pt>
                <c:pt idx="4480">
                  <c:v>11004.73078</c:v>
                </c:pt>
                <c:pt idx="4481">
                  <c:v>11007.191953</c:v>
                </c:pt>
                <c:pt idx="4482">
                  <c:v>11009.646186</c:v>
                </c:pt>
                <c:pt idx="4483">
                  <c:v>11012.096405</c:v>
                </c:pt>
                <c:pt idx="4484">
                  <c:v>11014.583782</c:v>
                </c:pt>
                <c:pt idx="4485">
                  <c:v>11017.034183</c:v>
                </c:pt>
                <c:pt idx="4486">
                  <c:v>11019.496087</c:v>
                </c:pt>
                <c:pt idx="4487">
                  <c:v>11021.952401</c:v>
                </c:pt>
                <c:pt idx="4488">
                  <c:v>11024.411278</c:v>
                </c:pt>
                <c:pt idx="4489">
                  <c:v>11026.863413999999</c:v>
                </c:pt>
                <c:pt idx="4490">
                  <c:v>11029.32691</c:v>
                </c:pt>
                <c:pt idx="4491">
                  <c:v>11031.775084000001</c:v>
                </c:pt>
                <c:pt idx="4492">
                  <c:v>11034.245351</c:v>
                </c:pt>
                <c:pt idx="4493">
                  <c:v>11036.69706</c:v>
                </c:pt>
                <c:pt idx="4494">
                  <c:v>11039.154125999999</c:v>
                </c:pt>
                <c:pt idx="4495">
                  <c:v>11041.632043</c:v>
                </c:pt>
                <c:pt idx="4496">
                  <c:v>11044.091696</c:v>
                </c:pt>
                <c:pt idx="4497">
                  <c:v>11046.566768999999</c:v>
                </c:pt>
                <c:pt idx="4498">
                  <c:v>11049.021928</c:v>
                </c:pt>
                <c:pt idx="4499">
                  <c:v>11051.479235000001</c:v>
                </c:pt>
                <c:pt idx="4500">
                  <c:v>11053.934286</c:v>
                </c:pt>
                <c:pt idx="4501">
                  <c:v>11056.388658</c:v>
                </c:pt>
                <c:pt idx="4502">
                  <c:v>11058.852261</c:v>
                </c:pt>
                <c:pt idx="4503">
                  <c:v>11061.313737</c:v>
                </c:pt>
                <c:pt idx="4504">
                  <c:v>11063.764909</c:v>
                </c:pt>
                <c:pt idx="4505">
                  <c:v>11066.219123999999</c:v>
                </c:pt>
                <c:pt idx="4506">
                  <c:v>11068.681087999999</c:v>
                </c:pt>
                <c:pt idx="4507">
                  <c:v>11071.151583000001</c:v>
                </c:pt>
                <c:pt idx="4508">
                  <c:v>11073.600664</c:v>
                </c:pt>
                <c:pt idx="4509">
                  <c:v>11076.051794999999</c:v>
                </c:pt>
                <c:pt idx="4510">
                  <c:v>11078.507806</c:v>
                </c:pt>
                <c:pt idx="4511">
                  <c:v>11080.967545</c:v>
                </c:pt>
                <c:pt idx="4512">
                  <c:v>11083.42656</c:v>
                </c:pt>
                <c:pt idx="4513">
                  <c:v>11085.876205</c:v>
                </c:pt>
                <c:pt idx="4514">
                  <c:v>11088.324087000001</c:v>
                </c:pt>
                <c:pt idx="4515">
                  <c:v>11090.782872</c:v>
                </c:pt>
                <c:pt idx="4516">
                  <c:v>11093.239691999999</c:v>
                </c:pt>
                <c:pt idx="4517">
                  <c:v>11095.702272</c:v>
                </c:pt>
                <c:pt idx="4518">
                  <c:v>11098.161126999999</c:v>
                </c:pt>
                <c:pt idx="4519">
                  <c:v>11100.618689000001</c:v>
                </c:pt>
                <c:pt idx="4520">
                  <c:v>11103.075257</c:v>
                </c:pt>
                <c:pt idx="4521">
                  <c:v>11105.531365000001</c:v>
                </c:pt>
                <c:pt idx="4522">
                  <c:v>11107.984653</c:v>
                </c:pt>
                <c:pt idx="4523">
                  <c:v>11110.432191</c:v>
                </c:pt>
                <c:pt idx="4524">
                  <c:v>11112.891329</c:v>
                </c:pt>
                <c:pt idx="4525">
                  <c:v>11115.343106</c:v>
                </c:pt>
                <c:pt idx="4526">
                  <c:v>11117.796833</c:v>
                </c:pt>
                <c:pt idx="4527">
                  <c:v>11120.266367</c:v>
                </c:pt>
                <c:pt idx="4528">
                  <c:v>11122.719821000001</c:v>
                </c:pt>
                <c:pt idx="4529">
                  <c:v>11125.173045</c:v>
                </c:pt>
                <c:pt idx="4530">
                  <c:v>11127.632876</c:v>
                </c:pt>
                <c:pt idx="4531">
                  <c:v>11130.091307000001</c:v>
                </c:pt>
                <c:pt idx="4532">
                  <c:v>11132.541576</c:v>
                </c:pt>
                <c:pt idx="4533">
                  <c:v>11135.004182000001</c:v>
                </c:pt>
                <c:pt idx="4534">
                  <c:v>11137.457227000001</c:v>
                </c:pt>
                <c:pt idx="4535">
                  <c:v>11139.918544</c:v>
                </c:pt>
                <c:pt idx="4536">
                  <c:v>11142.392843</c:v>
                </c:pt>
                <c:pt idx="4537">
                  <c:v>11144.865207000001</c:v>
                </c:pt>
                <c:pt idx="4538">
                  <c:v>11147.320035999999</c:v>
                </c:pt>
                <c:pt idx="4539">
                  <c:v>11149.774342999999</c:v>
                </c:pt>
                <c:pt idx="4540">
                  <c:v>11152.220308</c:v>
                </c:pt>
                <c:pt idx="4541">
                  <c:v>11154.685890999999</c:v>
                </c:pt>
                <c:pt idx="4542">
                  <c:v>11157.148126</c:v>
                </c:pt>
                <c:pt idx="4543">
                  <c:v>11159.607634</c:v>
                </c:pt>
                <c:pt idx="4544">
                  <c:v>11162.080859</c:v>
                </c:pt>
                <c:pt idx="4545">
                  <c:v>11164.537125000001</c:v>
                </c:pt>
                <c:pt idx="4546">
                  <c:v>11166.986854999999</c:v>
                </c:pt>
                <c:pt idx="4547">
                  <c:v>11169.447349</c:v>
                </c:pt>
                <c:pt idx="4548">
                  <c:v>11171.903444</c:v>
                </c:pt>
                <c:pt idx="4549">
                  <c:v>11174.349124</c:v>
                </c:pt>
                <c:pt idx="4550">
                  <c:v>11176.801907999999</c:v>
                </c:pt>
                <c:pt idx="4551">
                  <c:v>11179.254745</c:v>
                </c:pt>
                <c:pt idx="4552">
                  <c:v>11181.709935999999</c:v>
                </c:pt>
                <c:pt idx="4553">
                  <c:v>11184.161431</c:v>
                </c:pt>
                <c:pt idx="4554">
                  <c:v>11186.62521</c:v>
                </c:pt>
                <c:pt idx="4555">
                  <c:v>11189.077370999999</c:v>
                </c:pt>
                <c:pt idx="4556">
                  <c:v>11191.525984</c:v>
                </c:pt>
                <c:pt idx="4557">
                  <c:v>11194.000120999999</c:v>
                </c:pt>
                <c:pt idx="4558">
                  <c:v>11196.454834</c:v>
                </c:pt>
                <c:pt idx="4559">
                  <c:v>11198.908658</c:v>
                </c:pt>
                <c:pt idx="4560">
                  <c:v>11201.36968</c:v>
                </c:pt>
                <c:pt idx="4561">
                  <c:v>11203.832560000001</c:v>
                </c:pt>
                <c:pt idx="4562">
                  <c:v>11206.286416999999</c:v>
                </c:pt>
                <c:pt idx="4563">
                  <c:v>11208.735256</c:v>
                </c:pt>
                <c:pt idx="4564">
                  <c:v>11211.20405</c:v>
                </c:pt>
                <c:pt idx="4565">
                  <c:v>11213.664366999999</c:v>
                </c:pt>
                <c:pt idx="4566">
                  <c:v>11216.118372999999</c:v>
                </c:pt>
                <c:pt idx="4567">
                  <c:v>11218.571556999999</c:v>
                </c:pt>
                <c:pt idx="4568">
                  <c:v>11221.027180999999</c:v>
                </c:pt>
                <c:pt idx="4569">
                  <c:v>11223.497079999999</c:v>
                </c:pt>
                <c:pt idx="4570">
                  <c:v>11225.947034999999</c:v>
                </c:pt>
                <c:pt idx="4571">
                  <c:v>11228.411416999999</c:v>
                </c:pt>
                <c:pt idx="4572">
                  <c:v>11230.860860000001</c:v>
                </c:pt>
                <c:pt idx="4573">
                  <c:v>11233.319879000001</c:v>
                </c:pt>
                <c:pt idx="4574">
                  <c:v>11235.769839000001</c:v>
                </c:pt>
                <c:pt idx="4575">
                  <c:v>11238.222788999999</c:v>
                </c:pt>
                <c:pt idx="4576">
                  <c:v>11240.680992</c:v>
                </c:pt>
                <c:pt idx="4577">
                  <c:v>11243.139778999999</c:v>
                </c:pt>
                <c:pt idx="4578">
                  <c:v>11245.611118000001</c:v>
                </c:pt>
                <c:pt idx="4579">
                  <c:v>11248.069882</c:v>
                </c:pt>
                <c:pt idx="4580">
                  <c:v>11250.516799999999</c:v>
                </c:pt>
                <c:pt idx="4581">
                  <c:v>11252.975050999999</c:v>
                </c:pt>
                <c:pt idx="4582">
                  <c:v>11255.429109000001</c:v>
                </c:pt>
                <c:pt idx="4583">
                  <c:v>11257.890310000001</c:v>
                </c:pt>
                <c:pt idx="4584">
                  <c:v>11260.346255</c:v>
                </c:pt>
                <c:pt idx="4585">
                  <c:v>11262.800116</c:v>
                </c:pt>
                <c:pt idx="4586">
                  <c:v>11265.257167</c:v>
                </c:pt>
                <c:pt idx="4587">
                  <c:v>11267.708708</c:v>
                </c:pt>
                <c:pt idx="4588">
                  <c:v>11270.165136</c:v>
                </c:pt>
                <c:pt idx="4589">
                  <c:v>11272.622595000001</c:v>
                </c:pt>
                <c:pt idx="4590">
                  <c:v>11275.072853</c:v>
                </c:pt>
                <c:pt idx="4591">
                  <c:v>11277.534619</c:v>
                </c:pt>
                <c:pt idx="4592">
                  <c:v>11279.990444999999</c:v>
                </c:pt>
                <c:pt idx="4593">
                  <c:v>11282.437900999999</c:v>
                </c:pt>
                <c:pt idx="4594">
                  <c:v>11284.898384</c:v>
                </c:pt>
                <c:pt idx="4595">
                  <c:v>11287.348688</c:v>
                </c:pt>
                <c:pt idx="4596">
                  <c:v>11289.804015</c:v>
                </c:pt>
                <c:pt idx="4597">
                  <c:v>11292.263595</c:v>
                </c:pt>
                <c:pt idx="4598">
                  <c:v>11294.719095</c:v>
                </c:pt>
                <c:pt idx="4599">
                  <c:v>11297.183034</c:v>
                </c:pt>
                <c:pt idx="4600">
                  <c:v>11299.642690999999</c:v>
                </c:pt>
                <c:pt idx="4601">
                  <c:v>11302.099217000001</c:v>
                </c:pt>
                <c:pt idx="4602">
                  <c:v>11304.556748000001</c:v>
                </c:pt>
                <c:pt idx="4603">
                  <c:v>11307.031765</c:v>
                </c:pt>
                <c:pt idx="4604">
                  <c:v>11309.481682</c:v>
                </c:pt>
                <c:pt idx="4605">
                  <c:v>11311.939419</c:v>
                </c:pt>
                <c:pt idx="4606">
                  <c:v>11314.392373999999</c:v>
                </c:pt>
                <c:pt idx="4607">
                  <c:v>11316.843907</c:v>
                </c:pt>
                <c:pt idx="4608">
                  <c:v>11319.322586</c:v>
                </c:pt>
                <c:pt idx="4609">
                  <c:v>11321.779537</c:v>
                </c:pt>
                <c:pt idx="4610">
                  <c:v>11324.235994999999</c:v>
                </c:pt>
                <c:pt idx="4611">
                  <c:v>11326.684635</c:v>
                </c:pt>
                <c:pt idx="4612">
                  <c:v>11329.137389</c:v>
                </c:pt>
                <c:pt idx="4613">
                  <c:v>11331.588023</c:v>
                </c:pt>
                <c:pt idx="4614">
                  <c:v>11334.042083</c:v>
                </c:pt>
                <c:pt idx="4615">
                  <c:v>11336.494033000001</c:v>
                </c:pt>
                <c:pt idx="4616">
                  <c:v>11338.952079000001</c:v>
                </c:pt>
                <c:pt idx="4617">
                  <c:v>11341.404164</c:v>
                </c:pt>
                <c:pt idx="4618">
                  <c:v>11343.866026</c:v>
                </c:pt>
                <c:pt idx="4619">
                  <c:v>11346.315785999999</c:v>
                </c:pt>
                <c:pt idx="4620">
                  <c:v>11348.779898000001</c:v>
                </c:pt>
                <c:pt idx="4621">
                  <c:v>11351.229814</c:v>
                </c:pt>
                <c:pt idx="4622">
                  <c:v>11353.694092</c:v>
                </c:pt>
                <c:pt idx="4623">
                  <c:v>11356.165561</c:v>
                </c:pt>
                <c:pt idx="4624">
                  <c:v>11358.616244999999</c:v>
                </c:pt>
                <c:pt idx="4625">
                  <c:v>11361.065154</c:v>
                </c:pt>
                <c:pt idx="4626">
                  <c:v>11363.526335</c:v>
                </c:pt>
                <c:pt idx="4627">
                  <c:v>11365.983659</c:v>
                </c:pt>
                <c:pt idx="4628">
                  <c:v>11368.45492</c:v>
                </c:pt>
                <c:pt idx="4629">
                  <c:v>11370.899764</c:v>
                </c:pt>
                <c:pt idx="4630">
                  <c:v>11373.366765000001</c:v>
                </c:pt>
                <c:pt idx="4631">
                  <c:v>11375.814987</c:v>
                </c:pt>
                <c:pt idx="4632">
                  <c:v>11378.273745</c:v>
                </c:pt>
                <c:pt idx="4633">
                  <c:v>11380.730405</c:v>
                </c:pt>
                <c:pt idx="4634">
                  <c:v>11383.181704000001</c:v>
                </c:pt>
                <c:pt idx="4635">
                  <c:v>11385.653791000001</c:v>
                </c:pt>
                <c:pt idx="4636">
                  <c:v>11388.117652000001</c:v>
                </c:pt>
                <c:pt idx="4637">
                  <c:v>11390.568584000001</c:v>
                </c:pt>
                <c:pt idx="4638">
                  <c:v>11393.023023</c:v>
                </c:pt>
                <c:pt idx="4639">
                  <c:v>11395.494299</c:v>
                </c:pt>
                <c:pt idx="4640">
                  <c:v>11397.952670000001</c:v>
                </c:pt>
                <c:pt idx="4641">
                  <c:v>11400.404796999999</c:v>
                </c:pt>
                <c:pt idx="4642">
                  <c:v>11402.854181999999</c:v>
                </c:pt>
                <c:pt idx="4643">
                  <c:v>11405.309877</c:v>
                </c:pt>
                <c:pt idx="4644">
                  <c:v>11407.771451000001</c:v>
                </c:pt>
                <c:pt idx="4645">
                  <c:v>11410.223298999999</c:v>
                </c:pt>
                <c:pt idx="4646">
                  <c:v>11412.677985</c:v>
                </c:pt>
                <c:pt idx="4647">
                  <c:v>11415.151555</c:v>
                </c:pt>
                <c:pt idx="4648">
                  <c:v>11417.602069</c:v>
                </c:pt>
                <c:pt idx="4649">
                  <c:v>11420.056173999999</c:v>
                </c:pt>
                <c:pt idx="4650">
                  <c:v>11422.517376</c:v>
                </c:pt>
                <c:pt idx="4651">
                  <c:v>11424.967908000001</c:v>
                </c:pt>
                <c:pt idx="4652">
                  <c:v>11427.424677999999</c:v>
                </c:pt>
                <c:pt idx="4653">
                  <c:v>11429.875819999999</c:v>
                </c:pt>
                <c:pt idx="4654">
                  <c:v>11432.332828000001</c:v>
                </c:pt>
                <c:pt idx="4655">
                  <c:v>11434.785026</c:v>
                </c:pt>
                <c:pt idx="4656">
                  <c:v>11437.239693</c:v>
                </c:pt>
                <c:pt idx="4657">
                  <c:v>11439.694403</c:v>
                </c:pt>
                <c:pt idx="4658">
                  <c:v>11442.150729000001</c:v>
                </c:pt>
                <c:pt idx="4659">
                  <c:v>11444.604149000001</c:v>
                </c:pt>
                <c:pt idx="4660">
                  <c:v>11447.059205</c:v>
                </c:pt>
                <c:pt idx="4661">
                  <c:v>11449.521307000001</c:v>
                </c:pt>
                <c:pt idx="4662">
                  <c:v>11451.981115000001</c:v>
                </c:pt>
                <c:pt idx="4663">
                  <c:v>11454.427954000001</c:v>
                </c:pt>
                <c:pt idx="4664">
                  <c:v>11456.884013999999</c:v>
                </c:pt>
                <c:pt idx="4665">
                  <c:v>11459.347335</c:v>
                </c:pt>
                <c:pt idx="4666">
                  <c:v>11461.812706999999</c:v>
                </c:pt>
                <c:pt idx="4667">
                  <c:v>11464.273265</c:v>
                </c:pt>
                <c:pt idx="4668">
                  <c:v>11466.721538</c:v>
                </c:pt>
                <c:pt idx="4669">
                  <c:v>11469.181775999999</c:v>
                </c:pt>
                <c:pt idx="4670">
                  <c:v>11471.639948</c:v>
                </c:pt>
                <c:pt idx="4671">
                  <c:v>11474.086877</c:v>
                </c:pt>
                <c:pt idx="4672">
                  <c:v>11476.542047000001</c:v>
                </c:pt>
                <c:pt idx="4673">
                  <c:v>11478.998009000001</c:v>
                </c:pt>
                <c:pt idx="4674">
                  <c:v>11481.453079000001</c:v>
                </c:pt>
                <c:pt idx="4675">
                  <c:v>11483.916598</c:v>
                </c:pt>
                <c:pt idx="4676">
                  <c:v>11486.364877</c:v>
                </c:pt>
                <c:pt idx="4677">
                  <c:v>11488.829887</c:v>
                </c:pt>
                <c:pt idx="4678">
                  <c:v>11491.276218999999</c:v>
                </c:pt>
                <c:pt idx="4679">
                  <c:v>11493.734605</c:v>
                </c:pt>
                <c:pt idx="4680">
                  <c:v>11496.185275</c:v>
                </c:pt>
                <c:pt idx="4681">
                  <c:v>11498.640380000001</c:v>
                </c:pt>
                <c:pt idx="4682">
                  <c:v>11501.116382</c:v>
                </c:pt>
                <c:pt idx="4683">
                  <c:v>11503.566171</c:v>
                </c:pt>
                <c:pt idx="4684">
                  <c:v>11506.01619</c:v>
                </c:pt>
                <c:pt idx="4685">
                  <c:v>11508.476860000001</c:v>
                </c:pt>
                <c:pt idx="4686">
                  <c:v>11510.931245</c:v>
                </c:pt>
                <c:pt idx="4687">
                  <c:v>11513.392302</c:v>
                </c:pt>
                <c:pt idx="4688">
                  <c:v>11515.847218999999</c:v>
                </c:pt>
                <c:pt idx="4689">
                  <c:v>11518.291380000001</c:v>
                </c:pt>
                <c:pt idx="4690">
                  <c:v>11520.751534999999</c:v>
                </c:pt>
                <c:pt idx="4691">
                  <c:v>11523.208823999999</c:v>
                </c:pt>
                <c:pt idx="4692">
                  <c:v>11525.661292999999</c:v>
                </c:pt>
                <c:pt idx="4693">
                  <c:v>11528.119965</c:v>
                </c:pt>
                <c:pt idx="4694">
                  <c:v>11530.569825</c:v>
                </c:pt>
                <c:pt idx="4695">
                  <c:v>11533.04227</c:v>
                </c:pt>
                <c:pt idx="4696">
                  <c:v>11535.494576999999</c:v>
                </c:pt>
                <c:pt idx="4697">
                  <c:v>11537.956892</c:v>
                </c:pt>
                <c:pt idx="4698">
                  <c:v>11540.409207000001</c:v>
                </c:pt>
                <c:pt idx="4699">
                  <c:v>11542.859571999999</c:v>
                </c:pt>
                <c:pt idx="4700">
                  <c:v>11545.337332999999</c:v>
                </c:pt>
                <c:pt idx="4701">
                  <c:v>11547.785941</c:v>
                </c:pt>
                <c:pt idx="4702">
                  <c:v>11550.238998999999</c:v>
                </c:pt>
                <c:pt idx="4703">
                  <c:v>11552.692128000001</c:v>
                </c:pt>
                <c:pt idx="4704">
                  <c:v>11555.151078000001</c:v>
                </c:pt>
                <c:pt idx="4705">
                  <c:v>11557.603037000001</c:v>
                </c:pt>
                <c:pt idx="4706">
                  <c:v>11560.055992</c:v>
                </c:pt>
                <c:pt idx="4707">
                  <c:v>11562.518072000001</c:v>
                </c:pt>
                <c:pt idx="4708">
                  <c:v>11564.966721000001</c:v>
                </c:pt>
                <c:pt idx="4709">
                  <c:v>11567.422619999999</c:v>
                </c:pt>
                <c:pt idx="4710">
                  <c:v>11569.872982999999</c:v>
                </c:pt>
                <c:pt idx="4711">
                  <c:v>11572.327262000001</c:v>
                </c:pt>
                <c:pt idx="4712">
                  <c:v>11574.783132</c:v>
                </c:pt>
                <c:pt idx="4713">
                  <c:v>11577.243815</c:v>
                </c:pt>
                <c:pt idx="4714">
                  <c:v>11579.691664</c:v>
                </c:pt>
                <c:pt idx="4715">
                  <c:v>11582.164898999999</c:v>
                </c:pt>
                <c:pt idx="4716">
                  <c:v>11584.623194</c:v>
                </c:pt>
                <c:pt idx="4717">
                  <c:v>11587.077015999999</c:v>
                </c:pt>
                <c:pt idx="4718">
                  <c:v>11589.535843</c:v>
                </c:pt>
                <c:pt idx="4719">
                  <c:v>11591.989566</c:v>
                </c:pt>
                <c:pt idx="4720">
                  <c:v>11594.448952999999</c:v>
                </c:pt>
                <c:pt idx="4721">
                  <c:v>11596.908645</c:v>
                </c:pt>
                <c:pt idx="4722">
                  <c:v>11599.362385</c:v>
                </c:pt>
                <c:pt idx="4723">
                  <c:v>11601.819925</c:v>
                </c:pt>
                <c:pt idx="4724">
                  <c:v>11604.273884</c:v>
                </c:pt>
                <c:pt idx="4725">
                  <c:v>11606.731019000001</c:v>
                </c:pt>
                <c:pt idx="4726">
                  <c:v>11609.185907999999</c:v>
                </c:pt>
                <c:pt idx="4727">
                  <c:v>11611.640673</c:v>
                </c:pt>
                <c:pt idx="4728">
                  <c:v>11614.087443</c:v>
                </c:pt>
                <c:pt idx="4729">
                  <c:v>11616.549182999999</c:v>
                </c:pt>
                <c:pt idx="4730">
                  <c:v>11619.000964000001</c:v>
                </c:pt>
                <c:pt idx="4731">
                  <c:v>11621.460789999999</c:v>
                </c:pt>
                <c:pt idx="4732">
                  <c:v>11623.916241999999</c:v>
                </c:pt>
                <c:pt idx="4733">
                  <c:v>11626.362338000001</c:v>
                </c:pt>
                <c:pt idx="4734">
                  <c:v>11628.824688000001</c:v>
                </c:pt>
                <c:pt idx="4735">
                  <c:v>11631.275938999999</c:v>
                </c:pt>
                <c:pt idx="4736">
                  <c:v>11633.734414</c:v>
                </c:pt>
                <c:pt idx="4737">
                  <c:v>11636.187994</c:v>
                </c:pt>
                <c:pt idx="4738">
                  <c:v>11638.649941</c:v>
                </c:pt>
                <c:pt idx="4739">
                  <c:v>11641.094288</c:v>
                </c:pt>
                <c:pt idx="4740">
                  <c:v>11643.549306999999</c:v>
                </c:pt>
                <c:pt idx="4741">
                  <c:v>11646.006687999999</c:v>
                </c:pt>
                <c:pt idx="4742">
                  <c:v>11648.452837999999</c:v>
                </c:pt>
                <c:pt idx="4743">
                  <c:v>11650.905172999999</c:v>
                </c:pt>
                <c:pt idx="4744">
                  <c:v>11653.364417999999</c:v>
                </c:pt>
                <c:pt idx="4745">
                  <c:v>11655.823747</c:v>
                </c:pt>
                <c:pt idx="4746">
                  <c:v>11658.27418</c:v>
                </c:pt>
                <c:pt idx="4747">
                  <c:v>11660.728127</c:v>
                </c:pt>
                <c:pt idx="4748">
                  <c:v>11663.173315</c:v>
                </c:pt>
                <c:pt idx="4749">
                  <c:v>11665.638304</c:v>
                </c:pt>
                <c:pt idx="4750">
                  <c:v>11668.082796000001</c:v>
                </c:pt>
                <c:pt idx="4751">
                  <c:v>11670.538904999999</c:v>
                </c:pt>
                <c:pt idx="4752">
                  <c:v>11673.000983</c:v>
                </c:pt>
                <c:pt idx="4753">
                  <c:v>11675.448061999999</c:v>
                </c:pt>
                <c:pt idx="4754">
                  <c:v>11677.905841</c:v>
                </c:pt>
                <c:pt idx="4755">
                  <c:v>11680.363823</c:v>
                </c:pt>
                <c:pt idx="4756">
                  <c:v>11682.818644999999</c:v>
                </c:pt>
                <c:pt idx="4757">
                  <c:v>11685.277576</c:v>
                </c:pt>
                <c:pt idx="4758">
                  <c:v>11687.729192000001</c:v>
                </c:pt>
                <c:pt idx="4759">
                  <c:v>11690.187914</c:v>
                </c:pt>
                <c:pt idx="4760">
                  <c:v>11692.631554</c:v>
                </c:pt>
                <c:pt idx="4761">
                  <c:v>11695.084167999999</c:v>
                </c:pt>
                <c:pt idx="4762">
                  <c:v>11697.537956</c:v>
                </c:pt>
                <c:pt idx="4763">
                  <c:v>11699.998109</c:v>
                </c:pt>
                <c:pt idx="4764">
                  <c:v>11702.463671</c:v>
                </c:pt>
                <c:pt idx="4765">
                  <c:v>11704.925553999999</c:v>
                </c:pt>
                <c:pt idx="4766">
                  <c:v>11707.383578999999</c:v>
                </c:pt>
                <c:pt idx="4767">
                  <c:v>11709.838118</c:v>
                </c:pt>
                <c:pt idx="4768">
                  <c:v>11712.288084</c:v>
                </c:pt>
                <c:pt idx="4769">
                  <c:v>11714.745412</c:v>
                </c:pt>
                <c:pt idx="4770">
                  <c:v>11717.204196000001</c:v>
                </c:pt>
                <c:pt idx="4771">
                  <c:v>11719.656978000001</c:v>
                </c:pt>
                <c:pt idx="4772">
                  <c:v>11722.103089</c:v>
                </c:pt>
                <c:pt idx="4773">
                  <c:v>11724.560973</c:v>
                </c:pt>
                <c:pt idx="4774">
                  <c:v>11727.016711</c:v>
                </c:pt>
                <c:pt idx="4775">
                  <c:v>11729.476601</c:v>
                </c:pt>
                <c:pt idx="4776">
                  <c:v>11731.920125000001</c:v>
                </c:pt>
                <c:pt idx="4777">
                  <c:v>11734.374180999999</c:v>
                </c:pt>
                <c:pt idx="4778">
                  <c:v>11736.837555</c:v>
                </c:pt>
                <c:pt idx="4779">
                  <c:v>11739.292907999999</c:v>
                </c:pt>
                <c:pt idx="4780">
                  <c:v>11741.753283</c:v>
                </c:pt>
                <c:pt idx="4781">
                  <c:v>11744.196231</c:v>
                </c:pt>
                <c:pt idx="4782">
                  <c:v>11746.650287</c:v>
                </c:pt>
                <c:pt idx="4783">
                  <c:v>11749.114450999999</c:v>
                </c:pt>
                <c:pt idx="4784">
                  <c:v>11751.565994000001</c:v>
                </c:pt>
                <c:pt idx="4785">
                  <c:v>11754.025654999999</c:v>
                </c:pt>
                <c:pt idx="4786">
                  <c:v>11756.472054</c:v>
                </c:pt>
                <c:pt idx="4787">
                  <c:v>11758.928042</c:v>
                </c:pt>
                <c:pt idx="4788">
                  <c:v>11761.382688</c:v>
                </c:pt>
                <c:pt idx="4789">
                  <c:v>11763.847044</c:v>
                </c:pt>
                <c:pt idx="4790">
                  <c:v>11766.293865</c:v>
                </c:pt>
                <c:pt idx="4791">
                  <c:v>11768.751227000001</c:v>
                </c:pt>
                <c:pt idx="4792">
                  <c:v>11771.200290999999</c:v>
                </c:pt>
                <c:pt idx="4793">
                  <c:v>11773.658903</c:v>
                </c:pt>
                <c:pt idx="4794">
                  <c:v>11776.118017000001</c:v>
                </c:pt>
                <c:pt idx="4795">
                  <c:v>11778.566188000001</c:v>
                </c:pt>
                <c:pt idx="4796">
                  <c:v>11781.022367</c:v>
                </c:pt>
                <c:pt idx="4797">
                  <c:v>11783.487932</c:v>
                </c:pt>
                <c:pt idx="4798">
                  <c:v>11785.940436000001</c:v>
                </c:pt>
                <c:pt idx="4799">
                  <c:v>11788.397988000001</c:v>
                </c:pt>
                <c:pt idx="4800">
                  <c:v>11790.840617</c:v>
                </c:pt>
                <c:pt idx="4801">
                  <c:v>11793.299872</c:v>
                </c:pt>
                <c:pt idx="4802">
                  <c:v>11795.75678</c:v>
                </c:pt>
                <c:pt idx="4803">
                  <c:v>11798.212025999999</c:v>
                </c:pt>
                <c:pt idx="4804">
                  <c:v>11800.665242999999</c:v>
                </c:pt>
                <c:pt idx="4805">
                  <c:v>11803.129084</c:v>
                </c:pt>
                <c:pt idx="4806">
                  <c:v>11805.579105000001</c:v>
                </c:pt>
                <c:pt idx="4807">
                  <c:v>11808.037305</c:v>
                </c:pt>
                <c:pt idx="4808">
                  <c:v>11810.497036000001</c:v>
                </c:pt>
                <c:pt idx="4809">
                  <c:v>11812.948082999999</c:v>
                </c:pt>
                <c:pt idx="4810">
                  <c:v>11815.405790999999</c:v>
                </c:pt>
                <c:pt idx="4811">
                  <c:v>11817.864333</c:v>
                </c:pt>
                <c:pt idx="4812">
                  <c:v>11820.320582</c:v>
                </c:pt>
                <c:pt idx="4813">
                  <c:v>11822.786854</c:v>
                </c:pt>
                <c:pt idx="4814">
                  <c:v>11825.24919</c:v>
                </c:pt>
                <c:pt idx="4815">
                  <c:v>11827.697936</c:v>
                </c:pt>
                <c:pt idx="4816">
                  <c:v>11830.161760999999</c:v>
                </c:pt>
                <c:pt idx="4817">
                  <c:v>11832.612001</c:v>
                </c:pt>
                <c:pt idx="4818">
                  <c:v>11835.059198999999</c:v>
                </c:pt>
                <c:pt idx="4819">
                  <c:v>11837.519933</c:v>
                </c:pt>
                <c:pt idx="4820">
                  <c:v>11839.975595</c:v>
                </c:pt>
                <c:pt idx="4821">
                  <c:v>11842.425223</c:v>
                </c:pt>
                <c:pt idx="4822">
                  <c:v>11844.876248</c:v>
                </c:pt>
                <c:pt idx="4823">
                  <c:v>11847.328238</c:v>
                </c:pt>
                <c:pt idx="4824">
                  <c:v>11849.791851</c:v>
                </c:pt>
                <c:pt idx="4825">
                  <c:v>11852.242345000001</c:v>
                </c:pt>
                <c:pt idx="4826">
                  <c:v>11854.693694</c:v>
                </c:pt>
                <c:pt idx="4827">
                  <c:v>11857.156677999999</c:v>
                </c:pt>
                <c:pt idx="4828">
                  <c:v>11859.605154000001</c:v>
                </c:pt>
                <c:pt idx="4829">
                  <c:v>11862.069428000001</c:v>
                </c:pt>
                <c:pt idx="4830">
                  <c:v>11864.525944000001</c:v>
                </c:pt>
                <c:pt idx="4831">
                  <c:v>11866.978243</c:v>
                </c:pt>
                <c:pt idx="4832">
                  <c:v>11869.433599</c:v>
                </c:pt>
                <c:pt idx="4833">
                  <c:v>11871.892126000001</c:v>
                </c:pt>
                <c:pt idx="4834">
                  <c:v>11874.33468</c:v>
                </c:pt>
                <c:pt idx="4835">
                  <c:v>11876.79486</c:v>
                </c:pt>
                <c:pt idx="4836">
                  <c:v>11879.252043</c:v>
                </c:pt>
                <c:pt idx="4837">
                  <c:v>11881.707011</c:v>
                </c:pt>
                <c:pt idx="4838">
                  <c:v>11884.170400000001</c:v>
                </c:pt>
                <c:pt idx="4839">
                  <c:v>11886.623659000001</c:v>
                </c:pt>
                <c:pt idx="4840">
                  <c:v>11889.072157000001</c:v>
                </c:pt>
                <c:pt idx="4841">
                  <c:v>11891.534401999999</c:v>
                </c:pt>
                <c:pt idx="4842">
                  <c:v>11893.984391</c:v>
                </c:pt>
                <c:pt idx="4843">
                  <c:v>11896.437722000001</c:v>
                </c:pt>
                <c:pt idx="4844">
                  <c:v>11898.898574000001</c:v>
                </c:pt>
                <c:pt idx="4845">
                  <c:v>11901.347889999999</c:v>
                </c:pt>
                <c:pt idx="4846">
                  <c:v>11903.808743</c:v>
                </c:pt>
                <c:pt idx="4847">
                  <c:v>11906.266917999999</c:v>
                </c:pt>
                <c:pt idx="4848">
                  <c:v>11908.719354000001</c:v>
                </c:pt>
                <c:pt idx="4849">
                  <c:v>11911.177707000001</c:v>
                </c:pt>
                <c:pt idx="4850">
                  <c:v>11913.626937000001</c:v>
                </c:pt>
                <c:pt idx="4851">
                  <c:v>11916.076324</c:v>
                </c:pt>
                <c:pt idx="4852">
                  <c:v>11918.538119000001</c:v>
                </c:pt>
                <c:pt idx="4853">
                  <c:v>11920.986693999999</c:v>
                </c:pt>
                <c:pt idx="4854">
                  <c:v>11923.437905999999</c:v>
                </c:pt>
                <c:pt idx="4855">
                  <c:v>11925.900222</c:v>
                </c:pt>
                <c:pt idx="4856">
                  <c:v>11928.353421</c:v>
                </c:pt>
                <c:pt idx="4857">
                  <c:v>11930.811180999999</c:v>
                </c:pt>
                <c:pt idx="4858">
                  <c:v>11933.255123000001</c:v>
                </c:pt>
                <c:pt idx="4859">
                  <c:v>11935.714148999999</c:v>
                </c:pt>
                <c:pt idx="4860">
                  <c:v>11938.165856</c:v>
                </c:pt>
                <c:pt idx="4861">
                  <c:v>11940.626048</c:v>
                </c:pt>
                <c:pt idx="4862">
                  <c:v>11943.080236</c:v>
                </c:pt>
                <c:pt idx="4863">
                  <c:v>11945.556017000001</c:v>
                </c:pt>
                <c:pt idx="4864">
                  <c:v>11948.020815</c:v>
                </c:pt>
                <c:pt idx="4865">
                  <c:v>11950.479126</c:v>
                </c:pt>
                <c:pt idx="4866">
                  <c:v>11952.929241</c:v>
                </c:pt>
                <c:pt idx="4867">
                  <c:v>11955.380832000001</c:v>
                </c:pt>
                <c:pt idx="4868">
                  <c:v>11957.833049000001</c:v>
                </c:pt>
                <c:pt idx="4869">
                  <c:v>11960.290623000001</c:v>
                </c:pt>
                <c:pt idx="4870">
                  <c:v>11962.763972000001</c:v>
                </c:pt>
                <c:pt idx="4871">
                  <c:v>11965.21514</c:v>
                </c:pt>
                <c:pt idx="4872">
                  <c:v>11967.672892000001</c:v>
                </c:pt>
                <c:pt idx="4873">
                  <c:v>11970.134618</c:v>
                </c:pt>
                <c:pt idx="4874">
                  <c:v>11972.58229</c:v>
                </c:pt>
                <c:pt idx="4875">
                  <c:v>11975.044180999999</c:v>
                </c:pt>
                <c:pt idx="4876">
                  <c:v>11977.493012999999</c:v>
                </c:pt>
                <c:pt idx="4877">
                  <c:v>11979.94529</c:v>
                </c:pt>
                <c:pt idx="4878">
                  <c:v>11982.402142000001</c:v>
                </c:pt>
                <c:pt idx="4879">
                  <c:v>11984.858577000001</c:v>
                </c:pt>
                <c:pt idx="4880">
                  <c:v>11987.316042</c:v>
                </c:pt>
                <c:pt idx="4881">
                  <c:v>11989.770804</c:v>
                </c:pt>
                <c:pt idx="4882">
                  <c:v>11992.220335</c:v>
                </c:pt>
                <c:pt idx="4883">
                  <c:v>11994.675042999999</c:v>
                </c:pt>
                <c:pt idx="4884">
                  <c:v>11997.133965999999</c:v>
                </c:pt>
                <c:pt idx="4885">
                  <c:v>11999.600231</c:v>
                </c:pt>
                <c:pt idx="4886">
                  <c:v>12002.05882</c:v>
                </c:pt>
                <c:pt idx="4887">
                  <c:v>12004.525718999999</c:v>
                </c:pt>
                <c:pt idx="4888">
                  <c:v>12006.978864000001</c:v>
                </c:pt>
                <c:pt idx="4889">
                  <c:v>12009.427637000001</c:v>
                </c:pt>
                <c:pt idx="4890">
                  <c:v>12011.892205</c:v>
                </c:pt>
                <c:pt idx="4891">
                  <c:v>12014.349270999999</c:v>
                </c:pt>
                <c:pt idx="4892">
                  <c:v>12016.796155</c:v>
                </c:pt>
                <c:pt idx="4893">
                  <c:v>12019.254859000001</c:v>
                </c:pt>
                <c:pt idx="4894">
                  <c:v>12021.707925999999</c:v>
                </c:pt>
                <c:pt idx="4895">
                  <c:v>12024.165083</c:v>
                </c:pt>
                <c:pt idx="4896">
                  <c:v>12026.61335</c:v>
                </c:pt>
                <c:pt idx="4897">
                  <c:v>12029.075262</c:v>
                </c:pt>
                <c:pt idx="4898">
                  <c:v>12031.527840999999</c:v>
                </c:pt>
                <c:pt idx="4899">
                  <c:v>12033.978386000001</c:v>
                </c:pt>
                <c:pt idx="4900">
                  <c:v>12036.441978000001</c:v>
                </c:pt>
                <c:pt idx="4901">
                  <c:v>12038.896338</c:v>
                </c:pt>
                <c:pt idx="4902">
                  <c:v>12041.347925</c:v>
                </c:pt>
                <c:pt idx="4903">
                  <c:v>12043.822445</c:v>
                </c:pt>
                <c:pt idx="4904">
                  <c:v>12046.275796</c:v>
                </c:pt>
                <c:pt idx="4905">
                  <c:v>12048.738637</c:v>
                </c:pt>
                <c:pt idx="4906">
                  <c:v>12051.187446</c:v>
                </c:pt>
                <c:pt idx="4907">
                  <c:v>12053.648116</c:v>
                </c:pt>
                <c:pt idx="4908">
                  <c:v>12056.097427000001</c:v>
                </c:pt>
                <c:pt idx="4909">
                  <c:v>12058.552352000001</c:v>
                </c:pt>
                <c:pt idx="4910">
                  <c:v>12061.009957</c:v>
                </c:pt>
                <c:pt idx="4911">
                  <c:v>12063.469929999999</c:v>
                </c:pt>
                <c:pt idx="4912">
                  <c:v>12065.922424</c:v>
                </c:pt>
                <c:pt idx="4913">
                  <c:v>12068.372853000001</c:v>
                </c:pt>
                <c:pt idx="4914">
                  <c:v>12070.829037</c:v>
                </c:pt>
                <c:pt idx="4915">
                  <c:v>12073.288425000001</c:v>
                </c:pt>
                <c:pt idx="4916">
                  <c:v>12075.747362</c:v>
                </c:pt>
                <c:pt idx="4917">
                  <c:v>12078.191247000001</c:v>
                </c:pt>
                <c:pt idx="4918">
                  <c:v>12080.644302000001</c:v>
                </c:pt>
                <c:pt idx="4919">
                  <c:v>12083.100366999999</c:v>
                </c:pt>
                <c:pt idx="4920">
                  <c:v>12085.557062</c:v>
                </c:pt>
                <c:pt idx="4921">
                  <c:v>12088.016442</c:v>
                </c:pt>
                <c:pt idx="4922">
                  <c:v>12090.462883</c:v>
                </c:pt>
                <c:pt idx="4923">
                  <c:v>12092.925309</c:v>
                </c:pt>
                <c:pt idx="4924">
                  <c:v>12095.370956000001</c:v>
                </c:pt>
                <c:pt idx="4925">
                  <c:v>12097.827158</c:v>
                </c:pt>
                <c:pt idx="4926">
                  <c:v>12100.301683</c:v>
                </c:pt>
                <c:pt idx="4927">
                  <c:v>12102.775976999999</c:v>
                </c:pt>
                <c:pt idx="4928">
                  <c:v>12105.22257</c:v>
                </c:pt>
                <c:pt idx="4929">
                  <c:v>12107.684131</c:v>
                </c:pt>
                <c:pt idx="4930">
                  <c:v>12110.146078</c:v>
                </c:pt>
                <c:pt idx="4931">
                  <c:v>12112.601852</c:v>
                </c:pt>
                <c:pt idx="4932">
                  <c:v>12115.060362</c:v>
                </c:pt>
                <c:pt idx="4933">
                  <c:v>12117.520017999999</c:v>
                </c:pt>
                <c:pt idx="4934">
                  <c:v>12119.969928</c:v>
                </c:pt>
                <c:pt idx="4935">
                  <c:v>12122.431853</c:v>
                </c:pt>
                <c:pt idx="4936">
                  <c:v>12124.882804999999</c:v>
                </c:pt>
                <c:pt idx="4937">
                  <c:v>12127.342221999999</c:v>
                </c:pt>
                <c:pt idx="4938">
                  <c:v>12129.794022</c:v>
                </c:pt>
                <c:pt idx="4939">
                  <c:v>12132.247099</c:v>
                </c:pt>
                <c:pt idx="4940">
                  <c:v>12134.702067</c:v>
                </c:pt>
                <c:pt idx="4941">
                  <c:v>12137.155989000001</c:v>
                </c:pt>
                <c:pt idx="4942">
                  <c:v>12139.612374</c:v>
                </c:pt>
                <c:pt idx="4943">
                  <c:v>12142.06726</c:v>
                </c:pt>
                <c:pt idx="4944">
                  <c:v>12144.520941999999</c:v>
                </c:pt>
                <c:pt idx="4945">
                  <c:v>12146.989307</c:v>
                </c:pt>
                <c:pt idx="4946">
                  <c:v>12149.4467</c:v>
                </c:pt>
                <c:pt idx="4947">
                  <c:v>12151.898961000001</c:v>
                </c:pt>
                <c:pt idx="4948">
                  <c:v>12154.352277</c:v>
                </c:pt>
                <c:pt idx="4949">
                  <c:v>12156.802614</c:v>
                </c:pt>
                <c:pt idx="4950">
                  <c:v>12159.266806</c:v>
                </c:pt>
                <c:pt idx="4951">
                  <c:v>12161.719714000001</c:v>
                </c:pt>
                <c:pt idx="4952">
                  <c:v>12164.166362</c:v>
                </c:pt>
                <c:pt idx="4953">
                  <c:v>12166.626823000001</c:v>
                </c:pt>
                <c:pt idx="4954">
                  <c:v>12169.074113999999</c:v>
                </c:pt>
                <c:pt idx="4955">
                  <c:v>12171.550262999999</c:v>
                </c:pt>
                <c:pt idx="4956">
                  <c:v>12174.005235000001</c:v>
                </c:pt>
                <c:pt idx="4957">
                  <c:v>12176.457407</c:v>
                </c:pt>
                <c:pt idx="4958">
                  <c:v>12178.908240000001</c:v>
                </c:pt>
                <c:pt idx="4959">
                  <c:v>12181.368845999999</c:v>
                </c:pt>
                <c:pt idx="4960">
                  <c:v>12183.840799</c:v>
                </c:pt>
                <c:pt idx="4961">
                  <c:v>12186.302750000001</c:v>
                </c:pt>
                <c:pt idx="4962">
                  <c:v>12188.758097</c:v>
                </c:pt>
                <c:pt idx="4963">
                  <c:v>12191.213707999999</c:v>
                </c:pt>
                <c:pt idx="4964">
                  <c:v>12193.661032</c:v>
                </c:pt>
                <c:pt idx="4965">
                  <c:v>12196.123349</c:v>
                </c:pt>
                <c:pt idx="4966">
                  <c:v>12198.571736</c:v>
                </c:pt>
                <c:pt idx="4967">
                  <c:v>12201.034384000001</c:v>
                </c:pt>
                <c:pt idx="4968">
                  <c:v>12203.483974000001</c:v>
                </c:pt>
                <c:pt idx="4969">
                  <c:v>12205.945105999999</c:v>
                </c:pt>
                <c:pt idx="4970">
                  <c:v>12208.396382000001</c:v>
                </c:pt>
                <c:pt idx="4971">
                  <c:v>12210.855232</c:v>
                </c:pt>
                <c:pt idx="4972">
                  <c:v>12213.323622</c:v>
                </c:pt>
                <c:pt idx="4973">
                  <c:v>12215.784267999999</c:v>
                </c:pt>
                <c:pt idx="4974">
                  <c:v>12218.25158</c:v>
                </c:pt>
                <c:pt idx="4975">
                  <c:v>12220.709271</c:v>
                </c:pt>
                <c:pt idx="4976">
                  <c:v>12223.160617</c:v>
                </c:pt>
                <c:pt idx="4977">
                  <c:v>12225.62009</c:v>
                </c:pt>
                <c:pt idx="4978">
                  <c:v>12228.070425</c:v>
                </c:pt>
                <c:pt idx="4979">
                  <c:v>12230.521849000001</c:v>
                </c:pt>
                <c:pt idx="4980">
                  <c:v>12232.974069</c:v>
                </c:pt>
                <c:pt idx="4981">
                  <c:v>12235.451290000001</c:v>
                </c:pt>
                <c:pt idx="4982">
                  <c:v>12237.898343999999</c:v>
                </c:pt>
                <c:pt idx="4983">
                  <c:v>12240.376958999999</c:v>
                </c:pt>
                <c:pt idx="4984">
                  <c:v>12242.831022</c:v>
                </c:pt>
                <c:pt idx="4985">
                  <c:v>12245.281024</c:v>
                </c:pt>
                <c:pt idx="4986">
                  <c:v>12247.738401000001</c:v>
                </c:pt>
                <c:pt idx="4987">
                  <c:v>12250.206606</c:v>
                </c:pt>
                <c:pt idx="4988">
                  <c:v>12252.661757</c:v>
                </c:pt>
                <c:pt idx="4989">
                  <c:v>12255.134798999999</c:v>
                </c:pt>
                <c:pt idx="4990">
                  <c:v>12257.589158000001</c:v>
                </c:pt>
                <c:pt idx="4991">
                  <c:v>12260.045174000001</c:v>
                </c:pt>
                <c:pt idx="4992">
                  <c:v>12262.495835</c:v>
                </c:pt>
                <c:pt idx="4993">
                  <c:v>12264.950875</c:v>
                </c:pt>
                <c:pt idx="4994">
                  <c:v>12267.419989</c:v>
                </c:pt>
                <c:pt idx="4995">
                  <c:v>12269.870156999999</c:v>
                </c:pt>
                <c:pt idx="4996">
                  <c:v>12272.320946</c:v>
                </c:pt>
                <c:pt idx="4997">
                  <c:v>12274.781575999999</c:v>
                </c:pt>
                <c:pt idx="4998">
                  <c:v>12277.234761</c:v>
                </c:pt>
                <c:pt idx="4999">
                  <c:v>12279.689616</c:v>
                </c:pt>
                <c:pt idx="5000">
                  <c:v>12282.146422</c:v>
                </c:pt>
                <c:pt idx="5001">
                  <c:v>12284.605138000001</c:v>
                </c:pt>
                <c:pt idx="5002">
                  <c:v>12287.068364999999</c:v>
                </c:pt>
                <c:pt idx="5003">
                  <c:v>12289.522021999999</c:v>
                </c:pt>
                <c:pt idx="5004">
                  <c:v>12291.982044</c:v>
                </c:pt>
                <c:pt idx="5005">
                  <c:v>12294.437172</c:v>
                </c:pt>
                <c:pt idx="5006">
                  <c:v>12296.890815000001</c:v>
                </c:pt>
                <c:pt idx="5007">
                  <c:v>12299.368541</c:v>
                </c:pt>
                <c:pt idx="5008">
                  <c:v>12301.832038</c:v>
                </c:pt>
                <c:pt idx="5009">
                  <c:v>12304.286096</c:v>
                </c:pt>
                <c:pt idx="5010">
                  <c:v>12306.746028</c:v>
                </c:pt>
                <c:pt idx="5011">
                  <c:v>12309.205368999999</c:v>
                </c:pt>
                <c:pt idx="5012">
                  <c:v>12311.656817999999</c:v>
                </c:pt>
                <c:pt idx="5013">
                  <c:v>12314.116896</c:v>
                </c:pt>
                <c:pt idx="5014">
                  <c:v>12316.564716999999</c:v>
                </c:pt>
                <c:pt idx="5015">
                  <c:v>12319.020001999999</c:v>
                </c:pt>
                <c:pt idx="5016">
                  <c:v>12321.482139</c:v>
                </c:pt>
                <c:pt idx="5017">
                  <c:v>12323.93223</c:v>
                </c:pt>
                <c:pt idx="5018">
                  <c:v>12326.386841</c:v>
                </c:pt>
                <c:pt idx="5019">
                  <c:v>12328.839072000001</c:v>
                </c:pt>
                <c:pt idx="5020">
                  <c:v>12331.291203999999</c:v>
                </c:pt>
                <c:pt idx="5021">
                  <c:v>12333.750126999999</c:v>
                </c:pt>
                <c:pt idx="5022">
                  <c:v>12336.208545</c:v>
                </c:pt>
                <c:pt idx="5023">
                  <c:v>12338.666579999999</c:v>
                </c:pt>
                <c:pt idx="5024">
                  <c:v>12341.121397000001</c:v>
                </c:pt>
                <c:pt idx="5025">
                  <c:v>12343.577201</c:v>
                </c:pt>
                <c:pt idx="5026">
                  <c:v>12346.046737999999</c:v>
                </c:pt>
                <c:pt idx="5027">
                  <c:v>12348.499390999999</c:v>
                </c:pt>
                <c:pt idx="5028">
                  <c:v>12350.947215</c:v>
                </c:pt>
                <c:pt idx="5029">
                  <c:v>12353.411081</c:v>
                </c:pt>
                <c:pt idx="5030">
                  <c:v>12355.86406</c:v>
                </c:pt>
                <c:pt idx="5031">
                  <c:v>12358.323748000001</c:v>
                </c:pt>
                <c:pt idx="5032">
                  <c:v>12360.777985999999</c:v>
                </c:pt>
                <c:pt idx="5033">
                  <c:v>12363.223982</c:v>
                </c:pt>
                <c:pt idx="5034">
                  <c:v>12365.685371</c:v>
                </c:pt>
                <c:pt idx="5035">
                  <c:v>12368.140890000001</c:v>
                </c:pt>
                <c:pt idx="5036">
                  <c:v>12370.592709</c:v>
                </c:pt>
                <c:pt idx="5037">
                  <c:v>12373.059256</c:v>
                </c:pt>
                <c:pt idx="5038">
                  <c:v>12375.534006</c:v>
                </c:pt>
                <c:pt idx="5039">
                  <c:v>12377.990653999999</c:v>
                </c:pt>
                <c:pt idx="5040">
                  <c:v>12380.440538999999</c:v>
                </c:pt>
                <c:pt idx="5041">
                  <c:v>12382.894689000001</c:v>
                </c:pt>
                <c:pt idx="5042">
                  <c:v>12385.350807999999</c:v>
                </c:pt>
                <c:pt idx="5043">
                  <c:v>12387.807258999999</c:v>
                </c:pt>
                <c:pt idx="5044">
                  <c:v>12390.267946</c:v>
                </c:pt>
                <c:pt idx="5045">
                  <c:v>12392.718236999999</c:v>
                </c:pt>
                <c:pt idx="5046">
                  <c:v>12395.177403</c:v>
                </c:pt>
                <c:pt idx="5047">
                  <c:v>12397.651753</c:v>
                </c:pt>
                <c:pt idx="5048">
                  <c:v>12400.100823000001</c:v>
                </c:pt>
                <c:pt idx="5049">
                  <c:v>12402.561567000001</c:v>
                </c:pt>
                <c:pt idx="5050">
                  <c:v>12405.015606999999</c:v>
                </c:pt>
                <c:pt idx="5051">
                  <c:v>12407.465871</c:v>
                </c:pt>
                <c:pt idx="5052">
                  <c:v>12409.927233</c:v>
                </c:pt>
                <c:pt idx="5053">
                  <c:v>12412.397139000001</c:v>
                </c:pt>
                <c:pt idx="5054">
                  <c:v>12414.84828</c:v>
                </c:pt>
                <c:pt idx="5055">
                  <c:v>12417.311331000001</c:v>
                </c:pt>
                <c:pt idx="5056">
                  <c:v>12419.75987</c:v>
                </c:pt>
                <c:pt idx="5057">
                  <c:v>12422.216410999999</c:v>
                </c:pt>
                <c:pt idx="5058">
                  <c:v>12424.670644</c:v>
                </c:pt>
                <c:pt idx="5059">
                  <c:v>12427.133943000001</c:v>
                </c:pt>
                <c:pt idx="5060">
                  <c:v>12429.590560000001</c:v>
                </c:pt>
                <c:pt idx="5061">
                  <c:v>12432.039295</c:v>
                </c:pt>
                <c:pt idx="5062">
                  <c:v>12434.496938</c:v>
                </c:pt>
                <c:pt idx="5063">
                  <c:v>12436.952533</c:v>
                </c:pt>
                <c:pt idx="5064">
                  <c:v>12439.43305</c:v>
                </c:pt>
                <c:pt idx="5065">
                  <c:v>12441.906209000001</c:v>
                </c:pt>
                <c:pt idx="5066">
                  <c:v>12444.354047999999</c:v>
                </c:pt>
                <c:pt idx="5067">
                  <c:v>12446.811067000001</c:v>
                </c:pt>
                <c:pt idx="5068">
                  <c:v>12449.270981</c:v>
                </c:pt>
                <c:pt idx="5069">
                  <c:v>12451.717676</c:v>
                </c:pt>
                <c:pt idx="5070">
                  <c:v>12454.173070000001</c:v>
                </c:pt>
                <c:pt idx="5071">
                  <c:v>12456.626738999999</c:v>
                </c:pt>
                <c:pt idx="5072">
                  <c:v>12459.082050000001</c:v>
                </c:pt>
                <c:pt idx="5073">
                  <c:v>12461.544331999999</c:v>
                </c:pt>
                <c:pt idx="5074">
                  <c:v>12464.002866999999</c:v>
                </c:pt>
                <c:pt idx="5075">
                  <c:v>12466.454148999999</c:v>
                </c:pt>
                <c:pt idx="5076">
                  <c:v>12468.90927</c:v>
                </c:pt>
                <c:pt idx="5077">
                  <c:v>12471.356399</c:v>
                </c:pt>
                <c:pt idx="5078">
                  <c:v>12473.809762999999</c:v>
                </c:pt>
                <c:pt idx="5079">
                  <c:v>12476.264834</c:v>
                </c:pt>
                <c:pt idx="5080">
                  <c:v>12478.726373</c:v>
                </c:pt>
                <c:pt idx="5081">
                  <c:v>12481.184556</c:v>
                </c:pt>
                <c:pt idx="5082">
                  <c:v>12483.639372</c:v>
                </c:pt>
                <c:pt idx="5083">
                  <c:v>12486.096942</c:v>
                </c:pt>
                <c:pt idx="5084">
                  <c:v>12488.553694</c:v>
                </c:pt>
                <c:pt idx="5085">
                  <c:v>12491.006240000001</c:v>
                </c:pt>
                <c:pt idx="5086">
                  <c:v>12493.458914999999</c:v>
                </c:pt>
                <c:pt idx="5087">
                  <c:v>12495.930952000001</c:v>
                </c:pt>
                <c:pt idx="5088">
                  <c:v>12498.3833</c:v>
                </c:pt>
                <c:pt idx="5089">
                  <c:v>12500.837578999999</c:v>
                </c:pt>
                <c:pt idx="5090">
                  <c:v>12503.293878</c:v>
                </c:pt>
                <c:pt idx="5091">
                  <c:v>12505.749562000001</c:v>
                </c:pt>
                <c:pt idx="5092">
                  <c:v>12508.201383</c:v>
                </c:pt>
                <c:pt idx="5093">
                  <c:v>12510.661368999999</c:v>
                </c:pt>
                <c:pt idx="5094">
                  <c:v>12513.109125000001</c:v>
                </c:pt>
                <c:pt idx="5095">
                  <c:v>12515.562921000001</c:v>
                </c:pt>
                <c:pt idx="5096">
                  <c:v>12518.030245</c:v>
                </c:pt>
                <c:pt idx="5097">
                  <c:v>12520.495156000001</c:v>
                </c:pt>
                <c:pt idx="5098">
                  <c:v>12522.941094</c:v>
                </c:pt>
                <c:pt idx="5099">
                  <c:v>12525.397019</c:v>
                </c:pt>
                <c:pt idx="5100">
                  <c:v>12527.853917</c:v>
                </c:pt>
                <c:pt idx="5101">
                  <c:v>12530.308945000001</c:v>
                </c:pt>
                <c:pt idx="5102">
                  <c:v>12532.766240999999</c:v>
                </c:pt>
                <c:pt idx="5103">
                  <c:v>12535.224166</c:v>
                </c:pt>
                <c:pt idx="5104">
                  <c:v>12537.669169000001</c:v>
                </c:pt>
                <c:pt idx="5105">
                  <c:v>12540.126190000001</c:v>
                </c:pt>
                <c:pt idx="5106">
                  <c:v>12542.583312000001</c:v>
                </c:pt>
                <c:pt idx="5107">
                  <c:v>12545.030817000001</c:v>
                </c:pt>
                <c:pt idx="5108">
                  <c:v>12547.489189</c:v>
                </c:pt>
                <c:pt idx="5109">
                  <c:v>12549.943916</c:v>
                </c:pt>
                <c:pt idx="5110">
                  <c:v>12552.394956</c:v>
                </c:pt>
                <c:pt idx="5111">
                  <c:v>12554.846078</c:v>
                </c:pt>
                <c:pt idx="5112">
                  <c:v>12557.307175</c:v>
                </c:pt>
                <c:pt idx="5113">
                  <c:v>12559.755761</c:v>
                </c:pt>
                <c:pt idx="5114">
                  <c:v>12562.213265</c:v>
                </c:pt>
                <c:pt idx="5115">
                  <c:v>12564.671075</c:v>
                </c:pt>
                <c:pt idx="5116">
                  <c:v>12567.118422</c:v>
                </c:pt>
                <c:pt idx="5117">
                  <c:v>12569.574962999999</c:v>
                </c:pt>
                <c:pt idx="5118">
                  <c:v>12572.032565</c:v>
                </c:pt>
                <c:pt idx="5119">
                  <c:v>12574.480559</c:v>
                </c:pt>
                <c:pt idx="5120">
                  <c:v>12576.938601</c:v>
                </c:pt>
                <c:pt idx="5121">
                  <c:v>12579.402330000001</c:v>
                </c:pt>
                <c:pt idx="5122">
                  <c:v>12581.862059999999</c:v>
                </c:pt>
                <c:pt idx="5123">
                  <c:v>12584.313955</c:v>
                </c:pt>
                <c:pt idx="5124">
                  <c:v>12586.771057</c:v>
                </c:pt>
                <c:pt idx="5125">
                  <c:v>12589.230063000001</c:v>
                </c:pt>
                <c:pt idx="5126">
                  <c:v>12591.675792</c:v>
                </c:pt>
                <c:pt idx="5127">
                  <c:v>12594.133182</c:v>
                </c:pt>
                <c:pt idx="5128">
                  <c:v>12596.582125000001</c:v>
                </c:pt>
                <c:pt idx="5129">
                  <c:v>12599.041789999999</c:v>
                </c:pt>
                <c:pt idx="5130">
                  <c:v>12601.496023</c:v>
                </c:pt>
                <c:pt idx="5131">
                  <c:v>12603.952379</c:v>
                </c:pt>
                <c:pt idx="5132">
                  <c:v>12606.401255999999</c:v>
                </c:pt>
                <c:pt idx="5133">
                  <c:v>12608.8598</c:v>
                </c:pt>
                <c:pt idx="5134">
                  <c:v>12611.321621999999</c:v>
                </c:pt>
                <c:pt idx="5135">
                  <c:v>12613.773036000001</c:v>
                </c:pt>
                <c:pt idx="5136">
                  <c:v>12616.221662</c:v>
                </c:pt>
                <c:pt idx="5137">
                  <c:v>12618.684076</c:v>
                </c:pt>
                <c:pt idx="5138">
                  <c:v>12621.138305</c:v>
                </c:pt>
                <c:pt idx="5139">
                  <c:v>12623.595219000001</c:v>
                </c:pt>
                <c:pt idx="5140">
                  <c:v>12626.043897</c:v>
                </c:pt>
                <c:pt idx="5141">
                  <c:v>12628.510356999999</c:v>
                </c:pt>
                <c:pt idx="5142">
                  <c:v>12630.962106999999</c:v>
                </c:pt>
                <c:pt idx="5143">
                  <c:v>12633.414729</c:v>
                </c:pt>
                <c:pt idx="5144">
                  <c:v>12635.869746</c:v>
                </c:pt>
                <c:pt idx="5145">
                  <c:v>12638.327257000001</c:v>
                </c:pt>
                <c:pt idx="5146">
                  <c:v>12640.779729</c:v>
                </c:pt>
                <c:pt idx="5147">
                  <c:v>12643.239261000001</c:v>
                </c:pt>
                <c:pt idx="5148">
                  <c:v>12645.688330000001</c:v>
                </c:pt>
                <c:pt idx="5149">
                  <c:v>12648.148291</c:v>
                </c:pt>
                <c:pt idx="5150">
                  <c:v>12650.599598000001</c:v>
                </c:pt>
                <c:pt idx="5151">
                  <c:v>12653.053991000001</c:v>
                </c:pt>
                <c:pt idx="5152">
                  <c:v>12655.51117</c:v>
                </c:pt>
                <c:pt idx="5153">
                  <c:v>12657.969298</c:v>
                </c:pt>
                <c:pt idx="5154">
                  <c:v>12660.422447000001</c:v>
                </c:pt>
                <c:pt idx="5155">
                  <c:v>12662.871821000001</c:v>
                </c:pt>
                <c:pt idx="5156">
                  <c:v>12665.321892</c:v>
                </c:pt>
                <c:pt idx="5157">
                  <c:v>12667.78059</c:v>
                </c:pt>
                <c:pt idx="5158">
                  <c:v>12670.242872000001</c:v>
                </c:pt>
                <c:pt idx="5159">
                  <c:v>12672.697188</c:v>
                </c:pt>
                <c:pt idx="5160">
                  <c:v>12675.164672000001</c:v>
                </c:pt>
                <c:pt idx="5161">
                  <c:v>12677.617789</c:v>
                </c:pt>
                <c:pt idx="5162">
                  <c:v>12680.081560000001</c:v>
                </c:pt>
                <c:pt idx="5163">
                  <c:v>12682.537055000001</c:v>
                </c:pt>
                <c:pt idx="5164">
                  <c:v>12684.984039999999</c:v>
                </c:pt>
                <c:pt idx="5165">
                  <c:v>12687.459171</c:v>
                </c:pt>
                <c:pt idx="5166">
                  <c:v>12689.912924</c:v>
                </c:pt>
                <c:pt idx="5167">
                  <c:v>12692.386173000001</c:v>
                </c:pt>
                <c:pt idx="5168">
                  <c:v>12694.834988000001</c:v>
                </c:pt>
                <c:pt idx="5169">
                  <c:v>12697.306124000001</c:v>
                </c:pt>
                <c:pt idx="5170">
                  <c:v>12699.764733</c:v>
                </c:pt>
                <c:pt idx="5171">
                  <c:v>12702.213077</c:v>
                </c:pt>
                <c:pt idx="5172">
                  <c:v>12704.670892</c:v>
                </c:pt>
                <c:pt idx="5173">
                  <c:v>12707.128344000001</c:v>
                </c:pt>
                <c:pt idx="5174">
                  <c:v>12709.585233</c:v>
                </c:pt>
                <c:pt idx="5175">
                  <c:v>12712.047092000001</c:v>
                </c:pt>
                <c:pt idx="5176">
                  <c:v>12714.496687999999</c:v>
                </c:pt>
                <c:pt idx="5177">
                  <c:v>12716.953431</c:v>
                </c:pt>
                <c:pt idx="5178">
                  <c:v>12719.404596</c:v>
                </c:pt>
                <c:pt idx="5179">
                  <c:v>12721.861951000001</c:v>
                </c:pt>
                <c:pt idx="5180">
                  <c:v>12724.312271999999</c:v>
                </c:pt>
                <c:pt idx="5181">
                  <c:v>12726.777337</c:v>
                </c:pt>
                <c:pt idx="5182">
                  <c:v>12729.236553000001</c:v>
                </c:pt>
                <c:pt idx="5183">
                  <c:v>12731.682327</c:v>
                </c:pt>
                <c:pt idx="5184">
                  <c:v>12734.143384000001</c:v>
                </c:pt>
                <c:pt idx="5185">
                  <c:v>12736.590059</c:v>
                </c:pt>
                <c:pt idx="5186">
                  <c:v>12739.050995</c:v>
                </c:pt>
                <c:pt idx="5187">
                  <c:v>12741.508028</c:v>
                </c:pt>
                <c:pt idx="5188">
                  <c:v>12743.961238</c:v>
                </c:pt>
                <c:pt idx="5189">
                  <c:v>12746.416013</c:v>
                </c:pt>
                <c:pt idx="5190">
                  <c:v>12748.865304000001</c:v>
                </c:pt>
                <c:pt idx="5191">
                  <c:v>12751.318348000001</c:v>
                </c:pt>
                <c:pt idx="5192">
                  <c:v>12753.781048000001</c:v>
                </c:pt>
                <c:pt idx="5193">
                  <c:v>12756.228402999999</c:v>
                </c:pt>
                <c:pt idx="5194">
                  <c:v>12758.688555000001</c:v>
                </c:pt>
                <c:pt idx="5195">
                  <c:v>12761.150532</c:v>
                </c:pt>
                <c:pt idx="5196">
                  <c:v>12763.599945</c:v>
                </c:pt>
                <c:pt idx="5197">
                  <c:v>12766.055274</c:v>
                </c:pt>
                <c:pt idx="5198">
                  <c:v>12768.503839999999</c:v>
                </c:pt>
                <c:pt idx="5199">
                  <c:v>12770.959537999999</c:v>
                </c:pt>
                <c:pt idx="5200">
                  <c:v>12773.419653999999</c:v>
                </c:pt>
                <c:pt idx="5201">
                  <c:v>12775.88142</c:v>
                </c:pt>
                <c:pt idx="5202">
                  <c:v>12778.332666</c:v>
                </c:pt>
                <c:pt idx="5203">
                  <c:v>12780.790288</c:v>
                </c:pt>
                <c:pt idx="5204">
                  <c:v>12783.261035</c:v>
                </c:pt>
                <c:pt idx="5205">
                  <c:v>12785.716294</c:v>
                </c:pt>
                <c:pt idx="5206">
                  <c:v>12788.163414000001</c:v>
                </c:pt>
                <c:pt idx="5207">
                  <c:v>12790.616991999999</c:v>
                </c:pt>
                <c:pt idx="5208">
                  <c:v>12793.076580999999</c:v>
                </c:pt>
                <c:pt idx="5209">
                  <c:v>12795.528915000001</c:v>
                </c:pt>
                <c:pt idx="5210">
                  <c:v>12797.991223999999</c:v>
                </c:pt>
                <c:pt idx="5211">
                  <c:v>12800.440979999999</c:v>
                </c:pt>
                <c:pt idx="5212">
                  <c:v>12802.897064999999</c:v>
                </c:pt>
                <c:pt idx="5213">
                  <c:v>12805.355781</c:v>
                </c:pt>
                <c:pt idx="5214">
                  <c:v>12807.80307</c:v>
                </c:pt>
                <c:pt idx="5215">
                  <c:v>12810.259918</c:v>
                </c:pt>
                <c:pt idx="5216">
                  <c:v>12812.720775</c:v>
                </c:pt>
                <c:pt idx="5217">
                  <c:v>12815.171619999999</c:v>
                </c:pt>
                <c:pt idx="5218">
                  <c:v>12817.628439</c:v>
                </c:pt>
                <c:pt idx="5219">
                  <c:v>12820.081305</c:v>
                </c:pt>
                <c:pt idx="5220">
                  <c:v>12822.536069</c:v>
                </c:pt>
                <c:pt idx="5221">
                  <c:v>12825.000407</c:v>
                </c:pt>
                <c:pt idx="5222">
                  <c:v>12827.445088</c:v>
                </c:pt>
                <c:pt idx="5223">
                  <c:v>12829.901062999999</c:v>
                </c:pt>
                <c:pt idx="5224">
                  <c:v>12832.358899000001</c:v>
                </c:pt>
                <c:pt idx="5225">
                  <c:v>12834.811276</c:v>
                </c:pt>
                <c:pt idx="5226">
                  <c:v>12837.287028000001</c:v>
                </c:pt>
                <c:pt idx="5227">
                  <c:v>12839.741421000001</c:v>
                </c:pt>
                <c:pt idx="5228">
                  <c:v>12842.194006</c:v>
                </c:pt>
                <c:pt idx="5229">
                  <c:v>12844.653791999999</c:v>
                </c:pt>
                <c:pt idx="5230">
                  <c:v>12847.111376000001</c:v>
                </c:pt>
                <c:pt idx="5231">
                  <c:v>12849.565108000001</c:v>
                </c:pt>
                <c:pt idx="5232">
                  <c:v>12852.019898</c:v>
                </c:pt>
                <c:pt idx="5233">
                  <c:v>12854.477081000001</c:v>
                </c:pt>
                <c:pt idx="5234">
                  <c:v>12856.92929</c:v>
                </c:pt>
                <c:pt idx="5235">
                  <c:v>12859.400258</c:v>
                </c:pt>
                <c:pt idx="5236">
                  <c:v>12861.856564</c:v>
                </c:pt>
                <c:pt idx="5237">
                  <c:v>12864.326354000001</c:v>
                </c:pt>
                <c:pt idx="5238">
                  <c:v>12866.793092</c:v>
                </c:pt>
                <c:pt idx="5239">
                  <c:v>12869.245080999999</c:v>
                </c:pt>
                <c:pt idx="5240">
                  <c:v>12871.698770999999</c:v>
                </c:pt>
                <c:pt idx="5241">
                  <c:v>12874.158557999999</c:v>
                </c:pt>
                <c:pt idx="5242">
                  <c:v>12876.617692</c:v>
                </c:pt>
                <c:pt idx="5243">
                  <c:v>12879.076096000001</c:v>
                </c:pt>
                <c:pt idx="5244">
                  <c:v>12881.529731000001</c:v>
                </c:pt>
                <c:pt idx="5245">
                  <c:v>12884.001355</c:v>
                </c:pt>
                <c:pt idx="5246">
                  <c:v>12886.453033</c:v>
                </c:pt>
                <c:pt idx="5247">
                  <c:v>12888.911596</c:v>
                </c:pt>
                <c:pt idx="5248">
                  <c:v>12891.362858</c:v>
                </c:pt>
                <c:pt idx="5249">
                  <c:v>12893.821682</c:v>
                </c:pt>
                <c:pt idx="5250">
                  <c:v>12896.277403</c:v>
                </c:pt>
                <c:pt idx="5251">
                  <c:v>12898.732214</c:v>
                </c:pt>
                <c:pt idx="5252">
                  <c:v>12901.186926</c:v>
                </c:pt>
                <c:pt idx="5253">
                  <c:v>12903.645785000001</c:v>
                </c:pt>
                <c:pt idx="5254">
                  <c:v>12906.110008</c:v>
                </c:pt>
                <c:pt idx="5255">
                  <c:v>12908.563765000001</c:v>
                </c:pt>
                <c:pt idx="5256">
                  <c:v>12911.02655</c:v>
                </c:pt>
                <c:pt idx="5257">
                  <c:v>12913.480614</c:v>
                </c:pt>
                <c:pt idx="5258">
                  <c:v>12915.931124999999</c:v>
                </c:pt>
                <c:pt idx="5259">
                  <c:v>12918.382419</c:v>
                </c:pt>
                <c:pt idx="5260">
                  <c:v>12920.833375</c:v>
                </c:pt>
                <c:pt idx="5261">
                  <c:v>12923.289753999999</c:v>
                </c:pt>
                <c:pt idx="5262">
                  <c:v>12925.744889</c:v>
                </c:pt>
                <c:pt idx="5263">
                  <c:v>12928.2016</c:v>
                </c:pt>
                <c:pt idx="5264">
                  <c:v>12930.656058</c:v>
                </c:pt>
                <c:pt idx="5265">
                  <c:v>12933.110054999999</c:v>
                </c:pt>
                <c:pt idx="5266">
                  <c:v>12935.567349000001</c:v>
                </c:pt>
                <c:pt idx="5267">
                  <c:v>12938.014893</c:v>
                </c:pt>
                <c:pt idx="5268">
                  <c:v>12940.471867</c:v>
                </c:pt>
                <c:pt idx="5269">
                  <c:v>12942.931411</c:v>
                </c:pt>
                <c:pt idx="5270">
                  <c:v>12945.386922</c:v>
                </c:pt>
                <c:pt idx="5271">
                  <c:v>12947.835976</c:v>
                </c:pt>
                <c:pt idx="5272">
                  <c:v>12950.292041999999</c:v>
                </c:pt>
                <c:pt idx="5273">
                  <c:v>12952.747417</c:v>
                </c:pt>
                <c:pt idx="5274">
                  <c:v>12955.207861999999</c:v>
                </c:pt>
                <c:pt idx="5275">
                  <c:v>12957.663391</c:v>
                </c:pt>
                <c:pt idx="5276">
                  <c:v>12960.114536999999</c:v>
                </c:pt>
                <c:pt idx="5277">
                  <c:v>12962.561086</c:v>
                </c:pt>
                <c:pt idx="5278">
                  <c:v>12965.02009</c:v>
                </c:pt>
                <c:pt idx="5279">
                  <c:v>12967.479305999999</c:v>
                </c:pt>
                <c:pt idx="5280">
                  <c:v>12969.928694</c:v>
                </c:pt>
                <c:pt idx="5281">
                  <c:v>12972.383098</c:v>
                </c:pt>
                <c:pt idx="5282">
                  <c:v>12974.835072</c:v>
                </c:pt>
                <c:pt idx="5283">
                  <c:v>12977.298360999999</c:v>
                </c:pt>
                <c:pt idx="5284">
                  <c:v>12979.749053</c:v>
                </c:pt>
                <c:pt idx="5285">
                  <c:v>12982.206244000001</c:v>
                </c:pt>
                <c:pt idx="5286">
                  <c:v>12984.652872000001</c:v>
                </c:pt>
                <c:pt idx="5287">
                  <c:v>12987.11189</c:v>
                </c:pt>
                <c:pt idx="5288">
                  <c:v>12989.567897000001</c:v>
                </c:pt>
                <c:pt idx="5289">
                  <c:v>12992.019077999999</c:v>
                </c:pt>
                <c:pt idx="5290">
                  <c:v>12994.479866</c:v>
                </c:pt>
                <c:pt idx="5291">
                  <c:v>12996.937441</c:v>
                </c:pt>
                <c:pt idx="5292">
                  <c:v>12999.390036000001</c:v>
                </c:pt>
                <c:pt idx="5293">
                  <c:v>13001.850618</c:v>
                </c:pt>
                <c:pt idx="5294">
                  <c:v>13004.320798000001</c:v>
                </c:pt>
                <c:pt idx="5295">
                  <c:v>13006.767913</c:v>
                </c:pt>
                <c:pt idx="5296">
                  <c:v>13009.245991</c:v>
                </c:pt>
                <c:pt idx="5297">
                  <c:v>13011.699172000001</c:v>
                </c:pt>
                <c:pt idx="5298">
                  <c:v>13014.150727</c:v>
                </c:pt>
                <c:pt idx="5299">
                  <c:v>13016.621429999999</c:v>
                </c:pt>
                <c:pt idx="5300">
                  <c:v>13019.081174999999</c:v>
                </c:pt>
                <c:pt idx="5301">
                  <c:v>13021.538884</c:v>
                </c:pt>
                <c:pt idx="5302">
                  <c:v>13023.986998</c:v>
                </c:pt>
                <c:pt idx="5303">
                  <c:v>13026.442883</c:v>
                </c:pt>
                <c:pt idx="5304">
                  <c:v>13028.908044</c:v>
                </c:pt>
                <c:pt idx="5305">
                  <c:v>13031.364857</c:v>
                </c:pt>
                <c:pt idx="5306">
                  <c:v>13033.825142</c:v>
                </c:pt>
                <c:pt idx="5307">
                  <c:v>13036.277539000001</c:v>
                </c:pt>
                <c:pt idx="5308">
                  <c:v>13038.727889</c:v>
                </c:pt>
                <c:pt idx="5309">
                  <c:v>13041.179439</c:v>
                </c:pt>
                <c:pt idx="5310">
                  <c:v>13043.636442999999</c:v>
                </c:pt>
                <c:pt idx="5311">
                  <c:v>13046.086238</c:v>
                </c:pt>
                <c:pt idx="5312">
                  <c:v>13048.543436</c:v>
                </c:pt>
                <c:pt idx="5313">
                  <c:v>13051.002173000001</c:v>
                </c:pt>
                <c:pt idx="5314">
                  <c:v>13053.460703999999</c:v>
                </c:pt>
                <c:pt idx="5315">
                  <c:v>13055.915021000001</c:v>
                </c:pt>
                <c:pt idx="5316">
                  <c:v>13058.368653</c:v>
                </c:pt>
                <c:pt idx="5317">
                  <c:v>13060.820335</c:v>
                </c:pt>
                <c:pt idx="5318">
                  <c:v>13063.277171</c:v>
                </c:pt>
                <c:pt idx="5319">
                  <c:v>13065.735833000001</c:v>
                </c:pt>
                <c:pt idx="5320">
                  <c:v>13068.192052</c:v>
                </c:pt>
                <c:pt idx="5321">
                  <c:v>13070.636187</c:v>
                </c:pt>
                <c:pt idx="5322">
                  <c:v>13073.096754</c:v>
                </c:pt>
                <c:pt idx="5323">
                  <c:v>13075.553776999999</c:v>
                </c:pt>
                <c:pt idx="5324">
                  <c:v>13078.009451</c:v>
                </c:pt>
                <c:pt idx="5325">
                  <c:v>13080.468249</c:v>
                </c:pt>
                <c:pt idx="5326">
                  <c:v>13082.920835999999</c:v>
                </c:pt>
                <c:pt idx="5327">
                  <c:v>13085.375789</c:v>
                </c:pt>
                <c:pt idx="5328">
                  <c:v>13087.830727</c:v>
                </c:pt>
                <c:pt idx="5329">
                  <c:v>13090.29912</c:v>
                </c:pt>
                <c:pt idx="5330">
                  <c:v>13092.758900999999</c:v>
                </c:pt>
                <c:pt idx="5331">
                  <c:v>13095.220648</c:v>
                </c:pt>
                <c:pt idx="5332">
                  <c:v>13097.668965999999</c:v>
                </c:pt>
                <c:pt idx="5333">
                  <c:v>13100.12736</c:v>
                </c:pt>
                <c:pt idx="5334">
                  <c:v>13102.576532999999</c:v>
                </c:pt>
                <c:pt idx="5335">
                  <c:v>13105.035171</c:v>
                </c:pt>
                <c:pt idx="5336">
                  <c:v>13107.490561000001</c:v>
                </c:pt>
                <c:pt idx="5337">
                  <c:v>13109.941978999999</c:v>
                </c:pt>
                <c:pt idx="5338">
                  <c:v>13112.412872000001</c:v>
                </c:pt>
                <c:pt idx="5339">
                  <c:v>13114.870370000001</c:v>
                </c:pt>
                <c:pt idx="5340">
                  <c:v>13117.318841</c:v>
                </c:pt>
                <c:pt idx="5341">
                  <c:v>13119.782370000001</c:v>
                </c:pt>
                <c:pt idx="5342">
                  <c:v>13122.24001</c:v>
                </c:pt>
                <c:pt idx="5343">
                  <c:v>13124.69742</c:v>
                </c:pt>
                <c:pt idx="5344">
                  <c:v>13127.14501</c:v>
                </c:pt>
                <c:pt idx="5345">
                  <c:v>13129.594223</c:v>
                </c:pt>
                <c:pt idx="5346">
                  <c:v>13132.049578</c:v>
                </c:pt>
                <c:pt idx="5347">
                  <c:v>13134.509708</c:v>
                </c:pt>
                <c:pt idx="5348">
                  <c:v>13136.961309</c:v>
                </c:pt>
                <c:pt idx="5349">
                  <c:v>13139.417174</c:v>
                </c:pt>
                <c:pt idx="5350">
                  <c:v>13141.880549</c:v>
                </c:pt>
                <c:pt idx="5351">
                  <c:v>13144.329873000001</c:v>
                </c:pt>
                <c:pt idx="5352">
                  <c:v>13146.786647999999</c:v>
                </c:pt>
                <c:pt idx="5353">
                  <c:v>13149.248815000001</c:v>
                </c:pt>
                <c:pt idx="5354">
                  <c:v>13151.703047999999</c:v>
                </c:pt>
                <c:pt idx="5355">
                  <c:v>13154.150421</c:v>
                </c:pt>
                <c:pt idx="5356">
                  <c:v>13156.611575000001</c:v>
                </c:pt>
                <c:pt idx="5357">
                  <c:v>13159.062075</c:v>
                </c:pt>
                <c:pt idx="5358">
                  <c:v>13161.525261000001</c:v>
                </c:pt>
                <c:pt idx="5359">
                  <c:v>13163.973647000001</c:v>
                </c:pt>
                <c:pt idx="5360">
                  <c:v>13166.429778</c:v>
                </c:pt>
                <c:pt idx="5361">
                  <c:v>13168.882235999999</c:v>
                </c:pt>
                <c:pt idx="5362">
                  <c:v>13171.330882</c:v>
                </c:pt>
                <c:pt idx="5363">
                  <c:v>13173.795125000001</c:v>
                </c:pt>
                <c:pt idx="5364">
                  <c:v>13176.244559000001</c:v>
                </c:pt>
                <c:pt idx="5365">
                  <c:v>13178.699226999999</c:v>
                </c:pt>
                <c:pt idx="5366">
                  <c:v>13181.155323999999</c:v>
                </c:pt>
                <c:pt idx="5367">
                  <c:v>13183.612084</c:v>
                </c:pt>
                <c:pt idx="5368">
                  <c:v>13186.06293</c:v>
                </c:pt>
                <c:pt idx="5369">
                  <c:v>13188.519587999999</c:v>
                </c:pt>
                <c:pt idx="5370">
                  <c:v>13190.973835000001</c:v>
                </c:pt>
                <c:pt idx="5371">
                  <c:v>13193.430391</c:v>
                </c:pt>
                <c:pt idx="5372">
                  <c:v>13195.880123000001</c:v>
                </c:pt>
                <c:pt idx="5373">
                  <c:v>13198.338095999999</c:v>
                </c:pt>
                <c:pt idx="5374">
                  <c:v>13200.793798999999</c:v>
                </c:pt>
                <c:pt idx="5375">
                  <c:v>13203.249809000001</c:v>
                </c:pt>
                <c:pt idx="5376">
                  <c:v>13205.706876</c:v>
                </c:pt>
                <c:pt idx="5377">
                  <c:v>13208.168583000001</c:v>
                </c:pt>
                <c:pt idx="5378">
                  <c:v>13210.634896</c:v>
                </c:pt>
                <c:pt idx="5379">
                  <c:v>13213.092876999999</c:v>
                </c:pt>
                <c:pt idx="5380">
                  <c:v>13215.55121</c:v>
                </c:pt>
                <c:pt idx="5381">
                  <c:v>13218.002885</c:v>
                </c:pt>
                <c:pt idx="5382">
                  <c:v>13220.453889</c:v>
                </c:pt>
                <c:pt idx="5383">
                  <c:v>13222.91682</c:v>
                </c:pt>
                <c:pt idx="5384">
                  <c:v>13225.376832</c:v>
                </c:pt>
                <c:pt idx="5385">
                  <c:v>13227.828009000001</c:v>
                </c:pt>
                <c:pt idx="5386">
                  <c:v>13230.28577</c:v>
                </c:pt>
                <c:pt idx="5387">
                  <c:v>13232.741249000001</c:v>
                </c:pt>
                <c:pt idx="5388">
                  <c:v>13235.193722</c:v>
                </c:pt>
                <c:pt idx="5389">
                  <c:v>13237.644864</c:v>
                </c:pt>
                <c:pt idx="5390">
                  <c:v>13240.103999000001</c:v>
                </c:pt>
                <c:pt idx="5391">
                  <c:v>13242.561443000001</c:v>
                </c:pt>
                <c:pt idx="5392">
                  <c:v>13245.011272</c:v>
                </c:pt>
                <c:pt idx="5393">
                  <c:v>13247.470743</c:v>
                </c:pt>
                <c:pt idx="5394">
                  <c:v>13249.920835000001</c:v>
                </c:pt>
                <c:pt idx="5395">
                  <c:v>13252.371886000001</c:v>
                </c:pt>
                <c:pt idx="5396">
                  <c:v>13254.829242</c:v>
                </c:pt>
                <c:pt idx="5397">
                  <c:v>13257.298981</c:v>
                </c:pt>
                <c:pt idx="5398">
                  <c:v>13259.763814</c:v>
                </c:pt>
                <c:pt idx="5399">
                  <c:v>13262.233056999999</c:v>
                </c:pt>
                <c:pt idx="5400">
                  <c:v>13264.682084</c:v>
                </c:pt>
                <c:pt idx="5401">
                  <c:v>13267.133877</c:v>
                </c:pt>
                <c:pt idx="5402">
                  <c:v>13269.593000000001</c:v>
                </c:pt>
                <c:pt idx="5403">
                  <c:v>13272.045846999999</c:v>
                </c:pt>
                <c:pt idx="5404">
                  <c:v>13274.503382000001</c:v>
                </c:pt>
                <c:pt idx="5405">
                  <c:v>13276.970901999999</c:v>
                </c:pt>
                <c:pt idx="5406">
                  <c:v>13279.429706000001</c:v>
                </c:pt>
                <c:pt idx="5407">
                  <c:v>13281.881785</c:v>
                </c:pt>
                <c:pt idx="5408">
                  <c:v>13284.339722000001</c:v>
                </c:pt>
                <c:pt idx="5409">
                  <c:v>13286.799155000001</c:v>
                </c:pt>
                <c:pt idx="5410">
                  <c:v>13289.266036999999</c:v>
                </c:pt>
                <c:pt idx="5411">
                  <c:v>13291.724636000001</c:v>
                </c:pt>
                <c:pt idx="5412">
                  <c:v>13294.17073</c:v>
                </c:pt>
                <c:pt idx="5413">
                  <c:v>13296.632538</c:v>
                </c:pt>
                <c:pt idx="5414">
                  <c:v>13299.106218999999</c:v>
                </c:pt>
                <c:pt idx="5415">
                  <c:v>13301.552232</c:v>
                </c:pt>
                <c:pt idx="5416">
                  <c:v>13304.030615</c:v>
                </c:pt>
                <c:pt idx="5417">
                  <c:v>13306.480826999999</c:v>
                </c:pt>
                <c:pt idx="5418">
                  <c:v>13308.937722000001</c:v>
                </c:pt>
                <c:pt idx="5419">
                  <c:v>13311.397698000001</c:v>
                </c:pt>
                <c:pt idx="5420">
                  <c:v>13313.856424</c:v>
                </c:pt>
                <c:pt idx="5421">
                  <c:v>13316.321977</c:v>
                </c:pt>
                <c:pt idx="5422">
                  <c:v>13318.778764000001</c:v>
                </c:pt>
                <c:pt idx="5423">
                  <c:v>13321.234587000001</c:v>
                </c:pt>
                <c:pt idx="5424">
                  <c:v>13323.687613</c:v>
                </c:pt>
                <c:pt idx="5425">
                  <c:v>13326.139259</c:v>
                </c:pt>
                <c:pt idx="5426">
                  <c:v>13328.593266</c:v>
                </c:pt>
                <c:pt idx="5427">
                  <c:v>13331.045914</c:v>
                </c:pt>
                <c:pt idx="5428">
                  <c:v>13333.506331000001</c:v>
                </c:pt>
                <c:pt idx="5429">
                  <c:v>13335.954948000001</c:v>
                </c:pt>
                <c:pt idx="5430">
                  <c:v>13338.426121</c:v>
                </c:pt>
                <c:pt idx="5431">
                  <c:v>13340.894</c:v>
                </c:pt>
                <c:pt idx="5432">
                  <c:v>13343.353791</c:v>
                </c:pt>
                <c:pt idx="5433">
                  <c:v>13345.800126</c:v>
                </c:pt>
                <c:pt idx="5434">
                  <c:v>13348.258975999999</c:v>
                </c:pt>
                <c:pt idx="5435">
                  <c:v>13350.715393</c:v>
                </c:pt>
                <c:pt idx="5436">
                  <c:v>13353.165188000001</c:v>
                </c:pt>
                <c:pt idx="5437">
                  <c:v>13355.615076</c:v>
                </c:pt>
                <c:pt idx="5438">
                  <c:v>13358.067859000001</c:v>
                </c:pt>
                <c:pt idx="5439">
                  <c:v>13360.525604</c:v>
                </c:pt>
                <c:pt idx="5440">
                  <c:v>13362.978999999999</c:v>
                </c:pt>
                <c:pt idx="5441">
                  <c:v>13365.438231</c:v>
                </c:pt>
                <c:pt idx="5442">
                  <c:v>13367.889363</c:v>
                </c:pt>
                <c:pt idx="5443">
                  <c:v>13370.343971</c:v>
                </c:pt>
                <c:pt idx="5444">
                  <c:v>13372.795760999999</c:v>
                </c:pt>
                <c:pt idx="5445">
                  <c:v>13375.248245000001</c:v>
                </c:pt>
                <c:pt idx="5446">
                  <c:v>13377.704234999999</c:v>
                </c:pt>
                <c:pt idx="5447">
                  <c:v>13380.156312999999</c:v>
                </c:pt>
                <c:pt idx="5448">
                  <c:v>13382.613810999999</c:v>
                </c:pt>
                <c:pt idx="5449">
                  <c:v>13385.072875</c:v>
                </c:pt>
                <c:pt idx="5450">
                  <c:v>13387.527141</c:v>
                </c:pt>
                <c:pt idx="5451">
                  <c:v>13389.978870000001</c:v>
                </c:pt>
                <c:pt idx="5452">
                  <c:v>13392.450026</c:v>
                </c:pt>
                <c:pt idx="5453">
                  <c:v>13394.906853</c:v>
                </c:pt>
                <c:pt idx="5454">
                  <c:v>13397.357105999999</c:v>
                </c:pt>
                <c:pt idx="5455">
                  <c:v>13399.819992000001</c:v>
                </c:pt>
                <c:pt idx="5456">
                  <c:v>13402.268558</c:v>
                </c:pt>
                <c:pt idx="5457">
                  <c:v>13404.72654</c:v>
                </c:pt>
                <c:pt idx="5458">
                  <c:v>13407.180258</c:v>
                </c:pt>
                <c:pt idx="5459">
                  <c:v>13409.633879999999</c:v>
                </c:pt>
                <c:pt idx="5460">
                  <c:v>13412.088551000001</c:v>
                </c:pt>
                <c:pt idx="5461">
                  <c:v>13414.542240999999</c:v>
                </c:pt>
                <c:pt idx="5462">
                  <c:v>13416.992139</c:v>
                </c:pt>
                <c:pt idx="5463">
                  <c:v>13419.449833000001</c:v>
                </c:pt>
                <c:pt idx="5464">
                  <c:v>13421.908767999999</c:v>
                </c:pt>
                <c:pt idx="5465">
                  <c:v>13424.361983999999</c:v>
                </c:pt>
                <c:pt idx="5466">
                  <c:v>13426.81187</c:v>
                </c:pt>
                <c:pt idx="5467">
                  <c:v>13429.27073</c:v>
                </c:pt>
                <c:pt idx="5468">
                  <c:v>13431.731288999999</c:v>
                </c:pt>
                <c:pt idx="5469">
                  <c:v>13434.185626</c:v>
                </c:pt>
                <c:pt idx="5470">
                  <c:v>13436.634889999999</c:v>
                </c:pt>
                <c:pt idx="5471">
                  <c:v>13439.088409</c:v>
                </c:pt>
                <c:pt idx="5472">
                  <c:v>13441.558703000001</c:v>
                </c:pt>
                <c:pt idx="5473">
                  <c:v>13444.019364</c:v>
                </c:pt>
                <c:pt idx="5474">
                  <c:v>13446.465109999999</c:v>
                </c:pt>
                <c:pt idx="5475">
                  <c:v>13448.929582999999</c:v>
                </c:pt>
                <c:pt idx="5476">
                  <c:v>13451.386676</c:v>
                </c:pt>
                <c:pt idx="5477">
                  <c:v>13453.840389000001</c:v>
                </c:pt>
                <c:pt idx="5478">
                  <c:v>13456.287043</c:v>
                </c:pt>
                <c:pt idx="5479">
                  <c:v>13458.744742999999</c:v>
                </c:pt>
                <c:pt idx="5480">
                  <c:v>13461.192005999999</c:v>
                </c:pt>
                <c:pt idx="5481">
                  <c:v>13463.647258999999</c:v>
                </c:pt>
                <c:pt idx="5482">
                  <c:v>13466.106843</c:v>
                </c:pt>
                <c:pt idx="5483">
                  <c:v>13468.567757000001</c:v>
                </c:pt>
                <c:pt idx="5484">
                  <c:v>13471.016905</c:v>
                </c:pt>
                <c:pt idx="5485">
                  <c:v>13473.477156000001</c:v>
                </c:pt>
                <c:pt idx="5486">
                  <c:v>13475.93612</c:v>
                </c:pt>
                <c:pt idx="5487">
                  <c:v>13478.390287</c:v>
                </c:pt>
                <c:pt idx="5488">
                  <c:v>13480.843553999999</c:v>
                </c:pt>
                <c:pt idx="5489">
                  <c:v>13483.292294999999</c:v>
                </c:pt>
                <c:pt idx="5490">
                  <c:v>13485.746649999999</c:v>
                </c:pt>
                <c:pt idx="5491">
                  <c:v>13488.223097</c:v>
                </c:pt>
                <c:pt idx="5492">
                  <c:v>13490.669701000001</c:v>
                </c:pt>
                <c:pt idx="5493">
                  <c:v>13493.139123000001</c:v>
                </c:pt>
                <c:pt idx="5494">
                  <c:v>13495.602967999999</c:v>
                </c:pt>
                <c:pt idx="5495">
                  <c:v>13498.053411000001</c:v>
                </c:pt>
                <c:pt idx="5496">
                  <c:v>13500.510396</c:v>
                </c:pt>
                <c:pt idx="5497">
                  <c:v>13502.968245</c:v>
                </c:pt>
                <c:pt idx="5498">
                  <c:v>13505.416031000001</c:v>
                </c:pt>
                <c:pt idx="5499">
                  <c:v>13507.872896999999</c:v>
                </c:pt>
                <c:pt idx="5500">
                  <c:v>13510.329772999999</c:v>
                </c:pt>
                <c:pt idx="5501">
                  <c:v>13512.789291999999</c:v>
                </c:pt>
                <c:pt idx="5502">
                  <c:v>13515.246241000001</c:v>
                </c:pt>
                <c:pt idx="5503">
                  <c:v>13517.701799</c:v>
                </c:pt>
                <c:pt idx="5504">
                  <c:v>13520.148187000001</c:v>
                </c:pt>
                <c:pt idx="5505">
                  <c:v>13522.603197</c:v>
                </c:pt>
                <c:pt idx="5506">
                  <c:v>13525.05745</c:v>
                </c:pt>
                <c:pt idx="5507">
                  <c:v>13527.512542</c:v>
                </c:pt>
                <c:pt idx="5508">
                  <c:v>13529.968953</c:v>
                </c:pt>
                <c:pt idx="5509">
                  <c:v>13532.425374</c:v>
                </c:pt>
                <c:pt idx="5510">
                  <c:v>13534.886770999999</c:v>
                </c:pt>
                <c:pt idx="5511">
                  <c:v>13537.337621999999</c:v>
                </c:pt>
                <c:pt idx="5512">
                  <c:v>13539.806445</c:v>
                </c:pt>
                <c:pt idx="5513">
                  <c:v>13542.268805</c:v>
                </c:pt>
                <c:pt idx="5514">
                  <c:v>13544.71956</c:v>
                </c:pt>
                <c:pt idx="5515">
                  <c:v>13547.17596</c:v>
                </c:pt>
                <c:pt idx="5516">
                  <c:v>13549.636286999999</c:v>
                </c:pt>
                <c:pt idx="5517">
                  <c:v>13552.084003</c:v>
                </c:pt>
                <c:pt idx="5518">
                  <c:v>13554.537877999999</c:v>
                </c:pt>
                <c:pt idx="5519">
                  <c:v>13557.009957</c:v>
                </c:pt>
                <c:pt idx="5520">
                  <c:v>13559.464027</c:v>
                </c:pt>
                <c:pt idx="5521">
                  <c:v>13561.928572999999</c:v>
                </c:pt>
                <c:pt idx="5522">
                  <c:v>13564.375604000001</c:v>
                </c:pt>
                <c:pt idx="5523">
                  <c:v>13566.833876999999</c:v>
                </c:pt>
                <c:pt idx="5524">
                  <c:v>13569.291123999999</c:v>
                </c:pt>
                <c:pt idx="5525">
                  <c:v>13571.740675999999</c:v>
                </c:pt>
                <c:pt idx="5526">
                  <c:v>13574.198345000001</c:v>
                </c:pt>
                <c:pt idx="5527">
                  <c:v>13576.647411</c:v>
                </c:pt>
                <c:pt idx="5528">
                  <c:v>13579.099746</c:v>
                </c:pt>
                <c:pt idx="5529">
                  <c:v>13581.558539</c:v>
                </c:pt>
                <c:pt idx="5530">
                  <c:v>13584.014684</c:v>
                </c:pt>
                <c:pt idx="5531">
                  <c:v>13586.474147000001</c:v>
                </c:pt>
                <c:pt idx="5532">
                  <c:v>13588.923312999999</c:v>
                </c:pt>
                <c:pt idx="5533">
                  <c:v>13591.37795</c:v>
                </c:pt>
                <c:pt idx="5534">
                  <c:v>13593.833876999999</c:v>
                </c:pt>
                <c:pt idx="5535">
                  <c:v>13596.284825000001</c:v>
                </c:pt>
                <c:pt idx="5536">
                  <c:v>13598.755041</c:v>
                </c:pt>
                <c:pt idx="5537">
                  <c:v>13601.209327</c:v>
                </c:pt>
                <c:pt idx="5538">
                  <c:v>13603.662877000001</c:v>
                </c:pt>
                <c:pt idx="5539">
                  <c:v>13606.116171</c:v>
                </c:pt>
                <c:pt idx="5540">
                  <c:v>13608.572797000001</c:v>
                </c:pt>
                <c:pt idx="5541">
                  <c:v>13611.044746</c:v>
                </c:pt>
                <c:pt idx="5542">
                  <c:v>13613.4933</c:v>
                </c:pt>
                <c:pt idx="5543">
                  <c:v>13615.972777999999</c:v>
                </c:pt>
                <c:pt idx="5544">
                  <c:v>13618.428814000001</c:v>
                </c:pt>
                <c:pt idx="5545">
                  <c:v>13620.885808999999</c:v>
                </c:pt>
                <c:pt idx="5546">
                  <c:v>13623.335127</c:v>
                </c:pt>
                <c:pt idx="5547">
                  <c:v>13625.794164000001</c:v>
                </c:pt>
                <c:pt idx="5548">
                  <c:v>13628.252892</c:v>
                </c:pt>
                <c:pt idx="5549">
                  <c:v>13630.698672</c:v>
                </c:pt>
                <c:pt idx="5550">
                  <c:v>13633.163430000001</c:v>
                </c:pt>
                <c:pt idx="5551">
                  <c:v>13635.608260999999</c:v>
                </c:pt>
                <c:pt idx="5552">
                  <c:v>13638.065140000001</c:v>
                </c:pt>
                <c:pt idx="5553">
                  <c:v>13640.51719</c:v>
                </c:pt>
                <c:pt idx="5554">
                  <c:v>13642.974313999999</c:v>
                </c:pt>
                <c:pt idx="5555">
                  <c:v>13645.432924999999</c:v>
                </c:pt>
                <c:pt idx="5556">
                  <c:v>13647.886555999999</c:v>
                </c:pt>
                <c:pt idx="5557">
                  <c:v>13650.344692999999</c:v>
                </c:pt>
                <c:pt idx="5558">
                  <c:v>13652.798822000001</c:v>
                </c:pt>
                <c:pt idx="5559">
                  <c:v>13655.272241000001</c:v>
                </c:pt>
                <c:pt idx="5560">
                  <c:v>13657.722936</c:v>
                </c:pt>
                <c:pt idx="5561">
                  <c:v>13660.181392</c:v>
                </c:pt>
                <c:pt idx="5562">
                  <c:v>13662.633924</c:v>
                </c:pt>
                <c:pt idx="5563">
                  <c:v>13665.084959</c:v>
                </c:pt>
                <c:pt idx="5564">
                  <c:v>13667.543134</c:v>
                </c:pt>
                <c:pt idx="5565">
                  <c:v>13669.987660999999</c:v>
                </c:pt>
                <c:pt idx="5566">
                  <c:v>13672.443789000001</c:v>
                </c:pt>
                <c:pt idx="5567">
                  <c:v>13674.901304000001</c:v>
                </c:pt>
                <c:pt idx="5568">
                  <c:v>13677.357597</c:v>
                </c:pt>
                <c:pt idx="5569">
                  <c:v>13679.811564</c:v>
                </c:pt>
                <c:pt idx="5570">
                  <c:v>13682.258680999999</c:v>
                </c:pt>
                <c:pt idx="5571">
                  <c:v>13684.722384000001</c:v>
                </c:pt>
                <c:pt idx="5572">
                  <c:v>13687.166929999999</c:v>
                </c:pt>
                <c:pt idx="5573">
                  <c:v>13689.62595</c:v>
                </c:pt>
                <c:pt idx="5574">
                  <c:v>13692.086740000001</c:v>
                </c:pt>
                <c:pt idx="5575">
                  <c:v>13694.538871999999</c:v>
                </c:pt>
                <c:pt idx="5576">
                  <c:v>13696.987889</c:v>
                </c:pt>
                <c:pt idx="5577">
                  <c:v>13699.452094</c:v>
                </c:pt>
                <c:pt idx="5578">
                  <c:v>13701.903147000001</c:v>
                </c:pt>
                <c:pt idx="5579">
                  <c:v>13704.370815</c:v>
                </c:pt>
                <c:pt idx="5580">
                  <c:v>13706.831866</c:v>
                </c:pt>
                <c:pt idx="5581">
                  <c:v>13709.282885000001</c:v>
                </c:pt>
                <c:pt idx="5582">
                  <c:v>13711.744413</c:v>
                </c:pt>
                <c:pt idx="5583">
                  <c:v>13714.19728</c:v>
                </c:pt>
                <c:pt idx="5584">
                  <c:v>13716.645022000001</c:v>
                </c:pt>
                <c:pt idx="5585">
                  <c:v>13719.104074999999</c:v>
                </c:pt>
                <c:pt idx="5586">
                  <c:v>13721.561304999999</c:v>
                </c:pt>
                <c:pt idx="5587">
                  <c:v>13724.02809</c:v>
                </c:pt>
                <c:pt idx="5588">
                  <c:v>13726.485387000001</c:v>
                </c:pt>
                <c:pt idx="5589">
                  <c:v>13728.936272999999</c:v>
                </c:pt>
                <c:pt idx="5590">
                  <c:v>13731.385765999999</c:v>
                </c:pt>
                <c:pt idx="5591">
                  <c:v>13733.846627000001</c:v>
                </c:pt>
                <c:pt idx="5592">
                  <c:v>13736.304238999999</c:v>
                </c:pt>
                <c:pt idx="5593">
                  <c:v>13738.761677</c:v>
                </c:pt>
                <c:pt idx="5594">
                  <c:v>13741.211589</c:v>
                </c:pt>
                <c:pt idx="5595">
                  <c:v>13743.667805999999</c:v>
                </c:pt>
                <c:pt idx="5596">
                  <c:v>13746.142008999999</c:v>
                </c:pt>
                <c:pt idx="5597">
                  <c:v>13748.604871</c:v>
                </c:pt>
                <c:pt idx="5598">
                  <c:v>13751.053175999999</c:v>
                </c:pt>
                <c:pt idx="5599">
                  <c:v>13753.506036000001</c:v>
                </c:pt>
                <c:pt idx="5600">
                  <c:v>13755.965915999999</c:v>
                </c:pt>
                <c:pt idx="5601">
                  <c:v>13758.419245999999</c:v>
                </c:pt>
                <c:pt idx="5602">
                  <c:v>13760.881883</c:v>
                </c:pt>
                <c:pt idx="5603">
                  <c:v>13763.330732</c:v>
                </c:pt>
                <c:pt idx="5604">
                  <c:v>13765.789817000001</c:v>
                </c:pt>
                <c:pt idx="5605">
                  <c:v>13768.245964</c:v>
                </c:pt>
                <c:pt idx="5606">
                  <c:v>13770.691907</c:v>
                </c:pt>
                <c:pt idx="5607">
                  <c:v>13773.146984999999</c:v>
                </c:pt>
                <c:pt idx="5608">
                  <c:v>13775.60009</c:v>
                </c:pt>
                <c:pt idx="5609">
                  <c:v>13778.055068</c:v>
                </c:pt>
                <c:pt idx="5610">
                  <c:v>13780.525777000001</c:v>
                </c:pt>
                <c:pt idx="5611">
                  <c:v>13782.980156</c:v>
                </c:pt>
                <c:pt idx="5612">
                  <c:v>13785.440215000001</c:v>
                </c:pt>
                <c:pt idx="5613">
                  <c:v>13787.88898</c:v>
                </c:pt>
                <c:pt idx="5614">
                  <c:v>13790.337724000001</c:v>
                </c:pt>
                <c:pt idx="5615">
                  <c:v>13792.796259999999</c:v>
                </c:pt>
                <c:pt idx="5616">
                  <c:v>13795.265007</c:v>
                </c:pt>
                <c:pt idx="5617">
                  <c:v>13797.724147999999</c:v>
                </c:pt>
                <c:pt idx="5618">
                  <c:v>13800.184536999999</c:v>
                </c:pt>
                <c:pt idx="5619">
                  <c:v>13802.637997</c:v>
                </c:pt>
                <c:pt idx="5620">
                  <c:v>13805.113266</c:v>
                </c:pt>
                <c:pt idx="5621">
                  <c:v>13807.566172999999</c:v>
                </c:pt>
                <c:pt idx="5622">
                  <c:v>13810.016701</c:v>
                </c:pt>
                <c:pt idx="5623">
                  <c:v>13812.479721</c:v>
                </c:pt>
                <c:pt idx="5624">
                  <c:v>13814.937620000001</c:v>
                </c:pt>
                <c:pt idx="5625">
                  <c:v>13817.400333</c:v>
                </c:pt>
                <c:pt idx="5626">
                  <c:v>13819.844372</c:v>
                </c:pt>
                <c:pt idx="5627">
                  <c:v>13822.297451</c:v>
                </c:pt>
                <c:pt idx="5628">
                  <c:v>13824.760597</c:v>
                </c:pt>
                <c:pt idx="5629">
                  <c:v>13827.21068</c:v>
                </c:pt>
                <c:pt idx="5630">
                  <c:v>13829.669109</c:v>
                </c:pt>
                <c:pt idx="5631">
                  <c:v>13832.125794</c:v>
                </c:pt>
                <c:pt idx="5632">
                  <c:v>13834.569297</c:v>
                </c:pt>
                <c:pt idx="5633">
                  <c:v>13837.028856999999</c:v>
                </c:pt>
                <c:pt idx="5634">
                  <c:v>13839.486582</c:v>
                </c:pt>
                <c:pt idx="5635">
                  <c:v>13841.958677000001</c:v>
                </c:pt>
                <c:pt idx="5636">
                  <c:v>13844.411587000001</c:v>
                </c:pt>
                <c:pt idx="5637">
                  <c:v>13846.865344</c:v>
                </c:pt>
                <c:pt idx="5638">
                  <c:v>13849.317261</c:v>
                </c:pt>
                <c:pt idx="5639">
                  <c:v>13851.774378</c:v>
                </c:pt>
                <c:pt idx="5640">
                  <c:v>13854.232602</c:v>
                </c:pt>
                <c:pt idx="5641">
                  <c:v>13856.681334999999</c:v>
                </c:pt>
                <c:pt idx="5642">
                  <c:v>13859.134201000001</c:v>
                </c:pt>
                <c:pt idx="5643">
                  <c:v>13861.586418000001</c:v>
                </c:pt>
                <c:pt idx="5644">
                  <c:v>13864.043390999999</c:v>
                </c:pt>
                <c:pt idx="5645">
                  <c:v>13866.504827000001</c:v>
                </c:pt>
                <c:pt idx="5646">
                  <c:v>13868.955814000001</c:v>
                </c:pt>
                <c:pt idx="5647">
                  <c:v>13871.415331</c:v>
                </c:pt>
                <c:pt idx="5648">
                  <c:v>13873.860984999999</c:v>
                </c:pt>
                <c:pt idx="5649">
                  <c:v>13876.321961</c:v>
                </c:pt>
                <c:pt idx="5650">
                  <c:v>13878.779053</c:v>
                </c:pt>
                <c:pt idx="5651">
                  <c:v>13881.233134</c:v>
                </c:pt>
                <c:pt idx="5652">
                  <c:v>13883.685269</c:v>
                </c:pt>
                <c:pt idx="5653">
                  <c:v>13886.137885</c:v>
                </c:pt>
                <c:pt idx="5654">
                  <c:v>13888.598233999999</c:v>
                </c:pt>
                <c:pt idx="5655">
                  <c:v>13891.049563</c:v>
                </c:pt>
                <c:pt idx="5656">
                  <c:v>13893.505756</c:v>
                </c:pt>
                <c:pt idx="5657">
                  <c:v>13895.956865</c:v>
                </c:pt>
                <c:pt idx="5658">
                  <c:v>13898.413626</c:v>
                </c:pt>
                <c:pt idx="5659">
                  <c:v>13900.877358</c:v>
                </c:pt>
                <c:pt idx="5660">
                  <c:v>13903.327046</c:v>
                </c:pt>
                <c:pt idx="5661">
                  <c:v>13905.783131</c:v>
                </c:pt>
                <c:pt idx="5662">
                  <c:v>13908.239645</c:v>
                </c:pt>
                <c:pt idx="5663">
                  <c:v>13910.695184</c:v>
                </c:pt>
                <c:pt idx="5664">
                  <c:v>13913.147897999999</c:v>
                </c:pt>
                <c:pt idx="5665">
                  <c:v>13915.622004999999</c:v>
                </c:pt>
                <c:pt idx="5666">
                  <c:v>13918.082784</c:v>
                </c:pt>
                <c:pt idx="5667">
                  <c:v>13920.531374</c:v>
                </c:pt>
                <c:pt idx="5668">
                  <c:v>13922.989975</c:v>
                </c:pt>
                <c:pt idx="5669">
                  <c:v>13925.439807999999</c:v>
                </c:pt>
                <c:pt idx="5670">
                  <c:v>13927.902566999999</c:v>
                </c:pt>
                <c:pt idx="5671">
                  <c:v>13930.350171</c:v>
                </c:pt>
                <c:pt idx="5672">
                  <c:v>13932.811597</c:v>
                </c:pt>
                <c:pt idx="5673">
                  <c:v>13935.275159000001</c:v>
                </c:pt>
                <c:pt idx="5674">
                  <c:v>13937.736301999999</c:v>
                </c:pt>
                <c:pt idx="5675">
                  <c:v>13940.185894</c:v>
                </c:pt>
                <c:pt idx="5676">
                  <c:v>13942.638222</c:v>
                </c:pt>
                <c:pt idx="5677">
                  <c:v>13945.090328</c:v>
                </c:pt>
                <c:pt idx="5678">
                  <c:v>13947.555428</c:v>
                </c:pt>
                <c:pt idx="5679">
                  <c:v>13950.003554999999</c:v>
                </c:pt>
                <c:pt idx="5680">
                  <c:v>13952.462583</c:v>
                </c:pt>
                <c:pt idx="5681">
                  <c:v>13954.909287</c:v>
                </c:pt>
                <c:pt idx="5682">
                  <c:v>13957.376071000001</c:v>
                </c:pt>
                <c:pt idx="5683">
                  <c:v>13959.822260000001</c:v>
                </c:pt>
                <c:pt idx="5684">
                  <c:v>13962.281288</c:v>
                </c:pt>
                <c:pt idx="5685">
                  <c:v>13964.736783</c:v>
                </c:pt>
                <c:pt idx="5686">
                  <c:v>13967.186835</c:v>
                </c:pt>
                <c:pt idx="5687">
                  <c:v>13969.642717999999</c:v>
                </c:pt>
                <c:pt idx="5688">
                  <c:v>13972.103230000001</c:v>
                </c:pt>
                <c:pt idx="5689">
                  <c:v>13974.569914</c:v>
                </c:pt>
                <c:pt idx="5690">
                  <c:v>13977.029785999999</c:v>
                </c:pt>
                <c:pt idx="5691">
                  <c:v>13979.483686</c:v>
                </c:pt>
                <c:pt idx="5692">
                  <c:v>13981.933326</c:v>
                </c:pt>
                <c:pt idx="5693">
                  <c:v>13984.390042999999</c:v>
                </c:pt>
                <c:pt idx="5694">
                  <c:v>13986.847844</c:v>
                </c:pt>
                <c:pt idx="5695">
                  <c:v>13989.293079999999</c:v>
                </c:pt>
                <c:pt idx="5696">
                  <c:v>13991.747004999999</c:v>
                </c:pt>
                <c:pt idx="5697">
                  <c:v>13994.210529</c:v>
                </c:pt>
                <c:pt idx="5698">
                  <c:v>13996.667356</c:v>
                </c:pt>
                <c:pt idx="5699">
                  <c:v>13999.138545</c:v>
                </c:pt>
                <c:pt idx="5700">
                  <c:v>14001.591155</c:v>
                </c:pt>
                <c:pt idx="5701">
                  <c:v>14004.041531999999</c:v>
                </c:pt>
                <c:pt idx="5702">
                  <c:v>14006.490056000001</c:v>
                </c:pt>
                <c:pt idx="5703">
                  <c:v>14008.95477</c:v>
                </c:pt>
                <c:pt idx="5704">
                  <c:v>14011.421203</c:v>
                </c:pt>
                <c:pt idx="5705">
                  <c:v>14013.889596000001</c:v>
                </c:pt>
                <c:pt idx="5706">
                  <c:v>14016.351119000001</c:v>
                </c:pt>
                <c:pt idx="5707">
                  <c:v>14018.800642</c:v>
                </c:pt>
                <c:pt idx="5708">
                  <c:v>14021.261756</c:v>
                </c:pt>
                <c:pt idx="5709">
                  <c:v>14023.707116</c:v>
                </c:pt>
                <c:pt idx="5710">
                  <c:v>14026.167035</c:v>
                </c:pt>
                <c:pt idx="5711">
                  <c:v>14028.624546999999</c:v>
                </c:pt>
                <c:pt idx="5712">
                  <c:v>14031.072258</c:v>
                </c:pt>
                <c:pt idx="5713">
                  <c:v>14033.538234</c:v>
                </c:pt>
                <c:pt idx="5714">
                  <c:v>14036.005332999999</c:v>
                </c:pt>
                <c:pt idx="5715">
                  <c:v>14038.461264</c:v>
                </c:pt>
                <c:pt idx="5716">
                  <c:v>14040.926552000001</c:v>
                </c:pt>
                <c:pt idx="5717">
                  <c:v>14043.377745</c:v>
                </c:pt>
                <c:pt idx="5718">
                  <c:v>14045.826958</c:v>
                </c:pt>
                <c:pt idx="5719">
                  <c:v>14048.279974999999</c:v>
                </c:pt>
                <c:pt idx="5720">
                  <c:v>14050.733958000001</c:v>
                </c:pt>
                <c:pt idx="5721">
                  <c:v>14053.186981000001</c:v>
                </c:pt>
                <c:pt idx="5722">
                  <c:v>14055.642258</c:v>
                </c:pt>
                <c:pt idx="5723">
                  <c:v>14058.09844</c:v>
                </c:pt>
                <c:pt idx="5724">
                  <c:v>14060.54868</c:v>
                </c:pt>
                <c:pt idx="5725">
                  <c:v>14063.021769000001</c:v>
                </c:pt>
                <c:pt idx="5726">
                  <c:v>14065.480992000001</c:v>
                </c:pt>
                <c:pt idx="5727">
                  <c:v>14067.934415</c:v>
                </c:pt>
                <c:pt idx="5728">
                  <c:v>14070.388637</c:v>
                </c:pt>
                <c:pt idx="5729">
                  <c:v>14072.843277</c:v>
                </c:pt>
                <c:pt idx="5730">
                  <c:v>14075.316982</c:v>
                </c:pt>
                <c:pt idx="5731">
                  <c:v>14077.781207</c:v>
                </c:pt>
                <c:pt idx="5732">
                  <c:v>14080.237273000001</c:v>
                </c:pt>
                <c:pt idx="5733">
                  <c:v>14082.690897</c:v>
                </c:pt>
                <c:pt idx="5734">
                  <c:v>14085.140125</c:v>
                </c:pt>
                <c:pt idx="5735">
                  <c:v>14087.600062</c:v>
                </c:pt>
                <c:pt idx="5736">
                  <c:v>14090.059348000001</c:v>
                </c:pt>
                <c:pt idx="5737">
                  <c:v>14092.502367999999</c:v>
                </c:pt>
                <c:pt idx="5738">
                  <c:v>14094.964577999999</c:v>
                </c:pt>
                <c:pt idx="5739">
                  <c:v>14097.417718000001</c:v>
                </c:pt>
                <c:pt idx="5740">
                  <c:v>14099.873213000001</c:v>
                </c:pt>
                <c:pt idx="5741">
                  <c:v>14102.328665000001</c:v>
                </c:pt>
                <c:pt idx="5742">
                  <c:v>14104.803438000001</c:v>
                </c:pt>
                <c:pt idx="5743">
                  <c:v>14107.259744000001</c:v>
                </c:pt>
                <c:pt idx="5744">
                  <c:v>14109.718805</c:v>
                </c:pt>
                <c:pt idx="5745">
                  <c:v>14112.171217999999</c:v>
                </c:pt>
                <c:pt idx="5746">
                  <c:v>14114.627307999999</c:v>
                </c:pt>
                <c:pt idx="5747">
                  <c:v>14117.082710000001</c:v>
                </c:pt>
                <c:pt idx="5748">
                  <c:v>14119.533925</c:v>
                </c:pt>
                <c:pt idx="5749">
                  <c:v>14121.983232</c:v>
                </c:pt>
                <c:pt idx="5750">
                  <c:v>14124.439331</c:v>
                </c:pt>
                <c:pt idx="5751">
                  <c:v>14126.902759000001</c:v>
                </c:pt>
                <c:pt idx="5752">
                  <c:v>14129.352865999999</c:v>
                </c:pt>
                <c:pt idx="5753">
                  <c:v>14131.812791</c:v>
                </c:pt>
                <c:pt idx="5754">
                  <c:v>14134.258400999999</c:v>
                </c:pt>
                <c:pt idx="5755">
                  <c:v>14136.71117</c:v>
                </c:pt>
                <c:pt idx="5756">
                  <c:v>14139.172374</c:v>
                </c:pt>
                <c:pt idx="5757">
                  <c:v>14141.628803</c:v>
                </c:pt>
                <c:pt idx="5758">
                  <c:v>14144.079686999999</c:v>
                </c:pt>
                <c:pt idx="5759">
                  <c:v>14146.538716999999</c:v>
                </c:pt>
                <c:pt idx="5760">
                  <c:v>14148.990139</c:v>
                </c:pt>
                <c:pt idx="5761">
                  <c:v>14151.448560000001</c:v>
                </c:pt>
                <c:pt idx="5762">
                  <c:v>14153.917702999999</c:v>
                </c:pt>
                <c:pt idx="5763">
                  <c:v>14156.377623</c:v>
                </c:pt>
                <c:pt idx="5764">
                  <c:v>14158.828276</c:v>
                </c:pt>
                <c:pt idx="5765">
                  <c:v>14161.283255</c:v>
                </c:pt>
                <c:pt idx="5766">
                  <c:v>14163.733055999999</c:v>
                </c:pt>
                <c:pt idx="5767">
                  <c:v>14166.194297</c:v>
                </c:pt>
                <c:pt idx="5768">
                  <c:v>14168.651064</c:v>
                </c:pt>
                <c:pt idx="5769">
                  <c:v>14171.098398</c:v>
                </c:pt>
                <c:pt idx="5770">
                  <c:v>14173.556272</c:v>
                </c:pt>
                <c:pt idx="5771">
                  <c:v>14176.009405999999</c:v>
                </c:pt>
                <c:pt idx="5772">
                  <c:v>14178.460209000001</c:v>
                </c:pt>
                <c:pt idx="5773">
                  <c:v>14180.906086999999</c:v>
                </c:pt>
                <c:pt idx="5774">
                  <c:v>14183.366403</c:v>
                </c:pt>
                <c:pt idx="5775">
                  <c:v>14185.818582</c:v>
                </c:pt>
                <c:pt idx="5776">
                  <c:v>14188.27521</c:v>
                </c:pt>
                <c:pt idx="5777">
                  <c:v>14190.732312</c:v>
                </c:pt>
                <c:pt idx="5778">
                  <c:v>14193.196002000001</c:v>
                </c:pt>
                <c:pt idx="5779">
                  <c:v>14195.650909</c:v>
                </c:pt>
                <c:pt idx="5780">
                  <c:v>14198.108007000001</c:v>
                </c:pt>
                <c:pt idx="5781">
                  <c:v>14200.582767</c:v>
                </c:pt>
                <c:pt idx="5782">
                  <c:v>14203.035644</c:v>
                </c:pt>
                <c:pt idx="5783">
                  <c:v>14205.493758000001</c:v>
                </c:pt>
                <c:pt idx="5784">
                  <c:v>14207.940355000001</c:v>
                </c:pt>
                <c:pt idx="5785">
                  <c:v>14210.402654</c:v>
                </c:pt>
                <c:pt idx="5786">
                  <c:v>14212.856109</c:v>
                </c:pt>
                <c:pt idx="5787">
                  <c:v>14215.30573</c:v>
                </c:pt>
                <c:pt idx="5788">
                  <c:v>14217.761805</c:v>
                </c:pt>
                <c:pt idx="5789">
                  <c:v>14220.212978</c:v>
                </c:pt>
                <c:pt idx="5790">
                  <c:v>14222.675582</c:v>
                </c:pt>
                <c:pt idx="5791">
                  <c:v>14225.126235</c:v>
                </c:pt>
                <c:pt idx="5792">
                  <c:v>14227.575940999999</c:v>
                </c:pt>
                <c:pt idx="5793">
                  <c:v>14230.039207</c:v>
                </c:pt>
                <c:pt idx="5794">
                  <c:v>14232.503366999999</c:v>
                </c:pt>
                <c:pt idx="5795">
                  <c:v>14234.968795000001</c:v>
                </c:pt>
                <c:pt idx="5796">
                  <c:v>14237.422558</c:v>
                </c:pt>
                <c:pt idx="5797">
                  <c:v>14239.881621</c:v>
                </c:pt>
                <c:pt idx="5798">
                  <c:v>14242.335363</c:v>
                </c:pt>
                <c:pt idx="5799">
                  <c:v>14244.813271999999</c:v>
                </c:pt>
                <c:pt idx="5800">
                  <c:v>14247.271863</c:v>
                </c:pt>
                <c:pt idx="5801">
                  <c:v>14249.729240999999</c:v>
                </c:pt>
                <c:pt idx="5802">
                  <c:v>14252.18462</c:v>
                </c:pt>
                <c:pt idx="5803">
                  <c:v>14254.655608999999</c:v>
                </c:pt>
                <c:pt idx="5804">
                  <c:v>14257.108123</c:v>
                </c:pt>
                <c:pt idx="5805">
                  <c:v>14259.564082000001</c:v>
                </c:pt>
                <c:pt idx="5806">
                  <c:v>14262.016702999999</c:v>
                </c:pt>
                <c:pt idx="5807">
                  <c:v>14264.471755</c:v>
                </c:pt>
                <c:pt idx="5808">
                  <c:v>14266.929087</c:v>
                </c:pt>
                <c:pt idx="5809">
                  <c:v>14269.389826000001</c:v>
                </c:pt>
                <c:pt idx="5810">
                  <c:v>14271.840657000001</c:v>
                </c:pt>
                <c:pt idx="5811">
                  <c:v>14274.292020000001</c:v>
                </c:pt>
                <c:pt idx="5812">
                  <c:v>14276.753846</c:v>
                </c:pt>
                <c:pt idx="5813">
                  <c:v>14279.207779</c:v>
                </c:pt>
                <c:pt idx="5814">
                  <c:v>14281.664994999999</c:v>
                </c:pt>
                <c:pt idx="5815">
                  <c:v>14284.113568999999</c:v>
                </c:pt>
                <c:pt idx="5816">
                  <c:v>14286.576596999999</c:v>
                </c:pt>
                <c:pt idx="5817">
                  <c:v>14289.026695</c:v>
                </c:pt>
                <c:pt idx="5818">
                  <c:v>14291.485891</c:v>
                </c:pt>
                <c:pt idx="5819">
                  <c:v>14293.933381999999</c:v>
                </c:pt>
                <c:pt idx="5820">
                  <c:v>14296.389358</c:v>
                </c:pt>
                <c:pt idx="5821">
                  <c:v>14298.844641</c:v>
                </c:pt>
                <c:pt idx="5822">
                  <c:v>14301.306347</c:v>
                </c:pt>
                <c:pt idx="5823">
                  <c:v>14303.764692000001</c:v>
                </c:pt>
                <c:pt idx="5824">
                  <c:v>14306.211563999999</c:v>
                </c:pt>
                <c:pt idx="5825">
                  <c:v>14308.666126</c:v>
                </c:pt>
                <c:pt idx="5826">
                  <c:v>14311.126236</c:v>
                </c:pt>
                <c:pt idx="5827">
                  <c:v>14313.576849999999</c:v>
                </c:pt>
                <c:pt idx="5828">
                  <c:v>14316.039826</c:v>
                </c:pt>
                <c:pt idx="5829">
                  <c:v>14318.487107000001</c:v>
                </c:pt>
                <c:pt idx="5830">
                  <c:v>14320.939664</c:v>
                </c:pt>
                <c:pt idx="5831">
                  <c:v>14323.395423</c:v>
                </c:pt>
                <c:pt idx="5832">
                  <c:v>14325.873777999999</c:v>
                </c:pt>
                <c:pt idx="5833">
                  <c:v>14328.327782</c:v>
                </c:pt>
                <c:pt idx="5834">
                  <c:v>14330.795311</c:v>
                </c:pt>
                <c:pt idx="5835">
                  <c:v>14333.272326</c:v>
                </c:pt>
                <c:pt idx="5836">
                  <c:v>14335.738332000001</c:v>
                </c:pt>
                <c:pt idx="5837">
                  <c:v>14338.191860999999</c:v>
                </c:pt>
                <c:pt idx="5838">
                  <c:v>14340.638246</c:v>
                </c:pt>
                <c:pt idx="5839">
                  <c:v>14343.089421000001</c:v>
                </c:pt>
                <c:pt idx="5840">
                  <c:v>14345.54434</c:v>
                </c:pt>
                <c:pt idx="5841">
                  <c:v>14348.010772</c:v>
                </c:pt>
                <c:pt idx="5842">
                  <c:v>14350.46219</c:v>
                </c:pt>
                <c:pt idx="5843">
                  <c:v>14352.92476</c:v>
                </c:pt>
                <c:pt idx="5844">
                  <c:v>14355.372158</c:v>
                </c:pt>
                <c:pt idx="5845">
                  <c:v>14357.830005</c:v>
                </c:pt>
                <c:pt idx="5846">
                  <c:v>14360.280065000001</c:v>
                </c:pt>
                <c:pt idx="5847">
                  <c:v>14362.742851999999</c:v>
                </c:pt>
                <c:pt idx="5848">
                  <c:v>14365.190774000001</c:v>
                </c:pt>
                <c:pt idx="5849">
                  <c:v>14367.663983</c:v>
                </c:pt>
                <c:pt idx="5850">
                  <c:v>14370.117917</c:v>
                </c:pt>
                <c:pt idx="5851">
                  <c:v>14372.569942</c:v>
                </c:pt>
                <c:pt idx="5852">
                  <c:v>14375.032308</c:v>
                </c:pt>
                <c:pt idx="5853">
                  <c:v>14377.481154999999</c:v>
                </c:pt>
                <c:pt idx="5854">
                  <c:v>14379.931882000001</c:v>
                </c:pt>
                <c:pt idx="5855">
                  <c:v>14382.392083000001</c:v>
                </c:pt>
                <c:pt idx="5856">
                  <c:v>14384.847218000001</c:v>
                </c:pt>
                <c:pt idx="5857">
                  <c:v>14387.298978999999</c:v>
                </c:pt>
                <c:pt idx="5858">
                  <c:v>14389.753005</c:v>
                </c:pt>
                <c:pt idx="5859">
                  <c:v>14392.228160000001</c:v>
                </c:pt>
                <c:pt idx="5860">
                  <c:v>14394.678648999999</c:v>
                </c:pt>
                <c:pt idx="5861">
                  <c:v>14397.154017000001</c:v>
                </c:pt>
                <c:pt idx="5862">
                  <c:v>14399.602353</c:v>
                </c:pt>
                <c:pt idx="5863">
                  <c:v>14402.060212</c:v>
                </c:pt>
                <c:pt idx="5864">
                  <c:v>14404.511188</c:v>
                </c:pt>
                <c:pt idx="5865">
                  <c:v>14406.971759</c:v>
                </c:pt>
                <c:pt idx="5866">
                  <c:v>14409.443266</c:v>
                </c:pt>
                <c:pt idx="5867">
                  <c:v>14411.887199999999</c:v>
                </c:pt>
                <c:pt idx="5868">
                  <c:v>14414.346576</c:v>
                </c:pt>
                <c:pt idx="5869">
                  <c:v>14416.804661</c:v>
                </c:pt>
                <c:pt idx="5870">
                  <c:v>14419.252643</c:v>
                </c:pt>
                <c:pt idx="5871">
                  <c:v>14421.712154000001</c:v>
                </c:pt>
                <c:pt idx="5872">
                  <c:v>14424.166869000001</c:v>
                </c:pt>
                <c:pt idx="5873">
                  <c:v>14426.623935</c:v>
                </c:pt>
                <c:pt idx="5874">
                  <c:v>14429.083764999999</c:v>
                </c:pt>
                <c:pt idx="5875">
                  <c:v>14431.536205</c:v>
                </c:pt>
                <c:pt idx="5876">
                  <c:v>14433.988074000001</c:v>
                </c:pt>
                <c:pt idx="5877">
                  <c:v>14436.440295</c:v>
                </c:pt>
                <c:pt idx="5878">
                  <c:v>14438.901156</c:v>
                </c:pt>
                <c:pt idx="5879">
                  <c:v>14441.348117</c:v>
                </c:pt>
                <c:pt idx="5880">
                  <c:v>14443.814347</c:v>
                </c:pt>
                <c:pt idx="5881">
                  <c:v>14446.262916</c:v>
                </c:pt>
                <c:pt idx="5882">
                  <c:v>14448.716218</c:v>
                </c:pt>
                <c:pt idx="5883">
                  <c:v>14451.177277999999</c:v>
                </c:pt>
                <c:pt idx="5884">
                  <c:v>14453.623145</c:v>
                </c:pt>
                <c:pt idx="5885">
                  <c:v>14456.085886000001</c:v>
                </c:pt>
                <c:pt idx="5886">
                  <c:v>14458.538117</c:v>
                </c:pt>
                <c:pt idx="5887">
                  <c:v>14461.012224</c:v>
                </c:pt>
                <c:pt idx="5888">
                  <c:v>14463.459919999999</c:v>
                </c:pt>
                <c:pt idx="5889">
                  <c:v>14465.923889</c:v>
                </c:pt>
                <c:pt idx="5890">
                  <c:v>14468.379367</c:v>
                </c:pt>
                <c:pt idx="5891">
                  <c:v>14470.827964</c:v>
                </c:pt>
                <c:pt idx="5892">
                  <c:v>14473.281326</c:v>
                </c:pt>
                <c:pt idx="5893">
                  <c:v>14475.744117</c:v>
                </c:pt>
                <c:pt idx="5894">
                  <c:v>14478.194197999999</c:v>
                </c:pt>
                <c:pt idx="5895">
                  <c:v>14480.651817</c:v>
                </c:pt>
                <c:pt idx="5896">
                  <c:v>14483.124112</c:v>
                </c:pt>
                <c:pt idx="5897">
                  <c:v>14485.584672999999</c:v>
                </c:pt>
                <c:pt idx="5898">
                  <c:v>14488.041428</c:v>
                </c:pt>
                <c:pt idx="5899">
                  <c:v>14490.497769</c:v>
                </c:pt>
                <c:pt idx="5900">
                  <c:v>14492.951207</c:v>
                </c:pt>
                <c:pt idx="5901">
                  <c:v>14495.412853</c:v>
                </c:pt>
                <c:pt idx="5902">
                  <c:v>14497.865529000001</c:v>
                </c:pt>
                <c:pt idx="5903">
                  <c:v>14500.320048</c:v>
                </c:pt>
                <c:pt idx="5904">
                  <c:v>14502.774372</c:v>
                </c:pt>
                <c:pt idx="5905">
                  <c:v>14505.228813</c:v>
                </c:pt>
                <c:pt idx="5906">
                  <c:v>14507.675126</c:v>
                </c:pt>
                <c:pt idx="5907">
                  <c:v>14510.139781</c:v>
                </c:pt>
                <c:pt idx="5908">
                  <c:v>14512.609403</c:v>
                </c:pt>
                <c:pt idx="5909">
                  <c:v>14515.060985</c:v>
                </c:pt>
                <c:pt idx="5910">
                  <c:v>14517.524796</c:v>
                </c:pt>
                <c:pt idx="5911">
                  <c:v>14519.976204000001</c:v>
                </c:pt>
                <c:pt idx="5912">
                  <c:v>14522.432292</c:v>
                </c:pt>
                <c:pt idx="5913">
                  <c:v>14524.888140999999</c:v>
                </c:pt>
                <c:pt idx="5914">
                  <c:v>14527.35577</c:v>
                </c:pt>
                <c:pt idx="5915">
                  <c:v>14529.837036999999</c:v>
                </c:pt>
                <c:pt idx="5916">
                  <c:v>14532.285261999999</c:v>
                </c:pt>
                <c:pt idx="5917">
                  <c:v>14534.754774000001</c:v>
                </c:pt>
                <c:pt idx="5918">
                  <c:v>14537.229974</c:v>
                </c:pt>
                <c:pt idx="5919">
                  <c:v>14539.687529999999</c:v>
                </c:pt>
                <c:pt idx="5920">
                  <c:v>14542.135882</c:v>
                </c:pt>
                <c:pt idx="5921">
                  <c:v>14544.614415</c:v>
                </c:pt>
                <c:pt idx="5922">
                  <c:v>14547.096955999999</c:v>
                </c:pt>
                <c:pt idx="5923">
                  <c:v>14549.546909999999</c:v>
                </c:pt>
                <c:pt idx="5924">
                  <c:v>14552.006579999999</c:v>
                </c:pt>
                <c:pt idx="5925">
                  <c:v>14554.462766000001</c:v>
                </c:pt>
                <c:pt idx="5926">
                  <c:v>14556.912322</c:v>
                </c:pt>
                <c:pt idx="5927">
                  <c:v>14559.367015</c:v>
                </c:pt>
                <c:pt idx="5928">
                  <c:v>14561.824896</c:v>
                </c:pt>
                <c:pt idx="5929">
                  <c:v>14564.283885000001</c:v>
                </c:pt>
                <c:pt idx="5930">
                  <c:v>14566.744965</c:v>
                </c:pt>
                <c:pt idx="5931">
                  <c:v>14569.194964</c:v>
                </c:pt>
                <c:pt idx="5932">
                  <c:v>14571.654349</c:v>
                </c:pt>
                <c:pt idx="5933">
                  <c:v>14574.103300000001</c:v>
                </c:pt>
                <c:pt idx="5934">
                  <c:v>14576.563689000001</c:v>
                </c:pt>
                <c:pt idx="5935">
                  <c:v>14579.016931</c:v>
                </c:pt>
                <c:pt idx="5936">
                  <c:v>14581.472787000001</c:v>
                </c:pt>
                <c:pt idx="5937">
                  <c:v>14583.9301</c:v>
                </c:pt>
                <c:pt idx="5938">
                  <c:v>14586.384248</c:v>
                </c:pt>
                <c:pt idx="5939">
                  <c:v>14588.840093000001</c:v>
                </c:pt>
                <c:pt idx="5940">
                  <c:v>14591.294736</c:v>
                </c:pt>
                <c:pt idx="5941">
                  <c:v>14593.742369</c:v>
                </c:pt>
                <c:pt idx="5942">
                  <c:v>14596.197324000001</c:v>
                </c:pt>
                <c:pt idx="5943">
                  <c:v>14598.651026</c:v>
                </c:pt>
                <c:pt idx="5944">
                  <c:v>14601.117560999999</c:v>
                </c:pt>
                <c:pt idx="5945">
                  <c:v>14603.579040000001</c:v>
                </c:pt>
                <c:pt idx="5946">
                  <c:v>14606.039835</c:v>
                </c:pt>
                <c:pt idx="5947">
                  <c:v>14608.488385000001</c:v>
                </c:pt>
                <c:pt idx="5948">
                  <c:v>14610.948114000001</c:v>
                </c:pt>
                <c:pt idx="5949">
                  <c:v>14613.419253</c:v>
                </c:pt>
                <c:pt idx="5950">
                  <c:v>14615.873450999999</c:v>
                </c:pt>
                <c:pt idx="5951">
                  <c:v>14618.328707000001</c:v>
                </c:pt>
                <c:pt idx="5952">
                  <c:v>14620.782531999999</c:v>
                </c:pt>
                <c:pt idx="5953">
                  <c:v>14623.244295</c:v>
                </c:pt>
                <c:pt idx="5954">
                  <c:v>14625.695822</c:v>
                </c:pt>
                <c:pt idx="5955">
                  <c:v>14628.159358999999</c:v>
                </c:pt>
                <c:pt idx="5956">
                  <c:v>14630.609678000001</c:v>
                </c:pt>
                <c:pt idx="5957">
                  <c:v>14633.070936</c:v>
                </c:pt>
                <c:pt idx="5958">
                  <c:v>14635.524756000001</c:v>
                </c:pt>
                <c:pt idx="5959">
                  <c:v>14637.977948</c:v>
                </c:pt>
                <c:pt idx="5960">
                  <c:v>14640.433037999999</c:v>
                </c:pt>
                <c:pt idx="5961">
                  <c:v>14642.884451</c:v>
                </c:pt>
                <c:pt idx="5962">
                  <c:v>14645.341732000001</c:v>
                </c:pt>
                <c:pt idx="5963">
                  <c:v>14647.802996</c:v>
                </c:pt>
                <c:pt idx="5964">
                  <c:v>14650.2569</c:v>
                </c:pt>
                <c:pt idx="5965">
                  <c:v>14652.715058</c:v>
                </c:pt>
                <c:pt idx="5966">
                  <c:v>14655.174364</c:v>
                </c:pt>
                <c:pt idx="5967">
                  <c:v>14657.642244999999</c:v>
                </c:pt>
                <c:pt idx="5968">
                  <c:v>14660.094225999999</c:v>
                </c:pt>
                <c:pt idx="5969">
                  <c:v>14662.550902000001</c:v>
                </c:pt>
                <c:pt idx="5970">
                  <c:v>14665.026619</c:v>
                </c:pt>
                <c:pt idx="5971">
                  <c:v>14667.492813000001</c:v>
                </c:pt>
                <c:pt idx="5972">
                  <c:v>14669.963231</c:v>
                </c:pt>
                <c:pt idx="5973">
                  <c:v>14672.422853</c:v>
                </c:pt>
                <c:pt idx="5974">
                  <c:v>14674.886391</c:v>
                </c:pt>
                <c:pt idx="5975">
                  <c:v>14677.336819</c:v>
                </c:pt>
                <c:pt idx="5976">
                  <c:v>14679.800104</c:v>
                </c:pt>
                <c:pt idx="5977">
                  <c:v>14682.247262000001</c:v>
                </c:pt>
                <c:pt idx="5978">
                  <c:v>14684.707294</c:v>
                </c:pt>
                <c:pt idx="5979">
                  <c:v>14687.191529</c:v>
                </c:pt>
                <c:pt idx="5980">
                  <c:v>14689.654178000001</c:v>
                </c:pt>
                <c:pt idx="5981">
                  <c:v>14692.107932000001</c:v>
                </c:pt>
                <c:pt idx="5982">
                  <c:v>14694.568014</c:v>
                </c:pt>
                <c:pt idx="5983">
                  <c:v>14697.020337</c:v>
                </c:pt>
                <c:pt idx="5984">
                  <c:v>14699.478791</c:v>
                </c:pt>
                <c:pt idx="5985">
                  <c:v>14701.928357999999</c:v>
                </c:pt>
                <c:pt idx="5986">
                  <c:v>14704.401988</c:v>
                </c:pt>
                <c:pt idx="5987">
                  <c:v>14706.854002</c:v>
                </c:pt>
                <c:pt idx="5988">
                  <c:v>14709.305936999999</c:v>
                </c:pt>
                <c:pt idx="5989">
                  <c:v>14711.761726000001</c:v>
                </c:pt>
                <c:pt idx="5990">
                  <c:v>14714.227067</c:v>
                </c:pt>
                <c:pt idx="5991">
                  <c:v>14716.680742</c:v>
                </c:pt>
                <c:pt idx="5992">
                  <c:v>14719.15058</c:v>
                </c:pt>
                <c:pt idx="5993">
                  <c:v>14721.604111000001</c:v>
                </c:pt>
                <c:pt idx="5994">
                  <c:v>14724.065791999999</c:v>
                </c:pt>
                <c:pt idx="5995">
                  <c:v>14726.521375</c:v>
                </c:pt>
                <c:pt idx="5996">
                  <c:v>14728.973770000001</c:v>
                </c:pt>
                <c:pt idx="5997">
                  <c:v>14731.432441000001</c:v>
                </c:pt>
                <c:pt idx="5998">
                  <c:v>14733.890213999999</c:v>
                </c:pt>
                <c:pt idx="5999">
                  <c:v>14736.33994</c:v>
                </c:pt>
                <c:pt idx="6000">
                  <c:v>14738.802904</c:v>
                </c:pt>
                <c:pt idx="6001">
                  <c:v>14741.259040999999</c:v>
                </c:pt>
                <c:pt idx="6002">
                  <c:v>14743.716553</c:v>
                </c:pt>
                <c:pt idx="6003">
                  <c:v>14746.164532999999</c:v>
                </c:pt>
                <c:pt idx="6004">
                  <c:v>14748.620290000001</c:v>
                </c:pt>
                <c:pt idx="6005">
                  <c:v>14751.091273</c:v>
                </c:pt>
                <c:pt idx="6006">
                  <c:v>14753.546813999999</c:v>
                </c:pt>
                <c:pt idx="6007">
                  <c:v>14756.006679</c:v>
                </c:pt>
                <c:pt idx="6008">
                  <c:v>14758.460816000001</c:v>
                </c:pt>
                <c:pt idx="6009">
                  <c:v>14760.91181</c:v>
                </c:pt>
                <c:pt idx="6010">
                  <c:v>14763.367407</c:v>
                </c:pt>
                <c:pt idx="6011">
                  <c:v>14765.820325000001</c:v>
                </c:pt>
                <c:pt idx="6012">
                  <c:v>14768.276764</c:v>
                </c:pt>
                <c:pt idx="6013">
                  <c:v>14770.765155999999</c:v>
                </c:pt>
                <c:pt idx="6014">
                  <c:v>14773.234243999999</c:v>
                </c:pt>
                <c:pt idx="6015">
                  <c:v>14775.696620999999</c:v>
                </c:pt>
                <c:pt idx="6016">
                  <c:v>14778.146143</c:v>
                </c:pt>
                <c:pt idx="6017">
                  <c:v>14780.601004</c:v>
                </c:pt>
                <c:pt idx="6018">
                  <c:v>14783.052683</c:v>
                </c:pt>
                <c:pt idx="6019">
                  <c:v>14785.505139999999</c:v>
                </c:pt>
                <c:pt idx="6020">
                  <c:v>14787.956305</c:v>
                </c:pt>
                <c:pt idx="6021">
                  <c:v>14790.432172000001</c:v>
                </c:pt>
                <c:pt idx="6022">
                  <c:v>14792.883215</c:v>
                </c:pt>
                <c:pt idx="6023">
                  <c:v>14795.338082</c:v>
                </c:pt>
                <c:pt idx="6024">
                  <c:v>14797.795413</c:v>
                </c:pt>
                <c:pt idx="6025">
                  <c:v>14800.247991</c:v>
                </c:pt>
                <c:pt idx="6026">
                  <c:v>14802.719187999999</c:v>
                </c:pt>
                <c:pt idx="6027">
                  <c:v>14805.168108</c:v>
                </c:pt>
                <c:pt idx="6028">
                  <c:v>14807.625392</c:v>
                </c:pt>
                <c:pt idx="6029">
                  <c:v>14810.084772</c:v>
                </c:pt>
                <c:pt idx="6030">
                  <c:v>14812.535212999999</c:v>
                </c:pt>
                <c:pt idx="6031">
                  <c:v>14814.986847</c:v>
                </c:pt>
                <c:pt idx="6032">
                  <c:v>14817.439139</c:v>
                </c:pt>
                <c:pt idx="6033">
                  <c:v>14819.898944</c:v>
                </c:pt>
                <c:pt idx="6034">
                  <c:v>14822.353772</c:v>
                </c:pt>
                <c:pt idx="6035">
                  <c:v>14824.808761</c:v>
                </c:pt>
                <c:pt idx="6036">
                  <c:v>14827.297791999999</c:v>
                </c:pt>
                <c:pt idx="6037">
                  <c:v>14829.752171</c:v>
                </c:pt>
                <c:pt idx="6038">
                  <c:v>14832.208674</c:v>
                </c:pt>
                <c:pt idx="6039">
                  <c:v>14834.664027000001</c:v>
                </c:pt>
                <c:pt idx="6040">
                  <c:v>14837.121173</c:v>
                </c:pt>
                <c:pt idx="6041">
                  <c:v>14839.597038</c:v>
                </c:pt>
                <c:pt idx="6042">
                  <c:v>14842.065746</c:v>
                </c:pt>
                <c:pt idx="6043">
                  <c:v>14844.519796</c:v>
                </c:pt>
                <c:pt idx="6044">
                  <c:v>14846.998856</c:v>
                </c:pt>
                <c:pt idx="6045">
                  <c:v>14849.447887</c:v>
                </c:pt>
                <c:pt idx="6046">
                  <c:v>14851.901185000001</c:v>
                </c:pt>
                <c:pt idx="6047">
                  <c:v>14854.364708999999</c:v>
                </c:pt>
                <c:pt idx="6048">
                  <c:v>14856.816664</c:v>
                </c:pt>
                <c:pt idx="6049">
                  <c:v>14859.268040999999</c:v>
                </c:pt>
                <c:pt idx="6050">
                  <c:v>14861.728542999999</c:v>
                </c:pt>
                <c:pt idx="6051">
                  <c:v>14864.18239</c:v>
                </c:pt>
                <c:pt idx="6052">
                  <c:v>14866.632908</c:v>
                </c:pt>
                <c:pt idx="6053">
                  <c:v>14869.091579</c:v>
                </c:pt>
                <c:pt idx="6054">
                  <c:v>14871.545124</c:v>
                </c:pt>
                <c:pt idx="6055">
                  <c:v>14873.993442999999</c:v>
                </c:pt>
                <c:pt idx="6056">
                  <c:v>14876.451141</c:v>
                </c:pt>
                <c:pt idx="6057">
                  <c:v>14878.911139</c:v>
                </c:pt>
                <c:pt idx="6058">
                  <c:v>14881.380832000001</c:v>
                </c:pt>
                <c:pt idx="6059">
                  <c:v>14883.828023</c:v>
                </c:pt>
                <c:pt idx="6060">
                  <c:v>14886.286031</c:v>
                </c:pt>
                <c:pt idx="6061">
                  <c:v>14888.74721</c:v>
                </c:pt>
                <c:pt idx="6062">
                  <c:v>14891.195592</c:v>
                </c:pt>
                <c:pt idx="6063">
                  <c:v>14893.659747</c:v>
                </c:pt>
                <c:pt idx="6064">
                  <c:v>14896.106304999999</c:v>
                </c:pt>
                <c:pt idx="6065">
                  <c:v>14898.563265999999</c:v>
                </c:pt>
                <c:pt idx="6066">
                  <c:v>14901.016366</c:v>
                </c:pt>
                <c:pt idx="6067">
                  <c:v>14903.489324</c:v>
                </c:pt>
                <c:pt idx="6068">
                  <c:v>14905.946075</c:v>
                </c:pt>
                <c:pt idx="6069">
                  <c:v>14908.398386000001</c:v>
                </c:pt>
                <c:pt idx="6070">
                  <c:v>14910.851420000001</c:v>
                </c:pt>
                <c:pt idx="6071">
                  <c:v>14913.302226</c:v>
                </c:pt>
                <c:pt idx="6072">
                  <c:v>14915.761860000001</c:v>
                </c:pt>
                <c:pt idx="6073">
                  <c:v>14918.234823999999</c:v>
                </c:pt>
                <c:pt idx="6074">
                  <c:v>14920.689087999999</c:v>
                </c:pt>
                <c:pt idx="6075">
                  <c:v>14923.148214000001</c:v>
                </c:pt>
                <c:pt idx="6076">
                  <c:v>14925.614119</c:v>
                </c:pt>
                <c:pt idx="6077">
                  <c:v>14928.069829</c:v>
                </c:pt>
                <c:pt idx="6078">
                  <c:v>14930.527531</c:v>
                </c:pt>
                <c:pt idx="6079">
                  <c:v>14932.984216999999</c:v>
                </c:pt>
                <c:pt idx="6080">
                  <c:v>14935.435627999999</c:v>
                </c:pt>
                <c:pt idx="6081">
                  <c:v>14937.889101000001</c:v>
                </c:pt>
                <c:pt idx="6082">
                  <c:v>14940.342594</c:v>
                </c:pt>
                <c:pt idx="6083">
                  <c:v>14942.801244</c:v>
                </c:pt>
                <c:pt idx="6084">
                  <c:v>14945.271833999999</c:v>
                </c:pt>
                <c:pt idx="6085">
                  <c:v>14947.745601000001</c:v>
                </c:pt>
                <c:pt idx="6086">
                  <c:v>14950.200403000001</c:v>
                </c:pt>
                <c:pt idx="6087">
                  <c:v>14952.654426999999</c:v>
                </c:pt>
                <c:pt idx="6088">
                  <c:v>14955.107747</c:v>
                </c:pt>
                <c:pt idx="6089">
                  <c:v>14957.561388</c:v>
                </c:pt>
                <c:pt idx="6090">
                  <c:v>14960.043411000001</c:v>
                </c:pt>
                <c:pt idx="6091">
                  <c:v>14962.492826</c:v>
                </c:pt>
                <c:pt idx="6092">
                  <c:v>14964.951846</c:v>
                </c:pt>
                <c:pt idx="6093">
                  <c:v>14967.405935000001</c:v>
                </c:pt>
                <c:pt idx="6094">
                  <c:v>14969.859918</c:v>
                </c:pt>
                <c:pt idx="6095">
                  <c:v>14972.316677000001</c:v>
                </c:pt>
                <c:pt idx="6096">
                  <c:v>14974.763043999999</c:v>
                </c:pt>
                <c:pt idx="6097">
                  <c:v>14977.214131999999</c:v>
                </c:pt>
                <c:pt idx="6098">
                  <c:v>14979.678078000001</c:v>
                </c:pt>
                <c:pt idx="6099">
                  <c:v>14982.125322</c:v>
                </c:pt>
                <c:pt idx="6100">
                  <c:v>14984.581201999999</c:v>
                </c:pt>
                <c:pt idx="6101">
                  <c:v>14987.033572</c:v>
                </c:pt>
                <c:pt idx="6102">
                  <c:v>14989.488339</c:v>
                </c:pt>
                <c:pt idx="6103">
                  <c:v>14991.942406</c:v>
                </c:pt>
                <c:pt idx="6104">
                  <c:v>14994.396095</c:v>
                </c:pt>
                <c:pt idx="6105">
                  <c:v>14996.856449000001</c:v>
                </c:pt>
                <c:pt idx="6106">
                  <c:v>14999.308290999999</c:v>
                </c:pt>
                <c:pt idx="6107">
                  <c:v>15001.770855999999</c:v>
                </c:pt>
                <c:pt idx="6108">
                  <c:v>15004.224345000001</c:v>
                </c:pt>
                <c:pt idx="6109">
                  <c:v>15006.673280000001</c:v>
                </c:pt>
                <c:pt idx="6110">
                  <c:v>15009.140955999999</c:v>
                </c:pt>
                <c:pt idx="6111">
                  <c:v>15011.595973</c:v>
                </c:pt>
                <c:pt idx="6112">
                  <c:v>15014.051858999999</c:v>
                </c:pt>
                <c:pt idx="6113">
                  <c:v>15016.505666999999</c:v>
                </c:pt>
                <c:pt idx="6114">
                  <c:v>15018.969217</c:v>
                </c:pt>
                <c:pt idx="6115">
                  <c:v>15021.417807</c:v>
                </c:pt>
                <c:pt idx="6116">
                  <c:v>15023.872124</c:v>
                </c:pt>
                <c:pt idx="6117">
                  <c:v>15026.325805</c:v>
                </c:pt>
                <c:pt idx="6118">
                  <c:v>15028.783878</c:v>
                </c:pt>
                <c:pt idx="6119">
                  <c:v>15031.236113000001</c:v>
                </c:pt>
                <c:pt idx="6120">
                  <c:v>15033.698732000001</c:v>
                </c:pt>
                <c:pt idx="6121">
                  <c:v>15036.159138000001</c:v>
                </c:pt>
                <c:pt idx="6122">
                  <c:v>15038.626722000001</c:v>
                </c:pt>
                <c:pt idx="6123">
                  <c:v>15041.077562</c:v>
                </c:pt>
                <c:pt idx="6124">
                  <c:v>15043.534873000001</c:v>
                </c:pt>
                <c:pt idx="6125">
                  <c:v>15045.996659</c:v>
                </c:pt>
                <c:pt idx="6126">
                  <c:v>15048.451816999999</c:v>
                </c:pt>
                <c:pt idx="6127">
                  <c:v>15050.910819000001</c:v>
                </c:pt>
                <c:pt idx="6128">
                  <c:v>15053.382732</c:v>
                </c:pt>
                <c:pt idx="6129">
                  <c:v>15055.834647</c:v>
                </c:pt>
                <c:pt idx="6130">
                  <c:v>15058.293577</c:v>
                </c:pt>
                <c:pt idx="6131">
                  <c:v>15060.744269999999</c:v>
                </c:pt>
                <c:pt idx="6132">
                  <c:v>15063.206260999999</c:v>
                </c:pt>
                <c:pt idx="6133">
                  <c:v>15065.662775000001</c:v>
                </c:pt>
                <c:pt idx="6134">
                  <c:v>15068.110218</c:v>
                </c:pt>
                <c:pt idx="6135">
                  <c:v>15070.564888999999</c:v>
                </c:pt>
                <c:pt idx="6136">
                  <c:v>15073.040231000001</c:v>
                </c:pt>
                <c:pt idx="6137">
                  <c:v>15075.496798</c:v>
                </c:pt>
                <c:pt idx="6138">
                  <c:v>15077.954841999999</c:v>
                </c:pt>
                <c:pt idx="6139">
                  <c:v>15080.407794999999</c:v>
                </c:pt>
                <c:pt idx="6140">
                  <c:v>15082.860874</c:v>
                </c:pt>
                <c:pt idx="6141">
                  <c:v>15085.320844</c:v>
                </c:pt>
                <c:pt idx="6142">
                  <c:v>15087.779855000001</c:v>
                </c:pt>
                <c:pt idx="6143">
                  <c:v>15090.234376</c:v>
                </c:pt>
                <c:pt idx="6144">
                  <c:v>15092.684741999999</c:v>
                </c:pt>
                <c:pt idx="6145">
                  <c:v>15095.145015</c:v>
                </c:pt>
                <c:pt idx="6146">
                  <c:v>15097.598559</c:v>
                </c:pt>
                <c:pt idx="6147">
                  <c:v>15100.056603000001</c:v>
                </c:pt>
                <c:pt idx="6148">
                  <c:v>15102.514988000001</c:v>
                </c:pt>
                <c:pt idx="6149">
                  <c:v>15104.965980000001</c:v>
                </c:pt>
                <c:pt idx="6150">
                  <c:v>15107.426305000001</c:v>
                </c:pt>
                <c:pt idx="6151">
                  <c:v>15109.871697</c:v>
                </c:pt>
                <c:pt idx="6152">
                  <c:v>15112.344064999999</c:v>
                </c:pt>
                <c:pt idx="6153">
                  <c:v>15114.802336000001</c:v>
                </c:pt>
                <c:pt idx="6154">
                  <c:v>15117.30019</c:v>
                </c:pt>
                <c:pt idx="6155">
                  <c:v>15119.751833</c:v>
                </c:pt>
                <c:pt idx="6156">
                  <c:v>15122.217860000001</c:v>
                </c:pt>
                <c:pt idx="6157">
                  <c:v>15124.677051999999</c:v>
                </c:pt>
                <c:pt idx="6158">
                  <c:v>15127.131170000001</c:v>
                </c:pt>
                <c:pt idx="6159">
                  <c:v>15129.583850000001</c:v>
                </c:pt>
                <c:pt idx="6160">
                  <c:v>15132.043073000001</c:v>
                </c:pt>
                <c:pt idx="6161">
                  <c:v>15134.499188</c:v>
                </c:pt>
                <c:pt idx="6162">
                  <c:v>15136.96884</c:v>
                </c:pt>
                <c:pt idx="6163">
                  <c:v>15139.433768000001</c:v>
                </c:pt>
                <c:pt idx="6164">
                  <c:v>15141.889705</c:v>
                </c:pt>
                <c:pt idx="6165">
                  <c:v>15144.349861000001</c:v>
                </c:pt>
                <c:pt idx="6166">
                  <c:v>15146.803427000001</c:v>
                </c:pt>
                <c:pt idx="6167">
                  <c:v>15149.254677999999</c:v>
                </c:pt>
                <c:pt idx="6168">
                  <c:v>15151.717076000001</c:v>
                </c:pt>
                <c:pt idx="6169">
                  <c:v>15154.186738</c:v>
                </c:pt>
                <c:pt idx="6170">
                  <c:v>15156.648254</c:v>
                </c:pt>
                <c:pt idx="6171">
                  <c:v>15159.118694999999</c:v>
                </c:pt>
                <c:pt idx="6172">
                  <c:v>15161.571400000001</c:v>
                </c:pt>
                <c:pt idx="6173">
                  <c:v>15164.029973999999</c:v>
                </c:pt>
                <c:pt idx="6174">
                  <c:v>15166.477174</c:v>
                </c:pt>
                <c:pt idx="6175">
                  <c:v>15168.935538</c:v>
                </c:pt>
                <c:pt idx="6176">
                  <c:v>15171.395054000001</c:v>
                </c:pt>
                <c:pt idx="6177">
                  <c:v>15173.852421</c:v>
                </c:pt>
                <c:pt idx="6178">
                  <c:v>15176.303965999999</c:v>
                </c:pt>
                <c:pt idx="6179">
                  <c:v>15178.753817999999</c:v>
                </c:pt>
                <c:pt idx="6180">
                  <c:v>15181.219590999999</c:v>
                </c:pt>
                <c:pt idx="6181">
                  <c:v>15183.666681000001</c:v>
                </c:pt>
                <c:pt idx="6182">
                  <c:v>15186.157616</c:v>
                </c:pt>
                <c:pt idx="6183">
                  <c:v>15188.611225000001</c:v>
                </c:pt>
                <c:pt idx="6184">
                  <c:v>15191.068325</c:v>
                </c:pt>
                <c:pt idx="6185">
                  <c:v>15193.524219999999</c:v>
                </c:pt>
                <c:pt idx="6186">
                  <c:v>15195.973878000001</c:v>
                </c:pt>
                <c:pt idx="6187">
                  <c:v>15198.434622000001</c:v>
                </c:pt>
                <c:pt idx="6188">
                  <c:v>15200.888615</c:v>
                </c:pt>
                <c:pt idx="6189">
                  <c:v>15203.349962</c:v>
                </c:pt>
                <c:pt idx="6190">
                  <c:v>15205.799637</c:v>
                </c:pt>
                <c:pt idx="6191">
                  <c:v>15208.253607000001</c:v>
                </c:pt>
                <c:pt idx="6192">
                  <c:v>15210.71897</c:v>
                </c:pt>
                <c:pt idx="6193">
                  <c:v>15213.168602</c:v>
                </c:pt>
                <c:pt idx="6194">
                  <c:v>15215.624626999999</c:v>
                </c:pt>
                <c:pt idx="6195">
                  <c:v>15218.103407000001</c:v>
                </c:pt>
                <c:pt idx="6196">
                  <c:v>15220.558547000001</c:v>
                </c:pt>
                <c:pt idx="6197">
                  <c:v>15223.029963000001</c:v>
                </c:pt>
                <c:pt idx="6198">
                  <c:v>15225.491979</c:v>
                </c:pt>
                <c:pt idx="6199">
                  <c:v>15227.944287</c:v>
                </c:pt>
                <c:pt idx="6200">
                  <c:v>15230.396701</c:v>
                </c:pt>
                <c:pt idx="6201">
                  <c:v>15232.871343999999</c:v>
                </c:pt>
                <c:pt idx="6202">
                  <c:v>15235.326937</c:v>
                </c:pt>
                <c:pt idx="6203">
                  <c:v>15237.783858000001</c:v>
                </c:pt>
                <c:pt idx="6204">
                  <c:v>15240.244266</c:v>
                </c:pt>
                <c:pt idx="6205">
                  <c:v>15242.699925000001</c:v>
                </c:pt>
                <c:pt idx="6206">
                  <c:v>15245.155374</c:v>
                </c:pt>
                <c:pt idx="6207">
                  <c:v>15247.606296</c:v>
                </c:pt>
                <c:pt idx="6208">
                  <c:v>15250.063975999999</c:v>
                </c:pt>
                <c:pt idx="6209">
                  <c:v>15252.517247</c:v>
                </c:pt>
                <c:pt idx="6210">
                  <c:v>15254.974112</c:v>
                </c:pt>
                <c:pt idx="6211">
                  <c:v>15257.439908</c:v>
                </c:pt>
                <c:pt idx="6212">
                  <c:v>15259.903579</c:v>
                </c:pt>
                <c:pt idx="6213">
                  <c:v>15262.366555000001</c:v>
                </c:pt>
                <c:pt idx="6214">
                  <c:v>15264.840797000001</c:v>
                </c:pt>
                <c:pt idx="6215">
                  <c:v>15267.30313</c:v>
                </c:pt>
                <c:pt idx="6216">
                  <c:v>15269.751338</c:v>
                </c:pt>
                <c:pt idx="6217">
                  <c:v>15272.207123</c:v>
                </c:pt>
                <c:pt idx="6218">
                  <c:v>15274.661439</c:v>
                </c:pt>
                <c:pt idx="6219">
                  <c:v>15277.111338000001</c:v>
                </c:pt>
                <c:pt idx="6220">
                  <c:v>15279.570390999999</c:v>
                </c:pt>
                <c:pt idx="6221">
                  <c:v>15282.038955</c:v>
                </c:pt>
                <c:pt idx="6222">
                  <c:v>15284.490808</c:v>
                </c:pt>
                <c:pt idx="6223">
                  <c:v>15286.950387999999</c:v>
                </c:pt>
                <c:pt idx="6224">
                  <c:v>15289.39604</c:v>
                </c:pt>
                <c:pt idx="6225">
                  <c:v>15291.858426000001</c:v>
                </c:pt>
                <c:pt idx="6226">
                  <c:v>15294.306253999999</c:v>
                </c:pt>
                <c:pt idx="6227">
                  <c:v>15296.786032</c:v>
                </c:pt>
                <c:pt idx="6228">
                  <c:v>15299.238359999999</c:v>
                </c:pt>
                <c:pt idx="6229">
                  <c:v>15301.694820999999</c:v>
                </c:pt>
                <c:pt idx="6230">
                  <c:v>15304.167358000001</c:v>
                </c:pt>
                <c:pt idx="6231">
                  <c:v>15306.646534</c:v>
                </c:pt>
                <c:pt idx="6232">
                  <c:v>15309.1011</c:v>
                </c:pt>
                <c:pt idx="6233">
                  <c:v>15311.547275999999</c:v>
                </c:pt>
                <c:pt idx="6234">
                  <c:v>15314.037305</c:v>
                </c:pt>
                <c:pt idx="6235">
                  <c:v>15316.501123</c:v>
                </c:pt>
                <c:pt idx="6236">
                  <c:v>15318.970798</c:v>
                </c:pt>
                <c:pt idx="6237">
                  <c:v>15321.430127</c:v>
                </c:pt>
                <c:pt idx="6238">
                  <c:v>15323.881421</c:v>
                </c:pt>
                <c:pt idx="6239">
                  <c:v>15326.349428</c:v>
                </c:pt>
                <c:pt idx="6240">
                  <c:v>15328.80811</c:v>
                </c:pt>
                <c:pt idx="6241">
                  <c:v>15331.265952</c:v>
                </c:pt>
                <c:pt idx="6242">
                  <c:v>15333.721417999999</c:v>
                </c:pt>
                <c:pt idx="6243">
                  <c:v>15336.178617</c:v>
                </c:pt>
                <c:pt idx="6244">
                  <c:v>15338.645036</c:v>
                </c:pt>
                <c:pt idx="6245">
                  <c:v>15341.095611999999</c:v>
                </c:pt>
                <c:pt idx="6246">
                  <c:v>15343.556961</c:v>
                </c:pt>
                <c:pt idx="6247">
                  <c:v>15346.016648000001</c:v>
                </c:pt>
                <c:pt idx="6248">
                  <c:v>15348.466683000001</c:v>
                </c:pt>
                <c:pt idx="6249">
                  <c:v>15350.938844</c:v>
                </c:pt>
                <c:pt idx="6250">
                  <c:v>15353.395441000001</c:v>
                </c:pt>
                <c:pt idx="6251">
                  <c:v>15355.861749</c:v>
                </c:pt>
                <c:pt idx="6252">
                  <c:v>15358.326424000001</c:v>
                </c:pt>
                <c:pt idx="6253">
                  <c:v>15360.780414000001</c:v>
                </c:pt>
                <c:pt idx="6254">
                  <c:v>15363.240385999999</c:v>
                </c:pt>
                <c:pt idx="6255">
                  <c:v>15365.695587</c:v>
                </c:pt>
                <c:pt idx="6256">
                  <c:v>15368.150686000001</c:v>
                </c:pt>
                <c:pt idx="6257">
                  <c:v>15370.6024</c:v>
                </c:pt>
                <c:pt idx="6258">
                  <c:v>15373.056656000001</c:v>
                </c:pt>
                <c:pt idx="6259">
                  <c:v>15375.519122</c:v>
                </c:pt>
                <c:pt idx="6260">
                  <c:v>15377.984198</c:v>
                </c:pt>
                <c:pt idx="6261">
                  <c:v>15380.450402</c:v>
                </c:pt>
                <c:pt idx="6262">
                  <c:v>15382.916832000001</c:v>
                </c:pt>
                <c:pt idx="6263">
                  <c:v>15385.363224999999</c:v>
                </c:pt>
                <c:pt idx="6264">
                  <c:v>15387.82072</c:v>
                </c:pt>
                <c:pt idx="6265">
                  <c:v>15390.276218000001</c:v>
                </c:pt>
                <c:pt idx="6266">
                  <c:v>15392.734855000001</c:v>
                </c:pt>
                <c:pt idx="6267">
                  <c:v>15395.188123</c:v>
                </c:pt>
                <c:pt idx="6268">
                  <c:v>15397.64482</c:v>
                </c:pt>
                <c:pt idx="6269">
                  <c:v>15400.103601999999</c:v>
                </c:pt>
                <c:pt idx="6270">
                  <c:v>15402.569663</c:v>
                </c:pt>
                <c:pt idx="6271">
                  <c:v>15405.033684</c:v>
                </c:pt>
                <c:pt idx="6272">
                  <c:v>15407.495446000001</c:v>
                </c:pt>
                <c:pt idx="6273">
                  <c:v>15409.96009</c:v>
                </c:pt>
                <c:pt idx="6274">
                  <c:v>15412.45566</c:v>
                </c:pt>
                <c:pt idx="6275">
                  <c:v>15414.906616</c:v>
                </c:pt>
                <c:pt idx="6276">
                  <c:v>15417.362228</c:v>
                </c:pt>
                <c:pt idx="6277">
                  <c:v>15419.840786999999</c:v>
                </c:pt>
                <c:pt idx="6278">
                  <c:v>15422.291746999999</c:v>
                </c:pt>
                <c:pt idx="6279">
                  <c:v>15424.761387</c:v>
                </c:pt>
                <c:pt idx="6280">
                  <c:v>15427.217933</c:v>
                </c:pt>
                <c:pt idx="6281">
                  <c:v>15429.675252999999</c:v>
                </c:pt>
                <c:pt idx="6282">
                  <c:v>15432.139901</c:v>
                </c:pt>
                <c:pt idx="6283">
                  <c:v>15434.587888</c:v>
                </c:pt>
                <c:pt idx="6284">
                  <c:v>15437.049215999999</c:v>
                </c:pt>
                <c:pt idx="6285">
                  <c:v>15439.511866999999</c:v>
                </c:pt>
                <c:pt idx="6286">
                  <c:v>15441.972172</c:v>
                </c:pt>
                <c:pt idx="6287">
                  <c:v>15444.427657</c:v>
                </c:pt>
                <c:pt idx="6288">
                  <c:v>15446.906258000001</c:v>
                </c:pt>
                <c:pt idx="6289">
                  <c:v>15449.363880999999</c:v>
                </c:pt>
                <c:pt idx="6290">
                  <c:v>15451.821040999999</c:v>
                </c:pt>
                <c:pt idx="6291">
                  <c:v>15454.274675000001</c:v>
                </c:pt>
                <c:pt idx="6292">
                  <c:v>15456.741698</c:v>
                </c:pt>
                <c:pt idx="6293">
                  <c:v>15459.205204</c:v>
                </c:pt>
                <c:pt idx="6294">
                  <c:v>15461.663033000001</c:v>
                </c:pt>
                <c:pt idx="6295">
                  <c:v>15464.117619000001</c:v>
                </c:pt>
                <c:pt idx="6296">
                  <c:v>15466.567419000001</c:v>
                </c:pt>
                <c:pt idx="6297">
                  <c:v>15469.027843</c:v>
                </c:pt>
                <c:pt idx="6298">
                  <c:v>15471.497261</c:v>
                </c:pt>
                <c:pt idx="6299">
                  <c:v>15473.960058000001</c:v>
                </c:pt>
                <c:pt idx="6300">
                  <c:v>15476.428184</c:v>
                </c:pt>
                <c:pt idx="6301">
                  <c:v>15478.883694</c:v>
                </c:pt>
                <c:pt idx="6302">
                  <c:v>15481.334586999999</c:v>
                </c:pt>
                <c:pt idx="6303">
                  <c:v>15483.792057000001</c:v>
                </c:pt>
                <c:pt idx="6304">
                  <c:v>15486.256289999999</c:v>
                </c:pt>
                <c:pt idx="6305">
                  <c:v>15488.721593</c:v>
                </c:pt>
                <c:pt idx="6306">
                  <c:v>15491.185088</c:v>
                </c:pt>
                <c:pt idx="6307">
                  <c:v>15493.645918</c:v>
                </c:pt>
                <c:pt idx="6308">
                  <c:v>15496.096750999999</c:v>
                </c:pt>
                <c:pt idx="6309">
                  <c:v>15498.556273</c:v>
                </c:pt>
                <c:pt idx="6310">
                  <c:v>15501.006207</c:v>
                </c:pt>
                <c:pt idx="6311">
                  <c:v>15503.460016000001</c:v>
                </c:pt>
                <c:pt idx="6312">
                  <c:v>15505.917915</c:v>
                </c:pt>
                <c:pt idx="6313">
                  <c:v>15508.377361999999</c:v>
                </c:pt>
                <c:pt idx="6314">
                  <c:v>15510.829584999999</c:v>
                </c:pt>
                <c:pt idx="6315">
                  <c:v>15513.285830000001</c:v>
                </c:pt>
                <c:pt idx="6316">
                  <c:v>15515.736011000001</c:v>
                </c:pt>
                <c:pt idx="6317">
                  <c:v>15518.200024</c:v>
                </c:pt>
                <c:pt idx="6318">
                  <c:v>15520.649918999999</c:v>
                </c:pt>
                <c:pt idx="6319">
                  <c:v>15523.115202000001</c:v>
                </c:pt>
                <c:pt idx="6320">
                  <c:v>15525.565616</c:v>
                </c:pt>
                <c:pt idx="6321">
                  <c:v>15528.018787999999</c:v>
                </c:pt>
                <c:pt idx="6322">
                  <c:v>15530.498449999999</c:v>
                </c:pt>
                <c:pt idx="6323">
                  <c:v>15532.953093</c:v>
                </c:pt>
                <c:pt idx="6324">
                  <c:v>15535.415923</c:v>
                </c:pt>
                <c:pt idx="6325">
                  <c:v>15537.874657</c:v>
                </c:pt>
                <c:pt idx="6326">
                  <c:v>15540.334427</c:v>
                </c:pt>
                <c:pt idx="6327">
                  <c:v>15542.784996</c:v>
                </c:pt>
                <c:pt idx="6328">
                  <c:v>15545.261634</c:v>
                </c:pt>
                <c:pt idx="6329">
                  <c:v>15547.718382999999</c:v>
                </c:pt>
                <c:pt idx="6330">
                  <c:v>15550.170403</c:v>
                </c:pt>
                <c:pt idx="6331">
                  <c:v>15552.649015000001</c:v>
                </c:pt>
                <c:pt idx="6332">
                  <c:v>15555.098833</c:v>
                </c:pt>
                <c:pt idx="6333">
                  <c:v>15557.563908</c:v>
                </c:pt>
                <c:pt idx="6334">
                  <c:v>15560.019614000001</c:v>
                </c:pt>
                <c:pt idx="6335">
                  <c:v>15562.498787</c:v>
                </c:pt>
                <c:pt idx="6336">
                  <c:v>15564.966815</c:v>
                </c:pt>
                <c:pt idx="6337">
                  <c:v>15567.424446000001</c:v>
                </c:pt>
                <c:pt idx="6338">
                  <c:v>15569.894034999999</c:v>
                </c:pt>
                <c:pt idx="6339">
                  <c:v>15572.342944</c:v>
                </c:pt>
                <c:pt idx="6340">
                  <c:v>15574.800004000001</c:v>
                </c:pt>
                <c:pt idx="6341">
                  <c:v>15577.251323</c:v>
                </c:pt>
                <c:pt idx="6342">
                  <c:v>15579.71442</c:v>
                </c:pt>
                <c:pt idx="6343">
                  <c:v>15582.167072</c:v>
                </c:pt>
                <c:pt idx="6344">
                  <c:v>15584.623078000001</c:v>
                </c:pt>
                <c:pt idx="6345">
                  <c:v>15587.07489</c:v>
                </c:pt>
                <c:pt idx="6346">
                  <c:v>15589.533737</c:v>
                </c:pt>
                <c:pt idx="6347">
                  <c:v>15591.993017999999</c:v>
                </c:pt>
                <c:pt idx="6348">
                  <c:v>15594.445567000001</c:v>
                </c:pt>
                <c:pt idx="6349">
                  <c:v>15596.898918999999</c:v>
                </c:pt>
                <c:pt idx="6350">
                  <c:v>15599.363083</c:v>
                </c:pt>
                <c:pt idx="6351">
                  <c:v>15601.844924000001</c:v>
                </c:pt>
                <c:pt idx="6352">
                  <c:v>15604.309287</c:v>
                </c:pt>
                <c:pt idx="6353">
                  <c:v>15606.768877</c:v>
                </c:pt>
                <c:pt idx="6354">
                  <c:v>15609.213954000001</c:v>
                </c:pt>
                <c:pt idx="6355">
                  <c:v>15611.675171000001</c:v>
                </c:pt>
                <c:pt idx="6356">
                  <c:v>15614.132799999999</c:v>
                </c:pt>
                <c:pt idx="6357">
                  <c:v>15616.585878</c:v>
                </c:pt>
                <c:pt idx="6358">
                  <c:v>15619.040696</c:v>
                </c:pt>
                <c:pt idx="6359">
                  <c:v>15621.506155999999</c:v>
                </c:pt>
                <c:pt idx="6360">
                  <c:v>15623.960290000001</c:v>
                </c:pt>
                <c:pt idx="6361">
                  <c:v>15626.413372999999</c:v>
                </c:pt>
                <c:pt idx="6362">
                  <c:v>15628.872753</c:v>
                </c:pt>
                <c:pt idx="6363">
                  <c:v>15631.328971000001</c:v>
                </c:pt>
                <c:pt idx="6364">
                  <c:v>15633.781981</c:v>
                </c:pt>
                <c:pt idx="6365">
                  <c:v>15636.238094</c:v>
                </c:pt>
                <c:pt idx="6366">
                  <c:v>15638.692333000001</c:v>
                </c:pt>
                <c:pt idx="6367">
                  <c:v>15641.162805</c:v>
                </c:pt>
                <c:pt idx="6368">
                  <c:v>15643.617536</c:v>
                </c:pt>
                <c:pt idx="6369">
                  <c:v>15646.072779</c:v>
                </c:pt>
                <c:pt idx="6370">
                  <c:v>15648.532641</c:v>
                </c:pt>
                <c:pt idx="6371">
                  <c:v>15651.016600000001</c:v>
                </c:pt>
                <c:pt idx="6372">
                  <c:v>15653.46658</c:v>
                </c:pt>
                <c:pt idx="6373">
                  <c:v>15655.930331</c:v>
                </c:pt>
                <c:pt idx="6374">
                  <c:v>15658.394624</c:v>
                </c:pt>
                <c:pt idx="6375">
                  <c:v>15660.848726</c:v>
                </c:pt>
                <c:pt idx="6376">
                  <c:v>15663.308005000001</c:v>
                </c:pt>
                <c:pt idx="6377">
                  <c:v>15665.764718</c:v>
                </c:pt>
                <c:pt idx="6378">
                  <c:v>15668.226124999999</c:v>
                </c:pt>
                <c:pt idx="6379">
                  <c:v>15670.685541000001</c:v>
                </c:pt>
                <c:pt idx="6380">
                  <c:v>15673.136365</c:v>
                </c:pt>
                <c:pt idx="6381">
                  <c:v>15675.593913999999</c:v>
                </c:pt>
                <c:pt idx="6382">
                  <c:v>15678.047741</c:v>
                </c:pt>
                <c:pt idx="6383">
                  <c:v>15680.509556000001</c:v>
                </c:pt>
                <c:pt idx="6384">
                  <c:v>15682.971224000001</c:v>
                </c:pt>
                <c:pt idx="6385">
                  <c:v>15685.421767</c:v>
                </c:pt>
                <c:pt idx="6386">
                  <c:v>15687.881787</c:v>
                </c:pt>
                <c:pt idx="6387">
                  <c:v>15690.334785999999</c:v>
                </c:pt>
                <c:pt idx="6388">
                  <c:v>15692.799568</c:v>
                </c:pt>
                <c:pt idx="6389">
                  <c:v>15695.246637</c:v>
                </c:pt>
                <c:pt idx="6390">
                  <c:v>15697.70875</c:v>
                </c:pt>
                <c:pt idx="6391">
                  <c:v>15700.158775</c:v>
                </c:pt>
                <c:pt idx="6392">
                  <c:v>15702.623148999999</c:v>
                </c:pt>
                <c:pt idx="6393">
                  <c:v>15705.091673999999</c:v>
                </c:pt>
                <c:pt idx="6394">
                  <c:v>15707.542208000001</c:v>
                </c:pt>
                <c:pt idx="6395">
                  <c:v>15710.005389</c:v>
                </c:pt>
                <c:pt idx="6396">
                  <c:v>15712.463811</c:v>
                </c:pt>
                <c:pt idx="6397">
                  <c:v>15714.916875999999</c:v>
                </c:pt>
                <c:pt idx="6398">
                  <c:v>15717.39589</c:v>
                </c:pt>
                <c:pt idx="6399">
                  <c:v>15719.863701</c:v>
                </c:pt>
                <c:pt idx="6400">
                  <c:v>15722.325896</c:v>
                </c:pt>
                <c:pt idx="6401">
                  <c:v>15724.776750000001</c:v>
                </c:pt>
                <c:pt idx="6402">
                  <c:v>15727.235422</c:v>
                </c:pt>
                <c:pt idx="6403">
                  <c:v>15729.689023999999</c:v>
                </c:pt>
                <c:pt idx="6404">
                  <c:v>15732.14993</c:v>
                </c:pt>
                <c:pt idx="6405">
                  <c:v>15734.600727999999</c:v>
                </c:pt>
                <c:pt idx="6406">
                  <c:v>15737.054905000001</c:v>
                </c:pt>
                <c:pt idx="6407">
                  <c:v>15739.511928</c:v>
                </c:pt>
                <c:pt idx="6408">
                  <c:v>15741.975684999999</c:v>
                </c:pt>
                <c:pt idx="6409">
                  <c:v>15744.443362</c:v>
                </c:pt>
                <c:pt idx="6410">
                  <c:v>15746.917090000001</c:v>
                </c:pt>
                <c:pt idx="6411">
                  <c:v>15749.374347999999</c:v>
                </c:pt>
                <c:pt idx="6412">
                  <c:v>15751.828823</c:v>
                </c:pt>
                <c:pt idx="6413">
                  <c:v>15754.290604</c:v>
                </c:pt>
                <c:pt idx="6414">
                  <c:v>15756.75244</c:v>
                </c:pt>
                <c:pt idx="6415">
                  <c:v>15759.207952999999</c:v>
                </c:pt>
                <c:pt idx="6416">
                  <c:v>15761.669746</c:v>
                </c:pt>
                <c:pt idx="6417">
                  <c:v>15764.122095999999</c:v>
                </c:pt>
                <c:pt idx="6418">
                  <c:v>15766.576813</c:v>
                </c:pt>
                <c:pt idx="6419">
                  <c:v>15769.052078000001</c:v>
                </c:pt>
                <c:pt idx="6420">
                  <c:v>15771.506405</c:v>
                </c:pt>
                <c:pt idx="6421">
                  <c:v>15773.961909</c:v>
                </c:pt>
                <c:pt idx="6422">
                  <c:v>15776.431774000001</c:v>
                </c:pt>
                <c:pt idx="6423">
                  <c:v>15778.889846</c:v>
                </c:pt>
                <c:pt idx="6424">
                  <c:v>15781.350979000001</c:v>
                </c:pt>
                <c:pt idx="6425">
                  <c:v>15783.80955</c:v>
                </c:pt>
                <c:pt idx="6426">
                  <c:v>15786.257126</c:v>
                </c:pt>
                <c:pt idx="6427">
                  <c:v>15788.722727</c:v>
                </c:pt>
                <c:pt idx="6428">
                  <c:v>15791.172709</c:v>
                </c:pt>
                <c:pt idx="6429">
                  <c:v>15793.642886</c:v>
                </c:pt>
                <c:pt idx="6430">
                  <c:v>15796.101812000001</c:v>
                </c:pt>
                <c:pt idx="6431">
                  <c:v>15798.579369999999</c:v>
                </c:pt>
                <c:pt idx="6432">
                  <c:v>15801.043159999999</c:v>
                </c:pt>
                <c:pt idx="6433">
                  <c:v>15803.511922</c:v>
                </c:pt>
                <c:pt idx="6434">
                  <c:v>15805.989003999999</c:v>
                </c:pt>
                <c:pt idx="6435">
                  <c:v>15808.448563</c:v>
                </c:pt>
                <c:pt idx="6436">
                  <c:v>15810.917745000001</c:v>
                </c:pt>
                <c:pt idx="6437">
                  <c:v>15813.378153</c:v>
                </c:pt>
                <c:pt idx="6438">
                  <c:v>15815.830582000001</c:v>
                </c:pt>
                <c:pt idx="6439">
                  <c:v>15818.291562</c:v>
                </c:pt>
                <c:pt idx="6440">
                  <c:v>15820.769691</c:v>
                </c:pt>
                <c:pt idx="6441">
                  <c:v>15823.225621</c:v>
                </c:pt>
                <c:pt idx="6442">
                  <c:v>15825.690366999999</c:v>
                </c:pt>
                <c:pt idx="6443">
                  <c:v>15828.145895</c:v>
                </c:pt>
                <c:pt idx="6444">
                  <c:v>15830.612596000001</c:v>
                </c:pt>
                <c:pt idx="6445">
                  <c:v>15833.076223</c:v>
                </c:pt>
                <c:pt idx="6446">
                  <c:v>15835.524267999999</c:v>
                </c:pt>
                <c:pt idx="6447">
                  <c:v>15837.984700999999</c:v>
                </c:pt>
                <c:pt idx="6448">
                  <c:v>15840.452923000001</c:v>
                </c:pt>
                <c:pt idx="6449">
                  <c:v>15842.912577999999</c:v>
                </c:pt>
                <c:pt idx="6450">
                  <c:v>15845.373861</c:v>
                </c:pt>
                <c:pt idx="6451">
                  <c:v>15847.823003</c:v>
                </c:pt>
                <c:pt idx="6452">
                  <c:v>15850.277436</c:v>
                </c:pt>
                <c:pt idx="6453">
                  <c:v>15852.746692000001</c:v>
                </c:pt>
                <c:pt idx="6454">
                  <c:v>15855.197235</c:v>
                </c:pt>
                <c:pt idx="6455">
                  <c:v>15857.656155999999</c:v>
                </c:pt>
                <c:pt idx="6456">
                  <c:v>15860.112188999999</c:v>
                </c:pt>
                <c:pt idx="6457">
                  <c:v>15862.570266999999</c:v>
                </c:pt>
                <c:pt idx="6458">
                  <c:v>15865.027136999999</c:v>
                </c:pt>
                <c:pt idx="6459">
                  <c:v>15867.478105</c:v>
                </c:pt>
                <c:pt idx="6460">
                  <c:v>15869.930850999999</c:v>
                </c:pt>
                <c:pt idx="6461">
                  <c:v>15872.397010999999</c:v>
                </c:pt>
                <c:pt idx="6462">
                  <c:v>15874.853695</c:v>
                </c:pt>
                <c:pt idx="6463">
                  <c:v>15877.315689999999</c:v>
                </c:pt>
                <c:pt idx="6464">
                  <c:v>15879.767258</c:v>
                </c:pt>
                <c:pt idx="6465">
                  <c:v>15882.218258999999</c:v>
                </c:pt>
                <c:pt idx="6466">
                  <c:v>15884.672242000001</c:v>
                </c:pt>
                <c:pt idx="6467">
                  <c:v>15887.132232</c:v>
                </c:pt>
                <c:pt idx="6468">
                  <c:v>15889.603249</c:v>
                </c:pt>
                <c:pt idx="6469">
                  <c:v>15892.054722000001</c:v>
                </c:pt>
                <c:pt idx="6470">
                  <c:v>15894.514247999999</c:v>
                </c:pt>
                <c:pt idx="6471">
                  <c:v>15896.967787</c:v>
                </c:pt>
                <c:pt idx="6472">
                  <c:v>15899.431153</c:v>
                </c:pt>
                <c:pt idx="6473">
                  <c:v>15901.886187</c:v>
                </c:pt>
                <c:pt idx="6474">
                  <c:v>15904.342189000001</c:v>
                </c:pt>
                <c:pt idx="6475">
                  <c:v>15906.794426</c:v>
                </c:pt>
                <c:pt idx="6476">
                  <c:v>15909.256792</c:v>
                </c:pt>
                <c:pt idx="6477">
                  <c:v>15911.711020000001</c:v>
                </c:pt>
                <c:pt idx="6478">
                  <c:v>15914.165531000001</c:v>
                </c:pt>
                <c:pt idx="6479">
                  <c:v>15916.622272000001</c:v>
                </c:pt>
                <c:pt idx="6480">
                  <c:v>15919.09281</c:v>
                </c:pt>
                <c:pt idx="6481">
                  <c:v>15921.554441</c:v>
                </c:pt>
                <c:pt idx="6482">
                  <c:v>15924.02534</c:v>
                </c:pt>
                <c:pt idx="6483">
                  <c:v>15926.488259</c:v>
                </c:pt>
                <c:pt idx="6484">
                  <c:v>15928.938878999999</c:v>
                </c:pt>
                <c:pt idx="6485">
                  <c:v>15931.401999</c:v>
                </c:pt>
                <c:pt idx="6486">
                  <c:v>15933.852359</c:v>
                </c:pt>
                <c:pt idx="6487">
                  <c:v>15936.304367000001</c:v>
                </c:pt>
                <c:pt idx="6488">
                  <c:v>15938.762422</c:v>
                </c:pt>
                <c:pt idx="6489">
                  <c:v>15941.240734000001</c:v>
                </c:pt>
                <c:pt idx="6490">
                  <c:v>15943.692419999999</c:v>
                </c:pt>
                <c:pt idx="6491">
                  <c:v>15946.146937</c:v>
                </c:pt>
                <c:pt idx="6492">
                  <c:v>15948.602972000001</c:v>
                </c:pt>
                <c:pt idx="6493">
                  <c:v>15951.071908</c:v>
                </c:pt>
                <c:pt idx="6494">
                  <c:v>15953.532679</c:v>
                </c:pt>
                <c:pt idx="6495">
                  <c:v>15955.994264999999</c:v>
                </c:pt>
                <c:pt idx="6496">
                  <c:v>15958.450811999999</c:v>
                </c:pt>
                <c:pt idx="6497">
                  <c:v>15960.903249000001</c:v>
                </c:pt>
                <c:pt idx="6498">
                  <c:v>15963.357366</c:v>
                </c:pt>
                <c:pt idx="6499">
                  <c:v>15965.834586000001</c:v>
                </c:pt>
                <c:pt idx="6500">
                  <c:v>15968.279565000001</c:v>
                </c:pt>
                <c:pt idx="6501">
                  <c:v>15970.74253</c:v>
                </c:pt>
                <c:pt idx="6502">
                  <c:v>15973.198172</c:v>
                </c:pt>
                <c:pt idx="6503">
                  <c:v>15975.666418000001</c:v>
                </c:pt>
                <c:pt idx="6504">
                  <c:v>15978.143128</c:v>
                </c:pt>
                <c:pt idx="6505">
                  <c:v>15980.594705</c:v>
                </c:pt>
                <c:pt idx="6506">
                  <c:v>15983.059186</c:v>
                </c:pt>
                <c:pt idx="6507">
                  <c:v>15985.514685</c:v>
                </c:pt>
                <c:pt idx="6508">
                  <c:v>15987.974695999999</c:v>
                </c:pt>
                <c:pt idx="6509">
                  <c:v>15990.432757</c:v>
                </c:pt>
                <c:pt idx="6510">
                  <c:v>15992.902356000001</c:v>
                </c:pt>
                <c:pt idx="6511">
                  <c:v>15995.350573</c:v>
                </c:pt>
                <c:pt idx="6512">
                  <c:v>15997.813649</c:v>
                </c:pt>
                <c:pt idx="6513">
                  <c:v>16000.303841999999</c:v>
                </c:pt>
                <c:pt idx="6514">
                  <c:v>16002.757545</c:v>
                </c:pt>
                <c:pt idx="6515">
                  <c:v>16005.215066999999</c:v>
                </c:pt>
                <c:pt idx="6516">
                  <c:v>16007.664334999999</c:v>
                </c:pt>
                <c:pt idx="6517">
                  <c:v>16010.12124</c:v>
                </c:pt>
                <c:pt idx="6518">
                  <c:v>16012.58164</c:v>
                </c:pt>
                <c:pt idx="6519">
                  <c:v>16015.035215</c:v>
                </c:pt>
                <c:pt idx="6520">
                  <c:v>16017.489154000001</c:v>
                </c:pt>
                <c:pt idx="6521">
                  <c:v>16019.970045</c:v>
                </c:pt>
                <c:pt idx="6522">
                  <c:v>16022.44083</c:v>
                </c:pt>
                <c:pt idx="6523">
                  <c:v>16024.906727</c:v>
                </c:pt>
                <c:pt idx="6524">
                  <c:v>16027.365852000001</c:v>
                </c:pt>
                <c:pt idx="6525">
                  <c:v>16029.821089999999</c:v>
                </c:pt>
                <c:pt idx="6526">
                  <c:v>16032.275788000001</c:v>
                </c:pt>
                <c:pt idx="6527">
                  <c:v>16034.731104</c:v>
                </c:pt>
                <c:pt idx="6528">
                  <c:v>16037.206537</c:v>
                </c:pt>
                <c:pt idx="6529">
                  <c:v>16039.687775</c:v>
                </c:pt>
                <c:pt idx="6530">
                  <c:v>16042.141025999999</c:v>
                </c:pt>
                <c:pt idx="6531">
                  <c:v>16044.60793</c:v>
                </c:pt>
                <c:pt idx="6532">
                  <c:v>16047.06079</c:v>
                </c:pt>
                <c:pt idx="6533">
                  <c:v>16049.51843</c:v>
                </c:pt>
                <c:pt idx="6534">
                  <c:v>16051.975331</c:v>
                </c:pt>
                <c:pt idx="6535">
                  <c:v>16054.438625000001</c:v>
                </c:pt>
                <c:pt idx="6536">
                  <c:v>16056.890245000001</c:v>
                </c:pt>
                <c:pt idx="6537">
                  <c:v>16059.36889</c:v>
                </c:pt>
                <c:pt idx="6538">
                  <c:v>16061.814609999999</c:v>
                </c:pt>
                <c:pt idx="6539">
                  <c:v>16064.270570999999</c:v>
                </c:pt>
                <c:pt idx="6540">
                  <c:v>16066.731819000001</c:v>
                </c:pt>
                <c:pt idx="6541">
                  <c:v>16069.185444999999</c:v>
                </c:pt>
                <c:pt idx="6542">
                  <c:v>16071.647031</c:v>
                </c:pt>
                <c:pt idx="6543">
                  <c:v>16074.108731</c:v>
                </c:pt>
                <c:pt idx="6544">
                  <c:v>16076.561831999999</c:v>
                </c:pt>
                <c:pt idx="6545">
                  <c:v>16079.018604000001</c:v>
                </c:pt>
                <c:pt idx="6546">
                  <c:v>16081.474233999999</c:v>
                </c:pt>
                <c:pt idx="6547">
                  <c:v>16083.939882999999</c:v>
                </c:pt>
                <c:pt idx="6548">
                  <c:v>16086.386560000001</c:v>
                </c:pt>
                <c:pt idx="6549">
                  <c:v>16088.847417000001</c:v>
                </c:pt>
                <c:pt idx="6550">
                  <c:v>16091.311598</c:v>
                </c:pt>
                <c:pt idx="6551">
                  <c:v>16093.764654000001</c:v>
                </c:pt>
                <c:pt idx="6552">
                  <c:v>16096.219417</c:v>
                </c:pt>
                <c:pt idx="6553">
                  <c:v>16098.690207</c:v>
                </c:pt>
                <c:pt idx="6554">
                  <c:v>16101.1643</c:v>
                </c:pt>
                <c:pt idx="6555">
                  <c:v>16103.616190999999</c:v>
                </c:pt>
                <c:pt idx="6556">
                  <c:v>16106.075692</c:v>
                </c:pt>
                <c:pt idx="6557">
                  <c:v>16108.529804</c:v>
                </c:pt>
                <c:pt idx="6558">
                  <c:v>16110.982663999999</c:v>
                </c:pt>
                <c:pt idx="6559">
                  <c:v>16113.439095</c:v>
                </c:pt>
                <c:pt idx="6560">
                  <c:v>16115.898800999999</c:v>
                </c:pt>
                <c:pt idx="6561">
                  <c:v>16118.347657</c:v>
                </c:pt>
                <c:pt idx="6562">
                  <c:v>16120.805125999999</c:v>
                </c:pt>
                <c:pt idx="6563">
                  <c:v>16123.275858999999</c:v>
                </c:pt>
                <c:pt idx="6564">
                  <c:v>16125.755793</c:v>
                </c:pt>
                <c:pt idx="6565">
                  <c:v>16128.228983000001</c:v>
                </c:pt>
                <c:pt idx="6566">
                  <c:v>16130.679899999999</c:v>
                </c:pt>
                <c:pt idx="6567">
                  <c:v>16133.135761</c:v>
                </c:pt>
                <c:pt idx="6568">
                  <c:v>16135.594735999999</c:v>
                </c:pt>
                <c:pt idx="6569">
                  <c:v>16138.049277</c:v>
                </c:pt>
                <c:pt idx="6570">
                  <c:v>16140.523719999999</c:v>
                </c:pt>
                <c:pt idx="6571">
                  <c:v>16142.982837</c:v>
                </c:pt>
                <c:pt idx="6572">
                  <c:v>16145.43792</c:v>
                </c:pt>
                <c:pt idx="6573">
                  <c:v>16147.886716999999</c:v>
                </c:pt>
                <c:pt idx="6574">
                  <c:v>16150.352652</c:v>
                </c:pt>
                <c:pt idx="6575">
                  <c:v>16152.813821</c:v>
                </c:pt>
                <c:pt idx="6576">
                  <c:v>16155.270886</c:v>
                </c:pt>
                <c:pt idx="6577">
                  <c:v>16157.743431999999</c:v>
                </c:pt>
                <c:pt idx="6578">
                  <c:v>16160.188005</c:v>
                </c:pt>
                <c:pt idx="6579">
                  <c:v>16162.644839000001</c:v>
                </c:pt>
                <c:pt idx="6580">
                  <c:v>16165.097535000001</c:v>
                </c:pt>
                <c:pt idx="6581">
                  <c:v>16167.561530999999</c:v>
                </c:pt>
                <c:pt idx="6582">
                  <c:v>16170.011756</c:v>
                </c:pt>
                <c:pt idx="6583">
                  <c:v>16172.467563</c:v>
                </c:pt>
                <c:pt idx="6584">
                  <c:v>16174.925418000001</c:v>
                </c:pt>
                <c:pt idx="6585">
                  <c:v>16177.380736999999</c:v>
                </c:pt>
                <c:pt idx="6586">
                  <c:v>16179.839818</c:v>
                </c:pt>
                <c:pt idx="6587">
                  <c:v>16182.289423</c:v>
                </c:pt>
                <c:pt idx="6588">
                  <c:v>16184.742829000001</c:v>
                </c:pt>
                <c:pt idx="6589">
                  <c:v>16187.209870999999</c:v>
                </c:pt>
                <c:pt idx="6590">
                  <c:v>16189.666611000001</c:v>
                </c:pt>
                <c:pt idx="6591">
                  <c:v>16192.118377999999</c:v>
                </c:pt>
                <c:pt idx="6592">
                  <c:v>16194.577825</c:v>
                </c:pt>
                <c:pt idx="6593">
                  <c:v>16197.046638</c:v>
                </c:pt>
                <c:pt idx="6594">
                  <c:v>16199.507561</c:v>
                </c:pt>
                <c:pt idx="6595">
                  <c:v>16201.957555000001</c:v>
                </c:pt>
                <c:pt idx="6596">
                  <c:v>16204.413656999999</c:v>
                </c:pt>
                <c:pt idx="6597">
                  <c:v>16206.878026</c:v>
                </c:pt>
                <c:pt idx="6598">
                  <c:v>16209.333366000001</c:v>
                </c:pt>
                <c:pt idx="6599">
                  <c:v>16211.793591</c:v>
                </c:pt>
                <c:pt idx="6600">
                  <c:v>16214.249674999999</c:v>
                </c:pt>
                <c:pt idx="6601">
                  <c:v>16216.696864</c:v>
                </c:pt>
                <c:pt idx="6602">
                  <c:v>16219.159207000001</c:v>
                </c:pt>
                <c:pt idx="6603">
                  <c:v>16221.614726</c:v>
                </c:pt>
                <c:pt idx="6604">
                  <c:v>16224.074774000001</c:v>
                </c:pt>
                <c:pt idx="6605">
                  <c:v>16226.527564</c:v>
                </c:pt>
                <c:pt idx="6606">
                  <c:v>16228.987927</c:v>
                </c:pt>
                <c:pt idx="6607">
                  <c:v>16231.444326000001</c:v>
                </c:pt>
                <c:pt idx="6608">
                  <c:v>16233.898292</c:v>
                </c:pt>
                <c:pt idx="6609">
                  <c:v>16236.352419000001</c:v>
                </c:pt>
                <c:pt idx="6610">
                  <c:v>16238.814326</c:v>
                </c:pt>
                <c:pt idx="6611">
                  <c:v>16241.269009</c:v>
                </c:pt>
                <c:pt idx="6612">
                  <c:v>16243.721288999999</c:v>
                </c:pt>
                <c:pt idx="6613">
                  <c:v>16246.181705000001</c:v>
                </c:pt>
                <c:pt idx="6614">
                  <c:v>16248.654784</c:v>
                </c:pt>
                <c:pt idx="6615">
                  <c:v>16251.106347999999</c:v>
                </c:pt>
                <c:pt idx="6616">
                  <c:v>16253.562927999999</c:v>
                </c:pt>
                <c:pt idx="6617">
                  <c:v>16256.015271</c:v>
                </c:pt>
                <c:pt idx="6618">
                  <c:v>16258.482338</c:v>
                </c:pt>
                <c:pt idx="6619">
                  <c:v>16260.930876</c:v>
                </c:pt>
                <c:pt idx="6620">
                  <c:v>16263.395831</c:v>
                </c:pt>
                <c:pt idx="6621">
                  <c:v>16265.846605000001</c:v>
                </c:pt>
                <c:pt idx="6622">
                  <c:v>16268.305001000001</c:v>
                </c:pt>
                <c:pt idx="6623">
                  <c:v>16270.754902999999</c:v>
                </c:pt>
                <c:pt idx="6624">
                  <c:v>16273.218059999999</c:v>
                </c:pt>
                <c:pt idx="6625">
                  <c:v>16275.674601999999</c:v>
                </c:pt>
                <c:pt idx="6626">
                  <c:v>16278.126614000001</c:v>
                </c:pt>
                <c:pt idx="6627">
                  <c:v>16280.583897</c:v>
                </c:pt>
                <c:pt idx="6628">
                  <c:v>16283.040564999999</c:v>
                </c:pt>
                <c:pt idx="6629">
                  <c:v>16285.499436</c:v>
                </c:pt>
                <c:pt idx="6630">
                  <c:v>16287.948777</c:v>
                </c:pt>
                <c:pt idx="6631">
                  <c:v>16290.413264000001</c:v>
                </c:pt>
                <c:pt idx="6632">
                  <c:v>16292.866693</c:v>
                </c:pt>
                <c:pt idx="6633">
                  <c:v>16295.321615000001</c:v>
                </c:pt>
                <c:pt idx="6634">
                  <c:v>16297.783635</c:v>
                </c:pt>
                <c:pt idx="6635">
                  <c:v>16300.228338999999</c:v>
                </c:pt>
                <c:pt idx="6636">
                  <c:v>16302.691191</c:v>
                </c:pt>
                <c:pt idx="6637">
                  <c:v>16305.156118000001</c:v>
                </c:pt>
                <c:pt idx="6638">
                  <c:v>16307.629269999999</c:v>
                </c:pt>
                <c:pt idx="6639">
                  <c:v>16310.094531999999</c:v>
                </c:pt>
                <c:pt idx="6640">
                  <c:v>16312.559600000001</c:v>
                </c:pt>
                <c:pt idx="6641">
                  <c:v>16315.031773999999</c:v>
                </c:pt>
                <c:pt idx="6642">
                  <c:v>16317.484764999999</c:v>
                </c:pt>
                <c:pt idx="6643">
                  <c:v>16319.940003</c:v>
                </c:pt>
                <c:pt idx="6644">
                  <c:v>16322.42182</c:v>
                </c:pt>
                <c:pt idx="6645">
                  <c:v>16324.891798000001</c:v>
                </c:pt>
                <c:pt idx="6646">
                  <c:v>16327.347597</c:v>
                </c:pt>
                <c:pt idx="6647">
                  <c:v>16329.808884</c:v>
                </c:pt>
                <c:pt idx="6648">
                  <c:v>16332.259642999999</c:v>
                </c:pt>
                <c:pt idx="6649">
                  <c:v>16334.720243</c:v>
                </c:pt>
                <c:pt idx="6650">
                  <c:v>16337.167124</c:v>
                </c:pt>
                <c:pt idx="6651">
                  <c:v>16339.626033</c:v>
                </c:pt>
                <c:pt idx="6652">
                  <c:v>16342.084724</c:v>
                </c:pt>
                <c:pt idx="6653">
                  <c:v>16344.552641</c:v>
                </c:pt>
                <c:pt idx="6654">
                  <c:v>16347.004145000001</c:v>
                </c:pt>
                <c:pt idx="6655">
                  <c:v>16349.463793000001</c:v>
                </c:pt>
                <c:pt idx="6656">
                  <c:v>16351.929736</c:v>
                </c:pt>
                <c:pt idx="6657">
                  <c:v>16354.391960999999</c:v>
                </c:pt>
                <c:pt idx="6658">
                  <c:v>16356.857669999999</c:v>
                </c:pt>
                <c:pt idx="6659">
                  <c:v>16359.31098</c:v>
                </c:pt>
                <c:pt idx="6660">
                  <c:v>16361.767188</c:v>
                </c:pt>
                <c:pt idx="6661">
                  <c:v>16364.227021000001</c:v>
                </c:pt>
                <c:pt idx="6662">
                  <c:v>16366.677685000001</c:v>
                </c:pt>
                <c:pt idx="6663">
                  <c:v>16369.157245</c:v>
                </c:pt>
                <c:pt idx="6664">
                  <c:v>16371.625945</c:v>
                </c:pt>
                <c:pt idx="6665">
                  <c:v>16374.08281</c:v>
                </c:pt>
                <c:pt idx="6666">
                  <c:v>16376.539072</c:v>
                </c:pt>
                <c:pt idx="6667">
                  <c:v>16378.997724999999</c:v>
                </c:pt>
                <c:pt idx="6668">
                  <c:v>16381.463448</c:v>
                </c:pt>
                <c:pt idx="6669">
                  <c:v>16383.925756000001</c:v>
                </c:pt>
                <c:pt idx="6670">
                  <c:v>16386.377646000001</c:v>
                </c:pt>
                <c:pt idx="6671">
                  <c:v>16388.832600000002</c:v>
                </c:pt>
                <c:pt idx="6672">
                  <c:v>16391.295421999999</c:v>
                </c:pt>
                <c:pt idx="6673">
                  <c:v>16393.741394000001</c:v>
                </c:pt>
                <c:pt idx="6674">
                  <c:v>16396.208615</c:v>
                </c:pt>
                <c:pt idx="6675">
                  <c:v>16398.658533000002</c:v>
                </c:pt>
                <c:pt idx="6676">
                  <c:v>16401.119245999998</c:v>
                </c:pt>
                <c:pt idx="6677">
                  <c:v>16403.575749</c:v>
                </c:pt>
                <c:pt idx="6678">
                  <c:v>16406.033243999998</c:v>
                </c:pt>
                <c:pt idx="6679">
                  <c:v>16408.485033000001</c:v>
                </c:pt>
                <c:pt idx="6680">
                  <c:v>16410.938689999999</c:v>
                </c:pt>
                <c:pt idx="6681">
                  <c:v>16413.397036999999</c:v>
                </c:pt>
                <c:pt idx="6682">
                  <c:v>16415.848636999999</c:v>
                </c:pt>
                <c:pt idx="6683">
                  <c:v>16418.314101</c:v>
                </c:pt>
                <c:pt idx="6684">
                  <c:v>16420.785245999999</c:v>
                </c:pt>
                <c:pt idx="6685">
                  <c:v>16423.236401999999</c:v>
                </c:pt>
                <c:pt idx="6686">
                  <c:v>16425.692813000001</c:v>
                </c:pt>
                <c:pt idx="6687">
                  <c:v>16428.164312000001</c:v>
                </c:pt>
                <c:pt idx="6688">
                  <c:v>16430.616141999999</c:v>
                </c:pt>
                <c:pt idx="6689">
                  <c:v>16433.080850999999</c:v>
                </c:pt>
                <c:pt idx="6690">
                  <c:v>16435.541915000002</c:v>
                </c:pt>
                <c:pt idx="6691">
                  <c:v>16438.0164</c:v>
                </c:pt>
                <c:pt idx="6692">
                  <c:v>16440.467579</c:v>
                </c:pt>
                <c:pt idx="6693">
                  <c:v>16442.923702</c:v>
                </c:pt>
                <c:pt idx="6694">
                  <c:v>16445.386122</c:v>
                </c:pt>
                <c:pt idx="6695">
                  <c:v>16447.858124999999</c:v>
                </c:pt>
                <c:pt idx="6696">
                  <c:v>16450.314756</c:v>
                </c:pt>
                <c:pt idx="6697">
                  <c:v>16452.768674999999</c:v>
                </c:pt>
                <c:pt idx="6698">
                  <c:v>16455.216896999998</c:v>
                </c:pt>
                <c:pt idx="6699">
                  <c:v>16457.673215999999</c:v>
                </c:pt>
                <c:pt idx="6700">
                  <c:v>16460.154098999999</c:v>
                </c:pt>
                <c:pt idx="6701">
                  <c:v>16462.613394</c:v>
                </c:pt>
                <c:pt idx="6702">
                  <c:v>16465.080123</c:v>
                </c:pt>
                <c:pt idx="6703">
                  <c:v>16467.536273000002</c:v>
                </c:pt>
                <c:pt idx="6704">
                  <c:v>16469.999811999998</c:v>
                </c:pt>
                <c:pt idx="6705">
                  <c:v>16472.447121000001</c:v>
                </c:pt>
                <c:pt idx="6706">
                  <c:v>16474.908169999999</c:v>
                </c:pt>
                <c:pt idx="6707">
                  <c:v>16477.357854000002</c:v>
                </c:pt>
                <c:pt idx="6708">
                  <c:v>16479.815705000001</c:v>
                </c:pt>
                <c:pt idx="6709">
                  <c:v>16482.271262999999</c:v>
                </c:pt>
                <c:pt idx="6710">
                  <c:v>16484.725155</c:v>
                </c:pt>
                <c:pt idx="6711">
                  <c:v>16487.178275999999</c:v>
                </c:pt>
                <c:pt idx="6712">
                  <c:v>16489.640934999999</c:v>
                </c:pt>
                <c:pt idx="6713">
                  <c:v>16492.089155999998</c:v>
                </c:pt>
                <c:pt idx="6714">
                  <c:v>16494.544284</c:v>
                </c:pt>
                <c:pt idx="6715">
                  <c:v>16497.000528</c:v>
                </c:pt>
                <c:pt idx="6716">
                  <c:v>16499.459664000002</c:v>
                </c:pt>
                <c:pt idx="6717">
                  <c:v>16501.934939999999</c:v>
                </c:pt>
                <c:pt idx="6718">
                  <c:v>16504.385656999999</c:v>
                </c:pt>
                <c:pt idx="6719">
                  <c:v>16506.84391</c:v>
                </c:pt>
                <c:pt idx="6720">
                  <c:v>16509.309863999999</c:v>
                </c:pt>
                <c:pt idx="6721">
                  <c:v>16511.757577</c:v>
                </c:pt>
                <c:pt idx="6722">
                  <c:v>16514.214881</c:v>
                </c:pt>
                <c:pt idx="6723">
                  <c:v>16516.683699000001</c:v>
                </c:pt>
                <c:pt idx="6724">
                  <c:v>16519.164132999998</c:v>
                </c:pt>
                <c:pt idx="6725">
                  <c:v>16521.624422000001</c:v>
                </c:pt>
                <c:pt idx="6726">
                  <c:v>16524.079140999998</c:v>
                </c:pt>
                <c:pt idx="6727">
                  <c:v>16526.553662999999</c:v>
                </c:pt>
                <c:pt idx="6728">
                  <c:v>16529.005289000001</c:v>
                </c:pt>
                <c:pt idx="6729">
                  <c:v>16531.470012000002</c:v>
                </c:pt>
                <c:pt idx="6730">
                  <c:v>16533.936571999999</c:v>
                </c:pt>
                <c:pt idx="6731">
                  <c:v>16536.410640999999</c:v>
                </c:pt>
                <c:pt idx="6732">
                  <c:v>16538.881089999999</c:v>
                </c:pt>
                <c:pt idx="6733">
                  <c:v>16541.334943999998</c:v>
                </c:pt>
                <c:pt idx="6734">
                  <c:v>16543.789895000002</c:v>
                </c:pt>
                <c:pt idx="6735">
                  <c:v>16546.243332999999</c:v>
                </c:pt>
                <c:pt idx="6736">
                  <c:v>16548.719998</c:v>
                </c:pt>
                <c:pt idx="6737">
                  <c:v>16551.174319999998</c:v>
                </c:pt>
                <c:pt idx="6738">
                  <c:v>16553.629065000001</c:v>
                </c:pt>
                <c:pt idx="6739">
                  <c:v>16556.083374999998</c:v>
                </c:pt>
                <c:pt idx="6740">
                  <c:v>16558.536444000001</c:v>
                </c:pt>
                <c:pt idx="6741">
                  <c:v>16560.99006</c:v>
                </c:pt>
                <c:pt idx="6742">
                  <c:v>16563.443640000001</c:v>
                </c:pt>
                <c:pt idx="6743">
                  <c:v>16565.905157000001</c:v>
                </c:pt>
                <c:pt idx="6744">
                  <c:v>16568.356760999999</c:v>
                </c:pt>
                <c:pt idx="6745">
                  <c:v>16570.836620999999</c:v>
                </c:pt>
                <c:pt idx="6746">
                  <c:v>16573.310611000001</c:v>
                </c:pt>
                <c:pt idx="6747">
                  <c:v>16575.759535000001</c:v>
                </c:pt>
                <c:pt idx="6748">
                  <c:v>16578.222958999999</c:v>
                </c:pt>
                <c:pt idx="6749">
                  <c:v>16580.678035000001</c:v>
                </c:pt>
                <c:pt idx="6750">
                  <c:v>16583.128863000002</c:v>
                </c:pt>
                <c:pt idx="6751">
                  <c:v>16585.592069999999</c:v>
                </c:pt>
                <c:pt idx="6752">
                  <c:v>16588.040821999999</c:v>
                </c:pt>
                <c:pt idx="6753">
                  <c:v>16590.496734</c:v>
                </c:pt>
                <c:pt idx="6754">
                  <c:v>16592.954986000001</c:v>
                </c:pt>
                <c:pt idx="6755">
                  <c:v>16595.410929000001</c:v>
                </c:pt>
                <c:pt idx="6756">
                  <c:v>16597.876862000001</c:v>
                </c:pt>
                <c:pt idx="6757">
                  <c:v>16600.327550999998</c:v>
                </c:pt>
                <c:pt idx="6758">
                  <c:v>16602.783393999998</c:v>
                </c:pt>
                <c:pt idx="6759">
                  <c:v>16605.244417999998</c:v>
                </c:pt>
                <c:pt idx="6760">
                  <c:v>16607.728832000001</c:v>
                </c:pt>
                <c:pt idx="6761">
                  <c:v>16610.189108999999</c:v>
                </c:pt>
                <c:pt idx="6762">
                  <c:v>16612.639932999999</c:v>
                </c:pt>
                <c:pt idx="6763">
                  <c:v>16615.106882</c:v>
                </c:pt>
                <c:pt idx="6764">
                  <c:v>16617.572217000001</c:v>
                </c:pt>
                <c:pt idx="6765">
                  <c:v>16620.026161999998</c:v>
                </c:pt>
                <c:pt idx="6766">
                  <c:v>16622.501104999999</c:v>
                </c:pt>
                <c:pt idx="6767">
                  <c:v>16624.952683</c:v>
                </c:pt>
                <c:pt idx="6768">
                  <c:v>16627.411775</c:v>
                </c:pt>
                <c:pt idx="6769">
                  <c:v>16629.866803000001</c:v>
                </c:pt>
                <c:pt idx="6770">
                  <c:v>16632.320685999999</c:v>
                </c:pt>
                <c:pt idx="6771">
                  <c:v>16634.772961999999</c:v>
                </c:pt>
                <c:pt idx="6772">
                  <c:v>16637.230157999998</c:v>
                </c:pt>
                <c:pt idx="6773">
                  <c:v>16639.685882999998</c:v>
                </c:pt>
                <c:pt idx="6774">
                  <c:v>16642.146027999999</c:v>
                </c:pt>
                <c:pt idx="6775">
                  <c:v>16644.601748000001</c:v>
                </c:pt>
                <c:pt idx="6776">
                  <c:v>16647.051738999999</c:v>
                </c:pt>
                <c:pt idx="6777">
                  <c:v>16649.515993000001</c:v>
                </c:pt>
                <c:pt idx="6778">
                  <c:v>16651.964264999999</c:v>
                </c:pt>
                <c:pt idx="6779">
                  <c:v>16654.422641000001</c:v>
                </c:pt>
                <c:pt idx="6780">
                  <c:v>16656.874968</c:v>
                </c:pt>
                <c:pt idx="6781">
                  <c:v>16659.339854000002</c:v>
                </c:pt>
                <c:pt idx="6782">
                  <c:v>16661.806817000001</c:v>
                </c:pt>
                <c:pt idx="6783">
                  <c:v>16664.257583999999</c:v>
                </c:pt>
                <c:pt idx="6784">
                  <c:v>16666.717368000001</c:v>
                </c:pt>
                <c:pt idx="6785">
                  <c:v>16669.176918000001</c:v>
                </c:pt>
                <c:pt idx="6786">
                  <c:v>16671.628545</c:v>
                </c:pt>
                <c:pt idx="6787">
                  <c:v>16674.102348</c:v>
                </c:pt>
                <c:pt idx="6788">
                  <c:v>16676.560705</c:v>
                </c:pt>
                <c:pt idx="6789">
                  <c:v>16679.027574</c:v>
                </c:pt>
                <c:pt idx="6790">
                  <c:v>16681.486554999999</c:v>
                </c:pt>
                <c:pt idx="6791">
                  <c:v>16683.950142000002</c:v>
                </c:pt>
                <c:pt idx="6792">
                  <c:v>16686.401578000001</c:v>
                </c:pt>
                <c:pt idx="6793">
                  <c:v>16688.862367000002</c:v>
                </c:pt>
                <c:pt idx="6794">
                  <c:v>16691.317041999999</c:v>
                </c:pt>
                <c:pt idx="6795">
                  <c:v>16693.777243</c:v>
                </c:pt>
                <c:pt idx="6796">
                  <c:v>16696.235430000001</c:v>
                </c:pt>
                <c:pt idx="6797">
                  <c:v>16698.692738999998</c:v>
                </c:pt>
                <c:pt idx="6798">
                  <c:v>16701.148942</c:v>
                </c:pt>
                <c:pt idx="6799">
                  <c:v>16703.602547999999</c:v>
                </c:pt>
                <c:pt idx="6800">
                  <c:v>16706.055016999999</c:v>
                </c:pt>
                <c:pt idx="6801">
                  <c:v>16708.510410999999</c:v>
                </c:pt>
                <c:pt idx="6802">
                  <c:v>16710.975155</c:v>
                </c:pt>
                <c:pt idx="6803">
                  <c:v>16713.428017999999</c:v>
                </c:pt>
                <c:pt idx="6804">
                  <c:v>16715.88967</c:v>
                </c:pt>
                <c:pt idx="6805">
                  <c:v>16718.337693000001</c:v>
                </c:pt>
                <c:pt idx="6806">
                  <c:v>16720.800888000002</c:v>
                </c:pt>
                <c:pt idx="6807">
                  <c:v>16723.249355</c:v>
                </c:pt>
                <c:pt idx="6808">
                  <c:v>16725.70204</c:v>
                </c:pt>
                <c:pt idx="6809">
                  <c:v>16728.18204</c:v>
                </c:pt>
                <c:pt idx="6810">
                  <c:v>16730.652948999999</c:v>
                </c:pt>
                <c:pt idx="6811">
                  <c:v>16733.111044000001</c:v>
                </c:pt>
                <c:pt idx="6812">
                  <c:v>16735.564994</c:v>
                </c:pt>
                <c:pt idx="6813">
                  <c:v>16738.03098</c:v>
                </c:pt>
                <c:pt idx="6814">
                  <c:v>16740.492048</c:v>
                </c:pt>
                <c:pt idx="6815">
                  <c:v>16742.957781000001</c:v>
                </c:pt>
                <c:pt idx="6816">
                  <c:v>16745.407682000001</c:v>
                </c:pt>
                <c:pt idx="6817">
                  <c:v>16747.873660000001</c:v>
                </c:pt>
                <c:pt idx="6818">
                  <c:v>16750.329597</c:v>
                </c:pt>
                <c:pt idx="6819">
                  <c:v>16752.797450999999</c:v>
                </c:pt>
                <c:pt idx="6820">
                  <c:v>16755.246309999999</c:v>
                </c:pt>
                <c:pt idx="6821">
                  <c:v>16757.703433999999</c:v>
                </c:pt>
                <c:pt idx="6822">
                  <c:v>16760.163658000001</c:v>
                </c:pt>
                <c:pt idx="6823">
                  <c:v>16762.625311</c:v>
                </c:pt>
                <c:pt idx="6824">
                  <c:v>16765.074634000001</c:v>
                </c:pt>
                <c:pt idx="6825">
                  <c:v>16767.547845000001</c:v>
                </c:pt>
                <c:pt idx="6826">
                  <c:v>16770.013233999998</c:v>
                </c:pt>
                <c:pt idx="6827">
                  <c:v>16772.464620999999</c:v>
                </c:pt>
                <c:pt idx="6828">
                  <c:v>16774.927551000001</c:v>
                </c:pt>
                <c:pt idx="6829">
                  <c:v>16777.383653000001</c:v>
                </c:pt>
                <c:pt idx="6830">
                  <c:v>16779.835819</c:v>
                </c:pt>
                <c:pt idx="6831">
                  <c:v>16782.299042999999</c:v>
                </c:pt>
                <c:pt idx="6832">
                  <c:v>16784.754018</c:v>
                </c:pt>
                <c:pt idx="6833">
                  <c:v>16787.201749</c:v>
                </c:pt>
                <c:pt idx="6834">
                  <c:v>16789.667705</c:v>
                </c:pt>
                <c:pt idx="6835">
                  <c:v>16792.124529000001</c:v>
                </c:pt>
                <c:pt idx="6836">
                  <c:v>16794.581279000002</c:v>
                </c:pt>
                <c:pt idx="6837">
                  <c:v>16797.036064</c:v>
                </c:pt>
                <c:pt idx="6838">
                  <c:v>16799.489154999999</c:v>
                </c:pt>
                <c:pt idx="6839">
                  <c:v>16801.937371</c:v>
                </c:pt>
                <c:pt idx="6840">
                  <c:v>16804.417008</c:v>
                </c:pt>
                <c:pt idx="6841">
                  <c:v>16806.870407999999</c:v>
                </c:pt>
                <c:pt idx="6842">
                  <c:v>16809.324704999999</c:v>
                </c:pt>
                <c:pt idx="6843">
                  <c:v>16811.783085999999</c:v>
                </c:pt>
                <c:pt idx="6844">
                  <c:v>16814.231785</c:v>
                </c:pt>
                <c:pt idx="6845">
                  <c:v>16816.698847</c:v>
                </c:pt>
                <c:pt idx="6846">
                  <c:v>16819.156611999999</c:v>
                </c:pt>
                <c:pt idx="6847">
                  <c:v>16821.611563999999</c:v>
                </c:pt>
                <c:pt idx="6848">
                  <c:v>16824.059818000002</c:v>
                </c:pt>
                <c:pt idx="6849">
                  <c:v>16826.518811999998</c:v>
                </c:pt>
                <c:pt idx="6850">
                  <c:v>16828.982865999998</c:v>
                </c:pt>
                <c:pt idx="6851">
                  <c:v>16831.435799999999</c:v>
                </c:pt>
                <c:pt idx="6852">
                  <c:v>16833.890904</c:v>
                </c:pt>
                <c:pt idx="6853">
                  <c:v>16836.347740000001</c:v>
                </c:pt>
                <c:pt idx="6854">
                  <c:v>16838.804588999999</c:v>
                </c:pt>
                <c:pt idx="6855">
                  <c:v>16841.265876000001</c:v>
                </c:pt>
                <c:pt idx="6856">
                  <c:v>16843.719018</c:v>
                </c:pt>
                <c:pt idx="6857">
                  <c:v>16846.172985000001</c:v>
                </c:pt>
                <c:pt idx="6858">
                  <c:v>16848.630995</c:v>
                </c:pt>
                <c:pt idx="6859">
                  <c:v>16851.087415999998</c:v>
                </c:pt>
                <c:pt idx="6860">
                  <c:v>16853.532293</c:v>
                </c:pt>
                <c:pt idx="6861">
                  <c:v>16855.996157000001</c:v>
                </c:pt>
                <c:pt idx="6862">
                  <c:v>16858.444985999999</c:v>
                </c:pt>
                <c:pt idx="6863">
                  <c:v>16860.897331</c:v>
                </c:pt>
                <c:pt idx="6864">
                  <c:v>16863.359584000002</c:v>
                </c:pt>
                <c:pt idx="6865">
                  <c:v>16865.813440999998</c:v>
                </c:pt>
                <c:pt idx="6866">
                  <c:v>16868.277552</c:v>
                </c:pt>
                <c:pt idx="6867">
                  <c:v>16870.744347</c:v>
                </c:pt>
                <c:pt idx="6868">
                  <c:v>16873.201114</c:v>
                </c:pt>
                <c:pt idx="6869">
                  <c:v>16875.660790000002</c:v>
                </c:pt>
                <c:pt idx="6870">
                  <c:v>16878.114765999999</c:v>
                </c:pt>
                <c:pt idx="6871">
                  <c:v>16880.577279000001</c:v>
                </c:pt>
                <c:pt idx="6872">
                  <c:v>16883.038079000002</c:v>
                </c:pt>
                <c:pt idx="6873">
                  <c:v>16885.493373000001</c:v>
                </c:pt>
                <c:pt idx="6874">
                  <c:v>16887.964919999999</c:v>
                </c:pt>
                <c:pt idx="6875">
                  <c:v>16890.425767000001</c:v>
                </c:pt>
                <c:pt idx="6876">
                  <c:v>16892.883329</c:v>
                </c:pt>
                <c:pt idx="6877">
                  <c:v>16895.336340000002</c:v>
                </c:pt>
                <c:pt idx="6878">
                  <c:v>16897.793751000001</c:v>
                </c:pt>
                <c:pt idx="6879">
                  <c:v>16900.255960999999</c:v>
                </c:pt>
                <c:pt idx="6880">
                  <c:v>16902.706677999999</c:v>
                </c:pt>
                <c:pt idx="6881">
                  <c:v>16905.160403000002</c:v>
                </c:pt>
                <c:pt idx="6882">
                  <c:v>16907.622374999999</c:v>
                </c:pt>
                <c:pt idx="6883">
                  <c:v>16910.080556000001</c:v>
                </c:pt>
                <c:pt idx="6884">
                  <c:v>16912.535735000001</c:v>
                </c:pt>
                <c:pt idx="6885">
                  <c:v>16914.987754000002</c:v>
                </c:pt>
                <c:pt idx="6886">
                  <c:v>16917.447606999998</c:v>
                </c:pt>
                <c:pt idx="6887">
                  <c:v>16919.923841</c:v>
                </c:pt>
                <c:pt idx="6888">
                  <c:v>16922.379566</c:v>
                </c:pt>
                <c:pt idx="6889">
                  <c:v>16924.840287999999</c:v>
                </c:pt>
                <c:pt idx="6890">
                  <c:v>16927.297978999999</c:v>
                </c:pt>
                <c:pt idx="6891">
                  <c:v>16929.756420000002</c:v>
                </c:pt>
                <c:pt idx="6892">
                  <c:v>16932.224038</c:v>
                </c:pt>
                <c:pt idx="6893">
                  <c:v>16934.70304</c:v>
                </c:pt>
                <c:pt idx="6894">
                  <c:v>16937.183239000002</c:v>
                </c:pt>
                <c:pt idx="6895">
                  <c:v>16939.637589999998</c:v>
                </c:pt>
                <c:pt idx="6896">
                  <c:v>16942.089335000001</c:v>
                </c:pt>
                <c:pt idx="6897">
                  <c:v>16944.551421</c:v>
                </c:pt>
                <c:pt idx="6898">
                  <c:v>16947.031287999998</c:v>
                </c:pt>
                <c:pt idx="6899">
                  <c:v>16949.491947999999</c:v>
                </c:pt>
                <c:pt idx="6900">
                  <c:v>16951.939020000002</c:v>
                </c:pt>
                <c:pt idx="6901">
                  <c:v>16954.399646000002</c:v>
                </c:pt>
                <c:pt idx="6902">
                  <c:v>16956.848103</c:v>
                </c:pt>
                <c:pt idx="6903">
                  <c:v>16959.307642</c:v>
                </c:pt>
                <c:pt idx="6904">
                  <c:v>16961.767336000001</c:v>
                </c:pt>
                <c:pt idx="6905">
                  <c:v>16964.218088000001</c:v>
                </c:pt>
                <c:pt idx="6906">
                  <c:v>16966.696906000001</c:v>
                </c:pt>
                <c:pt idx="6907">
                  <c:v>16969.141960000001</c:v>
                </c:pt>
                <c:pt idx="6908">
                  <c:v>16971.598123</c:v>
                </c:pt>
                <c:pt idx="6909">
                  <c:v>16974.055402000002</c:v>
                </c:pt>
                <c:pt idx="6910">
                  <c:v>16976.518705999999</c:v>
                </c:pt>
                <c:pt idx="6911">
                  <c:v>16978.969125</c:v>
                </c:pt>
                <c:pt idx="6912">
                  <c:v>16981.421851999999</c:v>
                </c:pt>
                <c:pt idx="6913">
                  <c:v>16983.883849000002</c:v>
                </c:pt>
                <c:pt idx="6914">
                  <c:v>16986.343085</c:v>
                </c:pt>
                <c:pt idx="6915">
                  <c:v>16988.810154999999</c:v>
                </c:pt>
                <c:pt idx="6916">
                  <c:v>16991.265442</c:v>
                </c:pt>
                <c:pt idx="6917">
                  <c:v>16993.727729999999</c:v>
                </c:pt>
                <c:pt idx="6918">
                  <c:v>16996.189838999999</c:v>
                </c:pt>
                <c:pt idx="6919">
                  <c:v>16998.644971000002</c:v>
                </c:pt>
                <c:pt idx="6920">
                  <c:v>17001.104917000001</c:v>
                </c:pt>
                <c:pt idx="6921">
                  <c:v>17003.557035000002</c:v>
                </c:pt>
                <c:pt idx="6922">
                  <c:v>17006.010662000001</c:v>
                </c:pt>
                <c:pt idx="6923">
                  <c:v>17008.472259999999</c:v>
                </c:pt>
                <c:pt idx="6924">
                  <c:v>17010.928188999998</c:v>
                </c:pt>
                <c:pt idx="6925">
                  <c:v>17013.376561000001</c:v>
                </c:pt>
                <c:pt idx="6926">
                  <c:v>17015.839158999999</c:v>
                </c:pt>
                <c:pt idx="6927">
                  <c:v>17018.290099999998</c:v>
                </c:pt>
                <c:pt idx="6928">
                  <c:v>17020.745610000002</c:v>
                </c:pt>
                <c:pt idx="6929">
                  <c:v>17023.218110999998</c:v>
                </c:pt>
                <c:pt idx="6930">
                  <c:v>17025.686634999998</c:v>
                </c:pt>
                <c:pt idx="6931">
                  <c:v>17028.162766000001</c:v>
                </c:pt>
                <c:pt idx="6932">
                  <c:v>17030.628860000001</c:v>
                </c:pt>
                <c:pt idx="6933">
                  <c:v>17033.091643</c:v>
                </c:pt>
                <c:pt idx="6934">
                  <c:v>17035.543539999999</c:v>
                </c:pt>
                <c:pt idx="6935">
                  <c:v>17038.017141</c:v>
                </c:pt>
                <c:pt idx="6936">
                  <c:v>17040.474618</c:v>
                </c:pt>
                <c:pt idx="6937">
                  <c:v>17042.952577</c:v>
                </c:pt>
                <c:pt idx="6938">
                  <c:v>17045.409553000001</c:v>
                </c:pt>
                <c:pt idx="6939">
                  <c:v>17047.867677999999</c:v>
                </c:pt>
                <c:pt idx="6940">
                  <c:v>17050.326072</c:v>
                </c:pt>
                <c:pt idx="6941">
                  <c:v>17052.789574999999</c:v>
                </c:pt>
                <c:pt idx="6942">
                  <c:v>17055.254776999998</c:v>
                </c:pt>
                <c:pt idx="6943">
                  <c:v>17057.704366999998</c:v>
                </c:pt>
                <c:pt idx="6944">
                  <c:v>17060.162892</c:v>
                </c:pt>
                <c:pt idx="6945">
                  <c:v>17062.621028000001</c:v>
                </c:pt>
                <c:pt idx="6946">
                  <c:v>17065.082005</c:v>
                </c:pt>
                <c:pt idx="6947">
                  <c:v>17067.549591999999</c:v>
                </c:pt>
                <c:pt idx="6948">
                  <c:v>17070.011975000001</c:v>
                </c:pt>
                <c:pt idx="6949">
                  <c:v>17072.465551000001</c:v>
                </c:pt>
                <c:pt idx="6950">
                  <c:v>17074.929826</c:v>
                </c:pt>
                <c:pt idx="6951">
                  <c:v>17077.379842999999</c:v>
                </c:pt>
                <c:pt idx="6952">
                  <c:v>17079.84362</c:v>
                </c:pt>
                <c:pt idx="6953">
                  <c:v>17082.295550999999</c:v>
                </c:pt>
                <c:pt idx="6954">
                  <c:v>17084.748817</c:v>
                </c:pt>
                <c:pt idx="6955">
                  <c:v>17087.214036000001</c:v>
                </c:pt>
                <c:pt idx="6956">
                  <c:v>17089.668931</c:v>
                </c:pt>
                <c:pt idx="6957">
                  <c:v>17092.123627000001</c:v>
                </c:pt>
                <c:pt idx="6958">
                  <c:v>17094.576343000001</c:v>
                </c:pt>
                <c:pt idx="6959">
                  <c:v>17097.041018</c:v>
                </c:pt>
                <c:pt idx="6960">
                  <c:v>17099.508327</c:v>
                </c:pt>
                <c:pt idx="6961">
                  <c:v>17101.962941000002</c:v>
                </c:pt>
                <c:pt idx="6962">
                  <c:v>17104.415293999999</c:v>
                </c:pt>
                <c:pt idx="6963">
                  <c:v>17106.878927000002</c:v>
                </c:pt>
                <c:pt idx="6964">
                  <c:v>17109.330242</c:v>
                </c:pt>
                <c:pt idx="6965">
                  <c:v>17111.805404999999</c:v>
                </c:pt>
                <c:pt idx="6966">
                  <c:v>17114.263023</c:v>
                </c:pt>
                <c:pt idx="6967">
                  <c:v>17116.716159</c:v>
                </c:pt>
                <c:pt idx="6968">
                  <c:v>17119.172094000001</c:v>
                </c:pt>
                <c:pt idx="6969">
                  <c:v>17121.629713999999</c:v>
                </c:pt>
                <c:pt idx="6970">
                  <c:v>17124.083787</c:v>
                </c:pt>
                <c:pt idx="6971">
                  <c:v>17126.573735000002</c:v>
                </c:pt>
                <c:pt idx="6972">
                  <c:v>17129.023355000001</c:v>
                </c:pt>
                <c:pt idx="6973">
                  <c:v>17131.502047999998</c:v>
                </c:pt>
                <c:pt idx="6974">
                  <c:v>17133.964431</c:v>
                </c:pt>
                <c:pt idx="6975">
                  <c:v>17136.424661000001</c:v>
                </c:pt>
                <c:pt idx="6976">
                  <c:v>17138.8809</c:v>
                </c:pt>
                <c:pt idx="6977">
                  <c:v>17141.338766000001</c:v>
                </c:pt>
                <c:pt idx="6978">
                  <c:v>17143.798888000001</c:v>
                </c:pt>
                <c:pt idx="6979">
                  <c:v>17146.266582</c:v>
                </c:pt>
                <c:pt idx="6980">
                  <c:v>17148.723625999999</c:v>
                </c:pt>
                <c:pt idx="6981">
                  <c:v>17151.194177000001</c:v>
                </c:pt>
                <c:pt idx="6982">
                  <c:v>17153.653700999999</c:v>
                </c:pt>
                <c:pt idx="6983">
                  <c:v>17156.126007999999</c:v>
                </c:pt>
                <c:pt idx="6984">
                  <c:v>17158.598599000001</c:v>
                </c:pt>
                <c:pt idx="6985">
                  <c:v>17161.057369999999</c:v>
                </c:pt>
                <c:pt idx="6986">
                  <c:v>17163.517664999999</c:v>
                </c:pt>
                <c:pt idx="6987">
                  <c:v>17165.983956</c:v>
                </c:pt>
                <c:pt idx="6988">
                  <c:v>17168.433348999999</c:v>
                </c:pt>
                <c:pt idx="6989">
                  <c:v>17170.887853</c:v>
                </c:pt>
                <c:pt idx="6990">
                  <c:v>17173.345006</c:v>
                </c:pt>
                <c:pt idx="6991">
                  <c:v>17175.795604999999</c:v>
                </c:pt>
                <c:pt idx="6992">
                  <c:v>17178.274728</c:v>
                </c:pt>
                <c:pt idx="6993">
                  <c:v>17180.725362000001</c:v>
                </c:pt>
                <c:pt idx="6994">
                  <c:v>17183.176017999998</c:v>
                </c:pt>
                <c:pt idx="6995">
                  <c:v>17185.636922999998</c:v>
                </c:pt>
                <c:pt idx="6996">
                  <c:v>17188.092655</c:v>
                </c:pt>
                <c:pt idx="6997">
                  <c:v>17190.555374</c:v>
                </c:pt>
                <c:pt idx="6998">
                  <c:v>17193.008125</c:v>
                </c:pt>
                <c:pt idx="6999">
                  <c:v>17195.464779000002</c:v>
                </c:pt>
                <c:pt idx="7000">
                  <c:v>17197.925587000002</c:v>
                </c:pt>
                <c:pt idx="7001">
                  <c:v>17200.382769</c:v>
                </c:pt>
                <c:pt idx="7002">
                  <c:v>17202.838388</c:v>
                </c:pt>
                <c:pt idx="7003">
                  <c:v>17205.291449</c:v>
                </c:pt>
                <c:pt idx="7004">
                  <c:v>17207.765722</c:v>
                </c:pt>
                <c:pt idx="7005">
                  <c:v>17210.223086000002</c:v>
                </c:pt>
                <c:pt idx="7006">
                  <c:v>17212.678438999999</c:v>
                </c:pt>
                <c:pt idx="7007">
                  <c:v>17215.134577000001</c:v>
                </c:pt>
                <c:pt idx="7008">
                  <c:v>17217.589327000002</c:v>
                </c:pt>
                <c:pt idx="7009">
                  <c:v>17220.060651</c:v>
                </c:pt>
                <c:pt idx="7010">
                  <c:v>17222.525652</c:v>
                </c:pt>
                <c:pt idx="7011">
                  <c:v>17224.97982</c:v>
                </c:pt>
                <c:pt idx="7012">
                  <c:v>17227.437359</c:v>
                </c:pt>
                <c:pt idx="7013">
                  <c:v>17229.885109999999</c:v>
                </c:pt>
                <c:pt idx="7014">
                  <c:v>17232.349711999999</c:v>
                </c:pt>
                <c:pt idx="7015">
                  <c:v>17234.812203000001</c:v>
                </c:pt>
                <c:pt idx="7016">
                  <c:v>17237.271172000001</c:v>
                </c:pt>
                <c:pt idx="7017">
                  <c:v>17239.730037000001</c:v>
                </c:pt>
                <c:pt idx="7018">
                  <c:v>17242.184238000002</c:v>
                </c:pt>
                <c:pt idx="7019">
                  <c:v>17244.644022</c:v>
                </c:pt>
                <c:pt idx="7020">
                  <c:v>17247.091713000002</c:v>
                </c:pt>
                <c:pt idx="7021">
                  <c:v>17249.568960000001</c:v>
                </c:pt>
                <c:pt idx="7022">
                  <c:v>17252.026856</c:v>
                </c:pt>
                <c:pt idx="7023">
                  <c:v>17254.484411000001</c:v>
                </c:pt>
                <c:pt idx="7024">
                  <c:v>17256.940617</c:v>
                </c:pt>
                <c:pt idx="7025">
                  <c:v>17259.395859</c:v>
                </c:pt>
                <c:pt idx="7026">
                  <c:v>17261.849407999998</c:v>
                </c:pt>
                <c:pt idx="7027">
                  <c:v>17264.323605000001</c:v>
                </c:pt>
                <c:pt idx="7028">
                  <c:v>17266.783907000001</c:v>
                </c:pt>
                <c:pt idx="7029">
                  <c:v>17269.229084999999</c:v>
                </c:pt>
                <c:pt idx="7030">
                  <c:v>17271.688675000001</c:v>
                </c:pt>
                <c:pt idx="7031">
                  <c:v>17274.142767000001</c:v>
                </c:pt>
                <c:pt idx="7032">
                  <c:v>17276.595405</c:v>
                </c:pt>
                <c:pt idx="7033">
                  <c:v>17279.057245</c:v>
                </c:pt>
                <c:pt idx="7034">
                  <c:v>17281.513791000001</c:v>
                </c:pt>
                <c:pt idx="7035">
                  <c:v>17283.972837000001</c:v>
                </c:pt>
                <c:pt idx="7036">
                  <c:v>17286.423639000001</c:v>
                </c:pt>
                <c:pt idx="7037">
                  <c:v>17288.887039000001</c:v>
                </c:pt>
                <c:pt idx="7038">
                  <c:v>17291.346683</c:v>
                </c:pt>
                <c:pt idx="7039">
                  <c:v>17293.804932999999</c:v>
                </c:pt>
                <c:pt idx="7040">
                  <c:v>17296.254540000002</c:v>
                </c:pt>
                <c:pt idx="7041">
                  <c:v>17298.709793000002</c:v>
                </c:pt>
                <c:pt idx="7042">
                  <c:v>17301.178971000001</c:v>
                </c:pt>
                <c:pt idx="7043">
                  <c:v>17303.641070999998</c:v>
                </c:pt>
                <c:pt idx="7044">
                  <c:v>17306.112945000001</c:v>
                </c:pt>
                <c:pt idx="7045">
                  <c:v>17308.574126</c:v>
                </c:pt>
                <c:pt idx="7046">
                  <c:v>17311.027719999998</c:v>
                </c:pt>
                <c:pt idx="7047">
                  <c:v>17313.489668999999</c:v>
                </c:pt>
                <c:pt idx="7048">
                  <c:v>17315.947883000001</c:v>
                </c:pt>
                <c:pt idx="7049">
                  <c:v>17318.393118</c:v>
                </c:pt>
                <c:pt idx="7050">
                  <c:v>17320.854565000001</c:v>
                </c:pt>
                <c:pt idx="7051">
                  <c:v>17323.309125</c:v>
                </c:pt>
                <c:pt idx="7052">
                  <c:v>17325.765229000001</c:v>
                </c:pt>
                <c:pt idx="7053">
                  <c:v>17328.237638999999</c:v>
                </c:pt>
                <c:pt idx="7054">
                  <c:v>17330.693847999999</c:v>
                </c:pt>
                <c:pt idx="7055">
                  <c:v>17333.155698999999</c:v>
                </c:pt>
                <c:pt idx="7056">
                  <c:v>17335.602926</c:v>
                </c:pt>
                <c:pt idx="7057">
                  <c:v>17338.056009</c:v>
                </c:pt>
                <c:pt idx="7058">
                  <c:v>17340.518967</c:v>
                </c:pt>
                <c:pt idx="7059">
                  <c:v>17342.973741000002</c:v>
                </c:pt>
                <c:pt idx="7060">
                  <c:v>17345.451754000002</c:v>
                </c:pt>
                <c:pt idx="7061">
                  <c:v>17347.938139000002</c:v>
                </c:pt>
                <c:pt idx="7062">
                  <c:v>17350.389545000002</c:v>
                </c:pt>
                <c:pt idx="7063">
                  <c:v>17352.850160000002</c:v>
                </c:pt>
                <c:pt idx="7064">
                  <c:v>17355.316856000001</c:v>
                </c:pt>
                <c:pt idx="7065">
                  <c:v>17357.774071</c:v>
                </c:pt>
                <c:pt idx="7066">
                  <c:v>17360.245344999999</c:v>
                </c:pt>
                <c:pt idx="7067">
                  <c:v>17362.709812000001</c:v>
                </c:pt>
                <c:pt idx="7068">
                  <c:v>17365.166928999999</c:v>
                </c:pt>
                <c:pt idx="7069">
                  <c:v>17367.627917999998</c:v>
                </c:pt>
                <c:pt idx="7070">
                  <c:v>17370.082594</c:v>
                </c:pt>
                <c:pt idx="7071">
                  <c:v>17372.546785999999</c:v>
                </c:pt>
                <c:pt idx="7072">
                  <c:v>17375.005634000001</c:v>
                </c:pt>
                <c:pt idx="7073">
                  <c:v>17377.459559999999</c:v>
                </c:pt>
                <c:pt idx="7074">
                  <c:v>17379.912090999998</c:v>
                </c:pt>
                <c:pt idx="7075">
                  <c:v>17382.377918999999</c:v>
                </c:pt>
                <c:pt idx="7076">
                  <c:v>17384.838801999998</c:v>
                </c:pt>
                <c:pt idx="7077">
                  <c:v>17387.306884000001</c:v>
                </c:pt>
                <c:pt idx="7078">
                  <c:v>17389.757357999999</c:v>
                </c:pt>
                <c:pt idx="7079">
                  <c:v>17392.221016</c:v>
                </c:pt>
                <c:pt idx="7080">
                  <c:v>17394.668321000001</c:v>
                </c:pt>
                <c:pt idx="7081">
                  <c:v>17397.130079999999</c:v>
                </c:pt>
                <c:pt idx="7082">
                  <c:v>17399.585847999999</c:v>
                </c:pt>
                <c:pt idx="7083">
                  <c:v>17402.054810000001</c:v>
                </c:pt>
                <c:pt idx="7084">
                  <c:v>17404.511634999999</c:v>
                </c:pt>
                <c:pt idx="7085">
                  <c:v>17406.965993000002</c:v>
                </c:pt>
                <c:pt idx="7086">
                  <c:v>17409.4254</c:v>
                </c:pt>
                <c:pt idx="7087">
                  <c:v>17411.890248</c:v>
                </c:pt>
                <c:pt idx="7088">
                  <c:v>17414.343338999999</c:v>
                </c:pt>
                <c:pt idx="7089">
                  <c:v>17416.804296999999</c:v>
                </c:pt>
                <c:pt idx="7090">
                  <c:v>17419.260797999999</c:v>
                </c:pt>
                <c:pt idx="7091">
                  <c:v>17421.710837999999</c:v>
                </c:pt>
                <c:pt idx="7092">
                  <c:v>17424.171641000001</c:v>
                </c:pt>
                <c:pt idx="7093">
                  <c:v>17426.641057000001</c:v>
                </c:pt>
                <c:pt idx="7094">
                  <c:v>17429.093097000001</c:v>
                </c:pt>
                <c:pt idx="7095">
                  <c:v>17431.548763999999</c:v>
                </c:pt>
                <c:pt idx="7096">
                  <c:v>17434.005873999999</c:v>
                </c:pt>
                <c:pt idx="7097">
                  <c:v>17436.478951000001</c:v>
                </c:pt>
                <c:pt idx="7098">
                  <c:v>17438.935986</c:v>
                </c:pt>
                <c:pt idx="7099">
                  <c:v>17441.393445999998</c:v>
                </c:pt>
                <c:pt idx="7100">
                  <c:v>17443.843195000001</c:v>
                </c:pt>
                <c:pt idx="7101">
                  <c:v>17446.315962000001</c:v>
                </c:pt>
                <c:pt idx="7102">
                  <c:v>17448.774560999998</c:v>
                </c:pt>
                <c:pt idx="7103">
                  <c:v>17451.228139999999</c:v>
                </c:pt>
                <c:pt idx="7104">
                  <c:v>17453.687451000002</c:v>
                </c:pt>
                <c:pt idx="7105">
                  <c:v>17456.148140000001</c:v>
                </c:pt>
                <c:pt idx="7106">
                  <c:v>17458.613546</c:v>
                </c:pt>
                <c:pt idx="7107">
                  <c:v>17461.069919000001</c:v>
                </c:pt>
                <c:pt idx="7108">
                  <c:v>17463.535434000001</c:v>
                </c:pt>
                <c:pt idx="7109">
                  <c:v>17465.989992999999</c:v>
                </c:pt>
                <c:pt idx="7110">
                  <c:v>17468.444055</c:v>
                </c:pt>
                <c:pt idx="7111">
                  <c:v>17470.899291000002</c:v>
                </c:pt>
                <c:pt idx="7112">
                  <c:v>17473.354402000001</c:v>
                </c:pt>
                <c:pt idx="7113">
                  <c:v>17475.808273999999</c:v>
                </c:pt>
                <c:pt idx="7114">
                  <c:v>17478.283543000001</c:v>
                </c:pt>
                <c:pt idx="7115">
                  <c:v>17480.756061</c:v>
                </c:pt>
                <c:pt idx="7116">
                  <c:v>17483.213222999999</c:v>
                </c:pt>
                <c:pt idx="7117">
                  <c:v>17485.666777999999</c:v>
                </c:pt>
                <c:pt idx="7118">
                  <c:v>17488.141121000001</c:v>
                </c:pt>
                <c:pt idx="7119">
                  <c:v>17490.602048000001</c:v>
                </c:pt>
                <c:pt idx="7120">
                  <c:v>17493.050906</c:v>
                </c:pt>
                <c:pt idx="7121">
                  <c:v>17495.51267</c:v>
                </c:pt>
                <c:pt idx="7122">
                  <c:v>17497.979066</c:v>
                </c:pt>
                <c:pt idx="7123">
                  <c:v>17500.428766000001</c:v>
                </c:pt>
                <c:pt idx="7124">
                  <c:v>17502.88953</c:v>
                </c:pt>
                <c:pt idx="7125">
                  <c:v>17505.373600999999</c:v>
                </c:pt>
                <c:pt idx="7126">
                  <c:v>17507.838911999999</c:v>
                </c:pt>
                <c:pt idx="7127">
                  <c:v>17510.289374</c:v>
                </c:pt>
                <c:pt idx="7128">
                  <c:v>17512.745327000001</c:v>
                </c:pt>
                <c:pt idx="7129">
                  <c:v>17515.199547</c:v>
                </c:pt>
                <c:pt idx="7130">
                  <c:v>17517.653004</c:v>
                </c:pt>
                <c:pt idx="7131">
                  <c:v>17520.135942000001</c:v>
                </c:pt>
                <c:pt idx="7132">
                  <c:v>17522.587819</c:v>
                </c:pt>
                <c:pt idx="7133">
                  <c:v>17525.045110999999</c:v>
                </c:pt>
                <c:pt idx="7134">
                  <c:v>17527.498881</c:v>
                </c:pt>
                <c:pt idx="7135">
                  <c:v>17529.955903999999</c:v>
                </c:pt>
                <c:pt idx="7136">
                  <c:v>17532.408533000002</c:v>
                </c:pt>
                <c:pt idx="7137">
                  <c:v>17534.867730999998</c:v>
                </c:pt>
                <c:pt idx="7138">
                  <c:v>17537.326786000001</c:v>
                </c:pt>
                <c:pt idx="7139">
                  <c:v>17539.7808</c:v>
                </c:pt>
                <c:pt idx="7140">
                  <c:v>17542.252973999999</c:v>
                </c:pt>
                <c:pt idx="7141">
                  <c:v>17544.706632000001</c:v>
                </c:pt>
                <c:pt idx="7142">
                  <c:v>17547.165546</c:v>
                </c:pt>
                <c:pt idx="7143">
                  <c:v>17549.629885999999</c:v>
                </c:pt>
                <c:pt idx="7144">
                  <c:v>17552.093353</c:v>
                </c:pt>
                <c:pt idx="7145">
                  <c:v>17554.563260999999</c:v>
                </c:pt>
                <c:pt idx="7146">
                  <c:v>17557.022857</c:v>
                </c:pt>
                <c:pt idx="7147">
                  <c:v>17559.481320999999</c:v>
                </c:pt>
                <c:pt idx="7148">
                  <c:v>17561.957702</c:v>
                </c:pt>
                <c:pt idx="7149">
                  <c:v>17564.41373</c:v>
                </c:pt>
                <c:pt idx="7150">
                  <c:v>17566.861771</c:v>
                </c:pt>
                <c:pt idx="7151">
                  <c:v>17569.318442</c:v>
                </c:pt>
                <c:pt idx="7152">
                  <c:v>17571.779583</c:v>
                </c:pt>
                <c:pt idx="7153">
                  <c:v>17574.234421000001</c:v>
                </c:pt>
                <c:pt idx="7154">
                  <c:v>17576.695984000002</c:v>
                </c:pt>
                <c:pt idx="7155">
                  <c:v>17579.148076000001</c:v>
                </c:pt>
                <c:pt idx="7156">
                  <c:v>17581.607893</c:v>
                </c:pt>
                <c:pt idx="7157">
                  <c:v>17584.060698000001</c:v>
                </c:pt>
                <c:pt idx="7158">
                  <c:v>17586.514795999999</c:v>
                </c:pt>
                <c:pt idx="7159">
                  <c:v>17588.970797999998</c:v>
                </c:pt>
                <c:pt idx="7160">
                  <c:v>17591.444334</c:v>
                </c:pt>
                <c:pt idx="7161">
                  <c:v>17593.901976000001</c:v>
                </c:pt>
                <c:pt idx="7162">
                  <c:v>17596.353302</c:v>
                </c:pt>
                <c:pt idx="7163">
                  <c:v>17598.812554</c:v>
                </c:pt>
                <c:pt idx="7164">
                  <c:v>17601.272342</c:v>
                </c:pt>
                <c:pt idx="7165">
                  <c:v>17603.734690000001</c:v>
                </c:pt>
                <c:pt idx="7166">
                  <c:v>17606.188355999999</c:v>
                </c:pt>
                <c:pt idx="7167">
                  <c:v>17608.647563999999</c:v>
                </c:pt>
                <c:pt idx="7168">
                  <c:v>17611.124070999998</c:v>
                </c:pt>
                <c:pt idx="7169">
                  <c:v>17613.582923999998</c:v>
                </c:pt>
                <c:pt idx="7170">
                  <c:v>17616.038035000001</c:v>
                </c:pt>
                <c:pt idx="7171">
                  <c:v>17618.511614999999</c:v>
                </c:pt>
                <c:pt idx="7172">
                  <c:v>17620.970006</c:v>
                </c:pt>
                <c:pt idx="7173">
                  <c:v>17623.420559999999</c:v>
                </c:pt>
                <c:pt idx="7174">
                  <c:v>17625.912563999998</c:v>
                </c:pt>
                <c:pt idx="7175">
                  <c:v>17628.375771999999</c:v>
                </c:pt>
                <c:pt idx="7176">
                  <c:v>17630.831024999999</c:v>
                </c:pt>
                <c:pt idx="7177">
                  <c:v>17633.306817000001</c:v>
                </c:pt>
                <c:pt idx="7178">
                  <c:v>17635.751382999999</c:v>
                </c:pt>
                <c:pt idx="7179">
                  <c:v>17638.213769000002</c:v>
                </c:pt>
                <c:pt idx="7180">
                  <c:v>17640.672439999998</c:v>
                </c:pt>
                <c:pt idx="7181">
                  <c:v>17643.124877999999</c:v>
                </c:pt>
                <c:pt idx="7182">
                  <c:v>17645.580737</c:v>
                </c:pt>
                <c:pt idx="7183">
                  <c:v>17648.041886999999</c:v>
                </c:pt>
                <c:pt idx="7184">
                  <c:v>17650.493781000001</c:v>
                </c:pt>
                <c:pt idx="7185">
                  <c:v>17652.957183999999</c:v>
                </c:pt>
                <c:pt idx="7186">
                  <c:v>17655.408962000001</c:v>
                </c:pt>
                <c:pt idx="7187">
                  <c:v>17657.863068999999</c:v>
                </c:pt>
                <c:pt idx="7188">
                  <c:v>17660.3164</c:v>
                </c:pt>
                <c:pt idx="7189">
                  <c:v>17662.790531999999</c:v>
                </c:pt>
                <c:pt idx="7190">
                  <c:v>17665.253863000002</c:v>
                </c:pt>
                <c:pt idx="7191">
                  <c:v>17667.712856999999</c:v>
                </c:pt>
                <c:pt idx="7192">
                  <c:v>17670.183002000002</c:v>
                </c:pt>
                <c:pt idx="7193">
                  <c:v>17672.635374000001</c:v>
                </c:pt>
                <c:pt idx="7194">
                  <c:v>17675.090842000001</c:v>
                </c:pt>
                <c:pt idx="7195">
                  <c:v>17677.554270000001</c:v>
                </c:pt>
                <c:pt idx="7196">
                  <c:v>17680.034913</c:v>
                </c:pt>
                <c:pt idx="7197">
                  <c:v>17682.488945000001</c:v>
                </c:pt>
                <c:pt idx="7198">
                  <c:v>17684.953974</c:v>
                </c:pt>
                <c:pt idx="7199">
                  <c:v>17687.407580999999</c:v>
                </c:pt>
                <c:pt idx="7200">
                  <c:v>17689.864775999999</c:v>
                </c:pt>
                <c:pt idx="7201">
                  <c:v>17692.316704000001</c:v>
                </c:pt>
                <c:pt idx="7202">
                  <c:v>17694.778784999999</c:v>
                </c:pt>
                <c:pt idx="7203">
                  <c:v>17697.231960000001</c:v>
                </c:pt>
                <c:pt idx="7204">
                  <c:v>17699.684146</c:v>
                </c:pt>
                <c:pt idx="7205">
                  <c:v>17702.140807</c:v>
                </c:pt>
                <c:pt idx="7206">
                  <c:v>17704.605014000001</c:v>
                </c:pt>
                <c:pt idx="7207">
                  <c:v>17707.064444</c:v>
                </c:pt>
                <c:pt idx="7208">
                  <c:v>17709.517445000001</c:v>
                </c:pt>
                <c:pt idx="7209">
                  <c:v>17711.969960999999</c:v>
                </c:pt>
                <c:pt idx="7210">
                  <c:v>17714.428220999998</c:v>
                </c:pt>
                <c:pt idx="7211">
                  <c:v>17716.898668000002</c:v>
                </c:pt>
                <c:pt idx="7212">
                  <c:v>17719.357112999998</c:v>
                </c:pt>
                <c:pt idx="7213">
                  <c:v>17721.819897000001</c:v>
                </c:pt>
                <c:pt idx="7214">
                  <c:v>17724.292617999999</c:v>
                </c:pt>
                <c:pt idx="7215">
                  <c:v>17726.754345000001</c:v>
                </c:pt>
                <c:pt idx="7216">
                  <c:v>17729.209588999998</c:v>
                </c:pt>
                <c:pt idx="7217">
                  <c:v>17731.677229000001</c:v>
                </c:pt>
                <c:pt idx="7218">
                  <c:v>17734.126307999999</c:v>
                </c:pt>
                <c:pt idx="7219">
                  <c:v>17736.584387999999</c:v>
                </c:pt>
                <c:pt idx="7220">
                  <c:v>17739.042729000001</c:v>
                </c:pt>
                <c:pt idx="7221">
                  <c:v>17741.502780999999</c:v>
                </c:pt>
                <c:pt idx="7222">
                  <c:v>17743.953442999999</c:v>
                </c:pt>
                <c:pt idx="7223">
                  <c:v>17746.420056999999</c:v>
                </c:pt>
                <c:pt idx="7224">
                  <c:v>17748.888206</c:v>
                </c:pt>
                <c:pt idx="7225">
                  <c:v>17751.369643000002</c:v>
                </c:pt>
                <c:pt idx="7226">
                  <c:v>17753.83166</c:v>
                </c:pt>
                <c:pt idx="7227">
                  <c:v>17756.285416999999</c:v>
                </c:pt>
                <c:pt idx="7228">
                  <c:v>17758.741385000001</c:v>
                </c:pt>
                <c:pt idx="7229">
                  <c:v>17761.194317000001</c:v>
                </c:pt>
                <c:pt idx="7230">
                  <c:v>17763.650401999999</c:v>
                </c:pt>
                <c:pt idx="7231">
                  <c:v>17766.103781999998</c:v>
                </c:pt>
                <c:pt idx="7232">
                  <c:v>17768.561344999998</c:v>
                </c:pt>
                <c:pt idx="7233">
                  <c:v>17771.021830000002</c:v>
                </c:pt>
                <c:pt idx="7234">
                  <c:v>17773.480230000001</c:v>
                </c:pt>
                <c:pt idx="7235">
                  <c:v>17775.959069</c:v>
                </c:pt>
                <c:pt idx="7236">
                  <c:v>17778.406008999998</c:v>
                </c:pt>
                <c:pt idx="7237">
                  <c:v>17780.881786999998</c:v>
                </c:pt>
                <c:pt idx="7238">
                  <c:v>17783.329702999999</c:v>
                </c:pt>
                <c:pt idx="7239">
                  <c:v>17785.795568000001</c:v>
                </c:pt>
                <c:pt idx="7240">
                  <c:v>17788.251615000001</c:v>
                </c:pt>
                <c:pt idx="7241">
                  <c:v>17790.708554000001</c:v>
                </c:pt>
                <c:pt idx="7242">
                  <c:v>17793.159881</c:v>
                </c:pt>
                <c:pt idx="7243">
                  <c:v>17795.619834000001</c:v>
                </c:pt>
                <c:pt idx="7244">
                  <c:v>17798.07864</c:v>
                </c:pt>
                <c:pt idx="7245">
                  <c:v>17800.546999999999</c:v>
                </c:pt>
                <c:pt idx="7246">
                  <c:v>17803.008760000001</c:v>
                </c:pt>
                <c:pt idx="7247">
                  <c:v>17805.459849999999</c:v>
                </c:pt>
                <c:pt idx="7248">
                  <c:v>17807.919113</c:v>
                </c:pt>
                <c:pt idx="7249">
                  <c:v>17810.372737999998</c:v>
                </c:pt>
                <c:pt idx="7250">
                  <c:v>17812.828291999998</c:v>
                </c:pt>
                <c:pt idx="7251">
                  <c:v>17815.307927000002</c:v>
                </c:pt>
                <c:pt idx="7252">
                  <c:v>17817.767711</c:v>
                </c:pt>
                <c:pt idx="7253">
                  <c:v>17820.220561999999</c:v>
                </c:pt>
                <c:pt idx="7254">
                  <c:v>17822.6767</c:v>
                </c:pt>
                <c:pt idx="7255">
                  <c:v>17825.131941</c:v>
                </c:pt>
                <c:pt idx="7256">
                  <c:v>17827.591766000001</c:v>
                </c:pt>
                <c:pt idx="7257">
                  <c:v>17830.045274</c:v>
                </c:pt>
                <c:pt idx="7258">
                  <c:v>17832.503573999998</c:v>
                </c:pt>
                <c:pt idx="7259">
                  <c:v>17834.966219999998</c:v>
                </c:pt>
                <c:pt idx="7260">
                  <c:v>17837.431697</c:v>
                </c:pt>
                <c:pt idx="7261">
                  <c:v>17839.888657</c:v>
                </c:pt>
                <c:pt idx="7262">
                  <c:v>17842.343351</c:v>
                </c:pt>
                <c:pt idx="7263">
                  <c:v>17844.803025000001</c:v>
                </c:pt>
                <c:pt idx="7264">
                  <c:v>17847.256098000002</c:v>
                </c:pt>
                <c:pt idx="7265">
                  <c:v>17849.712114999998</c:v>
                </c:pt>
                <c:pt idx="7266">
                  <c:v>17852.169843</c:v>
                </c:pt>
                <c:pt idx="7267">
                  <c:v>17854.62427</c:v>
                </c:pt>
                <c:pt idx="7268">
                  <c:v>17857.081663000001</c:v>
                </c:pt>
                <c:pt idx="7269">
                  <c:v>17859.535064</c:v>
                </c:pt>
                <c:pt idx="7270">
                  <c:v>17862.002681000002</c:v>
                </c:pt>
                <c:pt idx="7271">
                  <c:v>17864.478936</c:v>
                </c:pt>
                <c:pt idx="7272">
                  <c:v>17866.933603000001</c:v>
                </c:pt>
                <c:pt idx="7273">
                  <c:v>17869.386440999999</c:v>
                </c:pt>
                <c:pt idx="7274">
                  <c:v>17871.847057999999</c:v>
                </c:pt>
                <c:pt idx="7275">
                  <c:v>17874.300564000001</c:v>
                </c:pt>
                <c:pt idx="7276">
                  <c:v>17876.765175</c:v>
                </c:pt>
                <c:pt idx="7277">
                  <c:v>17879.214048000002</c:v>
                </c:pt>
                <c:pt idx="7278">
                  <c:v>17881.674605</c:v>
                </c:pt>
                <c:pt idx="7279">
                  <c:v>17884.129172000001</c:v>
                </c:pt>
                <c:pt idx="7280">
                  <c:v>17886.598773999998</c:v>
                </c:pt>
                <c:pt idx="7281">
                  <c:v>17889.063806999999</c:v>
                </c:pt>
                <c:pt idx="7282">
                  <c:v>17891.509797999999</c:v>
                </c:pt>
                <c:pt idx="7283">
                  <c:v>17893.977791000001</c:v>
                </c:pt>
                <c:pt idx="7284">
                  <c:v>17896.424125000001</c:v>
                </c:pt>
                <c:pt idx="7285">
                  <c:v>17898.878919999999</c:v>
                </c:pt>
                <c:pt idx="7286">
                  <c:v>17901.339790999999</c:v>
                </c:pt>
                <c:pt idx="7287">
                  <c:v>17903.800792999999</c:v>
                </c:pt>
                <c:pt idx="7288">
                  <c:v>17906.264805999999</c:v>
                </c:pt>
                <c:pt idx="7289">
                  <c:v>17908.731713000001</c:v>
                </c:pt>
                <c:pt idx="7290">
                  <c:v>17911.203614999999</c:v>
                </c:pt>
                <c:pt idx="7291">
                  <c:v>17913.670720999999</c:v>
                </c:pt>
                <c:pt idx="7292">
                  <c:v>17916.144875999998</c:v>
                </c:pt>
                <c:pt idx="7293">
                  <c:v>17918.601388999999</c:v>
                </c:pt>
                <c:pt idx="7294">
                  <c:v>17921.076009</c:v>
                </c:pt>
                <c:pt idx="7295">
                  <c:v>17923.526626999999</c:v>
                </c:pt>
                <c:pt idx="7296">
                  <c:v>17925.988946000001</c:v>
                </c:pt>
                <c:pt idx="7297">
                  <c:v>17928.443311999999</c:v>
                </c:pt>
                <c:pt idx="7298">
                  <c:v>17930.901996000001</c:v>
                </c:pt>
                <c:pt idx="7299">
                  <c:v>17933.353030999999</c:v>
                </c:pt>
                <c:pt idx="7300">
                  <c:v>17935.809183000001</c:v>
                </c:pt>
                <c:pt idx="7301">
                  <c:v>17938.267608999999</c:v>
                </c:pt>
                <c:pt idx="7302">
                  <c:v>17940.723085000001</c:v>
                </c:pt>
                <c:pt idx="7303">
                  <c:v>17943.175737000001</c:v>
                </c:pt>
                <c:pt idx="7304">
                  <c:v>17945.635231</c:v>
                </c:pt>
                <c:pt idx="7305">
                  <c:v>17948.093335000001</c:v>
                </c:pt>
                <c:pt idx="7306">
                  <c:v>17950.548662000001</c:v>
                </c:pt>
                <c:pt idx="7307">
                  <c:v>17953.003148</c:v>
                </c:pt>
                <c:pt idx="7308">
                  <c:v>17955.455793000001</c:v>
                </c:pt>
                <c:pt idx="7309">
                  <c:v>17957.914347999998</c:v>
                </c:pt>
                <c:pt idx="7310">
                  <c:v>17960.375638000001</c:v>
                </c:pt>
                <c:pt idx="7311">
                  <c:v>17962.830867000001</c:v>
                </c:pt>
                <c:pt idx="7312">
                  <c:v>17965.285628000001</c:v>
                </c:pt>
                <c:pt idx="7313">
                  <c:v>17967.743398999999</c:v>
                </c:pt>
                <c:pt idx="7314">
                  <c:v>17970.198096</c:v>
                </c:pt>
                <c:pt idx="7315">
                  <c:v>17972.655946999999</c:v>
                </c:pt>
                <c:pt idx="7316">
                  <c:v>17975.104737000001</c:v>
                </c:pt>
                <c:pt idx="7317">
                  <c:v>17977.562721999999</c:v>
                </c:pt>
                <c:pt idx="7318">
                  <c:v>17980.016895000001</c:v>
                </c:pt>
                <c:pt idx="7319">
                  <c:v>17982.472153999999</c:v>
                </c:pt>
                <c:pt idx="7320">
                  <c:v>17984.946894000001</c:v>
                </c:pt>
                <c:pt idx="7321">
                  <c:v>17987.403826000002</c:v>
                </c:pt>
                <c:pt idx="7322">
                  <c:v>17989.866937999999</c:v>
                </c:pt>
                <c:pt idx="7323">
                  <c:v>17992.327866</c:v>
                </c:pt>
                <c:pt idx="7324">
                  <c:v>17994.783179999999</c:v>
                </c:pt>
                <c:pt idx="7325">
                  <c:v>17997.238241999999</c:v>
                </c:pt>
                <c:pt idx="7326">
                  <c:v>17999.691076999999</c:v>
                </c:pt>
                <c:pt idx="7327">
                  <c:v>18002.157153</c:v>
                </c:pt>
                <c:pt idx="7328">
                  <c:v>18004.612372</c:v>
                </c:pt>
                <c:pt idx="7329">
                  <c:v>18007.066107999999</c:v>
                </c:pt>
                <c:pt idx="7330">
                  <c:v>18009.538171</c:v>
                </c:pt>
                <c:pt idx="7331">
                  <c:v>18011.987090999999</c:v>
                </c:pt>
                <c:pt idx="7332">
                  <c:v>18014.468985</c:v>
                </c:pt>
                <c:pt idx="7333">
                  <c:v>18016.920850999999</c:v>
                </c:pt>
                <c:pt idx="7334">
                  <c:v>18019.378847</c:v>
                </c:pt>
                <c:pt idx="7335">
                  <c:v>18021.828745999999</c:v>
                </c:pt>
                <c:pt idx="7336">
                  <c:v>18024.290402999999</c:v>
                </c:pt>
                <c:pt idx="7337">
                  <c:v>18026.751754000001</c:v>
                </c:pt>
                <c:pt idx="7338">
                  <c:v>18029.208541</c:v>
                </c:pt>
                <c:pt idx="7339">
                  <c:v>18031.673859999999</c:v>
                </c:pt>
                <c:pt idx="7340">
                  <c:v>18034.125187000001</c:v>
                </c:pt>
                <c:pt idx="7341">
                  <c:v>18036.582211000001</c:v>
                </c:pt>
                <c:pt idx="7342">
                  <c:v>18039.042807999998</c:v>
                </c:pt>
                <c:pt idx="7343">
                  <c:v>18041.500865000002</c:v>
                </c:pt>
                <c:pt idx="7344">
                  <c:v>18043.962759999999</c:v>
                </c:pt>
                <c:pt idx="7345">
                  <c:v>18046.444412000001</c:v>
                </c:pt>
                <c:pt idx="7346">
                  <c:v>18048.897700000001</c:v>
                </c:pt>
                <c:pt idx="7347">
                  <c:v>18051.358904000001</c:v>
                </c:pt>
                <c:pt idx="7348">
                  <c:v>18053.814620000001</c:v>
                </c:pt>
                <c:pt idx="7349">
                  <c:v>18056.278818999999</c:v>
                </c:pt>
                <c:pt idx="7350">
                  <c:v>18058.730546999999</c:v>
                </c:pt>
                <c:pt idx="7351">
                  <c:v>18061.181228000001</c:v>
                </c:pt>
                <c:pt idx="7352">
                  <c:v>18063.667388000002</c:v>
                </c:pt>
                <c:pt idx="7353">
                  <c:v>18066.130122999999</c:v>
                </c:pt>
                <c:pt idx="7354">
                  <c:v>18068.580673</c:v>
                </c:pt>
                <c:pt idx="7355">
                  <c:v>18071.033993000001</c:v>
                </c:pt>
                <c:pt idx="7356">
                  <c:v>18073.484629999999</c:v>
                </c:pt>
                <c:pt idx="7357">
                  <c:v>18075.944682000001</c:v>
                </c:pt>
                <c:pt idx="7358">
                  <c:v>18078.407780000001</c:v>
                </c:pt>
                <c:pt idx="7359">
                  <c:v>18080.859785000001</c:v>
                </c:pt>
                <c:pt idx="7360">
                  <c:v>18083.312604999999</c:v>
                </c:pt>
                <c:pt idx="7361">
                  <c:v>18085.775539999999</c:v>
                </c:pt>
                <c:pt idx="7362">
                  <c:v>18088.239361</c:v>
                </c:pt>
                <c:pt idx="7363">
                  <c:v>18090.718849000001</c:v>
                </c:pt>
                <c:pt idx="7364">
                  <c:v>18093.172344999999</c:v>
                </c:pt>
                <c:pt idx="7365">
                  <c:v>18095.633708000001</c:v>
                </c:pt>
                <c:pt idx="7366">
                  <c:v>18098.095757999999</c:v>
                </c:pt>
                <c:pt idx="7367">
                  <c:v>18100.555107</c:v>
                </c:pt>
                <c:pt idx="7368">
                  <c:v>18103.006216999998</c:v>
                </c:pt>
                <c:pt idx="7369">
                  <c:v>18105.485938000002</c:v>
                </c:pt>
                <c:pt idx="7370">
                  <c:v>18107.932928999999</c:v>
                </c:pt>
                <c:pt idx="7371">
                  <c:v>18110.393636000001</c:v>
                </c:pt>
                <c:pt idx="7372">
                  <c:v>18112.855776</c:v>
                </c:pt>
                <c:pt idx="7373">
                  <c:v>18115.326174999998</c:v>
                </c:pt>
                <c:pt idx="7374">
                  <c:v>18117.780274000001</c:v>
                </c:pt>
                <c:pt idx="7375">
                  <c:v>18120.252433000001</c:v>
                </c:pt>
                <c:pt idx="7376">
                  <c:v>18122.707750000001</c:v>
                </c:pt>
                <c:pt idx="7377">
                  <c:v>18125.171211000001</c:v>
                </c:pt>
                <c:pt idx="7378">
                  <c:v>18127.615401999999</c:v>
                </c:pt>
                <c:pt idx="7379">
                  <c:v>18130.073434000002</c:v>
                </c:pt>
                <c:pt idx="7380">
                  <c:v>18132.536893</c:v>
                </c:pt>
                <c:pt idx="7381">
                  <c:v>18134.994007000001</c:v>
                </c:pt>
                <c:pt idx="7382">
                  <c:v>18137.442204999999</c:v>
                </c:pt>
                <c:pt idx="7383">
                  <c:v>18139.903558999998</c:v>
                </c:pt>
                <c:pt idx="7384">
                  <c:v>18142.359093999999</c:v>
                </c:pt>
                <c:pt idx="7385">
                  <c:v>18144.808257000001</c:v>
                </c:pt>
                <c:pt idx="7386">
                  <c:v>18147.267076</c:v>
                </c:pt>
                <c:pt idx="7387">
                  <c:v>18149.737772</c:v>
                </c:pt>
                <c:pt idx="7388">
                  <c:v>18152.188043999999</c:v>
                </c:pt>
                <c:pt idx="7389">
                  <c:v>18154.658157000002</c:v>
                </c:pt>
                <c:pt idx="7390">
                  <c:v>18157.116916999999</c:v>
                </c:pt>
                <c:pt idx="7391">
                  <c:v>18159.566707999998</c:v>
                </c:pt>
                <c:pt idx="7392">
                  <c:v>18162.026564</c:v>
                </c:pt>
                <c:pt idx="7393">
                  <c:v>18164.494605</c:v>
                </c:pt>
                <c:pt idx="7394">
                  <c:v>18166.961114999998</c:v>
                </c:pt>
                <c:pt idx="7395">
                  <c:v>18169.409586999998</c:v>
                </c:pt>
                <c:pt idx="7396">
                  <c:v>18171.862627999999</c:v>
                </c:pt>
                <c:pt idx="7397">
                  <c:v>18174.317364999999</c:v>
                </c:pt>
                <c:pt idx="7398">
                  <c:v>18176.780760000001</c:v>
                </c:pt>
                <c:pt idx="7399">
                  <c:v>18179.234353</c:v>
                </c:pt>
                <c:pt idx="7400">
                  <c:v>18181.696924</c:v>
                </c:pt>
                <c:pt idx="7401">
                  <c:v>18184.148609</c:v>
                </c:pt>
                <c:pt idx="7402">
                  <c:v>18186.613377999998</c:v>
                </c:pt>
                <c:pt idx="7403">
                  <c:v>18189.058876999999</c:v>
                </c:pt>
                <c:pt idx="7404">
                  <c:v>18191.523148</c:v>
                </c:pt>
                <c:pt idx="7405">
                  <c:v>18193.992171999998</c:v>
                </c:pt>
                <c:pt idx="7406">
                  <c:v>18196.460999999999</c:v>
                </c:pt>
                <c:pt idx="7407">
                  <c:v>18198.921236999999</c:v>
                </c:pt>
                <c:pt idx="7408">
                  <c:v>18201.383708000001</c:v>
                </c:pt>
                <c:pt idx="7409">
                  <c:v>18203.829886</c:v>
                </c:pt>
                <c:pt idx="7410">
                  <c:v>18206.289306999999</c:v>
                </c:pt>
                <c:pt idx="7411">
                  <c:v>18208.752560000001</c:v>
                </c:pt>
                <c:pt idx="7412">
                  <c:v>18211.204084000001</c:v>
                </c:pt>
                <c:pt idx="7413">
                  <c:v>18213.656451999999</c:v>
                </c:pt>
                <c:pt idx="7414">
                  <c:v>18216.108842000001</c:v>
                </c:pt>
                <c:pt idx="7415">
                  <c:v>18218.566013</c:v>
                </c:pt>
                <c:pt idx="7416">
                  <c:v>18221.020013000001</c:v>
                </c:pt>
                <c:pt idx="7417">
                  <c:v>18223.486561999998</c:v>
                </c:pt>
                <c:pt idx="7418">
                  <c:v>18225.955126000001</c:v>
                </c:pt>
                <c:pt idx="7419">
                  <c:v>18228.405865000001</c:v>
                </c:pt>
                <c:pt idx="7420">
                  <c:v>18230.868859999999</c:v>
                </c:pt>
                <c:pt idx="7421">
                  <c:v>18233.327690999999</c:v>
                </c:pt>
                <c:pt idx="7422">
                  <c:v>18235.777657999999</c:v>
                </c:pt>
                <c:pt idx="7423">
                  <c:v>18238.246605</c:v>
                </c:pt>
                <c:pt idx="7424">
                  <c:v>18240.709226999999</c:v>
                </c:pt>
                <c:pt idx="7425">
                  <c:v>18243.162838</c:v>
                </c:pt>
                <c:pt idx="7426">
                  <c:v>18245.625318999999</c:v>
                </c:pt>
                <c:pt idx="7427">
                  <c:v>18248.105811000001</c:v>
                </c:pt>
                <c:pt idx="7428">
                  <c:v>18250.564362000001</c:v>
                </c:pt>
                <c:pt idx="7429">
                  <c:v>18253.019801999999</c:v>
                </c:pt>
                <c:pt idx="7430">
                  <c:v>18255.488244</c:v>
                </c:pt>
                <c:pt idx="7431">
                  <c:v>18257.970240999999</c:v>
                </c:pt>
                <c:pt idx="7432">
                  <c:v>18260.436103</c:v>
                </c:pt>
                <c:pt idx="7433">
                  <c:v>18262.895289</c:v>
                </c:pt>
                <c:pt idx="7434">
                  <c:v>18265.339881</c:v>
                </c:pt>
                <c:pt idx="7435">
                  <c:v>18267.800612999999</c:v>
                </c:pt>
                <c:pt idx="7436">
                  <c:v>18270.260552</c:v>
                </c:pt>
                <c:pt idx="7437">
                  <c:v>18272.714617000001</c:v>
                </c:pt>
                <c:pt idx="7438">
                  <c:v>18275.173447000001</c:v>
                </c:pt>
                <c:pt idx="7439">
                  <c:v>18277.627818000001</c:v>
                </c:pt>
                <c:pt idx="7440">
                  <c:v>18280.082175</c:v>
                </c:pt>
                <c:pt idx="7441">
                  <c:v>18282.540768999999</c:v>
                </c:pt>
                <c:pt idx="7442">
                  <c:v>18284.991644000002</c:v>
                </c:pt>
                <c:pt idx="7443">
                  <c:v>18287.462188000001</c:v>
                </c:pt>
                <c:pt idx="7444">
                  <c:v>18289.915956000001</c:v>
                </c:pt>
                <c:pt idx="7445">
                  <c:v>18292.377993999999</c:v>
                </c:pt>
                <c:pt idx="7446">
                  <c:v>18294.844248000001</c:v>
                </c:pt>
                <c:pt idx="7447">
                  <c:v>18297.297062000001</c:v>
                </c:pt>
                <c:pt idx="7448">
                  <c:v>18299.765845999998</c:v>
                </c:pt>
                <c:pt idx="7449">
                  <c:v>18302.209255999998</c:v>
                </c:pt>
                <c:pt idx="7450">
                  <c:v>18304.672265000001</c:v>
                </c:pt>
                <c:pt idx="7451">
                  <c:v>18307.126538</c:v>
                </c:pt>
                <c:pt idx="7452">
                  <c:v>18309.589308999999</c:v>
                </c:pt>
                <c:pt idx="7453">
                  <c:v>18312.045821</c:v>
                </c:pt>
                <c:pt idx="7454">
                  <c:v>18314.508945000001</c:v>
                </c:pt>
                <c:pt idx="7455">
                  <c:v>18316.96182</c:v>
                </c:pt>
                <c:pt idx="7456">
                  <c:v>18319.418269999998</c:v>
                </c:pt>
                <c:pt idx="7457">
                  <c:v>18321.874754</c:v>
                </c:pt>
                <c:pt idx="7458">
                  <c:v>18324.343314999998</c:v>
                </c:pt>
                <c:pt idx="7459">
                  <c:v>18326.792906999999</c:v>
                </c:pt>
                <c:pt idx="7460">
                  <c:v>18329.273572999999</c:v>
                </c:pt>
                <c:pt idx="7461">
                  <c:v>18331.724091</c:v>
                </c:pt>
                <c:pt idx="7462">
                  <c:v>18334.177788000001</c:v>
                </c:pt>
                <c:pt idx="7463">
                  <c:v>18336.639579999999</c:v>
                </c:pt>
                <c:pt idx="7464">
                  <c:v>18339.111734999999</c:v>
                </c:pt>
                <c:pt idx="7465">
                  <c:v>18341.567228</c:v>
                </c:pt>
                <c:pt idx="7466">
                  <c:v>18344.042025999999</c:v>
                </c:pt>
                <c:pt idx="7467">
                  <c:v>18346.497949000001</c:v>
                </c:pt>
                <c:pt idx="7468">
                  <c:v>18348.951578</c:v>
                </c:pt>
                <c:pt idx="7469">
                  <c:v>18351.407804999999</c:v>
                </c:pt>
                <c:pt idx="7470">
                  <c:v>18353.870029999998</c:v>
                </c:pt>
                <c:pt idx="7471">
                  <c:v>18356.32058</c:v>
                </c:pt>
                <c:pt idx="7472">
                  <c:v>18358.775893000002</c:v>
                </c:pt>
                <c:pt idx="7473">
                  <c:v>18361.249229000001</c:v>
                </c:pt>
                <c:pt idx="7474">
                  <c:v>18363.714754000001</c:v>
                </c:pt>
                <c:pt idx="7475">
                  <c:v>18366.170715</c:v>
                </c:pt>
                <c:pt idx="7476">
                  <c:v>18368.627963999999</c:v>
                </c:pt>
                <c:pt idx="7477">
                  <c:v>18371.094765000002</c:v>
                </c:pt>
                <c:pt idx="7478">
                  <c:v>18373.547010999999</c:v>
                </c:pt>
                <c:pt idx="7479">
                  <c:v>18376.027409999999</c:v>
                </c:pt>
                <c:pt idx="7480">
                  <c:v>18378.492577000001</c:v>
                </c:pt>
                <c:pt idx="7481">
                  <c:v>18380.950421000001</c:v>
                </c:pt>
                <c:pt idx="7482">
                  <c:v>18383.407993000001</c:v>
                </c:pt>
                <c:pt idx="7483">
                  <c:v>18385.863373</c:v>
                </c:pt>
                <c:pt idx="7484">
                  <c:v>18388.315103000001</c:v>
                </c:pt>
                <c:pt idx="7485">
                  <c:v>18390.770853000002</c:v>
                </c:pt>
                <c:pt idx="7486">
                  <c:v>18393.224311000002</c:v>
                </c:pt>
                <c:pt idx="7487">
                  <c:v>18395.702385000001</c:v>
                </c:pt>
                <c:pt idx="7488">
                  <c:v>18398.158002</c:v>
                </c:pt>
                <c:pt idx="7489">
                  <c:v>18400.614116000001</c:v>
                </c:pt>
                <c:pt idx="7490">
                  <c:v>18403.087932999999</c:v>
                </c:pt>
                <c:pt idx="7491">
                  <c:v>18405.548985000001</c:v>
                </c:pt>
                <c:pt idx="7492">
                  <c:v>18407.998701</c:v>
                </c:pt>
                <c:pt idx="7493">
                  <c:v>18410.475821</c:v>
                </c:pt>
                <c:pt idx="7494">
                  <c:v>18412.931872000001</c:v>
                </c:pt>
                <c:pt idx="7495">
                  <c:v>18415.378541999999</c:v>
                </c:pt>
                <c:pt idx="7496">
                  <c:v>18417.834823000001</c:v>
                </c:pt>
                <c:pt idx="7497">
                  <c:v>18420.298709999999</c:v>
                </c:pt>
                <c:pt idx="7498">
                  <c:v>18422.755883000002</c:v>
                </c:pt>
                <c:pt idx="7499">
                  <c:v>18425.224018000001</c:v>
                </c:pt>
                <c:pt idx="7500">
                  <c:v>18427.694820000001</c:v>
                </c:pt>
                <c:pt idx="7501">
                  <c:v>18430.145245</c:v>
                </c:pt>
                <c:pt idx="7502">
                  <c:v>18432.602837999999</c:v>
                </c:pt>
                <c:pt idx="7503">
                  <c:v>18435.063957999999</c:v>
                </c:pt>
                <c:pt idx="7504">
                  <c:v>18437.518682999998</c:v>
                </c:pt>
                <c:pt idx="7505">
                  <c:v>18439.981012</c:v>
                </c:pt>
                <c:pt idx="7506">
                  <c:v>18442.446727999999</c:v>
                </c:pt>
                <c:pt idx="7507">
                  <c:v>18444.902161000002</c:v>
                </c:pt>
                <c:pt idx="7508">
                  <c:v>18447.380799999999</c:v>
                </c:pt>
                <c:pt idx="7509">
                  <c:v>18449.830830999999</c:v>
                </c:pt>
                <c:pt idx="7510">
                  <c:v>18452.292641</c:v>
                </c:pt>
                <c:pt idx="7511">
                  <c:v>18454.744824000001</c:v>
                </c:pt>
                <c:pt idx="7512">
                  <c:v>18457.223887</c:v>
                </c:pt>
                <c:pt idx="7513">
                  <c:v>18459.675652000002</c:v>
                </c:pt>
                <c:pt idx="7514">
                  <c:v>18462.136772999998</c:v>
                </c:pt>
                <c:pt idx="7515">
                  <c:v>18464.619271</c:v>
                </c:pt>
                <c:pt idx="7516">
                  <c:v>18467.075104</c:v>
                </c:pt>
                <c:pt idx="7517">
                  <c:v>18469.529305</c:v>
                </c:pt>
                <c:pt idx="7518">
                  <c:v>18471.981920999999</c:v>
                </c:pt>
                <c:pt idx="7519">
                  <c:v>18474.439407999998</c:v>
                </c:pt>
                <c:pt idx="7520">
                  <c:v>18476.921095000002</c:v>
                </c:pt>
                <c:pt idx="7521">
                  <c:v>18479.382898</c:v>
                </c:pt>
                <c:pt idx="7522">
                  <c:v>18481.841433000001</c:v>
                </c:pt>
                <c:pt idx="7523">
                  <c:v>18484.294099999999</c:v>
                </c:pt>
                <c:pt idx="7524">
                  <c:v>18486.768935</c:v>
                </c:pt>
                <c:pt idx="7525">
                  <c:v>18489.229241000001</c:v>
                </c:pt>
                <c:pt idx="7526">
                  <c:v>18491.685167</c:v>
                </c:pt>
                <c:pt idx="7527">
                  <c:v>18494.140143000001</c:v>
                </c:pt>
                <c:pt idx="7528">
                  <c:v>18496.602419999999</c:v>
                </c:pt>
                <c:pt idx="7529">
                  <c:v>18499.067707999999</c:v>
                </c:pt>
                <c:pt idx="7530">
                  <c:v>18501.525105000001</c:v>
                </c:pt>
                <c:pt idx="7531">
                  <c:v>18503.991757</c:v>
                </c:pt>
                <c:pt idx="7532">
                  <c:v>18506.446399</c:v>
                </c:pt>
                <c:pt idx="7533">
                  <c:v>18508.896663</c:v>
                </c:pt>
                <c:pt idx="7534">
                  <c:v>18511.365633000001</c:v>
                </c:pt>
                <c:pt idx="7535">
                  <c:v>18513.812808999999</c:v>
                </c:pt>
                <c:pt idx="7536">
                  <c:v>18516.286291</c:v>
                </c:pt>
                <c:pt idx="7537">
                  <c:v>18518.741709999998</c:v>
                </c:pt>
                <c:pt idx="7538">
                  <c:v>18521.200640999999</c:v>
                </c:pt>
                <c:pt idx="7539">
                  <c:v>18523.657027000001</c:v>
                </c:pt>
                <c:pt idx="7540">
                  <c:v>18526.118036</c:v>
                </c:pt>
                <c:pt idx="7541">
                  <c:v>18528.572953999999</c:v>
                </c:pt>
                <c:pt idx="7542">
                  <c:v>18531.033113000001</c:v>
                </c:pt>
                <c:pt idx="7543">
                  <c:v>18533.489860000001</c:v>
                </c:pt>
                <c:pt idx="7544">
                  <c:v>18535.936839000002</c:v>
                </c:pt>
                <c:pt idx="7545">
                  <c:v>18538.401701999999</c:v>
                </c:pt>
                <c:pt idx="7546">
                  <c:v>18540.865924999998</c:v>
                </c:pt>
                <c:pt idx="7547">
                  <c:v>18543.33108</c:v>
                </c:pt>
                <c:pt idx="7548">
                  <c:v>18545.786814999999</c:v>
                </c:pt>
                <c:pt idx="7549">
                  <c:v>18548.248084999999</c:v>
                </c:pt>
                <c:pt idx="7550">
                  <c:v>18550.699186999998</c:v>
                </c:pt>
                <c:pt idx="7551">
                  <c:v>18553.162746000002</c:v>
                </c:pt>
                <c:pt idx="7552">
                  <c:v>18555.614430000001</c:v>
                </c:pt>
                <c:pt idx="7553">
                  <c:v>18558.077118000001</c:v>
                </c:pt>
                <c:pt idx="7554">
                  <c:v>18560.549541</c:v>
                </c:pt>
                <c:pt idx="7555">
                  <c:v>18562.999029999999</c:v>
                </c:pt>
                <c:pt idx="7556">
                  <c:v>18565.46169</c:v>
                </c:pt>
                <c:pt idx="7557">
                  <c:v>18567.912923</c:v>
                </c:pt>
                <c:pt idx="7558">
                  <c:v>18570.392872</c:v>
                </c:pt>
                <c:pt idx="7559">
                  <c:v>18572.843359999999</c:v>
                </c:pt>
                <c:pt idx="7560">
                  <c:v>18575.309452000001</c:v>
                </c:pt>
                <c:pt idx="7561">
                  <c:v>18577.774419000001</c:v>
                </c:pt>
                <c:pt idx="7562">
                  <c:v>18580.225141999999</c:v>
                </c:pt>
                <c:pt idx="7563">
                  <c:v>18582.685446</c:v>
                </c:pt>
                <c:pt idx="7564">
                  <c:v>18585.174054999999</c:v>
                </c:pt>
                <c:pt idx="7565">
                  <c:v>18587.640732</c:v>
                </c:pt>
                <c:pt idx="7566">
                  <c:v>18590.103008999999</c:v>
                </c:pt>
                <c:pt idx="7567">
                  <c:v>18592.556744000001</c:v>
                </c:pt>
                <c:pt idx="7568">
                  <c:v>18595.021757999999</c:v>
                </c:pt>
                <c:pt idx="7569">
                  <c:v>18597.478190999998</c:v>
                </c:pt>
                <c:pt idx="7570">
                  <c:v>18599.945437999999</c:v>
                </c:pt>
                <c:pt idx="7571">
                  <c:v>18602.394729</c:v>
                </c:pt>
                <c:pt idx="7572">
                  <c:v>18604.85714</c:v>
                </c:pt>
                <c:pt idx="7573">
                  <c:v>18607.313117000002</c:v>
                </c:pt>
                <c:pt idx="7574">
                  <c:v>18609.794645999998</c:v>
                </c:pt>
                <c:pt idx="7575">
                  <c:v>18612.254181</c:v>
                </c:pt>
                <c:pt idx="7576">
                  <c:v>18614.718342</c:v>
                </c:pt>
                <c:pt idx="7577">
                  <c:v>18617.180291000001</c:v>
                </c:pt>
                <c:pt idx="7578">
                  <c:v>18619.637594</c:v>
                </c:pt>
                <c:pt idx="7579">
                  <c:v>18622.095976000001</c:v>
                </c:pt>
                <c:pt idx="7580">
                  <c:v>18624.550684000002</c:v>
                </c:pt>
                <c:pt idx="7581">
                  <c:v>18627.022868</c:v>
                </c:pt>
                <c:pt idx="7582">
                  <c:v>18629.478921000002</c:v>
                </c:pt>
                <c:pt idx="7583">
                  <c:v>18631.941637</c:v>
                </c:pt>
                <c:pt idx="7584">
                  <c:v>18634.401110999999</c:v>
                </c:pt>
                <c:pt idx="7585">
                  <c:v>18636.855447000002</c:v>
                </c:pt>
                <c:pt idx="7586">
                  <c:v>18639.309572999999</c:v>
                </c:pt>
                <c:pt idx="7587">
                  <c:v>18641.764686999999</c:v>
                </c:pt>
                <c:pt idx="7588">
                  <c:v>18644.215307999999</c:v>
                </c:pt>
                <c:pt idx="7589">
                  <c:v>18646.680582000001</c:v>
                </c:pt>
                <c:pt idx="7590">
                  <c:v>18649.132057999999</c:v>
                </c:pt>
                <c:pt idx="7591">
                  <c:v>18651.589015000001</c:v>
                </c:pt>
                <c:pt idx="7592">
                  <c:v>18654.039992999999</c:v>
                </c:pt>
                <c:pt idx="7593">
                  <c:v>18656.507715</c:v>
                </c:pt>
                <c:pt idx="7594">
                  <c:v>18658.960847999999</c:v>
                </c:pt>
                <c:pt idx="7595">
                  <c:v>18661.418259999999</c:v>
                </c:pt>
                <c:pt idx="7596">
                  <c:v>18663.872241000001</c:v>
                </c:pt>
                <c:pt idx="7597">
                  <c:v>18666.330646999999</c:v>
                </c:pt>
                <c:pt idx="7598">
                  <c:v>18668.792547000001</c:v>
                </c:pt>
                <c:pt idx="7599">
                  <c:v>18671.248841000001</c:v>
                </c:pt>
                <c:pt idx="7600">
                  <c:v>18673.707657999999</c:v>
                </c:pt>
                <c:pt idx="7601">
                  <c:v>18676.161891</c:v>
                </c:pt>
                <c:pt idx="7602">
                  <c:v>18678.618419999999</c:v>
                </c:pt>
                <c:pt idx="7603">
                  <c:v>18681.075535</c:v>
                </c:pt>
                <c:pt idx="7604">
                  <c:v>18683.533350999998</c:v>
                </c:pt>
                <c:pt idx="7605">
                  <c:v>18685.985733000001</c:v>
                </c:pt>
                <c:pt idx="7606">
                  <c:v>18688.439227999999</c:v>
                </c:pt>
                <c:pt idx="7607">
                  <c:v>18690.896063</c:v>
                </c:pt>
                <c:pt idx="7608">
                  <c:v>18693.357884000001</c:v>
                </c:pt>
                <c:pt idx="7609">
                  <c:v>18695.813604999999</c:v>
                </c:pt>
                <c:pt idx="7610">
                  <c:v>18698.273945000001</c:v>
                </c:pt>
                <c:pt idx="7611">
                  <c:v>18700.729554000001</c:v>
                </c:pt>
                <c:pt idx="7612">
                  <c:v>18703.196863000001</c:v>
                </c:pt>
                <c:pt idx="7613">
                  <c:v>18705.656135000001</c:v>
                </c:pt>
                <c:pt idx="7614">
                  <c:v>18708.127307999999</c:v>
                </c:pt>
                <c:pt idx="7615">
                  <c:v>18710.592141000001</c:v>
                </c:pt>
                <c:pt idx="7616">
                  <c:v>18713.054604000001</c:v>
                </c:pt>
                <c:pt idx="7617">
                  <c:v>18715.508666000002</c:v>
                </c:pt>
                <c:pt idx="7618">
                  <c:v>18717.970171000001</c:v>
                </c:pt>
                <c:pt idx="7619">
                  <c:v>18720.422538999999</c:v>
                </c:pt>
                <c:pt idx="7620">
                  <c:v>18722.899071</c:v>
                </c:pt>
                <c:pt idx="7621">
                  <c:v>18725.355909999998</c:v>
                </c:pt>
                <c:pt idx="7622">
                  <c:v>18727.800275000001</c:v>
                </c:pt>
                <c:pt idx="7623">
                  <c:v>18730.263584</c:v>
                </c:pt>
                <c:pt idx="7624">
                  <c:v>18732.719569000001</c:v>
                </c:pt>
                <c:pt idx="7625">
                  <c:v>18735.174821000001</c:v>
                </c:pt>
                <c:pt idx="7626">
                  <c:v>18737.630595999999</c:v>
                </c:pt>
                <c:pt idx="7627">
                  <c:v>18740.095840000002</c:v>
                </c:pt>
                <c:pt idx="7628">
                  <c:v>18742.549384999998</c:v>
                </c:pt>
                <c:pt idx="7629">
                  <c:v>18745.004588</c:v>
                </c:pt>
                <c:pt idx="7630">
                  <c:v>18747.455838999998</c:v>
                </c:pt>
                <c:pt idx="7631">
                  <c:v>18749.915612000001</c:v>
                </c:pt>
                <c:pt idx="7632">
                  <c:v>18752.386124000001</c:v>
                </c:pt>
                <c:pt idx="7633">
                  <c:v>18754.843607999999</c:v>
                </c:pt>
                <c:pt idx="7634">
                  <c:v>18757.305608999999</c:v>
                </c:pt>
                <c:pt idx="7635">
                  <c:v>18759.780121</c:v>
                </c:pt>
                <c:pt idx="7636">
                  <c:v>18762.246658</c:v>
                </c:pt>
                <c:pt idx="7637">
                  <c:v>18764.717612</c:v>
                </c:pt>
                <c:pt idx="7638">
                  <c:v>18767.173446000001</c:v>
                </c:pt>
                <c:pt idx="7639">
                  <c:v>18769.634566000001</c:v>
                </c:pt>
                <c:pt idx="7640">
                  <c:v>18772.092173000001</c:v>
                </c:pt>
                <c:pt idx="7641">
                  <c:v>18774.545275</c:v>
                </c:pt>
                <c:pt idx="7642">
                  <c:v>18777.016452</c:v>
                </c:pt>
                <c:pt idx="7643">
                  <c:v>18779.471323000002</c:v>
                </c:pt>
                <c:pt idx="7644">
                  <c:v>18781.926048000001</c:v>
                </c:pt>
                <c:pt idx="7645">
                  <c:v>18784.384362000001</c:v>
                </c:pt>
                <c:pt idx="7646">
                  <c:v>18786.84187</c:v>
                </c:pt>
                <c:pt idx="7647">
                  <c:v>18789.314966000002</c:v>
                </c:pt>
                <c:pt idx="7648">
                  <c:v>18791.771876999999</c:v>
                </c:pt>
                <c:pt idx="7649">
                  <c:v>18794.227395999998</c:v>
                </c:pt>
                <c:pt idx="7650">
                  <c:v>18796.690547999999</c:v>
                </c:pt>
                <c:pt idx="7651">
                  <c:v>18799.149786999998</c:v>
                </c:pt>
                <c:pt idx="7652">
                  <c:v>18801.612958000002</c:v>
                </c:pt>
                <c:pt idx="7653">
                  <c:v>18804.076771</c:v>
                </c:pt>
                <c:pt idx="7654">
                  <c:v>18806.540827000001</c:v>
                </c:pt>
                <c:pt idx="7655">
                  <c:v>18808.985074</c:v>
                </c:pt>
                <c:pt idx="7656">
                  <c:v>18811.45003</c:v>
                </c:pt>
                <c:pt idx="7657">
                  <c:v>18813.898427</c:v>
                </c:pt>
                <c:pt idx="7658">
                  <c:v>18816.357527</c:v>
                </c:pt>
                <c:pt idx="7659">
                  <c:v>18818.81381</c:v>
                </c:pt>
                <c:pt idx="7660">
                  <c:v>18821.266006999998</c:v>
                </c:pt>
                <c:pt idx="7661">
                  <c:v>18823.732989</c:v>
                </c:pt>
                <c:pt idx="7662">
                  <c:v>18826.178187000001</c:v>
                </c:pt>
                <c:pt idx="7663">
                  <c:v>18828.64471</c:v>
                </c:pt>
                <c:pt idx="7664">
                  <c:v>18831.101897</c:v>
                </c:pt>
                <c:pt idx="7665">
                  <c:v>18833.558773000001</c:v>
                </c:pt>
                <c:pt idx="7666">
                  <c:v>18836.010868000001</c:v>
                </c:pt>
                <c:pt idx="7667">
                  <c:v>18838.468826</c:v>
                </c:pt>
                <c:pt idx="7668">
                  <c:v>18840.926957</c:v>
                </c:pt>
                <c:pt idx="7669">
                  <c:v>18843.390857999999</c:v>
                </c:pt>
                <c:pt idx="7670">
                  <c:v>18845.846140000001</c:v>
                </c:pt>
                <c:pt idx="7671">
                  <c:v>18848.300651000001</c:v>
                </c:pt>
                <c:pt idx="7672">
                  <c:v>18850.756961999999</c:v>
                </c:pt>
                <c:pt idx="7673">
                  <c:v>18853.225186</c:v>
                </c:pt>
                <c:pt idx="7674">
                  <c:v>18855.685153999999</c:v>
                </c:pt>
                <c:pt idx="7675">
                  <c:v>18858.149108000001</c:v>
                </c:pt>
                <c:pt idx="7676">
                  <c:v>18860.609973999999</c:v>
                </c:pt>
                <c:pt idx="7677">
                  <c:v>18863.062544</c:v>
                </c:pt>
                <c:pt idx="7678">
                  <c:v>18865.537088000001</c:v>
                </c:pt>
                <c:pt idx="7679">
                  <c:v>18868.006576</c:v>
                </c:pt>
                <c:pt idx="7680">
                  <c:v>18870.46385</c:v>
                </c:pt>
                <c:pt idx="7681">
                  <c:v>18872.921619000001</c:v>
                </c:pt>
                <c:pt idx="7682">
                  <c:v>18875.385745</c:v>
                </c:pt>
                <c:pt idx="7683">
                  <c:v>18877.840067000001</c:v>
                </c:pt>
                <c:pt idx="7684">
                  <c:v>18880.293870000001</c:v>
                </c:pt>
                <c:pt idx="7685">
                  <c:v>18882.742877000001</c:v>
                </c:pt>
                <c:pt idx="7686">
                  <c:v>18885.213963999999</c:v>
                </c:pt>
                <c:pt idx="7687">
                  <c:v>18887.674719999999</c:v>
                </c:pt>
                <c:pt idx="7688">
                  <c:v>18890.126293000001</c:v>
                </c:pt>
                <c:pt idx="7689">
                  <c:v>18892.587691000001</c:v>
                </c:pt>
                <c:pt idx="7690">
                  <c:v>18895.041580000001</c:v>
                </c:pt>
                <c:pt idx="7691">
                  <c:v>18897.492848999998</c:v>
                </c:pt>
                <c:pt idx="7692">
                  <c:v>18899.949544999999</c:v>
                </c:pt>
                <c:pt idx="7693">
                  <c:v>18902.413175000002</c:v>
                </c:pt>
                <c:pt idx="7694">
                  <c:v>18904.864779</c:v>
                </c:pt>
                <c:pt idx="7695">
                  <c:v>18907.335932999998</c:v>
                </c:pt>
                <c:pt idx="7696">
                  <c:v>18909.788141000001</c:v>
                </c:pt>
                <c:pt idx="7697">
                  <c:v>18912.249059999998</c:v>
                </c:pt>
                <c:pt idx="7698">
                  <c:v>18914.709359</c:v>
                </c:pt>
                <c:pt idx="7699">
                  <c:v>18917.161853000001</c:v>
                </c:pt>
                <c:pt idx="7700">
                  <c:v>18919.615801</c:v>
                </c:pt>
                <c:pt idx="7701">
                  <c:v>18922.076893000001</c:v>
                </c:pt>
                <c:pt idx="7702">
                  <c:v>18924.529708999999</c:v>
                </c:pt>
                <c:pt idx="7703">
                  <c:v>18926.989140999998</c:v>
                </c:pt>
                <c:pt idx="7704">
                  <c:v>18929.466823999999</c:v>
                </c:pt>
                <c:pt idx="7705">
                  <c:v>18931.934706</c:v>
                </c:pt>
                <c:pt idx="7706">
                  <c:v>18934.390829</c:v>
                </c:pt>
                <c:pt idx="7707">
                  <c:v>18936.854267999999</c:v>
                </c:pt>
                <c:pt idx="7708">
                  <c:v>18939.315984000001</c:v>
                </c:pt>
                <c:pt idx="7709">
                  <c:v>18941.770406</c:v>
                </c:pt>
                <c:pt idx="7710">
                  <c:v>18944.236701999998</c:v>
                </c:pt>
                <c:pt idx="7711">
                  <c:v>18946.691907</c:v>
                </c:pt>
                <c:pt idx="7712">
                  <c:v>18949.159763</c:v>
                </c:pt>
                <c:pt idx="7713">
                  <c:v>18951.643991000001</c:v>
                </c:pt>
                <c:pt idx="7714">
                  <c:v>18954.102935999999</c:v>
                </c:pt>
                <c:pt idx="7715">
                  <c:v>18956.561279000001</c:v>
                </c:pt>
                <c:pt idx="7716">
                  <c:v>18959.019198999998</c:v>
                </c:pt>
                <c:pt idx="7717">
                  <c:v>18961.469388000001</c:v>
                </c:pt>
                <c:pt idx="7718">
                  <c:v>18963.930070999999</c:v>
                </c:pt>
                <c:pt idx="7719">
                  <c:v>18966.398561999998</c:v>
                </c:pt>
                <c:pt idx="7720">
                  <c:v>18968.852290999999</c:v>
                </c:pt>
                <c:pt idx="7721">
                  <c:v>18971.309967000001</c:v>
                </c:pt>
                <c:pt idx="7722">
                  <c:v>18973.763789000001</c:v>
                </c:pt>
                <c:pt idx="7723">
                  <c:v>18976.228004000001</c:v>
                </c:pt>
                <c:pt idx="7724">
                  <c:v>18978.679174000001</c:v>
                </c:pt>
                <c:pt idx="7725">
                  <c:v>18981.131213000001</c:v>
                </c:pt>
                <c:pt idx="7726">
                  <c:v>18983.589885000001</c:v>
                </c:pt>
                <c:pt idx="7727">
                  <c:v>18986.043908</c:v>
                </c:pt>
                <c:pt idx="7728">
                  <c:v>18988.500336000001</c:v>
                </c:pt>
                <c:pt idx="7729">
                  <c:v>18990.973910000001</c:v>
                </c:pt>
                <c:pt idx="7730">
                  <c:v>18993.432554999999</c:v>
                </c:pt>
                <c:pt idx="7731">
                  <c:v>18995.890596000001</c:v>
                </c:pt>
                <c:pt idx="7732">
                  <c:v>18998.352953000001</c:v>
                </c:pt>
                <c:pt idx="7733">
                  <c:v>19000.824932</c:v>
                </c:pt>
                <c:pt idx="7734">
                  <c:v>19003.292651</c:v>
                </c:pt>
                <c:pt idx="7735">
                  <c:v>19005.754607999999</c:v>
                </c:pt>
                <c:pt idx="7736">
                  <c:v>19008.208968999999</c:v>
                </c:pt>
                <c:pt idx="7737">
                  <c:v>19010.657584</c:v>
                </c:pt>
                <c:pt idx="7738">
                  <c:v>19013.121722</c:v>
                </c:pt>
                <c:pt idx="7739">
                  <c:v>19015.572367000001</c:v>
                </c:pt>
                <c:pt idx="7740">
                  <c:v>19018.051973000001</c:v>
                </c:pt>
                <c:pt idx="7741">
                  <c:v>19020.538831000002</c:v>
                </c:pt>
                <c:pt idx="7742">
                  <c:v>19022.992978999999</c:v>
                </c:pt>
                <c:pt idx="7743">
                  <c:v>19025.467186999998</c:v>
                </c:pt>
                <c:pt idx="7744">
                  <c:v>19027.922888000001</c:v>
                </c:pt>
                <c:pt idx="7745">
                  <c:v>19030.379118000001</c:v>
                </c:pt>
                <c:pt idx="7746">
                  <c:v>19032.834333999999</c:v>
                </c:pt>
                <c:pt idx="7747">
                  <c:v>19035.298149999999</c:v>
                </c:pt>
                <c:pt idx="7748">
                  <c:v>19037.757027</c:v>
                </c:pt>
                <c:pt idx="7749">
                  <c:v>19040.209427000002</c:v>
                </c:pt>
                <c:pt idx="7750">
                  <c:v>19042.677417999999</c:v>
                </c:pt>
                <c:pt idx="7751">
                  <c:v>19045.136173999999</c:v>
                </c:pt>
                <c:pt idx="7752">
                  <c:v>19047.58541</c:v>
                </c:pt>
                <c:pt idx="7753">
                  <c:v>19050.042963</c:v>
                </c:pt>
                <c:pt idx="7754">
                  <c:v>19052.498231000001</c:v>
                </c:pt>
                <c:pt idx="7755">
                  <c:v>19054.963195</c:v>
                </c:pt>
                <c:pt idx="7756">
                  <c:v>19057.42757</c:v>
                </c:pt>
                <c:pt idx="7757">
                  <c:v>19059.880840000002</c:v>
                </c:pt>
                <c:pt idx="7758">
                  <c:v>19062.362409000001</c:v>
                </c:pt>
                <c:pt idx="7759">
                  <c:v>19064.809646000002</c:v>
                </c:pt>
                <c:pt idx="7760">
                  <c:v>19067.272121999998</c:v>
                </c:pt>
                <c:pt idx="7761">
                  <c:v>19069.729053999999</c:v>
                </c:pt>
                <c:pt idx="7762">
                  <c:v>19072.180555999999</c:v>
                </c:pt>
                <c:pt idx="7763">
                  <c:v>19074.641745000001</c:v>
                </c:pt>
                <c:pt idx="7764">
                  <c:v>19077.09908</c:v>
                </c:pt>
                <c:pt idx="7765">
                  <c:v>19079.549741999999</c:v>
                </c:pt>
                <c:pt idx="7766">
                  <c:v>19082.010405000001</c:v>
                </c:pt>
                <c:pt idx="7767">
                  <c:v>19084.460285000001</c:v>
                </c:pt>
                <c:pt idx="7768">
                  <c:v>19086.921074999998</c:v>
                </c:pt>
                <c:pt idx="7769">
                  <c:v>19089.390450999999</c:v>
                </c:pt>
                <c:pt idx="7770">
                  <c:v>19091.842562000002</c:v>
                </c:pt>
                <c:pt idx="7771">
                  <c:v>19094.295037</c:v>
                </c:pt>
                <c:pt idx="7772">
                  <c:v>19096.759021000002</c:v>
                </c:pt>
                <c:pt idx="7773">
                  <c:v>19099.235742000001</c:v>
                </c:pt>
                <c:pt idx="7774">
                  <c:v>19101.682226000001</c:v>
                </c:pt>
                <c:pt idx="7775">
                  <c:v>19104.136914999999</c:v>
                </c:pt>
                <c:pt idx="7776">
                  <c:v>19106.594022000001</c:v>
                </c:pt>
                <c:pt idx="7777">
                  <c:v>19109.070889999999</c:v>
                </c:pt>
                <c:pt idx="7778">
                  <c:v>19111.528638</c:v>
                </c:pt>
                <c:pt idx="7779">
                  <c:v>19113.978406999999</c:v>
                </c:pt>
                <c:pt idx="7780">
                  <c:v>19116.445917000001</c:v>
                </c:pt>
                <c:pt idx="7781">
                  <c:v>19118.907793999999</c:v>
                </c:pt>
                <c:pt idx="7782">
                  <c:v>19121.380386000001</c:v>
                </c:pt>
                <c:pt idx="7783">
                  <c:v>19123.854103000001</c:v>
                </c:pt>
                <c:pt idx="7784">
                  <c:v>19126.304604000001</c:v>
                </c:pt>
                <c:pt idx="7785">
                  <c:v>19128.772111999999</c:v>
                </c:pt>
                <c:pt idx="7786">
                  <c:v>19131.235064</c:v>
                </c:pt>
                <c:pt idx="7787">
                  <c:v>19133.699911</c:v>
                </c:pt>
                <c:pt idx="7788">
                  <c:v>19136.170565</c:v>
                </c:pt>
                <c:pt idx="7789">
                  <c:v>19138.625187000001</c:v>
                </c:pt>
                <c:pt idx="7790">
                  <c:v>19141.080720000002</c:v>
                </c:pt>
                <c:pt idx="7791">
                  <c:v>19143.537982000002</c:v>
                </c:pt>
                <c:pt idx="7792">
                  <c:v>19145.990722999999</c:v>
                </c:pt>
                <c:pt idx="7793">
                  <c:v>19148.452140000001</c:v>
                </c:pt>
                <c:pt idx="7794">
                  <c:v>19150.931091999999</c:v>
                </c:pt>
                <c:pt idx="7795">
                  <c:v>19153.391230000001</c:v>
                </c:pt>
                <c:pt idx="7796">
                  <c:v>19155.855716999999</c:v>
                </c:pt>
                <c:pt idx="7797">
                  <c:v>19158.302007999999</c:v>
                </c:pt>
                <c:pt idx="7798">
                  <c:v>19160.759823</c:v>
                </c:pt>
                <c:pt idx="7799">
                  <c:v>19163.218996</c:v>
                </c:pt>
                <c:pt idx="7800">
                  <c:v>19165.701561999998</c:v>
                </c:pt>
                <c:pt idx="7801">
                  <c:v>19168.164722000001</c:v>
                </c:pt>
                <c:pt idx="7802">
                  <c:v>19170.620596000001</c:v>
                </c:pt>
                <c:pt idx="7803">
                  <c:v>19173.074795</c:v>
                </c:pt>
                <c:pt idx="7804">
                  <c:v>19175.533340999998</c:v>
                </c:pt>
                <c:pt idx="7805">
                  <c:v>19177.998304000001</c:v>
                </c:pt>
                <c:pt idx="7806">
                  <c:v>19180.461545999999</c:v>
                </c:pt>
                <c:pt idx="7807">
                  <c:v>19182.922112</c:v>
                </c:pt>
                <c:pt idx="7808">
                  <c:v>19185.37876</c:v>
                </c:pt>
                <c:pt idx="7809">
                  <c:v>19187.829970999999</c:v>
                </c:pt>
                <c:pt idx="7810">
                  <c:v>19190.290627999999</c:v>
                </c:pt>
                <c:pt idx="7811">
                  <c:v>19192.745805999999</c:v>
                </c:pt>
                <c:pt idx="7812">
                  <c:v>19195.223164999999</c:v>
                </c:pt>
                <c:pt idx="7813">
                  <c:v>19197.675683000001</c:v>
                </c:pt>
                <c:pt idx="7814">
                  <c:v>19200.139673000001</c:v>
                </c:pt>
                <c:pt idx="7815">
                  <c:v>19202.589663999999</c:v>
                </c:pt>
                <c:pt idx="7816">
                  <c:v>19205.042675000001</c:v>
                </c:pt>
                <c:pt idx="7817">
                  <c:v>19207.500714000002</c:v>
                </c:pt>
                <c:pt idx="7818">
                  <c:v>19209.963148999999</c:v>
                </c:pt>
                <c:pt idx="7819">
                  <c:v>19212.417599</c:v>
                </c:pt>
                <c:pt idx="7820">
                  <c:v>19214.877992000002</c:v>
                </c:pt>
                <c:pt idx="7821">
                  <c:v>19217.334752999999</c:v>
                </c:pt>
                <c:pt idx="7822">
                  <c:v>19219.786139</c:v>
                </c:pt>
                <c:pt idx="7823">
                  <c:v>19222.242845000001</c:v>
                </c:pt>
                <c:pt idx="7824">
                  <c:v>19224.706635999999</c:v>
                </c:pt>
                <c:pt idx="7825">
                  <c:v>19227.158737999998</c:v>
                </c:pt>
                <c:pt idx="7826">
                  <c:v>19229.614394</c:v>
                </c:pt>
                <c:pt idx="7827">
                  <c:v>19232.088986999999</c:v>
                </c:pt>
                <c:pt idx="7828">
                  <c:v>19234.553354</c:v>
                </c:pt>
                <c:pt idx="7829">
                  <c:v>19237.010644000002</c:v>
                </c:pt>
                <c:pt idx="7830">
                  <c:v>19239.467640999999</c:v>
                </c:pt>
                <c:pt idx="7831">
                  <c:v>19241.947763</c:v>
                </c:pt>
                <c:pt idx="7832">
                  <c:v>19244.401260999999</c:v>
                </c:pt>
                <c:pt idx="7833">
                  <c:v>19246.867096999998</c:v>
                </c:pt>
                <c:pt idx="7834">
                  <c:v>19249.321236</c:v>
                </c:pt>
                <c:pt idx="7835">
                  <c:v>19251.790552999999</c:v>
                </c:pt>
                <c:pt idx="7836">
                  <c:v>19254.251571000001</c:v>
                </c:pt>
                <c:pt idx="7837">
                  <c:v>19256.697808000001</c:v>
                </c:pt>
                <c:pt idx="7838">
                  <c:v>19259.162386</c:v>
                </c:pt>
                <c:pt idx="7839">
                  <c:v>19261.612744999999</c:v>
                </c:pt>
                <c:pt idx="7840">
                  <c:v>19264.076772</c:v>
                </c:pt>
                <c:pt idx="7841">
                  <c:v>19266.531013</c:v>
                </c:pt>
                <c:pt idx="7842">
                  <c:v>19269.002894000001</c:v>
                </c:pt>
                <c:pt idx="7843">
                  <c:v>19271.456602999999</c:v>
                </c:pt>
                <c:pt idx="7844">
                  <c:v>19273.921611999998</c:v>
                </c:pt>
                <c:pt idx="7845">
                  <c:v>19276.378100999998</c:v>
                </c:pt>
                <c:pt idx="7846">
                  <c:v>19278.828319</c:v>
                </c:pt>
                <c:pt idx="7847">
                  <c:v>19281.289665</c:v>
                </c:pt>
                <c:pt idx="7848">
                  <c:v>19283.738092</c:v>
                </c:pt>
                <c:pt idx="7849">
                  <c:v>19286.201274999999</c:v>
                </c:pt>
                <c:pt idx="7850">
                  <c:v>19288.669253</c:v>
                </c:pt>
                <c:pt idx="7851">
                  <c:v>19291.126767000002</c:v>
                </c:pt>
                <c:pt idx="7852">
                  <c:v>19293.59606</c:v>
                </c:pt>
                <c:pt idx="7853">
                  <c:v>19296.056371999999</c:v>
                </c:pt>
                <c:pt idx="7854">
                  <c:v>19298.529599000001</c:v>
                </c:pt>
                <c:pt idx="7855">
                  <c:v>19300.985703999999</c:v>
                </c:pt>
                <c:pt idx="7856">
                  <c:v>19303.462770999999</c:v>
                </c:pt>
                <c:pt idx="7857">
                  <c:v>19305.914884000002</c:v>
                </c:pt>
                <c:pt idx="7858">
                  <c:v>19308.402118999998</c:v>
                </c:pt>
                <c:pt idx="7859">
                  <c:v>19310.858672999999</c:v>
                </c:pt>
                <c:pt idx="7860">
                  <c:v>19313.31264</c:v>
                </c:pt>
                <c:pt idx="7861">
                  <c:v>19315.795649</c:v>
                </c:pt>
                <c:pt idx="7862">
                  <c:v>19318.250703000002</c:v>
                </c:pt>
                <c:pt idx="7863">
                  <c:v>19320.704544</c:v>
                </c:pt>
                <c:pt idx="7864">
                  <c:v>19323.163809000001</c:v>
                </c:pt>
                <c:pt idx="7865">
                  <c:v>19325.611215000001</c:v>
                </c:pt>
                <c:pt idx="7866">
                  <c:v>19328.080945000002</c:v>
                </c:pt>
                <c:pt idx="7867">
                  <c:v>19330.547807999999</c:v>
                </c:pt>
                <c:pt idx="7868">
                  <c:v>19332.996861</c:v>
                </c:pt>
                <c:pt idx="7869">
                  <c:v>19335.453348999999</c:v>
                </c:pt>
                <c:pt idx="7870">
                  <c:v>19337.931886999999</c:v>
                </c:pt>
                <c:pt idx="7871">
                  <c:v>19340.387687999999</c:v>
                </c:pt>
                <c:pt idx="7872">
                  <c:v>19342.842429</c:v>
                </c:pt>
                <c:pt idx="7873">
                  <c:v>19345.304785</c:v>
                </c:pt>
                <c:pt idx="7874">
                  <c:v>19347.755225000001</c:v>
                </c:pt>
                <c:pt idx="7875">
                  <c:v>19350.211188000001</c:v>
                </c:pt>
                <c:pt idx="7876">
                  <c:v>19352.669846000001</c:v>
                </c:pt>
                <c:pt idx="7877">
                  <c:v>19355.139035</c:v>
                </c:pt>
                <c:pt idx="7878">
                  <c:v>19357.599965000001</c:v>
                </c:pt>
                <c:pt idx="7879">
                  <c:v>19360.047661000001</c:v>
                </c:pt>
                <c:pt idx="7880">
                  <c:v>19362.520227000001</c:v>
                </c:pt>
                <c:pt idx="7881">
                  <c:v>19364.984196000001</c:v>
                </c:pt>
                <c:pt idx="7882">
                  <c:v>19367.451579</c:v>
                </c:pt>
                <c:pt idx="7883">
                  <c:v>19369.908257999999</c:v>
                </c:pt>
                <c:pt idx="7884">
                  <c:v>19372.363410999998</c:v>
                </c:pt>
                <c:pt idx="7885">
                  <c:v>19374.818665999999</c:v>
                </c:pt>
                <c:pt idx="7886">
                  <c:v>19377.280811000001</c:v>
                </c:pt>
                <c:pt idx="7887">
                  <c:v>19379.735807000001</c:v>
                </c:pt>
                <c:pt idx="7888">
                  <c:v>19382.192737000001</c:v>
                </c:pt>
                <c:pt idx="7889">
                  <c:v>19384.651123</c:v>
                </c:pt>
                <c:pt idx="7890">
                  <c:v>19387.117769</c:v>
                </c:pt>
                <c:pt idx="7891">
                  <c:v>19389.57661</c:v>
                </c:pt>
                <c:pt idx="7892">
                  <c:v>19392.028747</c:v>
                </c:pt>
                <c:pt idx="7893">
                  <c:v>19394.484066000001</c:v>
                </c:pt>
                <c:pt idx="7894">
                  <c:v>19396.940079</c:v>
                </c:pt>
                <c:pt idx="7895">
                  <c:v>19399.394547</c:v>
                </c:pt>
                <c:pt idx="7896">
                  <c:v>19401.861852999999</c:v>
                </c:pt>
                <c:pt idx="7897">
                  <c:v>19404.317171999999</c:v>
                </c:pt>
                <c:pt idx="7898">
                  <c:v>19406.771060999999</c:v>
                </c:pt>
                <c:pt idx="7899">
                  <c:v>19409.222655000001</c:v>
                </c:pt>
                <c:pt idx="7900">
                  <c:v>19411.673402</c:v>
                </c:pt>
                <c:pt idx="7901">
                  <c:v>19414.150072</c:v>
                </c:pt>
                <c:pt idx="7902">
                  <c:v>19416.603712</c:v>
                </c:pt>
                <c:pt idx="7903">
                  <c:v>19419.081948999999</c:v>
                </c:pt>
                <c:pt idx="7904">
                  <c:v>19421.538966</c:v>
                </c:pt>
                <c:pt idx="7905">
                  <c:v>19423.996305000001</c:v>
                </c:pt>
                <c:pt idx="7906">
                  <c:v>19426.450623000001</c:v>
                </c:pt>
                <c:pt idx="7907">
                  <c:v>19428.911682999998</c:v>
                </c:pt>
                <c:pt idx="7908">
                  <c:v>19431.37126</c:v>
                </c:pt>
                <c:pt idx="7909">
                  <c:v>19433.825726999999</c:v>
                </c:pt>
                <c:pt idx="7910">
                  <c:v>19436.283718999999</c:v>
                </c:pt>
                <c:pt idx="7911">
                  <c:v>19438.739904999999</c:v>
                </c:pt>
                <c:pt idx="7912">
                  <c:v>19441.198976</c:v>
                </c:pt>
                <c:pt idx="7913">
                  <c:v>19443.655838999999</c:v>
                </c:pt>
                <c:pt idx="7914">
                  <c:v>19446.112123999999</c:v>
                </c:pt>
                <c:pt idx="7915">
                  <c:v>19448.566234000002</c:v>
                </c:pt>
                <c:pt idx="7916">
                  <c:v>19451.040009</c:v>
                </c:pt>
                <c:pt idx="7917">
                  <c:v>19453.511716000001</c:v>
                </c:pt>
                <c:pt idx="7918">
                  <c:v>19455.969140000001</c:v>
                </c:pt>
                <c:pt idx="7919">
                  <c:v>19458.417242</c:v>
                </c:pt>
                <c:pt idx="7920">
                  <c:v>19460.881108000001</c:v>
                </c:pt>
                <c:pt idx="7921">
                  <c:v>19463.329807999999</c:v>
                </c:pt>
                <c:pt idx="7922">
                  <c:v>19465.785104999999</c:v>
                </c:pt>
                <c:pt idx="7923">
                  <c:v>19468.243330000001</c:v>
                </c:pt>
                <c:pt idx="7924">
                  <c:v>19470.693604</c:v>
                </c:pt>
                <c:pt idx="7925">
                  <c:v>19473.152134</c:v>
                </c:pt>
                <c:pt idx="7926">
                  <c:v>19475.604044</c:v>
                </c:pt>
                <c:pt idx="7927">
                  <c:v>19478.057933</c:v>
                </c:pt>
                <c:pt idx="7928">
                  <c:v>19480.511774999999</c:v>
                </c:pt>
                <c:pt idx="7929">
                  <c:v>19483.007834</c:v>
                </c:pt>
                <c:pt idx="7930">
                  <c:v>19485.484809000001</c:v>
                </c:pt>
                <c:pt idx="7931">
                  <c:v>19487.930743000001</c:v>
                </c:pt>
                <c:pt idx="7932">
                  <c:v>19490.394088000001</c:v>
                </c:pt>
                <c:pt idx="7933">
                  <c:v>19492.847215000002</c:v>
                </c:pt>
                <c:pt idx="7934">
                  <c:v>19495.302737000002</c:v>
                </c:pt>
                <c:pt idx="7935">
                  <c:v>19497.755341</c:v>
                </c:pt>
                <c:pt idx="7936">
                  <c:v>19500.228759000001</c:v>
                </c:pt>
                <c:pt idx="7937">
                  <c:v>19502.689718000001</c:v>
                </c:pt>
                <c:pt idx="7938">
                  <c:v>19505.147538000001</c:v>
                </c:pt>
                <c:pt idx="7939">
                  <c:v>19507.599789</c:v>
                </c:pt>
                <c:pt idx="7940">
                  <c:v>19510.067978999999</c:v>
                </c:pt>
                <c:pt idx="7941">
                  <c:v>19512.522138</c:v>
                </c:pt>
                <c:pt idx="7942">
                  <c:v>19514.972361</c:v>
                </c:pt>
                <c:pt idx="7943">
                  <c:v>19517.445188999998</c:v>
                </c:pt>
                <c:pt idx="7944">
                  <c:v>19519.897789999999</c:v>
                </c:pt>
                <c:pt idx="7945">
                  <c:v>19522.363161000001</c:v>
                </c:pt>
                <c:pt idx="7946">
                  <c:v>19524.815978999999</c:v>
                </c:pt>
                <c:pt idx="7947">
                  <c:v>19527.268561000001</c:v>
                </c:pt>
                <c:pt idx="7948">
                  <c:v>19529.723866</c:v>
                </c:pt>
                <c:pt idx="7949">
                  <c:v>19532.190613999999</c:v>
                </c:pt>
                <c:pt idx="7950">
                  <c:v>19534.635781000001</c:v>
                </c:pt>
                <c:pt idx="7951">
                  <c:v>19537.095721999998</c:v>
                </c:pt>
                <c:pt idx="7952">
                  <c:v>19539.555872000001</c:v>
                </c:pt>
                <c:pt idx="7953">
                  <c:v>19542.021850000001</c:v>
                </c:pt>
                <c:pt idx="7954">
                  <c:v>19544.479911999999</c:v>
                </c:pt>
                <c:pt idx="7955">
                  <c:v>19546.943562</c:v>
                </c:pt>
                <c:pt idx="7956">
                  <c:v>19549.399723999999</c:v>
                </c:pt>
                <c:pt idx="7957">
                  <c:v>19551.858895000001</c:v>
                </c:pt>
                <c:pt idx="7958">
                  <c:v>19554.311077999999</c:v>
                </c:pt>
                <c:pt idx="7959">
                  <c:v>19556.772914000001</c:v>
                </c:pt>
                <c:pt idx="7960">
                  <c:v>19559.232053</c:v>
                </c:pt>
                <c:pt idx="7961">
                  <c:v>19561.698409000001</c:v>
                </c:pt>
                <c:pt idx="7962">
                  <c:v>19564.159027000002</c:v>
                </c:pt>
                <c:pt idx="7963">
                  <c:v>19566.612405</c:v>
                </c:pt>
                <c:pt idx="7964">
                  <c:v>19569.083033999999</c:v>
                </c:pt>
                <c:pt idx="7965">
                  <c:v>19571.541310000001</c:v>
                </c:pt>
                <c:pt idx="7966">
                  <c:v>19574.001641999999</c:v>
                </c:pt>
                <c:pt idx="7967">
                  <c:v>19576.457152999999</c:v>
                </c:pt>
                <c:pt idx="7968">
                  <c:v>19578.920096000002</c:v>
                </c:pt>
                <c:pt idx="7969">
                  <c:v>19581.372168999998</c:v>
                </c:pt>
                <c:pt idx="7970">
                  <c:v>19583.819563000001</c:v>
                </c:pt>
                <c:pt idx="7971">
                  <c:v>19586.278695000001</c:v>
                </c:pt>
                <c:pt idx="7972">
                  <c:v>19588.738844</c:v>
                </c:pt>
                <c:pt idx="7973">
                  <c:v>19591.192931000001</c:v>
                </c:pt>
                <c:pt idx="7974">
                  <c:v>19593.668313999999</c:v>
                </c:pt>
                <c:pt idx="7975">
                  <c:v>19596.122776</c:v>
                </c:pt>
                <c:pt idx="7976">
                  <c:v>19598.577849000001</c:v>
                </c:pt>
                <c:pt idx="7977">
                  <c:v>19601.028421999999</c:v>
                </c:pt>
                <c:pt idx="7978">
                  <c:v>19603.495256999999</c:v>
                </c:pt>
                <c:pt idx="7979">
                  <c:v>19605.940069</c:v>
                </c:pt>
                <c:pt idx="7980">
                  <c:v>19608.398615999999</c:v>
                </c:pt>
                <c:pt idx="7981">
                  <c:v>19610.861916000002</c:v>
                </c:pt>
                <c:pt idx="7982">
                  <c:v>19613.342788000002</c:v>
                </c:pt>
                <c:pt idx="7983">
                  <c:v>19615.80661</c:v>
                </c:pt>
                <c:pt idx="7984">
                  <c:v>19618.254566</c:v>
                </c:pt>
                <c:pt idx="7985">
                  <c:v>19620.708675000002</c:v>
                </c:pt>
                <c:pt idx="7986">
                  <c:v>19623.174821000001</c:v>
                </c:pt>
                <c:pt idx="7987">
                  <c:v>19625.640683000001</c:v>
                </c:pt>
                <c:pt idx="7988">
                  <c:v>19628.095756999999</c:v>
                </c:pt>
                <c:pt idx="7989">
                  <c:v>19630.546415000001</c:v>
                </c:pt>
                <c:pt idx="7990">
                  <c:v>19633.025000000001</c:v>
                </c:pt>
                <c:pt idx="7991">
                  <c:v>19635.494193999999</c:v>
                </c:pt>
                <c:pt idx="7992">
                  <c:v>19637.949391999999</c:v>
                </c:pt>
                <c:pt idx="7993">
                  <c:v>19640.410113000002</c:v>
                </c:pt>
                <c:pt idx="7994">
                  <c:v>19642.868838999999</c:v>
                </c:pt>
                <c:pt idx="7995">
                  <c:v>19645.32014</c:v>
                </c:pt>
                <c:pt idx="7996">
                  <c:v>19647.768814999999</c:v>
                </c:pt>
                <c:pt idx="7997">
                  <c:v>19650.251669000001</c:v>
                </c:pt>
                <c:pt idx="7998">
                  <c:v>19652.720855</c:v>
                </c:pt>
                <c:pt idx="7999">
                  <c:v>19655.174901999999</c:v>
                </c:pt>
                <c:pt idx="8000">
                  <c:v>19657.633269999998</c:v>
                </c:pt>
                <c:pt idx="8001">
                  <c:v>19660.103770999998</c:v>
                </c:pt>
                <c:pt idx="8002">
                  <c:v>19662.580956000002</c:v>
                </c:pt>
                <c:pt idx="8003">
                  <c:v>19665.035677</c:v>
                </c:pt>
                <c:pt idx="8004">
                  <c:v>19667.496704000001</c:v>
                </c:pt>
                <c:pt idx="8005">
                  <c:v>19669.945971000001</c:v>
                </c:pt>
                <c:pt idx="8006">
                  <c:v>19672.401548000002</c:v>
                </c:pt>
                <c:pt idx="8007">
                  <c:v>19674.859412999998</c:v>
                </c:pt>
                <c:pt idx="8008">
                  <c:v>19677.312169000001</c:v>
                </c:pt>
                <c:pt idx="8009">
                  <c:v>19679.769785</c:v>
                </c:pt>
                <c:pt idx="8010">
                  <c:v>19682.226237999999</c:v>
                </c:pt>
                <c:pt idx="8011">
                  <c:v>19684.688392</c:v>
                </c:pt>
                <c:pt idx="8012">
                  <c:v>19687.157603</c:v>
                </c:pt>
                <c:pt idx="8013">
                  <c:v>19689.612942</c:v>
                </c:pt>
                <c:pt idx="8014">
                  <c:v>19692.072339999999</c:v>
                </c:pt>
                <c:pt idx="8015">
                  <c:v>19694.529053999999</c:v>
                </c:pt>
                <c:pt idx="8016">
                  <c:v>19696.984916000001</c:v>
                </c:pt>
                <c:pt idx="8017">
                  <c:v>19699.439789</c:v>
                </c:pt>
                <c:pt idx="8018">
                  <c:v>19701.915872000001</c:v>
                </c:pt>
                <c:pt idx="8019">
                  <c:v>19704.368364000002</c:v>
                </c:pt>
                <c:pt idx="8020">
                  <c:v>19706.826555</c:v>
                </c:pt>
                <c:pt idx="8021">
                  <c:v>19709.286187999998</c:v>
                </c:pt>
                <c:pt idx="8022">
                  <c:v>19711.736019</c:v>
                </c:pt>
                <c:pt idx="8023">
                  <c:v>19714.195698</c:v>
                </c:pt>
                <c:pt idx="8024">
                  <c:v>19716.663133999999</c:v>
                </c:pt>
                <c:pt idx="8025">
                  <c:v>19719.135774999999</c:v>
                </c:pt>
                <c:pt idx="8026">
                  <c:v>19721.615860999998</c:v>
                </c:pt>
                <c:pt idx="8027">
                  <c:v>19724.062062000001</c:v>
                </c:pt>
                <c:pt idx="8028">
                  <c:v>19726.525822</c:v>
                </c:pt>
                <c:pt idx="8029">
                  <c:v>19728.974126000001</c:v>
                </c:pt>
                <c:pt idx="8030">
                  <c:v>19731.437999999998</c:v>
                </c:pt>
                <c:pt idx="8031">
                  <c:v>19733.890034</c:v>
                </c:pt>
                <c:pt idx="8032">
                  <c:v>19736.345875999999</c:v>
                </c:pt>
                <c:pt idx="8033">
                  <c:v>19738.797686000002</c:v>
                </c:pt>
                <c:pt idx="8034">
                  <c:v>19741.256722999999</c:v>
                </c:pt>
                <c:pt idx="8035">
                  <c:v>19743.707900000001</c:v>
                </c:pt>
                <c:pt idx="8036">
                  <c:v>19746.173589000002</c:v>
                </c:pt>
                <c:pt idx="8037">
                  <c:v>19748.630927999999</c:v>
                </c:pt>
                <c:pt idx="8038">
                  <c:v>19751.084794999999</c:v>
                </c:pt>
                <c:pt idx="8039">
                  <c:v>19753.553339999999</c:v>
                </c:pt>
                <c:pt idx="8040">
                  <c:v>19756.016841000001</c:v>
                </c:pt>
                <c:pt idx="8041">
                  <c:v>19758.469594999999</c:v>
                </c:pt>
                <c:pt idx="8042">
                  <c:v>19760.926987999999</c:v>
                </c:pt>
                <c:pt idx="8043">
                  <c:v>19763.392691000001</c:v>
                </c:pt>
                <c:pt idx="8044">
                  <c:v>19765.862781</c:v>
                </c:pt>
                <c:pt idx="8045">
                  <c:v>19768.318405999999</c:v>
                </c:pt>
                <c:pt idx="8046">
                  <c:v>19770.778740999998</c:v>
                </c:pt>
                <c:pt idx="8047">
                  <c:v>19773.247684999998</c:v>
                </c:pt>
                <c:pt idx="8048">
                  <c:v>19775.715934</c:v>
                </c:pt>
                <c:pt idx="8049">
                  <c:v>19778.171031000002</c:v>
                </c:pt>
                <c:pt idx="8050">
                  <c:v>19780.621342999999</c:v>
                </c:pt>
                <c:pt idx="8051">
                  <c:v>19783.076682999999</c:v>
                </c:pt>
                <c:pt idx="8052">
                  <c:v>19785.539671999999</c:v>
                </c:pt>
                <c:pt idx="8053">
                  <c:v>19787.992068</c:v>
                </c:pt>
                <c:pt idx="8054">
                  <c:v>19790.454897</c:v>
                </c:pt>
                <c:pt idx="8055">
                  <c:v>19792.924533000001</c:v>
                </c:pt>
                <c:pt idx="8056">
                  <c:v>19795.380355000001</c:v>
                </c:pt>
                <c:pt idx="8057">
                  <c:v>19797.833594</c:v>
                </c:pt>
                <c:pt idx="8058">
                  <c:v>19800.297342000002</c:v>
                </c:pt>
                <c:pt idx="8059">
                  <c:v>19802.748847999999</c:v>
                </c:pt>
                <c:pt idx="8060">
                  <c:v>19805.206740000001</c:v>
                </c:pt>
                <c:pt idx="8061">
                  <c:v>19807.670843</c:v>
                </c:pt>
                <c:pt idx="8062">
                  <c:v>19810.120408999999</c:v>
                </c:pt>
                <c:pt idx="8063">
                  <c:v>19812.577152000002</c:v>
                </c:pt>
                <c:pt idx="8064">
                  <c:v>19815.039913000001</c:v>
                </c:pt>
                <c:pt idx="8065">
                  <c:v>19817.497834999998</c:v>
                </c:pt>
                <c:pt idx="8066">
                  <c:v>19819.946563000001</c:v>
                </c:pt>
                <c:pt idx="8067">
                  <c:v>19822.40828</c:v>
                </c:pt>
                <c:pt idx="8068">
                  <c:v>19824.868876</c:v>
                </c:pt>
                <c:pt idx="8069">
                  <c:v>19827.369290999999</c:v>
                </c:pt>
                <c:pt idx="8070">
                  <c:v>19829.830852999999</c:v>
                </c:pt>
                <c:pt idx="8071">
                  <c:v>19832.298674999998</c:v>
                </c:pt>
                <c:pt idx="8072">
                  <c:v>19834.785068000001</c:v>
                </c:pt>
                <c:pt idx="8073">
                  <c:v>19837.263964999998</c:v>
                </c:pt>
                <c:pt idx="8074">
                  <c:v>19839.718733000002</c:v>
                </c:pt>
                <c:pt idx="8075">
                  <c:v>19842.20318</c:v>
                </c:pt>
                <c:pt idx="8076">
                  <c:v>19844.664703999999</c:v>
                </c:pt>
                <c:pt idx="8077">
                  <c:v>19847.122736000001</c:v>
                </c:pt>
                <c:pt idx="8078">
                  <c:v>19849.574818000001</c:v>
                </c:pt>
                <c:pt idx="8079">
                  <c:v>19852.031629000001</c:v>
                </c:pt>
                <c:pt idx="8080">
                  <c:v>19854.493877000001</c:v>
                </c:pt>
                <c:pt idx="8081">
                  <c:v>19856.944425000002</c:v>
                </c:pt>
                <c:pt idx="8082">
                  <c:v>19859.413719</c:v>
                </c:pt>
                <c:pt idx="8083">
                  <c:v>19861.871245999999</c:v>
                </c:pt>
                <c:pt idx="8084">
                  <c:v>19864.322758999999</c:v>
                </c:pt>
                <c:pt idx="8085">
                  <c:v>19866.775186999999</c:v>
                </c:pt>
                <c:pt idx="8086">
                  <c:v>19869.238318</c:v>
                </c:pt>
                <c:pt idx="8087">
                  <c:v>19871.697001</c:v>
                </c:pt>
                <c:pt idx="8088">
                  <c:v>19874.14114</c:v>
                </c:pt>
                <c:pt idx="8089">
                  <c:v>19876.604069000001</c:v>
                </c:pt>
                <c:pt idx="8090">
                  <c:v>19879.060072</c:v>
                </c:pt>
                <c:pt idx="8091">
                  <c:v>19881.527537000002</c:v>
                </c:pt>
                <c:pt idx="8092">
                  <c:v>19883.982049999999</c:v>
                </c:pt>
                <c:pt idx="8093">
                  <c:v>19886.439124</c:v>
                </c:pt>
                <c:pt idx="8094">
                  <c:v>19888.91114</c:v>
                </c:pt>
                <c:pt idx="8095">
                  <c:v>19891.360352</c:v>
                </c:pt>
                <c:pt idx="8096">
                  <c:v>19893.821596999998</c:v>
                </c:pt>
                <c:pt idx="8097">
                  <c:v>19896.275276</c:v>
                </c:pt>
                <c:pt idx="8098">
                  <c:v>19898.728142</c:v>
                </c:pt>
                <c:pt idx="8099">
                  <c:v>19901.183713999999</c:v>
                </c:pt>
                <c:pt idx="8100">
                  <c:v>19903.645831999998</c:v>
                </c:pt>
                <c:pt idx="8101">
                  <c:v>19906.120975000002</c:v>
                </c:pt>
                <c:pt idx="8102">
                  <c:v>19908.574855999999</c:v>
                </c:pt>
                <c:pt idx="8103">
                  <c:v>19911.030155</c:v>
                </c:pt>
                <c:pt idx="8104">
                  <c:v>19913.479783999999</c:v>
                </c:pt>
                <c:pt idx="8105">
                  <c:v>19915.942719999999</c:v>
                </c:pt>
                <c:pt idx="8106">
                  <c:v>19918.401043999998</c:v>
                </c:pt>
                <c:pt idx="8107">
                  <c:v>19920.864861999999</c:v>
                </c:pt>
                <c:pt idx="8108">
                  <c:v>19923.326539000002</c:v>
                </c:pt>
                <c:pt idx="8109">
                  <c:v>19925.785617000001</c:v>
                </c:pt>
                <c:pt idx="8110">
                  <c:v>19928.235189999999</c:v>
                </c:pt>
                <c:pt idx="8111">
                  <c:v>19930.695822000001</c:v>
                </c:pt>
                <c:pt idx="8112">
                  <c:v>19933.154899000001</c:v>
                </c:pt>
                <c:pt idx="8113">
                  <c:v>19935.608596999999</c:v>
                </c:pt>
                <c:pt idx="8114">
                  <c:v>19938.076850000001</c:v>
                </c:pt>
                <c:pt idx="8115">
                  <c:v>19940.541954</c:v>
                </c:pt>
                <c:pt idx="8116">
                  <c:v>19942.995663999998</c:v>
                </c:pt>
                <c:pt idx="8117">
                  <c:v>19945.445124999998</c:v>
                </c:pt>
                <c:pt idx="8118">
                  <c:v>19947.904568999998</c:v>
                </c:pt>
                <c:pt idx="8119">
                  <c:v>19950.359756000002</c:v>
                </c:pt>
                <c:pt idx="8120">
                  <c:v>19952.817858999999</c:v>
                </c:pt>
                <c:pt idx="8121">
                  <c:v>19955.270926000001</c:v>
                </c:pt>
                <c:pt idx="8122">
                  <c:v>19957.727720999999</c:v>
                </c:pt>
                <c:pt idx="8123">
                  <c:v>19960.177027000002</c:v>
                </c:pt>
                <c:pt idx="8124">
                  <c:v>19962.641567999999</c:v>
                </c:pt>
                <c:pt idx="8125">
                  <c:v>19965.091224</c:v>
                </c:pt>
                <c:pt idx="8126">
                  <c:v>19967.549171999999</c:v>
                </c:pt>
                <c:pt idx="8127">
                  <c:v>19970.007600000001</c:v>
                </c:pt>
                <c:pt idx="8128">
                  <c:v>19972.468225000001</c:v>
                </c:pt>
                <c:pt idx="8129">
                  <c:v>19974.917586</c:v>
                </c:pt>
                <c:pt idx="8130">
                  <c:v>19977.376882</c:v>
                </c:pt>
                <c:pt idx="8131">
                  <c:v>19979.833832</c:v>
                </c:pt>
                <c:pt idx="8132">
                  <c:v>19982.304693999999</c:v>
                </c:pt>
                <c:pt idx="8133">
                  <c:v>19984.76514</c:v>
                </c:pt>
                <c:pt idx="8134">
                  <c:v>19987.250727999999</c:v>
                </c:pt>
                <c:pt idx="8135">
                  <c:v>19989.710889999998</c:v>
                </c:pt>
                <c:pt idx="8136">
                  <c:v>19992.1584</c:v>
                </c:pt>
                <c:pt idx="8137">
                  <c:v>19994.615358999999</c:v>
                </c:pt>
                <c:pt idx="8138">
                  <c:v>19997.074809000002</c:v>
                </c:pt>
                <c:pt idx="8139">
                  <c:v>19999.526365000002</c:v>
                </c:pt>
                <c:pt idx="8140">
                  <c:v>20001.980680000001</c:v>
                </c:pt>
                <c:pt idx="8141">
                  <c:v>20004.440429999999</c:v>
                </c:pt>
                <c:pt idx="8142">
                  <c:v>20006.899098000002</c:v>
                </c:pt>
                <c:pt idx="8143">
                  <c:v>20009.354659000001</c:v>
                </c:pt>
                <c:pt idx="8144">
                  <c:v>20011.807561000001</c:v>
                </c:pt>
                <c:pt idx="8145">
                  <c:v>20014.264262000001</c:v>
                </c:pt>
                <c:pt idx="8146">
                  <c:v>20016.719658000002</c:v>
                </c:pt>
                <c:pt idx="8147">
                  <c:v>20019.178954999999</c:v>
                </c:pt>
                <c:pt idx="8148">
                  <c:v>20021.632598</c:v>
                </c:pt>
                <c:pt idx="8149">
                  <c:v>20024.088693000002</c:v>
                </c:pt>
                <c:pt idx="8150">
                  <c:v>20026.543562999999</c:v>
                </c:pt>
                <c:pt idx="8151">
                  <c:v>20029.000802999999</c:v>
                </c:pt>
                <c:pt idx="8152">
                  <c:v>20031.456344999999</c:v>
                </c:pt>
                <c:pt idx="8153">
                  <c:v>20033.927419</c:v>
                </c:pt>
                <c:pt idx="8154">
                  <c:v>20036.398159</c:v>
                </c:pt>
                <c:pt idx="8155">
                  <c:v>20038.853669</c:v>
                </c:pt>
                <c:pt idx="8156">
                  <c:v>20041.312559000002</c:v>
                </c:pt>
                <c:pt idx="8157">
                  <c:v>20043.767948000001</c:v>
                </c:pt>
                <c:pt idx="8158">
                  <c:v>20046.233397</c:v>
                </c:pt>
                <c:pt idx="8159">
                  <c:v>20048.696672999999</c:v>
                </c:pt>
                <c:pt idx="8160">
                  <c:v>20051.153059</c:v>
                </c:pt>
                <c:pt idx="8161">
                  <c:v>20053.607736999998</c:v>
                </c:pt>
                <c:pt idx="8162">
                  <c:v>20056.067906</c:v>
                </c:pt>
                <c:pt idx="8163">
                  <c:v>20058.523660999999</c:v>
                </c:pt>
                <c:pt idx="8164">
                  <c:v>20060.986387000001</c:v>
                </c:pt>
                <c:pt idx="8165">
                  <c:v>20063.448220999999</c:v>
                </c:pt>
                <c:pt idx="8166">
                  <c:v>20065.905122</c:v>
                </c:pt>
                <c:pt idx="8167">
                  <c:v>20068.381769</c:v>
                </c:pt>
                <c:pt idx="8168">
                  <c:v>20070.834429999999</c:v>
                </c:pt>
                <c:pt idx="8169">
                  <c:v>20073.297449000002</c:v>
                </c:pt>
                <c:pt idx="8170">
                  <c:v>20075.751258</c:v>
                </c:pt>
                <c:pt idx="8171">
                  <c:v>20078.207302999999</c:v>
                </c:pt>
                <c:pt idx="8172">
                  <c:v>20080.666916999999</c:v>
                </c:pt>
                <c:pt idx="8173">
                  <c:v>20083.111718</c:v>
                </c:pt>
                <c:pt idx="8174">
                  <c:v>20085.575676</c:v>
                </c:pt>
                <c:pt idx="8175">
                  <c:v>20088.029578000001</c:v>
                </c:pt>
                <c:pt idx="8176">
                  <c:v>20090.503992000002</c:v>
                </c:pt>
                <c:pt idx="8177">
                  <c:v>20092.952990000002</c:v>
                </c:pt>
                <c:pt idx="8178">
                  <c:v>20095.414774000001</c:v>
                </c:pt>
                <c:pt idx="8179">
                  <c:v>20097.870611999999</c:v>
                </c:pt>
                <c:pt idx="8180">
                  <c:v>20100.319579999999</c:v>
                </c:pt>
                <c:pt idx="8181">
                  <c:v>20102.781533000001</c:v>
                </c:pt>
                <c:pt idx="8182">
                  <c:v>20105.250104999999</c:v>
                </c:pt>
                <c:pt idx="8183">
                  <c:v>20107.704731000002</c:v>
                </c:pt>
                <c:pt idx="8184">
                  <c:v>20110.166341</c:v>
                </c:pt>
                <c:pt idx="8185">
                  <c:v>20112.616371</c:v>
                </c:pt>
                <c:pt idx="8186">
                  <c:v>20115.088621999999</c:v>
                </c:pt>
                <c:pt idx="8187">
                  <c:v>20117.565938</c:v>
                </c:pt>
                <c:pt idx="8188">
                  <c:v>20120.042560000002</c:v>
                </c:pt>
                <c:pt idx="8189">
                  <c:v>20122.496788</c:v>
                </c:pt>
                <c:pt idx="8190">
                  <c:v>20124.945823999999</c:v>
                </c:pt>
                <c:pt idx="8191">
                  <c:v>20127.400747</c:v>
                </c:pt>
                <c:pt idx="8192">
                  <c:v>20129.861543999999</c:v>
                </c:pt>
                <c:pt idx="8193">
                  <c:v>20132.318207</c:v>
                </c:pt>
                <c:pt idx="8194">
                  <c:v>20134.786171</c:v>
                </c:pt>
                <c:pt idx="8195">
                  <c:v>20137.238157</c:v>
                </c:pt>
                <c:pt idx="8196">
                  <c:v>20139.695606000001</c:v>
                </c:pt>
                <c:pt idx="8197">
                  <c:v>20142.192532000001</c:v>
                </c:pt>
                <c:pt idx="8198">
                  <c:v>20144.644429</c:v>
                </c:pt>
                <c:pt idx="8199">
                  <c:v>20147.103950000001</c:v>
                </c:pt>
                <c:pt idx="8200">
                  <c:v>20149.558811999999</c:v>
                </c:pt>
                <c:pt idx="8201">
                  <c:v>20152.017405999999</c:v>
                </c:pt>
                <c:pt idx="8202">
                  <c:v>20154.476992</c:v>
                </c:pt>
                <c:pt idx="8203">
                  <c:v>20156.93375</c:v>
                </c:pt>
                <c:pt idx="8204">
                  <c:v>20159.389931999998</c:v>
                </c:pt>
                <c:pt idx="8205">
                  <c:v>20161.842592000001</c:v>
                </c:pt>
                <c:pt idx="8206">
                  <c:v>20164.294919</c:v>
                </c:pt>
                <c:pt idx="8207">
                  <c:v>20166.753181</c:v>
                </c:pt>
                <c:pt idx="8208">
                  <c:v>20169.214215</c:v>
                </c:pt>
                <c:pt idx="8209">
                  <c:v>20171.667688000001</c:v>
                </c:pt>
                <c:pt idx="8210">
                  <c:v>20174.125752</c:v>
                </c:pt>
                <c:pt idx="8211">
                  <c:v>20176.580886</c:v>
                </c:pt>
                <c:pt idx="8212">
                  <c:v>20179.041674</c:v>
                </c:pt>
                <c:pt idx="8213">
                  <c:v>20181.501905000001</c:v>
                </c:pt>
                <c:pt idx="8214">
                  <c:v>20183.953960999999</c:v>
                </c:pt>
                <c:pt idx="8215">
                  <c:v>20186.414041</c:v>
                </c:pt>
                <c:pt idx="8216">
                  <c:v>20188.873725000001</c:v>
                </c:pt>
                <c:pt idx="8217">
                  <c:v>20191.324881</c:v>
                </c:pt>
                <c:pt idx="8218">
                  <c:v>20193.784824999999</c:v>
                </c:pt>
                <c:pt idx="8219">
                  <c:v>20196.240628</c:v>
                </c:pt>
                <c:pt idx="8220">
                  <c:v>20198.693633999999</c:v>
                </c:pt>
                <c:pt idx="8221">
                  <c:v>20201.170189</c:v>
                </c:pt>
                <c:pt idx="8222">
                  <c:v>20203.623026000001</c:v>
                </c:pt>
                <c:pt idx="8223">
                  <c:v>20206.077743000002</c:v>
                </c:pt>
                <c:pt idx="8224">
                  <c:v>20208.530411</c:v>
                </c:pt>
                <c:pt idx="8225">
                  <c:v>20210.986126</c:v>
                </c:pt>
                <c:pt idx="8226">
                  <c:v>20213.444316000001</c:v>
                </c:pt>
                <c:pt idx="8227">
                  <c:v>20215.921176</c:v>
                </c:pt>
                <c:pt idx="8228">
                  <c:v>20218.376816</c:v>
                </c:pt>
                <c:pt idx="8229">
                  <c:v>20220.832533000001</c:v>
                </c:pt>
                <c:pt idx="8230">
                  <c:v>20223.296885</c:v>
                </c:pt>
                <c:pt idx="8231">
                  <c:v>20225.753798999998</c:v>
                </c:pt>
                <c:pt idx="8232">
                  <c:v>20228.230351999999</c:v>
                </c:pt>
                <c:pt idx="8233">
                  <c:v>20230.680419</c:v>
                </c:pt>
                <c:pt idx="8234">
                  <c:v>20233.158676999999</c:v>
                </c:pt>
                <c:pt idx="8235">
                  <c:v>20235.613866</c:v>
                </c:pt>
                <c:pt idx="8236">
                  <c:v>20238.069697999999</c:v>
                </c:pt>
                <c:pt idx="8237">
                  <c:v>20240.520404999999</c:v>
                </c:pt>
                <c:pt idx="8238">
                  <c:v>20242.993653000001</c:v>
                </c:pt>
                <c:pt idx="8239">
                  <c:v>20245.447304000001</c:v>
                </c:pt>
                <c:pt idx="8240">
                  <c:v>20247.913012000001</c:v>
                </c:pt>
                <c:pt idx="8241">
                  <c:v>20250.35945</c:v>
                </c:pt>
                <c:pt idx="8242">
                  <c:v>20252.818396999999</c:v>
                </c:pt>
                <c:pt idx="8243">
                  <c:v>20255.278725</c:v>
                </c:pt>
                <c:pt idx="8244">
                  <c:v>20257.732648000001</c:v>
                </c:pt>
                <c:pt idx="8245">
                  <c:v>20260.185077999999</c:v>
                </c:pt>
                <c:pt idx="8246">
                  <c:v>20262.647238000001</c:v>
                </c:pt>
                <c:pt idx="8247">
                  <c:v>20265.099141999999</c:v>
                </c:pt>
                <c:pt idx="8248">
                  <c:v>20267.551388</c:v>
                </c:pt>
                <c:pt idx="8249">
                  <c:v>20270.014666999999</c:v>
                </c:pt>
                <c:pt idx="8250">
                  <c:v>20272.466412999998</c:v>
                </c:pt>
                <c:pt idx="8251">
                  <c:v>20274.923234000002</c:v>
                </c:pt>
                <c:pt idx="8252">
                  <c:v>20277.380884999999</c:v>
                </c:pt>
                <c:pt idx="8253">
                  <c:v>20279.832704</c:v>
                </c:pt>
                <c:pt idx="8254">
                  <c:v>20282.288400000001</c:v>
                </c:pt>
                <c:pt idx="8255">
                  <c:v>20284.748777000001</c:v>
                </c:pt>
                <c:pt idx="8256">
                  <c:v>20287.204318</c:v>
                </c:pt>
                <c:pt idx="8257">
                  <c:v>20289.659557999999</c:v>
                </c:pt>
                <c:pt idx="8258">
                  <c:v>20292.111174000001</c:v>
                </c:pt>
                <c:pt idx="8259">
                  <c:v>20294.584799</c:v>
                </c:pt>
                <c:pt idx="8260">
                  <c:v>20297.04434</c:v>
                </c:pt>
                <c:pt idx="8261">
                  <c:v>20299.498584000001</c:v>
                </c:pt>
                <c:pt idx="8262">
                  <c:v>20301.959548999999</c:v>
                </c:pt>
                <c:pt idx="8263">
                  <c:v>20304.413669000001</c:v>
                </c:pt>
                <c:pt idx="8264">
                  <c:v>20306.873619000002</c:v>
                </c:pt>
                <c:pt idx="8265">
                  <c:v>20309.345955000001</c:v>
                </c:pt>
                <c:pt idx="8266">
                  <c:v>20311.798561</c:v>
                </c:pt>
                <c:pt idx="8267">
                  <c:v>20314.257378999999</c:v>
                </c:pt>
                <c:pt idx="8268">
                  <c:v>20316.714927000001</c:v>
                </c:pt>
                <c:pt idx="8269">
                  <c:v>20319.185154999999</c:v>
                </c:pt>
                <c:pt idx="8270">
                  <c:v>20321.642648000001</c:v>
                </c:pt>
                <c:pt idx="8271">
                  <c:v>20324.098182000002</c:v>
                </c:pt>
                <c:pt idx="8272">
                  <c:v>20326.577238000002</c:v>
                </c:pt>
                <c:pt idx="8273">
                  <c:v>20329.037790999999</c:v>
                </c:pt>
                <c:pt idx="8274">
                  <c:v>20331.489648999999</c:v>
                </c:pt>
                <c:pt idx="8275">
                  <c:v>20333.948763</c:v>
                </c:pt>
                <c:pt idx="8276">
                  <c:v>20336.401880000001</c:v>
                </c:pt>
                <c:pt idx="8277">
                  <c:v>20338.861848</c:v>
                </c:pt>
                <c:pt idx="8278">
                  <c:v>20341.359584000002</c:v>
                </c:pt>
                <c:pt idx="8279">
                  <c:v>20343.816446000001</c:v>
                </c:pt>
                <c:pt idx="8280">
                  <c:v>20346.290042000001</c:v>
                </c:pt>
                <c:pt idx="8281">
                  <c:v>20348.761709999999</c:v>
                </c:pt>
                <c:pt idx="8282">
                  <c:v>20351.230445000001</c:v>
                </c:pt>
                <c:pt idx="8283">
                  <c:v>20353.683068999999</c:v>
                </c:pt>
                <c:pt idx="8284">
                  <c:v>20356.145012000001</c:v>
                </c:pt>
                <c:pt idx="8285">
                  <c:v>20358.606390000001</c:v>
                </c:pt>
                <c:pt idx="8286">
                  <c:v>20361.061172000002</c:v>
                </c:pt>
                <c:pt idx="8287">
                  <c:v>20363.515714000001</c:v>
                </c:pt>
                <c:pt idx="8288">
                  <c:v>20365.966776000001</c:v>
                </c:pt>
                <c:pt idx="8289">
                  <c:v>20368.429628000002</c:v>
                </c:pt>
                <c:pt idx="8290">
                  <c:v>20370.882343000001</c:v>
                </c:pt>
                <c:pt idx="8291">
                  <c:v>20373.338435999998</c:v>
                </c:pt>
                <c:pt idx="8292">
                  <c:v>20375.798946999999</c:v>
                </c:pt>
                <c:pt idx="8293">
                  <c:v>20378.256809999999</c:v>
                </c:pt>
                <c:pt idx="8294">
                  <c:v>20380.728911999999</c:v>
                </c:pt>
                <c:pt idx="8295">
                  <c:v>20383.186312000002</c:v>
                </c:pt>
                <c:pt idx="8296">
                  <c:v>20385.63841</c:v>
                </c:pt>
                <c:pt idx="8297">
                  <c:v>20388.097258999998</c:v>
                </c:pt>
                <c:pt idx="8298">
                  <c:v>20390.556118</c:v>
                </c:pt>
                <c:pt idx="8299">
                  <c:v>20393.025140000002</c:v>
                </c:pt>
                <c:pt idx="8300">
                  <c:v>20395.481931999999</c:v>
                </c:pt>
                <c:pt idx="8301">
                  <c:v>20397.931014999998</c:v>
                </c:pt>
                <c:pt idx="8302">
                  <c:v>20400.396691000002</c:v>
                </c:pt>
                <c:pt idx="8303">
                  <c:v>20402.852054999999</c:v>
                </c:pt>
                <c:pt idx="8304">
                  <c:v>20405.318585000001</c:v>
                </c:pt>
                <c:pt idx="8305">
                  <c:v>20407.775102</c:v>
                </c:pt>
                <c:pt idx="8306">
                  <c:v>20410.238347999999</c:v>
                </c:pt>
                <c:pt idx="8307">
                  <c:v>20412.696098</c:v>
                </c:pt>
                <c:pt idx="8308">
                  <c:v>20415.158339000001</c:v>
                </c:pt>
                <c:pt idx="8309">
                  <c:v>20417.638153</c:v>
                </c:pt>
                <c:pt idx="8310">
                  <c:v>20420.090884000001</c:v>
                </c:pt>
                <c:pt idx="8311">
                  <c:v>20422.546429000002</c:v>
                </c:pt>
                <c:pt idx="8312">
                  <c:v>20424.998640999998</c:v>
                </c:pt>
                <c:pt idx="8313">
                  <c:v>20427.463747999998</c:v>
                </c:pt>
                <c:pt idx="8314">
                  <c:v>20429.932097000001</c:v>
                </c:pt>
                <c:pt idx="8315">
                  <c:v>20432.387552</c:v>
                </c:pt>
                <c:pt idx="8316">
                  <c:v>20434.853842</c:v>
                </c:pt>
                <c:pt idx="8317">
                  <c:v>20437.312445</c:v>
                </c:pt>
                <c:pt idx="8318">
                  <c:v>20439.764377</c:v>
                </c:pt>
                <c:pt idx="8319">
                  <c:v>20442.214844999999</c:v>
                </c:pt>
                <c:pt idx="8320">
                  <c:v>20444.679068000001</c:v>
                </c:pt>
                <c:pt idx="8321">
                  <c:v>20447.127027999999</c:v>
                </c:pt>
                <c:pt idx="8322">
                  <c:v>20449.603669</c:v>
                </c:pt>
                <c:pt idx="8323">
                  <c:v>20452.057420000001</c:v>
                </c:pt>
                <c:pt idx="8324">
                  <c:v>20454.513569999999</c:v>
                </c:pt>
                <c:pt idx="8325">
                  <c:v>20456.973668999999</c:v>
                </c:pt>
                <c:pt idx="8326">
                  <c:v>20459.425303</c:v>
                </c:pt>
                <c:pt idx="8327">
                  <c:v>20461.889244999998</c:v>
                </c:pt>
                <c:pt idx="8328">
                  <c:v>20464.345743000002</c:v>
                </c:pt>
                <c:pt idx="8329">
                  <c:v>20466.813824000001</c:v>
                </c:pt>
                <c:pt idx="8330">
                  <c:v>20469.267558</c:v>
                </c:pt>
                <c:pt idx="8331">
                  <c:v>20471.734675</c:v>
                </c:pt>
                <c:pt idx="8332">
                  <c:v>20474.218765000001</c:v>
                </c:pt>
                <c:pt idx="8333">
                  <c:v>20476.677355</c:v>
                </c:pt>
                <c:pt idx="8334">
                  <c:v>20479.13219</c:v>
                </c:pt>
                <c:pt idx="8335">
                  <c:v>20481.588339000002</c:v>
                </c:pt>
                <c:pt idx="8336">
                  <c:v>20484.058602000001</c:v>
                </c:pt>
                <c:pt idx="8337">
                  <c:v>20486.513019999999</c:v>
                </c:pt>
                <c:pt idx="8338">
                  <c:v>20488.975753999999</c:v>
                </c:pt>
                <c:pt idx="8339">
                  <c:v>20491.427742</c:v>
                </c:pt>
                <c:pt idx="8340">
                  <c:v>20493.884608</c:v>
                </c:pt>
                <c:pt idx="8341">
                  <c:v>20496.343935000001</c:v>
                </c:pt>
                <c:pt idx="8342">
                  <c:v>20498.827347999999</c:v>
                </c:pt>
                <c:pt idx="8343">
                  <c:v>20501.296706000001</c:v>
                </c:pt>
                <c:pt idx="8344">
                  <c:v>20503.752403999999</c:v>
                </c:pt>
                <c:pt idx="8345">
                  <c:v>20506.215918999998</c:v>
                </c:pt>
                <c:pt idx="8346">
                  <c:v>20508.677596000001</c:v>
                </c:pt>
                <c:pt idx="8347">
                  <c:v>20511.128954</c:v>
                </c:pt>
                <c:pt idx="8348">
                  <c:v>20513.605229000001</c:v>
                </c:pt>
                <c:pt idx="8349">
                  <c:v>20516.071323</c:v>
                </c:pt>
                <c:pt idx="8350">
                  <c:v>20518.527720999999</c:v>
                </c:pt>
                <c:pt idx="8351">
                  <c:v>20521.015772999999</c:v>
                </c:pt>
                <c:pt idx="8352">
                  <c:v>20523.467768999999</c:v>
                </c:pt>
                <c:pt idx="8353">
                  <c:v>20525.923241</c:v>
                </c:pt>
                <c:pt idx="8354">
                  <c:v>20528.397215000001</c:v>
                </c:pt>
                <c:pt idx="8355">
                  <c:v>20530.853867999998</c:v>
                </c:pt>
                <c:pt idx="8356">
                  <c:v>20533.311921</c:v>
                </c:pt>
                <c:pt idx="8357">
                  <c:v>20535.767634</c:v>
                </c:pt>
                <c:pt idx="8358">
                  <c:v>20538.218368999998</c:v>
                </c:pt>
                <c:pt idx="8359">
                  <c:v>20540.678245999999</c:v>
                </c:pt>
                <c:pt idx="8360">
                  <c:v>20543.134396000001</c:v>
                </c:pt>
                <c:pt idx="8361">
                  <c:v>20545.624915</c:v>
                </c:pt>
                <c:pt idx="8362">
                  <c:v>20548.074745000002</c:v>
                </c:pt>
                <c:pt idx="8363">
                  <c:v>20550.526051000001</c:v>
                </c:pt>
                <c:pt idx="8364">
                  <c:v>20552.984734000001</c:v>
                </c:pt>
                <c:pt idx="8365">
                  <c:v>20555.453670999999</c:v>
                </c:pt>
                <c:pt idx="8366">
                  <c:v>20557.913736999999</c:v>
                </c:pt>
                <c:pt idx="8367">
                  <c:v>20560.395752</c:v>
                </c:pt>
                <c:pt idx="8368">
                  <c:v>20562.862678000001</c:v>
                </c:pt>
                <c:pt idx="8369">
                  <c:v>20565.335388</c:v>
                </c:pt>
                <c:pt idx="8370">
                  <c:v>20567.814697000002</c:v>
                </c:pt>
                <c:pt idx="8371">
                  <c:v>20570.289651999999</c:v>
                </c:pt>
                <c:pt idx="8372">
                  <c:v>20572.740441000002</c:v>
                </c:pt>
                <c:pt idx="8373">
                  <c:v>20575.194238</c:v>
                </c:pt>
                <c:pt idx="8374">
                  <c:v>20577.655113000001</c:v>
                </c:pt>
                <c:pt idx="8375">
                  <c:v>20580.109795</c:v>
                </c:pt>
                <c:pt idx="8376">
                  <c:v>20582.569554000002</c:v>
                </c:pt>
                <c:pt idx="8377">
                  <c:v>20585.021835</c:v>
                </c:pt>
                <c:pt idx="8378">
                  <c:v>20587.480385999999</c:v>
                </c:pt>
                <c:pt idx="8379">
                  <c:v>20589.951646000001</c:v>
                </c:pt>
                <c:pt idx="8380">
                  <c:v>20592.415556</c:v>
                </c:pt>
                <c:pt idx="8381">
                  <c:v>20594.870024</c:v>
                </c:pt>
                <c:pt idx="8382">
                  <c:v>20597.350118999999</c:v>
                </c:pt>
                <c:pt idx="8383">
                  <c:v>20599.80041</c:v>
                </c:pt>
                <c:pt idx="8384">
                  <c:v>20602.256271999999</c:v>
                </c:pt>
                <c:pt idx="8385">
                  <c:v>20604.727140999999</c:v>
                </c:pt>
                <c:pt idx="8386">
                  <c:v>20607.180774</c:v>
                </c:pt>
                <c:pt idx="8387">
                  <c:v>20609.643285999999</c:v>
                </c:pt>
                <c:pt idx="8388">
                  <c:v>20612.093552999999</c:v>
                </c:pt>
                <c:pt idx="8389">
                  <c:v>20614.549402000001</c:v>
                </c:pt>
                <c:pt idx="8390">
                  <c:v>20617.005406</c:v>
                </c:pt>
                <c:pt idx="8391">
                  <c:v>20619.492376999999</c:v>
                </c:pt>
                <c:pt idx="8392">
                  <c:v>20621.946628000002</c:v>
                </c:pt>
                <c:pt idx="8393">
                  <c:v>20624.406239</c:v>
                </c:pt>
                <c:pt idx="8394">
                  <c:v>20626.865897</c:v>
                </c:pt>
                <c:pt idx="8395">
                  <c:v>20629.321402000001</c:v>
                </c:pt>
                <c:pt idx="8396">
                  <c:v>20631.792238000002</c:v>
                </c:pt>
                <c:pt idx="8397">
                  <c:v>20634.277654000001</c:v>
                </c:pt>
                <c:pt idx="8398">
                  <c:v>20636.747711</c:v>
                </c:pt>
                <c:pt idx="8399">
                  <c:v>20639.202275</c:v>
                </c:pt>
                <c:pt idx="8400">
                  <c:v>20641.667535</c:v>
                </c:pt>
                <c:pt idx="8401">
                  <c:v>20644.121339000001</c:v>
                </c:pt>
                <c:pt idx="8402">
                  <c:v>20646.603640000001</c:v>
                </c:pt>
                <c:pt idx="8403">
                  <c:v>20649.059368999999</c:v>
                </c:pt>
                <c:pt idx="8404">
                  <c:v>20651.507874999999</c:v>
                </c:pt>
                <c:pt idx="8405">
                  <c:v>20653.959157000001</c:v>
                </c:pt>
                <c:pt idx="8406">
                  <c:v>20656.423911000002</c:v>
                </c:pt>
                <c:pt idx="8407">
                  <c:v>20658.880974</c:v>
                </c:pt>
                <c:pt idx="8408">
                  <c:v>20661.360032000001</c:v>
                </c:pt>
                <c:pt idx="8409">
                  <c:v>20663.822554999999</c:v>
                </c:pt>
                <c:pt idx="8410">
                  <c:v>20666.278338</c:v>
                </c:pt>
                <c:pt idx="8411">
                  <c:v>20668.733145999999</c:v>
                </c:pt>
                <c:pt idx="8412">
                  <c:v>20671.184363</c:v>
                </c:pt>
                <c:pt idx="8413">
                  <c:v>20673.640177000001</c:v>
                </c:pt>
                <c:pt idx="8414">
                  <c:v>20676.098839999999</c:v>
                </c:pt>
                <c:pt idx="8415">
                  <c:v>20678.551243999998</c:v>
                </c:pt>
                <c:pt idx="8416">
                  <c:v>20681.011257999999</c:v>
                </c:pt>
                <c:pt idx="8417">
                  <c:v>20683.466899999999</c:v>
                </c:pt>
                <c:pt idx="8418">
                  <c:v>20685.918125</c:v>
                </c:pt>
                <c:pt idx="8419">
                  <c:v>20688.370829</c:v>
                </c:pt>
                <c:pt idx="8420">
                  <c:v>20690.834045</c:v>
                </c:pt>
                <c:pt idx="8421">
                  <c:v>20693.304048000002</c:v>
                </c:pt>
                <c:pt idx="8422">
                  <c:v>20695.765937</c:v>
                </c:pt>
                <c:pt idx="8423">
                  <c:v>20698.228256999999</c:v>
                </c:pt>
                <c:pt idx="8424">
                  <c:v>20700.701560000001</c:v>
                </c:pt>
                <c:pt idx="8425">
                  <c:v>20703.157557999999</c:v>
                </c:pt>
                <c:pt idx="8426">
                  <c:v>20705.614601000001</c:v>
                </c:pt>
                <c:pt idx="8427">
                  <c:v>20708.075794</c:v>
                </c:pt>
                <c:pt idx="8428">
                  <c:v>20710.529880999999</c:v>
                </c:pt>
                <c:pt idx="8429">
                  <c:v>20712.997804999999</c:v>
                </c:pt>
                <c:pt idx="8430">
                  <c:v>20715.457977999999</c:v>
                </c:pt>
                <c:pt idx="8431">
                  <c:v>20717.910940000002</c:v>
                </c:pt>
                <c:pt idx="8432">
                  <c:v>20720.367587000001</c:v>
                </c:pt>
                <c:pt idx="8433">
                  <c:v>20722.831128000002</c:v>
                </c:pt>
                <c:pt idx="8434">
                  <c:v>20725.283132</c:v>
                </c:pt>
                <c:pt idx="8435">
                  <c:v>20727.757530999999</c:v>
                </c:pt>
                <c:pt idx="8436">
                  <c:v>20730.226095000002</c:v>
                </c:pt>
                <c:pt idx="8437">
                  <c:v>20732.684281999998</c:v>
                </c:pt>
                <c:pt idx="8438">
                  <c:v>20735.146232999999</c:v>
                </c:pt>
                <c:pt idx="8439">
                  <c:v>20737.622987999999</c:v>
                </c:pt>
                <c:pt idx="8440">
                  <c:v>20740.081216999999</c:v>
                </c:pt>
                <c:pt idx="8441">
                  <c:v>20742.529350000001</c:v>
                </c:pt>
                <c:pt idx="8442">
                  <c:v>20744.988761000001</c:v>
                </c:pt>
                <c:pt idx="8443">
                  <c:v>20747.447639999999</c:v>
                </c:pt>
                <c:pt idx="8444">
                  <c:v>20749.900438000001</c:v>
                </c:pt>
                <c:pt idx="8445">
                  <c:v>20752.351140999999</c:v>
                </c:pt>
                <c:pt idx="8446">
                  <c:v>20754.800288999999</c:v>
                </c:pt>
                <c:pt idx="8447">
                  <c:v>20757.256528999998</c:v>
                </c:pt>
                <c:pt idx="8448">
                  <c:v>20759.713027000002</c:v>
                </c:pt>
                <c:pt idx="8449">
                  <c:v>20762.180274999999</c:v>
                </c:pt>
                <c:pt idx="8450">
                  <c:v>20764.638917</c:v>
                </c:pt>
                <c:pt idx="8451">
                  <c:v>20767.106308999999</c:v>
                </c:pt>
                <c:pt idx="8452">
                  <c:v>20769.566286000001</c:v>
                </c:pt>
                <c:pt idx="8453">
                  <c:v>20772.028157000001</c:v>
                </c:pt>
                <c:pt idx="8454">
                  <c:v>20774.483905000001</c:v>
                </c:pt>
                <c:pt idx="8455">
                  <c:v>20776.934379999999</c:v>
                </c:pt>
                <c:pt idx="8456">
                  <c:v>20779.399291999998</c:v>
                </c:pt>
                <c:pt idx="8457">
                  <c:v>20781.867634999999</c:v>
                </c:pt>
                <c:pt idx="8458">
                  <c:v>20784.341426999999</c:v>
                </c:pt>
                <c:pt idx="8459">
                  <c:v>20786.788961999999</c:v>
                </c:pt>
                <c:pt idx="8460">
                  <c:v>20789.242627</c:v>
                </c:pt>
                <c:pt idx="8461">
                  <c:v>20791.697060999999</c:v>
                </c:pt>
                <c:pt idx="8462">
                  <c:v>20794.167420000002</c:v>
                </c:pt>
                <c:pt idx="8463">
                  <c:v>20796.625846999999</c:v>
                </c:pt>
                <c:pt idx="8464">
                  <c:v>20799.081124</c:v>
                </c:pt>
                <c:pt idx="8465">
                  <c:v>20801.535035000001</c:v>
                </c:pt>
                <c:pt idx="8466">
                  <c:v>20803.999854000002</c:v>
                </c:pt>
                <c:pt idx="8467">
                  <c:v>20806.466075</c:v>
                </c:pt>
                <c:pt idx="8468">
                  <c:v>20808.929887999999</c:v>
                </c:pt>
                <c:pt idx="8469">
                  <c:v>20811.378365</c:v>
                </c:pt>
                <c:pt idx="8470">
                  <c:v>20813.833744</c:v>
                </c:pt>
                <c:pt idx="8471">
                  <c:v>20816.294433999999</c:v>
                </c:pt>
                <c:pt idx="8472">
                  <c:v>20818.742309000001</c:v>
                </c:pt>
                <c:pt idx="8473">
                  <c:v>20821.213542000001</c:v>
                </c:pt>
                <c:pt idx="8474">
                  <c:v>20823.673164</c:v>
                </c:pt>
                <c:pt idx="8475">
                  <c:v>20826.127288</c:v>
                </c:pt>
                <c:pt idx="8476">
                  <c:v>20828.595599</c:v>
                </c:pt>
                <c:pt idx="8477">
                  <c:v>20831.05933</c:v>
                </c:pt>
                <c:pt idx="8478">
                  <c:v>20833.525803</c:v>
                </c:pt>
                <c:pt idx="8479">
                  <c:v>20835.998092000002</c:v>
                </c:pt>
                <c:pt idx="8480">
                  <c:v>20838.449659000002</c:v>
                </c:pt>
                <c:pt idx="8481">
                  <c:v>20840.920064000002</c:v>
                </c:pt>
                <c:pt idx="8482">
                  <c:v>20843.384066999999</c:v>
                </c:pt>
                <c:pt idx="8483">
                  <c:v>20845.834621999998</c:v>
                </c:pt>
                <c:pt idx="8484">
                  <c:v>20848.297140999999</c:v>
                </c:pt>
                <c:pt idx="8485">
                  <c:v>20850.751884000001</c:v>
                </c:pt>
                <c:pt idx="8486">
                  <c:v>20853.211945999999</c:v>
                </c:pt>
                <c:pt idx="8487">
                  <c:v>20855.664923</c:v>
                </c:pt>
                <c:pt idx="8488">
                  <c:v>20858.136449000001</c:v>
                </c:pt>
                <c:pt idx="8489">
                  <c:v>20860.600923000002</c:v>
                </c:pt>
                <c:pt idx="8490">
                  <c:v>20863.056799000002</c:v>
                </c:pt>
                <c:pt idx="8491">
                  <c:v>20865.510622000002</c:v>
                </c:pt>
                <c:pt idx="8492">
                  <c:v>20867.978082000001</c:v>
                </c:pt>
                <c:pt idx="8493">
                  <c:v>20870.430123999999</c:v>
                </c:pt>
                <c:pt idx="8494">
                  <c:v>20872.895971999998</c:v>
                </c:pt>
                <c:pt idx="8495">
                  <c:v>20875.344444999999</c:v>
                </c:pt>
                <c:pt idx="8496">
                  <c:v>20877.803146999999</c:v>
                </c:pt>
                <c:pt idx="8497">
                  <c:v>20880.256173000002</c:v>
                </c:pt>
                <c:pt idx="8498">
                  <c:v>20882.713425999998</c:v>
                </c:pt>
                <c:pt idx="8499">
                  <c:v>20885.177353999999</c:v>
                </c:pt>
                <c:pt idx="8500">
                  <c:v>20887.629263999999</c:v>
                </c:pt>
                <c:pt idx="8501">
                  <c:v>20890.090434000002</c:v>
                </c:pt>
                <c:pt idx="8502">
                  <c:v>20892.543631</c:v>
                </c:pt>
                <c:pt idx="8503">
                  <c:v>20895.010262</c:v>
                </c:pt>
                <c:pt idx="8504">
                  <c:v>20897.469564999999</c:v>
                </c:pt>
                <c:pt idx="8505">
                  <c:v>20899.961683000001</c:v>
                </c:pt>
                <c:pt idx="8506">
                  <c:v>20902.414981000002</c:v>
                </c:pt>
                <c:pt idx="8507">
                  <c:v>20904.874747000002</c:v>
                </c:pt>
                <c:pt idx="8508">
                  <c:v>20907.329154999999</c:v>
                </c:pt>
                <c:pt idx="8509">
                  <c:v>20909.785115999999</c:v>
                </c:pt>
                <c:pt idx="8510">
                  <c:v>20912.244545000001</c:v>
                </c:pt>
                <c:pt idx="8511">
                  <c:v>20914.694888999999</c:v>
                </c:pt>
                <c:pt idx="8512">
                  <c:v>20917.166912000001</c:v>
                </c:pt>
                <c:pt idx="8513">
                  <c:v>20919.616012999999</c:v>
                </c:pt>
                <c:pt idx="8514">
                  <c:v>20922.069729999999</c:v>
                </c:pt>
                <c:pt idx="8515">
                  <c:v>20924.565590999999</c:v>
                </c:pt>
                <c:pt idx="8516">
                  <c:v>20927.022399000001</c:v>
                </c:pt>
                <c:pt idx="8517">
                  <c:v>20929.475332000002</c:v>
                </c:pt>
                <c:pt idx="8518">
                  <c:v>20931.921109999999</c:v>
                </c:pt>
                <c:pt idx="8519">
                  <c:v>20934.380395</c:v>
                </c:pt>
                <c:pt idx="8520">
                  <c:v>20936.837966999999</c:v>
                </c:pt>
                <c:pt idx="8521">
                  <c:v>20939.288192</c:v>
                </c:pt>
                <c:pt idx="8522">
                  <c:v>20941.757334999998</c:v>
                </c:pt>
                <c:pt idx="8523">
                  <c:v>20944.212073999999</c:v>
                </c:pt>
                <c:pt idx="8524">
                  <c:v>20946.694132000001</c:v>
                </c:pt>
                <c:pt idx="8525">
                  <c:v>20949.156223999998</c:v>
                </c:pt>
                <c:pt idx="8526">
                  <c:v>20951.615172000002</c:v>
                </c:pt>
                <c:pt idx="8527">
                  <c:v>20954.087367</c:v>
                </c:pt>
                <c:pt idx="8528">
                  <c:v>20956.539680000002</c:v>
                </c:pt>
                <c:pt idx="8529">
                  <c:v>20959.005141000001</c:v>
                </c:pt>
                <c:pt idx="8530">
                  <c:v>20961.461327000001</c:v>
                </c:pt>
                <c:pt idx="8531">
                  <c:v>20963.922563</c:v>
                </c:pt>
                <c:pt idx="8532">
                  <c:v>20966.377335000001</c:v>
                </c:pt>
                <c:pt idx="8533">
                  <c:v>20968.834168000001</c:v>
                </c:pt>
                <c:pt idx="8534">
                  <c:v>20971.294572999999</c:v>
                </c:pt>
                <c:pt idx="8535">
                  <c:v>20973.747865000001</c:v>
                </c:pt>
                <c:pt idx="8536">
                  <c:v>20976.221635999998</c:v>
                </c:pt>
                <c:pt idx="8537">
                  <c:v>20978.699765000001</c:v>
                </c:pt>
                <c:pt idx="8538">
                  <c:v>20981.152171000002</c:v>
                </c:pt>
                <c:pt idx="8539">
                  <c:v>20983.602406999998</c:v>
                </c:pt>
                <c:pt idx="8540">
                  <c:v>20986.055967</c:v>
                </c:pt>
                <c:pt idx="8541">
                  <c:v>20988.526431999999</c:v>
                </c:pt>
                <c:pt idx="8542">
                  <c:v>20990.984013000001</c:v>
                </c:pt>
                <c:pt idx="8543">
                  <c:v>20993.441613999999</c:v>
                </c:pt>
                <c:pt idx="8544">
                  <c:v>20995.896637999998</c:v>
                </c:pt>
                <c:pt idx="8545">
                  <c:v>20998.356431</c:v>
                </c:pt>
                <c:pt idx="8546">
                  <c:v>21000.814074000002</c:v>
                </c:pt>
                <c:pt idx="8547">
                  <c:v>21003.274809999999</c:v>
                </c:pt>
                <c:pt idx="8548">
                  <c:v>21005.728877000001</c:v>
                </c:pt>
                <c:pt idx="8549">
                  <c:v>21008.18217</c:v>
                </c:pt>
                <c:pt idx="8550">
                  <c:v>21010.638062999999</c:v>
                </c:pt>
                <c:pt idx="8551">
                  <c:v>21013.087549</c:v>
                </c:pt>
                <c:pt idx="8552">
                  <c:v>21015.564861999999</c:v>
                </c:pt>
                <c:pt idx="8553">
                  <c:v>21018.019365</c:v>
                </c:pt>
                <c:pt idx="8554">
                  <c:v>21020.472698000001</c:v>
                </c:pt>
                <c:pt idx="8555">
                  <c:v>21022.928048999998</c:v>
                </c:pt>
                <c:pt idx="8556">
                  <c:v>21025.410734000001</c:v>
                </c:pt>
                <c:pt idx="8557">
                  <c:v>21027.868902999999</c:v>
                </c:pt>
                <c:pt idx="8558">
                  <c:v>21030.330346999999</c:v>
                </c:pt>
                <c:pt idx="8559">
                  <c:v>21032.789647000001</c:v>
                </c:pt>
                <c:pt idx="8560">
                  <c:v>21035.260040000001</c:v>
                </c:pt>
                <c:pt idx="8561">
                  <c:v>21037.737389999998</c:v>
                </c:pt>
                <c:pt idx="8562">
                  <c:v>21040.212911999999</c:v>
                </c:pt>
                <c:pt idx="8563">
                  <c:v>21042.659868999999</c:v>
                </c:pt>
                <c:pt idx="8564">
                  <c:v>21045.119041000002</c:v>
                </c:pt>
                <c:pt idx="8565">
                  <c:v>21047.575957000001</c:v>
                </c:pt>
                <c:pt idx="8566">
                  <c:v>21050.028601000002</c:v>
                </c:pt>
                <c:pt idx="8567">
                  <c:v>21052.493161999999</c:v>
                </c:pt>
                <c:pt idx="8568">
                  <c:v>21054.944718999999</c:v>
                </c:pt>
                <c:pt idx="8569">
                  <c:v>21057.399982999999</c:v>
                </c:pt>
                <c:pt idx="8570">
                  <c:v>21059.847957000002</c:v>
                </c:pt>
                <c:pt idx="8571">
                  <c:v>21062.310243</c:v>
                </c:pt>
                <c:pt idx="8572">
                  <c:v>21064.770598999999</c:v>
                </c:pt>
                <c:pt idx="8573">
                  <c:v>21067.243603999999</c:v>
                </c:pt>
                <c:pt idx="8574">
                  <c:v>21069.722081</c:v>
                </c:pt>
                <c:pt idx="8575">
                  <c:v>21072.190734</c:v>
                </c:pt>
                <c:pt idx="8576">
                  <c:v>21074.650093</c:v>
                </c:pt>
                <c:pt idx="8577">
                  <c:v>21077.110710000001</c:v>
                </c:pt>
                <c:pt idx="8578">
                  <c:v>21079.564064999999</c:v>
                </c:pt>
                <c:pt idx="8579">
                  <c:v>21082.021101999999</c:v>
                </c:pt>
                <c:pt idx="8580">
                  <c:v>21084.485403999999</c:v>
                </c:pt>
                <c:pt idx="8581">
                  <c:v>21086.971764000002</c:v>
                </c:pt>
                <c:pt idx="8582">
                  <c:v>21089.423407999999</c:v>
                </c:pt>
                <c:pt idx="8583">
                  <c:v>21091.875171</c:v>
                </c:pt>
                <c:pt idx="8584">
                  <c:v>21094.360884999998</c:v>
                </c:pt>
                <c:pt idx="8585">
                  <c:v>21096.841307999999</c:v>
                </c:pt>
                <c:pt idx="8586">
                  <c:v>21099.308762000001</c:v>
                </c:pt>
                <c:pt idx="8587">
                  <c:v>21101.756155999999</c:v>
                </c:pt>
                <c:pt idx="8588">
                  <c:v>21104.220309</c:v>
                </c:pt>
                <c:pt idx="8589">
                  <c:v>21106.673954000002</c:v>
                </c:pt>
                <c:pt idx="8590">
                  <c:v>21109.132364000001</c:v>
                </c:pt>
                <c:pt idx="8591">
                  <c:v>21111.585890999999</c:v>
                </c:pt>
                <c:pt idx="8592">
                  <c:v>21114.037638999998</c:v>
                </c:pt>
                <c:pt idx="8593">
                  <c:v>21116.494180000002</c:v>
                </c:pt>
                <c:pt idx="8594">
                  <c:v>21118.95189</c:v>
                </c:pt>
                <c:pt idx="8595">
                  <c:v>21121.411126999999</c:v>
                </c:pt>
                <c:pt idx="8596">
                  <c:v>21123.860387000001</c:v>
                </c:pt>
                <c:pt idx="8597">
                  <c:v>21126.316292</c:v>
                </c:pt>
                <c:pt idx="8598">
                  <c:v>21128.774001000002</c:v>
                </c:pt>
                <c:pt idx="8599">
                  <c:v>21131.223751000001</c:v>
                </c:pt>
                <c:pt idx="8600">
                  <c:v>21133.677438999999</c:v>
                </c:pt>
                <c:pt idx="8601">
                  <c:v>21136.158435000001</c:v>
                </c:pt>
                <c:pt idx="8602">
                  <c:v>21138.610865999999</c:v>
                </c:pt>
                <c:pt idx="8603">
                  <c:v>21141.100573</c:v>
                </c:pt>
                <c:pt idx="8604">
                  <c:v>21143.555034000001</c:v>
                </c:pt>
                <c:pt idx="8605">
                  <c:v>21146.009305</c:v>
                </c:pt>
                <c:pt idx="8606">
                  <c:v>21148.459814000002</c:v>
                </c:pt>
                <c:pt idx="8607">
                  <c:v>21150.912952999999</c:v>
                </c:pt>
                <c:pt idx="8608">
                  <c:v>21153.39789</c:v>
                </c:pt>
                <c:pt idx="8609">
                  <c:v>21155.875949000001</c:v>
                </c:pt>
                <c:pt idx="8610">
                  <c:v>21158.349023999999</c:v>
                </c:pt>
                <c:pt idx="8611">
                  <c:v>21160.816713</c:v>
                </c:pt>
                <c:pt idx="8612">
                  <c:v>21163.273398000001</c:v>
                </c:pt>
                <c:pt idx="8613">
                  <c:v>21165.734335000001</c:v>
                </c:pt>
                <c:pt idx="8614">
                  <c:v>21168.217401999998</c:v>
                </c:pt>
                <c:pt idx="8615">
                  <c:v>21170.668957999998</c:v>
                </c:pt>
                <c:pt idx="8616">
                  <c:v>21173.125047000001</c:v>
                </c:pt>
                <c:pt idx="8617">
                  <c:v>21175.579883999999</c:v>
                </c:pt>
                <c:pt idx="8618">
                  <c:v>21178.036063</c:v>
                </c:pt>
                <c:pt idx="8619">
                  <c:v>21180.494854</c:v>
                </c:pt>
                <c:pt idx="8620">
                  <c:v>21182.944072999999</c:v>
                </c:pt>
                <c:pt idx="8621">
                  <c:v>21185.403984</c:v>
                </c:pt>
                <c:pt idx="8622">
                  <c:v>21187.865837000001</c:v>
                </c:pt>
                <c:pt idx="8623">
                  <c:v>21190.321556999999</c:v>
                </c:pt>
                <c:pt idx="8624">
                  <c:v>21192.778014</c:v>
                </c:pt>
                <c:pt idx="8625">
                  <c:v>21195.236615000002</c:v>
                </c:pt>
                <c:pt idx="8626">
                  <c:v>21197.701355000001</c:v>
                </c:pt>
                <c:pt idx="8627">
                  <c:v>21200.157582</c:v>
                </c:pt>
                <c:pt idx="8628">
                  <c:v>21202.615425</c:v>
                </c:pt>
                <c:pt idx="8629">
                  <c:v>21205.074197000002</c:v>
                </c:pt>
                <c:pt idx="8630">
                  <c:v>21207.522601000001</c:v>
                </c:pt>
                <c:pt idx="8631">
                  <c:v>21210.015036000001</c:v>
                </c:pt>
                <c:pt idx="8632">
                  <c:v>21212.497807</c:v>
                </c:pt>
                <c:pt idx="8633">
                  <c:v>21214.951911</c:v>
                </c:pt>
                <c:pt idx="8634">
                  <c:v>21217.427575000002</c:v>
                </c:pt>
                <c:pt idx="8635">
                  <c:v>21219.888257999999</c:v>
                </c:pt>
                <c:pt idx="8636">
                  <c:v>21222.358054</c:v>
                </c:pt>
                <c:pt idx="8637">
                  <c:v>21224.810406000001</c:v>
                </c:pt>
                <c:pt idx="8638">
                  <c:v>21227.269724999998</c:v>
                </c:pt>
                <c:pt idx="8639">
                  <c:v>21229.735915000001</c:v>
                </c:pt>
                <c:pt idx="8640">
                  <c:v>21232.198950999998</c:v>
                </c:pt>
                <c:pt idx="8641">
                  <c:v>21234.655115000001</c:v>
                </c:pt>
                <c:pt idx="8642">
                  <c:v>21237.12111</c:v>
                </c:pt>
                <c:pt idx="8643">
                  <c:v>21239.595588</c:v>
                </c:pt>
                <c:pt idx="8644">
                  <c:v>21242.047064999999</c:v>
                </c:pt>
                <c:pt idx="8645">
                  <c:v>21244.495932999998</c:v>
                </c:pt>
                <c:pt idx="8646">
                  <c:v>21246.951994999999</c:v>
                </c:pt>
                <c:pt idx="8647">
                  <c:v>21249.412808000001</c:v>
                </c:pt>
                <c:pt idx="8648">
                  <c:v>21251.867599000001</c:v>
                </c:pt>
                <c:pt idx="8649">
                  <c:v>21254.325218999998</c:v>
                </c:pt>
                <c:pt idx="8650">
                  <c:v>21256.811172000002</c:v>
                </c:pt>
                <c:pt idx="8651">
                  <c:v>21259.300046</c:v>
                </c:pt>
                <c:pt idx="8652">
                  <c:v>21261.777141999999</c:v>
                </c:pt>
                <c:pt idx="8653">
                  <c:v>21264.249666</c:v>
                </c:pt>
                <c:pt idx="8654">
                  <c:v>21266.712673000002</c:v>
                </c:pt>
                <c:pt idx="8655">
                  <c:v>21269.195930999998</c:v>
                </c:pt>
                <c:pt idx="8656">
                  <c:v>21271.681141000001</c:v>
                </c:pt>
                <c:pt idx="8657">
                  <c:v>21274.137955999999</c:v>
                </c:pt>
                <c:pt idx="8658">
                  <c:v>21276.597366000002</c:v>
                </c:pt>
                <c:pt idx="8659">
                  <c:v>21279.067328000001</c:v>
                </c:pt>
                <c:pt idx="8660">
                  <c:v>21281.527116000001</c:v>
                </c:pt>
                <c:pt idx="8661">
                  <c:v>21283.981154000001</c:v>
                </c:pt>
                <c:pt idx="8662">
                  <c:v>21286.434436</c:v>
                </c:pt>
                <c:pt idx="8663">
                  <c:v>21288.881044000002</c:v>
                </c:pt>
                <c:pt idx="8664">
                  <c:v>21291.342084</c:v>
                </c:pt>
                <c:pt idx="8665">
                  <c:v>21293.798243000001</c:v>
                </c:pt>
                <c:pt idx="8666">
                  <c:v>21296.252425999999</c:v>
                </c:pt>
                <c:pt idx="8667">
                  <c:v>21298.712124999998</c:v>
                </c:pt>
                <c:pt idx="8668">
                  <c:v>21301.163262999999</c:v>
                </c:pt>
                <c:pt idx="8669">
                  <c:v>21303.617538999999</c:v>
                </c:pt>
                <c:pt idx="8670">
                  <c:v>21306.082729000002</c:v>
                </c:pt>
                <c:pt idx="8671">
                  <c:v>21308.568756000001</c:v>
                </c:pt>
                <c:pt idx="8672">
                  <c:v>21311.028893999999</c:v>
                </c:pt>
                <c:pt idx="8673">
                  <c:v>21313.479995000002</c:v>
                </c:pt>
                <c:pt idx="8674">
                  <c:v>21315.954043999998</c:v>
                </c:pt>
                <c:pt idx="8675">
                  <c:v>21318.423822000001</c:v>
                </c:pt>
                <c:pt idx="8676">
                  <c:v>21320.897304999999</c:v>
                </c:pt>
                <c:pt idx="8677">
                  <c:v>21323.353643999999</c:v>
                </c:pt>
                <c:pt idx="8678">
                  <c:v>21325.811362</c:v>
                </c:pt>
                <c:pt idx="8679">
                  <c:v>21328.256808999999</c:v>
                </c:pt>
                <c:pt idx="8680">
                  <c:v>21330.716703999999</c:v>
                </c:pt>
                <c:pt idx="8681">
                  <c:v>21333.164679000001</c:v>
                </c:pt>
                <c:pt idx="8682">
                  <c:v>21335.639103000001</c:v>
                </c:pt>
                <c:pt idx="8683">
                  <c:v>21338.143697</c:v>
                </c:pt>
                <c:pt idx="8684">
                  <c:v>21340.595126</c:v>
                </c:pt>
                <c:pt idx="8685">
                  <c:v>21343.049225999999</c:v>
                </c:pt>
                <c:pt idx="8686">
                  <c:v>21345.501767999998</c:v>
                </c:pt>
                <c:pt idx="8687">
                  <c:v>21347.972270999999</c:v>
                </c:pt>
                <c:pt idx="8688">
                  <c:v>21350.433052</c:v>
                </c:pt>
                <c:pt idx="8689">
                  <c:v>21352.897117</c:v>
                </c:pt>
                <c:pt idx="8690">
                  <c:v>21355.352756</c:v>
                </c:pt>
                <c:pt idx="8691">
                  <c:v>21357.814162999999</c:v>
                </c:pt>
                <c:pt idx="8692">
                  <c:v>21360.282071000001</c:v>
                </c:pt>
                <c:pt idx="8693">
                  <c:v>21362.732612</c:v>
                </c:pt>
                <c:pt idx="8694">
                  <c:v>21365.208710999999</c:v>
                </c:pt>
                <c:pt idx="8695">
                  <c:v>21367.65828</c:v>
                </c:pt>
                <c:pt idx="8696">
                  <c:v>21370.133416000001</c:v>
                </c:pt>
                <c:pt idx="8697">
                  <c:v>21372.603193999999</c:v>
                </c:pt>
                <c:pt idx="8698">
                  <c:v>21375.053914</c:v>
                </c:pt>
                <c:pt idx="8699">
                  <c:v>21377.51324</c:v>
                </c:pt>
                <c:pt idx="8700">
                  <c:v>21379.968257</c:v>
                </c:pt>
                <c:pt idx="8701">
                  <c:v>21382.420408000002</c:v>
                </c:pt>
                <c:pt idx="8702">
                  <c:v>21384.877560000001</c:v>
                </c:pt>
                <c:pt idx="8703">
                  <c:v>21387.350190000001</c:v>
                </c:pt>
                <c:pt idx="8704">
                  <c:v>21389.805753000001</c:v>
                </c:pt>
                <c:pt idx="8705">
                  <c:v>21392.255689000001</c:v>
                </c:pt>
                <c:pt idx="8706">
                  <c:v>21394.713365</c:v>
                </c:pt>
                <c:pt idx="8707">
                  <c:v>21397.185851999999</c:v>
                </c:pt>
                <c:pt idx="8708">
                  <c:v>21399.654184999999</c:v>
                </c:pt>
                <c:pt idx="8709">
                  <c:v>21402.107927000001</c:v>
                </c:pt>
                <c:pt idx="8710">
                  <c:v>21404.562809999999</c:v>
                </c:pt>
                <c:pt idx="8711">
                  <c:v>21407.040244</c:v>
                </c:pt>
                <c:pt idx="8712">
                  <c:v>21409.494278999999</c:v>
                </c:pt>
                <c:pt idx="8713">
                  <c:v>21411.940245999998</c:v>
                </c:pt>
                <c:pt idx="8714">
                  <c:v>21414.407841</c:v>
                </c:pt>
                <c:pt idx="8715">
                  <c:v>21416.852611999999</c:v>
                </c:pt>
                <c:pt idx="8716">
                  <c:v>21419.313985000001</c:v>
                </c:pt>
                <c:pt idx="8717">
                  <c:v>21421.769293000001</c:v>
                </c:pt>
                <c:pt idx="8718">
                  <c:v>21424.226413</c:v>
                </c:pt>
                <c:pt idx="8719">
                  <c:v>21426.693887000001</c:v>
                </c:pt>
                <c:pt idx="8720">
                  <c:v>21429.162121000001</c:v>
                </c:pt>
                <c:pt idx="8721">
                  <c:v>21431.622883</c:v>
                </c:pt>
                <c:pt idx="8722">
                  <c:v>21434.068123000001</c:v>
                </c:pt>
                <c:pt idx="8723">
                  <c:v>21436.542646000002</c:v>
                </c:pt>
                <c:pt idx="8724">
                  <c:v>21439.008603999999</c:v>
                </c:pt>
                <c:pt idx="8725">
                  <c:v>21441.469817000001</c:v>
                </c:pt>
                <c:pt idx="8726">
                  <c:v>21443.938749000001</c:v>
                </c:pt>
                <c:pt idx="8727">
                  <c:v>21446.396055000001</c:v>
                </c:pt>
                <c:pt idx="8728">
                  <c:v>21448.851921000001</c:v>
                </c:pt>
                <c:pt idx="8729">
                  <c:v>21451.320693000001</c:v>
                </c:pt>
                <c:pt idx="8730">
                  <c:v>21453.787452</c:v>
                </c:pt>
                <c:pt idx="8731">
                  <c:v>21456.251338999999</c:v>
                </c:pt>
                <c:pt idx="8732">
                  <c:v>21458.70334</c:v>
                </c:pt>
                <c:pt idx="8733">
                  <c:v>21461.164735999999</c:v>
                </c:pt>
                <c:pt idx="8734">
                  <c:v>21463.620062000002</c:v>
                </c:pt>
                <c:pt idx="8735">
                  <c:v>21466.100349</c:v>
                </c:pt>
                <c:pt idx="8736">
                  <c:v>21468.558140000001</c:v>
                </c:pt>
                <c:pt idx="8737">
                  <c:v>21471.016156000002</c:v>
                </c:pt>
                <c:pt idx="8738">
                  <c:v>21473.469388000001</c:v>
                </c:pt>
                <c:pt idx="8739">
                  <c:v>21475.918792</c:v>
                </c:pt>
                <c:pt idx="8740">
                  <c:v>21478.380076000001</c:v>
                </c:pt>
                <c:pt idx="8741">
                  <c:v>21480.827867</c:v>
                </c:pt>
                <c:pt idx="8742">
                  <c:v>21483.284663999999</c:v>
                </c:pt>
                <c:pt idx="8743">
                  <c:v>21485.750597999999</c:v>
                </c:pt>
                <c:pt idx="8744">
                  <c:v>21488.198370999999</c:v>
                </c:pt>
                <c:pt idx="8745">
                  <c:v>21490.659028999999</c:v>
                </c:pt>
                <c:pt idx="8746">
                  <c:v>21493.106032</c:v>
                </c:pt>
                <c:pt idx="8747">
                  <c:v>21495.565978999999</c:v>
                </c:pt>
                <c:pt idx="8748">
                  <c:v>21498.017671000001</c:v>
                </c:pt>
                <c:pt idx="8749">
                  <c:v>21500.481274999998</c:v>
                </c:pt>
                <c:pt idx="8750">
                  <c:v>21502.940019000001</c:v>
                </c:pt>
                <c:pt idx="8751">
                  <c:v>21505.394861000001</c:v>
                </c:pt>
                <c:pt idx="8752">
                  <c:v>21507.848074000001</c:v>
                </c:pt>
                <c:pt idx="8753">
                  <c:v>21510.307422000002</c:v>
                </c:pt>
                <c:pt idx="8754">
                  <c:v>21512.769977</c:v>
                </c:pt>
                <c:pt idx="8755">
                  <c:v>21515.223366999999</c:v>
                </c:pt>
                <c:pt idx="8756">
                  <c:v>21517.708724</c:v>
                </c:pt>
                <c:pt idx="8757">
                  <c:v>21520.164132000002</c:v>
                </c:pt>
                <c:pt idx="8758">
                  <c:v>21522.636548999999</c:v>
                </c:pt>
                <c:pt idx="8759">
                  <c:v>21525.092631</c:v>
                </c:pt>
                <c:pt idx="8760">
                  <c:v>21527.553045000001</c:v>
                </c:pt>
                <c:pt idx="8761">
                  <c:v>21530.006731000001</c:v>
                </c:pt>
                <c:pt idx="8762">
                  <c:v>21532.469171000001</c:v>
                </c:pt>
                <c:pt idx="8763">
                  <c:v>21534.916538000001</c:v>
                </c:pt>
                <c:pt idx="8764">
                  <c:v>21537.372289999999</c:v>
                </c:pt>
                <c:pt idx="8765">
                  <c:v>21539.828758</c:v>
                </c:pt>
                <c:pt idx="8766">
                  <c:v>21542.281384000002</c:v>
                </c:pt>
                <c:pt idx="8767">
                  <c:v>21544.735784</c:v>
                </c:pt>
                <c:pt idx="8768">
                  <c:v>21547.199090999999</c:v>
                </c:pt>
                <c:pt idx="8769">
                  <c:v>21549.645025000002</c:v>
                </c:pt>
                <c:pt idx="8770">
                  <c:v>21552.119598000001</c:v>
                </c:pt>
                <c:pt idx="8771">
                  <c:v>21554.574723999998</c:v>
                </c:pt>
                <c:pt idx="8772">
                  <c:v>21557.029858000002</c:v>
                </c:pt>
                <c:pt idx="8773">
                  <c:v>21559.485348999999</c:v>
                </c:pt>
                <c:pt idx="8774">
                  <c:v>21561.944664999999</c:v>
                </c:pt>
                <c:pt idx="8775">
                  <c:v>21564.404869999998</c:v>
                </c:pt>
                <c:pt idx="8776">
                  <c:v>21566.856156999998</c:v>
                </c:pt>
                <c:pt idx="8777">
                  <c:v>21569.314888000001</c:v>
                </c:pt>
                <c:pt idx="8778">
                  <c:v>21571.771874999999</c:v>
                </c:pt>
                <c:pt idx="8779">
                  <c:v>21574.225876</c:v>
                </c:pt>
                <c:pt idx="8780">
                  <c:v>21576.720044999998</c:v>
                </c:pt>
                <c:pt idx="8781">
                  <c:v>21579.239949999999</c:v>
                </c:pt>
                <c:pt idx="8782">
                  <c:v>21581.693006000001</c:v>
                </c:pt>
                <c:pt idx="8783">
                  <c:v>21584.146745999999</c:v>
                </c:pt>
                <c:pt idx="8784">
                  <c:v>21586.595087000002</c:v>
                </c:pt>
                <c:pt idx="8785">
                  <c:v>21589.058979000001</c:v>
                </c:pt>
                <c:pt idx="8786">
                  <c:v>21591.506259000002</c:v>
                </c:pt>
                <c:pt idx="8787">
                  <c:v>21593.960325</c:v>
                </c:pt>
                <c:pt idx="8788">
                  <c:v>21596.418215000002</c:v>
                </c:pt>
                <c:pt idx="8789">
                  <c:v>21598.875970000001</c:v>
                </c:pt>
                <c:pt idx="8790">
                  <c:v>21601.321306000002</c:v>
                </c:pt>
                <c:pt idx="8791">
                  <c:v>21603.801814999999</c:v>
                </c:pt>
                <c:pt idx="8792">
                  <c:v>21606.248885000001</c:v>
                </c:pt>
                <c:pt idx="8793">
                  <c:v>21608.707735</c:v>
                </c:pt>
                <c:pt idx="8794">
                  <c:v>21611.183589</c:v>
                </c:pt>
                <c:pt idx="8795">
                  <c:v>21613.637823000001</c:v>
                </c:pt>
                <c:pt idx="8796">
                  <c:v>21616.094559000001</c:v>
                </c:pt>
                <c:pt idx="8797">
                  <c:v>21618.551844000001</c:v>
                </c:pt>
                <c:pt idx="8798">
                  <c:v>21621.004091999999</c:v>
                </c:pt>
                <c:pt idx="8799">
                  <c:v>21623.481142000001</c:v>
                </c:pt>
                <c:pt idx="8800">
                  <c:v>21625.932027999999</c:v>
                </c:pt>
                <c:pt idx="8801">
                  <c:v>21628.410951000002</c:v>
                </c:pt>
                <c:pt idx="8802">
                  <c:v>21630.865172999998</c:v>
                </c:pt>
                <c:pt idx="8803">
                  <c:v>21633.319632999999</c:v>
                </c:pt>
                <c:pt idx="8804">
                  <c:v>21635.777585</c:v>
                </c:pt>
                <c:pt idx="8805">
                  <c:v>21638.232274000002</c:v>
                </c:pt>
                <c:pt idx="8806">
                  <c:v>21640.706844</c:v>
                </c:pt>
                <c:pt idx="8807">
                  <c:v>21643.161099000001</c:v>
                </c:pt>
                <c:pt idx="8808">
                  <c:v>21645.629378000001</c:v>
                </c:pt>
                <c:pt idx="8809">
                  <c:v>21648.087001</c:v>
                </c:pt>
                <c:pt idx="8810">
                  <c:v>21650.545879000001</c:v>
                </c:pt>
                <c:pt idx="8811">
                  <c:v>21653.031123000001</c:v>
                </c:pt>
                <c:pt idx="8812">
                  <c:v>21655.53026</c:v>
                </c:pt>
                <c:pt idx="8813">
                  <c:v>21657.982108</c:v>
                </c:pt>
                <c:pt idx="8814">
                  <c:v>21660.438359</c:v>
                </c:pt>
                <c:pt idx="8815">
                  <c:v>21662.905095999999</c:v>
                </c:pt>
                <c:pt idx="8816">
                  <c:v>21665.377998</c:v>
                </c:pt>
                <c:pt idx="8817">
                  <c:v>21667.833755</c:v>
                </c:pt>
                <c:pt idx="8818">
                  <c:v>21670.286370000002</c:v>
                </c:pt>
                <c:pt idx="8819">
                  <c:v>21672.74826</c:v>
                </c:pt>
                <c:pt idx="8820">
                  <c:v>21675.195973999998</c:v>
                </c:pt>
                <c:pt idx="8821">
                  <c:v>21677.651781</c:v>
                </c:pt>
                <c:pt idx="8822">
                  <c:v>21680.106599999999</c:v>
                </c:pt>
                <c:pt idx="8823">
                  <c:v>21682.564375999998</c:v>
                </c:pt>
                <c:pt idx="8824">
                  <c:v>21685.020110000001</c:v>
                </c:pt>
                <c:pt idx="8825">
                  <c:v>21687.47597</c:v>
                </c:pt>
                <c:pt idx="8826">
                  <c:v>21689.929124999999</c:v>
                </c:pt>
                <c:pt idx="8827">
                  <c:v>21692.403923999998</c:v>
                </c:pt>
                <c:pt idx="8828">
                  <c:v>21694.875187000001</c:v>
                </c:pt>
                <c:pt idx="8829">
                  <c:v>21697.340089000001</c:v>
                </c:pt>
                <c:pt idx="8830">
                  <c:v>21699.794395000001</c:v>
                </c:pt>
                <c:pt idx="8831">
                  <c:v>21702.247836999999</c:v>
                </c:pt>
                <c:pt idx="8832">
                  <c:v>21704.706062000001</c:v>
                </c:pt>
                <c:pt idx="8833">
                  <c:v>21707.162351999999</c:v>
                </c:pt>
                <c:pt idx="8834">
                  <c:v>21709.624003000001</c:v>
                </c:pt>
                <c:pt idx="8835">
                  <c:v>21712.084708999999</c:v>
                </c:pt>
                <c:pt idx="8836">
                  <c:v>21714.549943999999</c:v>
                </c:pt>
                <c:pt idx="8837">
                  <c:v>21717.01398</c:v>
                </c:pt>
                <c:pt idx="8838">
                  <c:v>21719.484079000002</c:v>
                </c:pt>
                <c:pt idx="8839">
                  <c:v>21721.928141</c:v>
                </c:pt>
                <c:pt idx="8840">
                  <c:v>21724.385170000001</c:v>
                </c:pt>
                <c:pt idx="8841">
                  <c:v>21726.838863000001</c:v>
                </c:pt>
                <c:pt idx="8842">
                  <c:v>21729.315545000001</c:v>
                </c:pt>
                <c:pt idx="8843">
                  <c:v>21731.784947</c:v>
                </c:pt>
                <c:pt idx="8844">
                  <c:v>21734.244570999999</c:v>
                </c:pt>
                <c:pt idx="8845">
                  <c:v>21736.705033999999</c:v>
                </c:pt>
                <c:pt idx="8846">
                  <c:v>21739.154895</c:v>
                </c:pt>
                <c:pt idx="8847">
                  <c:v>21741.619796999999</c:v>
                </c:pt>
                <c:pt idx="8848">
                  <c:v>21744.069926</c:v>
                </c:pt>
                <c:pt idx="8849">
                  <c:v>21746.532153</c:v>
                </c:pt>
                <c:pt idx="8850">
                  <c:v>21749.007759</c:v>
                </c:pt>
                <c:pt idx="8851">
                  <c:v>21751.478347</c:v>
                </c:pt>
                <c:pt idx="8852">
                  <c:v>21753.941717999998</c:v>
                </c:pt>
                <c:pt idx="8853">
                  <c:v>21756.406155000001</c:v>
                </c:pt>
                <c:pt idx="8854">
                  <c:v>21758.851245999998</c:v>
                </c:pt>
                <c:pt idx="8855">
                  <c:v>21761.305785</c:v>
                </c:pt>
                <c:pt idx="8856">
                  <c:v>21763.762860999999</c:v>
                </c:pt>
                <c:pt idx="8857">
                  <c:v>21766.220127000001</c:v>
                </c:pt>
                <c:pt idx="8858">
                  <c:v>21768.676538</c:v>
                </c:pt>
                <c:pt idx="8859">
                  <c:v>21771.129321</c:v>
                </c:pt>
                <c:pt idx="8860">
                  <c:v>21773.589972999998</c:v>
                </c:pt>
                <c:pt idx="8861">
                  <c:v>21776.071642999999</c:v>
                </c:pt>
                <c:pt idx="8862">
                  <c:v>21778.524941</c:v>
                </c:pt>
                <c:pt idx="8863">
                  <c:v>21780.975051000001</c:v>
                </c:pt>
                <c:pt idx="8864">
                  <c:v>21783.432172000001</c:v>
                </c:pt>
                <c:pt idx="8865">
                  <c:v>21785.889616</c:v>
                </c:pt>
                <c:pt idx="8866">
                  <c:v>21788.345668999998</c:v>
                </c:pt>
                <c:pt idx="8867">
                  <c:v>21790.800034</c:v>
                </c:pt>
                <c:pt idx="8868">
                  <c:v>21793.255806000001</c:v>
                </c:pt>
                <c:pt idx="8869">
                  <c:v>21795.713083999999</c:v>
                </c:pt>
                <c:pt idx="8870">
                  <c:v>21798.170387999999</c:v>
                </c:pt>
                <c:pt idx="8871">
                  <c:v>21800.6152</c:v>
                </c:pt>
                <c:pt idx="8872">
                  <c:v>21803.086926</c:v>
                </c:pt>
                <c:pt idx="8873">
                  <c:v>21805.542541999999</c:v>
                </c:pt>
                <c:pt idx="8874">
                  <c:v>21808.003886999999</c:v>
                </c:pt>
                <c:pt idx="8875">
                  <c:v>21810.460154</c:v>
                </c:pt>
                <c:pt idx="8876">
                  <c:v>21812.922207</c:v>
                </c:pt>
                <c:pt idx="8877">
                  <c:v>21815.380886999999</c:v>
                </c:pt>
                <c:pt idx="8878">
                  <c:v>21817.854616000001</c:v>
                </c:pt>
                <c:pt idx="8879">
                  <c:v>21820.313331000001</c:v>
                </c:pt>
                <c:pt idx="8880">
                  <c:v>21822.827560999998</c:v>
                </c:pt>
                <c:pt idx="8881">
                  <c:v>21825.299035</c:v>
                </c:pt>
                <c:pt idx="8882">
                  <c:v>21827.753712999998</c:v>
                </c:pt>
                <c:pt idx="8883">
                  <c:v>21830.216323000001</c:v>
                </c:pt>
                <c:pt idx="8884">
                  <c:v>21832.671748000001</c:v>
                </c:pt>
                <c:pt idx="8885">
                  <c:v>21835.123078000001</c:v>
                </c:pt>
                <c:pt idx="8886">
                  <c:v>21837.600692</c:v>
                </c:pt>
                <c:pt idx="8887">
                  <c:v>21840.056014000002</c:v>
                </c:pt>
                <c:pt idx="8888">
                  <c:v>21842.525616999999</c:v>
                </c:pt>
                <c:pt idx="8889">
                  <c:v>21844.979007999998</c:v>
                </c:pt>
                <c:pt idx="8890">
                  <c:v>21847.437371</c:v>
                </c:pt>
                <c:pt idx="8891">
                  <c:v>21849.889055</c:v>
                </c:pt>
                <c:pt idx="8892">
                  <c:v>21852.350815000002</c:v>
                </c:pt>
                <c:pt idx="8893">
                  <c:v>21854.805347000001</c:v>
                </c:pt>
                <c:pt idx="8894">
                  <c:v>21857.256656000001</c:v>
                </c:pt>
                <c:pt idx="8895">
                  <c:v>21859.723425</c:v>
                </c:pt>
                <c:pt idx="8896">
                  <c:v>21862.181713999998</c:v>
                </c:pt>
                <c:pt idx="8897">
                  <c:v>21864.639864000001</c:v>
                </c:pt>
                <c:pt idx="8898">
                  <c:v>21867.095752000001</c:v>
                </c:pt>
                <c:pt idx="8899">
                  <c:v>21869.546137000001</c:v>
                </c:pt>
                <c:pt idx="8900">
                  <c:v>21872.014254000002</c:v>
                </c:pt>
                <c:pt idx="8901">
                  <c:v>21874.470705</c:v>
                </c:pt>
                <c:pt idx="8902">
                  <c:v>21876.937087999999</c:v>
                </c:pt>
                <c:pt idx="8903">
                  <c:v>21879.409764</c:v>
                </c:pt>
                <c:pt idx="8904">
                  <c:v>21881.868976999998</c:v>
                </c:pt>
                <c:pt idx="8905">
                  <c:v>21884.326335000002</c:v>
                </c:pt>
                <c:pt idx="8906">
                  <c:v>21886.7791</c:v>
                </c:pt>
                <c:pt idx="8907">
                  <c:v>21889.246338000001</c:v>
                </c:pt>
                <c:pt idx="8908">
                  <c:v>21891.696548</c:v>
                </c:pt>
                <c:pt idx="8909">
                  <c:v>21894.177199999998</c:v>
                </c:pt>
                <c:pt idx="8910">
                  <c:v>21896.660243999999</c:v>
                </c:pt>
                <c:pt idx="8911">
                  <c:v>21899.123823000002</c:v>
                </c:pt>
                <c:pt idx="8912">
                  <c:v>21901.596787999999</c:v>
                </c:pt>
                <c:pt idx="8913">
                  <c:v>21904.055864000002</c:v>
                </c:pt>
                <c:pt idx="8914">
                  <c:v>21906.513679</c:v>
                </c:pt>
                <c:pt idx="8915">
                  <c:v>21908.971246000001</c:v>
                </c:pt>
                <c:pt idx="8916">
                  <c:v>21911.428174000001</c:v>
                </c:pt>
                <c:pt idx="8917">
                  <c:v>21913.878874000002</c:v>
                </c:pt>
                <c:pt idx="8918">
                  <c:v>21916.330569999998</c:v>
                </c:pt>
                <c:pt idx="8919">
                  <c:v>21918.787787000001</c:v>
                </c:pt>
                <c:pt idx="8920">
                  <c:v>21921.243134</c:v>
                </c:pt>
                <c:pt idx="8921">
                  <c:v>21923.701112999999</c:v>
                </c:pt>
                <c:pt idx="8922">
                  <c:v>21926.155841</c:v>
                </c:pt>
                <c:pt idx="8923">
                  <c:v>21928.605892</c:v>
                </c:pt>
                <c:pt idx="8924">
                  <c:v>21931.080321000001</c:v>
                </c:pt>
                <c:pt idx="8925">
                  <c:v>21933.544114</c:v>
                </c:pt>
                <c:pt idx="8926">
                  <c:v>21936.030159999998</c:v>
                </c:pt>
                <c:pt idx="8927">
                  <c:v>21938.481841000001</c:v>
                </c:pt>
                <c:pt idx="8928">
                  <c:v>21940.947924</c:v>
                </c:pt>
                <c:pt idx="8929">
                  <c:v>21943.406877000001</c:v>
                </c:pt>
                <c:pt idx="8930">
                  <c:v>21945.865696000001</c:v>
                </c:pt>
                <c:pt idx="8931">
                  <c:v>21948.320978</c:v>
                </c:pt>
                <c:pt idx="8932">
                  <c:v>21950.785887999999</c:v>
                </c:pt>
                <c:pt idx="8933">
                  <c:v>21953.245868000002</c:v>
                </c:pt>
                <c:pt idx="8934">
                  <c:v>21955.716726999999</c:v>
                </c:pt>
                <c:pt idx="8935">
                  <c:v>21958.177048000001</c:v>
                </c:pt>
                <c:pt idx="8936">
                  <c:v>21960.628242999999</c:v>
                </c:pt>
                <c:pt idx="8937">
                  <c:v>21963.091025000002</c:v>
                </c:pt>
                <c:pt idx="8938">
                  <c:v>21965.539717</c:v>
                </c:pt>
                <c:pt idx="8939">
                  <c:v>21968.007722999999</c:v>
                </c:pt>
                <c:pt idx="8940">
                  <c:v>21970.480243000002</c:v>
                </c:pt>
                <c:pt idx="8941">
                  <c:v>21972.940354999999</c:v>
                </c:pt>
                <c:pt idx="8942">
                  <c:v>21975.392684999999</c:v>
                </c:pt>
                <c:pt idx="8943">
                  <c:v>21977.852273</c:v>
                </c:pt>
                <c:pt idx="8944">
                  <c:v>21980.329448</c:v>
                </c:pt>
                <c:pt idx="8945">
                  <c:v>21982.782564000001</c:v>
                </c:pt>
                <c:pt idx="8946">
                  <c:v>21985.237065000001</c:v>
                </c:pt>
                <c:pt idx="8947">
                  <c:v>21987.706610000001</c:v>
                </c:pt>
                <c:pt idx="8948">
                  <c:v>21990.166257000001</c:v>
                </c:pt>
                <c:pt idx="8949">
                  <c:v>21992.621679</c:v>
                </c:pt>
                <c:pt idx="8950">
                  <c:v>21995.073213</c:v>
                </c:pt>
                <c:pt idx="8951">
                  <c:v>21997.54495</c:v>
                </c:pt>
                <c:pt idx="8952">
                  <c:v>22000.000244999999</c:v>
                </c:pt>
                <c:pt idx="8953">
                  <c:v>22002.454449000001</c:v>
                </c:pt>
                <c:pt idx="8954">
                  <c:v>22004.914647000001</c:v>
                </c:pt>
                <c:pt idx="8955">
                  <c:v>22007.371919000001</c:v>
                </c:pt>
                <c:pt idx="8956">
                  <c:v>22009.837404999998</c:v>
                </c:pt>
                <c:pt idx="8957">
                  <c:v>22012.287840000001</c:v>
                </c:pt>
                <c:pt idx="8958">
                  <c:v>22014.74567</c:v>
                </c:pt>
                <c:pt idx="8959">
                  <c:v>22017.222274</c:v>
                </c:pt>
                <c:pt idx="8960">
                  <c:v>22019.700850000001</c:v>
                </c:pt>
                <c:pt idx="8961">
                  <c:v>22022.159384999999</c:v>
                </c:pt>
                <c:pt idx="8962">
                  <c:v>22024.619173999999</c:v>
                </c:pt>
                <c:pt idx="8963">
                  <c:v>22027.080265000001</c:v>
                </c:pt>
                <c:pt idx="8964">
                  <c:v>22029.537837</c:v>
                </c:pt>
                <c:pt idx="8965">
                  <c:v>22031.998141</c:v>
                </c:pt>
                <c:pt idx="8966">
                  <c:v>22034.453161000001</c:v>
                </c:pt>
                <c:pt idx="8967">
                  <c:v>22036.906152</c:v>
                </c:pt>
                <c:pt idx="8968">
                  <c:v>22039.377796000001</c:v>
                </c:pt>
                <c:pt idx="8969">
                  <c:v>22041.824989000001</c:v>
                </c:pt>
                <c:pt idx="8970">
                  <c:v>22044.282910000002</c:v>
                </c:pt>
                <c:pt idx="8971">
                  <c:v>22046.734562000001</c:v>
                </c:pt>
                <c:pt idx="8972">
                  <c:v>22049.211057</c:v>
                </c:pt>
                <c:pt idx="8973">
                  <c:v>22051.660048999998</c:v>
                </c:pt>
                <c:pt idx="8974">
                  <c:v>22054.135550999999</c:v>
                </c:pt>
                <c:pt idx="8975">
                  <c:v>22056.59736</c:v>
                </c:pt>
                <c:pt idx="8976">
                  <c:v>22059.055681999998</c:v>
                </c:pt>
                <c:pt idx="8977">
                  <c:v>22061.511908</c:v>
                </c:pt>
                <c:pt idx="8978">
                  <c:v>22063.982117</c:v>
                </c:pt>
                <c:pt idx="8979">
                  <c:v>22066.45436</c:v>
                </c:pt>
                <c:pt idx="8980">
                  <c:v>22068.903018000001</c:v>
                </c:pt>
                <c:pt idx="8981">
                  <c:v>22071.382152999999</c:v>
                </c:pt>
                <c:pt idx="8982">
                  <c:v>22073.829839000002</c:v>
                </c:pt>
                <c:pt idx="8983">
                  <c:v>22076.302060999999</c:v>
                </c:pt>
                <c:pt idx="8984">
                  <c:v>22078.750881</c:v>
                </c:pt>
                <c:pt idx="8985">
                  <c:v>22081.216887999999</c:v>
                </c:pt>
                <c:pt idx="8986">
                  <c:v>22083.688045999999</c:v>
                </c:pt>
                <c:pt idx="8987">
                  <c:v>22086.152999000002</c:v>
                </c:pt>
                <c:pt idx="8988">
                  <c:v>22088.616276000001</c:v>
                </c:pt>
                <c:pt idx="8989">
                  <c:v>22091.076614000001</c:v>
                </c:pt>
                <c:pt idx="8990">
                  <c:v>22093.530404000001</c:v>
                </c:pt>
                <c:pt idx="8991">
                  <c:v>22095.989448</c:v>
                </c:pt>
                <c:pt idx="8992">
                  <c:v>22098.446165000001</c:v>
                </c:pt>
                <c:pt idx="8993">
                  <c:v>22100.905154</c:v>
                </c:pt>
                <c:pt idx="8994">
                  <c:v>22103.371776</c:v>
                </c:pt>
                <c:pt idx="8995">
                  <c:v>22105.825288</c:v>
                </c:pt>
                <c:pt idx="8996">
                  <c:v>22108.277936999999</c:v>
                </c:pt>
                <c:pt idx="8997">
                  <c:v>22110.742700999999</c:v>
                </c:pt>
                <c:pt idx="8998">
                  <c:v>22113.193803999999</c:v>
                </c:pt>
                <c:pt idx="8999">
                  <c:v>22115.681119000001</c:v>
                </c:pt>
                <c:pt idx="9000">
                  <c:v>22118.132571999999</c:v>
                </c:pt>
                <c:pt idx="9001">
                  <c:v>22120.600833</c:v>
                </c:pt>
                <c:pt idx="9002">
                  <c:v>22123.059121999999</c:v>
                </c:pt>
                <c:pt idx="9003">
                  <c:v>22125.514134000001</c:v>
                </c:pt>
                <c:pt idx="9004">
                  <c:v>22127.996775</c:v>
                </c:pt>
                <c:pt idx="9005">
                  <c:v>22130.468867</c:v>
                </c:pt>
                <c:pt idx="9006">
                  <c:v>22132.920120999999</c:v>
                </c:pt>
                <c:pt idx="9007">
                  <c:v>22135.381801</c:v>
                </c:pt>
                <c:pt idx="9008">
                  <c:v>22137.867724</c:v>
                </c:pt>
                <c:pt idx="9009">
                  <c:v>22140.346229999999</c:v>
                </c:pt>
                <c:pt idx="9010">
                  <c:v>22142.796366999999</c:v>
                </c:pt>
                <c:pt idx="9011">
                  <c:v>22145.255657000002</c:v>
                </c:pt>
                <c:pt idx="9012">
                  <c:v>22147.707925999999</c:v>
                </c:pt>
                <c:pt idx="9013">
                  <c:v>22150.160940999998</c:v>
                </c:pt>
                <c:pt idx="9014">
                  <c:v>22152.632545</c:v>
                </c:pt>
                <c:pt idx="9015">
                  <c:v>22155.088018999999</c:v>
                </c:pt>
                <c:pt idx="9016">
                  <c:v>22157.544807999999</c:v>
                </c:pt>
                <c:pt idx="9017">
                  <c:v>22160.008428000001</c:v>
                </c:pt>
                <c:pt idx="9018">
                  <c:v>22162.470405</c:v>
                </c:pt>
                <c:pt idx="9019">
                  <c:v>22164.922290999999</c:v>
                </c:pt>
                <c:pt idx="9020">
                  <c:v>22167.372429999999</c:v>
                </c:pt>
                <c:pt idx="9021">
                  <c:v>22169.831751000002</c:v>
                </c:pt>
                <c:pt idx="9022">
                  <c:v>22172.288896999999</c:v>
                </c:pt>
                <c:pt idx="9023">
                  <c:v>22174.738670999999</c:v>
                </c:pt>
                <c:pt idx="9024">
                  <c:v>22177.211170999999</c:v>
                </c:pt>
                <c:pt idx="9025">
                  <c:v>22179.668541999999</c:v>
                </c:pt>
                <c:pt idx="9026">
                  <c:v>22182.129236000001</c:v>
                </c:pt>
                <c:pt idx="9027">
                  <c:v>22184.588741</c:v>
                </c:pt>
                <c:pt idx="9028">
                  <c:v>22187.039621</c:v>
                </c:pt>
                <c:pt idx="9029">
                  <c:v>22189.499261000001</c:v>
                </c:pt>
                <c:pt idx="9030">
                  <c:v>22191.948259000001</c:v>
                </c:pt>
                <c:pt idx="9031">
                  <c:v>22194.420753999999</c:v>
                </c:pt>
                <c:pt idx="9032">
                  <c:v>22196.885096999998</c:v>
                </c:pt>
                <c:pt idx="9033">
                  <c:v>22199.344045999998</c:v>
                </c:pt>
                <c:pt idx="9034">
                  <c:v>22201.805788000001</c:v>
                </c:pt>
                <c:pt idx="9035">
                  <c:v>22204.253298</c:v>
                </c:pt>
                <c:pt idx="9036">
                  <c:v>22206.740335999999</c:v>
                </c:pt>
                <c:pt idx="9037">
                  <c:v>22209.199979000001</c:v>
                </c:pt>
                <c:pt idx="9038">
                  <c:v>22211.673562</c:v>
                </c:pt>
                <c:pt idx="9039">
                  <c:v>22214.130529999999</c:v>
                </c:pt>
                <c:pt idx="9040">
                  <c:v>22216.585725000001</c:v>
                </c:pt>
                <c:pt idx="9041">
                  <c:v>22219.048003</c:v>
                </c:pt>
                <c:pt idx="9042">
                  <c:v>22221.519122000002</c:v>
                </c:pt>
                <c:pt idx="9043">
                  <c:v>22223.979249</c:v>
                </c:pt>
                <c:pt idx="9044">
                  <c:v>22226.441985000001</c:v>
                </c:pt>
                <c:pt idx="9045">
                  <c:v>22228.899880000001</c:v>
                </c:pt>
                <c:pt idx="9046">
                  <c:v>22231.348829999999</c:v>
                </c:pt>
                <c:pt idx="9047">
                  <c:v>22233.804179999999</c:v>
                </c:pt>
                <c:pt idx="9048">
                  <c:v>22236.266611999999</c:v>
                </c:pt>
                <c:pt idx="9049">
                  <c:v>22238.717044000001</c:v>
                </c:pt>
                <c:pt idx="9050">
                  <c:v>22241.171289000002</c:v>
                </c:pt>
                <c:pt idx="9051">
                  <c:v>22243.644165999998</c:v>
                </c:pt>
                <c:pt idx="9052">
                  <c:v>22246.106897999998</c:v>
                </c:pt>
                <c:pt idx="9053">
                  <c:v>22248.566703</c:v>
                </c:pt>
                <c:pt idx="9054">
                  <c:v>22251.018347000001</c:v>
                </c:pt>
                <c:pt idx="9055">
                  <c:v>22253.477290999999</c:v>
                </c:pt>
                <c:pt idx="9056">
                  <c:v>22255.925895</c:v>
                </c:pt>
                <c:pt idx="9057">
                  <c:v>22258.403195999999</c:v>
                </c:pt>
                <c:pt idx="9058">
                  <c:v>22260.855366</c:v>
                </c:pt>
                <c:pt idx="9059">
                  <c:v>22263.311244</c:v>
                </c:pt>
                <c:pt idx="9060">
                  <c:v>22265.767189999999</c:v>
                </c:pt>
                <c:pt idx="9061">
                  <c:v>22268.223354000002</c:v>
                </c:pt>
                <c:pt idx="9062">
                  <c:v>22270.673921000001</c:v>
                </c:pt>
                <c:pt idx="9063">
                  <c:v>22273.126953999999</c:v>
                </c:pt>
                <c:pt idx="9064">
                  <c:v>22275.584132</c:v>
                </c:pt>
                <c:pt idx="9065">
                  <c:v>22278.041921</c:v>
                </c:pt>
                <c:pt idx="9066">
                  <c:v>22280.492595</c:v>
                </c:pt>
                <c:pt idx="9067">
                  <c:v>22282.953377000002</c:v>
                </c:pt>
                <c:pt idx="9068">
                  <c:v>22285.428241000001</c:v>
                </c:pt>
                <c:pt idx="9069">
                  <c:v>22287.878842999999</c:v>
                </c:pt>
                <c:pt idx="9070">
                  <c:v>22290.336879999999</c:v>
                </c:pt>
                <c:pt idx="9071">
                  <c:v>22292.794832</c:v>
                </c:pt>
                <c:pt idx="9072">
                  <c:v>22295.277773999998</c:v>
                </c:pt>
                <c:pt idx="9073">
                  <c:v>22297.766909999998</c:v>
                </c:pt>
                <c:pt idx="9074">
                  <c:v>22300.258986000001</c:v>
                </c:pt>
                <c:pt idx="9075">
                  <c:v>22302.724418999998</c:v>
                </c:pt>
                <c:pt idx="9076">
                  <c:v>22305.173223000002</c:v>
                </c:pt>
                <c:pt idx="9077">
                  <c:v>22307.636258999999</c:v>
                </c:pt>
                <c:pt idx="9078">
                  <c:v>22310.108853999998</c:v>
                </c:pt>
                <c:pt idx="9079">
                  <c:v>22312.577528999998</c:v>
                </c:pt>
                <c:pt idx="9080">
                  <c:v>22315.023088999998</c:v>
                </c:pt>
                <c:pt idx="9081">
                  <c:v>22317.483005999999</c:v>
                </c:pt>
                <c:pt idx="9082">
                  <c:v>22319.934356000002</c:v>
                </c:pt>
                <c:pt idx="9083">
                  <c:v>22322.424571</c:v>
                </c:pt>
                <c:pt idx="9084">
                  <c:v>22324.88826</c:v>
                </c:pt>
                <c:pt idx="9085">
                  <c:v>22327.347828999998</c:v>
                </c:pt>
                <c:pt idx="9086">
                  <c:v>22329.810292999999</c:v>
                </c:pt>
                <c:pt idx="9087">
                  <c:v>22332.278373000001</c:v>
                </c:pt>
                <c:pt idx="9088">
                  <c:v>22334.729812000001</c:v>
                </c:pt>
                <c:pt idx="9089">
                  <c:v>22337.195215</c:v>
                </c:pt>
                <c:pt idx="9090">
                  <c:v>22339.671272</c:v>
                </c:pt>
                <c:pt idx="9091">
                  <c:v>22342.126334</c:v>
                </c:pt>
                <c:pt idx="9092">
                  <c:v>22344.578859000001</c:v>
                </c:pt>
                <c:pt idx="9093">
                  <c:v>22347.038211999999</c:v>
                </c:pt>
                <c:pt idx="9094">
                  <c:v>22349.521777000002</c:v>
                </c:pt>
                <c:pt idx="9095">
                  <c:v>22351.974195999999</c:v>
                </c:pt>
                <c:pt idx="9096">
                  <c:v>22354.449895999998</c:v>
                </c:pt>
                <c:pt idx="9097">
                  <c:v>22356.902139000002</c:v>
                </c:pt>
                <c:pt idx="9098">
                  <c:v>22359.377042</c:v>
                </c:pt>
                <c:pt idx="9099">
                  <c:v>22361.833631000001</c:v>
                </c:pt>
                <c:pt idx="9100">
                  <c:v>22364.286257</c:v>
                </c:pt>
                <c:pt idx="9101">
                  <c:v>22366.740087999999</c:v>
                </c:pt>
                <c:pt idx="9102">
                  <c:v>22369.214093999999</c:v>
                </c:pt>
                <c:pt idx="9103">
                  <c:v>22371.675824999998</c:v>
                </c:pt>
                <c:pt idx="9104">
                  <c:v>22374.131055999998</c:v>
                </c:pt>
                <c:pt idx="9105">
                  <c:v>22376.581789</c:v>
                </c:pt>
                <c:pt idx="9106">
                  <c:v>22379.046108999999</c:v>
                </c:pt>
                <c:pt idx="9107">
                  <c:v>22381.498156000001</c:v>
                </c:pt>
                <c:pt idx="9108">
                  <c:v>22383.957385000002</c:v>
                </c:pt>
                <c:pt idx="9109">
                  <c:v>22386.402355999999</c:v>
                </c:pt>
                <c:pt idx="9110">
                  <c:v>22388.860653</c:v>
                </c:pt>
                <c:pt idx="9111">
                  <c:v>22391.321156999998</c:v>
                </c:pt>
                <c:pt idx="9112">
                  <c:v>22393.779202999998</c:v>
                </c:pt>
                <c:pt idx="9113">
                  <c:v>22396.239715</c:v>
                </c:pt>
                <c:pt idx="9114">
                  <c:v>22398.699948000001</c:v>
                </c:pt>
                <c:pt idx="9115">
                  <c:v>22401.152214000002</c:v>
                </c:pt>
                <c:pt idx="9116">
                  <c:v>22403.600387999999</c:v>
                </c:pt>
                <c:pt idx="9117">
                  <c:v>22406.057044000001</c:v>
                </c:pt>
                <c:pt idx="9118">
                  <c:v>22408.515085999999</c:v>
                </c:pt>
                <c:pt idx="9119">
                  <c:v>22410.972281999999</c:v>
                </c:pt>
                <c:pt idx="9120">
                  <c:v>22413.425937</c:v>
                </c:pt>
                <c:pt idx="9121">
                  <c:v>22415.893295999998</c:v>
                </c:pt>
                <c:pt idx="9122">
                  <c:v>22418.349343999998</c:v>
                </c:pt>
                <c:pt idx="9123">
                  <c:v>22420.806220999999</c:v>
                </c:pt>
                <c:pt idx="9124">
                  <c:v>22423.262874</c:v>
                </c:pt>
                <c:pt idx="9125">
                  <c:v>22425.715082999999</c:v>
                </c:pt>
                <c:pt idx="9126">
                  <c:v>22428.178833999998</c:v>
                </c:pt>
                <c:pt idx="9127">
                  <c:v>22430.627052</c:v>
                </c:pt>
                <c:pt idx="9128">
                  <c:v>22433.083017000001</c:v>
                </c:pt>
                <c:pt idx="9129">
                  <c:v>22435.553372999999</c:v>
                </c:pt>
                <c:pt idx="9130">
                  <c:v>22438.008172999998</c:v>
                </c:pt>
                <c:pt idx="9131">
                  <c:v>22440.469174000002</c:v>
                </c:pt>
                <c:pt idx="9132">
                  <c:v>22442.917115</c:v>
                </c:pt>
                <c:pt idx="9133">
                  <c:v>22445.397095</c:v>
                </c:pt>
                <c:pt idx="9134">
                  <c:v>22447.844899</c:v>
                </c:pt>
                <c:pt idx="9135">
                  <c:v>22450.303915</c:v>
                </c:pt>
                <c:pt idx="9136">
                  <c:v>22452.766895000001</c:v>
                </c:pt>
                <c:pt idx="9137">
                  <c:v>22455.216185000001</c:v>
                </c:pt>
                <c:pt idx="9138">
                  <c:v>22457.677009999999</c:v>
                </c:pt>
                <c:pt idx="9139">
                  <c:v>22460.124594000001</c:v>
                </c:pt>
                <c:pt idx="9140">
                  <c:v>22462.595996</c:v>
                </c:pt>
                <c:pt idx="9141">
                  <c:v>22465.062587</c:v>
                </c:pt>
                <c:pt idx="9142">
                  <c:v>22467.530901999999</c:v>
                </c:pt>
                <c:pt idx="9143">
                  <c:v>22470.010856000001</c:v>
                </c:pt>
                <c:pt idx="9144">
                  <c:v>22472.467685</c:v>
                </c:pt>
                <c:pt idx="9145">
                  <c:v>22474.949349999999</c:v>
                </c:pt>
                <c:pt idx="9146">
                  <c:v>22477.414902</c:v>
                </c:pt>
                <c:pt idx="9147">
                  <c:v>22479.887562</c:v>
                </c:pt>
                <c:pt idx="9148">
                  <c:v>22482.350799</c:v>
                </c:pt>
                <c:pt idx="9149">
                  <c:v>22484.837818</c:v>
                </c:pt>
                <c:pt idx="9150">
                  <c:v>22487.311140000002</c:v>
                </c:pt>
                <c:pt idx="9151">
                  <c:v>22489.774427</c:v>
                </c:pt>
                <c:pt idx="9152">
                  <c:v>22492.231897999998</c:v>
                </c:pt>
                <c:pt idx="9153">
                  <c:v>22494.683939999999</c:v>
                </c:pt>
                <c:pt idx="9154">
                  <c:v>22497.157529</c:v>
                </c:pt>
                <c:pt idx="9155">
                  <c:v>22499.611001000001</c:v>
                </c:pt>
                <c:pt idx="9156">
                  <c:v>22502.087686999999</c:v>
                </c:pt>
                <c:pt idx="9157">
                  <c:v>22504.534097</c:v>
                </c:pt>
                <c:pt idx="9158">
                  <c:v>22507.007582999999</c:v>
                </c:pt>
                <c:pt idx="9159">
                  <c:v>22509.464828</c:v>
                </c:pt>
                <c:pt idx="9160">
                  <c:v>22511.939534000001</c:v>
                </c:pt>
                <c:pt idx="9161">
                  <c:v>22514.4084</c:v>
                </c:pt>
                <c:pt idx="9162">
                  <c:v>22516.869072000001</c:v>
                </c:pt>
                <c:pt idx="9163">
                  <c:v>22519.340106</c:v>
                </c:pt>
                <c:pt idx="9164">
                  <c:v>22521.795005</c:v>
                </c:pt>
                <c:pt idx="9165">
                  <c:v>22524.250139</c:v>
                </c:pt>
                <c:pt idx="9166">
                  <c:v>22526.712339999998</c:v>
                </c:pt>
                <c:pt idx="9167">
                  <c:v>22529.190760000001</c:v>
                </c:pt>
                <c:pt idx="9168">
                  <c:v>22531.640890999999</c:v>
                </c:pt>
                <c:pt idx="9169">
                  <c:v>22534.097600000001</c:v>
                </c:pt>
                <c:pt idx="9170">
                  <c:v>22536.556451</c:v>
                </c:pt>
                <c:pt idx="9171">
                  <c:v>22539.014768000001</c:v>
                </c:pt>
                <c:pt idx="9172">
                  <c:v>22541.486124999999</c:v>
                </c:pt>
                <c:pt idx="9173">
                  <c:v>22543.943683000001</c:v>
                </c:pt>
                <c:pt idx="9174">
                  <c:v>22546.394413000002</c:v>
                </c:pt>
                <c:pt idx="9175">
                  <c:v>22548.85526</c:v>
                </c:pt>
                <c:pt idx="9176">
                  <c:v>22551.307430000001</c:v>
                </c:pt>
                <c:pt idx="9177">
                  <c:v>22553.768255999999</c:v>
                </c:pt>
                <c:pt idx="9178">
                  <c:v>22556.232786</c:v>
                </c:pt>
                <c:pt idx="9179">
                  <c:v>22558.692816999999</c:v>
                </c:pt>
                <c:pt idx="9180">
                  <c:v>22561.187185999999</c:v>
                </c:pt>
                <c:pt idx="9181">
                  <c:v>22563.658234999999</c:v>
                </c:pt>
                <c:pt idx="9182">
                  <c:v>22566.114044000002</c:v>
                </c:pt>
                <c:pt idx="9183">
                  <c:v>22568.567451999999</c:v>
                </c:pt>
                <c:pt idx="9184">
                  <c:v>22571.015951000001</c:v>
                </c:pt>
                <c:pt idx="9185">
                  <c:v>22573.479789000001</c:v>
                </c:pt>
                <c:pt idx="9186">
                  <c:v>22575.938291999999</c:v>
                </c:pt>
                <c:pt idx="9187">
                  <c:v>22578.392442</c:v>
                </c:pt>
                <c:pt idx="9188">
                  <c:v>22580.845771</c:v>
                </c:pt>
                <c:pt idx="9189">
                  <c:v>22583.303269</c:v>
                </c:pt>
                <c:pt idx="9190">
                  <c:v>22585.757007</c:v>
                </c:pt>
                <c:pt idx="9191">
                  <c:v>22588.212915</c:v>
                </c:pt>
                <c:pt idx="9192">
                  <c:v>22590.684431000001</c:v>
                </c:pt>
                <c:pt idx="9193">
                  <c:v>22593.148404</c:v>
                </c:pt>
                <c:pt idx="9194">
                  <c:v>22595.624331999999</c:v>
                </c:pt>
                <c:pt idx="9195">
                  <c:v>22598.075140000001</c:v>
                </c:pt>
                <c:pt idx="9196">
                  <c:v>22600.531125000001</c:v>
                </c:pt>
                <c:pt idx="9197">
                  <c:v>22602.98416</c:v>
                </c:pt>
                <c:pt idx="9198">
                  <c:v>22605.446369000001</c:v>
                </c:pt>
                <c:pt idx="9199">
                  <c:v>22607.897599</c:v>
                </c:pt>
                <c:pt idx="9200">
                  <c:v>22610.352599000002</c:v>
                </c:pt>
                <c:pt idx="9201">
                  <c:v>22612.811246000001</c:v>
                </c:pt>
                <c:pt idx="9202">
                  <c:v>22615.266952999998</c:v>
                </c:pt>
                <c:pt idx="9203">
                  <c:v>22617.714883000001</c:v>
                </c:pt>
                <c:pt idx="9204">
                  <c:v>22620.190770000001</c:v>
                </c:pt>
                <c:pt idx="9205">
                  <c:v>22622.642122000001</c:v>
                </c:pt>
                <c:pt idx="9206">
                  <c:v>22625.098753999999</c:v>
                </c:pt>
                <c:pt idx="9207">
                  <c:v>22627.557989000001</c:v>
                </c:pt>
                <c:pt idx="9208">
                  <c:v>22630.021175999998</c:v>
                </c:pt>
                <c:pt idx="9209">
                  <c:v>22632.492894999999</c:v>
                </c:pt>
                <c:pt idx="9210">
                  <c:v>22634.952098999998</c:v>
                </c:pt>
                <c:pt idx="9211">
                  <c:v>22637.439188</c:v>
                </c:pt>
                <c:pt idx="9212">
                  <c:v>22639.887921000001</c:v>
                </c:pt>
                <c:pt idx="9213">
                  <c:v>22642.340961000002</c:v>
                </c:pt>
                <c:pt idx="9214">
                  <c:v>22644.803666</c:v>
                </c:pt>
                <c:pt idx="9215">
                  <c:v>22647.259158000001</c:v>
                </c:pt>
                <c:pt idx="9216">
                  <c:v>22649.723994</c:v>
                </c:pt>
                <c:pt idx="9217">
                  <c:v>22652.180106</c:v>
                </c:pt>
                <c:pt idx="9218">
                  <c:v>22654.631946000001</c:v>
                </c:pt>
                <c:pt idx="9219">
                  <c:v>22657.103543000001</c:v>
                </c:pt>
                <c:pt idx="9220">
                  <c:v>22659.556616999998</c:v>
                </c:pt>
                <c:pt idx="9221">
                  <c:v>22662.014253000001</c:v>
                </c:pt>
                <c:pt idx="9222">
                  <c:v>22664.487932</c:v>
                </c:pt>
                <c:pt idx="9223">
                  <c:v>22666.936045999999</c:v>
                </c:pt>
                <c:pt idx="9224">
                  <c:v>22669.398653</c:v>
                </c:pt>
                <c:pt idx="9225">
                  <c:v>22671.856258</c:v>
                </c:pt>
                <c:pt idx="9226">
                  <c:v>22674.327561999999</c:v>
                </c:pt>
                <c:pt idx="9227">
                  <c:v>22676.778807999999</c:v>
                </c:pt>
                <c:pt idx="9228">
                  <c:v>22679.236782</c:v>
                </c:pt>
                <c:pt idx="9229">
                  <c:v>22681.691887000001</c:v>
                </c:pt>
                <c:pt idx="9230">
                  <c:v>22684.147326999999</c:v>
                </c:pt>
                <c:pt idx="9231">
                  <c:v>22686.612119000001</c:v>
                </c:pt>
                <c:pt idx="9232">
                  <c:v>22689.079722999999</c:v>
                </c:pt>
                <c:pt idx="9233">
                  <c:v>22691.538326000002</c:v>
                </c:pt>
                <c:pt idx="9234">
                  <c:v>22693.992837999998</c:v>
                </c:pt>
                <c:pt idx="9235">
                  <c:v>22696.446343</c:v>
                </c:pt>
                <c:pt idx="9236">
                  <c:v>22698.914917999999</c:v>
                </c:pt>
                <c:pt idx="9237">
                  <c:v>22701.384446</c:v>
                </c:pt>
                <c:pt idx="9238">
                  <c:v>22703.840792999999</c:v>
                </c:pt>
                <c:pt idx="9239">
                  <c:v>22706.300759999998</c:v>
                </c:pt>
                <c:pt idx="9240">
                  <c:v>22708.757103</c:v>
                </c:pt>
                <c:pt idx="9241">
                  <c:v>22711.211137999999</c:v>
                </c:pt>
                <c:pt idx="9242">
                  <c:v>22713.664087000001</c:v>
                </c:pt>
                <c:pt idx="9243">
                  <c:v>22716.114916999999</c:v>
                </c:pt>
                <c:pt idx="9244">
                  <c:v>22718.570138999999</c:v>
                </c:pt>
                <c:pt idx="9245">
                  <c:v>22721.034997999999</c:v>
                </c:pt>
                <c:pt idx="9246">
                  <c:v>22723.492378999999</c:v>
                </c:pt>
                <c:pt idx="9247">
                  <c:v>22725.943628000001</c:v>
                </c:pt>
                <c:pt idx="9248">
                  <c:v>22728.399947999998</c:v>
                </c:pt>
                <c:pt idx="9249">
                  <c:v>22730.851749000001</c:v>
                </c:pt>
                <c:pt idx="9250">
                  <c:v>22733.311422999999</c:v>
                </c:pt>
                <c:pt idx="9251">
                  <c:v>22735.765252000001</c:v>
                </c:pt>
                <c:pt idx="9252">
                  <c:v>22738.209185</c:v>
                </c:pt>
                <c:pt idx="9253">
                  <c:v>22740.668952</c:v>
                </c:pt>
                <c:pt idx="9254">
                  <c:v>22743.1198</c:v>
                </c:pt>
                <c:pt idx="9255">
                  <c:v>22745.582563</c:v>
                </c:pt>
                <c:pt idx="9256">
                  <c:v>22748.030036</c:v>
                </c:pt>
                <c:pt idx="9257">
                  <c:v>22750.501171</c:v>
                </c:pt>
                <c:pt idx="9258">
                  <c:v>22752.970709000001</c:v>
                </c:pt>
                <c:pt idx="9259">
                  <c:v>22755.431257</c:v>
                </c:pt>
                <c:pt idx="9260">
                  <c:v>22757.882803</c:v>
                </c:pt>
                <c:pt idx="9261">
                  <c:v>22760.340936000001</c:v>
                </c:pt>
                <c:pt idx="9262">
                  <c:v>22762.798698999999</c:v>
                </c:pt>
                <c:pt idx="9263">
                  <c:v>22765.245532000001</c:v>
                </c:pt>
                <c:pt idx="9264">
                  <c:v>22767.707618</c:v>
                </c:pt>
                <c:pt idx="9265">
                  <c:v>22770.154589000002</c:v>
                </c:pt>
                <c:pt idx="9266">
                  <c:v>22772.611088000001</c:v>
                </c:pt>
                <c:pt idx="9267">
                  <c:v>22775.087015000001</c:v>
                </c:pt>
                <c:pt idx="9268">
                  <c:v>22777.538186999998</c:v>
                </c:pt>
                <c:pt idx="9269">
                  <c:v>22780.006345999998</c:v>
                </c:pt>
                <c:pt idx="9270">
                  <c:v>22782.455258999998</c:v>
                </c:pt>
                <c:pt idx="9271">
                  <c:v>22784.910852000001</c:v>
                </c:pt>
                <c:pt idx="9272">
                  <c:v>22787.362007</c:v>
                </c:pt>
                <c:pt idx="9273">
                  <c:v>22789.818693000001</c:v>
                </c:pt>
                <c:pt idx="9274">
                  <c:v>22792.276579000001</c:v>
                </c:pt>
                <c:pt idx="9275">
                  <c:v>22794.735950999999</c:v>
                </c:pt>
                <c:pt idx="9276">
                  <c:v>22797.188989999999</c:v>
                </c:pt>
                <c:pt idx="9277">
                  <c:v>22799.644190999999</c:v>
                </c:pt>
                <c:pt idx="9278">
                  <c:v>22802.098749000001</c:v>
                </c:pt>
                <c:pt idx="9279">
                  <c:v>22804.553214</c:v>
                </c:pt>
                <c:pt idx="9280">
                  <c:v>22807.013943000002</c:v>
                </c:pt>
                <c:pt idx="9281">
                  <c:v>22809.472172999998</c:v>
                </c:pt>
                <c:pt idx="9282">
                  <c:v>22811.925966999999</c:v>
                </c:pt>
                <c:pt idx="9283">
                  <c:v>22814.390373999999</c:v>
                </c:pt>
                <c:pt idx="9284">
                  <c:v>22816.853197</c:v>
                </c:pt>
                <c:pt idx="9285">
                  <c:v>22819.318122000001</c:v>
                </c:pt>
                <c:pt idx="9286">
                  <c:v>22821.778019000001</c:v>
                </c:pt>
                <c:pt idx="9287">
                  <c:v>22824.231374999999</c:v>
                </c:pt>
                <c:pt idx="9288">
                  <c:v>22826.684335999998</c:v>
                </c:pt>
                <c:pt idx="9289">
                  <c:v>22829.133886</c:v>
                </c:pt>
                <c:pt idx="9290">
                  <c:v>22831.587078</c:v>
                </c:pt>
                <c:pt idx="9291">
                  <c:v>22834.057000000001</c:v>
                </c:pt>
                <c:pt idx="9292">
                  <c:v>22836.506950999999</c:v>
                </c:pt>
                <c:pt idx="9293">
                  <c:v>22838.967951999999</c:v>
                </c:pt>
                <c:pt idx="9294">
                  <c:v>22841.415072</c:v>
                </c:pt>
                <c:pt idx="9295">
                  <c:v>22843.882258000001</c:v>
                </c:pt>
                <c:pt idx="9296">
                  <c:v>22846.355102000001</c:v>
                </c:pt>
                <c:pt idx="9297">
                  <c:v>22848.807645000001</c:v>
                </c:pt>
                <c:pt idx="9298">
                  <c:v>22851.265605000001</c:v>
                </c:pt>
                <c:pt idx="9299">
                  <c:v>22853.725665999998</c:v>
                </c:pt>
                <c:pt idx="9300">
                  <c:v>22856.174371000001</c:v>
                </c:pt>
                <c:pt idx="9301">
                  <c:v>22858.630235000001</c:v>
                </c:pt>
                <c:pt idx="9302">
                  <c:v>22861.080895999999</c:v>
                </c:pt>
                <c:pt idx="9303">
                  <c:v>22863.535126999999</c:v>
                </c:pt>
                <c:pt idx="9304">
                  <c:v>22865.990264</c:v>
                </c:pt>
                <c:pt idx="9305">
                  <c:v>22868.447007999999</c:v>
                </c:pt>
                <c:pt idx="9306">
                  <c:v>22870.904426000001</c:v>
                </c:pt>
                <c:pt idx="9307">
                  <c:v>22873.360927000002</c:v>
                </c:pt>
                <c:pt idx="9308">
                  <c:v>22875.817878000002</c:v>
                </c:pt>
                <c:pt idx="9309">
                  <c:v>22878.271019</c:v>
                </c:pt>
                <c:pt idx="9310">
                  <c:v>22880.724588000001</c:v>
                </c:pt>
                <c:pt idx="9311">
                  <c:v>22883.180374</c:v>
                </c:pt>
                <c:pt idx="9312">
                  <c:v>22885.644122000002</c:v>
                </c:pt>
                <c:pt idx="9313">
                  <c:v>22888.115235000001</c:v>
                </c:pt>
                <c:pt idx="9314">
                  <c:v>22890.585169000002</c:v>
                </c:pt>
                <c:pt idx="9315">
                  <c:v>22893.059979000001</c:v>
                </c:pt>
                <c:pt idx="9316">
                  <c:v>22895.524888</c:v>
                </c:pt>
                <c:pt idx="9317">
                  <c:v>22897.973883999999</c:v>
                </c:pt>
                <c:pt idx="9318">
                  <c:v>22900.467038999999</c:v>
                </c:pt>
                <c:pt idx="9319">
                  <c:v>22902.927116999999</c:v>
                </c:pt>
                <c:pt idx="9320">
                  <c:v>22905.386438000001</c:v>
                </c:pt>
                <c:pt idx="9321">
                  <c:v>22907.856672000002</c:v>
                </c:pt>
                <c:pt idx="9322">
                  <c:v>22910.319256999999</c:v>
                </c:pt>
                <c:pt idx="9323">
                  <c:v>22912.806825</c:v>
                </c:pt>
                <c:pt idx="9324">
                  <c:v>22915.282747000001</c:v>
                </c:pt>
                <c:pt idx="9325">
                  <c:v>22917.735246</c:v>
                </c:pt>
                <c:pt idx="9326">
                  <c:v>22920.202850999998</c:v>
                </c:pt>
                <c:pt idx="9327">
                  <c:v>22922.649376000001</c:v>
                </c:pt>
                <c:pt idx="9328">
                  <c:v>22925.119715000001</c:v>
                </c:pt>
                <c:pt idx="9329">
                  <c:v>22927.592565999999</c:v>
                </c:pt>
                <c:pt idx="9330">
                  <c:v>22930.048940000001</c:v>
                </c:pt>
                <c:pt idx="9331">
                  <c:v>22932.512139999999</c:v>
                </c:pt>
                <c:pt idx="9332">
                  <c:v>22934.956865</c:v>
                </c:pt>
                <c:pt idx="9333">
                  <c:v>22937.434719000001</c:v>
                </c:pt>
                <c:pt idx="9334">
                  <c:v>22939.896355000001</c:v>
                </c:pt>
                <c:pt idx="9335">
                  <c:v>22942.34777</c:v>
                </c:pt>
                <c:pt idx="9336">
                  <c:v>22944.827786000002</c:v>
                </c:pt>
                <c:pt idx="9337">
                  <c:v>22947.308899</c:v>
                </c:pt>
                <c:pt idx="9338">
                  <c:v>22949.763835000002</c:v>
                </c:pt>
                <c:pt idx="9339">
                  <c:v>22952.226611999999</c:v>
                </c:pt>
                <c:pt idx="9340">
                  <c:v>22954.693858999999</c:v>
                </c:pt>
                <c:pt idx="9341">
                  <c:v>22957.161334</c:v>
                </c:pt>
                <c:pt idx="9342">
                  <c:v>22959.621912999999</c:v>
                </c:pt>
                <c:pt idx="9343">
                  <c:v>22962.082019000001</c:v>
                </c:pt>
                <c:pt idx="9344">
                  <c:v>22964.545758</c:v>
                </c:pt>
                <c:pt idx="9345">
                  <c:v>22966.998737000002</c:v>
                </c:pt>
                <c:pt idx="9346">
                  <c:v>22969.457104000001</c:v>
                </c:pt>
                <c:pt idx="9347">
                  <c:v>22971.905406000002</c:v>
                </c:pt>
                <c:pt idx="9348">
                  <c:v>22974.359940999999</c:v>
                </c:pt>
                <c:pt idx="9349">
                  <c:v>22976.821899999999</c:v>
                </c:pt>
                <c:pt idx="9350">
                  <c:v>22979.274991999999</c:v>
                </c:pt>
                <c:pt idx="9351">
                  <c:v>22981.753917999999</c:v>
                </c:pt>
                <c:pt idx="9352">
                  <c:v>22984.214436999999</c:v>
                </c:pt>
                <c:pt idx="9353">
                  <c:v>22986.673182999999</c:v>
                </c:pt>
                <c:pt idx="9354">
                  <c:v>22989.126999</c:v>
                </c:pt>
                <c:pt idx="9355">
                  <c:v>22991.584834000001</c:v>
                </c:pt>
                <c:pt idx="9356">
                  <c:v>22994.038272999998</c:v>
                </c:pt>
                <c:pt idx="9357">
                  <c:v>22996.489562999999</c:v>
                </c:pt>
                <c:pt idx="9358">
                  <c:v>22998.961323</c:v>
                </c:pt>
                <c:pt idx="9359">
                  <c:v>23001.434249000002</c:v>
                </c:pt>
                <c:pt idx="9360">
                  <c:v>23003.906230000001</c:v>
                </c:pt>
                <c:pt idx="9361">
                  <c:v>23006.378244</c:v>
                </c:pt>
                <c:pt idx="9362">
                  <c:v>23008.831034999999</c:v>
                </c:pt>
                <c:pt idx="9363">
                  <c:v>23011.280566000001</c:v>
                </c:pt>
                <c:pt idx="9364">
                  <c:v>23013.774041000001</c:v>
                </c:pt>
                <c:pt idx="9365">
                  <c:v>23016.238272999999</c:v>
                </c:pt>
                <c:pt idx="9366">
                  <c:v>23018.692793999999</c:v>
                </c:pt>
                <c:pt idx="9367">
                  <c:v>23021.150959999999</c:v>
                </c:pt>
                <c:pt idx="9368">
                  <c:v>23023.598903999999</c:v>
                </c:pt>
                <c:pt idx="9369">
                  <c:v>23026.072982000002</c:v>
                </c:pt>
                <c:pt idx="9370">
                  <c:v>23028.531063999999</c:v>
                </c:pt>
                <c:pt idx="9371">
                  <c:v>23030.977305</c:v>
                </c:pt>
                <c:pt idx="9372">
                  <c:v>23033.439138999998</c:v>
                </c:pt>
                <c:pt idx="9373">
                  <c:v>23035.896317999999</c:v>
                </c:pt>
                <c:pt idx="9374">
                  <c:v>23038.344589</c:v>
                </c:pt>
                <c:pt idx="9375">
                  <c:v>23040.806665</c:v>
                </c:pt>
                <c:pt idx="9376">
                  <c:v>23043.264158999998</c:v>
                </c:pt>
                <c:pt idx="9377">
                  <c:v>23045.718261999999</c:v>
                </c:pt>
                <c:pt idx="9378">
                  <c:v>23048.169732999999</c:v>
                </c:pt>
                <c:pt idx="9379">
                  <c:v>23050.622716000002</c:v>
                </c:pt>
                <c:pt idx="9380">
                  <c:v>23053.076660999999</c:v>
                </c:pt>
                <c:pt idx="9381">
                  <c:v>23055.527378999999</c:v>
                </c:pt>
                <c:pt idx="9382">
                  <c:v>23057.985726999999</c:v>
                </c:pt>
                <c:pt idx="9383">
                  <c:v>23060.440173999999</c:v>
                </c:pt>
                <c:pt idx="9384">
                  <c:v>23062.930914</c:v>
                </c:pt>
                <c:pt idx="9385">
                  <c:v>23065.38262</c:v>
                </c:pt>
                <c:pt idx="9386">
                  <c:v>23067.841069999999</c:v>
                </c:pt>
                <c:pt idx="9387">
                  <c:v>23070.314428999998</c:v>
                </c:pt>
                <c:pt idx="9388">
                  <c:v>23072.783565000002</c:v>
                </c:pt>
                <c:pt idx="9389">
                  <c:v>23075.236229999999</c:v>
                </c:pt>
                <c:pt idx="9390">
                  <c:v>23077.69066</c:v>
                </c:pt>
                <c:pt idx="9391">
                  <c:v>23080.149153999999</c:v>
                </c:pt>
                <c:pt idx="9392">
                  <c:v>23082.605813999999</c:v>
                </c:pt>
                <c:pt idx="9393">
                  <c:v>23085.056679000001</c:v>
                </c:pt>
                <c:pt idx="9394">
                  <c:v>23087.514809</c:v>
                </c:pt>
                <c:pt idx="9395">
                  <c:v>23089.967057999998</c:v>
                </c:pt>
                <c:pt idx="9396">
                  <c:v>23092.439307000001</c:v>
                </c:pt>
                <c:pt idx="9397">
                  <c:v>23094.901258999998</c:v>
                </c:pt>
                <c:pt idx="9398">
                  <c:v>23097.364345000002</c:v>
                </c:pt>
                <c:pt idx="9399">
                  <c:v>23099.837947</c:v>
                </c:pt>
                <c:pt idx="9400">
                  <c:v>23102.293637999999</c:v>
                </c:pt>
                <c:pt idx="9401">
                  <c:v>23104.763921999998</c:v>
                </c:pt>
                <c:pt idx="9402">
                  <c:v>23107.217120000001</c:v>
                </c:pt>
                <c:pt idx="9403">
                  <c:v>23109.671846000001</c:v>
                </c:pt>
                <c:pt idx="9404">
                  <c:v>23112.146577</c:v>
                </c:pt>
                <c:pt idx="9405">
                  <c:v>23114.599741000002</c:v>
                </c:pt>
                <c:pt idx="9406">
                  <c:v>23117.054006999999</c:v>
                </c:pt>
                <c:pt idx="9407">
                  <c:v>23119.533904</c:v>
                </c:pt>
                <c:pt idx="9408">
                  <c:v>23122.000806</c:v>
                </c:pt>
                <c:pt idx="9409">
                  <c:v>23124.483554999999</c:v>
                </c:pt>
                <c:pt idx="9410">
                  <c:v>23126.957727000001</c:v>
                </c:pt>
                <c:pt idx="9411">
                  <c:v>23129.427599999999</c:v>
                </c:pt>
                <c:pt idx="9412">
                  <c:v>23131.887190000001</c:v>
                </c:pt>
                <c:pt idx="9413">
                  <c:v>23134.340752</c:v>
                </c:pt>
                <c:pt idx="9414">
                  <c:v>23136.809723999999</c:v>
                </c:pt>
                <c:pt idx="9415">
                  <c:v>23139.274026999999</c:v>
                </c:pt>
                <c:pt idx="9416">
                  <c:v>23141.718878</c:v>
                </c:pt>
                <c:pt idx="9417">
                  <c:v>23144.179123999998</c:v>
                </c:pt>
                <c:pt idx="9418">
                  <c:v>23146.632909</c:v>
                </c:pt>
                <c:pt idx="9419">
                  <c:v>23149.092691999998</c:v>
                </c:pt>
                <c:pt idx="9420">
                  <c:v>23151.545983</c:v>
                </c:pt>
                <c:pt idx="9421">
                  <c:v>23154.014147999998</c:v>
                </c:pt>
                <c:pt idx="9422">
                  <c:v>23156.469852999999</c:v>
                </c:pt>
                <c:pt idx="9423">
                  <c:v>23158.925814999999</c:v>
                </c:pt>
                <c:pt idx="9424">
                  <c:v>23161.375908999999</c:v>
                </c:pt>
                <c:pt idx="9425">
                  <c:v>23163.830067999999</c:v>
                </c:pt>
                <c:pt idx="9426">
                  <c:v>23166.289762</c:v>
                </c:pt>
                <c:pt idx="9427">
                  <c:v>23168.756420999998</c:v>
                </c:pt>
                <c:pt idx="9428">
                  <c:v>23171.235703999999</c:v>
                </c:pt>
                <c:pt idx="9429">
                  <c:v>23173.689923999998</c:v>
                </c:pt>
                <c:pt idx="9430">
                  <c:v>23176.161988</c:v>
                </c:pt>
                <c:pt idx="9431">
                  <c:v>23178.638109</c:v>
                </c:pt>
                <c:pt idx="9432">
                  <c:v>23181.085385999999</c:v>
                </c:pt>
                <c:pt idx="9433">
                  <c:v>23183.54723</c:v>
                </c:pt>
                <c:pt idx="9434">
                  <c:v>23185.994663000001</c:v>
                </c:pt>
                <c:pt idx="9435">
                  <c:v>23188.457864</c:v>
                </c:pt>
                <c:pt idx="9436">
                  <c:v>23190.90985</c:v>
                </c:pt>
                <c:pt idx="9437">
                  <c:v>23193.368246999999</c:v>
                </c:pt>
                <c:pt idx="9438">
                  <c:v>23195.816834000001</c:v>
                </c:pt>
                <c:pt idx="9439">
                  <c:v>23198.307241999999</c:v>
                </c:pt>
                <c:pt idx="9440">
                  <c:v>23200.760998000002</c:v>
                </c:pt>
                <c:pt idx="9441">
                  <c:v>23203.249925</c:v>
                </c:pt>
                <c:pt idx="9442">
                  <c:v>23205.709564000001</c:v>
                </c:pt>
                <c:pt idx="9443">
                  <c:v>23208.169988000001</c:v>
                </c:pt>
                <c:pt idx="9444">
                  <c:v>23210.637755</c:v>
                </c:pt>
                <c:pt idx="9445">
                  <c:v>23213.091442000001</c:v>
                </c:pt>
                <c:pt idx="9446">
                  <c:v>23215.54782</c:v>
                </c:pt>
                <c:pt idx="9447">
                  <c:v>23218.003250999998</c:v>
                </c:pt>
                <c:pt idx="9448">
                  <c:v>23220.459905</c:v>
                </c:pt>
                <c:pt idx="9449">
                  <c:v>23222.934345999998</c:v>
                </c:pt>
                <c:pt idx="9450">
                  <c:v>23225.379097000001</c:v>
                </c:pt>
                <c:pt idx="9451">
                  <c:v>23227.850860999999</c:v>
                </c:pt>
                <c:pt idx="9452">
                  <c:v>23230.326427</c:v>
                </c:pt>
                <c:pt idx="9453">
                  <c:v>23232.777894999999</c:v>
                </c:pt>
                <c:pt idx="9454">
                  <c:v>23235.255606999999</c:v>
                </c:pt>
                <c:pt idx="9455">
                  <c:v>23237.702097000001</c:v>
                </c:pt>
                <c:pt idx="9456">
                  <c:v>23240.165394</c:v>
                </c:pt>
                <c:pt idx="9457">
                  <c:v>23242.634908</c:v>
                </c:pt>
                <c:pt idx="9458">
                  <c:v>23245.085985000002</c:v>
                </c:pt>
                <c:pt idx="9459">
                  <c:v>23247.538159</c:v>
                </c:pt>
                <c:pt idx="9460">
                  <c:v>23249.999822000002</c:v>
                </c:pt>
                <c:pt idx="9461">
                  <c:v>23252.471290000001</c:v>
                </c:pt>
                <c:pt idx="9462">
                  <c:v>23254.92295</c:v>
                </c:pt>
                <c:pt idx="9463">
                  <c:v>23257.389794999999</c:v>
                </c:pt>
                <c:pt idx="9464">
                  <c:v>23259.852755</c:v>
                </c:pt>
                <c:pt idx="9465">
                  <c:v>23262.303193</c:v>
                </c:pt>
                <c:pt idx="9466">
                  <c:v>23264.753380999999</c:v>
                </c:pt>
                <c:pt idx="9467">
                  <c:v>23267.231059000002</c:v>
                </c:pt>
                <c:pt idx="9468">
                  <c:v>23269.704299000001</c:v>
                </c:pt>
                <c:pt idx="9469">
                  <c:v>23272.15511</c:v>
                </c:pt>
                <c:pt idx="9470">
                  <c:v>23274.610096</c:v>
                </c:pt>
                <c:pt idx="9471">
                  <c:v>23277.062838000002</c:v>
                </c:pt>
                <c:pt idx="9472">
                  <c:v>23279.520247</c:v>
                </c:pt>
                <c:pt idx="9473">
                  <c:v>23281.969154999999</c:v>
                </c:pt>
                <c:pt idx="9474">
                  <c:v>23284.450111999999</c:v>
                </c:pt>
                <c:pt idx="9475">
                  <c:v>23286.897989000001</c:v>
                </c:pt>
                <c:pt idx="9476">
                  <c:v>23289.366110999999</c:v>
                </c:pt>
                <c:pt idx="9477">
                  <c:v>23291.826354000001</c:v>
                </c:pt>
                <c:pt idx="9478">
                  <c:v>23294.281659</c:v>
                </c:pt>
                <c:pt idx="9479">
                  <c:v>23296.738367999998</c:v>
                </c:pt>
                <c:pt idx="9480">
                  <c:v>23299.207956999999</c:v>
                </c:pt>
                <c:pt idx="9481">
                  <c:v>23301.700765000001</c:v>
                </c:pt>
                <c:pt idx="9482">
                  <c:v>23304.148718</c:v>
                </c:pt>
                <c:pt idx="9483">
                  <c:v>23306.626003000001</c:v>
                </c:pt>
                <c:pt idx="9484">
                  <c:v>23309.098878000001</c:v>
                </c:pt>
                <c:pt idx="9485">
                  <c:v>23311.560396000001</c:v>
                </c:pt>
                <c:pt idx="9486">
                  <c:v>23314.024336999999</c:v>
                </c:pt>
                <c:pt idx="9487">
                  <c:v>23316.481865000002</c:v>
                </c:pt>
                <c:pt idx="9488">
                  <c:v>23318.941770000001</c:v>
                </c:pt>
                <c:pt idx="9489">
                  <c:v>23321.398348999999</c:v>
                </c:pt>
                <c:pt idx="9490">
                  <c:v>23323.870962000001</c:v>
                </c:pt>
                <c:pt idx="9491">
                  <c:v>23326.318067</c:v>
                </c:pt>
                <c:pt idx="9492">
                  <c:v>23328.796157000001</c:v>
                </c:pt>
                <c:pt idx="9493">
                  <c:v>23331.264885000001</c:v>
                </c:pt>
                <c:pt idx="9494">
                  <c:v>23333.719139000001</c:v>
                </c:pt>
                <c:pt idx="9495">
                  <c:v>23336.177907000001</c:v>
                </c:pt>
                <c:pt idx="9496">
                  <c:v>23338.647980000002</c:v>
                </c:pt>
                <c:pt idx="9497">
                  <c:v>23341.104670000001</c:v>
                </c:pt>
                <c:pt idx="9498">
                  <c:v>23343.558171000001</c:v>
                </c:pt>
                <c:pt idx="9499">
                  <c:v>23346.012870999999</c:v>
                </c:pt>
                <c:pt idx="9500">
                  <c:v>23348.474655000002</c:v>
                </c:pt>
                <c:pt idx="9501">
                  <c:v>23350.930905000001</c:v>
                </c:pt>
                <c:pt idx="9502">
                  <c:v>23353.389698999999</c:v>
                </c:pt>
                <c:pt idx="9503">
                  <c:v>23355.845902000001</c:v>
                </c:pt>
                <c:pt idx="9504">
                  <c:v>23358.307245</c:v>
                </c:pt>
                <c:pt idx="9505">
                  <c:v>23360.759730000002</c:v>
                </c:pt>
                <c:pt idx="9506">
                  <c:v>23363.216035000001</c:v>
                </c:pt>
                <c:pt idx="9507">
                  <c:v>23365.664149</c:v>
                </c:pt>
                <c:pt idx="9508">
                  <c:v>23368.121824999998</c:v>
                </c:pt>
                <c:pt idx="9509">
                  <c:v>23370.583251</c:v>
                </c:pt>
                <c:pt idx="9510">
                  <c:v>23373.048983000001</c:v>
                </c:pt>
                <c:pt idx="9511">
                  <c:v>23375.535903</c:v>
                </c:pt>
                <c:pt idx="9512">
                  <c:v>23377.993903999999</c:v>
                </c:pt>
                <c:pt idx="9513">
                  <c:v>23380.452883999998</c:v>
                </c:pt>
                <c:pt idx="9514">
                  <c:v>23382.926783999999</c:v>
                </c:pt>
                <c:pt idx="9515">
                  <c:v>23385.380924000001</c:v>
                </c:pt>
                <c:pt idx="9516">
                  <c:v>23387.831840999999</c:v>
                </c:pt>
                <c:pt idx="9517">
                  <c:v>23390.306124999999</c:v>
                </c:pt>
                <c:pt idx="9518">
                  <c:v>23392.779589000002</c:v>
                </c:pt>
                <c:pt idx="9519">
                  <c:v>23395.241730000002</c:v>
                </c:pt>
                <c:pt idx="9520">
                  <c:v>23397.705271999999</c:v>
                </c:pt>
                <c:pt idx="9521">
                  <c:v>23400.171085000002</c:v>
                </c:pt>
                <c:pt idx="9522">
                  <c:v>23402.630290000001</c:v>
                </c:pt>
                <c:pt idx="9523">
                  <c:v>23405.09014</c:v>
                </c:pt>
                <c:pt idx="9524">
                  <c:v>23407.576678000001</c:v>
                </c:pt>
                <c:pt idx="9525">
                  <c:v>23410.033298999999</c:v>
                </c:pt>
                <c:pt idx="9526">
                  <c:v>23412.496029000002</c:v>
                </c:pt>
                <c:pt idx="9527">
                  <c:v>23414.958290999999</c:v>
                </c:pt>
                <c:pt idx="9528">
                  <c:v>23417.433217000002</c:v>
                </c:pt>
                <c:pt idx="9529">
                  <c:v>23419.896277</c:v>
                </c:pt>
                <c:pt idx="9530">
                  <c:v>23422.370963000001</c:v>
                </c:pt>
                <c:pt idx="9531">
                  <c:v>23424.824736999999</c:v>
                </c:pt>
                <c:pt idx="9532">
                  <c:v>23427.291944000001</c:v>
                </c:pt>
                <c:pt idx="9533">
                  <c:v>23429.751388000001</c:v>
                </c:pt>
                <c:pt idx="9534">
                  <c:v>23432.216689000001</c:v>
                </c:pt>
                <c:pt idx="9535">
                  <c:v>23434.697208000001</c:v>
                </c:pt>
                <c:pt idx="9536">
                  <c:v>23437.163560000001</c:v>
                </c:pt>
                <c:pt idx="9537">
                  <c:v>23439.622019999999</c:v>
                </c:pt>
                <c:pt idx="9538">
                  <c:v>23442.106421</c:v>
                </c:pt>
                <c:pt idx="9539">
                  <c:v>23444.562661</c:v>
                </c:pt>
                <c:pt idx="9540">
                  <c:v>23447.024783000001</c:v>
                </c:pt>
                <c:pt idx="9541">
                  <c:v>23449.477963000001</c:v>
                </c:pt>
                <c:pt idx="9542">
                  <c:v>23451.939696000001</c:v>
                </c:pt>
                <c:pt idx="9543">
                  <c:v>23454.393800999998</c:v>
                </c:pt>
                <c:pt idx="9544">
                  <c:v>23456.854778000001</c:v>
                </c:pt>
                <c:pt idx="9545">
                  <c:v>23459.314232000001</c:v>
                </c:pt>
                <c:pt idx="9546">
                  <c:v>23461.768759999999</c:v>
                </c:pt>
                <c:pt idx="9547">
                  <c:v>23464.223352000001</c:v>
                </c:pt>
                <c:pt idx="9548">
                  <c:v>23466.676782999999</c:v>
                </c:pt>
                <c:pt idx="9549">
                  <c:v>23469.124942999999</c:v>
                </c:pt>
                <c:pt idx="9550">
                  <c:v>23471.599887</c:v>
                </c:pt>
                <c:pt idx="9551">
                  <c:v>23474.055864000002</c:v>
                </c:pt>
                <c:pt idx="9552">
                  <c:v>23476.524729000001</c:v>
                </c:pt>
                <c:pt idx="9553">
                  <c:v>23478.98302</c:v>
                </c:pt>
                <c:pt idx="9554">
                  <c:v>23481.441191000002</c:v>
                </c:pt>
                <c:pt idx="9555">
                  <c:v>23483.894936000001</c:v>
                </c:pt>
                <c:pt idx="9556">
                  <c:v>23486.359410000001</c:v>
                </c:pt>
                <c:pt idx="9557">
                  <c:v>23488.872094999999</c:v>
                </c:pt>
                <c:pt idx="9558">
                  <c:v>23491.324105</c:v>
                </c:pt>
                <c:pt idx="9559">
                  <c:v>23493.780679</c:v>
                </c:pt>
                <c:pt idx="9560">
                  <c:v>23496.235928999999</c:v>
                </c:pt>
                <c:pt idx="9561">
                  <c:v>23498.696313</c:v>
                </c:pt>
                <c:pt idx="9562">
                  <c:v>23501.184223</c:v>
                </c:pt>
                <c:pt idx="9563">
                  <c:v>23503.633804000001</c:v>
                </c:pt>
                <c:pt idx="9564">
                  <c:v>23506.091549000001</c:v>
                </c:pt>
                <c:pt idx="9565">
                  <c:v>23508.535153000001</c:v>
                </c:pt>
                <c:pt idx="9566">
                  <c:v>23511.014243000001</c:v>
                </c:pt>
                <c:pt idx="9567">
                  <c:v>23513.467192</c:v>
                </c:pt>
                <c:pt idx="9568">
                  <c:v>23515.934707</c:v>
                </c:pt>
                <c:pt idx="9569">
                  <c:v>23518.443131</c:v>
                </c:pt>
                <c:pt idx="9570">
                  <c:v>23520.896360999999</c:v>
                </c:pt>
                <c:pt idx="9571">
                  <c:v>23523.353209000001</c:v>
                </c:pt>
                <c:pt idx="9572">
                  <c:v>23525.803856999999</c:v>
                </c:pt>
                <c:pt idx="9573">
                  <c:v>23528.261450000002</c:v>
                </c:pt>
                <c:pt idx="9574">
                  <c:v>23530.710940000001</c:v>
                </c:pt>
                <c:pt idx="9575">
                  <c:v>23533.172918</c:v>
                </c:pt>
                <c:pt idx="9576">
                  <c:v>23535.623651000002</c:v>
                </c:pt>
                <c:pt idx="9577">
                  <c:v>23538.075969000001</c:v>
                </c:pt>
                <c:pt idx="9578">
                  <c:v>23540.537065</c:v>
                </c:pt>
                <c:pt idx="9579">
                  <c:v>23542.990927999999</c:v>
                </c:pt>
                <c:pt idx="9580">
                  <c:v>23545.468947000001</c:v>
                </c:pt>
                <c:pt idx="9581">
                  <c:v>23547.919006</c:v>
                </c:pt>
                <c:pt idx="9582">
                  <c:v>23550.368697999998</c:v>
                </c:pt>
                <c:pt idx="9583">
                  <c:v>23552.870803999998</c:v>
                </c:pt>
                <c:pt idx="9584">
                  <c:v>23555.342397</c:v>
                </c:pt>
                <c:pt idx="9585">
                  <c:v>23557.801836999999</c:v>
                </c:pt>
                <c:pt idx="9586">
                  <c:v>23560.271721000001</c:v>
                </c:pt>
                <c:pt idx="9587">
                  <c:v>23562.724084000001</c:v>
                </c:pt>
                <c:pt idx="9588">
                  <c:v>23565.184817000001</c:v>
                </c:pt>
                <c:pt idx="9589">
                  <c:v>23567.637118999999</c:v>
                </c:pt>
                <c:pt idx="9590">
                  <c:v>23570.096868000001</c:v>
                </c:pt>
                <c:pt idx="9591">
                  <c:v>23572.553405999999</c:v>
                </c:pt>
                <c:pt idx="9592">
                  <c:v>23575.005255</c:v>
                </c:pt>
                <c:pt idx="9593">
                  <c:v>23577.467092999999</c:v>
                </c:pt>
                <c:pt idx="9594">
                  <c:v>23579.920026</c:v>
                </c:pt>
                <c:pt idx="9595">
                  <c:v>23582.376907999998</c:v>
                </c:pt>
                <c:pt idx="9596">
                  <c:v>23584.845751000001</c:v>
                </c:pt>
                <c:pt idx="9597">
                  <c:v>23587.301369000001</c:v>
                </c:pt>
                <c:pt idx="9598">
                  <c:v>23589.755155999999</c:v>
                </c:pt>
                <c:pt idx="9599">
                  <c:v>23592.210263000001</c:v>
                </c:pt>
                <c:pt idx="9600">
                  <c:v>23594.661809000001</c:v>
                </c:pt>
                <c:pt idx="9601">
                  <c:v>23597.136288000002</c:v>
                </c:pt>
                <c:pt idx="9602">
                  <c:v>23599.590623</c:v>
                </c:pt>
                <c:pt idx="9603">
                  <c:v>23602.046433</c:v>
                </c:pt>
                <c:pt idx="9604">
                  <c:v>23604.513638</c:v>
                </c:pt>
                <c:pt idx="9605">
                  <c:v>23606.971672</c:v>
                </c:pt>
                <c:pt idx="9606">
                  <c:v>23609.424376999999</c:v>
                </c:pt>
                <c:pt idx="9607">
                  <c:v>23611.920807999999</c:v>
                </c:pt>
                <c:pt idx="9608">
                  <c:v>23614.375864000001</c:v>
                </c:pt>
                <c:pt idx="9609">
                  <c:v>23616.824848</c:v>
                </c:pt>
                <c:pt idx="9610">
                  <c:v>23619.278054999999</c:v>
                </c:pt>
                <c:pt idx="9611">
                  <c:v>23621.737123999999</c:v>
                </c:pt>
                <c:pt idx="9612">
                  <c:v>23624.188185999999</c:v>
                </c:pt>
                <c:pt idx="9613">
                  <c:v>23626.634160000001</c:v>
                </c:pt>
                <c:pt idx="9614">
                  <c:v>23629.089043</c:v>
                </c:pt>
                <c:pt idx="9615">
                  <c:v>23631.563658999999</c:v>
                </c:pt>
                <c:pt idx="9616">
                  <c:v>23634.01786</c:v>
                </c:pt>
                <c:pt idx="9617">
                  <c:v>23636.472116000001</c:v>
                </c:pt>
                <c:pt idx="9618">
                  <c:v>23638.934049</c:v>
                </c:pt>
                <c:pt idx="9619">
                  <c:v>23641.389348000001</c:v>
                </c:pt>
                <c:pt idx="9620">
                  <c:v>23643.841859</c:v>
                </c:pt>
                <c:pt idx="9621">
                  <c:v>23646.296064999999</c:v>
                </c:pt>
                <c:pt idx="9622">
                  <c:v>23648.758153999999</c:v>
                </c:pt>
                <c:pt idx="9623">
                  <c:v>23651.205612000002</c:v>
                </c:pt>
                <c:pt idx="9624">
                  <c:v>23653.685723999999</c:v>
                </c:pt>
                <c:pt idx="9625">
                  <c:v>23656.140843000001</c:v>
                </c:pt>
                <c:pt idx="9626">
                  <c:v>23658.610752000001</c:v>
                </c:pt>
                <c:pt idx="9627">
                  <c:v>23661.071298999999</c:v>
                </c:pt>
                <c:pt idx="9628">
                  <c:v>23663.537936000001</c:v>
                </c:pt>
                <c:pt idx="9629">
                  <c:v>23665.989938999999</c:v>
                </c:pt>
                <c:pt idx="9630">
                  <c:v>23668.463540000001</c:v>
                </c:pt>
                <c:pt idx="9631">
                  <c:v>23670.942138999999</c:v>
                </c:pt>
                <c:pt idx="9632">
                  <c:v>23673.406702</c:v>
                </c:pt>
                <c:pt idx="9633">
                  <c:v>23675.866241</c:v>
                </c:pt>
                <c:pt idx="9634">
                  <c:v>23678.313005</c:v>
                </c:pt>
                <c:pt idx="9635">
                  <c:v>23680.788767999999</c:v>
                </c:pt>
                <c:pt idx="9636">
                  <c:v>23683.260010999998</c:v>
                </c:pt>
                <c:pt idx="9637">
                  <c:v>23685.731819000001</c:v>
                </c:pt>
                <c:pt idx="9638">
                  <c:v>23688.205393</c:v>
                </c:pt>
                <c:pt idx="9639">
                  <c:v>23690.65682</c:v>
                </c:pt>
                <c:pt idx="9640">
                  <c:v>23693.116174999999</c:v>
                </c:pt>
                <c:pt idx="9641">
                  <c:v>23695.579968999999</c:v>
                </c:pt>
                <c:pt idx="9642">
                  <c:v>23698.040722000002</c:v>
                </c:pt>
                <c:pt idx="9643">
                  <c:v>23700.487023000001</c:v>
                </c:pt>
                <c:pt idx="9644">
                  <c:v>23702.950173000001</c:v>
                </c:pt>
                <c:pt idx="9645">
                  <c:v>23705.400618</c:v>
                </c:pt>
                <c:pt idx="9646">
                  <c:v>23707.861659999999</c:v>
                </c:pt>
                <c:pt idx="9647">
                  <c:v>23710.346595999999</c:v>
                </c:pt>
                <c:pt idx="9648">
                  <c:v>23712.807563999999</c:v>
                </c:pt>
                <c:pt idx="9649">
                  <c:v>23715.263445000001</c:v>
                </c:pt>
                <c:pt idx="9650">
                  <c:v>23717.717604000001</c:v>
                </c:pt>
                <c:pt idx="9651">
                  <c:v>23720.175304</c:v>
                </c:pt>
                <c:pt idx="9652">
                  <c:v>23722.657600999999</c:v>
                </c:pt>
                <c:pt idx="9653">
                  <c:v>23725.117307</c:v>
                </c:pt>
                <c:pt idx="9654">
                  <c:v>23727.587356</c:v>
                </c:pt>
                <c:pt idx="9655">
                  <c:v>23730.041722999998</c:v>
                </c:pt>
                <c:pt idx="9656">
                  <c:v>23732.51614</c:v>
                </c:pt>
                <c:pt idx="9657">
                  <c:v>23734.959709999999</c:v>
                </c:pt>
                <c:pt idx="9658">
                  <c:v>23737.423332999999</c:v>
                </c:pt>
                <c:pt idx="9659">
                  <c:v>23739.876274999999</c:v>
                </c:pt>
                <c:pt idx="9660">
                  <c:v>23742.342011000001</c:v>
                </c:pt>
                <c:pt idx="9661">
                  <c:v>23744.800899000002</c:v>
                </c:pt>
                <c:pt idx="9662">
                  <c:v>23747.277623999998</c:v>
                </c:pt>
                <c:pt idx="9663">
                  <c:v>23749.745779000001</c:v>
                </c:pt>
                <c:pt idx="9664">
                  <c:v>23752.212775</c:v>
                </c:pt>
                <c:pt idx="9665">
                  <c:v>23754.665907999999</c:v>
                </c:pt>
                <c:pt idx="9666">
                  <c:v>23757.120242000001</c:v>
                </c:pt>
                <c:pt idx="9667">
                  <c:v>23759.575852999998</c:v>
                </c:pt>
                <c:pt idx="9668">
                  <c:v>23762.064897</c:v>
                </c:pt>
                <c:pt idx="9669">
                  <c:v>23764.537313000001</c:v>
                </c:pt>
                <c:pt idx="9670">
                  <c:v>23766.988062</c:v>
                </c:pt>
                <c:pt idx="9671">
                  <c:v>23769.444014000001</c:v>
                </c:pt>
                <c:pt idx="9672">
                  <c:v>23771.903598000001</c:v>
                </c:pt>
                <c:pt idx="9673">
                  <c:v>23774.364286</c:v>
                </c:pt>
                <c:pt idx="9674">
                  <c:v>23776.826894000002</c:v>
                </c:pt>
                <c:pt idx="9675">
                  <c:v>23779.283993000001</c:v>
                </c:pt>
                <c:pt idx="9676">
                  <c:v>23781.735591000001</c:v>
                </c:pt>
                <c:pt idx="9677">
                  <c:v>23784.194567999999</c:v>
                </c:pt>
                <c:pt idx="9678">
                  <c:v>23786.64689</c:v>
                </c:pt>
                <c:pt idx="9679">
                  <c:v>23789.110155999999</c:v>
                </c:pt>
                <c:pt idx="9680">
                  <c:v>23791.558388000001</c:v>
                </c:pt>
                <c:pt idx="9681">
                  <c:v>23794.045245000001</c:v>
                </c:pt>
                <c:pt idx="9682">
                  <c:v>23796.497973000001</c:v>
                </c:pt>
                <c:pt idx="9683">
                  <c:v>23798.960171999999</c:v>
                </c:pt>
                <c:pt idx="9684">
                  <c:v>23801.414822999999</c:v>
                </c:pt>
                <c:pt idx="9685">
                  <c:v>23803.875448999999</c:v>
                </c:pt>
                <c:pt idx="9686">
                  <c:v>23806.327975</c:v>
                </c:pt>
                <c:pt idx="9687">
                  <c:v>23808.799172999999</c:v>
                </c:pt>
                <c:pt idx="9688">
                  <c:v>23811.252550000001</c:v>
                </c:pt>
                <c:pt idx="9689">
                  <c:v>23813.721208999999</c:v>
                </c:pt>
                <c:pt idx="9690">
                  <c:v>23816.172010999999</c:v>
                </c:pt>
                <c:pt idx="9691">
                  <c:v>23818.638126000002</c:v>
                </c:pt>
                <c:pt idx="9692">
                  <c:v>23821.0867</c:v>
                </c:pt>
                <c:pt idx="9693">
                  <c:v>23823.564162999999</c:v>
                </c:pt>
                <c:pt idx="9694">
                  <c:v>23826.031170999999</c:v>
                </c:pt>
                <c:pt idx="9695">
                  <c:v>23828.509443999999</c:v>
                </c:pt>
                <c:pt idx="9696">
                  <c:v>23830.972184999999</c:v>
                </c:pt>
                <c:pt idx="9697">
                  <c:v>23833.422229</c:v>
                </c:pt>
                <c:pt idx="9698">
                  <c:v>23835.899191</c:v>
                </c:pt>
                <c:pt idx="9699">
                  <c:v>23838.369701</c:v>
                </c:pt>
                <c:pt idx="9700">
                  <c:v>23840.827243</c:v>
                </c:pt>
                <c:pt idx="9701">
                  <c:v>23843.283403000001</c:v>
                </c:pt>
                <c:pt idx="9702">
                  <c:v>23845.732991000001</c:v>
                </c:pt>
                <c:pt idx="9703">
                  <c:v>23848.20131</c:v>
                </c:pt>
                <c:pt idx="9704">
                  <c:v>23850.676438999999</c:v>
                </c:pt>
                <c:pt idx="9705">
                  <c:v>23853.147271999998</c:v>
                </c:pt>
                <c:pt idx="9706">
                  <c:v>23855.614987000001</c:v>
                </c:pt>
                <c:pt idx="9707">
                  <c:v>23858.077866</c:v>
                </c:pt>
                <c:pt idx="9708">
                  <c:v>23860.526943000001</c:v>
                </c:pt>
                <c:pt idx="9709">
                  <c:v>23862.984041</c:v>
                </c:pt>
                <c:pt idx="9710">
                  <c:v>23865.454726</c:v>
                </c:pt>
                <c:pt idx="9711">
                  <c:v>23867.930780999999</c:v>
                </c:pt>
                <c:pt idx="9712">
                  <c:v>23870.398732000001</c:v>
                </c:pt>
                <c:pt idx="9713">
                  <c:v>23872.855929000001</c:v>
                </c:pt>
                <c:pt idx="9714">
                  <c:v>23875.317158000002</c:v>
                </c:pt>
                <c:pt idx="9715">
                  <c:v>23877.789358000002</c:v>
                </c:pt>
                <c:pt idx="9716">
                  <c:v>23880.256364000001</c:v>
                </c:pt>
                <c:pt idx="9717">
                  <c:v>23882.720896999999</c:v>
                </c:pt>
                <c:pt idx="9718">
                  <c:v>23885.190048</c:v>
                </c:pt>
                <c:pt idx="9719">
                  <c:v>23887.646259000001</c:v>
                </c:pt>
                <c:pt idx="9720">
                  <c:v>23890.113344000001</c:v>
                </c:pt>
                <c:pt idx="9721">
                  <c:v>23892.570924</c:v>
                </c:pt>
                <c:pt idx="9722">
                  <c:v>23895.041917999999</c:v>
                </c:pt>
                <c:pt idx="9723">
                  <c:v>23897.490722999999</c:v>
                </c:pt>
                <c:pt idx="9724">
                  <c:v>23899.947365</c:v>
                </c:pt>
                <c:pt idx="9725">
                  <c:v>23902.452943</c:v>
                </c:pt>
                <c:pt idx="9726">
                  <c:v>23904.907816999999</c:v>
                </c:pt>
                <c:pt idx="9727">
                  <c:v>23907.362702999999</c:v>
                </c:pt>
                <c:pt idx="9728">
                  <c:v>23909.816812000001</c:v>
                </c:pt>
                <c:pt idx="9729">
                  <c:v>23912.293440000001</c:v>
                </c:pt>
                <c:pt idx="9730">
                  <c:v>23914.755846</c:v>
                </c:pt>
                <c:pt idx="9731">
                  <c:v>23917.213768000001</c:v>
                </c:pt>
                <c:pt idx="9732">
                  <c:v>23919.676167000001</c:v>
                </c:pt>
                <c:pt idx="9733">
                  <c:v>23922.139736000001</c:v>
                </c:pt>
                <c:pt idx="9734">
                  <c:v>23924.619553</c:v>
                </c:pt>
                <c:pt idx="9735">
                  <c:v>23927.076944</c:v>
                </c:pt>
                <c:pt idx="9736">
                  <c:v>23929.529018000001</c:v>
                </c:pt>
                <c:pt idx="9737">
                  <c:v>23932.003164999998</c:v>
                </c:pt>
                <c:pt idx="9738">
                  <c:v>23934.450121000002</c:v>
                </c:pt>
                <c:pt idx="9739">
                  <c:v>23936.906446000001</c:v>
                </c:pt>
                <c:pt idx="9740">
                  <c:v>23939.365882999999</c:v>
                </c:pt>
                <c:pt idx="9741">
                  <c:v>23941.832398999999</c:v>
                </c:pt>
                <c:pt idx="9742">
                  <c:v>23944.307923</c:v>
                </c:pt>
                <c:pt idx="9743">
                  <c:v>23946.775730000001</c:v>
                </c:pt>
                <c:pt idx="9744">
                  <c:v>23949.227210000001</c:v>
                </c:pt>
                <c:pt idx="9745">
                  <c:v>23951.708775999999</c:v>
                </c:pt>
                <c:pt idx="9746">
                  <c:v>23954.166934000001</c:v>
                </c:pt>
                <c:pt idx="9747">
                  <c:v>23956.630928999999</c:v>
                </c:pt>
                <c:pt idx="9748">
                  <c:v>23959.092622</c:v>
                </c:pt>
                <c:pt idx="9749">
                  <c:v>23961.541648999999</c:v>
                </c:pt>
                <c:pt idx="9750">
                  <c:v>23963.996893</c:v>
                </c:pt>
                <c:pt idx="9751">
                  <c:v>23966.462758000001</c:v>
                </c:pt>
                <c:pt idx="9752">
                  <c:v>23968.913304000002</c:v>
                </c:pt>
                <c:pt idx="9753">
                  <c:v>23971.373802999999</c:v>
                </c:pt>
                <c:pt idx="9754">
                  <c:v>23973.827834</c:v>
                </c:pt>
                <c:pt idx="9755">
                  <c:v>23976.283705000002</c:v>
                </c:pt>
                <c:pt idx="9756">
                  <c:v>23978.734091999999</c:v>
                </c:pt>
                <c:pt idx="9757">
                  <c:v>23981.190999999999</c:v>
                </c:pt>
                <c:pt idx="9758">
                  <c:v>23983.643745000001</c:v>
                </c:pt>
                <c:pt idx="9759">
                  <c:v>23986.104124000001</c:v>
                </c:pt>
                <c:pt idx="9760">
                  <c:v>23988.556567</c:v>
                </c:pt>
                <c:pt idx="9761">
                  <c:v>23991.010158000001</c:v>
                </c:pt>
                <c:pt idx="9762">
                  <c:v>23993.467852000002</c:v>
                </c:pt>
                <c:pt idx="9763">
                  <c:v>23995.926654999999</c:v>
                </c:pt>
                <c:pt idx="9764">
                  <c:v>23998.382923000001</c:v>
                </c:pt>
                <c:pt idx="9765">
                  <c:v>24000.856787000001</c:v>
                </c:pt>
                <c:pt idx="9766">
                  <c:v>24003.309689999998</c:v>
                </c:pt>
                <c:pt idx="9767">
                  <c:v>24005.766899999999</c:v>
                </c:pt>
                <c:pt idx="9768">
                  <c:v>24008.239998000001</c:v>
                </c:pt>
                <c:pt idx="9769">
                  <c:v>24010.696142000001</c:v>
                </c:pt>
                <c:pt idx="9770">
                  <c:v>24013.150836000001</c:v>
                </c:pt>
                <c:pt idx="9771">
                  <c:v>24015.606011</c:v>
                </c:pt>
                <c:pt idx="9772">
                  <c:v>24018.063174999999</c:v>
                </c:pt>
                <c:pt idx="9773">
                  <c:v>24020.525017</c:v>
                </c:pt>
                <c:pt idx="9774">
                  <c:v>24022.973435</c:v>
                </c:pt>
                <c:pt idx="9775">
                  <c:v>24025.432069999999</c:v>
                </c:pt>
                <c:pt idx="9776">
                  <c:v>24027.886114000001</c:v>
                </c:pt>
                <c:pt idx="9777">
                  <c:v>24030.375025000001</c:v>
                </c:pt>
                <c:pt idx="9778">
                  <c:v>24032.842818000001</c:v>
                </c:pt>
                <c:pt idx="9779">
                  <c:v>24035.299352999999</c:v>
                </c:pt>
                <c:pt idx="9780">
                  <c:v>24037.767733000001</c:v>
                </c:pt>
                <c:pt idx="9781">
                  <c:v>24040.221357999999</c:v>
                </c:pt>
                <c:pt idx="9782">
                  <c:v>24042.676917000001</c:v>
                </c:pt>
                <c:pt idx="9783">
                  <c:v>24045.130139000001</c:v>
                </c:pt>
                <c:pt idx="9784">
                  <c:v>24047.601365999999</c:v>
                </c:pt>
                <c:pt idx="9785">
                  <c:v>24050.061883999999</c:v>
                </c:pt>
                <c:pt idx="9786">
                  <c:v>24052.530105000002</c:v>
                </c:pt>
                <c:pt idx="9787">
                  <c:v>24055.003352</c:v>
                </c:pt>
                <c:pt idx="9788">
                  <c:v>24057.460139999999</c:v>
                </c:pt>
                <c:pt idx="9789">
                  <c:v>24059.913397</c:v>
                </c:pt>
                <c:pt idx="9790">
                  <c:v>24062.373984999998</c:v>
                </c:pt>
                <c:pt idx="9791">
                  <c:v>24064.830290000002</c:v>
                </c:pt>
                <c:pt idx="9792">
                  <c:v>24067.319232000002</c:v>
                </c:pt>
                <c:pt idx="9793">
                  <c:v>24069.77073</c:v>
                </c:pt>
                <c:pt idx="9794">
                  <c:v>24072.242912999998</c:v>
                </c:pt>
                <c:pt idx="9795">
                  <c:v>24074.689925999999</c:v>
                </c:pt>
                <c:pt idx="9796">
                  <c:v>24077.141057000001</c:v>
                </c:pt>
                <c:pt idx="9797">
                  <c:v>24079.60583</c:v>
                </c:pt>
                <c:pt idx="9798">
                  <c:v>24082.058027999999</c:v>
                </c:pt>
                <c:pt idx="9799">
                  <c:v>24084.514375999999</c:v>
                </c:pt>
                <c:pt idx="9800">
                  <c:v>24086.965139</c:v>
                </c:pt>
                <c:pt idx="9801">
                  <c:v>24089.411156999999</c:v>
                </c:pt>
                <c:pt idx="9802">
                  <c:v>24091.872293</c:v>
                </c:pt>
                <c:pt idx="9803">
                  <c:v>24094.32905</c:v>
                </c:pt>
                <c:pt idx="9804">
                  <c:v>24096.779805999999</c:v>
                </c:pt>
                <c:pt idx="9805">
                  <c:v>24099.250731</c:v>
                </c:pt>
                <c:pt idx="9806">
                  <c:v>24101.713245999999</c:v>
                </c:pt>
                <c:pt idx="9807">
                  <c:v>24104.183738</c:v>
                </c:pt>
                <c:pt idx="9808">
                  <c:v>24106.637567000002</c:v>
                </c:pt>
                <c:pt idx="9809">
                  <c:v>24109.094176999999</c:v>
                </c:pt>
                <c:pt idx="9810">
                  <c:v>24111.545032999999</c:v>
                </c:pt>
                <c:pt idx="9811">
                  <c:v>24114.017291</c:v>
                </c:pt>
                <c:pt idx="9812">
                  <c:v>24116.468531999999</c:v>
                </c:pt>
                <c:pt idx="9813">
                  <c:v>24118.922342999998</c:v>
                </c:pt>
                <c:pt idx="9814">
                  <c:v>24121.383986000001</c:v>
                </c:pt>
                <c:pt idx="9815">
                  <c:v>24123.863569000001</c:v>
                </c:pt>
                <c:pt idx="9816">
                  <c:v>24126.319305000001</c:v>
                </c:pt>
                <c:pt idx="9817">
                  <c:v>24128.778992</c:v>
                </c:pt>
                <c:pt idx="9818">
                  <c:v>24131.234107</c:v>
                </c:pt>
                <c:pt idx="9819">
                  <c:v>24133.704127000001</c:v>
                </c:pt>
                <c:pt idx="9820">
                  <c:v>24136.151588000001</c:v>
                </c:pt>
                <c:pt idx="9821">
                  <c:v>24138.627076000001</c:v>
                </c:pt>
                <c:pt idx="9822">
                  <c:v>24141.082281999999</c:v>
                </c:pt>
                <c:pt idx="9823">
                  <c:v>24143.545846000001</c:v>
                </c:pt>
                <c:pt idx="9824">
                  <c:v>24146.005963</c:v>
                </c:pt>
                <c:pt idx="9825">
                  <c:v>24148.460894</c:v>
                </c:pt>
                <c:pt idx="9826">
                  <c:v>24150.931087000001</c:v>
                </c:pt>
                <c:pt idx="9827">
                  <c:v>24153.383850999999</c:v>
                </c:pt>
                <c:pt idx="9828">
                  <c:v>24155.847228999999</c:v>
                </c:pt>
                <c:pt idx="9829">
                  <c:v>24158.301171999999</c:v>
                </c:pt>
                <c:pt idx="9830">
                  <c:v>24160.75174</c:v>
                </c:pt>
                <c:pt idx="9831">
                  <c:v>24163.215588999999</c:v>
                </c:pt>
                <c:pt idx="9832">
                  <c:v>24165.669152999999</c:v>
                </c:pt>
                <c:pt idx="9833">
                  <c:v>24168.118609000001</c:v>
                </c:pt>
                <c:pt idx="9834">
                  <c:v>24170.572910999999</c:v>
                </c:pt>
                <c:pt idx="9835">
                  <c:v>24173.051613</c:v>
                </c:pt>
                <c:pt idx="9836">
                  <c:v>24175.501219999998</c:v>
                </c:pt>
                <c:pt idx="9837">
                  <c:v>24177.975731999999</c:v>
                </c:pt>
                <c:pt idx="9838">
                  <c:v>24180.433824</c:v>
                </c:pt>
                <c:pt idx="9839">
                  <c:v>24182.903605</c:v>
                </c:pt>
                <c:pt idx="9840">
                  <c:v>24185.357984999999</c:v>
                </c:pt>
                <c:pt idx="9841">
                  <c:v>24187.818246999999</c:v>
                </c:pt>
                <c:pt idx="9842">
                  <c:v>24190.288811999999</c:v>
                </c:pt>
                <c:pt idx="9843">
                  <c:v>24192.743739000001</c:v>
                </c:pt>
                <c:pt idx="9844">
                  <c:v>24195.202277</c:v>
                </c:pt>
                <c:pt idx="9845">
                  <c:v>24197.672290999999</c:v>
                </c:pt>
                <c:pt idx="9846">
                  <c:v>24200.128423999999</c:v>
                </c:pt>
                <c:pt idx="9847">
                  <c:v>24202.582033999999</c:v>
                </c:pt>
                <c:pt idx="9848">
                  <c:v>24205.036887999999</c:v>
                </c:pt>
                <c:pt idx="9849">
                  <c:v>24207.494933999998</c:v>
                </c:pt>
                <c:pt idx="9850">
                  <c:v>24209.953182000001</c:v>
                </c:pt>
                <c:pt idx="9851">
                  <c:v>24212.405233000001</c:v>
                </c:pt>
                <c:pt idx="9852">
                  <c:v>24214.866988000002</c:v>
                </c:pt>
                <c:pt idx="9853">
                  <c:v>24217.316190000001</c:v>
                </c:pt>
                <c:pt idx="9854">
                  <c:v>24219.764749000002</c:v>
                </c:pt>
                <c:pt idx="9855">
                  <c:v>24222.243145</c:v>
                </c:pt>
                <c:pt idx="9856">
                  <c:v>24224.694249</c:v>
                </c:pt>
                <c:pt idx="9857">
                  <c:v>24227.152663000001</c:v>
                </c:pt>
                <c:pt idx="9858">
                  <c:v>24229.613699000001</c:v>
                </c:pt>
                <c:pt idx="9859">
                  <c:v>24232.080084000001</c:v>
                </c:pt>
                <c:pt idx="9860">
                  <c:v>24234.543009000001</c:v>
                </c:pt>
                <c:pt idx="9861">
                  <c:v>24237.015887000001</c:v>
                </c:pt>
                <c:pt idx="9862">
                  <c:v>24239.475152999999</c:v>
                </c:pt>
                <c:pt idx="9863">
                  <c:v>24241.940084999998</c:v>
                </c:pt>
                <c:pt idx="9864">
                  <c:v>24244.415188999999</c:v>
                </c:pt>
                <c:pt idx="9865">
                  <c:v>24246.885958999999</c:v>
                </c:pt>
                <c:pt idx="9866">
                  <c:v>24249.348677000002</c:v>
                </c:pt>
                <c:pt idx="9867">
                  <c:v>24251.819173</c:v>
                </c:pt>
                <c:pt idx="9868">
                  <c:v>24254.284637000001</c:v>
                </c:pt>
                <c:pt idx="9869">
                  <c:v>24256.740904999999</c:v>
                </c:pt>
                <c:pt idx="9870">
                  <c:v>24259.192673000001</c:v>
                </c:pt>
                <c:pt idx="9871">
                  <c:v>24261.680689000001</c:v>
                </c:pt>
                <c:pt idx="9872">
                  <c:v>24264.149246000001</c:v>
                </c:pt>
                <c:pt idx="9873">
                  <c:v>24266.603035</c:v>
                </c:pt>
                <c:pt idx="9874">
                  <c:v>24269.070003000001</c:v>
                </c:pt>
                <c:pt idx="9875">
                  <c:v>24271.522912</c:v>
                </c:pt>
                <c:pt idx="9876">
                  <c:v>24273.980939000001</c:v>
                </c:pt>
                <c:pt idx="9877">
                  <c:v>24276.453877</c:v>
                </c:pt>
                <c:pt idx="9878">
                  <c:v>24278.907927</c:v>
                </c:pt>
                <c:pt idx="9879">
                  <c:v>24281.387558999999</c:v>
                </c:pt>
                <c:pt idx="9880">
                  <c:v>24283.850860999999</c:v>
                </c:pt>
                <c:pt idx="9881">
                  <c:v>24286.320962000002</c:v>
                </c:pt>
                <c:pt idx="9882">
                  <c:v>24288.771293999998</c:v>
                </c:pt>
                <c:pt idx="9883">
                  <c:v>24291.244243000001</c:v>
                </c:pt>
                <c:pt idx="9884">
                  <c:v>24293.705870000002</c:v>
                </c:pt>
                <c:pt idx="9885">
                  <c:v>24296.154165</c:v>
                </c:pt>
                <c:pt idx="9886">
                  <c:v>24298.616853</c:v>
                </c:pt>
                <c:pt idx="9887">
                  <c:v>24301.067051999999</c:v>
                </c:pt>
                <c:pt idx="9888">
                  <c:v>24303.550225999999</c:v>
                </c:pt>
                <c:pt idx="9889">
                  <c:v>24306.025792</c:v>
                </c:pt>
                <c:pt idx="9890">
                  <c:v>24308.494363999998</c:v>
                </c:pt>
                <c:pt idx="9891">
                  <c:v>24310.964379000001</c:v>
                </c:pt>
                <c:pt idx="9892">
                  <c:v>24313.441058</c:v>
                </c:pt>
                <c:pt idx="9893">
                  <c:v>24315.903214000002</c:v>
                </c:pt>
                <c:pt idx="9894">
                  <c:v>24318.377959000001</c:v>
                </c:pt>
                <c:pt idx="9895">
                  <c:v>24320.839946</c:v>
                </c:pt>
                <c:pt idx="9896">
                  <c:v>24323.292291999998</c:v>
                </c:pt>
                <c:pt idx="9897">
                  <c:v>24325.746836999999</c:v>
                </c:pt>
                <c:pt idx="9898">
                  <c:v>24328.211781999998</c:v>
                </c:pt>
                <c:pt idx="9899">
                  <c:v>24330.659243999999</c:v>
                </c:pt>
                <c:pt idx="9900">
                  <c:v>24333.149645000001</c:v>
                </c:pt>
                <c:pt idx="9901">
                  <c:v>24335.610847</c:v>
                </c:pt>
                <c:pt idx="9902">
                  <c:v>24338.081398999999</c:v>
                </c:pt>
                <c:pt idx="9903">
                  <c:v>24340.536746000002</c:v>
                </c:pt>
                <c:pt idx="9904">
                  <c:v>24343.022448</c:v>
                </c:pt>
                <c:pt idx="9905">
                  <c:v>24345.482937000001</c:v>
                </c:pt>
                <c:pt idx="9906">
                  <c:v>24347.939705000001</c:v>
                </c:pt>
                <c:pt idx="9907">
                  <c:v>24350.415062</c:v>
                </c:pt>
                <c:pt idx="9908">
                  <c:v>24352.867975000001</c:v>
                </c:pt>
                <c:pt idx="9909">
                  <c:v>24355.322995999999</c:v>
                </c:pt>
                <c:pt idx="9910">
                  <c:v>24357.807639999999</c:v>
                </c:pt>
                <c:pt idx="9911">
                  <c:v>24360.263894</c:v>
                </c:pt>
                <c:pt idx="9912">
                  <c:v>24362.719083</c:v>
                </c:pt>
                <c:pt idx="9913">
                  <c:v>24365.182588</c:v>
                </c:pt>
                <c:pt idx="9914">
                  <c:v>24367.635853</c:v>
                </c:pt>
                <c:pt idx="9915">
                  <c:v>24370.090548</c:v>
                </c:pt>
                <c:pt idx="9916">
                  <c:v>24372.549387999999</c:v>
                </c:pt>
                <c:pt idx="9917">
                  <c:v>24375.008436</c:v>
                </c:pt>
                <c:pt idx="9918">
                  <c:v>24377.456627</c:v>
                </c:pt>
                <c:pt idx="9919">
                  <c:v>24379.924708999999</c:v>
                </c:pt>
                <c:pt idx="9920">
                  <c:v>24382.369215999999</c:v>
                </c:pt>
                <c:pt idx="9921">
                  <c:v>24384.823011</c:v>
                </c:pt>
                <c:pt idx="9922">
                  <c:v>24387.300359000001</c:v>
                </c:pt>
                <c:pt idx="9923">
                  <c:v>24389.750547</c:v>
                </c:pt>
                <c:pt idx="9924">
                  <c:v>24392.224005</c:v>
                </c:pt>
                <c:pt idx="9925">
                  <c:v>24394.679788000001</c:v>
                </c:pt>
                <c:pt idx="9926">
                  <c:v>24397.140152</c:v>
                </c:pt>
                <c:pt idx="9927">
                  <c:v>24399.599224000001</c:v>
                </c:pt>
                <c:pt idx="9928">
                  <c:v>24402.058862000002</c:v>
                </c:pt>
                <c:pt idx="9929">
                  <c:v>24404.514393000001</c:v>
                </c:pt>
                <c:pt idx="9930">
                  <c:v>24406.970783000001</c:v>
                </c:pt>
                <c:pt idx="9931">
                  <c:v>24409.417208999999</c:v>
                </c:pt>
                <c:pt idx="9932">
                  <c:v>24411.873856999999</c:v>
                </c:pt>
                <c:pt idx="9933">
                  <c:v>24414.349277000001</c:v>
                </c:pt>
                <c:pt idx="9934">
                  <c:v>24416.798611999999</c:v>
                </c:pt>
                <c:pt idx="9935">
                  <c:v>24419.256007</c:v>
                </c:pt>
                <c:pt idx="9936">
                  <c:v>24421.710212000002</c:v>
                </c:pt>
                <c:pt idx="9937">
                  <c:v>24424.167356999998</c:v>
                </c:pt>
                <c:pt idx="9938">
                  <c:v>24426.619226999999</c:v>
                </c:pt>
                <c:pt idx="9939">
                  <c:v>24429.071171</c:v>
                </c:pt>
                <c:pt idx="9940">
                  <c:v>24431.531674999998</c:v>
                </c:pt>
                <c:pt idx="9941">
                  <c:v>24434.000760999999</c:v>
                </c:pt>
                <c:pt idx="9942">
                  <c:v>24436.466305000002</c:v>
                </c:pt>
                <c:pt idx="9943">
                  <c:v>24438.930306999999</c:v>
                </c:pt>
                <c:pt idx="9944">
                  <c:v>24441.391036000001</c:v>
                </c:pt>
                <c:pt idx="9945">
                  <c:v>24443.886328000001</c:v>
                </c:pt>
                <c:pt idx="9946">
                  <c:v>24446.335578999999</c:v>
                </c:pt>
                <c:pt idx="9947">
                  <c:v>24448.814793000001</c:v>
                </c:pt>
                <c:pt idx="9948">
                  <c:v>24451.287594000001</c:v>
                </c:pt>
                <c:pt idx="9949">
                  <c:v>24453.737859000001</c:v>
                </c:pt>
                <c:pt idx="9950">
                  <c:v>24456.197678</c:v>
                </c:pt>
                <c:pt idx="9951">
                  <c:v>24458.656243000001</c:v>
                </c:pt>
                <c:pt idx="9952">
                  <c:v>24461.119074999999</c:v>
                </c:pt>
                <c:pt idx="9953">
                  <c:v>24463.569243999998</c:v>
                </c:pt>
                <c:pt idx="9954">
                  <c:v>24466.030934999999</c:v>
                </c:pt>
                <c:pt idx="9955">
                  <c:v>24468.488924000001</c:v>
                </c:pt>
                <c:pt idx="9956">
                  <c:v>24470.936044999999</c:v>
                </c:pt>
                <c:pt idx="9957">
                  <c:v>24473.394004000002</c:v>
                </c:pt>
                <c:pt idx="9958">
                  <c:v>24475.857174000001</c:v>
                </c:pt>
                <c:pt idx="9959">
                  <c:v>24478.309245</c:v>
                </c:pt>
                <c:pt idx="9960">
                  <c:v>24480.77088</c:v>
                </c:pt>
                <c:pt idx="9961">
                  <c:v>24483.218961999999</c:v>
                </c:pt>
                <c:pt idx="9962">
                  <c:v>24485.676976999999</c:v>
                </c:pt>
                <c:pt idx="9963">
                  <c:v>24488.131959999999</c:v>
                </c:pt>
                <c:pt idx="9964">
                  <c:v>24490.585752999999</c:v>
                </c:pt>
                <c:pt idx="9965">
                  <c:v>24493.062542</c:v>
                </c:pt>
                <c:pt idx="9966">
                  <c:v>24495.511385000002</c:v>
                </c:pt>
                <c:pt idx="9967">
                  <c:v>24497.970171000001</c:v>
                </c:pt>
                <c:pt idx="9968">
                  <c:v>24500.428899999999</c:v>
                </c:pt>
                <c:pt idx="9969">
                  <c:v>24502.900902000001</c:v>
                </c:pt>
                <c:pt idx="9970">
                  <c:v>24505.390747000001</c:v>
                </c:pt>
                <c:pt idx="9971">
                  <c:v>24507.861123999999</c:v>
                </c:pt>
                <c:pt idx="9972">
                  <c:v>24510.317584</c:v>
                </c:pt>
                <c:pt idx="9973">
                  <c:v>24512.786563000001</c:v>
                </c:pt>
                <c:pt idx="9974">
                  <c:v>24515.244755</c:v>
                </c:pt>
                <c:pt idx="9975">
                  <c:v>24517.71286</c:v>
                </c:pt>
                <c:pt idx="9976">
                  <c:v>24520.165411000002</c:v>
                </c:pt>
                <c:pt idx="9977">
                  <c:v>24522.628707</c:v>
                </c:pt>
                <c:pt idx="9978">
                  <c:v>24525.082979999999</c:v>
                </c:pt>
                <c:pt idx="9979">
                  <c:v>24527.536948000001</c:v>
                </c:pt>
                <c:pt idx="9980">
                  <c:v>24529.991911000001</c:v>
                </c:pt>
                <c:pt idx="9981">
                  <c:v>24532.473248999999</c:v>
                </c:pt>
                <c:pt idx="9982">
                  <c:v>24534.927334</c:v>
                </c:pt>
                <c:pt idx="9983">
                  <c:v>24537.386085999999</c:v>
                </c:pt>
                <c:pt idx="9984">
                  <c:v>24539.837734000001</c:v>
                </c:pt>
                <c:pt idx="9985">
                  <c:v>24542.331538999999</c:v>
                </c:pt>
                <c:pt idx="9986">
                  <c:v>24544.778949</c:v>
                </c:pt>
                <c:pt idx="9987">
                  <c:v>24547.237383</c:v>
                </c:pt>
                <c:pt idx="9988">
                  <c:v>24549.705747</c:v>
                </c:pt>
                <c:pt idx="9989">
                  <c:v>24552.161935</c:v>
                </c:pt>
                <c:pt idx="9990">
                  <c:v>24554.628709000001</c:v>
                </c:pt>
                <c:pt idx="9991">
                  <c:v>24557.074083</c:v>
                </c:pt>
                <c:pt idx="9992">
                  <c:v>24559.539925000001</c:v>
                </c:pt>
                <c:pt idx="9993">
                  <c:v>24562.002984999999</c:v>
                </c:pt>
                <c:pt idx="9994">
                  <c:v>24564.471560000002</c:v>
                </c:pt>
                <c:pt idx="9995">
                  <c:v>24566.926940000001</c:v>
                </c:pt>
                <c:pt idx="9996">
                  <c:v>24569.399971999999</c:v>
                </c:pt>
                <c:pt idx="9997">
                  <c:v>24571.844220999999</c:v>
                </c:pt>
                <c:pt idx="9998">
                  <c:v>24574.302173</c:v>
                </c:pt>
                <c:pt idx="9999">
                  <c:v>24576.763178000001</c:v>
                </c:pt>
                <c:pt idx="10000">
                  <c:v>24579.215046000001</c:v>
                </c:pt>
                <c:pt idx="10001">
                  <c:v>24581.669639</c:v>
                </c:pt>
                <c:pt idx="10002">
                  <c:v>24584.129996</c:v>
                </c:pt>
                <c:pt idx="10003">
                  <c:v>24586.576154999999</c:v>
                </c:pt>
                <c:pt idx="10004">
                  <c:v>24589.030097999999</c:v>
                </c:pt>
                <c:pt idx="10005">
                  <c:v>24591.490355000002</c:v>
                </c:pt>
                <c:pt idx="10006">
                  <c:v>24593.937292999999</c:v>
                </c:pt>
                <c:pt idx="10007">
                  <c:v>24596.395691999998</c:v>
                </c:pt>
                <c:pt idx="10008">
                  <c:v>24598.856533999999</c:v>
                </c:pt>
                <c:pt idx="10009">
                  <c:v>24601.311303999999</c:v>
                </c:pt>
                <c:pt idx="10010">
                  <c:v>24603.793658999999</c:v>
                </c:pt>
                <c:pt idx="10011">
                  <c:v>24606.256189</c:v>
                </c:pt>
                <c:pt idx="10012">
                  <c:v>24608.706426000001</c:v>
                </c:pt>
                <c:pt idx="10013">
                  <c:v>24611.164399000001</c:v>
                </c:pt>
                <c:pt idx="10014">
                  <c:v>24613.609005999999</c:v>
                </c:pt>
                <c:pt idx="10015">
                  <c:v>24616.089951000002</c:v>
                </c:pt>
                <c:pt idx="10016">
                  <c:v>24618.534930999998</c:v>
                </c:pt>
                <c:pt idx="10017">
                  <c:v>24620.998137999999</c:v>
                </c:pt>
                <c:pt idx="10018">
                  <c:v>24623.468858</c:v>
                </c:pt>
                <c:pt idx="10019">
                  <c:v>24625.933628999999</c:v>
                </c:pt>
                <c:pt idx="10020">
                  <c:v>24628.42612</c:v>
                </c:pt>
                <c:pt idx="10021">
                  <c:v>24630.896814</c:v>
                </c:pt>
                <c:pt idx="10022">
                  <c:v>24633.350533000001</c:v>
                </c:pt>
                <c:pt idx="10023">
                  <c:v>24635.814197</c:v>
                </c:pt>
                <c:pt idx="10024">
                  <c:v>24638.291063000001</c:v>
                </c:pt>
                <c:pt idx="10025">
                  <c:v>24640.750175000001</c:v>
                </c:pt>
                <c:pt idx="10026">
                  <c:v>24643.201126</c:v>
                </c:pt>
                <c:pt idx="10027">
                  <c:v>24645.657885000001</c:v>
                </c:pt>
                <c:pt idx="10028">
                  <c:v>24648.113149000001</c:v>
                </c:pt>
                <c:pt idx="10029">
                  <c:v>24650.570403000002</c:v>
                </c:pt>
                <c:pt idx="10030">
                  <c:v>24653.043953</c:v>
                </c:pt>
                <c:pt idx="10031">
                  <c:v>24655.496545000002</c:v>
                </c:pt>
                <c:pt idx="10032">
                  <c:v>24657.951791</c:v>
                </c:pt>
                <c:pt idx="10033">
                  <c:v>24660.431709</c:v>
                </c:pt>
                <c:pt idx="10034">
                  <c:v>24662.885242</c:v>
                </c:pt>
                <c:pt idx="10035">
                  <c:v>24665.341081999999</c:v>
                </c:pt>
                <c:pt idx="10036">
                  <c:v>24667.804886999998</c:v>
                </c:pt>
                <c:pt idx="10037">
                  <c:v>24670.273298</c:v>
                </c:pt>
                <c:pt idx="10038">
                  <c:v>24672.736826</c:v>
                </c:pt>
                <c:pt idx="10039">
                  <c:v>24675.223586</c:v>
                </c:pt>
                <c:pt idx="10040">
                  <c:v>24677.683786000001</c:v>
                </c:pt>
                <c:pt idx="10041">
                  <c:v>24680.136581999999</c:v>
                </c:pt>
                <c:pt idx="10042">
                  <c:v>24682.595621</c:v>
                </c:pt>
                <c:pt idx="10043">
                  <c:v>24685.084917</c:v>
                </c:pt>
                <c:pt idx="10044">
                  <c:v>24687.535779000002</c:v>
                </c:pt>
                <c:pt idx="10045">
                  <c:v>24690.007645999998</c:v>
                </c:pt>
                <c:pt idx="10046">
                  <c:v>24692.457324999999</c:v>
                </c:pt>
                <c:pt idx="10047">
                  <c:v>24694.921652000001</c:v>
                </c:pt>
                <c:pt idx="10048">
                  <c:v>24697.382103</c:v>
                </c:pt>
                <c:pt idx="10049">
                  <c:v>24699.840155999998</c:v>
                </c:pt>
                <c:pt idx="10050">
                  <c:v>24702.313870000002</c:v>
                </c:pt>
                <c:pt idx="10051">
                  <c:v>24704.765331999999</c:v>
                </c:pt>
                <c:pt idx="10052">
                  <c:v>24707.223647999999</c:v>
                </c:pt>
                <c:pt idx="10053">
                  <c:v>24709.679216</c:v>
                </c:pt>
                <c:pt idx="10054">
                  <c:v>24712.153349</c:v>
                </c:pt>
                <c:pt idx="10055">
                  <c:v>24714.611274999999</c:v>
                </c:pt>
                <c:pt idx="10056">
                  <c:v>24717.058156999999</c:v>
                </c:pt>
                <c:pt idx="10057">
                  <c:v>24719.534862</c:v>
                </c:pt>
                <c:pt idx="10058">
                  <c:v>24722.000154000001</c:v>
                </c:pt>
                <c:pt idx="10059">
                  <c:v>24724.456289000002</c:v>
                </c:pt>
                <c:pt idx="10060">
                  <c:v>24726.932003999998</c:v>
                </c:pt>
                <c:pt idx="10061">
                  <c:v>24729.385444</c:v>
                </c:pt>
                <c:pt idx="10062">
                  <c:v>24731.835851</c:v>
                </c:pt>
                <c:pt idx="10063">
                  <c:v>24734.285883</c:v>
                </c:pt>
                <c:pt idx="10064">
                  <c:v>24736.751065</c:v>
                </c:pt>
                <c:pt idx="10065">
                  <c:v>24739.223797999999</c:v>
                </c:pt>
                <c:pt idx="10066">
                  <c:v>24741.668685000001</c:v>
                </c:pt>
                <c:pt idx="10067">
                  <c:v>24744.128838000001</c:v>
                </c:pt>
                <c:pt idx="10068">
                  <c:v>24746.581952</c:v>
                </c:pt>
                <c:pt idx="10069">
                  <c:v>24749.069554000002</c:v>
                </c:pt>
                <c:pt idx="10070">
                  <c:v>24751.522697</c:v>
                </c:pt>
                <c:pt idx="10071">
                  <c:v>24754.009737</c:v>
                </c:pt>
                <c:pt idx="10072">
                  <c:v>24756.466721000001</c:v>
                </c:pt>
                <c:pt idx="10073">
                  <c:v>24758.942809</c:v>
                </c:pt>
                <c:pt idx="10074">
                  <c:v>24761.389780000001</c:v>
                </c:pt>
                <c:pt idx="10075">
                  <c:v>24763.848942000001</c:v>
                </c:pt>
                <c:pt idx="10076">
                  <c:v>24766.307993999999</c:v>
                </c:pt>
                <c:pt idx="10077">
                  <c:v>24768.755010000001</c:v>
                </c:pt>
                <c:pt idx="10078">
                  <c:v>24771.207073000001</c:v>
                </c:pt>
                <c:pt idx="10079">
                  <c:v>24773.664073</c:v>
                </c:pt>
                <c:pt idx="10080">
                  <c:v>24776.151542</c:v>
                </c:pt>
                <c:pt idx="10081">
                  <c:v>24778.610387000001</c:v>
                </c:pt>
                <c:pt idx="10082">
                  <c:v>24781.080364000001</c:v>
                </c:pt>
                <c:pt idx="10083">
                  <c:v>24783.533133000001</c:v>
                </c:pt>
                <c:pt idx="10084">
                  <c:v>24785.984993999999</c:v>
                </c:pt>
                <c:pt idx="10085">
                  <c:v>24788.456764999999</c:v>
                </c:pt>
                <c:pt idx="10086">
                  <c:v>24790.911564000002</c:v>
                </c:pt>
                <c:pt idx="10087">
                  <c:v>24793.386661</c:v>
                </c:pt>
                <c:pt idx="10088">
                  <c:v>24795.859983999999</c:v>
                </c:pt>
                <c:pt idx="10089">
                  <c:v>24798.333728000001</c:v>
                </c:pt>
                <c:pt idx="10090">
                  <c:v>24800.794254</c:v>
                </c:pt>
                <c:pt idx="10091">
                  <c:v>24803.268644</c:v>
                </c:pt>
                <c:pt idx="10092">
                  <c:v>24805.736192</c:v>
                </c:pt>
                <c:pt idx="10093">
                  <c:v>24808.198154999998</c:v>
                </c:pt>
                <c:pt idx="10094">
                  <c:v>24810.662014000001</c:v>
                </c:pt>
                <c:pt idx="10095">
                  <c:v>24813.109216000001</c:v>
                </c:pt>
                <c:pt idx="10096">
                  <c:v>24815.580364000001</c:v>
                </c:pt>
                <c:pt idx="10097">
                  <c:v>24818.038885000002</c:v>
                </c:pt>
                <c:pt idx="10098">
                  <c:v>24820.495687999999</c:v>
                </c:pt>
                <c:pt idx="10099">
                  <c:v>24822.948757999999</c:v>
                </c:pt>
                <c:pt idx="10100">
                  <c:v>24825.411270000001</c:v>
                </c:pt>
                <c:pt idx="10101">
                  <c:v>24827.875443000001</c:v>
                </c:pt>
                <c:pt idx="10102">
                  <c:v>24830.338417999999</c:v>
                </c:pt>
                <c:pt idx="10103">
                  <c:v>24832.792107000001</c:v>
                </c:pt>
                <c:pt idx="10104">
                  <c:v>24835.250126999999</c:v>
                </c:pt>
                <c:pt idx="10105">
                  <c:v>24837.705416000001</c:v>
                </c:pt>
                <c:pt idx="10106">
                  <c:v>24840.155759000001</c:v>
                </c:pt>
                <c:pt idx="10107">
                  <c:v>24842.612783</c:v>
                </c:pt>
                <c:pt idx="10108">
                  <c:v>24845.069894</c:v>
                </c:pt>
                <c:pt idx="10109">
                  <c:v>24847.519781999999</c:v>
                </c:pt>
                <c:pt idx="10110">
                  <c:v>24849.978953999998</c:v>
                </c:pt>
                <c:pt idx="10111">
                  <c:v>24852.433343000001</c:v>
                </c:pt>
                <c:pt idx="10112">
                  <c:v>24854.892228000001</c:v>
                </c:pt>
                <c:pt idx="10113">
                  <c:v>24857.369834000001</c:v>
                </c:pt>
                <c:pt idx="10114">
                  <c:v>24859.840834999999</c:v>
                </c:pt>
                <c:pt idx="10115">
                  <c:v>24862.312385000001</c:v>
                </c:pt>
                <c:pt idx="10116">
                  <c:v>24864.772807000001</c:v>
                </c:pt>
                <c:pt idx="10117">
                  <c:v>24867.244064999999</c:v>
                </c:pt>
                <c:pt idx="10118">
                  <c:v>24869.712643999999</c:v>
                </c:pt>
                <c:pt idx="10119">
                  <c:v>24872.188373000001</c:v>
                </c:pt>
                <c:pt idx="10120">
                  <c:v>24874.652941</c:v>
                </c:pt>
                <c:pt idx="10121">
                  <c:v>24877.124219000001</c:v>
                </c:pt>
                <c:pt idx="10122">
                  <c:v>24879.581985000001</c:v>
                </c:pt>
                <c:pt idx="10123">
                  <c:v>24882.044112</c:v>
                </c:pt>
                <c:pt idx="10124">
                  <c:v>24884.495919000001</c:v>
                </c:pt>
                <c:pt idx="10125">
                  <c:v>24886.953216000002</c:v>
                </c:pt>
                <c:pt idx="10126">
                  <c:v>24889.407230000001</c:v>
                </c:pt>
                <c:pt idx="10127">
                  <c:v>24891.867747</c:v>
                </c:pt>
                <c:pt idx="10128">
                  <c:v>24894.321241000001</c:v>
                </c:pt>
                <c:pt idx="10129">
                  <c:v>24896.793201</c:v>
                </c:pt>
                <c:pt idx="10130">
                  <c:v>24899.249599999999</c:v>
                </c:pt>
                <c:pt idx="10131">
                  <c:v>24901.703129000001</c:v>
                </c:pt>
                <c:pt idx="10132">
                  <c:v>24904.163339999999</c:v>
                </c:pt>
                <c:pt idx="10133">
                  <c:v>24906.624354</c:v>
                </c:pt>
                <c:pt idx="10134">
                  <c:v>24909.068917000001</c:v>
                </c:pt>
                <c:pt idx="10135">
                  <c:v>24911.527267000001</c:v>
                </c:pt>
                <c:pt idx="10136">
                  <c:v>24913.979856999998</c:v>
                </c:pt>
                <c:pt idx="10137">
                  <c:v>24916.441886000001</c:v>
                </c:pt>
                <c:pt idx="10138">
                  <c:v>24918.891169999999</c:v>
                </c:pt>
                <c:pt idx="10139">
                  <c:v>24921.347935999998</c:v>
                </c:pt>
                <c:pt idx="10140">
                  <c:v>24923.802423000001</c:v>
                </c:pt>
                <c:pt idx="10141">
                  <c:v>24926.258723999999</c:v>
                </c:pt>
                <c:pt idx="10142">
                  <c:v>24928.751445999998</c:v>
                </c:pt>
                <c:pt idx="10143">
                  <c:v>24931.195648000001</c:v>
                </c:pt>
                <c:pt idx="10144">
                  <c:v>24933.650871000002</c:v>
                </c:pt>
                <c:pt idx="10145">
                  <c:v>24936.109171</c:v>
                </c:pt>
                <c:pt idx="10146">
                  <c:v>24938.560783000001</c:v>
                </c:pt>
                <c:pt idx="10147">
                  <c:v>24941.025532</c:v>
                </c:pt>
                <c:pt idx="10148">
                  <c:v>24943.479211999998</c:v>
                </c:pt>
                <c:pt idx="10149">
                  <c:v>24945.932244</c:v>
                </c:pt>
                <c:pt idx="10150">
                  <c:v>24948.385907</c:v>
                </c:pt>
                <c:pt idx="10151">
                  <c:v>24950.839110000001</c:v>
                </c:pt>
                <c:pt idx="10152">
                  <c:v>24953.302274000001</c:v>
                </c:pt>
                <c:pt idx="10153">
                  <c:v>24955.783012</c:v>
                </c:pt>
                <c:pt idx="10154">
                  <c:v>24958.250705999999</c:v>
                </c:pt>
                <c:pt idx="10155">
                  <c:v>24960.709669</c:v>
                </c:pt>
                <c:pt idx="10156">
                  <c:v>24963.175188000001</c:v>
                </c:pt>
                <c:pt idx="10157">
                  <c:v>24965.671246000002</c:v>
                </c:pt>
                <c:pt idx="10158">
                  <c:v>24968.134268000002</c:v>
                </c:pt>
                <c:pt idx="10159">
                  <c:v>24970.607886999998</c:v>
                </c:pt>
                <c:pt idx="10160">
                  <c:v>24973.054268</c:v>
                </c:pt>
                <c:pt idx="10161">
                  <c:v>24975.510856000001</c:v>
                </c:pt>
                <c:pt idx="10162">
                  <c:v>24977.973888</c:v>
                </c:pt>
                <c:pt idx="10163">
                  <c:v>24980.428653999999</c:v>
                </c:pt>
                <c:pt idx="10164">
                  <c:v>24982.883913999998</c:v>
                </c:pt>
                <c:pt idx="10165">
                  <c:v>24985.338331999999</c:v>
                </c:pt>
                <c:pt idx="10166">
                  <c:v>24987.803747000002</c:v>
                </c:pt>
                <c:pt idx="10167">
                  <c:v>24990.264197</c:v>
                </c:pt>
                <c:pt idx="10168">
                  <c:v>24992.731207000001</c:v>
                </c:pt>
                <c:pt idx="10169">
                  <c:v>24995.203626999999</c:v>
                </c:pt>
                <c:pt idx="10170">
                  <c:v>24997.655304</c:v>
                </c:pt>
                <c:pt idx="10171">
                  <c:v>25000.112261999999</c:v>
                </c:pt>
                <c:pt idx="10172">
                  <c:v>25002.571155000001</c:v>
                </c:pt>
                <c:pt idx="10173">
                  <c:v>25005.037826</c:v>
                </c:pt>
                <c:pt idx="10174">
                  <c:v>25007.508173999999</c:v>
                </c:pt>
                <c:pt idx="10175">
                  <c:v>25009.977221000001</c:v>
                </c:pt>
                <c:pt idx="10176">
                  <c:v>25012.432406</c:v>
                </c:pt>
                <c:pt idx="10177">
                  <c:v>25014.921556000001</c:v>
                </c:pt>
                <c:pt idx="10178">
                  <c:v>25017.373767000001</c:v>
                </c:pt>
                <c:pt idx="10179">
                  <c:v>25019.832590000002</c:v>
                </c:pt>
                <c:pt idx="10180">
                  <c:v>25022.287705999999</c:v>
                </c:pt>
                <c:pt idx="10181">
                  <c:v>25024.757834</c:v>
                </c:pt>
                <c:pt idx="10182">
                  <c:v>25027.213337000001</c:v>
                </c:pt>
                <c:pt idx="10183">
                  <c:v>25029.681869</c:v>
                </c:pt>
                <c:pt idx="10184">
                  <c:v>25032.152101</c:v>
                </c:pt>
                <c:pt idx="10185">
                  <c:v>25034.609981000001</c:v>
                </c:pt>
                <c:pt idx="10186">
                  <c:v>25037.064241</c:v>
                </c:pt>
                <c:pt idx="10187">
                  <c:v>25039.535731</c:v>
                </c:pt>
                <c:pt idx="10188">
                  <c:v>25041.987573999999</c:v>
                </c:pt>
                <c:pt idx="10189">
                  <c:v>25044.461434000001</c:v>
                </c:pt>
                <c:pt idx="10190">
                  <c:v>25046.920754999999</c:v>
                </c:pt>
                <c:pt idx="10191">
                  <c:v>25049.390872</c:v>
                </c:pt>
                <c:pt idx="10192">
                  <c:v>25051.857674999999</c:v>
                </c:pt>
                <c:pt idx="10193">
                  <c:v>25054.313879000001</c:v>
                </c:pt>
                <c:pt idx="10194">
                  <c:v>25056.766998999999</c:v>
                </c:pt>
                <c:pt idx="10195">
                  <c:v>25059.218746999999</c:v>
                </c:pt>
                <c:pt idx="10196">
                  <c:v>25061.674060000001</c:v>
                </c:pt>
                <c:pt idx="10197">
                  <c:v>25064.131825</c:v>
                </c:pt>
                <c:pt idx="10198">
                  <c:v>25066.606057000001</c:v>
                </c:pt>
                <c:pt idx="10199">
                  <c:v>25069.056605000002</c:v>
                </c:pt>
                <c:pt idx="10200">
                  <c:v>25071.517383999999</c:v>
                </c:pt>
                <c:pt idx="10201">
                  <c:v>25073.969153999999</c:v>
                </c:pt>
                <c:pt idx="10202">
                  <c:v>25076.422783999999</c:v>
                </c:pt>
                <c:pt idx="10203">
                  <c:v>25078.908371000001</c:v>
                </c:pt>
                <c:pt idx="10204">
                  <c:v>25081.379807000001</c:v>
                </c:pt>
                <c:pt idx="10205">
                  <c:v>25083.853750999999</c:v>
                </c:pt>
                <c:pt idx="10206">
                  <c:v>25086.304863000001</c:v>
                </c:pt>
                <c:pt idx="10207">
                  <c:v>25088.768296999999</c:v>
                </c:pt>
                <c:pt idx="10208">
                  <c:v>25091.225547999999</c:v>
                </c:pt>
                <c:pt idx="10209">
                  <c:v>25093.684912000001</c:v>
                </c:pt>
                <c:pt idx="10210">
                  <c:v>25096.133957999999</c:v>
                </c:pt>
                <c:pt idx="10211">
                  <c:v>25098.598633000001</c:v>
                </c:pt>
                <c:pt idx="10212">
                  <c:v>25101.052796</c:v>
                </c:pt>
                <c:pt idx="10213">
                  <c:v>25103.514702</c:v>
                </c:pt>
                <c:pt idx="10214">
                  <c:v>25105.963976999999</c:v>
                </c:pt>
                <c:pt idx="10215">
                  <c:v>25108.435876</c:v>
                </c:pt>
                <c:pt idx="10216">
                  <c:v>25110.895654</c:v>
                </c:pt>
                <c:pt idx="10217">
                  <c:v>25113.345125</c:v>
                </c:pt>
                <c:pt idx="10218">
                  <c:v>25115.804788000001</c:v>
                </c:pt>
                <c:pt idx="10219">
                  <c:v>25118.264995000001</c:v>
                </c:pt>
                <c:pt idx="10220">
                  <c:v>25120.720140000001</c:v>
                </c:pt>
                <c:pt idx="10221">
                  <c:v>25123.195215</c:v>
                </c:pt>
                <c:pt idx="10222">
                  <c:v>25125.646872000001</c:v>
                </c:pt>
                <c:pt idx="10223">
                  <c:v>25128.106275999999</c:v>
                </c:pt>
                <c:pt idx="10224">
                  <c:v>25130.567747000001</c:v>
                </c:pt>
                <c:pt idx="10225">
                  <c:v>25133.029363000001</c:v>
                </c:pt>
                <c:pt idx="10226">
                  <c:v>25135.488092</c:v>
                </c:pt>
                <c:pt idx="10227">
                  <c:v>25137.955801</c:v>
                </c:pt>
                <c:pt idx="10228">
                  <c:v>25140.411907000002</c:v>
                </c:pt>
                <c:pt idx="10229">
                  <c:v>25142.867716000001</c:v>
                </c:pt>
                <c:pt idx="10230">
                  <c:v>25145.325058999999</c:v>
                </c:pt>
                <c:pt idx="10231">
                  <c:v>25147.775641</c:v>
                </c:pt>
                <c:pt idx="10232">
                  <c:v>25150.233552999998</c:v>
                </c:pt>
                <c:pt idx="10233">
                  <c:v>25152.689956999999</c:v>
                </c:pt>
                <c:pt idx="10234">
                  <c:v>25155.141062999999</c:v>
                </c:pt>
                <c:pt idx="10235">
                  <c:v>25157.598812</c:v>
                </c:pt>
                <c:pt idx="10236">
                  <c:v>25160.052809000001</c:v>
                </c:pt>
                <c:pt idx="10237">
                  <c:v>25162.514165000001</c:v>
                </c:pt>
                <c:pt idx="10238">
                  <c:v>25164.962060000002</c:v>
                </c:pt>
                <c:pt idx="10239">
                  <c:v>25167.427281</c:v>
                </c:pt>
                <c:pt idx="10240">
                  <c:v>25169.875984999999</c:v>
                </c:pt>
                <c:pt idx="10241">
                  <c:v>25172.331226999999</c:v>
                </c:pt>
                <c:pt idx="10242">
                  <c:v>25174.803054</c:v>
                </c:pt>
                <c:pt idx="10243">
                  <c:v>25177.267156000002</c:v>
                </c:pt>
                <c:pt idx="10244">
                  <c:v>25179.745544000001</c:v>
                </c:pt>
                <c:pt idx="10245">
                  <c:v>25182.202574999999</c:v>
                </c:pt>
                <c:pt idx="10246">
                  <c:v>25184.651613999999</c:v>
                </c:pt>
                <c:pt idx="10247">
                  <c:v>25187.116112</c:v>
                </c:pt>
                <c:pt idx="10248">
                  <c:v>25189.577068999999</c:v>
                </c:pt>
                <c:pt idx="10249">
                  <c:v>25192.036386</c:v>
                </c:pt>
                <c:pt idx="10250">
                  <c:v>25194.486116</c:v>
                </c:pt>
                <c:pt idx="10251">
                  <c:v>25196.944568999999</c:v>
                </c:pt>
                <c:pt idx="10252">
                  <c:v>25199.400695</c:v>
                </c:pt>
                <c:pt idx="10253">
                  <c:v>25201.869696999998</c:v>
                </c:pt>
                <c:pt idx="10254">
                  <c:v>25204.329804000001</c:v>
                </c:pt>
                <c:pt idx="10255">
                  <c:v>25206.786684999999</c:v>
                </c:pt>
                <c:pt idx="10256">
                  <c:v>25209.241244000001</c:v>
                </c:pt>
                <c:pt idx="10257">
                  <c:v>25211.690922999998</c:v>
                </c:pt>
                <c:pt idx="10258">
                  <c:v>25214.157223999999</c:v>
                </c:pt>
                <c:pt idx="10259">
                  <c:v>25216.616235000001</c:v>
                </c:pt>
                <c:pt idx="10260">
                  <c:v>25219.064871999999</c:v>
                </c:pt>
                <c:pt idx="10261">
                  <c:v>25221.521218000002</c:v>
                </c:pt>
                <c:pt idx="10262">
                  <c:v>25223.978310999999</c:v>
                </c:pt>
                <c:pt idx="10263">
                  <c:v>25226.438579999998</c:v>
                </c:pt>
                <c:pt idx="10264">
                  <c:v>25228.902330000001</c:v>
                </c:pt>
                <c:pt idx="10265">
                  <c:v>25231.356706999999</c:v>
                </c:pt>
                <c:pt idx="10266">
                  <c:v>25233.840869</c:v>
                </c:pt>
                <c:pt idx="10267">
                  <c:v>25236.299920000001</c:v>
                </c:pt>
                <c:pt idx="10268">
                  <c:v>25238.749331999999</c:v>
                </c:pt>
                <c:pt idx="10269">
                  <c:v>25241.224278999998</c:v>
                </c:pt>
                <c:pt idx="10270">
                  <c:v>25243.725342000002</c:v>
                </c:pt>
                <c:pt idx="10271">
                  <c:v>25246.196035000001</c:v>
                </c:pt>
                <c:pt idx="10272">
                  <c:v>25248.649614999998</c:v>
                </c:pt>
                <c:pt idx="10273">
                  <c:v>25251.137901999999</c:v>
                </c:pt>
                <c:pt idx="10274">
                  <c:v>25253.598189</c:v>
                </c:pt>
                <c:pt idx="10275">
                  <c:v>25256.054903</c:v>
                </c:pt>
                <c:pt idx="10276">
                  <c:v>25258.520231999999</c:v>
                </c:pt>
                <c:pt idx="10277">
                  <c:v>25260.984</c:v>
                </c:pt>
                <c:pt idx="10278">
                  <c:v>25263.455582999999</c:v>
                </c:pt>
                <c:pt idx="10279">
                  <c:v>25265.907421</c:v>
                </c:pt>
                <c:pt idx="10280">
                  <c:v>25268.375559</c:v>
                </c:pt>
                <c:pt idx="10281">
                  <c:v>25270.861239999998</c:v>
                </c:pt>
                <c:pt idx="10282">
                  <c:v>25273.316541</c:v>
                </c:pt>
                <c:pt idx="10283">
                  <c:v>25275.778377999999</c:v>
                </c:pt>
                <c:pt idx="10284">
                  <c:v>25278.228883</c:v>
                </c:pt>
                <c:pt idx="10285">
                  <c:v>25280.677421</c:v>
                </c:pt>
                <c:pt idx="10286">
                  <c:v>25283.137079</c:v>
                </c:pt>
                <c:pt idx="10287">
                  <c:v>25285.589743</c:v>
                </c:pt>
                <c:pt idx="10288">
                  <c:v>25288.044860000002</c:v>
                </c:pt>
                <c:pt idx="10289">
                  <c:v>25290.535865999998</c:v>
                </c:pt>
                <c:pt idx="10290">
                  <c:v>25293.01226</c:v>
                </c:pt>
                <c:pt idx="10291">
                  <c:v>25295.461822000001</c:v>
                </c:pt>
                <c:pt idx="10292">
                  <c:v>25297.926109</c:v>
                </c:pt>
                <c:pt idx="10293">
                  <c:v>25300.372361999998</c:v>
                </c:pt>
                <c:pt idx="10294">
                  <c:v>25302.845772000001</c:v>
                </c:pt>
                <c:pt idx="10295">
                  <c:v>25305.313107000002</c:v>
                </c:pt>
                <c:pt idx="10296">
                  <c:v>25307.776755999999</c:v>
                </c:pt>
                <c:pt idx="10297">
                  <c:v>25310.231258</c:v>
                </c:pt>
                <c:pt idx="10298">
                  <c:v>25312.682121999998</c:v>
                </c:pt>
                <c:pt idx="10299">
                  <c:v>25315.139669</c:v>
                </c:pt>
                <c:pt idx="10300">
                  <c:v>25317.598086000002</c:v>
                </c:pt>
                <c:pt idx="10301">
                  <c:v>25320.046881999999</c:v>
                </c:pt>
                <c:pt idx="10302">
                  <c:v>25322.509020000001</c:v>
                </c:pt>
                <c:pt idx="10303">
                  <c:v>25324.974123</c:v>
                </c:pt>
                <c:pt idx="10304">
                  <c:v>25327.442289999999</c:v>
                </c:pt>
                <c:pt idx="10305">
                  <c:v>25329.921192999998</c:v>
                </c:pt>
                <c:pt idx="10306">
                  <c:v>25332.374887000002</c:v>
                </c:pt>
                <c:pt idx="10307">
                  <c:v>25334.833873</c:v>
                </c:pt>
                <c:pt idx="10308">
                  <c:v>25337.289840000001</c:v>
                </c:pt>
                <c:pt idx="10309">
                  <c:v>25339.755056000002</c:v>
                </c:pt>
                <c:pt idx="10310">
                  <c:v>25342.228747000001</c:v>
                </c:pt>
                <c:pt idx="10311">
                  <c:v>25344.683868</c:v>
                </c:pt>
                <c:pt idx="10312">
                  <c:v>25347.155767</c:v>
                </c:pt>
                <c:pt idx="10313">
                  <c:v>25349.635229</c:v>
                </c:pt>
                <c:pt idx="10314">
                  <c:v>25352.091058000002</c:v>
                </c:pt>
                <c:pt idx="10315">
                  <c:v>25354.544020000001</c:v>
                </c:pt>
                <c:pt idx="10316">
                  <c:v>25357.000389000001</c:v>
                </c:pt>
                <c:pt idx="10317">
                  <c:v>25359.447326000001</c:v>
                </c:pt>
                <c:pt idx="10318">
                  <c:v>25361.906042999999</c:v>
                </c:pt>
                <c:pt idx="10319">
                  <c:v>25364.358724999998</c:v>
                </c:pt>
                <c:pt idx="10320">
                  <c:v>25366.821123000002</c:v>
                </c:pt>
                <c:pt idx="10321">
                  <c:v>25369.278216999999</c:v>
                </c:pt>
                <c:pt idx="10322">
                  <c:v>25371.727296000001</c:v>
                </c:pt>
                <c:pt idx="10323">
                  <c:v>25374.196190999999</c:v>
                </c:pt>
                <c:pt idx="10324">
                  <c:v>25376.649161000001</c:v>
                </c:pt>
                <c:pt idx="10325">
                  <c:v>25379.140926</c:v>
                </c:pt>
                <c:pt idx="10326">
                  <c:v>25381.611140000001</c:v>
                </c:pt>
                <c:pt idx="10327">
                  <c:v>25384.085389</c:v>
                </c:pt>
                <c:pt idx="10328">
                  <c:v>25386.556823999999</c:v>
                </c:pt>
                <c:pt idx="10329">
                  <c:v>25389.003902</c:v>
                </c:pt>
                <c:pt idx="10330">
                  <c:v>25391.478027000001</c:v>
                </c:pt>
                <c:pt idx="10331">
                  <c:v>25393.950018</c:v>
                </c:pt>
                <c:pt idx="10332">
                  <c:v>25396.444817</c:v>
                </c:pt>
                <c:pt idx="10333">
                  <c:v>25398.901989000002</c:v>
                </c:pt>
                <c:pt idx="10334">
                  <c:v>25401.367574</c:v>
                </c:pt>
                <c:pt idx="10335">
                  <c:v>25403.823714999999</c:v>
                </c:pt>
                <c:pt idx="10336">
                  <c:v>25406.277532</c:v>
                </c:pt>
                <c:pt idx="10337">
                  <c:v>25408.738814</c:v>
                </c:pt>
                <c:pt idx="10338">
                  <c:v>25411.189694000001</c:v>
                </c:pt>
                <c:pt idx="10339">
                  <c:v>25413.657241000001</c:v>
                </c:pt>
                <c:pt idx="10340">
                  <c:v>25416.110189999999</c:v>
                </c:pt>
                <c:pt idx="10341">
                  <c:v>25418.56393</c:v>
                </c:pt>
                <c:pt idx="10342">
                  <c:v>25421.020186000002</c:v>
                </c:pt>
                <c:pt idx="10343">
                  <c:v>25423.48359</c:v>
                </c:pt>
                <c:pt idx="10344">
                  <c:v>25425.948175000001</c:v>
                </c:pt>
                <c:pt idx="10345">
                  <c:v>25428.407681000001</c:v>
                </c:pt>
                <c:pt idx="10346">
                  <c:v>25430.880811999999</c:v>
                </c:pt>
                <c:pt idx="10347">
                  <c:v>25433.336372999998</c:v>
                </c:pt>
                <c:pt idx="10348">
                  <c:v>25435.791757999999</c:v>
                </c:pt>
                <c:pt idx="10349">
                  <c:v>25438.254283999999</c:v>
                </c:pt>
                <c:pt idx="10350">
                  <c:v>25440.711009999999</c:v>
                </c:pt>
                <c:pt idx="10351">
                  <c:v>25443.166912000001</c:v>
                </c:pt>
                <c:pt idx="10352">
                  <c:v>25445.619427000001</c:v>
                </c:pt>
                <c:pt idx="10353">
                  <c:v>25448.083252</c:v>
                </c:pt>
                <c:pt idx="10354">
                  <c:v>25450.531923999999</c:v>
                </c:pt>
                <c:pt idx="10355">
                  <c:v>25452.990156</c:v>
                </c:pt>
                <c:pt idx="10356">
                  <c:v>25455.441922999998</c:v>
                </c:pt>
                <c:pt idx="10357">
                  <c:v>25457.894066000001</c:v>
                </c:pt>
                <c:pt idx="10358">
                  <c:v>25460.365751000001</c:v>
                </c:pt>
                <c:pt idx="10359">
                  <c:v>25462.844332000001</c:v>
                </c:pt>
                <c:pt idx="10360">
                  <c:v>25465.288601</c:v>
                </c:pt>
                <c:pt idx="10361">
                  <c:v>25467.746597000001</c:v>
                </c:pt>
                <c:pt idx="10362">
                  <c:v>25470.204603999999</c:v>
                </c:pt>
                <c:pt idx="10363">
                  <c:v>25472.665613000001</c:v>
                </c:pt>
                <c:pt idx="10364">
                  <c:v>25475.119124000001</c:v>
                </c:pt>
                <c:pt idx="10365">
                  <c:v>25477.575867</c:v>
                </c:pt>
                <c:pt idx="10366">
                  <c:v>25480.026984</c:v>
                </c:pt>
                <c:pt idx="10367">
                  <c:v>25482.491858000001</c:v>
                </c:pt>
                <c:pt idx="10368">
                  <c:v>25484.942827999999</c:v>
                </c:pt>
                <c:pt idx="10369">
                  <c:v>25487.395818000001</c:v>
                </c:pt>
                <c:pt idx="10370">
                  <c:v>25489.871125999998</c:v>
                </c:pt>
                <c:pt idx="10371">
                  <c:v>25492.331559999999</c:v>
                </c:pt>
                <c:pt idx="10372">
                  <c:v>25494.799311999999</c:v>
                </c:pt>
                <c:pt idx="10373">
                  <c:v>25497.248039999999</c:v>
                </c:pt>
                <c:pt idx="10374">
                  <c:v>25499.707418999998</c:v>
                </c:pt>
                <c:pt idx="10375">
                  <c:v>25502.197141000001</c:v>
                </c:pt>
                <c:pt idx="10376">
                  <c:v>25504.660198000001</c:v>
                </c:pt>
                <c:pt idx="10377">
                  <c:v>25507.120169999998</c:v>
                </c:pt>
                <c:pt idx="10378">
                  <c:v>25509.581528999999</c:v>
                </c:pt>
                <c:pt idx="10379">
                  <c:v>25512.024397000001</c:v>
                </c:pt>
                <c:pt idx="10380">
                  <c:v>25514.489019000001</c:v>
                </c:pt>
                <c:pt idx="10381">
                  <c:v>25516.939679999999</c:v>
                </c:pt>
                <c:pt idx="10382">
                  <c:v>25519.405847000002</c:v>
                </c:pt>
                <c:pt idx="10383">
                  <c:v>25521.873003000001</c:v>
                </c:pt>
                <c:pt idx="10384">
                  <c:v>25524.331534000001</c:v>
                </c:pt>
                <c:pt idx="10385">
                  <c:v>25526.80774</c:v>
                </c:pt>
                <c:pt idx="10386">
                  <c:v>25529.279596</c:v>
                </c:pt>
                <c:pt idx="10387">
                  <c:v>25531.735349999999</c:v>
                </c:pt>
                <c:pt idx="10388">
                  <c:v>25534.193948</c:v>
                </c:pt>
                <c:pt idx="10389">
                  <c:v>25536.664602000001</c:v>
                </c:pt>
                <c:pt idx="10390">
                  <c:v>25539.120946999999</c:v>
                </c:pt>
                <c:pt idx="10391">
                  <c:v>25541.573836</c:v>
                </c:pt>
                <c:pt idx="10392">
                  <c:v>25544.032694000001</c:v>
                </c:pt>
                <c:pt idx="10393">
                  <c:v>25546.506657000002</c:v>
                </c:pt>
                <c:pt idx="10394">
                  <c:v>25548.969292000002</c:v>
                </c:pt>
                <c:pt idx="10395">
                  <c:v>25551.423713</c:v>
                </c:pt>
                <c:pt idx="10396">
                  <c:v>25553.883783000001</c:v>
                </c:pt>
                <c:pt idx="10397">
                  <c:v>25556.347723999999</c:v>
                </c:pt>
                <c:pt idx="10398">
                  <c:v>25558.836214999999</c:v>
                </c:pt>
                <c:pt idx="10399">
                  <c:v>25561.30745</c:v>
                </c:pt>
                <c:pt idx="10400">
                  <c:v>25563.781745</c:v>
                </c:pt>
                <c:pt idx="10401">
                  <c:v>25566.241051000001</c:v>
                </c:pt>
                <c:pt idx="10402">
                  <c:v>25568.700905999998</c:v>
                </c:pt>
                <c:pt idx="10403">
                  <c:v>25571.156125000001</c:v>
                </c:pt>
                <c:pt idx="10404">
                  <c:v>25573.607122000001</c:v>
                </c:pt>
                <c:pt idx="10405">
                  <c:v>25576.082351000001</c:v>
                </c:pt>
                <c:pt idx="10406">
                  <c:v>25578.531817999999</c:v>
                </c:pt>
                <c:pt idx="10407">
                  <c:v>25580.986155999999</c:v>
                </c:pt>
                <c:pt idx="10408">
                  <c:v>25583.458589999998</c:v>
                </c:pt>
                <c:pt idx="10409">
                  <c:v>25585.925190000002</c:v>
                </c:pt>
                <c:pt idx="10410">
                  <c:v>25588.415927999999</c:v>
                </c:pt>
                <c:pt idx="10411">
                  <c:v>25590.886051000001</c:v>
                </c:pt>
                <c:pt idx="10412">
                  <c:v>25593.358832000002</c:v>
                </c:pt>
                <c:pt idx="10413">
                  <c:v>25595.824761</c:v>
                </c:pt>
                <c:pt idx="10414">
                  <c:v>25598.285701000001</c:v>
                </c:pt>
                <c:pt idx="10415">
                  <c:v>25600.734251999998</c:v>
                </c:pt>
                <c:pt idx="10416">
                  <c:v>25603.218766000002</c:v>
                </c:pt>
                <c:pt idx="10417">
                  <c:v>25605.70004</c:v>
                </c:pt>
                <c:pt idx="10418">
                  <c:v>25608.200938999998</c:v>
                </c:pt>
                <c:pt idx="10419">
                  <c:v>25610.650053000001</c:v>
                </c:pt>
                <c:pt idx="10420">
                  <c:v>25613.109073</c:v>
                </c:pt>
                <c:pt idx="10421">
                  <c:v>25615.568257999999</c:v>
                </c:pt>
                <c:pt idx="10422">
                  <c:v>25618.033974000002</c:v>
                </c:pt>
                <c:pt idx="10423">
                  <c:v>25620.505761</c:v>
                </c:pt>
                <c:pt idx="10424">
                  <c:v>25622.958157000001</c:v>
                </c:pt>
                <c:pt idx="10425">
                  <c:v>25625.416805000001</c:v>
                </c:pt>
                <c:pt idx="10426">
                  <c:v>25627.889895</c:v>
                </c:pt>
                <c:pt idx="10427">
                  <c:v>25630.341970000001</c:v>
                </c:pt>
                <c:pt idx="10428">
                  <c:v>25632.814639</c:v>
                </c:pt>
                <c:pt idx="10429">
                  <c:v>25635.271553999999</c:v>
                </c:pt>
                <c:pt idx="10430">
                  <c:v>25637.7487</c:v>
                </c:pt>
                <c:pt idx="10431">
                  <c:v>25640.200980000001</c:v>
                </c:pt>
                <c:pt idx="10432">
                  <c:v>25642.66231</c:v>
                </c:pt>
                <c:pt idx="10433">
                  <c:v>25645.127228000001</c:v>
                </c:pt>
                <c:pt idx="10434">
                  <c:v>25647.582235999998</c:v>
                </c:pt>
                <c:pt idx="10435">
                  <c:v>25650.038409000001</c:v>
                </c:pt>
                <c:pt idx="10436">
                  <c:v>25652.489913000001</c:v>
                </c:pt>
                <c:pt idx="10437">
                  <c:v>25654.947382999999</c:v>
                </c:pt>
                <c:pt idx="10438">
                  <c:v>25657.419559000002</c:v>
                </c:pt>
                <c:pt idx="10439">
                  <c:v>25659.877954</c:v>
                </c:pt>
                <c:pt idx="10440">
                  <c:v>25662.350402</c:v>
                </c:pt>
                <c:pt idx="10441">
                  <c:v>25664.834277000002</c:v>
                </c:pt>
                <c:pt idx="10442">
                  <c:v>25667.301393999998</c:v>
                </c:pt>
                <c:pt idx="10443">
                  <c:v>25669.760634999999</c:v>
                </c:pt>
                <c:pt idx="10444">
                  <c:v>25672.209783999999</c:v>
                </c:pt>
                <c:pt idx="10445">
                  <c:v>25674.667244</c:v>
                </c:pt>
                <c:pt idx="10446">
                  <c:v>25677.117055999999</c:v>
                </c:pt>
                <c:pt idx="10447">
                  <c:v>25679.583930000001</c:v>
                </c:pt>
                <c:pt idx="10448">
                  <c:v>25682.044618</c:v>
                </c:pt>
                <c:pt idx="10449">
                  <c:v>25684.511225999999</c:v>
                </c:pt>
                <c:pt idx="10450">
                  <c:v>25686.957891999999</c:v>
                </c:pt>
                <c:pt idx="10451">
                  <c:v>25689.416835</c:v>
                </c:pt>
                <c:pt idx="10452">
                  <c:v>25691.873199000001</c:v>
                </c:pt>
                <c:pt idx="10453">
                  <c:v>25694.347858000001</c:v>
                </c:pt>
                <c:pt idx="10454">
                  <c:v>25696.801920000002</c:v>
                </c:pt>
                <c:pt idx="10455">
                  <c:v>25699.278667999999</c:v>
                </c:pt>
                <c:pt idx="10456">
                  <c:v>25701.74712</c:v>
                </c:pt>
                <c:pt idx="10457">
                  <c:v>25704.211927</c:v>
                </c:pt>
                <c:pt idx="10458">
                  <c:v>25706.664213</c:v>
                </c:pt>
                <c:pt idx="10459">
                  <c:v>25709.129370999999</c:v>
                </c:pt>
                <c:pt idx="10460">
                  <c:v>25711.591637000001</c:v>
                </c:pt>
                <c:pt idx="10461">
                  <c:v>25714.047536999999</c:v>
                </c:pt>
                <c:pt idx="10462">
                  <c:v>25716.520716999999</c:v>
                </c:pt>
                <c:pt idx="10463">
                  <c:v>25718.971172000001</c:v>
                </c:pt>
                <c:pt idx="10464">
                  <c:v>25721.439563</c:v>
                </c:pt>
                <c:pt idx="10465">
                  <c:v>25723.902087999999</c:v>
                </c:pt>
                <c:pt idx="10466">
                  <c:v>25726.378293000002</c:v>
                </c:pt>
                <c:pt idx="10467">
                  <c:v>25728.858108</c:v>
                </c:pt>
                <c:pt idx="10468">
                  <c:v>25731.310408000001</c:v>
                </c:pt>
                <c:pt idx="10469">
                  <c:v>25733.778113</c:v>
                </c:pt>
                <c:pt idx="10470">
                  <c:v>25736.25172</c:v>
                </c:pt>
                <c:pt idx="10471">
                  <c:v>25738.702933</c:v>
                </c:pt>
                <c:pt idx="10472">
                  <c:v>25741.187120999999</c:v>
                </c:pt>
                <c:pt idx="10473">
                  <c:v>25743.643818</c:v>
                </c:pt>
                <c:pt idx="10474">
                  <c:v>25746.134661</c:v>
                </c:pt>
                <c:pt idx="10475">
                  <c:v>25748.588887000002</c:v>
                </c:pt>
                <c:pt idx="10476">
                  <c:v>25751.037041</c:v>
                </c:pt>
                <c:pt idx="10477">
                  <c:v>25753.491866</c:v>
                </c:pt>
                <c:pt idx="10478">
                  <c:v>25755.948537</c:v>
                </c:pt>
                <c:pt idx="10479">
                  <c:v>25758.411047000001</c:v>
                </c:pt>
                <c:pt idx="10480">
                  <c:v>25760.867892999999</c:v>
                </c:pt>
                <c:pt idx="10481">
                  <c:v>25763.319124000001</c:v>
                </c:pt>
                <c:pt idx="10482">
                  <c:v>25765.781085999999</c:v>
                </c:pt>
                <c:pt idx="10483">
                  <c:v>25768.254762</c:v>
                </c:pt>
                <c:pt idx="10484">
                  <c:v>25770.701332000001</c:v>
                </c:pt>
                <c:pt idx="10485">
                  <c:v>25773.162202</c:v>
                </c:pt>
                <c:pt idx="10486">
                  <c:v>25775.631697000001</c:v>
                </c:pt>
                <c:pt idx="10487">
                  <c:v>25778.105707999999</c:v>
                </c:pt>
                <c:pt idx="10488">
                  <c:v>25780.557044000001</c:v>
                </c:pt>
                <c:pt idx="10489">
                  <c:v>25783.039624000001</c:v>
                </c:pt>
                <c:pt idx="10490">
                  <c:v>25785.488724999999</c:v>
                </c:pt>
                <c:pt idx="10491">
                  <c:v>25787.964848</c:v>
                </c:pt>
                <c:pt idx="10492">
                  <c:v>25790.424975000002</c:v>
                </c:pt>
                <c:pt idx="10493">
                  <c:v>25792.874587999999</c:v>
                </c:pt>
                <c:pt idx="10494">
                  <c:v>25795.335187000001</c:v>
                </c:pt>
                <c:pt idx="10495">
                  <c:v>25797.791631</c:v>
                </c:pt>
                <c:pt idx="10496">
                  <c:v>25800.248973000002</c:v>
                </c:pt>
                <c:pt idx="10497">
                  <c:v>25802.714635</c:v>
                </c:pt>
                <c:pt idx="10498">
                  <c:v>25805.170833</c:v>
                </c:pt>
                <c:pt idx="10499">
                  <c:v>25807.622936</c:v>
                </c:pt>
                <c:pt idx="10500">
                  <c:v>25810.077813</c:v>
                </c:pt>
                <c:pt idx="10501">
                  <c:v>25812.542694</c:v>
                </c:pt>
                <c:pt idx="10502">
                  <c:v>25814.992377999999</c:v>
                </c:pt>
                <c:pt idx="10503">
                  <c:v>25817.451765999998</c:v>
                </c:pt>
                <c:pt idx="10504">
                  <c:v>25819.907325</c:v>
                </c:pt>
                <c:pt idx="10505">
                  <c:v>25822.373334</c:v>
                </c:pt>
                <c:pt idx="10506">
                  <c:v>25824.822339999999</c:v>
                </c:pt>
                <c:pt idx="10507">
                  <c:v>25827.282362999998</c:v>
                </c:pt>
                <c:pt idx="10508">
                  <c:v>25829.752258</c:v>
                </c:pt>
                <c:pt idx="10509">
                  <c:v>25832.245585000001</c:v>
                </c:pt>
                <c:pt idx="10510">
                  <c:v>25834.701555</c:v>
                </c:pt>
                <c:pt idx="10511">
                  <c:v>25837.190224000002</c:v>
                </c:pt>
                <c:pt idx="10512">
                  <c:v>25839.676072999999</c:v>
                </c:pt>
                <c:pt idx="10513">
                  <c:v>25842.124441</c:v>
                </c:pt>
                <c:pt idx="10514">
                  <c:v>25844.585438999999</c:v>
                </c:pt>
                <c:pt idx="10515">
                  <c:v>25847.039849000001</c:v>
                </c:pt>
                <c:pt idx="10516">
                  <c:v>25849.494401</c:v>
                </c:pt>
                <c:pt idx="10517">
                  <c:v>25851.954430999998</c:v>
                </c:pt>
                <c:pt idx="10518">
                  <c:v>25854.415831999999</c:v>
                </c:pt>
                <c:pt idx="10519">
                  <c:v>25856.871676999999</c:v>
                </c:pt>
                <c:pt idx="10520">
                  <c:v>25859.325702999999</c:v>
                </c:pt>
                <c:pt idx="10521">
                  <c:v>25861.778893999999</c:v>
                </c:pt>
                <c:pt idx="10522">
                  <c:v>25864.235213</c:v>
                </c:pt>
                <c:pt idx="10523">
                  <c:v>25866.691691</c:v>
                </c:pt>
                <c:pt idx="10524">
                  <c:v>25869.162152000001</c:v>
                </c:pt>
                <c:pt idx="10525">
                  <c:v>25871.629636999998</c:v>
                </c:pt>
                <c:pt idx="10526">
                  <c:v>25874.095227999998</c:v>
                </c:pt>
                <c:pt idx="10527">
                  <c:v>25876.543753000002</c:v>
                </c:pt>
                <c:pt idx="10528">
                  <c:v>25879.003911</c:v>
                </c:pt>
                <c:pt idx="10529">
                  <c:v>25881.473851999999</c:v>
                </c:pt>
                <c:pt idx="10530">
                  <c:v>25883.949054000001</c:v>
                </c:pt>
                <c:pt idx="10531">
                  <c:v>25886.416419000001</c:v>
                </c:pt>
                <c:pt idx="10532">
                  <c:v>25888.891271</c:v>
                </c:pt>
                <c:pt idx="10533">
                  <c:v>25891.370139999999</c:v>
                </c:pt>
                <c:pt idx="10534">
                  <c:v>25893.831647999999</c:v>
                </c:pt>
                <c:pt idx="10535">
                  <c:v>25896.280923999999</c:v>
                </c:pt>
                <c:pt idx="10536">
                  <c:v>25898.752388000001</c:v>
                </c:pt>
                <c:pt idx="10537">
                  <c:v>25901.222237000002</c:v>
                </c:pt>
                <c:pt idx="10538">
                  <c:v>25903.696963999999</c:v>
                </c:pt>
                <c:pt idx="10539">
                  <c:v>25906.147260999998</c:v>
                </c:pt>
                <c:pt idx="10540">
                  <c:v>25908.610994999999</c:v>
                </c:pt>
                <c:pt idx="10541">
                  <c:v>25911.063717000001</c:v>
                </c:pt>
                <c:pt idx="10542">
                  <c:v>25913.536445999998</c:v>
                </c:pt>
                <c:pt idx="10543">
                  <c:v>25915.988318</c:v>
                </c:pt>
                <c:pt idx="10544">
                  <c:v>25918.441535999998</c:v>
                </c:pt>
                <c:pt idx="10545">
                  <c:v>25920.899387000001</c:v>
                </c:pt>
                <c:pt idx="10546">
                  <c:v>25923.358337999998</c:v>
                </c:pt>
                <c:pt idx="10547">
                  <c:v>25925.837350000002</c:v>
                </c:pt>
                <c:pt idx="10548">
                  <c:v>25928.295676999998</c:v>
                </c:pt>
                <c:pt idx="10549">
                  <c:v>25930.753403999999</c:v>
                </c:pt>
                <c:pt idx="10550">
                  <c:v>25933.220863999999</c:v>
                </c:pt>
                <c:pt idx="10551">
                  <c:v>25935.709257999999</c:v>
                </c:pt>
                <c:pt idx="10552">
                  <c:v>25938.164838000001</c:v>
                </c:pt>
                <c:pt idx="10553">
                  <c:v>25940.624446999998</c:v>
                </c:pt>
                <c:pt idx="10554">
                  <c:v>25943.081236000002</c:v>
                </c:pt>
                <c:pt idx="10555">
                  <c:v>25945.549614</c:v>
                </c:pt>
                <c:pt idx="10556">
                  <c:v>25948.000142000001</c:v>
                </c:pt>
                <c:pt idx="10557">
                  <c:v>25950.452043000001</c:v>
                </c:pt>
                <c:pt idx="10558">
                  <c:v>25952.910967</c:v>
                </c:pt>
                <c:pt idx="10559">
                  <c:v>25955.367570999999</c:v>
                </c:pt>
                <c:pt idx="10560">
                  <c:v>25957.829175999999</c:v>
                </c:pt>
                <c:pt idx="10561">
                  <c:v>25960.30428</c:v>
                </c:pt>
                <c:pt idx="10562">
                  <c:v>25962.759276000001</c:v>
                </c:pt>
                <c:pt idx="10563">
                  <c:v>25965.219963</c:v>
                </c:pt>
                <c:pt idx="10564">
                  <c:v>25967.68924</c:v>
                </c:pt>
                <c:pt idx="10565">
                  <c:v>25970.144072999999</c:v>
                </c:pt>
                <c:pt idx="10566">
                  <c:v>25972.615173999999</c:v>
                </c:pt>
                <c:pt idx="10567">
                  <c:v>25975.064440999999</c:v>
                </c:pt>
                <c:pt idx="10568">
                  <c:v>25977.524549000002</c:v>
                </c:pt>
                <c:pt idx="10569">
                  <c:v>25980.007609</c:v>
                </c:pt>
                <c:pt idx="10570">
                  <c:v>25982.464298999999</c:v>
                </c:pt>
                <c:pt idx="10571">
                  <c:v>25984.914164000002</c:v>
                </c:pt>
                <c:pt idx="10572">
                  <c:v>25987.368927</c:v>
                </c:pt>
                <c:pt idx="10573">
                  <c:v>25989.861353</c:v>
                </c:pt>
                <c:pt idx="10574">
                  <c:v>25992.313665000001</c:v>
                </c:pt>
                <c:pt idx="10575">
                  <c:v>25994.780084999999</c:v>
                </c:pt>
                <c:pt idx="10576">
                  <c:v>25997.241235000001</c:v>
                </c:pt>
                <c:pt idx="10577">
                  <c:v>25999.691926</c:v>
                </c:pt>
                <c:pt idx="10578">
                  <c:v>26002.144268</c:v>
                </c:pt>
                <c:pt idx="10579">
                  <c:v>26004.620645999999</c:v>
                </c:pt>
                <c:pt idx="10580">
                  <c:v>26007.072691000001</c:v>
                </c:pt>
                <c:pt idx="10581">
                  <c:v>26009.529084999998</c:v>
                </c:pt>
                <c:pt idx="10582">
                  <c:v>26011.976166</c:v>
                </c:pt>
                <c:pt idx="10583">
                  <c:v>26014.43982</c:v>
                </c:pt>
                <c:pt idx="10584">
                  <c:v>26016.905129999999</c:v>
                </c:pt>
                <c:pt idx="10585">
                  <c:v>26019.358034000001</c:v>
                </c:pt>
                <c:pt idx="10586">
                  <c:v>26021.848116000001</c:v>
                </c:pt>
                <c:pt idx="10587">
                  <c:v>26024.318214999999</c:v>
                </c:pt>
                <c:pt idx="10588">
                  <c:v>26026.770954</c:v>
                </c:pt>
                <c:pt idx="10589">
                  <c:v>26029.229909000001</c:v>
                </c:pt>
                <c:pt idx="10590">
                  <c:v>26031.713197000001</c:v>
                </c:pt>
                <c:pt idx="10591">
                  <c:v>26034.172140999999</c:v>
                </c:pt>
                <c:pt idx="10592">
                  <c:v>26036.628047999999</c:v>
                </c:pt>
                <c:pt idx="10593">
                  <c:v>26039.094366000001</c:v>
                </c:pt>
                <c:pt idx="10594">
                  <c:v>26041.556858</c:v>
                </c:pt>
                <c:pt idx="10595">
                  <c:v>26044.015421</c:v>
                </c:pt>
                <c:pt idx="10596">
                  <c:v>26046.470153999999</c:v>
                </c:pt>
                <c:pt idx="10597">
                  <c:v>26048.923053999999</c:v>
                </c:pt>
                <c:pt idx="10598">
                  <c:v>26051.371562</c:v>
                </c:pt>
                <c:pt idx="10599">
                  <c:v>26053.844730000001</c:v>
                </c:pt>
                <c:pt idx="10600">
                  <c:v>26056.304615000001</c:v>
                </c:pt>
                <c:pt idx="10601">
                  <c:v>26058.769767999998</c:v>
                </c:pt>
                <c:pt idx="10602">
                  <c:v>26061.239565</c:v>
                </c:pt>
                <c:pt idx="10603">
                  <c:v>26063.690895</c:v>
                </c:pt>
                <c:pt idx="10604">
                  <c:v>26066.163092999999</c:v>
                </c:pt>
                <c:pt idx="10605">
                  <c:v>26068.639325</c:v>
                </c:pt>
                <c:pt idx="10606">
                  <c:v>26071.088694999999</c:v>
                </c:pt>
                <c:pt idx="10607">
                  <c:v>26073.550689</c:v>
                </c:pt>
                <c:pt idx="10608">
                  <c:v>26076.00677</c:v>
                </c:pt>
                <c:pt idx="10609">
                  <c:v>26078.482679000001</c:v>
                </c:pt>
                <c:pt idx="10610">
                  <c:v>26080.95203</c:v>
                </c:pt>
                <c:pt idx="10611">
                  <c:v>26083.400271999999</c:v>
                </c:pt>
                <c:pt idx="10612">
                  <c:v>26085.859232999999</c:v>
                </c:pt>
                <c:pt idx="10613">
                  <c:v>26088.322569</c:v>
                </c:pt>
                <c:pt idx="10614">
                  <c:v>26090.769388000001</c:v>
                </c:pt>
                <c:pt idx="10615">
                  <c:v>26093.250668000001</c:v>
                </c:pt>
                <c:pt idx="10616">
                  <c:v>26095.703831999999</c:v>
                </c:pt>
                <c:pt idx="10617">
                  <c:v>26098.155742999999</c:v>
                </c:pt>
                <c:pt idx="10618">
                  <c:v>26100.614613000002</c:v>
                </c:pt>
                <c:pt idx="10619">
                  <c:v>26103.070653999999</c:v>
                </c:pt>
                <c:pt idx="10620">
                  <c:v>26105.529895</c:v>
                </c:pt>
                <c:pt idx="10621">
                  <c:v>26108.011310000002</c:v>
                </c:pt>
                <c:pt idx="10622">
                  <c:v>26110.465940999999</c:v>
                </c:pt>
                <c:pt idx="10623">
                  <c:v>26112.920275</c:v>
                </c:pt>
                <c:pt idx="10624">
                  <c:v>26115.369887000001</c:v>
                </c:pt>
                <c:pt idx="10625">
                  <c:v>26117.831101</c:v>
                </c:pt>
                <c:pt idx="10626">
                  <c:v>26120.281140999999</c:v>
                </c:pt>
                <c:pt idx="10627">
                  <c:v>26122.738321000001</c:v>
                </c:pt>
                <c:pt idx="10628">
                  <c:v>26125.210993000001</c:v>
                </c:pt>
                <c:pt idx="10629">
                  <c:v>26127.678243999999</c:v>
                </c:pt>
                <c:pt idx="10630">
                  <c:v>26130.131970999999</c:v>
                </c:pt>
                <c:pt idx="10631">
                  <c:v>26132.596879000001</c:v>
                </c:pt>
                <c:pt idx="10632">
                  <c:v>26135.052672999998</c:v>
                </c:pt>
                <c:pt idx="10633">
                  <c:v>26137.533036000001</c:v>
                </c:pt>
                <c:pt idx="10634">
                  <c:v>26140.003828000001</c:v>
                </c:pt>
                <c:pt idx="10635">
                  <c:v>26142.472002999999</c:v>
                </c:pt>
                <c:pt idx="10636">
                  <c:v>26144.942139999999</c:v>
                </c:pt>
                <c:pt idx="10637">
                  <c:v>26147.426409</c:v>
                </c:pt>
                <c:pt idx="10638">
                  <c:v>26149.881056999999</c:v>
                </c:pt>
                <c:pt idx="10639">
                  <c:v>26152.354198000001</c:v>
                </c:pt>
                <c:pt idx="10640">
                  <c:v>26154.808087000001</c:v>
                </c:pt>
                <c:pt idx="10641">
                  <c:v>26157.261154</c:v>
                </c:pt>
                <c:pt idx="10642">
                  <c:v>26159.721879000001</c:v>
                </c:pt>
                <c:pt idx="10643">
                  <c:v>26162.179611</c:v>
                </c:pt>
                <c:pt idx="10644">
                  <c:v>26164.65137</c:v>
                </c:pt>
                <c:pt idx="10645">
                  <c:v>26167.098066999999</c:v>
                </c:pt>
                <c:pt idx="10646">
                  <c:v>26169.555319999999</c:v>
                </c:pt>
                <c:pt idx="10647">
                  <c:v>26172.010190000001</c:v>
                </c:pt>
                <c:pt idx="10648">
                  <c:v>26174.486233</c:v>
                </c:pt>
                <c:pt idx="10649">
                  <c:v>26176.948340999999</c:v>
                </c:pt>
                <c:pt idx="10650">
                  <c:v>26179.424832000001</c:v>
                </c:pt>
                <c:pt idx="10651">
                  <c:v>26181.877159</c:v>
                </c:pt>
                <c:pt idx="10652">
                  <c:v>26184.367610000001</c:v>
                </c:pt>
                <c:pt idx="10653">
                  <c:v>26186.822934</c:v>
                </c:pt>
                <c:pt idx="10654">
                  <c:v>26189.278731999999</c:v>
                </c:pt>
                <c:pt idx="10655">
                  <c:v>26191.735573000002</c:v>
                </c:pt>
                <c:pt idx="10656">
                  <c:v>26194.182215000001</c:v>
                </c:pt>
                <c:pt idx="10657">
                  <c:v>26196.641056</c:v>
                </c:pt>
                <c:pt idx="10658">
                  <c:v>26199.115876</c:v>
                </c:pt>
                <c:pt idx="10659">
                  <c:v>26201.573316000002</c:v>
                </c:pt>
                <c:pt idx="10660">
                  <c:v>26204.027704</c:v>
                </c:pt>
                <c:pt idx="10661">
                  <c:v>26206.477094999998</c:v>
                </c:pt>
                <c:pt idx="10662">
                  <c:v>26208.939875</c:v>
                </c:pt>
                <c:pt idx="10663">
                  <c:v>26211.395960000002</c:v>
                </c:pt>
                <c:pt idx="10664">
                  <c:v>26213.865140999998</c:v>
                </c:pt>
                <c:pt idx="10665">
                  <c:v>26216.317286000001</c:v>
                </c:pt>
                <c:pt idx="10666">
                  <c:v>26218.781786</c:v>
                </c:pt>
                <c:pt idx="10667">
                  <c:v>26221.232167999999</c:v>
                </c:pt>
                <c:pt idx="10668">
                  <c:v>26223.708785999999</c:v>
                </c:pt>
                <c:pt idx="10669">
                  <c:v>26226.163897999999</c:v>
                </c:pt>
                <c:pt idx="10670">
                  <c:v>26228.62097</c:v>
                </c:pt>
                <c:pt idx="10671">
                  <c:v>26231.067449999999</c:v>
                </c:pt>
                <c:pt idx="10672">
                  <c:v>26233.527923000001</c:v>
                </c:pt>
                <c:pt idx="10673">
                  <c:v>26235.976140999999</c:v>
                </c:pt>
                <c:pt idx="10674">
                  <c:v>26238.455367999999</c:v>
                </c:pt>
                <c:pt idx="10675">
                  <c:v>26240.904822</c:v>
                </c:pt>
                <c:pt idx="10676">
                  <c:v>26243.365579000001</c:v>
                </c:pt>
                <c:pt idx="10677">
                  <c:v>26245.818243999998</c:v>
                </c:pt>
                <c:pt idx="10678">
                  <c:v>26248.275023999999</c:v>
                </c:pt>
                <c:pt idx="10679">
                  <c:v>26250.73011</c:v>
                </c:pt>
                <c:pt idx="10680">
                  <c:v>26253.187336999999</c:v>
                </c:pt>
                <c:pt idx="10681">
                  <c:v>26255.640288999999</c:v>
                </c:pt>
                <c:pt idx="10682">
                  <c:v>26258.087043</c:v>
                </c:pt>
                <c:pt idx="10683">
                  <c:v>26260.562841999999</c:v>
                </c:pt>
                <c:pt idx="10684">
                  <c:v>26263.063726</c:v>
                </c:pt>
                <c:pt idx="10685">
                  <c:v>26265.519057000001</c:v>
                </c:pt>
                <c:pt idx="10686">
                  <c:v>26267.978885</c:v>
                </c:pt>
                <c:pt idx="10687">
                  <c:v>26270.425067</c:v>
                </c:pt>
                <c:pt idx="10688">
                  <c:v>26272.894101000002</c:v>
                </c:pt>
                <c:pt idx="10689">
                  <c:v>26275.364280999998</c:v>
                </c:pt>
                <c:pt idx="10690">
                  <c:v>26277.834658</c:v>
                </c:pt>
                <c:pt idx="10691">
                  <c:v>26280.324852999998</c:v>
                </c:pt>
                <c:pt idx="10692">
                  <c:v>26282.795795000002</c:v>
                </c:pt>
                <c:pt idx="10693">
                  <c:v>26285.287783</c:v>
                </c:pt>
                <c:pt idx="10694">
                  <c:v>26287.747877999998</c:v>
                </c:pt>
                <c:pt idx="10695">
                  <c:v>26290.219731000001</c:v>
                </c:pt>
                <c:pt idx="10696">
                  <c:v>26292.665323000001</c:v>
                </c:pt>
                <c:pt idx="10697">
                  <c:v>26295.128272999998</c:v>
                </c:pt>
                <c:pt idx="10698">
                  <c:v>26297.582865</c:v>
                </c:pt>
                <c:pt idx="10699">
                  <c:v>26300.040098000001</c:v>
                </c:pt>
                <c:pt idx="10700">
                  <c:v>26302.499871</c:v>
                </c:pt>
                <c:pt idx="10701">
                  <c:v>26304.949206000001</c:v>
                </c:pt>
                <c:pt idx="10702">
                  <c:v>26307.408126999999</c:v>
                </c:pt>
                <c:pt idx="10703">
                  <c:v>26309.891885000001</c:v>
                </c:pt>
                <c:pt idx="10704">
                  <c:v>26312.361078999998</c:v>
                </c:pt>
                <c:pt idx="10705">
                  <c:v>26314.819650000001</c:v>
                </c:pt>
                <c:pt idx="10706">
                  <c:v>26317.268393999999</c:v>
                </c:pt>
                <c:pt idx="10707">
                  <c:v>26319.736831999999</c:v>
                </c:pt>
                <c:pt idx="10708">
                  <c:v>26322.211418999999</c:v>
                </c:pt>
                <c:pt idx="10709">
                  <c:v>26324.667919</c:v>
                </c:pt>
                <c:pt idx="10710">
                  <c:v>26327.116126000001</c:v>
                </c:pt>
                <c:pt idx="10711">
                  <c:v>26329.590294000001</c:v>
                </c:pt>
                <c:pt idx="10712">
                  <c:v>26332.047261</c:v>
                </c:pt>
                <c:pt idx="10713">
                  <c:v>26334.506376000001</c:v>
                </c:pt>
                <c:pt idx="10714">
                  <c:v>26336.957932000001</c:v>
                </c:pt>
                <c:pt idx="10715">
                  <c:v>26339.409586999998</c:v>
                </c:pt>
                <c:pt idx="10716">
                  <c:v>26341.885036</c:v>
                </c:pt>
                <c:pt idx="10717">
                  <c:v>26344.338388</c:v>
                </c:pt>
                <c:pt idx="10718">
                  <c:v>26346.794428000001</c:v>
                </c:pt>
                <c:pt idx="10719">
                  <c:v>26349.275091</c:v>
                </c:pt>
                <c:pt idx="10720">
                  <c:v>26351.748296999998</c:v>
                </c:pt>
                <c:pt idx="10721">
                  <c:v>26354.216216000001</c:v>
                </c:pt>
                <c:pt idx="10722">
                  <c:v>26356.68909</c:v>
                </c:pt>
                <c:pt idx="10723">
                  <c:v>26359.155097999999</c:v>
                </c:pt>
                <c:pt idx="10724">
                  <c:v>26361.615081</c:v>
                </c:pt>
                <c:pt idx="10725">
                  <c:v>26364.087307000002</c:v>
                </c:pt>
                <c:pt idx="10726">
                  <c:v>26366.533955999999</c:v>
                </c:pt>
                <c:pt idx="10727">
                  <c:v>26368.989838000001</c:v>
                </c:pt>
                <c:pt idx="10728">
                  <c:v>26371.443810000001</c:v>
                </c:pt>
                <c:pt idx="10729">
                  <c:v>26373.924192999999</c:v>
                </c:pt>
                <c:pt idx="10730">
                  <c:v>26376.371962000001</c:v>
                </c:pt>
                <c:pt idx="10731">
                  <c:v>26378.830120999999</c:v>
                </c:pt>
                <c:pt idx="10732">
                  <c:v>26381.283380000001</c:v>
                </c:pt>
                <c:pt idx="10733">
                  <c:v>26383.732561000001</c:v>
                </c:pt>
                <c:pt idx="10734">
                  <c:v>26386.188011999999</c:v>
                </c:pt>
                <c:pt idx="10735">
                  <c:v>26388.666948999999</c:v>
                </c:pt>
                <c:pt idx="10736">
                  <c:v>26391.130948999999</c:v>
                </c:pt>
                <c:pt idx="10737">
                  <c:v>26393.590069000002</c:v>
                </c:pt>
                <c:pt idx="10738">
                  <c:v>26396.063219</c:v>
                </c:pt>
                <c:pt idx="10739">
                  <c:v>26398.525969999999</c:v>
                </c:pt>
                <c:pt idx="10740">
                  <c:v>26400.97565</c:v>
                </c:pt>
                <c:pt idx="10741">
                  <c:v>26403.464312</c:v>
                </c:pt>
                <c:pt idx="10742">
                  <c:v>26405.944342999999</c:v>
                </c:pt>
                <c:pt idx="10743">
                  <c:v>26408.416839000001</c:v>
                </c:pt>
                <c:pt idx="10744">
                  <c:v>26410.866838000002</c:v>
                </c:pt>
                <c:pt idx="10745">
                  <c:v>26413.327259000002</c:v>
                </c:pt>
                <c:pt idx="10746">
                  <c:v>26415.785879999999</c:v>
                </c:pt>
                <c:pt idx="10747">
                  <c:v>26418.234712000001</c:v>
                </c:pt>
                <c:pt idx="10748">
                  <c:v>26420.711256999999</c:v>
                </c:pt>
                <c:pt idx="10749">
                  <c:v>26423.162555999999</c:v>
                </c:pt>
                <c:pt idx="10750">
                  <c:v>26425.627279</c:v>
                </c:pt>
                <c:pt idx="10751">
                  <c:v>26428.08467</c:v>
                </c:pt>
                <c:pt idx="10752">
                  <c:v>26430.539241999999</c:v>
                </c:pt>
                <c:pt idx="10753">
                  <c:v>26432.991031000001</c:v>
                </c:pt>
                <c:pt idx="10754">
                  <c:v>26435.446894000001</c:v>
                </c:pt>
                <c:pt idx="10755">
                  <c:v>26437.918815000001</c:v>
                </c:pt>
                <c:pt idx="10756">
                  <c:v>26440.373264999998</c:v>
                </c:pt>
                <c:pt idx="10757">
                  <c:v>26442.858671000002</c:v>
                </c:pt>
                <c:pt idx="10758">
                  <c:v>26445.313624999999</c:v>
                </c:pt>
                <c:pt idx="10759">
                  <c:v>26447.785946</c:v>
                </c:pt>
                <c:pt idx="10760">
                  <c:v>26450.242053999998</c:v>
                </c:pt>
                <c:pt idx="10761">
                  <c:v>26452.689323999999</c:v>
                </c:pt>
                <c:pt idx="10762">
                  <c:v>26455.152038</c:v>
                </c:pt>
                <c:pt idx="10763">
                  <c:v>26457.603023</c:v>
                </c:pt>
                <c:pt idx="10764">
                  <c:v>26460.082447000001</c:v>
                </c:pt>
                <c:pt idx="10765">
                  <c:v>26462.538371999999</c:v>
                </c:pt>
                <c:pt idx="10766">
                  <c:v>26464.998973000002</c:v>
                </c:pt>
                <c:pt idx="10767">
                  <c:v>26467.476707999998</c:v>
                </c:pt>
                <c:pt idx="10768">
                  <c:v>26469.927383999999</c:v>
                </c:pt>
                <c:pt idx="10769">
                  <c:v>26472.391658</c:v>
                </c:pt>
                <c:pt idx="10770">
                  <c:v>26474.847938999999</c:v>
                </c:pt>
                <c:pt idx="10771">
                  <c:v>26477.310081</c:v>
                </c:pt>
                <c:pt idx="10772">
                  <c:v>26479.795988000002</c:v>
                </c:pt>
                <c:pt idx="10773">
                  <c:v>26482.247039000002</c:v>
                </c:pt>
                <c:pt idx="10774">
                  <c:v>26484.736654</c:v>
                </c:pt>
                <c:pt idx="10775">
                  <c:v>26487.190423</c:v>
                </c:pt>
                <c:pt idx="10776">
                  <c:v>26489.642066</c:v>
                </c:pt>
                <c:pt idx="10777">
                  <c:v>26492.149673</c:v>
                </c:pt>
                <c:pt idx="10778">
                  <c:v>26494.611202</c:v>
                </c:pt>
                <c:pt idx="10779">
                  <c:v>26497.063610000001</c:v>
                </c:pt>
                <c:pt idx="10780">
                  <c:v>26499.521174000001</c:v>
                </c:pt>
                <c:pt idx="10781">
                  <c:v>26501.977995000001</c:v>
                </c:pt>
                <c:pt idx="10782">
                  <c:v>26504.423696000002</c:v>
                </c:pt>
                <c:pt idx="10783">
                  <c:v>26506.910065</c:v>
                </c:pt>
                <c:pt idx="10784">
                  <c:v>26509.370956999999</c:v>
                </c:pt>
                <c:pt idx="10785">
                  <c:v>26511.826246000001</c:v>
                </c:pt>
                <c:pt idx="10786">
                  <c:v>26514.273566</c:v>
                </c:pt>
                <c:pt idx="10787">
                  <c:v>26516.732886000002</c:v>
                </c:pt>
                <c:pt idx="10788">
                  <c:v>26519.193564000001</c:v>
                </c:pt>
                <c:pt idx="10789">
                  <c:v>26521.661704999999</c:v>
                </c:pt>
                <c:pt idx="10790">
                  <c:v>26524.114087999998</c:v>
                </c:pt>
                <c:pt idx="10791">
                  <c:v>26526.592385</c:v>
                </c:pt>
                <c:pt idx="10792">
                  <c:v>26529.046119999999</c:v>
                </c:pt>
                <c:pt idx="10793">
                  <c:v>26531.505867</c:v>
                </c:pt>
                <c:pt idx="10794">
                  <c:v>26533.956943000001</c:v>
                </c:pt>
                <c:pt idx="10795">
                  <c:v>26536.432723999998</c:v>
                </c:pt>
                <c:pt idx="10796">
                  <c:v>26538.896049999999</c:v>
                </c:pt>
                <c:pt idx="10797">
                  <c:v>26541.370274000001</c:v>
                </c:pt>
                <c:pt idx="10798">
                  <c:v>26543.829753999999</c:v>
                </c:pt>
                <c:pt idx="10799">
                  <c:v>26546.275387000002</c:v>
                </c:pt>
                <c:pt idx="10800">
                  <c:v>26548.736078000002</c:v>
                </c:pt>
                <c:pt idx="10801">
                  <c:v>26551.191428999999</c:v>
                </c:pt>
                <c:pt idx="10802">
                  <c:v>26553.666046999999</c:v>
                </c:pt>
                <c:pt idx="10803">
                  <c:v>26556.135586</c:v>
                </c:pt>
                <c:pt idx="10804">
                  <c:v>26558.591236</c:v>
                </c:pt>
                <c:pt idx="10805">
                  <c:v>26561.051199000001</c:v>
                </c:pt>
                <c:pt idx="10806">
                  <c:v>26563.522376000001</c:v>
                </c:pt>
                <c:pt idx="10807">
                  <c:v>26565.998898000002</c:v>
                </c:pt>
                <c:pt idx="10808">
                  <c:v>26568.454162999999</c:v>
                </c:pt>
                <c:pt idx="10809">
                  <c:v>26570.908873</c:v>
                </c:pt>
                <c:pt idx="10810">
                  <c:v>26573.380851999998</c:v>
                </c:pt>
                <c:pt idx="10811">
                  <c:v>26575.844345000001</c:v>
                </c:pt>
                <c:pt idx="10812">
                  <c:v>26578.296768</c:v>
                </c:pt>
                <c:pt idx="10813">
                  <c:v>26580.756241999999</c:v>
                </c:pt>
                <c:pt idx="10814">
                  <c:v>26583.216703999999</c:v>
                </c:pt>
                <c:pt idx="10815">
                  <c:v>26585.689907</c:v>
                </c:pt>
                <c:pt idx="10816">
                  <c:v>26588.140753</c:v>
                </c:pt>
                <c:pt idx="10817">
                  <c:v>26590.601535000002</c:v>
                </c:pt>
                <c:pt idx="10818">
                  <c:v>26593.054957</c:v>
                </c:pt>
                <c:pt idx="10819">
                  <c:v>26595.511366999999</c:v>
                </c:pt>
                <c:pt idx="10820">
                  <c:v>26597.970154999999</c:v>
                </c:pt>
                <c:pt idx="10821">
                  <c:v>26600.438448000001</c:v>
                </c:pt>
                <c:pt idx="10822">
                  <c:v>26602.903871999999</c:v>
                </c:pt>
                <c:pt idx="10823">
                  <c:v>26605.38983</c:v>
                </c:pt>
                <c:pt idx="10824">
                  <c:v>26607.856814999999</c:v>
                </c:pt>
                <c:pt idx="10825">
                  <c:v>26610.302909000002</c:v>
                </c:pt>
                <c:pt idx="10826">
                  <c:v>26612.78312</c:v>
                </c:pt>
                <c:pt idx="10827">
                  <c:v>26615.246781999998</c:v>
                </c:pt>
                <c:pt idx="10828">
                  <c:v>26617.705548000002</c:v>
                </c:pt>
                <c:pt idx="10829">
                  <c:v>26620.165096000001</c:v>
                </c:pt>
                <c:pt idx="10830">
                  <c:v>26622.628917999999</c:v>
                </c:pt>
                <c:pt idx="10831">
                  <c:v>26625.096752000001</c:v>
                </c:pt>
                <c:pt idx="10832">
                  <c:v>26627.552417999999</c:v>
                </c:pt>
                <c:pt idx="10833">
                  <c:v>26630.016748999999</c:v>
                </c:pt>
                <c:pt idx="10834">
                  <c:v>26632.482743</c:v>
                </c:pt>
                <c:pt idx="10835">
                  <c:v>26634.93418</c:v>
                </c:pt>
                <c:pt idx="10836">
                  <c:v>26637.387991</c:v>
                </c:pt>
                <c:pt idx="10837">
                  <c:v>26639.85282</c:v>
                </c:pt>
                <c:pt idx="10838">
                  <c:v>26642.299857000002</c:v>
                </c:pt>
                <c:pt idx="10839">
                  <c:v>26644.759755999999</c:v>
                </c:pt>
                <c:pt idx="10840">
                  <c:v>26647.222836000001</c:v>
                </c:pt>
                <c:pt idx="10841">
                  <c:v>26649.670448000001</c:v>
                </c:pt>
                <c:pt idx="10842">
                  <c:v>26652.134662</c:v>
                </c:pt>
                <c:pt idx="10843">
                  <c:v>26654.583178000001</c:v>
                </c:pt>
                <c:pt idx="10844">
                  <c:v>26657.042772000001</c:v>
                </c:pt>
                <c:pt idx="10845">
                  <c:v>26659.493586000001</c:v>
                </c:pt>
                <c:pt idx="10846">
                  <c:v>26661.960278999999</c:v>
                </c:pt>
                <c:pt idx="10847">
                  <c:v>26664.411790999999</c:v>
                </c:pt>
                <c:pt idx="10848">
                  <c:v>26666.880798999999</c:v>
                </c:pt>
                <c:pt idx="10849">
                  <c:v>26669.346185999999</c:v>
                </c:pt>
                <c:pt idx="10850">
                  <c:v>26671.800401</c:v>
                </c:pt>
                <c:pt idx="10851">
                  <c:v>26674.250444000001</c:v>
                </c:pt>
                <c:pt idx="10852">
                  <c:v>26676.709631000002</c:v>
                </c:pt>
                <c:pt idx="10853">
                  <c:v>26679.165931</c:v>
                </c:pt>
                <c:pt idx="10854">
                  <c:v>26681.624006999999</c:v>
                </c:pt>
                <c:pt idx="10855">
                  <c:v>26684.085384999998</c:v>
                </c:pt>
                <c:pt idx="10856">
                  <c:v>26686.550186</c:v>
                </c:pt>
                <c:pt idx="10857">
                  <c:v>26689.005938999999</c:v>
                </c:pt>
                <c:pt idx="10858">
                  <c:v>26691.477768000001</c:v>
                </c:pt>
                <c:pt idx="10859">
                  <c:v>26693.9542</c:v>
                </c:pt>
                <c:pt idx="10860">
                  <c:v>26696.426054</c:v>
                </c:pt>
                <c:pt idx="10861">
                  <c:v>26698.887957999999</c:v>
                </c:pt>
                <c:pt idx="10862">
                  <c:v>26701.364656999998</c:v>
                </c:pt>
                <c:pt idx="10863">
                  <c:v>26703.815909000001</c:v>
                </c:pt>
                <c:pt idx="10864">
                  <c:v>26706.277607</c:v>
                </c:pt>
                <c:pt idx="10865">
                  <c:v>26708.737241999999</c:v>
                </c:pt>
                <c:pt idx="10866">
                  <c:v>26711.188269999999</c:v>
                </c:pt>
                <c:pt idx="10867">
                  <c:v>26713.656567999999</c:v>
                </c:pt>
                <c:pt idx="10868">
                  <c:v>26716.117859999998</c:v>
                </c:pt>
                <c:pt idx="10869">
                  <c:v>26718.564148000001</c:v>
                </c:pt>
                <c:pt idx="10870">
                  <c:v>26721.024979000002</c:v>
                </c:pt>
                <c:pt idx="10871">
                  <c:v>26723.512546000002</c:v>
                </c:pt>
                <c:pt idx="10872">
                  <c:v>26725.984746999999</c:v>
                </c:pt>
                <c:pt idx="10873">
                  <c:v>26728.475334999999</c:v>
                </c:pt>
                <c:pt idx="10874">
                  <c:v>26730.940752999999</c:v>
                </c:pt>
                <c:pt idx="10875">
                  <c:v>26733.404716000001</c:v>
                </c:pt>
                <c:pt idx="10876">
                  <c:v>26735.888605</c:v>
                </c:pt>
                <c:pt idx="10877">
                  <c:v>26738.361973999999</c:v>
                </c:pt>
                <c:pt idx="10878">
                  <c:v>26740.817976999999</c:v>
                </c:pt>
                <c:pt idx="10879">
                  <c:v>26743.275344999998</c:v>
                </c:pt>
                <c:pt idx="10880">
                  <c:v>26745.738727</c:v>
                </c:pt>
                <c:pt idx="10881">
                  <c:v>26748.207698999999</c:v>
                </c:pt>
                <c:pt idx="10882">
                  <c:v>26750.676243999998</c:v>
                </c:pt>
                <c:pt idx="10883">
                  <c:v>26753.138548999999</c:v>
                </c:pt>
                <c:pt idx="10884">
                  <c:v>26755.609694999999</c:v>
                </c:pt>
                <c:pt idx="10885">
                  <c:v>26758.061124</c:v>
                </c:pt>
                <c:pt idx="10886">
                  <c:v>26760.517902</c:v>
                </c:pt>
                <c:pt idx="10887">
                  <c:v>26762.978883</c:v>
                </c:pt>
                <c:pt idx="10888">
                  <c:v>26765.428848</c:v>
                </c:pt>
                <c:pt idx="10889">
                  <c:v>26767.891238</c:v>
                </c:pt>
                <c:pt idx="10890">
                  <c:v>26770.347098999999</c:v>
                </c:pt>
                <c:pt idx="10891">
                  <c:v>26772.813198</c:v>
                </c:pt>
                <c:pt idx="10892">
                  <c:v>26775.285981000001</c:v>
                </c:pt>
                <c:pt idx="10893">
                  <c:v>26777.747769000001</c:v>
                </c:pt>
                <c:pt idx="10894">
                  <c:v>26780.200966</c:v>
                </c:pt>
                <c:pt idx="10895">
                  <c:v>26782.652918</c:v>
                </c:pt>
                <c:pt idx="10896">
                  <c:v>26785.123606000001</c:v>
                </c:pt>
                <c:pt idx="10897">
                  <c:v>26787.578094</c:v>
                </c:pt>
                <c:pt idx="10898">
                  <c:v>26790.036956</c:v>
                </c:pt>
                <c:pt idx="10899">
                  <c:v>26792.494032999999</c:v>
                </c:pt>
                <c:pt idx="10900">
                  <c:v>26794.974268000002</c:v>
                </c:pt>
                <c:pt idx="10901">
                  <c:v>26797.463727999999</c:v>
                </c:pt>
                <c:pt idx="10902">
                  <c:v>26799.928188999998</c:v>
                </c:pt>
                <c:pt idx="10903">
                  <c:v>26802.407221000001</c:v>
                </c:pt>
                <c:pt idx="10904">
                  <c:v>26804.871693000001</c:v>
                </c:pt>
                <c:pt idx="10905">
                  <c:v>26807.341226</c:v>
                </c:pt>
                <c:pt idx="10906">
                  <c:v>26809.821638000001</c:v>
                </c:pt>
                <c:pt idx="10907">
                  <c:v>26812.270291000001</c:v>
                </c:pt>
                <c:pt idx="10908">
                  <c:v>26814.723095000001</c:v>
                </c:pt>
                <c:pt idx="10909">
                  <c:v>26817.197929000002</c:v>
                </c:pt>
                <c:pt idx="10910">
                  <c:v>26819.670258999999</c:v>
                </c:pt>
                <c:pt idx="10911">
                  <c:v>26822.140561</c:v>
                </c:pt>
                <c:pt idx="10912">
                  <c:v>26824.595305999999</c:v>
                </c:pt>
                <c:pt idx="10913">
                  <c:v>26827.050564000001</c:v>
                </c:pt>
                <c:pt idx="10914">
                  <c:v>26829.510117000002</c:v>
                </c:pt>
                <c:pt idx="10915">
                  <c:v>26831.966402999999</c:v>
                </c:pt>
                <c:pt idx="10916">
                  <c:v>26834.419703</c:v>
                </c:pt>
                <c:pt idx="10917">
                  <c:v>26836.877114999999</c:v>
                </c:pt>
                <c:pt idx="10918">
                  <c:v>26839.357306000002</c:v>
                </c:pt>
                <c:pt idx="10919">
                  <c:v>26841.808914000001</c:v>
                </c:pt>
                <c:pt idx="10920">
                  <c:v>26844.268329999999</c:v>
                </c:pt>
                <c:pt idx="10921">
                  <c:v>26846.732049999999</c:v>
                </c:pt>
                <c:pt idx="10922">
                  <c:v>26849.193228</c:v>
                </c:pt>
                <c:pt idx="10923">
                  <c:v>26851.644264999999</c:v>
                </c:pt>
                <c:pt idx="10924">
                  <c:v>26854.096969999999</c:v>
                </c:pt>
                <c:pt idx="10925">
                  <c:v>26856.564968999999</c:v>
                </c:pt>
                <c:pt idx="10926">
                  <c:v>26859.023064000001</c:v>
                </c:pt>
                <c:pt idx="10927">
                  <c:v>26861.502892</c:v>
                </c:pt>
                <c:pt idx="10928">
                  <c:v>26863.950885999999</c:v>
                </c:pt>
                <c:pt idx="10929">
                  <c:v>26866.403941</c:v>
                </c:pt>
                <c:pt idx="10930">
                  <c:v>26868.861626000002</c:v>
                </c:pt>
                <c:pt idx="10931">
                  <c:v>26871.333856000001</c:v>
                </c:pt>
                <c:pt idx="10932">
                  <c:v>26873.786700000001</c:v>
                </c:pt>
                <c:pt idx="10933">
                  <c:v>26876.254862999998</c:v>
                </c:pt>
                <c:pt idx="10934">
                  <c:v>26878.718119000001</c:v>
                </c:pt>
                <c:pt idx="10935">
                  <c:v>26881.181943</c:v>
                </c:pt>
                <c:pt idx="10936">
                  <c:v>26883.639373000002</c:v>
                </c:pt>
                <c:pt idx="10937">
                  <c:v>26886.095406</c:v>
                </c:pt>
                <c:pt idx="10938">
                  <c:v>26888.552334</c:v>
                </c:pt>
                <c:pt idx="10939">
                  <c:v>26891.013621999999</c:v>
                </c:pt>
                <c:pt idx="10940">
                  <c:v>26893.460741999999</c:v>
                </c:pt>
                <c:pt idx="10941">
                  <c:v>26895.913389000001</c:v>
                </c:pt>
                <c:pt idx="10942">
                  <c:v>26898.370792000002</c:v>
                </c:pt>
                <c:pt idx="10943">
                  <c:v>26900.831137000001</c:v>
                </c:pt>
                <c:pt idx="10944">
                  <c:v>26903.311042000001</c:v>
                </c:pt>
                <c:pt idx="10945">
                  <c:v>26905.769359000002</c:v>
                </c:pt>
                <c:pt idx="10946">
                  <c:v>26908.236552999999</c:v>
                </c:pt>
                <c:pt idx="10947">
                  <c:v>26910.720830999999</c:v>
                </c:pt>
                <c:pt idx="10948">
                  <c:v>26913.196326000001</c:v>
                </c:pt>
                <c:pt idx="10949">
                  <c:v>26915.651985</c:v>
                </c:pt>
                <c:pt idx="10950">
                  <c:v>26918.103920000001</c:v>
                </c:pt>
                <c:pt idx="10951">
                  <c:v>26920.597255000001</c:v>
                </c:pt>
                <c:pt idx="10952">
                  <c:v>26923.048202000002</c:v>
                </c:pt>
                <c:pt idx="10953">
                  <c:v>26925.500123000002</c:v>
                </c:pt>
                <c:pt idx="10954">
                  <c:v>26927.972549999999</c:v>
                </c:pt>
                <c:pt idx="10955">
                  <c:v>26930.430141000001</c:v>
                </c:pt>
                <c:pt idx="10956">
                  <c:v>26932.888889999998</c:v>
                </c:pt>
                <c:pt idx="10957">
                  <c:v>26935.348336999999</c:v>
                </c:pt>
                <c:pt idx="10958">
                  <c:v>26937.81768</c:v>
                </c:pt>
                <c:pt idx="10959">
                  <c:v>26940.265915</c:v>
                </c:pt>
                <c:pt idx="10960">
                  <c:v>26942.733998</c:v>
                </c:pt>
                <c:pt idx="10961">
                  <c:v>26945.199262999999</c:v>
                </c:pt>
                <c:pt idx="10962">
                  <c:v>26947.653444</c:v>
                </c:pt>
                <c:pt idx="10963">
                  <c:v>26950.100725</c:v>
                </c:pt>
                <c:pt idx="10964">
                  <c:v>26952.573882000001</c:v>
                </c:pt>
                <c:pt idx="10965">
                  <c:v>26955.030326</c:v>
                </c:pt>
                <c:pt idx="10966">
                  <c:v>26957.483823999999</c:v>
                </c:pt>
                <c:pt idx="10967">
                  <c:v>26959.971668999999</c:v>
                </c:pt>
                <c:pt idx="10968">
                  <c:v>26962.457384000001</c:v>
                </c:pt>
                <c:pt idx="10969">
                  <c:v>26964.927230000001</c:v>
                </c:pt>
                <c:pt idx="10970">
                  <c:v>26967.385847000001</c:v>
                </c:pt>
                <c:pt idx="10971">
                  <c:v>26969.837256999999</c:v>
                </c:pt>
                <c:pt idx="10972">
                  <c:v>26972.291885999999</c:v>
                </c:pt>
                <c:pt idx="10973">
                  <c:v>26974.760855</c:v>
                </c:pt>
                <c:pt idx="10974">
                  <c:v>26977.233362999999</c:v>
                </c:pt>
                <c:pt idx="10975">
                  <c:v>26979.693218</c:v>
                </c:pt>
                <c:pt idx="10976">
                  <c:v>26982.157175</c:v>
                </c:pt>
                <c:pt idx="10977">
                  <c:v>26984.612743999998</c:v>
                </c:pt>
                <c:pt idx="10978">
                  <c:v>26987.065842</c:v>
                </c:pt>
                <c:pt idx="10979">
                  <c:v>26989.558602000001</c:v>
                </c:pt>
                <c:pt idx="10980">
                  <c:v>26992.011974000001</c:v>
                </c:pt>
                <c:pt idx="10981">
                  <c:v>26994.46976</c:v>
                </c:pt>
                <c:pt idx="10982">
                  <c:v>26996.924921000002</c:v>
                </c:pt>
                <c:pt idx="10983">
                  <c:v>26999.385356999999</c:v>
                </c:pt>
                <c:pt idx="10984">
                  <c:v>27001.856993000001</c:v>
                </c:pt>
                <c:pt idx="10985">
                  <c:v>27004.328010000001</c:v>
                </c:pt>
                <c:pt idx="10986">
                  <c:v>27006.797126000001</c:v>
                </c:pt>
                <c:pt idx="10987">
                  <c:v>27009.249240000001</c:v>
                </c:pt>
                <c:pt idx="10988">
                  <c:v>27011.715378000001</c:v>
                </c:pt>
                <c:pt idx="10989">
                  <c:v>27014.175308000002</c:v>
                </c:pt>
                <c:pt idx="10990">
                  <c:v>27016.637651000001</c:v>
                </c:pt>
                <c:pt idx="10991">
                  <c:v>27019.093428</c:v>
                </c:pt>
                <c:pt idx="10992">
                  <c:v>27021.567169999998</c:v>
                </c:pt>
                <c:pt idx="10993">
                  <c:v>27024.031357</c:v>
                </c:pt>
                <c:pt idx="10994">
                  <c:v>27026.495695000001</c:v>
                </c:pt>
                <c:pt idx="10995">
                  <c:v>27028.958060000001</c:v>
                </c:pt>
                <c:pt idx="10996">
                  <c:v>27031.41764</c:v>
                </c:pt>
                <c:pt idx="10997">
                  <c:v>27033.870713</c:v>
                </c:pt>
                <c:pt idx="10998">
                  <c:v>27036.329106000001</c:v>
                </c:pt>
                <c:pt idx="10999">
                  <c:v>27038.786237</c:v>
                </c:pt>
                <c:pt idx="11000">
                  <c:v>27041.259408999998</c:v>
                </c:pt>
                <c:pt idx="11001">
                  <c:v>27043.713293000001</c:v>
                </c:pt>
                <c:pt idx="11002">
                  <c:v>27046.162918999999</c:v>
                </c:pt>
                <c:pt idx="11003">
                  <c:v>27048.623264999998</c:v>
                </c:pt>
                <c:pt idx="11004">
                  <c:v>27051.074915000001</c:v>
                </c:pt>
                <c:pt idx="11005">
                  <c:v>27053.533263000001</c:v>
                </c:pt>
                <c:pt idx="11006">
                  <c:v>27056.004383</c:v>
                </c:pt>
                <c:pt idx="11007">
                  <c:v>27058.452841999999</c:v>
                </c:pt>
                <c:pt idx="11008">
                  <c:v>27060.926085999999</c:v>
                </c:pt>
                <c:pt idx="11009">
                  <c:v>27063.390636</c:v>
                </c:pt>
                <c:pt idx="11010">
                  <c:v>27065.848804000001</c:v>
                </c:pt>
                <c:pt idx="11011">
                  <c:v>27068.322259</c:v>
                </c:pt>
                <c:pt idx="11012">
                  <c:v>27070.779226999999</c:v>
                </c:pt>
                <c:pt idx="11013">
                  <c:v>27073.232690000001</c:v>
                </c:pt>
                <c:pt idx="11014">
                  <c:v>27075.703740000001</c:v>
                </c:pt>
                <c:pt idx="11015">
                  <c:v>27078.180562000001</c:v>
                </c:pt>
                <c:pt idx="11016">
                  <c:v>27080.642814999999</c:v>
                </c:pt>
                <c:pt idx="11017">
                  <c:v>27083.100156</c:v>
                </c:pt>
                <c:pt idx="11018">
                  <c:v>27085.557565999999</c:v>
                </c:pt>
                <c:pt idx="11019">
                  <c:v>27088.009339</c:v>
                </c:pt>
                <c:pt idx="11020">
                  <c:v>27090.464892</c:v>
                </c:pt>
                <c:pt idx="11021">
                  <c:v>27092.923552</c:v>
                </c:pt>
                <c:pt idx="11022">
                  <c:v>27095.397108000001</c:v>
                </c:pt>
                <c:pt idx="11023">
                  <c:v>27097.879290000001</c:v>
                </c:pt>
                <c:pt idx="11024">
                  <c:v>27100.335568999999</c:v>
                </c:pt>
                <c:pt idx="11025">
                  <c:v>27102.806871000001</c:v>
                </c:pt>
                <c:pt idx="11026">
                  <c:v>27105.264575000001</c:v>
                </c:pt>
                <c:pt idx="11027">
                  <c:v>27107.731868999999</c:v>
                </c:pt>
                <c:pt idx="11028">
                  <c:v>27110.184245</c:v>
                </c:pt>
                <c:pt idx="11029">
                  <c:v>27112.667932</c:v>
                </c:pt>
                <c:pt idx="11030">
                  <c:v>27115.146083</c:v>
                </c:pt>
                <c:pt idx="11031">
                  <c:v>27117.612852999999</c:v>
                </c:pt>
                <c:pt idx="11032">
                  <c:v>27120.081957999999</c:v>
                </c:pt>
                <c:pt idx="11033">
                  <c:v>27122.533318000002</c:v>
                </c:pt>
                <c:pt idx="11034">
                  <c:v>27124.983012000001</c:v>
                </c:pt>
                <c:pt idx="11035">
                  <c:v>27127.451581000001</c:v>
                </c:pt>
                <c:pt idx="11036">
                  <c:v>27129.904439999998</c:v>
                </c:pt>
                <c:pt idx="11037">
                  <c:v>27132.354727999998</c:v>
                </c:pt>
                <c:pt idx="11038">
                  <c:v>27134.824940999999</c:v>
                </c:pt>
                <c:pt idx="11039">
                  <c:v>27137.277418999998</c:v>
                </c:pt>
                <c:pt idx="11040">
                  <c:v>27139.759305</c:v>
                </c:pt>
                <c:pt idx="11041">
                  <c:v>27142.241876</c:v>
                </c:pt>
                <c:pt idx="11042">
                  <c:v>27144.699278</c:v>
                </c:pt>
                <c:pt idx="11043">
                  <c:v>27147.152988000002</c:v>
                </c:pt>
                <c:pt idx="11044">
                  <c:v>27149.615976000001</c:v>
                </c:pt>
                <c:pt idx="11045">
                  <c:v>27152.083884</c:v>
                </c:pt>
                <c:pt idx="11046">
                  <c:v>27154.560926999999</c:v>
                </c:pt>
                <c:pt idx="11047">
                  <c:v>27157.029994</c:v>
                </c:pt>
                <c:pt idx="11048">
                  <c:v>27159.483197000001</c:v>
                </c:pt>
                <c:pt idx="11049">
                  <c:v>27161.956409999999</c:v>
                </c:pt>
                <c:pt idx="11050">
                  <c:v>27164.432617999999</c:v>
                </c:pt>
                <c:pt idx="11051">
                  <c:v>27166.907997999999</c:v>
                </c:pt>
                <c:pt idx="11052">
                  <c:v>27169.358726999999</c:v>
                </c:pt>
                <c:pt idx="11053">
                  <c:v>27171.829837000001</c:v>
                </c:pt>
                <c:pt idx="11054">
                  <c:v>27174.30126</c:v>
                </c:pt>
                <c:pt idx="11055">
                  <c:v>27176.770325000001</c:v>
                </c:pt>
                <c:pt idx="11056">
                  <c:v>27179.249371000002</c:v>
                </c:pt>
                <c:pt idx="11057">
                  <c:v>27181.719937000002</c:v>
                </c:pt>
                <c:pt idx="11058">
                  <c:v>27184.177255999999</c:v>
                </c:pt>
                <c:pt idx="11059">
                  <c:v>27186.636118999999</c:v>
                </c:pt>
                <c:pt idx="11060">
                  <c:v>27189.092277</c:v>
                </c:pt>
                <c:pt idx="11061">
                  <c:v>27191.571306000002</c:v>
                </c:pt>
                <c:pt idx="11062">
                  <c:v>27194.049257999999</c:v>
                </c:pt>
                <c:pt idx="11063">
                  <c:v>27196.520543999999</c:v>
                </c:pt>
                <c:pt idx="11064">
                  <c:v>27198.973013999999</c:v>
                </c:pt>
                <c:pt idx="11065">
                  <c:v>27201.443875000001</c:v>
                </c:pt>
                <c:pt idx="11066">
                  <c:v>27203.914234</c:v>
                </c:pt>
                <c:pt idx="11067">
                  <c:v>27206.372051999999</c:v>
                </c:pt>
                <c:pt idx="11068">
                  <c:v>27208.821581</c:v>
                </c:pt>
                <c:pt idx="11069">
                  <c:v>27211.283989</c:v>
                </c:pt>
                <c:pt idx="11070">
                  <c:v>27213.749175000001</c:v>
                </c:pt>
                <c:pt idx="11071">
                  <c:v>27216.219023000001</c:v>
                </c:pt>
                <c:pt idx="11072">
                  <c:v>27218.705140999999</c:v>
                </c:pt>
                <c:pt idx="11073">
                  <c:v>27221.162139</c:v>
                </c:pt>
                <c:pt idx="11074">
                  <c:v>27223.617349</c:v>
                </c:pt>
                <c:pt idx="11075">
                  <c:v>27226.069439999999</c:v>
                </c:pt>
                <c:pt idx="11076">
                  <c:v>27228.531985000001</c:v>
                </c:pt>
                <c:pt idx="11077">
                  <c:v>27230.985014000002</c:v>
                </c:pt>
                <c:pt idx="11078">
                  <c:v>27233.439807999999</c:v>
                </c:pt>
                <c:pt idx="11079">
                  <c:v>27235.904232000001</c:v>
                </c:pt>
                <c:pt idx="11080">
                  <c:v>27238.374792999999</c:v>
                </c:pt>
                <c:pt idx="11081">
                  <c:v>27240.842424999999</c:v>
                </c:pt>
                <c:pt idx="11082">
                  <c:v>27243.313535000001</c:v>
                </c:pt>
                <c:pt idx="11083">
                  <c:v>27245.780188000001</c:v>
                </c:pt>
                <c:pt idx="11084">
                  <c:v>27248.241977999998</c:v>
                </c:pt>
                <c:pt idx="11085">
                  <c:v>27250.692767</c:v>
                </c:pt>
                <c:pt idx="11086">
                  <c:v>27253.153280999999</c:v>
                </c:pt>
                <c:pt idx="11087">
                  <c:v>27255.599816000002</c:v>
                </c:pt>
                <c:pt idx="11088">
                  <c:v>27258.056546</c:v>
                </c:pt>
                <c:pt idx="11089">
                  <c:v>27260.530644999999</c:v>
                </c:pt>
                <c:pt idx="11090">
                  <c:v>27262.991441999999</c:v>
                </c:pt>
                <c:pt idx="11091">
                  <c:v>27265.445739999999</c:v>
                </c:pt>
                <c:pt idx="11092">
                  <c:v>27267.896818000001</c:v>
                </c:pt>
                <c:pt idx="11093">
                  <c:v>27270.369831</c:v>
                </c:pt>
                <c:pt idx="11094">
                  <c:v>27272.834368</c:v>
                </c:pt>
                <c:pt idx="11095">
                  <c:v>27275.297239</c:v>
                </c:pt>
                <c:pt idx="11096">
                  <c:v>27277.748371999998</c:v>
                </c:pt>
                <c:pt idx="11097">
                  <c:v>27280.224254000001</c:v>
                </c:pt>
                <c:pt idx="11098">
                  <c:v>27282.689882999999</c:v>
                </c:pt>
                <c:pt idx="11099">
                  <c:v>27285.151732999999</c:v>
                </c:pt>
                <c:pt idx="11100">
                  <c:v>27287.603754</c:v>
                </c:pt>
                <c:pt idx="11101">
                  <c:v>27290.083070000001</c:v>
                </c:pt>
                <c:pt idx="11102">
                  <c:v>27292.529554000001</c:v>
                </c:pt>
                <c:pt idx="11103">
                  <c:v>27294.992854</c:v>
                </c:pt>
                <c:pt idx="11104">
                  <c:v>27297.459961</c:v>
                </c:pt>
                <c:pt idx="11105">
                  <c:v>27299.93273</c:v>
                </c:pt>
                <c:pt idx="11106">
                  <c:v>27302.383758</c:v>
                </c:pt>
                <c:pt idx="11107">
                  <c:v>27304.862714999999</c:v>
                </c:pt>
                <c:pt idx="11108">
                  <c:v>27307.307009</c:v>
                </c:pt>
                <c:pt idx="11109">
                  <c:v>27309.767188000002</c:v>
                </c:pt>
                <c:pt idx="11110">
                  <c:v>27312.220154999999</c:v>
                </c:pt>
                <c:pt idx="11111">
                  <c:v>27314.681027999999</c:v>
                </c:pt>
                <c:pt idx="11112">
                  <c:v>27317.166270999998</c:v>
                </c:pt>
                <c:pt idx="11113">
                  <c:v>27319.624842000001</c:v>
                </c:pt>
                <c:pt idx="11114">
                  <c:v>27322.076084</c:v>
                </c:pt>
                <c:pt idx="11115">
                  <c:v>27324.547188</c:v>
                </c:pt>
                <c:pt idx="11116">
                  <c:v>27327.001714999999</c:v>
                </c:pt>
                <c:pt idx="11117">
                  <c:v>27329.491687999998</c:v>
                </c:pt>
                <c:pt idx="11118">
                  <c:v>27331.940658</c:v>
                </c:pt>
                <c:pt idx="11119">
                  <c:v>27334.397084</c:v>
                </c:pt>
                <c:pt idx="11120">
                  <c:v>27336.852881999999</c:v>
                </c:pt>
                <c:pt idx="11121">
                  <c:v>27339.312243</c:v>
                </c:pt>
                <c:pt idx="11122">
                  <c:v>27341.811828999998</c:v>
                </c:pt>
                <c:pt idx="11123">
                  <c:v>27344.264844000001</c:v>
                </c:pt>
                <c:pt idx="11124">
                  <c:v>27346.724064000002</c:v>
                </c:pt>
                <c:pt idx="11125">
                  <c:v>27349.207103000001</c:v>
                </c:pt>
                <c:pt idx="11126">
                  <c:v>27351.664096</c:v>
                </c:pt>
                <c:pt idx="11127">
                  <c:v>27354.133603999999</c:v>
                </c:pt>
                <c:pt idx="11128">
                  <c:v>27356.589120000001</c:v>
                </c:pt>
                <c:pt idx="11129">
                  <c:v>27359.061064000001</c:v>
                </c:pt>
                <c:pt idx="11130">
                  <c:v>27361.514755</c:v>
                </c:pt>
                <c:pt idx="11131">
                  <c:v>27363.991290000002</c:v>
                </c:pt>
                <c:pt idx="11132">
                  <c:v>27366.438320000001</c:v>
                </c:pt>
                <c:pt idx="11133">
                  <c:v>27368.918213000001</c:v>
                </c:pt>
                <c:pt idx="11134">
                  <c:v>27371.371542000001</c:v>
                </c:pt>
                <c:pt idx="11135">
                  <c:v>27373.827158</c:v>
                </c:pt>
                <c:pt idx="11136">
                  <c:v>27376.287909999999</c:v>
                </c:pt>
                <c:pt idx="11137">
                  <c:v>27378.752882000001</c:v>
                </c:pt>
                <c:pt idx="11138">
                  <c:v>27381.221246000001</c:v>
                </c:pt>
                <c:pt idx="11139">
                  <c:v>27383.682874999999</c:v>
                </c:pt>
                <c:pt idx="11140">
                  <c:v>27386.142652999999</c:v>
                </c:pt>
                <c:pt idx="11141">
                  <c:v>27388.607558</c:v>
                </c:pt>
                <c:pt idx="11142">
                  <c:v>27391.07214</c:v>
                </c:pt>
                <c:pt idx="11143">
                  <c:v>27393.527752000002</c:v>
                </c:pt>
                <c:pt idx="11144">
                  <c:v>27395.981839</c:v>
                </c:pt>
                <c:pt idx="11145">
                  <c:v>27398.437911000001</c:v>
                </c:pt>
                <c:pt idx="11146">
                  <c:v>27400.904340000001</c:v>
                </c:pt>
                <c:pt idx="11147">
                  <c:v>27403.379258000001</c:v>
                </c:pt>
                <c:pt idx="11148">
                  <c:v>27405.839111000001</c:v>
                </c:pt>
                <c:pt idx="11149">
                  <c:v>27408.287262000002</c:v>
                </c:pt>
                <c:pt idx="11150">
                  <c:v>27410.741236000002</c:v>
                </c:pt>
                <c:pt idx="11151">
                  <c:v>27413.199141000001</c:v>
                </c:pt>
                <c:pt idx="11152">
                  <c:v>27415.694017000002</c:v>
                </c:pt>
                <c:pt idx="11153">
                  <c:v>27418.141626000001</c:v>
                </c:pt>
                <c:pt idx="11154">
                  <c:v>27420.602935999999</c:v>
                </c:pt>
                <c:pt idx="11155">
                  <c:v>27423.061900000001</c:v>
                </c:pt>
                <c:pt idx="11156">
                  <c:v>27425.516067</c:v>
                </c:pt>
                <c:pt idx="11157">
                  <c:v>27427.973007000001</c:v>
                </c:pt>
                <c:pt idx="11158">
                  <c:v>27430.444852000001</c:v>
                </c:pt>
                <c:pt idx="11159">
                  <c:v>27432.916387000001</c:v>
                </c:pt>
                <c:pt idx="11160">
                  <c:v>27435.364680999999</c:v>
                </c:pt>
                <c:pt idx="11161">
                  <c:v>27437.824705999999</c:v>
                </c:pt>
                <c:pt idx="11162">
                  <c:v>27440.278418000002</c:v>
                </c:pt>
                <c:pt idx="11163">
                  <c:v>27442.767382999999</c:v>
                </c:pt>
                <c:pt idx="11164">
                  <c:v>27445.219915999998</c:v>
                </c:pt>
                <c:pt idx="11165">
                  <c:v>27447.690879000002</c:v>
                </c:pt>
                <c:pt idx="11166">
                  <c:v>27450.153285</c:v>
                </c:pt>
                <c:pt idx="11167">
                  <c:v>27452.607667</c:v>
                </c:pt>
                <c:pt idx="11168">
                  <c:v>27455.063862999999</c:v>
                </c:pt>
                <c:pt idx="11169">
                  <c:v>27457.537611</c:v>
                </c:pt>
                <c:pt idx="11170">
                  <c:v>27459.989895999999</c:v>
                </c:pt>
                <c:pt idx="11171">
                  <c:v>27462.466234</c:v>
                </c:pt>
                <c:pt idx="11172">
                  <c:v>27464.920896</c:v>
                </c:pt>
                <c:pt idx="11173">
                  <c:v>27467.392564999998</c:v>
                </c:pt>
                <c:pt idx="11174">
                  <c:v>27469.853899999998</c:v>
                </c:pt>
                <c:pt idx="11175">
                  <c:v>27472.306273999999</c:v>
                </c:pt>
                <c:pt idx="11176">
                  <c:v>27474.760126000001</c:v>
                </c:pt>
                <c:pt idx="11177">
                  <c:v>27477.228405000002</c:v>
                </c:pt>
                <c:pt idx="11178">
                  <c:v>27479.692695000002</c:v>
                </c:pt>
                <c:pt idx="11179">
                  <c:v>27482.153364000002</c:v>
                </c:pt>
                <c:pt idx="11180">
                  <c:v>27484.603354999999</c:v>
                </c:pt>
                <c:pt idx="11181">
                  <c:v>27487.075044000001</c:v>
                </c:pt>
                <c:pt idx="11182">
                  <c:v>27489.536773</c:v>
                </c:pt>
                <c:pt idx="11183">
                  <c:v>27491.989274</c:v>
                </c:pt>
                <c:pt idx="11184">
                  <c:v>27494.440352000001</c:v>
                </c:pt>
                <c:pt idx="11185">
                  <c:v>27496.896241999999</c:v>
                </c:pt>
                <c:pt idx="11186">
                  <c:v>27499.383683</c:v>
                </c:pt>
                <c:pt idx="11187">
                  <c:v>27501.846612000001</c:v>
                </c:pt>
                <c:pt idx="11188">
                  <c:v>27504.313668999999</c:v>
                </c:pt>
                <c:pt idx="11189">
                  <c:v>27506.788723000001</c:v>
                </c:pt>
                <c:pt idx="11190">
                  <c:v>27509.240336999999</c:v>
                </c:pt>
                <c:pt idx="11191">
                  <c:v>27511.696946</c:v>
                </c:pt>
                <c:pt idx="11192">
                  <c:v>27514.147602000001</c:v>
                </c:pt>
                <c:pt idx="11193">
                  <c:v>27516.620338000001</c:v>
                </c:pt>
                <c:pt idx="11194">
                  <c:v>27519.075778999999</c:v>
                </c:pt>
                <c:pt idx="11195">
                  <c:v>27521.532636</c:v>
                </c:pt>
                <c:pt idx="11196">
                  <c:v>27524.002998</c:v>
                </c:pt>
                <c:pt idx="11197">
                  <c:v>27526.460555000001</c:v>
                </c:pt>
                <c:pt idx="11198">
                  <c:v>27528.915043000001</c:v>
                </c:pt>
                <c:pt idx="11199">
                  <c:v>27531.368102</c:v>
                </c:pt>
                <c:pt idx="11200">
                  <c:v>27533.820797</c:v>
                </c:pt>
                <c:pt idx="11201">
                  <c:v>27536.293443999999</c:v>
                </c:pt>
                <c:pt idx="11202">
                  <c:v>27538.770121000001</c:v>
                </c:pt>
                <c:pt idx="11203">
                  <c:v>27541.219406</c:v>
                </c:pt>
                <c:pt idx="11204">
                  <c:v>27543.673546999999</c:v>
                </c:pt>
                <c:pt idx="11205">
                  <c:v>27546.129155999999</c:v>
                </c:pt>
                <c:pt idx="11206">
                  <c:v>27548.599027</c:v>
                </c:pt>
                <c:pt idx="11207">
                  <c:v>27551.079003999999</c:v>
                </c:pt>
                <c:pt idx="11208">
                  <c:v>27553.534381000001</c:v>
                </c:pt>
                <c:pt idx="11209">
                  <c:v>27556.021174000001</c:v>
                </c:pt>
                <c:pt idx="11210">
                  <c:v>27558.501065</c:v>
                </c:pt>
                <c:pt idx="11211">
                  <c:v>27560.989334000002</c:v>
                </c:pt>
                <c:pt idx="11212">
                  <c:v>27563.457189000001</c:v>
                </c:pt>
                <c:pt idx="11213">
                  <c:v>27565.917990999998</c:v>
                </c:pt>
                <c:pt idx="11214">
                  <c:v>27568.368725</c:v>
                </c:pt>
                <c:pt idx="11215">
                  <c:v>27570.821593000001</c:v>
                </c:pt>
                <c:pt idx="11216">
                  <c:v>27573.281663999998</c:v>
                </c:pt>
                <c:pt idx="11217">
                  <c:v>27575.762763999999</c:v>
                </c:pt>
                <c:pt idx="11218">
                  <c:v>27578.213175000001</c:v>
                </c:pt>
                <c:pt idx="11219">
                  <c:v>27580.676319999999</c:v>
                </c:pt>
                <c:pt idx="11220">
                  <c:v>27583.128278</c:v>
                </c:pt>
                <c:pt idx="11221">
                  <c:v>27585.592241999999</c:v>
                </c:pt>
                <c:pt idx="11222">
                  <c:v>27588.056271000001</c:v>
                </c:pt>
                <c:pt idx="11223">
                  <c:v>27590.556171</c:v>
                </c:pt>
                <c:pt idx="11224">
                  <c:v>27593.021261000002</c:v>
                </c:pt>
                <c:pt idx="11225">
                  <c:v>27595.503832999999</c:v>
                </c:pt>
                <c:pt idx="11226">
                  <c:v>27597.971756999999</c:v>
                </c:pt>
                <c:pt idx="11227">
                  <c:v>27600.458587000001</c:v>
                </c:pt>
                <c:pt idx="11228">
                  <c:v>27602.912565999999</c:v>
                </c:pt>
                <c:pt idx="11229">
                  <c:v>27605.368799</c:v>
                </c:pt>
                <c:pt idx="11230">
                  <c:v>27607.853620000002</c:v>
                </c:pt>
                <c:pt idx="11231">
                  <c:v>27610.312052000001</c:v>
                </c:pt>
                <c:pt idx="11232">
                  <c:v>27612.764364999999</c:v>
                </c:pt>
                <c:pt idx="11233">
                  <c:v>27615.217966</c:v>
                </c:pt>
                <c:pt idx="11234">
                  <c:v>27617.692156000001</c:v>
                </c:pt>
                <c:pt idx="11235">
                  <c:v>27620.137126000001</c:v>
                </c:pt>
                <c:pt idx="11236">
                  <c:v>27622.613593999999</c:v>
                </c:pt>
                <c:pt idx="11237">
                  <c:v>27625.085006000001</c:v>
                </c:pt>
                <c:pt idx="11238">
                  <c:v>27627.544072000001</c:v>
                </c:pt>
                <c:pt idx="11239">
                  <c:v>27630.002922</c:v>
                </c:pt>
                <c:pt idx="11240">
                  <c:v>27632.454929</c:v>
                </c:pt>
                <c:pt idx="11241">
                  <c:v>27634.941045</c:v>
                </c:pt>
                <c:pt idx="11242">
                  <c:v>27637.416969000002</c:v>
                </c:pt>
                <c:pt idx="11243">
                  <c:v>27639.868398999999</c:v>
                </c:pt>
                <c:pt idx="11244">
                  <c:v>27642.334396999999</c:v>
                </c:pt>
                <c:pt idx="11245">
                  <c:v>27644.811766999999</c:v>
                </c:pt>
                <c:pt idx="11246">
                  <c:v>27647.281449999999</c:v>
                </c:pt>
                <c:pt idx="11247">
                  <c:v>27649.745912999999</c:v>
                </c:pt>
                <c:pt idx="11248">
                  <c:v>27652.21472</c:v>
                </c:pt>
                <c:pt idx="11249">
                  <c:v>27654.674221000001</c:v>
                </c:pt>
                <c:pt idx="11250">
                  <c:v>27657.122377</c:v>
                </c:pt>
                <c:pt idx="11251">
                  <c:v>27659.593838000001</c:v>
                </c:pt>
                <c:pt idx="11252">
                  <c:v>27662.082124</c:v>
                </c:pt>
                <c:pt idx="11253">
                  <c:v>27664.535834999999</c:v>
                </c:pt>
                <c:pt idx="11254">
                  <c:v>27666.985114999999</c:v>
                </c:pt>
                <c:pt idx="11255">
                  <c:v>27669.437886</c:v>
                </c:pt>
                <c:pt idx="11256">
                  <c:v>27671.894838</c:v>
                </c:pt>
                <c:pt idx="11257">
                  <c:v>27674.356842000001</c:v>
                </c:pt>
                <c:pt idx="11258">
                  <c:v>27676.810529999999</c:v>
                </c:pt>
                <c:pt idx="11259">
                  <c:v>27679.263669</c:v>
                </c:pt>
                <c:pt idx="11260">
                  <c:v>27681.726847000002</c:v>
                </c:pt>
                <c:pt idx="11261">
                  <c:v>27684.175985999998</c:v>
                </c:pt>
                <c:pt idx="11262">
                  <c:v>27686.669981999999</c:v>
                </c:pt>
                <c:pt idx="11263">
                  <c:v>27689.142273000001</c:v>
                </c:pt>
                <c:pt idx="11264">
                  <c:v>27691.593045000001</c:v>
                </c:pt>
                <c:pt idx="11265">
                  <c:v>27694.063351000001</c:v>
                </c:pt>
                <c:pt idx="11266">
                  <c:v>27696.512677999999</c:v>
                </c:pt>
                <c:pt idx="11267">
                  <c:v>27698.969980000002</c:v>
                </c:pt>
                <c:pt idx="11268">
                  <c:v>27701.425350000001</c:v>
                </c:pt>
                <c:pt idx="11269">
                  <c:v>27703.87485</c:v>
                </c:pt>
                <c:pt idx="11270">
                  <c:v>27706.340988</c:v>
                </c:pt>
                <c:pt idx="11271">
                  <c:v>27708.786404999999</c:v>
                </c:pt>
                <c:pt idx="11272">
                  <c:v>27711.244254000001</c:v>
                </c:pt>
                <c:pt idx="11273">
                  <c:v>27713.697424999998</c:v>
                </c:pt>
                <c:pt idx="11274">
                  <c:v>27716.150432999999</c:v>
                </c:pt>
                <c:pt idx="11275">
                  <c:v>27718.608875999998</c:v>
                </c:pt>
                <c:pt idx="11276">
                  <c:v>27721.066787</c:v>
                </c:pt>
                <c:pt idx="11277">
                  <c:v>27723.522185999998</c:v>
                </c:pt>
                <c:pt idx="11278">
                  <c:v>27725.983292000001</c:v>
                </c:pt>
                <c:pt idx="11279">
                  <c:v>27728.434627999999</c:v>
                </c:pt>
                <c:pt idx="11280">
                  <c:v>27730.896138</c:v>
                </c:pt>
                <c:pt idx="11281">
                  <c:v>27733.352038000001</c:v>
                </c:pt>
                <c:pt idx="11282">
                  <c:v>27735.812062000001</c:v>
                </c:pt>
                <c:pt idx="11283">
                  <c:v>27738.259791</c:v>
                </c:pt>
                <c:pt idx="11284">
                  <c:v>27740.720592000001</c:v>
                </c:pt>
                <c:pt idx="11285">
                  <c:v>27743.172914999999</c:v>
                </c:pt>
                <c:pt idx="11286">
                  <c:v>27745.628677000001</c:v>
                </c:pt>
                <c:pt idx="11287">
                  <c:v>27748.085018999998</c:v>
                </c:pt>
                <c:pt idx="11288">
                  <c:v>27750.535628000001</c:v>
                </c:pt>
                <c:pt idx="11289">
                  <c:v>27752.989801</c:v>
                </c:pt>
                <c:pt idx="11290">
                  <c:v>27755.444401000001</c:v>
                </c:pt>
                <c:pt idx="11291">
                  <c:v>27757.899889</c:v>
                </c:pt>
                <c:pt idx="11292">
                  <c:v>27760.357154000001</c:v>
                </c:pt>
                <c:pt idx="11293">
                  <c:v>27762.812198</c:v>
                </c:pt>
                <c:pt idx="11294">
                  <c:v>27765.264909000001</c:v>
                </c:pt>
                <c:pt idx="11295">
                  <c:v>27767.726170000002</c:v>
                </c:pt>
                <c:pt idx="11296">
                  <c:v>27770.184292999998</c:v>
                </c:pt>
                <c:pt idx="11297">
                  <c:v>27772.655671</c:v>
                </c:pt>
                <c:pt idx="11298">
                  <c:v>27775.125669000001</c:v>
                </c:pt>
                <c:pt idx="11299">
                  <c:v>27777.582363000001</c:v>
                </c:pt>
                <c:pt idx="11300">
                  <c:v>27780.039242999999</c:v>
                </c:pt>
                <c:pt idx="11301">
                  <c:v>27782.491290000002</c:v>
                </c:pt>
                <c:pt idx="11302">
                  <c:v>27784.950321</c:v>
                </c:pt>
                <c:pt idx="11303">
                  <c:v>27787.417096000001</c:v>
                </c:pt>
                <c:pt idx="11304">
                  <c:v>27789.885074999998</c:v>
                </c:pt>
                <c:pt idx="11305">
                  <c:v>27792.340034000001</c:v>
                </c:pt>
                <c:pt idx="11306">
                  <c:v>27794.814182999999</c:v>
                </c:pt>
                <c:pt idx="11307">
                  <c:v>27797.265281</c:v>
                </c:pt>
                <c:pt idx="11308">
                  <c:v>27799.733117</c:v>
                </c:pt>
                <c:pt idx="11309">
                  <c:v>27802.207584</c:v>
                </c:pt>
                <c:pt idx="11310">
                  <c:v>27804.667044000002</c:v>
                </c:pt>
                <c:pt idx="11311">
                  <c:v>27807.122001</c:v>
                </c:pt>
                <c:pt idx="11312">
                  <c:v>27809.577103</c:v>
                </c:pt>
                <c:pt idx="11313">
                  <c:v>27812.069433000001</c:v>
                </c:pt>
                <c:pt idx="11314">
                  <c:v>27814.546574</c:v>
                </c:pt>
                <c:pt idx="11315">
                  <c:v>27817.007913000001</c:v>
                </c:pt>
                <c:pt idx="11316">
                  <c:v>27819.469344000001</c:v>
                </c:pt>
                <c:pt idx="11317">
                  <c:v>27821.920535000001</c:v>
                </c:pt>
                <c:pt idx="11318">
                  <c:v>27824.38004</c:v>
                </c:pt>
                <c:pt idx="11319">
                  <c:v>27826.827221</c:v>
                </c:pt>
                <c:pt idx="11320">
                  <c:v>27829.281115000002</c:v>
                </c:pt>
                <c:pt idx="11321">
                  <c:v>27831.777307</c:v>
                </c:pt>
                <c:pt idx="11322">
                  <c:v>27834.242976000001</c:v>
                </c:pt>
                <c:pt idx="11323">
                  <c:v>27836.695883</c:v>
                </c:pt>
                <c:pt idx="11324">
                  <c:v>27839.162912</c:v>
                </c:pt>
                <c:pt idx="11325">
                  <c:v>27841.653631000001</c:v>
                </c:pt>
                <c:pt idx="11326">
                  <c:v>27844.106341999999</c:v>
                </c:pt>
                <c:pt idx="11327">
                  <c:v>27846.571585999998</c:v>
                </c:pt>
                <c:pt idx="11328">
                  <c:v>27849.026081</c:v>
                </c:pt>
                <c:pt idx="11329">
                  <c:v>27851.485202</c:v>
                </c:pt>
                <c:pt idx="11330">
                  <c:v>27853.965706999999</c:v>
                </c:pt>
                <c:pt idx="11331">
                  <c:v>27856.418335999999</c:v>
                </c:pt>
                <c:pt idx="11332">
                  <c:v>27858.893013000001</c:v>
                </c:pt>
                <c:pt idx="11333">
                  <c:v>27861.363167</c:v>
                </c:pt>
                <c:pt idx="11334">
                  <c:v>27863.817723</c:v>
                </c:pt>
                <c:pt idx="11335">
                  <c:v>27866.279189000001</c:v>
                </c:pt>
                <c:pt idx="11336">
                  <c:v>27868.736295999999</c:v>
                </c:pt>
                <c:pt idx="11337">
                  <c:v>27871.184084</c:v>
                </c:pt>
                <c:pt idx="11338">
                  <c:v>27873.688112</c:v>
                </c:pt>
                <c:pt idx="11339">
                  <c:v>27876.150333000001</c:v>
                </c:pt>
                <c:pt idx="11340">
                  <c:v>27878.617634999999</c:v>
                </c:pt>
                <c:pt idx="11341">
                  <c:v>27881.072659000001</c:v>
                </c:pt>
                <c:pt idx="11342">
                  <c:v>27883.526279000002</c:v>
                </c:pt>
                <c:pt idx="11343">
                  <c:v>27885.98834</c:v>
                </c:pt>
                <c:pt idx="11344">
                  <c:v>27888.433679000002</c:v>
                </c:pt>
                <c:pt idx="11345">
                  <c:v>27890.895616000002</c:v>
                </c:pt>
                <c:pt idx="11346">
                  <c:v>27893.350783000002</c:v>
                </c:pt>
                <c:pt idx="11347">
                  <c:v>27895.803295999998</c:v>
                </c:pt>
                <c:pt idx="11348">
                  <c:v>27898.260596</c:v>
                </c:pt>
                <c:pt idx="11349">
                  <c:v>27900.717583000001</c:v>
                </c:pt>
                <c:pt idx="11350">
                  <c:v>27903.169741999998</c:v>
                </c:pt>
                <c:pt idx="11351">
                  <c:v>27905.623898999998</c:v>
                </c:pt>
                <c:pt idx="11352">
                  <c:v>27908.080565</c:v>
                </c:pt>
                <c:pt idx="11353">
                  <c:v>27910.540260000002</c:v>
                </c:pt>
                <c:pt idx="11354">
                  <c:v>27913.011955000002</c:v>
                </c:pt>
                <c:pt idx="11355">
                  <c:v>27915.471264</c:v>
                </c:pt>
                <c:pt idx="11356">
                  <c:v>27917.929534999999</c:v>
                </c:pt>
                <c:pt idx="11357">
                  <c:v>27920.384075999998</c:v>
                </c:pt>
                <c:pt idx="11358">
                  <c:v>27922.830576</c:v>
                </c:pt>
                <c:pt idx="11359">
                  <c:v>27925.291445999999</c:v>
                </c:pt>
                <c:pt idx="11360">
                  <c:v>27927.748871</c:v>
                </c:pt>
                <c:pt idx="11361">
                  <c:v>27930.211241000001</c:v>
                </c:pt>
                <c:pt idx="11362">
                  <c:v>27932.672247999999</c:v>
                </c:pt>
                <c:pt idx="11363">
                  <c:v>27935.119142</c:v>
                </c:pt>
                <c:pt idx="11364">
                  <c:v>27937.585702</c:v>
                </c:pt>
                <c:pt idx="11365">
                  <c:v>27940.048622999999</c:v>
                </c:pt>
                <c:pt idx="11366">
                  <c:v>27942.508629</c:v>
                </c:pt>
                <c:pt idx="11367">
                  <c:v>27944.977405000001</c:v>
                </c:pt>
                <c:pt idx="11368">
                  <c:v>27947.438651</c:v>
                </c:pt>
                <c:pt idx="11369">
                  <c:v>27949.887015</c:v>
                </c:pt>
                <c:pt idx="11370">
                  <c:v>27952.346533</c:v>
                </c:pt>
                <c:pt idx="11371">
                  <c:v>27954.815858999998</c:v>
                </c:pt>
                <c:pt idx="11372">
                  <c:v>27957.269064</c:v>
                </c:pt>
                <c:pt idx="11373">
                  <c:v>27959.732641999999</c:v>
                </c:pt>
                <c:pt idx="11374">
                  <c:v>27962.190246999999</c:v>
                </c:pt>
                <c:pt idx="11375">
                  <c:v>27964.650193000001</c:v>
                </c:pt>
                <c:pt idx="11376">
                  <c:v>27967.101901999999</c:v>
                </c:pt>
                <c:pt idx="11377">
                  <c:v>27969.558097000001</c:v>
                </c:pt>
                <c:pt idx="11378">
                  <c:v>27972.03658</c:v>
                </c:pt>
                <c:pt idx="11379">
                  <c:v>27974.493689999999</c:v>
                </c:pt>
                <c:pt idx="11380">
                  <c:v>27976.954716</c:v>
                </c:pt>
                <c:pt idx="11381">
                  <c:v>27979.409683999998</c:v>
                </c:pt>
                <c:pt idx="11382">
                  <c:v>27981.863724999999</c:v>
                </c:pt>
                <c:pt idx="11383">
                  <c:v>27984.326842999999</c:v>
                </c:pt>
                <c:pt idx="11384">
                  <c:v>27986.777708000001</c:v>
                </c:pt>
                <c:pt idx="11385">
                  <c:v>27989.235973999999</c:v>
                </c:pt>
                <c:pt idx="11386">
                  <c:v>27991.688244000001</c:v>
                </c:pt>
                <c:pt idx="11387">
                  <c:v>27994.144913</c:v>
                </c:pt>
                <c:pt idx="11388">
                  <c:v>27996.604719999999</c:v>
                </c:pt>
                <c:pt idx="11389">
                  <c:v>27999.058824</c:v>
                </c:pt>
                <c:pt idx="11390">
                  <c:v>28001.520656000001</c:v>
                </c:pt>
                <c:pt idx="11391">
                  <c:v>28003.979210000001</c:v>
                </c:pt>
                <c:pt idx="11392">
                  <c:v>28006.435863999999</c:v>
                </c:pt>
                <c:pt idx="11393">
                  <c:v>28008.891443</c:v>
                </c:pt>
                <c:pt idx="11394">
                  <c:v>28011.348543</c:v>
                </c:pt>
                <c:pt idx="11395">
                  <c:v>28013.806807000001</c:v>
                </c:pt>
                <c:pt idx="11396">
                  <c:v>28016.260742999999</c:v>
                </c:pt>
                <c:pt idx="11397">
                  <c:v>28018.722389999999</c:v>
                </c:pt>
                <c:pt idx="11398">
                  <c:v>28021.180021</c:v>
                </c:pt>
                <c:pt idx="11399">
                  <c:v>28023.648365000001</c:v>
                </c:pt>
                <c:pt idx="11400">
                  <c:v>28026.121122</c:v>
                </c:pt>
                <c:pt idx="11401">
                  <c:v>28028.576390999999</c:v>
                </c:pt>
                <c:pt idx="11402">
                  <c:v>28031.042086000001</c:v>
                </c:pt>
                <c:pt idx="11403">
                  <c:v>28033.495739000002</c:v>
                </c:pt>
                <c:pt idx="11404">
                  <c:v>28035.953227000002</c:v>
                </c:pt>
                <c:pt idx="11405">
                  <c:v>28038.433680999999</c:v>
                </c:pt>
                <c:pt idx="11406">
                  <c:v>28040.893104999999</c:v>
                </c:pt>
                <c:pt idx="11407">
                  <c:v>28043.345979000002</c:v>
                </c:pt>
                <c:pt idx="11408">
                  <c:v>28045.808039</c:v>
                </c:pt>
                <c:pt idx="11409">
                  <c:v>28048.267824999999</c:v>
                </c:pt>
                <c:pt idx="11410">
                  <c:v>28050.728920000001</c:v>
                </c:pt>
                <c:pt idx="11411">
                  <c:v>28053.181818000001</c:v>
                </c:pt>
                <c:pt idx="11412">
                  <c:v>28055.638115000002</c:v>
                </c:pt>
                <c:pt idx="11413">
                  <c:v>28058.102083000002</c:v>
                </c:pt>
                <c:pt idx="11414">
                  <c:v>28060.566975999998</c:v>
                </c:pt>
                <c:pt idx="11415">
                  <c:v>28063.013565000001</c:v>
                </c:pt>
                <c:pt idx="11416">
                  <c:v>28065.475064999999</c:v>
                </c:pt>
                <c:pt idx="11417">
                  <c:v>28067.932604000001</c:v>
                </c:pt>
                <c:pt idx="11418">
                  <c:v>28070.398905999999</c:v>
                </c:pt>
                <c:pt idx="11419">
                  <c:v>28072.864962</c:v>
                </c:pt>
                <c:pt idx="11420">
                  <c:v>28075.324252999999</c:v>
                </c:pt>
                <c:pt idx="11421">
                  <c:v>28077.812944000001</c:v>
                </c:pt>
                <c:pt idx="11422">
                  <c:v>28080.285261000001</c:v>
                </c:pt>
                <c:pt idx="11423">
                  <c:v>28082.758125</c:v>
                </c:pt>
                <c:pt idx="11424">
                  <c:v>28085.228562</c:v>
                </c:pt>
                <c:pt idx="11425">
                  <c:v>28087.683550000002</c:v>
                </c:pt>
                <c:pt idx="11426">
                  <c:v>28090.141028999999</c:v>
                </c:pt>
                <c:pt idx="11427">
                  <c:v>28092.597947999999</c:v>
                </c:pt>
                <c:pt idx="11428">
                  <c:v>28095.064197</c:v>
                </c:pt>
                <c:pt idx="11429">
                  <c:v>28097.528848000002</c:v>
                </c:pt>
                <c:pt idx="11430">
                  <c:v>28099.977118999999</c:v>
                </c:pt>
                <c:pt idx="11431">
                  <c:v>28102.433940999999</c:v>
                </c:pt>
                <c:pt idx="11432">
                  <c:v>28104.892975999999</c:v>
                </c:pt>
                <c:pt idx="11433">
                  <c:v>28107.361686</c:v>
                </c:pt>
                <c:pt idx="11434">
                  <c:v>28109.832631000001</c:v>
                </c:pt>
                <c:pt idx="11435">
                  <c:v>28112.308271999998</c:v>
                </c:pt>
                <c:pt idx="11436">
                  <c:v>28114.759873999999</c:v>
                </c:pt>
                <c:pt idx="11437">
                  <c:v>28117.221802</c:v>
                </c:pt>
                <c:pt idx="11438">
                  <c:v>28119.673062000002</c:v>
                </c:pt>
                <c:pt idx="11439">
                  <c:v>28122.137924999999</c:v>
                </c:pt>
                <c:pt idx="11440">
                  <c:v>28124.592157999999</c:v>
                </c:pt>
                <c:pt idx="11441">
                  <c:v>28127.040301000001</c:v>
                </c:pt>
                <c:pt idx="11442">
                  <c:v>28129.502081999999</c:v>
                </c:pt>
                <c:pt idx="11443">
                  <c:v>28131.96774</c:v>
                </c:pt>
                <c:pt idx="11444">
                  <c:v>28134.436865</c:v>
                </c:pt>
                <c:pt idx="11445">
                  <c:v>28136.907057</c:v>
                </c:pt>
                <c:pt idx="11446">
                  <c:v>28139.376920999999</c:v>
                </c:pt>
                <c:pt idx="11447">
                  <c:v>28141.851804000002</c:v>
                </c:pt>
                <c:pt idx="11448">
                  <c:v>28144.327272999999</c:v>
                </c:pt>
                <c:pt idx="11449">
                  <c:v>28146.777948999999</c:v>
                </c:pt>
                <c:pt idx="11450">
                  <c:v>28149.249401000001</c:v>
                </c:pt>
                <c:pt idx="11451">
                  <c:v>28151.701851000002</c:v>
                </c:pt>
                <c:pt idx="11452">
                  <c:v>28154.222297</c:v>
                </c:pt>
                <c:pt idx="11453">
                  <c:v>28156.676562000001</c:v>
                </c:pt>
                <c:pt idx="11454">
                  <c:v>28159.163316999999</c:v>
                </c:pt>
                <c:pt idx="11455">
                  <c:v>28161.633807999999</c:v>
                </c:pt>
                <c:pt idx="11456">
                  <c:v>28164.094646000001</c:v>
                </c:pt>
                <c:pt idx="11457">
                  <c:v>28166.562941</c:v>
                </c:pt>
                <c:pt idx="11458">
                  <c:v>28169.018668000001</c:v>
                </c:pt>
                <c:pt idx="11459">
                  <c:v>28171.475071000001</c:v>
                </c:pt>
                <c:pt idx="11460">
                  <c:v>28173.962617000001</c:v>
                </c:pt>
                <c:pt idx="11461">
                  <c:v>28176.421062000001</c:v>
                </c:pt>
                <c:pt idx="11462">
                  <c:v>28178.893182</c:v>
                </c:pt>
                <c:pt idx="11463">
                  <c:v>28181.350718999998</c:v>
                </c:pt>
                <c:pt idx="11464">
                  <c:v>28183.814086999999</c:v>
                </c:pt>
                <c:pt idx="11465">
                  <c:v>28186.291207999999</c:v>
                </c:pt>
                <c:pt idx="11466">
                  <c:v>28188.769031</c:v>
                </c:pt>
                <c:pt idx="11467">
                  <c:v>28191.258447</c:v>
                </c:pt>
                <c:pt idx="11468">
                  <c:v>28193.702395</c:v>
                </c:pt>
                <c:pt idx="11469">
                  <c:v>28196.162551000001</c:v>
                </c:pt>
                <c:pt idx="11470">
                  <c:v>28198.635602999999</c:v>
                </c:pt>
                <c:pt idx="11471">
                  <c:v>28201.083153</c:v>
                </c:pt>
                <c:pt idx="11472">
                  <c:v>28203.538731000001</c:v>
                </c:pt>
                <c:pt idx="11473">
                  <c:v>28206.00117</c:v>
                </c:pt>
                <c:pt idx="11474">
                  <c:v>28208.474378999999</c:v>
                </c:pt>
                <c:pt idx="11475">
                  <c:v>28210.936057999999</c:v>
                </c:pt>
                <c:pt idx="11476">
                  <c:v>28213.400240999999</c:v>
                </c:pt>
                <c:pt idx="11477">
                  <c:v>28215.869266999998</c:v>
                </c:pt>
                <c:pt idx="11478">
                  <c:v>28218.343654</c:v>
                </c:pt>
                <c:pt idx="11479">
                  <c:v>28220.816232000001</c:v>
                </c:pt>
                <c:pt idx="11480">
                  <c:v>28223.288326999998</c:v>
                </c:pt>
                <c:pt idx="11481">
                  <c:v>28225.741824000001</c:v>
                </c:pt>
                <c:pt idx="11482">
                  <c:v>28228.202348999999</c:v>
                </c:pt>
                <c:pt idx="11483">
                  <c:v>28230.65955</c:v>
                </c:pt>
                <c:pt idx="11484">
                  <c:v>28233.128436999999</c:v>
                </c:pt>
                <c:pt idx="11485">
                  <c:v>28235.585244000002</c:v>
                </c:pt>
                <c:pt idx="11486">
                  <c:v>28238.037945</c:v>
                </c:pt>
                <c:pt idx="11487">
                  <c:v>28240.495747000001</c:v>
                </c:pt>
                <c:pt idx="11488">
                  <c:v>28242.947048000002</c:v>
                </c:pt>
                <c:pt idx="11489">
                  <c:v>28245.404009000002</c:v>
                </c:pt>
                <c:pt idx="11490">
                  <c:v>28247.864738</c:v>
                </c:pt>
                <c:pt idx="11491">
                  <c:v>28250.318916</c:v>
                </c:pt>
                <c:pt idx="11492">
                  <c:v>28252.776241</c:v>
                </c:pt>
                <c:pt idx="11493">
                  <c:v>28255.235944</c:v>
                </c:pt>
                <c:pt idx="11494">
                  <c:v>28257.687703</c:v>
                </c:pt>
                <c:pt idx="11495">
                  <c:v>28260.144096</c:v>
                </c:pt>
                <c:pt idx="11496">
                  <c:v>28262.606844000002</c:v>
                </c:pt>
                <c:pt idx="11497">
                  <c:v>28265.059275</c:v>
                </c:pt>
                <c:pt idx="11498">
                  <c:v>28267.515248</c:v>
                </c:pt>
                <c:pt idx="11499">
                  <c:v>28269.964790999999</c:v>
                </c:pt>
                <c:pt idx="11500">
                  <c:v>28272.432972999999</c:v>
                </c:pt>
                <c:pt idx="11501">
                  <c:v>28274.882226999998</c:v>
                </c:pt>
                <c:pt idx="11502">
                  <c:v>28277.344598</c:v>
                </c:pt>
                <c:pt idx="11503">
                  <c:v>28279.811371</c:v>
                </c:pt>
                <c:pt idx="11504">
                  <c:v>28282.264633999999</c:v>
                </c:pt>
                <c:pt idx="11505">
                  <c:v>28284.724793000001</c:v>
                </c:pt>
                <c:pt idx="11506">
                  <c:v>28287.172117999999</c:v>
                </c:pt>
                <c:pt idx="11507">
                  <c:v>28289.628175000002</c:v>
                </c:pt>
                <c:pt idx="11508">
                  <c:v>28292.104530000001</c:v>
                </c:pt>
                <c:pt idx="11509">
                  <c:v>28294.557613000001</c:v>
                </c:pt>
                <c:pt idx="11510">
                  <c:v>28297.005976</c:v>
                </c:pt>
                <c:pt idx="11511">
                  <c:v>28299.457274</c:v>
                </c:pt>
                <c:pt idx="11512">
                  <c:v>28301.916626999999</c:v>
                </c:pt>
                <c:pt idx="11513">
                  <c:v>28304.370663000002</c:v>
                </c:pt>
                <c:pt idx="11514">
                  <c:v>28306.825736999999</c:v>
                </c:pt>
                <c:pt idx="11515">
                  <c:v>28309.293892000002</c:v>
                </c:pt>
                <c:pt idx="11516">
                  <c:v>28311.757073000001</c:v>
                </c:pt>
                <c:pt idx="11517">
                  <c:v>28314.202171000001</c:v>
                </c:pt>
                <c:pt idx="11518">
                  <c:v>28316.680967</c:v>
                </c:pt>
                <c:pt idx="11519">
                  <c:v>28319.134957999999</c:v>
                </c:pt>
                <c:pt idx="11520">
                  <c:v>28321.618210000001</c:v>
                </c:pt>
                <c:pt idx="11521">
                  <c:v>28324.090565999999</c:v>
                </c:pt>
                <c:pt idx="11522">
                  <c:v>28326.548739000002</c:v>
                </c:pt>
                <c:pt idx="11523">
                  <c:v>28329.009124</c:v>
                </c:pt>
                <c:pt idx="11524">
                  <c:v>28331.459140999999</c:v>
                </c:pt>
                <c:pt idx="11525">
                  <c:v>28333.924147999998</c:v>
                </c:pt>
                <c:pt idx="11526">
                  <c:v>28336.400046999999</c:v>
                </c:pt>
                <c:pt idx="11527">
                  <c:v>28338.855812999998</c:v>
                </c:pt>
                <c:pt idx="11528">
                  <c:v>28341.314281999999</c:v>
                </c:pt>
                <c:pt idx="11529">
                  <c:v>28343.770116</c:v>
                </c:pt>
                <c:pt idx="11530">
                  <c:v>28346.219529000002</c:v>
                </c:pt>
                <c:pt idx="11531">
                  <c:v>28348.681084</c:v>
                </c:pt>
                <c:pt idx="11532">
                  <c:v>28351.146911</c:v>
                </c:pt>
                <c:pt idx="11533">
                  <c:v>28353.622778000001</c:v>
                </c:pt>
                <c:pt idx="11534">
                  <c:v>28356.079109999999</c:v>
                </c:pt>
                <c:pt idx="11535">
                  <c:v>28358.557703999999</c:v>
                </c:pt>
                <c:pt idx="11536">
                  <c:v>28361.025976000001</c:v>
                </c:pt>
                <c:pt idx="11537">
                  <c:v>28363.47322</c:v>
                </c:pt>
                <c:pt idx="11538">
                  <c:v>28365.946682999998</c:v>
                </c:pt>
                <c:pt idx="11539">
                  <c:v>28368.43763</c:v>
                </c:pt>
                <c:pt idx="11540">
                  <c:v>28370.887116999998</c:v>
                </c:pt>
                <c:pt idx="11541">
                  <c:v>28373.347240999999</c:v>
                </c:pt>
                <c:pt idx="11542">
                  <c:v>28375.798917</c:v>
                </c:pt>
                <c:pt idx="11543">
                  <c:v>28378.256269000001</c:v>
                </c:pt>
                <c:pt idx="11544">
                  <c:v>28380.729786</c:v>
                </c:pt>
                <c:pt idx="11545">
                  <c:v>28383.196241000001</c:v>
                </c:pt>
                <c:pt idx="11546">
                  <c:v>28385.654632999998</c:v>
                </c:pt>
                <c:pt idx="11547">
                  <c:v>28388.105136999999</c:v>
                </c:pt>
                <c:pt idx="11548">
                  <c:v>28390.563004</c:v>
                </c:pt>
                <c:pt idx="11549">
                  <c:v>28393.046405000001</c:v>
                </c:pt>
                <c:pt idx="11550">
                  <c:v>28395.518308999999</c:v>
                </c:pt>
                <c:pt idx="11551">
                  <c:v>28397.970153999999</c:v>
                </c:pt>
                <c:pt idx="11552">
                  <c:v>28400.425221000001</c:v>
                </c:pt>
                <c:pt idx="11553">
                  <c:v>28402.887890999998</c:v>
                </c:pt>
                <c:pt idx="11554">
                  <c:v>28405.346216000002</c:v>
                </c:pt>
                <c:pt idx="11555">
                  <c:v>28407.803377</c:v>
                </c:pt>
                <c:pt idx="11556">
                  <c:v>28410.265749999999</c:v>
                </c:pt>
                <c:pt idx="11557">
                  <c:v>28412.742394000001</c:v>
                </c:pt>
                <c:pt idx="11558">
                  <c:v>28415.203238999999</c:v>
                </c:pt>
                <c:pt idx="11559">
                  <c:v>28417.670690999999</c:v>
                </c:pt>
                <c:pt idx="11560">
                  <c:v>28420.156034</c:v>
                </c:pt>
                <c:pt idx="11561">
                  <c:v>28422.631309</c:v>
                </c:pt>
                <c:pt idx="11562">
                  <c:v>28425.119237999999</c:v>
                </c:pt>
                <c:pt idx="11563">
                  <c:v>28427.576097000001</c:v>
                </c:pt>
                <c:pt idx="11564">
                  <c:v>28430.045352000001</c:v>
                </c:pt>
                <c:pt idx="11565">
                  <c:v>28432.497155000001</c:v>
                </c:pt>
                <c:pt idx="11566">
                  <c:v>28434.965261000001</c:v>
                </c:pt>
                <c:pt idx="11567">
                  <c:v>28437.420245000001</c:v>
                </c:pt>
                <c:pt idx="11568">
                  <c:v>28439.870040999998</c:v>
                </c:pt>
                <c:pt idx="11569">
                  <c:v>28442.373894</c:v>
                </c:pt>
                <c:pt idx="11570">
                  <c:v>28444.826980999998</c:v>
                </c:pt>
                <c:pt idx="11571">
                  <c:v>28447.282256999999</c:v>
                </c:pt>
                <c:pt idx="11572">
                  <c:v>28449.734980000001</c:v>
                </c:pt>
                <c:pt idx="11573">
                  <c:v>28452.193878999999</c:v>
                </c:pt>
                <c:pt idx="11574">
                  <c:v>28454.651071</c:v>
                </c:pt>
                <c:pt idx="11575">
                  <c:v>28457.106027999998</c:v>
                </c:pt>
                <c:pt idx="11576">
                  <c:v>28459.587937</c:v>
                </c:pt>
                <c:pt idx="11577">
                  <c:v>28462.0759</c:v>
                </c:pt>
                <c:pt idx="11578">
                  <c:v>28464.532669</c:v>
                </c:pt>
                <c:pt idx="11579">
                  <c:v>28467.003264999999</c:v>
                </c:pt>
                <c:pt idx="11580">
                  <c:v>28469.455198</c:v>
                </c:pt>
                <c:pt idx="11581">
                  <c:v>28471.910025000001</c:v>
                </c:pt>
                <c:pt idx="11582">
                  <c:v>28474.389975999999</c:v>
                </c:pt>
                <c:pt idx="11583">
                  <c:v>28476.852276000001</c:v>
                </c:pt>
                <c:pt idx="11584">
                  <c:v>28479.317958</c:v>
                </c:pt>
                <c:pt idx="11585">
                  <c:v>28481.781294</c:v>
                </c:pt>
                <c:pt idx="11586">
                  <c:v>28484.244707999998</c:v>
                </c:pt>
                <c:pt idx="11587">
                  <c:v>28486.701241999999</c:v>
                </c:pt>
                <c:pt idx="11588">
                  <c:v>28489.167331000001</c:v>
                </c:pt>
                <c:pt idx="11589">
                  <c:v>28491.635257999998</c:v>
                </c:pt>
                <c:pt idx="11590">
                  <c:v>28494.085619000001</c:v>
                </c:pt>
                <c:pt idx="11591">
                  <c:v>28496.580224000001</c:v>
                </c:pt>
                <c:pt idx="11592">
                  <c:v>28499.043178</c:v>
                </c:pt>
                <c:pt idx="11593">
                  <c:v>28501.504106</c:v>
                </c:pt>
                <c:pt idx="11594">
                  <c:v>28503.951174000002</c:v>
                </c:pt>
                <c:pt idx="11595">
                  <c:v>28506.431990000001</c:v>
                </c:pt>
                <c:pt idx="11596">
                  <c:v>28508.917076000002</c:v>
                </c:pt>
                <c:pt idx="11597">
                  <c:v>28511.393367000001</c:v>
                </c:pt>
                <c:pt idx="11598">
                  <c:v>28513.845621</c:v>
                </c:pt>
                <c:pt idx="11599">
                  <c:v>28516.301098</c:v>
                </c:pt>
                <c:pt idx="11600">
                  <c:v>28518.752854999999</c:v>
                </c:pt>
                <c:pt idx="11601">
                  <c:v>28521.225813000001</c:v>
                </c:pt>
                <c:pt idx="11602">
                  <c:v>28523.688571999999</c:v>
                </c:pt>
                <c:pt idx="11603">
                  <c:v>28526.139101000001</c:v>
                </c:pt>
                <c:pt idx="11604">
                  <c:v>28528.592649999999</c:v>
                </c:pt>
                <c:pt idx="11605">
                  <c:v>28531.052448999999</c:v>
                </c:pt>
                <c:pt idx="11606">
                  <c:v>28533.497794999999</c:v>
                </c:pt>
                <c:pt idx="11607">
                  <c:v>28535.972349</c:v>
                </c:pt>
                <c:pt idx="11608">
                  <c:v>28538.453619</c:v>
                </c:pt>
                <c:pt idx="11609">
                  <c:v>28540.908292</c:v>
                </c:pt>
                <c:pt idx="11610">
                  <c:v>28543.381802</c:v>
                </c:pt>
                <c:pt idx="11611">
                  <c:v>28545.847977000001</c:v>
                </c:pt>
                <c:pt idx="11612">
                  <c:v>28548.302748999999</c:v>
                </c:pt>
                <c:pt idx="11613">
                  <c:v>28550.775786999999</c:v>
                </c:pt>
                <c:pt idx="11614">
                  <c:v>28553.235122999999</c:v>
                </c:pt>
                <c:pt idx="11615">
                  <c:v>28555.711138999999</c:v>
                </c:pt>
                <c:pt idx="11616">
                  <c:v>28558.177885000001</c:v>
                </c:pt>
                <c:pt idx="11617">
                  <c:v>28560.638258999999</c:v>
                </c:pt>
                <c:pt idx="11618">
                  <c:v>28563.109139</c:v>
                </c:pt>
                <c:pt idx="11619">
                  <c:v>28565.588722</c:v>
                </c:pt>
                <c:pt idx="11620">
                  <c:v>28568.062425</c:v>
                </c:pt>
                <c:pt idx="11621">
                  <c:v>28570.524754999999</c:v>
                </c:pt>
                <c:pt idx="11622">
                  <c:v>28572.980047000001</c:v>
                </c:pt>
                <c:pt idx="11623">
                  <c:v>28575.435786999999</c:v>
                </c:pt>
                <c:pt idx="11624">
                  <c:v>28577.909554000002</c:v>
                </c:pt>
                <c:pt idx="11625">
                  <c:v>28580.383811</c:v>
                </c:pt>
                <c:pt idx="11626">
                  <c:v>28582.834864</c:v>
                </c:pt>
                <c:pt idx="11627">
                  <c:v>28585.309703999999</c:v>
                </c:pt>
                <c:pt idx="11628">
                  <c:v>28587.786538</c:v>
                </c:pt>
                <c:pt idx="11629">
                  <c:v>28590.240763999998</c:v>
                </c:pt>
                <c:pt idx="11630">
                  <c:v>28592.693068</c:v>
                </c:pt>
                <c:pt idx="11631">
                  <c:v>28595.163777999998</c:v>
                </c:pt>
                <c:pt idx="11632">
                  <c:v>28597.639053999999</c:v>
                </c:pt>
                <c:pt idx="11633">
                  <c:v>28600.089845999999</c:v>
                </c:pt>
                <c:pt idx="11634">
                  <c:v>28602.543892999998</c:v>
                </c:pt>
                <c:pt idx="11635">
                  <c:v>28604.999967</c:v>
                </c:pt>
                <c:pt idx="11636">
                  <c:v>28607.461930000001</c:v>
                </c:pt>
                <c:pt idx="11637">
                  <c:v>28609.929704999999</c:v>
                </c:pt>
                <c:pt idx="11638">
                  <c:v>28612.403795999999</c:v>
                </c:pt>
                <c:pt idx="11639">
                  <c:v>28614.876856999999</c:v>
                </c:pt>
                <c:pt idx="11640">
                  <c:v>28617.328944000001</c:v>
                </c:pt>
                <c:pt idx="11641">
                  <c:v>28619.788008</c:v>
                </c:pt>
                <c:pt idx="11642">
                  <c:v>28622.235897999999</c:v>
                </c:pt>
                <c:pt idx="11643">
                  <c:v>28624.720052000001</c:v>
                </c:pt>
                <c:pt idx="11644">
                  <c:v>28627.175987999999</c:v>
                </c:pt>
                <c:pt idx="11645">
                  <c:v>28629.636159999998</c:v>
                </c:pt>
                <c:pt idx="11646">
                  <c:v>28632.087098</c:v>
                </c:pt>
                <c:pt idx="11647">
                  <c:v>28634.550749000002</c:v>
                </c:pt>
                <c:pt idx="11648">
                  <c:v>28636.998639000001</c:v>
                </c:pt>
                <c:pt idx="11649">
                  <c:v>28639.477746</c:v>
                </c:pt>
                <c:pt idx="11650">
                  <c:v>28641.933634000001</c:v>
                </c:pt>
                <c:pt idx="11651">
                  <c:v>28644.387049000001</c:v>
                </c:pt>
                <c:pt idx="11652">
                  <c:v>28646.849338</c:v>
                </c:pt>
                <c:pt idx="11653">
                  <c:v>28649.308294999999</c:v>
                </c:pt>
                <c:pt idx="11654">
                  <c:v>28651.781778</c:v>
                </c:pt>
                <c:pt idx="11655">
                  <c:v>28654.234622</c:v>
                </c:pt>
                <c:pt idx="11656">
                  <c:v>28656.690015</c:v>
                </c:pt>
                <c:pt idx="11657">
                  <c:v>28659.146835</c:v>
                </c:pt>
                <c:pt idx="11658">
                  <c:v>28661.600374000001</c:v>
                </c:pt>
                <c:pt idx="11659">
                  <c:v>28664.055839000001</c:v>
                </c:pt>
                <c:pt idx="11660">
                  <c:v>28666.502208000002</c:v>
                </c:pt>
                <c:pt idx="11661">
                  <c:v>28668.968554999999</c:v>
                </c:pt>
                <c:pt idx="11662">
                  <c:v>28671.414239000002</c:v>
                </c:pt>
                <c:pt idx="11663">
                  <c:v>28673.877218000001</c:v>
                </c:pt>
                <c:pt idx="11664">
                  <c:v>28676.347946000002</c:v>
                </c:pt>
                <c:pt idx="11665">
                  <c:v>28678.810730000001</c:v>
                </c:pt>
                <c:pt idx="11666">
                  <c:v>28681.254379999998</c:v>
                </c:pt>
                <c:pt idx="11667">
                  <c:v>28683.714876999999</c:v>
                </c:pt>
                <c:pt idx="11668">
                  <c:v>28686.182955</c:v>
                </c:pt>
                <c:pt idx="11669">
                  <c:v>28688.644393999999</c:v>
                </c:pt>
                <c:pt idx="11670">
                  <c:v>28691.092842999999</c:v>
                </c:pt>
                <c:pt idx="11671">
                  <c:v>28693.543288000001</c:v>
                </c:pt>
                <c:pt idx="11672">
                  <c:v>28696.031284000001</c:v>
                </c:pt>
                <c:pt idx="11673">
                  <c:v>28698.508367999999</c:v>
                </c:pt>
                <c:pt idx="11674">
                  <c:v>28700.961664999999</c:v>
                </c:pt>
                <c:pt idx="11675">
                  <c:v>28703.416187999999</c:v>
                </c:pt>
                <c:pt idx="11676">
                  <c:v>28705.873377</c:v>
                </c:pt>
                <c:pt idx="11677">
                  <c:v>28708.320974999999</c:v>
                </c:pt>
                <c:pt idx="11678">
                  <c:v>28710.784081000002</c:v>
                </c:pt>
                <c:pt idx="11679">
                  <c:v>28713.237917999999</c:v>
                </c:pt>
                <c:pt idx="11680">
                  <c:v>28715.682734000002</c:v>
                </c:pt>
                <c:pt idx="11681">
                  <c:v>28718.139873</c:v>
                </c:pt>
                <c:pt idx="11682">
                  <c:v>28720.597742000002</c:v>
                </c:pt>
                <c:pt idx="11683">
                  <c:v>28723.058384</c:v>
                </c:pt>
                <c:pt idx="11684">
                  <c:v>28725.513833000001</c:v>
                </c:pt>
                <c:pt idx="11685">
                  <c:v>28727.974751999998</c:v>
                </c:pt>
                <c:pt idx="11686">
                  <c:v>28730.427126999999</c:v>
                </c:pt>
                <c:pt idx="11687">
                  <c:v>28732.877980000001</c:v>
                </c:pt>
                <c:pt idx="11688">
                  <c:v>28735.373793999999</c:v>
                </c:pt>
                <c:pt idx="11689">
                  <c:v>28737.830914999999</c:v>
                </c:pt>
                <c:pt idx="11690">
                  <c:v>28740.287098000001</c:v>
                </c:pt>
                <c:pt idx="11691">
                  <c:v>28742.743625999999</c:v>
                </c:pt>
                <c:pt idx="11692">
                  <c:v>28745.201107000001</c:v>
                </c:pt>
                <c:pt idx="11693">
                  <c:v>28747.659034</c:v>
                </c:pt>
                <c:pt idx="11694">
                  <c:v>28750.125780999999</c:v>
                </c:pt>
                <c:pt idx="11695">
                  <c:v>28752.583086999999</c:v>
                </c:pt>
                <c:pt idx="11696">
                  <c:v>28755.043747</c:v>
                </c:pt>
                <c:pt idx="11697">
                  <c:v>28757.487410999998</c:v>
                </c:pt>
                <c:pt idx="11698">
                  <c:v>28759.966699000001</c:v>
                </c:pt>
                <c:pt idx="11699">
                  <c:v>28762.437404</c:v>
                </c:pt>
                <c:pt idx="11700">
                  <c:v>28764.911016999999</c:v>
                </c:pt>
                <c:pt idx="11701">
                  <c:v>28767.402934999998</c:v>
                </c:pt>
                <c:pt idx="11702">
                  <c:v>28769.890921999999</c:v>
                </c:pt>
                <c:pt idx="11703">
                  <c:v>28772.345229999999</c:v>
                </c:pt>
                <c:pt idx="11704">
                  <c:v>28774.810367999999</c:v>
                </c:pt>
                <c:pt idx="11705">
                  <c:v>28777.269562000001</c:v>
                </c:pt>
                <c:pt idx="11706">
                  <c:v>28779.728307000001</c:v>
                </c:pt>
                <c:pt idx="11707">
                  <c:v>28782.179984999999</c:v>
                </c:pt>
                <c:pt idx="11708">
                  <c:v>28784.628421000001</c:v>
                </c:pt>
                <c:pt idx="11709">
                  <c:v>28787.104005000001</c:v>
                </c:pt>
                <c:pt idx="11710">
                  <c:v>28789.553573000001</c:v>
                </c:pt>
                <c:pt idx="11711">
                  <c:v>28792.017065</c:v>
                </c:pt>
                <c:pt idx="11712">
                  <c:v>28794.474116000001</c:v>
                </c:pt>
                <c:pt idx="11713">
                  <c:v>28796.919450000001</c:v>
                </c:pt>
                <c:pt idx="11714">
                  <c:v>28799.374212999999</c:v>
                </c:pt>
                <c:pt idx="11715">
                  <c:v>28801.839605000001</c:v>
                </c:pt>
                <c:pt idx="11716">
                  <c:v>28804.297760000001</c:v>
                </c:pt>
                <c:pt idx="11717">
                  <c:v>28806.747152</c:v>
                </c:pt>
                <c:pt idx="11718">
                  <c:v>28809.21774</c:v>
                </c:pt>
                <c:pt idx="11719">
                  <c:v>28811.678048000002</c:v>
                </c:pt>
                <c:pt idx="11720">
                  <c:v>28814.142041999999</c:v>
                </c:pt>
                <c:pt idx="11721">
                  <c:v>28816.6109</c:v>
                </c:pt>
                <c:pt idx="11722">
                  <c:v>28819.098365999998</c:v>
                </c:pt>
                <c:pt idx="11723">
                  <c:v>28821.572615000001</c:v>
                </c:pt>
                <c:pt idx="11724">
                  <c:v>28824.026729000001</c:v>
                </c:pt>
                <c:pt idx="11725">
                  <c:v>28826.490795000002</c:v>
                </c:pt>
                <c:pt idx="11726">
                  <c:v>28828.960603</c:v>
                </c:pt>
                <c:pt idx="11727">
                  <c:v>28831.418171000001</c:v>
                </c:pt>
                <c:pt idx="11728">
                  <c:v>28833.867617</c:v>
                </c:pt>
                <c:pt idx="11729">
                  <c:v>28836.326903000001</c:v>
                </c:pt>
                <c:pt idx="11730">
                  <c:v>28838.781868999999</c:v>
                </c:pt>
                <c:pt idx="11731">
                  <c:v>28841.241085000001</c:v>
                </c:pt>
                <c:pt idx="11732">
                  <c:v>28843.699573999998</c:v>
                </c:pt>
                <c:pt idx="11733">
                  <c:v>28846.161204</c:v>
                </c:pt>
                <c:pt idx="11734">
                  <c:v>28848.633022999999</c:v>
                </c:pt>
                <c:pt idx="11735">
                  <c:v>28851.089104999999</c:v>
                </c:pt>
                <c:pt idx="11736">
                  <c:v>28853.572583000001</c:v>
                </c:pt>
                <c:pt idx="11737">
                  <c:v>28856.032899999998</c:v>
                </c:pt>
                <c:pt idx="11738">
                  <c:v>28858.491086999999</c:v>
                </c:pt>
                <c:pt idx="11739">
                  <c:v>28860.935710999998</c:v>
                </c:pt>
                <c:pt idx="11740">
                  <c:v>28863.396250000002</c:v>
                </c:pt>
                <c:pt idx="11741">
                  <c:v>28865.877433000001</c:v>
                </c:pt>
                <c:pt idx="11742">
                  <c:v>28868.357408</c:v>
                </c:pt>
                <c:pt idx="11743">
                  <c:v>28870.810086000001</c:v>
                </c:pt>
                <c:pt idx="11744">
                  <c:v>28873.259287000001</c:v>
                </c:pt>
                <c:pt idx="11745">
                  <c:v>28875.736626999998</c:v>
                </c:pt>
                <c:pt idx="11746">
                  <c:v>28878.208821</c:v>
                </c:pt>
                <c:pt idx="11747">
                  <c:v>28880.663988</c:v>
                </c:pt>
                <c:pt idx="11748">
                  <c:v>28883.117625999999</c:v>
                </c:pt>
                <c:pt idx="11749">
                  <c:v>28885.578308</c:v>
                </c:pt>
                <c:pt idx="11750">
                  <c:v>28888.033847999999</c:v>
                </c:pt>
                <c:pt idx="11751">
                  <c:v>28890.486554999999</c:v>
                </c:pt>
                <c:pt idx="11752">
                  <c:v>28892.966372999999</c:v>
                </c:pt>
                <c:pt idx="11753">
                  <c:v>28895.429076</c:v>
                </c:pt>
                <c:pt idx="11754">
                  <c:v>28897.899055000002</c:v>
                </c:pt>
                <c:pt idx="11755">
                  <c:v>28900.376013000001</c:v>
                </c:pt>
                <c:pt idx="11756">
                  <c:v>28902.854246999999</c:v>
                </c:pt>
                <c:pt idx="11757">
                  <c:v>28905.329904999999</c:v>
                </c:pt>
                <c:pt idx="11758">
                  <c:v>28907.781020999999</c:v>
                </c:pt>
                <c:pt idx="11759">
                  <c:v>28910.236940999999</c:v>
                </c:pt>
                <c:pt idx="11760">
                  <c:v>28912.704193000001</c:v>
                </c:pt>
                <c:pt idx="11761">
                  <c:v>28915.173009999999</c:v>
                </c:pt>
                <c:pt idx="11762">
                  <c:v>28917.630077000002</c:v>
                </c:pt>
                <c:pt idx="11763">
                  <c:v>28920.090446999999</c:v>
                </c:pt>
                <c:pt idx="11764">
                  <c:v>28922.535752</c:v>
                </c:pt>
                <c:pt idx="11765">
                  <c:v>28924.998882</c:v>
                </c:pt>
                <c:pt idx="11766">
                  <c:v>28927.462869999999</c:v>
                </c:pt>
                <c:pt idx="11767">
                  <c:v>28929.925096999999</c:v>
                </c:pt>
                <c:pt idx="11768">
                  <c:v>28932.386956999999</c:v>
                </c:pt>
                <c:pt idx="11769">
                  <c:v>28934.842046000002</c:v>
                </c:pt>
                <c:pt idx="11770">
                  <c:v>28937.309722999998</c:v>
                </c:pt>
                <c:pt idx="11771">
                  <c:v>28939.759870999998</c:v>
                </c:pt>
                <c:pt idx="11772">
                  <c:v>28942.220157</c:v>
                </c:pt>
                <c:pt idx="11773">
                  <c:v>28944.691019999998</c:v>
                </c:pt>
                <c:pt idx="11774">
                  <c:v>28947.139190999998</c:v>
                </c:pt>
                <c:pt idx="11775">
                  <c:v>28949.602095999999</c:v>
                </c:pt>
                <c:pt idx="11776">
                  <c:v>28952.096365000001</c:v>
                </c:pt>
                <c:pt idx="11777">
                  <c:v>28954.587787</c:v>
                </c:pt>
                <c:pt idx="11778">
                  <c:v>28957.053787000001</c:v>
                </c:pt>
                <c:pt idx="11779">
                  <c:v>28959.511613999999</c:v>
                </c:pt>
                <c:pt idx="11780">
                  <c:v>28961.983903</c:v>
                </c:pt>
                <c:pt idx="11781">
                  <c:v>28964.456977000002</c:v>
                </c:pt>
                <c:pt idx="11782">
                  <c:v>28966.909104999999</c:v>
                </c:pt>
                <c:pt idx="11783">
                  <c:v>28969.370837999999</c:v>
                </c:pt>
                <c:pt idx="11784">
                  <c:v>28971.830187</c:v>
                </c:pt>
                <c:pt idx="11785">
                  <c:v>28974.285424000002</c:v>
                </c:pt>
                <c:pt idx="11786">
                  <c:v>28976.75274</c:v>
                </c:pt>
                <c:pt idx="11787">
                  <c:v>28979.209226999999</c:v>
                </c:pt>
                <c:pt idx="11788">
                  <c:v>28981.669943000001</c:v>
                </c:pt>
                <c:pt idx="11789">
                  <c:v>28984.117913999999</c:v>
                </c:pt>
                <c:pt idx="11790">
                  <c:v>28986.590124999999</c:v>
                </c:pt>
                <c:pt idx="11791">
                  <c:v>28989.061799999999</c:v>
                </c:pt>
                <c:pt idx="11792">
                  <c:v>28991.531428999999</c:v>
                </c:pt>
                <c:pt idx="11793">
                  <c:v>28994.007163999999</c:v>
                </c:pt>
                <c:pt idx="11794">
                  <c:v>28996.479556999999</c:v>
                </c:pt>
                <c:pt idx="11795">
                  <c:v>28998.960333999999</c:v>
                </c:pt>
                <c:pt idx="11796">
                  <c:v>29001.431382999999</c:v>
                </c:pt>
                <c:pt idx="11797">
                  <c:v>29003.891967</c:v>
                </c:pt>
                <c:pt idx="11798">
                  <c:v>29006.345745999999</c:v>
                </c:pt>
                <c:pt idx="11799">
                  <c:v>29008.814181999998</c:v>
                </c:pt>
                <c:pt idx="11800">
                  <c:v>29011.284071999999</c:v>
                </c:pt>
                <c:pt idx="11801">
                  <c:v>29013.747428999999</c:v>
                </c:pt>
                <c:pt idx="11802">
                  <c:v>29016.220884999999</c:v>
                </c:pt>
                <c:pt idx="11803">
                  <c:v>29018.669183999998</c:v>
                </c:pt>
                <c:pt idx="11804">
                  <c:v>29021.123017000002</c:v>
                </c:pt>
                <c:pt idx="11805">
                  <c:v>29023.577003999999</c:v>
                </c:pt>
                <c:pt idx="11806">
                  <c:v>29026.043829999999</c:v>
                </c:pt>
                <c:pt idx="11807">
                  <c:v>29028.497947</c:v>
                </c:pt>
                <c:pt idx="11808">
                  <c:v>29030.984452000001</c:v>
                </c:pt>
                <c:pt idx="11809">
                  <c:v>29033.449653</c:v>
                </c:pt>
                <c:pt idx="11810">
                  <c:v>29035.910946</c:v>
                </c:pt>
                <c:pt idx="11811">
                  <c:v>29038.365257000001</c:v>
                </c:pt>
                <c:pt idx="11812">
                  <c:v>29040.816792000001</c:v>
                </c:pt>
                <c:pt idx="11813">
                  <c:v>29043.271579</c:v>
                </c:pt>
                <c:pt idx="11814">
                  <c:v>29045.725138999998</c:v>
                </c:pt>
                <c:pt idx="11815">
                  <c:v>29048.196739999999</c:v>
                </c:pt>
                <c:pt idx="11816">
                  <c:v>29050.673621000002</c:v>
                </c:pt>
                <c:pt idx="11817">
                  <c:v>29053.150264</c:v>
                </c:pt>
                <c:pt idx="11818">
                  <c:v>29055.610657000001</c:v>
                </c:pt>
                <c:pt idx="11819">
                  <c:v>29058.079676000001</c:v>
                </c:pt>
                <c:pt idx="11820">
                  <c:v>29060.540044000001</c:v>
                </c:pt>
                <c:pt idx="11821">
                  <c:v>29062.998055</c:v>
                </c:pt>
                <c:pt idx="11822">
                  <c:v>29065.451289000001</c:v>
                </c:pt>
                <c:pt idx="11823">
                  <c:v>29067.907822000001</c:v>
                </c:pt>
                <c:pt idx="11824">
                  <c:v>29070.366243</c:v>
                </c:pt>
                <c:pt idx="11825">
                  <c:v>29072.819532000001</c:v>
                </c:pt>
                <c:pt idx="11826">
                  <c:v>29075.297877000001</c:v>
                </c:pt>
                <c:pt idx="11827">
                  <c:v>29077.756594999999</c:v>
                </c:pt>
                <c:pt idx="11828">
                  <c:v>29080.220140000001</c:v>
                </c:pt>
                <c:pt idx="11829">
                  <c:v>29082.679233999999</c:v>
                </c:pt>
                <c:pt idx="11830">
                  <c:v>29085.133397000001</c:v>
                </c:pt>
                <c:pt idx="11831">
                  <c:v>29087.594303999998</c:v>
                </c:pt>
                <c:pt idx="11832">
                  <c:v>29090.041123999999</c:v>
                </c:pt>
                <c:pt idx="11833">
                  <c:v>29092.520108000001</c:v>
                </c:pt>
                <c:pt idx="11834">
                  <c:v>29094.985660999999</c:v>
                </c:pt>
                <c:pt idx="11835">
                  <c:v>29097.440046</c:v>
                </c:pt>
                <c:pt idx="11836">
                  <c:v>29099.889974000002</c:v>
                </c:pt>
                <c:pt idx="11837">
                  <c:v>29102.345205000001</c:v>
                </c:pt>
                <c:pt idx="11838">
                  <c:v>29104.821373999999</c:v>
                </c:pt>
                <c:pt idx="11839">
                  <c:v>29107.281079</c:v>
                </c:pt>
                <c:pt idx="11840">
                  <c:v>29109.742091</c:v>
                </c:pt>
                <c:pt idx="11841">
                  <c:v>29112.210341000002</c:v>
                </c:pt>
                <c:pt idx="11842">
                  <c:v>29114.680174000001</c:v>
                </c:pt>
                <c:pt idx="11843">
                  <c:v>29117.156738000001</c:v>
                </c:pt>
                <c:pt idx="11844">
                  <c:v>29119.608275999999</c:v>
                </c:pt>
                <c:pt idx="11845">
                  <c:v>29122.085067</c:v>
                </c:pt>
                <c:pt idx="11846">
                  <c:v>29124.534743</c:v>
                </c:pt>
                <c:pt idx="11847">
                  <c:v>29126.990728000001</c:v>
                </c:pt>
                <c:pt idx="11848">
                  <c:v>29129.470907999999</c:v>
                </c:pt>
                <c:pt idx="11849">
                  <c:v>29131.929224</c:v>
                </c:pt>
                <c:pt idx="11850">
                  <c:v>29134.402663000001</c:v>
                </c:pt>
                <c:pt idx="11851">
                  <c:v>29136.858307999999</c:v>
                </c:pt>
                <c:pt idx="11852">
                  <c:v>29139.333353999999</c:v>
                </c:pt>
                <c:pt idx="11853">
                  <c:v>29141.806715999999</c:v>
                </c:pt>
                <c:pt idx="11854">
                  <c:v>29144.272949999999</c:v>
                </c:pt>
                <c:pt idx="11855">
                  <c:v>29146.727312999999</c:v>
                </c:pt>
                <c:pt idx="11856">
                  <c:v>29149.198004000002</c:v>
                </c:pt>
                <c:pt idx="11857">
                  <c:v>29151.649894999999</c:v>
                </c:pt>
                <c:pt idx="11858">
                  <c:v>29154.130749</c:v>
                </c:pt>
                <c:pt idx="11859">
                  <c:v>29156.593562999999</c:v>
                </c:pt>
                <c:pt idx="11860">
                  <c:v>29159.041041</c:v>
                </c:pt>
                <c:pt idx="11861">
                  <c:v>29161.503002000001</c:v>
                </c:pt>
                <c:pt idx="11862">
                  <c:v>29163.958761999998</c:v>
                </c:pt>
                <c:pt idx="11863">
                  <c:v>29166.413088000001</c:v>
                </c:pt>
                <c:pt idx="11864">
                  <c:v>29168.905185</c:v>
                </c:pt>
                <c:pt idx="11865">
                  <c:v>29171.360257</c:v>
                </c:pt>
                <c:pt idx="11866">
                  <c:v>29173.831045999999</c:v>
                </c:pt>
                <c:pt idx="11867">
                  <c:v>29176.305885000002</c:v>
                </c:pt>
                <c:pt idx="11868">
                  <c:v>29178.765106999999</c:v>
                </c:pt>
                <c:pt idx="11869">
                  <c:v>29181.247446000001</c:v>
                </c:pt>
                <c:pt idx="11870">
                  <c:v>29183.698387</c:v>
                </c:pt>
                <c:pt idx="11871">
                  <c:v>29186.154118999999</c:v>
                </c:pt>
                <c:pt idx="11872">
                  <c:v>29188.609808000001</c:v>
                </c:pt>
                <c:pt idx="11873">
                  <c:v>29191.082579999998</c:v>
                </c:pt>
                <c:pt idx="11874">
                  <c:v>29193.539617999999</c:v>
                </c:pt>
                <c:pt idx="11875">
                  <c:v>29196.006308</c:v>
                </c:pt>
                <c:pt idx="11876">
                  <c:v>29198.471801</c:v>
                </c:pt>
                <c:pt idx="11877">
                  <c:v>29200.924935999999</c:v>
                </c:pt>
                <c:pt idx="11878">
                  <c:v>29203.381399999998</c:v>
                </c:pt>
                <c:pt idx="11879">
                  <c:v>29205.859618999999</c:v>
                </c:pt>
                <c:pt idx="11880">
                  <c:v>29208.305569</c:v>
                </c:pt>
                <c:pt idx="11881">
                  <c:v>29210.785962000002</c:v>
                </c:pt>
                <c:pt idx="11882">
                  <c:v>29213.259017</c:v>
                </c:pt>
                <c:pt idx="11883">
                  <c:v>29215.719214000001</c:v>
                </c:pt>
                <c:pt idx="11884">
                  <c:v>29218.175308000002</c:v>
                </c:pt>
                <c:pt idx="11885">
                  <c:v>29220.644697</c:v>
                </c:pt>
                <c:pt idx="11886">
                  <c:v>29223.099705000001</c:v>
                </c:pt>
                <c:pt idx="11887">
                  <c:v>29225.560088999999</c:v>
                </c:pt>
                <c:pt idx="11888">
                  <c:v>29228.026279999998</c:v>
                </c:pt>
                <c:pt idx="11889">
                  <c:v>29230.484837</c:v>
                </c:pt>
                <c:pt idx="11890">
                  <c:v>29232.969950999999</c:v>
                </c:pt>
                <c:pt idx="11891">
                  <c:v>29235.424046</c:v>
                </c:pt>
                <c:pt idx="11892">
                  <c:v>29237.898389999998</c:v>
                </c:pt>
                <c:pt idx="11893">
                  <c:v>29240.353436000001</c:v>
                </c:pt>
                <c:pt idx="11894">
                  <c:v>29242.810018</c:v>
                </c:pt>
                <c:pt idx="11895">
                  <c:v>29245.26499</c:v>
                </c:pt>
                <c:pt idx="11896">
                  <c:v>29247.720832999999</c:v>
                </c:pt>
                <c:pt idx="11897">
                  <c:v>29250.179613</c:v>
                </c:pt>
                <c:pt idx="11898">
                  <c:v>29252.632883999999</c:v>
                </c:pt>
                <c:pt idx="11899">
                  <c:v>29255.090011</c:v>
                </c:pt>
                <c:pt idx="11900">
                  <c:v>29257.564753999999</c:v>
                </c:pt>
                <c:pt idx="11901">
                  <c:v>29260.020056000001</c:v>
                </c:pt>
                <c:pt idx="11902">
                  <c:v>29262.490328</c:v>
                </c:pt>
                <c:pt idx="11903">
                  <c:v>29264.964001</c:v>
                </c:pt>
                <c:pt idx="11904">
                  <c:v>29267.434819999999</c:v>
                </c:pt>
                <c:pt idx="11905">
                  <c:v>29269.903555000001</c:v>
                </c:pt>
                <c:pt idx="11906">
                  <c:v>29272.378451</c:v>
                </c:pt>
                <c:pt idx="11907">
                  <c:v>29274.842390000002</c:v>
                </c:pt>
                <c:pt idx="11908">
                  <c:v>29277.318661000001</c:v>
                </c:pt>
                <c:pt idx="11909">
                  <c:v>29279.769437999999</c:v>
                </c:pt>
                <c:pt idx="11910">
                  <c:v>29282.238573999999</c:v>
                </c:pt>
                <c:pt idx="11911">
                  <c:v>29284.706558999998</c:v>
                </c:pt>
                <c:pt idx="11912">
                  <c:v>29287.172273</c:v>
                </c:pt>
                <c:pt idx="11913">
                  <c:v>29289.624969</c:v>
                </c:pt>
                <c:pt idx="11914">
                  <c:v>29292.085239</c:v>
                </c:pt>
                <c:pt idx="11915">
                  <c:v>29294.540084</c:v>
                </c:pt>
                <c:pt idx="11916">
                  <c:v>29296.997041999999</c:v>
                </c:pt>
                <c:pt idx="11917">
                  <c:v>29299.444597000002</c:v>
                </c:pt>
                <c:pt idx="11918">
                  <c:v>29301.918785999998</c:v>
                </c:pt>
                <c:pt idx="11919">
                  <c:v>29304.380122999999</c:v>
                </c:pt>
                <c:pt idx="11920">
                  <c:v>29306.829082</c:v>
                </c:pt>
                <c:pt idx="11921">
                  <c:v>29309.29063</c:v>
                </c:pt>
                <c:pt idx="11922">
                  <c:v>29311.744393000001</c:v>
                </c:pt>
                <c:pt idx="11923">
                  <c:v>29314.210800000001</c:v>
                </c:pt>
                <c:pt idx="11924">
                  <c:v>29316.666057999999</c:v>
                </c:pt>
                <c:pt idx="11925">
                  <c:v>29319.116287000001</c:v>
                </c:pt>
                <c:pt idx="11926">
                  <c:v>29321.570553000001</c:v>
                </c:pt>
                <c:pt idx="11927">
                  <c:v>29324.027269999999</c:v>
                </c:pt>
                <c:pt idx="11928">
                  <c:v>29326.479046</c:v>
                </c:pt>
                <c:pt idx="11929">
                  <c:v>29328.941276000001</c:v>
                </c:pt>
                <c:pt idx="11930">
                  <c:v>29331.400062000001</c:v>
                </c:pt>
                <c:pt idx="11931">
                  <c:v>29333.853281</c:v>
                </c:pt>
                <c:pt idx="11932">
                  <c:v>29336.307895000002</c:v>
                </c:pt>
                <c:pt idx="11933">
                  <c:v>29338.758085000001</c:v>
                </c:pt>
                <c:pt idx="11934">
                  <c:v>29341.229544000002</c:v>
                </c:pt>
                <c:pt idx="11935">
                  <c:v>29343.701627999999</c:v>
                </c:pt>
                <c:pt idx="11936">
                  <c:v>29346.165088000002</c:v>
                </c:pt>
                <c:pt idx="11937">
                  <c:v>29348.653427000001</c:v>
                </c:pt>
                <c:pt idx="11938">
                  <c:v>29351.125934</c:v>
                </c:pt>
                <c:pt idx="11939">
                  <c:v>29353.604162</c:v>
                </c:pt>
                <c:pt idx="11940">
                  <c:v>29356.079258000002</c:v>
                </c:pt>
                <c:pt idx="11941">
                  <c:v>29358.542042000001</c:v>
                </c:pt>
                <c:pt idx="11942">
                  <c:v>29360.994658</c:v>
                </c:pt>
                <c:pt idx="11943">
                  <c:v>29363.445242999998</c:v>
                </c:pt>
                <c:pt idx="11944">
                  <c:v>29365.906029999998</c:v>
                </c:pt>
                <c:pt idx="11945">
                  <c:v>29368.374027000002</c:v>
                </c:pt>
                <c:pt idx="11946">
                  <c:v>29370.829400999999</c:v>
                </c:pt>
                <c:pt idx="11947">
                  <c:v>29373.282229</c:v>
                </c:pt>
                <c:pt idx="11948">
                  <c:v>29375.752055000001</c:v>
                </c:pt>
                <c:pt idx="11949">
                  <c:v>29378.215802999999</c:v>
                </c:pt>
                <c:pt idx="11950">
                  <c:v>29380.668299000001</c:v>
                </c:pt>
                <c:pt idx="11951">
                  <c:v>29383.113043000001</c:v>
                </c:pt>
                <c:pt idx="11952">
                  <c:v>29385.574795</c:v>
                </c:pt>
                <c:pt idx="11953">
                  <c:v>29388.071747999998</c:v>
                </c:pt>
                <c:pt idx="11954">
                  <c:v>29390.527617</c:v>
                </c:pt>
                <c:pt idx="11955">
                  <c:v>29392.987546</c:v>
                </c:pt>
                <c:pt idx="11956">
                  <c:v>29395.443263000001</c:v>
                </c:pt>
                <c:pt idx="11957">
                  <c:v>29397.914357000001</c:v>
                </c:pt>
                <c:pt idx="11958">
                  <c:v>29400.369142</c:v>
                </c:pt>
                <c:pt idx="11959">
                  <c:v>29402.822262000002</c:v>
                </c:pt>
                <c:pt idx="11960">
                  <c:v>29405.292334000002</c:v>
                </c:pt>
                <c:pt idx="11961">
                  <c:v>29407.768359000002</c:v>
                </c:pt>
                <c:pt idx="11962">
                  <c:v>29410.215936000001</c:v>
                </c:pt>
                <c:pt idx="11963">
                  <c:v>29412.675695000002</c:v>
                </c:pt>
                <c:pt idx="11964">
                  <c:v>29415.132753999998</c:v>
                </c:pt>
                <c:pt idx="11965">
                  <c:v>29417.590888999999</c:v>
                </c:pt>
                <c:pt idx="11966">
                  <c:v>29420.054855999999</c:v>
                </c:pt>
                <c:pt idx="11967">
                  <c:v>29422.522992999999</c:v>
                </c:pt>
                <c:pt idx="11968">
                  <c:v>29424.985599</c:v>
                </c:pt>
                <c:pt idx="11969">
                  <c:v>29427.435622000001</c:v>
                </c:pt>
                <c:pt idx="11970">
                  <c:v>29429.896736999999</c:v>
                </c:pt>
                <c:pt idx="11971">
                  <c:v>29432.356006999998</c:v>
                </c:pt>
                <c:pt idx="11972">
                  <c:v>29434.826712999999</c:v>
                </c:pt>
                <c:pt idx="11973">
                  <c:v>29437.276550999999</c:v>
                </c:pt>
                <c:pt idx="11974">
                  <c:v>29439.729534999999</c:v>
                </c:pt>
                <c:pt idx="11975">
                  <c:v>29442.185140000001</c:v>
                </c:pt>
                <c:pt idx="11976">
                  <c:v>29444.661841000001</c:v>
                </c:pt>
                <c:pt idx="11977">
                  <c:v>29447.117156</c:v>
                </c:pt>
                <c:pt idx="11978">
                  <c:v>29449.584169000002</c:v>
                </c:pt>
                <c:pt idx="11979">
                  <c:v>29452.044162999999</c:v>
                </c:pt>
                <c:pt idx="11980">
                  <c:v>29454.495825999998</c:v>
                </c:pt>
                <c:pt idx="11981">
                  <c:v>29456.962651999998</c:v>
                </c:pt>
                <c:pt idx="11982">
                  <c:v>29459.422440999999</c:v>
                </c:pt>
                <c:pt idx="11983">
                  <c:v>29461.877297999999</c:v>
                </c:pt>
                <c:pt idx="11984">
                  <c:v>29464.330342000001</c:v>
                </c:pt>
                <c:pt idx="11985">
                  <c:v>29466.791187999999</c:v>
                </c:pt>
                <c:pt idx="11986">
                  <c:v>29469.241259999999</c:v>
                </c:pt>
                <c:pt idx="11987">
                  <c:v>29471.722438000001</c:v>
                </c:pt>
                <c:pt idx="11988">
                  <c:v>29474.170171999998</c:v>
                </c:pt>
                <c:pt idx="11989">
                  <c:v>29476.643832000002</c:v>
                </c:pt>
                <c:pt idx="11990">
                  <c:v>29479.098086999998</c:v>
                </c:pt>
                <c:pt idx="11991">
                  <c:v>29481.556328999999</c:v>
                </c:pt>
                <c:pt idx="11992">
                  <c:v>29484.006907999999</c:v>
                </c:pt>
                <c:pt idx="11993">
                  <c:v>29486.465789000002</c:v>
                </c:pt>
                <c:pt idx="11994">
                  <c:v>29488.924192999999</c:v>
                </c:pt>
                <c:pt idx="11995">
                  <c:v>29491.382592999998</c:v>
                </c:pt>
                <c:pt idx="11996">
                  <c:v>29493.832710999999</c:v>
                </c:pt>
                <c:pt idx="11997">
                  <c:v>29496.292975</c:v>
                </c:pt>
                <c:pt idx="11998">
                  <c:v>29498.761860999999</c:v>
                </c:pt>
                <c:pt idx="11999">
                  <c:v>29501.213058000001</c:v>
                </c:pt>
                <c:pt idx="12000">
                  <c:v>29503.670556000001</c:v>
                </c:pt>
                <c:pt idx="12001">
                  <c:v>29506.140291</c:v>
                </c:pt>
                <c:pt idx="12002">
                  <c:v>29508.594894000002</c:v>
                </c:pt>
                <c:pt idx="12003">
                  <c:v>29511.057650999999</c:v>
                </c:pt>
                <c:pt idx="12004">
                  <c:v>29513.523550999998</c:v>
                </c:pt>
                <c:pt idx="12005">
                  <c:v>29515.983423000001</c:v>
                </c:pt>
                <c:pt idx="12006">
                  <c:v>29518.432830000002</c:v>
                </c:pt>
                <c:pt idx="12007">
                  <c:v>29520.892821000001</c:v>
                </c:pt>
                <c:pt idx="12008">
                  <c:v>29523.346751000001</c:v>
                </c:pt>
                <c:pt idx="12009">
                  <c:v>29525.821962000002</c:v>
                </c:pt>
                <c:pt idx="12010">
                  <c:v>29528.277849999999</c:v>
                </c:pt>
                <c:pt idx="12011">
                  <c:v>29530.727959</c:v>
                </c:pt>
                <c:pt idx="12012">
                  <c:v>29533.178029999999</c:v>
                </c:pt>
                <c:pt idx="12013">
                  <c:v>29535.631543</c:v>
                </c:pt>
                <c:pt idx="12014">
                  <c:v>29538.084268999999</c:v>
                </c:pt>
                <c:pt idx="12015">
                  <c:v>29540.560257000001</c:v>
                </c:pt>
                <c:pt idx="12016">
                  <c:v>29543.031857000002</c:v>
                </c:pt>
                <c:pt idx="12017">
                  <c:v>29545.500239000001</c:v>
                </c:pt>
                <c:pt idx="12018">
                  <c:v>29547.968334000001</c:v>
                </c:pt>
                <c:pt idx="12019">
                  <c:v>29550.431273999999</c:v>
                </c:pt>
                <c:pt idx="12020">
                  <c:v>29552.884083000001</c:v>
                </c:pt>
                <c:pt idx="12021">
                  <c:v>29555.333357</c:v>
                </c:pt>
                <c:pt idx="12022">
                  <c:v>29557.795086999999</c:v>
                </c:pt>
                <c:pt idx="12023">
                  <c:v>29560.267219000001</c:v>
                </c:pt>
                <c:pt idx="12024">
                  <c:v>29562.739991999999</c:v>
                </c:pt>
                <c:pt idx="12025">
                  <c:v>29565.192674000002</c:v>
                </c:pt>
                <c:pt idx="12026">
                  <c:v>29567.649121999999</c:v>
                </c:pt>
                <c:pt idx="12027">
                  <c:v>29570.096121999999</c:v>
                </c:pt>
                <c:pt idx="12028">
                  <c:v>29572.582236999999</c:v>
                </c:pt>
                <c:pt idx="12029">
                  <c:v>29575.054698</c:v>
                </c:pt>
                <c:pt idx="12030">
                  <c:v>29577.509656999999</c:v>
                </c:pt>
                <c:pt idx="12031">
                  <c:v>29579.969077000002</c:v>
                </c:pt>
                <c:pt idx="12032">
                  <c:v>29582.434855</c:v>
                </c:pt>
                <c:pt idx="12033">
                  <c:v>29584.895135999999</c:v>
                </c:pt>
                <c:pt idx="12034">
                  <c:v>29587.349082000001</c:v>
                </c:pt>
                <c:pt idx="12035">
                  <c:v>29589.804996999999</c:v>
                </c:pt>
                <c:pt idx="12036">
                  <c:v>29592.259746</c:v>
                </c:pt>
                <c:pt idx="12037">
                  <c:v>29594.706158000001</c:v>
                </c:pt>
                <c:pt idx="12038">
                  <c:v>29597.176103000002</c:v>
                </c:pt>
                <c:pt idx="12039">
                  <c:v>29599.647979000001</c:v>
                </c:pt>
                <c:pt idx="12040">
                  <c:v>29602.125220999998</c:v>
                </c:pt>
                <c:pt idx="12041">
                  <c:v>29604.572905000001</c:v>
                </c:pt>
                <c:pt idx="12042">
                  <c:v>29607.051805999999</c:v>
                </c:pt>
                <c:pt idx="12043">
                  <c:v>29609.506215000001</c:v>
                </c:pt>
                <c:pt idx="12044">
                  <c:v>29611.971275</c:v>
                </c:pt>
                <c:pt idx="12045">
                  <c:v>29614.428824999999</c:v>
                </c:pt>
                <c:pt idx="12046">
                  <c:v>29616.889993000001</c:v>
                </c:pt>
                <c:pt idx="12047">
                  <c:v>29619.358227000001</c:v>
                </c:pt>
                <c:pt idx="12048">
                  <c:v>29621.810276</c:v>
                </c:pt>
                <c:pt idx="12049">
                  <c:v>29624.290424999999</c:v>
                </c:pt>
                <c:pt idx="12050">
                  <c:v>29626.751023000001</c:v>
                </c:pt>
                <c:pt idx="12051">
                  <c:v>29629.212326000001</c:v>
                </c:pt>
                <c:pt idx="12052">
                  <c:v>29631.665086000001</c:v>
                </c:pt>
                <c:pt idx="12053">
                  <c:v>29634.120097999999</c:v>
                </c:pt>
                <c:pt idx="12054">
                  <c:v>29636.578551999999</c:v>
                </c:pt>
                <c:pt idx="12055">
                  <c:v>29639.033316000001</c:v>
                </c:pt>
                <c:pt idx="12056">
                  <c:v>29641.487677000001</c:v>
                </c:pt>
                <c:pt idx="12057">
                  <c:v>29643.959124000001</c:v>
                </c:pt>
                <c:pt idx="12058">
                  <c:v>29646.436785999998</c:v>
                </c:pt>
                <c:pt idx="12059">
                  <c:v>29648.893001</c:v>
                </c:pt>
                <c:pt idx="12060">
                  <c:v>29651.375781999999</c:v>
                </c:pt>
                <c:pt idx="12061">
                  <c:v>29653.829581000002</c:v>
                </c:pt>
                <c:pt idx="12062">
                  <c:v>29656.292110999999</c:v>
                </c:pt>
                <c:pt idx="12063">
                  <c:v>29658.788979000001</c:v>
                </c:pt>
                <c:pt idx="12064">
                  <c:v>29661.250230000001</c:v>
                </c:pt>
                <c:pt idx="12065">
                  <c:v>29663.700973999999</c:v>
                </c:pt>
                <c:pt idx="12066">
                  <c:v>29666.174408999999</c:v>
                </c:pt>
                <c:pt idx="12067">
                  <c:v>29668.637244000001</c:v>
                </c:pt>
                <c:pt idx="12068">
                  <c:v>29671.096885999999</c:v>
                </c:pt>
                <c:pt idx="12069">
                  <c:v>29673.555679000001</c:v>
                </c:pt>
                <c:pt idx="12070">
                  <c:v>29676.012981</c:v>
                </c:pt>
                <c:pt idx="12071">
                  <c:v>29678.469153999999</c:v>
                </c:pt>
                <c:pt idx="12072">
                  <c:v>29680.924394000001</c:v>
                </c:pt>
                <c:pt idx="12073">
                  <c:v>29683.372243000002</c:v>
                </c:pt>
                <c:pt idx="12074">
                  <c:v>29685.845072</c:v>
                </c:pt>
                <c:pt idx="12075">
                  <c:v>29688.315138999998</c:v>
                </c:pt>
                <c:pt idx="12076">
                  <c:v>29690.766914</c:v>
                </c:pt>
                <c:pt idx="12077">
                  <c:v>29693.239291999998</c:v>
                </c:pt>
                <c:pt idx="12078">
                  <c:v>29695.698841000001</c:v>
                </c:pt>
                <c:pt idx="12079">
                  <c:v>29698.156158000002</c:v>
                </c:pt>
                <c:pt idx="12080">
                  <c:v>29700.629792</c:v>
                </c:pt>
                <c:pt idx="12081">
                  <c:v>29703.097239999999</c:v>
                </c:pt>
                <c:pt idx="12082">
                  <c:v>29705.550286000002</c:v>
                </c:pt>
                <c:pt idx="12083">
                  <c:v>29707.991367999999</c:v>
                </c:pt>
                <c:pt idx="12084">
                  <c:v>29710.468207000002</c:v>
                </c:pt>
                <c:pt idx="12085">
                  <c:v>29712.916334000001</c:v>
                </c:pt>
                <c:pt idx="12086">
                  <c:v>29715.376273000002</c:v>
                </c:pt>
                <c:pt idx="12087">
                  <c:v>29717.848331000001</c:v>
                </c:pt>
                <c:pt idx="12088">
                  <c:v>29720.297072000001</c:v>
                </c:pt>
                <c:pt idx="12089">
                  <c:v>29722.771916999998</c:v>
                </c:pt>
                <c:pt idx="12090">
                  <c:v>29725.228157000001</c:v>
                </c:pt>
                <c:pt idx="12091">
                  <c:v>29727.675448999998</c:v>
                </c:pt>
                <c:pt idx="12092">
                  <c:v>29730.1342</c:v>
                </c:pt>
                <c:pt idx="12093">
                  <c:v>29732.587006999998</c:v>
                </c:pt>
                <c:pt idx="12094">
                  <c:v>29735.059400999999</c:v>
                </c:pt>
                <c:pt idx="12095">
                  <c:v>29737.531739999999</c:v>
                </c:pt>
                <c:pt idx="12096">
                  <c:v>29739.986153999998</c:v>
                </c:pt>
                <c:pt idx="12097">
                  <c:v>29742.458121</c:v>
                </c:pt>
                <c:pt idx="12098">
                  <c:v>29744.908346</c:v>
                </c:pt>
                <c:pt idx="12099">
                  <c:v>29747.380013000002</c:v>
                </c:pt>
                <c:pt idx="12100">
                  <c:v>29749.829663</c:v>
                </c:pt>
                <c:pt idx="12101">
                  <c:v>29752.306696</c:v>
                </c:pt>
                <c:pt idx="12102">
                  <c:v>29754.783060999998</c:v>
                </c:pt>
                <c:pt idx="12103">
                  <c:v>29757.244266000002</c:v>
                </c:pt>
                <c:pt idx="12104">
                  <c:v>29759.706822</c:v>
                </c:pt>
                <c:pt idx="12105">
                  <c:v>29762.172738000001</c:v>
                </c:pt>
                <c:pt idx="12106">
                  <c:v>29764.64976</c:v>
                </c:pt>
                <c:pt idx="12107">
                  <c:v>29767.108237</c:v>
                </c:pt>
                <c:pt idx="12108">
                  <c:v>29769.581187</c:v>
                </c:pt>
                <c:pt idx="12109">
                  <c:v>29772.049362999998</c:v>
                </c:pt>
                <c:pt idx="12110">
                  <c:v>29774.505042000001</c:v>
                </c:pt>
                <c:pt idx="12111">
                  <c:v>29776.972676000001</c:v>
                </c:pt>
                <c:pt idx="12112">
                  <c:v>29779.448354</c:v>
                </c:pt>
                <c:pt idx="12113">
                  <c:v>29781.916834</c:v>
                </c:pt>
                <c:pt idx="12114">
                  <c:v>29784.374778000001</c:v>
                </c:pt>
                <c:pt idx="12115">
                  <c:v>29786.831714</c:v>
                </c:pt>
                <c:pt idx="12116">
                  <c:v>29789.287581000001</c:v>
                </c:pt>
                <c:pt idx="12117">
                  <c:v>29791.738922</c:v>
                </c:pt>
                <c:pt idx="12118">
                  <c:v>29794.189869999998</c:v>
                </c:pt>
                <c:pt idx="12119">
                  <c:v>29796.66131</c:v>
                </c:pt>
                <c:pt idx="12120">
                  <c:v>29799.139658</c:v>
                </c:pt>
                <c:pt idx="12121">
                  <c:v>29801.594841999999</c:v>
                </c:pt>
                <c:pt idx="12122">
                  <c:v>29804.042390999999</c:v>
                </c:pt>
                <c:pt idx="12123">
                  <c:v>29806.501192</c:v>
                </c:pt>
                <c:pt idx="12124">
                  <c:v>29808.957861999999</c:v>
                </c:pt>
                <c:pt idx="12125">
                  <c:v>29811.408984999998</c:v>
                </c:pt>
                <c:pt idx="12126">
                  <c:v>29813.885204999999</c:v>
                </c:pt>
                <c:pt idx="12127">
                  <c:v>29816.340306999999</c:v>
                </c:pt>
                <c:pt idx="12128">
                  <c:v>29818.805046000001</c:v>
                </c:pt>
                <c:pt idx="12129">
                  <c:v>29821.280236999999</c:v>
                </c:pt>
                <c:pt idx="12130">
                  <c:v>29823.750099000001</c:v>
                </c:pt>
                <c:pt idx="12131">
                  <c:v>29826.199786000001</c:v>
                </c:pt>
                <c:pt idx="12132">
                  <c:v>29828.660011</c:v>
                </c:pt>
                <c:pt idx="12133">
                  <c:v>29831.131855</c:v>
                </c:pt>
                <c:pt idx="12134">
                  <c:v>29833.588337000001</c:v>
                </c:pt>
                <c:pt idx="12135">
                  <c:v>29836.050714000001</c:v>
                </c:pt>
                <c:pt idx="12136">
                  <c:v>29838.516954999999</c:v>
                </c:pt>
                <c:pt idx="12137">
                  <c:v>29840.979067</c:v>
                </c:pt>
                <c:pt idx="12138">
                  <c:v>29843.459975999998</c:v>
                </c:pt>
                <c:pt idx="12139">
                  <c:v>29845.910154000001</c:v>
                </c:pt>
                <c:pt idx="12140">
                  <c:v>29848.36724</c:v>
                </c:pt>
                <c:pt idx="12141">
                  <c:v>29850.825895000002</c:v>
                </c:pt>
                <c:pt idx="12142">
                  <c:v>29853.280208</c:v>
                </c:pt>
                <c:pt idx="12143">
                  <c:v>29855.745674000002</c:v>
                </c:pt>
                <c:pt idx="12144">
                  <c:v>29858.200188999999</c:v>
                </c:pt>
                <c:pt idx="12145">
                  <c:v>29860.662711000001</c:v>
                </c:pt>
                <c:pt idx="12146">
                  <c:v>29863.141938000001</c:v>
                </c:pt>
                <c:pt idx="12147">
                  <c:v>29865.615696000001</c:v>
                </c:pt>
                <c:pt idx="12148">
                  <c:v>29868.087305000001</c:v>
                </c:pt>
                <c:pt idx="12149">
                  <c:v>29870.547935999999</c:v>
                </c:pt>
                <c:pt idx="12150">
                  <c:v>29873.011699999999</c:v>
                </c:pt>
                <c:pt idx="12151">
                  <c:v>29875.484681000002</c:v>
                </c:pt>
                <c:pt idx="12152">
                  <c:v>29877.958846000001</c:v>
                </c:pt>
                <c:pt idx="12153">
                  <c:v>29880.409557999999</c:v>
                </c:pt>
                <c:pt idx="12154">
                  <c:v>29882.866047</c:v>
                </c:pt>
                <c:pt idx="12155">
                  <c:v>29885.364280999998</c:v>
                </c:pt>
                <c:pt idx="12156">
                  <c:v>29887.823700000001</c:v>
                </c:pt>
                <c:pt idx="12157">
                  <c:v>29890.278375999998</c:v>
                </c:pt>
                <c:pt idx="12158">
                  <c:v>29892.734819000001</c:v>
                </c:pt>
                <c:pt idx="12159">
                  <c:v>29895.206404</c:v>
                </c:pt>
                <c:pt idx="12160">
                  <c:v>29897.660702000001</c:v>
                </c:pt>
                <c:pt idx="12161">
                  <c:v>29900.130784000001</c:v>
                </c:pt>
                <c:pt idx="12162">
                  <c:v>29902.590022</c:v>
                </c:pt>
                <c:pt idx="12163">
                  <c:v>29905.066113000001</c:v>
                </c:pt>
                <c:pt idx="12164">
                  <c:v>29907.527873999999</c:v>
                </c:pt>
                <c:pt idx="12165">
                  <c:v>29909.983977</c:v>
                </c:pt>
                <c:pt idx="12166">
                  <c:v>29912.437386000001</c:v>
                </c:pt>
                <c:pt idx="12167">
                  <c:v>29914.891241000001</c:v>
                </c:pt>
                <c:pt idx="12168">
                  <c:v>29917.340914</c:v>
                </c:pt>
                <c:pt idx="12169">
                  <c:v>29919.799078</c:v>
                </c:pt>
                <c:pt idx="12170">
                  <c:v>29922.273711999998</c:v>
                </c:pt>
                <c:pt idx="12171">
                  <c:v>29924.743149999998</c:v>
                </c:pt>
              </c:numCache>
            </c:numRef>
          </c:xVal>
          <c:yVal>
            <c:numRef>
              <c:f>Sheet1!$C$2:$C$12173</c:f>
              <c:numCache>
                <c:formatCode>General</c:formatCode>
                <c:ptCount val="12172"/>
                <c:pt idx="0">
                  <c:v>-1.3580000000000001E-12</c:v>
                </c:pt>
                <c:pt idx="1">
                  <c:v>-7.1899999999999997E-13</c:v>
                </c:pt>
                <c:pt idx="2">
                  <c:v>-5.92E-13</c:v>
                </c:pt>
                <c:pt idx="3">
                  <c:v>-2.6199999999999999E-13</c:v>
                </c:pt>
                <c:pt idx="4">
                  <c:v>-3.3499999999999999E-13</c:v>
                </c:pt>
                <c:pt idx="5">
                  <c:v>-4.0900000000000002E-13</c:v>
                </c:pt>
                <c:pt idx="6">
                  <c:v>-1.13E-13</c:v>
                </c:pt>
                <c:pt idx="7">
                  <c:v>4.3E-14</c:v>
                </c:pt>
                <c:pt idx="8">
                  <c:v>2.2899999999999998E-13</c:v>
                </c:pt>
                <c:pt idx="9">
                  <c:v>1.95E-13</c:v>
                </c:pt>
                <c:pt idx="10">
                  <c:v>1.7899999999999999E-13</c:v>
                </c:pt>
                <c:pt idx="11">
                  <c:v>4.8999999999999999E-14</c:v>
                </c:pt>
                <c:pt idx="12">
                  <c:v>1.7999999999999999E-14</c:v>
                </c:pt>
                <c:pt idx="13">
                  <c:v>1.0000000000000001E-15</c:v>
                </c:pt>
                <c:pt idx="14">
                  <c:v>1.6199999999999999E-13</c:v>
                </c:pt>
                <c:pt idx="15">
                  <c:v>-9.8999999999999995E-14</c:v>
                </c:pt>
                <c:pt idx="16">
                  <c:v>-1.37E-13</c:v>
                </c:pt>
                <c:pt idx="17">
                  <c:v>-1.6E-13</c:v>
                </c:pt>
                <c:pt idx="18">
                  <c:v>-3.5999999999999998E-14</c:v>
                </c:pt>
                <c:pt idx="19">
                  <c:v>-1.13E-13</c:v>
                </c:pt>
                <c:pt idx="20">
                  <c:v>-1.2099999999999999E-13</c:v>
                </c:pt>
                <c:pt idx="21">
                  <c:v>-1.77E-13</c:v>
                </c:pt>
                <c:pt idx="22">
                  <c:v>-2.3200000000000002E-13</c:v>
                </c:pt>
                <c:pt idx="23">
                  <c:v>-1.9300000000000001E-13</c:v>
                </c:pt>
                <c:pt idx="24">
                  <c:v>-3.9499999999999998E-13</c:v>
                </c:pt>
                <c:pt idx="25">
                  <c:v>-3.4100000000000001E-13</c:v>
                </c:pt>
                <c:pt idx="26">
                  <c:v>-2.6399999999999999E-13</c:v>
                </c:pt>
                <c:pt idx="27">
                  <c:v>-2.6900000000000001E-13</c:v>
                </c:pt>
                <c:pt idx="28">
                  <c:v>-1.7299999999999999E-13</c:v>
                </c:pt>
                <c:pt idx="29">
                  <c:v>-2.6800000000000002E-13</c:v>
                </c:pt>
                <c:pt idx="30">
                  <c:v>-2.3500000000000001E-13</c:v>
                </c:pt>
                <c:pt idx="31">
                  <c:v>-1.7500000000000001E-13</c:v>
                </c:pt>
                <c:pt idx="32">
                  <c:v>-1.7600000000000001E-13</c:v>
                </c:pt>
                <c:pt idx="33">
                  <c:v>-2.5900000000000001E-13</c:v>
                </c:pt>
                <c:pt idx="34">
                  <c:v>-2.7499999999999999E-13</c:v>
                </c:pt>
                <c:pt idx="35">
                  <c:v>-1.77E-13</c:v>
                </c:pt>
                <c:pt idx="36">
                  <c:v>-2.4199999999999998E-13</c:v>
                </c:pt>
                <c:pt idx="37">
                  <c:v>-2.4600000000000001E-13</c:v>
                </c:pt>
                <c:pt idx="38">
                  <c:v>-2.07E-13</c:v>
                </c:pt>
                <c:pt idx="39">
                  <c:v>-6.39E-13</c:v>
                </c:pt>
                <c:pt idx="40">
                  <c:v>-3.8900000000000001E-13</c:v>
                </c:pt>
                <c:pt idx="41">
                  <c:v>-4.4700000000000001E-13</c:v>
                </c:pt>
                <c:pt idx="42">
                  <c:v>-3.3499999999999999E-13</c:v>
                </c:pt>
                <c:pt idx="43">
                  <c:v>-2.9999999999999998E-13</c:v>
                </c:pt>
                <c:pt idx="44">
                  <c:v>-3.44E-13</c:v>
                </c:pt>
                <c:pt idx="45">
                  <c:v>-2.9799999999999999E-13</c:v>
                </c:pt>
                <c:pt idx="46">
                  <c:v>-1E-13</c:v>
                </c:pt>
                <c:pt idx="47">
                  <c:v>2.6999999999999999E-14</c:v>
                </c:pt>
                <c:pt idx="48">
                  <c:v>2.2000000000000001E-14</c:v>
                </c:pt>
                <c:pt idx="49">
                  <c:v>1.1E-14</c:v>
                </c:pt>
                <c:pt idx="50">
                  <c:v>-9.4000000000000003E-14</c:v>
                </c:pt>
                <c:pt idx="51">
                  <c:v>-3.8999999999999998E-14</c:v>
                </c:pt>
                <c:pt idx="52">
                  <c:v>-1.09E-13</c:v>
                </c:pt>
                <c:pt idx="53">
                  <c:v>-1.72E-13</c:v>
                </c:pt>
                <c:pt idx="54">
                  <c:v>-1.43E-13</c:v>
                </c:pt>
                <c:pt idx="55">
                  <c:v>-9.4999999999999999E-14</c:v>
                </c:pt>
                <c:pt idx="56">
                  <c:v>-1.84E-13</c:v>
                </c:pt>
                <c:pt idx="57">
                  <c:v>-2.2300000000000001E-13</c:v>
                </c:pt>
                <c:pt idx="58">
                  <c:v>-1.96E-13</c:v>
                </c:pt>
                <c:pt idx="59">
                  <c:v>-3.2499999999999998E-13</c:v>
                </c:pt>
                <c:pt idx="60">
                  <c:v>-1.8599999999999999E-13</c:v>
                </c:pt>
                <c:pt idx="61">
                  <c:v>-2.49E-13</c:v>
                </c:pt>
                <c:pt idx="62">
                  <c:v>-1.7899999999999999E-13</c:v>
                </c:pt>
                <c:pt idx="63">
                  <c:v>-2.02E-13</c:v>
                </c:pt>
                <c:pt idx="64">
                  <c:v>-1.3299999999999999E-13</c:v>
                </c:pt>
                <c:pt idx="65">
                  <c:v>-1.59E-13</c:v>
                </c:pt>
                <c:pt idx="66">
                  <c:v>-1.7899999999999999E-13</c:v>
                </c:pt>
                <c:pt idx="67">
                  <c:v>-2.26E-13</c:v>
                </c:pt>
                <c:pt idx="68">
                  <c:v>-1.9199999999999999E-13</c:v>
                </c:pt>
                <c:pt idx="69">
                  <c:v>-2.4400000000000002E-13</c:v>
                </c:pt>
                <c:pt idx="70">
                  <c:v>-1.3299999999999999E-13</c:v>
                </c:pt>
                <c:pt idx="71">
                  <c:v>-2.4700000000000001E-13</c:v>
                </c:pt>
                <c:pt idx="72">
                  <c:v>-1.5200000000000001E-13</c:v>
                </c:pt>
                <c:pt idx="73">
                  <c:v>-2.72E-13</c:v>
                </c:pt>
                <c:pt idx="74">
                  <c:v>-3.07E-13</c:v>
                </c:pt>
                <c:pt idx="75">
                  <c:v>-2.5700000000000002E-13</c:v>
                </c:pt>
                <c:pt idx="76">
                  <c:v>-2.1499999999999999E-13</c:v>
                </c:pt>
                <c:pt idx="77">
                  <c:v>-2.8000000000000002E-13</c:v>
                </c:pt>
                <c:pt idx="78">
                  <c:v>-2.5399999999999998E-13</c:v>
                </c:pt>
                <c:pt idx="79">
                  <c:v>-2.38E-13</c:v>
                </c:pt>
                <c:pt idx="80">
                  <c:v>-1.7299999999999999E-13</c:v>
                </c:pt>
                <c:pt idx="81">
                  <c:v>-2.0899999999999999E-13</c:v>
                </c:pt>
                <c:pt idx="82">
                  <c:v>-2.07E-13</c:v>
                </c:pt>
                <c:pt idx="83">
                  <c:v>-2.3899999999999999E-13</c:v>
                </c:pt>
                <c:pt idx="84">
                  <c:v>-1.3500000000000001E-13</c:v>
                </c:pt>
                <c:pt idx="85">
                  <c:v>-1.9199999999999999E-13</c:v>
                </c:pt>
                <c:pt idx="86">
                  <c:v>-1.9199999999999999E-13</c:v>
                </c:pt>
                <c:pt idx="87">
                  <c:v>-2.8699999999999999E-13</c:v>
                </c:pt>
                <c:pt idx="88">
                  <c:v>-1.7600000000000001E-13</c:v>
                </c:pt>
                <c:pt idx="89">
                  <c:v>-1.42E-13</c:v>
                </c:pt>
                <c:pt idx="90">
                  <c:v>-1.66E-13</c:v>
                </c:pt>
                <c:pt idx="91">
                  <c:v>-1.03E-13</c:v>
                </c:pt>
                <c:pt idx="92">
                  <c:v>-2.3500000000000001E-13</c:v>
                </c:pt>
                <c:pt idx="93">
                  <c:v>-1.89E-13</c:v>
                </c:pt>
                <c:pt idx="94">
                  <c:v>-2.37E-13</c:v>
                </c:pt>
                <c:pt idx="95">
                  <c:v>-2.8699999999999999E-13</c:v>
                </c:pt>
                <c:pt idx="96">
                  <c:v>-2.48E-13</c:v>
                </c:pt>
                <c:pt idx="97">
                  <c:v>-3.07E-13</c:v>
                </c:pt>
                <c:pt idx="98">
                  <c:v>-2.3300000000000002E-13</c:v>
                </c:pt>
                <c:pt idx="99">
                  <c:v>-2.3999999999999999E-13</c:v>
                </c:pt>
                <c:pt idx="100">
                  <c:v>-1.1600000000000001E-13</c:v>
                </c:pt>
                <c:pt idx="101">
                  <c:v>-2.6900000000000001E-13</c:v>
                </c:pt>
                <c:pt idx="102">
                  <c:v>-1.9199999999999999E-13</c:v>
                </c:pt>
                <c:pt idx="103">
                  <c:v>-1.72E-13</c:v>
                </c:pt>
                <c:pt idx="104">
                  <c:v>-1.83E-13</c:v>
                </c:pt>
                <c:pt idx="105">
                  <c:v>-2.26E-13</c:v>
                </c:pt>
                <c:pt idx="106">
                  <c:v>-2.36E-13</c:v>
                </c:pt>
                <c:pt idx="107">
                  <c:v>-2.1499999999999999E-13</c:v>
                </c:pt>
                <c:pt idx="108">
                  <c:v>-2.7699999999999998E-13</c:v>
                </c:pt>
                <c:pt idx="109">
                  <c:v>-2.19E-13</c:v>
                </c:pt>
                <c:pt idx="110">
                  <c:v>-2.5500000000000002E-13</c:v>
                </c:pt>
                <c:pt idx="111">
                  <c:v>-2.1200000000000001E-13</c:v>
                </c:pt>
                <c:pt idx="112">
                  <c:v>-2.4400000000000002E-13</c:v>
                </c:pt>
                <c:pt idx="113">
                  <c:v>-3.2E-13</c:v>
                </c:pt>
                <c:pt idx="114">
                  <c:v>-1.84E-13</c:v>
                </c:pt>
                <c:pt idx="115">
                  <c:v>-1.9400000000000001E-13</c:v>
                </c:pt>
                <c:pt idx="116">
                  <c:v>-2.1599999999999999E-13</c:v>
                </c:pt>
                <c:pt idx="117">
                  <c:v>-2.4500000000000002E-13</c:v>
                </c:pt>
                <c:pt idx="118">
                  <c:v>-2.1599999999999999E-13</c:v>
                </c:pt>
                <c:pt idx="119">
                  <c:v>-3.78E-13</c:v>
                </c:pt>
                <c:pt idx="120">
                  <c:v>-1.6400000000000001E-13</c:v>
                </c:pt>
                <c:pt idx="121">
                  <c:v>-2.6900000000000001E-13</c:v>
                </c:pt>
                <c:pt idx="122">
                  <c:v>-2.8300000000000001E-13</c:v>
                </c:pt>
                <c:pt idx="123">
                  <c:v>-1.6E-13</c:v>
                </c:pt>
                <c:pt idx="124">
                  <c:v>-2.0600000000000001E-13</c:v>
                </c:pt>
                <c:pt idx="125">
                  <c:v>-2.0899999999999999E-13</c:v>
                </c:pt>
                <c:pt idx="126">
                  <c:v>-1.6199999999999999E-13</c:v>
                </c:pt>
                <c:pt idx="127">
                  <c:v>-2.96E-13</c:v>
                </c:pt>
                <c:pt idx="128">
                  <c:v>-2.4700000000000001E-13</c:v>
                </c:pt>
                <c:pt idx="129">
                  <c:v>-7.7E-14</c:v>
                </c:pt>
                <c:pt idx="130">
                  <c:v>-2.2999999999999998E-13</c:v>
                </c:pt>
                <c:pt idx="131">
                  <c:v>-1.01E-13</c:v>
                </c:pt>
                <c:pt idx="132">
                  <c:v>-2.1599999999999999E-13</c:v>
                </c:pt>
                <c:pt idx="133">
                  <c:v>-1.7000000000000001E-13</c:v>
                </c:pt>
                <c:pt idx="134">
                  <c:v>-2.9400000000000001E-13</c:v>
                </c:pt>
                <c:pt idx="135">
                  <c:v>-2.07E-13</c:v>
                </c:pt>
                <c:pt idx="136">
                  <c:v>-1.8700000000000001E-13</c:v>
                </c:pt>
                <c:pt idx="137">
                  <c:v>-1.7500000000000001E-13</c:v>
                </c:pt>
                <c:pt idx="138">
                  <c:v>-1.5700000000000001E-13</c:v>
                </c:pt>
                <c:pt idx="139">
                  <c:v>-1.6900000000000001E-13</c:v>
                </c:pt>
                <c:pt idx="140">
                  <c:v>-2.3899999999999999E-13</c:v>
                </c:pt>
                <c:pt idx="141">
                  <c:v>-1.4000000000000001E-13</c:v>
                </c:pt>
                <c:pt idx="142">
                  <c:v>-1.7399999999999999E-13</c:v>
                </c:pt>
                <c:pt idx="143">
                  <c:v>-2.14E-13</c:v>
                </c:pt>
                <c:pt idx="144">
                  <c:v>-2.2699999999999999E-13</c:v>
                </c:pt>
                <c:pt idx="145">
                  <c:v>-2.5500000000000002E-13</c:v>
                </c:pt>
                <c:pt idx="146">
                  <c:v>-1.89E-13</c:v>
                </c:pt>
                <c:pt idx="147">
                  <c:v>-2.4600000000000001E-13</c:v>
                </c:pt>
                <c:pt idx="148">
                  <c:v>-2.3899999999999999E-13</c:v>
                </c:pt>
                <c:pt idx="149">
                  <c:v>-2.5900000000000001E-13</c:v>
                </c:pt>
                <c:pt idx="150">
                  <c:v>-1.7399999999999999E-13</c:v>
                </c:pt>
                <c:pt idx="151">
                  <c:v>-1.9300000000000001E-13</c:v>
                </c:pt>
                <c:pt idx="152">
                  <c:v>-3.4000000000000002E-13</c:v>
                </c:pt>
                <c:pt idx="153">
                  <c:v>-1.47E-13</c:v>
                </c:pt>
                <c:pt idx="154">
                  <c:v>-2.2199999999999999E-13</c:v>
                </c:pt>
                <c:pt idx="155">
                  <c:v>-3.3000000000000001E-13</c:v>
                </c:pt>
                <c:pt idx="156">
                  <c:v>-1.89E-13</c:v>
                </c:pt>
                <c:pt idx="157">
                  <c:v>-2.1499999999999999E-13</c:v>
                </c:pt>
                <c:pt idx="158">
                  <c:v>-1.49E-13</c:v>
                </c:pt>
                <c:pt idx="159">
                  <c:v>-2.7599999999999999E-13</c:v>
                </c:pt>
                <c:pt idx="160">
                  <c:v>-2.6599999999999998E-13</c:v>
                </c:pt>
                <c:pt idx="161">
                  <c:v>-2.14E-13</c:v>
                </c:pt>
                <c:pt idx="162">
                  <c:v>-2.01E-13</c:v>
                </c:pt>
                <c:pt idx="163">
                  <c:v>-1.7999999999999999E-13</c:v>
                </c:pt>
                <c:pt idx="164">
                  <c:v>-1.6E-13</c:v>
                </c:pt>
                <c:pt idx="165">
                  <c:v>-2.2E-13</c:v>
                </c:pt>
                <c:pt idx="166">
                  <c:v>-1.9900000000000001E-13</c:v>
                </c:pt>
                <c:pt idx="167">
                  <c:v>-2.3300000000000002E-13</c:v>
                </c:pt>
                <c:pt idx="168">
                  <c:v>-2.5399999999999998E-13</c:v>
                </c:pt>
                <c:pt idx="169">
                  <c:v>-1.95E-13</c:v>
                </c:pt>
                <c:pt idx="170">
                  <c:v>-3.3399999999999999E-13</c:v>
                </c:pt>
                <c:pt idx="171">
                  <c:v>-1.6400000000000001E-13</c:v>
                </c:pt>
                <c:pt idx="172">
                  <c:v>-2.1499999999999999E-13</c:v>
                </c:pt>
                <c:pt idx="173">
                  <c:v>-2.24E-13</c:v>
                </c:pt>
                <c:pt idx="174">
                  <c:v>-2.6900000000000001E-13</c:v>
                </c:pt>
                <c:pt idx="175">
                  <c:v>-2.6299999999999999E-13</c:v>
                </c:pt>
                <c:pt idx="176">
                  <c:v>-1.6400000000000001E-13</c:v>
                </c:pt>
                <c:pt idx="177">
                  <c:v>-6.4000000000000005E-14</c:v>
                </c:pt>
                <c:pt idx="178">
                  <c:v>-3.07E-13</c:v>
                </c:pt>
                <c:pt idx="179">
                  <c:v>-1.3500000000000001E-13</c:v>
                </c:pt>
                <c:pt idx="180">
                  <c:v>-2.1100000000000001E-13</c:v>
                </c:pt>
                <c:pt idx="181">
                  <c:v>-1.78E-13</c:v>
                </c:pt>
                <c:pt idx="182">
                  <c:v>-2.2199999999999999E-13</c:v>
                </c:pt>
                <c:pt idx="183">
                  <c:v>-3.1600000000000002E-13</c:v>
                </c:pt>
                <c:pt idx="184">
                  <c:v>-2.26E-13</c:v>
                </c:pt>
                <c:pt idx="185">
                  <c:v>-1.7000000000000001E-13</c:v>
                </c:pt>
                <c:pt idx="186">
                  <c:v>-2.6499999999999998E-13</c:v>
                </c:pt>
                <c:pt idx="187">
                  <c:v>-2.8599999999999999E-13</c:v>
                </c:pt>
                <c:pt idx="188">
                  <c:v>-2.4500000000000002E-13</c:v>
                </c:pt>
                <c:pt idx="189">
                  <c:v>-2.7799999999999998E-13</c:v>
                </c:pt>
                <c:pt idx="190">
                  <c:v>-2.6599999999999998E-13</c:v>
                </c:pt>
                <c:pt idx="191">
                  <c:v>-2.2799999999999999E-13</c:v>
                </c:pt>
                <c:pt idx="192">
                  <c:v>-1.8599999999999999E-13</c:v>
                </c:pt>
                <c:pt idx="193">
                  <c:v>-3.0500000000000001E-13</c:v>
                </c:pt>
                <c:pt idx="194">
                  <c:v>-1.8800000000000001E-13</c:v>
                </c:pt>
                <c:pt idx="195">
                  <c:v>-2.5000000000000001E-14</c:v>
                </c:pt>
                <c:pt idx="196">
                  <c:v>-2.2799999999999999E-13</c:v>
                </c:pt>
                <c:pt idx="197">
                  <c:v>-1.5200000000000001E-13</c:v>
                </c:pt>
                <c:pt idx="198">
                  <c:v>-2.8000000000000002E-13</c:v>
                </c:pt>
                <c:pt idx="199">
                  <c:v>-3.3299999999999999E-13</c:v>
                </c:pt>
                <c:pt idx="200">
                  <c:v>-1.36E-13</c:v>
                </c:pt>
                <c:pt idx="201">
                  <c:v>-2.2300000000000001E-13</c:v>
                </c:pt>
                <c:pt idx="202">
                  <c:v>-1.84E-13</c:v>
                </c:pt>
                <c:pt idx="203">
                  <c:v>-2.0600000000000001E-13</c:v>
                </c:pt>
                <c:pt idx="204">
                  <c:v>-1.72E-13</c:v>
                </c:pt>
                <c:pt idx="205">
                  <c:v>-2.2199999999999999E-13</c:v>
                </c:pt>
                <c:pt idx="206">
                  <c:v>-1.8100000000000001E-13</c:v>
                </c:pt>
                <c:pt idx="207">
                  <c:v>-3.3399999999999999E-13</c:v>
                </c:pt>
                <c:pt idx="208">
                  <c:v>-2.25E-13</c:v>
                </c:pt>
                <c:pt idx="209">
                  <c:v>-2.5299999999999998E-13</c:v>
                </c:pt>
                <c:pt idx="210">
                  <c:v>-8E-14</c:v>
                </c:pt>
                <c:pt idx="211">
                  <c:v>-2.6199999999999999E-13</c:v>
                </c:pt>
                <c:pt idx="212">
                  <c:v>-1.9699999999999999E-13</c:v>
                </c:pt>
                <c:pt idx="213">
                  <c:v>-1.8700000000000001E-13</c:v>
                </c:pt>
                <c:pt idx="214">
                  <c:v>-1.25E-13</c:v>
                </c:pt>
                <c:pt idx="215">
                  <c:v>-1.8499999999999999E-13</c:v>
                </c:pt>
                <c:pt idx="216">
                  <c:v>-2.7900000000000002E-13</c:v>
                </c:pt>
                <c:pt idx="217">
                  <c:v>-1.3E-13</c:v>
                </c:pt>
                <c:pt idx="218">
                  <c:v>-1.6799999999999999E-13</c:v>
                </c:pt>
                <c:pt idx="219">
                  <c:v>-3.08E-13</c:v>
                </c:pt>
                <c:pt idx="220">
                  <c:v>-2.19E-13</c:v>
                </c:pt>
                <c:pt idx="221">
                  <c:v>-1.3899999999999999E-13</c:v>
                </c:pt>
                <c:pt idx="222">
                  <c:v>-1.2699999999999999E-13</c:v>
                </c:pt>
                <c:pt idx="223">
                  <c:v>-2.0600000000000001E-13</c:v>
                </c:pt>
                <c:pt idx="224">
                  <c:v>-3.0400000000000002E-13</c:v>
                </c:pt>
                <c:pt idx="225">
                  <c:v>-1.2900000000000001E-13</c:v>
                </c:pt>
                <c:pt idx="226">
                  <c:v>-1.9099999999999999E-13</c:v>
                </c:pt>
                <c:pt idx="227">
                  <c:v>-2.8100000000000001E-13</c:v>
                </c:pt>
                <c:pt idx="228">
                  <c:v>-3.1299999999999998E-13</c:v>
                </c:pt>
                <c:pt idx="229">
                  <c:v>-2.25E-13</c:v>
                </c:pt>
                <c:pt idx="230">
                  <c:v>-1.48E-13</c:v>
                </c:pt>
                <c:pt idx="231">
                  <c:v>-1.5200000000000001E-13</c:v>
                </c:pt>
                <c:pt idx="232">
                  <c:v>-2.0600000000000001E-13</c:v>
                </c:pt>
                <c:pt idx="233">
                  <c:v>-2.4999999999999999E-13</c:v>
                </c:pt>
                <c:pt idx="234">
                  <c:v>-1.8599999999999999E-13</c:v>
                </c:pt>
                <c:pt idx="235">
                  <c:v>-3.1500000000000002E-13</c:v>
                </c:pt>
                <c:pt idx="236">
                  <c:v>-1.25E-13</c:v>
                </c:pt>
                <c:pt idx="237">
                  <c:v>-3.1800000000000001E-13</c:v>
                </c:pt>
                <c:pt idx="238">
                  <c:v>-2.36E-13</c:v>
                </c:pt>
                <c:pt idx="239">
                  <c:v>-1.7999999999999999E-13</c:v>
                </c:pt>
                <c:pt idx="240">
                  <c:v>-2.2699999999999999E-13</c:v>
                </c:pt>
                <c:pt idx="241">
                  <c:v>-1.4499999999999999E-13</c:v>
                </c:pt>
                <c:pt idx="242">
                  <c:v>-2.3300000000000002E-13</c:v>
                </c:pt>
                <c:pt idx="243">
                  <c:v>-2.2899999999999998E-13</c:v>
                </c:pt>
                <c:pt idx="244">
                  <c:v>-2.4099999999999998E-13</c:v>
                </c:pt>
                <c:pt idx="245">
                  <c:v>-3.0400000000000002E-13</c:v>
                </c:pt>
                <c:pt idx="246">
                  <c:v>-2.1200000000000001E-13</c:v>
                </c:pt>
                <c:pt idx="247">
                  <c:v>-2.7000000000000001E-13</c:v>
                </c:pt>
                <c:pt idx="248">
                  <c:v>-1.1999999999999999E-13</c:v>
                </c:pt>
                <c:pt idx="249">
                  <c:v>-2.4400000000000002E-13</c:v>
                </c:pt>
                <c:pt idx="250">
                  <c:v>-1.2200000000000001E-13</c:v>
                </c:pt>
                <c:pt idx="251">
                  <c:v>-1.1999999999999999E-13</c:v>
                </c:pt>
                <c:pt idx="252">
                  <c:v>-2.1800000000000001E-13</c:v>
                </c:pt>
                <c:pt idx="253">
                  <c:v>-1.5099999999999999E-13</c:v>
                </c:pt>
                <c:pt idx="254">
                  <c:v>-2.0000000000000001E-13</c:v>
                </c:pt>
                <c:pt idx="255">
                  <c:v>-1.7999999999999999E-13</c:v>
                </c:pt>
                <c:pt idx="256">
                  <c:v>-2.14E-13</c:v>
                </c:pt>
                <c:pt idx="257">
                  <c:v>-2.36E-13</c:v>
                </c:pt>
                <c:pt idx="258">
                  <c:v>-1.47E-13</c:v>
                </c:pt>
                <c:pt idx="259">
                  <c:v>-1.66E-13</c:v>
                </c:pt>
                <c:pt idx="260">
                  <c:v>-1.6400000000000001E-13</c:v>
                </c:pt>
                <c:pt idx="261">
                  <c:v>-3.2199999999999999E-13</c:v>
                </c:pt>
                <c:pt idx="262">
                  <c:v>-2.4999999999999999E-13</c:v>
                </c:pt>
                <c:pt idx="263">
                  <c:v>-1.89E-13</c:v>
                </c:pt>
                <c:pt idx="264">
                  <c:v>-1.71E-13</c:v>
                </c:pt>
                <c:pt idx="265">
                  <c:v>-8.6E-14</c:v>
                </c:pt>
                <c:pt idx="266">
                  <c:v>-1.9199999999999999E-13</c:v>
                </c:pt>
                <c:pt idx="267">
                  <c:v>-1.09E-13</c:v>
                </c:pt>
                <c:pt idx="268">
                  <c:v>-1.47E-13</c:v>
                </c:pt>
                <c:pt idx="269">
                  <c:v>-2.6199999999999999E-13</c:v>
                </c:pt>
                <c:pt idx="270">
                  <c:v>-1.47E-13</c:v>
                </c:pt>
                <c:pt idx="271">
                  <c:v>-1.96E-13</c:v>
                </c:pt>
                <c:pt idx="272">
                  <c:v>-2.6199999999999999E-13</c:v>
                </c:pt>
                <c:pt idx="273">
                  <c:v>-2.8300000000000001E-13</c:v>
                </c:pt>
                <c:pt idx="274">
                  <c:v>-2.38E-13</c:v>
                </c:pt>
                <c:pt idx="275">
                  <c:v>-1.48E-13</c:v>
                </c:pt>
                <c:pt idx="276">
                  <c:v>-2.4500000000000002E-13</c:v>
                </c:pt>
                <c:pt idx="277">
                  <c:v>-1.9400000000000001E-13</c:v>
                </c:pt>
                <c:pt idx="278">
                  <c:v>-3.2499999999999998E-13</c:v>
                </c:pt>
                <c:pt idx="279">
                  <c:v>-1.4100000000000001E-13</c:v>
                </c:pt>
                <c:pt idx="280">
                  <c:v>-1.55E-13</c:v>
                </c:pt>
                <c:pt idx="281">
                  <c:v>-2.02E-13</c:v>
                </c:pt>
                <c:pt idx="282">
                  <c:v>-2.8799999999999998E-13</c:v>
                </c:pt>
                <c:pt idx="283">
                  <c:v>-2.1599999999999999E-13</c:v>
                </c:pt>
                <c:pt idx="284">
                  <c:v>-1.31E-13</c:v>
                </c:pt>
                <c:pt idx="285">
                  <c:v>-2.07E-13</c:v>
                </c:pt>
                <c:pt idx="286">
                  <c:v>-2.0899999999999999E-13</c:v>
                </c:pt>
                <c:pt idx="287">
                  <c:v>-2.1100000000000001E-13</c:v>
                </c:pt>
                <c:pt idx="288">
                  <c:v>-1.5599999999999999E-13</c:v>
                </c:pt>
                <c:pt idx="289">
                  <c:v>-2.2E-13</c:v>
                </c:pt>
                <c:pt idx="290">
                  <c:v>-1.3799999999999999E-13</c:v>
                </c:pt>
                <c:pt idx="291">
                  <c:v>-1.47E-13</c:v>
                </c:pt>
                <c:pt idx="292">
                  <c:v>-1.4600000000000001E-13</c:v>
                </c:pt>
                <c:pt idx="293">
                  <c:v>-2.4400000000000002E-13</c:v>
                </c:pt>
                <c:pt idx="294">
                  <c:v>-2.0899999999999999E-13</c:v>
                </c:pt>
                <c:pt idx="295">
                  <c:v>-2.1100000000000001E-13</c:v>
                </c:pt>
                <c:pt idx="296">
                  <c:v>-1.3199999999999999E-13</c:v>
                </c:pt>
                <c:pt idx="297">
                  <c:v>-1.7399999999999999E-13</c:v>
                </c:pt>
                <c:pt idx="298">
                  <c:v>-1.6300000000000001E-13</c:v>
                </c:pt>
                <c:pt idx="299">
                  <c:v>-1.9799999999999999E-13</c:v>
                </c:pt>
                <c:pt idx="300">
                  <c:v>-1.67E-13</c:v>
                </c:pt>
                <c:pt idx="301">
                  <c:v>-2.01E-13</c:v>
                </c:pt>
                <c:pt idx="302">
                  <c:v>-2.37E-13</c:v>
                </c:pt>
                <c:pt idx="303">
                  <c:v>-2.2E-13</c:v>
                </c:pt>
                <c:pt idx="304">
                  <c:v>-1.5599999999999999E-13</c:v>
                </c:pt>
                <c:pt idx="305">
                  <c:v>-2.0500000000000001E-13</c:v>
                </c:pt>
                <c:pt idx="306">
                  <c:v>-1.95E-13</c:v>
                </c:pt>
                <c:pt idx="307">
                  <c:v>-3.1099999999999999E-13</c:v>
                </c:pt>
                <c:pt idx="308">
                  <c:v>-1.04E-13</c:v>
                </c:pt>
                <c:pt idx="309">
                  <c:v>-2.5099999999999999E-13</c:v>
                </c:pt>
                <c:pt idx="310">
                  <c:v>-3.2199999999999999E-13</c:v>
                </c:pt>
                <c:pt idx="311">
                  <c:v>-2.61E-13</c:v>
                </c:pt>
                <c:pt idx="312">
                  <c:v>-1.89E-13</c:v>
                </c:pt>
                <c:pt idx="313">
                  <c:v>-2.9400000000000001E-13</c:v>
                </c:pt>
                <c:pt idx="314">
                  <c:v>-2.1700000000000001E-13</c:v>
                </c:pt>
                <c:pt idx="315">
                  <c:v>-2.0299999999999999E-13</c:v>
                </c:pt>
                <c:pt idx="316">
                  <c:v>-2.7100000000000001E-13</c:v>
                </c:pt>
                <c:pt idx="317">
                  <c:v>-2.36E-13</c:v>
                </c:pt>
                <c:pt idx="318">
                  <c:v>-1.9900000000000001E-13</c:v>
                </c:pt>
                <c:pt idx="319">
                  <c:v>-2.25E-13</c:v>
                </c:pt>
                <c:pt idx="320">
                  <c:v>-1.77E-13</c:v>
                </c:pt>
                <c:pt idx="321">
                  <c:v>-2.1700000000000001E-13</c:v>
                </c:pt>
                <c:pt idx="322">
                  <c:v>-2.8999999999999998E-13</c:v>
                </c:pt>
                <c:pt idx="323">
                  <c:v>-1.8200000000000001E-13</c:v>
                </c:pt>
                <c:pt idx="324">
                  <c:v>-1.9699999999999999E-13</c:v>
                </c:pt>
                <c:pt idx="325">
                  <c:v>-2.48E-13</c:v>
                </c:pt>
                <c:pt idx="326">
                  <c:v>-2.5199999999999999E-13</c:v>
                </c:pt>
                <c:pt idx="327">
                  <c:v>-1.83E-13</c:v>
                </c:pt>
                <c:pt idx="328">
                  <c:v>-2.25E-13</c:v>
                </c:pt>
                <c:pt idx="329">
                  <c:v>-1.83E-13</c:v>
                </c:pt>
                <c:pt idx="330">
                  <c:v>-1.72E-13</c:v>
                </c:pt>
                <c:pt idx="331">
                  <c:v>-1.7500000000000001E-13</c:v>
                </c:pt>
                <c:pt idx="332">
                  <c:v>-2.4700000000000001E-13</c:v>
                </c:pt>
                <c:pt idx="333">
                  <c:v>-2.2899999999999998E-13</c:v>
                </c:pt>
                <c:pt idx="334">
                  <c:v>-7.1999999999999996E-14</c:v>
                </c:pt>
                <c:pt idx="335">
                  <c:v>-2.4700000000000001E-13</c:v>
                </c:pt>
                <c:pt idx="336">
                  <c:v>-2.9100000000000002E-13</c:v>
                </c:pt>
                <c:pt idx="337">
                  <c:v>-2.5099999999999999E-13</c:v>
                </c:pt>
                <c:pt idx="338">
                  <c:v>-2.6299999999999999E-13</c:v>
                </c:pt>
                <c:pt idx="339">
                  <c:v>-2.6E-13</c:v>
                </c:pt>
                <c:pt idx="340">
                  <c:v>-1.71E-13</c:v>
                </c:pt>
                <c:pt idx="341">
                  <c:v>-1.5099999999999999E-13</c:v>
                </c:pt>
                <c:pt idx="342">
                  <c:v>-2.19E-13</c:v>
                </c:pt>
                <c:pt idx="343">
                  <c:v>-1.0199999999999999E-13</c:v>
                </c:pt>
                <c:pt idx="344">
                  <c:v>-1.83E-13</c:v>
                </c:pt>
                <c:pt idx="345">
                  <c:v>-2.0399999999999999E-13</c:v>
                </c:pt>
                <c:pt idx="346">
                  <c:v>-3.3599999999999998E-13</c:v>
                </c:pt>
                <c:pt idx="347">
                  <c:v>-1.7500000000000001E-13</c:v>
                </c:pt>
                <c:pt idx="348">
                  <c:v>-1.77E-13</c:v>
                </c:pt>
                <c:pt idx="349">
                  <c:v>-2.5700000000000002E-13</c:v>
                </c:pt>
                <c:pt idx="350">
                  <c:v>-2.5800000000000001E-13</c:v>
                </c:pt>
                <c:pt idx="351">
                  <c:v>-2.6399999999999999E-13</c:v>
                </c:pt>
                <c:pt idx="352">
                  <c:v>-2.25E-13</c:v>
                </c:pt>
                <c:pt idx="353">
                  <c:v>-1.6E-13</c:v>
                </c:pt>
                <c:pt idx="354">
                  <c:v>-2.4500000000000002E-13</c:v>
                </c:pt>
                <c:pt idx="355">
                  <c:v>-2.14E-13</c:v>
                </c:pt>
                <c:pt idx="356">
                  <c:v>-3.08E-13</c:v>
                </c:pt>
                <c:pt idx="357">
                  <c:v>-3.0500000000000001E-13</c:v>
                </c:pt>
                <c:pt idx="358">
                  <c:v>-2.2300000000000001E-13</c:v>
                </c:pt>
                <c:pt idx="359">
                  <c:v>-2.1800000000000001E-13</c:v>
                </c:pt>
                <c:pt idx="360">
                  <c:v>-2.1800000000000001E-13</c:v>
                </c:pt>
                <c:pt idx="361">
                  <c:v>-1.7399999999999999E-13</c:v>
                </c:pt>
                <c:pt idx="362">
                  <c:v>-1.7000000000000001E-13</c:v>
                </c:pt>
                <c:pt idx="363">
                  <c:v>-2.49E-13</c:v>
                </c:pt>
                <c:pt idx="364">
                  <c:v>-1.7999999999999999E-13</c:v>
                </c:pt>
                <c:pt idx="365">
                  <c:v>-3.1400000000000003E-13</c:v>
                </c:pt>
                <c:pt idx="366">
                  <c:v>-2.5700000000000002E-13</c:v>
                </c:pt>
                <c:pt idx="367">
                  <c:v>-2.38E-13</c:v>
                </c:pt>
                <c:pt idx="368">
                  <c:v>-2.0600000000000001E-13</c:v>
                </c:pt>
                <c:pt idx="369">
                  <c:v>-1.9300000000000001E-13</c:v>
                </c:pt>
                <c:pt idx="370">
                  <c:v>-2.5700000000000002E-13</c:v>
                </c:pt>
                <c:pt idx="371">
                  <c:v>-2.5399999999999998E-13</c:v>
                </c:pt>
                <c:pt idx="372">
                  <c:v>-1.65E-13</c:v>
                </c:pt>
                <c:pt idx="373">
                  <c:v>-1.8700000000000001E-13</c:v>
                </c:pt>
                <c:pt idx="374">
                  <c:v>-1.8200000000000001E-13</c:v>
                </c:pt>
                <c:pt idx="375">
                  <c:v>-2.7699999999999998E-13</c:v>
                </c:pt>
                <c:pt idx="376">
                  <c:v>-2.6E-13</c:v>
                </c:pt>
                <c:pt idx="377">
                  <c:v>-1.6199999999999999E-13</c:v>
                </c:pt>
                <c:pt idx="378">
                  <c:v>-1.48E-13</c:v>
                </c:pt>
                <c:pt idx="379">
                  <c:v>-2.3899999999999999E-13</c:v>
                </c:pt>
                <c:pt idx="380">
                  <c:v>-2.4300000000000002E-13</c:v>
                </c:pt>
                <c:pt idx="381">
                  <c:v>-2.25E-13</c:v>
                </c:pt>
                <c:pt idx="382">
                  <c:v>-2.6900000000000001E-13</c:v>
                </c:pt>
                <c:pt idx="383">
                  <c:v>-2.49E-13</c:v>
                </c:pt>
                <c:pt idx="384">
                  <c:v>-2.0999999999999999E-13</c:v>
                </c:pt>
                <c:pt idx="385">
                  <c:v>-1.1600000000000001E-13</c:v>
                </c:pt>
                <c:pt idx="386">
                  <c:v>-9.7000000000000003E-14</c:v>
                </c:pt>
                <c:pt idx="387">
                  <c:v>-3.8099999999999999E-13</c:v>
                </c:pt>
                <c:pt idx="388">
                  <c:v>-1.8200000000000001E-13</c:v>
                </c:pt>
                <c:pt idx="389">
                  <c:v>-1.01E-13</c:v>
                </c:pt>
                <c:pt idx="390">
                  <c:v>-1.95E-13</c:v>
                </c:pt>
                <c:pt idx="391">
                  <c:v>-1.7000000000000001E-13</c:v>
                </c:pt>
                <c:pt idx="392">
                  <c:v>-1.9799999999999999E-13</c:v>
                </c:pt>
                <c:pt idx="393">
                  <c:v>-1.78E-13</c:v>
                </c:pt>
                <c:pt idx="394">
                  <c:v>-2.8699999999999999E-13</c:v>
                </c:pt>
                <c:pt idx="395">
                  <c:v>-2.4300000000000002E-13</c:v>
                </c:pt>
                <c:pt idx="396">
                  <c:v>-2.6900000000000001E-13</c:v>
                </c:pt>
                <c:pt idx="397">
                  <c:v>-1.2300000000000001E-13</c:v>
                </c:pt>
                <c:pt idx="398">
                  <c:v>-1.8800000000000001E-13</c:v>
                </c:pt>
                <c:pt idx="399">
                  <c:v>-2.4500000000000002E-13</c:v>
                </c:pt>
                <c:pt idx="400">
                  <c:v>-2.4400000000000002E-13</c:v>
                </c:pt>
                <c:pt idx="401">
                  <c:v>-2.7399999999999999E-13</c:v>
                </c:pt>
                <c:pt idx="402">
                  <c:v>-2.6599999999999998E-13</c:v>
                </c:pt>
                <c:pt idx="403">
                  <c:v>-1.37E-13</c:v>
                </c:pt>
                <c:pt idx="404">
                  <c:v>-1.3799999999999999E-13</c:v>
                </c:pt>
                <c:pt idx="405">
                  <c:v>-2.8899999999999998E-13</c:v>
                </c:pt>
                <c:pt idx="406">
                  <c:v>-1.96E-13</c:v>
                </c:pt>
                <c:pt idx="407">
                  <c:v>-2.9400000000000001E-13</c:v>
                </c:pt>
                <c:pt idx="408">
                  <c:v>-2.7000000000000001E-13</c:v>
                </c:pt>
                <c:pt idx="409">
                  <c:v>-1.49E-13</c:v>
                </c:pt>
                <c:pt idx="410">
                  <c:v>-2.4199999999999998E-13</c:v>
                </c:pt>
                <c:pt idx="411">
                  <c:v>-1.7299999999999999E-13</c:v>
                </c:pt>
                <c:pt idx="412">
                  <c:v>-1.59E-13</c:v>
                </c:pt>
                <c:pt idx="413">
                  <c:v>-1.9400000000000001E-13</c:v>
                </c:pt>
                <c:pt idx="414">
                  <c:v>-1.7999999999999999E-13</c:v>
                </c:pt>
                <c:pt idx="415">
                  <c:v>-2.6E-13</c:v>
                </c:pt>
                <c:pt idx="416">
                  <c:v>-1.43E-13</c:v>
                </c:pt>
                <c:pt idx="417">
                  <c:v>-2.6700000000000002E-13</c:v>
                </c:pt>
                <c:pt idx="418">
                  <c:v>-2.4099999999999998E-13</c:v>
                </c:pt>
                <c:pt idx="419">
                  <c:v>-2.4500000000000002E-13</c:v>
                </c:pt>
                <c:pt idx="420">
                  <c:v>-1.48E-13</c:v>
                </c:pt>
                <c:pt idx="421">
                  <c:v>-1.8100000000000001E-13</c:v>
                </c:pt>
                <c:pt idx="422">
                  <c:v>-1.6E-13</c:v>
                </c:pt>
                <c:pt idx="423">
                  <c:v>-1.9300000000000001E-13</c:v>
                </c:pt>
                <c:pt idx="424">
                  <c:v>-1.9300000000000001E-13</c:v>
                </c:pt>
                <c:pt idx="425">
                  <c:v>-2.4099999999999998E-13</c:v>
                </c:pt>
                <c:pt idx="426">
                  <c:v>-1.78E-13</c:v>
                </c:pt>
                <c:pt idx="427">
                  <c:v>-2.0899999999999999E-13</c:v>
                </c:pt>
                <c:pt idx="428">
                  <c:v>-1.9400000000000001E-13</c:v>
                </c:pt>
                <c:pt idx="429">
                  <c:v>-1.36E-13</c:v>
                </c:pt>
                <c:pt idx="430">
                  <c:v>-1.61E-13</c:v>
                </c:pt>
                <c:pt idx="431">
                  <c:v>-1.5700000000000001E-13</c:v>
                </c:pt>
                <c:pt idx="432">
                  <c:v>-1.84E-13</c:v>
                </c:pt>
                <c:pt idx="433">
                  <c:v>-2.2199999999999999E-13</c:v>
                </c:pt>
                <c:pt idx="434">
                  <c:v>-2.3999999999999999E-13</c:v>
                </c:pt>
                <c:pt idx="435">
                  <c:v>-3.0500000000000001E-13</c:v>
                </c:pt>
                <c:pt idx="436">
                  <c:v>-3.2199999999999999E-13</c:v>
                </c:pt>
                <c:pt idx="437">
                  <c:v>-1.5200000000000001E-13</c:v>
                </c:pt>
                <c:pt idx="438">
                  <c:v>-2.1800000000000001E-13</c:v>
                </c:pt>
                <c:pt idx="439">
                  <c:v>-2.8000000000000002E-13</c:v>
                </c:pt>
                <c:pt idx="440">
                  <c:v>-1.09E-13</c:v>
                </c:pt>
                <c:pt idx="441">
                  <c:v>-2.7699999999999998E-13</c:v>
                </c:pt>
                <c:pt idx="442">
                  <c:v>-2.5900000000000001E-13</c:v>
                </c:pt>
                <c:pt idx="443">
                  <c:v>-2.1700000000000001E-13</c:v>
                </c:pt>
                <c:pt idx="444">
                  <c:v>-3.09E-13</c:v>
                </c:pt>
                <c:pt idx="445">
                  <c:v>-2.4199999999999998E-13</c:v>
                </c:pt>
                <c:pt idx="446">
                  <c:v>-2.9100000000000002E-13</c:v>
                </c:pt>
                <c:pt idx="447">
                  <c:v>-2.5900000000000001E-13</c:v>
                </c:pt>
                <c:pt idx="448">
                  <c:v>-1.24E-13</c:v>
                </c:pt>
                <c:pt idx="449">
                  <c:v>-2.2799999999999999E-13</c:v>
                </c:pt>
                <c:pt idx="450">
                  <c:v>-2.4400000000000002E-13</c:v>
                </c:pt>
                <c:pt idx="451">
                  <c:v>-1.65E-13</c:v>
                </c:pt>
                <c:pt idx="452">
                  <c:v>-2.8200000000000001E-13</c:v>
                </c:pt>
                <c:pt idx="453">
                  <c:v>-1.6300000000000001E-13</c:v>
                </c:pt>
                <c:pt idx="454">
                  <c:v>-1.8700000000000001E-13</c:v>
                </c:pt>
                <c:pt idx="455">
                  <c:v>-2.4999999999999999E-13</c:v>
                </c:pt>
                <c:pt idx="456">
                  <c:v>-2.4600000000000001E-13</c:v>
                </c:pt>
                <c:pt idx="457">
                  <c:v>-1.53E-13</c:v>
                </c:pt>
                <c:pt idx="458">
                  <c:v>-1.8499999999999999E-13</c:v>
                </c:pt>
                <c:pt idx="459">
                  <c:v>-2.36E-13</c:v>
                </c:pt>
                <c:pt idx="460">
                  <c:v>-2.4600000000000001E-13</c:v>
                </c:pt>
                <c:pt idx="461">
                  <c:v>-2.2999999999999998E-13</c:v>
                </c:pt>
                <c:pt idx="462">
                  <c:v>-1.5700000000000001E-13</c:v>
                </c:pt>
                <c:pt idx="463">
                  <c:v>-1.48E-13</c:v>
                </c:pt>
                <c:pt idx="464">
                  <c:v>-1.7600000000000001E-13</c:v>
                </c:pt>
                <c:pt idx="465">
                  <c:v>-2.8100000000000001E-13</c:v>
                </c:pt>
                <c:pt idx="466">
                  <c:v>-1.89E-13</c:v>
                </c:pt>
                <c:pt idx="467">
                  <c:v>-1.37E-13</c:v>
                </c:pt>
                <c:pt idx="468">
                  <c:v>-2.2300000000000001E-13</c:v>
                </c:pt>
                <c:pt idx="469">
                  <c:v>-1.72E-13</c:v>
                </c:pt>
                <c:pt idx="470">
                  <c:v>-2.2699999999999999E-13</c:v>
                </c:pt>
                <c:pt idx="471">
                  <c:v>-1.9400000000000001E-13</c:v>
                </c:pt>
                <c:pt idx="472">
                  <c:v>-2.72E-13</c:v>
                </c:pt>
                <c:pt idx="473">
                  <c:v>-1.7600000000000001E-13</c:v>
                </c:pt>
                <c:pt idx="474">
                  <c:v>-2.3400000000000001E-13</c:v>
                </c:pt>
                <c:pt idx="475">
                  <c:v>-2.6199999999999999E-13</c:v>
                </c:pt>
                <c:pt idx="476">
                  <c:v>-2.1599999999999999E-13</c:v>
                </c:pt>
                <c:pt idx="477">
                  <c:v>-2.3999999999999999E-13</c:v>
                </c:pt>
                <c:pt idx="478">
                  <c:v>-3.07E-13</c:v>
                </c:pt>
                <c:pt idx="479">
                  <c:v>-2.5299999999999998E-13</c:v>
                </c:pt>
                <c:pt idx="480">
                  <c:v>-2.6399999999999999E-13</c:v>
                </c:pt>
                <c:pt idx="481">
                  <c:v>-2.85E-13</c:v>
                </c:pt>
                <c:pt idx="482">
                  <c:v>-8.3999999999999995E-14</c:v>
                </c:pt>
                <c:pt idx="483">
                  <c:v>-2.3200000000000002E-13</c:v>
                </c:pt>
                <c:pt idx="484">
                  <c:v>-1.77E-13</c:v>
                </c:pt>
                <c:pt idx="485">
                  <c:v>-2.5900000000000001E-13</c:v>
                </c:pt>
                <c:pt idx="486">
                  <c:v>-2.49E-13</c:v>
                </c:pt>
                <c:pt idx="487">
                  <c:v>-1.7899999999999999E-13</c:v>
                </c:pt>
                <c:pt idx="488">
                  <c:v>-2.8000000000000002E-13</c:v>
                </c:pt>
                <c:pt idx="489">
                  <c:v>-2.8899999999999998E-13</c:v>
                </c:pt>
                <c:pt idx="490">
                  <c:v>-1.89E-13</c:v>
                </c:pt>
                <c:pt idx="491">
                  <c:v>-1.5599999999999999E-13</c:v>
                </c:pt>
                <c:pt idx="492">
                  <c:v>-2.08E-13</c:v>
                </c:pt>
                <c:pt idx="493">
                  <c:v>-2.5399999999999998E-13</c:v>
                </c:pt>
                <c:pt idx="494">
                  <c:v>-1.19E-13</c:v>
                </c:pt>
                <c:pt idx="495">
                  <c:v>-1.8499999999999999E-13</c:v>
                </c:pt>
                <c:pt idx="496">
                  <c:v>-2.84E-13</c:v>
                </c:pt>
                <c:pt idx="497">
                  <c:v>-1.89E-13</c:v>
                </c:pt>
                <c:pt idx="498">
                  <c:v>-1.78E-13</c:v>
                </c:pt>
                <c:pt idx="499">
                  <c:v>-2.0299999999999999E-13</c:v>
                </c:pt>
                <c:pt idx="500">
                  <c:v>-1.67E-13</c:v>
                </c:pt>
                <c:pt idx="501">
                  <c:v>-1.5599999999999999E-13</c:v>
                </c:pt>
                <c:pt idx="502">
                  <c:v>-1.59E-13</c:v>
                </c:pt>
                <c:pt idx="503">
                  <c:v>-1.54E-13</c:v>
                </c:pt>
                <c:pt idx="504">
                  <c:v>-2.5099999999999999E-13</c:v>
                </c:pt>
                <c:pt idx="505">
                  <c:v>-1.31E-13</c:v>
                </c:pt>
                <c:pt idx="506">
                  <c:v>-2.4300000000000002E-13</c:v>
                </c:pt>
                <c:pt idx="507">
                  <c:v>-1.83E-13</c:v>
                </c:pt>
                <c:pt idx="508">
                  <c:v>-1.4999999999999999E-13</c:v>
                </c:pt>
                <c:pt idx="509">
                  <c:v>-2.0299999999999999E-13</c:v>
                </c:pt>
                <c:pt idx="510">
                  <c:v>-2.9200000000000002E-13</c:v>
                </c:pt>
                <c:pt idx="511">
                  <c:v>-2.1100000000000001E-13</c:v>
                </c:pt>
                <c:pt idx="512">
                  <c:v>-2.4400000000000002E-13</c:v>
                </c:pt>
                <c:pt idx="513">
                  <c:v>-1.8200000000000001E-13</c:v>
                </c:pt>
                <c:pt idx="514">
                  <c:v>-1.7500000000000001E-13</c:v>
                </c:pt>
                <c:pt idx="515">
                  <c:v>-2.2899999999999998E-13</c:v>
                </c:pt>
                <c:pt idx="516">
                  <c:v>-3.1700000000000001E-13</c:v>
                </c:pt>
                <c:pt idx="517">
                  <c:v>-1.9699999999999999E-13</c:v>
                </c:pt>
                <c:pt idx="518">
                  <c:v>-2.49E-13</c:v>
                </c:pt>
                <c:pt idx="519">
                  <c:v>-1.84E-13</c:v>
                </c:pt>
                <c:pt idx="520">
                  <c:v>-2.02E-13</c:v>
                </c:pt>
                <c:pt idx="521">
                  <c:v>-2.14E-13</c:v>
                </c:pt>
                <c:pt idx="522">
                  <c:v>-2.7399999999999999E-13</c:v>
                </c:pt>
                <c:pt idx="523">
                  <c:v>-2.2E-13</c:v>
                </c:pt>
                <c:pt idx="524">
                  <c:v>-1.7500000000000001E-13</c:v>
                </c:pt>
                <c:pt idx="525">
                  <c:v>-2.97E-13</c:v>
                </c:pt>
                <c:pt idx="526">
                  <c:v>-2.1800000000000001E-13</c:v>
                </c:pt>
                <c:pt idx="527">
                  <c:v>-2.6700000000000002E-13</c:v>
                </c:pt>
                <c:pt idx="528">
                  <c:v>-2.01E-13</c:v>
                </c:pt>
                <c:pt idx="529">
                  <c:v>-2.38E-13</c:v>
                </c:pt>
                <c:pt idx="530">
                  <c:v>-2.8100000000000001E-13</c:v>
                </c:pt>
                <c:pt idx="531">
                  <c:v>-2.2899999999999998E-13</c:v>
                </c:pt>
                <c:pt idx="532">
                  <c:v>-1.3199999999999999E-13</c:v>
                </c:pt>
                <c:pt idx="533">
                  <c:v>-2.2799999999999999E-13</c:v>
                </c:pt>
                <c:pt idx="534">
                  <c:v>-2.9500000000000001E-13</c:v>
                </c:pt>
                <c:pt idx="535">
                  <c:v>-1.4600000000000001E-13</c:v>
                </c:pt>
                <c:pt idx="536">
                  <c:v>-1.77E-13</c:v>
                </c:pt>
                <c:pt idx="537">
                  <c:v>-1.7999999999999999E-13</c:v>
                </c:pt>
                <c:pt idx="538">
                  <c:v>-1.53E-13</c:v>
                </c:pt>
                <c:pt idx="539">
                  <c:v>-1.9099999999999999E-13</c:v>
                </c:pt>
                <c:pt idx="540">
                  <c:v>-3.1800000000000001E-13</c:v>
                </c:pt>
                <c:pt idx="541">
                  <c:v>-3.0199999999999998E-13</c:v>
                </c:pt>
                <c:pt idx="542">
                  <c:v>-2.3899999999999999E-13</c:v>
                </c:pt>
                <c:pt idx="543">
                  <c:v>-1.7299999999999999E-13</c:v>
                </c:pt>
                <c:pt idx="544">
                  <c:v>-1.6300000000000001E-13</c:v>
                </c:pt>
                <c:pt idx="545">
                  <c:v>-1.54E-13</c:v>
                </c:pt>
                <c:pt idx="546">
                  <c:v>-2.9100000000000002E-13</c:v>
                </c:pt>
                <c:pt idx="547">
                  <c:v>-1.0199999999999999E-13</c:v>
                </c:pt>
                <c:pt idx="548">
                  <c:v>-2.2999999999999998E-13</c:v>
                </c:pt>
                <c:pt idx="549">
                  <c:v>-2.2899999999999998E-13</c:v>
                </c:pt>
                <c:pt idx="550">
                  <c:v>-1.95E-13</c:v>
                </c:pt>
                <c:pt idx="551">
                  <c:v>-2.08E-13</c:v>
                </c:pt>
                <c:pt idx="552">
                  <c:v>-1.59E-13</c:v>
                </c:pt>
                <c:pt idx="553">
                  <c:v>-2.9200000000000002E-13</c:v>
                </c:pt>
                <c:pt idx="554">
                  <c:v>-2.6700000000000002E-13</c:v>
                </c:pt>
                <c:pt idx="555">
                  <c:v>-2.2999999999999998E-13</c:v>
                </c:pt>
                <c:pt idx="556">
                  <c:v>-2.2099999999999999E-13</c:v>
                </c:pt>
                <c:pt idx="557">
                  <c:v>-2.1100000000000001E-13</c:v>
                </c:pt>
                <c:pt idx="558">
                  <c:v>-2.6399999999999999E-13</c:v>
                </c:pt>
                <c:pt idx="559">
                  <c:v>-1.4999999999999999E-13</c:v>
                </c:pt>
                <c:pt idx="560">
                  <c:v>-2.5099999999999999E-13</c:v>
                </c:pt>
                <c:pt idx="561">
                  <c:v>-1.9799999999999999E-13</c:v>
                </c:pt>
                <c:pt idx="562">
                  <c:v>-1.84E-13</c:v>
                </c:pt>
                <c:pt idx="563">
                  <c:v>-2.49E-13</c:v>
                </c:pt>
                <c:pt idx="564">
                  <c:v>-3.0300000000000002E-13</c:v>
                </c:pt>
                <c:pt idx="565">
                  <c:v>-2.4999999999999999E-13</c:v>
                </c:pt>
                <c:pt idx="566">
                  <c:v>-2.0299999999999999E-13</c:v>
                </c:pt>
                <c:pt idx="567">
                  <c:v>-3.0099999999999998E-13</c:v>
                </c:pt>
                <c:pt idx="568">
                  <c:v>-2.5199999999999999E-13</c:v>
                </c:pt>
                <c:pt idx="569">
                  <c:v>-2.5099999999999999E-13</c:v>
                </c:pt>
                <c:pt idx="570">
                  <c:v>-1.89E-13</c:v>
                </c:pt>
                <c:pt idx="571">
                  <c:v>-1.9300000000000001E-13</c:v>
                </c:pt>
                <c:pt idx="572">
                  <c:v>-1.59E-13</c:v>
                </c:pt>
                <c:pt idx="573">
                  <c:v>-1.71E-13</c:v>
                </c:pt>
                <c:pt idx="574">
                  <c:v>-2.48E-13</c:v>
                </c:pt>
                <c:pt idx="575">
                  <c:v>-1.7299999999999999E-13</c:v>
                </c:pt>
                <c:pt idx="576">
                  <c:v>-3.0999999999999999E-13</c:v>
                </c:pt>
                <c:pt idx="577">
                  <c:v>-1.3799999999999999E-13</c:v>
                </c:pt>
                <c:pt idx="578">
                  <c:v>7.6000000000000004E-14</c:v>
                </c:pt>
                <c:pt idx="579">
                  <c:v>-2.2199999999999999E-13</c:v>
                </c:pt>
                <c:pt idx="580">
                  <c:v>-1.4100000000000001E-13</c:v>
                </c:pt>
                <c:pt idx="581">
                  <c:v>-1.7299999999999999E-13</c:v>
                </c:pt>
                <c:pt idx="582">
                  <c:v>-1.8599999999999999E-13</c:v>
                </c:pt>
                <c:pt idx="583">
                  <c:v>-3.07E-13</c:v>
                </c:pt>
                <c:pt idx="584">
                  <c:v>-2.07E-13</c:v>
                </c:pt>
                <c:pt idx="585">
                  <c:v>-1.83E-13</c:v>
                </c:pt>
                <c:pt idx="586">
                  <c:v>-1.61E-13</c:v>
                </c:pt>
                <c:pt idx="587">
                  <c:v>-2.5500000000000002E-13</c:v>
                </c:pt>
                <c:pt idx="588">
                  <c:v>-1.1399999999999999E-13</c:v>
                </c:pt>
                <c:pt idx="589">
                  <c:v>-3.0999999999999999E-13</c:v>
                </c:pt>
                <c:pt idx="590">
                  <c:v>-1.8599999999999999E-13</c:v>
                </c:pt>
                <c:pt idx="591">
                  <c:v>-2.1499999999999999E-13</c:v>
                </c:pt>
                <c:pt idx="592">
                  <c:v>-2.38E-13</c:v>
                </c:pt>
                <c:pt idx="593">
                  <c:v>-1.9300000000000001E-13</c:v>
                </c:pt>
                <c:pt idx="594">
                  <c:v>-2.8300000000000001E-13</c:v>
                </c:pt>
                <c:pt idx="595">
                  <c:v>-2.8699999999999999E-13</c:v>
                </c:pt>
                <c:pt idx="596">
                  <c:v>-2.73E-13</c:v>
                </c:pt>
                <c:pt idx="597">
                  <c:v>-2.7599999999999999E-13</c:v>
                </c:pt>
                <c:pt idx="598">
                  <c:v>-2.2199999999999999E-13</c:v>
                </c:pt>
                <c:pt idx="599">
                  <c:v>-1.0799999999999999E-13</c:v>
                </c:pt>
                <c:pt idx="600">
                  <c:v>-2.1100000000000001E-13</c:v>
                </c:pt>
                <c:pt idx="601">
                  <c:v>-1.8200000000000001E-13</c:v>
                </c:pt>
                <c:pt idx="602">
                  <c:v>-2.13E-13</c:v>
                </c:pt>
                <c:pt idx="603">
                  <c:v>-2.0600000000000001E-13</c:v>
                </c:pt>
                <c:pt idx="604">
                  <c:v>-2.5299999999999998E-13</c:v>
                </c:pt>
                <c:pt idx="605">
                  <c:v>-2.3400000000000001E-13</c:v>
                </c:pt>
                <c:pt idx="606">
                  <c:v>-2.6199999999999999E-13</c:v>
                </c:pt>
                <c:pt idx="607">
                  <c:v>-2.26E-13</c:v>
                </c:pt>
                <c:pt idx="608">
                  <c:v>-2.3899999999999999E-13</c:v>
                </c:pt>
                <c:pt idx="609">
                  <c:v>-2.2999999999999998E-13</c:v>
                </c:pt>
                <c:pt idx="610">
                  <c:v>-2.0399999999999999E-13</c:v>
                </c:pt>
                <c:pt idx="611">
                  <c:v>-2.9200000000000002E-13</c:v>
                </c:pt>
                <c:pt idx="612">
                  <c:v>-1.9099999999999999E-13</c:v>
                </c:pt>
                <c:pt idx="613">
                  <c:v>-1.7000000000000001E-13</c:v>
                </c:pt>
                <c:pt idx="614">
                  <c:v>-1.4999999999999999E-13</c:v>
                </c:pt>
                <c:pt idx="615">
                  <c:v>-2.14E-13</c:v>
                </c:pt>
                <c:pt idx="616">
                  <c:v>-2.5500000000000002E-13</c:v>
                </c:pt>
                <c:pt idx="617">
                  <c:v>-1.8599999999999999E-13</c:v>
                </c:pt>
                <c:pt idx="618">
                  <c:v>-1.9400000000000001E-13</c:v>
                </c:pt>
                <c:pt idx="619">
                  <c:v>-1.96E-13</c:v>
                </c:pt>
                <c:pt idx="620">
                  <c:v>-1.9699999999999999E-13</c:v>
                </c:pt>
                <c:pt idx="621">
                  <c:v>-2.1200000000000001E-13</c:v>
                </c:pt>
                <c:pt idx="622">
                  <c:v>-2.4199999999999998E-13</c:v>
                </c:pt>
                <c:pt idx="623">
                  <c:v>-2.5700000000000002E-13</c:v>
                </c:pt>
                <c:pt idx="624">
                  <c:v>-3.3399999999999999E-13</c:v>
                </c:pt>
                <c:pt idx="625">
                  <c:v>-3.1500000000000002E-13</c:v>
                </c:pt>
                <c:pt idx="626">
                  <c:v>-9.1999999999999999E-14</c:v>
                </c:pt>
                <c:pt idx="627">
                  <c:v>-1.55E-13</c:v>
                </c:pt>
                <c:pt idx="628">
                  <c:v>-2.08E-13</c:v>
                </c:pt>
                <c:pt idx="629">
                  <c:v>-1.8499999999999999E-13</c:v>
                </c:pt>
                <c:pt idx="630">
                  <c:v>-2.5600000000000002E-13</c:v>
                </c:pt>
                <c:pt idx="631">
                  <c:v>-1.7500000000000001E-13</c:v>
                </c:pt>
                <c:pt idx="632">
                  <c:v>-2.2300000000000001E-13</c:v>
                </c:pt>
                <c:pt idx="633">
                  <c:v>-2.0999999999999999E-13</c:v>
                </c:pt>
                <c:pt idx="634">
                  <c:v>-1.18E-13</c:v>
                </c:pt>
                <c:pt idx="635">
                  <c:v>-2.48E-13</c:v>
                </c:pt>
                <c:pt idx="636">
                  <c:v>-2.5199999999999999E-13</c:v>
                </c:pt>
                <c:pt idx="637">
                  <c:v>-2.5199999999999999E-13</c:v>
                </c:pt>
                <c:pt idx="638">
                  <c:v>-3.0300000000000002E-13</c:v>
                </c:pt>
                <c:pt idx="639">
                  <c:v>-2.4700000000000001E-13</c:v>
                </c:pt>
                <c:pt idx="640">
                  <c:v>-1.7600000000000001E-13</c:v>
                </c:pt>
                <c:pt idx="641">
                  <c:v>-1.71E-13</c:v>
                </c:pt>
                <c:pt idx="642">
                  <c:v>-2.4199999999999998E-13</c:v>
                </c:pt>
                <c:pt idx="643">
                  <c:v>-1.67E-13</c:v>
                </c:pt>
                <c:pt idx="644">
                  <c:v>-2.8200000000000001E-13</c:v>
                </c:pt>
                <c:pt idx="645">
                  <c:v>-2.4600000000000001E-13</c:v>
                </c:pt>
                <c:pt idx="646">
                  <c:v>-2.5900000000000001E-13</c:v>
                </c:pt>
                <c:pt idx="647">
                  <c:v>-1.1600000000000001E-13</c:v>
                </c:pt>
                <c:pt idx="648">
                  <c:v>-2.85E-13</c:v>
                </c:pt>
                <c:pt idx="649">
                  <c:v>-2.49E-13</c:v>
                </c:pt>
                <c:pt idx="650">
                  <c:v>-2.25E-13</c:v>
                </c:pt>
                <c:pt idx="651">
                  <c:v>-3.2199999999999999E-13</c:v>
                </c:pt>
                <c:pt idx="652">
                  <c:v>-1.7899999999999999E-13</c:v>
                </c:pt>
                <c:pt idx="653">
                  <c:v>-8.5000000000000004E-14</c:v>
                </c:pt>
                <c:pt idx="654">
                  <c:v>-2.4999999999999999E-13</c:v>
                </c:pt>
                <c:pt idx="655">
                  <c:v>-3.21E-13</c:v>
                </c:pt>
                <c:pt idx="656">
                  <c:v>-2.6800000000000002E-13</c:v>
                </c:pt>
                <c:pt idx="657">
                  <c:v>-1.8200000000000001E-13</c:v>
                </c:pt>
                <c:pt idx="658">
                  <c:v>-1.78E-13</c:v>
                </c:pt>
                <c:pt idx="659">
                  <c:v>-2.4600000000000001E-13</c:v>
                </c:pt>
                <c:pt idx="660">
                  <c:v>-6.5000000000000001E-14</c:v>
                </c:pt>
                <c:pt idx="661">
                  <c:v>-1.7600000000000001E-13</c:v>
                </c:pt>
                <c:pt idx="662">
                  <c:v>-2.3500000000000001E-13</c:v>
                </c:pt>
                <c:pt idx="663">
                  <c:v>-1.8100000000000001E-13</c:v>
                </c:pt>
                <c:pt idx="664">
                  <c:v>-1.3799999999999999E-13</c:v>
                </c:pt>
                <c:pt idx="665">
                  <c:v>-8.6999999999999995E-14</c:v>
                </c:pt>
                <c:pt idx="666">
                  <c:v>-2.0399999999999999E-13</c:v>
                </c:pt>
                <c:pt idx="667">
                  <c:v>-2.4199999999999998E-13</c:v>
                </c:pt>
                <c:pt idx="668">
                  <c:v>-1.9799999999999999E-13</c:v>
                </c:pt>
                <c:pt idx="669">
                  <c:v>-2.1100000000000001E-13</c:v>
                </c:pt>
                <c:pt idx="670">
                  <c:v>-2.25E-13</c:v>
                </c:pt>
                <c:pt idx="671">
                  <c:v>-2.0999999999999999E-13</c:v>
                </c:pt>
                <c:pt idx="672">
                  <c:v>-2.37E-13</c:v>
                </c:pt>
                <c:pt idx="673">
                  <c:v>-1.66E-13</c:v>
                </c:pt>
                <c:pt idx="674">
                  <c:v>-1.09E-13</c:v>
                </c:pt>
                <c:pt idx="675">
                  <c:v>-2.4099999999999998E-13</c:v>
                </c:pt>
                <c:pt idx="676">
                  <c:v>-3.5000000000000002E-13</c:v>
                </c:pt>
                <c:pt idx="677">
                  <c:v>-3.2499999999999998E-13</c:v>
                </c:pt>
                <c:pt idx="678">
                  <c:v>-1.2200000000000001E-13</c:v>
                </c:pt>
                <c:pt idx="679">
                  <c:v>-2.4999999999999999E-13</c:v>
                </c:pt>
                <c:pt idx="680">
                  <c:v>-2.1599999999999999E-13</c:v>
                </c:pt>
                <c:pt idx="681">
                  <c:v>-2.0600000000000001E-13</c:v>
                </c:pt>
                <c:pt idx="682">
                  <c:v>-2.84E-13</c:v>
                </c:pt>
                <c:pt idx="683">
                  <c:v>-1.8700000000000001E-13</c:v>
                </c:pt>
                <c:pt idx="684">
                  <c:v>-2.8599999999999999E-13</c:v>
                </c:pt>
                <c:pt idx="685">
                  <c:v>-2.4099999999999998E-13</c:v>
                </c:pt>
                <c:pt idx="686">
                  <c:v>-2.7499999999999999E-13</c:v>
                </c:pt>
                <c:pt idx="687">
                  <c:v>-2.7399999999999999E-13</c:v>
                </c:pt>
                <c:pt idx="688">
                  <c:v>-2.9899999999999999E-13</c:v>
                </c:pt>
                <c:pt idx="689">
                  <c:v>-2.5600000000000002E-13</c:v>
                </c:pt>
                <c:pt idx="690">
                  <c:v>-1.2900000000000001E-13</c:v>
                </c:pt>
                <c:pt idx="691">
                  <c:v>-1.2200000000000001E-13</c:v>
                </c:pt>
                <c:pt idx="692">
                  <c:v>-2.9100000000000002E-13</c:v>
                </c:pt>
                <c:pt idx="693">
                  <c:v>-2.6E-13</c:v>
                </c:pt>
                <c:pt idx="694">
                  <c:v>-1.8700000000000001E-13</c:v>
                </c:pt>
                <c:pt idx="695">
                  <c:v>-1.78E-13</c:v>
                </c:pt>
                <c:pt idx="696">
                  <c:v>-1.5800000000000001E-13</c:v>
                </c:pt>
                <c:pt idx="697">
                  <c:v>-2.5199999999999999E-13</c:v>
                </c:pt>
                <c:pt idx="698">
                  <c:v>-1.55E-13</c:v>
                </c:pt>
                <c:pt idx="699">
                  <c:v>-2.08E-13</c:v>
                </c:pt>
                <c:pt idx="700">
                  <c:v>-1.7899999999999999E-13</c:v>
                </c:pt>
                <c:pt idx="701">
                  <c:v>-2.8100000000000001E-13</c:v>
                </c:pt>
                <c:pt idx="702">
                  <c:v>-2.3200000000000002E-13</c:v>
                </c:pt>
                <c:pt idx="703">
                  <c:v>-1.7E-14</c:v>
                </c:pt>
                <c:pt idx="704">
                  <c:v>-1.1700000000000001E-13</c:v>
                </c:pt>
                <c:pt idx="705">
                  <c:v>-1.8599999999999999E-13</c:v>
                </c:pt>
                <c:pt idx="706">
                  <c:v>-2.1599999999999999E-13</c:v>
                </c:pt>
                <c:pt idx="707">
                  <c:v>-2.8300000000000001E-13</c:v>
                </c:pt>
                <c:pt idx="708">
                  <c:v>-2.24E-13</c:v>
                </c:pt>
                <c:pt idx="709">
                  <c:v>-2.5099999999999999E-13</c:v>
                </c:pt>
                <c:pt idx="710">
                  <c:v>-1.1600000000000001E-13</c:v>
                </c:pt>
                <c:pt idx="711">
                  <c:v>-3.0999999999999999E-13</c:v>
                </c:pt>
                <c:pt idx="712">
                  <c:v>-3.4499999999999999E-13</c:v>
                </c:pt>
                <c:pt idx="713">
                  <c:v>-2.4099999999999998E-13</c:v>
                </c:pt>
                <c:pt idx="714">
                  <c:v>-2.1200000000000001E-13</c:v>
                </c:pt>
                <c:pt idx="715">
                  <c:v>-3.0199999999999998E-13</c:v>
                </c:pt>
                <c:pt idx="716">
                  <c:v>-2.02E-13</c:v>
                </c:pt>
                <c:pt idx="717">
                  <c:v>-2.4500000000000002E-13</c:v>
                </c:pt>
                <c:pt idx="718">
                  <c:v>-2.4600000000000001E-13</c:v>
                </c:pt>
                <c:pt idx="719">
                  <c:v>-2.4500000000000002E-13</c:v>
                </c:pt>
                <c:pt idx="720">
                  <c:v>-2.4199999999999998E-13</c:v>
                </c:pt>
                <c:pt idx="721">
                  <c:v>-2.38E-13</c:v>
                </c:pt>
                <c:pt idx="722">
                  <c:v>-2.7699999999999998E-13</c:v>
                </c:pt>
                <c:pt idx="723">
                  <c:v>-2.6800000000000002E-13</c:v>
                </c:pt>
                <c:pt idx="724">
                  <c:v>-3.0600000000000001E-13</c:v>
                </c:pt>
                <c:pt idx="725">
                  <c:v>-2.7799999999999998E-13</c:v>
                </c:pt>
                <c:pt idx="726">
                  <c:v>-2.38E-13</c:v>
                </c:pt>
                <c:pt idx="727">
                  <c:v>-1.36E-13</c:v>
                </c:pt>
                <c:pt idx="728">
                  <c:v>-1.96E-13</c:v>
                </c:pt>
                <c:pt idx="729">
                  <c:v>-3.3699999999999998E-13</c:v>
                </c:pt>
                <c:pt idx="730">
                  <c:v>-1.7999999999999999E-13</c:v>
                </c:pt>
                <c:pt idx="731">
                  <c:v>-2.1599999999999999E-13</c:v>
                </c:pt>
                <c:pt idx="732">
                  <c:v>-3.0300000000000002E-13</c:v>
                </c:pt>
                <c:pt idx="733">
                  <c:v>-2.4600000000000001E-13</c:v>
                </c:pt>
                <c:pt idx="734">
                  <c:v>-1.6799999999999999E-13</c:v>
                </c:pt>
                <c:pt idx="735">
                  <c:v>-2.4500000000000002E-13</c:v>
                </c:pt>
                <c:pt idx="736">
                  <c:v>-1.65E-13</c:v>
                </c:pt>
                <c:pt idx="737">
                  <c:v>-2.19E-13</c:v>
                </c:pt>
                <c:pt idx="738">
                  <c:v>-3.3299999999999999E-13</c:v>
                </c:pt>
                <c:pt idx="739">
                  <c:v>-1.9099999999999999E-13</c:v>
                </c:pt>
                <c:pt idx="740">
                  <c:v>-1.42E-13</c:v>
                </c:pt>
                <c:pt idx="741">
                  <c:v>-1.8200000000000001E-13</c:v>
                </c:pt>
                <c:pt idx="742">
                  <c:v>-2.36E-13</c:v>
                </c:pt>
                <c:pt idx="743">
                  <c:v>-1.0199999999999999E-13</c:v>
                </c:pt>
                <c:pt idx="744">
                  <c:v>-3.2700000000000002E-13</c:v>
                </c:pt>
                <c:pt idx="745">
                  <c:v>-1.61E-13</c:v>
                </c:pt>
                <c:pt idx="746">
                  <c:v>-6.8999999999999996E-14</c:v>
                </c:pt>
                <c:pt idx="747">
                  <c:v>-1.5200000000000001E-13</c:v>
                </c:pt>
                <c:pt idx="748">
                  <c:v>-1.8499999999999999E-13</c:v>
                </c:pt>
                <c:pt idx="749">
                  <c:v>-1.71E-13</c:v>
                </c:pt>
                <c:pt idx="750">
                  <c:v>-2.1800000000000001E-13</c:v>
                </c:pt>
                <c:pt idx="751">
                  <c:v>-3.5200000000000001E-13</c:v>
                </c:pt>
                <c:pt idx="752">
                  <c:v>-3.5899999999999998E-13</c:v>
                </c:pt>
                <c:pt idx="753">
                  <c:v>-2.6800000000000002E-13</c:v>
                </c:pt>
                <c:pt idx="754">
                  <c:v>-2.1499999999999999E-13</c:v>
                </c:pt>
                <c:pt idx="755">
                  <c:v>-6.7000000000000005E-14</c:v>
                </c:pt>
                <c:pt idx="756">
                  <c:v>-2.25E-13</c:v>
                </c:pt>
                <c:pt idx="757">
                  <c:v>-2.2E-13</c:v>
                </c:pt>
                <c:pt idx="758">
                  <c:v>-1.18E-13</c:v>
                </c:pt>
                <c:pt idx="759">
                  <c:v>-1.83E-13</c:v>
                </c:pt>
                <c:pt idx="760">
                  <c:v>-2.6900000000000001E-13</c:v>
                </c:pt>
                <c:pt idx="761">
                  <c:v>-4.0900000000000002E-13</c:v>
                </c:pt>
                <c:pt idx="762">
                  <c:v>-2.2E-13</c:v>
                </c:pt>
                <c:pt idx="763">
                  <c:v>-2.13E-13</c:v>
                </c:pt>
                <c:pt idx="764">
                  <c:v>-2.3500000000000001E-13</c:v>
                </c:pt>
                <c:pt idx="765">
                  <c:v>-2.6700000000000002E-13</c:v>
                </c:pt>
                <c:pt idx="766">
                  <c:v>-3.3800000000000002E-13</c:v>
                </c:pt>
                <c:pt idx="767">
                  <c:v>-1.1700000000000001E-13</c:v>
                </c:pt>
                <c:pt idx="768">
                  <c:v>-2.3500000000000001E-13</c:v>
                </c:pt>
                <c:pt idx="769">
                  <c:v>-2.4600000000000001E-13</c:v>
                </c:pt>
                <c:pt idx="770">
                  <c:v>-1.09E-13</c:v>
                </c:pt>
                <c:pt idx="771">
                  <c:v>-2.8300000000000001E-13</c:v>
                </c:pt>
                <c:pt idx="772">
                  <c:v>-2.6E-13</c:v>
                </c:pt>
                <c:pt idx="773">
                  <c:v>-2.2699999999999999E-13</c:v>
                </c:pt>
                <c:pt idx="774">
                  <c:v>-1.59E-13</c:v>
                </c:pt>
                <c:pt idx="775">
                  <c:v>-3.0400000000000002E-13</c:v>
                </c:pt>
                <c:pt idx="776">
                  <c:v>-2.0600000000000001E-13</c:v>
                </c:pt>
                <c:pt idx="777">
                  <c:v>-2.0299999999999999E-13</c:v>
                </c:pt>
                <c:pt idx="778">
                  <c:v>-7.9000000000000004E-14</c:v>
                </c:pt>
                <c:pt idx="779">
                  <c:v>-1.9699999999999999E-13</c:v>
                </c:pt>
                <c:pt idx="780">
                  <c:v>-2.49E-13</c:v>
                </c:pt>
                <c:pt idx="781">
                  <c:v>-2.26E-13</c:v>
                </c:pt>
                <c:pt idx="782">
                  <c:v>-9.2999999999999995E-14</c:v>
                </c:pt>
                <c:pt idx="783">
                  <c:v>-1.2699999999999999E-13</c:v>
                </c:pt>
                <c:pt idx="784">
                  <c:v>-2.2799999999999999E-13</c:v>
                </c:pt>
                <c:pt idx="785">
                  <c:v>-1.5599999999999999E-13</c:v>
                </c:pt>
                <c:pt idx="786">
                  <c:v>-2.4500000000000002E-13</c:v>
                </c:pt>
                <c:pt idx="787">
                  <c:v>-2.0600000000000001E-13</c:v>
                </c:pt>
                <c:pt idx="788">
                  <c:v>-2.6299999999999999E-13</c:v>
                </c:pt>
                <c:pt idx="789">
                  <c:v>-1.8100000000000001E-13</c:v>
                </c:pt>
                <c:pt idx="790">
                  <c:v>-1.5099999999999999E-13</c:v>
                </c:pt>
                <c:pt idx="791">
                  <c:v>-1.5800000000000001E-13</c:v>
                </c:pt>
                <c:pt idx="792">
                  <c:v>-1.9900000000000001E-13</c:v>
                </c:pt>
                <c:pt idx="793">
                  <c:v>-1.7899999999999999E-13</c:v>
                </c:pt>
                <c:pt idx="794">
                  <c:v>-2.3400000000000001E-13</c:v>
                </c:pt>
                <c:pt idx="795">
                  <c:v>-1.89E-13</c:v>
                </c:pt>
                <c:pt idx="796">
                  <c:v>-2.0299999999999999E-13</c:v>
                </c:pt>
                <c:pt idx="797">
                  <c:v>-2.7599999999999999E-13</c:v>
                </c:pt>
                <c:pt idx="798">
                  <c:v>-2.85E-13</c:v>
                </c:pt>
                <c:pt idx="799">
                  <c:v>-2.2899999999999998E-13</c:v>
                </c:pt>
                <c:pt idx="800">
                  <c:v>-2.19E-13</c:v>
                </c:pt>
                <c:pt idx="801">
                  <c:v>-2.6299999999999999E-13</c:v>
                </c:pt>
                <c:pt idx="802">
                  <c:v>-1.8499999999999999E-13</c:v>
                </c:pt>
                <c:pt idx="803">
                  <c:v>-2.0399999999999999E-13</c:v>
                </c:pt>
                <c:pt idx="804">
                  <c:v>-2.37E-13</c:v>
                </c:pt>
                <c:pt idx="805">
                  <c:v>-1.72E-13</c:v>
                </c:pt>
                <c:pt idx="806">
                  <c:v>-1.9900000000000001E-13</c:v>
                </c:pt>
                <c:pt idx="807">
                  <c:v>-2.2199999999999999E-13</c:v>
                </c:pt>
                <c:pt idx="808">
                  <c:v>-2.1200000000000001E-13</c:v>
                </c:pt>
                <c:pt idx="809">
                  <c:v>-2.5399999999999998E-13</c:v>
                </c:pt>
                <c:pt idx="810">
                  <c:v>-2.6E-13</c:v>
                </c:pt>
                <c:pt idx="811">
                  <c:v>-5.3000000000000001E-14</c:v>
                </c:pt>
                <c:pt idx="812">
                  <c:v>-2.4099999999999998E-13</c:v>
                </c:pt>
                <c:pt idx="813">
                  <c:v>-2.84E-13</c:v>
                </c:pt>
                <c:pt idx="814">
                  <c:v>-2.8300000000000001E-13</c:v>
                </c:pt>
                <c:pt idx="815">
                  <c:v>-2.3899999999999999E-13</c:v>
                </c:pt>
                <c:pt idx="816">
                  <c:v>-2.5900000000000001E-13</c:v>
                </c:pt>
                <c:pt idx="817">
                  <c:v>-2.24E-13</c:v>
                </c:pt>
                <c:pt idx="818">
                  <c:v>-1.4999999999999999E-13</c:v>
                </c:pt>
                <c:pt idx="819">
                  <c:v>-1.2200000000000001E-13</c:v>
                </c:pt>
                <c:pt idx="820">
                  <c:v>-1.54E-13</c:v>
                </c:pt>
                <c:pt idx="821">
                  <c:v>-1.5599999999999999E-13</c:v>
                </c:pt>
                <c:pt idx="822">
                  <c:v>-2.7100000000000001E-13</c:v>
                </c:pt>
                <c:pt idx="823">
                  <c:v>-1.8499999999999999E-13</c:v>
                </c:pt>
                <c:pt idx="824">
                  <c:v>-1.3400000000000001E-13</c:v>
                </c:pt>
                <c:pt idx="825">
                  <c:v>-1.9400000000000001E-13</c:v>
                </c:pt>
                <c:pt idx="826">
                  <c:v>-1.95E-13</c:v>
                </c:pt>
                <c:pt idx="827">
                  <c:v>-1.4600000000000001E-13</c:v>
                </c:pt>
                <c:pt idx="828">
                  <c:v>-1.5200000000000001E-13</c:v>
                </c:pt>
                <c:pt idx="829">
                  <c:v>-1.67E-13</c:v>
                </c:pt>
                <c:pt idx="830">
                  <c:v>-1.9300000000000001E-13</c:v>
                </c:pt>
                <c:pt idx="831">
                  <c:v>-1.3E-13</c:v>
                </c:pt>
                <c:pt idx="832">
                  <c:v>-1.9900000000000001E-13</c:v>
                </c:pt>
                <c:pt idx="833">
                  <c:v>-2.1200000000000001E-13</c:v>
                </c:pt>
                <c:pt idx="834">
                  <c:v>-2.6399999999999999E-13</c:v>
                </c:pt>
                <c:pt idx="835">
                  <c:v>-1.95E-13</c:v>
                </c:pt>
                <c:pt idx="836">
                  <c:v>-2.6599999999999998E-13</c:v>
                </c:pt>
                <c:pt idx="837">
                  <c:v>-2.19E-13</c:v>
                </c:pt>
                <c:pt idx="838">
                  <c:v>-1.7899999999999999E-13</c:v>
                </c:pt>
                <c:pt idx="839">
                  <c:v>-2.4300000000000002E-13</c:v>
                </c:pt>
                <c:pt idx="840">
                  <c:v>-1.8800000000000001E-13</c:v>
                </c:pt>
                <c:pt idx="841">
                  <c:v>-2.6199999999999999E-13</c:v>
                </c:pt>
                <c:pt idx="842">
                  <c:v>-2.4999999999999999E-13</c:v>
                </c:pt>
                <c:pt idx="843">
                  <c:v>-1.47E-13</c:v>
                </c:pt>
                <c:pt idx="844">
                  <c:v>-2.08E-13</c:v>
                </c:pt>
                <c:pt idx="845">
                  <c:v>-2.13E-13</c:v>
                </c:pt>
                <c:pt idx="846">
                  <c:v>-1.9E-13</c:v>
                </c:pt>
                <c:pt idx="847">
                  <c:v>-3.1500000000000002E-13</c:v>
                </c:pt>
                <c:pt idx="848">
                  <c:v>-1.4100000000000001E-13</c:v>
                </c:pt>
                <c:pt idx="849">
                  <c:v>-2.0600000000000001E-13</c:v>
                </c:pt>
                <c:pt idx="850">
                  <c:v>-1.96E-13</c:v>
                </c:pt>
                <c:pt idx="851">
                  <c:v>-2.2E-13</c:v>
                </c:pt>
                <c:pt idx="852">
                  <c:v>-1.4600000000000001E-13</c:v>
                </c:pt>
                <c:pt idx="853">
                  <c:v>-3.4000000000000002E-13</c:v>
                </c:pt>
                <c:pt idx="854">
                  <c:v>-2.84E-13</c:v>
                </c:pt>
                <c:pt idx="855">
                  <c:v>-3.2399999999999998E-13</c:v>
                </c:pt>
                <c:pt idx="856">
                  <c:v>-2.2899999999999998E-13</c:v>
                </c:pt>
                <c:pt idx="857">
                  <c:v>-1.9799999999999999E-13</c:v>
                </c:pt>
                <c:pt idx="858">
                  <c:v>-2.2799999999999999E-13</c:v>
                </c:pt>
                <c:pt idx="859">
                  <c:v>-2.6299999999999999E-13</c:v>
                </c:pt>
                <c:pt idx="860">
                  <c:v>-2.26E-13</c:v>
                </c:pt>
                <c:pt idx="861">
                  <c:v>-1.7500000000000001E-13</c:v>
                </c:pt>
                <c:pt idx="862">
                  <c:v>-1.6199999999999999E-13</c:v>
                </c:pt>
                <c:pt idx="863">
                  <c:v>-2.13E-13</c:v>
                </c:pt>
                <c:pt idx="864">
                  <c:v>-1.5599999999999999E-13</c:v>
                </c:pt>
                <c:pt idx="865">
                  <c:v>-2.3200000000000002E-13</c:v>
                </c:pt>
                <c:pt idx="866">
                  <c:v>-2.2799999999999999E-13</c:v>
                </c:pt>
                <c:pt idx="867">
                  <c:v>-2.72E-13</c:v>
                </c:pt>
                <c:pt idx="868">
                  <c:v>-2.7699999999999998E-13</c:v>
                </c:pt>
                <c:pt idx="869">
                  <c:v>-7.6000000000000004E-14</c:v>
                </c:pt>
                <c:pt idx="870">
                  <c:v>-1.6199999999999999E-13</c:v>
                </c:pt>
                <c:pt idx="871">
                  <c:v>-2.6199999999999999E-13</c:v>
                </c:pt>
                <c:pt idx="872">
                  <c:v>-1.8100000000000001E-13</c:v>
                </c:pt>
                <c:pt idx="873">
                  <c:v>-1.18E-13</c:v>
                </c:pt>
                <c:pt idx="874">
                  <c:v>-1.5099999999999999E-13</c:v>
                </c:pt>
                <c:pt idx="875">
                  <c:v>-2.0500000000000001E-13</c:v>
                </c:pt>
                <c:pt idx="876">
                  <c:v>-1.71E-13</c:v>
                </c:pt>
                <c:pt idx="877">
                  <c:v>-3.56E-13</c:v>
                </c:pt>
                <c:pt idx="878">
                  <c:v>-1.7600000000000001E-13</c:v>
                </c:pt>
                <c:pt idx="879">
                  <c:v>-3.0600000000000001E-13</c:v>
                </c:pt>
                <c:pt idx="880">
                  <c:v>-2.24E-13</c:v>
                </c:pt>
                <c:pt idx="881">
                  <c:v>-2.2E-13</c:v>
                </c:pt>
                <c:pt idx="882">
                  <c:v>-3.1600000000000002E-13</c:v>
                </c:pt>
                <c:pt idx="883">
                  <c:v>-1.7299999999999999E-13</c:v>
                </c:pt>
                <c:pt idx="884">
                  <c:v>-1.7600000000000001E-13</c:v>
                </c:pt>
                <c:pt idx="885">
                  <c:v>-2.1100000000000001E-13</c:v>
                </c:pt>
                <c:pt idx="886">
                  <c:v>-3.2399999999999998E-13</c:v>
                </c:pt>
                <c:pt idx="887">
                  <c:v>-1.78E-13</c:v>
                </c:pt>
                <c:pt idx="888">
                  <c:v>-2.3300000000000002E-13</c:v>
                </c:pt>
                <c:pt idx="889">
                  <c:v>-3.2E-13</c:v>
                </c:pt>
                <c:pt idx="890">
                  <c:v>-1.8599999999999999E-13</c:v>
                </c:pt>
                <c:pt idx="891">
                  <c:v>-1.9E-13</c:v>
                </c:pt>
                <c:pt idx="892">
                  <c:v>-2.9799999999999999E-13</c:v>
                </c:pt>
                <c:pt idx="893">
                  <c:v>-1.3899999999999999E-13</c:v>
                </c:pt>
                <c:pt idx="894">
                  <c:v>-2.4999999999999999E-13</c:v>
                </c:pt>
                <c:pt idx="895">
                  <c:v>-2.1100000000000001E-13</c:v>
                </c:pt>
                <c:pt idx="896">
                  <c:v>-2.2300000000000001E-13</c:v>
                </c:pt>
                <c:pt idx="897">
                  <c:v>-2.6800000000000002E-13</c:v>
                </c:pt>
                <c:pt idx="898">
                  <c:v>-2.7699999999999998E-13</c:v>
                </c:pt>
                <c:pt idx="899">
                  <c:v>-1.9199999999999999E-13</c:v>
                </c:pt>
                <c:pt idx="900">
                  <c:v>-3.2399999999999998E-13</c:v>
                </c:pt>
                <c:pt idx="901">
                  <c:v>-7.9000000000000004E-14</c:v>
                </c:pt>
                <c:pt idx="902">
                  <c:v>-2.5099999999999999E-13</c:v>
                </c:pt>
                <c:pt idx="903">
                  <c:v>-1.55E-13</c:v>
                </c:pt>
                <c:pt idx="904">
                  <c:v>-1.71E-13</c:v>
                </c:pt>
                <c:pt idx="905">
                  <c:v>-1.72E-13</c:v>
                </c:pt>
                <c:pt idx="906">
                  <c:v>-2.7399999999999999E-13</c:v>
                </c:pt>
                <c:pt idx="907">
                  <c:v>-2.0299999999999999E-13</c:v>
                </c:pt>
                <c:pt idx="908">
                  <c:v>-1.8499999999999999E-13</c:v>
                </c:pt>
                <c:pt idx="909">
                  <c:v>-1.4999999999999999E-13</c:v>
                </c:pt>
                <c:pt idx="910">
                  <c:v>-2.13E-13</c:v>
                </c:pt>
                <c:pt idx="911">
                  <c:v>-2.02E-13</c:v>
                </c:pt>
                <c:pt idx="912">
                  <c:v>-2.5199999999999999E-13</c:v>
                </c:pt>
                <c:pt idx="913">
                  <c:v>-1.6199999999999999E-13</c:v>
                </c:pt>
                <c:pt idx="914">
                  <c:v>-2.9300000000000001E-13</c:v>
                </c:pt>
                <c:pt idx="915">
                  <c:v>-1.49E-13</c:v>
                </c:pt>
                <c:pt idx="916">
                  <c:v>-2.6E-13</c:v>
                </c:pt>
                <c:pt idx="917">
                  <c:v>-2.24E-13</c:v>
                </c:pt>
                <c:pt idx="918">
                  <c:v>-2.4500000000000002E-13</c:v>
                </c:pt>
                <c:pt idx="919">
                  <c:v>-1.3199999999999999E-13</c:v>
                </c:pt>
                <c:pt idx="920">
                  <c:v>-1.4000000000000001E-13</c:v>
                </c:pt>
                <c:pt idx="921">
                  <c:v>-2.61E-13</c:v>
                </c:pt>
                <c:pt idx="922">
                  <c:v>-2.3400000000000001E-13</c:v>
                </c:pt>
                <c:pt idx="923">
                  <c:v>-2.7799999999999998E-13</c:v>
                </c:pt>
                <c:pt idx="924">
                  <c:v>-2.3999999999999999E-13</c:v>
                </c:pt>
                <c:pt idx="925">
                  <c:v>-2.37E-13</c:v>
                </c:pt>
                <c:pt idx="926">
                  <c:v>-1.5099999999999999E-13</c:v>
                </c:pt>
                <c:pt idx="927">
                  <c:v>-2.5800000000000001E-13</c:v>
                </c:pt>
                <c:pt idx="928">
                  <c:v>-2.02E-13</c:v>
                </c:pt>
                <c:pt idx="929">
                  <c:v>-1.6300000000000001E-13</c:v>
                </c:pt>
                <c:pt idx="930">
                  <c:v>-2.2099999999999999E-13</c:v>
                </c:pt>
                <c:pt idx="931">
                  <c:v>-3.08E-13</c:v>
                </c:pt>
                <c:pt idx="932">
                  <c:v>-2.97E-13</c:v>
                </c:pt>
                <c:pt idx="933">
                  <c:v>-3.3900000000000002E-13</c:v>
                </c:pt>
                <c:pt idx="934">
                  <c:v>-4.1200000000000001E-13</c:v>
                </c:pt>
                <c:pt idx="935">
                  <c:v>-2.48E-13</c:v>
                </c:pt>
                <c:pt idx="936">
                  <c:v>-1.3199999999999999E-13</c:v>
                </c:pt>
                <c:pt idx="937">
                  <c:v>-2.3999999999999999E-13</c:v>
                </c:pt>
                <c:pt idx="938">
                  <c:v>-3.2600000000000002E-13</c:v>
                </c:pt>
                <c:pt idx="939">
                  <c:v>-2.14E-13</c:v>
                </c:pt>
                <c:pt idx="940">
                  <c:v>-2.0600000000000001E-13</c:v>
                </c:pt>
                <c:pt idx="941">
                  <c:v>-2.02E-13</c:v>
                </c:pt>
                <c:pt idx="942">
                  <c:v>-2.5299999999999998E-13</c:v>
                </c:pt>
                <c:pt idx="943">
                  <c:v>-2.5600000000000002E-13</c:v>
                </c:pt>
                <c:pt idx="944">
                  <c:v>-2.38E-13</c:v>
                </c:pt>
                <c:pt idx="945">
                  <c:v>-1.95E-13</c:v>
                </c:pt>
                <c:pt idx="946">
                  <c:v>-2.3999999999999999E-13</c:v>
                </c:pt>
                <c:pt idx="947">
                  <c:v>-2.4999999999999999E-13</c:v>
                </c:pt>
                <c:pt idx="948">
                  <c:v>-1.5800000000000001E-13</c:v>
                </c:pt>
                <c:pt idx="949">
                  <c:v>-2.0899999999999999E-13</c:v>
                </c:pt>
                <c:pt idx="950">
                  <c:v>-1.8200000000000001E-13</c:v>
                </c:pt>
                <c:pt idx="951">
                  <c:v>-1.9400000000000001E-13</c:v>
                </c:pt>
                <c:pt idx="952">
                  <c:v>-2.5900000000000001E-13</c:v>
                </c:pt>
                <c:pt idx="953">
                  <c:v>-2.0999999999999999E-13</c:v>
                </c:pt>
                <c:pt idx="954">
                  <c:v>-2.3200000000000002E-13</c:v>
                </c:pt>
                <c:pt idx="955">
                  <c:v>-1.53E-13</c:v>
                </c:pt>
                <c:pt idx="956">
                  <c:v>-1.43E-13</c:v>
                </c:pt>
                <c:pt idx="957">
                  <c:v>-2.2099999999999999E-13</c:v>
                </c:pt>
                <c:pt idx="958">
                  <c:v>-1.1999999999999999E-13</c:v>
                </c:pt>
                <c:pt idx="959">
                  <c:v>-1.84E-13</c:v>
                </c:pt>
                <c:pt idx="960">
                  <c:v>-2.8799999999999998E-13</c:v>
                </c:pt>
                <c:pt idx="961">
                  <c:v>-2.3200000000000002E-13</c:v>
                </c:pt>
                <c:pt idx="962">
                  <c:v>-1.8100000000000001E-13</c:v>
                </c:pt>
                <c:pt idx="963">
                  <c:v>-2.1700000000000001E-13</c:v>
                </c:pt>
                <c:pt idx="964">
                  <c:v>-2.0899999999999999E-13</c:v>
                </c:pt>
                <c:pt idx="965">
                  <c:v>-2.6700000000000002E-13</c:v>
                </c:pt>
                <c:pt idx="966">
                  <c:v>-2.4500000000000002E-13</c:v>
                </c:pt>
                <c:pt idx="967">
                  <c:v>-2.61E-13</c:v>
                </c:pt>
                <c:pt idx="968">
                  <c:v>-2.7900000000000002E-13</c:v>
                </c:pt>
                <c:pt idx="969">
                  <c:v>-2.01E-13</c:v>
                </c:pt>
                <c:pt idx="970">
                  <c:v>-1.36E-13</c:v>
                </c:pt>
                <c:pt idx="971">
                  <c:v>-2.3899999999999999E-13</c:v>
                </c:pt>
                <c:pt idx="972">
                  <c:v>-2.7000000000000001E-13</c:v>
                </c:pt>
                <c:pt idx="973">
                  <c:v>-2.7000000000000001E-13</c:v>
                </c:pt>
                <c:pt idx="974">
                  <c:v>-2.0999999999999999E-13</c:v>
                </c:pt>
                <c:pt idx="975">
                  <c:v>-3.3299999999999999E-13</c:v>
                </c:pt>
                <c:pt idx="976">
                  <c:v>-1.77E-13</c:v>
                </c:pt>
                <c:pt idx="977">
                  <c:v>-2.2899999999999998E-13</c:v>
                </c:pt>
                <c:pt idx="978">
                  <c:v>-2.1800000000000001E-13</c:v>
                </c:pt>
                <c:pt idx="979">
                  <c:v>-3.32E-13</c:v>
                </c:pt>
                <c:pt idx="980">
                  <c:v>-1.9699999999999999E-13</c:v>
                </c:pt>
                <c:pt idx="981">
                  <c:v>-3.3000000000000001E-13</c:v>
                </c:pt>
                <c:pt idx="982">
                  <c:v>-2.3400000000000001E-13</c:v>
                </c:pt>
                <c:pt idx="983">
                  <c:v>-1.6199999999999999E-13</c:v>
                </c:pt>
                <c:pt idx="984">
                  <c:v>-2.08E-13</c:v>
                </c:pt>
                <c:pt idx="985">
                  <c:v>-1.49E-13</c:v>
                </c:pt>
                <c:pt idx="986">
                  <c:v>-1.3400000000000001E-13</c:v>
                </c:pt>
                <c:pt idx="987">
                  <c:v>-2.9300000000000001E-13</c:v>
                </c:pt>
                <c:pt idx="988">
                  <c:v>-1.9E-13</c:v>
                </c:pt>
                <c:pt idx="989">
                  <c:v>-1.43E-13</c:v>
                </c:pt>
                <c:pt idx="990">
                  <c:v>-1.5099999999999999E-13</c:v>
                </c:pt>
                <c:pt idx="991">
                  <c:v>-3.1099999999999999E-13</c:v>
                </c:pt>
                <c:pt idx="992">
                  <c:v>-2.37E-13</c:v>
                </c:pt>
                <c:pt idx="993">
                  <c:v>-1.5700000000000001E-13</c:v>
                </c:pt>
                <c:pt idx="994">
                  <c:v>-2.37E-13</c:v>
                </c:pt>
                <c:pt idx="995">
                  <c:v>-1.3400000000000001E-13</c:v>
                </c:pt>
                <c:pt idx="996">
                  <c:v>-1.6799999999999999E-13</c:v>
                </c:pt>
                <c:pt idx="997">
                  <c:v>-1.7500000000000001E-13</c:v>
                </c:pt>
                <c:pt idx="998">
                  <c:v>-2.1200000000000001E-13</c:v>
                </c:pt>
                <c:pt idx="999">
                  <c:v>-1.6300000000000001E-13</c:v>
                </c:pt>
                <c:pt idx="1000">
                  <c:v>-2.0899999999999999E-13</c:v>
                </c:pt>
                <c:pt idx="1001">
                  <c:v>-2.3500000000000001E-13</c:v>
                </c:pt>
                <c:pt idx="1002">
                  <c:v>-2.4400000000000002E-13</c:v>
                </c:pt>
                <c:pt idx="1003">
                  <c:v>-3.2600000000000002E-13</c:v>
                </c:pt>
                <c:pt idx="1004">
                  <c:v>-1.96E-13</c:v>
                </c:pt>
                <c:pt idx="1005">
                  <c:v>-1.8100000000000001E-13</c:v>
                </c:pt>
                <c:pt idx="1006">
                  <c:v>-1.8100000000000001E-13</c:v>
                </c:pt>
                <c:pt idx="1007">
                  <c:v>-1.49E-13</c:v>
                </c:pt>
                <c:pt idx="1008">
                  <c:v>-3.0099999999999998E-13</c:v>
                </c:pt>
                <c:pt idx="1009">
                  <c:v>-1.9E-13</c:v>
                </c:pt>
                <c:pt idx="1010">
                  <c:v>-1.8499999999999999E-13</c:v>
                </c:pt>
                <c:pt idx="1011">
                  <c:v>-1.47E-13</c:v>
                </c:pt>
                <c:pt idx="1012">
                  <c:v>-3.0500000000000001E-13</c:v>
                </c:pt>
                <c:pt idx="1013">
                  <c:v>-2.6199999999999999E-13</c:v>
                </c:pt>
                <c:pt idx="1014">
                  <c:v>-2.14E-13</c:v>
                </c:pt>
                <c:pt idx="1015">
                  <c:v>-3.6099999999999998E-13</c:v>
                </c:pt>
                <c:pt idx="1016">
                  <c:v>-2.5800000000000001E-13</c:v>
                </c:pt>
                <c:pt idx="1017">
                  <c:v>-3.1299999999999998E-13</c:v>
                </c:pt>
                <c:pt idx="1018">
                  <c:v>-1.8100000000000001E-13</c:v>
                </c:pt>
                <c:pt idx="1019">
                  <c:v>-1.8700000000000001E-13</c:v>
                </c:pt>
                <c:pt idx="1020">
                  <c:v>-2.36E-13</c:v>
                </c:pt>
                <c:pt idx="1021">
                  <c:v>-2.5700000000000002E-13</c:v>
                </c:pt>
                <c:pt idx="1022">
                  <c:v>-2.2300000000000001E-13</c:v>
                </c:pt>
                <c:pt idx="1023">
                  <c:v>-2.8699999999999999E-13</c:v>
                </c:pt>
                <c:pt idx="1024">
                  <c:v>-2.0000000000000001E-13</c:v>
                </c:pt>
                <c:pt idx="1025">
                  <c:v>-2.2099999999999999E-13</c:v>
                </c:pt>
                <c:pt idx="1026">
                  <c:v>-2.13E-13</c:v>
                </c:pt>
                <c:pt idx="1027">
                  <c:v>-1.54E-13</c:v>
                </c:pt>
                <c:pt idx="1028">
                  <c:v>-1.6E-13</c:v>
                </c:pt>
                <c:pt idx="1029">
                  <c:v>-2.5500000000000002E-13</c:v>
                </c:pt>
                <c:pt idx="1030">
                  <c:v>-1.9900000000000001E-13</c:v>
                </c:pt>
                <c:pt idx="1031">
                  <c:v>-1.6300000000000001E-13</c:v>
                </c:pt>
                <c:pt idx="1032">
                  <c:v>-2.2E-13</c:v>
                </c:pt>
                <c:pt idx="1033">
                  <c:v>-2.6499999999999998E-13</c:v>
                </c:pt>
                <c:pt idx="1034">
                  <c:v>-2.8799999999999998E-13</c:v>
                </c:pt>
                <c:pt idx="1035">
                  <c:v>-1.3799999999999999E-13</c:v>
                </c:pt>
                <c:pt idx="1036">
                  <c:v>-2.7599999999999999E-13</c:v>
                </c:pt>
                <c:pt idx="1037">
                  <c:v>-2.1800000000000001E-13</c:v>
                </c:pt>
                <c:pt idx="1038">
                  <c:v>-1.8200000000000001E-13</c:v>
                </c:pt>
                <c:pt idx="1039">
                  <c:v>-2.48E-13</c:v>
                </c:pt>
                <c:pt idx="1040">
                  <c:v>-1.8800000000000001E-13</c:v>
                </c:pt>
                <c:pt idx="1041">
                  <c:v>-2.7599999999999999E-13</c:v>
                </c:pt>
                <c:pt idx="1042">
                  <c:v>-1.6E-13</c:v>
                </c:pt>
                <c:pt idx="1043">
                  <c:v>-2.2899999999999998E-13</c:v>
                </c:pt>
                <c:pt idx="1044">
                  <c:v>-2.4400000000000002E-13</c:v>
                </c:pt>
                <c:pt idx="1045">
                  <c:v>-2.61E-13</c:v>
                </c:pt>
                <c:pt idx="1046">
                  <c:v>-2.3999999999999999E-13</c:v>
                </c:pt>
                <c:pt idx="1047">
                  <c:v>-2.2099999999999999E-13</c:v>
                </c:pt>
                <c:pt idx="1048">
                  <c:v>-2.2199999999999999E-13</c:v>
                </c:pt>
                <c:pt idx="1049">
                  <c:v>-2.2799999999999999E-13</c:v>
                </c:pt>
                <c:pt idx="1050">
                  <c:v>-2.48E-13</c:v>
                </c:pt>
                <c:pt idx="1051">
                  <c:v>-3.1400000000000003E-13</c:v>
                </c:pt>
                <c:pt idx="1052">
                  <c:v>-2.3099999999999997E-13</c:v>
                </c:pt>
                <c:pt idx="1053">
                  <c:v>-9.2999999999999995E-14</c:v>
                </c:pt>
                <c:pt idx="1054">
                  <c:v>-2.6E-13</c:v>
                </c:pt>
                <c:pt idx="1055">
                  <c:v>-2.8300000000000001E-13</c:v>
                </c:pt>
                <c:pt idx="1056">
                  <c:v>-1.9199999999999999E-13</c:v>
                </c:pt>
                <c:pt idx="1057">
                  <c:v>-1.54E-13</c:v>
                </c:pt>
                <c:pt idx="1058">
                  <c:v>-2.9400000000000001E-13</c:v>
                </c:pt>
                <c:pt idx="1059">
                  <c:v>-2.5500000000000002E-13</c:v>
                </c:pt>
                <c:pt idx="1060">
                  <c:v>-1.95E-13</c:v>
                </c:pt>
                <c:pt idx="1061">
                  <c:v>-2.5700000000000002E-13</c:v>
                </c:pt>
                <c:pt idx="1062">
                  <c:v>-1.9E-13</c:v>
                </c:pt>
                <c:pt idx="1063">
                  <c:v>-2.4300000000000002E-13</c:v>
                </c:pt>
                <c:pt idx="1064">
                  <c:v>-2.5299999999999998E-13</c:v>
                </c:pt>
                <c:pt idx="1065">
                  <c:v>-1.65E-13</c:v>
                </c:pt>
                <c:pt idx="1066">
                  <c:v>-2.5199999999999999E-13</c:v>
                </c:pt>
                <c:pt idx="1067">
                  <c:v>-1.7899999999999999E-13</c:v>
                </c:pt>
                <c:pt idx="1068">
                  <c:v>-2.5700000000000002E-13</c:v>
                </c:pt>
                <c:pt idx="1069">
                  <c:v>-1.7999999999999999E-13</c:v>
                </c:pt>
                <c:pt idx="1070">
                  <c:v>-2.6199999999999999E-13</c:v>
                </c:pt>
                <c:pt idx="1071">
                  <c:v>-1.1E-13</c:v>
                </c:pt>
                <c:pt idx="1072">
                  <c:v>-1.7399999999999999E-13</c:v>
                </c:pt>
                <c:pt idx="1073">
                  <c:v>-1.7299999999999999E-13</c:v>
                </c:pt>
                <c:pt idx="1074">
                  <c:v>-2.72E-13</c:v>
                </c:pt>
                <c:pt idx="1075">
                  <c:v>-1.3899999999999999E-13</c:v>
                </c:pt>
                <c:pt idx="1076">
                  <c:v>-2.3899999999999999E-13</c:v>
                </c:pt>
                <c:pt idx="1077">
                  <c:v>-2.6700000000000002E-13</c:v>
                </c:pt>
                <c:pt idx="1078">
                  <c:v>-2.13E-13</c:v>
                </c:pt>
                <c:pt idx="1079">
                  <c:v>-1.06E-13</c:v>
                </c:pt>
                <c:pt idx="1080">
                  <c:v>-2.9400000000000001E-13</c:v>
                </c:pt>
                <c:pt idx="1081">
                  <c:v>-2.19E-13</c:v>
                </c:pt>
                <c:pt idx="1082">
                  <c:v>-2.5099999999999999E-13</c:v>
                </c:pt>
                <c:pt idx="1083">
                  <c:v>-2.38E-13</c:v>
                </c:pt>
                <c:pt idx="1084">
                  <c:v>-2.6599999999999998E-13</c:v>
                </c:pt>
                <c:pt idx="1085">
                  <c:v>-2.6499999999999998E-13</c:v>
                </c:pt>
                <c:pt idx="1086">
                  <c:v>-2.3999999999999999E-13</c:v>
                </c:pt>
                <c:pt idx="1087">
                  <c:v>-2.4099999999999998E-13</c:v>
                </c:pt>
                <c:pt idx="1088">
                  <c:v>-3.0300000000000002E-13</c:v>
                </c:pt>
                <c:pt idx="1089">
                  <c:v>-2.5900000000000001E-13</c:v>
                </c:pt>
                <c:pt idx="1090">
                  <c:v>-7.1E-14</c:v>
                </c:pt>
                <c:pt idx="1091">
                  <c:v>-2.3999999999999999E-13</c:v>
                </c:pt>
                <c:pt idx="1092">
                  <c:v>-3.56E-13</c:v>
                </c:pt>
                <c:pt idx="1093">
                  <c:v>-2.08E-13</c:v>
                </c:pt>
                <c:pt idx="1094">
                  <c:v>-1.3199999999999999E-13</c:v>
                </c:pt>
                <c:pt idx="1095">
                  <c:v>-2.8599999999999999E-13</c:v>
                </c:pt>
                <c:pt idx="1096">
                  <c:v>-2.08E-13</c:v>
                </c:pt>
                <c:pt idx="1097">
                  <c:v>-2.9500000000000001E-13</c:v>
                </c:pt>
                <c:pt idx="1098">
                  <c:v>-2.4300000000000002E-13</c:v>
                </c:pt>
                <c:pt idx="1099">
                  <c:v>-2.6700000000000002E-13</c:v>
                </c:pt>
                <c:pt idx="1100">
                  <c:v>-1.7299999999999999E-13</c:v>
                </c:pt>
                <c:pt idx="1101">
                  <c:v>-1.9199999999999999E-13</c:v>
                </c:pt>
                <c:pt idx="1102">
                  <c:v>-2.2699999999999999E-13</c:v>
                </c:pt>
                <c:pt idx="1103">
                  <c:v>-2.4600000000000001E-13</c:v>
                </c:pt>
                <c:pt idx="1104">
                  <c:v>-2.9500000000000001E-13</c:v>
                </c:pt>
                <c:pt idx="1105">
                  <c:v>-2.9500000000000001E-13</c:v>
                </c:pt>
                <c:pt idx="1106">
                  <c:v>-2.08E-13</c:v>
                </c:pt>
                <c:pt idx="1107">
                  <c:v>-2.6700000000000002E-13</c:v>
                </c:pt>
                <c:pt idx="1108">
                  <c:v>-3.1500000000000002E-13</c:v>
                </c:pt>
                <c:pt idx="1109">
                  <c:v>-2.4500000000000002E-13</c:v>
                </c:pt>
                <c:pt idx="1110">
                  <c:v>-2.2E-13</c:v>
                </c:pt>
                <c:pt idx="1111">
                  <c:v>-3.1600000000000002E-13</c:v>
                </c:pt>
                <c:pt idx="1112">
                  <c:v>-2.01E-13</c:v>
                </c:pt>
                <c:pt idx="1113">
                  <c:v>-1.12E-13</c:v>
                </c:pt>
                <c:pt idx="1114">
                  <c:v>-3.79E-13</c:v>
                </c:pt>
                <c:pt idx="1115">
                  <c:v>-2.1599999999999999E-13</c:v>
                </c:pt>
                <c:pt idx="1116">
                  <c:v>-1.65E-13</c:v>
                </c:pt>
                <c:pt idx="1117">
                  <c:v>-2.1700000000000001E-13</c:v>
                </c:pt>
                <c:pt idx="1118">
                  <c:v>-2.4099999999999998E-13</c:v>
                </c:pt>
                <c:pt idx="1119">
                  <c:v>-2.37E-13</c:v>
                </c:pt>
                <c:pt idx="1120">
                  <c:v>-2.48E-13</c:v>
                </c:pt>
                <c:pt idx="1121">
                  <c:v>-2.0399999999999999E-13</c:v>
                </c:pt>
                <c:pt idx="1122">
                  <c:v>-2.3300000000000002E-13</c:v>
                </c:pt>
                <c:pt idx="1123">
                  <c:v>-2.5800000000000001E-13</c:v>
                </c:pt>
                <c:pt idx="1124">
                  <c:v>-2.26E-13</c:v>
                </c:pt>
                <c:pt idx="1125">
                  <c:v>-1.95E-13</c:v>
                </c:pt>
                <c:pt idx="1126">
                  <c:v>-3.4100000000000001E-13</c:v>
                </c:pt>
                <c:pt idx="1127">
                  <c:v>-2.0299999999999999E-13</c:v>
                </c:pt>
                <c:pt idx="1128">
                  <c:v>-2.6E-13</c:v>
                </c:pt>
                <c:pt idx="1129">
                  <c:v>-2.5900000000000001E-13</c:v>
                </c:pt>
                <c:pt idx="1130">
                  <c:v>-2.08E-13</c:v>
                </c:pt>
                <c:pt idx="1131">
                  <c:v>-2.08E-13</c:v>
                </c:pt>
                <c:pt idx="1132">
                  <c:v>-2.49E-13</c:v>
                </c:pt>
                <c:pt idx="1133">
                  <c:v>-2.49E-13</c:v>
                </c:pt>
                <c:pt idx="1134">
                  <c:v>-2.8000000000000002E-13</c:v>
                </c:pt>
                <c:pt idx="1135">
                  <c:v>-2.38E-13</c:v>
                </c:pt>
                <c:pt idx="1136">
                  <c:v>-3.1299999999999998E-13</c:v>
                </c:pt>
                <c:pt idx="1137">
                  <c:v>-1.8800000000000001E-13</c:v>
                </c:pt>
                <c:pt idx="1138">
                  <c:v>-3.21E-13</c:v>
                </c:pt>
                <c:pt idx="1139">
                  <c:v>-2.2899999999999998E-13</c:v>
                </c:pt>
                <c:pt idx="1140">
                  <c:v>-2.19E-13</c:v>
                </c:pt>
                <c:pt idx="1141">
                  <c:v>-1.66E-13</c:v>
                </c:pt>
                <c:pt idx="1142">
                  <c:v>-2.6599999999999998E-13</c:v>
                </c:pt>
                <c:pt idx="1143">
                  <c:v>-2.5399999999999998E-13</c:v>
                </c:pt>
                <c:pt idx="1144">
                  <c:v>-3.1400000000000003E-13</c:v>
                </c:pt>
                <c:pt idx="1145">
                  <c:v>-2.3300000000000002E-13</c:v>
                </c:pt>
                <c:pt idx="1146">
                  <c:v>-1.96E-13</c:v>
                </c:pt>
                <c:pt idx="1147">
                  <c:v>-1.3899999999999999E-13</c:v>
                </c:pt>
                <c:pt idx="1148">
                  <c:v>-2.8999999999999998E-13</c:v>
                </c:pt>
                <c:pt idx="1149">
                  <c:v>-3.1500000000000002E-13</c:v>
                </c:pt>
                <c:pt idx="1150">
                  <c:v>-1.4100000000000001E-13</c:v>
                </c:pt>
                <c:pt idx="1151">
                  <c:v>-3.0500000000000001E-13</c:v>
                </c:pt>
                <c:pt idx="1152">
                  <c:v>-1.0199999999999999E-13</c:v>
                </c:pt>
                <c:pt idx="1153">
                  <c:v>-2.4099999999999998E-13</c:v>
                </c:pt>
                <c:pt idx="1154">
                  <c:v>-2.3899999999999999E-13</c:v>
                </c:pt>
                <c:pt idx="1155">
                  <c:v>-2.1599999999999999E-13</c:v>
                </c:pt>
                <c:pt idx="1156">
                  <c:v>-1.6300000000000001E-13</c:v>
                </c:pt>
                <c:pt idx="1157">
                  <c:v>-2.6700000000000002E-13</c:v>
                </c:pt>
                <c:pt idx="1158">
                  <c:v>-1.83E-13</c:v>
                </c:pt>
                <c:pt idx="1159">
                  <c:v>-8.9999999999999995E-14</c:v>
                </c:pt>
                <c:pt idx="1160">
                  <c:v>-2.37E-13</c:v>
                </c:pt>
                <c:pt idx="1161">
                  <c:v>-2.0000000000000001E-13</c:v>
                </c:pt>
                <c:pt idx="1162">
                  <c:v>-2.7000000000000001E-13</c:v>
                </c:pt>
                <c:pt idx="1163">
                  <c:v>-2.5199999999999999E-13</c:v>
                </c:pt>
                <c:pt idx="1164">
                  <c:v>-2.2799999999999999E-13</c:v>
                </c:pt>
                <c:pt idx="1165">
                  <c:v>-3.3499999999999999E-13</c:v>
                </c:pt>
                <c:pt idx="1166">
                  <c:v>-2.01E-13</c:v>
                </c:pt>
                <c:pt idx="1167">
                  <c:v>-1.89E-13</c:v>
                </c:pt>
                <c:pt idx="1168">
                  <c:v>-1.89E-13</c:v>
                </c:pt>
                <c:pt idx="1169">
                  <c:v>-2.6700000000000002E-13</c:v>
                </c:pt>
                <c:pt idx="1170">
                  <c:v>-2.4500000000000002E-13</c:v>
                </c:pt>
                <c:pt idx="1171">
                  <c:v>-1.65E-13</c:v>
                </c:pt>
                <c:pt idx="1172">
                  <c:v>-2.1499999999999999E-13</c:v>
                </c:pt>
                <c:pt idx="1173">
                  <c:v>-2.0399999999999999E-13</c:v>
                </c:pt>
                <c:pt idx="1174">
                  <c:v>-1.59E-13</c:v>
                </c:pt>
                <c:pt idx="1175">
                  <c:v>-3.1400000000000003E-13</c:v>
                </c:pt>
                <c:pt idx="1176">
                  <c:v>-2.3099999999999997E-13</c:v>
                </c:pt>
                <c:pt idx="1177">
                  <c:v>-3.5200000000000001E-13</c:v>
                </c:pt>
                <c:pt idx="1178">
                  <c:v>-3.5100000000000002E-13</c:v>
                </c:pt>
                <c:pt idx="1179">
                  <c:v>-2.4700000000000001E-13</c:v>
                </c:pt>
                <c:pt idx="1180">
                  <c:v>-2.2899999999999998E-13</c:v>
                </c:pt>
                <c:pt idx="1181">
                  <c:v>-2.0399999999999999E-13</c:v>
                </c:pt>
                <c:pt idx="1182">
                  <c:v>-2.2899999999999998E-13</c:v>
                </c:pt>
                <c:pt idx="1183">
                  <c:v>-2.2899999999999998E-13</c:v>
                </c:pt>
                <c:pt idx="1184">
                  <c:v>-1.77E-13</c:v>
                </c:pt>
                <c:pt idx="1185">
                  <c:v>-2.7799999999999998E-13</c:v>
                </c:pt>
                <c:pt idx="1186">
                  <c:v>-2.2799999999999999E-13</c:v>
                </c:pt>
                <c:pt idx="1187">
                  <c:v>-2.96E-13</c:v>
                </c:pt>
                <c:pt idx="1188">
                  <c:v>-2.0500000000000001E-13</c:v>
                </c:pt>
                <c:pt idx="1189">
                  <c:v>-2.25E-13</c:v>
                </c:pt>
                <c:pt idx="1190">
                  <c:v>-1.54E-13</c:v>
                </c:pt>
                <c:pt idx="1191">
                  <c:v>-2.2E-13</c:v>
                </c:pt>
                <c:pt idx="1192">
                  <c:v>-1.6799999999999999E-13</c:v>
                </c:pt>
                <c:pt idx="1193">
                  <c:v>-1.54E-13</c:v>
                </c:pt>
                <c:pt idx="1194">
                  <c:v>-2.4500000000000002E-13</c:v>
                </c:pt>
                <c:pt idx="1195">
                  <c:v>-2.4099999999999998E-13</c:v>
                </c:pt>
                <c:pt idx="1196">
                  <c:v>-2.0299999999999999E-13</c:v>
                </c:pt>
                <c:pt idx="1197">
                  <c:v>-2.49E-13</c:v>
                </c:pt>
                <c:pt idx="1198">
                  <c:v>-2.5199999999999999E-13</c:v>
                </c:pt>
                <c:pt idx="1199">
                  <c:v>-2.0999999999999999E-13</c:v>
                </c:pt>
                <c:pt idx="1200">
                  <c:v>-1.9400000000000001E-13</c:v>
                </c:pt>
                <c:pt idx="1201">
                  <c:v>-1.9199999999999999E-13</c:v>
                </c:pt>
                <c:pt idx="1202">
                  <c:v>-1.1E-13</c:v>
                </c:pt>
                <c:pt idx="1203">
                  <c:v>-2.7900000000000002E-13</c:v>
                </c:pt>
                <c:pt idx="1204">
                  <c:v>-2.9200000000000002E-13</c:v>
                </c:pt>
                <c:pt idx="1205">
                  <c:v>-2.8200000000000001E-13</c:v>
                </c:pt>
                <c:pt idx="1206">
                  <c:v>-2.9400000000000001E-13</c:v>
                </c:pt>
                <c:pt idx="1207">
                  <c:v>-1.4399999999999999E-13</c:v>
                </c:pt>
                <c:pt idx="1208">
                  <c:v>-2.0600000000000001E-13</c:v>
                </c:pt>
                <c:pt idx="1209">
                  <c:v>-2.3999999999999999E-13</c:v>
                </c:pt>
                <c:pt idx="1210">
                  <c:v>-2.8100000000000001E-13</c:v>
                </c:pt>
                <c:pt idx="1211">
                  <c:v>-2.08E-13</c:v>
                </c:pt>
                <c:pt idx="1212">
                  <c:v>-1.25E-13</c:v>
                </c:pt>
                <c:pt idx="1213">
                  <c:v>-2.1700000000000001E-13</c:v>
                </c:pt>
                <c:pt idx="1214">
                  <c:v>-2.3899999999999999E-13</c:v>
                </c:pt>
                <c:pt idx="1215">
                  <c:v>-3.3299999999999999E-13</c:v>
                </c:pt>
                <c:pt idx="1216">
                  <c:v>-2.9999999999999998E-13</c:v>
                </c:pt>
                <c:pt idx="1217">
                  <c:v>-2.4999999999999999E-13</c:v>
                </c:pt>
                <c:pt idx="1218">
                  <c:v>-2.6700000000000002E-13</c:v>
                </c:pt>
                <c:pt idx="1219">
                  <c:v>-2.3200000000000002E-13</c:v>
                </c:pt>
                <c:pt idx="1220">
                  <c:v>-5.0599999999999996E-13</c:v>
                </c:pt>
                <c:pt idx="1221">
                  <c:v>-3.6999999999999999E-13</c:v>
                </c:pt>
                <c:pt idx="1222">
                  <c:v>-2.5099999999999999E-13</c:v>
                </c:pt>
                <c:pt idx="1223">
                  <c:v>-3.43E-13</c:v>
                </c:pt>
                <c:pt idx="1224">
                  <c:v>-2.6499999999999998E-13</c:v>
                </c:pt>
                <c:pt idx="1225">
                  <c:v>-1.43E-13</c:v>
                </c:pt>
                <c:pt idx="1226">
                  <c:v>-1.6900000000000001E-13</c:v>
                </c:pt>
                <c:pt idx="1227">
                  <c:v>-3.2399999999999998E-13</c:v>
                </c:pt>
                <c:pt idx="1228">
                  <c:v>-2.9400000000000001E-13</c:v>
                </c:pt>
                <c:pt idx="1229">
                  <c:v>-1.72E-13</c:v>
                </c:pt>
                <c:pt idx="1230">
                  <c:v>-2.5099999999999999E-13</c:v>
                </c:pt>
                <c:pt idx="1231">
                  <c:v>-2.19E-13</c:v>
                </c:pt>
                <c:pt idx="1232">
                  <c:v>-1.09E-13</c:v>
                </c:pt>
                <c:pt idx="1233">
                  <c:v>-2.1100000000000001E-13</c:v>
                </c:pt>
                <c:pt idx="1234">
                  <c:v>-2.1200000000000001E-13</c:v>
                </c:pt>
                <c:pt idx="1235">
                  <c:v>-2.0299999999999999E-13</c:v>
                </c:pt>
                <c:pt idx="1236">
                  <c:v>-2.2899999999999998E-13</c:v>
                </c:pt>
                <c:pt idx="1237">
                  <c:v>-2.5299999999999998E-13</c:v>
                </c:pt>
                <c:pt idx="1238">
                  <c:v>-1.61E-13</c:v>
                </c:pt>
                <c:pt idx="1239">
                  <c:v>-2.3899999999999999E-13</c:v>
                </c:pt>
                <c:pt idx="1240">
                  <c:v>-2.6199999999999999E-13</c:v>
                </c:pt>
                <c:pt idx="1241">
                  <c:v>-2.0899999999999999E-13</c:v>
                </c:pt>
                <c:pt idx="1242">
                  <c:v>-3.6200000000000002E-13</c:v>
                </c:pt>
                <c:pt idx="1243">
                  <c:v>-2.1800000000000001E-13</c:v>
                </c:pt>
                <c:pt idx="1244">
                  <c:v>-1.89E-13</c:v>
                </c:pt>
                <c:pt idx="1245">
                  <c:v>-2.0500000000000001E-13</c:v>
                </c:pt>
                <c:pt idx="1246">
                  <c:v>-1.6799999999999999E-13</c:v>
                </c:pt>
                <c:pt idx="1247">
                  <c:v>-2.0399999999999999E-13</c:v>
                </c:pt>
                <c:pt idx="1248">
                  <c:v>-2.8799999999999998E-13</c:v>
                </c:pt>
                <c:pt idx="1249">
                  <c:v>-2.0899999999999999E-13</c:v>
                </c:pt>
                <c:pt idx="1250">
                  <c:v>-2.8599999999999999E-13</c:v>
                </c:pt>
                <c:pt idx="1251">
                  <c:v>-1.9199999999999999E-13</c:v>
                </c:pt>
                <c:pt idx="1252">
                  <c:v>-2.8200000000000001E-13</c:v>
                </c:pt>
                <c:pt idx="1253">
                  <c:v>-3.4000000000000002E-13</c:v>
                </c:pt>
                <c:pt idx="1254">
                  <c:v>-2.0999999999999999E-13</c:v>
                </c:pt>
                <c:pt idx="1255">
                  <c:v>-2.6E-13</c:v>
                </c:pt>
                <c:pt idx="1256">
                  <c:v>-2.2099999999999999E-13</c:v>
                </c:pt>
                <c:pt idx="1257">
                  <c:v>-2.38E-13</c:v>
                </c:pt>
                <c:pt idx="1258">
                  <c:v>-2.4999999999999999E-13</c:v>
                </c:pt>
                <c:pt idx="1259">
                  <c:v>-2.7900000000000002E-13</c:v>
                </c:pt>
                <c:pt idx="1260">
                  <c:v>-2.2099999999999999E-13</c:v>
                </c:pt>
                <c:pt idx="1261">
                  <c:v>-2.1499999999999999E-13</c:v>
                </c:pt>
                <c:pt idx="1262">
                  <c:v>-3.1099999999999999E-13</c:v>
                </c:pt>
                <c:pt idx="1263">
                  <c:v>-2.08E-13</c:v>
                </c:pt>
                <c:pt idx="1264">
                  <c:v>-2.5199999999999999E-13</c:v>
                </c:pt>
                <c:pt idx="1265">
                  <c:v>-2.4199999999999998E-13</c:v>
                </c:pt>
                <c:pt idx="1266">
                  <c:v>-2.14E-13</c:v>
                </c:pt>
                <c:pt idx="1267">
                  <c:v>-2.5600000000000002E-13</c:v>
                </c:pt>
                <c:pt idx="1268">
                  <c:v>-1E-13</c:v>
                </c:pt>
                <c:pt idx="1269">
                  <c:v>-2.4300000000000002E-13</c:v>
                </c:pt>
                <c:pt idx="1270">
                  <c:v>-2.0299999999999999E-13</c:v>
                </c:pt>
                <c:pt idx="1271">
                  <c:v>-1.5800000000000001E-13</c:v>
                </c:pt>
                <c:pt idx="1272">
                  <c:v>-1.96E-13</c:v>
                </c:pt>
                <c:pt idx="1273">
                  <c:v>-3.5100000000000002E-13</c:v>
                </c:pt>
                <c:pt idx="1274">
                  <c:v>-2.1599999999999999E-13</c:v>
                </c:pt>
                <c:pt idx="1275">
                  <c:v>-2.1800000000000001E-13</c:v>
                </c:pt>
                <c:pt idx="1276">
                  <c:v>-2.96E-13</c:v>
                </c:pt>
                <c:pt idx="1277">
                  <c:v>-2.9999999999999998E-13</c:v>
                </c:pt>
                <c:pt idx="1278">
                  <c:v>-2.2699999999999999E-13</c:v>
                </c:pt>
                <c:pt idx="1279">
                  <c:v>-3.0400000000000002E-13</c:v>
                </c:pt>
                <c:pt idx="1280">
                  <c:v>-2.2999999999999998E-13</c:v>
                </c:pt>
                <c:pt idx="1281">
                  <c:v>-9.1000000000000004E-14</c:v>
                </c:pt>
                <c:pt idx="1282">
                  <c:v>-2.8999999999999998E-13</c:v>
                </c:pt>
                <c:pt idx="1283">
                  <c:v>-1.2099999999999999E-13</c:v>
                </c:pt>
                <c:pt idx="1284">
                  <c:v>-2.1200000000000001E-13</c:v>
                </c:pt>
                <c:pt idx="1285">
                  <c:v>-2.9899999999999999E-13</c:v>
                </c:pt>
                <c:pt idx="1286">
                  <c:v>-1.8800000000000001E-13</c:v>
                </c:pt>
                <c:pt idx="1287">
                  <c:v>-2.2799999999999999E-13</c:v>
                </c:pt>
                <c:pt idx="1288">
                  <c:v>-3.2E-13</c:v>
                </c:pt>
                <c:pt idx="1289">
                  <c:v>-2.9100000000000002E-13</c:v>
                </c:pt>
                <c:pt idx="1290">
                  <c:v>-2.0899999999999999E-13</c:v>
                </c:pt>
                <c:pt idx="1291">
                  <c:v>-2.5700000000000002E-13</c:v>
                </c:pt>
                <c:pt idx="1292">
                  <c:v>-2.3200000000000002E-13</c:v>
                </c:pt>
                <c:pt idx="1293">
                  <c:v>-3.2700000000000002E-13</c:v>
                </c:pt>
                <c:pt idx="1294">
                  <c:v>-1.03E-13</c:v>
                </c:pt>
                <c:pt idx="1295">
                  <c:v>-2.4099999999999998E-13</c:v>
                </c:pt>
                <c:pt idx="1296">
                  <c:v>-2.49E-13</c:v>
                </c:pt>
                <c:pt idx="1297">
                  <c:v>-3.2199999999999999E-13</c:v>
                </c:pt>
                <c:pt idx="1298">
                  <c:v>-1.77E-13</c:v>
                </c:pt>
                <c:pt idx="1299">
                  <c:v>-1.01E-13</c:v>
                </c:pt>
                <c:pt idx="1300">
                  <c:v>-2.3300000000000002E-13</c:v>
                </c:pt>
                <c:pt idx="1301">
                  <c:v>-3.3000000000000001E-13</c:v>
                </c:pt>
                <c:pt idx="1302">
                  <c:v>-1.8800000000000001E-13</c:v>
                </c:pt>
                <c:pt idx="1303">
                  <c:v>-3.3800000000000002E-13</c:v>
                </c:pt>
                <c:pt idx="1304">
                  <c:v>-3.0600000000000001E-13</c:v>
                </c:pt>
                <c:pt idx="1305">
                  <c:v>-1.24E-13</c:v>
                </c:pt>
                <c:pt idx="1306">
                  <c:v>-1.3199999999999999E-13</c:v>
                </c:pt>
                <c:pt idx="1307">
                  <c:v>-1.8100000000000001E-13</c:v>
                </c:pt>
                <c:pt idx="1308">
                  <c:v>-3.6099999999999998E-13</c:v>
                </c:pt>
                <c:pt idx="1309">
                  <c:v>-1.6E-13</c:v>
                </c:pt>
                <c:pt idx="1310">
                  <c:v>-2.2999999999999998E-13</c:v>
                </c:pt>
                <c:pt idx="1311">
                  <c:v>-2.2699999999999999E-13</c:v>
                </c:pt>
                <c:pt idx="1312">
                  <c:v>-2.1499999999999999E-13</c:v>
                </c:pt>
                <c:pt idx="1313">
                  <c:v>-1.8800000000000001E-13</c:v>
                </c:pt>
                <c:pt idx="1314">
                  <c:v>-3.2900000000000001E-13</c:v>
                </c:pt>
                <c:pt idx="1315">
                  <c:v>-2.6900000000000001E-13</c:v>
                </c:pt>
                <c:pt idx="1316">
                  <c:v>-1.42E-13</c:v>
                </c:pt>
                <c:pt idx="1317">
                  <c:v>-1.6799999999999999E-13</c:v>
                </c:pt>
                <c:pt idx="1318">
                  <c:v>-1.03E-13</c:v>
                </c:pt>
                <c:pt idx="1319">
                  <c:v>-2.3099999999999997E-13</c:v>
                </c:pt>
                <c:pt idx="1320">
                  <c:v>-2.3300000000000002E-13</c:v>
                </c:pt>
                <c:pt idx="1321">
                  <c:v>-1.5700000000000001E-13</c:v>
                </c:pt>
                <c:pt idx="1322">
                  <c:v>-2.7399999999999999E-13</c:v>
                </c:pt>
                <c:pt idx="1323">
                  <c:v>-2.0000000000000001E-13</c:v>
                </c:pt>
                <c:pt idx="1324">
                  <c:v>-3.09E-13</c:v>
                </c:pt>
                <c:pt idx="1325">
                  <c:v>-2.0399999999999999E-13</c:v>
                </c:pt>
                <c:pt idx="1326">
                  <c:v>-2.2999999999999998E-13</c:v>
                </c:pt>
                <c:pt idx="1327">
                  <c:v>-1.9E-13</c:v>
                </c:pt>
                <c:pt idx="1328">
                  <c:v>-2.0600000000000001E-13</c:v>
                </c:pt>
                <c:pt idx="1329">
                  <c:v>-2.4999999999999999E-13</c:v>
                </c:pt>
                <c:pt idx="1330">
                  <c:v>-2.96E-13</c:v>
                </c:pt>
                <c:pt idx="1331">
                  <c:v>-2.5700000000000002E-13</c:v>
                </c:pt>
                <c:pt idx="1332">
                  <c:v>-2.2199999999999999E-13</c:v>
                </c:pt>
                <c:pt idx="1333">
                  <c:v>-2.1700000000000001E-13</c:v>
                </c:pt>
                <c:pt idx="1334">
                  <c:v>-2.9799999999999999E-13</c:v>
                </c:pt>
                <c:pt idx="1335">
                  <c:v>-2.0600000000000001E-13</c:v>
                </c:pt>
                <c:pt idx="1336">
                  <c:v>-2.6499999999999998E-13</c:v>
                </c:pt>
                <c:pt idx="1337">
                  <c:v>-2.07E-13</c:v>
                </c:pt>
                <c:pt idx="1338">
                  <c:v>-1.5200000000000001E-13</c:v>
                </c:pt>
                <c:pt idx="1339">
                  <c:v>-2.2E-13</c:v>
                </c:pt>
                <c:pt idx="1340">
                  <c:v>-2.4600000000000001E-13</c:v>
                </c:pt>
                <c:pt idx="1341">
                  <c:v>-2.2E-13</c:v>
                </c:pt>
                <c:pt idx="1342">
                  <c:v>-3.44E-13</c:v>
                </c:pt>
                <c:pt idx="1343">
                  <c:v>-3.1700000000000001E-13</c:v>
                </c:pt>
                <c:pt idx="1344">
                  <c:v>-2.0899999999999999E-13</c:v>
                </c:pt>
                <c:pt idx="1345">
                  <c:v>-1.37E-13</c:v>
                </c:pt>
                <c:pt idx="1346">
                  <c:v>-2.13E-13</c:v>
                </c:pt>
                <c:pt idx="1347">
                  <c:v>-9.7999999999999999E-14</c:v>
                </c:pt>
                <c:pt idx="1348">
                  <c:v>-1.95E-13</c:v>
                </c:pt>
                <c:pt idx="1349">
                  <c:v>-1.61E-13</c:v>
                </c:pt>
                <c:pt idx="1350">
                  <c:v>-1.7999999999999999E-13</c:v>
                </c:pt>
                <c:pt idx="1351">
                  <c:v>-2.13E-13</c:v>
                </c:pt>
                <c:pt idx="1352">
                  <c:v>-2.7499999999999999E-13</c:v>
                </c:pt>
                <c:pt idx="1353">
                  <c:v>-1.12E-13</c:v>
                </c:pt>
                <c:pt idx="1354">
                  <c:v>-2.1599999999999999E-13</c:v>
                </c:pt>
                <c:pt idx="1355">
                  <c:v>-7.9000000000000004E-14</c:v>
                </c:pt>
                <c:pt idx="1356">
                  <c:v>-2.49E-13</c:v>
                </c:pt>
                <c:pt idx="1357">
                  <c:v>-2.1599999999999999E-13</c:v>
                </c:pt>
                <c:pt idx="1358">
                  <c:v>-3.4799999999999998E-13</c:v>
                </c:pt>
                <c:pt idx="1359">
                  <c:v>-2.2699999999999999E-13</c:v>
                </c:pt>
                <c:pt idx="1360">
                  <c:v>-1.65E-13</c:v>
                </c:pt>
                <c:pt idx="1361">
                  <c:v>-2.1700000000000001E-13</c:v>
                </c:pt>
                <c:pt idx="1362">
                  <c:v>-1.9E-13</c:v>
                </c:pt>
                <c:pt idx="1363">
                  <c:v>-1.53E-13</c:v>
                </c:pt>
                <c:pt idx="1364">
                  <c:v>-2.4600000000000001E-13</c:v>
                </c:pt>
                <c:pt idx="1365">
                  <c:v>-2.9899999999999999E-13</c:v>
                </c:pt>
                <c:pt idx="1366">
                  <c:v>-2.07E-13</c:v>
                </c:pt>
                <c:pt idx="1367">
                  <c:v>-1.8200000000000001E-13</c:v>
                </c:pt>
                <c:pt idx="1368">
                  <c:v>-1.78E-13</c:v>
                </c:pt>
                <c:pt idx="1369">
                  <c:v>-1.7000000000000001E-13</c:v>
                </c:pt>
                <c:pt idx="1370">
                  <c:v>-2.6399999999999999E-13</c:v>
                </c:pt>
                <c:pt idx="1371">
                  <c:v>-2.2E-13</c:v>
                </c:pt>
                <c:pt idx="1372">
                  <c:v>-2.5299999999999998E-13</c:v>
                </c:pt>
                <c:pt idx="1373">
                  <c:v>-2.2799999999999999E-13</c:v>
                </c:pt>
                <c:pt idx="1374">
                  <c:v>-1.72E-13</c:v>
                </c:pt>
                <c:pt idx="1375">
                  <c:v>-1.07E-13</c:v>
                </c:pt>
                <c:pt idx="1376">
                  <c:v>-2.4400000000000002E-13</c:v>
                </c:pt>
                <c:pt idx="1377">
                  <c:v>-2.61E-13</c:v>
                </c:pt>
                <c:pt idx="1378">
                  <c:v>-2.19E-13</c:v>
                </c:pt>
                <c:pt idx="1379">
                  <c:v>-2.5500000000000002E-13</c:v>
                </c:pt>
                <c:pt idx="1380">
                  <c:v>-2.5900000000000001E-13</c:v>
                </c:pt>
                <c:pt idx="1381">
                  <c:v>-1.9799999999999999E-13</c:v>
                </c:pt>
                <c:pt idx="1382">
                  <c:v>-1.49E-13</c:v>
                </c:pt>
                <c:pt idx="1383">
                  <c:v>-2.8599999999999999E-13</c:v>
                </c:pt>
                <c:pt idx="1384">
                  <c:v>-2.0299999999999999E-13</c:v>
                </c:pt>
                <c:pt idx="1385">
                  <c:v>-2.6499999999999998E-13</c:v>
                </c:pt>
                <c:pt idx="1386">
                  <c:v>-2.2E-13</c:v>
                </c:pt>
                <c:pt idx="1387">
                  <c:v>-1.4600000000000001E-13</c:v>
                </c:pt>
                <c:pt idx="1388">
                  <c:v>-3.6400000000000001E-13</c:v>
                </c:pt>
                <c:pt idx="1389">
                  <c:v>-1.4100000000000001E-13</c:v>
                </c:pt>
                <c:pt idx="1390">
                  <c:v>-2.08E-13</c:v>
                </c:pt>
                <c:pt idx="1391">
                  <c:v>-1.96E-13</c:v>
                </c:pt>
                <c:pt idx="1392">
                  <c:v>-2.08E-13</c:v>
                </c:pt>
                <c:pt idx="1393">
                  <c:v>-2.4700000000000001E-13</c:v>
                </c:pt>
                <c:pt idx="1394">
                  <c:v>-1.9199999999999999E-13</c:v>
                </c:pt>
                <c:pt idx="1395">
                  <c:v>-2.97E-13</c:v>
                </c:pt>
                <c:pt idx="1396">
                  <c:v>-2.73E-13</c:v>
                </c:pt>
                <c:pt idx="1397">
                  <c:v>-2.1599999999999999E-13</c:v>
                </c:pt>
                <c:pt idx="1398">
                  <c:v>-1.9E-13</c:v>
                </c:pt>
                <c:pt idx="1399">
                  <c:v>-1.9099999999999999E-13</c:v>
                </c:pt>
                <c:pt idx="1400">
                  <c:v>-1.65E-13</c:v>
                </c:pt>
                <c:pt idx="1401">
                  <c:v>-3.5000000000000002E-13</c:v>
                </c:pt>
                <c:pt idx="1402">
                  <c:v>-2.19E-13</c:v>
                </c:pt>
                <c:pt idx="1403">
                  <c:v>-1.54E-13</c:v>
                </c:pt>
                <c:pt idx="1404">
                  <c:v>-2.7399999999999999E-13</c:v>
                </c:pt>
                <c:pt idx="1405">
                  <c:v>-1.7999999999999999E-13</c:v>
                </c:pt>
                <c:pt idx="1406">
                  <c:v>-1.9099999999999999E-13</c:v>
                </c:pt>
                <c:pt idx="1407">
                  <c:v>-2.2300000000000001E-13</c:v>
                </c:pt>
                <c:pt idx="1408">
                  <c:v>-1.8599999999999999E-13</c:v>
                </c:pt>
                <c:pt idx="1409">
                  <c:v>-3.1199999999999998E-13</c:v>
                </c:pt>
                <c:pt idx="1410">
                  <c:v>-1.6400000000000001E-13</c:v>
                </c:pt>
                <c:pt idx="1411">
                  <c:v>-2.0999999999999999E-13</c:v>
                </c:pt>
                <c:pt idx="1412">
                  <c:v>-2.9100000000000002E-13</c:v>
                </c:pt>
                <c:pt idx="1413">
                  <c:v>-2.0899999999999999E-13</c:v>
                </c:pt>
                <c:pt idx="1414">
                  <c:v>-3.0999999999999999E-13</c:v>
                </c:pt>
                <c:pt idx="1415">
                  <c:v>-2.6299999999999999E-13</c:v>
                </c:pt>
                <c:pt idx="1416">
                  <c:v>-1.89E-13</c:v>
                </c:pt>
                <c:pt idx="1417">
                  <c:v>-1.72E-13</c:v>
                </c:pt>
                <c:pt idx="1418">
                  <c:v>-2.9400000000000001E-13</c:v>
                </c:pt>
                <c:pt idx="1419">
                  <c:v>-2.36E-13</c:v>
                </c:pt>
                <c:pt idx="1420">
                  <c:v>-2.3099999999999997E-13</c:v>
                </c:pt>
                <c:pt idx="1421">
                  <c:v>-2.8699999999999999E-13</c:v>
                </c:pt>
                <c:pt idx="1422">
                  <c:v>-2.8599999999999999E-13</c:v>
                </c:pt>
                <c:pt idx="1423">
                  <c:v>-2.0399999999999999E-13</c:v>
                </c:pt>
                <c:pt idx="1424">
                  <c:v>-2.26E-13</c:v>
                </c:pt>
                <c:pt idx="1425">
                  <c:v>-2.07E-13</c:v>
                </c:pt>
                <c:pt idx="1426">
                  <c:v>-2.2199999999999999E-13</c:v>
                </c:pt>
                <c:pt idx="1427">
                  <c:v>-2.2099999999999999E-13</c:v>
                </c:pt>
                <c:pt idx="1428">
                  <c:v>-2.4999999999999999E-13</c:v>
                </c:pt>
                <c:pt idx="1429">
                  <c:v>-2.1599999999999999E-13</c:v>
                </c:pt>
                <c:pt idx="1430">
                  <c:v>-2.0500000000000001E-13</c:v>
                </c:pt>
                <c:pt idx="1431">
                  <c:v>-2.4999999999999999E-13</c:v>
                </c:pt>
                <c:pt idx="1432">
                  <c:v>-2.3899999999999999E-13</c:v>
                </c:pt>
                <c:pt idx="1433">
                  <c:v>-1.2800000000000001E-13</c:v>
                </c:pt>
                <c:pt idx="1434">
                  <c:v>-1.47E-13</c:v>
                </c:pt>
                <c:pt idx="1435">
                  <c:v>-2.0999999999999999E-13</c:v>
                </c:pt>
                <c:pt idx="1436">
                  <c:v>-2.36E-13</c:v>
                </c:pt>
                <c:pt idx="1437">
                  <c:v>-2.2300000000000001E-13</c:v>
                </c:pt>
                <c:pt idx="1438">
                  <c:v>-2.5900000000000001E-13</c:v>
                </c:pt>
                <c:pt idx="1439">
                  <c:v>-3.1400000000000003E-13</c:v>
                </c:pt>
                <c:pt idx="1440">
                  <c:v>-2.8000000000000002E-13</c:v>
                </c:pt>
                <c:pt idx="1441">
                  <c:v>-1.7600000000000001E-13</c:v>
                </c:pt>
                <c:pt idx="1442">
                  <c:v>-1.9400000000000001E-13</c:v>
                </c:pt>
                <c:pt idx="1443">
                  <c:v>-1.6300000000000001E-13</c:v>
                </c:pt>
                <c:pt idx="1444">
                  <c:v>-1.6300000000000001E-13</c:v>
                </c:pt>
                <c:pt idx="1445">
                  <c:v>-2.07E-13</c:v>
                </c:pt>
                <c:pt idx="1446">
                  <c:v>-2.2799999999999999E-13</c:v>
                </c:pt>
                <c:pt idx="1447">
                  <c:v>-2.6700000000000002E-13</c:v>
                </c:pt>
                <c:pt idx="1448">
                  <c:v>-3.3800000000000002E-13</c:v>
                </c:pt>
                <c:pt idx="1449">
                  <c:v>-2.4400000000000002E-13</c:v>
                </c:pt>
                <c:pt idx="1450">
                  <c:v>-2.4600000000000001E-13</c:v>
                </c:pt>
                <c:pt idx="1451">
                  <c:v>-3.07E-13</c:v>
                </c:pt>
                <c:pt idx="1452">
                  <c:v>-2.8200000000000001E-13</c:v>
                </c:pt>
                <c:pt idx="1453">
                  <c:v>-2.6499999999999998E-13</c:v>
                </c:pt>
                <c:pt idx="1454">
                  <c:v>-2.7799999999999998E-13</c:v>
                </c:pt>
                <c:pt idx="1455">
                  <c:v>-2.4199999999999998E-13</c:v>
                </c:pt>
                <c:pt idx="1456">
                  <c:v>-2.85E-13</c:v>
                </c:pt>
                <c:pt idx="1457">
                  <c:v>-2.5500000000000002E-13</c:v>
                </c:pt>
                <c:pt idx="1458">
                  <c:v>-2.5399999999999998E-13</c:v>
                </c:pt>
                <c:pt idx="1459">
                  <c:v>-1.4600000000000001E-13</c:v>
                </c:pt>
                <c:pt idx="1460">
                  <c:v>-2.85E-13</c:v>
                </c:pt>
                <c:pt idx="1461">
                  <c:v>-2.0500000000000001E-13</c:v>
                </c:pt>
                <c:pt idx="1462">
                  <c:v>-3.1500000000000002E-13</c:v>
                </c:pt>
                <c:pt idx="1463">
                  <c:v>-2.7900000000000002E-13</c:v>
                </c:pt>
                <c:pt idx="1464">
                  <c:v>-1.72E-13</c:v>
                </c:pt>
                <c:pt idx="1465">
                  <c:v>-2.6E-13</c:v>
                </c:pt>
                <c:pt idx="1466">
                  <c:v>-3.1800000000000001E-13</c:v>
                </c:pt>
                <c:pt idx="1467">
                  <c:v>-2.5299999999999998E-13</c:v>
                </c:pt>
                <c:pt idx="1468">
                  <c:v>-1.7299999999999999E-13</c:v>
                </c:pt>
                <c:pt idx="1469">
                  <c:v>-2.01E-13</c:v>
                </c:pt>
                <c:pt idx="1470">
                  <c:v>-2.4099999999999998E-13</c:v>
                </c:pt>
                <c:pt idx="1471">
                  <c:v>-2.4300000000000002E-13</c:v>
                </c:pt>
                <c:pt idx="1472">
                  <c:v>-1.9300000000000001E-13</c:v>
                </c:pt>
                <c:pt idx="1473">
                  <c:v>-1.9199999999999999E-13</c:v>
                </c:pt>
                <c:pt idx="1474">
                  <c:v>-2.9200000000000002E-13</c:v>
                </c:pt>
                <c:pt idx="1475">
                  <c:v>-1.89E-13</c:v>
                </c:pt>
                <c:pt idx="1476">
                  <c:v>-1.55E-13</c:v>
                </c:pt>
                <c:pt idx="1477">
                  <c:v>-2.1700000000000001E-13</c:v>
                </c:pt>
                <c:pt idx="1478">
                  <c:v>-3.7400000000000002E-13</c:v>
                </c:pt>
                <c:pt idx="1479">
                  <c:v>-2.0299999999999999E-13</c:v>
                </c:pt>
                <c:pt idx="1480">
                  <c:v>-1.2800000000000001E-13</c:v>
                </c:pt>
                <c:pt idx="1481">
                  <c:v>-2.26E-13</c:v>
                </c:pt>
                <c:pt idx="1482">
                  <c:v>-2.0500000000000001E-13</c:v>
                </c:pt>
                <c:pt idx="1483">
                  <c:v>-3.1500000000000002E-13</c:v>
                </c:pt>
                <c:pt idx="1484">
                  <c:v>-2.2999999999999998E-13</c:v>
                </c:pt>
                <c:pt idx="1485">
                  <c:v>-2.9999999999999998E-13</c:v>
                </c:pt>
                <c:pt idx="1486">
                  <c:v>-1.18E-13</c:v>
                </c:pt>
                <c:pt idx="1487">
                  <c:v>-2.0000000000000001E-13</c:v>
                </c:pt>
                <c:pt idx="1488">
                  <c:v>-4.0100000000000001E-13</c:v>
                </c:pt>
                <c:pt idx="1489">
                  <c:v>-3.09E-13</c:v>
                </c:pt>
                <c:pt idx="1490">
                  <c:v>-1.78E-13</c:v>
                </c:pt>
                <c:pt idx="1491">
                  <c:v>-2.4199999999999998E-13</c:v>
                </c:pt>
                <c:pt idx="1492">
                  <c:v>-2.7699999999999998E-13</c:v>
                </c:pt>
                <c:pt idx="1493">
                  <c:v>-2.61E-13</c:v>
                </c:pt>
                <c:pt idx="1494">
                  <c:v>-2.3899999999999999E-13</c:v>
                </c:pt>
                <c:pt idx="1495">
                  <c:v>-2.7100000000000001E-13</c:v>
                </c:pt>
                <c:pt idx="1496">
                  <c:v>-2.8200000000000001E-13</c:v>
                </c:pt>
                <c:pt idx="1497">
                  <c:v>-3.5200000000000001E-13</c:v>
                </c:pt>
                <c:pt idx="1498">
                  <c:v>-2.3099999999999997E-13</c:v>
                </c:pt>
                <c:pt idx="1499">
                  <c:v>-2.5700000000000002E-13</c:v>
                </c:pt>
                <c:pt idx="1500">
                  <c:v>-2.13E-13</c:v>
                </c:pt>
                <c:pt idx="1501">
                  <c:v>-2.38E-13</c:v>
                </c:pt>
                <c:pt idx="1502">
                  <c:v>-2.7699999999999998E-13</c:v>
                </c:pt>
                <c:pt idx="1503">
                  <c:v>-3.5000000000000002E-13</c:v>
                </c:pt>
                <c:pt idx="1504">
                  <c:v>-2.0500000000000001E-13</c:v>
                </c:pt>
                <c:pt idx="1505">
                  <c:v>-2.38E-13</c:v>
                </c:pt>
                <c:pt idx="1506">
                  <c:v>-2.2899999999999998E-13</c:v>
                </c:pt>
                <c:pt idx="1507">
                  <c:v>-2.1200000000000001E-13</c:v>
                </c:pt>
                <c:pt idx="1508">
                  <c:v>-1.72E-13</c:v>
                </c:pt>
                <c:pt idx="1509">
                  <c:v>-1.9400000000000001E-13</c:v>
                </c:pt>
                <c:pt idx="1510">
                  <c:v>-2.1499999999999999E-13</c:v>
                </c:pt>
                <c:pt idx="1511">
                  <c:v>-2.9500000000000001E-13</c:v>
                </c:pt>
                <c:pt idx="1512">
                  <c:v>-1.95E-13</c:v>
                </c:pt>
                <c:pt idx="1513">
                  <c:v>-2.6599999999999998E-13</c:v>
                </c:pt>
                <c:pt idx="1514">
                  <c:v>-2.2699999999999999E-13</c:v>
                </c:pt>
                <c:pt idx="1515">
                  <c:v>-2.3500000000000001E-13</c:v>
                </c:pt>
                <c:pt idx="1516">
                  <c:v>-3.5100000000000002E-13</c:v>
                </c:pt>
                <c:pt idx="1517">
                  <c:v>-2.5900000000000001E-13</c:v>
                </c:pt>
                <c:pt idx="1518">
                  <c:v>-2.3099999999999997E-13</c:v>
                </c:pt>
                <c:pt idx="1519">
                  <c:v>-1.8499999999999999E-13</c:v>
                </c:pt>
                <c:pt idx="1520">
                  <c:v>-2.5399999999999998E-13</c:v>
                </c:pt>
                <c:pt idx="1521">
                  <c:v>-2.2999999999999998E-13</c:v>
                </c:pt>
                <c:pt idx="1522">
                  <c:v>-2.7699999999999998E-13</c:v>
                </c:pt>
                <c:pt idx="1523">
                  <c:v>-2.1200000000000001E-13</c:v>
                </c:pt>
                <c:pt idx="1524">
                  <c:v>-1.8700000000000001E-13</c:v>
                </c:pt>
                <c:pt idx="1525">
                  <c:v>-2.36E-13</c:v>
                </c:pt>
                <c:pt idx="1526">
                  <c:v>-2.8899999999999998E-13</c:v>
                </c:pt>
                <c:pt idx="1527">
                  <c:v>-2.9300000000000001E-13</c:v>
                </c:pt>
                <c:pt idx="1528">
                  <c:v>-1.84E-13</c:v>
                </c:pt>
                <c:pt idx="1529">
                  <c:v>-1.37E-13</c:v>
                </c:pt>
                <c:pt idx="1530">
                  <c:v>-1.84E-13</c:v>
                </c:pt>
                <c:pt idx="1531">
                  <c:v>-1.47E-13</c:v>
                </c:pt>
                <c:pt idx="1532">
                  <c:v>-2.9400000000000001E-13</c:v>
                </c:pt>
                <c:pt idx="1533">
                  <c:v>-1.8800000000000001E-13</c:v>
                </c:pt>
                <c:pt idx="1534">
                  <c:v>-2.2199999999999999E-13</c:v>
                </c:pt>
                <c:pt idx="1535">
                  <c:v>-1.9300000000000001E-13</c:v>
                </c:pt>
                <c:pt idx="1536">
                  <c:v>-2.2899999999999998E-13</c:v>
                </c:pt>
                <c:pt idx="1537">
                  <c:v>-3.09E-13</c:v>
                </c:pt>
                <c:pt idx="1538">
                  <c:v>-2.8599999999999999E-13</c:v>
                </c:pt>
                <c:pt idx="1539">
                  <c:v>-2.9500000000000001E-13</c:v>
                </c:pt>
                <c:pt idx="1540">
                  <c:v>-2.8200000000000001E-13</c:v>
                </c:pt>
                <c:pt idx="1541">
                  <c:v>-2.3500000000000001E-13</c:v>
                </c:pt>
                <c:pt idx="1542">
                  <c:v>-2.4700000000000001E-13</c:v>
                </c:pt>
                <c:pt idx="1543">
                  <c:v>-1.2699999999999999E-13</c:v>
                </c:pt>
                <c:pt idx="1544">
                  <c:v>-3.21E-13</c:v>
                </c:pt>
                <c:pt idx="1545">
                  <c:v>-2.97E-13</c:v>
                </c:pt>
                <c:pt idx="1546">
                  <c:v>-2.07E-13</c:v>
                </c:pt>
                <c:pt idx="1547">
                  <c:v>-1.9099999999999999E-13</c:v>
                </c:pt>
                <c:pt idx="1548">
                  <c:v>-1.9300000000000001E-13</c:v>
                </c:pt>
                <c:pt idx="1549">
                  <c:v>-2.1499999999999999E-13</c:v>
                </c:pt>
                <c:pt idx="1550">
                  <c:v>-3.4499999999999999E-13</c:v>
                </c:pt>
                <c:pt idx="1551">
                  <c:v>-1.67E-13</c:v>
                </c:pt>
                <c:pt idx="1552">
                  <c:v>-3.0999999999999999E-13</c:v>
                </c:pt>
                <c:pt idx="1553">
                  <c:v>-2.3300000000000002E-13</c:v>
                </c:pt>
                <c:pt idx="1554">
                  <c:v>-1.8200000000000001E-13</c:v>
                </c:pt>
                <c:pt idx="1555">
                  <c:v>-2.2099999999999999E-13</c:v>
                </c:pt>
                <c:pt idx="1556">
                  <c:v>-2.1200000000000001E-13</c:v>
                </c:pt>
                <c:pt idx="1557">
                  <c:v>-1.8700000000000001E-13</c:v>
                </c:pt>
                <c:pt idx="1558">
                  <c:v>-2.01E-13</c:v>
                </c:pt>
                <c:pt idx="1559">
                  <c:v>-3.6200000000000002E-13</c:v>
                </c:pt>
                <c:pt idx="1560">
                  <c:v>-3.09E-13</c:v>
                </c:pt>
                <c:pt idx="1561">
                  <c:v>-2.6900000000000001E-13</c:v>
                </c:pt>
                <c:pt idx="1562">
                  <c:v>-2.5299999999999998E-13</c:v>
                </c:pt>
                <c:pt idx="1563">
                  <c:v>-2.4400000000000002E-13</c:v>
                </c:pt>
                <c:pt idx="1564">
                  <c:v>-2.4400000000000002E-13</c:v>
                </c:pt>
                <c:pt idx="1565">
                  <c:v>-1.6199999999999999E-13</c:v>
                </c:pt>
                <c:pt idx="1566">
                  <c:v>-1.71E-13</c:v>
                </c:pt>
                <c:pt idx="1567">
                  <c:v>-2.5099999999999999E-13</c:v>
                </c:pt>
                <c:pt idx="1568">
                  <c:v>-1.8800000000000001E-13</c:v>
                </c:pt>
                <c:pt idx="1569">
                  <c:v>-2.5800000000000001E-13</c:v>
                </c:pt>
                <c:pt idx="1570">
                  <c:v>-1.3400000000000001E-13</c:v>
                </c:pt>
                <c:pt idx="1571">
                  <c:v>-2.7399999999999999E-13</c:v>
                </c:pt>
                <c:pt idx="1572">
                  <c:v>-2.6E-13</c:v>
                </c:pt>
                <c:pt idx="1573">
                  <c:v>-2.5700000000000002E-13</c:v>
                </c:pt>
                <c:pt idx="1574">
                  <c:v>-2.5299999999999998E-13</c:v>
                </c:pt>
                <c:pt idx="1575">
                  <c:v>-3.3800000000000002E-13</c:v>
                </c:pt>
                <c:pt idx="1576">
                  <c:v>-3.1600000000000002E-13</c:v>
                </c:pt>
                <c:pt idx="1577">
                  <c:v>-1.3199999999999999E-13</c:v>
                </c:pt>
                <c:pt idx="1578">
                  <c:v>-2.0299999999999999E-13</c:v>
                </c:pt>
                <c:pt idx="1579">
                  <c:v>-2.97E-13</c:v>
                </c:pt>
                <c:pt idx="1580">
                  <c:v>-2.4099999999999998E-13</c:v>
                </c:pt>
                <c:pt idx="1581">
                  <c:v>-2.1499999999999999E-13</c:v>
                </c:pt>
                <c:pt idx="1582">
                  <c:v>-2.2E-13</c:v>
                </c:pt>
                <c:pt idx="1583">
                  <c:v>-2.1499999999999999E-13</c:v>
                </c:pt>
                <c:pt idx="1584">
                  <c:v>-2.9100000000000002E-13</c:v>
                </c:pt>
                <c:pt idx="1585">
                  <c:v>-2.4700000000000001E-13</c:v>
                </c:pt>
                <c:pt idx="1586">
                  <c:v>-1.6900000000000001E-13</c:v>
                </c:pt>
                <c:pt idx="1587">
                  <c:v>-1.8100000000000001E-13</c:v>
                </c:pt>
                <c:pt idx="1588">
                  <c:v>-1.7299999999999999E-13</c:v>
                </c:pt>
                <c:pt idx="1589">
                  <c:v>-2.5600000000000002E-13</c:v>
                </c:pt>
                <c:pt idx="1590">
                  <c:v>-2.2099999999999999E-13</c:v>
                </c:pt>
                <c:pt idx="1591">
                  <c:v>-2.6199999999999999E-13</c:v>
                </c:pt>
                <c:pt idx="1592">
                  <c:v>-2.6900000000000001E-13</c:v>
                </c:pt>
                <c:pt idx="1593">
                  <c:v>-1.95E-13</c:v>
                </c:pt>
                <c:pt idx="1594">
                  <c:v>-4.14E-13</c:v>
                </c:pt>
                <c:pt idx="1595">
                  <c:v>-2.01E-13</c:v>
                </c:pt>
                <c:pt idx="1596">
                  <c:v>-2.6499999999999998E-13</c:v>
                </c:pt>
                <c:pt idx="1597">
                  <c:v>-1.96E-13</c:v>
                </c:pt>
                <c:pt idx="1598">
                  <c:v>-5.9999999999999997E-14</c:v>
                </c:pt>
                <c:pt idx="1599">
                  <c:v>-2.8899999999999998E-13</c:v>
                </c:pt>
                <c:pt idx="1600">
                  <c:v>-2.5500000000000002E-13</c:v>
                </c:pt>
                <c:pt idx="1601">
                  <c:v>-2.9100000000000002E-13</c:v>
                </c:pt>
                <c:pt idx="1602">
                  <c:v>-2.14E-13</c:v>
                </c:pt>
                <c:pt idx="1603">
                  <c:v>-1.3500000000000001E-13</c:v>
                </c:pt>
                <c:pt idx="1604">
                  <c:v>-2.6599999999999998E-13</c:v>
                </c:pt>
                <c:pt idx="1605">
                  <c:v>-3.0400000000000002E-13</c:v>
                </c:pt>
                <c:pt idx="1606">
                  <c:v>-2.07E-13</c:v>
                </c:pt>
                <c:pt idx="1607">
                  <c:v>-2.84E-13</c:v>
                </c:pt>
                <c:pt idx="1608">
                  <c:v>-2.3500000000000001E-13</c:v>
                </c:pt>
                <c:pt idx="1609">
                  <c:v>-1.7999999999999999E-13</c:v>
                </c:pt>
                <c:pt idx="1610">
                  <c:v>-2.7399999999999999E-13</c:v>
                </c:pt>
                <c:pt idx="1611">
                  <c:v>-1.83E-13</c:v>
                </c:pt>
                <c:pt idx="1612">
                  <c:v>-3.2299999999999999E-13</c:v>
                </c:pt>
                <c:pt idx="1613">
                  <c:v>-2.02E-13</c:v>
                </c:pt>
                <c:pt idx="1614">
                  <c:v>-2.8699999999999999E-13</c:v>
                </c:pt>
                <c:pt idx="1615">
                  <c:v>-2.3300000000000002E-13</c:v>
                </c:pt>
                <c:pt idx="1616">
                  <c:v>-2.7599999999999999E-13</c:v>
                </c:pt>
                <c:pt idx="1617">
                  <c:v>-3.56E-13</c:v>
                </c:pt>
                <c:pt idx="1618">
                  <c:v>-2.8699999999999999E-13</c:v>
                </c:pt>
                <c:pt idx="1619">
                  <c:v>-2.49E-13</c:v>
                </c:pt>
                <c:pt idx="1620">
                  <c:v>-3.6200000000000002E-13</c:v>
                </c:pt>
                <c:pt idx="1621">
                  <c:v>-1.8200000000000001E-13</c:v>
                </c:pt>
                <c:pt idx="1622">
                  <c:v>-3.21E-13</c:v>
                </c:pt>
                <c:pt idx="1623">
                  <c:v>-2.4500000000000002E-13</c:v>
                </c:pt>
                <c:pt idx="1624">
                  <c:v>-2.0399999999999999E-13</c:v>
                </c:pt>
                <c:pt idx="1625">
                  <c:v>-2.9799999999999999E-13</c:v>
                </c:pt>
                <c:pt idx="1626">
                  <c:v>-3.2299999999999999E-13</c:v>
                </c:pt>
                <c:pt idx="1627">
                  <c:v>-2.4400000000000002E-13</c:v>
                </c:pt>
                <c:pt idx="1628">
                  <c:v>-3.19E-13</c:v>
                </c:pt>
                <c:pt idx="1629">
                  <c:v>-3.44E-13</c:v>
                </c:pt>
                <c:pt idx="1630">
                  <c:v>-2.7900000000000002E-13</c:v>
                </c:pt>
                <c:pt idx="1631">
                  <c:v>-2.8000000000000001E-14</c:v>
                </c:pt>
                <c:pt idx="1632">
                  <c:v>-2.5600000000000002E-13</c:v>
                </c:pt>
                <c:pt idx="1633">
                  <c:v>-2.5600000000000002E-13</c:v>
                </c:pt>
                <c:pt idx="1634">
                  <c:v>-2.9400000000000001E-13</c:v>
                </c:pt>
                <c:pt idx="1635">
                  <c:v>-2.2099999999999999E-13</c:v>
                </c:pt>
                <c:pt idx="1636">
                  <c:v>-3.0400000000000002E-13</c:v>
                </c:pt>
                <c:pt idx="1637">
                  <c:v>-2.7900000000000002E-13</c:v>
                </c:pt>
                <c:pt idx="1638">
                  <c:v>-1.7399999999999999E-13</c:v>
                </c:pt>
                <c:pt idx="1639">
                  <c:v>-2.5399999999999998E-13</c:v>
                </c:pt>
                <c:pt idx="1640">
                  <c:v>-2.9899999999999999E-13</c:v>
                </c:pt>
                <c:pt idx="1641">
                  <c:v>-1.9300000000000001E-13</c:v>
                </c:pt>
                <c:pt idx="1642">
                  <c:v>-2.02E-13</c:v>
                </c:pt>
                <c:pt idx="1643">
                  <c:v>-3.5999999999999998E-13</c:v>
                </c:pt>
                <c:pt idx="1644">
                  <c:v>-2.7699999999999998E-13</c:v>
                </c:pt>
                <c:pt idx="1645">
                  <c:v>-1.67E-13</c:v>
                </c:pt>
                <c:pt idx="1646">
                  <c:v>-2.9899999999999999E-13</c:v>
                </c:pt>
                <c:pt idx="1647">
                  <c:v>-3.0600000000000001E-13</c:v>
                </c:pt>
                <c:pt idx="1648">
                  <c:v>-2.8000000000000002E-13</c:v>
                </c:pt>
                <c:pt idx="1649">
                  <c:v>-3.0199999999999998E-13</c:v>
                </c:pt>
                <c:pt idx="1650">
                  <c:v>-1.8200000000000001E-13</c:v>
                </c:pt>
                <c:pt idx="1651">
                  <c:v>-1.84E-13</c:v>
                </c:pt>
                <c:pt idx="1652">
                  <c:v>-2.7100000000000001E-13</c:v>
                </c:pt>
                <c:pt idx="1653">
                  <c:v>-2.2099999999999999E-13</c:v>
                </c:pt>
                <c:pt idx="1654">
                  <c:v>-2.1100000000000001E-13</c:v>
                </c:pt>
                <c:pt idx="1655">
                  <c:v>-2.9300000000000001E-13</c:v>
                </c:pt>
                <c:pt idx="1656">
                  <c:v>-1.12E-13</c:v>
                </c:pt>
                <c:pt idx="1657">
                  <c:v>-2.07E-13</c:v>
                </c:pt>
                <c:pt idx="1658">
                  <c:v>-3.6899999999999999E-13</c:v>
                </c:pt>
                <c:pt idx="1659">
                  <c:v>-2.2699999999999999E-13</c:v>
                </c:pt>
                <c:pt idx="1660">
                  <c:v>-1.59E-13</c:v>
                </c:pt>
                <c:pt idx="1661">
                  <c:v>-1.55E-13</c:v>
                </c:pt>
                <c:pt idx="1662">
                  <c:v>-2.8799999999999998E-13</c:v>
                </c:pt>
                <c:pt idx="1663">
                  <c:v>-2.7000000000000001E-13</c:v>
                </c:pt>
                <c:pt idx="1664">
                  <c:v>-1.3500000000000001E-13</c:v>
                </c:pt>
                <c:pt idx="1665">
                  <c:v>-2.25E-13</c:v>
                </c:pt>
                <c:pt idx="1666">
                  <c:v>-2.85E-13</c:v>
                </c:pt>
                <c:pt idx="1667">
                  <c:v>-1.7600000000000001E-13</c:v>
                </c:pt>
                <c:pt idx="1668">
                  <c:v>-2.7900000000000002E-13</c:v>
                </c:pt>
                <c:pt idx="1669">
                  <c:v>-2.4300000000000002E-13</c:v>
                </c:pt>
                <c:pt idx="1670">
                  <c:v>-2.2E-13</c:v>
                </c:pt>
                <c:pt idx="1671">
                  <c:v>-1.3500000000000001E-13</c:v>
                </c:pt>
                <c:pt idx="1672">
                  <c:v>-2.0299999999999999E-13</c:v>
                </c:pt>
                <c:pt idx="1673">
                  <c:v>-3.6200000000000002E-13</c:v>
                </c:pt>
                <c:pt idx="1674">
                  <c:v>-1.4000000000000001E-13</c:v>
                </c:pt>
                <c:pt idx="1675">
                  <c:v>-3.0600000000000001E-13</c:v>
                </c:pt>
                <c:pt idx="1676">
                  <c:v>-2.2199999999999999E-13</c:v>
                </c:pt>
                <c:pt idx="1677">
                  <c:v>-2.0000000000000001E-13</c:v>
                </c:pt>
                <c:pt idx="1678">
                  <c:v>-2.1599999999999999E-13</c:v>
                </c:pt>
                <c:pt idx="1679">
                  <c:v>-3.44E-13</c:v>
                </c:pt>
                <c:pt idx="1680">
                  <c:v>-1.2300000000000001E-13</c:v>
                </c:pt>
                <c:pt idx="1681">
                  <c:v>-2.6599999999999998E-13</c:v>
                </c:pt>
                <c:pt idx="1682">
                  <c:v>-2.5700000000000002E-13</c:v>
                </c:pt>
                <c:pt idx="1683">
                  <c:v>-3.1299999999999998E-13</c:v>
                </c:pt>
                <c:pt idx="1684">
                  <c:v>-2.5700000000000002E-13</c:v>
                </c:pt>
                <c:pt idx="1685">
                  <c:v>-3.2E-13</c:v>
                </c:pt>
                <c:pt idx="1686">
                  <c:v>-1.3299999999999999E-13</c:v>
                </c:pt>
                <c:pt idx="1687">
                  <c:v>-2.4199999999999998E-13</c:v>
                </c:pt>
                <c:pt idx="1688">
                  <c:v>-3.3000000000000001E-13</c:v>
                </c:pt>
                <c:pt idx="1689">
                  <c:v>-2.2099999999999999E-13</c:v>
                </c:pt>
                <c:pt idx="1690">
                  <c:v>-2.2999999999999998E-13</c:v>
                </c:pt>
                <c:pt idx="1691">
                  <c:v>-2.85E-13</c:v>
                </c:pt>
                <c:pt idx="1692">
                  <c:v>-2.7100000000000001E-13</c:v>
                </c:pt>
                <c:pt idx="1693">
                  <c:v>-2.6499999999999998E-13</c:v>
                </c:pt>
                <c:pt idx="1694">
                  <c:v>-2.9200000000000002E-13</c:v>
                </c:pt>
                <c:pt idx="1695">
                  <c:v>-2.0600000000000001E-13</c:v>
                </c:pt>
                <c:pt idx="1696">
                  <c:v>-3.43E-13</c:v>
                </c:pt>
                <c:pt idx="1697">
                  <c:v>-2.1599999999999999E-13</c:v>
                </c:pt>
                <c:pt idx="1698">
                  <c:v>-1.61E-13</c:v>
                </c:pt>
                <c:pt idx="1699">
                  <c:v>-2.9400000000000001E-13</c:v>
                </c:pt>
                <c:pt idx="1700">
                  <c:v>-3.68E-13</c:v>
                </c:pt>
                <c:pt idx="1701">
                  <c:v>-2.19E-13</c:v>
                </c:pt>
                <c:pt idx="1702">
                  <c:v>-1.9199999999999999E-13</c:v>
                </c:pt>
                <c:pt idx="1703">
                  <c:v>-1.6300000000000001E-13</c:v>
                </c:pt>
                <c:pt idx="1704">
                  <c:v>-4.0699999999999998E-13</c:v>
                </c:pt>
                <c:pt idx="1705">
                  <c:v>-1.7500000000000001E-13</c:v>
                </c:pt>
                <c:pt idx="1706">
                  <c:v>-1.72E-13</c:v>
                </c:pt>
                <c:pt idx="1707">
                  <c:v>-1.95E-13</c:v>
                </c:pt>
                <c:pt idx="1708">
                  <c:v>-1.8499999999999999E-13</c:v>
                </c:pt>
                <c:pt idx="1709">
                  <c:v>-2.02E-13</c:v>
                </c:pt>
                <c:pt idx="1710">
                  <c:v>-2.7100000000000001E-13</c:v>
                </c:pt>
                <c:pt idx="1711">
                  <c:v>-2.7399999999999999E-13</c:v>
                </c:pt>
                <c:pt idx="1712">
                  <c:v>-1.6799999999999999E-13</c:v>
                </c:pt>
                <c:pt idx="1713">
                  <c:v>-1.9099999999999999E-13</c:v>
                </c:pt>
                <c:pt idx="1714">
                  <c:v>-2.13E-13</c:v>
                </c:pt>
                <c:pt idx="1715">
                  <c:v>-2.0600000000000001E-13</c:v>
                </c:pt>
                <c:pt idx="1716">
                  <c:v>-3.4200000000000001E-13</c:v>
                </c:pt>
                <c:pt idx="1717">
                  <c:v>-9.5999999999999995E-14</c:v>
                </c:pt>
                <c:pt idx="1718">
                  <c:v>-2.84E-13</c:v>
                </c:pt>
                <c:pt idx="1719">
                  <c:v>-2.5600000000000002E-13</c:v>
                </c:pt>
                <c:pt idx="1720">
                  <c:v>-3.5200000000000001E-13</c:v>
                </c:pt>
                <c:pt idx="1721">
                  <c:v>-2.1800000000000001E-13</c:v>
                </c:pt>
                <c:pt idx="1722">
                  <c:v>-2.4099999999999998E-13</c:v>
                </c:pt>
                <c:pt idx="1723">
                  <c:v>-2.73E-13</c:v>
                </c:pt>
                <c:pt idx="1724">
                  <c:v>-1.7899999999999999E-13</c:v>
                </c:pt>
                <c:pt idx="1725">
                  <c:v>-1.59E-13</c:v>
                </c:pt>
                <c:pt idx="1726">
                  <c:v>-2.01E-13</c:v>
                </c:pt>
                <c:pt idx="1727">
                  <c:v>-2.4300000000000002E-13</c:v>
                </c:pt>
                <c:pt idx="1728">
                  <c:v>-1.1999999999999999E-13</c:v>
                </c:pt>
                <c:pt idx="1729">
                  <c:v>-1.9900000000000001E-13</c:v>
                </c:pt>
                <c:pt idx="1730">
                  <c:v>-2.8799999999999998E-13</c:v>
                </c:pt>
                <c:pt idx="1731">
                  <c:v>-3.5799999999999999E-13</c:v>
                </c:pt>
                <c:pt idx="1732">
                  <c:v>-3.1099999999999999E-13</c:v>
                </c:pt>
                <c:pt idx="1733">
                  <c:v>-2.2999999999999998E-13</c:v>
                </c:pt>
                <c:pt idx="1734">
                  <c:v>-2.25E-13</c:v>
                </c:pt>
                <c:pt idx="1735">
                  <c:v>-3.4599999999999999E-13</c:v>
                </c:pt>
                <c:pt idx="1736">
                  <c:v>-1.42E-13</c:v>
                </c:pt>
                <c:pt idx="1737">
                  <c:v>-2.73E-13</c:v>
                </c:pt>
                <c:pt idx="1738">
                  <c:v>-2.6800000000000002E-13</c:v>
                </c:pt>
                <c:pt idx="1739">
                  <c:v>-2.1499999999999999E-13</c:v>
                </c:pt>
                <c:pt idx="1740">
                  <c:v>-1.9900000000000001E-13</c:v>
                </c:pt>
                <c:pt idx="1741">
                  <c:v>-2.84E-13</c:v>
                </c:pt>
                <c:pt idx="1742">
                  <c:v>-3.09E-13</c:v>
                </c:pt>
                <c:pt idx="1743">
                  <c:v>-2.0000000000000001E-13</c:v>
                </c:pt>
                <c:pt idx="1744">
                  <c:v>-2.8899999999999998E-13</c:v>
                </c:pt>
                <c:pt idx="1745">
                  <c:v>-2.3899999999999999E-13</c:v>
                </c:pt>
                <c:pt idx="1746">
                  <c:v>-1.66E-13</c:v>
                </c:pt>
                <c:pt idx="1747">
                  <c:v>-2.1700000000000001E-13</c:v>
                </c:pt>
                <c:pt idx="1748">
                  <c:v>-3.21E-13</c:v>
                </c:pt>
                <c:pt idx="1749">
                  <c:v>-1.7600000000000001E-13</c:v>
                </c:pt>
                <c:pt idx="1750">
                  <c:v>-3.21E-13</c:v>
                </c:pt>
                <c:pt idx="1751">
                  <c:v>-1.83E-13</c:v>
                </c:pt>
                <c:pt idx="1752">
                  <c:v>-1.9300000000000001E-13</c:v>
                </c:pt>
                <c:pt idx="1753">
                  <c:v>-1.6900000000000001E-13</c:v>
                </c:pt>
                <c:pt idx="1754">
                  <c:v>-2.49E-13</c:v>
                </c:pt>
                <c:pt idx="1755">
                  <c:v>-1.9099999999999999E-13</c:v>
                </c:pt>
                <c:pt idx="1756">
                  <c:v>-2.6800000000000002E-13</c:v>
                </c:pt>
                <c:pt idx="1757">
                  <c:v>-2.37E-13</c:v>
                </c:pt>
                <c:pt idx="1758">
                  <c:v>-2.3300000000000002E-13</c:v>
                </c:pt>
                <c:pt idx="1759">
                  <c:v>-3.3599999999999998E-13</c:v>
                </c:pt>
                <c:pt idx="1760">
                  <c:v>-1.8700000000000001E-13</c:v>
                </c:pt>
                <c:pt idx="1761">
                  <c:v>-1.8100000000000001E-13</c:v>
                </c:pt>
                <c:pt idx="1762">
                  <c:v>-2.7799999999999998E-13</c:v>
                </c:pt>
                <c:pt idx="1763">
                  <c:v>-2.9799999999999999E-13</c:v>
                </c:pt>
                <c:pt idx="1764">
                  <c:v>-2.1599999999999999E-13</c:v>
                </c:pt>
                <c:pt idx="1765">
                  <c:v>-2.84E-13</c:v>
                </c:pt>
                <c:pt idx="1766">
                  <c:v>-3.4200000000000001E-13</c:v>
                </c:pt>
                <c:pt idx="1767">
                  <c:v>-2.3099999999999997E-13</c:v>
                </c:pt>
                <c:pt idx="1768">
                  <c:v>-2.3500000000000001E-13</c:v>
                </c:pt>
                <c:pt idx="1769">
                  <c:v>-2.0899999999999999E-13</c:v>
                </c:pt>
                <c:pt idx="1770">
                  <c:v>-3.1199999999999998E-13</c:v>
                </c:pt>
                <c:pt idx="1771">
                  <c:v>-2.0600000000000001E-13</c:v>
                </c:pt>
                <c:pt idx="1772">
                  <c:v>-2.4500000000000002E-13</c:v>
                </c:pt>
                <c:pt idx="1773">
                  <c:v>-2.0000000000000001E-13</c:v>
                </c:pt>
                <c:pt idx="1774">
                  <c:v>-2.38E-13</c:v>
                </c:pt>
                <c:pt idx="1775">
                  <c:v>-1.6400000000000001E-13</c:v>
                </c:pt>
                <c:pt idx="1776">
                  <c:v>-2.84E-13</c:v>
                </c:pt>
                <c:pt idx="1777">
                  <c:v>-2.9799999999999999E-13</c:v>
                </c:pt>
                <c:pt idx="1778">
                  <c:v>-2.6299999999999999E-13</c:v>
                </c:pt>
                <c:pt idx="1779">
                  <c:v>-2.1700000000000001E-13</c:v>
                </c:pt>
                <c:pt idx="1780">
                  <c:v>-3.0199999999999998E-13</c:v>
                </c:pt>
                <c:pt idx="1781">
                  <c:v>-2.4300000000000002E-13</c:v>
                </c:pt>
                <c:pt idx="1782">
                  <c:v>-2.0999999999999999E-13</c:v>
                </c:pt>
                <c:pt idx="1783">
                  <c:v>-2.38E-13</c:v>
                </c:pt>
                <c:pt idx="1784">
                  <c:v>-1.59E-13</c:v>
                </c:pt>
                <c:pt idx="1785">
                  <c:v>-2.4700000000000001E-13</c:v>
                </c:pt>
                <c:pt idx="1786">
                  <c:v>-2.02E-13</c:v>
                </c:pt>
                <c:pt idx="1787">
                  <c:v>-2.1499999999999999E-13</c:v>
                </c:pt>
                <c:pt idx="1788">
                  <c:v>-1.72E-13</c:v>
                </c:pt>
                <c:pt idx="1789">
                  <c:v>-2.2699999999999999E-13</c:v>
                </c:pt>
                <c:pt idx="1790">
                  <c:v>-2.2699999999999999E-13</c:v>
                </c:pt>
                <c:pt idx="1791">
                  <c:v>-2.2099999999999999E-13</c:v>
                </c:pt>
                <c:pt idx="1792">
                  <c:v>-3.2E-13</c:v>
                </c:pt>
                <c:pt idx="1793">
                  <c:v>-2.5800000000000001E-13</c:v>
                </c:pt>
                <c:pt idx="1794">
                  <c:v>-1.6E-13</c:v>
                </c:pt>
                <c:pt idx="1795">
                  <c:v>-1.3199999999999999E-13</c:v>
                </c:pt>
                <c:pt idx="1796">
                  <c:v>-2.2899999999999998E-13</c:v>
                </c:pt>
                <c:pt idx="1797">
                  <c:v>-1.7500000000000001E-13</c:v>
                </c:pt>
                <c:pt idx="1798">
                  <c:v>-2.13E-13</c:v>
                </c:pt>
                <c:pt idx="1799">
                  <c:v>-1.8700000000000001E-13</c:v>
                </c:pt>
                <c:pt idx="1800">
                  <c:v>-1.5800000000000001E-13</c:v>
                </c:pt>
                <c:pt idx="1801">
                  <c:v>-2.1599999999999999E-13</c:v>
                </c:pt>
                <c:pt idx="1802">
                  <c:v>-1.8800000000000001E-13</c:v>
                </c:pt>
                <c:pt idx="1803">
                  <c:v>-2.2899999999999998E-13</c:v>
                </c:pt>
                <c:pt idx="1804">
                  <c:v>-3.5799999999999999E-13</c:v>
                </c:pt>
                <c:pt idx="1805">
                  <c:v>-3.2199999999999999E-13</c:v>
                </c:pt>
                <c:pt idx="1806">
                  <c:v>-1.1099999999999999E-13</c:v>
                </c:pt>
                <c:pt idx="1807">
                  <c:v>-1.95E-13</c:v>
                </c:pt>
                <c:pt idx="1808">
                  <c:v>-1.8599999999999999E-13</c:v>
                </c:pt>
                <c:pt idx="1809">
                  <c:v>-2.4400000000000002E-13</c:v>
                </c:pt>
                <c:pt idx="1810">
                  <c:v>-2.5700000000000002E-13</c:v>
                </c:pt>
                <c:pt idx="1811">
                  <c:v>-2.0000000000000001E-13</c:v>
                </c:pt>
                <c:pt idx="1812">
                  <c:v>-2.4600000000000001E-13</c:v>
                </c:pt>
                <c:pt idx="1813">
                  <c:v>-1.6199999999999999E-13</c:v>
                </c:pt>
                <c:pt idx="1814">
                  <c:v>-2.73E-13</c:v>
                </c:pt>
                <c:pt idx="1815">
                  <c:v>-2.9500000000000001E-13</c:v>
                </c:pt>
                <c:pt idx="1816">
                  <c:v>-2.0899999999999999E-13</c:v>
                </c:pt>
                <c:pt idx="1817">
                  <c:v>-2.2300000000000001E-13</c:v>
                </c:pt>
                <c:pt idx="1818">
                  <c:v>-2.3099999999999997E-13</c:v>
                </c:pt>
                <c:pt idx="1819">
                  <c:v>-2.6800000000000002E-13</c:v>
                </c:pt>
                <c:pt idx="1820">
                  <c:v>-1.9300000000000001E-13</c:v>
                </c:pt>
                <c:pt idx="1821">
                  <c:v>-2.0899999999999999E-13</c:v>
                </c:pt>
                <c:pt idx="1822">
                  <c:v>-2.1700000000000001E-13</c:v>
                </c:pt>
                <c:pt idx="1823">
                  <c:v>-3.5999999999999998E-13</c:v>
                </c:pt>
                <c:pt idx="1824">
                  <c:v>-1.9799999999999999E-13</c:v>
                </c:pt>
                <c:pt idx="1825">
                  <c:v>-2.9200000000000002E-13</c:v>
                </c:pt>
                <c:pt idx="1826">
                  <c:v>-1.36E-13</c:v>
                </c:pt>
                <c:pt idx="1827">
                  <c:v>-1.4399999999999999E-13</c:v>
                </c:pt>
                <c:pt idx="1828">
                  <c:v>-1.71E-13</c:v>
                </c:pt>
                <c:pt idx="1829">
                  <c:v>-2.7000000000000001E-13</c:v>
                </c:pt>
                <c:pt idx="1830">
                  <c:v>-2.1700000000000001E-13</c:v>
                </c:pt>
                <c:pt idx="1831">
                  <c:v>-2.7599999999999999E-13</c:v>
                </c:pt>
                <c:pt idx="1832">
                  <c:v>-2.3300000000000002E-13</c:v>
                </c:pt>
                <c:pt idx="1833">
                  <c:v>-2.7399999999999999E-13</c:v>
                </c:pt>
                <c:pt idx="1834">
                  <c:v>-1.8800000000000001E-13</c:v>
                </c:pt>
                <c:pt idx="1835">
                  <c:v>-2.3400000000000001E-13</c:v>
                </c:pt>
                <c:pt idx="1836">
                  <c:v>-2.38E-13</c:v>
                </c:pt>
                <c:pt idx="1837">
                  <c:v>-1.9099999999999999E-13</c:v>
                </c:pt>
                <c:pt idx="1838">
                  <c:v>-1.65E-13</c:v>
                </c:pt>
                <c:pt idx="1839">
                  <c:v>-2.5600000000000002E-13</c:v>
                </c:pt>
                <c:pt idx="1840">
                  <c:v>-1.8700000000000001E-13</c:v>
                </c:pt>
                <c:pt idx="1841">
                  <c:v>-1.84E-13</c:v>
                </c:pt>
                <c:pt idx="1842">
                  <c:v>-8.0999999999999996E-14</c:v>
                </c:pt>
                <c:pt idx="1843">
                  <c:v>-2.6399999999999999E-13</c:v>
                </c:pt>
                <c:pt idx="1844">
                  <c:v>-2.8000000000000002E-13</c:v>
                </c:pt>
                <c:pt idx="1845">
                  <c:v>-2.1100000000000001E-13</c:v>
                </c:pt>
                <c:pt idx="1846">
                  <c:v>-2.01E-13</c:v>
                </c:pt>
                <c:pt idx="1847">
                  <c:v>-2.2099999999999999E-13</c:v>
                </c:pt>
                <c:pt idx="1848">
                  <c:v>-2.7100000000000001E-13</c:v>
                </c:pt>
                <c:pt idx="1849">
                  <c:v>-1.3E-13</c:v>
                </c:pt>
                <c:pt idx="1850">
                  <c:v>-2.2899999999999998E-13</c:v>
                </c:pt>
                <c:pt idx="1851">
                  <c:v>-2.96E-13</c:v>
                </c:pt>
                <c:pt idx="1852">
                  <c:v>-1.0499999999999999E-13</c:v>
                </c:pt>
                <c:pt idx="1853">
                  <c:v>-2.1100000000000001E-13</c:v>
                </c:pt>
                <c:pt idx="1854">
                  <c:v>-2.8899999999999998E-13</c:v>
                </c:pt>
                <c:pt idx="1855">
                  <c:v>-2.7000000000000001E-13</c:v>
                </c:pt>
                <c:pt idx="1856">
                  <c:v>-1.5200000000000001E-13</c:v>
                </c:pt>
                <c:pt idx="1857">
                  <c:v>-2.7000000000000001E-13</c:v>
                </c:pt>
                <c:pt idx="1858">
                  <c:v>-2.02E-13</c:v>
                </c:pt>
                <c:pt idx="1859">
                  <c:v>-2.3200000000000002E-13</c:v>
                </c:pt>
                <c:pt idx="1860">
                  <c:v>-2.6900000000000001E-13</c:v>
                </c:pt>
                <c:pt idx="1861">
                  <c:v>-2.4700000000000001E-13</c:v>
                </c:pt>
                <c:pt idx="1862">
                  <c:v>-2.6399999999999999E-13</c:v>
                </c:pt>
                <c:pt idx="1863">
                  <c:v>-1.7399999999999999E-13</c:v>
                </c:pt>
                <c:pt idx="1864">
                  <c:v>-2.19E-13</c:v>
                </c:pt>
                <c:pt idx="1865">
                  <c:v>-2.4500000000000002E-13</c:v>
                </c:pt>
                <c:pt idx="1866">
                  <c:v>-2.7399999999999999E-13</c:v>
                </c:pt>
                <c:pt idx="1867">
                  <c:v>-1.9900000000000001E-13</c:v>
                </c:pt>
                <c:pt idx="1868">
                  <c:v>-2.5299999999999998E-13</c:v>
                </c:pt>
                <c:pt idx="1869">
                  <c:v>-2.6399999999999999E-13</c:v>
                </c:pt>
                <c:pt idx="1870">
                  <c:v>-2.08E-13</c:v>
                </c:pt>
                <c:pt idx="1871">
                  <c:v>-2.2199999999999999E-13</c:v>
                </c:pt>
                <c:pt idx="1872">
                  <c:v>-1.5700000000000001E-13</c:v>
                </c:pt>
                <c:pt idx="1873">
                  <c:v>-2.5099999999999999E-13</c:v>
                </c:pt>
                <c:pt idx="1874">
                  <c:v>-1.2699999999999999E-13</c:v>
                </c:pt>
                <c:pt idx="1875">
                  <c:v>-2.4999999999999999E-13</c:v>
                </c:pt>
                <c:pt idx="1876">
                  <c:v>-3.08E-13</c:v>
                </c:pt>
                <c:pt idx="1877">
                  <c:v>-1.6900000000000001E-13</c:v>
                </c:pt>
                <c:pt idx="1878">
                  <c:v>-2.5800000000000001E-13</c:v>
                </c:pt>
                <c:pt idx="1879">
                  <c:v>-3.55E-13</c:v>
                </c:pt>
                <c:pt idx="1880">
                  <c:v>-2.2E-13</c:v>
                </c:pt>
                <c:pt idx="1881">
                  <c:v>-6.8000000000000001E-14</c:v>
                </c:pt>
                <c:pt idx="1882">
                  <c:v>-2.1200000000000001E-13</c:v>
                </c:pt>
                <c:pt idx="1883">
                  <c:v>-2.38E-13</c:v>
                </c:pt>
                <c:pt idx="1884">
                  <c:v>-2.9999999999999998E-13</c:v>
                </c:pt>
                <c:pt idx="1885">
                  <c:v>-1.42E-13</c:v>
                </c:pt>
                <c:pt idx="1886">
                  <c:v>-2.5700000000000002E-13</c:v>
                </c:pt>
                <c:pt idx="1887">
                  <c:v>-2.4199999999999998E-13</c:v>
                </c:pt>
                <c:pt idx="1888">
                  <c:v>-2.6800000000000002E-13</c:v>
                </c:pt>
                <c:pt idx="1889">
                  <c:v>-4.3300000000000002E-13</c:v>
                </c:pt>
                <c:pt idx="1890">
                  <c:v>-2.2300000000000001E-13</c:v>
                </c:pt>
                <c:pt idx="1891">
                  <c:v>-2.61E-13</c:v>
                </c:pt>
                <c:pt idx="1892">
                  <c:v>-1.95E-13</c:v>
                </c:pt>
                <c:pt idx="1893">
                  <c:v>-2.7900000000000002E-13</c:v>
                </c:pt>
                <c:pt idx="1894">
                  <c:v>-3.6300000000000002E-13</c:v>
                </c:pt>
                <c:pt idx="1895">
                  <c:v>-2.0000000000000001E-13</c:v>
                </c:pt>
                <c:pt idx="1896">
                  <c:v>-1.55E-13</c:v>
                </c:pt>
                <c:pt idx="1897">
                  <c:v>-3.1299999999999998E-13</c:v>
                </c:pt>
                <c:pt idx="1898">
                  <c:v>-2.1599999999999999E-13</c:v>
                </c:pt>
                <c:pt idx="1899">
                  <c:v>-2.4999999999999999E-13</c:v>
                </c:pt>
                <c:pt idx="1900">
                  <c:v>-1.83E-13</c:v>
                </c:pt>
                <c:pt idx="1901">
                  <c:v>-3.09E-13</c:v>
                </c:pt>
                <c:pt idx="1902">
                  <c:v>-2.8699999999999999E-13</c:v>
                </c:pt>
                <c:pt idx="1903">
                  <c:v>-2.7000000000000001E-13</c:v>
                </c:pt>
                <c:pt idx="1904">
                  <c:v>-2.1700000000000001E-13</c:v>
                </c:pt>
                <c:pt idx="1905">
                  <c:v>-2.0299999999999999E-13</c:v>
                </c:pt>
                <c:pt idx="1906">
                  <c:v>-3.31E-13</c:v>
                </c:pt>
                <c:pt idx="1907">
                  <c:v>-2.0399999999999999E-13</c:v>
                </c:pt>
                <c:pt idx="1908">
                  <c:v>-1.6900000000000001E-13</c:v>
                </c:pt>
                <c:pt idx="1909">
                  <c:v>-2.4999999999999999E-13</c:v>
                </c:pt>
                <c:pt idx="1910">
                  <c:v>-2.0899999999999999E-13</c:v>
                </c:pt>
                <c:pt idx="1911">
                  <c:v>-2.61E-13</c:v>
                </c:pt>
                <c:pt idx="1912">
                  <c:v>-2.2699999999999999E-13</c:v>
                </c:pt>
                <c:pt idx="1913">
                  <c:v>-1.71E-13</c:v>
                </c:pt>
                <c:pt idx="1914">
                  <c:v>-2.4999999999999999E-13</c:v>
                </c:pt>
                <c:pt idx="1915">
                  <c:v>-3.0099999999999998E-13</c:v>
                </c:pt>
                <c:pt idx="1916">
                  <c:v>-3.2499999999999998E-13</c:v>
                </c:pt>
                <c:pt idx="1917">
                  <c:v>-2.0000000000000001E-13</c:v>
                </c:pt>
                <c:pt idx="1918">
                  <c:v>-2.01E-13</c:v>
                </c:pt>
                <c:pt idx="1919">
                  <c:v>-2.3999999999999999E-13</c:v>
                </c:pt>
                <c:pt idx="1920">
                  <c:v>-1.7999999999999999E-13</c:v>
                </c:pt>
                <c:pt idx="1921">
                  <c:v>-2.2899999999999998E-13</c:v>
                </c:pt>
                <c:pt idx="1922">
                  <c:v>-2.07E-13</c:v>
                </c:pt>
                <c:pt idx="1923">
                  <c:v>-3.8499999999999998E-13</c:v>
                </c:pt>
                <c:pt idx="1924">
                  <c:v>-2.6700000000000002E-13</c:v>
                </c:pt>
                <c:pt idx="1925">
                  <c:v>-1.2900000000000001E-13</c:v>
                </c:pt>
                <c:pt idx="1926">
                  <c:v>-2.9400000000000001E-13</c:v>
                </c:pt>
                <c:pt idx="1927">
                  <c:v>-2.2099999999999999E-13</c:v>
                </c:pt>
                <c:pt idx="1928">
                  <c:v>-2.1499999999999999E-13</c:v>
                </c:pt>
                <c:pt idx="1929">
                  <c:v>-3.3399999999999999E-13</c:v>
                </c:pt>
                <c:pt idx="1930">
                  <c:v>-2.2799999999999999E-13</c:v>
                </c:pt>
                <c:pt idx="1931">
                  <c:v>-1.84E-13</c:v>
                </c:pt>
                <c:pt idx="1932">
                  <c:v>-2.3400000000000001E-13</c:v>
                </c:pt>
                <c:pt idx="1933">
                  <c:v>-2.2E-13</c:v>
                </c:pt>
                <c:pt idx="1934">
                  <c:v>-2.7100000000000001E-13</c:v>
                </c:pt>
                <c:pt idx="1935">
                  <c:v>-2.07E-13</c:v>
                </c:pt>
                <c:pt idx="1936">
                  <c:v>-3.1500000000000002E-13</c:v>
                </c:pt>
                <c:pt idx="1937">
                  <c:v>-2.08E-13</c:v>
                </c:pt>
                <c:pt idx="1938">
                  <c:v>-1.96E-13</c:v>
                </c:pt>
                <c:pt idx="1939">
                  <c:v>-2.19E-13</c:v>
                </c:pt>
                <c:pt idx="1940">
                  <c:v>-3.0400000000000002E-13</c:v>
                </c:pt>
                <c:pt idx="1941">
                  <c:v>-1.8800000000000001E-13</c:v>
                </c:pt>
                <c:pt idx="1942">
                  <c:v>-2.4999999999999999E-13</c:v>
                </c:pt>
                <c:pt idx="1943">
                  <c:v>-1.9699999999999999E-13</c:v>
                </c:pt>
                <c:pt idx="1944">
                  <c:v>-3.0600000000000001E-13</c:v>
                </c:pt>
                <c:pt idx="1945">
                  <c:v>-1.8599999999999999E-13</c:v>
                </c:pt>
                <c:pt idx="1946">
                  <c:v>-2.4700000000000001E-13</c:v>
                </c:pt>
                <c:pt idx="1947">
                  <c:v>-2.3500000000000001E-13</c:v>
                </c:pt>
                <c:pt idx="1948">
                  <c:v>-1.48E-13</c:v>
                </c:pt>
                <c:pt idx="1949">
                  <c:v>-3.3299999999999999E-13</c:v>
                </c:pt>
                <c:pt idx="1950">
                  <c:v>-2.49E-13</c:v>
                </c:pt>
                <c:pt idx="1951">
                  <c:v>-2.3500000000000001E-13</c:v>
                </c:pt>
                <c:pt idx="1952">
                  <c:v>-3.5699999999999999E-13</c:v>
                </c:pt>
                <c:pt idx="1953">
                  <c:v>-1.7899999999999999E-13</c:v>
                </c:pt>
                <c:pt idx="1954">
                  <c:v>-3.4200000000000001E-13</c:v>
                </c:pt>
                <c:pt idx="1955">
                  <c:v>-2.6299999999999999E-13</c:v>
                </c:pt>
                <c:pt idx="1956">
                  <c:v>-1.9199999999999999E-13</c:v>
                </c:pt>
                <c:pt idx="1957">
                  <c:v>-2.38E-13</c:v>
                </c:pt>
                <c:pt idx="1958">
                  <c:v>-2.6E-13</c:v>
                </c:pt>
                <c:pt idx="1959">
                  <c:v>-2.7699999999999998E-13</c:v>
                </c:pt>
                <c:pt idx="1960">
                  <c:v>-1.9E-13</c:v>
                </c:pt>
                <c:pt idx="1961">
                  <c:v>-2.2699999999999999E-13</c:v>
                </c:pt>
                <c:pt idx="1962">
                  <c:v>-2.4099999999999998E-13</c:v>
                </c:pt>
                <c:pt idx="1963">
                  <c:v>-2.3400000000000001E-13</c:v>
                </c:pt>
                <c:pt idx="1964">
                  <c:v>-1.59E-13</c:v>
                </c:pt>
                <c:pt idx="1965">
                  <c:v>-3.0500000000000001E-13</c:v>
                </c:pt>
                <c:pt idx="1966">
                  <c:v>-3.2E-13</c:v>
                </c:pt>
                <c:pt idx="1967">
                  <c:v>-2.6900000000000001E-13</c:v>
                </c:pt>
                <c:pt idx="1968">
                  <c:v>-1.7999999999999999E-13</c:v>
                </c:pt>
                <c:pt idx="1969">
                  <c:v>-2.6900000000000001E-13</c:v>
                </c:pt>
                <c:pt idx="1970">
                  <c:v>-3.1700000000000001E-13</c:v>
                </c:pt>
                <c:pt idx="1971">
                  <c:v>-2.8999999999999998E-13</c:v>
                </c:pt>
                <c:pt idx="1972">
                  <c:v>-2.7799999999999998E-13</c:v>
                </c:pt>
                <c:pt idx="1973">
                  <c:v>-2.25E-13</c:v>
                </c:pt>
                <c:pt idx="1974">
                  <c:v>-2.84E-13</c:v>
                </c:pt>
                <c:pt idx="1975">
                  <c:v>-2.0000000000000001E-13</c:v>
                </c:pt>
                <c:pt idx="1976">
                  <c:v>-2.8300000000000001E-13</c:v>
                </c:pt>
                <c:pt idx="1977">
                  <c:v>-3.09E-13</c:v>
                </c:pt>
                <c:pt idx="1978">
                  <c:v>-2.9799999999999999E-13</c:v>
                </c:pt>
                <c:pt idx="1979">
                  <c:v>-2.7900000000000002E-13</c:v>
                </c:pt>
                <c:pt idx="1980">
                  <c:v>-2.8000000000000002E-13</c:v>
                </c:pt>
                <c:pt idx="1981">
                  <c:v>-1.8800000000000001E-13</c:v>
                </c:pt>
                <c:pt idx="1982">
                  <c:v>-2.0000000000000001E-13</c:v>
                </c:pt>
                <c:pt idx="1983">
                  <c:v>-1.96E-13</c:v>
                </c:pt>
                <c:pt idx="1984">
                  <c:v>-3.1600000000000002E-13</c:v>
                </c:pt>
                <c:pt idx="1985">
                  <c:v>-2.4500000000000002E-13</c:v>
                </c:pt>
                <c:pt idx="1986">
                  <c:v>-2.7399999999999999E-13</c:v>
                </c:pt>
                <c:pt idx="1987">
                  <c:v>-2.84E-13</c:v>
                </c:pt>
                <c:pt idx="1988">
                  <c:v>-1.89E-13</c:v>
                </c:pt>
                <c:pt idx="1989">
                  <c:v>-2.85E-13</c:v>
                </c:pt>
                <c:pt idx="1990">
                  <c:v>-3.3000000000000001E-13</c:v>
                </c:pt>
                <c:pt idx="1991">
                  <c:v>-2.9200000000000002E-13</c:v>
                </c:pt>
                <c:pt idx="1992">
                  <c:v>-1.42E-13</c:v>
                </c:pt>
                <c:pt idx="1993">
                  <c:v>-2.1200000000000001E-13</c:v>
                </c:pt>
                <c:pt idx="1994">
                  <c:v>-2.85E-13</c:v>
                </c:pt>
                <c:pt idx="1995">
                  <c:v>-2.5099999999999999E-13</c:v>
                </c:pt>
                <c:pt idx="1996">
                  <c:v>-2.2099999999999999E-13</c:v>
                </c:pt>
                <c:pt idx="1997">
                  <c:v>-2.84E-13</c:v>
                </c:pt>
                <c:pt idx="1998">
                  <c:v>-2.4300000000000002E-13</c:v>
                </c:pt>
                <c:pt idx="1999">
                  <c:v>-1.9900000000000001E-13</c:v>
                </c:pt>
                <c:pt idx="2000">
                  <c:v>-1.6400000000000001E-13</c:v>
                </c:pt>
                <c:pt idx="2001">
                  <c:v>-2.7399999999999999E-13</c:v>
                </c:pt>
                <c:pt idx="2002">
                  <c:v>-2.2300000000000001E-13</c:v>
                </c:pt>
                <c:pt idx="2003">
                  <c:v>-1.19E-13</c:v>
                </c:pt>
                <c:pt idx="2004">
                  <c:v>-2.6900000000000001E-13</c:v>
                </c:pt>
                <c:pt idx="2005">
                  <c:v>-1.84E-13</c:v>
                </c:pt>
                <c:pt idx="2006">
                  <c:v>-3.1199999999999998E-13</c:v>
                </c:pt>
                <c:pt idx="2007">
                  <c:v>-2.72E-13</c:v>
                </c:pt>
                <c:pt idx="2008">
                  <c:v>-2.84E-13</c:v>
                </c:pt>
                <c:pt idx="2009">
                  <c:v>-2.3400000000000001E-13</c:v>
                </c:pt>
                <c:pt idx="2010">
                  <c:v>-2.5900000000000001E-13</c:v>
                </c:pt>
                <c:pt idx="2011">
                  <c:v>-2.61E-13</c:v>
                </c:pt>
                <c:pt idx="2012">
                  <c:v>-2.0999999999999999E-13</c:v>
                </c:pt>
                <c:pt idx="2013">
                  <c:v>-1.4499999999999999E-13</c:v>
                </c:pt>
                <c:pt idx="2014">
                  <c:v>-2.2199999999999999E-13</c:v>
                </c:pt>
                <c:pt idx="2015">
                  <c:v>-3.0099999999999998E-13</c:v>
                </c:pt>
                <c:pt idx="2016">
                  <c:v>-1.2900000000000001E-13</c:v>
                </c:pt>
                <c:pt idx="2017">
                  <c:v>-2.01E-13</c:v>
                </c:pt>
                <c:pt idx="2018">
                  <c:v>-2.8799999999999998E-13</c:v>
                </c:pt>
                <c:pt idx="2019">
                  <c:v>-2.7599999999999999E-13</c:v>
                </c:pt>
                <c:pt idx="2020">
                  <c:v>-2.3500000000000001E-13</c:v>
                </c:pt>
                <c:pt idx="2021">
                  <c:v>-2.4199999999999998E-13</c:v>
                </c:pt>
                <c:pt idx="2022">
                  <c:v>-3.4799999999999998E-13</c:v>
                </c:pt>
                <c:pt idx="2023">
                  <c:v>-3.8900000000000001E-13</c:v>
                </c:pt>
                <c:pt idx="2024">
                  <c:v>-1.61E-13</c:v>
                </c:pt>
                <c:pt idx="2025">
                  <c:v>-1.7399999999999999E-13</c:v>
                </c:pt>
                <c:pt idx="2026">
                  <c:v>-2.4400000000000002E-13</c:v>
                </c:pt>
                <c:pt idx="2027">
                  <c:v>-2.02E-13</c:v>
                </c:pt>
                <c:pt idx="2028">
                  <c:v>-2.14E-13</c:v>
                </c:pt>
                <c:pt idx="2029">
                  <c:v>-3.32E-13</c:v>
                </c:pt>
                <c:pt idx="2030">
                  <c:v>-2.3300000000000002E-13</c:v>
                </c:pt>
                <c:pt idx="2031">
                  <c:v>-1.48E-13</c:v>
                </c:pt>
                <c:pt idx="2032">
                  <c:v>-2.6399999999999999E-13</c:v>
                </c:pt>
                <c:pt idx="2033">
                  <c:v>-2.5299999999999998E-13</c:v>
                </c:pt>
                <c:pt idx="2034">
                  <c:v>-2.85E-13</c:v>
                </c:pt>
                <c:pt idx="2035">
                  <c:v>-2.2099999999999999E-13</c:v>
                </c:pt>
                <c:pt idx="2036">
                  <c:v>-2.7900000000000002E-13</c:v>
                </c:pt>
                <c:pt idx="2037">
                  <c:v>-2.3099999999999997E-13</c:v>
                </c:pt>
                <c:pt idx="2038">
                  <c:v>-2.8000000000000002E-13</c:v>
                </c:pt>
                <c:pt idx="2039">
                  <c:v>-2.3200000000000002E-13</c:v>
                </c:pt>
                <c:pt idx="2040">
                  <c:v>-2.02E-13</c:v>
                </c:pt>
                <c:pt idx="2041">
                  <c:v>-1.61E-13</c:v>
                </c:pt>
                <c:pt idx="2042">
                  <c:v>-3.3000000000000001E-13</c:v>
                </c:pt>
                <c:pt idx="2043">
                  <c:v>-2.85E-13</c:v>
                </c:pt>
                <c:pt idx="2044">
                  <c:v>-1.8499999999999999E-13</c:v>
                </c:pt>
                <c:pt idx="2045">
                  <c:v>-2.5099999999999999E-13</c:v>
                </c:pt>
                <c:pt idx="2046">
                  <c:v>-2.38E-13</c:v>
                </c:pt>
                <c:pt idx="2047">
                  <c:v>-2.1599999999999999E-13</c:v>
                </c:pt>
                <c:pt idx="2048">
                  <c:v>-2.08E-13</c:v>
                </c:pt>
                <c:pt idx="2049">
                  <c:v>-2.9799999999999999E-13</c:v>
                </c:pt>
                <c:pt idx="2050">
                  <c:v>-2.37E-13</c:v>
                </c:pt>
                <c:pt idx="2051">
                  <c:v>-3.1199999999999998E-13</c:v>
                </c:pt>
                <c:pt idx="2052">
                  <c:v>-3.1600000000000002E-13</c:v>
                </c:pt>
                <c:pt idx="2053">
                  <c:v>-1.6199999999999999E-13</c:v>
                </c:pt>
                <c:pt idx="2054">
                  <c:v>-2.6199999999999999E-13</c:v>
                </c:pt>
                <c:pt idx="2055">
                  <c:v>-2.4300000000000002E-13</c:v>
                </c:pt>
                <c:pt idx="2056">
                  <c:v>-2.38E-13</c:v>
                </c:pt>
                <c:pt idx="2057">
                  <c:v>-2.08E-13</c:v>
                </c:pt>
                <c:pt idx="2058">
                  <c:v>-2.9400000000000001E-13</c:v>
                </c:pt>
                <c:pt idx="2059">
                  <c:v>-2.8699999999999999E-13</c:v>
                </c:pt>
                <c:pt idx="2060">
                  <c:v>-1.8100000000000001E-13</c:v>
                </c:pt>
                <c:pt idx="2061">
                  <c:v>-1.55E-13</c:v>
                </c:pt>
                <c:pt idx="2062">
                  <c:v>-2.5900000000000001E-13</c:v>
                </c:pt>
                <c:pt idx="2063">
                  <c:v>-1.89E-13</c:v>
                </c:pt>
                <c:pt idx="2064">
                  <c:v>-2.72E-13</c:v>
                </c:pt>
                <c:pt idx="2065">
                  <c:v>-3.3499999999999999E-13</c:v>
                </c:pt>
                <c:pt idx="2066">
                  <c:v>-2.9300000000000001E-13</c:v>
                </c:pt>
                <c:pt idx="2067">
                  <c:v>-1.78E-13</c:v>
                </c:pt>
                <c:pt idx="2068">
                  <c:v>-1.9400000000000001E-13</c:v>
                </c:pt>
                <c:pt idx="2069">
                  <c:v>-2.9200000000000002E-13</c:v>
                </c:pt>
                <c:pt idx="2070">
                  <c:v>-2.13E-13</c:v>
                </c:pt>
                <c:pt idx="2071">
                  <c:v>-2.7100000000000001E-13</c:v>
                </c:pt>
                <c:pt idx="2072">
                  <c:v>-2.3099999999999997E-13</c:v>
                </c:pt>
                <c:pt idx="2073">
                  <c:v>-2.7100000000000001E-13</c:v>
                </c:pt>
                <c:pt idx="2074">
                  <c:v>-2.0399999999999999E-13</c:v>
                </c:pt>
                <c:pt idx="2075">
                  <c:v>-2.4700000000000001E-13</c:v>
                </c:pt>
                <c:pt idx="2076">
                  <c:v>-1.9699999999999999E-13</c:v>
                </c:pt>
                <c:pt idx="2077">
                  <c:v>-3.1700000000000001E-13</c:v>
                </c:pt>
                <c:pt idx="2078">
                  <c:v>-2.4300000000000002E-13</c:v>
                </c:pt>
                <c:pt idx="2079">
                  <c:v>-2.7699999999999998E-13</c:v>
                </c:pt>
                <c:pt idx="2080">
                  <c:v>-2.7100000000000001E-13</c:v>
                </c:pt>
                <c:pt idx="2081">
                  <c:v>-2.2799999999999999E-13</c:v>
                </c:pt>
                <c:pt idx="2082">
                  <c:v>-3.6999999999999999E-13</c:v>
                </c:pt>
                <c:pt idx="2083">
                  <c:v>3.2000000000000002E-14</c:v>
                </c:pt>
                <c:pt idx="2084">
                  <c:v>-2.5500000000000002E-13</c:v>
                </c:pt>
                <c:pt idx="2085">
                  <c:v>-3.5000000000000002E-13</c:v>
                </c:pt>
                <c:pt idx="2086">
                  <c:v>-2.6700000000000002E-13</c:v>
                </c:pt>
                <c:pt idx="2087">
                  <c:v>-2.3200000000000002E-13</c:v>
                </c:pt>
                <c:pt idx="2088">
                  <c:v>-2.72E-13</c:v>
                </c:pt>
                <c:pt idx="2089">
                  <c:v>-3.3499999999999999E-13</c:v>
                </c:pt>
                <c:pt idx="2090">
                  <c:v>-2.5299999999999998E-13</c:v>
                </c:pt>
                <c:pt idx="2091">
                  <c:v>-3.1700000000000001E-13</c:v>
                </c:pt>
                <c:pt idx="2092">
                  <c:v>-2.24E-13</c:v>
                </c:pt>
                <c:pt idx="2093">
                  <c:v>-2.4600000000000001E-13</c:v>
                </c:pt>
                <c:pt idx="2094">
                  <c:v>-2.3400000000000001E-13</c:v>
                </c:pt>
                <c:pt idx="2095">
                  <c:v>-2.26E-13</c:v>
                </c:pt>
                <c:pt idx="2096">
                  <c:v>-3.0099999999999998E-13</c:v>
                </c:pt>
                <c:pt idx="2097">
                  <c:v>-2.6299999999999999E-13</c:v>
                </c:pt>
                <c:pt idx="2098">
                  <c:v>-2.84E-13</c:v>
                </c:pt>
                <c:pt idx="2099">
                  <c:v>-3.08E-13</c:v>
                </c:pt>
                <c:pt idx="2100">
                  <c:v>-2.9500000000000001E-13</c:v>
                </c:pt>
                <c:pt idx="2101">
                  <c:v>-1.42E-13</c:v>
                </c:pt>
                <c:pt idx="2102">
                  <c:v>-1.6300000000000001E-13</c:v>
                </c:pt>
                <c:pt idx="2103">
                  <c:v>-1.71E-13</c:v>
                </c:pt>
                <c:pt idx="2104">
                  <c:v>-4.0799999999999998E-13</c:v>
                </c:pt>
                <c:pt idx="2105">
                  <c:v>-1.9300000000000001E-13</c:v>
                </c:pt>
                <c:pt idx="2106">
                  <c:v>-2.9100000000000002E-13</c:v>
                </c:pt>
                <c:pt idx="2107">
                  <c:v>-2.3300000000000002E-13</c:v>
                </c:pt>
                <c:pt idx="2108">
                  <c:v>-2.9300000000000001E-13</c:v>
                </c:pt>
                <c:pt idx="2109">
                  <c:v>-2.4300000000000002E-13</c:v>
                </c:pt>
                <c:pt idx="2110">
                  <c:v>-1.6199999999999999E-13</c:v>
                </c:pt>
                <c:pt idx="2111">
                  <c:v>-1.7999999999999999E-13</c:v>
                </c:pt>
                <c:pt idx="2112">
                  <c:v>-2.1700000000000001E-13</c:v>
                </c:pt>
                <c:pt idx="2113">
                  <c:v>-2.48E-13</c:v>
                </c:pt>
                <c:pt idx="2114">
                  <c:v>-2.0999999999999999E-13</c:v>
                </c:pt>
                <c:pt idx="2115">
                  <c:v>-1.7600000000000001E-13</c:v>
                </c:pt>
                <c:pt idx="2116">
                  <c:v>-2.38E-13</c:v>
                </c:pt>
                <c:pt idx="2117">
                  <c:v>-2.9899999999999999E-13</c:v>
                </c:pt>
                <c:pt idx="2118">
                  <c:v>-1.49E-13</c:v>
                </c:pt>
                <c:pt idx="2119">
                  <c:v>-2.2899999999999998E-13</c:v>
                </c:pt>
                <c:pt idx="2120">
                  <c:v>-1.89E-13</c:v>
                </c:pt>
                <c:pt idx="2121">
                  <c:v>-2.7100000000000001E-13</c:v>
                </c:pt>
                <c:pt idx="2122">
                  <c:v>-2.84E-13</c:v>
                </c:pt>
                <c:pt idx="2123">
                  <c:v>-3.21E-13</c:v>
                </c:pt>
                <c:pt idx="2124">
                  <c:v>-1.9300000000000001E-13</c:v>
                </c:pt>
                <c:pt idx="2125">
                  <c:v>-2.9200000000000002E-13</c:v>
                </c:pt>
                <c:pt idx="2126">
                  <c:v>-2.9999999999999998E-13</c:v>
                </c:pt>
                <c:pt idx="2127">
                  <c:v>-2.4300000000000002E-13</c:v>
                </c:pt>
                <c:pt idx="2128">
                  <c:v>-1.71E-13</c:v>
                </c:pt>
                <c:pt idx="2129">
                  <c:v>-1.95E-13</c:v>
                </c:pt>
                <c:pt idx="2130">
                  <c:v>-3.3499999999999999E-13</c:v>
                </c:pt>
                <c:pt idx="2131">
                  <c:v>-2.7499999999999999E-13</c:v>
                </c:pt>
                <c:pt idx="2132">
                  <c:v>-1.9400000000000001E-13</c:v>
                </c:pt>
                <c:pt idx="2133">
                  <c:v>-2.5099999999999999E-13</c:v>
                </c:pt>
                <c:pt idx="2134">
                  <c:v>-2.1499999999999999E-13</c:v>
                </c:pt>
                <c:pt idx="2135">
                  <c:v>-2.7499999999999999E-13</c:v>
                </c:pt>
                <c:pt idx="2136">
                  <c:v>-3.0199999999999998E-13</c:v>
                </c:pt>
                <c:pt idx="2137">
                  <c:v>-2.8000000000000002E-13</c:v>
                </c:pt>
                <c:pt idx="2138">
                  <c:v>-2.5399999999999998E-13</c:v>
                </c:pt>
                <c:pt idx="2139">
                  <c:v>-2.5099999999999999E-13</c:v>
                </c:pt>
                <c:pt idx="2140">
                  <c:v>-2.6399999999999999E-13</c:v>
                </c:pt>
                <c:pt idx="2141">
                  <c:v>-2.2099999999999999E-13</c:v>
                </c:pt>
                <c:pt idx="2142">
                  <c:v>-3.2900000000000001E-13</c:v>
                </c:pt>
                <c:pt idx="2143">
                  <c:v>-3.21E-13</c:v>
                </c:pt>
                <c:pt idx="2144">
                  <c:v>-2.5800000000000001E-13</c:v>
                </c:pt>
                <c:pt idx="2145">
                  <c:v>-1.7299999999999999E-13</c:v>
                </c:pt>
                <c:pt idx="2146">
                  <c:v>-2.6E-13</c:v>
                </c:pt>
                <c:pt idx="2147">
                  <c:v>-2.6199999999999999E-13</c:v>
                </c:pt>
                <c:pt idx="2148">
                  <c:v>-1.9699999999999999E-13</c:v>
                </c:pt>
                <c:pt idx="2149">
                  <c:v>-2.4099999999999998E-13</c:v>
                </c:pt>
                <c:pt idx="2150">
                  <c:v>-3.5200000000000001E-13</c:v>
                </c:pt>
                <c:pt idx="2151">
                  <c:v>-2.4600000000000001E-13</c:v>
                </c:pt>
                <c:pt idx="2152">
                  <c:v>-2.5399999999999998E-13</c:v>
                </c:pt>
                <c:pt idx="2153">
                  <c:v>-2.01E-13</c:v>
                </c:pt>
                <c:pt idx="2154">
                  <c:v>-2.8100000000000001E-13</c:v>
                </c:pt>
                <c:pt idx="2155">
                  <c:v>-2.7000000000000001E-13</c:v>
                </c:pt>
                <c:pt idx="2156">
                  <c:v>-2.5099999999999999E-13</c:v>
                </c:pt>
                <c:pt idx="2157">
                  <c:v>-1.9699999999999999E-13</c:v>
                </c:pt>
                <c:pt idx="2158">
                  <c:v>-3.8E-13</c:v>
                </c:pt>
                <c:pt idx="2159">
                  <c:v>-1.71E-13</c:v>
                </c:pt>
                <c:pt idx="2160">
                  <c:v>-2.0899999999999999E-13</c:v>
                </c:pt>
                <c:pt idx="2161">
                  <c:v>-2.4199999999999998E-13</c:v>
                </c:pt>
                <c:pt idx="2162">
                  <c:v>-2.8799999999999998E-13</c:v>
                </c:pt>
                <c:pt idx="2163">
                  <c:v>-1.7500000000000001E-13</c:v>
                </c:pt>
                <c:pt idx="2164">
                  <c:v>-2.2199999999999999E-13</c:v>
                </c:pt>
                <c:pt idx="2165">
                  <c:v>-3.43E-13</c:v>
                </c:pt>
                <c:pt idx="2166">
                  <c:v>-2.19E-13</c:v>
                </c:pt>
                <c:pt idx="2167">
                  <c:v>-3.6600000000000001E-13</c:v>
                </c:pt>
                <c:pt idx="2168">
                  <c:v>-2.7100000000000001E-13</c:v>
                </c:pt>
                <c:pt idx="2169">
                  <c:v>-2.0399999999999999E-13</c:v>
                </c:pt>
                <c:pt idx="2170">
                  <c:v>-2.49E-13</c:v>
                </c:pt>
                <c:pt idx="2171">
                  <c:v>-2.3300000000000002E-13</c:v>
                </c:pt>
                <c:pt idx="2172">
                  <c:v>-2.9300000000000001E-13</c:v>
                </c:pt>
                <c:pt idx="2173">
                  <c:v>-2.6900000000000001E-13</c:v>
                </c:pt>
                <c:pt idx="2174">
                  <c:v>-2.2E-13</c:v>
                </c:pt>
                <c:pt idx="2175">
                  <c:v>-1.9900000000000001E-13</c:v>
                </c:pt>
                <c:pt idx="2176">
                  <c:v>-3.2700000000000002E-13</c:v>
                </c:pt>
                <c:pt idx="2177">
                  <c:v>-2.2300000000000001E-13</c:v>
                </c:pt>
                <c:pt idx="2178">
                  <c:v>-3.5400000000000001E-13</c:v>
                </c:pt>
                <c:pt idx="2179">
                  <c:v>-2.2799999999999999E-13</c:v>
                </c:pt>
                <c:pt idx="2180">
                  <c:v>-2.25E-13</c:v>
                </c:pt>
                <c:pt idx="2181">
                  <c:v>-2.6299999999999999E-13</c:v>
                </c:pt>
                <c:pt idx="2182">
                  <c:v>-1.9400000000000001E-13</c:v>
                </c:pt>
                <c:pt idx="2183">
                  <c:v>-2.4199999999999998E-13</c:v>
                </c:pt>
                <c:pt idx="2184">
                  <c:v>-3.0500000000000001E-13</c:v>
                </c:pt>
                <c:pt idx="2185">
                  <c:v>-3.08E-13</c:v>
                </c:pt>
                <c:pt idx="2186">
                  <c:v>-2.84E-13</c:v>
                </c:pt>
                <c:pt idx="2187">
                  <c:v>-3.2299999999999999E-13</c:v>
                </c:pt>
                <c:pt idx="2188">
                  <c:v>-3.1500000000000002E-13</c:v>
                </c:pt>
                <c:pt idx="2189">
                  <c:v>-1.8200000000000001E-13</c:v>
                </c:pt>
                <c:pt idx="2190">
                  <c:v>-1.65E-13</c:v>
                </c:pt>
                <c:pt idx="2191">
                  <c:v>-2.9200000000000002E-13</c:v>
                </c:pt>
                <c:pt idx="2192">
                  <c:v>-2.8200000000000001E-13</c:v>
                </c:pt>
                <c:pt idx="2193">
                  <c:v>-3.1600000000000002E-13</c:v>
                </c:pt>
                <c:pt idx="2194">
                  <c:v>-1.9E-13</c:v>
                </c:pt>
                <c:pt idx="2195">
                  <c:v>-1.7899999999999999E-13</c:v>
                </c:pt>
                <c:pt idx="2196">
                  <c:v>-2.9200000000000002E-13</c:v>
                </c:pt>
                <c:pt idx="2197">
                  <c:v>-1.9199999999999999E-13</c:v>
                </c:pt>
                <c:pt idx="2198">
                  <c:v>-3.0999999999999999E-13</c:v>
                </c:pt>
                <c:pt idx="2199">
                  <c:v>-3.2199999999999999E-13</c:v>
                </c:pt>
                <c:pt idx="2200">
                  <c:v>4.1999999999999998E-14</c:v>
                </c:pt>
                <c:pt idx="2201">
                  <c:v>-2.85E-13</c:v>
                </c:pt>
                <c:pt idx="2202">
                  <c:v>-2.37E-13</c:v>
                </c:pt>
                <c:pt idx="2203">
                  <c:v>-2.5700000000000002E-13</c:v>
                </c:pt>
                <c:pt idx="2204">
                  <c:v>-1.55E-13</c:v>
                </c:pt>
                <c:pt idx="2205">
                  <c:v>-2.1700000000000001E-13</c:v>
                </c:pt>
                <c:pt idx="2206">
                  <c:v>-2.7599999999999999E-13</c:v>
                </c:pt>
                <c:pt idx="2207">
                  <c:v>-2.01E-13</c:v>
                </c:pt>
                <c:pt idx="2208">
                  <c:v>-2.7900000000000002E-13</c:v>
                </c:pt>
                <c:pt idx="2209">
                  <c:v>-2.3899999999999999E-13</c:v>
                </c:pt>
                <c:pt idx="2210">
                  <c:v>-2.8000000000000002E-13</c:v>
                </c:pt>
                <c:pt idx="2211">
                  <c:v>-2.6700000000000002E-13</c:v>
                </c:pt>
                <c:pt idx="2212">
                  <c:v>-2.8899999999999998E-13</c:v>
                </c:pt>
                <c:pt idx="2213">
                  <c:v>-2.19E-13</c:v>
                </c:pt>
                <c:pt idx="2214">
                  <c:v>-4.0799999999999998E-13</c:v>
                </c:pt>
                <c:pt idx="2215">
                  <c:v>-2.19E-13</c:v>
                </c:pt>
                <c:pt idx="2216">
                  <c:v>-3.5699999999999999E-13</c:v>
                </c:pt>
                <c:pt idx="2217">
                  <c:v>-2.19E-13</c:v>
                </c:pt>
                <c:pt idx="2218">
                  <c:v>-2.3300000000000002E-13</c:v>
                </c:pt>
                <c:pt idx="2219">
                  <c:v>-2.6E-13</c:v>
                </c:pt>
                <c:pt idx="2220">
                  <c:v>-2.4600000000000001E-13</c:v>
                </c:pt>
                <c:pt idx="2221">
                  <c:v>-2.5099999999999999E-13</c:v>
                </c:pt>
                <c:pt idx="2222">
                  <c:v>-2.5600000000000002E-13</c:v>
                </c:pt>
                <c:pt idx="2223">
                  <c:v>-2.4300000000000002E-13</c:v>
                </c:pt>
                <c:pt idx="2224">
                  <c:v>-2.8899999999999998E-13</c:v>
                </c:pt>
                <c:pt idx="2225">
                  <c:v>-2.6299999999999999E-13</c:v>
                </c:pt>
                <c:pt idx="2226">
                  <c:v>-3.56E-13</c:v>
                </c:pt>
                <c:pt idx="2227">
                  <c:v>-2.3500000000000001E-13</c:v>
                </c:pt>
                <c:pt idx="2228">
                  <c:v>-2.14E-13</c:v>
                </c:pt>
                <c:pt idx="2229">
                  <c:v>-2.4600000000000001E-13</c:v>
                </c:pt>
                <c:pt idx="2230">
                  <c:v>-1.6199999999999999E-13</c:v>
                </c:pt>
                <c:pt idx="2231">
                  <c:v>-2.4199999999999998E-13</c:v>
                </c:pt>
                <c:pt idx="2232">
                  <c:v>-2.5900000000000001E-13</c:v>
                </c:pt>
                <c:pt idx="2233">
                  <c:v>-2.2199999999999999E-13</c:v>
                </c:pt>
                <c:pt idx="2234">
                  <c:v>-3.5799999999999999E-13</c:v>
                </c:pt>
                <c:pt idx="2235">
                  <c:v>-2.01E-13</c:v>
                </c:pt>
                <c:pt idx="2236">
                  <c:v>-1.3E-13</c:v>
                </c:pt>
                <c:pt idx="2237">
                  <c:v>-2.3200000000000002E-13</c:v>
                </c:pt>
                <c:pt idx="2238">
                  <c:v>-3.0400000000000002E-13</c:v>
                </c:pt>
                <c:pt idx="2239">
                  <c:v>-1.7399999999999999E-13</c:v>
                </c:pt>
                <c:pt idx="2240">
                  <c:v>-2.5399999999999998E-13</c:v>
                </c:pt>
                <c:pt idx="2241">
                  <c:v>-2.4500000000000002E-13</c:v>
                </c:pt>
                <c:pt idx="2242">
                  <c:v>-2.5800000000000001E-13</c:v>
                </c:pt>
                <c:pt idx="2243">
                  <c:v>-2.7399999999999999E-13</c:v>
                </c:pt>
                <c:pt idx="2244">
                  <c:v>-2.4600000000000001E-13</c:v>
                </c:pt>
                <c:pt idx="2245">
                  <c:v>-3.2E-13</c:v>
                </c:pt>
                <c:pt idx="2246">
                  <c:v>-2.9300000000000001E-13</c:v>
                </c:pt>
                <c:pt idx="2247">
                  <c:v>-2.26E-13</c:v>
                </c:pt>
                <c:pt idx="2248">
                  <c:v>-2.5800000000000001E-13</c:v>
                </c:pt>
                <c:pt idx="2249">
                  <c:v>-3.6600000000000001E-13</c:v>
                </c:pt>
                <c:pt idx="2250">
                  <c:v>-1.84E-13</c:v>
                </c:pt>
                <c:pt idx="2251">
                  <c:v>-1.8800000000000001E-13</c:v>
                </c:pt>
                <c:pt idx="2252">
                  <c:v>-2.7599999999999999E-13</c:v>
                </c:pt>
                <c:pt idx="2253">
                  <c:v>-2.6499999999999998E-13</c:v>
                </c:pt>
                <c:pt idx="2254">
                  <c:v>-3.1800000000000001E-13</c:v>
                </c:pt>
                <c:pt idx="2255">
                  <c:v>-1.47E-13</c:v>
                </c:pt>
                <c:pt idx="2256">
                  <c:v>-3.2700000000000002E-13</c:v>
                </c:pt>
                <c:pt idx="2257">
                  <c:v>-2.96E-13</c:v>
                </c:pt>
                <c:pt idx="2258">
                  <c:v>-2.0999999999999999E-13</c:v>
                </c:pt>
                <c:pt idx="2259">
                  <c:v>-1.7500000000000001E-13</c:v>
                </c:pt>
                <c:pt idx="2260">
                  <c:v>-2.6E-13</c:v>
                </c:pt>
                <c:pt idx="2261">
                  <c:v>-3.2499999999999998E-13</c:v>
                </c:pt>
                <c:pt idx="2262">
                  <c:v>-2.6900000000000001E-13</c:v>
                </c:pt>
                <c:pt idx="2263">
                  <c:v>-2.24E-13</c:v>
                </c:pt>
                <c:pt idx="2264">
                  <c:v>-2.8799999999999998E-13</c:v>
                </c:pt>
                <c:pt idx="2265">
                  <c:v>-3.1600000000000002E-13</c:v>
                </c:pt>
                <c:pt idx="2266">
                  <c:v>-2.3099999999999997E-13</c:v>
                </c:pt>
                <c:pt idx="2267">
                  <c:v>-2.5299999999999998E-13</c:v>
                </c:pt>
                <c:pt idx="2268">
                  <c:v>-3.3900000000000002E-13</c:v>
                </c:pt>
                <c:pt idx="2269">
                  <c:v>-2.2099999999999999E-13</c:v>
                </c:pt>
                <c:pt idx="2270">
                  <c:v>-3.1099999999999999E-13</c:v>
                </c:pt>
                <c:pt idx="2271">
                  <c:v>-2.5800000000000001E-13</c:v>
                </c:pt>
                <c:pt idx="2272">
                  <c:v>-1.83E-13</c:v>
                </c:pt>
                <c:pt idx="2273">
                  <c:v>-2.5900000000000001E-13</c:v>
                </c:pt>
                <c:pt idx="2274">
                  <c:v>-2.5800000000000001E-13</c:v>
                </c:pt>
                <c:pt idx="2275">
                  <c:v>-2.38E-13</c:v>
                </c:pt>
                <c:pt idx="2276">
                  <c:v>-1.95E-13</c:v>
                </c:pt>
                <c:pt idx="2277">
                  <c:v>-1.7600000000000001E-13</c:v>
                </c:pt>
                <c:pt idx="2278">
                  <c:v>-2.8100000000000001E-13</c:v>
                </c:pt>
                <c:pt idx="2279">
                  <c:v>-3.2299999999999999E-13</c:v>
                </c:pt>
                <c:pt idx="2280">
                  <c:v>-2.2E-13</c:v>
                </c:pt>
                <c:pt idx="2281">
                  <c:v>-1.4000000000000001E-13</c:v>
                </c:pt>
                <c:pt idx="2282">
                  <c:v>-2.13E-13</c:v>
                </c:pt>
                <c:pt idx="2283">
                  <c:v>-1.9199999999999999E-13</c:v>
                </c:pt>
                <c:pt idx="2284">
                  <c:v>-1.5200000000000001E-13</c:v>
                </c:pt>
                <c:pt idx="2285">
                  <c:v>-3.2299999999999999E-13</c:v>
                </c:pt>
                <c:pt idx="2286">
                  <c:v>-3.2800000000000002E-13</c:v>
                </c:pt>
                <c:pt idx="2287">
                  <c:v>-1.89E-13</c:v>
                </c:pt>
                <c:pt idx="2288">
                  <c:v>-2.72E-13</c:v>
                </c:pt>
                <c:pt idx="2289">
                  <c:v>-2.8300000000000001E-13</c:v>
                </c:pt>
                <c:pt idx="2290">
                  <c:v>-2.2199999999999999E-13</c:v>
                </c:pt>
                <c:pt idx="2291">
                  <c:v>-2.9100000000000002E-13</c:v>
                </c:pt>
                <c:pt idx="2292">
                  <c:v>-2.6599999999999998E-13</c:v>
                </c:pt>
                <c:pt idx="2293">
                  <c:v>-3.0999999999999999E-13</c:v>
                </c:pt>
                <c:pt idx="2294">
                  <c:v>-3.1500000000000002E-13</c:v>
                </c:pt>
                <c:pt idx="2295">
                  <c:v>-2.1700000000000001E-13</c:v>
                </c:pt>
                <c:pt idx="2296">
                  <c:v>-3.9700000000000002E-13</c:v>
                </c:pt>
                <c:pt idx="2297">
                  <c:v>-2.5399999999999998E-13</c:v>
                </c:pt>
                <c:pt idx="2298">
                  <c:v>-1.1399999999999999E-13</c:v>
                </c:pt>
                <c:pt idx="2299">
                  <c:v>-3.3399999999999999E-13</c:v>
                </c:pt>
                <c:pt idx="2300">
                  <c:v>-3.7400000000000002E-13</c:v>
                </c:pt>
                <c:pt idx="2301">
                  <c:v>-2.5600000000000002E-13</c:v>
                </c:pt>
                <c:pt idx="2302">
                  <c:v>-3.0400000000000002E-13</c:v>
                </c:pt>
                <c:pt idx="2303">
                  <c:v>-3.0400000000000002E-13</c:v>
                </c:pt>
                <c:pt idx="2304">
                  <c:v>-2.5700000000000002E-13</c:v>
                </c:pt>
                <c:pt idx="2305">
                  <c:v>-2.6499999999999998E-13</c:v>
                </c:pt>
                <c:pt idx="2306">
                  <c:v>-2.8799999999999998E-13</c:v>
                </c:pt>
                <c:pt idx="2307">
                  <c:v>-2.6900000000000001E-13</c:v>
                </c:pt>
                <c:pt idx="2308">
                  <c:v>-2.9200000000000002E-13</c:v>
                </c:pt>
                <c:pt idx="2309">
                  <c:v>-2.84E-13</c:v>
                </c:pt>
                <c:pt idx="2310">
                  <c:v>-1.8499999999999999E-13</c:v>
                </c:pt>
                <c:pt idx="2311">
                  <c:v>-2.9400000000000001E-13</c:v>
                </c:pt>
                <c:pt idx="2312">
                  <c:v>-2.2699999999999999E-13</c:v>
                </c:pt>
                <c:pt idx="2313">
                  <c:v>-2.5900000000000001E-13</c:v>
                </c:pt>
                <c:pt idx="2314">
                  <c:v>-2.26E-13</c:v>
                </c:pt>
                <c:pt idx="2315">
                  <c:v>-2.7699999999999998E-13</c:v>
                </c:pt>
                <c:pt idx="2316">
                  <c:v>-1.9699999999999999E-13</c:v>
                </c:pt>
                <c:pt idx="2317">
                  <c:v>-2.6499999999999998E-13</c:v>
                </c:pt>
                <c:pt idx="2318">
                  <c:v>-2.8999999999999998E-13</c:v>
                </c:pt>
                <c:pt idx="2319">
                  <c:v>-2.7599999999999999E-13</c:v>
                </c:pt>
                <c:pt idx="2320">
                  <c:v>-3.0199999999999998E-13</c:v>
                </c:pt>
                <c:pt idx="2321">
                  <c:v>-1.8100000000000001E-13</c:v>
                </c:pt>
                <c:pt idx="2322">
                  <c:v>-1.9799999999999999E-13</c:v>
                </c:pt>
                <c:pt idx="2323">
                  <c:v>-2.9100000000000002E-13</c:v>
                </c:pt>
                <c:pt idx="2324">
                  <c:v>-1.7299999999999999E-13</c:v>
                </c:pt>
                <c:pt idx="2325">
                  <c:v>-2.4999999999999999E-13</c:v>
                </c:pt>
                <c:pt idx="2326">
                  <c:v>-1.8800000000000001E-13</c:v>
                </c:pt>
                <c:pt idx="2327">
                  <c:v>-2.7900000000000002E-13</c:v>
                </c:pt>
                <c:pt idx="2328">
                  <c:v>-2.6599999999999998E-13</c:v>
                </c:pt>
                <c:pt idx="2329">
                  <c:v>-1.78E-13</c:v>
                </c:pt>
                <c:pt idx="2330">
                  <c:v>-2.96E-13</c:v>
                </c:pt>
                <c:pt idx="2331">
                  <c:v>-3.4499999999999999E-13</c:v>
                </c:pt>
                <c:pt idx="2332">
                  <c:v>-2.6399999999999999E-13</c:v>
                </c:pt>
                <c:pt idx="2333">
                  <c:v>-3.1600000000000002E-13</c:v>
                </c:pt>
                <c:pt idx="2334">
                  <c:v>-3.67E-13</c:v>
                </c:pt>
                <c:pt idx="2335">
                  <c:v>-2.49E-13</c:v>
                </c:pt>
                <c:pt idx="2336">
                  <c:v>-2.3300000000000002E-13</c:v>
                </c:pt>
                <c:pt idx="2337">
                  <c:v>-2.6E-13</c:v>
                </c:pt>
                <c:pt idx="2338">
                  <c:v>-3.5100000000000002E-13</c:v>
                </c:pt>
                <c:pt idx="2339">
                  <c:v>-3.1099999999999999E-13</c:v>
                </c:pt>
                <c:pt idx="2340">
                  <c:v>-3.2399999999999998E-13</c:v>
                </c:pt>
                <c:pt idx="2341">
                  <c:v>-1.4600000000000001E-13</c:v>
                </c:pt>
                <c:pt idx="2342">
                  <c:v>-2.7699999999999998E-13</c:v>
                </c:pt>
                <c:pt idx="2343">
                  <c:v>-3.3599999999999998E-13</c:v>
                </c:pt>
                <c:pt idx="2344">
                  <c:v>-2.8799999999999998E-13</c:v>
                </c:pt>
                <c:pt idx="2345">
                  <c:v>-3.8900000000000001E-13</c:v>
                </c:pt>
                <c:pt idx="2346">
                  <c:v>-1.78E-13</c:v>
                </c:pt>
                <c:pt idx="2347">
                  <c:v>-1.78E-13</c:v>
                </c:pt>
                <c:pt idx="2348">
                  <c:v>-1.77E-13</c:v>
                </c:pt>
                <c:pt idx="2349">
                  <c:v>-2.4400000000000002E-13</c:v>
                </c:pt>
                <c:pt idx="2350">
                  <c:v>-2.3899999999999999E-13</c:v>
                </c:pt>
                <c:pt idx="2351">
                  <c:v>-2.14E-13</c:v>
                </c:pt>
                <c:pt idx="2352">
                  <c:v>-3.7099999999999998E-13</c:v>
                </c:pt>
                <c:pt idx="2353">
                  <c:v>-1.9099999999999999E-13</c:v>
                </c:pt>
                <c:pt idx="2354">
                  <c:v>-2.6900000000000001E-13</c:v>
                </c:pt>
                <c:pt idx="2355">
                  <c:v>-2.3500000000000001E-13</c:v>
                </c:pt>
                <c:pt idx="2356">
                  <c:v>-2.9799999999999999E-13</c:v>
                </c:pt>
                <c:pt idx="2357">
                  <c:v>-1.8599999999999999E-13</c:v>
                </c:pt>
                <c:pt idx="2358">
                  <c:v>-2.8999999999999998E-13</c:v>
                </c:pt>
                <c:pt idx="2359">
                  <c:v>-1.7500000000000001E-13</c:v>
                </c:pt>
                <c:pt idx="2360">
                  <c:v>-3.2800000000000002E-13</c:v>
                </c:pt>
                <c:pt idx="2361">
                  <c:v>-2.6499999999999998E-13</c:v>
                </c:pt>
                <c:pt idx="2362">
                  <c:v>-2.4199999999999998E-13</c:v>
                </c:pt>
                <c:pt idx="2363">
                  <c:v>-2.5900000000000001E-13</c:v>
                </c:pt>
                <c:pt idx="2364">
                  <c:v>-2.38E-13</c:v>
                </c:pt>
                <c:pt idx="2365">
                  <c:v>-2.3300000000000002E-13</c:v>
                </c:pt>
                <c:pt idx="2366">
                  <c:v>-1.1999999999999999E-13</c:v>
                </c:pt>
                <c:pt idx="2367">
                  <c:v>-2.4199999999999998E-13</c:v>
                </c:pt>
                <c:pt idx="2368">
                  <c:v>-2.8999999999999998E-13</c:v>
                </c:pt>
                <c:pt idx="2369">
                  <c:v>-2.6199999999999999E-13</c:v>
                </c:pt>
                <c:pt idx="2370">
                  <c:v>-2.84E-13</c:v>
                </c:pt>
                <c:pt idx="2371">
                  <c:v>-3.0400000000000002E-13</c:v>
                </c:pt>
                <c:pt idx="2372">
                  <c:v>-1.67E-13</c:v>
                </c:pt>
                <c:pt idx="2373">
                  <c:v>-2.4500000000000002E-13</c:v>
                </c:pt>
                <c:pt idx="2374">
                  <c:v>-2.49E-13</c:v>
                </c:pt>
                <c:pt idx="2375">
                  <c:v>-3.0199999999999998E-13</c:v>
                </c:pt>
                <c:pt idx="2376">
                  <c:v>-2.9799999999999999E-13</c:v>
                </c:pt>
                <c:pt idx="2377">
                  <c:v>-3.1299999999999998E-13</c:v>
                </c:pt>
                <c:pt idx="2378">
                  <c:v>-2.84E-13</c:v>
                </c:pt>
                <c:pt idx="2379">
                  <c:v>-1.48E-13</c:v>
                </c:pt>
                <c:pt idx="2380">
                  <c:v>-3.1400000000000003E-13</c:v>
                </c:pt>
                <c:pt idx="2381">
                  <c:v>-2.3999999999999999E-13</c:v>
                </c:pt>
                <c:pt idx="2382">
                  <c:v>-3.1800000000000001E-13</c:v>
                </c:pt>
                <c:pt idx="2383">
                  <c:v>-1.6300000000000001E-13</c:v>
                </c:pt>
                <c:pt idx="2384">
                  <c:v>-2.5399999999999998E-13</c:v>
                </c:pt>
                <c:pt idx="2385">
                  <c:v>-3.0500000000000001E-13</c:v>
                </c:pt>
                <c:pt idx="2386">
                  <c:v>-1.36E-13</c:v>
                </c:pt>
                <c:pt idx="2387">
                  <c:v>-2.49E-13</c:v>
                </c:pt>
                <c:pt idx="2388">
                  <c:v>-2.2E-13</c:v>
                </c:pt>
                <c:pt idx="2389">
                  <c:v>-2.2099999999999999E-13</c:v>
                </c:pt>
                <c:pt idx="2390">
                  <c:v>-1.6300000000000001E-13</c:v>
                </c:pt>
                <c:pt idx="2391">
                  <c:v>-2.6199999999999999E-13</c:v>
                </c:pt>
                <c:pt idx="2392">
                  <c:v>-3.5999999999999998E-13</c:v>
                </c:pt>
                <c:pt idx="2393">
                  <c:v>-2.13E-13</c:v>
                </c:pt>
                <c:pt idx="2394">
                  <c:v>-2.3999999999999999E-13</c:v>
                </c:pt>
                <c:pt idx="2395">
                  <c:v>-2.2799999999999999E-13</c:v>
                </c:pt>
                <c:pt idx="2396">
                  <c:v>-2.6499999999999998E-13</c:v>
                </c:pt>
                <c:pt idx="2397">
                  <c:v>-1.37E-13</c:v>
                </c:pt>
                <c:pt idx="2398">
                  <c:v>-2.5800000000000001E-13</c:v>
                </c:pt>
                <c:pt idx="2399">
                  <c:v>-2.0000000000000001E-13</c:v>
                </c:pt>
                <c:pt idx="2400">
                  <c:v>-3.5899999999999998E-13</c:v>
                </c:pt>
                <c:pt idx="2401">
                  <c:v>-1.72E-13</c:v>
                </c:pt>
                <c:pt idx="2402">
                  <c:v>-2.26E-13</c:v>
                </c:pt>
                <c:pt idx="2403">
                  <c:v>-2.0999999999999999E-13</c:v>
                </c:pt>
                <c:pt idx="2404">
                  <c:v>-2.14E-13</c:v>
                </c:pt>
                <c:pt idx="2405">
                  <c:v>-3.6200000000000002E-13</c:v>
                </c:pt>
                <c:pt idx="2406">
                  <c:v>-2.5600000000000002E-13</c:v>
                </c:pt>
                <c:pt idx="2407">
                  <c:v>-2.9899999999999999E-13</c:v>
                </c:pt>
                <c:pt idx="2408">
                  <c:v>-1.9099999999999999E-13</c:v>
                </c:pt>
                <c:pt idx="2409">
                  <c:v>-1.77E-13</c:v>
                </c:pt>
                <c:pt idx="2410">
                  <c:v>-2.9100000000000002E-13</c:v>
                </c:pt>
                <c:pt idx="2411">
                  <c:v>-1.89E-13</c:v>
                </c:pt>
                <c:pt idx="2412">
                  <c:v>-4.1000000000000002E-13</c:v>
                </c:pt>
                <c:pt idx="2413">
                  <c:v>-1.89E-13</c:v>
                </c:pt>
                <c:pt idx="2414">
                  <c:v>-2.3300000000000002E-13</c:v>
                </c:pt>
                <c:pt idx="2415">
                  <c:v>-2.5600000000000002E-13</c:v>
                </c:pt>
                <c:pt idx="2416">
                  <c:v>-2.7900000000000002E-13</c:v>
                </c:pt>
                <c:pt idx="2417">
                  <c:v>-2.9999999999999998E-13</c:v>
                </c:pt>
                <c:pt idx="2418">
                  <c:v>-2.9500000000000001E-13</c:v>
                </c:pt>
                <c:pt idx="2419">
                  <c:v>-1.9900000000000001E-13</c:v>
                </c:pt>
                <c:pt idx="2420">
                  <c:v>-2.61E-13</c:v>
                </c:pt>
                <c:pt idx="2421">
                  <c:v>-2.02E-13</c:v>
                </c:pt>
                <c:pt idx="2422">
                  <c:v>-2.0000000000000001E-13</c:v>
                </c:pt>
                <c:pt idx="2423">
                  <c:v>-1.66E-13</c:v>
                </c:pt>
                <c:pt idx="2424">
                  <c:v>-2.1700000000000001E-13</c:v>
                </c:pt>
                <c:pt idx="2425">
                  <c:v>-2.9799999999999999E-13</c:v>
                </c:pt>
                <c:pt idx="2426">
                  <c:v>-3.0400000000000002E-13</c:v>
                </c:pt>
                <c:pt idx="2427">
                  <c:v>-4.02E-13</c:v>
                </c:pt>
                <c:pt idx="2428">
                  <c:v>-3.2900000000000001E-13</c:v>
                </c:pt>
                <c:pt idx="2429">
                  <c:v>-1.01E-13</c:v>
                </c:pt>
                <c:pt idx="2430">
                  <c:v>-1.53E-13</c:v>
                </c:pt>
                <c:pt idx="2431">
                  <c:v>-1.0499999999999999E-13</c:v>
                </c:pt>
                <c:pt idx="2432">
                  <c:v>-3.8800000000000001E-13</c:v>
                </c:pt>
                <c:pt idx="2433">
                  <c:v>-2.0500000000000001E-13</c:v>
                </c:pt>
                <c:pt idx="2434">
                  <c:v>-2.4999999999999999E-13</c:v>
                </c:pt>
                <c:pt idx="2435">
                  <c:v>-1.4999999999999999E-13</c:v>
                </c:pt>
                <c:pt idx="2436">
                  <c:v>-1.8200000000000001E-13</c:v>
                </c:pt>
                <c:pt idx="2437">
                  <c:v>-2.6900000000000001E-13</c:v>
                </c:pt>
                <c:pt idx="2438">
                  <c:v>-1.9300000000000001E-13</c:v>
                </c:pt>
                <c:pt idx="2439">
                  <c:v>-2.8300000000000001E-13</c:v>
                </c:pt>
                <c:pt idx="2440">
                  <c:v>-3.4499999999999999E-13</c:v>
                </c:pt>
                <c:pt idx="2441">
                  <c:v>-2.2699999999999999E-13</c:v>
                </c:pt>
                <c:pt idx="2442">
                  <c:v>-2.4199999999999998E-13</c:v>
                </c:pt>
                <c:pt idx="2443">
                  <c:v>-2.6800000000000002E-13</c:v>
                </c:pt>
                <c:pt idx="2444">
                  <c:v>-2.5700000000000002E-13</c:v>
                </c:pt>
                <c:pt idx="2445">
                  <c:v>-3.4499999999999999E-13</c:v>
                </c:pt>
                <c:pt idx="2446">
                  <c:v>-3.21E-13</c:v>
                </c:pt>
                <c:pt idx="2447">
                  <c:v>-1.5700000000000001E-13</c:v>
                </c:pt>
                <c:pt idx="2448">
                  <c:v>-2.0899999999999999E-13</c:v>
                </c:pt>
                <c:pt idx="2449">
                  <c:v>-3.3900000000000002E-13</c:v>
                </c:pt>
                <c:pt idx="2450">
                  <c:v>-2.9300000000000001E-13</c:v>
                </c:pt>
                <c:pt idx="2451">
                  <c:v>-2.14E-13</c:v>
                </c:pt>
                <c:pt idx="2452">
                  <c:v>-3.4699999999999999E-13</c:v>
                </c:pt>
                <c:pt idx="2453">
                  <c:v>-2.7399999999999999E-13</c:v>
                </c:pt>
                <c:pt idx="2454">
                  <c:v>-2.6499999999999998E-13</c:v>
                </c:pt>
                <c:pt idx="2455">
                  <c:v>-2.6199999999999999E-13</c:v>
                </c:pt>
                <c:pt idx="2456">
                  <c:v>-3.9399999999999999E-13</c:v>
                </c:pt>
                <c:pt idx="2457">
                  <c:v>-2.4999999999999999E-13</c:v>
                </c:pt>
                <c:pt idx="2458">
                  <c:v>-3.0500000000000001E-13</c:v>
                </c:pt>
                <c:pt idx="2459">
                  <c:v>-2.8899999999999998E-13</c:v>
                </c:pt>
                <c:pt idx="2460">
                  <c:v>-3.2299999999999999E-13</c:v>
                </c:pt>
                <c:pt idx="2461">
                  <c:v>-3.4200000000000001E-13</c:v>
                </c:pt>
                <c:pt idx="2462">
                  <c:v>-3.0300000000000002E-13</c:v>
                </c:pt>
                <c:pt idx="2463">
                  <c:v>-2.14E-13</c:v>
                </c:pt>
                <c:pt idx="2464">
                  <c:v>-3.2299999999999999E-13</c:v>
                </c:pt>
                <c:pt idx="2465">
                  <c:v>-2.4700000000000001E-13</c:v>
                </c:pt>
                <c:pt idx="2466">
                  <c:v>-3.0999999999999999E-13</c:v>
                </c:pt>
                <c:pt idx="2467">
                  <c:v>-3.7400000000000002E-13</c:v>
                </c:pt>
                <c:pt idx="2468">
                  <c:v>-1.9099999999999999E-13</c:v>
                </c:pt>
                <c:pt idx="2469">
                  <c:v>-2.2E-13</c:v>
                </c:pt>
                <c:pt idx="2470">
                  <c:v>-1.4100000000000001E-13</c:v>
                </c:pt>
                <c:pt idx="2471">
                  <c:v>-1.7999999999999999E-13</c:v>
                </c:pt>
                <c:pt idx="2472">
                  <c:v>-2.0299999999999999E-13</c:v>
                </c:pt>
                <c:pt idx="2473">
                  <c:v>-2.4600000000000001E-13</c:v>
                </c:pt>
                <c:pt idx="2474">
                  <c:v>-3.5300000000000001E-13</c:v>
                </c:pt>
                <c:pt idx="2475">
                  <c:v>-1.7600000000000001E-13</c:v>
                </c:pt>
                <c:pt idx="2476">
                  <c:v>-2.3999999999999999E-13</c:v>
                </c:pt>
                <c:pt idx="2477">
                  <c:v>-2.02E-13</c:v>
                </c:pt>
                <c:pt idx="2478">
                  <c:v>-3.78E-13</c:v>
                </c:pt>
                <c:pt idx="2479">
                  <c:v>-2.84E-13</c:v>
                </c:pt>
                <c:pt idx="2480">
                  <c:v>-2.97E-13</c:v>
                </c:pt>
                <c:pt idx="2481">
                  <c:v>-2.2E-13</c:v>
                </c:pt>
                <c:pt idx="2482">
                  <c:v>-2.4300000000000002E-13</c:v>
                </c:pt>
                <c:pt idx="2483">
                  <c:v>-2.1800000000000001E-13</c:v>
                </c:pt>
                <c:pt idx="2484">
                  <c:v>-2.8200000000000001E-13</c:v>
                </c:pt>
                <c:pt idx="2485">
                  <c:v>-2.8799999999999998E-13</c:v>
                </c:pt>
                <c:pt idx="2486">
                  <c:v>-2.6E-13</c:v>
                </c:pt>
                <c:pt idx="2487">
                  <c:v>-2.96E-13</c:v>
                </c:pt>
                <c:pt idx="2488">
                  <c:v>-1.59E-13</c:v>
                </c:pt>
                <c:pt idx="2489">
                  <c:v>-2.2099999999999999E-13</c:v>
                </c:pt>
                <c:pt idx="2490">
                  <c:v>-2.3999999999999999E-13</c:v>
                </c:pt>
                <c:pt idx="2491">
                  <c:v>-2.6199999999999999E-13</c:v>
                </c:pt>
                <c:pt idx="2492">
                  <c:v>-2.7000000000000001E-13</c:v>
                </c:pt>
                <c:pt idx="2493">
                  <c:v>-2.5700000000000002E-13</c:v>
                </c:pt>
                <c:pt idx="2494">
                  <c:v>-2.2099999999999999E-13</c:v>
                </c:pt>
                <c:pt idx="2495">
                  <c:v>-2.6800000000000002E-13</c:v>
                </c:pt>
                <c:pt idx="2496">
                  <c:v>-2.13E-13</c:v>
                </c:pt>
                <c:pt idx="2497">
                  <c:v>-2.6599999999999998E-13</c:v>
                </c:pt>
                <c:pt idx="2498">
                  <c:v>-2.1800000000000001E-13</c:v>
                </c:pt>
                <c:pt idx="2499">
                  <c:v>-2.61E-13</c:v>
                </c:pt>
                <c:pt idx="2500">
                  <c:v>-3.5300000000000001E-13</c:v>
                </c:pt>
                <c:pt idx="2501">
                  <c:v>-2.8599999999999999E-13</c:v>
                </c:pt>
                <c:pt idx="2502">
                  <c:v>-1.8100000000000001E-13</c:v>
                </c:pt>
                <c:pt idx="2503">
                  <c:v>-3.3599999999999998E-13</c:v>
                </c:pt>
                <c:pt idx="2504">
                  <c:v>-1.7600000000000001E-13</c:v>
                </c:pt>
                <c:pt idx="2505">
                  <c:v>-3.1500000000000002E-13</c:v>
                </c:pt>
                <c:pt idx="2506">
                  <c:v>-3.2199999999999999E-13</c:v>
                </c:pt>
                <c:pt idx="2507">
                  <c:v>-2.5700000000000002E-13</c:v>
                </c:pt>
                <c:pt idx="2508">
                  <c:v>-2.9899999999999999E-13</c:v>
                </c:pt>
                <c:pt idx="2509">
                  <c:v>-2.19E-13</c:v>
                </c:pt>
                <c:pt idx="2510">
                  <c:v>-2.2899999999999998E-13</c:v>
                </c:pt>
                <c:pt idx="2511">
                  <c:v>-1.95E-13</c:v>
                </c:pt>
                <c:pt idx="2512">
                  <c:v>-2.2099999999999999E-13</c:v>
                </c:pt>
                <c:pt idx="2513">
                  <c:v>-3.0600000000000001E-13</c:v>
                </c:pt>
                <c:pt idx="2514">
                  <c:v>-3.1099999999999999E-13</c:v>
                </c:pt>
                <c:pt idx="2515">
                  <c:v>-2.7399999999999999E-13</c:v>
                </c:pt>
                <c:pt idx="2516">
                  <c:v>-2.6399999999999999E-13</c:v>
                </c:pt>
                <c:pt idx="2517">
                  <c:v>-2.14E-13</c:v>
                </c:pt>
                <c:pt idx="2518">
                  <c:v>-1.6E-13</c:v>
                </c:pt>
                <c:pt idx="2519">
                  <c:v>-2.0600000000000001E-13</c:v>
                </c:pt>
                <c:pt idx="2520">
                  <c:v>-3.1600000000000002E-13</c:v>
                </c:pt>
                <c:pt idx="2521">
                  <c:v>-2.1599999999999999E-13</c:v>
                </c:pt>
                <c:pt idx="2522">
                  <c:v>-2.9300000000000001E-13</c:v>
                </c:pt>
                <c:pt idx="2523">
                  <c:v>-2.72E-13</c:v>
                </c:pt>
                <c:pt idx="2524">
                  <c:v>-3.55E-13</c:v>
                </c:pt>
                <c:pt idx="2525">
                  <c:v>-2.1499999999999999E-13</c:v>
                </c:pt>
                <c:pt idx="2526">
                  <c:v>-2.8200000000000001E-13</c:v>
                </c:pt>
                <c:pt idx="2527">
                  <c:v>-3.43E-13</c:v>
                </c:pt>
                <c:pt idx="2528">
                  <c:v>-2.7000000000000001E-13</c:v>
                </c:pt>
                <c:pt idx="2529">
                  <c:v>-2.8000000000000002E-13</c:v>
                </c:pt>
                <c:pt idx="2530">
                  <c:v>-1.71E-13</c:v>
                </c:pt>
                <c:pt idx="2531">
                  <c:v>-2.4199999999999998E-13</c:v>
                </c:pt>
                <c:pt idx="2532">
                  <c:v>-2.49E-13</c:v>
                </c:pt>
                <c:pt idx="2533">
                  <c:v>-2.3099999999999997E-13</c:v>
                </c:pt>
                <c:pt idx="2534">
                  <c:v>-3.9299999999999999E-13</c:v>
                </c:pt>
                <c:pt idx="2535">
                  <c:v>-2.9799999999999999E-13</c:v>
                </c:pt>
                <c:pt idx="2536">
                  <c:v>-2.3099999999999997E-13</c:v>
                </c:pt>
                <c:pt idx="2537">
                  <c:v>-3.08E-13</c:v>
                </c:pt>
                <c:pt idx="2538">
                  <c:v>-2.97E-13</c:v>
                </c:pt>
                <c:pt idx="2539">
                  <c:v>-3.7199999999999998E-13</c:v>
                </c:pt>
                <c:pt idx="2540">
                  <c:v>-2.38E-13</c:v>
                </c:pt>
                <c:pt idx="2541">
                  <c:v>-3.3699999999999998E-13</c:v>
                </c:pt>
                <c:pt idx="2542">
                  <c:v>-3.21E-13</c:v>
                </c:pt>
                <c:pt idx="2543">
                  <c:v>-2.7000000000000001E-13</c:v>
                </c:pt>
                <c:pt idx="2544">
                  <c:v>-2.2300000000000001E-13</c:v>
                </c:pt>
                <c:pt idx="2545">
                  <c:v>-2.07E-13</c:v>
                </c:pt>
                <c:pt idx="2546">
                  <c:v>-3.3800000000000002E-13</c:v>
                </c:pt>
                <c:pt idx="2547">
                  <c:v>-2.2999999999999998E-13</c:v>
                </c:pt>
                <c:pt idx="2548">
                  <c:v>-3.0300000000000002E-13</c:v>
                </c:pt>
                <c:pt idx="2549">
                  <c:v>-2.8699999999999999E-13</c:v>
                </c:pt>
                <c:pt idx="2550">
                  <c:v>-3.19E-13</c:v>
                </c:pt>
                <c:pt idx="2551">
                  <c:v>-2.1700000000000001E-13</c:v>
                </c:pt>
                <c:pt idx="2552">
                  <c:v>-2.8200000000000001E-13</c:v>
                </c:pt>
                <c:pt idx="2553">
                  <c:v>-2.2699999999999999E-13</c:v>
                </c:pt>
                <c:pt idx="2554">
                  <c:v>-2.6299999999999999E-13</c:v>
                </c:pt>
                <c:pt idx="2555">
                  <c:v>-2.8999999999999998E-13</c:v>
                </c:pt>
                <c:pt idx="2556">
                  <c:v>-1.9900000000000001E-13</c:v>
                </c:pt>
                <c:pt idx="2557">
                  <c:v>-3.0999999999999999E-13</c:v>
                </c:pt>
                <c:pt idx="2558">
                  <c:v>-1.48E-13</c:v>
                </c:pt>
                <c:pt idx="2559">
                  <c:v>-2.26E-13</c:v>
                </c:pt>
                <c:pt idx="2560">
                  <c:v>-2.5800000000000001E-13</c:v>
                </c:pt>
                <c:pt idx="2561">
                  <c:v>-2.0600000000000001E-13</c:v>
                </c:pt>
                <c:pt idx="2562">
                  <c:v>-2.8000000000000002E-13</c:v>
                </c:pt>
                <c:pt idx="2563">
                  <c:v>-2.8699999999999999E-13</c:v>
                </c:pt>
                <c:pt idx="2564">
                  <c:v>-1.9699999999999999E-13</c:v>
                </c:pt>
                <c:pt idx="2565">
                  <c:v>-2.25E-13</c:v>
                </c:pt>
                <c:pt idx="2566">
                  <c:v>-2.5800000000000001E-13</c:v>
                </c:pt>
                <c:pt idx="2567">
                  <c:v>-3.1700000000000001E-13</c:v>
                </c:pt>
                <c:pt idx="2568">
                  <c:v>-3.0600000000000001E-13</c:v>
                </c:pt>
                <c:pt idx="2569">
                  <c:v>-1.9900000000000001E-13</c:v>
                </c:pt>
                <c:pt idx="2570">
                  <c:v>-2.7100000000000001E-13</c:v>
                </c:pt>
                <c:pt idx="2571">
                  <c:v>-2.2999999999999998E-13</c:v>
                </c:pt>
                <c:pt idx="2572">
                  <c:v>-2.6E-13</c:v>
                </c:pt>
                <c:pt idx="2573">
                  <c:v>-3.7500000000000002E-13</c:v>
                </c:pt>
                <c:pt idx="2574">
                  <c:v>-2.6199999999999999E-13</c:v>
                </c:pt>
                <c:pt idx="2575">
                  <c:v>-2.85E-13</c:v>
                </c:pt>
                <c:pt idx="2576">
                  <c:v>-1.67E-13</c:v>
                </c:pt>
                <c:pt idx="2577">
                  <c:v>-2.5800000000000001E-13</c:v>
                </c:pt>
                <c:pt idx="2578">
                  <c:v>-2.7399999999999999E-13</c:v>
                </c:pt>
                <c:pt idx="2579">
                  <c:v>-2.02E-13</c:v>
                </c:pt>
                <c:pt idx="2580">
                  <c:v>-3.3599999999999998E-13</c:v>
                </c:pt>
                <c:pt idx="2581">
                  <c:v>-2.01E-13</c:v>
                </c:pt>
                <c:pt idx="2582">
                  <c:v>-2.1800000000000001E-13</c:v>
                </c:pt>
                <c:pt idx="2583">
                  <c:v>-2.6800000000000002E-13</c:v>
                </c:pt>
                <c:pt idx="2584">
                  <c:v>-2.6599999999999998E-13</c:v>
                </c:pt>
                <c:pt idx="2585">
                  <c:v>-3.78E-13</c:v>
                </c:pt>
                <c:pt idx="2586">
                  <c:v>-2.1499999999999999E-13</c:v>
                </c:pt>
                <c:pt idx="2587">
                  <c:v>-2.6299999999999999E-13</c:v>
                </c:pt>
                <c:pt idx="2588">
                  <c:v>-1.9900000000000001E-13</c:v>
                </c:pt>
                <c:pt idx="2589">
                  <c:v>-2.8300000000000001E-13</c:v>
                </c:pt>
                <c:pt idx="2590">
                  <c:v>-3.4499999999999999E-13</c:v>
                </c:pt>
                <c:pt idx="2591">
                  <c:v>-3.1199999999999998E-13</c:v>
                </c:pt>
                <c:pt idx="2592">
                  <c:v>-2.02E-13</c:v>
                </c:pt>
                <c:pt idx="2593">
                  <c:v>-1.1399999999999999E-13</c:v>
                </c:pt>
                <c:pt idx="2594">
                  <c:v>-2.4700000000000001E-13</c:v>
                </c:pt>
                <c:pt idx="2595">
                  <c:v>-2.13E-13</c:v>
                </c:pt>
                <c:pt idx="2596">
                  <c:v>-2.7799999999999998E-13</c:v>
                </c:pt>
                <c:pt idx="2597">
                  <c:v>-2.8599999999999999E-13</c:v>
                </c:pt>
                <c:pt idx="2598">
                  <c:v>-2.4500000000000002E-13</c:v>
                </c:pt>
                <c:pt idx="2599">
                  <c:v>-2.72E-13</c:v>
                </c:pt>
                <c:pt idx="2600">
                  <c:v>-2.07E-13</c:v>
                </c:pt>
                <c:pt idx="2601">
                  <c:v>-2.73E-13</c:v>
                </c:pt>
                <c:pt idx="2602">
                  <c:v>-2.6499999999999998E-13</c:v>
                </c:pt>
                <c:pt idx="2603">
                  <c:v>-3.3499999999999999E-13</c:v>
                </c:pt>
                <c:pt idx="2604">
                  <c:v>-2.2199999999999999E-13</c:v>
                </c:pt>
                <c:pt idx="2605">
                  <c:v>-3.0099999999999998E-13</c:v>
                </c:pt>
                <c:pt idx="2606">
                  <c:v>-2.3999999999999999E-13</c:v>
                </c:pt>
                <c:pt idx="2607">
                  <c:v>-1.24E-13</c:v>
                </c:pt>
                <c:pt idx="2608">
                  <c:v>-3.0400000000000002E-13</c:v>
                </c:pt>
                <c:pt idx="2609">
                  <c:v>-3.5799999999999999E-13</c:v>
                </c:pt>
                <c:pt idx="2610">
                  <c:v>-1.9699999999999999E-13</c:v>
                </c:pt>
                <c:pt idx="2611">
                  <c:v>-1.7600000000000001E-13</c:v>
                </c:pt>
                <c:pt idx="2612">
                  <c:v>-1.83E-13</c:v>
                </c:pt>
                <c:pt idx="2613">
                  <c:v>-2.7100000000000001E-13</c:v>
                </c:pt>
                <c:pt idx="2614">
                  <c:v>-2.6800000000000002E-13</c:v>
                </c:pt>
                <c:pt idx="2615">
                  <c:v>-2.1800000000000001E-13</c:v>
                </c:pt>
                <c:pt idx="2616">
                  <c:v>-3.1700000000000001E-13</c:v>
                </c:pt>
                <c:pt idx="2617">
                  <c:v>-1.6199999999999999E-13</c:v>
                </c:pt>
                <c:pt idx="2618">
                  <c:v>-4.0100000000000001E-13</c:v>
                </c:pt>
                <c:pt idx="2619">
                  <c:v>-3.7500000000000002E-13</c:v>
                </c:pt>
                <c:pt idx="2620">
                  <c:v>-2.2899999999999998E-13</c:v>
                </c:pt>
                <c:pt idx="2621">
                  <c:v>-2.3400000000000001E-13</c:v>
                </c:pt>
                <c:pt idx="2622">
                  <c:v>-3.0400000000000002E-13</c:v>
                </c:pt>
                <c:pt idx="2623">
                  <c:v>-2.9999999999999998E-13</c:v>
                </c:pt>
                <c:pt idx="2624">
                  <c:v>-2.37E-13</c:v>
                </c:pt>
                <c:pt idx="2625">
                  <c:v>-2.6499999999999998E-13</c:v>
                </c:pt>
                <c:pt idx="2626">
                  <c:v>-3.0600000000000001E-13</c:v>
                </c:pt>
                <c:pt idx="2627">
                  <c:v>-2.72E-13</c:v>
                </c:pt>
                <c:pt idx="2628">
                  <c:v>-2.3099999999999997E-13</c:v>
                </c:pt>
                <c:pt idx="2629">
                  <c:v>-1.9900000000000001E-13</c:v>
                </c:pt>
                <c:pt idx="2630">
                  <c:v>-1.0499999999999999E-13</c:v>
                </c:pt>
                <c:pt idx="2631">
                  <c:v>-2.2899999999999998E-13</c:v>
                </c:pt>
                <c:pt idx="2632">
                  <c:v>-2.9200000000000002E-13</c:v>
                </c:pt>
                <c:pt idx="2633">
                  <c:v>-2.9500000000000001E-13</c:v>
                </c:pt>
                <c:pt idx="2634">
                  <c:v>-2.5399999999999998E-13</c:v>
                </c:pt>
                <c:pt idx="2635">
                  <c:v>-1.53E-13</c:v>
                </c:pt>
                <c:pt idx="2636">
                  <c:v>-2.6800000000000002E-13</c:v>
                </c:pt>
                <c:pt idx="2637">
                  <c:v>-2.8999999999999998E-13</c:v>
                </c:pt>
                <c:pt idx="2638">
                  <c:v>-2.2799999999999999E-13</c:v>
                </c:pt>
                <c:pt idx="2639">
                  <c:v>-1.77E-13</c:v>
                </c:pt>
                <c:pt idx="2640">
                  <c:v>-3.7500000000000002E-13</c:v>
                </c:pt>
                <c:pt idx="2641">
                  <c:v>-1.9900000000000001E-13</c:v>
                </c:pt>
                <c:pt idx="2642">
                  <c:v>-1.9699999999999999E-13</c:v>
                </c:pt>
                <c:pt idx="2643">
                  <c:v>-2.7000000000000001E-13</c:v>
                </c:pt>
                <c:pt idx="2644">
                  <c:v>-3.2499999999999998E-13</c:v>
                </c:pt>
                <c:pt idx="2645">
                  <c:v>-2.3400000000000001E-13</c:v>
                </c:pt>
                <c:pt idx="2646">
                  <c:v>-2.9500000000000001E-13</c:v>
                </c:pt>
                <c:pt idx="2647">
                  <c:v>-2.7599999999999999E-13</c:v>
                </c:pt>
                <c:pt idx="2648">
                  <c:v>-3.8000000000000002E-14</c:v>
                </c:pt>
                <c:pt idx="2649">
                  <c:v>-2.8699999999999999E-13</c:v>
                </c:pt>
                <c:pt idx="2650">
                  <c:v>-3.2299999999999999E-13</c:v>
                </c:pt>
                <c:pt idx="2651">
                  <c:v>-3.0999999999999999E-13</c:v>
                </c:pt>
                <c:pt idx="2652">
                  <c:v>-2.5900000000000001E-13</c:v>
                </c:pt>
                <c:pt idx="2653">
                  <c:v>-2.2899999999999998E-13</c:v>
                </c:pt>
                <c:pt idx="2654">
                  <c:v>-3.4000000000000002E-13</c:v>
                </c:pt>
                <c:pt idx="2655">
                  <c:v>-2.3099999999999997E-13</c:v>
                </c:pt>
                <c:pt idx="2656">
                  <c:v>-2.0899999999999999E-13</c:v>
                </c:pt>
                <c:pt idx="2657">
                  <c:v>-3.1700000000000001E-13</c:v>
                </c:pt>
                <c:pt idx="2658">
                  <c:v>-2.9400000000000001E-13</c:v>
                </c:pt>
                <c:pt idx="2659">
                  <c:v>-2.3099999999999997E-13</c:v>
                </c:pt>
                <c:pt idx="2660">
                  <c:v>-3.8099999999999999E-13</c:v>
                </c:pt>
                <c:pt idx="2661">
                  <c:v>-2.6399999999999999E-13</c:v>
                </c:pt>
                <c:pt idx="2662">
                  <c:v>-2.5600000000000002E-13</c:v>
                </c:pt>
                <c:pt idx="2663">
                  <c:v>-3.6400000000000001E-13</c:v>
                </c:pt>
                <c:pt idx="2664">
                  <c:v>-2.5900000000000001E-13</c:v>
                </c:pt>
                <c:pt idx="2665">
                  <c:v>-2.1100000000000001E-13</c:v>
                </c:pt>
                <c:pt idx="2666">
                  <c:v>-2.8999999999999998E-13</c:v>
                </c:pt>
                <c:pt idx="2667">
                  <c:v>-2.6E-13</c:v>
                </c:pt>
                <c:pt idx="2668">
                  <c:v>-2.3200000000000002E-13</c:v>
                </c:pt>
                <c:pt idx="2669">
                  <c:v>-2.4500000000000002E-13</c:v>
                </c:pt>
                <c:pt idx="2670">
                  <c:v>-2.9999999999999998E-13</c:v>
                </c:pt>
                <c:pt idx="2671">
                  <c:v>-2.6700000000000002E-13</c:v>
                </c:pt>
                <c:pt idx="2672">
                  <c:v>-2.5299999999999998E-13</c:v>
                </c:pt>
                <c:pt idx="2673">
                  <c:v>-2.8200000000000001E-13</c:v>
                </c:pt>
                <c:pt idx="2674">
                  <c:v>-3.0600000000000001E-13</c:v>
                </c:pt>
                <c:pt idx="2675">
                  <c:v>-2.7699999999999998E-13</c:v>
                </c:pt>
                <c:pt idx="2676">
                  <c:v>-3.4200000000000001E-13</c:v>
                </c:pt>
                <c:pt idx="2677">
                  <c:v>-2.01E-13</c:v>
                </c:pt>
                <c:pt idx="2678">
                  <c:v>-2.13E-13</c:v>
                </c:pt>
                <c:pt idx="2679">
                  <c:v>-2.4500000000000002E-13</c:v>
                </c:pt>
                <c:pt idx="2680">
                  <c:v>-3.0600000000000001E-13</c:v>
                </c:pt>
                <c:pt idx="2681">
                  <c:v>-2.19E-13</c:v>
                </c:pt>
                <c:pt idx="2682">
                  <c:v>-2.07E-13</c:v>
                </c:pt>
                <c:pt idx="2683">
                  <c:v>-2.3200000000000002E-13</c:v>
                </c:pt>
                <c:pt idx="2684">
                  <c:v>-2.3500000000000001E-13</c:v>
                </c:pt>
                <c:pt idx="2685">
                  <c:v>-3.21E-13</c:v>
                </c:pt>
                <c:pt idx="2686">
                  <c:v>-2.5900000000000001E-13</c:v>
                </c:pt>
                <c:pt idx="2687">
                  <c:v>-3.2199999999999999E-13</c:v>
                </c:pt>
                <c:pt idx="2688">
                  <c:v>-1.9300000000000001E-13</c:v>
                </c:pt>
                <c:pt idx="2689">
                  <c:v>-3.4499999999999999E-13</c:v>
                </c:pt>
                <c:pt idx="2690">
                  <c:v>-3.07E-13</c:v>
                </c:pt>
                <c:pt idx="2691">
                  <c:v>-3.0600000000000001E-13</c:v>
                </c:pt>
                <c:pt idx="2692">
                  <c:v>-3.08E-13</c:v>
                </c:pt>
                <c:pt idx="2693">
                  <c:v>-2.26E-13</c:v>
                </c:pt>
                <c:pt idx="2694">
                  <c:v>-3.5699999999999999E-13</c:v>
                </c:pt>
                <c:pt idx="2695">
                  <c:v>-2.9300000000000001E-13</c:v>
                </c:pt>
                <c:pt idx="2696">
                  <c:v>-2.0899999999999999E-13</c:v>
                </c:pt>
                <c:pt idx="2697">
                  <c:v>-2.0999999999999999E-13</c:v>
                </c:pt>
                <c:pt idx="2698">
                  <c:v>-3.0400000000000002E-13</c:v>
                </c:pt>
                <c:pt idx="2699">
                  <c:v>-2.5500000000000002E-13</c:v>
                </c:pt>
                <c:pt idx="2700">
                  <c:v>-1.7299999999999999E-13</c:v>
                </c:pt>
                <c:pt idx="2701">
                  <c:v>-2.61E-13</c:v>
                </c:pt>
                <c:pt idx="2702">
                  <c:v>-3.0500000000000001E-13</c:v>
                </c:pt>
                <c:pt idx="2703">
                  <c:v>-2.8599999999999999E-13</c:v>
                </c:pt>
                <c:pt idx="2704">
                  <c:v>-2.0000000000000001E-13</c:v>
                </c:pt>
                <c:pt idx="2705">
                  <c:v>-2.5399999999999998E-13</c:v>
                </c:pt>
                <c:pt idx="2706">
                  <c:v>-3.67E-13</c:v>
                </c:pt>
                <c:pt idx="2707">
                  <c:v>-2.7900000000000002E-13</c:v>
                </c:pt>
                <c:pt idx="2708">
                  <c:v>-1.8499999999999999E-13</c:v>
                </c:pt>
                <c:pt idx="2709">
                  <c:v>-2.6900000000000001E-13</c:v>
                </c:pt>
                <c:pt idx="2710">
                  <c:v>-3.5899999999999998E-13</c:v>
                </c:pt>
                <c:pt idx="2711">
                  <c:v>-2.2300000000000001E-13</c:v>
                </c:pt>
                <c:pt idx="2712">
                  <c:v>-2.3200000000000002E-13</c:v>
                </c:pt>
                <c:pt idx="2713">
                  <c:v>-2.9100000000000002E-13</c:v>
                </c:pt>
                <c:pt idx="2714">
                  <c:v>-2.5099999999999999E-13</c:v>
                </c:pt>
                <c:pt idx="2715">
                  <c:v>-3.1099999999999999E-13</c:v>
                </c:pt>
                <c:pt idx="2716">
                  <c:v>-2.5099999999999999E-13</c:v>
                </c:pt>
                <c:pt idx="2717">
                  <c:v>-3.6500000000000001E-13</c:v>
                </c:pt>
                <c:pt idx="2718">
                  <c:v>-1.84E-13</c:v>
                </c:pt>
                <c:pt idx="2719">
                  <c:v>-2.2999999999999998E-13</c:v>
                </c:pt>
                <c:pt idx="2720">
                  <c:v>-2.1499999999999999E-13</c:v>
                </c:pt>
                <c:pt idx="2721">
                  <c:v>-2.8699999999999999E-13</c:v>
                </c:pt>
                <c:pt idx="2722">
                  <c:v>-2.49E-13</c:v>
                </c:pt>
                <c:pt idx="2723">
                  <c:v>-2.9100000000000002E-13</c:v>
                </c:pt>
                <c:pt idx="2724">
                  <c:v>-1.8700000000000001E-13</c:v>
                </c:pt>
                <c:pt idx="2725">
                  <c:v>-3.2E-13</c:v>
                </c:pt>
                <c:pt idx="2726">
                  <c:v>-1.9900000000000001E-13</c:v>
                </c:pt>
                <c:pt idx="2727">
                  <c:v>-2.8200000000000001E-13</c:v>
                </c:pt>
                <c:pt idx="2728">
                  <c:v>-2.6299999999999999E-13</c:v>
                </c:pt>
                <c:pt idx="2729">
                  <c:v>-3.32E-13</c:v>
                </c:pt>
                <c:pt idx="2730">
                  <c:v>-2.3899999999999999E-13</c:v>
                </c:pt>
                <c:pt idx="2731">
                  <c:v>-2.4700000000000001E-13</c:v>
                </c:pt>
                <c:pt idx="2732">
                  <c:v>-2.8200000000000001E-13</c:v>
                </c:pt>
                <c:pt idx="2733">
                  <c:v>-3.6200000000000002E-13</c:v>
                </c:pt>
                <c:pt idx="2734">
                  <c:v>-3.0500000000000001E-13</c:v>
                </c:pt>
                <c:pt idx="2735">
                  <c:v>-3.9E-13</c:v>
                </c:pt>
                <c:pt idx="2736">
                  <c:v>-2.6299999999999999E-13</c:v>
                </c:pt>
                <c:pt idx="2737">
                  <c:v>-2.3999999999999999E-13</c:v>
                </c:pt>
                <c:pt idx="2738">
                  <c:v>-2.7499999999999999E-13</c:v>
                </c:pt>
                <c:pt idx="2739">
                  <c:v>-2.3099999999999997E-13</c:v>
                </c:pt>
                <c:pt idx="2740">
                  <c:v>-2.5299999999999998E-13</c:v>
                </c:pt>
                <c:pt idx="2741">
                  <c:v>-2.38E-13</c:v>
                </c:pt>
                <c:pt idx="2742">
                  <c:v>-2.96E-13</c:v>
                </c:pt>
                <c:pt idx="2743">
                  <c:v>-3.4599999999999999E-13</c:v>
                </c:pt>
                <c:pt idx="2744">
                  <c:v>-1.3299999999999999E-13</c:v>
                </c:pt>
                <c:pt idx="2745">
                  <c:v>-2.8599999999999999E-13</c:v>
                </c:pt>
                <c:pt idx="2746">
                  <c:v>-2.13E-13</c:v>
                </c:pt>
                <c:pt idx="2747">
                  <c:v>-1.9099999999999999E-13</c:v>
                </c:pt>
                <c:pt idx="2748">
                  <c:v>-2.6199999999999999E-13</c:v>
                </c:pt>
                <c:pt idx="2749">
                  <c:v>-2.4600000000000001E-13</c:v>
                </c:pt>
                <c:pt idx="2750">
                  <c:v>-3.8399999999999998E-13</c:v>
                </c:pt>
                <c:pt idx="2751">
                  <c:v>-2.7900000000000002E-13</c:v>
                </c:pt>
                <c:pt idx="2752">
                  <c:v>-2.7399999999999999E-13</c:v>
                </c:pt>
                <c:pt idx="2753">
                  <c:v>-3.1600000000000002E-13</c:v>
                </c:pt>
                <c:pt idx="2754">
                  <c:v>-3.4100000000000001E-13</c:v>
                </c:pt>
                <c:pt idx="2755">
                  <c:v>-2.5900000000000001E-13</c:v>
                </c:pt>
                <c:pt idx="2756">
                  <c:v>-1.96E-13</c:v>
                </c:pt>
                <c:pt idx="2757">
                  <c:v>-2.02E-13</c:v>
                </c:pt>
                <c:pt idx="2758">
                  <c:v>-4.0900000000000002E-13</c:v>
                </c:pt>
                <c:pt idx="2759">
                  <c:v>-2.25E-13</c:v>
                </c:pt>
                <c:pt idx="2760">
                  <c:v>-2.1700000000000001E-13</c:v>
                </c:pt>
                <c:pt idx="2761">
                  <c:v>-2.9899999999999999E-13</c:v>
                </c:pt>
                <c:pt idx="2762">
                  <c:v>-2.5199999999999999E-13</c:v>
                </c:pt>
                <c:pt idx="2763">
                  <c:v>-2.6499999999999998E-13</c:v>
                </c:pt>
                <c:pt idx="2764">
                  <c:v>-2.5299999999999998E-13</c:v>
                </c:pt>
                <c:pt idx="2765">
                  <c:v>-2.7100000000000001E-13</c:v>
                </c:pt>
                <c:pt idx="2766">
                  <c:v>-2.6900000000000001E-13</c:v>
                </c:pt>
                <c:pt idx="2767">
                  <c:v>-3.07E-13</c:v>
                </c:pt>
                <c:pt idx="2768">
                  <c:v>-2.5900000000000001E-13</c:v>
                </c:pt>
                <c:pt idx="2769">
                  <c:v>-3.3900000000000002E-13</c:v>
                </c:pt>
                <c:pt idx="2770">
                  <c:v>-3.1800000000000001E-13</c:v>
                </c:pt>
                <c:pt idx="2771">
                  <c:v>-1.5700000000000001E-13</c:v>
                </c:pt>
                <c:pt idx="2772">
                  <c:v>-2.4500000000000002E-13</c:v>
                </c:pt>
                <c:pt idx="2773">
                  <c:v>-2.37E-13</c:v>
                </c:pt>
                <c:pt idx="2774">
                  <c:v>-2.7100000000000001E-13</c:v>
                </c:pt>
                <c:pt idx="2775">
                  <c:v>-1.96E-13</c:v>
                </c:pt>
                <c:pt idx="2776">
                  <c:v>-2.5600000000000002E-13</c:v>
                </c:pt>
                <c:pt idx="2777">
                  <c:v>-2.8799999999999998E-13</c:v>
                </c:pt>
                <c:pt idx="2778">
                  <c:v>-3.0500000000000001E-13</c:v>
                </c:pt>
                <c:pt idx="2779">
                  <c:v>-2.0399999999999999E-13</c:v>
                </c:pt>
                <c:pt idx="2780">
                  <c:v>-3.4000000000000002E-13</c:v>
                </c:pt>
                <c:pt idx="2781">
                  <c:v>-2.7000000000000001E-13</c:v>
                </c:pt>
                <c:pt idx="2782">
                  <c:v>-3.07E-13</c:v>
                </c:pt>
                <c:pt idx="2783">
                  <c:v>-3.08E-13</c:v>
                </c:pt>
                <c:pt idx="2784">
                  <c:v>-1.8100000000000001E-13</c:v>
                </c:pt>
                <c:pt idx="2785">
                  <c:v>-3.2399999999999998E-13</c:v>
                </c:pt>
                <c:pt idx="2786">
                  <c:v>-2.5900000000000001E-13</c:v>
                </c:pt>
                <c:pt idx="2787">
                  <c:v>-2.7599999999999999E-13</c:v>
                </c:pt>
                <c:pt idx="2788">
                  <c:v>-1.7500000000000001E-13</c:v>
                </c:pt>
                <c:pt idx="2789">
                  <c:v>-3.3699999999999998E-13</c:v>
                </c:pt>
                <c:pt idx="2790">
                  <c:v>-2.24E-13</c:v>
                </c:pt>
                <c:pt idx="2791">
                  <c:v>-2.48E-13</c:v>
                </c:pt>
                <c:pt idx="2792">
                  <c:v>-3.3499999999999999E-13</c:v>
                </c:pt>
                <c:pt idx="2793">
                  <c:v>-2.5500000000000002E-13</c:v>
                </c:pt>
                <c:pt idx="2794">
                  <c:v>-2.7399999999999999E-13</c:v>
                </c:pt>
                <c:pt idx="2795">
                  <c:v>-3.3699999999999998E-13</c:v>
                </c:pt>
                <c:pt idx="2796">
                  <c:v>-2.61E-13</c:v>
                </c:pt>
                <c:pt idx="2797">
                  <c:v>-3.4100000000000001E-13</c:v>
                </c:pt>
                <c:pt idx="2798">
                  <c:v>-3.3000000000000001E-13</c:v>
                </c:pt>
                <c:pt idx="2799">
                  <c:v>-3.4100000000000001E-13</c:v>
                </c:pt>
                <c:pt idx="2800">
                  <c:v>-1.54E-13</c:v>
                </c:pt>
                <c:pt idx="2801">
                  <c:v>-2.6299999999999999E-13</c:v>
                </c:pt>
                <c:pt idx="2802">
                  <c:v>-2.84E-13</c:v>
                </c:pt>
                <c:pt idx="2803">
                  <c:v>-2.7599999999999999E-13</c:v>
                </c:pt>
                <c:pt idx="2804">
                  <c:v>-2.5399999999999998E-13</c:v>
                </c:pt>
                <c:pt idx="2805">
                  <c:v>-1.43E-13</c:v>
                </c:pt>
                <c:pt idx="2806">
                  <c:v>-3.9E-13</c:v>
                </c:pt>
                <c:pt idx="2807">
                  <c:v>-1.5200000000000001E-13</c:v>
                </c:pt>
                <c:pt idx="2808">
                  <c:v>-2.3899999999999999E-13</c:v>
                </c:pt>
                <c:pt idx="2809">
                  <c:v>-3.4100000000000001E-13</c:v>
                </c:pt>
                <c:pt idx="2810">
                  <c:v>-1.8100000000000001E-13</c:v>
                </c:pt>
                <c:pt idx="2811">
                  <c:v>-2.9100000000000002E-13</c:v>
                </c:pt>
                <c:pt idx="2812">
                  <c:v>-2.4099999999999998E-13</c:v>
                </c:pt>
                <c:pt idx="2813">
                  <c:v>-3.3800000000000002E-13</c:v>
                </c:pt>
                <c:pt idx="2814">
                  <c:v>-3.1299999999999998E-13</c:v>
                </c:pt>
                <c:pt idx="2815">
                  <c:v>-2.8599999999999999E-13</c:v>
                </c:pt>
                <c:pt idx="2816">
                  <c:v>-1.1499999999999999E-13</c:v>
                </c:pt>
                <c:pt idx="2817">
                  <c:v>-2.38E-13</c:v>
                </c:pt>
                <c:pt idx="2818">
                  <c:v>-2.73E-13</c:v>
                </c:pt>
                <c:pt idx="2819">
                  <c:v>-2.8999999999999998E-13</c:v>
                </c:pt>
                <c:pt idx="2820">
                  <c:v>-2.2E-13</c:v>
                </c:pt>
                <c:pt idx="2821">
                  <c:v>-2.7399999999999999E-13</c:v>
                </c:pt>
                <c:pt idx="2822">
                  <c:v>-3.44E-13</c:v>
                </c:pt>
                <c:pt idx="2823">
                  <c:v>-1.95E-13</c:v>
                </c:pt>
                <c:pt idx="2824">
                  <c:v>-2.8300000000000001E-13</c:v>
                </c:pt>
                <c:pt idx="2825">
                  <c:v>-3.1299999999999998E-13</c:v>
                </c:pt>
                <c:pt idx="2826">
                  <c:v>-2.6E-13</c:v>
                </c:pt>
                <c:pt idx="2827">
                  <c:v>-2.8200000000000001E-13</c:v>
                </c:pt>
                <c:pt idx="2828">
                  <c:v>-2.8300000000000001E-13</c:v>
                </c:pt>
                <c:pt idx="2829">
                  <c:v>-2.4300000000000002E-13</c:v>
                </c:pt>
                <c:pt idx="2830">
                  <c:v>-2.4700000000000001E-13</c:v>
                </c:pt>
                <c:pt idx="2831">
                  <c:v>-2.9300000000000001E-13</c:v>
                </c:pt>
                <c:pt idx="2832">
                  <c:v>-2.24E-13</c:v>
                </c:pt>
                <c:pt idx="2833">
                  <c:v>-2.01E-13</c:v>
                </c:pt>
                <c:pt idx="2834">
                  <c:v>-2.5600000000000002E-13</c:v>
                </c:pt>
                <c:pt idx="2835">
                  <c:v>-2.4199999999999998E-13</c:v>
                </c:pt>
                <c:pt idx="2836">
                  <c:v>-1.8100000000000001E-13</c:v>
                </c:pt>
                <c:pt idx="2837">
                  <c:v>-2.2799999999999999E-13</c:v>
                </c:pt>
                <c:pt idx="2838">
                  <c:v>-2.6199999999999999E-13</c:v>
                </c:pt>
                <c:pt idx="2839">
                  <c:v>-1.4399999999999999E-13</c:v>
                </c:pt>
                <c:pt idx="2840">
                  <c:v>-2.9300000000000001E-13</c:v>
                </c:pt>
                <c:pt idx="2841">
                  <c:v>-2.2999999999999998E-13</c:v>
                </c:pt>
                <c:pt idx="2842">
                  <c:v>-3.4899999999999998E-13</c:v>
                </c:pt>
                <c:pt idx="2843">
                  <c:v>-2.13E-13</c:v>
                </c:pt>
                <c:pt idx="2844">
                  <c:v>-1.6799999999999999E-13</c:v>
                </c:pt>
                <c:pt idx="2845">
                  <c:v>-2.2300000000000001E-13</c:v>
                </c:pt>
                <c:pt idx="2846">
                  <c:v>-3.2399999999999998E-13</c:v>
                </c:pt>
                <c:pt idx="2847">
                  <c:v>-3.2499999999999998E-13</c:v>
                </c:pt>
                <c:pt idx="2848">
                  <c:v>-2.3099999999999997E-13</c:v>
                </c:pt>
                <c:pt idx="2849">
                  <c:v>-3.1299999999999998E-13</c:v>
                </c:pt>
                <c:pt idx="2850">
                  <c:v>-2.7499999999999999E-13</c:v>
                </c:pt>
                <c:pt idx="2851">
                  <c:v>-2.7399999999999999E-13</c:v>
                </c:pt>
                <c:pt idx="2852">
                  <c:v>-2.5800000000000001E-13</c:v>
                </c:pt>
                <c:pt idx="2853">
                  <c:v>-3.2199999999999999E-13</c:v>
                </c:pt>
                <c:pt idx="2854">
                  <c:v>-2.26E-13</c:v>
                </c:pt>
                <c:pt idx="2855">
                  <c:v>-2.7100000000000001E-13</c:v>
                </c:pt>
                <c:pt idx="2856">
                  <c:v>-2.25E-13</c:v>
                </c:pt>
                <c:pt idx="2857">
                  <c:v>-2.4400000000000002E-13</c:v>
                </c:pt>
                <c:pt idx="2858">
                  <c:v>-2.9100000000000002E-13</c:v>
                </c:pt>
                <c:pt idx="2859">
                  <c:v>-2.6199999999999999E-13</c:v>
                </c:pt>
                <c:pt idx="2860">
                  <c:v>-1.67E-13</c:v>
                </c:pt>
                <c:pt idx="2861">
                  <c:v>-3.1400000000000003E-13</c:v>
                </c:pt>
                <c:pt idx="2862">
                  <c:v>-3.2E-13</c:v>
                </c:pt>
                <c:pt idx="2863">
                  <c:v>-2.6299999999999999E-13</c:v>
                </c:pt>
                <c:pt idx="2864">
                  <c:v>-2.1700000000000001E-13</c:v>
                </c:pt>
                <c:pt idx="2865">
                  <c:v>-2.7900000000000002E-13</c:v>
                </c:pt>
                <c:pt idx="2866">
                  <c:v>-2.49E-13</c:v>
                </c:pt>
                <c:pt idx="2867">
                  <c:v>-2.85E-13</c:v>
                </c:pt>
                <c:pt idx="2868">
                  <c:v>-2.7900000000000002E-13</c:v>
                </c:pt>
                <c:pt idx="2869">
                  <c:v>-2.5199999999999999E-13</c:v>
                </c:pt>
                <c:pt idx="2870">
                  <c:v>-2.7499999999999999E-13</c:v>
                </c:pt>
                <c:pt idx="2871">
                  <c:v>-2.7000000000000001E-13</c:v>
                </c:pt>
                <c:pt idx="2872">
                  <c:v>-1.9699999999999999E-13</c:v>
                </c:pt>
                <c:pt idx="2873">
                  <c:v>-1.13E-13</c:v>
                </c:pt>
                <c:pt idx="2874">
                  <c:v>-3.1600000000000002E-13</c:v>
                </c:pt>
                <c:pt idx="2875">
                  <c:v>-2.9200000000000002E-13</c:v>
                </c:pt>
                <c:pt idx="2876">
                  <c:v>-3.43E-13</c:v>
                </c:pt>
                <c:pt idx="2877">
                  <c:v>-2.7399999999999999E-13</c:v>
                </c:pt>
                <c:pt idx="2878">
                  <c:v>-1.8599999999999999E-13</c:v>
                </c:pt>
                <c:pt idx="2879">
                  <c:v>-2.2E-13</c:v>
                </c:pt>
                <c:pt idx="2880">
                  <c:v>-2.3400000000000001E-13</c:v>
                </c:pt>
                <c:pt idx="2881">
                  <c:v>-2.25E-13</c:v>
                </c:pt>
                <c:pt idx="2882">
                  <c:v>-2.1200000000000001E-13</c:v>
                </c:pt>
                <c:pt idx="2883">
                  <c:v>-2.6299999999999999E-13</c:v>
                </c:pt>
                <c:pt idx="2884">
                  <c:v>-1.7399999999999999E-13</c:v>
                </c:pt>
                <c:pt idx="2885">
                  <c:v>-2.8599999999999999E-13</c:v>
                </c:pt>
                <c:pt idx="2886">
                  <c:v>-3.0400000000000002E-13</c:v>
                </c:pt>
                <c:pt idx="2887">
                  <c:v>-2.1499999999999999E-13</c:v>
                </c:pt>
                <c:pt idx="2888">
                  <c:v>-1.96E-13</c:v>
                </c:pt>
                <c:pt idx="2889">
                  <c:v>-2.3899999999999999E-13</c:v>
                </c:pt>
                <c:pt idx="2890">
                  <c:v>-2.72E-13</c:v>
                </c:pt>
                <c:pt idx="2891">
                  <c:v>-2.7799999999999998E-13</c:v>
                </c:pt>
                <c:pt idx="2892">
                  <c:v>-2.85E-13</c:v>
                </c:pt>
                <c:pt idx="2893">
                  <c:v>-1.49E-13</c:v>
                </c:pt>
                <c:pt idx="2894">
                  <c:v>-1.8499999999999999E-13</c:v>
                </c:pt>
                <c:pt idx="2895">
                  <c:v>-2.4700000000000001E-13</c:v>
                </c:pt>
                <c:pt idx="2896">
                  <c:v>-3.4699999999999999E-13</c:v>
                </c:pt>
                <c:pt idx="2897">
                  <c:v>-1.9900000000000001E-13</c:v>
                </c:pt>
                <c:pt idx="2898">
                  <c:v>-3.21E-13</c:v>
                </c:pt>
                <c:pt idx="2899">
                  <c:v>-3.0400000000000002E-13</c:v>
                </c:pt>
                <c:pt idx="2900">
                  <c:v>-2.6900000000000001E-13</c:v>
                </c:pt>
                <c:pt idx="2901">
                  <c:v>-2.1499999999999999E-13</c:v>
                </c:pt>
                <c:pt idx="2902">
                  <c:v>-3.9700000000000002E-13</c:v>
                </c:pt>
                <c:pt idx="2903">
                  <c:v>-4.14E-13</c:v>
                </c:pt>
                <c:pt idx="2904">
                  <c:v>-1.72E-13</c:v>
                </c:pt>
                <c:pt idx="2905">
                  <c:v>-2.24E-13</c:v>
                </c:pt>
                <c:pt idx="2906">
                  <c:v>-2.7699999999999998E-13</c:v>
                </c:pt>
                <c:pt idx="2907">
                  <c:v>-2.6800000000000002E-13</c:v>
                </c:pt>
                <c:pt idx="2908">
                  <c:v>-2.8200000000000001E-13</c:v>
                </c:pt>
                <c:pt idx="2909">
                  <c:v>-2.9899999999999999E-13</c:v>
                </c:pt>
                <c:pt idx="2910">
                  <c:v>-2.8799999999999998E-13</c:v>
                </c:pt>
                <c:pt idx="2911">
                  <c:v>-3.5100000000000002E-13</c:v>
                </c:pt>
                <c:pt idx="2912">
                  <c:v>-3.2600000000000002E-13</c:v>
                </c:pt>
                <c:pt idx="2913">
                  <c:v>-1.2900000000000001E-13</c:v>
                </c:pt>
                <c:pt idx="2914">
                  <c:v>-3.3499999999999999E-13</c:v>
                </c:pt>
                <c:pt idx="2915">
                  <c:v>-2.0600000000000001E-13</c:v>
                </c:pt>
                <c:pt idx="2916">
                  <c:v>-3.2900000000000001E-13</c:v>
                </c:pt>
                <c:pt idx="2917">
                  <c:v>-3.6300000000000002E-13</c:v>
                </c:pt>
                <c:pt idx="2918">
                  <c:v>-2.4999999999999999E-13</c:v>
                </c:pt>
                <c:pt idx="2919">
                  <c:v>-2.3899999999999999E-13</c:v>
                </c:pt>
                <c:pt idx="2920">
                  <c:v>-2.2999999999999998E-13</c:v>
                </c:pt>
                <c:pt idx="2921">
                  <c:v>-2.8899999999999998E-13</c:v>
                </c:pt>
                <c:pt idx="2922">
                  <c:v>-3.21E-13</c:v>
                </c:pt>
                <c:pt idx="2923">
                  <c:v>-2.8300000000000001E-13</c:v>
                </c:pt>
                <c:pt idx="2924">
                  <c:v>-2.36E-13</c:v>
                </c:pt>
                <c:pt idx="2925">
                  <c:v>-1.7899999999999999E-13</c:v>
                </c:pt>
                <c:pt idx="2926">
                  <c:v>-2.2199999999999999E-13</c:v>
                </c:pt>
                <c:pt idx="2927">
                  <c:v>-3.2199999999999999E-13</c:v>
                </c:pt>
                <c:pt idx="2928">
                  <c:v>-3.7400000000000002E-13</c:v>
                </c:pt>
                <c:pt idx="2929">
                  <c:v>-1.59E-13</c:v>
                </c:pt>
                <c:pt idx="2930">
                  <c:v>-2.6499999999999998E-13</c:v>
                </c:pt>
                <c:pt idx="2931">
                  <c:v>-2.13E-13</c:v>
                </c:pt>
                <c:pt idx="2932">
                  <c:v>-1.9E-13</c:v>
                </c:pt>
                <c:pt idx="2933">
                  <c:v>-2.4600000000000001E-13</c:v>
                </c:pt>
                <c:pt idx="2934">
                  <c:v>-2.7499999999999999E-13</c:v>
                </c:pt>
                <c:pt idx="2935">
                  <c:v>-3.1600000000000002E-13</c:v>
                </c:pt>
                <c:pt idx="2936">
                  <c:v>-2.1599999999999999E-13</c:v>
                </c:pt>
                <c:pt idx="2937">
                  <c:v>-3.7500000000000002E-13</c:v>
                </c:pt>
                <c:pt idx="2938">
                  <c:v>-2.08E-13</c:v>
                </c:pt>
                <c:pt idx="2939">
                  <c:v>-3.1099999999999999E-13</c:v>
                </c:pt>
                <c:pt idx="2940">
                  <c:v>-3.0400000000000002E-13</c:v>
                </c:pt>
                <c:pt idx="2941">
                  <c:v>-2.01E-13</c:v>
                </c:pt>
                <c:pt idx="2942">
                  <c:v>-2.6499999999999998E-13</c:v>
                </c:pt>
                <c:pt idx="2943">
                  <c:v>-3.2399999999999998E-13</c:v>
                </c:pt>
                <c:pt idx="2944">
                  <c:v>-2.8899999999999998E-13</c:v>
                </c:pt>
                <c:pt idx="2945">
                  <c:v>-2.5600000000000002E-13</c:v>
                </c:pt>
                <c:pt idx="2946">
                  <c:v>-2.6499999999999998E-13</c:v>
                </c:pt>
                <c:pt idx="2947">
                  <c:v>-2.4199999999999998E-13</c:v>
                </c:pt>
                <c:pt idx="2948">
                  <c:v>-4.02E-13</c:v>
                </c:pt>
                <c:pt idx="2949">
                  <c:v>-3.1099999999999999E-13</c:v>
                </c:pt>
                <c:pt idx="2950">
                  <c:v>-2.61E-13</c:v>
                </c:pt>
                <c:pt idx="2951">
                  <c:v>-2.84E-13</c:v>
                </c:pt>
                <c:pt idx="2952">
                  <c:v>-2.49E-13</c:v>
                </c:pt>
                <c:pt idx="2953">
                  <c:v>-2.5299999999999998E-13</c:v>
                </c:pt>
                <c:pt idx="2954">
                  <c:v>-2.3099999999999997E-13</c:v>
                </c:pt>
                <c:pt idx="2955">
                  <c:v>-3.3299999999999999E-13</c:v>
                </c:pt>
                <c:pt idx="2956">
                  <c:v>-3.09E-13</c:v>
                </c:pt>
                <c:pt idx="2957">
                  <c:v>-3.3299999999999999E-13</c:v>
                </c:pt>
                <c:pt idx="2958">
                  <c:v>-3.2399999999999998E-13</c:v>
                </c:pt>
                <c:pt idx="2959">
                  <c:v>-3.07E-13</c:v>
                </c:pt>
                <c:pt idx="2960">
                  <c:v>-2.6700000000000002E-13</c:v>
                </c:pt>
                <c:pt idx="2961">
                  <c:v>-3.21E-13</c:v>
                </c:pt>
                <c:pt idx="2962">
                  <c:v>-2.8899999999999998E-13</c:v>
                </c:pt>
                <c:pt idx="2963">
                  <c:v>-2.6E-13</c:v>
                </c:pt>
                <c:pt idx="2964">
                  <c:v>-3.8E-13</c:v>
                </c:pt>
                <c:pt idx="2965">
                  <c:v>-2.01E-13</c:v>
                </c:pt>
                <c:pt idx="2966">
                  <c:v>-2.73E-13</c:v>
                </c:pt>
                <c:pt idx="2967">
                  <c:v>-2.5800000000000001E-13</c:v>
                </c:pt>
                <c:pt idx="2968">
                  <c:v>-1.9300000000000001E-13</c:v>
                </c:pt>
                <c:pt idx="2969">
                  <c:v>-2.4999999999999999E-13</c:v>
                </c:pt>
                <c:pt idx="2970">
                  <c:v>-2.9999999999999998E-13</c:v>
                </c:pt>
                <c:pt idx="2971">
                  <c:v>-3.0300000000000002E-13</c:v>
                </c:pt>
                <c:pt idx="2972">
                  <c:v>-2.4999999999999999E-13</c:v>
                </c:pt>
                <c:pt idx="2973">
                  <c:v>-3.3000000000000001E-13</c:v>
                </c:pt>
                <c:pt idx="2974">
                  <c:v>-3.3499999999999999E-13</c:v>
                </c:pt>
                <c:pt idx="2975">
                  <c:v>-3.0400000000000002E-13</c:v>
                </c:pt>
                <c:pt idx="2976">
                  <c:v>-2.5600000000000002E-13</c:v>
                </c:pt>
                <c:pt idx="2977">
                  <c:v>-2.3500000000000001E-13</c:v>
                </c:pt>
                <c:pt idx="2978">
                  <c:v>-3.21E-13</c:v>
                </c:pt>
                <c:pt idx="2979">
                  <c:v>-2.3500000000000001E-13</c:v>
                </c:pt>
                <c:pt idx="2980">
                  <c:v>-2.5900000000000001E-13</c:v>
                </c:pt>
                <c:pt idx="2981">
                  <c:v>-3.5999999999999998E-13</c:v>
                </c:pt>
                <c:pt idx="2982">
                  <c:v>-1.3500000000000001E-13</c:v>
                </c:pt>
                <c:pt idx="2983">
                  <c:v>-3.56E-13</c:v>
                </c:pt>
                <c:pt idx="2984">
                  <c:v>-3.0999999999999999E-13</c:v>
                </c:pt>
                <c:pt idx="2985">
                  <c:v>-4.0699999999999998E-13</c:v>
                </c:pt>
                <c:pt idx="2986">
                  <c:v>-1.1700000000000001E-13</c:v>
                </c:pt>
                <c:pt idx="2987">
                  <c:v>-2.72E-13</c:v>
                </c:pt>
                <c:pt idx="2988">
                  <c:v>-2.9200000000000002E-13</c:v>
                </c:pt>
                <c:pt idx="2989">
                  <c:v>-3.08E-13</c:v>
                </c:pt>
                <c:pt idx="2990">
                  <c:v>-3.1700000000000001E-13</c:v>
                </c:pt>
                <c:pt idx="2991">
                  <c:v>-3.1400000000000003E-13</c:v>
                </c:pt>
                <c:pt idx="2992">
                  <c:v>-3.0300000000000002E-13</c:v>
                </c:pt>
                <c:pt idx="2993">
                  <c:v>-2.4300000000000002E-13</c:v>
                </c:pt>
                <c:pt idx="2994">
                  <c:v>-1.7500000000000001E-13</c:v>
                </c:pt>
                <c:pt idx="2995">
                  <c:v>-3.6500000000000001E-13</c:v>
                </c:pt>
                <c:pt idx="2996">
                  <c:v>-2.6299999999999999E-13</c:v>
                </c:pt>
                <c:pt idx="2997">
                  <c:v>-2.6599999999999998E-13</c:v>
                </c:pt>
                <c:pt idx="2998">
                  <c:v>-2.4600000000000001E-13</c:v>
                </c:pt>
                <c:pt idx="2999">
                  <c:v>-2.8599999999999999E-13</c:v>
                </c:pt>
                <c:pt idx="3000">
                  <c:v>-2.19E-13</c:v>
                </c:pt>
                <c:pt idx="3001">
                  <c:v>-3.5100000000000002E-13</c:v>
                </c:pt>
                <c:pt idx="3002">
                  <c:v>-2.49E-13</c:v>
                </c:pt>
                <c:pt idx="3003">
                  <c:v>-2.24E-13</c:v>
                </c:pt>
                <c:pt idx="3004">
                  <c:v>-2.5399999999999998E-13</c:v>
                </c:pt>
                <c:pt idx="3005">
                  <c:v>-2.3500000000000001E-13</c:v>
                </c:pt>
                <c:pt idx="3006">
                  <c:v>-1.3899999999999999E-13</c:v>
                </c:pt>
                <c:pt idx="3007">
                  <c:v>-3.56E-13</c:v>
                </c:pt>
                <c:pt idx="3008">
                  <c:v>-2.9100000000000002E-13</c:v>
                </c:pt>
                <c:pt idx="3009">
                  <c:v>-2.5399999999999998E-13</c:v>
                </c:pt>
                <c:pt idx="3010">
                  <c:v>-1.7399999999999999E-13</c:v>
                </c:pt>
                <c:pt idx="3011">
                  <c:v>-3.1400000000000003E-13</c:v>
                </c:pt>
                <c:pt idx="3012">
                  <c:v>-1.89E-13</c:v>
                </c:pt>
                <c:pt idx="3013">
                  <c:v>-2.9999999999999998E-13</c:v>
                </c:pt>
                <c:pt idx="3014">
                  <c:v>-1.9300000000000001E-13</c:v>
                </c:pt>
                <c:pt idx="3015">
                  <c:v>-3.6600000000000001E-13</c:v>
                </c:pt>
                <c:pt idx="3016">
                  <c:v>-2.3300000000000002E-13</c:v>
                </c:pt>
                <c:pt idx="3017">
                  <c:v>-3.0400000000000002E-13</c:v>
                </c:pt>
                <c:pt idx="3018">
                  <c:v>-3.3000000000000001E-13</c:v>
                </c:pt>
                <c:pt idx="3019">
                  <c:v>-2.6599999999999998E-13</c:v>
                </c:pt>
                <c:pt idx="3020">
                  <c:v>-2.5299999999999998E-13</c:v>
                </c:pt>
                <c:pt idx="3021">
                  <c:v>-2.4300000000000002E-13</c:v>
                </c:pt>
                <c:pt idx="3022">
                  <c:v>-3.0300000000000002E-13</c:v>
                </c:pt>
                <c:pt idx="3023">
                  <c:v>-2.48E-13</c:v>
                </c:pt>
                <c:pt idx="3024">
                  <c:v>-2.9100000000000002E-13</c:v>
                </c:pt>
                <c:pt idx="3025">
                  <c:v>-3.2700000000000002E-13</c:v>
                </c:pt>
                <c:pt idx="3026">
                  <c:v>-1.95E-13</c:v>
                </c:pt>
                <c:pt idx="3027">
                  <c:v>-3.5300000000000001E-13</c:v>
                </c:pt>
                <c:pt idx="3028">
                  <c:v>-3.0099999999999998E-13</c:v>
                </c:pt>
                <c:pt idx="3029">
                  <c:v>-2.5800000000000001E-13</c:v>
                </c:pt>
                <c:pt idx="3030">
                  <c:v>-2.97E-13</c:v>
                </c:pt>
                <c:pt idx="3031">
                  <c:v>-3.9399999999999999E-13</c:v>
                </c:pt>
                <c:pt idx="3032">
                  <c:v>-3.6099999999999998E-13</c:v>
                </c:pt>
                <c:pt idx="3033">
                  <c:v>-2.3999999999999999E-13</c:v>
                </c:pt>
                <c:pt idx="3034">
                  <c:v>-2.9999999999999998E-13</c:v>
                </c:pt>
                <c:pt idx="3035">
                  <c:v>-2.0899999999999999E-13</c:v>
                </c:pt>
                <c:pt idx="3036">
                  <c:v>-3.5100000000000002E-13</c:v>
                </c:pt>
                <c:pt idx="3037">
                  <c:v>-2.7499999999999999E-13</c:v>
                </c:pt>
                <c:pt idx="3038">
                  <c:v>-2.5500000000000002E-13</c:v>
                </c:pt>
                <c:pt idx="3039">
                  <c:v>-3.6099999999999998E-13</c:v>
                </c:pt>
                <c:pt idx="3040">
                  <c:v>-2.38E-13</c:v>
                </c:pt>
                <c:pt idx="3041">
                  <c:v>-2.37E-13</c:v>
                </c:pt>
                <c:pt idx="3042">
                  <c:v>-2.1800000000000001E-13</c:v>
                </c:pt>
                <c:pt idx="3043">
                  <c:v>-2.61E-13</c:v>
                </c:pt>
                <c:pt idx="3044">
                  <c:v>-2.24E-13</c:v>
                </c:pt>
                <c:pt idx="3045">
                  <c:v>-2.7599999999999999E-13</c:v>
                </c:pt>
                <c:pt idx="3046">
                  <c:v>-2.8699999999999999E-13</c:v>
                </c:pt>
                <c:pt idx="3047">
                  <c:v>-3.0300000000000002E-13</c:v>
                </c:pt>
                <c:pt idx="3048">
                  <c:v>-3.3299999999999999E-13</c:v>
                </c:pt>
                <c:pt idx="3049">
                  <c:v>-2.49E-13</c:v>
                </c:pt>
                <c:pt idx="3050">
                  <c:v>-2.9899999999999999E-13</c:v>
                </c:pt>
                <c:pt idx="3051">
                  <c:v>-2.8000000000000002E-13</c:v>
                </c:pt>
                <c:pt idx="3052">
                  <c:v>-2.2799999999999999E-13</c:v>
                </c:pt>
                <c:pt idx="3053">
                  <c:v>-3.9499999999999998E-13</c:v>
                </c:pt>
                <c:pt idx="3054">
                  <c:v>-2.1599999999999999E-13</c:v>
                </c:pt>
                <c:pt idx="3055">
                  <c:v>-2.5099999999999999E-13</c:v>
                </c:pt>
                <c:pt idx="3056">
                  <c:v>-2.6199999999999999E-13</c:v>
                </c:pt>
                <c:pt idx="3057">
                  <c:v>-3.1700000000000001E-13</c:v>
                </c:pt>
                <c:pt idx="3058">
                  <c:v>-2.2199999999999999E-13</c:v>
                </c:pt>
                <c:pt idx="3059">
                  <c:v>-3.5400000000000001E-13</c:v>
                </c:pt>
                <c:pt idx="3060">
                  <c:v>-2.9400000000000001E-13</c:v>
                </c:pt>
                <c:pt idx="3061">
                  <c:v>-2.9300000000000001E-13</c:v>
                </c:pt>
                <c:pt idx="3062">
                  <c:v>-2.8200000000000001E-13</c:v>
                </c:pt>
                <c:pt idx="3063">
                  <c:v>-2.4300000000000002E-13</c:v>
                </c:pt>
                <c:pt idx="3064">
                  <c:v>-3.21E-13</c:v>
                </c:pt>
                <c:pt idx="3065">
                  <c:v>-3.0400000000000002E-13</c:v>
                </c:pt>
                <c:pt idx="3066">
                  <c:v>-1.7299999999999999E-13</c:v>
                </c:pt>
                <c:pt idx="3067">
                  <c:v>-3.31E-13</c:v>
                </c:pt>
                <c:pt idx="3068">
                  <c:v>-3.9399999999999999E-13</c:v>
                </c:pt>
                <c:pt idx="3069">
                  <c:v>-2.6599999999999998E-13</c:v>
                </c:pt>
                <c:pt idx="3070">
                  <c:v>-2.2300000000000001E-13</c:v>
                </c:pt>
                <c:pt idx="3071">
                  <c:v>-4.1599999999999999E-13</c:v>
                </c:pt>
                <c:pt idx="3072">
                  <c:v>-2.9100000000000002E-13</c:v>
                </c:pt>
                <c:pt idx="3073">
                  <c:v>-2.9799999999999999E-13</c:v>
                </c:pt>
                <c:pt idx="3074">
                  <c:v>-2.9999999999999998E-13</c:v>
                </c:pt>
                <c:pt idx="3075">
                  <c:v>-3.0400000000000002E-13</c:v>
                </c:pt>
                <c:pt idx="3076">
                  <c:v>-2.8699999999999999E-13</c:v>
                </c:pt>
                <c:pt idx="3077">
                  <c:v>-1.8200000000000001E-13</c:v>
                </c:pt>
                <c:pt idx="3078">
                  <c:v>-3.8900000000000001E-13</c:v>
                </c:pt>
                <c:pt idx="3079">
                  <c:v>-2.8999999999999998E-13</c:v>
                </c:pt>
                <c:pt idx="3080">
                  <c:v>-2.3999999999999999E-13</c:v>
                </c:pt>
                <c:pt idx="3081">
                  <c:v>-3.44E-13</c:v>
                </c:pt>
                <c:pt idx="3082">
                  <c:v>-2.2300000000000001E-13</c:v>
                </c:pt>
                <c:pt idx="3083">
                  <c:v>-2.2300000000000001E-13</c:v>
                </c:pt>
                <c:pt idx="3084">
                  <c:v>-2.48E-13</c:v>
                </c:pt>
                <c:pt idx="3085">
                  <c:v>-2.37E-13</c:v>
                </c:pt>
                <c:pt idx="3086">
                  <c:v>-2.38E-13</c:v>
                </c:pt>
                <c:pt idx="3087">
                  <c:v>-2.8100000000000001E-13</c:v>
                </c:pt>
                <c:pt idx="3088">
                  <c:v>-3.91E-13</c:v>
                </c:pt>
                <c:pt idx="3089">
                  <c:v>-3.09E-13</c:v>
                </c:pt>
                <c:pt idx="3090">
                  <c:v>-3.21E-13</c:v>
                </c:pt>
                <c:pt idx="3091">
                  <c:v>-2.9300000000000001E-13</c:v>
                </c:pt>
                <c:pt idx="3092">
                  <c:v>-2.9100000000000002E-13</c:v>
                </c:pt>
                <c:pt idx="3093">
                  <c:v>-2.84E-13</c:v>
                </c:pt>
                <c:pt idx="3094">
                  <c:v>-2.3200000000000002E-13</c:v>
                </c:pt>
                <c:pt idx="3095">
                  <c:v>-3.4499999999999999E-13</c:v>
                </c:pt>
                <c:pt idx="3096">
                  <c:v>-2.9400000000000001E-13</c:v>
                </c:pt>
                <c:pt idx="3097">
                  <c:v>-3.5999999999999998E-13</c:v>
                </c:pt>
                <c:pt idx="3098">
                  <c:v>-3.0199999999999998E-13</c:v>
                </c:pt>
                <c:pt idx="3099">
                  <c:v>-2.7399999999999999E-13</c:v>
                </c:pt>
                <c:pt idx="3100">
                  <c:v>-2.5500000000000002E-13</c:v>
                </c:pt>
                <c:pt idx="3101">
                  <c:v>-1.6E-13</c:v>
                </c:pt>
                <c:pt idx="3102">
                  <c:v>-2.0500000000000001E-13</c:v>
                </c:pt>
                <c:pt idx="3103">
                  <c:v>-2.5399999999999998E-13</c:v>
                </c:pt>
                <c:pt idx="3104">
                  <c:v>-3.21E-13</c:v>
                </c:pt>
                <c:pt idx="3105">
                  <c:v>-2.9200000000000002E-13</c:v>
                </c:pt>
                <c:pt idx="3106">
                  <c:v>-2.8699999999999999E-13</c:v>
                </c:pt>
                <c:pt idx="3107">
                  <c:v>-2.97E-13</c:v>
                </c:pt>
                <c:pt idx="3108">
                  <c:v>-2.7799999999999998E-13</c:v>
                </c:pt>
                <c:pt idx="3109">
                  <c:v>-2.6399999999999999E-13</c:v>
                </c:pt>
                <c:pt idx="3110">
                  <c:v>-2.8000000000000002E-13</c:v>
                </c:pt>
                <c:pt idx="3111">
                  <c:v>-3.1700000000000001E-13</c:v>
                </c:pt>
                <c:pt idx="3112">
                  <c:v>-3.5699999999999999E-13</c:v>
                </c:pt>
                <c:pt idx="3113">
                  <c:v>-3.8700000000000002E-13</c:v>
                </c:pt>
                <c:pt idx="3114">
                  <c:v>-2.3099999999999997E-13</c:v>
                </c:pt>
                <c:pt idx="3115">
                  <c:v>-2.2999999999999998E-13</c:v>
                </c:pt>
                <c:pt idx="3116">
                  <c:v>-3.0999999999999999E-13</c:v>
                </c:pt>
                <c:pt idx="3117">
                  <c:v>-2.3400000000000001E-13</c:v>
                </c:pt>
                <c:pt idx="3118">
                  <c:v>-3.0199999999999998E-13</c:v>
                </c:pt>
                <c:pt idx="3119">
                  <c:v>-2.07E-13</c:v>
                </c:pt>
                <c:pt idx="3120">
                  <c:v>-2.8899999999999998E-13</c:v>
                </c:pt>
                <c:pt idx="3121">
                  <c:v>-3.5899999999999998E-13</c:v>
                </c:pt>
                <c:pt idx="3122">
                  <c:v>-2.5600000000000002E-13</c:v>
                </c:pt>
                <c:pt idx="3123">
                  <c:v>-2.5299999999999998E-13</c:v>
                </c:pt>
                <c:pt idx="3124">
                  <c:v>-2.3300000000000002E-13</c:v>
                </c:pt>
                <c:pt idx="3125">
                  <c:v>-2.84E-13</c:v>
                </c:pt>
                <c:pt idx="3126">
                  <c:v>-2.5500000000000002E-13</c:v>
                </c:pt>
                <c:pt idx="3127">
                  <c:v>-2.0299999999999999E-13</c:v>
                </c:pt>
                <c:pt idx="3128">
                  <c:v>-2.9899999999999999E-13</c:v>
                </c:pt>
                <c:pt idx="3129">
                  <c:v>-2.9400000000000001E-13</c:v>
                </c:pt>
                <c:pt idx="3130">
                  <c:v>-1.6900000000000001E-13</c:v>
                </c:pt>
                <c:pt idx="3131">
                  <c:v>-2.6499999999999998E-13</c:v>
                </c:pt>
                <c:pt idx="3132">
                  <c:v>-3.8099999999999999E-13</c:v>
                </c:pt>
                <c:pt idx="3133">
                  <c:v>-3.3499999999999999E-13</c:v>
                </c:pt>
                <c:pt idx="3134">
                  <c:v>-1.96E-13</c:v>
                </c:pt>
                <c:pt idx="3135">
                  <c:v>-2.9400000000000001E-13</c:v>
                </c:pt>
                <c:pt idx="3136">
                  <c:v>-3.4000000000000002E-13</c:v>
                </c:pt>
                <c:pt idx="3137">
                  <c:v>-4.51E-13</c:v>
                </c:pt>
                <c:pt idx="3138">
                  <c:v>-2.26E-13</c:v>
                </c:pt>
                <c:pt idx="3139">
                  <c:v>-2.2699999999999999E-13</c:v>
                </c:pt>
                <c:pt idx="3140">
                  <c:v>-2.13E-13</c:v>
                </c:pt>
                <c:pt idx="3141">
                  <c:v>-2.8200000000000001E-13</c:v>
                </c:pt>
                <c:pt idx="3142">
                  <c:v>-2.7000000000000001E-13</c:v>
                </c:pt>
                <c:pt idx="3143">
                  <c:v>-2.5199999999999999E-13</c:v>
                </c:pt>
                <c:pt idx="3144">
                  <c:v>-3.0199999999999998E-13</c:v>
                </c:pt>
                <c:pt idx="3145">
                  <c:v>-1.06E-13</c:v>
                </c:pt>
                <c:pt idx="3146">
                  <c:v>-1.36E-13</c:v>
                </c:pt>
                <c:pt idx="3147">
                  <c:v>-4.1899999999999998E-13</c:v>
                </c:pt>
                <c:pt idx="3148">
                  <c:v>-3.3499999999999999E-13</c:v>
                </c:pt>
                <c:pt idx="3149">
                  <c:v>-2.9899999999999999E-13</c:v>
                </c:pt>
                <c:pt idx="3150">
                  <c:v>-2.1700000000000001E-13</c:v>
                </c:pt>
                <c:pt idx="3151">
                  <c:v>-3.3699999999999998E-13</c:v>
                </c:pt>
                <c:pt idx="3152">
                  <c:v>-3.6899999999999999E-13</c:v>
                </c:pt>
                <c:pt idx="3153">
                  <c:v>-2.5199999999999999E-13</c:v>
                </c:pt>
                <c:pt idx="3154">
                  <c:v>-3.8E-13</c:v>
                </c:pt>
                <c:pt idx="3155">
                  <c:v>-2.48E-13</c:v>
                </c:pt>
                <c:pt idx="3156">
                  <c:v>-3.07E-13</c:v>
                </c:pt>
                <c:pt idx="3157">
                  <c:v>-1.8200000000000001E-13</c:v>
                </c:pt>
                <c:pt idx="3158">
                  <c:v>-3.2600000000000002E-13</c:v>
                </c:pt>
                <c:pt idx="3159">
                  <c:v>-3.8E-13</c:v>
                </c:pt>
                <c:pt idx="3160">
                  <c:v>-3.3800000000000002E-13</c:v>
                </c:pt>
                <c:pt idx="3161">
                  <c:v>-2.4999999999999999E-13</c:v>
                </c:pt>
                <c:pt idx="3162">
                  <c:v>-2.84E-13</c:v>
                </c:pt>
                <c:pt idx="3163">
                  <c:v>-1.9199999999999999E-13</c:v>
                </c:pt>
                <c:pt idx="3164">
                  <c:v>-3.2700000000000002E-13</c:v>
                </c:pt>
                <c:pt idx="3165">
                  <c:v>-2.72E-13</c:v>
                </c:pt>
                <c:pt idx="3166">
                  <c:v>-2.3400000000000001E-13</c:v>
                </c:pt>
                <c:pt idx="3167">
                  <c:v>-2.73E-13</c:v>
                </c:pt>
                <c:pt idx="3168">
                  <c:v>-3.1800000000000001E-13</c:v>
                </c:pt>
                <c:pt idx="3169">
                  <c:v>-3.21E-13</c:v>
                </c:pt>
                <c:pt idx="3170">
                  <c:v>-2.7000000000000001E-13</c:v>
                </c:pt>
                <c:pt idx="3171">
                  <c:v>-2.25E-13</c:v>
                </c:pt>
                <c:pt idx="3172">
                  <c:v>-2.5399999999999998E-13</c:v>
                </c:pt>
                <c:pt idx="3173">
                  <c:v>-2.0999999999999999E-13</c:v>
                </c:pt>
                <c:pt idx="3174">
                  <c:v>-3.8399999999999998E-13</c:v>
                </c:pt>
                <c:pt idx="3175">
                  <c:v>-3.4599999999999999E-13</c:v>
                </c:pt>
                <c:pt idx="3176">
                  <c:v>-3.1299999999999998E-13</c:v>
                </c:pt>
                <c:pt idx="3177">
                  <c:v>-2.3099999999999997E-13</c:v>
                </c:pt>
                <c:pt idx="3178">
                  <c:v>-2.9799999999999999E-13</c:v>
                </c:pt>
                <c:pt idx="3179">
                  <c:v>-2.2300000000000001E-13</c:v>
                </c:pt>
                <c:pt idx="3180">
                  <c:v>-3.4699999999999999E-13</c:v>
                </c:pt>
                <c:pt idx="3181">
                  <c:v>-2.3200000000000002E-13</c:v>
                </c:pt>
                <c:pt idx="3182">
                  <c:v>-2.5299999999999998E-13</c:v>
                </c:pt>
                <c:pt idx="3183">
                  <c:v>-2.4199999999999998E-13</c:v>
                </c:pt>
                <c:pt idx="3184">
                  <c:v>-2.2799999999999999E-13</c:v>
                </c:pt>
                <c:pt idx="3185">
                  <c:v>-2.6E-13</c:v>
                </c:pt>
                <c:pt idx="3186">
                  <c:v>-3.0600000000000001E-13</c:v>
                </c:pt>
                <c:pt idx="3187">
                  <c:v>-2.4600000000000001E-13</c:v>
                </c:pt>
                <c:pt idx="3188">
                  <c:v>-3.56E-13</c:v>
                </c:pt>
                <c:pt idx="3189">
                  <c:v>-3.09E-13</c:v>
                </c:pt>
                <c:pt idx="3190">
                  <c:v>-2.0500000000000001E-13</c:v>
                </c:pt>
                <c:pt idx="3191">
                  <c:v>-3.79E-13</c:v>
                </c:pt>
                <c:pt idx="3192">
                  <c:v>-2.9400000000000001E-13</c:v>
                </c:pt>
                <c:pt idx="3193">
                  <c:v>-3.5000000000000002E-13</c:v>
                </c:pt>
                <c:pt idx="3194">
                  <c:v>-2.2999999999999998E-13</c:v>
                </c:pt>
                <c:pt idx="3195">
                  <c:v>-3.5200000000000001E-13</c:v>
                </c:pt>
                <c:pt idx="3196">
                  <c:v>-2.8000000000000002E-13</c:v>
                </c:pt>
                <c:pt idx="3197">
                  <c:v>-2.1700000000000001E-13</c:v>
                </c:pt>
                <c:pt idx="3198">
                  <c:v>-3.5200000000000001E-13</c:v>
                </c:pt>
                <c:pt idx="3199">
                  <c:v>-2.0899999999999999E-13</c:v>
                </c:pt>
                <c:pt idx="3200">
                  <c:v>-2.9999999999999998E-13</c:v>
                </c:pt>
                <c:pt idx="3201">
                  <c:v>-2.36E-13</c:v>
                </c:pt>
                <c:pt idx="3202">
                  <c:v>-2.9500000000000001E-13</c:v>
                </c:pt>
                <c:pt idx="3203">
                  <c:v>-2.9999999999999998E-13</c:v>
                </c:pt>
                <c:pt idx="3204">
                  <c:v>-2.4099999999999998E-13</c:v>
                </c:pt>
                <c:pt idx="3205">
                  <c:v>-2.9500000000000001E-13</c:v>
                </c:pt>
                <c:pt idx="3206">
                  <c:v>-2.6499999999999998E-13</c:v>
                </c:pt>
                <c:pt idx="3207">
                  <c:v>-2.9500000000000001E-13</c:v>
                </c:pt>
                <c:pt idx="3208">
                  <c:v>-3.2499999999999998E-13</c:v>
                </c:pt>
                <c:pt idx="3209">
                  <c:v>-2.8899999999999998E-13</c:v>
                </c:pt>
                <c:pt idx="3210">
                  <c:v>-2.3899999999999999E-13</c:v>
                </c:pt>
                <c:pt idx="3211">
                  <c:v>-2.7100000000000001E-13</c:v>
                </c:pt>
                <c:pt idx="3212">
                  <c:v>-3.2800000000000002E-13</c:v>
                </c:pt>
                <c:pt idx="3213">
                  <c:v>-2.6399999999999999E-13</c:v>
                </c:pt>
                <c:pt idx="3214">
                  <c:v>-9.1000000000000004E-14</c:v>
                </c:pt>
                <c:pt idx="3215">
                  <c:v>-4.3500000000000001E-13</c:v>
                </c:pt>
                <c:pt idx="3216">
                  <c:v>-2.3999999999999999E-13</c:v>
                </c:pt>
                <c:pt idx="3217">
                  <c:v>-3.5300000000000001E-13</c:v>
                </c:pt>
                <c:pt idx="3218">
                  <c:v>-2.6700000000000002E-13</c:v>
                </c:pt>
                <c:pt idx="3219">
                  <c:v>-1.8499999999999999E-13</c:v>
                </c:pt>
                <c:pt idx="3220">
                  <c:v>-4.04E-13</c:v>
                </c:pt>
                <c:pt idx="3221">
                  <c:v>-2.8599999999999999E-13</c:v>
                </c:pt>
                <c:pt idx="3222">
                  <c:v>-2.96E-13</c:v>
                </c:pt>
                <c:pt idx="3223">
                  <c:v>-2.6900000000000001E-13</c:v>
                </c:pt>
                <c:pt idx="3224">
                  <c:v>-3.19E-13</c:v>
                </c:pt>
                <c:pt idx="3225">
                  <c:v>-2.8799999999999998E-13</c:v>
                </c:pt>
                <c:pt idx="3226">
                  <c:v>-2.7799999999999998E-13</c:v>
                </c:pt>
                <c:pt idx="3227">
                  <c:v>-1.2699999999999999E-13</c:v>
                </c:pt>
                <c:pt idx="3228">
                  <c:v>-2.7399999999999999E-13</c:v>
                </c:pt>
                <c:pt idx="3229">
                  <c:v>-3.6099999999999998E-13</c:v>
                </c:pt>
                <c:pt idx="3230">
                  <c:v>-2.8599999999999999E-13</c:v>
                </c:pt>
                <c:pt idx="3231">
                  <c:v>-2.19E-13</c:v>
                </c:pt>
                <c:pt idx="3232">
                  <c:v>-4.1799999999999999E-13</c:v>
                </c:pt>
                <c:pt idx="3233">
                  <c:v>-3.1299999999999998E-13</c:v>
                </c:pt>
                <c:pt idx="3234">
                  <c:v>-2.7000000000000001E-13</c:v>
                </c:pt>
                <c:pt idx="3235">
                  <c:v>-3.32E-13</c:v>
                </c:pt>
                <c:pt idx="3236">
                  <c:v>-1.9E-13</c:v>
                </c:pt>
                <c:pt idx="3237">
                  <c:v>-3.9299999999999999E-13</c:v>
                </c:pt>
                <c:pt idx="3238">
                  <c:v>-1.7600000000000001E-13</c:v>
                </c:pt>
                <c:pt idx="3239">
                  <c:v>-2.9400000000000001E-13</c:v>
                </c:pt>
                <c:pt idx="3240">
                  <c:v>-3.3399999999999999E-13</c:v>
                </c:pt>
                <c:pt idx="3241">
                  <c:v>-2.2300000000000001E-13</c:v>
                </c:pt>
                <c:pt idx="3242">
                  <c:v>-2.6199999999999999E-13</c:v>
                </c:pt>
                <c:pt idx="3243">
                  <c:v>-3.1700000000000001E-13</c:v>
                </c:pt>
                <c:pt idx="3244">
                  <c:v>-3.5799999999999999E-13</c:v>
                </c:pt>
                <c:pt idx="3245">
                  <c:v>-2.0600000000000001E-13</c:v>
                </c:pt>
                <c:pt idx="3246">
                  <c:v>-1.9E-13</c:v>
                </c:pt>
                <c:pt idx="3247">
                  <c:v>-3.19E-13</c:v>
                </c:pt>
                <c:pt idx="3248">
                  <c:v>-3.7500000000000002E-13</c:v>
                </c:pt>
                <c:pt idx="3249">
                  <c:v>-2.19E-13</c:v>
                </c:pt>
                <c:pt idx="3250">
                  <c:v>-2.5399999999999998E-13</c:v>
                </c:pt>
                <c:pt idx="3251">
                  <c:v>-2.9400000000000001E-13</c:v>
                </c:pt>
                <c:pt idx="3252">
                  <c:v>-2.7599999999999999E-13</c:v>
                </c:pt>
                <c:pt idx="3253">
                  <c:v>-1.9300000000000001E-13</c:v>
                </c:pt>
                <c:pt idx="3254">
                  <c:v>-3.3299999999999999E-13</c:v>
                </c:pt>
                <c:pt idx="3255">
                  <c:v>-3.3000000000000001E-13</c:v>
                </c:pt>
                <c:pt idx="3256">
                  <c:v>-2.9200000000000002E-13</c:v>
                </c:pt>
                <c:pt idx="3257">
                  <c:v>-2.1700000000000001E-13</c:v>
                </c:pt>
                <c:pt idx="3258">
                  <c:v>-3.1600000000000002E-13</c:v>
                </c:pt>
                <c:pt idx="3259">
                  <c:v>-2.4500000000000002E-13</c:v>
                </c:pt>
                <c:pt idx="3260">
                  <c:v>-2.9100000000000002E-13</c:v>
                </c:pt>
                <c:pt idx="3261">
                  <c:v>-3.2399999999999998E-13</c:v>
                </c:pt>
                <c:pt idx="3262">
                  <c:v>-3.5999999999999998E-13</c:v>
                </c:pt>
                <c:pt idx="3263">
                  <c:v>-1.6900000000000001E-13</c:v>
                </c:pt>
                <c:pt idx="3264">
                  <c:v>-3.5200000000000001E-13</c:v>
                </c:pt>
                <c:pt idx="3265">
                  <c:v>-3.0600000000000001E-13</c:v>
                </c:pt>
                <c:pt idx="3266">
                  <c:v>-3.9700000000000002E-13</c:v>
                </c:pt>
                <c:pt idx="3267">
                  <c:v>-3.43E-13</c:v>
                </c:pt>
                <c:pt idx="3268">
                  <c:v>-2.3899999999999999E-13</c:v>
                </c:pt>
                <c:pt idx="3269">
                  <c:v>-3.2600000000000002E-13</c:v>
                </c:pt>
                <c:pt idx="3270">
                  <c:v>-3.1199999999999998E-13</c:v>
                </c:pt>
                <c:pt idx="3271">
                  <c:v>-2.9300000000000001E-13</c:v>
                </c:pt>
                <c:pt idx="3272">
                  <c:v>-3.4200000000000001E-13</c:v>
                </c:pt>
                <c:pt idx="3273">
                  <c:v>-2.9999999999999998E-13</c:v>
                </c:pt>
                <c:pt idx="3274">
                  <c:v>-4.2500000000000001E-13</c:v>
                </c:pt>
                <c:pt idx="3275">
                  <c:v>-3.7700000000000001E-13</c:v>
                </c:pt>
                <c:pt idx="3276">
                  <c:v>-2.48E-13</c:v>
                </c:pt>
                <c:pt idx="3277">
                  <c:v>-3.6300000000000002E-13</c:v>
                </c:pt>
                <c:pt idx="3278">
                  <c:v>-3.0999999999999999E-13</c:v>
                </c:pt>
                <c:pt idx="3279">
                  <c:v>-3.3499999999999999E-13</c:v>
                </c:pt>
                <c:pt idx="3280">
                  <c:v>-2.9300000000000001E-13</c:v>
                </c:pt>
                <c:pt idx="3281">
                  <c:v>-2.14E-13</c:v>
                </c:pt>
                <c:pt idx="3282">
                  <c:v>-2.7399999999999999E-13</c:v>
                </c:pt>
                <c:pt idx="3283">
                  <c:v>-3.1099999999999999E-13</c:v>
                </c:pt>
                <c:pt idx="3284">
                  <c:v>-3.0600000000000001E-13</c:v>
                </c:pt>
                <c:pt idx="3285">
                  <c:v>-3.91E-13</c:v>
                </c:pt>
                <c:pt idx="3286">
                  <c:v>-2.97E-13</c:v>
                </c:pt>
                <c:pt idx="3287">
                  <c:v>-2.48E-13</c:v>
                </c:pt>
                <c:pt idx="3288">
                  <c:v>-2.4999999999999999E-13</c:v>
                </c:pt>
                <c:pt idx="3289">
                  <c:v>-2.5600000000000002E-13</c:v>
                </c:pt>
                <c:pt idx="3290">
                  <c:v>-2.4500000000000002E-13</c:v>
                </c:pt>
                <c:pt idx="3291">
                  <c:v>-3.0600000000000001E-13</c:v>
                </c:pt>
                <c:pt idx="3292">
                  <c:v>-3.32E-13</c:v>
                </c:pt>
                <c:pt idx="3293">
                  <c:v>-4.1799999999999999E-13</c:v>
                </c:pt>
                <c:pt idx="3294">
                  <c:v>-2.9100000000000002E-13</c:v>
                </c:pt>
                <c:pt idx="3295">
                  <c:v>-2.72E-13</c:v>
                </c:pt>
                <c:pt idx="3296">
                  <c:v>-3.1400000000000003E-13</c:v>
                </c:pt>
                <c:pt idx="3297">
                  <c:v>-2.6199999999999999E-13</c:v>
                </c:pt>
                <c:pt idx="3298">
                  <c:v>-2.6900000000000001E-13</c:v>
                </c:pt>
                <c:pt idx="3299">
                  <c:v>-3.5300000000000001E-13</c:v>
                </c:pt>
                <c:pt idx="3300">
                  <c:v>-2.5900000000000001E-13</c:v>
                </c:pt>
                <c:pt idx="3301">
                  <c:v>-3.3499999999999999E-13</c:v>
                </c:pt>
                <c:pt idx="3302">
                  <c:v>-3.3000000000000001E-13</c:v>
                </c:pt>
                <c:pt idx="3303">
                  <c:v>-2.1700000000000001E-13</c:v>
                </c:pt>
                <c:pt idx="3304">
                  <c:v>-3.0400000000000002E-13</c:v>
                </c:pt>
                <c:pt idx="3305">
                  <c:v>-2.5299999999999998E-13</c:v>
                </c:pt>
                <c:pt idx="3306">
                  <c:v>-2.5800000000000001E-13</c:v>
                </c:pt>
                <c:pt idx="3307">
                  <c:v>-2.49E-13</c:v>
                </c:pt>
                <c:pt idx="3308">
                  <c:v>-2.9999999999999998E-13</c:v>
                </c:pt>
                <c:pt idx="3309">
                  <c:v>-2.5299999999999998E-13</c:v>
                </c:pt>
                <c:pt idx="3310">
                  <c:v>-2.8899999999999998E-13</c:v>
                </c:pt>
                <c:pt idx="3311">
                  <c:v>-1.2699999999999999E-13</c:v>
                </c:pt>
                <c:pt idx="3312">
                  <c:v>-3.1400000000000003E-13</c:v>
                </c:pt>
                <c:pt idx="3313">
                  <c:v>-3.9399999999999999E-13</c:v>
                </c:pt>
                <c:pt idx="3314">
                  <c:v>-2.9899999999999999E-13</c:v>
                </c:pt>
                <c:pt idx="3315">
                  <c:v>-2.2699999999999999E-13</c:v>
                </c:pt>
                <c:pt idx="3316">
                  <c:v>-4.1699999999999999E-13</c:v>
                </c:pt>
                <c:pt idx="3317">
                  <c:v>-2.08E-13</c:v>
                </c:pt>
                <c:pt idx="3318">
                  <c:v>-3.5699999999999999E-13</c:v>
                </c:pt>
                <c:pt idx="3319">
                  <c:v>-2.5399999999999998E-13</c:v>
                </c:pt>
                <c:pt idx="3320">
                  <c:v>-3.1500000000000002E-13</c:v>
                </c:pt>
                <c:pt idx="3321">
                  <c:v>-2.8999999999999998E-13</c:v>
                </c:pt>
                <c:pt idx="3322">
                  <c:v>-2.7100000000000001E-13</c:v>
                </c:pt>
                <c:pt idx="3323">
                  <c:v>-2.7499999999999999E-13</c:v>
                </c:pt>
                <c:pt idx="3324">
                  <c:v>-2.96E-13</c:v>
                </c:pt>
                <c:pt idx="3325">
                  <c:v>-3.3800000000000002E-13</c:v>
                </c:pt>
                <c:pt idx="3326">
                  <c:v>-2.2799999999999999E-13</c:v>
                </c:pt>
                <c:pt idx="3327">
                  <c:v>-2.49E-13</c:v>
                </c:pt>
                <c:pt idx="3328">
                  <c:v>-2.9100000000000002E-13</c:v>
                </c:pt>
                <c:pt idx="3329">
                  <c:v>-3.0099999999999998E-13</c:v>
                </c:pt>
                <c:pt idx="3330">
                  <c:v>-3.3699999999999998E-13</c:v>
                </c:pt>
                <c:pt idx="3331">
                  <c:v>-3.5200000000000001E-13</c:v>
                </c:pt>
                <c:pt idx="3332">
                  <c:v>-2.9400000000000001E-13</c:v>
                </c:pt>
                <c:pt idx="3333">
                  <c:v>-3.4000000000000002E-13</c:v>
                </c:pt>
                <c:pt idx="3334">
                  <c:v>-3.7600000000000001E-13</c:v>
                </c:pt>
                <c:pt idx="3335">
                  <c:v>-2.6700000000000002E-13</c:v>
                </c:pt>
                <c:pt idx="3336">
                  <c:v>-3.4100000000000001E-13</c:v>
                </c:pt>
                <c:pt idx="3337">
                  <c:v>-3.91E-13</c:v>
                </c:pt>
                <c:pt idx="3338">
                  <c:v>-2.1599999999999999E-13</c:v>
                </c:pt>
                <c:pt idx="3339">
                  <c:v>-3.78E-13</c:v>
                </c:pt>
                <c:pt idx="3340">
                  <c:v>-2.6900000000000001E-13</c:v>
                </c:pt>
                <c:pt idx="3341">
                  <c:v>-3.5200000000000001E-13</c:v>
                </c:pt>
                <c:pt idx="3342">
                  <c:v>-2.3099999999999997E-13</c:v>
                </c:pt>
                <c:pt idx="3343">
                  <c:v>-3.8800000000000001E-13</c:v>
                </c:pt>
                <c:pt idx="3344">
                  <c:v>-2.8799999999999998E-13</c:v>
                </c:pt>
                <c:pt idx="3345">
                  <c:v>-2.3899999999999999E-13</c:v>
                </c:pt>
                <c:pt idx="3346">
                  <c:v>-3.8800000000000001E-13</c:v>
                </c:pt>
                <c:pt idx="3347">
                  <c:v>-3.4899999999999998E-13</c:v>
                </c:pt>
                <c:pt idx="3348">
                  <c:v>-2.2899999999999998E-13</c:v>
                </c:pt>
                <c:pt idx="3349">
                  <c:v>-3.1600000000000002E-13</c:v>
                </c:pt>
                <c:pt idx="3350">
                  <c:v>-3.31E-13</c:v>
                </c:pt>
                <c:pt idx="3351">
                  <c:v>-2.4300000000000002E-13</c:v>
                </c:pt>
                <c:pt idx="3352">
                  <c:v>-3.3399999999999999E-13</c:v>
                </c:pt>
                <c:pt idx="3353">
                  <c:v>-3.5300000000000001E-13</c:v>
                </c:pt>
                <c:pt idx="3354">
                  <c:v>-2.6800000000000002E-13</c:v>
                </c:pt>
                <c:pt idx="3355">
                  <c:v>-3.5200000000000001E-13</c:v>
                </c:pt>
                <c:pt idx="3356">
                  <c:v>-4.38E-13</c:v>
                </c:pt>
                <c:pt idx="3357">
                  <c:v>-2.5800000000000001E-13</c:v>
                </c:pt>
                <c:pt idx="3358">
                  <c:v>-3.6300000000000002E-13</c:v>
                </c:pt>
                <c:pt idx="3359">
                  <c:v>-2.6800000000000002E-13</c:v>
                </c:pt>
                <c:pt idx="3360">
                  <c:v>-2.9999999999999998E-13</c:v>
                </c:pt>
                <c:pt idx="3361">
                  <c:v>-2.0399999999999999E-13</c:v>
                </c:pt>
                <c:pt idx="3362">
                  <c:v>-2.7100000000000001E-13</c:v>
                </c:pt>
                <c:pt idx="3363">
                  <c:v>-2.4600000000000001E-13</c:v>
                </c:pt>
                <c:pt idx="3364">
                  <c:v>-2.8699999999999999E-13</c:v>
                </c:pt>
                <c:pt idx="3365">
                  <c:v>-3.5300000000000001E-13</c:v>
                </c:pt>
                <c:pt idx="3366">
                  <c:v>-3.3900000000000002E-13</c:v>
                </c:pt>
                <c:pt idx="3367">
                  <c:v>-3.3000000000000001E-13</c:v>
                </c:pt>
                <c:pt idx="3368">
                  <c:v>-3.4200000000000001E-13</c:v>
                </c:pt>
                <c:pt idx="3369">
                  <c:v>-2.3099999999999997E-13</c:v>
                </c:pt>
                <c:pt idx="3370">
                  <c:v>-2.1200000000000001E-13</c:v>
                </c:pt>
                <c:pt idx="3371">
                  <c:v>-3.3399999999999999E-13</c:v>
                </c:pt>
                <c:pt idx="3372">
                  <c:v>-2.6199999999999999E-13</c:v>
                </c:pt>
                <c:pt idx="3373">
                  <c:v>-2.1800000000000001E-13</c:v>
                </c:pt>
                <c:pt idx="3374">
                  <c:v>-1.59E-13</c:v>
                </c:pt>
                <c:pt idx="3375">
                  <c:v>-2.48E-13</c:v>
                </c:pt>
                <c:pt idx="3376">
                  <c:v>-3.7099999999999998E-13</c:v>
                </c:pt>
                <c:pt idx="3377">
                  <c:v>-4.3300000000000002E-13</c:v>
                </c:pt>
                <c:pt idx="3378">
                  <c:v>-2.5800000000000001E-13</c:v>
                </c:pt>
                <c:pt idx="3379">
                  <c:v>-3.0300000000000002E-13</c:v>
                </c:pt>
                <c:pt idx="3380">
                  <c:v>-2.48E-13</c:v>
                </c:pt>
                <c:pt idx="3381">
                  <c:v>-2.9200000000000002E-13</c:v>
                </c:pt>
                <c:pt idx="3382">
                  <c:v>-1.8800000000000001E-13</c:v>
                </c:pt>
                <c:pt idx="3383">
                  <c:v>-2.5600000000000002E-13</c:v>
                </c:pt>
                <c:pt idx="3384">
                  <c:v>-3.0199999999999998E-13</c:v>
                </c:pt>
                <c:pt idx="3385">
                  <c:v>-3.32E-13</c:v>
                </c:pt>
                <c:pt idx="3386">
                  <c:v>-3.3699999999999998E-13</c:v>
                </c:pt>
                <c:pt idx="3387">
                  <c:v>-2.5800000000000001E-13</c:v>
                </c:pt>
                <c:pt idx="3388">
                  <c:v>-2.7499999999999999E-13</c:v>
                </c:pt>
                <c:pt idx="3389">
                  <c:v>-2.6800000000000002E-13</c:v>
                </c:pt>
                <c:pt idx="3390">
                  <c:v>-2.61E-13</c:v>
                </c:pt>
                <c:pt idx="3391">
                  <c:v>-3.4699999999999999E-13</c:v>
                </c:pt>
                <c:pt idx="3392">
                  <c:v>-3.5799999999999999E-13</c:v>
                </c:pt>
                <c:pt idx="3393">
                  <c:v>-2.6800000000000002E-13</c:v>
                </c:pt>
                <c:pt idx="3394">
                  <c:v>-3.4799999999999998E-13</c:v>
                </c:pt>
                <c:pt idx="3395">
                  <c:v>-3.0300000000000002E-13</c:v>
                </c:pt>
                <c:pt idx="3396">
                  <c:v>-2.4600000000000001E-13</c:v>
                </c:pt>
                <c:pt idx="3397">
                  <c:v>-4.4099999999999999E-13</c:v>
                </c:pt>
                <c:pt idx="3398">
                  <c:v>-2.8999999999999998E-13</c:v>
                </c:pt>
                <c:pt idx="3399">
                  <c:v>-2.3899999999999999E-13</c:v>
                </c:pt>
                <c:pt idx="3400">
                  <c:v>-2.96E-13</c:v>
                </c:pt>
                <c:pt idx="3401">
                  <c:v>-2.9300000000000001E-13</c:v>
                </c:pt>
                <c:pt idx="3402">
                  <c:v>-3.2E-13</c:v>
                </c:pt>
                <c:pt idx="3403">
                  <c:v>-2.8000000000000002E-13</c:v>
                </c:pt>
                <c:pt idx="3404">
                  <c:v>-2.4099999999999998E-13</c:v>
                </c:pt>
                <c:pt idx="3405">
                  <c:v>-2.25E-13</c:v>
                </c:pt>
                <c:pt idx="3406">
                  <c:v>-2.38E-13</c:v>
                </c:pt>
                <c:pt idx="3407">
                  <c:v>-2.8899999999999998E-13</c:v>
                </c:pt>
                <c:pt idx="3408">
                  <c:v>-3.4699999999999999E-13</c:v>
                </c:pt>
                <c:pt idx="3409">
                  <c:v>-1.7899999999999999E-13</c:v>
                </c:pt>
                <c:pt idx="3410">
                  <c:v>-3.6300000000000002E-13</c:v>
                </c:pt>
                <c:pt idx="3411">
                  <c:v>-2.7599999999999999E-13</c:v>
                </c:pt>
                <c:pt idx="3412">
                  <c:v>-3.9900000000000002E-13</c:v>
                </c:pt>
                <c:pt idx="3413">
                  <c:v>-2.26E-13</c:v>
                </c:pt>
                <c:pt idx="3414">
                  <c:v>-2.4300000000000002E-13</c:v>
                </c:pt>
                <c:pt idx="3415">
                  <c:v>-4.5699999999999997E-13</c:v>
                </c:pt>
                <c:pt idx="3416">
                  <c:v>-3.2800000000000002E-13</c:v>
                </c:pt>
                <c:pt idx="3417">
                  <c:v>-2.8200000000000001E-13</c:v>
                </c:pt>
                <c:pt idx="3418">
                  <c:v>-2.5600000000000002E-13</c:v>
                </c:pt>
                <c:pt idx="3419">
                  <c:v>-3.0600000000000001E-13</c:v>
                </c:pt>
                <c:pt idx="3420">
                  <c:v>-3.3399999999999999E-13</c:v>
                </c:pt>
                <c:pt idx="3421">
                  <c:v>-2.5900000000000001E-13</c:v>
                </c:pt>
                <c:pt idx="3422">
                  <c:v>-2.0600000000000001E-13</c:v>
                </c:pt>
                <c:pt idx="3423">
                  <c:v>-2.13E-13</c:v>
                </c:pt>
                <c:pt idx="3424">
                  <c:v>-3.6899999999999999E-13</c:v>
                </c:pt>
                <c:pt idx="3425">
                  <c:v>-3.79E-13</c:v>
                </c:pt>
                <c:pt idx="3426">
                  <c:v>-2.8200000000000001E-13</c:v>
                </c:pt>
                <c:pt idx="3427">
                  <c:v>-3.6899999999999999E-13</c:v>
                </c:pt>
                <c:pt idx="3428">
                  <c:v>-1.9199999999999999E-13</c:v>
                </c:pt>
                <c:pt idx="3429">
                  <c:v>-3.1600000000000002E-13</c:v>
                </c:pt>
                <c:pt idx="3430">
                  <c:v>-3.0500000000000001E-13</c:v>
                </c:pt>
                <c:pt idx="3431">
                  <c:v>-2.7399999999999999E-13</c:v>
                </c:pt>
                <c:pt idx="3432">
                  <c:v>-3.2299999999999999E-13</c:v>
                </c:pt>
                <c:pt idx="3433">
                  <c:v>-3.4899999999999998E-13</c:v>
                </c:pt>
                <c:pt idx="3434">
                  <c:v>-2.5199999999999999E-13</c:v>
                </c:pt>
                <c:pt idx="3435">
                  <c:v>-2.3200000000000002E-13</c:v>
                </c:pt>
                <c:pt idx="3436">
                  <c:v>-3.08E-13</c:v>
                </c:pt>
                <c:pt idx="3437">
                  <c:v>-1.42E-13</c:v>
                </c:pt>
                <c:pt idx="3438">
                  <c:v>-3.92E-13</c:v>
                </c:pt>
                <c:pt idx="3439">
                  <c:v>-2.84E-13</c:v>
                </c:pt>
                <c:pt idx="3440">
                  <c:v>-3.7600000000000001E-13</c:v>
                </c:pt>
                <c:pt idx="3441">
                  <c:v>-2.7499999999999999E-13</c:v>
                </c:pt>
                <c:pt idx="3442">
                  <c:v>-1.5700000000000001E-13</c:v>
                </c:pt>
                <c:pt idx="3443">
                  <c:v>-2.6E-13</c:v>
                </c:pt>
                <c:pt idx="3444">
                  <c:v>-3.2800000000000002E-13</c:v>
                </c:pt>
                <c:pt idx="3445">
                  <c:v>-4.04E-13</c:v>
                </c:pt>
                <c:pt idx="3446">
                  <c:v>-2.6499999999999998E-13</c:v>
                </c:pt>
                <c:pt idx="3447">
                  <c:v>-2.5099999999999999E-13</c:v>
                </c:pt>
                <c:pt idx="3448">
                  <c:v>-2.73E-13</c:v>
                </c:pt>
                <c:pt idx="3449">
                  <c:v>-2.8999999999999998E-13</c:v>
                </c:pt>
                <c:pt idx="3450">
                  <c:v>-2.5299999999999998E-13</c:v>
                </c:pt>
                <c:pt idx="3451">
                  <c:v>-3.07E-13</c:v>
                </c:pt>
                <c:pt idx="3452">
                  <c:v>-1.7999999999999999E-13</c:v>
                </c:pt>
                <c:pt idx="3453">
                  <c:v>-2.4999999999999999E-13</c:v>
                </c:pt>
                <c:pt idx="3454">
                  <c:v>-3.2900000000000001E-13</c:v>
                </c:pt>
                <c:pt idx="3455">
                  <c:v>-2.3099999999999997E-13</c:v>
                </c:pt>
                <c:pt idx="3456">
                  <c:v>-4.0499999999999999E-13</c:v>
                </c:pt>
                <c:pt idx="3457">
                  <c:v>-2.7900000000000002E-13</c:v>
                </c:pt>
                <c:pt idx="3458">
                  <c:v>-2.9200000000000002E-13</c:v>
                </c:pt>
                <c:pt idx="3459">
                  <c:v>-1.72E-13</c:v>
                </c:pt>
                <c:pt idx="3460">
                  <c:v>-3.2399999999999998E-13</c:v>
                </c:pt>
                <c:pt idx="3461">
                  <c:v>-3.4000000000000002E-13</c:v>
                </c:pt>
                <c:pt idx="3462">
                  <c:v>-3.0400000000000002E-13</c:v>
                </c:pt>
                <c:pt idx="3463">
                  <c:v>-2.3400000000000001E-13</c:v>
                </c:pt>
                <c:pt idx="3464">
                  <c:v>-2.14E-13</c:v>
                </c:pt>
                <c:pt idx="3465">
                  <c:v>-2.84E-13</c:v>
                </c:pt>
                <c:pt idx="3466">
                  <c:v>-2.7599999999999999E-13</c:v>
                </c:pt>
                <c:pt idx="3467">
                  <c:v>-2.5500000000000002E-13</c:v>
                </c:pt>
                <c:pt idx="3468">
                  <c:v>-2.7599999999999999E-13</c:v>
                </c:pt>
                <c:pt idx="3469">
                  <c:v>-2.3300000000000002E-13</c:v>
                </c:pt>
                <c:pt idx="3470">
                  <c:v>-3.4899999999999998E-13</c:v>
                </c:pt>
                <c:pt idx="3471">
                  <c:v>-2.49E-13</c:v>
                </c:pt>
                <c:pt idx="3472">
                  <c:v>-2.3200000000000002E-13</c:v>
                </c:pt>
                <c:pt idx="3473">
                  <c:v>-2.7799999999999998E-13</c:v>
                </c:pt>
                <c:pt idx="3474">
                  <c:v>-3.2900000000000001E-13</c:v>
                </c:pt>
                <c:pt idx="3475">
                  <c:v>-3.0300000000000002E-13</c:v>
                </c:pt>
                <c:pt idx="3476">
                  <c:v>-3.0600000000000001E-13</c:v>
                </c:pt>
                <c:pt idx="3477">
                  <c:v>-2.7900000000000002E-13</c:v>
                </c:pt>
                <c:pt idx="3478">
                  <c:v>-3.8299999999999998E-13</c:v>
                </c:pt>
                <c:pt idx="3479">
                  <c:v>-1.7399999999999999E-13</c:v>
                </c:pt>
                <c:pt idx="3480">
                  <c:v>-3.44E-13</c:v>
                </c:pt>
                <c:pt idx="3481">
                  <c:v>-3.8800000000000001E-13</c:v>
                </c:pt>
                <c:pt idx="3482">
                  <c:v>-3.9900000000000002E-13</c:v>
                </c:pt>
                <c:pt idx="3483">
                  <c:v>-2.5199999999999999E-13</c:v>
                </c:pt>
                <c:pt idx="3484">
                  <c:v>-2.24E-13</c:v>
                </c:pt>
                <c:pt idx="3485">
                  <c:v>-2.3400000000000001E-13</c:v>
                </c:pt>
                <c:pt idx="3486">
                  <c:v>-3.08E-13</c:v>
                </c:pt>
                <c:pt idx="3487">
                  <c:v>-3.08E-13</c:v>
                </c:pt>
                <c:pt idx="3488">
                  <c:v>-3.1700000000000001E-13</c:v>
                </c:pt>
                <c:pt idx="3489">
                  <c:v>-4.4600000000000002E-13</c:v>
                </c:pt>
                <c:pt idx="3490">
                  <c:v>-2.2099999999999999E-13</c:v>
                </c:pt>
                <c:pt idx="3491">
                  <c:v>-3.5799999999999999E-13</c:v>
                </c:pt>
                <c:pt idx="3492">
                  <c:v>-3.2E-13</c:v>
                </c:pt>
                <c:pt idx="3493">
                  <c:v>-2.7799999999999998E-13</c:v>
                </c:pt>
                <c:pt idx="3494">
                  <c:v>-3.0999999999999999E-13</c:v>
                </c:pt>
                <c:pt idx="3495">
                  <c:v>-3.5699999999999999E-13</c:v>
                </c:pt>
                <c:pt idx="3496">
                  <c:v>-3.1700000000000001E-13</c:v>
                </c:pt>
                <c:pt idx="3497">
                  <c:v>-3.2199999999999999E-13</c:v>
                </c:pt>
                <c:pt idx="3498">
                  <c:v>-2.8899999999999998E-13</c:v>
                </c:pt>
                <c:pt idx="3499">
                  <c:v>-2.3999999999999999E-13</c:v>
                </c:pt>
                <c:pt idx="3500">
                  <c:v>-2.8899999999999998E-13</c:v>
                </c:pt>
                <c:pt idx="3501">
                  <c:v>-2.8699999999999999E-13</c:v>
                </c:pt>
                <c:pt idx="3502">
                  <c:v>-2.4099999999999998E-13</c:v>
                </c:pt>
                <c:pt idx="3503">
                  <c:v>-3.3499999999999999E-13</c:v>
                </c:pt>
                <c:pt idx="3504">
                  <c:v>-2.6299999999999999E-13</c:v>
                </c:pt>
                <c:pt idx="3505">
                  <c:v>-1.7500000000000001E-13</c:v>
                </c:pt>
                <c:pt idx="3506">
                  <c:v>-4.0900000000000002E-13</c:v>
                </c:pt>
                <c:pt idx="3507">
                  <c:v>-3.08E-13</c:v>
                </c:pt>
                <c:pt idx="3508">
                  <c:v>-3.1800000000000001E-13</c:v>
                </c:pt>
                <c:pt idx="3509">
                  <c:v>-3.2399999999999998E-13</c:v>
                </c:pt>
                <c:pt idx="3510">
                  <c:v>-2.26E-13</c:v>
                </c:pt>
                <c:pt idx="3511">
                  <c:v>-3.4799999999999998E-13</c:v>
                </c:pt>
                <c:pt idx="3512">
                  <c:v>-2.2799999999999999E-13</c:v>
                </c:pt>
                <c:pt idx="3513">
                  <c:v>-2.9100000000000002E-13</c:v>
                </c:pt>
                <c:pt idx="3514">
                  <c:v>-3.0199999999999998E-13</c:v>
                </c:pt>
                <c:pt idx="3515">
                  <c:v>-2.4400000000000002E-13</c:v>
                </c:pt>
                <c:pt idx="3516">
                  <c:v>-2.84E-13</c:v>
                </c:pt>
                <c:pt idx="3517">
                  <c:v>-4.4600000000000002E-13</c:v>
                </c:pt>
                <c:pt idx="3518">
                  <c:v>-3.2299999999999999E-13</c:v>
                </c:pt>
                <c:pt idx="3519">
                  <c:v>-2.9300000000000001E-13</c:v>
                </c:pt>
                <c:pt idx="3520">
                  <c:v>-2.3500000000000001E-13</c:v>
                </c:pt>
                <c:pt idx="3521">
                  <c:v>-2.7399999999999999E-13</c:v>
                </c:pt>
                <c:pt idx="3522">
                  <c:v>-4.3999999999999999E-13</c:v>
                </c:pt>
                <c:pt idx="3523">
                  <c:v>-1.5200000000000001E-13</c:v>
                </c:pt>
                <c:pt idx="3524">
                  <c:v>-1.6400000000000001E-13</c:v>
                </c:pt>
                <c:pt idx="3525">
                  <c:v>-4.1999999999999998E-13</c:v>
                </c:pt>
                <c:pt idx="3526">
                  <c:v>-3.68E-13</c:v>
                </c:pt>
                <c:pt idx="3527">
                  <c:v>-2.7799999999999998E-13</c:v>
                </c:pt>
                <c:pt idx="3528">
                  <c:v>-2.5199999999999999E-13</c:v>
                </c:pt>
                <c:pt idx="3529">
                  <c:v>-2.2199999999999999E-13</c:v>
                </c:pt>
                <c:pt idx="3530">
                  <c:v>-3.6600000000000001E-13</c:v>
                </c:pt>
                <c:pt idx="3531">
                  <c:v>-3.5100000000000002E-13</c:v>
                </c:pt>
                <c:pt idx="3532">
                  <c:v>-1.6900000000000001E-13</c:v>
                </c:pt>
                <c:pt idx="3533">
                  <c:v>-4.04E-13</c:v>
                </c:pt>
                <c:pt idx="3534">
                  <c:v>-3.3599999999999998E-13</c:v>
                </c:pt>
                <c:pt idx="3535">
                  <c:v>-2.9799999999999999E-13</c:v>
                </c:pt>
                <c:pt idx="3536">
                  <c:v>-2.7100000000000001E-13</c:v>
                </c:pt>
                <c:pt idx="3537">
                  <c:v>-3.0199999999999998E-13</c:v>
                </c:pt>
                <c:pt idx="3538">
                  <c:v>-3.68E-13</c:v>
                </c:pt>
                <c:pt idx="3539">
                  <c:v>-3.1099999999999999E-13</c:v>
                </c:pt>
                <c:pt idx="3540">
                  <c:v>-2.72E-13</c:v>
                </c:pt>
                <c:pt idx="3541">
                  <c:v>-2.8000000000000002E-13</c:v>
                </c:pt>
                <c:pt idx="3542">
                  <c:v>-3.3000000000000001E-13</c:v>
                </c:pt>
                <c:pt idx="3543">
                  <c:v>-3.1299999999999998E-13</c:v>
                </c:pt>
                <c:pt idx="3544">
                  <c:v>-2.73E-13</c:v>
                </c:pt>
                <c:pt idx="3545">
                  <c:v>-2.8799999999999998E-13</c:v>
                </c:pt>
                <c:pt idx="3546">
                  <c:v>-2.4999999999999999E-13</c:v>
                </c:pt>
                <c:pt idx="3547">
                  <c:v>-2.08E-13</c:v>
                </c:pt>
                <c:pt idx="3548">
                  <c:v>-2.85E-13</c:v>
                </c:pt>
                <c:pt idx="3549">
                  <c:v>-2.2899999999999998E-13</c:v>
                </c:pt>
                <c:pt idx="3550">
                  <c:v>-3.55E-13</c:v>
                </c:pt>
                <c:pt idx="3551">
                  <c:v>-2.97E-13</c:v>
                </c:pt>
                <c:pt idx="3552">
                  <c:v>-2.6800000000000002E-13</c:v>
                </c:pt>
                <c:pt idx="3553">
                  <c:v>-3.43E-13</c:v>
                </c:pt>
                <c:pt idx="3554">
                  <c:v>-2.37E-13</c:v>
                </c:pt>
                <c:pt idx="3555">
                  <c:v>-2.8599999999999999E-13</c:v>
                </c:pt>
                <c:pt idx="3556">
                  <c:v>-3.0099999999999998E-13</c:v>
                </c:pt>
                <c:pt idx="3557">
                  <c:v>-4.15E-13</c:v>
                </c:pt>
                <c:pt idx="3558">
                  <c:v>-2.4600000000000001E-13</c:v>
                </c:pt>
                <c:pt idx="3559">
                  <c:v>-2.7799999999999998E-13</c:v>
                </c:pt>
                <c:pt idx="3560">
                  <c:v>-4.3400000000000002E-13</c:v>
                </c:pt>
                <c:pt idx="3561">
                  <c:v>-3.4799999999999998E-13</c:v>
                </c:pt>
                <c:pt idx="3562">
                  <c:v>-3.7400000000000002E-13</c:v>
                </c:pt>
                <c:pt idx="3563">
                  <c:v>-2.26E-13</c:v>
                </c:pt>
                <c:pt idx="3564">
                  <c:v>-2.8200000000000001E-13</c:v>
                </c:pt>
                <c:pt idx="3565">
                  <c:v>-2.8799999999999998E-13</c:v>
                </c:pt>
                <c:pt idx="3566">
                  <c:v>-3.2700000000000002E-13</c:v>
                </c:pt>
                <c:pt idx="3567">
                  <c:v>-2.24E-13</c:v>
                </c:pt>
                <c:pt idx="3568">
                  <c:v>-2.14E-13</c:v>
                </c:pt>
                <c:pt idx="3569">
                  <c:v>-3.56E-13</c:v>
                </c:pt>
                <c:pt idx="3570">
                  <c:v>-3.0099999999999998E-13</c:v>
                </c:pt>
                <c:pt idx="3571">
                  <c:v>-2.7399999999999999E-13</c:v>
                </c:pt>
                <c:pt idx="3572">
                  <c:v>-2.14E-13</c:v>
                </c:pt>
                <c:pt idx="3573">
                  <c:v>-3.32E-13</c:v>
                </c:pt>
                <c:pt idx="3574">
                  <c:v>-3.8600000000000002E-13</c:v>
                </c:pt>
                <c:pt idx="3575">
                  <c:v>-3.4200000000000001E-13</c:v>
                </c:pt>
                <c:pt idx="3576">
                  <c:v>-2.3400000000000001E-13</c:v>
                </c:pt>
                <c:pt idx="3577">
                  <c:v>-3.4000000000000002E-13</c:v>
                </c:pt>
                <c:pt idx="3578">
                  <c:v>-3.4100000000000001E-13</c:v>
                </c:pt>
                <c:pt idx="3579">
                  <c:v>-2.8599999999999999E-13</c:v>
                </c:pt>
                <c:pt idx="3580">
                  <c:v>-2.4099999999999998E-13</c:v>
                </c:pt>
                <c:pt idx="3581">
                  <c:v>-3.9299999999999999E-13</c:v>
                </c:pt>
                <c:pt idx="3582">
                  <c:v>-3.21E-13</c:v>
                </c:pt>
                <c:pt idx="3583">
                  <c:v>-3.2900000000000001E-13</c:v>
                </c:pt>
                <c:pt idx="3584">
                  <c:v>-3.2900000000000001E-13</c:v>
                </c:pt>
                <c:pt idx="3585">
                  <c:v>-2.9500000000000001E-13</c:v>
                </c:pt>
                <c:pt idx="3586">
                  <c:v>-4.2500000000000001E-13</c:v>
                </c:pt>
                <c:pt idx="3587">
                  <c:v>-2.49E-13</c:v>
                </c:pt>
                <c:pt idx="3588">
                  <c:v>-3.32E-13</c:v>
                </c:pt>
                <c:pt idx="3589">
                  <c:v>-2.9300000000000001E-13</c:v>
                </c:pt>
                <c:pt idx="3590">
                  <c:v>-2.3999999999999999E-13</c:v>
                </c:pt>
                <c:pt idx="3591">
                  <c:v>-2.84E-13</c:v>
                </c:pt>
                <c:pt idx="3592">
                  <c:v>-3.4200000000000001E-13</c:v>
                </c:pt>
                <c:pt idx="3593">
                  <c:v>-2.9500000000000001E-13</c:v>
                </c:pt>
                <c:pt idx="3594">
                  <c:v>-2.6399999999999999E-13</c:v>
                </c:pt>
                <c:pt idx="3595">
                  <c:v>-4.3300000000000002E-13</c:v>
                </c:pt>
                <c:pt idx="3596">
                  <c:v>-2.37E-13</c:v>
                </c:pt>
                <c:pt idx="3597">
                  <c:v>-3.3599999999999998E-13</c:v>
                </c:pt>
                <c:pt idx="3598">
                  <c:v>-3.1199999999999998E-13</c:v>
                </c:pt>
                <c:pt idx="3599">
                  <c:v>-4.0000000000000001E-13</c:v>
                </c:pt>
                <c:pt idx="3600">
                  <c:v>-2.2099999999999999E-13</c:v>
                </c:pt>
                <c:pt idx="3601">
                  <c:v>-3.4899999999999998E-13</c:v>
                </c:pt>
                <c:pt idx="3602">
                  <c:v>-2.7399999999999999E-13</c:v>
                </c:pt>
                <c:pt idx="3603">
                  <c:v>-4.14E-13</c:v>
                </c:pt>
                <c:pt idx="3604">
                  <c:v>-3.4200000000000001E-13</c:v>
                </c:pt>
                <c:pt idx="3605">
                  <c:v>-3.1099999999999999E-13</c:v>
                </c:pt>
                <c:pt idx="3606">
                  <c:v>-2.97E-13</c:v>
                </c:pt>
                <c:pt idx="3607">
                  <c:v>-2.5399999999999998E-13</c:v>
                </c:pt>
                <c:pt idx="3608">
                  <c:v>-3.8399999999999998E-13</c:v>
                </c:pt>
                <c:pt idx="3609">
                  <c:v>-2.8999999999999998E-13</c:v>
                </c:pt>
                <c:pt idx="3610">
                  <c:v>-3.6999999999999999E-13</c:v>
                </c:pt>
                <c:pt idx="3611">
                  <c:v>-1.42E-13</c:v>
                </c:pt>
                <c:pt idx="3612">
                  <c:v>-1.9199999999999999E-13</c:v>
                </c:pt>
                <c:pt idx="3613">
                  <c:v>-2.7599999999999999E-13</c:v>
                </c:pt>
                <c:pt idx="3614">
                  <c:v>-4.0599999999999999E-13</c:v>
                </c:pt>
                <c:pt idx="3615">
                  <c:v>-3.3800000000000002E-13</c:v>
                </c:pt>
                <c:pt idx="3616">
                  <c:v>-3.4699999999999999E-13</c:v>
                </c:pt>
                <c:pt idx="3617">
                  <c:v>-3.7400000000000002E-13</c:v>
                </c:pt>
                <c:pt idx="3618">
                  <c:v>-4.1799999999999999E-13</c:v>
                </c:pt>
                <c:pt idx="3619">
                  <c:v>-2.96E-13</c:v>
                </c:pt>
                <c:pt idx="3620">
                  <c:v>-2.8899999999999998E-13</c:v>
                </c:pt>
                <c:pt idx="3621">
                  <c:v>-2.8000000000000002E-13</c:v>
                </c:pt>
                <c:pt idx="3622">
                  <c:v>-3.5100000000000002E-13</c:v>
                </c:pt>
                <c:pt idx="3623">
                  <c:v>-2.4999999999999999E-13</c:v>
                </c:pt>
                <c:pt idx="3624">
                  <c:v>-3.0400000000000002E-13</c:v>
                </c:pt>
                <c:pt idx="3625">
                  <c:v>-3.7400000000000002E-13</c:v>
                </c:pt>
                <c:pt idx="3626">
                  <c:v>-3.2900000000000001E-13</c:v>
                </c:pt>
                <c:pt idx="3627">
                  <c:v>-3.8600000000000002E-13</c:v>
                </c:pt>
                <c:pt idx="3628">
                  <c:v>-2.1100000000000001E-13</c:v>
                </c:pt>
                <c:pt idx="3629">
                  <c:v>-2.13E-13</c:v>
                </c:pt>
                <c:pt idx="3630">
                  <c:v>-1.9199999999999999E-13</c:v>
                </c:pt>
                <c:pt idx="3631">
                  <c:v>-2.4500000000000002E-13</c:v>
                </c:pt>
                <c:pt idx="3632">
                  <c:v>-3.92E-13</c:v>
                </c:pt>
                <c:pt idx="3633">
                  <c:v>-3.0199999999999998E-13</c:v>
                </c:pt>
                <c:pt idx="3634">
                  <c:v>-3.21E-13</c:v>
                </c:pt>
                <c:pt idx="3635">
                  <c:v>-2.1200000000000001E-13</c:v>
                </c:pt>
                <c:pt idx="3636">
                  <c:v>-2.3999999999999999E-13</c:v>
                </c:pt>
                <c:pt idx="3637">
                  <c:v>-3.9900000000000002E-13</c:v>
                </c:pt>
                <c:pt idx="3638">
                  <c:v>-2.5500000000000002E-13</c:v>
                </c:pt>
                <c:pt idx="3639">
                  <c:v>-3.7700000000000001E-13</c:v>
                </c:pt>
                <c:pt idx="3640">
                  <c:v>-3.6999999999999999E-13</c:v>
                </c:pt>
                <c:pt idx="3641">
                  <c:v>-3.1800000000000001E-13</c:v>
                </c:pt>
                <c:pt idx="3642">
                  <c:v>-2.9899999999999999E-13</c:v>
                </c:pt>
                <c:pt idx="3643">
                  <c:v>-2.97E-13</c:v>
                </c:pt>
                <c:pt idx="3644">
                  <c:v>-1.6799999999999999E-13</c:v>
                </c:pt>
                <c:pt idx="3645">
                  <c:v>-3.1700000000000001E-13</c:v>
                </c:pt>
                <c:pt idx="3646">
                  <c:v>-3.43E-13</c:v>
                </c:pt>
                <c:pt idx="3647">
                  <c:v>-3.9599999999999998E-13</c:v>
                </c:pt>
                <c:pt idx="3648">
                  <c:v>-3.5400000000000001E-13</c:v>
                </c:pt>
                <c:pt idx="3649">
                  <c:v>-2.4400000000000002E-13</c:v>
                </c:pt>
                <c:pt idx="3650">
                  <c:v>-2.9500000000000001E-13</c:v>
                </c:pt>
                <c:pt idx="3651">
                  <c:v>-3.32E-13</c:v>
                </c:pt>
                <c:pt idx="3652">
                  <c:v>-3.9800000000000002E-13</c:v>
                </c:pt>
                <c:pt idx="3653">
                  <c:v>-2.97E-13</c:v>
                </c:pt>
                <c:pt idx="3654">
                  <c:v>-1.9799999999999999E-13</c:v>
                </c:pt>
                <c:pt idx="3655">
                  <c:v>-4.03E-13</c:v>
                </c:pt>
                <c:pt idx="3656">
                  <c:v>-2.8200000000000001E-13</c:v>
                </c:pt>
                <c:pt idx="3657">
                  <c:v>-2.6800000000000002E-13</c:v>
                </c:pt>
                <c:pt idx="3658">
                  <c:v>-3.9499999999999998E-13</c:v>
                </c:pt>
                <c:pt idx="3659">
                  <c:v>-1.6400000000000001E-13</c:v>
                </c:pt>
                <c:pt idx="3660">
                  <c:v>-3.55E-13</c:v>
                </c:pt>
                <c:pt idx="3661">
                  <c:v>-3.3499999999999999E-13</c:v>
                </c:pt>
                <c:pt idx="3662">
                  <c:v>-2.3099999999999997E-13</c:v>
                </c:pt>
                <c:pt idx="3663">
                  <c:v>-2.5099999999999999E-13</c:v>
                </c:pt>
                <c:pt idx="3664">
                  <c:v>-2.08E-13</c:v>
                </c:pt>
                <c:pt idx="3665">
                  <c:v>-3.7400000000000002E-13</c:v>
                </c:pt>
                <c:pt idx="3666">
                  <c:v>-3.5100000000000002E-13</c:v>
                </c:pt>
                <c:pt idx="3667">
                  <c:v>-3.3699999999999998E-13</c:v>
                </c:pt>
                <c:pt idx="3668">
                  <c:v>-2.6499999999999998E-13</c:v>
                </c:pt>
                <c:pt idx="3669">
                  <c:v>-2.4199999999999998E-13</c:v>
                </c:pt>
                <c:pt idx="3670">
                  <c:v>-2.9100000000000002E-13</c:v>
                </c:pt>
                <c:pt idx="3671">
                  <c:v>-2.6199999999999999E-13</c:v>
                </c:pt>
                <c:pt idx="3672">
                  <c:v>-2.7599999999999999E-13</c:v>
                </c:pt>
                <c:pt idx="3673">
                  <c:v>-3.1500000000000002E-13</c:v>
                </c:pt>
                <c:pt idx="3674">
                  <c:v>-3.1800000000000001E-13</c:v>
                </c:pt>
                <c:pt idx="3675">
                  <c:v>-3.56E-13</c:v>
                </c:pt>
                <c:pt idx="3676">
                  <c:v>-2.4400000000000002E-13</c:v>
                </c:pt>
                <c:pt idx="3677">
                  <c:v>-2.7399999999999999E-13</c:v>
                </c:pt>
                <c:pt idx="3678">
                  <c:v>-2.38E-13</c:v>
                </c:pt>
                <c:pt idx="3679">
                  <c:v>-3.3599999999999998E-13</c:v>
                </c:pt>
                <c:pt idx="3680">
                  <c:v>-4.0599999999999999E-13</c:v>
                </c:pt>
                <c:pt idx="3681">
                  <c:v>-2.38E-13</c:v>
                </c:pt>
                <c:pt idx="3682">
                  <c:v>-3.0600000000000001E-13</c:v>
                </c:pt>
                <c:pt idx="3683">
                  <c:v>-3.5899999999999998E-13</c:v>
                </c:pt>
                <c:pt idx="3684">
                  <c:v>-2.9500000000000001E-13</c:v>
                </c:pt>
                <c:pt idx="3685">
                  <c:v>-2.6800000000000002E-13</c:v>
                </c:pt>
                <c:pt idx="3686">
                  <c:v>-2.8300000000000001E-13</c:v>
                </c:pt>
                <c:pt idx="3687">
                  <c:v>-1.49E-13</c:v>
                </c:pt>
                <c:pt idx="3688">
                  <c:v>-3.9499999999999998E-13</c:v>
                </c:pt>
                <c:pt idx="3689">
                  <c:v>-3.2800000000000002E-13</c:v>
                </c:pt>
                <c:pt idx="3690">
                  <c:v>-3.7299999999999998E-13</c:v>
                </c:pt>
                <c:pt idx="3691">
                  <c:v>-3.5400000000000001E-13</c:v>
                </c:pt>
                <c:pt idx="3692">
                  <c:v>-2.9200000000000002E-13</c:v>
                </c:pt>
                <c:pt idx="3693">
                  <c:v>-2.1499999999999999E-13</c:v>
                </c:pt>
                <c:pt idx="3694">
                  <c:v>-4.6600000000000003E-13</c:v>
                </c:pt>
                <c:pt idx="3695">
                  <c:v>-3.32E-13</c:v>
                </c:pt>
                <c:pt idx="3696">
                  <c:v>-2.85E-13</c:v>
                </c:pt>
                <c:pt idx="3697">
                  <c:v>-2.9200000000000002E-13</c:v>
                </c:pt>
                <c:pt idx="3698">
                  <c:v>-1.2800000000000001E-13</c:v>
                </c:pt>
                <c:pt idx="3699">
                  <c:v>-3.2399999999999998E-13</c:v>
                </c:pt>
                <c:pt idx="3700">
                  <c:v>-3.3499999999999999E-13</c:v>
                </c:pt>
                <c:pt idx="3701">
                  <c:v>-3.1199999999999998E-13</c:v>
                </c:pt>
                <c:pt idx="3702">
                  <c:v>-2.2699999999999999E-13</c:v>
                </c:pt>
                <c:pt idx="3703">
                  <c:v>-2.8599999999999999E-13</c:v>
                </c:pt>
                <c:pt idx="3704">
                  <c:v>-3.6999999999999999E-13</c:v>
                </c:pt>
                <c:pt idx="3705">
                  <c:v>-2.5399999999999998E-13</c:v>
                </c:pt>
                <c:pt idx="3706">
                  <c:v>-2.6900000000000001E-13</c:v>
                </c:pt>
                <c:pt idx="3707">
                  <c:v>-3.6899999999999999E-13</c:v>
                </c:pt>
                <c:pt idx="3708">
                  <c:v>-3.0099999999999998E-13</c:v>
                </c:pt>
                <c:pt idx="3709">
                  <c:v>-1.6E-13</c:v>
                </c:pt>
                <c:pt idx="3710">
                  <c:v>-3.4499999999999999E-13</c:v>
                </c:pt>
                <c:pt idx="3711">
                  <c:v>-3.2199999999999999E-13</c:v>
                </c:pt>
                <c:pt idx="3712">
                  <c:v>-2.8899999999999998E-13</c:v>
                </c:pt>
                <c:pt idx="3713">
                  <c:v>-2.97E-13</c:v>
                </c:pt>
                <c:pt idx="3714">
                  <c:v>-3.56E-13</c:v>
                </c:pt>
                <c:pt idx="3715">
                  <c:v>-3.5400000000000001E-13</c:v>
                </c:pt>
                <c:pt idx="3716">
                  <c:v>-2.19E-13</c:v>
                </c:pt>
                <c:pt idx="3717">
                  <c:v>-3.8299999999999998E-13</c:v>
                </c:pt>
                <c:pt idx="3718">
                  <c:v>-2.9799999999999999E-13</c:v>
                </c:pt>
                <c:pt idx="3719">
                  <c:v>-3.1600000000000002E-13</c:v>
                </c:pt>
                <c:pt idx="3720">
                  <c:v>-3.6600000000000001E-13</c:v>
                </c:pt>
                <c:pt idx="3721">
                  <c:v>-3.0300000000000002E-13</c:v>
                </c:pt>
                <c:pt idx="3722">
                  <c:v>-3.7600000000000001E-13</c:v>
                </c:pt>
                <c:pt idx="3723">
                  <c:v>-1.5700000000000001E-13</c:v>
                </c:pt>
                <c:pt idx="3724">
                  <c:v>-3.1800000000000001E-13</c:v>
                </c:pt>
                <c:pt idx="3725">
                  <c:v>-3.6899999999999999E-13</c:v>
                </c:pt>
                <c:pt idx="3726">
                  <c:v>-2.85E-13</c:v>
                </c:pt>
                <c:pt idx="3727">
                  <c:v>-3.67E-13</c:v>
                </c:pt>
                <c:pt idx="3728">
                  <c:v>-3.0099999999999998E-13</c:v>
                </c:pt>
                <c:pt idx="3729">
                  <c:v>-2.9799999999999999E-13</c:v>
                </c:pt>
                <c:pt idx="3730">
                  <c:v>-2.85E-13</c:v>
                </c:pt>
                <c:pt idx="3731">
                  <c:v>-2.4700000000000001E-13</c:v>
                </c:pt>
                <c:pt idx="3732">
                  <c:v>-2.6E-13</c:v>
                </c:pt>
                <c:pt idx="3733">
                  <c:v>-2.9400000000000001E-13</c:v>
                </c:pt>
                <c:pt idx="3734">
                  <c:v>-4.6500000000000004E-13</c:v>
                </c:pt>
                <c:pt idx="3735">
                  <c:v>-2.7100000000000001E-13</c:v>
                </c:pt>
                <c:pt idx="3736">
                  <c:v>-3.1099999999999999E-13</c:v>
                </c:pt>
                <c:pt idx="3737">
                  <c:v>-2.49E-13</c:v>
                </c:pt>
                <c:pt idx="3738">
                  <c:v>-3.0999999999999999E-13</c:v>
                </c:pt>
                <c:pt idx="3739">
                  <c:v>-3.08E-13</c:v>
                </c:pt>
                <c:pt idx="3740">
                  <c:v>-3.0199999999999998E-13</c:v>
                </c:pt>
                <c:pt idx="3741">
                  <c:v>-2.9400000000000001E-13</c:v>
                </c:pt>
                <c:pt idx="3742">
                  <c:v>-2.4500000000000002E-13</c:v>
                </c:pt>
                <c:pt idx="3743">
                  <c:v>-2.8799999999999998E-13</c:v>
                </c:pt>
                <c:pt idx="3744">
                  <c:v>-3.9800000000000002E-13</c:v>
                </c:pt>
                <c:pt idx="3745">
                  <c:v>-3.91E-13</c:v>
                </c:pt>
                <c:pt idx="3746">
                  <c:v>-2.4400000000000002E-13</c:v>
                </c:pt>
                <c:pt idx="3747">
                  <c:v>-2.8899999999999998E-13</c:v>
                </c:pt>
                <c:pt idx="3748">
                  <c:v>-3.0400000000000002E-13</c:v>
                </c:pt>
                <c:pt idx="3749">
                  <c:v>-3.09E-13</c:v>
                </c:pt>
                <c:pt idx="3750">
                  <c:v>-2.3500000000000001E-13</c:v>
                </c:pt>
                <c:pt idx="3751">
                  <c:v>-3.4000000000000002E-13</c:v>
                </c:pt>
                <c:pt idx="3752">
                  <c:v>-3.4499999999999999E-13</c:v>
                </c:pt>
                <c:pt idx="3753">
                  <c:v>-3.1600000000000002E-13</c:v>
                </c:pt>
                <c:pt idx="3754">
                  <c:v>-2.5800000000000001E-13</c:v>
                </c:pt>
                <c:pt idx="3755">
                  <c:v>-2.4099999999999998E-13</c:v>
                </c:pt>
                <c:pt idx="3756">
                  <c:v>-2.19E-13</c:v>
                </c:pt>
                <c:pt idx="3757">
                  <c:v>-2.84E-13</c:v>
                </c:pt>
                <c:pt idx="3758">
                  <c:v>-3.4100000000000001E-13</c:v>
                </c:pt>
                <c:pt idx="3759">
                  <c:v>-3.4799999999999998E-13</c:v>
                </c:pt>
                <c:pt idx="3760">
                  <c:v>-3.6600000000000001E-13</c:v>
                </c:pt>
                <c:pt idx="3761">
                  <c:v>-3.6600000000000001E-13</c:v>
                </c:pt>
                <c:pt idx="3762">
                  <c:v>-3.5200000000000001E-13</c:v>
                </c:pt>
                <c:pt idx="3763">
                  <c:v>-1.6E-13</c:v>
                </c:pt>
                <c:pt idx="3764">
                  <c:v>-2.8300000000000001E-13</c:v>
                </c:pt>
                <c:pt idx="3765">
                  <c:v>-3.92E-13</c:v>
                </c:pt>
                <c:pt idx="3766">
                  <c:v>-3.32E-13</c:v>
                </c:pt>
                <c:pt idx="3767">
                  <c:v>-4.03E-13</c:v>
                </c:pt>
                <c:pt idx="3768">
                  <c:v>-3.2299999999999999E-13</c:v>
                </c:pt>
                <c:pt idx="3769">
                  <c:v>-3.6400000000000001E-13</c:v>
                </c:pt>
                <c:pt idx="3770">
                  <c:v>-3.6899999999999999E-13</c:v>
                </c:pt>
                <c:pt idx="3771">
                  <c:v>-4.1100000000000002E-13</c:v>
                </c:pt>
                <c:pt idx="3772">
                  <c:v>-2.6700000000000002E-13</c:v>
                </c:pt>
                <c:pt idx="3773">
                  <c:v>-3.4699999999999999E-13</c:v>
                </c:pt>
                <c:pt idx="3774">
                  <c:v>-2.3899999999999999E-13</c:v>
                </c:pt>
                <c:pt idx="3775">
                  <c:v>-3.1099999999999999E-13</c:v>
                </c:pt>
                <c:pt idx="3776">
                  <c:v>-2.6299999999999999E-13</c:v>
                </c:pt>
                <c:pt idx="3777">
                  <c:v>-2.97E-13</c:v>
                </c:pt>
                <c:pt idx="3778">
                  <c:v>-3.3399999999999999E-13</c:v>
                </c:pt>
                <c:pt idx="3779">
                  <c:v>-3.4000000000000002E-13</c:v>
                </c:pt>
                <c:pt idx="3780">
                  <c:v>-2.5700000000000002E-13</c:v>
                </c:pt>
                <c:pt idx="3781">
                  <c:v>-3.7099999999999998E-13</c:v>
                </c:pt>
                <c:pt idx="3782">
                  <c:v>-3.5999999999999998E-13</c:v>
                </c:pt>
                <c:pt idx="3783">
                  <c:v>-2.9100000000000002E-13</c:v>
                </c:pt>
                <c:pt idx="3784">
                  <c:v>-1.7299999999999999E-13</c:v>
                </c:pt>
                <c:pt idx="3785">
                  <c:v>-3.4499999999999999E-13</c:v>
                </c:pt>
                <c:pt idx="3786">
                  <c:v>-3.2199999999999999E-13</c:v>
                </c:pt>
                <c:pt idx="3787">
                  <c:v>-3.4899999999999998E-13</c:v>
                </c:pt>
                <c:pt idx="3788">
                  <c:v>-2.5900000000000001E-13</c:v>
                </c:pt>
                <c:pt idx="3789">
                  <c:v>-2.7000000000000001E-13</c:v>
                </c:pt>
                <c:pt idx="3790">
                  <c:v>-3.2800000000000002E-13</c:v>
                </c:pt>
                <c:pt idx="3791">
                  <c:v>-2.6900000000000001E-13</c:v>
                </c:pt>
                <c:pt idx="3792">
                  <c:v>-3.2199999999999999E-13</c:v>
                </c:pt>
                <c:pt idx="3793">
                  <c:v>-3.2299999999999999E-13</c:v>
                </c:pt>
                <c:pt idx="3794">
                  <c:v>-3.0099999999999998E-13</c:v>
                </c:pt>
                <c:pt idx="3795">
                  <c:v>-3.3000000000000001E-13</c:v>
                </c:pt>
                <c:pt idx="3796">
                  <c:v>-2.5199999999999999E-13</c:v>
                </c:pt>
                <c:pt idx="3797">
                  <c:v>-2.5600000000000002E-13</c:v>
                </c:pt>
                <c:pt idx="3798">
                  <c:v>-3.0600000000000001E-13</c:v>
                </c:pt>
                <c:pt idx="3799">
                  <c:v>-3.8499999999999998E-13</c:v>
                </c:pt>
                <c:pt idx="3800">
                  <c:v>-4.1200000000000001E-13</c:v>
                </c:pt>
                <c:pt idx="3801">
                  <c:v>-2.8000000000000002E-13</c:v>
                </c:pt>
                <c:pt idx="3802">
                  <c:v>-2.6800000000000002E-13</c:v>
                </c:pt>
                <c:pt idx="3803">
                  <c:v>-4.0900000000000002E-13</c:v>
                </c:pt>
                <c:pt idx="3804">
                  <c:v>-2.5199999999999999E-13</c:v>
                </c:pt>
                <c:pt idx="3805">
                  <c:v>-2.8599999999999999E-13</c:v>
                </c:pt>
                <c:pt idx="3806">
                  <c:v>-3.8900000000000001E-13</c:v>
                </c:pt>
                <c:pt idx="3807">
                  <c:v>-3.5899999999999998E-13</c:v>
                </c:pt>
                <c:pt idx="3808">
                  <c:v>-2.4300000000000002E-13</c:v>
                </c:pt>
                <c:pt idx="3809">
                  <c:v>-3.0999999999999999E-13</c:v>
                </c:pt>
                <c:pt idx="3810">
                  <c:v>-2.6E-13</c:v>
                </c:pt>
                <c:pt idx="3811">
                  <c:v>-3.3299999999999999E-13</c:v>
                </c:pt>
                <c:pt idx="3812">
                  <c:v>-3.5400000000000001E-13</c:v>
                </c:pt>
                <c:pt idx="3813">
                  <c:v>-2.7900000000000002E-13</c:v>
                </c:pt>
                <c:pt idx="3814">
                  <c:v>-3.6600000000000001E-13</c:v>
                </c:pt>
                <c:pt idx="3815">
                  <c:v>-3.8099999999999999E-13</c:v>
                </c:pt>
                <c:pt idx="3816">
                  <c:v>-3.1099999999999999E-13</c:v>
                </c:pt>
                <c:pt idx="3817">
                  <c:v>-3.21E-13</c:v>
                </c:pt>
                <c:pt idx="3818">
                  <c:v>-3.67E-13</c:v>
                </c:pt>
                <c:pt idx="3819">
                  <c:v>-2.8599999999999999E-13</c:v>
                </c:pt>
                <c:pt idx="3820">
                  <c:v>-2.2899999999999998E-13</c:v>
                </c:pt>
                <c:pt idx="3821">
                  <c:v>-3.4200000000000001E-13</c:v>
                </c:pt>
                <c:pt idx="3822">
                  <c:v>-3.6500000000000001E-13</c:v>
                </c:pt>
                <c:pt idx="3823">
                  <c:v>-2.3999999999999999E-13</c:v>
                </c:pt>
                <c:pt idx="3824">
                  <c:v>-3.07E-13</c:v>
                </c:pt>
                <c:pt idx="3825">
                  <c:v>-4.51E-13</c:v>
                </c:pt>
                <c:pt idx="3826">
                  <c:v>-3.0300000000000002E-13</c:v>
                </c:pt>
                <c:pt idx="3827">
                  <c:v>-2.0600000000000001E-13</c:v>
                </c:pt>
                <c:pt idx="3828">
                  <c:v>-3.0500000000000001E-13</c:v>
                </c:pt>
                <c:pt idx="3829">
                  <c:v>-3.3499999999999999E-13</c:v>
                </c:pt>
                <c:pt idx="3830">
                  <c:v>-2.6199999999999999E-13</c:v>
                </c:pt>
                <c:pt idx="3831">
                  <c:v>-2.6599999999999998E-13</c:v>
                </c:pt>
                <c:pt idx="3832">
                  <c:v>-3.1700000000000001E-13</c:v>
                </c:pt>
                <c:pt idx="3833">
                  <c:v>-2.6299999999999999E-13</c:v>
                </c:pt>
                <c:pt idx="3834">
                  <c:v>-2.36E-13</c:v>
                </c:pt>
                <c:pt idx="3835">
                  <c:v>-3.6300000000000002E-13</c:v>
                </c:pt>
                <c:pt idx="3836">
                  <c:v>-2.9899999999999999E-13</c:v>
                </c:pt>
                <c:pt idx="3837">
                  <c:v>-2.0299999999999999E-13</c:v>
                </c:pt>
                <c:pt idx="3838">
                  <c:v>-2.7399999999999999E-13</c:v>
                </c:pt>
                <c:pt idx="3839">
                  <c:v>-3.31E-13</c:v>
                </c:pt>
                <c:pt idx="3840">
                  <c:v>-3.2E-13</c:v>
                </c:pt>
                <c:pt idx="3841">
                  <c:v>-3.4799999999999998E-13</c:v>
                </c:pt>
                <c:pt idx="3842">
                  <c:v>-3.8900000000000001E-13</c:v>
                </c:pt>
                <c:pt idx="3843">
                  <c:v>-4.0900000000000002E-13</c:v>
                </c:pt>
                <c:pt idx="3844">
                  <c:v>-3.6099999999999998E-13</c:v>
                </c:pt>
                <c:pt idx="3845">
                  <c:v>-3.2199999999999999E-13</c:v>
                </c:pt>
                <c:pt idx="3846">
                  <c:v>-2.8300000000000001E-13</c:v>
                </c:pt>
                <c:pt idx="3847">
                  <c:v>-3.7299999999999998E-13</c:v>
                </c:pt>
                <c:pt idx="3848">
                  <c:v>-3.6200000000000002E-13</c:v>
                </c:pt>
                <c:pt idx="3849">
                  <c:v>-2.5700000000000002E-13</c:v>
                </c:pt>
                <c:pt idx="3850">
                  <c:v>-2.9400000000000001E-13</c:v>
                </c:pt>
                <c:pt idx="3851">
                  <c:v>-2.8100000000000001E-13</c:v>
                </c:pt>
                <c:pt idx="3852">
                  <c:v>-3.4000000000000002E-13</c:v>
                </c:pt>
                <c:pt idx="3853">
                  <c:v>-3.3399999999999999E-13</c:v>
                </c:pt>
                <c:pt idx="3854">
                  <c:v>-3.6400000000000001E-13</c:v>
                </c:pt>
                <c:pt idx="3855">
                  <c:v>-2.9999999999999998E-13</c:v>
                </c:pt>
                <c:pt idx="3856">
                  <c:v>-2.4700000000000001E-13</c:v>
                </c:pt>
                <c:pt idx="3857">
                  <c:v>-2.2300000000000001E-13</c:v>
                </c:pt>
                <c:pt idx="3858">
                  <c:v>-4.3400000000000002E-13</c:v>
                </c:pt>
                <c:pt idx="3859">
                  <c:v>-3.7700000000000001E-13</c:v>
                </c:pt>
                <c:pt idx="3860">
                  <c:v>-3.4000000000000002E-13</c:v>
                </c:pt>
                <c:pt idx="3861">
                  <c:v>-2.7100000000000001E-13</c:v>
                </c:pt>
                <c:pt idx="3862">
                  <c:v>-2.9400000000000001E-13</c:v>
                </c:pt>
                <c:pt idx="3863">
                  <c:v>-2.5199999999999999E-13</c:v>
                </c:pt>
                <c:pt idx="3864">
                  <c:v>-1.5200000000000001E-13</c:v>
                </c:pt>
                <c:pt idx="3865">
                  <c:v>-3.55E-13</c:v>
                </c:pt>
                <c:pt idx="3866">
                  <c:v>-3.4699999999999999E-13</c:v>
                </c:pt>
                <c:pt idx="3867">
                  <c:v>-2.0999999999999999E-13</c:v>
                </c:pt>
                <c:pt idx="3868">
                  <c:v>-3.3900000000000002E-13</c:v>
                </c:pt>
                <c:pt idx="3869">
                  <c:v>-2.4999999999999999E-13</c:v>
                </c:pt>
                <c:pt idx="3870">
                  <c:v>-2.37E-13</c:v>
                </c:pt>
                <c:pt idx="3871">
                  <c:v>-3.4599999999999999E-13</c:v>
                </c:pt>
                <c:pt idx="3872">
                  <c:v>-2.9300000000000001E-13</c:v>
                </c:pt>
                <c:pt idx="3873">
                  <c:v>-3.32E-13</c:v>
                </c:pt>
                <c:pt idx="3874">
                  <c:v>-3.4499999999999999E-13</c:v>
                </c:pt>
                <c:pt idx="3875">
                  <c:v>-3.2199999999999999E-13</c:v>
                </c:pt>
                <c:pt idx="3876">
                  <c:v>-2.6199999999999999E-13</c:v>
                </c:pt>
                <c:pt idx="3877">
                  <c:v>-2.7399999999999999E-13</c:v>
                </c:pt>
                <c:pt idx="3878">
                  <c:v>-3.4200000000000001E-13</c:v>
                </c:pt>
                <c:pt idx="3879">
                  <c:v>-3.9900000000000002E-13</c:v>
                </c:pt>
                <c:pt idx="3880">
                  <c:v>-2.2099999999999999E-13</c:v>
                </c:pt>
                <c:pt idx="3881">
                  <c:v>-4.0100000000000001E-13</c:v>
                </c:pt>
                <c:pt idx="3882">
                  <c:v>-2.08E-13</c:v>
                </c:pt>
                <c:pt idx="3883">
                  <c:v>-3.3399999999999999E-13</c:v>
                </c:pt>
                <c:pt idx="3884">
                  <c:v>-3.1199999999999998E-13</c:v>
                </c:pt>
                <c:pt idx="3885">
                  <c:v>-2.9799999999999999E-13</c:v>
                </c:pt>
                <c:pt idx="3886">
                  <c:v>-2.8100000000000001E-13</c:v>
                </c:pt>
                <c:pt idx="3887">
                  <c:v>-2.7900000000000002E-13</c:v>
                </c:pt>
                <c:pt idx="3888">
                  <c:v>-3.5400000000000001E-13</c:v>
                </c:pt>
                <c:pt idx="3889">
                  <c:v>-3.3000000000000001E-13</c:v>
                </c:pt>
                <c:pt idx="3890">
                  <c:v>-3.0999999999999999E-13</c:v>
                </c:pt>
                <c:pt idx="3891">
                  <c:v>-3.9900000000000002E-13</c:v>
                </c:pt>
                <c:pt idx="3892">
                  <c:v>-3.91E-13</c:v>
                </c:pt>
                <c:pt idx="3893">
                  <c:v>-3.4899999999999998E-13</c:v>
                </c:pt>
                <c:pt idx="3894">
                  <c:v>-2.6E-13</c:v>
                </c:pt>
                <c:pt idx="3895">
                  <c:v>-3.6400000000000001E-13</c:v>
                </c:pt>
                <c:pt idx="3896">
                  <c:v>-2.9799999999999999E-13</c:v>
                </c:pt>
                <c:pt idx="3897">
                  <c:v>-3.56E-13</c:v>
                </c:pt>
                <c:pt idx="3898">
                  <c:v>-2.1800000000000001E-13</c:v>
                </c:pt>
                <c:pt idx="3899">
                  <c:v>-2.96E-13</c:v>
                </c:pt>
                <c:pt idx="3900">
                  <c:v>-3.2399999999999998E-13</c:v>
                </c:pt>
                <c:pt idx="3901">
                  <c:v>-2.0999999999999999E-13</c:v>
                </c:pt>
                <c:pt idx="3902">
                  <c:v>-2.48E-13</c:v>
                </c:pt>
                <c:pt idx="3903">
                  <c:v>-2.9500000000000001E-13</c:v>
                </c:pt>
                <c:pt idx="3904">
                  <c:v>-3.1299999999999998E-13</c:v>
                </c:pt>
                <c:pt idx="3905">
                  <c:v>-3.3800000000000002E-13</c:v>
                </c:pt>
                <c:pt idx="3906">
                  <c:v>-4.03E-13</c:v>
                </c:pt>
                <c:pt idx="3907">
                  <c:v>-3.0999999999999999E-13</c:v>
                </c:pt>
                <c:pt idx="3908">
                  <c:v>-3.4799999999999998E-13</c:v>
                </c:pt>
                <c:pt idx="3909">
                  <c:v>-2.5099999999999999E-13</c:v>
                </c:pt>
                <c:pt idx="3910">
                  <c:v>-2.9400000000000001E-13</c:v>
                </c:pt>
                <c:pt idx="3911">
                  <c:v>-3.8E-13</c:v>
                </c:pt>
                <c:pt idx="3912">
                  <c:v>-2.3099999999999997E-13</c:v>
                </c:pt>
                <c:pt idx="3913">
                  <c:v>-2.8200000000000001E-13</c:v>
                </c:pt>
                <c:pt idx="3914">
                  <c:v>-3.9499999999999998E-13</c:v>
                </c:pt>
                <c:pt idx="3915">
                  <c:v>-3.3599999999999998E-13</c:v>
                </c:pt>
                <c:pt idx="3916">
                  <c:v>-4.0499999999999999E-13</c:v>
                </c:pt>
                <c:pt idx="3917">
                  <c:v>-3.32E-13</c:v>
                </c:pt>
                <c:pt idx="3918">
                  <c:v>-2.72E-13</c:v>
                </c:pt>
                <c:pt idx="3919">
                  <c:v>-3.2199999999999999E-13</c:v>
                </c:pt>
                <c:pt idx="3920">
                  <c:v>-3.4000000000000002E-13</c:v>
                </c:pt>
                <c:pt idx="3921">
                  <c:v>-2.6800000000000002E-13</c:v>
                </c:pt>
                <c:pt idx="3922">
                  <c:v>-3.0099999999999998E-13</c:v>
                </c:pt>
                <c:pt idx="3923">
                  <c:v>-3.7099999999999998E-13</c:v>
                </c:pt>
                <c:pt idx="3924">
                  <c:v>-4.73E-13</c:v>
                </c:pt>
                <c:pt idx="3925">
                  <c:v>-2.4199999999999998E-13</c:v>
                </c:pt>
                <c:pt idx="3926">
                  <c:v>-3.7099999999999998E-13</c:v>
                </c:pt>
                <c:pt idx="3927">
                  <c:v>-3.0500000000000001E-13</c:v>
                </c:pt>
                <c:pt idx="3928">
                  <c:v>-3.0300000000000002E-13</c:v>
                </c:pt>
                <c:pt idx="3929">
                  <c:v>-3.1700000000000001E-13</c:v>
                </c:pt>
                <c:pt idx="3930">
                  <c:v>-3.1199999999999998E-13</c:v>
                </c:pt>
                <c:pt idx="3931">
                  <c:v>-3.32E-13</c:v>
                </c:pt>
                <c:pt idx="3932">
                  <c:v>-3.8700000000000002E-13</c:v>
                </c:pt>
                <c:pt idx="3933">
                  <c:v>-2.7499999999999999E-13</c:v>
                </c:pt>
                <c:pt idx="3934">
                  <c:v>-3.3699999999999998E-13</c:v>
                </c:pt>
                <c:pt idx="3935">
                  <c:v>-3.5699999999999999E-13</c:v>
                </c:pt>
                <c:pt idx="3936">
                  <c:v>-3.3000000000000001E-13</c:v>
                </c:pt>
                <c:pt idx="3937">
                  <c:v>-3.8E-13</c:v>
                </c:pt>
                <c:pt idx="3938">
                  <c:v>-3.9900000000000002E-13</c:v>
                </c:pt>
                <c:pt idx="3939">
                  <c:v>-2.0899999999999999E-13</c:v>
                </c:pt>
                <c:pt idx="3940">
                  <c:v>-2.3400000000000001E-13</c:v>
                </c:pt>
                <c:pt idx="3941">
                  <c:v>-2.84E-13</c:v>
                </c:pt>
                <c:pt idx="3942">
                  <c:v>-3.21E-13</c:v>
                </c:pt>
                <c:pt idx="3943">
                  <c:v>-3.4499999999999999E-13</c:v>
                </c:pt>
                <c:pt idx="3944">
                  <c:v>-4.1999999999999998E-13</c:v>
                </c:pt>
                <c:pt idx="3945">
                  <c:v>-3.1500000000000002E-13</c:v>
                </c:pt>
                <c:pt idx="3946">
                  <c:v>-2.5900000000000001E-13</c:v>
                </c:pt>
                <c:pt idx="3947">
                  <c:v>-2.73E-13</c:v>
                </c:pt>
                <c:pt idx="3948">
                  <c:v>-4.0699999999999998E-13</c:v>
                </c:pt>
                <c:pt idx="3949">
                  <c:v>-3.0400000000000002E-13</c:v>
                </c:pt>
                <c:pt idx="3950">
                  <c:v>-1.9900000000000001E-13</c:v>
                </c:pt>
                <c:pt idx="3951">
                  <c:v>-2.9300000000000001E-13</c:v>
                </c:pt>
                <c:pt idx="3952">
                  <c:v>-3.0099999999999998E-13</c:v>
                </c:pt>
                <c:pt idx="3953">
                  <c:v>-4.51E-13</c:v>
                </c:pt>
                <c:pt idx="3954">
                  <c:v>-3.2199999999999999E-13</c:v>
                </c:pt>
                <c:pt idx="3955">
                  <c:v>-3.19E-13</c:v>
                </c:pt>
                <c:pt idx="3956">
                  <c:v>-1.9699999999999999E-13</c:v>
                </c:pt>
                <c:pt idx="3957">
                  <c:v>-3.8700000000000002E-13</c:v>
                </c:pt>
                <c:pt idx="3958">
                  <c:v>-3.8E-13</c:v>
                </c:pt>
                <c:pt idx="3959">
                  <c:v>-2.6199999999999999E-13</c:v>
                </c:pt>
                <c:pt idx="3960">
                  <c:v>-3.8499999999999998E-13</c:v>
                </c:pt>
                <c:pt idx="3961">
                  <c:v>-3.68E-13</c:v>
                </c:pt>
                <c:pt idx="3962">
                  <c:v>-2.9400000000000001E-13</c:v>
                </c:pt>
                <c:pt idx="3963">
                  <c:v>-3.19E-13</c:v>
                </c:pt>
                <c:pt idx="3964">
                  <c:v>-3.68E-13</c:v>
                </c:pt>
                <c:pt idx="3965">
                  <c:v>-4.0000000000000001E-13</c:v>
                </c:pt>
                <c:pt idx="3966">
                  <c:v>-2.8200000000000001E-13</c:v>
                </c:pt>
                <c:pt idx="3967">
                  <c:v>-4.2200000000000002E-13</c:v>
                </c:pt>
                <c:pt idx="3968">
                  <c:v>-2.85E-13</c:v>
                </c:pt>
                <c:pt idx="3969">
                  <c:v>-2.49E-13</c:v>
                </c:pt>
                <c:pt idx="3970">
                  <c:v>-3.3299999999999999E-13</c:v>
                </c:pt>
                <c:pt idx="3971">
                  <c:v>-3.9499999999999998E-13</c:v>
                </c:pt>
                <c:pt idx="3972">
                  <c:v>-2.85E-13</c:v>
                </c:pt>
                <c:pt idx="3973">
                  <c:v>-2.14E-13</c:v>
                </c:pt>
                <c:pt idx="3974">
                  <c:v>-3.2E-13</c:v>
                </c:pt>
                <c:pt idx="3975">
                  <c:v>-2.6299999999999999E-13</c:v>
                </c:pt>
                <c:pt idx="3976">
                  <c:v>-4.0000000000000001E-13</c:v>
                </c:pt>
                <c:pt idx="3977">
                  <c:v>-2.1100000000000001E-13</c:v>
                </c:pt>
                <c:pt idx="3978">
                  <c:v>-4.0100000000000001E-13</c:v>
                </c:pt>
                <c:pt idx="3979">
                  <c:v>-2.6599999999999998E-13</c:v>
                </c:pt>
                <c:pt idx="3980">
                  <c:v>-3.2900000000000001E-13</c:v>
                </c:pt>
                <c:pt idx="3981">
                  <c:v>-1.7399999999999999E-13</c:v>
                </c:pt>
                <c:pt idx="3982">
                  <c:v>-3.56E-13</c:v>
                </c:pt>
                <c:pt idx="3983">
                  <c:v>-2.73E-13</c:v>
                </c:pt>
                <c:pt idx="3984">
                  <c:v>-4.1300000000000001E-13</c:v>
                </c:pt>
                <c:pt idx="3985">
                  <c:v>-2.14E-13</c:v>
                </c:pt>
                <c:pt idx="3986">
                  <c:v>-3.0199999999999998E-13</c:v>
                </c:pt>
                <c:pt idx="3987">
                  <c:v>-3.8900000000000001E-13</c:v>
                </c:pt>
                <c:pt idx="3988">
                  <c:v>-3.2E-13</c:v>
                </c:pt>
                <c:pt idx="3989">
                  <c:v>-4.0499999999999999E-13</c:v>
                </c:pt>
                <c:pt idx="3990">
                  <c:v>-3.44E-13</c:v>
                </c:pt>
                <c:pt idx="3991">
                  <c:v>-3.1500000000000002E-13</c:v>
                </c:pt>
                <c:pt idx="3992">
                  <c:v>-4.1200000000000001E-13</c:v>
                </c:pt>
                <c:pt idx="3993">
                  <c:v>-2.6800000000000002E-13</c:v>
                </c:pt>
                <c:pt idx="3994">
                  <c:v>-3.3499999999999999E-13</c:v>
                </c:pt>
                <c:pt idx="3995">
                  <c:v>-2.5800000000000001E-13</c:v>
                </c:pt>
                <c:pt idx="3996">
                  <c:v>-3.9E-13</c:v>
                </c:pt>
                <c:pt idx="3997">
                  <c:v>-2.7799999999999998E-13</c:v>
                </c:pt>
                <c:pt idx="3998">
                  <c:v>-3.5300000000000001E-13</c:v>
                </c:pt>
                <c:pt idx="3999">
                  <c:v>-3.4000000000000002E-13</c:v>
                </c:pt>
                <c:pt idx="4000">
                  <c:v>-1.9900000000000001E-13</c:v>
                </c:pt>
                <c:pt idx="4001">
                  <c:v>-2.9100000000000002E-13</c:v>
                </c:pt>
                <c:pt idx="4002">
                  <c:v>-2.9100000000000002E-13</c:v>
                </c:pt>
                <c:pt idx="4003">
                  <c:v>-3.3699999999999998E-13</c:v>
                </c:pt>
                <c:pt idx="4004">
                  <c:v>-3.8099999999999999E-13</c:v>
                </c:pt>
                <c:pt idx="4005">
                  <c:v>-2.5299999999999998E-13</c:v>
                </c:pt>
                <c:pt idx="4006">
                  <c:v>-2.9999999999999998E-13</c:v>
                </c:pt>
                <c:pt idx="4007">
                  <c:v>-2.9400000000000001E-13</c:v>
                </c:pt>
                <c:pt idx="4008">
                  <c:v>-3.4100000000000001E-13</c:v>
                </c:pt>
                <c:pt idx="4009">
                  <c:v>-4.2999999999999999E-13</c:v>
                </c:pt>
                <c:pt idx="4010">
                  <c:v>-2.9899999999999999E-13</c:v>
                </c:pt>
                <c:pt idx="4011">
                  <c:v>-2.7100000000000001E-13</c:v>
                </c:pt>
                <c:pt idx="4012">
                  <c:v>-2.4400000000000002E-13</c:v>
                </c:pt>
                <c:pt idx="4013">
                  <c:v>-3.43E-13</c:v>
                </c:pt>
                <c:pt idx="4014">
                  <c:v>-2.9400000000000001E-13</c:v>
                </c:pt>
                <c:pt idx="4015">
                  <c:v>-3.0099999999999998E-13</c:v>
                </c:pt>
                <c:pt idx="4016">
                  <c:v>-3.2499999999999998E-13</c:v>
                </c:pt>
                <c:pt idx="4017">
                  <c:v>-4.15E-13</c:v>
                </c:pt>
                <c:pt idx="4018">
                  <c:v>-3.2700000000000002E-13</c:v>
                </c:pt>
                <c:pt idx="4019">
                  <c:v>-3.0600000000000001E-13</c:v>
                </c:pt>
                <c:pt idx="4020">
                  <c:v>-2.8699999999999999E-13</c:v>
                </c:pt>
                <c:pt idx="4021">
                  <c:v>-2.4600000000000001E-13</c:v>
                </c:pt>
                <c:pt idx="4022">
                  <c:v>-3.8399999999999998E-13</c:v>
                </c:pt>
                <c:pt idx="4023">
                  <c:v>-3.0400000000000002E-13</c:v>
                </c:pt>
                <c:pt idx="4024">
                  <c:v>-2.49E-13</c:v>
                </c:pt>
                <c:pt idx="4025">
                  <c:v>-3.3900000000000002E-13</c:v>
                </c:pt>
                <c:pt idx="4026">
                  <c:v>-2.3899999999999999E-13</c:v>
                </c:pt>
                <c:pt idx="4027">
                  <c:v>-2.6199999999999999E-13</c:v>
                </c:pt>
                <c:pt idx="4028">
                  <c:v>-3.2199999999999999E-13</c:v>
                </c:pt>
                <c:pt idx="4029">
                  <c:v>-2.6199999999999999E-13</c:v>
                </c:pt>
                <c:pt idx="4030">
                  <c:v>-3.7400000000000002E-13</c:v>
                </c:pt>
                <c:pt idx="4031">
                  <c:v>-4.0499999999999999E-13</c:v>
                </c:pt>
                <c:pt idx="4032">
                  <c:v>-2.1100000000000001E-13</c:v>
                </c:pt>
                <c:pt idx="4033">
                  <c:v>-2.4400000000000002E-13</c:v>
                </c:pt>
                <c:pt idx="4034">
                  <c:v>-3.2900000000000001E-13</c:v>
                </c:pt>
                <c:pt idx="4035">
                  <c:v>-2.8599999999999999E-13</c:v>
                </c:pt>
                <c:pt idx="4036">
                  <c:v>-3.9800000000000002E-13</c:v>
                </c:pt>
                <c:pt idx="4037">
                  <c:v>-3.6400000000000001E-13</c:v>
                </c:pt>
                <c:pt idx="4038">
                  <c:v>-3.09E-13</c:v>
                </c:pt>
                <c:pt idx="4039">
                  <c:v>-2.8799999999999998E-13</c:v>
                </c:pt>
                <c:pt idx="4040">
                  <c:v>-3.1400000000000003E-13</c:v>
                </c:pt>
                <c:pt idx="4041">
                  <c:v>-2.6900000000000001E-13</c:v>
                </c:pt>
                <c:pt idx="4042">
                  <c:v>-3.3000000000000001E-13</c:v>
                </c:pt>
                <c:pt idx="4043">
                  <c:v>-2.5399999999999998E-13</c:v>
                </c:pt>
                <c:pt idx="4044">
                  <c:v>-3.9499999999999998E-13</c:v>
                </c:pt>
                <c:pt idx="4045">
                  <c:v>-3.32E-13</c:v>
                </c:pt>
                <c:pt idx="4046">
                  <c:v>-2.97E-13</c:v>
                </c:pt>
                <c:pt idx="4047">
                  <c:v>-3.4100000000000001E-13</c:v>
                </c:pt>
                <c:pt idx="4048">
                  <c:v>-2.97E-13</c:v>
                </c:pt>
                <c:pt idx="4049">
                  <c:v>-3.3699999999999998E-13</c:v>
                </c:pt>
                <c:pt idx="4050">
                  <c:v>-3.21E-13</c:v>
                </c:pt>
                <c:pt idx="4051">
                  <c:v>-3.55E-13</c:v>
                </c:pt>
                <c:pt idx="4052">
                  <c:v>-3.79E-13</c:v>
                </c:pt>
                <c:pt idx="4053">
                  <c:v>-4.0900000000000002E-13</c:v>
                </c:pt>
                <c:pt idx="4054">
                  <c:v>-3.4599999999999999E-13</c:v>
                </c:pt>
                <c:pt idx="4055">
                  <c:v>-2.19E-13</c:v>
                </c:pt>
                <c:pt idx="4056">
                  <c:v>-2.4199999999999998E-13</c:v>
                </c:pt>
                <c:pt idx="4057">
                  <c:v>-4.1200000000000001E-13</c:v>
                </c:pt>
                <c:pt idx="4058">
                  <c:v>-1.78E-13</c:v>
                </c:pt>
                <c:pt idx="4059">
                  <c:v>-3.7199999999999998E-13</c:v>
                </c:pt>
                <c:pt idx="4060">
                  <c:v>-3.3599999999999998E-13</c:v>
                </c:pt>
                <c:pt idx="4061">
                  <c:v>-3.0300000000000002E-13</c:v>
                </c:pt>
                <c:pt idx="4062">
                  <c:v>-3.3800000000000002E-13</c:v>
                </c:pt>
                <c:pt idx="4063">
                  <c:v>-3.3299999999999999E-13</c:v>
                </c:pt>
                <c:pt idx="4064">
                  <c:v>-1.89E-13</c:v>
                </c:pt>
                <c:pt idx="4065">
                  <c:v>-3.07E-13</c:v>
                </c:pt>
                <c:pt idx="4066">
                  <c:v>-4.4399999999999998E-13</c:v>
                </c:pt>
                <c:pt idx="4067">
                  <c:v>-3.0099999999999998E-13</c:v>
                </c:pt>
                <c:pt idx="4068">
                  <c:v>-3.2700000000000002E-13</c:v>
                </c:pt>
                <c:pt idx="4069">
                  <c:v>-3.2E-13</c:v>
                </c:pt>
                <c:pt idx="4070">
                  <c:v>-3.8900000000000001E-13</c:v>
                </c:pt>
                <c:pt idx="4071">
                  <c:v>-3.3499999999999999E-13</c:v>
                </c:pt>
                <c:pt idx="4072">
                  <c:v>-1.6900000000000001E-13</c:v>
                </c:pt>
                <c:pt idx="4073">
                  <c:v>-2.9899999999999999E-13</c:v>
                </c:pt>
                <c:pt idx="4074">
                  <c:v>-2.7399999999999999E-13</c:v>
                </c:pt>
                <c:pt idx="4075">
                  <c:v>-2.4400000000000002E-13</c:v>
                </c:pt>
                <c:pt idx="4076">
                  <c:v>-3.9599999999999998E-13</c:v>
                </c:pt>
                <c:pt idx="4077">
                  <c:v>-2.49E-13</c:v>
                </c:pt>
                <c:pt idx="4078">
                  <c:v>-3.5400000000000001E-13</c:v>
                </c:pt>
                <c:pt idx="4079">
                  <c:v>-2.6299999999999999E-13</c:v>
                </c:pt>
                <c:pt idx="4080">
                  <c:v>-2.8200000000000001E-13</c:v>
                </c:pt>
                <c:pt idx="4081">
                  <c:v>-3.5999999999999998E-13</c:v>
                </c:pt>
                <c:pt idx="4082">
                  <c:v>-2.7399999999999999E-13</c:v>
                </c:pt>
                <c:pt idx="4083">
                  <c:v>-2.8300000000000001E-13</c:v>
                </c:pt>
                <c:pt idx="4084">
                  <c:v>-2.9300000000000001E-13</c:v>
                </c:pt>
                <c:pt idx="4085">
                  <c:v>-3.5400000000000001E-13</c:v>
                </c:pt>
                <c:pt idx="4086">
                  <c:v>-2.8999999999999998E-13</c:v>
                </c:pt>
                <c:pt idx="4087">
                  <c:v>-3.68E-13</c:v>
                </c:pt>
                <c:pt idx="4088">
                  <c:v>-3.5200000000000001E-13</c:v>
                </c:pt>
                <c:pt idx="4089">
                  <c:v>-1.7600000000000001E-13</c:v>
                </c:pt>
                <c:pt idx="4090">
                  <c:v>-3.4899999999999998E-13</c:v>
                </c:pt>
                <c:pt idx="4091">
                  <c:v>-2.8699999999999999E-13</c:v>
                </c:pt>
                <c:pt idx="4092">
                  <c:v>-3.4100000000000001E-13</c:v>
                </c:pt>
                <c:pt idx="4093">
                  <c:v>-2.8799999999999998E-13</c:v>
                </c:pt>
                <c:pt idx="4094">
                  <c:v>-3.5699999999999999E-13</c:v>
                </c:pt>
                <c:pt idx="4095">
                  <c:v>-3.92E-13</c:v>
                </c:pt>
                <c:pt idx="4096">
                  <c:v>-2.5199999999999999E-13</c:v>
                </c:pt>
                <c:pt idx="4097">
                  <c:v>-2.6299999999999999E-13</c:v>
                </c:pt>
                <c:pt idx="4098">
                  <c:v>-3.4100000000000001E-13</c:v>
                </c:pt>
                <c:pt idx="4099">
                  <c:v>-3.4100000000000001E-13</c:v>
                </c:pt>
                <c:pt idx="4100">
                  <c:v>-2.9400000000000001E-13</c:v>
                </c:pt>
                <c:pt idx="4101">
                  <c:v>-3.1700000000000001E-13</c:v>
                </c:pt>
                <c:pt idx="4102">
                  <c:v>-3.0300000000000002E-13</c:v>
                </c:pt>
                <c:pt idx="4103">
                  <c:v>-3.2399999999999998E-13</c:v>
                </c:pt>
                <c:pt idx="4104">
                  <c:v>-2.96E-13</c:v>
                </c:pt>
                <c:pt idx="4105">
                  <c:v>-2.9400000000000001E-13</c:v>
                </c:pt>
                <c:pt idx="4106">
                  <c:v>-2.9300000000000001E-13</c:v>
                </c:pt>
                <c:pt idx="4107">
                  <c:v>-2.9100000000000002E-13</c:v>
                </c:pt>
                <c:pt idx="4108">
                  <c:v>-2.6800000000000002E-13</c:v>
                </c:pt>
                <c:pt idx="4109">
                  <c:v>-2.73E-13</c:v>
                </c:pt>
                <c:pt idx="4110">
                  <c:v>-3.9499999999999998E-13</c:v>
                </c:pt>
                <c:pt idx="4111">
                  <c:v>-3.8399999999999998E-13</c:v>
                </c:pt>
                <c:pt idx="4112">
                  <c:v>-2.8599999999999999E-13</c:v>
                </c:pt>
                <c:pt idx="4113">
                  <c:v>-1.49E-13</c:v>
                </c:pt>
                <c:pt idx="4114">
                  <c:v>-2.6900000000000001E-13</c:v>
                </c:pt>
                <c:pt idx="4115">
                  <c:v>-2.4999999999999999E-13</c:v>
                </c:pt>
                <c:pt idx="4116">
                  <c:v>-3.1400000000000003E-13</c:v>
                </c:pt>
                <c:pt idx="4117">
                  <c:v>-2.6499999999999998E-13</c:v>
                </c:pt>
                <c:pt idx="4118">
                  <c:v>-2.9799999999999999E-13</c:v>
                </c:pt>
                <c:pt idx="4119">
                  <c:v>-2.1800000000000001E-13</c:v>
                </c:pt>
                <c:pt idx="4120">
                  <c:v>-3.7600000000000001E-13</c:v>
                </c:pt>
                <c:pt idx="4121">
                  <c:v>-3.4799999999999998E-13</c:v>
                </c:pt>
                <c:pt idx="4122">
                  <c:v>-3.3599999999999998E-13</c:v>
                </c:pt>
                <c:pt idx="4123">
                  <c:v>-2.9200000000000002E-13</c:v>
                </c:pt>
                <c:pt idx="4124">
                  <c:v>-3.55E-13</c:v>
                </c:pt>
                <c:pt idx="4125">
                  <c:v>-3.21E-13</c:v>
                </c:pt>
                <c:pt idx="4126">
                  <c:v>-2.4300000000000002E-13</c:v>
                </c:pt>
                <c:pt idx="4127">
                  <c:v>-3.32E-13</c:v>
                </c:pt>
                <c:pt idx="4128">
                  <c:v>-3.5899999999999998E-13</c:v>
                </c:pt>
                <c:pt idx="4129">
                  <c:v>-2.9799999999999999E-13</c:v>
                </c:pt>
                <c:pt idx="4130">
                  <c:v>-3.4100000000000001E-13</c:v>
                </c:pt>
                <c:pt idx="4131">
                  <c:v>-2.9100000000000002E-13</c:v>
                </c:pt>
                <c:pt idx="4132">
                  <c:v>-2.8000000000000002E-13</c:v>
                </c:pt>
                <c:pt idx="4133">
                  <c:v>-3.4699999999999999E-13</c:v>
                </c:pt>
                <c:pt idx="4134">
                  <c:v>-3.9499999999999998E-13</c:v>
                </c:pt>
                <c:pt idx="4135">
                  <c:v>-3.6099999999999998E-13</c:v>
                </c:pt>
                <c:pt idx="4136">
                  <c:v>-2.0999999999999999E-13</c:v>
                </c:pt>
                <c:pt idx="4137">
                  <c:v>-2.6499999999999998E-13</c:v>
                </c:pt>
                <c:pt idx="4138">
                  <c:v>-3.2700000000000002E-13</c:v>
                </c:pt>
                <c:pt idx="4139">
                  <c:v>-3.6600000000000001E-13</c:v>
                </c:pt>
                <c:pt idx="4140">
                  <c:v>-3.0300000000000002E-13</c:v>
                </c:pt>
                <c:pt idx="4141">
                  <c:v>-2.8100000000000001E-13</c:v>
                </c:pt>
                <c:pt idx="4142">
                  <c:v>-4.2100000000000002E-13</c:v>
                </c:pt>
                <c:pt idx="4143">
                  <c:v>-2.7399999999999999E-13</c:v>
                </c:pt>
                <c:pt idx="4144">
                  <c:v>-3.2700000000000002E-13</c:v>
                </c:pt>
                <c:pt idx="4145">
                  <c:v>-2.9999999999999998E-13</c:v>
                </c:pt>
                <c:pt idx="4146">
                  <c:v>-2.5299999999999998E-13</c:v>
                </c:pt>
                <c:pt idx="4147">
                  <c:v>-2.6299999999999999E-13</c:v>
                </c:pt>
                <c:pt idx="4148">
                  <c:v>-3.7400000000000002E-13</c:v>
                </c:pt>
                <c:pt idx="4149">
                  <c:v>-2.8599999999999999E-13</c:v>
                </c:pt>
                <c:pt idx="4150">
                  <c:v>-3.1500000000000002E-13</c:v>
                </c:pt>
                <c:pt idx="4151">
                  <c:v>-4.0100000000000001E-13</c:v>
                </c:pt>
                <c:pt idx="4152">
                  <c:v>-4.1100000000000002E-13</c:v>
                </c:pt>
                <c:pt idx="4153">
                  <c:v>-2.8000000000000002E-13</c:v>
                </c:pt>
                <c:pt idx="4154">
                  <c:v>-2.1599999999999999E-13</c:v>
                </c:pt>
                <c:pt idx="4155">
                  <c:v>-2.7499999999999999E-13</c:v>
                </c:pt>
                <c:pt idx="4156">
                  <c:v>-3.2E-13</c:v>
                </c:pt>
                <c:pt idx="4157">
                  <c:v>-2.0500000000000001E-13</c:v>
                </c:pt>
                <c:pt idx="4158">
                  <c:v>-4.0000000000000001E-13</c:v>
                </c:pt>
                <c:pt idx="4159">
                  <c:v>-3.9900000000000002E-13</c:v>
                </c:pt>
                <c:pt idx="4160">
                  <c:v>-3.1099999999999999E-13</c:v>
                </c:pt>
                <c:pt idx="4161">
                  <c:v>-2.3200000000000002E-13</c:v>
                </c:pt>
                <c:pt idx="4162">
                  <c:v>-3.9499999999999998E-13</c:v>
                </c:pt>
                <c:pt idx="4163">
                  <c:v>-2.72E-13</c:v>
                </c:pt>
                <c:pt idx="4164">
                  <c:v>-1.9799999999999999E-13</c:v>
                </c:pt>
                <c:pt idx="4165">
                  <c:v>-3.0600000000000001E-13</c:v>
                </c:pt>
                <c:pt idx="4166">
                  <c:v>-3.08E-13</c:v>
                </c:pt>
                <c:pt idx="4167">
                  <c:v>-2.5199999999999999E-13</c:v>
                </c:pt>
                <c:pt idx="4168">
                  <c:v>-3.5000000000000002E-13</c:v>
                </c:pt>
                <c:pt idx="4169">
                  <c:v>-3.3599999999999998E-13</c:v>
                </c:pt>
                <c:pt idx="4170">
                  <c:v>-2.8300000000000001E-13</c:v>
                </c:pt>
                <c:pt idx="4171">
                  <c:v>-2.0399999999999999E-13</c:v>
                </c:pt>
                <c:pt idx="4172">
                  <c:v>-3.78E-13</c:v>
                </c:pt>
                <c:pt idx="4173">
                  <c:v>-4.4900000000000001E-13</c:v>
                </c:pt>
                <c:pt idx="4174">
                  <c:v>-3.68E-13</c:v>
                </c:pt>
                <c:pt idx="4175">
                  <c:v>-2.9500000000000001E-13</c:v>
                </c:pt>
                <c:pt idx="4176">
                  <c:v>-3.4100000000000001E-13</c:v>
                </c:pt>
                <c:pt idx="4177">
                  <c:v>-2.3200000000000002E-13</c:v>
                </c:pt>
                <c:pt idx="4178">
                  <c:v>-3.0999999999999999E-13</c:v>
                </c:pt>
                <c:pt idx="4179">
                  <c:v>-3.5699999999999999E-13</c:v>
                </c:pt>
                <c:pt idx="4180">
                  <c:v>-2.9500000000000001E-13</c:v>
                </c:pt>
                <c:pt idx="4181">
                  <c:v>-3.44E-13</c:v>
                </c:pt>
                <c:pt idx="4182">
                  <c:v>-2.0899999999999999E-13</c:v>
                </c:pt>
                <c:pt idx="4183">
                  <c:v>-3.7700000000000001E-13</c:v>
                </c:pt>
                <c:pt idx="4184">
                  <c:v>-2.5500000000000002E-13</c:v>
                </c:pt>
                <c:pt idx="4185">
                  <c:v>-2.4600000000000001E-13</c:v>
                </c:pt>
                <c:pt idx="4186">
                  <c:v>-2.2899999999999998E-13</c:v>
                </c:pt>
                <c:pt idx="4187">
                  <c:v>-3.6899999999999999E-13</c:v>
                </c:pt>
                <c:pt idx="4188">
                  <c:v>-3.68E-13</c:v>
                </c:pt>
                <c:pt idx="4189">
                  <c:v>-2.8999999999999998E-13</c:v>
                </c:pt>
                <c:pt idx="4190">
                  <c:v>-2.6599999999999998E-13</c:v>
                </c:pt>
                <c:pt idx="4191">
                  <c:v>-2.7499999999999999E-13</c:v>
                </c:pt>
                <c:pt idx="4192">
                  <c:v>-4.0000000000000001E-13</c:v>
                </c:pt>
                <c:pt idx="4193">
                  <c:v>-2.6399999999999999E-13</c:v>
                </c:pt>
                <c:pt idx="4194">
                  <c:v>-3.1600000000000002E-13</c:v>
                </c:pt>
                <c:pt idx="4195">
                  <c:v>-3.6500000000000001E-13</c:v>
                </c:pt>
                <c:pt idx="4196">
                  <c:v>-3.19E-13</c:v>
                </c:pt>
                <c:pt idx="4197">
                  <c:v>-3.8800000000000001E-13</c:v>
                </c:pt>
                <c:pt idx="4198">
                  <c:v>-3.2299999999999999E-13</c:v>
                </c:pt>
                <c:pt idx="4199">
                  <c:v>-3.9399999999999999E-13</c:v>
                </c:pt>
                <c:pt idx="4200">
                  <c:v>-2.49E-13</c:v>
                </c:pt>
                <c:pt idx="4201">
                  <c:v>-3.0099999999999998E-13</c:v>
                </c:pt>
                <c:pt idx="4202">
                  <c:v>-3.8800000000000001E-13</c:v>
                </c:pt>
                <c:pt idx="4203">
                  <c:v>-3.6099999999999998E-13</c:v>
                </c:pt>
                <c:pt idx="4204">
                  <c:v>-1.9099999999999999E-13</c:v>
                </c:pt>
                <c:pt idx="4205">
                  <c:v>-3.5300000000000001E-13</c:v>
                </c:pt>
                <c:pt idx="4206">
                  <c:v>-2.8000000000000002E-13</c:v>
                </c:pt>
                <c:pt idx="4207">
                  <c:v>-4.4299999999999998E-13</c:v>
                </c:pt>
                <c:pt idx="4208">
                  <c:v>-3.7299999999999998E-13</c:v>
                </c:pt>
                <c:pt idx="4209">
                  <c:v>-2.6499999999999998E-13</c:v>
                </c:pt>
                <c:pt idx="4210">
                  <c:v>-2.7799999999999998E-13</c:v>
                </c:pt>
                <c:pt idx="4211">
                  <c:v>-3.2700000000000002E-13</c:v>
                </c:pt>
                <c:pt idx="4212">
                  <c:v>-4.3199999999999998E-13</c:v>
                </c:pt>
                <c:pt idx="4213">
                  <c:v>-4.03E-13</c:v>
                </c:pt>
                <c:pt idx="4214">
                  <c:v>-2.9200000000000002E-13</c:v>
                </c:pt>
                <c:pt idx="4215">
                  <c:v>-3.6200000000000002E-13</c:v>
                </c:pt>
                <c:pt idx="4216">
                  <c:v>-4.3700000000000001E-13</c:v>
                </c:pt>
                <c:pt idx="4217">
                  <c:v>-2.26E-13</c:v>
                </c:pt>
                <c:pt idx="4218">
                  <c:v>-2.2699999999999999E-13</c:v>
                </c:pt>
                <c:pt idx="4219">
                  <c:v>-3.9900000000000002E-13</c:v>
                </c:pt>
                <c:pt idx="4220">
                  <c:v>-2.7399999999999999E-13</c:v>
                </c:pt>
                <c:pt idx="4221">
                  <c:v>-3.2499999999999998E-13</c:v>
                </c:pt>
                <c:pt idx="4222">
                  <c:v>-2.3899999999999999E-13</c:v>
                </c:pt>
                <c:pt idx="4223">
                  <c:v>-2.9500000000000001E-13</c:v>
                </c:pt>
                <c:pt idx="4224">
                  <c:v>-3.55E-13</c:v>
                </c:pt>
                <c:pt idx="4225">
                  <c:v>-2.8200000000000001E-13</c:v>
                </c:pt>
                <c:pt idx="4226">
                  <c:v>-3.7099999999999998E-13</c:v>
                </c:pt>
                <c:pt idx="4227">
                  <c:v>-3.0999999999999999E-13</c:v>
                </c:pt>
                <c:pt idx="4228">
                  <c:v>-2.97E-13</c:v>
                </c:pt>
                <c:pt idx="4229">
                  <c:v>-3.4100000000000001E-13</c:v>
                </c:pt>
                <c:pt idx="4230">
                  <c:v>-3.6400000000000001E-13</c:v>
                </c:pt>
                <c:pt idx="4231">
                  <c:v>-2.3400000000000001E-13</c:v>
                </c:pt>
                <c:pt idx="4232">
                  <c:v>-3.4599999999999999E-13</c:v>
                </c:pt>
                <c:pt idx="4233">
                  <c:v>-3.3299999999999999E-13</c:v>
                </c:pt>
                <c:pt idx="4234">
                  <c:v>-2.6199999999999999E-13</c:v>
                </c:pt>
                <c:pt idx="4235">
                  <c:v>-2.8000000000000002E-13</c:v>
                </c:pt>
                <c:pt idx="4236">
                  <c:v>-3.3499999999999999E-13</c:v>
                </c:pt>
                <c:pt idx="4237">
                  <c:v>-2.9999999999999998E-13</c:v>
                </c:pt>
                <c:pt idx="4238">
                  <c:v>-3.3800000000000002E-13</c:v>
                </c:pt>
                <c:pt idx="4239">
                  <c:v>-3.5799999999999999E-13</c:v>
                </c:pt>
                <c:pt idx="4240">
                  <c:v>-2.4500000000000002E-13</c:v>
                </c:pt>
                <c:pt idx="4241">
                  <c:v>-2.8599999999999999E-13</c:v>
                </c:pt>
                <c:pt idx="4242">
                  <c:v>-3.5300000000000001E-13</c:v>
                </c:pt>
                <c:pt idx="4243">
                  <c:v>-2.9999999999999998E-13</c:v>
                </c:pt>
                <c:pt idx="4244">
                  <c:v>-2.4300000000000002E-13</c:v>
                </c:pt>
                <c:pt idx="4245">
                  <c:v>-3.2199999999999999E-13</c:v>
                </c:pt>
                <c:pt idx="4246">
                  <c:v>-2.2099999999999999E-13</c:v>
                </c:pt>
                <c:pt idx="4247">
                  <c:v>-3.4699999999999999E-13</c:v>
                </c:pt>
                <c:pt idx="4248">
                  <c:v>-3.7099999999999998E-13</c:v>
                </c:pt>
                <c:pt idx="4249">
                  <c:v>-3.4899999999999998E-13</c:v>
                </c:pt>
                <c:pt idx="4250">
                  <c:v>-2.7100000000000001E-13</c:v>
                </c:pt>
                <c:pt idx="4251">
                  <c:v>-3.3000000000000001E-13</c:v>
                </c:pt>
                <c:pt idx="4252">
                  <c:v>-2.07E-13</c:v>
                </c:pt>
                <c:pt idx="4253">
                  <c:v>-3.9599999999999998E-13</c:v>
                </c:pt>
                <c:pt idx="4254">
                  <c:v>-2.9300000000000001E-13</c:v>
                </c:pt>
                <c:pt idx="4255">
                  <c:v>-3.08E-13</c:v>
                </c:pt>
                <c:pt idx="4256">
                  <c:v>-3.3499999999999999E-13</c:v>
                </c:pt>
                <c:pt idx="4257">
                  <c:v>-2.9300000000000001E-13</c:v>
                </c:pt>
                <c:pt idx="4258">
                  <c:v>-2.9200000000000002E-13</c:v>
                </c:pt>
                <c:pt idx="4259">
                  <c:v>-3.0600000000000001E-13</c:v>
                </c:pt>
                <c:pt idx="4260">
                  <c:v>-2.85E-13</c:v>
                </c:pt>
                <c:pt idx="4261">
                  <c:v>-3.68E-13</c:v>
                </c:pt>
                <c:pt idx="4262">
                  <c:v>-2.2E-13</c:v>
                </c:pt>
                <c:pt idx="4263">
                  <c:v>-4.5799999999999997E-13</c:v>
                </c:pt>
                <c:pt idx="4264">
                  <c:v>-2.3999999999999999E-13</c:v>
                </c:pt>
                <c:pt idx="4265">
                  <c:v>-3.3399999999999999E-13</c:v>
                </c:pt>
                <c:pt idx="4266">
                  <c:v>-2.5900000000000001E-13</c:v>
                </c:pt>
                <c:pt idx="4267">
                  <c:v>-2.4600000000000001E-13</c:v>
                </c:pt>
                <c:pt idx="4268">
                  <c:v>-4.0599999999999999E-13</c:v>
                </c:pt>
                <c:pt idx="4269">
                  <c:v>-2.6800000000000002E-13</c:v>
                </c:pt>
                <c:pt idx="4270">
                  <c:v>-2.96E-13</c:v>
                </c:pt>
                <c:pt idx="4271">
                  <c:v>-2.3200000000000002E-13</c:v>
                </c:pt>
                <c:pt idx="4272">
                  <c:v>-2.14E-13</c:v>
                </c:pt>
                <c:pt idx="4273">
                  <c:v>-2.4700000000000001E-13</c:v>
                </c:pt>
                <c:pt idx="4274">
                  <c:v>-4.9899999999999999E-13</c:v>
                </c:pt>
                <c:pt idx="4275">
                  <c:v>-2.9400000000000001E-13</c:v>
                </c:pt>
                <c:pt idx="4276">
                  <c:v>-2.08E-13</c:v>
                </c:pt>
                <c:pt idx="4277">
                  <c:v>-3.07E-13</c:v>
                </c:pt>
                <c:pt idx="4278">
                  <c:v>-4.15E-13</c:v>
                </c:pt>
                <c:pt idx="4279">
                  <c:v>-1.9699999999999999E-13</c:v>
                </c:pt>
                <c:pt idx="4280">
                  <c:v>-4.5199999999999999E-13</c:v>
                </c:pt>
                <c:pt idx="4281">
                  <c:v>-2.9400000000000001E-13</c:v>
                </c:pt>
                <c:pt idx="4282">
                  <c:v>-2.1200000000000001E-13</c:v>
                </c:pt>
                <c:pt idx="4283">
                  <c:v>-2.8100000000000001E-13</c:v>
                </c:pt>
                <c:pt idx="4284">
                  <c:v>-3.9900000000000002E-13</c:v>
                </c:pt>
                <c:pt idx="4285">
                  <c:v>-2.6800000000000002E-13</c:v>
                </c:pt>
                <c:pt idx="4286">
                  <c:v>-2.0000000000000001E-13</c:v>
                </c:pt>
                <c:pt idx="4287">
                  <c:v>-2.38E-13</c:v>
                </c:pt>
                <c:pt idx="4288">
                  <c:v>-3.5400000000000001E-13</c:v>
                </c:pt>
                <c:pt idx="4289">
                  <c:v>-3.8199999999999999E-13</c:v>
                </c:pt>
                <c:pt idx="4290">
                  <c:v>-1.55E-13</c:v>
                </c:pt>
                <c:pt idx="4291">
                  <c:v>-2.9899999999999999E-13</c:v>
                </c:pt>
                <c:pt idx="4292">
                  <c:v>-2.0000000000000001E-13</c:v>
                </c:pt>
                <c:pt idx="4293">
                  <c:v>-4.15E-13</c:v>
                </c:pt>
                <c:pt idx="4294">
                  <c:v>-3.2900000000000001E-13</c:v>
                </c:pt>
                <c:pt idx="4295">
                  <c:v>-3.8E-13</c:v>
                </c:pt>
                <c:pt idx="4296">
                  <c:v>-2.7399999999999999E-13</c:v>
                </c:pt>
                <c:pt idx="4297">
                  <c:v>-2.8000000000000002E-13</c:v>
                </c:pt>
                <c:pt idx="4298">
                  <c:v>-4.0799999999999998E-13</c:v>
                </c:pt>
                <c:pt idx="4299">
                  <c:v>-4.0900000000000002E-13</c:v>
                </c:pt>
                <c:pt idx="4300">
                  <c:v>-3.7500000000000002E-13</c:v>
                </c:pt>
                <c:pt idx="4301">
                  <c:v>-2.73E-13</c:v>
                </c:pt>
                <c:pt idx="4302">
                  <c:v>-2.2699999999999999E-13</c:v>
                </c:pt>
                <c:pt idx="4303">
                  <c:v>-3.3800000000000002E-13</c:v>
                </c:pt>
                <c:pt idx="4304">
                  <c:v>-4.2799999999999999E-13</c:v>
                </c:pt>
                <c:pt idx="4305">
                  <c:v>-2.8599999999999999E-13</c:v>
                </c:pt>
                <c:pt idx="4306">
                  <c:v>-2.9200000000000002E-13</c:v>
                </c:pt>
                <c:pt idx="4307">
                  <c:v>-3.7199999999999998E-13</c:v>
                </c:pt>
                <c:pt idx="4308">
                  <c:v>-3.0500000000000001E-13</c:v>
                </c:pt>
                <c:pt idx="4309">
                  <c:v>-3.8199999999999999E-13</c:v>
                </c:pt>
                <c:pt idx="4310">
                  <c:v>-2.73E-13</c:v>
                </c:pt>
                <c:pt idx="4311">
                  <c:v>-2.9300000000000001E-13</c:v>
                </c:pt>
                <c:pt idx="4312">
                  <c:v>-2.3300000000000002E-13</c:v>
                </c:pt>
                <c:pt idx="4313">
                  <c:v>-3.0999999999999999E-13</c:v>
                </c:pt>
                <c:pt idx="4314">
                  <c:v>-2.8799999999999998E-13</c:v>
                </c:pt>
                <c:pt idx="4315">
                  <c:v>-3.4499999999999999E-13</c:v>
                </c:pt>
                <c:pt idx="4316">
                  <c:v>-2.72E-13</c:v>
                </c:pt>
                <c:pt idx="4317">
                  <c:v>-2.61E-13</c:v>
                </c:pt>
                <c:pt idx="4318">
                  <c:v>-2.5600000000000002E-13</c:v>
                </c:pt>
                <c:pt idx="4319">
                  <c:v>-3.3299999999999999E-13</c:v>
                </c:pt>
                <c:pt idx="4320">
                  <c:v>-2.1800000000000001E-13</c:v>
                </c:pt>
                <c:pt idx="4321">
                  <c:v>-3.1500000000000002E-13</c:v>
                </c:pt>
                <c:pt idx="4322">
                  <c:v>-2.9200000000000002E-13</c:v>
                </c:pt>
                <c:pt idx="4323">
                  <c:v>-1.4999999999999999E-13</c:v>
                </c:pt>
                <c:pt idx="4324">
                  <c:v>-2.08E-13</c:v>
                </c:pt>
                <c:pt idx="4325">
                  <c:v>-3.4000000000000002E-13</c:v>
                </c:pt>
                <c:pt idx="4326">
                  <c:v>-3.2299999999999999E-13</c:v>
                </c:pt>
                <c:pt idx="4327">
                  <c:v>-2.5299999999999998E-13</c:v>
                </c:pt>
                <c:pt idx="4328">
                  <c:v>-2.7100000000000001E-13</c:v>
                </c:pt>
                <c:pt idx="4329">
                  <c:v>-2.72E-13</c:v>
                </c:pt>
                <c:pt idx="4330">
                  <c:v>-2.7499999999999999E-13</c:v>
                </c:pt>
                <c:pt idx="4331">
                  <c:v>-2.2999999999999998E-13</c:v>
                </c:pt>
                <c:pt idx="4332">
                  <c:v>-3.9499999999999998E-13</c:v>
                </c:pt>
                <c:pt idx="4333">
                  <c:v>-3.6999999999999999E-13</c:v>
                </c:pt>
                <c:pt idx="4334">
                  <c:v>-3.8399999999999998E-13</c:v>
                </c:pt>
                <c:pt idx="4335">
                  <c:v>-3.0500000000000001E-13</c:v>
                </c:pt>
                <c:pt idx="4336">
                  <c:v>-3.09E-13</c:v>
                </c:pt>
                <c:pt idx="4337">
                  <c:v>-2.9400000000000001E-13</c:v>
                </c:pt>
                <c:pt idx="4338">
                  <c:v>-2.73E-13</c:v>
                </c:pt>
                <c:pt idx="4339">
                  <c:v>-2.7000000000000001E-13</c:v>
                </c:pt>
                <c:pt idx="4340">
                  <c:v>-2.2099999999999999E-13</c:v>
                </c:pt>
                <c:pt idx="4341">
                  <c:v>-2.8799999999999998E-13</c:v>
                </c:pt>
                <c:pt idx="4342">
                  <c:v>-3.7400000000000002E-13</c:v>
                </c:pt>
                <c:pt idx="4343">
                  <c:v>-3.8700000000000002E-13</c:v>
                </c:pt>
                <c:pt idx="4344">
                  <c:v>-3.56E-13</c:v>
                </c:pt>
                <c:pt idx="4345">
                  <c:v>-3.1400000000000003E-13</c:v>
                </c:pt>
                <c:pt idx="4346">
                  <c:v>-3.0099999999999998E-13</c:v>
                </c:pt>
                <c:pt idx="4347">
                  <c:v>-2.9400000000000001E-13</c:v>
                </c:pt>
                <c:pt idx="4348">
                  <c:v>-3.32E-13</c:v>
                </c:pt>
                <c:pt idx="4349">
                  <c:v>-2.4400000000000002E-13</c:v>
                </c:pt>
                <c:pt idx="4350">
                  <c:v>-2.8899999999999998E-13</c:v>
                </c:pt>
                <c:pt idx="4351">
                  <c:v>-3.3900000000000002E-13</c:v>
                </c:pt>
                <c:pt idx="4352">
                  <c:v>-2.9999999999999998E-13</c:v>
                </c:pt>
                <c:pt idx="4353">
                  <c:v>-2.3999999999999999E-13</c:v>
                </c:pt>
                <c:pt idx="4354">
                  <c:v>-3.31E-13</c:v>
                </c:pt>
                <c:pt idx="4355">
                  <c:v>-4.1899999999999998E-13</c:v>
                </c:pt>
                <c:pt idx="4356">
                  <c:v>-2.9500000000000001E-13</c:v>
                </c:pt>
                <c:pt idx="4357">
                  <c:v>-3.5000000000000002E-13</c:v>
                </c:pt>
                <c:pt idx="4358">
                  <c:v>-3.55E-13</c:v>
                </c:pt>
                <c:pt idx="4359">
                  <c:v>-3.79E-13</c:v>
                </c:pt>
                <c:pt idx="4360">
                  <c:v>-3.1700000000000001E-13</c:v>
                </c:pt>
                <c:pt idx="4361">
                  <c:v>-2.3899999999999999E-13</c:v>
                </c:pt>
                <c:pt idx="4362">
                  <c:v>-2.4600000000000001E-13</c:v>
                </c:pt>
                <c:pt idx="4363">
                  <c:v>-2.3200000000000002E-13</c:v>
                </c:pt>
                <c:pt idx="4364">
                  <c:v>-3.8499999999999998E-13</c:v>
                </c:pt>
                <c:pt idx="4365">
                  <c:v>-2.6900000000000001E-13</c:v>
                </c:pt>
                <c:pt idx="4366">
                  <c:v>-3.5999999999999998E-13</c:v>
                </c:pt>
                <c:pt idx="4367">
                  <c:v>-3.7099999999999998E-13</c:v>
                </c:pt>
                <c:pt idx="4368">
                  <c:v>-3.5000000000000002E-13</c:v>
                </c:pt>
                <c:pt idx="4369">
                  <c:v>-2.36E-13</c:v>
                </c:pt>
                <c:pt idx="4370">
                  <c:v>-3.8600000000000002E-13</c:v>
                </c:pt>
                <c:pt idx="4371">
                  <c:v>-2.19E-13</c:v>
                </c:pt>
                <c:pt idx="4372">
                  <c:v>-3.1400000000000003E-13</c:v>
                </c:pt>
                <c:pt idx="4373">
                  <c:v>-2.6299999999999999E-13</c:v>
                </c:pt>
                <c:pt idx="4374">
                  <c:v>-3.2199999999999999E-13</c:v>
                </c:pt>
                <c:pt idx="4375">
                  <c:v>-3.4499999999999999E-13</c:v>
                </c:pt>
                <c:pt idx="4376">
                  <c:v>-2.7799999999999998E-13</c:v>
                </c:pt>
                <c:pt idx="4377">
                  <c:v>-3.32E-13</c:v>
                </c:pt>
                <c:pt idx="4378">
                  <c:v>-2.2199999999999999E-13</c:v>
                </c:pt>
                <c:pt idx="4379">
                  <c:v>-2.6700000000000002E-13</c:v>
                </c:pt>
                <c:pt idx="4380">
                  <c:v>-3.6200000000000002E-13</c:v>
                </c:pt>
                <c:pt idx="4381">
                  <c:v>-3.1800000000000001E-13</c:v>
                </c:pt>
                <c:pt idx="4382">
                  <c:v>-3.5200000000000001E-13</c:v>
                </c:pt>
                <c:pt idx="4383">
                  <c:v>-3.8E-13</c:v>
                </c:pt>
                <c:pt idx="4384">
                  <c:v>-3.2299999999999999E-13</c:v>
                </c:pt>
                <c:pt idx="4385">
                  <c:v>-3.5100000000000002E-13</c:v>
                </c:pt>
                <c:pt idx="4386">
                  <c:v>-3.2E-13</c:v>
                </c:pt>
                <c:pt idx="4387">
                  <c:v>-2.6700000000000002E-13</c:v>
                </c:pt>
                <c:pt idx="4388">
                  <c:v>-3.08E-13</c:v>
                </c:pt>
                <c:pt idx="4389">
                  <c:v>-3.3399999999999999E-13</c:v>
                </c:pt>
                <c:pt idx="4390">
                  <c:v>-3.8199999999999999E-13</c:v>
                </c:pt>
                <c:pt idx="4391">
                  <c:v>-3.0999999999999999E-13</c:v>
                </c:pt>
                <c:pt idx="4392">
                  <c:v>-3.09E-13</c:v>
                </c:pt>
                <c:pt idx="4393">
                  <c:v>-3.8299999999999998E-13</c:v>
                </c:pt>
                <c:pt idx="4394">
                  <c:v>-2.48E-13</c:v>
                </c:pt>
                <c:pt idx="4395">
                  <c:v>-2.8999999999999998E-13</c:v>
                </c:pt>
                <c:pt idx="4396">
                  <c:v>-2.72E-13</c:v>
                </c:pt>
                <c:pt idx="4397">
                  <c:v>-3.2900000000000001E-13</c:v>
                </c:pt>
                <c:pt idx="4398">
                  <c:v>-3.0300000000000002E-13</c:v>
                </c:pt>
                <c:pt idx="4399">
                  <c:v>-3.8800000000000001E-13</c:v>
                </c:pt>
                <c:pt idx="4400">
                  <c:v>-3.6600000000000001E-13</c:v>
                </c:pt>
                <c:pt idx="4401">
                  <c:v>-2.6499999999999998E-13</c:v>
                </c:pt>
                <c:pt idx="4402">
                  <c:v>-3.2199999999999999E-13</c:v>
                </c:pt>
                <c:pt idx="4403">
                  <c:v>-2.6E-13</c:v>
                </c:pt>
                <c:pt idx="4404">
                  <c:v>-2.1800000000000001E-13</c:v>
                </c:pt>
                <c:pt idx="4405">
                  <c:v>-3.2E-13</c:v>
                </c:pt>
                <c:pt idx="4406">
                  <c:v>-3.2E-13</c:v>
                </c:pt>
                <c:pt idx="4407">
                  <c:v>-2.5099999999999999E-13</c:v>
                </c:pt>
                <c:pt idx="4408">
                  <c:v>-3.1500000000000002E-13</c:v>
                </c:pt>
                <c:pt idx="4409">
                  <c:v>-3.7400000000000002E-13</c:v>
                </c:pt>
                <c:pt idx="4410">
                  <c:v>-3.7099999999999998E-13</c:v>
                </c:pt>
                <c:pt idx="4411">
                  <c:v>-2.7799999999999998E-13</c:v>
                </c:pt>
                <c:pt idx="4412">
                  <c:v>-1.9400000000000001E-13</c:v>
                </c:pt>
                <c:pt idx="4413">
                  <c:v>-2.5800000000000001E-13</c:v>
                </c:pt>
                <c:pt idx="4414">
                  <c:v>-4.6300000000000005E-13</c:v>
                </c:pt>
                <c:pt idx="4415">
                  <c:v>-2.9500000000000001E-13</c:v>
                </c:pt>
                <c:pt idx="4416">
                  <c:v>-2.6900000000000001E-13</c:v>
                </c:pt>
                <c:pt idx="4417">
                  <c:v>-2.3400000000000001E-13</c:v>
                </c:pt>
                <c:pt idx="4418">
                  <c:v>-2.9400000000000001E-13</c:v>
                </c:pt>
                <c:pt idx="4419">
                  <c:v>-2.5700000000000002E-13</c:v>
                </c:pt>
                <c:pt idx="4420">
                  <c:v>-3.55E-13</c:v>
                </c:pt>
                <c:pt idx="4421">
                  <c:v>-3.3299999999999999E-13</c:v>
                </c:pt>
                <c:pt idx="4422">
                  <c:v>-3.3399999999999999E-13</c:v>
                </c:pt>
                <c:pt idx="4423">
                  <c:v>-2.7000000000000001E-13</c:v>
                </c:pt>
                <c:pt idx="4424">
                  <c:v>-1.83E-13</c:v>
                </c:pt>
                <c:pt idx="4425">
                  <c:v>-2.5199999999999999E-13</c:v>
                </c:pt>
                <c:pt idx="4426">
                  <c:v>-3.5300000000000001E-13</c:v>
                </c:pt>
                <c:pt idx="4427">
                  <c:v>-3.3699999999999998E-13</c:v>
                </c:pt>
                <c:pt idx="4428">
                  <c:v>-1.84E-13</c:v>
                </c:pt>
                <c:pt idx="4429">
                  <c:v>-4.1000000000000002E-13</c:v>
                </c:pt>
                <c:pt idx="4430">
                  <c:v>-2.24E-13</c:v>
                </c:pt>
                <c:pt idx="4431">
                  <c:v>-3.79E-13</c:v>
                </c:pt>
                <c:pt idx="4432">
                  <c:v>-3.4799999999999998E-13</c:v>
                </c:pt>
                <c:pt idx="4433">
                  <c:v>-2.48E-13</c:v>
                </c:pt>
                <c:pt idx="4434">
                  <c:v>-3.9E-13</c:v>
                </c:pt>
                <c:pt idx="4435">
                  <c:v>-2.37E-13</c:v>
                </c:pt>
                <c:pt idx="4436">
                  <c:v>-4.1300000000000001E-13</c:v>
                </c:pt>
                <c:pt idx="4437">
                  <c:v>-1.5200000000000001E-13</c:v>
                </c:pt>
                <c:pt idx="4438">
                  <c:v>-2.3300000000000002E-13</c:v>
                </c:pt>
                <c:pt idx="4439">
                  <c:v>-2.9400000000000001E-13</c:v>
                </c:pt>
                <c:pt idx="4440">
                  <c:v>-3.32E-13</c:v>
                </c:pt>
                <c:pt idx="4441">
                  <c:v>-4.0599999999999999E-13</c:v>
                </c:pt>
                <c:pt idx="4442">
                  <c:v>-1.6400000000000001E-13</c:v>
                </c:pt>
                <c:pt idx="4443">
                  <c:v>-3.4100000000000001E-13</c:v>
                </c:pt>
                <c:pt idx="4444">
                  <c:v>-4.6099999999999995E-13</c:v>
                </c:pt>
                <c:pt idx="4445">
                  <c:v>-3.7500000000000002E-13</c:v>
                </c:pt>
                <c:pt idx="4446">
                  <c:v>-3.09E-13</c:v>
                </c:pt>
                <c:pt idx="4447">
                  <c:v>-4.03E-13</c:v>
                </c:pt>
                <c:pt idx="4448">
                  <c:v>-3.2800000000000002E-13</c:v>
                </c:pt>
                <c:pt idx="4449">
                  <c:v>-2.9799999999999999E-13</c:v>
                </c:pt>
                <c:pt idx="4450">
                  <c:v>-3.4699999999999999E-13</c:v>
                </c:pt>
                <c:pt idx="4451">
                  <c:v>-2.9999999999999998E-13</c:v>
                </c:pt>
                <c:pt idx="4452">
                  <c:v>-3.5000000000000002E-13</c:v>
                </c:pt>
                <c:pt idx="4453">
                  <c:v>-2.7699999999999998E-13</c:v>
                </c:pt>
                <c:pt idx="4454">
                  <c:v>-4.5299999999999999E-13</c:v>
                </c:pt>
                <c:pt idx="4455">
                  <c:v>-2.1700000000000001E-13</c:v>
                </c:pt>
                <c:pt idx="4456">
                  <c:v>-3.32E-13</c:v>
                </c:pt>
                <c:pt idx="4457">
                  <c:v>-3.4799999999999998E-13</c:v>
                </c:pt>
                <c:pt idx="4458">
                  <c:v>-2.7399999999999999E-13</c:v>
                </c:pt>
                <c:pt idx="4459">
                  <c:v>-2.2E-13</c:v>
                </c:pt>
                <c:pt idx="4460">
                  <c:v>-3.31E-13</c:v>
                </c:pt>
                <c:pt idx="4461">
                  <c:v>-3.7099999999999998E-13</c:v>
                </c:pt>
                <c:pt idx="4462">
                  <c:v>-3.7600000000000001E-13</c:v>
                </c:pt>
                <c:pt idx="4463">
                  <c:v>-2.3200000000000002E-13</c:v>
                </c:pt>
                <c:pt idx="4464">
                  <c:v>-3.1800000000000001E-13</c:v>
                </c:pt>
                <c:pt idx="4465">
                  <c:v>-3.68E-13</c:v>
                </c:pt>
                <c:pt idx="4466">
                  <c:v>-3.0400000000000002E-13</c:v>
                </c:pt>
                <c:pt idx="4467">
                  <c:v>-3.3900000000000002E-13</c:v>
                </c:pt>
                <c:pt idx="4468">
                  <c:v>-3.9700000000000002E-13</c:v>
                </c:pt>
                <c:pt idx="4469">
                  <c:v>-3.1400000000000003E-13</c:v>
                </c:pt>
                <c:pt idx="4470">
                  <c:v>-1.78E-13</c:v>
                </c:pt>
                <c:pt idx="4471">
                  <c:v>-3.2499999999999998E-13</c:v>
                </c:pt>
                <c:pt idx="4472">
                  <c:v>-3.1199999999999998E-13</c:v>
                </c:pt>
                <c:pt idx="4473">
                  <c:v>-1.8700000000000001E-13</c:v>
                </c:pt>
                <c:pt idx="4474">
                  <c:v>-2.24E-13</c:v>
                </c:pt>
                <c:pt idx="4475">
                  <c:v>-3.8499999999999998E-13</c:v>
                </c:pt>
                <c:pt idx="4476">
                  <c:v>-2.5500000000000002E-13</c:v>
                </c:pt>
                <c:pt idx="4477">
                  <c:v>-2.6299999999999999E-13</c:v>
                </c:pt>
                <c:pt idx="4478">
                  <c:v>-2.6E-13</c:v>
                </c:pt>
                <c:pt idx="4479">
                  <c:v>-3.3000000000000001E-13</c:v>
                </c:pt>
                <c:pt idx="4480">
                  <c:v>-3.8299999999999998E-13</c:v>
                </c:pt>
                <c:pt idx="4481">
                  <c:v>-3.1600000000000002E-13</c:v>
                </c:pt>
                <c:pt idx="4482">
                  <c:v>-3.0199999999999998E-13</c:v>
                </c:pt>
                <c:pt idx="4483">
                  <c:v>-1.3199999999999999E-13</c:v>
                </c:pt>
                <c:pt idx="4484">
                  <c:v>-3.0099999999999998E-13</c:v>
                </c:pt>
                <c:pt idx="4485">
                  <c:v>-3.09E-13</c:v>
                </c:pt>
                <c:pt idx="4486">
                  <c:v>-2.84E-13</c:v>
                </c:pt>
                <c:pt idx="4487">
                  <c:v>-3.32E-13</c:v>
                </c:pt>
                <c:pt idx="4488">
                  <c:v>-2.3500000000000001E-13</c:v>
                </c:pt>
                <c:pt idx="4489">
                  <c:v>-3.5300000000000001E-13</c:v>
                </c:pt>
                <c:pt idx="4490">
                  <c:v>-2.8999999999999998E-13</c:v>
                </c:pt>
                <c:pt idx="4491">
                  <c:v>-2.13E-13</c:v>
                </c:pt>
                <c:pt idx="4492">
                  <c:v>-3.5699999999999999E-13</c:v>
                </c:pt>
                <c:pt idx="4493">
                  <c:v>-4.7200000000000001E-13</c:v>
                </c:pt>
                <c:pt idx="4494">
                  <c:v>-2.6499999999999998E-13</c:v>
                </c:pt>
                <c:pt idx="4495">
                  <c:v>-3.0400000000000002E-13</c:v>
                </c:pt>
                <c:pt idx="4496">
                  <c:v>-3.19E-13</c:v>
                </c:pt>
                <c:pt idx="4497">
                  <c:v>-2.6499999999999998E-13</c:v>
                </c:pt>
                <c:pt idx="4498">
                  <c:v>-3.1400000000000003E-13</c:v>
                </c:pt>
                <c:pt idx="4499">
                  <c:v>-4.5299999999999999E-13</c:v>
                </c:pt>
                <c:pt idx="4500">
                  <c:v>-3.8900000000000001E-13</c:v>
                </c:pt>
                <c:pt idx="4501">
                  <c:v>-3.5999999999999998E-13</c:v>
                </c:pt>
                <c:pt idx="4502">
                  <c:v>-2.7499999999999999E-13</c:v>
                </c:pt>
                <c:pt idx="4503">
                  <c:v>-2.8200000000000001E-13</c:v>
                </c:pt>
                <c:pt idx="4504">
                  <c:v>-2.8799999999999998E-13</c:v>
                </c:pt>
                <c:pt idx="4505">
                  <c:v>-2.9999999999999998E-13</c:v>
                </c:pt>
                <c:pt idx="4506">
                  <c:v>-2.61E-13</c:v>
                </c:pt>
                <c:pt idx="4507">
                  <c:v>-2.7900000000000002E-13</c:v>
                </c:pt>
                <c:pt idx="4508">
                  <c:v>-3.6999999999999999E-13</c:v>
                </c:pt>
                <c:pt idx="4509">
                  <c:v>-3.2299999999999999E-13</c:v>
                </c:pt>
                <c:pt idx="4510">
                  <c:v>-3.2800000000000002E-13</c:v>
                </c:pt>
                <c:pt idx="4511">
                  <c:v>-2.3899999999999999E-13</c:v>
                </c:pt>
                <c:pt idx="4512">
                  <c:v>-3.07E-13</c:v>
                </c:pt>
                <c:pt idx="4513">
                  <c:v>-2.2300000000000001E-13</c:v>
                </c:pt>
                <c:pt idx="4514">
                  <c:v>-3.7400000000000002E-13</c:v>
                </c:pt>
                <c:pt idx="4515">
                  <c:v>-3.8E-13</c:v>
                </c:pt>
                <c:pt idx="4516">
                  <c:v>-2.0999999999999999E-13</c:v>
                </c:pt>
                <c:pt idx="4517">
                  <c:v>-4.02E-13</c:v>
                </c:pt>
                <c:pt idx="4518">
                  <c:v>-3.7299999999999998E-13</c:v>
                </c:pt>
                <c:pt idx="4519">
                  <c:v>-3.19E-13</c:v>
                </c:pt>
                <c:pt idx="4520">
                  <c:v>-1.4100000000000001E-13</c:v>
                </c:pt>
                <c:pt idx="4521">
                  <c:v>-1.95E-13</c:v>
                </c:pt>
                <c:pt idx="4522">
                  <c:v>-3.0999999999999999E-13</c:v>
                </c:pt>
                <c:pt idx="4523">
                  <c:v>-4.0699999999999998E-13</c:v>
                </c:pt>
                <c:pt idx="4524">
                  <c:v>-2.4999999999999999E-13</c:v>
                </c:pt>
                <c:pt idx="4525">
                  <c:v>-3.19E-13</c:v>
                </c:pt>
                <c:pt idx="4526">
                  <c:v>-3.7299999999999998E-13</c:v>
                </c:pt>
                <c:pt idx="4527">
                  <c:v>-2.19E-13</c:v>
                </c:pt>
                <c:pt idx="4528">
                  <c:v>-2.2899999999999998E-13</c:v>
                </c:pt>
                <c:pt idx="4529">
                  <c:v>-3.2E-13</c:v>
                </c:pt>
                <c:pt idx="4530">
                  <c:v>-2.1599999999999999E-13</c:v>
                </c:pt>
                <c:pt idx="4531">
                  <c:v>-3.08E-13</c:v>
                </c:pt>
                <c:pt idx="4532">
                  <c:v>-4.15E-13</c:v>
                </c:pt>
                <c:pt idx="4533">
                  <c:v>-3.3800000000000002E-13</c:v>
                </c:pt>
                <c:pt idx="4534">
                  <c:v>-2.6700000000000002E-13</c:v>
                </c:pt>
                <c:pt idx="4535">
                  <c:v>-1.9E-13</c:v>
                </c:pt>
                <c:pt idx="4536">
                  <c:v>-3.7400000000000002E-13</c:v>
                </c:pt>
                <c:pt idx="4537">
                  <c:v>-2.7799999999999998E-13</c:v>
                </c:pt>
                <c:pt idx="4538">
                  <c:v>-2.7599999999999999E-13</c:v>
                </c:pt>
                <c:pt idx="4539">
                  <c:v>-3.07E-13</c:v>
                </c:pt>
                <c:pt idx="4540">
                  <c:v>-2.7599999999999999E-13</c:v>
                </c:pt>
                <c:pt idx="4541">
                  <c:v>-2.0299999999999999E-13</c:v>
                </c:pt>
                <c:pt idx="4542">
                  <c:v>-3.7400000000000002E-13</c:v>
                </c:pt>
                <c:pt idx="4543">
                  <c:v>-1.7600000000000001E-13</c:v>
                </c:pt>
                <c:pt idx="4544">
                  <c:v>-4.2999999999999999E-13</c:v>
                </c:pt>
                <c:pt idx="4545">
                  <c:v>-3.4499999999999999E-13</c:v>
                </c:pt>
                <c:pt idx="4546">
                  <c:v>-3.5699999999999999E-13</c:v>
                </c:pt>
                <c:pt idx="4547">
                  <c:v>-2.8100000000000001E-13</c:v>
                </c:pt>
                <c:pt idx="4548">
                  <c:v>-3.5300000000000001E-13</c:v>
                </c:pt>
                <c:pt idx="4549">
                  <c:v>-4.3700000000000001E-13</c:v>
                </c:pt>
                <c:pt idx="4550">
                  <c:v>-1.7500000000000001E-13</c:v>
                </c:pt>
                <c:pt idx="4551">
                  <c:v>-3.0400000000000002E-13</c:v>
                </c:pt>
                <c:pt idx="4552">
                  <c:v>-3.07E-13</c:v>
                </c:pt>
                <c:pt idx="4553">
                  <c:v>-3.67E-13</c:v>
                </c:pt>
                <c:pt idx="4554">
                  <c:v>-3.0500000000000001E-13</c:v>
                </c:pt>
                <c:pt idx="4555">
                  <c:v>-2.5299999999999998E-13</c:v>
                </c:pt>
                <c:pt idx="4556">
                  <c:v>-2.6399999999999999E-13</c:v>
                </c:pt>
                <c:pt idx="4557">
                  <c:v>-3.21E-13</c:v>
                </c:pt>
                <c:pt idx="4558">
                  <c:v>-3.8399999999999998E-13</c:v>
                </c:pt>
                <c:pt idx="4559">
                  <c:v>-3.6400000000000001E-13</c:v>
                </c:pt>
                <c:pt idx="4560">
                  <c:v>-2.6599999999999998E-13</c:v>
                </c:pt>
                <c:pt idx="4561">
                  <c:v>-1.1600000000000001E-13</c:v>
                </c:pt>
                <c:pt idx="4562">
                  <c:v>-3.9399999999999999E-13</c:v>
                </c:pt>
                <c:pt idx="4563">
                  <c:v>-3.2700000000000002E-13</c:v>
                </c:pt>
                <c:pt idx="4564">
                  <c:v>-3.07E-13</c:v>
                </c:pt>
                <c:pt idx="4565">
                  <c:v>-3.9700000000000002E-13</c:v>
                </c:pt>
                <c:pt idx="4566">
                  <c:v>-2.97E-13</c:v>
                </c:pt>
                <c:pt idx="4567">
                  <c:v>-4.9400000000000002E-13</c:v>
                </c:pt>
                <c:pt idx="4568">
                  <c:v>-1.65E-13</c:v>
                </c:pt>
                <c:pt idx="4569">
                  <c:v>-3.0999999999999999E-13</c:v>
                </c:pt>
                <c:pt idx="4570">
                  <c:v>-2.3200000000000002E-13</c:v>
                </c:pt>
                <c:pt idx="4571">
                  <c:v>-3.0300000000000002E-13</c:v>
                </c:pt>
                <c:pt idx="4572">
                  <c:v>-4.1100000000000002E-13</c:v>
                </c:pt>
                <c:pt idx="4573">
                  <c:v>-3.67E-13</c:v>
                </c:pt>
                <c:pt idx="4574">
                  <c:v>-3.2700000000000002E-13</c:v>
                </c:pt>
                <c:pt idx="4575">
                  <c:v>-2.4999999999999999E-13</c:v>
                </c:pt>
                <c:pt idx="4576">
                  <c:v>-3.09E-13</c:v>
                </c:pt>
                <c:pt idx="4577">
                  <c:v>-3.78E-13</c:v>
                </c:pt>
                <c:pt idx="4578">
                  <c:v>-2.6399999999999999E-13</c:v>
                </c:pt>
                <c:pt idx="4579">
                  <c:v>-2.0399999999999999E-13</c:v>
                </c:pt>
                <c:pt idx="4580">
                  <c:v>-2.7100000000000001E-13</c:v>
                </c:pt>
                <c:pt idx="4581">
                  <c:v>-3.4599999999999999E-13</c:v>
                </c:pt>
                <c:pt idx="4582">
                  <c:v>-3.5400000000000001E-13</c:v>
                </c:pt>
                <c:pt idx="4583">
                  <c:v>-3.7700000000000001E-13</c:v>
                </c:pt>
                <c:pt idx="4584">
                  <c:v>-2.0999999999999999E-13</c:v>
                </c:pt>
                <c:pt idx="4585">
                  <c:v>-2.9500000000000001E-13</c:v>
                </c:pt>
                <c:pt idx="4586">
                  <c:v>-3.0199999999999998E-13</c:v>
                </c:pt>
                <c:pt idx="4587">
                  <c:v>-3.44E-13</c:v>
                </c:pt>
                <c:pt idx="4588">
                  <c:v>-3.0099999999999998E-13</c:v>
                </c:pt>
                <c:pt idx="4589">
                  <c:v>-2.48E-13</c:v>
                </c:pt>
                <c:pt idx="4590">
                  <c:v>-4.3999999999999999E-13</c:v>
                </c:pt>
                <c:pt idx="4591">
                  <c:v>-3.3499999999999999E-13</c:v>
                </c:pt>
                <c:pt idx="4592">
                  <c:v>-2.2999999999999998E-13</c:v>
                </c:pt>
                <c:pt idx="4593">
                  <c:v>-3.1500000000000002E-13</c:v>
                </c:pt>
                <c:pt idx="4594">
                  <c:v>-1.61E-13</c:v>
                </c:pt>
                <c:pt idx="4595">
                  <c:v>-3.08E-13</c:v>
                </c:pt>
                <c:pt idx="4596">
                  <c:v>-2.14E-13</c:v>
                </c:pt>
                <c:pt idx="4597">
                  <c:v>-3.5899999999999998E-13</c:v>
                </c:pt>
                <c:pt idx="4598">
                  <c:v>-2.0999999999999999E-13</c:v>
                </c:pt>
                <c:pt idx="4599">
                  <c:v>-2.84E-13</c:v>
                </c:pt>
                <c:pt idx="4600">
                  <c:v>-1.78E-13</c:v>
                </c:pt>
                <c:pt idx="4601">
                  <c:v>-3.6300000000000002E-13</c:v>
                </c:pt>
                <c:pt idx="4602">
                  <c:v>-3.0500000000000001E-13</c:v>
                </c:pt>
                <c:pt idx="4603">
                  <c:v>-2.6299999999999999E-13</c:v>
                </c:pt>
                <c:pt idx="4604">
                  <c:v>-1.3799999999999999E-13</c:v>
                </c:pt>
                <c:pt idx="4605">
                  <c:v>-2.7599999999999999E-13</c:v>
                </c:pt>
                <c:pt idx="4606">
                  <c:v>-2.7000000000000001E-13</c:v>
                </c:pt>
                <c:pt idx="4607">
                  <c:v>-4.0100000000000001E-13</c:v>
                </c:pt>
                <c:pt idx="4608">
                  <c:v>-2.72E-13</c:v>
                </c:pt>
                <c:pt idx="4609">
                  <c:v>-2.4099999999999998E-13</c:v>
                </c:pt>
                <c:pt idx="4610">
                  <c:v>-3.0300000000000002E-13</c:v>
                </c:pt>
                <c:pt idx="4611">
                  <c:v>-2.7100000000000001E-13</c:v>
                </c:pt>
                <c:pt idx="4612">
                  <c:v>-4.1899999999999998E-13</c:v>
                </c:pt>
                <c:pt idx="4613">
                  <c:v>-2.73E-13</c:v>
                </c:pt>
                <c:pt idx="4614">
                  <c:v>-3.6099999999999998E-13</c:v>
                </c:pt>
                <c:pt idx="4615">
                  <c:v>-2.9100000000000002E-13</c:v>
                </c:pt>
                <c:pt idx="4616">
                  <c:v>-3.43E-13</c:v>
                </c:pt>
                <c:pt idx="4617">
                  <c:v>-2.73E-13</c:v>
                </c:pt>
                <c:pt idx="4618">
                  <c:v>-4.1300000000000001E-13</c:v>
                </c:pt>
                <c:pt idx="4619">
                  <c:v>-3.6500000000000001E-13</c:v>
                </c:pt>
                <c:pt idx="4620">
                  <c:v>-3.09E-13</c:v>
                </c:pt>
                <c:pt idx="4621">
                  <c:v>-2.8999999999999998E-13</c:v>
                </c:pt>
                <c:pt idx="4622">
                  <c:v>-2.8999999999999998E-13</c:v>
                </c:pt>
                <c:pt idx="4623">
                  <c:v>-2.7000000000000001E-13</c:v>
                </c:pt>
                <c:pt idx="4624">
                  <c:v>-3.1299999999999998E-13</c:v>
                </c:pt>
                <c:pt idx="4625">
                  <c:v>-3.09E-13</c:v>
                </c:pt>
                <c:pt idx="4626">
                  <c:v>-3.2600000000000002E-13</c:v>
                </c:pt>
                <c:pt idx="4627">
                  <c:v>-3.8399999999999998E-13</c:v>
                </c:pt>
                <c:pt idx="4628">
                  <c:v>-2.3200000000000002E-13</c:v>
                </c:pt>
                <c:pt idx="4629">
                  <c:v>-2.6399999999999999E-13</c:v>
                </c:pt>
                <c:pt idx="4630">
                  <c:v>-3.5000000000000002E-13</c:v>
                </c:pt>
                <c:pt idx="4631">
                  <c:v>-2.8100000000000001E-13</c:v>
                </c:pt>
                <c:pt idx="4632">
                  <c:v>-3.8900000000000001E-13</c:v>
                </c:pt>
                <c:pt idx="4633">
                  <c:v>-2.7000000000000001E-13</c:v>
                </c:pt>
                <c:pt idx="4634">
                  <c:v>-3.4000000000000002E-13</c:v>
                </c:pt>
                <c:pt idx="4635">
                  <c:v>-3.3299999999999999E-13</c:v>
                </c:pt>
                <c:pt idx="4636">
                  <c:v>-2.2699999999999999E-13</c:v>
                </c:pt>
                <c:pt idx="4637">
                  <c:v>-2.84E-13</c:v>
                </c:pt>
                <c:pt idx="4638">
                  <c:v>-3.32E-13</c:v>
                </c:pt>
                <c:pt idx="4639">
                  <c:v>-2.1800000000000001E-13</c:v>
                </c:pt>
                <c:pt idx="4640">
                  <c:v>-3.2700000000000002E-13</c:v>
                </c:pt>
                <c:pt idx="4641">
                  <c:v>-2.1700000000000001E-13</c:v>
                </c:pt>
                <c:pt idx="4642">
                  <c:v>-3.8700000000000002E-13</c:v>
                </c:pt>
                <c:pt idx="4643">
                  <c:v>-2.97E-13</c:v>
                </c:pt>
                <c:pt idx="4644">
                  <c:v>-3.78E-13</c:v>
                </c:pt>
                <c:pt idx="4645">
                  <c:v>-2.9100000000000002E-13</c:v>
                </c:pt>
                <c:pt idx="4646">
                  <c:v>-2.0999999999999999E-13</c:v>
                </c:pt>
                <c:pt idx="4647">
                  <c:v>-2.73E-13</c:v>
                </c:pt>
                <c:pt idx="4648">
                  <c:v>-2.4600000000000001E-13</c:v>
                </c:pt>
                <c:pt idx="4649">
                  <c:v>-2.8999999999999998E-13</c:v>
                </c:pt>
                <c:pt idx="4650">
                  <c:v>-1.49E-13</c:v>
                </c:pt>
                <c:pt idx="4651">
                  <c:v>-3.3599999999999998E-13</c:v>
                </c:pt>
                <c:pt idx="4652">
                  <c:v>-3.07E-13</c:v>
                </c:pt>
                <c:pt idx="4653">
                  <c:v>-3.9700000000000002E-13</c:v>
                </c:pt>
                <c:pt idx="4654">
                  <c:v>-2.9100000000000002E-13</c:v>
                </c:pt>
                <c:pt idx="4655">
                  <c:v>-4.2899999999999999E-13</c:v>
                </c:pt>
                <c:pt idx="4656">
                  <c:v>-4.1899999999999998E-13</c:v>
                </c:pt>
                <c:pt idx="4657">
                  <c:v>-3.3000000000000001E-13</c:v>
                </c:pt>
                <c:pt idx="4658">
                  <c:v>-2.8899999999999998E-13</c:v>
                </c:pt>
                <c:pt idx="4659">
                  <c:v>-2.01E-13</c:v>
                </c:pt>
                <c:pt idx="4660">
                  <c:v>-3.5999999999999998E-13</c:v>
                </c:pt>
                <c:pt idx="4661">
                  <c:v>-3.1400000000000003E-13</c:v>
                </c:pt>
                <c:pt idx="4662">
                  <c:v>-3.08E-13</c:v>
                </c:pt>
                <c:pt idx="4663">
                  <c:v>-3.07E-13</c:v>
                </c:pt>
                <c:pt idx="4664">
                  <c:v>-3.7299999999999998E-13</c:v>
                </c:pt>
                <c:pt idx="4665">
                  <c:v>-2.5600000000000002E-13</c:v>
                </c:pt>
                <c:pt idx="4666">
                  <c:v>-2.9300000000000001E-13</c:v>
                </c:pt>
                <c:pt idx="4667">
                  <c:v>-2.48E-13</c:v>
                </c:pt>
                <c:pt idx="4668">
                  <c:v>-3.2600000000000002E-13</c:v>
                </c:pt>
                <c:pt idx="4669">
                  <c:v>-2.5900000000000001E-13</c:v>
                </c:pt>
                <c:pt idx="4670">
                  <c:v>-3.0199999999999998E-13</c:v>
                </c:pt>
                <c:pt idx="4671">
                  <c:v>-2.61E-13</c:v>
                </c:pt>
                <c:pt idx="4672">
                  <c:v>-2.5199999999999999E-13</c:v>
                </c:pt>
                <c:pt idx="4673">
                  <c:v>-2.8200000000000001E-13</c:v>
                </c:pt>
                <c:pt idx="4674">
                  <c:v>-4.39E-13</c:v>
                </c:pt>
                <c:pt idx="4675">
                  <c:v>-2.9500000000000001E-13</c:v>
                </c:pt>
                <c:pt idx="4676">
                  <c:v>-3.1600000000000002E-13</c:v>
                </c:pt>
                <c:pt idx="4677">
                  <c:v>-2.9300000000000001E-13</c:v>
                </c:pt>
                <c:pt idx="4678">
                  <c:v>-2.3500000000000001E-13</c:v>
                </c:pt>
                <c:pt idx="4679">
                  <c:v>-4.4199999999999998E-13</c:v>
                </c:pt>
                <c:pt idx="4680">
                  <c:v>-2.9300000000000001E-13</c:v>
                </c:pt>
                <c:pt idx="4681">
                  <c:v>-1.9099999999999999E-13</c:v>
                </c:pt>
                <c:pt idx="4682">
                  <c:v>-2.6399999999999999E-13</c:v>
                </c:pt>
                <c:pt idx="4683">
                  <c:v>-2.1700000000000001E-13</c:v>
                </c:pt>
                <c:pt idx="4684">
                  <c:v>-3.08E-13</c:v>
                </c:pt>
                <c:pt idx="4685">
                  <c:v>-3.43E-13</c:v>
                </c:pt>
                <c:pt idx="4686">
                  <c:v>-3.9399999999999999E-13</c:v>
                </c:pt>
                <c:pt idx="4687">
                  <c:v>-2.4600000000000001E-13</c:v>
                </c:pt>
                <c:pt idx="4688">
                  <c:v>-2.9300000000000001E-13</c:v>
                </c:pt>
                <c:pt idx="4689">
                  <c:v>-2.2899999999999998E-13</c:v>
                </c:pt>
                <c:pt idx="4690">
                  <c:v>-2.5700000000000002E-13</c:v>
                </c:pt>
                <c:pt idx="4691">
                  <c:v>-3.1099999999999999E-13</c:v>
                </c:pt>
                <c:pt idx="4692">
                  <c:v>-3.8800000000000001E-13</c:v>
                </c:pt>
                <c:pt idx="4693">
                  <c:v>-2.4700000000000001E-13</c:v>
                </c:pt>
                <c:pt idx="4694">
                  <c:v>-1.71E-13</c:v>
                </c:pt>
                <c:pt idx="4695">
                  <c:v>-2.7399999999999999E-13</c:v>
                </c:pt>
                <c:pt idx="4696">
                  <c:v>-4.7000000000000002E-13</c:v>
                </c:pt>
                <c:pt idx="4697">
                  <c:v>-2.5600000000000002E-13</c:v>
                </c:pt>
                <c:pt idx="4698">
                  <c:v>-1.66E-13</c:v>
                </c:pt>
                <c:pt idx="4699">
                  <c:v>-3.2E-13</c:v>
                </c:pt>
                <c:pt idx="4700">
                  <c:v>-2.5800000000000001E-13</c:v>
                </c:pt>
                <c:pt idx="4701">
                  <c:v>-4.2999999999999999E-13</c:v>
                </c:pt>
                <c:pt idx="4702">
                  <c:v>-3.43E-13</c:v>
                </c:pt>
                <c:pt idx="4703">
                  <c:v>-3.4100000000000001E-13</c:v>
                </c:pt>
                <c:pt idx="4704">
                  <c:v>-3.4499999999999999E-13</c:v>
                </c:pt>
                <c:pt idx="4705">
                  <c:v>-3.8800000000000001E-13</c:v>
                </c:pt>
                <c:pt idx="4706">
                  <c:v>-3.44E-13</c:v>
                </c:pt>
                <c:pt idx="4707">
                  <c:v>-2.5099999999999999E-13</c:v>
                </c:pt>
                <c:pt idx="4708">
                  <c:v>-3.4499999999999999E-13</c:v>
                </c:pt>
                <c:pt idx="4709">
                  <c:v>-3.3699999999999998E-13</c:v>
                </c:pt>
                <c:pt idx="4710">
                  <c:v>-3.43E-13</c:v>
                </c:pt>
                <c:pt idx="4711">
                  <c:v>-2.2899999999999998E-13</c:v>
                </c:pt>
                <c:pt idx="4712">
                  <c:v>-4.0799999999999998E-13</c:v>
                </c:pt>
                <c:pt idx="4713">
                  <c:v>-3.0300000000000002E-13</c:v>
                </c:pt>
                <c:pt idx="4714">
                  <c:v>-2.3500000000000001E-13</c:v>
                </c:pt>
                <c:pt idx="4715">
                  <c:v>-3.8499999999999998E-13</c:v>
                </c:pt>
                <c:pt idx="4716">
                  <c:v>-2.0600000000000001E-13</c:v>
                </c:pt>
                <c:pt idx="4717">
                  <c:v>-2.8100000000000001E-13</c:v>
                </c:pt>
                <c:pt idx="4718">
                  <c:v>-2.6900000000000001E-13</c:v>
                </c:pt>
                <c:pt idx="4719">
                  <c:v>-3.3699999999999998E-13</c:v>
                </c:pt>
                <c:pt idx="4720">
                  <c:v>-3.2800000000000002E-13</c:v>
                </c:pt>
                <c:pt idx="4721">
                  <c:v>-3.3599999999999998E-13</c:v>
                </c:pt>
                <c:pt idx="4722">
                  <c:v>-3.2199999999999999E-13</c:v>
                </c:pt>
                <c:pt idx="4723">
                  <c:v>-3.1299999999999998E-13</c:v>
                </c:pt>
                <c:pt idx="4724">
                  <c:v>-3.0400000000000002E-13</c:v>
                </c:pt>
                <c:pt idx="4725">
                  <c:v>-4.3400000000000002E-13</c:v>
                </c:pt>
                <c:pt idx="4726">
                  <c:v>-2.6700000000000002E-13</c:v>
                </c:pt>
                <c:pt idx="4727">
                  <c:v>-3.0500000000000001E-13</c:v>
                </c:pt>
                <c:pt idx="4728">
                  <c:v>-2.6700000000000002E-13</c:v>
                </c:pt>
                <c:pt idx="4729">
                  <c:v>-2.9100000000000002E-13</c:v>
                </c:pt>
                <c:pt idx="4730">
                  <c:v>-4.5299999999999999E-13</c:v>
                </c:pt>
                <c:pt idx="4731">
                  <c:v>-3.0500000000000001E-13</c:v>
                </c:pt>
                <c:pt idx="4732">
                  <c:v>-3.1600000000000002E-13</c:v>
                </c:pt>
                <c:pt idx="4733">
                  <c:v>-2.72E-13</c:v>
                </c:pt>
                <c:pt idx="4734">
                  <c:v>-2.6900000000000001E-13</c:v>
                </c:pt>
                <c:pt idx="4735">
                  <c:v>-3.4000000000000002E-13</c:v>
                </c:pt>
                <c:pt idx="4736">
                  <c:v>-3.4899999999999998E-13</c:v>
                </c:pt>
                <c:pt idx="4737">
                  <c:v>-2.8000000000000002E-13</c:v>
                </c:pt>
                <c:pt idx="4738">
                  <c:v>-3.3000000000000001E-13</c:v>
                </c:pt>
                <c:pt idx="4739">
                  <c:v>-3.6200000000000002E-13</c:v>
                </c:pt>
                <c:pt idx="4740">
                  <c:v>-3.5100000000000002E-13</c:v>
                </c:pt>
                <c:pt idx="4741">
                  <c:v>-2.5500000000000002E-13</c:v>
                </c:pt>
                <c:pt idx="4742">
                  <c:v>-3.8399999999999998E-13</c:v>
                </c:pt>
                <c:pt idx="4743">
                  <c:v>-2.72E-13</c:v>
                </c:pt>
                <c:pt idx="4744">
                  <c:v>-2.85E-13</c:v>
                </c:pt>
                <c:pt idx="4745">
                  <c:v>-3.1500000000000002E-13</c:v>
                </c:pt>
                <c:pt idx="4746">
                  <c:v>-3.5400000000000001E-13</c:v>
                </c:pt>
                <c:pt idx="4747">
                  <c:v>-3.8399999999999998E-13</c:v>
                </c:pt>
                <c:pt idx="4748">
                  <c:v>-2.2699999999999999E-13</c:v>
                </c:pt>
                <c:pt idx="4749">
                  <c:v>-2.8899999999999998E-13</c:v>
                </c:pt>
                <c:pt idx="4750">
                  <c:v>-2.5700000000000002E-13</c:v>
                </c:pt>
                <c:pt idx="4751">
                  <c:v>-2.9200000000000002E-13</c:v>
                </c:pt>
                <c:pt idx="4752">
                  <c:v>-4.2200000000000002E-13</c:v>
                </c:pt>
                <c:pt idx="4753">
                  <c:v>-3.19E-13</c:v>
                </c:pt>
                <c:pt idx="4754">
                  <c:v>-3.1600000000000002E-13</c:v>
                </c:pt>
                <c:pt idx="4755">
                  <c:v>-3.21E-13</c:v>
                </c:pt>
                <c:pt idx="4756">
                  <c:v>-3.0400000000000002E-13</c:v>
                </c:pt>
                <c:pt idx="4757">
                  <c:v>-2.9200000000000002E-13</c:v>
                </c:pt>
                <c:pt idx="4758">
                  <c:v>-4.6199999999999995E-13</c:v>
                </c:pt>
                <c:pt idx="4759">
                  <c:v>-2.8100000000000001E-13</c:v>
                </c:pt>
                <c:pt idx="4760">
                  <c:v>-3.4899999999999998E-13</c:v>
                </c:pt>
                <c:pt idx="4761">
                  <c:v>-2.73E-13</c:v>
                </c:pt>
                <c:pt idx="4762">
                  <c:v>-3.08E-13</c:v>
                </c:pt>
                <c:pt idx="4763">
                  <c:v>-3.8600000000000002E-13</c:v>
                </c:pt>
                <c:pt idx="4764">
                  <c:v>-2.8999999999999998E-13</c:v>
                </c:pt>
                <c:pt idx="4765">
                  <c:v>-2.73E-13</c:v>
                </c:pt>
                <c:pt idx="4766">
                  <c:v>-2.07E-13</c:v>
                </c:pt>
                <c:pt idx="4767">
                  <c:v>-2.5700000000000002E-13</c:v>
                </c:pt>
                <c:pt idx="4768">
                  <c:v>-3.9800000000000002E-13</c:v>
                </c:pt>
                <c:pt idx="4769">
                  <c:v>-4.1899999999999998E-13</c:v>
                </c:pt>
                <c:pt idx="4770">
                  <c:v>-3.4599999999999999E-13</c:v>
                </c:pt>
                <c:pt idx="4771">
                  <c:v>-1.8700000000000001E-13</c:v>
                </c:pt>
                <c:pt idx="4772">
                  <c:v>-3.4000000000000002E-13</c:v>
                </c:pt>
                <c:pt idx="4773">
                  <c:v>-3.5300000000000001E-13</c:v>
                </c:pt>
                <c:pt idx="4774">
                  <c:v>-2.8100000000000001E-13</c:v>
                </c:pt>
                <c:pt idx="4775">
                  <c:v>-3.0600000000000001E-13</c:v>
                </c:pt>
                <c:pt idx="4776">
                  <c:v>-3.1600000000000002E-13</c:v>
                </c:pt>
                <c:pt idx="4777">
                  <c:v>-2.5299999999999998E-13</c:v>
                </c:pt>
                <c:pt idx="4778">
                  <c:v>-2.2799999999999999E-13</c:v>
                </c:pt>
                <c:pt idx="4779">
                  <c:v>-3.3000000000000001E-13</c:v>
                </c:pt>
                <c:pt idx="4780">
                  <c:v>-2.73E-13</c:v>
                </c:pt>
                <c:pt idx="4781">
                  <c:v>-3.7400000000000002E-13</c:v>
                </c:pt>
                <c:pt idx="4782">
                  <c:v>-3.21E-13</c:v>
                </c:pt>
                <c:pt idx="4783">
                  <c:v>-3.4899999999999998E-13</c:v>
                </c:pt>
                <c:pt idx="4784">
                  <c:v>-3.4499999999999999E-13</c:v>
                </c:pt>
                <c:pt idx="4785">
                  <c:v>-3.2800000000000002E-13</c:v>
                </c:pt>
                <c:pt idx="4786">
                  <c:v>-3.4899999999999998E-13</c:v>
                </c:pt>
                <c:pt idx="4787">
                  <c:v>-2.9999999999999998E-13</c:v>
                </c:pt>
                <c:pt idx="4788">
                  <c:v>-2.9200000000000002E-13</c:v>
                </c:pt>
                <c:pt idx="4789">
                  <c:v>-1.96E-13</c:v>
                </c:pt>
                <c:pt idx="4790">
                  <c:v>-3.8199999999999999E-13</c:v>
                </c:pt>
                <c:pt idx="4791">
                  <c:v>-3.0300000000000002E-13</c:v>
                </c:pt>
                <c:pt idx="4792">
                  <c:v>-3.2900000000000001E-13</c:v>
                </c:pt>
                <c:pt idx="4793">
                  <c:v>-2.9999999999999998E-13</c:v>
                </c:pt>
                <c:pt idx="4794">
                  <c:v>-3.6099999999999998E-13</c:v>
                </c:pt>
                <c:pt idx="4795">
                  <c:v>-3.2900000000000001E-13</c:v>
                </c:pt>
                <c:pt idx="4796">
                  <c:v>-2.2799999999999999E-13</c:v>
                </c:pt>
                <c:pt idx="4797">
                  <c:v>-3.5100000000000002E-13</c:v>
                </c:pt>
                <c:pt idx="4798">
                  <c:v>-3.3499999999999999E-13</c:v>
                </c:pt>
                <c:pt idx="4799">
                  <c:v>-3.5899999999999998E-13</c:v>
                </c:pt>
                <c:pt idx="4800">
                  <c:v>-3.3299999999999999E-13</c:v>
                </c:pt>
                <c:pt idx="4801">
                  <c:v>-2.7699999999999998E-13</c:v>
                </c:pt>
                <c:pt idx="4802">
                  <c:v>-3.7500000000000002E-13</c:v>
                </c:pt>
                <c:pt idx="4803">
                  <c:v>-1.9199999999999999E-13</c:v>
                </c:pt>
                <c:pt idx="4804">
                  <c:v>-3.55E-13</c:v>
                </c:pt>
                <c:pt idx="4805">
                  <c:v>-2.8799999999999998E-13</c:v>
                </c:pt>
                <c:pt idx="4806">
                  <c:v>-2.6199999999999999E-13</c:v>
                </c:pt>
                <c:pt idx="4807">
                  <c:v>-3.07E-13</c:v>
                </c:pt>
                <c:pt idx="4808">
                  <c:v>-2.6599999999999998E-13</c:v>
                </c:pt>
                <c:pt idx="4809">
                  <c:v>-3.6300000000000002E-13</c:v>
                </c:pt>
                <c:pt idx="4810">
                  <c:v>-3.4499999999999999E-13</c:v>
                </c:pt>
                <c:pt idx="4811">
                  <c:v>-4.1000000000000002E-13</c:v>
                </c:pt>
                <c:pt idx="4812">
                  <c:v>-2.3099999999999997E-13</c:v>
                </c:pt>
                <c:pt idx="4813">
                  <c:v>-2.8599999999999999E-13</c:v>
                </c:pt>
                <c:pt idx="4814">
                  <c:v>-2.3899999999999999E-13</c:v>
                </c:pt>
                <c:pt idx="4815">
                  <c:v>-3.8900000000000001E-13</c:v>
                </c:pt>
                <c:pt idx="4816">
                  <c:v>-3.19E-13</c:v>
                </c:pt>
                <c:pt idx="4817">
                  <c:v>-3.1600000000000002E-13</c:v>
                </c:pt>
                <c:pt idx="4818">
                  <c:v>-3.31E-13</c:v>
                </c:pt>
                <c:pt idx="4819">
                  <c:v>-3.2900000000000001E-13</c:v>
                </c:pt>
                <c:pt idx="4820">
                  <c:v>-3.44E-13</c:v>
                </c:pt>
                <c:pt idx="4821">
                  <c:v>-2.48E-13</c:v>
                </c:pt>
                <c:pt idx="4822">
                  <c:v>-3.8399999999999998E-13</c:v>
                </c:pt>
                <c:pt idx="4823">
                  <c:v>-3.6300000000000002E-13</c:v>
                </c:pt>
                <c:pt idx="4824">
                  <c:v>-6.7000000000000005E-14</c:v>
                </c:pt>
                <c:pt idx="4825">
                  <c:v>-3.7500000000000002E-13</c:v>
                </c:pt>
                <c:pt idx="4826">
                  <c:v>-3.2499999999999998E-13</c:v>
                </c:pt>
                <c:pt idx="4827">
                  <c:v>-3.3499999999999999E-13</c:v>
                </c:pt>
                <c:pt idx="4828">
                  <c:v>-4.8499999999999995E-13</c:v>
                </c:pt>
                <c:pt idx="4829">
                  <c:v>-2.6199999999999999E-13</c:v>
                </c:pt>
                <c:pt idx="4830">
                  <c:v>-4.4099999999999999E-13</c:v>
                </c:pt>
                <c:pt idx="4831">
                  <c:v>-3.0099999999999998E-13</c:v>
                </c:pt>
                <c:pt idx="4832">
                  <c:v>-2.37E-13</c:v>
                </c:pt>
                <c:pt idx="4833">
                  <c:v>-4.1699999999999999E-13</c:v>
                </c:pt>
                <c:pt idx="4834">
                  <c:v>-3.3900000000000002E-13</c:v>
                </c:pt>
                <c:pt idx="4835">
                  <c:v>-2.2899999999999998E-13</c:v>
                </c:pt>
                <c:pt idx="4836">
                  <c:v>-2.8300000000000001E-13</c:v>
                </c:pt>
                <c:pt idx="4837">
                  <c:v>-3.0999999999999999E-13</c:v>
                </c:pt>
                <c:pt idx="4838">
                  <c:v>-2.96E-13</c:v>
                </c:pt>
                <c:pt idx="4839">
                  <c:v>-3.1800000000000001E-13</c:v>
                </c:pt>
                <c:pt idx="4840">
                  <c:v>-3.3900000000000002E-13</c:v>
                </c:pt>
                <c:pt idx="4841">
                  <c:v>-2.1100000000000001E-13</c:v>
                </c:pt>
                <c:pt idx="4842">
                  <c:v>-3.0400000000000002E-13</c:v>
                </c:pt>
                <c:pt idx="4843">
                  <c:v>-3.92E-13</c:v>
                </c:pt>
                <c:pt idx="4844">
                  <c:v>-2.3999999999999999E-13</c:v>
                </c:pt>
                <c:pt idx="4845">
                  <c:v>-2.6199999999999999E-13</c:v>
                </c:pt>
                <c:pt idx="4846">
                  <c:v>-2.13E-13</c:v>
                </c:pt>
                <c:pt idx="4847">
                  <c:v>-3.2800000000000002E-13</c:v>
                </c:pt>
                <c:pt idx="4848">
                  <c:v>-4.9899999999999999E-13</c:v>
                </c:pt>
                <c:pt idx="4849">
                  <c:v>-2.2199999999999999E-13</c:v>
                </c:pt>
                <c:pt idx="4850">
                  <c:v>-2.3999999999999999E-13</c:v>
                </c:pt>
                <c:pt idx="4851">
                  <c:v>-4.2500000000000001E-13</c:v>
                </c:pt>
                <c:pt idx="4852">
                  <c:v>-3.0999999999999999E-13</c:v>
                </c:pt>
                <c:pt idx="4853">
                  <c:v>-1.7600000000000001E-13</c:v>
                </c:pt>
                <c:pt idx="4854">
                  <c:v>-2.5500000000000002E-13</c:v>
                </c:pt>
                <c:pt idx="4855">
                  <c:v>-3.2700000000000002E-13</c:v>
                </c:pt>
                <c:pt idx="4856">
                  <c:v>-2.4700000000000001E-13</c:v>
                </c:pt>
                <c:pt idx="4857">
                  <c:v>-3.6500000000000001E-13</c:v>
                </c:pt>
                <c:pt idx="4858">
                  <c:v>-2.9999999999999998E-13</c:v>
                </c:pt>
                <c:pt idx="4859">
                  <c:v>-2.5399999999999998E-13</c:v>
                </c:pt>
                <c:pt idx="4860">
                  <c:v>-4.0499999999999999E-13</c:v>
                </c:pt>
                <c:pt idx="4861">
                  <c:v>-2.8599999999999999E-13</c:v>
                </c:pt>
                <c:pt idx="4862">
                  <c:v>-1.78E-13</c:v>
                </c:pt>
                <c:pt idx="4863">
                  <c:v>-3.6099999999999998E-13</c:v>
                </c:pt>
                <c:pt idx="4864">
                  <c:v>-2.9500000000000001E-13</c:v>
                </c:pt>
                <c:pt idx="4865">
                  <c:v>-2.8200000000000001E-13</c:v>
                </c:pt>
                <c:pt idx="4866">
                  <c:v>-4.1699999999999999E-13</c:v>
                </c:pt>
                <c:pt idx="4867">
                  <c:v>-3.3299999999999999E-13</c:v>
                </c:pt>
                <c:pt idx="4868">
                  <c:v>-3.3000000000000001E-13</c:v>
                </c:pt>
                <c:pt idx="4869">
                  <c:v>-3.3299999999999999E-13</c:v>
                </c:pt>
                <c:pt idx="4870">
                  <c:v>-3.31E-13</c:v>
                </c:pt>
                <c:pt idx="4871">
                  <c:v>-3.1199999999999998E-13</c:v>
                </c:pt>
                <c:pt idx="4872">
                  <c:v>-2.8899999999999998E-13</c:v>
                </c:pt>
                <c:pt idx="4873">
                  <c:v>-3.3599999999999998E-13</c:v>
                </c:pt>
                <c:pt idx="4874">
                  <c:v>-3.1600000000000002E-13</c:v>
                </c:pt>
                <c:pt idx="4875">
                  <c:v>-1.2900000000000001E-13</c:v>
                </c:pt>
                <c:pt idx="4876">
                  <c:v>-4.0900000000000002E-13</c:v>
                </c:pt>
                <c:pt idx="4877">
                  <c:v>-2.36E-13</c:v>
                </c:pt>
                <c:pt idx="4878">
                  <c:v>-2.4999999999999999E-13</c:v>
                </c:pt>
                <c:pt idx="4879">
                  <c:v>-3.2900000000000001E-13</c:v>
                </c:pt>
                <c:pt idx="4880">
                  <c:v>-2.8799999999999998E-13</c:v>
                </c:pt>
                <c:pt idx="4881">
                  <c:v>-2.4600000000000001E-13</c:v>
                </c:pt>
                <c:pt idx="4882">
                  <c:v>-2.7599999999999999E-13</c:v>
                </c:pt>
                <c:pt idx="4883">
                  <c:v>-3.8600000000000002E-13</c:v>
                </c:pt>
                <c:pt idx="4884">
                  <c:v>-2.7000000000000001E-13</c:v>
                </c:pt>
                <c:pt idx="4885">
                  <c:v>-3.32E-13</c:v>
                </c:pt>
                <c:pt idx="4886">
                  <c:v>-3.3599999999999998E-13</c:v>
                </c:pt>
                <c:pt idx="4887">
                  <c:v>-3.5999999999999998E-13</c:v>
                </c:pt>
                <c:pt idx="4888">
                  <c:v>-2.7599999999999999E-13</c:v>
                </c:pt>
                <c:pt idx="4889">
                  <c:v>-2.9100000000000002E-13</c:v>
                </c:pt>
                <c:pt idx="4890">
                  <c:v>-4.4500000000000002E-13</c:v>
                </c:pt>
                <c:pt idx="4891">
                  <c:v>-2.0000000000000001E-13</c:v>
                </c:pt>
                <c:pt idx="4892">
                  <c:v>-3.2700000000000002E-13</c:v>
                </c:pt>
                <c:pt idx="4893">
                  <c:v>-2.73E-13</c:v>
                </c:pt>
                <c:pt idx="4894">
                  <c:v>-2.6E-13</c:v>
                </c:pt>
                <c:pt idx="4895">
                  <c:v>-2.7900000000000002E-13</c:v>
                </c:pt>
                <c:pt idx="4896">
                  <c:v>-3.6600000000000001E-13</c:v>
                </c:pt>
                <c:pt idx="4897">
                  <c:v>-3.2700000000000002E-13</c:v>
                </c:pt>
                <c:pt idx="4898">
                  <c:v>-3.1099999999999999E-13</c:v>
                </c:pt>
                <c:pt idx="4899">
                  <c:v>-2.61E-13</c:v>
                </c:pt>
                <c:pt idx="4900">
                  <c:v>-3.6400000000000001E-13</c:v>
                </c:pt>
                <c:pt idx="4901">
                  <c:v>-2.8100000000000001E-13</c:v>
                </c:pt>
                <c:pt idx="4902">
                  <c:v>-3.2600000000000002E-13</c:v>
                </c:pt>
                <c:pt idx="4903">
                  <c:v>-3.1299999999999998E-13</c:v>
                </c:pt>
                <c:pt idx="4904">
                  <c:v>-3.2900000000000001E-13</c:v>
                </c:pt>
                <c:pt idx="4905">
                  <c:v>-4.0699999999999998E-13</c:v>
                </c:pt>
                <c:pt idx="4906">
                  <c:v>-2.2199999999999999E-13</c:v>
                </c:pt>
                <c:pt idx="4907">
                  <c:v>-3.8299999999999998E-13</c:v>
                </c:pt>
                <c:pt idx="4908">
                  <c:v>-3.19E-13</c:v>
                </c:pt>
                <c:pt idx="4909">
                  <c:v>-3.2600000000000002E-13</c:v>
                </c:pt>
                <c:pt idx="4910">
                  <c:v>-2.5700000000000002E-13</c:v>
                </c:pt>
                <c:pt idx="4911">
                  <c:v>-2.6900000000000001E-13</c:v>
                </c:pt>
                <c:pt idx="4912">
                  <c:v>-3.8399999999999998E-13</c:v>
                </c:pt>
                <c:pt idx="4913">
                  <c:v>-3.5999999999999998E-13</c:v>
                </c:pt>
                <c:pt idx="4914">
                  <c:v>-2.3899999999999999E-13</c:v>
                </c:pt>
                <c:pt idx="4915">
                  <c:v>-2.8300000000000001E-13</c:v>
                </c:pt>
                <c:pt idx="4916">
                  <c:v>-2.8699999999999999E-13</c:v>
                </c:pt>
                <c:pt idx="4917">
                  <c:v>-4.4299999999999998E-13</c:v>
                </c:pt>
                <c:pt idx="4918">
                  <c:v>-2.5500000000000002E-13</c:v>
                </c:pt>
                <c:pt idx="4919">
                  <c:v>-3.19E-13</c:v>
                </c:pt>
                <c:pt idx="4920">
                  <c:v>-3.3000000000000001E-13</c:v>
                </c:pt>
                <c:pt idx="4921">
                  <c:v>-2.9799999999999999E-13</c:v>
                </c:pt>
                <c:pt idx="4922">
                  <c:v>-3.5100000000000002E-13</c:v>
                </c:pt>
                <c:pt idx="4923">
                  <c:v>-3.0199999999999998E-13</c:v>
                </c:pt>
                <c:pt idx="4924">
                  <c:v>-3.7400000000000002E-13</c:v>
                </c:pt>
                <c:pt idx="4925">
                  <c:v>-2.1800000000000001E-13</c:v>
                </c:pt>
                <c:pt idx="4926">
                  <c:v>-2.9200000000000002E-13</c:v>
                </c:pt>
                <c:pt idx="4927">
                  <c:v>-2.84E-13</c:v>
                </c:pt>
                <c:pt idx="4928">
                  <c:v>-4.1100000000000002E-13</c:v>
                </c:pt>
                <c:pt idx="4929">
                  <c:v>-2.5399999999999998E-13</c:v>
                </c:pt>
                <c:pt idx="4930">
                  <c:v>-2.8300000000000001E-13</c:v>
                </c:pt>
                <c:pt idx="4931">
                  <c:v>-2.2999999999999998E-13</c:v>
                </c:pt>
                <c:pt idx="4932">
                  <c:v>-2.85E-13</c:v>
                </c:pt>
                <c:pt idx="4933">
                  <c:v>-3.4699999999999999E-13</c:v>
                </c:pt>
                <c:pt idx="4934">
                  <c:v>-2.3200000000000002E-13</c:v>
                </c:pt>
                <c:pt idx="4935">
                  <c:v>-3.8099999999999999E-13</c:v>
                </c:pt>
                <c:pt idx="4936">
                  <c:v>-3.0999999999999999E-13</c:v>
                </c:pt>
                <c:pt idx="4937">
                  <c:v>-2.2099999999999999E-13</c:v>
                </c:pt>
                <c:pt idx="4938">
                  <c:v>-3.1700000000000001E-13</c:v>
                </c:pt>
                <c:pt idx="4939">
                  <c:v>-3.7400000000000002E-13</c:v>
                </c:pt>
                <c:pt idx="4940">
                  <c:v>-2.7699999999999998E-13</c:v>
                </c:pt>
                <c:pt idx="4941">
                  <c:v>-2.7499999999999999E-13</c:v>
                </c:pt>
                <c:pt idx="4942">
                  <c:v>-3.44E-13</c:v>
                </c:pt>
                <c:pt idx="4943">
                  <c:v>-3.5999999999999998E-13</c:v>
                </c:pt>
                <c:pt idx="4944">
                  <c:v>-2.5800000000000001E-13</c:v>
                </c:pt>
                <c:pt idx="4945">
                  <c:v>-3.8199999999999999E-13</c:v>
                </c:pt>
                <c:pt idx="4946">
                  <c:v>-3.8499999999999998E-13</c:v>
                </c:pt>
                <c:pt idx="4947">
                  <c:v>-2.9899999999999999E-13</c:v>
                </c:pt>
                <c:pt idx="4948">
                  <c:v>-2.5500000000000002E-13</c:v>
                </c:pt>
                <c:pt idx="4949">
                  <c:v>-4.3099999999999998E-13</c:v>
                </c:pt>
                <c:pt idx="4950">
                  <c:v>-3.7400000000000002E-13</c:v>
                </c:pt>
                <c:pt idx="4951">
                  <c:v>-3.3299999999999999E-13</c:v>
                </c:pt>
                <c:pt idx="4952">
                  <c:v>-2.7499999999999999E-13</c:v>
                </c:pt>
                <c:pt idx="4953">
                  <c:v>-3.32E-13</c:v>
                </c:pt>
                <c:pt idx="4954">
                  <c:v>-2.7699999999999998E-13</c:v>
                </c:pt>
                <c:pt idx="4955">
                  <c:v>-2.36E-13</c:v>
                </c:pt>
                <c:pt idx="4956">
                  <c:v>-3.2299999999999999E-13</c:v>
                </c:pt>
                <c:pt idx="4957">
                  <c:v>-3.7700000000000001E-13</c:v>
                </c:pt>
                <c:pt idx="4958">
                  <c:v>-2.5800000000000001E-13</c:v>
                </c:pt>
                <c:pt idx="4959">
                  <c:v>-4.2200000000000002E-13</c:v>
                </c:pt>
                <c:pt idx="4960">
                  <c:v>-2.6E-13</c:v>
                </c:pt>
                <c:pt idx="4961">
                  <c:v>-2.9300000000000001E-13</c:v>
                </c:pt>
                <c:pt idx="4962">
                  <c:v>-4.1200000000000001E-13</c:v>
                </c:pt>
                <c:pt idx="4963">
                  <c:v>-2.6E-13</c:v>
                </c:pt>
                <c:pt idx="4964">
                  <c:v>-2.4500000000000002E-13</c:v>
                </c:pt>
                <c:pt idx="4965">
                  <c:v>-3.4799999999999998E-13</c:v>
                </c:pt>
                <c:pt idx="4966">
                  <c:v>-2.8699999999999999E-13</c:v>
                </c:pt>
                <c:pt idx="4967">
                  <c:v>-3.4000000000000002E-13</c:v>
                </c:pt>
                <c:pt idx="4968">
                  <c:v>-2.9799999999999999E-13</c:v>
                </c:pt>
                <c:pt idx="4969">
                  <c:v>-2.8799999999999998E-13</c:v>
                </c:pt>
                <c:pt idx="4970">
                  <c:v>-2.13E-13</c:v>
                </c:pt>
                <c:pt idx="4971">
                  <c:v>-3.6200000000000002E-13</c:v>
                </c:pt>
                <c:pt idx="4972">
                  <c:v>-3.4799999999999998E-13</c:v>
                </c:pt>
                <c:pt idx="4973">
                  <c:v>-3.1600000000000002E-13</c:v>
                </c:pt>
                <c:pt idx="4974">
                  <c:v>-4.14E-13</c:v>
                </c:pt>
                <c:pt idx="4975">
                  <c:v>-4.14E-13</c:v>
                </c:pt>
                <c:pt idx="4976">
                  <c:v>-2.02E-13</c:v>
                </c:pt>
                <c:pt idx="4977">
                  <c:v>-2.8899999999999998E-13</c:v>
                </c:pt>
                <c:pt idx="4978">
                  <c:v>-2.9999999999999998E-13</c:v>
                </c:pt>
                <c:pt idx="4979">
                  <c:v>-4.3300000000000002E-13</c:v>
                </c:pt>
                <c:pt idx="4980">
                  <c:v>-3.56E-13</c:v>
                </c:pt>
                <c:pt idx="4981">
                  <c:v>-2.85E-13</c:v>
                </c:pt>
                <c:pt idx="4982">
                  <c:v>-2.5500000000000002E-13</c:v>
                </c:pt>
                <c:pt idx="4983">
                  <c:v>-3.9599999999999998E-13</c:v>
                </c:pt>
                <c:pt idx="4984">
                  <c:v>-2.84E-13</c:v>
                </c:pt>
                <c:pt idx="4985">
                  <c:v>-2.7900000000000002E-13</c:v>
                </c:pt>
                <c:pt idx="4986">
                  <c:v>-3.0600000000000001E-13</c:v>
                </c:pt>
                <c:pt idx="4987">
                  <c:v>-4.4099999999999999E-13</c:v>
                </c:pt>
                <c:pt idx="4988">
                  <c:v>-3.5200000000000001E-13</c:v>
                </c:pt>
                <c:pt idx="4989">
                  <c:v>-1.8499999999999999E-13</c:v>
                </c:pt>
                <c:pt idx="4990">
                  <c:v>-2.8699999999999999E-13</c:v>
                </c:pt>
                <c:pt idx="4991">
                  <c:v>-2.0500000000000001E-13</c:v>
                </c:pt>
                <c:pt idx="4992">
                  <c:v>-2.6800000000000002E-13</c:v>
                </c:pt>
                <c:pt idx="4993">
                  <c:v>-2.49E-13</c:v>
                </c:pt>
                <c:pt idx="4994">
                  <c:v>-2.5900000000000001E-13</c:v>
                </c:pt>
                <c:pt idx="4995">
                  <c:v>-3.5699999999999999E-13</c:v>
                </c:pt>
                <c:pt idx="4996">
                  <c:v>-3.3399999999999999E-13</c:v>
                </c:pt>
                <c:pt idx="4997">
                  <c:v>-2.72E-13</c:v>
                </c:pt>
                <c:pt idx="4998">
                  <c:v>-2.5600000000000002E-13</c:v>
                </c:pt>
                <c:pt idx="4999">
                  <c:v>-2.3999999999999999E-13</c:v>
                </c:pt>
                <c:pt idx="5000">
                  <c:v>-3.3699999999999998E-13</c:v>
                </c:pt>
                <c:pt idx="5001">
                  <c:v>-3.2900000000000001E-13</c:v>
                </c:pt>
                <c:pt idx="5002">
                  <c:v>-2.36E-13</c:v>
                </c:pt>
                <c:pt idx="5003">
                  <c:v>-2.7799999999999998E-13</c:v>
                </c:pt>
                <c:pt idx="5004">
                  <c:v>-3.6999999999999999E-13</c:v>
                </c:pt>
                <c:pt idx="5005">
                  <c:v>-2.2999999999999998E-13</c:v>
                </c:pt>
                <c:pt idx="5006">
                  <c:v>-3.2600000000000002E-13</c:v>
                </c:pt>
                <c:pt idx="5007">
                  <c:v>-2.8899999999999998E-13</c:v>
                </c:pt>
                <c:pt idx="5008">
                  <c:v>-4.2899999999999999E-13</c:v>
                </c:pt>
                <c:pt idx="5009">
                  <c:v>-3.7400000000000002E-13</c:v>
                </c:pt>
                <c:pt idx="5010">
                  <c:v>-3.7299999999999998E-13</c:v>
                </c:pt>
                <c:pt idx="5011">
                  <c:v>-3.5000000000000002E-13</c:v>
                </c:pt>
                <c:pt idx="5012">
                  <c:v>-2.3500000000000001E-13</c:v>
                </c:pt>
                <c:pt idx="5013">
                  <c:v>-1.5599999999999999E-13</c:v>
                </c:pt>
                <c:pt idx="5014">
                  <c:v>-2.9300000000000001E-13</c:v>
                </c:pt>
                <c:pt idx="5015">
                  <c:v>-3.0999999999999999E-13</c:v>
                </c:pt>
                <c:pt idx="5016">
                  <c:v>-3.5699999999999999E-13</c:v>
                </c:pt>
                <c:pt idx="5017">
                  <c:v>-3.07E-13</c:v>
                </c:pt>
                <c:pt idx="5018">
                  <c:v>-3.2900000000000001E-13</c:v>
                </c:pt>
                <c:pt idx="5019">
                  <c:v>-2.2300000000000001E-13</c:v>
                </c:pt>
                <c:pt idx="5020">
                  <c:v>-3.2800000000000002E-13</c:v>
                </c:pt>
                <c:pt idx="5021">
                  <c:v>-4.75E-13</c:v>
                </c:pt>
                <c:pt idx="5022">
                  <c:v>-2.2199999999999999E-13</c:v>
                </c:pt>
                <c:pt idx="5023">
                  <c:v>-3.8199999999999999E-13</c:v>
                </c:pt>
                <c:pt idx="5024">
                  <c:v>-3.3900000000000002E-13</c:v>
                </c:pt>
                <c:pt idx="5025">
                  <c:v>-4.2400000000000001E-13</c:v>
                </c:pt>
                <c:pt idx="5026">
                  <c:v>-2.72E-13</c:v>
                </c:pt>
                <c:pt idx="5027">
                  <c:v>-1.06E-13</c:v>
                </c:pt>
                <c:pt idx="5028">
                  <c:v>-3.5699999999999999E-13</c:v>
                </c:pt>
                <c:pt idx="5029">
                  <c:v>-4.3999999999999999E-13</c:v>
                </c:pt>
                <c:pt idx="5030">
                  <c:v>-3.8399999999999998E-13</c:v>
                </c:pt>
                <c:pt idx="5031">
                  <c:v>-3.08E-13</c:v>
                </c:pt>
                <c:pt idx="5032">
                  <c:v>-3.4899999999999998E-13</c:v>
                </c:pt>
                <c:pt idx="5033">
                  <c:v>-3.1199999999999998E-13</c:v>
                </c:pt>
                <c:pt idx="5034">
                  <c:v>-2.2899999999999998E-13</c:v>
                </c:pt>
                <c:pt idx="5035">
                  <c:v>-2.5299999999999998E-13</c:v>
                </c:pt>
                <c:pt idx="5036">
                  <c:v>-4.3199999999999998E-13</c:v>
                </c:pt>
                <c:pt idx="5037">
                  <c:v>-3.1299999999999998E-13</c:v>
                </c:pt>
                <c:pt idx="5038">
                  <c:v>-3.2600000000000002E-13</c:v>
                </c:pt>
                <c:pt idx="5039">
                  <c:v>-2.4600000000000001E-13</c:v>
                </c:pt>
                <c:pt idx="5040">
                  <c:v>-2.72E-13</c:v>
                </c:pt>
                <c:pt idx="5041">
                  <c:v>-3.6600000000000001E-13</c:v>
                </c:pt>
                <c:pt idx="5042">
                  <c:v>-3.3499999999999999E-13</c:v>
                </c:pt>
                <c:pt idx="5043">
                  <c:v>-2.24E-13</c:v>
                </c:pt>
                <c:pt idx="5044">
                  <c:v>-3.2399999999999998E-13</c:v>
                </c:pt>
                <c:pt idx="5045">
                  <c:v>-3.2499999999999998E-13</c:v>
                </c:pt>
                <c:pt idx="5046">
                  <c:v>-3.1500000000000002E-13</c:v>
                </c:pt>
                <c:pt idx="5047">
                  <c:v>-3.68E-13</c:v>
                </c:pt>
                <c:pt idx="5048">
                  <c:v>-2.8899999999999998E-13</c:v>
                </c:pt>
                <c:pt idx="5049">
                  <c:v>-2.8799999999999998E-13</c:v>
                </c:pt>
                <c:pt idx="5050">
                  <c:v>-2.9200000000000002E-13</c:v>
                </c:pt>
                <c:pt idx="5051">
                  <c:v>-3.43E-13</c:v>
                </c:pt>
                <c:pt idx="5052">
                  <c:v>-2.85E-13</c:v>
                </c:pt>
                <c:pt idx="5053">
                  <c:v>-2.5600000000000002E-13</c:v>
                </c:pt>
                <c:pt idx="5054">
                  <c:v>-3.0199999999999998E-13</c:v>
                </c:pt>
                <c:pt idx="5055">
                  <c:v>-2.8100000000000001E-13</c:v>
                </c:pt>
                <c:pt idx="5056">
                  <c:v>-3.07E-13</c:v>
                </c:pt>
                <c:pt idx="5057">
                  <c:v>-2.7699999999999998E-13</c:v>
                </c:pt>
                <c:pt idx="5058">
                  <c:v>-3.3599999999999998E-13</c:v>
                </c:pt>
                <c:pt idx="5059">
                  <c:v>-2.0899999999999999E-13</c:v>
                </c:pt>
                <c:pt idx="5060">
                  <c:v>-2.8000000000000002E-13</c:v>
                </c:pt>
                <c:pt idx="5061">
                  <c:v>-2.8000000000000002E-13</c:v>
                </c:pt>
                <c:pt idx="5062">
                  <c:v>-3.1400000000000003E-13</c:v>
                </c:pt>
                <c:pt idx="5063">
                  <c:v>-2.8300000000000001E-13</c:v>
                </c:pt>
                <c:pt idx="5064">
                  <c:v>-3.2299999999999999E-13</c:v>
                </c:pt>
                <c:pt idx="5065">
                  <c:v>-3.3000000000000001E-13</c:v>
                </c:pt>
                <c:pt idx="5066">
                  <c:v>-3.2600000000000002E-13</c:v>
                </c:pt>
                <c:pt idx="5067">
                  <c:v>-2.24E-13</c:v>
                </c:pt>
                <c:pt idx="5068">
                  <c:v>-1.96E-13</c:v>
                </c:pt>
                <c:pt idx="5069">
                  <c:v>-2.61E-13</c:v>
                </c:pt>
                <c:pt idx="5070">
                  <c:v>-3.0099999999999998E-13</c:v>
                </c:pt>
                <c:pt idx="5071">
                  <c:v>-3.9599999999999998E-13</c:v>
                </c:pt>
                <c:pt idx="5072">
                  <c:v>-4.6400000000000004E-13</c:v>
                </c:pt>
                <c:pt idx="5073">
                  <c:v>-3.0600000000000001E-13</c:v>
                </c:pt>
                <c:pt idx="5074">
                  <c:v>-3.08E-13</c:v>
                </c:pt>
                <c:pt idx="5075">
                  <c:v>-3.09E-13</c:v>
                </c:pt>
                <c:pt idx="5076">
                  <c:v>-4.0499999999999999E-13</c:v>
                </c:pt>
                <c:pt idx="5077">
                  <c:v>-2.6E-13</c:v>
                </c:pt>
                <c:pt idx="5078">
                  <c:v>-2.8999999999999998E-13</c:v>
                </c:pt>
                <c:pt idx="5079">
                  <c:v>-2.8599999999999999E-13</c:v>
                </c:pt>
                <c:pt idx="5080">
                  <c:v>-2.6E-13</c:v>
                </c:pt>
                <c:pt idx="5081">
                  <c:v>-2.6399999999999999E-13</c:v>
                </c:pt>
                <c:pt idx="5082">
                  <c:v>-4.26E-13</c:v>
                </c:pt>
                <c:pt idx="5083">
                  <c:v>-1.8499999999999999E-13</c:v>
                </c:pt>
                <c:pt idx="5084">
                  <c:v>-2.6599999999999998E-13</c:v>
                </c:pt>
                <c:pt idx="5085">
                  <c:v>-2.4600000000000001E-13</c:v>
                </c:pt>
                <c:pt idx="5086">
                  <c:v>-4.6300000000000005E-13</c:v>
                </c:pt>
                <c:pt idx="5087">
                  <c:v>-3.8199999999999999E-13</c:v>
                </c:pt>
                <c:pt idx="5088">
                  <c:v>-2.8200000000000001E-13</c:v>
                </c:pt>
                <c:pt idx="5089">
                  <c:v>-3.6899999999999999E-13</c:v>
                </c:pt>
                <c:pt idx="5090">
                  <c:v>-3.2700000000000002E-13</c:v>
                </c:pt>
                <c:pt idx="5091">
                  <c:v>-2.7100000000000001E-13</c:v>
                </c:pt>
                <c:pt idx="5092">
                  <c:v>-2.8000000000000002E-13</c:v>
                </c:pt>
                <c:pt idx="5093">
                  <c:v>-2.7399999999999999E-13</c:v>
                </c:pt>
                <c:pt idx="5094">
                  <c:v>-3.0099999999999998E-13</c:v>
                </c:pt>
                <c:pt idx="5095">
                  <c:v>-2.5399999999999998E-13</c:v>
                </c:pt>
                <c:pt idx="5096">
                  <c:v>-3.1299999999999998E-13</c:v>
                </c:pt>
                <c:pt idx="5097">
                  <c:v>-2.3899999999999999E-13</c:v>
                </c:pt>
                <c:pt idx="5098">
                  <c:v>-3.78E-13</c:v>
                </c:pt>
                <c:pt idx="5099">
                  <c:v>-3.8E-13</c:v>
                </c:pt>
                <c:pt idx="5100">
                  <c:v>-4.1200000000000001E-13</c:v>
                </c:pt>
                <c:pt idx="5101">
                  <c:v>-3.32E-13</c:v>
                </c:pt>
                <c:pt idx="5102">
                  <c:v>-3.31E-13</c:v>
                </c:pt>
                <c:pt idx="5103">
                  <c:v>-1.66E-13</c:v>
                </c:pt>
                <c:pt idx="5104">
                  <c:v>-3.44E-13</c:v>
                </c:pt>
                <c:pt idx="5105">
                  <c:v>-4.3700000000000001E-13</c:v>
                </c:pt>
                <c:pt idx="5106">
                  <c:v>-2.0500000000000001E-13</c:v>
                </c:pt>
                <c:pt idx="5107">
                  <c:v>-2.7599999999999999E-13</c:v>
                </c:pt>
                <c:pt idx="5108">
                  <c:v>-3.0999999999999999E-13</c:v>
                </c:pt>
                <c:pt idx="5109">
                  <c:v>-2.38E-13</c:v>
                </c:pt>
                <c:pt idx="5110">
                  <c:v>-3.1600000000000002E-13</c:v>
                </c:pt>
                <c:pt idx="5111">
                  <c:v>-4.5899999999999996E-13</c:v>
                </c:pt>
                <c:pt idx="5112">
                  <c:v>-2.2099999999999999E-13</c:v>
                </c:pt>
                <c:pt idx="5113">
                  <c:v>-2.4099999999999998E-13</c:v>
                </c:pt>
                <c:pt idx="5114">
                  <c:v>-3.6099999999999998E-13</c:v>
                </c:pt>
                <c:pt idx="5115">
                  <c:v>-3.2299999999999999E-13</c:v>
                </c:pt>
                <c:pt idx="5116">
                  <c:v>-2.7900000000000002E-13</c:v>
                </c:pt>
                <c:pt idx="5117">
                  <c:v>-2.25E-13</c:v>
                </c:pt>
                <c:pt idx="5118">
                  <c:v>-3.3900000000000002E-13</c:v>
                </c:pt>
                <c:pt idx="5119">
                  <c:v>-3.4899999999999998E-13</c:v>
                </c:pt>
                <c:pt idx="5120">
                  <c:v>-1.9799999999999999E-13</c:v>
                </c:pt>
                <c:pt idx="5121">
                  <c:v>-3.4599999999999999E-13</c:v>
                </c:pt>
                <c:pt idx="5122">
                  <c:v>-2.7000000000000001E-13</c:v>
                </c:pt>
                <c:pt idx="5123">
                  <c:v>-2.6E-13</c:v>
                </c:pt>
                <c:pt idx="5124">
                  <c:v>-3.3900000000000002E-13</c:v>
                </c:pt>
                <c:pt idx="5125">
                  <c:v>-2.0299999999999999E-13</c:v>
                </c:pt>
                <c:pt idx="5126">
                  <c:v>-2.96E-13</c:v>
                </c:pt>
                <c:pt idx="5127">
                  <c:v>-2.9100000000000002E-13</c:v>
                </c:pt>
                <c:pt idx="5128">
                  <c:v>-2.7100000000000001E-13</c:v>
                </c:pt>
                <c:pt idx="5129">
                  <c:v>-3.5200000000000001E-13</c:v>
                </c:pt>
                <c:pt idx="5130">
                  <c:v>-2.3300000000000002E-13</c:v>
                </c:pt>
                <c:pt idx="5131">
                  <c:v>-4.1799999999999999E-13</c:v>
                </c:pt>
                <c:pt idx="5132">
                  <c:v>-2.0999999999999999E-13</c:v>
                </c:pt>
                <c:pt idx="5133">
                  <c:v>-3.4200000000000001E-13</c:v>
                </c:pt>
                <c:pt idx="5134">
                  <c:v>-2.7499999999999999E-13</c:v>
                </c:pt>
                <c:pt idx="5135">
                  <c:v>-3.1500000000000002E-13</c:v>
                </c:pt>
                <c:pt idx="5136">
                  <c:v>-3.2600000000000002E-13</c:v>
                </c:pt>
                <c:pt idx="5137">
                  <c:v>-2.72E-13</c:v>
                </c:pt>
                <c:pt idx="5138">
                  <c:v>-3.3000000000000001E-13</c:v>
                </c:pt>
                <c:pt idx="5139">
                  <c:v>-3.6500000000000001E-13</c:v>
                </c:pt>
                <c:pt idx="5140">
                  <c:v>-2.9400000000000001E-13</c:v>
                </c:pt>
                <c:pt idx="5141">
                  <c:v>-3.3299999999999999E-13</c:v>
                </c:pt>
                <c:pt idx="5142">
                  <c:v>-2.4500000000000002E-13</c:v>
                </c:pt>
                <c:pt idx="5143">
                  <c:v>-3.0199999999999998E-13</c:v>
                </c:pt>
                <c:pt idx="5144">
                  <c:v>-2.7699999999999998E-13</c:v>
                </c:pt>
                <c:pt idx="5145">
                  <c:v>-2.9799999999999999E-13</c:v>
                </c:pt>
                <c:pt idx="5146">
                  <c:v>-3.4100000000000001E-13</c:v>
                </c:pt>
                <c:pt idx="5147">
                  <c:v>-2.8899999999999998E-13</c:v>
                </c:pt>
                <c:pt idx="5148">
                  <c:v>-2.7000000000000001E-13</c:v>
                </c:pt>
                <c:pt idx="5149">
                  <c:v>-3.3000000000000001E-13</c:v>
                </c:pt>
                <c:pt idx="5150">
                  <c:v>-3.2800000000000002E-13</c:v>
                </c:pt>
                <c:pt idx="5151">
                  <c:v>-3.5400000000000001E-13</c:v>
                </c:pt>
                <c:pt idx="5152">
                  <c:v>-3.9700000000000002E-13</c:v>
                </c:pt>
                <c:pt idx="5153">
                  <c:v>-3.9700000000000002E-13</c:v>
                </c:pt>
                <c:pt idx="5154">
                  <c:v>-2.0000000000000001E-13</c:v>
                </c:pt>
                <c:pt idx="5155">
                  <c:v>-3.2900000000000001E-13</c:v>
                </c:pt>
                <c:pt idx="5156">
                  <c:v>-3.6099999999999998E-13</c:v>
                </c:pt>
                <c:pt idx="5157">
                  <c:v>-3.44E-13</c:v>
                </c:pt>
                <c:pt idx="5158">
                  <c:v>-2.5600000000000002E-13</c:v>
                </c:pt>
                <c:pt idx="5159">
                  <c:v>-1.9E-13</c:v>
                </c:pt>
                <c:pt idx="5160">
                  <c:v>-4.3700000000000001E-13</c:v>
                </c:pt>
                <c:pt idx="5161">
                  <c:v>-2.8100000000000001E-13</c:v>
                </c:pt>
                <c:pt idx="5162">
                  <c:v>-2.5900000000000001E-13</c:v>
                </c:pt>
                <c:pt idx="5163">
                  <c:v>-2.0000000000000001E-13</c:v>
                </c:pt>
                <c:pt idx="5164">
                  <c:v>-3.7099999999999998E-13</c:v>
                </c:pt>
                <c:pt idx="5165">
                  <c:v>-3.9599999999999998E-13</c:v>
                </c:pt>
                <c:pt idx="5166">
                  <c:v>-3.8399999999999998E-13</c:v>
                </c:pt>
                <c:pt idx="5167">
                  <c:v>-2.7399999999999999E-13</c:v>
                </c:pt>
                <c:pt idx="5168">
                  <c:v>-2.7599999999999999E-13</c:v>
                </c:pt>
                <c:pt idx="5169">
                  <c:v>-2.9999999999999998E-13</c:v>
                </c:pt>
                <c:pt idx="5170">
                  <c:v>-3.5999999999999998E-13</c:v>
                </c:pt>
                <c:pt idx="5171">
                  <c:v>-3.3399999999999999E-13</c:v>
                </c:pt>
                <c:pt idx="5172">
                  <c:v>-3.55E-13</c:v>
                </c:pt>
                <c:pt idx="5173">
                  <c:v>-3.2900000000000001E-13</c:v>
                </c:pt>
                <c:pt idx="5174">
                  <c:v>-2.72E-13</c:v>
                </c:pt>
                <c:pt idx="5175">
                  <c:v>-3.8499999999999998E-13</c:v>
                </c:pt>
                <c:pt idx="5176">
                  <c:v>-3.43E-13</c:v>
                </c:pt>
                <c:pt idx="5177">
                  <c:v>-3.8299999999999998E-13</c:v>
                </c:pt>
                <c:pt idx="5178">
                  <c:v>-2.6299999999999999E-13</c:v>
                </c:pt>
                <c:pt idx="5179">
                  <c:v>-2.6199999999999999E-13</c:v>
                </c:pt>
                <c:pt idx="5180">
                  <c:v>-3.91E-13</c:v>
                </c:pt>
                <c:pt idx="5181">
                  <c:v>-2.8000000000000002E-13</c:v>
                </c:pt>
                <c:pt idx="5182">
                  <c:v>-3.8700000000000002E-13</c:v>
                </c:pt>
                <c:pt idx="5183">
                  <c:v>-2.3500000000000001E-13</c:v>
                </c:pt>
                <c:pt idx="5184">
                  <c:v>-3.6899999999999999E-13</c:v>
                </c:pt>
                <c:pt idx="5185">
                  <c:v>-2.0899999999999999E-13</c:v>
                </c:pt>
                <c:pt idx="5186">
                  <c:v>-3.1299999999999998E-13</c:v>
                </c:pt>
                <c:pt idx="5187">
                  <c:v>-3.7299999999999998E-13</c:v>
                </c:pt>
                <c:pt idx="5188">
                  <c:v>-3.9E-13</c:v>
                </c:pt>
                <c:pt idx="5189">
                  <c:v>-2.6599999999999998E-13</c:v>
                </c:pt>
                <c:pt idx="5190">
                  <c:v>-2.8799999999999998E-13</c:v>
                </c:pt>
                <c:pt idx="5191">
                  <c:v>-2.0899999999999999E-13</c:v>
                </c:pt>
                <c:pt idx="5192">
                  <c:v>-2.6700000000000002E-13</c:v>
                </c:pt>
                <c:pt idx="5193">
                  <c:v>-3.8299999999999998E-13</c:v>
                </c:pt>
                <c:pt idx="5194">
                  <c:v>-3.5899999999999998E-13</c:v>
                </c:pt>
                <c:pt idx="5195">
                  <c:v>-3.1700000000000001E-13</c:v>
                </c:pt>
                <c:pt idx="5196">
                  <c:v>-2.1100000000000001E-13</c:v>
                </c:pt>
                <c:pt idx="5197">
                  <c:v>-3.32E-13</c:v>
                </c:pt>
                <c:pt idx="5198">
                  <c:v>-2.5700000000000002E-13</c:v>
                </c:pt>
                <c:pt idx="5199">
                  <c:v>-2.5199999999999999E-13</c:v>
                </c:pt>
                <c:pt idx="5200">
                  <c:v>-3.5799999999999999E-13</c:v>
                </c:pt>
                <c:pt idx="5201">
                  <c:v>-2.3400000000000001E-13</c:v>
                </c:pt>
                <c:pt idx="5202">
                  <c:v>-2.4300000000000002E-13</c:v>
                </c:pt>
                <c:pt idx="5203">
                  <c:v>-3.43E-13</c:v>
                </c:pt>
                <c:pt idx="5204">
                  <c:v>-3.4699999999999999E-13</c:v>
                </c:pt>
                <c:pt idx="5205">
                  <c:v>-2.6399999999999999E-13</c:v>
                </c:pt>
                <c:pt idx="5206">
                  <c:v>-3.0500000000000001E-13</c:v>
                </c:pt>
                <c:pt idx="5207">
                  <c:v>-4.02E-13</c:v>
                </c:pt>
                <c:pt idx="5208">
                  <c:v>-2.9799999999999999E-13</c:v>
                </c:pt>
                <c:pt idx="5209">
                  <c:v>-2.6499999999999998E-13</c:v>
                </c:pt>
                <c:pt idx="5210">
                  <c:v>-2.36E-13</c:v>
                </c:pt>
                <c:pt idx="5211">
                  <c:v>-2.7399999999999999E-13</c:v>
                </c:pt>
                <c:pt idx="5212">
                  <c:v>-2.3999999999999999E-13</c:v>
                </c:pt>
                <c:pt idx="5213">
                  <c:v>-3.4499999999999999E-13</c:v>
                </c:pt>
                <c:pt idx="5214">
                  <c:v>-2.7699999999999998E-13</c:v>
                </c:pt>
                <c:pt idx="5215">
                  <c:v>-3.2199999999999999E-13</c:v>
                </c:pt>
                <c:pt idx="5216">
                  <c:v>-3.7600000000000001E-13</c:v>
                </c:pt>
                <c:pt idx="5217">
                  <c:v>-2.8200000000000001E-13</c:v>
                </c:pt>
                <c:pt idx="5218">
                  <c:v>-2.9500000000000001E-13</c:v>
                </c:pt>
                <c:pt idx="5219">
                  <c:v>-3.3000000000000001E-13</c:v>
                </c:pt>
                <c:pt idx="5220">
                  <c:v>-2.1200000000000001E-13</c:v>
                </c:pt>
                <c:pt idx="5221">
                  <c:v>-2.36E-13</c:v>
                </c:pt>
                <c:pt idx="5222">
                  <c:v>-3.0600000000000001E-13</c:v>
                </c:pt>
                <c:pt idx="5223">
                  <c:v>-2.8799999999999998E-13</c:v>
                </c:pt>
                <c:pt idx="5224">
                  <c:v>-3.4100000000000001E-13</c:v>
                </c:pt>
                <c:pt idx="5225">
                  <c:v>-3.0300000000000002E-13</c:v>
                </c:pt>
                <c:pt idx="5226">
                  <c:v>-2.4099999999999998E-13</c:v>
                </c:pt>
                <c:pt idx="5227">
                  <c:v>-2.5700000000000002E-13</c:v>
                </c:pt>
                <c:pt idx="5228">
                  <c:v>-3.78E-13</c:v>
                </c:pt>
                <c:pt idx="5229">
                  <c:v>-2.73E-13</c:v>
                </c:pt>
                <c:pt idx="5230">
                  <c:v>-3.3299999999999999E-13</c:v>
                </c:pt>
                <c:pt idx="5231">
                  <c:v>-3.2900000000000001E-13</c:v>
                </c:pt>
                <c:pt idx="5232">
                  <c:v>-3.8E-13</c:v>
                </c:pt>
                <c:pt idx="5233">
                  <c:v>-3.3000000000000001E-13</c:v>
                </c:pt>
                <c:pt idx="5234">
                  <c:v>-3.3800000000000002E-13</c:v>
                </c:pt>
                <c:pt idx="5235">
                  <c:v>-3.7099999999999998E-13</c:v>
                </c:pt>
                <c:pt idx="5236">
                  <c:v>-2.72E-13</c:v>
                </c:pt>
                <c:pt idx="5237">
                  <c:v>-2.5800000000000001E-13</c:v>
                </c:pt>
                <c:pt idx="5238">
                  <c:v>-3.1500000000000002E-13</c:v>
                </c:pt>
                <c:pt idx="5239">
                  <c:v>-2.5700000000000002E-13</c:v>
                </c:pt>
                <c:pt idx="5240">
                  <c:v>-4.14E-13</c:v>
                </c:pt>
                <c:pt idx="5241">
                  <c:v>-4.6199999999999995E-13</c:v>
                </c:pt>
                <c:pt idx="5242">
                  <c:v>-2.8000000000000002E-13</c:v>
                </c:pt>
                <c:pt idx="5243">
                  <c:v>-2.4400000000000002E-13</c:v>
                </c:pt>
                <c:pt idx="5244">
                  <c:v>-2.5299999999999998E-13</c:v>
                </c:pt>
                <c:pt idx="5245">
                  <c:v>-2.7100000000000001E-13</c:v>
                </c:pt>
                <c:pt idx="5246">
                  <c:v>-2.3999999999999999E-13</c:v>
                </c:pt>
                <c:pt idx="5247">
                  <c:v>-3.0400000000000002E-13</c:v>
                </c:pt>
                <c:pt idx="5248">
                  <c:v>-3.7500000000000002E-13</c:v>
                </c:pt>
                <c:pt idx="5249">
                  <c:v>-1.5599999999999999E-13</c:v>
                </c:pt>
                <c:pt idx="5250">
                  <c:v>-2.8300000000000001E-13</c:v>
                </c:pt>
                <c:pt idx="5251">
                  <c:v>-2.2199999999999999E-13</c:v>
                </c:pt>
                <c:pt idx="5252">
                  <c:v>-3.2700000000000002E-13</c:v>
                </c:pt>
                <c:pt idx="5253">
                  <c:v>-3.4000000000000002E-13</c:v>
                </c:pt>
                <c:pt idx="5254">
                  <c:v>-2.4099999999999998E-13</c:v>
                </c:pt>
                <c:pt idx="5255">
                  <c:v>-3.4100000000000001E-13</c:v>
                </c:pt>
                <c:pt idx="5256">
                  <c:v>-3.2700000000000002E-13</c:v>
                </c:pt>
                <c:pt idx="5257">
                  <c:v>-3.1500000000000002E-13</c:v>
                </c:pt>
                <c:pt idx="5258">
                  <c:v>-2.6599999999999998E-13</c:v>
                </c:pt>
                <c:pt idx="5259">
                  <c:v>-2.5099999999999999E-13</c:v>
                </c:pt>
                <c:pt idx="5260">
                  <c:v>-2.9799999999999999E-13</c:v>
                </c:pt>
                <c:pt idx="5261">
                  <c:v>-3.21E-13</c:v>
                </c:pt>
                <c:pt idx="5262">
                  <c:v>-4.14E-13</c:v>
                </c:pt>
                <c:pt idx="5263">
                  <c:v>-3.0199999999999998E-13</c:v>
                </c:pt>
                <c:pt idx="5264">
                  <c:v>-2.5900000000000001E-13</c:v>
                </c:pt>
                <c:pt idx="5265">
                  <c:v>-2.6E-13</c:v>
                </c:pt>
                <c:pt idx="5266">
                  <c:v>-3.3499999999999999E-13</c:v>
                </c:pt>
                <c:pt idx="5267">
                  <c:v>-2.8100000000000001E-13</c:v>
                </c:pt>
                <c:pt idx="5268">
                  <c:v>-3.2900000000000001E-13</c:v>
                </c:pt>
                <c:pt idx="5269">
                  <c:v>-4.0900000000000002E-13</c:v>
                </c:pt>
                <c:pt idx="5270">
                  <c:v>-3.9499999999999998E-13</c:v>
                </c:pt>
                <c:pt idx="5271">
                  <c:v>-3.43E-13</c:v>
                </c:pt>
                <c:pt idx="5272">
                  <c:v>-1.7600000000000001E-13</c:v>
                </c:pt>
                <c:pt idx="5273">
                  <c:v>-3.3599999999999998E-13</c:v>
                </c:pt>
                <c:pt idx="5274">
                  <c:v>-3.1600000000000002E-13</c:v>
                </c:pt>
                <c:pt idx="5275">
                  <c:v>-4.0100000000000001E-13</c:v>
                </c:pt>
                <c:pt idx="5276">
                  <c:v>-1.9699999999999999E-13</c:v>
                </c:pt>
                <c:pt idx="5277">
                  <c:v>-3.09E-13</c:v>
                </c:pt>
                <c:pt idx="5278">
                  <c:v>-2.9899999999999999E-13</c:v>
                </c:pt>
                <c:pt idx="5279">
                  <c:v>-3.2600000000000002E-13</c:v>
                </c:pt>
                <c:pt idx="5280">
                  <c:v>-3.5699999999999999E-13</c:v>
                </c:pt>
                <c:pt idx="5281">
                  <c:v>-3.32E-13</c:v>
                </c:pt>
                <c:pt idx="5282">
                  <c:v>-2.6599999999999998E-13</c:v>
                </c:pt>
                <c:pt idx="5283">
                  <c:v>-3.79E-13</c:v>
                </c:pt>
                <c:pt idx="5284">
                  <c:v>-2.9300000000000001E-13</c:v>
                </c:pt>
                <c:pt idx="5285">
                  <c:v>-3.1600000000000002E-13</c:v>
                </c:pt>
                <c:pt idx="5286">
                  <c:v>-2.4999999999999999E-13</c:v>
                </c:pt>
                <c:pt idx="5287">
                  <c:v>-3.7099999999999998E-13</c:v>
                </c:pt>
                <c:pt idx="5288">
                  <c:v>-4.2500000000000001E-13</c:v>
                </c:pt>
                <c:pt idx="5289">
                  <c:v>-3.5899999999999998E-13</c:v>
                </c:pt>
                <c:pt idx="5290">
                  <c:v>-2.8999999999999998E-13</c:v>
                </c:pt>
                <c:pt idx="5291">
                  <c:v>-2.3400000000000001E-13</c:v>
                </c:pt>
                <c:pt idx="5292">
                  <c:v>-2.6499999999999998E-13</c:v>
                </c:pt>
                <c:pt idx="5293">
                  <c:v>-3.3499999999999999E-13</c:v>
                </c:pt>
                <c:pt idx="5294">
                  <c:v>-2.4700000000000001E-13</c:v>
                </c:pt>
                <c:pt idx="5295">
                  <c:v>-3.0199999999999998E-13</c:v>
                </c:pt>
                <c:pt idx="5296">
                  <c:v>-3.9499999999999998E-13</c:v>
                </c:pt>
                <c:pt idx="5297">
                  <c:v>-2.07E-13</c:v>
                </c:pt>
                <c:pt idx="5298">
                  <c:v>-4.0100000000000001E-13</c:v>
                </c:pt>
                <c:pt idx="5299">
                  <c:v>-2.8599999999999999E-13</c:v>
                </c:pt>
                <c:pt idx="5300">
                  <c:v>-2.24E-13</c:v>
                </c:pt>
                <c:pt idx="5301">
                  <c:v>-3.09E-13</c:v>
                </c:pt>
                <c:pt idx="5302">
                  <c:v>-2.7900000000000002E-13</c:v>
                </c:pt>
                <c:pt idx="5303">
                  <c:v>-2.7100000000000001E-13</c:v>
                </c:pt>
                <c:pt idx="5304">
                  <c:v>-2.9100000000000002E-13</c:v>
                </c:pt>
                <c:pt idx="5305">
                  <c:v>-1.8499999999999999E-13</c:v>
                </c:pt>
                <c:pt idx="5306">
                  <c:v>-3.8299999999999998E-13</c:v>
                </c:pt>
                <c:pt idx="5307">
                  <c:v>-3.5400000000000001E-13</c:v>
                </c:pt>
                <c:pt idx="5308">
                  <c:v>-3.3900000000000002E-13</c:v>
                </c:pt>
                <c:pt idx="5309">
                  <c:v>-3.2299999999999999E-13</c:v>
                </c:pt>
                <c:pt idx="5310">
                  <c:v>-2.9799999999999999E-13</c:v>
                </c:pt>
                <c:pt idx="5311">
                  <c:v>-2.8200000000000001E-13</c:v>
                </c:pt>
                <c:pt idx="5312">
                  <c:v>-4.1599999999999999E-13</c:v>
                </c:pt>
                <c:pt idx="5313">
                  <c:v>-3.3900000000000002E-13</c:v>
                </c:pt>
                <c:pt idx="5314">
                  <c:v>-2.4300000000000002E-13</c:v>
                </c:pt>
                <c:pt idx="5315">
                  <c:v>-4.04E-13</c:v>
                </c:pt>
                <c:pt idx="5316">
                  <c:v>-3.1800000000000001E-13</c:v>
                </c:pt>
                <c:pt idx="5317">
                  <c:v>-3.2600000000000002E-13</c:v>
                </c:pt>
                <c:pt idx="5318">
                  <c:v>-2.3500000000000001E-13</c:v>
                </c:pt>
                <c:pt idx="5319">
                  <c:v>-2.9200000000000002E-13</c:v>
                </c:pt>
                <c:pt idx="5320">
                  <c:v>-3.2900000000000001E-13</c:v>
                </c:pt>
                <c:pt idx="5321">
                  <c:v>-3.78E-13</c:v>
                </c:pt>
                <c:pt idx="5322">
                  <c:v>-2.48E-13</c:v>
                </c:pt>
                <c:pt idx="5323">
                  <c:v>-2.14E-13</c:v>
                </c:pt>
                <c:pt idx="5324">
                  <c:v>-2.96E-13</c:v>
                </c:pt>
                <c:pt idx="5325">
                  <c:v>-4.0599999999999999E-13</c:v>
                </c:pt>
                <c:pt idx="5326">
                  <c:v>-2.6599999999999998E-13</c:v>
                </c:pt>
                <c:pt idx="5327">
                  <c:v>-3.1800000000000001E-13</c:v>
                </c:pt>
                <c:pt idx="5328">
                  <c:v>-3.1400000000000003E-13</c:v>
                </c:pt>
                <c:pt idx="5329">
                  <c:v>-2.7900000000000002E-13</c:v>
                </c:pt>
                <c:pt idx="5330">
                  <c:v>-4.2999999999999999E-13</c:v>
                </c:pt>
                <c:pt idx="5331">
                  <c:v>-3.31E-13</c:v>
                </c:pt>
                <c:pt idx="5332">
                  <c:v>-2.5800000000000001E-13</c:v>
                </c:pt>
                <c:pt idx="5333">
                  <c:v>-1.6300000000000001E-13</c:v>
                </c:pt>
                <c:pt idx="5334">
                  <c:v>-2.8000000000000002E-13</c:v>
                </c:pt>
                <c:pt idx="5335">
                  <c:v>-2.8300000000000001E-13</c:v>
                </c:pt>
                <c:pt idx="5336">
                  <c:v>-3.5000000000000002E-13</c:v>
                </c:pt>
                <c:pt idx="5337">
                  <c:v>-3.9800000000000002E-13</c:v>
                </c:pt>
                <c:pt idx="5338">
                  <c:v>-2.6800000000000002E-13</c:v>
                </c:pt>
                <c:pt idx="5339">
                  <c:v>-2.3099999999999997E-13</c:v>
                </c:pt>
                <c:pt idx="5340">
                  <c:v>-2.3300000000000002E-13</c:v>
                </c:pt>
                <c:pt idx="5341">
                  <c:v>-2.8300000000000001E-13</c:v>
                </c:pt>
                <c:pt idx="5342">
                  <c:v>-2.4600000000000001E-13</c:v>
                </c:pt>
                <c:pt idx="5343">
                  <c:v>-4.0699999999999998E-13</c:v>
                </c:pt>
                <c:pt idx="5344">
                  <c:v>-2.9999999999999998E-13</c:v>
                </c:pt>
                <c:pt idx="5345">
                  <c:v>-3.8800000000000001E-13</c:v>
                </c:pt>
                <c:pt idx="5346">
                  <c:v>-2.8999999999999998E-13</c:v>
                </c:pt>
                <c:pt idx="5347">
                  <c:v>-3.4599999999999999E-13</c:v>
                </c:pt>
                <c:pt idx="5348">
                  <c:v>-3.07E-13</c:v>
                </c:pt>
                <c:pt idx="5349">
                  <c:v>-2.5700000000000002E-13</c:v>
                </c:pt>
                <c:pt idx="5350">
                  <c:v>-2.8899999999999998E-13</c:v>
                </c:pt>
                <c:pt idx="5351">
                  <c:v>-3.2900000000000001E-13</c:v>
                </c:pt>
                <c:pt idx="5352">
                  <c:v>-3.2900000000000001E-13</c:v>
                </c:pt>
                <c:pt idx="5353">
                  <c:v>-2.4300000000000002E-13</c:v>
                </c:pt>
                <c:pt idx="5354">
                  <c:v>-3.0099999999999998E-13</c:v>
                </c:pt>
                <c:pt idx="5355">
                  <c:v>-3.0600000000000001E-13</c:v>
                </c:pt>
                <c:pt idx="5356">
                  <c:v>-2.9100000000000002E-13</c:v>
                </c:pt>
                <c:pt idx="5357">
                  <c:v>-3.8199999999999999E-13</c:v>
                </c:pt>
                <c:pt idx="5358">
                  <c:v>-3.5400000000000001E-13</c:v>
                </c:pt>
                <c:pt idx="5359">
                  <c:v>-2.6900000000000001E-13</c:v>
                </c:pt>
                <c:pt idx="5360">
                  <c:v>-3.3499999999999999E-13</c:v>
                </c:pt>
                <c:pt idx="5361">
                  <c:v>-3.67E-13</c:v>
                </c:pt>
                <c:pt idx="5362">
                  <c:v>-3.5400000000000001E-13</c:v>
                </c:pt>
                <c:pt idx="5363">
                  <c:v>-3.4000000000000002E-13</c:v>
                </c:pt>
                <c:pt idx="5364">
                  <c:v>-3.5999999999999998E-13</c:v>
                </c:pt>
                <c:pt idx="5365">
                  <c:v>-2.5399999999999998E-13</c:v>
                </c:pt>
                <c:pt idx="5366">
                  <c:v>-2.0500000000000001E-13</c:v>
                </c:pt>
                <c:pt idx="5367">
                  <c:v>-3.6099999999999998E-13</c:v>
                </c:pt>
                <c:pt idx="5368">
                  <c:v>-3.6999999999999999E-13</c:v>
                </c:pt>
                <c:pt idx="5369">
                  <c:v>-2.84E-13</c:v>
                </c:pt>
                <c:pt idx="5370">
                  <c:v>-1.2300000000000001E-13</c:v>
                </c:pt>
                <c:pt idx="5371">
                  <c:v>-5.0699999999999996E-13</c:v>
                </c:pt>
                <c:pt idx="5372">
                  <c:v>-2.5800000000000001E-13</c:v>
                </c:pt>
                <c:pt idx="5373">
                  <c:v>-3.3499999999999999E-13</c:v>
                </c:pt>
                <c:pt idx="5374">
                  <c:v>-3.7600000000000001E-13</c:v>
                </c:pt>
                <c:pt idx="5375">
                  <c:v>-3.68E-13</c:v>
                </c:pt>
                <c:pt idx="5376">
                  <c:v>-2.9899999999999999E-13</c:v>
                </c:pt>
                <c:pt idx="5377">
                  <c:v>-1.59E-13</c:v>
                </c:pt>
                <c:pt idx="5378">
                  <c:v>-2.6E-13</c:v>
                </c:pt>
                <c:pt idx="5379">
                  <c:v>-3.78E-13</c:v>
                </c:pt>
                <c:pt idx="5380">
                  <c:v>-2.49E-13</c:v>
                </c:pt>
                <c:pt idx="5381">
                  <c:v>-4.0100000000000001E-13</c:v>
                </c:pt>
                <c:pt idx="5382">
                  <c:v>-4.2100000000000002E-13</c:v>
                </c:pt>
                <c:pt idx="5383">
                  <c:v>-2.4600000000000001E-13</c:v>
                </c:pt>
                <c:pt idx="5384">
                  <c:v>-3.4200000000000001E-13</c:v>
                </c:pt>
                <c:pt idx="5385">
                  <c:v>-4.1699999999999999E-13</c:v>
                </c:pt>
                <c:pt idx="5386">
                  <c:v>-3.2399999999999998E-13</c:v>
                </c:pt>
                <c:pt idx="5387">
                  <c:v>-3.1299999999999998E-13</c:v>
                </c:pt>
                <c:pt idx="5388">
                  <c:v>-3.8E-13</c:v>
                </c:pt>
                <c:pt idx="5389">
                  <c:v>-3.3000000000000001E-13</c:v>
                </c:pt>
                <c:pt idx="5390">
                  <c:v>-2.8599999999999999E-13</c:v>
                </c:pt>
                <c:pt idx="5391">
                  <c:v>-3.7299999999999998E-13</c:v>
                </c:pt>
                <c:pt idx="5392">
                  <c:v>-3.3900000000000002E-13</c:v>
                </c:pt>
                <c:pt idx="5393">
                  <c:v>-3.1199999999999998E-13</c:v>
                </c:pt>
                <c:pt idx="5394">
                  <c:v>-2.6499999999999998E-13</c:v>
                </c:pt>
                <c:pt idx="5395">
                  <c:v>-2.9500000000000001E-13</c:v>
                </c:pt>
                <c:pt idx="5396">
                  <c:v>-3.2499999999999998E-13</c:v>
                </c:pt>
                <c:pt idx="5397">
                  <c:v>-2.1800000000000001E-13</c:v>
                </c:pt>
                <c:pt idx="5398">
                  <c:v>-2.7499999999999999E-13</c:v>
                </c:pt>
                <c:pt idx="5399">
                  <c:v>-3.08E-13</c:v>
                </c:pt>
                <c:pt idx="5400">
                  <c:v>-4.6500000000000004E-13</c:v>
                </c:pt>
                <c:pt idx="5401">
                  <c:v>-3.5799999999999999E-13</c:v>
                </c:pt>
                <c:pt idx="5402">
                  <c:v>-2.9300000000000001E-13</c:v>
                </c:pt>
                <c:pt idx="5403">
                  <c:v>-2.8699999999999999E-13</c:v>
                </c:pt>
                <c:pt idx="5404">
                  <c:v>-2.73E-13</c:v>
                </c:pt>
                <c:pt idx="5405">
                  <c:v>-2.7900000000000002E-13</c:v>
                </c:pt>
                <c:pt idx="5406">
                  <c:v>-3.07E-13</c:v>
                </c:pt>
                <c:pt idx="5407">
                  <c:v>-3.0500000000000001E-13</c:v>
                </c:pt>
                <c:pt idx="5408">
                  <c:v>-4.7000000000000002E-13</c:v>
                </c:pt>
                <c:pt idx="5409">
                  <c:v>-2.6199999999999999E-13</c:v>
                </c:pt>
                <c:pt idx="5410">
                  <c:v>-2.4400000000000002E-13</c:v>
                </c:pt>
                <c:pt idx="5411">
                  <c:v>-2.6599999999999998E-13</c:v>
                </c:pt>
                <c:pt idx="5412">
                  <c:v>-3.5699999999999999E-13</c:v>
                </c:pt>
                <c:pt idx="5413">
                  <c:v>-3.1099999999999999E-13</c:v>
                </c:pt>
                <c:pt idx="5414">
                  <c:v>-2.6499999999999998E-13</c:v>
                </c:pt>
                <c:pt idx="5415">
                  <c:v>-2.85E-13</c:v>
                </c:pt>
                <c:pt idx="5416">
                  <c:v>-2.9300000000000001E-13</c:v>
                </c:pt>
                <c:pt idx="5417">
                  <c:v>-4.3999999999999999E-13</c:v>
                </c:pt>
                <c:pt idx="5418">
                  <c:v>-3.0999999999999999E-13</c:v>
                </c:pt>
                <c:pt idx="5419">
                  <c:v>-3.7199999999999998E-13</c:v>
                </c:pt>
                <c:pt idx="5420">
                  <c:v>-2.6E-13</c:v>
                </c:pt>
                <c:pt idx="5421">
                  <c:v>-3.3299999999999999E-13</c:v>
                </c:pt>
                <c:pt idx="5422">
                  <c:v>-2.4999999999999999E-13</c:v>
                </c:pt>
                <c:pt idx="5423">
                  <c:v>-2.4099999999999998E-13</c:v>
                </c:pt>
                <c:pt idx="5424">
                  <c:v>-2.6499999999999998E-13</c:v>
                </c:pt>
                <c:pt idx="5425">
                  <c:v>-2.6599999999999998E-13</c:v>
                </c:pt>
                <c:pt idx="5426">
                  <c:v>-3.5699999999999999E-13</c:v>
                </c:pt>
                <c:pt idx="5427">
                  <c:v>-2.0299999999999999E-13</c:v>
                </c:pt>
                <c:pt idx="5428">
                  <c:v>-3.3499999999999999E-13</c:v>
                </c:pt>
                <c:pt idx="5429">
                  <c:v>-2.13E-13</c:v>
                </c:pt>
                <c:pt idx="5430">
                  <c:v>-3.92E-13</c:v>
                </c:pt>
                <c:pt idx="5431">
                  <c:v>-3.5799999999999999E-13</c:v>
                </c:pt>
                <c:pt idx="5432">
                  <c:v>-2.9400000000000001E-13</c:v>
                </c:pt>
                <c:pt idx="5433">
                  <c:v>-4.0699999999999998E-13</c:v>
                </c:pt>
                <c:pt idx="5434">
                  <c:v>-1.71E-13</c:v>
                </c:pt>
                <c:pt idx="5435">
                  <c:v>-2.7100000000000001E-13</c:v>
                </c:pt>
                <c:pt idx="5436">
                  <c:v>-2.48E-13</c:v>
                </c:pt>
                <c:pt idx="5437">
                  <c:v>-2.2699999999999999E-13</c:v>
                </c:pt>
                <c:pt idx="5438">
                  <c:v>-3.6600000000000001E-13</c:v>
                </c:pt>
                <c:pt idx="5439">
                  <c:v>-2.19E-13</c:v>
                </c:pt>
                <c:pt idx="5440">
                  <c:v>-3.5899999999999998E-13</c:v>
                </c:pt>
                <c:pt idx="5441">
                  <c:v>-4.38E-13</c:v>
                </c:pt>
                <c:pt idx="5442">
                  <c:v>-3.1400000000000003E-13</c:v>
                </c:pt>
                <c:pt idx="5443">
                  <c:v>-4.04E-13</c:v>
                </c:pt>
                <c:pt idx="5444">
                  <c:v>-3.43E-13</c:v>
                </c:pt>
                <c:pt idx="5445">
                  <c:v>-2.9300000000000001E-13</c:v>
                </c:pt>
                <c:pt idx="5446">
                  <c:v>-3.0099999999999998E-13</c:v>
                </c:pt>
                <c:pt idx="5447">
                  <c:v>-2.6299999999999999E-13</c:v>
                </c:pt>
                <c:pt idx="5448">
                  <c:v>-3.0999999999999999E-13</c:v>
                </c:pt>
                <c:pt idx="5449">
                  <c:v>-3.0400000000000002E-13</c:v>
                </c:pt>
                <c:pt idx="5450">
                  <c:v>-3.31E-13</c:v>
                </c:pt>
                <c:pt idx="5451">
                  <c:v>-3.1099999999999999E-13</c:v>
                </c:pt>
                <c:pt idx="5452">
                  <c:v>-2.5099999999999999E-13</c:v>
                </c:pt>
                <c:pt idx="5453">
                  <c:v>-3.92E-13</c:v>
                </c:pt>
                <c:pt idx="5454">
                  <c:v>-2.9300000000000001E-13</c:v>
                </c:pt>
                <c:pt idx="5455">
                  <c:v>-2.4400000000000002E-13</c:v>
                </c:pt>
                <c:pt idx="5456">
                  <c:v>-2.6599999999999998E-13</c:v>
                </c:pt>
                <c:pt idx="5457">
                  <c:v>-3.09E-13</c:v>
                </c:pt>
                <c:pt idx="5458">
                  <c:v>-2.25E-13</c:v>
                </c:pt>
                <c:pt idx="5459">
                  <c:v>-2.8000000000000002E-13</c:v>
                </c:pt>
                <c:pt idx="5460">
                  <c:v>-3.2600000000000002E-13</c:v>
                </c:pt>
                <c:pt idx="5461">
                  <c:v>-3.3299999999999999E-13</c:v>
                </c:pt>
                <c:pt idx="5462">
                  <c:v>-2.0600000000000001E-13</c:v>
                </c:pt>
                <c:pt idx="5463">
                  <c:v>-4.5899999999999996E-13</c:v>
                </c:pt>
                <c:pt idx="5464">
                  <c:v>-2.2999999999999998E-13</c:v>
                </c:pt>
                <c:pt idx="5465">
                  <c:v>-3.2299999999999999E-13</c:v>
                </c:pt>
                <c:pt idx="5466">
                  <c:v>-4.6099999999999995E-13</c:v>
                </c:pt>
                <c:pt idx="5467">
                  <c:v>-3.4699999999999999E-13</c:v>
                </c:pt>
                <c:pt idx="5468">
                  <c:v>-2.49E-13</c:v>
                </c:pt>
                <c:pt idx="5469">
                  <c:v>-2.7499999999999999E-13</c:v>
                </c:pt>
                <c:pt idx="5470">
                  <c:v>-4.03E-13</c:v>
                </c:pt>
                <c:pt idx="5471">
                  <c:v>-3.2700000000000002E-13</c:v>
                </c:pt>
                <c:pt idx="5472">
                  <c:v>-2.5900000000000001E-13</c:v>
                </c:pt>
                <c:pt idx="5473">
                  <c:v>-1.8800000000000001E-13</c:v>
                </c:pt>
                <c:pt idx="5474">
                  <c:v>-2.7699999999999998E-13</c:v>
                </c:pt>
                <c:pt idx="5475">
                  <c:v>-2.84E-13</c:v>
                </c:pt>
                <c:pt idx="5476">
                  <c:v>-3.2399999999999998E-13</c:v>
                </c:pt>
                <c:pt idx="5477">
                  <c:v>-3.43E-13</c:v>
                </c:pt>
                <c:pt idx="5478">
                  <c:v>-2.8000000000000002E-13</c:v>
                </c:pt>
                <c:pt idx="5479">
                  <c:v>-3.3900000000000002E-13</c:v>
                </c:pt>
                <c:pt idx="5480">
                  <c:v>-3.8800000000000001E-13</c:v>
                </c:pt>
                <c:pt idx="5481">
                  <c:v>-3.2800000000000002E-13</c:v>
                </c:pt>
                <c:pt idx="5482">
                  <c:v>-2.1800000000000001E-13</c:v>
                </c:pt>
                <c:pt idx="5483">
                  <c:v>-3.8299999999999998E-13</c:v>
                </c:pt>
                <c:pt idx="5484">
                  <c:v>-2.7900000000000002E-13</c:v>
                </c:pt>
                <c:pt idx="5485">
                  <c:v>-2.6800000000000002E-13</c:v>
                </c:pt>
                <c:pt idx="5486">
                  <c:v>-4.0900000000000002E-13</c:v>
                </c:pt>
                <c:pt idx="5487">
                  <c:v>-2.1200000000000001E-13</c:v>
                </c:pt>
                <c:pt idx="5488">
                  <c:v>-2.48E-13</c:v>
                </c:pt>
                <c:pt idx="5489">
                  <c:v>-2.7699999999999998E-13</c:v>
                </c:pt>
                <c:pt idx="5490">
                  <c:v>-2.3999999999999999E-13</c:v>
                </c:pt>
                <c:pt idx="5491">
                  <c:v>-3.8199999999999999E-13</c:v>
                </c:pt>
                <c:pt idx="5492">
                  <c:v>-3.1299999999999998E-13</c:v>
                </c:pt>
                <c:pt idx="5493">
                  <c:v>-2.7699999999999998E-13</c:v>
                </c:pt>
                <c:pt idx="5494">
                  <c:v>-3.31E-13</c:v>
                </c:pt>
                <c:pt idx="5495">
                  <c:v>-3.6400000000000001E-13</c:v>
                </c:pt>
                <c:pt idx="5496">
                  <c:v>-2.9500000000000001E-13</c:v>
                </c:pt>
                <c:pt idx="5497">
                  <c:v>-2.85E-13</c:v>
                </c:pt>
                <c:pt idx="5498">
                  <c:v>-3.2E-13</c:v>
                </c:pt>
                <c:pt idx="5499">
                  <c:v>-2.7000000000000001E-13</c:v>
                </c:pt>
                <c:pt idx="5500">
                  <c:v>-3.4200000000000001E-13</c:v>
                </c:pt>
                <c:pt idx="5501">
                  <c:v>-3.07E-13</c:v>
                </c:pt>
                <c:pt idx="5502">
                  <c:v>-4.6600000000000003E-13</c:v>
                </c:pt>
                <c:pt idx="5503">
                  <c:v>-2.2899999999999998E-13</c:v>
                </c:pt>
                <c:pt idx="5504">
                  <c:v>-3.1099999999999999E-13</c:v>
                </c:pt>
                <c:pt idx="5505">
                  <c:v>-2.4700000000000001E-13</c:v>
                </c:pt>
                <c:pt idx="5506">
                  <c:v>-2.6700000000000002E-13</c:v>
                </c:pt>
                <c:pt idx="5507">
                  <c:v>-2.8000000000000002E-13</c:v>
                </c:pt>
                <c:pt idx="5508">
                  <c:v>-3.4899999999999998E-13</c:v>
                </c:pt>
                <c:pt idx="5509">
                  <c:v>-4.0599999999999999E-13</c:v>
                </c:pt>
                <c:pt idx="5510">
                  <c:v>-2.9300000000000001E-13</c:v>
                </c:pt>
                <c:pt idx="5511">
                  <c:v>-2.7799999999999998E-13</c:v>
                </c:pt>
                <c:pt idx="5512">
                  <c:v>-3.32E-13</c:v>
                </c:pt>
                <c:pt idx="5513">
                  <c:v>-3.9399999999999999E-13</c:v>
                </c:pt>
                <c:pt idx="5514">
                  <c:v>-3.68E-13</c:v>
                </c:pt>
                <c:pt idx="5515">
                  <c:v>-3.1099999999999999E-13</c:v>
                </c:pt>
                <c:pt idx="5516">
                  <c:v>-2.7799999999999998E-13</c:v>
                </c:pt>
                <c:pt idx="5517">
                  <c:v>-3.3599999999999998E-13</c:v>
                </c:pt>
                <c:pt idx="5518">
                  <c:v>-2.7900000000000002E-13</c:v>
                </c:pt>
                <c:pt idx="5519">
                  <c:v>-3.8600000000000002E-13</c:v>
                </c:pt>
                <c:pt idx="5520">
                  <c:v>-3.6500000000000001E-13</c:v>
                </c:pt>
                <c:pt idx="5521">
                  <c:v>-2.14E-13</c:v>
                </c:pt>
                <c:pt idx="5522">
                  <c:v>-3.1600000000000002E-13</c:v>
                </c:pt>
                <c:pt idx="5523">
                  <c:v>-3.7700000000000001E-13</c:v>
                </c:pt>
                <c:pt idx="5524">
                  <c:v>-3.21E-13</c:v>
                </c:pt>
                <c:pt idx="5525">
                  <c:v>-2.8699999999999999E-13</c:v>
                </c:pt>
                <c:pt idx="5526">
                  <c:v>-2.5399999999999998E-13</c:v>
                </c:pt>
                <c:pt idx="5527">
                  <c:v>-3.2600000000000002E-13</c:v>
                </c:pt>
                <c:pt idx="5528">
                  <c:v>-3.79E-13</c:v>
                </c:pt>
                <c:pt idx="5529">
                  <c:v>-3.56E-13</c:v>
                </c:pt>
                <c:pt idx="5530">
                  <c:v>-2.85E-13</c:v>
                </c:pt>
                <c:pt idx="5531">
                  <c:v>-3.5000000000000002E-13</c:v>
                </c:pt>
                <c:pt idx="5532">
                  <c:v>-2.8999999999999998E-13</c:v>
                </c:pt>
                <c:pt idx="5533">
                  <c:v>-2.8200000000000001E-13</c:v>
                </c:pt>
                <c:pt idx="5534">
                  <c:v>-3.2800000000000002E-13</c:v>
                </c:pt>
                <c:pt idx="5535">
                  <c:v>-3.0400000000000002E-13</c:v>
                </c:pt>
                <c:pt idx="5536">
                  <c:v>-2.8799999999999998E-13</c:v>
                </c:pt>
                <c:pt idx="5537">
                  <c:v>-2.96E-13</c:v>
                </c:pt>
                <c:pt idx="5538">
                  <c:v>-3.0099999999999998E-13</c:v>
                </c:pt>
                <c:pt idx="5539">
                  <c:v>-2.01E-13</c:v>
                </c:pt>
                <c:pt idx="5540">
                  <c:v>-3.0600000000000001E-13</c:v>
                </c:pt>
                <c:pt idx="5541">
                  <c:v>-3.1199999999999998E-13</c:v>
                </c:pt>
                <c:pt idx="5542">
                  <c:v>-3.55E-13</c:v>
                </c:pt>
                <c:pt idx="5543">
                  <c:v>-2.2799999999999999E-13</c:v>
                </c:pt>
                <c:pt idx="5544">
                  <c:v>-3.92E-13</c:v>
                </c:pt>
                <c:pt idx="5545">
                  <c:v>-3.0300000000000002E-13</c:v>
                </c:pt>
                <c:pt idx="5546">
                  <c:v>-3.4899999999999998E-13</c:v>
                </c:pt>
                <c:pt idx="5547">
                  <c:v>-3.0400000000000002E-13</c:v>
                </c:pt>
                <c:pt idx="5548">
                  <c:v>-3.0999999999999999E-13</c:v>
                </c:pt>
                <c:pt idx="5549">
                  <c:v>-3.3599999999999998E-13</c:v>
                </c:pt>
                <c:pt idx="5550">
                  <c:v>-3.08E-13</c:v>
                </c:pt>
                <c:pt idx="5551">
                  <c:v>-3.5100000000000002E-13</c:v>
                </c:pt>
                <c:pt idx="5552">
                  <c:v>-3.0400000000000002E-13</c:v>
                </c:pt>
                <c:pt idx="5553">
                  <c:v>-3.6899999999999999E-13</c:v>
                </c:pt>
                <c:pt idx="5554">
                  <c:v>-4.1899999999999998E-13</c:v>
                </c:pt>
                <c:pt idx="5555">
                  <c:v>-2.19E-13</c:v>
                </c:pt>
                <c:pt idx="5556">
                  <c:v>-3.0099999999999998E-13</c:v>
                </c:pt>
                <c:pt idx="5557">
                  <c:v>-1.7600000000000001E-13</c:v>
                </c:pt>
                <c:pt idx="5558">
                  <c:v>-2.97E-13</c:v>
                </c:pt>
                <c:pt idx="5559">
                  <c:v>-3.6899999999999999E-13</c:v>
                </c:pt>
                <c:pt idx="5560">
                  <c:v>-3.78E-13</c:v>
                </c:pt>
                <c:pt idx="5561">
                  <c:v>-2.9500000000000001E-13</c:v>
                </c:pt>
                <c:pt idx="5562">
                  <c:v>-3.0099999999999998E-13</c:v>
                </c:pt>
                <c:pt idx="5563">
                  <c:v>-3.6600000000000001E-13</c:v>
                </c:pt>
                <c:pt idx="5564">
                  <c:v>-3.0099999999999998E-13</c:v>
                </c:pt>
                <c:pt idx="5565">
                  <c:v>-2.7900000000000002E-13</c:v>
                </c:pt>
                <c:pt idx="5566">
                  <c:v>-3.6500000000000001E-13</c:v>
                </c:pt>
                <c:pt idx="5567">
                  <c:v>-3.32E-13</c:v>
                </c:pt>
                <c:pt idx="5568">
                  <c:v>-3.4000000000000002E-13</c:v>
                </c:pt>
                <c:pt idx="5569">
                  <c:v>-4.2799999999999999E-13</c:v>
                </c:pt>
                <c:pt idx="5570">
                  <c:v>-2.6199999999999999E-13</c:v>
                </c:pt>
                <c:pt idx="5571">
                  <c:v>-2.2E-13</c:v>
                </c:pt>
                <c:pt idx="5572">
                  <c:v>-3.55E-13</c:v>
                </c:pt>
                <c:pt idx="5573">
                  <c:v>-2.6E-13</c:v>
                </c:pt>
                <c:pt idx="5574">
                  <c:v>-3.2199999999999999E-13</c:v>
                </c:pt>
                <c:pt idx="5575">
                  <c:v>-3.44E-13</c:v>
                </c:pt>
                <c:pt idx="5576">
                  <c:v>-2.7799999999999998E-13</c:v>
                </c:pt>
                <c:pt idx="5577">
                  <c:v>-3.7299999999999998E-13</c:v>
                </c:pt>
                <c:pt idx="5578">
                  <c:v>-8.3999999999999995E-14</c:v>
                </c:pt>
                <c:pt idx="5579">
                  <c:v>-2.2099999999999999E-13</c:v>
                </c:pt>
                <c:pt idx="5580">
                  <c:v>-3.8900000000000001E-13</c:v>
                </c:pt>
                <c:pt idx="5581">
                  <c:v>-3.2700000000000002E-13</c:v>
                </c:pt>
                <c:pt idx="5582">
                  <c:v>-3.0999999999999999E-13</c:v>
                </c:pt>
                <c:pt idx="5583">
                  <c:v>-3.6099999999999998E-13</c:v>
                </c:pt>
                <c:pt idx="5584">
                  <c:v>-2.5700000000000002E-13</c:v>
                </c:pt>
                <c:pt idx="5585">
                  <c:v>-3.7099999999999998E-13</c:v>
                </c:pt>
                <c:pt idx="5586">
                  <c:v>-3.56E-13</c:v>
                </c:pt>
                <c:pt idx="5587">
                  <c:v>-2.6900000000000001E-13</c:v>
                </c:pt>
                <c:pt idx="5588">
                  <c:v>-2.8699999999999999E-13</c:v>
                </c:pt>
                <c:pt idx="5589">
                  <c:v>-3.6200000000000002E-13</c:v>
                </c:pt>
                <c:pt idx="5590">
                  <c:v>-3.2199999999999999E-13</c:v>
                </c:pt>
                <c:pt idx="5591">
                  <c:v>-2.5700000000000002E-13</c:v>
                </c:pt>
                <c:pt idx="5592">
                  <c:v>-4.1100000000000002E-13</c:v>
                </c:pt>
                <c:pt idx="5593">
                  <c:v>-2.1800000000000001E-13</c:v>
                </c:pt>
                <c:pt idx="5594">
                  <c:v>-3.2299999999999999E-13</c:v>
                </c:pt>
                <c:pt idx="5595">
                  <c:v>-3.07E-13</c:v>
                </c:pt>
                <c:pt idx="5596">
                  <c:v>-3.5699999999999999E-13</c:v>
                </c:pt>
                <c:pt idx="5597">
                  <c:v>-2.8999999999999998E-13</c:v>
                </c:pt>
                <c:pt idx="5598">
                  <c:v>-2.0600000000000001E-13</c:v>
                </c:pt>
                <c:pt idx="5599">
                  <c:v>-2.9999999999999998E-13</c:v>
                </c:pt>
                <c:pt idx="5600">
                  <c:v>-3.1700000000000001E-13</c:v>
                </c:pt>
                <c:pt idx="5601">
                  <c:v>-3.67E-13</c:v>
                </c:pt>
                <c:pt idx="5602">
                  <c:v>-2.5600000000000002E-13</c:v>
                </c:pt>
                <c:pt idx="5603">
                  <c:v>-4.0100000000000001E-13</c:v>
                </c:pt>
                <c:pt idx="5604">
                  <c:v>-1.89E-13</c:v>
                </c:pt>
                <c:pt idx="5605">
                  <c:v>-3.1099999999999999E-13</c:v>
                </c:pt>
                <c:pt idx="5606">
                  <c:v>-3.91E-13</c:v>
                </c:pt>
                <c:pt idx="5607">
                  <c:v>-4.2899999999999999E-13</c:v>
                </c:pt>
                <c:pt idx="5608">
                  <c:v>-3.08E-13</c:v>
                </c:pt>
                <c:pt idx="5609">
                  <c:v>-3.3499999999999999E-13</c:v>
                </c:pt>
                <c:pt idx="5610">
                  <c:v>-3.67E-13</c:v>
                </c:pt>
                <c:pt idx="5611">
                  <c:v>-4.2899999999999999E-13</c:v>
                </c:pt>
                <c:pt idx="5612">
                  <c:v>-2.73E-13</c:v>
                </c:pt>
                <c:pt idx="5613">
                  <c:v>-3.8099999999999999E-13</c:v>
                </c:pt>
                <c:pt idx="5614">
                  <c:v>-1.9900000000000001E-13</c:v>
                </c:pt>
                <c:pt idx="5615">
                  <c:v>-4.3199999999999998E-13</c:v>
                </c:pt>
                <c:pt idx="5616">
                  <c:v>-2.9300000000000001E-13</c:v>
                </c:pt>
                <c:pt idx="5617">
                  <c:v>-3.1800000000000001E-13</c:v>
                </c:pt>
                <c:pt idx="5618">
                  <c:v>-3.0600000000000001E-13</c:v>
                </c:pt>
                <c:pt idx="5619">
                  <c:v>-3.1299999999999998E-13</c:v>
                </c:pt>
                <c:pt idx="5620">
                  <c:v>-3.8399999999999998E-13</c:v>
                </c:pt>
                <c:pt idx="5621">
                  <c:v>-2.4099999999999998E-13</c:v>
                </c:pt>
                <c:pt idx="5622">
                  <c:v>-2.4099999999999998E-13</c:v>
                </c:pt>
                <c:pt idx="5623">
                  <c:v>-2.5700000000000002E-13</c:v>
                </c:pt>
                <c:pt idx="5624">
                  <c:v>-4.5299999999999999E-13</c:v>
                </c:pt>
                <c:pt idx="5625">
                  <c:v>-3.6200000000000002E-13</c:v>
                </c:pt>
                <c:pt idx="5626">
                  <c:v>-2.7399999999999999E-13</c:v>
                </c:pt>
                <c:pt idx="5627">
                  <c:v>-2.5099999999999999E-13</c:v>
                </c:pt>
                <c:pt idx="5628">
                  <c:v>-3.5799999999999999E-13</c:v>
                </c:pt>
                <c:pt idx="5629">
                  <c:v>-2.8000000000000002E-13</c:v>
                </c:pt>
                <c:pt idx="5630">
                  <c:v>-2.6399999999999999E-13</c:v>
                </c:pt>
                <c:pt idx="5631">
                  <c:v>-1.9400000000000001E-13</c:v>
                </c:pt>
                <c:pt idx="5632">
                  <c:v>-3.5699999999999999E-13</c:v>
                </c:pt>
                <c:pt idx="5633">
                  <c:v>-2.9200000000000002E-13</c:v>
                </c:pt>
                <c:pt idx="5634">
                  <c:v>-3.07E-13</c:v>
                </c:pt>
                <c:pt idx="5635">
                  <c:v>-3.32E-13</c:v>
                </c:pt>
                <c:pt idx="5636">
                  <c:v>-2.84E-13</c:v>
                </c:pt>
                <c:pt idx="5637">
                  <c:v>-4.3199999999999998E-13</c:v>
                </c:pt>
                <c:pt idx="5638">
                  <c:v>-2.7000000000000001E-13</c:v>
                </c:pt>
                <c:pt idx="5639">
                  <c:v>-3.56E-13</c:v>
                </c:pt>
                <c:pt idx="5640">
                  <c:v>-3.43E-13</c:v>
                </c:pt>
                <c:pt idx="5641">
                  <c:v>-4.2799999999999999E-13</c:v>
                </c:pt>
                <c:pt idx="5642">
                  <c:v>-2.7699999999999998E-13</c:v>
                </c:pt>
                <c:pt idx="5643">
                  <c:v>-2.8899999999999998E-13</c:v>
                </c:pt>
                <c:pt idx="5644">
                  <c:v>-3.19E-13</c:v>
                </c:pt>
                <c:pt idx="5645">
                  <c:v>-3.8099999999999999E-13</c:v>
                </c:pt>
                <c:pt idx="5646">
                  <c:v>-2.38E-13</c:v>
                </c:pt>
                <c:pt idx="5647">
                  <c:v>-3.1600000000000002E-13</c:v>
                </c:pt>
                <c:pt idx="5648">
                  <c:v>-3.2299999999999999E-13</c:v>
                </c:pt>
                <c:pt idx="5649">
                  <c:v>-2.36E-13</c:v>
                </c:pt>
                <c:pt idx="5650">
                  <c:v>-2.3099999999999997E-13</c:v>
                </c:pt>
                <c:pt idx="5651">
                  <c:v>-5.45E-13</c:v>
                </c:pt>
                <c:pt idx="5652">
                  <c:v>-2.7699999999999998E-13</c:v>
                </c:pt>
                <c:pt idx="5653">
                  <c:v>-4.0100000000000001E-13</c:v>
                </c:pt>
                <c:pt idx="5654">
                  <c:v>-3.6600000000000001E-13</c:v>
                </c:pt>
                <c:pt idx="5655">
                  <c:v>-3.3800000000000002E-13</c:v>
                </c:pt>
                <c:pt idx="5656">
                  <c:v>-3.8199999999999999E-13</c:v>
                </c:pt>
                <c:pt idx="5657">
                  <c:v>-3.1199999999999998E-13</c:v>
                </c:pt>
                <c:pt idx="5658">
                  <c:v>-2.0600000000000001E-13</c:v>
                </c:pt>
                <c:pt idx="5659">
                  <c:v>-3.67E-13</c:v>
                </c:pt>
                <c:pt idx="5660">
                  <c:v>-3.5699999999999999E-13</c:v>
                </c:pt>
                <c:pt idx="5661">
                  <c:v>-2.0399999999999999E-13</c:v>
                </c:pt>
                <c:pt idx="5662">
                  <c:v>-3.4200000000000001E-13</c:v>
                </c:pt>
                <c:pt idx="5663">
                  <c:v>-1.9199999999999999E-13</c:v>
                </c:pt>
                <c:pt idx="5664">
                  <c:v>-4.8299999999999996E-13</c:v>
                </c:pt>
                <c:pt idx="5665">
                  <c:v>-3.0199999999999998E-13</c:v>
                </c:pt>
                <c:pt idx="5666">
                  <c:v>-2.2699999999999999E-13</c:v>
                </c:pt>
                <c:pt idx="5667">
                  <c:v>-2.7499999999999999E-13</c:v>
                </c:pt>
                <c:pt idx="5668">
                  <c:v>-3.5200000000000001E-13</c:v>
                </c:pt>
                <c:pt idx="5669">
                  <c:v>-3.9599999999999998E-13</c:v>
                </c:pt>
                <c:pt idx="5670">
                  <c:v>-2.9899999999999999E-13</c:v>
                </c:pt>
                <c:pt idx="5671">
                  <c:v>-2.9899999999999999E-13</c:v>
                </c:pt>
                <c:pt idx="5672">
                  <c:v>-3.9399999999999999E-13</c:v>
                </c:pt>
                <c:pt idx="5673">
                  <c:v>-3.79E-13</c:v>
                </c:pt>
                <c:pt idx="5674">
                  <c:v>-2.2999999999999998E-13</c:v>
                </c:pt>
                <c:pt idx="5675">
                  <c:v>-2.4199999999999998E-13</c:v>
                </c:pt>
                <c:pt idx="5676">
                  <c:v>-2.7900000000000002E-13</c:v>
                </c:pt>
                <c:pt idx="5677">
                  <c:v>-2.6900000000000001E-13</c:v>
                </c:pt>
                <c:pt idx="5678">
                  <c:v>-3.09E-13</c:v>
                </c:pt>
                <c:pt idx="5679">
                  <c:v>-2.9899999999999999E-13</c:v>
                </c:pt>
                <c:pt idx="5680">
                  <c:v>-3.6500000000000001E-13</c:v>
                </c:pt>
                <c:pt idx="5681">
                  <c:v>-3.2800000000000002E-13</c:v>
                </c:pt>
                <c:pt idx="5682">
                  <c:v>-2.2799999999999999E-13</c:v>
                </c:pt>
                <c:pt idx="5683">
                  <c:v>-3.21E-13</c:v>
                </c:pt>
                <c:pt idx="5684">
                  <c:v>-4.3199999999999998E-13</c:v>
                </c:pt>
                <c:pt idx="5685">
                  <c:v>-2.0899999999999999E-13</c:v>
                </c:pt>
                <c:pt idx="5686">
                  <c:v>2E-14</c:v>
                </c:pt>
                <c:pt idx="5687">
                  <c:v>-1.4000000000000001E-13</c:v>
                </c:pt>
                <c:pt idx="5688">
                  <c:v>-4.1599999999999999E-13</c:v>
                </c:pt>
                <c:pt idx="5689">
                  <c:v>-4.3199999999999998E-13</c:v>
                </c:pt>
                <c:pt idx="5690">
                  <c:v>-2.6299999999999999E-13</c:v>
                </c:pt>
                <c:pt idx="5691">
                  <c:v>-4.1300000000000001E-13</c:v>
                </c:pt>
                <c:pt idx="5692">
                  <c:v>-3.2499999999999998E-13</c:v>
                </c:pt>
                <c:pt idx="5693">
                  <c:v>-2.2699999999999999E-13</c:v>
                </c:pt>
                <c:pt idx="5694">
                  <c:v>-2.97E-13</c:v>
                </c:pt>
                <c:pt idx="5695">
                  <c:v>-2.8200000000000001E-13</c:v>
                </c:pt>
                <c:pt idx="5696">
                  <c:v>-2.9300000000000001E-13</c:v>
                </c:pt>
                <c:pt idx="5697">
                  <c:v>-2.8200000000000001E-13</c:v>
                </c:pt>
                <c:pt idx="5698">
                  <c:v>-3.5100000000000002E-13</c:v>
                </c:pt>
                <c:pt idx="5699">
                  <c:v>-2.5500000000000002E-13</c:v>
                </c:pt>
                <c:pt idx="5700">
                  <c:v>-3.2800000000000002E-13</c:v>
                </c:pt>
                <c:pt idx="5701">
                  <c:v>-2.25E-13</c:v>
                </c:pt>
                <c:pt idx="5702">
                  <c:v>-3.2600000000000002E-13</c:v>
                </c:pt>
                <c:pt idx="5703">
                  <c:v>-3.2499999999999998E-13</c:v>
                </c:pt>
                <c:pt idx="5704">
                  <c:v>-3.0300000000000002E-13</c:v>
                </c:pt>
                <c:pt idx="5705">
                  <c:v>-2.9999999999999998E-13</c:v>
                </c:pt>
                <c:pt idx="5706">
                  <c:v>-2.8699999999999999E-13</c:v>
                </c:pt>
                <c:pt idx="5707">
                  <c:v>-2.19E-13</c:v>
                </c:pt>
                <c:pt idx="5708">
                  <c:v>-3.1700000000000001E-13</c:v>
                </c:pt>
                <c:pt idx="5709">
                  <c:v>-2.8899999999999998E-13</c:v>
                </c:pt>
                <c:pt idx="5710">
                  <c:v>-1.8700000000000001E-13</c:v>
                </c:pt>
                <c:pt idx="5711">
                  <c:v>-2.0500000000000001E-13</c:v>
                </c:pt>
                <c:pt idx="5712">
                  <c:v>-3.1199999999999998E-13</c:v>
                </c:pt>
                <c:pt idx="5713">
                  <c:v>-3.5699999999999999E-13</c:v>
                </c:pt>
                <c:pt idx="5714">
                  <c:v>-2.73E-13</c:v>
                </c:pt>
                <c:pt idx="5715">
                  <c:v>-2.96E-13</c:v>
                </c:pt>
                <c:pt idx="5716">
                  <c:v>-3.07E-13</c:v>
                </c:pt>
                <c:pt idx="5717">
                  <c:v>-2.72E-13</c:v>
                </c:pt>
                <c:pt idx="5718">
                  <c:v>-3.3900000000000002E-13</c:v>
                </c:pt>
                <c:pt idx="5719">
                  <c:v>-2.4099999999999998E-13</c:v>
                </c:pt>
                <c:pt idx="5720">
                  <c:v>-4.6800000000000003E-13</c:v>
                </c:pt>
                <c:pt idx="5721">
                  <c:v>-3.3399999999999999E-13</c:v>
                </c:pt>
                <c:pt idx="5722">
                  <c:v>-2.8899999999999998E-13</c:v>
                </c:pt>
                <c:pt idx="5723">
                  <c:v>-2.4600000000000001E-13</c:v>
                </c:pt>
                <c:pt idx="5724">
                  <c:v>-3.8600000000000002E-13</c:v>
                </c:pt>
                <c:pt idx="5725">
                  <c:v>-1.7999999999999999E-13</c:v>
                </c:pt>
                <c:pt idx="5726">
                  <c:v>-3.68E-13</c:v>
                </c:pt>
                <c:pt idx="5727">
                  <c:v>-3.21E-13</c:v>
                </c:pt>
                <c:pt idx="5728">
                  <c:v>-3.2800000000000002E-13</c:v>
                </c:pt>
                <c:pt idx="5729">
                  <c:v>-3.2299999999999999E-13</c:v>
                </c:pt>
                <c:pt idx="5730">
                  <c:v>-3.4699999999999999E-13</c:v>
                </c:pt>
                <c:pt idx="5731">
                  <c:v>-2.4700000000000001E-13</c:v>
                </c:pt>
                <c:pt idx="5732">
                  <c:v>-3.3499999999999999E-13</c:v>
                </c:pt>
                <c:pt idx="5733">
                  <c:v>-3.6899999999999999E-13</c:v>
                </c:pt>
                <c:pt idx="5734">
                  <c:v>-3.1600000000000002E-13</c:v>
                </c:pt>
                <c:pt idx="5735">
                  <c:v>-3.2700000000000002E-13</c:v>
                </c:pt>
                <c:pt idx="5736">
                  <c:v>-3.1299999999999998E-13</c:v>
                </c:pt>
                <c:pt idx="5737">
                  <c:v>-3.0600000000000001E-13</c:v>
                </c:pt>
                <c:pt idx="5738">
                  <c:v>-2.9799999999999999E-13</c:v>
                </c:pt>
                <c:pt idx="5739">
                  <c:v>-2.2699999999999999E-13</c:v>
                </c:pt>
                <c:pt idx="5740">
                  <c:v>-2.6900000000000001E-13</c:v>
                </c:pt>
                <c:pt idx="5741">
                  <c:v>-2.8999999999999998E-13</c:v>
                </c:pt>
                <c:pt idx="5742">
                  <c:v>-3.1500000000000002E-13</c:v>
                </c:pt>
                <c:pt idx="5743">
                  <c:v>-2.9899999999999999E-13</c:v>
                </c:pt>
                <c:pt idx="5744">
                  <c:v>-3.2499999999999998E-13</c:v>
                </c:pt>
                <c:pt idx="5745">
                  <c:v>-3.44E-13</c:v>
                </c:pt>
                <c:pt idx="5746">
                  <c:v>-4.0000000000000001E-13</c:v>
                </c:pt>
                <c:pt idx="5747">
                  <c:v>-3.3000000000000001E-13</c:v>
                </c:pt>
                <c:pt idx="5748">
                  <c:v>-3.4599999999999999E-13</c:v>
                </c:pt>
                <c:pt idx="5749">
                  <c:v>-3.2399999999999998E-13</c:v>
                </c:pt>
                <c:pt idx="5750">
                  <c:v>-3.0400000000000002E-13</c:v>
                </c:pt>
                <c:pt idx="5751">
                  <c:v>-3.5200000000000001E-13</c:v>
                </c:pt>
                <c:pt idx="5752">
                  <c:v>-2.4099999999999998E-13</c:v>
                </c:pt>
                <c:pt idx="5753">
                  <c:v>-3.5899999999999998E-13</c:v>
                </c:pt>
                <c:pt idx="5754">
                  <c:v>-2.6199999999999999E-13</c:v>
                </c:pt>
                <c:pt idx="5755">
                  <c:v>-3.78E-13</c:v>
                </c:pt>
                <c:pt idx="5756">
                  <c:v>-3.8199999999999999E-13</c:v>
                </c:pt>
                <c:pt idx="5757">
                  <c:v>-2.6299999999999999E-13</c:v>
                </c:pt>
                <c:pt idx="5758">
                  <c:v>-3.6300000000000002E-13</c:v>
                </c:pt>
                <c:pt idx="5759">
                  <c:v>-3.43E-13</c:v>
                </c:pt>
                <c:pt idx="5760">
                  <c:v>-3.5699999999999999E-13</c:v>
                </c:pt>
                <c:pt idx="5761">
                  <c:v>-4.4399999999999998E-13</c:v>
                </c:pt>
                <c:pt idx="5762">
                  <c:v>-2.7100000000000001E-13</c:v>
                </c:pt>
                <c:pt idx="5763">
                  <c:v>-3.32E-13</c:v>
                </c:pt>
                <c:pt idx="5764">
                  <c:v>-3.4100000000000001E-13</c:v>
                </c:pt>
                <c:pt idx="5765">
                  <c:v>-2.72E-13</c:v>
                </c:pt>
                <c:pt idx="5766">
                  <c:v>-1.6199999999999999E-13</c:v>
                </c:pt>
                <c:pt idx="5767">
                  <c:v>-4.03E-13</c:v>
                </c:pt>
                <c:pt idx="5768">
                  <c:v>-2.6700000000000002E-13</c:v>
                </c:pt>
                <c:pt idx="5769">
                  <c:v>-2.0000000000000001E-13</c:v>
                </c:pt>
                <c:pt idx="5770">
                  <c:v>-3.1400000000000003E-13</c:v>
                </c:pt>
                <c:pt idx="5771">
                  <c:v>-2.73E-13</c:v>
                </c:pt>
                <c:pt idx="5772">
                  <c:v>-2.84E-13</c:v>
                </c:pt>
                <c:pt idx="5773">
                  <c:v>-2.4999999999999999E-13</c:v>
                </c:pt>
                <c:pt idx="5774">
                  <c:v>-4.4099999999999999E-13</c:v>
                </c:pt>
                <c:pt idx="5775">
                  <c:v>-2.7599999999999999E-13</c:v>
                </c:pt>
                <c:pt idx="5776">
                  <c:v>-3.3399999999999999E-13</c:v>
                </c:pt>
                <c:pt idx="5777">
                  <c:v>-3.6200000000000002E-13</c:v>
                </c:pt>
                <c:pt idx="5778">
                  <c:v>-3.1700000000000001E-13</c:v>
                </c:pt>
                <c:pt idx="5779">
                  <c:v>-3.1099999999999999E-13</c:v>
                </c:pt>
                <c:pt idx="5780">
                  <c:v>-3.07E-13</c:v>
                </c:pt>
                <c:pt idx="5781">
                  <c:v>-2.3400000000000001E-13</c:v>
                </c:pt>
                <c:pt idx="5782">
                  <c:v>-4.26E-13</c:v>
                </c:pt>
                <c:pt idx="5783">
                  <c:v>-2.9200000000000002E-13</c:v>
                </c:pt>
                <c:pt idx="5784">
                  <c:v>-2.1499999999999999E-13</c:v>
                </c:pt>
                <c:pt idx="5785">
                  <c:v>-2.5700000000000002E-13</c:v>
                </c:pt>
                <c:pt idx="5786">
                  <c:v>-2.1599999999999999E-13</c:v>
                </c:pt>
                <c:pt idx="5787">
                  <c:v>-3.3399999999999999E-13</c:v>
                </c:pt>
                <c:pt idx="5788">
                  <c:v>-4.26E-13</c:v>
                </c:pt>
                <c:pt idx="5789">
                  <c:v>-2.7799999999999998E-13</c:v>
                </c:pt>
                <c:pt idx="5790">
                  <c:v>-2.85E-13</c:v>
                </c:pt>
                <c:pt idx="5791">
                  <c:v>-3.1099999999999999E-13</c:v>
                </c:pt>
                <c:pt idx="5792">
                  <c:v>-2.9400000000000001E-13</c:v>
                </c:pt>
                <c:pt idx="5793">
                  <c:v>-3.3699999999999998E-13</c:v>
                </c:pt>
                <c:pt idx="5794">
                  <c:v>-3.2700000000000002E-13</c:v>
                </c:pt>
                <c:pt idx="5795">
                  <c:v>-3.5400000000000001E-13</c:v>
                </c:pt>
                <c:pt idx="5796">
                  <c:v>-3.2399999999999998E-13</c:v>
                </c:pt>
                <c:pt idx="5797">
                  <c:v>-2.5800000000000001E-13</c:v>
                </c:pt>
                <c:pt idx="5798">
                  <c:v>-2.4600000000000001E-13</c:v>
                </c:pt>
                <c:pt idx="5799">
                  <c:v>-2.5900000000000001E-13</c:v>
                </c:pt>
                <c:pt idx="5800">
                  <c:v>-3.07E-13</c:v>
                </c:pt>
                <c:pt idx="5801">
                  <c:v>-3.2399999999999998E-13</c:v>
                </c:pt>
                <c:pt idx="5802">
                  <c:v>-2.3899999999999999E-13</c:v>
                </c:pt>
                <c:pt idx="5803">
                  <c:v>-2.4300000000000002E-13</c:v>
                </c:pt>
                <c:pt idx="5804">
                  <c:v>-3.9700000000000002E-13</c:v>
                </c:pt>
                <c:pt idx="5805">
                  <c:v>-3.3399999999999999E-13</c:v>
                </c:pt>
                <c:pt idx="5806">
                  <c:v>-2.8300000000000001E-13</c:v>
                </c:pt>
                <c:pt idx="5807">
                  <c:v>-2.4700000000000001E-13</c:v>
                </c:pt>
                <c:pt idx="5808">
                  <c:v>-3.3399999999999999E-13</c:v>
                </c:pt>
                <c:pt idx="5809">
                  <c:v>-2.96E-13</c:v>
                </c:pt>
                <c:pt idx="5810">
                  <c:v>-1.9E-13</c:v>
                </c:pt>
                <c:pt idx="5811">
                  <c:v>-2.7000000000000001E-13</c:v>
                </c:pt>
                <c:pt idx="5812">
                  <c:v>-2.8100000000000001E-13</c:v>
                </c:pt>
                <c:pt idx="5813">
                  <c:v>-2.9899999999999999E-13</c:v>
                </c:pt>
                <c:pt idx="5814">
                  <c:v>-4.3199999999999998E-13</c:v>
                </c:pt>
                <c:pt idx="5815">
                  <c:v>-2.48E-13</c:v>
                </c:pt>
                <c:pt idx="5816">
                  <c:v>-3.4200000000000001E-13</c:v>
                </c:pt>
                <c:pt idx="5817">
                  <c:v>-2.9500000000000001E-13</c:v>
                </c:pt>
                <c:pt idx="5818">
                  <c:v>-4.8800000000000004E-13</c:v>
                </c:pt>
                <c:pt idx="5819">
                  <c:v>-2.4199999999999998E-13</c:v>
                </c:pt>
                <c:pt idx="5820">
                  <c:v>-4.0000000000000001E-13</c:v>
                </c:pt>
                <c:pt idx="5821">
                  <c:v>-3.1199999999999998E-13</c:v>
                </c:pt>
                <c:pt idx="5822">
                  <c:v>-2.5700000000000002E-13</c:v>
                </c:pt>
                <c:pt idx="5823">
                  <c:v>-3.3599999999999998E-13</c:v>
                </c:pt>
                <c:pt idx="5824">
                  <c:v>-3.9299999999999999E-13</c:v>
                </c:pt>
                <c:pt idx="5825">
                  <c:v>-2.2999999999999998E-13</c:v>
                </c:pt>
                <c:pt idx="5826">
                  <c:v>-2.3200000000000002E-13</c:v>
                </c:pt>
                <c:pt idx="5827">
                  <c:v>-2.7900000000000002E-13</c:v>
                </c:pt>
                <c:pt idx="5828">
                  <c:v>-2.8599999999999999E-13</c:v>
                </c:pt>
                <c:pt idx="5829">
                  <c:v>-3.4000000000000002E-13</c:v>
                </c:pt>
                <c:pt idx="5830">
                  <c:v>-3.2900000000000001E-13</c:v>
                </c:pt>
                <c:pt idx="5831">
                  <c:v>-2.26E-13</c:v>
                </c:pt>
                <c:pt idx="5832">
                  <c:v>-5.0899999999999995E-13</c:v>
                </c:pt>
                <c:pt idx="5833">
                  <c:v>-1.7399999999999999E-13</c:v>
                </c:pt>
                <c:pt idx="5834">
                  <c:v>-2.97E-13</c:v>
                </c:pt>
                <c:pt idx="5835">
                  <c:v>-3.9900000000000002E-13</c:v>
                </c:pt>
                <c:pt idx="5836">
                  <c:v>-2.1200000000000001E-13</c:v>
                </c:pt>
                <c:pt idx="5837">
                  <c:v>-4.1000000000000002E-13</c:v>
                </c:pt>
                <c:pt idx="5838">
                  <c:v>-3.5799999999999999E-13</c:v>
                </c:pt>
                <c:pt idx="5839">
                  <c:v>-3.5899999999999998E-13</c:v>
                </c:pt>
                <c:pt idx="5840">
                  <c:v>-3.3299999999999999E-13</c:v>
                </c:pt>
                <c:pt idx="5841">
                  <c:v>-2.84E-13</c:v>
                </c:pt>
                <c:pt idx="5842">
                  <c:v>-3.1299999999999998E-13</c:v>
                </c:pt>
                <c:pt idx="5843">
                  <c:v>-4.1000000000000002E-13</c:v>
                </c:pt>
                <c:pt idx="5844">
                  <c:v>-3.0400000000000002E-13</c:v>
                </c:pt>
                <c:pt idx="5845">
                  <c:v>-2.7799999999999998E-13</c:v>
                </c:pt>
                <c:pt idx="5846">
                  <c:v>-3.0500000000000001E-13</c:v>
                </c:pt>
                <c:pt idx="5847">
                  <c:v>-4.3500000000000001E-13</c:v>
                </c:pt>
                <c:pt idx="5848">
                  <c:v>-3.9499999999999998E-13</c:v>
                </c:pt>
                <c:pt idx="5849">
                  <c:v>-2.6800000000000002E-13</c:v>
                </c:pt>
                <c:pt idx="5850">
                  <c:v>-3.55E-13</c:v>
                </c:pt>
                <c:pt idx="5851">
                  <c:v>-3.67E-13</c:v>
                </c:pt>
                <c:pt idx="5852">
                  <c:v>-2.5600000000000002E-13</c:v>
                </c:pt>
                <c:pt idx="5853">
                  <c:v>-2.7799999999999998E-13</c:v>
                </c:pt>
                <c:pt idx="5854">
                  <c:v>-2.6599999999999998E-13</c:v>
                </c:pt>
                <c:pt idx="5855">
                  <c:v>-3.5000000000000002E-13</c:v>
                </c:pt>
                <c:pt idx="5856">
                  <c:v>-4.0900000000000002E-13</c:v>
                </c:pt>
                <c:pt idx="5857">
                  <c:v>-2.8000000000000002E-13</c:v>
                </c:pt>
                <c:pt idx="5858">
                  <c:v>-3.5899999999999998E-13</c:v>
                </c:pt>
                <c:pt idx="5859">
                  <c:v>-2.8699999999999999E-13</c:v>
                </c:pt>
                <c:pt idx="5860">
                  <c:v>-2.72E-13</c:v>
                </c:pt>
                <c:pt idx="5861">
                  <c:v>-2.4099999999999998E-13</c:v>
                </c:pt>
                <c:pt idx="5862">
                  <c:v>-3.7500000000000002E-13</c:v>
                </c:pt>
                <c:pt idx="5863">
                  <c:v>-2.4600000000000001E-13</c:v>
                </c:pt>
                <c:pt idx="5864">
                  <c:v>-4.2300000000000002E-13</c:v>
                </c:pt>
                <c:pt idx="5865">
                  <c:v>-3.5899999999999998E-13</c:v>
                </c:pt>
                <c:pt idx="5866">
                  <c:v>-2.13E-13</c:v>
                </c:pt>
                <c:pt idx="5867">
                  <c:v>-2.6599999999999998E-13</c:v>
                </c:pt>
                <c:pt idx="5868">
                  <c:v>-2.8599999999999999E-13</c:v>
                </c:pt>
                <c:pt idx="5869">
                  <c:v>-3.0199999999999998E-13</c:v>
                </c:pt>
                <c:pt idx="5870">
                  <c:v>-1.4100000000000001E-13</c:v>
                </c:pt>
                <c:pt idx="5871">
                  <c:v>-3.4200000000000001E-13</c:v>
                </c:pt>
                <c:pt idx="5872">
                  <c:v>-3.5000000000000002E-13</c:v>
                </c:pt>
                <c:pt idx="5873">
                  <c:v>-1.9400000000000001E-13</c:v>
                </c:pt>
                <c:pt idx="5874">
                  <c:v>-4.2400000000000001E-13</c:v>
                </c:pt>
                <c:pt idx="5875">
                  <c:v>-3.8499999999999998E-13</c:v>
                </c:pt>
                <c:pt idx="5876">
                  <c:v>-2.7900000000000002E-13</c:v>
                </c:pt>
                <c:pt idx="5877">
                  <c:v>-2.0500000000000001E-13</c:v>
                </c:pt>
                <c:pt idx="5878">
                  <c:v>-4.1599999999999999E-13</c:v>
                </c:pt>
                <c:pt idx="5879">
                  <c:v>-4.0499999999999999E-13</c:v>
                </c:pt>
                <c:pt idx="5880">
                  <c:v>-3.6099999999999998E-13</c:v>
                </c:pt>
                <c:pt idx="5881">
                  <c:v>-3.2299999999999999E-13</c:v>
                </c:pt>
                <c:pt idx="5882">
                  <c:v>-2.6800000000000002E-13</c:v>
                </c:pt>
                <c:pt idx="5883">
                  <c:v>-4.9100000000000003E-13</c:v>
                </c:pt>
                <c:pt idx="5884">
                  <c:v>-3.1600000000000002E-13</c:v>
                </c:pt>
                <c:pt idx="5885">
                  <c:v>-2.2699999999999999E-13</c:v>
                </c:pt>
                <c:pt idx="5886">
                  <c:v>-3.1700000000000001E-13</c:v>
                </c:pt>
                <c:pt idx="5887">
                  <c:v>-3.8800000000000001E-13</c:v>
                </c:pt>
                <c:pt idx="5888">
                  <c:v>-2.7699999999999998E-13</c:v>
                </c:pt>
                <c:pt idx="5889">
                  <c:v>-4.51E-13</c:v>
                </c:pt>
                <c:pt idx="5890">
                  <c:v>-3.0500000000000001E-13</c:v>
                </c:pt>
                <c:pt idx="5891">
                  <c:v>-4.2100000000000002E-13</c:v>
                </c:pt>
                <c:pt idx="5892">
                  <c:v>-2.9799999999999999E-13</c:v>
                </c:pt>
                <c:pt idx="5893">
                  <c:v>-3.7299999999999998E-13</c:v>
                </c:pt>
                <c:pt idx="5894">
                  <c:v>-2.25E-13</c:v>
                </c:pt>
                <c:pt idx="5895">
                  <c:v>-4.0499999999999999E-13</c:v>
                </c:pt>
                <c:pt idx="5896">
                  <c:v>-2.4199999999999998E-13</c:v>
                </c:pt>
                <c:pt idx="5897">
                  <c:v>-2.8699999999999999E-13</c:v>
                </c:pt>
                <c:pt idx="5898">
                  <c:v>-3.4899999999999998E-13</c:v>
                </c:pt>
                <c:pt idx="5899">
                  <c:v>-2.8899999999999998E-13</c:v>
                </c:pt>
                <c:pt idx="5900">
                  <c:v>-3.79E-13</c:v>
                </c:pt>
                <c:pt idx="5901">
                  <c:v>-1.43E-13</c:v>
                </c:pt>
                <c:pt idx="5902">
                  <c:v>-2.8599999999999999E-13</c:v>
                </c:pt>
                <c:pt idx="5903">
                  <c:v>-4.1100000000000002E-13</c:v>
                </c:pt>
                <c:pt idx="5904">
                  <c:v>-2.6299999999999999E-13</c:v>
                </c:pt>
                <c:pt idx="5905">
                  <c:v>-2.8200000000000001E-13</c:v>
                </c:pt>
                <c:pt idx="5906">
                  <c:v>-4.7200000000000001E-13</c:v>
                </c:pt>
                <c:pt idx="5907">
                  <c:v>-2.0500000000000001E-13</c:v>
                </c:pt>
                <c:pt idx="5908">
                  <c:v>-2.9300000000000001E-13</c:v>
                </c:pt>
                <c:pt idx="5909">
                  <c:v>-2.6700000000000002E-13</c:v>
                </c:pt>
                <c:pt idx="5910">
                  <c:v>-4.4500000000000002E-13</c:v>
                </c:pt>
                <c:pt idx="5911">
                  <c:v>-3.5999999999999998E-13</c:v>
                </c:pt>
                <c:pt idx="5912">
                  <c:v>-1.7899999999999999E-13</c:v>
                </c:pt>
                <c:pt idx="5913">
                  <c:v>-2.7599999999999999E-13</c:v>
                </c:pt>
                <c:pt idx="5914">
                  <c:v>-2.8899999999999998E-13</c:v>
                </c:pt>
                <c:pt idx="5915">
                  <c:v>-3.2600000000000002E-13</c:v>
                </c:pt>
                <c:pt idx="5916">
                  <c:v>-2.8699999999999999E-13</c:v>
                </c:pt>
                <c:pt idx="5917">
                  <c:v>-3.56E-13</c:v>
                </c:pt>
                <c:pt idx="5918">
                  <c:v>-2.6900000000000001E-13</c:v>
                </c:pt>
                <c:pt idx="5919">
                  <c:v>-3.3800000000000002E-13</c:v>
                </c:pt>
                <c:pt idx="5920">
                  <c:v>-3.4200000000000001E-13</c:v>
                </c:pt>
                <c:pt idx="5921">
                  <c:v>-3.9E-13</c:v>
                </c:pt>
                <c:pt idx="5922">
                  <c:v>-2.2799999999999999E-13</c:v>
                </c:pt>
                <c:pt idx="5923">
                  <c:v>-2.7599999999999999E-13</c:v>
                </c:pt>
                <c:pt idx="5924">
                  <c:v>-2.8200000000000001E-13</c:v>
                </c:pt>
                <c:pt idx="5925">
                  <c:v>-3.4100000000000001E-13</c:v>
                </c:pt>
                <c:pt idx="5926">
                  <c:v>-2.8000000000000002E-13</c:v>
                </c:pt>
                <c:pt idx="5927">
                  <c:v>-2.2999999999999998E-13</c:v>
                </c:pt>
                <c:pt idx="5928">
                  <c:v>-3.8199999999999999E-13</c:v>
                </c:pt>
                <c:pt idx="5929">
                  <c:v>-4.2200000000000002E-13</c:v>
                </c:pt>
                <c:pt idx="5930">
                  <c:v>-3.8299999999999998E-13</c:v>
                </c:pt>
                <c:pt idx="5931">
                  <c:v>-3.2199999999999999E-13</c:v>
                </c:pt>
                <c:pt idx="5932">
                  <c:v>-3.0600000000000001E-13</c:v>
                </c:pt>
                <c:pt idx="5933">
                  <c:v>-2.5600000000000002E-13</c:v>
                </c:pt>
                <c:pt idx="5934">
                  <c:v>-3.0099999999999998E-13</c:v>
                </c:pt>
                <c:pt idx="5935">
                  <c:v>-3.2199999999999999E-13</c:v>
                </c:pt>
                <c:pt idx="5936">
                  <c:v>-3.4599999999999999E-13</c:v>
                </c:pt>
                <c:pt idx="5937">
                  <c:v>-2.8599999999999999E-13</c:v>
                </c:pt>
                <c:pt idx="5938">
                  <c:v>-2.0399999999999999E-13</c:v>
                </c:pt>
                <c:pt idx="5939">
                  <c:v>-3.5100000000000002E-13</c:v>
                </c:pt>
                <c:pt idx="5940">
                  <c:v>-5.1000000000000005E-13</c:v>
                </c:pt>
                <c:pt idx="5941">
                  <c:v>-3.1500000000000002E-13</c:v>
                </c:pt>
                <c:pt idx="5942">
                  <c:v>-3.6300000000000002E-13</c:v>
                </c:pt>
                <c:pt idx="5943">
                  <c:v>-3.2800000000000002E-13</c:v>
                </c:pt>
                <c:pt idx="5944">
                  <c:v>-3.3699999999999998E-13</c:v>
                </c:pt>
                <c:pt idx="5945">
                  <c:v>-2.4099999999999998E-13</c:v>
                </c:pt>
                <c:pt idx="5946">
                  <c:v>-3.1299999999999998E-13</c:v>
                </c:pt>
                <c:pt idx="5947">
                  <c:v>-3.2399999999999998E-13</c:v>
                </c:pt>
                <c:pt idx="5948">
                  <c:v>-2.0899999999999999E-13</c:v>
                </c:pt>
                <c:pt idx="5949">
                  <c:v>-2.6800000000000002E-13</c:v>
                </c:pt>
                <c:pt idx="5950">
                  <c:v>-2.0500000000000001E-13</c:v>
                </c:pt>
                <c:pt idx="5951">
                  <c:v>-3.1099999999999999E-13</c:v>
                </c:pt>
                <c:pt idx="5952">
                  <c:v>-3.5200000000000001E-13</c:v>
                </c:pt>
                <c:pt idx="5953">
                  <c:v>-4.6300000000000005E-13</c:v>
                </c:pt>
                <c:pt idx="5954">
                  <c:v>-4.5199999999999999E-13</c:v>
                </c:pt>
                <c:pt idx="5955">
                  <c:v>-2.5700000000000002E-13</c:v>
                </c:pt>
                <c:pt idx="5956">
                  <c:v>-3.2399999999999998E-13</c:v>
                </c:pt>
                <c:pt idx="5957">
                  <c:v>-3.92E-13</c:v>
                </c:pt>
                <c:pt idx="5958">
                  <c:v>-3.6600000000000001E-13</c:v>
                </c:pt>
                <c:pt idx="5959">
                  <c:v>-3.0300000000000002E-13</c:v>
                </c:pt>
                <c:pt idx="5960">
                  <c:v>-2.36E-13</c:v>
                </c:pt>
                <c:pt idx="5961">
                  <c:v>-3.43E-13</c:v>
                </c:pt>
                <c:pt idx="5962">
                  <c:v>-4.26E-13</c:v>
                </c:pt>
                <c:pt idx="5963">
                  <c:v>-3.5200000000000001E-13</c:v>
                </c:pt>
                <c:pt idx="5964">
                  <c:v>-2.1499999999999999E-13</c:v>
                </c:pt>
                <c:pt idx="5965">
                  <c:v>-5.3900000000000003E-13</c:v>
                </c:pt>
                <c:pt idx="5966">
                  <c:v>-3.1099999999999999E-13</c:v>
                </c:pt>
                <c:pt idx="5967">
                  <c:v>-3.44E-13</c:v>
                </c:pt>
                <c:pt idx="5968">
                  <c:v>-3.0500000000000001E-13</c:v>
                </c:pt>
                <c:pt idx="5969">
                  <c:v>-2.2899999999999998E-13</c:v>
                </c:pt>
                <c:pt idx="5970">
                  <c:v>-3.6200000000000002E-13</c:v>
                </c:pt>
                <c:pt idx="5971">
                  <c:v>-3.4599999999999999E-13</c:v>
                </c:pt>
                <c:pt idx="5972">
                  <c:v>-2.6599999999999998E-13</c:v>
                </c:pt>
                <c:pt idx="5973">
                  <c:v>-2.9200000000000002E-13</c:v>
                </c:pt>
                <c:pt idx="5974">
                  <c:v>-2.8899999999999998E-13</c:v>
                </c:pt>
                <c:pt idx="5975">
                  <c:v>-2.8799999999999998E-13</c:v>
                </c:pt>
                <c:pt idx="5976">
                  <c:v>-2.73E-13</c:v>
                </c:pt>
                <c:pt idx="5977">
                  <c:v>-2.72E-13</c:v>
                </c:pt>
                <c:pt idx="5978">
                  <c:v>-4.1000000000000002E-13</c:v>
                </c:pt>
                <c:pt idx="5979">
                  <c:v>-3.5400000000000001E-13</c:v>
                </c:pt>
                <c:pt idx="5980">
                  <c:v>-2.3500000000000001E-13</c:v>
                </c:pt>
                <c:pt idx="5981">
                  <c:v>-2.3500000000000001E-13</c:v>
                </c:pt>
                <c:pt idx="5982">
                  <c:v>-2.4700000000000001E-13</c:v>
                </c:pt>
                <c:pt idx="5983">
                  <c:v>-2.4099999999999998E-13</c:v>
                </c:pt>
                <c:pt idx="5984">
                  <c:v>-3.2199999999999999E-13</c:v>
                </c:pt>
                <c:pt idx="5985">
                  <c:v>-3.7199999999999998E-13</c:v>
                </c:pt>
                <c:pt idx="5986">
                  <c:v>-2.3400000000000001E-13</c:v>
                </c:pt>
                <c:pt idx="5987">
                  <c:v>-2.6199999999999999E-13</c:v>
                </c:pt>
                <c:pt idx="5988">
                  <c:v>-3.3499999999999999E-13</c:v>
                </c:pt>
                <c:pt idx="5989">
                  <c:v>-2.7599999999999999E-13</c:v>
                </c:pt>
                <c:pt idx="5990">
                  <c:v>-2.4500000000000002E-13</c:v>
                </c:pt>
                <c:pt idx="5991">
                  <c:v>-3.55E-13</c:v>
                </c:pt>
                <c:pt idx="5992">
                  <c:v>-2.9999999999999998E-13</c:v>
                </c:pt>
                <c:pt idx="5993">
                  <c:v>-2.84E-13</c:v>
                </c:pt>
                <c:pt idx="5994">
                  <c:v>-2.85E-13</c:v>
                </c:pt>
                <c:pt idx="5995">
                  <c:v>-2.5900000000000001E-13</c:v>
                </c:pt>
                <c:pt idx="5996">
                  <c:v>-2.9799999999999999E-13</c:v>
                </c:pt>
                <c:pt idx="5997">
                  <c:v>-4.3500000000000001E-13</c:v>
                </c:pt>
                <c:pt idx="5998">
                  <c:v>-2.3400000000000001E-13</c:v>
                </c:pt>
                <c:pt idx="5999">
                  <c:v>-3.1199999999999998E-13</c:v>
                </c:pt>
                <c:pt idx="6000">
                  <c:v>-3.09E-13</c:v>
                </c:pt>
                <c:pt idx="6001">
                  <c:v>-3.0500000000000001E-13</c:v>
                </c:pt>
                <c:pt idx="6002">
                  <c:v>-3.3599999999999998E-13</c:v>
                </c:pt>
                <c:pt idx="6003">
                  <c:v>-2.3300000000000002E-13</c:v>
                </c:pt>
                <c:pt idx="6004">
                  <c:v>-3.0099999999999998E-13</c:v>
                </c:pt>
                <c:pt idx="6005">
                  <c:v>-2.9799999999999999E-13</c:v>
                </c:pt>
                <c:pt idx="6006">
                  <c:v>-2.3400000000000001E-13</c:v>
                </c:pt>
                <c:pt idx="6007">
                  <c:v>-2.5900000000000001E-13</c:v>
                </c:pt>
                <c:pt idx="6008">
                  <c:v>-2.8999999999999998E-13</c:v>
                </c:pt>
                <c:pt idx="6009">
                  <c:v>-3.7299999999999998E-13</c:v>
                </c:pt>
                <c:pt idx="6010">
                  <c:v>-3.0500000000000001E-13</c:v>
                </c:pt>
                <c:pt idx="6011">
                  <c:v>-3.0600000000000001E-13</c:v>
                </c:pt>
                <c:pt idx="6012">
                  <c:v>-3.4899999999999998E-13</c:v>
                </c:pt>
                <c:pt idx="6013">
                  <c:v>-2.5199999999999999E-13</c:v>
                </c:pt>
                <c:pt idx="6014">
                  <c:v>-3.79E-13</c:v>
                </c:pt>
                <c:pt idx="6015">
                  <c:v>-2.6E-13</c:v>
                </c:pt>
                <c:pt idx="6016">
                  <c:v>-2.48E-13</c:v>
                </c:pt>
                <c:pt idx="6017">
                  <c:v>-3.6200000000000002E-13</c:v>
                </c:pt>
                <c:pt idx="6018">
                  <c:v>-2.8000000000000002E-13</c:v>
                </c:pt>
                <c:pt idx="6019">
                  <c:v>-3.07E-13</c:v>
                </c:pt>
                <c:pt idx="6020">
                  <c:v>-2.5900000000000001E-13</c:v>
                </c:pt>
                <c:pt idx="6021">
                  <c:v>-3.2900000000000001E-13</c:v>
                </c:pt>
                <c:pt idx="6022">
                  <c:v>-4.0799999999999998E-13</c:v>
                </c:pt>
                <c:pt idx="6023">
                  <c:v>-2.3999999999999999E-13</c:v>
                </c:pt>
                <c:pt idx="6024">
                  <c:v>-2.7399999999999999E-13</c:v>
                </c:pt>
                <c:pt idx="6025">
                  <c:v>-3.0600000000000001E-13</c:v>
                </c:pt>
                <c:pt idx="6026">
                  <c:v>-3.2700000000000002E-13</c:v>
                </c:pt>
                <c:pt idx="6027">
                  <c:v>-2.13E-13</c:v>
                </c:pt>
                <c:pt idx="6028">
                  <c:v>-2.7499999999999999E-13</c:v>
                </c:pt>
                <c:pt idx="6029">
                  <c:v>-3.0500000000000001E-13</c:v>
                </c:pt>
                <c:pt idx="6030">
                  <c:v>-2.5900000000000001E-13</c:v>
                </c:pt>
                <c:pt idx="6031">
                  <c:v>-2.6800000000000002E-13</c:v>
                </c:pt>
                <c:pt idx="6032">
                  <c:v>-2.72E-13</c:v>
                </c:pt>
                <c:pt idx="6033">
                  <c:v>-3.5899999999999998E-13</c:v>
                </c:pt>
                <c:pt idx="6034">
                  <c:v>-3.1099999999999999E-13</c:v>
                </c:pt>
                <c:pt idx="6035">
                  <c:v>-3.2800000000000002E-13</c:v>
                </c:pt>
                <c:pt idx="6036">
                  <c:v>-4.0900000000000002E-13</c:v>
                </c:pt>
                <c:pt idx="6037">
                  <c:v>-2.2899999999999998E-13</c:v>
                </c:pt>
                <c:pt idx="6038">
                  <c:v>-3.0600000000000001E-13</c:v>
                </c:pt>
                <c:pt idx="6039">
                  <c:v>-3.6099999999999998E-13</c:v>
                </c:pt>
                <c:pt idx="6040">
                  <c:v>-2.1700000000000001E-13</c:v>
                </c:pt>
                <c:pt idx="6041">
                  <c:v>-2.6900000000000001E-13</c:v>
                </c:pt>
                <c:pt idx="6042">
                  <c:v>-3.4000000000000002E-13</c:v>
                </c:pt>
                <c:pt idx="6043">
                  <c:v>-3.1400000000000003E-13</c:v>
                </c:pt>
                <c:pt idx="6044">
                  <c:v>-3.07E-13</c:v>
                </c:pt>
                <c:pt idx="6045">
                  <c:v>-3.3900000000000002E-13</c:v>
                </c:pt>
                <c:pt idx="6046">
                  <c:v>-3.2199999999999999E-13</c:v>
                </c:pt>
                <c:pt idx="6047">
                  <c:v>-2.24E-13</c:v>
                </c:pt>
                <c:pt idx="6048">
                  <c:v>-2.49E-13</c:v>
                </c:pt>
                <c:pt idx="6049">
                  <c:v>-3.9299999999999999E-13</c:v>
                </c:pt>
                <c:pt idx="6050">
                  <c:v>-2.9200000000000002E-13</c:v>
                </c:pt>
                <c:pt idx="6051">
                  <c:v>-1.7500000000000001E-13</c:v>
                </c:pt>
                <c:pt idx="6052">
                  <c:v>-3.8299999999999998E-13</c:v>
                </c:pt>
                <c:pt idx="6053">
                  <c:v>-3.7400000000000002E-13</c:v>
                </c:pt>
                <c:pt idx="6054">
                  <c:v>-4.0599999999999999E-13</c:v>
                </c:pt>
                <c:pt idx="6055">
                  <c:v>-2.2E-13</c:v>
                </c:pt>
                <c:pt idx="6056">
                  <c:v>-2.4400000000000002E-13</c:v>
                </c:pt>
                <c:pt idx="6057">
                  <c:v>-4.03E-13</c:v>
                </c:pt>
                <c:pt idx="6058">
                  <c:v>-2.9500000000000001E-13</c:v>
                </c:pt>
                <c:pt idx="6059">
                  <c:v>-2.85E-13</c:v>
                </c:pt>
                <c:pt idx="6060">
                  <c:v>-1.9E-13</c:v>
                </c:pt>
                <c:pt idx="6061">
                  <c:v>-2.2099999999999999E-13</c:v>
                </c:pt>
                <c:pt idx="6062">
                  <c:v>-2.4700000000000001E-13</c:v>
                </c:pt>
                <c:pt idx="6063">
                  <c:v>-3.7099999999999998E-13</c:v>
                </c:pt>
                <c:pt idx="6064">
                  <c:v>-2.9999999999999998E-13</c:v>
                </c:pt>
                <c:pt idx="6065">
                  <c:v>-2.4500000000000002E-13</c:v>
                </c:pt>
                <c:pt idx="6066">
                  <c:v>-3.1600000000000002E-13</c:v>
                </c:pt>
                <c:pt idx="6067">
                  <c:v>-4.5299999999999999E-13</c:v>
                </c:pt>
                <c:pt idx="6068">
                  <c:v>-2.2300000000000001E-13</c:v>
                </c:pt>
                <c:pt idx="6069">
                  <c:v>-3.6999999999999999E-13</c:v>
                </c:pt>
                <c:pt idx="6070">
                  <c:v>-3.0999999999999999E-13</c:v>
                </c:pt>
                <c:pt idx="6071">
                  <c:v>-4.0100000000000001E-13</c:v>
                </c:pt>
                <c:pt idx="6072">
                  <c:v>-4.1999999999999998E-13</c:v>
                </c:pt>
                <c:pt idx="6073">
                  <c:v>-3.4599999999999999E-13</c:v>
                </c:pt>
                <c:pt idx="6074">
                  <c:v>-1.7399999999999999E-13</c:v>
                </c:pt>
                <c:pt idx="6075">
                  <c:v>-4.2300000000000002E-13</c:v>
                </c:pt>
                <c:pt idx="6076">
                  <c:v>-2.6E-13</c:v>
                </c:pt>
                <c:pt idx="6077">
                  <c:v>-3.68E-13</c:v>
                </c:pt>
                <c:pt idx="6078">
                  <c:v>-2.9500000000000001E-13</c:v>
                </c:pt>
                <c:pt idx="6079">
                  <c:v>-2.84E-13</c:v>
                </c:pt>
                <c:pt idx="6080">
                  <c:v>-3.6600000000000001E-13</c:v>
                </c:pt>
                <c:pt idx="6081">
                  <c:v>-2.7000000000000001E-13</c:v>
                </c:pt>
                <c:pt idx="6082">
                  <c:v>-3.21E-13</c:v>
                </c:pt>
                <c:pt idx="6083">
                  <c:v>-2.8799999999999998E-13</c:v>
                </c:pt>
                <c:pt idx="6084">
                  <c:v>-3.44E-13</c:v>
                </c:pt>
                <c:pt idx="6085">
                  <c:v>-3.44E-13</c:v>
                </c:pt>
                <c:pt idx="6086">
                  <c:v>-3.2399999999999998E-13</c:v>
                </c:pt>
                <c:pt idx="6087">
                  <c:v>-3.56E-13</c:v>
                </c:pt>
                <c:pt idx="6088">
                  <c:v>-2.8000000000000002E-13</c:v>
                </c:pt>
                <c:pt idx="6089">
                  <c:v>-4.2300000000000002E-13</c:v>
                </c:pt>
                <c:pt idx="6090">
                  <c:v>-3.68E-13</c:v>
                </c:pt>
                <c:pt idx="6091">
                  <c:v>-3.1600000000000002E-13</c:v>
                </c:pt>
                <c:pt idx="6092">
                  <c:v>-3.3499999999999999E-13</c:v>
                </c:pt>
                <c:pt idx="6093">
                  <c:v>-2.7799999999999998E-13</c:v>
                </c:pt>
                <c:pt idx="6094">
                  <c:v>-3.3800000000000002E-13</c:v>
                </c:pt>
                <c:pt idx="6095">
                  <c:v>-4.0100000000000001E-13</c:v>
                </c:pt>
                <c:pt idx="6096">
                  <c:v>-4.4199999999999998E-13</c:v>
                </c:pt>
                <c:pt idx="6097">
                  <c:v>-2.1599999999999999E-13</c:v>
                </c:pt>
                <c:pt idx="6098">
                  <c:v>-3.8099999999999999E-13</c:v>
                </c:pt>
                <c:pt idx="6099">
                  <c:v>-3.1800000000000001E-13</c:v>
                </c:pt>
                <c:pt idx="6100">
                  <c:v>-2.6599999999999998E-13</c:v>
                </c:pt>
                <c:pt idx="6101">
                  <c:v>-2.5099999999999999E-13</c:v>
                </c:pt>
                <c:pt idx="6102">
                  <c:v>-3.44E-13</c:v>
                </c:pt>
                <c:pt idx="6103">
                  <c:v>-1.78E-13</c:v>
                </c:pt>
                <c:pt idx="6104">
                  <c:v>-2.8799999999999998E-13</c:v>
                </c:pt>
                <c:pt idx="6105">
                  <c:v>-4.5499999999999998E-13</c:v>
                </c:pt>
                <c:pt idx="6106">
                  <c:v>-2.6700000000000002E-13</c:v>
                </c:pt>
                <c:pt idx="6107">
                  <c:v>-2.5299999999999998E-13</c:v>
                </c:pt>
                <c:pt idx="6108">
                  <c:v>-1.04E-13</c:v>
                </c:pt>
                <c:pt idx="6109">
                  <c:v>-2.5299999999999998E-13</c:v>
                </c:pt>
                <c:pt idx="6110">
                  <c:v>-3.21E-13</c:v>
                </c:pt>
                <c:pt idx="6111">
                  <c:v>-2.1100000000000001E-13</c:v>
                </c:pt>
                <c:pt idx="6112">
                  <c:v>-2.6700000000000002E-13</c:v>
                </c:pt>
                <c:pt idx="6113">
                  <c:v>-4.0100000000000001E-13</c:v>
                </c:pt>
                <c:pt idx="6114">
                  <c:v>-2.8999999999999998E-13</c:v>
                </c:pt>
                <c:pt idx="6115">
                  <c:v>-3.3900000000000002E-13</c:v>
                </c:pt>
                <c:pt idx="6116">
                  <c:v>-3.7400000000000002E-13</c:v>
                </c:pt>
                <c:pt idx="6117">
                  <c:v>-2.4600000000000001E-13</c:v>
                </c:pt>
                <c:pt idx="6118">
                  <c:v>-2.73E-13</c:v>
                </c:pt>
                <c:pt idx="6119">
                  <c:v>-4.3999999999999999E-13</c:v>
                </c:pt>
                <c:pt idx="6120">
                  <c:v>-2.4300000000000002E-13</c:v>
                </c:pt>
                <c:pt idx="6121">
                  <c:v>-2.8200000000000001E-13</c:v>
                </c:pt>
                <c:pt idx="6122">
                  <c:v>-2.38E-13</c:v>
                </c:pt>
                <c:pt idx="6123">
                  <c:v>-3.78E-13</c:v>
                </c:pt>
                <c:pt idx="6124">
                  <c:v>-3.7500000000000002E-13</c:v>
                </c:pt>
                <c:pt idx="6125">
                  <c:v>-2.3899999999999999E-13</c:v>
                </c:pt>
                <c:pt idx="6126">
                  <c:v>-2.5900000000000001E-13</c:v>
                </c:pt>
                <c:pt idx="6127">
                  <c:v>-2.9899999999999999E-13</c:v>
                </c:pt>
                <c:pt idx="6128">
                  <c:v>-2.9999999999999998E-13</c:v>
                </c:pt>
                <c:pt idx="6129">
                  <c:v>-4.8199999999999997E-13</c:v>
                </c:pt>
                <c:pt idx="6130">
                  <c:v>-4.0000000000000001E-13</c:v>
                </c:pt>
                <c:pt idx="6131">
                  <c:v>-4.5499999999999998E-13</c:v>
                </c:pt>
                <c:pt idx="6132">
                  <c:v>-2.01E-13</c:v>
                </c:pt>
                <c:pt idx="6133">
                  <c:v>-2.8899999999999998E-13</c:v>
                </c:pt>
                <c:pt idx="6134">
                  <c:v>-2.8999999999999998E-13</c:v>
                </c:pt>
                <c:pt idx="6135">
                  <c:v>-2.2E-13</c:v>
                </c:pt>
                <c:pt idx="6136">
                  <c:v>-3.2900000000000001E-13</c:v>
                </c:pt>
                <c:pt idx="6137">
                  <c:v>-3.2E-13</c:v>
                </c:pt>
                <c:pt idx="6138">
                  <c:v>-3.5400000000000001E-13</c:v>
                </c:pt>
                <c:pt idx="6139">
                  <c:v>-4.1100000000000002E-13</c:v>
                </c:pt>
                <c:pt idx="6140">
                  <c:v>-3.0400000000000002E-13</c:v>
                </c:pt>
                <c:pt idx="6141">
                  <c:v>-3.0600000000000001E-13</c:v>
                </c:pt>
                <c:pt idx="6142">
                  <c:v>-2.6900000000000001E-13</c:v>
                </c:pt>
                <c:pt idx="6143">
                  <c:v>-3.5400000000000001E-13</c:v>
                </c:pt>
                <c:pt idx="6144">
                  <c:v>-3.56E-13</c:v>
                </c:pt>
                <c:pt idx="6145">
                  <c:v>-3.8600000000000002E-13</c:v>
                </c:pt>
                <c:pt idx="6146">
                  <c:v>-2.4500000000000002E-13</c:v>
                </c:pt>
                <c:pt idx="6147">
                  <c:v>-3.07E-13</c:v>
                </c:pt>
                <c:pt idx="6148">
                  <c:v>-2.5600000000000002E-13</c:v>
                </c:pt>
                <c:pt idx="6149">
                  <c:v>-2.2799999999999999E-13</c:v>
                </c:pt>
                <c:pt idx="6150">
                  <c:v>-3.6400000000000001E-13</c:v>
                </c:pt>
                <c:pt idx="6151">
                  <c:v>-2.25E-13</c:v>
                </c:pt>
                <c:pt idx="6152">
                  <c:v>-2.9999999999999998E-13</c:v>
                </c:pt>
                <c:pt idx="6153">
                  <c:v>-4.14E-13</c:v>
                </c:pt>
                <c:pt idx="6154">
                  <c:v>-3.43E-13</c:v>
                </c:pt>
                <c:pt idx="6155">
                  <c:v>-3.8099999999999999E-13</c:v>
                </c:pt>
                <c:pt idx="6156">
                  <c:v>-2.7499999999999999E-13</c:v>
                </c:pt>
                <c:pt idx="6157">
                  <c:v>-3.2800000000000002E-13</c:v>
                </c:pt>
                <c:pt idx="6158">
                  <c:v>-2.3300000000000002E-13</c:v>
                </c:pt>
                <c:pt idx="6159">
                  <c:v>-2.7399999999999999E-13</c:v>
                </c:pt>
                <c:pt idx="6160">
                  <c:v>-2.8300000000000001E-13</c:v>
                </c:pt>
                <c:pt idx="6161">
                  <c:v>-2.7799999999999998E-13</c:v>
                </c:pt>
                <c:pt idx="6162">
                  <c:v>-1.8599999999999999E-13</c:v>
                </c:pt>
                <c:pt idx="6163">
                  <c:v>-3.3399999999999999E-13</c:v>
                </c:pt>
                <c:pt idx="6164">
                  <c:v>-3.5100000000000002E-13</c:v>
                </c:pt>
                <c:pt idx="6165">
                  <c:v>-3.5200000000000001E-13</c:v>
                </c:pt>
                <c:pt idx="6166">
                  <c:v>-3.6099999999999998E-13</c:v>
                </c:pt>
                <c:pt idx="6167">
                  <c:v>-2.4300000000000002E-13</c:v>
                </c:pt>
                <c:pt idx="6168">
                  <c:v>-3.1099999999999999E-13</c:v>
                </c:pt>
                <c:pt idx="6169">
                  <c:v>-3.1299999999999998E-13</c:v>
                </c:pt>
                <c:pt idx="6170">
                  <c:v>-5.3099999999999996E-13</c:v>
                </c:pt>
                <c:pt idx="6171">
                  <c:v>-2.7799999999999998E-13</c:v>
                </c:pt>
                <c:pt idx="6172">
                  <c:v>-3.68E-13</c:v>
                </c:pt>
                <c:pt idx="6173">
                  <c:v>-2.14E-13</c:v>
                </c:pt>
                <c:pt idx="6174">
                  <c:v>-2.8699999999999999E-13</c:v>
                </c:pt>
                <c:pt idx="6175">
                  <c:v>-3.5200000000000001E-13</c:v>
                </c:pt>
                <c:pt idx="6176">
                  <c:v>-3.4699999999999999E-13</c:v>
                </c:pt>
                <c:pt idx="6177">
                  <c:v>-3.2E-13</c:v>
                </c:pt>
                <c:pt idx="6178">
                  <c:v>-3.6200000000000002E-13</c:v>
                </c:pt>
                <c:pt idx="6179">
                  <c:v>-2.19E-13</c:v>
                </c:pt>
                <c:pt idx="6180">
                  <c:v>-2.73E-13</c:v>
                </c:pt>
                <c:pt idx="6181">
                  <c:v>-3.8399999999999998E-13</c:v>
                </c:pt>
                <c:pt idx="6182">
                  <c:v>-3.07E-13</c:v>
                </c:pt>
                <c:pt idx="6183">
                  <c:v>-2.1499999999999999E-13</c:v>
                </c:pt>
                <c:pt idx="6184">
                  <c:v>-3.7600000000000001E-13</c:v>
                </c:pt>
                <c:pt idx="6185">
                  <c:v>-3.1700000000000001E-13</c:v>
                </c:pt>
                <c:pt idx="6186">
                  <c:v>-3.3399999999999999E-13</c:v>
                </c:pt>
                <c:pt idx="6187">
                  <c:v>-3.6500000000000001E-13</c:v>
                </c:pt>
                <c:pt idx="6188">
                  <c:v>-2.85E-13</c:v>
                </c:pt>
                <c:pt idx="6189">
                  <c:v>-2.8599999999999999E-13</c:v>
                </c:pt>
                <c:pt idx="6190">
                  <c:v>-3.7600000000000001E-13</c:v>
                </c:pt>
                <c:pt idx="6191">
                  <c:v>-2.85E-13</c:v>
                </c:pt>
                <c:pt idx="6192">
                  <c:v>-3.1700000000000001E-13</c:v>
                </c:pt>
                <c:pt idx="6193">
                  <c:v>-3.3800000000000002E-13</c:v>
                </c:pt>
                <c:pt idx="6194">
                  <c:v>-3.8399999999999998E-13</c:v>
                </c:pt>
                <c:pt idx="6195">
                  <c:v>-3.5400000000000001E-13</c:v>
                </c:pt>
                <c:pt idx="6196">
                  <c:v>-2.5900000000000001E-13</c:v>
                </c:pt>
                <c:pt idx="6197">
                  <c:v>-3.0500000000000001E-13</c:v>
                </c:pt>
                <c:pt idx="6198">
                  <c:v>-2.6199999999999999E-13</c:v>
                </c:pt>
                <c:pt idx="6199">
                  <c:v>-3.19E-13</c:v>
                </c:pt>
                <c:pt idx="6200">
                  <c:v>-3.5400000000000001E-13</c:v>
                </c:pt>
                <c:pt idx="6201">
                  <c:v>-3.2299999999999999E-13</c:v>
                </c:pt>
                <c:pt idx="6202">
                  <c:v>-3.0099999999999998E-13</c:v>
                </c:pt>
                <c:pt idx="6203">
                  <c:v>-3.0300000000000002E-13</c:v>
                </c:pt>
                <c:pt idx="6204">
                  <c:v>-3.4799999999999998E-13</c:v>
                </c:pt>
                <c:pt idx="6205">
                  <c:v>-2.8300000000000001E-13</c:v>
                </c:pt>
                <c:pt idx="6206">
                  <c:v>-3.0300000000000002E-13</c:v>
                </c:pt>
                <c:pt idx="6207">
                  <c:v>-3.3399999999999999E-13</c:v>
                </c:pt>
                <c:pt idx="6208">
                  <c:v>-3.5699999999999999E-13</c:v>
                </c:pt>
                <c:pt idx="6209">
                  <c:v>-2.49E-13</c:v>
                </c:pt>
                <c:pt idx="6210">
                  <c:v>-3.19E-13</c:v>
                </c:pt>
                <c:pt idx="6211">
                  <c:v>-3.2399999999999998E-13</c:v>
                </c:pt>
                <c:pt idx="6212">
                  <c:v>-4.2200000000000002E-13</c:v>
                </c:pt>
                <c:pt idx="6213">
                  <c:v>-2.9400000000000001E-13</c:v>
                </c:pt>
                <c:pt idx="6214">
                  <c:v>-2.9100000000000002E-13</c:v>
                </c:pt>
                <c:pt idx="6215">
                  <c:v>-2.3200000000000002E-13</c:v>
                </c:pt>
                <c:pt idx="6216">
                  <c:v>-2.7100000000000001E-13</c:v>
                </c:pt>
                <c:pt idx="6217">
                  <c:v>-2.9100000000000002E-13</c:v>
                </c:pt>
                <c:pt idx="6218">
                  <c:v>-4.1000000000000002E-13</c:v>
                </c:pt>
                <c:pt idx="6219">
                  <c:v>-3.3499999999999999E-13</c:v>
                </c:pt>
                <c:pt idx="6220">
                  <c:v>-3.4000000000000002E-13</c:v>
                </c:pt>
                <c:pt idx="6221">
                  <c:v>-3.2499999999999998E-13</c:v>
                </c:pt>
                <c:pt idx="6222">
                  <c:v>-3.1700000000000001E-13</c:v>
                </c:pt>
                <c:pt idx="6223">
                  <c:v>-3.0999999999999999E-13</c:v>
                </c:pt>
                <c:pt idx="6224">
                  <c:v>-3.9399999999999999E-13</c:v>
                </c:pt>
                <c:pt idx="6225">
                  <c:v>-3.1299999999999998E-13</c:v>
                </c:pt>
                <c:pt idx="6226">
                  <c:v>-2.8699999999999999E-13</c:v>
                </c:pt>
                <c:pt idx="6227">
                  <c:v>-2.7699999999999998E-13</c:v>
                </c:pt>
                <c:pt idx="6228">
                  <c:v>-3.1299999999999998E-13</c:v>
                </c:pt>
                <c:pt idx="6229">
                  <c:v>-4.4299999999999998E-13</c:v>
                </c:pt>
                <c:pt idx="6230">
                  <c:v>-4.2400000000000001E-13</c:v>
                </c:pt>
                <c:pt idx="6231">
                  <c:v>-3.3900000000000002E-13</c:v>
                </c:pt>
                <c:pt idx="6232">
                  <c:v>-3.5200000000000001E-13</c:v>
                </c:pt>
                <c:pt idx="6233">
                  <c:v>-2.96E-13</c:v>
                </c:pt>
                <c:pt idx="6234">
                  <c:v>-3.9399999999999999E-13</c:v>
                </c:pt>
                <c:pt idx="6235">
                  <c:v>-3.1400000000000003E-13</c:v>
                </c:pt>
                <c:pt idx="6236">
                  <c:v>-2.3099999999999997E-13</c:v>
                </c:pt>
                <c:pt idx="6237">
                  <c:v>-2.97E-13</c:v>
                </c:pt>
                <c:pt idx="6238">
                  <c:v>-2.5900000000000001E-13</c:v>
                </c:pt>
                <c:pt idx="6239">
                  <c:v>-2.6E-13</c:v>
                </c:pt>
                <c:pt idx="6240">
                  <c:v>-3.6099999999999998E-13</c:v>
                </c:pt>
                <c:pt idx="6241">
                  <c:v>-2.0899999999999999E-13</c:v>
                </c:pt>
                <c:pt idx="6242">
                  <c:v>-4.2200000000000002E-13</c:v>
                </c:pt>
                <c:pt idx="6243">
                  <c:v>-3.7600000000000001E-13</c:v>
                </c:pt>
                <c:pt idx="6244">
                  <c:v>-3.2199999999999999E-13</c:v>
                </c:pt>
                <c:pt idx="6245">
                  <c:v>-3.1800000000000001E-13</c:v>
                </c:pt>
                <c:pt idx="6246">
                  <c:v>-2.6399999999999999E-13</c:v>
                </c:pt>
                <c:pt idx="6247">
                  <c:v>-3.5699999999999999E-13</c:v>
                </c:pt>
                <c:pt idx="6248">
                  <c:v>-3.2199999999999999E-13</c:v>
                </c:pt>
                <c:pt idx="6249">
                  <c:v>-2.7799999999999998E-13</c:v>
                </c:pt>
                <c:pt idx="6250">
                  <c:v>-2.8799999999999998E-13</c:v>
                </c:pt>
                <c:pt idx="6251">
                  <c:v>-2.8100000000000001E-13</c:v>
                </c:pt>
                <c:pt idx="6252">
                  <c:v>-1.9799999999999999E-13</c:v>
                </c:pt>
                <c:pt idx="6253">
                  <c:v>-4.4099999999999999E-13</c:v>
                </c:pt>
                <c:pt idx="6254">
                  <c:v>-3.7099999999999998E-13</c:v>
                </c:pt>
                <c:pt idx="6255">
                  <c:v>-2.7499999999999999E-13</c:v>
                </c:pt>
                <c:pt idx="6256">
                  <c:v>-2.4500000000000002E-13</c:v>
                </c:pt>
                <c:pt idx="6257">
                  <c:v>-2.38E-13</c:v>
                </c:pt>
                <c:pt idx="6258">
                  <c:v>-2.9200000000000002E-13</c:v>
                </c:pt>
                <c:pt idx="6259">
                  <c:v>-3.6300000000000002E-13</c:v>
                </c:pt>
                <c:pt idx="6260">
                  <c:v>-2.2199999999999999E-13</c:v>
                </c:pt>
                <c:pt idx="6261">
                  <c:v>-3.1500000000000002E-13</c:v>
                </c:pt>
                <c:pt idx="6262">
                  <c:v>-3.2499999999999998E-13</c:v>
                </c:pt>
                <c:pt idx="6263">
                  <c:v>-4.4500000000000002E-13</c:v>
                </c:pt>
                <c:pt idx="6264">
                  <c:v>-3.3900000000000002E-13</c:v>
                </c:pt>
                <c:pt idx="6265">
                  <c:v>-3.6899999999999999E-13</c:v>
                </c:pt>
                <c:pt idx="6266">
                  <c:v>-2.9500000000000001E-13</c:v>
                </c:pt>
                <c:pt idx="6267">
                  <c:v>-2.6E-13</c:v>
                </c:pt>
                <c:pt idx="6268">
                  <c:v>-3.07E-13</c:v>
                </c:pt>
                <c:pt idx="6269">
                  <c:v>-2.7499999999999999E-13</c:v>
                </c:pt>
                <c:pt idx="6270">
                  <c:v>-3.3499999999999999E-13</c:v>
                </c:pt>
                <c:pt idx="6271">
                  <c:v>-2.7000000000000001E-13</c:v>
                </c:pt>
                <c:pt idx="6272">
                  <c:v>-2.48E-13</c:v>
                </c:pt>
                <c:pt idx="6273">
                  <c:v>-3.4499999999999999E-13</c:v>
                </c:pt>
                <c:pt idx="6274">
                  <c:v>-3.1299999999999998E-13</c:v>
                </c:pt>
                <c:pt idx="6275">
                  <c:v>-3.3699999999999998E-13</c:v>
                </c:pt>
                <c:pt idx="6276">
                  <c:v>-3.43E-13</c:v>
                </c:pt>
                <c:pt idx="6277">
                  <c:v>-2.5900000000000001E-13</c:v>
                </c:pt>
                <c:pt idx="6278">
                  <c:v>-2.9899999999999999E-13</c:v>
                </c:pt>
                <c:pt idx="6279">
                  <c:v>-2.4999999999999999E-13</c:v>
                </c:pt>
                <c:pt idx="6280">
                  <c:v>-2.6E-13</c:v>
                </c:pt>
                <c:pt idx="6281">
                  <c:v>-4.3099999999999998E-13</c:v>
                </c:pt>
                <c:pt idx="6282">
                  <c:v>-2.26E-13</c:v>
                </c:pt>
                <c:pt idx="6283">
                  <c:v>-3.2900000000000001E-13</c:v>
                </c:pt>
                <c:pt idx="6284">
                  <c:v>-2.7000000000000001E-13</c:v>
                </c:pt>
                <c:pt idx="6285">
                  <c:v>-2.5199999999999999E-13</c:v>
                </c:pt>
                <c:pt idx="6286">
                  <c:v>-3.2900000000000001E-13</c:v>
                </c:pt>
                <c:pt idx="6287">
                  <c:v>-3.7299999999999998E-13</c:v>
                </c:pt>
                <c:pt idx="6288">
                  <c:v>-3.4899999999999998E-13</c:v>
                </c:pt>
                <c:pt idx="6289">
                  <c:v>-3.1199999999999998E-13</c:v>
                </c:pt>
                <c:pt idx="6290">
                  <c:v>-2.9500000000000001E-13</c:v>
                </c:pt>
                <c:pt idx="6291">
                  <c:v>-3.0300000000000002E-13</c:v>
                </c:pt>
                <c:pt idx="6292">
                  <c:v>-3.3599999999999998E-13</c:v>
                </c:pt>
                <c:pt idx="6293">
                  <c:v>-2.72E-13</c:v>
                </c:pt>
                <c:pt idx="6294">
                  <c:v>-3.4599999999999999E-13</c:v>
                </c:pt>
                <c:pt idx="6295">
                  <c:v>-2.8999999999999998E-13</c:v>
                </c:pt>
                <c:pt idx="6296">
                  <c:v>-3.2600000000000002E-13</c:v>
                </c:pt>
                <c:pt idx="6297">
                  <c:v>-4.1200000000000001E-13</c:v>
                </c:pt>
                <c:pt idx="6298">
                  <c:v>-3.5300000000000001E-13</c:v>
                </c:pt>
                <c:pt idx="6299">
                  <c:v>-4.03E-13</c:v>
                </c:pt>
                <c:pt idx="6300">
                  <c:v>-2.7000000000000001E-13</c:v>
                </c:pt>
                <c:pt idx="6301">
                  <c:v>-2.0999999999999999E-13</c:v>
                </c:pt>
                <c:pt idx="6302">
                  <c:v>-2.36E-13</c:v>
                </c:pt>
                <c:pt idx="6303">
                  <c:v>-2.08E-13</c:v>
                </c:pt>
                <c:pt idx="6304">
                  <c:v>-3.6200000000000002E-13</c:v>
                </c:pt>
                <c:pt idx="6305">
                  <c:v>-3.2199999999999999E-13</c:v>
                </c:pt>
                <c:pt idx="6306">
                  <c:v>-3.0400000000000002E-13</c:v>
                </c:pt>
                <c:pt idx="6307">
                  <c:v>-2.7399999999999999E-13</c:v>
                </c:pt>
                <c:pt idx="6308">
                  <c:v>-2.5099999999999999E-13</c:v>
                </c:pt>
                <c:pt idx="6309">
                  <c:v>-4.1100000000000002E-13</c:v>
                </c:pt>
                <c:pt idx="6310">
                  <c:v>-1.95E-13</c:v>
                </c:pt>
                <c:pt idx="6311">
                  <c:v>-2.8200000000000001E-13</c:v>
                </c:pt>
                <c:pt idx="6312">
                  <c:v>-2.9400000000000001E-13</c:v>
                </c:pt>
                <c:pt idx="6313">
                  <c:v>-3.1700000000000001E-13</c:v>
                </c:pt>
                <c:pt idx="6314">
                  <c:v>-2.7100000000000001E-13</c:v>
                </c:pt>
                <c:pt idx="6315">
                  <c:v>-2.49E-13</c:v>
                </c:pt>
                <c:pt idx="6316">
                  <c:v>-2.8000000000000002E-13</c:v>
                </c:pt>
                <c:pt idx="6317">
                  <c:v>-3.0199999999999998E-13</c:v>
                </c:pt>
                <c:pt idx="6318">
                  <c:v>-1.7500000000000001E-13</c:v>
                </c:pt>
                <c:pt idx="6319">
                  <c:v>-2.8799999999999998E-13</c:v>
                </c:pt>
                <c:pt idx="6320">
                  <c:v>-3.3599999999999998E-13</c:v>
                </c:pt>
                <c:pt idx="6321">
                  <c:v>-4.3600000000000001E-13</c:v>
                </c:pt>
                <c:pt idx="6322">
                  <c:v>-4.2100000000000002E-13</c:v>
                </c:pt>
                <c:pt idx="6323">
                  <c:v>-3.0500000000000001E-13</c:v>
                </c:pt>
                <c:pt idx="6324">
                  <c:v>-3.1700000000000001E-13</c:v>
                </c:pt>
                <c:pt idx="6325">
                  <c:v>-4.1300000000000001E-13</c:v>
                </c:pt>
                <c:pt idx="6326">
                  <c:v>-3.2299999999999999E-13</c:v>
                </c:pt>
                <c:pt idx="6327">
                  <c:v>-2.3500000000000001E-13</c:v>
                </c:pt>
                <c:pt idx="6328">
                  <c:v>-3.6300000000000002E-13</c:v>
                </c:pt>
                <c:pt idx="6329">
                  <c:v>-3.3800000000000002E-13</c:v>
                </c:pt>
                <c:pt idx="6330">
                  <c:v>-2.9899999999999999E-13</c:v>
                </c:pt>
                <c:pt idx="6331">
                  <c:v>-3.3499999999999999E-13</c:v>
                </c:pt>
                <c:pt idx="6332">
                  <c:v>-3.5000000000000002E-13</c:v>
                </c:pt>
                <c:pt idx="6333">
                  <c:v>-3.6200000000000002E-13</c:v>
                </c:pt>
                <c:pt idx="6334">
                  <c:v>-2.0299999999999999E-13</c:v>
                </c:pt>
                <c:pt idx="6335">
                  <c:v>-3.8099999999999999E-13</c:v>
                </c:pt>
                <c:pt idx="6336">
                  <c:v>-3.5400000000000001E-13</c:v>
                </c:pt>
                <c:pt idx="6337">
                  <c:v>-3.4699999999999999E-13</c:v>
                </c:pt>
                <c:pt idx="6338">
                  <c:v>-2.9100000000000002E-13</c:v>
                </c:pt>
                <c:pt idx="6339">
                  <c:v>-2.7499999999999999E-13</c:v>
                </c:pt>
                <c:pt idx="6340">
                  <c:v>-4.39E-13</c:v>
                </c:pt>
                <c:pt idx="6341">
                  <c:v>-2.73E-13</c:v>
                </c:pt>
                <c:pt idx="6342">
                  <c:v>-2.6399999999999999E-13</c:v>
                </c:pt>
                <c:pt idx="6343">
                  <c:v>-2.4400000000000002E-13</c:v>
                </c:pt>
                <c:pt idx="6344">
                  <c:v>-3.4899999999999998E-13</c:v>
                </c:pt>
                <c:pt idx="6345">
                  <c:v>-2.8200000000000001E-13</c:v>
                </c:pt>
                <c:pt idx="6346">
                  <c:v>-2.6199999999999999E-13</c:v>
                </c:pt>
                <c:pt idx="6347">
                  <c:v>-2.5500000000000002E-13</c:v>
                </c:pt>
                <c:pt idx="6348">
                  <c:v>-3.0099999999999998E-13</c:v>
                </c:pt>
                <c:pt idx="6349">
                  <c:v>-2.2E-13</c:v>
                </c:pt>
                <c:pt idx="6350">
                  <c:v>-2.9799999999999999E-13</c:v>
                </c:pt>
                <c:pt idx="6351">
                  <c:v>-2.36E-13</c:v>
                </c:pt>
                <c:pt idx="6352">
                  <c:v>-3.4100000000000001E-13</c:v>
                </c:pt>
                <c:pt idx="6353">
                  <c:v>-2.73E-13</c:v>
                </c:pt>
                <c:pt idx="6354">
                  <c:v>-2.72E-13</c:v>
                </c:pt>
                <c:pt idx="6355">
                  <c:v>-2.4600000000000001E-13</c:v>
                </c:pt>
                <c:pt idx="6356">
                  <c:v>-2.5199999999999999E-13</c:v>
                </c:pt>
                <c:pt idx="6357">
                  <c:v>-3.3599999999999998E-13</c:v>
                </c:pt>
                <c:pt idx="6358">
                  <c:v>-4.2899999999999999E-13</c:v>
                </c:pt>
                <c:pt idx="6359">
                  <c:v>-1.9799999999999999E-13</c:v>
                </c:pt>
                <c:pt idx="6360">
                  <c:v>-3.2499999999999998E-13</c:v>
                </c:pt>
                <c:pt idx="6361">
                  <c:v>-2.48E-13</c:v>
                </c:pt>
                <c:pt idx="6362">
                  <c:v>-2.9100000000000002E-13</c:v>
                </c:pt>
                <c:pt idx="6363">
                  <c:v>-2.8000000000000002E-13</c:v>
                </c:pt>
                <c:pt idx="6364">
                  <c:v>-4.8099999999999997E-13</c:v>
                </c:pt>
                <c:pt idx="6365">
                  <c:v>-2.4600000000000001E-13</c:v>
                </c:pt>
                <c:pt idx="6366">
                  <c:v>-2.37E-13</c:v>
                </c:pt>
                <c:pt idx="6367">
                  <c:v>-2.8899999999999998E-13</c:v>
                </c:pt>
                <c:pt idx="6368">
                  <c:v>-3.4000000000000002E-13</c:v>
                </c:pt>
                <c:pt idx="6369">
                  <c:v>-3.0600000000000001E-13</c:v>
                </c:pt>
                <c:pt idx="6370">
                  <c:v>-2.5600000000000002E-13</c:v>
                </c:pt>
                <c:pt idx="6371">
                  <c:v>-2.5500000000000002E-13</c:v>
                </c:pt>
                <c:pt idx="6372">
                  <c:v>-3.3699999999999998E-13</c:v>
                </c:pt>
                <c:pt idx="6373">
                  <c:v>-2.9899999999999999E-13</c:v>
                </c:pt>
                <c:pt idx="6374">
                  <c:v>-4.2100000000000002E-13</c:v>
                </c:pt>
                <c:pt idx="6375">
                  <c:v>-2.2099999999999999E-13</c:v>
                </c:pt>
                <c:pt idx="6376">
                  <c:v>-2.25E-13</c:v>
                </c:pt>
                <c:pt idx="6377">
                  <c:v>-2.7900000000000002E-13</c:v>
                </c:pt>
                <c:pt idx="6378">
                  <c:v>-3.0500000000000001E-13</c:v>
                </c:pt>
                <c:pt idx="6379">
                  <c:v>-3.8E-13</c:v>
                </c:pt>
                <c:pt idx="6380">
                  <c:v>-3.6099999999999998E-13</c:v>
                </c:pt>
                <c:pt idx="6381">
                  <c:v>-2.7799999999999998E-13</c:v>
                </c:pt>
                <c:pt idx="6382">
                  <c:v>-2.7799999999999998E-13</c:v>
                </c:pt>
                <c:pt idx="6383">
                  <c:v>-1.8800000000000001E-13</c:v>
                </c:pt>
                <c:pt idx="6384">
                  <c:v>-2.6900000000000001E-13</c:v>
                </c:pt>
                <c:pt idx="6385">
                  <c:v>-2.9100000000000002E-13</c:v>
                </c:pt>
                <c:pt idx="6386">
                  <c:v>-2.1200000000000001E-13</c:v>
                </c:pt>
                <c:pt idx="6387">
                  <c:v>-2.9799999999999999E-13</c:v>
                </c:pt>
                <c:pt idx="6388">
                  <c:v>-2.5500000000000002E-13</c:v>
                </c:pt>
                <c:pt idx="6389">
                  <c:v>-3.5300000000000001E-13</c:v>
                </c:pt>
                <c:pt idx="6390">
                  <c:v>-2.4099999999999998E-13</c:v>
                </c:pt>
                <c:pt idx="6391">
                  <c:v>-2.37E-13</c:v>
                </c:pt>
                <c:pt idx="6392">
                  <c:v>-3.44E-13</c:v>
                </c:pt>
                <c:pt idx="6393">
                  <c:v>-3.5899999999999998E-13</c:v>
                </c:pt>
                <c:pt idx="6394">
                  <c:v>-1.7999999999999999E-13</c:v>
                </c:pt>
                <c:pt idx="6395">
                  <c:v>-3.2600000000000002E-13</c:v>
                </c:pt>
                <c:pt idx="6396">
                  <c:v>-2.2300000000000001E-13</c:v>
                </c:pt>
                <c:pt idx="6397">
                  <c:v>-2.5800000000000001E-13</c:v>
                </c:pt>
                <c:pt idx="6398">
                  <c:v>-2.2E-13</c:v>
                </c:pt>
                <c:pt idx="6399">
                  <c:v>-3.3599999999999998E-13</c:v>
                </c:pt>
                <c:pt idx="6400">
                  <c:v>-2.5900000000000001E-13</c:v>
                </c:pt>
                <c:pt idx="6401">
                  <c:v>-2.96E-13</c:v>
                </c:pt>
                <c:pt idx="6402">
                  <c:v>-2.9400000000000001E-13</c:v>
                </c:pt>
                <c:pt idx="6403">
                  <c:v>-2.6599999999999998E-13</c:v>
                </c:pt>
                <c:pt idx="6404">
                  <c:v>-2.8699999999999999E-13</c:v>
                </c:pt>
                <c:pt idx="6405">
                  <c:v>-3.0400000000000002E-13</c:v>
                </c:pt>
                <c:pt idx="6406">
                  <c:v>-4.3199999999999998E-13</c:v>
                </c:pt>
                <c:pt idx="6407">
                  <c:v>-2.4199999999999998E-13</c:v>
                </c:pt>
                <c:pt idx="6408">
                  <c:v>-2.8300000000000001E-13</c:v>
                </c:pt>
                <c:pt idx="6409">
                  <c:v>-2.9100000000000002E-13</c:v>
                </c:pt>
                <c:pt idx="6410">
                  <c:v>-3.4499999999999999E-13</c:v>
                </c:pt>
                <c:pt idx="6411">
                  <c:v>-3.1199999999999998E-13</c:v>
                </c:pt>
                <c:pt idx="6412">
                  <c:v>-2.3300000000000002E-13</c:v>
                </c:pt>
                <c:pt idx="6413">
                  <c:v>-3.9599999999999998E-13</c:v>
                </c:pt>
                <c:pt idx="6414">
                  <c:v>-3.92E-13</c:v>
                </c:pt>
                <c:pt idx="6415">
                  <c:v>-3.3499999999999999E-13</c:v>
                </c:pt>
                <c:pt idx="6416">
                  <c:v>-3.2299999999999999E-13</c:v>
                </c:pt>
                <c:pt idx="6417">
                  <c:v>-2.1100000000000001E-13</c:v>
                </c:pt>
                <c:pt idx="6418">
                  <c:v>-2.9400000000000001E-13</c:v>
                </c:pt>
                <c:pt idx="6419">
                  <c:v>-2.0299999999999999E-13</c:v>
                </c:pt>
                <c:pt idx="6420">
                  <c:v>-2.9799999999999999E-13</c:v>
                </c:pt>
                <c:pt idx="6421">
                  <c:v>-3.3599999999999998E-13</c:v>
                </c:pt>
                <c:pt idx="6422">
                  <c:v>-2.0299999999999999E-13</c:v>
                </c:pt>
                <c:pt idx="6423">
                  <c:v>-4.0000000000000001E-13</c:v>
                </c:pt>
                <c:pt idx="6424">
                  <c:v>-3.0300000000000002E-13</c:v>
                </c:pt>
                <c:pt idx="6425">
                  <c:v>-2.61E-13</c:v>
                </c:pt>
                <c:pt idx="6426">
                  <c:v>-2.2999999999999998E-13</c:v>
                </c:pt>
                <c:pt idx="6427">
                  <c:v>-3.3900000000000002E-13</c:v>
                </c:pt>
                <c:pt idx="6428">
                  <c:v>-2.7100000000000001E-13</c:v>
                </c:pt>
                <c:pt idx="6429">
                  <c:v>-2.26E-13</c:v>
                </c:pt>
                <c:pt idx="6430">
                  <c:v>-4.9400000000000002E-13</c:v>
                </c:pt>
                <c:pt idx="6431">
                  <c:v>-1.83E-13</c:v>
                </c:pt>
                <c:pt idx="6432">
                  <c:v>-1.9400000000000001E-13</c:v>
                </c:pt>
                <c:pt idx="6433">
                  <c:v>-3.0600000000000001E-13</c:v>
                </c:pt>
                <c:pt idx="6434">
                  <c:v>-2.7900000000000002E-13</c:v>
                </c:pt>
                <c:pt idx="6435">
                  <c:v>-2.8899999999999998E-13</c:v>
                </c:pt>
                <c:pt idx="6436">
                  <c:v>-3.4499999999999999E-13</c:v>
                </c:pt>
                <c:pt idx="6437">
                  <c:v>-2.8200000000000001E-13</c:v>
                </c:pt>
                <c:pt idx="6438">
                  <c:v>-2.1200000000000001E-13</c:v>
                </c:pt>
                <c:pt idx="6439">
                  <c:v>-4.1599999999999999E-13</c:v>
                </c:pt>
                <c:pt idx="6440">
                  <c:v>-2.61E-13</c:v>
                </c:pt>
                <c:pt idx="6441">
                  <c:v>-2.2199999999999999E-13</c:v>
                </c:pt>
                <c:pt idx="6442">
                  <c:v>-2.2799999999999999E-13</c:v>
                </c:pt>
                <c:pt idx="6443">
                  <c:v>-4.0799999999999998E-13</c:v>
                </c:pt>
                <c:pt idx="6444">
                  <c:v>-2.2E-13</c:v>
                </c:pt>
                <c:pt idx="6445">
                  <c:v>-3.1199999999999998E-13</c:v>
                </c:pt>
                <c:pt idx="6446">
                  <c:v>-2.26E-13</c:v>
                </c:pt>
                <c:pt idx="6447">
                  <c:v>-1.83E-13</c:v>
                </c:pt>
                <c:pt idx="6448">
                  <c:v>-2.84E-13</c:v>
                </c:pt>
                <c:pt idx="6449">
                  <c:v>-3.2299999999999999E-13</c:v>
                </c:pt>
                <c:pt idx="6450">
                  <c:v>-3.3699999999999998E-13</c:v>
                </c:pt>
                <c:pt idx="6451">
                  <c:v>-3.19E-13</c:v>
                </c:pt>
                <c:pt idx="6452">
                  <c:v>-2.4300000000000002E-13</c:v>
                </c:pt>
                <c:pt idx="6453">
                  <c:v>-4.38E-13</c:v>
                </c:pt>
                <c:pt idx="6454">
                  <c:v>-2.97E-13</c:v>
                </c:pt>
                <c:pt idx="6455">
                  <c:v>-2.0500000000000001E-13</c:v>
                </c:pt>
                <c:pt idx="6456">
                  <c:v>-2.24E-13</c:v>
                </c:pt>
                <c:pt idx="6457">
                  <c:v>-4.6300000000000005E-13</c:v>
                </c:pt>
                <c:pt idx="6458">
                  <c:v>-2.48E-13</c:v>
                </c:pt>
                <c:pt idx="6459">
                  <c:v>-2.25E-13</c:v>
                </c:pt>
                <c:pt idx="6460">
                  <c:v>-3.2299999999999999E-13</c:v>
                </c:pt>
                <c:pt idx="6461">
                  <c:v>-3.19E-13</c:v>
                </c:pt>
                <c:pt idx="6462">
                  <c:v>-2.6599999999999998E-13</c:v>
                </c:pt>
                <c:pt idx="6463">
                  <c:v>-2.38E-13</c:v>
                </c:pt>
                <c:pt idx="6464">
                  <c:v>-3.5999999999999998E-13</c:v>
                </c:pt>
                <c:pt idx="6465">
                  <c:v>-1.9400000000000001E-13</c:v>
                </c:pt>
                <c:pt idx="6466">
                  <c:v>-1.7999999999999999E-13</c:v>
                </c:pt>
                <c:pt idx="6467">
                  <c:v>-4.1100000000000002E-13</c:v>
                </c:pt>
                <c:pt idx="6468">
                  <c:v>-3.19E-13</c:v>
                </c:pt>
                <c:pt idx="6469">
                  <c:v>-2.5700000000000002E-13</c:v>
                </c:pt>
                <c:pt idx="6470">
                  <c:v>-3.4899999999999998E-13</c:v>
                </c:pt>
                <c:pt idx="6471">
                  <c:v>-2.72E-13</c:v>
                </c:pt>
                <c:pt idx="6472">
                  <c:v>-2.4999999999999999E-13</c:v>
                </c:pt>
                <c:pt idx="6473">
                  <c:v>-1.8499999999999999E-13</c:v>
                </c:pt>
                <c:pt idx="6474">
                  <c:v>-4.03E-13</c:v>
                </c:pt>
                <c:pt idx="6475">
                  <c:v>-1.9099999999999999E-13</c:v>
                </c:pt>
                <c:pt idx="6476">
                  <c:v>-1.5599999999999999E-13</c:v>
                </c:pt>
                <c:pt idx="6477">
                  <c:v>-2.84E-13</c:v>
                </c:pt>
                <c:pt idx="6478">
                  <c:v>-3.1199999999999998E-13</c:v>
                </c:pt>
                <c:pt idx="6479">
                  <c:v>-1.71E-13</c:v>
                </c:pt>
                <c:pt idx="6480">
                  <c:v>-3.1199999999999998E-13</c:v>
                </c:pt>
                <c:pt idx="6481">
                  <c:v>-3.2700000000000002E-13</c:v>
                </c:pt>
                <c:pt idx="6482">
                  <c:v>-3.5100000000000002E-13</c:v>
                </c:pt>
                <c:pt idx="6483">
                  <c:v>-3.2499999999999998E-13</c:v>
                </c:pt>
                <c:pt idx="6484">
                  <c:v>-2.6900000000000001E-13</c:v>
                </c:pt>
                <c:pt idx="6485">
                  <c:v>-2.7599999999999999E-13</c:v>
                </c:pt>
                <c:pt idx="6486">
                  <c:v>-3.2900000000000001E-13</c:v>
                </c:pt>
                <c:pt idx="6487">
                  <c:v>-2.5700000000000002E-13</c:v>
                </c:pt>
                <c:pt idx="6488">
                  <c:v>-1.59E-13</c:v>
                </c:pt>
                <c:pt idx="6489">
                  <c:v>-2.9500000000000001E-13</c:v>
                </c:pt>
                <c:pt idx="6490">
                  <c:v>-2.24E-13</c:v>
                </c:pt>
                <c:pt idx="6491">
                  <c:v>-2.7100000000000001E-13</c:v>
                </c:pt>
                <c:pt idx="6492">
                  <c:v>-2.4199999999999998E-13</c:v>
                </c:pt>
                <c:pt idx="6493">
                  <c:v>-3.7299999999999998E-13</c:v>
                </c:pt>
                <c:pt idx="6494">
                  <c:v>-3.2199999999999999E-13</c:v>
                </c:pt>
                <c:pt idx="6495">
                  <c:v>-3.1299999999999998E-13</c:v>
                </c:pt>
                <c:pt idx="6496">
                  <c:v>-2.6700000000000002E-13</c:v>
                </c:pt>
                <c:pt idx="6497">
                  <c:v>-2.7399999999999999E-13</c:v>
                </c:pt>
                <c:pt idx="6498">
                  <c:v>-3.5400000000000001E-13</c:v>
                </c:pt>
                <c:pt idx="6499">
                  <c:v>-2.3099999999999997E-13</c:v>
                </c:pt>
                <c:pt idx="6500">
                  <c:v>-1.8800000000000001E-13</c:v>
                </c:pt>
                <c:pt idx="6501">
                  <c:v>-3.2499999999999998E-13</c:v>
                </c:pt>
                <c:pt idx="6502">
                  <c:v>-2.5199999999999999E-13</c:v>
                </c:pt>
                <c:pt idx="6503">
                  <c:v>-2.1800000000000001E-13</c:v>
                </c:pt>
                <c:pt idx="6504">
                  <c:v>-2.9100000000000002E-13</c:v>
                </c:pt>
                <c:pt idx="6505">
                  <c:v>-2.5600000000000002E-13</c:v>
                </c:pt>
                <c:pt idx="6506">
                  <c:v>-3.4799999999999998E-13</c:v>
                </c:pt>
                <c:pt idx="6507">
                  <c:v>-2.7499999999999999E-13</c:v>
                </c:pt>
                <c:pt idx="6508">
                  <c:v>-3.0400000000000002E-13</c:v>
                </c:pt>
                <c:pt idx="6509">
                  <c:v>-3.4799999999999998E-13</c:v>
                </c:pt>
                <c:pt idx="6510">
                  <c:v>-2.84E-13</c:v>
                </c:pt>
                <c:pt idx="6511">
                  <c:v>-2.5199999999999999E-13</c:v>
                </c:pt>
                <c:pt idx="6512">
                  <c:v>-1.5800000000000001E-13</c:v>
                </c:pt>
                <c:pt idx="6513">
                  <c:v>-2.7399999999999999E-13</c:v>
                </c:pt>
                <c:pt idx="6514">
                  <c:v>-1.9400000000000001E-13</c:v>
                </c:pt>
                <c:pt idx="6515">
                  <c:v>-3.0099999999999998E-13</c:v>
                </c:pt>
                <c:pt idx="6516">
                  <c:v>-3.2499999999999998E-13</c:v>
                </c:pt>
                <c:pt idx="6517">
                  <c:v>-2.5399999999999998E-13</c:v>
                </c:pt>
                <c:pt idx="6518">
                  <c:v>-2.4500000000000002E-13</c:v>
                </c:pt>
                <c:pt idx="6519">
                  <c:v>-2.8599999999999999E-13</c:v>
                </c:pt>
                <c:pt idx="6520">
                  <c:v>-4.4199999999999998E-13</c:v>
                </c:pt>
                <c:pt idx="6521">
                  <c:v>-2.84E-13</c:v>
                </c:pt>
                <c:pt idx="6522">
                  <c:v>-2.5399999999999998E-13</c:v>
                </c:pt>
                <c:pt idx="6523">
                  <c:v>-2.72E-13</c:v>
                </c:pt>
                <c:pt idx="6524">
                  <c:v>-3.5200000000000001E-13</c:v>
                </c:pt>
                <c:pt idx="6525">
                  <c:v>-4.5199999999999999E-13</c:v>
                </c:pt>
                <c:pt idx="6526">
                  <c:v>-2.8699999999999999E-13</c:v>
                </c:pt>
                <c:pt idx="6527">
                  <c:v>-2.7599999999999999E-13</c:v>
                </c:pt>
                <c:pt idx="6528">
                  <c:v>-2.7699999999999998E-13</c:v>
                </c:pt>
                <c:pt idx="6529">
                  <c:v>-2.2899999999999998E-13</c:v>
                </c:pt>
                <c:pt idx="6530">
                  <c:v>-2.1800000000000001E-13</c:v>
                </c:pt>
                <c:pt idx="6531">
                  <c:v>-3.2700000000000002E-13</c:v>
                </c:pt>
                <c:pt idx="6532">
                  <c:v>-2.7599999999999999E-13</c:v>
                </c:pt>
                <c:pt idx="6533">
                  <c:v>-2.96E-13</c:v>
                </c:pt>
                <c:pt idx="6534">
                  <c:v>-3.2399999999999998E-13</c:v>
                </c:pt>
                <c:pt idx="6535">
                  <c:v>-3.5899999999999998E-13</c:v>
                </c:pt>
                <c:pt idx="6536">
                  <c:v>-3.21E-13</c:v>
                </c:pt>
                <c:pt idx="6537">
                  <c:v>-1.9400000000000001E-13</c:v>
                </c:pt>
                <c:pt idx="6538">
                  <c:v>-3.4699999999999999E-13</c:v>
                </c:pt>
                <c:pt idx="6539">
                  <c:v>-2.8200000000000001E-13</c:v>
                </c:pt>
                <c:pt idx="6540">
                  <c:v>-2.8999999999999998E-13</c:v>
                </c:pt>
                <c:pt idx="6541">
                  <c:v>-1.2200000000000001E-13</c:v>
                </c:pt>
                <c:pt idx="6542">
                  <c:v>-2.5700000000000002E-13</c:v>
                </c:pt>
                <c:pt idx="6543">
                  <c:v>-3.2600000000000002E-13</c:v>
                </c:pt>
                <c:pt idx="6544">
                  <c:v>-2.2E-13</c:v>
                </c:pt>
                <c:pt idx="6545">
                  <c:v>-1.66E-13</c:v>
                </c:pt>
                <c:pt idx="6546">
                  <c:v>-2.5700000000000002E-13</c:v>
                </c:pt>
                <c:pt idx="6547">
                  <c:v>-2.4300000000000002E-13</c:v>
                </c:pt>
                <c:pt idx="6548">
                  <c:v>-2.7100000000000001E-13</c:v>
                </c:pt>
                <c:pt idx="6549">
                  <c:v>-3.1800000000000001E-13</c:v>
                </c:pt>
                <c:pt idx="6550">
                  <c:v>-2.4999999999999999E-13</c:v>
                </c:pt>
                <c:pt idx="6551">
                  <c:v>-2.5199999999999999E-13</c:v>
                </c:pt>
                <c:pt idx="6552">
                  <c:v>-3.0600000000000001E-13</c:v>
                </c:pt>
                <c:pt idx="6553">
                  <c:v>-1.78E-13</c:v>
                </c:pt>
                <c:pt idx="6554">
                  <c:v>-2.4300000000000002E-13</c:v>
                </c:pt>
                <c:pt idx="6555">
                  <c:v>-2.61E-13</c:v>
                </c:pt>
                <c:pt idx="6556">
                  <c:v>-3.1600000000000002E-13</c:v>
                </c:pt>
                <c:pt idx="6557">
                  <c:v>-2.4199999999999998E-13</c:v>
                </c:pt>
                <c:pt idx="6558">
                  <c:v>-2.7900000000000002E-13</c:v>
                </c:pt>
                <c:pt idx="6559">
                  <c:v>-2.3300000000000002E-13</c:v>
                </c:pt>
                <c:pt idx="6560">
                  <c:v>-3.4599999999999999E-13</c:v>
                </c:pt>
                <c:pt idx="6561">
                  <c:v>-1.7399999999999999E-13</c:v>
                </c:pt>
                <c:pt idx="6562">
                  <c:v>-3.08E-13</c:v>
                </c:pt>
                <c:pt idx="6563">
                  <c:v>-2.7799999999999998E-13</c:v>
                </c:pt>
                <c:pt idx="6564">
                  <c:v>-1.77E-13</c:v>
                </c:pt>
                <c:pt idx="6565">
                  <c:v>-3.07E-13</c:v>
                </c:pt>
                <c:pt idx="6566">
                  <c:v>-2.8999999999999998E-13</c:v>
                </c:pt>
                <c:pt idx="6567">
                  <c:v>-1.7999999999999999E-13</c:v>
                </c:pt>
                <c:pt idx="6568">
                  <c:v>-2.7499999999999999E-13</c:v>
                </c:pt>
                <c:pt idx="6569">
                  <c:v>-3.0600000000000001E-13</c:v>
                </c:pt>
                <c:pt idx="6570">
                  <c:v>-3.1199999999999998E-13</c:v>
                </c:pt>
                <c:pt idx="6571">
                  <c:v>-4.2899999999999999E-13</c:v>
                </c:pt>
                <c:pt idx="6572">
                  <c:v>-2.19E-13</c:v>
                </c:pt>
                <c:pt idx="6573">
                  <c:v>-2.5399999999999998E-13</c:v>
                </c:pt>
                <c:pt idx="6574">
                  <c:v>-2.6E-13</c:v>
                </c:pt>
                <c:pt idx="6575">
                  <c:v>-3.6400000000000001E-13</c:v>
                </c:pt>
                <c:pt idx="6576">
                  <c:v>-2.7000000000000001E-13</c:v>
                </c:pt>
                <c:pt idx="6577">
                  <c:v>-2.5900000000000001E-13</c:v>
                </c:pt>
                <c:pt idx="6578">
                  <c:v>-2.9500000000000001E-13</c:v>
                </c:pt>
                <c:pt idx="6579">
                  <c:v>-3.0999999999999999E-13</c:v>
                </c:pt>
                <c:pt idx="6580">
                  <c:v>-3.2199999999999999E-13</c:v>
                </c:pt>
                <c:pt idx="6581">
                  <c:v>-4.2899999999999999E-13</c:v>
                </c:pt>
                <c:pt idx="6582">
                  <c:v>-3.7400000000000002E-13</c:v>
                </c:pt>
                <c:pt idx="6583">
                  <c:v>-2.72E-13</c:v>
                </c:pt>
                <c:pt idx="6584">
                  <c:v>-2.0000000000000001E-13</c:v>
                </c:pt>
                <c:pt idx="6585">
                  <c:v>-3.5799999999999999E-13</c:v>
                </c:pt>
                <c:pt idx="6586">
                  <c:v>-3.1299999999999998E-13</c:v>
                </c:pt>
                <c:pt idx="6587">
                  <c:v>-1.5800000000000001E-13</c:v>
                </c:pt>
                <c:pt idx="6588">
                  <c:v>-2.4999999999999999E-13</c:v>
                </c:pt>
                <c:pt idx="6589">
                  <c:v>-2.2799999999999999E-13</c:v>
                </c:pt>
                <c:pt idx="6590">
                  <c:v>-2.1800000000000001E-13</c:v>
                </c:pt>
                <c:pt idx="6591">
                  <c:v>-2.5900000000000001E-13</c:v>
                </c:pt>
                <c:pt idx="6592">
                  <c:v>-3.9399999999999999E-13</c:v>
                </c:pt>
                <c:pt idx="6593">
                  <c:v>-4.4199999999999998E-13</c:v>
                </c:pt>
                <c:pt idx="6594">
                  <c:v>-1.8200000000000001E-13</c:v>
                </c:pt>
                <c:pt idx="6595">
                  <c:v>-3.21E-13</c:v>
                </c:pt>
                <c:pt idx="6596">
                  <c:v>-2.9500000000000001E-13</c:v>
                </c:pt>
                <c:pt idx="6597">
                  <c:v>-2.0299999999999999E-13</c:v>
                </c:pt>
                <c:pt idx="6598">
                  <c:v>-3.3299999999999999E-13</c:v>
                </c:pt>
                <c:pt idx="6599">
                  <c:v>-2.6E-13</c:v>
                </c:pt>
                <c:pt idx="6600">
                  <c:v>-2.08E-13</c:v>
                </c:pt>
                <c:pt idx="6601">
                  <c:v>-2.3400000000000001E-13</c:v>
                </c:pt>
                <c:pt idx="6602">
                  <c:v>-2.0000000000000001E-13</c:v>
                </c:pt>
                <c:pt idx="6603">
                  <c:v>-2.5500000000000002E-13</c:v>
                </c:pt>
                <c:pt idx="6604">
                  <c:v>-2.0999999999999999E-13</c:v>
                </c:pt>
                <c:pt idx="6605">
                  <c:v>-3.3499999999999999E-13</c:v>
                </c:pt>
                <c:pt idx="6606">
                  <c:v>-3.1600000000000002E-13</c:v>
                </c:pt>
                <c:pt idx="6607">
                  <c:v>-3.0300000000000002E-13</c:v>
                </c:pt>
                <c:pt idx="6608">
                  <c:v>-2.3300000000000002E-13</c:v>
                </c:pt>
                <c:pt idx="6609">
                  <c:v>-4.4299999999999998E-13</c:v>
                </c:pt>
                <c:pt idx="6610">
                  <c:v>-2.8100000000000001E-13</c:v>
                </c:pt>
                <c:pt idx="6611">
                  <c:v>-3.1199999999999998E-13</c:v>
                </c:pt>
                <c:pt idx="6612">
                  <c:v>-2.37E-13</c:v>
                </c:pt>
                <c:pt idx="6613">
                  <c:v>-2.02E-13</c:v>
                </c:pt>
                <c:pt idx="6614">
                  <c:v>-1.43E-13</c:v>
                </c:pt>
                <c:pt idx="6615">
                  <c:v>-3.44E-13</c:v>
                </c:pt>
                <c:pt idx="6616">
                  <c:v>-2.8999999999999998E-13</c:v>
                </c:pt>
                <c:pt idx="6617">
                  <c:v>-2.6700000000000002E-13</c:v>
                </c:pt>
                <c:pt idx="6618">
                  <c:v>-2.4099999999999998E-13</c:v>
                </c:pt>
                <c:pt idx="6619">
                  <c:v>-3.4699999999999999E-13</c:v>
                </c:pt>
                <c:pt idx="6620">
                  <c:v>-3.07E-13</c:v>
                </c:pt>
                <c:pt idx="6621">
                  <c:v>-1.78E-13</c:v>
                </c:pt>
                <c:pt idx="6622">
                  <c:v>-2.8599999999999999E-13</c:v>
                </c:pt>
                <c:pt idx="6623">
                  <c:v>-3.7600000000000001E-13</c:v>
                </c:pt>
                <c:pt idx="6624">
                  <c:v>-3.0300000000000002E-13</c:v>
                </c:pt>
                <c:pt idx="6625">
                  <c:v>-2.5800000000000001E-13</c:v>
                </c:pt>
                <c:pt idx="6626">
                  <c:v>-2.5099999999999999E-13</c:v>
                </c:pt>
                <c:pt idx="6627">
                  <c:v>-1.5700000000000001E-13</c:v>
                </c:pt>
                <c:pt idx="6628">
                  <c:v>-3.1099999999999999E-13</c:v>
                </c:pt>
                <c:pt idx="6629">
                  <c:v>-3.8600000000000002E-13</c:v>
                </c:pt>
                <c:pt idx="6630">
                  <c:v>-7.9000000000000004E-14</c:v>
                </c:pt>
                <c:pt idx="6631">
                  <c:v>-2.5600000000000002E-13</c:v>
                </c:pt>
                <c:pt idx="6632">
                  <c:v>-2.4199999999999998E-13</c:v>
                </c:pt>
                <c:pt idx="6633">
                  <c:v>-2.97E-13</c:v>
                </c:pt>
                <c:pt idx="6634">
                  <c:v>-2.1100000000000001E-13</c:v>
                </c:pt>
                <c:pt idx="6635">
                  <c:v>-1.3500000000000001E-13</c:v>
                </c:pt>
                <c:pt idx="6636">
                  <c:v>-1.01E-13</c:v>
                </c:pt>
                <c:pt idx="6637">
                  <c:v>-3.4499999999999999E-13</c:v>
                </c:pt>
                <c:pt idx="6638">
                  <c:v>-3.5000000000000002E-13</c:v>
                </c:pt>
                <c:pt idx="6639">
                  <c:v>-1.3799999999999999E-13</c:v>
                </c:pt>
                <c:pt idx="6640">
                  <c:v>-3.4699999999999999E-13</c:v>
                </c:pt>
                <c:pt idx="6641">
                  <c:v>-2.4700000000000001E-13</c:v>
                </c:pt>
                <c:pt idx="6642">
                  <c:v>-2.0399999999999999E-13</c:v>
                </c:pt>
                <c:pt idx="6643">
                  <c:v>-1.8100000000000001E-13</c:v>
                </c:pt>
                <c:pt idx="6644">
                  <c:v>-3.6099999999999998E-13</c:v>
                </c:pt>
                <c:pt idx="6645">
                  <c:v>-1.5200000000000001E-13</c:v>
                </c:pt>
                <c:pt idx="6646">
                  <c:v>-2.9200000000000002E-13</c:v>
                </c:pt>
                <c:pt idx="6647">
                  <c:v>-2.9899999999999999E-13</c:v>
                </c:pt>
                <c:pt idx="6648">
                  <c:v>-4.4399999999999998E-13</c:v>
                </c:pt>
                <c:pt idx="6649">
                  <c:v>-2.24E-13</c:v>
                </c:pt>
                <c:pt idx="6650">
                  <c:v>-1.8599999999999999E-13</c:v>
                </c:pt>
                <c:pt idx="6651">
                  <c:v>-3.43E-13</c:v>
                </c:pt>
                <c:pt idx="6652">
                  <c:v>-3.5000000000000002E-13</c:v>
                </c:pt>
                <c:pt idx="6653">
                  <c:v>-2.26E-13</c:v>
                </c:pt>
                <c:pt idx="6654">
                  <c:v>-2.5600000000000002E-13</c:v>
                </c:pt>
                <c:pt idx="6655">
                  <c:v>-1.8700000000000001E-13</c:v>
                </c:pt>
                <c:pt idx="6656">
                  <c:v>-2.5299999999999998E-13</c:v>
                </c:pt>
                <c:pt idx="6657">
                  <c:v>-2.7900000000000002E-13</c:v>
                </c:pt>
                <c:pt idx="6658">
                  <c:v>-3.68E-13</c:v>
                </c:pt>
                <c:pt idx="6659">
                  <c:v>-2.61E-13</c:v>
                </c:pt>
                <c:pt idx="6660">
                  <c:v>-2.96E-13</c:v>
                </c:pt>
                <c:pt idx="6661">
                  <c:v>-3.6600000000000001E-13</c:v>
                </c:pt>
                <c:pt idx="6662">
                  <c:v>-2.8899999999999998E-13</c:v>
                </c:pt>
                <c:pt idx="6663">
                  <c:v>-2.5800000000000001E-13</c:v>
                </c:pt>
                <c:pt idx="6664">
                  <c:v>-3.08E-13</c:v>
                </c:pt>
                <c:pt idx="6665">
                  <c:v>-3.0099999999999998E-13</c:v>
                </c:pt>
                <c:pt idx="6666">
                  <c:v>-1.9400000000000001E-13</c:v>
                </c:pt>
                <c:pt idx="6667">
                  <c:v>-1.3E-13</c:v>
                </c:pt>
                <c:pt idx="6668">
                  <c:v>-2.2799999999999999E-13</c:v>
                </c:pt>
                <c:pt idx="6669">
                  <c:v>-3.0199999999999998E-13</c:v>
                </c:pt>
                <c:pt idx="6670">
                  <c:v>-3.2399999999999998E-13</c:v>
                </c:pt>
                <c:pt idx="6671">
                  <c:v>-3.19E-13</c:v>
                </c:pt>
                <c:pt idx="6672">
                  <c:v>-1.1099999999999999E-13</c:v>
                </c:pt>
                <c:pt idx="6673">
                  <c:v>-2.3099999999999997E-13</c:v>
                </c:pt>
                <c:pt idx="6674">
                  <c:v>-1.9099999999999999E-13</c:v>
                </c:pt>
                <c:pt idx="6675">
                  <c:v>-3.1299999999999998E-13</c:v>
                </c:pt>
                <c:pt idx="6676">
                  <c:v>-2.4400000000000002E-13</c:v>
                </c:pt>
                <c:pt idx="6677">
                  <c:v>-2.97E-13</c:v>
                </c:pt>
                <c:pt idx="6678">
                  <c:v>-2.7599999999999999E-13</c:v>
                </c:pt>
                <c:pt idx="6679">
                  <c:v>-2.1800000000000001E-13</c:v>
                </c:pt>
                <c:pt idx="6680">
                  <c:v>-3.4200000000000001E-13</c:v>
                </c:pt>
                <c:pt idx="6681">
                  <c:v>-2.2699999999999999E-13</c:v>
                </c:pt>
                <c:pt idx="6682">
                  <c:v>-3.8E-13</c:v>
                </c:pt>
                <c:pt idx="6683">
                  <c:v>-2.97E-13</c:v>
                </c:pt>
                <c:pt idx="6684">
                  <c:v>-3.7299999999999998E-13</c:v>
                </c:pt>
                <c:pt idx="6685">
                  <c:v>-1.01E-13</c:v>
                </c:pt>
                <c:pt idx="6686">
                  <c:v>-2.9100000000000002E-13</c:v>
                </c:pt>
                <c:pt idx="6687">
                  <c:v>-4.3999999999999999E-13</c:v>
                </c:pt>
                <c:pt idx="6688">
                  <c:v>-2.26E-13</c:v>
                </c:pt>
                <c:pt idx="6689">
                  <c:v>-2.1700000000000001E-13</c:v>
                </c:pt>
                <c:pt idx="6690">
                  <c:v>-2.2999999999999998E-13</c:v>
                </c:pt>
                <c:pt idx="6691">
                  <c:v>-2.37E-13</c:v>
                </c:pt>
                <c:pt idx="6692">
                  <c:v>-1.2800000000000001E-13</c:v>
                </c:pt>
                <c:pt idx="6693">
                  <c:v>-2.6800000000000002E-13</c:v>
                </c:pt>
                <c:pt idx="6694">
                  <c:v>-3.09E-13</c:v>
                </c:pt>
                <c:pt idx="6695">
                  <c:v>-3.2199999999999999E-13</c:v>
                </c:pt>
                <c:pt idx="6696">
                  <c:v>-2.3099999999999997E-13</c:v>
                </c:pt>
                <c:pt idx="6697">
                  <c:v>-1.3199999999999999E-13</c:v>
                </c:pt>
                <c:pt idx="6698">
                  <c:v>-3.0999999999999999E-13</c:v>
                </c:pt>
                <c:pt idx="6699">
                  <c:v>-2.3300000000000002E-13</c:v>
                </c:pt>
                <c:pt idx="6700">
                  <c:v>-2.2999999999999998E-13</c:v>
                </c:pt>
                <c:pt idx="6701">
                  <c:v>-2.6900000000000001E-13</c:v>
                </c:pt>
                <c:pt idx="6702">
                  <c:v>-2.5700000000000002E-13</c:v>
                </c:pt>
                <c:pt idx="6703">
                  <c:v>-3.0300000000000002E-13</c:v>
                </c:pt>
                <c:pt idx="6704">
                  <c:v>-2.14E-13</c:v>
                </c:pt>
                <c:pt idx="6705">
                  <c:v>-3.55E-13</c:v>
                </c:pt>
                <c:pt idx="6706">
                  <c:v>-2.73E-13</c:v>
                </c:pt>
                <c:pt idx="6707">
                  <c:v>-2.3099999999999997E-13</c:v>
                </c:pt>
                <c:pt idx="6708">
                  <c:v>-1.7600000000000001E-13</c:v>
                </c:pt>
                <c:pt idx="6709">
                  <c:v>-2.84E-13</c:v>
                </c:pt>
                <c:pt idx="6710">
                  <c:v>-2.1599999999999999E-13</c:v>
                </c:pt>
                <c:pt idx="6711">
                  <c:v>-2.4700000000000001E-13</c:v>
                </c:pt>
                <c:pt idx="6712">
                  <c:v>-2.3999999999999999E-13</c:v>
                </c:pt>
                <c:pt idx="6713">
                  <c:v>-2.9200000000000002E-13</c:v>
                </c:pt>
                <c:pt idx="6714">
                  <c:v>-1.6199999999999999E-13</c:v>
                </c:pt>
                <c:pt idx="6715">
                  <c:v>-2.6199999999999999E-13</c:v>
                </c:pt>
                <c:pt idx="6716">
                  <c:v>-2.1499999999999999E-13</c:v>
                </c:pt>
                <c:pt idx="6717">
                  <c:v>-2.2099999999999999E-13</c:v>
                </c:pt>
                <c:pt idx="6718">
                  <c:v>-1.3299999999999999E-13</c:v>
                </c:pt>
                <c:pt idx="6719">
                  <c:v>-1.54E-13</c:v>
                </c:pt>
                <c:pt idx="6720">
                  <c:v>-2.61E-13</c:v>
                </c:pt>
                <c:pt idx="6721">
                  <c:v>-2.9799999999999999E-13</c:v>
                </c:pt>
                <c:pt idx="6722">
                  <c:v>-2.96E-13</c:v>
                </c:pt>
                <c:pt idx="6723">
                  <c:v>-2.1100000000000001E-13</c:v>
                </c:pt>
                <c:pt idx="6724">
                  <c:v>-2.13E-13</c:v>
                </c:pt>
                <c:pt idx="6725">
                  <c:v>-2.9799999999999999E-13</c:v>
                </c:pt>
                <c:pt idx="6726">
                  <c:v>-2.9500000000000001E-13</c:v>
                </c:pt>
                <c:pt idx="6727">
                  <c:v>-2.3899999999999999E-13</c:v>
                </c:pt>
                <c:pt idx="6728">
                  <c:v>-2.3099999999999997E-13</c:v>
                </c:pt>
                <c:pt idx="6729">
                  <c:v>-2.37E-13</c:v>
                </c:pt>
                <c:pt idx="6730">
                  <c:v>-2.7399999999999999E-13</c:v>
                </c:pt>
                <c:pt idx="6731">
                  <c:v>-2.0899999999999999E-13</c:v>
                </c:pt>
                <c:pt idx="6732">
                  <c:v>-2.7599999999999999E-13</c:v>
                </c:pt>
                <c:pt idx="6733">
                  <c:v>-4.0000000000000001E-13</c:v>
                </c:pt>
                <c:pt idx="6734">
                  <c:v>-2.13E-13</c:v>
                </c:pt>
                <c:pt idx="6735">
                  <c:v>-3.4799999999999998E-13</c:v>
                </c:pt>
                <c:pt idx="6736">
                  <c:v>-5.1999999999999999E-14</c:v>
                </c:pt>
                <c:pt idx="6737">
                  <c:v>-3.6099999999999998E-13</c:v>
                </c:pt>
                <c:pt idx="6738">
                  <c:v>-3.5300000000000001E-13</c:v>
                </c:pt>
                <c:pt idx="6739">
                  <c:v>-2.7900000000000002E-13</c:v>
                </c:pt>
                <c:pt idx="6740">
                  <c:v>-1.96E-13</c:v>
                </c:pt>
                <c:pt idx="6741">
                  <c:v>-3.0500000000000001E-13</c:v>
                </c:pt>
                <c:pt idx="6742">
                  <c:v>-2.48E-13</c:v>
                </c:pt>
                <c:pt idx="6743">
                  <c:v>-2.73E-13</c:v>
                </c:pt>
                <c:pt idx="6744">
                  <c:v>-3.2399999999999998E-13</c:v>
                </c:pt>
                <c:pt idx="6745">
                  <c:v>-1.43E-13</c:v>
                </c:pt>
                <c:pt idx="6746">
                  <c:v>-2.6399999999999999E-13</c:v>
                </c:pt>
                <c:pt idx="6747">
                  <c:v>-3.09E-13</c:v>
                </c:pt>
                <c:pt idx="6748">
                  <c:v>-2.8200000000000001E-13</c:v>
                </c:pt>
                <c:pt idx="6749">
                  <c:v>-1.13E-13</c:v>
                </c:pt>
                <c:pt idx="6750">
                  <c:v>-2.0899999999999999E-13</c:v>
                </c:pt>
                <c:pt idx="6751">
                  <c:v>-2.8000000000000002E-13</c:v>
                </c:pt>
                <c:pt idx="6752">
                  <c:v>-1.6799999999999999E-13</c:v>
                </c:pt>
                <c:pt idx="6753">
                  <c:v>-2.02E-13</c:v>
                </c:pt>
                <c:pt idx="6754">
                  <c:v>-3.9E-13</c:v>
                </c:pt>
                <c:pt idx="6755">
                  <c:v>-3.19E-13</c:v>
                </c:pt>
                <c:pt idx="6756">
                  <c:v>-1.72E-13</c:v>
                </c:pt>
                <c:pt idx="6757">
                  <c:v>-2.8300000000000001E-13</c:v>
                </c:pt>
                <c:pt idx="6758">
                  <c:v>-2.7100000000000001E-13</c:v>
                </c:pt>
                <c:pt idx="6759">
                  <c:v>-3.19E-13</c:v>
                </c:pt>
                <c:pt idx="6760">
                  <c:v>-2.6399999999999999E-13</c:v>
                </c:pt>
                <c:pt idx="6761">
                  <c:v>-2.0299999999999999E-13</c:v>
                </c:pt>
                <c:pt idx="6762">
                  <c:v>-1.48E-13</c:v>
                </c:pt>
                <c:pt idx="6763">
                  <c:v>-2.7599999999999999E-13</c:v>
                </c:pt>
                <c:pt idx="6764">
                  <c:v>-3.7500000000000002E-13</c:v>
                </c:pt>
                <c:pt idx="6765">
                  <c:v>-2.07E-13</c:v>
                </c:pt>
                <c:pt idx="6766">
                  <c:v>-2.37E-13</c:v>
                </c:pt>
                <c:pt idx="6767">
                  <c:v>-3.43E-13</c:v>
                </c:pt>
                <c:pt idx="6768">
                  <c:v>-2.13E-13</c:v>
                </c:pt>
                <c:pt idx="6769">
                  <c:v>-3.0600000000000001E-13</c:v>
                </c:pt>
                <c:pt idx="6770">
                  <c:v>-8.2000000000000004E-14</c:v>
                </c:pt>
                <c:pt idx="6771">
                  <c:v>-2.5700000000000002E-13</c:v>
                </c:pt>
                <c:pt idx="6772">
                  <c:v>-2.9200000000000002E-13</c:v>
                </c:pt>
                <c:pt idx="6773">
                  <c:v>-3.6300000000000002E-13</c:v>
                </c:pt>
                <c:pt idx="6774">
                  <c:v>-3.6300000000000002E-13</c:v>
                </c:pt>
                <c:pt idx="6775">
                  <c:v>-1.03E-13</c:v>
                </c:pt>
                <c:pt idx="6776">
                  <c:v>-3.2800000000000002E-13</c:v>
                </c:pt>
                <c:pt idx="6777">
                  <c:v>-2.8599999999999999E-13</c:v>
                </c:pt>
                <c:pt idx="6778">
                  <c:v>-3.3499999999999999E-13</c:v>
                </c:pt>
                <c:pt idx="6779">
                  <c:v>-2.5500000000000002E-13</c:v>
                </c:pt>
                <c:pt idx="6780">
                  <c:v>-2.3099999999999997E-13</c:v>
                </c:pt>
                <c:pt idx="6781">
                  <c:v>-1.2699999999999999E-13</c:v>
                </c:pt>
                <c:pt idx="6782">
                  <c:v>-1.3799999999999999E-13</c:v>
                </c:pt>
                <c:pt idx="6783">
                  <c:v>-3.0600000000000001E-13</c:v>
                </c:pt>
                <c:pt idx="6784">
                  <c:v>-2.7699999999999998E-13</c:v>
                </c:pt>
                <c:pt idx="6785">
                  <c:v>-2.26E-13</c:v>
                </c:pt>
                <c:pt idx="6786">
                  <c:v>-2.26E-13</c:v>
                </c:pt>
                <c:pt idx="6787">
                  <c:v>-3.32E-13</c:v>
                </c:pt>
                <c:pt idx="6788">
                  <c:v>-2.49E-13</c:v>
                </c:pt>
                <c:pt idx="6789">
                  <c:v>-3.2E-13</c:v>
                </c:pt>
                <c:pt idx="6790">
                  <c:v>-2.8699999999999999E-13</c:v>
                </c:pt>
                <c:pt idx="6791">
                  <c:v>-2.02E-13</c:v>
                </c:pt>
                <c:pt idx="6792">
                  <c:v>-2.5900000000000001E-13</c:v>
                </c:pt>
                <c:pt idx="6793">
                  <c:v>-2.0999999999999999E-13</c:v>
                </c:pt>
                <c:pt idx="6794">
                  <c:v>-1.7999999999999999E-13</c:v>
                </c:pt>
                <c:pt idx="6795">
                  <c:v>-3.5000000000000002E-13</c:v>
                </c:pt>
                <c:pt idx="6796">
                  <c:v>-4.6700000000000003E-13</c:v>
                </c:pt>
                <c:pt idx="6797">
                  <c:v>-2.1499999999999999E-13</c:v>
                </c:pt>
                <c:pt idx="6798">
                  <c:v>-1.8599999999999999E-13</c:v>
                </c:pt>
                <c:pt idx="6799">
                  <c:v>-1.2300000000000001E-13</c:v>
                </c:pt>
                <c:pt idx="6800">
                  <c:v>-2.9899999999999999E-13</c:v>
                </c:pt>
                <c:pt idx="6801">
                  <c:v>-2.3099999999999997E-13</c:v>
                </c:pt>
                <c:pt idx="6802">
                  <c:v>-2.9300000000000001E-13</c:v>
                </c:pt>
                <c:pt idx="6803">
                  <c:v>-2.3999999999999999E-13</c:v>
                </c:pt>
                <c:pt idx="6804">
                  <c:v>-1.4499999999999999E-13</c:v>
                </c:pt>
                <c:pt idx="6805">
                  <c:v>-2.7399999999999999E-13</c:v>
                </c:pt>
                <c:pt idx="6806">
                  <c:v>-2.3999999999999999E-13</c:v>
                </c:pt>
                <c:pt idx="6807">
                  <c:v>-1.8599999999999999E-13</c:v>
                </c:pt>
                <c:pt idx="6808">
                  <c:v>-3.0500000000000001E-13</c:v>
                </c:pt>
                <c:pt idx="6809">
                  <c:v>-3.0600000000000001E-13</c:v>
                </c:pt>
                <c:pt idx="6810">
                  <c:v>-2.08E-13</c:v>
                </c:pt>
                <c:pt idx="6811">
                  <c:v>-2.96E-13</c:v>
                </c:pt>
                <c:pt idx="6812">
                  <c:v>-2.0000000000000001E-13</c:v>
                </c:pt>
                <c:pt idx="6813">
                  <c:v>-2.9899999999999999E-13</c:v>
                </c:pt>
                <c:pt idx="6814">
                  <c:v>-1.3799999999999999E-13</c:v>
                </c:pt>
                <c:pt idx="6815">
                  <c:v>-3.2600000000000002E-13</c:v>
                </c:pt>
                <c:pt idx="6816">
                  <c:v>-2.1700000000000001E-13</c:v>
                </c:pt>
                <c:pt idx="6817">
                  <c:v>-3.4699999999999999E-13</c:v>
                </c:pt>
                <c:pt idx="6818">
                  <c:v>-1.48E-13</c:v>
                </c:pt>
                <c:pt idx="6819">
                  <c:v>-2.1599999999999999E-13</c:v>
                </c:pt>
                <c:pt idx="6820">
                  <c:v>-2.0999999999999999E-13</c:v>
                </c:pt>
                <c:pt idx="6821">
                  <c:v>-1.3799999999999999E-13</c:v>
                </c:pt>
                <c:pt idx="6822">
                  <c:v>-2.2699999999999999E-13</c:v>
                </c:pt>
                <c:pt idx="6823">
                  <c:v>-2.8100000000000001E-13</c:v>
                </c:pt>
                <c:pt idx="6824">
                  <c:v>-3.3900000000000002E-13</c:v>
                </c:pt>
                <c:pt idx="6825">
                  <c:v>-2.9500000000000001E-13</c:v>
                </c:pt>
                <c:pt idx="6826">
                  <c:v>-3.19E-13</c:v>
                </c:pt>
                <c:pt idx="6827">
                  <c:v>-2.2699999999999999E-13</c:v>
                </c:pt>
                <c:pt idx="6828">
                  <c:v>-1.53E-13</c:v>
                </c:pt>
                <c:pt idx="6829">
                  <c:v>-2.24E-13</c:v>
                </c:pt>
                <c:pt idx="6830">
                  <c:v>-2.3899999999999999E-13</c:v>
                </c:pt>
                <c:pt idx="6831">
                  <c:v>-2.9899999999999999E-13</c:v>
                </c:pt>
                <c:pt idx="6832">
                  <c:v>-3.3000000000000001E-13</c:v>
                </c:pt>
                <c:pt idx="6833">
                  <c:v>-6.2999999999999997E-14</c:v>
                </c:pt>
                <c:pt idx="6834">
                  <c:v>-2.1100000000000001E-13</c:v>
                </c:pt>
                <c:pt idx="6835">
                  <c:v>-1.8599999999999999E-13</c:v>
                </c:pt>
                <c:pt idx="6836">
                  <c:v>-1.5200000000000001E-13</c:v>
                </c:pt>
                <c:pt idx="6837">
                  <c:v>-3.0500000000000001E-13</c:v>
                </c:pt>
                <c:pt idx="6838">
                  <c:v>-1.24E-13</c:v>
                </c:pt>
                <c:pt idx="6839">
                  <c:v>-2.5800000000000001E-13</c:v>
                </c:pt>
                <c:pt idx="6840">
                  <c:v>-2.0899999999999999E-13</c:v>
                </c:pt>
                <c:pt idx="6841">
                  <c:v>-2.8699999999999999E-13</c:v>
                </c:pt>
                <c:pt idx="6842">
                  <c:v>-1.6199999999999999E-13</c:v>
                </c:pt>
                <c:pt idx="6843">
                  <c:v>-1.2099999999999999E-13</c:v>
                </c:pt>
                <c:pt idx="6844">
                  <c:v>-2.7599999999999999E-13</c:v>
                </c:pt>
                <c:pt idx="6845">
                  <c:v>-2.4300000000000002E-13</c:v>
                </c:pt>
                <c:pt idx="6846">
                  <c:v>-1.9799999999999999E-13</c:v>
                </c:pt>
                <c:pt idx="6847">
                  <c:v>-1.1700000000000001E-13</c:v>
                </c:pt>
                <c:pt idx="6848">
                  <c:v>-2.2300000000000001E-13</c:v>
                </c:pt>
                <c:pt idx="6849">
                  <c:v>-2.07E-13</c:v>
                </c:pt>
                <c:pt idx="6850">
                  <c:v>-3.2E-13</c:v>
                </c:pt>
                <c:pt idx="6851">
                  <c:v>-2.4500000000000002E-13</c:v>
                </c:pt>
                <c:pt idx="6852">
                  <c:v>-2.6900000000000001E-13</c:v>
                </c:pt>
                <c:pt idx="6853">
                  <c:v>-2.97E-13</c:v>
                </c:pt>
                <c:pt idx="6854">
                  <c:v>-2.7699999999999998E-13</c:v>
                </c:pt>
                <c:pt idx="6855">
                  <c:v>-3.2399999999999998E-13</c:v>
                </c:pt>
                <c:pt idx="6856">
                  <c:v>-3.1800000000000001E-13</c:v>
                </c:pt>
                <c:pt idx="6857">
                  <c:v>-1.8100000000000001E-13</c:v>
                </c:pt>
                <c:pt idx="6858">
                  <c:v>-2.8799999999999998E-13</c:v>
                </c:pt>
                <c:pt idx="6859">
                  <c:v>-1.59E-13</c:v>
                </c:pt>
                <c:pt idx="6860">
                  <c:v>-2.38E-13</c:v>
                </c:pt>
                <c:pt idx="6861">
                  <c:v>-2.3099999999999997E-13</c:v>
                </c:pt>
                <c:pt idx="6862">
                  <c:v>-2.14E-13</c:v>
                </c:pt>
                <c:pt idx="6863">
                  <c:v>-2.4099999999999998E-13</c:v>
                </c:pt>
                <c:pt idx="6864">
                  <c:v>-2.6E-13</c:v>
                </c:pt>
                <c:pt idx="6865">
                  <c:v>-2.2199999999999999E-13</c:v>
                </c:pt>
                <c:pt idx="6866">
                  <c:v>-2.1200000000000001E-13</c:v>
                </c:pt>
                <c:pt idx="6867">
                  <c:v>-2.5800000000000001E-13</c:v>
                </c:pt>
                <c:pt idx="6868">
                  <c:v>-2.49E-13</c:v>
                </c:pt>
                <c:pt idx="6869">
                  <c:v>-2.5500000000000002E-13</c:v>
                </c:pt>
                <c:pt idx="6870">
                  <c:v>-2.5900000000000001E-13</c:v>
                </c:pt>
                <c:pt idx="6871">
                  <c:v>-2.13E-13</c:v>
                </c:pt>
                <c:pt idx="6872">
                  <c:v>-3.3499999999999999E-13</c:v>
                </c:pt>
                <c:pt idx="6873">
                  <c:v>-1.7399999999999999E-13</c:v>
                </c:pt>
                <c:pt idx="6874">
                  <c:v>-1.42E-13</c:v>
                </c:pt>
                <c:pt idx="6875">
                  <c:v>-5.9000000000000001E-14</c:v>
                </c:pt>
                <c:pt idx="6876">
                  <c:v>-2.2199999999999999E-13</c:v>
                </c:pt>
                <c:pt idx="6877">
                  <c:v>-1.7899999999999999E-13</c:v>
                </c:pt>
                <c:pt idx="6878">
                  <c:v>-2.73E-13</c:v>
                </c:pt>
                <c:pt idx="6879">
                  <c:v>-1.1999999999999999E-13</c:v>
                </c:pt>
                <c:pt idx="6880">
                  <c:v>-2.4700000000000001E-13</c:v>
                </c:pt>
                <c:pt idx="6881">
                  <c:v>-9.4000000000000003E-14</c:v>
                </c:pt>
                <c:pt idx="6882">
                  <c:v>-1.72E-13</c:v>
                </c:pt>
                <c:pt idx="6883">
                  <c:v>-2.01E-13</c:v>
                </c:pt>
                <c:pt idx="6884">
                  <c:v>-3.07E-13</c:v>
                </c:pt>
                <c:pt idx="6885">
                  <c:v>-2.7000000000000001E-13</c:v>
                </c:pt>
                <c:pt idx="6886">
                  <c:v>-2.8599999999999999E-13</c:v>
                </c:pt>
                <c:pt idx="6887">
                  <c:v>-2.5800000000000001E-13</c:v>
                </c:pt>
                <c:pt idx="6888">
                  <c:v>-1.49E-13</c:v>
                </c:pt>
                <c:pt idx="6889">
                  <c:v>-1.8499999999999999E-13</c:v>
                </c:pt>
                <c:pt idx="6890">
                  <c:v>-3.3699999999999998E-13</c:v>
                </c:pt>
                <c:pt idx="6891">
                  <c:v>-2.0500000000000001E-13</c:v>
                </c:pt>
                <c:pt idx="6892">
                  <c:v>-3.2700000000000002E-13</c:v>
                </c:pt>
                <c:pt idx="6893">
                  <c:v>-1.8200000000000001E-13</c:v>
                </c:pt>
                <c:pt idx="6894">
                  <c:v>-2.4600000000000001E-13</c:v>
                </c:pt>
                <c:pt idx="6895">
                  <c:v>-2.3400000000000001E-13</c:v>
                </c:pt>
                <c:pt idx="6896">
                  <c:v>-2.9500000000000001E-13</c:v>
                </c:pt>
                <c:pt idx="6897">
                  <c:v>-3.21E-13</c:v>
                </c:pt>
                <c:pt idx="6898">
                  <c:v>-1.9199999999999999E-13</c:v>
                </c:pt>
                <c:pt idx="6899">
                  <c:v>-2.61E-13</c:v>
                </c:pt>
                <c:pt idx="6900">
                  <c:v>-1.5099999999999999E-13</c:v>
                </c:pt>
                <c:pt idx="6901">
                  <c:v>-2.0299999999999999E-13</c:v>
                </c:pt>
                <c:pt idx="6902">
                  <c:v>-1.7299999999999999E-13</c:v>
                </c:pt>
                <c:pt idx="6903">
                  <c:v>-3.2299999999999999E-13</c:v>
                </c:pt>
                <c:pt idx="6904">
                  <c:v>-2.5900000000000001E-13</c:v>
                </c:pt>
                <c:pt idx="6905">
                  <c:v>-1.65E-13</c:v>
                </c:pt>
                <c:pt idx="6906">
                  <c:v>-1.8100000000000001E-13</c:v>
                </c:pt>
                <c:pt idx="6907">
                  <c:v>-4.0799999999999998E-13</c:v>
                </c:pt>
                <c:pt idx="6908">
                  <c:v>-1.18E-13</c:v>
                </c:pt>
                <c:pt idx="6909">
                  <c:v>-1.96E-13</c:v>
                </c:pt>
                <c:pt idx="6910">
                  <c:v>-2.5099999999999999E-13</c:v>
                </c:pt>
                <c:pt idx="6911">
                  <c:v>-1.5599999999999999E-13</c:v>
                </c:pt>
                <c:pt idx="6912">
                  <c:v>-2.02E-13</c:v>
                </c:pt>
                <c:pt idx="6913">
                  <c:v>-1.3400000000000001E-13</c:v>
                </c:pt>
                <c:pt idx="6914">
                  <c:v>-3.0099999999999998E-13</c:v>
                </c:pt>
                <c:pt idx="6915">
                  <c:v>-2.1700000000000001E-13</c:v>
                </c:pt>
                <c:pt idx="6916">
                  <c:v>-3.5899999999999998E-13</c:v>
                </c:pt>
                <c:pt idx="6917">
                  <c:v>-1.7399999999999999E-13</c:v>
                </c:pt>
                <c:pt idx="6918">
                  <c:v>-1.9099999999999999E-13</c:v>
                </c:pt>
                <c:pt idx="6919">
                  <c:v>-1.9400000000000001E-13</c:v>
                </c:pt>
                <c:pt idx="6920">
                  <c:v>-1.5800000000000001E-13</c:v>
                </c:pt>
                <c:pt idx="6921">
                  <c:v>-2.5700000000000002E-13</c:v>
                </c:pt>
                <c:pt idx="6922">
                  <c:v>-2.26E-13</c:v>
                </c:pt>
                <c:pt idx="6923">
                  <c:v>-3.5699999999999999E-13</c:v>
                </c:pt>
                <c:pt idx="6924">
                  <c:v>-2.3999999999999999E-13</c:v>
                </c:pt>
                <c:pt idx="6925">
                  <c:v>-2.3899999999999999E-13</c:v>
                </c:pt>
                <c:pt idx="6926">
                  <c:v>-2.5600000000000002E-13</c:v>
                </c:pt>
                <c:pt idx="6927">
                  <c:v>-1.9199999999999999E-13</c:v>
                </c:pt>
                <c:pt idx="6928">
                  <c:v>-1.0799999999999999E-13</c:v>
                </c:pt>
                <c:pt idx="6929">
                  <c:v>-1.7999999999999999E-13</c:v>
                </c:pt>
                <c:pt idx="6930">
                  <c:v>-2.19E-13</c:v>
                </c:pt>
                <c:pt idx="6931">
                  <c:v>-3.0600000000000001E-13</c:v>
                </c:pt>
                <c:pt idx="6932">
                  <c:v>-2.2199999999999999E-13</c:v>
                </c:pt>
                <c:pt idx="6933">
                  <c:v>-2.8300000000000001E-13</c:v>
                </c:pt>
                <c:pt idx="6934">
                  <c:v>-2.7100000000000001E-13</c:v>
                </c:pt>
                <c:pt idx="6935">
                  <c:v>-2.0399999999999999E-13</c:v>
                </c:pt>
                <c:pt idx="6936">
                  <c:v>-2.7399999999999999E-13</c:v>
                </c:pt>
                <c:pt idx="6937">
                  <c:v>-1.8700000000000001E-13</c:v>
                </c:pt>
                <c:pt idx="6938">
                  <c:v>-2.2300000000000001E-13</c:v>
                </c:pt>
                <c:pt idx="6939">
                  <c:v>-2.5299999999999998E-13</c:v>
                </c:pt>
                <c:pt idx="6940">
                  <c:v>-2.6700000000000002E-13</c:v>
                </c:pt>
                <c:pt idx="6941">
                  <c:v>-2.61E-13</c:v>
                </c:pt>
                <c:pt idx="6942">
                  <c:v>-2.9100000000000002E-13</c:v>
                </c:pt>
                <c:pt idx="6943">
                  <c:v>-1.55E-13</c:v>
                </c:pt>
                <c:pt idx="6944">
                  <c:v>-2.8000000000000002E-13</c:v>
                </c:pt>
                <c:pt idx="6945">
                  <c:v>-1.8800000000000001E-13</c:v>
                </c:pt>
                <c:pt idx="6946">
                  <c:v>-1.9900000000000001E-13</c:v>
                </c:pt>
                <c:pt idx="6947">
                  <c:v>-3.0600000000000001E-13</c:v>
                </c:pt>
                <c:pt idx="6948">
                  <c:v>-2.9300000000000001E-13</c:v>
                </c:pt>
                <c:pt idx="6949">
                  <c:v>-2.4300000000000002E-13</c:v>
                </c:pt>
                <c:pt idx="6950">
                  <c:v>-2.6299999999999999E-13</c:v>
                </c:pt>
                <c:pt idx="6951">
                  <c:v>-2.97E-13</c:v>
                </c:pt>
                <c:pt idx="6952">
                  <c:v>-1.4600000000000001E-13</c:v>
                </c:pt>
                <c:pt idx="6953">
                  <c:v>-2.4099999999999998E-13</c:v>
                </c:pt>
                <c:pt idx="6954">
                  <c:v>-3.1400000000000003E-13</c:v>
                </c:pt>
                <c:pt idx="6955">
                  <c:v>-2.4700000000000001E-13</c:v>
                </c:pt>
                <c:pt idx="6956">
                  <c:v>-2.8599999999999999E-13</c:v>
                </c:pt>
                <c:pt idx="6957">
                  <c:v>-1.54E-13</c:v>
                </c:pt>
                <c:pt idx="6958">
                  <c:v>-2.6599999999999998E-13</c:v>
                </c:pt>
                <c:pt idx="6959">
                  <c:v>-1.2800000000000001E-13</c:v>
                </c:pt>
                <c:pt idx="6960">
                  <c:v>-8.6999999999999995E-14</c:v>
                </c:pt>
                <c:pt idx="6961">
                  <c:v>-2.1800000000000001E-13</c:v>
                </c:pt>
                <c:pt idx="6962">
                  <c:v>-2.38E-13</c:v>
                </c:pt>
                <c:pt idx="6963">
                  <c:v>-2.9300000000000001E-13</c:v>
                </c:pt>
                <c:pt idx="6964">
                  <c:v>-1.25E-13</c:v>
                </c:pt>
                <c:pt idx="6965">
                  <c:v>-3.5300000000000001E-13</c:v>
                </c:pt>
                <c:pt idx="6966">
                  <c:v>-3.5999999999999998E-14</c:v>
                </c:pt>
                <c:pt idx="6967">
                  <c:v>-2.26E-13</c:v>
                </c:pt>
                <c:pt idx="6968">
                  <c:v>-2.5299999999999998E-13</c:v>
                </c:pt>
                <c:pt idx="6969">
                  <c:v>-2.61E-13</c:v>
                </c:pt>
                <c:pt idx="6970">
                  <c:v>-1.04E-13</c:v>
                </c:pt>
                <c:pt idx="6971">
                  <c:v>-2.72E-13</c:v>
                </c:pt>
                <c:pt idx="6972">
                  <c:v>-2.5800000000000001E-13</c:v>
                </c:pt>
                <c:pt idx="6973">
                  <c:v>-2.2899999999999998E-13</c:v>
                </c:pt>
                <c:pt idx="6974">
                  <c:v>-1.6400000000000001E-13</c:v>
                </c:pt>
                <c:pt idx="6975">
                  <c:v>-1.8599999999999999E-13</c:v>
                </c:pt>
                <c:pt idx="6976">
                  <c:v>-3.1800000000000001E-13</c:v>
                </c:pt>
                <c:pt idx="6977">
                  <c:v>-2.5299999999999998E-13</c:v>
                </c:pt>
                <c:pt idx="6978">
                  <c:v>-2.5900000000000001E-13</c:v>
                </c:pt>
                <c:pt idx="6979">
                  <c:v>-2.1200000000000001E-13</c:v>
                </c:pt>
                <c:pt idx="6980">
                  <c:v>-2.1499999999999999E-13</c:v>
                </c:pt>
                <c:pt idx="6981">
                  <c:v>-2.0600000000000001E-13</c:v>
                </c:pt>
                <c:pt idx="6982">
                  <c:v>-2.1800000000000001E-13</c:v>
                </c:pt>
                <c:pt idx="6983">
                  <c:v>-3.68E-13</c:v>
                </c:pt>
                <c:pt idx="6984">
                  <c:v>-1.13E-13</c:v>
                </c:pt>
                <c:pt idx="6985">
                  <c:v>-2.96E-13</c:v>
                </c:pt>
                <c:pt idx="6986">
                  <c:v>-2.2099999999999999E-13</c:v>
                </c:pt>
                <c:pt idx="6987">
                  <c:v>-2.02E-13</c:v>
                </c:pt>
                <c:pt idx="6988">
                  <c:v>-2.5700000000000002E-13</c:v>
                </c:pt>
                <c:pt idx="6989">
                  <c:v>-1.09E-13</c:v>
                </c:pt>
                <c:pt idx="6990">
                  <c:v>-3.2700000000000002E-13</c:v>
                </c:pt>
                <c:pt idx="6991">
                  <c:v>-1.18E-13</c:v>
                </c:pt>
                <c:pt idx="6992">
                  <c:v>-2.4099999999999998E-13</c:v>
                </c:pt>
                <c:pt idx="6993">
                  <c:v>-1.66E-13</c:v>
                </c:pt>
                <c:pt idx="6994">
                  <c:v>-1.5200000000000001E-13</c:v>
                </c:pt>
                <c:pt idx="6995">
                  <c:v>-1.53E-13</c:v>
                </c:pt>
                <c:pt idx="6996">
                  <c:v>-2.5900000000000001E-13</c:v>
                </c:pt>
                <c:pt idx="6997">
                  <c:v>-1.61E-13</c:v>
                </c:pt>
                <c:pt idx="6998">
                  <c:v>-2.19E-13</c:v>
                </c:pt>
                <c:pt idx="6999">
                  <c:v>-2.72E-13</c:v>
                </c:pt>
                <c:pt idx="7000">
                  <c:v>-2.7599999999999999E-13</c:v>
                </c:pt>
                <c:pt idx="7001">
                  <c:v>-1.8599999999999999E-13</c:v>
                </c:pt>
                <c:pt idx="7002">
                  <c:v>-2.49E-13</c:v>
                </c:pt>
                <c:pt idx="7003">
                  <c:v>-1.5700000000000001E-13</c:v>
                </c:pt>
                <c:pt idx="7004">
                  <c:v>-2.7000000000000001E-13</c:v>
                </c:pt>
                <c:pt idx="7005">
                  <c:v>-3.2E-13</c:v>
                </c:pt>
                <c:pt idx="7006">
                  <c:v>-1.7999999999999999E-13</c:v>
                </c:pt>
                <c:pt idx="7007">
                  <c:v>-2.4999999999999999E-13</c:v>
                </c:pt>
                <c:pt idx="7008">
                  <c:v>-2.6800000000000002E-13</c:v>
                </c:pt>
                <c:pt idx="7009">
                  <c:v>-1.13E-13</c:v>
                </c:pt>
                <c:pt idx="7010">
                  <c:v>-1.77E-13</c:v>
                </c:pt>
                <c:pt idx="7011">
                  <c:v>-2.38E-13</c:v>
                </c:pt>
                <c:pt idx="7012">
                  <c:v>-2.0399999999999999E-13</c:v>
                </c:pt>
                <c:pt idx="7013">
                  <c:v>-2.8599999999999999E-13</c:v>
                </c:pt>
                <c:pt idx="7014">
                  <c:v>-1.7299999999999999E-13</c:v>
                </c:pt>
                <c:pt idx="7015">
                  <c:v>-1.9699999999999999E-13</c:v>
                </c:pt>
                <c:pt idx="7016">
                  <c:v>-2.4400000000000002E-13</c:v>
                </c:pt>
                <c:pt idx="7017">
                  <c:v>-1.5099999999999999E-13</c:v>
                </c:pt>
                <c:pt idx="7018">
                  <c:v>-2.5199999999999999E-13</c:v>
                </c:pt>
                <c:pt idx="7019">
                  <c:v>-2.7499999999999999E-13</c:v>
                </c:pt>
                <c:pt idx="7020">
                  <c:v>-2.49E-13</c:v>
                </c:pt>
                <c:pt idx="7021">
                  <c:v>-2.08E-13</c:v>
                </c:pt>
                <c:pt idx="7022">
                  <c:v>-3.0400000000000002E-13</c:v>
                </c:pt>
                <c:pt idx="7023">
                  <c:v>-2.5600000000000002E-13</c:v>
                </c:pt>
                <c:pt idx="7024">
                  <c:v>-2.0600000000000001E-13</c:v>
                </c:pt>
                <c:pt idx="7025">
                  <c:v>-1.2699999999999999E-13</c:v>
                </c:pt>
                <c:pt idx="7026">
                  <c:v>-2.2799999999999999E-13</c:v>
                </c:pt>
                <c:pt idx="7027">
                  <c:v>-2.1700000000000001E-13</c:v>
                </c:pt>
                <c:pt idx="7028">
                  <c:v>-2.2799999999999999E-13</c:v>
                </c:pt>
                <c:pt idx="7029">
                  <c:v>-1.6799999999999999E-13</c:v>
                </c:pt>
                <c:pt idx="7030">
                  <c:v>-1.1700000000000001E-13</c:v>
                </c:pt>
                <c:pt idx="7031">
                  <c:v>-2.0999999999999999E-13</c:v>
                </c:pt>
                <c:pt idx="7032">
                  <c:v>-3.2900000000000001E-13</c:v>
                </c:pt>
                <c:pt idx="7033">
                  <c:v>-1.9799999999999999E-13</c:v>
                </c:pt>
                <c:pt idx="7034">
                  <c:v>-3.0400000000000002E-13</c:v>
                </c:pt>
                <c:pt idx="7035">
                  <c:v>-2.07E-13</c:v>
                </c:pt>
                <c:pt idx="7036">
                  <c:v>-2.3400000000000001E-13</c:v>
                </c:pt>
                <c:pt idx="7037">
                  <c:v>-1.7500000000000001E-13</c:v>
                </c:pt>
                <c:pt idx="7038">
                  <c:v>-2.7699999999999998E-13</c:v>
                </c:pt>
                <c:pt idx="7039">
                  <c:v>-4.1000000000000002E-13</c:v>
                </c:pt>
                <c:pt idx="7040">
                  <c:v>-1.36E-13</c:v>
                </c:pt>
                <c:pt idx="7041">
                  <c:v>-2.13E-13</c:v>
                </c:pt>
                <c:pt idx="7042">
                  <c:v>-2.4700000000000001E-13</c:v>
                </c:pt>
                <c:pt idx="7043">
                  <c:v>-2.08E-13</c:v>
                </c:pt>
                <c:pt idx="7044">
                  <c:v>-1.95E-13</c:v>
                </c:pt>
                <c:pt idx="7045">
                  <c:v>-3.8900000000000001E-13</c:v>
                </c:pt>
                <c:pt idx="7046">
                  <c:v>-2.2999999999999998E-13</c:v>
                </c:pt>
                <c:pt idx="7047">
                  <c:v>-2.2799999999999999E-13</c:v>
                </c:pt>
                <c:pt idx="7048">
                  <c:v>-2.9500000000000001E-13</c:v>
                </c:pt>
                <c:pt idx="7049">
                  <c:v>-6.2999999999999997E-14</c:v>
                </c:pt>
                <c:pt idx="7050">
                  <c:v>-1.1499999999999999E-13</c:v>
                </c:pt>
                <c:pt idx="7051">
                  <c:v>-3.08E-13</c:v>
                </c:pt>
                <c:pt idx="7052">
                  <c:v>-2.2899999999999998E-13</c:v>
                </c:pt>
                <c:pt idx="7053">
                  <c:v>-1.6400000000000001E-13</c:v>
                </c:pt>
                <c:pt idx="7054">
                  <c:v>-3.1800000000000001E-13</c:v>
                </c:pt>
                <c:pt idx="7055">
                  <c:v>-3.0600000000000001E-13</c:v>
                </c:pt>
                <c:pt idx="7056">
                  <c:v>-2.1200000000000001E-13</c:v>
                </c:pt>
                <c:pt idx="7057">
                  <c:v>-2.7000000000000001E-13</c:v>
                </c:pt>
                <c:pt idx="7058">
                  <c:v>-3.2600000000000002E-13</c:v>
                </c:pt>
                <c:pt idx="7059">
                  <c:v>-2.8200000000000001E-13</c:v>
                </c:pt>
                <c:pt idx="7060">
                  <c:v>-2.0399999999999999E-13</c:v>
                </c:pt>
                <c:pt idx="7061">
                  <c:v>-4.1300000000000001E-13</c:v>
                </c:pt>
                <c:pt idx="7062">
                  <c:v>-2.0600000000000001E-13</c:v>
                </c:pt>
                <c:pt idx="7063">
                  <c:v>-1.9799999999999999E-13</c:v>
                </c:pt>
                <c:pt idx="7064">
                  <c:v>-7.3000000000000004E-14</c:v>
                </c:pt>
                <c:pt idx="7065">
                  <c:v>-3.9599999999999998E-13</c:v>
                </c:pt>
                <c:pt idx="7066">
                  <c:v>-3.0199999999999998E-13</c:v>
                </c:pt>
                <c:pt idx="7067">
                  <c:v>-2.5800000000000001E-13</c:v>
                </c:pt>
                <c:pt idx="7068">
                  <c:v>-2.08E-13</c:v>
                </c:pt>
                <c:pt idx="7069">
                  <c:v>-1.6300000000000001E-13</c:v>
                </c:pt>
                <c:pt idx="7070">
                  <c:v>-2.0999999999999999E-13</c:v>
                </c:pt>
                <c:pt idx="7071">
                  <c:v>-2.3500000000000001E-13</c:v>
                </c:pt>
                <c:pt idx="7072">
                  <c:v>-2.7100000000000001E-13</c:v>
                </c:pt>
                <c:pt idx="7073">
                  <c:v>-2.85E-13</c:v>
                </c:pt>
                <c:pt idx="7074">
                  <c:v>-2.5700000000000002E-13</c:v>
                </c:pt>
                <c:pt idx="7075">
                  <c:v>-1.5099999999999999E-13</c:v>
                </c:pt>
                <c:pt idx="7076">
                  <c:v>-1.7899999999999999E-13</c:v>
                </c:pt>
                <c:pt idx="7077">
                  <c:v>-2.8100000000000001E-13</c:v>
                </c:pt>
                <c:pt idx="7078">
                  <c:v>-3.2700000000000002E-13</c:v>
                </c:pt>
                <c:pt idx="7079">
                  <c:v>-8.3E-14</c:v>
                </c:pt>
                <c:pt idx="7080">
                  <c:v>-2.4300000000000002E-13</c:v>
                </c:pt>
                <c:pt idx="7081">
                  <c:v>-1.9199999999999999E-13</c:v>
                </c:pt>
                <c:pt idx="7082">
                  <c:v>-2.6E-13</c:v>
                </c:pt>
                <c:pt idx="7083">
                  <c:v>-2.9100000000000002E-13</c:v>
                </c:pt>
                <c:pt idx="7084">
                  <c:v>-1.6E-13</c:v>
                </c:pt>
                <c:pt idx="7085">
                  <c:v>-2.1599999999999999E-13</c:v>
                </c:pt>
                <c:pt idx="7086">
                  <c:v>-1.8499999999999999E-13</c:v>
                </c:pt>
                <c:pt idx="7087">
                  <c:v>-1.9799999999999999E-13</c:v>
                </c:pt>
                <c:pt idx="7088">
                  <c:v>-2.7000000000000001E-13</c:v>
                </c:pt>
                <c:pt idx="7089">
                  <c:v>-2.8300000000000001E-13</c:v>
                </c:pt>
                <c:pt idx="7090">
                  <c:v>-2.4600000000000001E-13</c:v>
                </c:pt>
                <c:pt idx="7091">
                  <c:v>-1.7299999999999999E-13</c:v>
                </c:pt>
                <c:pt idx="7092">
                  <c:v>-2.3999999999999999E-13</c:v>
                </c:pt>
                <c:pt idx="7093">
                  <c:v>-2.1800000000000001E-13</c:v>
                </c:pt>
                <c:pt idx="7094">
                  <c:v>-2.07E-13</c:v>
                </c:pt>
                <c:pt idx="7095">
                  <c:v>-1.95E-13</c:v>
                </c:pt>
                <c:pt idx="7096">
                  <c:v>-1.77E-13</c:v>
                </c:pt>
                <c:pt idx="7097">
                  <c:v>-2.4099999999999998E-13</c:v>
                </c:pt>
                <c:pt idx="7098">
                  <c:v>-2.9999999999999998E-13</c:v>
                </c:pt>
                <c:pt idx="7099">
                  <c:v>-1.65E-13</c:v>
                </c:pt>
                <c:pt idx="7100">
                  <c:v>-1.96E-13</c:v>
                </c:pt>
                <c:pt idx="7101">
                  <c:v>-2.2099999999999999E-13</c:v>
                </c:pt>
                <c:pt idx="7102">
                  <c:v>-2.37E-13</c:v>
                </c:pt>
                <c:pt idx="7103">
                  <c:v>-1.1099999999999999E-13</c:v>
                </c:pt>
                <c:pt idx="7104">
                  <c:v>-3.44E-13</c:v>
                </c:pt>
                <c:pt idx="7105">
                  <c:v>-9.8999999999999995E-14</c:v>
                </c:pt>
                <c:pt idx="7106">
                  <c:v>-2.8300000000000001E-13</c:v>
                </c:pt>
                <c:pt idx="7107">
                  <c:v>-2.13E-13</c:v>
                </c:pt>
                <c:pt idx="7108">
                  <c:v>-2.5700000000000002E-13</c:v>
                </c:pt>
                <c:pt idx="7109">
                  <c:v>-2.02E-13</c:v>
                </c:pt>
                <c:pt idx="7110">
                  <c:v>-1.4399999999999999E-13</c:v>
                </c:pt>
                <c:pt idx="7111">
                  <c:v>-2.6399999999999999E-13</c:v>
                </c:pt>
                <c:pt idx="7112">
                  <c:v>-1.4600000000000001E-13</c:v>
                </c:pt>
                <c:pt idx="7113">
                  <c:v>-2.2899999999999998E-13</c:v>
                </c:pt>
                <c:pt idx="7114">
                  <c:v>-2.19E-13</c:v>
                </c:pt>
                <c:pt idx="7115">
                  <c:v>-2.9999999999999998E-13</c:v>
                </c:pt>
                <c:pt idx="7116">
                  <c:v>-2.4600000000000001E-13</c:v>
                </c:pt>
                <c:pt idx="7117">
                  <c:v>-1.8499999999999999E-13</c:v>
                </c:pt>
                <c:pt idx="7118">
                  <c:v>-2.4099999999999998E-13</c:v>
                </c:pt>
                <c:pt idx="7119">
                  <c:v>-2.02E-13</c:v>
                </c:pt>
                <c:pt idx="7120">
                  <c:v>-1.5200000000000001E-13</c:v>
                </c:pt>
                <c:pt idx="7121">
                  <c:v>-1.7500000000000001E-13</c:v>
                </c:pt>
                <c:pt idx="7122">
                  <c:v>-8.9999999999999995E-14</c:v>
                </c:pt>
                <c:pt idx="7123">
                  <c:v>-2.6900000000000001E-13</c:v>
                </c:pt>
                <c:pt idx="7124">
                  <c:v>-2.84E-13</c:v>
                </c:pt>
                <c:pt idx="7125">
                  <c:v>-2.7100000000000001E-13</c:v>
                </c:pt>
                <c:pt idx="7126">
                  <c:v>-2.1100000000000001E-13</c:v>
                </c:pt>
                <c:pt idx="7127">
                  <c:v>-1.5800000000000001E-13</c:v>
                </c:pt>
                <c:pt idx="7128">
                  <c:v>-1.7000000000000001E-13</c:v>
                </c:pt>
                <c:pt idx="7129">
                  <c:v>-2.6700000000000002E-13</c:v>
                </c:pt>
                <c:pt idx="7130">
                  <c:v>-2.0500000000000001E-13</c:v>
                </c:pt>
                <c:pt idx="7131">
                  <c:v>-2.5099999999999999E-13</c:v>
                </c:pt>
                <c:pt idx="7132">
                  <c:v>-2.8799999999999998E-13</c:v>
                </c:pt>
                <c:pt idx="7133">
                  <c:v>-1.9300000000000001E-13</c:v>
                </c:pt>
                <c:pt idx="7134">
                  <c:v>-1.8700000000000001E-13</c:v>
                </c:pt>
                <c:pt idx="7135">
                  <c:v>-1.6300000000000001E-13</c:v>
                </c:pt>
                <c:pt idx="7136">
                  <c:v>-2.36E-13</c:v>
                </c:pt>
                <c:pt idx="7137">
                  <c:v>-2.4600000000000001E-13</c:v>
                </c:pt>
                <c:pt idx="7138">
                  <c:v>-1.6400000000000001E-13</c:v>
                </c:pt>
                <c:pt idx="7139">
                  <c:v>-2.5800000000000001E-13</c:v>
                </c:pt>
                <c:pt idx="7140">
                  <c:v>-1.7299999999999999E-13</c:v>
                </c:pt>
                <c:pt idx="7141">
                  <c:v>-2.26E-13</c:v>
                </c:pt>
                <c:pt idx="7142">
                  <c:v>-3.4200000000000001E-13</c:v>
                </c:pt>
                <c:pt idx="7143">
                  <c:v>-2.9100000000000002E-13</c:v>
                </c:pt>
                <c:pt idx="7144">
                  <c:v>-1.4399999999999999E-13</c:v>
                </c:pt>
                <c:pt idx="7145">
                  <c:v>-2.5299999999999998E-13</c:v>
                </c:pt>
                <c:pt idx="7146">
                  <c:v>-2.3200000000000002E-13</c:v>
                </c:pt>
                <c:pt idx="7147">
                  <c:v>-2.2699999999999999E-13</c:v>
                </c:pt>
                <c:pt idx="7148">
                  <c:v>-3.0300000000000002E-13</c:v>
                </c:pt>
                <c:pt idx="7149">
                  <c:v>-2.25E-13</c:v>
                </c:pt>
                <c:pt idx="7150">
                  <c:v>-2.24E-13</c:v>
                </c:pt>
                <c:pt idx="7151">
                  <c:v>-1.3500000000000001E-13</c:v>
                </c:pt>
                <c:pt idx="7152">
                  <c:v>-2.37E-13</c:v>
                </c:pt>
                <c:pt idx="7153">
                  <c:v>-3.1800000000000001E-13</c:v>
                </c:pt>
                <c:pt idx="7154">
                  <c:v>-3.5000000000000002E-13</c:v>
                </c:pt>
                <c:pt idx="7155">
                  <c:v>-1.5800000000000001E-13</c:v>
                </c:pt>
                <c:pt idx="7156">
                  <c:v>-2.6900000000000001E-13</c:v>
                </c:pt>
                <c:pt idx="7157">
                  <c:v>-1.48E-13</c:v>
                </c:pt>
                <c:pt idx="7158">
                  <c:v>-1.54E-13</c:v>
                </c:pt>
                <c:pt idx="7159">
                  <c:v>-1.5599999999999999E-13</c:v>
                </c:pt>
                <c:pt idx="7160">
                  <c:v>-2.5800000000000001E-13</c:v>
                </c:pt>
                <c:pt idx="7161">
                  <c:v>-3.1299999999999998E-13</c:v>
                </c:pt>
                <c:pt idx="7162">
                  <c:v>-1.7399999999999999E-13</c:v>
                </c:pt>
                <c:pt idx="7163">
                  <c:v>-2.5099999999999999E-13</c:v>
                </c:pt>
                <c:pt idx="7164">
                  <c:v>-2.8000000000000002E-13</c:v>
                </c:pt>
                <c:pt idx="7165">
                  <c:v>-2.8999999999999998E-13</c:v>
                </c:pt>
                <c:pt idx="7166">
                  <c:v>-2.4500000000000002E-13</c:v>
                </c:pt>
                <c:pt idx="7167">
                  <c:v>-1.3299999999999999E-13</c:v>
                </c:pt>
                <c:pt idx="7168">
                  <c:v>-2.5900000000000001E-13</c:v>
                </c:pt>
                <c:pt idx="7169">
                  <c:v>-1.9799999999999999E-13</c:v>
                </c:pt>
                <c:pt idx="7170">
                  <c:v>-2.85E-13</c:v>
                </c:pt>
                <c:pt idx="7171">
                  <c:v>-2.6599999999999998E-13</c:v>
                </c:pt>
                <c:pt idx="7172">
                  <c:v>-2.9300000000000001E-13</c:v>
                </c:pt>
                <c:pt idx="7173">
                  <c:v>-3.2E-13</c:v>
                </c:pt>
                <c:pt idx="7174">
                  <c:v>-2.1100000000000001E-13</c:v>
                </c:pt>
                <c:pt idx="7175">
                  <c:v>-2.48E-13</c:v>
                </c:pt>
                <c:pt idx="7176">
                  <c:v>-1.12E-13</c:v>
                </c:pt>
                <c:pt idx="7177">
                  <c:v>-1.55E-13</c:v>
                </c:pt>
                <c:pt idx="7178">
                  <c:v>-2.7000000000000001E-13</c:v>
                </c:pt>
                <c:pt idx="7179">
                  <c:v>-2.2699999999999999E-13</c:v>
                </c:pt>
                <c:pt idx="7180">
                  <c:v>-2.7799999999999998E-13</c:v>
                </c:pt>
                <c:pt idx="7181">
                  <c:v>-2.0600000000000001E-13</c:v>
                </c:pt>
                <c:pt idx="7182">
                  <c:v>-2.6E-13</c:v>
                </c:pt>
                <c:pt idx="7183">
                  <c:v>-1.9300000000000001E-13</c:v>
                </c:pt>
                <c:pt idx="7184">
                  <c:v>-2.5800000000000001E-13</c:v>
                </c:pt>
                <c:pt idx="7185">
                  <c:v>-3.3499999999999999E-13</c:v>
                </c:pt>
                <c:pt idx="7186">
                  <c:v>-1.49E-13</c:v>
                </c:pt>
                <c:pt idx="7187">
                  <c:v>-2.1100000000000001E-13</c:v>
                </c:pt>
                <c:pt idx="7188">
                  <c:v>-3.5699999999999999E-13</c:v>
                </c:pt>
                <c:pt idx="7189">
                  <c:v>-3.2900000000000001E-13</c:v>
                </c:pt>
                <c:pt idx="7190">
                  <c:v>-2.25E-13</c:v>
                </c:pt>
                <c:pt idx="7191">
                  <c:v>-2.5600000000000002E-13</c:v>
                </c:pt>
                <c:pt idx="7192">
                  <c:v>-2.4400000000000002E-13</c:v>
                </c:pt>
                <c:pt idx="7193">
                  <c:v>-1.9900000000000001E-13</c:v>
                </c:pt>
                <c:pt idx="7194">
                  <c:v>-1.8599999999999999E-13</c:v>
                </c:pt>
                <c:pt idx="7195">
                  <c:v>-2.49E-13</c:v>
                </c:pt>
                <c:pt idx="7196">
                  <c:v>-2.2099999999999999E-13</c:v>
                </c:pt>
                <c:pt idx="7197">
                  <c:v>-1.3799999999999999E-13</c:v>
                </c:pt>
                <c:pt idx="7198">
                  <c:v>-2.0899999999999999E-13</c:v>
                </c:pt>
                <c:pt idx="7199">
                  <c:v>-1.1700000000000001E-13</c:v>
                </c:pt>
                <c:pt idx="7200">
                  <c:v>-2.6599999999999998E-13</c:v>
                </c:pt>
                <c:pt idx="7201">
                  <c:v>-2.5399999999999998E-13</c:v>
                </c:pt>
                <c:pt idx="7202">
                  <c:v>-2.5700000000000002E-13</c:v>
                </c:pt>
                <c:pt idx="7203">
                  <c:v>-1.43E-13</c:v>
                </c:pt>
                <c:pt idx="7204">
                  <c:v>-1.7500000000000001E-13</c:v>
                </c:pt>
                <c:pt idx="7205">
                  <c:v>-2.19E-13</c:v>
                </c:pt>
                <c:pt idx="7206">
                  <c:v>-2.3999999999999999E-13</c:v>
                </c:pt>
                <c:pt idx="7207">
                  <c:v>-8.5000000000000004E-14</c:v>
                </c:pt>
                <c:pt idx="7208">
                  <c:v>-1.7399999999999999E-13</c:v>
                </c:pt>
                <c:pt idx="7209">
                  <c:v>-1.0199999999999999E-13</c:v>
                </c:pt>
                <c:pt idx="7210">
                  <c:v>-1.13E-13</c:v>
                </c:pt>
                <c:pt idx="7211">
                  <c:v>-2.3300000000000002E-13</c:v>
                </c:pt>
                <c:pt idx="7212">
                  <c:v>-1.4000000000000001E-13</c:v>
                </c:pt>
                <c:pt idx="7213">
                  <c:v>-3.7400000000000002E-13</c:v>
                </c:pt>
                <c:pt idx="7214">
                  <c:v>-1.9E-13</c:v>
                </c:pt>
                <c:pt idx="7215">
                  <c:v>-1.3500000000000001E-13</c:v>
                </c:pt>
                <c:pt idx="7216">
                  <c:v>-1.24E-13</c:v>
                </c:pt>
                <c:pt idx="7217">
                  <c:v>-2.8300000000000001E-13</c:v>
                </c:pt>
                <c:pt idx="7218">
                  <c:v>-2.19E-13</c:v>
                </c:pt>
                <c:pt idx="7219">
                  <c:v>-2.5399999999999998E-13</c:v>
                </c:pt>
                <c:pt idx="7220">
                  <c:v>-2.5299999999999998E-13</c:v>
                </c:pt>
                <c:pt idx="7221">
                  <c:v>-2.3899999999999999E-13</c:v>
                </c:pt>
                <c:pt idx="7222">
                  <c:v>-2.3899999999999999E-13</c:v>
                </c:pt>
                <c:pt idx="7223">
                  <c:v>-3.44E-13</c:v>
                </c:pt>
                <c:pt idx="7224">
                  <c:v>-2.1499999999999999E-13</c:v>
                </c:pt>
                <c:pt idx="7225">
                  <c:v>-2.8999999999999998E-13</c:v>
                </c:pt>
                <c:pt idx="7226">
                  <c:v>-2.14E-13</c:v>
                </c:pt>
                <c:pt idx="7227">
                  <c:v>-2.7399999999999999E-13</c:v>
                </c:pt>
                <c:pt idx="7228">
                  <c:v>-2.1100000000000001E-13</c:v>
                </c:pt>
                <c:pt idx="7229">
                  <c:v>-2.36E-13</c:v>
                </c:pt>
                <c:pt idx="7230">
                  <c:v>-1.8100000000000001E-13</c:v>
                </c:pt>
                <c:pt idx="7231">
                  <c:v>-1.0499999999999999E-13</c:v>
                </c:pt>
                <c:pt idx="7232">
                  <c:v>-2.8699999999999999E-13</c:v>
                </c:pt>
                <c:pt idx="7233">
                  <c:v>-1.6900000000000001E-13</c:v>
                </c:pt>
                <c:pt idx="7234">
                  <c:v>-1.24E-13</c:v>
                </c:pt>
                <c:pt idx="7235">
                  <c:v>-2.4099999999999998E-13</c:v>
                </c:pt>
                <c:pt idx="7236">
                  <c:v>-1.6799999999999999E-13</c:v>
                </c:pt>
                <c:pt idx="7237">
                  <c:v>-1.3199999999999999E-13</c:v>
                </c:pt>
                <c:pt idx="7238">
                  <c:v>-2.4700000000000001E-13</c:v>
                </c:pt>
                <c:pt idx="7239">
                  <c:v>-2.08E-13</c:v>
                </c:pt>
                <c:pt idx="7240">
                  <c:v>-1.78E-13</c:v>
                </c:pt>
                <c:pt idx="7241">
                  <c:v>-3.0400000000000002E-13</c:v>
                </c:pt>
                <c:pt idx="7242">
                  <c:v>-2.02E-13</c:v>
                </c:pt>
                <c:pt idx="7243">
                  <c:v>-1.5200000000000001E-13</c:v>
                </c:pt>
                <c:pt idx="7244">
                  <c:v>-1.4000000000000001E-13</c:v>
                </c:pt>
                <c:pt idx="7245">
                  <c:v>-2.7000000000000001E-13</c:v>
                </c:pt>
                <c:pt idx="7246">
                  <c:v>-1.65E-13</c:v>
                </c:pt>
                <c:pt idx="7247">
                  <c:v>-8.3999999999999995E-14</c:v>
                </c:pt>
                <c:pt idx="7248">
                  <c:v>-3.4499999999999999E-13</c:v>
                </c:pt>
                <c:pt idx="7249">
                  <c:v>-2.1800000000000001E-13</c:v>
                </c:pt>
                <c:pt idx="7250">
                  <c:v>-2.01E-13</c:v>
                </c:pt>
                <c:pt idx="7251">
                  <c:v>-2.37E-13</c:v>
                </c:pt>
                <c:pt idx="7252">
                  <c:v>-1.3799999999999999E-13</c:v>
                </c:pt>
                <c:pt idx="7253">
                  <c:v>-2.4099999999999998E-13</c:v>
                </c:pt>
                <c:pt idx="7254">
                  <c:v>-1.9199999999999999E-13</c:v>
                </c:pt>
                <c:pt idx="7255">
                  <c:v>-1.8499999999999999E-13</c:v>
                </c:pt>
                <c:pt idx="7256">
                  <c:v>-3.09E-13</c:v>
                </c:pt>
                <c:pt idx="7257">
                  <c:v>-2.7100000000000001E-13</c:v>
                </c:pt>
                <c:pt idx="7258">
                  <c:v>-2.6E-13</c:v>
                </c:pt>
                <c:pt idx="7259">
                  <c:v>-1.31E-13</c:v>
                </c:pt>
                <c:pt idx="7260">
                  <c:v>-2.6700000000000002E-13</c:v>
                </c:pt>
                <c:pt idx="7261">
                  <c:v>-1.3199999999999999E-13</c:v>
                </c:pt>
                <c:pt idx="7262">
                  <c:v>-2.49E-13</c:v>
                </c:pt>
                <c:pt idx="7263">
                  <c:v>-3.2800000000000002E-13</c:v>
                </c:pt>
                <c:pt idx="7264">
                  <c:v>-1.9699999999999999E-13</c:v>
                </c:pt>
                <c:pt idx="7265">
                  <c:v>-1.6E-13</c:v>
                </c:pt>
                <c:pt idx="7266">
                  <c:v>-1.59E-13</c:v>
                </c:pt>
                <c:pt idx="7267">
                  <c:v>-1.9699999999999999E-13</c:v>
                </c:pt>
                <c:pt idx="7268">
                  <c:v>-1.3400000000000001E-13</c:v>
                </c:pt>
                <c:pt idx="7269">
                  <c:v>-2.8699999999999999E-13</c:v>
                </c:pt>
                <c:pt idx="7270">
                  <c:v>-2.7399999999999999E-13</c:v>
                </c:pt>
                <c:pt idx="7271">
                  <c:v>-2.2E-13</c:v>
                </c:pt>
                <c:pt idx="7272">
                  <c:v>-2.7599999999999999E-13</c:v>
                </c:pt>
                <c:pt idx="7273">
                  <c:v>-1.2300000000000001E-13</c:v>
                </c:pt>
                <c:pt idx="7274">
                  <c:v>-2.13E-13</c:v>
                </c:pt>
                <c:pt idx="7275">
                  <c:v>-3.4100000000000001E-13</c:v>
                </c:pt>
                <c:pt idx="7276">
                  <c:v>-2.0899999999999999E-13</c:v>
                </c:pt>
                <c:pt idx="7277">
                  <c:v>-1.4499999999999999E-13</c:v>
                </c:pt>
                <c:pt idx="7278">
                  <c:v>-1.1099999999999999E-13</c:v>
                </c:pt>
                <c:pt idx="7279">
                  <c:v>-1.36E-13</c:v>
                </c:pt>
                <c:pt idx="7280">
                  <c:v>-2.1499999999999999E-13</c:v>
                </c:pt>
                <c:pt idx="7281">
                  <c:v>-5.8000000000000005E-14</c:v>
                </c:pt>
                <c:pt idx="7282">
                  <c:v>-1.77E-13</c:v>
                </c:pt>
                <c:pt idx="7283">
                  <c:v>-2.96E-13</c:v>
                </c:pt>
                <c:pt idx="7284">
                  <c:v>-1.1099999999999999E-13</c:v>
                </c:pt>
                <c:pt idx="7285">
                  <c:v>-2.7599999999999999E-13</c:v>
                </c:pt>
                <c:pt idx="7286">
                  <c:v>-1.9099999999999999E-13</c:v>
                </c:pt>
                <c:pt idx="7287">
                  <c:v>-1.6900000000000001E-13</c:v>
                </c:pt>
                <c:pt idx="7288">
                  <c:v>-1.54E-13</c:v>
                </c:pt>
                <c:pt idx="7289">
                  <c:v>-2.2699999999999999E-13</c:v>
                </c:pt>
                <c:pt idx="7290">
                  <c:v>-1.3500000000000001E-13</c:v>
                </c:pt>
                <c:pt idx="7291">
                  <c:v>-2.4500000000000002E-13</c:v>
                </c:pt>
                <c:pt idx="7292">
                  <c:v>-2.1499999999999999E-13</c:v>
                </c:pt>
                <c:pt idx="7293">
                  <c:v>-3.7299999999999998E-13</c:v>
                </c:pt>
                <c:pt idx="7294">
                  <c:v>-2.1499999999999999E-13</c:v>
                </c:pt>
                <c:pt idx="7295">
                  <c:v>-4.3E-14</c:v>
                </c:pt>
                <c:pt idx="7296">
                  <c:v>-2.08E-13</c:v>
                </c:pt>
                <c:pt idx="7297">
                  <c:v>-1.4499999999999999E-13</c:v>
                </c:pt>
                <c:pt idx="7298">
                  <c:v>-2.7599999999999999E-13</c:v>
                </c:pt>
                <c:pt idx="7299">
                  <c:v>-2.4099999999999998E-13</c:v>
                </c:pt>
                <c:pt idx="7300">
                  <c:v>-1.01E-13</c:v>
                </c:pt>
                <c:pt idx="7301">
                  <c:v>-2.01E-13</c:v>
                </c:pt>
                <c:pt idx="7302">
                  <c:v>-1.77E-13</c:v>
                </c:pt>
                <c:pt idx="7303">
                  <c:v>-1.4000000000000001E-13</c:v>
                </c:pt>
                <c:pt idx="7304">
                  <c:v>-2.3300000000000002E-13</c:v>
                </c:pt>
                <c:pt idx="7305">
                  <c:v>-2.6599999999999998E-13</c:v>
                </c:pt>
                <c:pt idx="7306">
                  <c:v>-2.97E-13</c:v>
                </c:pt>
                <c:pt idx="7307">
                  <c:v>-1.5200000000000001E-13</c:v>
                </c:pt>
                <c:pt idx="7308">
                  <c:v>-3.0999999999999999E-13</c:v>
                </c:pt>
                <c:pt idx="7309">
                  <c:v>-3.3299999999999999E-13</c:v>
                </c:pt>
                <c:pt idx="7310">
                  <c:v>-2.9799999999999999E-13</c:v>
                </c:pt>
                <c:pt idx="7311">
                  <c:v>-3.7E-14</c:v>
                </c:pt>
                <c:pt idx="7312">
                  <c:v>-2.5500000000000002E-13</c:v>
                </c:pt>
                <c:pt idx="7313">
                  <c:v>-2.2799999999999999E-13</c:v>
                </c:pt>
                <c:pt idx="7314">
                  <c:v>-2.8599999999999999E-13</c:v>
                </c:pt>
                <c:pt idx="7315">
                  <c:v>-1.2900000000000001E-13</c:v>
                </c:pt>
                <c:pt idx="7316">
                  <c:v>-1.3299999999999999E-13</c:v>
                </c:pt>
                <c:pt idx="7317">
                  <c:v>-2.7699999999999998E-13</c:v>
                </c:pt>
                <c:pt idx="7318">
                  <c:v>-2.3300000000000002E-13</c:v>
                </c:pt>
                <c:pt idx="7319">
                  <c:v>-1.6799999999999999E-13</c:v>
                </c:pt>
                <c:pt idx="7320">
                  <c:v>-1.07E-13</c:v>
                </c:pt>
                <c:pt idx="7321">
                  <c:v>-1.6900000000000001E-13</c:v>
                </c:pt>
                <c:pt idx="7322">
                  <c:v>-1.65E-13</c:v>
                </c:pt>
                <c:pt idx="7323">
                  <c:v>-2.0999999999999999E-13</c:v>
                </c:pt>
                <c:pt idx="7324">
                  <c:v>-2.0299999999999999E-13</c:v>
                </c:pt>
                <c:pt idx="7325">
                  <c:v>-3.19E-13</c:v>
                </c:pt>
                <c:pt idx="7326">
                  <c:v>-2.6399999999999999E-13</c:v>
                </c:pt>
                <c:pt idx="7327">
                  <c:v>-1.5800000000000001E-13</c:v>
                </c:pt>
                <c:pt idx="7328">
                  <c:v>-9.5999999999999995E-14</c:v>
                </c:pt>
                <c:pt idx="7329">
                  <c:v>-1.9300000000000001E-13</c:v>
                </c:pt>
                <c:pt idx="7330">
                  <c:v>-2.9799999999999999E-13</c:v>
                </c:pt>
                <c:pt idx="7331">
                  <c:v>-2.2899999999999998E-13</c:v>
                </c:pt>
                <c:pt idx="7332">
                  <c:v>-1.1399999999999999E-13</c:v>
                </c:pt>
                <c:pt idx="7333">
                  <c:v>-2.5700000000000002E-13</c:v>
                </c:pt>
                <c:pt idx="7334">
                  <c:v>-2.7000000000000001E-13</c:v>
                </c:pt>
                <c:pt idx="7335">
                  <c:v>-2.1800000000000001E-13</c:v>
                </c:pt>
                <c:pt idx="7336">
                  <c:v>-1.7399999999999999E-13</c:v>
                </c:pt>
                <c:pt idx="7337">
                  <c:v>-2.9400000000000001E-13</c:v>
                </c:pt>
                <c:pt idx="7338">
                  <c:v>-2.1100000000000001E-13</c:v>
                </c:pt>
                <c:pt idx="7339">
                  <c:v>-2.7799999999999998E-13</c:v>
                </c:pt>
                <c:pt idx="7340">
                  <c:v>-2.9799999999999999E-13</c:v>
                </c:pt>
                <c:pt idx="7341">
                  <c:v>-2.3500000000000001E-13</c:v>
                </c:pt>
                <c:pt idx="7342">
                  <c:v>-2.2199999999999999E-13</c:v>
                </c:pt>
                <c:pt idx="7343">
                  <c:v>-2.6399999999999999E-13</c:v>
                </c:pt>
                <c:pt idx="7344">
                  <c:v>-2.6199999999999999E-13</c:v>
                </c:pt>
                <c:pt idx="7345">
                  <c:v>-2.1599999999999999E-13</c:v>
                </c:pt>
                <c:pt idx="7346">
                  <c:v>-2.0000000000000001E-13</c:v>
                </c:pt>
                <c:pt idx="7347">
                  <c:v>-2.2799999999999999E-13</c:v>
                </c:pt>
                <c:pt idx="7348">
                  <c:v>-1.3799999999999999E-13</c:v>
                </c:pt>
                <c:pt idx="7349">
                  <c:v>-1.6300000000000001E-13</c:v>
                </c:pt>
                <c:pt idx="7350">
                  <c:v>-3.3499999999999999E-13</c:v>
                </c:pt>
                <c:pt idx="7351">
                  <c:v>-1.84E-13</c:v>
                </c:pt>
                <c:pt idx="7352">
                  <c:v>-1.4100000000000001E-13</c:v>
                </c:pt>
                <c:pt idx="7353">
                  <c:v>-2.5500000000000002E-13</c:v>
                </c:pt>
                <c:pt idx="7354">
                  <c:v>-1.5099999999999999E-13</c:v>
                </c:pt>
                <c:pt idx="7355">
                  <c:v>-2.24E-13</c:v>
                </c:pt>
                <c:pt idx="7356">
                  <c:v>-2.2899999999999998E-13</c:v>
                </c:pt>
                <c:pt idx="7357">
                  <c:v>-3.1099999999999999E-13</c:v>
                </c:pt>
                <c:pt idx="7358">
                  <c:v>-3.09E-13</c:v>
                </c:pt>
                <c:pt idx="7359">
                  <c:v>-1.71E-13</c:v>
                </c:pt>
                <c:pt idx="7360">
                  <c:v>-9.8999999999999995E-14</c:v>
                </c:pt>
                <c:pt idx="7361">
                  <c:v>-2.8200000000000001E-13</c:v>
                </c:pt>
                <c:pt idx="7362">
                  <c:v>-8.8999999999999999E-14</c:v>
                </c:pt>
                <c:pt idx="7363">
                  <c:v>-2.9899999999999999E-13</c:v>
                </c:pt>
                <c:pt idx="7364">
                  <c:v>-1.59E-13</c:v>
                </c:pt>
                <c:pt idx="7365">
                  <c:v>-1.55E-13</c:v>
                </c:pt>
                <c:pt idx="7366">
                  <c:v>-1.5700000000000001E-13</c:v>
                </c:pt>
                <c:pt idx="7367">
                  <c:v>-3.2499999999999998E-13</c:v>
                </c:pt>
                <c:pt idx="7368">
                  <c:v>-1.48E-13</c:v>
                </c:pt>
                <c:pt idx="7369">
                  <c:v>-1.01E-13</c:v>
                </c:pt>
                <c:pt idx="7370">
                  <c:v>-2.2699999999999999E-13</c:v>
                </c:pt>
                <c:pt idx="7371">
                  <c:v>-3.9800000000000002E-13</c:v>
                </c:pt>
                <c:pt idx="7372">
                  <c:v>-1E-13</c:v>
                </c:pt>
                <c:pt idx="7373">
                  <c:v>-3.2600000000000002E-13</c:v>
                </c:pt>
                <c:pt idx="7374">
                  <c:v>-2.7599999999999999E-13</c:v>
                </c:pt>
                <c:pt idx="7375">
                  <c:v>-1.1E-13</c:v>
                </c:pt>
                <c:pt idx="7376">
                  <c:v>-2.1499999999999999E-13</c:v>
                </c:pt>
                <c:pt idx="7377">
                  <c:v>-3.0999999999999999E-13</c:v>
                </c:pt>
                <c:pt idx="7378">
                  <c:v>-1.47E-13</c:v>
                </c:pt>
                <c:pt idx="7379">
                  <c:v>-2.9400000000000001E-13</c:v>
                </c:pt>
                <c:pt idx="7380">
                  <c:v>-7.6000000000000004E-14</c:v>
                </c:pt>
                <c:pt idx="7381">
                  <c:v>-2.4300000000000002E-13</c:v>
                </c:pt>
                <c:pt idx="7382">
                  <c:v>-2.25E-13</c:v>
                </c:pt>
                <c:pt idx="7383">
                  <c:v>-2.08E-13</c:v>
                </c:pt>
                <c:pt idx="7384">
                  <c:v>-1.5800000000000001E-13</c:v>
                </c:pt>
                <c:pt idx="7385">
                  <c:v>-2.2899999999999998E-13</c:v>
                </c:pt>
                <c:pt idx="7386">
                  <c:v>-1.61E-13</c:v>
                </c:pt>
                <c:pt idx="7387">
                  <c:v>-2.3899999999999999E-13</c:v>
                </c:pt>
                <c:pt idx="7388">
                  <c:v>-2.08E-13</c:v>
                </c:pt>
                <c:pt idx="7389">
                  <c:v>-2.1599999999999999E-13</c:v>
                </c:pt>
                <c:pt idx="7390">
                  <c:v>-1.8499999999999999E-13</c:v>
                </c:pt>
                <c:pt idx="7391">
                  <c:v>-3.5200000000000001E-13</c:v>
                </c:pt>
                <c:pt idx="7392">
                  <c:v>-2.8899999999999998E-13</c:v>
                </c:pt>
                <c:pt idx="7393">
                  <c:v>-2.2099999999999999E-13</c:v>
                </c:pt>
                <c:pt idx="7394">
                  <c:v>-5.8000000000000005E-14</c:v>
                </c:pt>
                <c:pt idx="7395">
                  <c:v>-1.89E-13</c:v>
                </c:pt>
                <c:pt idx="7396">
                  <c:v>-2.85E-13</c:v>
                </c:pt>
                <c:pt idx="7397">
                  <c:v>-2.8699999999999999E-13</c:v>
                </c:pt>
                <c:pt idx="7398">
                  <c:v>-1.1700000000000001E-13</c:v>
                </c:pt>
                <c:pt idx="7399">
                  <c:v>-2.1499999999999999E-13</c:v>
                </c:pt>
                <c:pt idx="7400">
                  <c:v>-3.2700000000000002E-13</c:v>
                </c:pt>
                <c:pt idx="7401">
                  <c:v>-2.0000000000000001E-13</c:v>
                </c:pt>
                <c:pt idx="7402">
                  <c:v>-2.19E-13</c:v>
                </c:pt>
                <c:pt idx="7403">
                  <c:v>-1.48E-13</c:v>
                </c:pt>
                <c:pt idx="7404">
                  <c:v>-1.4100000000000001E-13</c:v>
                </c:pt>
                <c:pt idx="7405">
                  <c:v>-2.0999999999999999E-13</c:v>
                </c:pt>
                <c:pt idx="7406">
                  <c:v>-1.7500000000000001E-13</c:v>
                </c:pt>
                <c:pt idx="7407">
                  <c:v>-2.5800000000000001E-13</c:v>
                </c:pt>
                <c:pt idx="7408">
                  <c:v>-2.3200000000000002E-13</c:v>
                </c:pt>
                <c:pt idx="7409">
                  <c:v>-2.9899999999999999E-13</c:v>
                </c:pt>
                <c:pt idx="7410">
                  <c:v>2.9000000000000003E-14</c:v>
                </c:pt>
                <c:pt idx="7411">
                  <c:v>-1.83E-13</c:v>
                </c:pt>
                <c:pt idx="7412">
                  <c:v>-2.6299999999999999E-13</c:v>
                </c:pt>
                <c:pt idx="7413">
                  <c:v>-5.9000000000000001E-14</c:v>
                </c:pt>
                <c:pt idx="7414">
                  <c:v>-2.6800000000000002E-13</c:v>
                </c:pt>
                <c:pt idx="7415">
                  <c:v>-3.2600000000000002E-13</c:v>
                </c:pt>
                <c:pt idx="7416">
                  <c:v>-1E-13</c:v>
                </c:pt>
                <c:pt idx="7417">
                  <c:v>-1.42E-13</c:v>
                </c:pt>
                <c:pt idx="7418">
                  <c:v>-3.08E-13</c:v>
                </c:pt>
                <c:pt idx="7419">
                  <c:v>-2.0899999999999999E-13</c:v>
                </c:pt>
                <c:pt idx="7420">
                  <c:v>-3.07E-13</c:v>
                </c:pt>
                <c:pt idx="7421">
                  <c:v>-3.3900000000000002E-13</c:v>
                </c:pt>
                <c:pt idx="7422">
                  <c:v>-2.2899999999999998E-13</c:v>
                </c:pt>
                <c:pt idx="7423">
                  <c:v>-1.67E-13</c:v>
                </c:pt>
                <c:pt idx="7424">
                  <c:v>-2.9500000000000001E-13</c:v>
                </c:pt>
                <c:pt idx="7425">
                  <c:v>-3.09E-13</c:v>
                </c:pt>
                <c:pt idx="7426">
                  <c:v>-8E-14</c:v>
                </c:pt>
                <c:pt idx="7427">
                  <c:v>-2.73E-13</c:v>
                </c:pt>
                <c:pt idx="7428">
                  <c:v>-1.49E-13</c:v>
                </c:pt>
                <c:pt idx="7429">
                  <c:v>-1.6799999999999999E-13</c:v>
                </c:pt>
                <c:pt idx="7430">
                  <c:v>-2.9300000000000001E-13</c:v>
                </c:pt>
                <c:pt idx="7431">
                  <c:v>-2.2199999999999999E-13</c:v>
                </c:pt>
                <c:pt idx="7432">
                  <c:v>-2.6900000000000001E-13</c:v>
                </c:pt>
                <c:pt idx="7433">
                  <c:v>-2.8100000000000001E-13</c:v>
                </c:pt>
                <c:pt idx="7434">
                  <c:v>-1.24E-13</c:v>
                </c:pt>
                <c:pt idx="7435">
                  <c:v>-2.2E-13</c:v>
                </c:pt>
                <c:pt idx="7436">
                  <c:v>-1.4600000000000001E-13</c:v>
                </c:pt>
                <c:pt idx="7437">
                  <c:v>-2.2899999999999998E-13</c:v>
                </c:pt>
                <c:pt idx="7438">
                  <c:v>-2.6E-13</c:v>
                </c:pt>
                <c:pt idx="7439">
                  <c:v>-1.7299999999999999E-13</c:v>
                </c:pt>
                <c:pt idx="7440">
                  <c:v>-1.2099999999999999E-13</c:v>
                </c:pt>
                <c:pt idx="7441">
                  <c:v>-2.0399999999999999E-13</c:v>
                </c:pt>
                <c:pt idx="7442">
                  <c:v>-3.2800000000000002E-13</c:v>
                </c:pt>
                <c:pt idx="7443">
                  <c:v>-1.8499999999999999E-13</c:v>
                </c:pt>
                <c:pt idx="7444">
                  <c:v>-1.96E-13</c:v>
                </c:pt>
                <c:pt idx="7445">
                  <c:v>-2.7000000000000001E-13</c:v>
                </c:pt>
                <c:pt idx="7446">
                  <c:v>-2.1200000000000001E-13</c:v>
                </c:pt>
                <c:pt idx="7447">
                  <c:v>-1.01E-13</c:v>
                </c:pt>
                <c:pt idx="7448">
                  <c:v>-1.1399999999999999E-13</c:v>
                </c:pt>
                <c:pt idx="7449">
                  <c:v>-2.48E-13</c:v>
                </c:pt>
                <c:pt idx="7450">
                  <c:v>-2.4600000000000001E-13</c:v>
                </c:pt>
                <c:pt idx="7451">
                  <c:v>-2.6199999999999999E-13</c:v>
                </c:pt>
                <c:pt idx="7452">
                  <c:v>-2.2999999999999998E-13</c:v>
                </c:pt>
                <c:pt idx="7453">
                  <c:v>-1.2599999999999999E-13</c:v>
                </c:pt>
                <c:pt idx="7454">
                  <c:v>-1.8100000000000001E-13</c:v>
                </c:pt>
                <c:pt idx="7455">
                  <c:v>-2.1800000000000001E-13</c:v>
                </c:pt>
                <c:pt idx="7456">
                  <c:v>-1.72E-13</c:v>
                </c:pt>
                <c:pt idx="7457">
                  <c:v>-2.13E-13</c:v>
                </c:pt>
                <c:pt idx="7458">
                  <c:v>-2.0500000000000001E-13</c:v>
                </c:pt>
                <c:pt idx="7459">
                  <c:v>-2.6499999999999998E-13</c:v>
                </c:pt>
                <c:pt idx="7460">
                  <c:v>-2.3999999999999999E-13</c:v>
                </c:pt>
                <c:pt idx="7461">
                  <c:v>-1.24E-13</c:v>
                </c:pt>
                <c:pt idx="7462">
                  <c:v>-1.37E-13</c:v>
                </c:pt>
                <c:pt idx="7463">
                  <c:v>-4.9000000000000003E-13</c:v>
                </c:pt>
                <c:pt idx="7464">
                  <c:v>-1.7399999999999999E-13</c:v>
                </c:pt>
                <c:pt idx="7465">
                  <c:v>-1.7500000000000001E-13</c:v>
                </c:pt>
                <c:pt idx="7466">
                  <c:v>-2.5600000000000002E-13</c:v>
                </c:pt>
                <c:pt idx="7467">
                  <c:v>-2.8899999999999998E-13</c:v>
                </c:pt>
                <c:pt idx="7468">
                  <c:v>-1.9900000000000001E-13</c:v>
                </c:pt>
                <c:pt idx="7469">
                  <c:v>-1.77E-13</c:v>
                </c:pt>
                <c:pt idx="7470">
                  <c:v>-1.8499999999999999E-13</c:v>
                </c:pt>
                <c:pt idx="7471">
                  <c:v>-2.6599999999999998E-13</c:v>
                </c:pt>
                <c:pt idx="7472">
                  <c:v>-2.9500000000000001E-13</c:v>
                </c:pt>
                <c:pt idx="7473">
                  <c:v>-2.5600000000000002E-13</c:v>
                </c:pt>
                <c:pt idx="7474">
                  <c:v>-2.7699999999999998E-13</c:v>
                </c:pt>
                <c:pt idx="7475">
                  <c:v>-2.1499999999999999E-13</c:v>
                </c:pt>
                <c:pt idx="7476">
                  <c:v>-2.5099999999999999E-13</c:v>
                </c:pt>
                <c:pt idx="7477">
                  <c:v>-1.0199999999999999E-13</c:v>
                </c:pt>
                <c:pt idx="7478">
                  <c:v>-1.49E-13</c:v>
                </c:pt>
                <c:pt idx="7479">
                  <c:v>-1.8200000000000001E-13</c:v>
                </c:pt>
                <c:pt idx="7480">
                  <c:v>-3.1700000000000001E-13</c:v>
                </c:pt>
                <c:pt idx="7481">
                  <c:v>-1.95E-13</c:v>
                </c:pt>
                <c:pt idx="7482">
                  <c:v>-2.9400000000000001E-13</c:v>
                </c:pt>
                <c:pt idx="7483">
                  <c:v>-3.3399999999999999E-13</c:v>
                </c:pt>
                <c:pt idx="7484">
                  <c:v>-1.7000000000000001E-13</c:v>
                </c:pt>
                <c:pt idx="7485">
                  <c:v>-1.12E-13</c:v>
                </c:pt>
                <c:pt idx="7486">
                  <c:v>-2.6700000000000002E-13</c:v>
                </c:pt>
                <c:pt idx="7487">
                  <c:v>-2.5600000000000002E-13</c:v>
                </c:pt>
                <c:pt idx="7488">
                  <c:v>-9.7999999999999999E-14</c:v>
                </c:pt>
                <c:pt idx="7489">
                  <c:v>-2.61E-13</c:v>
                </c:pt>
                <c:pt idx="7490">
                  <c:v>-3.4599999999999999E-13</c:v>
                </c:pt>
                <c:pt idx="7491">
                  <c:v>-2.08E-13</c:v>
                </c:pt>
                <c:pt idx="7492">
                  <c:v>-1.3E-13</c:v>
                </c:pt>
                <c:pt idx="7493">
                  <c:v>-1.78E-13</c:v>
                </c:pt>
                <c:pt idx="7494">
                  <c:v>-1.8200000000000001E-13</c:v>
                </c:pt>
                <c:pt idx="7495">
                  <c:v>-2.49E-13</c:v>
                </c:pt>
                <c:pt idx="7496">
                  <c:v>-1.4999999999999999E-13</c:v>
                </c:pt>
                <c:pt idx="7497">
                  <c:v>-1.2900000000000001E-13</c:v>
                </c:pt>
                <c:pt idx="7498">
                  <c:v>-2.49E-13</c:v>
                </c:pt>
                <c:pt idx="7499">
                  <c:v>-1.2900000000000001E-13</c:v>
                </c:pt>
                <c:pt idx="7500">
                  <c:v>-2.97E-13</c:v>
                </c:pt>
                <c:pt idx="7501">
                  <c:v>-2.5800000000000001E-13</c:v>
                </c:pt>
                <c:pt idx="7502">
                  <c:v>-2.02E-13</c:v>
                </c:pt>
                <c:pt idx="7503">
                  <c:v>-2.6199999999999999E-13</c:v>
                </c:pt>
                <c:pt idx="7504">
                  <c:v>-2.2199999999999999E-13</c:v>
                </c:pt>
                <c:pt idx="7505">
                  <c:v>-2.0500000000000001E-13</c:v>
                </c:pt>
                <c:pt idx="7506">
                  <c:v>-2.2699999999999999E-13</c:v>
                </c:pt>
                <c:pt idx="7507">
                  <c:v>-1.6900000000000001E-13</c:v>
                </c:pt>
                <c:pt idx="7508">
                  <c:v>-3.78E-13</c:v>
                </c:pt>
                <c:pt idx="7509">
                  <c:v>-2.8999999999999998E-13</c:v>
                </c:pt>
                <c:pt idx="7510">
                  <c:v>-2.1800000000000001E-13</c:v>
                </c:pt>
                <c:pt idx="7511">
                  <c:v>-2.6199999999999999E-13</c:v>
                </c:pt>
                <c:pt idx="7512">
                  <c:v>-2.2099999999999999E-13</c:v>
                </c:pt>
                <c:pt idx="7513">
                  <c:v>-2.4400000000000002E-13</c:v>
                </c:pt>
                <c:pt idx="7514">
                  <c:v>-1.3E-13</c:v>
                </c:pt>
                <c:pt idx="7515">
                  <c:v>-2.2E-13</c:v>
                </c:pt>
                <c:pt idx="7516">
                  <c:v>-2.4300000000000002E-13</c:v>
                </c:pt>
                <c:pt idx="7517">
                  <c:v>-2.4099999999999998E-13</c:v>
                </c:pt>
                <c:pt idx="7518">
                  <c:v>-1.78E-13</c:v>
                </c:pt>
                <c:pt idx="7519">
                  <c:v>8.0000000000000006E-15</c:v>
                </c:pt>
                <c:pt idx="7520">
                  <c:v>-1.4399999999999999E-13</c:v>
                </c:pt>
                <c:pt idx="7521">
                  <c:v>-2.26E-13</c:v>
                </c:pt>
                <c:pt idx="7522">
                  <c:v>-1.95E-13</c:v>
                </c:pt>
                <c:pt idx="7523">
                  <c:v>-2.8200000000000001E-13</c:v>
                </c:pt>
                <c:pt idx="7524">
                  <c:v>-1.2300000000000001E-13</c:v>
                </c:pt>
                <c:pt idx="7525">
                  <c:v>-1.6400000000000001E-13</c:v>
                </c:pt>
                <c:pt idx="7526">
                  <c:v>-1.3400000000000001E-13</c:v>
                </c:pt>
                <c:pt idx="7527">
                  <c:v>-1.36E-13</c:v>
                </c:pt>
                <c:pt idx="7528">
                  <c:v>-2.84E-13</c:v>
                </c:pt>
                <c:pt idx="7529">
                  <c:v>-2.02E-13</c:v>
                </c:pt>
                <c:pt idx="7530">
                  <c:v>-1.3E-13</c:v>
                </c:pt>
                <c:pt idx="7531">
                  <c:v>-1.1499999999999999E-13</c:v>
                </c:pt>
                <c:pt idx="7532">
                  <c:v>-2.1700000000000001E-13</c:v>
                </c:pt>
                <c:pt idx="7533">
                  <c:v>-2.1499999999999999E-13</c:v>
                </c:pt>
                <c:pt idx="7534">
                  <c:v>-2.1200000000000001E-13</c:v>
                </c:pt>
                <c:pt idx="7535">
                  <c:v>-2.0000000000000001E-13</c:v>
                </c:pt>
                <c:pt idx="7536">
                  <c:v>-2.7599999999999999E-13</c:v>
                </c:pt>
                <c:pt idx="7537">
                  <c:v>-1.8599999999999999E-13</c:v>
                </c:pt>
                <c:pt idx="7538">
                  <c:v>-2.3500000000000001E-13</c:v>
                </c:pt>
                <c:pt idx="7539">
                  <c:v>-2.14E-13</c:v>
                </c:pt>
                <c:pt idx="7540">
                  <c:v>-1.9900000000000001E-13</c:v>
                </c:pt>
                <c:pt idx="7541">
                  <c:v>-3.1700000000000001E-13</c:v>
                </c:pt>
                <c:pt idx="7542">
                  <c:v>-2.3300000000000002E-13</c:v>
                </c:pt>
                <c:pt idx="7543">
                  <c:v>-1.3899999999999999E-13</c:v>
                </c:pt>
                <c:pt idx="7544">
                  <c:v>-2.6399999999999999E-13</c:v>
                </c:pt>
                <c:pt idx="7545">
                  <c:v>-2.01E-13</c:v>
                </c:pt>
                <c:pt idx="7546">
                  <c:v>-1.42E-13</c:v>
                </c:pt>
                <c:pt idx="7547">
                  <c:v>-3.2299999999999999E-13</c:v>
                </c:pt>
                <c:pt idx="7548">
                  <c:v>-1.65E-13</c:v>
                </c:pt>
                <c:pt idx="7549">
                  <c:v>-3.4599999999999999E-13</c:v>
                </c:pt>
                <c:pt idx="7550">
                  <c:v>-2.8699999999999999E-13</c:v>
                </c:pt>
                <c:pt idx="7551">
                  <c:v>-2.01E-13</c:v>
                </c:pt>
                <c:pt idx="7552">
                  <c:v>-1.55E-13</c:v>
                </c:pt>
                <c:pt idx="7553">
                  <c:v>-2.3500000000000001E-13</c:v>
                </c:pt>
                <c:pt idx="7554">
                  <c:v>-2.01E-13</c:v>
                </c:pt>
                <c:pt idx="7555">
                  <c:v>-2.9200000000000002E-13</c:v>
                </c:pt>
                <c:pt idx="7556">
                  <c:v>-3.78E-13</c:v>
                </c:pt>
                <c:pt idx="7557">
                  <c:v>-1.48E-13</c:v>
                </c:pt>
                <c:pt idx="7558">
                  <c:v>-1.09E-13</c:v>
                </c:pt>
                <c:pt idx="7559">
                  <c:v>-1.8800000000000001E-13</c:v>
                </c:pt>
                <c:pt idx="7560">
                  <c:v>-2.3400000000000001E-13</c:v>
                </c:pt>
                <c:pt idx="7561">
                  <c:v>-2.5600000000000002E-13</c:v>
                </c:pt>
                <c:pt idx="7562">
                  <c:v>-2.8200000000000001E-13</c:v>
                </c:pt>
                <c:pt idx="7563">
                  <c:v>-2.0000000000000002E-15</c:v>
                </c:pt>
                <c:pt idx="7564">
                  <c:v>-2.0600000000000001E-13</c:v>
                </c:pt>
                <c:pt idx="7565">
                  <c:v>-1.2200000000000001E-13</c:v>
                </c:pt>
                <c:pt idx="7566">
                  <c:v>-1.9099999999999999E-13</c:v>
                </c:pt>
                <c:pt idx="7567">
                  <c:v>-1.7000000000000001E-13</c:v>
                </c:pt>
                <c:pt idx="7568">
                  <c:v>-2.2999999999999998E-13</c:v>
                </c:pt>
                <c:pt idx="7569">
                  <c:v>-2.4300000000000002E-13</c:v>
                </c:pt>
                <c:pt idx="7570">
                  <c:v>-3.43E-13</c:v>
                </c:pt>
                <c:pt idx="7571">
                  <c:v>-1.2099999999999999E-13</c:v>
                </c:pt>
                <c:pt idx="7572">
                  <c:v>-1.19E-13</c:v>
                </c:pt>
                <c:pt idx="7573">
                  <c:v>-8.6999999999999995E-14</c:v>
                </c:pt>
                <c:pt idx="7574">
                  <c:v>-3.2499999999999998E-13</c:v>
                </c:pt>
                <c:pt idx="7575">
                  <c:v>-1.7500000000000001E-13</c:v>
                </c:pt>
                <c:pt idx="7576">
                  <c:v>-2.7399999999999999E-13</c:v>
                </c:pt>
                <c:pt idx="7577">
                  <c:v>-1.1099999999999999E-13</c:v>
                </c:pt>
                <c:pt idx="7578">
                  <c:v>-1.96E-13</c:v>
                </c:pt>
                <c:pt idx="7579">
                  <c:v>-1.13E-13</c:v>
                </c:pt>
                <c:pt idx="7580">
                  <c:v>-2.9200000000000002E-13</c:v>
                </c:pt>
                <c:pt idx="7581">
                  <c:v>-2.2E-13</c:v>
                </c:pt>
                <c:pt idx="7582">
                  <c:v>-1.55E-13</c:v>
                </c:pt>
                <c:pt idx="7583">
                  <c:v>-1.53E-13</c:v>
                </c:pt>
                <c:pt idx="7584">
                  <c:v>-2.6499999999999998E-13</c:v>
                </c:pt>
                <c:pt idx="7585">
                  <c:v>-3.3900000000000002E-13</c:v>
                </c:pt>
                <c:pt idx="7586">
                  <c:v>-2.2699999999999999E-13</c:v>
                </c:pt>
                <c:pt idx="7587">
                  <c:v>-1.5200000000000001E-13</c:v>
                </c:pt>
                <c:pt idx="7588">
                  <c:v>-1.77E-13</c:v>
                </c:pt>
                <c:pt idx="7589">
                  <c:v>-3.2900000000000001E-13</c:v>
                </c:pt>
                <c:pt idx="7590">
                  <c:v>-2.9300000000000001E-13</c:v>
                </c:pt>
                <c:pt idx="7591">
                  <c:v>-1.37E-13</c:v>
                </c:pt>
                <c:pt idx="7592">
                  <c:v>-1.9799999999999999E-13</c:v>
                </c:pt>
                <c:pt idx="7593">
                  <c:v>-2.8999999999999998E-13</c:v>
                </c:pt>
                <c:pt idx="7594">
                  <c:v>-1.9E-13</c:v>
                </c:pt>
                <c:pt idx="7595">
                  <c:v>-2.7799999999999998E-13</c:v>
                </c:pt>
                <c:pt idx="7596">
                  <c:v>-1.67E-13</c:v>
                </c:pt>
                <c:pt idx="7597">
                  <c:v>-2.2300000000000001E-13</c:v>
                </c:pt>
                <c:pt idx="7598">
                  <c:v>-1.7299999999999999E-13</c:v>
                </c:pt>
                <c:pt idx="7599">
                  <c:v>-1.3799999999999999E-13</c:v>
                </c:pt>
                <c:pt idx="7600">
                  <c:v>-1.8200000000000001E-13</c:v>
                </c:pt>
                <c:pt idx="7601">
                  <c:v>-1.4100000000000001E-13</c:v>
                </c:pt>
                <c:pt idx="7602">
                  <c:v>-2.0999999999999999E-13</c:v>
                </c:pt>
                <c:pt idx="7603">
                  <c:v>-1.19E-13</c:v>
                </c:pt>
                <c:pt idx="7604">
                  <c:v>-1.7999999999999999E-13</c:v>
                </c:pt>
                <c:pt idx="7605">
                  <c:v>-2.9100000000000002E-13</c:v>
                </c:pt>
                <c:pt idx="7606">
                  <c:v>-2.1599999999999999E-13</c:v>
                </c:pt>
                <c:pt idx="7607">
                  <c:v>-1.7600000000000001E-13</c:v>
                </c:pt>
                <c:pt idx="7608">
                  <c:v>-3.0999999999999999E-13</c:v>
                </c:pt>
                <c:pt idx="7609">
                  <c:v>-2.0000000000000001E-13</c:v>
                </c:pt>
                <c:pt idx="7610">
                  <c:v>-1.3899999999999999E-13</c:v>
                </c:pt>
                <c:pt idx="7611">
                  <c:v>-5E-15</c:v>
                </c:pt>
                <c:pt idx="7612">
                  <c:v>-2.7100000000000001E-13</c:v>
                </c:pt>
                <c:pt idx="7613">
                  <c:v>-3.2900000000000001E-13</c:v>
                </c:pt>
                <c:pt idx="7614">
                  <c:v>-1.0199999999999999E-13</c:v>
                </c:pt>
                <c:pt idx="7615">
                  <c:v>-1.7600000000000001E-13</c:v>
                </c:pt>
                <c:pt idx="7616">
                  <c:v>-2.5299999999999998E-13</c:v>
                </c:pt>
                <c:pt idx="7617">
                  <c:v>-1.3799999999999999E-13</c:v>
                </c:pt>
                <c:pt idx="7618">
                  <c:v>-2.38E-13</c:v>
                </c:pt>
                <c:pt idx="7619">
                  <c:v>-2.0500000000000001E-13</c:v>
                </c:pt>
                <c:pt idx="7620">
                  <c:v>-3.7099999999999998E-13</c:v>
                </c:pt>
                <c:pt idx="7621">
                  <c:v>-1.43E-13</c:v>
                </c:pt>
                <c:pt idx="7622">
                  <c:v>-1.25E-13</c:v>
                </c:pt>
                <c:pt idx="7623">
                  <c:v>-1.9799999999999999E-13</c:v>
                </c:pt>
                <c:pt idx="7624">
                  <c:v>-9.4000000000000003E-14</c:v>
                </c:pt>
                <c:pt idx="7625">
                  <c:v>-1.13E-13</c:v>
                </c:pt>
                <c:pt idx="7626">
                  <c:v>-2.9200000000000002E-13</c:v>
                </c:pt>
                <c:pt idx="7627">
                  <c:v>-1.7500000000000001E-13</c:v>
                </c:pt>
                <c:pt idx="7628">
                  <c:v>-2.6199999999999999E-13</c:v>
                </c:pt>
                <c:pt idx="7629">
                  <c:v>-4.7000000000000002E-14</c:v>
                </c:pt>
                <c:pt idx="7630">
                  <c:v>-3.2600000000000002E-13</c:v>
                </c:pt>
                <c:pt idx="7631">
                  <c:v>-3.07E-13</c:v>
                </c:pt>
                <c:pt idx="7632">
                  <c:v>-2.4300000000000002E-13</c:v>
                </c:pt>
                <c:pt idx="7633">
                  <c:v>-7.7E-14</c:v>
                </c:pt>
                <c:pt idx="7634">
                  <c:v>-1.7299999999999999E-13</c:v>
                </c:pt>
                <c:pt idx="7635">
                  <c:v>-3.8900000000000001E-13</c:v>
                </c:pt>
                <c:pt idx="7636">
                  <c:v>-1.3E-13</c:v>
                </c:pt>
                <c:pt idx="7637">
                  <c:v>-1.3500000000000001E-13</c:v>
                </c:pt>
                <c:pt idx="7638">
                  <c:v>-2.1700000000000001E-13</c:v>
                </c:pt>
                <c:pt idx="7639">
                  <c:v>-2.6499999999999998E-13</c:v>
                </c:pt>
                <c:pt idx="7640">
                  <c:v>-1.55E-13</c:v>
                </c:pt>
                <c:pt idx="7641">
                  <c:v>-2.3400000000000001E-13</c:v>
                </c:pt>
                <c:pt idx="7642">
                  <c:v>-2.4099999999999998E-13</c:v>
                </c:pt>
                <c:pt idx="7643">
                  <c:v>-1.49E-13</c:v>
                </c:pt>
                <c:pt idx="7644">
                  <c:v>-1.3199999999999999E-13</c:v>
                </c:pt>
                <c:pt idx="7645">
                  <c:v>-1.18E-13</c:v>
                </c:pt>
                <c:pt idx="7646">
                  <c:v>-1.2200000000000001E-13</c:v>
                </c:pt>
                <c:pt idx="7647">
                  <c:v>-2.0600000000000001E-13</c:v>
                </c:pt>
                <c:pt idx="7648">
                  <c:v>-2.7000000000000001E-13</c:v>
                </c:pt>
                <c:pt idx="7649">
                  <c:v>-1.6E-13</c:v>
                </c:pt>
                <c:pt idx="7650">
                  <c:v>-2.5900000000000001E-13</c:v>
                </c:pt>
                <c:pt idx="7651">
                  <c:v>-2.3200000000000002E-13</c:v>
                </c:pt>
                <c:pt idx="7652">
                  <c:v>-3.43E-13</c:v>
                </c:pt>
                <c:pt idx="7653">
                  <c:v>-1.8700000000000001E-13</c:v>
                </c:pt>
                <c:pt idx="7654">
                  <c:v>-1.9199999999999999E-13</c:v>
                </c:pt>
                <c:pt idx="7655">
                  <c:v>-2.5600000000000002E-13</c:v>
                </c:pt>
                <c:pt idx="7656">
                  <c:v>-6.2999999999999997E-14</c:v>
                </c:pt>
                <c:pt idx="7657">
                  <c:v>-2.0999999999999999E-13</c:v>
                </c:pt>
                <c:pt idx="7658">
                  <c:v>-2.97E-13</c:v>
                </c:pt>
                <c:pt idx="7659">
                  <c:v>-2.3300000000000002E-13</c:v>
                </c:pt>
                <c:pt idx="7660">
                  <c:v>-1.83E-13</c:v>
                </c:pt>
                <c:pt idx="7661">
                  <c:v>-3.1299999999999998E-13</c:v>
                </c:pt>
                <c:pt idx="7662">
                  <c:v>-2.4700000000000001E-13</c:v>
                </c:pt>
                <c:pt idx="7663">
                  <c:v>-3.08E-13</c:v>
                </c:pt>
                <c:pt idx="7664">
                  <c:v>-2.6E-13</c:v>
                </c:pt>
                <c:pt idx="7665">
                  <c:v>-3.08E-13</c:v>
                </c:pt>
                <c:pt idx="7666">
                  <c:v>-3.2299999999999999E-13</c:v>
                </c:pt>
                <c:pt idx="7667">
                  <c:v>-1.6900000000000001E-13</c:v>
                </c:pt>
                <c:pt idx="7668">
                  <c:v>-2.5199999999999999E-13</c:v>
                </c:pt>
                <c:pt idx="7669">
                  <c:v>-2.8699999999999999E-13</c:v>
                </c:pt>
                <c:pt idx="7670">
                  <c:v>-1.7500000000000001E-13</c:v>
                </c:pt>
                <c:pt idx="7671">
                  <c:v>-1.7299999999999999E-13</c:v>
                </c:pt>
                <c:pt idx="7672">
                  <c:v>-4.03E-13</c:v>
                </c:pt>
                <c:pt idx="7673">
                  <c:v>-1.6199999999999999E-13</c:v>
                </c:pt>
                <c:pt idx="7674">
                  <c:v>-2.48E-13</c:v>
                </c:pt>
                <c:pt idx="7675">
                  <c:v>-3.1299999999999998E-13</c:v>
                </c:pt>
                <c:pt idx="7676">
                  <c:v>-1.54E-13</c:v>
                </c:pt>
                <c:pt idx="7677">
                  <c:v>-1.1999999999999999E-13</c:v>
                </c:pt>
                <c:pt idx="7678">
                  <c:v>-1.7600000000000001E-13</c:v>
                </c:pt>
                <c:pt idx="7679">
                  <c:v>-2.9400000000000001E-13</c:v>
                </c:pt>
                <c:pt idx="7680">
                  <c:v>-2.8300000000000001E-13</c:v>
                </c:pt>
                <c:pt idx="7681">
                  <c:v>-1.8499999999999999E-13</c:v>
                </c:pt>
                <c:pt idx="7682">
                  <c:v>-2.5900000000000001E-13</c:v>
                </c:pt>
                <c:pt idx="7683">
                  <c:v>-1.53E-13</c:v>
                </c:pt>
                <c:pt idx="7684">
                  <c:v>-2.7699999999999998E-13</c:v>
                </c:pt>
                <c:pt idx="7685">
                  <c:v>-2.02E-13</c:v>
                </c:pt>
                <c:pt idx="7686">
                  <c:v>-2.4400000000000002E-13</c:v>
                </c:pt>
                <c:pt idx="7687">
                  <c:v>-4.8999999999999999E-14</c:v>
                </c:pt>
                <c:pt idx="7688">
                  <c:v>-2.0999999999999999E-13</c:v>
                </c:pt>
                <c:pt idx="7689">
                  <c:v>-2.6700000000000002E-13</c:v>
                </c:pt>
                <c:pt idx="7690">
                  <c:v>-2.5800000000000001E-13</c:v>
                </c:pt>
                <c:pt idx="7691">
                  <c:v>-2.0899999999999999E-13</c:v>
                </c:pt>
                <c:pt idx="7692">
                  <c:v>-1.5700000000000001E-13</c:v>
                </c:pt>
                <c:pt idx="7693">
                  <c:v>-1.4600000000000001E-13</c:v>
                </c:pt>
                <c:pt idx="7694">
                  <c:v>-2.7699999999999998E-13</c:v>
                </c:pt>
                <c:pt idx="7695">
                  <c:v>-1.66E-13</c:v>
                </c:pt>
                <c:pt idx="7696">
                  <c:v>-1.2599999999999999E-13</c:v>
                </c:pt>
                <c:pt idx="7697">
                  <c:v>-1.7399999999999999E-13</c:v>
                </c:pt>
                <c:pt idx="7698">
                  <c:v>-2.01E-13</c:v>
                </c:pt>
                <c:pt idx="7699">
                  <c:v>-2.3899999999999999E-13</c:v>
                </c:pt>
                <c:pt idx="7700">
                  <c:v>-3.5000000000000002E-13</c:v>
                </c:pt>
                <c:pt idx="7701">
                  <c:v>-1.7600000000000001E-13</c:v>
                </c:pt>
                <c:pt idx="7702">
                  <c:v>-1.19E-13</c:v>
                </c:pt>
                <c:pt idx="7703">
                  <c:v>-2.97E-13</c:v>
                </c:pt>
                <c:pt idx="7704">
                  <c:v>-2.5299999999999998E-13</c:v>
                </c:pt>
                <c:pt idx="7705">
                  <c:v>-2.2899999999999998E-13</c:v>
                </c:pt>
                <c:pt idx="7706">
                  <c:v>-1.49E-13</c:v>
                </c:pt>
                <c:pt idx="7707">
                  <c:v>-2.5399999999999998E-13</c:v>
                </c:pt>
                <c:pt idx="7708">
                  <c:v>-2.6399999999999999E-13</c:v>
                </c:pt>
                <c:pt idx="7709">
                  <c:v>-1.7399999999999999E-13</c:v>
                </c:pt>
                <c:pt idx="7710">
                  <c:v>-2.37E-13</c:v>
                </c:pt>
                <c:pt idx="7711">
                  <c:v>-2.5800000000000001E-13</c:v>
                </c:pt>
                <c:pt idx="7712">
                  <c:v>-2.2999999999999998E-13</c:v>
                </c:pt>
                <c:pt idx="7713">
                  <c:v>-1.3E-13</c:v>
                </c:pt>
                <c:pt idx="7714">
                  <c:v>-2.2999999999999998E-13</c:v>
                </c:pt>
                <c:pt idx="7715">
                  <c:v>-3.0999999999999999E-13</c:v>
                </c:pt>
                <c:pt idx="7716">
                  <c:v>-1.4499999999999999E-13</c:v>
                </c:pt>
                <c:pt idx="7717">
                  <c:v>-1.47E-13</c:v>
                </c:pt>
                <c:pt idx="7718">
                  <c:v>-1.9799999999999999E-13</c:v>
                </c:pt>
                <c:pt idx="7719">
                  <c:v>-2.6700000000000002E-13</c:v>
                </c:pt>
                <c:pt idx="7720">
                  <c:v>-3.9800000000000002E-13</c:v>
                </c:pt>
                <c:pt idx="7721">
                  <c:v>-2.4700000000000001E-13</c:v>
                </c:pt>
                <c:pt idx="7722">
                  <c:v>-2.2E-13</c:v>
                </c:pt>
                <c:pt idx="7723">
                  <c:v>-7.6000000000000004E-14</c:v>
                </c:pt>
                <c:pt idx="7724">
                  <c:v>-7.6000000000000004E-14</c:v>
                </c:pt>
                <c:pt idx="7725">
                  <c:v>-2.6399999999999999E-13</c:v>
                </c:pt>
                <c:pt idx="7726">
                  <c:v>-2.26E-13</c:v>
                </c:pt>
                <c:pt idx="7727">
                  <c:v>-1.61E-13</c:v>
                </c:pt>
                <c:pt idx="7728">
                  <c:v>-2.7599999999999999E-13</c:v>
                </c:pt>
                <c:pt idx="7729">
                  <c:v>-1.7600000000000001E-13</c:v>
                </c:pt>
                <c:pt idx="7730">
                  <c:v>-1.67E-13</c:v>
                </c:pt>
                <c:pt idx="7731">
                  <c:v>-2.08E-13</c:v>
                </c:pt>
                <c:pt idx="7732">
                  <c:v>-2.0999999999999999E-13</c:v>
                </c:pt>
                <c:pt idx="7733">
                  <c:v>-2.2300000000000001E-13</c:v>
                </c:pt>
                <c:pt idx="7734">
                  <c:v>-1.06E-13</c:v>
                </c:pt>
                <c:pt idx="7735">
                  <c:v>-2.4999999999999999E-13</c:v>
                </c:pt>
                <c:pt idx="7736">
                  <c:v>-2.0000000000000001E-13</c:v>
                </c:pt>
                <c:pt idx="7737">
                  <c:v>-1.7000000000000001E-13</c:v>
                </c:pt>
                <c:pt idx="7738">
                  <c:v>-1.4000000000000001E-13</c:v>
                </c:pt>
                <c:pt idx="7739">
                  <c:v>-3.07E-13</c:v>
                </c:pt>
                <c:pt idx="7740">
                  <c:v>-1.9799999999999999E-13</c:v>
                </c:pt>
                <c:pt idx="7741">
                  <c:v>-1.07E-13</c:v>
                </c:pt>
                <c:pt idx="7742">
                  <c:v>-1.5599999999999999E-13</c:v>
                </c:pt>
                <c:pt idx="7743">
                  <c:v>-1.12E-13</c:v>
                </c:pt>
                <c:pt idx="7744">
                  <c:v>-2.9799999999999999E-13</c:v>
                </c:pt>
                <c:pt idx="7745">
                  <c:v>-3.9399999999999999E-13</c:v>
                </c:pt>
                <c:pt idx="7746">
                  <c:v>-2.8100000000000001E-13</c:v>
                </c:pt>
                <c:pt idx="7747">
                  <c:v>-2.0399999999999999E-13</c:v>
                </c:pt>
                <c:pt idx="7748">
                  <c:v>-2.38E-13</c:v>
                </c:pt>
                <c:pt idx="7749">
                  <c:v>-3.1199999999999998E-13</c:v>
                </c:pt>
                <c:pt idx="7750">
                  <c:v>-1.53E-13</c:v>
                </c:pt>
                <c:pt idx="7751">
                  <c:v>-2.0899999999999999E-13</c:v>
                </c:pt>
                <c:pt idx="7752">
                  <c:v>-1.77E-13</c:v>
                </c:pt>
                <c:pt idx="7753">
                  <c:v>-2.5299999999999998E-13</c:v>
                </c:pt>
                <c:pt idx="7754">
                  <c:v>-2.9100000000000002E-13</c:v>
                </c:pt>
                <c:pt idx="7755">
                  <c:v>-2.4400000000000002E-13</c:v>
                </c:pt>
                <c:pt idx="7756">
                  <c:v>-1.18E-13</c:v>
                </c:pt>
                <c:pt idx="7757">
                  <c:v>-2.5199999999999999E-13</c:v>
                </c:pt>
                <c:pt idx="7758">
                  <c:v>-3.6400000000000001E-13</c:v>
                </c:pt>
                <c:pt idx="7759">
                  <c:v>-1.72E-13</c:v>
                </c:pt>
                <c:pt idx="7760">
                  <c:v>-2.8300000000000001E-13</c:v>
                </c:pt>
                <c:pt idx="7761">
                  <c:v>-5.1999999999999999E-14</c:v>
                </c:pt>
                <c:pt idx="7762">
                  <c:v>-8.2000000000000004E-14</c:v>
                </c:pt>
                <c:pt idx="7763">
                  <c:v>-1.4999999999999999E-13</c:v>
                </c:pt>
                <c:pt idx="7764">
                  <c:v>-2.38E-13</c:v>
                </c:pt>
                <c:pt idx="7765">
                  <c:v>-1.31E-13</c:v>
                </c:pt>
                <c:pt idx="7766">
                  <c:v>-1.7399999999999999E-13</c:v>
                </c:pt>
                <c:pt idx="7767">
                  <c:v>-1.8100000000000001E-13</c:v>
                </c:pt>
                <c:pt idx="7768">
                  <c:v>-1.8499999999999999E-13</c:v>
                </c:pt>
                <c:pt idx="7769">
                  <c:v>-1.5800000000000001E-13</c:v>
                </c:pt>
                <c:pt idx="7770">
                  <c:v>-2.2799999999999999E-13</c:v>
                </c:pt>
                <c:pt idx="7771">
                  <c:v>-1.9099999999999999E-13</c:v>
                </c:pt>
                <c:pt idx="7772">
                  <c:v>-2.6399999999999999E-13</c:v>
                </c:pt>
                <c:pt idx="7773">
                  <c:v>-2.25E-13</c:v>
                </c:pt>
                <c:pt idx="7774">
                  <c:v>-2.1100000000000001E-13</c:v>
                </c:pt>
                <c:pt idx="7775">
                  <c:v>-1.36E-13</c:v>
                </c:pt>
                <c:pt idx="7776">
                  <c:v>-2.01E-13</c:v>
                </c:pt>
                <c:pt idx="7777">
                  <c:v>-1.3500000000000001E-13</c:v>
                </c:pt>
                <c:pt idx="7778">
                  <c:v>-2.2099999999999999E-13</c:v>
                </c:pt>
                <c:pt idx="7779">
                  <c:v>-2.8200000000000001E-13</c:v>
                </c:pt>
                <c:pt idx="7780">
                  <c:v>-1.77E-13</c:v>
                </c:pt>
                <c:pt idx="7781">
                  <c:v>-2.2999999999999998E-13</c:v>
                </c:pt>
                <c:pt idx="7782">
                  <c:v>-2.7100000000000001E-13</c:v>
                </c:pt>
                <c:pt idx="7783">
                  <c:v>-2.9400000000000001E-13</c:v>
                </c:pt>
                <c:pt idx="7784">
                  <c:v>-1.24E-13</c:v>
                </c:pt>
                <c:pt idx="7785">
                  <c:v>-3.7400000000000002E-13</c:v>
                </c:pt>
                <c:pt idx="7786">
                  <c:v>-2.0899999999999999E-13</c:v>
                </c:pt>
                <c:pt idx="7787">
                  <c:v>-1.18E-13</c:v>
                </c:pt>
                <c:pt idx="7788">
                  <c:v>-1.3400000000000001E-13</c:v>
                </c:pt>
                <c:pt idx="7789">
                  <c:v>-2.8999999999999998E-13</c:v>
                </c:pt>
                <c:pt idx="7790">
                  <c:v>-2.38E-13</c:v>
                </c:pt>
                <c:pt idx="7791">
                  <c:v>-2.26E-13</c:v>
                </c:pt>
                <c:pt idx="7792">
                  <c:v>-1.8499999999999999E-13</c:v>
                </c:pt>
                <c:pt idx="7793">
                  <c:v>-2.8100000000000001E-13</c:v>
                </c:pt>
                <c:pt idx="7794">
                  <c:v>-2.8100000000000001E-13</c:v>
                </c:pt>
                <c:pt idx="7795">
                  <c:v>-1.5599999999999999E-13</c:v>
                </c:pt>
                <c:pt idx="7796">
                  <c:v>-2.6399999999999999E-13</c:v>
                </c:pt>
                <c:pt idx="7797">
                  <c:v>-2.7900000000000002E-13</c:v>
                </c:pt>
                <c:pt idx="7798">
                  <c:v>-1.7999999999999999E-13</c:v>
                </c:pt>
                <c:pt idx="7799">
                  <c:v>-2.49E-13</c:v>
                </c:pt>
                <c:pt idx="7800">
                  <c:v>-1.9300000000000001E-13</c:v>
                </c:pt>
                <c:pt idx="7801">
                  <c:v>-1.7399999999999999E-13</c:v>
                </c:pt>
                <c:pt idx="7802">
                  <c:v>-1.4100000000000001E-13</c:v>
                </c:pt>
                <c:pt idx="7803">
                  <c:v>-2.8899999999999998E-13</c:v>
                </c:pt>
                <c:pt idx="7804">
                  <c:v>-3.2700000000000002E-13</c:v>
                </c:pt>
                <c:pt idx="7805">
                  <c:v>-7.1999999999999996E-14</c:v>
                </c:pt>
                <c:pt idx="7806">
                  <c:v>-1.3899999999999999E-13</c:v>
                </c:pt>
                <c:pt idx="7807">
                  <c:v>-1.5200000000000001E-13</c:v>
                </c:pt>
                <c:pt idx="7808">
                  <c:v>-1.8599999999999999E-13</c:v>
                </c:pt>
                <c:pt idx="7809">
                  <c:v>-1.6799999999999999E-13</c:v>
                </c:pt>
                <c:pt idx="7810">
                  <c:v>-2.6800000000000002E-13</c:v>
                </c:pt>
                <c:pt idx="7811">
                  <c:v>-1.7999999999999999E-13</c:v>
                </c:pt>
                <c:pt idx="7812">
                  <c:v>-2.2199999999999999E-13</c:v>
                </c:pt>
                <c:pt idx="7813">
                  <c:v>-2.5099999999999999E-13</c:v>
                </c:pt>
                <c:pt idx="7814">
                  <c:v>-1.54E-13</c:v>
                </c:pt>
                <c:pt idx="7815">
                  <c:v>-2.7000000000000001E-13</c:v>
                </c:pt>
                <c:pt idx="7816">
                  <c:v>-2.8200000000000001E-13</c:v>
                </c:pt>
                <c:pt idx="7817">
                  <c:v>-1.6300000000000001E-13</c:v>
                </c:pt>
                <c:pt idx="7818">
                  <c:v>-1.77E-13</c:v>
                </c:pt>
                <c:pt idx="7819">
                  <c:v>-1.9900000000000001E-13</c:v>
                </c:pt>
                <c:pt idx="7820">
                  <c:v>-8.9999999999999995E-14</c:v>
                </c:pt>
                <c:pt idx="7821">
                  <c:v>-3.3399999999999999E-13</c:v>
                </c:pt>
                <c:pt idx="7822">
                  <c:v>-1.3500000000000001E-13</c:v>
                </c:pt>
                <c:pt idx="7823">
                  <c:v>-2.6199999999999999E-13</c:v>
                </c:pt>
                <c:pt idx="7824">
                  <c:v>-1.5099999999999999E-13</c:v>
                </c:pt>
                <c:pt idx="7825">
                  <c:v>-2.01E-13</c:v>
                </c:pt>
                <c:pt idx="7826">
                  <c:v>-2.0000000000000001E-13</c:v>
                </c:pt>
                <c:pt idx="7827">
                  <c:v>-2.25E-13</c:v>
                </c:pt>
                <c:pt idx="7828">
                  <c:v>-2.0999999999999999E-13</c:v>
                </c:pt>
                <c:pt idx="7829">
                  <c:v>-1.72E-13</c:v>
                </c:pt>
                <c:pt idx="7830">
                  <c:v>-2.8000000000000002E-13</c:v>
                </c:pt>
                <c:pt idx="7831">
                  <c:v>-4.8999999999999999E-14</c:v>
                </c:pt>
                <c:pt idx="7832">
                  <c:v>-1.89E-13</c:v>
                </c:pt>
                <c:pt idx="7833">
                  <c:v>-3.1500000000000002E-13</c:v>
                </c:pt>
                <c:pt idx="7834">
                  <c:v>-1.7899999999999999E-13</c:v>
                </c:pt>
                <c:pt idx="7835">
                  <c:v>-2.13E-13</c:v>
                </c:pt>
                <c:pt idx="7836">
                  <c:v>-2.4099999999999998E-13</c:v>
                </c:pt>
                <c:pt idx="7837">
                  <c:v>-1.9900000000000001E-13</c:v>
                </c:pt>
                <c:pt idx="7838">
                  <c:v>-2.2899999999999998E-13</c:v>
                </c:pt>
                <c:pt idx="7839">
                  <c:v>-1.1399999999999999E-13</c:v>
                </c:pt>
                <c:pt idx="7840">
                  <c:v>-2.4099999999999998E-13</c:v>
                </c:pt>
                <c:pt idx="7841">
                  <c:v>-2.73E-13</c:v>
                </c:pt>
                <c:pt idx="7842">
                  <c:v>-1.8700000000000001E-13</c:v>
                </c:pt>
                <c:pt idx="7843">
                  <c:v>-2.85E-13</c:v>
                </c:pt>
                <c:pt idx="7844">
                  <c:v>-2.6199999999999999E-13</c:v>
                </c:pt>
                <c:pt idx="7845">
                  <c:v>-1.6799999999999999E-13</c:v>
                </c:pt>
                <c:pt idx="7846">
                  <c:v>-2.1599999999999999E-13</c:v>
                </c:pt>
                <c:pt idx="7847">
                  <c:v>-2.6900000000000001E-13</c:v>
                </c:pt>
                <c:pt idx="7848">
                  <c:v>-8E-14</c:v>
                </c:pt>
                <c:pt idx="7849">
                  <c:v>-2.13E-13</c:v>
                </c:pt>
                <c:pt idx="7850">
                  <c:v>-2.8799999999999998E-13</c:v>
                </c:pt>
                <c:pt idx="7851">
                  <c:v>-1.47E-13</c:v>
                </c:pt>
                <c:pt idx="7852">
                  <c:v>-1.89E-13</c:v>
                </c:pt>
                <c:pt idx="7853">
                  <c:v>-2.7000000000000001E-13</c:v>
                </c:pt>
                <c:pt idx="7854">
                  <c:v>-9.1000000000000004E-14</c:v>
                </c:pt>
                <c:pt idx="7855">
                  <c:v>-2.0500000000000001E-13</c:v>
                </c:pt>
                <c:pt idx="7856">
                  <c:v>-3.2800000000000002E-13</c:v>
                </c:pt>
                <c:pt idx="7857">
                  <c:v>-4.8999999999999999E-14</c:v>
                </c:pt>
                <c:pt idx="7858">
                  <c:v>-2.4400000000000002E-13</c:v>
                </c:pt>
                <c:pt idx="7859">
                  <c:v>-2.1599999999999999E-13</c:v>
                </c:pt>
                <c:pt idx="7860">
                  <c:v>-6.2999999999999997E-14</c:v>
                </c:pt>
                <c:pt idx="7861">
                  <c:v>-3.7099999999999998E-13</c:v>
                </c:pt>
                <c:pt idx="7862">
                  <c:v>-2.8799999999999998E-13</c:v>
                </c:pt>
                <c:pt idx="7863">
                  <c:v>-1.12E-13</c:v>
                </c:pt>
                <c:pt idx="7864">
                  <c:v>-1.3E-13</c:v>
                </c:pt>
                <c:pt idx="7865">
                  <c:v>-3.8800000000000001E-13</c:v>
                </c:pt>
                <c:pt idx="7866">
                  <c:v>-1.77E-13</c:v>
                </c:pt>
                <c:pt idx="7867">
                  <c:v>-2.9799999999999999E-13</c:v>
                </c:pt>
                <c:pt idx="7868">
                  <c:v>-2.84E-13</c:v>
                </c:pt>
                <c:pt idx="7869">
                  <c:v>-1.6400000000000001E-13</c:v>
                </c:pt>
                <c:pt idx="7870">
                  <c:v>-2.0000000000000001E-13</c:v>
                </c:pt>
                <c:pt idx="7871">
                  <c:v>-1.5200000000000001E-13</c:v>
                </c:pt>
                <c:pt idx="7872">
                  <c:v>-1.83E-13</c:v>
                </c:pt>
                <c:pt idx="7873">
                  <c:v>-1.8499999999999999E-13</c:v>
                </c:pt>
                <c:pt idx="7874">
                  <c:v>-3.1299999999999998E-13</c:v>
                </c:pt>
                <c:pt idx="7875">
                  <c:v>-2.2099999999999999E-13</c:v>
                </c:pt>
                <c:pt idx="7876">
                  <c:v>-2.5399999999999998E-13</c:v>
                </c:pt>
                <c:pt idx="7877">
                  <c:v>-1.09E-13</c:v>
                </c:pt>
                <c:pt idx="7878">
                  <c:v>-1.01E-13</c:v>
                </c:pt>
                <c:pt idx="7879">
                  <c:v>-1.4100000000000001E-13</c:v>
                </c:pt>
                <c:pt idx="7880">
                  <c:v>-3.8499999999999998E-13</c:v>
                </c:pt>
                <c:pt idx="7881">
                  <c:v>-2.9200000000000002E-13</c:v>
                </c:pt>
                <c:pt idx="7882">
                  <c:v>-1.9400000000000001E-13</c:v>
                </c:pt>
                <c:pt idx="7883">
                  <c:v>-2.1499999999999999E-13</c:v>
                </c:pt>
                <c:pt idx="7884">
                  <c:v>-1.37E-13</c:v>
                </c:pt>
                <c:pt idx="7885">
                  <c:v>-1.9199999999999999E-13</c:v>
                </c:pt>
                <c:pt idx="7886">
                  <c:v>-3.5899999999999998E-13</c:v>
                </c:pt>
                <c:pt idx="7887">
                  <c:v>-2.2E-13</c:v>
                </c:pt>
                <c:pt idx="7888">
                  <c:v>-3.3800000000000002E-13</c:v>
                </c:pt>
                <c:pt idx="7889">
                  <c:v>-1.96E-13</c:v>
                </c:pt>
                <c:pt idx="7890">
                  <c:v>-1.53E-13</c:v>
                </c:pt>
                <c:pt idx="7891">
                  <c:v>-2.0899999999999999E-13</c:v>
                </c:pt>
                <c:pt idx="7892">
                  <c:v>-1.2200000000000001E-13</c:v>
                </c:pt>
                <c:pt idx="7893">
                  <c:v>-1.3799999999999999E-13</c:v>
                </c:pt>
                <c:pt idx="7894">
                  <c:v>-3.6899999999999999E-13</c:v>
                </c:pt>
                <c:pt idx="7895">
                  <c:v>-1.3299999999999999E-13</c:v>
                </c:pt>
                <c:pt idx="7896">
                  <c:v>-1.1999999999999999E-13</c:v>
                </c:pt>
                <c:pt idx="7897">
                  <c:v>-2.0500000000000001E-13</c:v>
                </c:pt>
                <c:pt idx="7898">
                  <c:v>-2.5399999999999998E-13</c:v>
                </c:pt>
                <c:pt idx="7899">
                  <c:v>-2.4999999999999999E-13</c:v>
                </c:pt>
                <c:pt idx="7900">
                  <c:v>-2.36E-13</c:v>
                </c:pt>
                <c:pt idx="7901">
                  <c:v>-1.9799999999999999E-13</c:v>
                </c:pt>
                <c:pt idx="7902">
                  <c:v>-2.5399999999999998E-13</c:v>
                </c:pt>
                <c:pt idx="7903">
                  <c:v>-1.18E-13</c:v>
                </c:pt>
                <c:pt idx="7904">
                  <c:v>-1.65E-13</c:v>
                </c:pt>
                <c:pt idx="7905">
                  <c:v>-2.73E-13</c:v>
                </c:pt>
                <c:pt idx="7906">
                  <c:v>-3.43E-13</c:v>
                </c:pt>
                <c:pt idx="7907">
                  <c:v>-1.8599999999999999E-13</c:v>
                </c:pt>
                <c:pt idx="7908">
                  <c:v>-2.3099999999999997E-13</c:v>
                </c:pt>
                <c:pt idx="7909">
                  <c:v>-1.65E-13</c:v>
                </c:pt>
                <c:pt idx="7910">
                  <c:v>-9.1999999999999999E-14</c:v>
                </c:pt>
                <c:pt idx="7911">
                  <c:v>-1.6E-13</c:v>
                </c:pt>
                <c:pt idx="7912">
                  <c:v>-1.9900000000000001E-13</c:v>
                </c:pt>
                <c:pt idx="7913">
                  <c:v>-2.8699999999999999E-13</c:v>
                </c:pt>
                <c:pt idx="7914">
                  <c:v>-2.3099999999999997E-13</c:v>
                </c:pt>
                <c:pt idx="7915">
                  <c:v>-1.9900000000000001E-13</c:v>
                </c:pt>
                <c:pt idx="7916">
                  <c:v>-1.7600000000000001E-13</c:v>
                </c:pt>
                <c:pt idx="7917">
                  <c:v>-2.96E-13</c:v>
                </c:pt>
                <c:pt idx="7918">
                  <c:v>-3.2E-13</c:v>
                </c:pt>
                <c:pt idx="7919">
                  <c:v>-3.1500000000000002E-13</c:v>
                </c:pt>
                <c:pt idx="7920">
                  <c:v>-1.0199999999999999E-13</c:v>
                </c:pt>
                <c:pt idx="7921">
                  <c:v>-1.9699999999999999E-13</c:v>
                </c:pt>
                <c:pt idx="7922">
                  <c:v>-1.0199999999999999E-13</c:v>
                </c:pt>
                <c:pt idx="7923">
                  <c:v>-2.5199999999999999E-13</c:v>
                </c:pt>
                <c:pt idx="7924">
                  <c:v>-1.5599999999999999E-13</c:v>
                </c:pt>
                <c:pt idx="7925">
                  <c:v>-8.6999999999999995E-14</c:v>
                </c:pt>
                <c:pt idx="7926">
                  <c:v>-3.8000000000000002E-14</c:v>
                </c:pt>
                <c:pt idx="7927">
                  <c:v>-2.2799999999999999E-13</c:v>
                </c:pt>
                <c:pt idx="7928">
                  <c:v>-2.49E-13</c:v>
                </c:pt>
                <c:pt idx="7929">
                  <c:v>-2.4999999999999999E-13</c:v>
                </c:pt>
                <c:pt idx="7930">
                  <c:v>-2.2099999999999999E-13</c:v>
                </c:pt>
                <c:pt idx="7931">
                  <c:v>-1.6E-13</c:v>
                </c:pt>
                <c:pt idx="7932">
                  <c:v>-1.9E-13</c:v>
                </c:pt>
                <c:pt idx="7933">
                  <c:v>-2.2099999999999999E-13</c:v>
                </c:pt>
                <c:pt idx="7934">
                  <c:v>-1.7000000000000001E-13</c:v>
                </c:pt>
                <c:pt idx="7935">
                  <c:v>-2.0999999999999999E-13</c:v>
                </c:pt>
                <c:pt idx="7936">
                  <c:v>-1.53E-13</c:v>
                </c:pt>
                <c:pt idx="7937">
                  <c:v>-1.0499999999999999E-13</c:v>
                </c:pt>
                <c:pt idx="7938">
                  <c:v>-2.0000000000000001E-13</c:v>
                </c:pt>
                <c:pt idx="7939">
                  <c:v>-2.0000000000000001E-13</c:v>
                </c:pt>
                <c:pt idx="7940">
                  <c:v>-1.4999999999999999E-13</c:v>
                </c:pt>
                <c:pt idx="7941">
                  <c:v>-2.6E-13</c:v>
                </c:pt>
                <c:pt idx="7942">
                  <c:v>-4.8999999999999999E-14</c:v>
                </c:pt>
                <c:pt idx="7943">
                  <c:v>-1.6900000000000001E-13</c:v>
                </c:pt>
                <c:pt idx="7944">
                  <c:v>-1.7600000000000001E-13</c:v>
                </c:pt>
                <c:pt idx="7945">
                  <c:v>-1.9300000000000001E-13</c:v>
                </c:pt>
                <c:pt idx="7946">
                  <c:v>-1.18E-13</c:v>
                </c:pt>
                <c:pt idx="7947">
                  <c:v>-1.4399999999999999E-13</c:v>
                </c:pt>
                <c:pt idx="7948">
                  <c:v>-2.72E-13</c:v>
                </c:pt>
                <c:pt idx="7949">
                  <c:v>-1.09E-13</c:v>
                </c:pt>
                <c:pt idx="7950">
                  <c:v>-2.5700000000000002E-13</c:v>
                </c:pt>
                <c:pt idx="7951">
                  <c:v>-1.6900000000000001E-13</c:v>
                </c:pt>
                <c:pt idx="7952">
                  <c:v>-2.4700000000000001E-13</c:v>
                </c:pt>
                <c:pt idx="7953">
                  <c:v>-2.8300000000000001E-13</c:v>
                </c:pt>
                <c:pt idx="7954">
                  <c:v>-3.6600000000000001E-13</c:v>
                </c:pt>
                <c:pt idx="7955">
                  <c:v>-2.3999999999999999E-13</c:v>
                </c:pt>
                <c:pt idx="7956">
                  <c:v>-1.24E-13</c:v>
                </c:pt>
                <c:pt idx="7957">
                  <c:v>-1.5200000000000001E-13</c:v>
                </c:pt>
                <c:pt idx="7958">
                  <c:v>8.9999999999999995E-15</c:v>
                </c:pt>
                <c:pt idx="7959">
                  <c:v>-2.2099999999999999E-13</c:v>
                </c:pt>
                <c:pt idx="7960">
                  <c:v>-2.6E-13</c:v>
                </c:pt>
                <c:pt idx="7961">
                  <c:v>-2.4199999999999998E-13</c:v>
                </c:pt>
                <c:pt idx="7962">
                  <c:v>-2.2300000000000001E-13</c:v>
                </c:pt>
                <c:pt idx="7963">
                  <c:v>-2.13E-13</c:v>
                </c:pt>
                <c:pt idx="7964">
                  <c:v>-2.6499999999999998E-13</c:v>
                </c:pt>
                <c:pt idx="7965">
                  <c:v>-1.6E-13</c:v>
                </c:pt>
                <c:pt idx="7966">
                  <c:v>-2.9899999999999999E-13</c:v>
                </c:pt>
                <c:pt idx="7967">
                  <c:v>-2.4500000000000002E-13</c:v>
                </c:pt>
                <c:pt idx="7968">
                  <c:v>-2.7499999999999999E-13</c:v>
                </c:pt>
                <c:pt idx="7969">
                  <c:v>-4.6E-14</c:v>
                </c:pt>
                <c:pt idx="7970">
                  <c:v>-1.1600000000000001E-13</c:v>
                </c:pt>
                <c:pt idx="7971">
                  <c:v>-1.59E-13</c:v>
                </c:pt>
                <c:pt idx="7972">
                  <c:v>-3.4200000000000001E-13</c:v>
                </c:pt>
                <c:pt idx="7973">
                  <c:v>-2.2E-13</c:v>
                </c:pt>
                <c:pt idx="7974">
                  <c:v>-1.8599999999999999E-13</c:v>
                </c:pt>
                <c:pt idx="7975">
                  <c:v>-7.7E-14</c:v>
                </c:pt>
                <c:pt idx="7976">
                  <c:v>-2.9500000000000001E-13</c:v>
                </c:pt>
                <c:pt idx="7977">
                  <c:v>-7.9000000000000004E-14</c:v>
                </c:pt>
                <c:pt idx="7978">
                  <c:v>-1.89E-13</c:v>
                </c:pt>
                <c:pt idx="7979">
                  <c:v>-3.8999999999999998E-14</c:v>
                </c:pt>
                <c:pt idx="7980">
                  <c:v>-2.8300000000000001E-13</c:v>
                </c:pt>
                <c:pt idx="7981">
                  <c:v>-1.24E-13</c:v>
                </c:pt>
                <c:pt idx="7982">
                  <c:v>-1.5599999999999999E-13</c:v>
                </c:pt>
                <c:pt idx="7983">
                  <c:v>-2.73E-13</c:v>
                </c:pt>
                <c:pt idx="7984">
                  <c:v>-2.2999999999999998E-13</c:v>
                </c:pt>
                <c:pt idx="7985">
                  <c:v>-3.1299999999999998E-13</c:v>
                </c:pt>
                <c:pt idx="7986">
                  <c:v>-7.7999999999999996E-14</c:v>
                </c:pt>
                <c:pt idx="7987">
                  <c:v>-2.3200000000000002E-13</c:v>
                </c:pt>
                <c:pt idx="7988">
                  <c:v>-2.7599999999999999E-13</c:v>
                </c:pt>
                <c:pt idx="7989">
                  <c:v>-1.9E-13</c:v>
                </c:pt>
                <c:pt idx="7990">
                  <c:v>-9.8999999999999995E-14</c:v>
                </c:pt>
                <c:pt idx="7991">
                  <c:v>-1.8499999999999999E-13</c:v>
                </c:pt>
                <c:pt idx="7992">
                  <c:v>-3.6899999999999999E-13</c:v>
                </c:pt>
                <c:pt idx="7993">
                  <c:v>-1.9799999999999999E-13</c:v>
                </c:pt>
                <c:pt idx="7994">
                  <c:v>-9.1000000000000004E-14</c:v>
                </c:pt>
                <c:pt idx="7995">
                  <c:v>-2.8100000000000001E-13</c:v>
                </c:pt>
                <c:pt idx="7996">
                  <c:v>-2.3099999999999997E-13</c:v>
                </c:pt>
                <c:pt idx="7997">
                  <c:v>-1.71E-13</c:v>
                </c:pt>
                <c:pt idx="7998">
                  <c:v>-3.1500000000000002E-13</c:v>
                </c:pt>
                <c:pt idx="7999">
                  <c:v>-1.66E-13</c:v>
                </c:pt>
                <c:pt idx="8000">
                  <c:v>-1.6900000000000001E-13</c:v>
                </c:pt>
                <c:pt idx="8001">
                  <c:v>-1.47E-13</c:v>
                </c:pt>
                <c:pt idx="8002">
                  <c:v>-2.02E-13</c:v>
                </c:pt>
                <c:pt idx="8003">
                  <c:v>-3.2499999999999998E-13</c:v>
                </c:pt>
                <c:pt idx="8004">
                  <c:v>-1.5200000000000001E-13</c:v>
                </c:pt>
                <c:pt idx="8005">
                  <c:v>-1.42E-13</c:v>
                </c:pt>
                <c:pt idx="8006">
                  <c:v>-2.1800000000000001E-13</c:v>
                </c:pt>
                <c:pt idx="8007">
                  <c:v>-1.7600000000000001E-13</c:v>
                </c:pt>
                <c:pt idx="8008">
                  <c:v>-1.1E-13</c:v>
                </c:pt>
                <c:pt idx="8009">
                  <c:v>-2.5199999999999999E-13</c:v>
                </c:pt>
                <c:pt idx="8010">
                  <c:v>-2.1599999999999999E-13</c:v>
                </c:pt>
                <c:pt idx="8011">
                  <c:v>-2.01E-13</c:v>
                </c:pt>
                <c:pt idx="8012">
                  <c:v>-1.8700000000000001E-13</c:v>
                </c:pt>
                <c:pt idx="8013">
                  <c:v>-2.6599999999999998E-13</c:v>
                </c:pt>
                <c:pt idx="8014">
                  <c:v>-1.1E-14</c:v>
                </c:pt>
                <c:pt idx="8015">
                  <c:v>-1.9400000000000001E-13</c:v>
                </c:pt>
                <c:pt idx="8016">
                  <c:v>-2.9799999999999999E-13</c:v>
                </c:pt>
                <c:pt idx="8017">
                  <c:v>-1.59E-13</c:v>
                </c:pt>
                <c:pt idx="8018">
                  <c:v>-1.8499999999999999E-13</c:v>
                </c:pt>
                <c:pt idx="8019">
                  <c:v>-1.3500000000000001E-13</c:v>
                </c:pt>
                <c:pt idx="8020">
                  <c:v>-2.0600000000000001E-13</c:v>
                </c:pt>
                <c:pt idx="8021">
                  <c:v>-2.6800000000000002E-13</c:v>
                </c:pt>
                <c:pt idx="8022">
                  <c:v>-3.2900000000000001E-13</c:v>
                </c:pt>
                <c:pt idx="8023">
                  <c:v>-1.6300000000000001E-13</c:v>
                </c:pt>
                <c:pt idx="8024">
                  <c:v>-1.89E-13</c:v>
                </c:pt>
                <c:pt idx="8025">
                  <c:v>-2.1200000000000001E-13</c:v>
                </c:pt>
                <c:pt idx="8026">
                  <c:v>-2.2899999999999998E-13</c:v>
                </c:pt>
                <c:pt idx="8027">
                  <c:v>-1.8599999999999999E-13</c:v>
                </c:pt>
                <c:pt idx="8028">
                  <c:v>-3.0400000000000002E-13</c:v>
                </c:pt>
                <c:pt idx="8029">
                  <c:v>-1.7399999999999999E-13</c:v>
                </c:pt>
                <c:pt idx="8030">
                  <c:v>-1.89E-13</c:v>
                </c:pt>
                <c:pt idx="8031">
                  <c:v>-1.96E-13</c:v>
                </c:pt>
                <c:pt idx="8032">
                  <c:v>-1.49E-13</c:v>
                </c:pt>
                <c:pt idx="8033">
                  <c:v>-8E-14</c:v>
                </c:pt>
                <c:pt idx="8034">
                  <c:v>-2.0399999999999999E-13</c:v>
                </c:pt>
                <c:pt idx="8035">
                  <c:v>-2.7000000000000001E-13</c:v>
                </c:pt>
                <c:pt idx="8036">
                  <c:v>-1.95E-13</c:v>
                </c:pt>
                <c:pt idx="8037">
                  <c:v>-1.49E-13</c:v>
                </c:pt>
                <c:pt idx="8038">
                  <c:v>-1.9300000000000001E-13</c:v>
                </c:pt>
                <c:pt idx="8039">
                  <c:v>-2.2999999999999998E-13</c:v>
                </c:pt>
                <c:pt idx="8040">
                  <c:v>-1.47E-13</c:v>
                </c:pt>
                <c:pt idx="8041">
                  <c:v>-2.6900000000000001E-13</c:v>
                </c:pt>
                <c:pt idx="8042">
                  <c:v>-2.6299999999999999E-13</c:v>
                </c:pt>
                <c:pt idx="8043">
                  <c:v>-2.6599999999999998E-13</c:v>
                </c:pt>
                <c:pt idx="8044">
                  <c:v>-1.31E-13</c:v>
                </c:pt>
                <c:pt idx="8045">
                  <c:v>-2.3400000000000001E-13</c:v>
                </c:pt>
                <c:pt idx="8046">
                  <c:v>-1.77E-13</c:v>
                </c:pt>
                <c:pt idx="8047">
                  <c:v>-2.6E-13</c:v>
                </c:pt>
                <c:pt idx="8048">
                  <c:v>-9.1000000000000004E-14</c:v>
                </c:pt>
                <c:pt idx="8049">
                  <c:v>-2.4199999999999998E-13</c:v>
                </c:pt>
                <c:pt idx="8050">
                  <c:v>-1.9300000000000001E-13</c:v>
                </c:pt>
                <c:pt idx="8051">
                  <c:v>-5.0000000000000002E-14</c:v>
                </c:pt>
                <c:pt idx="8052">
                  <c:v>-2.9100000000000002E-13</c:v>
                </c:pt>
                <c:pt idx="8053">
                  <c:v>-3.7E-14</c:v>
                </c:pt>
                <c:pt idx="8054">
                  <c:v>-8.3999999999999995E-14</c:v>
                </c:pt>
                <c:pt idx="8055">
                  <c:v>-1.1700000000000001E-13</c:v>
                </c:pt>
                <c:pt idx="8056">
                  <c:v>-1.7500000000000001E-13</c:v>
                </c:pt>
                <c:pt idx="8057">
                  <c:v>-2.38E-13</c:v>
                </c:pt>
                <c:pt idx="8058">
                  <c:v>-2.5399999999999998E-13</c:v>
                </c:pt>
                <c:pt idx="8059">
                  <c:v>-2.5700000000000002E-13</c:v>
                </c:pt>
                <c:pt idx="8060">
                  <c:v>-2.2E-13</c:v>
                </c:pt>
                <c:pt idx="8061">
                  <c:v>-1.3E-13</c:v>
                </c:pt>
                <c:pt idx="8062">
                  <c:v>-1.9699999999999999E-13</c:v>
                </c:pt>
                <c:pt idx="8063">
                  <c:v>-2.08E-13</c:v>
                </c:pt>
                <c:pt idx="8064">
                  <c:v>-2.85E-13</c:v>
                </c:pt>
                <c:pt idx="8065">
                  <c:v>-1.9E-13</c:v>
                </c:pt>
                <c:pt idx="8066">
                  <c:v>-2.8300000000000001E-13</c:v>
                </c:pt>
                <c:pt idx="8067">
                  <c:v>-2.5199999999999999E-13</c:v>
                </c:pt>
                <c:pt idx="8068">
                  <c:v>-1.8599999999999999E-13</c:v>
                </c:pt>
                <c:pt idx="8069">
                  <c:v>-1.3199999999999999E-13</c:v>
                </c:pt>
                <c:pt idx="8070">
                  <c:v>-1.65E-13</c:v>
                </c:pt>
                <c:pt idx="8071">
                  <c:v>-2.8999999999999998E-13</c:v>
                </c:pt>
                <c:pt idx="8072">
                  <c:v>-2.1499999999999999E-13</c:v>
                </c:pt>
                <c:pt idx="8073">
                  <c:v>-1.31E-13</c:v>
                </c:pt>
                <c:pt idx="8074">
                  <c:v>-2.36E-13</c:v>
                </c:pt>
                <c:pt idx="8075">
                  <c:v>-2.1800000000000001E-13</c:v>
                </c:pt>
                <c:pt idx="8076">
                  <c:v>-1.37E-13</c:v>
                </c:pt>
                <c:pt idx="8077">
                  <c:v>-2.01E-13</c:v>
                </c:pt>
                <c:pt idx="8078">
                  <c:v>-3.9499999999999998E-13</c:v>
                </c:pt>
                <c:pt idx="8079">
                  <c:v>-2.7599999999999999E-13</c:v>
                </c:pt>
                <c:pt idx="8080">
                  <c:v>-1.8100000000000001E-13</c:v>
                </c:pt>
                <c:pt idx="8081">
                  <c:v>-2.3500000000000001E-13</c:v>
                </c:pt>
                <c:pt idx="8082">
                  <c:v>-2.0299999999999999E-13</c:v>
                </c:pt>
                <c:pt idx="8083">
                  <c:v>-1.9199999999999999E-13</c:v>
                </c:pt>
                <c:pt idx="8084">
                  <c:v>-1.67E-13</c:v>
                </c:pt>
                <c:pt idx="8085">
                  <c:v>-2.3400000000000001E-13</c:v>
                </c:pt>
                <c:pt idx="8086">
                  <c:v>-1.12E-13</c:v>
                </c:pt>
                <c:pt idx="8087">
                  <c:v>-3.0400000000000002E-13</c:v>
                </c:pt>
                <c:pt idx="8088">
                  <c:v>-2.3400000000000001E-13</c:v>
                </c:pt>
                <c:pt idx="8089">
                  <c:v>-7.9000000000000004E-14</c:v>
                </c:pt>
                <c:pt idx="8090">
                  <c:v>-2.4099999999999998E-13</c:v>
                </c:pt>
                <c:pt idx="8091">
                  <c:v>-1.2599999999999999E-13</c:v>
                </c:pt>
                <c:pt idx="8092">
                  <c:v>-2.07E-13</c:v>
                </c:pt>
                <c:pt idx="8093">
                  <c:v>-1.49E-13</c:v>
                </c:pt>
                <c:pt idx="8094">
                  <c:v>-1.67E-13</c:v>
                </c:pt>
                <c:pt idx="8095">
                  <c:v>-2.4199999999999998E-13</c:v>
                </c:pt>
                <c:pt idx="8096">
                  <c:v>-1.9300000000000001E-13</c:v>
                </c:pt>
                <c:pt idx="8097">
                  <c:v>-1.37E-13</c:v>
                </c:pt>
                <c:pt idx="8098">
                  <c:v>-2.2699999999999999E-13</c:v>
                </c:pt>
                <c:pt idx="8099">
                  <c:v>-1.37E-13</c:v>
                </c:pt>
                <c:pt idx="8100">
                  <c:v>-2.8000000000000002E-13</c:v>
                </c:pt>
                <c:pt idx="8101">
                  <c:v>-2.5500000000000002E-13</c:v>
                </c:pt>
                <c:pt idx="8102">
                  <c:v>-1.3799999999999999E-13</c:v>
                </c:pt>
                <c:pt idx="8103">
                  <c:v>-2.3099999999999997E-13</c:v>
                </c:pt>
                <c:pt idx="8104">
                  <c:v>-1.09E-13</c:v>
                </c:pt>
                <c:pt idx="8105">
                  <c:v>-3.0999999999999999E-13</c:v>
                </c:pt>
                <c:pt idx="8106">
                  <c:v>-2.0000000000000001E-13</c:v>
                </c:pt>
                <c:pt idx="8107">
                  <c:v>-1.7600000000000001E-13</c:v>
                </c:pt>
                <c:pt idx="8108">
                  <c:v>-1.6900000000000001E-13</c:v>
                </c:pt>
                <c:pt idx="8109">
                  <c:v>-2.0500000000000001E-13</c:v>
                </c:pt>
                <c:pt idx="8110">
                  <c:v>-2.4999999999999999E-13</c:v>
                </c:pt>
                <c:pt idx="8111">
                  <c:v>-3.07E-13</c:v>
                </c:pt>
                <c:pt idx="8112">
                  <c:v>-1.7000000000000001E-13</c:v>
                </c:pt>
                <c:pt idx="8113">
                  <c:v>-1.6900000000000001E-13</c:v>
                </c:pt>
                <c:pt idx="8114">
                  <c:v>-1.8800000000000001E-13</c:v>
                </c:pt>
                <c:pt idx="8115">
                  <c:v>-1.4999999999999999E-13</c:v>
                </c:pt>
                <c:pt idx="8116">
                  <c:v>-1.1999999999999999E-13</c:v>
                </c:pt>
                <c:pt idx="8117">
                  <c:v>-2.2699999999999999E-13</c:v>
                </c:pt>
                <c:pt idx="8118">
                  <c:v>-2.24E-13</c:v>
                </c:pt>
                <c:pt idx="8119">
                  <c:v>-2.01E-13</c:v>
                </c:pt>
                <c:pt idx="8120">
                  <c:v>-1.5599999999999999E-13</c:v>
                </c:pt>
                <c:pt idx="8121">
                  <c:v>-2.4500000000000002E-13</c:v>
                </c:pt>
                <c:pt idx="8122">
                  <c:v>-1.7600000000000001E-13</c:v>
                </c:pt>
                <c:pt idx="8123">
                  <c:v>-2.5099999999999999E-13</c:v>
                </c:pt>
                <c:pt idx="8124">
                  <c:v>-2.1700000000000001E-13</c:v>
                </c:pt>
                <c:pt idx="8125">
                  <c:v>-2.02E-13</c:v>
                </c:pt>
                <c:pt idx="8126">
                  <c:v>-7.1E-14</c:v>
                </c:pt>
                <c:pt idx="8127">
                  <c:v>-2.8599999999999999E-13</c:v>
                </c:pt>
                <c:pt idx="8128">
                  <c:v>-2.5199999999999999E-13</c:v>
                </c:pt>
                <c:pt idx="8129">
                  <c:v>-1.2900000000000001E-13</c:v>
                </c:pt>
                <c:pt idx="8130">
                  <c:v>-1.84E-13</c:v>
                </c:pt>
                <c:pt idx="8131">
                  <c:v>-2.0000000000000001E-13</c:v>
                </c:pt>
                <c:pt idx="8132">
                  <c:v>-8.8999999999999999E-14</c:v>
                </c:pt>
                <c:pt idx="8133">
                  <c:v>-1.7999999999999999E-13</c:v>
                </c:pt>
                <c:pt idx="8134">
                  <c:v>-2.02E-13</c:v>
                </c:pt>
                <c:pt idx="8135">
                  <c:v>-1.9E-13</c:v>
                </c:pt>
                <c:pt idx="8136">
                  <c:v>-1.8700000000000001E-13</c:v>
                </c:pt>
                <c:pt idx="8137">
                  <c:v>-1.7500000000000001E-13</c:v>
                </c:pt>
                <c:pt idx="8138">
                  <c:v>-2.6299999999999999E-13</c:v>
                </c:pt>
                <c:pt idx="8139">
                  <c:v>-1.3199999999999999E-13</c:v>
                </c:pt>
                <c:pt idx="8140">
                  <c:v>-1.9099999999999999E-13</c:v>
                </c:pt>
                <c:pt idx="8141">
                  <c:v>-1.7500000000000001E-13</c:v>
                </c:pt>
                <c:pt idx="8142">
                  <c:v>-2.1499999999999999E-13</c:v>
                </c:pt>
                <c:pt idx="8143">
                  <c:v>-1.9099999999999999E-13</c:v>
                </c:pt>
                <c:pt idx="8144">
                  <c:v>-1.9400000000000001E-13</c:v>
                </c:pt>
                <c:pt idx="8145">
                  <c:v>-1.36E-13</c:v>
                </c:pt>
                <c:pt idx="8146">
                  <c:v>-1.1999999999999999E-13</c:v>
                </c:pt>
                <c:pt idx="8147">
                  <c:v>-1.84E-13</c:v>
                </c:pt>
                <c:pt idx="8148">
                  <c:v>-3.3000000000000001E-13</c:v>
                </c:pt>
                <c:pt idx="8149">
                  <c:v>-2.13E-13</c:v>
                </c:pt>
                <c:pt idx="8150">
                  <c:v>-2.5500000000000002E-13</c:v>
                </c:pt>
                <c:pt idx="8151">
                  <c:v>-1.1E-13</c:v>
                </c:pt>
                <c:pt idx="8152">
                  <c:v>-1.1099999999999999E-13</c:v>
                </c:pt>
                <c:pt idx="8153">
                  <c:v>-2.1100000000000001E-13</c:v>
                </c:pt>
                <c:pt idx="8154">
                  <c:v>-2.8699999999999999E-13</c:v>
                </c:pt>
                <c:pt idx="8155">
                  <c:v>-1.95E-13</c:v>
                </c:pt>
                <c:pt idx="8156">
                  <c:v>-2.0500000000000001E-13</c:v>
                </c:pt>
                <c:pt idx="8157">
                  <c:v>-3.3900000000000002E-13</c:v>
                </c:pt>
                <c:pt idx="8158">
                  <c:v>-2.02E-13</c:v>
                </c:pt>
                <c:pt idx="8159">
                  <c:v>-7.9000000000000004E-14</c:v>
                </c:pt>
                <c:pt idx="8160">
                  <c:v>-1.55E-13</c:v>
                </c:pt>
                <c:pt idx="8161">
                  <c:v>-2.37E-13</c:v>
                </c:pt>
                <c:pt idx="8162">
                  <c:v>-1.8100000000000001E-13</c:v>
                </c:pt>
                <c:pt idx="8163">
                  <c:v>-2.1200000000000001E-13</c:v>
                </c:pt>
                <c:pt idx="8164">
                  <c:v>-2.37E-13</c:v>
                </c:pt>
                <c:pt idx="8165">
                  <c:v>-1.9300000000000001E-13</c:v>
                </c:pt>
                <c:pt idx="8166">
                  <c:v>-2.8899999999999998E-13</c:v>
                </c:pt>
                <c:pt idx="8167">
                  <c:v>-1.42E-13</c:v>
                </c:pt>
                <c:pt idx="8168">
                  <c:v>-2.3899999999999999E-13</c:v>
                </c:pt>
                <c:pt idx="8169">
                  <c:v>-1.4999999999999999E-13</c:v>
                </c:pt>
                <c:pt idx="8170">
                  <c:v>-1.4600000000000001E-13</c:v>
                </c:pt>
                <c:pt idx="8171">
                  <c:v>-2.3999999999999999E-13</c:v>
                </c:pt>
                <c:pt idx="8172">
                  <c:v>-2.0600000000000001E-13</c:v>
                </c:pt>
                <c:pt idx="8173">
                  <c:v>-1.25E-13</c:v>
                </c:pt>
                <c:pt idx="8174">
                  <c:v>-2.2699999999999999E-13</c:v>
                </c:pt>
                <c:pt idx="8175">
                  <c:v>-1.4100000000000001E-13</c:v>
                </c:pt>
                <c:pt idx="8176">
                  <c:v>-2.8799999999999998E-13</c:v>
                </c:pt>
                <c:pt idx="8177">
                  <c:v>-1.66E-13</c:v>
                </c:pt>
                <c:pt idx="8178">
                  <c:v>-1.9300000000000001E-13</c:v>
                </c:pt>
                <c:pt idx="8179">
                  <c:v>-1.6400000000000001E-13</c:v>
                </c:pt>
                <c:pt idx="8180">
                  <c:v>-1.31E-13</c:v>
                </c:pt>
                <c:pt idx="8181">
                  <c:v>-2.2E-13</c:v>
                </c:pt>
                <c:pt idx="8182">
                  <c:v>-2.7900000000000002E-13</c:v>
                </c:pt>
                <c:pt idx="8183">
                  <c:v>-1.84E-13</c:v>
                </c:pt>
                <c:pt idx="8184">
                  <c:v>-7.3000000000000004E-14</c:v>
                </c:pt>
                <c:pt idx="8185">
                  <c:v>-2.4600000000000001E-13</c:v>
                </c:pt>
                <c:pt idx="8186">
                  <c:v>-1.55E-13</c:v>
                </c:pt>
                <c:pt idx="8187">
                  <c:v>-2.1499999999999999E-13</c:v>
                </c:pt>
                <c:pt idx="8188">
                  <c:v>-1.2900000000000001E-13</c:v>
                </c:pt>
                <c:pt idx="8189">
                  <c:v>-2.1599999999999999E-13</c:v>
                </c:pt>
                <c:pt idx="8190">
                  <c:v>-1.77E-13</c:v>
                </c:pt>
                <c:pt idx="8191">
                  <c:v>-3.07E-13</c:v>
                </c:pt>
                <c:pt idx="8192">
                  <c:v>-1.6300000000000001E-13</c:v>
                </c:pt>
                <c:pt idx="8193">
                  <c:v>-1.78E-13</c:v>
                </c:pt>
                <c:pt idx="8194">
                  <c:v>-3.1099999999999999E-13</c:v>
                </c:pt>
                <c:pt idx="8195">
                  <c:v>-1.6900000000000001E-13</c:v>
                </c:pt>
                <c:pt idx="8196">
                  <c:v>-1.6799999999999999E-13</c:v>
                </c:pt>
                <c:pt idx="8197">
                  <c:v>-3.3900000000000002E-13</c:v>
                </c:pt>
                <c:pt idx="8198">
                  <c:v>-2.1599999999999999E-13</c:v>
                </c:pt>
                <c:pt idx="8199">
                  <c:v>-6.4000000000000005E-14</c:v>
                </c:pt>
                <c:pt idx="8200">
                  <c:v>-2.1499999999999999E-13</c:v>
                </c:pt>
                <c:pt idx="8201">
                  <c:v>-1.7000000000000001E-13</c:v>
                </c:pt>
                <c:pt idx="8202">
                  <c:v>-1.6400000000000001E-13</c:v>
                </c:pt>
                <c:pt idx="8203">
                  <c:v>-2.0899999999999999E-13</c:v>
                </c:pt>
                <c:pt idx="8204">
                  <c:v>-2.2E-13</c:v>
                </c:pt>
                <c:pt idx="8205">
                  <c:v>-1.8599999999999999E-13</c:v>
                </c:pt>
                <c:pt idx="8206">
                  <c:v>-1.6300000000000001E-13</c:v>
                </c:pt>
                <c:pt idx="8207">
                  <c:v>-2.7799999999999998E-13</c:v>
                </c:pt>
                <c:pt idx="8208">
                  <c:v>-3.3000000000000001E-13</c:v>
                </c:pt>
                <c:pt idx="8209">
                  <c:v>-2.08E-13</c:v>
                </c:pt>
                <c:pt idx="8210">
                  <c:v>-2.14E-13</c:v>
                </c:pt>
                <c:pt idx="8211">
                  <c:v>-1.48E-13</c:v>
                </c:pt>
                <c:pt idx="8212">
                  <c:v>-2.3500000000000001E-13</c:v>
                </c:pt>
                <c:pt idx="8213">
                  <c:v>-5.1999999999999999E-14</c:v>
                </c:pt>
                <c:pt idx="8214">
                  <c:v>-1.0499999999999999E-13</c:v>
                </c:pt>
                <c:pt idx="8215">
                  <c:v>-2.5800000000000001E-13</c:v>
                </c:pt>
                <c:pt idx="8216">
                  <c:v>-1.6400000000000001E-13</c:v>
                </c:pt>
                <c:pt idx="8217">
                  <c:v>-1.7999999999999999E-13</c:v>
                </c:pt>
                <c:pt idx="8218">
                  <c:v>-1.3799999999999999E-13</c:v>
                </c:pt>
                <c:pt idx="8219">
                  <c:v>-2.5500000000000002E-13</c:v>
                </c:pt>
                <c:pt idx="8220">
                  <c:v>-2.1200000000000001E-13</c:v>
                </c:pt>
                <c:pt idx="8221">
                  <c:v>-2.3200000000000002E-13</c:v>
                </c:pt>
                <c:pt idx="8222">
                  <c:v>-8.5000000000000004E-14</c:v>
                </c:pt>
                <c:pt idx="8223">
                  <c:v>-1.53E-13</c:v>
                </c:pt>
                <c:pt idx="8224">
                  <c:v>-1.9699999999999999E-13</c:v>
                </c:pt>
                <c:pt idx="8225">
                  <c:v>-2.7699999999999998E-13</c:v>
                </c:pt>
                <c:pt idx="8226">
                  <c:v>-3.3800000000000002E-13</c:v>
                </c:pt>
                <c:pt idx="8227">
                  <c:v>-2.9200000000000002E-13</c:v>
                </c:pt>
                <c:pt idx="8228">
                  <c:v>-1.4399999999999999E-13</c:v>
                </c:pt>
                <c:pt idx="8229">
                  <c:v>-2.7599999999999999E-13</c:v>
                </c:pt>
                <c:pt idx="8230">
                  <c:v>-1.4499999999999999E-13</c:v>
                </c:pt>
                <c:pt idx="8231">
                  <c:v>-1.7899999999999999E-13</c:v>
                </c:pt>
                <c:pt idx="8232">
                  <c:v>-1.9E-13</c:v>
                </c:pt>
                <c:pt idx="8233">
                  <c:v>-2.3500000000000001E-13</c:v>
                </c:pt>
                <c:pt idx="8234">
                  <c:v>-1.1099999999999999E-13</c:v>
                </c:pt>
                <c:pt idx="8235">
                  <c:v>-2.9799999999999999E-13</c:v>
                </c:pt>
                <c:pt idx="8236">
                  <c:v>-3.5300000000000001E-13</c:v>
                </c:pt>
                <c:pt idx="8237">
                  <c:v>-2.9799999999999999E-13</c:v>
                </c:pt>
                <c:pt idx="8238">
                  <c:v>-7.3000000000000004E-14</c:v>
                </c:pt>
                <c:pt idx="8239">
                  <c:v>-1.53E-13</c:v>
                </c:pt>
                <c:pt idx="8240">
                  <c:v>-2.6299999999999999E-13</c:v>
                </c:pt>
                <c:pt idx="8241">
                  <c:v>-1.1099999999999999E-13</c:v>
                </c:pt>
                <c:pt idx="8242">
                  <c:v>-1.7899999999999999E-13</c:v>
                </c:pt>
                <c:pt idx="8243">
                  <c:v>-1.09E-13</c:v>
                </c:pt>
                <c:pt idx="8244">
                  <c:v>-1.7600000000000001E-13</c:v>
                </c:pt>
                <c:pt idx="8245">
                  <c:v>-2.6599999999999998E-13</c:v>
                </c:pt>
                <c:pt idx="8246">
                  <c:v>-1.3E-13</c:v>
                </c:pt>
                <c:pt idx="8247">
                  <c:v>-1.4499999999999999E-13</c:v>
                </c:pt>
                <c:pt idx="8248">
                  <c:v>-2.7799999999999998E-13</c:v>
                </c:pt>
                <c:pt idx="8249">
                  <c:v>-1.65E-13</c:v>
                </c:pt>
                <c:pt idx="8250">
                  <c:v>-3.0099999999999998E-13</c:v>
                </c:pt>
                <c:pt idx="8251">
                  <c:v>-2.6299999999999999E-13</c:v>
                </c:pt>
                <c:pt idx="8252">
                  <c:v>-1.6799999999999999E-13</c:v>
                </c:pt>
                <c:pt idx="8253">
                  <c:v>-1.2699999999999999E-13</c:v>
                </c:pt>
                <c:pt idx="8254">
                  <c:v>-1.84E-13</c:v>
                </c:pt>
                <c:pt idx="8255">
                  <c:v>-2.6199999999999999E-13</c:v>
                </c:pt>
                <c:pt idx="8256">
                  <c:v>-1.13E-13</c:v>
                </c:pt>
                <c:pt idx="8257">
                  <c:v>-1.2300000000000001E-13</c:v>
                </c:pt>
                <c:pt idx="8258">
                  <c:v>-2.37E-13</c:v>
                </c:pt>
                <c:pt idx="8259">
                  <c:v>-1.9300000000000001E-13</c:v>
                </c:pt>
                <c:pt idx="8260">
                  <c:v>-1.72E-13</c:v>
                </c:pt>
                <c:pt idx="8261">
                  <c:v>-2.1100000000000001E-13</c:v>
                </c:pt>
                <c:pt idx="8262">
                  <c:v>-1.95E-13</c:v>
                </c:pt>
                <c:pt idx="8263">
                  <c:v>-2.2099999999999999E-13</c:v>
                </c:pt>
                <c:pt idx="8264">
                  <c:v>-2.2300000000000001E-13</c:v>
                </c:pt>
                <c:pt idx="8265">
                  <c:v>-1.5800000000000001E-13</c:v>
                </c:pt>
                <c:pt idx="8266">
                  <c:v>-2.2E-13</c:v>
                </c:pt>
                <c:pt idx="8267">
                  <c:v>-9.8999999999999995E-14</c:v>
                </c:pt>
                <c:pt idx="8268">
                  <c:v>-2.7799999999999998E-13</c:v>
                </c:pt>
                <c:pt idx="8269">
                  <c:v>-2.4300000000000002E-13</c:v>
                </c:pt>
                <c:pt idx="8270">
                  <c:v>-1.48E-13</c:v>
                </c:pt>
                <c:pt idx="8271">
                  <c:v>-4.4000000000000002E-14</c:v>
                </c:pt>
                <c:pt idx="8272">
                  <c:v>-2.7000000000000001E-13</c:v>
                </c:pt>
                <c:pt idx="8273">
                  <c:v>-2.7000000000000001E-13</c:v>
                </c:pt>
                <c:pt idx="8274">
                  <c:v>-3.91E-13</c:v>
                </c:pt>
                <c:pt idx="8275">
                  <c:v>-2.13E-13</c:v>
                </c:pt>
                <c:pt idx="8276">
                  <c:v>-1.5700000000000001E-13</c:v>
                </c:pt>
                <c:pt idx="8277">
                  <c:v>-2.1700000000000001E-13</c:v>
                </c:pt>
                <c:pt idx="8278">
                  <c:v>-1.71E-13</c:v>
                </c:pt>
                <c:pt idx="8279">
                  <c:v>-1.8800000000000001E-13</c:v>
                </c:pt>
                <c:pt idx="8280">
                  <c:v>-1.7600000000000001E-13</c:v>
                </c:pt>
                <c:pt idx="8281">
                  <c:v>-1.4999999999999999E-13</c:v>
                </c:pt>
                <c:pt idx="8282">
                  <c:v>-2.7000000000000001E-13</c:v>
                </c:pt>
                <c:pt idx="8283">
                  <c:v>-2.2999999999999998E-13</c:v>
                </c:pt>
                <c:pt idx="8284">
                  <c:v>-1.4399999999999999E-13</c:v>
                </c:pt>
                <c:pt idx="8285">
                  <c:v>-2.0399999999999999E-13</c:v>
                </c:pt>
                <c:pt idx="8286">
                  <c:v>-2.0999999999999999E-13</c:v>
                </c:pt>
                <c:pt idx="8287">
                  <c:v>-1.9799999999999999E-13</c:v>
                </c:pt>
                <c:pt idx="8288">
                  <c:v>-2.1800000000000001E-13</c:v>
                </c:pt>
                <c:pt idx="8289">
                  <c:v>-3.5999999999999998E-14</c:v>
                </c:pt>
                <c:pt idx="8290">
                  <c:v>-2.2699999999999999E-13</c:v>
                </c:pt>
                <c:pt idx="8291">
                  <c:v>-1.65E-13</c:v>
                </c:pt>
                <c:pt idx="8292">
                  <c:v>-1.2900000000000001E-13</c:v>
                </c:pt>
                <c:pt idx="8293">
                  <c:v>-2.26E-13</c:v>
                </c:pt>
                <c:pt idx="8294">
                  <c:v>-1.18E-13</c:v>
                </c:pt>
                <c:pt idx="8295">
                  <c:v>-1.6199999999999999E-13</c:v>
                </c:pt>
                <c:pt idx="8296">
                  <c:v>-2.24E-13</c:v>
                </c:pt>
                <c:pt idx="8297">
                  <c:v>-2.4099999999999998E-13</c:v>
                </c:pt>
                <c:pt idx="8298">
                  <c:v>-2.0600000000000001E-13</c:v>
                </c:pt>
                <c:pt idx="8299">
                  <c:v>-1.0199999999999999E-13</c:v>
                </c:pt>
                <c:pt idx="8300">
                  <c:v>-3.1400000000000003E-13</c:v>
                </c:pt>
                <c:pt idx="8301">
                  <c:v>-1.6300000000000001E-13</c:v>
                </c:pt>
                <c:pt idx="8302">
                  <c:v>-1.7399999999999999E-13</c:v>
                </c:pt>
                <c:pt idx="8303">
                  <c:v>-2.1800000000000001E-13</c:v>
                </c:pt>
                <c:pt idx="8304">
                  <c:v>-1.78E-13</c:v>
                </c:pt>
                <c:pt idx="8305">
                  <c:v>-1.1E-14</c:v>
                </c:pt>
                <c:pt idx="8306">
                  <c:v>-2.3999999999999999E-13</c:v>
                </c:pt>
                <c:pt idx="8307">
                  <c:v>-1.43E-13</c:v>
                </c:pt>
                <c:pt idx="8308">
                  <c:v>1.6000000000000001E-14</c:v>
                </c:pt>
                <c:pt idx="8309">
                  <c:v>-2.0999999999999999E-13</c:v>
                </c:pt>
                <c:pt idx="8310">
                  <c:v>-1.6300000000000001E-13</c:v>
                </c:pt>
                <c:pt idx="8311">
                  <c:v>-2.1200000000000001E-13</c:v>
                </c:pt>
                <c:pt idx="8312">
                  <c:v>-7.1E-14</c:v>
                </c:pt>
                <c:pt idx="8313">
                  <c:v>-2.3300000000000002E-13</c:v>
                </c:pt>
                <c:pt idx="8314">
                  <c:v>-2.6700000000000002E-13</c:v>
                </c:pt>
                <c:pt idx="8315">
                  <c:v>-2.1200000000000001E-13</c:v>
                </c:pt>
                <c:pt idx="8316">
                  <c:v>-1.7999999999999999E-13</c:v>
                </c:pt>
                <c:pt idx="8317">
                  <c:v>-1.24E-13</c:v>
                </c:pt>
                <c:pt idx="8318">
                  <c:v>-2.4600000000000001E-13</c:v>
                </c:pt>
                <c:pt idx="8319">
                  <c:v>-2.61E-13</c:v>
                </c:pt>
                <c:pt idx="8320">
                  <c:v>-1.24E-13</c:v>
                </c:pt>
                <c:pt idx="8321">
                  <c:v>-2.9799999999999999E-13</c:v>
                </c:pt>
                <c:pt idx="8322">
                  <c:v>-1.55E-13</c:v>
                </c:pt>
                <c:pt idx="8323">
                  <c:v>-4.0799999999999998E-13</c:v>
                </c:pt>
                <c:pt idx="8324">
                  <c:v>-1.6900000000000001E-13</c:v>
                </c:pt>
                <c:pt idx="8325">
                  <c:v>-2.1100000000000001E-13</c:v>
                </c:pt>
                <c:pt idx="8326">
                  <c:v>-1.36E-13</c:v>
                </c:pt>
                <c:pt idx="8327">
                  <c:v>-2.8100000000000001E-13</c:v>
                </c:pt>
                <c:pt idx="8328">
                  <c:v>-9.2999999999999995E-14</c:v>
                </c:pt>
                <c:pt idx="8329">
                  <c:v>-1.7000000000000001E-13</c:v>
                </c:pt>
                <c:pt idx="8330">
                  <c:v>-7.1E-14</c:v>
                </c:pt>
                <c:pt idx="8331">
                  <c:v>-3.2199999999999999E-13</c:v>
                </c:pt>
                <c:pt idx="8332">
                  <c:v>-1.13E-13</c:v>
                </c:pt>
                <c:pt idx="8333">
                  <c:v>-2.84E-13</c:v>
                </c:pt>
                <c:pt idx="8334">
                  <c:v>-2.61E-13</c:v>
                </c:pt>
                <c:pt idx="8335">
                  <c:v>-1.5700000000000001E-13</c:v>
                </c:pt>
                <c:pt idx="8336">
                  <c:v>-1.5700000000000001E-13</c:v>
                </c:pt>
                <c:pt idx="8337">
                  <c:v>-2.38E-13</c:v>
                </c:pt>
                <c:pt idx="8338">
                  <c:v>-2.5299999999999998E-13</c:v>
                </c:pt>
                <c:pt idx="8339">
                  <c:v>-1.67E-13</c:v>
                </c:pt>
                <c:pt idx="8340">
                  <c:v>-1.66E-13</c:v>
                </c:pt>
                <c:pt idx="8341">
                  <c:v>-2.6299999999999999E-13</c:v>
                </c:pt>
                <c:pt idx="8342">
                  <c:v>-2.3999999999999999E-13</c:v>
                </c:pt>
                <c:pt idx="8343">
                  <c:v>-2.6700000000000002E-13</c:v>
                </c:pt>
                <c:pt idx="8344">
                  <c:v>-2.4300000000000002E-13</c:v>
                </c:pt>
                <c:pt idx="8345">
                  <c:v>5.4999999999999999E-14</c:v>
                </c:pt>
                <c:pt idx="8346">
                  <c:v>-2.6499999999999998E-13</c:v>
                </c:pt>
                <c:pt idx="8347">
                  <c:v>-2.07E-13</c:v>
                </c:pt>
                <c:pt idx="8348">
                  <c:v>-1.4999999999999999E-13</c:v>
                </c:pt>
                <c:pt idx="8349">
                  <c:v>-2.1200000000000001E-13</c:v>
                </c:pt>
                <c:pt idx="8350">
                  <c:v>-1.48E-13</c:v>
                </c:pt>
                <c:pt idx="8351">
                  <c:v>-2.1499999999999999E-13</c:v>
                </c:pt>
                <c:pt idx="8352">
                  <c:v>-1.7600000000000001E-13</c:v>
                </c:pt>
                <c:pt idx="8353">
                  <c:v>-3.4499999999999999E-13</c:v>
                </c:pt>
                <c:pt idx="8354">
                  <c:v>-2.1499999999999999E-13</c:v>
                </c:pt>
                <c:pt idx="8355">
                  <c:v>-2.5500000000000002E-13</c:v>
                </c:pt>
                <c:pt idx="8356">
                  <c:v>-2.02E-13</c:v>
                </c:pt>
                <c:pt idx="8357">
                  <c:v>-1.6300000000000001E-13</c:v>
                </c:pt>
                <c:pt idx="8358">
                  <c:v>-1.5200000000000001E-13</c:v>
                </c:pt>
                <c:pt idx="8359">
                  <c:v>-3.08E-13</c:v>
                </c:pt>
                <c:pt idx="8360">
                  <c:v>-2.8300000000000001E-13</c:v>
                </c:pt>
                <c:pt idx="8361">
                  <c:v>-2.19E-13</c:v>
                </c:pt>
                <c:pt idx="8362">
                  <c:v>-3.68E-13</c:v>
                </c:pt>
                <c:pt idx="8363">
                  <c:v>-3.3299999999999999E-13</c:v>
                </c:pt>
                <c:pt idx="8364">
                  <c:v>-1.7500000000000001E-13</c:v>
                </c:pt>
                <c:pt idx="8365">
                  <c:v>-1.1999999999999999E-13</c:v>
                </c:pt>
                <c:pt idx="8366">
                  <c:v>-1.9300000000000001E-13</c:v>
                </c:pt>
                <c:pt idx="8367">
                  <c:v>-2.4500000000000002E-13</c:v>
                </c:pt>
                <c:pt idx="8368">
                  <c:v>-1.8100000000000001E-13</c:v>
                </c:pt>
                <c:pt idx="8369">
                  <c:v>-1.3400000000000001E-13</c:v>
                </c:pt>
                <c:pt idx="8370">
                  <c:v>-1.3799999999999999E-13</c:v>
                </c:pt>
                <c:pt idx="8371">
                  <c:v>-2.36E-13</c:v>
                </c:pt>
                <c:pt idx="8372">
                  <c:v>-2.0399999999999999E-13</c:v>
                </c:pt>
                <c:pt idx="8373">
                  <c:v>-1.8499999999999999E-13</c:v>
                </c:pt>
                <c:pt idx="8374">
                  <c:v>-3.0400000000000002E-13</c:v>
                </c:pt>
                <c:pt idx="8375">
                  <c:v>-2.5600000000000002E-13</c:v>
                </c:pt>
                <c:pt idx="8376">
                  <c:v>-1.9699999999999999E-13</c:v>
                </c:pt>
                <c:pt idx="8377">
                  <c:v>-2.6199999999999999E-13</c:v>
                </c:pt>
                <c:pt idx="8378">
                  <c:v>-3.2199999999999999E-13</c:v>
                </c:pt>
                <c:pt idx="8379">
                  <c:v>3.7E-14</c:v>
                </c:pt>
                <c:pt idx="8380">
                  <c:v>-3.4000000000000002E-13</c:v>
                </c:pt>
                <c:pt idx="8381">
                  <c:v>-3.3900000000000002E-13</c:v>
                </c:pt>
                <c:pt idx="8382">
                  <c:v>-1.84E-13</c:v>
                </c:pt>
                <c:pt idx="8383">
                  <c:v>-1.7600000000000001E-13</c:v>
                </c:pt>
                <c:pt idx="8384">
                  <c:v>-1.83E-13</c:v>
                </c:pt>
                <c:pt idx="8385">
                  <c:v>-2.01E-13</c:v>
                </c:pt>
                <c:pt idx="8386">
                  <c:v>-1.7899999999999999E-13</c:v>
                </c:pt>
                <c:pt idx="8387">
                  <c:v>-7.7E-14</c:v>
                </c:pt>
                <c:pt idx="8388">
                  <c:v>-2.9799999999999999E-13</c:v>
                </c:pt>
                <c:pt idx="8389">
                  <c:v>-1.1099999999999999E-13</c:v>
                </c:pt>
                <c:pt idx="8390">
                  <c:v>-2.6199999999999999E-13</c:v>
                </c:pt>
                <c:pt idx="8391">
                  <c:v>-1.67E-13</c:v>
                </c:pt>
                <c:pt idx="8392">
                  <c:v>-1.49E-13</c:v>
                </c:pt>
                <c:pt idx="8393">
                  <c:v>-1.9900000000000001E-13</c:v>
                </c:pt>
                <c:pt idx="8394">
                  <c:v>-2.3400000000000001E-13</c:v>
                </c:pt>
                <c:pt idx="8395">
                  <c:v>-2.1800000000000001E-13</c:v>
                </c:pt>
                <c:pt idx="8396">
                  <c:v>-1.2599999999999999E-13</c:v>
                </c:pt>
                <c:pt idx="8397">
                  <c:v>-1.8200000000000001E-13</c:v>
                </c:pt>
                <c:pt idx="8398">
                  <c:v>-2.5399999999999998E-13</c:v>
                </c:pt>
                <c:pt idx="8399">
                  <c:v>-1.84E-13</c:v>
                </c:pt>
                <c:pt idx="8400">
                  <c:v>-2.6E-14</c:v>
                </c:pt>
                <c:pt idx="8401">
                  <c:v>-2.25E-13</c:v>
                </c:pt>
                <c:pt idx="8402">
                  <c:v>-2.13E-13</c:v>
                </c:pt>
                <c:pt idx="8403">
                  <c:v>-2.9799999999999999E-13</c:v>
                </c:pt>
                <c:pt idx="8404">
                  <c:v>-3.0099999999999998E-13</c:v>
                </c:pt>
                <c:pt idx="8405">
                  <c:v>-2.1200000000000001E-13</c:v>
                </c:pt>
                <c:pt idx="8406">
                  <c:v>-2.3400000000000001E-13</c:v>
                </c:pt>
                <c:pt idx="8407">
                  <c:v>-1.47E-13</c:v>
                </c:pt>
                <c:pt idx="8408">
                  <c:v>-1.2599999999999999E-13</c:v>
                </c:pt>
                <c:pt idx="8409">
                  <c:v>-2.0500000000000001E-13</c:v>
                </c:pt>
                <c:pt idx="8410">
                  <c:v>-1.53E-13</c:v>
                </c:pt>
                <c:pt idx="8411">
                  <c:v>-2.0500000000000001E-13</c:v>
                </c:pt>
                <c:pt idx="8412">
                  <c:v>-1.7999999999999999E-13</c:v>
                </c:pt>
                <c:pt idx="8413">
                  <c:v>-2.4700000000000001E-13</c:v>
                </c:pt>
                <c:pt idx="8414">
                  <c:v>-2.9799999999999999E-13</c:v>
                </c:pt>
                <c:pt idx="8415">
                  <c:v>-1.6300000000000001E-13</c:v>
                </c:pt>
                <c:pt idx="8416">
                  <c:v>-1.43E-13</c:v>
                </c:pt>
                <c:pt idx="8417">
                  <c:v>-2.6E-13</c:v>
                </c:pt>
                <c:pt idx="8418">
                  <c:v>-2.85E-13</c:v>
                </c:pt>
                <c:pt idx="8419">
                  <c:v>-2.5199999999999999E-13</c:v>
                </c:pt>
                <c:pt idx="8420">
                  <c:v>-2.1599999999999999E-13</c:v>
                </c:pt>
                <c:pt idx="8421">
                  <c:v>-1.43E-13</c:v>
                </c:pt>
                <c:pt idx="8422">
                  <c:v>-1.7600000000000001E-13</c:v>
                </c:pt>
                <c:pt idx="8423">
                  <c:v>1.1999999999999999E-14</c:v>
                </c:pt>
                <c:pt idx="8424">
                  <c:v>-1.77E-13</c:v>
                </c:pt>
                <c:pt idx="8425">
                  <c:v>-2.4600000000000001E-13</c:v>
                </c:pt>
                <c:pt idx="8426">
                  <c:v>-1.7399999999999999E-13</c:v>
                </c:pt>
                <c:pt idx="8427">
                  <c:v>-1.6E-13</c:v>
                </c:pt>
                <c:pt idx="8428">
                  <c:v>-2.6900000000000001E-13</c:v>
                </c:pt>
                <c:pt idx="8429">
                  <c:v>-1.37E-13</c:v>
                </c:pt>
                <c:pt idx="8430">
                  <c:v>-2.7100000000000001E-13</c:v>
                </c:pt>
                <c:pt idx="8431">
                  <c:v>-2.08E-13</c:v>
                </c:pt>
                <c:pt idx="8432">
                  <c:v>-2.1100000000000001E-13</c:v>
                </c:pt>
                <c:pt idx="8433">
                  <c:v>-1.1700000000000001E-13</c:v>
                </c:pt>
                <c:pt idx="8434">
                  <c:v>-1.77E-13</c:v>
                </c:pt>
                <c:pt idx="8435">
                  <c:v>-1.95E-13</c:v>
                </c:pt>
                <c:pt idx="8436">
                  <c:v>-1.8800000000000001E-13</c:v>
                </c:pt>
                <c:pt idx="8437">
                  <c:v>-1.67E-13</c:v>
                </c:pt>
                <c:pt idx="8438">
                  <c:v>-1.1E-14</c:v>
                </c:pt>
                <c:pt idx="8439">
                  <c:v>-2.13E-13</c:v>
                </c:pt>
                <c:pt idx="8440">
                  <c:v>-2.19E-13</c:v>
                </c:pt>
                <c:pt idx="8441">
                  <c:v>-1.9799999999999999E-13</c:v>
                </c:pt>
                <c:pt idx="8442">
                  <c:v>-2.38E-13</c:v>
                </c:pt>
                <c:pt idx="8443">
                  <c:v>-1.7600000000000001E-13</c:v>
                </c:pt>
                <c:pt idx="8444">
                  <c:v>-1.6300000000000001E-13</c:v>
                </c:pt>
                <c:pt idx="8445">
                  <c:v>-2.6399999999999999E-13</c:v>
                </c:pt>
                <c:pt idx="8446">
                  <c:v>-1.65E-13</c:v>
                </c:pt>
                <c:pt idx="8447">
                  <c:v>-1.3500000000000001E-13</c:v>
                </c:pt>
                <c:pt idx="8448">
                  <c:v>-3.1700000000000001E-13</c:v>
                </c:pt>
                <c:pt idx="8449">
                  <c:v>-1.67E-13</c:v>
                </c:pt>
                <c:pt idx="8450">
                  <c:v>-3.2E-13</c:v>
                </c:pt>
                <c:pt idx="8451">
                  <c:v>-1.72E-13</c:v>
                </c:pt>
                <c:pt idx="8452">
                  <c:v>-3.9499999999999998E-13</c:v>
                </c:pt>
                <c:pt idx="8453">
                  <c:v>-1.2099999999999999E-13</c:v>
                </c:pt>
                <c:pt idx="8454">
                  <c:v>-1.5099999999999999E-13</c:v>
                </c:pt>
                <c:pt idx="8455">
                  <c:v>-1.47E-13</c:v>
                </c:pt>
                <c:pt idx="8456">
                  <c:v>-1.7399999999999999E-13</c:v>
                </c:pt>
                <c:pt idx="8457">
                  <c:v>-1.7899999999999999E-13</c:v>
                </c:pt>
                <c:pt idx="8458">
                  <c:v>-2.3500000000000001E-13</c:v>
                </c:pt>
                <c:pt idx="8459">
                  <c:v>-2.7399999999999999E-13</c:v>
                </c:pt>
                <c:pt idx="8460">
                  <c:v>-1.6300000000000001E-13</c:v>
                </c:pt>
                <c:pt idx="8461">
                  <c:v>-3.5899999999999998E-13</c:v>
                </c:pt>
                <c:pt idx="8462">
                  <c:v>-2.38E-13</c:v>
                </c:pt>
                <c:pt idx="8463">
                  <c:v>-2.8799999999999998E-13</c:v>
                </c:pt>
                <c:pt idx="8464">
                  <c:v>-1.4399999999999999E-13</c:v>
                </c:pt>
                <c:pt idx="8465">
                  <c:v>-2.0500000000000001E-13</c:v>
                </c:pt>
                <c:pt idx="8466">
                  <c:v>-3.0300000000000002E-13</c:v>
                </c:pt>
                <c:pt idx="8467">
                  <c:v>-1.8599999999999999E-13</c:v>
                </c:pt>
                <c:pt idx="8468">
                  <c:v>-3.56E-13</c:v>
                </c:pt>
                <c:pt idx="8469">
                  <c:v>-3.7E-14</c:v>
                </c:pt>
                <c:pt idx="8470">
                  <c:v>-2.5600000000000002E-13</c:v>
                </c:pt>
                <c:pt idx="8471">
                  <c:v>-2.0399999999999999E-13</c:v>
                </c:pt>
                <c:pt idx="8472">
                  <c:v>-2.0500000000000001E-13</c:v>
                </c:pt>
                <c:pt idx="8473">
                  <c:v>-1.0199999999999999E-13</c:v>
                </c:pt>
                <c:pt idx="8474">
                  <c:v>-1.1E-13</c:v>
                </c:pt>
                <c:pt idx="8475">
                  <c:v>-2.5600000000000002E-13</c:v>
                </c:pt>
                <c:pt idx="8476">
                  <c:v>-2.5299999999999998E-13</c:v>
                </c:pt>
                <c:pt idx="8477">
                  <c:v>-1.9799999999999999E-13</c:v>
                </c:pt>
                <c:pt idx="8478">
                  <c:v>-1.6199999999999999E-13</c:v>
                </c:pt>
                <c:pt idx="8479">
                  <c:v>-1.8700000000000001E-13</c:v>
                </c:pt>
                <c:pt idx="8480">
                  <c:v>-1.5800000000000001E-13</c:v>
                </c:pt>
                <c:pt idx="8481">
                  <c:v>-2.4199999999999998E-13</c:v>
                </c:pt>
                <c:pt idx="8482">
                  <c:v>-1.65E-13</c:v>
                </c:pt>
                <c:pt idx="8483">
                  <c:v>-1.1399999999999999E-13</c:v>
                </c:pt>
                <c:pt idx="8484">
                  <c:v>-1.4399999999999999E-13</c:v>
                </c:pt>
                <c:pt idx="8485">
                  <c:v>-1.7999999999999999E-13</c:v>
                </c:pt>
                <c:pt idx="8486">
                  <c:v>-2.6599999999999998E-13</c:v>
                </c:pt>
                <c:pt idx="8487">
                  <c:v>-2.4099999999999998E-13</c:v>
                </c:pt>
                <c:pt idx="8488">
                  <c:v>-7.6000000000000004E-14</c:v>
                </c:pt>
                <c:pt idx="8489">
                  <c:v>-1.6799999999999999E-13</c:v>
                </c:pt>
                <c:pt idx="8490">
                  <c:v>-2.5500000000000002E-13</c:v>
                </c:pt>
                <c:pt idx="8491">
                  <c:v>-2.4199999999999998E-13</c:v>
                </c:pt>
                <c:pt idx="8492">
                  <c:v>-1.65E-13</c:v>
                </c:pt>
                <c:pt idx="8493">
                  <c:v>-2.3400000000000001E-13</c:v>
                </c:pt>
                <c:pt idx="8494">
                  <c:v>-2.01E-13</c:v>
                </c:pt>
                <c:pt idx="8495">
                  <c:v>-2.48E-13</c:v>
                </c:pt>
                <c:pt idx="8496">
                  <c:v>-1.04E-13</c:v>
                </c:pt>
                <c:pt idx="8497">
                  <c:v>-1.9199999999999999E-13</c:v>
                </c:pt>
                <c:pt idx="8498">
                  <c:v>-1.9699999999999999E-13</c:v>
                </c:pt>
                <c:pt idx="8499">
                  <c:v>-1.42E-13</c:v>
                </c:pt>
                <c:pt idx="8500">
                  <c:v>-2.4999999999999999E-13</c:v>
                </c:pt>
                <c:pt idx="8501">
                  <c:v>-2.3999999999999999E-13</c:v>
                </c:pt>
                <c:pt idx="8502">
                  <c:v>-9.5999999999999995E-14</c:v>
                </c:pt>
                <c:pt idx="8503">
                  <c:v>-2.9200000000000002E-13</c:v>
                </c:pt>
                <c:pt idx="8504">
                  <c:v>-9.1000000000000004E-14</c:v>
                </c:pt>
                <c:pt idx="8505">
                  <c:v>-1.36E-13</c:v>
                </c:pt>
                <c:pt idx="8506">
                  <c:v>-8.9999999999999995E-14</c:v>
                </c:pt>
                <c:pt idx="8507">
                  <c:v>-1.8499999999999999E-13</c:v>
                </c:pt>
                <c:pt idx="8508">
                  <c:v>-2.49E-13</c:v>
                </c:pt>
                <c:pt idx="8509">
                  <c:v>-2.14E-13</c:v>
                </c:pt>
                <c:pt idx="8510">
                  <c:v>-4E-14</c:v>
                </c:pt>
                <c:pt idx="8511">
                  <c:v>-1.9199999999999999E-13</c:v>
                </c:pt>
                <c:pt idx="8512">
                  <c:v>-2.7799999999999998E-13</c:v>
                </c:pt>
                <c:pt idx="8513">
                  <c:v>-2.5700000000000002E-13</c:v>
                </c:pt>
                <c:pt idx="8514">
                  <c:v>-2.9000000000000003E-14</c:v>
                </c:pt>
                <c:pt idx="8515">
                  <c:v>-2.24E-13</c:v>
                </c:pt>
                <c:pt idx="8516">
                  <c:v>-2.7599999999999999E-13</c:v>
                </c:pt>
                <c:pt idx="8517">
                  <c:v>-6.8999999999999996E-14</c:v>
                </c:pt>
                <c:pt idx="8518">
                  <c:v>-1.7299999999999999E-13</c:v>
                </c:pt>
                <c:pt idx="8519">
                  <c:v>-2.3300000000000002E-13</c:v>
                </c:pt>
                <c:pt idx="8520">
                  <c:v>-2.3300000000000002E-13</c:v>
                </c:pt>
                <c:pt idx="8521">
                  <c:v>-1.89E-13</c:v>
                </c:pt>
                <c:pt idx="8522">
                  <c:v>-1.47E-13</c:v>
                </c:pt>
                <c:pt idx="8523">
                  <c:v>-1.55E-13</c:v>
                </c:pt>
                <c:pt idx="8524">
                  <c:v>-3.3800000000000002E-13</c:v>
                </c:pt>
                <c:pt idx="8525">
                  <c:v>-2.3500000000000001E-13</c:v>
                </c:pt>
                <c:pt idx="8526">
                  <c:v>-3.8000000000000002E-14</c:v>
                </c:pt>
                <c:pt idx="8527">
                  <c:v>-2.1100000000000001E-13</c:v>
                </c:pt>
                <c:pt idx="8528">
                  <c:v>-1.3899999999999999E-13</c:v>
                </c:pt>
                <c:pt idx="8529">
                  <c:v>-2.25E-13</c:v>
                </c:pt>
                <c:pt idx="8530">
                  <c:v>-2.6E-13</c:v>
                </c:pt>
                <c:pt idx="8531">
                  <c:v>-1.9300000000000001E-13</c:v>
                </c:pt>
                <c:pt idx="8532">
                  <c:v>-1.55E-13</c:v>
                </c:pt>
                <c:pt idx="8533">
                  <c:v>-1.84E-13</c:v>
                </c:pt>
                <c:pt idx="8534">
                  <c:v>-2.2300000000000001E-13</c:v>
                </c:pt>
                <c:pt idx="8535">
                  <c:v>-1.37E-13</c:v>
                </c:pt>
                <c:pt idx="8536">
                  <c:v>-2.7100000000000001E-13</c:v>
                </c:pt>
                <c:pt idx="8537">
                  <c:v>-2.97E-13</c:v>
                </c:pt>
                <c:pt idx="8538">
                  <c:v>-2.3400000000000001E-13</c:v>
                </c:pt>
                <c:pt idx="8539">
                  <c:v>-2.96E-13</c:v>
                </c:pt>
                <c:pt idx="8540">
                  <c:v>-3.19E-13</c:v>
                </c:pt>
                <c:pt idx="8541">
                  <c:v>-2.3300000000000002E-13</c:v>
                </c:pt>
                <c:pt idx="8542">
                  <c:v>-7.4E-14</c:v>
                </c:pt>
                <c:pt idx="8543">
                  <c:v>-1.19E-13</c:v>
                </c:pt>
                <c:pt idx="8544">
                  <c:v>-1.3799999999999999E-13</c:v>
                </c:pt>
                <c:pt idx="8545">
                  <c:v>-3.2199999999999999E-13</c:v>
                </c:pt>
                <c:pt idx="8546">
                  <c:v>-2.1700000000000001E-13</c:v>
                </c:pt>
                <c:pt idx="8547">
                  <c:v>-8.9999999999999995E-14</c:v>
                </c:pt>
                <c:pt idx="8548">
                  <c:v>-1.84E-13</c:v>
                </c:pt>
                <c:pt idx="8549">
                  <c:v>-1.6300000000000001E-13</c:v>
                </c:pt>
                <c:pt idx="8550">
                  <c:v>-2.0399999999999999E-13</c:v>
                </c:pt>
                <c:pt idx="8551">
                  <c:v>-1.0199999999999999E-13</c:v>
                </c:pt>
                <c:pt idx="8552">
                  <c:v>-2.2E-13</c:v>
                </c:pt>
                <c:pt idx="8553">
                  <c:v>-1.8700000000000001E-13</c:v>
                </c:pt>
                <c:pt idx="8554">
                  <c:v>-2.96E-13</c:v>
                </c:pt>
                <c:pt idx="8555">
                  <c:v>-2.38E-13</c:v>
                </c:pt>
                <c:pt idx="8556">
                  <c:v>-1.42E-13</c:v>
                </c:pt>
                <c:pt idx="8557">
                  <c:v>-2.2699999999999999E-13</c:v>
                </c:pt>
                <c:pt idx="8558">
                  <c:v>-1.4100000000000001E-13</c:v>
                </c:pt>
                <c:pt idx="8559">
                  <c:v>-8.9999999999999995E-14</c:v>
                </c:pt>
                <c:pt idx="8560">
                  <c:v>-1.61E-13</c:v>
                </c:pt>
                <c:pt idx="8561">
                  <c:v>-2.9899999999999999E-13</c:v>
                </c:pt>
                <c:pt idx="8562">
                  <c:v>-2.5099999999999999E-13</c:v>
                </c:pt>
                <c:pt idx="8563">
                  <c:v>-1.9099999999999999E-13</c:v>
                </c:pt>
                <c:pt idx="8564">
                  <c:v>-2.0999999999999999E-13</c:v>
                </c:pt>
                <c:pt idx="8565">
                  <c:v>-2.24E-13</c:v>
                </c:pt>
                <c:pt idx="8566">
                  <c:v>-1.53E-13</c:v>
                </c:pt>
                <c:pt idx="8567">
                  <c:v>-2.61E-13</c:v>
                </c:pt>
                <c:pt idx="8568">
                  <c:v>-1.2800000000000001E-13</c:v>
                </c:pt>
                <c:pt idx="8569">
                  <c:v>-2.5700000000000002E-13</c:v>
                </c:pt>
                <c:pt idx="8570">
                  <c:v>-1.9300000000000001E-13</c:v>
                </c:pt>
                <c:pt idx="8571">
                  <c:v>-1.8499999999999999E-13</c:v>
                </c:pt>
                <c:pt idx="8572">
                  <c:v>-2.7900000000000002E-13</c:v>
                </c:pt>
                <c:pt idx="8573">
                  <c:v>-9.7999999999999999E-14</c:v>
                </c:pt>
                <c:pt idx="8574">
                  <c:v>-2.7799999999999998E-13</c:v>
                </c:pt>
                <c:pt idx="8575">
                  <c:v>-2.1200000000000001E-13</c:v>
                </c:pt>
                <c:pt idx="8576">
                  <c:v>-2.5600000000000002E-13</c:v>
                </c:pt>
                <c:pt idx="8577">
                  <c:v>-2.5399999999999998E-13</c:v>
                </c:pt>
                <c:pt idx="8578">
                  <c:v>-2.5000000000000001E-14</c:v>
                </c:pt>
                <c:pt idx="8579">
                  <c:v>-1.8499999999999999E-13</c:v>
                </c:pt>
                <c:pt idx="8580">
                  <c:v>-1.8800000000000001E-13</c:v>
                </c:pt>
                <c:pt idx="8581">
                  <c:v>-5.8000000000000005E-14</c:v>
                </c:pt>
                <c:pt idx="8582">
                  <c:v>-2.8000000000000002E-13</c:v>
                </c:pt>
                <c:pt idx="8583">
                  <c:v>-1.2099999999999999E-13</c:v>
                </c:pt>
                <c:pt idx="8584">
                  <c:v>-1.83E-13</c:v>
                </c:pt>
                <c:pt idx="8585">
                  <c:v>-2.7699999999999998E-13</c:v>
                </c:pt>
                <c:pt idx="8586">
                  <c:v>-1.4499999999999999E-13</c:v>
                </c:pt>
                <c:pt idx="8587">
                  <c:v>-7.1999999999999996E-14</c:v>
                </c:pt>
                <c:pt idx="8588">
                  <c:v>-2.0899999999999999E-13</c:v>
                </c:pt>
                <c:pt idx="8589">
                  <c:v>-2.0899999999999999E-13</c:v>
                </c:pt>
                <c:pt idx="8590">
                  <c:v>-2.4400000000000002E-13</c:v>
                </c:pt>
                <c:pt idx="8591">
                  <c:v>-2.2699999999999999E-13</c:v>
                </c:pt>
                <c:pt idx="8592">
                  <c:v>-1.7399999999999999E-13</c:v>
                </c:pt>
                <c:pt idx="8593">
                  <c:v>-1.53E-13</c:v>
                </c:pt>
                <c:pt idx="8594">
                  <c:v>-2.3200000000000002E-13</c:v>
                </c:pt>
                <c:pt idx="8595">
                  <c:v>-1.3799999999999999E-13</c:v>
                </c:pt>
                <c:pt idx="8596">
                  <c:v>-9.2999999999999995E-14</c:v>
                </c:pt>
                <c:pt idx="8597">
                  <c:v>-1.2099999999999999E-13</c:v>
                </c:pt>
                <c:pt idx="8598">
                  <c:v>-3.6899999999999999E-13</c:v>
                </c:pt>
                <c:pt idx="8599">
                  <c:v>-1.6799999999999999E-13</c:v>
                </c:pt>
                <c:pt idx="8600">
                  <c:v>-6.8000000000000001E-14</c:v>
                </c:pt>
                <c:pt idx="8601">
                  <c:v>-8.9999999999999995E-14</c:v>
                </c:pt>
                <c:pt idx="8602">
                  <c:v>-3.2499999999999998E-13</c:v>
                </c:pt>
                <c:pt idx="8603">
                  <c:v>-3.0999999999999999E-13</c:v>
                </c:pt>
                <c:pt idx="8604">
                  <c:v>-1.1399999999999999E-13</c:v>
                </c:pt>
                <c:pt idx="8605">
                  <c:v>-2.5800000000000001E-13</c:v>
                </c:pt>
                <c:pt idx="8606">
                  <c:v>-2.0000000000000001E-13</c:v>
                </c:pt>
                <c:pt idx="8607">
                  <c:v>-1.7600000000000001E-13</c:v>
                </c:pt>
                <c:pt idx="8608">
                  <c:v>-2.5099999999999999E-13</c:v>
                </c:pt>
                <c:pt idx="8609">
                  <c:v>-1.8599999999999999E-13</c:v>
                </c:pt>
                <c:pt idx="8610">
                  <c:v>-1.47E-13</c:v>
                </c:pt>
                <c:pt idx="8611">
                  <c:v>-1.5200000000000001E-13</c:v>
                </c:pt>
                <c:pt idx="8612">
                  <c:v>-2.0999999999999999E-13</c:v>
                </c:pt>
                <c:pt idx="8613">
                  <c:v>-1.36E-13</c:v>
                </c:pt>
                <c:pt idx="8614">
                  <c:v>-2.1100000000000001E-13</c:v>
                </c:pt>
                <c:pt idx="8615">
                  <c:v>-2.26E-13</c:v>
                </c:pt>
                <c:pt idx="8616">
                  <c:v>-1.7899999999999999E-13</c:v>
                </c:pt>
                <c:pt idx="8617">
                  <c:v>-1.2900000000000001E-13</c:v>
                </c:pt>
                <c:pt idx="8618">
                  <c:v>-2.6800000000000002E-13</c:v>
                </c:pt>
                <c:pt idx="8619">
                  <c:v>-2.8599999999999999E-13</c:v>
                </c:pt>
                <c:pt idx="8620">
                  <c:v>-2.8000000000000002E-13</c:v>
                </c:pt>
                <c:pt idx="8621">
                  <c:v>-6.4000000000000005E-14</c:v>
                </c:pt>
                <c:pt idx="8622">
                  <c:v>-2.01E-13</c:v>
                </c:pt>
                <c:pt idx="8623">
                  <c:v>-2.7000000000000001E-13</c:v>
                </c:pt>
                <c:pt idx="8624">
                  <c:v>-1.7000000000000001E-13</c:v>
                </c:pt>
                <c:pt idx="8625">
                  <c:v>-2.6900000000000001E-13</c:v>
                </c:pt>
                <c:pt idx="8626">
                  <c:v>-1.96E-13</c:v>
                </c:pt>
                <c:pt idx="8627">
                  <c:v>-1.0199999999999999E-13</c:v>
                </c:pt>
                <c:pt idx="8628">
                  <c:v>-1.48E-13</c:v>
                </c:pt>
                <c:pt idx="8629">
                  <c:v>-1.6199999999999999E-13</c:v>
                </c:pt>
                <c:pt idx="8630">
                  <c:v>-1.24E-13</c:v>
                </c:pt>
                <c:pt idx="8631">
                  <c:v>-1.2200000000000001E-13</c:v>
                </c:pt>
                <c:pt idx="8632">
                  <c:v>-2.8999999999999998E-13</c:v>
                </c:pt>
                <c:pt idx="8633">
                  <c:v>-2.2E-13</c:v>
                </c:pt>
                <c:pt idx="8634">
                  <c:v>-3.1199999999999998E-13</c:v>
                </c:pt>
                <c:pt idx="8635">
                  <c:v>-1.3299999999999999E-13</c:v>
                </c:pt>
                <c:pt idx="8636">
                  <c:v>-1.6300000000000001E-13</c:v>
                </c:pt>
                <c:pt idx="8637">
                  <c:v>-1.7999999999999999E-13</c:v>
                </c:pt>
                <c:pt idx="8638">
                  <c:v>-1.4600000000000001E-13</c:v>
                </c:pt>
                <c:pt idx="8639">
                  <c:v>-2.5099999999999999E-13</c:v>
                </c:pt>
                <c:pt idx="8640">
                  <c:v>-3.2900000000000001E-13</c:v>
                </c:pt>
                <c:pt idx="8641">
                  <c:v>-1.89E-13</c:v>
                </c:pt>
                <c:pt idx="8642">
                  <c:v>-1.2200000000000001E-13</c:v>
                </c:pt>
                <c:pt idx="8643">
                  <c:v>-1.3899999999999999E-13</c:v>
                </c:pt>
                <c:pt idx="8644">
                  <c:v>-1.96E-13</c:v>
                </c:pt>
                <c:pt idx="8645">
                  <c:v>-1.8700000000000001E-13</c:v>
                </c:pt>
                <c:pt idx="8646">
                  <c:v>-2.13E-13</c:v>
                </c:pt>
                <c:pt idx="8647">
                  <c:v>-3.1099999999999999E-13</c:v>
                </c:pt>
                <c:pt idx="8648">
                  <c:v>-1.4399999999999999E-13</c:v>
                </c:pt>
                <c:pt idx="8649">
                  <c:v>-1.9E-13</c:v>
                </c:pt>
                <c:pt idx="8650">
                  <c:v>-1.7399999999999999E-13</c:v>
                </c:pt>
                <c:pt idx="8651">
                  <c:v>-1.9199999999999999E-13</c:v>
                </c:pt>
                <c:pt idx="8652">
                  <c:v>-2.3200000000000002E-13</c:v>
                </c:pt>
                <c:pt idx="8653">
                  <c:v>-1.2800000000000001E-13</c:v>
                </c:pt>
                <c:pt idx="8654">
                  <c:v>-1.19E-13</c:v>
                </c:pt>
                <c:pt idx="8655">
                  <c:v>-1.3899999999999999E-13</c:v>
                </c:pt>
                <c:pt idx="8656">
                  <c:v>-2.8799999999999998E-13</c:v>
                </c:pt>
                <c:pt idx="8657">
                  <c:v>-2.0500000000000001E-13</c:v>
                </c:pt>
                <c:pt idx="8658">
                  <c:v>-2.1700000000000001E-13</c:v>
                </c:pt>
                <c:pt idx="8659">
                  <c:v>-1.4399999999999999E-13</c:v>
                </c:pt>
                <c:pt idx="8660">
                  <c:v>-1.8100000000000001E-13</c:v>
                </c:pt>
                <c:pt idx="8661">
                  <c:v>-1.71E-13</c:v>
                </c:pt>
                <c:pt idx="8662">
                  <c:v>-1.9400000000000001E-13</c:v>
                </c:pt>
                <c:pt idx="8663">
                  <c:v>-1.6199999999999999E-13</c:v>
                </c:pt>
                <c:pt idx="8664">
                  <c:v>-1.7600000000000001E-13</c:v>
                </c:pt>
                <c:pt idx="8665">
                  <c:v>-1.9799999999999999E-13</c:v>
                </c:pt>
                <c:pt idx="8666">
                  <c:v>-1.1600000000000001E-13</c:v>
                </c:pt>
                <c:pt idx="8667">
                  <c:v>-3.3900000000000002E-13</c:v>
                </c:pt>
                <c:pt idx="8668">
                  <c:v>-2.0399999999999999E-13</c:v>
                </c:pt>
                <c:pt idx="8669">
                  <c:v>-1.07E-13</c:v>
                </c:pt>
                <c:pt idx="8670">
                  <c:v>-2.8699999999999999E-13</c:v>
                </c:pt>
                <c:pt idx="8671">
                  <c:v>-1.9300000000000001E-13</c:v>
                </c:pt>
                <c:pt idx="8672">
                  <c:v>-1.6799999999999999E-13</c:v>
                </c:pt>
                <c:pt idx="8673">
                  <c:v>-2.5600000000000002E-13</c:v>
                </c:pt>
                <c:pt idx="8674">
                  <c:v>-2.0399999999999999E-13</c:v>
                </c:pt>
                <c:pt idx="8675">
                  <c:v>-1.5200000000000001E-13</c:v>
                </c:pt>
                <c:pt idx="8676">
                  <c:v>-1.8700000000000001E-13</c:v>
                </c:pt>
                <c:pt idx="8677">
                  <c:v>-1.7299999999999999E-13</c:v>
                </c:pt>
                <c:pt idx="8678">
                  <c:v>-8.6E-14</c:v>
                </c:pt>
                <c:pt idx="8679">
                  <c:v>-2.01E-13</c:v>
                </c:pt>
                <c:pt idx="8680">
                  <c:v>-1.53E-13</c:v>
                </c:pt>
                <c:pt idx="8681">
                  <c:v>-1.3899999999999999E-13</c:v>
                </c:pt>
                <c:pt idx="8682">
                  <c:v>-3.07E-13</c:v>
                </c:pt>
                <c:pt idx="8683">
                  <c:v>-3.4100000000000001E-13</c:v>
                </c:pt>
                <c:pt idx="8684">
                  <c:v>-2.4300000000000002E-13</c:v>
                </c:pt>
                <c:pt idx="8685">
                  <c:v>-2.0500000000000001E-13</c:v>
                </c:pt>
                <c:pt idx="8686">
                  <c:v>-1.0799999999999999E-13</c:v>
                </c:pt>
                <c:pt idx="8687">
                  <c:v>-1.8700000000000001E-13</c:v>
                </c:pt>
                <c:pt idx="8688">
                  <c:v>-2.1800000000000001E-13</c:v>
                </c:pt>
                <c:pt idx="8689">
                  <c:v>-2.5700000000000002E-13</c:v>
                </c:pt>
                <c:pt idx="8690">
                  <c:v>-1.55E-13</c:v>
                </c:pt>
                <c:pt idx="8691">
                  <c:v>-2.3999999999999999E-13</c:v>
                </c:pt>
                <c:pt idx="8692">
                  <c:v>-1.9199999999999999E-13</c:v>
                </c:pt>
                <c:pt idx="8693">
                  <c:v>-3.43E-13</c:v>
                </c:pt>
                <c:pt idx="8694">
                  <c:v>-1.7899999999999999E-13</c:v>
                </c:pt>
                <c:pt idx="8695">
                  <c:v>-9.4999999999999999E-14</c:v>
                </c:pt>
                <c:pt idx="8696">
                  <c:v>-1.03E-13</c:v>
                </c:pt>
                <c:pt idx="8697">
                  <c:v>-3.2700000000000002E-13</c:v>
                </c:pt>
                <c:pt idx="8698">
                  <c:v>-8.2000000000000004E-14</c:v>
                </c:pt>
                <c:pt idx="8699">
                  <c:v>-2.0999999999999999E-13</c:v>
                </c:pt>
                <c:pt idx="8700">
                  <c:v>-2.0299999999999999E-13</c:v>
                </c:pt>
                <c:pt idx="8701">
                  <c:v>-8.3999999999999995E-14</c:v>
                </c:pt>
                <c:pt idx="8702">
                  <c:v>-1.72E-13</c:v>
                </c:pt>
                <c:pt idx="8703">
                  <c:v>-3.1099999999999999E-13</c:v>
                </c:pt>
                <c:pt idx="8704">
                  <c:v>-2.2699999999999999E-13</c:v>
                </c:pt>
                <c:pt idx="8705">
                  <c:v>-1.6E-13</c:v>
                </c:pt>
                <c:pt idx="8706">
                  <c:v>-1.5599999999999999E-13</c:v>
                </c:pt>
                <c:pt idx="8707">
                  <c:v>-2.02E-13</c:v>
                </c:pt>
                <c:pt idx="8708">
                  <c:v>-2.8699999999999999E-13</c:v>
                </c:pt>
                <c:pt idx="8709">
                  <c:v>-2.2999999999999998E-13</c:v>
                </c:pt>
                <c:pt idx="8710">
                  <c:v>-1.71E-13</c:v>
                </c:pt>
                <c:pt idx="8711">
                  <c:v>-1.4999999999999999E-13</c:v>
                </c:pt>
                <c:pt idx="8712">
                  <c:v>-2.3099999999999997E-13</c:v>
                </c:pt>
                <c:pt idx="8713">
                  <c:v>-2.84E-13</c:v>
                </c:pt>
                <c:pt idx="8714">
                  <c:v>-1.53E-13</c:v>
                </c:pt>
                <c:pt idx="8715">
                  <c:v>-1.96E-13</c:v>
                </c:pt>
                <c:pt idx="8716">
                  <c:v>-8E-14</c:v>
                </c:pt>
                <c:pt idx="8717">
                  <c:v>-1.5800000000000001E-13</c:v>
                </c:pt>
                <c:pt idx="8718">
                  <c:v>-1.5800000000000001E-13</c:v>
                </c:pt>
                <c:pt idx="8719">
                  <c:v>-1.9099999999999999E-13</c:v>
                </c:pt>
                <c:pt idx="8720">
                  <c:v>-2.0399999999999999E-13</c:v>
                </c:pt>
                <c:pt idx="8721">
                  <c:v>-2.97E-13</c:v>
                </c:pt>
                <c:pt idx="8722">
                  <c:v>-1.67E-13</c:v>
                </c:pt>
                <c:pt idx="8723">
                  <c:v>-1.4000000000000001E-13</c:v>
                </c:pt>
                <c:pt idx="8724">
                  <c:v>-1.72E-13</c:v>
                </c:pt>
                <c:pt idx="8725">
                  <c:v>-1.6E-13</c:v>
                </c:pt>
                <c:pt idx="8726">
                  <c:v>-1.84E-13</c:v>
                </c:pt>
                <c:pt idx="8727">
                  <c:v>-9.7999999999999999E-14</c:v>
                </c:pt>
                <c:pt idx="8728">
                  <c:v>-2.6900000000000001E-13</c:v>
                </c:pt>
                <c:pt idx="8729">
                  <c:v>-1.9900000000000001E-13</c:v>
                </c:pt>
                <c:pt idx="8730">
                  <c:v>-1.83E-13</c:v>
                </c:pt>
                <c:pt idx="8731">
                  <c:v>-1.9E-13</c:v>
                </c:pt>
                <c:pt idx="8732">
                  <c:v>-8E-14</c:v>
                </c:pt>
                <c:pt idx="8733">
                  <c:v>-2.5900000000000001E-13</c:v>
                </c:pt>
                <c:pt idx="8734">
                  <c:v>-2.8599999999999999E-13</c:v>
                </c:pt>
                <c:pt idx="8735">
                  <c:v>-1.2099999999999999E-13</c:v>
                </c:pt>
                <c:pt idx="8736">
                  <c:v>-2.37E-13</c:v>
                </c:pt>
                <c:pt idx="8737">
                  <c:v>-1.55E-13</c:v>
                </c:pt>
                <c:pt idx="8738">
                  <c:v>-2.2199999999999999E-13</c:v>
                </c:pt>
                <c:pt idx="8739">
                  <c:v>-1.12E-13</c:v>
                </c:pt>
                <c:pt idx="8740">
                  <c:v>-2.07E-13</c:v>
                </c:pt>
                <c:pt idx="8741">
                  <c:v>-2.8100000000000001E-13</c:v>
                </c:pt>
                <c:pt idx="8742">
                  <c:v>-1.2599999999999999E-13</c:v>
                </c:pt>
                <c:pt idx="8743">
                  <c:v>-2.5600000000000002E-13</c:v>
                </c:pt>
                <c:pt idx="8744">
                  <c:v>-1.5599999999999999E-13</c:v>
                </c:pt>
                <c:pt idx="8745">
                  <c:v>-1.4399999999999999E-13</c:v>
                </c:pt>
                <c:pt idx="8746">
                  <c:v>-2.73E-13</c:v>
                </c:pt>
                <c:pt idx="8747">
                  <c:v>-2.7599999999999999E-13</c:v>
                </c:pt>
                <c:pt idx="8748">
                  <c:v>-1.5700000000000001E-13</c:v>
                </c:pt>
                <c:pt idx="8749">
                  <c:v>-7.1999999999999996E-14</c:v>
                </c:pt>
                <c:pt idx="8750">
                  <c:v>-1.53E-13</c:v>
                </c:pt>
                <c:pt idx="8751">
                  <c:v>-3.0600000000000001E-13</c:v>
                </c:pt>
                <c:pt idx="8752">
                  <c:v>-9.1999999999999999E-14</c:v>
                </c:pt>
                <c:pt idx="8753">
                  <c:v>-1.13E-13</c:v>
                </c:pt>
                <c:pt idx="8754">
                  <c:v>-1.2599999999999999E-13</c:v>
                </c:pt>
                <c:pt idx="8755">
                  <c:v>-2.24E-13</c:v>
                </c:pt>
                <c:pt idx="8756">
                  <c:v>-1.78E-13</c:v>
                </c:pt>
                <c:pt idx="8757">
                  <c:v>-2.2699999999999999E-13</c:v>
                </c:pt>
                <c:pt idx="8758">
                  <c:v>-2.37E-13</c:v>
                </c:pt>
                <c:pt idx="8759">
                  <c:v>-2.7900000000000002E-13</c:v>
                </c:pt>
                <c:pt idx="8760">
                  <c:v>-1.07E-13</c:v>
                </c:pt>
                <c:pt idx="8761">
                  <c:v>-1.89E-13</c:v>
                </c:pt>
                <c:pt idx="8762">
                  <c:v>-1.7899999999999999E-13</c:v>
                </c:pt>
                <c:pt idx="8763">
                  <c:v>-2.0000000000000001E-13</c:v>
                </c:pt>
                <c:pt idx="8764">
                  <c:v>-1.06E-13</c:v>
                </c:pt>
                <c:pt idx="8765">
                  <c:v>-2.7900000000000002E-13</c:v>
                </c:pt>
                <c:pt idx="8766">
                  <c:v>-1.25E-13</c:v>
                </c:pt>
                <c:pt idx="8767">
                  <c:v>-2.6900000000000001E-13</c:v>
                </c:pt>
                <c:pt idx="8768">
                  <c:v>-2.9799999999999999E-13</c:v>
                </c:pt>
                <c:pt idx="8769">
                  <c:v>-2.07E-13</c:v>
                </c:pt>
                <c:pt idx="8770">
                  <c:v>-1.31E-13</c:v>
                </c:pt>
                <c:pt idx="8771">
                  <c:v>-1.7399999999999999E-13</c:v>
                </c:pt>
                <c:pt idx="8772">
                  <c:v>-1.7000000000000001E-13</c:v>
                </c:pt>
                <c:pt idx="8773">
                  <c:v>-2.4099999999999998E-13</c:v>
                </c:pt>
                <c:pt idx="8774">
                  <c:v>-1.31E-13</c:v>
                </c:pt>
                <c:pt idx="8775">
                  <c:v>-1.6799999999999999E-13</c:v>
                </c:pt>
                <c:pt idx="8776">
                  <c:v>-1.9199999999999999E-13</c:v>
                </c:pt>
                <c:pt idx="8777">
                  <c:v>-2.36E-13</c:v>
                </c:pt>
                <c:pt idx="8778">
                  <c:v>-1.2200000000000001E-13</c:v>
                </c:pt>
                <c:pt idx="8779">
                  <c:v>-1.5099999999999999E-13</c:v>
                </c:pt>
                <c:pt idx="8780">
                  <c:v>-2.49E-13</c:v>
                </c:pt>
                <c:pt idx="8781">
                  <c:v>-1.9799999999999999E-13</c:v>
                </c:pt>
                <c:pt idx="8782">
                  <c:v>-1.9E-13</c:v>
                </c:pt>
                <c:pt idx="8783">
                  <c:v>-1.6400000000000001E-13</c:v>
                </c:pt>
                <c:pt idx="8784">
                  <c:v>-3.3299999999999999E-13</c:v>
                </c:pt>
                <c:pt idx="8785">
                  <c:v>-1.65E-13</c:v>
                </c:pt>
                <c:pt idx="8786">
                  <c:v>-1.54E-13</c:v>
                </c:pt>
                <c:pt idx="8787">
                  <c:v>-1.59E-13</c:v>
                </c:pt>
                <c:pt idx="8788">
                  <c:v>-1.6400000000000001E-13</c:v>
                </c:pt>
                <c:pt idx="8789">
                  <c:v>-1.25E-13</c:v>
                </c:pt>
                <c:pt idx="8790">
                  <c:v>-1.31E-13</c:v>
                </c:pt>
                <c:pt idx="8791">
                  <c:v>-2.9200000000000002E-13</c:v>
                </c:pt>
                <c:pt idx="8792">
                  <c:v>-1.7500000000000001E-13</c:v>
                </c:pt>
                <c:pt idx="8793">
                  <c:v>-1.7399999999999999E-13</c:v>
                </c:pt>
                <c:pt idx="8794">
                  <c:v>-2.0500000000000001E-13</c:v>
                </c:pt>
                <c:pt idx="8795">
                  <c:v>-1.36E-13</c:v>
                </c:pt>
                <c:pt idx="8796">
                  <c:v>-2.26E-13</c:v>
                </c:pt>
                <c:pt idx="8797">
                  <c:v>-1.37E-13</c:v>
                </c:pt>
                <c:pt idx="8798">
                  <c:v>-2.1599999999999999E-13</c:v>
                </c:pt>
                <c:pt idx="8799">
                  <c:v>-1.0799999999999999E-13</c:v>
                </c:pt>
                <c:pt idx="8800">
                  <c:v>-1.43E-13</c:v>
                </c:pt>
                <c:pt idx="8801">
                  <c:v>-2.02E-13</c:v>
                </c:pt>
                <c:pt idx="8802">
                  <c:v>-1.48E-13</c:v>
                </c:pt>
                <c:pt idx="8803">
                  <c:v>-2.6499999999999998E-13</c:v>
                </c:pt>
                <c:pt idx="8804">
                  <c:v>-1.48E-13</c:v>
                </c:pt>
                <c:pt idx="8805">
                  <c:v>-1.8200000000000001E-13</c:v>
                </c:pt>
                <c:pt idx="8806">
                  <c:v>-2.7499999999999999E-13</c:v>
                </c:pt>
                <c:pt idx="8807">
                  <c:v>-1.3500000000000001E-13</c:v>
                </c:pt>
                <c:pt idx="8808">
                  <c:v>-3.2199999999999999E-13</c:v>
                </c:pt>
                <c:pt idx="8809">
                  <c:v>-1.95E-13</c:v>
                </c:pt>
                <c:pt idx="8810">
                  <c:v>-2.6700000000000002E-13</c:v>
                </c:pt>
                <c:pt idx="8811">
                  <c:v>-1.9799999999999999E-13</c:v>
                </c:pt>
                <c:pt idx="8812">
                  <c:v>-2.3400000000000001E-13</c:v>
                </c:pt>
                <c:pt idx="8813">
                  <c:v>-1.8499999999999999E-13</c:v>
                </c:pt>
                <c:pt idx="8814">
                  <c:v>-1.66E-13</c:v>
                </c:pt>
                <c:pt idx="8815">
                  <c:v>-1.8800000000000001E-13</c:v>
                </c:pt>
                <c:pt idx="8816">
                  <c:v>-2.0899999999999999E-13</c:v>
                </c:pt>
                <c:pt idx="8817">
                  <c:v>-2.2899999999999998E-13</c:v>
                </c:pt>
                <c:pt idx="8818">
                  <c:v>-2.9400000000000001E-13</c:v>
                </c:pt>
                <c:pt idx="8819">
                  <c:v>-1.7000000000000001E-13</c:v>
                </c:pt>
                <c:pt idx="8820">
                  <c:v>-9.5999999999999995E-14</c:v>
                </c:pt>
                <c:pt idx="8821">
                  <c:v>-2.7699999999999998E-13</c:v>
                </c:pt>
                <c:pt idx="8822">
                  <c:v>-2.5600000000000002E-13</c:v>
                </c:pt>
                <c:pt idx="8823">
                  <c:v>-2.5500000000000002E-13</c:v>
                </c:pt>
                <c:pt idx="8824">
                  <c:v>-1.9900000000000001E-13</c:v>
                </c:pt>
                <c:pt idx="8825">
                  <c:v>-1.65E-13</c:v>
                </c:pt>
                <c:pt idx="8826">
                  <c:v>-2.5900000000000001E-13</c:v>
                </c:pt>
                <c:pt idx="8827">
                  <c:v>-1.9099999999999999E-13</c:v>
                </c:pt>
                <c:pt idx="8828">
                  <c:v>-1.96E-13</c:v>
                </c:pt>
                <c:pt idx="8829">
                  <c:v>-2.07E-13</c:v>
                </c:pt>
                <c:pt idx="8830">
                  <c:v>-2.0500000000000001E-13</c:v>
                </c:pt>
                <c:pt idx="8831">
                  <c:v>-1.6199999999999999E-13</c:v>
                </c:pt>
                <c:pt idx="8832">
                  <c:v>-3.1400000000000003E-13</c:v>
                </c:pt>
                <c:pt idx="8833">
                  <c:v>-2.3500000000000001E-13</c:v>
                </c:pt>
                <c:pt idx="8834">
                  <c:v>-2.8799999999999998E-13</c:v>
                </c:pt>
                <c:pt idx="8835">
                  <c:v>-1.71E-13</c:v>
                </c:pt>
                <c:pt idx="8836">
                  <c:v>-1.89E-13</c:v>
                </c:pt>
                <c:pt idx="8837">
                  <c:v>-1.6199999999999999E-13</c:v>
                </c:pt>
                <c:pt idx="8838">
                  <c:v>-2.3999999999999999E-13</c:v>
                </c:pt>
                <c:pt idx="8839">
                  <c:v>-1.7600000000000001E-13</c:v>
                </c:pt>
                <c:pt idx="8840">
                  <c:v>-1.8800000000000001E-13</c:v>
                </c:pt>
                <c:pt idx="8841">
                  <c:v>-2.3300000000000002E-13</c:v>
                </c:pt>
                <c:pt idx="8842">
                  <c:v>-1.95E-13</c:v>
                </c:pt>
                <c:pt idx="8843">
                  <c:v>-1.8200000000000001E-13</c:v>
                </c:pt>
                <c:pt idx="8844">
                  <c:v>-2.4400000000000002E-13</c:v>
                </c:pt>
                <c:pt idx="8845">
                  <c:v>-1.1099999999999999E-13</c:v>
                </c:pt>
                <c:pt idx="8846">
                  <c:v>-1.59E-13</c:v>
                </c:pt>
                <c:pt idx="8847">
                  <c:v>-3.4799999999999998E-13</c:v>
                </c:pt>
                <c:pt idx="8848">
                  <c:v>-1.3899999999999999E-13</c:v>
                </c:pt>
                <c:pt idx="8849">
                  <c:v>-2.1599999999999999E-13</c:v>
                </c:pt>
                <c:pt idx="8850">
                  <c:v>-9.4000000000000003E-14</c:v>
                </c:pt>
                <c:pt idx="8851">
                  <c:v>-2.2099999999999999E-13</c:v>
                </c:pt>
                <c:pt idx="8852">
                  <c:v>-2.5099999999999999E-13</c:v>
                </c:pt>
                <c:pt idx="8853">
                  <c:v>-1.4999999999999999E-13</c:v>
                </c:pt>
                <c:pt idx="8854">
                  <c:v>-1.9400000000000001E-13</c:v>
                </c:pt>
                <c:pt idx="8855">
                  <c:v>-2.1200000000000001E-13</c:v>
                </c:pt>
                <c:pt idx="8856">
                  <c:v>-2.84E-13</c:v>
                </c:pt>
                <c:pt idx="8857">
                  <c:v>-1.72E-13</c:v>
                </c:pt>
                <c:pt idx="8858">
                  <c:v>-2.0399999999999999E-13</c:v>
                </c:pt>
                <c:pt idx="8859">
                  <c:v>-1.1E-13</c:v>
                </c:pt>
                <c:pt idx="8860">
                  <c:v>-2.7499999999999999E-13</c:v>
                </c:pt>
                <c:pt idx="8861">
                  <c:v>-1.5599999999999999E-13</c:v>
                </c:pt>
                <c:pt idx="8862">
                  <c:v>-9.4000000000000003E-14</c:v>
                </c:pt>
                <c:pt idx="8863">
                  <c:v>-1.1E-13</c:v>
                </c:pt>
                <c:pt idx="8864">
                  <c:v>-4.0900000000000002E-13</c:v>
                </c:pt>
                <c:pt idx="8865">
                  <c:v>-1.1099999999999999E-13</c:v>
                </c:pt>
                <c:pt idx="8866">
                  <c:v>-2.4600000000000001E-13</c:v>
                </c:pt>
                <c:pt idx="8867">
                  <c:v>-2.13E-13</c:v>
                </c:pt>
                <c:pt idx="8868">
                  <c:v>-2.5600000000000002E-13</c:v>
                </c:pt>
                <c:pt idx="8869">
                  <c:v>-2.36E-13</c:v>
                </c:pt>
                <c:pt idx="8870">
                  <c:v>-2.3300000000000002E-13</c:v>
                </c:pt>
                <c:pt idx="8871">
                  <c:v>-3.3000000000000001E-13</c:v>
                </c:pt>
                <c:pt idx="8872">
                  <c:v>-2.6399999999999999E-13</c:v>
                </c:pt>
                <c:pt idx="8873">
                  <c:v>-3.8000000000000002E-14</c:v>
                </c:pt>
                <c:pt idx="8874">
                  <c:v>-2.48E-13</c:v>
                </c:pt>
                <c:pt idx="8875">
                  <c:v>-9.4000000000000003E-14</c:v>
                </c:pt>
                <c:pt idx="8876">
                  <c:v>-2.5500000000000002E-13</c:v>
                </c:pt>
                <c:pt idx="8877">
                  <c:v>-2.9200000000000002E-13</c:v>
                </c:pt>
                <c:pt idx="8878">
                  <c:v>-2.1200000000000001E-13</c:v>
                </c:pt>
                <c:pt idx="8879">
                  <c:v>-2.49E-13</c:v>
                </c:pt>
                <c:pt idx="8880">
                  <c:v>-1.1399999999999999E-13</c:v>
                </c:pt>
                <c:pt idx="8881">
                  <c:v>-2.7699999999999998E-13</c:v>
                </c:pt>
                <c:pt idx="8882">
                  <c:v>-1.18E-13</c:v>
                </c:pt>
                <c:pt idx="8883">
                  <c:v>-1.71E-13</c:v>
                </c:pt>
                <c:pt idx="8884">
                  <c:v>-2.84E-13</c:v>
                </c:pt>
                <c:pt idx="8885">
                  <c:v>-7.6000000000000004E-14</c:v>
                </c:pt>
                <c:pt idx="8886">
                  <c:v>-2.9200000000000002E-13</c:v>
                </c:pt>
                <c:pt idx="8887">
                  <c:v>-1.3899999999999999E-13</c:v>
                </c:pt>
                <c:pt idx="8888">
                  <c:v>-2.38E-13</c:v>
                </c:pt>
                <c:pt idx="8889">
                  <c:v>-2.08E-13</c:v>
                </c:pt>
                <c:pt idx="8890">
                  <c:v>-1.2900000000000001E-13</c:v>
                </c:pt>
                <c:pt idx="8891">
                  <c:v>-3.6300000000000002E-13</c:v>
                </c:pt>
                <c:pt idx="8892">
                  <c:v>-6.2000000000000001E-14</c:v>
                </c:pt>
                <c:pt idx="8893">
                  <c:v>-1.66E-13</c:v>
                </c:pt>
                <c:pt idx="8894">
                  <c:v>-2.37E-13</c:v>
                </c:pt>
                <c:pt idx="8895">
                  <c:v>-1.5800000000000001E-13</c:v>
                </c:pt>
                <c:pt idx="8896">
                  <c:v>-2.0000000000000001E-13</c:v>
                </c:pt>
                <c:pt idx="8897">
                  <c:v>-3.2E-13</c:v>
                </c:pt>
                <c:pt idx="8898">
                  <c:v>-1.12E-13</c:v>
                </c:pt>
                <c:pt idx="8899">
                  <c:v>-2.1499999999999999E-13</c:v>
                </c:pt>
                <c:pt idx="8900">
                  <c:v>-1.8200000000000001E-13</c:v>
                </c:pt>
                <c:pt idx="8901">
                  <c:v>-2.2899999999999998E-13</c:v>
                </c:pt>
                <c:pt idx="8902">
                  <c:v>-7.7999999999999996E-14</c:v>
                </c:pt>
                <c:pt idx="8903">
                  <c:v>-1.8200000000000001E-13</c:v>
                </c:pt>
                <c:pt idx="8904">
                  <c:v>-2.0399999999999999E-13</c:v>
                </c:pt>
                <c:pt idx="8905">
                  <c:v>-2.0000000000000001E-13</c:v>
                </c:pt>
                <c:pt idx="8906">
                  <c:v>-1.3400000000000001E-13</c:v>
                </c:pt>
                <c:pt idx="8907">
                  <c:v>-1.6199999999999999E-13</c:v>
                </c:pt>
                <c:pt idx="8908">
                  <c:v>-9.1999999999999999E-14</c:v>
                </c:pt>
                <c:pt idx="8909">
                  <c:v>-2.9799999999999999E-13</c:v>
                </c:pt>
                <c:pt idx="8910">
                  <c:v>-1.6199999999999999E-13</c:v>
                </c:pt>
                <c:pt idx="8911">
                  <c:v>-1.8499999999999999E-13</c:v>
                </c:pt>
                <c:pt idx="8912">
                  <c:v>-2.14E-13</c:v>
                </c:pt>
                <c:pt idx="8913">
                  <c:v>-1.1600000000000001E-13</c:v>
                </c:pt>
                <c:pt idx="8914">
                  <c:v>-1.84E-13</c:v>
                </c:pt>
                <c:pt idx="8915">
                  <c:v>-1.66E-13</c:v>
                </c:pt>
                <c:pt idx="8916">
                  <c:v>-2.4099999999999998E-13</c:v>
                </c:pt>
                <c:pt idx="8917">
                  <c:v>-2.9899999999999999E-13</c:v>
                </c:pt>
                <c:pt idx="8918">
                  <c:v>-1.7999999999999999E-13</c:v>
                </c:pt>
                <c:pt idx="8919">
                  <c:v>-2.3300000000000002E-13</c:v>
                </c:pt>
                <c:pt idx="8920">
                  <c:v>-3.0099999999999998E-13</c:v>
                </c:pt>
                <c:pt idx="8921">
                  <c:v>-1.4999999999999999E-13</c:v>
                </c:pt>
                <c:pt idx="8922">
                  <c:v>-3.3299999999999999E-13</c:v>
                </c:pt>
                <c:pt idx="8923">
                  <c:v>-1.1499999999999999E-13</c:v>
                </c:pt>
                <c:pt idx="8924">
                  <c:v>2.9999999999999998E-15</c:v>
                </c:pt>
                <c:pt idx="8925">
                  <c:v>-2.4600000000000001E-13</c:v>
                </c:pt>
                <c:pt idx="8926">
                  <c:v>-2.1200000000000001E-13</c:v>
                </c:pt>
                <c:pt idx="8927">
                  <c:v>-2.6599999999999998E-13</c:v>
                </c:pt>
                <c:pt idx="8928">
                  <c:v>-2.1200000000000001E-13</c:v>
                </c:pt>
                <c:pt idx="8929">
                  <c:v>-1.5200000000000001E-13</c:v>
                </c:pt>
                <c:pt idx="8930">
                  <c:v>-2.0999999999999999E-13</c:v>
                </c:pt>
                <c:pt idx="8931">
                  <c:v>-2.7000000000000001E-13</c:v>
                </c:pt>
                <c:pt idx="8932">
                  <c:v>-2.6700000000000002E-13</c:v>
                </c:pt>
                <c:pt idx="8933">
                  <c:v>-1.72E-13</c:v>
                </c:pt>
                <c:pt idx="8934">
                  <c:v>-1.7000000000000001E-13</c:v>
                </c:pt>
                <c:pt idx="8935">
                  <c:v>-2.01E-13</c:v>
                </c:pt>
                <c:pt idx="8936">
                  <c:v>-2.5800000000000001E-13</c:v>
                </c:pt>
                <c:pt idx="8937">
                  <c:v>-1.83E-13</c:v>
                </c:pt>
                <c:pt idx="8938">
                  <c:v>-2.61E-13</c:v>
                </c:pt>
                <c:pt idx="8939">
                  <c:v>-1.6E-13</c:v>
                </c:pt>
                <c:pt idx="8940">
                  <c:v>-1.0799999999999999E-13</c:v>
                </c:pt>
                <c:pt idx="8941">
                  <c:v>-2.37E-13</c:v>
                </c:pt>
                <c:pt idx="8942">
                  <c:v>-1.65E-13</c:v>
                </c:pt>
                <c:pt idx="8943">
                  <c:v>-1.7399999999999999E-13</c:v>
                </c:pt>
                <c:pt idx="8944">
                  <c:v>-3.07E-13</c:v>
                </c:pt>
                <c:pt idx="8945">
                  <c:v>-1.1600000000000001E-13</c:v>
                </c:pt>
                <c:pt idx="8946">
                  <c:v>-2.6199999999999999E-13</c:v>
                </c:pt>
                <c:pt idx="8947">
                  <c:v>-2.3500000000000001E-13</c:v>
                </c:pt>
                <c:pt idx="8948">
                  <c:v>-2.3200000000000002E-13</c:v>
                </c:pt>
                <c:pt idx="8949">
                  <c:v>-1.72E-13</c:v>
                </c:pt>
                <c:pt idx="8950">
                  <c:v>-1.3E-13</c:v>
                </c:pt>
                <c:pt idx="8951">
                  <c:v>-2.4400000000000002E-13</c:v>
                </c:pt>
                <c:pt idx="8952">
                  <c:v>-1.8100000000000001E-13</c:v>
                </c:pt>
                <c:pt idx="8953">
                  <c:v>-1.8599999999999999E-13</c:v>
                </c:pt>
                <c:pt idx="8954">
                  <c:v>-1.9199999999999999E-13</c:v>
                </c:pt>
                <c:pt idx="8955">
                  <c:v>-1.71E-13</c:v>
                </c:pt>
                <c:pt idx="8956">
                  <c:v>-3.5999999999999998E-14</c:v>
                </c:pt>
                <c:pt idx="8957">
                  <c:v>-1.6300000000000001E-13</c:v>
                </c:pt>
                <c:pt idx="8958">
                  <c:v>-2.1599999999999999E-13</c:v>
                </c:pt>
                <c:pt idx="8959">
                  <c:v>-1.1099999999999999E-13</c:v>
                </c:pt>
                <c:pt idx="8960">
                  <c:v>-1.04E-13</c:v>
                </c:pt>
                <c:pt idx="8961">
                  <c:v>-2.7399999999999999E-13</c:v>
                </c:pt>
                <c:pt idx="8962">
                  <c:v>-1.61E-13</c:v>
                </c:pt>
                <c:pt idx="8963">
                  <c:v>-2.2300000000000001E-13</c:v>
                </c:pt>
                <c:pt idx="8964">
                  <c:v>-5.9999999999999997E-14</c:v>
                </c:pt>
                <c:pt idx="8965">
                  <c:v>-2.3200000000000002E-13</c:v>
                </c:pt>
                <c:pt idx="8966">
                  <c:v>-1.2099999999999999E-13</c:v>
                </c:pt>
                <c:pt idx="8967">
                  <c:v>-1.89E-13</c:v>
                </c:pt>
                <c:pt idx="8968">
                  <c:v>-2.6599999999999998E-13</c:v>
                </c:pt>
                <c:pt idx="8969">
                  <c:v>-2.72E-13</c:v>
                </c:pt>
                <c:pt idx="8970">
                  <c:v>-2.0299999999999999E-13</c:v>
                </c:pt>
                <c:pt idx="8971">
                  <c:v>-8.3E-14</c:v>
                </c:pt>
                <c:pt idx="8972">
                  <c:v>-1.8200000000000001E-13</c:v>
                </c:pt>
                <c:pt idx="8973">
                  <c:v>-2.37E-13</c:v>
                </c:pt>
                <c:pt idx="8974">
                  <c:v>-1.8800000000000001E-13</c:v>
                </c:pt>
                <c:pt idx="8975">
                  <c:v>-2.4099999999999998E-13</c:v>
                </c:pt>
                <c:pt idx="8976">
                  <c:v>-1.7999999999999999E-13</c:v>
                </c:pt>
                <c:pt idx="8977">
                  <c:v>-3.0099999999999998E-13</c:v>
                </c:pt>
                <c:pt idx="8978">
                  <c:v>-5.4999999999999999E-14</c:v>
                </c:pt>
                <c:pt idx="8979">
                  <c:v>-8.9999999999999995E-14</c:v>
                </c:pt>
                <c:pt idx="8980">
                  <c:v>-1.8800000000000001E-13</c:v>
                </c:pt>
                <c:pt idx="8981">
                  <c:v>-2.4199999999999998E-13</c:v>
                </c:pt>
                <c:pt idx="8982">
                  <c:v>-2.0999999999999999E-13</c:v>
                </c:pt>
                <c:pt idx="8983">
                  <c:v>-1.47E-13</c:v>
                </c:pt>
                <c:pt idx="8984">
                  <c:v>-1.59E-13</c:v>
                </c:pt>
                <c:pt idx="8985">
                  <c:v>-1.25E-13</c:v>
                </c:pt>
                <c:pt idx="8986">
                  <c:v>-3.4200000000000001E-13</c:v>
                </c:pt>
                <c:pt idx="8987">
                  <c:v>-1.19E-13</c:v>
                </c:pt>
                <c:pt idx="8988">
                  <c:v>-1.9099999999999999E-13</c:v>
                </c:pt>
                <c:pt idx="8989">
                  <c:v>-2.3200000000000002E-13</c:v>
                </c:pt>
                <c:pt idx="8990">
                  <c:v>-1.54E-13</c:v>
                </c:pt>
                <c:pt idx="8991">
                  <c:v>-2.5900000000000001E-13</c:v>
                </c:pt>
                <c:pt idx="8992">
                  <c:v>-2.3899999999999999E-13</c:v>
                </c:pt>
                <c:pt idx="8993">
                  <c:v>-2.1800000000000001E-13</c:v>
                </c:pt>
                <c:pt idx="8994">
                  <c:v>-2.84E-13</c:v>
                </c:pt>
                <c:pt idx="8995">
                  <c:v>-1.7899999999999999E-13</c:v>
                </c:pt>
                <c:pt idx="8996">
                  <c:v>-2.6599999999999998E-13</c:v>
                </c:pt>
                <c:pt idx="8997">
                  <c:v>-1.8100000000000001E-13</c:v>
                </c:pt>
                <c:pt idx="8998">
                  <c:v>-2.2199999999999999E-13</c:v>
                </c:pt>
                <c:pt idx="8999">
                  <c:v>-2.2E-13</c:v>
                </c:pt>
                <c:pt idx="9000">
                  <c:v>-2.2E-13</c:v>
                </c:pt>
                <c:pt idx="9001">
                  <c:v>-6.5000000000000001E-14</c:v>
                </c:pt>
                <c:pt idx="9002">
                  <c:v>-2.4600000000000001E-13</c:v>
                </c:pt>
                <c:pt idx="9003">
                  <c:v>-2.5099999999999999E-13</c:v>
                </c:pt>
                <c:pt idx="9004">
                  <c:v>-1.1E-13</c:v>
                </c:pt>
                <c:pt idx="9005">
                  <c:v>-3.6300000000000002E-13</c:v>
                </c:pt>
                <c:pt idx="9006">
                  <c:v>-2.6900000000000001E-13</c:v>
                </c:pt>
                <c:pt idx="9007">
                  <c:v>-1.2699999999999999E-13</c:v>
                </c:pt>
                <c:pt idx="9008">
                  <c:v>-3.56E-13</c:v>
                </c:pt>
                <c:pt idx="9009">
                  <c:v>-2.5399999999999998E-13</c:v>
                </c:pt>
                <c:pt idx="9010">
                  <c:v>-1.7500000000000001E-13</c:v>
                </c:pt>
                <c:pt idx="9011">
                  <c:v>-1.43E-13</c:v>
                </c:pt>
                <c:pt idx="9012">
                  <c:v>-3.6899999999999999E-13</c:v>
                </c:pt>
                <c:pt idx="9013">
                  <c:v>-2.13E-13</c:v>
                </c:pt>
                <c:pt idx="9014">
                  <c:v>-1.9099999999999999E-13</c:v>
                </c:pt>
                <c:pt idx="9015">
                  <c:v>-7.7999999999999996E-14</c:v>
                </c:pt>
                <c:pt idx="9016">
                  <c:v>-1.07E-13</c:v>
                </c:pt>
                <c:pt idx="9017">
                  <c:v>-3.5100000000000002E-13</c:v>
                </c:pt>
                <c:pt idx="9018">
                  <c:v>-2.0899999999999999E-13</c:v>
                </c:pt>
                <c:pt idx="9019">
                  <c:v>-1.3400000000000001E-13</c:v>
                </c:pt>
                <c:pt idx="9020">
                  <c:v>-2.19E-13</c:v>
                </c:pt>
                <c:pt idx="9021">
                  <c:v>-2.7599999999999999E-13</c:v>
                </c:pt>
                <c:pt idx="9022">
                  <c:v>-1.5700000000000001E-13</c:v>
                </c:pt>
                <c:pt idx="9023">
                  <c:v>-3.6400000000000001E-13</c:v>
                </c:pt>
                <c:pt idx="9024">
                  <c:v>-1.9300000000000001E-13</c:v>
                </c:pt>
                <c:pt idx="9025">
                  <c:v>-1.65E-13</c:v>
                </c:pt>
                <c:pt idx="9026">
                  <c:v>-1.8200000000000001E-13</c:v>
                </c:pt>
                <c:pt idx="9027">
                  <c:v>-1.5800000000000001E-13</c:v>
                </c:pt>
                <c:pt idx="9028">
                  <c:v>-2.9000000000000003E-14</c:v>
                </c:pt>
                <c:pt idx="9029">
                  <c:v>-1.06E-13</c:v>
                </c:pt>
                <c:pt idx="9030">
                  <c:v>-8.6E-14</c:v>
                </c:pt>
                <c:pt idx="9031">
                  <c:v>-2.36E-13</c:v>
                </c:pt>
                <c:pt idx="9032">
                  <c:v>-1.5099999999999999E-13</c:v>
                </c:pt>
                <c:pt idx="9033">
                  <c:v>-1.4600000000000001E-13</c:v>
                </c:pt>
                <c:pt idx="9034">
                  <c:v>-3.1099999999999999E-13</c:v>
                </c:pt>
                <c:pt idx="9035">
                  <c:v>-2.8300000000000001E-13</c:v>
                </c:pt>
                <c:pt idx="9036">
                  <c:v>-1.8700000000000001E-13</c:v>
                </c:pt>
                <c:pt idx="9037">
                  <c:v>-1.36E-13</c:v>
                </c:pt>
                <c:pt idx="9038">
                  <c:v>-1.12E-13</c:v>
                </c:pt>
                <c:pt idx="9039">
                  <c:v>-2.4300000000000002E-13</c:v>
                </c:pt>
                <c:pt idx="9040">
                  <c:v>-2.13E-13</c:v>
                </c:pt>
                <c:pt idx="9041">
                  <c:v>-1.3199999999999999E-13</c:v>
                </c:pt>
                <c:pt idx="9042">
                  <c:v>-2.5099999999999999E-13</c:v>
                </c:pt>
                <c:pt idx="9043">
                  <c:v>-1.66E-13</c:v>
                </c:pt>
                <c:pt idx="9044">
                  <c:v>-1.89E-13</c:v>
                </c:pt>
                <c:pt idx="9045">
                  <c:v>-1.59E-13</c:v>
                </c:pt>
                <c:pt idx="9046">
                  <c:v>-2.6599999999999998E-13</c:v>
                </c:pt>
                <c:pt idx="9047">
                  <c:v>-2.6800000000000002E-13</c:v>
                </c:pt>
                <c:pt idx="9048">
                  <c:v>-1.42E-13</c:v>
                </c:pt>
                <c:pt idx="9049">
                  <c:v>-5.0999999999999997E-14</c:v>
                </c:pt>
                <c:pt idx="9050">
                  <c:v>-1.18E-13</c:v>
                </c:pt>
                <c:pt idx="9051">
                  <c:v>-1.54E-13</c:v>
                </c:pt>
                <c:pt idx="9052">
                  <c:v>-2.26E-13</c:v>
                </c:pt>
                <c:pt idx="9053">
                  <c:v>-2.2099999999999999E-13</c:v>
                </c:pt>
                <c:pt idx="9054">
                  <c:v>-8.5000000000000004E-14</c:v>
                </c:pt>
                <c:pt idx="9055">
                  <c:v>-2.3400000000000001E-13</c:v>
                </c:pt>
                <c:pt idx="9056">
                  <c:v>-1.77E-13</c:v>
                </c:pt>
                <c:pt idx="9057">
                  <c:v>-2.4600000000000001E-13</c:v>
                </c:pt>
                <c:pt idx="9058">
                  <c:v>-2.2300000000000001E-13</c:v>
                </c:pt>
                <c:pt idx="9059">
                  <c:v>-1.59E-13</c:v>
                </c:pt>
                <c:pt idx="9060">
                  <c:v>-1.66E-13</c:v>
                </c:pt>
                <c:pt idx="9061">
                  <c:v>-1.48E-13</c:v>
                </c:pt>
                <c:pt idx="9062">
                  <c:v>-2.1599999999999999E-13</c:v>
                </c:pt>
                <c:pt idx="9063">
                  <c:v>-1.04E-13</c:v>
                </c:pt>
                <c:pt idx="9064">
                  <c:v>-2.2899999999999998E-13</c:v>
                </c:pt>
                <c:pt idx="9065">
                  <c:v>-1.9799999999999999E-13</c:v>
                </c:pt>
                <c:pt idx="9066">
                  <c:v>-1.8100000000000001E-13</c:v>
                </c:pt>
                <c:pt idx="9067">
                  <c:v>-1.42E-13</c:v>
                </c:pt>
                <c:pt idx="9068">
                  <c:v>-1.43E-13</c:v>
                </c:pt>
                <c:pt idx="9069">
                  <c:v>-2.3099999999999997E-13</c:v>
                </c:pt>
                <c:pt idx="9070">
                  <c:v>-1.66E-13</c:v>
                </c:pt>
                <c:pt idx="9071">
                  <c:v>-1.5099999999999999E-13</c:v>
                </c:pt>
                <c:pt idx="9072">
                  <c:v>-1.7399999999999999E-13</c:v>
                </c:pt>
                <c:pt idx="9073">
                  <c:v>-2.4400000000000002E-13</c:v>
                </c:pt>
                <c:pt idx="9074">
                  <c:v>-2.2099999999999999E-13</c:v>
                </c:pt>
                <c:pt idx="9075">
                  <c:v>-1.7399999999999999E-13</c:v>
                </c:pt>
                <c:pt idx="9076">
                  <c:v>-1.3400000000000001E-13</c:v>
                </c:pt>
                <c:pt idx="9077">
                  <c:v>-1.3400000000000001E-13</c:v>
                </c:pt>
                <c:pt idx="9078">
                  <c:v>-8.6999999999999995E-14</c:v>
                </c:pt>
                <c:pt idx="9079">
                  <c:v>-2.2999999999999998E-13</c:v>
                </c:pt>
                <c:pt idx="9080">
                  <c:v>-2.4400000000000002E-13</c:v>
                </c:pt>
                <c:pt idx="9081">
                  <c:v>-1.5800000000000001E-13</c:v>
                </c:pt>
                <c:pt idx="9082">
                  <c:v>-2.5099999999999999E-13</c:v>
                </c:pt>
                <c:pt idx="9083">
                  <c:v>-1.9199999999999999E-13</c:v>
                </c:pt>
                <c:pt idx="9084">
                  <c:v>-1.36E-13</c:v>
                </c:pt>
                <c:pt idx="9085">
                  <c:v>-1.9E-13</c:v>
                </c:pt>
                <c:pt idx="9086">
                  <c:v>-2.49E-13</c:v>
                </c:pt>
                <c:pt idx="9087">
                  <c:v>-1.2200000000000001E-13</c:v>
                </c:pt>
                <c:pt idx="9088">
                  <c:v>-1.6400000000000001E-13</c:v>
                </c:pt>
                <c:pt idx="9089">
                  <c:v>-1.7500000000000001E-13</c:v>
                </c:pt>
                <c:pt idx="9090">
                  <c:v>-2.5900000000000001E-13</c:v>
                </c:pt>
                <c:pt idx="9091">
                  <c:v>-1.61E-13</c:v>
                </c:pt>
                <c:pt idx="9092">
                  <c:v>-1.19E-13</c:v>
                </c:pt>
                <c:pt idx="9093">
                  <c:v>-8.9999999999999995E-14</c:v>
                </c:pt>
                <c:pt idx="9094">
                  <c:v>-2.38E-13</c:v>
                </c:pt>
                <c:pt idx="9095">
                  <c:v>-2.2699999999999999E-13</c:v>
                </c:pt>
                <c:pt idx="9096">
                  <c:v>-1.7299999999999999E-13</c:v>
                </c:pt>
                <c:pt idx="9097">
                  <c:v>-1.7999999999999999E-13</c:v>
                </c:pt>
                <c:pt idx="9098">
                  <c:v>-1.3E-13</c:v>
                </c:pt>
                <c:pt idx="9099">
                  <c:v>-2.4199999999999998E-13</c:v>
                </c:pt>
                <c:pt idx="9100">
                  <c:v>-2.3300000000000002E-13</c:v>
                </c:pt>
                <c:pt idx="9101">
                  <c:v>-1.3799999999999999E-13</c:v>
                </c:pt>
                <c:pt idx="9102">
                  <c:v>-1.07E-13</c:v>
                </c:pt>
                <c:pt idx="9103">
                  <c:v>-1.4600000000000001E-13</c:v>
                </c:pt>
                <c:pt idx="9104">
                  <c:v>-1E-13</c:v>
                </c:pt>
                <c:pt idx="9105">
                  <c:v>-3.6999999999999999E-13</c:v>
                </c:pt>
                <c:pt idx="9106">
                  <c:v>-5.3999999999999997E-14</c:v>
                </c:pt>
                <c:pt idx="9107">
                  <c:v>-2.4700000000000001E-13</c:v>
                </c:pt>
                <c:pt idx="9108">
                  <c:v>-2.5399999999999998E-13</c:v>
                </c:pt>
                <c:pt idx="9109">
                  <c:v>-1.48E-13</c:v>
                </c:pt>
                <c:pt idx="9110">
                  <c:v>-1.5599999999999999E-13</c:v>
                </c:pt>
                <c:pt idx="9111">
                  <c:v>-2.7499999999999999E-13</c:v>
                </c:pt>
                <c:pt idx="9112">
                  <c:v>-1.5200000000000001E-13</c:v>
                </c:pt>
                <c:pt idx="9113">
                  <c:v>-3.6899999999999999E-13</c:v>
                </c:pt>
                <c:pt idx="9114">
                  <c:v>-3.1E-14</c:v>
                </c:pt>
                <c:pt idx="9115">
                  <c:v>-1.13E-13</c:v>
                </c:pt>
                <c:pt idx="9116">
                  <c:v>-2.1499999999999999E-13</c:v>
                </c:pt>
                <c:pt idx="9117">
                  <c:v>-1.3199999999999999E-13</c:v>
                </c:pt>
                <c:pt idx="9118">
                  <c:v>-1.1999999999999999E-13</c:v>
                </c:pt>
                <c:pt idx="9119">
                  <c:v>-2.08E-13</c:v>
                </c:pt>
                <c:pt idx="9120">
                  <c:v>-1.03E-13</c:v>
                </c:pt>
                <c:pt idx="9121">
                  <c:v>-1.53E-13</c:v>
                </c:pt>
                <c:pt idx="9122">
                  <c:v>-1.9799999999999999E-13</c:v>
                </c:pt>
                <c:pt idx="9123">
                  <c:v>-4.4399999999999998E-13</c:v>
                </c:pt>
                <c:pt idx="9124">
                  <c:v>-2.0500000000000001E-13</c:v>
                </c:pt>
                <c:pt idx="9125">
                  <c:v>-4.1999999999999998E-14</c:v>
                </c:pt>
                <c:pt idx="9126">
                  <c:v>-2.0299999999999999E-13</c:v>
                </c:pt>
                <c:pt idx="9127">
                  <c:v>-2.6E-13</c:v>
                </c:pt>
                <c:pt idx="9128">
                  <c:v>-1.49E-13</c:v>
                </c:pt>
                <c:pt idx="9129">
                  <c:v>-2.73E-13</c:v>
                </c:pt>
                <c:pt idx="9130">
                  <c:v>-2.4600000000000001E-13</c:v>
                </c:pt>
                <c:pt idx="9131">
                  <c:v>-1.2200000000000001E-13</c:v>
                </c:pt>
                <c:pt idx="9132">
                  <c:v>-2.2699999999999999E-13</c:v>
                </c:pt>
                <c:pt idx="9133">
                  <c:v>-1.9300000000000001E-13</c:v>
                </c:pt>
                <c:pt idx="9134">
                  <c:v>-3.2600000000000002E-13</c:v>
                </c:pt>
                <c:pt idx="9135">
                  <c:v>-1.71E-13</c:v>
                </c:pt>
                <c:pt idx="9136">
                  <c:v>-1.9099999999999999E-13</c:v>
                </c:pt>
                <c:pt idx="9137">
                  <c:v>-1.77E-13</c:v>
                </c:pt>
                <c:pt idx="9138">
                  <c:v>-1.9400000000000001E-13</c:v>
                </c:pt>
                <c:pt idx="9139">
                  <c:v>-2.2099999999999999E-13</c:v>
                </c:pt>
                <c:pt idx="9140">
                  <c:v>-2.2799999999999999E-13</c:v>
                </c:pt>
                <c:pt idx="9141">
                  <c:v>-1.2200000000000001E-13</c:v>
                </c:pt>
                <c:pt idx="9142">
                  <c:v>-2.24E-13</c:v>
                </c:pt>
                <c:pt idx="9143">
                  <c:v>-1.43E-13</c:v>
                </c:pt>
                <c:pt idx="9144">
                  <c:v>-1.25E-13</c:v>
                </c:pt>
                <c:pt idx="9145">
                  <c:v>-2.6399999999999999E-13</c:v>
                </c:pt>
                <c:pt idx="9146">
                  <c:v>-2.0399999999999999E-13</c:v>
                </c:pt>
                <c:pt idx="9147">
                  <c:v>-9.7999999999999999E-14</c:v>
                </c:pt>
                <c:pt idx="9148">
                  <c:v>-7.4E-14</c:v>
                </c:pt>
                <c:pt idx="9149">
                  <c:v>-1.8499999999999999E-13</c:v>
                </c:pt>
                <c:pt idx="9150">
                  <c:v>-2.9300000000000001E-13</c:v>
                </c:pt>
                <c:pt idx="9151">
                  <c:v>-1.7299999999999999E-13</c:v>
                </c:pt>
                <c:pt idx="9152">
                  <c:v>-2.36E-13</c:v>
                </c:pt>
                <c:pt idx="9153">
                  <c:v>-2.3999999999999999E-13</c:v>
                </c:pt>
                <c:pt idx="9154">
                  <c:v>-1.8499999999999999E-13</c:v>
                </c:pt>
                <c:pt idx="9155">
                  <c:v>-1.8700000000000001E-13</c:v>
                </c:pt>
                <c:pt idx="9156">
                  <c:v>-2.3099999999999997E-13</c:v>
                </c:pt>
                <c:pt idx="9157">
                  <c:v>-2.48E-13</c:v>
                </c:pt>
                <c:pt idx="9158">
                  <c:v>-7.1E-14</c:v>
                </c:pt>
                <c:pt idx="9159">
                  <c:v>-9.2999999999999995E-14</c:v>
                </c:pt>
                <c:pt idx="9160">
                  <c:v>-3.4599999999999999E-13</c:v>
                </c:pt>
                <c:pt idx="9161">
                  <c:v>-1.8499999999999999E-13</c:v>
                </c:pt>
                <c:pt idx="9162">
                  <c:v>-2.0600000000000001E-13</c:v>
                </c:pt>
                <c:pt idx="9163">
                  <c:v>-2.3300000000000002E-13</c:v>
                </c:pt>
                <c:pt idx="9164">
                  <c:v>-2.1100000000000001E-13</c:v>
                </c:pt>
                <c:pt idx="9165">
                  <c:v>-9.7999999999999999E-14</c:v>
                </c:pt>
                <c:pt idx="9166">
                  <c:v>-1.7399999999999999E-13</c:v>
                </c:pt>
                <c:pt idx="9167">
                  <c:v>-2.13E-13</c:v>
                </c:pt>
                <c:pt idx="9168">
                  <c:v>-2.8300000000000001E-13</c:v>
                </c:pt>
                <c:pt idx="9169">
                  <c:v>-1.0499999999999999E-13</c:v>
                </c:pt>
                <c:pt idx="9170">
                  <c:v>-1.5200000000000001E-13</c:v>
                </c:pt>
                <c:pt idx="9171">
                  <c:v>-2.2199999999999999E-13</c:v>
                </c:pt>
                <c:pt idx="9172">
                  <c:v>-1.77E-13</c:v>
                </c:pt>
                <c:pt idx="9173">
                  <c:v>-1.7999999999999999E-13</c:v>
                </c:pt>
                <c:pt idx="9174">
                  <c:v>-1.19E-13</c:v>
                </c:pt>
                <c:pt idx="9175">
                  <c:v>-2.14E-13</c:v>
                </c:pt>
                <c:pt idx="9176">
                  <c:v>-1.3799999999999999E-13</c:v>
                </c:pt>
                <c:pt idx="9177">
                  <c:v>-2.0000000000000001E-13</c:v>
                </c:pt>
                <c:pt idx="9178">
                  <c:v>-3.2900000000000001E-13</c:v>
                </c:pt>
                <c:pt idx="9179">
                  <c:v>-1.19E-13</c:v>
                </c:pt>
                <c:pt idx="9180">
                  <c:v>-2.4600000000000001E-13</c:v>
                </c:pt>
                <c:pt idx="9181">
                  <c:v>-1.84E-13</c:v>
                </c:pt>
                <c:pt idx="9182">
                  <c:v>-2.4199999999999998E-13</c:v>
                </c:pt>
                <c:pt idx="9183">
                  <c:v>-2.1599999999999999E-13</c:v>
                </c:pt>
                <c:pt idx="9184">
                  <c:v>-2.19E-13</c:v>
                </c:pt>
                <c:pt idx="9185">
                  <c:v>-2.1499999999999999E-13</c:v>
                </c:pt>
                <c:pt idx="9186">
                  <c:v>-1.89E-13</c:v>
                </c:pt>
                <c:pt idx="9187">
                  <c:v>-3.1500000000000002E-13</c:v>
                </c:pt>
                <c:pt idx="9188">
                  <c:v>-2.26E-13</c:v>
                </c:pt>
                <c:pt idx="9189">
                  <c:v>2.5000000000000001E-14</c:v>
                </c:pt>
                <c:pt idx="9190">
                  <c:v>-2.6700000000000002E-13</c:v>
                </c:pt>
                <c:pt idx="9191">
                  <c:v>-1.8100000000000001E-13</c:v>
                </c:pt>
                <c:pt idx="9192">
                  <c:v>-1.8499999999999999E-13</c:v>
                </c:pt>
                <c:pt idx="9193">
                  <c:v>-2.5199999999999999E-13</c:v>
                </c:pt>
                <c:pt idx="9194">
                  <c:v>-2.2699999999999999E-13</c:v>
                </c:pt>
                <c:pt idx="9195">
                  <c:v>-2.2300000000000001E-13</c:v>
                </c:pt>
                <c:pt idx="9196">
                  <c:v>-1.9799999999999999E-13</c:v>
                </c:pt>
                <c:pt idx="9197">
                  <c:v>-2.8799999999999998E-13</c:v>
                </c:pt>
                <c:pt idx="9198">
                  <c:v>-2.3E-14</c:v>
                </c:pt>
                <c:pt idx="9199">
                  <c:v>-1.9699999999999999E-13</c:v>
                </c:pt>
                <c:pt idx="9200">
                  <c:v>-1.96E-13</c:v>
                </c:pt>
                <c:pt idx="9201">
                  <c:v>-2.5099999999999999E-13</c:v>
                </c:pt>
                <c:pt idx="9202">
                  <c:v>-1.9900000000000001E-13</c:v>
                </c:pt>
                <c:pt idx="9203">
                  <c:v>-2.08E-13</c:v>
                </c:pt>
                <c:pt idx="9204">
                  <c:v>-2.1800000000000001E-13</c:v>
                </c:pt>
                <c:pt idx="9205">
                  <c:v>-1.7999999999999999E-13</c:v>
                </c:pt>
                <c:pt idx="9206">
                  <c:v>-2.4700000000000001E-13</c:v>
                </c:pt>
                <c:pt idx="9207">
                  <c:v>-2.19E-13</c:v>
                </c:pt>
                <c:pt idx="9208">
                  <c:v>-1.96E-13</c:v>
                </c:pt>
                <c:pt idx="9209">
                  <c:v>-2.3400000000000001E-13</c:v>
                </c:pt>
                <c:pt idx="9210">
                  <c:v>-1.7299999999999999E-13</c:v>
                </c:pt>
                <c:pt idx="9211">
                  <c:v>-2.1599999999999999E-13</c:v>
                </c:pt>
                <c:pt idx="9212">
                  <c:v>-1.9699999999999999E-13</c:v>
                </c:pt>
                <c:pt idx="9213">
                  <c:v>-1.9E-13</c:v>
                </c:pt>
                <c:pt idx="9214">
                  <c:v>-1.36E-13</c:v>
                </c:pt>
                <c:pt idx="9215">
                  <c:v>-1.7000000000000001E-13</c:v>
                </c:pt>
                <c:pt idx="9216">
                  <c:v>-1.4100000000000001E-13</c:v>
                </c:pt>
                <c:pt idx="9217">
                  <c:v>-1.7600000000000001E-13</c:v>
                </c:pt>
                <c:pt idx="9218">
                  <c:v>-1.61E-13</c:v>
                </c:pt>
                <c:pt idx="9219">
                  <c:v>-3.6999999999999999E-13</c:v>
                </c:pt>
                <c:pt idx="9220">
                  <c:v>-1.61E-13</c:v>
                </c:pt>
                <c:pt idx="9221">
                  <c:v>-2.8899999999999998E-13</c:v>
                </c:pt>
                <c:pt idx="9222">
                  <c:v>-1.78E-13</c:v>
                </c:pt>
                <c:pt idx="9223">
                  <c:v>-8.9999999999999995E-14</c:v>
                </c:pt>
                <c:pt idx="9224">
                  <c:v>-2.02E-13</c:v>
                </c:pt>
                <c:pt idx="9225">
                  <c:v>-1.9199999999999999E-13</c:v>
                </c:pt>
                <c:pt idx="9226">
                  <c:v>-8.9999999999999995E-14</c:v>
                </c:pt>
                <c:pt idx="9227">
                  <c:v>-1.65E-13</c:v>
                </c:pt>
                <c:pt idx="9228">
                  <c:v>-1.8100000000000001E-13</c:v>
                </c:pt>
                <c:pt idx="9229">
                  <c:v>-2.6E-13</c:v>
                </c:pt>
                <c:pt idx="9230">
                  <c:v>-1.78E-13</c:v>
                </c:pt>
                <c:pt idx="9231">
                  <c:v>-7.3000000000000004E-14</c:v>
                </c:pt>
                <c:pt idx="9232">
                  <c:v>-2.5500000000000002E-13</c:v>
                </c:pt>
                <c:pt idx="9233">
                  <c:v>-2.9899999999999999E-13</c:v>
                </c:pt>
                <c:pt idx="9234">
                  <c:v>-1.4399999999999999E-13</c:v>
                </c:pt>
                <c:pt idx="9235">
                  <c:v>-2.3099999999999997E-13</c:v>
                </c:pt>
                <c:pt idx="9236">
                  <c:v>-2.1800000000000001E-13</c:v>
                </c:pt>
                <c:pt idx="9237">
                  <c:v>-2.0299999999999999E-13</c:v>
                </c:pt>
                <c:pt idx="9238">
                  <c:v>-7.0000000000000005E-14</c:v>
                </c:pt>
                <c:pt idx="9239">
                  <c:v>-6.2999999999999997E-14</c:v>
                </c:pt>
                <c:pt idx="9240">
                  <c:v>-2.36E-13</c:v>
                </c:pt>
                <c:pt idx="9241">
                  <c:v>-1.3899999999999999E-13</c:v>
                </c:pt>
                <c:pt idx="9242">
                  <c:v>-2.2999999999999998E-13</c:v>
                </c:pt>
                <c:pt idx="9243">
                  <c:v>-1.8800000000000001E-13</c:v>
                </c:pt>
                <c:pt idx="9244">
                  <c:v>-1.13E-13</c:v>
                </c:pt>
                <c:pt idx="9245">
                  <c:v>-2.8899999999999998E-13</c:v>
                </c:pt>
                <c:pt idx="9246">
                  <c:v>-7.4E-14</c:v>
                </c:pt>
                <c:pt idx="9247">
                  <c:v>-1.36E-13</c:v>
                </c:pt>
                <c:pt idx="9248">
                  <c:v>-2.4400000000000002E-13</c:v>
                </c:pt>
                <c:pt idx="9249">
                  <c:v>-2.2199999999999999E-13</c:v>
                </c:pt>
                <c:pt idx="9250">
                  <c:v>-1.7899999999999999E-13</c:v>
                </c:pt>
                <c:pt idx="9251">
                  <c:v>-1.66E-13</c:v>
                </c:pt>
                <c:pt idx="9252">
                  <c:v>-1.49E-13</c:v>
                </c:pt>
                <c:pt idx="9253">
                  <c:v>-1.47E-13</c:v>
                </c:pt>
                <c:pt idx="9254">
                  <c:v>-1.18E-13</c:v>
                </c:pt>
                <c:pt idx="9255">
                  <c:v>-1.59E-13</c:v>
                </c:pt>
                <c:pt idx="9256">
                  <c:v>-1.9300000000000001E-13</c:v>
                </c:pt>
                <c:pt idx="9257">
                  <c:v>-2.08E-13</c:v>
                </c:pt>
                <c:pt idx="9258">
                  <c:v>-1.65E-13</c:v>
                </c:pt>
                <c:pt idx="9259">
                  <c:v>-2.1700000000000001E-13</c:v>
                </c:pt>
                <c:pt idx="9260">
                  <c:v>-1.19E-13</c:v>
                </c:pt>
                <c:pt idx="9261">
                  <c:v>-3.0199999999999998E-13</c:v>
                </c:pt>
                <c:pt idx="9262">
                  <c:v>-2.3099999999999997E-13</c:v>
                </c:pt>
                <c:pt idx="9263">
                  <c:v>-1.4499999999999999E-13</c:v>
                </c:pt>
                <c:pt idx="9264">
                  <c:v>-1.6900000000000001E-13</c:v>
                </c:pt>
                <c:pt idx="9265">
                  <c:v>-1.2699999999999999E-13</c:v>
                </c:pt>
                <c:pt idx="9266">
                  <c:v>-2.3500000000000001E-13</c:v>
                </c:pt>
                <c:pt idx="9267">
                  <c:v>-1.54E-13</c:v>
                </c:pt>
                <c:pt idx="9268">
                  <c:v>-1.42E-13</c:v>
                </c:pt>
                <c:pt idx="9269">
                  <c:v>-3.6300000000000002E-13</c:v>
                </c:pt>
                <c:pt idx="9270">
                  <c:v>-1.78E-13</c:v>
                </c:pt>
                <c:pt idx="9271">
                  <c:v>-2.6199999999999999E-13</c:v>
                </c:pt>
                <c:pt idx="9272">
                  <c:v>-2.3999999999999999E-14</c:v>
                </c:pt>
                <c:pt idx="9273">
                  <c:v>-1.3799999999999999E-13</c:v>
                </c:pt>
                <c:pt idx="9274">
                  <c:v>-1.1499999999999999E-13</c:v>
                </c:pt>
                <c:pt idx="9275">
                  <c:v>-1.4499999999999999E-13</c:v>
                </c:pt>
                <c:pt idx="9276">
                  <c:v>-1.37E-13</c:v>
                </c:pt>
                <c:pt idx="9277">
                  <c:v>-4.1100000000000002E-13</c:v>
                </c:pt>
                <c:pt idx="9278">
                  <c:v>-1.03E-13</c:v>
                </c:pt>
                <c:pt idx="9279">
                  <c:v>-1.19E-13</c:v>
                </c:pt>
                <c:pt idx="9280">
                  <c:v>-2.3300000000000002E-13</c:v>
                </c:pt>
                <c:pt idx="9281">
                  <c:v>-2.5900000000000001E-13</c:v>
                </c:pt>
                <c:pt idx="9282">
                  <c:v>-2.14E-13</c:v>
                </c:pt>
                <c:pt idx="9283">
                  <c:v>-2.6399999999999999E-13</c:v>
                </c:pt>
                <c:pt idx="9284">
                  <c:v>-1.71E-13</c:v>
                </c:pt>
                <c:pt idx="9285">
                  <c:v>-1.49E-13</c:v>
                </c:pt>
                <c:pt idx="9286">
                  <c:v>-1.19E-13</c:v>
                </c:pt>
                <c:pt idx="9287">
                  <c:v>-1.9300000000000001E-13</c:v>
                </c:pt>
                <c:pt idx="9288">
                  <c:v>-1.9099999999999999E-13</c:v>
                </c:pt>
                <c:pt idx="9289">
                  <c:v>-1.9900000000000001E-13</c:v>
                </c:pt>
                <c:pt idx="9290">
                  <c:v>-1.5200000000000001E-13</c:v>
                </c:pt>
                <c:pt idx="9291">
                  <c:v>-1.83E-13</c:v>
                </c:pt>
                <c:pt idx="9292">
                  <c:v>-1.9900000000000001E-13</c:v>
                </c:pt>
                <c:pt idx="9293">
                  <c:v>-2.6999999999999999E-14</c:v>
                </c:pt>
                <c:pt idx="9294">
                  <c:v>-8.9999999999999995E-14</c:v>
                </c:pt>
                <c:pt idx="9295">
                  <c:v>-1.9300000000000001E-13</c:v>
                </c:pt>
                <c:pt idx="9296">
                  <c:v>-1.1999999999999999E-13</c:v>
                </c:pt>
                <c:pt idx="9297">
                  <c:v>-1.31E-13</c:v>
                </c:pt>
                <c:pt idx="9298">
                  <c:v>-2.19E-13</c:v>
                </c:pt>
                <c:pt idx="9299">
                  <c:v>-2.4199999999999998E-13</c:v>
                </c:pt>
                <c:pt idx="9300">
                  <c:v>-1.37E-13</c:v>
                </c:pt>
                <c:pt idx="9301">
                  <c:v>-2.19E-13</c:v>
                </c:pt>
                <c:pt idx="9302">
                  <c:v>-3.1299999999999998E-13</c:v>
                </c:pt>
                <c:pt idx="9303">
                  <c:v>-1.47E-13</c:v>
                </c:pt>
                <c:pt idx="9304">
                  <c:v>1.0000000000000001E-15</c:v>
                </c:pt>
                <c:pt idx="9305">
                  <c:v>-2.24E-13</c:v>
                </c:pt>
                <c:pt idx="9306">
                  <c:v>-1.8200000000000001E-13</c:v>
                </c:pt>
                <c:pt idx="9307">
                  <c:v>-1.6799999999999999E-13</c:v>
                </c:pt>
                <c:pt idx="9308">
                  <c:v>-2.5800000000000001E-13</c:v>
                </c:pt>
                <c:pt idx="9309">
                  <c:v>-1.18E-13</c:v>
                </c:pt>
                <c:pt idx="9310">
                  <c:v>-1.09E-13</c:v>
                </c:pt>
                <c:pt idx="9311">
                  <c:v>-3.0600000000000001E-13</c:v>
                </c:pt>
                <c:pt idx="9312">
                  <c:v>-2.8200000000000001E-13</c:v>
                </c:pt>
                <c:pt idx="9313">
                  <c:v>-2.0999999999999999E-13</c:v>
                </c:pt>
                <c:pt idx="9314">
                  <c:v>-8.8999999999999999E-14</c:v>
                </c:pt>
                <c:pt idx="9315">
                  <c:v>-1.6E-13</c:v>
                </c:pt>
                <c:pt idx="9316">
                  <c:v>-1.9000000000000001E-14</c:v>
                </c:pt>
                <c:pt idx="9317">
                  <c:v>-1.7500000000000001E-13</c:v>
                </c:pt>
                <c:pt idx="9318">
                  <c:v>-3.2900000000000001E-13</c:v>
                </c:pt>
                <c:pt idx="9319">
                  <c:v>-2.0299999999999999E-13</c:v>
                </c:pt>
                <c:pt idx="9320">
                  <c:v>-1.4100000000000001E-13</c:v>
                </c:pt>
                <c:pt idx="9321">
                  <c:v>-1.13E-13</c:v>
                </c:pt>
                <c:pt idx="9322">
                  <c:v>-1.59E-13</c:v>
                </c:pt>
                <c:pt idx="9323">
                  <c:v>-2.6199999999999999E-13</c:v>
                </c:pt>
                <c:pt idx="9324">
                  <c:v>-1.13E-13</c:v>
                </c:pt>
                <c:pt idx="9325">
                  <c:v>-3.1500000000000002E-13</c:v>
                </c:pt>
                <c:pt idx="9326">
                  <c:v>-1.6300000000000001E-13</c:v>
                </c:pt>
                <c:pt idx="9327">
                  <c:v>-2.72E-13</c:v>
                </c:pt>
                <c:pt idx="9328">
                  <c:v>-2.2199999999999999E-13</c:v>
                </c:pt>
                <c:pt idx="9329">
                  <c:v>-1.24E-13</c:v>
                </c:pt>
                <c:pt idx="9330">
                  <c:v>-2.9799999999999999E-13</c:v>
                </c:pt>
                <c:pt idx="9331">
                  <c:v>-1.9900000000000001E-13</c:v>
                </c:pt>
                <c:pt idx="9332">
                  <c:v>-5.1999999999999999E-14</c:v>
                </c:pt>
                <c:pt idx="9333">
                  <c:v>-1.71E-13</c:v>
                </c:pt>
                <c:pt idx="9334">
                  <c:v>-1.9E-13</c:v>
                </c:pt>
                <c:pt idx="9335">
                  <c:v>-4.6E-14</c:v>
                </c:pt>
                <c:pt idx="9336">
                  <c:v>-9.8999999999999995E-14</c:v>
                </c:pt>
                <c:pt idx="9337">
                  <c:v>-2.6499999999999998E-13</c:v>
                </c:pt>
                <c:pt idx="9338">
                  <c:v>-3.0300000000000002E-13</c:v>
                </c:pt>
                <c:pt idx="9339">
                  <c:v>-1.7600000000000001E-13</c:v>
                </c:pt>
                <c:pt idx="9340">
                  <c:v>-1.43E-13</c:v>
                </c:pt>
                <c:pt idx="9341">
                  <c:v>-1.7299999999999999E-13</c:v>
                </c:pt>
                <c:pt idx="9342">
                  <c:v>-1.7600000000000001E-13</c:v>
                </c:pt>
                <c:pt idx="9343">
                  <c:v>-1.1099999999999999E-13</c:v>
                </c:pt>
                <c:pt idx="9344">
                  <c:v>-1.6E-13</c:v>
                </c:pt>
                <c:pt idx="9345">
                  <c:v>-2.9100000000000002E-13</c:v>
                </c:pt>
                <c:pt idx="9346">
                  <c:v>-2.25E-13</c:v>
                </c:pt>
                <c:pt idx="9347">
                  <c:v>-2.13E-13</c:v>
                </c:pt>
                <c:pt idx="9348">
                  <c:v>-1.3199999999999999E-13</c:v>
                </c:pt>
                <c:pt idx="9349">
                  <c:v>-2.2300000000000001E-13</c:v>
                </c:pt>
                <c:pt idx="9350">
                  <c:v>-3.0199999999999998E-13</c:v>
                </c:pt>
                <c:pt idx="9351">
                  <c:v>-7.4999999999999996E-14</c:v>
                </c:pt>
                <c:pt idx="9352">
                  <c:v>-1.71E-13</c:v>
                </c:pt>
                <c:pt idx="9353">
                  <c:v>-2.07E-13</c:v>
                </c:pt>
                <c:pt idx="9354">
                  <c:v>-2.24E-13</c:v>
                </c:pt>
                <c:pt idx="9355">
                  <c:v>-1.3899999999999999E-13</c:v>
                </c:pt>
                <c:pt idx="9356">
                  <c:v>-1.3E-13</c:v>
                </c:pt>
                <c:pt idx="9357">
                  <c:v>-9.5999999999999995E-14</c:v>
                </c:pt>
                <c:pt idx="9358">
                  <c:v>-1.6799999999999999E-13</c:v>
                </c:pt>
                <c:pt idx="9359">
                  <c:v>-2.1599999999999999E-13</c:v>
                </c:pt>
                <c:pt idx="9360">
                  <c:v>-2.1200000000000001E-13</c:v>
                </c:pt>
                <c:pt idx="9361">
                  <c:v>-1.24E-13</c:v>
                </c:pt>
                <c:pt idx="9362">
                  <c:v>-1.8700000000000001E-13</c:v>
                </c:pt>
                <c:pt idx="9363">
                  <c:v>-1.5099999999999999E-13</c:v>
                </c:pt>
                <c:pt idx="9364">
                  <c:v>-1.54E-13</c:v>
                </c:pt>
                <c:pt idx="9365">
                  <c:v>-2.2099999999999999E-13</c:v>
                </c:pt>
                <c:pt idx="9366">
                  <c:v>-1.7299999999999999E-13</c:v>
                </c:pt>
                <c:pt idx="9367">
                  <c:v>-2.5299999999999998E-13</c:v>
                </c:pt>
                <c:pt idx="9368">
                  <c:v>-1.65E-13</c:v>
                </c:pt>
                <c:pt idx="9369">
                  <c:v>-2.1599999999999999E-13</c:v>
                </c:pt>
                <c:pt idx="9370">
                  <c:v>-2.9200000000000002E-13</c:v>
                </c:pt>
                <c:pt idx="9371">
                  <c:v>-2.0600000000000001E-13</c:v>
                </c:pt>
                <c:pt idx="9372">
                  <c:v>-1.7899999999999999E-13</c:v>
                </c:pt>
                <c:pt idx="9373">
                  <c:v>-1.9300000000000001E-13</c:v>
                </c:pt>
                <c:pt idx="9374">
                  <c:v>-9.4000000000000003E-14</c:v>
                </c:pt>
                <c:pt idx="9375">
                  <c:v>-1.9699999999999999E-13</c:v>
                </c:pt>
                <c:pt idx="9376">
                  <c:v>-2.2300000000000001E-13</c:v>
                </c:pt>
                <c:pt idx="9377">
                  <c:v>-1.6400000000000001E-13</c:v>
                </c:pt>
                <c:pt idx="9378">
                  <c:v>-2.8599999999999999E-13</c:v>
                </c:pt>
                <c:pt idx="9379">
                  <c:v>-1.31E-13</c:v>
                </c:pt>
                <c:pt idx="9380">
                  <c:v>-2.2899999999999998E-13</c:v>
                </c:pt>
                <c:pt idx="9381">
                  <c:v>-3.1199999999999998E-13</c:v>
                </c:pt>
                <c:pt idx="9382">
                  <c:v>-3.2199999999999999E-13</c:v>
                </c:pt>
                <c:pt idx="9383">
                  <c:v>-1.06E-13</c:v>
                </c:pt>
                <c:pt idx="9384">
                  <c:v>-2.25E-13</c:v>
                </c:pt>
                <c:pt idx="9385">
                  <c:v>-1.2599999999999999E-13</c:v>
                </c:pt>
                <c:pt idx="9386">
                  <c:v>-1.9300000000000001E-13</c:v>
                </c:pt>
                <c:pt idx="9387">
                  <c:v>-1.3500000000000001E-13</c:v>
                </c:pt>
                <c:pt idx="9388">
                  <c:v>-2.3400000000000001E-13</c:v>
                </c:pt>
                <c:pt idx="9389">
                  <c:v>-2.4099999999999998E-13</c:v>
                </c:pt>
                <c:pt idx="9390">
                  <c:v>-1.89E-13</c:v>
                </c:pt>
                <c:pt idx="9391">
                  <c:v>-2.4400000000000002E-13</c:v>
                </c:pt>
                <c:pt idx="9392">
                  <c:v>-1.36E-13</c:v>
                </c:pt>
                <c:pt idx="9393">
                  <c:v>-2.3200000000000002E-13</c:v>
                </c:pt>
                <c:pt idx="9394">
                  <c:v>-1.9099999999999999E-13</c:v>
                </c:pt>
                <c:pt idx="9395">
                  <c:v>-1.3400000000000001E-13</c:v>
                </c:pt>
                <c:pt idx="9396">
                  <c:v>-1.6199999999999999E-13</c:v>
                </c:pt>
                <c:pt idx="9397">
                  <c:v>-1.5700000000000001E-13</c:v>
                </c:pt>
                <c:pt idx="9398">
                  <c:v>-9.4000000000000003E-14</c:v>
                </c:pt>
                <c:pt idx="9399">
                  <c:v>-2.2999999999999998E-13</c:v>
                </c:pt>
                <c:pt idx="9400">
                  <c:v>-1.6300000000000001E-13</c:v>
                </c:pt>
                <c:pt idx="9401">
                  <c:v>-1.4600000000000001E-13</c:v>
                </c:pt>
                <c:pt idx="9402">
                  <c:v>-3.1700000000000001E-13</c:v>
                </c:pt>
                <c:pt idx="9403">
                  <c:v>-1.9300000000000001E-13</c:v>
                </c:pt>
                <c:pt idx="9404">
                  <c:v>-2.2300000000000001E-13</c:v>
                </c:pt>
                <c:pt idx="9405">
                  <c:v>-2.4199999999999998E-13</c:v>
                </c:pt>
                <c:pt idx="9406">
                  <c:v>-3.0199999999999998E-13</c:v>
                </c:pt>
                <c:pt idx="9407">
                  <c:v>2.9999999999999998E-15</c:v>
                </c:pt>
                <c:pt idx="9408">
                  <c:v>-2.8300000000000001E-13</c:v>
                </c:pt>
                <c:pt idx="9409">
                  <c:v>-2.2899999999999998E-13</c:v>
                </c:pt>
                <c:pt idx="9410">
                  <c:v>-9.1000000000000004E-14</c:v>
                </c:pt>
                <c:pt idx="9411">
                  <c:v>-1.61E-13</c:v>
                </c:pt>
                <c:pt idx="9412">
                  <c:v>-2.3400000000000001E-13</c:v>
                </c:pt>
                <c:pt idx="9413">
                  <c:v>-2.07E-13</c:v>
                </c:pt>
                <c:pt idx="9414">
                  <c:v>-1.9799999999999999E-13</c:v>
                </c:pt>
                <c:pt idx="9415">
                  <c:v>-2.4400000000000002E-13</c:v>
                </c:pt>
                <c:pt idx="9416">
                  <c:v>-1.1600000000000001E-13</c:v>
                </c:pt>
                <c:pt idx="9417">
                  <c:v>-1.24E-13</c:v>
                </c:pt>
                <c:pt idx="9418">
                  <c:v>-1.8800000000000001E-13</c:v>
                </c:pt>
                <c:pt idx="9419">
                  <c:v>-2.3999999999999999E-13</c:v>
                </c:pt>
                <c:pt idx="9420">
                  <c:v>-1.47E-13</c:v>
                </c:pt>
                <c:pt idx="9421">
                  <c:v>-1.66E-13</c:v>
                </c:pt>
                <c:pt idx="9422">
                  <c:v>-2.6199999999999999E-13</c:v>
                </c:pt>
                <c:pt idx="9423">
                  <c:v>-7.4999999999999996E-14</c:v>
                </c:pt>
                <c:pt idx="9424">
                  <c:v>-2.19E-13</c:v>
                </c:pt>
                <c:pt idx="9425">
                  <c:v>-3.07E-13</c:v>
                </c:pt>
                <c:pt idx="9426">
                  <c:v>-1.4600000000000001E-13</c:v>
                </c:pt>
                <c:pt idx="9427">
                  <c:v>-2.5199999999999999E-13</c:v>
                </c:pt>
                <c:pt idx="9428">
                  <c:v>-1.3899999999999999E-13</c:v>
                </c:pt>
                <c:pt idx="9429">
                  <c:v>-2.4500000000000002E-13</c:v>
                </c:pt>
                <c:pt idx="9430">
                  <c:v>-1.4000000000000001E-13</c:v>
                </c:pt>
                <c:pt idx="9431">
                  <c:v>-2.3099999999999997E-13</c:v>
                </c:pt>
                <c:pt idx="9432">
                  <c:v>-1.5599999999999999E-13</c:v>
                </c:pt>
                <c:pt idx="9433">
                  <c:v>-3.21E-13</c:v>
                </c:pt>
                <c:pt idx="9434">
                  <c:v>-2.14E-13</c:v>
                </c:pt>
                <c:pt idx="9435">
                  <c:v>-1.3799999999999999E-13</c:v>
                </c:pt>
                <c:pt idx="9436">
                  <c:v>-1.5599999999999999E-13</c:v>
                </c:pt>
                <c:pt idx="9437">
                  <c:v>-1.6900000000000001E-13</c:v>
                </c:pt>
                <c:pt idx="9438">
                  <c:v>-1.07E-13</c:v>
                </c:pt>
                <c:pt idx="9439">
                  <c:v>-8.3999999999999995E-14</c:v>
                </c:pt>
                <c:pt idx="9440">
                  <c:v>-1.6199999999999999E-13</c:v>
                </c:pt>
                <c:pt idx="9441">
                  <c:v>-2.9300000000000001E-13</c:v>
                </c:pt>
                <c:pt idx="9442">
                  <c:v>-5.0999999999999997E-14</c:v>
                </c:pt>
                <c:pt idx="9443">
                  <c:v>-1.18E-13</c:v>
                </c:pt>
                <c:pt idx="9444">
                  <c:v>-1.9099999999999999E-13</c:v>
                </c:pt>
                <c:pt idx="9445">
                  <c:v>-2.1700000000000001E-13</c:v>
                </c:pt>
                <c:pt idx="9446">
                  <c:v>-2.0299999999999999E-13</c:v>
                </c:pt>
                <c:pt idx="9447">
                  <c:v>-1E-13</c:v>
                </c:pt>
                <c:pt idx="9448">
                  <c:v>-2.24E-13</c:v>
                </c:pt>
                <c:pt idx="9449">
                  <c:v>-1.2599999999999999E-13</c:v>
                </c:pt>
                <c:pt idx="9450">
                  <c:v>-1.2800000000000001E-13</c:v>
                </c:pt>
                <c:pt idx="9451">
                  <c:v>-3.44E-13</c:v>
                </c:pt>
                <c:pt idx="9452">
                  <c:v>-4.7000000000000002E-14</c:v>
                </c:pt>
                <c:pt idx="9453">
                  <c:v>-1.5200000000000001E-13</c:v>
                </c:pt>
                <c:pt idx="9454">
                  <c:v>4.7999999999999997E-14</c:v>
                </c:pt>
                <c:pt idx="9455">
                  <c:v>-1.1600000000000001E-13</c:v>
                </c:pt>
                <c:pt idx="9456">
                  <c:v>-2.5299999999999998E-13</c:v>
                </c:pt>
                <c:pt idx="9457">
                  <c:v>-3.2800000000000002E-13</c:v>
                </c:pt>
                <c:pt idx="9458">
                  <c:v>-3.2499999999999998E-13</c:v>
                </c:pt>
                <c:pt idx="9459">
                  <c:v>-2.4999999999999999E-13</c:v>
                </c:pt>
                <c:pt idx="9460">
                  <c:v>-1.5800000000000001E-13</c:v>
                </c:pt>
                <c:pt idx="9461">
                  <c:v>-1.7500000000000001E-13</c:v>
                </c:pt>
                <c:pt idx="9462">
                  <c:v>-1.2900000000000001E-13</c:v>
                </c:pt>
                <c:pt idx="9463">
                  <c:v>-1.6400000000000001E-13</c:v>
                </c:pt>
                <c:pt idx="9464">
                  <c:v>-6.2000000000000001E-14</c:v>
                </c:pt>
                <c:pt idx="9465">
                  <c:v>-1.4999999999999999E-13</c:v>
                </c:pt>
                <c:pt idx="9466">
                  <c:v>-2.3999999999999999E-14</c:v>
                </c:pt>
                <c:pt idx="9467">
                  <c:v>-2.48E-13</c:v>
                </c:pt>
                <c:pt idx="9468">
                  <c:v>-2.36E-13</c:v>
                </c:pt>
                <c:pt idx="9469">
                  <c:v>-1.3199999999999999E-13</c:v>
                </c:pt>
                <c:pt idx="9470">
                  <c:v>-1.84E-13</c:v>
                </c:pt>
                <c:pt idx="9471">
                  <c:v>-1.5099999999999999E-13</c:v>
                </c:pt>
                <c:pt idx="9472">
                  <c:v>-7.0000000000000005E-14</c:v>
                </c:pt>
                <c:pt idx="9473">
                  <c:v>-1.5599999999999999E-13</c:v>
                </c:pt>
                <c:pt idx="9474">
                  <c:v>-1.8200000000000001E-13</c:v>
                </c:pt>
                <c:pt idx="9475">
                  <c:v>-3.6999999999999999E-13</c:v>
                </c:pt>
                <c:pt idx="9476">
                  <c:v>-1.9799999999999999E-13</c:v>
                </c:pt>
                <c:pt idx="9477">
                  <c:v>-2.3099999999999997E-13</c:v>
                </c:pt>
                <c:pt idx="9478">
                  <c:v>-2.3200000000000002E-13</c:v>
                </c:pt>
                <c:pt idx="9479">
                  <c:v>-2.4999999999999999E-13</c:v>
                </c:pt>
                <c:pt idx="9480">
                  <c:v>-1.3899999999999999E-13</c:v>
                </c:pt>
                <c:pt idx="9481">
                  <c:v>-1.5700000000000001E-13</c:v>
                </c:pt>
                <c:pt idx="9482">
                  <c:v>-8.8999999999999999E-14</c:v>
                </c:pt>
                <c:pt idx="9483">
                  <c:v>-2.4400000000000002E-13</c:v>
                </c:pt>
                <c:pt idx="9484">
                  <c:v>-1.5099999999999999E-13</c:v>
                </c:pt>
                <c:pt idx="9485">
                  <c:v>-1.5599999999999999E-13</c:v>
                </c:pt>
                <c:pt idx="9486">
                  <c:v>-2.3099999999999997E-13</c:v>
                </c:pt>
                <c:pt idx="9487">
                  <c:v>-2.3899999999999999E-13</c:v>
                </c:pt>
                <c:pt idx="9488">
                  <c:v>-1.3500000000000001E-13</c:v>
                </c:pt>
                <c:pt idx="9489">
                  <c:v>-1.83E-13</c:v>
                </c:pt>
                <c:pt idx="9490">
                  <c:v>-2.2899999999999998E-13</c:v>
                </c:pt>
                <c:pt idx="9491">
                  <c:v>-1.48E-13</c:v>
                </c:pt>
                <c:pt idx="9492">
                  <c:v>-2.3400000000000001E-13</c:v>
                </c:pt>
                <c:pt idx="9493">
                  <c:v>-2.3400000000000001E-13</c:v>
                </c:pt>
                <c:pt idx="9494">
                  <c:v>-3.4000000000000002E-13</c:v>
                </c:pt>
                <c:pt idx="9495">
                  <c:v>-2.1200000000000001E-13</c:v>
                </c:pt>
                <c:pt idx="9496">
                  <c:v>-1.72E-13</c:v>
                </c:pt>
                <c:pt idx="9497">
                  <c:v>-9.7000000000000003E-14</c:v>
                </c:pt>
                <c:pt idx="9498">
                  <c:v>-9.1000000000000004E-14</c:v>
                </c:pt>
                <c:pt idx="9499">
                  <c:v>-1.9199999999999999E-13</c:v>
                </c:pt>
                <c:pt idx="9500">
                  <c:v>-1.5599999999999999E-13</c:v>
                </c:pt>
                <c:pt idx="9501">
                  <c:v>-2.4199999999999998E-13</c:v>
                </c:pt>
                <c:pt idx="9502">
                  <c:v>-2.4099999999999998E-13</c:v>
                </c:pt>
                <c:pt idx="9503">
                  <c:v>-1.9699999999999999E-13</c:v>
                </c:pt>
                <c:pt idx="9504">
                  <c:v>-1.0199999999999999E-13</c:v>
                </c:pt>
                <c:pt idx="9505">
                  <c:v>-2.4099999999999998E-13</c:v>
                </c:pt>
                <c:pt idx="9506">
                  <c:v>-1.1999999999999999E-13</c:v>
                </c:pt>
                <c:pt idx="9507">
                  <c:v>-1.9900000000000001E-13</c:v>
                </c:pt>
                <c:pt idx="9508">
                  <c:v>-2.0299999999999999E-13</c:v>
                </c:pt>
                <c:pt idx="9509">
                  <c:v>-2.4500000000000002E-13</c:v>
                </c:pt>
                <c:pt idx="9510">
                  <c:v>-3.5899999999999998E-13</c:v>
                </c:pt>
                <c:pt idx="9511">
                  <c:v>-1.3299999999999999E-13</c:v>
                </c:pt>
                <c:pt idx="9512">
                  <c:v>-1.4100000000000001E-13</c:v>
                </c:pt>
                <c:pt idx="9513">
                  <c:v>-2.08E-13</c:v>
                </c:pt>
                <c:pt idx="9514">
                  <c:v>-2.7900000000000002E-13</c:v>
                </c:pt>
                <c:pt idx="9515">
                  <c:v>-2.9999999999999998E-14</c:v>
                </c:pt>
                <c:pt idx="9516">
                  <c:v>-2.3099999999999997E-13</c:v>
                </c:pt>
                <c:pt idx="9517">
                  <c:v>-1.19E-13</c:v>
                </c:pt>
                <c:pt idx="9518">
                  <c:v>-1.8100000000000001E-13</c:v>
                </c:pt>
                <c:pt idx="9519">
                  <c:v>-1.72E-13</c:v>
                </c:pt>
                <c:pt idx="9520">
                  <c:v>-2.14E-13</c:v>
                </c:pt>
                <c:pt idx="9521">
                  <c:v>-1.1499999999999999E-13</c:v>
                </c:pt>
                <c:pt idx="9522">
                  <c:v>-1.53E-13</c:v>
                </c:pt>
                <c:pt idx="9523">
                  <c:v>-8.8999999999999999E-14</c:v>
                </c:pt>
                <c:pt idx="9524">
                  <c:v>-1.61E-13</c:v>
                </c:pt>
                <c:pt idx="9525">
                  <c:v>-2.48E-13</c:v>
                </c:pt>
                <c:pt idx="9526">
                  <c:v>-2.8100000000000001E-13</c:v>
                </c:pt>
                <c:pt idx="9527">
                  <c:v>-1.4399999999999999E-13</c:v>
                </c:pt>
                <c:pt idx="9528">
                  <c:v>-2.2199999999999999E-13</c:v>
                </c:pt>
                <c:pt idx="9529">
                  <c:v>-1.1600000000000001E-13</c:v>
                </c:pt>
                <c:pt idx="9530">
                  <c:v>-1.9099999999999999E-13</c:v>
                </c:pt>
                <c:pt idx="9531">
                  <c:v>-1.09E-13</c:v>
                </c:pt>
                <c:pt idx="9532">
                  <c:v>-1.4600000000000001E-13</c:v>
                </c:pt>
                <c:pt idx="9533">
                  <c:v>-2.8300000000000001E-13</c:v>
                </c:pt>
                <c:pt idx="9534">
                  <c:v>-1.04E-13</c:v>
                </c:pt>
                <c:pt idx="9535">
                  <c:v>-2.9300000000000001E-13</c:v>
                </c:pt>
                <c:pt idx="9536">
                  <c:v>-2.2899999999999998E-13</c:v>
                </c:pt>
                <c:pt idx="9537">
                  <c:v>-1.13E-13</c:v>
                </c:pt>
                <c:pt idx="9538">
                  <c:v>-6.8999999999999996E-14</c:v>
                </c:pt>
                <c:pt idx="9539">
                  <c:v>-1.6900000000000001E-13</c:v>
                </c:pt>
                <c:pt idx="9540">
                  <c:v>-1.37E-13</c:v>
                </c:pt>
                <c:pt idx="9541">
                  <c:v>-1.8800000000000001E-13</c:v>
                </c:pt>
                <c:pt idx="9542">
                  <c:v>-3.79E-13</c:v>
                </c:pt>
                <c:pt idx="9543">
                  <c:v>-6.5000000000000001E-14</c:v>
                </c:pt>
                <c:pt idx="9544">
                  <c:v>-5.6999999999999997E-14</c:v>
                </c:pt>
                <c:pt idx="9545">
                  <c:v>-2.8699999999999999E-13</c:v>
                </c:pt>
                <c:pt idx="9546">
                  <c:v>-1.9900000000000001E-13</c:v>
                </c:pt>
                <c:pt idx="9547">
                  <c:v>-1E-13</c:v>
                </c:pt>
                <c:pt idx="9548">
                  <c:v>-2.8699999999999999E-13</c:v>
                </c:pt>
                <c:pt idx="9549">
                  <c:v>-2.08E-13</c:v>
                </c:pt>
                <c:pt idx="9550">
                  <c:v>-2.2300000000000001E-13</c:v>
                </c:pt>
                <c:pt idx="9551">
                  <c:v>-1.84E-13</c:v>
                </c:pt>
                <c:pt idx="9552">
                  <c:v>-2.1499999999999999E-13</c:v>
                </c:pt>
                <c:pt idx="9553">
                  <c:v>-2.2699999999999999E-13</c:v>
                </c:pt>
                <c:pt idx="9554">
                  <c:v>-1.6300000000000001E-13</c:v>
                </c:pt>
                <c:pt idx="9555">
                  <c:v>-2.2899999999999998E-13</c:v>
                </c:pt>
                <c:pt idx="9556">
                  <c:v>-1.4499999999999999E-13</c:v>
                </c:pt>
                <c:pt idx="9557">
                  <c:v>-2.5199999999999999E-13</c:v>
                </c:pt>
                <c:pt idx="9558">
                  <c:v>-1.72E-13</c:v>
                </c:pt>
                <c:pt idx="9559">
                  <c:v>-3.0999999999999999E-13</c:v>
                </c:pt>
                <c:pt idx="9560">
                  <c:v>-2.3899999999999999E-13</c:v>
                </c:pt>
                <c:pt idx="9561">
                  <c:v>-2.2300000000000001E-13</c:v>
                </c:pt>
                <c:pt idx="9562">
                  <c:v>-1.43E-13</c:v>
                </c:pt>
                <c:pt idx="9563">
                  <c:v>-1.42E-13</c:v>
                </c:pt>
                <c:pt idx="9564">
                  <c:v>-2.49E-13</c:v>
                </c:pt>
                <c:pt idx="9565">
                  <c:v>-1.9900000000000001E-13</c:v>
                </c:pt>
                <c:pt idx="9566">
                  <c:v>-2.3099999999999997E-13</c:v>
                </c:pt>
                <c:pt idx="9567">
                  <c:v>-2.4700000000000001E-13</c:v>
                </c:pt>
                <c:pt idx="9568">
                  <c:v>-1.37E-13</c:v>
                </c:pt>
                <c:pt idx="9569">
                  <c:v>-2.6599999999999998E-13</c:v>
                </c:pt>
                <c:pt idx="9570">
                  <c:v>-1.6300000000000001E-13</c:v>
                </c:pt>
                <c:pt idx="9571">
                  <c:v>-1.4100000000000001E-13</c:v>
                </c:pt>
                <c:pt idx="9572">
                  <c:v>-2.37E-13</c:v>
                </c:pt>
                <c:pt idx="9573">
                  <c:v>-1.96E-13</c:v>
                </c:pt>
                <c:pt idx="9574">
                  <c:v>-1.55E-13</c:v>
                </c:pt>
                <c:pt idx="9575">
                  <c:v>-1.8800000000000001E-13</c:v>
                </c:pt>
                <c:pt idx="9576">
                  <c:v>-2.0500000000000001E-13</c:v>
                </c:pt>
                <c:pt idx="9577">
                  <c:v>-2.3500000000000001E-13</c:v>
                </c:pt>
                <c:pt idx="9578">
                  <c:v>-1.8700000000000001E-13</c:v>
                </c:pt>
                <c:pt idx="9579">
                  <c:v>-1.3400000000000001E-13</c:v>
                </c:pt>
                <c:pt idx="9580">
                  <c:v>-2.4099999999999998E-13</c:v>
                </c:pt>
                <c:pt idx="9581">
                  <c:v>-3.2399999999999998E-13</c:v>
                </c:pt>
                <c:pt idx="9582">
                  <c:v>-1.7399999999999999E-13</c:v>
                </c:pt>
                <c:pt idx="9583">
                  <c:v>-1.49E-13</c:v>
                </c:pt>
                <c:pt idx="9584">
                  <c:v>-2.3899999999999999E-13</c:v>
                </c:pt>
                <c:pt idx="9585">
                  <c:v>-1.8800000000000001E-13</c:v>
                </c:pt>
                <c:pt idx="9586">
                  <c:v>-1.5599999999999999E-13</c:v>
                </c:pt>
                <c:pt idx="9587">
                  <c:v>-1.4399999999999999E-13</c:v>
                </c:pt>
                <c:pt idx="9588">
                  <c:v>-1.5599999999999999E-13</c:v>
                </c:pt>
                <c:pt idx="9589">
                  <c:v>-1.47E-13</c:v>
                </c:pt>
                <c:pt idx="9590">
                  <c:v>-1.6799999999999999E-13</c:v>
                </c:pt>
                <c:pt idx="9591">
                  <c:v>-1.1E-13</c:v>
                </c:pt>
                <c:pt idx="9592">
                  <c:v>-1.2699999999999999E-13</c:v>
                </c:pt>
                <c:pt idx="9593">
                  <c:v>-5.9999999999999997E-14</c:v>
                </c:pt>
                <c:pt idx="9594">
                  <c:v>-2.1599999999999999E-13</c:v>
                </c:pt>
                <c:pt idx="9595">
                  <c:v>-1.7500000000000001E-13</c:v>
                </c:pt>
                <c:pt idx="9596">
                  <c:v>-1.9699999999999999E-13</c:v>
                </c:pt>
                <c:pt idx="9597">
                  <c:v>-2.3099999999999997E-13</c:v>
                </c:pt>
                <c:pt idx="9598">
                  <c:v>-2.07E-13</c:v>
                </c:pt>
                <c:pt idx="9599">
                  <c:v>-1.6799999999999999E-13</c:v>
                </c:pt>
                <c:pt idx="9600">
                  <c:v>-1.8599999999999999E-13</c:v>
                </c:pt>
                <c:pt idx="9601">
                  <c:v>-2.8699999999999999E-13</c:v>
                </c:pt>
                <c:pt idx="9602">
                  <c:v>-1.7899999999999999E-13</c:v>
                </c:pt>
                <c:pt idx="9603">
                  <c:v>-1.5700000000000001E-13</c:v>
                </c:pt>
                <c:pt idx="9604">
                  <c:v>-8.3999999999999995E-14</c:v>
                </c:pt>
                <c:pt idx="9605">
                  <c:v>-1.54E-13</c:v>
                </c:pt>
                <c:pt idx="9606">
                  <c:v>-1.2900000000000001E-13</c:v>
                </c:pt>
                <c:pt idx="9607">
                  <c:v>-3.1800000000000001E-13</c:v>
                </c:pt>
                <c:pt idx="9608">
                  <c:v>-1.4100000000000001E-13</c:v>
                </c:pt>
                <c:pt idx="9609">
                  <c:v>-2.5900000000000001E-13</c:v>
                </c:pt>
                <c:pt idx="9610">
                  <c:v>-1.6400000000000001E-13</c:v>
                </c:pt>
                <c:pt idx="9611">
                  <c:v>-2.4099999999999998E-13</c:v>
                </c:pt>
                <c:pt idx="9612">
                  <c:v>-1.42E-13</c:v>
                </c:pt>
                <c:pt idx="9613">
                  <c:v>-1.5200000000000001E-13</c:v>
                </c:pt>
                <c:pt idx="9614">
                  <c:v>-2.1499999999999999E-13</c:v>
                </c:pt>
                <c:pt idx="9615">
                  <c:v>-2.4600000000000001E-13</c:v>
                </c:pt>
                <c:pt idx="9616">
                  <c:v>-1.03E-13</c:v>
                </c:pt>
                <c:pt idx="9617">
                  <c:v>-2.49E-13</c:v>
                </c:pt>
                <c:pt idx="9618">
                  <c:v>-1.31E-13</c:v>
                </c:pt>
                <c:pt idx="9619">
                  <c:v>-2.1800000000000001E-13</c:v>
                </c:pt>
                <c:pt idx="9620">
                  <c:v>-1.84E-13</c:v>
                </c:pt>
                <c:pt idx="9621">
                  <c:v>-1.3799999999999999E-13</c:v>
                </c:pt>
                <c:pt idx="9622">
                  <c:v>-2.7699999999999998E-13</c:v>
                </c:pt>
                <c:pt idx="9623">
                  <c:v>-1.78E-13</c:v>
                </c:pt>
                <c:pt idx="9624">
                  <c:v>-1.66E-13</c:v>
                </c:pt>
                <c:pt idx="9625">
                  <c:v>-2.6599999999999998E-13</c:v>
                </c:pt>
                <c:pt idx="9626">
                  <c:v>-1.2300000000000001E-13</c:v>
                </c:pt>
                <c:pt idx="9627">
                  <c:v>-1.6799999999999999E-13</c:v>
                </c:pt>
                <c:pt idx="9628">
                  <c:v>-2.7799999999999998E-13</c:v>
                </c:pt>
                <c:pt idx="9629">
                  <c:v>-3.5699999999999999E-13</c:v>
                </c:pt>
                <c:pt idx="9630">
                  <c:v>5.6999999999999997E-14</c:v>
                </c:pt>
                <c:pt idx="9631">
                  <c:v>-2.2199999999999999E-13</c:v>
                </c:pt>
                <c:pt idx="9632">
                  <c:v>-1.2099999999999999E-13</c:v>
                </c:pt>
                <c:pt idx="9633">
                  <c:v>-2.72E-13</c:v>
                </c:pt>
                <c:pt idx="9634">
                  <c:v>-1.3899999999999999E-13</c:v>
                </c:pt>
                <c:pt idx="9635">
                  <c:v>-2.3400000000000001E-13</c:v>
                </c:pt>
                <c:pt idx="9636">
                  <c:v>-1.09E-13</c:v>
                </c:pt>
                <c:pt idx="9637">
                  <c:v>-2.4500000000000002E-13</c:v>
                </c:pt>
                <c:pt idx="9638">
                  <c:v>-1.2300000000000001E-13</c:v>
                </c:pt>
                <c:pt idx="9639">
                  <c:v>-2.5299999999999998E-13</c:v>
                </c:pt>
                <c:pt idx="9640">
                  <c:v>-1.01E-13</c:v>
                </c:pt>
                <c:pt idx="9641">
                  <c:v>-3.0199999999999998E-13</c:v>
                </c:pt>
                <c:pt idx="9642">
                  <c:v>-2.0299999999999999E-13</c:v>
                </c:pt>
                <c:pt idx="9643">
                  <c:v>-1.19E-13</c:v>
                </c:pt>
                <c:pt idx="9644">
                  <c:v>-2.2799999999999999E-13</c:v>
                </c:pt>
                <c:pt idx="9645">
                  <c:v>-8.2000000000000004E-14</c:v>
                </c:pt>
                <c:pt idx="9646">
                  <c:v>-1.12E-13</c:v>
                </c:pt>
                <c:pt idx="9647">
                  <c:v>-1.55E-13</c:v>
                </c:pt>
                <c:pt idx="9648">
                  <c:v>-1.6799999999999999E-13</c:v>
                </c:pt>
                <c:pt idx="9649">
                  <c:v>-3.1099999999999999E-13</c:v>
                </c:pt>
                <c:pt idx="9650">
                  <c:v>-1.77E-13</c:v>
                </c:pt>
                <c:pt idx="9651">
                  <c:v>-1.66E-13</c:v>
                </c:pt>
                <c:pt idx="9652">
                  <c:v>-7.1999999999999996E-14</c:v>
                </c:pt>
                <c:pt idx="9653">
                  <c:v>-1.4000000000000001E-13</c:v>
                </c:pt>
                <c:pt idx="9654">
                  <c:v>-2.0999999999999999E-14</c:v>
                </c:pt>
                <c:pt idx="9655">
                  <c:v>-2.1100000000000001E-13</c:v>
                </c:pt>
                <c:pt idx="9656">
                  <c:v>-1.7E-14</c:v>
                </c:pt>
                <c:pt idx="9657">
                  <c:v>-2.1800000000000001E-13</c:v>
                </c:pt>
                <c:pt idx="9658">
                  <c:v>-1.6E-13</c:v>
                </c:pt>
                <c:pt idx="9659">
                  <c:v>-1.8599999999999999E-13</c:v>
                </c:pt>
                <c:pt idx="9660">
                  <c:v>-1.95E-13</c:v>
                </c:pt>
                <c:pt idx="9661">
                  <c:v>-2.6299999999999999E-13</c:v>
                </c:pt>
                <c:pt idx="9662">
                  <c:v>-2.14E-13</c:v>
                </c:pt>
                <c:pt idx="9663">
                  <c:v>-1.04E-13</c:v>
                </c:pt>
                <c:pt idx="9664">
                  <c:v>-1.4499999999999999E-13</c:v>
                </c:pt>
                <c:pt idx="9665">
                  <c:v>-1.09E-13</c:v>
                </c:pt>
                <c:pt idx="9666">
                  <c:v>-2.2300000000000001E-13</c:v>
                </c:pt>
                <c:pt idx="9667">
                  <c:v>-1.3199999999999999E-13</c:v>
                </c:pt>
                <c:pt idx="9668">
                  <c:v>-2.08E-13</c:v>
                </c:pt>
                <c:pt idx="9669">
                  <c:v>-7.7E-14</c:v>
                </c:pt>
                <c:pt idx="9670">
                  <c:v>-2.24E-13</c:v>
                </c:pt>
                <c:pt idx="9671">
                  <c:v>-2.61E-13</c:v>
                </c:pt>
                <c:pt idx="9672">
                  <c:v>-2.5199999999999999E-13</c:v>
                </c:pt>
                <c:pt idx="9673">
                  <c:v>-9.5999999999999995E-14</c:v>
                </c:pt>
                <c:pt idx="9674">
                  <c:v>-1.42E-13</c:v>
                </c:pt>
                <c:pt idx="9675">
                  <c:v>-3.1400000000000003E-13</c:v>
                </c:pt>
                <c:pt idx="9676">
                  <c:v>-2.1100000000000001E-13</c:v>
                </c:pt>
                <c:pt idx="9677">
                  <c:v>-1.9900000000000001E-13</c:v>
                </c:pt>
                <c:pt idx="9678">
                  <c:v>-2.3300000000000002E-13</c:v>
                </c:pt>
                <c:pt idx="9679">
                  <c:v>-1.4399999999999999E-13</c:v>
                </c:pt>
                <c:pt idx="9680">
                  <c:v>-1.3E-13</c:v>
                </c:pt>
                <c:pt idx="9681">
                  <c:v>-8.8999999999999999E-14</c:v>
                </c:pt>
                <c:pt idx="9682">
                  <c:v>-1.6300000000000001E-13</c:v>
                </c:pt>
                <c:pt idx="9683">
                  <c:v>-4.2400000000000001E-13</c:v>
                </c:pt>
                <c:pt idx="9684">
                  <c:v>-9.5999999999999995E-14</c:v>
                </c:pt>
                <c:pt idx="9685">
                  <c:v>-1.49E-13</c:v>
                </c:pt>
                <c:pt idx="9686">
                  <c:v>-1.6199999999999999E-13</c:v>
                </c:pt>
                <c:pt idx="9687">
                  <c:v>-1.01E-13</c:v>
                </c:pt>
                <c:pt idx="9688">
                  <c:v>-2.8000000000000002E-13</c:v>
                </c:pt>
                <c:pt idx="9689">
                  <c:v>-1.43E-13</c:v>
                </c:pt>
                <c:pt idx="9690">
                  <c:v>-1.3299999999999999E-13</c:v>
                </c:pt>
                <c:pt idx="9691">
                  <c:v>-1.96E-13</c:v>
                </c:pt>
                <c:pt idx="9692">
                  <c:v>-9.4999999999999999E-14</c:v>
                </c:pt>
                <c:pt idx="9693">
                  <c:v>-2.4199999999999998E-13</c:v>
                </c:pt>
                <c:pt idx="9694">
                  <c:v>-2.2099999999999999E-13</c:v>
                </c:pt>
                <c:pt idx="9695">
                  <c:v>2.0000000000000002E-15</c:v>
                </c:pt>
                <c:pt idx="9696">
                  <c:v>-1.7999999999999999E-13</c:v>
                </c:pt>
                <c:pt idx="9697">
                  <c:v>-1.3199999999999999E-13</c:v>
                </c:pt>
                <c:pt idx="9698">
                  <c:v>-1.7500000000000001E-13</c:v>
                </c:pt>
                <c:pt idx="9699">
                  <c:v>-3.1299999999999998E-13</c:v>
                </c:pt>
                <c:pt idx="9700">
                  <c:v>-1.3799999999999999E-13</c:v>
                </c:pt>
                <c:pt idx="9701">
                  <c:v>-2.01E-13</c:v>
                </c:pt>
                <c:pt idx="9702">
                  <c:v>-2.1200000000000001E-13</c:v>
                </c:pt>
                <c:pt idx="9703">
                  <c:v>-1.84E-13</c:v>
                </c:pt>
                <c:pt idx="9704">
                  <c:v>-2.5299999999999998E-13</c:v>
                </c:pt>
                <c:pt idx="9705">
                  <c:v>-2.38E-13</c:v>
                </c:pt>
                <c:pt idx="9706">
                  <c:v>-1.7999999999999999E-13</c:v>
                </c:pt>
                <c:pt idx="9707">
                  <c:v>-7.1E-14</c:v>
                </c:pt>
                <c:pt idx="9708">
                  <c:v>-2.1800000000000001E-13</c:v>
                </c:pt>
                <c:pt idx="9709">
                  <c:v>-1.36E-13</c:v>
                </c:pt>
                <c:pt idx="9710">
                  <c:v>-2.1599999999999999E-13</c:v>
                </c:pt>
                <c:pt idx="9711">
                  <c:v>-1.72E-13</c:v>
                </c:pt>
                <c:pt idx="9712">
                  <c:v>-2.49E-13</c:v>
                </c:pt>
                <c:pt idx="9713">
                  <c:v>-1.09E-13</c:v>
                </c:pt>
                <c:pt idx="9714">
                  <c:v>-1.7899999999999999E-13</c:v>
                </c:pt>
                <c:pt idx="9715">
                  <c:v>-1.06E-13</c:v>
                </c:pt>
                <c:pt idx="9716">
                  <c:v>-3.1700000000000001E-13</c:v>
                </c:pt>
                <c:pt idx="9717">
                  <c:v>-2.0399999999999999E-13</c:v>
                </c:pt>
                <c:pt idx="9718">
                  <c:v>-1.1399999999999999E-13</c:v>
                </c:pt>
                <c:pt idx="9719">
                  <c:v>-2.6199999999999999E-13</c:v>
                </c:pt>
                <c:pt idx="9720">
                  <c:v>-2.5299999999999998E-13</c:v>
                </c:pt>
                <c:pt idx="9721">
                  <c:v>-1.2800000000000001E-13</c:v>
                </c:pt>
                <c:pt idx="9722">
                  <c:v>-2.9899999999999999E-13</c:v>
                </c:pt>
                <c:pt idx="9723">
                  <c:v>-1.6E-13</c:v>
                </c:pt>
                <c:pt idx="9724">
                  <c:v>-1.3E-13</c:v>
                </c:pt>
                <c:pt idx="9725">
                  <c:v>-1.31E-13</c:v>
                </c:pt>
                <c:pt idx="9726">
                  <c:v>-1.9799999999999999E-13</c:v>
                </c:pt>
                <c:pt idx="9727">
                  <c:v>-2.8100000000000001E-13</c:v>
                </c:pt>
                <c:pt idx="9728">
                  <c:v>-1.59E-13</c:v>
                </c:pt>
                <c:pt idx="9729">
                  <c:v>-1.7600000000000001E-13</c:v>
                </c:pt>
                <c:pt idx="9730">
                  <c:v>-1.3799999999999999E-13</c:v>
                </c:pt>
                <c:pt idx="9731">
                  <c:v>-1.4600000000000001E-13</c:v>
                </c:pt>
                <c:pt idx="9732">
                  <c:v>-1.42E-13</c:v>
                </c:pt>
                <c:pt idx="9733">
                  <c:v>-1.7000000000000001E-13</c:v>
                </c:pt>
                <c:pt idx="9734">
                  <c:v>-3.3299999999999999E-13</c:v>
                </c:pt>
                <c:pt idx="9735">
                  <c:v>-1.37E-13</c:v>
                </c:pt>
                <c:pt idx="9736">
                  <c:v>-2.9000000000000003E-14</c:v>
                </c:pt>
                <c:pt idx="9737">
                  <c:v>-1.6E-13</c:v>
                </c:pt>
                <c:pt idx="9738">
                  <c:v>-1.8200000000000001E-13</c:v>
                </c:pt>
                <c:pt idx="9739">
                  <c:v>-2.1599999999999999E-13</c:v>
                </c:pt>
                <c:pt idx="9740">
                  <c:v>-2.1200000000000001E-13</c:v>
                </c:pt>
                <c:pt idx="9741">
                  <c:v>-8.8000000000000004E-14</c:v>
                </c:pt>
                <c:pt idx="9742">
                  <c:v>-2.7399999999999999E-13</c:v>
                </c:pt>
                <c:pt idx="9743">
                  <c:v>-2.24E-13</c:v>
                </c:pt>
                <c:pt idx="9744">
                  <c:v>-2.7399999999999999E-13</c:v>
                </c:pt>
                <c:pt idx="9745">
                  <c:v>-8.6999999999999995E-14</c:v>
                </c:pt>
                <c:pt idx="9746">
                  <c:v>-1.6400000000000001E-13</c:v>
                </c:pt>
                <c:pt idx="9747">
                  <c:v>-1.4499999999999999E-13</c:v>
                </c:pt>
                <c:pt idx="9748">
                  <c:v>-3.0300000000000002E-13</c:v>
                </c:pt>
                <c:pt idx="9749">
                  <c:v>-8.3999999999999995E-14</c:v>
                </c:pt>
                <c:pt idx="9750">
                  <c:v>-2.02E-13</c:v>
                </c:pt>
                <c:pt idx="9751">
                  <c:v>-2.3899999999999999E-13</c:v>
                </c:pt>
                <c:pt idx="9752">
                  <c:v>-1.1499999999999999E-13</c:v>
                </c:pt>
                <c:pt idx="9753">
                  <c:v>-1.42E-13</c:v>
                </c:pt>
                <c:pt idx="9754">
                  <c:v>-1.37E-13</c:v>
                </c:pt>
                <c:pt idx="9755">
                  <c:v>-1.8499999999999999E-13</c:v>
                </c:pt>
                <c:pt idx="9756">
                  <c:v>-2.7699999999999998E-13</c:v>
                </c:pt>
                <c:pt idx="9757">
                  <c:v>-2.02E-13</c:v>
                </c:pt>
                <c:pt idx="9758">
                  <c:v>-1.3500000000000001E-13</c:v>
                </c:pt>
                <c:pt idx="9759">
                  <c:v>-2.2099999999999999E-13</c:v>
                </c:pt>
                <c:pt idx="9760">
                  <c:v>-9.5999999999999995E-14</c:v>
                </c:pt>
                <c:pt idx="9761">
                  <c:v>-2.0500000000000001E-13</c:v>
                </c:pt>
                <c:pt idx="9762">
                  <c:v>-1.7000000000000001E-13</c:v>
                </c:pt>
                <c:pt idx="9763">
                  <c:v>-2.1499999999999999E-13</c:v>
                </c:pt>
                <c:pt idx="9764">
                  <c:v>-1.4600000000000001E-13</c:v>
                </c:pt>
                <c:pt idx="9765">
                  <c:v>-1.25E-13</c:v>
                </c:pt>
                <c:pt idx="9766">
                  <c:v>-2.5600000000000002E-13</c:v>
                </c:pt>
                <c:pt idx="9767">
                  <c:v>-3.7E-14</c:v>
                </c:pt>
                <c:pt idx="9768">
                  <c:v>-1.95E-13</c:v>
                </c:pt>
                <c:pt idx="9769">
                  <c:v>-2.0600000000000001E-13</c:v>
                </c:pt>
                <c:pt idx="9770">
                  <c:v>-2.3300000000000002E-13</c:v>
                </c:pt>
                <c:pt idx="9771">
                  <c:v>-1.6900000000000001E-13</c:v>
                </c:pt>
                <c:pt idx="9772">
                  <c:v>-3.2800000000000002E-13</c:v>
                </c:pt>
                <c:pt idx="9773">
                  <c:v>-2.4999999999999999E-13</c:v>
                </c:pt>
                <c:pt idx="9774">
                  <c:v>-1.1E-13</c:v>
                </c:pt>
                <c:pt idx="9775">
                  <c:v>-1.77E-13</c:v>
                </c:pt>
                <c:pt idx="9776">
                  <c:v>-2.6299999999999999E-13</c:v>
                </c:pt>
                <c:pt idx="9777">
                  <c:v>-2.02E-13</c:v>
                </c:pt>
                <c:pt idx="9778">
                  <c:v>-1.65E-13</c:v>
                </c:pt>
                <c:pt idx="9779">
                  <c:v>-1.31E-13</c:v>
                </c:pt>
                <c:pt idx="9780">
                  <c:v>2.9999999999999998E-15</c:v>
                </c:pt>
                <c:pt idx="9781">
                  <c:v>-2.3300000000000002E-13</c:v>
                </c:pt>
                <c:pt idx="9782">
                  <c:v>-2.1100000000000001E-13</c:v>
                </c:pt>
                <c:pt idx="9783">
                  <c:v>-2.4700000000000001E-13</c:v>
                </c:pt>
                <c:pt idx="9784">
                  <c:v>-1.37E-13</c:v>
                </c:pt>
                <c:pt idx="9785">
                  <c:v>-2.7100000000000001E-13</c:v>
                </c:pt>
                <c:pt idx="9786">
                  <c:v>-1.0000000000000001E-15</c:v>
                </c:pt>
                <c:pt idx="9787">
                  <c:v>-8.8000000000000004E-14</c:v>
                </c:pt>
                <c:pt idx="9788">
                  <c:v>-2.4300000000000002E-13</c:v>
                </c:pt>
                <c:pt idx="9789">
                  <c:v>-1.2099999999999999E-13</c:v>
                </c:pt>
                <c:pt idx="9790">
                  <c:v>-2.0600000000000001E-13</c:v>
                </c:pt>
                <c:pt idx="9791">
                  <c:v>-2.5399999999999998E-13</c:v>
                </c:pt>
                <c:pt idx="9792">
                  <c:v>-2.5800000000000001E-13</c:v>
                </c:pt>
                <c:pt idx="9793">
                  <c:v>-2.1499999999999999E-13</c:v>
                </c:pt>
                <c:pt idx="9794">
                  <c:v>-1.6300000000000001E-13</c:v>
                </c:pt>
                <c:pt idx="9795">
                  <c:v>-2.2899999999999998E-13</c:v>
                </c:pt>
                <c:pt idx="9796">
                  <c:v>-1.2800000000000001E-13</c:v>
                </c:pt>
                <c:pt idx="9797">
                  <c:v>-1.07E-13</c:v>
                </c:pt>
                <c:pt idx="9798">
                  <c:v>-2.1200000000000001E-13</c:v>
                </c:pt>
                <c:pt idx="9799">
                  <c:v>-2.2899999999999998E-13</c:v>
                </c:pt>
                <c:pt idx="9800">
                  <c:v>-2.3999999999999999E-13</c:v>
                </c:pt>
                <c:pt idx="9801">
                  <c:v>-2.8599999999999999E-13</c:v>
                </c:pt>
                <c:pt idx="9802">
                  <c:v>-2.3500000000000001E-13</c:v>
                </c:pt>
                <c:pt idx="9803">
                  <c:v>-2.4400000000000002E-13</c:v>
                </c:pt>
                <c:pt idx="9804">
                  <c:v>-5.6999999999999997E-14</c:v>
                </c:pt>
                <c:pt idx="9805">
                  <c:v>-2.5099999999999999E-13</c:v>
                </c:pt>
                <c:pt idx="9806">
                  <c:v>-2.8200000000000001E-13</c:v>
                </c:pt>
                <c:pt idx="9807">
                  <c:v>-1.13E-13</c:v>
                </c:pt>
                <c:pt idx="9808">
                  <c:v>-8.3E-14</c:v>
                </c:pt>
                <c:pt idx="9809">
                  <c:v>-1.71E-13</c:v>
                </c:pt>
                <c:pt idx="9810">
                  <c:v>-1.9799999999999999E-13</c:v>
                </c:pt>
                <c:pt idx="9811">
                  <c:v>-1.67E-13</c:v>
                </c:pt>
                <c:pt idx="9812">
                  <c:v>-2.1200000000000001E-13</c:v>
                </c:pt>
                <c:pt idx="9813">
                  <c:v>-2.3899999999999999E-13</c:v>
                </c:pt>
                <c:pt idx="9814">
                  <c:v>-1.2599999999999999E-13</c:v>
                </c:pt>
                <c:pt idx="9815">
                  <c:v>-1.4600000000000001E-13</c:v>
                </c:pt>
                <c:pt idx="9816">
                  <c:v>-1.54E-13</c:v>
                </c:pt>
                <c:pt idx="9817">
                  <c:v>-2.5399999999999998E-13</c:v>
                </c:pt>
                <c:pt idx="9818">
                  <c:v>-3.2999999999999998E-14</c:v>
                </c:pt>
                <c:pt idx="9819">
                  <c:v>-1.3500000000000001E-13</c:v>
                </c:pt>
                <c:pt idx="9820">
                  <c:v>-3.0600000000000001E-13</c:v>
                </c:pt>
                <c:pt idx="9821">
                  <c:v>-3.1099999999999999E-13</c:v>
                </c:pt>
                <c:pt idx="9822">
                  <c:v>-2.5800000000000001E-13</c:v>
                </c:pt>
                <c:pt idx="9823">
                  <c:v>-2.8899999999999998E-13</c:v>
                </c:pt>
                <c:pt idx="9824">
                  <c:v>-1.13E-13</c:v>
                </c:pt>
                <c:pt idx="9825">
                  <c:v>-2.0000000000000002E-15</c:v>
                </c:pt>
                <c:pt idx="9826">
                  <c:v>-2.26E-13</c:v>
                </c:pt>
                <c:pt idx="9827">
                  <c:v>-3.3399999999999999E-13</c:v>
                </c:pt>
                <c:pt idx="9828">
                  <c:v>-1.65E-13</c:v>
                </c:pt>
                <c:pt idx="9829">
                  <c:v>-1.09E-13</c:v>
                </c:pt>
                <c:pt idx="9830">
                  <c:v>-6.2000000000000001E-14</c:v>
                </c:pt>
                <c:pt idx="9831">
                  <c:v>-2.0899999999999999E-13</c:v>
                </c:pt>
                <c:pt idx="9832">
                  <c:v>-1.67E-13</c:v>
                </c:pt>
                <c:pt idx="9833">
                  <c:v>-6.8000000000000001E-14</c:v>
                </c:pt>
                <c:pt idx="9834">
                  <c:v>-3.3699999999999998E-13</c:v>
                </c:pt>
                <c:pt idx="9835">
                  <c:v>-2.4600000000000001E-13</c:v>
                </c:pt>
                <c:pt idx="9836">
                  <c:v>-1.66E-13</c:v>
                </c:pt>
                <c:pt idx="9837">
                  <c:v>-5.1999999999999999E-14</c:v>
                </c:pt>
                <c:pt idx="9838">
                  <c:v>-1.1600000000000001E-13</c:v>
                </c:pt>
                <c:pt idx="9839">
                  <c:v>-3.07E-13</c:v>
                </c:pt>
                <c:pt idx="9840">
                  <c:v>-1.09E-13</c:v>
                </c:pt>
                <c:pt idx="9841">
                  <c:v>-1.6300000000000001E-13</c:v>
                </c:pt>
                <c:pt idx="9842">
                  <c:v>-1.37E-13</c:v>
                </c:pt>
                <c:pt idx="9843">
                  <c:v>-2.7399999999999999E-13</c:v>
                </c:pt>
                <c:pt idx="9844">
                  <c:v>-1.24E-13</c:v>
                </c:pt>
                <c:pt idx="9845">
                  <c:v>-3.9499999999999998E-13</c:v>
                </c:pt>
                <c:pt idx="9846">
                  <c:v>-1.84E-13</c:v>
                </c:pt>
                <c:pt idx="9847">
                  <c:v>-1.8200000000000001E-13</c:v>
                </c:pt>
                <c:pt idx="9848">
                  <c:v>-1.7899999999999999E-13</c:v>
                </c:pt>
                <c:pt idx="9849">
                  <c:v>-1.9099999999999999E-13</c:v>
                </c:pt>
                <c:pt idx="9850">
                  <c:v>-1.6799999999999999E-13</c:v>
                </c:pt>
                <c:pt idx="9851">
                  <c:v>-1.65E-13</c:v>
                </c:pt>
                <c:pt idx="9852">
                  <c:v>-2.3999999999999999E-13</c:v>
                </c:pt>
                <c:pt idx="9853">
                  <c:v>-2.6499999999999998E-13</c:v>
                </c:pt>
                <c:pt idx="9854">
                  <c:v>-1.9199999999999999E-13</c:v>
                </c:pt>
                <c:pt idx="9855">
                  <c:v>-9.7999999999999999E-14</c:v>
                </c:pt>
                <c:pt idx="9856">
                  <c:v>-8E-14</c:v>
                </c:pt>
                <c:pt idx="9857">
                  <c:v>-1.65E-13</c:v>
                </c:pt>
                <c:pt idx="9858">
                  <c:v>-1.9E-13</c:v>
                </c:pt>
                <c:pt idx="9859">
                  <c:v>-3.8E-13</c:v>
                </c:pt>
                <c:pt idx="9860">
                  <c:v>-2.9999999999999998E-13</c:v>
                </c:pt>
                <c:pt idx="9861">
                  <c:v>-2.1700000000000001E-13</c:v>
                </c:pt>
                <c:pt idx="9862">
                  <c:v>-1.6300000000000001E-13</c:v>
                </c:pt>
                <c:pt idx="9863">
                  <c:v>-9.5999999999999995E-14</c:v>
                </c:pt>
                <c:pt idx="9864">
                  <c:v>-1.8200000000000001E-13</c:v>
                </c:pt>
                <c:pt idx="9865">
                  <c:v>-2.6499999999999998E-13</c:v>
                </c:pt>
                <c:pt idx="9866">
                  <c:v>-7.6000000000000004E-14</c:v>
                </c:pt>
                <c:pt idx="9867">
                  <c:v>-1.4999999999999999E-13</c:v>
                </c:pt>
                <c:pt idx="9868">
                  <c:v>-2.8899999999999998E-13</c:v>
                </c:pt>
                <c:pt idx="9869">
                  <c:v>-1.04E-13</c:v>
                </c:pt>
                <c:pt idx="9870">
                  <c:v>-1.4399999999999999E-13</c:v>
                </c:pt>
                <c:pt idx="9871">
                  <c:v>-1.7600000000000001E-13</c:v>
                </c:pt>
                <c:pt idx="9872">
                  <c:v>-2.84E-13</c:v>
                </c:pt>
                <c:pt idx="9873">
                  <c:v>-1.4000000000000001E-13</c:v>
                </c:pt>
                <c:pt idx="9874">
                  <c:v>7.0000000000000001E-15</c:v>
                </c:pt>
                <c:pt idx="9875">
                  <c:v>-2.8100000000000001E-13</c:v>
                </c:pt>
                <c:pt idx="9876">
                  <c:v>-2.24E-13</c:v>
                </c:pt>
                <c:pt idx="9877">
                  <c:v>-2.1700000000000001E-13</c:v>
                </c:pt>
                <c:pt idx="9878">
                  <c:v>-2.36E-13</c:v>
                </c:pt>
                <c:pt idx="9879">
                  <c:v>-1.2099999999999999E-13</c:v>
                </c:pt>
                <c:pt idx="9880">
                  <c:v>-1.4999999999999999E-13</c:v>
                </c:pt>
                <c:pt idx="9881">
                  <c:v>-1.1E-13</c:v>
                </c:pt>
                <c:pt idx="9882">
                  <c:v>-1.2099999999999999E-13</c:v>
                </c:pt>
                <c:pt idx="9883">
                  <c:v>-1.67E-13</c:v>
                </c:pt>
                <c:pt idx="9884">
                  <c:v>-1.0799999999999999E-13</c:v>
                </c:pt>
                <c:pt idx="9885">
                  <c:v>-1.9400000000000001E-13</c:v>
                </c:pt>
                <c:pt idx="9886">
                  <c:v>-2.8599999999999999E-13</c:v>
                </c:pt>
                <c:pt idx="9887">
                  <c:v>-2.1599999999999999E-13</c:v>
                </c:pt>
                <c:pt idx="9888">
                  <c:v>-1.48E-13</c:v>
                </c:pt>
                <c:pt idx="9889">
                  <c:v>-1.3799999999999999E-13</c:v>
                </c:pt>
                <c:pt idx="9890">
                  <c:v>-1.1700000000000001E-13</c:v>
                </c:pt>
                <c:pt idx="9891">
                  <c:v>-1.3199999999999999E-13</c:v>
                </c:pt>
                <c:pt idx="9892">
                  <c:v>-3.2700000000000002E-13</c:v>
                </c:pt>
                <c:pt idx="9893">
                  <c:v>-1.0499999999999999E-13</c:v>
                </c:pt>
                <c:pt idx="9894">
                  <c:v>-2.37E-13</c:v>
                </c:pt>
                <c:pt idx="9895">
                  <c:v>-1.8700000000000001E-13</c:v>
                </c:pt>
                <c:pt idx="9896">
                  <c:v>-1.8800000000000001E-13</c:v>
                </c:pt>
                <c:pt idx="9897">
                  <c:v>-1.48E-13</c:v>
                </c:pt>
                <c:pt idx="9898">
                  <c:v>-7.3000000000000004E-14</c:v>
                </c:pt>
                <c:pt idx="9899">
                  <c:v>-1.06E-13</c:v>
                </c:pt>
                <c:pt idx="9900">
                  <c:v>-2.48E-13</c:v>
                </c:pt>
                <c:pt idx="9901">
                  <c:v>-2.3999999999999999E-14</c:v>
                </c:pt>
                <c:pt idx="9902">
                  <c:v>-2.8699999999999999E-13</c:v>
                </c:pt>
                <c:pt idx="9903">
                  <c:v>-1.2099999999999999E-13</c:v>
                </c:pt>
                <c:pt idx="9904">
                  <c:v>-1.7500000000000001E-13</c:v>
                </c:pt>
                <c:pt idx="9905">
                  <c:v>-8.8999999999999999E-14</c:v>
                </c:pt>
                <c:pt idx="9906">
                  <c:v>-1.47E-13</c:v>
                </c:pt>
                <c:pt idx="9907">
                  <c:v>-2.4400000000000002E-13</c:v>
                </c:pt>
                <c:pt idx="9908">
                  <c:v>-2.6299999999999999E-13</c:v>
                </c:pt>
                <c:pt idx="9909">
                  <c:v>-1.7999999999999999E-13</c:v>
                </c:pt>
                <c:pt idx="9910">
                  <c:v>-1.9300000000000001E-13</c:v>
                </c:pt>
                <c:pt idx="9911">
                  <c:v>-1.2800000000000001E-13</c:v>
                </c:pt>
                <c:pt idx="9912">
                  <c:v>-2.6499999999999998E-13</c:v>
                </c:pt>
                <c:pt idx="9913">
                  <c:v>-2.6700000000000002E-13</c:v>
                </c:pt>
                <c:pt idx="9914">
                  <c:v>-2.8300000000000001E-13</c:v>
                </c:pt>
                <c:pt idx="9915">
                  <c:v>-7.0000000000000005E-14</c:v>
                </c:pt>
                <c:pt idx="9916">
                  <c:v>-1.6199999999999999E-13</c:v>
                </c:pt>
                <c:pt idx="9917">
                  <c:v>-7.4E-14</c:v>
                </c:pt>
                <c:pt idx="9918">
                  <c:v>-9.1999999999999999E-14</c:v>
                </c:pt>
                <c:pt idx="9919">
                  <c:v>-2.1800000000000001E-13</c:v>
                </c:pt>
                <c:pt idx="9920">
                  <c:v>-3.8999999999999998E-14</c:v>
                </c:pt>
                <c:pt idx="9921">
                  <c:v>-2.7699999999999998E-13</c:v>
                </c:pt>
                <c:pt idx="9922">
                  <c:v>-3.3599999999999998E-13</c:v>
                </c:pt>
                <c:pt idx="9923">
                  <c:v>-1.09E-13</c:v>
                </c:pt>
                <c:pt idx="9924">
                  <c:v>-1.3400000000000001E-13</c:v>
                </c:pt>
                <c:pt idx="9925">
                  <c:v>-1.1999999999999999E-13</c:v>
                </c:pt>
                <c:pt idx="9926">
                  <c:v>-2.3200000000000002E-13</c:v>
                </c:pt>
                <c:pt idx="9927">
                  <c:v>-2.6299999999999999E-13</c:v>
                </c:pt>
                <c:pt idx="9928">
                  <c:v>-2.14E-13</c:v>
                </c:pt>
                <c:pt idx="9929">
                  <c:v>-1.71E-13</c:v>
                </c:pt>
                <c:pt idx="9930">
                  <c:v>-1.7899999999999999E-13</c:v>
                </c:pt>
                <c:pt idx="9931">
                  <c:v>-1.7000000000000001E-13</c:v>
                </c:pt>
                <c:pt idx="9932">
                  <c:v>-5.4999999999999999E-14</c:v>
                </c:pt>
                <c:pt idx="9933">
                  <c:v>-1.71E-13</c:v>
                </c:pt>
                <c:pt idx="9934">
                  <c:v>-1.9900000000000001E-13</c:v>
                </c:pt>
                <c:pt idx="9935">
                  <c:v>-8.3999999999999995E-14</c:v>
                </c:pt>
                <c:pt idx="9936">
                  <c:v>-1.59E-13</c:v>
                </c:pt>
                <c:pt idx="9937">
                  <c:v>-1.9099999999999999E-13</c:v>
                </c:pt>
                <c:pt idx="9938">
                  <c:v>-2.9999999999999998E-14</c:v>
                </c:pt>
                <c:pt idx="9939">
                  <c:v>-2.3500000000000001E-13</c:v>
                </c:pt>
                <c:pt idx="9940">
                  <c:v>-2.3300000000000002E-13</c:v>
                </c:pt>
                <c:pt idx="9941">
                  <c:v>-2.1599999999999999E-13</c:v>
                </c:pt>
                <c:pt idx="9942">
                  <c:v>-2.7399999999999999E-13</c:v>
                </c:pt>
                <c:pt idx="9943">
                  <c:v>-2.19E-13</c:v>
                </c:pt>
                <c:pt idx="9944">
                  <c:v>-1.77E-13</c:v>
                </c:pt>
                <c:pt idx="9945">
                  <c:v>-2.13E-13</c:v>
                </c:pt>
                <c:pt idx="9946">
                  <c:v>-9.7999999999999999E-14</c:v>
                </c:pt>
                <c:pt idx="9947">
                  <c:v>-1.7399999999999999E-13</c:v>
                </c:pt>
                <c:pt idx="9948">
                  <c:v>-6.5000000000000001E-14</c:v>
                </c:pt>
                <c:pt idx="9949">
                  <c:v>-2.2699999999999999E-13</c:v>
                </c:pt>
                <c:pt idx="9950">
                  <c:v>-1.84E-13</c:v>
                </c:pt>
                <c:pt idx="9951">
                  <c:v>-1.7299999999999999E-13</c:v>
                </c:pt>
                <c:pt idx="9952">
                  <c:v>-2.2199999999999999E-13</c:v>
                </c:pt>
                <c:pt idx="9953">
                  <c:v>-1.4E-14</c:v>
                </c:pt>
                <c:pt idx="9954">
                  <c:v>-2.0000000000000001E-13</c:v>
                </c:pt>
                <c:pt idx="9955">
                  <c:v>-1.6900000000000001E-13</c:v>
                </c:pt>
                <c:pt idx="9956">
                  <c:v>-2.6299999999999999E-13</c:v>
                </c:pt>
                <c:pt idx="9957">
                  <c:v>-2.61E-13</c:v>
                </c:pt>
                <c:pt idx="9958">
                  <c:v>-6.8999999999999996E-14</c:v>
                </c:pt>
                <c:pt idx="9959">
                  <c:v>-7.7999999999999996E-14</c:v>
                </c:pt>
                <c:pt idx="9960">
                  <c:v>-1.6900000000000001E-13</c:v>
                </c:pt>
                <c:pt idx="9961">
                  <c:v>-3.2000000000000002E-14</c:v>
                </c:pt>
                <c:pt idx="9962">
                  <c:v>-2.2899999999999998E-13</c:v>
                </c:pt>
                <c:pt idx="9963">
                  <c:v>-2.1200000000000001E-13</c:v>
                </c:pt>
                <c:pt idx="9964">
                  <c:v>-1.24E-13</c:v>
                </c:pt>
                <c:pt idx="9965">
                  <c:v>-6.5999999999999996E-14</c:v>
                </c:pt>
                <c:pt idx="9966">
                  <c:v>1.4E-14</c:v>
                </c:pt>
                <c:pt idx="9967">
                  <c:v>-1.7000000000000001E-13</c:v>
                </c:pt>
                <c:pt idx="9968">
                  <c:v>-2.1800000000000001E-13</c:v>
                </c:pt>
                <c:pt idx="9969">
                  <c:v>-1.4999999999999999E-13</c:v>
                </c:pt>
                <c:pt idx="9970">
                  <c:v>-1.55E-13</c:v>
                </c:pt>
                <c:pt idx="9971">
                  <c:v>-1.6E-13</c:v>
                </c:pt>
                <c:pt idx="9972">
                  <c:v>-1.72E-13</c:v>
                </c:pt>
                <c:pt idx="9973">
                  <c:v>-3.5100000000000002E-13</c:v>
                </c:pt>
                <c:pt idx="9974">
                  <c:v>-1.7000000000000001E-13</c:v>
                </c:pt>
                <c:pt idx="9975">
                  <c:v>-2.4300000000000002E-13</c:v>
                </c:pt>
                <c:pt idx="9976">
                  <c:v>-9.1000000000000004E-14</c:v>
                </c:pt>
                <c:pt idx="9977">
                  <c:v>-1.95E-13</c:v>
                </c:pt>
                <c:pt idx="9978">
                  <c:v>-1.24E-13</c:v>
                </c:pt>
                <c:pt idx="9979">
                  <c:v>-1.54E-13</c:v>
                </c:pt>
                <c:pt idx="9980">
                  <c:v>-1.8700000000000001E-13</c:v>
                </c:pt>
                <c:pt idx="9981">
                  <c:v>-1.8499999999999999E-13</c:v>
                </c:pt>
                <c:pt idx="9982">
                  <c:v>-2.4999999999999999E-13</c:v>
                </c:pt>
                <c:pt idx="9983">
                  <c:v>-2.14E-13</c:v>
                </c:pt>
                <c:pt idx="9984">
                  <c:v>-1.3400000000000001E-13</c:v>
                </c:pt>
                <c:pt idx="9985">
                  <c:v>-2.6700000000000002E-13</c:v>
                </c:pt>
                <c:pt idx="9986">
                  <c:v>-2E-14</c:v>
                </c:pt>
                <c:pt idx="9987">
                  <c:v>-1.3500000000000001E-13</c:v>
                </c:pt>
                <c:pt idx="9988">
                  <c:v>-1.1700000000000001E-13</c:v>
                </c:pt>
                <c:pt idx="9989">
                  <c:v>-1.3299999999999999E-13</c:v>
                </c:pt>
                <c:pt idx="9990">
                  <c:v>-2.1800000000000001E-13</c:v>
                </c:pt>
                <c:pt idx="9991">
                  <c:v>-1.01E-13</c:v>
                </c:pt>
                <c:pt idx="9992">
                  <c:v>-2.3300000000000002E-13</c:v>
                </c:pt>
                <c:pt idx="9993">
                  <c:v>-1.7899999999999999E-13</c:v>
                </c:pt>
                <c:pt idx="9994">
                  <c:v>-1.65E-13</c:v>
                </c:pt>
                <c:pt idx="9995">
                  <c:v>-2.4700000000000001E-13</c:v>
                </c:pt>
                <c:pt idx="9996">
                  <c:v>-1.7999999999999999E-13</c:v>
                </c:pt>
                <c:pt idx="9997">
                  <c:v>-1.89E-13</c:v>
                </c:pt>
                <c:pt idx="9998">
                  <c:v>-1.3799999999999999E-13</c:v>
                </c:pt>
                <c:pt idx="9999">
                  <c:v>-1.3799999999999999E-13</c:v>
                </c:pt>
                <c:pt idx="10000">
                  <c:v>-2.0299999999999999E-13</c:v>
                </c:pt>
                <c:pt idx="10001">
                  <c:v>-1.5200000000000001E-13</c:v>
                </c:pt>
                <c:pt idx="10002">
                  <c:v>-2.8999999999999998E-13</c:v>
                </c:pt>
                <c:pt idx="10003">
                  <c:v>-1.6300000000000001E-13</c:v>
                </c:pt>
                <c:pt idx="10004">
                  <c:v>-1.6900000000000001E-13</c:v>
                </c:pt>
                <c:pt idx="10005">
                  <c:v>-1.24E-13</c:v>
                </c:pt>
                <c:pt idx="10006">
                  <c:v>-1.9400000000000001E-13</c:v>
                </c:pt>
                <c:pt idx="10007">
                  <c:v>-1.1399999999999999E-13</c:v>
                </c:pt>
                <c:pt idx="10008">
                  <c:v>-2.5099999999999999E-13</c:v>
                </c:pt>
                <c:pt idx="10009">
                  <c:v>-9.4000000000000003E-14</c:v>
                </c:pt>
                <c:pt idx="10010">
                  <c:v>-9.2999999999999995E-14</c:v>
                </c:pt>
                <c:pt idx="10011">
                  <c:v>-2.3500000000000001E-13</c:v>
                </c:pt>
                <c:pt idx="10012">
                  <c:v>-1.9799999999999999E-13</c:v>
                </c:pt>
                <c:pt idx="10013">
                  <c:v>-1.04E-13</c:v>
                </c:pt>
                <c:pt idx="10014">
                  <c:v>-2.0899999999999999E-13</c:v>
                </c:pt>
                <c:pt idx="10015">
                  <c:v>-1.6199999999999999E-13</c:v>
                </c:pt>
                <c:pt idx="10016">
                  <c:v>-8.8000000000000004E-14</c:v>
                </c:pt>
                <c:pt idx="10017">
                  <c:v>-1.71E-13</c:v>
                </c:pt>
                <c:pt idx="10018">
                  <c:v>-1.6400000000000001E-13</c:v>
                </c:pt>
                <c:pt idx="10019">
                  <c:v>-1.9900000000000001E-13</c:v>
                </c:pt>
                <c:pt idx="10020">
                  <c:v>-2.0500000000000001E-13</c:v>
                </c:pt>
                <c:pt idx="10021">
                  <c:v>-1.59E-13</c:v>
                </c:pt>
                <c:pt idx="10022">
                  <c:v>-3.19E-13</c:v>
                </c:pt>
                <c:pt idx="10023">
                  <c:v>-2.5299999999999998E-13</c:v>
                </c:pt>
                <c:pt idx="10024">
                  <c:v>-1.2800000000000001E-13</c:v>
                </c:pt>
                <c:pt idx="10025">
                  <c:v>-2.2199999999999999E-13</c:v>
                </c:pt>
                <c:pt idx="10026">
                  <c:v>-1.2699999999999999E-13</c:v>
                </c:pt>
                <c:pt idx="10027">
                  <c:v>-2.1499999999999999E-13</c:v>
                </c:pt>
                <c:pt idx="10028">
                  <c:v>-2.4099999999999998E-13</c:v>
                </c:pt>
                <c:pt idx="10029">
                  <c:v>-2.07E-13</c:v>
                </c:pt>
                <c:pt idx="10030">
                  <c:v>-1.2099999999999999E-13</c:v>
                </c:pt>
                <c:pt idx="10031">
                  <c:v>-1.5099999999999999E-13</c:v>
                </c:pt>
                <c:pt idx="10032">
                  <c:v>-1.7000000000000001E-13</c:v>
                </c:pt>
                <c:pt idx="10033">
                  <c:v>-2.0399999999999999E-13</c:v>
                </c:pt>
                <c:pt idx="10034">
                  <c:v>-1.09E-13</c:v>
                </c:pt>
                <c:pt idx="10035">
                  <c:v>-2.3200000000000002E-13</c:v>
                </c:pt>
                <c:pt idx="10036">
                  <c:v>-1.03E-13</c:v>
                </c:pt>
                <c:pt idx="10037">
                  <c:v>-2.7399999999999999E-13</c:v>
                </c:pt>
                <c:pt idx="10038">
                  <c:v>-4.4999999999999998E-14</c:v>
                </c:pt>
                <c:pt idx="10039">
                  <c:v>-2.26E-13</c:v>
                </c:pt>
                <c:pt idx="10040">
                  <c:v>-1.7399999999999999E-13</c:v>
                </c:pt>
                <c:pt idx="10041">
                  <c:v>-1.54E-13</c:v>
                </c:pt>
                <c:pt idx="10042">
                  <c:v>-1.0199999999999999E-13</c:v>
                </c:pt>
                <c:pt idx="10043">
                  <c:v>-3.08E-13</c:v>
                </c:pt>
                <c:pt idx="10044">
                  <c:v>-9.7000000000000003E-14</c:v>
                </c:pt>
                <c:pt idx="10045">
                  <c:v>-1.55E-13</c:v>
                </c:pt>
                <c:pt idx="10046">
                  <c:v>-2.3999999999999999E-14</c:v>
                </c:pt>
                <c:pt idx="10047">
                  <c:v>-1.9E-13</c:v>
                </c:pt>
                <c:pt idx="10048">
                  <c:v>-1.6400000000000001E-13</c:v>
                </c:pt>
                <c:pt idx="10049">
                  <c:v>-2.08E-13</c:v>
                </c:pt>
                <c:pt idx="10050">
                  <c:v>-1.3500000000000001E-13</c:v>
                </c:pt>
                <c:pt idx="10051">
                  <c:v>-2.0600000000000001E-13</c:v>
                </c:pt>
                <c:pt idx="10052">
                  <c:v>-1.2800000000000001E-13</c:v>
                </c:pt>
                <c:pt idx="10053">
                  <c:v>-1.9099999999999999E-13</c:v>
                </c:pt>
                <c:pt idx="10054">
                  <c:v>-2.5199999999999999E-13</c:v>
                </c:pt>
                <c:pt idx="10055">
                  <c:v>-1.4399999999999999E-13</c:v>
                </c:pt>
                <c:pt idx="10056">
                  <c:v>-1.4100000000000001E-13</c:v>
                </c:pt>
                <c:pt idx="10057">
                  <c:v>-3.2E-13</c:v>
                </c:pt>
                <c:pt idx="10058">
                  <c:v>-1.4600000000000001E-13</c:v>
                </c:pt>
                <c:pt idx="10059">
                  <c:v>-8.0999999999999996E-14</c:v>
                </c:pt>
                <c:pt idx="10060">
                  <c:v>-1.9199999999999999E-13</c:v>
                </c:pt>
                <c:pt idx="10061">
                  <c:v>-2.5700000000000002E-13</c:v>
                </c:pt>
                <c:pt idx="10062">
                  <c:v>-2.24E-13</c:v>
                </c:pt>
                <c:pt idx="10063">
                  <c:v>-2.02E-13</c:v>
                </c:pt>
                <c:pt idx="10064">
                  <c:v>-2.25E-13</c:v>
                </c:pt>
                <c:pt idx="10065">
                  <c:v>-2.0899999999999999E-13</c:v>
                </c:pt>
                <c:pt idx="10066">
                  <c:v>-1.7299999999999999E-13</c:v>
                </c:pt>
                <c:pt idx="10067">
                  <c:v>-1.96E-13</c:v>
                </c:pt>
                <c:pt idx="10068">
                  <c:v>-2.1499999999999999E-13</c:v>
                </c:pt>
                <c:pt idx="10069">
                  <c:v>-2.6E-13</c:v>
                </c:pt>
                <c:pt idx="10070">
                  <c:v>-1.9099999999999999E-13</c:v>
                </c:pt>
                <c:pt idx="10071">
                  <c:v>-1.6E-13</c:v>
                </c:pt>
                <c:pt idx="10072">
                  <c:v>-1.2200000000000001E-13</c:v>
                </c:pt>
                <c:pt idx="10073">
                  <c:v>-1.1499999999999999E-13</c:v>
                </c:pt>
                <c:pt idx="10074">
                  <c:v>-2.24E-13</c:v>
                </c:pt>
                <c:pt idx="10075">
                  <c:v>-1.2200000000000001E-13</c:v>
                </c:pt>
                <c:pt idx="10076">
                  <c:v>-3.0600000000000001E-13</c:v>
                </c:pt>
                <c:pt idx="10077">
                  <c:v>-2.7599999999999999E-13</c:v>
                </c:pt>
                <c:pt idx="10078">
                  <c:v>-9.1999999999999999E-14</c:v>
                </c:pt>
                <c:pt idx="10079">
                  <c:v>-1.09E-13</c:v>
                </c:pt>
                <c:pt idx="10080">
                  <c:v>-1.3E-13</c:v>
                </c:pt>
                <c:pt idx="10081">
                  <c:v>-5.1999999999999999E-14</c:v>
                </c:pt>
                <c:pt idx="10082">
                  <c:v>-1.47E-13</c:v>
                </c:pt>
                <c:pt idx="10083">
                  <c:v>-2.8999999999999998E-13</c:v>
                </c:pt>
                <c:pt idx="10084">
                  <c:v>-3.1299999999999998E-13</c:v>
                </c:pt>
                <c:pt idx="10085">
                  <c:v>-1.2800000000000001E-13</c:v>
                </c:pt>
                <c:pt idx="10086">
                  <c:v>-4.7999999999999997E-14</c:v>
                </c:pt>
                <c:pt idx="10087">
                  <c:v>-1.1999999999999999E-13</c:v>
                </c:pt>
                <c:pt idx="10088">
                  <c:v>-2.8100000000000001E-13</c:v>
                </c:pt>
                <c:pt idx="10089">
                  <c:v>-2.5500000000000002E-13</c:v>
                </c:pt>
                <c:pt idx="10090">
                  <c:v>-3.08E-13</c:v>
                </c:pt>
                <c:pt idx="10091">
                  <c:v>-1.65E-13</c:v>
                </c:pt>
                <c:pt idx="10092">
                  <c:v>-2.1599999999999999E-13</c:v>
                </c:pt>
                <c:pt idx="10093">
                  <c:v>-8.8000000000000004E-14</c:v>
                </c:pt>
                <c:pt idx="10094">
                  <c:v>-2.1499999999999999E-13</c:v>
                </c:pt>
                <c:pt idx="10095">
                  <c:v>-1.2800000000000001E-13</c:v>
                </c:pt>
                <c:pt idx="10096">
                  <c:v>-1.5099999999999999E-13</c:v>
                </c:pt>
                <c:pt idx="10097">
                  <c:v>-1.3E-13</c:v>
                </c:pt>
                <c:pt idx="10098">
                  <c:v>-1.8100000000000001E-13</c:v>
                </c:pt>
                <c:pt idx="10099">
                  <c:v>-3.3900000000000002E-13</c:v>
                </c:pt>
                <c:pt idx="10100">
                  <c:v>-1.5099999999999999E-13</c:v>
                </c:pt>
                <c:pt idx="10101">
                  <c:v>-1.1700000000000001E-13</c:v>
                </c:pt>
                <c:pt idx="10102">
                  <c:v>-3.8000000000000002E-14</c:v>
                </c:pt>
                <c:pt idx="10103">
                  <c:v>-3.3900000000000002E-13</c:v>
                </c:pt>
                <c:pt idx="10104">
                  <c:v>-2.3200000000000002E-13</c:v>
                </c:pt>
                <c:pt idx="10105">
                  <c:v>-1.4999999999999999E-13</c:v>
                </c:pt>
                <c:pt idx="10106">
                  <c:v>-1.1399999999999999E-13</c:v>
                </c:pt>
                <c:pt idx="10107">
                  <c:v>-2.0000000000000001E-13</c:v>
                </c:pt>
                <c:pt idx="10108">
                  <c:v>-1.5700000000000001E-13</c:v>
                </c:pt>
                <c:pt idx="10109">
                  <c:v>-1.1099999999999999E-13</c:v>
                </c:pt>
                <c:pt idx="10110">
                  <c:v>-1.9199999999999999E-13</c:v>
                </c:pt>
                <c:pt idx="10111">
                  <c:v>-9.8999999999999995E-14</c:v>
                </c:pt>
                <c:pt idx="10112">
                  <c:v>-1.6199999999999999E-13</c:v>
                </c:pt>
                <c:pt idx="10113">
                  <c:v>-1.77E-13</c:v>
                </c:pt>
                <c:pt idx="10114">
                  <c:v>-1.3799999999999999E-13</c:v>
                </c:pt>
                <c:pt idx="10115">
                  <c:v>-1.36E-13</c:v>
                </c:pt>
                <c:pt idx="10116">
                  <c:v>-1.2099999999999999E-13</c:v>
                </c:pt>
                <c:pt idx="10117">
                  <c:v>-1.66E-13</c:v>
                </c:pt>
                <c:pt idx="10118">
                  <c:v>-1.59E-13</c:v>
                </c:pt>
                <c:pt idx="10119">
                  <c:v>-2.5199999999999999E-13</c:v>
                </c:pt>
                <c:pt idx="10120">
                  <c:v>-2.0899999999999999E-13</c:v>
                </c:pt>
                <c:pt idx="10121">
                  <c:v>-2.3099999999999997E-13</c:v>
                </c:pt>
                <c:pt idx="10122">
                  <c:v>-8.6999999999999995E-14</c:v>
                </c:pt>
                <c:pt idx="10123">
                  <c:v>-1.9400000000000001E-13</c:v>
                </c:pt>
                <c:pt idx="10124">
                  <c:v>-5.9000000000000001E-14</c:v>
                </c:pt>
                <c:pt idx="10125">
                  <c:v>-2.7900000000000002E-13</c:v>
                </c:pt>
                <c:pt idx="10126">
                  <c:v>-1.3400000000000001E-13</c:v>
                </c:pt>
                <c:pt idx="10127">
                  <c:v>-1.4600000000000001E-13</c:v>
                </c:pt>
                <c:pt idx="10128">
                  <c:v>-2.1100000000000001E-13</c:v>
                </c:pt>
                <c:pt idx="10129">
                  <c:v>-2.84E-13</c:v>
                </c:pt>
                <c:pt idx="10130">
                  <c:v>-1.43E-13</c:v>
                </c:pt>
                <c:pt idx="10131">
                  <c:v>-4.7999999999999997E-14</c:v>
                </c:pt>
                <c:pt idx="10132">
                  <c:v>-5.9999999999999997E-14</c:v>
                </c:pt>
                <c:pt idx="10133">
                  <c:v>-1.2200000000000001E-13</c:v>
                </c:pt>
                <c:pt idx="10134">
                  <c:v>-3.3399999999999999E-13</c:v>
                </c:pt>
                <c:pt idx="10135">
                  <c:v>-2.96E-13</c:v>
                </c:pt>
                <c:pt idx="10136">
                  <c:v>-1.3199999999999999E-13</c:v>
                </c:pt>
                <c:pt idx="10137">
                  <c:v>-2.01E-13</c:v>
                </c:pt>
                <c:pt idx="10138">
                  <c:v>-2.4099999999999998E-13</c:v>
                </c:pt>
                <c:pt idx="10139">
                  <c:v>-9.7000000000000003E-14</c:v>
                </c:pt>
                <c:pt idx="10140">
                  <c:v>-1.1399999999999999E-13</c:v>
                </c:pt>
                <c:pt idx="10141">
                  <c:v>-2.5700000000000002E-13</c:v>
                </c:pt>
                <c:pt idx="10142">
                  <c:v>-2.24E-13</c:v>
                </c:pt>
                <c:pt idx="10143">
                  <c:v>-1.59E-13</c:v>
                </c:pt>
                <c:pt idx="10144">
                  <c:v>-1.4499999999999999E-13</c:v>
                </c:pt>
                <c:pt idx="10145">
                  <c:v>-1.9199999999999999E-13</c:v>
                </c:pt>
                <c:pt idx="10146">
                  <c:v>-9.1999999999999999E-14</c:v>
                </c:pt>
                <c:pt idx="10147">
                  <c:v>-1.95E-13</c:v>
                </c:pt>
                <c:pt idx="10148">
                  <c:v>-2.6499999999999998E-13</c:v>
                </c:pt>
                <c:pt idx="10149">
                  <c:v>-1.8499999999999999E-13</c:v>
                </c:pt>
                <c:pt idx="10150">
                  <c:v>-1.03E-13</c:v>
                </c:pt>
                <c:pt idx="10151">
                  <c:v>-1.0199999999999999E-13</c:v>
                </c:pt>
                <c:pt idx="10152">
                  <c:v>-1.8100000000000001E-13</c:v>
                </c:pt>
                <c:pt idx="10153">
                  <c:v>-1.7999999999999999E-14</c:v>
                </c:pt>
                <c:pt idx="10154">
                  <c:v>-2.6900000000000001E-13</c:v>
                </c:pt>
                <c:pt idx="10155">
                  <c:v>-1.6199999999999999E-13</c:v>
                </c:pt>
                <c:pt idx="10156">
                  <c:v>-1.4499999999999999E-13</c:v>
                </c:pt>
                <c:pt idx="10157">
                  <c:v>-1.9300000000000001E-13</c:v>
                </c:pt>
                <c:pt idx="10158">
                  <c:v>-1.3199999999999999E-13</c:v>
                </c:pt>
                <c:pt idx="10159">
                  <c:v>-1.36E-13</c:v>
                </c:pt>
                <c:pt idx="10160">
                  <c:v>-3.2600000000000002E-13</c:v>
                </c:pt>
                <c:pt idx="10161">
                  <c:v>-2.4099999999999998E-13</c:v>
                </c:pt>
                <c:pt idx="10162">
                  <c:v>-1.37E-13</c:v>
                </c:pt>
                <c:pt idx="10163">
                  <c:v>-1.77E-13</c:v>
                </c:pt>
                <c:pt idx="10164">
                  <c:v>-1.4600000000000001E-13</c:v>
                </c:pt>
                <c:pt idx="10165">
                  <c:v>-1.6900000000000001E-13</c:v>
                </c:pt>
                <c:pt idx="10166">
                  <c:v>-2.7499999999999999E-13</c:v>
                </c:pt>
                <c:pt idx="10167">
                  <c:v>-1.19E-13</c:v>
                </c:pt>
                <c:pt idx="10168">
                  <c:v>-2.2199999999999999E-13</c:v>
                </c:pt>
                <c:pt idx="10169">
                  <c:v>-7.1999999999999996E-14</c:v>
                </c:pt>
                <c:pt idx="10170">
                  <c:v>-1.7899999999999999E-13</c:v>
                </c:pt>
                <c:pt idx="10171">
                  <c:v>-1.96E-13</c:v>
                </c:pt>
                <c:pt idx="10172">
                  <c:v>-2.0600000000000001E-13</c:v>
                </c:pt>
                <c:pt idx="10173">
                  <c:v>-7.3000000000000004E-14</c:v>
                </c:pt>
                <c:pt idx="10174">
                  <c:v>-2.37E-13</c:v>
                </c:pt>
                <c:pt idx="10175">
                  <c:v>-2.1499999999999999E-13</c:v>
                </c:pt>
                <c:pt idx="10176">
                  <c:v>-1.13E-13</c:v>
                </c:pt>
                <c:pt idx="10177">
                  <c:v>-7.4E-14</c:v>
                </c:pt>
                <c:pt idx="10178">
                  <c:v>-1.66E-13</c:v>
                </c:pt>
                <c:pt idx="10179">
                  <c:v>-2.3400000000000001E-13</c:v>
                </c:pt>
                <c:pt idx="10180">
                  <c:v>-1.96E-13</c:v>
                </c:pt>
                <c:pt idx="10181">
                  <c:v>-1.3400000000000001E-13</c:v>
                </c:pt>
                <c:pt idx="10182">
                  <c:v>-2.2999999999999998E-13</c:v>
                </c:pt>
                <c:pt idx="10183">
                  <c:v>-2.48E-13</c:v>
                </c:pt>
                <c:pt idx="10184">
                  <c:v>-2.2300000000000001E-13</c:v>
                </c:pt>
                <c:pt idx="10185">
                  <c:v>-1.3199999999999999E-13</c:v>
                </c:pt>
                <c:pt idx="10186">
                  <c:v>-2.5299999999999998E-13</c:v>
                </c:pt>
                <c:pt idx="10187">
                  <c:v>-1.4100000000000001E-13</c:v>
                </c:pt>
                <c:pt idx="10188">
                  <c:v>-1.83E-13</c:v>
                </c:pt>
                <c:pt idx="10189">
                  <c:v>-1.2099999999999999E-13</c:v>
                </c:pt>
                <c:pt idx="10190">
                  <c:v>-2.19E-13</c:v>
                </c:pt>
                <c:pt idx="10191">
                  <c:v>-2.01E-13</c:v>
                </c:pt>
                <c:pt idx="10192">
                  <c:v>-1.6900000000000001E-13</c:v>
                </c:pt>
                <c:pt idx="10193">
                  <c:v>-1.53E-13</c:v>
                </c:pt>
                <c:pt idx="10194">
                  <c:v>-4E-14</c:v>
                </c:pt>
                <c:pt idx="10195">
                  <c:v>-1.5800000000000001E-13</c:v>
                </c:pt>
                <c:pt idx="10196">
                  <c:v>-2.5299999999999998E-13</c:v>
                </c:pt>
                <c:pt idx="10197">
                  <c:v>-1.4499999999999999E-13</c:v>
                </c:pt>
                <c:pt idx="10198">
                  <c:v>-1.3E-13</c:v>
                </c:pt>
                <c:pt idx="10199">
                  <c:v>-1.9199999999999999E-13</c:v>
                </c:pt>
                <c:pt idx="10200">
                  <c:v>-2.8799999999999998E-13</c:v>
                </c:pt>
                <c:pt idx="10201">
                  <c:v>-1.54E-13</c:v>
                </c:pt>
                <c:pt idx="10202">
                  <c:v>-2.2E-13</c:v>
                </c:pt>
                <c:pt idx="10203">
                  <c:v>-8.2000000000000004E-14</c:v>
                </c:pt>
                <c:pt idx="10204">
                  <c:v>-2.5199999999999999E-13</c:v>
                </c:pt>
                <c:pt idx="10205">
                  <c:v>-8.9999999999999995E-14</c:v>
                </c:pt>
                <c:pt idx="10206">
                  <c:v>-2.49E-13</c:v>
                </c:pt>
                <c:pt idx="10207">
                  <c:v>-1.07E-13</c:v>
                </c:pt>
                <c:pt idx="10208">
                  <c:v>-8.3999999999999995E-14</c:v>
                </c:pt>
                <c:pt idx="10209">
                  <c:v>-2.24E-13</c:v>
                </c:pt>
                <c:pt idx="10210">
                  <c:v>-1.3799999999999999E-13</c:v>
                </c:pt>
                <c:pt idx="10211">
                  <c:v>-2.3899999999999999E-13</c:v>
                </c:pt>
                <c:pt idx="10212">
                  <c:v>-1.7399999999999999E-13</c:v>
                </c:pt>
                <c:pt idx="10213">
                  <c:v>-2.1499999999999999E-13</c:v>
                </c:pt>
                <c:pt idx="10214">
                  <c:v>-9.8999999999999995E-14</c:v>
                </c:pt>
                <c:pt idx="10215">
                  <c:v>-1.4000000000000001E-13</c:v>
                </c:pt>
                <c:pt idx="10216">
                  <c:v>-1.78E-13</c:v>
                </c:pt>
                <c:pt idx="10217">
                  <c:v>-2.08E-13</c:v>
                </c:pt>
                <c:pt idx="10218">
                  <c:v>-2.0299999999999999E-13</c:v>
                </c:pt>
                <c:pt idx="10219">
                  <c:v>-7.1E-14</c:v>
                </c:pt>
                <c:pt idx="10220">
                  <c:v>-2.3099999999999997E-13</c:v>
                </c:pt>
                <c:pt idx="10221">
                  <c:v>-2.6E-14</c:v>
                </c:pt>
                <c:pt idx="10222">
                  <c:v>-1.7399999999999999E-13</c:v>
                </c:pt>
                <c:pt idx="10223">
                  <c:v>-1.7600000000000001E-13</c:v>
                </c:pt>
                <c:pt idx="10224">
                  <c:v>-2.02E-13</c:v>
                </c:pt>
                <c:pt idx="10225">
                  <c:v>-1.2800000000000001E-13</c:v>
                </c:pt>
                <c:pt idx="10226">
                  <c:v>-3.1800000000000001E-13</c:v>
                </c:pt>
                <c:pt idx="10227">
                  <c:v>-1.5800000000000001E-13</c:v>
                </c:pt>
                <c:pt idx="10228">
                  <c:v>-1.1399999999999999E-13</c:v>
                </c:pt>
                <c:pt idx="10229">
                  <c:v>-1.1E-13</c:v>
                </c:pt>
                <c:pt idx="10230">
                  <c:v>-2.48E-13</c:v>
                </c:pt>
                <c:pt idx="10231">
                  <c:v>-1.47E-13</c:v>
                </c:pt>
                <c:pt idx="10232">
                  <c:v>-1.4399999999999999E-13</c:v>
                </c:pt>
                <c:pt idx="10233">
                  <c:v>-3.0500000000000001E-13</c:v>
                </c:pt>
                <c:pt idx="10234">
                  <c:v>-2.2899999999999998E-13</c:v>
                </c:pt>
                <c:pt idx="10235">
                  <c:v>-1.3799999999999999E-13</c:v>
                </c:pt>
                <c:pt idx="10236">
                  <c:v>-2.0399999999999999E-13</c:v>
                </c:pt>
                <c:pt idx="10237">
                  <c:v>-1.78E-13</c:v>
                </c:pt>
                <c:pt idx="10238">
                  <c:v>-2.5199999999999999E-13</c:v>
                </c:pt>
                <c:pt idx="10239">
                  <c:v>-1.8800000000000001E-13</c:v>
                </c:pt>
                <c:pt idx="10240">
                  <c:v>-3.19E-13</c:v>
                </c:pt>
                <c:pt idx="10241">
                  <c:v>-1.4E-14</c:v>
                </c:pt>
                <c:pt idx="10242">
                  <c:v>-2.4199999999999998E-13</c:v>
                </c:pt>
                <c:pt idx="10243">
                  <c:v>-6.5000000000000001E-14</c:v>
                </c:pt>
                <c:pt idx="10244">
                  <c:v>-1.07E-13</c:v>
                </c:pt>
                <c:pt idx="10245">
                  <c:v>-1.8700000000000001E-13</c:v>
                </c:pt>
                <c:pt idx="10246">
                  <c:v>-1.9900000000000001E-13</c:v>
                </c:pt>
                <c:pt idx="10247">
                  <c:v>-2.1200000000000001E-13</c:v>
                </c:pt>
                <c:pt idx="10248">
                  <c:v>-2.97E-13</c:v>
                </c:pt>
                <c:pt idx="10249">
                  <c:v>-2.07E-13</c:v>
                </c:pt>
                <c:pt idx="10250">
                  <c:v>-7.6000000000000004E-14</c:v>
                </c:pt>
                <c:pt idx="10251">
                  <c:v>-2.36E-13</c:v>
                </c:pt>
                <c:pt idx="10252">
                  <c:v>-1.96E-13</c:v>
                </c:pt>
                <c:pt idx="10253">
                  <c:v>-1.71E-13</c:v>
                </c:pt>
                <c:pt idx="10254">
                  <c:v>-1.19E-13</c:v>
                </c:pt>
                <c:pt idx="10255">
                  <c:v>-2.4400000000000002E-13</c:v>
                </c:pt>
                <c:pt idx="10256">
                  <c:v>-1.9699999999999999E-13</c:v>
                </c:pt>
                <c:pt idx="10257">
                  <c:v>-1.1499999999999999E-13</c:v>
                </c:pt>
                <c:pt idx="10258">
                  <c:v>-1.19E-13</c:v>
                </c:pt>
                <c:pt idx="10259">
                  <c:v>-1.54E-13</c:v>
                </c:pt>
                <c:pt idx="10260">
                  <c:v>-1.4499999999999999E-13</c:v>
                </c:pt>
                <c:pt idx="10261">
                  <c:v>-2.4199999999999998E-13</c:v>
                </c:pt>
                <c:pt idx="10262">
                  <c:v>-1.6E-13</c:v>
                </c:pt>
                <c:pt idx="10263">
                  <c:v>-3.6999999999999999E-13</c:v>
                </c:pt>
                <c:pt idx="10264">
                  <c:v>-1.65E-13</c:v>
                </c:pt>
                <c:pt idx="10265">
                  <c:v>-1.9400000000000001E-13</c:v>
                </c:pt>
                <c:pt idx="10266">
                  <c:v>-1.9900000000000001E-13</c:v>
                </c:pt>
                <c:pt idx="10267">
                  <c:v>-8.3E-14</c:v>
                </c:pt>
                <c:pt idx="10268">
                  <c:v>-2.19E-13</c:v>
                </c:pt>
                <c:pt idx="10269">
                  <c:v>-1.59E-13</c:v>
                </c:pt>
                <c:pt idx="10270">
                  <c:v>-1.9900000000000001E-13</c:v>
                </c:pt>
                <c:pt idx="10271">
                  <c:v>-1.6300000000000001E-13</c:v>
                </c:pt>
                <c:pt idx="10272">
                  <c:v>-1.8100000000000001E-13</c:v>
                </c:pt>
                <c:pt idx="10273">
                  <c:v>-1.5200000000000001E-13</c:v>
                </c:pt>
                <c:pt idx="10274">
                  <c:v>-3.4499999999999999E-13</c:v>
                </c:pt>
                <c:pt idx="10275">
                  <c:v>-6.2000000000000001E-14</c:v>
                </c:pt>
                <c:pt idx="10276">
                  <c:v>-1.8700000000000001E-13</c:v>
                </c:pt>
                <c:pt idx="10277">
                  <c:v>-2.0999999999999999E-13</c:v>
                </c:pt>
                <c:pt idx="10278">
                  <c:v>-1.3500000000000001E-13</c:v>
                </c:pt>
                <c:pt idx="10279">
                  <c:v>-2.0299999999999999E-13</c:v>
                </c:pt>
                <c:pt idx="10280">
                  <c:v>-2.7900000000000002E-13</c:v>
                </c:pt>
                <c:pt idx="10281">
                  <c:v>-1.6400000000000001E-13</c:v>
                </c:pt>
                <c:pt idx="10282">
                  <c:v>-1.4E-14</c:v>
                </c:pt>
                <c:pt idx="10283">
                  <c:v>-2.49E-13</c:v>
                </c:pt>
                <c:pt idx="10284">
                  <c:v>-9.7000000000000003E-14</c:v>
                </c:pt>
                <c:pt idx="10285">
                  <c:v>-2.85E-13</c:v>
                </c:pt>
                <c:pt idx="10286">
                  <c:v>-1.7500000000000001E-13</c:v>
                </c:pt>
                <c:pt idx="10287">
                  <c:v>-1.49E-13</c:v>
                </c:pt>
                <c:pt idx="10288">
                  <c:v>-1.37E-13</c:v>
                </c:pt>
                <c:pt idx="10289">
                  <c:v>-7.7E-14</c:v>
                </c:pt>
                <c:pt idx="10290">
                  <c:v>-1.8599999999999999E-13</c:v>
                </c:pt>
                <c:pt idx="10291">
                  <c:v>-2.2E-13</c:v>
                </c:pt>
                <c:pt idx="10292">
                  <c:v>-1.2599999999999999E-13</c:v>
                </c:pt>
                <c:pt idx="10293">
                  <c:v>-2.2999999999999998E-13</c:v>
                </c:pt>
                <c:pt idx="10294">
                  <c:v>-7.1E-14</c:v>
                </c:pt>
                <c:pt idx="10295">
                  <c:v>-1.5700000000000001E-13</c:v>
                </c:pt>
                <c:pt idx="10296">
                  <c:v>-2.97E-13</c:v>
                </c:pt>
                <c:pt idx="10297">
                  <c:v>-2.3099999999999997E-13</c:v>
                </c:pt>
                <c:pt idx="10298">
                  <c:v>-8.5000000000000004E-14</c:v>
                </c:pt>
                <c:pt idx="10299">
                  <c:v>-3.1600000000000002E-13</c:v>
                </c:pt>
                <c:pt idx="10300">
                  <c:v>-1.4999999999999999E-13</c:v>
                </c:pt>
                <c:pt idx="10301">
                  <c:v>-2.8799999999999998E-13</c:v>
                </c:pt>
                <c:pt idx="10302">
                  <c:v>-2.9999999999999998E-13</c:v>
                </c:pt>
                <c:pt idx="10303">
                  <c:v>-1.2900000000000001E-13</c:v>
                </c:pt>
                <c:pt idx="10304">
                  <c:v>-1.65E-13</c:v>
                </c:pt>
                <c:pt idx="10305">
                  <c:v>-1.65E-13</c:v>
                </c:pt>
                <c:pt idx="10306">
                  <c:v>-2.5399999999999998E-13</c:v>
                </c:pt>
                <c:pt idx="10307">
                  <c:v>-1.66E-13</c:v>
                </c:pt>
                <c:pt idx="10308">
                  <c:v>-1.9199999999999999E-13</c:v>
                </c:pt>
                <c:pt idx="10309">
                  <c:v>-2.2899999999999998E-13</c:v>
                </c:pt>
                <c:pt idx="10310">
                  <c:v>-7.4E-14</c:v>
                </c:pt>
                <c:pt idx="10311">
                  <c:v>-1.04E-13</c:v>
                </c:pt>
                <c:pt idx="10312">
                  <c:v>-1.7399999999999999E-13</c:v>
                </c:pt>
                <c:pt idx="10313">
                  <c:v>-1.5599999999999999E-13</c:v>
                </c:pt>
                <c:pt idx="10314">
                  <c:v>-2.4500000000000002E-13</c:v>
                </c:pt>
                <c:pt idx="10315">
                  <c:v>-1.7399999999999999E-13</c:v>
                </c:pt>
                <c:pt idx="10316">
                  <c:v>-2.6199999999999999E-13</c:v>
                </c:pt>
                <c:pt idx="10317">
                  <c:v>-1.0499999999999999E-13</c:v>
                </c:pt>
                <c:pt idx="10318">
                  <c:v>-1.83E-13</c:v>
                </c:pt>
                <c:pt idx="10319">
                  <c:v>-2.19E-13</c:v>
                </c:pt>
                <c:pt idx="10320">
                  <c:v>-1.95E-13</c:v>
                </c:pt>
                <c:pt idx="10321">
                  <c:v>-1.4399999999999999E-13</c:v>
                </c:pt>
                <c:pt idx="10322">
                  <c:v>-1.31E-13</c:v>
                </c:pt>
                <c:pt idx="10323">
                  <c:v>-1.09E-13</c:v>
                </c:pt>
                <c:pt idx="10324">
                  <c:v>-2.7599999999999999E-13</c:v>
                </c:pt>
                <c:pt idx="10325">
                  <c:v>-2.19E-13</c:v>
                </c:pt>
                <c:pt idx="10326">
                  <c:v>-1.0799999999999999E-13</c:v>
                </c:pt>
                <c:pt idx="10327">
                  <c:v>-1.01E-13</c:v>
                </c:pt>
                <c:pt idx="10328">
                  <c:v>-2.72E-13</c:v>
                </c:pt>
                <c:pt idx="10329">
                  <c:v>-2.0299999999999999E-13</c:v>
                </c:pt>
                <c:pt idx="10330">
                  <c:v>-1.4999999999999999E-13</c:v>
                </c:pt>
                <c:pt idx="10331">
                  <c:v>-2.4300000000000002E-13</c:v>
                </c:pt>
                <c:pt idx="10332">
                  <c:v>-6.2999999999999997E-14</c:v>
                </c:pt>
                <c:pt idx="10333">
                  <c:v>-5.6999999999999997E-14</c:v>
                </c:pt>
                <c:pt idx="10334">
                  <c:v>-1.89E-13</c:v>
                </c:pt>
                <c:pt idx="10335">
                  <c:v>-2.3300000000000002E-13</c:v>
                </c:pt>
                <c:pt idx="10336">
                  <c:v>-2.9899999999999999E-13</c:v>
                </c:pt>
                <c:pt idx="10337">
                  <c:v>-1.7999999999999999E-13</c:v>
                </c:pt>
                <c:pt idx="10338">
                  <c:v>-1.1399999999999999E-13</c:v>
                </c:pt>
                <c:pt idx="10339">
                  <c:v>-1.37E-13</c:v>
                </c:pt>
                <c:pt idx="10340">
                  <c:v>-2.7100000000000001E-13</c:v>
                </c:pt>
                <c:pt idx="10341">
                  <c:v>-1.71E-13</c:v>
                </c:pt>
                <c:pt idx="10342">
                  <c:v>-1E-14</c:v>
                </c:pt>
                <c:pt idx="10343">
                  <c:v>-2.5299999999999998E-13</c:v>
                </c:pt>
                <c:pt idx="10344">
                  <c:v>-1.25E-13</c:v>
                </c:pt>
                <c:pt idx="10345">
                  <c:v>-1.0499999999999999E-13</c:v>
                </c:pt>
                <c:pt idx="10346">
                  <c:v>-3.2399999999999998E-13</c:v>
                </c:pt>
                <c:pt idx="10347">
                  <c:v>-9.1000000000000004E-14</c:v>
                </c:pt>
                <c:pt idx="10348">
                  <c:v>-6.5999999999999996E-14</c:v>
                </c:pt>
                <c:pt idx="10349">
                  <c:v>-6.1000000000000005E-14</c:v>
                </c:pt>
                <c:pt idx="10350">
                  <c:v>-2.7100000000000001E-13</c:v>
                </c:pt>
                <c:pt idx="10351">
                  <c:v>-2.08E-13</c:v>
                </c:pt>
                <c:pt idx="10352">
                  <c:v>-1.5099999999999999E-13</c:v>
                </c:pt>
                <c:pt idx="10353">
                  <c:v>-1.13E-13</c:v>
                </c:pt>
                <c:pt idx="10354">
                  <c:v>-1.7600000000000001E-13</c:v>
                </c:pt>
                <c:pt idx="10355">
                  <c:v>1.0000000000000001E-15</c:v>
                </c:pt>
                <c:pt idx="10356">
                  <c:v>-1.0799999999999999E-13</c:v>
                </c:pt>
                <c:pt idx="10357">
                  <c:v>-1.5099999999999999E-13</c:v>
                </c:pt>
                <c:pt idx="10358">
                  <c:v>-1.43E-13</c:v>
                </c:pt>
                <c:pt idx="10359">
                  <c:v>-2.1200000000000001E-13</c:v>
                </c:pt>
                <c:pt idx="10360">
                  <c:v>-1.48E-13</c:v>
                </c:pt>
                <c:pt idx="10361">
                  <c:v>-1.9900000000000001E-13</c:v>
                </c:pt>
                <c:pt idx="10362">
                  <c:v>-2.5299999999999998E-13</c:v>
                </c:pt>
                <c:pt idx="10363">
                  <c:v>-2.9500000000000001E-13</c:v>
                </c:pt>
                <c:pt idx="10364">
                  <c:v>-1.7500000000000001E-13</c:v>
                </c:pt>
                <c:pt idx="10365">
                  <c:v>-2.3300000000000002E-13</c:v>
                </c:pt>
                <c:pt idx="10366">
                  <c:v>-1.7299999999999999E-13</c:v>
                </c:pt>
                <c:pt idx="10367">
                  <c:v>-1.3299999999999999E-13</c:v>
                </c:pt>
                <c:pt idx="10368">
                  <c:v>-1.7600000000000001E-13</c:v>
                </c:pt>
                <c:pt idx="10369">
                  <c:v>-7.4999999999999996E-14</c:v>
                </c:pt>
                <c:pt idx="10370">
                  <c:v>-1.3899999999999999E-13</c:v>
                </c:pt>
                <c:pt idx="10371">
                  <c:v>-2.13E-13</c:v>
                </c:pt>
                <c:pt idx="10372">
                  <c:v>-1.6799999999999999E-13</c:v>
                </c:pt>
                <c:pt idx="10373">
                  <c:v>-2.36E-13</c:v>
                </c:pt>
                <c:pt idx="10374">
                  <c:v>-1.1999999999999999E-13</c:v>
                </c:pt>
                <c:pt idx="10375">
                  <c:v>-5.6000000000000001E-14</c:v>
                </c:pt>
                <c:pt idx="10376">
                  <c:v>-2.1200000000000001E-13</c:v>
                </c:pt>
                <c:pt idx="10377">
                  <c:v>-2.7699999999999998E-13</c:v>
                </c:pt>
                <c:pt idx="10378">
                  <c:v>-2.4700000000000001E-13</c:v>
                </c:pt>
                <c:pt idx="10379">
                  <c:v>-2.01E-13</c:v>
                </c:pt>
                <c:pt idx="10380">
                  <c:v>-6.2999999999999997E-14</c:v>
                </c:pt>
                <c:pt idx="10381">
                  <c:v>-1.5200000000000001E-13</c:v>
                </c:pt>
                <c:pt idx="10382">
                  <c:v>-3.1700000000000001E-13</c:v>
                </c:pt>
                <c:pt idx="10383">
                  <c:v>-1.12E-13</c:v>
                </c:pt>
                <c:pt idx="10384">
                  <c:v>-1.8200000000000001E-13</c:v>
                </c:pt>
                <c:pt idx="10385">
                  <c:v>-2.1100000000000001E-13</c:v>
                </c:pt>
                <c:pt idx="10386">
                  <c:v>-1.3899999999999999E-13</c:v>
                </c:pt>
                <c:pt idx="10387">
                  <c:v>-1.7600000000000001E-13</c:v>
                </c:pt>
                <c:pt idx="10388">
                  <c:v>-1.6199999999999999E-13</c:v>
                </c:pt>
                <c:pt idx="10389">
                  <c:v>-2.3899999999999999E-13</c:v>
                </c:pt>
                <c:pt idx="10390">
                  <c:v>-7.4999999999999996E-14</c:v>
                </c:pt>
                <c:pt idx="10391">
                  <c:v>-1.8100000000000001E-13</c:v>
                </c:pt>
                <c:pt idx="10392">
                  <c:v>-3.7199999999999998E-13</c:v>
                </c:pt>
                <c:pt idx="10393">
                  <c:v>-1.4399999999999999E-13</c:v>
                </c:pt>
                <c:pt idx="10394">
                  <c:v>-2.7399999999999999E-13</c:v>
                </c:pt>
                <c:pt idx="10395">
                  <c:v>-1.37E-13</c:v>
                </c:pt>
                <c:pt idx="10396">
                  <c:v>-2.6999999999999999E-14</c:v>
                </c:pt>
                <c:pt idx="10397">
                  <c:v>-1.54E-13</c:v>
                </c:pt>
                <c:pt idx="10398">
                  <c:v>-4.6E-14</c:v>
                </c:pt>
                <c:pt idx="10399">
                  <c:v>-1.8100000000000001E-13</c:v>
                </c:pt>
                <c:pt idx="10400">
                  <c:v>-2.8100000000000001E-13</c:v>
                </c:pt>
                <c:pt idx="10401">
                  <c:v>-1.55E-13</c:v>
                </c:pt>
                <c:pt idx="10402">
                  <c:v>-2.25E-13</c:v>
                </c:pt>
                <c:pt idx="10403">
                  <c:v>-2.36E-13</c:v>
                </c:pt>
                <c:pt idx="10404">
                  <c:v>-2.2E-13</c:v>
                </c:pt>
                <c:pt idx="10405">
                  <c:v>-1.36E-13</c:v>
                </c:pt>
                <c:pt idx="10406">
                  <c:v>-7.6000000000000004E-14</c:v>
                </c:pt>
                <c:pt idx="10407">
                  <c:v>-1.3400000000000001E-13</c:v>
                </c:pt>
                <c:pt idx="10408">
                  <c:v>-1.77E-13</c:v>
                </c:pt>
                <c:pt idx="10409">
                  <c:v>-1.7299999999999999E-13</c:v>
                </c:pt>
                <c:pt idx="10410">
                  <c:v>-1.9699999999999999E-13</c:v>
                </c:pt>
                <c:pt idx="10411">
                  <c:v>-2.2199999999999999E-13</c:v>
                </c:pt>
                <c:pt idx="10412">
                  <c:v>-2.49E-13</c:v>
                </c:pt>
                <c:pt idx="10413">
                  <c:v>-1.8599999999999999E-13</c:v>
                </c:pt>
                <c:pt idx="10414">
                  <c:v>-2.13E-13</c:v>
                </c:pt>
                <c:pt idx="10415">
                  <c:v>-8.5000000000000004E-14</c:v>
                </c:pt>
                <c:pt idx="10416">
                  <c:v>-1.9699999999999999E-13</c:v>
                </c:pt>
                <c:pt idx="10417">
                  <c:v>-2.0899999999999999E-13</c:v>
                </c:pt>
                <c:pt idx="10418">
                  <c:v>-1.37E-13</c:v>
                </c:pt>
                <c:pt idx="10419">
                  <c:v>-2.48E-13</c:v>
                </c:pt>
                <c:pt idx="10420">
                  <c:v>-1.9900000000000001E-13</c:v>
                </c:pt>
                <c:pt idx="10421">
                  <c:v>-3.19E-13</c:v>
                </c:pt>
                <c:pt idx="10422">
                  <c:v>-1.7500000000000001E-13</c:v>
                </c:pt>
                <c:pt idx="10423">
                  <c:v>-2.13E-13</c:v>
                </c:pt>
                <c:pt idx="10424">
                  <c:v>-2.0000000000000001E-13</c:v>
                </c:pt>
                <c:pt idx="10425">
                  <c:v>-1.1700000000000001E-13</c:v>
                </c:pt>
                <c:pt idx="10426">
                  <c:v>-2.0399999999999999E-13</c:v>
                </c:pt>
                <c:pt idx="10427">
                  <c:v>-1.7000000000000001E-13</c:v>
                </c:pt>
                <c:pt idx="10428">
                  <c:v>-2.0500000000000001E-13</c:v>
                </c:pt>
                <c:pt idx="10429">
                  <c:v>-1.4499999999999999E-13</c:v>
                </c:pt>
                <c:pt idx="10430">
                  <c:v>-2.9300000000000001E-13</c:v>
                </c:pt>
                <c:pt idx="10431">
                  <c:v>-2.2300000000000001E-13</c:v>
                </c:pt>
                <c:pt idx="10432">
                  <c:v>-2.1499999999999999E-13</c:v>
                </c:pt>
                <c:pt idx="10433">
                  <c:v>-1.01E-13</c:v>
                </c:pt>
                <c:pt idx="10434">
                  <c:v>-1.2699999999999999E-13</c:v>
                </c:pt>
                <c:pt idx="10435">
                  <c:v>-1.6400000000000001E-13</c:v>
                </c:pt>
                <c:pt idx="10436">
                  <c:v>-1.8599999999999999E-13</c:v>
                </c:pt>
                <c:pt idx="10437">
                  <c:v>-1.7399999999999999E-13</c:v>
                </c:pt>
                <c:pt idx="10438">
                  <c:v>-2.1100000000000001E-13</c:v>
                </c:pt>
                <c:pt idx="10439">
                  <c:v>-2.6800000000000002E-13</c:v>
                </c:pt>
                <c:pt idx="10440">
                  <c:v>-1.4499999999999999E-13</c:v>
                </c:pt>
                <c:pt idx="10441">
                  <c:v>-1.49E-13</c:v>
                </c:pt>
                <c:pt idx="10442">
                  <c:v>-2.9100000000000002E-13</c:v>
                </c:pt>
                <c:pt idx="10443">
                  <c:v>-2.2199999999999999E-13</c:v>
                </c:pt>
                <c:pt idx="10444">
                  <c:v>-3.5000000000000002E-14</c:v>
                </c:pt>
                <c:pt idx="10445">
                  <c:v>-1.3299999999999999E-13</c:v>
                </c:pt>
                <c:pt idx="10446">
                  <c:v>-1.1E-13</c:v>
                </c:pt>
                <c:pt idx="10447">
                  <c:v>-1.65E-13</c:v>
                </c:pt>
                <c:pt idx="10448">
                  <c:v>-1.9799999999999999E-13</c:v>
                </c:pt>
                <c:pt idx="10449">
                  <c:v>-7.3000000000000004E-14</c:v>
                </c:pt>
                <c:pt idx="10450">
                  <c:v>-2.5900000000000001E-13</c:v>
                </c:pt>
                <c:pt idx="10451">
                  <c:v>-2.6499999999999998E-13</c:v>
                </c:pt>
                <c:pt idx="10452">
                  <c:v>-1.2099999999999999E-13</c:v>
                </c:pt>
                <c:pt idx="10453">
                  <c:v>-1.4600000000000001E-13</c:v>
                </c:pt>
                <c:pt idx="10454">
                  <c:v>-2.0600000000000001E-13</c:v>
                </c:pt>
                <c:pt idx="10455">
                  <c:v>-1.7299999999999999E-13</c:v>
                </c:pt>
                <c:pt idx="10456">
                  <c:v>-1.7899999999999999E-13</c:v>
                </c:pt>
                <c:pt idx="10457">
                  <c:v>-1.24E-13</c:v>
                </c:pt>
                <c:pt idx="10458">
                  <c:v>-1.2900000000000001E-13</c:v>
                </c:pt>
                <c:pt idx="10459">
                  <c:v>-6.2999999999999997E-14</c:v>
                </c:pt>
                <c:pt idx="10460">
                  <c:v>-1.31E-13</c:v>
                </c:pt>
                <c:pt idx="10461">
                  <c:v>-1.2699999999999999E-13</c:v>
                </c:pt>
                <c:pt idx="10462">
                  <c:v>-2.0399999999999999E-13</c:v>
                </c:pt>
                <c:pt idx="10463">
                  <c:v>-5.6000000000000001E-14</c:v>
                </c:pt>
                <c:pt idx="10464">
                  <c:v>-1.9099999999999999E-13</c:v>
                </c:pt>
                <c:pt idx="10465">
                  <c:v>-2.96E-13</c:v>
                </c:pt>
                <c:pt idx="10466">
                  <c:v>-1.2300000000000001E-13</c:v>
                </c:pt>
                <c:pt idx="10467">
                  <c:v>-6.2999999999999997E-14</c:v>
                </c:pt>
                <c:pt idx="10468">
                  <c:v>-6.2000000000000001E-14</c:v>
                </c:pt>
                <c:pt idx="10469">
                  <c:v>-2.6399999999999999E-13</c:v>
                </c:pt>
                <c:pt idx="10470">
                  <c:v>-1.1700000000000001E-13</c:v>
                </c:pt>
                <c:pt idx="10471">
                  <c:v>-1.9E-13</c:v>
                </c:pt>
                <c:pt idx="10472">
                  <c:v>-2.4700000000000001E-13</c:v>
                </c:pt>
                <c:pt idx="10473">
                  <c:v>-2.1599999999999999E-13</c:v>
                </c:pt>
                <c:pt idx="10474">
                  <c:v>-1.06E-13</c:v>
                </c:pt>
                <c:pt idx="10475">
                  <c:v>-3.55E-13</c:v>
                </c:pt>
                <c:pt idx="10476">
                  <c:v>5.9999999999999997E-15</c:v>
                </c:pt>
                <c:pt idx="10477">
                  <c:v>-2.5800000000000001E-13</c:v>
                </c:pt>
                <c:pt idx="10478">
                  <c:v>-1.24E-13</c:v>
                </c:pt>
                <c:pt idx="10479">
                  <c:v>-2.1700000000000001E-13</c:v>
                </c:pt>
                <c:pt idx="10480">
                  <c:v>-2.3300000000000002E-13</c:v>
                </c:pt>
                <c:pt idx="10481">
                  <c:v>-2.36E-13</c:v>
                </c:pt>
                <c:pt idx="10482">
                  <c:v>-1.6400000000000001E-13</c:v>
                </c:pt>
                <c:pt idx="10483">
                  <c:v>-2.36E-13</c:v>
                </c:pt>
                <c:pt idx="10484">
                  <c:v>-1.5200000000000001E-13</c:v>
                </c:pt>
                <c:pt idx="10485">
                  <c:v>-9.5999999999999995E-14</c:v>
                </c:pt>
                <c:pt idx="10486">
                  <c:v>-2.1200000000000001E-13</c:v>
                </c:pt>
                <c:pt idx="10487">
                  <c:v>-1.37E-13</c:v>
                </c:pt>
                <c:pt idx="10488">
                  <c:v>-1.43E-13</c:v>
                </c:pt>
                <c:pt idx="10489">
                  <c:v>-9.1000000000000004E-14</c:v>
                </c:pt>
                <c:pt idx="10490">
                  <c:v>-1.8700000000000001E-13</c:v>
                </c:pt>
                <c:pt idx="10491">
                  <c:v>-3.0099999999999998E-13</c:v>
                </c:pt>
                <c:pt idx="10492">
                  <c:v>-1.1399999999999999E-13</c:v>
                </c:pt>
                <c:pt idx="10493">
                  <c:v>-2.6E-13</c:v>
                </c:pt>
                <c:pt idx="10494">
                  <c:v>-1.7500000000000001E-13</c:v>
                </c:pt>
                <c:pt idx="10495">
                  <c:v>-1.0199999999999999E-13</c:v>
                </c:pt>
                <c:pt idx="10496">
                  <c:v>-2.6700000000000002E-13</c:v>
                </c:pt>
                <c:pt idx="10497">
                  <c:v>-1.83E-13</c:v>
                </c:pt>
                <c:pt idx="10498">
                  <c:v>-1.03E-13</c:v>
                </c:pt>
                <c:pt idx="10499">
                  <c:v>-3.8E-13</c:v>
                </c:pt>
                <c:pt idx="10500">
                  <c:v>-1.67E-13</c:v>
                </c:pt>
                <c:pt idx="10501">
                  <c:v>-3.2000000000000002E-14</c:v>
                </c:pt>
                <c:pt idx="10502">
                  <c:v>-1.0199999999999999E-13</c:v>
                </c:pt>
                <c:pt idx="10503">
                  <c:v>-1.7500000000000001E-13</c:v>
                </c:pt>
                <c:pt idx="10504">
                  <c:v>-1.5800000000000001E-13</c:v>
                </c:pt>
                <c:pt idx="10505">
                  <c:v>-1.4999999999999999E-13</c:v>
                </c:pt>
                <c:pt idx="10506">
                  <c:v>-8.6E-14</c:v>
                </c:pt>
                <c:pt idx="10507">
                  <c:v>-1.2099999999999999E-13</c:v>
                </c:pt>
                <c:pt idx="10508">
                  <c:v>-1.8599999999999999E-13</c:v>
                </c:pt>
                <c:pt idx="10509">
                  <c:v>-2.8899999999999998E-13</c:v>
                </c:pt>
                <c:pt idx="10510">
                  <c:v>-2.36E-13</c:v>
                </c:pt>
                <c:pt idx="10511">
                  <c:v>-1.8200000000000001E-13</c:v>
                </c:pt>
                <c:pt idx="10512">
                  <c:v>-1.47E-13</c:v>
                </c:pt>
                <c:pt idx="10513">
                  <c:v>-1.0799999999999999E-13</c:v>
                </c:pt>
                <c:pt idx="10514">
                  <c:v>-2.48E-13</c:v>
                </c:pt>
                <c:pt idx="10515">
                  <c:v>-2.7599999999999999E-13</c:v>
                </c:pt>
                <c:pt idx="10516">
                  <c:v>-1.66E-13</c:v>
                </c:pt>
                <c:pt idx="10517">
                  <c:v>-5.9000000000000001E-14</c:v>
                </c:pt>
                <c:pt idx="10518">
                  <c:v>-4.8999999999999999E-14</c:v>
                </c:pt>
                <c:pt idx="10519">
                  <c:v>-6.5000000000000001E-14</c:v>
                </c:pt>
                <c:pt idx="10520">
                  <c:v>-1.6799999999999999E-13</c:v>
                </c:pt>
                <c:pt idx="10521">
                  <c:v>-2.4500000000000002E-13</c:v>
                </c:pt>
                <c:pt idx="10522">
                  <c:v>-9.5999999999999995E-14</c:v>
                </c:pt>
                <c:pt idx="10523">
                  <c:v>-1.24E-13</c:v>
                </c:pt>
                <c:pt idx="10524">
                  <c:v>-2.24E-13</c:v>
                </c:pt>
                <c:pt idx="10525">
                  <c:v>-9.1000000000000004E-14</c:v>
                </c:pt>
                <c:pt idx="10526">
                  <c:v>-1.7399999999999999E-13</c:v>
                </c:pt>
                <c:pt idx="10527">
                  <c:v>-1.5200000000000001E-13</c:v>
                </c:pt>
                <c:pt idx="10528">
                  <c:v>-1.7000000000000001E-13</c:v>
                </c:pt>
                <c:pt idx="10529">
                  <c:v>-2.4999999999999999E-13</c:v>
                </c:pt>
                <c:pt idx="10530">
                  <c:v>-8.2000000000000004E-14</c:v>
                </c:pt>
                <c:pt idx="10531">
                  <c:v>-5.0000000000000002E-14</c:v>
                </c:pt>
                <c:pt idx="10532">
                  <c:v>-1.43E-13</c:v>
                </c:pt>
                <c:pt idx="10533">
                  <c:v>-2.5800000000000001E-13</c:v>
                </c:pt>
                <c:pt idx="10534">
                  <c:v>-2.6199999999999999E-13</c:v>
                </c:pt>
                <c:pt idx="10535">
                  <c:v>-2.36E-13</c:v>
                </c:pt>
                <c:pt idx="10536">
                  <c:v>-1.36E-13</c:v>
                </c:pt>
                <c:pt idx="10537">
                  <c:v>-2.2199999999999999E-13</c:v>
                </c:pt>
                <c:pt idx="10538">
                  <c:v>-3.2E-13</c:v>
                </c:pt>
                <c:pt idx="10539">
                  <c:v>-1.49E-13</c:v>
                </c:pt>
                <c:pt idx="10540">
                  <c:v>-1.7399999999999999E-13</c:v>
                </c:pt>
                <c:pt idx="10541">
                  <c:v>-1.3E-13</c:v>
                </c:pt>
                <c:pt idx="10542">
                  <c:v>-2.1700000000000001E-13</c:v>
                </c:pt>
                <c:pt idx="10543">
                  <c:v>-1.18E-13</c:v>
                </c:pt>
                <c:pt idx="10544">
                  <c:v>-2.2300000000000001E-13</c:v>
                </c:pt>
                <c:pt idx="10545">
                  <c:v>-2.8100000000000001E-13</c:v>
                </c:pt>
                <c:pt idx="10546">
                  <c:v>-1.8200000000000001E-13</c:v>
                </c:pt>
                <c:pt idx="10547">
                  <c:v>-5.3000000000000001E-14</c:v>
                </c:pt>
                <c:pt idx="10548">
                  <c:v>-8.8999999999999999E-14</c:v>
                </c:pt>
                <c:pt idx="10549">
                  <c:v>-1.2699999999999999E-13</c:v>
                </c:pt>
                <c:pt idx="10550">
                  <c:v>-1.5099999999999999E-13</c:v>
                </c:pt>
                <c:pt idx="10551">
                  <c:v>-7.7E-14</c:v>
                </c:pt>
                <c:pt idx="10552">
                  <c:v>-2.61E-13</c:v>
                </c:pt>
                <c:pt idx="10553">
                  <c:v>-1.48E-13</c:v>
                </c:pt>
                <c:pt idx="10554">
                  <c:v>-1.7399999999999999E-13</c:v>
                </c:pt>
                <c:pt idx="10555">
                  <c:v>-1.89E-13</c:v>
                </c:pt>
                <c:pt idx="10556">
                  <c:v>-1.66E-13</c:v>
                </c:pt>
                <c:pt idx="10557">
                  <c:v>-2.0899999999999999E-13</c:v>
                </c:pt>
                <c:pt idx="10558">
                  <c:v>-1.18E-13</c:v>
                </c:pt>
                <c:pt idx="10559">
                  <c:v>-2.07E-13</c:v>
                </c:pt>
                <c:pt idx="10560">
                  <c:v>-1.9E-13</c:v>
                </c:pt>
                <c:pt idx="10561">
                  <c:v>-4.4999999999999998E-14</c:v>
                </c:pt>
                <c:pt idx="10562">
                  <c:v>-1.9099999999999999E-13</c:v>
                </c:pt>
                <c:pt idx="10563">
                  <c:v>-2.6E-14</c:v>
                </c:pt>
                <c:pt idx="10564">
                  <c:v>-1.71E-13</c:v>
                </c:pt>
                <c:pt idx="10565">
                  <c:v>-1.61E-13</c:v>
                </c:pt>
                <c:pt idx="10566">
                  <c:v>-1.8700000000000001E-13</c:v>
                </c:pt>
                <c:pt idx="10567">
                  <c:v>-1.7399999999999999E-13</c:v>
                </c:pt>
                <c:pt idx="10568">
                  <c:v>-1.95E-13</c:v>
                </c:pt>
                <c:pt idx="10569">
                  <c:v>-7.4999999999999996E-14</c:v>
                </c:pt>
                <c:pt idx="10570">
                  <c:v>-2.2799999999999999E-13</c:v>
                </c:pt>
                <c:pt idx="10571">
                  <c:v>-1.1700000000000001E-13</c:v>
                </c:pt>
                <c:pt idx="10572">
                  <c:v>-1.4600000000000001E-13</c:v>
                </c:pt>
                <c:pt idx="10573">
                  <c:v>-1.4000000000000001E-13</c:v>
                </c:pt>
                <c:pt idx="10574">
                  <c:v>-1.6799999999999999E-13</c:v>
                </c:pt>
                <c:pt idx="10575">
                  <c:v>-2.2799999999999999E-13</c:v>
                </c:pt>
                <c:pt idx="10576">
                  <c:v>-1.5700000000000001E-13</c:v>
                </c:pt>
                <c:pt idx="10577">
                  <c:v>-1.78E-13</c:v>
                </c:pt>
                <c:pt idx="10578">
                  <c:v>-2.08E-13</c:v>
                </c:pt>
                <c:pt idx="10579">
                  <c:v>-2.24E-13</c:v>
                </c:pt>
                <c:pt idx="10580">
                  <c:v>2.6999999999999999E-14</c:v>
                </c:pt>
                <c:pt idx="10581">
                  <c:v>-1.4999999999999999E-13</c:v>
                </c:pt>
                <c:pt idx="10582">
                  <c:v>-2.14E-13</c:v>
                </c:pt>
                <c:pt idx="10583">
                  <c:v>-1.66E-13</c:v>
                </c:pt>
                <c:pt idx="10584">
                  <c:v>-1.1999999999999999E-13</c:v>
                </c:pt>
                <c:pt idx="10585">
                  <c:v>-2.1599999999999999E-13</c:v>
                </c:pt>
                <c:pt idx="10586">
                  <c:v>-4E-14</c:v>
                </c:pt>
                <c:pt idx="10587">
                  <c:v>-4.4000000000000002E-14</c:v>
                </c:pt>
                <c:pt idx="10588">
                  <c:v>-2.02E-13</c:v>
                </c:pt>
                <c:pt idx="10589">
                  <c:v>-2.1200000000000001E-13</c:v>
                </c:pt>
                <c:pt idx="10590">
                  <c:v>-1.8499999999999999E-13</c:v>
                </c:pt>
                <c:pt idx="10591">
                  <c:v>-2.2899999999999998E-13</c:v>
                </c:pt>
                <c:pt idx="10592">
                  <c:v>-7.6000000000000004E-14</c:v>
                </c:pt>
                <c:pt idx="10593">
                  <c:v>-2.08E-13</c:v>
                </c:pt>
                <c:pt idx="10594">
                  <c:v>-4.1999999999999998E-14</c:v>
                </c:pt>
                <c:pt idx="10595">
                  <c:v>-3.0099999999999998E-13</c:v>
                </c:pt>
                <c:pt idx="10596">
                  <c:v>-2.49E-13</c:v>
                </c:pt>
                <c:pt idx="10597">
                  <c:v>-1.9799999999999999E-13</c:v>
                </c:pt>
                <c:pt idx="10598">
                  <c:v>-9.1000000000000004E-14</c:v>
                </c:pt>
                <c:pt idx="10599">
                  <c:v>-1.5200000000000001E-13</c:v>
                </c:pt>
                <c:pt idx="10600">
                  <c:v>-1.9199999999999999E-13</c:v>
                </c:pt>
                <c:pt idx="10601">
                  <c:v>-1.4000000000000001E-13</c:v>
                </c:pt>
                <c:pt idx="10602">
                  <c:v>-2.2899999999999998E-13</c:v>
                </c:pt>
                <c:pt idx="10603">
                  <c:v>-7.7E-14</c:v>
                </c:pt>
                <c:pt idx="10604">
                  <c:v>-1.01E-13</c:v>
                </c:pt>
                <c:pt idx="10605">
                  <c:v>-2.1499999999999999E-13</c:v>
                </c:pt>
                <c:pt idx="10606">
                  <c:v>-1.72E-13</c:v>
                </c:pt>
                <c:pt idx="10607">
                  <c:v>-2.13E-13</c:v>
                </c:pt>
                <c:pt idx="10608">
                  <c:v>-1.77E-13</c:v>
                </c:pt>
                <c:pt idx="10609">
                  <c:v>-1.5099999999999999E-13</c:v>
                </c:pt>
                <c:pt idx="10610">
                  <c:v>-1.1399999999999999E-13</c:v>
                </c:pt>
                <c:pt idx="10611">
                  <c:v>-2.0399999999999999E-13</c:v>
                </c:pt>
                <c:pt idx="10612">
                  <c:v>-1.3799999999999999E-13</c:v>
                </c:pt>
                <c:pt idx="10613">
                  <c:v>-1.13E-13</c:v>
                </c:pt>
                <c:pt idx="10614">
                  <c:v>-6.2999999999999997E-14</c:v>
                </c:pt>
                <c:pt idx="10615">
                  <c:v>-1.42E-13</c:v>
                </c:pt>
                <c:pt idx="10616">
                  <c:v>-1.7899999999999999E-13</c:v>
                </c:pt>
                <c:pt idx="10617">
                  <c:v>-2.6E-13</c:v>
                </c:pt>
                <c:pt idx="10618">
                  <c:v>-2.14E-13</c:v>
                </c:pt>
                <c:pt idx="10619">
                  <c:v>-7.7E-14</c:v>
                </c:pt>
                <c:pt idx="10620">
                  <c:v>-1.6400000000000001E-13</c:v>
                </c:pt>
                <c:pt idx="10621">
                  <c:v>-9.1999999999999999E-14</c:v>
                </c:pt>
                <c:pt idx="10622">
                  <c:v>-2.1700000000000001E-13</c:v>
                </c:pt>
                <c:pt idx="10623">
                  <c:v>-2.96E-13</c:v>
                </c:pt>
                <c:pt idx="10624">
                  <c:v>-1.7000000000000001E-13</c:v>
                </c:pt>
                <c:pt idx="10625">
                  <c:v>-1.5800000000000001E-13</c:v>
                </c:pt>
                <c:pt idx="10626">
                  <c:v>-1.09E-13</c:v>
                </c:pt>
                <c:pt idx="10627">
                  <c:v>-1.2900000000000001E-13</c:v>
                </c:pt>
                <c:pt idx="10628">
                  <c:v>-3.3000000000000001E-13</c:v>
                </c:pt>
                <c:pt idx="10629">
                  <c:v>-8.0999999999999996E-14</c:v>
                </c:pt>
                <c:pt idx="10630">
                  <c:v>-4.1999999999999998E-14</c:v>
                </c:pt>
                <c:pt idx="10631">
                  <c:v>-3.1400000000000003E-13</c:v>
                </c:pt>
                <c:pt idx="10632">
                  <c:v>-5.6999999999999997E-14</c:v>
                </c:pt>
                <c:pt idx="10633">
                  <c:v>-2.2300000000000001E-13</c:v>
                </c:pt>
                <c:pt idx="10634">
                  <c:v>-1.9699999999999999E-13</c:v>
                </c:pt>
                <c:pt idx="10635">
                  <c:v>-2.5199999999999999E-13</c:v>
                </c:pt>
                <c:pt idx="10636">
                  <c:v>-6.5999999999999996E-14</c:v>
                </c:pt>
                <c:pt idx="10637">
                  <c:v>-2.01E-13</c:v>
                </c:pt>
                <c:pt idx="10638">
                  <c:v>-1.48E-13</c:v>
                </c:pt>
                <c:pt idx="10639">
                  <c:v>-2.72E-13</c:v>
                </c:pt>
                <c:pt idx="10640">
                  <c:v>-1.7899999999999999E-13</c:v>
                </c:pt>
                <c:pt idx="10641">
                  <c:v>-8.3E-14</c:v>
                </c:pt>
                <c:pt idx="10642">
                  <c:v>-1.9199999999999999E-13</c:v>
                </c:pt>
                <c:pt idx="10643">
                  <c:v>-1.3899999999999999E-13</c:v>
                </c:pt>
                <c:pt idx="10644">
                  <c:v>-1.77E-13</c:v>
                </c:pt>
                <c:pt idx="10645">
                  <c:v>-1.1399999999999999E-13</c:v>
                </c:pt>
                <c:pt idx="10646">
                  <c:v>-1.6199999999999999E-13</c:v>
                </c:pt>
                <c:pt idx="10647">
                  <c:v>-2.2799999999999999E-13</c:v>
                </c:pt>
                <c:pt idx="10648">
                  <c:v>-2.01E-13</c:v>
                </c:pt>
                <c:pt idx="10649">
                  <c:v>-8.8000000000000004E-14</c:v>
                </c:pt>
                <c:pt idx="10650">
                  <c:v>-8.6999999999999995E-14</c:v>
                </c:pt>
                <c:pt idx="10651">
                  <c:v>-2.5099999999999999E-13</c:v>
                </c:pt>
                <c:pt idx="10652">
                  <c:v>-4.7999999999999997E-14</c:v>
                </c:pt>
                <c:pt idx="10653">
                  <c:v>-2.4099999999999998E-13</c:v>
                </c:pt>
                <c:pt idx="10654">
                  <c:v>-1.84E-13</c:v>
                </c:pt>
                <c:pt idx="10655">
                  <c:v>-2.0600000000000001E-13</c:v>
                </c:pt>
                <c:pt idx="10656">
                  <c:v>-1.25E-13</c:v>
                </c:pt>
                <c:pt idx="10657">
                  <c:v>-2.7399999999999999E-13</c:v>
                </c:pt>
                <c:pt idx="10658">
                  <c:v>-2.8999999999999998E-13</c:v>
                </c:pt>
                <c:pt idx="10659">
                  <c:v>-1.84E-13</c:v>
                </c:pt>
                <c:pt idx="10660">
                  <c:v>-6.2999999999999997E-14</c:v>
                </c:pt>
                <c:pt idx="10661">
                  <c:v>-1.4000000000000001E-13</c:v>
                </c:pt>
                <c:pt idx="10662">
                  <c:v>-8.8999999999999999E-14</c:v>
                </c:pt>
                <c:pt idx="10663">
                  <c:v>-1.95E-13</c:v>
                </c:pt>
                <c:pt idx="10664">
                  <c:v>-4.4999999999999998E-14</c:v>
                </c:pt>
                <c:pt idx="10665">
                  <c:v>-8.2000000000000004E-14</c:v>
                </c:pt>
                <c:pt idx="10666">
                  <c:v>-2.2E-13</c:v>
                </c:pt>
                <c:pt idx="10667">
                  <c:v>-1.3299999999999999E-13</c:v>
                </c:pt>
                <c:pt idx="10668">
                  <c:v>-1.0199999999999999E-13</c:v>
                </c:pt>
                <c:pt idx="10669">
                  <c:v>-2.8100000000000001E-13</c:v>
                </c:pt>
                <c:pt idx="10670">
                  <c:v>-1.03E-13</c:v>
                </c:pt>
                <c:pt idx="10671">
                  <c:v>-2.7000000000000001E-13</c:v>
                </c:pt>
                <c:pt idx="10672">
                  <c:v>-1.9300000000000001E-13</c:v>
                </c:pt>
                <c:pt idx="10673">
                  <c:v>-1.36E-13</c:v>
                </c:pt>
                <c:pt idx="10674">
                  <c:v>-1.55E-13</c:v>
                </c:pt>
                <c:pt idx="10675">
                  <c:v>-1.7500000000000001E-13</c:v>
                </c:pt>
                <c:pt idx="10676">
                  <c:v>-1.66E-13</c:v>
                </c:pt>
                <c:pt idx="10677">
                  <c:v>-1.53E-13</c:v>
                </c:pt>
                <c:pt idx="10678">
                  <c:v>-1.3799999999999999E-13</c:v>
                </c:pt>
                <c:pt idx="10679">
                  <c:v>-1.2300000000000001E-13</c:v>
                </c:pt>
                <c:pt idx="10680">
                  <c:v>-1.03E-13</c:v>
                </c:pt>
                <c:pt idx="10681">
                  <c:v>-3.2199999999999999E-13</c:v>
                </c:pt>
                <c:pt idx="10682">
                  <c:v>-1.77E-13</c:v>
                </c:pt>
                <c:pt idx="10683">
                  <c:v>-1.7999999999999999E-14</c:v>
                </c:pt>
                <c:pt idx="10684">
                  <c:v>-8.8000000000000004E-14</c:v>
                </c:pt>
                <c:pt idx="10685">
                  <c:v>-2.5600000000000002E-13</c:v>
                </c:pt>
                <c:pt idx="10686">
                  <c:v>-1.5200000000000001E-13</c:v>
                </c:pt>
                <c:pt idx="10687">
                  <c:v>-2.6199999999999999E-13</c:v>
                </c:pt>
                <c:pt idx="10688">
                  <c:v>-2.4999999999999999E-13</c:v>
                </c:pt>
                <c:pt idx="10689">
                  <c:v>-4.14E-13</c:v>
                </c:pt>
                <c:pt idx="10690">
                  <c:v>-1.1700000000000001E-13</c:v>
                </c:pt>
                <c:pt idx="10691">
                  <c:v>-1.3899999999999999E-13</c:v>
                </c:pt>
                <c:pt idx="10692">
                  <c:v>-1.5599999999999999E-13</c:v>
                </c:pt>
                <c:pt idx="10693">
                  <c:v>-1.24E-13</c:v>
                </c:pt>
                <c:pt idx="10694">
                  <c:v>-1.89E-13</c:v>
                </c:pt>
                <c:pt idx="10695">
                  <c:v>-1.2800000000000001E-13</c:v>
                </c:pt>
                <c:pt idx="10696">
                  <c:v>-1.7899999999999999E-13</c:v>
                </c:pt>
                <c:pt idx="10697">
                  <c:v>-1.72E-13</c:v>
                </c:pt>
                <c:pt idx="10698">
                  <c:v>-1.8499999999999999E-13</c:v>
                </c:pt>
                <c:pt idx="10699">
                  <c:v>-1.3799999999999999E-13</c:v>
                </c:pt>
                <c:pt idx="10700">
                  <c:v>-2.25E-13</c:v>
                </c:pt>
                <c:pt idx="10701">
                  <c:v>-1.2300000000000001E-13</c:v>
                </c:pt>
                <c:pt idx="10702">
                  <c:v>-1.2300000000000001E-13</c:v>
                </c:pt>
                <c:pt idx="10703">
                  <c:v>-6.4000000000000005E-14</c:v>
                </c:pt>
                <c:pt idx="10704">
                  <c:v>-4.1999999999999998E-14</c:v>
                </c:pt>
                <c:pt idx="10705">
                  <c:v>-2.6199999999999999E-13</c:v>
                </c:pt>
                <c:pt idx="10706">
                  <c:v>-1.37E-13</c:v>
                </c:pt>
                <c:pt idx="10707">
                  <c:v>-1.7299999999999999E-13</c:v>
                </c:pt>
                <c:pt idx="10708">
                  <c:v>-1.0799999999999999E-13</c:v>
                </c:pt>
                <c:pt idx="10709">
                  <c:v>-3.0600000000000001E-13</c:v>
                </c:pt>
                <c:pt idx="10710">
                  <c:v>-2.19E-13</c:v>
                </c:pt>
                <c:pt idx="10711">
                  <c:v>-1.7600000000000001E-13</c:v>
                </c:pt>
                <c:pt idx="10712">
                  <c:v>-1.2200000000000001E-13</c:v>
                </c:pt>
                <c:pt idx="10713">
                  <c:v>-2.14E-13</c:v>
                </c:pt>
                <c:pt idx="10714">
                  <c:v>-4.3E-14</c:v>
                </c:pt>
                <c:pt idx="10715">
                  <c:v>-1.7399999999999999E-13</c:v>
                </c:pt>
                <c:pt idx="10716">
                  <c:v>-9.7000000000000003E-14</c:v>
                </c:pt>
                <c:pt idx="10717">
                  <c:v>-6.2999999999999997E-14</c:v>
                </c:pt>
                <c:pt idx="10718">
                  <c:v>-2.4999999999999999E-13</c:v>
                </c:pt>
                <c:pt idx="10719">
                  <c:v>-1.9E-13</c:v>
                </c:pt>
                <c:pt idx="10720">
                  <c:v>-1.83E-13</c:v>
                </c:pt>
                <c:pt idx="10721">
                  <c:v>-7.6000000000000004E-14</c:v>
                </c:pt>
                <c:pt idx="10722">
                  <c:v>-1.54E-13</c:v>
                </c:pt>
                <c:pt idx="10723">
                  <c:v>-2.8200000000000001E-13</c:v>
                </c:pt>
                <c:pt idx="10724">
                  <c:v>-1.3199999999999999E-13</c:v>
                </c:pt>
                <c:pt idx="10725">
                  <c:v>-1.5700000000000001E-13</c:v>
                </c:pt>
                <c:pt idx="10726">
                  <c:v>-2.6900000000000001E-13</c:v>
                </c:pt>
                <c:pt idx="10727">
                  <c:v>-1.84E-13</c:v>
                </c:pt>
                <c:pt idx="10728">
                  <c:v>-5.3999999999999997E-14</c:v>
                </c:pt>
                <c:pt idx="10729">
                  <c:v>-1.06E-13</c:v>
                </c:pt>
                <c:pt idx="10730">
                  <c:v>-2.97E-13</c:v>
                </c:pt>
                <c:pt idx="10731">
                  <c:v>2.9000000000000003E-14</c:v>
                </c:pt>
                <c:pt idx="10732">
                  <c:v>-1.84E-13</c:v>
                </c:pt>
                <c:pt idx="10733">
                  <c:v>-6.8000000000000001E-14</c:v>
                </c:pt>
                <c:pt idx="10734">
                  <c:v>-1.3799999999999999E-13</c:v>
                </c:pt>
                <c:pt idx="10735">
                  <c:v>-1.0199999999999999E-13</c:v>
                </c:pt>
                <c:pt idx="10736">
                  <c:v>-1.8700000000000001E-13</c:v>
                </c:pt>
                <c:pt idx="10737">
                  <c:v>-2.0999999999999999E-13</c:v>
                </c:pt>
                <c:pt idx="10738">
                  <c:v>-1.5200000000000001E-13</c:v>
                </c:pt>
                <c:pt idx="10739">
                  <c:v>-4.1999999999999998E-14</c:v>
                </c:pt>
                <c:pt idx="10740">
                  <c:v>-1.8800000000000001E-13</c:v>
                </c:pt>
                <c:pt idx="10741">
                  <c:v>-4.6700000000000003E-13</c:v>
                </c:pt>
                <c:pt idx="10742">
                  <c:v>-1.8700000000000001E-13</c:v>
                </c:pt>
                <c:pt idx="10743">
                  <c:v>-1.54E-13</c:v>
                </c:pt>
                <c:pt idx="10744">
                  <c:v>-1.04E-13</c:v>
                </c:pt>
                <c:pt idx="10745">
                  <c:v>-1.53E-13</c:v>
                </c:pt>
                <c:pt idx="10746">
                  <c:v>-2.5399999999999998E-13</c:v>
                </c:pt>
                <c:pt idx="10747">
                  <c:v>-1.1399999999999999E-13</c:v>
                </c:pt>
                <c:pt idx="10748">
                  <c:v>-7.1E-14</c:v>
                </c:pt>
                <c:pt idx="10749">
                  <c:v>-2.9000000000000003E-14</c:v>
                </c:pt>
                <c:pt idx="10750">
                  <c:v>-1.4999999999999999E-13</c:v>
                </c:pt>
                <c:pt idx="10751">
                  <c:v>-1.5200000000000001E-13</c:v>
                </c:pt>
                <c:pt idx="10752">
                  <c:v>-1.84E-13</c:v>
                </c:pt>
                <c:pt idx="10753">
                  <c:v>-1.8499999999999999E-13</c:v>
                </c:pt>
                <c:pt idx="10754">
                  <c:v>-5.0999999999999997E-14</c:v>
                </c:pt>
                <c:pt idx="10755">
                  <c:v>-1.1999999999999999E-13</c:v>
                </c:pt>
                <c:pt idx="10756">
                  <c:v>-2.9999999999999998E-13</c:v>
                </c:pt>
                <c:pt idx="10757">
                  <c:v>-1.4100000000000001E-13</c:v>
                </c:pt>
                <c:pt idx="10758">
                  <c:v>-1.37E-13</c:v>
                </c:pt>
                <c:pt idx="10759">
                  <c:v>-1.2699999999999999E-13</c:v>
                </c:pt>
                <c:pt idx="10760">
                  <c:v>-2.3400000000000001E-13</c:v>
                </c:pt>
                <c:pt idx="10761">
                  <c:v>-1.04E-13</c:v>
                </c:pt>
                <c:pt idx="10762">
                  <c:v>-1.2699999999999999E-13</c:v>
                </c:pt>
                <c:pt idx="10763">
                  <c:v>-2.02E-13</c:v>
                </c:pt>
                <c:pt idx="10764">
                  <c:v>-1.8200000000000001E-13</c:v>
                </c:pt>
                <c:pt idx="10765">
                  <c:v>-2.73E-13</c:v>
                </c:pt>
                <c:pt idx="10766">
                  <c:v>-1.83E-13</c:v>
                </c:pt>
                <c:pt idx="10767">
                  <c:v>-1.09E-13</c:v>
                </c:pt>
                <c:pt idx="10768">
                  <c:v>-1.3500000000000001E-13</c:v>
                </c:pt>
                <c:pt idx="10769">
                  <c:v>-6.8000000000000001E-14</c:v>
                </c:pt>
                <c:pt idx="10770">
                  <c:v>-2.3200000000000002E-13</c:v>
                </c:pt>
                <c:pt idx="10771">
                  <c:v>-7.1999999999999996E-14</c:v>
                </c:pt>
                <c:pt idx="10772">
                  <c:v>-1.1999999999999999E-13</c:v>
                </c:pt>
                <c:pt idx="10773">
                  <c:v>-2.4400000000000002E-13</c:v>
                </c:pt>
                <c:pt idx="10774">
                  <c:v>-1.7500000000000001E-13</c:v>
                </c:pt>
                <c:pt idx="10775">
                  <c:v>-1.2300000000000001E-13</c:v>
                </c:pt>
                <c:pt idx="10776">
                  <c:v>-1.5099999999999999E-13</c:v>
                </c:pt>
                <c:pt idx="10777">
                  <c:v>-4.1000000000000002E-14</c:v>
                </c:pt>
                <c:pt idx="10778">
                  <c:v>-3.0400000000000002E-13</c:v>
                </c:pt>
                <c:pt idx="10779">
                  <c:v>-2.3099999999999997E-13</c:v>
                </c:pt>
                <c:pt idx="10780">
                  <c:v>-1.8599999999999999E-13</c:v>
                </c:pt>
                <c:pt idx="10781">
                  <c:v>-1.12E-13</c:v>
                </c:pt>
                <c:pt idx="10782">
                  <c:v>-1.31E-13</c:v>
                </c:pt>
                <c:pt idx="10783">
                  <c:v>-3.2000000000000002E-14</c:v>
                </c:pt>
                <c:pt idx="10784">
                  <c:v>-2.3500000000000001E-13</c:v>
                </c:pt>
                <c:pt idx="10785">
                  <c:v>-1.42E-13</c:v>
                </c:pt>
                <c:pt idx="10786">
                  <c:v>-2.73E-13</c:v>
                </c:pt>
                <c:pt idx="10787">
                  <c:v>-1.8599999999999999E-13</c:v>
                </c:pt>
                <c:pt idx="10788">
                  <c:v>-1.47E-13</c:v>
                </c:pt>
                <c:pt idx="10789">
                  <c:v>-8.8999999999999999E-14</c:v>
                </c:pt>
                <c:pt idx="10790">
                  <c:v>-2.1100000000000001E-13</c:v>
                </c:pt>
                <c:pt idx="10791">
                  <c:v>-2.9100000000000002E-13</c:v>
                </c:pt>
                <c:pt idx="10792">
                  <c:v>4.0000000000000003E-15</c:v>
                </c:pt>
                <c:pt idx="10793">
                  <c:v>-1.61E-13</c:v>
                </c:pt>
                <c:pt idx="10794">
                  <c:v>-2.26E-13</c:v>
                </c:pt>
                <c:pt idx="10795">
                  <c:v>-6.8000000000000001E-14</c:v>
                </c:pt>
                <c:pt idx="10796">
                  <c:v>-1.67E-13</c:v>
                </c:pt>
                <c:pt idx="10797">
                  <c:v>-2.6599999999999998E-13</c:v>
                </c:pt>
                <c:pt idx="10798">
                  <c:v>-1.0499999999999999E-13</c:v>
                </c:pt>
                <c:pt idx="10799">
                  <c:v>-1.3199999999999999E-13</c:v>
                </c:pt>
                <c:pt idx="10800">
                  <c:v>-6.4000000000000005E-14</c:v>
                </c:pt>
                <c:pt idx="10801">
                  <c:v>-1.71E-13</c:v>
                </c:pt>
                <c:pt idx="10802">
                  <c:v>-1.9400000000000001E-13</c:v>
                </c:pt>
                <c:pt idx="10803">
                  <c:v>-1.6400000000000001E-13</c:v>
                </c:pt>
                <c:pt idx="10804">
                  <c:v>-1.43E-13</c:v>
                </c:pt>
                <c:pt idx="10805">
                  <c:v>-2.4300000000000002E-13</c:v>
                </c:pt>
                <c:pt idx="10806">
                  <c:v>-2.26E-13</c:v>
                </c:pt>
                <c:pt idx="10807">
                  <c:v>1.0000000000000001E-15</c:v>
                </c:pt>
                <c:pt idx="10808">
                  <c:v>-1.0499999999999999E-13</c:v>
                </c:pt>
                <c:pt idx="10809">
                  <c:v>-1.54E-13</c:v>
                </c:pt>
                <c:pt idx="10810">
                  <c:v>-2.38E-13</c:v>
                </c:pt>
                <c:pt idx="10811">
                  <c:v>-1.89E-13</c:v>
                </c:pt>
                <c:pt idx="10812">
                  <c:v>-2.0399999999999999E-13</c:v>
                </c:pt>
                <c:pt idx="10813">
                  <c:v>-1.72E-13</c:v>
                </c:pt>
                <c:pt idx="10814">
                  <c:v>-2.38E-13</c:v>
                </c:pt>
                <c:pt idx="10815">
                  <c:v>-2.6399999999999999E-13</c:v>
                </c:pt>
                <c:pt idx="10816">
                  <c:v>-1.95E-13</c:v>
                </c:pt>
                <c:pt idx="10817">
                  <c:v>-6.8999999999999996E-14</c:v>
                </c:pt>
                <c:pt idx="10818">
                  <c:v>-1.25E-13</c:v>
                </c:pt>
                <c:pt idx="10819">
                  <c:v>-8.2000000000000004E-14</c:v>
                </c:pt>
                <c:pt idx="10820">
                  <c:v>-2.4500000000000002E-13</c:v>
                </c:pt>
                <c:pt idx="10821">
                  <c:v>-2.4999999999999999E-13</c:v>
                </c:pt>
                <c:pt idx="10822">
                  <c:v>-1.72E-13</c:v>
                </c:pt>
                <c:pt idx="10823">
                  <c:v>-1.61E-13</c:v>
                </c:pt>
                <c:pt idx="10824">
                  <c:v>-1.48E-13</c:v>
                </c:pt>
                <c:pt idx="10825">
                  <c:v>-1.3500000000000001E-13</c:v>
                </c:pt>
                <c:pt idx="10826">
                  <c:v>-4E-14</c:v>
                </c:pt>
                <c:pt idx="10827">
                  <c:v>-2.8300000000000001E-13</c:v>
                </c:pt>
                <c:pt idx="10828">
                  <c:v>-1.31E-13</c:v>
                </c:pt>
                <c:pt idx="10829">
                  <c:v>-1.7999999999999999E-13</c:v>
                </c:pt>
                <c:pt idx="10830">
                  <c:v>-1.8599999999999999E-13</c:v>
                </c:pt>
                <c:pt idx="10831">
                  <c:v>-1.4000000000000001E-13</c:v>
                </c:pt>
                <c:pt idx="10832">
                  <c:v>-2.73E-13</c:v>
                </c:pt>
                <c:pt idx="10833">
                  <c:v>-9.2999999999999995E-14</c:v>
                </c:pt>
                <c:pt idx="10834">
                  <c:v>-1.43E-13</c:v>
                </c:pt>
                <c:pt idx="10835">
                  <c:v>-2.26E-13</c:v>
                </c:pt>
                <c:pt idx="10836">
                  <c:v>-1.37E-13</c:v>
                </c:pt>
                <c:pt idx="10837">
                  <c:v>-1.4499999999999999E-13</c:v>
                </c:pt>
                <c:pt idx="10838">
                  <c:v>-2.2799999999999999E-13</c:v>
                </c:pt>
                <c:pt idx="10839">
                  <c:v>-2.24E-13</c:v>
                </c:pt>
                <c:pt idx="10840">
                  <c:v>-5.6999999999999997E-14</c:v>
                </c:pt>
                <c:pt idx="10841">
                  <c:v>-2.5199999999999999E-13</c:v>
                </c:pt>
                <c:pt idx="10842">
                  <c:v>-1.49E-13</c:v>
                </c:pt>
                <c:pt idx="10843">
                  <c:v>-1.2099999999999999E-13</c:v>
                </c:pt>
                <c:pt idx="10844">
                  <c:v>-1.61E-13</c:v>
                </c:pt>
                <c:pt idx="10845">
                  <c:v>-1.89E-13</c:v>
                </c:pt>
                <c:pt idx="10846">
                  <c:v>-1.1399999999999999E-13</c:v>
                </c:pt>
                <c:pt idx="10847">
                  <c:v>-2.0600000000000001E-13</c:v>
                </c:pt>
                <c:pt idx="10848">
                  <c:v>-2.02E-13</c:v>
                </c:pt>
                <c:pt idx="10849">
                  <c:v>-1.2099999999999999E-13</c:v>
                </c:pt>
                <c:pt idx="10850">
                  <c:v>-1.7399999999999999E-13</c:v>
                </c:pt>
                <c:pt idx="10851">
                  <c:v>-1.9799999999999999E-13</c:v>
                </c:pt>
                <c:pt idx="10852">
                  <c:v>-2.7599999999999999E-13</c:v>
                </c:pt>
                <c:pt idx="10853">
                  <c:v>-9.4000000000000003E-14</c:v>
                </c:pt>
                <c:pt idx="10854">
                  <c:v>-7.3000000000000004E-14</c:v>
                </c:pt>
                <c:pt idx="10855">
                  <c:v>-2.7000000000000001E-13</c:v>
                </c:pt>
                <c:pt idx="10856">
                  <c:v>-1.3299999999999999E-13</c:v>
                </c:pt>
                <c:pt idx="10857">
                  <c:v>-1.8800000000000001E-13</c:v>
                </c:pt>
                <c:pt idx="10858">
                  <c:v>-1.25E-13</c:v>
                </c:pt>
                <c:pt idx="10859">
                  <c:v>-2.6E-13</c:v>
                </c:pt>
                <c:pt idx="10860">
                  <c:v>-1.67E-13</c:v>
                </c:pt>
                <c:pt idx="10861">
                  <c:v>-1.9799999999999999E-13</c:v>
                </c:pt>
                <c:pt idx="10862">
                  <c:v>-1.47E-13</c:v>
                </c:pt>
                <c:pt idx="10863">
                  <c:v>-2.0899999999999999E-13</c:v>
                </c:pt>
                <c:pt idx="10864">
                  <c:v>-2.01E-13</c:v>
                </c:pt>
                <c:pt idx="10865">
                  <c:v>-1.55E-13</c:v>
                </c:pt>
                <c:pt idx="10866">
                  <c:v>-2.1700000000000001E-13</c:v>
                </c:pt>
                <c:pt idx="10867">
                  <c:v>-9.4000000000000003E-14</c:v>
                </c:pt>
                <c:pt idx="10868">
                  <c:v>-1.2800000000000001E-13</c:v>
                </c:pt>
                <c:pt idx="10869">
                  <c:v>-1.37E-13</c:v>
                </c:pt>
                <c:pt idx="10870">
                  <c:v>-1.3500000000000001E-13</c:v>
                </c:pt>
                <c:pt idx="10871">
                  <c:v>-5E-15</c:v>
                </c:pt>
                <c:pt idx="10872">
                  <c:v>-2.0299999999999999E-13</c:v>
                </c:pt>
                <c:pt idx="10873">
                  <c:v>-1.2200000000000001E-13</c:v>
                </c:pt>
                <c:pt idx="10874">
                  <c:v>-1.4000000000000001E-13</c:v>
                </c:pt>
                <c:pt idx="10875">
                  <c:v>-2.6399999999999999E-13</c:v>
                </c:pt>
                <c:pt idx="10876">
                  <c:v>-1.8100000000000001E-13</c:v>
                </c:pt>
                <c:pt idx="10877">
                  <c:v>-1.6300000000000001E-13</c:v>
                </c:pt>
                <c:pt idx="10878">
                  <c:v>-1.7899999999999999E-13</c:v>
                </c:pt>
                <c:pt idx="10879">
                  <c:v>-1.3199999999999999E-13</c:v>
                </c:pt>
                <c:pt idx="10880">
                  <c:v>-2.01E-13</c:v>
                </c:pt>
                <c:pt idx="10881">
                  <c:v>-1.6400000000000001E-13</c:v>
                </c:pt>
                <c:pt idx="10882">
                  <c:v>-2.1700000000000001E-13</c:v>
                </c:pt>
                <c:pt idx="10883">
                  <c:v>-1.09E-13</c:v>
                </c:pt>
                <c:pt idx="10884">
                  <c:v>-2.6E-13</c:v>
                </c:pt>
                <c:pt idx="10885">
                  <c:v>-1.96E-13</c:v>
                </c:pt>
                <c:pt idx="10886">
                  <c:v>-7.4999999999999996E-14</c:v>
                </c:pt>
                <c:pt idx="10887">
                  <c:v>-2.0600000000000001E-13</c:v>
                </c:pt>
                <c:pt idx="10888">
                  <c:v>-2.5399999999999998E-13</c:v>
                </c:pt>
                <c:pt idx="10889">
                  <c:v>-1.2800000000000001E-13</c:v>
                </c:pt>
                <c:pt idx="10890">
                  <c:v>-2.72E-13</c:v>
                </c:pt>
                <c:pt idx="10891">
                  <c:v>-2.1499999999999999E-13</c:v>
                </c:pt>
                <c:pt idx="10892">
                  <c:v>-4.4999999999999998E-14</c:v>
                </c:pt>
                <c:pt idx="10893">
                  <c:v>-2.2300000000000001E-13</c:v>
                </c:pt>
                <c:pt idx="10894">
                  <c:v>-2.1100000000000001E-13</c:v>
                </c:pt>
                <c:pt idx="10895">
                  <c:v>-1.5800000000000001E-13</c:v>
                </c:pt>
                <c:pt idx="10896">
                  <c:v>-2.5500000000000002E-13</c:v>
                </c:pt>
                <c:pt idx="10897">
                  <c:v>-2.5500000000000002E-13</c:v>
                </c:pt>
                <c:pt idx="10898">
                  <c:v>-1.3500000000000001E-13</c:v>
                </c:pt>
                <c:pt idx="10899">
                  <c:v>-8.6E-14</c:v>
                </c:pt>
                <c:pt idx="10900">
                  <c:v>-2.2899999999999998E-13</c:v>
                </c:pt>
                <c:pt idx="10901">
                  <c:v>-2.0399999999999999E-13</c:v>
                </c:pt>
                <c:pt idx="10902">
                  <c:v>-2.9300000000000001E-13</c:v>
                </c:pt>
                <c:pt idx="10903">
                  <c:v>-2.1499999999999999E-13</c:v>
                </c:pt>
                <c:pt idx="10904">
                  <c:v>-1.0199999999999999E-13</c:v>
                </c:pt>
                <c:pt idx="10905">
                  <c:v>-1.4000000000000001E-13</c:v>
                </c:pt>
                <c:pt idx="10906">
                  <c:v>-8.0999999999999996E-14</c:v>
                </c:pt>
                <c:pt idx="10907">
                  <c:v>-1.2599999999999999E-13</c:v>
                </c:pt>
                <c:pt idx="10908">
                  <c:v>-1.1499999999999999E-13</c:v>
                </c:pt>
                <c:pt idx="10909">
                  <c:v>-2.2199999999999999E-13</c:v>
                </c:pt>
                <c:pt idx="10910">
                  <c:v>-2.9100000000000002E-13</c:v>
                </c:pt>
                <c:pt idx="10911">
                  <c:v>-5.8000000000000005E-14</c:v>
                </c:pt>
                <c:pt idx="10912">
                  <c:v>-3.5000000000000002E-14</c:v>
                </c:pt>
                <c:pt idx="10913">
                  <c:v>-8.2000000000000004E-14</c:v>
                </c:pt>
                <c:pt idx="10914">
                  <c:v>-2.3300000000000002E-13</c:v>
                </c:pt>
                <c:pt idx="10915">
                  <c:v>-1.89E-13</c:v>
                </c:pt>
                <c:pt idx="10916">
                  <c:v>-1.2099999999999999E-13</c:v>
                </c:pt>
                <c:pt idx="10917">
                  <c:v>-1.31E-13</c:v>
                </c:pt>
                <c:pt idx="10918">
                  <c:v>-2.61E-13</c:v>
                </c:pt>
                <c:pt idx="10919">
                  <c:v>-2.49E-13</c:v>
                </c:pt>
                <c:pt idx="10920">
                  <c:v>-4.1000000000000002E-14</c:v>
                </c:pt>
                <c:pt idx="10921">
                  <c:v>-1.1700000000000001E-13</c:v>
                </c:pt>
                <c:pt idx="10922">
                  <c:v>-1.5700000000000001E-13</c:v>
                </c:pt>
                <c:pt idx="10923">
                  <c:v>-2.8999999999999998E-13</c:v>
                </c:pt>
                <c:pt idx="10924">
                  <c:v>-1.01E-13</c:v>
                </c:pt>
                <c:pt idx="10925">
                  <c:v>-1.19E-13</c:v>
                </c:pt>
                <c:pt idx="10926">
                  <c:v>-9.5999999999999995E-14</c:v>
                </c:pt>
                <c:pt idx="10927">
                  <c:v>-4.3E-14</c:v>
                </c:pt>
                <c:pt idx="10928">
                  <c:v>-2.0899999999999999E-13</c:v>
                </c:pt>
                <c:pt idx="10929">
                  <c:v>-2.2699999999999999E-13</c:v>
                </c:pt>
                <c:pt idx="10930">
                  <c:v>-2.4099999999999998E-13</c:v>
                </c:pt>
                <c:pt idx="10931">
                  <c:v>-2.2099999999999999E-13</c:v>
                </c:pt>
                <c:pt idx="10932">
                  <c:v>-1.48E-13</c:v>
                </c:pt>
                <c:pt idx="10933">
                  <c:v>-2.7499999999999999E-13</c:v>
                </c:pt>
                <c:pt idx="10934">
                  <c:v>-2.5800000000000001E-13</c:v>
                </c:pt>
                <c:pt idx="10935">
                  <c:v>-1E-14</c:v>
                </c:pt>
                <c:pt idx="10936">
                  <c:v>-1.83E-13</c:v>
                </c:pt>
                <c:pt idx="10937">
                  <c:v>-2.2199999999999999E-13</c:v>
                </c:pt>
                <c:pt idx="10938">
                  <c:v>-4.4999999999999998E-14</c:v>
                </c:pt>
                <c:pt idx="10939">
                  <c:v>-2.6900000000000001E-13</c:v>
                </c:pt>
                <c:pt idx="10940">
                  <c:v>-1.7999999999999999E-13</c:v>
                </c:pt>
                <c:pt idx="10941">
                  <c:v>3.5999999999999998E-14</c:v>
                </c:pt>
                <c:pt idx="10942">
                  <c:v>-1.7999999999999999E-13</c:v>
                </c:pt>
                <c:pt idx="10943">
                  <c:v>-1.8700000000000001E-13</c:v>
                </c:pt>
                <c:pt idx="10944">
                  <c:v>-2.0899999999999999E-13</c:v>
                </c:pt>
                <c:pt idx="10945">
                  <c:v>-1.2599999999999999E-13</c:v>
                </c:pt>
                <c:pt idx="10946">
                  <c:v>-2.38E-13</c:v>
                </c:pt>
                <c:pt idx="10947">
                  <c:v>-1.71E-13</c:v>
                </c:pt>
                <c:pt idx="10948">
                  <c:v>-1.3500000000000001E-13</c:v>
                </c:pt>
                <c:pt idx="10949">
                  <c:v>-2.8999999999999998E-13</c:v>
                </c:pt>
                <c:pt idx="10950">
                  <c:v>-1.4499999999999999E-13</c:v>
                </c:pt>
                <c:pt idx="10951">
                  <c:v>-1.7600000000000001E-13</c:v>
                </c:pt>
                <c:pt idx="10952">
                  <c:v>-2.3500000000000001E-13</c:v>
                </c:pt>
                <c:pt idx="10953">
                  <c:v>-1.47E-13</c:v>
                </c:pt>
                <c:pt idx="10954">
                  <c:v>-2.3E-14</c:v>
                </c:pt>
                <c:pt idx="10955">
                  <c:v>-2.84E-13</c:v>
                </c:pt>
                <c:pt idx="10956">
                  <c:v>-8.8999999999999999E-14</c:v>
                </c:pt>
                <c:pt idx="10957">
                  <c:v>-2.6900000000000001E-13</c:v>
                </c:pt>
                <c:pt idx="10958">
                  <c:v>-1.8599999999999999E-13</c:v>
                </c:pt>
                <c:pt idx="10959">
                  <c:v>-2.3899999999999999E-13</c:v>
                </c:pt>
                <c:pt idx="10960">
                  <c:v>-2.4199999999999998E-13</c:v>
                </c:pt>
                <c:pt idx="10961">
                  <c:v>-1.37E-13</c:v>
                </c:pt>
                <c:pt idx="10962">
                  <c:v>-1.3799999999999999E-13</c:v>
                </c:pt>
                <c:pt idx="10963">
                  <c:v>-2.7499999999999999E-13</c:v>
                </c:pt>
                <c:pt idx="10964">
                  <c:v>-1.59E-13</c:v>
                </c:pt>
                <c:pt idx="10965">
                  <c:v>-2.3999999999999999E-13</c:v>
                </c:pt>
                <c:pt idx="10966">
                  <c:v>-2.0999999999999999E-13</c:v>
                </c:pt>
                <c:pt idx="10967">
                  <c:v>-3.3800000000000002E-13</c:v>
                </c:pt>
                <c:pt idx="10968">
                  <c:v>-1.4600000000000001E-13</c:v>
                </c:pt>
                <c:pt idx="10969">
                  <c:v>-1.9799999999999999E-13</c:v>
                </c:pt>
                <c:pt idx="10970">
                  <c:v>-1.2900000000000001E-13</c:v>
                </c:pt>
                <c:pt idx="10971">
                  <c:v>-3.8499999999999998E-13</c:v>
                </c:pt>
                <c:pt idx="10972">
                  <c:v>-1.2900000000000001E-13</c:v>
                </c:pt>
                <c:pt idx="10973">
                  <c:v>-2.7799999999999998E-13</c:v>
                </c:pt>
                <c:pt idx="10974">
                  <c:v>-4.7000000000000002E-14</c:v>
                </c:pt>
                <c:pt idx="10975">
                  <c:v>-1.8100000000000001E-13</c:v>
                </c:pt>
                <c:pt idx="10976">
                  <c:v>-1.7500000000000001E-13</c:v>
                </c:pt>
                <c:pt idx="10977">
                  <c:v>-2.36E-13</c:v>
                </c:pt>
                <c:pt idx="10978">
                  <c:v>-1.49E-13</c:v>
                </c:pt>
                <c:pt idx="10979">
                  <c:v>-2.07E-13</c:v>
                </c:pt>
                <c:pt idx="10980">
                  <c:v>-1.25E-13</c:v>
                </c:pt>
                <c:pt idx="10981">
                  <c:v>-2.2199999999999999E-13</c:v>
                </c:pt>
                <c:pt idx="10982">
                  <c:v>-1.84E-13</c:v>
                </c:pt>
                <c:pt idx="10983">
                  <c:v>-1.95E-13</c:v>
                </c:pt>
                <c:pt idx="10984">
                  <c:v>-2.4500000000000002E-13</c:v>
                </c:pt>
                <c:pt idx="10985">
                  <c:v>-1.0499999999999999E-13</c:v>
                </c:pt>
                <c:pt idx="10986">
                  <c:v>-1.0499999999999999E-13</c:v>
                </c:pt>
                <c:pt idx="10987">
                  <c:v>-2.0000000000000001E-13</c:v>
                </c:pt>
                <c:pt idx="10988">
                  <c:v>-1.09E-13</c:v>
                </c:pt>
                <c:pt idx="10989">
                  <c:v>-2.7900000000000002E-13</c:v>
                </c:pt>
                <c:pt idx="10990">
                  <c:v>-1.3400000000000001E-13</c:v>
                </c:pt>
                <c:pt idx="10991">
                  <c:v>-2.4300000000000002E-13</c:v>
                </c:pt>
                <c:pt idx="10992">
                  <c:v>-1.84E-13</c:v>
                </c:pt>
                <c:pt idx="10993">
                  <c:v>-1.4499999999999999E-13</c:v>
                </c:pt>
                <c:pt idx="10994">
                  <c:v>-9.5999999999999995E-14</c:v>
                </c:pt>
                <c:pt idx="10995">
                  <c:v>-2.2199999999999999E-13</c:v>
                </c:pt>
                <c:pt idx="10996">
                  <c:v>-2.5500000000000002E-13</c:v>
                </c:pt>
                <c:pt idx="10997">
                  <c:v>-1.42E-13</c:v>
                </c:pt>
                <c:pt idx="10998">
                  <c:v>-2.6399999999999999E-13</c:v>
                </c:pt>
                <c:pt idx="10999">
                  <c:v>-1.3299999999999999E-13</c:v>
                </c:pt>
                <c:pt idx="11000">
                  <c:v>-1.7999999999999999E-14</c:v>
                </c:pt>
                <c:pt idx="11001">
                  <c:v>-3.6600000000000001E-13</c:v>
                </c:pt>
                <c:pt idx="11002">
                  <c:v>-1.25E-13</c:v>
                </c:pt>
                <c:pt idx="11003">
                  <c:v>-1.1999999999999999E-13</c:v>
                </c:pt>
                <c:pt idx="11004">
                  <c:v>-1.2900000000000001E-13</c:v>
                </c:pt>
                <c:pt idx="11005">
                  <c:v>-2.13E-13</c:v>
                </c:pt>
                <c:pt idx="11006">
                  <c:v>-1.47E-13</c:v>
                </c:pt>
                <c:pt idx="11007">
                  <c:v>-1.55E-13</c:v>
                </c:pt>
                <c:pt idx="11008">
                  <c:v>-1.5800000000000001E-13</c:v>
                </c:pt>
                <c:pt idx="11009">
                  <c:v>-1.8200000000000001E-13</c:v>
                </c:pt>
                <c:pt idx="11010">
                  <c:v>-2.8599999999999999E-13</c:v>
                </c:pt>
                <c:pt idx="11011">
                  <c:v>-1.48E-13</c:v>
                </c:pt>
                <c:pt idx="11012">
                  <c:v>-2.0000000000000001E-13</c:v>
                </c:pt>
                <c:pt idx="11013">
                  <c:v>-1.6799999999999999E-13</c:v>
                </c:pt>
                <c:pt idx="11014">
                  <c:v>-1.83E-13</c:v>
                </c:pt>
                <c:pt idx="11015">
                  <c:v>-1.53E-13</c:v>
                </c:pt>
                <c:pt idx="11016">
                  <c:v>-1.3799999999999999E-13</c:v>
                </c:pt>
                <c:pt idx="11017">
                  <c:v>-2.7599999999999999E-13</c:v>
                </c:pt>
                <c:pt idx="11018">
                  <c:v>-1.18E-13</c:v>
                </c:pt>
                <c:pt idx="11019">
                  <c:v>-2.7799999999999998E-13</c:v>
                </c:pt>
                <c:pt idx="11020">
                  <c:v>-1.8200000000000001E-13</c:v>
                </c:pt>
                <c:pt idx="11021">
                  <c:v>-2.6499999999999998E-13</c:v>
                </c:pt>
                <c:pt idx="11022">
                  <c:v>-1.2099999999999999E-13</c:v>
                </c:pt>
                <c:pt idx="11023">
                  <c:v>-1.9099999999999999E-13</c:v>
                </c:pt>
                <c:pt idx="11024">
                  <c:v>-1.55E-13</c:v>
                </c:pt>
                <c:pt idx="11025">
                  <c:v>-1.8599999999999999E-13</c:v>
                </c:pt>
                <c:pt idx="11026">
                  <c:v>-2.48E-13</c:v>
                </c:pt>
                <c:pt idx="11027">
                  <c:v>-1.3899999999999999E-13</c:v>
                </c:pt>
                <c:pt idx="11028">
                  <c:v>-2.72E-13</c:v>
                </c:pt>
                <c:pt idx="11029">
                  <c:v>-2.26E-13</c:v>
                </c:pt>
                <c:pt idx="11030">
                  <c:v>-2.4199999999999998E-13</c:v>
                </c:pt>
                <c:pt idx="11031">
                  <c:v>-1.4499999999999999E-13</c:v>
                </c:pt>
                <c:pt idx="11032">
                  <c:v>-2.7399999999999999E-13</c:v>
                </c:pt>
                <c:pt idx="11033">
                  <c:v>-1.1099999999999999E-13</c:v>
                </c:pt>
                <c:pt idx="11034">
                  <c:v>-2.4099999999999998E-13</c:v>
                </c:pt>
                <c:pt idx="11035">
                  <c:v>-8.3E-14</c:v>
                </c:pt>
                <c:pt idx="11036">
                  <c:v>-2.6499999999999998E-13</c:v>
                </c:pt>
                <c:pt idx="11037">
                  <c:v>-9.7000000000000003E-14</c:v>
                </c:pt>
                <c:pt idx="11038">
                  <c:v>-1.47E-13</c:v>
                </c:pt>
                <c:pt idx="11039">
                  <c:v>-2.0000000000000001E-13</c:v>
                </c:pt>
                <c:pt idx="11040">
                  <c:v>-1.3299999999999999E-13</c:v>
                </c:pt>
                <c:pt idx="11041">
                  <c:v>-1.53E-13</c:v>
                </c:pt>
                <c:pt idx="11042">
                  <c:v>-1.0499999999999999E-13</c:v>
                </c:pt>
                <c:pt idx="11043">
                  <c:v>-2.1800000000000001E-13</c:v>
                </c:pt>
                <c:pt idx="11044">
                  <c:v>-1.9199999999999999E-13</c:v>
                </c:pt>
                <c:pt idx="11045">
                  <c:v>-2.0299999999999999E-13</c:v>
                </c:pt>
                <c:pt idx="11046">
                  <c:v>-8.8999999999999999E-14</c:v>
                </c:pt>
                <c:pt idx="11047">
                  <c:v>-1.3799999999999999E-13</c:v>
                </c:pt>
                <c:pt idx="11048">
                  <c:v>-1.3500000000000001E-13</c:v>
                </c:pt>
                <c:pt idx="11049">
                  <c:v>-1.66E-13</c:v>
                </c:pt>
                <c:pt idx="11050">
                  <c:v>-2.07E-13</c:v>
                </c:pt>
                <c:pt idx="11051">
                  <c:v>-1.89E-13</c:v>
                </c:pt>
                <c:pt idx="11052">
                  <c:v>-1.6799999999999999E-13</c:v>
                </c:pt>
                <c:pt idx="11053">
                  <c:v>-1.36E-13</c:v>
                </c:pt>
                <c:pt idx="11054">
                  <c:v>-6.2999999999999997E-14</c:v>
                </c:pt>
                <c:pt idx="11055">
                  <c:v>-1.95E-13</c:v>
                </c:pt>
                <c:pt idx="11056">
                  <c:v>-7.7E-14</c:v>
                </c:pt>
                <c:pt idx="11057">
                  <c:v>-1.78E-13</c:v>
                </c:pt>
                <c:pt idx="11058">
                  <c:v>-1.66E-13</c:v>
                </c:pt>
                <c:pt idx="11059">
                  <c:v>-1.8200000000000001E-13</c:v>
                </c:pt>
                <c:pt idx="11060">
                  <c:v>-1.7299999999999999E-13</c:v>
                </c:pt>
                <c:pt idx="11061">
                  <c:v>-1.8200000000000001E-13</c:v>
                </c:pt>
                <c:pt idx="11062">
                  <c:v>-2.5399999999999998E-13</c:v>
                </c:pt>
                <c:pt idx="11063">
                  <c:v>-1.6900000000000001E-13</c:v>
                </c:pt>
                <c:pt idx="11064">
                  <c:v>-1.36E-13</c:v>
                </c:pt>
                <c:pt idx="11065">
                  <c:v>-1.3199999999999999E-13</c:v>
                </c:pt>
                <c:pt idx="11066">
                  <c:v>-1.65E-13</c:v>
                </c:pt>
                <c:pt idx="11067">
                  <c:v>-9.1000000000000004E-14</c:v>
                </c:pt>
                <c:pt idx="11068">
                  <c:v>-1.65E-13</c:v>
                </c:pt>
                <c:pt idx="11069">
                  <c:v>-1.47E-13</c:v>
                </c:pt>
                <c:pt idx="11070">
                  <c:v>-2.4700000000000001E-13</c:v>
                </c:pt>
                <c:pt idx="11071">
                  <c:v>-2.24E-13</c:v>
                </c:pt>
                <c:pt idx="11072">
                  <c:v>-6.1000000000000005E-14</c:v>
                </c:pt>
                <c:pt idx="11073">
                  <c:v>-1.7600000000000001E-13</c:v>
                </c:pt>
                <c:pt idx="11074">
                  <c:v>-1.0199999999999999E-13</c:v>
                </c:pt>
                <c:pt idx="11075">
                  <c:v>-1.77E-13</c:v>
                </c:pt>
                <c:pt idx="11076">
                  <c:v>-1.8700000000000001E-13</c:v>
                </c:pt>
                <c:pt idx="11077">
                  <c:v>-2.1800000000000001E-13</c:v>
                </c:pt>
                <c:pt idx="11078">
                  <c:v>-1.3E-13</c:v>
                </c:pt>
                <c:pt idx="11079">
                  <c:v>-1.5700000000000001E-13</c:v>
                </c:pt>
                <c:pt idx="11080">
                  <c:v>-1.6199999999999999E-13</c:v>
                </c:pt>
                <c:pt idx="11081">
                  <c:v>-1.42E-13</c:v>
                </c:pt>
                <c:pt idx="11082">
                  <c:v>-1.1700000000000001E-13</c:v>
                </c:pt>
                <c:pt idx="11083">
                  <c:v>-2.9100000000000002E-13</c:v>
                </c:pt>
                <c:pt idx="11084">
                  <c:v>-6.1000000000000005E-14</c:v>
                </c:pt>
                <c:pt idx="11085">
                  <c:v>-1.78E-13</c:v>
                </c:pt>
                <c:pt idx="11086">
                  <c:v>-2.01E-13</c:v>
                </c:pt>
                <c:pt idx="11087">
                  <c:v>-1.4499999999999999E-13</c:v>
                </c:pt>
                <c:pt idx="11088">
                  <c:v>-2.1499999999999999E-13</c:v>
                </c:pt>
                <c:pt idx="11089">
                  <c:v>-1.5800000000000001E-13</c:v>
                </c:pt>
                <c:pt idx="11090">
                  <c:v>-2.1200000000000001E-13</c:v>
                </c:pt>
                <c:pt idx="11091">
                  <c:v>-1.1700000000000001E-13</c:v>
                </c:pt>
                <c:pt idx="11092">
                  <c:v>-1.1600000000000001E-13</c:v>
                </c:pt>
                <c:pt idx="11093">
                  <c:v>-3.4899999999999998E-13</c:v>
                </c:pt>
                <c:pt idx="11094">
                  <c:v>-1.5200000000000001E-13</c:v>
                </c:pt>
                <c:pt idx="11095">
                  <c:v>-1.83E-13</c:v>
                </c:pt>
                <c:pt idx="11096">
                  <c:v>-1.3799999999999999E-13</c:v>
                </c:pt>
                <c:pt idx="11097">
                  <c:v>-7.6000000000000004E-14</c:v>
                </c:pt>
                <c:pt idx="11098">
                  <c:v>-1.18E-13</c:v>
                </c:pt>
                <c:pt idx="11099">
                  <c:v>-1.2800000000000001E-13</c:v>
                </c:pt>
                <c:pt idx="11100">
                  <c:v>-2.6800000000000002E-13</c:v>
                </c:pt>
                <c:pt idx="11101">
                  <c:v>-1.18E-13</c:v>
                </c:pt>
                <c:pt idx="11102">
                  <c:v>-3.5000000000000002E-13</c:v>
                </c:pt>
                <c:pt idx="11103">
                  <c:v>-1.4499999999999999E-13</c:v>
                </c:pt>
                <c:pt idx="11104">
                  <c:v>-2.1700000000000001E-13</c:v>
                </c:pt>
                <c:pt idx="11105">
                  <c:v>-1.4499999999999999E-13</c:v>
                </c:pt>
                <c:pt idx="11106">
                  <c:v>-1.5800000000000001E-13</c:v>
                </c:pt>
                <c:pt idx="11107">
                  <c:v>-1.7000000000000001E-13</c:v>
                </c:pt>
                <c:pt idx="11108">
                  <c:v>-1.7500000000000001E-13</c:v>
                </c:pt>
                <c:pt idx="11109">
                  <c:v>-1.8200000000000001E-13</c:v>
                </c:pt>
                <c:pt idx="11110">
                  <c:v>-2.1100000000000001E-13</c:v>
                </c:pt>
                <c:pt idx="11111">
                  <c:v>-2.5500000000000002E-13</c:v>
                </c:pt>
                <c:pt idx="11112">
                  <c:v>-1.65E-13</c:v>
                </c:pt>
                <c:pt idx="11113">
                  <c:v>-2.0299999999999999E-13</c:v>
                </c:pt>
                <c:pt idx="11114">
                  <c:v>-2.8300000000000001E-13</c:v>
                </c:pt>
                <c:pt idx="11115">
                  <c:v>-1.06E-13</c:v>
                </c:pt>
                <c:pt idx="11116">
                  <c:v>-7.4999999999999996E-14</c:v>
                </c:pt>
                <c:pt idx="11117">
                  <c:v>-1.3299999999999999E-13</c:v>
                </c:pt>
                <c:pt idx="11118">
                  <c:v>-2.0600000000000001E-13</c:v>
                </c:pt>
                <c:pt idx="11119">
                  <c:v>-2.2E-13</c:v>
                </c:pt>
                <c:pt idx="11120">
                  <c:v>-1.5200000000000001E-13</c:v>
                </c:pt>
                <c:pt idx="11121">
                  <c:v>-1.61E-13</c:v>
                </c:pt>
                <c:pt idx="11122">
                  <c:v>-7.7999999999999996E-14</c:v>
                </c:pt>
                <c:pt idx="11123">
                  <c:v>-1.24E-13</c:v>
                </c:pt>
                <c:pt idx="11124">
                  <c:v>-2.36E-13</c:v>
                </c:pt>
                <c:pt idx="11125">
                  <c:v>-8.3999999999999995E-14</c:v>
                </c:pt>
                <c:pt idx="11126">
                  <c:v>-1.55E-13</c:v>
                </c:pt>
                <c:pt idx="11127">
                  <c:v>-3.0099999999999998E-13</c:v>
                </c:pt>
                <c:pt idx="11128">
                  <c:v>-9.7000000000000003E-14</c:v>
                </c:pt>
                <c:pt idx="11129">
                  <c:v>-3.2800000000000002E-13</c:v>
                </c:pt>
                <c:pt idx="11130">
                  <c:v>-1.3500000000000001E-13</c:v>
                </c:pt>
                <c:pt idx="11131">
                  <c:v>-1.2300000000000001E-13</c:v>
                </c:pt>
                <c:pt idx="11132">
                  <c:v>-1.03E-13</c:v>
                </c:pt>
                <c:pt idx="11133">
                  <c:v>-1.84E-13</c:v>
                </c:pt>
                <c:pt idx="11134">
                  <c:v>-1.25E-13</c:v>
                </c:pt>
                <c:pt idx="11135">
                  <c:v>-3.2E-13</c:v>
                </c:pt>
                <c:pt idx="11136">
                  <c:v>-1.47E-13</c:v>
                </c:pt>
                <c:pt idx="11137">
                  <c:v>-1.4999999999999999E-13</c:v>
                </c:pt>
                <c:pt idx="11138">
                  <c:v>-7.1999999999999996E-14</c:v>
                </c:pt>
                <c:pt idx="11139">
                  <c:v>-1.84E-13</c:v>
                </c:pt>
                <c:pt idx="11140">
                  <c:v>-2.6199999999999999E-13</c:v>
                </c:pt>
                <c:pt idx="11141">
                  <c:v>-2.6800000000000002E-13</c:v>
                </c:pt>
                <c:pt idx="11142">
                  <c:v>-9.5999999999999995E-14</c:v>
                </c:pt>
                <c:pt idx="11143">
                  <c:v>-6.2000000000000001E-14</c:v>
                </c:pt>
                <c:pt idx="11144">
                  <c:v>-2.14E-13</c:v>
                </c:pt>
                <c:pt idx="11145">
                  <c:v>-1.13E-13</c:v>
                </c:pt>
                <c:pt idx="11146">
                  <c:v>-1.77E-13</c:v>
                </c:pt>
                <c:pt idx="11147">
                  <c:v>-1.8800000000000001E-13</c:v>
                </c:pt>
                <c:pt idx="11148">
                  <c:v>-1.3299999999999999E-13</c:v>
                </c:pt>
                <c:pt idx="11149">
                  <c:v>-2.0899999999999999E-13</c:v>
                </c:pt>
                <c:pt idx="11150">
                  <c:v>-1.8800000000000001E-13</c:v>
                </c:pt>
                <c:pt idx="11151">
                  <c:v>-1.7500000000000001E-13</c:v>
                </c:pt>
                <c:pt idx="11152">
                  <c:v>-1.8800000000000001E-13</c:v>
                </c:pt>
                <c:pt idx="11153">
                  <c:v>-6.5000000000000001E-14</c:v>
                </c:pt>
                <c:pt idx="11154">
                  <c:v>-2.3400000000000001E-13</c:v>
                </c:pt>
                <c:pt idx="11155">
                  <c:v>-1.3400000000000001E-13</c:v>
                </c:pt>
                <c:pt idx="11156">
                  <c:v>-1.31E-13</c:v>
                </c:pt>
                <c:pt idx="11157">
                  <c:v>-2.2300000000000001E-13</c:v>
                </c:pt>
                <c:pt idx="11158">
                  <c:v>-1.48E-13</c:v>
                </c:pt>
                <c:pt idx="11159">
                  <c:v>-2.6399999999999999E-13</c:v>
                </c:pt>
                <c:pt idx="11160">
                  <c:v>-1.59E-13</c:v>
                </c:pt>
                <c:pt idx="11161">
                  <c:v>4.3E-14</c:v>
                </c:pt>
                <c:pt idx="11162">
                  <c:v>-1.8599999999999999E-13</c:v>
                </c:pt>
                <c:pt idx="11163">
                  <c:v>-6.8000000000000001E-14</c:v>
                </c:pt>
                <c:pt idx="11164">
                  <c:v>-2.1599999999999999E-13</c:v>
                </c:pt>
                <c:pt idx="11165">
                  <c:v>-3.2E-13</c:v>
                </c:pt>
                <c:pt idx="11166">
                  <c:v>-1.4000000000000001E-13</c:v>
                </c:pt>
                <c:pt idx="11167">
                  <c:v>-2.0600000000000001E-13</c:v>
                </c:pt>
                <c:pt idx="11168">
                  <c:v>-1.43E-13</c:v>
                </c:pt>
                <c:pt idx="11169">
                  <c:v>-1.3799999999999999E-13</c:v>
                </c:pt>
                <c:pt idx="11170">
                  <c:v>-1.9699999999999999E-13</c:v>
                </c:pt>
                <c:pt idx="11171">
                  <c:v>-8.6999999999999995E-14</c:v>
                </c:pt>
                <c:pt idx="11172">
                  <c:v>-1.0799999999999999E-13</c:v>
                </c:pt>
                <c:pt idx="11173">
                  <c:v>-1.4499999999999999E-13</c:v>
                </c:pt>
                <c:pt idx="11174">
                  <c:v>-7.1999999999999996E-14</c:v>
                </c:pt>
                <c:pt idx="11175">
                  <c:v>-1.61E-13</c:v>
                </c:pt>
                <c:pt idx="11176">
                  <c:v>-1.47E-13</c:v>
                </c:pt>
                <c:pt idx="11177">
                  <c:v>-2.01E-13</c:v>
                </c:pt>
                <c:pt idx="11178">
                  <c:v>-1.9099999999999999E-13</c:v>
                </c:pt>
                <c:pt idx="11179">
                  <c:v>-2.1599999999999999E-13</c:v>
                </c:pt>
                <c:pt idx="11180">
                  <c:v>-2.1499999999999999E-13</c:v>
                </c:pt>
                <c:pt idx="11181">
                  <c:v>-1.24E-13</c:v>
                </c:pt>
                <c:pt idx="11182">
                  <c:v>4.7999999999999997E-14</c:v>
                </c:pt>
                <c:pt idx="11183">
                  <c:v>-1.8200000000000001E-13</c:v>
                </c:pt>
                <c:pt idx="11184">
                  <c:v>-2.7699999999999998E-13</c:v>
                </c:pt>
                <c:pt idx="11185">
                  <c:v>1.4E-14</c:v>
                </c:pt>
                <c:pt idx="11186">
                  <c:v>-2.7799999999999998E-13</c:v>
                </c:pt>
                <c:pt idx="11187">
                  <c:v>-1.6300000000000001E-13</c:v>
                </c:pt>
                <c:pt idx="11188">
                  <c:v>-2.0000000000000001E-13</c:v>
                </c:pt>
                <c:pt idx="11189">
                  <c:v>-9.7000000000000003E-14</c:v>
                </c:pt>
                <c:pt idx="11190">
                  <c:v>-2.1499999999999999E-13</c:v>
                </c:pt>
                <c:pt idx="11191">
                  <c:v>-1.89E-13</c:v>
                </c:pt>
                <c:pt idx="11192">
                  <c:v>-1.1700000000000001E-13</c:v>
                </c:pt>
                <c:pt idx="11193">
                  <c:v>-6.8999999999999996E-14</c:v>
                </c:pt>
                <c:pt idx="11194">
                  <c:v>-2.4199999999999998E-13</c:v>
                </c:pt>
                <c:pt idx="11195">
                  <c:v>-2.13E-13</c:v>
                </c:pt>
                <c:pt idx="11196">
                  <c:v>-1.7399999999999999E-13</c:v>
                </c:pt>
                <c:pt idx="11197">
                  <c:v>-1.3799999999999999E-13</c:v>
                </c:pt>
                <c:pt idx="11198">
                  <c:v>-1.8100000000000001E-13</c:v>
                </c:pt>
                <c:pt idx="11199">
                  <c:v>-4.4999999999999998E-14</c:v>
                </c:pt>
                <c:pt idx="11200">
                  <c:v>-2.1100000000000001E-13</c:v>
                </c:pt>
                <c:pt idx="11201">
                  <c:v>-1.7500000000000001E-13</c:v>
                </c:pt>
                <c:pt idx="11202">
                  <c:v>-1.8800000000000001E-13</c:v>
                </c:pt>
                <c:pt idx="11203">
                  <c:v>1.9000000000000001E-14</c:v>
                </c:pt>
                <c:pt idx="11204">
                  <c:v>-1.2099999999999999E-13</c:v>
                </c:pt>
                <c:pt idx="11205">
                  <c:v>-1.42E-13</c:v>
                </c:pt>
                <c:pt idx="11206">
                  <c:v>-1.9300000000000001E-13</c:v>
                </c:pt>
                <c:pt idx="11207">
                  <c:v>-1.55E-13</c:v>
                </c:pt>
                <c:pt idx="11208">
                  <c:v>-2.1800000000000001E-13</c:v>
                </c:pt>
                <c:pt idx="11209">
                  <c:v>-1.0199999999999999E-13</c:v>
                </c:pt>
                <c:pt idx="11210">
                  <c:v>-2.4999999999999999E-13</c:v>
                </c:pt>
                <c:pt idx="11211">
                  <c:v>-1.9799999999999999E-13</c:v>
                </c:pt>
                <c:pt idx="11212">
                  <c:v>-2.14E-13</c:v>
                </c:pt>
                <c:pt idx="11213">
                  <c:v>-1.3400000000000001E-13</c:v>
                </c:pt>
                <c:pt idx="11214">
                  <c:v>-1.3400000000000001E-13</c:v>
                </c:pt>
                <c:pt idx="11215">
                  <c:v>-1.06E-13</c:v>
                </c:pt>
                <c:pt idx="11216">
                  <c:v>-6.4000000000000005E-14</c:v>
                </c:pt>
                <c:pt idx="11217">
                  <c:v>-2.4400000000000002E-13</c:v>
                </c:pt>
                <c:pt idx="11218">
                  <c:v>-2.08E-13</c:v>
                </c:pt>
                <c:pt idx="11219">
                  <c:v>-1.83E-13</c:v>
                </c:pt>
                <c:pt idx="11220">
                  <c:v>-2.5800000000000001E-13</c:v>
                </c:pt>
                <c:pt idx="11221">
                  <c:v>-1.37E-13</c:v>
                </c:pt>
                <c:pt idx="11222">
                  <c:v>-1.3199999999999999E-13</c:v>
                </c:pt>
                <c:pt idx="11223">
                  <c:v>-1.8100000000000001E-13</c:v>
                </c:pt>
                <c:pt idx="11224">
                  <c:v>-2.8799999999999998E-13</c:v>
                </c:pt>
                <c:pt idx="11225">
                  <c:v>-1.61E-13</c:v>
                </c:pt>
                <c:pt idx="11226">
                  <c:v>-1.54E-13</c:v>
                </c:pt>
                <c:pt idx="11227">
                  <c:v>-7.1E-14</c:v>
                </c:pt>
                <c:pt idx="11228">
                  <c:v>-1.1999999999999999E-13</c:v>
                </c:pt>
                <c:pt idx="11229">
                  <c:v>-1.8700000000000001E-13</c:v>
                </c:pt>
                <c:pt idx="11230">
                  <c:v>-1.89E-13</c:v>
                </c:pt>
                <c:pt idx="11231">
                  <c:v>-1.67E-13</c:v>
                </c:pt>
                <c:pt idx="11232">
                  <c:v>-1.09E-13</c:v>
                </c:pt>
                <c:pt idx="11233">
                  <c:v>-1.1600000000000001E-13</c:v>
                </c:pt>
                <c:pt idx="11234">
                  <c:v>-2.6299999999999999E-13</c:v>
                </c:pt>
                <c:pt idx="11235">
                  <c:v>-2.0399999999999999E-13</c:v>
                </c:pt>
                <c:pt idx="11236">
                  <c:v>-1.8100000000000001E-13</c:v>
                </c:pt>
                <c:pt idx="11237">
                  <c:v>-2.37E-13</c:v>
                </c:pt>
                <c:pt idx="11238">
                  <c:v>-2.2699999999999999E-13</c:v>
                </c:pt>
                <c:pt idx="11239">
                  <c:v>-1.31E-13</c:v>
                </c:pt>
                <c:pt idx="11240">
                  <c:v>-1.4499999999999999E-13</c:v>
                </c:pt>
                <c:pt idx="11241">
                  <c:v>-1.8599999999999999E-13</c:v>
                </c:pt>
                <c:pt idx="11242">
                  <c:v>-2.1700000000000001E-13</c:v>
                </c:pt>
                <c:pt idx="11243">
                  <c:v>-6.2000000000000001E-14</c:v>
                </c:pt>
                <c:pt idx="11244">
                  <c:v>-2E-14</c:v>
                </c:pt>
                <c:pt idx="11245">
                  <c:v>-2.0399999999999999E-13</c:v>
                </c:pt>
                <c:pt idx="11246">
                  <c:v>-1.8100000000000001E-13</c:v>
                </c:pt>
                <c:pt idx="11247">
                  <c:v>-1.36E-13</c:v>
                </c:pt>
                <c:pt idx="11248">
                  <c:v>-3.0099999999999998E-13</c:v>
                </c:pt>
                <c:pt idx="11249">
                  <c:v>-1.1700000000000001E-13</c:v>
                </c:pt>
                <c:pt idx="11250">
                  <c:v>-1.43E-13</c:v>
                </c:pt>
                <c:pt idx="11251">
                  <c:v>1.0000000000000001E-15</c:v>
                </c:pt>
                <c:pt idx="11252">
                  <c:v>-2.2699999999999999E-13</c:v>
                </c:pt>
                <c:pt idx="11253">
                  <c:v>-2.19E-13</c:v>
                </c:pt>
                <c:pt idx="11254">
                  <c:v>-2.1200000000000001E-13</c:v>
                </c:pt>
                <c:pt idx="11255">
                  <c:v>-1.6E-13</c:v>
                </c:pt>
                <c:pt idx="11256">
                  <c:v>-1.4100000000000001E-13</c:v>
                </c:pt>
                <c:pt idx="11257">
                  <c:v>-1.4999999999999999E-13</c:v>
                </c:pt>
                <c:pt idx="11258">
                  <c:v>-1.9300000000000001E-13</c:v>
                </c:pt>
                <c:pt idx="11259">
                  <c:v>-1.1700000000000001E-13</c:v>
                </c:pt>
                <c:pt idx="11260">
                  <c:v>-1.06E-13</c:v>
                </c:pt>
                <c:pt idx="11261">
                  <c:v>-2.2099999999999999E-13</c:v>
                </c:pt>
                <c:pt idx="11262">
                  <c:v>-2.3099999999999997E-13</c:v>
                </c:pt>
                <c:pt idx="11263">
                  <c:v>-1.0199999999999999E-13</c:v>
                </c:pt>
                <c:pt idx="11264">
                  <c:v>-1.43E-13</c:v>
                </c:pt>
                <c:pt idx="11265">
                  <c:v>-1.25E-13</c:v>
                </c:pt>
                <c:pt idx="11266">
                  <c:v>-1.4000000000000001E-13</c:v>
                </c:pt>
                <c:pt idx="11267">
                  <c:v>-1.2599999999999999E-13</c:v>
                </c:pt>
                <c:pt idx="11268">
                  <c:v>-2.8699999999999999E-13</c:v>
                </c:pt>
                <c:pt idx="11269">
                  <c:v>-2.3200000000000002E-13</c:v>
                </c:pt>
                <c:pt idx="11270">
                  <c:v>-1.6900000000000001E-13</c:v>
                </c:pt>
                <c:pt idx="11271">
                  <c:v>-1.61E-13</c:v>
                </c:pt>
                <c:pt idx="11272">
                  <c:v>-2.13E-13</c:v>
                </c:pt>
                <c:pt idx="11273">
                  <c:v>-1.83E-13</c:v>
                </c:pt>
                <c:pt idx="11274">
                  <c:v>-1.8800000000000001E-13</c:v>
                </c:pt>
                <c:pt idx="11275">
                  <c:v>-2.01E-13</c:v>
                </c:pt>
                <c:pt idx="11276">
                  <c:v>-2.84E-13</c:v>
                </c:pt>
                <c:pt idx="11277">
                  <c:v>-3.8999999999999998E-14</c:v>
                </c:pt>
                <c:pt idx="11278">
                  <c:v>-7.4999999999999996E-14</c:v>
                </c:pt>
                <c:pt idx="11279">
                  <c:v>-2.9400000000000001E-13</c:v>
                </c:pt>
                <c:pt idx="11280">
                  <c:v>-1.2699999999999999E-13</c:v>
                </c:pt>
                <c:pt idx="11281">
                  <c:v>-1.6400000000000001E-13</c:v>
                </c:pt>
                <c:pt idx="11282">
                  <c:v>-1.1600000000000001E-13</c:v>
                </c:pt>
                <c:pt idx="11283">
                  <c:v>-1.7399999999999999E-13</c:v>
                </c:pt>
                <c:pt idx="11284">
                  <c:v>-2.2099999999999999E-13</c:v>
                </c:pt>
                <c:pt idx="11285">
                  <c:v>-1.65E-13</c:v>
                </c:pt>
                <c:pt idx="11286">
                  <c:v>-2.02E-13</c:v>
                </c:pt>
                <c:pt idx="11287">
                  <c:v>-3.3699999999999998E-13</c:v>
                </c:pt>
                <c:pt idx="11288">
                  <c:v>-2.6499999999999998E-13</c:v>
                </c:pt>
                <c:pt idx="11289">
                  <c:v>-1.09E-13</c:v>
                </c:pt>
                <c:pt idx="11290">
                  <c:v>-5.9000000000000001E-14</c:v>
                </c:pt>
                <c:pt idx="11291">
                  <c:v>-2.13E-13</c:v>
                </c:pt>
                <c:pt idx="11292">
                  <c:v>-1.5099999999999999E-13</c:v>
                </c:pt>
                <c:pt idx="11293">
                  <c:v>-1.2800000000000001E-13</c:v>
                </c:pt>
                <c:pt idx="11294">
                  <c:v>-2.07E-13</c:v>
                </c:pt>
                <c:pt idx="11295">
                  <c:v>-2.2199999999999999E-13</c:v>
                </c:pt>
                <c:pt idx="11296">
                  <c:v>-1.66E-13</c:v>
                </c:pt>
                <c:pt idx="11297">
                  <c:v>-1.6199999999999999E-13</c:v>
                </c:pt>
                <c:pt idx="11298">
                  <c:v>-1.4600000000000001E-13</c:v>
                </c:pt>
                <c:pt idx="11299">
                  <c:v>-1.0499999999999999E-13</c:v>
                </c:pt>
                <c:pt idx="11300">
                  <c:v>-2.0000000000000001E-13</c:v>
                </c:pt>
                <c:pt idx="11301">
                  <c:v>-2.9200000000000002E-13</c:v>
                </c:pt>
                <c:pt idx="11302">
                  <c:v>-1.4399999999999999E-13</c:v>
                </c:pt>
                <c:pt idx="11303">
                  <c:v>-1.67E-13</c:v>
                </c:pt>
                <c:pt idx="11304">
                  <c:v>-7.6000000000000004E-14</c:v>
                </c:pt>
                <c:pt idx="11305">
                  <c:v>-1.2699999999999999E-13</c:v>
                </c:pt>
                <c:pt idx="11306">
                  <c:v>-1.5099999999999999E-13</c:v>
                </c:pt>
                <c:pt idx="11307">
                  <c:v>-1.84E-13</c:v>
                </c:pt>
                <c:pt idx="11308">
                  <c:v>-2.8200000000000001E-13</c:v>
                </c:pt>
                <c:pt idx="11309">
                  <c:v>-2.6E-13</c:v>
                </c:pt>
                <c:pt idx="11310">
                  <c:v>-4.3E-14</c:v>
                </c:pt>
                <c:pt idx="11311">
                  <c:v>-1.8100000000000001E-13</c:v>
                </c:pt>
                <c:pt idx="11312">
                  <c:v>-1.09E-13</c:v>
                </c:pt>
                <c:pt idx="11313">
                  <c:v>-1.55E-13</c:v>
                </c:pt>
                <c:pt idx="11314">
                  <c:v>-1.9300000000000001E-13</c:v>
                </c:pt>
                <c:pt idx="11315">
                  <c:v>0</c:v>
                </c:pt>
                <c:pt idx="11316">
                  <c:v>-1.4000000000000001E-13</c:v>
                </c:pt>
                <c:pt idx="11317">
                  <c:v>-1.4499999999999999E-13</c:v>
                </c:pt>
                <c:pt idx="11318">
                  <c:v>-2.4199999999999998E-13</c:v>
                </c:pt>
                <c:pt idx="11319">
                  <c:v>-1.42E-13</c:v>
                </c:pt>
                <c:pt idx="11320">
                  <c:v>-2.9300000000000001E-13</c:v>
                </c:pt>
                <c:pt idx="11321">
                  <c:v>-1.77E-13</c:v>
                </c:pt>
                <c:pt idx="11322">
                  <c:v>-1.4600000000000001E-13</c:v>
                </c:pt>
                <c:pt idx="11323">
                  <c:v>-2.1700000000000001E-13</c:v>
                </c:pt>
                <c:pt idx="11324">
                  <c:v>-3.8000000000000002E-14</c:v>
                </c:pt>
                <c:pt idx="11325">
                  <c:v>-1.7500000000000001E-13</c:v>
                </c:pt>
                <c:pt idx="11326">
                  <c:v>-1.95E-13</c:v>
                </c:pt>
                <c:pt idx="11327">
                  <c:v>-2.07E-13</c:v>
                </c:pt>
                <c:pt idx="11328">
                  <c:v>-1.7000000000000001E-13</c:v>
                </c:pt>
                <c:pt idx="11329">
                  <c:v>-1.5099999999999999E-13</c:v>
                </c:pt>
                <c:pt idx="11330">
                  <c:v>-2.1599999999999999E-13</c:v>
                </c:pt>
                <c:pt idx="11331">
                  <c:v>-7.1999999999999996E-14</c:v>
                </c:pt>
                <c:pt idx="11332">
                  <c:v>-1.8800000000000001E-13</c:v>
                </c:pt>
                <c:pt idx="11333">
                  <c:v>-1.2599999999999999E-13</c:v>
                </c:pt>
                <c:pt idx="11334">
                  <c:v>-1.59E-13</c:v>
                </c:pt>
                <c:pt idx="11335">
                  <c:v>-9.2999999999999995E-14</c:v>
                </c:pt>
                <c:pt idx="11336">
                  <c:v>-2.6800000000000002E-13</c:v>
                </c:pt>
                <c:pt idx="11337">
                  <c:v>-4.7000000000000002E-14</c:v>
                </c:pt>
                <c:pt idx="11338">
                  <c:v>-1.4100000000000001E-13</c:v>
                </c:pt>
                <c:pt idx="11339">
                  <c:v>-1.9699999999999999E-13</c:v>
                </c:pt>
                <c:pt idx="11340">
                  <c:v>-1.1999999999999999E-13</c:v>
                </c:pt>
                <c:pt idx="11341">
                  <c:v>-1.4600000000000001E-13</c:v>
                </c:pt>
                <c:pt idx="11342">
                  <c:v>-1.2800000000000001E-13</c:v>
                </c:pt>
                <c:pt idx="11343">
                  <c:v>-2.2199999999999999E-13</c:v>
                </c:pt>
                <c:pt idx="11344">
                  <c:v>-8.6999999999999995E-14</c:v>
                </c:pt>
                <c:pt idx="11345">
                  <c:v>-1.06E-13</c:v>
                </c:pt>
                <c:pt idx="11346">
                  <c:v>-1.9300000000000001E-13</c:v>
                </c:pt>
                <c:pt idx="11347">
                  <c:v>-1.7399999999999999E-13</c:v>
                </c:pt>
                <c:pt idx="11348">
                  <c:v>-1.43E-13</c:v>
                </c:pt>
                <c:pt idx="11349">
                  <c:v>-1.1600000000000001E-13</c:v>
                </c:pt>
                <c:pt idx="11350">
                  <c:v>-1.6799999999999999E-13</c:v>
                </c:pt>
                <c:pt idx="11351">
                  <c:v>-1.1999999999999999E-13</c:v>
                </c:pt>
                <c:pt idx="11352">
                  <c:v>-1.6E-13</c:v>
                </c:pt>
                <c:pt idx="11353">
                  <c:v>-2.3899999999999999E-13</c:v>
                </c:pt>
                <c:pt idx="11354">
                  <c:v>-1.49E-13</c:v>
                </c:pt>
                <c:pt idx="11355">
                  <c:v>-2E-14</c:v>
                </c:pt>
                <c:pt idx="11356">
                  <c:v>-2.4500000000000002E-13</c:v>
                </c:pt>
                <c:pt idx="11357">
                  <c:v>-1.6900000000000001E-13</c:v>
                </c:pt>
                <c:pt idx="11358">
                  <c:v>-9.8999999999999995E-14</c:v>
                </c:pt>
                <c:pt idx="11359">
                  <c:v>-5.8000000000000005E-14</c:v>
                </c:pt>
                <c:pt idx="11360">
                  <c:v>-6.2999999999999997E-14</c:v>
                </c:pt>
                <c:pt idx="11361">
                  <c:v>-1.9799999999999999E-13</c:v>
                </c:pt>
                <c:pt idx="11362">
                  <c:v>-1.5800000000000001E-13</c:v>
                </c:pt>
                <c:pt idx="11363">
                  <c:v>-2.2099999999999999E-13</c:v>
                </c:pt>
                <c:pt idx="11364">
                  <c:v>-9.7000000000000003E-14</c:v>
                </c:pt>
                <c:pt idx="11365">
                  <c:v>-1.4000000000000001E-13</c:v>
                </c:pt>
                <c:pt idx="11366">
                  <c:v>-1.7899999999999999E-13</c:v>
                </c:pt>
                <c:pt idx="11367">
                  <c:v>-5.3999999999999997E-14</c:v>
                </c:pt>
                <c:pt idx="11368">
                  <c:v>-2.0299999999999999E-13</c:v>
                </c:pt>
                <c:pt idx="11369">
                  <c:v>-2.6599999999999998E-13</c:v>
                </c:pt>
                <c:pt idx="11370">
                  <c:v>-6.5999999999999996E-14</c:v>
                </c:pt>
                <c:pt idx="11371">
                  <c:v>-1.1999999999999999E-13</c:v>
                </c:pt>
                <c:pt idx="11372">
                  <c:v>-5.0000000000000002E-14</c:v>
                </c:pt>
                <c:pt idx="11373">
                  <c:v>-2.5199999999999999E-13</c:v>
                </c:pt>
                <c:pt idx="11374">
                  <c:v>-1.55E-13</c:v>
                </c:pt>
                <c:pt idx="11375">
                  <c:v>-1.3899999999999999E-13</c:v>
                </c:pt>
                <c:pt idx="11376">
                  <c:v>-3.0300000000000002E-13</c:v>
                </c:pt>
                <c:pt idx="11377">
                  <c:v>-7.4999999999999996E-14</c:v>
                </c:pt>
                <c:pt idx="11378">
                  <c:v>-8.8999999999999999E-14</c:v>
                </c:pt>
                <c:pt idx="11379">
                  <c:v>-2.1100000000000001E-13</c:v>
                </c:pt>
                <c:pt idx="11380">
                  <c:v>-1.6E-13</c:v>
                </c:pt>
                <c:pt idx="11381">
                  <c:v>-1.7500000000000001E-13</c:v>
                </c:pt>
                <c:pt idx="11382">
                  <c:v>-4.7999999999999997E-14</c:v>
                </c:pt>
                <c:pt idx="11383">
                  <c:v>-1.53E-13</c:v>
                </c:pt>
                <c:pt idx="11384">
                  <c:v>-2.24E-13</c:v>
                </c:pt>
                <c:pt idx="11385">
                  <c:v>-2.3099999999999997E-13</c:v>
                </c:pt>
                <c:pt idx="11386">
                  <c:v>-6.5999999999999996E-14</c:v>
                </c:pt>
                <c:pt idx="11387">
                  <c:v>-2.5299999999999998E-13</c:v>
                </c:pt>
                <c:pt idx="11388">
                  <c:v>-2.4700000000000001E-13</c:v>
                </c:pt>
                <c:pt idx="11389">
                  <c:v>-1.66E-13</c:v>
                </c:pt>
                <c:pt idx="11390">
                  <c:v>-8.6E-14</c:v>
                </c:pt>
                <c:pt idx="11391">
                  <c:v>-1.6300000000000001E-13</c:v>
                </c:pt>
                <c:pt idx="11392">
                  <c:v>-1.42E-13</c:v>
                </c:pt>
                <c:pt idx="11393">
                  <c:v>-2.5500000000000002E-13</c:v>
                </c:pt>
                <c:pt idx="11394">
                  <c:v>-1.65E-13</c:v>
                </c:pt>
                <c:pt idx="11395">
                  <c:v>-4.8999999999999999E-14</c:v>
                </c:pt>
                <c:pt idx="11396">
                  <c:v>-3.0300000000000002E-13</c:v>
                </c:pt>
                <c:pt idx="11397">
                  <c:v>-1.47E-13</c:v>
                </c:pt>
                <c:pt idx="11398">
                  <c:v>1.1E-14</c:v>
                </c:pt>
                <c:pt idx="11399">
                  <c:v>-1.7899999999999999E-13</c:v>
                </c:pt>
                <c:pt idx="11400">
                  <c:v>-1.9199999999999999E-13</c:v>
                </c:pt>
                <c:pt idx="11401">
                  <c:v>-1.6300000000000001E-13</c:v>
                </c:pt>
                <c:pt idx="11402">
                  <c:v>-2.7599999999999999E-13</c:v>
                </c:pt>
                <c:pt idx="11403">
                  <c:v>-1.2900000000000001E-13</c:v>
                </c:pt>
                <c:pt idx="11404">
                  <c:v>-2.5099999999999999E-13</c:v>
                </c:pt>
                <c:pt idx="11405">
                  <c:v>-2.5000000000000001E-14</c:v>
                </c:pt>
                <c:pt idx="11406">
                  <c:v>-1.3199999999999999E-13</c:v>
                </c:pt>
                <c:pt idx="11407">
                  <c:v>-1.0499999999999999E-13</c:v>
                </c:pt>
                <c:pt idx="11408">
                  <c:v>-2.24E-13</c:v>
                </c:pt>
                <c:pt idx="11409">
                  <c:v>-2.9000000000000003E-14</c:v>
                </c:pt>
                <c:pt idx="11410">
                  <c:v>-1.9799999999999999E-13</c:v>
                </c:pt>
                <c:pt idx="11411">
                  <c:v>-2.2099999999999999E-13</c:v>
                </c:pt>
                <c:pt idx="11412">
                  <c:v>-1.1700000000000001E-13</c:v>
                </c:pt>
                <c:pt idx="11413">
                  <c:v>-1.96E-13</c:v>
                </c:pt>
                <c:pt idx="11414">
                  <c:v>-1.43E-13</c:v>
                </c:pt>
                <c:pt idx="11415">
                  <c:v>8.9999999999999995E-15</c:v>
                </c:pt>
                <c:pt idx="11416">
                  <c:v>-2.38E-13</c:v>
                </c:pt>
                <c:pt idx="11417">
                  <c:v>-4.4999999999999998E-14</c:v>
                </c:pt>
                <c:pt idx="11418">
                  <c:v>-1.43E-13</c:v>
                </c:pt>
                <c:pt idx="11419">
                  <c:v>-1.9900000000000001E-13</c:v>
                </c:pt>
                <c:pt idx="11420">
                  <c:v>-1.7399999999999999E-13</c:v>
                </c:pt>
                <c:pt idx="11421">
                  <c:v>-1.4399999999999999E-13</c:v>
                </c:pt>
                <c:pt idx="11422">
                  <c:v>-2.08E-13</c:v>
                </c:pt>
                <c:pt idx="11423">
                  <c:v>-2.1200000000000001E-13</c:v>
                </c:pt>
                <c:pt idx="11424">
                  <c:v>-1.6199999999999999E-13</c:v>
                </c:pt>
                <c:pt idx="11425">
                  <c:v>-1.5099999999999999E-13</c:v>
                </c:pt>
                <c:pt idx="11426">
                  <c:v>-1.3299999999999999E-13</c:v>
                </c:pt>
                <c:pt idx="11427">
                  <c:v>-2.5800000000000001E-13</c:v>
                </c:pt>
                <c:pt idx="11428">
                  <c:v>-1.8700000000000001E-13</c:v>
                </c:pt>
                <c:pt idx="11429">
                  <c:v>-2.3099999999999997E-13</c:v>
                </c:pt>
                <c:pt idx="11430">
                  <c:v>-1.6199999999999999E-13</c:v>
                </c:pt>
                <c:pt idx="11431">
                  <c:v>-1.66E-13</c:v>
                </c:pt>
                <c:pt idx="11432">
                  <c:v>-1.77E-13</c:v>
                </c:pt>
                <c:pt idx="11433">
                  <c:v>-1.0799999999999999E-13</c:v>
                </c:pt>
                <c:pt idx="11434">
                  <c:v>-2.9999999999999998E-13</c:v>
                </c:pt>
                <c:pt idx="11435">
                  <c:v>-1.78E-13</c:v>
                </c:pt>
                <c:pt idx="11436">
                  <c:v>-9.7999999999999999E-14</c:v>
                </c:pt>
                <c:pt idx="11437">
                  <c:v>-1.2200000000000001E-13</c:v>
                </c:pt>
                <c:pt idx="11438">
                  <c:v>-1.6400000000000001E-13</c:v>
                </c:pt>
                <c:pt idx="11439">
                  <c:v>-1.2699999999999999E-13</c:v>
                </c:pt>
                <c:pt idx="11440">
                  <c:v>-1.6199999999999999E-13</c:v>
                </c:pt>
                <c:pt idx="11441">
                  <c:v>-1.9900000000000001E-13</c:v>
                </c:pt>
                <c:pt idx="11442">
                  <c:v>-1.3500000000000001E-13</c:v>
                </c:pt>
                <c:pt idx="11443">
                  <c:v>-1.96E-13</c:v>
                </c:pt>
                <c:pt idx="11444">
                  <c:v>-2.1100000000000001E-13</c:v>
                </c:pt>
                <c:pt idx="11445">
                  <c:v>-3.4E-14</c:v>
                </c:pt>
                <c:pt idx="11446">
                  <c:v>-1.9300000000000001E-13</c:v>
                </c:pt>
                <c:pt idx="11447">
                  <c:v>-1.9199999999999999E-13</c:v>
                </c:pt>
                <c:pt idx="11448">
                  <c:v>-2.7699999999999998E-13</c:v>
                </c:pt>
                <c:pt idx="11449">
                  <c:v>-2.8300000000000001E-13</c:v>
                </c:pt>
                <c:pt idx="11450">
                  <c:v>-1.9000000000000001E-14</c:v>
                </c:pt>
                <c:pt idx="11451">
                  <c:v>-1.3899999999999999E-13</c:v>
                </c:pt>
                <c:pt idx="11452">
                  <c:v>-2.1700000000000001E-13</c:v>
                </c:pt>
                <c:pt idx="11453">
                  <c:v>-2.1200000000000001E-13</c:v>
                </c:pt>
                <c:pt idx="11454">
                  <c:v>-2.6999999999999999E-14</c:v>
                </c:pt>
                <c:pt idx="11455">
                  <c:v>-2.4300000000000002E-13</c:v>
                </c:pt>
                <c:pt idx="11456">
                  <c:v>-1.12E-13</c:v>
                </c:pt>
                <c:pt idx="11457">
                  <c:v>-1.37E-13</c:v>
                </c:pt>
                <c:pt idx="11458">
                  <c:v>-2.1100000000000001E-13</c:v>
                </c:pt>
                <c:pt idx="11459">
                  <c:v>-2.1100000000000001E-13</c:v>
                </c:pt>
                <c:pt idx="11460">
                  <c:v>-2.9000000000000003E-14</c:v>
                </c:pt>
                <c:pt idx="11461">
                  <c:v>-1.6199999999999999E-13</c:v>
                </c:pt>
                <c:pt idx="11462">
                  <c:v>-9.7000000000000003E-14</c:v>
                </c:pt>
                <c:pt idx="11463">
                  <c:v>-2.1800000000000001E-13</c:v>
                </c:pt>
                <c:pt idx="11464">
                  <c:v>-1.8599999999999999E-13</c:v>
                </c:pt>
                <c:pt idx="11465">
                  <c:v>-1.2300000000000001E-13</c:v>
                </c:pt>
                <c:pt idx="11466">
                  <c:v>-1.9699999999999999E-13</c:v>
                </c:pt>
                <c:pt idx="11467">
                  <c:v>-2.26E-13</c:v>
                </c:pt>
                <c:pt idx="11468">
                  <c:v>-2.3999999999999999E-14</c:v>
                </c:pt>
                <c:pt idx="11469">
                  <c:v>-1.89E-13</c:v>
                </c:pt>
                <c:pt idx="11470">
                  <c:v>-1.13E-13</c:v>
                </c:pt>
                <c:pt idx="11471">
                  <c:v>-1.1700000000000001E-13</c:v>
                </c:pt>
                <c:pt idx="11472">
                  <c:v>-2.49E-13</c:v>
                </c:pt>
                <c:pt idx="11473">
                  <c:v>-1.0499999999999999E-13</c:v>
                </c:pt>
                <c:pt idx="11474">
                  <c:v>-1.4000000000000001E-13</c:v>
                </c:pt>
                <c:pt idx="11475">
                  <c:v>-3.0500000000000001E-13</c:v>
                </c:pt>
                <c:pt idx="11476">
                  <c:v>-1.37E-13</c:v>
                </c:pt>
                <c:pt idx="11477">
                  <c:v>-1.61E-13</c:v>
                </c:pt>
                <c:pt idx="11478">
                  <c:v>-1.31E-13</c:v>
                </c:pt>
                <c:pt idx="11479">
                  <c:v>-1.72E-13</c:v>
                </c:pt>
                <c:pt idx="11480">
                  <c:v>-1.6900000000000001E-13</c:v>
                </c:pt>
                <c:pt idx="11481">
                  <c:v>-1.7299999999999999E-13</c:v>
                </c:pt>
                <c:pt idx="11482">
                  <c:v>-2.0299999999999999E-13</c:v>
                </c:pt>
                <c:pt idx="11483">
                  <c:v>-1.66E-13</c:v>
                </c:pt>
                <c:pt idx="11484">
                  <c:v>-1.48E-13</c:v>
                </c:pt>
                <c:pt idx="11485">
                  <c:v>-1.04E-13</c:v>
                </c:pt>
                <c:pt idx="11486">
                  <c:v>-2.37E-13</c:v>
                </c:pt>
                <c:pt idx="11487">
                  <c:v>-1.2300000000000001E-13</c:v>
                </c:pt>
                <c:pt idx="11488">
                  <c:v>-3.5400000000000001E-13</c:v>
                </c:pt>
                <c:pt idx="11489">
                  <c:v>-2.0500000000000001E-13</c:v>
                </c:pt>
                <c:pt idx="11490">
                  <c:v>-6.4000000000000005E-14</c:v>
                </c:pt>
                <c:pt idx="11491">
                  <c:v>-1.9799999999999999E-13</c:v>
                </c:pt>
                <c:pt idx="11492">
                  <c:v>-1.5599999999999999E-13</c:v>
                </c:pt>
                <c:pt idx="11493">
                  <c:v>-1.1399999999999999E-13</c:v>
                </c:pt>
                <c:pt idx="11494">
                  <c:v>-1.3799999999999999E-13</c:v>
                </c:pt>
                <c:pt idx="11495">
                  <c:v>-3.0600000000000001E-13</c:v>
                </c:pt>
                <c:pt idx="11496">
                  <c:v>-6.5999999999999996E-14</c:v>
                </c:pt>
                <c:pt idx="11497">
                  <c:v>-5.3999999999999997E-14</c:v>
                </c:pt>
                <c:pt idx="11498">
                  <c:v>-1.9799999999999999E-13</c:v>
                </c:pt>
                <c:pt idx="11499">
                  <c:v>-1.24E-13</c:v>
                </c:pt>
                <c:pt idx="11500">
                  <c:v>-2.7100000000000001E-13</c:v>
                </c:pt>
                <c:pt idx="11501">
                  <c:v>-8.9999999999999995E-15</c:v>
                </c:pt>
                <c:pt idx="11502">
                  <c:v>-2.2799999999999999E-13</c:v>
                </c:pt>
                <c:pt idx="11503">
                  <c:v>-7.7999999999999996E-14</c:v>
                </c:pt>
                <c:pt idx="11504">
                  <c:v>-1.8800000000000001E-13</c:v>
                </c:pt>
                <c:pt idx="11505">
                  <c:v>-1.9E-13</c:v>
                </c:pt>
                <c:pt idx="11506">
                  <c:v>-2.3099999999999997E-13</c:v>
                </c:pt>
                <c:pt idx="11507">
                  <c:v>-1.6400000000000001E-13</c:v>
                </c:pt>
                <c:pt idx="11508">
                  <c:v>-1.59E-13</c:v>
                </c:pt>
                <c:pt idx="11509">
                  <c:v>-1.3500000000000001E-13</c:v>
                </c:pt>
                <c:pt idx="11510">
                  <c:v>-1.49E-13</c:v>
                </c:pt>
                <c:pt idx="11511">
                  <c:v>-2.7799999999999998E-13</c:v>
                </c:pt>
                <c:pt idx="11512">
                  <c:v>-2.4600000000000001E-13</c:v>
                </c:pt>
                <c:pt idx="11513">
                  <c:v>-1.7E-14</c:v>
                </c:pt>
                <c:pt idx="11514">
                  <c:v>-2.1800000000000001E-13</c:v>
                </c:pt>
                <c:pt idx="11515">
                  <c:v>-3.2000000000000002E-14</c:v>
                </c:pt>
                <c:pt idx="11516">
                  <c:v>-2.4400000000000002E-13</c:v>
                </c:pt>
                <c:pt idx="11517">
                  <c:v>-1.2900000000000001E-13</c:v>
                </c:pt>
                <c:pt idx="11518">
                  <c:v>-2.37E-13</c:v>
                </c:pt>
                <c:pt idx="11519">
                  <c:v>-8.2000000000000004E-14</c:v>
                </c:pt>
                <c:pt idx="11520">
                  <c:v>-2.0899999999999999E-13</c:v>
                </c:pt>
                <c:pt idx="11521">
                  <c:v>-2.0600000000000001E-13</c:v>
                </c:pt>
                <c:pt idx="11522">
                  <c:v>-1.31E-13</c:v>
                </c:pt>
                <c:pt idx="11523">
                  <c:v>-5.0999999999999997E-14</c:v>
                </c:pt>
                <c:pt idx="11524">
                  <c:v>-1.36E-13</c:v>
                </c:pt>
                <c:pt idx="11525">
                  <c:v>-1.7399999999999999E-13</c:v>
                </c:pt>
                <c:pt idx="11526">
                  <c:v>-1.9300000000000001E-13</c:v>
                </c:pt>
                <c:pt idx="11527">
                  <c:v>-1.55E-13</c:v>
                </c:pt>
                <c:pt idx="11528">
                  <c:v>-1.59E-13</c:v>
                </c:pt>
                <c:pt idx="11529">
                  <c:v>-1.2300000000000001E-13</c:v>
                </c:pt>
                <c:pt idx="11530">
                  <c:v>-2.0899999999999999E-13</c:v>
                </c:pt>
                <c:pt idx="11531">
                  <c:v>-1.83E-13</c:v>
                </c:pt>
                <c:pt idx="11532">
                  <c:v>-1.6300000000000001E-13</c:v>
                </c:pt>
                <c:pt idx="11533">
                  <c:v>-1.78E-13</c:v>
                </c:pt>
                <c:pt idx="11534">
                  <c:v>-2.1599999999999999E-13</c:v>
                </c:pt>
                <c:pt idx="11535">
                  <c:v>-1.1999999999999999E-14</c:v>
                </c:pt>
                <c:pt idx="11536">
                  <c:v>-2.2E-13</c:v>
                </c:pt>
                <c:pt idx="11537">
                  <c:v>-9.1000000000000004E-14</c:v>
                </c:pt>
                <c:pt idx="11538">
                  <c:v>-1.1E-13</c:v>
                </c:pt>
                <c:pt idx="11539">
                  <c:v>-2.5800000000000001E-13</c:v>
                </c:pt>
                <c:pt idx="11540">
                  <c:v>-2.1499999999999999E-13</c:v>
                </c:pt>
                <c:pt idx="11541">
                  <c:v>-1.7299999999999999E-13</c:v>
                </c:pt>
                <c:pt idx="11542">
                  <c:v>-1.0799999999999999E-13</c:v>
                </c:pt>
                <c:pt idx="11543">
                  <c:v>-8.0999999999999996E-14</c:v>
                </c:pt>
                <c:pt idx="11544">
                  <c:v>-1.4499999999999999E-13</c:v>
                </c:pt>
                <c:pt idx="11545">
                  <c:v>-8.0999999999999996E-14</c:v>
                </c:pt>
                <c:pt idx="11546">
                  <c:v>-2.0899999999999999E-13</c:v>
                </c:pt>
                <c:pt idx="11547">
                  <c:v>-1.8499999999999999E-13</c:v>
                </c:pt>
                <c:pt idx="11548">
                  <c:v>-2.13E-13</c:v>
                </c:pt>
                <c:pt idx="11549">
                  <c:v>-1.5800000000000001E-13</c:v>
                </c:pt>
                <c:pt idx="11550">
                  <c:v>-1.8800000000000001E-13</c:v>
                </c:pt>
                <c:pt idx="11551">
                  <c:v>-3.0500000000000001E-13</c:v>
                </c:pt>
                <c:pt idx="11552">
                  <c:v>-1.49E-13</c:v>
                </c:pt>
                <c:pt idx="11553">
                  <c:v>-5.6999999999999997E-14</c:v>
                </c:pt>
                <c:pt idx="11554">
                  <c:v>-1.5099999999999999E-13</c:v>
                </c:pt>
                <c:pt idx="11555">
                  <c:v>-8.8000000000000004E-14</c:v>
                </c:pt>
                <c:pt idx="11556">
                  <c:v>-2.6700000000000002E-13</c:v>
                </c:pt>
                <c:pt idx="11557">
                  <c:v>-3.5000000000000002E-14</c:v>
                </c:pt>
                <c:pt idx="11558">
                  <c:v>-2.4400000000000002E-13</c:v>
                </c:pt>
                <c:pt idx="11559">
                  <c:v>-1.25E-13</c:v>
                </c:pt>
                <c:pt idx="11560">
                  <c:v>-2.4600000000000001E-13</c:v>
                </c:pt>
                <c:pt idx="11561">
                  <c:v>-8E-14</c:v>
                </c:pt>
                <c:pt idx="11562">
                  <c:v>-2.2099999999999999E-13</c:v>
                </c:pt>
                <c:pt idx="11563">
                  <c:v>-1.6799999999999999E-13</c:v>
                </c:pt>
                <c:pt idx="11564">
                  <c:v>-2.3400000000000001E-13</c:v>
                </c:pt>
                <c:pt idx="11565">
                  <c:v>-2.4099999999999998E-13</c:v>
                </c:pt>
                <c:pt idx="11566">
                  <c:v>-1.2699999999999999E-13</c:v>
                </c:pt>
                <c:pt idx="11567">
                  <c:v>-1.6199999999999999E-13</c:v>
                </c:pt>
                <c:pt idx="11568">
                  <c:v>-1.65E-13</c:v>
                </c:pt>
                <c:pt idx="11569">
                  <c:v>-1.54E-13</c:v>
                </c:pt>
                <c:pt idx="11570">
                  <c:v>-2.4199999999999998E-13</c:v>
                </c:pt>
                <c:pt idx="11571">
                  <c:v>-1.9699999999999999E-13</c:v>
                </c:pt>
                <c:pt idx="11572">
                  <c:v>-9.5999999999999995E-14</c:v>
                </c:pt>
                <c:pt idx="11573">
                  <c:v>-2.3400000000000001E-13</c:v>
                </c:pt>
                <c:pt idx="11574">
                  <c:v>-3.0600000000000001E-13</c:v>
                </c:pt>
                <c:pt idx="11575">
                  <c:v>-8.9999999999999995E-14</c:v>
                </c:pt>
                <c:pt idx="11576">
                  <c:v>-1.47E-13</c:v>
                </c:pt>
                <c:pt idx="11577">
                  <c:v>-3.8000000000000002E-14</c:v>
                </c:pt>
                <c:pt idx="11578">
                  <c:v>-1.6900000000000001E-13</c:v>
                </c:pt>
                <c:pt idx="11579">
                  <c:v>-6.1000000000000005E-14</c:v>
                </c:pt>
                <c:pt idx="11580">
                  <c:v>-2.4600000000000001E-13</c:v>
                </c:pt>
                <c:pt idx="11581">
                  <c:v>-2.1100000000000001E-13</c:v>
                </c:pt>
                <c:pt idx="11582">
                  <c:v>-1.09E-13</c:v>
                </c:pt>
                <c:pt idx="11583">
                  <c:v>-1.7999999999999999E-13</c:v>
                </c:pt>
                <c:pt idx="11584">
                  <c:v>-1.67E-13</c:v>
                </c:pt>
                <c:pt idx="11585">
                  <c:v>-1.77E-13</c:v>
                </c:pt>
                <c:pt idx="11586">
                  <c:v>-1.1600000000000001E-13</c:v>
                </c:pt>
                <c:pt idx="11587">
                  <c:v>-2.2E-13</c:v>
                </c:pt>
                <c:pt idx="11588">
                  <c:v>-1.9E-13</c:v>
                </c:pt>
                <c:pt idx="11589">
                  <c:v>-9.7000000000000003E-14</c:v>
                </c:pt>
                <c:pt idx="11590">
                  <c:v>-2.01E-13</c:v>
                </c:pt>
                <c:pt idx="11591">
                  <c:v>-1.8499999999999999E-13</c:v>
                </c:pt>
                <c:pt idx="11592">
                  <c:v>-2.2899999999999998E-13</c:v>
                </c:pt>
                <c:pt idx="11593">
                  <c:v>-1.83E-13</c:v>
                </c:pt>
                <c:pt idx="11594">
                  <c:v>-7.6000000000000004E-14</c:v>
                </c:pt>
                <c:pt idx="11595">
                  <c:v>-1.77E-13</c:v>
                </c:pt>
                <c:pt idx="11596">
                  <c:v>-2.5700000000000002E-13</c:v>
                </c:pt>
                <c:pt idx="11597">
                  <c:v>-2.5299999999999998E-13</c:v>
                </c:pt>
                <c:pt idx="11598">
                  <c:v>-1.3E-13</c:v>
                </c:pt>
                <c:pt idx="11599">
                  <c:v>-1.2699999999999999E-13</c:v>
                </c:pt>
                <c:pt idx="11600">
                  <c:v>-2.6599999999999998E-13</c:v>
                </c:pt>
                <c:pt idx="11601">
                  <c:v>-2.0899999999999999E-13</c:v>
                </c:pt>
                <c:pt idx="11602">
                  <c:v>-9.5999999999999995E-14</c:v>
                </c:pt>
                <c:pt idx="11603">
                  <c:v>-2.26E-13</c:v>
                </c:pt>
                <c:pt idx="11604">
                  <c:v>-3.0300000000000002E-13</c:v>
                </c:pt>
                <c:pt idx="11605">
                  <c:v>-1.4600000000000001E-13</c:v>
                </c:pt>
                <c:pt idx="11606">
                  <c:v>-1.6E-13</c:v>
                </c:pt>
                <c:pt idx="11607">
                  <c:v>-6.8000000000000001E-14</c:v>
                </c:pt>
                <c:pt idx="11608">
                  <c:v>-1.48E-13</c:v>
                </c:pt>
                <c:pt idx="11609">
                  <c:v>-1.9300000000000001E-13</c:v>
                </c:pt>
                <c:pt idx="11610">
                  <c:v>-1.25E-13</c:v>
                </c:pt>
                <c:pt idx="11611">
                  <c:v>-3.0099999999999998E-13</c:v>
                </c:pt>
                <c:pt idx="11612">
                  <c:v>-2.08E-13</c:v>
                </c:pt>
                <c:pt idx="11613">
                  <c:v>-1.9199999999999999E-13</c:v>
                </c:pt>
                <c:pt idx="11614">
                  <c:v>-1.9300000000000001E-13</c:v>
                </c:pt>
                <c:pt idx="11615">
                  <c:v>-1.89E-13</c:v>
                </c:pt>
                <c:pt idx="11616">
                  <c:v>-2.01E-13</c:v>
                </c:pt>
                <c:pt idx="11617">
                  <c:v>-2.2199999999999999E-13</c:v>
                </c:pt>
                <c:pt idx="11618">
                  <c:v>-1.9E-13</c:v>
                </c:pt>
                <c:pt idx="11619">
                  <c:v>-1.9099999999999999E-13</c:v>
                </c:pt>
                <c:pt idx="11620">
                  <c:v>-1.3500000000000001E-13</c:v>
                </c:pt>
                <c:pt idx="11621">
                  <c:v>-1.96E-13</c:v>
                </c:pt>
                <c:pt idx="11622">
                  <c:v>-1.7999999999999999E-13</c:v>
                </c:pt>
                <c:pt idx="11623">
                  <c:v>-9.4000000000000003E-14</c:v>
                </c:pt>
                <c:pt idx="11624">
                  <c:v>-1.7299999999999999E-13</c:v>
                </c:pt>
                <c:pt idx="11625">
                  <c:v>-2.6E-13</c:v>
                </c:pt>
                <c:pt idx="11626">
                  <c:v>-1.7899999999999999E-13</c:v>
                </c:pt>
                <c:pt idx="11627">
                  <c:v>-2.7499999999999999E-13</c:v>
                </c:pt>
                <c:pt idx="11628">
                  <c:v>-1.1999999999999999E-14</c:v>
                </c:pt>
                <c:pt idx="11629">
                  <c:v>-2.1800000000000001E-13</c:v>
                </c:pt>
                <c:pt idx="11630">
                  <c:v>-1.7399999999999999E-13</c:v>
                </c:pt>
                <c:pt idx="11631">
                  <c:v>-1.78E-13</c:v>
                </c:pt>
                <c:pt idx="11632">
                  <c:v>-2.1800000000000001E-13</c:v>
                </c:pt>
                <c:pt idx="11633">
                  <c:v>-1.54E-13</c:v>
                </c:pt>
                <c:pt idx="11634">
                  <c:v>-1.1099999999999999E-13</c:v>
                </c:pt>
                <c:pt idx="11635">
                  <c:v>-1.8200000000000001E-13</c:v>
                </c:pt>
                <c:pt idx="11636">
                  <c:v>-1.3400000000000001E-13</c:v>
                </c:pt>
                <c:pt idx="11637">
                  <c:v>-1.2300000000000001E-13</c:v>
                </c:pt>
                <c:pt idx="11638">
                  <c:v>-1.5099999999999999E-13</c:v>
                </c:pt>
                <c:pt idx="11639">
                  <c:v>-2.26E-13</c:v>
                </c:pt>
                <c:pt idx="11640">
                  <c:v>-2.2699999999999999E-13</c:v>
                </c:pt>
                <c:pt idx="11641">
                  <c:v>-1.2900000000000001E-13</c:v>
                </c:pt>
                <c:pt idx="11642">
                  <c:v>-1.53E-13</c:v>
                </c:pt>
                <c:pt idx="11643">
                  <c:v>-2.13E-13</c:v>
                </c:pt>
                <c:pt idx="11644">
                  <c:v>-1.65E-13</c:v>
                </c:pt>
                <c:pt idx="11645">
                  <c:v>-1.4E-14</c:v>
                </c:pt>
                <c:pt idx="11646">
                  <c:v>-1.7399999999999999E-13</c:v>
                </c:pt>
                <c:pt idx="11647">
                  <c:v>-2.38E-13</c:v>
                </c:pt>
                <c:pt idx="11648">
                  <c:v>-1.1999999999999999E-13</c:v>
                </c:pt>
                <c:pt idx="11649">
                  <c:v>-1.8800000000000001E-13</c:v>
                </c:pt>
                <c:pt idx="11650">
                  <c:v>-2.25E-13</c:v>
                </c:pt>
                <c:pt idx="11651">
                  <c:v>-5.3999999999999997E-14</c:v>
                </c:pt>
                <c:pt idx="11652">
                  <c:v>-2.07E-13</c:v>
                </c:pt>
                <c:pt idx="11653">
                  <c:v>-1.7000000000000001E-13</c:v>
                </c:pt>
                <c:pt idx="11654">
                  <c:v>-1.2599999999999999E-13</c:v>
                </c:pt>
                <c:pt idx="11655">
                  <c:v>-1.6900000000000001E-13</c:v>
                </c:pt>
                <c:pt idx="11656">
                  <c:v>-1.65E-13</c:v>
                </c:pt>
                <c:pt idx="11657">
                  <c:v>-2.26E-13</c:v>
                </c:pt>
                <c:pt idx="11658">
                  <c:v>-1.3400000000000001E-13</c:v>
                </c:pt>
                <c:pt idx="11659">
                  <c:v>-1.66E-13</c:v>
                </c:pt>
                <c:pt idx="11660">
                  <c:v>-1.5800000000000001E-13</c:v>
                </c:pt>
                <c:pt idx="11661">
                  <c:v>-1.9699999999999999E-13</c:v>
                </c:pt>
                <c:pt idx="11662">
                  <c:v>-1.4600000000000001E-13</c:v>
                </c:pt>
                <c:pt idx="11663">
                  <c:v>-8.6999999999999995E-14</c:v>
                </c:pt>
                <c:pt idx="11664">
                  <c:v>-8.8000000000000004E-14</c:v>
                </c:pt>
                <c:pt idx="11665">
                  <c:v>3.2999999999999998E-14</c:v>
                </c:pt>
                <c:pt idx="11666">
                  <c:v>-1.48E-13</c:v>
                </c:pt>
                <c:pt idx="11667">
                  <c:v>-1.6199999999999999E-13</c:v>
                </c:pt>
                <c:pt idx="11668">
                  <c:v>-1.9699999999999999E-13</c:v>
                </c:pt>
                <c:pt idx="11669">
                  <c:v>-2.0399999999999999E-13</c:v>
                </c:pt>
                <c:pt idx="11670">
                  <c:v>-6.5999999999999996E-14</c:v>
                </c:pt>
                <c:pt idx="11671">
                  <c:v>-1.1999999999999999E-13</c:v>
                </c:pt>
                <c:pt idx="11672">
                  <c:v>-1.2699999999999999E-13</c:v>
                </c:pt>
                <c:pt idx="11673">
                  <c:v>-1.84E-13</c:v>
                </c:pt>
                <c:pt idx="11674">
                  <c:v>-1.71E-13</c:v>
                </c:pt>
                <c:pt idx="11675">
                  <c:v>-8.6E-14</c:v>
                </c:pt>
                <c:pt idx="11676">
                  <c:v>-9.4000000000000003E-14</c:v>
                </c:pt>
                <c:pt idx="11677">
                  <c:v>-8.3E-14</c:v>
                </c:pt>
                <c:pt idx="11678">
                  <c:v>-2.4500000000000002E-13</c:v>
                </c:pt>
                <c:pt idx="11679">
                  <c:v>-2.1200000000000001E-13</c:v>
                </c:pt>
                <c:pt idx="11680">
                  <c:v>-9.7000000000000003E-14</c:v>
                </c:pt>
                <c:pt idx="11681">
                  <c:v>-1.07E-13</c:v>
                </c:pt>
                <c:pt idx="11682">
                  <c:v>-1.3400000000000001E-13</c:v>
                </c:pt>
                <c:pt idx="11683">
                  <c:v>-2.49E-13</c:v>
                </c:pt>
                <c:pt idx="11684">
                  <c:v>-1.3400000000000001E-13</c:v>
                </c:pt>
                <c:pt idx="11685">
                  <c:v>-1.37E-13</c:v>
                </c:pt>
                <c:pt idx="11686">
                  <c:v>-2.07E-13</c:v>
                </c:pt>
                <c:pt idx="11687">
                  <c:v>-1.1499999999999999E-13</c:v>
                </c:pt>
                <c:pt idx="11688">
                  <c:v>-1.3E-13</c:v>
                </c:pt>
                <c:pt idx="11689">
                  <c:v>-1.4000000000000001E-13</c:v>
                </c:pt>
                <c:pt idx="11690">
                  <c:v>-1.8800000000000001E-13</c:v>
                </c:pt>
                <c:pt idx="11691">
                  <c:v>-2.14E-13</c:v>
                </c:pt>
                <c:pt idx="11692">
                  <c:v>-1.5099999999999999E-13</c:v>
                </c:pt>
                <c:pt idx="11693">
                  <c:v>-1.9799999999999999E-13</c:v>
                </c:pt>
                <c:pt idx="11694">
                  <c:v>-1.2200000000000001E-13</c:v>
                </c:pt>
                <c:pt idx="11695">
                  <c:v>-1.03E-13</c:v>
                </c:pt>
                <c:pt idx="11696">
                  <c:v>-1.1999999999999999E-13</c:v>
                </c:pt>
                <c:pt idx="11697">
                  <c:v>-1.9099999999999999E-13</c:v>
                </c:pt>
                <c:pt idx="11698">
                  <c:v>-1.9300000000000001E-13</c:v>
                </c:pt>
                <c:pt idx="11699">
                  <c:v>-1.4E-14</c:v>
                </c:pt>
                <c:pt idx="11700">
                  <c:v>-2.2899999999999998E-13</c:v>
                </c:pt>
                <c:pt idx="11701">
                  <c:v>-2.5099999999999999E-13</c:v>
                </c:pt>
                <c:pt idx="11702">
                  <c:v>-1.6E-13</c:v>
                </c:pt>
                <c:pt idx="11703">
                  <c:v>-2E-14</c:v>
                </c:pt>
                <c:pt idx="11704">
                  <c:v>-2.1800000000000001E-13</c:v>
                </c:pt>
                <c:pt idx="11705">
                  <c:v>-2.1700000000000001E-13</c:v>
                </c:pt>
                <c:pt idx="11706">
                  <c:v>-6.1000000000000005E-14</c:v>
                </c:pt>
                <c:pt idx="11707">
                  <c:v>-1.7E-14</c:v>
                </c:pt>
                <c:pt idx="11708">
                  <c:v>-1.8800000000000001E-13</c:v>
                </c:pt>
                <c:pt idx="11709">
                  <c:v>-2.3899999999999999E-13</c:v>
                </c:pt>
                <c:pt idx="11710">
                  <c:v>-5.3999999999999997E-14</c:v>
                </c:pt>
                <c:pt idx="11711">
                  <c:v>-1.6400000000000001E-13</c:v>
                </c:pt>
                <c:pt idx="11712">
                  <c:v>-2.14E-13</c:v>
                </c:pt>
                <c:pt idx="11713">
                  <c:v>-1.06E-13</c:v>
                </c:pt>
                <c:pt idx="11714">
                  <c:v>-1.8499999999999999E-13</c:v>
                </c:pt>
                <c:pt idx="11715">
                  <c:v>-1.1E-13</c:v>
                </c:pt>
                <c:pt idx="11716">
                  <c:v>-1.1700000000000001E-13</c:v>
                </c:pt>
                <c:pt idx="11717">
                  <c:v>-1.7299999999999999E-13</c:v>
                </c:pt>
                <c:pt idx="11718">
                  <c:v>-1.7399999999999999E-13</c:v>
                </c:pt>
                <c:pt idx="11719">
                  <c:v>-2.36E-13</c:v>
                </c:pt>
                <c:pt idx="11720">
                  <c:v>-1.8200000000000001E-13</c:v>
                </c:pt>
                <c:pt idx="11721">
                  <c:v>-1.49E-13</c:v>
                </c:pt>
                <c:pt idx="11722">
                  <c:v>-1.6799999999999999E-13</c:v>
                </c:pt>
                <c:pt idx="11723">
                  <c:v>-9.4999999999999999E-14</c:v>
                </c:pt>
                <c:pt idx="11724">
                  <c:v>-9.5999999999999995E-14</c:v>
                </c:pt>
                <c:pt idx="11725">
                  <c:v>-5.9000000000000001E-14</c:v>
                </c:pt>
                <c:pt idx="11726">
                  <c:v>-2.8000000000000002E-13</c:v>
                </c:pt>
                <c:pt idx="11727">
                  <c:v>-1.1099999999999999E-13</c:v>
                </c:pt>
                <c:pt idx="11728">
                  <c:v>-2.2300000000000001E-13</c:v>
                </c:pt>
                <c:pt idx="11729">
                  <c:v>-1.1999999999999999E-13</c:v>
                </c:pt>
                <c:pt idx="11730">
                  <c:v>-2.0000000000000001E-13</c:v>
                </c:pt>
                <c:pt idx="11731">
                  <c:v>-1.2800000000000001E-13</c:v>
                </c:pt>
                <c:pt idx="11732">
                  <c:v>-1.0799999999999999E-13</c:v>
                </c:pt>
                <c:pt idx="11733">
                  <c:v>-2.0299999999999999E-13</c:v>
                </c:pt>
                <c:pt idx="11734">
                  <c:v>-1.4999999999999999E-13</c:v>
                </c:pt>
                <c:pt idx="11735">
                  <c:v>-1.47E-13</c:v>
                </c:pt>
                <c:pt idx="11736">
                  <c:v>-1.7399999999999999E-13</c:v>
                </c:pt>
                <c:pt idx="11737">
                  <c:v>-2.2199999999999999E-13</c:v>
                </c:pt>
                <c:pt idx="11738">
                  <c:v>-1.8700000000000001E-13</c:v>
                </c:pt>
                <c:pt idx="11739">
                  <c:v>-1.4100000000000001E-13</c:v>
                </c:pt>
                <c:pt idx="11740">
                  <c:v>-2.7599999999999999E-13</c:v>
                </c:pt>
                <c:pt idx="11741">
                  <c:v>-1.0199999999999999E-13</c:v>
                </c:pt>
                <c:pt idx="11742">
                  <c:v>-1.3799999999999999E-13</c:v>
                </c:pt>
                <c:pt idx="11743">
                  <c:v>-2.2799999999999999E-13</c:v>
                </c:pt>
                <c:pt idx="11744">
                  <c:v>-5.0999999999999997E-14</c:v>
                </c:pt>
                <c:pt idx="11745">
                  <c:v>-1.9099999999999999E-13</c:v>
                </c:pt>
                <c:pt idx="11746">
                  <c:v>-2.0000000000000001E-13</c:v>
                </c:pt>
                <c:pt idx="11747">
                  <c:v>-1.0000000000000001E-15</c:v>
                </c:pt>
                <c:pt idx="11748">
                  <c:v>-4.7000000000000002E-14</c:v>
                </c:pt>
                <c:pt idx="11749">
                  <c:v>-2.7100000000000001E-13</c:v>
                </c:pt>
                <c:pt idx="11750">
                  <c:v>-1.2200000000000001E-13</c:v>
                </c:pt>
                <c:pt idx="11751">
                  <c:v>-1.7000000000000001E-13</c:v>
                </c:pt>
                <c:pt idx="11752">
                  <c:v>-1.8100000000000001E-13</c:v>
                </c:pt>
                <c:pt idx="11753">
                  <c:v>-1.8499999999999999E-13</c:v>
                </c:pt>
                <c:pt idx="11754">
                  <c:v>-2.24E-13</c:v>
                </c:pt>
                <c:pt idx="11755">
                  <c:v>-2.14E-13</c:v>
                </c:pt>
                <c:pt idx="11756">
                  <c:v>-2.3300000000000002E-13</c:v>
                </c:pt>
                <c:pt idx="11757">
                  <c:v>-9.1999999999999999E-14</c:v>
                </c:pt>
                <c:pt idx="11758">
                  <c:v>-7.3000000000000004E-14</c:v>
                </c:pt>
                <c:pt idx="11759">
                  <c:v>-1.7899999999999999E-13</c:v>
                </c:pt>
                <c:pt idx="11760">
                  <c:v>-1.47E-13</c:v>
                </c:pt>
                <c:pt idx="11761">
                  <c:v>-1.43E-13</c:v>
                </c:pt>
                <c:pt idx="11762">
                  <c:v>-1.8599999999999999E-13</c:v>
                </c:pt>
                <c:pt idx="11763">
                  <c:v>-1.5599999999999999E-13</c:v>
                </c:pt>
                <c:pt idx="11764">
                  <c:v>-2.84E-13</c:v>
                </c:pt>
                <c:pt idx="11765">
                  <c:v>-2.0500000000000001E-13</c:v>
                </c:pt>
                <c:pt idx="11766">
                  <c:v>-2.1100000000000001E-13</c:v>
                </c:pt>
                <c:pt idx="11767">
                  <c:v>-2.9200000000000002E-13</c:v>
                </c:pt>
                <c:pt idx="11768">
                  <c:v>-1.7999999999999999E-14</c:v>
                </c:pt>
                <c:pt idx="11769">
                  <c:v>-1.2599999999999999E-13</c:v>
                </c:pt>
                <c:pt idx="11770">
                  <c:v>-9.7000000000000003E-14</c:v>
                </c:pt>
                <c:pt idx="11771">
                  <c:v>-7.6000000000000004E-14</c:v>
                </c:pt>
                <c:pt idx="11772">
                  <c:v>-2.3099999999999997E-13</c:v>
                </c:pt>
                <c:pt idx="11773">
                  <c:v>-3.0500000000000001E-13</c:v>
                </c:pt>
                <c:pt idx="11774">
                  <c:v>-2.0600000000000001E-13</c:v>
                </c:pt>
                <c:pt idx="11775">
                  <c:v>-8.8999999999999999E-14</c:v>
                </c:pt>
                <c:pt idx="11776">
                  <c:v>-2.2999999999999998E-13</c:v>
                </c:pt>
                <c:pt idx="11777">
                  <c:v>-1.3E-13</c:v>
                </c:pt>
                <c:pt idx="11778">
                  <c:v>-1.4499999999999999E-13</c:v>
                </c:pt>
                <c:pt idx="11779">
                  <c:v>-2.4700000000000001E-13</c:v>
                </c:pt>
                <c:pt idx="11780">
                  <c:v>-1.37E-13</c:v>
                </c:pt>
                <c:pt idx="11781">
                  <c:v>-1.6300000000000001E-13</c:v>
                </c:pt>
                <c:pt idx="11782">
                  <c:v>-1.7899999999999999E-13</c:v>
                </c:pt>
                <c:pt idx="11783">
                  <c:v>-2.8699999999999999E-13</c:v>
                </c:pt>
                <c:pt idx="11784">
                  <c:v>-1.8599999999999999E-13</c:v>
                </c:pt>
                <c:pt idx="11785">
                  <c:v>-1.4000000000000001E-13</c:v>
                </c:pt>
                <c:pt idx="11786">
                  <c:v>-2.1700000000000001E-13</c:v>
                </c:pt>
                <c:pt idx="11787">
                  <c:v>-2.0899999999999999E-13</c:v>
                </c:pt>
                <c:pt idx="11788">
                  <c:v>-2.5000000000000001E-14</c:v>
                </c:pt>
                <c:pt idx="11789">
                  <c:v>-1.49E-13</c:v>
                </c:pt>
                <c:pt idx="11790">
                  <c:v>-1.4600000000000001E-13</c:v>
                </c:pt>
                <c:pt idx="11791">
                  <c:v>-2.7900000000000002E-13</c:v>
                </c:pt>
                <c:pt idx="11792">
                  <c:v>-1.4499999999999999E-13</c:v>
                </c:pt>
                <c:pt idx="11793">
                  <c:v>-7.6000000000000004E-14</c:v>
                </c:pt>
                <c:pt idx="11794">
                  <c:v>-1.53E-13</c:v>
                </c:pt>
                <c:pt idx="11795">
                  <c:v>-1.8700000000000001E-13</c:v>
                </c:pt>
                <c:pt idx="11796">
                  <c:v>-9.4999999999999999E-14</c:v>
                </c:pt>
                <c:pt idx="11797">
                  <c:v>-1.67E-13</c:v>
                </c:pt>
                <c:pt idx="11798">
                  <c:v>-1.4399999999999999E-13</c:v>
                </c:pt>
                <c:pt idx="11799">
                  <c:v>-2.6700000000000002E-13</c:v>
                </c:pt>
                <c:pt idx="11800">
                  <c:v>-2.49E-13</c:v>
                </c:pt>
                <c:pt idx="11801">
                  <c:v>-5.9999999999999997E-14</c:v>
                </c:pt>
                <c:pt idx="11802">
                  <c:v>-1.7899999999999999E-13</c:v>
                </c:pt>
                <c:pt idx="11803">
                  <c:v>-1.3199999999999999E-13</c:v>
                </c:pt>
                <c:pt idx="11804">
                  <c:v>-6.7000000000000005E-14</c:v>
                </c:pt>
                <c:pt idx="11805">
                  <c:v>-1.6199999999999999E-13</c:v>
                </c:pt>
                <c:pt idx="11806">
                  <c:v>-1.1600000000000001E-13</c:v>
                </c:pt>
                <c:pt idx="11807">
                  <c:v>-2.2199999999999999E-13</c:v>
                </c:pt>
                <c:pt idx="11808">
                  <c:v>-3.2199999999999999E-13</c:v>
                </c:pt>
                <c:pt idx="11809">
                  <c:v>-2.9000000000000003E-14</c:v>
                </c:pt>
                <c:pt idx="11810">
                  <c:v>-8.9999999999999995E-14</c:v>
                </c:pt>
                <c:pt idx="11811">
                  <c:v>-6.8999999999999996E-14</c:v>
                </c:pt>
                <c:pt idx="11812">
                  <c:v>-1.4600000000000001E-13</c:v>
                </c:pt>
                <c:pt idx="11813">
                  <c:v>-2.9799999999999999E-13</c:v>
                </c:pt>
                <c:pt idx="11814">
                  <c:v>-1.47E-13</c:v>
                </c:pt>
                <c:pt idx="11815">
                  <c:v>-1.6900000000000001E-13</c:v>
                </c:pt>
                <c:pt idx="11816">
                  <c:v>-9.4999999999999999E-14</c:v>
                </c:pt>
                <c:pt idx="11817">
                  <c:v>-1.3299999999999999E-13</c:v>
                </c:pt>
                <c:pt idx="11818">
                  <c:v>-1.5700000000000001E-13</c:v>
                </c:pt>
                <c:pt idx="11819">
                  <c:v>-1.71E-13</c:v>
                </c:pt>
                <c:pt idx="11820">
                  <c:v>-1.2300000000000001E-13</c:v>
                </c:pt>
                <c:pt idx="11821">
                  <c:v>-2.1200000000000001E-13</c:v>
                </c:pt>
                <c:pt idx="11822">
                  <c:v>-2.97E-13</c:v>
                </c:pt>
                <c:pt idx="11823">
                  <c:v>-2.3500000000000001E-13</c:v>
                </c:pt>
                <c:pt idx="11824">
                  <c:v>-2.0000000000000001E-13</c:v>
                </c:pt>
                <c:pt idx="11825">
                  <c:v>-8.0999999999999996E-14</c:v>
                </c:pt>
                <c:pt idx="11826">
                  <c:v>-1.43E-13</c:v>
                </c:pt>
                <c:pt idx="11827">
                  <c:v>-7.4999999999999996E-14</c:v>
                </c:pt>
                <c:pt idx="11828">
                  <c:v>-2.6499999999999998E-13</c:v>
                </c:pt>
                <c:pt idx="11829">
                  <c:v>-5.8000000000000005E-14</c:v>
                </c:pt>
                <c:pt idx="11830">
                  <c:v>0</c:v>
                </c:pt>
                <c:pt idx="11831">
                  <c:v>-1.5800000000000001E-13</c:v>
                </c:pt>
                <c:pt idx="11832">
                  <c:v>-1.7000000000000001E-13</c:v>
                </c:pt>
                <c:pt idx="11833">
                  <c:v>-2.48E-13</c:v>
                </c:pt>
                <c:pt idx="11834">
                  <c:v>-2.37E-13</c:v>
                </c:pt>
                <c:pt idx="11835">
                  <c:v>-1.12E-13</c:v>
                </c:pt>
                <c:pt idx="11836">
                  <c:v>-3.8999999999999998E-14</c:v>
                </c:pt>
                <c:pt idx="11837">
                  <c:v>-1.2800000000000001E-13</c:v>
                </c:pt>
                <c:pt idx="11838">
                  <c:v>-1.1099999999999999E-13</c:v>
                </c:pt>
                <c:pt idx="11839">
                  <c:v>-2.5800000000000001E-13</c:v>
                </c:pt>
                <c:pt idx="11840">
                  <c:v>-1.2900000000000001E-13</c:v>
                </c:pt>
                <c:pt idx="11841">
                  <c:v>-1.67E-13</c:v>
                </c:pt>
                <c:pt idx="11842">
                  <c:v>-2.2E-13</c:v>
                </c:pt>
                <c:pt idx="11843">
                  <c:v>-1.0799999999999999E-13</c:v>
                </c:pt>
                <c:pt idx="11844">
                  <c:v>-2.0999999999999999E-13</c:v>
                </c:pt>
                <c:pt idx="11845">
                  <c:v>-1.59E-13</c:v>
                </c:pt>
                <c:pt idx="11846">
                  <c:v>-1.3400000000000001E-13</c:v>
                </c:pt>
                <c:pt idx="11847">
                  <c:v>-1.9300000000000001E-13</c:v>
                </c:pt>
                <c:pt idx="11848">
                  <c:v>-1.9900000000000001E-13</c:v>
                </c:pt>
                <c:pt idx="11849">
                  <c:v>-2.5500000000000002E-13</c:v>
                </c:pt>
                <c:pt idx="11850">
                  <c:v>-2.2799999999999999E-13</c:v>
                </c:pt>
                <c:pt idx="11851">
                  <c:v>-2.2099999999999999E-13</c:v>
                </c:pt>
                <c:pt idx="11852">
                  <c:v>-8.8000000000000004E-14</c:v>
                </c:pt>
                <c:pt idx="11853">
                  <c:v>-1.7299999999999999E-13</c:v>
                </c:pt>
                <c:pt idx="11854">
                  <c:v>-1.9300000000000001E-13</c:v>
                </c:pt>
                <c:pt idx="11855">
                  <c:v>-1.2900000000000001E-13</c:v>
                </c:pt>
                <c:pt idx="11856">
                  <c:v>-1.3199999999999999E-13</c:v>
                </c:pt>
                <c:pt idx="11857">
                  <c:v>-1.8800000000000001E-13</c:v>
                </c:pt>
                <c:pt idx="11858">
                  <c:v>-2.1100000000000001E-13</c:v>
                </c:pt>
                <c:pt idx="11859">
                  <c:v>-2.26E-13</c:v>
                </c:pt>
                <c:pt idx="11860">
                  <c:v>-1.8499999999999999E-13</c:v>
                </c:pt>
                <c:pt idx="11861">
                  <c:v>-2.01E-13</c:v>
                </c:pt>
                <c:pt idx="11862">
                  <c:v>-2.2999999999999998E-13</c:v>
                </c:pt>
                <c:pt idx="11863">
                  <c:v>-1.7299999999999999E-13</c:v>
                </c:pt>
                <c:pt idx="11864">
                  <c:v>-1.3899999999999999E-13</c:v>
                </c:pt>
                <c:pt idx="11865">
                  <c:v>-1.24E-13</c:v>
                </c:pt>
                <c:pt idx="11866">
                  <c:v>-2.02E-13</c:v>
                </c:pt>
                <c:pt idx="11867">
                  <c:v>-1.2699999999999999E-13</c:v>
                </c:pt>
                <c:pt idx="11868">
                  <c:v>-1.07E-13</c:v>
                </c:pt>
                <c:pt idx="11869">
                  <c:v>-3.08E-13</c:v>
                </c:pt>
                <c:pt idx="11870">
                  <c:v>-1.13E-13</c:v>
                </c:pt>
                <c:pt idx="11871">
                  <c:v>-1.9300000000000001E-13</c:v>
                </c:pt>
                <c:pt idx="11872">
                  <c:v>-1.72E-13</c:v>
                </c:pt>
                <c:pt idx="11873">
                  <c:v>-1.3199999999999999E-13</c:v>
                </c:pt>
                <c:pt idx="11874">
                  <c:v>-1.9699999999999999E-13</c:v>
                </c:pt>
                <c:pt idx="11875">
                  <c:v>-1.5599999999999999E-13</c:v>
                </c:pt>
                <c:pt idx="11876">
                  <c:v>-1.1399999999999999E-13</c:v>
                </c:pt>
                <c:pt idx="11877">
                  <c:v>-1.1E-13</c:v>
                </c:pt>
                <c:pt idx="11878">
                  <c:v>-2.2899999999999998E-13</c:v>
                </c:pt>
                <c:pt idx="11879">
                  <c:v>-1.1999999999999999E-13</c:v>
                </c:pt>
                <c:pt idx="11880">
                  <c:v>-1.09E-13</c:v>
                </c:pt>
                <c:pt idx="11881">
                  <c:v>-2.2799999999999999E-13</c:v>
                </c:pt>
                <c:pt idx="11882">
                  <c:v>-1.7999999999999999E-14</c:v>
                </c:pt>
                <c:pt idx="11883">
                  <c:v>-2.5199999999999999E-13</c:v>
                </c:pt>
                <c:pt idx="11884">
                  <c:v>-2.2E-13</c:v>
                </c:pt>
                <c:pt idx="11885">
                  <c:v>-1.5099999999999999E-13</c:v>
                </c:pt>
                <c:pt idx="11886">
                  <c:v>-1.3E-13</c:v>
                </c:pt>
                <c:pt idx="11887">
                  <c:v>-1.3199999999999999E-13</c:v>
                </c:pt>
                <c:pt idx="11888">
                  <c:v>-2.01E-13</c:v>
                </c:pt>
                <c:pt idx="11889">
                  <c:v>-2.3999999999999999E-13</c:v>
                </c:pt>
                <c:pt idx="11890">
                  <c:v>-1E-13</c:v>
                </c:pt>
                <c:pt idx="11891">
                  <c:v>-1.1700000000000001E-13</c:v>
                </c:pt>
                <c:pt idx="11892">
                  <c:v>-1.9400000000000001E-13</c:v>
                </c:pt>
                <c:pt idx="11893">
                  <c:v>-1.7999999999999999E-13</c:v>
                </c:pt>
                <c:pt idx="11894">
                  <c:v>-2.02E-13</c:v>
                </c:pt>
                <c:pt idx="11895">
                  <c:v>-3.9900000000000002E-13</c:v>
                </c:pt>
                <c:pt idx="11896">
                  <c:v>-1.7500000000000001E-13</c:v>
                </c:pt>
                <c:pt idx="11897">
                  <c:v>-6.1000000000000005E-14</c:v>
                </c:pt>
                <c:pt idx="11898">
                  <c:v>-2.07E-13</c:v>
                </c:pt>
                <c:pt idx="11899">
                  <c:v>-1.3899999999999999E-13</c:v>
                </c:pt>
                <c:pt idx="11900">
                  <c:v>-2.3099999999999997E-13</c:v>
                </c:pt>
                <c:pt idx="11901">
                  <c:v>-1.54E-13</c:v>
                </c:pt>
                <c:pt idx="11902">
                  <c:v>-1.3899999999999999E-13</c:v>
                </c:pt>
                <c:pt idx="11903">
                  <c:v>-2.1599999999999999E-13</c:v>
                </c:pt>
                <c:pt idx="11904">
                  <c:v>-2.1499999999999999E-13</c:v>
                </c:pt>
                <c:pt idx="11905">
                  <c:v>-8.2000000000000004E-14</c:v>
                </c:pt>
                <c:pt idx="11906">
                  <c:v>-1.2800000000000001E-13</c:v>
                </c:pt>
                <c:pt idx="11907">
                  <c:v>-2.2699999999999999E-13</c:v>
                </c:pt>
                <c:pt idx="11908">
                  <c:v>-2.4400000000000002E-13</c:v>
                </c:pt>
                <c:pt idx="11909">
                  <c:v>-6.2999999999999997E-14</c:v>
                </c:pt>
                <c:pt idx="11910">
                  <c:v>-2.1599999999999999E-13</c:v>
                </c:pt>
                <c:pt idx="11911">
                  <c:v>-1.2900000000000001E-13</c:v>
                </c:pt>
                <c:pt idx="11912">
                  <c:v>-5.9999999999999997E-14</c:v>
                </c:pt>
                <c:pt idx="11913">
                  <c:v>-2.8899999999999998E-13</c:v>
                </c:pt>
                <c:pt idx="11914">
                  <c:v>-1.2300000000000001E-13</c:v>
                </c:pt>
                <c:pt idx="11915">
                  <c:v>-1.3299999999999999E-13</c:v>
                </c:pt>
                <c:pt idx="11916">
                  <c:v>-2.25E-13</c:v>
                </c:pt>
                <c:pt idx="11917">
                  <c:v>-2.24E-13</c:v>
                </c:pt>
                <c:pt idx="11918">
                  <c:v>-1.9699999999999999E-13</c:v>
                </c:pt>
                <c:pt idx="11919">
                  <c:v>-2.5099999999999999E-13</c:v>
                </c:pt>
                <c:pt idx="11920">
                  <c:v>-1.71E-13</c:v>
                </c:pt>
                <c:pt idx="11921">
                  <c:v>-1.5599999999999999E-13</c:v>
                </c:pt>
                <c:pt idx="11922">
                  <c:v>-1.3E-13</c:v>
                </c:pt>
                <c:pt idx="11923">
                  <c:v>-2.14E-13</c:v>
                </c:pt>
                <c:pt idx="11924">
                  <c:v>-2.0500000000000001E-13</c:v>
                </c:pt>
                <c:pt idx="11925">
                  <c:v>-1.42E-13</c:v>
                </c:pt>
                <c:pt idx="11926">
                  <c:v>-1.7899999999999999E-13</c:v>
                </c:pt>
                <c:pt idx="11927">
                  <c:v>-1.09E-13</c:v>
                </c:pt>
                <c:pt idx="11928">
                  <c:v>-1.3500000000000001E-13</c:v>
                </c:pt>
                <c:pt idx="11929">
                  <c:v>-7.9000000000000004E-14</c:v>
                </c:pt>
                <c:pt idx="11930">
                  <c:v>-2.02E-13</c:v>
                </c:pt>
                <c:pt idx="11931">
                  <c:v>-1.7500000000000001E-13</c:v>
                </c:pt>
                <c:pt idx="11932">
                  <c:v>-6.8000000000000001E-14</c:v>
                </c:pt>
                <c:pt idx="11933">
                  <c:v>-1.4100000000000001E-13</c:v>
                </c:pt>
                <c:pt idx="11934">
                  <c:v>-2.24E-13</c:v>
                </c:pt>
                <c:pt idx="11935">
                  <c:v>-1.9699999999999999E-13</c:v>
                </c:pt>
                <c:pt idx="11936">
                  <c:v>-2.5900000000000001E-13</c:v>
                </c:pt>
                <c:pt idx="11937">
                  <c:v>-2.3999999999999999E-13</c:v>
                </c:pt>
                <c:pt idx="11938">
                  <c:v>-1.2800000000000001E-13</c:v>
                </c:pt>
                <c:pt idx="11939">
                  <c:v>-1.7899999999999999E-13</c:v>
                </c:pt>
                <c:pt idx="11940">
                  <c:v>-1.3799999999999999E-13</c:v>
                </c:pt>
                <c:pt idx="11941">
                  <c:v>-1.55E-13</c:v>
                </c:pt>
                <c:pt idx="11942">
                  <c:v>-2.1800000000000001E-13</c:v>
                </c:pt>
                <c:pt idx="11943">
                  <c:v>-8.8000000000000004E-14</c:v>
                </c:pt>
                <c:pt idx="11944">
                  <c:v>-1.54E-13</c:v>
                </c:pt>
                <c:pt idx="11945">
                  <c:v>-1.53E-13</c:v>
                </c:pt>
                <c:pt idx="11946">
                  <c:v>-9.7000000000000003E-14</c:v>
                </c:pt>
                <c:pt idx="11947">
                  <c:v>-3.3299999999999999E-13</c:v>
                </c:pt>
                <c:pt idx="11948">
                  <c:v>-7.1999999999999996E-14</c:v>
                </c:pt>
                <c:pt idx="11949">
                  <c:v>-1.1099999999999999E-13</c:v>
                </c:pt>
                <c:pt idx="11950">
                  <c:v>-1.1E-13</c:v>
                </c:pt>
                <c:pt idx="11951">
                  <c:v>-2.2099999999999999E-13</c:v>
                </c:pt>
                <c:pt idx="11952">
                  <c:v>-1.1999999999999999E-13</c:v>
                </c:pt>
                <c:pt idx="11953">
                  <c:v>-1.8599999999999999E-13</c:v>
                </c:pt>
                <c:pt idx="11954">
                  <c:v>-1.4999999999999999E-13</c:v>
                </c:pt>
                <c:pt idx="11955">
                  <c:v>-2.0600000000000001E-13</c:v>
                </c:pt>
                <c:pt idx="11956">
                  <c:v>-8.0999999999999996E-14</c:v>
                </c:pt>
                <c:pt idx="11957">
                  <c:v>-1.5599999999999999E-13</c:v>
                </c:pt>
                <c:pt idx="11958">
                  <c:v>-8.9999999999999995E-14</c:v>
                </c:pt>
                <c:pt idx="11959">
                  <c:v>-1.8599999999999999E-13</c:v>
                </c:pt>
                <c:pt idx="11960">
                  <c:v>-1.67E-13</c:v>
                </c:pt>
                <c:pt idx="11961">
                  <c:v>-2.5800000000000001E-13</c:v>
                </c:pt>
                <c:pt idx="11962">
                  <c:v>-1.78E-13</c:v>
                </c:pt>
                <c:pt idx="11963">
                  <c:v>-1.95E-13</c:v>
                </c:pt>
                <c:pt idx="11964">
                  <c:v>-1.6799999999999999E-13</c:v>
                </c:pt>
                <c:pt idx="11965">
                  <c:v>-1.71E-13</c:v>
                </c:pt>
                <c:pt idx="11966">
                  <c:v>-1.31E-13</c:v>
                </c:pt>
                <c:pt idx="11967">
                  <c:v>-1.7299999999999999E-13</c:v>
                </c:pt>
                <c:pt idx="11968">
                  <c:v>-1.43E-13</c:v>
                </c:pt>
                <c:pt idx="11969">
                  <c:v>-9.7999999999999999E-14</c:v>
                </c:pt>
                <c:pt idx="11970">
                  <c:v>-1.2200000000000001E-13</c:v>
                </c:pt>
                <c:pt idx="11971">
                  <c:v>-2.73E-13</c:v>
                </c:pt>
                <c:pt idx="11972">
                  <c:v>-2.4300000000000002E-13</c:v>
                </c:pt>
                <c:pt idx="11973">
                  <c:v>-8.5000000000000004E-14</c:v>
                </c:pt>
                <c:pt idx="11974">
                  <c:v>-8.6999999999999995E-14</c:v>
                </c:pt>
                <c:pt idx="11975">
                  <c:v>-1.3799999999999999E-13</c:v>
                </c:pt>
                <c:pt idx="11976">
                  <c:v>-1.9400000000000001E-13</c:v>
                </c:pt>
                <c:pt idx="11977">
                  <c:v>-9.7999999999999999E-14</c:v>
                </c:pt>
                <c:pt idx="11978">
                  <c:v>-1.3400000000000001E-13</c:v>
                </c:pt>
                <c:pt idx="11979">
                  <c:v>-6.2999999999999997E-14</c:v>
                </c:pt>
                <c:pt idx="11980">
                  <c:v>-2.4500000000000002E-13</c:v>
                </c:pt>
                <c:pt idx="11981">
                  <c:v>-3.0099999999999998E-13</c:v>
                </c:pt>
                <c:pt idx="11982">
                  <c:v>-1.7000000000000001E-13</c:v>
                </c:pt>
                <c:pt idx="11983">
                  <c:v>-1.07E-13</c:v>
                </c:pt>
                <c:pt idx="11984">
                  <c:v>-1.31E-13</c:v>
                </c:pt>
                <c:pt idx="11985">
                  <c:v>-3.5000000000000002E-13</c:v>
                </c:pt>
                <c:pt idx="11986">
                  <c:v>-1.07E-13</c:v>
                </c:pt>
                <c:pt idx="11987">
                  <c:v>-1.1099999999999999E-13</c:v>
                </c:pt>
                <c:pt idx="11988">
                  <c:v>-1.4399999999999999E-13</c:v>
                </c:pt>
                <c:pt idx="11989">
                  <c:v>-1.83E-13</c:v>
                </c:pt>
                <c:pt idx="11990">
                  <c:v>-1.65E-13</c:v>
                </c:pt>
                <c:pt idx="11991">
                  <c:v>-2.24E-13</c:v>
                </c:pt>
                <c:pt idx="11992">
                  <c:v>-1.6300000000000001E-13</c:v>
                </c:pt>
                <c:pt idx="11993">
                  <c:v>-1.3199999999999999E-13</c:v>
                </c:pt>
                <c:pt idx="11994">
                  <c:v>-1.3400000000000001E-13</c:v>
                </c:pt>
                <c:pt idx="11995">
                  <c:v>-1.7899999999999999E-13</c:v>
                </c:pt>
                <c:pt idx="11996">
                  <c:v>-1.66E-13</c:v>
                </c:pt>
                <c:pt idx="11997">
                  <c:v>-2.1700000000000001E-13</c:v>
                </c:pt>
                <c:pt idx="11998">
                  <c:v>-1.2300000000000001E-13</c:v>
                </c:pt>
                <c:pt idx="11999">
                  <c:v>-2.19E-13</c:v>
                </c:pt>
                <c:pt idx="12000">
                  <c:v>-1.2099999999999999E-13</c:v>
                </c:pt>
                <c:pt idx="12001">
                  <c:v>-7.7E-14</c:v>
                </c:pt>
                <c:pt idx="12002">
                  <c:v>-2.5399999999999998E-13</c:v>
                </c:pt>
                <c:pt idx="12003">
                  <c:v>-3.2999999999999998E-14</c:v>
                </c:pt>
                <c:pt idx="12004">
                  <c:v>-2.0399999999999999E-13</c:v>
                </c:pt>
                <c:pt idx="12005">
                  <c:v>-3.0600000000000001E-13</c:v>
                </c:pt>
                <c:pt idx="12006">
                  <c:v>-1.2800000000000001E-13</c:v>
                </c:pt>
                <c:pt idx="12007">
                  <c:v>-2.02E-13</c:v>
                </c:pt>
                <c:pt idx="12008">
                  <c:v>-1.42E-13</c:v>
                </c:pt>
                <c:pt idx="12009">
                  <c:v>-1.48E-13</c:v>
                </c:pt>
                <c:pt idx="12010">
                  <c:v>-2.49E-13</c:v>
                </c:pt>
                <c:pt idx="12011">
                  <c:v>-1.7399999999999999E-13</c:v>
                </c:pt>
                <c:pt idx="12012">
                  <c:v>-1.77E-13</c:v>
                </c:pt>
                <c:pt idx="12013">
                  <c:v>-2.5900000000000001E-13</c:v>
                </c:pt>
                <c:pt idx="12014">
                  <c:v>-9.4999999999999999E-14</c:v>
                </c:pt>
                <c:pt idx="12015">
                  <c:v>-8.0999999999999996E-14</c:v>
                </c:pt>
                <c:pt idx="12016">
                  <c:v>-3.0099999999999998E-13</c:v>
                </c:pt>
                <c:pt idx="12017">
                  <c:v>-3.2999999999999998E-14</c:v>
                </c:pt>
                <c:pt idx="12018">
                  <c:v>-2.3300000000000002E-13</c:v>
                </c:pt>
                <c:pt idx="12019">
                  <c:v>-1.12E-13</c:v>
                </c:pt>
                <c:pt idx="12020">
                  <c:v>-1.25E-13</c:v>
                </c:pt>
                <c:pt idx="12021">
                  <c:v>-2.6499999999999998E-13</c:v>
                </c:pt>
                <c:pt idx="12022">
                  <c:v>-2.0500000000000001E-13</c:v>
                </c:pt>
                <c:pt idx="12023">
                  <c:v>-9.1000000000000004E-14</c:v>
                </c:pt>
                <c:pt idx="12024">
                  <c:v>-1.0199999999999999E-13</c:v>
                </c:pt>
                <c:pt idx="12025">
                  <c:v>-2.36E-13</c:v>
                </c:pt>
                <c:pt idx="12026">
                  <c:v>-2.14E-13</c:v>
                </c:pt>
                <c:pt idx="12027">
                  <c:v>-1.6799999999999999E-13</c:v>
                </c:pt>
                <c:pt idx="12028">
                  <c:v>-2.0899999999999999E-13</c:v>
                </c:pt>
                <c:pt idx="12029">
                  <c:v>-1.5800000000000001E-13</c:v>
                </c:pt>
                <c:pt idx="12030">
                  <c:v>-1.1999999999999999E-13</c:v>
                </c:pt>
                <c:pt idx="12031">
                  <c:v>-1.71E-13</c:v>
                </c:pt>
                <c:pt idx="12032">
                  <c:v>-1.1399999999999999E-13</c:v>
                </c:pt>
                <c:pt idx="12033">
                  <c:v>-1.78E-13</c:v>
                </c:pt>
                <c:pt idx="12034">
                  <c:v>-1.42E-13</c:v>
                </c:pt>
                <c:pt idx="12035">
                  <c:v>-1.3400000000000001E-13</c:v>
                </c:pt>
                <c:pt idx="12036">
                  <c:v>-2.37E-13</c:v>
                </c:pt>
                <c:pt idx="12037">
                  <c:v>-1.6199999999999999E-13</c:v>
                </c:pt>
                <c:pt idx="12038">
                  <c:v>-2.1100000000000001E-13</c:v>
                </c:pt>
                <c:pt idx="12039">
                  <c:v>-1.6E-13</c:v>
                </c:pt>
                <c:pt idx="12040">
                  <c:v>-2.8999999999999998E-13</c:v>
                </c:pt>
                <c:pt idx="12041">
                  <c:v>-2.0000000000000001E-13</c:v>
                </c:pt>
                <c:pt idx="12042">
                  <c:v>-8.8999999999999999E-14</c:v>
                </c:pt>
                <c:pt idx="12043">
                  <c:v>-1.7600000000000001E-13</c:v>
                </c:pt>
                <c:pt idx="12044">
                  <c:v>-1.43E-13</c:v>
                </c:pt>
                <c:pt idx="12045">
                  <c:v>-2.7900000000000002E-13</c:v>
                </c:pt>
                <c:pt idx="12046">
                  <c:v>-1E-13</c:v>
                </c:pt>
                <c:pt idx="12047">
                  <c:v>-1.2099999999999999E-13</c:v>
                </c:pt>
                <c:pt idx="12048">
                  <c:v>-1.3500000000000001E-13</c:v>
                </c:pt>
                <c:pt idx="12049">
                  <c:v>-8.8999999999999999E-14</c:v>
                </c:pt>
                <c:pt idx="12050">
                  <c:v>-2.2199999999999999E-13</c:v>
                </c:pt>
                <c:pt idx="12051">
                  <c:v>-2.2E-13</c:v>
                </c:pt>
                <c:pt idx="12052">
                  <c:v>-1.36E-13</c:v>
                </c:pt>
                <c:pt idx="12053">
                  <c:v>-2.0899999999999999E-13</c:v>
                </c:pt>
                <c:pt idx="12054">
                  <c:v>-1.72E-13</c:v>
                </c:pt>
                <c:pt idx="12055">
                  <c:v>-1.3799999999999999E-13</c:v>
                </c:pt>
                <c:pt idx="12056">
                  <c:v>-2.1800000000000001E-13</c:v>
                </c:pt>
                <c:pt idx="12057">
                  <c:v>-2.8999999999999998E-13</c:v>
                </c:pt>
                <c:pt idx="12058">
                  <c:v>-4.1000000000000002E-14</c:v>
                </c:pt>
                <c:pt idx="12059">
                  <c:v>-1.61E-13</c:v>
                </c:pt>
                <c:pt idx="12060">
                  <c:v>-1.1600000000000001E-13</c:v>
                </c:pt>
                <c:pt idx="12061">
                  <c:v>-2.14E-13</c:v>
                </c:pt>
                <c:pt idx="12062">
                  <c:v>-1.72E-13</c:v>
                </c:pt>
                <c:pt idx="12063">
                  <c:v>-1.67E-13</c:v>
                </c:pt>
                <c:pt idx="12064">
                  <c:v>-1.4000000000000001E-13</c:v>
                </c:pt>
                <c:pt idx="12065">
                  <c:v>-1.9900000000000001E-13</c:v>
                </c:pt>
                <c:pt idx="12066">
                  <c:v>-1.6900000000000001E-13</c:v>
                </c:pt>
                <c:pt idx="12067">
                  <c:v>-1.2599999999999999E-13</c:v>
                </c:pt>
                <c:pt idx="12068">
                  <c:v>-1.66E-13</c:v>
                </c:pt>
                <c:pt idx="12069">
                  <c:v>-2.7699999999999998E-13</c:v>
                </c:pt>
                <c:pt idx="12070">
                  <c:v>-1.7299999999999999E-13</c:v>
                </c:pt>
                <c:pt idx="12071">
                  <c:v>-1.06E-13</c:v>
                </c:pt>
                <c:pt idx="12072">
                  <c:v>-8.3999999999999995E-14</c:v>
                </c:pt>
                <c:pt idx="12073">
                  <c:v>-2.19E-13</c:v>
                </c:pt>
                <c:pt idx="12074">
                  <c:v>-1.9300000000000001E-13</c:v>
                </c:pt>
                <c:pt idx="12075">
                  <c:v>-1.66E-13</c:v>
                </c:pt>
                <c:pt idx="12076">
                  <c:v>-1.4600000000000001E-13</c:v>
                </c:pt>
                <c:pt idx="12077">
                  <c:v>-3.3499999999999999E-13</c:v>
                </c:pt>
                <c:pt idx="12078">
                  <c:v>-3.2199999999999999E-13</c:v>
                </c:pt>
                <c:pt idx="12079">
                  <c:v>-1.71E-13</c:v>
                </c:pt>
                <c:pt idx="12080">
                  <c:v>-7.6000000000000004E-14</c:v>
                </c:pt>
                <c:pt idx="12081">
                  <c:v>-5.6999999999999997E-14</c:v>
                </c:pt>
                <c:pt idx="12082">
                  <c:v>-1.9E-13</c:v>
                </c:pt>
                <c:pt idx="12083">
                  <c:v>-1.7999999999999999E-13</c:v>
                </c:pt>
                <c:pt idx="12084">
                  <c:v>-1.3199999999999999E-13</c:v>
                </c:pt>
                <c:pt idx="12085">
                  <c:v>-1.77E-13</c:v>
                </c:pt>
                <c:pt idx="12086">
                  <c:v>-2.0500000000000001E-13</c:v>
                </c:pt>
                <c:pt idx="12087">
                  <c:v>-3.4699999999999999E-13</c:v>
                </c:pt>
                <c:pt idx="12088">
                  <c:v>-1.8499999999999999E-13</c:v>
                </c:pt>
                <c:pt idx="12089">
                  <c:v>-1.1099999999999999E-13</c:v>
                </c:pt>
                <c:pt idx="12090">
                  <c:v>-1.4000000000000001E-13</c:v>
                </c:pt>
                <c:pt idx="12091">
                  <c:v>-8.3E-14</c:v>
                </c:pt>
                <c:pt idx="12092">
                  <c:v>-2.26E-13</c:v>
                </c:pt>
                <c:pt idx="12093">
                  <c:v>-1.4100000000000001E-13</c:v>
                </c:pt>
                <c:pt idx="12094">
                  <c:v>-1.2800000000000001E-13</c:v>
                </c:pt>
                <c:pt idx="12095">
                  <c:v>-1.03E-13</c:v>
                </c:pt>
                <c:pt idx="12096">
                  <c:v>-1.25E-13</c:v>
                </c:pt>
                <c:pt idx="12097">
                  <c:v>-2.0600000000000001E-13</c:v>
                </c:pt>
                <c:pt idx="12098">
                  <c:v>-2.2000000000000001E-14</c:v>
                </c:pt>
                <c:pt idx="12099">
                  <c:v>-2.49E-13</c:v>
                </c:pt>
                <c:pt idx="12100">
                  <c:v>-2.1100000000000001E-13</c:v>
                </c:pt>
                <c:pt idx="12101">
                  <c:v>-1.48E-13</c:v>
                </c:pt>
                <c:pt idx="12102">
                  <c:v>-9.7000000000000003E-14</c:v>
                </c:pt>
                <c:pt idx="12103">
                  <c:v>-9.1000000000000004E-14</c:v>
                </c:pt>
                <c:pt idx="12104">
                  <c:v>-2.0000000000000001E-13</c:v>
                </c:pt>
                <c:pt idx="12105">
                  <c:v>-1.1499999999999999E-13</c:v>
                </c:pt>
                <c:pt idx="12106">
                  <c:v>-1.7999999999999999E-13</c:v>
                </c:pt>
                <c:pt idx="12107">
                  <c:v>-2.1100000000000001E-13</c:v>
                </c:pt>
                <c:pt idx="12108">
                  <c:v>-1.03E-13</c:v>
                </c:pt>
                <c:pt idx="12109">
                  <c:v>-1.6400000000000001E-13</c:v>
                </c:pt>
                <c:pt idx="12110">
                  <c:v>-2.9400000000000001E-13</c:v>
                </c:pt>
                <c:pt idx="12111">
                  <c:v>-9.7999999999999999E-14</c:v>
                </c:pt>
                <c:pt idx="12112">
                  <c:v>-1.36E-13</c:v>
                </c:pt>
                <c:pt idx="12113">
                  <c:v>-1.1999999999999999E-13</c:v>
                </c:pt>
                <c:pt idx="12114">
                  <c:v>-9.5999999999999995E-14</c:v>
                </c:pt>
                <c:pt idx="12115">
                  <c:v>-1.3400000000000001E-13</c:v>
                </c:pt>
                <c:pt idx="12116">
                  <c:v>-2.19E-13</c:v>
                </c:pt>
                <c:pt idx="12117">
                  <c:v>-1.8599999999999999E-13</c:v>
                </c:pt>
                <c:pt idx="12118">
                  <c:v>-2.14E-13</c:v>
                </c:pt>
                <c:pt idx="12119">
                  <c:v>-9.4000000000000003E-14</c:v>
                </c:pt>
                <c:pt idx="12120">
                  <c:v>-1.2900000000000001E-13</c:v>
                </c:pt>
                <c:pt idx="12121">
                  <c:v>-1.3500000000000001E-13</c:v>
                </c:pt>
                <c:pt idx="12122">
                  <c:v>-2.72E-13</c:v>
                </c:pt>
                <c:pt idx="12123">
                  <c:v>-3.0400000000000002E-13</c:v>
                </c:pt>
                <c:pt idx="12124">
                  <c:v>-1.7399999999999999E-13</c:v>
                </c:pt>
                <c:pt idx="12125">
                  <c:v>-1.3299999999999999E-13</c:v>
                </c:pt>
                <c:pt idx="12126">
                  <c:v>-1.5700000000000001E-13</c:v>
                </c:pt>
                <c:pt idx="12127">
                  <c:v>-2.0500000000000001E-13</c:v>
                </c:pt>
                <c:pt idx="12128">
                  <c:v>-1.8800000000000001E-13</c:v>
                </c:pt>
                <c:pt idx="12129">
                  <c:v>-2.3099999999999997E-13</c:v>
                </c:pt>
                <c:pt idx="12130">
                  <c:v>-2.0899999999999999E-13</c:v>
                </c:pt>
                <c:pt idx="12131">
                  <c:v>-8.8999999999999999E-14</c:v>
                </c:pt>
                <c:pt idx="12132">
                  <c:v>-1.0799999999999999E-13</c:v>
                </c:pt>
                <c:pt idx="12133">
                  <c:v>-1.54E-13</c:v>
                </c:pt>
                <c:pt idx="12134">
                  <c:v>-2.08E-13</c:v>
                </c:pt>
                <c:pt idx="12135">
                  <c:v>-1.7600000000000001E-13</c:v>
                </c:pt>
                <c:pt idx="12136">
                  <c:v>-2.37E-13</c:v>
                </c:pt>
                <c:pt idx="12137">
                  <c:v>-1.83E-13</c:v>
                </c:pt>
                <c:pt idx="12138">
                  <c:v>-2.1700000000000001E-13</c:v>
                </c:pt>
                <c:pt idx="12139">
                  <c:v>-4.3E-14</c:v>
                </c:pt>
                <c:pt idx="12140">
                  <c:v>-1.9699999999999999E-13</c:v>
                </c:pt>
                <c:pt idx="12141">
                  <c:v>-1.12E-13</c:v>
                </c:pt>
                <c:pt idx="12142">
                  <c:v>-1.59E-13</c:v>
                </c:pt>
                <c:pt idx="12143">
                  <c:v>-1.8200000000000001E-13</c:v>
                </c:pt>
                <c:pt idx="12144">
                  <c:v>-1.67E-13</c:v>
                </c:pt>
                <c:pt idx="12145">
                  <c:v>-2.2999999999999998E-13</c:v>
                </c:pt>
                <c:pt idx="12146">
                  <c:v>-1.2300000000000001E-13</c:v>
                </c:pt>
                <c:pt idx="12147">
                  <c:v>-1.4499999999999999E-13</c:v>
                </c:pt>
                <c:pt idx="12148">
                  <c:v>-6.2000000000000001E-14</c:v>
                </c:pt>
                <c:pt idx="12149">
                  <c:v>-9.7000000000000003E-14</c:v>
                </c:pt>
                <c:pt idx="12150">
                  <c:v>-1.9300000000000001E-13</c:v>
                </c:pt>
                <c:pt idx="12151">
                  <c:v>-2.13E-13</c:v>
                </c:pt>
                <c:pt idx="12152">
                  <c:v>-3.1800000000000001E-13</c:v>
                </c:pt>
                <c:pt idx="12153">
                  <c:v>-2.49E-13</c:v>
                </c:pt>
                <c:pt idx="12154">
                  <c:v>-1.3E-13</c:v>
                </c:pt>
                <c:pt idx="12155">
                  <c:v>-1.48E-13</c:v>
                </c:pt>
                <c:pt idx="12156">
                  <c:v>-1.77E-13</c:v>
                </c:pt>
                <c:pt idx="12157">
                  <c:v>-1.12E-13</c:v>
                </c:pt>
                <c:pt idx="12158">
                  <c:v>-1.7500000000000001E-13</c:v>
                </c:pt>
                <c:pt idx="12159">
                  <c:v>-1.1999999999999999E-13</c:v>
                </c:pt>
                <c:pt idx="12160">
                  <c:v>-1.25E-13</c:v>
                </c:pt>
                <c:pt idx="12161">
                  <c:v>-1.72E-13</c:v>
                </c:pt>
                <c:pt idx="12162">
                  <c:v>-2.5900000000000001E-13</c:v>
                </c:pt>
                <c:pt idx="12163">
                  <c:v>-2.36E-13</c:v>
                </c:pt>
                <c:pt idx="12164">
                  <c:v>-2.02E-13</c:v>
                </c:pt>
                <c:pt idx="12165">
                  <c:v>-1.59E-13</c:v>
                </c:pt>
                <c:pt idx="12166">
                  <c:v>-1.71E-13</c:v>
                </c:pt>
                <c:pt idx="12167">
                  <c:v>-1.0199999999999999E-13</c:v>
                </c:pt>
                <c:pt idx="12168">
                  <c:v>-2.0399999999999999E-13</c:v>
                </c:pt>
                <c:pt idx="12169">
                  <c:v>-2.4199999999999998E-13</c:v>
                </c:pt>
                <c:pt idx="12170">
                  <c:v>-1.77E-13</c:v>
                </c:pt>
                <c:pt idx="12171">
                  <c:v>-5.3000000000000001E-14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D5C-834A-97A1-5C3AC9172A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27961983"/>
        <c:axId val="186680848"/>
      </c:scatterChart>
      <c:valAx>
        <c:axId val="1722561119"/>
        <c:scaling>
          <c:orientation val="minMax"/>
          <c:max val="20000"/>
          <c:min val="75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722562767"/>
        <c:crosses val="autoZero"/>
        <c:crossBetween val="midCat"/>
      </c:valAx>
      <c:valAx>
        <c:axId val="1722562767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722561119"/>
        <c:crosses val="autoZero"/>
        <c:crossBetween val="midCat"/>
      </c:valAx>
      <c:valAx>
        <c:axId val="186680848"/>
        <c:scaling>
          <c:orientation val="minMax"/>
          <c:max val="2.0000000000000011E-10"/>
          <c:min val="-2.0000000000000011E-1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727961983"/>
        <c:crosses val="max"/>
        <c:crossBetween val="midCat"/>
      </c:valAx>
      <c:valAx>
        <c:axId val="1727961983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8668084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Poled</a:t>
            </a:r>
            <a:r>
              <a:rPr lang="en-GB" baseline="0" dirty="0"/>
              <a:t> PVDF – PVDF current and </a:t>
            </a:r>
            <a:r>
              <a:rPr lang="en-GB" baseline="0" dirty="0" err="1"/>
              <a:t>peltier</a:t>
            </a:r>
            <a:r>
              <a:rPr lang="en-GB" baseline="0" dirty="0"/>
              <a:t> current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Sheet1!$H$1</c:f>
              <c:strCache>
                <c:ptCount val="1"/>
                <c:pt idx="0">
                  <c:v>pelt_curr</c:v>
                </c:pt>
              </c:strCache>
            </c:strRef>
          </c:tx>
          <c:spPr>
            <a:ln w="1905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Sheet1!$H$2:$H$9552</c:f>
              <c:numCache>
                <c:formatCode>General</c:formatCode>
                <c:ptCount val="9551"/>
                <c:pt idx="0">
                  <c:v>2.625</c:v>
                </c:pt>
                <c:pt idx="1">
                  <c:v>2.33</c:v>
                </c:pt>
                <c:pt idx="2">
                  <c:v>2.1680000000000001</c:v>
                </c:pt>
                <c:pt idx="3">
                  <c:v>2.0779999999999998</c:v>
                </c:pt>
                <c:pt idx="4">
                  <c:v>2.0110000000000001</c:v>
                </c:pt>
                <c:pt idx="5">
                  <c:v>1.9630000000000001</c:v>
                </c:pt>
                <c:pt idx="6">
                  <c:v>1.9279999999999999</c:v>
                </c:pt>
                <c:pt idx="7">
                  <c:v>1.9</c:v>
                </c:pt>
                <c:pt idx="8">
                  <c:v>1.1919999999999999</c:v>
                </c:pt>
                <c:pt idx="9">
                  <c:v>-4.0000000000000001E-3</c:v>
                </c:pt>
                <c:pt idx="10">
                  <c:v>-5.0000000000000001E-3</c:v>
                </c:pt>
                <c:pt idx="11">
                  <c:v>-5.0000000000000001E-3</c:v>
                </c:pt>
                <c:pt idx="12">
                  <c:v>-5.0000000000000001E-3</c:v>
                </c:pt>
                <c:pt idx="13">
                  <c:v>-4.0000000000000001E-3</c:v>
                </c:pt>
                <c:pt idx="14">
                  <c:v>-5.0000000000000001E-3</c:v>
                </c:pt>
                <c:pt idx="15">
                  <c:v>-5.0000000000000001E-3</c:v>
                </c:pt>
                <c:pt idx="16">
                  <c:v>1.0999999999999999E-2</c:v>
                </c:pt>
                <c:pt idx="17">
                  <c:v>0.03</c:v>
                </c:pt>
                <c:pt idx="18">
                  <c:v>4.7E-2</c:v>
                </c:pt>
                <c:pt idx="19">
                  <c:v>6.4000000000000001E-2</c:v>
                </c:pt>
                <c:pt idx="20">
                  <c:v>7.9000000000000001E-2</c:v>
                </c:pt>
                <c:pt idx="21">
                  <c:v>9.5000000000000001E-2</c:v>
                </c:pt>
                <c:pt idx="22">
                  <c:v>0.111</c:v>
                </c:pt>
                <c:pt idx="23">
                  <c:v>0.124</c:v>
                </c:pt>
                <c:pt idx="24">
                  <c:v>0.13700000000000001</c:v>
                </c:pt>
                <c:pt idx="25">
                  <c:v>0.14599999999999999</c:v>
                </c:pt>
                <c:pt idx="26">
                  <c:v>0.153</c:v>
                </c:pt>
                <c:pt idx="27">
                  <c:v>0.155</c:v>
                </c:pt>
                <c:pt idx="28">
                  <c:v>0.155</c:v>
                </c:pt>
                <c:pt idx="29">
                  <c:v>0.154</c:v>
                </c:pt>
                <c:pt idx="30">
                  <c:v>0.151</c:v>
                </c:pt>
                <c:pt idx="31">
                  <c:v>0.14599999999999999</c:v>
                </c:pt>
                <c:pt idx="32">
                  <c:v>0.14199999999999999</c:v>
                </c:pt>
                <c:pt idx="33">
                  <c:v>0.13800000000000001</c:v>
                </c:pt>
                <c:pt idx="34">
                  <c:v>0.13600000000000001</c:v>
                </c:pt>
                <c:pt idx="35">
                  <c:v>0.13500000000000001</c:v>
                </c:pt>
                <c:pt idx="36">
                  <c:v>0.16600000000000001</c:v>
                </c:pt>
                <c:pt idx="37">
                  <c:v>0.88800000000000001</c:v>
                </c:pt>
                <c:pt idx="38">
                  <c:v>1.4470000000000001</c:v>
                </c:pt>
                <c:pt idx="39">
                  <c:v>1.79</c:v>
                </c:pt>
                <c:pt idx="40">
                  <c:v>1.8879999999999999</c:v>
                </c:pt>
                <c:pt idx="41">
                  <c:v>1.679</c:v>
                </c:pt>
                <c:pt idx="42">
                  <c:v>1.296</c:v>
                </c:pt>
                <c:pt idx="43">
                  <c:v>0.80700000000000005</c:v>
                </c:pt>
                <c:pt idx="44">
                  <c:v>0.36799999999999999</c:v>
                </c:pt>
                <c:pt idx="45">
                  <c:v>-4.0000000000000001E-3</c:v>
                </c:pt>
                <c:pt idx="46">
                  <c:v>-4.0000000000000001E-3</c:v>
                </c:pt>
                <c:pt idx="47">
                  <c:v>-4.0000000000000001E-3</c:v>
                </c:pt>
                <c:pt idx="48">
                  <c:v>-4.0000000000000001E-3</c:v>
                </c:pt>
                <c:pt idx="49">
                  <c:v>-4.0000000000000001E-3</c:v>
                </c:pt>
                <c:pt idx="50">
                  <c:v>-4.0000000000000001E-3</c:v>
                </c:pt>
                <c:pt idx="51">
                  <c:v>-4.0000000000000001E-3</c:v>
                </c:pt>
                <c:pt idx="52">
                  <c:v>-4.0000000000000001E-3</c:v>
                </c:pt>
                <c:pt idx="53">
                  <c:v>0.152</c:v>
                </c:pt>
                <c:pt idx="54">
                  <c:v>0.45400000000000001</c:v>
                </c:pt>
                <c:pt idx="55">
                  <c:v>0.68100000000000005</c:v>
                </c:pt>
                <c:pt idx="56">
                  <c:v>0.89600000000000002</c:v>
                </c:pt>
                <c:pt idx="57">
                  <c:v>1.038</c:v>
                </c:pt>
                <c:pt idx="58">
                  <c:v>1.054</c:v>
                </c:pt>
                <c:pt idx="59">
                  <c:v>0.97</c:v>
                </c:pt>
                <c:pt idx="60">
                  <c:v>0.83399999999999996</c:v>
                </c:pt>
                <c:pt idx="61">
                  <c:v>0.60399999999999998</c:v>
                </c:pt>
                <c:pt idx="62">
                  <c:v>0.39600000000000002</c:v>
                </c:pt>
                <c:pt idx="63">
                  <c:v>0.20699999999999999</c:v>
                </c:pt>
                <c:pt idx="64">
                  <c:v>7.0000000000000007E-2</c:v>
                </c:pt>
                <c:pt idx="65">
                  <c:v>-4.0000000000000001E-3</c:v>
                </c:pt>
                <c:pt idx="66">
                  <c:v>7.0000000000000001E-3</c:v>
                </c:pt>
                <c:pt idx="67">
                  <c:v>6.6000000000000003E-2</c:v>
                </c:pt>
                <c:pt idx="68">
                  <c:v>0.251</c:v>
                </c:pt>
                <c:pt idx="69">
                  <c:v>0.45200000000000001</c:v>
                </c:pt>
                <c:pt idx="70">
                  <c:v>0.63</c:v>
                </c:pt>
                <c:pt idx="71">
                  <c:v>0.82699999999999996</c:v>
                </c:pt>
                <c:pt idx="72">
                  <c:v>0.93600000000000005</c:v>
                </c:pt>
                <c:pt idx="73">
                  <c:v>1.042</c:v>
                </c:pt>
                <c:pt idx="74">
                  <c:v>1.1200000000000001</c:v>
                </c:pt>
                <c:pt idx="75">
                  <c:v>1.087</c:v>
                </c:pt>
                <c:pt idx="76">
                  <c:v>0.96599999999999997</c:v>
                </c:pt>
                <c:pt idx="77">
                  <c:v>0.88700000000000001</c:v>
                </c:pt>
                <c:pt idx="78">
                  <c:v>0.71299999999999997</c:v>
                </c:pt>
                <c:pt idx="79">
                  <c:v>0.55900000000000005</c:v>
                </c:pt>
                <c:pt idx="80">
                  <c:v>0.41099999999999998</c:v>
                </c:pt>
                <c:pt idx="81">
                  <c:v>0.32800000000000001</c:v>
                </c:pt>
                <c:pt idx="82">
                  <c:v>0.3</c:v>
                </c:pt>
                <c:pt idx="83">
                  <c:v>0.311</c:v>
                </c:pt>
                <c:pt idx="84">
                  <c:v>0.29599999999999999</c:v>
                </c:pt>
                <c:pt idx="85">
                  <c:v>0.38</c:v>
                </c:pt>
                <c:pt idx="86">
                  <c:v>0.47699999999999998</c:v>
                </c:pt>
                <c:pt idx="87">
                  <c:v>0.53800000000000003</c:v>
                </c:pt>
                <c:pt idx="88">
                  <c:v>0.60599999999999998</c:v>
                </c:pt>
                <c:pt idx="89">
                  <c:v>0.63300000000000001</c:v>
                </c:pt>
                <c:pt idx="90">
                  <c:v>0.66</c:v>
                </c:pt>
                <c:pt idx="91">
                  <c:v>0.63500000000000001</c:v>
                </c:pt>
                <c:pt idx="92">
                  <c:v>0.59699999999999998</c:v>
                </c:pt>
                <c:pt idx="93">
                  <c:v>0.54</c:v>
                </c:pt>
                <c:pt idx="94">
                  <c:v>0.47399999999999998</c:v>
                </c:pt>
                <c:pt idx="95">
                  <c:v>0.438</c:v>
                </c:pt>
                <c:pt idx="96">
                  <c:v>0.35099999999999998</c:v>
                </c:pt>
                <c:pt idx="97">
                  <c:v>0.29899999999999999</c:v>
                </c:pt>
                <c:pt idx="98">
                  <c:v>0.246</c:v>
                </c:pt>
                <c:pt idx="99">
                  <c:v>0.248</c:v>
                </c:pt>
                <c:pt idx="100">
                  <c:v>0.248</c:v>
                </c:pt>
                <c:pt idx="101">
                  <c:v>0.26600000000000001</c:v>
                </c:pt>
                <c:pt idx="102">
                  <c:v>0.34699999999999998</c:v>
                </c:pt>
                <c:pt idx="103">
                  <c:v>0.41399999999999998</c:v>
                </c:pt>
                <c:pt idx="104">
                  <c:v>0.56499999999999995</c:v>
                </c:pt>
                <c:pt idx="105">
                  <c:v>0.63500000000000001</c:v>
                </c:pt>
                <c:pt idx="106">
                  <c:v>0.74199999999999999</c:v>
                </c:pt>
                <c:pt idx="107">
                  <c:v>0.78200000000000003</c:v>
                </c:pt>
                <c:pt idx="108">
                  <c:v>0.82799999999999996</c:v>
                </c:pt>
                <c:pt idx="109">
                  <c:v>0.84599999999999997</c:v>
                </c:pt>
                <c:pt idx="110">
                  <c:v>0.82199999999999995</c:v>
                </c:pt>
                <c:pt idx="111">
                  <c:v>0.75700000000000001</c:v>
                </c:pt>
                <c:pt idx="112">
                  <c:v>0.66500000000000004</c:v>
                </c:pt>
                <c:pt idx="113">
                  <c:v>0.625</c:v>
                </c:pt>
                <c:pt idx="114">
                  <c:v>0.56100000000000005</c:v>
                </c:pt>
                <c:pt idx="115">
                  <c:v>0.52800000000000002</c:v>
                </c:pt>
                <c:pt idx="116">
                  <c:v>0.52500000000000002</c:v>
                </c:pt>
                <c:pt idx="117">
                  <c:v>0.51900000000000002</c:v>
                </c:pt>
                <c:pt idx="118">
                  <c:v>0.51200000000000001</c:v>
                </c:pt>
                <c:pt idx="119">
                  <c:v>0.54400000000000004</c:v>
                </c:pt>
                <c:pt idx="120">
                  <c:v>0.57799999999999996</c:v>
                </c:pt>
                <c:pt idx="121">
                  <c:v>0.56000000000000005</c:v>
                </c:pt>
                <c:pt idx="122">
                  <c:v>0.57999999999999996</c:v>
                </c:pt>
                <c:pt idx="123">
                  <c:v>0.58899999999999997</c:v>
                </c:pt>
                <c:pt idx="124">
                  <c:v>0.59099999999999997</c:v>
                </c:pt>
                <c:pt idx="125">
                  <c:v>0.53500000000000003</c:v>
                </c:pt>
                <c:pt idx="126">
                  <c:v>0.55500000000000005</c:v>
                </c:pt>
                <c:pt idx="127">
                  <c:v>0.56200000000000006</c:v>
                </c:pt>
                <c:pt idx="128">
                  <c:v>0.55700000000000005</c:v>
                </c:pt>
                <c:pt idx="129">
                  <c:v>0.49099999999999999</c:v>
                </c:pt>
                <c:pt idx="130">
                  <c:v>0.46</c:v>
                </c:pt>
                <c:pt idx="131">
                  <c:v>0.375</c:v>
                </c:pt>
                <c:pt idx="132">
                  <c:v>0.378</c:v>
                </c:pt>
                <c:pt idx="133">
                  <c:v>0.311</c:v>
                </c:pt>
                <c:pt idx="134">
                  <c:v>0.3</c:v>
                </c:pt>
                <c:pt idx="135">
                  <c:v>0.30099999999999999</c:v>
                </c:pt>
                <c:pt idx="136">
                  <c:v>0.35799999999999998</c:v>
                </c:pt>
                <c:pt idx="137">
                  <c:v>0.36499999999999999</c:v>
                </c:pt>
                <c:pt idx="138">
                  <c:v>0.45300000000000001</c:v>
                </c:pt>
                <c:pt idx="139">
                  <c:v>0.499</c:v>
                </c:pt>
                <c:pt idx="140">
                  <c:v>0.57899999999999996</c:v>
                </c:pt>
                <c:pt idx="141">
                  <c:v>0.63500000000000001</c:v>
                </c:pt>
                <c:pt idx="142">
                  <c:v>0.66600000000000004</c:v>
                </c:pt>
                <c:pt idx="143">
                  <c:v>0.70799999999999996</c:v>
                </c:pt>
                <c:pt idx="144">
                  <c:v>0.72199999999999998</c:v>
                </c:pt>
                <c:pt idx="145">
                  <c:v>0.69899999999999995</c:v>
                </c:pt>
                <c:pt idx="146">
                  <c:v>0.63700000000000001</c:v>
                </c:pt>
                <c:pt idx="147">
                  <c:v>0.621</c:v>
                </c:pt>
                <c:pt idx="148">
                  <c:v>0.59899999999999998</c:v>
                </c:pt>
                <c:pt idx="149">
                  <c:v>0.57399999999999995</c:v>
                </c:pt>
                <c:pt idx="150">
                  <c:v>0.59499999999999997</c:v>
                </c:pt>
                <c:pt idx="151">
                  <c:v>0.61799999999999999</c:v>
                </c:pt>
                <c:pt idx="152">
                  <c:v>0.64</c:v>
                </c:pt>
                <c:pt idx="153">
                  <c:v>0.67200000000000004</c:v>
                </c:pt>
                <c:pt idx="154">
                  <c:v>0.66100000000000003</c:v>
                </c:pt>
                <c:pt idx="155">
                  <c:v>0.69899999999999995</c:v>
                </c:pt>
                <c:pt idx="156">
                  <c:v>0.67</c:v>
                </c:pt>
                <c:pt idx="157">
                  <c:v>0.65400000000000003</c:v>
                </c:pt>
                <c:pt idx="158">
                  <c:v>0.60399999999999998</c:v>
                </c:pt>
                <c:pt idx="159">
                  <c:v>0.60399999999999998</c:v>
                </c:pt>
                <c:pt idx="160">
                  <c:v>0.57399999999999995</c:v>
                </c:pt>
                <c:pt idx="161">
                  <c:v>0.55000000000000004</c:v>
                </c:pt>
                <c:pt idx="162">
                  <c:v>0.51</c:v>
                </c:pt>
                <c:pt idx="163">
                  <c:v>0.52100000000000002</c:v>
                </c:pt>
                <c:pt idx="164">
                  <c:v>0.47599999999999998</c:v>
                </c:pt>
                <c:pt idx="165">
                  <c:v>0.46200000000000002</c:v>
                </c:pt>
                <c:pt idx="166">
                  <c:v>0.437</c:v>
                </c:pt>
                <c:pt idx="167">
                  <c:v>0.40400000000000003</c:v>
                </c:pt>
                <c:pt idx="168">
                  <c:v>0.371</c:v>
                </c:pt>
                <c:pt idx="169">
                  <c:v>0.36899999999999999</c:v>
                </c:pt>
                <c:pt idx="170">
                  <c:v>0.32</c:v>
                </c:pt>
                <c:pt idx="171">
                  <c:v>0.30399999999999999</c:v>
                </c:pt>
                <c:pt idx="172">
                  <c:v>0.35699999999999998</c:v>
                </c:pt>
                <c:pt idx="173">
                  <c:v>0.35399999999999998</c:v>
                </c:pt>
                <c:pt idx="174">
                  <c:v>0.43</c:v>
                </c:pt>
                <c:pt idx="175">
                  <c:v>0.45300000000000001</c:v>
                </c:pt>
                <c:pt idx="176">
                  <c:v>0.45800000000000002</c:v>
                </c:pt>
                <c:pt idx="177">
                  <c:v>0.53500000000000003</c:v>
                </c:pt>
                <c:pt idx="178">
                  <c:v>0.55800000000000005</c:v>
                </c:pt>
                <c:pt idx="179">
                  <c:v>0.56200000000000006</c:v>
                </c:pt>
                <c:pt idx="180">
                  <c:v>0.58099999999999996</c:v>
                </c:pt>
                <c:pt idx="181">
                  <c:v>0.61199999999999999</c:v>
                </c:pt>
                <c:pt idx="182">
                  <c:v>0.65500000000000003</c:v>
                </c:pt>
                <c:pt idx="183">
                  <c:v>0.61</c:v>
                </c:pt>
                <c:pt idx="184">
                  <c:v>0.63800000000000001</c:v>
                </c:pt>
                <c:pt idx="185">
                  <c:v>0.6</c:v>
                </c:pt>
                <c:pt idx="186">
                  <c:v>0.59199999999999997</c:v>
                </c:pt>
                <c:pt idx="187">
                  <c:v>0.61899999999999999</c:v>
                </c:pt>
                <c:pt idx="188">
                  <c:v>0.60699999999999998</c:v>
                </c:pt>
                <c:pt idx="189">
                  <c:v>0.59399999999999997</c:v>
                </c:pt>
                <c:pt idx="190">
                  <c:v>0.64200000000000002</c:v>
                </c:pt>
                <c:pt idx="191">
                  <c:v>0.63300000000000001</c:v>
                </c:pt>
                <c:pt idx="192">
                  <c:v>0.66700000000000004</c:v>
                </c:pt>
                <c:pt idx="193">
                  <c:v>0.65200000000000002</c:v>
                </c:pt>
                <c:pt idx="194">
                  <c:v>0.621</c:v>
                </c:pt>
                <c:pt idx="195">
                  <c:v>0.63900000000000001</c:v>
                </c:pt>
                <c:pt idx="196">
                  <c:v>0.64200000000000002</c:v>
                </c:pt>
                <c:pt idx="197">
                  <c:v>0.63200000000000001</c:v>
                </c:pt>
                <c:pt idx="198">
                  <c:v>0.60899999999999999</c:v>
                </c:pt>
                <c:pt idx="199">
                  <c:v>0.56899999999999995</c:v>
                </c:pt>
                <c:pt idx="200">
                  <c:v>0.55700000000000005</c:v>
                </c:pt>
                <c:pt idx="201">
                  <c:v>0.48699999999999999</c:v>
                </c:pt>
                <c:pt idx="202">
                  <c:v>0.439</c:v>
                </c:pt>
                <c:pt idx="203">
                  <c:v>0.41899999999999998</c:v>
                </c:pt>
                <c:pt idx="204">
                  <c:v>0.39400000000000002</c:v>
                </c:pt>
                <c:pt idx="205">
                  <c:v>0.35499999999999998</c:v>
                </c:pt>
                <c:pt idx="206">
                  <c:v>0.35499999999999998</c:v>
                </c:pt>
                <c:pt idx="207">
                  <c:v>0.34100000000000003</c:v>
                </c:pt>
                <c:pt idx="208">
                  <c:v>0.33800000000000002</c:v>
                </c:pt>
                <c:pt idx="209">
                  <c:v>0.39400000000000002</c:v>
                </c:pt>
                <c:pt idx="210">
                  <c:v>0.39</c:v>
                </c:pt>
                <c:pt idx="211">
                  <c:v>0.41299999999999998</c:v>
                </c:pt>
                <c:pt idx="212">
                  <c:v>0.441</c:v>
                </c:pt>
                <c:pt idx="213">
                  <c:v>0.48</c:v>
                </c:pt>
                <c:pt idx="214">
                  <c:v>0.54100000000000004</c:v>
                </c:pt>
                <c:pt idx="215">
                  <c:v>0.55200000000000005</c:v>
                </c:pt>
                <c:pt idx="216">
                  <c:v>0.54300000000000004</c:v>
                </c:pt>
                <c:pt idx="217">
                  <c:v>0.54400000000000004</c:v>
                </c:pt>
                <c:pt idx="218">
                  <c:v>0.55600000000000005</c:v>
                </c:pt>
                <c:pt idx="219">
                  <c:v>0.57899999999999996</c:v>
                </c:pt>
                <c:pt idx="220">
                  <c:v>0.61499999999999999</c:v>
                </c:pt>
                <c:pt idx="221">
                  <c:v>0.61299999999999999</c:v>
                </c:pt>
                <c:pt idx="222">
                  <c:v>0.625</c:v>
                </c:pt>
                <c:pt idx="223">
                  <c:v>0.59</c:v>
                </c:pt>
                <c:pt idx="224">
                  <c:v>0.63300000000000001</c:v>
                </c:pt>
                <c:pt idx="225">
                  <c:v>0.61899999999999999</c:v>
                </c:pt>
                <c:pt idx="226">
                  <c:v>0.65400000000000003</c:v>
                </c:pt>
                <c:pt idx="227">
                  <c:v>0.64900000000000002</c:v>
                </c:pt>
                <c:pt idx="228">
                  <c:v>0.69099999999999995</c:v>
                </c:pt>
                <c:pt idx="229">
                  <c:v>0.68100000000000005</c:v>
                </c:pt>
                <c:pt idx="230">
                  <c:v>0.72</c:v>
                </c:pt>
                <c:pt idx="231">
                  <c:v>0.71199999999999997</c:v>
                </c:pt>
                <c:pt idx="232">
                  <c:v>0.70199999999999996</c:v>
                </c:pt>
                <c:pt idx="233">
                  <c:v>0.67200000000000004</c:v>
                </c:pt>
                <c:pt idx="234">
                  <c:v>0.63</c:v>
                </c:pt>
                <c:pt idx="235">
                  <c:v>0.61499999999999999</c:v>
                </c:pt>
                <c:pt idx="236">
                  <c:v>0.58199999999999996</c:v>
                </c:pt>
                <c:pt idx="237">
                  <c:v>0.53100000000000003</c:v>
                </c:pt>
                <c:pt idx="238">
                  <c:v>0.51200000000000001</c:v>
                </c:pt>
                <c:pt idx="239">
                  <c:v>0.47699999999999998</c:v>
                </c:pt>
                <c:pt idx="240">
                  <c:v>0.42899999999999999</c:v>
                </c:pt>
                <c:pt idx="241">
                  <c:v>0.40300000000000002</c:v>
                </c:pt>
                <c:pt idx="242">
                  <c:v>0.36899999999999999</c:v>
                </c:pt>
                <c:pt idx="243">
                  <c:v>0.374</c:v>
                </c:pt>
                <c:pt idx="244">
                  <c:v>0.377</c:v>
                </c:pt>
                <c:pt idx="245">
                  <c:v>0.379</c:v>
                </c:pt>
                <c:pt idx="246">
                  <c:v>0.38200000000000001</c:v>
                </c:pt>
                <c:pt idx="247">
                  <c:v>0.38900000000000001</c:v>
                </c:pt>
                <c:pt idx="248">
                  <c:v>0.40799999999999997</c:v>
                </c:pt>
                <c:pt idx="249">
                  <c:v>0.42499999999999999</c:v>
                </c:pt>
                <c:pt idx="250">
                  <c:v>0.45200000000000001</c:v>
                </c:pt>
                <c:pt idx="251">
                  <c:v>0.47899999999999998</c:v>
                </c:pt>
                <c:pt idx="252">
                  <c:v>0.49</c:v>
                </c:pt>
                <c:pt idx="253">
                  <c:v>0.50900000000000001</c:v>
                </c:pt>
                <c:pt idx="254">
                  <c:v>0.53800000000000003</c:v>
                </c:pt>
                <c:pt idx="255">
                  <c:v>0.53700000000000003</c:v>
                </c:pt>
                <c:pt idx="256">
                  <c:v>0.54600000000000004</c:v>
                </c:pt>
                <c:pt idx="257">
                  <c:v>0.56799999999999995</c:v>
                </c:pt>
                <c:pt idx="258">
                  <c:v>0.60199999999999998</c:v>
                </c:pt>
                <c:pt idx="259">
                  <c:v>0.60399999999999998</c:v>
                </c:pt>
                <c:pt idx="260">
                  <c:v>0.625</c:v>
                </c:pt>
                <c:pt idx="261">
                  <c:v>0.64800000000000002</c:v>
                </c:pt>
                <c:pt idx="262">
                  <c:v>0.622</c:v>
                </c:pt>
                <c:pt idx="263">
                  <c:v>0.67</c:v>
                </c:pt>
                <c:pt idx="264">
                  <c:v>0.66800000000000004</c:v>
                </c:pt>
                <c:pt idx="265">
                  <c:v>0.66600000000000004</c:v>
                </c:pt>
                <c:pt idx="266">
                  <c:v>0.70099999999999996</c:v>
                </c:pt>
                <c:pt idx="267">
                  <c:v>0.69799999999999995</c:v>
                </c:pt>
                <c:pt idx="268">
                  <c:v>0.69099999999999995</c:v>
                </c:pt>
                <c:pt idx="269">
                  <c:v>0.68300000000000005</c:v>
                </c:pt>
                <c:pt idx="270">
                  <c:v>0.65100000000000002</c:v>
                </c:pt>
                <c:pt idx="271">
                  <c:v>0.67400000000000004</c:v>
                </c:pt>
                <c:pt idx="272">
                  <c:v>0.628</c:v>
                </c:pt>
                <c:pt idx="273">
                  <c:v>0.61099999999999999</c:v>
                </c:pt>
                <c:pt idx="274">
                  <c:v>0.52600000000000002</c:v>
                </c:pt>
                <c:pt idx="275">
                  <c:v>0.53</c:v>
                </c:pt>
                <c:pt idx="276">
                  <c:v>0.51</c:v>
                </c:pt>
                <c:pt idx="277">
                  <c:v>0.47599999999999998</c:v>
                </c:pt>
                <c:pt idx="278">
                  <c:v>0.41899999999999998</c:v>
                </c:pt>
                <c:pt idx="279">
                  <c:v>0.39800000000000002</c:v>
                </c:pt>
                <c:pt idx="280">
                  <c:v>0.41199999999999998</c:v>
                </c:pt>
                <c:pt idx="281">
                  <c:v>0.43099999999999999</c:v>
                </c:pt>
                <c:pt idx="282">
                  <c:v>0.38200000000000001</c:v>
                </c:pt>
                <c:pt idx="283">
                  <c:v>0.40300000000000002</c:v>
                </c:pt>
                <c:pt idx="284">
                  <c:v>0.39600000000000002</c:v>
                </c:pt>
                <c:pt idx="285">
                  <c:v>0.40100000000000002</c:v>
                </c:pt>
                <c:pt idx="286">
                  <c:v>0.41199999999999998</c:v>
                </c:pt>
                <c:pt idx="287">
                  <c:v>0.42499999999999999</c:v>
                </c:pt>
                <c:pt idx="288">
                  <c:v>0.45400000000000001</c:v>
                </c:pt>
                <c:pt idx="289">
                  <c:v>0.495</c:v>
                </c:pt>
                <c:pt idx="290">
                  <c:v>0.503</c:v>
                </c:pt>
                <c:pt idx="291">
                  <c:v>0.53</c:v>
                </c:pt>
                <c:pt idx="292">
                  <c:v>0.504</c:v>
                </c:pt>
                <c:pt idx="293">
                  <c:v>0.498</c:v>
                </c:pt>
                <c:pt idx="294">
                  <c:v>0.49099999999999999</c:v>
                </c:pt>
                <c:pt idx="295">
                  <c:v>0.51900000000000002</c:v>
                </c:pt>
                <c:pt idx="296">
                  <c:v>0.55300000000000005</c:v>
                </c:pt>
                <c:pt idx="297">
                  <c:v>0.59599999999999997</c:v>
                </c:pt>
                <c:pt idx="298">
                  <c:v>0.60699999999999998</c:v>
                </c:pt>
                <c:pt idx="299">
                  <c:v>0.629</c:v>
                </c:pt>
                <c:pt idx="300">
                  <c:v>0.65400000000000003</c:v>
                </c:pt>
                <c:pt idx="301">
                  <c:v>0.65</c:v>
                </c:pt>
                <c:pt idx="302">
                  <c:v>0.64800000000000002</c:v>
                </c:pt>
                <c:pt idx="303">
                  <c:v>0.64500000000000002</c:v>
                </c:pt>
                <c:pt idx="304">
                  <c:v>0.64500000000000002</c:v>
                </c:pt>
                <c:pt idx="305">
                  <c:v>0.69699999999999995</c:v>
                </c:pt>
                <c:pt idx="306">
                  <c:v>0.69</c:v>
                </c:pt>
                <c:pt idx="307">
                  <c:v>0.67700000000000005</c:v>
                </c:pt>
                <c:pt idx="308">
                  <c:v>0.69899999999999995</c:v>
                </c:pt>
                <c:pt idx="309">
                  <c:v>0.66300000000000003</c:v>
                </c:pt>
                <c:pt idx="310">
                  <c:v>0.66400000000000003</c:v>
                </c:pt>
                <c:pt idx="311">
                  <c:v>0.60699999999999998</c:v>
                </c:pt>
                <c:pt idx="312">
                  <c:v>0.57599999999999996</c:v>
                </c:pt>
                <c:pt idx="313">
                  <c:v>0.52900000000000003</c:v>
                </c:pt>
                <c:pt idx="314">
                  <c:v>0.50900000000000001</c:v>
                </c:pt>
                <c:pt idx="315">
                  <c:v>0.47399999999999998</c:v>
                </c:pt>
                <c:pt idx="316">
                  <c:v>0.46800000000000003</c:v>
                </c:pt>
                <c:pt idx="317">
                  <c:v>0.46200000000000002</c:v>
                </c:pt>
                <c:pt idx="318">
                  <c:v>0.42399999999999999</c:v>
                </c:pt>
                <c:pt idx="319">
                  <c:v>0.39700000000000002</c:v>
                </c:pt>
                <c:pt idx="320">
                  <c:v>0.40100000000000002</c:v>
                </c:pt>
                <c:pt idx="321">
                  <c:v>0.39600000000000002</c:v>
                </c:pt>
                <c:pt idx="322">
                  <c:v>0.39800000000000002</c:v>
                </c:pt>
                <c:pt idx="323">
                  <c:v>0.40300000000000002</c:v>
                </c:pt>
                <c:pt idx="324">
                  <c:v>0.41399999999999998</c:v>
                </c:pt>
                <c:pt idx="325">
                  <c:v>0.433</c:v>
                </c:pt>
                <c:pt idx="326">
                  <c:v>0.45900000000000002</c:v>
                </c:pt>
                <c:pt idx="327">
                  <c:v>0.45600000000000002</c:v>
                </c:pt>
                <c:pt idx="328">
                  <c:v>0.504</c:v>
                </c:pt>
                <c:pt idx="329">
                  <c:v>0.52</c:v>
                </c:pt>
                <c:pt idx="330">
                  <c:v>0.55300000000000005</c:v>
                </c:pt>
                <c:pt idx="331">
                  <c:v>0.54700000000000004</c:v>
                </c:pt>
                <c:pt idx="332">
                  <c:v>0.55600000000000005</c:v>
                </c:pt>
                <c:pt idx="333">
                  <c:v>0.57899999999999996</c:v>
                </c:pt>
                <c:pt idx="334">
                  <c:v>0.57099999999999995</c:v>
                </c:pt>
                <c:pt idx="335">
                  <c:v>0.61499999999999999</c:v>
                </c:pt>
                <c:pt idx="336">
                  <c:v>0.627</c:v>
                </c:pt>
                <c:pt idx="337">
                  <c:v>0.64400000000000002</c:v>
                </c:pt>
                <c:pt idx="338">
                  <c:v>0.628</c:v>
                </c:pt>
                <c:pt idx="339">
                  <c:v>0.60799999999999998</c:v>
                </c:pt>
                <c:pt idx="340">
                  <c:v>0.66900000000000004</c:v>
                </c:pt>
                <c:pt idx="341">
                  <c:v>0.65900000000000003</c:v>
                </c:pt>
                <c:pt idx="342">
                  <c:v>0.64600000000000002</c:v>
                </c:pt>
                <c:pt idx="343">
                  <c:v>0.69599999999999995</c:v>
                </c:pt>
                <c:pt idx="344">
                  <c:v>0.68899999999999995</c:v>
                </c:pt>
                <c:pt idx="345">
                  <c:v>0.66100000000000003</c:v>
                </c:pt>
                <c:pt idx="346">
                  <c:v>0.69399999999999995</c:v>
                </c:pt>
                <c:pt idx="347">
                  <c:v>0.66400000000000003</c:v>
                </c:pt>
                <c:pt idx="348">
                  <c:v>0.62</c:v>
                </c:pt>
                <c:pt idx="349">
                  <c:v>0.60599999999999998</c:v>
                </c:pt>
                <c:pt idx="350">
                  <c:v>0.57499999999999996</c:v>
                </c:pt>
                <c:pt idx="351">
                  <c:v>0.52800000000000002</c:v>
                </c:pt>
                <c:pt idx="352">
                  <c:v>0.50800000000000001</c:v>
                </c:pt>
                <c:pt idx="353">
                  <c:v>0.47299999999999998</c:v>
                </c:pt>
                <c:pt idx="354">
                  <c:v>0.42899999999999999</c:v>
                </c:pt>
                <c:pt idx="355">
                  <c:v>0.40899999999999997</c:v>
                </c:pt>
                <c:pt idx="356">
                  <c:v>0.38100000000000001</c:v>
                </c:pt>
                <c:pt idx="357">
                  <c:v>0.38200000000000001</c:v>
                </c:pt>
                <c:pt idx="358">
                  <c:v>0.33500000000000002</c:v>
                </c:pt>
                <c:pt idx="359">
                  <c:v>0.33400000000000002</c:v>
                </c:pt>
                <c:pt idx="360">
                  <c:v>0.378</c:v>
                </c:pt>
                <c:pt idx="361">
                  <c:v>0.38100000000000001</c:v>
                </c:pt>
                <c:pt idx="362">
                  <c:v>0.38900000000000001</c:v>
                </c:pt>
                <c:pt idx="363">
                  <c:v>0.41299999999999998</c:v>
                </c:pt>
                <c:pt idx="364">
                  <c:v>0.439</c:v>
                </c:pt>
                <c:pt idx="365">
                  <c:v>0.43099999999999999</c:v>
                </c:pt>
                <c:pt idx="366">
                  <c:v>0.42799999999999999</c:v>
                </c:pt>
                <c:pt idx="367">
                  <c:v>0.48699999999999999</c:v>
                </c:pt>
                <c:pt idx="368">
                  <c:v>0.52500000000000002</c:v>
                </c:pt>
                <c:pt idx="369">
                  <c:v>0.51100000000000001</c:v>
                </c:pt>
                <c:pt idx="370">
                  <c:v>0.52</c:v>
                </c:pt>
                <c:pt idx="371">
                  <c:v>0.59599999999999997</c:v>
                </c:pt>
                <c:pt idx="372">
                  <c:v>0.57799999999999996</c:v>
                </c:pt>
                <c:pt idx="373">
                  <c:v>0.627</c:v>
                </c:pt>
                <c:pt idx="374">
                  <c:v>0.64300000000000002</c:v>
                </c:pt>
                <c:pt idx="375">
                  <c:v>0.63100000000000001</c:v>
                </c:pt>
                <c:pt idx="376">
                  <c:v>0.60799999999999998</c:v>
                </c:pt>
                <c:pt idx="377">
                  <c:v>0.65600000000000003</c:v>
                </c:pt>
                <c:pt idx="378">
                  <c:v>0.65200000000000002</c:v>
                </c:pt>
                <c:pt idx="379">
                  <c:v>0.64900000000000002</c:v>
                </c:pt>
                <c:pt idx="380">
                  <c:v>0.64400000000000002</c:v>
                </c:pt>
                <c:pt idx="381">
                  <c:v>0.63700000000000001</c:v>
                </c:pt>
                <c:pt idx="382">
                  <c:v>0.60899999999999999</c:v>
                </c:pt>
                <c:pt idx="383">
                  <c:v>0.59199999999999997</c:v>
                </c:pt>
                <c:pt idx="384">
                  <c:v>0.621</c:v>
                </c:pt>
                <c:pt idx="385">
                  <c:v>0.63300000000000001</c:v>
                </c:pt>
                <c:pt idx="386">
                  <c:v>0.58599999999999997</c:v>
                </c:pt>
                <c:pt idx="387">
                  <c:v>0.56999999999999995</c:v>
                </c:pt>
                <c:pt idx="388">
                  <c:v>0.53900000000000003</c:v>
                </c:pt>
                <c:pt idx="389">
                  <c:v>0.53600000000000003</c:v>
                </c:pt>
                <c:pt idx="390">
                  <c:v>0.47699999999999998</c:v>
                </c:pt>
                <c:pt idx="391">
                  <c:v>0.44500000000000001</c:v>
                </c:pt>
                <c:pt idx="392">
                  <c:v>0.441</c:v>
                </c:pt>
                <c:pt idx="393">
                  <c:v>0.374</c:v>
                </c:pt>
                <c:pt idx="394">
                  <c:v>0.34399999999999997</c:v>
                </c:pt>
                <c:pt idx="395">
                  <c:v>0.35099999999999998</c:v>
                </c:pt>
                <c:pt idx="396">
                  <c:v>0.36199999999999999</c:v>
                </c:pt>
                <c:pt idx="397">
                  <c:v>0.35</c:v>
                </c:pt>
                <c:pt idx="398">
                  <c:v>0.35199999999999998</c:v>
                </c:pt>
                <c:pt idx="399">
                  <c:v>0.36399999999999999</c:v>
                </c:pt>
                <c:pt idx="400">
                  <c:v>0.376</c:v>
                </c:pt>
                <c:pt idx="401">
                  <c:v>0.39400000000000002</c:v>
                </c:pt>
                <c:pt idx="402">
                  <c:v>0.46700000000000003</c:v>
                </c:pt>
                <c:pt idx="403">
                  <c:v>0.46400000000000002</c:v>
                </c:pt>
                <c:pt idx="404">
                  <c:v>0.51900000000000002</c:v>
                </c:pt>
                <c:pt idx="405">
                  <c:v>0.498</c:v>
                </c:pt>
                <c:pt idx="406">
                  <c:v>0.53300000000000003</c:v>
                </c:pt>
                <c:pt idx="407">
                  <c:v>0.53300000000000003</c:v>
                </c:pt>
                <c:pt idx="408">
                  <c:v>0.54400000000000004</c:v>
                </c:pt>
                <c:pt idx="409">
                  <c:v>0.51100000000000001</c:v>
                </c:pt>
                <c:pt idx="410">
                  <c:v>0.55300000000000005</c:v>
                </c:pt>
                <c:pt idx="411">
                  <c:v>0.55000000000000004</c:v>
                </c:pt>
                <c:pt idx="412">
                  <c:v>0.55900000000000005</c:v>
                </c:pt>
                <c:pt idx="413">
                  <c:v>0.57399999999999995</c:v>
                </c:pt>
                <c:pt idx="414">
                  <c:v>0.59699999999999998</c:v>
                </c:pt>
                <c:pt idx="415">
                  <c:v>0.627</c:v>
                </c:pt>
                <c:pt idx="416">
                  <c:v>0.622</c:v>
                </c:pt>
                <c:pt idx="417">
                  <c:v>0.65700000000000003</c:v>
                </c:pt>
                <c:pt idx="418">
                  <c:v>0.65900000000000003</c:v>
                </c:pt>
                <c:pt idx="419">
                  <c:v>0.65900000000000003</c:v>
                </c:pt>
                <c:pt idx="420">
                  <c:v>0.66400000000000003</c:v>
                </c:pt>
                <c:pt idx="421">
                  <c:v>0.7</c:v>
                </c:pt>
                <c:pt idx="422">
                  <c:v>0.67100000000000004</c:v>
                </c:pt>
                <c:pt idx="423">
                  <c:v>0.69899999999999995</c:v>
                </c:pt>
                <c:pt idx="424">
                  <c:v>0.65200000000000002</c:v>
                </c:pt>
                <c:pt idx="425">
                  <c:v>0.65400000000000003</c:v>
                </c:pt>
                <c:pt idx="426">
                  <c:v>0.629</c:v>
                </c:pt>
                <c:pt idx="427">
                  <c:v>0.59</c:v>
                </c:pt>
                <c:pt idx="428">
                  <c:v>0.52500000000000002</c:v>
                </c:pt>
                <c:pt idx="429">
                  <c:v>0.503</c:v>
                </c:pt>
                <c:pt idx="430">
                  <c:v>0.45100000000000001</c:v>
                </c:pt>
                <c:pt idx="431">
                  <c:v>0.43</c:v>
                </c:pt>
                <c:pt idx="432">
                  <c:v>0.39800000000000002</c:v>
                </c:pt>
                <c:pt idx="433">
                  <c:v>0.35399999999999998</c:v>
                </c:pt>
                <c:pt idx="434">
                  <c:v>0.36</c:v>
                </c:pt>
                <c:pt idx="435">
                  <c:v>0.35599999999999998</c:v>
                </c:pt>
                <c:pt idx="436">
                  <c:v>0.39100000000000001</c:v>
                </c:pt>
                <c:pt idx="437">
                  <c:v>0.45</c:v>
                </c:pt>
                <c:pt idx="438">
                  <c:v>0.45200000000000001</c:v>
                </c:pt>
                <c:pt idx="439">
                  <c:v>0.47699999999999998</c:v>
                </c:pt>
                <c:pt idx="440">
                  <c:v>0.51300000000000001</c:v>
                </c:pt>
                <c:pt idx="441">
                  <c:v>0.56200000000000006</c:v>
                </c:pt>
                <c:pt idx="442">
                  <c:v>0.57799999999999996</c:v>
                </c:pt>
                <c:pt idx="443">
                  <c:v>0.55800000000000005</c:v>
                </c:pt>
                <c:pt idx="444">
                  <c:v>0.54500000000000004</c:v>
                </c:pt>
                <c:pt idx="445">
                  <c:v>0.54</c:v>
                </c:pt>
                <c:pt idx="446">
                  <c:v>0.54400000000000004</c:v>
                </c:pt>
                <c:pt idx="447">
                  <c:v>0.56000000000000005</c:v>
                </c:pt>
                <c:pt idx="448">
                  <c:v>0.58899999999999997</c:v>
                </c:pt>
                <c:pt idx="449">
                  <c:v>0.58499999999999996</c:v>
                </c:pt>
                <c:pt idx="450">
                  <c:v>0.63600000000000001</c:v>
                </c:pt>
                <c:pt idx="451">
                  <c:v>0.60099999999999998</c:v>
                </c:pt>
                <c:pt idx="452">
                  <c:v>0.63100000000000001</c:v>
                </c:pt>
                <c:pt idx="453">
                  <c:v>0.66300000000000003</c:v>
                </c:pt>
                <c:pt idx="454">
                  <c:v>0.65800000000000003</c:v>
                </c:pt>
                <c:pt idx="455">
                  <c:v>0.66400000000000003</c:v>
                </c:pt>
                <c:pt idx="456">
                  <c:v>0.70799999999999996</c:v>
                </c:pt>
                <c:pt idx="457">
                  <c:v>0.70699999999999996</c:v>
                </c:pt>
                <c:pt idx="458">
                  <c:v>0.69299999999999995</c:v>
                </c:pt>
                <c:pt idx="459">
                  <c:v>0.73699999999999999</c:v>
                </c:pt>
                <c:pt idx="460">
                  <c:v>0.71499999999999997</c:v>
                </c:pt>
                <c:pt idx="461">
                  <c:v>0.68899999999999995</c:v>
                </c:pt>
                <c:pt idx="462">
                  <c:v>0.69099999999999995</c:v>
                </c:pt>
                <c:pt idx="463">
                  <c:v>0.63800000000000001</c:v>
                </c:pt>
                <c:pt idx="464">
                  <c:v>0.60599999999999998</c:v>
                </c:pt>
                <c:pt idx="465">
                  <c:v>0.55600000000000005</c:v>
                </c:pt>
                <c:pt idx="466">
                  <c:v>0.49</c:v>
                </c:pt>
                <c:pt idx="467">
                  <c:v>0.45</c:v>
                </c:pt>
                <c:pt idx="468">
                  <c:v>0.438</c:v>
                </c:pt>
                <c:pt idx="469">
                  <c:v>0.42199999999999999</c:v>
                </c:pt>
                <c:pt idx="470">
                  <c:v>0.44500000000000001</c:v>
                </c:pt>
                <c:pt idx="471">
                  <c:v>0.4</c:v>
                </c:pt>
                <c:pt idx="472">
                  <c:v>0.39900000000000002</c:v>
                </c:pt>
                <c:pt idx="473">
                  <c:v>0.39900000000000002</c:v>
                </c:pt>
                <c:pt idx="474">
                  <c:v>0.40400000000000003</c:v>
                </c:pt>
                <c:pt idx="475">
                  <c:v>0.41199999999999998</c:v>
                </c:pt>
                <c:pt idx="476">
                  <c:v>0.42599999999999999</c:v>
                </c:pt>
                <c:pt idx="477">
                  <c:v>0.44600000000000001</c:v>
                </c:pt>
                <c:pt idx="478">
                  <c:v>0.49</c:v>
                </c:pt>
                <c:pt idx="479">
                  <c:v>0.47199999999999998</c:v>
                </c:pt>
                <c:pt idx="480">
                  <c:v>0.51500000000000001</c:v>
                </c:pt>
                <c:pt idx="481">
                  <c:v>0.53</c:v>
                </c:pt>
                <c:pt idx="482">
                  <c:v>0.51400000000000001</c:v>
                </c:pt>
                <c:pt idx="483">
                  <c:v>0.55500000000000005</c:v>
                </c:pt>
                <c:pt idx="484">
                  <c:v>0.56399999999999995</c:v>
                </c:pt>
                <c:pt idx="485">
                  <c:v>0.58299999999999996</c:v>
                </c:pt>
                <c:pt idx="486">
                  <c:v>0.57299999999999995</c:v>
                </c:pt>
                <c:pt idx="487">
                  <c:v>0.61499999999999999</c:v>
                </c:pt>
                <c:pt idx="488">
                  <c:v>0.629</c:v>
                </c:pt>
                <c:pt idx="489">
                  <c:v>0.65200000000000002</c:v>
                </c:pt>
                <c:pt idx="490">
                  <c:v>0.68200000000000005</c:v>
                </c:pt>
                <c:pt idx="491">
                  <c:v>0.67500000000000004</c:v>
                </c:pt>
                <c:pt idx="492">
                  <c:v>0.71899999999999997</c:v>
                </c:pt>
                <c:pt idx="493">
                  <c:v>0.72199999999999998</c:v>
                </c:pt>
                <c:pt idx="494">
                  <c:v>0.72499999999999998</c:v>
                </c:pt>
                <c:pt idx="495">
                  <c:v>0.71</c:v>
                </c:pt>
                <c:pt idx="496">
                  <c:v>0.76</c:v>
                </c:pt>
                <c:pt idx="497">
                  <c:v>0.70899999999999996</c:v>
                </c:pt>
                <c:pt idx="498">
                  <c:v>0.69399999999999995</c:v>
                </c:pt>
                <c:pt idx="499">
                  <c:v>0.65900000000000003</c:v>
                </c:pt>
                <c:pt idx="500">
                  <c:v>0.60899999999999999</c:v>
                </c:pt>
                <c:pt idx="501">
                  <c:v>0.58599999999999997</c:v>
                </c:pt>
                <c:pt idx="502">
                  <c:v>0.54600000000000004</c:v>
                </c:pt>
                <c:pt idx="503">
                  <c:v>0.53700000000000003</c:v>
                </c:pt>
                <c:pt idx="504">
                  <c:v>0.51400000000000001</c:v>
                </c:pt>
                <c:pt idx="505">
                  <c:v>0.47899999999999998</c:v>
                </c:pt>
                <c:pt idx="506">
                  <c:v>0.47099999999999997</c:v>
                </c:pt>
                <c:pt idx="507">
                  <c:v>0.45700000000000002</c:v>
                </c:pt>
                <c:pt idx="508">
                  <c:v>0.434</c:v>
                </c:pt>
                <c:pt idx="509">
                  <c:v>0.44900000000000001</c:v>
                </c:pt>
                <c:pt idx="510">
                  <c:v>0.41299999999999998</c:v>
                </c:pt>
                <c:pt idx="511">
                  <c:v>0.42699999999999999</c:v>
                </c:pt>
                <c:pt idx="512">
                  <c:v>0.38300000000000001</c:v>
                </c:pt>
                <c:pt idx="513">
                  <c:v>0.43099999999999999</c:v>
                </c:pt>
                <c:pt idx="514">
                  <c:v>0.38600000000000001</c:v>
                </c:pt>
                <c:pt idx="515">
                  <c:v>0.45400000000000001</c:v>
                </c:pt>
                <c:pt idx="516">
                  <c:v>0.48699999999999999</c:v>
                </c:pt>
                <c:pt idx="517">
                  <c:v>0.46700000000000003</c:v>
                </c:pt>
                <c:pt idx="518">
                  <c:v>0.46800000000000003</c:v>
                </c:pt>
                <c:pt idx="519">
                  <c:v>0.52500000000000002</c:v>
                </c:pt>
                <c:pt idx="520">
                  <c:v>0.50800000000000001</c:v>
                </c:pt>
                <c:pt idx="521">
                  <c:v>0.54700000000000004</c:v>
                </c:pt>
                <c:pt idx="522">
                  <c:v>0.55500000000000005</c:v>
                </c:pt>
                <c:pt idx="523">
                  <c:v>0.57499999999999996</c:v>
                </c:pt>
                <c:pt idx="524">
                  <c:v>0.61</c:v>
                </c:pt>
                <c:pt idx="525">
                  <c:v>0.61899999999999999</c:v>
                </c:pt>
                <c:pt idx="526">
                  <c:v>0.63300000000000001</c:v>
                </c:pt>
                <c:pt idx="527">
                  <c:v>0.65700000000000003</c:v>
                </c:pt>
                <c:pt idx="528">
                  <c:v>0.68899999999999995</c:v>
                </c:pt>
                <c:pt idx="529">
                  <c:v>0.68200000000000005</c:v>
                </c:pt>
                <c:pt idx="530">
                  <c:v>0.67300000000000004</c:v>
                </c:pt>
                <c:pt idx="531">
                  <c:v>0.67200000000000004</c:v>
                </c:pt>
                <c:pt idx="532">
                  <c:v>0.71199999999999997</c:v>
                </c:pt>
                <c:pt idx="533">
                  <c:v>0.67500000000000004</c:v>
                </c:pt>
                <c:pt idx="534">
                  <c:v>0.65500000000000003</c:v>
                </c:pt>
                <c:pt idx="535">
                  <c:v>0.69299999999999995</c:v>
                </c:pt>
                <c:pt idx="536">
                  <c:v>0.66800000000000004</c:v>
                </c:pt>
                <c:pt idx="537">
                  <c:v>0.622</c:v>
                </c:pt>
                <c:pt idx="538">
                  <c:v>0.628</c:v>
                </c:pt>
                <c:pt idx="539">
                  <c:v>0.60799999999999998</c:v>
                </c:pt>
                <c:pt idx="540">
                  <c:v>0.57899999999999996</c:v>
                </c:pt>
                <c:pt idx="541">
                  <c:v>0.57799999999999996</c:v>
                </c:pt>
                <c:pt idx="542">
                  <c:v>0.56299999999999994</c:v>
                </c:pt>
                <c:pt idx="543">
                  <c:v>0.53300000000000003</c:v>
                </c:pt>
                <c:pt idx="544">
                  <c:v>0.49099999999999999</c:v>
                </c:pt>
                <c:pt idx="545">
                  <c:v>0.47599999999999998</c:v>
                </c:pt>
                <c:pt idx="546">
                  <c:v>0.40699999999999997</c:v>
                </c:pt>
                <c:pt idx="547">
                  <c:v>0.41599999999999998</c:v>
                </c:pt>
                <c:pt idx="548">
                  <c:v>0.38400000000000001</c:v>
                </c:pt>
                <c:pt idx="549">
                  <c:v>0.38300000000000001</c:v>
                </c:pt>
                <c:pt idx="550">
                  <c:v>0.379</c:v>
                </c:pt>
                <c:pt idx="551">
                  <c:v>0.371</c:v>
                </c:pt>
                <c:pt idx="552">
                  <c:v>0.43099999999999999</c:v>
                </c:pt>
                <c:pt idx="553">
                  <c:v>0.44500000000000001</c:v>
                </c:pt>
                <c:pt idx="554">
                  <c:v>0.45700000000000002</c:v>
                </c:pt>
                <c:pt idx="555">
                  <c:v>0.49199999999999999</c:v>
                </c:pt>
                <c:pt idx="556">
                  <c:v>0.498</c:v>
                </c:pt>
                <c:pt idx="557">
                  <c:v>0.51800000000000002</c:v>
                </c:pt>
                <c:pt idx="558">
                  <c:v>0.54900000000000004</c:v>
                </c:pt>
                <c:pt idx="559">
                  <c:v>0.60199999999999998</c:v>
                </c:pt>
                <c:pt idx="560">
                  <c:v>0.60799999999999998</c:v>
                </c:pt>
                <c:pt idx="561">
                  <c:v>0.59299999999999997</c:v>
                </c:pt>
                <c:pt idx="562">
                  <c:v>0.58599999999999997</c:v>
                </c:pt>
                <c:pt idx="563">
                  <c:v>0.57799999999999996</c:v>
                </c:pt>
                <c:pt idx="564">
                  <c:v>0.64200000000000002</c:v>
                </c:pt>
                <c:pt idx="565">
                  <c:v>0.66200000000000003</c:v>
                </c:pt>
                <c:pt idx="566">
                  <c:v>0.63800000000000001</c:v>
                </c:pt>
                <c:pt idx="567">
                  <c:v>0.67200000000000004</c:v>
                </c:pt>
                <c:pt idx="568">
                  <c:v>0.66500000000000004</c:v>
                </c:pt>
                <c:pt idx="569">
                  <c:v>0.67</c:v>
                </c:pt>
                <c:pt idx="570">
                  <c:v>0.71299999999999997</c:v>
                </c:pt>
                <c:pt idx="571">
                  <c:v>0.71</c:v>
                </c:pt>
                <c:pt idx="572">
                  <c:v>0.70299999999999996</c:v>
                </c:pt>
                <c:pt idx="573">
                  <c:v>0.67500000000000004</c:v>
                </c:pt>
                <c:pt idx="574">
                  <c:v>0.65600000000000003</c:v>
                </c:pt>
                <c:pt idx="575">
                  <c:v>0.625</c:v>
                </c:pt>
                <c:pt idx="576">
                  <c:v>0.63400000000000001</c:v>
                </c:pt>
                <c:pt idx="577">
                  <c:v>0.61599999999999999</c:v>
                </c:pt>
                <c:pt idx="578">
                  <c:v>0.58599999999999997</c:v>
                </c:pt>
                <c:pt idx="579">
                  <c:v>0.53800000000000003</c:v>
                </c:pt>
                <c:pt idx="580">
                  <c:v>0.47299999999999998</c:v>
                </c:pt>
                <c:pt idx="581">
                  <c:v>0.433</c:v>
                </c:pt>
                <c:pt idx="582">
                  <c:v>0.42799999999999999</c:v>
                </c:pt>
                <c:pt idx="583">
                  <c:v>0.35299999999999998</c:v>
                </c:pt>
                <c:pt idx="584">
                  <c:v>0.38400000000000001</c:v>
                </c:pt>
                <c:pt idx="585">
                  <c:v>0.33</c:v>
                </c:pt>
                <c:pt idx="586">
                  <c:v>0.36699999999999999</c:v>
                </c:pt>
                <c:pt idx="587">
                  <c:v>0.42299999999999999</c:v>
                </c:pt>
                <c:pt idx="588">
                  <c:v>0.41899999999999998</c:v>
                </c:pt>
                <c:pt idx="589">
                  <c:v>0.48599999999999999</c:v>
                </c:pt>
                <c:pt idx="590">
                  <c:v>0.496</c:v>
                </c:pt>
                <c:pt idx="591">
                  <c:v>0.53300000000000003</c:v>
                </c:pt>
                <c:pt idx="592">
                  <c:v>0.52700000000000002</c:v>
                </c:pt>
                <c:pt idx="593">
                  <c:v>0.52900000000000003</c:v>
                </c:pt>
                <c:pt idx="594">
                  <c:v>0.53600000000000003</c:v>
                </c:pt>
                <c:pt idx="595">
                  <c:v>0.51100000000000001</c:v>
                </c:pt>
                <c:pt idx="596">
                  <c:v>0.53900000000000003</c:v>
                </c:pt>
                <c:pt idx="597">
                  <c:v>0.53300000000000003</c:v>
                </c:pt>
                <c:pt idx="598">
                  <c:v>0.53600000000000003</c:v>
                </c:pt>
                <c:pt idx="599">
                  <c:v>0.55100000000000005</c:v>
                </c:pt>
                <c:pt idx="600">
                  <c:v>0.53</c:v>
                </c:pt>
                <c:pt idx="601">
                  <c:v>0.52</c:v>
                </c:pt>
                <c:pt idx="602">
                  <c:v>0.56299999999999994</c:v>
                </c:pt>
                <c:pt idx="603">
                  <c:v>0.58199999999999996</c:v>
                </c:pt>
                <c:pt idx="604">
                  <c:v>0.65200000000000002</c:v>
                </c:pt>
                <c:pt idx="605">
                  <c:v>0.63300000000000001</c:v>
                </c:pt>
                <c:pt idx="606">
                  <c:v>0.68700000000000006</c:v>
                </c:pt>
                <c:pt idx="607">
                  <c:v>0.69099999999999995</c:v>
                </c:pt>
                <c:pt idx="608">
                  <c:v>0.69399999999999995</c:v>
                </c:pt>
                <c:pt idx="609">
                  <c:v>0.68700000000000006</c:v>
                </c:pt>
                <c:pt idx="610">
                  <c:v>0.68400000000000005</c:v>
                </c:pt>
                <c:pt idx="611">
                  <c:v>0.67300000000000004</c:v>
                </c:pt>
                <c:pt idx="612">
                  <c:v>0.69499999999999995</c:v>
                </c:pt>
                <c:pt idx="613">
                  <c:v>0.67100000000000004</c:v>
                </c:pt>
                <c:pt idx="614">
                  <c:v>0.71499999999999997</c:v>
                </c:pt>
                <c:pt idx="615">
                  <c:v>0.66200000000000003</c:v>
                </c:pt>
                <c:pt idx="616">
                  <c:v>0.63700000000000001</c:v>
                </c:pt>
                <c:pt idx="617">
                  <c:v>0.59499999999999997</c:v>
                </c:pt>
                <c:pt idx="618">
                  <c:v>0.53700000000000003</c:v>
                </c:pt>
                <c:pt idx="619">
                  <c:v>0.505</c:v>
                </c:pt>
                <c:pt idx="620">
                  <c:v>0.45700000000000002</c:v>
                </c:pt>
                <c:pt idx="621">
                  <c:v>0.432</c:v>
                </c:pt>
                <c:pt idx="622">
                  <c:v>0.45800000000000002</c:v>
                </c:pt>
                <c:pt idx="623">
                  <c:v>0.41199999999999998</c:v>
                </c:pt>
                <c:pt idx="624">
                  <c:v>0.371</c:v>
                </c:pt>
                <c:pt idx="625">
                  <c:v>0.378</c:v>
                </c:pt>
                <c:pt idx="626">
                  <c:v>0.36199999999999999</c:v>
                </c:pt>
                <c:pt idx="627">
                  <c:v>0.42299999999999999</c:v>
                </c:pt>
                <c:pt idx="628">
                  <c:v>0.42099999999999999</c:v>
                </c:pt>
                <c:pt idx="629">
                  <c:v>0.49</c:v>
                </c:pt>
                <c:pt idx="630">
                  <c:v>0.46300000000000002</c:v>
                </c:pt>
                <c:pt idx="631">
                  <c:v>0.504</c:v>
                </c:pt>
                <c:pt idx="632">
                  <c:v>0.51100000000000001</c:v>
                </c:pt>
                <c:pt idx="633">
                  <c:v>0.53100000000000003</c:v>
                </c:pt>
                <c:pt idx="634">
                  <c:v>0.51700000000000002</c:v>
                </c:pt>
                <c:pt idx="635">
                  <c:v>0.56799999999999995</c:v>
                </c:pt>
                <c:pt idx="636">
                  <c:v>0.52100000000000002</c:v>
                </c:pt>
                <c:pt idx="637">
                  <c:v>0.53700000000000003</c:v>
                </c:pt>
                <c:pt idx="638">
                  <c:v>0.56399999999999995</c:v>
                </c:pt>
                <c:pt idx="639">
                  <c:v>0.61</c:v>
                </c:pt>
                <c:pt idx="640">
                  <c:v>0.61899999999999999</c:v>
                </c:pt>
                <c:pt idx="641">
                  <c:v>0.63900000000000001</c:v>
                </c:pt>
                <c:pt idx="642">
                  <c:v>0.66800000000000004</c:v>
                </c:pt>
                <c:pt idx="643">
                  <c:v>0.70599999999999996</c:v>
                </c:pt>
                <c:pt idx="644">
                  <c:v>0.69799999999999995</c:v>
                </c:pt>
                <c:pt idx="645">
                  <c:v>0.70199999999999996</c:v>
                </c:pt>
                <c:pt idx="646">
                  <c:v>0.70699999999999996</c:v>
                </c:pt>
                <c:pt idx="647">
                  <c:v>0.70099999999999996</c:v>
                </c:pt>
                <c:pt idx="648">
                  <c:v>0.71599999999999997</c:v>
                </c:pt>
                <c:pt idx="649">
                  <c:v>0.70499999999999996</c:v>
                </c:pt>
                <c:pt idx="650">
                  <c:v>0.72599999999999998</c:v>
                </c:pt>
                <c:pt idx="651">
                  <c:v>0.69599999999999995</c:v>
                </c:pt>
                <c:pt idx="652">
                  <c:v>0.65300000000000002</c:v>
                </c:pt>
                <c:pt idx="653">
                  <c:v>0.63500000000000001</c:v>
                </c:pt>
                <c:pt idx="654">
                  <c:v>0.56000000000000005</c:v>
                </c:pt>
                <c:pt idx="655">
                  <c:v>0.499</c:v>
                </c:pt>
                <c:pt idx="656">
                  <c:v>0.48499999999999999</c:v>
                </c:pt>
                <c:pt idx="657">
                  <c:v>0.44800000000000001</c:v>
                </c:pt>
                <c:pt idx="658">
                  <c:v>0.436</c:v>
                </c:pt>
                <c:pt idx="659">
                  <c:v>0.4</c:v>
                </c:pt>
                <c:pt idx="660">
                  <c:v>0.41199999999999998</c:v>
                </c:pt>
                <c:pt idx="661">
                  <c:v>0.42099999999999999</c:v>
                </c:pt>
                <c:pt idx="662">
                  <c:v>0.437</c:v>
                </c:pt>
                <c:pt idx="663">
                  <c:v>0.40200000000000002</c:v>
                </c:pt>
                <c:pt idx="664">
                  <c:v>0.40899999999999997</c:v>
                </c:pt>
                <c:pt idx="665">
                  <c:v>0.42499999999999999</c:v>
                </c:pt>
                <c:pt idx="666">
                  <c:v>0.42699999999999999</c:v>
                </c:pt>
                <c:pt idx="667">
                  <c:v>0.44800000000000001</c:v>
                </c:pt>
                <c:pt idx="668">
                  <c:v>0.47799999999999998</c:v>
                </c:pt>
                <c:pt idx="669">
                  <c:v>0.52800000000000002</c:v>
                </c:pt>
                <c:pt idx="670">
                  <c:v>0.53200000000000003</c:v>
                </c:pt>
                <c:pt idx="671">
                  <c:v>0.55000000000000004</c:v>
                </c:pt>
                <c:pt idx="672">
                  <c:v>0.52200000000000002</c:v>
                </c:pt>
                <c:pt idx="673">
                  <c:v>0.55800000000000005</c:v>
                </c:pt>
                <c:pt idx="674">
                  <c:v>0.56699999999999995</c:v>
                </c:pt>
                <c:pt idx="675">
                  <c:v>0.58799999999999997</c:v>
                </c:pt>
                <c:pt idx="676">
                  <c:v>0.57799999999999996</c:v>
                </c:pt>
                <c:pt idx="677">
                  <c:v>0.622</c:v>
                </c:pt>
                <c:pt idx="678">
                  <c:v>0.58899999999999997</c:v>
                </c:pt>
                <c:pt idx="679">
                  <c:v>0.60699999999999998</c:v>
                </c:pt>
                <c:pt idx="680">
                  <c:v>0.627</c:v>
                </c:pt>
                <c:pt idx="681">
                  <c:v>0.61399999999999999</c:v>
                </c:pt>
                <c:pt idx="682">
                  <c:v>0.59499999999999997</c:v>
                </c:pt>
                <c:pt idx="683">
                  <c:v>0.64500000000000002</c:v>
                </c:pt>
                <c:pt idx="684">
                  <c:v>0.68899999999999995</c:v>
                </c:pt>
                <c:pt idx="685">
                  <c:v>0.68600000000000005</c:v>
                </c:pt>
                <c:pt idx="686">
                  <c:v>0.72499999999999998</c:v>
                </c:pt>
                <c:pt idx="687">
                  <c:v>0.70799999999999996</c:v>
                </c:pt>
                <c:pt idx="688">
                  <c:v>0.78500000000000003</c:v>
                </c:pt>
                <c:pt idx="689">
                  <c:v>0.76700000000000002</c:v>
                </c:pt>
                <c:pt idx="690">
                  <c:v>0.73799999999999999</c:v>
                </c:pt>
                <c:pt idx="691">
                  <c:v>0.67200000000000004</c:v>
                </c:pt>
                <c:pt idx="692">
                  <c:v>0.624</c:v>
                </c:pt>
                <c:pt idx="693">
                  <c:v>0.53100000000000003</c:v>
                </c:pt>
                <c:pt idx="694">
                  <c:v>0.46300000000000002</c:v>
                </c:pt>
                <c:pt idx="695">
                  <c:v>0.41699999999999998</c:v>
                </c:pt>
                <c:pt idx="696">
                  <c:v>0.39800000000000002</c:v>
                </c:pt>
                <c:pt idx="697">
                  <c:v>0.41299999999999998</c:v>
                </c:pt>
                <c:pt idx="698">
                  <c:v>0.38500000000000001</c:v>
                </c:pt>
                <c:pt idx="699">
                  <c:v>0.39</c:v>
                </c:pt>
                <c:pt idx="700">
                  <c:v>0.438</c:v>
                </c:pt>
                <c:pt idx="701">
                  <c:v>0.438</c:v>
                </c:pt>
                <c:pt idx="702">
                  <c:v>0.40200000000000002</c:v>
                </c:pt>
                <c:pt idx="703">
                  <c:v>0.46800000000000003</c:v>
                </c:pt>
                <c:pt idx="704">
                  <c:v>0.48299999999999998</c:v>
                </c:pt>
                <c:pt idx="705">
                  <c:v>0.45100000000000001</c:v>
                </c:pt>
                <c:pt idx="706">
                  <c:v>0.48</c:v>
                </c:pt>
                <c:pt idx="707">
                  <c:v>0.47799999999999998</c:v>
                </c:pt>
                <c:pt idx="708">
                  <c:v>0.47699999999999998</c:v>
                </c:pt>
                <c:pt idx="709">
                  <c:v>0.54600000000000004</c:v>
                </c:pt>
                <c:pt idx="710">
                  <c:v>0.51700000000000002</c:v>
                </c:pt>
                <c:pt idx="711">
                  <c:v>0.55500000000000005</c:v>
                </c:pt>
                <c:pt idx="712">
                  <c:v>0.56299999999999994</c:v>
                </c:pt>
                <c:pt idx="713">
                  <c:v>0.58599999999999997</c:v>
                </c:pt>
                <c:pt idx="714">
                  <c:v>0.61599999999999999</c:v>
                </c:pt>
                <c:pt idx="715">
                  <c:v>0.61699999999999999</c:v>
                </c:pt>
                <c:pt idx="716">
                  <c:v>0.629</c:v>
                </c:pt>
                <c:pt idx="717">
                  <c:v>0.65800000000000003</c:v>
                </c:pt>
                <c:pt idx="718">
                  <c:v>0.63300000000000001</c:v>
                </c:pt>
                <c:pt idx="719">
                  <c:v>0.68</c:v>
                </c:pt>
                <c:pt idx="720">
                  <c:v>0.66800000000000004</c:v>
                </c:pt>
                <c:pt idx="721">
                  <c:v>0.72199999999999998</c:v>
                </c:pt>
                <c:pt idx="722">
                  <c:v>0.72299999999999998</c:v>
                </c:pt>
                <c:pt idx="723">
                  <c:v>0.72199999999999998</c:v>
                </c:pt>
                <c:pt idx="724">
                  <c:v>0.751</c:v>
                </c:pt>
                <c:pt idx="725">
                  <c:v>0.74199999999999999</c:v>
                </c:pt>
                <c:pt idx="726">
                  <c:v>0.67100000000000004</c:v>
                </c:pt>
                <c:pt idx="727">
                  <c:v>0.64600000000000002</c:v>
                </c:pt>
                <c:pt idx="728">
                  <c:v>0.65</c:v>
                </c:pt>
                <c:pt idx="729">
                  <c:v>0.58599999999999997</c:v>
                </c:pt>
                <c:pt idx="730">
                  <c:v>0.54900000000000004</c:v>
                </c:pt>
                <c:pt idx="731">
                  <c:v>0.53900000000000003</c:v>
                </c:pt>
                <c:pt idx="732">
                  <c:v>0.51900000000000002</c:v>
                </c:pt>
                <c:pt idx="733">
                  <c:v>0.48399999999999999</c:v>
                </c:pt>
                <c:pt idx="734">
                  <c:v>0.436</c:v>
                </c:pt>
                <c:pt idx="735">
                  <c:v>0.46</c:v>
                </c:pt>
                <c:pt idx="736">
                  <c:v>0.42499999999999999</c:v>
                </c:pt>
                <c:pt idx="737">
                  <c:v>0.39100000000000001</c:v>
                </c:pt>
                <c:pt idx="738">
                  <c:v>0.39600000000000002</c:v>
                </c:pt>
                <c:pt idx="739">
                  <c:v>0.39900000000000002</c:v>
                </c:pt>
                <c:pt idx="740">
                  <c:v>0.40500000000000003</c:v>
                </c:pt>
                <c:pt idx="741">
                  <c:v>0.377</c:v>
                </c:pt>
                <c:pt idx="742">
                  <c:v>0.33900000000000002</c:v>
                </c:pt>
                <c:pt idx="743">
                  <c:v>0.40100000000000002</c:v>
                </c:pt>
                <c:pt idx="744">
                  <c:v>0.41</c:v>
                </c:pt>
                <c:pt idx="745">
                  <c:v>0.443</c:v>
                </c:pt>
                <c:pt idx="746">
                  <c:v>0.48399999999999999</c:v>
                </c:pt>
                <c:pt idx="747">
                  <c:v>0.54200000000000004</c:v>
                </c:pt>
                <c:pt idx="748">
                  <c:v>0.56200000000000006</c:v>
                </c:pt>
                <c:pt idx="749">
                  <c:v>0.61099999999999999</c:v>
                </c:pt>
                <c:pt idx="750">
                  <c:v>0.628</c:v>
                </c:pt>
                <c:pt idx="751">
                  <c:v>0.61899999999999999</c:v>
                </c:pt>
                <c:pt idx="752">
                  <c:v>0.61799999999999999</c:v>
                </c:pt>
                <c:pt idx="753">
                  <c:v>0.63100000000000001</c:v>
                </c:pt>
                <c:pt idx="754">
                  <c:v>0.64700000000000002</c:v>
                </c:pt>
                <c:pt idx="755">
                  <c:v>0.625</c:v>
                </c:pt>
                <c:pt idx="756">
                  <c:v>0.65200000000000002</c:v>
                </c:pt>
                <c:pt idx="757">
                  <c:v>0.64</c:v>
                </c:pt>
                <c:pt idx="758">
                  <c:v>0.67</c:v>
                </c:pt>
                <c:pt idx="759">
                  <c:v>0.66400000000000003</c:v>
                </c:pt>
                <c:pt idx="760">
                  <c:v>0.65900000000000003</c:v>
                </c:pt>
                <c:pt idx="761">
                  <c:v>0.73799999999999999</c:v>
                </c:pt>
                <c:pt idx="762">
                  <c:v>0.746</c:v>
                </c:pt>
                <c:pt idx="763">
                  <c:v>0.73799999999999999</c:v>
                </c:pt>
                <c:pt idx="764">
                  <c:v>0.72099999999999997</c:v>
                </c:pt>
                <c:pt idx="765">
                  <c:v>0.69099999999999995</c:v>
                </c:pt>
                <c:pt idx="766">
                  <c:v>0.64700000000000002</c:v>
                </c:pt>
                <c:pt idx="767">
                  <c:v>0.629</c:v>
                </c:pt>
                <c:pt idx="768">
                  <c:v>0.59599999999999997</c:v>
                </c:pt>
                <c:pt idx="769">
                  <c:v>0.54600000000000004</c:v>
                </c:pt>
                <c:pt idx="770">
                  <c:v>0.52600000000000002</c:v>
                </c:pt>
                <c:pt idx="771">
                  <c:v>0.48799999999999999</c:v>
                </c:pt>
                <c:pt idx="772">
                  <c:v>0.48199999999999998</c:v>
                </c:pt>
                <c:pt idx="773">
                  <c:v>0.46600000000000003</c:v>
                </c:pt>
                <c:pt idx="774">
                  <c:v>0.44</c:v>
                </c:pt>
                <c:pt idx="775">
                  <c:v>0.45200000000000001</c:v>
                </c:pt>
                <c:pt idx="776">
                  <c:v>0.42199999999999999</c:v>
                </c:pt>
                <c:pt idx="777">
                  <c:v>0.436</c:v>
                </c:pt>
                <c:pt idx="778">
                  <c:v>0.438</c:v>
                </c:pt>
                <c:pt idx="779">
                  <c:v>0.432</c:v>
                </c:pt>
                <c:pt idx="780">
                  <c:v>0.39100000000000001</c:v>
                </c:pt>
                <c:pt idx="781">
                  <c:v>0.40400000000000003</c:v>
                </c:pt>
                <c:pt idx="782">
                  <c:v>0.42399999999999999</c:v>
                </c:pt>
                <c:pt idx="783">
                  <c:v>0.45600000000000002</c:v>
                </c:pt>
                <c:pt idx="784">
                  <c:v>0.503</c:v>
                </c:pt>
                <c:pt idx="785">
                  <c:v>0.52</c:v>
                </c:pt>
                <c:pt idx="786">
                  <c:v>0.59499999999999997</c:v>
                </c:pt>
                <c:pt idx="787">
                  <c:v>0.59899999999999998</c:v>
                </c:pt>
                <c:pt idx="788">
                  <c:v>0.61499999999999999</c:v>
                </c:pt>
                <c:pt idx="789">
                  <c:v>0.64700000000000002</c:v>
                </c:pt>
                <c:pt idx="790">
                  <c:v>0.64500000000000002</c:v>
                </c:pt>
                <c:pt idx="791">
                  <c:v>0.65</c:v>
                </c:pt>
                <c:pt idx="792">
                  <c:v>0.61899999999999999</c:v>
                </c:pt>
                <c:pt idx="793">
                  <c:v>0.63700000000000001</c:v>
                </c:pt>
                <c:pt idx="794">
                  <c:v>0.65500000000000003</c:v>
                </c:pt>
                <c:pt idx="795">
                  <c:v>0.64100000000000001</c:v>
                </c:pt>
                <c:pt idx="796">
                  <c:v>0.67400000000000004</c:v>
                </c:pt>
                <c:pt idx="797">
                  <c:v>0.66800000000000004</c:v>
                </c:pt>
                <c:pt idx="798">
                  <c:v>0.71599999999999997</c:v>
                </c:pt>
                <c:pt idx="799">
                  <c:v>0.71499999999999997</c:v>
                </c:pt>
                <c:pt idx="800">
                  <c:v>0.71</c:v>
                </c:pt>
                <c:pt idx="801">
                  <c:v>0.69799999999999995</c:v>
                </c:pt>
                <c:pt idx="802">
                  <c:v>0.66100000000000003</c:v>
                </c:pt>
                <c:pt idx="803">
                  <c:v>0.68300000000000005</c:v>
                </c:pt>
                <c:pt idx="804">
                  <c:v>0.63900000000000001</c:v>
                </c:pt>
                <c:pt idx="805">
                  <c:v>0.625</c:v>
                </c:pt>
                <c:pt idx="806">
                  <c:v>0.53700000000000003</c:v>
                </c:pt>
                <c:pt idx="807">
                  <c:v>0.48699999999999999</c:v>
                </c:pt>
                <c:pt idx="808">
                  <c:v>0.47299999999999998</c:v>
                </c:pt>
                <c:pt idx="809">
                  <c:v>0.47599999999999998</c:v>
                </c:pt>
                <c:pt idx="810">
                  <c:v>0.46899999999999997</c:v>
                </c:pt>
                <c:pt idx="811">
                  <c:v>0.45800000000000002</c:v>
                </c:pt>
                <c:pt idx="812">
                  <c:v>0.47799999999999998</c:v>
                </c:pt>
                <c:pt idx="813">
                  <c:v>0.45100000000000001</c:v>
                </c:pt>
                <c:pt idx="814">
                  <c:v>0.45500000000000002</c:v>
                </c:pt>
                <c:pt idx="815">
                  <c:v>0.42</c:v>
                </c:pt>
                <c:pt idx="816">
                  <c:v>0.42699999999999999</c:v>
                </c:pt>
                <c:pt idx="817">
                  <c:v>0.435</c:v>
                </c:pt>
                <c:pt idx="818">
                  <c:v>0.44600000000000001</c:v>
                </c:pt>
                <c:pt idx="819">
                  <c:v>0.41799999999999998</c:v>
                </c:pt>
                <c:pt idx="820">
                  <c:v>0.4</c:v>
                </c:pt>
                <c:pt idx="821">
                  <c:v>0.42599999999999999</c:v>
                </c:pt>
                <c:pt idx="822">
                  <c:v>0.46</c:v>
                </c:pt>
                <c:pt idx="823">
                  <c:v>0.52300000000000002</c:v>
                </c:pt>
                <c:pt idx="824">
                  <c:v>0.49299999999999999</c:v>
                </c:pt>
                <c:pt idx="825">
                  <c:v>0.57699999999999996</c:v>
                </c:pt>
                <c:pt idx="826">
                  <c:v>0.58899999999999997</c:v>
                </c:pt>
                <c:pt idx="827">
                  <c:v>0.61799999999999999</c:v>
                </c:pt>
                <c:pt idx="828">
                  <c:v>0.65900000000000003</c:v>
                </c:pt>
                <c:pt idx="829">
                  <c:v>0.66400000000000003</c:v>
                </c:pt>
                <c:pt idx="830">
                  <c:v>0.68300000000000005</c:v>
                </c:pt>
                <c:pt idx="831">
                  <c:v>0.66600000000000004</c:v>
                </c:pt>
                <c:pt idx="832">
                  <c:v>0.66400000000000003</c:v>
                </c:pt>
                <c:pt idx="833">
                  <c:v>0.65500000000000003</c:v>
                </c:pt>
                <c:pt idx="834">
                  <c:v>0.69099999999999995</c:v>
                </c:pt>
                <c:pt idx="835">
                  <c:v>0.68600000000000005</c:v>
                </c:pt>
                <c:pt idx="836">
                  <c:v>0.68100000000000005</c:v>
                </c:pt>
                <c:pt idx="837">
                  <c:v>0.67400000000000004</c:v>
                </c:pt>
                <c:pt idx="838">
                  <c:v>0.64800000000000002</c:v>
                </c:pt>
                <c:pt idx="839">
                  <c:v>0.68500000000000005</c:v>
                </c:pt>
                <c:pt idx="840">
                  <c:v>0.70399999999999996</c:v>
                </c:pt>
                <c:pt idx="841">
                  <c:v>0.67700000000000005</c:v>
                </c:pt>
                <c:pt idx="842">
                  <c:v>0.67700000000000005</c:v>
                </c:pt>
                <c:pt idx="843">
                  <c:v>0.62</c:v>
                </c:pt>
                <c:pt idx="844">
                  <c:v>0.59</c:v>
                </c:pt>
                <c:pt idx="845">
                  <c:v>0.58899999999999997</c:v>
                </c:pt>
                <c:pt idx="846">
                  <c:v>0.57599999999999996</c:v>
                </c:pt>
                <c:pt idx="847">
                  <c:v>0.505</c:v>
                </c:pt>
                <c:pt idx="848">
                  <c:v>0.503</c:v>
                </c:pt>
                <c:pt idx="849">
                  <c:v>0.443</c:v>
                </c:pt>
                <c:pt idx="850">
                  <c:v>0.40699999999999997</c:v>
                </c:pt>
                <c:pt idx="851">
                  <c:v>0.36599999999999999</c:v>
                </c:pt>
                <c:pt idx="852">
                  <c:v>0.372</c:v>
                </c:pt>
                <c:pt idx="853">
                  <c:v>0.35399999999999998</c:v>
                </c:pt>
                <c:pt idx="854">
                  <c:v>0.35</c:v>
                </c:pt>
                <c:pt idx="855">
                  <c:v>0.41099999999999998</c:v>
                </c:pt>
                <c:pt idx="856">
                  <c:v>0.46</c:v>
                </c:pt>
                <c:pt idx="857">
                  <c:v>0.47099999999999997</c:v>
                </c:pt>
                <c:pt idx="858">
                  <c:v>0.45800000000000002</c:v>
                </c:pt>
                <c:pt idx="859">
                  <c:v>0.496</c:v>
                </c:pt>
                <c:pt idx="860">
                  <c:v>0.505</c:v>
                </c:pt>
                <c:pt idx="861">
                  <c:v>0.52700000000000002</c:v>
                </c:pt>
                <c:pt idx="862">
                  <c:v>0.55800000000000005</c:v>
                </c:pt>
                <c:pt idx="863">
                  <c:v>0.55700000000000005</c:v>
                </c:pt>
                <c:pt idx="864">
                  <c:v>0.56699999999999995</c:v>
                </c:pt>
                <c:pt idx="865">
                  <c:v>0.58799999999999997</c:v>
                </c:pt>
                <c:pt idx="866">
                  <c:v>0.57599999999999996</c:v>
                </c:pt>
                <c:pt idx="867">
                  <c:v>0.622</c:v>
                </c:pt>
                <c:pt idx="868">
                  <c:v>0.63300000000000001</c:v>
                </c:pt>
                <c:pt idx="869">
                  <c:v>0.65400000000000003</c:v>
                </c:pt>
                <c:pt idx="870">
                  <c:v>0.68500000000000005</c:v>
                </c:pt>
                <c:pt idx="871">
                  <c:v>0.67900000000000005</c:v>
                </c:pt>
                <c:pt idx="872">
                  <c:v>0.71399999999999997</c:v>
                </c:pt>
                <c:pt idx="873">
                  <c:v>0.71899999999999997</c:v>
                </c:pt>
                <c:pt idx="874">
                  <c:v>0.77100000000000002</c:v>
                </c:pt>
                <c:pt idx="875">
                  <c:v>0.73099999999999998</c:v>
                </c:pt>
                <c:pt idx="876">
                  <c:v>0.72899999999999998</c:v>
                </c:pt>
                <c:pt idx="877">
                  <c:v>0.72399999999999998</c:v>
                </c:pt>
                <c:pt idx="878">
                  <c:v>0.70199999999999996</c:v>
                </c:pt>
                <c:pt idx="879">
                  <c:v>0.66600000000000004</c:v>
                </c:pt>
                <c:pt idx="880">
                  <c:v>0.60399999999999998</c:v>
                </c:pt>
                <c:pt idx="881">
                  <c:v>0.59299999999999997</c:v>
                </c:pt>
                <c:pt idx="882">
                  <c:v>0.54600000000000004</c:v>
                </c:pt>
                <c:pt idx="883">
                  <c:v>0.54600000000000004</c:v>
                </c:pt>
                <c:pt idx="884">
                  <c:v>0.52600000000000002</c:v>
                </c:pt>
                <c:pt idx="885">
                  <c:v>0.49099999999999999</c:v>
                </c:pt>
                <c:pt idx="886">
                  <c:v>0.48799999999999999</c:v>
                </c:pt>
                <c:pt idx="887">
                  <c:v>0.46800000000000003</c:v>
                </c:pt>
                <c:pt idx="888">
                  <c:v>0.44500000000000001</c:v>
                </c:pt>
                <c:pt idx="889">
                  <c:v>0.41299999999999998</c:v>
                </c:pt>
                <c:pt idx="890">
                  <c:v>0.42</c:v>
                </c:pt>
                <c:pt idx="891">
                  <c:v>0.42399999999999999</c:v>
                </c:pt>
                <c:pt idx="892">
                  <c:v>0.436</c:v>
                </c:pt>
                <c:pt idx="893">
                  <c:v>0.44400000000000001</c:v>
                </c:pt>
                <c:pt idx="894">
                  <c:v>0.45700000000000002</c:v>
                </c:pt>
                <c:pt idx="895">
                  <c:v>0.47</c:v>
                </c:pt>
                <c:pt idx="896">
                  <c:v>0.499</c:v>
                </c:pt>
                <c:pt idx="897">
                  <c:v>0.49299999999999999</c:v>
                </c:pt>
                <c:pt idx="898">
                  <c:v>0.45</c:v>
                </c:pt>
                <c:pt idx="899">
                  <c:v>0.45800000000000002</c:v>
                </c:pt>
                <c:pt idx="900">
                  <c:v>0.52100000000000002</c:v>
                </c:pt>
                <c:pt idx="901">
                  <c:v>0.51100000000000001</c:v>
                </c:pt>
                <c:pt idx="902">
                  <c:v>0.55900000000000005</c:v>
                </c:pt>
                <c:pt idx="903">
                  <c:v>0.56899999999999995</c:v>
                </c:pt>
                <c:pt idx="904">
                  <c:v>0.61899999999999999</c:v>
                </c:pt>
                <c:pt idx="905">
                  <c:v>0.67300000000000004</c:v>
                </c:pt>
                <c:pt idx="906">
                  <c:v>0.69</c:v>
                </c:pt>
                <c:pt idx="907">
                  <c:v>0.66300000000000003</c:v>
                </c:pt>
                <c:pt idx="908">
                  <c:v>0.70699999999999996</c:v>
                </c:pt>
                <c:pt idx="909">
                  <c:v>0.748</c:v>
                </c:pt>
                <c:pt idx="910">
                  <c:v>0.751</c:v>
                </c:pt>
                <c:pt idx="911">
                  <c:v>0.70299999999999996</c:v>
                </c:pt>
                <c:pt idx="912">
                  <c:v>0.70299999999999996</c:v>
                </c:pt>
                <c:pt idx="913">
                  <c:v>0.64700000000000002</c:v>
                </c:pt>
                <c:pt idx="914">
                  <c:v>0.68700000000000006</c:v>
                </c:pt>
                <c:pt idx="915">
                  <c:v>0.66500000000000004</c:v>
                </c:pt>
                <c:pt idx="916">
                  <c:v>0.67800000000000005</c:v>
                </c:pt>
                <c:pt idx="917">
                  <c:v>0.63800000000000001</c:v>
                </c:pt>
                <c:pt idx="918">
                  <c:v>0.63200000000000001</c:v>
                </c:pt>
                <c:pt idx="919">
                  <c:v>0.61199999999999999</c:v>
                </c:pt>
                <c:pt idx="920">
                  <c:v>0.57899999999999996</c:v>
                </c:pt>
                <c:pt idx="921">
                  <c:v>0.57499999999999996</c:v>
                </c:pt>
                <c:pt idx="922">
                  <c:v>0.51400000000000001</c:v>
                </c:pt>
                <c:pt idx="923">
                  <c:v>0.52600000000000002</c:v>
                </c:pt>
                <c:pt idx="924">
                  <c:v>0.48099999999999998</c:v>
                </c:pt>
                <c:pt idx="925">
                  <c:v>0.46700000000000003</c:v>
                </c:pt>
                <c:pt idx="926">
                  <c:v>0.44500000000000001</c:v>
                </c:pt>
                <c:pt idx="927">
                  <c:v>0.45700000000000002</c:v>
                </c:pt>
                <c:pt idx="928">
                  <c:v>0.42899999999999999</c:v>
                </c:pt>
                <c:pt idx="929">
                  <c:v>0.434</c:v>
                </c:pt>
                <c:pt idx="930">
                  <c:v>0.438</c:v>
                </c:pt>
                <c:pt idx="931">
                  <c:v>0.44400000000000001</c:v>
                </c:pt>
                <c:pt idx="932">
                  <c:v>0.44700000000000001</c:v>
                </c:pt>
                <c:pt idx="933">
                  <c:v>0.46300000000000002</c:v>
                </c:pt>
                <c:pt idx="934">
                  <c:v>0.443</c:v>
                </c:pt>
                <c:pt idx="935">
                  <c:v>0.48099999999999998</c:v>
                </c:pt>
                <c:pt idx="936">
                  <c:v>0.53500000000000003</c:v>
                </c:pt>
                <c:pt idx="937">
                  <c:v>0.495</c:v>
                </c:pt>
                <c:pt idx="938">
                  <c:v>0.51900000000000002</c:v>
                </c:pt>
                <c:pt idx="939">
                  <c:v>0.55600000000000005</c:v>
                </c:pt>
                <c:pt idx="940">
                  <c:v>0.56100000000000005</c:v>
                </c:pt>
                <c:pt idx="941">
                  <c:v>0.58399999999999996</c:v>
                </c:pt>
                <c:pt idx="942">
                  <c:v>0.61899999999999999</c:v>
                </c:pt>
                <c:pt idx="943">
                  <c:v>0.66800000000000004</c:v>
                </c:pt>
                <c:pt idx="944">
                  <c:v>0.68500000000000005</c:v>
                </c:pt>
                <c:pt idx="945">
                  <c:v>0.70599999999999996</c:v>
                </c:pt>
                <c:pt idx="946">
                  <c:v>0.74199999999999999</c:v>
                </c:pt>
                <c:pt idx="947">
                  <c:v>0.745</c:v>
                </c:pt>
                <c:pt idx="948">
                  <c:v>0.749</c:v>
                </c:pt>
                <c:pt idx="949">
                  <c:v>0.71499999999999997</c:v>
                </c:pt>
                <c:pt idx="950">
                  <c:v>0.71599999999999997</c:v>
                </c:pt>
                <c:pt idx="951">
                  <c:v>0.66500000000000004</c:v>
                </c:pt>
                <c:pt idx="952">
                  <c:v>0.65100000000000002</c:v>
                </c:pt>
                <c:pt idx="953">
                  <c:v>0.67</c:v>
                </c:pt>
                <c:pt idx="954">
                  <c:v>0.63900000000000001</c:v>
                </c:pt>
                <c:pt idx="955">
                  <c:v>0.63700000000000001</c:v>
                </c:pt>
                <c:pt idx="956">
                  <c:v>0.629</c:v>
                </c:pt>
                <c:pt idx="957">
                  <c:v>0.60799999999999998</c:v>
                </c:pt>
                <c:pt idx="958">
                  <c:v>0.57499999999999996</c:v>
                </c:pt>
                <c:pt idx="959">
                  <c:v>0.57199999999999995</c:v>
                </c:pt>
                <c:pt idx="960">
                  <c:v>0.55600000000000005</c:v>
                </c:pt>
                <c:pt idx="961">
                  <c:v>0.52700000000000002</c:v>
                </c:pt>
                <c:pt idx="962">
                  <c:v>0.48499999999999999</c:v>
                </c:pt>
                <c:pt idx="963">
                  <c:v>0.47599999999999998</c:v>
                </c:pt>
                <c:pt idx="964">
                  <c:v>0.45300000000000001</c:v>
                </c:pt>
                <c:pt idx="965">
                  <c:v>0.47499999999999998</c:v>
                </c:pt>
                <c:pt idx="966">
                  <c:v>0.42699999999999999</c:v>
                </c:pt>
                <c:pt idx="967">
                  <c:v>0.434</c:v>
                </c:pt>
                <c:pt idx="968">
                  <c:v>0.38100000000000001</c:v>
                </c:pt>
                <c:pt idx="969">
                  <c:v>0.437</c:v>
                </c:pt>
                <c:pt idx="970">
                  <c:v>0.38900000000000001</c:v>
                </c:pt>
                <c:pt idx="971">
                  <c:v>0.40200000000000002</c:v>
                </c:pt>
                <c:pt idx="972">
                  <c:v>0.42099999999999999</c:v>
                </c:pt>
                <c:pt idx="973">
                  <c:v>0.45700000000000002</c:v>
                </c:pt>
                <c:pt idx="974">
                  <c:v>0.51</c:v>
                </c:pt>
                <c:pt idx="975">
                  <c:v>0.51300000000000001</c:v>
                </c:pt>
                <c:pt idx="976">
                  <c:v>0.54300000000000004</c:v>
                </c:pt>
                <c:pt idx="977">
                  <c:v>0.54400000000000004</c:v>
                </c:pt>
                <c:pt idx="978">
                  <c:v>0.6</c:v>
                </c:pt>
                <c:pt idx="979">
                  <c:v>0.628</c:v>
                </c:pt>
                <c:pt idx="980">
                  <c:v>0.625</c:v>
                </c:pt>
                <c:pt idx="981">
                  <c:v>0.67100000000000004</c:v>
                </c:pt>
                <c:pt idx="982">
                  <c:v>0.64400000000000002</c:v>
                </c:pt>
                <c:pt idx="983">
                  <c:v>0.66800000000000004</c:v>
                </c:pt>
                <c:pt idx="984">
                  <c:v>0.65600000000000003</c:v>
                </c:pt>
                <c:pt idx="985">
                  <c:v>0.69799999999999995</c:v>
                </c:pt>
                <c:pt idx="986">
                  <c:v>0.69399999999999995</c:v>
                </c:pt>
                <c:pt idx="987">
                  <c:v>0.69199999999999995</c:v>
                </c:pt>
                <c:pt idx="988">
                  <c:v>0.68</c:v>
                </c:pt>
                <c:pt idx="989">
                  <c:v>0.67700000000000005</c:v>
                </c:pt>
                <c:pt idx="990">
                  <c:v>0.72199999999999998</c:v>
                </c:pt>
                <c:pt idx="991">
                  <c:v>0.70199999999999996</c:v>
                </c:pt>
                <c:pt idx="992">
                  <c:v>0.68</c:v>
                </c:pt>
                <c:pt idx="993">
                  <c:v>0.69099999999999995</c:v>
                </c:pt>
                <c:pt idx="994">
                  <c:v>0.64800000000000002</c:v>
                </c:pt>
                <c:pt idx="995">
                  <c:v>0.63</c:v>
                </c:pt>
                <c:pt idx="996">
                  <c:v>0.59699999999999998</c:v>
                </c:pt>
                <c:pt idx="997">
                  <c:v>0.53900000000000003</c:v>
                </c:pt>
                <c:pt idx="998">
                  <c:v>0.53</c:v>
                </c:pt>
                <c:pt idx="999">
                  <c:v>0.495</c:v>
                </c:pt>
                <c:pt idx="1000">
                  <c:v>0.49</c:v>
                </c:pt>
                <c:pt idx="1001">
                  <c:v>0.48</c:v>
                </c:pt>
                <c:pt idx="1002">
                  <c:v>0.41199999999999998</c:v>
                </c:pt>
                <c:pt idx="1003">
                  <c:v>0.41099999999999998</c:v>
                </c:pt>
                <c:pt idx="1004">
                  <c:v>0.36699999999999999</c:v>
                </c:pt>
                <c:pt idx="1005">
                  <c:v>0.36299999999999999</c:v>
                </c:pt>
                <c:pt idx="1006">
                  <c:v>0.41399999999999998</c:v>
                </c:pt>
                <c:pt idx="1007">
                  <c:v>0.40500000000000003</c:v>
                </c:pt>
                <c:pt idx="1008">
                  <c:v>0.41399999999999998</c:v>
                </c:pt>
                <c:pt idx="1009">
                  <c:v>0.49099999999999999</c:v>
                </c:pt>
                <c:pt idx="1010">
                  <c:v>0.46700000000000003</c:v>
                </c:pt>
                <c:pt idx="1011">
                  <c:v>0.505</c:v>
                </c:pt>
                <c:pt idx="1012">
                  <c:v>0.50900000000000001</c:v>
                </c:pt>
                <c:pt idx="1013">
                  <c:v>0.57299999999999995</c:v>
                </c:pt>
                <c:pt idx="1014">
                  <c:v>0.56299999999999994</c:v>
                </c:pt>
                <c:pt idx="1015">
                  <c:v>0.56399999999999995</c:v>
                </c:pt>
                <c:pt idx="1016">
                  <c:v>0.57599999999999996</c:v>
                </c:pt>
                <c:pt idx="1017">
                  <c:v>0.59899999999999998</c:v>
                </c:pt>
                <c:pt idx="1018">
                  <c:v>0.58699999999999997</c:v>
                </c:pt>
                <c:pt idx="1019">
                  <c:v>0.58599999999999997</c:v>
                </c:pt>
                <c:pt idx="1020">
                  <c:v>0.63800000000000001</c:v>
                </c:pt>
                <c:pt idx="1021">
                  <c:v>0.61899999999999999</c:v>
                </c:pt>
                <c:pt idx="1022">
                  <c:v>0.64700000000000002</c:v>
                </c:pt>
                <c:pt idx="1023">
                  <c:v>0.68</c:v>
                </c:pt>
                <c:pt idx="1024">
                  <c:v>0.67500000000000004</c:v>
                </c:pt>
                <c:pt idx="1025">
                  <c:v>0.71699999999999997</c:v>
                </c:pt>
                <c:pt idx="1026">
                  <c:v>0.71</c:v>
                </c:pt>
                <c:pt idx="1027">
                  <c:v>0.71</c:v>
                </c:pt>
                <c:pt idx="1028">
                  <c:v>0.70399999999999996</c:v>
                </c:pt>
                <c:pt idx="1029">
                  <c:v>0.69399999999999995</c:v>
                </c:pt>
                <c:pt idx="1030">
                  <c:v>0.73</c:v>
                </c:pt>
                <c:pt idx="1031">
                  <c:v>0.70099999999999996</c:v>
                </c:pt>
                <c:pt idx="1032">
                  <c:v>0.65600000000000003</c:v>
                </c:pt>
                <c:pt idx="1033">
                  <c:v>0.64</c:v>
                </c:pt>
                <c:pt idx="1034">
                  <c:v>0.60799999999999998</c:v>
                </c:pt>
                <c:pt idx="1035">
                  <c:v>0.55900000000000005</c:v>
                </c:pt>
                <c:pt idx="1036">
                  <c:v>0.49299999999999999</c:v>
                </c:pt>
                <c:pt idx="1037">
                  <c:v>0.497</c:v>
                </c:pt>
                <c:pt idx="1038">
                  <c:v>0.435</c:v>
                </c:pt>
                <c:pt idx="1039">
                  <c:v>0.45800000000000002</c:v>
                </c:pt>
                <c:pt idx="1040">
                  <c:v>0.43</c:v>
                </c:pt>
                <c:pt idx="1041">
                  <c:v>0.45100000000000001</c:v>
                </c:pt>
                <c:pt idx="1042">
                  <c:v>0.45600000000000002</c:v>
                </c:pt>
                <c:pt idx="1043">
                  <c:v>0.46100000000000002</c:v>
                </c:pt>
                <c:pt idx="1044">
                  <c:v>0.47599999999999998</c:v>
                </c:pt>
                <c:pt idx="1045">
                  <c:v>0.433</c:v>
                </c:pt>
                <c:pt idx="1046">
                  <c:v>0.44600000000000001</c:v>
                </c:pt>
                <c:pt idx="1047">
                  <c:v>0.46</c:v>
                </c:pt>
                <c:pt idx="1048">
                  <c:v>0.48899999999999999</c:v>
                </c:pt>
                <c:pt idx="1049">
                  <c:v>0.48399999999999999</c:v>
                </c:pt>
                <c:pt idx="1050">
                  <c:v>0.53400000000000003</c:v>
                </c:pt>
                <c:pt idx="1051">
                  <c:v>0.54900000000000004</c:v>
                </c:pt>
                <c:pt idx="1052">
                  <c:v>0.53500000000000003</c:v>
                </c:pt>
                <c:pt idx="1053">
                  <c:v>0.57499999999999996</c:v>
                </c:pt>
                <c:pt idx="1054">
                  <c:v>0.58299999999999996</c:v>
                </c:pt>
                <c:pt idx="1055">
                  <c:v>0.60799999999999998</c:v>
                </c:pt>
                <c:pt idx="1056">
                  <c:v>0.59699999999999998</c:v>
                </c:pt>
                <c:pt idx="1057">
                  <c:v>0.59499999999999997</c:v>
                </c:pt>
                <c:pt idx="1058">
                  <c:v>0.60299999999999998</c:v>
                </c:pt>
                <c:pt idx="1059">
                  <c:v>0.61899999999999999</c:v>
                </c:pt>
                <c:pt idx="1060">
                  <c:v>0.68899999999999995</c:v>
                </c:pt>
                <c:pt idx="1061">
                  <c:v>0.66500000000000004</c:v>
                </c:pt>
                <c:pt idx="1062">
                  <c:v>0.71799999999999997</c:v>
                </c:pt>
                <c:pt idx="1063">
                  <c:v>0.72099999999999997</c:v>
                </c:pt>
                <c:pt idx="1064">
                  <c:v>0.70299999999999996</c:v>
                </c:pt>
                <c:pt idx="1065">
                  <c:v>0.73399999999999999</c:v>
                </c:pt>
                <c:pt idx="1066">
                  <c:v>0.67400000000000004</c:v>
                </c:pt>
                <c:pt idx="1067">
                  <c:v>0.65800000000000003</c:v>
                </c:pt>
                <c:pt idx="1068">
                  <c:v>0.68700000000000006</c:v>
                </c:pt>
                <c:pt idx="1069">
                  <c:v>0.64100000000000001</c:v>
                </c:pt>
                <c:pt idx="1070">
                  <c:v>0.64700000000000002</c:v>
                </c:pt>
                <c:pt idx="1071">
                  <c:v>0.627</c:v>
                </c:pt>
                <c:pt idx="1072">
                  <c:v>0.59399999999999997</c:v>
                </c:pt>
                <c:pt idx="1073">
                  <c:v>0.54500000000000004</c:v>
                </c:pt>
                <c:pt idx="1074">
                  <c:v>0.52500000000000002</c:v>
                </c:pt>
                <c:pt idx="1075">
                  <c:v>0.49</c:v>
                </c:pt>
                <c:pt idx="1076">
                  <c:v>0.48499999999999999</c:v>
                </c:pt>
                <c:pt idx="1077">
                  <c:v>0.42599999999999999</c:v>
                </c:pt>
                <c:pt idx="1078">
                  <c:v>0.44800000000000001</c:v>
                </c:pt>
                <c:pt idx="1079">
                  <c:v>0.41599999999999998</c:v>
                </c:pt>
                <c:pt idx="1080">
                  <c:v>0.42199999999999999</c:v>
                </c:pt>
                <c:pt idx="1081">
                  <c:v>0.41799999999999998</c:v>
                </c:pt>
                <c:pt idx="1082">
                  <c:v>0.42299999999999999</c:v>
                </c:pt>
                <c:pt idx="1083">
                  <c:v>0.42899999999999999</c:v>
                </c:pt>
                <c:pt idx="1084">
                  <c:v>0.44</c:v>
                </c:pt>
                <c:pt idx="1085">
                  <c:v>0.45700000000000002</c:v>
                </c:pt>
                <c:pt idx="1086">
                  <c:v>0.48299999999999998</c:v>
                </c:pt>
                <c:pt idx="1087">
                  <c:v>0.52500000000000002</c:v>
                </c:pt>
                <c:pt idx="1088">
                  <c:v>0.53100000000000003</c:v>
                </c:pt>
                <c:pt idx="1089">
                  <c:v>0.54800000000000004</c:v>
                </c:pt>
                <c:pt idx="1090">
                  <c:v>0.57599999999999996</c:v>
                </c:pt>
                <c:pt idx="1091">
                  <c:v>0.57499999999999996</c:v>
                </c:pt>
                <c:pt idx="1092">
                  <c:v>0.58599999999999997</c:v>
                </c:pt>
                <c:pt idx="1093">
                  <c:v>0.60899999999999999</c:v>
                </c:pt>
                <c:pt idx="1094">
                  <c:v>0.59099999999999997</c:v>
                </c:pt>
                <c:pt idx="1095">
                  <c:v>0.64600000000000002</c:v>
                </c:pt>
                <c:pt idx="1096">
                  <c:v>0.65200000000000002</c:v>
                </c:pt>
                <c:pt idx="1097">
                  <c:v>0.67200000000000004</c:v>
                </c:pt>
                <c:pt idx="1098">
                  <c:v>0.65700000000000003</c:v>
                </c:pt>
                <c:pt idx="1099">
                  <c:v>0.69899999999999995</c:v>
                </c:pt>
                <c:pt idx="1100">
                  <c:v>0.69399999999999995</c:v>
                </c:pt>
                <c:pt idx="1101">
                  <c:v>0.68400000000000005</c:v>
                </c:pt>
                <c:pt idx="1102">
                  <c:v>0.73699999999999999</c:v>
                </c:pt>
                <c:pt idx="1103">
                  <c:v>0.68200000000000005</c:v>
                </c:pt>
                <c:pt idx="1104">
                  <c:v>0.67500000000000004</c:v>
                </c:pt>
                <c:pt idx="1105">
                  <c:v>0.70699999999999996</c:v>
                </c:pt>
                <c:pt idx="1106">
                  <c:v>0.68500000000000005</c:v>
                </c:pt>
                <c:pt idx="1107">
                  <c:v>0.69399999999999995</c:v>
                </c:pt>
                <c:pt idx="1108">
                  <c:v>0.64900000000000002</c:v>
                </c:pt>
                <c:pt idx="1109">
                  <c:v>0.63200000000000001</c:v>
                </c:pt>
                <c:pt idx="1110">
                  <c:v>0.59799999999999998</c:v>
                </c:pt>
                <c:pt idx="1111">
                  <c:v>0.54900000000000004</c:v>
                </c:pt>
                <c:pt idx="1112">
                  <c:v>0.52800000000000002</c:v>
                </c:pt>
                <c:pt idx="1113">
                  <c:v>0.49199999999999999</c:v>
                </c:pt>
                <c:pt idx="1114">
                  <c:v>0.442</c:v>
                </c:pt>
                <c:pt idx="1115">
                  <c:v>0.42799999999999999</c:v>
                </c:pt>
                <c:pt idx="1116">
                  <c:v>0.442</c:v>
                </c:pt>
                <c:pt idx="1117">
                  <c:v>0.44500000000000001</c:v>
                </c:pt>
                <c:pt idx="1118">
                  <c:v>0.40600000000000003</c:v>
                </c:pt>
                <c:pt idx="1119">
                  <c:v>0.41</c:v>
                </c:pt>
                <c:pt idx="1120">
                  <c:v>0.42099999999999999</c:v>
                </c:pt>
                <c:pt idx="1121">
                  <c:v>0.41499999999999998</c:v>
                </c:pt>
                <c:pt idx="1122">
                  <c:v>0.42399999999999999</c:v>
                </c:pt>
                <c:pt idx="1123">
                  <c:v>0.44600000000000001</c:v>
                </c:pt>
                <c:pt idx="1124">
                  <c:v>0.47199999999999998</c:v>
                </c:pt>
                <c:pt idx="1125">
                  <c:v>0.50900000000000001</c:v>
                </c:pt>
                <c:pt idx="1126">
                  <c:v>0.56000000000000005</c:v>
                </c:pt>
                <c:pt idx="1127">
                  <c:v>0.58199999999999996</c:v>
                </c:pt>
                <c:pt idx="1128">
                  <c:v>0.57199999999999995</c:v>
                </c:pt>
                <c:pt idx="1129">
                  <c:v>0.57299999999999995</c:v>
                </c:pt>
                <c:pt idx="1130">
                  <c:v>0.58499999999999996</c:v>
                </c:pt>
                <c:pt idx="1131">
                  <c:v>0.60799999999999998</c:v>
                </c:pt>
                <c:pt idx="1132">
                  <c:v>0.64300000000000002</c:v>
                </c:pt>
                <c:pt idx="1133">
                  <c:v>0.64300000000000002</c:v>
                </c:pt>
                <c:pt idx="1134">
                  <c:v>0.60099999999999998</c:v>
                </c:pt>
                <c:pt idx="1135">
                  <c:v>0.629</c:v>
                </c:pt>
                <c:pt idx="1136">
                  <c:v>0.66100000000000003</c:v>
                </c:pt>
                <c:pt idx="1137">
                  <c:v>0.64900000000000002</c:v>
                </c:pt>
                <c:pt idx="1138">
                  <c:v>0.63100000000000001</c:v>
                </c:pt>
                <c:pt idx="1139">
                  <c:v>0.67900000000000005</c:v>
                </c:pt>
                <c:pt idx="1140">
                  <c:v>0.71899999999999997</c:v>
                </c:pt>
                <c:pt idx="1141">
                  <c:v>0.71</c:v>
                </c:pt>
                <c:pt idx="1142">
                  <c:v>0.70399999999999996</c:v>
                </c:pt>
                <c:pt idx="1143">
                  <c:v>0.68500000000000005</c:v>
                </c:pt>
                <c:pt idx="1144">
                  <c:v>0.68</c:v>
                </c:pt>
                <c:pt idx="1145">
                  <c:v>0.69099999999999995</c:v>
                </c:pt>
                <c:pt idx="1146">
                  <c:v>0.63400000000000001</c:v>
                </c:pt>
                <c:pt idx="1147">
                  <c:v>0.629</c:v>
                </c:pt>
                <c:pt idx="1148">
                  <c:v>0.59899999999999998</c:v>
                </c:pt>
                <c:pt idx="1149">
                  <c:v>0.59599999999999997</c:v>
                </c:pt>
                <c:pt idx="1150">
                  <c:v>0.53600000000000003</c:v>
                </c:pt>
                <c:pt idx="1151">
                  <c:v>0.45900000000000002</c:v>
                </c:pt>
                <c:pt idx="1152">
                  <c:v>0.44800000000000001</c:v>
                </c:pt>
                <c:pt idx="1153">
                  <c:v>0.42599999999999999</c:v>
                </c:pt>
                <c:pt idx="1154">
                  <c:v>0.38700000000000001</c:v>
                </c:pt>
                <c:pt idx="1155">
                  <c:v>0.44700000000000001</c:v>
                </c:pt>
                <c:pt idx="1156">
                  <c:v>0.45100000000000001</c:v>
                </c:pt>
                <c:pt idx="1157">
                  <c:v>0.44500000000000001</c:v>
                </c:pt>
                <c:pt idx="1158">
                  <c:v>0.45300000000000001</c:v>
                </c:pt>
                <c:pt idx="1159">
                  <c:v>0.47299999999999998</c:v>
                </c:pt>
                <c:pt idx="1160">
                  <c:v>0.441</c:v>
                </c:pt>
                <c:pt idx="1161">
                  <c:v>0.46</c:v>
                </c:pt>
                <c:pt idx="1162">
                  <c:v>0.442</c:v>
                </c:pt>
                <c:pt idx="1163">
                  <c:v>0.47199999999999998</c:v>
                </c:pt>
                <c:pt idx="1164">
                  <c:v>0.53</c:v>
                </c:pt>
                <c:pt idx="1165">
                  <c:v>0.54300000000000004</c:v>
                </c:pt>
                <c:pt idx="1166">
                  <c:v>0.51700000000000002</c:v>
                </c:pt>
                <c:pt idx="1167">
                  <c:v>0.55600000000000005</c:v>
                </c:pt>
                <c:pt idx="1168">
                  <c:v>0.61699999999999999</c:v>
                </c:pt>
                <c:pt idx="1169">
                  <c:v>0.58799999999999997</c:v>
                </c:pt>
                <c:pt idx="1170">
                  <c:v>0.627</c:v>
                </c:pt>
                <c:pt idx="1171">
                  <c:v>0.622</c:v>
                </c:pt>
                <c:pt idx="1172">
                  <c:v>0.63800000000000001</c:v>
                </c:pt>
                <c:pt idx="1173">
                  <c:v>0.67400000000000004</c:v>
                </c:pt>
                <c:pt idx="1174">
                  <c:v>0.65300000000000002</c:v>
                </c:pt>
                <c:pt idx="1175">
                  <c:v>0.7</c:v>
                </c:pt>
                <c:pt idx="1176">
                  <c:v>0.69699999999999995</c:v>
                </c:pt>
                <c:pt idx="1177">
                  <c:v>0.68799999999999994</c:v>
                </c:pt>
                <c:pt idx="1178">
                  <c:v>0.73</c:v>
                </c:pt>
                <c:pt idx="1179">
                  <c:v>0.72899999999999998</c:v>
                </c:pt>
                <c:pt idx="1180">
                  <c:v>0.73199999999999998</c:v>
                </c:pt>
                <c:pt idx="1181">
                  <c:v>0.71899999999999997</c:v>
                </c:pt>
                <c:pt idx="1182">
                  <c:v>0.69699999999999995</c:v>
                </c:pt>
                <c:pt idx="1183">
                  <c:v>0.66300000000000003</c:v>
                </c:pt>
                <c:pt idx="1184">
                  <c:v>0.65800000000000003</c:v>
                </c:pt>
                <c:pt idx="1185">
                  <c:v>0.63700000000000001</c:v>
                </c:pt>
                <c:pt idx="1186">
                  <c:v>0.60399999999999998</c:v>
                </c:pt>
                <c:pt idx="1187">
                  <c:v>0.55500000000000005</c:v>
                </c:pt>
                <c:pt idx="1188">
                  <c:v>0.53</c:v>
                </c:pt>
                <c:pt idx="1189">
                  <c:v>0.49399999999999999</c:v>
                </c:pt>
                <c:pt idx="1190">
                  <c:v>0.48699999999999999</c:v>
                </c:pt>
                <c:pt idx="1191">
                  <c:v>0.46899999999999997</c:v>
                </c:pt>
                <c:pt idx="1192">
                  <c:v>0.499</c:v>
                </c:pt>
                <c:pt idx="1193">
                  <c:v>0.45800000000000002</c:v>
                </c:pt>
                <c:pt idx="1194">
                  <c:v>0.48199999999999998</c:v>
                </c:pt>
                <c:pt idx="1195">
                  <c:v>0.437</c:v>
                </c:pt>
                <c:pt idx="1196">
                  <c:v>0.44500000000000001</c:v>
                </c:pt>
                <c:pt idx="1197">
                  <c:v>0.45</c:v>
                </c:pt>
                <c:pt idx="1198">
                  <c:v>0.41099999999999998</c:v>
                </c:pt>
                <c:pt idx="1199">
                  <c:v>0.42599999999999999</c:v>
                </c:pt>
                <c:pt idx="1200">
                  <c:v>0.44700000000000001</c:v>
                </c:pt>
                <c:pt idx="1201">
                  <c:v>0.47899999999999998</c:v>
                </c:pt>
                <c:pt idx="1202">
                  <c:v>0.47899999999999998</c:v>
                </c:pt>
                <c:pt idx="1203">
                  <c:v>0.54300000000000004</c:v>
                </c:pt>
                <c:pt idx="1204">
                  <c:v>0.51700000000000002</c:v>
                </c:pt>
                <c:pt idx="1205">
                  <c:v>0.55600000000000005</c:v>
                </c:pt>
                <c:pt idx="1206">
                  <c:v>0.60699999999999998</c:v>
                </c:pt>
                <c:pt idx="1207">
                  <c:v>0.63800000000000001</c:v>
                </c:pt>
                <c:pt idx="1208">
                  <c:v>0.63500000000000001</c:v>
                </c:pt>
                <c:pt idx="1209">
                  <c:v>0.63200000000000001</c:v>
                </c:pt>
                <c:pt idx="1210">
                  <c:v>0.65900000000000003</c:v>
                </c:pt>
                <c:pt idx="1211">
                  <c:v>0.67700000000000005</c:v>
                </c:pt>
                <c:pt idx="1212">
                  <c:v>0.65500000000000003</c:v>
                </c:pt>
                <c:pt idx="1213">
                  <c:v>0.7</c:v>
                </c:pt>
                <c:pt idx="1214">
                  <c:v>0.70499999999999996</c:v>
                </c:pt>
                <c:pt idx="1215">
                  <c:v>0.70399999999999996</c:v>
                </c:pt>
                <c:pt idx="1216">
                  <c:v>0.70199999999999996</c:v>
                </c:pt>
                <c:pt idx="1217">
                  <c:v>0.69799999999999995</c:v>
                </c:pt>
                <c:pt idx="1218">
                  <c:v>0.73099999999999998</c:v>
                </c:pt>
                <c:pt idx="1219">
                  <c:v>0.71699999999999997</c:v>
                </c:pt>
                <c:pt idx="1220">
                  <c:v>0.68700000000000006</c:v>
                </c:pt>
                <c:pt idx="1221">
                  <c:v>0.69799999999999995</c:v>
                </c:pt>
                <c:pt idx="1222">
                  <c:v>0.65300000000000002</c:v>
                </c:pt>
                <c:pt idx="1223">
                  <c:v>0.63800000000000001</c:v>
                </c:pt>
                <c:pt idx="1224">
                  <c:v>0.60699999999999998</c:v>
                </c:pt>
                <c:pt idx="1225">
                  <c:v>0.55000000000000004</c:v>
                </c:pt>
                <c:pt idx="1226">
                  <c:v>0.54200000000000004</c:v>
                </c:pt>
                <c:pt idx="1227">
                  <c:v>0.50800000000000001</c:v>
                </c:pt>
                <c:pt idx="1228">
                  <c:v>0.45700000000000002</c:v>
                </c:pt>
                <c:pt idx="1229">
                  <c:v>0.39200000000000002</c:v>
                </c:pt>
                <c:pt idx="1230">
                  <c:v>0.36399999999999999</c:v>
                </c:pt>
                <c:pt idx="1231">
                  <c:v>0.36</c:v>
                </c:pt>
                <c:pt idx="1232">
                  <c:v>0.34699999999999998</c:v>
                </c:pt>
                <c:pt idx="1233">
                  <c:v>0.38600000000000001</c:v>
                </c:pt>
                <c:pt idx="1234">
                  <c:v>0.43</c:v>
                </c:pt>
                <c:pt idx="1235">
                  <c:v>0.48199999999999998</c:v>
                </c:pt>
                <c:pt idx="1236">
                  <c:v>0.502</c:v>
                </c:pt>
                <c:pt idx="1237">
                  <c:v>0.54</c:v>
                </c:pt>
                <c:pt idx="1238">
                  <c:v>0.52800000000000002</c:v>
                </c:pt>
                <c:pt idx="1239">
                  <c:v>0.57499999999999996</c:v>
                </c:pt>
                <c:pt idx="1240">
                  <c:v>0.54600000000000004</c:v>
                </c:pt>
                <c:pt idx="1241">
                  <c:v>0.56499999999999995</c:v>
                </c:pt>
                <c:pt idx="1242">
                  <c:v>0.55200000000000005</c:v>
                </c:pt>
                <c:pt idx="1243">
                  <c:v>0.54800000000000004</c:v>
                </c:pt>
                <c:pt idx="1244">
                  <c:v>0.55300000000000005</c:v>
                </c:pt>
                <c:pt idx="1245">
                  <c:v>0.56999999999999995</c:v>
                </c:pt>
                <c:pt idx="1246">
                  <c:v>0.59699999999999998</c:v>
                </c:pt>
                <c:pt idx="1247">
                  <c:v>0.59</c:v>
                </c:pt>
                <c:pt idx="1248">
                  <c:v>0.63800000000000001</c:v>
                </c:pt>
                <c:pt idx="1249">
                  <c:v>0.65600000000000003</c:v>
                </c:pt>
                <c:pt idx="1250">
                  <c:v>0.69299999999999995</c:v>
                </c:pt>
                <c:pt idx="1251">
                  <c:v>0.73099999999999998</c:v>
                </c:pt>
                <c:pt idx="1252">
                  <c:v>0.73299999999999998</c:v>
                </c:pt>
                <c:pt idx="1253">
                  <c:v>0.73799999999999999</c:v>
                </c:pt>
                <c:pt idx="1254">
                  <c:v>0.77900000000000003</c:v>
                </c:pt>
                <c:pt idx="1255">
                  <c:v>0.74099999999999999</c:v>
                </c:pt>
                <c:pt idx="1256">
                  <c:v>0.74099999999999999</c:v>
                </c:pt>
                <c:pt idx="1257">
                  <c:v>0.73699999999999999</c:v>
                </c:pt>
                <c:pt idx="1258">
                  <c:v>0.66300000000000003</c:v>
                </c:pt>
                <c:pt idx="1259">
                  <c:v>0.627</c:v>
                </c:pt>
                <c:pt idx="1260">
                  <c:v>0.628</c:v>
                </c:pt>
                <c:pt idx="1261">
                  <c:v>0.60199999999999998</c:v>
                </c:pt>
                <c:pt idx="1262">
                  <c:v>0.56100000000000005</c:v>
                </c:pt>
                <c:pt idx="1263">
                  <c:v>0.54800000000000004</c:v>
                </c:pt>
                <c:pt idx="1264">
                  <c:v>0.48299999999999998</c:v>
                </c:pt>
                <c:pt idx="1265">
                  <c:v>0.48599999999999999</c:v>
                </c:pt>
                <c:pt idx="1266">
                  <c:v>0.47699999999999998</c:v>
                </c:pt>
                <c:pt idx="1267">
                  <c:v>0.45800000000000002</c:v>
                </c:pt>
                <c:pt idx="1268">
                  <c:v>0.47199999999999998</c:v>
                </c:pt>
                <c:pt idx="1269">
                  <c:v>0.48799999999999999</c:v>
                </c:pt>
                <c:pt idx="1270">
                  <c:v>0.51300000000000001</c:v>
                </c:pt>
                <c:pt idx="1271">
                  <c:v>0.47099999999999997</c:v>
                </c:pt>
                <c:pt idx="1272">
                  <c:v>0.48299999999999998</c:v>
                </c:pt>
                <c:pt idx="1273">
                  <c:v>0.45200000000000001</c:v>
                </c:pt>
                <c:pt idx="1274">
                  <c:v>0.47299999999999998</c:v>
                </c:pt>
                <c:pt idx="1275">
                  <c:v>0.44900000000000001</c:v>
                </c:pt>
                <c:pt idx="1276">
                  <c:v>0.47</c:v>
                </c:pt>
                <c:pt idx="1277">
                  <c:v>0.45200000000000001</c:v>
                </c:pt>
                <c:pt idx="1278">
                  <c:v>0.49099999999999999</c:v>
                </c:pt>
                <c:pt idx="1279">
                  <c:v>0.5</c:v>
                </c:pt>
                <c:pt idx="1280">
                  <c:v>0.52</c:v>
                </c:pt>
                <c:pt idx="1281">
                  <c:v>0.55500000000000005</c:v>
                </c:pt>
                <c:pt idx="1282">
                  <c:v>0.56200000000000006</c:v>
                </c:pt>
                <c:pt idx="1283">
                  <c:v>0.58299999999999996</c:v>
                </c:pt>
                <c:pt idx="1284">
                  <c:v>0.67200000000000004</c:v>
                </c:pt>
                <c:pt idx="1285">
                  <c:v>0.67700000000000005</c:v>
                </c:pt>
                <c:pt idx="1286">
                  <c:v>0.68600000000000005</c:v>
                </c:pt>
                <c:pt idx="1287">
                  <c:v>0.72899999999999998</c:v>
                </c:pt>
                <c:pt idx="1288">
                  <c:v>0.72499999999999998</c:v>
                </c:pt>
                <c:pt idx="1289">
                  <c:v>0.71599999999999997</c:v>
                </c:pt>
                <c:pt idx="1290">
                  <c:v>0.71899999999999997</c:v>
                </c:pt>
                <c:pt idx="1291">
                  <c:v>0.72399999999999998</c:v>
                </c:pt>
                <c:pt idx="1292">
                  <c:v>0.72399999999999998</c:v>
                </c:pt>
                <c:pt idx="1293">
                  <c:v>0.66600000000000004</c:v>
                </c:pt>
                <c:pt idx="1294">
                  <c:v>0.66700000000000004</c:v>
                </c:pt>
                <c:pt idx="1295">
                  <c:v>0.63300000000000001</c:v>
                </c:pt>
                <c:pt idx="1296">
                  <c:v>0.65300000000000002</c:v>
                </c:pt>
                <c:pt idx="1297">
                  <c:v>0.65500000000000003</c:v>
                </c:pt>
                <c:pt idx="1298">
                  <c:v>0.64400000000000002</c:v>
                </c:pt>
                <c:pt idx="1299">
                  <c:v>0.61899999999999999</c:v>
                </c:pt>
                <c:pt idx="1300">
                  <c:v>0.58499999999999996</c:v>
                </c:pt>
                <c:pt idx="1301">
                  <c:v>0.57899999999999996</c:v>
                </c:pt>
                <c:pt idx="1302">
                  <c:v>0.56200000000000006</c:v>
                </c:pt>
                <c:pt idx="1303">
                  <c:v>0.53400000000000003</c:v>
                </c:pt>
                <c:pt idx="1304">
                  <c:v>0.49099999999999999</c:v>
                </c:pt>
                <c:pt idx="1305">
                  <c:v>0.47799999999999998</c:v>
                </c:pt>
                <c:pt idx="1306">
                  <c:v>0.45300000000000001</c:v>
                </c:pt>
                <c:pt idx="1307">
                  <c:v>0.42599999999999999</c:v>
                </c:pt>
                <c:pt idx="1308">
                  <c:v>0.43</c:v>
                </c:pt>
                <c:pt idx="1309">
                  <c:v>0.442</c:v>
                </c:pt>
                <c:pt idx="1310">
                  <c:v>0.38700000000000001</c:v>
                </c:pt>
                <c:pt idx="1311">
                  <c:v>0.39400000000000002</c:v>
                </c:pt>
                <c:pt idx="1312">
                  <c:v>0.34</c:v>
                </c:pt>
                <c:pt idx="1313">
                  <c:v>0.34499999999999997</c:v>
                </c:pt>
                <c:pt idx="1314">
                  <c:v>0.41399999999999998</c:v>
                </c:pt>
                <c:pt idx="1315">
                  <c:v>0.43</c:v>
                </c:pt>
                <c:pt idx="1316">
                  <c:v>0.47399999999999998</c:v>
                </c:pt>
                <c:pt idx="1317">
                  <c:v>0.53600000000000003</c:v>
                </c:pt>
                <c:pt idx="1318">
                  <c:v>0.56799999999999995</c:v>
                </c:pt>
                <c:pt idx="1319">
                  <c:v>0.57399999999999995</c:v>
                </c:pt>
                <c:pt idx="1320">
                  <c:v>0.59499999999999997</c:v>
                </c:pt>
                <c:pt idx="1321">
                  <c:v>0.63</c:v>
                </c:pt>
                <c:pt idx="1322">
                  <c:v>0.63</c:v>
                </c:pt>
                <c:pt idx="1323">
                  <c:v>0.63900000000000001</c:v>
                </c:pt>
                <c:pt idx="1324">
                  <c:v>0.61099999999999999</c:v>
                </c:pt>
                <c:pt idx="1325">
                  <c:v>0.625</c:v>
                </c:pt>
                <c:pt idx="1326">
                  <c:v>0.64900000000000002</c:v>
                </c:pt>
                <c:pt idx="1327">
                  <c:v>0.63500000000000001</c:v>
                </c:pt>
                <c:pt idx="1328">
                  <c:v>0.67100000000000004</c:v>
                </c:pt>
                <c:pt idx="1329">
                  <c:v>0.66100000000000003</c:v>
                </c:pt>
                <c:pt idx="1330">
                  <c:v>0.71399999999999997</c:v>
                </c:pt>
                <c:pt idx="1331">
                  <c:v>0.71399999999999997</c:v>
                </c:pt>
                <c:pt idx="1332">
                  <c:v>0.754</c:v>
                </c:pt>
                <c:pt idx="1333">
                  <c:v>0.746</c:v>
                </c:pt>
                <c:pt idx="1334">
                  <c:v>0.67700000000000005</c:v>
                </c:pt>
                <c:pt idx="1335">
                  <c:v>0.64700000000000002</c:v>
                </c:pt>
                <c:pt idx="1336">
                  <c:v>0.65200000000000002</c:v>
                </c:pt>
                <c:pt idx="1337">
                  <c:v>0.63700000000000001</c:v>
                </c:pt>
                <c:pt idx="1338">
                  <c:v>0.60599999999999998</c:v>
                </c:pt>
                <c:pt idx="1339">
                  <c:v>0.55900000000000005</c:v>
                </c:pt>
                <c:pt idx="1340">
                  <c:v>0.53800000000000003</c:v>
                </c:pt>
                <c:pt idx="1341">
                  <c:v>0.502</c:v>
                </c:pt>
                <c:pt idx="1342">
                  <c:v>0.45200000000000001</c:v>
                </c:pt>
                <c:pt idx="1343">
                  <c:v>0.42899999999999999</c:v>
                </c:pt>
                <c:pt idx="1344">
                  <c:v>0.39700000000000002</c:v>
                </c:pt>
                <c:pt idx="1345">
                  <c:v>0.40799999999999997</c:v>
                </c:pt>
                <c:pt idx="1346">
                  <c:v>0.41599999999999998</c:v>
                </c:pt>
                <c:pt idx="1347">
                  <c:v>0.39700000000000002</c:v>
                </c:pt>
                <c:pt idx="1348">
                  <c:v>0.39700000000000002</c:v>
                </c:pt>
                <c:pt idx="1349">
                  <c:v>0.40100000000000002</c:v>
                </c:pt>
                <c:pt idx="1350">
                  <c:v>0.41</c:v>
                </c:pt>
                <c:pt idx="1351">
                  <c:v>0.42799999999999999</c:v>
                </c:pt>
                <c:pt idx="1352">
                  <c:v>0.5</c:v>
                </c:pt>
                <c:pt idx="1353">
                  <c:v>0.503</c:v>
                </c:pt>
                <c:pt idx="1354">
                  <c:v>0.55700000000000005</c:v>
                </c:pt>
                <c:pt idx="1355">
                  <c:v>0.58199999999999996</c:v>
                </c:pt>
                <c:pt idx="1356">
                  <c:v>0.62</c:v>
                </c:pt>
                <c:pt idx="1357">
                  <c:v>0.627</c:v>
                </c:pt>
                <c:pt idx="1358">
                  <c:v>0.6</c:v>
                </c:pt>
                <c:pt idx="1359">
                  <c:v>0.626</c:v>
                </c:pt>
                <c:pt idx="1360">
                  <c:v>0.61599999999999999</c:v>
                </c:pt>
                <c:pt idx="1361">
                  <c:v>0.61499999999999999</c:v>
                </c:pt>
                <c:pt idx="1362">
                  <c:v>0.61699999999999999</c:v>
                </c:pt>
                <c:pt idx="1363">
                  <c:v>0.63200000000000001</c:v>
                </c:pt>
                <c:pt idx="1364">
                  <c:v>0.65700000000000003</c:v>
                </c:pt>
                <c:pt idx="1365">
                  <c:v>0.69299999999999995</c:v>
                </c:pt>
                <c:pt idx="1366">
                  <c:v>0.69199999999999995</c:v>
                </c:pt>
                <c:pt idx="1367">
                  <c:v>0.73499999999999999</c:v>
                </c:pt>
                <c:pt idx="1368">
                  <c:v>0.73499999999999999</c:v>
                </c:pt>
                <c:pt idx="1369">
                  <c:v>0.68100000000000005</c:v>
                </c:pt>
                <c:pt idx="1370">
                  <c:v>0.68500000000000005</c:v>
                </c:pt>
                <c:pt idx="1371">
                  <c:v>0.66300000000000003</c:v>
                </c:pt>
                <c:pt idx="1372">
                  <c:v>0.68100000000000005</c:v>
                </c:pt>
                <c:pt idx="1373">
                  <c:v>0.64600000000000002</c:v>
                </c:pt>
                <c:pt idx="1374">
                  <c:v>0.64200000000000002</c:v>
                </c:pt>
                <c:pt idx="1375">
                  <c:v>0.622</c:v>
                </c:pt>
                <c:pt idx="1376">
                  <c:v>0.58699999999999997</c:v>
                </c:pt>
                <c:pt idx="1377">
                  <c:v>0.58099999999999996</c:v>
                </c:pt>
                <c:pt idx="1378">
                  <c:v>0.52</c:v>
                </c:pt>
                <c:pt idx="1379">
                  <c:v>0.48499999999999999</c:v>
                </c:pt>
                <c:pt idx="1380">
                  <c:v>0.48299999999999998</c:v>
                </c:pt>
                <c:pt idx="1381">
                  <c:v>0.46700000000000003</c:v>
                </c:pt>
                <c:pt idx="1382">
                  <c:v>0.44</c:v>
                </c:pt>
                <c:pt idx="1383">
                  <c:v>0.40300000000000002</c:v>
                </c:pt>
                <c:pt idx="1384">
                  <c:v>0.40300000000000002</c:v>
                </c:pt>
                <c:pt idx="1385">
                  <c:v>0.35899999999999999</c:v>
                </c:pt>
                <c:pt idx="1386">
                  <c:v>0.35699999999999998</c:v>
                </c:pt>
                <c:pt idx="1387">
                  <c:v>0.40200000000000002</c:v>
                </c:pt>
                <c:pt idx="1388">
                  <c:v>0.41099999999999998</c:v>
                </c:pt>
                <c:pt idx="1389">
                  <c:v>0.48099999999999998</c:v>
                </c:pt>
                <c:pt idx="1390">
                  <c:v>0.505</c:v>
                </c:pt>
                <c:pt idx="1391">
                  <c:v>0.54400000000000004</c:v>
                </c:pt>
                <c:pt idx="1392">
                  <c:v>0.55700000000000005</c:v>
                </c:pt>
                <c:pt idx="1393">
                  <c:v>0.58199999999999996</c:v>
                </c:pt>
                <c:pt idx="1394">
                  <c:v>0.621</c:v>
                </c:pt>
                <c:pt idx="1395">
                  <c:v>0.627</c:v>
                </c:pt>
                <c:pt idx="1396">
                  <c:v>0.60299999999999998</c:v>
                </c:pt>
                <c:pt idx="1397">
                  <c:v>0.626</c:v>
                </c:pt>
                <c:pt idx="1398">
                  <c:v>0.61699999999999999</c:v>
                </c:pt>
                <c:pt idx="1399">
                  <c:v>0.61699999999999999</c:v>
                </c:pt>
                <c:pt idx="1400">
                  <c:v>0.63100000000000001</c:v>
                </c:pt>
                <c:pt idx="1401">
                  <c:v>0.60399999999999998</c:v>
                </c:pt>
                <c:pt idx="1402">
                  <c:v>0.625</c:v>
                </c:pt>
                <c:pt idx="1403">
                  <c:v>0.65300000000000002</c:v>
                </c:pt>
                <c:pt idx="1404">
                  <c:v>0.63200000000000001</c:v>
                </c:pt>
                <c:pt idx="1405">
                  <c:v>0.67</c:v>
                </c:pt>
                <c:pt idx="1406">
                  <c:v>0.72199999999999998</c:v>
                </c:pt>
                <c:pt idx="1407">
                  <c:v>0.75900000000000001</c:v>
                </c:pt>
                <c:pt idx="1408">
                  <c:v>0.75800000000000001</c:v>
                </c:pt>
                <c:pt idx="1409">
                  <c:v>0.754</c:v>
                </c:pt>
                <c:pt idx="1410">
                  <c:v>0.745</c:v>
                </c:pt>
                <c:pt idx="1411">
                  <c:v>0.72199999999999998</c:v>
                </c:pt>
                <c:pt idx="1412">
                  <c:v>0.68200000000000005</c:v>
                </c:pt>
                <c:pt idx="1413">
                  <c:v>0.622</c:v>
                </c:pt>
                <c:pt idx="1414">
                  <c:v>0.58599999999999997</c:v>
                </c:pt>
                <c:pt idx="1415">
                  <c:v>0.58699999999999997</c:v>
                </c:pt>
                <c:pt idx="1416">
                  <c:v>0.50900000000000001</c:v>
                </c:pt>
                <c:pt idx="1417">
                  <c:v>0.51</c:v>
                </c:pt>
                <c:pt idx="1418">
                  <c:v>0.45100000000000001</c:v>
                </c:pt>
                <c:pt idx="1419">
                  <c:v>0.42799999999999999</c:v>
                </c:pt>
                <c:pt idx="1420">
                  <c:v>0.439</c:v>
                </c:pt>
                <c:pt idx="1421">
                  <c:v>0.45600000000000002</c:v>
                </c:pt>
                <c:pt idx="1422">
                  <c:v>0.45</c:v>
                </c:pt>
                <c:pt idx="1423">
                  <c:v>0.46500000000000002</c:v>
                </c:pt>
                <c:pt idx="1424">
                  <c:v>0.42599999999999999</c:v>
                </c:pt>
                <c:pt idx="1425">
                  <c:v>0.48099999999999998</c:v>
                </c:pt>
                <c:pt idx="1426">
                  <c:v>0.44900000000000001</c:v>
                </c:pt>
                <c:pt idx="1427">
                  <c:v>0.46899999999999997</c:v>
                </c:pt>
                <c:pt idx="1428">
                  <c:v>0.503</c:v>
                </c:pt>
                <c:pt idx="1429">
                  <c:v>0.53900000000000003</c:v>
                </c:pt>
                <c:pt idx="1430">
                  <c:v>0.53400000000000003</c:v>
                </c:pt>
                <c:pt idx="1431">
                  <c:v>0.55200000000000005</c:v>
                </c:pt>
                <c:pt idx="1432">
                  <c:v>0.58199999999999996</c:v>
                </c:pt>
                <c:pt idx="1433">
                  <c:v>0.58199999999999996</c:v>
                </c:pt>
                <c:pt idx="1434">
                  <c:v>0.59299999999999997</c:v>
                </c:pt>
                <c:pt idx="1435">
                  <c:v>0.61399999999999999</c:v>
                </c:pt>
                <c:pt idx="1436">
                  <c:v>0.65100000000000002</c:v>
                </c:pt>
                <c:pt idx="1437">
                  <c:v>0.65400000000000003</c:v>
                </c:pt>
                <c:pt idx="1438">
                  <c:v>0.66600000000000004</c:v>
                </c:pt>
                <c:pt idx="1439">
                  <c:v>0.64500000000000002</c:v>
                </c:pt>
                <c:pt idx="1440">
                  <c:v>0.67200000000000004</c:v>
                </c:pt>
                <c:pt idx="1441">
                  <c:v>0.66200000000000003</c:v>
                </c:pt>
                <c:pt idx="1442">
                  <c:v>0.69199999999999995</c:v>
                </c:pt>
                <c:pt idx="1443">
                  <c:v>0.69099999999999995</c:v>
                </c:pt>
                <c:pt idx="1444">
                  <c:v>0.68100000000000005</c:v>
                </c:pt>
                <c:pt idx="1445">
                  <c:v>0.68600000000000005</c:v>
                </c:pt>
                <c:pt idx="1446">
                  <c:v>0.73199999999999998</c:v>
                </c:pt>
                <c:pt idx="1447">
                  <c:v>0.71899999999999997</c:v>
                </c:pt>
                <c:pt idx="1448">
                  <c:v>0.69699999999999995</c:v>
                </c:pt>
                <c:pt idx="1449">
                  <c:v>0.65400000000000003</c:v>
                </c:pt>
                <c:pt idx="1450">
                  <c:v>0.66</c:v>
                </c:pt>
                <c:pt idx="1451">
                  <c:v>0.63900000000000001</c:v>
                </c:pt>
                <c:pt idx="1452">
                  <c:v>0.60699999999999998</c:v>
                </c:pt>
                <c:pt idx="1453">
                  <c:v>0.55900000000000005</c:v>
                </c:pt>
                <c:pt idx="1454">
                  <c:v>0.53600000000000003</c:v>
                </c:pt>
                <c:pt idx="1455">
                  <c:v>0.499</c:v>
                </c:pt>
                <c:pt idx="1456">
                  <c:v>0.502</c:v>
                </c:pt>
                <c:pt idx="1457">
                  <c:v>0.47199999999999998</c:v>
                </c:pt>
                <c:pt idx="1458">
                  <c:v>0.44400000000000001</c:v>
                </c:pt>
                <c:pt idx="1459">
                  <c:v>0.41599999999999998</c:v>
                </c:pt>
                <c:pt idx="1460">
                  <c:v>0.42099999999999999</c:v>
                </c:pt>
                <c:pt idx="1461">
                  <c:v>0.42599999999999999</c:v>
                </c:pt>
                <c:pt idx="1462">
                  <c:v>0.42599999999999999</c:v>
                </c:pt>
                <c:pt idx="1463">
                  <c:v>0.432</c:v>
                </c:pt>
                <c:pt idx="1464">
                  <c:v>0.44400000000000001</c:v>
                </c:pt>
                <c:pt idx="1465">
                  <c:v>0.46100000000000002</c:v>
                </c:pt>
                <c:pt idx="1466">
                  <c:v>0.48399999999999999</c:v>
                </c:pt>
                <c:pt idx="1467">
                  <c:v>0.47499999999999998</c:v>
                </c:pt>
                <c:pt idx="1468">
                  <c:v>0.52100000000000002</c:v>
                </c:pt>
                <c:pt idx="1469">
                  <c:v>0.54</c:v>
                </c:pt>
                <c:pt idx="1470">
                  <c:v>0.56899999999999995</c:v>
                </c:pt>
                <c:pt idx="1471">
                  <c:v>0.56899999999999995</c:v>
                </c:pt>
                <c:pt idx="1472">
                  <c:v>0.57899999999999996</c:v>
                </c:pt>
                <c:pt idx="1473">
                  <c:v>0.60699999999999998</c:v>
                </c:pt>
                <c:pt idx="1474">
                  <c:v>0.64300000000000002</c:v>
                </c:pt>
                <c:pt idx="1475">
                  <c:v>0.64900000000000002</c:v>
                </c:pt>
                <c:pt idx="1476">
                  <c:v>0.66600000000000004</c:v>
                </c:pt>
                <c:pt idx="1477">
                  <c:v>0.69099999999999995</c:v>
                </c:pt>
                <c:pt idx="1478">
                  <c:v>0.68100000000000005</c:v>
                </c:pt>
                <c:pt idx="1479">
                  <c:v>0.71</c:v>
                </c:pt>
                <c:pt idx="1480">
                  <c:v>0.70599999999999996</c:v>
                </c:pt>
                <c:pt idx="1481">
                  <c:v>0.71299999999999997</c:v>
                </c:pt>
                <c:pt idx="1482">
                  <c:v>0.71</c:v>
                </c:pt>
                <c:pt idx="1483">
                  <c:v>0.70299999999999996</c:v>
                </c:pt>
                <c:pt idx="1484">
                  <c:v>0.69299999999999995</c:v>
                </c:pt>
                <c:pt idx="1485">
                  <c:v>0.67600000000000005</c:v>
                </c:pt>
                <c:pt idx="1486">
                  <c:v>0.68600000000000005</c:v>
                </c:pt>
                <c:pt idx="1487">
                  <c:v>0.65</c:v>
                </c:pt>
                <c:pt idx="1488">
                  <c:v>0.64500000000000002</c:v>
                </c:pt>
                <c:pt idx="1489">
                  <c:v>0.627</c:v>
                </c:pt>
                <c:pt idx="1490">
                  <c:v>0.63900000000000001</c:v>
                </c:pt>
                <c:pt idx="1491">
                  <c:v>0.59399999999999997</c:v>
                </c:pt>
                <c:pt idx="1492">
                  <c:v>0.53300000000000003</c:v>
                </c:pt>
                <c:pt idx="1493">
                  <c:v>0.499</c:v>
                </c:pt>
                <c:pt idx="1494">
                  <c:v>0.44900000000000001</c:v>
                </c:pt>
                <c:pt idx="1495">
                  <c:v>0.42899999999999999</c:v>
                </c:pt>
                <c:pt idx="1496">
                  <c:v>0.45</c:v>
                </c:pt>
                <c:pt idx="1497">
                  <c:v>0.41499999999999998</c:v>
                </c:pt>
                <c:pt idx="1498">
                  <c:v>0.42</c:v>
                </c:pt>
                <c:pt idx="1499">
                  <c:v>0.41299999999999998</c:v>
                </c:pt>
                <c:pt idx="1500">
                  <c:v>0.41399999999999998</c:v>
                </c:pt>
                <c:pt idx="1501">
                  <c:v>0.42</c:v>
                </c:pt>
                <c:pt idx="1502">
                  <c:v>0.43099999999999999</c:v>
                </c:pt>
                <c:pt idx="1503">
                  <c:v>0.44900000000000001</c:v>
                </c:pt>
                <c:pt idx="1504">
                  <c:v>0.48099999999999998</c:v>
                </c:pt>
                <c:pt idx="1505">
                  <c:v>0.51900000000000002</c:v>
                </c:pt>
                <c:pt idx="1506">
                  <c:v>0.52500000000000002</c:v>
                </c:pt>
                <c:pt idx="1507">
                  <c:v>0.54100000000000004</c:v>
                </c:pt>
                <c:pt idx="1508">
                  <c:v>0.57199999999999995</c:v>
                </c:pt>
                <c:pt idx="1509">
                  <c:v>0.57399999999999995</c:v>
                </c:pt>
                <c:pt idx="1510">
                  <c:v>0.58499999999999996</c:v>
                </c:pt>
                <c:pt idx="1511">
                  <c:v>0.60899999999999999</c:v>
                </c:pt>
                <c:pt idx="1512">
                  <c:v>0.60199999999999998</c:v>
                </c:pt>
                <c:pt idx="1513">
                  <c:v>0.64300000000000002</c:v>
                </c:pt>
                <c:pt idx="1514">
                  <c:v>0.65500000000000003</c:v>
                </c:pt>
                <c:pt idx="1515">
                  <c:v>0.63100000000000001</c:v>
                </c:pt>
                <c:pt idx="1516">
                  <c:v>0.65800000000000003</c:v>
                </c:pt>
                <c:pt idx="1517">
                  <c:v>0.65300000000000002</c:v>
                </c:pt>
                <c:pt idx="1518">
                  <c:v>0.69099999999999995</c:v>
                </c:pt>
                <c:pt idx="1519">
                  <c:v>0.68799999999999994</c:v>
                </c:pt>
                <c:pt idx="1520">
                  <c:v>0.73099999999999998</c:v>
                </c:pt>
                <c:pt idx="1521">
                  <c:v>0.72199999999999998</c:v>
                </c:pt>
                <c:pt idx="1522">
                  <c:v>0.77400000000000002</c:v>
                </c:pt>
                <c:pt idx="1523">
                  <c:v>0.70699999999999996</c:v>
                </c:pt>
                <c:pt idx="1524">
                  <c:v>0.69899999999999995</c:v>
                </c:pt>
                <c:pt idx="1525">
                  <c:v>0.66800000000000004</c:v>
                </c:pt>
                <c:pt idx="1526">
                  <c:v>0.63200000000000001</c:v>
                </c:pt>
                <c:pt idx="1527">
                  <c:v>0.60299999999999998</c:v>
                </c:pt>
                <c:pt idx="1528">
                  <c:v>0.60799999999999998</c:v>
                </c:pt>
                <c:pt idx="1529">
                  <c:v>0.55700000000000005</c:v>
                </c:pt>
                <c:pt idx="1530">
                  <c:v>0.53300000000000003</c:v>
                </c:pt>
                <c:pt idx="1531">
                  <c:v>0.55000000000000004</c:v>
                </c:pt>
                <c:pt idx="1532">
                  <c:v>0.496</c:v>
                </c:pt>
                <c:pt idx="1533">
                  <c:v>0.48199999999999998</c:v>
                </c:pt>
                <c:pt idx="1534">
                  <c:v>0.45800000000000002</c:v>
                </c:pt>
                <c:pt idx="1535">
                  <c:v>0.41599999999999998</c:v>
                </c:pt>
                <c:pt idx="1536">
                  <c:v>0.42</c:v>
                </c:pt>
                <c:pt idx="1537">
                  <c:v>0.377</c:v>
                </c:pt>
                <c:pt idx="1538">
                  <c:v>0.43</c:v>
                </c:pt>
                <c:pt idx="1539">
                  <c:v>0.42199999999999999</c:v>
                </c:pt>
                <c:pt idx="1540">
                  <c:v>0.43099999999999999</c:v>
                </c:pt>
                <c:pt idx="1541">
                  <c:v>0.40699999999999997</c:v>
                </c:pt>
                <c:pt idx="1542">
                  <c:v>0.42899999999999999</c:v>
                </c:pt>
                <c:pt idx="1543">
                  <c:v>0.46</c:v>
                </c:pt>
                <c:pt idx="1544">
                  <c:v>0.46100000000000002</c:v>
                </c:pt>
                <c:pt idx="1545">
                  <c:v>0.51300000000000001</c:v>
                </c:pt>
                <c:pt idx="1546">
                  <c:v>0.54200000000000004</c:v>
                </c:pt>
                <c:pt idx="1547">
                  <c:v>0.58699999999999997</c:v>
                </c:pt>
                <c:pt idx="1548">
                  <c:v>0.60299999999999998</c:v>
                </c:pt>
                <c:pt idx="1549">
                  <c:v>0.67700000000000005</c:v>
                </c:pt>
                <c:pt idx="1550">
                  <c:v>0.67400000000000004</c:v>
                </c:pt>
                <c:pt idx="1551">
                  <c:v>0.68600000000000005</c:v>
                </c:pt>
                <c:pt idx="1552">
                  <c:v>0.70599999999999996</c:v>
                </c:pt>
                <c:pt idx="1553">
                  <c:v>0.69499999999999995</c:v>
                </c:pt>
                <c:pt idx="1554">
                  <c:v>0.69</c:v>
                </c:pt>
                <c:pt idx="1555">
                  <c:v>0.68400000000000005</c:v>
                </c:pt>
                <c:pt idx="1556">
                  <c:v>0.67900000000000005</c:v>
                </c:pt>
                <c:pt idx="1557">
                  <c:v>0.67400000000000004</c:v>
                </c:pt>
                <c:pt idx="1558">
                  <c:v>0.66800000000000004</c:v>
                </c:pt>
                <c:pt idx="1559">
                  <c:v>0.65700000000000003</c:v>
                </c:pt>
                <c:pt idx="1560">
                  <c:v>0.68</c:v>
                </c:pt>
                <c:pt idx="1561">
                  <c:v>0.65900000000000003</c:v>
                </c:pt>
                <c:pt idx="1562">
                  <c:v>0.67500000000000004</c:v>
                </c:pt>
                <c:pt idx="1563">
                  <c:v>0.64300000000000002</c:v>
                </c:pt>
                <c:pt idx="1564">
                  <c:v>0.63600000000000001</c:v>
                </c:pt>
                <c:pt idx="1565">
                  <c:v>0.57199999999999995</c:v>
                </c:pt>
                <c:pt idx="1566">
                  <c:v>0.57799999999999996</c:v>
                </c:pt>
                <c:pt idx="1567">
                  <c:v>0.57099999999999995</c:v>
                </c:pt>
                <c:pt idx="1568">
                  <c:v>0.55500000000000005</c:v>
                </c:pt>
                <c:pt idx="1569">
                  <c:v>0.52900000000000003</c:v>
                </c:pt>
                <c:pt idx="1570">
                  <c:v>0.48599999999999999</c:v>
                </c:pt>
                <c:pt idx="1571">
                  <c:v>0.42899999999999999</c:v>
                </c:pt>
                <c:pt idx="1572">
                  <c:v>0.39200000000000002</c:v>
                </c:pt>
                <c:pt idx="1573">
                  <c:v>0.35099999999999998</c:v>
                </c:pt>
                <c:pt idx="1574">
                  <c:v>0.34799999999999998</c:v>
                </c:pt>
                <c:pt idx="1575">
                  <c:v>0.38500000000000001</c:v>
                </c:pt>
                <c:pt idx="1576">
                  <c:v>0.39200000000000002</c:v>
                </c:pt>
                <c:pt idx="1577">
                  <c:v>0.439</c:v>
                </c:pt>
                <c:pt idx="1578">
                  <c:v>0.45400000000000001</c:v>
                </c:pt>
                <c:pt idx="1579">
                  <c:v>0.47199999999999998</c:v>
                </c:pt>
                <c:pt idx="1580">
                  <c:v>0.51400000000000001</c:v>
                </c:pt>
                <c:pt idx="1581">
                  <c:v>0.502</c:v>
                </c:pt>
                <c:pt idx="1582">
                  <c:v>0.51200000000000001</c:v>
                </c:pt>
                <c:pt idx="1583">
                  <c:v>0.53200000000000003</c:v>
                </c:pt>
                <c:pt idx="1584">
                  <c:v>0.56499999999999995</c:v>
                </c:pt>
                <c:pt idx="1585">
                  <c:v>0.56499999999999995</c:v>
                </c:pt>
                <c:pt idx="1586">
                  <c:v>0.57699999999999996</c:v>
                </c:pt>
                <c:pt idx="1587">
                  <c:v>0.6</c:v>
                </c:pt>
                <c:pt idx="1588">
                  <c:v>0.59399999999999997</c:v>
                </c:pt>
                <c:pt idx="1589">
                  <c:v>0.59699999999999998</c:v>
                </c:pt>
                <c:pt idx="1590">
                  <c:v>0.60799999999999998</c:v>
                </c:pt>
                <c:pt idx="1591">
                  <c:v>0.627</c:v>
                </c:pt>
                <c:pt idx="1592">
                  <c:v>0.65500000000000003</c:v>
                </c:pt>
                <c:pt idx="1593">
                  <c:v>0.69</c:v>
                </c:pt>
                <c:pt idx="1594">
                  <c:v>0.72299999999999998</c:v>
                </c:pt>
                <c:pt idx="1595">
                  <c:v>0.72499999999999998</c:v>
                </c:pt>
                <c:pt idx="1596">
                  <c:v>0.73399999999999999</c:v>
                </c:pt>
                <c:pt idx="1597">
                  <c:v>0.73899999999999999</c:v>
                </c:pt>
                <c:pt idx="1598">
                  <c:v>0.73299999999999998</c:v>
                </c:pt>
                <c:pt idx="1599">
                  <c:v>0.66800000000000004</c:v>
                </c:pt>
                <c:pt idx="1600">
                  <c:v>0.69699999999999995</c:v>
                </c:pt>
                <c:pt idx="1601">
                  <c:v>0.66200000000000003</c:v>
                </c:pt>
                <c:pt idx="1602">
                  <c:v>0.61199999999999999</c:v>
                </c:pt>
                <c:pt idx="1603">
                  <c:v>0.58599999999999997</c:v>
                </c:pt>
                <c:pt idx="1604">
                  <c:v>0.54800000000000004</c:v>
                </c:pt>
                <c:pt idx="1605">
                  <c:v>0.49299999999999999</c:v>
                </c:pt>
                <c:pt idx="1606">
                  <c:v>0.46200000000000002</c:v>
                </c:pt>
                <c:pt idx="1607">
                  <c:v>0.41799999999999998</c:v>
                </c:pt>
                <c:pt idx="1608">
                  <c:v>0.40400000000000003</c:v>
                </c:pt>
                <c:pt idx="1609">
                  <c:v>0.42399999999999999</c:v>
                </c:pt>
                <c:pt idx="1610">
                  <c:v>0.44900000000000001</c:v>
                </c:pt>
                <c:pt idx="1611">
                  <c:v>0.45100000000000001</c:v>
                </c:pt>
                <c:pt idx="1612">
                  <c:v>0.48</c:v>
                </c:pt>
                <c:pt idx="1613">
                  <c:v>0.48199999999999998</c:v>
                </c:pt>
                <c:pt idx="1614">
                  <c:v>0.45300000000000001</c:v>
                </c:pt>
                <c:pt idx="1615">
                  <c:v>0.51800000000000002</c:v>
                </c:pt>
                <c:pt idx="1616">
                  <c:v>0.48599999999999999</c:v>
                </c:pt>
                <c:pt idx="1617">
                  <c:v>0.51300000000000001</c:v>
                </c:pt>
                <c:pt idx="1618">
                  <c:v>0.504</c:v>
                </c:pt>
                <c:pt idx="1619">
                  <c:v>0.45600000000000002</c:v>
                </c:pt>
                <c:pt idx="1620">
                  <c:v>0.45800000000000002</c:v>
                </c:pt>
                <c:pt idx="1621">
                  <c:v>0.46300000000000002</c:v>
                </c:pt>
                <c:pt idx="1622">
                  <c:v>0.47799999999999998</c:v>
                </c:pt>
                <c:pt idx="1623">
                  <c:v>0.50600000000000001</c:v>
                </c:pt>
                <c:pt idx="1624">
                  <c:v>0.55200000000000005</c:v>
                </c:pt>
                <c:pt idx="1625">
                  <c:v>0.61699999999999999</c:v>
                </c:pt>
                <c:pt idx="1626">
                  <c:v>0.65500000000000003</c:v>
                </c:pt>
                <c:pt idx="1627">
                  <c:v>0.66700000000000004</c:v>
                </c:pt>
                <c:pt idx="1628">
                  <c:v>0.68100000000000005</c:v>
                </c:pt>
                <c:pt idx="1629">
                  <c:v>0.72299999999999998</c:v>
                </c:pt>
                <c:pt idx="1630">
                  <c:v>0.71299999999999997</c:v>
                </c:pt>
                <c:pt idx="1631">
                  <c:v>0.70599999999999996</c:v>
                </c:pt>
                <c:pt idx="1632">
                  <c:v>0.70899999999999996</c:v>
                </c:pt>
                <c:pt idx="1633">
                  <c:v>0.72899999999999998</c:v>
                </c:pt>
                <c:pt idx="1634">
                  <c:v>0.67400000000000004</c:v>
                </c:pt>
                <c:pt idx="1635">
                  <c:v>0.72099999999999997</c:v>
                </c:pt>
                <c:pt idx="1636">
                  <c:v>0.70899999999999996</c:v>
                </c:pt>
                <c:pt idx="1637">
                  <c:v>0.68899999999999995</c:v>
                </c:pt>
                <c:pt idx="1638">
                  <c:v>0.65900000000000003</c:v>
                </c:pt>
                <c:pt idx="1639">
                  <c:v>0.65800000000000003</c:v>
                </c:pt>
                <c:pt idx="1640">
                  <c:v>0.65200000000000002</c:v>
                </c:pt>
                <c:pt idx="1641">
                  <c:v>0.63500000000000001</c:v>
                </c:pt>
                <c:pt idx="1642">
                  <c:v>0.64600000000000002</c:v>
                </c:pt>
                <c:pt idx="1643">
                  <c:v>0.60099999999999998</c:v>
                </c:pt>
                <c:pt idx="1644">
                  <c:v>0.58599999999999997</c:v>
                </c:pt>
                <c:pt idx="1645">
                  <c:v>0.55700000000000005</c:v>
                </c:pt>
                <c:pt idx="1646">
                  <c:v>0.51200000000000001</c:v>
                </c:pt>
                <c:pt idx="1647">
                  <c:v>0.45900000000000002</c:v>
                </c:pt>
                <c:pt idx="1648">
                  <c:v>0.432</c:v>
                </c:pt>
                <c:pt idx="1649">
                  <c:v>0.437</c:v>
                </c:pt>
                <c:pt idx="1650">
                  <c:v>0.38700000000000001</c:v>
                </c:pt>
                <c:pt idx="1651">
                  <c:v>0.38</c:v>
                </c:pt>
                <c:pt idx="1652">
                  <c:v>0.376</c:v>
                </c:pt>
                <c:pt idx="1653">
                  <c:v>0.41899999999999998</c:v>
                </c:pt>
                <c:pt idx="1654">
                  <c:v>0.435</c:v>
                </c:pt>
                <c:pt idx="1655">
                  <c:v>0.44700000000000001</c:v>
                </c:pt>
                <c:pt idx="1656">
                  <c:v>0.42199999999999999</c:v>
                </c:pt>
                <c:pt idx="1657">
                  <c:v>0.45400000000000001</c:v>
                </c:pt>
                <c:pt idx="1658">
                  <c:v>0.5</c:v>
                </c:pt>
                <c:pt idx="1659">
                  <c:v>0.55800000000000005</c:v>
                </c:pt>
                <c:pt idx="1660">
                  <c:v>0.54900000000000004</c:v>
                </c:pt>
                <c:pt idx="1661">
                  <c:v>0.54100000000000004</c:v>
                </c:pt>
                <c:pt idx="1662">
                  <c:v>0.61</c:v>
                </c:pt>
                <c:pt idx="1663">
                  <c:v>0.63600000000000001</c:v>
                </c:pt>
                <c:pt idx="1664">
                  <c:v>0.63400000000000001</c:v>
                </c:pt>
                <c:pt idx="1665">
                  <c:v>0.63200000000000001</c:v>
                </c:pt>
                <c:pt idx="1666">
                  <c:v>0.65800000000000003</c:v>
                </c:pt>
                <c:pt idx="1667">
                  <c:v>0.68899999999999995</c:v>
                </c:pt>
                <c:pt idx="1668">
                  <c:v>0.67700000000000005</c:v>
                </c:pt>
                <c:pt idx="1669">
                  <c:v>0.66700000000000004</c:v>
                </c:pt>
                <c:pt idx="1670">
                  <c:v>0.66</c:v>
                </c:pt>
                <c:pt idx="1671">
                  <c:v>0.65400000000000003</c:v>
                </c:pt>
                <c:pt idx="1672">
                  <c:v>0.63800000000000001</c:v>
                </c:pt>
                <c:pt idx="1673">
                  <c:v>0.67300000000000004</c:v>
                </c:pt>
                <c:pt idx="1674">
                  <c:v>0.66</c:v>
                </c:pt>
                <c:pt idx="1675">
                  <c:v>0.64</c:v>
                </c:pt>
                <c:pt idx="1676">
                  <c:v>0.60399999999999998</c:v>
                </c:pt>
                <c:pt idx="1677">
                  <c:v>0.61899999999999999</c:v>
                </c:pt>
                <c:pt idx="1678">
                  <c:v>0.61199999999999999</c:v>
                </c:pt>
                <c:pt idx="1679">
                  <c:v>0.59299999999999997</c:v>
                </c:pt>
                <c:pt idx="1680">
                  <c:v>0.60299999999999998</c:v>
                </c:pt>
                <c:pt idx="1681">
                  <c:v>0.60299999999999998</c:v>
                </c:pt>
                <c:pt idx="1682">
                  <c:v>0.59299999999999997</c:v>
                </c:pt>
                <c:pt idx="1683">
                  <c:v>0.57299999999999995</c:v>
                </c:pt>
                <c:pt idx="1684">
                  <c:v>0.53800000000000003</c:v>
                </c:pt>
                <c:pt idx="1685">
                  <c:v>0.48799999999999999</c:v>
                </c:pt>
                <c:pt idx="1686">
                  <c:v>0.45800000000000002</c:v>
                </c:pt>
                <c:pt idx="1687">
                  <c:v>0.434</c:v>
                </c:pt>
                <c:pt idx="1688">
                  <c:v>0.379</c:v>
                </c:pt>
                <c:pt idx="1689">
                  <c:v>0.38300000000000001</c:v>
                </c:pt>
                <c:pt idx="1690">
                  <c:v>0.32</c:v>
                </c:pt>
                <c:pt idx="1691">
                  <c:v>0.36599999999999999</c:v>
                </c:pt>
                <c:pt idx="1692">
                  <c:v>0.36599999999999999</c:v>
                </c:pt>
                <c:pt idx="1693">
                  <c:v>0.42899999999999999</c:v>
                </c:pt>
                <c:pt idx="1694">
                  <c:v>0.44800000000000001</c:v>
                </c:pt>
                <c:pt idx="1695">
                  <c:v>0.51800000000000002</c:v>
                </c:pt>
                <c:pt idx="1696">
                  <c:v>0.58399999999999996</c:v>
                </c:pt>
                <c:pt idx="1697">
                  <c:v>0.60099999999999998</c:v>
                </c:pt>
                <c:pt idx="1698">
                  <c:v>0.6</c:v>
                </c:pt>
                <c:pt idx="1699">
                  <c:v>0.61</c:v>
                </c:pt>
                <c:pt idx="1700">
                  <c:v>0.58499999999999996</c:v>
                </c:pt>
                <c:pt idx="1701">
                  <c:v>0.56899999999999995</c:v>
                </c:pt>
                <c:pt idx="1702">
                  <c:v>0.60199999999999998</c:v>
                </c:pt>
                <c:pt idx="1703">
                  <c:v>0.60599999999999998</c:v>
                </c:pt>
                <c:pt idx="1704">
                  <c:v>0.61299999999999999</c:v>
                </c:pt>
                <c:pt idx="1705">
                  <c:v>0.57299999999999995</c:v>
                </c:pt>
                <c:pt idx="1706">
                  <c:v>0.60499999999999998</c:v>
                </c:pt>
                <c:pt idx="1707">
                  <c:v>0.63200000000000001</c:v>
                </c:pt>
                <c:pt idx="1708">
                  <c:v>0.66600000000000004</c:v>
                </c:pt>
                <c:pt idx="1709">
                  <c:v>0.69899999999999995</c:v>
                </c:pt>
                <c:pt idx="1710">
                  <c:v>0.74299999999999999</c:v>
                </c:pt>
                <c:pt idx="1711">
                  <c:v>0.75600000000000001</c:v>
                </c:pt>
                <c:pt idx="1712">
                  <c:v>0.75700000000000001</c:v>
                </c:pt>
                <c:pt idx="1713">
                  <c:v>0.752</c:v>
                </c:pt>
                <c:pt idx="1714">
                  <c:v>0.73699999999999999</c:v>
                </c:pt>
                <c:pt idx="1715">
                  <c:v>0.71</c:v>
                </c:pt>
                <c:pt idx="1716">
                  <c:v>0.61599999999999999</c:v>
                </c:pt>
                <c:pt idx="1717">
                  <c:v>0.56299999999999994</c:v>
                </c:pt>
                <c:pt idx="1718">
                  <c:v>0.52200000000000002</c:v>
                </c:pt>
                <c:pt idx="1719">
                  <c:v>0.50600000000000001</c:v>
                </c:pt>
                <c:pt idx="1720">
                  <c:v>0.47699999999999998</c:v>
                </c:pt>
                <c:pt idx="1721">
                  <c:v>0.47099999999999997</c:v>
                </c:pt>
                <c:pt idx="1722">
                  <c:v>0.46100000000000002</c:v>
                </c:pt>
                <c:pt idx="1723">
                  <c:v>0.48799999999999999</c:v>
                </c:pt>
                <c:pt idx="1724">
                  <c:v>0.46500000000000002</c:v>
                </c:pt>
                <c:pt idx="1725">
                  <c:v>0.48099999999999998</c:v>
                </c:pt>
                <c:pt idx="1726">
                  <c:v>0.45</c:v>
                </c:pt>
                <c:pt idx="1727">
                  <c:v>0.46800000000000003</c:v>
                </c:pt>
                <c:pt idx="1728">
                  <c:v>0.436</c:v>
                </c:pt>
                <c:pt idx="1729">
                  <c:v>0.498</c:v>
                </c:pt>
                <c:pt idx="1730">
                  <c:v>0.50700000000000001</c:v>
                </c:pt>
                <c:pt idx="1731">
                  <c:v>0.47599999999999998</c:v>
                </c:pt>
                <c:pt idx="1732">
                  <c:v>0.50600000000000001</c:v>
                </c:pt>
                <c:pt idx="1733">
                  <c:v>0.501</c:v>
                </c:pt>
                <c:pt idx="1734">
                  <c:v>0.503</c:v>
                </c:pt>
                <c:pt idx="1735">
                  <c:v>0.51400000000000001</c:v>
                </c:pt>
                <c:pt idx="1736">
                  <c:v>0.49399999999999999</c:v>
                </c:pt>
                <c:pt idx="1737">
                  <c:v>0.53400000000000003</c:v>
                </c:pt>
                <c:pt idx="1738">
                  <c:v>0.52400000000000002</c:v>
                </c:pt>
                <c:pt idx="1739">
                  <c:v>0.54</c:v>
                </c:pt>
                <c:pt idx="1740">
                  <c:v>0.61299999999999999</c:v>
                </c:pt>
                <c:pt idx="1741">
                  <c:v>0.61599999999999999</c:v>
                </c:pt>
                <c:pt idx="1742">
                  <c:v>0.67500000000000004</c:v>
                </c:pt>
                <c:pt idx="1743">
                  <c:v>0.70199999999999996</c:v>
                </c:pt>
                <c:pt idx="1744">
                  <c:v>0.69699999999999995</c:v>
                </c:pt>
                <c:pt idx="1745">
                  <c:v>0.73099999999999998</c:v>
                </c:pt>
                <c:pt idx="1746">
                  <c:v>0.73499999999999999</c:v>
                </c:pt>
                <c:pt idx="1747">
                  <c:v>0.74</c:v>
                </c:pt>
                <c:pt idx="1748">
                  <c:v>0.73</c:v>
                </c:pt>
                <c:pt idx="1749">
                  <c:v>0.753</c:v>
                </c:pt>
                <c:pt idx="1750">
                  <c:v>0.748</c:v>
                </c:pt>
                <c:pt idx="1751">
                  <c:v>0.73899999999999999</c:v>
                </c:pt>
                <c:pt idx="1752">
                  <c:v>0.70899999999999996</c:v>
                </c:pt>
                <c:pt idx="1753">
                  <c:v>0.68700000000000006</c:v>
                </c:pt>
                <c:pt idx="1754">
                  <c:v>0.67900000000000005</c:v>
                </c:pt>
                <c:pt idx="1755">
                  <c:v>0.66</c:v>
                </c:pt>
                <c:pt idx="1756">
                  <c:v>0.57199999999999995</c:v>
                </c:pt>
                <c:pt idx="1757">
                  <c:v>0.57299999999999995</c:v>
                </c:pt>
                <c:pt idx="1758">
                  <c:v>0.55000000000000004</c:v>
                </c:pt>
                <c:pt idx="1759">
                  <c:v>0.51300000000000001</c:v>
                </c:pt>
                <c:pt idx="1760">
                  <c:v>0.46200000000000002</c:v>
                </c:pt>
                <c:pt idx="1761">
                  <c:v>0.49299999999999999</c:v>
                </c:pt>
                <c:pt idx="1762">
                  <c:v>0.46100000000000002</c:v>
                </c:pt>
                <c:pt idx="1763">
                  <c:v>0.42699999999999999</c:v>
                </c:pt>
                <c:pt idx="1764">
                  <c:v>0.432</c:v>
                </c:pt>
                <c:pt idx="1765">
                  <c:v>0.47199999999999998</c:v>
                </c:pt>
                <c:pt idx="1766">
                  <c:v>0.47899999999999998</c:v>
                </c:pt>
                <c:pt idx="1767">
                  <c:v>0.49199999999999999</c:v>
                </c:pt>
                <c:pt idx="1768">
                  <c:v>0.50700000000000001</c:v>
                </c:pt>
                <c:pt idx="1769">
                  <c:v>0.53900000000000003</c:v>
                </c:pt>
                <c:pt idx="1770">
                  <c:v>0.51600000000000001</c:v>
                </c:pt>
                <c:pt idx="1771">
                  <c:v>0.51600000000000001</c:v>
                </c:pt>
                <c:pt idx="1772">
                  <c:v>0.51900000000000002</c:v>
                </c:pt>
                <c:pt idx="1773">
                  <c:v>0.53</c:v>
                </c:pt>
                <c:pt idx="1774">
                  <c:v>0.55200000000000005</c:v>
                </c:pt>
                <c:pt idx="1775">
                  <c:v>0.54400000000000004</c:v>
                </c:pt>
                <c:pt idx="1776">
                  <c:v>0.60099999999999998</c:v>
                </c:pt>
                <c:pt idx="1777">
                  <c:v>0.55800000000000005</c:v>
                </c:pt>
                <c:pt idx="1778">
                  <c:v>0.64300000000000002</c:v>
                </c:pt>
                <c:pt idx="1779">
                  <c:v>0.64300000000000002</c:v>
                </c:pt>
                <c:pt idx="1780">
                  <c:v>0.65700000000000003</c:v>
                </c:pt>
                <c:pt idx="1781">
                  <c:v>0.68100000000000005</c:v>
                </c:pt>
                <c:pt idx="1782">
                  <c:v>0.72199999999999998</c:v>
                </c:pt>
                <c:pt idx="1783">
                  <c:v>0.71899999999999997</c:v>
                </c:pt>
                <c:pt idx="1784">
                  <c:v>0.72099999999999997</c:v>
                </c:pt>
                <c:pt idx="1785">
                  <c:v>0.72299999999999998</c:v>
                </c:pt>
                <c:pt idx="1786">
                  <c:v>0.72399999999999998</c:v>
                </c:pt>
                <c:pt idx="1787">
                  <c:v>0.72</c:v>
                </c:pt>
                <c:pt idx="1788">
                  <c:v>0.70299999999999996</c:v>
                </c:pt>
                <c:pt idx="1789">
                  <c:v>0.64100000000000001</c:v>
                </c:pt>
                <c:pt idx="1790">
                  <c:v>0.65200000000000002</c:v>
                </c:pt>
                <c:pt idx="1791">
                  <c:v>0.626</c:v>
                </c:pt>
                <c:pt idx="1792">
                  <c:v>0.64100000000000001</c:v>
                </c:pt>
                <c:pt idx="1793">
                  <c:v>0.61799999999999999</c:v>
                </c:pt>
                <c:pt idx="1794">
                  <c:v>0.57399999999999995</c:v>
                </c:pt>
                <c:pt idx="1795">
                  <c:v>0.63300000000000001</c:v>
                </c:pt>
                <c:pt idx="1796">
                  <c:v>0.61699999999999999</c:v>
                </c:pt>
                <c:pt idx="1797">
                  <c:v>0.53800000000000003</c:v>
                </c:pt>
                <c:pt idx="1798">
                  <c:v>0.54500000000000004</c:v>
                </c:pt>
                <c:pt idx="1799">
                  <c:v>0.49199999999999999</c:v>
                </c:pt>
                <c:pt idx="1800">
                  <c:v>0.46100000000000002</c:v>
                </c:pt>
                <c:pt idx="1801">
                  <c:v>0.42699999999999999</c:v>
                </c:pt>
                <c:pt idx="1802">
                  <c:v>0.44</c:v>
                </c:pt>
                <c:pt idx="1803">
                  <c:v>0.44</c:v>
                </c:pt>
                <c:pt idx="1804">
                  <c:v>0.42799999999999999</c:v>
                </c:pt>
                <c:pt idx="1805">
                  <c:v>0.432</c:v>
                </c:pt>
                <c:pt idx="1806">
                  <c:v>0.44800000000000001</c:v>
                </c:pt>
                <c:pt idx="1807">
                  <c:v>0.46300000000000002</c:v>
                </c:pt>
                <c:pt idx="1808">
                  <c:v>0.49</c:v>
                </c:pt>
                <c:pt idx="1809">
                  <c:v>0.50600000000000001</c:v>
                </c:pt>
                <c:pt idx="1810">
                  <c:v>0.48599999999999999</c:v>
                </c:pt>
                <c:pt idx="1811">
                  <c:v>0.5</c:v>
                </c:pt>
                <c:pt idx="1812">
                  <c:v>0.52700000000000002</c:v>
                </c:pt>
                <c:pt idx="1813">
                  <c:v>0.56699999999999995</c:v>
                </c:pt>
                <c:pt idx="1814">
                  <c:v>0.622</c:v>
                </c:pt>
                <c:pt idx="1815">
                  <c:v>0.65200000000000002</c:v>
                </c:pt>
                <c:pt idx="1816">
                  <c:v>0.64700000000000002</c:v>
                </c:pt>
                <c:pt idx="1817">
                  <c:v>0.69799999999999995</c:v>
                </c:pt>
                <c:pt idx="1818">
                  <c:v>0.66600000000000004</c:v>
                </c:pt>
                <c:pt idx="1819">
                  <c:v>0.70799999999999996</c:v>
                </c:pt>
                <c:pt idx="1820">
                  <c:v>0.69599999999999995</c:v>
                </c:pt>
                <c:pt idx="1821">
                  <c:v>0.68899999999999995</c:v>
                </c:pt>
                <c:pt idx="1822">
                  <c:v>0.68400000000000005</c:v>
                </c:pt>
                <c:pt idx="1823">
                  <c:v>0.72099999999999997</c:v>
                </c:pt>
                <c:pt idx="1824">
                  <c:v>0.70899999999999996</c:v>
                </c:pt>
                <c:pt idx="1825">
                  <c:v>0.70199999999999996</c:v>
                </c:pt>
                <c:pt idx="1826">
                  <c:v>0.69099999999999995</c:v>
                </c:pt>
                <c:pt idx="1827">
                  <c:v>0.67900000000000005</c:v>
                </c:pt>
                <c:pt idx="1828">
                  <c:v>0.69499999999999995</c:v>
                </c:pt>
                <c:pt idx="1829">
                  <c:v>0.70299999999999996</c:v>
                </c:pt>
                <c:pt idx="1830">
                  <c:v>0.64900000000000002</c:v>
                </c:pt>
                <c:pt idx="1831">
                  <c:v>0.68600000000000005</c:v>
                </c:pt>
                <c:pt idx="1832">
                  <c:v>0.65700000000000003</c:v>
                </c:pt>
                <c:pt idx="1833">
                  <c:v>0.61399999999999999</c:v>
                </c:pt>
                <c:pt idx="1834">
                  <c:v>0.55600000000000005</c:v>
                </c:pt>
                <c:pt idx="1835">
                  <c:v>0.52200000000000002</c:v>
                </c:pt>
                <c:pt idx="1836">
                  <c:v>0.47399999999999998</c:v>
                </c:pt>
                <c:pt idx="1837">
                  <c:v>0.44400000000000001</c:v>
                </c:pt>
                <c:pt idx="1838">
                  <c:v>0.41299999999999998</c:v>
                </c:pt>
                <c:pt idx="1839">
                  <c:v>0.41499999999999998</c:v>
                </c:pt>
                <c:pt idx="1840">
                  <c:v>0.41399999999999998</c:v>
                </c:pt>
                <c:pt idx="1841">
                  <c:v>0.41299999999999998</c:v>
                </c:pt>
                <c:pt idx="1842">
                  <c:v>0.41399999999999998</c:v>
                </c:pt>
                <c:pt idx="1843">
                  <c:v>0.47899999999999998</c:v>
                </c:pt>
                <c:pt idx="1844">
                  <c:v>0.48199999999999998</c:v>
                </c:pt>
                <c:pt idx="1845">
                  <c:v>0.499</c:v>
                </c:pt>
                <c:pt idx="1846">
                  <c:v>0.53400000000000003</c:v>
                </c:pt>
                <c:pt idx="1847">
                  <c:v>0.58099999999999996</c:v>
                </c:pt>
                <c:pt idx="1848">
                  <c:v>0.59599999999999997</c:v>
                </c:pt>
                <c:pt idx="1849">
                  <c:v>0.622</c:v>
                </c:pt>
                <c:pt idx="1850">
                  <c:v>0.61699999999999999</c:v>
                </c:pt>
                <c:pt idx="1851">
                  <c:v>0.61899999999999999</c:v>
                </c:pt>
                <c:pt idx="1852">
                  <c:v>0.57899999999999996</c:v>
                </c:pt>
                <c:pt idx="1853">
                  <c:v>0.61</c:v>
                </c:pt>
                <c:pt idx="1854">
                  <c:v>0.59699999999999998</c:v>
                </c:pt>
                <c:pt idx="1855">
                  <c:v>0.59199999999999997</c:v>
                </c:pt>
                <c:pt idx="1856">
                  <c:v>0.58599999999999997</c:v>
                </c:pt>
                <c:pt idx="1857">
                  <c:v>0.65100000000000002</c:v>
                </c:pt>
                <c:pt idx="1858">
                  <c:v>0.67200000000000004</c:v>
                </c:pt>
                <c:pt idx="1859">
                  <c:v>0.64400000000000002</c:v>
                </c:pt>
                <c:pt idx="1860">
                  <c:v>0.69</c:v>
                </c:pt>
                <c:pt idx="1861">
                  <c:v>0.73099999999999998</c:v>
                </c:pt>
                <c:pt idx="1862">
                  <c:v>0.73499999999999999</c:v>
                </c:pt>
                <c:pt idx="1863">
                  <c:v>0.747</c:v>
                </c:pt>
                <c:pt idx="1864">
                  <c:v>0.74399999999999999</c:v>
                </c:pt>
                <c:pt idx="1865">
                  <c:v>0.77800000000000002</c:v>
                </c:pt>
                <c:pt idx="1866">
                  <c:v>0.76100000000000001</c:v>
                </c:pt>
                <c:pt idx="1867">
                  <c:v>0.73299999999999998</c:v>
                </c:pt>
                <c:pt idx="1868">
                  <c:v>0.67900000000000005</c:v>
                </c:pt>
                <c:pt idx="1869">
                  <c:v>0.67300000000000004</c:v>
                </c:pt>
                <c:pt idx="1870">
                  <c:v>0.59799999999999998</c:v>
                </c:pt>
                <c:pt idx="1871">
                  <c:v>0.54300000000000004</c:v>
                </c:pt>
                <c:pt idx="1872">
                  <c:v>0.47199999999999998</c:v>
                </c:pt>
                <c:pt idx="1873">
                  <c:v>0.46600000000000003</c:v>
                </c:pt>
                <c:pt idx="1874">
                  <c:v>0.44800000000000001</c:v>
                </c:pt>
                <c:pt idx="1875">
                  <c:v>0.42099999999999999</c:v>
                </c:pt>
                <c:pt idx="1876">
                  <c:v>0.43</c:v>
                </c:pt>
                <c:pt idx="1877">
                  <c:v>0.44400000000000001</c:v>
                </c:pt>
                <c:pt idx="1878">
                  <c:v>0.45</c:v>
                </c:pt>
                <c:pt idx="1879">
                  <c:v>0.45700000000000002</c:v>
                </c:pt>
                <c:pt idx="1880">
                  <c:v>0.46700000000000003</c:v>
                </c:pt>
                <c:pt idx="1881">
                  <c:v>0.52800000000000002</c:v>
                </c:pt>
                <c:pt idx="1882">
                  <c:v>0.49399999999999999</c:v>
                </c:pt>
                <c:pt idx="1883">
                  <c:v>0.52200000000000002</c:v>
                </c:pt>
                <c:pt idx="1884">
                  <c:v>0.46800000000000003</c:v>
                </c:pt>
                <c:pt idx="1885">
                  <c:v>0.46</c:v>
                </c:pt>
                <c:pt idx="1886">
                  <c:v>0.45900000000000002</c:v>
                </c:pt>
                <c:pt idx="1887">
                  <c:v>0.52200000000000002</c:v>
                </c:pt>
                <c:pt idx="1888">
                  <c:v>0.53100000000000003</c:v>
                </c:pt>
                <c:pt idx="1889">
                  <c:v>0.56599999999999995</c:v>
                </c:pt>
                <c:pt idx="1890">
                  <c:v>0.61899999999999999</c:v>
                </c:pt>
                <c:pt idx="1891">
                  <c:v>0.64800000000000002</c:v>
                </c:pt>
                <c:pt idx="1892">
                  <c:v>0.63700000000000001</c:v>
                </c:pt>
                <c:pt idx="1893">
                  <c:v>0.7</c:v>
                </c:pt>
                <c:pt idx="1894">
                  <c:v>0.72299999999999998</c:v>
                </c:pt>
                <c:pt idx="1895">
                  <c:v>0.69699999999999995</c:v>
                </c:pt>
                <c:pt idx="1896">
                  <c:v>0.68500000000000005</c:v>
                </c:pt>
                <c:pt idx="1897">
                  <c:v>0.67900000000000005</c:v>
                </c:pt>
                <c:pt idx="1898">
                  <c:v>0.72599999999999998</c:v>
                </c:pt>
                <c:pt idx="1899">
                  <c:v>0.72499999999999998</c:v>
                </c:pt>
                <c:pt idx="1900">
                  <c:v>0.71499999999999997</c:v>
                </c:pt>
                <c:pt idx="1901">
                  <c:v>0.71399999999999997</c:v>
                </c:pt>
                <c:pt idx="1902">
                  <c:v>0.76</c:v>
                </c:pt>
                <c:pt idx="1903">
                  <c:v>0.73899999999999999</c:v>
                </c:pt>
                <c:pt idx="1904">
                  <c:v>0.71499999999999997</c:v>
                </c:pt>
                <c:pt idx="1905">
                  <c:v>0.68</c:v>
                </c:pt>
                <c:pt idx="1906">
                  <c:v>0.67400000000000004</c:v>
                </c:pt>
                <c:pt idx="1907">
                  <c:v>0.65400000000000003</c:v>
                </c:pt>
                <c:pt idx="1908">
                  <c:v>0.61799999999999999</c:v>
                </c:pt>
                <c:pt idx="1909">
                  <c:v>0.56799999999999995</c:v>
                </c:pt>
                <c:pt idx="1910">
                  <c:v>0.54600000000000004</c:v>
                </c:pt>
                <c:pt idx="1911">
                  <c:v>0.51</c:v>
                </c:pt>
                <c:pt idx="1912">
                  <c:v>0.505</c:v>
                </c:pt>
                <c:pt idx="1913">
                  <c:v>0.49299999999999999</c:v>
                </c:pt>
                <c:pt idx="1914">
                  <c:v>0.46600000000000003</c:v>
                </c:pt>
                <c:pt idx="1915">
                  <c:v>0.47199999999999998</c:v>
                </c:pt>
                <c:pt idx="1916">
                  <c:v>0.434</c:v>
                </c:pt>
                <c:pt idx="1917">
                  <c:v>0.437</c:v>
                </c:pt>
                <c:pt idx="1918">
                  <c:v>0.44</c:v>
                </c:pt>
                <c:pt idx="1919">
                  <c:v>0.40200000000000002</c:v>
                </c:pt>
                <c:pt idx="1920">
                  <c:v>0.41499999999999998</c:v>
                </c:pt>
                <c:pt idx="1921">
                  <c:v>0.47899999999999998</c:v>
                </c:pt>
                <c:pt idx="1922">
                  <c:v>0.49099999999999999</c:v>
                </c:pt>
                <c:pt idx="1923">
                  <c:v>0.53500000000000003</c:v>
                </c:pt>
                <c:pt idx="1924">
                  <c:v>0.52900000000000003</c:v>
                </c:pt>
                <c:pt idx="1925">
                  <c:v>0.54800000000000004</c:v>
                </c:pt>
                <c:pt idx="1926">
                  <c:v>0.58099999999999996</c:v>
                </c:pt>
                <c:pt idx="1927">
                  <c:v>0.625</c:v>
                </c:pt>
                <c:pt idx="1928">
                  <c:v>0.64200000000000002</c:v>
                </c:pt>
                <c:pt idx="1929">
                  <c:v>0.63</c:v>
                </c:pt>
                <c:pt idx="1930">
                  <c:v>0.66400000000000003</c:v>
                </c:pt>
                <c:pt idx="1931">
                  <c:v>0.66900000000000004</c:v>
                </c:pt>
                <c:pt idx="1932">
                  <c:v>0.68300000000000005</c:v>
                </c:pt>
                <c:pt idx="1933">
                  <c:v>0.65300000000000002</c:v>
                </c:pt>
                <c:pt idx="1934">
                  <c:v>0.69799999999999995</c:v>
                </c:pt>
                <c:pt idx="1935">
                  <c:v>0.68899999999999995</c:v>
                </c:pt>
                <c:pt idx="1936">
                  <c:v>0.67600000000000005</c:v>
                </c:pt>
                <c:pt idx="1937">
                  <c:v>0.67200000000000004</c:v>
                </c:pt>
                <c:pt idx="1938">
                  <c:v>0.71199999999999997</c:v>
                </c:pt>
                <c:pt idx="1939">
                  <c:v>0.70499999999999996</c:v>
                </c:pt>
                <c:pt idx="1940">
                  <c:v>0.69499999999999995</c:v>
                </c:pt>
                <c:pt idx="1941">
                  <c:v>0.68500000000000005</c:v>
                </c:pt>
                <c:pt idx="1942">
                  <c:v>0.70099999999999996</c:v>
                </c:pt>
                <c:pt idx="1943">
                  <c:v>0.70699999999999996</c:v>
                </c:pt>
                <c:pt idx="1944">
                  <c:v>0.66100000000000003</c:v>
                </c:pt>
                <c:pt idx="1945">
                  <c:v>0.64400000000000002</c:v>
                </c:pt>
                <c:pt idx="1946">
                  <c:v>0.60499999999999998</c:v>
                </c:pt>
                <c:pt idx="1947">
                  <c:v>0.61199999999999999</c:v>
                </c:pt>
                <c:pt idx="1948">
                  <c:v>0.55400000000000005</c:v>
                </c:pt>
                <c:pt idx="1949">
                  <c:v>0.52100000000000002</c:v>
                </c:pt>
                <c:pt idx="1950">
                  <c:v>0.51400000000000001</c:v>
                </c:pt>
                <c:pt idx="1951">
                  <c:v>0.49299999999999999</c:v>
                </c:pt>
                <c:pt idx="1952">
                  <c:v>0.46500000000000002</c:v>
                </c:pt>
                <c:pt idx="1953">
                  <c:v>0.43</c:v>
                </c:pt>
                <c:pt idx="1954">
                  <c:v>0.433</c:v>
                </c:pt>
                <c:pt idx="1955">
                  <c:v>0.433</c:v>
                </c:pt>
                <c:pt idx="1956">
                  <c:v>0.433</c:v>
                </c:pt>
                <c:pt idx="1957">
                  <c:v>0.44400000000000001</c:v>
                </c:pt>
                <c:pt idx="1958">
                  <c:v>0.45300000000000001</c:v>
                </c:pt>
                <c:pt idx="1959">
                  <c:v>0.46400000000000002</c:v>
                </c:pt>
                <c:pt idx="1960">
                  <c:v>0.49199999999999999</c:v>
                </c:pt>
                <c:pt idx="1961">
                  <c:v>0.53800000000000003</c:v>
                </c:pt>
                <c:pt idx="1962">
                  <c:v>0.54300000000000004</c:v>
                </c:pt>
                <c:pt idx="1963">
                  <c:v>0.54800000000000004</c:v>
                </c:pt>
                <c:pt idx="1964">
                  <c:v>0.57599999999999996</c:v>
                </c:pt>
                <c:pt idx="1965">
                  <c:v>0.57499999999999996</c:v>
                </c:pt>
                <c:pt idx="1966">
                  <c:v>0.58399999999999996</c:v>
                </c:pt>
                <c:pt idx="1967">
                  <c:v>0.60899999999999999</c:v>
                </c:pt>
                <c:pt idx="1968">
                  <c:v>0.65100000000000002</c:v>
                </c:pt>
                <c:pt idx="1969">
                  <c:v>0.65800000000000003</c:v>
                </c:pt>
                <c:pt idx="1970">
                  <c:v>0.67500000000000004</c:v>
                </c:pt>
                <c:pt idx="1971">
                  <c:v>0.70199999999999996</c:v>
                </c:pt>
                <c:pt idx="1972">
                  <c:v>0.69299999999999995</c:v>
                </c:pt>
                <c:pt idx="1973">
                  <c:v>0.73</c:v>
                </c:pt>
                <c:pt idx="1974">
                  <c:v>0.72</c:v>
                </c:pt>
                <c:pt idx="1975">
                  <c:v>0.71699999999999997</c:v>
                </c:pt>
                <c:pt idx="1976">
                  <c:v>0.70599999999999996</c:v>
                </c:pt>
                <c:pt idx="1977">
                  <c:v>0.72</c:v>
                </c:pt>
                <c:pt idx="1978">
                  <c:v>0.71099999999999997</c:v>
                </c:pt>
                <c:pt idx="1979">
                  <c:v>0.68500000000000005</c:v>
                </c:pt>
                <c:pt idx="1980">
                  <c:v>0.71299999999999997</c:v>
                </c:pt>
                <c:pt idx="1981">
                  <c:v>0.67800000000000005</c:v>
                </c:pt>
                <c:pt idx="1982">
                  <c:v>0.61599999999999999</c:v>
                </c:pt>
                <c:pt idx="1983">
                  <c:v>0.60399999999999998</c:v>
                </c:pt>
                <c:pt idx="1984">
                  <c:v>0.56699999999999995</c:v>
                </c:pt>
                <c:pt idx="1985">
                  <c:v>0.55500000000000005</c:v>
                </c:pt>
                <c:pt idx="1986">
                  <c:v>0.53</c:v>
                </c:pt>
                <c:pt idx="1987">
                  <c:v>0.49299999999999999</c:v>
                </c:pt>
                <c:pt idx="1988">
                  <c:v>0.48499999999999999</c:v>
                </c:pt>
                <c:pt idx="1989">
                  <c:v>0.46899999999999997</c:v>
                </c:pt>
                <c:pt idx="1990">
                  <c:v>0.48799999999999999</c:v>
                </c:pt>
                <c:pt idx="1991">
                  <c:v>0.46600000000000003</c:v>
                </c:pt>
                <c:pt idx="1992">
                  <c:v>0.47499999999999998</c:v>
                </c:pt>
                <c:pt idx="1993">
                  <c:v>0.49199999999999999</c:v>
                </c:pt>
                <c:pt idx="1994">
                  <c:v>0.44600000000000001</c:v>
                </c:pt>
                <c:pt idx="1995">
                  <c:v>0.44600000000000001</c:v>
                </c:pt>
                <c:pt idx="1996">
                  <c:v>0.45800000000000002</c:v>
                </c:pt>
                <c:pt idx="1997">
                  <c:v>0.47499999999999998</c:v>
                </c:pt>
                <c:pt idx="1998">
                  <c:v>0.5</c:v>
                </c:pt>
                <c:pt idx="1999">
                  <c:v>0.49099999999999999</c:v>
                </c:pt>
                <c:pt idx="2000">
                  <c:v>0.53700000000000003</c:v>
                </c:pt>
                <c:pt idx="2001">
                  <c:v>0.55400000000000005</c:v>
                </c:pt>
                <c:pt idx="2002">
                  <c:v>0.58199999999999996</c:v>
                </c:pt>
                <c:pt idx="2003">
                  <c:v>0.57999999999999996</c:v>
                </c:pt>
                <c:pt idx="2004">
                  <c:v>0.6</c:v>
                </c:pt>
                <c:pt idx="2005">
                  <c:v>0.61699999999999999</c:v>
                </c:pt>
                <c:pt idx="2006">
                  <c:v>0.65300000000000002</c:v>
                </c:pt>
                <c:pt idx="2007">
                  <c:v>0.70199999999999996</c:v>
                </c:pt>
                <c:pt idx="2008">
                  <c:v>0.72099999999999997</c:v>
                </c:pt>
                <c:pt idx="2009">
                  <c:v>0.74399999999999999</c:v>
                </c:pt>
                <c:pt idx="2010">
                  <c:v>0.73599999999999999</c:v>
                </c:pt>
                <c:pt idx="2011">
                  <c:v>0.68200000000000005</c:v>
                </c:pt>
                <c:pt idx="2012">
                  <c:v>0.69399999999999995</c:v>
                </c:pt>
                <c:pt idx="2013">
                  <c:v>0.69199999999999995</c:v>
                </c:pt>
                <c:pt idx="2014">
                  <c:v>0.67700000000000005</c:v>
                </c:pt>
                <c:pt idx="2015">
                  <c:v>0.72199999999999998</c:v>
                </c:pt>
                <c:pt idx="2016">
                  <c:v>0.71</c:v>
                </c:pt>
                <c:pt idx="2017">
                  <c:v>0.73499999999999999</c:v>
                </c:pt>
                <c:pt idx="2018">
                  <c:v>0.70599999999999996</c:v>
                </c:pt>
                <c:pt idx="2019">
                  <c:v>0.67100000000000004</c:v>
                </c:pt>
                <c:pt idx="2020">
                  <c:v>0.66400000000000003</c:v>
                </c:pt>
                <c:pt idx="2021">
                  <c:v>0.64500000000000002</c:v>
                </c:pt>
                <c:pt idx="2022">
                  <c:v>0.61099999999999999</c:v>
                </c:pt>
                <c:pt idx="2023">
                  <c:v>0.60399999999999998</c:v>
                </c:pt>
                <c:pt idx="2024">
                  <c:v>0.58699999999999997</c:v>
                </c:pt>
                <c:pt idx="2025">
                  <c:v>0.55800000000000005</c:v>
                </c:pt>
                <c:pt idx="2026">
                  <c:v>0.51400000000000001</c:v>
                </c:pt>
                <c:pt idx="2027">
                  <c:v>0.51300000000000001</c:v>
                </c:pt>
                <c:pt idx="2028">
                  <c:v>0.47699999999999998</c:v>
                </c:pt>
                <c:pt idx="2029">
                  <c:v>0.44</c:v>
                </c:pt>
                <c:pt idx="2030">
                  <c:v>0.436</c:v>
                </c:pt>
                <c:pt idx="2031">
                  <c:v>0.436</c:v>
                </c:pt>
                <c:pt idx="2032">
                  <c:v>0.437</c:v>
                </c:pt>
                <c:pt idx="2033">
                  <c:v>0.439</c:v>
                </c:pt>
                <c:pt idx="2034">
                  <c:v>0.44800000000000001</c:v>
                </c:pt>
                <c:pt idx="2035">
                  <c:v>0.46899999999999997</c:v>
                </c:pt>
                <c:pt idx="2036">
                  <c:v>0.49399999999999999</c:v>
                </c:pt>
                <c:pt idx="2037">
                  <c:v>0.53</c:v>
                </c:pt>
                <c:pt idx="2038">
                  <c:v>0.53700000000000003</c:v>
                </c:pt>
                <c:pt idx="2039">
                  <c:v>0.55400000000000005</c:v>
                </c:pt>
                <c:pt idx="2040">
                  <c:v>0.58799999999999997</c:v>
                </c:pt>
                <c:pt idx="2041">
                  <c:v>0.58899999999999997</c:v>
                </c:pt>
                <c:pt idx="2042">
                  <c:v>0.60299999999999998</c:v>
                </c:pt>
                <c:pt idx="2043">
                  <c:v>0.629</c:v>
                </c:pt>
                <c:pt idx="2044">
                  <c:v>0.66500000000000004</c:v>
                </c:pt>
                <c:pt idx="2045">
                  <c:v>0.66600000000000004</c:v>
                </c:pt>
                <c:pt idx="2046">
                  <c:v>0.67900000000000005</c:v>
                </c:pt>
                <c:pt idx="2047">
                  <c:v>0.70099999999999996</c:v>
                </c:pt>
                <c:pt idx="2048">
                  <c:v>0.69</c:v>
                </c:pt>
                <c:pt idx="2049">
                  <c:v>0.73</c:v>
                </c:pt>
                <c:pt idx="2050">
                  <c:v>0.72699999999999998</c:v>
                </c:pt>
                <c:pt idx="2051">
                  <c:v>0.72599999999999998</c:v>
                </c:pt>
                <c:pt idx="2052">
                  <c:v>0.72599999999999998</c:v>
                </c:pt>
                <c:pt idx="2053">
                  <c:v>0.72299999999999998</c:v>
                </c:pt>
                <c:pt idx="2054">
                  <c:v>0.75</c:v>
                </c:pt>
                <c:pt idx="2055">
                  <c:v>0.73599999999999999</c:v>
                </c:pt>
                <c:pt idx="2056">
                  <c:v>0.71399999999999997</c:v>
                </c:pt>
                <c:pt idx="2057">
                  <c:v>0.68400000000000005</c:v>
                </c:pt>
                <c:pt idx="2058">
                  <c:v>0.67800000000000005</c:v>
                </c:pt>
                <c:pt idx="2059">
                  <c:v>0.65900000000000003</c:v>
                </c:pt>
                <c:pt idx="2060">
                  <c:v>0.626</c:v>
                </c:pt>
                <c:pt idx="2061">
                  <c:v>0.57799999999999996</c:v>
                </c:pt>
                <c:pt idx="2062">
                  <c:v>0.55600000000000005</c:v>
                </c:pt>
                <c:pt idx="2063">
                  <c:v>0.52400000000000002</c:v>
                </c:pt>
                <c:pt idx="2064">
                  <c:v>0.51700000000000002</c:v>
                </c:pt>
                <c:pt idx="2065">
                  <c:v>0.50900000000000001</c:v>
                </c:pt>
                <c:pt idx="2066">
                  <c:v>0.46800000000000003</c:v>
                </c:pt>
                <c:pt idx="2067">
                  <c:v>0.42599999999999999</c:v>
                </c:pt>
                <c:pt idx="2068">
                  <c:v>0.42799999999999999</c:v>
                </c:pt>
                <c:pt idx="2069">
                  <c:v>0.43</c:v>
                </c:pt>
                <c:pt idx="2070">
                  <c:v>0.43099999999999999</c:v>
                </c:pt>
                <c:pt idx="2071">
                  <c:v>0.435</c:v>
                </c:pt>
                <c:pt idx="2072">
                  <c:v>0.45200000000000001</c:v>
                </c:pt>
                <c:pt idx="2073">
                  <c:v>0.52</c:v>
                </c:pt>
                <c:pt idx="2074">
                  <c:v>0.53700000000000003</c:v>
                </c:pt>
                <c:pt idx="2075">
                  <c:v>0.53500000000000003</c:v>
                </c:pt>
                <c:pt idx="2076">
                  <c:v>0.54400000000000004</c:v>
                </c:pt>
                <c:pt idx="2077">
                  <c:v>0.56499999999999995</c:v>
                </c:pt>
                <c:pt idx="2078">
                  <c:v>0.59599999999999997</c:v>
                </c:pt>
                <c:pt idx="2079">
                  <c:v>0.59599999999999997</c:v>
                </c:pt>
                <c:pt idx="2080">
                  <c:v>0.60699999999999998</c:v>
                </c:pt>
                <c:pt idx="2081">
                  <c:v>0.63</c:v>
                </c:pt>
                <c:pt idx="2082">
                  <c:v>0.61399999999999999</c:v>
                </c:pt>
                <c:pt idx="2083">
                  <c:v>0.67300000000000004</c:v>
                </c:pt>
                <c:pt idx="2084">
                  <c:v>0.68600000000000005</c:v>
                </c:pt>
                <c:pt idx="2085">
                  <c:v>0.66500000000000004</c:v>
                </c:pt>
                <c:pt idx="2086">
                  <c:v>0.69399999999999995</c:v>
                </c:pt>
                <c:pt idx="2087">
                  <c:v>0.67600000000000005</c:v>
                </c:pt>
                <c:pt idx="2088">
                  <c:v>0.72399999999999998</c:v>
                </c:pt>
                <c:pt idx="2089">
                  <c:v>0.71499999999999997</c:v>
                </c:pt>
                <c:pt idx="2090">
                  <c:v>0.71299999999999997</c:v>
                </c:pt>
                <c:pt idx="2091">
                  <c:v>0.70899999999999996</c:v>
                </c:pt>
                <c:pt idx="2092">
                  <c:v>0.7</c:v>
                </c:pt>
                <c:pt idx="2093">
                  <c:v>0.73499999999999999</c:v>
                </c:pt>
                <c:pt idx="2094">
                  <c:v>0.71199999999999997</c:v>
                </c:pt>
                <c:pt idx="2095">
                  <c:v>0.72099999999999997</c:v>
                </c:pt>
                <c:pt idx="2096">
                  <c:v>0.67700000000000005</c:v>
                </c:pt>
                <c:pt idx="2097">
                  <c:v>0.65800000000000003</c:v>
                </c:pt>
                <c:pt idx="2098">
                  <c:v>0.627</c:v>
                </c:pt>
                <c:pt idx="2099">
                  <c:v>0.57999999999999996</c:v>
                </c:pt>
                <c:pt idx="2100">
                  <c:v>0.55500000000000005</c:v>
                </c:pt>
                <c:pt idx="2101">
                  <c:v>0.51800000000000002</c:v>
                </c:pt>
                <c:pt idx="2102">
                  <c:v>0.52</c:v>
                </c:pt>
                <c:pt idx="2103">
                  <c:v>0.498</c:v>
                </c:pt>
                <c:pt idx="2104">
                  <c:v>0.45900000000000002</c:v>
                </c:pt>
                <c:pt idx="2105">
                  <c:v>0.42399999999999999</c:v>
                </c:pt>
                <c:pt idx="2106">
                  <c:v>0.434</c:v>
                </c:pt>
                <c:pt idx="2107">
                  <c:v>0.435</c:v>
                </c:pt>
                <c:pt idx="2108">
                  <c:v>0.435</c:v>
                </c:pt>
                <c:pt idx="2109">
                  <c:v>0.48699999999999999</c:v>
                </c:pt>
                <c:pt idx="2110">
                  <c:v>0.44700000000000001</c:v>
                </c:pt>
                <c:pt idx="2111">
                  <c:v>0.46500000000000002</c:v>
                </c:pt>
                <c:pt idx="2112">
                  <c:v>0.44900000000000001</c:v>
                </c:pt>
                <c:pt idx="2113">
                  <c:v>0.48399999999999999</c:v>
                </c:pt>
                <c:pt idx="2114">
                  <c:v>0.48599999999999999</c:v>
                </c:pt>
                <c:pt idx="2115">
                  <c:v>0.501</c:v>
                </c:pt>
                <c:pt idx="2116">
                  <c:v>0.57899999999999996</c:v>
                </c:pt>
                <c:pt idx="2117">
                  <c:v>0.60899999999999999</c:v>
                </c:pt>
                <c:pt idx="2118">
                  <c:v>0.66800000000000004</c:v>
                </c:pt>
                <c:pt idx="2119">
                  <c:v>0.70199999999999996</c:v>
                </c:pt>
                <c:pt idx="2120">
                  <c:v>0.69699999999999995</c:v>
                </c:pt>
                <c:pt idx="2121">
                  <c:v>0.72499999999999998</c:v>
                </c:pt>
                <c:pt idx="2122">
                  <c:v>0.70499999999999996</c:v>
                </c:pt>
                <c:pt idx="2123">
                  <c:v>0.68899999999999995</c:v>
                </c:pt>
                <c:pt idx="2124">
                  <c:v>0.66700000000000004</c:v>
                </c:pt>
                <c:pt idx="2125">
                  <c:v>0.65100000000000002</c:v>
                </c:pt>
                <c:pt idx="2126">
                  <c:v>0.63600000000000001</c:v>
                </c:pt>
                <c:pt idx="2127">
                  <c:v>0.67200000000000004</c:v>
                </c:pt>
                <c:pt idx="2128">
                  <c:v>0.70699999999999996</c:v>
                </c:pt>
                <c:pt idx="2129">
                  <c:v>0.74399999999999999</c:v>
                </c:pt>
                <c:pt idx="2130">
                  <c:v>0.78300000000000003</c:v>
                </c:pt>
                <c:pt idx="2131">
                  <c:v>0.77600000000000002</c:v>
                </c:pt>
                <c:pt idx="2132">
                  <c:v>0.753</c:v>
                </c:pt>
                <c:pt idx="2133">
                  <c:v>0.77600000000000002</c:v>
                </c:pt>
                <c:pt idx="2134">
                  <c:v>0.74</c:v>
                </c:pt>
                <c:pt idx="2135">
                  <c:v>0.68700000000000006</c:v>
                </c:pt>
                <c:pt idx="2136">
                  <c:v>0.61299999999999999</c:v>
                </c:pt>
                <c:pt idx="2137">
                  <c:v>0.56000000000000005</c:v>
                </c:pt>
                <c:pt idx="2138">
                  <c:v>0.53300000000000003</c:v>
                </c:pt>
                <c:pt idx="2139">
                  <c:v>0.49</c:v>
                </c:pt>
                <c:pt idx="2140">
                  <c:v>0.432</c:v>
                </c:pt>
                <c:pt idx="2141">
                  <c:v>0.40899999999999997</c:v>
                </c:pt>
                <c:pt idx="2142">
                  <c:v>0.41299999999999998</c:v>
                </c:pt>
                <c:pt idx="2143">
                  <c:v>0.41199999999999998</c:v>
                </c:pt>
                <c:pt idx="2144">
                  <c:v>0.41099999999999998</c:v>
                </c:pt>
                <c:pt idx="2145">
                  <c:v>0.40200000000000002</c:v>
                </c:pt>
                <c:pt idx="2146">
                  <c:v>0.44800000000000001</c:v>
                </c:pt>
                <c:pt idx="2147">
                  <c:v>0.502</c:v>
                </c:pt>
                <c:pt idx="2148">
                  <c:v>0.52200000000000002</c:v>
                </c:pt>
                <c:pt idx="2149">
                  <c:v>0.55400000000000005</c:v>
                </c:pt>
                <c:pt idx="2150">
                  <c:v>0.59499999999999997</c:v>
                </c:pt>
                <c:pt idx="2151">
                  <c:v>0.60699999999999998</c:v>
                </c:pt>
                <c:pt idx="2152">
                  <c:v>0.626</c:v>
                </c:pt>
                <c:pt idx="2153">
                  <c:v>0.60899999999999999</c:v>
                </c:pt>
                <c:pt idx="2154">
                  <c:v>0.59799999999999998</c:v>
                </c:pt>
                <c:pt idx="2155">
                  <c:v>0.59399999999999997</c:v>
                </c:pt>
                <c:pt idx="2156">
                  <c:v>0.55600000000000005</c:v>
                </c:pt>
                <c:pt idx="2157">
                  <c:v>0.56799999999999995</c:v>
                </c:pt>
                <c:pt idx="2158">
                  <c:v>0.60099999999999998</c:v>
                </c:pt>
                <c:pt idx="2159">
                  <c:v>0.63400000000000001</c:v>
                </c:pt>
                <c:pt idx="2160">
                  <c:v>0.627</c:v>
                </c:pt>
                <c:pt idx="2161">
                  <c:v>0.68</c:v>
                </c:pt>
                <c:pt idx="2162">
                  <c:v>0.70599999999999996</c:v>
                </c:pt>
                <c:pt idx="2163">
                  <c:v>0.70099999999999996</c:v>
                </c:pt>
                <c:pt idx="2164">
                  <c:v>0.751</c:v>
                </c:pt>
                <c:pt idx="2165">
                  <c:v>0.75600000000000001</c:v>
                </c:pt>
                <c:pt idx="2166">
                  <c:v>0.76100000000000001</c:v>
                </c:pt>
                <c:pt idx="2167">
                  <c:v>0.76400000000000001</c:v>
                </c:pt>
                <c:pt idx="2168">
                  <c:v>0.754</c:v>
                </c:pt>
                <c:pt idx="2169">
                  <c:v>0.74299999999999999</c:v>
                </c:pt>
                <c:pt idx="2170">
                  <c:v>0.72199999999999998</c:v>
                </c:pt>
                <c:pt idx="2171">
                  <c:v>0.69099999999999995</c:v>
                </c:pt>
                <c:pt idx="2172">
                  <c:v>0.64100000000000001</c:v>
                </c:pt>
                <c:pt idx="2173">
                  <c:v>0.61799999999999999</c:v>
                </c:pt>
                <c:pt idx="2174">
                  <c:v>0.62</c:v>
                </c:pt>
                <c:pt idx="2175">
                  <c:v>0.56899999999999995</c:v>
                </c:pt>
                <c:pt idx="2176">
                  <c:v>0.54600000000000004</c:v>
                </c:pt>
                <c:pt idx="2177">
                  <c:v>0.51200000000000001</c:v>
                </c:pt>
                <c:pt idx="2178">
                  <c:v>0.46200000000000002</c:v>
                </c:pt>
                <c:pt idx="2179">
                  <c:v>0.441</c:v>
                </c:pt>
                <c:pt idx="2180">
                  <c:v>0.45100000000000001</c:v>
                </c:pt>
                <c:pt idx="2181">
                  <c:v>0.45</c:v>
                </c:pt>
                <c:pt idx="2182">
                  <c:v>0.45500000000000002</c:v>
                </c:pt>
                <c:pt idx="2183">
                  <c:v>0.46300000000000002</c:v>
                </c:pt>
                <c:pt idx="2184">
                  <c:v>0.47399999999999998</c:v>
                </c:pt>
                <c:pt idx="2185">
                  <c:v>0.54</c:v>
                </c:pt>
                <c:pt idx="2186">
                  <c:v>0.51400000000000001</c:v>
                </c:pt>
                <c:pt idx="2187">
                  <c:v>0.54100000000000004</c:v>
                </c:pt>
                <c:pt idx="2188">
                  <c:v>0.53100000000000003</c:v>
                </c:pt>
                <c:pt idx="2189">
                  <c:v>0.52300000000000002</c:v>
                </c:pt>
                <c:pt idx="2190">
                  <c:v>0.52700000000000002</c:v>
                </c:pt>
                <c:pt idx="2191">
                  <c:v>0.496</c:v>
                </c:pt>
                <c:pt idx="2192">
                  <c:v>0.51500000000000001</c:v>
                </c:pt>
                <c:pt idx="2193">
                  <c:v>0.503</c:v>
                </c:pt>
                <c:pt idx="2194">
                  <c:v>0.54300000000000004</c:v>
                </c:pt>
                <c:pt idx="2195">
                  <c:v>0.55600000000000005</c:v>
                </c:pt>
                <c:pt idx="2196">
                  <c:v>0.58199999999999996</c:v>
                </c:pt>
                <c:pt idx="2197">
                  <c:v>0.623</c:v>
                </c:pt>
                <c:pt idx="2198">
                  <c:v>0.68200000000000005</c:v>
                </c:pt>
                <c:pt idx="2199">
                  <c:v>0.76</c:v>
                </c:pt>
                <c:pt idx="2200">
                  <c:v>0.752</c:v>
                </c:pt>
                <c:pt idx="2201">
                  <c:v>0.76100000000000001</c:v>
                </c:pt>
                <c:pt idx="2202">
                  <c:v>0.82399999999999995</c:v>
                </c:pt>
                <c:pt idx="2203">
                  <c:v>0.79600000000000004</c:v>
                </c:pt>
                <c:pt idx="2204">
                  <c:v>0.74299999999999999</c:v>
                </c:pt>
                <c:pt idx="2205">
                  <c:v>0.71</c:v>
                </c:pt>
                <c:pt idx="2206">
                  <c:v>0.65500000000000003</c:v>
                </c:pt>
                <c:pt idx="2207">
                  <c:v>0.622</c:v>
                </c:pt>
                <c:pt idx="2208">
                  <c:v>0.58599999999999997</c:v>
                </c:pt>
                <c:pt idx="2209">
                  <c:v>0.61699999999999999</c:v>
                </c:pt>
                <c:pt idx="2210">
                  <c:v>0.59899999999999998</c:v>
                </c:pt>
                <c:pt idx="2211">
                  <c:v>0.61299999999999999</c:v>
                </c:pt>
                <c:pt idx="2212">
                  <c:v>0.62</c:v>
                </c:pt>
                <c:pt idx="2213">
                  <c:v>0.57599999999999996</c:v>
                </c:pt>
                <c:pt idx="2214">
                  <c:v>0.56100000000000005</c:v>
                </c:pt>
                <c:pt idx="2215">
                  <c:v>0.53</c:v>
                </c:pt>
                <c:pt idx="2216">
                  <c:v>0.53</c:v>
                </c:pt>
                <c:pt idx="2217">
                  <c:v>0.51900000000000002</c:v>
                </c:pt>
                <c:pt idx="2218">
                  <c:v>0.499</c:v>
                </c:pt>
                <c:pt idx="2219">
                  <c:v>0.47</c:v>
                </c:pt>
                <c:pt idx="2220">
                  <c:v>0.47899999999999998</c:v>
                </c:pt>
                <c:pt idx="2221">
                  <c:v>0.44800000000000001</c:v>
                </c:pt>
                <c:pt idx="2222">
                  <c:v>0.40799999999999997</c:v>
                </c:pt>
                <c:pt idx="2223">
                  <c:v>0.41</c:v>
                </c:pt>
                <c:pt idx="2224">
                  <c:v>0.435</c:v>
                </c:pt>
                <c:pt idx="2225">
                  <c:v>0.46100000000000002</c:v>
                </c:pt>
                <c:pt idx="2226">
                  <c:v>0.53700000000000003</c:v>
                </c:pt>
                <c:pt idx="2227">
                  <c:v>0.52200000000000002</c:v>
                </c:pt>
                <c:pt idx="2228">
                  <c:v>0.53100000000000003</c:v>
                </c:pt>
                <c:pt idx="2229">
                  <c:v>0.55100000000000005</c:v>
                </c:pt>
                <c:pt idx="2230">
                  <c:v>0.58299999999999996</c:v>
                </c:pt>
                <c:pt idx="2231">
                  <c:v>0.58099999999999996</c:v>
                </c:pt>
                <c:pt idx="2232">
                  <c:v>0.59399999999999997</c:v>
                </c:pt>
                <c:pt idx="2233">
                  <c:v>0.56699999999999995</c:v>
                </c:pt>
                <c:pt idx="2234">
                  <c:v>0.61099999999999999</c:v>
                </c:pt>
                <c:pt idx="2235">
                  <c:v>0.60299999999999998</c:v>
                </c:pt>
                <c:pt idx="2236">
                  <c:v>0.66700000000000004</c:v>
                </c:pt>
                <c:pt idx="2237">
                  <c:v>0.68899999999999995</c:v>
                </c:pt>
                <c:pt idx="2238">
                  <c:v>0.66800000000000004</c:v>
                </c:pt>
                <c:pt idx="2239">
                  <c:v>0.70799999999999996</c:v>
                </c:pt>
                <c:pt idx="2240">
                  <c:v>0.70499999999999996</c:v>
                </c:pt>
                <c:pt idx="2241">
                  <c:v>0.70499999999999996</c:v>
                </c:pt>
                <c:pt idx="2242">
                  <c:v>0.70599999999999996</c:v>
                </c:pt>
                <c:pt idx="2243">
                  <c:v>0.749</c:v>
                </c:pt>
                <c:pt idx="2244">
                  <c:v>0.69</c:v>
                </c:pt>
                <c:pt idx="2245">
                  <c:v>0.68400000000000005</c:v>
                </c:pt>
                <c:pt idx="2246">
                  <c:v>0.65900000000000003</c:v>
                </c:pt>
                <c:pt idx="2247">
                  <c:v>0.66300000000000003</c:v>
                </c:pt>
                <c:pt idx="2248">
                  <c:v>0.65400000000000003</c:v>
                </c:pt>
                <c:pt idx="2249">
                  <c:v>0.63400000000000001</c:v>
                </c:pt>
                <c:pt idx="2250">
                  <c:v>0.64500000000000002</c:v>
                </c:pt>
                <c:pt idx="2251">
                  <c:v>0.60299999999999998</c:v>
                </c:pt>
                <c:pt idx="2252">
                  <c:v>0.54300000000000004</c:v>
                </c:pt>
                <c:pt idx="2253">
                  <c:v>0.50700000000000001</c:v>
                </c:pt>
                <c:pt idx="2254">
                  <c:v>0.45700000000000002</c:v>
                </c:pt>
                <c:pt idx="2255">
                  <c:v>0.436</c:v>
                </c:pt>
                <c:pt idx="2256">
                  <c:v>0.45600000000000002</c:v>
                </c:pt>
                <c:pt idx="2257">
                  <c:v>0.41499999999999998</c:v>
                </c:pt>
                <c:pt idx="2258">
                  <c:v>0.41699999999999998</c:v>
                </c:pt>
                <c:pt idx="2259">
                  <c:v>0.41699999999999998</c:v>
                </c:pt>
                <c:pt idx="2260">
                  <c:v>0.41499999999999998</c:v>
                </c:pt>
                <c:pt idx="2261">
                  <c:v>0.41399999999999998</c:v>
                </c:pt>
                <c:pt idx="2262">
                  <c:v>0.46800000000000003</c:v>
                </c:pt>
                <c:pt idx="2263">
                  <c:v>0.48899999999999999</c:v>
                </c:pt>
                <c:pt idx="2264">
                  <c:v>0.51800000000000002</c:v>
                </c:pt>
                <c:pt idx="2265">
                  <c:v>0.56999999999999995</c:v>
                </c:pt>
                <c:pt idx="2266">
                  <c:v>0.57399999999999995</c:v>
                </c:pt>
                <c:pt idx="2267">
                  <c:v>0.59599999999999997</c:v>
                </c:pt>
                <c:pt idx="2268">
                  <c:v>0.63200000000000001</c:v>
                </c:pt>
                <c:pt idx="2269">
                  <c:v>0.63900000000000001</c:v>
                </c:pt>
                <c:pt idx="2270">
                  <c:v>0.61699999999999999</c:v>
                </c:pt>
                <c:pt idx="2271">
                  <c:v>0.60099999999999998</c:v>
                </c:pt>
                <c:pt idx="2272">
                  <c:v>0.59099999999999997</c:v>
                </c:pt>
                <c:pt idx="2273">
                  <c:v>0.63300000000000001</c:v>
                </c:pt>
                <c:pt idx="2274">
                  <c:v>0.64</c:v>
                </c:pt>
                <c:pt idx="2275">
                  <c:v>0.65700000000000003</c:v>
                </c:pt>
                <c:pt idx="2276">
                  <c:v>0.71799999999999997</c:v>
                </c:pt>
                <c:pt idx="2277">
                  <c:v>0.754</c:v>
                </c:pt>
                <c:pt idx="2278">
                  <c:v>0.75600000000000001</c:v>
                </c:pt>
                <c:pt idx="2279">
                  <c:v>0.77600000000000002</c:v>
                </c:pt>
                <c:pt idx="2280">
                  <c:v>0.78300000000000003</c:v>
                </c:pt>
                <c:pt idx="2281">
                  <c:v>0.78600000000000003</c:v>
                </c:pt>
                <c:pt idx="2282">
                  <c:v>0.73899999999999999</c:v>
                </c:pt>
                <c:pt idx="2283">
                  <c:v>0.72299999999999998</c:v>
                </c:pt>
                <c:pt idx="2284">
                  <c:v>0.69099999999999995</c:v>
                </c:pt>
                <c:pt idx="2285">
                  <c:v>0.65100000000000002</c:v>
                </c:pt>
                <c:pt idx="2286">
                  <c:v>0.58599999999999997</c:v>
                </c:pt>
                <c:pt idx="2287">
                  <c:v>0.56599999999999995</c:v>
                </c:pt>
                <c:pt idx="2288">
                  <c:v>0.51</c:v>
                </c:pt>
                <c:pt idx="2289">
                  <c:v>0.502</c:v>
                </c:pt>
                <c:pt idx="2290">
                  <c:v>0.47199999999999998</c:v>
                </c:pt>
                <c:pt idx="2291">
                  <c:v>0.47199999999999998</c:v>
                </c:pt>
                <c:pt idx="2292">
                  <c:v>0.46100000000000002</c:v>
                </c:pt>
                <c:pt idx="2293">
                  <c:v>0.49099999999999999</c:v>
                </c:pt>
                <c:pt idx="2294">
                  <c:v>0.51200000000000001</c:v>
                </c:pt>
                <c:pt idx="2295">
                  <c:v>0.54100000000000004</c:v>
                </c:pt>
                <c:pt idx="2296">
                  <c:v>0.50800000000000001</c:v>
                </c:pt>
                <c:pt idx="2297">
                  <c:v>0.51800000000000002</c:v>
                </c:pt>
                <c:pt idx="2298">
                  <c:v>0.48899999999999999</c:v>
                </c:pt>
                <c:pt idx="2299">
                  <c:v>0.46</c:v>
                </c:pt>
                <c:pt idx="2300">
                  <c:v>0.43</c:v>
                </c:pt>
                <c:pt idx="2301">
                  <c:v>0.45100000000000001</c:v>
                </c:pt>
                <c:pt idx="2302">
                  <c:v>0.42599999999999999</c:v>
                </c:pt>
                <c:pt idx="2303">
                  <c:v>0.45200000000000001</c:v>
                </c:pt>
                <c:pt idx="2304">
                  <c:v>0.44</c:v>
                </c:pt>
                <c:pt idx="2305">
                  <c:v>0.54200000000000004</c:v>
                </c:pt>
                <c:pt idx="2306">
                  <c:v>0.59799999999999998</c:v>
                </c:pt>
                <c:pt idx="2307">
                  <c:v>0.64300000000000002</c:v>
                </c:pt>
                <c:pt idx="2308">
                  <c:v>0.66300000000000003</c:v>
                </c:pt>
                <c:pt idx="2309">
                  <c:v>0.69899999999999995</c:v>
                </c:pt>
                <c:pt idx="2310">
                  <c:v>0.70099999999999996</c:v>
                </c:pt>
                <c:pt idx="2311">
                  <c:v>0.66400000000000003</c:v>
                </c:pt>
                <c:pt idx="2312">
                  <c:v>0.69099999999999995</c:v>
                </c:pt>
                <c:pt idx="2313">
                  <c:v>0.68</c:v>
                </c:pt>
                <c:pt idx="2314">
                  <c:v>0.70899999999999996</c:v>
                </c:pt>
                <c:pt idx="2315">
                  <c:v>0.69899999999999995</c:v>
                </c:pt>
                <c:pt idx="2316">
                  <c:v>0.69299999999999995</c:v>
                </c:pt>
                <c:pt idx="2317">
                  <c:v>0.73099999999999998</c:v>
                </c:pt>
                <c:pt idx="2318">
                  <c:v>0.67500000000000004</c:v>
                </c:pt>
                <c:pt idx="2319">
                  <c:v>0.66900000000000004</c:v>
                </c:pt>
                <c:pt idx="2320">
                  <c:v>0.69599999999999995</c:v>
                </c:pt>
                <c:pt idx="2321">
                  <c:v>0.67500000000000004</c:v>
                </c:pt>
                <c:pt idx="2322">
                  <c:v>0.69199999999999995</c:v>
                </c:pt>
                <c:pt idx="2323">
                  <c:v>0.69799999999999995</c:v>
                </c:pt>
                <c:pt idx="2324">
                  <c:v>0.69599999999999995</c:v>
                </c:pt>
                <c:pt idx="2325">
                  <c:v>0.68100000000000005</c:v>
                </c:pt>
                <c:pt idx="2326">
                  <c:v>0.65300000000000002</c:v>
                </c:pt>
                <c:pt idx="2327">
                  <c:v>0.61099999999999999</c:v>
                </c:pt>
                <c:pt idx="2328">
                  <c:v>0.59699999999999998</c:v>
                </c:pt>
                <c:pt idx="2329">
                  <c:v>0.52500000000000002</c:v>
                </c:pt>
                <c:pt idx="2330">
                  <c:v>0.51900000000000002</c:v>
                </c:pt>
                <c:pt idx="2331">
                  <c:v>0.49399999999999999</c:v>
                </c:pt>
                <c:pt idx="2332">
                  <c:v>0.46600000000000003</c:v>
                </c:pt>
                <c:pt idx="2333">
                  <c:v>0.43</c:v>
                </c:pt>
                <c:pt idx="2334">
                  <c:v>0.43</c:v>
                </c:pt>
                <c:pt idx="2335">
                  <c:v>0.42699999999999999</c:v>
                </c:pt>
                <c:pt idx="2336">
                  <c:v>0.38300000000000001</c:v>
                </c:pt>
                <c:pt idx="2337">
                  <c:v>0.39</c:v>
                </c:pt>
                <c:pt idx="2338">
                  <c:v>0.44700000000000001</c:v>
                </c:pt>
                <c:pt idx="2339">
                  <c:v>0.45</c:v>
                </c:pt>
                <c:pt idx="2340">
                  <c:v>0.47</c:v>
                </c:pt>
                <c:pt idx="2341">
                  <c:v>0.505</c:v>
                </c:pt>
                <c:pt idx="2342">
                  <c:v>0.55700000000000005</c:v>
                </c:pt>
                <c:pt idx="2343">
                  <c:v>0.57999999999999996</c:v>
                </c:pt>
                <c:pt idx="2344">
                  <c:v>0.57399999999999995</c:v>
                </c:pt>
                <c:pt idx="2345">
                  <c:v>0.622</c:v>
                </c:pt>
                <c:pt idx="2346">
                  <c:v>0.63800000000000001</c:v>
                </c:pt>
                <c:pt idx="2347">
                  <c:v>0.66900000000000004</c:v>
                </c:pt>
                <c:pt idx="2348">
                  <c:v>0.66700000000000004</c:v>
                </c:pt>
                <c:pt idx="2349">
                  <c:v>0.68100000000000005</c:v>
                </c:pt>
                <c:pt idx="2350">
                  <c:v>0.65400000000000003</c:v>
                </c:pt>
                <c:pt idx="2351">
                  <c:v>0.63200000000000001</c:v>
                </c:pt>
                <c:pt idx="2352">
                  <c:v>0.65500000000000003</c:v>
                </c:pt>
                <c:pt idx="2353">
                  <c:v>0.68200000000000005</c:v>
                </c:pt>
                <c:pt idx="2354">
                  <c:v>0.71599999999999997</c:v>
                </c:pt>
                <c:pt idx="2355">
                  <c:v>0.748</c:v>
                </c:pt>
                <c:pt idx="2356">
                  <c:v>0.79200000000000004</c:v>
                </c:pt>
                <c:pt idx="2357">
                  <c:v>0.79800000000000004</c:v>
                </c:pt>
                <c:pt idx="2358">
                  <c:v>0.80600000000000005</c:v>
                </c:pt>
                <c:pt idx="2359">
                  <c:v>0.80700000000000005</c:v>
                </c:pt>
                <c:pt idx="2360">
                  <c:v>0.74099999999999999</c:v>
                </c:pt>
                <c:pt idx="2361">
                  <c:v>0.72399999999999998</c:v>
                </c:pt>
                <c:pt idx="2362">
                  <c:v>0.67600000000000005</c:v>
                </c:pt>
                <c:pt idx="2363">
                  <c:v>0.55800000000000005</c:v>
                </c:pt>
                <c:pt idx="2364">
                  <c:v>0.52100000000000002</c:v>
                </c:pt>
                <c:pt idx="2365">
                  <c:v>0.499</c:v>
                </c:pt>
                <c:pt idx="2366">
                  <c:v>0.46300000000000002</c:v>
                </c:pt>
                <c:pt idx="2367">
                  <c:v>0.45300000000000001</c:v>
                </c:pt>
                <c:pt idx="2368">
                  <c:v>0.47399999999999998</c:v>
                </c:pt>
                <c:pt idx="2369">
                  <c:v>0.495</c:v>
                </c:pt>
                <c:pt idx="2370">
                  <c:v>0.46899999999999997</c:v>
                </c:pt>
                <c:pt idx="2371">
                  <c:v>0.48299999999999998</c:v>
                </c:pt>
                <c:pt idx="2372">
                  <c:v>0.49399999999999999</c:v>
                </c:pt>
                <c:pt idx="2373">
                  <c:v>0.51500000000000001</c:v>
                </c:pt>
                <c:pt idx="2374">
                  <c:v>0.54</c:v>
                </c:pt>
                <c:pt idx="2375">
                  <c:v>0.50600000000000001</c:v>
                </c:pt>
                <c:pt idx="2376">
                  <c:v>0.52100000000000002</c:v>
                </c:pt>
                <c:pt idx="2377">
                  <c:v>0.503</c:v>
                </c:pt>
                <c:pt idx="2378">
                  <c:v>0.53300000000000003</c:v>
                </c:pt>
                <c:pt idx="2379">
                  <c:v>0.52900000000000003</c:v>
                </c:pt>
                <c:pt idx="2380">
                  <c:v>0.53200000000000003</c:v>
                </c:pt>
                <c:pt idx="2381">
                  <c:v>0.54400000000000004</c:v>
                </c:pt>
                <c:pt idx="2382">
                  <c:v>0.56799999999999995</c:v>
                </c:pt>
                <c:pt idx="2383">
                  <c:v>0.55900000000000005</c:v>
                </c:pt>
                <c:pt idx="2384">
                  <c:v>0.61299999999999999</c:v>
                </c:pt>
                <c:pt idx="2385">
                  <c:v>0.58099999999999996</c:v>
                </c:pt>
                <c:pt idx="2386">
                  <c:v>0.61399999999999999</c:v>
                </c:pt>
                <c:pt idx="2387">
                  <c:v>0.65700000000000003</c:v>
                </c:pt>
                <c:pt idx="2388">
                  <c:v>0.67100000000000004</c:v>
                </c:pt>
                <c:pt idx="2389">
                  <c:v>0.69499999999999995</c:v>
                </c:pt>
                <c:pt idx="2390">
                  <c:v>0.68500000000000005</c:v>
                </c:pt>
                <c:pt idx="2391">
                  <c:v>0.71599999999999997</c:v>
                </c:pt>
                <c:pt idx="2392">
                  <c:v>0.71599999999999997</c:v>
                </c:pt>
                <c:pt idx="2393">
                  <c:v>0.71699999999999997</c:v>
                </c:pt>
                <c:pt idx="2394">
                  <c:v>0.71799999999999997</c:v>
                </c:pt>
                <c:pt idx="2395">
                  <c:v>0.72499999999999998</c:v>
                </c:pt>
                <c:pt idx="2396">
                  <c:v>0.71899999999999997</c:v>
                </c:pt>
                <c:pt idx="2397">
                  <c:v>0.70399999999999996</c:v>
                </c:pt>
                <c:pt idx="2398">
                  <c:v>0.67700000000000005</c:v>
                </c:pt>
                <c:pt idx="2399">
                  <c:v>0.63700000000000001</c:v>
                </c:pt>
                <c:pt idx="2400">
                  <c:v>0.622</c:v>
                </c:pt>
                <c:pt idx="2401">
                  <c:v>0.59499999999999997</c:v>
                </c:pt>
                <c:pt idx="2402">
                  <c:v>0.59599999999999997</c:v>
                </c:pt>
                <c:pt idx="2403">
                  <c:v>0.59599999999999997</c:v>
                </c:pt>
                <c:pt idx="2404">
                  <c:v>0.56599999999999995</c:v>
                </c:pt>
                <c:pt idx="2405">
                  <c:v>0.57699999999999996</c:v>
                </c:pt>
                <c:pt idx="2406">
                  <c:v>0.53700000000000003</c:v>
                </c:pt>
                <c:pt idx="2407">
                  <c:v>0.52600000000000002</c:v>
                </c:pt>
                <c:pt idx="2408">
                  <c:v>0.46200000000000002</c:v>
                </c:pt>
                <c:pt idx="2409">
                  <c:v>0.47499999999999998</c:v>
                </c:pt>
                <c:pt idx="2410">
                  <c:v>0.44600000000000001</c:v>
                </c:pt>
                <c:pt idx="2411">
                  <c:v>0.40500000000000003</c:v>
                </c:pt>
                <c:pt idx="2412">
                  <c:v>0.44700000000000001</c:v>
                </c:pt>
                <c:pt idx="2413">
                  <c:v>0.44600000000000001</c:v>
                </c:pt>
                <c:pt idx="2414">
                  <c:v>0.45100000000000001</c:v>
                </c:pt>
                <c:pt idx="2415">
                  <c:v>0.47599999999999998</c:v>
                </c:pt>
                <c:pt idx="2416">
                  <c:v>0.48799999999999999</c:v>
                </c:pt>
                <c:pt idx="2417">
                  <c:v>0.52200000000000002</c:v>
                </c:pt>
                <c:pt idx="2418">
                  <c:v>0.53</c:v>
                </c:pt>
                <c:pt idx="2419">
                  <c:v>0.59099999999999997</c:v>
                </c:pt>
                <c:pt idx="2420">
                  <c:v>0.627</c:v>
                </c:pt>
                <c:pt idx="2421">
                  <c:v>0.69</c:v>
                </c:pt>
                <c:pt idx="2422">
                  <c:v>0.70499999999999996</c:v>
                </c:pt>
                <c:pt idx="2423">
                  <c:v>0.70099999999999996</c:v>
                </c:pt>
                <c:pt idx="2424">
                  <c:v>0.70299999999999996</c:v>
                </c:pt>
                <c:pt idx="2425">
                  <c:v>0.66800000000000004</c:v>
                </c:pt>
                <c:pt idx="2426">
                  <c:v>0.63700000000000001</c:v>
                </c:pt>
                <c:pt idx="2427">
                  <c:v>0.60699999999999998</c:v>
                </c:pt>
                <c:pt idx="2428">
                  <c:v>0.61699999999999999</c:v>
                </c:pt>
                <c:pt idx="2429">
                  <c:v>0.59299999999999997</c:v>
                </c:pt>
                <c:pt idx="2430">
                  <c:v>0.61599999999999999</c:v>
                </c:pt>
                <c:pt idx="2431">
                  <c:v>0.66900000000000004</c:v>
                </c:pt>
                <c:pt idx="2432">
                  <c:v>0.72899999999999998</c:v>
                </c:pt>
                <c:pt idx="2433">
                  <c:v>0.76700000000000002</c:v>
                </c:pt>
                <c:pt idx="2434">
                  <c:v>0.76700000000000002</c:v>
                </c:pt>
                <c:pt idx="2435">
                  <c:v>0.80500000000000005</c:v>
                </c:pt>
                <c:pt idx="2436">
                  <c:v>0.79400000000000004</c:v>
                </c:pt>
                <c:pt idx="2437">
                  <c:v>0.76100000000000001</c:v>
                </c:pt>
                <c:pt idx="2438">
                  <c:v>0.73199999999999998</c:v>
                </c:pt>
                <c:pt idx="2439">
                  <c:v>0.68</c:v>
                </c:pt>
                <c:pt idx="2440">
                  <c:v>0.66300000000000003</c:v>
                </c:pt>
                <c:pt idx="2441">
                  <c:v>0.61499999999999999</c:v>
                </c:pt>
                <c:pt idx="2442">
                  <c:v>0.55000000000000004</c:v>
                </c:pt>
                <c:pt idx="2443">
                  <c:v>0.55800000000000005</c:v>
                </c:pt>
                <c:pt idx="2444">
                  <c:v>0.499</c:v>
                </c:pt>
                <c:pt idx="2445">
                  <c:v>0.48299999999999998</c:v>
                </c:pt>
                <c:pt idx="2446">
                  <c:v>0.438</c:v>
                </c:pt>
                <c:pt idx="2447">
                  <c:v>0.435</c:v>
                </c:pt>
                <c:pt idx="2448">
                  <c:v>0.42599999999999999</c:v>
                </c:pt>
                <c:pt idx="2449">
                  <c:v>0.42199999999999999</c:v>
                </c:pt>
                <c:pt idx="2450">
                  <c:v>0.42</c:v>
                </c:pt>
                <c:pt idx="2451">
                  <c:v>0.42199999999999999</c:v>
                </c:pt>
                <c:pt idx="2452">
                  <c:v>0.48299999999999998</c:v>
                </c:pt>
                <c:pt idx="2453">
                  <c:v>0.50900000000000001</c:v>
                </c:pt>
                <c:pt idx="2454">
                  <c:v>0.52900000000000003</c:v>
                </c:pt>
                <c:pt idx="2455">
                  <c:v>0.57099999999999995</c:v>
                </c:pt>
                <c:pt idx="2456">
                  <c:v>0.58399999999999996</c:v>
                </c:pt>
                <c:pt idx="2457">
                  <c:v>0.60799999999999998</c:v>
                </c:pt>
                <c:pt idx="2458">
                  <c:v>0.60099999999999998</c:v>
                </c:pt>
                <c:pt idx="2459">
                  <c:v>0.60399999999999998</c:v>
                </c:pt>
                <c:pt idx="2460">
                  <c:v>0.61699999999999999</c:v>
                </c:pt>
                <c:pt idx="2461">
                  <c:v>0.63800000000000001</c:v>
                </c:pt>
                <c:pt idx="2462">
                  <c:v>0.629</c:v>
                </c:pt>
                <c:pt idx="2463">
                  <c:v>0.626</c:v>
                </c:pt>
                <c:pt idx="2464">
                  <c:v>0.63300000000000001</c:v>
                </c:pt>
                <c:pt idx="2465">
                  <c:v>0.60199999999999998</c:v>
                </c:pt>
                <c:pt idx="2466">
                  <c:v>0.63600000000000001</c:v>
                </c:pt>
                <c:pt idx="2467">
                  <c:v>0.66700000000000004</c:v>
                </c:pt>
                <c:pt idx="2468">
                  <c:v>0.70399999999999996</c:v>
                </c:pt>
                <c:pt idx="2469">
                  <c:v>0.69399999999999995</c:v>
                </c:pt>
                <c:pt idx="2470">
                  <c:v>0.748</c:v>
                </c:pt>
                <c:pt idx="2471">
                  <c:v>0.75</c:v>
                </c:pt>
                <c:pt idx="2472">
                  <c:v>0.74</c:v>
                </c:pt>
                <c:pt idx="2473">
                  <c:v>0.73099999999999998</c:v>
                </c:pt>
                <c:pt idx="2474">
                  <c:v>0.71199999999999997</c:v>
                </c:pt>
                <c:pt idx="2475">
                  <c:v>0.68400000000000005</c:v>
                </c:pt>
                <c:pt idx="2476">
                  <c:v>0.625</c:v>
                </c:pt>
                <c:pt idx="2477">
                  <c:v>0.61299999999999999</c:v>
                </c:pt>
                <c:pt idx="2478">
                  <c:v>0.57499999999999996</c:v>
                </c:pt>
                <c:pt idx="2479">
                  <c:v>0.56299999999999994</c:v>
                </c:pt>
                <c:pt idx="2480">
                  <c:v>0.58099999999999996</c:v>
                </c:pt>
                <c:pt idx="2481">
                  <c:v>0.54900000000000004</c:v>
                </c:pt>
                <c:pt idx="2482">
                  <c:v>0.54200000000000004</c:v>
                </c:pt>
                <c:pt idx="2483">
                  <c:v>0.53</c:v>
                </c:pt>
                <c:pt idx="2484">
                  <c:v>0.56100000000000005</c:v>
                </c:pt>
                <c:pt idx="2485">
                  <c:v>0.52500000000000002</c:v>
                </c:pt>
                <c:pt idx="2486">
                  <c:v>0.53900000000000003</c:v>
                </c:pt>
                <c:pt idx="2487">
                  <c:v>0.50800000000000001</c:v>
                </c:pt>
                <c:pt idx="2488">
                  <c:v>0.48199999999999998</c:v>
                </c:pt>
                <c:pt idx="2489">
                  <c:v>0.49099999999999999</c:v>
                </c:pt>
                <c:pt idx="2490">
                  <c:v>0.50800000000000001</c:v>
                </c:pt>
                <c:pt idx="2491">
                  <c:v>0.498</c:v>
                </c:pt>
                <c:pt idx="2492">
                  <c:v>0.48599999999999999</c:v>
                </c:pt>
                <c:pt idx="2493">
                  <c:v>0.52700000000000002</c:v>
                </c:pt>
                <c:pt idx="2494">
                  <c:v>0.51500000000000001</c:v>
                </c:pt>
                <c:pt idx="2495">
                  <c:v>0.52400000000000002</c:v>
                </c:pt>
                <c:pt idx="2496">
                  <c:v>0.54700000000000004</c:v>
                </c:pt>
                <c:pt idx="2497">
                  <c:v>0.54</c:v>
                </c:pt>
                <c:pt idx="2498">
                  <c:v>0.58699999999999997</c:v>
                </c:pt>
                <c:pt idx="2499">
                  <c:v>0.61</c:v>
                </c:pt>
                <c:pt idx="2500">
                  <c:v>0.64600000000000002</c:v>
                </c:pt>
                <c:pt idx="2501">
                  <c:v>0.70099999999999996</c:v>
                </c:pt>
                <c:pt idx="2502">
                  <c:v>0.72199999999999998</c:v>
                </c:pt>
                <c:pt idx="2503">
                  <c:v>0.754</c:v>
                </c:pt>
                <c:pt idx="2504">
                  <c:v>0.74199999999999999</c:v>
                </c:pt>
                <c:pt idx="2505">
                  <c:v>0.746</c:v>
                </c:pt>
                <c:pt idx="2506">
                  <c:v>0.79500000000000004</c:v>
                </c:pt>
                <c:pt idx="2507">
                  <c:v>0.75900000000000001</c:v>
                </c:pt>
                <c:pt idx="2508">
                  <c:v>0.71099999999999997</c:v>
                </c:pt>
                <c:pt idx="2509">
                  <c:v>0.71899999999999997</c:v>
                </c:pt>
                <c:pt idx="2510">
                  <c:v>0.70199999999999996</c:v>
                </c:pt>
                <c:pt idx="2511">
                  <c:v>0.67800000000000005</c:v>
                </c:pt>
                <c:pt idx="2512">
                  <c:v>0.68500000000000005</c:v>
                </c:pt>
                <c:pt idx="2513">
                  <c:v>0.68300000000000005</c:v>
                </c:pt>
                <c:pt idx="2514">
                  <c:v>0.67300000000000004</c:v>
                </c:pt>
                <c:pt idx="2515">
                  <c:v>0.65100000000000002</c:v>
                </c:pt>
                <c:pt idx="2516">
                  <c:v>0.61899999999999999</c:v>
                </c:pt>
                <c:pt idx="2517">
                  <c:v>0.61599999999999999</c:v>
                </c:pt>
                <c:pt idx="2518">
                  <c:v>0.55200000000000005</c:v>
                </c:pt>
                <c:pt idx="2519">
                  <c:v>0.52200000000000002</c:v>
                </c:pt>
                <c:pt idx="2520">
                  <c:v>0.51600000000000001</c:v>
                </c:pt>
                <c:pt idx="2521">
                  <c:v>0.45600000000000002</c:v>
                </c:pt>
                <c:pt idx="2522">
                  <c:v>0.42499999999999999</c:v>
                </c:pt>
                <c:pt idx="2523">
                  <c:v>0.38700000000000001</c:v>
                </c:pt>
                <c:pt idx="2524">
                  <c:v>0.39</c:v>
                </c:pt>
                <c:pt idx="2525">
                  <c:v>0.435</c:v>
                </c:pt>
                <c:pt idx="2526">
                  <c:v>0.47499999999999998</c:v>
                </c:pt>
                <c:pt idx="2527">
                  <c:v>0.51400000000000001</c:v>
                </c:pt>
                <c:pt idx="2528">
                  <c:v>0.52400000000000002</c:v>
                </c:pt>
                <c:pt idx="2529">
                  <c:v>0.56000000000000005</c:v>
                </c:pt>
                <c:pt idx="2530">
                  <c:v>0.54300000000000004</c:v>
                </c:pt>
                <c:pt idx="2531">
                  <c:v>0.54800000000000004</c:v>
                </c:pt>
                <c:pt idx="2532">
                  <c:v>0.55900000000000005</c:v>
                </c:pt>
                <c:pt idx="2533">
                  <c:v>0.57899999999999996</c:v>
                </c:pt>
                <c:pt idx="2534">
                  <c:v>0.56699999999999995</c:v>
                </c:pt>
                <c:pt idx="2535">
                  <c:v>0.56499999999999995</c:v>
                </c:pt>
                <c:pt idx="2536">
                  <c:v>0.61499999999999999</c:v>
                </c:pt>
                <c:pt idx="2537">
                  <c:v>0.63800000000000001</c:v>
                </c:pt>
                <c:pt idx="2538">
                  <c:v>0.67400000000000004</c:v>
                </c:pt>
                <c:pt idx="2539">
                  <c:v>0.67200000000000004</c:v>
                </c:pt>
                <c:pt idx="2540">
                  <c:v>0.68500000000000005</c:v>
                </c:pt>
                <c:pt idx="2541">
                  <c:v>0.72099999999999997</c:v>
                </c:pt>
                <c:pt idx="2542">
                  <c:v>0.753</c:v>
                </c:pt>
                <c:pt idx="2543">
                  <c:v>0.752</c:v>
                </c:pt>
                <c:pt idx="2544">
                  <c:v>0.76</c:v>
                </c:pt>
                <c:pt idx="2545">
                  <c:v>0.76100000000000001</c:v>
                </c:pt>
                <c:pt idx="2546">
                  <c:v>0.76300000000000001</c:v>
                </c:pt>
                <c:pt idx="2547">
                  <c:v>0.70699999999999996</c:v>
                </c:pt>
                <c:pt idx="2548">
                  <c:v>0.70399999999999996</c:v>
                </c:pt>
                <c:pt idx="2549">
                  <c:v>0.66800000000000004</c:v>
                </c:pt>
                <c:pt idx="2550">
                  <c:v>0.73099999999999998</c:v>
                </c:pt>
                <c:pt idx="2551">
                  <c:v>0.68700000000000006</c:v>
                </c:pt>
                <c:pt idx="2552">
                  <c:v>0.64800000000000002</c:v>
                </c:pt>
                <c:pt idx="2553">
                  <c:v>0.626</c:v>
                </c:pt>
                <c:pt idx="2554">
                  <c:v>0.58599999999999997</c:v>
                </c:pt>
                <c:pt idx="2555">
                  <c:v>0.57299999999999995</c:v>
                </c:pt>
                <c:pt idx="2556">
                  <c:v>0.55000000000000004</c:v>
                </c:pt>
                <c:pt idx="2557">
                  <c:v>0.51200000000000001</c:v>
                </c:pt>
                <c:pt idx="2558">
                  <c:v>0.50800000000000001</c:v>
                </c:pt>
                <c:pt idx="2559">
                  <c:v>0.49199999999999999</c:v>
                </c:pt>
                <c:pt idx="2560">
                  <c:v>0.46700000000000003</c:v>
                </c:pt>
                <c:pt idx="2561">
                  <c:v>0.46899999999999997</c:v>
                </c:pt>
                <c:pt idx="2562">
                  <c:v>0.43099999999999999</c:v>
                </c:pt>
                <c:pt idx="2563">
                  <c:v>0.434</c:v>
                </c:pt>
                <c:pt idx="2564">
                  <c:v>0.435</c:v>
                </c:pt>
                <c:pt idx="2565">
                  <c:v>0.49399999999999999</c:v>
                </c:pt>
                <c:pt idx="2566">
                  <c:v>0.497</c:v>
                </c:pt>
                <c:pt idx="2567">
                  <c:v>0.53200000000000003</c:v>
                </c:pt>
                <c:pt idx="2568">
                  <c:v>0.50900000000000001</c:v>
                </c:pt>
                <c:pt idx="2569">
                  <c:v>0.54700000000000004</c:v>
                </c:pt>
                <c:pt idx="2570">
                  <c:v>0.55700000000000005</c:v>
                </c:pt>
                <c:pt idx="2571">
                  <c:v>0.61899999999999999</c:v>
                </c:pt>
                <c:pt idx="2572">
                  <c:v>0.66500000000000004</c:v>
                </c:pt>
                <c:pt idx="2573">
                  <c:v>0.65900000000000003</c:v>
                </c:pt>
                <c:pt idx="2574">
                  <c:v>0.63500000000000001</c:v>
                </c:pt>
                <c:pt idx="2575">
                  <c:v>0.61599999999999999</c:v>
                </c:pt>
                <c:pt idx="2576">
                  <c:v>0.60399999999999998</c:v>
                </c:pt>
                <c:pt idx="2577">
                  <c:v>0.6</c:v>
                </c:pt>
                <c:pt idx="2578">
                  <c:v>0.60699999999999998</c:v>
                </c:pt>
                <c:pt idx="2579">
                  <c:v>0.61899999999999999</c:v>
                </c:pt>
                <c:pt idx="2580">
                  <c:v>0.64100000000000001</c:v>
                </c:pt>
                <c:pt idx="2581">
                  <c:v>0.67</c:v>
                </c:pt>
                <c:pt idx="2582">
                  <c:v>0.70699999999999996</c:v>
                </c:pt>
                <c:pt idx="2583">
                  <c:v>0.748</c:v>
                </c:pt>
                <c:pt idx="2584">
                  <c:v>0.78500000000000003</c:v>
                </c:pt>
                <c:pt idx="2585">
                  <c:v>0.79</c:v>
                </c:pt>
                <c:pt idx="2586">
                  <c:v>0.79300000000000004</c:v>
                </c:pt>
                <c:pt idx="2587">
                  <c:v>0.753</c:v>
                </c:pt>
                <c:pt idx="2588">
                  <c:v>0.73299999999999998</c:v>
                </c:pt>
                <c:pt idx="2589">
                  <c:v>0.74399999999999999</c:v>
                </c:pt>
                <c:pt idx="2590">
                  <c:v>0.70099999999999996</c:v>
                </c:pt>
                <c:pt idx="2591">
                  <c:v>0.64100000000000001</c:v>
                </c:pt>
                <c:pt idx="2592">
                  <c:v>0.60299999999999998</c:v>
                </c:pt>
                <c:pt idx="2593">
                  <c:v>0.54900000000000004</c:v>
                </c:pt>
                <c:pt idx="2594">
                  <c:v>0.52200000000000002</c:v>
                </c:pt>
                <c:pt idx="2595">
                  <c:v>0.52200000000000002</c:v>
                </c:pt>
                <c:pt idx="2596">
                  <c:v>0.46300000000000002</c:v>
                </c:pt>
                <c:pt idx="2597">
                  <c:v>0.439</c:v>
                </c:pt>
                <c:pt idx="2598">
                  <c:v>0.44700000000000001</c:v>
                </c:pt>
                <c:pt idx="2599">
                  <c:v>0.45200000000000001</c:v>
                </c:pt>
                <c:pt idx="2600">
                  <c:v>0.45600000000000002</c:v>
                </c:pt>
                <c:pt idx="2601">
                  <c:v>0.47</c:v>
                </c:pt>
                <c:pt idx="2602">
                  <c:v>0.53200000000000003</c:v>
                </c:pt>
                <c:pt idx="2603">
                  <c:v>0.53800000000000003</c:v>
                </c:pt>
                <c:pt idx="2604">
                  <c:v>0.51500000000000001</c:v>
                </c:pt>
                <c:pt idx="2605">
                  <c:v>0.54700000000000004</c:v>
                </c:pt>
                <c:pt idx="2606">
                  <c:v>0.53500000000000003</c:v>
                </c:pt>
                <c:pt idx="2607">
                  <c:v>0.51900000000000002</c:v>
                </c:pt>
                <c:pt idx="2608">
                  <c:v>0.52</c:v>
                </c:pt>
                <c:pt idx="2609">
                  <c:v>0.53100000000000003</c:v>
                </c:pt>
                <c:pt idx="2610">
                  <c:v>0.55300000000000005</c:v>
                </c:pt>
                <c:pt idx="2611">
                  <c:v>0.54700000000000004</c:v>
                </c:pt>
                <c:pt idx="2612">
                  <c:v>0.54900000000000004</c:v>
                </c:pt>
                <c:pt idx="2613">
                  <c:v>0.55800000000000005</c:v>
                </c:pt>
                <c:pt idx="2614">
                  <c:v>0.6</c:v>
                </c:pt>
                <c:pt idx="2615">
                  <c:v>0.64400000000000002</c:v>
                </c:pt>
                <c:pt idx="2616">
                  <c:v>0.70099999999999996</c:v>
                </c:pt>
                <c:pt idx="2617">
                  <c:v>0.77300000000000002</c:v>
                </c:pt>
                <c:pt idx="2618">
                  <c:v>0.81699999999999995</c:v>
                </c:pt>
                <c:pt idx="2619">
                  <c:v>0.81</c:v>
                </c:pt>
                <c:pt idx="2620">
                  <c:v>0.83499999999999996</c:v>
                </c:pt>
                <c:pt idx="2621">
                  <c:v>0.8</c:v>
                </c:pt>
                <c:pt idx="2622">
                  <c:v>0.78600000000000003</c:v>
                </c:pt>
                <c:pt idx="2623">
                  <c:v>0.74299999999999999</c:v>
                </c:pt>
                <c:pt idx="2624">
                  <c:v>0.67800000000000005</c:v>
                </c:pt>
                <c:pt idx="2625">
                  <c:v>0.66200000000000003</c:v>
                </c:pt>
                <c:pt idx="2626">
                  <c:v>0.624</c:v>
                </c:pt>
                <c:pt idx="2627">
                  <c:v>0.61399999999999999</c:v>
                </c:pt>
                <c:pt idx="2628">
                  <c:v>0.63200000000000001</c:v>
                </c:pt>
                <c:pt idx="2629">
                  <c:v>0.59499999999999997</c:v>
                </c:pt>
                <c:pt idx="2630">
                  <c:v>0.60699999999999998</c:v>
                </c:pt>
                <c:pt idx="2631">
                  <c:v>0.59699999999999998</c:v>
                </c:pt>
                <c:pt idx="2632">
                  <c:v>0.621</c:v>
                </c:pt>
                <c:pt idx="2633">
                  <c:v>0.59399999999999997</c:v>
                </c:pt>
                <c:pt idx="2634">
                  <c:v>0.55500000000000005</c:v>
                </c:pt>
                <c:pt idx="2635">
                  <c:v>0.54600000000000004</c:v>
                </c:pt>
                <c:pt idx="2636">
                  <c:v>0.48499999999999999</c:v>
                </c:pt>
                <c:pt idx="2637">
                  <c:v>0.45900000000000002</c:v>
                </c:pt>
                <c:pt idx="2638">
                  <c:v>0.41899999999999998</c:v>
                </c:pt>
                <c:pt idx="2639">
                  <c:v>0.41399999999999998</c:v>
                </c:pt>
                <c:pt idx="2640">
                  <c:v>0.40699999999999997</c:v>
                </c:pt>
                <c:pt idx="2641">
                  <c:v>0.39700000000000002</c:v>
                </c:pt>
                <c:pt idx="2642">
                  <c:v>0.45100000000000001</c:v>
                </c:pt>
                <c:pt idx="2643">
                  <c:v>0.45200000000000001</c:v>
                </c:pt>
                <c:pt idx="2644">
                  <c:v>0.47499999999999998</c:v>
                </c:pt>
                <c:pt idx="2645">
                  <c:v>0.51500000000000001</c:v>
                </c:pt>
                <c:pt idx="2646">
                  <c:v>0.56499999999999995</c:v>
                </c:pt>
                <c:pt idx="2647">
                  <c:v>0.59</c:v>
                </c:pt>
                <c:pt idx="2648">
                  <c:v>0.628</c:v>
                </c:pt>
                <c:pt idx="2649">
                  <c:v>0.63700000000000001</c:v>
                </c:pt>
                <c:pt idx="2650">
                  <c:v>0.70099999999999996</c:v>
                </c:pt>
                <c:pt idx="2651">
                  <c:v>0.69599999999999995</c:v>
                </c:pt>
                <c:pt idx="2652">
                  <c:v>0.74299999999999999</c:v>
                </c:pt>
                <c:pt idx="2653">
                  <c:v>0.71599999999999997</c:v>
                </c:pt>
                <c:pt idx="2654">
                  <c:v>0.68500000000000005</c:v>
                </c:pt>
                <c:pt idx="2655">
                  <c:v>0.71099999999999997</c:v>
                </c:pt>
                <c:pt idx="2656">
                  <c:v>0.69399999999999995</c:v>
                </c:pt>
                <c:pt idx="2657">
                  <c:v>0.68</c:v>
                </c:pt>
                <c:pt idx="2658">
                  <c:v>0.66800000000000004</c:v>
                </c:pt>
                <c:pt idx="2659">
                  <c:v>0.70499999999999996</c:v>
                </c:pt>
                <c:pt idx="2660">
                  <c:v>0.73799999999999999</c:v>
                </c:pt>
                <c:pt idx="2661">
                  <c:v>0.73</c:v>
                </c:pt>
                <c:pt idx="2662">
                  <c:v>0.76300000000000001</c:v>
                </c:pt>
                <c:pt idx="2663">
                  <c:v>0.75</c:v>
                </c:pt>
                <c:pt idx="2664">
                  <c:v>0.76700000000000002</c:v>
                </c:pt>
                <c:pt idx="2665">
                  <c:v>0.74099999999999999</c:v>
                </c:pt>
                <c:pt idx="2666">
                  <c:v>0.74399999999999999</c:v>
                </c:pt>
                <c:pt idx="2667">
                  <c:v>0.68700000000000006</c:v>
                </c:pt>
                <c:pt idx="2668">
                  <c:v>0.65700000000000003</c:v>
                </c:pt>
                <c:pt idx="2669">
                  <c:v>0.60799999999999998</c:v>
                </c:pt>
                <c:pt idx="2670">
                  <c:v>0.58499999999999996</c:v>
                </c:pt>
                <c:pt idx="2671">
                  <c:v>0.56200000000000006</c:v>
                </c:pt>
                <c:pt idx="2672">
                  <c:v>0.502</c:v>
                </c:pt>
                <c:pt idx="2673">
                  <c:v>0.47899999999999998</c:v>
                </c:pt>
                <c:pt idx="2674">
                  <c:v>0.44800000000000001</c:v>
                </c:pt>
                <c:pt idx="2675">
                  <c:v>0.442</c:v>
                </c:pt>
                <c:pt idx="2676">
                  <c:v>0.439</c:v>
                </c:pt>
                <c:pt idx="2677">
                  <c:v>0.436</c:v>
                </c:pt>
                <c:pt idx="2678">
                  <c:v>0.48</c:v>
                </c:pt>
                <c:pt idx="2679">
                  <c:v>0.48799999999999999</c:v>
                </c:pt>
                <c:pt idx="2680">
                  <c:v>0.54600000000000004</c:v>
                </c:pt>
                <c:pt idx="2681">
                  <c:v>0.58699999999999997</c:v>
                </c:pt>
                <c:pt idx="2682">
                  <c:v>0.57999999999999996</c:v>
                </c:pt>
                <c:pt idx="2683">
                  <c:v>0.58099999999999996</c:v>
                </c:pt>
                <c:pt idx="2684">
                  <c:v>0.53300000000000003</c:v>
                </c:pt>
                <c:pt idx="2685">
                  <c:v>0.504</c:v>
                </c:pt>
                <c:pt idx="2686">
                  <c:v>0.53300000000000003</c:v>
                </c:pt>
                <c:pt idx="2687">
                  <c:v>0.51</c:v>
                </c:pt>
                <c:pt idx="2688">
                  <c:v>0.55000000000000004</c:v>
                </c:pt>
                <c:pt idx="2689">
                  <c:v>0.55600000000000005</c:v>
                </c:pt>
                <c:pt idx="2690">
                  <c:v>0.63600000000000001</c:v>
                </c:pt>
                <c:pt idx="2691">
                  <c:v>0.68200000000000005</c:v>
                </c:pt>
                <c:pt idx="2692">
                  <c:v>0.7</c:v>
                </c:pt>
                <c:pt idx="2693">
                  <c:v>0.73599999999999999</c:v>
                </c:pt>
                <c:pt idx="2694">
                  <c:v>0.77400000000000002</c:v>
                </c:pt>
                <c:pt idx="2695">
                  <c:v>0.77800000000000002</c:v>
                </c:pt>
                <c:pt idx="2696">
                  <c:v>0.73299999999999998</c:v>
                </c:pt>
                <c:pt idx="2697">
                  <c:v>0.747</c:v>
                </c:pt>
                <c:pt idx="2698">
                  <c:v>0.74199999999999999</c:v>
                </c:pt>
                <c:pt idx="2699">
                  <c:v>0.73499999999999999</c:v>
                </c:pt>
                <c:pt idx="2700">
                  <c:v>0.73799999999999999</c:v>
                </c:pt>
                <c:pt idx="2701">
                  <c:v>0.67</c:v>
                </c:pt>
                <c:pt idx="2702">
                  <c:v>0.64200000000000002</c:v>
                </c:pt>
                <c:pt idx="2703">
                  <c:v>0.65100000000000002</c:v>
                </c:pt>
                <c:pt idx="2704">
                  <c:v>0.63500000000000001</c:v>
                </c:pt>
                <c:pt idx="2705">
                  <c:v>0.60599999999999998</c:v>
                </c:pt>
                <c:pt idx="2706">
                  <c:v>0.56399999999999995</c:v>
                </c:pt>
                <c:pt idx="2707">
                  <c:v>0.55200000000000005</c:v>
                </c:pt>
                <c:pt idx="2708">
                  <c:v>0.57299999999999995</c:v>
                </c:pt>
                <c:pt idx="2709">
                  <c:v>0.54200000000000004</c:v>
                </c:pt>
                <c:pt idx="2710">
                  <c:v>0.53600000000000003</c:v>
                </c:pt>
                <c:pt idx="2711">
                  <c:v>0.52600000000000002</c:v>
                </c:pt>
                <c:pt idx="2712">
                  <c:v>0.50700000000000001</c:v>
                </c:pt>
                <c:pt idx="2713">
                  <c:v>0.47899999999999998</c:v>
                </c:pt>
                <c:pt idx="2714">
                  <c:v>0.44600000000000001</c:v>
                </c:pt>
                <c:pt idx="2715">
                  <c:v>0.41299999999999998</c:v>
                </c:pt>
                <c:pt idx="2716">
                  <c:v>0.41299999999999998</c:v>
                </c:pt>
                <c:pt idx="2717">
                  <c:v>0.41399999999999998</c:v>
                </c:pt>
                <c:pt idx="2718">
                  <c:v>0.46899999999999997</c:v>
                </c:pt>
                <c:pt idx="2719">
                  <c:v>0.47699999999999998</c:v>
                </c:pt>
                <c:pt idx="2720">
                  <c:v>0.44400000000000001</c:v>
                </c:pt>
                <c:pt idx="2721">
                  <c:v>0.47499999999999998</c:v>
                </c:pt>
                <c:pt idx="2722">
                  <c:v>0.51900000000000002</c:v>
                </c:pt>
                <c:pt idx="2723">
                  <c:v>0.53500000000000003</c:v>
                </c:pt>
                <c:pt idx="2724">
                  <c:v>0.56299999999999994</c:v>
                </c:pt>
                <c:pt idx="2725">
                  <c:v>0.56399999999999995</c:v>
                </c:pt>
                <c:pt idx="2726">
                  <c:v>0.62</c:v>
                </c:pt>
                <c:pt idx="2727">
                  <c:v>0.64900000000000002</c:v>
                </c:pt>
                <c:pt idx="2728">
                  <c:v>0.69699999999999995</c:v>
                </c:pt>
                <c:pt idx="2729">
                  <c:v>0.65800000000000003</c:v>
                </c:pt>
                <c:pt idx="2730">
                  <c:v>0.69</c:v>
                </c:pt>
                <c:pt idx="2731">
                  <c:v>0.71799999999999997</c:v>
                </c:pt>
                <c:pt idx="2732">
                  <c:v>0.7</c:v>
                </c:pt>
                <c:pt idx="2733">
                  <c:v>0.74099999999999999</c:v>
                </c:pt>
                <c:pt idx="2734">
                  <c:v>0.69</c:v>
                </c:pt>
                <c:pt idx="2735">
                  <c:v>0.73699999999999999</c:v>
                </c:pt>
                <c:pt idx="2736">
                  <c:v>0.74199999999999999</c:v>
                </c:pt>
                <c:pt idx="2737">
                  <c:v>0.73499999999999999</c:v>
                </c:pt>
                <c:pt idx="2738">
                  <c:v>0.76700000000000002</c:v>
                </c:pt>
                <c:pt idx="2739">
                  <c:v>0.752</c:v>
                </c:pt>
                <c:pt idx="2740">
                  <c:v>0.72899999999999998</c:v>
                </c:pt>
                <c:pt idx="2741">
                  <c:v>0.73799999999999999</c:v>
                </c:pt>
                <c:pt idx="2742">
                  <c:v>0.68200000000000005</c:v>
                </c:pt>
                <c:pt idx="2743">
                  <c:v>0.67600000000000005</c:v>
                </c:pt>
                <c:pt idx="2744">
                  <c:v>0.64500000000000002</c:v>
                </c:pt>
                <c:pt idx="2745">
                  <c:v>0.59699999999999998</c:v>
                </c:pt>
                <c:pt idx="2746">
                  <c:v>0.57299999999999995</c:v>
                </c:pt>
                <c:pt idx="2747">
                  <c:v>0.53600000000000003</c:v>
                </c:pt>
                <c:pt idx="2748">
                  <c:v>0.48399999999999999</c:v>
                </c:pt>
                <c:pt idx="2749">
                  <c:v>0.46200000000000002</c:v>
                </c:pt>
                <c:pt idx="2750">
                  <c:v>0.47199999999999998</c:v>
                </c:pt>
                <c:pt idx="2751">
                  <c:v>0.433</c:v>
                </c:pt>
                <c:pt idx="2752">
                  <c:v>0.441</c:v>
                </c:pt>
                <c:pt idx="2753">
                  <c:v>0.441</c:v>
                </c:pt>
                <c:pt idx="2754">
                  <c:v>0.48599999999999999</c:v>
                </c:pt>
                <c:pt idx="2755">
                  <c:v>0.52700000000000002</c:v>
                </c:pt>
                <c:pt idx="2756">
                  <c:v>0.55800000000000005</c:v>
                </c:pt>
                <c:pt idx="2757">
                  <c:v>0.53200000000000003</c:v>
                </c:pt>
                <c:pt idx="2758">
                  <c:v>0.56599999999999995</c:v>
                </c:pt>
                <c:pt idx="2759">
                  <c:v>0.56799999999999995</c:v>
                </c:pt>
                <c:pt idx="2760">
                  <c:v>0.58299999999999996</c:v>
                </c:pt>
                <c:pt idx="2761">
                  <c:v>0.60399999999999998</c:v>
                </c:pt>
                <c:pt idx="2762">
                  <c:v>0.59199999999999997</c:v>
                </c:pt>
                <c:pt idx="2763">
                  <c:v>0.63900000000000001</c:v>
                </c:pt>
                <c:pt idx="2764">
                  <c:v>0.59899999999999998</c:v>
                </c:pt>
                <c:pt idx="2765">
                  <c:v>0.57599999999999996</c:v>
                </c:pt>
                <c:pt idx="2766">
                  <c:v>0.60299999999999998</c:v>
                </c:pt>
                <c:pt idx="2767">
                  <c:v>0.59799999999999998</c:v>
                </c:pt>
                <c:pt idx="2768">
                  <c:v>0.59199999999999997</c:v>
                </c:pt>
                <c:pt idx="2769">
                  <c:v>0.65800000000000003</c:v>
                </c:pt>
                <c:pt idx="2770">
                  <c:v>0.63100000000000001</c:v>
                </c:pt>
                <c:pt idx="2771">
                  <c:v>0.66400000000000003</c:v>
                </c:pt>
                <c:pt idx="2772">
                  <c:v>0.74199999999999999</c:v>
                </c:pt>
                <c:pt idx="2773">
                  <c:v>0.745</c:v>
                </c:pt>
                <c:pt idx="2774">
                  <c:v>0.76</c:v>
                </c:pt>
                <c:pt idx="2775">
                  <c:v>0.76300000000000001</c:v>
                </c:pt>
                <c:pt idx="2776">
                  <c:v>0.76100000000000001</c:v>
                </c:pt>
                <c:pt idx="2777">
                  <c:v>0.752</c:v>
                </c:pt>
                <c:pt idx="2778">
                  <c:v>0.73299999999999998</c:v>
                </c:pt>
                <c:pt idx="2779">
                  <c:v>0.69599999999999995</c:v>
                </c:pt>
                <c:pt idx="2780">
                  <c:v>0.64900000000000002</c:v>
                </c:pt>
                <c:pt idx="2781">
                  <c:v>0.625</c:v>
                </c:pt>
                <c:pt idx="2782">
                  <c:v>0.58599999999999997</c:v>
                </c:pt>
                <c:pt idx="2783">
                  <c:v>0.56999999999999995</c:v>
                </c:pt>
                <c:pt idx="2784">
                  <c:v>0.54500000000000004</c:v>
                </c:pt>
                <c:pt idx="2785">
                  <c:v>0.505</c:v>
                </c:pt>
                <c:pt idx="2786">
                  <c:v>0.495</c:v>
                </c:pt>
                <c:pt idx="2787">
                  <c:v>0.47399999999999998</c:v>
                </c:pt>
                <c:pt idx="2788">
                  <c:v>0.44500000000000001</c:v>
                </c:pt>
                <c:pt idx="2789">
                  <c:v>0.41699999999999998</c:v>
                </c:pt>
                <c:pt idx="2790">
                  <c:v>0.47099999999999997</c:v>
                </c:pt>
                <c:pt idx="2791">
                  <c:v>0.46400000000000002</c:v>
                </c:pt>
                <c:pt idx="2792">
                  <c:v>0.50900000000000001</c:v>
                </c:pt>
                <c:pt idx="2793">
                  <c:v>0.52600000000000002</c:v>
                </c:pt>
                <c:pt idx="2794">
                  <c:v>0.54900000000000004</c:v>
                </c:pt>
                <c:pt idx="2795">
                  <c:v>0.53600000000000003</c:v>
                </c:pt>
                <c:pt idx="2796">
                  <c:v>0.52900000000000003</c:v>
                </c:pt>
                <c:pt idx="2797">
                  <c:v>0.52800000000000002</c:v>
                </c:pt>
                <c:pt idx="2798">
                  <c:v>0.53600000000000003</c:v>
                </c:pt>
                <c:pt idx="2799">
                  <c:v>0.55200000000000005</c:v>
                </c:pt>
                <c:pt idx="2800">
                  <c:v>0.57599999999999996</c:v>
                </c:pt>
                <c:pt idx="2801">
                  <c:v>0.57099999999999995</c:v>
                </c:pt>
                <c:pt idx="2802">
                  <c:v>0.57599999999999996</c:v>
                </c:pt>
                <c:pt idx="2803">
                  <c:v>0.59399999999999997</c:v>
                </c:pt>
                <c:pt idx="2804">
                  <c:v>0.623</c:v>
                </c:pt>
                <c:pt idx="2805">
                  <c:v>0.66100000000000003</c:v>
                </c:pt>
                <c:pt idx="2806">
                  <c:v>0.67400000000000004</c:v>
                </c:pt>
                <c:pt idx="2807">
                  <c:v>0.68899999999999995</c:v>
                </c:pt>
                <c:pt idx="2808">
                  <c:v>0.74099999999999999</c:v>
                </c:pt>
                <c:pt idx="2809">
                  <c:v>0.74099999999999999</c:v>
                </c:pt>
                <c:pt idx="2810">
                  <c:v>0.745</c:v>
                </c:pt>
                <c:pt idx="2811">
                  <c:v>0.748</c:v>
                </c:pt>
                <c:pt idx="2812">
                  <c:v>0.69799999999999995</c:v>
                </c:pt>
                <c:pt idx="2813">
                  <c:v>0.74399999999999999</c:v>
                </c:pt>
                <c:pt idx="2814">
                  <c:v>0.72699999999999998</c:v>
                </c:pt>
                <c:pt idx="2815">
                  <c:v>0.70899999999999996</c:v>
                </c:pt>
                <c:pt idx="2816">
                  <c:v>0.67900000000000005</c:v>
                </c:pt>
                <c:pt idx="2817">
                  <c:v>0.68200000000000005</c:v>
                </c:pt>
                <c:pt idx="2818">
                  <c:v>0.63</c:v>
                </c:pt>
                <c:pt idx="2819">
                  <c:v>0.64700000000000002</c:v>
                </c:pt>
                <c:pt idx="2820">
                  <c:v>0.61099999999999999</c:v>
                </c:pt>
                <c:pt idx="2821">
                  <c:v>0.55900000000000005</c:v>
                </c:pt>
                <c:pt idx="2822">
                  <c:v>0.53600000000000003</c:v>
                </c:pt>
                <c:pt idx="2823">
                  <c:v>0.499</c:v>
                </c:pt>
                <c:pt idx="2824">
                  <c:v>0.497</c:v>
                </c:pt>
                <c:pt idx="2825">
                  <c:v>0.52400000000000002</c:v>
                </c:pt>
                <c:pt idx="2826">
                  <c:v>0.49399999999999999</c:v>
                </c:pt>
                <c:pt idx="2827">
                  <c:v>0.51800000000000002</c:v>
                </c:pt>
                <c:pt idx="2828">
                  <c:v>0.52800000000000002</c:v>
                </c:pt>
                <c:pt idx="2829">
                  <c:v>0.53700000000000003</c:v>
                </c:pt>
                <c:pt idx="2830">
                  <c:v>0.54800000000000004</c:v>
                </c:pt>
                <c:pt idx="2831">
                  <c:v>0.51700000000000002</c:v>
                </c:pt>
                <c:pt idx="2832">
                  <c:v>0.49199999999999999</c:v>
                </c:pt>
                <c:pt idx="2833">
                  <c:v>0.51</c:v>
                </c:pt>
                <c:pt idx="2834">
                  <c:v>0.48699999999999999</c:v>
                </c:pt>
                <c:pt idx="2835">
                  <c:v>0.47399999999999998</c:v>
                </c:pt>
                <c:pt idx="2836">
                  <c:v>0.47</c:v>
                </c:pt>
                <c:pt idx="2837">
                  <c:v>0.47799999999999998</c:v>
                </c:pt>
                <c:pt idx="2838">
                  <c:v>0.53900000000000003</c:v>
                </c:pt>
                <c:pt idx="2839">
                  <c:v>0.57299999999999995</c:v>
                </c:pt>
                <c:pt idx="2840">
                  <c:v>0.623</c:v>
                </c:pt>
                <c:pt idx="2841">
                  <c:v>0.65</c:v>
                </c:pt>
                <c:pt idx="2842">
                  <c:v>0.64100000000000001</c:v>
                </c:pt>
                <c:pt idx="2843">
                  <c:v>0.70199999999999996</c:v>
                </c:pt>
                <c:pt idx="2844">
                  <c:v>0.68700000000000006</c:v>
                </c:pt>
                <c:pt idx="2845">
                  <c:v>0.71499999999999997</c:v>
                </c:pt>
                <c:pt idx="2846">
                  <c:v>0.70699999999999996</c:v>
                </c:pt>
                <c:pt idx="2847">
                  <c:v>0.70299999999999996</c:v>
                </c:pt>
                <c:pt idx="2848">
                  <c:v>0.68400000000000005</c:v>
                </c:pt>
                <c:pt idx="2849">
                  <c:v>0.73199999999999998</c:v>
                </c:pt>
                <c:pt idx="2850">
                  <c:v>0.77200000000000002</c:v>
                </c:pt>
                <c:pt idx="2851">
                  <c:v>0.77200000000000002</c:v>
                </c:pt>
                <c:pt idx="2852">
                  <c:v>0.77400000000000002</c:v>
                </c:pt>
                <c:pt idx="2853">
                  <c:v>0.76300000000000001</c:v>
                </c:pt>
                <c:pt idx="2854">
                  <c:v>0.74099999999999999</c:v>
                </c:pt>
                <c:pt idx="2855">
                  <c:v>0.70799999999999996</c:v>
                </c:pt>
                <c:pt idx="2856">
                  <c:v>0.66</c:v>
                </c:pt>
                <c:pt idx="2857">
                  <c:v>0.59399999999999997</c:v>
                </c:pt>
                <c:pt idx="2858">
                  <c:v>0.55100000000000005</c:v>
                </c:pt>
                <c:pt idx="2859">
                  <c:v>0.53400000000000003</c:v>
                </c:pt>
                <c:pt idx="2860">
                  <c:v>0.50600000000000001</c:v>
                </c:pt>
                <c:pt idx="2861">
                  <c:v>0.46100000000000002</c:v>
                </c:pt>
                <c:pt idx="2862">
                  <c:v>0.48299999999999998</c:v>
                </c:pt>
                <c:pt idx="2863">
                  <c:v>0.51400000000000001</c:v>
                </c:pt>
                <c:pt idx="2864">
                  <c:v>0.52100000000000002</c:v>
                </c:pt>
                <c:pt idx="2865">
                  <c:v>0.53700000000000003</c:v>
                </c:pt>
                <c:pt idx="2866">
                  <c:v>0.55400000000000005</c:v>
                </c:pt>
                <c:pt idx="2867">
                  <c:v>0.53600000000000003</c:v>
                </c:pt>
                <c:pt idx="2868">
                  <c:v>0.55400000000000005</c:v>
                </c:pt>
                <c:pt idx="2869">
                  <c:v>0.56799999999999995</c:v>
                </c:pt>
                <c:pt idx="2870">
                  <c:v>0.54300000000000004</c:v>
                </c:pt>
                <c:pt idx="2871">
                  <c:v>0.48099999999999998</c:v>
                </c:pt>
                <c:pt idx="2872">
                  <c:v>0.46100000000000002</c:v>
                </c:pt>
                <c:pt idx="2873">
                  <c:v>0.44500000000000001</c:v>
                </c:pt>
                <c:pt idx="2874">
                  <c:v>0.48599999999999999</c:v>
                </c:pt>
                <c:pt idx="2875">
                  <c:v>0.48199999999999998</c:v>
                </c:pt>
                <c:pt idx="2876">
                  <c:v>0.54</c:v>
                </c:pt>
                <c:pt idx="2877">
                  <c:v>0.58099999999999996</c:v>
                </c:pt>
                <c:pt idx="2878">
                  <c:v>0.57899999999999996</c:v>
                </c:pt>
                <c:pt idx="2879">
                  <c:v>0.60299999999999998</c:v>
                </c:pt>
                <c:pt idx="2880">
                  <c:v>0.64</c:v>
                </c:pt>
                <c:pt idx="2881">
                  <c:v>0.69</c:v>
                </c:pt>
                <c:pt idx="2882">
                  <c:v>0.71299999999999997</c:v>
                </c:pt>
                <c:pt idx="2883">
                  <c:v>0.745</c:v>
                </c:pt>
                <c:pt idx="2884">
                  <c:v>0.73699999999999999</c:v>
                </c:pt>
                <c:pt idx="2885">
                  <c:v>0.73899999999999999</c:v>
                </c:pt>
                <c:pt idx="2886">
                  <c:v>0.74199999999999999</c:v>
                </c:pt>
                <c:pt idx="2887">
                  <c:v>0.78500000000000003</c:v>
                </c:pt>
                <c:pt idx="2888">
                  <c:v>0.754</c:v>
                </c:pt>
                <c:pt idx="2889">
                  <c:v>0.754</c:v>
                </c:pt>
                <c:pt idx="2890">
                  <c:v>0.745</c:v>
                </c:pt>
                <c:pt idx="2891">
                  <c:v>0.67500000000000004</c:v>
                </c:pt>
                <c:pt idx="2892">
                  <c:v>0.64900000000000002</c:v>
                </c:pt>
                <c:pt idx="2893">
                  <c:v>0.60499999999999998</c:v>
                </c:pt>
                <c:pt idx="2894">
                  <c:v>0.58699999999999997</c:v>
                </c:pt>
                <c:pt idx="2895">
                  <c:v>0.55400000000000005</c:v>
                </c:pt>
                <c:pt idx="2896">
                  <c:v>0.55000000000000004</c:v>
                </c:pt>
                <c:pt idx="2897">
                  <c:v>0.53400000000000003</c:v>
                </c:pt>
                <c:pt idx="2898">
                  <c:v>0.55100000000000005</c:v>
                </c:pt>
                <c:pt idx="2899">
                  <c:v>0.56799999999999995</c:v>
                </c:pt>
                <c:pt idx="2900">
                  <c:v>0.55800000000000005</c:v>
                </c:pt>
                <c:pt idx="2901">
                  <c:v>0.55200000000000005</c:v>
                </c:pt>
                <c:pt idx="2902">
                  <c:v>0.54500000000000004</c:v>
                </c:pt>
                <c:pt idx="2903">
                  <c:v>0.52700000000000002</c:v>
                </c:pt>
                <c:pt idx="2904">
                  <c:v>0.45700000000000002</c:v>
                </c:pt>
                <c:pt idx="2905">
                  <c:v>0.46600000000000003</c:v>
                </c:pt>
                <c:pt idx="2906">
                  <c:v>0.42299999999999999</c:v>
                </c:pt>
                <c:pt idx="2907">
                  <c:v>0.36599999999999999</c:v>
                </c:pt>
                <c:pt idx="2908">
                  <c:v>0.40600000000000003</c:v>
                </c:pt>
                <c:pt idx="2909">
                  <c:v>0.46500000000000002</c:v>
                </c:pt>
                <c:pt idx="2910">
                  <c:v>0.47299999999999998</c:v>
                </c:pt>
                <c:pt idx="2911">
                  <c:v>0.505</c:v>
                </c:pt>
                <c:pt idx="2912">
                  <c:v>0.56399999999999995</c:v>
                </c:pt>
                <c:pt idx="2913">
                  <c:v>0.57499999999999996</c:v>
                </c:pt>
                <c:pt idx="2914">
                  <c:v>0.60899999999999999</c:v>
                </c:pt>
                <c:pt idx="2915">
                  <c:v>0.61699999999999999</c:v>
                </c:pt>
                <c:pt idx="2916">
                  <c:v>0.58599999999999997</c:v>
                </c:pt>
                <c:pt idx="2917">
                  <c:v>0.627</c:v>
                </c:pt>
                <c:pt idx="2918">
                  <c:v>0.66700000000000004</c:v>
                </c:pt>
                <c:pt idx="2919">
                  <c:v>0.67700000000000005</c:v>
                </c:pt>
                <c:pt idx="2920">
                  <c:v>0.68799999999999994</c:v>
                </c:pt>
                <c:pt idx="2921">
                  <c:v>0.67</c:v>
                </c:pt>
                <c:pt idx="2922">
                  <c:v>0.69899999999999995</c:v>
                </c:pt>
                <c:pt idx="2923">
                  <c:v>0.70499999999999996</c:v>
                </c:pt>
                <c:pt idx="2924">
                  <c:v>0.73699999999999999</c:v>
                </c:pt>
                <c:pt idx="2925">
                  <c:v>0.73599999999999999</c:v>
                </c:pt>
                <c:pt idx="2926">
                  <c:v>0.73499999999999999</c:v>
                </c:pt>
                <c:pt idx="2927">
                  <c:v>0.77300000000000002</c:v>
                </c:pt>
                <c:pt idx="2928">
                  <c:v>0.76700000000000002</c:v>
                </c:pt>
                <c:pt idx="2929">
                  <c:v>0.75600000000000001</c:v>
                </c:pt>
                <c:pt idx="2930">
                  <c:v>0.77300000000000002</c:v>
                </c:pt>
                <c:pt idx="2931">
                  <c:v>0.74399999999999999</c:v>
                </c:pt>
                <c:pt idx="2932">
                  <c:v>0.69399999999999995</c:v>
                </c:pt>
                <c:pt idx="2933">
                  <c:v>0.68600000000000005</c:v>
                </c:pt>
                <c:pt idx="2934">
                  <c:v>0.65900000000000003</c:v>
                </c:pt>
                <c:pt idx="2935">
                  <c:v>0.61299999999999999</c:v>
                </c:pt>
                <c:pt idx="2936">
                  <c:v>0.59199999999999997</c:v>
                </c:pt>
                <c:pt idx="2937">
                  <c:v>0.51300000000000001</c:v>
                </c:pt>
                <c:pt idx="2938">
                  <c:v>0.504</c:v>
                </c:pt>
                <c:pt idx="2939">
                  <c:v>0.437</c:v>
                </c:pt>
                <c:pt idx="2940">
                  <c:v>0.438</c:v>
                </c:pt>
                <c:pt idx="2941">
                  <c:v>0.38900000000000001</c:v>
                </c:pt>
                <c:pt idx="2942">
                  <c:v>0.38300000000000001</c:v>
                </c:pt>
                <c:pt idx="2943">
                  <c:v>0.373</c:v>
                </c:pt>
                <c:pt idx="2944">
                  <c:v>0.41099999999999998</c:v>
                </c:pt>
                <c:pt idx="2945">
                  <c:v>0.46500000000000002</c:v>
                </c:pt>
                <c:pt idx="2946">
                  <c:v>0.47299999999999998</c:v>
                </c:pt>
                <c:pt idx="2947">
                  <c:v>0.53800000000000003</c:v>
                </c:pt>
                <c:pt idx="2948">
                  <c:v>0.57299999999999995</c:v>
                </c:pt>
                <c:pt idx="2949">
                  <c:v>0.57899999999999996</c:v>
                </c:pt>
                <c:pt idx="2950">
                  <c:v>0.59399999999999997</c:v>
                </c:pt>
                <c:pt idx="2951">
                  <c:v>0.62</c:v>
                </c:pt>
                <c:pt idx="2952">
                  <c:v>0.61499999999999999</c:v>
                </c:pt>
                <c:pt idx="2953">
                  <c:v>0.56799999999999995</c:v>
                </c:pt>
                <c:pt idx="2954">
                  <c:v>0.58799999999999997</c:v>
                </c:pt>
                <c:pt idx="2955">
                  <c:v>0.60799999999999998</c:v>
                </c:pt>
                <c:pt idx="2956">
                  <c:v>0.59099999999999997</c:v>
                </c:pt>
                <c:pt idx="2957">
                  <c:v>0.625</c:v>
                </c:pt>
                <c:pt idx="2958">
                  <c:v>0.63200000000000001</c:v>
                </c:pt>
                <c:pt idx="2959">
                  <c:v>0.64600000000000002</c:v>
                </c:pt>
                <c:pt idx="2960">
                  <c:v>0.67600000000000005</c:v>
                </c:pt>
                <c:pt idx="2961">
                  <c:v>0.65700000000000003</c:v>
                </c:pt>
                <c:pt idx="2962">
                  <c:v>0.70599999999999996</c:v>
                </c:pt>
                <c:pt idx="2963">
                  <c:v>0.749</c:v>
                </c:pt>
                <c:pt idx="2964">
                  <c:v>0.745</c:v>
                </c:pt>
                <c:pt idx="2965">
                  <c:v>0.748</c:v>
                </c:pt>
                <c:pt idx="2966">
                  <c:v>0.79</c:v>
                </c:pt>
                <c:pt idx="2967">
                  <c:v>0.78700000000000003</c:v>
                </c:pt>
                <c:pt idx="2968">
                  <c:v>0.78100000000000003</c:v>
                </c:pt>
                <c:pt idx="2969">
                  <c:v>0.752</c:v>
                </c:pt>
                <c:pt idx="2970">
                  <c:v>0.71</c:v>
                </c:pt>
                <c:pt idx="2971">
                  <c:v>0.65</c:v>
                </c:pt>
                <c:pt idx="2972">
                  <c:v>0.61299999999999999</c:v>
                </c:pt>
                <c:pt idx="2973">
                  <c:v>0.55800000000000005</c:v>
                </c:pt>
                <c:pt idx="2974">
                  <c:v>0.53200000000000003</c:v>
                </c:pt>
                <c:pt idx="2975">
                  <c:v>0.47899999999999998</c:v>
                </c:pt>
                <c:pt idx="2976">
                  <c:v>0.47499999999999998</c:v>
                </c:pt>
                <c:pt idx="2977">
                  <c:v>0.442</c:v>
                </c:pt>
                <c:pt idx="2978">
                  <c:v>0.45100000000000001</c:v>
                </c:pt>
                <c:pt idx="2979">
                  <c:v>0.45700000000000002</c:v>
                </c:pt>
                <c:pt idx="2980">
                  <c:v>0.46300000000000002</c:v>
                </c:pt>
                <c:pt idx="2981">
                  <c:v>0.51300000000000001</c:v>
                </c:pt>
                <c:pt idx="2982">
                  <c:v>0.52500000000000002</c:v>
                </c:pt>
                <c:pt idx="2983">
                  <c:v>0.55700000000000005</c:v>
                </c:pt>
                <c:pt idx="2984">
                  <c:v>0.56999999999999995</c:v>
                </c:pt>
                <c:pt idx="2985">
                  <c:v>0.59499999999999997</c:v>
                </c:pt>
                <c:pt idx="2986">
                  <c:v>0.59</c:v>
                </c:pt>
                <c:pt idx="2987">
                  <c:v>0.59099999999999997</c:v>
                </c:pt>
                <c:pt idx="2988">
                  <c:v>0.55700000000000005</c:v>
                </c:pt>
                <c:pt idx="2989">
                  <c:v>0.56899999999999995</c:v>
                </c:pt>
                <c:pt idx="2990">
                  <c:v>0.54800000000000004</c:v>
                </c:pt>
                <c:pt idx="2991">
                  <c:v>0.57899999999999996</c:v>
                </c:pt>
                <c:pt idx="2992">
                  <c:v>0.57999999999999996</c:v>
                </c:pt>
                <c:pt idx="2993">
                  <c:v>0.59499999999999997</c:v>
                </c:pt>
                <c:pt idx="2994">
                  <c:v>0.627</c:v>
                </c:pt>
                <c:pt idx="2995">
                  <c:v>0.67</c:v>
                </c:pt>
                <c:pt idx="2996">
                  <c:v>0.72699999999999998</c:v>
                </c:pt>
                <c:pt idx="2997">
                  <c:v>0.755</c:v>
                </c:pt>
                <c:pt idx="2998">
                  <c:v>0.79400000000000004</c:v>
                </c:pt>
                <c:pt idx="2999">
                  <c:v>0.79800000000000004</c:v>
                </c:pt>
                <c:pt idx="3000">
                  <c:v>0.80600000000000005</c:v>
                </c:pt>
                <c:pt idx="3001">
                  <c:v>0.80700000000000005</c:v>
                </c:pt>
                <c:pt idx="3002">
                  <c:v>0.76200000000000001</c:v>
                </c:pt>
                <c:pt idx="3003">
                  <c:v>0.77</c:v>
                </c:pt>
                <c:pt idx="3004">
                  <c:v>0.72599999999999998</c:v>
                </c:pt>
                <c:pt idx="3005">
                  <c:v>0.70399999999999996</c:v>
                </c:pt>
                <c:pt idx="3006">
                  <c:v>0.67200000000000004</c:v>
                </c:pt>
                <c:pt idx="3007">
                  <c:v>0.66700000000000004</c:v>
                </c:pt>
                <c:pt idx="3008">
                  <c:v>0.65200000000000002</c:v>
                </c:pt>
                <c:pt idx="3009">
                  <c:v>0.61499999999999999</c:v>
                </c:pt>
                <c:pt idx="3010">
                  <c:v>0.628</c:v>
                </c:pt>
                <c:pt idx="3011">
                  <c:v>0.621</c:v>
                </c:pt>
                <c:pt idx="3012">
                  <c:v>0.60099999999999998</c:v>
                </c:pt>
                <c:pt idx="3013">
                  <c:v>0.56999999999999995</c:v>
                </c:pt>
                <c:pt idx="3014">
                  <c:v>0.56899999999999995</c:v>
                </c:pt>
                <c:pt idx="3015">
                  <c:v>0.55800000000000005</c:v>
                </c:pt>
                <c:pt idx="3016">
                  <c:v>0.53700000000000003</c:v>
                </c:pt>
                <c:pt idx="3017">
                  <c:v>0.50900000000000001</c:v>
                </c:pt>
                <c:pt idx="3018">
                  <c:v>0.48099999999999998</c:v>
                </c:pt>
                <c:pt idx="3019">
                  <c:v>0.48399999999999999</c:v>
                </c:pt>
                <c:pt idx="3020">
                  <c:v>0.48499999999999999</c:v>
                </c:pt>
                <c:pt idx="3021">
                  <c:v>0.48</c:v>
                </c:pt>
                <c:pt idx="3022">
                  <c:v>0.48899999999999999</c:v>
                </c:pt>
                <c:pt idx="3023">
                  <c:v>0.504</c:v>
                </c:pt>
                <c:pt idx="3024">
                  <c:v>0.52700000000000002</c:v>
                </c:pt>
                <c:pt idx="3025">
                  <c:v>0.51800000000000002</c:v>
                </c:pt>
                <c:pt idx="3026">
                  <c:v>0.56200000000000006</c:v>
                </c:pt>
                <c:pt idx="3027">
                  <c:v>0.57899999999999996</c:v>
                </c:pt>
                <c:pt idx="3028">
                  <c:v>0.56399999999999995</c:v>
                </c:pt>
                <c:pt idx="3029">
                  <c:v>0.60199999999999998</c:v>
                </c:pt>
                <c:pt idx="3030">
                  <c:v>0.65700000000000003</c:v>
                </c:pt>
                <c:pt idx="3031">
                  <c:v>0.68600000000000005</c:v>
                </c:pt>
                <c:pt idx="3032">
                  <c:v>0.68700000000000006</c:v>
                </c:pt>
                <c:pt idx="3033">
                  <c:v>0.69799999999999995</c:v>
                </c:pt>
                <c:pt idx="3034">
                  <c:v>0.67400000000000004</c:v>
                </c:pt>
                <c:pt idx="3035">
                  <c:v>0.69099999999999995</c:v>
                </c:pt>
                <c:pt idx="3036">
                  <c:v>0.67400000000000004</c:v>
                </c:pt>
                <c:pt idx="3037">
                  <c:v>0.66</c:v>
                </c:pt>
                <c:pt idx="3038">
                  <c:v>0.66300000000000003</c:v>
                </c:pt>
                <c:pt idx="3039">
                  <c:v>0.68400000000000005</c:v>
                </c:pt>
                <c:pt idx="3040">
                  <c:v>0.71899999999999997</c:v>
                </c:pt>
                <c:pt idx="3041">
                  <c:v>0.754</c:v>
                </c:pt>
                <c:pt idx="3042">
                  <c:v>0.748</c:v>
                </c:pt>
                <c:pt idx="3043">
                  <c:v>0.77900000000000003</c:v>
                </c:pt>
                <c:pt idx="3044">
                  <c:v>0.80600000000000005</c:v>
                </c:pt>
                <c:pt idx="3045">
                  <c:v>0.77700000000000002</c:v>
                </c:pt>
                <c:pt idx="3046">
                  <c:v>0.74199999999999999</c:v>
                </c:pt>
                <c:pt idx="3047">
                  <c:v>0.69199999999999995</c:v>
                </c:pt>
                <c:pt idx="3048">
                  <c:v>0.67</c:v>
                </c:pt>
                <c:pt idx="3049">
                  <c:v>0.61399999999999999</c:v>
                </c:pt>
                <c:pt idx="3050">
                  <c:v>0.55100000000000005</c:v>
                </c:pt>
                <c:pt idx="3051">
                  <c:v>0.55300000000000005</c:v>
                </c:pt>
                <c:pt idx="3052">
                  <c:v>0.501</c:v>
                </c:pt>
                <c:pt idx="3053">
                  <c:v>0.48299999999999998</c:v>
                </c:pt>
                <c:pt idx="3054">
                  <c:v>0.45</c:v>
                </c:pt>
                <c:pt idx="3055">
                  <c:v>0.46100000000000002</c:v>
                </c:pt>
                <c:pt idx="3056">
                  <c:v>0.45400000000000001</c:v>
                </c:pt>
                <c:pt idx="3057">
                  <c:v>0.437</c:v>
                </c:pt>
                <c:pt idx="3058">
                  <c:v>0.48899999999999999</c:v>
                </c:pt>
                <c:pt idx="3059">
                  <c:v>0.48599999999999999</c:v>
                </c:pt>
                <c:pt idx="3060">
                  <c:v>0.5</c:v>
                </c:pt>
                <c:pt idx="3061">
                  <c:v>0.52400000000000002</c:v>
                </c:pt>
                <c:pt idx="3062">
                  <c:v>0.56100000000000005</c:v>
                </c:pt>
                <c:pt idx="3063">
                  <c:v>0.56100000000000005</c:v>
                </c:pt>
                <c:pt idx="3064">
                  <c:v>0.57199999999999995</c:v>
                </c:pt>
                <c:pt idx="3065">
                  <c:v>0.59199999999999997</c:v>
                </c:pt>
                <c:pt idx="3066">
                  <c:v>0.58199999999999996</c:v>
                </c:pt>
                <c:pt idx="3067">
                  <c:v>0.57899999999999996</c:v>
                </c:pt>
                <c:pt idx="3068">
                  <c:v>0.58599999999999997</c:v>
                </c:pt>
                <c:pt idx="3069">
                  <c:v>0.65500000000000003</c:v>
                </c:pt>
                <c:pt idx="3070">
                  <c:v>0.63400000000000001</c:v>
                </c:pt>
                <c:pt idx="3071">
                  <c:v>0.67300000000000004</c:v>
                </c:pt>
                <c:pt idx="3072">
                  <c:v>0.72699999999999998</c:v>
                </c:pt>
                <c:pt idx="3073">
                  <c:v>0.753</c:v>
                </c:pt>
                <c:pt idx="3074">
                  <c:v>0.755</c:v>
                </c:pt>
                <c:pt idx="3075">
                  <c:v>0.755</c:v>
                </c:pt>
                <c:pt idx="3076">
                  <c:v>0.75600000000000001</c:v>
                </c:pt>
                <c:pt idx="3077">
                  <c:v>0.75900000000000001</c:v>
                </c:pt>
                <c:pt idx="3078">
                  <c:v>0.70899999999999996</c:v>
                </c:pt>
                <c:pt idx="3079">
                  <c:v>0.70299999999999996</c:v>
                </c:pt>
                <c:pt idx="3080">
                  <c:v>0.69</c:v>
                </c:pt>
                <c:pt idx="3081">
                  <c:v>0.66800000000000004</c:v>
                </c:pt>
                <c:pt idx="3082">
                  <c:v>0.68</c:v>
                </c:pt>
                <c:pt idx="3083">
                  <c:v>0.68</c:v>
                </c:pt>
                <c:pt idx="3084">
                  <c:v>0.66900000000000004</c:v>
                </c:pt>
                <c:pt idx="3085">
                  <c:v>0.63900000000000001</c:v>
                </c:pt>
                <c:pt idx="3086">
                  <c:v>0.65800000000000003</c:v>
                </c:pt>
                <c:pt idx="3087">
                  <c:v>0.61299999999999999</c:v>
                </c:pt>
                <c:pt idx="3088">
                  <c:v>0.59899999999999998</c:v>
                </c:pt>
                <c:pt idx="3089">
                  <c:v>0.56899999999999995</c:v>
                </c:pt>
                <c:pt idx="3090">
                  <c:v>0.56799999999999995</c:v>
                </c:pt>
                <c:pt idx="3091">
                  <c:v>0.50900000000000001</c:v>
                </c:pt>
                <c:pt idx="3092">
                  <c:v>0.53700000000000003</c:v>
                </c:pt>
                <c:pt idx="3093">
                  <c:v>0.496</c:v>
                </c:pt>
                <c:pt idx="3094">
                  <c:v>0.46</c:v>
                </c:pt>
                <c:pt idx="3095">
                  <c:v>0.46100000000000002</c:v>
                </c:pt>
                <c:pt idx="3096">
                  <c:v>0.46400000000000002</c:v>
                </c:pt>
                <c:pt idx="3097">
                  <c:v>0.47599999999999998</c:v>
                </c:pt>
                <c:pt idx="3098">
                  <c:v>0.48599999999999999</c:v>
                </c:pt>
                <c:pt idx="3099">
                  <c:v>0.496</c:v>
                </c:pt>
                <c:pt idx="3100">
                  <c:v>0.51900000000000002</c:v>
                </c:pt>
                <c:pt idx="3101">
                  <c:v>0.51</c:v>
                </c:pt>
                <c:pt idx="3102">
                  <c:v>0.55600000000000005</c:v>
                </c:pt>
                <c:pt idx="3103">
                  <c:v>0.56999999999999995</c:v>
                </c:pt>
                <c:pt idx="3104">
                  <c:v>0.6</c:v>
                </c:pt>
                <c:pt idx="3105">
                  <c:v>0.64400000000000002</c:v>
                </c:pt>
                <c:pt idx="3106">
                  <c:v>0.66</c:v>
                </c:pt>
                <c:pt idx="3107">
                  <c:v>0.69</c:v>
                </c:pt>
                <c:pt idx="3108">
                  <c:v>0.69</c:v>
                </c:pt>
                <c:pt idx="3109">
                  <c:v>0.70599999999999996</c:v>
                </c:pt>
                <c:pt idx="3110">
                  <c:v>0.72299999999999998</c:v>
                </c:pt>
                <c:pt idx="3111">
                  <c:v>0.70499999999999996</c:v>
                </c:pt>
                <c:pt idx="3112">
                  <c:v>0.73299999999999998</c:v>
                </c:pt>
                <c:pt idx="3113">
                  <c:v>0.72499999999999998</c:v>
                </c:pt>
                <c:pt idx="3114">
                  <c:v>0.71799999999999997</c:v>
                </c:pt>
                <c:pt idx="3115">
                  <c:v>0.70399999999999996</c:v>
                </c:pt>
                <c:pt idx="3116">
                  <c:v>0.73799999999999999</c:v>
                </c:pt>
                <c:pt idx="3117">
                  <c:v>0.73099999999999998</c:v>
                </c:pt>
                <c:pt idx="3118">
                  <c:v>0.72699999999999998</c:v>
                </c:pt>
                <c:pt idx="3119">
                  <c:v>0.70099999999999996</c:v>
                </c:pt>
                <c:pt idx="3120">
                  <c:v>0.72799999999999998</c:v>
                </c:pt>
                <c:pt idx="3121">
                  <c:v>0.73699999999999999</c:v>
                </c:pt>
                <c:pt idx="3122">
                  <c:v>0.73099999999999998</c:v>
                </c:pt>
                <c:pt idx="3123">
                  <c:v>0.71799999999999997</c:v>
                </c:pt>
                <c:pt idx="3124">
                  <c:v>0.69099999999999995</c:v>
                </c:pt>
                <c:pt idx="3125">
                  <c:v>0.64900000000000002</c:v>
                </c:pt>
                <c:pt idx="3126">
                  <c:v>0.58799999999999997</c:v>
                </c:pt>
                <c:pt idx="3127">
                  <c:v>0.55200000000000005</c:v>
                </c:pt>
                <c:pt idx="3128">
                  <c:v>0.502</c:v>
                </c:pt>
                <c:pt idx="3129">
                  <c:v>0.47899999999999998</c:v>
                </c:pt>
                <c:pt idx="3130">
                  <c:v>0.497</c:v>
                </c:pt>
                <c:pt idx="3131">
                  <c:v>0.44800000000000001</c:v>
                </c:pt>
                <c:pt idx="3132">
                  <c:v>0.46300000000000002</c:v>
                </c:pt>
                <c:pt idx="3133">
                  <c:v>0.45</c:v>
                </c:pt>
                <c:pt idx="3134">
                  <c:v>0.44900000000000001</c:v>
                </c:pt>
                <c:pt idx="3135">
                  <c:v>0.49199999999999999</c:v>
                </c:pt>
                <c:pt idx="3136">
                  <c:v>0.50600000000000001</c:v>
                </c:pt>
                <c:pt idx="3137">
                  <c:v>0.58199999999999996</c:v>
                </c:pt>
                <c:pt idx="3138">
                  <c:v>0.56499999999999995</c:v>
                </c:pt>
                <c:pt idx="3139">
                  <c:v>0.56799999999999995</c:v>
                </c:pt>
                <c:pt idx="3140">
                  <c:v>0.58199999999999996</c:v>
                </c:pt>
                <c:pt idx="3141">
                  <c:v>0.60499999999999998</c:v>
                </c:pt>
                <c:pt idx="3142">
                  <c:v>0.59299999999999997</c:v>
                </c:pt>
                <c:pt idx="3143">
                  <c:v>0.64900000000000002</c:v>
                </c:pt>
                <c:pt idx="3144">
                  <c:v>0.59899999999999998</c:v>
                </c:pt>
                <c:pt idx="3145">
                  <c:v>0.61799999999999999</c:v>
                </c:pt>
                <c:pt idx="3146">
                  <c:v>0.64800000000000002</c:v>
                </c:pt>
                <c:pt idx="3147">
                  <c:v>0.64800000000000002</c:v>
                </c:pt>
                <c:pt idx="3148">
                  <c:v>0.69799999999999995</c:v>
                </c:pt>
                <c:pt idx="3149">
                  <c:v>0.71399999999999997</c:v>
                </c:pt>
                <c:pt idx="3150">
                  <c:v>0.745</c:v>
                </c:pt>
                <c:pt idx="3151">
                  <c:v>0.74099999999999999</c:v>
                </c:pt>
                <c:pt idx="3152">
                  <c:v>0.75</c:v>
                </c:pt>
                <c:pt idx="3153">
                  <c:v>0.753</c:v>
                </c:pt>
                <c:pt idx="3154">
                  <c:v>0.755</c:v>
                </c:pt>
                <c:pt idx="3155">
                  <c:v>0.79700000000000004</c:v>
                </c:pt>
                <c:pt idx="3156">
                  <c:v>0.74199999999999999</c:v>
                </c:pt>
                <c:pt idx="3157">
                  <c:v>0.74</c:v>
                </c:pt>
                <c:pt idx="3158">
                  <c:v>0.71</c:v>
                </c:pt>
                <c:pt idx="3159">
                  <c:v>0.71299999999999997</c:v>
                </c:pt>
                <c:pt idx="3160">
                  <c:v>0.66200000000000003</c:v>
                </c:pt>
                <c:pt idx="3161">
                  <c:v>0.63900000000000001</c:v>
                </c:pt>
                <c:pt idx="3162">
                  <c:v>0.59899999999999998</c:v>
                </c:pt>
                <c:pt idx="3163">
                  <c:v>0.58699999999999997</c:v>
                </c:pt>
                <c:pt idx="3164">
                  <c:v>0.56200000000000006</c:v>
                </c:pt>
                <c:pt idx="3165">
                  <c:v>0.57099999999999995</c:v>
                </c:pt>
                <c:pt idx="3166">
                  <c:v>0.56699999999999995</c:v>
                </c:pt>
                <c:pt idx="3167">
                  <c:v>0.55600000000000005</c:v>
                </c:pt>
                <c:pt idx="3168">
                  <c:v>0.53400000000000003</c:v>
                </c:pt>
                <c:pt idx="3169">
                  <c:v>0.501</c:v>
                </c:pt>
                <c:pt idx="3170">
                  <c:v>0.51100000000000001</c:v>
                </c:pt>
                <c:pt idx="3171">
                  <c:v>0.47299999999999998</c:v>
                </c:pt>
                <c:pt idx="3172">
                  <c:v>0.47499999999999998</c:v>
                </c:pt>
                <c:pt idx="3173">
                  <c:v>0.47899999999999998</c:v>
                </c:pt>
                <c:pt idx="3174">
                  <c:v>0.45200000000000001</c:v>
                </c:pt>
                <c:pt idx="3175">
                  <c:v>0.51500000000000001</c:v>
                </c:pt>
                <c:pt idx="3176">
                  <c:v>0.53700000000000003</c:v>
                </c:pt>
                <c:pt idx="3177">
                  <c:v>0.51800000000000002</c:v>
                </c:pt>
                <c:pt idx="3178">
                  <c:v>0.55800000000000005</c:v>
                </c:pt>
                <c:pt idx="3179">
                  <c:v>0.58199999999999996</c:v>
                </c:pt>
                <c:pt idx="3180">
                  <c:v>0.55700000000000005</c:v>
                </c:pt>
                <c:pt idx="3181">
                  <c:v>0.59499999999999997</c:v>
                </c:pt>
                <c:pt idx="3182">
                  <c:v>0.65</c:v>
                </c:pt>
                <c:pt idx="3183">
                  <c:v>0.68</c:v>
                </c:pt>
                <c:pt idx="3184">
                  <c:v>0.67600000000000005</c:v>
                </c:pt>
                <c:pt idx="3185">
                  <c:v>0.72499999999999998</c:v>
                </c:pt>
                <c:pt idx="3186">
                  <c:v>0.745</c:v>
                </c:pt>
                <c:pt idx="3187">
                  <c:v>0.74</c:v>
                </c:pt>
                <c:pt idx="3188">
                  <c:v>0.72399999999999998</c:v>
                </c:pt>
                <c:pt idx="3189">
                  <c:v>0.72199999999999998</c:v>
                </c:pt>
                <c:pt idx="3190">
                  <c:v>0.77100000000000002</c:v>
                </c:pt>
                <c:pt idx="3191">
                  <c:v>0.71899999999999997</c:v>
                </c:pt>
                <c:pt idx="3192">
                  <c:v>0.70899999999999996</c:v>
                </c:pt>
                <c:pt idx="3193">
                  <c:v>0.752</c:v>
                </c:pt>
                <c:pt idx="3194">
                  <c:v>0.73899999999999999</c:v>
                </c:pt>
                <c:pt idx="3195">
                  <c:v>0.72599999999999998</c:v>
                </c:pt>
                <c:pt idx="3196">
                  <c:v>0.74099999999999999</c:v>
                </c:pt>
                <c:pt idx="3197">
                  <c:v>0.70399999999999996</c:v>
                </c:pt>
                <c:pt idx="3198">
                  <c:v>0.69599999999999995</c:v>
                </c:pt>
                <c:pt idx="3199">
                  <c:v>0.67500000000000004</c:v>
                </c:pt>
                <c:pt idx="3200">
                  <c:v>0.64</c:v>
                </c:pt>
                <c:pt idx="3201">
                  <c:v>0.63300000000000001</c:v>
                </c:pt>
                <c:pt idx="3202">
                  <c:v>0.61799999999999999</c:v>
                </c:pt>
                <c:pt idx="3203">
                  <c:v>0.58899999999999997</c:v>
                </c:pt>
                <c:pt idx="3204">
                  <c:v>0.54600000000000004</c:v>
                </c:pt>
                <c:pt idx="3205">
                  <c:v>0.52400000000000002</c:v>
                </c:pt>
                <c:pt idx="3206">
                  <c:v>0.505</c:v>
                </c:pt>
                <c:pt idx="3207">
                  <c:v>0.45700000000000002</c:v>
                </c:pt>
                <c:pt idx="3208">
                  <c:v>0.45700000000000002</c:v>
                </c:pt>
                <c:pt idx="3209">
                  <c:v>0.45700000000000002</c:v>
                </c:pt>
                <c:pt idx="3210">
                  <c:v>0.45600000000000002</c:v>
                </c:pt>
                <c:pt idx="3211">
                  <c:v>0.46500000000000002</c:v>
                </c:pt>
                <c:pt idx="3212">
                  <c:v>0.52600000000000002</c:v>
                </c:pt>
                <c:pt idx="3213">
                  <c:v>0.53</c:v>
                </c:pt>
                <c:pt idx="3214">
                  <c:v>0.55900000000000005</c:v>
                </c:pt>
                <c:pt idx="3215">
                  <c:v>0.55700000000000005</c:v>
                </c:pt>
                <c:pt idx="3216">
                  <c:v>0.61</c:v>
                </c:pt>
                <c:pt idx="3217">
                  <c:v>0.59</c:v>
                </c:pt>
                <c:pt idx="3218">
                  <c:v>0.621</c:v>
                </c:pt>
                <c:pt idx="3219">
                  <c:v>0.623</c:v>
                </c:pt>
                <c:pt idx="3220">
                  <c:v>0.58499999999999996</c:v>
                </c:pt>
                <c:pt idx="3221">
                  <c:v>0.66500000000000004</c:v>
                </c:pt>
                <c:pt idx="3222">
                  <c:v>0.64800000000000002</c:v>
                </c:pt>
                <c:pt idx="3223">
                  <c:v>0.70399999999999996</c:v>
                </c:pt>
                <c:pt idx="3224">
                  <c:v>0.70599999999999996</c:v>
                </c:pt>
                <c:pt idx="3225">
                  <c:v>0.68600000000000005</c:v>
                </c:pt>
                <c:pt idx="3226">
                  <c:v>0.71399999999999997</c:v>
                </c:pt>
                <c:pt idx="3227">
                  <c:v>0.749</c:v>
                </c:pt>
                <c:pt idx="3228">
                  <c:v>0.747</c:v>
                </c:pt>
                <c:pt idx="3229">
                  <c:v>0.73199999999999998</c:v>
                </c:pt>
                <c:pt idx="3230">
                  <c:v>0.73399999999999999</c:v>
                </c:pt>
                <c:pt idx="3231">
                  <c:v>0.74299999999999999</c:v>
                </c:pt>
                <c:pt idx="3232">
                  <c:v>0.74299999999999999</c:v>
                </c:pt>
                <c:pt idx="3233">
                  <c:v>0.72699999999999998</c:v>
                </c:pt>
                <c:pt idx="3234">
                  <c:v>0.74299999999999999</c:v>
                </c:pt>
                <c:pt idx="3235">
                  <c:v>0.70699999999999996</c:v>
                </c:pt>
                <c:pt idx="3236">
                  <c:v>0.69899999999999995</c:v>
                </c:pt>
                <c:pt idx="3237">
                  <c:v>0.72</c:v>
                </c:pt>
                <c:pt idx="3238">
                  <c:v>0.64100000000000001</c:v>
                </c:pt>
                <c:pt idx="3239">
                  <c:v>0.60499999999999998</c:v>
                </c:pt>
                <c:pt idx="3240">
                  <c:v>0.58099999999999996</c:v>
                </c:pt>
                <c:pt idx="3241">
                  <c:v>0.54400000000000004</c:v>
                </c:pt>
                <c:pt idx="3242">
                  <c:v>0.53500000000000003</c:v>
                </c:pt>
                <c:pt idx="3243">
                  <c:v>0.51600000000000001</c:v>
                </c:pt>
                <c:pt idx="3244">
                  <c:v>0.48699999999999999</c:v>
                </c:pt>
                <c:pt idx="3245">
                  <c:v>0.46200000000000002</c:v>
                </c:pt>
                <c:pt idx="3246">
                  <c:v>0.46700000000000003</c:v>
                </c:pt>
                <c:pt idx="3247">
                  <c:v>0.45400000000000001</c:v>
                </c:pt>
                <c:pt idx="3248">
                  <c:v>0.45400000000000001</c:v>
                </c:pt>
                <c:pt idx="3249">
                  <c:v>0.50800000000000001</c:v>
                </c:pt>
                <c:pt idx="3250">
                  <c:v>0.50600000000000001</c:v>
                </c:pt>
                <c:pt idx="3251">
                  <c:v>0.52700000000000002</c:v>
                </c:pt>
                <c:pt idx="3252">
                  <c:v>0.55800000000000005</c:v>
                </c:pt>
                <c:pt idx="3253">
                  <c:v>0.55600000000000005</c:v>
                </c:pt>
                <c:pt idx="3254">
                  <c:v>0.56399999999999995</c:v>
                </c:pt>
                <c:pt idx="3255">
                  <c:v>0.54</c:v>
                </c:pt>
                <c:pt idx="3256">
                  <c:v>0.56799999999999995</c:v>
                </c:pt>
                <c:pt idx="3257">
                  <c:v>0.60499999999999998</c:v>
                </c:pt>
                <c:pt idx="3258">
                  <c:v>0.61599999999999999</c:v>
                </c:pt>
                <c:pt idx="3259">
                  <c:v>0.64</c:v>
                </c:pt>
                <c:pt idx="3260">
                  <c:v>0.67600000000000005</c:v>
                </c:pt>
                <c:pt idx="3261">
                  <c:v>0.68300000000000005</c:v>
                </c:pt>
                <c:pt idx="3262">
                  <c:v>0.69799999999999995</c:v>
                </c:pt>
                <c:pt idx="3263">
                  <c:v>0.71499999999999997</c:v>
                </c:pt>
                <c:pt idx="3264">
                  <c:v>0.69499999999999995</c:v>
                </c:pt>
                <c:pt idx="3265">
                  <c:v>0.74099999999999999</c:v>
                </c:pt>
                <c:pt idx="3266">
                  <c:v>0.749</c:v>
                </c:pt>
                <c:pt idx="3267">
                  <c:v>0.751</c:v>
                </c:pt>
                <c:pt idx="3268">
                  <c:v>0.75</c:v>
                </c:pt>
                <c:pt idx="3269">
                  <c:v>0.747</c:v>
                </c:pt>
                <c:pt idx="3270">
                  <c:v>0.73799999999999999</c:v>
                </c:pt>
                <c:pt idx="3271">
                  <c:v>0.72099999999999997</c:v>
                </c:pt>
                <c:pt idx="3272">
                  <c:v>0.68799999999999994</c:v>
                </c:pt>
                <c:pt idx="3273">
                  <c:v>0.73499999999999999</c:v>
                </c:pt>
                <c:pt idx="3274">
                  <c:v>0.73199999999999998</c:v>
                </c:pt>
                <c:pt idx="3275">
                  <c:v>0.67800000000000005</c:v>
                </c:pt>
                <c:pt idx="3276">
                  <c:v>0.60299999999999998</c:v>
                </c:pt>
                <c:pt idx="3277">
                  <c:v>0.55100000000000005</c:v>
                </c:pt>
                <c:pt idx="3278">
                  <c:v>0.52300000000000002</c:v>
                </c:pt>
                <c:pt idx="3279">
                  <c:v>0.53200000000000003</c:v>
                </c:pt>
                <c:pt idx="3280">
                  <c:v>0.51</c:v>
                </c:pt>
                <c:pt idx="3281">
                  <c:v>0.54800000000000004</c:v>
                </c:pt>
                <c:pt idx="3282">
                  <c:v>0.52400000000000002</c:v>
                </c:pt>
                <c:pt idx="3283">
                  <c:v>0.48599999999999999</c:v>
                </c:pt>
                <c:pt idx="3284">
                  <c:v>0.443</c:v>
                </c:pt>
                <c:pt idx="3285">
                  <c:v>0.44400000000000001</c:v>
                </c:pt>
                <c:pt idx="3286">
                  <c:v>0.44400000000000001</c:v>
                </c:pt>
                <c:pt idx="3287">
                  <c:v>0.44800000000000001</c:v>
                </c:pt>
                <c:pt idx="3288">
                  <c:v>0.501</c:v>
                </c:pt>
                <c:pt idx="3289">
                  <c:v>0.57499999999999996</c:v>
                </c:pt>
                <c:pt idx="3290">
                  <c:v>0.60399999999999998</c:v>
                </c:pt>
                <c:pt idx="3291">
                  <c:v>0.60799999999999998</c:v>
                </c:pt>
                <c:pt idx="3292">
                  <c:v>0.66600000000000004</c:v>
                </c:pt>
                <c:pt idx="3293">
                  <c:v>0.65300000000000002</c:v>
                </c:pt>
                <c:pt idx="3294">
                  <c:v>0.64900000000000002</c:v>
                </c:pt>
                <c:pt idx="3295">
                  <c:v>0.65300000000000002</c:v>
                </c:pt>
                <c:pt idx="3296">
                  <c:v>0.623</c:v>
                </c:pt>
                <c:pt idx="3297">
                  <c:v>0.60199999999999998</c:v>
                </c:pt>
                <c:pt idx="3298">
                  <c:v>0.628</c:v>
                </c:pt>
                <c:pt idx="3299">
                  <c:v>0.62</c:v>
                </c:pt>
                <c:pt idx="3300">
                  <c:v>0.622</c:v>
                </c:pt>
                <c:pt idx="3301">
                  <c:v>0.63200000000000001</c:v>
                </c:pt>
                <c:pt idx="3302">
                  <c:v>0.65800000000000003</c:v>
                </c:pt>
                <c:pt idx="3303">
                  <c:v>0.68400000000000005</c:v>
                </c:pt>
                <c:pt idx="3304">
                  <c:v>0.71799999999999997</c:v>
                </c:pt>
                <c:pt idx="3305">
                  <c:v>0.76</c:v>
                </c:pt>
                <c:pt idx="3306">
                  <c:v>0.79900000000000004</c:v>
                </c:pt>
                <c:pt idx="3307">
                  <c:v>0.80700000000000005</c:v>
                </c:pt>
                <c:pt idx="3308">
                  <c:v>0.81100000000000005</c:v>
                </c:pt>
                <c:pt idx="3309">
                  <c:v>0.76800000000000002</c:v>
                </c:pt>
                <c:pt idx="3310">
                  <c:v>0.79900000000000004</c:v>
                </c:pt>
                <c:pt idx="3311">
                  <c:v>0.71899999999999997</c:v>
                </c:pt>
                <c:pt idx="3312">
                  <c:v>0.67400000000000004</c:v>
                </c:pt>
                <c:pt idx="3313">
                  <c:v>0.61099999999999999</c:v>
                </c:pt>
                <c:pt idx="3314">
                  <c:v>0.57999999999999996</c:v>
                </c:pt>
                <c:pt idx="3315">
                  <c:v>0.52</c:v>
                </c:pt>
                <c:pt idx="3316">
                  <c:v>0.47799999999999998</c:v>
                </c:pt>
                <c:pt idx="3317">
                  <c:v>0.48199999999999998</c:v>
                </c:pt>
                <c:pt idx="3318">
                  <c:v>0.46500000000000002</c:v>
                </c:pt>
                <c:pt idx="3319">
                  <c:v>0.47399999999999998</c:v>
                </c:pt>
                <c:pt idx="3320">
                  <c:v>0.48599999999999999</c:v>
                </c:pt>
                <c:pt idx="3321">
                  <c:v>0.499</c:v>
                </c:pt>
                <c:pt idx="3322">
                  <c:v>0.46899999999999997</c:v>
                </c:pt>
                <c:pt idx="3323">
                  <c:v>0.47899999999999998</c:v>
                </c:pt>
                <c:pt idx="3324">
                  <c:v>0.495</c:v>
                </c:pt>
                <c:pt idx="3325">
                  <c:v>0.51500000000000001</c:v>
                </c:pt>
                <c:pt idx="3326">
                  <c:v>0.53</c:v>
                </c:pt>
                <c:pt idx="3327">
                  <c:v>0.54700000000000004</c:v>
                </c:pt>
                <c:pt idx="3328">
                  <c:v>0.52400000000000002</c:v>
                </c:pt>
                <c:pt idx="3329">
                  <c:v>0.56299999999999994</c:v>
                </c:pt>
                <c:pt idx="3330">
                  <c:v>0.52700000000000002</c:v>
                </c:pt>
                <c:pt idx="3331">
                  <c:v>0.54</c:v>
                </c:pt>
                <c:pt idx="3332">
                  <c:v>0.56299999999999994</c:v>
                </c:pt>
                <c:pt idx="3333">
                  <c:v>0.55700000000000005</c:v>
                </c:pt>
                <c:pt idx="3334">
                  <c:v>0.60399999999999998</c:v>
                </c:pt>
                <c:pt idx="3335">
                  <c:v>0.626</c:v>
                </c:pt>
                <c:pt idx="3336">
                  <c:v>0.62</c:v>
                </c:pt>
                <c:pt idx="3337">
                  <c:v>0.628</c:v>
                </c:pt>
                <c:pt idx="3338">
                  <c:v>0.63900000000000001</c:v>
                </c:pt>
                <c:pt idx="3339">
                  <c:v>0.66100000000000003</c:v>
                </c:pt>
                <c:pt idx="3340">
                  <c:v>0.68899999999999995</c:v>
                </c:pt>
                <c:pt idx="3341">
                  <c:v>0.72599999999999998</c:v>
                </c:pt>
                <c:pt idx="3342">
                  <c:v>0.77</c:v>
                </c:pt>
                <c:pt idx="3343">
                  <c:v>0.76800000000000002</c:v>
                </c:pt>
                <c:pt idx="3344">
                  <c:v>0.77600000000000002</c:v>
                </c:pt>
                <c:pt idx="3345">
                  <c:v>0.78</c:v>
                </c:pt>
                <c:pt idx="3346">
                  <c:v>0.751</c:v>
                </c:pt>
                <c:pt idx="3347">
                  <c:v>0.77</c:v>
                </c:pt>
                <c:pt idx="3348">
                  <c:v>0.70499999999999996</c:v>
                </c:pt>
                <c:pt idx="3349">
                  <c:v>0.71</c:v>
                </c:pt>
                <c:pt idx="3350">
                  <c:v>0.69899999999999995</c:v>
                </c:pt>
                <c:pt idx="3351">
                  <c:v>0.67900000000000005</c:v>
                </c:pt>
                <c:pt idx="3352">
                  <c:v>0.64500000000000002</c:v>
                </c:pt>
                <c:pt idx="3353">
                  <c:v>0.59299999999999997</c:v>
                </c:pt>
                <c:pt idx="3354">
                  <c:v>0.57099999999999995</c:v>
                </c:pt>
                <c:pt idx="3355">
                  <c:v>0.53500000000000003</c:v>
                </c:pt>
                <c:pt idx="3356">
                  <c:v>0.52600000000000002</c:v>
                </c:pt>
                <c:pt idx="3357">
                  <c:v>0.46600000000000003</c:v>
                </c:pt>
                <c:pt idx="3358">
                  <c:v>0.47699999999999998</c:v>
                </c:pt>
                <c:pt idx="3359">
                  <c:v>0.439</c:v>
                </c:pt>
                <c:pt idx="3360">
                  <c:v>0.44600000000000001</c:v>
                </c:pt>
                <c:pt idx="3361">
                  <c:v>0.44400000000000001</c:v>
                </c:pt>
                <c:pt idx="3362">
                  <c:v>0.40300000000000002</c:v>
                </c:pt>
                <c:pt idx="3363">
                  <c:v>0.39500000000000002</c:v>
                </c:pt>
                <c:pt idx="3364">
                  <c:v>0.441</c:v>
                </c:pt>
                <c:pt idx="3365">
                  <c:v>0.45500000000000002</c:v>
                </c:pt>
                <c:pt idx="3366">
                  <c:v>0.53300000000000003</c:v>
                </c:pt>
                <c:pt idx="3367">
                  <c:v>0.56100000000000005</c:v>
                </c:pt>
                <c:pt idx="3368">
                  <c:v>0.61599999999999999</c:v>
                </c:pt>
                <c:pt idx="3369">
                  <c:v>0.64500000000000002</c:v>
                </c:pt>
                <c:pt idx="3370">
                  <c:v>0.64500000000000002</c:v>
                </c:pt>
                <c:pt idx="3371">
                  <c:v>0.65500000000000003</c:v>
                </c:pt>
                <c:pt idx="3372">
                  <c:v>0.63400000000000001</c:v>
                </c:pt>
                <c:pt idx="3373">
                  <c:v>0.62</c:v>
                </c:pt>
                <c:pt idx="3374">
                  <c:v>0.61099999999999999</c:v>
                </c:pt>
                <c:pt idx="3375">
                  <c:v>0.61</c:v>
                </c:pt>
                <c:pt idx="3376">
                  <c:v>0.61599999999999999</c:v>
                </c:pt>
                <c:pt idx="3377">
                  <c:v>0.622</c:v>
                </c:pt>
                <c:pt idx="3378">
                  <c:v>0.64200000000000002</c:v>
                </c:pt>
                <c:pt idx="3379">
                  <c:v>0.66900000000000004</c:v>
                </c:pt>
                <c:pt idx="3380">
                  <c:v>0.67400000000000004</c:v>
                </c:pt>
                <c:pt idx="3381">
                  <c:v>0.70899999999999996</c:v>
                </c:pt>
                <c:pt idx="3382">
                  <c:v>0.75</c:v>
                </c:pt>
                <c:pt idx="3383">
                  <c:v>0.75</c:v>
                </c:pt>
                <c:pt idx="3384">
                  <c:v>0.78700000000000003</c:v>
                </c:pt>
                <c:pt idx="3385">
                  <c:v>0.78200000000000003</c:v>
                </c:pt>
                <c:pt idx="3386">
                  <c:v>0.76300000000000001</c:v>
                </c:pt>
                <c:pt idx="3387">
                  <c:v>0.73699999999999999</c:v>
                </c:pt>
                <c:pt idx="3388">
                  <c:v>0.69499999999999995</c:v>
                </c:pt>
                <c:pt idx="3389">
                  <c:v>0.67900000000000005</c:v>
                </c:pt>
                <c:pt idx="3390">
                  <c:v>0.64600000000000002</c:v>
                </c:pt>
                <c:pt idx="3391">
                  <c:v>0.59599999999999997</c:v>
                </c:pt>
                <c:pt idx="3392">
                  <c:v>0.57299999999999995</c:v>
                </c:pt>
                <c:pt idx="3393">
                  <c:v>0.53900000000000003</c:v>
                </c:pt>
                <c:pt idx="3394">
                  <c:v>0.52900000000000003</c:v>
                </c:pt>
                <c:pt idx="3395">
                  <c:v>0.46899999999999997</c:v>
                </c:pt>
                <c:pt idx="3396">
                  <c:v>0.437</c:v>
                </c:pt>
                <c:pt idx="3397">
                  <c:v>0.43099999999999999</c:v>
                </c:pt>
                <c:pt idx="3398">
                  <c:v>0.43</c:v>
                </c:pt>
                <c:pt idx="3399">
                  <c:v>0.42899999999999999</c:v>
                </c:pt>
                <c:pt idx="3400">
                  <c:v>0.47299999999999998</c:v>
                </c:pt>
                <c:pt idx="3401">
                  <c:v>0.44</c:v>
                </c:pt>
                <c:pt idx="3402">
                  <c:v>0.44900000000000001</c:v>
                </c:pt>
                <c:pt idx="3403">
                  <c:v>0.47199999999999998</c:v>
                </c:pt>
                <c:pt idx="3404">
                  <c:v>0.498</c:v>
                </c:pt>
                <c:pt idx="3405">
                  <c:v>0.54400000000000004</c:v>
                </c:pt>
                <c:pt idx="3406">
                  <c:v>0.53800000000000003</c:v>
                </c:pt>
                <c:pt idx="3407">
                  <c:v>0.59899999999999998</c:v>
                </c:pt>
                <c:pt idx="3408">
                  <c:v>0.59099999999999997</c:v>
                </c:pt>
                <c:pt idx="3409">
                  <c:v>0.59399999999999997</c:v>
                </c:pt>
                <c:pt idx="3410">
                  <c:v>0.60599999999999998</c:v>
                </c:pt>
                <c:pt idx="3411">
                  <c:v>0.63100000000000001</c:v>
                </c:pt>
                <c:pt idx="3412">
                  <c:v>0.66300000000000003</c:v>
                </c:pt>
                <c:pt idx="3413">
                  <c:v>0.66800000000000004</c:v>
                </c:pt>
                <c:pt idx="3414">
                  <c:v>0.68200000000000005</c:v>
                </c:pt>
                <c:pt idx="3415">
                  <c:v>0.66600000000000004</c:v>
                </c:pt>
                <c:pt idx="3416">
                  <c:v>0.69799999999999995</c:v>
                </c:pt>
                <c:pt idx="3417">
                  <c:v>0.68300000000000005</c:v>
                </c:pt>
                <c:pt idx="3418">
                  <c:v>0.73299999999999998</c:v>
                </c:pt>
                <c:pt idx="3419">
                  <c:v>0.73399999999999999</c:v>
                </c:pt>
                <c:pt idx="3420">
                  <c:v>0.72699999999999998</c:v>
                </c:pt>
                <c:pt idx="3421">
                  <c:v>0.81</c:v>
                </c:pt>
                <c:pt idx="3422">
                  <c:v>0.81</c:v>
                </c:pt>
                <c:pt idx="3423">
                  <c:v>0.76900000000000002</c:v>
                </c:pt>
                <c:pt idx="3424">
                  <c:v>0.751</c:v>
                </c:pt>
                <c:pt idx="3425">
                  <c:v>0.66600000000000004</c:v>
                </c:pt>
                <c:pt idx="3426">
                  <c:v>0.66700000000000004</c:v>
                </c:pt>
                <c:pt idx="3427">
                  <c:v>0.64</c:v>
                </c:pt>
                <c:pt idx="3428">
                  <c:v>0.59899999999999998</c:v>
                </c:pt>
                <c:pt idx="3429">
                  <c:v>0.58599999999999997</c:v>
                </c:pt>
                <c:pt idx="3430">
                  <c:v>0.56299999999999994</c:v>
                </c:pt>
                <c:pt idx="3431">
                  <c:v>0.52600000000000002</c:v>
                </c:pt>
                <c:pt idx="3432">
                  <c:v>0.51700000000000002</c:v>
                </c:pt>
                <c:pt idx="3433">
                  <c:v>0.49399999999999999</c:v>
                </c:pt>
                <c:pt idx="3434">
                  <c:v>0.46500000000000002</c:v>
                </c:pt>
                <c:pt idx="3435">
                  <c:v>0.47499999999999998</c:v>
                </c:pt>
                <c:pt idx="3436">
                  <c:v>0.48199999999999998</c:v>
                </c:pt>
                <c:pt idx="3437">
                  <c:v>0.48899999999999999</c:v>
                </c:pt>
                <c:pt idx="3438">
                  <c:v>0.505</c:v>
                </c:pt>
                <c:pt idx="3439">
                  <c:v>0.47399999999999998</c:v>
                </c:pt>
                <c:pt idx="3440">
                  <c:v>0.437</c:v>
                </c:pt>
                <c:pt idx="3441">
                  <c:v>0.503</c:v>
                </c:pt>
                <c:pt idx="3442">
                  <c:v>0.51500000000000001</c:v>
                </c:pt>
                <c:pt idx="3443">
                  <c:v>0.55000000000000004</c:v>
                </c:pt>
                <c:pt idx="3444">
                  <c:v>0.60099999999999998</c:v>
                </c:pt>
                <c:pt idx="3445">
                  <c:v>0.621</c:v>
                </c:pt>
                <c:pt idx="3446">
                  <c:v>0.61299999999999999</c:v>
                </c:pt>
                <c:pt idx="3447">
                  <c:v>0.57399999999999995</c:v>
                </c:pt>
                <c:pt idx="3448">
                  <c:v>0.57999999999999996</c:v>
                </c:pt>
                <c:pt idx="3449">
                  <c:v>0.59899999999999998</c:v>
                </c:pt>
                <c:pt idx="3450">
                  <c:v>0.63</c:v>
                </c:pt>
                <c:pt idx="3451">
                  <c:v>0.63</c:v>
                </c:pt>
                <c:pt idx="3452">
                  <c:v>0.64100000000000001</c:v>
                </c:pt>
                <c:pt idx="3453">
                  <c:v>0.70299999999999996</c:v>
                </c:pt>
                <c:pt idx="3454">
                  <c:v>0.73399999999999999</c:v>
                </c:pt>
                <c:pt idx="3455">
                  <c:v>0.77500000000000002</c:v>
                </c:pt>
                <c:pt idx="3456">
                  <c:v>0.76300000000000001</c:v>
                </c:pt>
                <c:pt idx="3457">
                  <c:v>0.82299999999999995</c:v>
                </c:pt>
                <c:pt idx="3458">
                  <c:v>0.83499999999999996</c:v>
                </c:pt>
                <c:pt idx="3459">
                  <c:v>0.81399999999999995</c:v>
                </c:pt>
                <c:pt idx="3460">
                  <c:v>0.76800000000000002</c:v>
                </c:pt>
                <c:pt idx="3461">
                  <c:v>0.75600000000000001</c:v>
                </c:pt>
                <c:pt idx="3462">
                  <c:v>0.73</c:v>
                </c:pt>
                <c:pt idx="3463">
                  <c:v>0.73299999999999998</c:v>
                </c:pt>
                <c:pt idx="3464">
                  <c:v>0.67900000000000005</c:v>
                </c:pt>
                <c:pt idx="3465">
                  <c:v>0.65500000000000003</c:v>
                </c:pt>
                <c:pt idx="3466">
                  <c:v>0.61499999999999999</c:v>
                </c:pt>
                <c:pt idx="3467">
                  <c:v>0.56299999999999994</c:v>
                </c:pt>
                <c:pt idx="3468">
                  <c:v>0.52300000000000002</c:v>
                </c:pt>
                <c:pt idx="3469">
                  <c:v>0.52200000000000002</c:v>
                </c:pt>
                <c:pt idx="3470">
                  <c:v>0.51100000000000001</c:v>
                </c:pt>
                <c:pt idx="3471">
                  <c:v>0.54400000000000004</c:v>
                </c:pt>
                <c:pt idx="3472">
                  <c:v>0.51100000000000001</c:v>
                </c:pt>
                <c:pt idx="3473">
                  <c:v>0.48699999999999999</c:v>
                </c:pt>
                <c:pt idx="3474">
                  <c:v>0.505</c:v>
                </c:pt>
                <c:pt idx="3475">
                  <c:v>0.50900000000000001</c:v>
                </c:pt>
                <c:pt idx="3476">
                  <c:v>0.503</c:v>
                </c:pt>
                <c:pt idx="3477">
                  <c:v>0.46400000000000002</c:v>
                </c:pt>
                <c:pt idx="3478">
                  <c:v>0.48499999999999999</c:v>
                </c:pt>
                <c:pt idx="3479">
                  <c:v>0.49</c:v>
                </c:pt>
                <c:pt idx="3480">
                  <c:v>0.46800000000000003</c:v>
                </c:pt>
                <c:pt idx="3481">
                  <c:v>0.496</c:v>
                </c:pt>
                <c:pt idx="3482">
                  <c:v>0.499</c:v>
                </c:pt>
                <c:pt idx="3483">
                  <c:v>0.55300000000000005</c:v>
                </c:pt>
                <c:pt idx="3484">
                  <c:v>0.57999999999999996</c:v>
                </c:pt>
                <c:pt idx="3485">
                  <c:v>0.58099999999999996</c:v>
                </c:pt>
                <c:pt idx="3486">
                  <c:v>0.59299999999999997</c:v>
                </c:pt>
                <c:pt idx="3487">
                  <c:v>0.61899999999999999</c:v>
                </c:pt>
                <c:pt idx="3488">
                  <c:v>0.65500000000000003</c:v>
                </c:pt>
                <c:pt idx="3489">
                  <c:v>0.66400000000000003</c:v>
                </c:pt>
                <c:pt idx="3490">
                  <c:v>0.72499999999999998</c:v>
                </c:pt>
                <c:pt idx="3491">
                  <c:v>0.69699999999999995</c:v>
                </c:pt>
                <c:pt idx="3492">
                  <c:v>0.74099999999999999</c:v>
                </c:pt>
                <c:pt idx="3493">
                  <c:v>0.73799999999999999</c:v>
                </c:pt>
                <c:pt idx="3494">
                  <c:v>0.74099999999999999</c:v>
                </c:pt>
                <c:pt idx="3495">
                  <c:v>0.83899999999999997</c:v>
                </c:pt>
                <c:pt idx="3496">
                  <c:v>0.80700000000000005</c:v>
                </c:pt>
                <c:pt idx="3497">
                  <c:v>0.81100000000000005</c:v>
                </c:pt>
                <c:pt idx="3498">
                  <c:v>0.76700000000000002</c:v>
                </c:pt>
                <c:pt idx="3499">
                  <c:v>0.747</c:v>
                </c:pt>
                <c:pt idx="3500">
                  <c:v>0.67100000000000004</c:v>
                </c:pt>
                <c:pt idx="3501">
                  <c:v>0.68</c:v>
                </c:pt>
                <c:pt idx="3502">
                  <c:v>0.61599999999999999</c:v>
                </c:pt>
                <c:pt idx="3503">
                  <c:v>0.59499999999999997</c:v>
                </c:pt>
                <c:pt idx="3504">
                  <c:v>0.54800000000000004</c:v>
                </c:pt>
                <c:pt idx="3505">
                  <c:v>0.52700000000000002</c:v>
                </c:pt>
                <c:pt idx="3506">
                  <c:v>0.53800000000000003</c:v>
                </c:pt>
                <c:pt idx="3507">
                  <c:v>0.497</c:v>
                </c:pt>
                <c:pt idx="3508">
                  <c:v>0.49299999999999999</c:v>
                </c:pt>
                <c:pt idx="3509">
                  <c:v>0.51900000000000002</c:v>
                </c:pt>
                <c:pt idx="3510">
                  <c:v>0.498</c:v>
                </c:pt>
                <c:pt idx="3511">
                  <c:v>0.50800000000000001</c:v>
                </c:pt>
                <c:pt idx="3512">
                  <c:v>0.47699999999999998</c:v>
                </c:pt>
                <c:pt idx="3513">
                  <c:v>0.48499999999999999</c:v>
                </c:pt>
                <c:pt idx="3514">
                  <c:v>0.49199999999999999</c:v>
                </c:pt>
                <c:pt idx="3515">
                  <c:v>0.502</c:v>
                </c:pt>
                <c:pt idx="3516">
                  <c:v>0.51700000000000002</c:v>
                </c:pt>
                <c:pt idx="3517">
                  <c:v>0.503</c:v>
                </c:pt>
                <c:pt idx="3518">
                  <c:v>0.48899999999999999</c:v>
                </c:pt>
                <c:pt idx="3519">
                  <c:v>0.53</c:v>
                </c:pt>
                <c:pt idx="3520">
                  <c:v>0.51800000000000002</c:v>
                </c:pt>
                <c:pt idx="3521">
                  <c:v>0.58099999999999996</c:v>
                </c:pt>
                <c:pt idx="3522">
                  <c:v>0.55500000000000005</c:v>
                </c:pt>
                <c:pt idx="3523">
                  <c:v>0.55100000000000005</c:v>
                </c:pt>
                <c:pt idx="3524">
                  <c:v>0.55900000000000005</c:v>
                </c:pt>
                <c:pt idx="3525">
                  <c:v>0.621</c:v>
                </c:pt>
                <c:pt idx="3526">
                  <c:v>0.61199999999999999</c:v>
                </c:pt>
                <c:pt idx="3527">
                  <c:v>0.65400000000000003</c:v>
                </c:pt>
                <c:pt idx="3528">
                  <c:v>0.66100000000000003</c:v>
                </c:pt>
                <c:pt idx="3529">
                  <c:v>0.70299999999999996</c:v>
                </c:pt>
                <c:pt idx="3530">
                  <c:v>0.73799999999999999</c:v>
                </c:pt>
                <c:pt idx="3531">
                  <c:v>0.73799999999999999</c:v>
                </c:pt>
                <c:pt idx="3532">
                  <c:v>0.82499999999999996</c:v>
                </c:pt>
                <c:pt idx="3533">
                  <c:v>0.77800000000000002</c:v>
                </c:pt>
                <c:pt idx="3534">
                  <c:v>0.79500000000000004</c:v>
                </c:pt>
                <c:pt idx="3535">
                  <c:v>0.748</c:v>
                </c:pt>
                <c:pt idx="3536">
                  <c:v>0.75600000000000001</c:v>
                </c:pt>
                <c:pt idx="3537">
                  <c:v>0.69899999999999995</c:v>
                </c:pt>
                <c:pt idx="3538">
                  <c:v>0.66600000000000004</c:v>
                </c:pt>
                <c:pt idx="3539">
                  <c:v>0.61899999999999999</c:v>
                </c:pt>
                <c:pt idx="3540">
                  <c:v>0.59199999999999997</c:v>
                </c:pt>
                <c:pt idx="3541">
                  <c:v>0.61199999999999999</c:v>
                </c:pt>
                <c:pt idx="3542">
                  <c:v>0.61199999999999999</c:v>
                </c:pt>
                <c:pt idx="3543">
                  <c:v>0.60399999999999998</c:v>
                </c:pt>
                <c:pt idx="3544">
                  <c:v>0.627</c:v>
                </c:pt>
                <c:pt idx="3545">
                  <c:v>0.60199999999999998</c:v>
                </c:pt>
                <c:pt idx="3546">
                  <c:v>0.56000000000000005</c:v>
                </c:pt>
                <c:pt idx="3547">
                  <c:v>0.55200000000000005</c:v>
                </c:pt>
                <c:pt idx="3548">
                  <c:v>0.53400000000000003</c:v>
                </c:pt>
                <c:pt idx="3549">
                  <c:v>0.50700000000000001</c:v>
                </c:pt>
                <c:pt idx="3550">
                  <c:v>0.48</c:v>
                </c:pt>
                <c:pt idx="3551">
                  <c:v>0.42799999999999999</c:v>
                </c:pt>
                <c:pt idx="3552">
                  <c:v>0.43099999999999999</c:v>
                </c:pt>
                <c:pt idx="3553">
                  <c:v>0.42699999999999999</c:v>
                </c:pt>
                <c:pt idx="3554">
                  <c:v>0.42</c:v>
                </c:pt>
                <c:pt idx="3555">
                  <c:v>0.48099999999999998</c:v>
                </c:pt>
                <c:pt idx="3556">
                  <c:v>0.49</c:v>
                </c:pt>
                <c:pt idx="3557">
                  <c:v>0.48</c:v>
                </c:pt>
                <c:pt idx="3558">
                  <c:v>0.48199999999999998</c:v>
                </c:pt>
                <c:pt idx="3559">
                  <c:v>0.54400000000000004</c:v>
                </c:pt>
                <c:pt idx="3560">
                  <c:v>0.57099999999999995</c:v>
                </c:pt>
                <c:pt idx="3561">
                  <c:v>0.60099999999999998</c:v>
                </c:pt>
                <c:pt idx="3562">
                  <c:v>0.65900000000000003</c:v>
                </c:pt>
                <c:pt idx="3563">
                  <c:v>0.69799999999999995</c:v>
                </c:pt>
                <c:pt idx="3564">
                  <c:v>0.70699999999999996</c:v>
                </c:pt>
                <c:pt idx="3565">
                  <c:v>0.72299999999999998</c:v>
                </c:pt>
                <c:pt idx="3566">
                  <c:v>0.69799999999999995</c:v>
                </c:pt>
                <c:pt idx="3567">
                  <c:v>0.73599999999999999</c:v>
                </c:pt>
                <c:pt idx="3568">
                  <c:v>0.71799999999999997</c:v>
                </c:pt>
                <c:pt idx="3569">
                  <c:v>0.70699999999999996</c:v>
                </c:pt>
                <c:pt idx="3570">
                  <c:v>0.71299999999999997</c:v>
                </c:pt>
                <c:pt idx="3571">
                  <c:v>0.70699999999999996</c:v>
                </c:pt>
                <c:pt idx="3572">
                  <c:v>0.7</c:v>
                </c:pt>
                <c:pt idx="3573">
                  <c:v>0.69199999999999995</c:v>
                </c:pt>
                <c:pt idx="3574">
                  <c:v>0.66600000000000004</c:v>
                </c:pt>
                <c:pt idx="3575">
                  <c:v>0.69499999999999995</c:v>
                </c:pt>
                <c:pt idx="3576">
                  <c:v>0.70299999999999996</c:v>
                </c:pt>
                <c:pt idx="3577">
                  <c:v>0.70799999999999996</c:v>
                </c:pt>
                <c:pt idx="3578">
                  <c:v>0.70699999999999996</c:v>
                </c:pt>
                <c:pt idx="3579">
                  <c:v>0.69799999999999995</c:v>
                </c:pt>
                <c:pt idx="3580">
                  <c:v>0.67500000000000004</c:v>
                </c:pt>
                <c:pt idx="3581">
                  <c:v>0.63600000000000001</c:v>
                </c:pt>
                <c:pt idx="3582">
                  <c:v>0.624</c:v>
                </c:pt>
                <c:pt idx="3583">
                  <c:v>0.55100000000000005</c:v>
                </c:pt>
                <c:pt idx="3584">
                  <c:v>0.503</c:v>
                </c:pt>
                <c:pt idx="3585">
                  <c:v>0.48099999999999998</c:v>
                </c:pt>
                <c:pt idx="3586">
                  <c:v>0.44800000000000001</c:v>
                </c:pt>
                <c:pt idx="3587">
                  <c:v>0.45600000000000002</c:v>
                </c:pt>
                <c:pt idx="3588">
                  <c:v>0.46200000000000002</c:v>
                </c:pt>
                <c:pt idx="3589">
                  <c:v>0.44900000000000001</c:v>
                </c:pt>
                <c:pt idx="3590">
                  <c:v>0.439</c:v>
                </c:pt>
                <c:pt idx="3591">
                  <c:v>0.443</c:v>
                </c:pt>
                <c:pt idx="3592">
                  <c:v>0.45200000000000001</c:v>
                </c:pt>
                <c:pt idx="3593">
                  <c:v>0.51200000000000001</c:v>
                </c:pt>
                <c:pt idx="3594">
                  <c:v>0.55000000000000004</c:v>
                </c:pt>
                <c:pt idx="3595">
                  <c:v>0.54</c:v>
                </c:pt>
                <c:pt idx="3596">
                  <c:v>0.55300000000000005</c:v>
                </c:pt>
                <c:pt idx="3597">
                  <c:v>0.53100000000000003</c:v>
                </c:pt>
                <c:pt idx="3598">
                  <c:v>0.55900000000000005</c:v>
                </c:pt>
                <c:pt idx="3599">
                  <c:v>0.60699999999999998</c:v>
                </c:pt>
                <c:pt idx="3600">
                  <c:v>0.55400000000000005</c:v>
                </c:pt>
                <c:pt idx="3601">
                  <c:v>0.628</c:v>
                </c:pt>
                <c:pt idx="3602">
                  <c:v>0.66300000000000003</c:v>
                </c:pt>
                <c:pt idx="3603">
                  <c:v>0.67100000000000004</c:v>
                </c:pt>
                <c:pt idx="3604">
                  <c:v>0.68100000000000005</c:v>
                </c:pt>
                <c:pt idx="3605">
                  <c:v>0.747</c:v>
                </c:pt>
                <c:pt idx="3606">
                  <c:v>0.73399999999999999</c:v>
                </c:pt>
                <c:pt idx="3607">
                  <c:v>0.78600000000000003</c:v>
                </c:pt>
                <c:pt idx="3608">
                  <c:v>0.77600000000000002</c:v>
                </c:pt>
                <c:pt idx="3609">
                  <c:v>0.76500000000000001</c:v>
                </c:pt>
                <c:pt idx="3610">
                  <c:v>0.76500000000000001</c:v>
                </c:pt>
                <c:pt idx="3611">
                  <c:v>0.80300000000000005</c:v>
                </c:pt>
                <c:pt idx="3612">
                  <c:v>0.75700000000000001</c:v>
                </c:pt>
                <c:pt idx="3613">
                  <c:v>0.74199999999999999</c:v>
                </c:pt>
                <c:pt idx="3614">
                  <c:v>0.70799999999999996</c:v>
                </c:pt>
                <c:pt idx="3615">
                  <c:v>0.71799999999999997</c:v>
                </c:pt>
                <c:pt idx="3616">
                  <c:v>0.66200000000000003</c:v>
                </c:pt>
                <c:pt idx="3617">
                  <c:v>0.64800000000000002</c:v>
                </c:pt>
                <c:pt idx="3618">
                  <c:v>0.60699999999999998</c:v>
                </c:pt>
                <c:pt idx="3619">
                  <c:v>0.55000000000000004</c:v>
                </c:pt>
                <c:pt idx="3620">
                  <c:v>0.56299999999999994</c:v>
                </c:pt>
                <c:pt idx="3621">
                  <c:v>0.56799999999999995</c:v>
                </c:pt>
                <c:pt idx="3622">
                  <c:v>0.56100000000000005</c:v>
                </c:pt>
                <c:pt idx="3623">
                  <c:v>0.50800000000000001</c:v>
                </c:pt>
                <c:pt idx="3624">
                  <c:v>0.48299999999999998</c:v>
                </c:pt>
                <c:pt idx="3625">
                  <c:v>0.48799999999999999</c:v>
                </c:pt>
                <c:pt idx="3626">
                  <c:v>0.503</c:v>
                </c:pt>
                <c:pt idx="3627">
                  <c:v>0.50600000000000001</c:v>
                </c:pt>
                <c:pt idx="3628">
                  <c:v>0.51</c:v>
                </c:pt>
                <c:pt idx="3629">
                  <c:v>0.46600000000000003</c:v>
                </c:pt>
                <c:pt idx="3630">
                  <c:v>0.47699999999999998</c:v>
                </c:pt>
                <c:pt idx="3631">
                  <c:v>0.45700000000000002</c:v>
                </c:pt>
                <c:pt idx="3632">
                  <c:v>0.47799999999999998</c:v>
                </c:pt>
                <c:pt idx="3633">
                  <c:v>0.50800000000000001</c:v>
                </c:pt>
                <c:pt idx="3634">
                  <c:v>0.54600000000000004</c:v>
                </c:pt>
                <c:pt idx="3635">
                  <c:v>0.56000000000000005</c:v>
                </c:pt>
                <c:pt idx="3636">
                  <c:v>0.59599999999999997</c:v>
                </c:pt>
                <c:pt idx="3637">
                  <c:v>0.58499999999999996</c:v>
                </c:pt>
                <c:pt idx="3638">
                  <c:v>0.59699999999999998</c:v>
                </c:pt>
                <c:pt idx="3639">
                  <c:v>0.66500000000000004</c:v>
                </c:pt>
                <c:pt idx="3640">
                  <c:v>0.70099999999999996</c:v>
                </c:pt>
                <c:pt idx="3641">
                  <c:v>0.71099999999999997</c:v>
                </c:pt>
                <c:pt idx="3642">
                  <c:v>0.73</c:v>
                </c:pt>
                <c:pt idx="3643">
                  <c:v>0.72599999999999998</c:v>
                </c:pt>
                <c:pt idx="3644">
                  <c:v>0.72</c:v>
                </c:pt>
                <c:pt idx="3645">
                  <c:v>0.70699999999999996</c:v>
                </c:pt>
                <c:pt idx="3646">
                  <c:v>0.75700000000000001</c:v>
                </c:pt>
                <c:pt idx="3647">
                  <c:v>0.75600000000000001</c:v>
                </c:pt>
                <c:pt idx="3648">
                  <c:v>0.69699999999999995</c:v>
                </c:pt>
                <c:pt idx="3649">
                  <c:v>0.7</c:v>
                </c:pt>
                <c:pt idx="3650">
                  <c:v>0.68500000000000005</c:v>
                </c:pt>
                <c:pt idx="3651">
                  <c:v>0.70499999999999996</c:v>
                </c:pt>
                <c:pt idx="3652">
                  <c:v>0.68</c:v>
                </c:pt>
                <c:pt idx="3653">
                  <c:v>0.68200000000000005</c:v>
                </c:pt>
                <c:pt idx="3654">
                  <c:v>0.67300000000000004</c:v>
                </c:pt>
                <c:pt idx="3655">
                  <c:v>0.69499999999999995</c:v>
                </c:pt>
                <c:pt idx="3656">
                  <c:v>0.66600000000000004</c:v>
                </c:pt>
                <c:pt idx="3657">
                  <c:v>0.66600000000000004</c:v>
                </c:pt>
                <c:pt idx="3658">
                  <c:v>0.61299999999999999</c:v>
                </c:pt>
                <c:pt idx="3659">
                  <c:v>0.63700000000000001</c:v>
                </c:pt>
                <c:pt idx="3660">
                  <c:v>0.58899999999999997</c:v>
                </c:pt>
                <c:pt idx="3661">
                  <c:v>0.58799999999999997</c:v>
                </c:pt>
                <c:pt idx="3662">
                  <c:v>0.51100000000000001</c:v>
                </c:pt>
                <c:pt idx="3663">
                  <c:v>0.47799999999999998</c:v>
                </c:pt>
                <c:pt idx="3664">
                  <c:v>0.438</c:v>
                </c:pt>
                <c:pt idx="3665">
                  <c:v>0.434</c:v>
                </c:pt>
                <c:pt idx="3666">
                  <c:v>0.42899999999999999</c:v>
                </c:pt>
                <c:pt idx="3667">
                  <c:v>0.44</c:v>
                </c:pt>
                <c:pt idx="3668">
                  <c:v>0.43099999999999999</c:v>
                </c:pt>
                <c:pt idx="3669">
                  <c:v>0.439</c:v>
                </c:pt>
                <c:pt idx="3670">
                  <c:v>0.49399999999999999</c:v>
                </c:pt>
                <c:pt idx="3671">
                  <c:v>0.52800000000000002</c:v>
                </c:pt>
                <c:pt idx="3672">
                  <c:v>0.57599999999999996</c:v>
                </c:pt>
                <c:pt idx="3673">
                  <c:v>0.59799999999999998</c:v>
                </c:pt>
                <c:pt idx="3674">
                  <c:v>0.63300000000000001</c:v>
                </c:pt>
                <c:pt idx="3675">
                  <c:v>0.68300000000000005</c:v>
                </c:pt>
                <c:pt idx="3676">
                  <c:v>0.70299999999999996</c:v>
                </c:pt>
                <c:pt idx="3677">
                  <c:v>0.69799999999999995</c:v>
                </c:pt>
                <c:pt idx="3678">
                  <c:v>0.70099999999999996</c:v>
                </c:pt>
                <c:pt idx="3679">
                  <c:v>0.71099999999999997</c:v>
                </c:pt>
                <c:pt idx="3680">
                  <c:v>0.69</c:v>
                </c:pt>
                <c:pt idx="3681">
                  <c:v>0.66900000000000004</c:v>
                </c:pt>
                <c:pt idx="3682">
                  <c:v>0.64900000000000002</c:v>
                </c:pt>
                <c:pt idx="3683">
                  <c:v>0.67400000000000004</c:v>
                </c:pt>
                <c:pt idx="3684">
                  <c:v>0.70199999999999996</c:v>
                </c:pt>
                <c:pt idx="3685">
                  <c:v>0.69299999999999995</c:v>
                </c:pt>
                <c:pt idx="3686">
                  <c:v>0.72</c:v>
                </c:pt>
                <c:pt idx="3687">
                  <c:v>0.75600000000000001</c:v>
                </c:pt>
                <c:pt idx="3688">
                  <c:v>0.749</c:v>
                </c:pt>
                <c:pt idx="3689">
                  <c:v>0.745</c:v>
                </c:pt>
                <c:pt idx="3690">
                  <c:v>0.76800000000000002</c:v>
                </c:pt>
                <c:pt idx="3691">
                  <c:v>0.73899999999999999</c:v>
                </c:pt>
                <c:pt idx="3692">
                  <c:v>0.69799999999999995</c:v>
                </c:pt>
                <c:pt idx="3693">
                  <c:v>0.64</c:v>
                </c:pt>
                <c:pt idx="3694">
                  <c:v>0.60399999999999998</c:v>
                </c:pt>
                <c:pt idx="3695">
                  <c:v>0.59499999999999997</c:v>
                </c:pt>
                <c:pt idx="3696">
                  <c:v>0.57299999999999995</c:v>
                </c:pt>
                <c:pt idx="3697">
                  <c:v>0.57699999999999996</c:v>
                </c:pt>
                <c:pt idx="3698">
                  <c:v>0.52500000000000002</c:v>
                </c:pt>
                <c:pt idx="3699">
                  <c:v>0.51600000000000001</c:v>
                </c:pt>
                <c:pt idx="3700">
                  <c:v>0.47499999999999998</c:v>
                </c:pt>
                <c:pt idx="3701">
                  <c:v>0.49</c:v>
                </c:pt>
                <c:pt idx="3702">
                  <c:v>0.441</c:v>
                </c:pt>
                <c:pt idx="3703">
                  <c:v>0.442</c:v>
                </c:pt>
                <c:pt idx="3704">
                  <c:v>0.45</c:v>
                </c:pt>
                <c:pt idx="3705">
                  <c:v>0.45300000000000001</c:v>
                </c:pt>
                <c:pt idx="3706">
                  <c:v>0.46400000000000002</c:v>
                </c:pt>
                <c:pt idx="3707">
                  <c:v>0.51900000000000002</c:v>
                </c:pt>
                <c:pt idx="3708">
                  <c:v>0.54800000000000004</c:v>
                </c:pt>
                <c:pt idx="3709">
                  <c:v>0.54700000000000004</c:v>
                </c:pt>
                <c:pt idx="3710">
                  <c:v>0.6</c:v>
                </c:pt>
                <c:pt idx="3711">
                  <c:v>0.63100000000000001</c:v>
                </c:pt>
                <c:pt idx="3712">
                  <c:v>0.61499999999999999</c:v>
                </c:pt>
                <c:pt idx="3713">
                  <c:v>0.61699999999999999</c:v>
                </c:pt>
                <c:pt idx="3714">
                  <c:v>0.628</c:v>
                </c:pt>
                <c:pt idx="3715">
                  <c:v>0.65500000000000003</c:v>
                </c:pt>
                <c:pt idx="3716">
                  <c:v>0.69199999999999995</c:v>
                </c:pt>
                <c:pt idx="3717">
                  <c:v>0.69699999999999995</c:v>
                </c:pt>
                <c:pt idx="3718">
                  <c:v>0.66200000000000003</c:v>
                </c:pt>
                <c:pt idx="3719">
                  <c:v>0.69199999999999995</c:v>
                </c:pt>
                <c:pt idx="3720">
                  <c:v>0.66700000000000004</c:v>
                </c:pt>
                <c:pt idx="3721">
                  <c:v>0.70199999999999996</c:v>
                </c:pt>
                <c:pt idx="3722">
                  <c:v>0.73799999999999999</c:v>
                </c:pt>
                <c:pt idx="3723">
                  <c:v>0.72699999999999998</c:v>
                </c:pt>
                <c:pt idx="3724">
                  <c:v>0.77900000000000003</c:v>
                </c:pt>
                <c:pt idx="3725">
                  <c:v>0.746</c:v>
                </c:pt>
                <c:pt idx="3726">
                  <c:v>0.73899999999999999</c:v>
                </c:pt>
                <c:pt idx="3727">
                  <c:v>0.72399999999999998</c:v>
                </c:pt>
                <c:pt idx="3728">
                  <c:v>0.69799999999999995</c:v>
                </c:pt>
                <c:pt idx="3729">
                  <c:v>0.65900000000000003</c:v>
                </c:pt>
                <c:pt idx="3730">
                  <c:v>0.64800000000000002</c:v>
                </c:pt>
                <c:pt idx="3731">
                  <c:v>0.622</c:v>
                </c:pt>
                <c:pt idx="3732">
                  <c:v>0.625</c:v>
                </c:pt>
                <c:pt idx="3733">
                  <c:v>0.57499999999999996</c:v>
                </c:pt>
                <c:pt idx="3734">
                  <c:v>0.54900000000000004</c:v>
                </c:pt>
                <c:pt idx="3735">
                  <c:v>0.55400000000000005</c:v>
                </c:pt>
                <c:pt idx="3736">
                  <c:v>0.54900000000000004</c:v>
                </c:pt>
                <c:pt idx="3737">
                  <c:v>0.53500000000000003</c:v>
                </c:pt>
                <c:pt idx="3738">
                  <c:v>0.51500000000000001</c:v>
                </c:pt>
                <c:pt idx="3739">
                  <c:v>0.48899999999999999</c:v>
                </c:pt>
                <c:pt idx="3740">
                  <c:v>0.51400000000000001</c:v>
                </c:pt>
                <c:pt idx="3741">
                  <c:v>0.46800000000000003</c:v>
                </c:pt>
                <c:pt idx="3742">
                  <c:v>0.48</c:v>
                </c:pt>
                <c:pt idx="3743">
                  <c:v>0.43099999999999999</c:v>
                </c:pt>
                <c:pt idx="3744">
                  <c:v>0.48199999999999998</c:v>
                </c:pt>
                <c:pt idx="3745">
                  <c:v>0.49399999999999999</c:v>
                </c:pt>
                <c:pt idx="3746">
                  <c:v>0.51400000000000001</c:v>
                </c:pt>
                <c:pt idx="3747">
                  <c:v>0.495</c:v>
                </c:pt>
                <c:pt idx="3748">
                  <c:v>0.54800000000000004</c:v>
                </c:pt>
                <c:pt idx="3749">
                  <c:v>0.56200000000000006</c:v>
                </c:pt>
                <c:pt idx="3750">
                  <c:v>0.53800000000000003</c:v>
                </c:pt>
                <c:pt idx="3751">
                  <c:v>0.57699999999999996</c:v>
                </c:pt>
                <c:pt idx="3752">
                  <c:v>0.58799999999999997</c:v>
                </c:pt>
                <c:pt idx="3753">
                  <c:v>0.65800000000000003</c:v>
                </c:pt>
                <c:pt idx="3754">
                  <c:v>0.65900000000000003</c:v>
                </c:pt>
                <c:pt idx="3755">
                  <c:v>0.71099999999999997</c:v>
                </c:pt>
                <c:pt idx="3756">
                  <c:v>0.73299999999999998</c:v>
                </c:pt>
                <c:pt idx="3757">
                  <c:v>0.70599999999999996</c:v>
                </c:pt>
                <c:pt idx="3758">
                  <c:v>0.751</c:v>
                </c:pt>
                <c:pt idx="3759">
                  <c:v>0.751</c:v>
                </c:pt>
                <c:pt idx="3760">
                  <c:v>0.72</c:v>
                </c:pt>
                <c:pt idx="3761">
                  <c:v>0.70599999999999996</c:v>
                </c:pt>
                <c:pt idx="3762">
                  <c:v>0.71299999999999997</c:v>
                </c:pt>
                <c:pt idx="3763">
                  <c:v>0.746</c:v>
                </c:pt>
                <c:pt idx="3764">
                  <c:v>0.73399999999999999</c:v>
                </c:pt>
                <c:pt idx="3765">
                  <c:v>0.70799999999999996</c:v>
                </c:pt>
                <c:pt idx="3766">
                  <c:v>0.72899999999999998</c:v>
                </c:pt>
                <c:pt idx="3767">
                  <c:v>0.69299999999999995</c:v>
                </c:pt>
                <c:pt idx="3768">
                  <c:v>0.64500000000000002</c:v>
                </c:pt>
                <c:pt idx="3769">
                  <c:v>0.622</c:v>
                </c:pt>
                <c:pt idx="3770">
                  <c:v>0.626</c:v>
                </c:pt>
                <c:pt idx="3771">
                  <c:v>0.61799999999999999</c:v>
                </c:pt>
                <c:pt idx="3772">
                  <c:v>0.6</c:v>
                </c:pt>
                <c:pt idx="3773">
                  <c:v>0.56999999999999995</c:v>
                </c:pt>
                <c:pt idx="3774">
                  <c:v>0.52500000000000002</c:v>
                </c:pt>
                <c:pt idx="3775">
                  <c:v>0.52300000000000002</c:v>
                </c:pt>
                <c:pt idx="3776">
                  <c:v>0.48599999999999999</c:v>
                </c:pt>
                <c:pt idx="3777">
                  <c:v>0.503</c:v>
                </c:pt>
                <c:pt idx="3778">
                  <c:v>0.45100000000000001</c:v>
                </c:pt>
                <c:pt idx="3779">
                  <c:v>0.48899999999999999</c:v>
                </c:pt>
                <c:pt idx="3780">
                  <c:v>0.49299999999999999</c:v>
                </c:pt>
                <c:pt idx="3781">
                  <c:v>0.501</c:v>
                </c:pt>
                <c:pt idx="3782">
                  <c:v>0.52500000000000002</c:v>
                </c:pt>
                <c:pt idx="3783">
                  <c:v>0.5</c:v>
                </c:pt>
                <c:pt idx="3784">
                  <c:v>0.52600000000000002</c:v>
                </c:pt>
                <c:pt idx="3785">
                  <c:v>0.52</c:v>
                </c:pt>
                <c:pt idx="3786">
                  <c:v>0.54500000000000004</c:v>
                </c:pt>
                <c:pt idx="3787">
                  <c:v>0.53400000000000003</c:v>
                </c:pt>
                <c:pt idx="3788">
                  <c:v>0.50700000000000001</c:v>
                </c:pt>
                <c:pt idx="3789">
                  <c:v>0.55200000000000005</c:v>
                </c:pt>
                <c:pt idx="3790">
                  <c:v>0.55700000000000005</c:v>
                </c:pt>
                <c:pt idx="3791">
                  <c:v>0.61899999999999999</c:v>
                </c:pt>
                <c:pt idx="3792">
                  <c:v>0.65400000000000003</c:v>
                </c:pt>
                <c:pt idx="3793">
                  <c:v>0.69799999999999995</c:v>
                </c:pt>
                <c:pt idx="3794">
                  <c:v>0.71799999999999997</c:v>
                </c:pt>
                <c:pt idx="3795">
                  <c:v>0.746</c:v>
                </c:pt>
                <c:pt idx="3796">
                  <c:v>0.75</c:v>
                </c:pt>
                <c:pt idx="3797">
                  <c:v>0.753</c:v>
                </c:pt>
                <c:pt idx="3798">
                  <c:v>0.71299999999999997</c:v>
                </c:pt>
                <c:pt idx="3799">
                  <c:v>0.71199999999999997</c:v>
                </c:pt>
                <c:pt idx="3800">
                  <c:v>0.70799999999999996</c:v>
                </c:pt>
                <c:pt idx="3801">
                  <c:v>0.74199999999999999</c:v>
                </c:pt>
                <c:pt idx="3802">
                  <c:v>0.72399999999999998</c:v>
                </c:pt>
                <c:pt idx="3803">
                  <c:v>0.70299999999999996</c:v>
                </c:pt>
                <c:pt idx="3804">
                  <c:v>0.72</c:v>
                </c:pt>
                <c:pt idx="3805">
                  <c:v>0.74</c:v>
                </c:pt>
                <c:pt idx="3806">
                  <c:v>0.73899999999999999</c:v>
                </c:pt>
                <c:pt idx="3807">
                  <c:v>0.72599999999999998</c:v>
                </c:pt>
                <c:pt idx="3808">
                  <c:v>0.65700000000000003</c:v>
                </c:pt>
                <c:pt idx="3809">
                  <c:v>0.56000000000000005</c:v>
                </c:pt>
                <c:pt idx="3810">
                  <c:v>0.54500000000000004</c:v>
                </c:pt>
                <c:pt idx="3811">
                  <c:v>0.504</c:v>
                </c:pt>
                <c:pt idx="3812">
                  <c:v>0.44500000000000001</c:v>
                </c:pt>
                <c:pt idx="3813">
                  <c:v>0.45500000000000002</c:v>
                </c:pt>
                <c:pt idx="3814">
                  <c:v>0.41599999999999998</c:v>
                </c:pt>
                <c:pt idx="3815">
                  <c:v>0.41699999999999998</c:v>
                </c:pt>
                <c:pt idx="3816">
                  <c:v>0.46700000000000003</c:v>
                </c:pt>
                <c:pt idx="3817">
                  <c:v>0.45900000000000002</c:v>
                </c:pt>
                <c:pt idx="3818">
                  <c:v>0.46400000000000002</c:v>
                </c:pt>
                <c:pt idx="3819">
                  <c:v>0.48199999999999998</c:v>
                </c:pt>
                <c:pt idx="3820">
                  <c:v>0.5</c:v>
                </c:pt>
                <c:pt idx="3821">
                  <c:v>0.52400000000000002</c:v>
                </c:pt>
                <c:pt idx="3822">
                  <c:v>0.55500000000000005</c:v>
                </c:pt>
                <c:pt idx="3823">
                  <c:v>0.55400000000000005</c:v>
                </c:pt>
                <c:pt idx="3824">
                  <c:v>0.61699999999999999</c:v>
                </c:pt>
                <c:pt idx="3825">
                  <c:v>0.58799999999999997</c:v>
                </c:pt>
                <c:pt idx="3826">
                  <c:v>0.57799999999999996</c:v>
                </c:pt>
                <c:pt idx="3827">
                  <c:v>0.61599999999999999</c:v>
                </c:pt>
                <c:pt idx="3828">
                  <c:v>0.57499999999999996</c:v>
                </c:pt>
                <c:pt idx="3829">
                  <c:v>0.60499999999999998</c:v>
                </c:pt>
                <c:pt idx="3830">
                  <c:v>0.58799999999999997</c:v>
                </c:pt>
                <c:pt idx="3831">
                  <c:v>0.59199999999999997</c:v>
                </c:pt>
                <c:pt idx="3832">
                  <c:v>0.64</c:v>
                </c:pt>
                <c:pt idx="3833">
                  <c:v>0.65800000000000003</c:v>
                </c:pt>
                <c:pt idx="3834">
                  <c:v>0.68500000000000005</c:v>
                </c:pt>
                <c:pt idx="3835">
                  <c:v>0.76200000000000001</c:v>
                </c:pt>
                <c:pt idx="3836">
                  <c:v>0.76700000000000002</c:v>
                </c:pt>
                <c:pt idx="3837">
                  <c:v>0.81799999999999995</c:v>
                </c:pt>
                <c:pt idx="3838">
                  <c:v>0.82199999999999995</c:v>
                </c:pt>
                <c:pt idx="3839">
                  <c:v>0.83499999999999996</c:v>
                </c:pt>
                <c:pt idx="3840">
                  <c:v>0.8</c:v>
                </c:pt>
                <c:pt idx="3841">
                  <c:v>0.75800000000000001</c:v>
                </c:pt>
                <c:pt idx="3842">
                  <c:v>0.73399999999999999</c:v>
                </c:pt>
                <c:pt idx="3843">
                  <c:v>0.64400000000000002</c:v>
                </c:pt>
                <c:pt idx="3844">
                  <c:v>0.63700000000000001</c:v>
                </c:pt>
                <c:pt idx="3845">
                  <c:v>0.56200000000000006</c:v>
                </c:pt>
                <c:pt idx="3846">
                  <c:v>0.50900000000000001</c:v>
                </c:pt>
                <c:pt idx="3847">
                  <c:v>0.53400000000000003</c:v>
                </c:pt>
                <c:pt idx="3848">
                  <c:v>0.52800000000000002</c:v>
                </c:pt>
                <c:pt idx="3849">
                  <c:v>0.52400000000000002</c:v>
                </c:pt>
                <c:pt idx="3850">
                  <c:v>0.56899999999999995</c:v>
                </c:pt>
                <c:pt idx="3851">
                  <c:v>0.54800000000000004</c:v>
                </c:pt>
                <c:pt idx="3852">
                  <c:v>0.53200000000000003</c:v>
                </c:pt>
                <c:pt idx="3853">
                  <c:v>0.51100000000000001</c:v>
                </c:pt>
                <c:pt idx="3854">
                  <c:v>0.54300000000000004</c:v>
                </c:pt>
                <c:pt idx="3855">
                  <c:v>0.50600000000000001</c:v>
                </c:pt>
                <c:pt idx="3856">
                  <c:v>0.51900000000000002</c:v>
                </c:pt>
                <c:pt idx="3857">
                  <c:v>0.53100000000000003</c:v>
                </c:pt>
                <c:pt idx="3858">
                  <c:v>0.55200000000000005</c:v>
                </c:pt>
                <c:pt idx="3859">
                  <c:v>0.51900000000000002</c:v>
                </c:pt>
                <c:pt idx="3860">
                  <c:v>0.54400000000000004</c:v>
                </c:pt>
                <c:pt idx="3861">
                  <c:v>0.53700000000000003</c:v>
                </c:pt>
                <c:pt idx="3862">
                  <c:v>0.53800000000000003</c:v>
                </c:pt>
                <c:pt idx="3863">
                  <c:v>0.54800000000000004</c:v>
                </c:pt>
                <c:pt idx="3864">
                  <c:v>0.57099999999999995</c:v>
                </c:pt>
                <c:pt idx="3865">
                  <c:v>0.56399999999999995</c:v>
                </c:pt>
                <c:pt idx="3866">
                  <c:v>0.56799999999999995</c:v>
                </c:pt>
                <c:pt idx="3867">
                  <c:v>0.627</c:v>
                </c:pt>
                <c:pt idx="3868">
                  <c:v>0.66500000000000004</c:v>
                </c:pt>
                <c:pt idx="3869">
                  <c:v>0.67100000000000004</c:v>
                </c:pt>
                <c:pt idx="3870">
                  <c:v>0.68799999999999994</c:v>
                </c:pt>
                <c:pt idx="3871">
                  <c:v>0.71399999999999997</c:v>
                </c:pt>
                <c:pt idx="3872">
                  <c:v>0.75</c:v>
                </c:pt>
                <c:pt idx="3873">
                  <c:v>0.78500000000000003</c:v>
                </c:pt>
                <c:pt idx="3874">
                  <c:v>0.78400000000000003</c:v>
                </c:pt>
                <c:pt idx="3875">
                  <c:v>0.84399999999999997</c:v>
                </c:pt>
                <c:pt idx="3876">
                  <c:v>0.78</c:v>
                </c:pt>
                <c:pt idx="3877">
                  <c:v>0.73799999999999999</c:v>
                </c:pt>
                <c:pt idx="3878">
                  <c:v>0.67600000000000005</c:v>
                </c:pt>
                <c:pt idx="3879">
                  <c:v>0.65200000000000002</c:v>
                </c:pt>
                <c:pt idx="3880">
                  <c:v>0.66500000000000004</c:v>
                </c:pt>
                <c:pt idx="3881">
                  <c:v>0.61599999999999999</c:v>
                </c:pt>
                <c:pt idx="3882">
                  <c:v>0.63700000000000001</c:v>
                </c:pt>
                <c:pt idx="3883">
                  <c:v>0.60799999999999998</c:v>
                </c:pt>
                <c:pt idx="3884">
                  <c:v>0.61099999999999999</c:v>
                </c:pt>
                <c:pt idx="3885">
                  <c:v>0.60299999999999998</c:v>
                </c:pt>
                <c:pt idx="3886">
                  <c:v>0.58299999999999996</c:v>
                </c:pt>
                <c:pt idx="3887">
                  <c:v>0.59399999999999997</c:v>
                </c:pt>
                <c:pt idx="3888">
                  <c:v>0.59799999999999998</c:v>
                </c:pt>
                <c:pt idx="3889">
                  <c:v>0.55000000000000004</c:v>
                </c:pt>
                <c:pt idx="3890">
                  <c:v>0.53300000000000003</c:v>
                </c:pt>
                <c:pt idx="3891">
                  <c:v>0.50600000000000001</c:v>
                </c:pt>
                <c:pt idx="3892">
                  <c:v>0.47899999999999998</c:v>
                </c:pt>
                <c:pt idx="3893">
                  <c:v>0.44600000000000001</c:v>
                </c:pt>
                <c:pt idx="3894">
                  <c:v>0.42099999999999999</c:v>
                </c:pt>
                <c:pt idx="3895">
                  <c:v>0.41599999999999998</c:v>
                </c:pt>
                <c:pt idx="3896">
                  <c:v>0.41599999999999998</c:v>
                </c:pt>
                <c:pt idx="3897">
                  <c:v>0.42399999999999999</c:v>
                </c:pt>
                <c:pt idx="3898">
                  <c:v>0.443</c:v>
                </c:pt>
                <c:pt idx="3899">
                  <c:v>0.51400000000000001</c:v>
                </c:pt>
                <c:pt idx="3900">
                  <c:v>0.51900000000000002</c:v>
                </c:pt>
                <c:pt idx="3901">
                  <c:v>0.58099999999999996</c:v>
                </c:pt>
                <c:pt idx="3902">
                  <c:v>0.61499999999999999</c:v>
                </c:pt>
                <c:pt idx="3903">
                  <c:v>0.66500000000000004</c:v>
                </c:pt>
                <c:pt idx="3904">
                  <c:v>0.69099999999999995</c:v>
                </c:pt>
                <c:pt idx="3905">
                  <c:v>0.73299999999999998</c:v>
                </c:pt>
                <c:pt idx="3906">
                  <c:v>0.74299999999999999</c:v>
                </c:pt>
                <c:pt idx="3907">
                  <c:v>0.76100000000000001</c:v>
                </c:pt>
                <c:pt idx="3908">
                  <c:v>0.74299999999999999</c:v>
                </c:pt>
                <c:pt idx="3909">
                  <c:v>0.67700000000000005</c:v>
                </c:pt>
                <c:pt idx="3910">
                  <c:v>0.67100000000000004</c:v>
                </c:pt>
                <c:pt idx="3911">
                  <c:v>0.63900000000000001</c:v>
                </c:pt>
                <c:pt idx="3912">
                  <c:v>0.67400000000000004</c:v>
                </c:pt>
                <c:pt idx="3913">
                  <c:v>0.65</c:v>
                </c:pt>
                <c:pt idx="3914">
                  <c:v>0.69599999999999995</c:v>
                </c:pt>
                <c:pt idx="3915">
                  <c:v>0.72599999999999998</c:v>
                </c:pt>
                <c:pt idx="3916">
                  <c:v>0.70399999999999996</c:v>
                </c:pt>
                <c:pt idx="3917">
                  <c:v>0.78900000000000003</c:v>
                </c:pt>
                <c:pt idx="3918">
                  <c:v>0.76200000000000001</c:v>
                </c:pt>
                <c:pt idx="3919">
                  <c:v>0.76900000000000002</c:v>
                </c:pt>
                <c:pt idx="3920">
                  <c:v>0.73299999999999998</c:v>
                </c:pt>
                <c:pt idx="3921">
                  <c:v>0.72199999999999998</c:v>
                </c:pt>
                <c:pt idx="3922">
                  <c:v>0.65500000000000003</c:v>
                </c:pt>
                <c:pt idx="3923">
                  <c:v>0.61</c:v>
                </c:pt>
                <c:pt idx="3924">
                  <c:v>0.59</c:v>
                </c:pt>
                <c:pt idx="3925">
                  <c:v>0.55400000000000005</c:v>
                </c:pt>
                <c:pt idx="3926">
                  <c:v>0.502</c:v>
                </c:pt>
                <c:pt idx="3927">
                  <c:v>0.435</c:v>
                </c:pt>
                <c:pt idx="3928">
                  <c:v>0.44700000000000001</c:v>
                </c:pt>
                <c:pt idx="3929">
                  <c:v>0.39</c:v>
                </c:pt>
                <c:pt idx="3930">
                  <c:v>0.39</c:v>
                </c:pt>
                <c:pt idx="3931">
                  <c:v>0.42499999999999999</c:v>
                </c:pt>
                <c:pt idx="3932">
                  <c:v>0.46500000000000002</c:v>
                </c:pt>
                <c:pt idx="3933">
                  <c:v>0.50700000000000001</c:v>
                </c:pt>
                <c:pt idx="3934">
                  <c:v>0.52700000000000002</c:v>
                </c:pt>
                <c:pt idx="3935">
                  <c:v>0.55700000000000005</c:v>
                </c:pt>
                <c:pt idx="3936">
                  <c:v>0.59499999999999997</c:v>
                </c:pt>
                <c:pt idx="3937">
                  <c:v>0.60399999999999998</c:v>
                </c:pt>
                <c:pt idx="3938">
                  <c:v>0.622</c:v>
                </c:pt>
                <c:pt idx="3939">
                  <c:v>0.60599999999999998</c:v>
                </c:pt>
                <c:pt idx="3940">
                  <c:v>0.63900000000000001</c:v>
                </c:pt>
                <c:pt idx="3941">
                  <c:v>0.6</c:v>
                </c:pt>
                <c:pt idx="3942">
                  <c:v>0.60899999999999999</c:v>
                </c:pt>
                <c:pt idx="3943">
                  <c:v>0.629</c:v>
                </c:pt>
                <c:pt idx="3944">
                  <c:v>0.61399999999999999</c:v>
                </c:pt>
                <c:pt idx="3945">
                  <c:v>0.64600000000000002</c:v>
                </c:pt>
                <c:pt idx="3946">
                  <c:v>0.69399999999999995</c:v>
                </c:pt>
                <c:pt idx="3947">
                  <c:v>0.71299999999999997</c:v>
                </c:pt>
                <c:pt idx="3948">
                  <c:v>0.73</c:v>
                </c:pt>
                <c:pt idx="3949">
                  <c:v>0.746</c:v>
                </c:pt>
                <c:pt idx="3950">
                  <c:v>0.746</c:v>
                </c:pt>
                <c:pt idx="3951">
                  <c:v>0.79</c:v>
                </c:pt>
                <c:pt idx="3952">
                  <c:v>0.79500000000000004</c:v>
                </c:pt>
                <c:pt idx="3953">
                  <c:v>0.79900000000000004</c:v>
                </c:pt>
                <c:pt idx="3954">
                  <c:v>0.747</c:v>
                </c:pt>
                <c:pt idx="3955">
                  <c:v>0.73799999999999999</c:v>
                </c:pt>
                <c:pt idx="3956">
                  <c:v>0.71599999999999997</c:v>
                </c:pt>
                <c:pt idx="3957">
                  <c:v>0.67100000000000004</c:v>
                </c:pt>
                <c:pt idx="3958">
                  <c:v>0.629</c:v>
                </c:pt>
                <c:pt idx="3959">
                  <c:v>0.60099999999999998</c:v>
                </c:pt>
                <c:pt idx="3960">
                  <c:v>0.59599999999999997</c:v>
                </c:pt>
                <c:pt idx="3961">
                  <c:v>0.57999999999999996</c:v>
                </c:pt>
                <c:pt idx="3962">
                  <c:v>0.56299999999999994</c:v>
                </c:pt>
                <c:pt idx="3963">
                  <c:v>0.51600000000000001</c:v>
                </c:pt>
                <c:pt idx="3964">
                  <c:v>0.50600000000000001</c:v>
                </c:pt>
                <c:pt idx="3965">
                  <c:v>0.48499999999999999</c:v>
                </c:pt>
                <c:pt idx="3966">
                  <c:v>0.45600000000000002</c:v>
                </c:pt>
                <c:pt idx="3967">
                  <c:v>0.46100000000000002</c:v>
                </c:pt>
                <c:pt idx="3968">
                  <c:v>0.46600000000000003</c:v>
                </c:pt>
                <c:pt idx="3969">
                  <c:v>0.47199999999999998</c:v>
                </c:pt>
                <c:pt idx="3970">
                  <c:v>0.48</c:v>
                </c:pt>
                <c:pt idx="3971">
                  <c:v>0.48899999999999999</c:v>
                </c:pt>
                <c:pt idx="3972">
                  <c:v>0.504</c:v>
                </c:pt>
                <c:pt idx="3973">
                  <c:v>0.54</c:v>
                </c:pt>
                <c:pt idx="3974">
                  <c:v>0.51700000000000002</c:v>
                </c:pt>
                <c:pt idx="3975">
                  <c:v>0.56200000000000006</c:v>
                </c:pt>
                <c:pt idx="3976">
                  <c:v>0.55700000000000005</c:v>
                </c:pt>
                <c:pt idx="3977">
                  <c:v>0.57099999999999995</c:v>
                </c:pt>
                <c:pt idx="3978">
                  <c:v>0.55800000000000005</c:v>
                </c:pt>
                <c:pt idx="3979">
                  <c:v>0.55400000000000005</c:v>
                </c:pt>
                <c:pt idx="3980">
                  <c:v>0.60099999999999998</c:v>
                </c:pt>
                <c:pt idx="3981">
                  <c:v>0.624</c:v>
                </c:pt>
                <c:pt idx="3982">
                  <c:v>0.60699999999999998</c:v>
                </c:pt>
                <c:pt idx="3983">
                  <c:v>0.66100000000000003</c:v>
                </c:pt>
                <c:pt idx="3984">
                  <c:v>0.70799999999999996</c:v>
                </c:pt>
                <c:pt idx="3985">
                  <c:v>0.76600000000000001</c:v>
                </c:pt>
                <c:pt idx="3986">
                  <c:v>0.74199999999999999</c:v>
                </c:pt>
                <c:pt idx="3987">
                  <c:v>0.755</c:v>
                </c:pt>
                <c:pt idx="3988">
                  <c:v>0.76</c:v>
                </c:pt>
                <c:pt idx="3989">
                  <c:v>0.76500000000000001</c:v>
                </c:pt>
                <c:pt idx="3990">
                  <c:v>0.72399999999999998</c:v>
                </c:pt>
                <c:pt idx="3991">
                  <c:v>0.71199999999999997</c:v>
                </c:pt>
                <c:pt idx="3992">
                  <c:v>0.69799999999999995</c:v>
                </c:pt>
                <c:pt idx="3993">
                  <c:v>0.71499999999999997</c:v>
                </c:pt>
                <c:pt idx="3994">
                  <c:v>0.68700000000000006</c:v>
                </c:pt>
                <c:pt idx="3995">
                  <c:v>0.64800000000000002</c:v>
                </c:pt>
                <c:pt idx="3996">
                  <c:v>0.67500000000000004</c:v>
                </c:pt>
                <c:pt idx="3997">
                  <c:v>0.65200000000000002</c:v>
                </c:pt>
                <c:pt idx="3998">
                  <c:v>0.61499999999999999</c:v>
                </c:pt>
                <c:pt idx="3999">
                  <c:v>0.60599999999999998</c:v>
                </c:pt>
                <c:pt idx="4000">
                  <c:v>0.58799999999999997</c:v>
                </c:pt>
                <c:pt idx="4001">
                  <c:v>0.56100000000000005</c:v>
                </c:pt>
                <c:pt idx="4002">
                  <c:v>0.55900000000000005</c:v>
                </c:pt>
                <c:pt idx="4003">
                  <c:v>0.54900000000000004</c:v>
                </c:pt>
                <c:pt idx="4004">
                  <c:v>0.52200000000000002</c:v>
                </c:pt>
                <c:pt idx="4005">
                  <c:v>0.49199999999999999</c:v>
                </c:pt>
                <c:pt idx="4006">
                  <c:v>0.45500000000000002</c:v>
                </c:pt>
                <c:pt idx="4007">
                  <c:v>0.45500000000000002</c:v>
                </c:pt>
                <c:pt idx="4008">
                  <c:v>0.45500000000000002</c:v>
                </c:pt>
                <c:pt idx="4009">
                  <c:v>0.46400000000000002</c:v>
                </c:pt>
                <c:pt idx="4010">
                  <c:v>0.47399999999999998</c:v>
                </c:pt>
                <c:pt idx="4011">
                  <c:v>0.49099999999999999</c:v>
                </c:pt>
                <c:pt idx="4012">
                  <c:v>0.52500000000000002</c:v>
                </c:pt>
                <c:pt idx="4013">
                  <c:v>0.55000000000000004</c:v>
                </c:pt>
                <c:pt idx="4014">
                  <c:v>0.55700000000000005</c:v>
                </c:pt>
                <c:pt idx="4015">
                  <c:v>0.57499999999999996</c:v>
                </c:pt>
                <c:pt idx="4016">
                  <c:v>0.56299999999999994</c:v>
                </c:pt>
                <c:pt idx="4017">
                  <c:v>0.60199999999999998</c:v>
                </c:pt>
                <c:pt idx="4018">
                  <c:v>0.61199999999999999</c:v>
                </c:pt>
                <c:pt idx="4019">
                  <c:v>0.59599999999999997</c:v>
                </c:pt>
                <c:pt idx="4020">
                  <c:v>0.628</c:v>
                </c:pt>
                <c:pt idx="4021">
                  <c:v>0.63</c:v>
                </c:pt>
                <c:pt idx="4022">
                  <c:v>0.68300000000000005</c:v>
                </c:pt>
                <c:pt idx="4023">
                  <c:v>0.71299999999999997</c:v>
                </c:pt>
                <c:pt idx="4024">
                  <c:v>0.69399999999999995</c:v>
                </c:pt>
                <c:pt idx="4025">
                  <c:v>0.74299999999999999</c:v>
                </c:pt>
                <c:pt idx="4026">
                  <c:v>0.78700000000000003</c:v>
                </c:pt>
                <c:pt idx="4027">
                  <c:v>0.751</c:v>
                </c:pt>
                <c:pt idx="4028">
                  <c:v>0.754</c:v>
                </c:pt>
                <c:pt idx="4029">
                  <c:v>0.745</c:v>
                </c:pt>
                <c:pt idx="4030">
                  <c:v>0.74299999999999999</c:v>
                </c:pt>
                <c:pt idx="4031">
                  <c:v>0.72499999999999998</c:v>
                </c:pt>
                <c:pt idx="4032">
                  <c:v>0.69799999999999995</c:v>
                </c:pt>
                <c:pt idx="4033">
                  <c:v>0.70099999999999996</c:v>
                </c:pt>
                <c:pt idx="4034">
                  <c:v>0.69299999999999995</c:v>
                </c:pt>
                <c:pt idx="4035">
                  <c:v>0.67400000000000004</c:v>
                </c:pt>
                <c:pt idx="4036">
                  <c:v>0.63900000000000001</c:v>
                </c:pt>
                <c:pt idx="4037">
                  <c:v>0.59</c:v>
                </c:pt>
                <c:pt idx="4038">
                  <c:v>0.56699999999999995</c:v>
                </c:pt>
                <c:pt idx="4039">
                  <c:v>0.52500000000000002</c:v>
                </c:pt>
                <c:pt idx="4040">
                  <c:v>0.51600000000000001</c:v>
                </c:pt>
                <c:pt idx="4041">
                  <c:v>0.497</c:v>
                </c:pt>
                <c:pt idx="4042">
                  <c:v>0.47</c:v>
                </c:pt>
                <c:pt idx="4043">
                  <c:v>0.47799999999999998</c:v>
                </c:pt>
                <c:pt idx="4044">
                  <c:v>0.442</c:v>
                </c:pt>
                <c:pt idx="4045">
                  <c:v>0.442</c:v>
                </c:pt>
                <c:pt idx="4046">
                  <c:v>0.45</c:v>
                </c:pt>
                <c:pt idx="4047">
                  <c:v>0.45200000000000001</c:v>
                </c:pt>
                <c:pt idx="4048">
                  <c:v>0.51</c:v>
                </c:pt>
                <c:pt idx="4049">
                  <c:v>0.51400000000000001</c:v>
                </c:pt>
                <c:pt idx="4050">
                  <c:v>0.63900000000000001</c:v>
                </c:pt>
                <c:pt idx="4051">
                  <c:v>0.67900000000000005</c:v>
                </c:pt>
                <c:pt idx="4052">
                  <c:v>0.70399999999999996</c:v>
                </c:pt>
                <c:pt idx="4053">
                  <c:v>0.69899999999999995</c:v>
                </c:pt>
                <c:pt idx="4054">
                  <c:v>0.66100000000000003</c:v>
                </c:pt>
                <c:pt idx="4055">
                  <c:v>0.61899999999999999</c:v>
                </c:pt>
                <c:pt idx="4056">
                  <c:v>0.64</c:v>
                </c:pt>
                <c:pt idx="4057">
                  <c:v>0.56699999999999995</c:v>
                </c:pt>
                <c:pt idx="4058">
                  <c:v>0.59899999999999998</c:v>
                </c:pt>
                <c:pt idx="4059">
                  <c:v>0.63200000000000001</c:v>
                </c:pt>
                <c:pt idx="4060">
                  <c:v>0.63200000000000001</c:v>
                </c:pt>
                <c:pt idx="4061">
                  <c:v>0.64200000000000002</c:v>
                </c:pt>
                <c:pt idx="4062">
                  <c:v>0.66100000000000003</c:v>
                </c:pt>
                <c:pt idx="4063">
                  <c:v>0.69</c:v>
                </c:pt>
                <c:pt idx="4064">
                  <c:v>0.71899999999999997</c:v>
                </c:pt>
                <c:pt idx="4065">
                  <c:v>0.76200000000000001</c:v>
                </c:pt>
                <c:pt idx="4066">
                  <c:v>0.80900000000000005</c:v>
                </c:pt>
                <c:pt idx="4067">
                  <c:v>0.82499999999999996</c:v>
                </c:pt>
                <c:pt idx="4068">
                  <c:v>0.83</c:v>
                </c:pt>
                <c:pt idx="4069">
                  <c:v>0.78500000000000003</c:v>
                </c:pt>
                <c:pt idx="4070">
                  <c:v>0.76100000000000001</c:v>
                </c:pt>
                <c:pt idx="4071">
                  <c:v>0.74</c:v>
                </c:pt>
                <c:pt idx="4072">
                  <c:v>0.69399999999999995</c:v>
                </c:pt>
                <c:pt idx="4073">
                  <c:v>0.626</c:v>
                </c:pt>
                <c:pt idx="4074">
                  <c:v>0.58299999999999996</c:v>
                </c:pt>
                <c:pt idx="4075">
                  <c:v>0.56000000000000005</c:v>
                </c:pt>
                <c:pt idx="4076">
                  <c:v>0.56799999999999995</c:v>
                </c:pt>
                <c:pt idx="4077">
                  <c:v>0.52400000000000002</c:v>
                </c:pt>
                <c:pt idx="4078">
                  <c:v>0.51100000000000001</c:v>
                </c:pt>
                <c:pt idx="4079">
                  <c:v>0.48899999999999999</c:v>
                </c:pt>
                <c:pt idx="4080">
                  <c:v>0.50900000000000001</c:v>
                </c:pt>
                <c:pt idx="4081">
                  <c:v>0.47399999999999998</c:v>
                </c:pt>
                <c:pt idx="4082">
                  <c:v>0.48</c:v>
                </c:pt>
                <c:pt idx="4083">
                  <c:v>0.44400000000000001</c:v>
                </c:pt>
                <c:pt idx="4084">
                  <c:v>0.48499999999999999</c:v>
                </c:pt>
                <c:pt idx="4085">
                  <c:v>0.49299999999999999</c:v>
                </c:pt>
                <c:pt idx="4086">
                  <c:v>0.51100000000000001</c:v>
                </c:pt>
                <c:pt idx="4087">
                  <c:v>0.53700000000000003</c:v>
                </c:pt>
                <c:pt idx="4088">
                  <c:v>0.56999999999999995</c:v>
                </c:pt>
                <c:pt idx="4089">
                  <c:v>0.56899999999999995</c:v>
                </c:pt>
                <c:pt idx="4090">
                  <c:v>0.57799999999999996</c:v>
                </c:pt>
                <c:pt idx="4091">
                  <c:v>0.55600000000000005</c:v>
                </c:pt>
                <c:pt idx="4092">
                  <c:v>0.58099999999999996</c:v>
                </c:pt>
                <c:pt idx="4093">
                  <c:v>0.57599999999999996</c:v>
                </c:pt>
                <c:pt idx="4094">
                  <c:v>0.58099999999999996</c:v>
                </c:pt>
                <c:pt idx="4095">
                  <c:v>0.6</c:v>
                </c:pt>
                <c:pt idx="4096">
                  <c:v>0.63</c:v>
                </c:pt>
                <c:pt idx="4097">
                  <c:v>0.67300000000000004</c:v>
                </c:pt>
                <c:pt idx="4098">
                  <c:v>0.68899999999999995</c:v>
                </c:pt>
                <c:pt idx="4099">
                  <c:v>0.71</c:v>
                </c:pt>
                <c:pt idx="4100">
                  <c:v>0.74399999999999999</c:v>
                </c:pt>
                <c:pt idx="4101">
                  <c:v>0.74399999999999999</c:v>
                </c:pt>
                <c:pt idx="4102">
                  <c:v>0.75</c:v>
                </c:pt>
                <c:pt idx="4103">
                  <c:v>0.75</c:v>
                </c:pt>
                <c:pt idx="4104">
                  <c:v>0.75600000000000001</c:v>
                </c:pt>
                <c:pt idx="4105">
                  <c:v>0.76600000000000001</c:v>
                </c:pt>
                <c:pt idx="4106">
                  <c:v>0.75800000000000001</c:v>
                </c:pt>
                <c:pt idx="4107">
                  <c:v>0.7</c:v>
                </c:pt>
                <c:pt idx="4108">
                  <c:v>0.70699999999999996</c:v>
                </c:pt>
                <c:pt idx="4109">
                  <c:v>0.66500000000000004</c:v>
                </c:pt>
                <c:pt idx="4110">
                  <c:v>0.65200000000000002</c:v>
                </c:pt>
                <c:pt idx="4111">
                  <c:v>0.625</c:v>
                </c:pt>
                <c:pt idx="4112">
                  <c:v>0.58299999999999996</c:v>
                </c:pt>
                <c:pt idx="4113">
                  <c:v>0.60899999999999999</c:v>
                </c:pt>
                <c:pt idx="4114">
                  <c:v>0.58899999999999997</c:v>
                </c:pt>
                <c:pt idx="4115">
                  <c:v>0.55700000000000005</c:v>
                </c:pt>
                <c:pt idx="4116">
                  <c:v>0.55400000000000005</c:v>
                </c:pt>
                <c:pt idx="4117">
                  <c:v>0.54400000000000004</c:v>
                </c:pt>
                <c:pt idx="4118">
                  <c:v>0.53100000000000003</c:v>
                </c:pt>
                <c:pt idx="4119">
                  <c:v>0.50600000000000001</c:v>
                </c:pt>
                <c:pt idx="4120">
                  <c:v>0.47299999999999998</c:v>
                </c:pt>
                <c:pt idx="4121">
                  <c:v>0.46700000000000003</c:v>
                </c:pt>
                <c:pt idx="4122">
                  <c:v>0.46800000000000003</c:v>
                </c:pt>
                <c:pt idx="4123">
                  <c:v>0.47</c:v>
                </c:pt>
                <c:pt idx="4124">
                  <c:v>0.47799999999999998</c:v>
                </c:pt>
                <c:pt idx="4125">
                  <c:v>0.498</c:v>
                </c:pt>
                <c:pt idx="4126">
                  <c:v>0.52100000000000002</c:v>
                </c:pt>
                <c:pt idx="4127">
                  <c:v>0.51400000000000001</c:v>
                </c:pt>
                <c:pt idx="4128">
                  <c:v>0.55600000000000005</c:v>
                </c:pt>
                <c:pt idx="4129">
                  <c:v>0.57099999999999995</c:v>
                </c:pt>
                <c:pt idx="4130">
                  <c:v>0.60299999999999998</c:v>
                </c:pt>
                <c:pt idx="4131">
                  <c:v>0.60499999999999998</c:v>
                </c:pt>
                <c:pt idx="4132">
                  <c:v>0.61899999999999999</c:v>
                </c:pt>
                <c:pt idx="4133">
                  <c:v>0.64500000000000002</c:v>
                </c:pt>
                <c:pt idx="4134">
                  <c:v>0.63900000000000001</c:v>
                </c:pt>
                <c:pt idx="4135">
                  <c:v>0.68500000000000005</c:v>
                </c:pt>
                <c:pt idx="4136">
                  <c:v>0.7</c:v>
                </c:pt>
                <c:pt idx="4137">
                  <c:v>0.72499999999999998</c:v>
                </c:pt>
                <c:pt idx="4138">
                  <c:v>0.71299999999999997</c:v>
                </c:pt>
                <c:pt idx="4139">
                  <c:v>0.76200000000000001</c:v>
                </c:pt>
                <c:pt idx="4140">
                  <c:v>0.76300000000000001</c:v>
                </c:pt>
                <c:pt idx="4141">
                  <c:v>0.76400000000000001</c:v>
                </c:pt>
                <c:pt idx="4142">
                  <c:v>0.76400000000000001</c:v>
                </c:pt>
                <c:pt idx="4143">
                  <c:v>0.71</c:v>
                </c:pt>
                <c:pt idx="4144">
                  <c:v>0.74199999999999999</c:v>
                </c:pt>
                <c:pt idx="4145">
                  <c:v>0.72299999999999998</c:v>
                </c:pt>
                <c:pt idx="4146">
                  <c:v>0.73899999999999999</c:v>
                </c:pt>
                <c:pt idx="4147">
                  <c:v>0.70499999999999996</c:v>
                </c:pt>
                <c:pt idx="4148">
                  <c:v>0.69799999999999995</c:v>
                </c:pt>
                <c:pt idx="4149">
                  <c:v>0.67700000000000005</c:v>
                </c:pt>
                <c:pt idx="4150">
                  <c:v>0.64200000000000002</c:v>
                </c:pt>
                <c:pt idx="4151">
                  <c:v>0.63400000000000001</c:v>
                </c:pt>
                <c:pt idx="4152">
                  <c:v>0.61599999999999999</c:v>
                </c:pt>
                <c:pt idx="4153">
                  <c:v>0.58699999999999997</c:v>
                </c:pt>
                <c:pt idx="4154">
                  <c:v>0.54300000000000004</c:v>
                </c:pt>
                <c:pt idx="4155">
                  <c:v>0.48599999999999999</c:v>
                </c:pt>
                <c:pt idx="4156">
                  <c:v>0.44600000000000001</c:v>
                </c:pt>
                <c:pt idx="4157">
                  <c:v>0.44600000000000001</c:v>
                </c:pt>
                <c:pt idx="4158">
                  <c:v>0.497</c:v>
                </c:pt>
                <c:pt idx="4159">
                  <c:v>0.48799999999999999</c:v>
                </c:pt>
                <c:pt idx="4160">
                  <c:v>0.5</c:v>
                </c:pt>
                <c:pt idx="4161">
                  <c:v>0.45600000000000002</c:v>
                </c:pt>
                <c:pt idx="4162">
                  <c:v>0.47099999999999997</c:v>
                </c:pt>
                <c:pt idx="4163">
                  <c:v>0.48599999999999999</c:v>
                </c:pt>
                <c:pt idx="4164">
                  <c:v>0.51100000000000001</c:v>
                </c:pt>
                <c:pt idx="4165">
                  <c:v>0.55300000000000005</c:v>
                </c:pt>
                <c:pt idx="4166">
                  <c:v>0.59699999999999998</c:v>
                </c:pt>
                <c:pt idx="4167">
                  <c:v>0.62</c:v>
                </c:pt>
                <c:pt idx="4168">
                  <c:v>0.61299999999999999</c:v>
                </c:pt>
                <c:pt idx="4169">
                  <c:v>0.61699999999999999</c:v>
                </c:pt>
                <c:pt idx="4170">
                  <c:v>0.629</c:v>
                </c:pt>
                <c:pt idx="4171">
                  <c:v>0.65300000000000002</c:v>
                </c:pt>
                <c:pt idx="4172">
                  <c:v>0.64600000000000002</c:v>
                </c:pt>
                <c:pt idx="4173">
                  <c:v>0.69</c:v>
                </c:pt>
                <c:pt idx="4174">
                  <c:v>0.71</c:v>
                </c:pt>
                <c:pt idx="4175">
                  <c:v>0.69099999999999995</c:v>
                </c:pt>
                <c:pt idx="4176">
                  <c:v>0.72099999999999997</c:v>
                </c:pt>
                <c:pt idx="4177">
                  <c:v>0.71499999999999997</c:v>
                </c:pt>
                <c:pt idx="4178">
                  <c:v>0.71099999999999997</c:v>
                </c:pt>
                <c:pt idx="4179">
                  <c:v>0.70799999999999996</c:v>
                </c:pt>
                <c:pt idx="4180">
                  <c:v>0.73799999999999999</c:v>
                </c:pt>
                <c:pt idx="4181">
                  <c:v>0.73299999999999998</c:v>
                </c:pt>
                <c:pt idx="4182">
                  <c:v>0.76700000000000002</c:v>
                </c:pt>
                <c:pt idx="4183">
                  <c:v>0.76600000000000001</c:v>
                </c:pt>
                <c:pt idx="4184">
                  <c:v>0.74</c:v>
                </c:pt>
                <c:pt idx="4185">
                  <c:v>0.75</c:v>
                </c:pt>
                <c:pt idx="4186">
                  <c:v>0.749</c:v>
                </c:pt>
                <c:pt idx="4187">
                  <c:v>0.73499999999999999</c:v>
                </c:pt>
                <c:pt idx="4188">
                  <c:v>0.66600000000000004</c:v>
                </c:pt>
                <c:pt idx="4189">
                  <c:v>0.621</c:v>
                </c:pt>
                <c:pt idx="4190">
                  <c:v>0.55900000000000005</c:v>
                </c:pt>
                <c:pt idx="4191">
                  <c:v>0.51800000000000002</c:v>
                </c:pt>
                <c:pt idx="4192">
                  <c:v>0.496</c:v>
                </c:pt>
                <c:pt idx="4193">
                  <c:v>0.52200000000000002</c:v>
                </c:pt>
                <c:pt idx="4194">
                  <c:v>0.48</c:v>
                </c:pt>
                <c:pt idx="4195">
                  <c:v>0.442</c:v>
                </c:pt>
                <c:pt idx="4196">
                  <c:v>0.442</c:v>
                </c:pt>
                <c:pt idx="4197">
                  <c:v>0.44800000000000001</c:v>
                </c:pt>
                <c:pt idx="4198">
                  <c:v>0.49</c:v>
                </c:pt>
                <c:pt idx="4199">
                  <c:v>0.497</c:v>
                </c:pt>
                <c:pt idx="4200">
                  <c:v>0.50600000000000001</c:v>
                </c:pt>
                <c:pt idx="4201">
                  <c:v>0.52900000000000003</c:v>
                </c:pt>
                <c:pt idx="4202">
                  <c:v>0.56000000000000005</c:v>
                </c:pt>
                <c:pt idx="4203">
                  <c:v>0.60299999999999998</c:v>
                </c:pt>
                <c:pt idx="4204">
                  <c:v>0.57499999999999996</c:v>
                </c:pt>
                <c:pt idx="4205">
                  <c:v>0.59399999999999997</c:v>
                </c:pt>
                <c:pt idx="4206">
                  <c:v>0.58399999999999996</c:v>
                </c:pt>
                <c:pt idx="4207">
                  <c:v>0.622</c:v>
                </c:pt>
                <c:pt idx="4208">
                  <c:v>0.63200000000000001</c:v>
                </c:pt>
                <c:pt idx="4209">
                  <c:v>0.61799999999999999</c:v>
                </c:pt>
                <c:pt idx="4210">
                  <c:v>0.60899999999999999</c:v>
                </c:pt>
                <c:pt idx="4211">
                  <c:v>0.64900000000000002</c:v>
                </c:pt>
                <c:pt idx="4212">
                  <c:v>0.65900000000000003</c:v>
                </c:pt>
                <c:pt idx="4213">
                  <c:v>0.66400000000000003</c:v>
                </c:pt>
                <c:pt idx="4214">
                  <c:v>0.70199999999999996</c:v>
                </c:pt>
                <c:pt idx="4215">
                  <c:v>0.73799999999999999</c:v>
                </c:pt>
                <c:pt idx="4216">
                  <c:v>0.73699999999999999</c:v>
                </c:pt>
                <c:pt idx="4217">
                  <c:v>0.79500000000000004</c:v>
                </c:pt>
                <c:pt idx="4218">
                  <c:v>0.8</c:v>
                </c:pt>
                <c:pt idx="4219">
                  <c:v>0.80400000000000005</c:v>
                </c:pt>
                <c:pt idx="4220">
                  <c:v>0.752</c:v>
                </c:pt>
                <c:pt idx="4221">
                  <c:v>0.748</c:v>
                </c:pt>
                <c:pt idx="4222">
                  <c:v>0.71899999999999997</c:v>
                </c:pt>
                <c:pt idx="4223">
                  <c:v>0.72299999999999998</c:v>
                </c:pt>
                <c:pt idx="4224">
                  <c:v>0.67300000000000004</c:v>
                </c:pt>
                <c:pt idx="4225">
                  <c:v>0.64900000000000002</c:v>
                </c:pt>
                <c:pt idx="4226">
                  <c:v>0.60699999999999998</c:v>
                </c:pt>
                <c:pt idx="4227">
                  <c:v>0.55100000000000005</c:v>
                </c:pt>
                <c:pt idx="4228">
                  <c:v>0.57199999999999995</c:v>
                </c:pt>
                <c:pt idx="4229">
                  <c:v>0.52</c:v>
                </c:pt>
                <c:pt idx="4230">
                  <c:v>0.50900000000000001</c:v>
                </c:pt>
                <c:pt idx="4231">
                  <c:v>0.49299999999999999</c:v>
                </c:pt>
                <c:pt idx="4232">
                  <c:v>0.51500000000000001</c:v>
                </c:pt>
                <c:pt idx="4233">
                  <c:v>0.47599999999999998</c:v>
                </c:pt>
                <c:pt idx="4234">
                  <c:v>0.48399999999999999</c:v>
                </c:pt>
                <c:pt idx="4235">
                  <c:v>0.48299999999999998</c:v>
                </c:pt>
                <c:pt idx="4236">
                  <c:v>0.48899999999999999</c:v>
                </c:pt>
                <c:pt idx="4237">
                  <c:v>0.5</c:v>
                </c:pt>
                <c:pt idx="4238">
                  <c:v>0.51700000000000002</c:v>
                </c:pt>
                <c:pt idx="4239">
                  <c:v>0.54</c:v>
                </c:pt>
                <c:pt idx="4240">
                  <c:v>0.53400000000000003</c:v>
                </c:pt>
                <c:pt idx="4241">
                  <c:v>0.57099999999999995</c:v>
                </c:pt>
                <c:pt idx="4242">
                  <c:v>0.57699999999999996</c:v>
                </c:pt>
                <c:pt idx="4243">
                  <c:v>0.59199999999999997</c:v>
                </c:pt>
                <c:pt idx="4244">
                  <c:v>0.57999999999999996</c:v>
                </c:pt>
                <c:pt idx="4245">
                  <c:v>0.61699999999999999</c:v>
                </c:pt>
                <c:pt idx="4246">
                  <c:v>0.627</c:v>
                </c:pt>
                <c:pt idx="4247">
                  <c:v>0.65200000000000002</c:v>
                </c:pt>
                <c:pt idx="4248">
                  <c:v>0.64800000000000002</c:v>
                </c:pt>
                <c:pt idx="4249">
                  <c:v>0.63900000000000001</c:v>
                </c:pt>
                <c:pt idx="4250">
                  <c:v>0.70199999999999996</c:v>
                </c:pt>
                <c:pt idx="4251">
                  <c:v>0.72299999999999998</c:v>
                </c:pt>
                <c:pt idx="4252">
                  <c:v>0.71399999999999997</c:v>
                </c:pt>
                <c:pt idx="4253">
                  <c:v>0.76</c:v>
                </c:pt>
                <c:pt idx="4254">
                  <c:v>0.76</c:v>
                </c:pt>
                <c:pt idx="4255">
                  <c:v>0.76300000000000001</c:v>
                </c:pt>
                <c:pt idx="4256">
                  <c:v>0.76500000000000001</c:v>
                </c:pt>
                <c:pt idx="4257">
                  <c:v>0.76100000000000001</c:v>
                </c:pt>
                <c:pt idx="4258">
                  <c:v>0.746</c:v>
                </c:pt>
                <c:pt idx="4259">
                  <c:v>0.72199999999999998</c:v>
                </c:pt>
                <c:pt idx="4260">
                  <c:v>0.747</c:v>
                </c:pt>
                <c:pt idx="4261">
                  <c:v>0.66500000000000004</c:v>
                </c:pt>
                <c:pt idx="4262">
                  <c:v>0.66500000000000004</c:v>
                </c:pt>
                <c:pt idx="4263">
                  <c:v>0.63900000000000001</c:v>
                </c:pt>
                <c:pt idx="4264">
                  <c:v>0.59099999999999997</c:v>
                </c:pt>
                <c:pt idx="4265">
                  <c:v>0.58799999999999997</c:v>
                </c:pt>
                <c:pt idx="4266">
                  <c:v>0.56399999999999995</c:v>
                </c:pt>
                <c:pt idx="4267">
                  <c:v>0.57099999999999995</c:v>
                </c:pt>
                <c:pt idx="4268">
                  <c:v>0.52500000000000002</c:v>
                </c:pt>
                <c:pt idx="4269">
                  <c:v>0.55000000000000004</c:v>
                </c:pt>
                <c:pt idx="4270">
                  <c:v>0.52200000000000002</c:v>
                </c:pt>
                <c:pt idx="4271">
                  <c:v>0.53400000000000003</c:v>
                </c:pt>
                <c:pt idx="4272">
                  <c:v>0.502</c:v>
                </c:pt>
                <c:pt idx="4273">
                  <c:v>0.46600000000000003</c:v>
                </c:pt>
                <c:pt idx="4274">
                  <c:v>0.46800000000000003</c:v>
                </c:pt>
                <c:pt idx="4275">
                  <c:v>0.43</c:v>
                </c:pt>
                <c:pt idx="4276">
                  <c:v>0.442</c:v>
                </c:pt>
                <c:pt idx="4277">
                  <c:v>0.502</c:v>
                </c:pt>
                <c:pt idx="4278">
                  <c:v>0.47199999999999998</c:v>
                </c:pt>
                <c:pt idx="4279">
                  <c:v>0.51</c:v>
                </c:pt>
                <c:pt idx="4280">
                  <c:v>0.53900000000000003</c:v>
                </c:pt>
                <c:pt idx="4281">
                  <c:v>0.59599999999999997</c:v>
                </c:pt>
                <c:pt idx="4282">
                  <c:v>0.628</c:v>
                </c:pt>
                <c:pt idx="4283">
                  <c:v>0.63500000000000001</c:v>
                </c:pt>
                <c:pt idx="4284">
                  <c:v>0.69699999999999995</c:v>
                </c:pt>
                <c:pt idx="4285">
                  <c:v>0.68500000000000005</c:v>
                </c:pt>
                <c:pt idx="4286">
                  <c:v>0.73699999999999999</c:v>
                </c:pt>
                <c:pt idx="4287">
                  <c:v>0.70199999999999996</c:v>
                </c:pt>
                <c:pt idx="4288">
                  <c:v>0.73099999999999998</c:v>
                </c:pt>
                <c:pt idx="4289">
                  <c:v>0.72399999999999998</c:v>
                </c:pt>
                <c:pt idx="4290">
                  <c:v>0.71199999999999997</c:v>
                </c:pt>
                <c:pt idx="4291">
                  <c:v>0.70299999999999996</c:v>
                </c:pt>
                <c:pt idx="4292">
                  <c:v>0.69499999999999995</c:v>
                </c:pt>
                <c:pt idx="4293">
                  <c:v>0.67600000000000005</c:v>
                </c:pt>
                <c:pt idx="4294">
                  <c:v>0.71499999999999997</c:v>
                </c:pt>
                <c:pt idx="4295">
                  <c:v>0.73799999999999999</c:v>
                </c:pt>
                <c:pt idx="4296">
                  <c:v>0.76600000000000001</c:v>
                </c:pt>
                <c:pt idx="4297">
                  <c:v>0.753</c:v>
                </c:pt>
                <c:pt idx="4298">
                  <c:v>0.73499999999999999</c:v>
                </c:pt>
                <c:pt idx="4299">
                  <c:v>0.746</c:v>
                </c:pt>
                <c:pt idx="4300">
                  <c:v>0.70199999999999996</c:v>
                </c:pt>
                <c:pt idx="4301">
                  <c:v>0.68400000000000005</c:v>
                </c:pt>
                <c:pt idx="4302">
                  <c:v>0.65200000000000002</c:v>
                </c:pt>
                <c:pt idx="4303">
                  <c:v>0.60699999999999998</c:v>
                </c:pt>
                <c:pt idx="4304">
                  <c:v>0.53600000000000003</c:v>
                </c:pt>
                <c:pt idx="4305">
                  <c:v>0.501</c:v>
                </c:pt>
                <c:pt idx="4306">
                  <c:v>0.48499999999999999</c:v>
                </c:pt>
                <c:pt idx="4307">
                  <c:v>0.503</c:v>
                </c:pt>
                <c:pt idx="4308">
                  <c:v>0.51500000000000001</c:v>
                </c:pt>
                <c:pt idx="4309">
                  <c:v>0.53300000000000003</c:v>
                </c:pt>
                <c:pt idx="4310">
                  <c:v>0.48799999999999999</c:v>
                </c:pt>
                <c:pt idx="4311">
                  <c:v>0.5</c:v>
                </c:pt>
                <c:pt idx="4312">
                  <c:v>0.50600000000000001</c:v>
                </c:pt>
                <c:pt idx="4313">
                  <c:v>0.51500000000000001</c:v>
                </c:pt>
                <c:pt idx="4314">
                  <c:v>0.53800000000000003</c:v>
                </c:pt>
                <c:pt idx="4315">
                  <c:v>0.503</c:v>
                </c:pt>
                <c:pt idx="4316">
                  <c:v>0.53700000000000003</c:v>
                </c:pt>
                <c:pt idx="4317">
                  <c:v>0.52100000000000002</c:v>
                </c:pt>
                <c:pt idx="4318">
                  <c:v>0.56399999999999995</c:v>
                </c:pt>
                <c:pt idx="4319">
                  <c:v>0.57999999999999996</c:v>
                </c:pt>
                <c:pt idx="4320">
                  <c:v>0.66100000000000003</c:v>
                </c:pt>
                <c:pt idx="4321">
                  <c:v>0.65600000000000003</c:v>
                </c:pt>
                <c:pt idx="4322">
                  <c:v>0.67300000000000004</c:v>
                </c:pt>
                <c:pt idx="4323">
                  <c:v>0.70199999999999996</c:v>
                </c:pt>
                <c:pt idx="4324">
                  <c:v>0.68400000000000005</c:v>
                </c:pt>
                <c:pt idx="4325">
                  <c:v>0.67300000000000004</c:v>
                </c:pt>
                <c:pt idx="4326">
                  <c:v>0.64400000000000002</c:v>
                </c:pt>
                <c:pt idx="4327">
                  <c:v>0.65200000000000002</c:v>
                </c:pt>
                <c:pt idx="4328">
                  <c:v>0.68400000000000005</c:v>
                </c:pt>
                <c:pt idx="4329">
                  <c:v>0.71399999999999997</c:v>
                </c:pt>
                <c:pt idx="4330">
                  <c:v>0.752</c:v>
                </c:pt>
                <c:pt idx="4331">
                  <c:v>0.78500000000000003</c:v>
                </c:pt>
                <c:pt idx="4332">
                  <c:v>0.79</c:v>
                </c:pt>
                <c:pt idx="4333">
                  <c:v>0.79300000000000004</c:v>
                </c:pt>
                <c:pt idx="4334">
                  <c:v>0.79900000000000004</c:v>
                </c:pt>
                <c:pt idx="4335">
                  <c:v>0.747</c:v>
                </c:pt>
                <c:pt idx="4336">
                  <c:v>0.67100000000000004</c:v>
                </c:pt>
                <c:pt idx="4337">
                  <c:v>0.68100000000000005</c:v>
                </c:pt>
                <c:pt idx="4338">
                  <c:v>0.626</c:v>
                </c:pt>
                <c:pt idx="4339">
                  <c:v>0.63600000000000001</c:v>
                </c:pt>
                <c:pt idx="4340">
                  <c:v>0.59399999999999997</c:v>
                </c:pt>
                <c:pt idx="4341">
                  <c:v>0.629</c:v>
                </c:pt>
                <c:pt idx="4342">
                  <c:v>0.6</c:v>
                </c:pt>
                <c:pt idx="4343">
                  <c:v>0.56799999999999995</c:v>
                </c:pt>
                <c:pt idx="4344">
                  <c:v>0.56399999999999995</c:v>
                </c:pt>
                <c:pt idx="4345">
                  <c:v>0.54500000000000004</c:v>
                </c:pt>
                <c:pt idx="4346">
                  <c:v>0.52300000000000002</c:v>
                </c:pt>
                <c:pt idx="4347">
                  <c:v>0.53600000000000003</c:v>
                </c:pt>
                <c:pt idx="4348">
                  <c:v>0.50700000000000001</c:v>
                </c:pt>
                <c:pt idx="4349">
                  <c:v>0.52100000000000002</c:v>
                </c:pt>
                <c:pt idx="4350">
                  <c:v>0.48699999999999999</c:v>
                </c:pt>
                <c:pt idx="4351">
                  <c:v>0.45300000000000001</c:v>
                </c:pt>
                <c:pt idx="4352">
                  <c:v>0.45200000000000001</c:v>
                </c:pt>
                <c:pt idx="4353">
                  <c:v>0.46</c:v>
                </c:pt>
                <c:pt idx="4354">
                  <c:v>0.47799999999999998</c:v>
                </c:pt>
                <c:pt idx="4355">
                  <c:v>0.55900000000000005</c:v>
                </c:pt>
                <c:pt idx="4356">
                  <c:v>0.55200000000000005</c:v>
                </c:pt>
                <c:pt idx="4357">
                  <c:v>0.61</c:v>
                </c:pt>
                <c:pt idx="4358">
                  <c:v>0.60099999999999998</c:v>
                </c:pt>
                <c:pt idx="4359">
                  <c:v>0.60399999999999998</c:v>
                </c:pt>
                <c:pt idx="4360">
                  <c:v>0.65900000000000003</c:v>
                </c:pt>
                <c:pt idx="4361">
                  <c:v>0.69</c:v>
                </c:pt>
                <c:pt idx="4362">
                  <c:v>0.69599999999999995</c:v>
                </c:pt>
                <c:pt idx="4363">
                  <c:v>0.66300000000000003</c:v>
                </c:pt>
                <c:pt idx="4364">
                  <c:v>0.71899999999999997</c:v>
                </c:pt>
                <c:pt idx="4365">
                  <c:v>0.70399999999999996</c:v>
                </c:pt>
                <c:pt idx="4366">
                  <c:v>0.68300000000000005</c:v>
                </c:pt>
                <c:pt idx="4367">
                  <c:v>0.72599999999999998</c:v>
                </c:pt>
                <c:pt idx="4368">
                  <c:v>0.70699999999999996</c:v>
                </c:pt>
                <c:pt idx="4369">
                  <c:v>0.70499999999999996</c:v>
                </c:pt>
                <c:pt idx="4370">
                  <c:v>0.70199999999999996</c:v>
                </c:pt>
                <c:pt idx="4371">
                  <c:v>0.752</c:v>
                </c:pt>
                <c:pt idx="4372">
                  <c:v>0.74099999999999999</c:v>
                </c:pt>
                <c:pt idx="4373">
                  <c:v>0.76800000000000002</c:v>
                </c:pt>
                <c:pt idx="4374">
                  <c:v>0.745</c:v>
                </c:pt>
                <c:pt idx="4375">
                  <c:v>0.70399999999999996</c:v>
                </c:pt>
                <c:pt idx="4376">
                  <c:v>0.70599999999999996</c:v>
                </c:pt>
                <c:pt idx="4377">
                  <c:v>0.68799999999999994</c:v>
                </c:pt>
                <c:pt idx="4378">
                  <c:v>0.65600000000000003</c:v>
                </c:pt>
                <c:pt idx="4379">
                  <c:v>0.60499999999999998</c:v>
                </c:pt>
                <c:pt idx="4380">
                  <c:v>0.53200000000000003</c:v>
                </c:pt>
                <c:pt idx="4381">
                  <c:v>0.54200000000000004</c:v>
                </c:pt>
                <c:pt idx="4382">
                  <c:v>0.53</c:v>
                </c:pt>
                <c:pt idx="4383">
                  <c:v>0.50800000000000001</c:v>
                </c:pt>
                <c:pt idx="4384">
                  <c:v>0.47799999999999998</c:v>
                </c:pt>
                <c:pt idx="4385">
                  <c:v>0.441</c:v>
                </c:pt>
                <c:pt idx="4386">
                  <c:v>0.44</c:v>
                </c:pt>
                <c:pt idx="4387">
                  <c:v>0.44500000000000001</c:v>
                </c:pt>
                <c:pt idx="4388">
                  <c:v>0.44500000000000001</c:v>
                </c:pt>
                <c:pt idx="4389">
                  <c:v>0.44800000000000001</c:v>
                </c:pt>
                <c:pt idx="4390">
                  <c:v>0.495</c:v>
                </c:pt>
                <c:pt idx="4391">
                  <c:v>0.51100000000000001</c:v>
                </c:pt>
                <c:pt idx="4392">
                  <c:v>0.54200000000000004</c:v>
                </c:pt>
                <c:pt idx="4393">
                  <c:v>0.58599999999999997</c:v>
                </c:pt>
                <c:pt idx="4394">
                  <c:v>0.60299999999999998</c:v>
                </c:pt>
                <c:pt idx="4395">
                  <c:v>0.629</c:v>
                </c:pt>
                <c:pt idx="4396">
                  <c:v>0.67500000000000004</c:v>
                </c:pt>
                <c:pt idx="4397">
                  <c:v>0.63400000000000001</c:v>
                </c:pt>
                <c:pt idx="4398">
                  <c:v>0.66</c:v>
                </c:pt>
                <c:pt idx="4399">
                  <c:v>0.63700000000000001</c:v>
                </c:pt>
                <c:pt idx="4400">
                  <c:v>0.629</c:v>
                </c:pt>
                <c:pt idx="4401">
                  <c:v>0.61899999999999999</c:v>
                </c:pt>
                <c:pt idx="4402">
                  <c:v>0.67700000000000005</c:v>
                </c:pt>
                <c:pt idx="4403">
                  <c:v>0.69299999999999995</c:v>
                </c:pt>
                <c:pt idx="4404">
                  <c:v>0.71099999999999997</c:v>
                </c:pt>
                <c:pt idx="4405">
                  <c:v>0.74399999999999999</c:v>
                </c:pt>
                <c:pt idx="4406">
                  <c:v>0.74299999999999999</c:v>
                </c:pt>
                <c:pt idx="4407">
                  <c:v>0.753</c:v>
                </c:pt>
                <c:pt idx="4408">
                  <c:v>0.75800000000000001</c:v>
                </c:pt>
                <c:pt idx="4409">
                  <c:v>0.75800000000000001</c:v>
                </c:pt>
                <c:pt idx="4410">
                  <c:v>0.75</c:v>
                </c:pt>
                <c:pt idx="4411">
                  <c:v>0.72699999999999998</c:v>
                </c:pt>
                <c:pt idx="4412">
                  <c:v>0.71299999999999997</c:v>
                </c:pt>
                <c:pt idx="4413">
                  <c:v>0.71699999999999997</c:v>
                </c:pt>
                <c:pt idx="4414">
                  <c:v>0.66600000000000004</c:v>
                </c:pt>
                <c:pt idx="4415">
                  <c:v>0.64300000000000002</c:v>
                </c:pt>
                <c:pt idx="4416">
                  <c:v>0.64400000000000002</c:v>
                </c:pt>
                <c:pt idx="4417">
                  <c:v>0.59099999999999997</c:v>
                </c:pt>
                <c:pt idx="4418">
                  <c:v>0.60599999999999998</c:v>
                </c:pt>
                <c:pt idx="4419">
                  <c:v>0.57099999999999995</c:v>
                </c:pt>
                <c:pt idx="4420">
                  <c:v>0.56399999999999995</c:v>
                </c:pt>
                <c:pt idx="4421">
                  <c:v>0.54900000000000004</c:v>
                </c:pt>
                <c:pt idx="4422">
                  <c:v>0.52400000000000002</c:v>
                </c:pt>
                <c:pt idx="4423">
                  <c:v>0.501</c:v>
                </c:pt>
                <c:pt idx="4424">
                  <c:v>0.46500000000000002</c:v>
                </c:pt>
                <c:pt idx="4425">
                  <c:v>0.46300000000000002</c:v>
                </c:pt>
                <c:pt idx="4426">
                  <c:v>0.45500000000000002</c:v>
                </c:pt>
                <c:pt idx="4427">
                  <c:v>0.45700000000000002</c:v>
                </c:pt>
                <c:pt idx="4428">
                  <c:v>0.50600000000000001</c:v>
                </c:pt>
                <c:pt idx="4429">
                  <c:v>0.52400000000000002</c:v>
                </c:pt>
                <c:pt idx="4430">
                  <c:v>0.55300000000000005</c:v>
                </c:pt>
                <c:pt idx="4431">
                  <c:v>0.55200000000000005</c:v>
                </c:pt>
                <c:pt idx="4432">
                  <c:v>0.56100000000000005</c:v>
                </c:pt>
                <c:pt idx="4433">
                  <c:v>0.58299999999999996</c:v>
                </c:pt>
                <c:pt idx="4434">
                  <c:v>0.61399999999999999</c:v>
                </c:pt>
                <c:pt idx="4435">
                  <c:v>0.66400000000000003</c:v>
                </c:pt>
                <c:pt idx="4436">
                  <c:v>0.67400000000000004</c:v>
                </c:pt>
                <c:pt idx="4437">
                  <c:v>0.70599999999999996</c:v>
                </c:pt>
                <c:pt idx="4438">
                  <c:v>0.70899999999999996</c:v>
                </c:pt>
                <c:pt idx="4439">
                  <c:v>0.71899999999999997</c:v>
                </c:pt>
                <c:pt idx="4440">
                  <c:v>0.69099999999999995</c:v>
                </c:pt>
                <c:pt idx="4441">
                  <c:v>0.71299999999999997</c:v>
                </c:pt>
                <c:pt idx="4442">
                  <c:v>0.7</c:v>
                </c:pt>
                <c:pt idx="4443">
                  <c:v>0.69799999999999995</c:v>
                </c:pt>
                <c:pt idx="4444">
                  <c:v>0.73199999999999998</c:v>
                </c:pt>
                <c:pt idx="4445">
                  <c:v>0.72699999999999998</c:v>
                </c:pt>
                <c:pt idx="4446">
                  <c:v>0.72099999999999997</c:v>
                </c:pt>
                <c:pt idx="4447">
                  <c:v>0.70499999999999996</c:v>
                </c:pt>
                <c:pt idx="4448">
                  <c:v>0.74199999999999999</c:v>
                </c:pt>
                <c:pt idx="4449">
                  <c:v>0.71899999999999997</c:v>
                </c:pt>
                <c:pt idx="4450">
                  <c:v>0.73499999999999999</c:v>
                </c:pt>
                <c:pt idx="4451">
                  <c:v>0.74299999999999999</c:v>
                </c:pt>
                <c:pt idx="4452">
                  <c:v>0.74399999999999999</c:v>
                </c:pt>
                <c:pt idx="4453">
                  <c:v>0.73099999999999998</c:v>
                </c:pt>
                <c:pt idx="4454">
                  <c:v>0.70199999999999996</c:v>
                </c:pt>
                <c:pt idx="4455">
                  <c:v>0.65900000000000003</c:v>
                </c:pt>
                <c:pt idx="4456">
                  <c:v>0.65</c:v>
                </c:pt>
                <c:pt idx="4457">
                  <c:v>0.56699999999999995</c:v>
                </c:pt>
                <c:pt idx="4458">
                  <c:v>0.52200000000000002</c:v>
                </c:pt>
                <c:pt idx="4459">
                  <c:v>0.499</c:v>
                </c:pt>
                <c:pt idx="4460">
                  <c:v>0.46600000000000003</c:v>
                </c:pt>
                <c:pt idx="4461">
                  <c:v>0.46700000000000003</c:v>
                </c:pt>
                <c:pt idx="4462">
                  <c:v>0.50700000000000001</c:v>
                </c:pt>
                <c:pt idx="4463">
                  <c:v>0.45600000000000002</c:v>
                </c:pt>
                <c:pt idx="4464">
                  <c:v>0.45600000000000002</c:v>
                </c:pt>
                <c:pt idx="4465">
                  <c:v>0.45800000000000002</c:v>
                </c:pt>
                <c:pt idx="4466">
                  <c:v>0.46600000000000003</c:v>
                </c:pt>
                <c:pt idx="4467">
                  <c:v>0.48699999999999999</c:v>
                </c:pt>
                <c:pt idx="4468">
                  <c:v>0.51100000000000001</c:v>
                </c:pt>
                <c:pt idx="4469">
                  <c:v>0.54700000000000004</c:v>
                </c:pt>
                <c:pt idx="4470">
                  <c:v>0.59499999999999997</c:v>
                </c:pt>
                <c:pt idx="4471">
                  <c:v>0.61799999999999999</c:v>
                </c:pt>
                <c:pt idx="4472">
                  <c:v>0.65600000000000003</c:v>
                </c:pt>
                <c:pt idx="4473">
                  <c:v>0.66600000000000004</c:v>
                </c:pt>
                <c:pt idx="4474">
                  <c:v>0.68700000000000006</c:v>
                </c:pt>
                <c:pt idx="4475">
                  <c:v>0.67900000000000005</c:v>
                </c:pt>
                <c:pt idx="4476">
                  <c:v>0.67300000000000004</c:v>
                </c:pt>
                <c:pt idx="4477">
                  <c:v>0.67800000000000005</c:v>
                </c:pt>
                <c:pt idx="4478">
                  <c:v>0.68899999999999995</c:v>
                </c:pt>
                <c:pt idx="4479">
                  <c:v>0.65800000000000003</c:v>
                </c:pt>
                <c:pt idx="4480">
                  <c:v>0.69499999999999995</c:v>
                </c:pt>
                <c:pt idx="4481">
                  <c:v>0.67200000000000004</c:v>
                </c:pt>
                <c:pt idx="4482">
                  <c:v>0.71399999999999997</c:v>
                </c:pt>
                <c:pt idx="4483">
                  <c:v>0.70799999999999996</c:v>
                </c:pt>
                <c:pt idx="4484">
                  <c:v>0.745</c:v>
                </c:pt>
                <c:pt idx="4485">
                  <c:v>0.77500000000000002</c:v>
                </c:pt>
                <c:pt idx="4486">
                  <c:v>0.77</c:v>
                </c:pt>
                <c:pt idx="4487">
                  <c:v>0.80100000000000005</c:v>
                </c:pt>
                <c:pt idx="4488">
                  <c:v>0.79200000000000004</c:v>
                </c:pt>
                <c:pt idx="4489">
                  <c:v>0.80700000000000005</c:v>
                </c:pt>
                <c:pt idx="4490">
                  <c:v>0.77</c:v>
                </c:pt>
                <c:pt idx="4491">
                  <c:v>0.71599999999999997</c:v>
                </c:pt>
                <c:pt idx="4492">
                  <c:v>0.64200000000000002</c:v>
                </c:pt>
                <c:pt idx="4493">
                  <c:v>0.58899999999999997</c:v>
                </c:pt>
                <c:pt idx="4494">
                  <c:v>0.52100000000000002</c:v>
                </c:pt>
                <c:pt idx="4495">
                  <c:v>0.51200000000000001</c:v>
                </c:pt>
                <c:pt idx="4496">
                  <c:v>0.45200000000000001</c:v>
                </c:pt>
                <c:pt idx="4497">
                  <c:v>0.42199999999999999</c:v>
                </c:pt>
                <c:pt idx="4498">
                  <c:v>0.45200000000000001</c:v>
                </c:pt>
                <c:pt idx="4499">
                  <c:v>0.504</c:v>
                </c:pt>
                <c:pt idx="4500">
                  <c:v>0.498</c:v>
                </c:pt>
                <c:pt idx="4501">
                  <c:v>0.54900000000000004</c:v>
                </c:pt>
                <c:pt idx="4502">
                  <c:v>0.56599999999999995</c:v>
                </c:pt>
                <c:pt idx="4503">
                  <c:v>0.58899999999999997</c:v>
                </c:pt>
                <c:pt idx="4504">
                  <c:v>0.57999999999999996</c:v>
                </c:pt>
                <c:pt idx="4505">
                  <c:v>0.56899999999999995</c:v>
                </c:pt>
                <c:pt idx="4506">
                  <c:v>0.61299999999999999</c:v>
                </c:pt>
                <c:pt idx="4507">
                  <c:v>0.56200000000000006</c:v>
                </c:pt>
                <c:pt idx="4508">
                  <c:v>0.56699999999999995</c:v>
                </c:pt>
                <c:pt idx="4509">
                  <c:v>0.53900000000000003</c:v>
                </c:pt>
                <c:pt idx="4510">
                  <c:v>0.55700000000000005</c:v>
                </c:pt>
                <c:pt idx="4511">
                  <c:v>0.54600000000000004</c:v>
                </c:pt>
                <c:pt idx="4512">
                  <c:v>0.58599999999999997</c:v>
                </c:pt>
                <c:pt idx="4513">
                  <c:v>0.6</c:v>
                </c:pt>
                <c:pt idx="4514">
                  <c:v>0.627</c:v>
                </c:pt>
                <c:pt idx="4515">
                  <c:v>0.67200000000000004</c:v>
                </c:pt>
                <c:pt idx="4516">
                  <c:v>0.68</c:v>
                </c:pt>
                <c:pt idx="4517">
                  <c:v>0.71799999999999997</c:v>
                </c:pt>
                <c:pt idx="4518">
                  <c:v>0.755</c:v>
                </c:pt>
                <c:pt idx="4519">
                  <c:v>0.80100000000000005</c:v>
                </c:pt>
                <c:pt idx="4520">
                  <c:v>0.81200000000000006</c:v>
                </c:pt>
                <c:pt idx="4521">
                  <c:v>0.77300000000000002</c:v>
                </c:pt>
                <c:pt idx="4522">
                  <c:v>0.78200000000000003</c:v>
                </c:pt>
                <c:pt idx="4523">
                  <c:v>0.78200000000000003</c:v>
                </c:pt>
                <c:pt idx="4524">
                  <c:v>0.77500000000000002</c:v>
                </c:pt>
                <c:pt idx="4525">
                  <c:v>0.76400000000000001</c:v>
                </c:pt>
                <c:pt idx="4526">
                  <c:v>0.68799999999999994</c:v>
                </c:pt>
                <c:pt idx="4527">
                  <c:v>0.69499999999999995</c:v>
                </c:pt>
                <c:pt idx="4528">
                  <c:v>0.68</c:v>
                </c:pt>
                <c:pt idx="4529">
                  <c:v>0.65200000000000002</c:v>
                </c:pt>
                <c:pt idx="4530">
                  <c:v>0.60199999999999998</c:v>
                </c:pt>
                <c:pt idx="4531">
                  <c:v>0.59899999999999998</c:v>
                </c:pt>
                <c:pt idx="4532">
                  <c:v>0.57099999999999995</c:v>
                </c:pt>
                <c:pt idx="4533">
                  <c:v>0.53700000000000003</c:v>
                </c:pt>
                <c:pt idx="4534">
                  <c:v>0.52</c:v>
                </c:pt>
                <c:pt idx="4535">
                  <c:v>0.498</c:v>
                </c:pt>
                <c:pt idx="4536">
                  <c:v>0.46899999999999997</c:v>
                </c:pt>
                <c:pt idx="4537">
                  <c:v>0.47499999999999998</c:v>
                </c:pt>
                <c:pt idx="4538">
                  <c:v>0.48</c:v>
                </c:pt>
                <c:pt idx="4539">
                  <c:v>0.53500000000000003</c:v>
                </c:pt>
                <c:pt idx="4540">
                  <c:v>0.49299999999999999</c:v>
                </c:pt>
                <c:pt idx="4541">
                  <c:v>0.50900000000000001</c:v>
                </c:pt>
                <c:pt idx="4542">
                  <c:v>0.52400000000000002</c:v>
                </c:pt>
                <c:pt idx="4543">
                  <c:v>0.54600000000000004</c:v>
                </c:pt>
                <c:pt idx="4544">
                  <c:v>0.57699999999999996</c:v>
                </c:pt>
                <c:pt idx="4545">
                  <c:v>0.56999999999999995</c:v>
                </c:pt>
                <c:pt idx="4546">
                  <c:v>0.57799999999999996</c:v>
                </c:pt>
                <c:pt idx="4547">
                  <c:v>0.55400000000000005</c:v>
                </c:pt>
                <c:pt idx="4548">
                  <c:v>0.57899999999999996</c:v>
                </c:pt>
                <c:pt idx="4549">
                  <c:v>0.624</c:v>
                </c:pt>
                <c:pt idx="4550">
                  <c:v>0.626</c:v>
                </c:pt>
                <c:pt idx="4551">
                  <c:v>0.64800000000000002</c:v>
                </c:pt>
                <c:pt idx="4552">
                  <c:v>0.68500000000000005</c:v>
                </c:pt>
                <c:pt idx="4553">
                  <c:v>0.64800000000000002</c:v>
                </c:pt>
                <c:pt idx="4554">
                  <c:v>0.71399999999999997</c:v>
                </c:pt>
                <c:pt idx="4555">
                  <c:v>0.74</c:v>
                </c:pt>
                <c:pt idx="4556">
                  <c:v>0.72599999999999998</c:v>
                </c:pt>
                <c:pt idx="4557">
                  <c:v>0.77400000000000002</c:v>
                </c:pt>
                <c:pt idx="4558">
                  <c:v>0.76900000000000002</c:v>
                </c:pt>
                <c:pt idx="4559">
                  <c:v>0.77200000000000002</c:v>
                </c:pt>
                <c:pt idx="4560">
                  <c:v>0.77300000000000002</c:v>
                </c:pt>
                <c:pt idx="4561">
                  <c:v>0.81399999999999995</c:v>
                </c:pt>
                <c:pt idx="4562">
                  <c:v>0.77600000000000002</c:v>
                </c:pt>
                <c:pt idx="4563">
                  <c:v>0.76200000000000001</c:v>
                </c:pt>
                <c:pt idx="4564">
                  <c:v>0.68400000000000005</c:v>
                </c:pt>
                <c:pt idx="4565">
                  <c:v>0.69299999999999995</c:v>
                </c:pt>
                <c:pt idx="4566">
                  <c:v>0.63700000000000001</c:v>
                </c:pt>
                <c:pt idx="4567">
                  <c:v>0.60599999999999998</c:v>
                </c:pt>
                <c:pt idx="4568">
                  <c:v>0.55800000000000005</c:v>
                </c:pt>
                <c:pt idx="4569">
                  <c:v>0.57699999999999996</c:v>
                </c:pt>
                <c:pt idx="4570">
                  <c:v>0.54900000000000004</c:v>
                </c:pt>
                <c:pt idx="4571">
                  <c:v>0.55200000000000005</c:v>
                </c:pt>
                <c:pt idx="4572">
                  <c:v>0.58399999999999996</c:v>
                </c:pt>
                <c:pt idx="4573">
                  <c:v>0.57199999999999995</c:v>
                </c:pt>
                <c:pt idx="4574">
                  <c:v>0.55400000000000005</c:v>
                </c:pt>
                <c:pt idx="4575">
                  <c:v>0.53100000000000003</c:v>
                </c:pt>
                <c:pt idx="4576">
                  <c:v>0.50900000000000001</c:v>
                </c:pt>
                <c:pt idx="4577">
                  <c:v>0.51700000000000002</c:v>
                </c:pt>
                <c:pt idx="4578">
                  <c:v>0.53200000000000003</c:v>
                </c:pt>
                <c:pt idx="4579">
                  <c:v>0.48899999999999999</c:v>
                </c:pt>
                <c:pt idx="4580">
                  <c:v>0.49299999999999999</c:v>
                </c:pt>
                <c:pt idx="4581">
                  <c:v>0.50800000000000001</c:v>
                </c:pt>
                <c:pt idx="4582">
                  <c:v>0.53100000000000003</c:v>
                </c:pt>
                <c:pt idx="4583">
                  <c:v>0.57399999999999995</c:v>
                </c:pt>
                <c:pt idx="4584">
                  <c:v>0.56799999999999995</c:v>
                </c:pt>
                <c:pt idx="4585">
                  <c:v>0.58399999999999996</c:v>
                </c:pt>
                <c:pt idx="4586">
                  <c:v>0.57299999999999995</c:v>
                </c:pt>
                <c:pt idx="4587">
                  <c:v>0.56999999999999995</c:v>
                </c:pt>
                <c:pt idx="4588">
                  <c:v>0.61699999999999999</c:v>
                </c:pt>
                <c:pt idx="4589">
                  <c:v>0.64300000000000002</c:v>
                </c:pt>
                <c:pt idx="4590">
                  <c:v>0.68100000000000005</c:v>
                </c:pt>
                <c:pt idx="4591">
                  <c:v>0.68300000000000005</c:v>
                </c:pt>
                <c:pt idx="4592">
                  <c:v>0.70499999999999996</c:v>
                </c:pt>
                <c:pt idx="4593">
                  <c:v>0.747</c:v>
                </c:pt>
                <c:pt idx="4594">
                  <c:v>0.78600000000000003</c:v>
                </c:pt>
                <c:pt idx="4595">
                  <c:v>0.78800000000000003</c:v>
                </c:pt>
                <c:pt idx="4596">
                  <c:v>0.82799999999999996</c:v>
                </c:pt>
                <c:pt idx="4597">
                  <c:v>0.78700000000000003</c:v>
                </c:pt>
                <c:pt idx="4598">
                  <c:v>0.80100000000000005</c:v>
                </c:pt>
                <c:pt idx="4599">
                  <c:v>0.76500000000000001</c:v>
                </c:pt>
                <c:pt idx="4600">
                  <c:v>0.70099999999999996</c:v>
                </c:pt>
                <c:pt idx="4601">
                  <c:v>0.67700000000000005</c:v>
                </c:pt>
                <c:pt idx="4602">
                  <c:v>0.68899999999999995</c:v>
                </c:pt>
                <c:pt idx="4603">
                  <c:v>0.64</c:v>
                </c:pt>
                <c:pt idx="4604">
                  <c:v>0.65900000000000003</c:v>
                </c:pt>
                <c:pt idx="4605">
                  <c:v>0.63</c:v>
                </c:pt>
                <c:pt idx="4606">
                  <c:v>0.629</c:v>
                </c:pt>
                <c:pt idx="4607">
                  <c:v>0.62</c:v>
                </c:pt>
                <c:pt idx="4608">
                  <c:v>0.59599999999999997</c:v>
                </c:pt>
                <c:pt idx="4609">
                  <c:v>0.60399999999999998</c:v>
                </c:pt>
                <c:pt idx="4610">
                  <c:v>0.60499999999999998</c:v>
                </c:pt>
                <c:pt idx="4611">
                  <c:v>0.59799999999999998</c:v>
                </c:pt>
                <c:pt idx="4612">
                  <c:v>0.54300000000000004</c:v>
                </c:pt>
                <c:pt idx="4613">
                  <c:v>0.51700000000000002</c:v>
                </c:pt>
                <c:pt idx="4614">
                  <c:v>0.49099999999999999</c:v>
                </c:pt>
                <c:pt idx="4615">
                  <c:v>0.49299999999999999</c:v>
                </c:pt>
                <c:pt idx="4616">
                  <c:v>0.495</c:v>
                </c:pt>
                <c:pt idx="4617">
                  <c:v>0.49099999999999999</c:v>
                </c:pt>
                <c:pt idx="4618">
                  <c:v>0.496</c:v>
                </c:pt>
                <c:pt idx="4619">
                  <c:v>0.50900000000000001</c:v>
                </c:pt>
                <c:pt idx="4620">
                  <c:v>0.53</c:v>
                </c:pt>
                <c:pt idx="4621">
                  <c:v>0.52500000000000002</c:v>
                </c:pt>
                <c:pt idx="4622">
                  <c:v>0.56699999999999995</c:v>
                </c:pt>
                <c:pt idx="4623">
                  <c:v>0.58199999999999996</c:v>
                </c:pt>
                <c:pt idx="4624">
                  <c:v>0.61299999999999999</c:v>
                </c:pt>
                <c:pt idx="4625">
                  <c:v>0.65900000000000003</c:v>
                </c:pt>
                <c:pt idx="4626">
                  <c:v>0.67900000000000005</c:v>
                </c:pt>
                <c:pt idx="4627">
                  <c:v>0.71199999999999997</c:v>
                </c:pt>
                <c:pt idx="4628">
                  <c:v>0.71399999999999997</c:v>
                </c:pt>
                <c:pt idx="4629">
                  <c:v>0.72599999999999998</c:v>
                </c:pt>
                <c:pt idx="4630">
                  <c:v>0.74</c:v>
                </c:pt>
                <c:pt idx="4631">
                  <c:v>0.72599999999999998</c:v>
                </c:pt>
                <c:pt idx="4632">
                  <c:v>0.75800000000000001</c:v>
                </c:pt>
                <c:pt idx="4633">
                  <c:v>0.75600000000000001</c:v>
                </c:pt>
                <c:pt idx="4634">
                  <c:v>0.751</c:v>
                </c:pt>
                <c:pt idx="4635">
                  <c:v>0.76100000000000001</c:v>
                </c:pt>
                <c:pt idx="4636">
                  <c:v>0.75800000000000001</c:v>
                </c:pt>
                <c:pt idx="4637">
                  <c:v>0.69899999999999995</c:v>
                </c:pt>
                <c:pt idx="4638">
                  <c:v>0.73199999999999998</c:v>
                </c:pt>
                <c:pt idx="4639">
                  <c:v>0.7</c:v>
                </c:pt>
                <c:pt idx="4640">
                  <c:v>0.71499999999999997</c:v>
                </c:pt>
                <c:pt idx="4641">
                  <c:v>0.71599999999999997</c:v>
                </c:pt>
                <c:pt idx="4642">
                  <c:v>0.70899999999999996</c:v>
                </c:pt>
                <c:pt idx="4643">
                  <c:v>0.69099999999999995</c:v>
                </c:pt>
                <c:pt idx="4644">
                  <c:v>0.65800000000000003</c:v>
                </c:pt>
                <c:pt idx="4645">
                  <c:v>0.65</c:v>
                </c:pt>
                <c:pt idx="4646">
                  <c:v>0.629</c:v>
                </c:pt>
                <c:pt idx="4647">
                  <c:v>0.59599999999999997</c:v>
                </c:pt>
                <c:pt idx="4648">
                  <c:v>0.55500000000000005</c:v>
                </c:pt>
                <c:pt idx="4649">
                  <c:v>0.57899999999999996</c:v>
                </c:pt>
                <c:pt idx="4650">
                  <c:v>0.55800000000000005</c:v>
                </c:pt>
                <c:pt idx="4651">
                  <c:v>0.56200000000000006</c:v>
                </c:pt>
                <c:pt idx="4652">
                  <c:v>0.53</c:v>
                </c:pt>
                <c:pt idx="4653">
                  <c:v>0.49199999999999999</c:v>
                </c:pt>
                <c:pt idx="4654">
                  <c:v>0.502</c:v>
                </c:pt>
                <c:pt idx="4655">
                  <c:v>0.45100000000000001</c:v>
                </c:pt>
                <c:pt idx="4656">
                  <c:v>0.45200000000000001</c:v>
                </c:pt>
                <c:pt idx="4657">
                  <c:v>0.45900000000000002</c:v>
                </c:pt>
                <c:pt idx="4658">
                  <c:v>0.53200000000000003</c:v>
                </c:pt>
                <c:pt idx="4659">
                  <c:v>0.55400000000000005</c:v>
                </c:pt>
                <c:pt idx="4660">
                  <c:v>0.60899999999999999</c:v>
                </c:pt>
                <c:pt idx="4661">
                  <c:v>0.67100000000000004</c:v>
                </c:pt>
                <c:pt idx="4662">
                  <c:v>0.70899999999999996</c:v>
                </c:pt>
                <c:pt idx="4663">
                  <c:v>0.71199999999999997</c:v>
                </c:pt>
                <c:pt idx="4664">
                  <c:v>0.73899999999999999</c:v>
                </c:pt>
                <c:pt idx="4665">
                  <c:v>0.77800000000000002</c:v>
                </c:pt>
                <c:pt idx="4666">
                  <c:v>0.747</c:v>
                </c:pt>
                <c:pt idx="4667">
                  <c:v>0.75600000000000001</c:v>
                </c:pt>
                <c:pt idx="4668">
                  <c:v>0.73599999999999999</c:v>
                </c:pt>
                <c:pt idx="4669">
                  <c:v>0.72599999999999998</c:v>
                </c:pt>
                <c:pt idx="4670">
                  <c:v>0.70899999999999996</c:v>
                </c:pt>
                <c:pt idx="4671">
                  <c:v>0.68700000000000006</c:v>
                </c:pt>
                <c:pt idx="4672">
                  <c:v>0.72499999999999998</c:v>
                </c:pt>
                <c:pt idx="4673">
                  <c:v>0.71499999999999997</c:v>
                </c:pt>
                <c:pt idx="4674">
                  <c:v>0.74399999999999999</c:v>
                </c:pt>
                <c:pt idx="4675">
                  <c:v>0.77400000000000002</c:v>
                </c:pt>
                <c:pt idx="4676">
                  <c:v>0.79600000000000004</c:v>
                </c:pt>
                <c:pt idx="4677">
                  <c:v>0.77300000000000002</c:v>
                </c:pt>
                <c:pt idx="4678">
                  <c:v>0.755</c:v>
                </c:pt>
                <c:pt idx="4679">
                  <c:v>0.77500000000000002</c:v>
                </c:pt>
                <c:pt idx="4680">
                  <c:v>0.77800000000000002</c:v>
                </c:pt>
                <c:pt idx="4681">
                  <c:v>0.71499999999999997</c:v>
                </c:pt>
                <c:pt idx="4682">
                  <c:v>0.69499999999999995</c:v>
                </c:pt>
                <c:pt idx="4683">
                  <c:v>0.64600000000000002</c:v>
                </c:pt>
                <c:pt idx="4684">
                  <c:v>0.57899999999999996</c:v>
                </c:pt>
                <c:pt idx="4685">
                  <c:v>0.57499999999999996</c:v>
                </c:pt>
                <c:pt idx="4686">
                  <c:v>0.56499999999999995</c:v>
                </c:pt>
                <c:pt idx="4687">
                  <c:v>0.54300000000000004</c:v>
                </c:pt>
                <c:pt idx="4688">
                  <c:v>0.55500000000000005</c:v>
                </c:pt>
                <c:pt idx="4689">
                  <c:v>0.52200000000000002</c:v>
                </c:pt>
                <c:pt idx="4690">
                  <c:v>0.52</c:v>
                </c:pt>
                <c:pt idx="4691">
                  <c:v>0.53</c:v>
                </c:pt>
                <c:pt idx="4692">
                  <c:v>0.48099999999999998</c:v>
                </c:pt>
                <c:pt idx="4693">
                  <c:v>0.52700000000000002</c:v>
                </c:pt>
                <c:pt idx="4694">
                  <c:v>0.53900000000000003</c:v>
                </c:pt>
                <c:pt idx="4695">
                  <c:v>0.56100000000000005</c:v>
                </c:pt>
                <c:pt idx="4696">
                  <c:v>0.59699999999999998</c:v>
                </c:pt>
                <c:pt idx="4697">
                  <c:v>0.63800000000000001</c:v>
                </c:pt>
                <c:pt idx="4698">
                  <c:v>0.65</c:v>
                </c:pt>
                <c:pt idx="4699">
                  <c:v>0.63200000000000001</c:v>
                </c:pt>
                <c:pt idx="4700">
                  <c:v>0.66600000000000004</c:v>
                </c:pt>
                <c:pt idx="4701">
                  <c:v>0.66700000000000004</c:v>
                </c:pt>
                <c:pt idx="4702">
                  <c:v>0.68</c:v>
                </c:pt>
                <c:pt idx="4703">
                  <c:v>0.70599999999999996</c:v>
                </c:pt>
                <c:pt idx="4704">
                  <c:v>0.70199999999999996</c:v>
                </c:pt>
                <c:pt idx="4705">
                  <c:v>0.70599999999999996</c:v>
                </c:pt>
                <c:pt idx="4706">
                  <c:v>0.71899999999999997</c:v>
                </c:pt>
                <c:pt idx="4707">
                  <c:v>0.73299999999999998</c:v>
                </c:pt>
                <c:pt idx="4708">
                  <c:v>0.76300000000000001</c:v>
                </c:pt>
                <c:pt idx="4709">
                  <c:v>0.80100000000000005</c:v>
                </c:pt>
                <c:pt idx="4710">
                  <c:v>0.82599999999999996</c:v>
                </c:pt>
                <c:pt idx="4711">
                  <c:v>0.81599999999999995</c:v>
                </c:pt>
                <c:pt idx="4712">
                  <c:v>0.76800000000000002</c:v>
                </c:pt>
                <c:pt idx="4713">
                  <c:v>0.76600000000000001</c:v>
                </c:pt>
                <c:pt idx="4714">
                  <c:v>0.80500000000000005</c:v>
                </c:pt>
                <c:pt idx="4715">
                  <c:v>0.78200000000000003</c:v>
                </c:pt>
                <c:pt idx="4716">
                  <c:v>0.754</c:v>
                </c:pt>
                <c:pt idx="4717">
                  <c:v>0.71399999999999997</c:v>
                </c:pt>
                <c:pt idx="4718">
                  <c:v>0.7</c:v>
                </c:pt>
                <c:pt idx="4719">
                  <c:v>0.67100000000000004</c:v>
                </c:pt>
                <c:pt idx="4720">
                  <c:v>0.67800000000000005</c:v>
                </c:pt>
                <c:pt idx="4721">
                  <c:v>0.61299999999999999</c:v>
                </c:pt>
                <c:pt idx="4722">
                  <c:v>0.626</c:v>
                </c:pt>
                <c:pt idx="4723">
                  <c:v>0.59</c:v>
                </c:pt>
                <c:pt idx="4724">
                  <c:v>0.58499999999999996</c:v>
                </c:pt>
                <c:pt idx="4725">
                  <c:v>0.53500000000000003</c:v>
                </c:pt>
                <c:pt idx="4726">
                  <c:v>0.51100000000000001</c:v>
                </c:pt>
                <c:pt idx="4727">
                  <c:v>0.51900000000000002</c:v>
                </c:pt>
                <c:pt idx="4728">
                  <c:v>0.51800000000000002</c:v>
                </c:pt>
                <c:pt idx="4729">
                  <c:v>0.52400000000000002</c:v>
                </c:pt>
                <c:pt idx="4730">
                  <c:v>0.53</c:v>
                </c:pt>
                <c:pt idx="4731">
                  <c:v>0.58299999999999996</c:v>
                </c:pt>
                <c:pt idx="4732">
                  <c:v>0.6</c:v>
                </c:pt>
                <c:pt idx="4733">
                  <c:v>0.58199999999999996</c:v>
                </c:pt>
                <c:pt idx="4734">
                  <c:v>0.57699999999999996</c:v>
                </c:pt>
                <c:pt idx="4735">
                  <c:v>0.61399999999999999</c:v>
                </c:pt>
                <c:pt idx="4736">
                  <c:v>0.57799999999999996</c:v>
                </c:pt>
                <c:pt idx="4737">
                  <c:v>0.59099999999999997</c:v>
                </c:pt>
                <c:pt idx="4738">
                  <c:v>0.61499999999999999</c:v>
                </c:pt>
                <c:pt idx="4739">
                  <c:v>0.65300000000000002</c:v>
                </c:pt>
                <c:pt idx="4740">
                  <c:v>0.70699999999999996</c:v>
                </c:pt>
                <c:pt idx="4741">
                  <c:v>0.69599999999999995</c:v>
                </c:pt>
                <c:pt idx="4742">
                  <c:v>0.69099999999999995</c:v>
                </c:pt>
                <c:pt idx="4743">
                  <c:v>0.73899999999999999</c:v>
                </c:pt>
                <c:pt idx="4744">
                  <c:v>0.75700000000000001</c:v>
                </c:pt>
                <c:pt idx="4745">
                  <c:v>0.79200000000000004</c:v>
                </c:pt>
                <c:pt idx="4746">
                  <c:v>0.78800000000000003</c:v>
                </c:pt>
                <c:pt idx="4747">
                  <c:v>0.78800000000000003</c:v>
                </c:pt>
                <c:pt idx="4748">
                  <c:v>0.79100000000000004</c:v>
                </c:pt>
                <c:pt idx="4749">
                  <c:v>0.79100000000000004</c:v>
                </c:pt>
                <c:pt idx="4750">
                  <c:v>0.78</c:v>
                </c:pt>
                <c:pt idx="4751">
                  <c:v>0.77500000000000002</c:v>
                </c:pt>
                <c:pt idx="4752">
                  <c:v>0.80700000000000005</c:v>
                </c:pt>
                <c:pt idx="4753">
                  <c:v>0.748</c:v>
                </c:pt>
                <c:pt idx="4754">
                  <c:v>0.70799999999999996</c:v>
                </c:pt>
                <c:pt idx="4755">
                  <c:v>0.71599999999999997</c:v>
                </c:pt>
                <c:pt idx="4756">
                  <c:v>0.7</c:v>
                </c:pt>
                <c:pt idx="4757">
                  <c:v>0.67200000000000004</c:v>
                </c:pt>
                <c:pt idx="4758">
                  <c:v>0.63100000000000001</c:v>
                </c:pt>
                <c:pt idx="4759">
                  <c:v>0.65600000000000003</c:v>
                </c:pt>
                <c:pt idx="4760">
                  <c:v>0.63400000000000001</c:v>
                </c:pt>
                <c:pt idx="4761">
                  <c:v>0.6</c:v>
                </c:pt>
                <c:pt idx="4762">
                  <c:v>0.59499999999999997</c:v>
                </c:pt>
                <c:pt idx="4763">
                  <c:v>0.53500000000000003</c:v>
                </c:pt>
                <c:pt idx="4764">
                  <c:v>0.50900000000000001</c:v>
                </c:pt>
                <c:pt idx="4765">
                  <c:v>0.51700000000000002</c:v>
                </c:pt>
                <c:pt idx="4766">
                  <c:v>0.52100000000000002</c:v>
                </c:pt>
                <c:pt idx="4767">
                  <c:v>0.52400000000000002</c:v>
                </c:pt>
                <c:pt idx="4768">
                  <c:v>0.57999999999999996</c:v>
                </c:pt>
                <c:pt idx="4769">
                  <c:v>0.54700000000000004</c:v>
                </c:pt>
                <c:pt idx="4770">
                  <c:v>0.56100000000000005</c:v>
                </c:pt>
                <c:pt idx="4771">
                  <c:v>0.54</c:v>
                </c:pt>
                <c:pt idx="4772">
                  <c:v>0.56299999999999994</c:v>
                </c:pt>
                <c:pt idx="4773">
                  <c:v>0.59799999999999998</c:v>
                </c:pt>
                <c:pt idx="4774">
                  <c:v>0.60299999999999998</c:v>
                </c:pt>
                <c:pt idx="4775">
                  <c:v>0.62</c:v>
                </c:pt>
                <c:pt idx="4776">
                  <c:v>0.65100000000000002</c:v>
                </c:pt>
                <c:pt idx="4777">
                  <c:v>0.65400000000000003</c:v>
                </c:pt>
                <c:pt idx="4778">
                  <c:v>0.66</c:v>
                </c:pt>
                <c:pt idx="4779">
                  <c:v>0.73499999999999999</c:v>
                </c:pt>
                <c:pt idx="4780">
                  <c:v>0.73599999999999999</c:v>
                </c:pt>
                <c:pt idx="4781">
                  <c:v>0.79500000000000004</c:v>
                </c:pt>
                <c:pt idx="4782">
                  <c:v>0.81799999999999995</c:v>
                </c:pt>
                <c:pt idx="4783">
                  <c:v>0.80200000000000005</c:v>
                </c:pt>
                <c:pt idx="4784">
                  <c:v>0.80200000000000005</c:v>
                </c:pt>
                <c:pt idx="4785">
                  <c:v>0.81299999999999994</c:v>
                </c:pt>
                <c:pt idx="4786">
                  <c:v>0.76500000000000001</c:v>
                </c:pt>
                <c:pt idx="4787">
                  <c:v>0.76400000000000001</c:v>
                </c:pt>
                <c:pt idx="4788">
                  <c:v>0.75700000000000001</c:v>
                </c:pt>
                <c:pt idx="4789">
                  <c:v>0.73599999999999999</c:v>
                </c:pt>
                <c:pt idx="4790">
                  <c:v>0.73099999999999998</c:v>
                </c:pt>
                <c:pt idx="4791">
                  <c:v>0.74399999999999999</c:v>
                </c:pt>
                <c:pt idx="4792">
                  <c:v>0.749</c:v>
                </c:pt>
                <c:pt idx="4793">
                  <c:v>0.747</c:v>
                </c:pt>
                <c:pt idx="4794">
                  <c:v>0.73699999999999999</c:v>
                </c:pt>
                <c:pt idx="4795">
                  <c:v>0.75700000000000001</c:v>
                </c:pt>
                <c:pt idx="4796">
                  <c:v>0.72799999999999998</c:v>
                </c:pt>
                <c:pt idx="4797">
                  <c:v>0.68700000000000006</c:v>
                </c:pt>
                <c:pt idx="4798">
                  <c:v>0.67100000000000004</c:v>
                </c:pt>
                <c:pt idx="4799">
                  <c:v>0.59899999999999998</c:v>
                </c:pt>
                <c:pt idx="4800">
                  <c:v>0.59099999999999997</c:v>
                </c:pt>
                <c:pt idx="4801">
                  <c:v>0.52</c:v>
                </c:pt>
                <c:pt idx="4802">
                  <c:v>0.53900000000000003</c:v>
                </c:pt>
                <c:pt idx="4803">
                  <c:v>0.49</c:v>
                </c:pt>
                <c:pt idx="4804">
                  <c:v>0.53600000000000003</c:v>
                </c:pt>
                <c:pt idx="4805">
                  <c:v>0.54200000000000004</c:v>
                </c:pt>
                <c:pt idx="4806">
                  <c:v>0.53400000000000003</c:v>
                </c:pt>
                <c:pt idx="4807">
                  <c:v>0.53900000000000003</c:v>
                </c:pt>
                <c:pt idx="4808">
                  <c:v>0.55400000000000005</c:v>
                </c:pt>
                <c:pt idx="4809">
                  <c:v>0.56699999999999995</c:v>
                </c:pt>
                <c:pt idx="4810">
                  <c:v>0.60399999999999998</c:v>
                </c:pt>
                <c:pt idx="4811">
                  <c:v>0.59299999999999997</c:v>
                </c:pt>
                <c:pt idx="4812">
                  <c:v>0.6</c:v>
                </c:pt>
                <c:pt idx="4813">
                  <c:v>0.621</c:v>
                </c:pt>
                <c:pt idx="4814">
                  <c:v>0.65500000000000003</c:v>
                </c:pt>
                <c:pt idx="4815">
                  <c:v>0.70199999999999996</c:v>
                </c:pt>
                <c:pt idx="4816">
                  <c:v>0.72</c:v>
                </c:pt>
                <c:pt idx="4817">
                  <c:v>0.752</c:v>
                </c:pt>
                <c:pt idx="4818">
                  <c:v>0.79400000000000004</c:v>
                </c:pt>
                <c:pt idx="4819">
                  <c:v>0.77700000000000002</c:v>
                </c:pt>
                <c:pt idx="4820">
                  <c:v>0.75</c:v>
                </c:pt>
                <c:pt idx="4821">
                  <c:v>0.78700000000000003</c:v>
                </c:pt>
                <c:pt idx="4822">
                  <c:v>0.77700000000000002</c:v>
                </c:pt>
                <c:pt idx="4823">
                  <c:v>0.77</c:v>
                </c:pt>
                <c:pt idx="4824">
                  <c:v>0.76400000000000001</c:v>
                </c:pt>
                <c:pt idx="4825">
                  <c:v>0.79900000000000004</c:v>
                </c:pt>
                <c:pt idx="4826">
                  <c:v>0.78600000000000003</c:v>
                </c:pt>
                <c:pt idx="4827">
                  <c:v>0.77800000000000002</c:v>
                </c:pt>
                <c:pt idx="4828">
                  <c:v>0.76900000000000002</c:v>
                </c:pt>
                <c:pt idx="4829">
                  <c:v>0.78700000000000003</c:v>
                </c:pt>
                <c:pt idx="4830">
                  <c:v>0.79700000000000004</c:v>
                </c:pt>
                <c:pt idx="4831">
                  <c:v>0.76</c:v>
                </c:pt>
                <c:pt idx="4832">
                  <c:v>0.753</c:v>
                </c:pt>
                <c:pt idx="4833">
                  <c:v>0.73099999999999998</c:v>
                </c:pt>
                <c:pt idx="4834">
                  <c:v>0.73699999999999999</c:v>
                </c:pt>
                <c:pt idx="4835">
                  <c:v>0.73299999999999998</c:v>
                </c:pt>
                <c:pt idx="4836">
                  <c:v>0.67700000000000005</c:v>
                </c:pt>
                <c:pt idx="4837">
                  <c:v>0.64800000000000002</c:v>
                </c:pt>
                <c:pt idx="4838">
                  <c:v>0.59199999999999997</c:v>
                </c:pt>
                <c:pt idx="4839">
                  <c:v>0.57099999999999995</c:v>
                </c:pt>
                <c:pt idx="4840">
                  <c:v>0.53900000000000003</c:v>
                </c:pt>
                <c:pt idx="4841">
                  <c:v>0.55200000000000005</c:v>
                </c:pt>
                <c:pt idx="4842">
                  <c:v>0.5</c:v>
                </c:pt>
                <c:pt idx="4843">
                  <c:v>0.496</c:v>
                </c:pt>
                <c:pt idx="4844">
                  <c:v>0.49299999999999999</c:v>
                </c:pt>
                <c:pt idx="4845">
                  <c:v>0.55100000000000005</c:v>
                </c:pt>
                <c:pt idx="4846">
                  <c:v>0.55000000000000004</c:v>
                </c:pt>
                <c:pt idx="4847">
                  <c:v>0.56899999999999995</c:v>
                </c:pt>
                <c:pt idx="4848">
                  <c:v>0.60499999999999998</c:v>
                </c:pt>
                <c:pt idx="4849">
                  <c:v>0.59199999999999997</c:v>
                </c:pt>
                <c:pt idx="4850">
                  <c:v>0.65100000000000002</c:v>
                </c:pt>
                <c:pt idx="4851">
                  <c:v>0.66500000000000004</c:v>
                </c:pt>
                <c:pt idx="4852">
                  <c:v>0.66100000000000003</c:v>
                </c:pt>
                <c:pt idx="4853">
                  <c:v>0.70599999999999996</c:v>
                </c:pt>
                <c:pt idx="4854">
                  <c:v>0.72499999999999998</c:v>
                </c:pt>
                <c:pt idx="4855">
                  <c:v>0.70799999999999996</c:v>
                </c:pt>
                <c:pt idx="4856">
                  <c:v>0.71499999999999997</c:v>
                </c:pt>
                <c:pt idx="4857">
                  <c:v>0.73399999999999999</c:v>
                </c:pt>
                <c:pt idx="4858">
                  <c:v>0.75</c:v>
                </c:pt>
                <c:pt idx="4859">
                  <c:v>0.77600000000000002</c:v>
                </c:pt>
                <c:pt idx="4860">
                  <c:v>0.75800000000000001</c:v>
                </c:pt>
                <c:pt idx="4861">
                  <c:v>0.80400000000000005</c:v>
                </c:pt>
                <c:pt idx="4862">
                  <c:v>0.84499999999999997</c:v>
                </c:pt>
                <c:pt idx="4863">
                  <c:v>0.83399999999999996</c:v>
                </c:pt>
                <c:pt idx="4864">
                  <c:v>0.88800000000000001</c:v>
                </c:pt>
                <c:pt idx="4865">
                  <c:v>0.84199999999999997</c:v>
                </c:pt>
                <c:pt idx="4866">
                  <c:v>0.85299999999999998</c:v>
                </c:pt>
                <c:pt idx="4867">
                  <c:v>0.83799999999999997</c:v>
                </c:pt>
                <c:pt idx="4868">
                  <c:v>0.76200000000000001</c:v>
                </c:pt>
                <c:pt idx="4869">
                  <c:v>0.73099999999999998</c:v>
                </c:pt>
                <c:pt idx="4870">
                  <c:v>0.67100000000000004</c:v>
                </c:pt>
                <c:pt idx="4871">
                  <c:v>0.67400000000000004</c:v>
                </c:pt>
                <c:pt idx="4872">
                  <c:v>0.625</c:v>
                </c:pt>
                <c:pt idx="4873">
                  <c:v>0.60199999999999998</c:v>
                </c:pt>
                <c:pt idx="4874">
                  <c:v>0.60799999999999998</c:v>
                </c:pt>
                <c:pt idx="4875">
                  <c:v>0.60299999999999998</c:v>
                </c:pt>
                <c:pt idx="4876">
                  <c:v>0.63700000000000001</c:v>
                </c:pt>
                <c:pt idx="4877">
                  <c:v>0.625</c:v>
                </c:pt>
                <c:pt idx="4878">
                  <c:v>0.61</c:v>
                </c:pt>
                <c:pt idx="4879">
                  <c:v>0.63600000000000001</c:v>
                </c:pt>
                <c:pt idx="4880">
                  <c:v>0.59899999999999998</c:v>
                </c:pt>
                <c:pt idx="4881">
                  <c:v>0.56799999999999995</c:v>
                </c:pt>
                <c:pt idx="4882">
                  <c:v>0.57499999999999996</c:v>
                </c:pt>
                <c:pt idx="4883">
                  <c:v>0.54900000000000004</c:v>
                </c:pt>
                <c:pt idx="4884">
                  <c:v>0.55800000000000005</c:v>
                </c:pt>
                <c:pt idx="4885">
                  <c:v>0.58099999999999996</c:v>
                </c:pt>
                <c:pt idx="4886">
                  <c:v>0.54600000000000004</c:v>
                </c:pt>
                <c:pt idx="4887">
                  <c:v>0.58499999999999996</c:v>
                </c:pt>
                <c:pt idx="4888">
                  <c:v>0.57199999999999995</c:v>
                </c:pt>
                <c:pt idx="4889">
                  <c:v>0.63400000000000001</c:v>
                </c:pt>
                <c:pt idx="4890">
                  <c:v>0.65</c:v>
                </c:pt>
                <c:pt idx="4891">
                  <c:v>0.69199999999999995</c:v>
                </c:pt>
                <c:pt idx="4892">
                  <c:v>0.70699999999999996</c:v>
                </c:pt>
                <c:pt idx="4893">
                  <c:v>0.73899999999999999</c:v>
                </c:pt>
                <c:pt idx="4894">
                  <c:v>0.749</c:v>
                </c:pt>
                <c:pt idx="4895">
                  <c:v>0.76500000000000001</c:v>
                </c:pt>
                <c:pt idx="4896">
                  <c:v>0.83099999999999996</c:v>
                </c:pt>
                <c:pt idx="4897">
                  <c:v>0.86699999999999999</c:v>
                </c:pt>
                <c:pt idx="4898">
                  <c:v>0.87</c:v>
                </c:pt>
                <c:pt idx="4899">
                  <c:v>0.86</c:v>
                </c:pt>
                <c:pt idx="4900">
                  <c:v>0.83699999999999997</c:v>
                </c:pt>
                <c:pt idx="4901">
                  <c:v>0.84</c:v>
                </c:pt>
                <c:pt idx="4902">
                  <c:v>0.79600000000000004</c:v>
                </c:pt>
                <c:pt idx="4903">
                  <c:v>0.79300000000000004</c:v>
                </c:pt>
                <c:pt idx="4904">
                  <c:v>0.72899999999999998</c:v>
                </c:pt>
                <c:pt idx="4905">
                  <c:v>0.73599999999999999</c:v>
                </c:pt>
                <c:pt idx="4906">
                  <c:v>0.68500000000000005</c:v>
                </c:pt>
                <c:pt idx="4907">
                  <c:v>0.72199999999999998</c:v>
                </c:pt>
                <c:pt idx="4908">
                  <c:v>0.754</c:v>
                </c:pt>
                <c:pt idx="4909">
                  <c:v>0.71799999999999997</c:v>
                </c:pt>
                <c:pt idx="4910">
                  <c:v>0.72199999999999998</c:v>
                </c:pt>
                <c:pt idx="4911">
                  <c:v>0.71699999999999997</c:v>
                </c:pt>
                <c:pt idx="4912">
                  <c:v>0.70199999999999996</c:v>
                </c:pt>
                <c:pt idx="4913">
                  <c:v>0.67800000000000005</c:v>
                </c:pt>
                <c:pt idx="4914">
                  <c:v>0.67400000000000004</c:v>
                </c:pt>
                <c:pt idx="4915">
                  <c:v>0.66300000000000003</c:v>
                </c:pt>
                <c:pt idx="4916">
                  <c:v>0.59599999999999997</c:v>
                </c:pt>
                <c:pt idx="4917">
                  <c:v>0.57899999999999996</c:v>
                </c:pt>
                <c:pt idx="4918">
                  <c:v>0.54200000000000004</c:v>
                </c:pt>
                <c:pt idx="4919">
                  <c:v>0.505</c:v>
                </c:pt>
                <c:pt idx="4920">
                  <c:v>0.5</c:v>
                </c:pt>
                <c:pt idx="4921">
                  <c:v>0.496</c:v>
                </c:pt>
                <c:pt idx="4922">
                  <c:v>0.54300000000000004</c:v>
                </c:pt>
                <c:pt idx="4923">
                  <c:v>0.53600000000000003</c:v>
                </c:pt>
                <c:pt idx="4924">
                  <c:v>0.55800000000000005</c:v>
                </c:pt>
                <c:pt idx="4925">
                  <c:v>0.59299999999999997</c:v>
                </c:pt>
                <c:pt idx="4926">
                  <c:v>0.60199999999999998</c:v>
                </c:pt>
                <c:pt idx="4927">
                  <c:v>0.66400000000000003</c:v>
                </c:pt>
                <c:pt idx="4928">
                  <c:v>0.70099999999999996</c:v>
                </c:pt>
                <c:pt idx="4929">
                  <c:v>0.71199999999999997</c:v>
                </c:pt>
                <c:pt idx="4930">
                  <c:v>0.73299999999999998</c:v>
                </c:pt>
                <c:pt idx="4931">
                  <c:v>0.76700000000000002</c:v>
                </c:pt>
                <c:pt idx="4932">
                  <c:v>0.77200000000000002</c:v>
                </c:pt>
                <c:pt idx="4933">
                  <c:v>0.74</c:v>
                </c:pt>
                <c:pt idx="4934">
                  <c:v>0.76200000000000001</c:v>
                </c:pt>
                <c:pt idx="4935">
                  <c:v>0.79900000000000004</c:v>
                </c:pt>
                <c:pt idx="4936">
                  <c:v>0.79100000000000004</c:v>
                </c:pt>
                <c:pt idx="4937">
                  <c:v>0.78700000000000003</c:v>
                </c:pt>
                <c:pt idx="4938">
                  <c:v>0.78300000000000003</c:v>
                </c:pt>
                <c:pt idx="4939">
                  <c:v>0.81</c:v>
                </c:pt>
                <c:pt idx="4940">
                  <c:v>0.81200000000000006</c:v>
                </c:pt>
                <c:pt idx="4941">
                  <c:v>0.80300000000000005</c:v>
                </c:pt>
                <c:pt idx="4942">
                  <c:v>0.78100000000000003</c:v>
                </c:pt>
                <c:pt idx="4943">
                  <c:v>0.81100000000000005</c:v>
                </c:pt>
                <c:pt idx="4944">
                  <c:v>0.78400000000000003</c:v>
                </c:pt>
                <c:pt idx="4945">
                  <c:v>0.78600000000000003</c:v>
                </c:pt>
                <c:pt idx="4946">
                  <c:v>0.77300000000000002</c:v>
                </c:pt>
                <c:pt idx="4947">
                  <c:v>0.752</c:v>
                </c:pt>
                <c:pt idx="4948">
                  <c:v>0.71799999999999997</c:v>
                </c:pt>
                <c:pt idx="4949">
                  <c:v>0.70699999999999996</c:v>
                </c:pt>
                <c:pt idx="4950">
                  <c:v>0.64300000000000002</c:v>
                </c:pt>
                <c:pt idx="4951">
                  <c:v>0.65300000000000002</c:v>
                </c:pt>
                <c:pt idx="4952">
                  <c:v>0.64200000000000002</c:v>
                </c:pt>
                <c:pt idx="4953">
                  <c:v>0.57199999999999995</c:v>
                </c:pt>
                <c:pt idx="4954">
                  <c:v>0.54200000000000004</c:v>
                </c:pt>
                <c:pt idx="4955">
                  <c:v>0.55200000000000005</c:v>
                </c:pt>
                <c:pt idx="4956">
                  <c:v>0.55300000000000005</c:v>
                </c:pt>
                <c:pt idx="4957">
                  <c:v>0.55300000000000005</c:v>
                </c:pt>
                <c:pt idx="4958">
                  <c:v>0.55300000000000005</c:v>
                </c:pt>
                <c:pt idx="4959">
                  <c:v>0.55600000000000005</c:v>
                </c:pt>
                <c:pt idx="4960">
                  <c:v>0.56899999999999995</c:v>
                </c:pt>
                <c:pt idx="4961">
                  <c:v>0.58799999999999997</c:v>
                </c:pt>
                <c:pt idx="4962">
                  <c:v>0.61699999999999999</c:v>
                </c:pt>
                <c:pt idx="4963">
                  <c:v>0.66200000000000003</c:v>
                </c:pt>
                <c:pt idx="4964">
                  <c:v>0.67400000000000004</c:v>
                </c:pt>
                <c:pt idx="4965">
                  <c:v>0.69799999999999995</c:v>
                </c:pt>
                <c:pt idx="4966">
                  <c:v>0.69399999999999995</c:v>
                </c:pt>
                <c:pt idx="4967">
                  <c:v>0.7</c:v>
                </c:pt>
                <c:pt idx="4968">
                  <c:v>0.71699999999999997</c:v>
                </c:pt>
                <c:pt idx="4969">
                  <c:v>0.745</c:v>
                </c:pt>
                <c:pt idx="4970">
                  <c:v>0.79400000000000004</c:v>
                </c:pt>
                <c:pt idx="4971">
                  <c:v>0.79500000000000004</c:v>
                </c:pt>
                <c:pt idx="4972">
                  <c:v>0.81399999999999995</c:v>
                </c:pt>
                <c:pt idx="4973">
                  <c:v>0.83699999999999997</c:v>
                </c:pt>
                <c:pt idx="4974">
                  <c:v>0.83199999999999996</c:v>
                </c:pt>
                <c:pt idx="4975">
                  <c:v>0.83199999999999996</c:v>
                </c:pt>
                <c:pt idx="4976">
                  <c:v>0.83799999999999997</c:v>
                </c:pt>
                <c:pt idx="4977">
                  <c:v>0.88200000000000001</c:v>
                </c:pt>
                <c:pt idx="4978">
                  <c:v>0.88400000000000001</c:v>
                </c:pt>
                <c:pt idx="4979">
                  <c:v>0.88600000000000001</c:v>
                </c:pt>
                <c:pt idx="4980">
                  <c:v>0.83099999999999996</c:v>
                </c:pt>
                <c:pt idx="4981">
                  <c:v>0.78200000000000003</c:v>
                </c:pt>
                <c:pt idx="4982">
                  <c:v>0.73599999999999999</c:v>
                </c:pt>
                <c:pt idx="4983">
                  <c:v>0.73699999999999999</c:v>
                </c:pt>
                <c:pt idx="4984">
                  <c:v>0.71599999999999997</c:v>
                </c:pt>
                <c:pt idx="4985">
                  <c:v>0.68200000000000005</c:v>
                </c:pt>
                <c:pt idx="4986">
                  <c:v>0.67300000000000004</c:v>
                </c:pt>
                <c:pt idx="4987">
                  <c:v>0.65300000000000002</c:v>
                </c:pt>
                <c:pt idx="4988">
                  <c:v>0.66400000000000003</c:v>
                </c:pt>
                <c:pt idx="4989">
                  <c:v>0.627</c:v>
                </c:pt>
                <c:pt idx="4990">
                  <c:v>0.61699999999999999</c:v>
                </c:pt>
                <c:pt idx="4991">
                  <c:v>0.6</c:v>
                </c:pt>
                <c:pt idx="4992">
                  <c:v>0.58099999999999996</c:v>
                </c:pt>
                <c:pt idx="4993">
                  <c:v>0.59199999999999997</c:v>
                </c:pt>
                <c:pt idx="4994">
                  <c:v>0.6</c:v>
                </c:pt>
                <c:pt idx="4995">
                  <c:v>0.65100000000000002</c:v>
                </c:pt>
                <c:pt idx="4996">
                  <c:v>0.66600000000000004</c:v>
                </c:pt>
                <c:pt idx="4997">
                  <c:v>0.64400000000000002</c:v>
                </c:pt>
                <c:pt idx="4998">
                  <c:v>0.624</c:v>
                </c:pt>
                <c:pt idx="4999">
                  <c:v>0.59899999999999998</c:v>
                </c:pt>
                <c:pt idx="5000">
                  <c:v>0.58399999999999996</c:v>
                </c:pt>
                <c:pt idx="5001">
                  <c:v>0.57499999999999996</c:v>
                </c:pt>
                <c:pt idx="5002">
                  <c:v>0.623</c:v>
                </c:pt>
                <c:pt idx="5003">
                  <c:v>0.623</c:v>
                </c:pt>
                <c:pt idx="5004">
                  <c:v>0.68799999999999994</c:v>
                </c:pt>
                <c:pt idx="5005">
                  <c:v>0.69</c:v>
                </c:pt>
                <c:pt idx="5006">
                  <c:v>0.74299999999999999</c:v>
                </c:pt>
                <c:pt idx="5007">
                  <c:v>0.77400000000000002</c:v>
                </c:pt>
                <c:pt idx="5008">
                  <c:v>0.78500000000000003</c:v>
                </c:pt>
                <c:pt idx="5009">
                  <c:v>0.80100000000000005</c:v>
                </c:pt>
                <c:pt idx="5010">
                  <c:v>0.82599999999999996</c:v>
                </c:pt>
                <c:pt idx="5011">
                  <c:v>0.81699999999999995</c:v>
                </c:pt>
                <c:pt idx="5012">
                  <c:v>0.81399999999999995</c:v>
                </c:pt>
                <c:pt idx="5013">
                  <c:v>0.81200000000000006</c:v>
                </c:pt>
                <c:pt idx="5014">
                  <c:v>0.80300000000000005</c:v>
                </c:pt>
                <c:pt idx="5015">
                  <c:v>0.79</c:v>
                </c:pt>
                <c:pt idx="5016">
                  <c:v>0.83299999999999996</c:v>
                </c:pt>
                <c:pt idx="5017">
                  <c:v>0.83199999999999996</c:v>
                </c:pt>
                <c:pt idx="5018">
                  <c:v>0.80900000000000005</c:v>
                </c:pt>
                <c:pt idx="5019">
                  <c:v>0.84</c:v>
                </c:pt>
                <c:pt idx="5020">
                  <c:v>0.85099999999999998</c:v>
                </c:pt>
                <c:pt idx="5021">
                  <c:v>0.81299999999999994</c:v>
                </c:pt>
                <c:pt idx="5022">
                  <c:v>0.76300000000000001</c:v>
                </c:pt>
                <c:pt idx="5023">
                  <c:v>0.73499999999999999</c:v>
                </c:pt>
                <c:pt idx="5024">
                  <c:v>0.69399999999999995</c:v>
                </c:pt>
                <c:pt idx="5025">
                  <c:v>0.67800000000000005</c:v>
                </c:pt>
                <c:pt idx="5026">
                  <c:v>0.64700000000000002</c:v>
                </c:pt>
                <c:pt idx="5027">
                  <c:v>0.64500000000000002</c:v>
                </c:pt>
                <c:pt idx="5028">
                  <c:v>0.63700000000000001</c:v>
                </c:pt>
                <c:pt idx="5029">
                  <c:v>0.66200000000000003</c:v>
                </c:pt>
                <c:pt idx="5030">
                  <c:v>0.63900000000000001</c:v>
                </c:pt>
                <c:pt idx="5031">
                  <c:v>0.61899999999999999</c:v>
                </c:pt>
                <c:pt idx="5032">
                  <c:v>0.58599999999999997</c:v>
                </c:pt>
                <c:pt idx="5033">
                  <c:v>0.59699999999999998</c:v>
                </c:pt>
                <c:pt idx="5034">
                  <c:v>0.55900000000000005</c:v>
                </c:pt>
                <c:pt idx="5035">
                  <c:v>0.54500000000000004</c:v>
                </c:pt>
                <c:pt idx="5036">
                  <c:v>0.55200000000000005</c:v>
                </c:pt>
                <c:pt idx="5037">
                  <c:v>0.56499999999999995</c:v>
                </c:pt>
                <c:pt idx="5038">
                  <c:v>0.58799999999999997</c:v>
                </c:pt>
                <c:pt idx="5039">
                  <c:v>0.624</c:v>
                </c:pt>
                <c:pt idx="5040">
                  <c:v>0.63300000000000001</c:v>
                </c:pt>
                <c:pt idx="5041">
                  <c:v>0.65400000000000003</c:v>
                </c:pt>
                <c:pt idx="5042">
                  <c:v>0.68700000000000006</c:v>
                </c:pt>
                <c:pt idx="5043">
                  <c:v>0.73399999999999999</c:v>
                </c:pt>
                <c:pt idx="5044">
                  <c:v>0.752</c:v>
                </c:pt>
                <c:pt idx="5045">
                  <c:v>0.74199999999999999</c:v>
                </c:pt>
                <c:pt idx="5046">
                  <c:v>0.78400000000000003</c:v>
                </c:pt>
                <c:pt idx="5047">
                  <c:v>0.80300000000000005</c:v>
                </c:pt>
                <c:pt idx="5048">
                  <c:v>0.82799999999999996</c:v>
                </c:pt>
                <c:pt idx="5049">
                  <c:v>0.85899999999999999</c:v>
                </c:pt>
                <c:pt idx="5050">
                  <c:v>0.85699999999999998</c:v>
                </c:pt>
                <c:pt idx="5051">
                  <c:v>0.85899999999999999</c:v>
                </c:pt>
                <c:pt idx="5052">
                  <c:v>0.86299999999999999</c:v>
                </c:pt>
                <c:pt idx="5053">
                  <c:v>0.85899999999999999</c:v>
                </c:pt>
                <c:pt idx="5054">
                  <c:v>0.85899999999999999</c:v>
                </c:pt>
                <c:pt idx="5055">
                  <c:v>0.85899999999999999</c:v>
                </c:pt>
                <c:pt idx="5056">
                  <c:v>0.84499999999999997</c:v>
                </c:pt>
                <c:pt idx="5057">
                  <c:v>0.82199999999999995</c:v>
                </c:pt>
                <c:pt idx="5058">
                  <c:v>0.78700000000000003</c:v>
                </c:pt>
                <c:pt idx="5059">
                  <c:v>0.73899999999999999</c:v>
                </c:pt>
                <c:pt idx="5060">
                  <c:v>0.71899999999999997</c:v>
                </c:pt>
                <c:pt idx="5061">
                  <c:v>0.72599999999999998</c:v>
                </c:pt>
                <c:pt idx="5062">
                  <c:v>0.68100000000000005</c:v>
                </c:pt>
                <c:pt idx="5063">
                  <c:v>0.66300000000000003</c:v>
                </c:pt>
                <c:pt idx="5064">
                  <c:v>0.67400000000000004</c:v>
                </c:pt>
                <c:pt idx="5065">
                  <c:v>0.64300000000000002</c:v>
                </c:pt>
                <c:pt idx="5066">
                  <c:v>0.67600000000000005</c:v>
                </c:pt>
                <c:pt idx="5067">
                  <c:v>0.65</c:v>
                </c:pt>
                <c:pt idx="5068">
                  <c:v>0.67900000000000005</c:v>
                </c:pt>
                <c:pt idx="5069">
                  <c:v>0.69599999999999995</c:v>
                </c:pt>
                <c:pt idx="5070">
                  <c:v>0.66200000000000003</c:v>
                </c:pt>
                <c:pt idx="5071">
                  <c:v>0.67700000000000005</c:v>
                </c:pt>
                <c:pt idx="5072">
                  <c:v>0.65800000000000003</c:v>
                </c:pt>
                <c:pt idx="5073">
                  <c:v>0.63200000000000001</c:v>
                </c:pt>
                <c:pt idx="5074">
                  <c:v>0.60399999999999998</c:v>
                </c:pt>
                <c:pt idx="5075">
                  <c:v>0.57599999999999996</c:v>
                </c:pt>
                <c:pt idx="5076">
                  <c:v>0.54700000000000004</c:v>
                </c:pt>
                <c:pt idx="5077">
                  <c:v>0.56999999999999995</c:v>
                </c:pt>
                <c:pt idx="5078">
                  <c:v>0.60599999999999998</c:v>
                </c:pt>
                <c:pt idx="5079">
                  <c:v>0.65600000000000003</c:v>
                </c:pt>
                <c:pt idx="5080">
                  <c:v>0.72599999999999998</c:v>
                </c:pt>
                <c:pt idx="5081">
                  <c:v>0.81899999999999995</c:v>
                </c:pt>
                <c:pt idx="5082">
                  <c:v>0.84699999999999998</c:v>
                </c:pt>
                <c:pt idx="5083">
                  <c:v>0.89200000000000002</c:v>
                </c:pt>
                <c:pt idx="5084">
                  <c:v>0.91200000000000003</c:v>
                </c:pt>
                <c:pt idx="5085">
                  <c:v>0.90700000000000003</c:v>
                </c:pt>
                <c:pt idx="5086">
                  <c:v>0.89900000000000002</c:v>
                </c:pt>
                <c:pt idx="5087">
                  <c:v>0.85099999999999998</c:v>
                </c:pt>
                <c:pt idx="5088">
                  <c:v>0.84499999999999997</c:v>
                </c:pt>
                <c:pt idx="5089">
                  <c:v>0.83799999999999997</c:v>
                </c:pt>
                <c:pt idx="5090">
                  <c:v>0.82699999999999996</c:v>
                </c:pt>
                <c:pt idx="5091">
                  <c:v>0.81</c:v>
                </c:pt>
                <c:pt idx="5092">
                  <c:v>0.83499999999999996</c:v>
                </c:pt>
                <c:pt idx="5093">
                  <c:v>0.81799999999999995</c:v>
                </c:pt>
                <c:pt idx="5094">
                  <c:v>0.85499999999999998</c:v>
                </c:pt>
                <c:pt idx="5095">
                  <c:v>0.86399999999999999</c:v>
                </c:pt>
                <c:pt idx="5096">
                  <c:v>0.874</c:v>
                </c:pt>
                <c:pt idx="5097">
                  <c:v>0.83599999999999997</c:v>
                </c:pt>
                <c:pt idx="5098">
                  <c:v>0.82699999999999996</c:v>
                </c:pt>
                <c:pt idx="5099">
                  <c:v>0.80300000000000005</c:v>
                </c:pt>
                <c:pt idx="5100">
                  <c:v>0.76800000000000002</c:v>
                </c:pt>
                <c:pt idx="5101">
                  <c:v>0.75800000000000001</c:v>
                </c:pt>
                <c:pt idx="5102">
                  <c:v>0.73699999999999999</c:v>
                </c:pt>
                <c:pt idx="5103">
                  <c:v>0.748</c:v>
                </c:pt>
                <c:pt idx="5104">
                  <c:v>0.69399999999999995</c:v>
                </c:pt>
                <c:pt idx="5105">
                  <c:v>0.67300000000000004</c:v>
                </c:pt>
                <c:pt idx="5106">
                  <c:v>0.65500000000000003</c:v>
                </c:pt>
                <c:pt idx="5107">
                  <c:v>0.61699999999999999</c:v>
                </c:pt>
                <c:pt idx="5108">
                  <c:v>0.56499999999999995</c:v>
                </c:pt>
                <c:pt idx="5109">
                  <c:v>0.55800000000000005</c:v>
                </c:pt>
                <c:pt idx="5110">
                  <c:v>0.56000000000000005</c:v>
                </c:pt>
                <c:pt idx="5111">
                  <c:v>0.55800000000000005</c:v>
                </c:pt>
                <c:pt idx="5112">
                  <c:v>0.61199999999999999</c:v>
                </c:pt>
                <c:pt idx="5113">
                  <c:v>0.61299999999999999</c:v>
                </c:pt>
                <c:pt idx="5114">
                  <c:v>0.68700000000000006</c:v>
                </c:pt>
                <c:pt idx="5115">
                  <c:v>0.72899999999999998</c:v>
                </c:pt>
                <c:pt idx="5116">
                  <c:v>0.749</c:v>
                </c:pt>
                <c:pt idx="5117">
                  <c:v>0.78400000000000003</c:v>
                </c:pt>
                <c:pt idx="5118">
                  <c:v>0.78</c:v>
                </c:pt>
                <c:pt idx="5119">
                  <c:v>0.75600000000000001</c:v>
                </c:pt>
                <c:pt idx="5120">
                  <c:v>0.746</c:v>
                </c:pt>
                <c:pt idx="5121">
                  <c:v>0.73199999999999998</c:v>
                </c:pt>
                <c:pt idx="5122">
                  <c:v>0.76700000000000002</c:v>
                </c:pt>
                <c:pt idx="5123">
                  <c:v>0.81100000000000005</c:v>
                </c:pt>
                <c:pt idx="5124">
                  <c:v>0.82499999999999996</c:v>
                </c:pt>
                <c:pt idx="5125">
                  <c:v>0.84799999999999998</c:v>
                </c:pt>
                <c:pt idx="5126">
                  <c:v>0.83899999999999997</c:v>
                </c:pt>
                <c:pt idx="5127">
                  <c:v>0.82699999999999996</c:v>
                </c:pt>
                <c:pt idx="5128">
                  <c:v>0.81399999999999995</c:v>
                </c:pt>
                <c:pt idx="5129">
                  <c:v>0.85899999999999999</c:v>
                </c:pt>
                <c:pt idx="5130">
                  <c:v>0.85799999999999998</c:v>
                </c:pt>
                <c:pt idx="5131">
                  <c:v>0.84899999999999998</c:v>
                </c:pt>
                <c:pt idx="5132">
                  <c:v>0.89100000000000001</c:v>
                </c:pt>
                <c:pt idx="5133">
                  <c:v>0.86699999999999999</c:v>
                </c:pt>
                <c:pt idx="5134">
                  <c:v>0.84499999999999997</c:v>
                </c:pt>
                <c:pt idx="5135">
                  <c:v>0.85699999999999998</c:v>
                </c:pt>
                <c:pt idx="5136">
                  <c:v>0.79500000000000004</c:v>
                </c:pt>
                <c:pt idx="5137">
                  <c:v>0.77900000000000003</c:v>
                </c:pt>
                <c:pt idx="5138">
                  <c:v>0.68799999999999994</c:v>
                </c:pt>
                <c:pt idx="5139">
                  <c:v>0.67700000000000005</c:v>
                </c:pt>
                <c:pt idx="5140">
                  <c:v>0.64200000000000002</c:v>
                </c:pt>
                <c:pt idx="5141">
                  <c:v>0.59099999999999997</c:v>
                </c:pt>
                <c:pt idx="5142">
                  <c:v>0.60299999999999998</c:v>
                </c:pt>
                <c:pt idx="5143">
                  <c:v>0.57399999999999995</c:v>
                </c:pt>
                <c:pt idx="5144">
                  <c:v>0.58099999999999996</c:v>
                </c:pt>
                <c:pt idx="5145">
                  <c:v>0.67700000000000005</c:v>
                </c:pt>
                <c:pt idx="5146">
                  <c:v>0.68</c:v>
                </c:pt>
                <c:pt idx="5147">
                  <c:v>0.70399999999999996</c:v>
                </c:pt>
                <c:pt idx="5148">
                  <c:v>0.72599999999999998</c:v>
                </c:pt>
                <c:pt idx="5149">
                  <c:v>0.71099999999999997</c:v>
                </c:pt>
                <c:pt idx="5150">
                  <c:v>0.69199999999999995</c:v>
                </c:pt>
                <c:pt idx="5151">
                  <c:v>0.67700000000000005</c:v>
                </c:pt>
                <c:pt idx="5152">
                  <c:v>0.66600000000000004</c:v>
                </c:pt>
                <c:pt idx="5153">
                  <c:v>0.61899999999999999</c:v>
                </c:pt>
                <c:pt idx="5154">
                  <c:v>0.61799999999999999</c:v>
                </c:pt>
                <c:pt idx="5155">
                  <c:v>0.67600000000000005</c:v>
                </c:pt>
                <c:pt idx="5156">
                  <c:v>0.64800000000000002</c:v>
                </c:pt>
                <c:pt idx="5157">
                  <c:v>0.68300000000000005</c:v>
                </c:pt>
                <c:pt idx="5158">
                  <c:v>0.73399999999999999</c:v>
                </c:pt>
                <c:pt idx="5159">
                  <c:v>0.75900000000000001</c:v>
                </c:pt>
                <c:pt idx="5160">
                  <c:v>0.80500000000000005</c:v>
                </c:pt>
                <c:pt idx="5161">
                  <c:v>0.81100000000000005</c:v>
                </c:pt>
                <c:pt idx="5162">
                  <c:v>0.88900000000000001</c:v>
                </c:pt>
                <c:pt idx="5163">
                  <c:v>0.88600000000000001</c:v>
                </c:pt>
                <c:pt idx="5164">
                  <c:v>0.88800000000000001</c:v>
                </c:pt>
                <c:pt idx="5165">
                  <c:v>0.89500000000000002</c:v>
                </c:pt>
                <c:pt idx="5166">
                  <c:v>0.89200000000000002</c:v>
                </c:pt>
                <c:pt idx="5167">
                  <c:v>0.86099999999999999</c:v>
                </c:pt>
                <c:pt idx="5168">
                  <c:v>0.85699999999999998</c:v>
                </c:pt>
                <c:pt idx="5169">
                  <c:v>0.84499999999999997</c:v>
                </c:pt>
                <c:pt idx="5170">
                  <c:v>0.82499999999999996</c:v>
                </c:pt>
                <c:pt idx="5171">
                  <c:v>0.79700000000000004</c:v>
                </c:pt>
                <c:pt idx="5172">
                  <c:v>0.79800000000000004</c:v>
                </c:pt>
                <c:pt idx="5173">
                  <c:v>0.78800000000000003</c:v>
                </c:pt>
                <c:pt idx="5174">
                  <c:v>0.76600000000000001</c:v>
                </c:pt>
                <c:pt idx="5175">
                  <c:v>0.73499999999999999</c:v>
                </c:pt>
                <c:pt idx="5176">
                  <c:v>0.73299999999999998</c:v>
                </c:pt>
                <c:pt idx="5177">
                  <c:v>0.71799999999999997</c:v>
                </c:pt>
                <c:pt idx="5178">
                  <c:v>0.69199999999999995</c:v>
                </c:pt>
                <c:pt idx="5179">
                  <c:v>0.69699999999999995</c:v>
                </c:pt>
                <c:pt idx="5180">
                  <c:v>0.65</c:v>
                </c:pt>
                <c:pt idx="5181">
                  <c:v>0.68500000000000005</c:v>
                </c:pt>
                <c:pt idx="5182">
                  <c:v>0.65400000000000003</c:v>
                </c:pt>
                <c:pt idx="5183">
                  <c:v>0.66700000000000004</c:v>
                </c:pt>
                <c:pt idx="5184">
                  <c:v>0.69399999999999995</c:v>
                </c:pt>
                <c:pt idx="5185">
                  <c:v>0.74399999999999999</c:v>
                </c:pt>
                <c:pt idx="5186">
                  <c:v>0.71199999999999997</c:v>
                </c:pt>
                <c:pt idx="5187">
                  <c:v>0.69</c:v>
                </c:pt>
                <c:pt idx="5188">
                  <c:v>0.66300000000000003</c:v>
                </c:pt>
                <c:pt idx="5189">
                  <c:v>0.60099999999999998</c:v>
                </c:pt>
                <c:pt idx="5190">
                  <c:v>0.621</c:v>
                </c:pt>
                <c:pt idx="5191">
                  <c:v>0.64800000000000002</c:v>
                </c:pt>
                <c:pt idx="5192">
                  <c:v>0.64700000000000002</c:v>
                </c:pt>
                <c:pt idx="5193">
                  <c:v>0.66100000000000003</c:v>
                </c:pt>
                <c:pt idx="5194">
                  <c:v>0.68500000000000005</c:v>
                </c:pt>
                <c:pt idx="5195">
                  <c:v>0.72499999999999998</c:v>
                </c:pt>
                <c:pt idx="5196">
                  <c:v>0.77900000000000003</c:v>
                </c:pt>
                <c:pt idx="5197">
                  <c:v>0.85299999999999998</c:v>
                </c:pt>
                <c:pt idx="5198">
                  <c:v>0.873</c:v>
                </c:pt>
                <c:pt idx="5199">
                  <c:v>0.93899999999999995</c:v>
                </c:pt>
                <c:pt idx="5200">
                  <c:v>0.92700000000000005</c:v>
                </c:pt>
                <c:pt idx="5201">
                  <c:v>0.94</c:v>
                </c:pt>
                <c:pt idx="5202">
                  <c:v>0.94499999999999995</c:v>
                </c:pt>
                <c:pt idx="5203">
                  <c:v>0.90800000000000003</c:v>
                </c:pt>
                <c:pt idx="5204">
                  <c:v>0.85299999999999998</c:v>
                </c:pt>
                <c:pt idx="5205">
                  <c:v>0.85599999999999998</c:v>
                </c:pt>
                <c:pt idx="5206">
                  <c:v>0.80200000000000005</c:v>
                </c:pt>
                <c:pt idx="5207">
                  <c:v>0.78200000000000003</c:v>
                </c:pt>
                <c:pt idx="5208">
                  <c:v>0.79500000000000004</c:v>
                </c:pt>
                <c:pt idx="5209">
                  <c:v>0.75800000000000001</c:v>
                </c:pt>
                <c:pt idx="5210">
                  <c:v>0.79300000000000004</c:v>
                </c:pt>
                <c:pt idx="5211">
                  <c:v>0.78300000000000003</c:v>
                </c:pt>
                <c:pt idx="5212">
                  <c:v>0.80600000000000005</c:v>
                </c:pt>
                <c:pt idx="5213">
                  <c:v>0.78</c:v>
                </c:pt>
                <c:pt idx="5214">
                  <c:v>0.78500000000000003</c:v>
                </c:pt>
                <c:pt idx="5215">
                  <c:v>0.81899999999999995</c:v>
                </c:pt>
                <c:pt idx="5216">
                  <c:v>0.80600000000000005</c:v>
                </c:pt>
                <c:pt idx="5217">
                  <c:v>0.78100000000000003</c:v>
                </c:pt>
                <c:pt idx="5218">
                  <c:v>0.745</c:v>
                </c:pt>
                <c:pt idx="5219">
                  <c:v>0.69399999999999995</c:v>
                </c:pt>
                <c:pt idx="5220">
                  <c:v>0.67100000000000004</c:v>
                </c:pt>
                <c:pt idx="5221">
                  <c:v>0.60399999999999998</c:v>
                </c:pt>
                <c:pt idx="5222">
                  <c:v>0.55900000000000005</c:v>
                </c:pt>
                <c:pt idx="5223">
                  <c:v>0.54700000000000004</c:v>
                </c:pt>
                <c:pt idx="5224">
                  <c:v>0.53400000000000003</c:v>
                </c:pt>
                <c:pt idx="5225">
                  <c:v>0.55900000000000005</c:v>
                </c:pt>
                <c:pt idx="5226">
                  <c:v>0.59799999999999998</c:v>
                </c:pt>
                <c:pt idx="5227">
                  <c:v>0.60499999999999998</c:v>
                </c:pt>
                <c:pt idx="5228">
                  <c:v>0.67400000000000004</c:v>
                </c:pt>
                <c:pt idx="5229">
                  <c:v>0.71799999999999997</c:v>
                </c:pt>
                <c:pt idx="5230">
                  <c:v>0.78</c:v>
                </c:pt>
                <c:pt idx="5231">
                  <c:v>0.81699999999999995</c:v>
                </c:pt>
                <c:pt idx="5232">
                  <c:v>0.82799999999999996</c:v>
                </c:pt>
                <c:pt idx="5233">
                  <c:v>0.85099999999999998</c:v>
                </c:pt>
                <c:pt idx="5234">
                  <c:v>0.84099999999999997</c:v>
                </c:pt>
                <c:pt idx="5235">
                  <c:v>0.84099999999999997</c:v>
                </c:pt>
                <c:pt idx="5236">
                  <c:v>0.80800000000000005</c:v>
                </c:pt>
                <c:pt idx="5237">
                  <c:v>0.81899999999999995</c:v>
                </c:pt>
                <c:pt idx="5238">
                  <c:v>0.79200000000000004</c:v>
                </c:pt>
                <c:pt idx="5239">
                  <c:v>0.80700000000000005</c:v>
                </c:pt>
                <c:pt idx="5240">
                  <c:v>0.83</c:v>
                </c:pt>
                <c:pt idx="5241">
                  <c:v>0.89900000000000002</c:v>
                </c:pt>
                <c:pt idx="5242">
                  <c:v>0.89700000000000002</c:v>
                </c:pt>
                <c:pt idx="5243">
                  <c:v>0.93200000000000005</c:v>
                </c:pt>
                <c:pt idx="5244">
                  <c:v>0.93400000000000005</c:v>
                </c:pt>
                <c:pt idx="5245">
                  <c:v>0.93400000000000005</c:v>
                </c:pt>
                <c:pt idx="5246">
                  <c:v>0.93600000000000005</c:v>
                </c:pt>
                <c:pt idx="5247">
                  <c:v>0.87</c:v>
                </c:pt>
                <c:pt idx="5248">
                  <c:v>0.85299999999999998</c:v>
                </c:pt>
                <c:pt idx="5249">
                  <c:v>0.80800000000000005</c:v>
                </c:pt>
                <c:pt idx="5250">
                  <c:v>0.78900000000000003</c:v>
                </c:pt>
                <c:pt idx="5251">
                  <c:v>0.754</c:v>
                </c:pt>
                <c:pt idx="5252">
                  <c:v>0.74399999999999999</c:v>
                </c:pt>
                <c:pt idx="5253">
                  <c:v>0.73</c:v>
                </c:pt>
                <c:pt idx="5254">
                  <c:v>0.68899999999999995</c:v>
                </c:pt>
                <c:pt idx="5255">
                  <c:v>0.72399999999999998</c:v>
                </c:pt>
                <c:pt idx="5256">
                  <c:v>0.71299999999999997</c:v>
                </c:pt>
                <c:pt idx="5257">
                  <c:v>0.69899999999999995</c:v>
                </c:pt>
                <c:pt idx="5258">
                  <c:v>0.67100000000000004</c:v>
                </c:pt>
                <c:pt idx="5259">
                  <c:v>0.64200000000000002</c:v>
                </c:pt>
                <c:pt idx="5260">
                  <c:v>0.69899999999999995</c:v>
                </c:pt>
                <c:pt idx="5261">
                  <c:v>0.65800000000000003</c:v>
                </c:pt>
                <c:pt idx="5262">
                  <c:v>0.66600000000000004</c:v>
                </c:pt>
                <c:pt idx="5263">
                  <c:v>0.67600000000000005</c:v>
                </c:pt>
                <c:pt idx="5264">
                  <c:v>0.70099999999999996</c:v>
                </c:pt>
                <c:pt idx="5265">
                  <c:v>0.67300000000000004</c:v>
                </c:pt>
                <c:pt idx="5266">
                  <c:v>0.70699999999999996</c:v>
                </c:pt>
                <c:pt idx="5267">
                  <c:v>0.70599999999999996</c:v>
                </c:pt>
                <c:pt idx="5268">
                  <c:v>0.71499999999999997</c:v>
                </c:pt>
                <c:pt idx="5269">
                  <c:v>0.69499999999999995</c:v>
                </c:pt>
                <c:pt idx="5270">
                  <c:v>0.72199999999999998</c:v>
                </c:pt>
                <c:pt idx="5271">
                  <c:v>0.72099999999999997</c:v>
                </c:pt>
                <c:pt idx="5272">
                  <c:v>0.77500000000000002</c:v>
                </c:pt>
                <c:pt idx="5273">
                  <c:v>0.80500000000000005</c:v>
                </c:pt>
                <c:pt idx="5274">
                  <c:v>0.84899999999999998</c:v>
                </c:pt>
                <c:pt idx="5275">
                  <c:v>0.86599999999999999</c:v>
                </c:pt>
                <c:pt idx="5276">
                  <c:v>0.89300000000000002</c:v>
                </c:pt>
                <c:pt idx="5277">
                  <c:v>0.92300000000000004</c:v>
                </c:pt>
                <c:pt idx="5278">
                  <c:v>0.92500000000000004</c:v>
                </c:pt>
                <c:pt idx="5279">
                  <c:v>0.88100000000000001</c:v>
                </c:pt>
                <c:pt idx="5280">
                  <c:v>0.89900000000000002</c:v>
                </c:pt>
                <c:pt idx="5281">
                  <c:v>0.84799999999999998</c:v>
                </c:pt>
                <c:pt idx="5282">
                  <c:v>0.84899999999999998</c:v>
                </c:pt>
                <c:pt idx="5283">
                  <c:v>0.875</c:v>
                </c:pt>
                <c:pt idx="5284">
                  <c:v>0.85499999999999998</c:v>
                </c:pt>
                <c:pt idx="5285">
                  <c:v>0.82199999999999995</c:v>
                </c:pt>
                <c:pt idx="5286">
                  <c:v>0.82299999999999995</c:v>
                </c:pt>
                <c:pt idx="5287">
                  <c:v>0.77500000000000002</c:v>
                </c:pt>
                <c:pt idx="5288">
                  <c:v>0.753</c:v>
                </c:pt>
                <c:pt idx="5289">
                  <c:v>0.75900000000000001</c:v>
                </c:pt>
                <c:pt idx="5290">
                  <c:v>0.751</c:v>
                </c:pt>
                <c:pt idx="5291">
                  <c:v>0.73499999999999999</c:v>
                </c:pt>
                <c:pt idx="5292">
                  <c:v>0.70699999999999996</c:v>
                </c:pt>
                <c:pt idx="5293">
                  <c:v>0.70799999999999996</c:v>
                </c:pt>
                <c:pt idx="5294">
                  <c:v>0.70799999999999996</c:v>
                </c:pt>
                <c:pt idx="5295">
                  <c:v>0.68</c:v>
                </c:pt>
                <c:pt idx="5296">
                  <c:v>0.69799999999999995</c:v>
                </c:pt>
                <c:pt idx="5297">
                  <c:v>0.67100000000000004</c:v>
                </c:pt>
                <c:pt idx="5298">
                  <c:v>0.68100000000000005</c:v>
                </c:pt>
                <c:pt idx="5299">
                  <c:v>0.65700000000000003</c:v>
                </c:pt>
                <c:pt idx="5300">
                  <c:v>0.66500000000000004</c:v>
                </c:pt>
                <c:pt idx="5301">
                  <c:v>0.67600000000000005</c:v>
                </c:pt>
                <c:pt idx="5302">
                  <c:v>0.7</c:v>
                </c:pt>
                <c:pt idx="5303">
                  <c:v>0.66800000000000004</c:v>
                </c:pt>
                <c:pt idx="5304">
                  <c:v>0.70499999999999996</c:v>
                </c:pt>
                <c:pt idx="5305">
                  <c:v>0.69299999999999995</c:v>
                </c:pt>
                <c:pt idx="5306">
                  <c:v>0.70099999999999996</c:v>
                </c:pt>
                <c:pt idx="5307">
                  <c:v>0.72099999999999997</c:v>
                </c:pt>
                <c:pt idx="5308">
                  <c:v>0.755</c:v>
                </c:pt>
                <c:pt idx="5309">
                  <c:v>0.84599999999999997</c:v>
                </c:pt>
                <c:pt idx="5310">
                  <c:v>0.875</c:v>
                </c:pt>
                <c:pt idx="5311">
                  <c:v>0.88600000000000001</c:v>
                </c:pt>
                <c:pt idx="5312">
                  <c:v>0.89400000000000002</c:v>
                </c:pt>
                <c:pt idx="5313">
                  <c:v>0.91600000000000004</c:v>
                </c:pt>
                <c:pt idx="5314">
                  <c:v>0.94399999999999995</c:v>
                </c:pt>
                <c:pt idx="5315">
                  <c:v>0.89900000000000002</c:v>
                </c:pt>
                <c:pt idx="5316">
                  <c:v>0.89500000000000002</c:v>
                </c:pt>
                <c:pt idx="5317">
                  <c:v>0.876</c:v>
                </c:pt>
                <c:pt idx="5318">
                  <c:v>0.88100000000000001</c:v>
                </c:pt>
                <c:pt idx="5319">
                  <c:v>0.873</c:v>
                </c:pt>
                <c:pt idx="5320">
                  <c:v>0.86699999999999999</c:v>
                </c:pt>
                <c:pt idx="5321">
                  <c:v>0.89200000000000002</c:v>
                </c:pt>
                <c:pt idx="5322">
                  <c:v>0.873</c:v>
                </c:pt>
                <c:pt idx="5323">
                  <c:v>0.88500000000000001</c:v>
                </c:pt>
                <c:pt idx="5324">
                  <c:v>0.89100000000000001</c:v>
                </c:pt>
                <c:pt idx="5325">
                  <c:v>0.88800000000000001</c:v>
                </c:pt>
                <c:pt idx="5326">
                  <c:v>0.874</c:v>
                </c:pt>
                <c:pt idx="5327">
                  <c:v>0.89100000000000001</c:v>
                </c:pt>
                <c:pt idx="5328">
                  <c:v>0.85699999999999998</c:v>
                </c:pt>
                <c:pt idx="5329">
                  <c:v>0.76300000000000001</c:v>
                </c:pt>
                <c:pt idx="5330">
                  <c:v>0.73499999999999999</c:v>
                </c:pt>
                <c:pt idx="5331">
                  <c:v>0.68899999999999995</c:v>
                </c:pt>
                <c:pt idx="5332">
                  <c:v>0.67100000000000004</c:v>
                </c:pt>
                <c:pt idx="5333">
                  <c:v>0.64200000000000002</c:v>
                </c:pt>
                <c:pt idx="5334">
                  <c:v>0.60399999999999998</c:v>
                </c:pt>
                <c:pt idx="5335">
                  <c:v>0.6</c:v>
                </c:pt>
                <c:pt idx="5336">
                  <c:v>0.64400000000000002</c:v>
                </c:pt>
                <c:pt idx="5337">
                  <c:v>0.68100000000000005</c:v>
                </c:pt>
                <c:pt idx="5338">
                  <c:v>0.67800000000000005</c:v>
                </c:pt>
                <c:pt idx="5339">
                  <c:v>0.73399999999999999</c:v>
                </c:pt>
                <c:pt idx="5340">
                  <c:v>0.76300000000000001</c:v>
                </c:pt>
                <c:pt idx="5341">
                  <c:v>0.80600000000000005</c:v>
                </c:pt>
                <c:pt idx="5342">
                  <c:v>0.80200000000000005</c:v>
                </c:pt>
                <c:pt idx="5343">
                  <c:v>0.81499999999999995</c:v>
                </c:pt>
                <c:pt idx="5344">
                  <c:v>0.79500000000000004</c:v>
                </c:pt>
                <c:pt idx="5345">
                  <c:v>0.78500000000000003</c:v>
                </c:pt>
                <c:pt idx="5346">
                  <c:v>0.78200000000000003</c:v>
                </c:pt>
                <c:pt idx="5347">
                  <c:v>0.78800000000000003</c:v>
                </c:pt>
                <c:pt idx="5348">
                  <c:v>0.76200000000000001</c:v>
                </c:pt>
                <c:pt idx="5349">
                  <c:v>0.74</c:v>
                </c:pt>
                <c:pt idx="5350">
                  <c:v>0.77</c:v>
                </c:pt>
                <c:pt idx="5351">
                  <c:v>0.76700000000000002</c:v>
                </c:pt>
                <c:pt idx="5352">
                  <c:v>0.81599999999999995</c:v>
                </c:pt>
                <c:pt idx="5353">
                  <c:v>0.84399999999999997</c:v>
                </c:pt>
                <c:pt idx="5354">
                  <c:v>0.875</c:v>
                </c:pt>
                <c:pt idx="5355">
                  <c:v>0.91300000000000003</c:v>
                </c:pt>
                <c:pt idx="5356">
                  <c:v>0.91800000000000004</c:v>
                </c:pt>
                <c:pt idx="5357">
                  <c:v>0.96399999999999997</c:v>
                </c:pt>
                <c:pt idx="5358">
                  <c:v>0.97</c:v>
                </c:pt>
                <c:pt idx="5359">
                  <c:v>0.96499999999999997</c:v>
                </c:pt>
                <c:pt idx="5360">
                  <c:v>0.95299999999999996</c:v>
                </c:pt>
                <c:pt idx="5361">
                  <c:v>0.94199999999999995</c:v>
                </c:pt>
                <c:pt idx="5362">
                  <c:v>0.93100000000000005</c:v>
                </c:pt>
                <c:pt idx="5363">
                  <c:v>0.89300000000000002</c:v>
                </c:pt>
                <c:pt idx="5364">
                  <c:v>0.78600000000000003</c:v>
                </c:pt>
                <c:pt idx="5365">
                  <c:v>0.75700000000000001</c:v>
                </c:pt>
                <c:pt idx="5366">
                  <c:v>0.69099999999999995</c:v>
                </c:pt>
                <c:pt idx="5367">
                  <c:v>0.66800000000000004</c:v>
                </c:pt>
                <c:pt idx="5368">
                  <c:v>0.66700000000000004</c:v>
                </c:pt>
                <c:pt idx="5369">
                  <c:v>0.70099999999999996</c:v>
                </c:pt>
                <c:pt idx="5370">
                  <c:v>0.67200000000000004</c:v>
                </c:pt>
                <c:pt idx="5371">
                  <c:v>0.70499999999999996</c:v>
                </c:pt>
                <c:pt idx="5372">
                  <c:v>0.69899999999999995</c:v>
                </c:pt>
                <c:pt idx="5373">
                  <c:v>0.71399999999999997</c:v>
                </c:pt>
                <c:pt idx="5374">
                  <c:v>0.73</c:v>
                </c:pt>
                <c:pt idx="5375">
                  <c:v>0.747</c:v>
                </c:pt>
                <c:pt idx="5376">
                  <c:v>0.72499999999999998</c:v>
                </c:pt>
                <c:pt idx="5377">
                  <c:v>0.70899999999999996</c:v>
                </c:pt>
                <c:pt idx="5378">
                  <c:v>0.68799999999999994</c:v>
                </c:pt>
                <c:pt idx="5379">
                  <c:v>0.66800000000000004</c:v>
                </c:pt>
                <c:pt idx="5380">
                  <c:v>0.69299999999999995</c:v>
                </c:pt>
                <c:pt idx="5381">
                  <c:v>0.72599999999999998</c:v>
                </c:pt>
                <c:pt idx="5382">
                  <c:v>0.73299999999999998</c:v>
                </c:pt>
                <c:pt idx="5383">
                  <c:v>0.752</c:v>
                </c:pt>
                <c:pt idx="5384">
                  <c:v>0.74299999999999999</c:v>
                </c:pt>
                <c:pt idx="5385">
                  <c:v>0.78700000000000003</c:v>
                </c:pt>
                <c:pt idx="5386">
                  <c:v>0.84599999999999997</c:v>
                </c:pt>
                <c:pt idx="5387">
                  <c:v>0.83799999999999997</c:v>
                </c:pt>
                <c:pt idx="5388">
                  <c:v>0.88600000000000001</c:v>
                </c:pt>
                <c:pt idx="5389">
                  <c:v>0.86499999999999999</c:v>
                </c:pt>
                <c:pt idx="5390">
                  <c:v>0.89100000000000001</c:v>
                </c:pt>
                <c:pt idx="5391">
                  <c:v>0.93100000000000005</c:v>
                </c:pt>
                <c:pt idx="5392">
                  <c:v>0.92100000000000004</c:v>
                </c:pt>
                <c:pt idx="5393">
                  <c:v>0.97499999999999998</c:v>
                </c:pt>
                <c:pt idx="5394">
                  <c:v>0.98099999999999998</c:v>
                </c:pt>
                <c:pt idx="5395">
                  <c:v>0.93100000000000005</c:v>
                </c:pt>
                <c:pt idx="5396">
                  <c:v>0.93700000000000006</c:v>
                </c:pt>
                <c:pt idx="5397">
                  <c:v>0.93100000000000005</c:v>
                </c:pt>
                <c:pt idx="5398">
                  <c:v>0.91500000000000004</c:v>
                </c:pt>
                <c:pt idx="5399">
                  <c:v>0.88600000000000001</c:v>
                </c:pt>
                <c:pt idx="5400">
                  <c:v>0.89700000000000002</c:v>
                </c:pt>
                <c:pt idx="5401">
                  <c:v>0.83399999999999996</c:v>
                </c:pt>
                <c:pt idx="5402">
                  <c:v>0.81</c:v>
                </c:pt>
                <c:pt idx="5403">
                  <c:v>0.81299999999999994</c:v>
                </c:pt>
                <c:pt idx="5404">
                  <c:v>0.85499999999999998</c:v>
                </c:pt>
                <c:pt idx="5405">
                  <c:v>0.88</c:v>
                </c:pt>
                <c:pt idx="5406">
                  <c:v>0.81100000000000005</c:v>
                </c:pt>
                <c:pt idx="5407">
                  <c:v>0.77400000000000002</c:v>
                </c:pt>
                <c:pt idx="5408">
                  <c:v>0.76500000000000001</c:v>
                </c:pt>
                <c:pt idx="5409">
                  <c:v>0.747</c:v>
                </c:pt>
                <c:pt idx="5410">
                  <c:v>0.72199999999999998</c:v>
                </c:pt>
                <c:pt idx="5411">
                  <c:v>0.68899999999999995</c:v>
                </c:pt>
                <c:pt idx="5412">
                  <c:v>0.69299999999999995</c:v>
                </c:pt>
                <c:pt idx="5413">
                  <c:v>0.70099999999999996</c:v>
                </c:pt>
                <c:pt idx="5414">
                  <c:v>0.71299999999999997</c:v>
                </c:pt>
                <c:pt idx="5415">
                  <c:v>0.67</c:v>
                </c:pt>
                <c:pt idx="5416">
                  <c:v>0.72799999999999998</c:v>
                </c:pt>
                <c:pt idx="5417">
                  <c:v>0.73299999999999998</c:v>
                </c:pt>
                <c:pt idx="5418">
                  <c:v>0.76700000000000002</c:v>
                </c:pt>
                <c:pt idx="5419">
                  <c:v>0.77200000000000002</c:v>
                </c:pt>
                <c:pt idx="5420">
                  <c:v>0.78600000000000003</c:v>
                </c:pt>
                <c:pt idx="5421">
                  <c:v>0.77300000000000002</c:v>
                </c:pt>
                <c:pt idx="5422">
                  <c:v>0.80900000000000005</c:v>
                </c:pt>
                <c:pt idx="5423">
                  <c:v>0.85699999999999998</c:v>
                </c:pt>
                <c:pt idx="5424">
                  <c:v>0.88200000000000001</c:v>
                </c:pt>
                <c:pt idx="5425">
                  <c:v>0.92300000000000004</c:v>
                </c:pt>
                <c:pt idx="5426">
                  <c:v>0.94</c:v>
                </c:pt>
                <c:pt idx="5427">
                  <c:v>0.91300000000000003</c:v>
                </c:pt>
                <c:pt idx="5428">
                  <c:v>0.95</c:v>
                </c:pt>
                <c:pt idx="5429">
                  <c:v>0.94099999999999995</c:v>
                </c:pt>
                <c:pt idx="5430">
                  <c:v>0.92600000000000005</c:v>
                </c:pt>
                <c:pt idx="5431">
                  <c:v>0.97199999999999998</c:v>
                </c:pt>
                <c:pt idx="5432">
                  <c:v>0.91500000000000004</c:v>
                </c:pt>
                <c:pt idx="5433">
                  <c:v>0.92100000000000004</c:v>
                </c:pt>
                <c:pt idx="5434">
                  <c:v>0.86199999999999999</c:v>
                </c:pt>
                <c:pt idx="5435">
                  <c:v>0.89700000000000002</c:v>
                </c:pt>
                <c:pt idx="5436">
                  <c:v>0.872</c:v>
                </c:pt>
                <c:pt idx="5437">
                  <c:v>0.879</c:v>
                </c:pt>
                <c:pt idx="5438">
                  <c:v>0.879</c:v>
                </c:pt>
                <c:pt idx="5439">
                  <c:v>0.82799999999999996</c:v>
                </c:pt>
                <c:pt idx="5440">
                  <c:v>0.84399999999999997</c:v>
                </c:pt>
                <c:pt idx="5441">
                  <c:v>0.85399999999999998</c:v>
                </c:pt>
                <c:pt idx="5442">
                  <c:v>0.89300000000000002</c:v>
                </c:pt>
                <c:pt idx="5443">
                  <c:v>0.88500000000000001</c:v>
                </c:pt>
                <c:pt idx="5444">
                  <c:v>0.82699999999999996</c:v>
                </c:pt>
                <c:pt idx="5445">
                  <c:v>0.751</c:v>
                </c:pt>
                <c:pt idx="5446">
                  <c:v>0.73799999999999999</c:v>
                </c:pt>
                <c:pt idx="5447">
                  <c:v>0.67400000000000004</c:v>
                </c:pt>
                <c:pt idx="5448">
                  <c:v>0.63700000000000001</c:v>
                </c:pt>
                <c:pt idx="5449">
                  <c:v>0.63500000000000001</c:v>
                </c:pt>
                <c:pt idx="5450">
                  <c:v>0.64500000000000002</c:v>
                </c:pt>
                <c:pt idx="5451">
                  <c:v>0.63</c:v>
                </c:pt>
                <c:pt idx="5452">
                  <c:v>0.66800000000000004</c:v>
                </c:pt>
                <c:pt idx="5453">
                  <c:v>0.70799999999999996</c:v>
                </c:pt>
                <c:pt idx="5454">
                  <c:v>0.72599999999999998</c:v>
                </c:pt>
                <c:pt idx="5455">
                  <c:v>0.754</c:v>
                </c:pt>
                <c:pt idx="5456">
                  <c:v>0.753</c:v>
                </c:pt>
                <c:pt idx="5457">
                  <c:v>0.80300000000000005</c:v>
                </c:pt>
                <c:pt idx="5458">
                  <c:v>0.78500000000000003</c:v>
                </c:pt>
                <c:pt idx="5459">
                  <c:v>0.81599999999999995</c:v>
                </c:pt>
                <c:pt idx="5460">
                  <c:v>0.81799999999999995</c:v>
                </c:pt>
                <c:pt idx="5461">
                  <c:v>0.82899999999999996</c:v>
                </c:pt>
                <c:pt idx="5462">
                  <c:v>0.85199999999999998</c:v>
                </c:pt>
                <c:pt idx="5463">
                  <c:v>0.84699999999999998</c:v>
                </c:pt>
                <c:pt idx="5464">
                  <c:v>0.88800000000000001</c:v>
                </c:pt>
                <c:pt idx="5465">
                  <c:v>0.90300000000000002</c:v>
                </c:pt>
                <c:pt idx="5466">
                  <c:v>0.92400000000000004</c:v>
                </c:pt>
                <c:pt idx="5467">
                  <c:v>0.95399999999999996</c:v>
                </c:pt>
                <c:pt idx="5468">
                  <c:v>0.95099999999999996</c:v>
                </c:pt>
                <c:pt idx="5469">
                  <c:v>0.94299999999999995</c:v>
                </c:pt>
                <c:pt idx="5470">
                  <c:v>0.90300000000000002</c:v>
                </c:pt>
                <c:pt idx="5471">
                  <c:v>0.90200000000000002</c:v>
                </c:pt>
                <c:pt idx="5472">
                  <c:v>0.93600000000000005</c:v>
                </c:pt>
                <c:pt idx="5473">
                  <c:v>0.874</c:v>
                </c:pt>
                <c:pt idx="5474">
                  <c:v>0.89600000000000002</c:v>
                </c:pt>
                <c:pt idx="5475">
                  <c:v>0.91300000000000003</c:v>
                </c:pt>
                <c:pt idx="5476">
                  <c:v>0.93100000000000005</c:v>
                </c:pt>
                <c:pt idx="5477">
                  <c:v>0.92900000000000005</c:v>
                </c:pt>
                <c:pt idx="5478">
                  <c:v>0.91500000000000004</c:v>
                </c:pt>
                <c:pt idx="5479">
                  <c:v>0.84699999999999998</c:v>
                </c:pt>
                <c:pt idx="5480">
                  <c:v>0.80400000000000005</c:v>
                </c:pt>
                <c:pt idx="5481">
                  <c:v>0.79200000000000004</c:v>
                </c:pt>
                <c:pt idx="5482">
                  <c:v>0.747</c:v>
                </c:pt>
                <c:pt idx="5483">
                  <c:v>0.74399999999999999</c:v>
                </c:pt>
                <c:pt idx="5484">
                  <c:v>0.67300000000000004</c:v>
                </c:pt>
                <c:pt idx="5485">
                  <c:v>0.64300000000000002</c:v>
                </c:pt>
                <c:pt idx="5486">
                  <c:v>0.64700000000000002</c:v>
                </c:pt>
                <c:pt idx="5487">
                  <c:v>0.61299999999999999</c:v>
                </c:pt>
                <c:pt idx="5488">
                  <c:v>0.60799999999999998</c:v>
                </c:pt>
                <c:pt idx="5489">
                  <c:v>0.64500000000000002</c:v>
                </c:pt>
                <c:pt idx="5490">
                  <c:v>0.64700000000000002</c:v>
                </c:pt>
                <c:pt idx="5491">
                  <c:v>0.69</c:v>
                </c:pt>
                <c:pt idx="5492">
                  <c:v>0.751</c:v>
                </c:pt>
                <c:pt idx="5493">
                  <c:v>0.78600000000000003</c:v>
                </c:pt>
                <c:pt idx="5494">
                  <c:v>0.79300000000000004</c:v>
                </c:pt>
                <c:pt idx="5495">
                  <c:v>0.80900000000000005</c:v>
                </c:pt>
                <c:pt idx="5496">
                  <c:v>0.83399999999999996</c:v>
                </c:pt>
                <c:pt idx="5497">
                  <c:v>0.82899999999999996</c:v>
                </c:pt>
                <c:pt idx="5498">
                  <c:v>0.83199999999999996</c:v>
                </c:pt>
                <c:pt idx="5499">
                  <c:v>0.84399999999999997</c:v>
                </c:pt>
                <c:pt idx="5500">
                  <c:v>0.82599999999999996</c:v>
                </c:pt>
                <c:pt idx="5501">
                  <c:v>0.81599999999999995</c:v>
                </c:pt>
                <c:pt idx="5502">
                  <c:v>0.81200000000000006</c:v>
                </c:pt>
                <c:pt idx="5503">
                  <c:v>0.85799999999999998</c:v>
                </c:pt>
                <c:pt idx="5504">
                  <c:v>0.874</c:v>
                </c:pt>
                <c:pt idx="5505">
                  <c:v>0.90100000000000002</c:v>
                </c:pt>
                <c:pt idx="5506">
                  <c:v>0.93600000000000005</c:v>
                </c:pt>
                <c:pt idx="5507">
                  <c:v>0.92800000000000005</c:v>
                </c:pt>
                <c:pt idx="5508">
                  <c:v>0.95799999999999996</c:v>
                </c:pt>
                <c:pt idx="5509">
                  <c:v>0.94099999999999995</c:v>
                </c:pt>
                <c:pt idx="5510">
                  <c:v>0.93200000000000005</c:v>
                </c:pt>
                <c:pt idx="5511">
                  <c:v>0.92700000000000005</c:v>
                </c:pt>
                <c:pt idx="5512">
                  <c:v>0.91400000000000003</c:v>
                </c:pt>
                <c:pt idx="5513">
                  <c:v>0.90100000000000002</c:v>
                </c:pt>
                <c:pt idx="5514">
                  <c:v>0.90500000000000003</c:v>
                </c:pt>
                <c:pt idx="5515">
                  <c:v>0.89300000000000002</c:v>
                </c:pt>
                <c:pt idx="5516">
                  <c:v>0.82299999999999995</c:v>
                </c:pt>
                <c:pt idx="5517">
                  <c:v>0.79800000000000004</c:v>
                </c:pt>
                <c:pt idx="5518">
                  <c:v>0.78400000000000003</c:v>
                </c:pt>
                <c:pt idx="5519">
                  <c:v>0.75800000000000001</c:v>
                </c:pt>
                <c:pt idx="5520">
                  <c:v>0.72099999999999997</c:v>
                </c:pt>
                <c:pt idx="5521">
                  <c:v>0.71399999999999997</c:v>
                </c:pt>
                <c:pt idx="5522">
                  <c:v>0.73899999999999999</c:v>
                </c:pt>
                <c:pt idx="5523">
                  <c:v>0.71699999999999997</c:v>
                </c:pt>
                <c:pt idx="5524">
                  <c:v>0.69699999999999995</c:v>
                </c:pt>
                <c:pt idx="5525">
                  <c:v>0.75700000000000001</c:v>
                </c:pt>
                <c:pt idx="5526">
                  <c:v>0.75900000000000001</c:v>
                </c:pt>
                <c:pt idx="5527">
                  <c:v>0.76600000000000001</c:v>
                </c:pt>
                <c:pt idx="5528">
                  <c:v>0.79300000000000004</c:v>
                </c:pt>
                <c:pt idx="5529">
                  <c:v>0.76200000000000001</c:v>
                </c:pt>
                <c:pt idx="5530">
                  <c:v>0.74199999999999999</c:v>
                </c:pt>
                <c:pt idx="5531">
                  <c:v>0.69099999999999995</c:v>
                </c:pt>
                <c:pt idx="5532">
                  <c:v>0.72599999999999998</c:v>
                </c:pt>
                <c:pt idx="5533">
                  <c:v>0.71699999999999997</c:v>
                </c:pt>
                <c:pt idx="5534">
                  <c:v>0.70599999999999996</c:v>
                </c:pt>
                <c:pt idx="5535">
                  <c:v>0.77</c:v>
                </c:pt>
                <c:pt idx="5536">
                  <c:v>0.79100000000000004</c:v>
                </c:pt>
                <c:pt idx="5537">
                  <c:v>0.83899999999999997</c:v>
                </c:pt>
                <c:pt idx="5538">
                  <c:v>0.90400000000000003</c:v>
                </c:pt>
                <c:pt idx="5539">
                  <c:v>0.94799999999999995</c:v>
                </c:pt>
                <c:pt idx="5540">
                  <c:v>0.96199999999999997</c:v>
                </c:pt>
                <c:pt idx="5541">
                  <c:v>0.99199999999999999</c:v>
                </c:pt>
                <c:pt idx="5542">
                  <c:v>0.99</c:v>
                </c:pt>
                <c:pt idx="5543">
                  <c:v>0.996</c:v>
                </c:pt>
                <c:pt idx="5544">
                  <c:v>0.96399999999999997</c:v>
                </c:pt>
                <c:pt idx="5545">
                  <c:v>0.91500000000000004</c:v>
                </c:pt>
                <c:pt idx="5546">
                  <c:v>0.92</c:v>
                </c:pt>
                <c:pt idx="5547">
                  <c:v>0.86899999999999999</c:v>
                </c:pt>
                <c:pt idx="5548">
                  <c:v>0.88900000000000001</c:v>
                </c:pt>
                <c:pt idx="5549">
                  <c:v>0.86499999999999999</c:v>
                </c:pt>
                <c:pt idx="5550">
                  <c:v>0.86899999999999999</c:v>
                </c:pt>
                <c:pt idx="5551">
                  <c:v>0.874</c:v>
                </c:pt>
                <c:pt idx="5552">
                  <c:v>0.91300000000000003</c:v>
                </c:pt>
                <c:pt idx="5553">
                  <c:v>0.91200000000000003</c:v>
                </c:pt>
                <c:pt idx="5554">
                  <c:v>0.89900000000000002</c:v>
                </c:pt>
                <c:pt idx="5555">
                  <c:v>0.91400000000000003</c:v>
                </c:pt>
                <c:pt idx="5556">
                  <c:v>0.879</c:v>
                </c:pt>
                <c:pt idx="5557">
                  <c:v>0.86899999999999999</c:v>
                </c:pt>
                <c:pt idx="5558">
                  <c:v>0.80200000000000005</c:v>
                </c:pt>
                <c:pt idx="5559">
                  <c:v>0.77500000000000002</c:v>
                </c:pt>
                <c:pt idx="5560">
                  <c:v>0.72299999999999998</c:v>
                </c:pt>
                <c:pt idx="5561">
                  <c:v>0.74399999999999999</c:v>
                </c:pt>
                <c:pt idx="5562">
                  <c:v>0.7</c:v>
                </c:pt>
                <c:pt idx="5563">
                  <c:v>0.69499999999999995</c:v>
                </c:pt>
                <c:pt idx="5564">
                  <c:v>0.69599999999999995</c:v>
                </c:pt>
                <c:pt idx="5565">
                  <c:v>0.69499999999999995</c:v>
                </c:pt>
                <c:pt idx="5566">
                  <c:v>0.69699999999999995</c:v>
                </c:pt>
                <c:pt idx="5567">
                  <c:v>0.70299999999999996</c:v>
                </c:pt>
                <c:pt idx="5568">
                  <c:v>0.71699999999999997</c:v>
                </c:pt>
                <c:pt idx="5569">
                  <c:v>0.73799999999999999</c:v>
                </c:pt>
                <c:pt idx="5570">
                  <c:v>0.77</c:v>
                </c:pt>
                <c:pt idx="5571">
                  <c:v>0.81699999999999995</c:v>
                </c:pt>
                <c:pt idx="5572">
                  <c:v>0.79900000000000004</c:v>
                </c:pt>
                <c:pt idx="5573">
                  <c:v>0.82899999999999996</c:v>
                </c:pt>
                <c:pt idx="5574">
                  <c:v>0.83</c:v>
                </c:pt>
                <c:pt idx="5575">
                  <c:v>0.84199999999999997</c:v>
                </c:pt>
                <c:pt idx="5576">
                  <c:v>0.90600000000000003</c:v>
                </c:pt>
                <c:pt idx="5577">
                  <c:v>0.90800000000000003</c:v>
                </c:pt>
                <c:pt idx="5578">
                  <c:v>0.91600000000000004</c:v>
                </c:pt>
                <c:pt idx="5579">
                  <c:v>0.93300000000000005</c:v>
                </c:pt>
                <c:pt idx="5580">
                  <c:v>0.90900000000000003</c:v>
                </c:pt>
                <c:pt idx="5581">
                  <c:v>0.9</c:v>
                </c:pt>
                <c:pt idx="5582">
                  <c:v>0.93500000000000005</c:v>
                </c:pt>
                <c:pt idx="5583">
                  <c:v>1.0109999999999999</c:v>
                </c:pt>
                <c:pt idx="5584">
                  <c:v>1.0149999999999999</c:v>
                </c:pt>
                <c:pt idx="5585">
                  <c:v>1.0289999999999999</c:v>
                </c:pt>
                <c:pt idx="5586">
                  <c:v>0.98099999999999998</c:v>
                </c:pt>
                <c:pt idx="5587">
                  <c:v>0.98599999999999999</c:v>
                </c:pt>
                <c:pt idx="5588">
                  <c:v>0.97199999999999998</c:v>
                </c:pt>
                <c:pt idx="5589">
                  <c:v>0.89700000000000002</c:v>
                </c:pt>
                <c:pt idx="5590">
                  <c:v>0.90600000000000003</c:v>
                </c:pt>
                <c:pt idx="5591">
                  <c:v>0.85099999999999998</c:v>
                </c:pt>
                <c:pt idx="5592">
                  <c:v>0.86099999999999999</c:v>
                </c:pt>
                <c:pt idx="5593">
                  <c:v>0.82199999999999995</c:v>
                </c:pt>
                <c:pt idx="5594">
                  <c:v>0.80800000000000005</c:v>
                </c:pt>
                <c:pt idx="5595">
                  <c:v>0.82099999999999995</c:v>
                </c:pt>
                <c:pt idx="5596">
                  <c:v>0.78800000000000003</c:v>
                </c:pt>
                <c:pt idx="5597">
                  <c:v>0.78300000000000003</c:v>
                </c:pt>
                <c:pt idx="5598">
                  <c:v>0.72899999999999998</c:v>
                </c:pt>
                <c:pt idx="5599">
                  <c:v>0.754</c:v>
                </c:pt>
                <c:pt idx="5600">
                  <c:v>0.71499999999999997</c:v>
                </c:pt>
                <c:pt idx="5601">
                  <c:v>0.73099999999999998</c:v>
                </c:pt>
                <c:pt idx="5602">
                  <c:v>0.73799999999999999</c:v>
                </c:pt>
                <c:pt idx="5603">
                  <c:v>0.70399999999999996</c:v>
                </c:pt>
                <c:pt idx="5604">
                  <c:v>0.71899999999999997</c:v>
                </c:pt>
                <c:pt idx="5605">
                  <c:v>0.72399999999999998</c:v>
                </c:pt>
                <c:pt idx="5606">
                  <c:v>0.72199999999999998</c:v>
                </c:pt>
                <c:pt idx="5607">
                  <c:v>0.755</c:v>
                </c:pt>
                <c:pt idx="5608">
                  <c:v>0.746</c:v>
                </c:pt>
                <c:pt idx="5609">
                  <c:v>0.73499999999999999</c:v>
                </c:pt>
                <c:pt idx="5610">
                  <c:v>0.78700000000000003</c:v>
                </c:pt>
                <c:pt idx="5611">
                  <c:v>0.85599999999999998</c:v>
                </c:pt>
                <c:pt idx="5612">
                  <c:v>0.86099999999999999</c:v>
                </c:pt>
                <c:pt idx="5613">
                  <c:v>0.879</c:v>
                </c:pt>
                <c:pt idx="5614">
                  <c:v>0.90900000000000003</c:v>
                </c:pt>
                <c:pt idx="5615">
                  <c:v>0.91100000000000003</c:v>
                </c:pt>
                <c:pt idx="5616">
                  <c:v>0.91800000000000004</c:v>
                </c:pt>
                <c:pt idx="5617">
                  <c:v>0.94899999999999995</c:v>
                </c:pt>
                <c:pt idx="5618">
                  <c:v>0.92800000000000005</c:v>
                </c:pt>
                <c:pt idx="5619">
                  <c:v>0.92200000000000004</c:v>
                </c:pt>
                <c:pt idx="5620">
                  <c:v>0.96599999999999997</c:v>
                </c:pt>
                <c:pt idx="5621">
                  <c:v>0.96199999999999997</c:v>
                </c:pt>
                <c:pt idx="5622">
                  <c:v>0.99099999999999999</c:v>
                </c:pt>
                <c:pt idx="5623">
                  <c:v>0.997</c:v>
                </c:pt>
                <c:pt idx="5624">
                  <c:v>0.99099999999999999</c:v>
                </c:pt>
                <c:pt idx="5625">
                  <c:v>0.98199999999999998</c:v>
                </c:pt>
                <c:pt idx="5626">
                  <c:v>0.96599999999999997</c:v>
                </c:pt>
                <c:pt idx="5627">
                  <c:v>0.93799999999999994</c:v>
                </c:pt>
                <c:pt idx="5628">
                  <c:v>0.89800000000000002</c:v>
                </c:pt>
                <c:pt idx="5629">
                  <c:v>0.88400000000000001</c:v>
                </c:pt>
                <c:pt idx="5630">
                  <c:v>0.85299999999999998</c:v>
                </c:pt>
                <c:pt idx="5631">
                  <c:v>0.86399999999999999</c:v>
                </c:pt>
                <c:pt idx="5632">
                  <c:v>0.80900000000000005</c:v>
                </c:pt>
                <c:pt idx="5633">
                  <c:v>0.83699999999999997</c:v>
                </c:pt>
                <c:pt idx="5634">
                  <c:v>0.80700000000000005</c:v>
                </c:pt>
                <c:pt idx="5635">
                  <c:v>0.76100000000000001</c:v>
                </c:pt>
                <c:pt idx="5636">
                  <c:v>0.74099999999999999</c:v>
                </c:pt>
                <c:pt idx="5637">
                  <c:v>0.75700000000000001</c:v>
                </c:pt>
                <c:pt idx="5638">
                  <c:v>0.76900000000000002</c:v>
                </c:pt>
                <c:pt idx="5639">
                  <c:v>0.77900000000000003</c:v>
                </c:pt>
                <c:pt idx="5640">
                  <c:v>0.747</c:v>
                </c:pt>
                <c:pt idx="5641">
                  <c:v>0.753</c:v>
                </c:pt>
                <c:pt idx="5642">
                  <c:v>0.76100000000000001</c:v>
                </c:pt>
                <c:pt idx="5643">
                  <c:v>0.73399999999999999</c:v>
                </c:pt>
                <c:pt idx="5644">
                  <c:v>0.75</c:v>
                </c:pt>
                <c:pt idx="5645">
                  <c:v>0.78500000000000003</c:v>
                </c:pt>
                <c:pt idx="5646">
                  <c:v>0.76600000000000001</c:v>
                </c:pt>
                <c:pt idx="5647">
                  <c:v>0.76400000000000001</c:v>
                </c:pt>
                <c:pt idx="5648">
                  <c:v>0.81599999999999995</c:v>
                </c:pt>
                <c:pt idx="5649">
                  <c:v>0.85199999999999998</c:v>
                </c:pt>
                <c:pt idx="5650">
                  <c:v>0.84099999999999997</c:v>
                </c:pt>
                <c:pt idx="5651">
                  <c:v>0.85299999999999998</c:v>
                </c:pt>
                <c:pt idx="5652">
                  <c:v>0.878</c:v>
                </c:pt>
                <c:pt idx="5653">
                  <c:v>0.87</c:v>
                </c:pt>
                <c:pt idx="5654">
                  <c:v>0.91400000000000003</c:v>
                </c:pt>
                <c:pt idx="5655">
                  <c:v>0.93100000000000005</c:v>
                </c:pt>
                <c:pt idx="5656">
                  <c:v>0.95799999999999996</c:v>
                </c:pt>
                <c:pt idx="5657">
                  <c:v>0.99199999999999999</c:v>
                </c:pt>
                <c:pt idx="5658">
                  <c:v>0.99299999999999999</c:v>
                </c:pt>
                <c:pt idx="5659">
                  <c:v>1.05</c:v>
                </c:pt>
                <c:pt idx="5660">
                  <c:v>1.05</c:v>
                </c:pt>
                <c:pt idx="5661">
                  <c:v>1.0189999999999999</c:v>
                </c:pt>
                <c:pt idx="5662">
                  <c:v>0.99099999999999999</c:v>
                </c:pt>
                <c:pt idx="5663">
                  <c:v>0.94099999999999995</c:v>
                </c:pt>
                <c:pt idx="5664">
                  <c:v>0.91300000000000003</c:v>
                </c:pt>
                <c:pt idx="5665">
                  <c:v>0.876</c:v>
                </c:pt>
                <c:pt idx="5666">
                  <c:v>0.86599999999999999</c:v>
                </c:pt>
                <c:pt idx="5667">
                  <c:v>0.84299999999999997</c:v>
                </c:pt>
                <c:pt idx="5668">
                  <c:v>0.84799999999999998</c:v>
                </c:pt>
                <c:pt idx="5669">
                  <c:v>0.84399999999999997</c:v>
                </c:pt>
                <c:pt idx="5670">
                  <c:v>0.83199999999999996</c:v>
                </c:pt>
                <c:pt idx="5671">
                  <c:v>0.81</c:v>
                </c:pt>
                <c:pt idx="5672">
                  <c:v>0.86799999999999999</c:v>
                </c:pt>
                <c:pt idx="5673">
                  <c:v>0.871</c:v>
                </c:pt>
                <c:pt idx="5674">
                  <c:v>0.85699999999999998</c:v>
                </c:pt>
                <c:pt idx="5675">
                  <c:v>0.80700000000000005</c:v>
                </c:pt>
                <c:pt idx="5676">
                  <c:v>0.752</c:v>
                </c:pt>
                <c:pt idx="5677">
                  <c:v>0.72099999999999997</c:v>
                </c:pt>
                <c:pt idx="5678">
                  <c:v>0.72899999999999998</c:v>
                </c:pt>
                <c:pt idx="5679">
                  <c:v>0.72699999999999998</c:v>
                </c:pt>
                <c:pt idx="5680">
                  <c:v>0.71699999999999997</c:v>
                </c:pt>
                <c:pt idx="5681">
                  <c:v>0.76600000000000001</c:v>
                </c:pt>
                <c:pt idx="5682">
                  <c:v>0.76900000000000002</c:v>
                </c:pt>
                <c:pt idx="5683">
                  <c:v>0.79400000000000004</c:v>
                </c:pt>
                <c:pt idx="5684">
                  <c:v>0.83299999999999996</c:v>
                </c:pt>
                <c:pt idx="5685">
                  <c:v>0.84399999999999997</c:v>
                </c:pt>
                <c:pt idx="5686">
                  <c:v>0.82599999999999996</c:v>
                </c:pt>
                <c:pt idx="5687">
                  <c:v>0.85699999999999998</c:v>
                </c:pt>
                <c:pt idx="5688">
                  <c:v>0.86099999999999999</c:v>
                </c:pt>
                <c:pt idx="5689">
                  <c:v>0.874</c:v>
                </c:pt>
                <c:pt idx="5690">
                  <c:v>0.9</c:v>
                </c:pt>
                <c:pt idx="5691">
                  <c:v>0.90300000000000002</c:v>
                </c:pt>
                <c:pt idx="5692">
                  <c:v>0.95099999999999996</c:v>
                </c:pt>
                <c:pt idx="5693">
                  <c:v>0.97199999999999998</c:v>
                </c:pt>
                <c:pt idx="5694">
                  <c:v>1.0009999999999999</c:v>
                </c:pt>
                <c:pt idx="5695">
                  <c:v>1.0389999999999999</c:v>
                </c:pt>
                <c:pt idx="5696">
                  <c:v>1.002</c:v>
                </c:pt>
                <c:pt idx="5697">
                  <c:v>0.996</c:v>
                </c:pt>
                <c:pt idx="5698">
                  <c:v>0.95499999999999996</c:v>
                </c:pt>
                <c:pt idx="5699">
                  <c:v>0.89900000000000002</c:v>
                </c:pt>
                <c:pt idx="5700">
                  <c:v>0.89600000000000002</c:v>
                </c:pt>
                <c:pt idx="5701">
                  <c:v>0.91100000000000003</c:v>
                </c:pt>
                <c:pt idx="5702">
                  <c:v>0.92100000000000004</c:v>
                </c:pt>
                <c:pt idx="5703">
                  <c:v>0.92600000000000005</c:v>
                </c:pt>
                <c:pt idx="5704">
                  <c:v>0.96499999999999997</c:v>
                </c:pt>
                <c:pt idx="5705">
                  <c:v>0.91800000000000004</c:v>
                </c:pt>
                <c:pt idx="5706">
                  <c:v>0.94</c:v>
                </c:pt>
                <c:pt idx="5707">
                  <c:v>0.91</c:v>
                </c:pt>
                <c:pt idx="5708">
                  <c:v>0.90900000000000003</c:v>
                </c:pt>
                <c:pt idx="5709">
                  <c:v>0.85699999999999998</c:v>
                </c:pt>
                <c:pt idx="5710">
                  <c:v>0.78500000000000003</c:v>
                </c:pt>
                <c:pt idx="5711">
                  <c:v>0.77800000000000002</c:v>
                </c:pt>
                <c:pt idx="5712">
                  <c:v>0.76</c:v>
                </c:pt>
                <c:pt idx="5713">
                  <c:v>0.73099999999999998</c:v>
                </c:pt>
                <c:pt idx="5714">
                  <c:v>0.70099999999999996</c:v>
                </c:pt>
                <c:pt idx="5715">
                  <c:v>0.69899999999999995</c:v>
                </c:pt>
                <c:pt idx="5716">
                  <c:v>0.69499999999999995</c:v>
                </c:pt>
                <c:pt idx="5717">
                  <c:v>0.72699999999999998</c:v>
                </c:pt>
                <c:pt idx="5718">
                  <c:v>0.73399999999999999</c:v>
                </c:pt>
                <c:pt idx="5719">
                  <c:v>0.79700000000000004</c:v>
                </c:pt>
                <c:pt idx="5720">
                  <c:v>0.81</c:v>
                </c:pt>
                <c:pt idx="5721">
                  <c:v>0.88600000000000001</c:v>
                </c:pt>
                <c:pt idx="5722">
                  <c:v>0.89600000000000002</c:v>
                </c:pt>
                <c:pt idx="5723">
                  <c:v>0.876</c:v>
                </c:pt>
                <c:pt idx="5724">
                  <c:v>0.86299999999999999</c:v>
                </c:pt>
                <c:pt idx="5725">
                  <c:v>0.85699999999999998</c:v>
                </c:pt>
                <c:pt idx="5726">
                  <c:v>0.81699999999999995</c:v>
                </c:pt>
                <c:pt idx="5727">
                  <c:v>0.82199999999999995</c:v>
                </c:pt>
                <c:pt idx="5728">
                  <c:v>0.84599999999999997</c:v>
                </c:pt>
                <c:pt idx="5729">
                  <c:v>0.82</c:v>
                </c:pt>
                <c:pt idx="5730">
                  <c:v>0.85299999999999998</c:v>
                </c:pt>
                <c:pt idx="5731">
                  <c:v>0.89900000000000002</c:v>
                </c:pt>
                <c:pt idx="5732">
                  <c:v>0.95799999999999996</c:v>
                </c:pt>
                <c:pt idx="5733">
                  <c:v>0.98399999999999999</c:v>
                </c:pt>
                <c:pt idx="5734">
                  <c:v>1.026</c:v>
                </c:pt>
                <c:pt idx="5735">
                  <c:v>1.034</c:v>
                </c:pt>
                <c:pt idx="5736">
                  <c:v>1.012</c:v>
                </c:pt>
                <c:pt idx="5737">
                  <c:v>1.0589999999999999</c:v>
                </c:pt>
                <c:pt idx="5738">
                  <c:v>1.0640000000000001</c:v>
                </c:pt>
                <c:pt idx="5739">
                  <c:v>1.0229999999999999</c:v>
                </c:pt>
                <c:pt idx="5740">
                  <c:v>0.96299999999999997</c:v>
                </c:pt>
                <c:pt idx="5741">
                  <c:v>0.94099999999999995</c:v>
                </c:pt>
                <c:pt idx="5742">
                  <c:v>0.89800000000000002</c:v>
                </c:pt>
                <c:pt idx="5743">
                  <c:v>0.88100000000000001</c:v>
                </c:pt>
                <c:pt idx="5744">
                  <c:v>0.84399999999999997</c:v>
                </c:pt>
                <c:pt idx="5745">
                  <c:v>0.84299999999999997</c:v>
                </c:pt>
                <c:pt idx="5746">
                  <c:v>0.82499999999999996</c:v>
                </c:pt>
                <c:pt idx="5747">
                  <c:v>0.84499999999999997</c:v>
                </c:pt>
                <c:pt idx="5748">
                  <c:v>0.79800000000000004</c:v>
                </c:pt>
                <c:pt idx="5749">
                  <c:v>0.78900000000000003</c:v>
                </c:pt>
                <c:pt idx="5750">
                  <c:v>0.77400000000000002</c:v>
                </c:pt>
                <c:pt idx="5751">
                  <c:v>0.79900000000000004</c:v>
                </c:pt>
                <c:pt idx="5752">
                  <c:v>0.77500000000000002</c:v>
                </c:pt>
                <c:pt idx="5753">
                  <c:v>0.79300000000000004</c:v>
                </c:pt>
                <c:pt idx="5754">
                  <c:v>0.749</c:v>
                </c:pt>
                <c:pt idx="5755">
                  <c:v>0.76</c:v>
                </c:pt>
                <c:pt idx="5756">
                  <c:v>0.71599999999999997</c:v>
                </c:pt>
                <c:pt idx="5757">
                  <c:v>0.72499999999999998</c:v>
                </c:pt>
                <c:pt idx="5758">
                  <c:v>0.74</c:v>
                </c:pt>
                <c:pt idx="5759">
                  <c:v>0.76800000000000002</c:v>
                </c:pt>
                <c:pt idx="5760">
                  <c:v>0.80100000000000005</c:v>
                </c:pt>
                <c:pt idx="5761">
                  <c:v>0.80600000000000005</c:v>
                </c:pt>
                <c:pt idx="5762">
                  <c:v>0.82299999999999995</c:v>
                </c:pt>
                <c:pt idx="5763">
                  <c:v>0.85399999999999998</c:v>
                </c:pt>
                <c:pt idx="5764">
                  <c:v>0.85799999999999998</c:v>
                </c:pt>
                <c:pt idx="5765">
                  <c:v>0.873</c:v>
                </c:pt>
                <c:pt idx="5766">
                  <c:v>0.89900000000000002</c:v>
                </c:pt>
                <c:pt idx="5767">
                  <c:v>0.93899999999999995</c:v>
                </c:pt>
                <c:pt idx="5768">
                  <c:v>0.99099999999999999</c:v>
                </c:pt>
                <c:pt idx="5769">
                  <c:v>0.96699999999999997</c:v>
                </c:pt>
                <c:pt idx="5770">
                  <c:v>1.0029999999999999</c:v>
                </c:pt>
                <c:pt idx="5771">
                  <c:v>1.04</c:v>
                </c:pt>
                <c:pt idx="5772">
                  <c:v>1.044</c:v>
                </c:pt>
                <c:pt idx="5773">
                  <c:v>1.0580000000000001</c:v>
                </c:pt>
                <c:pt idx="5774">
                  <c:v>1.022</c:v>
                </c:pt>
                <c:pt idx="5775">
                  <c:v>1.0209999999999999</c:v>
                </c:pt>
                <c:pt idx="5776">
                  <c:v>0.97499999999999998</c:v>
                </c:pt>
                <c:pt idx="5777">
                  <c:v>0.95799999999999996</c:v>
                </c:pt>
                <c:pt idx="5778">
                  <c:v>0.92200000000000004</c:v>
                </c:pt>
                <c:pt idx="5779">
                  <c:v>0.93100000000000005</c:v>
                </c:pt>
                <c:pt idx="5780">
                  <c:v>0.92500000000000004</c:v>
                </c:pt>
                <c:pt idx="5781">
                  <c:v>0.90800000000000003</c:v>
                </c:pt>
                <c:pt idx="5782">
                  <c:v>0.88</c:v>
                </c:pt>
                <c:pt idx="5783">
                  <c:v>0.88</c:v>
                </c:pt>
                <c:pt idx="5784">
                  <c:v>0.82799999999999996</c:v>
                </c:pt>
                <c:pt idx="5785">
                  <c:v>0.84099999999999997</c:v>
                </c:pt>
                <c:pt idx="5786">
                  <c:v>0.84599999999999997</c:v>
                </c:pt>
                <c:pt idx="5787">
                  <c:v>0.80200000000000005</c:v>
                </c:pt>
                <c:pt idx="5788">
                  <c:v>0.84299999999999997</c:v>
                </c:pt>
                <c:pt idx="5789">
                  <c:v>0.77700000000000002</c:v>
                </c:pt>
                <c:pt idx="5790">
                  <c:v>0.751</c:v>
                </c:pt>
                <c:pt idx="5791">
                  <c:v>0.71399999999999997</c:v>
                </c:pt>
                <c:pt idx="5792">
                  <c:v>0.71799999999999997</c:v>
                </c:pt>
                <c:pt idx="5793">
                  <c:v>0.70599999999999996</c:v>
                </c:pt>
                <c:pt idx="5794">
                  <c:v>0.66300000000000003</c:v>
                </c:pt>
                <c:pt idx="5795">
                  <c:v>0.70399999999999996</c:v>
                </c:pt>
                <c:pt idx="5796">
                  <c:v>0.76500000000000001</c:v>
                </c:pt>
                <c:pt idx="5797">
                  <c:v>0.79400000000000004</c:v>
                </c:pt>
                <c:pt idx="5798">
                  <c:v>0.82</c:v>
                </c:pt>
                <c:pt idx="5799">
                  <c:v>0.871</c:v>
                </c:pt>
                <c:pt idx="5800">
                  <c:v>0.89700000000000002</c:v>
                </c:pt>
                <c:pt idx="5801">
                  <c:v>0.98199999999999998</c:v>
                </c:pt>
                <c:pt idx="5802">
                  <c:v>1.0029999999999999</c:v>
                </c:pt>
                <c:pt idx="5803">
                  <c:v>0.98699999999999999</c:v>
                </c:pt>
                <c:pt idx="5804">
                  <c:v>1</c:v>
                </c:pt>
                <c:pt idx="5805">
                  <c:v>0.96399999999999997</c:v>
                </c:pt>
                <c:pt idx="5806">
                  <c:v>0.97499999999999998</c:v>
                </c:pt>
                <c:pt idx="5807">
                  <c:v>0.99099999999999999</c:v>
                </c:pt>
                <c:pt idx="5808">
                  <c:v>0.93700000000000006</c:v>
                </c:pt>
                <c:pt idx="5809">
                  <c:v>0.91800000000000004</c:v>
                </c:pt>
                <c:pt idx="5810">
                  <c:v>0.94</c:v>
                </c:pt>
                <c:pt idx="5811">
                  <c:v>0.92400000000000004</c:v>
                </c:pt>
                <c:pt idx="5812">
                  <c:v>0.94899999999999995</c:v>
                </c:pt>
                <c:pt idx="5813">
                  <c:v>0.93600000000000005</c:v>
                </c:pt>
                <c:pt idx="5814">
                  <c:v>0.96299999999999997</c:v>
                </c:pt>
                <c:pt idx="5815">
                  <c:v>0.98199999999999998</c:v>
                </c:pt>
                <c:pt idx="5816">
                  <c:v>0.96399999999999997</c:v>
                </c:pt>
                <c:pt idx="5817">
                  <c:v>0.98</c:v>
                </c:pt>
                <c:pt idx="5818">
                  <c:v>0.99199999999999999</c:v>
                </c:pt>
                <c:pt idx="5819">
                  <c:v>0.98599999999999999</c:v>
                </c:pt>
                <c:pt idx="5820">
                  <c:v>0.92100000000000004</c:v>
                </c:pt>
                <c:pt idx="5821">
                  <c:v>0.9</c:v>
                </c:pt>
                <c:pt idx="5822">
                  <c:v>0.85299999999999998</c:v>
                </c:pt>
                <c:pt idx="5823">
                  <c:v>0.82899999999999996</c:v>
                </c:pt>
                <c:pt idx="5824">
                  <c:v>0.83299999999999996</c:v>
                </c:pt>
                <c:pt idx="5825">
                  <c:v>0.82299999999999995</c:v>
                </c:pt>
                <c:pt idx="5826">
                  <c:v>0.80600000000000005</c:v>
                </c:pt>
                <c:pt idx="5827">
                  <c:v>0.82699999999999996</c:v>
                </c:pt>
                <c:pt idx="5828">
                  <c:v>0.78800000000000003</c:v>
                </c:pt>
                <c:pt idx="5829">
                  <c:v>0.754</c:v>
                </c:pt>
                <c:pt idx="5830">
                  <c:v>0.75800000000000001</c:v>
                </c:pt>
                <c:pt idx="5831">
                  <c:v>0.76300000000000001</c:v>
                </c:pt>
                <c:pt idx="5832">
                  <c:v>0.81100000000000005</c:v>
                </c:pt>
                <c:pt idx="5833">
                  <c:v>0.84299999999999997</c:v>
                </c:pt>
                <c:pt idx="5834">
                  <c:v>0.81799999999999995</c:v>
                </c:pt>
                <c:pt idx="5835">
                  <c:v>0.80600000000000005</c:v>
                </c:pt>
                <c:pt idx="5836">
                  <c:v>0.86099999999999999</c:v>
                </c:pt>
                <c:pt idx="5837">
                  <c:v>0.89500000000000002</c:v>
                </c:pt>
                <c:pt idx="5838">
                  <c:v>0.94499999999999995</c:v>
                </c:pt>
                <c:pt idx="5839">
                  <c:v>0.90300000000000002</c:v>
                </c:pt>
                <c:pt idx="5840">
                  <c:v>0.91100000000000003</c:v>
                </c:pt>
                <c:pt idx="5841">
                  <c:v>0.92700000000000005</c:v>
                </c:pt>
                <c:pt idx="5842">
                  <c:v>0.91300000000000003</c:v>
                </c:pt>
                <c:pt idx="5843">
                  <c:v>0.94299999999999995</c:v>
                </c:pt>
                <c:pt idx="5844">
                  <c:v>0.98899999999999999</c:v>
                </c:pt>
                <c:pt idx="5845">
                  <c:v>0.96599999999999997</c:v>
                </c:pt>
                <c:pt idx="5846">
                  <c:v>1.0049999999999999</c:v>
                </c:pt>
                <c:pt idx="5847">
                  <c:v>0.97799999999999998</c:v>
                </c:pt>
                <c:pt idx="5848">
                  <c:v>0.98299999999999998</c:v>
                </c:pt>
                <c:pt idx="5849">
                  <c:v>0.97899999999999998</c:v>
                </c:pt>
                <c:pt idx="5850">
                  <c:v>0.97299999999999998</c:v>
                </c:pt>
                <c:pt idx="5851">
                  <c:v>0.95699999999999996</c:v>
                </c:pt>
                <c:pt idx="5852">
                  <c:v>0.98399999999999999</c:v>
                </c:pt>
                <c:pt idx="5853">
                  <c:v>1.0089999999999999</c:v>
                </c:pt>
                <c:pt idx="5854">
                  <c:v>0.996</c:v>
                </c:pt>
                <c:pt idx="5855">
                  <c:v>1.0109999999999999</c:v>
                </c:pt>
                <c:pt idx="5856">
                  <c:v>1.016</c:v>
                </c:pt>
                <c:pt idx="5857">
                  <c:v>1.012</c:v>
                </c:pt>
                <c:pt idx="5858">
                  <c:v>0.995</c:v>
                </c:pt>
                <c:pt idx="5859">
                  <c:v>0.92500000000000004</c:v>
                </c:pt>
                <c:pt idx="5860">
                  <c:v>0.95799999999999996</c:v>
                </c:pt>
                <c:pt idx="5861">
                  <c:v>0.94399999999999995</c:v>
                </c:pt>
                <c:pt idx="5862">
                  <c:v>0.91800000000000004</c:v>
                </c:pt>
                <c:pt idx="5863">
                  <c:v>0.86899999999999999</c:v>
                </c:pt>
                <c:pt idx="5864">
                  <c:v>0.77700000000000002</c:v>
                </c:pt>
                <c:pt idx="5865">
                  <c:v>0.69399999999999995</c:v>
                </c:pt>
                <c:pt idx="5866">
                  <c:v>0.65900000000000003</c:v>
                </c:pt>
                <c:pt idx="5867">
                  <c:v>0.68400000000000005</c:v>
                </c:pt>
                <c:pt idx="5868">
                  <c:v>0.72</c:v>
                </c:pt>
                <c:pt idx="5869">
                  <c:v>0.74399999999999999</c:v>
                </c:pt>
                <c:pt idx="5870">
                  <c:v>0.80200000000000005</c:v>
                </c:pt>
                <c:pt idx="5871">
                  <c:v>0.80700000000000005</c:v>
                </c:pt>
                <c:pt idx="5872">
                  <c:v>0.87</c:v>
                </c:pt>
                <c:pt idx="5873">
                  <c:v>0.86799999999999999</c:v>
                </c:pt>
                <c:pt idx="5874">
                  <c:v>0.876</c:v>
                </c:pt>
                <c:pt idx="5875">
                  <c:v>0.85199999999999998</c:v>
                </c:pt>
                <c:pt idx="5876">
                  <c:v>0.83299999999999996</c:v>
                </c:pt>
                <c:pt idx="5877">
                  <c:v>0.86099999999999999</c:v>
                </c:pt>
                <c:pt idx="5878">
                  <c:v>0.9</c:v>
                </c:pt>
                <c:pt idx="5879">
                  <c:v>0.91400000000000003</c:v>
                </c:pt>
                <c:pt idx="5880">
                  <c:v>0.93899999999999995</c:v>
                </c:pt>
                <c:pt idx="5881">
                  <c:v>0.97599999999999998</c:v>
                </c:pt>
                <c:pt idx="5882">
                  <c:v>0.98199999999999998</c:v>
                </c:pt>
                <c:pt idx="5883">
                  <c:v>1.016</c:v>
                </c:pt>
                <c:pt idx="5884">
                  <c:v>1.046</c:v>
                </c:pt>
                <c:pt idx="5885">
                  <c:v>1.042</c:v>
                </c:pt>
                <c:pt idx="5886">
                  <c:v>1.0429999999999999</c:v>
                </c:pt>
                <c:pt idx="5887">
                  <c:v>1.006</c:v>
                </c:pt>
                <c:pt idx="5888">
                  <c:v>0.996</c:v>
                </c:pt>
                <c:pt idx="5889">
                  <c:v>0.98799999999999999</c:v>
                </c:pt>
                <c:pt idx="5890">
                  <c:v>0.97599999999999998</c:v>
                </c:pt>
                <c:pt idx="5891">
                  <c:v>1.0049999999999999</c:v>
                </c:pt>
                <c:pt idx="5892">
                  <c:v>1.02</c:v>
                </c:pt>
                <c:pt idx="5893">
                  <c:v>0.99</c:v>
                </c:pt>
                <c:pt idx="5894">
                  <c:v>0.99</c:v>
                </c:pt>
                <c:pt idx="5895">
                  <c:v>1.0269999999999999</c:v>
                </c:pt>
                <c:pt idx="5896">
                  <c:v>0.998</c:v>
                </c:pt>
                <c:pt idx="5897">
                  <c:v>1.0089999999999999</c:v>
                </c:pt>
                <c:pt idx="5898">
                  <c:v>0.96899999999999997</c:v>
                </c:pt>
                <c:pt idx="5899">
                  <c:v>0.91400000000000003</c:v>
                </c:pt>
                <c:pt idx="5900">
                  <c:v>0.88100000000000001</c:v>
                </c:pt>
                <c:pt idx="5901">
                  <c:v>0.79500000000000004</c:v>
                </c:pt>
                <c:pt idx="5902">
                  <c:v>0.73</c:v>
                </c:pt>
                <c:pt idx="5903">
                  <c:v>0.69099999999999995</c:v>
                </c:pt>
                <c:pt idx="5904">
                  <c:v>0.68500000000000005</c:v>
                </c:pt>
                <c:pt idx="5905">
                  <c:v>0.64300000000000002</c:v>
                </c:pt>
                <c:pt idx="5906">
                  <c:v>0.67</c:v>
                </c:pt>
                <c:pt idx="5907">
                  <c:v>0.75</c:v>
                </c:pt>
                <c:pt idx="5908">
                  <c:v>0.77900000000000003</c:v>
                </c:pt>
                <c:pt idx="5909">
                  <c:v>0.83399999999999996</c:v>
                </c:pt>
                <c:pt idx="5910">
                  <c:v>0.86199999999999999</c:v>
                </c:pt>
                <c:pt idx="5911">
                  <c:v>0.90200000000000002</c:v>
                </c:pt>
                <c:pt idx="5912">
                  <c:v>0.91400000000000003</c:v>
                </c:pt>
                <c:pt idx="5913">
                  <c:v>0.93600000000000005</c:v>
                </c:pt>
                <c:pt idx="5914">
                  <c:v>0.92800000000000005</c:v>
                </c:pt>
                <c:pt idx="5915">
                  <c:v>0.92700000000000005</c:v>
                </c:pt>
                <c:pt idx="5916">
                  <c:v>0.89400000000000002</c:v>
                </c:pt>
                <c:pt idx="5917">
                  <c:v>0.90500000000000003</c:v>
                </c:pt>
                <c:pt idx="5918">
                  <c:v>0.88700000000000001</c:v>
                </c:pt>
                <c:pt idx="5919">
                  <c:v>0.876</c:v>
                </c:pt>
                <c:pt idx="5920">
                  <c:v>0.91200000000000003</c:v>
                </c:pt>
                <c:pt idx="5921">
                  <c:v>0.91900000000000004</c:v>
                </c:pt>
                <c:pt idx="5922">
                  <c:v>0.97399999999999998</c:v>
                </c:pt>
                <c:pt idx="5923">
                  <c:v>0.995</c:v>
                </c:pt>
                <c:pt idx="5924">
                  <c:v>1.032</c:v>
                </c:pt>
                <c:pt idx="5925">
                  <c:v>1.0289999999999999</c:v>
                </c:pt>
                <c:pt idx="5926">
                  <c:v>1.046</c:v>
                </c:pt>
                <c:pt idx="5927">
                  <c:v>1.1000000000000001</c:v>
                </c:pt>
                <c:pt idx="5928">
                  <c:v>1.1040000000000001</c:v>
                </c:pt>
                <c:pt idx="5929">
                  <c:v>1.0629999999999999</c:v>
                </c:pt>
                <c:pt idx="5930">
                  <c:v>1.05</c:v>
                </c:pt>
                <c:pt idx="5931">
                  <c:v>1.073</c:v>
                </c:pt>
                <c:pt idx="5932">
                  <c:v>1.026</c:v>
                </c:pt>
                <c:pt idx="5933">
                  <c:v>0.93</c:v>
                </c:pt>
                <c:pt idx="5934">
                  <c:v>0.871</c:v>
                </c:pt>
                <c:pt idx="5935">
                  <c:v>0.82099999999999995</c:v>
                </c:pt>
                <c:pt idx="5936">
                  <c:v>0.748</c:v>
                </c:pt>
                <c:pt idx="5937">
                  <c:v>0.74199999999999999</c:v>
                </c:pt>
                <c:pt idx="5938">
                  <c:v>0.76900000000000002</c:v>
                </c:pt>
                <c:pt idx="5939">
                  <c:v>0.79100000000000004</c:v>
                </c:pt>
                <c:pt idx="5940">
                  <c:v>0.82</c:v>
                </c:pt>
                <c:pt idx="5941">
                  <c:v>0.80400000000000005</c:v>
                </c:pt>
                <c:pt idx="5942">
                  <c:v>0.82399999999999995</c:v>
                </c:pt>
                <c:pt idx="5943">
                  <c:v>0.84399999999999997</c:v>
                </c:pt>
                <c:pt idx="5944">
                  <c:v>0.85199999999999998</c:v>
                </c:pt>
                <c:pt idx="5945">
                  <c:v>0.86899999999999999</c:v>
                </c:pt>
                <c:pt idx="5946">
                  <c:v>0.89800000000000002</c:v>
                </c:pt>
                <c:pt idx="5947">
                  <c:v>0.83099999999999996</c:v>
                </c:pt>
                <c:pt idx="5948">
                  <c:v>0.85499999999999998</c:v>
                </c:pt>
                <c:pt idx="5949">
                  <c:v>0.85</c:v>
                </c:pt>
                <c:pt idx="5950">
                  <c:v>0.80400000000000005</c:v>
                </c:pt>
                <c:pt idx="5951">
                  <c:v>0.80100000000000005</c:v>
                </c:pt>
                <c:pt idx="5952">
                  <c:v>0.80600000000000005</c:v>
                </c:pt>
                <c:pt idx="5953">
                  <c:v>0.81799999999999995</c:v>
                </c:pt>
                <c:pt idx="5954">
                  <c:v>0.84699999999999998</c:v>
                </c:pt>
                <c:pt idx="5955">
                  <c:v>0.85299999999999998</c:v>
                </c:pt>
                <c:pt idx="5956">
                  <c:v>0.91400000000000003</c:v>
                </c:pt>
                <c:pt idx="5957">
                  <c:v>0.95099999999999996</c:v>
                </c:pt>
                <c:pt idx="5958">
                  <c:v>1.0029999999999999</c:v>
                </c:pt>
                <c:pt idx="5959">
                  <c:v>1.0629999999999999</c:v>
                </c:pt>
                <c:pt idx="5960">
                  <c:v>1.1020000000000001</c:v>
                </c:pt>
                <c:pt idx="5961">
                  <c:v>1.0620000000000001</c:v>
                </c:pt>
                <c:pt idx="5962">
                  <c:v>1.0880000000000001</c:v>
                </c:pt>
                <c:pt idx="5963">
                  <c:v>1.0980000000000001</c:v>
                </c:pt>
                <c:pt idx="5964">
                  <c:v>1.0640000000000001</c:v>
                </c:pt>
                <c:pt idx="5965">
                  <c:v>0.97299999999999998</c:v>
                </c:pt>
                <c:pt idx="5966">
                  <c:v>0.96899999999999997</c:v>
                </c:pt>
                <c:pt idx="5967">
                  <c:v>1.0269999999999999</c:v>
                </c:pt>
                <c:pt idx="5968">
                  <c:v>0.98199999999999998</c:v>
                </c:pt>
                <c:pt idx="5969">
                  <c:v>0.94899999999999995</c:v>
                </c:pt>
                <c:pt idx="5970">
                  <c:v>0.95499999999999996</c:v>
                </c:pt>
                <c:pt idx="5971">
                  <c:v>0.93899999999999995</c:v>
                </c:pt>
                <c:pt idx="5972">
                  <c:v>0.91</c:v>
                </c:pt>
                <c:pt idx="5973">
                  <c:v>0.90800000000000003</c:v>
                </c:pt>
                <c:pt idx="5974">
                  <c:v>0.89700000000000002</c:v>
                </c:pt>
                <c:pt idx="5975">
                  <c:v>0.91600000000000004</c:v>
                </c:pt>
                <c:pt idx="5976">
                  <c:v>0.88700000000000001</c:v>
                </c:pt>
                <c:pt idx="5977">
                  <c:v>0.89300000000000002</c:v>
                </c:pt>
                <c:pt idx="5978">
                  <c:v>0.89400000000000002</c:v>
                </c:pt>
                <c:pt idx="5979">
                  <c:v>0.82699999999999996</c:v>
                </c:pt>
                <c:pt idx="5980">
                  <c:v>0.84599999999999997</c:v>
                </c:pt>
                <c:pt idx="5981">
                  <c:v>0.80300000000000005</c:v>
                </c:pt>
                <c:pt idx="5982">
                  <c:v>0.71499999999999997</c:v>
                </c:pt>
                <c:pt idx="5983">
                  <c:v>0.76900000000000002</c:v>
                </c:pt>
                <c:pt idx="5984">
                  <c:v>0.75700000000000001</c:v>
                </c:pt>
                <c:pt idx="5985">
                  <c:v>0.76100000000000001</c:v>
                </c:pt>
                <c:pt idx="5986">
                  <c:v>0.77900000000000003</c:v>
                </c:pt>
                <c:pt idx="5987">
                  <c:v>0.80100000000000005</c:v>
                </c:pt>
                <c:pt idx="5988">
                  <c:v>0.83399999999999996</c:v>
                </c:pt>
                <c:pt idx="5989">
                  <c:v>0.88100000000000001</c:v>
                </c:pt>
                <c:pt idx="5990">
                  <c:v>0.90600000000000003</c:v>
                </c:pt>
                <c:pt idx="5991">
                  <c:v>0.95199999999999996</c:v>
                </c:pt>
                <c:pt idx="5992">
                  <c:v>0.95299999999999996</c:v>
                </c:pt>
                <c:pt idx="5993">
                  <c:v>0.97399999999999998</c:v>
                </c:pt>
                <c:pt idx="5994">
                  <c:v>0.96699999999999997</c:v>
                </c:pt>
                <c:pt idx="5995">
                  <c:v>0.96299999999999997</c:v>
                </c:pt>
                <c:pt idx="5996">
                  <c:v>0.97</c:v>
                </c:pt>
                <c:pt idx="5997">
                  <c:v>0.98299999999999998</c:v>
                </c:pt>
                <c:pt idx="5998">
                  <c:v>0.97199999999999998</c:v>
                </c:pt>
                <c:pt idx="5999">
                  <c:v>0.998</c:v>
                </c:pt>
                <c:pt idx="6000">
                  <c:v>1.0720000000000001</c:v>
                </c:pt>
                <c:pt idx="6001">
                  <c:v>1.1120000000000001</c:v>
                </c:pt>
                <c:pt idx="6002">
                  <c:v>1.119</c:v>
                </c:pt>
                <c:pt idx="6003">
                  <c:v>1.08</c:v>
                </c:pt>
                <c:pt idx="6004">
                  <c:v>1.0840000000000001</c:v>
                </c:pt>
                <c:pt idx="6005">
                  <c:v>1.079</c:v>
                </c:pt>
                <c:pt idx="6006">
                  <c:v>1.145</c:v>
                </c:pt>
                <c:pt idx="6007">
                  <c:v>1.0760000000000001</c:v>
                </c:pt>
                <c:pt idx="6008">
                  <c:v>0.97199999999999998</c:v>
                </c:pt>
                <c:pt idx="6009">
                  <c:v>0.92700000000000005</c:v>
                </c:pt>
                <c:pt idx="6010">
                  <c:v>0.84299999999999997</c:v>
                </c:pt>
                <c:pt idx="6011">
                  <c:v>0.83699999999999997</c:v>
                </c:pt>
                <c:pt idx="6012">
                  <c:v>0.85099999999999998</c:v>
                </c:pt>
                <c:pt idx="6013">
                  <c:v>0.81499999999999995</c:v>
                </c:pt>
                <c:pt idx="6014">
                  <c:v>0.85899999999999999</c:v>
                </c:pt>
                <c:pt idx="6015">
                  <c:v>0.86699999999999999</c:v>
                </c:pt>
                <c:pt idx="6016">
                  <c:v>0.85799999999999998</c:v>
                </c:pt>
                <c:pt idx="6017">
                  <c:v>0.878</c:v>
                </c:pt>
                <c:pt idx="6018">
                  <c:v>0.85599999999999998</c:v>
                </c:pt>
                <c:pt idx="6019">
                  <c:v>0.873</c:v>
                </c:pt>
                <c:pt idx="6020">
                  <c:v>0.80900000000000005</c:v>
                </c:pt>
                <c:pt idx="6021">
                  <c:v>0.77800000000000002</c:v>
                </c:pt>
                <c:pt idx="6022">
                  <c:v>0.78200000000000003</c:v>
                </c:pt>
                <c:pt idx="6023">
                  <c:v>0.755</c:v>
                </c:pt>
                <c:pt idx="6024">
                  <c:v>0.81200000000000006</c:v>
                </c:pt>
                <c:pt idx="6025">
                  <c:v>0.83</c:v>
                </c:pt>
                <c:pt idx="6026">
                  <c:v>0.81</c:v>
                </c:pt>
                <c:pt idx="6027">
                  <c:v>0.81</c:v>
                </c:pt>
                <c:pt idx="6028">
                  <c:v>0.82199999999999995</c:v>
                </c:pt>
                <c:pt idx="6029">
                  <c:v>0.84699999999999998</c:v>
                </c:pt>
                <c:pt idx="6030">
                  <c:v>0.88600000000000001</c:v>
                </c:pt>
                <c:pt idx="6031">
                  <c:v>0.93700000000000006</c:v>
                </c:pt>
                <c:pt idx="6032">
                  <c:v>0.96799999999999997</c:v>
                </c:pt>
                <c:pt idx="6033">
                  <c:v>1.0569999999999999</c:v>
                </c:pt>
                <c:pt idx="6034">
                  <c:v>1.07</c:v>
                </c:pt>
                <c:pt idx="6035">
                  <c:v>1.1160000000000001</c:v>
                </c:pt>
                <c:pt idx="6036">
                  <c:v>1.121</c:v>
                </c:pt>
                <c:pt idx="6037">
                  <c:v>1.1279999999999999</c:v>
                </c:pt>
                <c:pt idx="6038">
                  <c:v>1.097</c:v>
                </c:pt>
                <c:pt idx="6039">
                  <c:v>1.056</c:v>
                </c:pt>
                <c:pt idx="6040">
                  <c:v>1.014</c:v>
                </c:pt>
                <c:pt idx="6041">
                  <c:v>1.004</c:v>
                </c:pt>
                <c:pt idx="6042">
                  <c:v>0.94599999999999995</c:v>
                </c:pt>
                <c:pt idx="6043">
                  <c:v>0.95499999999999996</c:v>
                </c:pt>
                <c:pt idx="6044">
                  <c:v>1.0009999999999999</c:v>
                </c:pt>
                <c:pt idx="6045">
                  <c:v>1.002</c:v>
                </c:pt>
                <c:pt idx="6046">
                  <c:v>0.999</c:v>
                </c:pt>
                <c:pt idx="6047">
                  <c:v>0.98799999999999999</c:v>
                </c:pt>
                <c:pt idx="6048">
                  <c:v>0.96499999999999997</c:v>
                </c:pt>
                <c:pt idx="6049">
                  <c:v>0.92900000000000005</c:v>
                </c:pt>
                <c:pt idx="6050">
                  <c:v>0.92100000000000004</c:v>
                </c:pt>
                <c:pt idx="6051">
                  <c:v>0.94</c:v>
                </c:pt>
                <c:pt idx="6052">
                  <c:v>0.91200000000000003</c:v>
                </c:pt>
                <c:pt idx="6053">
                  <c:v>0.90900000000000003</c:v>
                </c:pt>
                <c:pt idx="6054">
                  <c:v>0.85699999999999998</c:v>
                </c:pt>
                <c:pt idx="6055">
                  <c:v>0.83599999999999997</c:v>
                </c:pt>
                <c:pt idx="6056">
                  <c:v>0.84899999999999998</c:v>
                </c:pt>
                <c:pt idx="6057">
                  <c:v>0.81799999999999995</c:v>
                </c:pt>
                <c:pt idx="6058">
                  <c:v>0.77300000000000002</c:v>
                </c:pt>
                <c:pt idx="6059">
                  <c:v>0.78900000000000003</c:v>
                </c:pt>
                <c:pt idx="6060">
                  <c:v>0.749</c:v>
                </c:pt>
                <c:pt idx="6061">
                  <c:v>0.70899999999999996</c:v>
                </c:pt>
                <c:pt idx="6062">
                  <c:v>0.74399999999999999</c:v>
                </c:pt>
                <c:pt idx="6063">
                  <c:v>0.75800000000000001</c:v>
                </c:pt>
                <c:pt idx="6064">
                  <c:v>0.83599999999999997</c:v>
                </c:pt>
                <c:pt idx="6065">
                  <c:v>0.86899999999999999</c:v>
                </c:pt>
                <c:pt idx="6066">
                  <c:v>0.93200000000000005</c:v>
                </c:pt>
                <c:pt idx="6067">
                  <c:v>0.97299999999999998</c:v>
                </c:pt>
                <c:pt idx="6068">
                  <c:v>1.032</c:v>
                </c:pt>
                <c:pt idx="6069">
                  <c:v>1.026</c:v>
                </c:pt>
                <c:pt idx="6070">
                  <c:v>1.024</c:v>
                </c:pt>
                <c:pt idx="6071">
                  <c:v>1.034</c:v>
                </c:pt>
                <c:pt idx="6072">
                  <c:v>1.01</c:v>
                </c:pt>
                <c:pt idx="6073">
                  <c:v>1</c:v>
                </c:pt>
                <c:pt idx="6074">
                  <c:v>0.96799999999999997</c:v>
                </c:pt>
                <c:pt idx="6075">
                  <c:v>1.002</c:v>
                </c:pt>
                <c:pt idx="6076">
                  <c:v>1.03</c:v>
                </c:pt>
                <c:pt idx="6077">
                  <c:v>1.054</c:v>
                </c:pt>
                <c:pt idx="6078">
                  <c:v>1.0489999999999999</c:v>
                </c:pt>
                <c:pt idx="6079">
                  <c:v>1.0840000000000001</c:v>
                </c:pt>
                <c:pt idx="6080">
                  <c:v>1.0880000000000001</c:v>
                </c:pt>
                <c:pt idx="6081">
                  <c:v>1.0309999999999999</c:v>
                </c:pt>
                <c:pt idx="6082">
                  <c:v>1.0229999999999999</c:v>
                </c:pt>
                <c:pt idx="6083">
                  <c:v>1.0329999999999999</c:v>
                </c:pt>
                <c:pt idx="6084">
                  <c:v>0.99299999999999999</c:v>
                </c:pt>
                <c:pt idx="6085">
                  <c:v>0.97899999999999998</c:v>
                </c:pt>
                <c:pt idx="6086">
                  <c:v>0.95099999999999996</c:v>
                </c:pt>
                <c:pt idx="6087">
                  <c:v>0.95</c:v>
                </c:pt>
                <c:pt idx="6088">
                  <c:v>0.89900000000000002</c:v>
                </c:pt>
                <c:pt idx="6089">
                  <c:v>0.872</c:v>
                </c:pt>
                <c:pt idx="6090">
                  <c:v>0.86699999999999999</c:v>
                </c:pt>
                <c:pt idx="6091">
                  <c:v>0.85799999999999998</c:v>
                </c:pt>
                <c:pt idx="6092">
                  <c:v>0.84199999999999997</c:v>
                </c:pt>
                <c:pt idx="6093">
                  <c:v>0.86</c:v>
                </c:pt>
                <c:pt idx="6094">
                  <c:v>0.875</c:v>
                </c:pt>
                <c:pt idx="6095">
                  <c:v>0.88900000000000001</c:v>
                </c:pt>
                <c:pt idx="6096">
                  <c:v>0.91800000000000004</c:v>
                </c:pt>
                <c:pt idx="6097">
                  <c:v>0.88300000000000001</c:v>
                </c:pt>
                <c:pt idx="6098">
                  <c:v>0.85699999999999998</c:v>
                </c:pt>
                <c:pt idx="6099">
                  <c:v>0.81599999999999995</c:v>
                </c:pt>
                <c:pt idx="6100">
                  <c:v>0.755</c:v>
                </c:pt>
                <c:pt idx="6101">
                  <c:v>0.72499999999999998</c:v>
                </c:pt>
                <c:pt idx="6102">
                  <c:v>0.78400000000000003</c:v>
                </c:pt>
                <c:pt idx="6103">
                  <c:v>0.81699999999999995</c:v>
                </c:pt>
                <c:pt idx="6104">
                  <c:v>0.86799999999999999</c:v>
                </c:pt>
                <c:pt idx="6105">
                  <c:v>0.89300000000000002</c:v>
                </c:pt>
                <c:pt idx="6106">
                  <c:v>0.97699999999999998</c:v>
                </c:pt>
                <c:pt idx="6107">
                  <c:v>1.014</c:v>
                </c:pt>
                <c:pt idx="6108">
                  <c:v>1.046</c:v>
                </c:pt>
                <c:pt idx="6109">
                  <c:v>1.0569999999999999</c:v>
                </c:pt>
                <c:pt idx="6110">
                  <c:v>1.0780000000000001</c:v>
                </c:pt>
                <c:pt idx="6111">
                  <c:v>1.0249999999999999</c:v>
                </c:pt>
                <c:pt idx="6112">
                  <c:v>1.014</c:v>
                </c:pt>
                <c:pt idx="6113">
                  <c:v>1.0449999999999999</c:v>
                </c:pt>
                <c:pt idx="6114">
                  <c:v>1.0309999999999999</c:v>
                </c:pt>
                <c:pt idx="6115">
                  <c:v>1.0249999999999999</c:v>
                </c:pt>
                <c:pt idx="6116">
                  <c:v>1.099</c:v>
                </c:pt>
                <c:pt idx="6117">
                  <c:v>1.0660000000000001</c:v>
                </c:pt>
                <c:pt idx="6118">
                  <c:v>1.0609999999999999</c:v>
                </c:pt>
                <c:pt idx="6119">
                  <c:v>1.0389999999999999</c:v>
                </c:pt>
                <c:pt idx="6120">
                  <c:v>1.0289999999999999</c:v>
                </c:pt>
                <c:pt idx="6121">
                  <c:v>0.998</c:v>
                </c:pt>
                <c:pt idx="6122">
                  <c:v>0.98899999999999999</c:v>
                </c:pt>
                <c:pt idx="6123">
                  <c:v>0.97399999999999998</c:v>
                </c:pt>
                <c:pt idx="6124">
                  <c:v>0.94699999999999995</c:v>
                </c:pt>
                <c:pt idx="6125">
                  <c:v>0.98699999999999999</c:v>
                </c:pt>
                <c:pt idx="6126">
                  <c:v>0.98</c:v>
                </c:pt>
                <c:pt idx="6127">
                  <c:v>0.91400000000000003</c:v>
                </c:pt>
                <c:pt idx="6128">
                  <c:v>0.93500000000000005</c:v>
                </c:pt>
                <c:pt idx="6129">
                  <c:v>0.89400000000000002</c:v>
                </c:pt>
                <c:pt idx="6130">
                  <c:v>0.88</c:v>
                </c:pt>
                <c:pt idx="6131">
                  <c:v>0.82099999999999995</c:v>
                </c:pt>
                <c:pt idx="6132">
                  <c:v>0.78700000000000003</c:v>
                </c:pt>
                <c:pt idx="6133">
                  <c:v>0.78600000000000003</c:v>
                </c:pt>
                <c:pt idx="6134">
                  <c:v>0.78100000000000003</c:v>
                </c:pt>
                <c:pt idx="6135">
                  <c:v>0.77600000000000002</c:v>
                </c:pt>
                <c:pt idx="6136">
                  <c:v>0.80700000000000005</c:v>
                </c:pt>
                <c:pt idx="6137">
                  <c:v>0.86599999999999999</c:v>
                </c:pt>
                <c:pt idx="6138">
                  <c:v>0.79500000000000004</c:v>
                </c:pt>
                <c:pt idx="6139">
                  <c:v>0.81799999999999995</c:v>
                </c:pt>
                <c:pt idx="6140">
                  <c:v>0.85199999999999998</c:v>
                </c:pt>
                <c:pt idx="6141">
                  <c:v>0.85699999999999998</c:v>
                </c:pt>
                <c:pt idx="6142">
                  <c:v>0.877</c:v>
                </c:pt>
                <c:pt idx="6143">
                  <c:v>0.94899999999999995</c:v>
                </c:pt>
                <c:pt idx="6144">
                  <c:v>0.998</c:v>
                </c:pt>
                <c:pt idx="6145">
                  <c:v>1.034</c:v>
                </c:pt>
                <c:pt idx="6146">
                  <c:v>1.024</c:v>
                </c:pt>
                <c:pt idx="6147">
                  <c:v>1.032</c:v>
                </c:pt>
                <c:pt idx="6148">
                  <c:v>1.008</c:v>
                </c:pt>
                <c:pt idx="6149">
                  <c:v>0.98699999999999999</c:v>
                </c:pt>
                <c:pt idx="6150">
                  <c:v>1.0069999999999999</c:v>
                </c:pt>
                <c:pt idx="6151">
                  <c:v>0.98699999999999999</c:v>
                </c:pt>
                <c:pt idx="6152">
                  <c:v>1.0620000000000001</c:v>
                </c:pt>
                <c:pt idx="6153">
                  <c:v>1.087</c:v>
                </c:pt>
                <c:pt idx="6154">
                  <c:v>1.0960000000000001</c:v>
                </c:pt>
                <c:pt idx="6155">
                  <c:v>1.137</c:v>
                </c:pt>
                <c:pt idx="6156">
                  <c:v>1.1379999999999999</c:v>
                </c:pt>
                <c:pt idx="6157">
                  <c:v>1.095</c:v>
                </c:pt>
                <c:pt idx="6158">
                  <c:v>1.081</c:v>
                </c:pt>
                <c:pt idx="6159">
                  <c:v>1.006</c:v>
                </c:pt>
                <c:pt idx="6160">
                  <c:v>0.96299999999999997</c:v>
                </c:pt>
                <c:pt idx="6161">
                  <c:v>0.95399999999999996</c:v>
                </c:pt>
                <c:pt idx="6162">
                  <c:v>0.92200000000000004</c:v>
                </c:pt>
                <c:pt idx="6163">
                  <c:v>0.874</c:v>
                </c:pt>
                <c:pt idx="6164">
                  <c:v>0.84799999999999998</c:v>
                </c:pt>
                <c:pt idx="6165">
                  <c:v>0.85299999999999998</c:v>
                </c:pt>
                <c:pt idx="6166">
                  <c:v>0.85</c:v>
                </c:pt>
                <c:pt idx="6167">
                  <c:v>0.84</c:v>
                </c:pt>
                <c:pt idx="6168">
                  <c:v>0.86399999999999999</c:v>
                </c:pt>
                <c:pt idx="6169">
                  <c:v>0.84899999999999998</c:v>
                </c:pt>
                <c:pt idx="6170">
                  <c:v>0.82399999999999995</c:v>
                </c:pt>
                <c:pt idx="6171">
                  <c:v>0.83499999999999996</c:v>
                </c:pt>
                <c:pt idx="6172">
                  <c:v>0.84299999999999997</c:v>
                </c:pt>
                <c:pt idx="6173">
                  <c:v>0.80700000000000005</c:v>
                </c:pt>
                <c:pt idx="6174">
                  <c:v>0.81399999999999995</c:v>
                </c:pt>
                <c:pt idx="6175">
                  <c:v>0.78400000000000003</c:v>
                </c:pt>
                <c:pt idx="6176">
                  <c:v>0.84799999999999998</c:v>
                </c:pt>
                <c:pt idx="6177">
                  <c:v>0.78400000000000003</c:v>
                </c:pt>
                <c:pt idx="6178">
                  <c:v>0.86499999999999999</c:v>
                </c:pt>
                <c:pt idx="6179">
                  <c:v>0.90100000000000002</c:v>
                </c:pt>
                <c:pt idx="6180">
                  <c:v>0.92400000000000004</c:v>
                </c:pt>
                <c:pt idx="6181">
                  <c:v>1.0009999999999999</c:v>
                </c:pt>
                <c:pt idx="6182">
                  <c:v>1.016</c:v>
                </c:pt>
                <c:pt idx="6183">
                  <c:v>1.006</c:v>
                </c:pt>
                <c:pt idx="6184">
                  <c:v>1.0009999999999999</c:v>
                </c:pt>
                <c:pt idx="6185">
                  <c:v>1.0049999999999999</c:v>
                </c:pt>
                <c:pt idx="6186">
                  <c:v>1.018</c:v>
                </c:pt>
                <c:pt idx="6187">
                  <c:v>1.0369999999999999</c:v>
                </c:pt>
                <c:pt idx="6188">
                  <c:v>1.0209999999999999</c:v>
                </c:pt>
                <c:pt idx="6189">
                  <c:v>1.044</c:v>
                </c:pt>
                <c:pt idx="6190">
                  <c:v>1.07</c:v>
                </c:pt>
                <c:pt idx="6191">
                  <c:v>1.095</c:v>
                </c:pt>
                <c:pt idx="6192">
                  <c:v>1.0920000000000001</c:v>
                </c:pt>
                <c:pt idx="6193">
                  <c:v>1.05</c:v>
                </c:pt>
                <c:pt idx="6194">
                  <c:v>0.99</c:v>
                </c:pt>
                <c:pt idx="6195">
                  <c:v>0.97899999999999998</c:v>
                </c:pt>
                <c:pt idx="6196">
                  <c:v>0.98699999999999999</c:v>
                </c:pt>
                <c:pt idx="6197">
                  <c:v>0.97499999999999998</c:v>
                </c:pt>
                <c:pt idx="6198">
                  <c:v>0.97799999999999998</c:v>
                </c:pt>
                <c:pt idx="6199">
                  <c:v>1.002</c:v>
                </c:pt>
                <c:pt idx="6200">
                  <c:v>0.97699999999999998</c:v>
                </c:pt>
                <c:pt idx="6201">
                  <c:v>0.93899999999999995</c:v>
                </c:pt>
                <c:pt idx="6202">
                  <c:v>0.92800000000000005</c:v>
                </c:pt>
                <c:pt idx="6203">
                  <c:v>0.94599999999999995</c:v>
                </c:pt>
                <c:pt idx="6204">
                  <c:v>0.95799999999999996</c:v>
                </c:pt>
                <c:pt idx="6205">
                  <c:v>0.96299999999999997</c:v>
                </c:pt>
                <c:pt idx="6206">
                  <c:v>0.96299999999999997</c:v>
                </c:pt>
                <c:pt idx="6207">
                  <c:v>0.95199999999999996</c:v>
                </c:pt>
                <c:pt idx="6208">
                  <c:v>0.89300000000000002</c:v>
                </c:pt>
                <c:pt idx="6209">
                  <c:v>0.90500000000000003</c:v>
                </c:pt>
                <c:pt idx="6210">
                  <c:v>0.86499999999999999</c:v>
                </c:pt>
                <c:pt idx="6211">
                  <c:v>0.82799999999999996</c:v>
                </c:pt>
                <c:pt idx="6212">
                  <c:v>0.79800000000000004</c:v>
                </c:pt>
                <c:pt idx="6213">
                  <c:v>0.754</c:v>
                </c:pt>
                <c:pt idx="6214">
                  <c:v>0.755</c:v>
                </c:pt>
                <c:pt idx="6215">
                  <c:v>0.76200000000000001</c:v>
                </c:pt>
                <c:pt idx="6216">
                  <c:v>0.82299999999999995</c:v>
                </c:pt>
                <c:pt idx="6217">
                  <c:v>0.82</c:v>
                </c:pt>
                <c:pt idx="6218">
                  <c:v>0.92200000000000004</c:v>
                </c:pt>
                <c:pt idx="6219">
                  <c:v>0.98499999999999999</c:v>
                </c:pt>
                <c:pt idx="6220">
                  <c:v>0.998</c:v>
                </c:pt>
                <c:pt idx="6221">
                  <c:v>1.0669999999999999</c:v>
                </c:pt>
                <c:pt idx="6222">
                  <c:v>1.0740000000000001</c:v>
                </c:pt>
                <c:pt idx="6223">
                  <c:v>1.085</c:v>
                </c:pt>
                <c:pt idx="6224">
                  <c:v>1.0680000000000001</c:v>
                </c:pt>
                <c:pt idx="6225">
                  <c:v>1.054</c:v>
                </c:pt>
                <c:pt idx="6226">
                  <c:v>1.0740000000000001</c:v>
                </c:pt>
                <c:pt idx="6227">
                  <c:v>1.1240000000000001</c:v>
                </c:pt>
                <c:pt idx="6228">
                  <c:v>1.1220000000000001</c:v>
                </c:pt>
                <c:pt idx="6229">
                  <c:v>1.081</c:v>
                </c:pt>
                <c:pt idx="6230">
                  <c:v>1.0780000000000001</c:v>
                </c:pt>
                <c:pt idx="6231">
                  <c:v>1.0289999999999999</c:v>
                </c:pt>
                <c:pt idx="6232">
                  <c:v>1.0109999999999999</c:v>
                </c:pt>
                <c:pt idx="6233">
                  <c:v>1.018</c:v>
                </c:pt>
                <c:pt idx="6234">
                  <c:v>1.0269999999999999</c:v>
                </c:pt>
                <c:pt idx="6235">
                  <c:v>1.032</c:v>
                </c:pt>
                <c:pt idx="6236">
                  <c:v>1.0329999999999999</c:v>
                </c:pt>
                <c:pt idx="6237">
                  <c:v>1.0629999999999999</c:v>
                </c:pt>
                <c:pt idx="6238">
                  <c:v>1.0449999999999999</c:v>
                </c:pt>
                <c:pt idx="6239">
                  <c:v>1.014</c:v>
                </c:pt>
                <c:pt idx="6240">
                  <c:v>0.96899999999999997</c:v>
                </c:pt>
                <c:pt idx="6241">
                  <c:v>0.90700000000000003</c:v>
                </c:pt>
                <c:pt idx="6242">
                  <c:v>0.872</c:v>
                </c:pt>
                <c:pt idx="6243">
                  <c:v>0.86</c:v>
                </c:pt>
                <c:pt idx="6244">
                  <c:v>0.879</c:v>
                </c:pt>
                <c:pt idx="6245">
                  <c:v>0.89700000000000002</c:v>
                </c:pt>
                <c:pt idx="6246">
                  <c:v>0.85599999999999998</c:v>
                </c:pt>
                <c:pt idx="6247">
                  <c:v>0.86199999999999999</c:v>
                </c:pt>
                <c:pt idx="6248">
                  <c:v>0.91900000000000004</c:v>
                </c:pt>
                <c:pt idx="6249">
                  <c:v>0.92900000000000005</c:v>
                </c:pt>
                <c:pt idx="6250">
                  <c:v>0.89600000000000002</c:v>
                </c:pt>
                <c:pt idx="6251">
                  <c:v>0.92800000000000005</c:v>
                </c:pt>
                <c:pt idx="6252">
                  <c:v>0.90300000000000002</c:v>
                </c:pt>
                <c:pt idx="6253">
                  <c:v>0.94199999999999995</c:v>
                </c:pt>
                <c:pt idx="6254">
                  <c:v>0.94499999999999995</c:v>
                </c:pt>
                <c:pt idx="6255">
                  <c:v>0.93600000000000005</c:v>
                </c:pt>
                <c:pt idx="6256">
                  <c:v>0.91400000000000003</c:v>
                </c:pt>
                <c:pt idx="6257">
                  <c:v>0.95</c:v>
                </c:pt>
                <c:pt idx="6258">
                  <c:v>0.89700000000000002</c:v>
                </c:pt>
                <c:pt idx="6259">
                  <c:v>0.90100000000000002</c:v>
                </c:pt>
                <c:pt idx="6260">
                  <c:v>0.91600000000000004</c:v>
                </c:pt>
                <c:pt idx="6261">
                  <c:v>0.98499999999999999</c:v>
                </c:pt>
                <c:pt idx="6262">
                  <c:v>1.0289999999999999</c:v>
                </c:pt>
                <c:pt idx="6263">
                  <c:v>1.089</c:v>
                </c:pt>
                <c:pt idx="6264">
                  <c:v>1.1220000000000001</c:v>
                </c:pt>
                <c:pt idx="6265">
                  <c:v>1.1180000000000001</c:v>
                </c:pt>
                <c:pt idx="6266">
                  <c:v>1.135</c:v>
                </c:pt>
                <c:pt idx="6267">
                  <c:v>1.1359999999999999</c:v>
                </c:pt>
                <c:pt idx="6268">
                  <c:v>1.1020000000000001</c:v>
                </c:pt>
                <c:pt idx="6269">
                  <c:v>1.103</c:v>
                </c:pt>
                <c:pt idx="6270">
                  <c:v>1.05</c:v>
                </c:pt>
                <c:pt idx="6271">
                  <c:v>1.089</c:v>
                </c:pt>
                <c:pt idx="6272">
                  <c:v>1.107</c:v>
                </c:pt>
                <c:pt idx="6273">
                  <c:v>1.1180000000000001</c:v>
                </c:pt>
                <c:pt idx="6274">
                  <c:v>1.081</c:v>
                </c:pt>
                <c:pt idx="6275">
                  <c:v>1.03</c:v>
                </c:pt>
                <c:pt idx="6276">
                  <c:v>0.96299999999999997</c:v>
                </c:pt>
                <c:pt idx="6277">
                  <c:v>0.91100000000000003</c:v>
                </c:pt>
                <c:pt idx="6278">
                  <c:v>0.89800000000000002</c:v>
                </c:pt>
                <c:pt idx="6279">
                  <c:v>0.86499999999999999</c:v>
                </c:pt>
                <c:pt idx="6280">
                  <c:v>0.81200000000000006</c:v>
                </c:pt>
                <c:pt idx="6281">
                  <c:v>0.83299999999999996</c:v>
                </c:pt>
                <c:pt idx="6282">
                  <c:v>0.85099999999999998</c:v>
                </c:pt>
                <c:pt idx="6283">
                  <c:v>0.86599999999999999</c:v>
                </c:pt>
                <c:pt idx="6284">
                  <c:v>0.88</c:v>
                </c:pt>
                <c:pt idx="6285">
                  <c:v>0.90100000000000002</c:v>
                </c:pt>
                <c:pt idx="6286">
                  <c:v>0.91600000000000004</c:v>
                </c:pt>
                <c:pt idx="6287">
                  <c:v>0.93200000000000005</c:v>
                </c:pt>
                <c:pt idx="6288">
                  <c:v>0.94499999999999995</c:v>
                </c:pt>
                <c:pt idx="6289">
                  <c:v>0.92700000000000005</c:v>
                </c:pt>
                <c:pt idx="6290">
                  <c:v>0.873</c:v>
                </c:pt>
                <c:pt idx="6291">
                  <c:v>0.85899999999999999</c:v>
                </c:pt>
                <c:pt idx="6292">
                  <c:v>0.89700000000000002</c:v>
                </c:pt>
                <c:pt idx="6293">
                  <c:v>0.88700000000000001</c:v>
                </c:pt>
                <c:pt idx="6294">
                  <c:v>0.9</c:v>
                </c:pt>
                <c:pt idx="6295">
                  <c:v>0.92300000000000004</c:v>
                </c:pt>
                <c:pt idx="6296">
                  <c:v>0.96099999999999997</c:v>
                </c:pt>
                <c:pt idx="6297">
                  <c:v>0.97699999999999998</c:v>
                </c:pt>
                <c:pt idx="6298">
                  <c:v>1.046</c:v>
                </c:pt>
                <c:pt idx="6299">
                  <c:v>1.0509999999999999</c:v>
                </c:pt>
                <c:pt idx="6300">
                  <c:v>1.0660000000000001</c:v>
                </c:pt>
                <c:pt idx="6301">
                  <c:v>1.0920000000000001</c:v>
                </c:pt>
                <c:pt idx="6302">
                  <c:v>1.0840000000000001</c:v>
                </c:pt>
                <c:pt idx="6303">
                  <c:v>1.1200000000000001</c:v>
                </c:pt>
                <c:pt idx="6304">
                  <c:v>1.113</c:v>
                </c:pt>
                <c:pt idx="6305">
                  <c:v>1.153</c:v>
                </c:pt>
                <c:pt idx="6306">
                  <c:v>1.1259999999999999</c:v>
                </c:pt>
                <c:pt idx="6307">
                  <c:v>1.0840000000000001</c:v>
                </c:pt>
                <c:pt idx="6308">
                  <c:v>1.0329999999999999</c:v>
                </c:pt>
                <c:pt idx="6309">
                  <c:v>1.01</c:v>
                </c:pt>
                <c:pt idx="6310">
                  <c:v>1.0169999999999999</c:v>
                </c:pt>
                <c:pt idx="6311">
                  <c:v>0.97499999999999998</c:v>
                </c:pt>
                <c:pt idx="6312">
                  <c:v>0.95899999999999996</c:v>
                </c:pt>
                <c:pt idx="6313">
                  <c:v>1.0249999999999999</c:v>
                </c:pt>
                <c:pt idx="6314">
                  <c:v>1.0289999999999999</c:v>
                </c:pt>
                <c:pt idx="6315">
                  <c:v>1.0780000000000001</c:v>
                </c:pt>
                <c:pt idx="6316">
                  <c:v>1.081</c:v>
                </c:pt>
                <c:pt idx="6317">
                  <c:v>1.0760000000000001</c:v>
                </c:pt>
                <c:pt idx="6318">
                  <c:v>1.02</c:v>
                </c:pt>
                <c:pt idx="6319">
                  <c:v>0.94699999999999995</c:v>
                </c:pt>
                <c:pt idx="6320">
                  <c:v>0.93500000000000005</c:v>
                </c:pt>
                <c:pt idx="6321">
                  <c:v>0.879</c:v>
                </c:pt>
                <c:pt idx="6322">
                  <c:v>0.85499999999999998</c:v>
                </c:pt>
                <c:pt idx="6323">
                  <c:v>0.80100000000000005</c:v>
                </c:pt>
                <c:pt idx="6324">
                  <c:v>0.83499999999999996</c:v>
                </c:pt>
                <c:pt idx="6325">
                  <c:v>0.81599999999999995</c:v>
                </c:pt>
                <c:pt idx="6326">
                  <c:v>0.86299999999999999</c:v>
                </c:pt>
                <c:pt idx="6327">
                  <c:v>0.86</c:v>
                </c:pt>
                <c:pt idx="6328">
                  <c:v>0.91700000000000004</c:v>
                </c:pt>
                <c:pt idx="6329">
                  <c:v>0.94799999999999995</c:v>
                </c:pt>
                <c:pt idx="6330">
                  <c:v>0.95599999999999996</c:v>
                </c:pt>
                <c:pt idx="6331">
                  <c:v>1.0189999999999999</c:v>
                </c:pt>
                <c:pt idx="6332">
                  <c:v>1</c:v>
                </c:pt>
                <c:pt idx="6333">
                  <c:v>1.04</c:v>
                </c:pt>
                <c:pt idx="6334">
                  <c:v>1.012</c:v>
                </c:pt>
                <c:pt idx="6335">
                  <c:v>0.99199999999999999</c:v>
                </c:pt>
                <c:pt idx="6336">
                  <c:v>1.018</c:v>
                </c:pt>
                <c:pt idx="6337">
                  <c:v>1.014</c:v>
                </c:pt>
                <c:pt idx="6338">
                  <c:v>1.016</c:v>
                </c:pt>
                <c:pt idx="6339">
                  <c:v>1.0649999999999999</c:v>
                </c:pt>
                <c:pt idx="6340">
                  <c:v>1.042</c:v>
                </c:pt>
                <c:pt idx="6341">
                  <c:v>1.0680000000000001</c:v>
                </c:pt>
                <c:pt idx="6342">
                  <c:v>1.0589999999999999</c:v>
                </c:pt>
                <c:pt idx="6343">
                  <c:v>1.0569999999999999</c:v>
                </c:pt>
                <c:pt idx="6344">
                  <c:v>1.0980000000000001</c:v>
                </c:pt>
                <c:pt idx="6345">
                  <c:v>1.135</c:v>
                </c:pt>
                <c:pt idx="6346">
                  <c:v>1.131</c:v>
                </c:pt>
                <c:pt idx="6347">
                  <c:v>1.1639999999999999</c:v>
                </c:pt>
                <c:pt idx="6348">
                  <c:v>1.153</c:v>
                </c:pt>
                <c:pt idx="6349">
                  <c:v>1.127</c:v>
                </c:pt>
                <c:pt idx="6350">
                  <c:v>1.0900000000000001</c:v>
                </c:pt>
                <c:pt idx="6351">
                  <c:v>1.0940000000000001</c:v>
                </c:pt>
                <c:pt idx="6352">
                  <c:v>1.0329999999999999</c:v>
                </c:pt>
                <c:pt idx="6353">
                  <c:v>0.95199999999999996</c:v>
                </c:pt>
                <c:pt idx="6354">
                  <c:v>0.89</c:v>
                </c:pt>
                <c:pt idx="6355">
                  <c:v>0.84899999999999998</c:v>
                </c:pt>
                <c:pt idx="6356">
                  <c:v>0.83899999999999997</c:v>
                </c:pt>
                <c:pt idx="6357">
                  <c:v>0.82499999999999996</c:v>
                </c:pt>
                <c:pt idx="6358">
                  <c:v>0.78400000000000003</c:v>
                </c:pt>
                <c:pt idx="6359">
                  <c:v>0.82399999999999995</c:v>
                </c:pt>
                <c:pt idx="6360">
                  <c:v>0.86299999999999999</c:v>
                </c:pt>
                <c:pt idx="6361">
                  <c:v>0.92100000000000004</c:v>
                </c:pt>
                <c:pt idx="6362">
                  <c:v>0.92700000000000005</c:v>
                </c:pt>
                <c:pt idx="6363">
                  <c:v>0.995</c:v>
                </c:pt>
                <c:pt idx="6364">
                  <c:v>1.0229999999999999</c:v>
                </c:pt>
                <c:pt idx="6365">
                  <c:v>1.02</c:v>
                </c:pt>
                <c:pt idx="6366">
                  <c:v>1.008</c:v>
                </c:pt>
                <c:pt idx="6367">
                  <c:v>0.97</c:v>
                </c:pt>
                <c:pt idx="6368">
                  <c:v>0.93300000000000005</c:v>
                </c:pt>
                <c:pt idx="6369">
                  <c:v>0.89600000000000002</c:v>
                </c:pt>
                <c:pt idx="6370">
                  <c:v>0.86499999999999999</c:v>
                </c:pt>
                <c:pt idx="6371">
                  <c:v>0.88</c:v>
                </c:pt>
                <c:pt idx="6372">
                  <c:v>0.90600000000000003</c:v>
                </c:pt>
                <c:pt idx="6373">
                  <c:v>0.94499999999999995</c:v>
                </c:pt>
                <c:pt idx="6374">
                  <c:v>1</c:v>
                </c:pt>
                <c:pt idx="6375">
                  <c:v>1.075</c:v>
                </c:pt>
                <c:pt idx="6376">
                  <c:v>1.091</c:v>
                </c:pt>
                <c:pt idx="6377">
                  <c:v>1.125</c:v>
                </c:pt>
                <c:pt idx="6378">
                  <c:v>1.1619999999999999</c:v>
                </c:pt>
                <c:pt idx="6379">
                  <c:v>1.1679999999999999</c:v>
                </c:pt>
                <c:pt idx="6380">
                  <c:v>1.18</c:v>
                </c:pt>
                <c:pt idx="6381">
                  <c:v>1.1910000000000001</c:v>
                </c:pt>
                <c:pt idx="6382">
                  <c:v>1.1619999999999999</c:v>
                </c:pt>
                <c:pt idx="6383">
                  <c:v>1.157</c:v>
                </c:pt>
                <c:pt idx="6384">
                  <c:v>1.1040000000000001</c:v>
                </c:pt>
                <c:pt idx="6385">
                  <c:v>1.097</c:v>
                </c:pt>
                <c:pt idx="6386">
                  <c:v>1.0289999999999999</c:v>
                </c:pt>
                <c:pt idx="6387">
                  <c:v>0.98599999999999999</c:v>
                </c:pt>
                <c:pt idx="6388">
                  <c:v>0.96599999999999997</c:v>
                </c:pt>
                <c:pt idx="6389">
                  <c:v>0.97499999999999998</c:v>
                </c:pt>
                <c:pt idx="6390">
                  <c:v>0.97699999999999998</c:v>
                </c:pt>
                <c:pt idx="6391">
                  <c:v>1.012</c:v>
                </c:pt>
                <c:pt idx="6392">
                  <c:v>1.044</c:v>
                </c:pt>
                <c:pt idx="6393">
                  <c:v>1.0309999999999999</c:v>
                </c:pt>
                <c:pt idx="6394">
                  <c:v>1.0109999999999999</c:v>
                </c:pt>
                <c:pt idx="6395">
                  <c:v>0.97299999999999998</c:v>
                </c:pt>
                <c:pt idx="6396">
                  <c:v>0.96699999999999997</c:v>
                </c:pt>
                <c:pt idx="6397">
                  <c:v>0.91200000000000003</c:v>
                </c:pt>
                <c:pt idx="6398">
                  <c:v>0.88400000000000001</c:v>
                </c:pt>
                <c:pt idx="6399">
                  <c:v>0.84699999999999998</c:v>
                </c:pt>
                <c:pt idx="6400">
                  <c:v>0.84399999999999997</c:v>
                </c:pt>
                <c:pt idx="6401">
                  <c:v>0.84799999999999998</c:v>
                </c:pt>
                <c:pt idx="6402">
                  <c:v>0.84599999999999997</c:v>
                </c:pt>
                <c:pt idx="6403">
                  <c:v>0.84799999999999998</c:v>
                </c:pt>
                <c:pt idx="6404">
                  <c:v>0.85699999999999998</c:v>
                </c:pt>
                <c:pt idx="6405">
                  <c:v>0.875</c:v>
                </c:pt>
                <c:pt idx="6406">
                  <c:v>0.94899999999999995</c:v>
                </c:pt>
                <c:pt idx="6407">
                  <c:v>0.999</c:v>
                </c:pt>
                <c:pt idx="6408">
                  <c:v>0.98699999999999999</c:v>
                </c:pt>
                <c:pt idx="6409">
                  <c:v>1.026</c:v>
                </c:pt>
                <c:pt idx="6410">
                  <c:v>1</c:v>
                </c:pt>
                <c:pt idx="6411">
                  <c:v>1.0189999999999999</c:v>
                </c:pt>
                <c:pt idx="6412">
                  <c:v>1.0089999999999999</c:v>
                </c:pt>
                <c:pt idx="6413">
                  <c:v>1.046</c:v>
                </c:pt>
                <c:pt idx="6414">
                  <c:v>1.095</c:v>
                </c:pt>
                <c:pt idx="6415">
                  <c:v>1.1240000000000001</c:v>
                </c:pt>
                <c:pt idx="6416">
                  <c:v>1.153</c:v>
                </c:pt>
                <c:pt idx="6417">
                  <c:v>1.101</c:v>
                </c:pt>
                <c:pt idx="6418">
                  <c:v>1.1000000000000001</c:v>
                </c:pt>
                <c:pt idx="6419">
                  <c:v>1.107</c:v>
                </c:pt>
                <c:pt idx="6420">
                  <c:v>1.1359999999999999</c:v>
                </c:pt>
                <c:pt idx="6421">
                  <c:v>1.0840000000000001</c:v>
                </c:pt>
                <c:pt idx="6422">
                  <c:v>1.083</c:v>
                </c:pt>
                <c:pt idx="6423">
                  <c:v>1.071</c:v>
                </c:pt>
                <c:pt idx="6424">
                  <c:v>1.0429999999999999</c:v>
                </c:pt>
                <c:pt idx="6425">
                  <c:v>1.0029999999999999</c:v>
                </c:pt>
                <c:pt idx="6426">
                  <c:v>1.0329999999999999</c:v>
                </c:pt>
                <c:pt idx="6427">
                  <c:v>1.0149999999999999</c:v>
                </c:pt>
                <c:pt idx="6428">
                  <c:v>0.97799999999999998</c:v>
                </c:pt>
                <c:pt idx="6429">
                  <c:v>1.0289999999999999</c:v>
                </c:pt>
                <c:pt idx="6430">
                  <c:v>1.022</c:v>
                </c:pt>
                <c:pt idx="6431">
                  <c:v>1.0049999999999999</c:v>
                </c:pt>
                <c:pt idx="6432">
                  <c:v>1.0149999999999999</c:v>
                </c:pt>
                <c:pt idx="6433">
                  <c:v>1.0169999999999999</c:v>
                </c:pt>
                <c:pt idx="6434">
                  <c:v>1.006</c:v>
                </c:pt>
                <c:pt idx="6435">
                  <c:v>0.95099999999999996</c:v>
                </c:pt>
                <c:pt idx="6436">
                  <c:v>0.84499999999999997</c:v>
                </c:pt>
                <c:pt idx="6437">
                  <c:v>0.84399999999999997</c:v>
                </c:pt>
                <c:pt idx="6438">
                  <c:v>0.83699999999999997</c:v>
                </c:pt>
                <c:pt idx="6439">
                  <c:v>0.84099999999999997</c:v>
                </c:pt>
                <c:pt idx="6440">
                  <c:v>0.84</c:v>
                </c:pt>
                <c:pt idx="6441">
                  <c:v>0.88400000000000001</c:v>
                </c:pt>
                <c:pt idx="6442">
                  <c:v>0.89500000000000002</c:v>
                </c:pt>
                <c:pt idx="6443">
                  <c:v>0.92200000000000004</c:v>
                </c:pt>
                <c:pt idx="6444">
                  <c:v>0.96299999999999997</c:v>
                </c:pt>
                <c:pt idx="6445">
                  <c:v>0.97799999999999998</c:v>
                </c:pt>
                <c:pt idx="6446">
                  <c:v>1.0049999999999999</c:v>
                </c:pt>
                <c:pt idx="6447">
                  <c:v>1.004</c:v>
                </c:pt>
                <c:pt idx="6448">
                  <c:v>1.0109999999999999</c:v>
                </c:pt>
                <c:pt idx="6449">
                  <c:v>1.0269999999999999</c:v>
                </c:pt>
                <c:pt idx="6450">
                  <c:v>1.014</c:v>
                </c:pt>
                <c:pt idx="6451">
                  <c:v>1.0189999999999999</c:v>
                </c:pt>
                <c:pt idx="6452">
                  <c:v>1.0169999999999999</c:v>
                </c:pt>
                <c:pt idx="6453">
                  <c:v>1.069</c:v>
                </c:pt>
                <c:pt idx="6454">
                  <c:v>1.0920000000000001</c:v>
                </c:pt>
                <c:pt idx="6455">
                  <c:v>1.1220000000000001</c:v>
                </c:pt>
                <c:pt idx="6456">
                  <c:v>1.121</c:v>
                </c:pt>
                <c:pt idx="6457">
                  <c:v>1.1140000000000001</c:v>
                </c:pt>
                <c:pt idx="6458">
                  <c:v>1.155</c:v>
                </c:pt>
                <c:pt idx="6459">
                  <c:v>1.157</c:v>
                </c:pt>
                <c:pt idx="6460">
                  <c:v>1.123</c:v>
                </c:pt>
                <c:pt idx="6461">
                  <c:v>1.115</c:v>
                </c:pt>
                <c:pt idx="6462">
                  <c:v>1.046</c:v>
                </c:pt>
                <c:pt idx="6463">
                  <c:v>1.0620000000000001</c:v>
                </c:pt>
                <c:pt idx="6464">
                  <c:v>1.0580000000000001</c:v>
                </c:pt>
                <c:pt idx="6465">
                  <c:v>1.042</c:v>
                </c:pt>
                <c:pt idx="6466">
                  <c:v>1.0529999999999999</c:v>
                </c:pt>
                <c:pt idx="6467">
                  <c:v>1.0149999999999999</c:v>
                </c:pt>
                <c:pt idx="6468">
                  <c:v>0.96399999999999997</c:v>
                </c:pt>
                <c:pt idx="6469">
                  <c:v>0.98399999999999999</c:v>
                </c:pt>
                <c:pt idx="6470">
                  <c:v>0.97499999999999998</c:v>
                </c:pt>
                <c:pt idx="6471">
                  <c:v>0.92900000000000005</c:v>
                </c:pt>
                <c:pt idx="6472">
                  <c:v>0.91300000000000003</c:v>
                </c:pt>
                <c:pt idx="6473">
                  <c:v>0.88800000000000001</c:v>
                </c:pt>
                <c:pt idx="6474">
                  <c:v>0.85699999999999998</c:v>
                </c:pt>
                <c:pt idx="6475">
                  <c:v>0.874</c:v>
                </c:pt>
                <c:pt idx="6476">
                  <c:v>0.86499999999999999</c:v>
                </c:pt>
                <c:pt idx="6477">
                  <c:v>0.86599999999999999</c:v>
                </c:pt>
                <c:pt idx="6478">
                  <c:v>0.86499999999999999</c:v>
                </c:pt>
                <c:pt idx="6479">
                  <c:v>0.877</c:v>
                </c:pt>
                <c:pt idx="6480">
                  <c:v>0.89700000000000002</c:v>
                </c:pt>
                <c:pt idx="6481">
                  <c:v>0.92700000000000005</c:v>
                </c:pt>
                <c:pt idx="6482">
                  <c:v>0.96699999999999997</c:v>
                </c:pt>
                <c:pt idx="6483">
                  <c:v>1.0289999999999999</c:v>
                </c:pt>
                <c:pt idx="6484">
                  <c:v>1.048</c:v>
                </c:pt>
                <c:pt idx="6485">
                  <c:v>1.0489999999999999</c:v>
                </c:pt>
                <c:pt idx="6486">
                  <c:v>1.0229999999999999</c:v>
                </c:pt>
                <c:pt idx="6487">
                  <c:v>1.0429999999999999</c:v>
                </c:pt>
                <c:pt idx="6488">
                  <c:v>1.0329999999999999</c:v>
                </c:pt>
                <c:pt idx="6489">
                  <c:v>1.03</c:v>
                </c:pt>
                <c:pt idx="6490">
                  <c:v>1.034</c:v>
                </c:pt>
                <c:pt idx="6491">
                  <c:v>1.087</c:v>
                </c:pt>
                <c:pt idx="6492">
                  <c:v>1.105</c:v>
                </c:pt>
                <c:pt idx="6493">
                  <c:v>1.137</c:v>
                </c:pt>
                <c:pt idx="6494">
                  <c:v>1.175</c:v>
                </c:pt>
                <c:pt idx="6495">
                  <c:v>1.149</c:v>
                </c:pt>
                <c:pt idx="6496">
                  <c:v>1.151</c:v>
                </c:pt>
                <c:pt idx="6497">
                  <c:v>1.1499999999999999</c:v>
                </c:pt>
                <c:pt idx="6498">
                  <c:v>1.143</c:v>
                </c:pt>
                <c:pt idx="6499">
                  <c:v>1.081</c:v>
                </c:pt>
                <c:pt idx="6500">
                  <c:v>1.0589999999999999</c:v>
                </c:pt>
                <c:pt idx="6501">
                  <c:v>1.0669999999999999</c:v>
                </c:pt>
                <c:pt idx="6502">
                  <c:v>1.0609999999999999</c:v>
                </c:pt>
                <c:pt idx="6503">
                  <c:v>1.006</c:v>
                </c:pt>
                <c:pt idx="6504">
                  <c:v>1.0129999999999999</c:v>
                </c:pt>
                <c:pt idx="6505">
                  <c:v>0.96799999999999997</c:v>
                </c:pt>
                <c:pt idx="6506">
                  <c:v>0.95</c:v>
                </c:pt>
                <c:pt idx="6507">
                  <c:v>0.95899999999999996</c:v>
                </c:pt>
                <c:pt idx="6508">
                  <c:v>0.96</c:v>
                </c:pt>
                <c:pt idx="6509">
                  <c:v>0.96</c:v>
                </c:pt>
                <c:pt idx="6510">
                  <c:v>0.999</c:v>
                </c:pt>
                <c:pt idx="6511">
                  <c:v>0.97499999999999998</c:v>
                </c:pt>
                <c:pt idx="6512">
                  <c:v>0.99299999999999999</c:v>
                </c:pt>
                <c:pt idx="6513">
                  <c:v>0.92700000000000005</c:v>
                </c:pt>
                <c:pt idx="6514">
                  <c:v>0.89800000000000002</c:v>
                </c:pt>
                <c:pt idx="6515">
                  <c:v>0.90500000000000003</c:v>
                </c:pt>
                <c:pt idx="6516">
                  <c:v>0.91200000000000003</c:v>
                </c:pt>
                <c:pt idx="6517">
                  <c:v>0.92400000000000004</c:v>
                </c:pt>
                <c:pt idx="6518">
                  <c:v>0.95399999999999996</c:v>
                </c:pt>
                <c:pt idx="6519">
                  <c:v>0.93100000000000005</c:v>
                </c:pt>
                <c:pt idx="6520">
                  <c:v>0.92300000000000004</c:v>
                </c:pt>
                <c:pt idx="6521">
                  <c:v>0.92200000000000004</c:v>
                </c:pt>
                <c:pt idx="6522">
                  <c:v>0.93100000000000005</c:v>
                </c:pt>
                <c:pt idx="6523">
                  <c:v>1.0049999999999999</c:v>
                </c:pt>
                <c:pt idx="6524">
                  <c:v>1.0369999999999999</c:v>
                </c:pt>
                <c:pt idx="6525">
                  <c:v>1.056</c:v>
                </c:pt>
                <c:pt idx="6526">
                  <c:v>1.0900000000000001</c:v>
                </c:pt>
                <c:pt idx="6527">
                  <c:v>1.0960000000000001</c:v>
                </c:pt>
                <c:pt idx="6528">
                  <c:v>1.107</c:v>
                </c:pt>
                <c:pt idx="6529">
                  <c:v>1.131</c:v>
                </c:pt>
                <c:pt idx="6530">
                  <c:v>1.1220000000000001</c:v>
                </c:pt>
                <c:pt idx="6531">
                  <c:v>1.115</c:v>
                </c:pt>
                <c:pt idx="6532">
                  <c:v>1.125</c:v>
                </c:pt>
                <c:pt idx="6533">
                  <c:v>1.1220000000000001</c:v>
                </c:pt>
                <c:pt idx="6534">
                  <c:v>1.111</c:v>
                </c:pt>
                <c:pt idx="6535">
                  <c:v>1.1140000000000001</c:v>
                </c:pt>
                <c:pt idx="6536">
                  <c:v>1.0960000000000001</c:v>
                </c:pt>
                <c:pt idx="6537">
                  <c:v>1.1180000000000001</c:v>
                </c:pt>
                <c:pt idx="6538">
                  <c:v>1.093</c:v>
                </c:pt>
                <c:pt idx="6539">
                  <c:v>1.0529999999999999</c:v>
                </c:pt>
                <c:pt idx="6540">
                  <c:v>1.0589999999999999</c:v>
                </c:pt>
                <c:pt idx="6541">
                  <c:v>1.0840000000000001</c:v>
                </c:pt>
                <c:pt idx="6542">
                  <c:v>1.0609999999999999</c:v>
                </c:pt>
                <c:pt idx="6543">
                  <c:v>1.0660000000000001</c:v>
                </c:pt>
                <c:pt idx="6544">
                  <c:v>1.06</c:v>
                </c:pt>
                <c:pt idx="6545">
                  <c:v>1.004</c:v>
                </c:pt>
                <c:pt idx="6546">
                  <c:v>0.97199999999999998</c:v>
                </c:pt>
                <c:pt idx="6547">
                  <c:v>0.92600000000000005</c:v>
                </c:pt>
                <c:pt idx="6548">
                  <c:v>0.89900000000000002</c:v>
                </c:pt>
                <c:pt idx="6549">
                  <c:v>0.91900000000000004</c:v>
                </c:pt>
                <c:pt idx="6550">
                  <c:v>0.875</c:v>
                </c:pt>
                <c:pt idx="6551">
                  <c:v>0.876</c:v>
                </c:pt>
                <c:pt idx="6552">
                  <c:v>0.877</c:v>
                </c:pt>
                <c:pt idx="6553">
                  <c:v>0.83799999999999997</c:v>
                </c:pt>
                <c:pt idx="6554">
                  <c:v>0.84599999999999997</c:v>
                </c:pt>
                <c:pt idx="6555">
                  <c:v>0.85199999999999998</c:v>
                </c:pt>
                <c:pt idx="6556">
                  <c:v>0.85599999999999998</c:v>
                </c:pt>
                <c:pt idx="6557">
                  <c:v>0.878</c:v>
                </c:pt>
                <c:pt idx="6558">
                  <c:v>0.95399999999999996</c:v>
                </c:pt>
                <c:pt idx="6559">
                  <c:v>1.0549999999999999</c:v>
                </c:pt>
                <c:pt idx="6560">
                  <c:v>1.077</c:v>
                </c:pt>
                <c:pt idx="6561">
                  <c:v>1.127</c:v>
                </c:pt>
                <c:pt idx="6562">
                  <c:v>1.109</c:v>
                </c:pt>
                <c:pt idx="6563">
                  <c:v>1.0589999999999999</c:v>
                </c:pt>
                <c:pt idx="6564">
                  <c:v>1.0529999999999999</c:v>
                </c:pt>
                <c:pt idx="6565">
                  <c:v>1.0489999999999999</c:v>
                </c:pt>
                <c:pt idx="6566">
                  <c:v>1.056</c:v>
                </c:pt>
                <c:pt idx="6567">
                  <c:v>1.069</c:v>
                </c:pt>
                <c:pt idx="6568">
                  <c:v>1.089</c:v>
                </c:pt>
                <c:pt idx="6569">
                  <c:v>1.1160000000000001</c:v>
                </c:pt>
                <c:pt idx="6570">
                  <c:v>1.1080000000000001</c:v>
                </c:pt>
                <c:pt idx="6571">
                  <c:v>1.1020000000000001</c:v>
                </c:pt>
                <c:pt idx="6572">
                  <c:v>1.1299999999999999</c:v>
                </c:pt>
                <c:pt idx="6573">
                  <c:v>1.1259999999999999</c:v>
                </c:pt>
                <c:pt idx="6574">
                  <c:v>1.117</c:v>
                </c:pt>
                <c:pt idx="6575">
                  <c:v>1.109</c:v>
                </c:pt>
                <c:pt idx="6576">
                  <c:v>1.0860000000000001</c:v>
                </c:pt>
                <c:pt idx="6577">
                  <c:v>1.095</c:v>
                </c:pt>
                <c:pt idx="6578">
                  <c:v>1.093</c:v>
                </c:pt>
                <c:pt idx="6579">
                  <c:v>1.081</c:v>
                </c:pt>
                <c:pt idx="6580">
                  <c:v>1.06</c:v>
                </c:pt>
                <c:pt idx="6581">
                  <c:v>1.0289999999999999</c:v>
                </c:pt>
                <c:pt idx="6582">
                  <c:v>1.0169999999999999</c:v>
                </c:pt>
                <c:pt idx="6583">
                  <c:v>0.99399999999999999</c:v>
                </c:pt>
                <c:pt idx="6584">
                  <c:v>0.95799999999999996</c:v>
                </c:pt>
                <c:pt idx="6585">
                  <c:v>0.99</c:v>
                </c:pt>
                <c:pt idx="6586">
                  <c:v>0.97499999999999998</c:v>
                </c:pt>
                <c:pt idx="6587">
                  <c:v>0.95499999999999996</c:v>
                </c:pt>
                <c:pt idx="6588">
                  <c:v>0.92800000000000005</c:v>
                </c:pt>
                <c:pt idx="6589">
                  <c:v>0.89500000000000002</c:v>
                </c:pt>
                <c:pt idx="6590">
                  <c:v>0.86899999999999999</c:v>
                </c:pt>
                <c:pt idx="6591">
                  <c:v>0.877</c:v>
                </c:pt>
                <c:pt idx="6592">
                  <c:v>0.82</c:v>
                </c:pt>
                <c:pt idx="6593">
                  <c:v>0.82299999999999995</c:v>
                </c:pt>
                <c:pt idx="6594">
                  <c:v>0.871</c:v>
                </c:pt>
                <c:pt idx="6595">
                  <c:v>0.88900000000000001</c:v>
                </c:pt>
                <c:pt idx="6596">
                  <c:v>0.96199999999999997</c:v>
                </c:pt>
                <c:pt idx="6597">
                  <c:v>1.012</c:v>
                </c:pt>
                <c:pt idx="6598">
                  <c:v>1.081</c:v>
                </c:pt>
                <c:pt idx="6599">
                  <c:v>1.127</c:v>
                </c:pt>
                <c:pt idx="6600">
                  <c:v>1.155</c:v>
                </c:pt>
                <c:pt idx="6601">
                  <c:v>1.153</c:v>
                </c:pt>
                <c:pt idx="6602">
                  <c:v>1.117</c:v>
                </c:pt>
                <c:pt idx="6603">
                  <c:v>1.0840000000000001</c:v>
                </c:pt>
                <c:pt idx="6604">
                  <c:v>1.0529999999999999</c:v>
                </c:pt>
                <c:pt idx="6605">
                  <c:v>1.0640000000000001</c:v>
                </c:pt>
                <c:pt idx="6606">
                  <c:v>1.08</c:v>
                </c:pt>
                <c:pt idx="6607">
                  <c:v>1.0960000000000001</c:v>
                </c:pt>
                <c:pt idx="6608">
                  <c:v>1.0820000000000001</c:v>
                </c:pt>
                <c:pt idx="6609">
                  <c:v>1.1100000000000001</c:v>
                </c:pt>
                <c:pt idx="6610">
                  <c:v>1.145</c:v>
                </c:pt>
                <c:pt idx="6611">
                  <c:v>1.1830000000000001</c:v>
                </c:pt>
                <c:pt idx="6612">
                  <c:v>1.129</c:v>
                </c:pt>
                <c:pt idx="6613">
                  <c:v>1.169</c:v>
                </c:pt>
                <c:pt idx="6614">
                  <c:v>1.153</c:v>
                </c:pt>
                <c:pt idx="6615">
                  <c:v>1.129</c:v>
                </c:pt>
                <c:pt idx="6616">
                  <c:v>1.0920000000000001</c:v>
                </c:pt>
                <c:pt idx="6617">
                  <c:v>1.0760000000000001</c:v>
                </c:pt>
                <c:pt idx="6618">
                  <c:v>1.0489999999999999</c:v>
                </c:pt>
                <c:pt idx="6619">
                  <c:v>1.0089999999999999</c:v>
                </c:pt>
                <c:pt idx="6620">
                  <c:v>0.99199999999999999</c:v>
                </c:pt>
                <c:pt idx="6621">
                  <c:v>0.96</c:v>
                </c:pt>
                <c:pt idx="6622">
                  <c:v>0.91700000000000004</c:v>
                </c:pt>
                <c:pt idx="6623">
                  <c:v>0.90100000000000002</c:v>
                </c:pt>
                <c:pt idx="6624">
                  <c:v>0.88100000000000001</c:v>
                </c:pt>
                <c:pt idx="6625">
                  <c:v>0.89</c:v>
                </c:pt>
                <c:pt idx="6626">
                  <c:v>0.89800000000000002</c:v>
                </c:pt>
                <c:pt idx="6627">
                  <c:v>0.91</c:v>
                </c:pt>
                <c:pt idx="6628">
                  <c:v>0.90800000000000003</c:v>
                </c:pt>
                <c:pt idx="6629">
                  <c:v>0.91900000000000004</c:v>
                </c:pt>
                <c:pt idx="6630">
                  <c:v>0.93100000000000005</c:v>
                </c:pt>
                <c:pt idx="6631">
                  <c:v>0.94699999999999995</c:v>
                </c:pt>
                <c:pt idx="6632">
                  <c:v>0.97099999999999997</c:v>
                </c:pt>
                <c:pt idx="6633">
                  <c:v>0.96499999999999997</c:v>
                </c:pt>
                <c:pt idx="6634">
                  <c:v>1.01</c:v>
                </c:pt>
                <c:pt idx="6635">
                  <c:v>1.024</c:v>
                </c:pt>
                <c:pt idx="6636">
                  <c:v>1.0089999999999999</c:v>
                </c:pt>
                <c:pt idx="6637">
                  <c:v>1.002</c:v>
                </c:pt>
                <c:pt idx="6638">
                  <c:v>1.044</c:v>
                </c:pt>
                <c:pt idx="6639">
                  <c:v>1.02</c:v>
                </c:pt>
                <c:pt idx="6640">
                  <c:v>1.044</c:v>
                </c:pt>
                <c:pt idx="6641">
                  <c:v>1.04</c:v>
                </c:pt>
                <c:pt idx="6642">
                  <c:v>1.0840000000000001</c:v>
                </c:pt>
                <c:pt idx="6643">
                  <c:v>1.101</c:v>
                </c:pt>
                <c:pt idx="6644">
                  <c:v>1.121</c:v>
                </c:pt>
                <c:pt idx="6645">
                  <c:v>1.1539999999999999</c:v>
                </c:pt>
                <c:pt idx="6646">
                  <c:v>1.198</c:v>
                </c:pt>
                <c:pt idx="6647">
                  <c:v>1.208</c:v>
                </c:pt>
                <c:pt idx="6648">
                  <c:v>1.216</c:v>
                </c:pt>
                <c:pt idx="6649">
                  <c:v>1.2210000000000001</c:v>
                </c:pt>
                <c:pt idx="6650">
                  <c:v>1.181</c:v>
                </c:pt>
                <c:pt idx="6651">
                  <c:v>1.123</c:v>
                </c:pt>
                <c:pt idx="6652">
                  <c:v>1.1100000000000001</c:v>
                </c:pt>
                <c:pt idx="6653">
                  <c:v>1.069</c:v>
                </c:pt>
                <c:pt idx="6654">
                  <c:v>1.0169999999999999</c:v>
                </c:pt>
                <c:pt idx="6655">
                  <c:v>0.98899999999999999</c:v>
                </c:pt>
                <c:pt idx="6656">
                  <c:v>0.98799999999999999</c:v>
                </c:pt>
                <c:pt idx="6657">
                  <c:v>1.0149999999999999</c:v>
                </c:pt>
                <c:pt idx="6658">
                  <c:v>0.998</c:v>
                </c:pt>
                <c:pt idx="6659">
                  <c:v>1.0129999999999999</c:v>
                </c:pt>
                <c:pt idx="6660">
                  <c:v>1.0209999999999999</c:v>
                </c:pt>
                <c:pt idx="6661">
                  <c:v>1.024</c:v>
                </c:pt>
                <c:pt idx="6662">
                  <c:v>0.97899999999999998</c:v>
                </c:pt>
                <c:pt idx="6663">
                  <c:v>1.002</c:v>
                </c:pt>
                <c:pt idx="6664">
                  <c:v>0.94799999999999995</c:v>
                </c:pt>
                <c:pt idx="6665">
                  <c:v>0.96699999999999997</c:v>
                </c:pt>
                <c:pt idx="6666">
                  <c:v>0.92500000000000004</c:v>
                </c:pt>
                <c:pt idx="6667">
                  <c:v>0.92100000000000004</c:v>
                </c:pt>
                <c:pt idx="6668">
                  <c:v>0.92700000000000005</c:v>
                </c:pt>
                <c:pt idx="6669">
                  <c:v>0.93799999999999994</c:v>
                </c:pt>
                <c:pt idx="6670">
                  <c:v>0.95399999999999996</c:v>
                </c:pt>
                <c:pt idx="6671">
                  <c:v>0.98</c:v>
                </c:pt>
                <c:pt idx="6672">
                  <c:v>1.0289999999999999</c:v>
                </c:pt>
                <c:pt idx="6673">
                  <c:v>1.0309999999999999</c:v>
                </c:pt>
                <c:pt idx="6674">
                  <c:v>1.0609999999999999</c:v>
                </c:pt>
                <c:pt idx="6675">
                  <c:v>1.0449999999999999</c:v>
                </c:pt>
                <c:pt idx="6676">
                  <c:v>1.01</c:v>
                </c:pt>
                <c:pt idx="6677">
                  <c:v>1.0229999999999999</c:v>
                </c:pt>
                <c:pt idx="6678">
                  <c:v>1.046</c:v>
                </c:pt>
                <c:pt idx="6679">
                  <c:v>1.042</c:v>
                </c:pt>
                <c:pt idx="6680">
                  <c:v>1.1279999999999999</c:v>
                </c:pt>
                <c:pt idx="6681">
                  <c:v>1.149</c:v>
                </c:pt>
                <c:pt idx="6682">
                  <c:v>1.173</c:v>
                </c:pt>
                <c:pt idx="6683">
                  <c:v>1.173</c:v>
                </c:pt>
                <c:pt idx="6684">
                  <c:v>1.1739999999999999</c:v>
                </c:pt>
                <c:pt idx="6685">
                  <c:v>1.1850000000000001</c:v>
                </c:pt>
                <c:pt idx="6686">
                  <c:v>1.1879999999999999</c:v>
                </c:pt>
                <c:pt idx="6687">
                  <c:v>1.1870000000000001</c:v>
                </c:pt>
                <c:pt idx="6688">
                  <c:v>1.181</c:v>
                </c:pt>
                <c:pt idx="6689">
                  <c:v>1.1679999999999999</c:v>
                </c:pt>
                <c:pt idx="6690">
                  <c:v>1.147</c:v>
                </c:pt>
                <c:pt idx="6691">
                  <c:v>1.105</c:v>
                </c:pt>
                <c:pt idx="6692">
                  <c:v>1.1100000000000001</c:v>
                </c:pt>
                <c:pt idx="6693">
                  <c:v>1.095</c:v>
                </c:pt>
                <c:pt idx="6694">
                  <c:v>1.0569999999999999</c:v>
                </c:pt>
                <c:pt idx="6695">
                  <c:v>1.0669999999999999</c:v>
                </c:pt>
                <c:pt idx="6696">
                  <c:v>1.054</c:v>
                </c:pt>
                <c:pt idx="6697">
                  <c:v>0.99</c:v>
                </c:pt>
                <c:pt idx="6698">
                  <c:v>0.94899999999999995</c:v>
                </c:pt>
                <c:pt idx="6699">
                  <c:v>0.93400000000000005</c:v>
                </c:pt>
                <c:pt idx="6700">
                  <c:v>0.90700000000000003</c:v>
                </c:pt>
                <c:pt idx="6701">
                  <c:v>0.93</c:v>
                </c:pt>
                <c:pt idx="6702">
                  <c:v>0.93500000000000005</c:v>
                </c:pt>
                <c:pt idx="6703">
                  <c:v>0.93</c:v>
                </c:pt>
                <c:pt idx="6704">
                  <c:v>0.97499999999999998</c:v>
                </c:pt>
                <c:pt idx="6705">
                  <c:v>0.98</c:v>
                </c:pt>
                <c:pt idx="6706">
                  <c:v>0.997</c:v>
                </c:pt>
                <c:pt idx="6707">
                  <c:v>0.97899999999999998</c:v>
                </c:pt>
                <c:pt idx="6708">
                  <c:v>0.96499999999999997</c:v>
                </c:pt>
                <c:pt idx="6709">
                  <c:v>0.95599999999999996</c:v>
                </c:pt>
                <c:pt idx="6710">
                  <c:v>0.95299999999999996</c:v>
                </c:pt>
                <c:pt idx="6711">
                  <c:v>0.96099999999999997</c:v>
                </c:pt>
                <c:pt idx="6712">
                  <c:v>0.97399999999999998</c:v>
                </c:pt>
                <c:pt idx="6713">
                  <c:v>0.95199999999999996</c:v>
                </c:pt>
                <c:pt idx="6714">
                  <c:v>0.99399999999999999</c:v>
                </c:pt>
                <c:pt idx="6715">
                  <c:v>1.044</c:v>
                </c:pt>
                <c:pt idx="6716">
                  <c:v>1.071</c:v>
                </c:pt>
                <c:pt idx="6717">
                  <c:v>1.107</c:v>
                </c:pt>
                <c:pt idx="6718">
                  <c:v>1.1599999999999999</c:v>
                </c:pt>
                <c:pt idx="6719">
                  <c:v>1.1859999999999999</c:v>
                </c:pt>
                <c:pt idx="6720">
                  <c:v>1.175</c:v>
                </c:pt>
                <c:pt idx="6721">
                  <c:v>1.1850000000000001</c:v>
                </c:pt>
                <c:pt idx="6722">
                  <c:v>1.2010000000000001</c:v>
                </c:pt>
                <c:pt idx="6723">
                  <c:v>1.1659999999999999</c:v>
                </c:pt>
                <c:pt idx="6724">
                  <c:v>1.1259999999999999</c:v>
                </c:pt>
                <c:pt idx="6725">
                  <c:v>1.117</c:v>
                </c:pt>
                <c:pt idx="6726">
                  <c:v>1.101</c:v>
                </c:pt>
                <c:pt idx="6727">
                  <c:v>1.1120000000000001</c:v>
                </c:pt>
                <c:pt idx="6728">
                  <c:v>1.034</c:v>
                </c:pt>
                <c:pt idx="6729">
                  <c:v>1.079</c:v>
                </c:pt>
                <c:pt idx="6730">
                  <c:v>1.0720000000000001</c:v>
                </c:pt>
                <c:pt idx="6731">
                  <c:v>1.0940000000000001</c:v>
                </c:pt>
                <c:pt idx="6732">
                  <c:v>1.1080000000000001</c:v>
                </c:pt>
                <c:pt idx="6733">
                  <c:v>1.0760000000000001</c:v>
                </c:pt>
                <c:pt idx="6734">
                  <c:v>1.0309999999999999</c:v>
                </c:pt>
                <c:pt idx="6735">
                  <c:v>1.0089999999999999</c:v>
                </c:pt>
                <c:pt idx="6736">
                  <c:v>0.97399999999999998</c:v>
                </c:pt>
                <c:pt idx="6737">
                  <c:v>0.93100000000000005</c:v>
                </c:pt>
                <c:pt idx="6738">
                  <c:v>0.93400000000000005</c:v>
                </c:pt>
                <c:pt idx="6739">
                  <c:v>0.91600000000000004</c:v>
                </c:pt>
                <c:pt idx="6740">
                  <c:v>0.93200000000000005</c:v>
                </c:pt>
                <c:pt idx="6741">
                  <c:v>0.92400000000000004</c:v>
                </c:pt>
                <c:pt idx="6742">
                  <c:v>0.96799999999999997</c:v>
                </c:pt>
                <c:pt idx="6743">
                  <c:v>0.97699999999999998</c:v>
                </c:pt>
                <c:pt idx="6744">
                  <c:v>0.95199999999999996</c:v>
                </c:pt>
                <c:pt idx="6745">
                  <c:v>0.97799999999999998</c:v>
                </c:pt>
                <c:pt idx="6746">
                  <c:v>0.91600000000000004</c:v>
                </c:pt>
                <c:pt idx="6747">
                  <c:v>0.94199999999999995</c:v>
                </c:pt>
                <c:pt idx="6748">
                  <c:v>0.97499999999999998</c:v>
                </c:pt>
                <c:pt idx="6749">
                  <c:v>1.03</c:v>
                </c:pt>
                <c:pt idx="6750">
                  <c:v>1.0449999999999999</c:v>
                </c:pt>
                <c:pt idx="6751">
                  <c:v>1.0780000000000001</c:v>
                </c:pt>
                <c:pt idx="6752">
                  <c:v>1.089</c:v>
                </c:pt>
                <c:pt idx="6753">
                  <c:v>1.113</c:v>
                </c:pt>
                <c:pt idx="6754">
                  <c:v>1.149</c:v>
                </c:pt>
                <c:pt idx="6755">
                  <c:v>1.157</c:v>
                </c:pt>
                <c:pt idx="6756">
                  <c:v>1.1679999999999999</c:v>
                </c:pt>
                <c:pt idx="6757">
                  <c:v>1.151</c:v>
                </c:pt>
                <c:pt idx="6758">
                  <c:v>1.1299999999999999</c:v>
                </c:pt>
                <c:pt idx="6759">
                  <c:v>1.1279999999999999</c:v>
                </c:pt>
                <c:pt idx="6760">
                  <c:v>1.121</c:v>
                </c:pt>
                <c:pt idx="6761">
                  <c:v>1.1160000000000001</c:v>
                </c:pt>
                <c:pt idx="6762">
                  <c:v>1.157</c:v>
                </c:pt>
                <c:pt idx="6763">
                  <c:v>1.1419999999999999</c:v>
                </c:pt>
                <c:pt idx="6764">
                  <c:v>1.17</c:v>
                </c:pt>
                <c:pt idx="6765">
                  <c:v>1.1950000000000001</c:v>
                </c:pt>
                <c:pt idx="6766">
                  <c:v>1.181</c:v>
                </c:pt>
                <c:pt idx="6767">
                  <c:v>1.1539999999999999</c:v>
                </c:pt>
                <c:pt idx="6768">
                  <c:v>1.1539999999999999</c:v>
                </c:pt>
                <c:pt idx="6769">
                  <c:v>1.1439999999999999</c:v>
                </c:pt>
                <c:pt idx="6770">
                  <c:v>1.123</c:v>
                </c:pt>
                <c:pt idx="6771">
                  <c:v>1.0880000000000001</c:v>
                </c:pt>
                <c:pt idx="6772">
                  <c:v>1.08</c:v>
                </c:pt>
                <c:pt idx="6773">
                  <c:v>1.0589999999999999</c:v>
                </c:pt>
                <c:pt idx="6774">
                  <c:v>1.0249999999999999</c:v>
                </c:pt>
                <c:pt idx="6775">
                  <c:v>0.97599999999999998</c:v>
                </c:pt>
                <c:pt idx="6776">
                  <c:v>0.91400000000000003</c:v>
                </c:pt>
                <c:pt idx="6777">
                  <c:v>0.86899999999999999</c:v>
                </c:pt>
                <c:pt idx="6778">
                  <c:v>0.86299999999999999</c:v>
                </c:pt>
                <c:pt idx="6779">
                  <c:v>0.89500000000000002</c:v>
                </c:pt>
                <c:pt idx="6780">
                  <c:v>0.93200000000000005</c:v>
                </c:pt>
                <c:pt idx="6781">
                  <c:v>0.97699999999999998</c:v>
                </c:pt>
                <c:pt idx="6782">
                  <c:v>0.99</c:v>
                </c:pt>
                <c:pt idx="6783">
                  <c:v>1.0169999999999999</c:v>
                </c:pt>
                <c:pt idx="6784">
                  <c:v>1.0089999999999999</c:v>
                </c:pt>
                <c:pt idx="6785">
                  <c:v>1.0529999999999999</c:v>
                </c:pt>
                <c:pt idx="6786">
                  <c:v>1.0069999999999999</c:v>
                </c:pt>
                <c:pt idx="6787">
                  <c:v>1.0189999999999999</c:v>
                </c:pt>
                <c:pt idx="6788">
                  <c:v>1.04</c:v>
                </c:pt>
                <c:pt idx="6789">
                  <c:v>1.032</c:v>
                </c:pt>
                <c:pt idx="6790">
                  <c:v>1.073</c:v>
                </c:pt>
                <c:pt idx="6791">
                  <c:v>1.089</c:v>
                </c:pt>
                <c:pt idx="6792">
                  <c:v>1.115</c:v>
                </c:pt>
                <c:pt idx="6793">
                  <c:v>1.1140000000000001</c:v>
                </c:pt>
                <c:pt idx="6794">
                  <c:v>1.1220000000000001</c:v>
                </c:pt>
                <c:pt idx="6795">
                  <c:v>1.1439999999999999</c:v>
                </c:pt>
                <c:pt idx="6796">
                  <c:v>1.129</c:v>
                </c:pt>
                <c:pt idx="6797">
                  <c:v>1.1990000000000001</c:v>
                </c:pt>
                <c:pt idx="6798">
                  <c:v>1.2390000000000001</c:v>
                </c:pt>
                <c:pt idx="6799">
                  <c:v>1.2450000000000001</c:v>
                </c:pt>
                <c:pt idx="6800">
                  <c:v>1.2450000000000001</c:v>
                </c:pt>
                <c:pt idx="6801">
                  <c:v>1.254</c:v>
                </c:pt>
                <c:pt idx="6802">
                  <c:v>1.1679999999999999</c:v>
                </c:pt>
                <c:pt idx="6803">
                  <c:v>1.1639999999999999</c:v>
                </c:pt>
                <c:pt idx="6804">
                  <c:v>1.1100000000000001</c:v>
                </c:pt>
                <c:pt idx="6805">
                  <c:v>1.103</c:v>
                </c:pt>
                <c:pt idx="6806">
                  <c:v>1.0429999999999999</c:v>
                </c:pt>
                <c:pt idx="6807">
                  <c:v>1.026</c:v>
                </c:pt>
                <c:pt idx="6808">
                  <c:v>0.98299999999999998</c:v>
                </c:pt>
                <c:pt idx="6809">
                  <c:v>0.96799999999999997</c:v>
                </c:pt>
                <c:pt idx="6810">
                  <c:v>0.94099999999999995</c:v>
                </c:pt>
                <c:pt idx="6811">
                  <c:v>0.98599999999999999</c:v>
                </c:pt>
                <c:pt idx="6812">
                  <c:v>1.028</c:v>
                </c:pt>
                <c:pt idx="6813">
                  <c:v>1.0640000000000001</c:v>
                </c:pt>
                <c:pt idx="6814">
                  <c:v>1.0209999999999999</c:v>
                </c:pt>
                <c:pt idx="6815">
                  <c:v>1.0109999999999999</c:v>
                </c:pt>
                <c:pt idx="6816">
                  <c:v>0.99099999999999999</c:v>
                </c:pt>
                <c:pt idx="6817">
                  <c:v>0.96399999999999997</c:v>
                </c:pt>
                <c:pt idx="6818">
                  <c:v>0.93200000000000005</c:v>
                </c:pt>
                <c:pt idx="6819">
                  <c:v>0.90300000000000002</c:v>
                </c:pt>
                <c:pt idx="6820">
                  <c:v>0.86499999999999999</c:v>
                </c:pt>
                <c:pt idx="6821">
                  <c:v>0.86499999999999999</c:v>
                </c:pt>
                <c:pt idx="6822">
                  <c:v>0.89400000000000002</c:v>
                </c:pt>
                <c:pt idx="6823">
                  <c:v>0.96799999999999997</c:v>
                </c:pt>
                <c:pt idx="6824">
                  <c:v>0.94199999999999995</c:v>
                </c:pt>
                <c:pt idx="6825">
                  <c:v>1</c:v>
                </c:pt>
                <c:pt idx="6826">
                  <c:v>0.98199999999999998</c:v>
                </c:pt>
                <c:pt idx="6827">
                  <c:v>1.0629999999999999</c:v>
                </c:pt>
                <c:pt idx="6828">
                  <c:v>1.0629999999999999</c:v>
                </c:pt>
                <c:pt idx="6829">
                  <c:v>1.0860000000000001</c:v>
                </c:pt>
                <c:pt idx="6830">
                  <c:v>1.081</c:v>
                </c:pt>
                <c:pt idx="6831">
                  <c:v>1.125</c:v>
                </c:pt>
                <c:pt idx="6832">
                  <c:v>1.147</c:v>
                </c:pt>
                <c:pt idx="6833">
                  <c:v>1.1759999999999999</c:v>
                </c:pt>
                <c:pt idx="6834">
                  <c:v>1.17</c:v>
                </c:pt>
                <c:pt idx="6835">
                  <c:v>1.1679999999999999</c:v>
                </c:pt>
                <c:pt idx="6836">
                  <c:v>1.167</c:v>
                </c:pt>
                <c:pt idx="6837">
                  <c:v>1.1180000000000001</c:v>
                </c:pt>
                <c:pt idx="6838">
                  <c:v>1.105</c:v>
                </c:pt>
                <c:pt idx="6839">
                  <c:v>1.1040000000000001</c:v>
                </c:pt>
                <c:pt idx="6840">
                  <c:v>1.087</c:v>
                </c:pt>
                <c:pt idx="6841">
                  <c:v>1.1020000000000001</c:v>
                </c:pt>
                <c:pt idx="6842">
                  <c:v>1.1140000000000001</c:v>
                </c:pt>
                <c:pt idx="6843">
                  <c:v>1.1180000000000001</c:v>
                </c:pt>
                <c:pt idx="6844">
                  <c:v>1.155</c:v>
                </c:pt>
                <c:pt idx="6845">
                  <c:v>1.147</c:v>
                </c:pt>
                <c:pt idx="6846">
                  <c:v>1.1299999999999999</c:v>
                </c:pt>
                <c:pt idx="6847">
                  <c:v>1.149</c:v>
                </c:pt>
                <c:pt idx="6848">
                  <c:v>1.0980000000000001</c:v>
                </c:pt>
                <c:pt idx="6849">
                  <c:v>1.042</c:v>
                </c:pt>
                <c:pt idx="6850">
                  <c:v>1.0149999999999999</c:v>
                </c:pt>
                <c:pt idx="6851">
                  <c:v>0.95399999999999996</c:v>
                </c:pt>
                <c:pt idx="6852">
                  <c:v>0.93</c:v>
                </c:pt>
                <c:pt idx="6853">
                  <c:v>0.89600000000000002</c:v>
                </c:pt>
                <c:pt idx="6854">
                  <c:v>0.85499999999999998</c:v>
                </c:pt>
                <c:pt idx="6855">
                  <c:v>0.84899999999999998</c:v>
                </c:pt>
                <c:pt idx="6856">
                  <c:v>0.89900000000000002</c:v>
                </c:pt>
                <c:pt idx="6857">
                  <c:v>0.93600000000000005</c:v>
                </c:pt>
                <c:pt idx="6858">
                  <c:v>0.93400000000000005</c:v>
                </c:pt>
                <c:pt idx="6859">
                  <c:v>0.98399999999999999</c:v>
                </c:pt>
                <c:pt idx="6860">
                  <c:v>0.97099999999999997</c:v>
                </c:pt>
                <c:pt idx="6861">
                  <c:v>1.006</c:v>
                </c:pt>
                <c:pt idx="6862">
                  <c:v>1.012</c:v>
                </c:pt>
                <c:pt idx="6863">
                  <c:v>1.028</c:v>
                </c:pt>
                <c:pt idx="6864">
                  <c:v>1.014</c:v>
                </c:pt>
                <c:pt idx="6865">
                  <c:v>1.0489999999999999</c:v>
                </c:pt>
                <c:pt idx="6866">
                  <c:v>1.056</c:v>
                </c:pt>
                <c:pt idx="6867">
                  <c:v>1.073</c:v>
                </c:pt>
                <c:pt idx="6868">
                  <c:v>1.0549999999999999</c:v>
                </c:pt>
                <c:pt idx="6869">
                  <c:v>1.1060000000000001</c:v>
                </c:pt>
                <c:pt idx="6870">
                  <c:v>1.1140000000000001</c:v>
                </c:pt>
                <c:pt idx="6871">
                  <c:v>1.1299999999999999</c:v>
                </c:pt>
                <c:pt idx="6872">
                  <c:v>1.1559999999999999</c:v>
                </c:pt>
                <c:pt idx="6873">
                  <c:v>1.1479999999999999</c:v>
                </c:pt>
                <c:pt idx="6874">
                  <c:v>1.1379999999999999</c:v>
                </c:pt>
                <c:pt idx="6875">
                  <c:v>1.135</c:v>
                </c:pt>
                <c:pt idx="6876">
                  <c:v>1.1240000000000001</c:v>
                </c:pt>
                <c:pt idx="6877">
                  <c:v>1.135</c:v>
                </c:pt>
                <c:pt idx="6878">
                  <c:v>1.1259999999999999</c:v>
                </c:pt>
                <c:pt idx="6879">
                  <c:v>1.151</c:v>
                </c:pt>
                <c:pt idx="6880">
                  <c:v>1.1679999999999999</c:v>
                </c:pt>
                <c:pt idx="6881">
                  <c:v>1.1399999999999999</c:v>
                </c:pt>
                <c:pt idx="6882">
                  <c:v>1.1399999999999999</c:v>
                </c:pt>
                <c:pt idx="6883">
                  <c:v>1.1259999999999999</c:v>
                </c:pt>
                <c:pt idx="6884">
                  <c:v>1.1020000000000001</c:v>
                </c:pt>
                <c:pt idx="6885">
                  <c:v>1.0640000000000001</c:v>
                </c:pt>
                <c:pt idx="6886">
                  <c:v>1.0089999999999999</c:v>
                </c:pt>
                <c:pt idx="6887">
                  <c:v>0.98099999999999998</c:v>
                </c:pt>
                <c:pt idx="6888">
                  <c:v>0.97699999999999998</c:v>
                </c:pt>
                <c:pt idx="6889">
                  <c:v>0.92400000000000004</c:v>
                </c:pt>
                <c:pt idx="6890">
                  <c:v>0.90100000000000002</c:v>
                </c:pt>
                <c:pt idx="6891">
                  <c:v>0.90900000000000003</c:v>
                </c:pt>
                <c:pt idx="6892">
                  <c:v>0.92100000000000004</c:v>
                </c:pt>
                <c:pt idx="6893">
                  <c:v>0.92500000000000004</c:v>
                </c:pt>
                <c:pt idx="6894">
                  <c:v>0.92800000000000005</c:v>
                </c:pt>
                <c:pt idx="6895">
                  <c:v>0.93</c:v>
                </c:pt>
                <c:pt idx="6896">
                  <c:v>0.94099999999999995</c:v>
                </c:pt>
                <c:pt idx="6897">
                  <c:v>1.008</c:v>
                </c:pt>
                <c:pt idx="6898">
                  <c:v>1.0249999999999999</c:v>
                </c:pt>
                <c:pt idx="6899">
                  <c:v>1.026</c:v>
                </c:pt>
                <c:pt idx="6900">
                  <c:v>1.0820000000000001</c:v>
                </c:pt>
                <c:pt idx="6901">
                  <c:v>1.052</c:v>
                </c:pt>
                <c:pt idx="6902">
                  <c:v>1.0389999999999999</c:v>
                </c:pt>
                <c:pt idx="6903">
                  <c:v>1.032</c:v>
                </c:pt>
                <c:pt idx="6904">
                  <c:v>1.0349999999999999</c:v>
                </c:pt>
                <c:pt idx="6905">
                  <c:v>1.048</c:v>
                </c:pt>
                <c:pt idx="6906">
                  <c:v>1.0309999999999999</c:v>
                </c:pt>
                <c:pt idx="6907">
                  <c:v>1.0609999999999999</c:v>
                </c:pt>
                <c:pt idx="6908">
                  <c:v>1.1000000000000001</c:v>
                </c:pt>
                <c:pt idx="6909">
                  <c:v>1.1559999999999999</c:v>
                </c:pt>
                <c:pt idx="6910">
                  <c:v>1.1830000000000001</c:v>
                </c:pt>
                <c:pt idx="6911">
                  <c:v>1.1830000000000001</c:v>
                </c:pt>
                <c:pt idx="6912">
                  <c:v>1.194</c:v>
                </c:pt>
                <c:pt idx="6913">
                  <c:v>1.198</c:v>
                </c:pt>
                <c:pt idx="6914">
                  <c:v>1.1519999999999999</c:v>
                </c:pt>
                <c:pt idx="6915">
                  <c:v>1.1599999999999999</c:v>
                </c:pt>
                <c:pt idx="6916">
                  <c:v>1.151</c:v>
                </c:pt>
                <c:pt idx="6917">
                  <c:v>1.135</c:v>
                </c:pt>
                <c:pt idx="6918">
                  <c:v>1.145</c:v>
                </c:pt>
                <c:pt idx="6919">
                  <c:v>1.111</c:v>
                </c:pt>
                <c:pt idx="6920">
                  <c:v>1.147</c:v>
                </c:pt>
                <c:pt idx="6921">
                  <c:v>1.093</c:v>
                </c:pt>
                <c:pt idx="6922">
                  <c:v>1.0629999999999999</c:v>
                </c:pt>
                <c:pt idx="6923">
                  <c:v>1.02</c:v>
                </c:pt>
                <c:pt idx="6924">
                  <c:v>1.042</c:v>
                </c:pt>
                <c:pt idx="6925">
                  <c:v>1.014</c:v>
                </c:pt>
                <c:pt idx="6926">
                  <c:v>1.0209999999999999</c:v>
                </c:pt>
                <c:pt idx="6927">
                  <c:v>1.0169999999999999</c:v>
                </c:pt>
                <c:pt idx="6928">
                  <c:v>1.0049999999999999</c:v>
                </c:pt>
                <c:pt idx="6929">
                  <c:v>0.97799999999999998</c:v>
                </c:pt>
                <c:pt idx="6930">
                  <c:v>0.94899999999999995</c:v>
                </c:pt>
                <c:pt idx="6931">
                  <c:v>0.91700000000000004</c:v>
                </c:pt>
                <c:pt idx="6932">
                  <c:v>0.91900000000000004</c:v>
                </c:pt>
                <c:pt idx="6933">
                  <c:v>0.92</c:v>
                </c:pt>
                <c:pt idx="6934">
                  <c:v>0.92400000000000004</c:v>
                </c:pt>
                <c:pt idx="6935">
                  <c:v>0.89800000000000002</c:v>
                </c:pt>
                <c:pt idx="6936">
                  <c:v>0.95199999999999996</c:v>
                </c:pt>
                <c:pt idx="6937">
                  <c:v>0.97699999999999998</c:v>
                </c:pt>
                <c:pt idx="6938">
                  <c:v>1.012</c:v>
                </c:pt>
                <c:pt idx="6939">
                  <c:v>1.024</c:v>
                </c:pt>
                <c:pt idx="6940">
                  <c:v>1.048</c:v>
                </c:pt>
                <c:pt idx="6941">
                  <c:v>1.0860000000000001</c:v>
                </c:pt>
                <c:pt idx="6942">
                  <c:v>1.0960000000000001</c:v>
                </c:pt>
                <c:pt idx="6943">
                  <c:v>1.119</c:v>
                </c:pt>
                <c:pt idx="6944">
                  <c:v>1.115</c:v>
                </c:pt>
                <c:pt idx="6945">
                  <c:v>1.1220000000000001</c:v>
                </c:pt>
                <c:pt idx="6946">
                  <c:v>1.1359999999999999</c:v>
                </c:pt>
                <c:pt idx="6947">
                  <c:v>1.1140000000000001</c:v>
                </c:pt>
                <c:pt idx="6948">
                  <c:v>1.139</c:v>
                </c:pt>
                <c:pt idx="6949">
                  <c:v>1.1679999999999999</c:v>
                </c:pt>
                <c:pt idx="6950">
                  <c:v>1.202</c:v>
                </c:pt>
                <c:pt idx="6951">
                  <c:v>1.242</c:v>
                </c:pt>
                <c:pt idx="6952">
                  <c:v>1.2310000000000001</c:v>
                </c:pt>
                <c:pt idx="6953">
                  <c:v>1.2450000000000001</c:v>
                </c:pt>
                <c:pt idx="6954">
                  <c:v>1.2470000000000001</c:v>
                </c:pt>
                <c:pt idx="6955">
                  <c:v>1.2889999999999999</c:v>
                </c:pt>
                <c:pt idx="6956">
                  <c:v>1.3160000000000001</c:v>
                </c:pt>
                <c:pt idx="6957">
                  <c:v>1.26</c:v>
                </c:pt>
                <c:pt idx="6958">
                  <c:v>1.1870000000000001</c:v>
                </c:pt>
                <c:pt idx="6959">
                  <c:v>1.095</c:v>
                </c:pt>
                <c:pt idx="6960">
                  <c:v>1.0589999999999999</c:v>
                </c:pt>
                <c:pt idx="6961">
                  <c:v>0.96099999999999997</c:v>
                </c:pt>
                <c:pt idx="6962">
                  <c:v>0.93799999999999994</c:v>
                </c:pt>
                <c:pt idx="6963">
                  <c:v>0.89</c:v>
                </c:pt>
                <c:pt idx="6964">
                  <c:v>0.90100000000000002</c:v>
                </c:pt>
                <c:pt idx="6965">
                  <c:v>0.91300000000000003</c:v>
                </c:pt>
                <c:pt idx="6966">
                  <c:v>0.92400000000000004</c:v>
                </c:pt>
                <c:pt idx="6967">
                  <c:v>0.97299999999999998</c:v>
                </c:pt>
                <c:pt idx="6968">
                  <c:v>0.98799999999999999</c:v>
                </c:pt>
                <c:pt idx="6969">
                  <c:v>1.0529999999999999</c:v>
                </c:pt>
                <c:pt idx="6970">
                  <c:v>1.0249999999999999</c:v>
                </c:pt>
                <c:pt idx="6971">
                  <c:v>1.0509999999999999</c:v>
                </c:pt>
                <c:pt idx="6972">
                  <c:v>1.0840000000000001</c:v>
                </c:pt>
                <c:pt idx="6973">
                  <c:v>1.0249999999999999</c:v>
                </c:pt>
                <c:pt idx="6974">
                  <c:v>0.96799999999999997</c:v>
                </c:pt>
                <c:pt idx="6975">
                  <c:v>0.95599999999999996</c:v>
                </c:pt>
                <c:pt idx="6976">
                  <c:v>0.94699999999999995</c:v>
                </c:pt>
                <c:pt idx="6977">
                  <c:v>0.94199999999999995</c:v>
                </c:pt>
                <c:pt idx="6978">
                  <c:v>0.997</c:v>
                </c:pt>
                <c:pt idx="6979">
                  <c:v>1.008</c:v>
                </c:pt>
                <c:pt idx="6980">
                  <c:v>1.0449999999999999</c:v>
                </c:pt>
                <c:pt idx="6981">
                  <c:v>1.0589999999999999</c:v>
                </c:pt>
                <c:pt idx="6982">
                  <c:v>1.1259999999999999</c:v>
                </c:pt>
                <c:pt idx="6983">
                  <c:v>1.1379999999999999</c:v>
                </c:pt>
                <c:pt idx="6984">
                  <c:v>1.1950000000000001</c:v>
                </c:pt>
                <c:pt idx="6985">
                  <c:v>1.226</c:v>
                </c:pt>
                <c:pt idx="6986">
                  <c:v>1.226</c:v>
                </c:pt>
                <c:pt idx="6987">
                  <c:v>1.2230000000000001</c:v>
                </c:pt>
                <c:pt idx="6988">
                  <c:v>1.23</c:v>
                </c:pt>
                <c:pt idx="6989">
                  <c:v>1.1950000000000001</c:v>
                </c:pt>
                <c:pt idx="6990">
                  <c:v>1.1950000000000001</c:v>
                </c:pt>
                <c:pt idx="6991">
                  <c:v>1.1559999999999999</c:v>
                </c:pt>
                <c:pt idx="6992">
                  <c:v>1.141</c:v>
                </c:pt>
                <c:pt idx="6993">
                  <c:v>1.115</c:v>
                </c:pt>
                <c:pt idx="6994">
                  <c:v>1.0720000000000001</c:v>
                </c:pt>
                <c:pt idx="6995">
                  <c:v>1.069</c:v>
                </c:pt>
                <c:pt idx="6996">
                  <c:v>1.1040000000000001</c:v>
                </c:pt>
                <c:pt idx="6997">
                  <c:v>1.0840000000000001</c:v>
                </c:pt>
                <c:pt idx="6998">
                  <c:v>1.0920000000000001</c:v>
                </c:pt>
                <c:pt idx="6999">
                  <c:v>1.1339999999999999</c:v>
                </c:pt>
                <c:pt idx="7000">
                  <c:v>1.18</c:v>
                </c:pt>
                <c:pt idx="7001">
                  <c:v>1.1200000000000001</c:v>
                </c:pt>
                <c:pt idx="7002">
                  <c:v>1.0960000000000001</c:v>
                </c:pt>
                <c:pt idx="7003">
                  <c:v>1.1000000000000001</c:v>
                </c:pt>
                <c:pt idx="7004">
                  <c:v>1.054</c:v>
                </c:pt>
                <c:pt idx="7005">
                  <c:v>1.0349999999999999</c:v>
                </c:pt>
                <c:pt idx="7006">
                  <c:v>1.008</c:v>
                </c:pt>
                <c:pt idx="7007">
                  <c:v>0.94099999999999995</c:v>
                </c:pt>
                <c:pt idx="7008">
                  <c:v>0.93899999999999995</c:v>
                </c:pt>
                <c:pt idx="7009">
                  <c:v>0.89400000000000002</c:v>
                </c:pt>
                <c:pt idx="7010">
                  <c:v>0.877</c:v>
                </c:pt>
                <c:pt idx="7011">
                  <c:v>0.873</c:v>
                </c:pt>
                <c:pt idx="7012">
                  <c:v>0.91700000000000004</c:v>
                </c:pt>
                <c:pt idx="7013">
                  <c:v>0.97299999999999998</c:v>
                </c:pt>
                <c:pt idx="7014">
                  <c:v>1.0489999999999999</c:v>
                </c:pt>
                <c:pt idx="7015">
                  <c:v>1.1459999999999999</c:v>
                </c:pt>
                <c:pt idx="7016">
                  <c:v>1.1850000000000001</c:v>
                </c:pt>
                <c:pt idx="7017">
                  <c:v>1.24</c:v>
                </c:pt>
                <c:pt idx="7018">
                  <c:v>1.2709999999999999</c:v>
                </c:pt>
                <c:pt idx="7019">
                  <c:v>1.2390000000000001</c:v>
                </c:pt>
                <c:pt idx="7020">
                  <c:v>1.2070000000000001</c:v>
                </c:pt>
                <c:pt idx="7021">
                  <c:v>1.1359999999999999</c:v>
                </c:pt>
                <c:pt idx="7022">
                  <c:v>1.0609999999999999</c:v>
                </c:pt>
                <c:pt idx="7023">
                  <c:v>1.0629999999999999</c:v>
                </c:pt>
                <c:pt idx="7024">
                  <c:v>1.0660000000000001</c:v>
                </c:pt>
                <c:pt idx="7025">
                  <c:v>1.1140000000000001</c:v>
                </c:pt>
                <c:pt idx="7026">
                  <c:v>1.2070000000000001</c:v>
                </c:pt>
                <c:pt idx="7027">
                  <c:v>1.24</c:v>
                </c:pt>
                <c:pt idx="7028">
                  <c:v>1.276</c:v>
                </c:pt>
                <c:pt idx="7029">
                  <c:v>1.2569999999999999</c:v>
                </c:pt>
                <c:pt idx="7030">
                  <c:v>1.2090000000000001</c:v>
                </c:pt>
                <c:pt idx="7031">
                  <c:v>1.2110000000000001</c:v>
                </c:pt>
                <c:pt idx="7032">
                  <c:v>1.194</c:v>
                </c:pt>
                <c:pt idx="7033">
                  <c:v>1.1659999999999999</c:v>
                </c:pt>
                <c:pt idx="7034">
                  <c:v>1.1619999999999999</c:v>
                </c:pt>
                <c:pt idx="7035">
                  <c:v>1.1850000000000001</c:v>
                </c:pt>
                <c:pt idx="7036">
                  <c:v>1.1599999999999999</c:v>
                </c:pt>
                <c:pt idx="7037">
                  <c:v>1.123</c:v>
                </c:pt>
                <c:pt idx="7038">
                  <c:v>1.069</c:v>
                </c:pt>
                <c:pt idx="7039">
                  <c:v>1.04</c:v>
                </c:pt>
                <c:pt idx="7040">
                  <c:v>0.996</c:v>
                </c:pt>
                <c:pt idx="7041">
                  <c:v>0.97899999999999998</c:v>
                </c:pt>
                <c:pt idx="7042">
                  <c:v>0.95299999999999996</c:v>
                </c:pt>
                <c:pt idx="7043">
                  <c:v>0.91700000000000004</c:v>
                </c:pt>
                <c:pt idx="7044">
                  <c:v>0.92500000000000004</c:v>
                </c:pt>
                <c:pt idx="7045">
                  <c:v>0.92500000000000004</c:v>
                </c:pt>
                <c:pt idx="7046">
                  <c:v>0.92400000000000004</c:v>
                </c:pt>
                <c:pt idx="7047">
                  <c:v>0.96099999999999997</c:v>
                </c:pt>
                <c:pt idx="7048">
                  <c:v>0.96699999999999997</c:v>
                </c:pt>
                <c:pt idx="7049">
                  <c:v>0.98499999999999999</c:v>
                </c:pt>
                <c:pt idx="7050">
                  <c:v>1.0089999999999999</c:v>
                </c:pt>
                <c:pt idx="7051">
                  <c:v>1.002</c:v>
                </c:pt>
                <c:pt idx="7052">
                  <c:v>1.044</c:v>
                </c:pt>
                <c:pt idx="7053">
                  <c:v>1.0569999999999999</c:v>
                </c:pt>
                <c:pt idx="7054">
                  <c:v>1.091</c:v>
                </c:pt>
                <c:pt idx="7055">
                  <c:v>1.0780000000000001</c:v>
                </c:pt>
                <c:pt idx="7056">
                  <c:v>1.087</c:v>
                </c:pt>
                <c:pt idx="7057">
                  <c:v>1.145</c:v>
                </c:pt>
                <c:pt idx="7058">
                  <c:v>1.179</c:v>
                </c:pt>
                <c:pt idx="7059">
                  <c:v>1.1859999999999999</c:v>
                </c:pt>
                <c:pt idx="7060">
                  <c:v>1.2010000000000001</c:v>
                </c:pt>
                <c:pt idx="7061">
                  <c:v>1.1859999999999999</c:v>
                </c:pt>
                <c:pt idx="7062">
                  <c:v>1.169</c:v>
                </c:pt>
                <c:pt idx="7063">
                  <c:v>1.1579999999999999</c:v>
                </c:pt>
                <c:pt idx="7064">
                  <c:v>1.149</c:v>
                </c:pt>
                <c:pt idx="7065">
                  <c:v>1.1459999999999999</c:v>
                </c:pt>
                <c:pt idx="7066">
                  <c:v>1.1359999999999999</c:v>
                </c:pt>
                <c:pt idx="7067">
                  <c:v>1.2050000000000001</c:v>
                </c:pt>
                <c:pt idx="7068">
                  <c:v>1.1859999999999999</c:v>
                </c:pt>
                <c:pt idx="7069">
                  <c:v>1.2230000000000001</c:v>
                </c:pt>
                <c:pt idx="7070">
                  <c:v>1.206</c:v>
                </c:pt>
                <c:pt idx="7071">
                  <c:v>1.216</c:v>
                </c:pt>
                <c:pt idx="7072">
                  <c:v>1.133</c:v>
                </c:pt>
                <c:pt idx="7073">
                  <c:v>1.129</c:v>
                </c:pt>
                <c:pt idx="7074">
                  <c:v>1.0629999999999999</c:v>
                </c:pt>
                <c:pt idx="7075">
                  <c:v>1.0149999999999999</c:v>
                </c:pt>
                <c:pt idx="7076">
                  <c:v>1.04</c:v>
                </c:pt>
                <c:pt idx="7077">
                  <c:v>1.0449999999999999</c:v>
                </c:pt>
                <c:pt idx="7078">
                  <c:v>1.036</c:v>
                </c:pt>
                <c:pt idx="7079">
                  <c:v>1.028</c:v>
                </c:pt>
                <c:pt idx="7080">
                  <c:v>1.014</c:v>
                </c:pt>
                <c:pt idx="7081">
                  <c:v>1.0349999999999999</c:v>
                </c:pt>
                <c:pt idx="7082">
                  <c:v>1.0029999999999999</c:v>
                </c:pt>
                <c:pt idx="7083">
                  <c:v>0.97599999999999998</c:v>
                </c:pt>
                <c:pt idx="7084">
                  <c:v>0.98399999999999999</c:v>
                </c:pt>
                <c:pt idx="7085">
                  <c:v>0.99199999999999999</c:v>
                </c:pt>
                <c:pt idx="7086">
                  <c:v>0.96299999999999997</c:v>
                </c:pt>
                <c:pt idx="7087">
                  <c:v>0.97499999999999998</c:v>
                </c:pt>
                <c:pt idx="7088">
                  <c:v>0.95799999999999996</c:v>
                </c:pt>
                <c:pt idx="7089">
                  <c:v>0.98</c:v>
                </c:pt>
                <c:pt idx="7090">
                  <c:v>0.97299999999999998</c:v>
                </c:pt>
                <c:pt idx="7091">
                  <c:v>1.014</c:v>
                </c:pt>
                <c:pt idx="7092">
                  <c:v>1.081</c:v>
                </c:pt>
                <c:pt idx="7093">
                  <c:v>1.105</c:v>
                </c:pt>
                <c:pt idx="7094">
                  <c:v>1.1160000000000001</c:v>
                </c:pt>
                <c:pt idx="7095">
                  <c:v>1.139</c:v>
                </c:pt>
                <c:pt idx="7096">
                  <c:v>1.1359999999999999</c:v>
                </c:pt>
                <c:pt idx="7097">
                  <c:v>1.1759999999999999</c:v>
                </c:pt>
                <c:pt idx="7098">
                  <c:v>1.19</c:v>
                </c:pt>
                <c:pt idx="7099">
                  <c:v>1.175</c:v>
                </c:pt>
                <c:pt idx="7100">
                  <c:v>1.157</c:v>
                </c:pt>
                <c:pt idx="7101">
                  <c:v>1.2050000000000001</c:v>
                </c:pt>
                <c:pt idx="7102">
                  <c:v>1.2030000000000001</c:v>
                </c:pt>
                <c:pt idx="7103">
                  <c:v>1.2030000000000001</c:v>
                </c:pt>
                <c:pt idx="7104">
                  <c:v>1.1619999999999999</c:v>
                </c:pt>
                <c:pt idx="7105">
                  <c:v>1.147</c:v>
                </c:pt>
                <c:pt idx="7106">
                  <c:v>1.1299999999999999</c:v>
                </c:pt>
                <c:pt idx="7107">
                  <c:v>1.1459999999999999</c:v>
                </c:pt>
                <c:pt idx="7108">
                  <c:v>1.1559999999999999</c:v>
                </c:pt>
                <c:pt idx="7109">
                  <c:v>1.1639999999999999</c:v>
                </c:pt>
                <c:pt idx="7110">
                  <c:v>1.2490000000000001</c:v>
                </c:pt>
                <c:pt idx="7111">
                  <c:v>1.234</c:v>
                </c:pt>
                <c:pt idx="7112">
                  <c:v>1.222</c:v>
                </c:pt>
                <c:pt idx="7113">
                  <c:v>1.159</c:v>
                </c:pt>
                <c:pt idx="7114">
                  <c:v>1.117</c:v>
                </c:pt>
                <c:pt idx="7115">
                  <c:v>1.0580000000000001</c:v>
                </c:pt>
                <c:pt idx="7116">
                  <c:v>0.97899999999999998</c:v>
                </c:pt>
                <c:pt idx="7117">
                  <c:v>0.92</c:v>
                </c:pt>
                <c:pt idx="7118">
                  <c:v>0.92400000000000004</c:v>
                </c:pt>
                <c:pt idx="7119">
                  <c:v>0.91500000000000004</c:v>
                </c:pt>
                <c:pt idx="7120">
                  <c:v>0.91100000000000003</c:v>
                </c:pt>
                <c:pt idx="7121">
                  <c:v>0.90500000000000003</c:v>
                </c:pt>
                <c:pt idx="7122">
                  <c:v>0.94299999999999995</c:v>
                </c:pt>
                <c:pt idx="7123">
                  <c:v>0.99299999999999999</c:v>
                </c:pt>
                <c:pt idx="7124">
                  <c:v>1.0069999999999999</c:v>
                </c:pt>
                <c:pt idx="7125">
                  <c:v>1.073</c:v>
                </c:pt>
                <c:pt idx="7126">
                  <c:v>1.109</c:v>
                </c:pt>
                <c:pt idx="7127">
                  <c:v>1.103</c:v>
                </c:pt>
                <c:pt idx="7128">
                  <c:v>1.115</c:v>
                </c:pt>
                <c:pt idx="7129">
                  <c:v>1.097</c:v>
                </c:pt>
                <c:pt idx="7130">
                  <c:v>1.087</c:v>
                </c:pt>
                <c:pt idx="7131">
                  <c:v>1.0429999999999999</c:v>
                </c:pt>
                <c:pt idx="7132">
                  <c:v>1.002</c:v>
                </c:pt>
                <c:pt idx="7133">
                  <c:v>1.004</c:v>
                </c:pt>
                <c:pt idx="7134">
                  <c:v>1.056</c:v>
                </c:pt>
                <c:pt idx="7135">
                  <c:v>1.129</c:v>
                </c:pt>
                <c:pt idx="7136">
                  <c:v>1.218</c:v>
                </c:pt>
                <c:pt idx="7137">
                  <c:v>1.244</c:v>
                </c:pt>
                <c:pt idx="7138">
                  <c:v>1.2809999999999999</c:v>
                </c:pt>
                <c:pt idx="7139">
                  <c:v>1.2809999999999999</c:v>
                </c:pt>
                <c:pt idx="7140">
                  <c:v>1.3029999999999999</c:v>
                </c:pt>
                <c:pt idx="7141">
                  <c:v>1.268</c:v>
                </c:pt>
                <c:pt idx="7142">
                  <c:v>1.278</c:v>
                </c:pt>
                <c:pt idx="7143">
                  <c:v>1.202</c:v>
                </c:pt>
                <c:pt idx="7144">
                  <c:v>1.1519999999999999</c:v>
                </c:pt>
                <c:pt idx="7145">
                  <c:v>1.1299999999999999</c:v>
                </c:pt>
                <c:pt idx="7146">
                  <c:v>1.131</c:v>
                </c:pt>
                <c:pt idx="7147">
                  <c:v>1.1240000000000001</c:v>
                </c:pt>
                <c:pt idx="7148">
                  <c:v>1.1479999999999999</c:v>
                </c:pt>
                <c:pt idx="7149">
                  <c:v>1.1259999999999999</c:v>
                </c:pt>
                <c:pt idx="7150">
                  <c:v>1.133</c:v>
                </c:pt>
                <c:pt idx="7151">
                  <c:v>1.1719999999999999</c:v>
                </c:pt>
                <c:pt idx="7152">
                  <c:v>1.1679999999999999</c:v>
                </c:pt>
                <c:pt idx="7153">
                  <c:v>1.113</c:v>
                </c:pt>
                <c:pt idx="7154">
                  <c:v>1.083</c:v>
                </c:pt>
                <c:pt idx="7155">
                  <c:v>1.04</c:v>
                </c:pt>
                <c:pt idx="7156">
                  <c:v>0.98399999999999999</c:v>
                </c:pt>
                <c:pt idx="7157">
                  <c:v>0.95299999999999996</c:v>
                </c:pt>
                <c:pt idx="7158">
                  <c:v>0.95399999999999996</c:v>
                </c:pt>
                <c:pt idx="7159">
                  <c:v>1.008</c:v>
                </c:pt>
                <c:pt idx="7160">
                  <c:v>1.048</c:v>
                </c:pt>
                <c:pt idx="7161">
                  <c:v>1.048</c:v>
                </c:pt>
                <c:pt idx="7162">
                  <c:v>1.0580000000000001</c:v>
                </c:pt>
                <c:pt idx="7163">
                  <c:v>1.0780000000000001</c:v>
                </c:pt>
                <c:pt idx="7164">
                  <c:v>1.0660000000000001</c:v>
                </c:pt>
                <c:pt idx="7165">
                  <c:v>1.0609999999999999</c:v>
                </c:pt>
                <c:pt idx="7166">
                  <c:v>1.0609999999999999</c:v>
                </c:pt>
                <c:pt idx="7167">
                  <c:v>1.109</c:v>
                </c:pt>
                <c:pt idx="7168">
                  <c:v>1.133</c:v>
                </c:pt>
                <c:pt idx="7169">
                  <c:v>1.129</c:v>
                </c:pt>
                <c:pt idx="7170">
                  <c:v>1.1379999999999999</c:v>
                </c:pt>
                <c:pt idx="7171">
                  <c:v>1.117</c:v>
                </c:pt>
                <c:pt idx="7172">
                  <c:v>1.1439999999999999</c:v>
                </c:pt>
                <c:pt idx="7173">
                  <c:v>1.1419999999999999</c:v>
                </c:pt>
                <c:pt idx="7174">
                  <c:v>1.149</c:v>
                </c:pt>
                <c:pt idx="7175">
                  <c:v>1.163</c:v>
                </c:pt>
                <c:pt idx="7176">
                  <c:v>1.179</c:v>
                </c:pt>
                <c:pt idx="7177">
                  <c:v>1.1679999999999999</c:v>
                </c:pt>
                <c:pt idx="7178">
                  <c:v>1.2</c:v>
                </c:pt>
                <c:pt idx="7179">
                  <c:v>1.1950000000000001</c:v>
                </c:pt>
                <c:pt idx="7180">
                  <c:v>1.1970000000000001</c:v>
                </c:pt>
                <c:pt idx="7181">
                  <c:v>1.181</c:v>
                </c:pt>
                <c:pt idx="7182">
                  <c:v>1.2210000000000001</c:v>
                </c:pt>
                <c:pt idx="7183">
                  <c:v>1.248</c:v>
                </c:pt>
                <c:pt idx="7184">
                  <c:v>1.2210000000000001</c:v>
                </c:pt>
                <c:pt idx="7185">
                  <c:v>1.198</c:v>
                </c:pt>
                <c:pt idx="7186">
                  <c:v>1.1579999999999999</c:v>
                </c:pt>
                <c:pt idx="7187">
                  <c:v>1.155</c:v>
                </c:pt>
                <c:pt idx="7188">
                  <c:v>1.1279999999999999</c:v>
                </c:pt>
                <c:pt idx="7189">
                  <c:v>1.085</c:v>
                </c:pt>
                <c:pt idx="7190">
                  <c:v>1.0229999999999999</c:v>
                </c:pt>
                <c:pt idx="7191">
                  <c:v>1.026</c:v>
                </c:pt>
                <c:pt idx="7192">
                  <c:v>1.0189999999999999</c:v>
                </c:pt>
                <c:pt idx="7193">
                  <c:v>1.004</c:v>
                </c:pt>
                <c:pt idx="7194">
                  <c:v>0.98799999999999999</c:v>
                </c:pt>
                <c:pt idx="7195">
                  <c:v>1.0089999999999999</c:v>
                </c:pt>
                <c:pt idx="7196">
                  <c:v>1.0089999999999999</c:v>
                </c:pt>
                <c:pt idx="7197">
                  <c:v>1.0129999999999999</c:v>
                </c:pt>
                <c:pt idx="7198">
                  <c:v>1.022</c:v>
                </c:pt>
                <c:pt idx="7199">
                  <c:v>1.0349999999999999</c:v>
                </c:pt>
                <c:pt idx="7200">
                  <c:v>1.012</c:v>
                </c:pt>
                <c:pt idx="7201">
                  <c:v>0.98899999999999999</c:v>
                </c:pt>
                <c:pt idx="7202">
                  <c:v>0.97</c:v>
                </c:pt>
                <c:pt idx="7203">
                  <c:v>0.99399999999999999</c:v>
                </c:pt>
                <c:pt idx="7204">
                  <c:v>1.0329999999999999</c:v>
                </c:pt>
                <c:pt idx="7205">
                  <c:v>1.0389999999999999</c:v>
                </c:pt>
                <c:pt idx="7206">
                  <c:v>1.0960000000000001</c:v>
                </c:pt>
                <c:pt idx="7207">
                  <c:v>1.0920000000000001</c:v>
                </c:pt>
                <c:pt idx="7208">
                  <c:v>1.1399999999999999</c:v>
                </c:pt>
                <c:pt idx="7209">
                  <c:v>1.163</c:v>
                </c:pt>
                <c:pt idx="7210">
                  <c:v>1.1599999999999999</c:v>
                </c:pt>
                <c:pt idx="7211">
                  <c:v>1.167</c:v>
                </c:pt>
                <c:pt idx="7212">
                  <c:v>1.181</c:v>
                </c:pt>
                <c:pt idx="7213">
                  <c:v>1.161</c:v>
                </c:pt>
                <c:pt idx="7214">
                  <c:v>1.139</c:v>
                </c:pt>
                <c:pt idx="7215">
                  <c:v>1.1319999999999999</c:v>
                </c:pt>
                <c:pt idx="7216">
                  <c:v>1.2</c:v>
                </c:pt>
                <c:pt idx="7217">
                  <c:v>1.1950000000000001</c:v>
                </c:pt>
                <c:pt idx="7218">
                  <c:v>1.232</c:v>
                </c:pt>
                <c:pt idx="7219">
                  <c:v>1.2689999999999999</c:v>
                </c:pt>
                <c:pt idx="7220">
                  <c:v>1.266</c:v>
                </c:pt>
                <c:pt idx="7221">
                  <c:v>1.292</c:v>
                </c:pt>
                <c:pt idx="7222">
                  <c:v>1.2809999999999999</c:v>
                </c:pt>
                <c:pt idx="7223">
                  <c:v>1.262</c:v>
                </c:pt>
                <c:pt idx="7224">
                  <c:v>1.234</c:v>
                </c:pt>
                <c:pt idx="7225">
                  <c:v>1.1859999999999999</c:v>
                </c:pt>
                <c:pt idx="7226">
                  <c:v>1.159</c:v>
                </c:pt>
                <c:pt idx="7227">
                  <c:v>1.115</c:v>
                </c:pt>
                <c:pt idx="7228">
                  <c:v>1.0549999999999999</c:v>
                </c:pt>
                <c:pt idx="7229">
                  <c:v>1.01</c:v>
                </c:pt>
                <c:pt idx="7230">
                  <c:v>1.01</c:v>
                </c:pt>
                <c:pt idx="7231">
                  <c:v>0.998</c:v>
                </c:pt>
                <c:pt idx="7232">
                  <c:v>1.014</c:v>
                </c:pt>
                <c:pt idx="7233">
                  <c:v>0.98599999999999999</c:v>
                </c:pt>
                <c:pt idx="7234">
                  <c:v>1.0229999999999999</c:v>
                </c:pt>
                <c:pt idx="7235">
                  <c:v>1.0309999999999999</c:v>
                </c:pt>
                <c:pt idx="7236">
                  <c:v>1.042</c:v>
                </c:pt>
                <c:pt idx="7237">
                  <c:v>1.0129999999999999</c:v>
                </c:pt>
                <c:pt idx="7238">
                  <c:v>1.032</c:v>
                </c:pt>
                <c:pt idx="7239">
                  <c:v>1.004</c:v>
                </c:pt>
                <c:pt idx="7240">
                  <c:v>1.0229999999999999</c:v>
                </c:pt>
                <c:pt idx="7241">
                  <c:v>1.0509999999999999</c:v>
                </c:pt>
                <c:pt idx="7242">
                  <c:v>1.0900000000000001</c:v>
                </c:pt>
                <c:pt idx="7243">
                  <c:v>1.101</c:v>
                </c:pt>
                <c:pt idx="7244">
                  <c:v>1.125</c:v>
                </c:pt>
                <c:pt idx="7245">
                  <c:v>1.1220000000000001</c:v>
                </c:pt>
                <c:pt idx="7246">
                  <c:v>1.133</c:v>
                </c:pt>
                <c:pt idx="7247">
                  <c:v>1.1539999999999999</c:v>
                </c:pt>
                <c:pt idx="7248">
                  <c:v>1.1850000000000001</c:v>
                </c:pt>
                <c:pt idx="7249">
                  <c:v>1.1870000000000001</c:v>
                </c:pt>
                <c:pt idx="7250">
                  <c:v>1.1930000000000001</c:v>
                </c:pt>
                <c:pt idx="7251">
                  <c:v>1.204</c:v>
                </c:pt>
                <c:pt idx="7252">
                  <c:v>1.1950000000000001</c:v>
                </c:pt>
                <c:pt idx="7253">
                  <c:v>1.2450000000000001</c:v>
                </c:pt>
                <c:pt idx="7254">
                  <c:v>1.2410000000000001</c:v>
                </c:pt>
                <c:pt idx="7255">
                  <c:v>1.24</c:v>
                </c:pt>
                <c:pt idx="7256">
                  <c:v>1.2390000000000001</c:v>
                </c:pt>
                <c:pt idx="7257">
                  <c:v>1.234</c:v>
                </c:pt>
                <c:pt idx="7258">
                  <c:v>1.2649999999999999</c:v>
                </c:pt>
                <c:pt idx="7259">
                  <c:v>1.286</c:v>
                </c:pt>
                <c:pt idx="7260">
                  <c:v>1.2330000000000001</c:v>
                </c:pt>
                <c:pt idx="7261">
                  <c:v>1.202</c:v>
                </c:pt>
                <c:pt idx="7262">
                  <c:v>1.1579999999999999</c:v>
                </c:pt>
                <c:pt idx="7263">
                  <c:v>1.137</c:v>
                </c:pt>
                <c:pt idx="7264">
                  <c:v>1.141</c:v>
                </c:pt>
                <c:pt idx="7265">
                  <c:v>1.135</c:v>
                </c:pt>
                <c:pt idx="7266">
                  <c:v>1.1220000000000001</c:v>
                </c:pt>
                <c:pt idx="7267">
                  <c:v>1.097</c:v>
                </c:pt>
                <c:pt idx="7268">
                  <c:v>1.0589999999999999</c:v>
                </c:pt>
                <c:pt idx="7269">
                  <c:v>1.05</c:v>
                </c:pt>
                <c:pt idx="7270">
                  <c:v>1.0649999999999999</c:v>
                </c:pt>
                <c:pt idx="7271">
                  <c:v>1.081</c:v>
                </c:pt>
                <c:pt idx="7272">
                  <c:v>1.1040000000000001</c:v>
                </c:pt>
                <c:pt idx="7273">
                  <c:v>1.0680000000000001</c:v>
                </c:pt>
                <c:pt idx="7274">
                  <c:v>1.0389999999999999</c:v>
                </c:pt>
                <c:pt idx="7275">
                  <c:v>0.97399999999999998</c:v>
                </c:pt>
                <c:pt idx="7276">
                  <c:v>0.93600000000000005</c:v>
                </c:pt>
                <c:pt idx="7277">
                  <c:v>0.93799999999999994</c:v>
                </c:pt>
                <c:pt idx="7278">
                  <c:v>0.94299999999999995</c:v>
                </c:pt>
                <c:pt idx="7279">
                  <c:v>1.0029999999999999</c:v>
                </c:pt>
                <c:pt idx="7280">
                  <c:v>1.0309999999999999</c:v>
                </c:pt>
                <c:pt idx="7281">
                  <c:v>1.075</c:v>
                </c:pt>
                <c:pt idx="7282">
                  <c:v>1.1359999999999999</c:v>
                </c:pt>
                <c:pt idx="7283">
                  <c:v>1.173</c:v>
                </c:pt>
                <c:pt idx="7284">
                  <c:v>1.179</c:v>
                </c:pt>
                <c:pt idx="7285">
                  <c:v>1.2010000000000001</c:v>
                </c:pt>
                <c:pt idx="7286">
                  <c:v>1.2549999999999999</c:v>
                </c:pt>
                <c:pt idx="7287">
                  <c:v>1.2270000000000001</c:v>
                </c:pt>
                <c:pt idx="7288">
                  <c:v>1.26</c:v>
                </c:pt>
                <c:pt idx="7289">
                  <c:v>1.1990000000000001</c:v>
                </c:pt>
                <c:pt idx="7290">
                  <c:v>1.1970000000000001</c:v>
                </c:pt>
                <c:pt idx="7291">
                  <c:v>1.1359999999999999</c:v>
                </c:pt>
                <c:pt idx="7292">
                  <c:v>1.1220000000000001</c:v>
                </c:pt>
                <c:pt idx="7293">
                  <c:v>1.1479999999999999</c:v>
                </c:pt>
                <c:pt idx="7294">
                  <c:v>1.17</c:v>
                </c:pt>
                <c:pt idx="7295">
                  <c:v>1.194</c:v>
                </c:pt>
                <c:pt idx="7296">
                  <c:v>1.1839999999999999</c:v>
                </c:pt>
                <c:pt idx="7297">
                  <c:v>1.206</c:v>
                </c:pt>
                <c:pt idx="7298">
                  <c:v>1.2230000000000001</c:v>
                </c:pt>
                <c:pt idx="7299">
                  <c:v>1.234</c:v>
                </c:pt>
                <c:pt idx="7300">
                  <c:v>1.2370000000000001</c:v>
                </c:pt>
                <c:pt idx="7301">
                  <c:v>1.1910000000000001</c:v>
                </c:pt>
                <c:pt idx="7302">
                  <c:v>1.1719999999999999</c:v>
                </c:pt>
                <c:pt idx="7303">
                  <c:v>1.177</c:v>
                </c:pt>
                <c:pt idx="7304">
                  <c:v>1.17</c:v>
                </c:pt>
                <c:pt idx="7305">
                  <c:v>1.149</c:v>
                </c:pt>
                <c:pt idx="7306">
                  <c:v>1.155</c:v>
                </c:pt>
                <c:pt idx="7307">
                  <c:v>1.115</c:v>
                </c:pt>
                <c:pt idx="7308">
                  <c:v>1.0629999999999999</c:v>
                </c:pt>
                <c:pt idx="7309">
                  <c:v>1.036</c:v>
                </c:pt>
                <c:pt idx="7310">
                  <c:v>1.0069999999999999</c:v>
                </c:pt>
                <c:pt idx="7311">
                  <c:v>1.006</c:v>
                </c:pt>
                <c:pt idx="7312">
                  <c:v>0.96899999999999997</c:v>
                </c:pt>
                <c:pt idx="7313">
                  <c:v>1</c:v>
                </c:pt>
                <c:pt idx="7314">
                  <c:v>0.99099999999999999</c:v>
                </c:pt>
                <c:pt idx="7315">
                  <c:v>0.998</c:v>
                </c:pt>
                <c:pt idx="7316">
                  <c:v>1.0549999999999999</c:v>
                </c:pt>
                <c:pt idx="7317">
                  <c:v>1.1259999999999999</c:v>
                </c:pt>
                <c:pt idx="7318">
                  <c:v>1.135</c:v>
                </c:pt>
                <c:pt idx="7319">
                  <c:v>1.157</c:v>
                </c:pt>
                <c:pt idx="7320">
                  <c:v>1.1100000000000001</c:v>
                </c:pt>
                <c:pt idx="7321">
                  <c:v>1.1080000000000001</c:v>
                </c:pt>
                <c:pt idx="7322">
                  <c:v>1.1140000000000001</c:v>
                </c:pt>
                <c:pt idx="7323">
                  <c:v>1.1279999999999999</c:v>
                </c:pt>
                <c:pt idx="7324">
                  <c:v>1.1519999999999999</c:v>
                </c:pt>
                <c:pt idx="7325">
                  <c:v>1.147</c:v>
                </c:pt>
                <c:pt idx="7326">
                  <c:v>1.1519999999999999</c:v>
                </c:pt>
                <c:pt idx="7327">
                  <c:v>1.1659999999999999</c:v>
                </c:pt>
                <c:pt idx="7328">
                  <c:v>1.222</c:v>
                </c:pt>
                <c:pt idx="7329">
                  <c:v>1.214</c:v>
                </c:pt>
                <c:pt idx="7330">
                  <c:v>1.2090000000000001</c:v>
                </c:pt>
                <c:pt idx="7331">
                  <c:v>1.2589999999999999</c:v>
                </c:pt>
                <c:pt idx="7332">
                  <c:v>1.262</c:v>
                </c:pt>
                <c:pt idx="7333">
                  <c:v>1.2649999999999999</c:v>
                </c:pt>
                <c:pt idx="7334">
                  <c:v>1.2609999999999999</c:v>
                </c:pt>
                <c:pt idx="7335">
                  <c:v>1.25</c:v>
                </c:pt>
                <c:pt idx="7336">
                  <c:v>1.268</c:v>
                </c:pt>
                <c:pt idx="7337">
                  <c:v>1.276</c:v>
                </c:pt>
                <c:pt idx="7338">
                  <c:v>1.24</c:v>
                </c:pt>
                <c:pt idx="7339">
                  <c:v>1.1819999999999999</c:v>
                </c:pt>
                <c:pt idx="7340">
                  <c:v>1.1659999999999999</c:v>
                </c:pt>
                <c:pt idx="7341">
                  <c:v>1.1619999999999999</c:v>
                </c:pt>
                <c:pt idx="7342">
                  <c:v>1.147</c:v>
                </c:pt>
                <c:pt idx="7343">
                  <c:v>1.121</c:v>
                </c:pt>
                <c:pt idx="7344">
                  <c:v>1.0409999999999999</c:v>
                </c:pt>
                <c:pt idx="7345">
                  <c:v>1.024</c:v>
                </c:pt>
                <c:pt idx="7346">
                  <c:v>1.044</c:v>
                </c:pt>
                <c:pt idx="7347">
                  <c:v>1.0620000000000001</c:v>
                </c:pt>
                <c:pt idx="7348">
                  <c:v>1.0229999999999999</c:v>
                </c:pt>
                <c:pt idx="7349">
                  <c:v>1.02</c:v>
                </c:pt>
                <c:pt idx="7350">
                  <c:v>1.024</c:v>
                </c:pt>
                <c:pt idx="7351">
                  <c:v>1.0309999999999999</c:v>
                </c:pt>
                <c:pt idx="7352">
                  <c:v>1.0900000000000001</c:v>
                </c:pt>
                <c:pt idx="7353">
                  <c:v>1.06</c:v>
                </c:pt>
                <c:pt idx="7354">
                  <c:v>1.099</c:v>
                </c:pt>
                <c:pt idx="7355">
                  <c:v>1.0820000000000001</c:v>
                </c:pt>
                <c:pt idx="7356">
                  <c:v>1.081</c:v>
                </c:pt>
                <c:pt idx="7357">
                  <c:v>1.085</c:v>
                </c:pt>
                <c:pt idx="7358">
                  <c:v>1.145</c:v>
                </c:pt>
                <c:pt idx="7359">
                  <c:v>1.1819999999999999</c:v>
                </c:pt>
                <c:pt idx="7360">
                  <c:v>1.1539999999999999</c:v>
                </c:pt>
                <c:pt idx="7361">
                  <c:v>1.1739999999999999</c:v>
                </c:pt>
                <c:pt idx="7362">
                  <c:v>1.2050000000000001</c:v>
                </c:pt>
                <c:pt idx="7363">
                  <c:v>1.2090000000000001</c:v>
                </c:pt>
                <c:pt idx="7364">
                  <c:v>1.1679999999999999</c:v>
                </c:pt>
                <c:pt idx="7365">
                  <c:v>1.2330000000000001</c:v>
                </c:pt>
                <c:pt idx="7366">
                  <c:v>1.22</c:v>
                </c:pt>
                <c:pt idx="7367">
                  <c:v>1.258</c:v>
                </c:pt>
                <c:pt idx="7368">
                  <c:v>1.296</c:v>
                </c:pt>
                <c:pt idx="7369">
                  <c:v>1.298</c:v>
                </c:pt>
                <c:pt idx="7370">
                  <c:v>1.2509999999999999</c:v>
                </c:pt>
                <c:pt idx="7371">
                  <c:v>1.2589999999999999</c:v>
                </c:pt>
                <c:pt idx="7372">
                  <c:v>1.25</c:v>
                </c:pt>
                <c:pt idx="7373">
                  <c:v>1.2350000000000001</c:v>
                </c:pt>
                <c:pt idx="7374">
                  <c:v>1.244</c:v>
                </c:pt>
                <c:pt idx="7375">
                  <c:v>1.2110000000000001</c:v>
                </c:pt>
                <c:pt idx="7376">
                  <c:v>1.212</c:v>
                </c:pt>
                <c:pt idx="7377">
                  <c:v>1.1879999999999999</c:v>
                </c:pt>
                <c:pt idx="7378">
                  <c:v>1.1559999999999999</c:v>
                </c:pt>
                <c:pt idx="7379">
                  <c:v>1.151</c:v>
                </c:pt>
                <c:pt idx="7380">
                  <c:v>1.1359999999999999</c:v>
                </c:pt>
                <c:pt idx="7381">
                  <c:v>1.1100000000000001</c:v>
                </c:pt>
                <c:pt idx="7382">
                  <c:v>1.1160000000000001</c:v>
                </c:pt>
                <c:pt idx="7383">
                  <c:v>1.1100000000000001</c:v>
                </c:pt>
                <c:pt idx="7384">
                  <c:v>1.0940000000000001</c:v>
                </c:pt>
                <c:pt idx="7385">
                  <c:v>1.1120000000000001</c:v>
                </c:pt>
                <c:pt idx="7386">
                  <c:v>1.1339999999999999</c:v>
                </c:pt>
                <c:pt idx="7387">
                  <c:v>1.0980000000000001</c:v>
                </c:pt>
                <c:pt idx="7388">
                  <c:v>1.109</c:v>
                </c:pt>
                <c:pt idx="7389">
                  <c:v>1.0820000000000001</c:v>
                </c:pt>
                <c:pt idx="7390">
                  <c:v>1.052</c:v>
                </c:pt>
                <c:pt idx="7391">
                  <c:v>1.0229999999999999</c:v>
                </c:pt>
                <c:pt idx="7392">
                  <c:v>1.05</c:v>
                </c:pt>
                <c:pt idx="7393">
                  <c:v>1.07</c:v>
                </c:pt>
                <c:pt idx="7394">
                  <c:v>1.0509999999999999</c:v>
                </c:pt>
                <c:pt idx="7395">
                  <c:v>1.0529999999999999</c:v>
                </c:pt>
                <c:pt idx="7396">
                  <c:v>1.105</c:v>
                </c:pt>
                <c:pt idx="7397">
                  <c:v>1.1359999999999999</c:v>
                </c:pt>
                <c:pt idx="7398">
                  <c:v>1.1419999999999999</c:v>
                </c:pt>
                <c:pt idx="7399">
                  <c:v>1.2</c:v>
                </c:pt>
                <c:pt idx="7400">
                  <c:v>1.2350000000000001</c:v>
                </c:pt>
                <c:pt idx="7401">
                  <c:v>1.238</c:v>
                </c:pt>
                <c:pt idx="7402">
                  <c:v>1.2070000000000001</c:v>
                </c:pt>
                <c:pt idx="7403">
                  <c:v>1.24</c:v>
                </c:pt>
                <c:pt idx="7404">
                  <c:v>1.276</c:v>
                </c:pt>
                <c:pt idx="7405">
                  <c:v>1.272</c:v>
                </c:pt>
                <c:pt idx="7406">
                  <c:v>1.2709999999999999</c:v>
                </c:pt>
                <c:pt idx="7407">
                  <c:v>1.2210000000000001</c:v>
                </c:pt>
                <c:pt idx="7408">
                  <c:v>1.2170000000000001</c:v>
                </c:pt>
                <c:pt idx="7409">
                  <c:v>1.218</c:v>
                </c:pt>
                <c:pt idx="7410">
                  <c:v>1.242</c:v>
                </c:pt>
                <c:pt idx="7411">
                  <c:v>1.2170000000000001</c:v>
                </c:pt>
                <c:pt idx="7412">
                  <c:v>1.2290000000000001</c:v>
                </c:pt>
                <c:pt idx="7413">
                  <c:v>1.2350000000000001</c:v>
                </c:pt>
                <c:pt idx="7414">
                  <c:v>1.2350000000000001</c:v>
                </c:pt>
                <c:pt idx="7415">
                  <c:v>1.224</c:v>
                </c:pt>
                <c:pt idx="7416">
                  <c:v>1.1990000000000001</c:v>
                </c:pt>
                <c:pt idx="7417">
                  <c:v>1.161</c:v>
                </c:pt>
                <c:pt idx="7418">
                  <c:v>1.1479999999999999</c:v>
                </c:pt>
                <c:pt idx="7419">
                  <c:v>1.127</c:v>
                </c:pt>
                <c:pt idx="7420">
                  <c:v>1.1279999999999999</c:v>
                </c:pt>
                <c:pt idx="7421">
                  <c:v>1.0840000000000001</c:v>
                </c:pt>
                <c:pt idx="7422">
                  <c:v>1.1040000000000001</c:v>
                </c:pt>
                <c:pt idx="7423">
                  <c:v>1.0740000000000001</c:v>
                </c:pt>
                <c:pt idx="7424">
                  <c:v>1.0449999999999999</c:v>
                </c:pt>
                <c:pt idx="7425">
                  <c:v>1.05</c:v>
                </c:pt>
                <c:pt idx="7426">
                  <c:v>1.0129999999999999</c:v>
                </c:pt>
                <c:pt idx="7427">
                  <c:v>1.014</c:v>
                </c:pt>
                <c:pt idx="7428">
                  <c:v>1.0569999999999999</c:v>
                </c:pt>
                <c:pt idx="7429">
                  <c:v>1.0840000000000001</c:v>
                </c:pt>
                <c:pt idx="7430">
                  <c:v>1.0960000000000001</c:v>
                </c:pt>
                <c:pt idx="7431">
                  <c:v>1.129</c:v>
                </c:pt>
                <c:pt idx="7432">
                  <c:v>1.131</c:v>
                </c:pt>
                <c:pt idx="7433">
                  <c:v>1.145</c:v>
                </c:pt>
                <c:pt idx="7434">
                  <c:v>1.18</c:v>
                </c:pt>
                <c:pt idx="7435">
                  <c:v>1.1679999999999999</c:v>
                </c:pt>
                <c:pt idx="7436">
                  <c:v>1.1779999999999999</c:v>
                </c:pt>
                <c:pt idx="7437">
                  <c:v>1.1579999999999999</c:v>
                </c:pt>
                <c:pt idx="7438">
                  <c:v>1.1839999999999999</c:v>
                </c:pt>
                <c:pt idx="7439">
                  <c:v>1.177</c:v>
                </c:pt>
                <c:pt idx="7440">
                  <c:v>1.1830000000000001</c:v>
                </c:pt>
                <c:pt idx="7441">
                  <c:v>1.1990000000000001</c:v>
                </c:pt>
                <c:pt idx="7442">
                  <c:v>1.266</c:v>
                </c:pt>
                <c:pt idx="7443">
                  <c:v>1.2989999999999999</c:v>
                </c:pt>
                <c:pt idx="7444">
                  <c:v>1.302</c:v>
                </c:pt>
                <c:pt idx="7445">
                  <c:v>1.3069999999999999</c:v>
                </c:pt>
                <c:pt idx="7446">
                  <c:v>1.3029999999999999</c:v>
                </c:pt>
                <c:pt idx="7447">
                  <c:v>1.2649999999999999</c:v>
                </c:pt>
                <c:pt idx="7448">
                  <c:v>1.258</c:v>
                </c:pt>
                <c:pt idx="7449">
                  <c:v>1.2869999999999999</c:v>
                </c:pt>
                <c:pt idx="7450">
                  <c:v>1.264</c:v>
                </c:pt>
                <c:pt idx="7451">
                  <c:v>1.224</c:v>
                </c:pt>
                <c:pt idx="7452">
                  <c:v>1.2290000000000001</c:v>
                </c:pt>
                <c:pt idx="7453">
                  <c:v>1.2110000000000001</c:v>
                </c:pt>
                <c:pt idx="7454">
                  <c:v>1.18</c:v>
                </c:pt>
                <c:pt idx="7455">
                  <c:v>1.137</c:v>
                </c:pt>
                <c:pt idx="7456">
                  <c:v>1.119</c:v>
                </c:pt>
                <c:pt idx="7457">
                  <c:v>1.1759999999999999</c:v>
                </c:pt>
                <c:pt idx="7458">
                  <c:v>1.155</c:v>
                </c:pt>
                <c:pt idx="7459">
                  <c:v>1.1220000000000001</c:v>
                </c:pt>
                <c:pt idx="7460">
                  <c:v>1.069</c:v>
                </c:pt>
                <c:pt idx="7461">
                  <c:v>1.042</c:v>
                </c:pt>
                <c:pt idx="7462">
                  <c:v>1.048</c:v>
                </c:pt>
                <c:pt idx="7463">
                  <c:v>1.012</c:v>
                </c:pt>
                <c:pt idx="7464">
                  <c:v>1.012</c:v>
                </c:pt>
                <c:pt idx="7465">
                  <c:v>1.02</c:v>
                </c:pt>
                <c:pt idx="7466">
                  <c:v>1.024</c:v>
                </c:pt>
                <c:pt idx="7467">
                  <c:v>1.0680000000000001</c:v>
                </c:pt>
                <c:pt idx="7468">
                  <c:v>1.091</c:v>
                </c:pt>
                <c:pt idx="7469">
                  <c:v>1.083</c:v>
                </c:pt>
                <c:pt idx="7470">
                  <c:v>1.1339999999999999</c:v>
                </c:pt>
                <c:pt idx="7471">
                  <c:v>1.0980000000000001</c:v>
                </c:pt>
                <c:pt idx="7472">
                  <c:v>1.1200000000000001</c:v>
                </c:pt>
                <c:pt idx="7473">
                  <c:v>1.1539999999999999</c:v>
                </c:pt>
                <c:pt idx="7474">
                  <c:v>1.161</c:v>
                </c:pt>
                <c:pt idx="7475">
                  <c:v>1.218</c:v>
                </c:pt>
                <c:pt idx="7476">
                  <c:v>1.218</c:v>
                </c:pt>
                <c:pt idx="7477">
                  <c:v>1.2629999999999999</c:v>
                </c:pt>
                <c:pt idx="7478">
                  <c:v>1.2729999999999999</c:v>
                </c:pt>
                <c:pt idx="7479">
                  <c:v>1.31</c:v>
                </c:pt>
                <c:pt idx="7480">
                  <c:v>1.3049999999999999</c:v>
                </c:pt>
                <c:pt idx="7481">
                  <c:v>1.264</c:v>
                </c:pt>
                <c:pt idx="7482">
                  <c:v>1.298</c:v>
                </c:pt>
                <c:pt idx="7483">
                  <c:v>1.29</c:v>
                </c:pt>
                <c:pt idx="7484">
                  <c:v>1.286</c:v>
                </c:pt>
                <c:pt idx="7485">
                  <c:v>1.24</c:v>
                </c:pt>
                <c:pt idx="7486">
                  <c:v>1.22</c:v>
                </c:pt>
                <c:pt idx="7487">
                  <c:v>1.248</c:v>
                </c:pt>
                <c:pt idx="7488">
                  <c:v>1.2589999999999999</c:v>
                </c:pt>
                <c:pt idx="7489">
                  <c:v>1.216</c:v>
                </c:pt>
                <c:pt idx="7490">
                  <c:v>1.2090000000000001</c:v>
                </c:pt>
                <c:pt idx="7491">
                  <c:v>1.242</c:v>
                </c:pt>
                <c:pt idx="7492">
                  <c:v>1.2170000000000001</c:v>
                </c:pt>
                <c:pt idx="7493">
                  <c:v>1.179</c:v>
                </c:pt>
                <c:pt idx="7494">
                  <c:v>1.125</c:v>
                </c:pt>
                <c:pt idx="7495">
                  <c:v>1.095</c:v>
                </c:pt>
                <c:pt idx="7496">
                  <c:v>1.0900000000000001</c:v>
                </c:pt>
                <c:pt idx="7497">
                  <c:v>1.1160000000000001</c:v>
                </c:pt>
                <c:pt idx="7498">
                  <c:v>1.099</c:v>
                </c:pt>
                <c:pt idx="7499">
                  <c:v>1.131</c:v>
                </c:pt>
                <c:pt idx="7500">
                  <c:v>1.1359999999999999</c:v>
                </c:pt>
                <c:pt idx="7501">
                  <c:v>1.1499999999999999</c:v>
                </c:pt>
                <c:pt idx="7502">
                  <c:v>1.1639999999999999</c:v>
                </c:pt>
                <c:pt idx="7503">
                  <c:v>1.099</c:v>
                </c:pt>
                <c:pt idx="7504">
                  <c:v>1.0820000000000001</c:v>
                </c:pt>
                <c:pt idx="7505">
                  <c:v>1.0429999999999999</c:v>
                </c:pt>
                <c:pt idx="7506">
                  <c:v>1.0169999999999999</c:v>
                </c:pt>
                <c:pt idx="7507">
                  <c:v>1.0429999999999999</c:v>
                </c:pt>
                <c:pt idx="7508">
                  <c:v>1.022</c:v>
                </c:pt>
                <c:pt idx="7509">
                  <c:v>1.0620000000000001</c:v>
                </c:pt>
                <c:pt idx="7510">
                  <c:v>1.161</c:v>
                </c:pt>
                <c:pt idx="7511">
                  <c:v>1.1870000000000001</c:v>
                </c:pt>
                <c:pt idx="7512">
                  <c:v>1.24</c:v>
                </c:pt>
                <c:pt idx="7513">
                  <c:v>1.2689999999999999</c:v>
                </c:pt>
                <c:pt idx="7514">
                  <c:v>1.3109999999999999</c:v>
                </c:pt>
                <c:pt idx="7515">
                  <c:v>1.3280000000000001</c:v>
                </c:pt>
                <c:pt idx="7516">
                  <c:v>1.3149999999999999</c:v>
                </c:pt>
                <c:pt idx="7517">
                  <c:v>1.3009999999999999</c:v>
                </c:pt>
                <c:pt idx="7518">
                  <c:v>1.254</c:v>
                </c:pt>
                <c:pt idx="7519">
                  <c:v>1.2450000000000001</c:v>
                </c:pt>
                <c:pt idx="7520">
                  <c:v>1.1910000000000001</c:v>
                </c:pt>
                <c:pt idx="7521">
                  <c:v>1.2250000000000001</c:v>
                </c:pt>
                <c:pt idx="7522">
                  <c:v>1.2490000000000001</c:v>
                </c:pt>
                <c:pt idx="7523">
                  <c:v>1.2749999999999999</c:v>
                </c:pt>
                <c:pt idx="7524">
                  <c:v>1.292</c:v>
                </c:pt>
                <c:pt idx="7525">
                  <c:v>1.3280000000000001</c:v>
                </c:pt>
                <c:pt idx="7526">
                  <c:v>1.306</c:v>
                </c:pt>
                <c:pt idx="7527">
                  <c:v>1.32</c:v>
                </c:pt>
                <c:pt idx="7528">
                  <c:v>1.284</c:v>
                </c:pt>
                <c:pt idx="7529">
                  <c:v>1.236</c:v>
                </c:pt>
                <c:pt idx="7530">
                  <c:v>1.161</c:v>
                </c:pt>
                <c:pt idx="7531">
                  <c:v>1.165</c:v>
                </c:pt>
                <c:pt idx="7532">
                  <c:v>1.1060000000000001</c:v>
                </c:pt>
                <c:pt idx="7533">
                  <c:v>1.0740000000000001</c:v>
                </c:pt>
                <c:pt idx="7534">
                  <c:v>1.105</c:v>
                </c:pt>
                <c:pt idx="7535">
                  <c:v>1.091</c:v>
                </c:pt>
                <c:pt idx="7536">
                  <c:v>1.103</c:v>
                </c:pt>
                <c:pt idx="7537">
                  <c:v>1.0760000000000001</c:v>
                </c:pt>
                <c:pt idx="7538">
                  <c:v>1.0860000000000001</c:v>
                </c:pt>
                <c:pt idx="7539">
                  <c:v>1.0549999999999999</c:v>
                </c:pt>
                <c:pt idx="7540">
                  <c:v>1.0609999999999999</c:v>
                </c:pt>
                <c:pt idx="7541">
                  <c:v>1.069</c:v>
                </c:pt>
                <c:pt idx="7542">
                  <c:v>1.046</c:v>
                </c:pt>
                <c:pt idx="7543">
                  <c:v>1.0589999999999999</c:v>
                </c:pt>
                <c:pt idx="7544">
                  <c:v>1.0780000000000001</c:v>
                </c:pt>
                <c:pt idx="7545">
                  <c:v>1.1319999999999999</c:v>
                </c:pt>
                <c:pt idx="7546">
                  <c:v>1.1439999999999999</c:v>
                </c:pt>
                <c:pt idx="7547">
                  <c:v>1.1990000000000001</c:v>
                </c:pt>
                <c:pt idx="7548">
                  <c:v>1.2709999999999999</c:v>
                </c:pt>
                <c:pt idx="7549">
                  <c:v>1.2809999999999999</c:v>
                </c:pt>
                <c:pt idx="7550">
                  <c:v>1.262</c:v>
                </c:pt>
                <c:pt idx="7551">
                  <c:v>1.2889999999999999</c:v>
                </c:pt>
                <c:pt idx="7552">
                  <c:v>1.2829999999999999</c:v>
                </c:pt>
                <c:pt idx="7553">
                  <c:v>1.248</c:v>
                </c:pt>
                <c:pt idx="7554">
                  <c:v>1.1779999999999999</c:v>
                </c:pt>
                <c:pt idx="7555">
                  <c:v>1.1879999999999999</c:v>
                </c:pt>
                <c:pt idx="7556">
                  <c:v>1.1599999999999999</c:v>
                </c:pt>
                <c:pt idx="7557">
                  <c:v>1.175</c:v>
                </c:pt>
                <c:pt idx="7558">
                  <c:v>1.1970000000000001</c:v>
                </c:pt>
                <c:pt idx="7559">
                  <c:v>1.262</c:v>
                </c:pt>
                <c:pt idx="7560">
                  <c:v>1.288</c:v>
                </c:pt>
                <c:pt idx="7561">
                  <c:v>1.3640000000000001</c:v>
                </c:pt>
                <c:pt idx="7562">
                  <c:v>1.4079999999999999</c:v>
                </c:pt>
                <c:pt idx="7563">
                  <c:v>1.4650000000000001</c:v>
                </c:pt>
                <c:pt idx="7564">
                  <c:v>1.43</c:v>
                </c:pt>
                <c:pt idx="7565">
                  <c:v>1.38</c:v>
                </c:pt>
                <c:pt idx="7566">
                  <c:v>1.3089999999999999</c:v>
                </c:pt>
                <c:pt idx="7567">
                  <c:v>1.2569999999999999</c:v>
                </c:pt>
                <c:pt idx="7568">
                  <c:v>1.1839999999999999</c:v>
                </c:pt>
                <c:pt idx="7569">
                  <c:v>1.1319999999999999</c:v>
                </c:pt>
                <c:pt idx="7570">
                  <c:v>1.1020000000000001</c:v>
                </c:pt>
                <c:pt idx="7571">
                  <c:v>1.0569999999999999</c:v>
                </c:pt>
                <c:pt idx="7572">
                  <c:v>1.042</c:v>
                </c:pt>
                <c:pt idx="7573">
                  <c:v>1.0469999999999999</c:v>
                </c:pt>
                <c:pt idx="7574">
                  <c:v>1.0529999999999999</c:v>
                </c:pt>
                <c:pt idx="7575">
                  <c:v>1.0629999999999999</c:v>
                </c:pt>
                <c:pt idx="7576">
                  <c:v>1.0720000000000001</c:v>
                </c:pt>
                <c:pt idx="7577">
                  <c:v>1.083</c:v>
                </c:pt>
                <c:pt idx="7578">
                  <c:v>1.095</c:v>
                </c:pt>
                <c:pt idx="7579">
                  <c:v>1.1140000000000001</c:v>
                </c:pt>
                <c:pt idx="7580">
                  <c:v>1.139</c:v>
                </c:pt>
                <c:pt idx="7581">
                  <c:v>1.1499999999999999</c:v>
                </c:pt>
                <c:pt idx="7582">
                  <c:v>1.1379999999999999</c:v>
                </c:pt>
                <c:pt idx="7583">
                  <c:v>1.1739999999999999</c:v>
                </c:pt>
                <c:pt idx="7584">
                  <c:v>1.1399999999999999</c:v>
                </c:pt>
                <c:pt idx="7585">
                  <c:v>1.1519999999999999</c:v>
                </c:pt>
                <c:pt idx="7586">
                  <c:v>1.1339999999999999</c:v>
                </c:pt>
                <c:pt idx="7587">
                  <c:v>1.1619999999999999</c:v>
                </c:pt>
                <c:pt idx="7588">
                  <c:v>1.1619999999999999</c:v>
                </c:pt>
                <c:pt idx="7589">
                  <c:v>1.1659999999999999</c:v>
                </c:pt>
                <c:pt idx="7590">
                  <c:v>1.238</c:v>
                </c:pt>
                <c:pt idx="7591">
                  <c:v>1.2390000000000001</c:v>
                </c:pt>
                <c:pt idx="7592">
                  <c:v>1.335</c:v>
                </c:pt>
                <c:pt idx="7593">
                  <c:v>1.3640000000000001</c:v>
                </c:pt>
                <c:pt idx="7594">
                  <c:v>1.407</c:v>
                </c:pt>
                <c:pt idx="7595">
                  <c:v>1.3779999999999999</c:v>
                </c:pt>
                <c:pt idx="7596">
                  <c:v>1.341</c:v>
                </c:pt>
                <c:pt idx="7597">
                  <c:v>1.3540000000000001</c:v>
                </c:pt>
                <c:pt idx="7598">
                  <c:v>1.347</c:v>
                </c:pt>
                <c:pt idx="7599">
                  <c:v>1.341</c:v>
                </c:pt>
                <c:pt idx="7600">
                  <c:v>1.2909999999999999</c:v>
                </c:pt>
                <c:pt idx="7601">
                  <c:v>1.274</c:v>
                </c:pt>
                <c:pt idx="7602">
                  <c:v>1.242</c:v>
                </c:pt>
                <c:pt idx="7603">
                  <c:v>1.2370000000000001</c:v>
                </c:pt>
                <c:pt idx="7604">
                  <c:v>1.1830000000000001</c:v>
                </c:pt>
                <c:pt idx="7605">
                  <c:v>1.145</c:v>
                </c:pt>
                <c:pt idx="7606">
                  <c:v>1.153</c:v>
                </c:pt>
                <c:pt idx="7607">
                  <c:v>1.133</c:v>
                </c:pt>
                <c:pt idx="7608">
                  <c:v>1.161</c:v>
                </c:pt>
                <c:pt idx="7609">
                  <c:v>1.1719999999999999</c:v>
                </c:pt>
                <c:pt idx="7610">
                  <c:v>1.1759999999999999</c:v>
                </c:pt>
                <c:pt idx="7611">
                  <c:v>1.1739999999999999</c:v>
                </c:pt>
                <c:pt idx="7612">
                  <c:v>1.1259999999999999</c:v>
                </c:pt>
                <c:pt idx="7613">
                  <c:v>1.107</c:v>
                </c:pt>
                <c:pt idx="7614">
                  <c:v>1.119</c:v>
                </c:pt>
                <c:pt idx="7615">
                  <c:v>1.0960000000000001</c:v>
                </c:pt>
                <c:pt idx="7616">
                  <c:v>1.1100000000000001</c:v>
                </c:pt>
                <c:pt idx="7617">
                  <c:v>1.0680000000000001</c:v>
                </c:pt>
                <c:pt idx="7618">
                  <c:v>1.1120000000000001</c:v>
                </c:pt>
                <c:pt idx="7619">
                  <c:v>1.08</c:v>
                </c:pt>
                <c:pt idx="7620">
                  <c:v>1.1060000000000001</c:v>
                </c:pt>
                <c:pt idx="7621">
                  <c:v>1.1220000000000001</c:v>
                </c:pt>
                <c:pt idx="7622">
                  <c:v>1.1679999999999999</c:v>
                </c:pt>
                <c:pt idx="7623">
                  <c:v>1.17</c:v>
                </c:pt>
                <c:pt idx="7624">
                  <c:v>1.1950000000000001</c:v>
                </c:pt>
                <c:pt idx="7625">
                  <c:v>1.194</c:v>
                </c:pt>
                <c:pt idx="7626">
                  <c:v>1.2030000000000001</c:v>
                </c:pt>
                <c:pt idx="7627">
                  <c:v>1.1850000000000001</c:v>
                </c:pt>
                <c:pt idx="7628">
                  <c:v>1.2130000000000001</c:v>
                </c:pt>
                <c:pt idx="7629">
                  <c:v>1.2549999999999999</c:v>
                </c:pt>
                <c:pt idx="7630">
                  <c:v>1.268</c:v>
                </c:pt>
                <c:pt idx="7631">
                  <c:v>1.284</c:v>
                </c:pt>
                <c:pt idx="7632">
                  <c:v>1.3520000000000001</c:v>
                </c:pt>
                <c:pt idx="7633">
                  <c:v>1.3480000000000001</c:v>
                </c:pt>
                <c:pt idx="7634">
                  <c:v>1.357</c:v>
                </c:pt>
                <c:pt idx="7635">
                  <c:v>1.371</c:v>
                </c:pt>
                <c:pt idx="7636">
                  <c:v>1.385</c:v>
                </c:pt>
                <c:pt idx="7637">
                  <c:v>1.345</c:v>
                </c:pt>
                <c:pt idx="7638">
                  <c:v>1.2869999999999999</c:v>
                </c:pt>
                <c:pt idx="7639">
                  <c:v>1.276</c:v>
                </c:pt>
                <c:pt idx="7640">
                  <c:v>1.238</c:v>
                </c:pt>
                <c:pt idx="7641">
                  <c:v>1.1930000000000001</c:v>
                </c:pt>
                <c:pt idx="7642">
                  <c:v>1.1859999999999999</c:v>
                </c:pt>
                <c:pt idx="7643">
                  <c:v>1.1579999999999999</c:v>
                </c:pt>
                <c:pt idx="7644">
                  <c:v>1.1559999999999999</c:v>
                </c:pt>
                <c:pt idx="7645">
                  <c:v>1.1439999999999999</c:v>
                </c:pt>
                <c:pt idx="7646">
                  <c:v>1.1220000000000001</c:v>
                </c:pt>
                <c:pt idx="7647">
                  <c:v>1.1299999999999999</c:v>
                </c:pt>
                <c:pt idx="7648">
                  <c:v>1.1299999999999999</c:v>
                </c:pt>
                <c:pt idx="7649">
                  <c:v>1.129</c:v>
                </c:pt>
                <c:pt idx="7650">
                  <c:v>1.1160000000000001</c:v>
                </c:pt>
                <c:pt idx="7651">
                  <c:v>1.143</c:v>
                </c:pt>
                <c:pt idx="7652">
                  <c:v>1.143</c:v>
                </c:pt>
                <c:pt idx="7653">
                  <c:v>1.1659999999999999</c:v>
                </c:pt>
                <c:pt idx="7654">
                  <c:v>1.1299999999999999</c:v>
                </c:pt>
                <c:pt idx="7655">
                  <c:v>1.143</c:v>
                </c:pt>
                <c:pt idx="7656">
                  <c:v>1.119</c:v>
                </c:pt>
                <c:pt idx="7657">
                  <c:v>1.097</c:v>
                </c:pt>
                <c:pt idx="7658">
                  <c:v>1.075</c:v>
                </c:pt>
                <c:pt idx="7659">
                  <c:v>1.0640000000000001</c:v>
                </c:pt>
                <c:pt idx="7660">
                  <c:v>1.0920000000000001</c:v>
                </c:pt>
                <c:pt idx="7661">
                  <c:v>1.1399999999999999</c:v>
                </c:pt>
                <c:pt idx="7662">
                  <c:v>1.1859999999999999</c:v>
                </c:pt>
                <c:pt idx="7663">
                  <c:v>1.2230000000000001</c:v>
                </c:pt>
                <c:pt idx="7664">
                  <c:v>1.236</c:v>
                </c:pt>
                <c:pt idx="7665">
                  <c:v>1.2609999999999999</c:v>
                </c:pt>
                <c:pt idx="7666">
                  <c:v>1.2989999999999999</c:v>
                </c:pt>
                <c:pt idx="7667">
                  <c:v>1.3080000000000001</c:v>
                </c:pt>
                <c:pt idx="7668">
                  <c:v>1.2829999999999999</c:v>
                </c:pt>
                <c:pt idx="7669">
                  <c:v>1.2669999999999999</c:v>
                </c:pt>
                <c:pt idx="7670">
                  <c:v>1.2609999999999999</c:v>
                </c:pt>
                <c:pt idx="7671">
                  <c:v>1.2889999999999999</c:v>
                </c:pt>
                <c:pt idx="7672">
                  <c:v>1.2829999999999999</c:v>
                </c:pt>
                <c:pt idx="7673">
                  <c:v>1.276</c:v>
                </c:pt>
                <c:pt idx="7674">
                  <c:v>1.262</c:v>
                </c:pt>
                <c:pt idx="7675">
                  <c:v>1.3</c:v>
                </c:pt>
                <c:pt idx="7676">
                  <c:v>1.3220000000000001</c:v>
                </c:pt>
                <c:pt idx="7677">
                  <c:v>1.3069999999999999</c:v>
                </c:pt>
                <c:pt idx="7678">
                  <c:v>1.325</c:v>
                </c:pt>
                <c:pt idx="7679">
                  <c:v>1.3009999999999999</c:v>
                </c:pt>
                <c:pt idx="7680">
                  <c:v>1.3</c:v>
                </c:pt>
                <c:pt idx="7681">
                  <c:v>1.2490000000000001</c:v>
                </c:pt>
                <c:pt idx="7682">
                  <c:v>1.179</c:v>
                </c:pt>
                <c:pt idx="7683">
                  <c:v>1.131</c:v>
                </c:pt>
                <c:pt idx="7684">
                  <c:v>1.105</c:v>
                </c:pt>
                <c:pt idx="7685">
                  <c:v>1.071</c:v>
                </c:pt>
                <c:pt idx="7686">
                  <c:v>1.1000000000000001</c:v>
                </c:pt>
                <c:pt idx="7687">
                  <c:v>1.083</c:v>
                </c:pt>
                <c:pt idx="7688">
                  <c:v>1.0609999999999999</c:v>
                </c:pt>
                <c:pt idx="7689">
                  <c:v>1.0649999999999999</c:v>
                </c:pt>
                <c:pt idx="7690">
                  <c:v>1.073</c:v>
                </c:pt>
                <c:pt idx="7691">
                  <c:v>1.081</c:v>
                </c:pt>
                <c:pt idx="7692">
                  <c:v>1.0920000000000001</c:v>
                </c:pt>
                <c:pt idx="7693">
                  <c:v>1.111</c:v>
                </c:pt>
                <c:pt idx="7694">
                  <c:v>1.127</c:v>
                </c:pt>
                <c:pt idx="7695">
                  <c:v>1.157</c:v>
                </c:pt>
                <c:pt idx="7696">
                  <c:v>1.137</c:v>
                </c:pt>
                <c:pt idx="7697">
                  <c:v>1.1279999999999999</c:v>
                </c:pt>
                <c:pt idx="7698">
                  <c:v>1.089</c:v>
                </c:pt>
                <c:pt idx="7699">
                  <c:v>1.097</c:v>
                </c:pt>
                <c:pt idx="7700">
                  <c:v>1.113</c:v>
                </c:pt>
                <c:pt idx="7701">
                  <c:v>1.1399999999999999</c:v>
                </c:pt>
                <c:pt idx="7702">
                  <c:v>1.141</c:v>
                </c:pt>
                <c:pt idx="7703">
                  <c:v>1.1919999999999999</c:v>
                </c:pt>
                <c:pt idx="7704">
                  <c:v>1.2210000000000001</c:v>
                </c:pt>
                <c:pt idx="7705">
                  <c:v>1.2150000000000001</c:v>
                </c:pt>
                <c:pt idx="7706">
                  <c:v>1.2789999999999999</c:v>
                </c:pt>
                <c:pt idx="7707">
                  <c:v>1.349</c:v>
                </c:pt>
                <c:pt idx="7708">
                  <c:v>1.349</c:v>
                </c:pt>
                <c:pt idx="7709">
                  <c:v>1.3480000000000001</c:v>
                </c:pt>
                <c:pt idx="7710">
                  <c:v>1.367</c:v>
                </c:pt>
                <c:pt idx="7711">
                  <c:v>1.375</c:v>
                </c:pt>
                <c:pt idx="7712">
                  <c:v>1.331</c:v>
                </c:pt>
                <c:pt idx="7713">
                  <c:v>1.3320000000000001</c:v>
                </c:pt>
                <c:pt idx="7714">
                  <c:v>1.2829999999999999</c:v>
                </c:pt>
                <c:pt idx="7715">
                  <c:v>1.266</c:v>
                </c:pt>
                <c:pt idx="7716">
                  <c:v>1.2330000000000001</c:v>
                </c:pt>
                <c:pt idx="7717">
                  <c:v>1.226</c:v>
                </c:pt>
                <c:pt idx="7718">
                  <c:v>1.2110000000000001</c:v>
                </c:pt>
                <c:pt idx="7719">
                  <c:v>1.224</c:v>
                </c:pt>
                <c:pt idx="7720">
                  <c:v>1.23</c:v>
                </c:pt>
                <c:pt idx="7721">
                  <c:v>1.19</c:v>
                </c:pt>
                <c:pt idx="7722">
                  <c:v>1.1759999999999999</c:v>
                </c:pt>
                <c:pt idx="7723">
                  <c:v>1.1479999999999999</c:v>
                </c:pt>
                <c:pt idx="7724">
                  <c:v>1.157</c:v>
                </c:pt>
                <c:pt idx="7725">
                  <c:v>1.1000000000000001</c:v>
                </c:pt>
                <c:pt idx="7726">
                  <c:v>1.08</c:v>
                </c:pt>
                <c:pt idx="7727">
                  <c:v>1.093</c:v>
                </c:pt>
                <c:pt idx="7728">
                  <c:v>1.0640000000000001</c:v>
                </c:pt>
                <c:pt idx="7729">
                  <c:v>1.085</c:v>
                </c:pt>
                <c:pt idx="7730">
                  <c:v>1.04</c:v>
                </c:pt>
                <c:pt idx="7731">
                  <c:v>1.0409999999999999</c:v>
                </c:pt>
                <c:pt idx="7732">
                  <c:v>1.091</c:v>
                </c:pt>
                <c:pt idx="7733">
                  <c:v>1.089</c:v>
                </c:pt>
                <c:pt idx="7734">
                  <c:v>1.151</c:v>
                </c:pt>
                <c:pt idx="7735">
                  <c:v>1.1970000000000001</c:v>
                </c:pt>
                <c:pt idx="7736">
                  <c:v>1.1559999999999999</c:v>
                </c:pt>
                <c:pt idx="7737">
                  <c:v>1.173</c:v>
                </c:pt>
                <c:pt idx="7738">
                  <c:v>1.163</c:v>
                </c:pt>
                <c:pt idx="7739">
                  <c:v>1.198</c:v>
                </c:pt>
                <c:pt idx="7740">
                  <c:v>1.206</c:v>
                </c:pt>
                <c:pt idx="7741">
                  <c:v>1.2290000000000001</c:v>
                </c:pt>
                <c:pt idx="7742">
                  <c:v>1.222</c:v>
                </c:pt>
                <c:pt idx="7743">
                  <c:v>1.214</c:v>
                </c:pt>
                <c:pt idx="7744">
                  <c:v>1.272</c:v>
                </c:pt>
                <c:pt idx="7745">
                  <c:v>1.2929999999999999</c:v>
                </c:pt>
                <c:pt idx="7746">
                  <c:v>1.3240000000000001</c:v>
                </c:pt>
                <c:pt idx="7747">
                  <c:v>1.357</c:v>
                </c:pt>
                <c:pt idx="7748">
                  <c:v>1.361</c:v>
                </c:pt>
                <c:pt idx="7749">
                  <c:v>1.3640000000000001</c:v>
                </c:pt>
                <c:pt idx="7750">
                  <c:v>1.333</c:v>
                </c:pt>
                <c:pt idx="7751">
                  <c:v>1.33</c:v>
                </c:pt>
                <c:pt idx="7752">
                  <c:v>1.319</c:v>
                </c:pt>
                <c:pt idx="7753">
                  <c:v>1.254</c:v>
                </c:pt>
                <c:pt idx="7754">
                  <c:v>1.2729999999999999</c:v>
                </c:pt>
                <c:pt idx="7755">
                  <c:v>1.234</c:v>
                </c:pt>
                <c:pt idx="7756">
                  <c:v>1.2210000000000001</c:v>
                </c:pt>
                <c:pt idx="7757">
                  <c:v>1.1970000000000001</c:v>
                </c:pt>
                <c:pt idx="7758">
                  <c:v>1.2</c:v>
                </c:pt>
                <c:pt idx="7759">
                  <c:v>1.1930000000000001</c:v>
                </c:pt>
                <c:pt idx="7760">
                  <c:v>1.1759999999999999</c:v>
                </c:pt>
                <c:pt idx="7761">
                  <c:v>1.1890000000000001</c:v>
                </c:pt>
                <c:pt idx="7762">
                  <c:v>1.1539999999999999</c:v>
                </c:pt>
                <c:pt idx="7763">
                  <c:v>1.113</c:v>
                </c:pt>
                <c:pt idx="7764">
                  <c:v>1.0960000000000001</c:v>
                </c:pt>
                <c:pt idx="7765">
                  <c:v>1.1180000000000001</c:v>
                </c:pt>
                <c:pt idx="7766">
                  <c:v>1.117</c:v>
                </c:pt>
                <c:pt idx="7767">
                  <c:v>1.0760000000000001</c:v>
                </c:pt>
                <c:pt idx="7768">
                  <c:v>1.0389999999999999</c:v>
                </c:pt>
                <c:pt idx="7769">
                  <c:v>1.0409999999999999</c:v>
                </c:pt>
                <c:pt idx="7770">
                  <c:v>1.085</c:v>
                </c:pt>
                <c:pt idx="7771">
                  <c:v>1.099</c:v>
                </c:pt>
                <c:pt idx="7772">
                  <c:v>1.1259999999999999</c:v>
                </c:pt>
                <c:pt idx="7773">
                  <c:v>1.1579999999999999</c:v>
                </c:pt>
                <c:pt idx="7774">
                  <c:v>1.1619999999999999</c:v>
                </c:pt>
                <c:pt idx="7775">
                  <c:v>1.177</c:v>
                </c:pt>
                <c:pt idx="7776">
                  <c:v>1.2050000000000001</c:v>
                </c:pt>
                <c:pt idx="7777">
                  <c:v>1.206</c:v>
                </c:pt>
                <c:pt idx="7778">
                  <c:v>1.216</c:v>
                </c:pt>
                <c:pt idx="7779">
                  <c:v>1.2370000000000001</c:v>
                </c:pt>
                <c:pt idx="7780">
                  <c:v>1.228</c:v>
                </c:pt>
                <c:pt idx="7781">
                  <c:v>1.228</c:v>
                </c:pt>
                <c:pt idx="7782">
                  <c:v>1.27</c:v>
                </c:pt>
                <c:pt idx="7783">
                  <c:v>1.29</c:v>
                </c:pt>
                <c:pt idx="7784">
                  <c:v>1.286</c:v>
                </c:pt>
                <c:pt idx="7785">
                  <c:v>1.2789999999999999</c:v>
                </c:pt>
                <c:pt idx="7786">
                  <c:v>1.3140000000000001</c:v>
                </c:pt>
                <c:pt idx="7787">
                  <c:v>1.3939999999999999</c:v>
                </c:pt>
                <c:pt idx="7788">
                  <c:v>1.4019999999999999</c:v>
                </c:pt>
                <c:pt idx="7789">
                  <c:v>1.446</c:v>
                </c:pt>
                <c:pt idx="7790">
                  <c:v>1.4850000000000001</c:v>
                </c:pt>
                <c:pt idx="7791">
                  <c:v>1.4530000000000001</c:v>
                </c:pt>
                <c:pt idx="7792">
                  <c:v>1.4079999999999999</c:v>
                </c:pt>
                <c:pt idx="7793">
                  <c:v>1.3069999999999999</c:v>
                </c:pt>
                <c:pt idx="7794">
                  <c:v>1.26</c:v>
                </c:pt>
                <c:pt idx="7795">
                  <c:v>1.1919999999999999</c:v>
                </c:pt>
                <c:pt idx="7796">
                  <c:v>1.1439999999999999</c:v>
                </c:pt>
                <c:pt idx="7797">
                  <c:v>1.1200000000000001</c:v>
                </c:pt>
                <c:pt idx="7798">
                  <c:v>1.1240000000000001</c:v>
                </c:pt>
                <c:pt idx="7799">
                  <c:v>1.161</c:v>
                </c:pt>
                <c:pt idx="7800">
                  <c:v>1.2010000000000001</c:v>
                </c:pt>
                <c:pt idx="7801">
                  <c:v>1.2</c:v>
                </c:pt>
                <c:pt idx="7802">
                  <c:v>1.1930000000000001</c:v>
                </c:pt>
                <c:pt idx="7803">
                  <c:v>1.175</c:v>
                </c:pt>
                <c:pt idx="7804">
                  <c:v>1.1890000000000001</c:v>
                </c:pt>
                <c:pt idx="7805">
                  <c:v>1.165</c:v>
                </c:pt>
                <c:pt idx="7806">
                  <c:v>1.135</c:v>
                </c:pt>
                <c:pt idx="7807">
                  <c:v>1.109</c:v>
                </c:pt>
                <c:pt idx="7808">
                  <c:v>1.0740000000000001</c:v>
                </c:pt>
                <c:pt idx="7809">
                  <c:v>1.08</c:v>
                </c:pt>
                <c:pt idx="7810">
                  <c:v>1.131</c:v>
                </c:pt>
                <c:pt idx="7811">
                  <c:v>1.1100000000000001</c:v>
                </c:pt>
                <c:pt idx="7812">
                  <c:v>1.1930000000000001</c:v>
                </c:pt>
                <c:pt idx="7813">
                  <c:v>1.1930000000000001</c:v>
                </c:pt>
                <c:pt idx="7814">
                  <c:v>1.17</c:v>
                </c:pt>
                <c:pt idx="7815">
                  <c:v>1.2150000000000001</c:v>
                </c:pt>
                <c:pt idx="7816">
                  <c:v>1.224</c:v>
                </c:pt>
                <c:pt idx="7817">
                  <c:v>1.2030000000000001</c:v>
                </c:pt>
                <c:pt idx="7818">
                  <c:v>1.23</c:v>
                </c:pt>
                <c:pt idx="7819">
                  <c:v>1.2310000000000001</c:v>
                </c:pt>
                <c:pt idx="7820">
                  <c:v>1.2829999999999999</c:v>
                </c:pt>
                <c:pt idx="7821">
                  <c:v>1.3049999999999999</c:v>
                </c:pt>
                <c:pt idx="7822">
                  <c:v>1.3340000000000001</c:v>
                </c:pt>
                <c:pt idx="7823">
                  <c:v>1.323</c:v>
                </c:pt>
                <c:pt idx="7824">
                  <c:v>1.3740000000000001</c:v>
                </c:pt>
                <c:pt idx="7825">
                  <c:v>1.3779999999999999</c:v>
                </c:pt>
                <c:pt idx="7826">
                  <c:v>1.3740000000000001</c:v>
                </c:pt>
                <c:pt idx="7827">
                  <c:v>1.3740000000000001</c:v>
                </c:pt>
                <c:pt idx="7828">
                  <c:v>1.329</c:v>
                </c:pt>
                <c:pt idx="7829">
                  <c:v>1.2689999999999999</c:v>
                </c:pt>
                <c:pt idx="7830">
                  <c:v>1.2889999999999999</c:v>
                </c:pt>
                <c:pt idx="7831">
                  <c:v>1.25</c:v>
                </c:pt>
                <c:pt idx="7832">
                  <c:v>1.2370000000000001</c:v>
                </c:pt>
                <c:pt idx="7833">
                  <c:v>1.2130000000000001</c:v>
                </c:pt>
                <c:pt idx="7834">
                  <c:v>1.1759999999999999</c:v>
                </c:pt>
                <c:pt idx="7835">
                  <c:v>1.2030000000000001</c:v>
                </c:pt>
                <c:pt idx="7836">
                  <c:v>1.1859999999999999</c:v>
                </c:pt>
                <c:pt idx="7837">
                  <c:v>1.1579999999999999</c:v>
                </c:pt>
                <c:pt idx="7838">
                  <c:v>1.1559999999999999</c:v>
                </c:pt>
                <c:pt idx="7839">
                  <c:v>1.147</c:v>
                </c:pt>
                <c:pt idx="7840">
                  <c:v>1.133</c:v>
                </c:pt>
                <c:pt idx="7841">
                  <c:v>1.151</c:v>
                </c:pt>
                <c:pt idx="7842">
                  <c:v>1.1259999999999999</c:v>
                </c:pt>
                <c:pt idx="7843">
                  <c:v>1.137</c:v>
                </c:pt>
                <c:pt idx="7844">
                  <c:v>1.113</c:v>
                </c:pt>
                <c:pt idx="7845">
                  <c:v>1.1279999999999999</c:v>
                </c:pt>
                <c:pt idx="7846">
                  <c:v>1.089</c:v>
                </c:pt>
                <c:pt idx="7847">
                  <c:v>1.0740000000000001</c:v>
                </c:pt>
                <c:pt idx="7848">
                  <c:v>1.0669999999999999</c:v>
                </c:pt>
                <c:pt idx="7849">
                  <c:v>1.089</c:v>
                </c:pt>
                <c:pt idx="7850">
                  <c:v>1.131</c:v>
                </c:pt>
                <c:pt idx="7851">
                  <c:v>1.1279999999999999</c:v>
                </c:pt>
                <c:pt idx="7852">
                  <c:v>1.1879999999999999</c:v>
                </c:pt>
                <c:pt idx="7853">
                  <c:v>1.2310000000000001</c:v>
                </c:pt>
                <c:pt idx="7854">
                  <c:v>1.234</c:v>
                </c:pt>
                <c:pt idx="7855">
                  <c:v>1.2989999999999999</c:v>
                </c:pt>
                <c:pt idx="7856">
                  <c:v>1.3049999999999999</c:v>
                </c:pt>
                <c:pt idx="7857">
                  <c:v>1.32</c:v>
                </c:pt>
                <c:pt idx="7858">
                  <c:v>1.343</c:v>
                </c:pt>
                <c:pt idx="7859">
                  <c:v>1.3260000000000001</c:v>
                </c:pt>
                <c:pt idx="7860">
                  <c:v>1.323</c:v>
                </c:pt>
                <c:pt idx="7861">
                  <c:v>1.329</c:v>
                </c:pt>
                <c:pt idx="7862">
                  <c:v>1.3169999999999999</c:v>
                </c:pt>
                <c:pt idx="7863">
                  <c:v>1.31</c:v>
                </c:pt>
                <c:pt idx="7864">
                  <c:v>1.34</c:v>
                </c:pt>
                <c:pt idx="7865">
                  <c:v>1.3380000000000001</c:v>
                </c:pt>
                <c:pt idx="7866">
                  <c:v>1.325</c:v>
                </c:pt>
                <c:pt idx="7867">
                  <c:v>1.306</c:v>
                </c:pt>
                <c:pt idx="7868">
                  <c:v>1.2789999999999999</c:v>
                </c:pt>
                <c:pt idx="7869">
                  <c:v>1.2809999999999999</c:v>
                </c:pt>
                <c:pt idx="7870">
                  <c:v>1.2729999999999999</c:v>
                </c:pt>
                <c:pt idx="7871">
                  <c:v>1.256</c:v>
                </c:pt>
                <c:pt idx="7872">
                  <c:v>1.2649999999999999</c:v>
                </c:pt>
                <c:pt idx="7873">
                  <c:v>1.226</c:v>
                </c:pt>
                <c:pt idx="7874">
                  <c:v>1.212</c:v>
                </c:pt>
                <c:pt idx="7875">
                  <c:v>1.1830000000000001</c:v>
                </c:pt>
                <c:pt idx="7876">
                  <c:v>1.1839999999999999</c:v>
                </c:pt>
                <c:pt idx="7877">
                  <c:v>1.1379999999999999</c:v>
                </c:pt>
                <c:pt idx="7878">
                  <c:v>1.1180000000000001</c:v>
                </c:pt>
                <c:pt idx="7879">
                  <c:v>1.0900000000000001</c:v>
                </c:pt>
                <c:pt idx="7880">
                  <c:v>1.1000000000000001</c:v>
                </c:pt>
                <c:pt idx="7881">
                  <c:v>1.101</c:v>
                </c:pt>
                <c:pt idx="7882">
                  <c:v>1.0629999999999999</c:v>
                </c:pt>
                <c:pt idx="7883">
                  <c:v>1.0640000000000001</c:v>
                </c:pt>
                <c:pt idx="7884">
                  <c:v>1.1160000000000001</c:v>
                </c:pt>
                <c:pt idx="7885">
                  <c:v>1.1140000000000001</c:v>
                </c:pt>
                <c:pt idx="7886">
                  <c:v>1.1359999999999999</c:v>
                </c:pt>
                <c:pt idx="7887">
                  <c:v>1.177</c:v>
                </c:pt>
                <c:pt idx="7888">
                  <c:v>1.171</c:v>
                </c:pt>
                <c:pt idx="7889">
                  <c:v>1.226</c:v>
                </c:pt>
                <c:pt idx="7890">
                  <c:v>1.218</c:v>
                </c:pt>
                <c:pt idx="7891">
                  <c:v>1.2210000000000001</c:v>
                </c:pt>
                <c:pt idx="7892">
                  <c:v>1.232</c:v>
                </c:pt>
                <c:pt idx="7893">
                  <c:v>1.2529999999999999</c:v>
                </c:pt>
                <c:pt idx="7894">
                  <c:v>1.2370000000000001</c:v>
                </c:pt>
                <c:pt idx="7895">
                  <c:v>1.2529999999999999</c:v>
                </c:pt>
                <c:pt idx="7896">
                  <c:v>1.2629999999999999</c:v>
                </c:pt>
                <c:pt idx="7897">
                  <c:v>1.2809999999999999</c:v>
                </c:pt>
                <c:pt idx="7898">
                  <c:v>1.3069999999999999</c:v>
                </c:pt>
                <c:pt idx="7899">
                  <c:v>1.3320000000000001</c:v>
                </c:pt>
                <c:pt idx="7900">
                  <c:v>1.323</c:v>
                </c:pt>
                <c:pt idx="7901">
                  <c:v>1.3720000000000001</c:v>
                </c:pt>
                <c:pt idx="7902">
                  <c:v>1.3839999999999999</c:v>
                </c:pt>
                <c:pt idx="7903">
                  <c:v>1.385</c:v>
                </c:pt>
                <c:pt idx="7904">
                  <c:v>1.42</c:v>
                </c:pt>
                <c:pt idx="7905">
                  <c:v>1.375</c:v>
                </c:pt>
                <c:pt idx="7906">
                  <c:v>1.3560000000000001</c:v>
                </c:pt>
                <c:pt idx="7907">
                  <c:v>1.2849999999999999</c:v>
                </c:pt>
                <c:pt idx="7908">
                  <c:v>1.236</c:v>
                </c:pt>
                <c:pt idx="7909">
                  <c:v>1.2090000000000001</c:v>
                </c:pt>
                <c:pt idx="7910">
                  <c:v>1.208</c:v>
                </c:pt>
                <c:pt idx="7911">
                  <c:v>1.196</c:v>
                </c:pt>
                <c:pt idx="7912">
                  <c:v>1.173</c:v>
                </c:pt>
                <c:pt idx="7913">
                  <c:v>1.1830000000000001</c:v>
                </c:pt>
                <c:pt idx="7914">
                  <c:v>1.1779999999999999</c:v>
                </c:pt>
                <c:pt idx="7915">
                  <c:v>1.155</c:v>
                </c:pt>
                <c:pt idx="7916">
                  <c:v>1.1379999999999999</c:v>
                </c:pt>
                <c:pt idx="7917">
                  <c:v>1.163</c:v>
                </c:pt>
                <c:pt idx="7918">
                  <c:v>1.1259999999999999</c:v>
                </c:pt>
                <c:pt idx="7919">
                  <c:v>1.1339999999999999</c:v>
                </c:pt>
                <c:pt idx="7920">
                  <c:v>1.109</c:v>
                </c:pt>
                <c:pt idx="7921">
                  <c:v>1.1160000000000001</c:v>
                </c:pt>
                <c:pt idx="7922">
                  <c:v>1.127</c:v>
                </c:pt>
                <c:pt idx="7923">
                  <c:v>1.1319999999999999</c:v>
                </c:pt>
                <c:pt idx="7924">
                  <c:v>1.153</c:v>
                </c:pt>
                <c:pt idx="7925">
                  <c:v>1.194</c:v>
                </c:pt>
                <c:pt idx="7926">
                  <c:v>1.196</c:v>
                </c:pt>
                <c:pt idx="7927">
                  <c:v>1.161</c:v>
                </c:pt>
                <c:pt idx="7928">
                  <c:v>1.1850000000000001</c:v>
                </c:pt>
                <c:pt idx="7929">
                  <c:v>1.2170000000000001</c:v>
                </c:pt>
                <c:pt idx="7930">
                  <c:v>1.2250000000000001</c:v>
                </c:pt>
                <c:pt idx="7931">
                  <c:v>1.236</c:v>
                </c:pt>
                <c:pt idx="7932">
                  <c:v>1.2789999999999999</c:v>
                </c:pt>
                <c:pt idx="7933">
                  <c:v>1.288</c:v>
                </c:pt>
                <c:pt idx="7934">
                  <c:v>1.304</c:v>
                </c:pt>
                <c:pt idx="7935">
                  <c:v>1.369</c:v>
                </c:pt>
                <c:pt idx="7936">
                  <c:v>1.365</c:v>
                </c:pt>
                <c:pt idx="7937">
                  <c:v>1.361</c:v>
                </c:pt>
                <c:pt idx="7938">
                  <c:v>1.3720000000000001</c:v>
                </c:pt>
                <c:pt idx="7939">
                  <c:v>1.367</c:v>
                </c:pt>
                <c:pt idx="7940">
                  <c:v>1.3280000000000001</c:v>
                </c:pt>
                <c:pt idx="7941">
                  <c:v>1.32</c:v>
                </c:pt>
                <c:pt idx="7942">
                  <c:v>1.31</c:v>
                </c:pt>
                <c:pt idx="7943">
                  <c:v>1.286</c:v>
                </c:pt>
                <c:pt idx="7944">
                  <c:v>1.252</c:v>
                </c:pt>
                <c:pt idx="7945">
                  <c:v>1.246</c:v>
                </c:pt>
                <c:pt idx="7946">
                  <c:v>1.2709999999999999</c:v>
                </c:pt>
                <c:pt idx="7947">
                  <c:v>1.248</c:v>
                </c:pt>
                <c:pt idx="7948">
                  <c:v>1.2549999999999999</c:v>
                </c:pt>
                <c:pt idx="7949">
                  <c:v>1.294</c:v>
                </c:pt>
                <c:pt idx="7950">
                  <c:v>1.288</c:v>
                </c:pt>
                <c:pt idx="7951">
                  <c:v>1.272</c:v>
                </c:pt>
                <c:pt idx="7952">
                  <c:v>1.2450000000000001</c:v>
                </c:pt>
                <c:pt idx="7953">
                  <c:v>1.1659999999999999</c:v>
                </c:pt>
                <c:pt idx="7954">
                  <c:v>1.1479999999999999</c:v>
                </c:pt>
                <c:pt idx="7955">
                  <c:v>1.1200000000000001</c:v>
                </c:pt>
                <c:pt idx="7956">
                  <c:v>1.0900000000000001</c:v>
                </c:pt>
                <c:pt idx="7957">
                  <c:v>1.048</c:v>
                </c:pt>
                <c:pt idx="7958">
                  <c:v>1.0880000000000001</c:v>
                </c:pt>
                <c:pt idx="7959">
                  <c:v>1.073</c:v>
                </c:pt>
                <c:pt idx="7960">
                  <c:v>1.1060000000000001</c:v>
                </c:pt>
                <c:pt idx="7961">
                  <c:v>1.1180000000000001</c:v>
                </c:pt>
                <c:pt idx="7962">
                  <c:v>1.1399999999999999</c:v>
                </c:pt>
                <c:pt idx="7963">
                  <c:v>1.1739999999999999</c:v>
                </c:pt>
                <c:pt idx="7964">
                  <c:v>1.18</c:v>
                </c:pt>
                <c:pt idx="7965">
                  <c:v>1.1970000000000001</c:v>
                </c:pt>
                <c:pt idx="7966">
                  <c:v>1.226</c:v>
                </c:pt>
                <c:pt idx="7967">
                  <c:v>1.2270000000000001</c:v>
                </c:pt>
                <c:pt idx="7968">
                  <c:v>1.2769999999999999</c:v>
                </c:pt>
                <c:pt idx="7969">
                  <c:v>1.2669999999999999</c:v>
                </c:pt>
                <c:pt idx="7970">
                  <c:v>1.3009999999999999</c:v>
                </c:pt>
                <c:pt idx="7971">
                  <c:v>1.3089999999999999</c:v>
                </c:pt>
                <c:pt idx="7972">
                  <c:v>1.327</c:v>
                </c:pt>
                <c:pt idx="7973">
                  <c:v>1.3520000000000001</c:v>
                </c:pt>
                <c:pt idx="7974">
                  <c:v>1.343</c:v>
                </c:pt>
                <c:pt idx="7975">
                  <c:v>1.331</c:v>
                </c:pt>
                <c:pt idx="7976">
                  <c:v>1.3680000000000001</c:v>
                </c:pt>
                <c:pt idx="7977">
                  <c:v>1.3660000000000001</c:v>
                </c:pt>
                <c:pt idx="7978">
                  <c:v>1.3260000000000001</c:v>
                </c:pt>
                <c:pt idx="7979">
                  <c:v>1.323</c:v>
                </c:pt>
                <c:pt idx="7980">
                  <c:v>1.2989999999999999</c:v>
                </c:pt>
                <c:pt idx="7981">
                  <c:v>1.327</c:v>
                </c:pt>
                <c:pt idx="7982">
                  <c:v>1.339</c:v>
                </c:pt>
                <c:pt idx="7983">
                  <c:v>1.3440000000000001</c:v>
                </c:pt>
                <c:pt idx="7984">
                  <c:v>1.339</c:v>
                </c:pt>
                <c:pt idx="7985">
                  <c:v>1.323</c:v>
                </c:pt>
                <c:pt idx="7986">
                  <c:v>1.2509999999999999</c:v>
                </c:pt>
                <c:pt idx="7987">
                  <c:v>1.22</c:v>
                </c:pt>
                <c:pt idx="7988">
                  <c:v>1.1990000000000001</c:v>
                </c:pt>
                <c:pt idx="7989">
                  <c:v>1.165</c:v>
                </c:pt>
                <c:pt idx="7990">
                  <c:v>1.159</c:v>
                </c:pt>
                <c:pt idx="7991">
                  <c:v>1.143</c:v>
                </c:pt>
                <c:pt idx="7992">
                  <c:v>1.1240000000000001</c:v>
                </c:pt>
                <c:pt idx="7993">
                  <c:v>1.1419999999999999</c:v>
                </c:pt>
                <c:pt idx="7994">
                  <c:v>1.101</c:v>
                </c:pt>
                <c:pt idx="7995">
                  <c:v>1.101</c:v>
                </c:pt>
                <c:pt idx="7996">
                  <c:v>1.1000000000000001</c:v>
                </c:pt>
                <c:pt idx="7997">
                  <c:v>1.1519999999999999</c:v>
                </c:pt>
                <c:pt idx="7998">
                  <c:v>1.1539999999999999</c:v>
                </c:pt>
                <c:pt idx="7999">
                  <c:v>1.1819999999999999</c:v>
                </c:pt>
                <c:pt idx="8000">
                  <c:v>1.1599999999999999</c:v>
                </c:pt>
                <c:pt idx="8001">
                  <c:v>1.2070000000000001</c:v>
                </c:pt>
                <c:pt idx="8002">
                  <c:v>1.2030000000000001</c:v>
                </c:pt>
                <c:pt idx="8003">
                  <c:v>1.218</c:v>
                </c:pt>
                <c:pt idx="8004">
                  <c:v>1.2450000000000001</c:v>
                </c:pt>
                <c:pt idx="8005">
                  <c:v>1.2390000000000001</c:v>
                </c:pt>
                <c:pt idx="8006">
                  <c:v>1.262</c:v>
                </c:pt>
                <c:pt idx="8007">
                  <c:v>1.3220000000000001</c:v>
                </c:pt>
                <c:pt idx="8008">
                  <c:v>1.36</c:v>
                </c:pt>
                <c:pt idx="8009">
                  <c:v>1.371</c:v>
                </c:pt>
                <c:pt idx="8010">
                  <c:v>1.3460000000000001</c:v>
                </c:pt>
                <c:pt idx="8011">
                  <c:v>1.37</c:v>
                </c:pt>
                <c:pt idx="8012">
                  <c:v>1.367</c:v>
                </c:pt>
                <c:pt idx="8013">
                  <c:v>1.399</c:v>
                </c:pt>
                <c:pt idx="8014">
                  <c:v>1.397</c:v>
                </c:pt>
                <c:pt idx="8015">
                  <c:v>1.397</c:v>
                </c:pt>
                <c:pt idx="8016">
                  <c:v>1.3979999999999999</c:v>
                </c:pt>
                <c:pt idx="8017">
                  <c:v>1.3540000000000001</c:v>
                </c:pt>
                <c:pt idx="8018">
                  <c:v>1.335</c:v>
                </c:pt>
                <c:pt idx="8019">
                  <c:v>1.3140000000000001</c:v>
                </c:pt>
                <c:pt idx="8020">
                  <c:v>1.361</c:v>
                </c:pt>
                <c:pt idx="8021">
                  <c:v>1.3640000000000001</c:v>
                </c:pt>
                <c:pt idx="8022">
                  <c:v>1.361</c:v>
                </c:pt>
                <c:pt idx="8023">
                  <c:v>1.3069999999999999</c:v>
                </c:pt>
                <c:pt idx="8024">
                  <c:v>1.272</c:v>
                </c:pt>
                <c:pt idx="8025">
                  <c:v>1.2769999999999999</c:v>
                </c:pt>
                <c:pt idx="8026">
                  <c:v>1.2609999999999999</c:v>
                </c:pt>
                <c:pt idx="8027">
                  <c:v>1.2330000000000001</c:v>
                </c:pt>
                <c:pt idx="8028">
                  <c:v>1.1970000000000001</c:v>
                </c:pt>
                <c:pt idx="8029">
                  <c:v>1.1459999999999999</c:v>
                </c:pt>
                <c:pt idx="8030">
                  <c:v>1.127</c:v>
                </c:pt>
                <c:pt idx="8031">
                  <c:v>1.0820000000000001</c:v>
                </c:pt>
                <c:pt idx="8032">
                  <c:v>1.109</c:v>
                </c:pt>
                <c:pt idx="8033">
                  <c:v>1.1060000000000001</c:v>
                </c:pt>
                <c:pt idx="8034">
                  <c:v>1.107</c:v>
                </c:pt>
                <c:pt idx="8035">
                  <c:v>1.111</c:v>
                </c:pt>
                <c:pt idx="8036">
                  <c:v>1.1259999999999999</c:v>
                </c:pt>
                <c:pt idx="8037">
                  <c:v>1.181</c:v>
                </c:pt>
                <c:pt idx="8038">
                  <c:v>1.248</c:v>
                </c:pt>
                <c:pt idx="8039">
                  <c:v>1.25</c:v>
                </c:pt>
                <c:pt idx="8040">
                  <c:v>1.2649999999999999</c:v>
                </c:pt>
                <c:pt idx="8041">
                  <c:v>1.288</c:v>
                </c:pt>
                <c:pt idx="8042">
                  <c:v>1.2809999999999999</c:v>
                </c:pt>
                <c:pt idx="8043">
                  <c:v>1.284</c:v>
                </c:pt>
                <c:pt idx="8044">
                  <c:v>1.296</c:v>
                </c:pt>
                <c:pt idx="8045">
                  <c:v>1.3180000000000001</c:v>
                </c:pt>
                <c:pt idx="8046">
                  <c:v>1.347</c:v>
                </c:pt>
                <c:pt idx="8047">
                  <c:v>1.351</c:v>
                </c:pt>
                <c:pt idx="8048">
                  <c:v>1.3169999999999999</c:v>
                </c:pt>
                <c:pt idx="8049">
                  <c:v>1.2569999999999999</c:v>
                </c:pt>
                <c:pt idx="8050">
                  <c:v>1.284</c:v>
                </c:pt>
                <c:pt idx="8051">
                  <c:v>1.306</c:v>
                </c:pt>
                <c:pt idx="8052">
                  <c:v>1.3340000000000001</c:v>
                </c:pt>
                <c:pt idx="8053">
                  <c:v>1.3680000000000001</c:v>
                </c:pt>
                <c:pt idx="8054">
                  <c:v>1.405</c:v>
                </c:pt>
                <c:pt idx="8055">
                  <c:v>1.4359999999999999</c:v>
                </c:pt>
                <c:pt idx="8056">
                  <c:v>1.4350000000000001</c:v>
                </c:pt>
                <c:pt idx="8057">
                  <c:v>1.4670000000000001</c:v>
                </c:pt>
                <c:pt idx="8058">
                  <c:v>1.47</c:v>
                </c:pt>
                <c:pt idx="8059">
                  <c:v>1.452</c:v>
                </c:pt>
                <c:pt idx="8060">
                  <c:v>1.38</c:v>
                </c:pt>
                <c:pt idx="8061">
                  <c:v>1.28</c:v>
                </c:pt>
                <c:pt idx="8062">
                  <c:v>1.2050000000000001</c:v>
                </c:pt>
                <c:pt idx="8063">
                  <c:v>1.159</c:v>
                </c:pt>
                <c:pt idx="8064">
                  <c:v>1.1220000000000001</c:v>
                </c:pt>
                <c:pt idx="8065">
                  <c:v>1.109</c:v>
                </c:pt>
                <c:pt idx="8066">
                  <c:v>1.087</c:v>
                </c:pt>
                <c:pt idx="8067">
                  <c:v>1.1299999999999999</c:v>
                </c:pt>
                <c:pt idx="8068">
                  <c:v>1.19</c:v>
                </c:pt>
                <c:pt idx="8069">
                  <c:v>1.2430000000000001</c:v>
                </c:pt>
                <c:pt idx="8070">
                  <c:v>1.2529999999999999</c:v>
                </c:pt>
                <c:pt idx="8071">
                  <c:v>1.2749999999999999</c:v>
                </c:pt>
                <c:pt idx="8072">
                  <c:v>1.2609999999999999</c:v>
                </c:pt>
                <c:pt idx="8073">
                  <c:v>1.252</c:v>
                </c:pt>
                <c:pt idx="8074">
                  <c:v>1.246</c:v>
                </c:pt>
                <c:pt idx="8075">
                  <c:v>1.1819999999999999</c:v>
                </c:pt>
                <c:pt idx="8076">
                  <c:v>1.2010000000000001</c:v>
                </c:pt>
                <c:pt idx="8077">
                  <c:v>1.147</c:v>
                </c:pt>
                <c:pt idx="8078">
                  <c:v>1.177</c:v>
                </c:pt>
                <c:pt idx="8079">
                  <c:v>1.1779999999999999</c:v>
                </c:pt>
                <c:pt idx="8080">
                  <c:v>1.238</c:v>
                </c:pt>
                <c:pt idx="8081">
                  <c:v>1.2569999999999999</c:v>
                </c:pt>
                <c:pt idx="8082">
                  <c:v>1.302</c:v>
                </c:pt>
                <c:pt idx="8083">
                  <c:v>1.3240000000000001</c:v>
                </c:pt>
                <c:pt idx="8084">
                  <c:v>1.369</c:v>
                </c:pt>
                <c:pt idx="8085">
                  <c:v>1.4179999999999999</c:v>
                </c:pt>
                <c:pt idx="8086">
                  <c:v>1.446</c:v>
                </c:pt>
                <c:pt idx="8087">
                  <c:v>1.4430000000000001</c:v>
                </c:pt>
                <c:pt idx="8088">
                  <c:v>1.4039999999999999</c:v>
                </c:pt>
                <c:pt idx="8089">
                  <c:v>1.357</c:v>
                </c:pt>
                <c:pt idx="8090">
                  <c:v>1.353</c:v>
                </c:pt>
                <c:pt idx="8091">
                  <c:v>1.345</c:v>
                </c:pt>
                <c:pt idx="8092">
                  <c:v>1.3340000000000001</c:v>
                </c:pt>
                <c:pt idx="8093">
                  <c:v>1.319</c:v>
                </c:pt>
                <c:pt idx="8094">
                  <c:v>1.3009999999999999</c:v>
                </c:pt>
                <c:pt idx="8095">
                  <c:v>1.3109999999999999</c:v>
                </c:pt>
                <c:pt idx="8096">
                  <c:v>1.3149999999999999</c:v>
                </c:pt>
                <c:pt idx="8097">
                  <c:v>1.3129999999999999</c:v>
                </c:pt>
                <c:pt idx="8098">
                  <c:v>1.3420000000000001</c:v>
                </c:pt>
                <c:pt idx="8099">
                  <c:v>1.327</c:v>
                </c:pt>
                <c:pt idx="8100">
                  <c:v>1.3009999999999999</c:v>
                </c:pt>
                <c:pt idx="8101">
                  <c:v>1.3029999999999999</c:v>
                </c:pt>
                <c:pt idx="8102">
                  <c:v>1.2589999999999999</c:v>
                </c:pt>
                <c:pt idx="8103">
                  <c:v>1.2270000000000001</c:v>
                </c:pt>
                <c:pt idx="8104">
                  <c:v>1.1879999999999999</c:v>
                </c:pt>
                <c:pt idx="8105">
                  <c:v>1.177</c:v>
                </c:pt>
                <c:pt idx="8106">
                  <c:v>1.157</c:v>
                </c:pt>
                <c:pt idx="8107">
                  <c:v>1.167</c:v>
                </c:pt>
                <c:pt idx="8108">
                  <c:v>1.18</c:v>
                </c:pt>
                <c:pt idx="8109">
                  <c:v>1.1859999999999999</c:v>
                </c:pt>
                <c:pt idx="8110">
                  <c:v>1.153</c:v>
                </c:pt>
                <c:pt idx="8111">
                  <c:v>1.1599999999999999</c:v>
                </c:pt>
                <c:pt idx="8112">
                  <c:v>1.165</c:v>
                </c:pt>
                <c:pt idx="8113">
                  <c:v>1.1779999999999999</c:v>
                </c:pt>
                <c:pt idx="8114">
                  <c:v>1.169</c:v>
                </c:pt>
                <c:pt idx="8115">
                  <c:v>1.1459999999999999</c:v>
                </c:pt>
                <c:pt idx="8116">
                  <c:v>1.18</c:v>
                </c:pt>
                <c:pt idx="8117">
                  <c:v>1.1879999999999999</c:v>
                </c:pt>
                <c:pt idx="8118">
                  <c:v>1.2090000000000001</c:v>
                </c:pt>
                <c:pt idx="8119">
                  <c:v>1.244</c:v>
                </c:pt>
                <c:pt idx="8120">
                  <c:v>1.2929999999999999</c:v>
                </c:pt>
                <c:pt idx="8121">
                  <c:v>1.3580000000000001</c:v>
                </c:pt>
                <c:pt idx="8122">
                  <c:v>1.4059999999999999</c:v>
                </c:pt>
                <c:pt idx="8123">
                  <c:v>1.4239999999999999</c:v>
                </c:pt>
                <c:pt idx="8124">
                  <c:v>1.413</c:v>
                </c:pt>
                <c:pt idx="8125">
                  <c:v>1.3979999999999999</c:v>
                </c:pt>
                <c:pt idx="8126">
                  <c:v>1.3879999999999999</c:v>
                </c:pt>
                <c:pt idx="8127">
                  <c:v>1.393</c:v>
                </c:pt>
                <c:pt idx="8128">
                  <c:v>1.387</c:v>
                </c:pt>
                <c:pt idx="8129">
                  <c:v>1.35</c:v>
                </c:pt>
                <c:pt idx="8130">
                  <c:v>1.337</c:v>
                </c:pt>
                <c:pt idx="8131">
                  <c:v>1.321</c:v>
                </c:pt>
                <c:pt idx="8132">
                  <c:v>1.3380000000000001</c:v>
                </c:pt>
                <c:pt idx="8133">
                  <c:v>1.355</c:v>
                </c:pt>
                <c:pt idx="8134">
                  <c:v>1.3660000000000001</c:v>
                </c:pt>
                <c:pt idx="8135">
                  <c:v>1.327</c:v>
                </c:pt>
                <c:pt idx="8136">
                  <c:v>1.3220000000000001</c:v>
                </c:pt>
                <c:pt idx="8137">
                  <c:v>1.3440000000000001</c:v>
                </c:pt>
                <c:pt idx="8138">
                  <c:v>1.319</c:v>
                </c:pt>
                <c:pt idx="8139">
                  <c:v>1.2789999999999999</c:v>
                </c:pt>
                <c:pt idx="8140">
                  <c:v>1.264</c:v>
                </c:pt>
                <c:pt idx="8141">
                  <c:v>1.236</c:v>
                </c:pt>
                <c:pt idx="8142">
                  <c:v>1.2350000000000001</c:v>
                </c:pt>
                <c:pt idx="8143">
                  <c:v>1.1859999999999999</c:v>
                </c:pt>
                <c:pt idx="8144">
                  <c:v>1.17</c:v>
                </c:pt>
                <c:pt idx="8145">
                  <c:v>1.18</c:v>
                </c:pt>
                <c:pt idx="8146">
                  <c:v>1.1479999999999999</c:v>
                </c:pt>
                <c:pt idx="8147">
                  <c:v>1.181</c:v>
                </c:pt>
                <c:pt idx="8148">
                  <c:v>1.1859999999999999</c:v>
                </c:pt>
                <c:pt idx="8149">
                  <c:v>1.204</c:v>
                </c:pt>
                <c:pt idx="8150">
                  <c:v>1.2070000000000001</c:v>
                </c:pt>
                <c:pt idx="8151">
                  <c:v>1.1850000000000001</c:v>
                </c:pt>
                <c:pt idx="8152">
                  <c:v>1.2090000000000001</c:v>
                </c:pt>
                <c:pt idx="8153">
                  <c:v>1.206</c:v>
                </c:pt>
                <c:pt idx="8154">
                  <c:v>1.2090000000000001</c:v>
                </c:pt>
                <c:pt idx="8155">
                  <c:v>1.22</c:v>
                </c:pt>
                <c:pt idx="8156">
                  <c:v>1.2410000000000001</c:v>
                </c:pt>
                <c:pt idx="8157">
                  <c:v>1.236</c:v>
                </c:pt>
                <c:pt idx="8158">
                  <c:v>1.28</c:v>
                </c:pt>
                <c:pt idx="8159">
                  <c:v>1.3</c:v>
                </c:pt>
                <c:pt idx="8160">
                  <c:v>1.294</c:v>
                </c:pt>
                <c:pt idx="8161">
                  <c:v>1.337</c:v>
                </c:pt>
                <c:pt idx="8162">
                  <c:v>1.3460000000000001</c:v>
                </c:pt>
                <c:pt idx="8163">
                  <c:v>1.367</c:v>
                </c:pt>
                <c:pt idx="8164">
                  <c:v>1.395</c:v>
                </c:pt>
                <c:pt idx="8165">
                  <c:v>1.4339999999999999</c:v>
                </c:pt>
                <c:pt idx="8166">
                  <c:v>1.446</c:v>
                </c:pt>
                <c:pt idx="8167">
                  <c:v>1.403</c:v>
                </c:pt>
                <c:pt idx="8168">
                  <c:v>1.415</c:v>
                </c:pt>
                <c:pt idx="8169">
                  <c:v>1.405</c:v>
                </c:pt>
                <c:pt idx="8170">
                  <c:v>1.393</c:v>
                </c:pt>
                <c:pt idx="8171">
                  <c:v>1.3859999999999999</c:v>
                </c:pt>
                <c:pt idx="8172">
                  <c:v>1.3149999999999999</c:v>
                </c:pt>
                <c:pt idx="8173">
                  <c:v>1.2749999999999999</c:v>
                </c:pt>
                <c:pt idx="8174">
                  <c:v>1.3069999999999999</c:v>
                </c:pt>
                <c:pt idx="8175">
                  <c:v>1.28</c:v>
                </c:pt>
                <c:pt idx="8176">
                  <c:v>1.2809999999999999</c:v>
                </c:pt>
                <c:pt idx="8177">
                  <c:v>1.2729999999999999</c:v>
                </c:pt>
                <c:pt idx="8178">
                  <c:v>1.2549999999999999</c:v>
                </c:pt>
                <c:pt idx="8179">
                  <c:v>1.2669999999999999</c:v>
                </c:pt>
                <c:pt idx="8180">
                  <c:v>1.232</c:v>
                </c:pt>
                <c:pt idx="8181">
                  <c:v>1.224</c:v>
                </c:pt>
                <c:pt idx="8182">
                  <c:v>1.202</c:v>
                </c:pt>
                <c:pt idx="8183">
                  <c:v>1.2190000000000001</c:v>
                </c:pt>
                <c:pt idx="8184">
                  <c:v>1.1910000000000001</c:v>
                </c:pt>
                <c:pt idx="8185">
                  <c:v>1.1579999999999999</c:v>
                </c:pt>
                <c:pt idx="8186">
                  <c:v>1.163</c:v>
                </c:pt>
                <c:pt idx="8187">
                  <c:v>1.1659999999999999</c:v>
                </c:pt>
                <c:pt idx="8188">
                  <c:v>1.179</c:v>
                </c:pt>
                <c:pt idx="8189">
                  <c:v>1.1519999999999999</c:v>
                </c:pt>
                <c:pt idx="8190">
                  <c:v>1.171</c:v>
                </c:pt>
                <c:pt idx="8191">
                  <c:v>1.198</c:v>
                </c:pt>
                <c:pt idx="8192">
                  <c:v>1.2330000000000001</c:v>
                </c:pt>
                <c:pt idx="8193">
                  <c:v>1.246</c:v>
                </c:pt>
                <c:pt idx="8194">
                  <c:v>1.2709999999999999</c:v>
                </c:pt>
                <c:pt idx="8195">
                  <c:v>1.2709999999999999</c:v>
                </c:pt>
                <c:pt idx="8196">
                  <c:v>1.282</c:v>
                </c:pt>
                <c:pt idx="8197">
                  <c:v>1.3009999999999999</c:v>
                </c:pt>
                <c:pt idx="8198">
                  <c:v>1.3340000000000001</c:v>
                </c:pt>
                <c:pt idx="8199">
                  <c:v>1.3779999999999999</c:v>
                </c:pt>
                <c:pt idx="8200">
                  <c:v>1.4039999999999999</c:v>
                </c:pt>
                <c:pt idx="8201">
                  <c:v>1.385</c:v>
                </c:pt>
                <c:pt idx="8202">
                  <c:v>1.3819999999999999</c:v>
                </c:pt>
                <c:pt idx="8203">
                  <c:v>1.427</c:v>
                </c:pt>
                <c:pt idx="8204">
                  <c:v>1.381</c:v>
                </c:pt>
                <c:pt idx="8205">
                  <c:v>1.379</c:v>
                </c:pt>
                <c:pt idx="8206">
                  <c:v>1.415</c:v>
                </c:pt>
                <c:pt idx="8207">
                  <c:v>1.409</c:v>
                </c:pt>
                <c:pt idx="8208">
                  <c:v>1.397</c:v>
                </c:pt>
                <c:pt idx="8209">
                  <c:v>1.383</c:v>
                </c:pt>
                <c:pt idx="8210">
                  <c:v>1.355</c:v>
                </c:pt>
                <c:pt idx="8211">
                  <c:v>1.357</c:v>
                </c:pt>
                <c:pt idx="8212">
                  <c:v>1.347</c:v>
                </c:pt>
                <c:pt idx="8213">
                  <c:v>1.327</c:v>
                </c:pt>
                <c:pt idx="8214">
                  <c:v>1.296</c:v>
                </c:pt>
                <c:pt idx="8215">
                  <c:v>1.2909999999999999</c:v>
                </c:pt>
                <c:pt idx="8216">
                  <c:v>1.272</c:v>
                </c:pt>
                <c:pt idx="8217">
                  <c:v>1.244</c:v>
                </c:pt>
                <c:pt idx="8218">
                  <c:v>1.204</c:v>
                </c:pt>
                <c:pt idx="8219">
                  <c:v>1.1910000000000001</c:v>
                </c:pt>
                <c:pt idx="8220">
                  <c:v>1.169</c:v>
                </c:pt>
                <c:pt idx="8221">
                  <c:v>1.1779999999999999</c:v>
                </c:pt>
                <c:pt idx="8222">
                  <c:v>1.1439999999999999</c:v>
                </c:pt>
                <c:pt idx="8223">
                  <c:v>1.1539999999999999</c:v>
                </c:pt>
                <c:pt idx="8224">
                  <c:v>1.1559999999999999</c:v>
                </c:pt>
                <c:pt idx="8225">
                  <c:v>1.159</c:v>
                </c:pt>
                <c:pt idx="8226">
                  <c:v>1.1859999999999999</c:v>
                </c:pt>
                <c:pt idx="8227">
                  <c:v>1.216</c:v>
                </c:pt>
                <c:pt idx="8228">
                  <c:v>1.2509999999999999</c:v>
                </c:pt>
                <c:pt idx="8229">
                  <c:v>1.238</c:v>
                </c:pt>
                <c:pt idx="8230">
                  <c:v>1.244</c:v>
                </c:pt>
                <c:pt idx="8231">
                  <c:v>1.2210000000000001</c:v>
                </c:pt>
                <c:pt idx="8232">
                  <c:v>1.2450000000000001</c:v>
                </c:pt>
                <c:pt idx="8233">
                  <c:v>1.28</c:v>
                </c:pt>
                <c:pt idx="8234">
                  <c:v>1.3280000000000001</c:v>
                </c:pt>
                <c:pt idx="8235">
                  <c:v>1.3520000000000001</c:v>
                </c:pt>
                <c:pt idx="8236">
                  <c:v>1.3540000000000001</c:v>
                </c:pt>
                <c:pt idx="8237">
                  <c:v>1.361</c:v>
                </c:pt>
                <c:pt idx="8238">
                  <c:v>1.3360000000000001</c:v>
                </c:pt>
                <c:pt idx="8239">
                  <c:v>1.357</c:v>
                </c:pt>
                <c:pt idx="8240">
                  <c:v>1.3839999999999999</c:v>
                </c:pt>
                <c:pt idx="8241">
                  <c:v>1.4119999999999999</c:v>
                </c:pt>
                <c:pt idx="8242">
                  <c:v>1.403</c:v>
                </c:pt>
                <c:pt idx="8243">
                  <c:v>1.4510000000000001</c:v>
                </c:pt>
                <c:pt idx="8244">
                  <c:v>1.4139999999999999</c:v>
                </c:pt>
                <c:pt idx="8245">
                  <c:v>1.4219999999999999</c:v>
                </c:pt>
                <c:pt idx="8246">
                  <c:v>1.4139999999999999</c:v>
                </c:pt>
                <c:pt idx="8247">
                  <c:v>1.359</c:v>
                </c:pt>
                <c:pt idx="8248">
                  <c:v>1.329</c:v>
                </c:pt>
                <c:pt idx="8249">
                  <c:v>1.2849999999999999</c:v>
                </c:pt>
                <c:pt idx="8250">
                  <c:v>1.304</c:v>
                </c:pt>
                <c:pt idx="8251">
                  <c:v>1.3180000000000001</c:v>
                </c:pt>
                <c:pt idx="8252">
                  <c:v>1.3620000000000001</c:v>
                </c:pt>
                <c:pt idx="8253">
                  <c:v>1.325</c:v>
                </c:pt>
                <c:pt idx="8254">
                  <c:v>1.3220000000000001</c:v>
                </c:pt>
                <c:pt idx="8255">
                  <c:v>1.288</c:v>
                </c:pt>
                <c:pt idx="8256">
                  <c:v>1.2529999999999999</c:v>
                </c:pt>
                <c:pt idx="8257">
                  <c:v>1.246</c:v>
                </c:pt>
                <c:pt idx="8258">
                  <c:v>1.1910000000000001</c:v>
                </c:pt>
                <c:pt idx="8259">
                  <c:v>1.163</c:v>
                </c:pt>
                <c:pt idx="8260">
                  <c:v>1.127</c:v>
                </c:pt>
                <c:pt idx="8261">
                  <c:v>1.1319999999999999</c:v>
                </c:pt>
                <c:pt idx="8262">
                  <c:v>1.159</c:v>
                </c:pt>
                <c:pt idx="8263">
                  <c:v>1.161</c:v>
                </c:pt>
                <c:pt idx="8264">
                  <c:v>1.169</c:v>
                </c:pt>
                <c:pt idx="8265">
                  <c:v>1.1850000000000001</c:v>
                </c:pt>
                <c:pt idx="8266">
                  <c:v>1.208</c:v>
                </c:pt>
                <c:pt idx="8267">
                  <c:v>1.202</c:v>
                </c:pt>
                <c:pt idx="8268">
                  <c:v>1.246</c:v>
                </c:pt>
                <c:pt idx="8269">
                  <c:v>1.2589999999999999</c:v>
                </c:pt>
                <c:pt idx="8270">
                  <c:v>1.2849999999999999</c:v>
                </c:pt>
                <c:pt idx="8271">
                  <c:v>1.286</c:v>
                </c:pt>
                <c:pt idx="8272">
                  <c:v>1.3</c:v>
                </c:pt>
                <c:pt idx="8273">
                  <c:v>1.3240000000000001</c:v>
                </c:pt>
                <c:pt idx="8274">
                  <c:v>1.3580000000000001</c:v>
                </c:pt>
                <c:pt idx="8275">
                  <c:v>1.3660000000000001</c:v>
                </c:pt>
                <c:pt idx="8276">
                  <c:v>1.3819999999999999</c:v>
                </c:pt>
                <c:pt idx="8277">
                  <c:v>1.367</c:v>
                </c:pt>
                <c:pt idx="8278">
                  <c:v>1.387</c:v>
                </c:pt>
                <c:pt idx="8279">
                  <c:v>1.373</c:v>
                </c:pt>
                <c:pt idx="8280">
                  <c:v>1.4159999999999999</c:v>
                </c:pt>
                <c:pt idx="8281">
                  <c:v>1.4159999999999999</c:v>
                </c:pt>
                <c:pt idx="8282">
                  <c:v>1.421</c:v>
                </c:pt>
                <c:pt idx="8283">
                  <c:v>1.4159999999999999</c:v>
                </c:pt>
                <c:pt idx="8284">
                  <c:v>1.4059999999999999</c:v>
                </c:pt>
                <c:pt idx="8285">
                  <c:v>1.429</c:v>
                </c:pt>
                <c:pt idx="8286">
                  <c:v>1.403</c:v>
                </c:pt>
                <c:pt idx="8287">
                  <c:v>1.371</c:v>
                </c:pt>
                <c:pt idx="8288">
                  <c:v>1.3260000000000001</c:v>
                </c:pt>
                <c:pt idx="8289">
                  <c:v>1.306</c:v>
                </c:pt>
                <c:pt idx="8290">
                  <c:v>1.2709999999999999</c:v>
                </c:pt>
                <c:pt idx="8291">
                  <c:v>1.2589999999999999</c:v>
                </c:pt>
                <c:pt idx="8292">
                  <c:v>1.1970000000000001</c:v>
                </c:pt>
                <c:pt idx="8293">
                  <c:v>1.2450000000000001</c:v>
                </c:pt>
                <c:pt idx="8294">
                  <c:v>1.238</c:v>
                </c:pt>
                <c:pt idx="8295">
                  <c:v>1.2150000000000001</c:v>
                </c:pt>
                <c:pt idx="8296">
                  <c:v>1.2010000000000001</c:v>
                </c:pt>
                <c:pt idx="8297">
                  <c:v>1.216</c:v>
                </c:pt>
                <c:pt idx="8298">
                  <c:v>1.1890000000000001</c:v>
                </c:pt>
                <c:pt idx="8299">
                  <c:v>1.159</c:v>
                </c:pt>
                <c:pt idx="8300">
                  <c:v>1.157</c:v>
                </c:pt>
                <c:pt idx="8301">
                  <c:v>1.163</c:v>
                </c:pt>
                <c:pt idx="8302">
                  <c:v>1.2110000000000001</c:v>
                </c:pt>
                <c:pt idx="8303">
                  <c:v>1.278</c:v>
                </c:pt>
                <c:pt idx="8304">
                  <c:v>1.2609999999999999</c:v>
                </c:pt>
                <c:pt idx="8305">
                  <c:v>1.2609999999999999</c:v>
                </c:pt>
                <c:pt idx="8306">
                  <c:v>1.276</c:v>
                </c:pt>
                <c:pt idx="8307">
                  <c:v>1.2889999999999999</c:v>
                </c:pt>
                <c:pt idx="8308">
                  <c:v>1.268</c:v>
                </c:pt>
                <c:pt idx="8309">
                  <c:v>1.2649999999999999</c:v>
                </c:pt>
                <c:pt idx="8310">
                  <c:v>1.2629999999999999</c:v>
                </c:pt>
                <c:pt idx="8311">
                  <c:v>1.2909999999999999</c:v>
                </c:pt>
                <c:pt idx="8312">
                  <c:v>1.319</c:v>
                </c:pt>
                <c:pt idx="8313">
                  <c:v>1.359</c:v>
                </c:pt>
                <c:pt idx="8314">
                  <c:v>1.407</c:v>
                </c:pt>
                <c:pt idx="8315">
                  <c:v>1.427</c:v>
                </c:pt>
                <c:pt idx="8316">
                  <c:v>1.474</c:v>
                </c:pt>
                <c:pt idx="8317">
                  <c:v>1.49</c:v>
                </c:pt>
                <c:pt idx="8318">
                  <c:v>1.4590000000000001</c:v>
                </c:pt>
                <c:pt idx="8319">
                  <c:v>1.4259999999999999</c:v>
                </c:pt>
                <c:pt idx="8320">
                  <c:v>1.377</c:v>
                </c:pt>
                <c:pt idx="8321">
                  <c:v>1.375</c:v>
                </c:pt>
                <c:pt idx="8322">
                  <c:v>1.355</c:v>
                </c:pt>
                <c:pt idx="8323">
                  <c:v>1.361</c:v>
                </c:pt>
                <c:pt idx="8324">
                  <c:v>1.32</c:v>
                </c:pt>
                <c:pt idx="8325">
                  <c:v>1.361</c:v>
                </c:pt>
                <c:pt idx="8326">
                  <c:v>1.353</c:v>
                </c:pt>
                <c:pt idx="8327">
                  <c:v>1.38</c:v>
                </c:pt>
                <c:pt idx="8328">
                  <c:v>1.34</c:v>
                </c:pt>
                <c:pt idx="8329">
                  <c:v>1.3380000000000001</c:v>
                </c:pt>
                <c:pt idx="8330">
                  <c:v>1.288</c:v>
                </c:pt>
                <c:pt idx="8331">
                  <c:v>1.264</c:v>
                </c:pt>
                <c:pt idx="8332">
                  <c:v>1.2250000000000001</c:v>
                </c:pt>
                <c:pt idx="8333">
                  <c:v>1.2509999999999999</c:v>
                </c:pt>
                <c:pt idx="8334">
                  <c:v>1.2270000000000001</c:v>
                </c:pt>
                <c:pt idx="8335">
                  <c:v>1.2010000000000001</c:v>
                </c:pt>
                <c:pt idx="8336">
                  <c:v>1.21</c:v>
                </c:pt>
                <c:pt idx="8337">
                  <c:v>1.2170000000000001</c:v>
                </c:pt>
                <c:pt idx="8338">
                  <c:v>1.2230000000000001</c:v>
                </c:pt>
                <c:pt idx="8339">
                  <c:v>1.232</c:v>
                </c:pt>
                <c:pt idx="8340">
                  <c:v>1.2050000000000001</c:v>
                </c:pt>
                <c:pt idx="8341">
                  <c:v>1.1850000000000001</c:v>
                </c:pt>
                <c:pt idx="8342">
                  <c:v>1.2509999999999999</c:v>
                </c:pt>
                <c:pt idx="8343">
                  <c:v>1.234</c:v>
                </c:pt>
                <c:pt idx="8344">
                  <c:v>1.2729999999999999</c:v>
                </c:pt>
                <c:pt idx="8345">
                  <c:v>1.2889999999999999</c:v>
                </c:pt>
                <c:pt idx="8346">
                  <c:v>1.3160000000000001</c:v>
                </c:pt>
                <c:pt idx="8347">
                  <c:v>1.3580000000000001</c:v>
                </c:pt>
                <c:pt idx="8348">
                  <c:v>1.337</c:v>
                </c:pt>
                <c:pt idx="8349">
                  <c:v>1.323</c:v>
                </c:pt>
                <c:pt idx="8350">
                  <c:v>1.355</c:v>
                </c:pt>
                <c:pt idx="8351">
                  <c:v>1.353</c:v>
                </c:pt>
                <c:pt idx="8352">
                  <c:v>1.3680000000000001</c:v>
                </c:pt>
                <c:pt idx="8353">
                  <c:v>1.385</c:v>
                </c:pt>
                <c:pt idx="8354">
                  <c:v>1.371</c:v>
                </c:pt>
                <c:pt idx="8355">
                  <c:v>1.3919999999999999</c:v>
                </c:pt>
                <c:pt idx="8356">
                  <c:v>1.4350000000000001</c:v>
                </c:pt>
                <c:pt idx="8357">
                  <c:v>1.4350000000000001</c:v>
                </c:pt>
                <c:pt idx="8358">
                  <c:v>1.427</c:v>
                </c:pt>
                <c:pt idx="8359">
                  <c:v>1.415</c:v>
                </c:pt>
                <c:pt idx="8360">
                  <c:v>1.4079999999999999</c:v>
                </c:pt>
                <c:pt idx="8361">
                  <c:v>1.4410000000000001</c:v>
                </c:pt>
                <c:pt idx="8362">
                  <c:v>1.3859999999999999</c:v>
                </c:pt>
                <c:pt idx="8363">
                  <c:v>1.3879999999999999</c:v>
                </c:pt>
                <c:pt idx="8364">
                  <c:v>1.38</c:v>
                </c:pt>
                <c:pt idx="8365">
                  <c:v>1.361</c:v>
                </c:pt>
                <c:pt idx="8366">
                  <c:v>1.329</c:v>
                </c:pt>
                <c:pt idx="8367">
                  <c:v>1.2849999999999999</c:v>
                </c:pt>
                <c:pt idx="8368">
                  <c:v>1.2669999999999999</c:v>
                </c:pt>
                <c:pt idx="8369">
                  <c:v>1.2330000000000001</c:v>
                </c:pt>
                <c:pt idx="8370">
                  <c:v>1.226</c:v>
                </c:pt>
                <c:pt idx="8371">
                  <c:v>1.206</c:v>
                </c:pt>
                <c:pt idx="8372">
                  <c:v>1.1819999999999999</c:v>
                </c:pt>
                <c:pt idx="8373">
                  <c:v>1.1910000000000001</c:v>
                </c:pt>
                <c:pt idx="8374">
                  <c:v>1.1950000000000001</c:v>
                </c:pt>
                <c:pt idx="8375">
                  <c:v>1.2</c:v>
                </c:pt>
                <c:pt idx="8376">
                  <c:v>1.2210000000000001</c:v>
                </c:pt>
                <c:pt idx="8377">
                  <c:v>1.228</c:v>
                </c:pt>
                <c:pt idx="8378">
                  <c:v>1.2310000000000001</c:v>
                </c:pt>
                <c:pt idx="8379">
                  <c:v>1.246</c:v>
                </c:pt>
                <c:pt idx="8380">
                  <c:v>1.27</c:v>
                </c:pt>
                <c:pt idx="8381">
                  <c:v>1.306</c:v>
                </c:pt>
                <c:pt idx="8382">
                  <c:v>1.3160000000000001</c:v>
                </c:pt>
                <c:pt idx="8383">
                  <c:v>1.3380000000000001</c:v>
                </c:pt>
                <c:pt idx="8384">
                  <c:v>1.3720000000000001</c:v>
                </c:pt>
                <c:pt idx="8385">
                  <c:v>1.379</c:v>
                </c:pt>
                <c:pt idx="8386">
                  <c:v>1.395</c:v>
                </c:pt>
                <c:pt idx="8387">
                  <c:v>1.385</c:v>
                </c:pt>
                <c:pt idx="8388">
                  <c:v>1.3680000000000001</c:v>
                </c:pt>
                <c:pt idx="8389">
                  <c:v>1.3480000000000001</c:v>
                </c:pt>
                <c:pt idx="8390">
                  <c:v>1.3149999999999999</c:v>
                </c:pt>
                <c:pt idx="8391">
                  <c:v>1.3240000000000001</c:v>
                </c:pt>
                <c:pt idx="8392">
                  <c:v>1.339</c:v>
                </c:pt>
                <c:pt idx="8393">
                  <c:v>1.361</c:v>
                </c:pt>
                <c:pt idx="8394">
                  <c:v>1.3879999999999999</c:v>
                </c:pt>
                <c:pt idx="8395">
                  <c:v>1.4530000000000001</c:v>
                </c:pt>
                <c:pt idx="8396">
                  <c:v>1.492</c:v>
                </c:pt>
                <c:pt idx="8397">
                  <c:v>1.496</c:v>
                </c:pt>
                <c:pt idx="8398">
                  <c:v>1.504</c:v>
                </c:pt>
                <c:pt idx="8399">
                  <c:v>1.4590000000000001</c:v>
                </c:pt>
                <c:pt idx="8400">
                  <c:v>1.4430000000000001</c:v>
                </c:pt>
                <c:pt idx="8401">
                  <c:v>1.4139999999999999</c:v>
                </c:pt>
                <c:pt idx="8402">
                  <c:v>1.367</c:v>
                </c:pt>
                <c:pt idx="8403">
                  <c:v>1.3</c:v>
                </c:pt>
                <c:pt idx="8404">
                  <c:v>1.262</c:v>
                </c:pt>
                <c:pt idx="8405">
                  <c:v>1.2529999999999999</c:v>
                </c:pt>
                <c:pt idx="8406">
                  <c:v>1.2609999999999999</c:v>
                </c:pt>
                <c:pt idx="8407">
                  <c:v>1.2210000000000001</c:v>
                </c:pt>
                <c:pt idx="8408">
                  <c:v>1.2509999999999999</c:v>
                </c:pt>
                <c:pt idx="8409">
                  <c:v>1.21</c:v>
                </c:pt>
                <c:pt idx="8410">
                  <c:v>-4.0000000000000001E-3</c:v>
                </c:pt>
                <c:pt idx="8411">
                  <c:v>-4.0000000000000001E-3</c:v>
                </c:pt>
                <c:pt idx="8412">
                  <c:v>-4.0000000000000001E-3</c:v>
                </c:pt>
                <c:pt idx="8413">
                  <c:v>-4.0000000000000001E-3</c:v>
                </c:pt>
                <c:pt idx="8414">
                  <c:v>-4.0000000000000001E-3</c:v>
                </c:pt>
                <c:pt idx="8415">
                  <c:v>-5.0000000000000001E-3</c:v>
                </c:pt>
                <c:pt idx="8416">
                  <c:v>-4.0000000000000001E-3</c:v>
                </c:pt>
                <c:pt idx="8417">
                  <c:v>-4.0000000000000001E-3</c:v>
                </c:pt>
                <c:pt idx="8418">
                  <c:v>-4.0000000000000001E-3</c:v>
                </c:pt>
                <c:pt idx="8419">
                  <c:v>-4.0000000000000001E-3</c:v>
                </c:pt>
                <c:pt idx="8420">
                  <c:v>-4.0000000000000001E-3</c:v>
                </c:pt>
                <c:pt idx="8421">
                  <c:v>-4.0000000000000001E-3</c:v>
                </c:pt>
                <c:pt idx="8422">
                  <c:v>-4.0000000000000001E-3</c:v>
                </c:pt>
                <c:pt idx="8423">
                  <c:v>-4.0000000000000001E-3</c:v>
                </c:pt>
                <c:pt idx="8424">
                  <c:v>-4.0000000000000001E-3</c:v>
                </c:pt>
                <c:pt idx="8425">
                  <c:v>-4.0000000000000001E-3</c:v>
                </c:pt>
                <c:pt idx="8426">
                  <c:v>-4.0000000000000001E-3</c:v>
                </c:pt>
                <c:pt idx="8427">
                  <c:v>-4.0000000000000001E-3</c:v>
                </c:pt>
                <c:pt idx="8428">
                  <c:v>-5.0000000000000001E-3</c:v>
                </c:pt>
                <c:pt idx="8429">
                  <c:v>-5.0000000000000001E-3</c:v>
                </c:pt>
                <c:pt idx="8430">
                  <c:v>-4.0000000000000001E-3</c:v>
                </c:pt>
                <c:pt idx="8431">
                  <c:v>-5.0000000000000001E-3</c:v>
                </c:pt>
                <c:pt idx="8432">
                  <c:v>-4.0000000000000001E-3</c:v>
                </c:pt>
                <c:pt idx="8433">
                  <c:v>-5.0000000000000001E-3</c:v>
                </c:pt>
                <c:pt idx="8434">
                  <c:v>-5.0000000000000001E-3</c:v>
                </c:pt>
                <c:pt idx="8435">
                  <c:v>-4.0000000000000001E-3</c:v>
                </c:pt>
                <c:pt idx="8436">
                  <c:v>-4.0000000000000001E-3</c:v>
                </c:pt>
                <c:pt idx="8437">
                  <c:v>-4.0000000000000001E-3</c:v>
                </c:pt>
                <c:pt idx="8438">
                  <c:v>-4.0000000000000001E-3</c:v>
                </c:pt>
                <c:pt idx="8439">
                  <c:v>-5.0000000000000001E-3</c:v>
                </c:pt>
                <c:pt idx="8440">
                  <c:v>-4.0000000000000001E-3</c:v>
                </c:pt>
                <c:pt idx="8441">
                  <c:v>-5.0000000000000001E-3</c:v>
                </c:pt>
                <c:pt idx="8442">
                  <c:v>-5.0000000000000001E-3</c:v>
                </c:pt>
                <c:pt idx="8443">
                  <c:v>-4.0000000000000001E-3</c:v>
                </c:pt>
                <c:pt idx="8444">
                  <c:v>-5.0000000000000001E-3</c:v>
                </c:pt>
                <c:pt idx="8445">
                  <c:v>-4.0000000000000001E-3</c:v>
                </c:pt>
                <c:pt idx="8446">
                  <c:v>-4.0000000000000001E-3</c:v>
                </c:pt>
                <c:pt idx="8447">
                  <c:v>-4.0000000000000001E-3</c:v>
                </c:pt>
                <c:pt idx="8448">
                  <c:v>-5.0000000000000001E-3</c:v>
                </c:pt>
                <c:pt idx="8449">
                  <c:v>-4.0000000000000001E-3</c:v>
                </c:pt>
                <c:pt idx="8450">
                  <c:v>-5.0000000000000001E-3</c:v>
                </c:pt>
                <c:pt idx="8451">
                  <c:v>-5.0000000000000001E-3</c:v>
                </c:pt>
                <c:pt idx="8452">
                  <c:v>-5.0000000000000001E-3</c:v>
                </c:pt>
                <c:pt idx="8453">
                  <c:v>-5.0000000000000001E-3</c:v>
                </c:pt>
                <c:pt idx="8454">
                  <c:v>-4.0000000000000001E-3</c:v>
                </c:pt>
                <c:pt idx="8455">
                  <c:v>-5.0000000000000001E-3</c:v>
                </c:pt>
                <c:pt idx="8456">
                  <c:v>-5.0000000000000001E-3</c:v>
                </c:pt>
                <c:pt idx="8457">
                  <c:v>-4.0000000000000001E-3</c:v>
                </c:pt>
                <c:pt idx="8458">
                  <c:v>-4.0000000000000001E-3</c:v>
                </c:pt>
                <c:pt idx="8459">
                  <c:v>-5.0000000000000001E-3</c:v>
                </c:pt>
                <c:pt idx="8460">
                  <c:v>-5.0000000000000001E-3</c:v>
                </c:pt>
                <c:pt idx="8461">
                  <c:v>-5.0000000000000001E-3</c:v>
                </c:pt>
                <c:pt idx="8462">
                  <c:v>-4.0000000000000001E-3</c:v>
                </c:pt>
                <c:pt idx="8463">
                  <c:v>-4.0000000000000001E-3</c:v>
                </c:pt>
                <c:pt idx="8464">
                  <c:v>-4.0000000000000001E-3</c:v>
                </c:pt>
                <c:pt idx="8465">
                  <c:v>-4.0000000000000001E-3</c:v>
                </c:pt>
                <c:pt idx="8466">
                  <c:v>-4.0000000000000001E-3</c:v>
                </c:pt>
                <c:pt idx="8467">
                  <c:v>-5.0000000000000001E-3</c:v>
                </c:pt>
                <c:pt idx="8468">
                  <c:v>-4.0000000000000001E-3</c:v>
                </c:pt>
                <c:pt idx="8469">
                  <c:v>-4.0000000000000001E-3</c:v>
                </c:pt>
                <c:pt idx="8470">
                  <c:v>-5.0000000000000001E-3</c:v>
                </c:pt>
                <c:pt idx="8471">
                  <c:v>-4.0000000000000001E-3</c:v>
                </c:pt>
                <c:pt idx="8472">
                  <c:v>-4.0000000000000001E-3</c:v>
                </c:pt>
                <c:pt idx="8473">
                  <c:v>-4.0000000000000001E-3</c:v>
                </c:pt>
                <c:pt idx="8474">
                  <c:v>-4.0000000000000001E-3</c:v>
                </c:pt>
                <c:pt idx="8475">
                  <c:v>-4.0000000000000001E-3</c:v>
                </c:pt>
                <c:pt idx="8476">
                  <c:v>-4.0000000000000001E-3</c:v>
                </c:pt>
                <c:pt idx="8477">
                  <c:v>-5.0000000000000001E-3</c:v>
                </c:pt>
                <c:pt idx="8478">
                  <c:v>-4.0000000000000001E-3</c:v>
                </c:pt>
                <c:pt idx="8479">
                  <c:v>-4.0000000000000001E-3</c:v>
                </c:pt>
                <c:pt idx="8480">
                  <c:v>-5.0000000000000001E-3</c:v>
                </c:pt>
                <c:pt idx="8481">
                  <c:v>-4.0000000000000001E-3</c:v>
                </c:pt>
                <c:pt idx="8482">
                  <c:v>-4.0000000000000001E-3</c:v>
                </c:pt>
                <c:pt idx="8483">
                  <c:v>-5.0000000000000001E-3</c:v>
                </c:pt>
                <c:pt idx="8484">
                  <c:v>-4.0000000000000001E-3</c:v>
                </c:pt>
                <c:pt idx="8485">
                  <c:v>-4.0000000000000001E-3</c:v>
                </c:pt>
                <c:pt idx="8486">
                  <c:v>-4.0000000000000001E-3</c:v>
                </c:pt>
                <c:pt idx="8487">
                  <c:v>-4.0000000000000001E-3</c:v>
                </c:pt>
                <c:pt idx="8488">
                  <c:v>-4.0000000000000001E-3</c:v>
                </c:pt>
                <c:pt idx="8489">
                  <c:v>-4.0000000000000001E-3</c:v>
                </c:pt>
                <c:pt idx="8490">
                  <c:v>-5.0000000000000001E-3</c:v>
                </c:pt>
                <c:pt idx="8491">
                  <c:v>-4.0000000000000001E-3</c:v>
                </c:pt>
                <c:pt idx="8492">
                  <c:v>-4.0000000000000001E-3</c:v>
                </c:pt>
                <c:pt idx="8493">
                  <c:v>-5.0000000000000001E-3</c:v>
                </c:pt>
                <c:pt idx="8494">
                  <c:v>-4.0000000000000001E-3</c:v>
                </c:pt>
                <c:pt idx="8495">
                  <c:v>-4.0000000000000001E-3</c:v>
                </c:pt>
                <c:pt idx="8496">
                  <c:v>-4.0000000000000001E-3</c:v>
                </c:pt>
                <c:pt idx="8497">
                  <c:v>-5.0000000000000001E-3</c:v>
                </c:pt>
                <c:pt idx="8498">
                  <c:v>-4.0000000000000001E-3</c:v>
                </c:pt>
                <c:pt idx="8499">
                  <c:v>-4.0000000000000001E-3</c:v>
                </c:pt>
                <c:pt idx="8500">
                  <c:v>-4.0000000000000001E-3</c:v>
                </c:pt>
                <c:pt idx="8501">
                  <c:v>-5.0000000000000001E-3</c:v>
                </c:pt>
                <c:pt idx="8502">
                  <c:v>-5.0000000000000001E-3</c:v>
                </c:pt>
                <c:pt idx="8503">
                  <c:v>-4.0000000000000001E-3</c:v>
                </c:pt>
                <c:pt idx="8504">
                  <c:v>-4.0000000000000001E-3</c:v>
                </c:pt>
                <c:pt idx="8505">
                  <c:v>-4.0000000000000001E-3</c:v>
                </c:pt>
                <c:pt idx="8506">
                  <c:v>-5.0000000000000001E-3</c:v>
                </c:pt>
                <c:pt idx="8507">
                  <c:v>-4.0000000000000001E-3</c:v>
                </c:pt>
                <c:pt idx="8508">
                  <c:v>-5.0000000000000001E-3</c:v>
                </c:pt>
                <c:pt idx="8509">
                  <c:v>-4.0000000000000001E-3</c:v>
                </c:pt>
                <c:pt idx="8510">
                  <c:v>-5.0000000000000001E-3</c:v>
                </c:pt>
                <c:pt idx="8511">
                  <c:v>-4.0000000000000001E-3</c:v>
                </c:pt>
                <c:pt idx="8512">
                  <c:v>-4.0000000000000001E-3</c:v>
                </c:pt>
                <c:pt idx="8513">
                  <c:v>-4.0000000000000001E-3</c:v>
                </c:pt>
                <c:pt idx="8514">
                  <c:v>-5.0000000000000001E-3</c:v>
                </c:pt>
                <c:pt idx="8515">
                  <c:v>-4.0000000000000001E-3</c:v>
                </c:pt>
                <c:pt idx="8516">
                  <c:v>-4.0000000000000001E-3</c:v>
                </c:pt>
                <c:pt idx="8517">
                  <c:v>-4.0000000000000001E-3</c:v>
                </c:pt>
                <c:pt idx="8518">
                  <c:v>-4.0000000000000001E-3</c:v>
                </c:pt>
                <c:pt idx="8519">
                  <c:v>-4.0000000000000001E-3</c:v>
                </c:pt>
                <c:pt idx="8520">
                  <c:v>-4.0000000000000001E-3</c:v>
                </c:pt>
                <c:pt idx="8521">
                  <c:v>-5.0000000000000001E-3</c:v>
                </c:pt>
                <c:pt idx="8522">
                  <c:v>-4.0000000000000001E-3</c:v>
                </c:pt>
                <c:pt idx="8523">
                  <c:v>-4.0000000000000001E-3</c:v>
                </c:pt>
                <c:pt idx="8524">
                  <c:v>-4.0000000000000001E-3</c:v>
                </c:pt>
                <c:pt idx="8525">
                  <c:v>5.0000000000000001E-3</c:v>
                </c:pt>
                <c:pt idx="8526">
                  <c:v>-4.0000000000000001E-3</c:v>
                </c:pt>
                <c:pt idx="8527">
                  <c:v>-4.0000000000000001E-3</c:v>
                </c:pt>
                <c:pt idx="8528">
                  <c:v>-4.0000000000000001E-3</c:v>
                </c:pt>
                <c:pt idx="8529">
                  <c:v>-4.0000000000000001E-3</c:v>
                </c:pt>
                <c:pt idx="8530">
                  <c:v>-4.0000000000000001E-3</c:v>
                </c:pt>
                <c:pt idx="8531">
                  <c:v>-4.0000000000000001E-3</c:v>
                </c:pt>
                <c:pt idx="8532">
                  <c:v>-4.0000000000000001E-3</c:v>
                </c:pt>
                <c:pt idx="8533">
                  <c:v>-4.0000000000000001E-3</c:v>
                </c:pt>
                <c:pt idx="8534">
                  <c:v>-4.0000000000000001E-3</c:v>
                </c:pt>
                <c:pt idx="8535">
                  <c:v>-5.0000000000000001E-3</c:v>
                </c:pt>
                <c:pt idx="8536">
                  <c:v>-4.0000000000000001E-3</c:v>
                </c:pt>
                <c:pt idx="8537">
                  <c:v>-4.0000000000000001E-3</c:v>
                </c:pt>
                <c:pt idx="8538">
                  <c:v>-4.0000000000000001E-3</c:v>
                </c:pt>
                <c:pt idx="8539">
                  <c:v>-4.0000000000000001E-3</c:v>
                </c:pt>
                <c:pt idx="8540">
                  <c:v>-4.0000000000000001E-3</c:v>
                </c:pt>
                <c:pt idx="8541">
                  <c:v>-5.0000000000000001E-3</c:v>
                </c:pt>
                <c:pt idx="8542">
                  <c:v>-4.0000000000000001E-3</c:v>
                </c:pt>
                <c:pt idx="8543">
                  <c:v>-4.0000000000000001E-3</c:v>
                </c:pt>
                <c:pt idx="8544">
                  <c:v>-5.0000000000000001E-3</c:v>
                </c:pt>
                <c:pt idx="8545">
                  <c:v>-4.0000000000000001E-3</c:v>
                </c:pt>
                <c:pt idx="8546">
                  <c:v>-4.0000000000000001E-3</c:v>
                </c:pt>
                <c:pt idx="8547">
                  <c:v>-4.0000000000000001E-3</c:v>
                </c:pt>
                <c:pt idx="8548">
                  <c:v>-4.0000000000000001E-3</c:v>
                </c:pt>
                <c:pt idx="8549">
                  <c:v>-4.0000000000000001E-3</c:v>
                </c:pt>
                <c:pt idx="8550">
                  <c:v>-4.0000000000000001E-3</c:v>
                </c:pt>
                <c:pt idx="8551">
                  <c:v>-5.0000000000000001E-3</c:v>
                </c:pt>
                <c:pt idx="8552">
                  <c:v>-4.0000000000000001E-3</c:v>
                </c:pt>
                <c:pt idx="8553">
                  <c:v>-4.0000000000000001E-3</c:v>
                </c:pt>
                <c:pt idx="8554">
                  <c:v>-4.0000000000000001E-3</c:v>
                </c:pt>
                <c:pt idx="8555">
                  <c:v>-5.0000000000000001E-3</c:v>
                </c:pt>
                <c:pt idx="8556">
                  <c:v>-4.0000000000000001E-3</c:v>
                </c:pt>
                <c:pt idx="8557">
                  <c:v>-4.0000000000000001E-3</c:v>
                </c:pt>
                <c:pt idx="8558">
                  <c:v>-4.0000000000000001E-3</c:v>
                </c:pt>
                <c:pt idx="8559">
                  <c:v>-4.0000000000000001E-3</c:v>
                </c:pt>
                <c:pt idx="8560">
                  <c:v>-5.0000000000000001E-3</c:v>
                </c:pt>
                <c:pt idx="8561">
                  <c:v>-5.0000000000000001E-3</c:v>
                </c:pt>
                <c:pt idx="8562">
                  <c:v>-5.0000000000000001E-3</c:v>
                </c:pt>
                <c:pt idx="8563">
                  <c:v>-5.0000000000000001E-3</c:v>
                </c:pt>
                <c:pt idx="8564">
                  <c:v>-5.0000000000000001E-3</c:v>
                </c:pt>
                <c:pt idx="8565">
                  <c:v>-4.0000000000000001E-3</c:v>
                </c:pt>
                <c:pt idx="8566">
                  <c:v>-5.0000000000000001E-3</c:v>
                </c:pt>
                <c:pt idx="8567">
                  <c:v>-4.0000000000000001E-3</c:v>
                </c:pt>
                <c:pt idx="8568">
                  <c:v>-5.0000000000000001E-3</c:v>
                </c:pt>
                <c:pt idx="8569">
                  <c:v>-4.0000000000000001E-3</c:v>
                </c:pt>
                <c:pt idx="8570">
                  <c:v>-5.0000000000000001E-3</c:v>
                </c:pt>
                <c:pt idx="8571">
                  <c:v>-5.0000000000000001E-3</c:v>
                </c:pt>
                <c:pt idx="8572">
                  <c:v>-4.0000000000000001E-3</c:v>
                </c:pt>
                <c:pt idx="8573">
                  <c:v>-5.0000000000000001E-3</c:v>
                </c:pt>
                <c:pt idx="8574">
                  <c:v>-5.0000000000000001E-3</c:v>
                </c:pt>
                <c:pt idx="8575">
                  <c:v>-4.0000000000000001E-3</c:v>
                </c:pt>
                <c:pt idx="8576">
                  <c:v>-4.0000000000000001E-3</c:v>
                </c:pt>
                <c:pt idx="8577">
                  <c:v>-4.0000000000000001E-3</c:v>
                </c:pt>
                <c:pt idx="8578">
                  <c:v>-5.0000000000000001E-3</c:v>
                </c:pt>
                <c:pt idx="8579">
                  <c:v>-5.0000000000000001E-3</c:v>
                </c:pt>
                <c:pt idx="8580">
                  <c:v>-4.0000000000000001E-3</c:v>
                </c:pt>
                <c:pt idx="8581">
                  <c:v>-5.0000000000000001E-3</c:v>
                </c:pt>
                <c:pt idx="8582">
                  <c:v>-5.0000000000000001E-3</c:v>
                </c:pt>
                <c:pt idx="8583">
                  <c:v>-5.0000000000000001E-3</c:v>
                </c:pt>
                <c:pt idx="8584">
                  <c:v>-4.0000000000000001E-3</c:v>
                </c:pt>
                <c:pt idx="8585">
                  <c:v>-4.0000000000000001E-3</c:v>
                </c:pt>
                <c:pt idx="8586">
                  <c:v>-5.0000000000000001E-3</c:v>
                </c:pt>
                <c:pt idx="8587">
                  <c:v>-5.0000000000000001E-3</c:v>
                </c:pt>
                <c:pt idx="8588">
                  <c:v>-5.0000000000000001E-3</c:v>
                </c:pt>
                <c:pt idx="8589">
                  <c:v>-4.0000000000000001E-3</c:v>
                </c:pt>
                <c:pt idx="8590">
                  <c:v>-4.0000000000000001E-3</c:v>
                </c:pt>
                <c:pt idx="8591">
                  <c:v>-5.0000000000000001E-3</c:v>
                </c:pt>
                <c:pt idx="8592">
                  <c:v>-5.0000000000000001E-3</c:v>
                </c:pt>
                <c:pt idx="8593">
                  <c:v>-5.0000000000000001E-3</c:v>
                </c:pt>
                <c:pt idx="8594">
                  <c:v>-4.0000000000000001E-3</c:v>
                </c:pt>
                <c:pt idx="8595">
                  <c:v>-5.0000000000000001E-3</c:v>
                </c:pt>
                <c:pt idx="8596">
                  <c:v>-4.0000000000000001E-3</c:v>
                </c:pt>
                <c:pt idx="8597">
                  <c:v>-5.0000000000000001E-3</c:v>
                </c:pt>
                <c:pt idx="8598">
                  <c:v>-5.0000000000000001E-3</c:v>
                </c:pt>
                <c:pt idx="8599">
                  <c:v>-5.0000000000000001E-3</c:v>
                </c:pt>
                <c:pt idx="8600">
                  <c:v>-4.0000000000000001E-3</c:v>
                </c:pt>
                <c:pt idx="8601">
                  <c:v>-5.0000000000000001E-3</c:v>
                </c:pt>
                <c:pt idx="8602">
                  <c:v>-4.0000000000000001E-3</c:v>
                </c:pt>
                <c:pt idx="8603">
                  <c:v>-4.0000000000000001E-3</c:v>
                </c:pt>
                <c:pt idx="8604">
                  <c:v>-4.0000000000000001E-3</c:v>
                </c:pt>
                <c:pt idx="8605">
                  <c:v>-4.0000000000000001E-3</c:v>
                </c:pt>
                <c:pt idx="8606">
                  <c:v>-4.0000000000000001E-3</c:v>
                </c:pt>
                <c:pt idx="8607">
                  <c:v>-5.0000000000000001E-3</c:v>
                </c:pt>
                <c:pt idx="8608">
                  <c:v>-4.0000000000000001E-3</c:v>
                </c:pt>
                <c:pt idx="8609">
                  <c:v>-4.0000000000000001E-3</c:v>
                </c:pt>
                <c:pt idx="8610">
                  <c:v>-4.0000000000000001E-3</c:v>
                </c:pt>
                <c:pt idx="8611">
                  <c:v>-4.0000000000000001E-3</c:v>
                </c:pt>
                <c:pt idx="8612">
                  <c:v>-1E-3</c:v>
                </c:pt>
                <c:pt idx="8613">
                  <c:v>-4.0000000000000001E-3</c:v>
                </c:pt>
                <c:pt idx="8614">
                  <c:v>-4.0000000000000001E-3</c:v>
                </c:pt>
                <c:pt idx="8615">
                  <c:v>-4.0000000000000001E-3</c:v>
                </c:pt>
                <c:pt idx="8616">
                  <c:v>-4.0000000000000001E-3</c:v>
                </c:pt>
                <c:pt idx="8617">
                  <c:v>-4.0000000000000001E-3</c:v>
                </c:pt>
                <c:pt idx="8618">
                  <c:v>-4.0000000000000001E-3</c:v>
                </c:pt>
                <c:pt idx="8619">
                  <c:v>-4.0000000000000001E-3</c:v>
                </c:pt>
                <c:pt idx="8620">
                  <c:v>-4.0000000000000001E-3</c:v>
                </c:pt>
                <c:pt idx="8621">
                  <c:v>-4.0000000000000001E-3</c:v>
                </c:pt>
                <c:pt idx="8622">
                  <c:v>-4.0000000000000001E-3</c:v>
                </c:pt>
                <c:pt idx="8623">
                  <c:v>-4.0000000000000001E-3</c:v>
                </c:pt>
                <c:pt idx="8624">
                  <c:v>-4.0000000000000001E-3</c:v>
                </c:pt>
                <c:pt idx="8625">
                  <c:v>-4.0000000000000001E-3</c:v>
                </c:pt>
                <c:pt idx="8626">
                  <c:v>-4.0000000000000001E-3</c:v>
                </c:pt>
                <c:pt idx="8627">
                  <c:v>-4.0000000000000001E-3</c:v>
                </c:pt>
                <c:pt idx="8628">
                  <c:v>-4.0000000000000001E-3</c:v>
                </c:pt>
                <c:pt idx="8629">
                  <c:v>-4.0000000000000001E-3</c:v>
                </c:pt>
                <c:pt idx="8630">
                  <c:v>-4.0000000000000001E-3</c:v>
                </c:pt>
                <c:pt idx="8631">
                  <c:v>-4.0000000000000001E-3</c:v>
                </c:pt>
                <c:pt idx="8632">
                  <c:v>-5.0000000000000001E-3</c:v>
                </c:pt>
                <c:pt idx="8633">
                  <c:v>-4.0000000000000001E-3</c:v>
                </c:pt>
                <c:pt idx="8634">
                  <c:v>-4.0000000000000001E-3</c:v>
                </c:pt>
                <c:pt idx="8635">
                  <c:v>-4.0000000000000001E-3</c:v>
                </c:pt>
                <c:pt idx="8636">
                  <c:v>-4.0000000000000001E-3</c:v>
                </c:pt>
                <c:pt idx="8637">
                  <c:v>-4.0000000000000001E-3</c:v>
                </c:pt>
                <c:pt idx="8638">
                  <c:v>-4.0000000000000001E-3</c:v>
                </c:pt>
                <c:pt idx="8639">
                  <c:v>-4.0000000000000001E-3</c:v>
                </c:pt>
                <c:pt idx="8640">
                  <c:v>-4.0000000000000001E-3</c:v>
                </c:pt>
                <c:pt idx="8641">
                  <c:v>-5.0000000000000001E-3</c:v>
                </c:pt>
                <c:pt idx="8642">
                  <c:v>-4.0000000000000001E-3</c:v>
                </c:pt>
                <c:pt idx="8643">
                  <c:v>-4.0000000000000001E-3</c:v>
                </c:pt>
                <c:pt idx="8644">
                  <c:v>-5.0000000000000001E-3</c:v>
                </c:pt>
                <c:pt idx="8645">
                  <c:v>-5.0000000000000001E-3</c:v>
                </c:pt>
                <c:pt idx="8646">
                  <c:v>-4.0000000000000001E-3</c:v>
                </c:pt>
                <c:pt idx="8647">
                  <c:v>-4.0000000000000001E-3</c:v>
                </c:pt>
                <c:pt idx="8648">
                  <c:v>-4.0000000000000001E-3</c:v>
                </c:pt>
                <c:pt idx="8649">
                  <c:v>-4.0000000000000001E-3</c:v>
                </c:pt>
                <c:pt idx="8650">
                  <c:v>-4.0000000000000001E-3</c:v>
                </c:pt>
                <c:pt idx="8651">
                  <c:v>-4.0000000000000001E-3</c:v>
                </c:pt>
                <c:pt idx="8652">
                  <c:v>-4.0000000000000001E-3</c:v>
                </c:pt>
                <c:pt idx="8653">
                  <c:v>-4.0000000000000001E-3</c:v>
                </c:pt>
                <c:pt idx="8654">
                  <c:v>-4.0000000000000001E-3</c:v>
                </c:pt>
                <c:pt idx="8655">
                  <c:v>-4.0000000000000001E-3</c:v>
                </c:pt>
                <c:pt idx="8656">
                  <c:v>-4.0000000000000001E-3</c:v>
                </c:pt>
                <c:pt idx="8657">
                  <c:v>-4.0000000000000001E-3</c:v>
                </c:pt>
                <c:pt idx="8658">
                  <c:v>-4.0000000000000001E-3</c:v>
                </c:pt>
                <c:pt idx="8659">
                  <c:v>-4.0000000000000001E-3</c:v>
                </c:pt>
                <c:pt idx="8660">
                  <c:v>-4.0000000000000001E-3</c:v>
                </c:pt>
                <c:pt idx="8661">
                  <c:v>-4.0000000000000001E-3</c:v>
                </c:pt>
                <c:pt idx="8662">
                  <c:v>-4.0000000000000001E-3</c:v>
                </c:pt>
                <c:pt idx="8663">
                  <c:v>-4.0000000000000001E-3</c:v>
                </c:pt>
                <c:pt idx="8664">
                  <c:v>-4.0000000000000001E-3</c:v>
                </c:pt>
                <c:pt idx="8665">
                  <c:v>-4.0000000000000001E-3</c:v>
                </c:pt>
                <c:pt idx="8666">
                  <c:v>-4.0000000000000001E-3</c:v>
                </c:pt>
                <c:pt idx="8667">
                  <c:v>-4.0000000000000001E-3</c:v>
                </c:pt>
                <c:pt idx="8668">
                  <c:v>-4.0000000000000001E-3</c:v>
                </c:pt>
                <c:pt idx="8669">
                  <c:v>-4.0000000000000001E-3</c:v>
                </c:pt>
                <c:pt idx="8670">
                  <c:v>-4.0000000000000001E-3</c:v>
                </c:pt>
                <c:pt idx="8671">
                  <c:v>-4.0000000000000001E-3</c:v>
                </c:pt>
                <c:pt idx="8672">
                  <c:v>-4.0000000000000001E-3</c:v>
                </c:pt>
                <c:pt idx="8673">
                  <c:v>-4.0000000000000001E-3</c:v>
                </c:pt>
                <c:pt idx="8674">
                  <c:v>-4.0000000000000001E-3</c:v>
                </c:pt>
                <c:pt idx="8675">
                  <c:v>-5.0000000000000001E-3</c:v>
                </c:pt>
                <c:pt idx="8676">
                  <c:v>-4.0000000000000001E-3</c:v>
                </c:pt>
                <c:pt idx="8677">
                  <c:v>-4.0000000000000001E-3</c:v>
                </c:pt>
                <c:pt idx="8678">
                  <c:v>-4.0000000000000001E-3</c:v>
                </c:pt>
                <c:pt idx="8679">
                  <c:v>-4.0000000000000001E-3</c:v>
                </c:pt>
                <c:pt idx="8680">
                  <c:v>-4.0000000000000001E-3</c:v>
                </c:pt>
                <c:pt idx="8681">
                  <c:v>-4.0000000000000001E-3</c:v>
                </c:pt>
                <c:pt idx="8682">
                  <c:v>-4.0000000000000001E-3</c:v>
                </c:pt>
                <c:pt idx="8683">
                  <c:v>-4.0000000000000001E-3</c:v>
                </c:pt>
                <c:pt idx="8684">
                  <c:v>-5.0000000000000001E-3</c:v>
                </c:pt>
                <c:pt idx="8685">
                  <c:v>-4.0000000000000001E-3</c:v>
                </c:pt>
                <c:pt idx="8686">
                  <c:v>-4.0000000000000001E-3</c:v>
                </c:pt>
                <c:pt idx="8687">
                  <c:v>-4.0000000000000001E-3</c:v>
                </c:pt>
                <c:pt idx="8688">
                  <c:v>-4.0000000000000001E-3</c:v>
                </c:pt>
                <c:pt idx="8689">
                  <c:v>-4.0000000000000001E-3</c:v>
                </c:pt>
                <c:pt idx="8690">
                  <c:v>-4.0000000000000001E-3</c:v>
                </c:pt>
                <c:pt idx="8691">
                  <c:v>-4.0000000000000001E-3</c:v>
                </c:pt>
                <c:pt idx="8692">
                  <c:v>-4.0000000000000001E-3</c:v>
                </c:pt>
                <c:pt idx="8693">
                  <c:v>-5.0000000000000001E-3</c:v>
                </c:pt>
                <c:pt idx="8694">
                  <c:v>-4.0000000000000001E-3</c:v>
                </c:pt>
                <c:pt idx="8695">
                  <c:v>-5.0000000000000001E-3</c:v>
                </c:pt>
                <c:pt idx="8696">
                  <c:v>-4.0000000000000001E-3</c:v>
                </c:pt>
                <c:pt idx="8697">
                  <c:v>-4.0000000000000001E-3</c:v>
                </c:pt>
                <c:pt idx="8698">
                  <c:v>-5.0000000000000001E-3</c:v>
                </c:pt>
                <c:pt idx="8699">
                  <c:v>-5.0000000000000001E-3</c:v>
                </c:pt>
                <c:pt idx="8700">
                  <c:v>-5.0000000000000001E-3</c:v>
                </c:pt>
                <c:pt idx="8701">
                  <c:v>-5.0000000000000001E-3</c:v>
                </c:pt>
                <c:pt idx="8702">
                  <c:v>-5.0000000000000001E-3</c:v>
                </c:pt>
                <c:pt idx="8703">
                  <c:v>-4.0000000000000001E-3</c:v>
                </c:pt>
                <c:pt idx="8704">
                  <c:v>-5.0000000000000001E-3</c:v>
                </c:pt>
                <c:pt idx="8705">
                  <c:v>-4.0000000000000001E-3</c:v>
                </c:pt>
                <c:pt idx="8706">
                  <c:v>-5.0000000000000001E-3</c:v>
                </c:pt>
                <c:pt idx="8707">
                  <c:v>-5.0000000000000001E-3</c:v>
                </c:pt>
                <c:pt idx="8708">
                  <c:v>-5.0000000000000001E-3</c:v>
                </c:pt>
                <c:pt idx="8709">
                  <c:v>-4.0000000000000001E-3</c:v>
                </c:pt>
                <c:pt idx="8710">
                  <c:v>-3.0000000000000001E-3</c:v>
                </c:pt>
                <c:pt idx="8711">
                  <c:v>-4.0000000000000001E-3</c:v>
                </c:pt>
                <c:pt idx="8712">
                  <c:v>-5.0000000000000001E-3</c:v>
                </c:pt>
                <c:pt idx="8713">
                  <c:v>-5.0000000000000001E-3</c:v>
                </c:pt>
                <c:pt idx="8714">
                  <c:v>-4.0000000000000001E-3</c:v>
                </c:pt>
                <c:pt idx="8715">
                  <c:v>-5.0000000000000001E-3</c:v>
                </c:pt>
                <c:pt idx="8716">
                  <c:v>-4.0000000000000001E-3</c:v>
                </c:pt>
                <c:pt idx="8717">
                  <c:v>-4.0000000000000001E-3</c:v>
                </c:pt>
                <c:pt idx="8718">
                  <c:v>-5.0000000000000001E-3</c:v>
                </c:pt>
                <c:pt idx="8719">
                  <c:v>-5.0000000000000001E-3</c:v>
                </c:pt>
                <c:pt idx="8720">
                  <c:v>-4.0000000000000001E-3</c:v>
                </c:pt>
                <c:pt idx="8721">
                  <c:v>-5.0000000000000001E-3</c:v>
                </c:pt>
                <c:pt idx="8722">
                  <c:v>-4.0000000000000001E-3</c:v>
                </c:pt>
                <c:pt idx="8723">
                  <c:v>-5.0000000000000001E-3</c:v>
                </c:pt>
                <c:pt idx="8724">
                  <c:v>-5.0000000000000001E-3</c:v>
                </c:pt>
                <c:pt idx="8725">
                  <c:v>-5.0000000000000001E-3</c:v>
                </c:pt>
                <c:pt idx="8726">
                  <c:v>7.0000000000000001E-3</c:v>
                </c:pt>
                <c:pt idx="8727">
                  <c:v>-5.0000000000000001E-3</c:v>
                </c:pt>
                <c:pt idx="8728">
                  <c:v>-5.0000000000000001E-3</c:v>
                </c:pt>
                <c:pt idx="8729">
                  <c:v>-4.0000000000000001E-3</c:v>
                </c:pt>
                <c:pt idx="8730">
                  <c:v>-5.0000000000000001E-3</c:v>
                </c:pt>
                <c:pt idx="8731">
                  <c:v>-5.0000000000000001E-3</c:v>
                </c:pt>
                <c:pt idx="8732">
                  <c:v>-5.0000000000000001E-3</c:v>
                </c:pt>
                <c:pt idx="8733">
                  <c:v>-4.0000000000000001E-3</c:v>
                </c:pt>
                <c:pt idx="8734">
                  <c:v>-4.0000000000000001E-3</c:v>
                </c:pt>
                <c:pt idx="8735">
                  <c:v>-5.0000000000000001E-3</c:v>
                </c:pt>
                <c:pt idx="8736">
                  <c:v>-5.0000000000000001E-3</c:v>
                </c:pt>
                <c:pt idx="8737">
                  <c:v>-5.0000000000000001E-3</c:v>
                </c:pt>
                <c:pt idx="8738">
                  <c:v>-4.0000000000000001E-3</c:v>
                </c:pt>
                <c:pt idx="8739">
                  <c:v>-4.0000000000000001E-3</c:v>
                </c:pt>
                <c:pt idx="8740">
                  <c:v>-4.0000000000000001E-3</c:v>
                </c:pt>
                <c:pt idx="8741">
                  <c:v>-4.0000000000000001E-3</c:v>
                </c:pt>
                <c:pt idx="8742">
                  <c:v>-4.0000000000000001E-3</c:v>
                </c:pt>
                <c:pt idx="8743">
                  <c:v>-4.0000000000000001E-3</c:v>
                </c:pt>
                <c:pt idx="8744">
                  <c:v>-4.0000000000000001E-3</c:v>
                </c:pt>
                <c:pt idx="8745">
                  <c:v>-4.0000000000000001E-3</c:v>
                </c:pt>
                <c:pt idx="8746">
                  <c:v>-4.0000000000000001E-3</c:v>
                </c:pt>
                <c:pt idx="8747">
                  <c:v>-4.0000000000000001E-3</c:v>
                </c:pt>
                <c:pt idx="8748">
                  <c:v>-5.0000000000000001E-3</c:v>
                </c:pt>
                <c:pt idx="8749">
                  <c:v>-4.0000000000000001E-3</c:v>
                </c:pt>
                <c:pt idx="8750">
                  <c:v>-4.0000000000000001E-3</c:v>
                </c:pt>
                <c:pt idx="8751">
                  <c:v>-5.0000000000000001E-3</c:v>
                </c:pt>
                <c:pt idx="8752">
                  <c:v>-4.0000000000000001E-3</c:v>
                </c:pt>
                <c:pt idx="8753">
                  <c:v>-4.0000000000000001E-3</c:v>
                </c:pt>
                <c:pt idx="8754">
                  <c:v>-4.0000000000000001E-3</c:v>
                </c:pt>
                <c:pt idx="8755">
                  <c:v>-4.0000000000000001E-3</c:v>
                </c:pt>
                <c:pt idx="8756">
                  <c:v>-4.0000000000000001E-3</c:v>
                </c:pt>
                <c:pt idx="8757">
                  <c:v>-5.0000000000000001E-3</c:v>
                </c:pt>
                <c:pt idx="8758">
                  <c:v>-5.0000000000000001E-3</c:v>
                </c:pt>
                <c:pt idx="8759">
                  <c:v>-4.0000000000000001E-3</c:v>
                </c:pt>
                <c:pt idx="8760">
                  <c:v>-4.0000000000000001E-3</c:v>
                </c:pt>
                <c:pt idx="8761">
                  <c:v>-5.0000000000000001E-3</c:v>
                </c:pt>
                <c:pt idx="8762">
                  <c:v>-4.0000000000000001E-3</c:v>
                </c:pt>
                <c:pt idx="8763">
                  <c:v>-4.0000000000000001E-3</c:v>
                </c:pt>
                <c:pt idx="8764">
                  <c:v>-5.0000000000000001E-3</c:v>
                </c:pt>
                <c:pt idx="8765">
                  <c:v>-4.0000000000000001E-3</c:v>
                </c:pt>
                <c:pt idx="8766">
                  <c:v>-4.0000000000000001E-3</c:v>
                </c:pt>
                <c:pt idx="8767">
                  <c:v>-4.0000000000000001E-3</c:v>
                </c:pt>
                <c:pt idx="8768">
                  <c:v>-5.0000000000000001E-3</c:v>
                </c:pt>
                <c:pt idx="8769">
                  <c:v>-4.0000000000000001E-3</c:v>
                </c:pt>
                <c:pt idx="8770">
                  <c:v>-4.0000000000000001E-3</c:v>
                </c:pt>
                <c:pt idx="8771">
                  <c:v>-4.0000000000000001E-3</c:v>
                </c:pt>
                <c:pt idx="8772">
                  <c:v>-4.0000000000000001E-3</c:v>
                </c:pt>
                <c:pt idx="8773">
                  <c:v>-4.0000000000000001E-3</c:v>
                </c:pt>
                <c:pt idx="8774">
                  <c:v>-4.0000000000000001E-3</c:v>
                </c:pt>
                <c:pt idx="8775">
                  <c:v>-5.0000000000000001E-3</c:v>
                </c:pt>
                <c:pt idx="8776">
                  <c:v>-4.0000000000000001E-3</c:v>
                </c:pt>
                <c:pt idx="8777">
                  <c:v>-5.0000000000000001E-3</c:v>
                </c:pt>
                <c:pt idx="8778">
                  <c:v>-4.0000000000000001E-3</c:v>
                </c:pt>
                <c:pt idx="8779">
                  <c:v>-4.0000000000000001E-3</c:v>
                </c:pt>
                <c:pt idx="8780">
                  <c:v>-5.0000000000000001E-3</c:v>
                </c:pt>
                <c:pt idx="8781">
                  <c:v>-4.0000000000000001E-3</c:v>
                </c:pt>
                <c:pt idx="8782">
                  <c:v>-5.0000000000000001E-3</c:v>
                </c:pt>
                <c:pt idx="8783">
                  <c:v>-4.0000000000000001E-3</c:v>
                </c:pt>
                <c:pt idx="8784">
                  <c:v>-4.0000000000000001E-3</c:v>
                </c:pt>
                <c:pt idx="8785">
                  <c:v>-4.0000000000000001E-3</c:v>
                </c:pt>
                <c:pt idx="8786">
                  <c:v>-4.0000000000000001E-3</c:v>
                </c:pt>
                <c:pt idx="8787">
                  <c:v>-4.0000000000000001E-3</c:v>
                </c:pt>
                <c:pt idx="8788">
                  <c:v>-4.0000000000000001E-3</c:v>
                </c:pt>
                <c:pt idx="8789">
                  <c:v>-4.0000000000000001E-3</c:v>
                </c:pt>
                <c:pt idx="8790">
                  <c:v>-4.0000000000000001E-3</c:v>
                </c:pt>
                <c:pt idx="8791">
                  <c:v>-4.0000000000000001E-3</c:v>
                </c:pt>
                <c:pt idx="8792">
                  <c:v>-4.0000000000000001E-3</c:v>
                </c:pt>
                <c:pt idx="8793">
                  <c:v>-4.0000000000000001E-3</c:v>
                </c:pt>
                <c:pt idx="8794">
                  <c:v>-4.0000000000000001E-3</c:v>
                </c:pt>
                <c:pt idx="8795">
                  <c:v>-5.0000000000000001E-3</c:v>
                </c:pt>
                <c:pt idx="8796">
                  <c:v>-4.0000000000000001E-3</c:v>
                </c:pt>
                <c:pt idx="8797">
                  <c:v>-4.0000000000000001E-3</c:v>
                </c:pt>
                <c:pt idx="8798">
                  <c:v>-4.0000000000000001E-3</c:v>
                </c:pt>
                <c:pt idx="8799">
                  <c:v>-4.0000000000000001E-3</c:v>
                </c:pt>
                <c:pt idx="8800">
                  <c:v>-4.0000000000000001E-3</c:v>
                </c:pt>
                <c:pt idx="8801">
                  <c:v>-4.0000000000000001E-3</c:v>
                </c:pt>
                <c:pt idx="8802">
                  <c:v>-4.0000000000000001E-3</c:v>
                </c:pt>
                <c:pt idx="8803">
                  <c:v>-4.0000000000000001E-3</c:v>
                </c:pt>
                <c:pt idx="8804">
                  <c:v>-4.0000000000000001E-3</c:v>
                </c:pt>
                <c:pt idx="8805">
                  <c:v>-4.0000000000000001E-3</c:v>
                </c:pt>
                <c:pt idx="8806">
                  <c:v>-4.0000000000000001E-3</c:v>
                </c:pt>
                <c:pt idx="8807">
                  <c:v>-4.0000000000000001E-3</c:v>
                </c:pt>
                <c:pt idx="8808">
                  <c:v>-4.0000000000000001E-3</c:v>
                </c:pt>
                <c:pt idx="8809">
                  <c:v>-4.0000000000000001E-3</c:v>
                </c:pt>
                <c:pt idx="8810">
                  <c:v>-4.0000000000000001E-3</c:v>
                </c:pt>
                <c:pt idx="8811">
                  <c:v>-4.0000000000000001E-3</c:v>
                </c:pt>
                <c:pt idx="8812">
                  <c:v>-4.0000000000000001E-3</c:v>
                </c:pt>
                <c:pt idx="8813">
                  <c:v>-4.0000000000000001E-3</c:v>
                </c:pt>
                <c:pt idx="8814">
                  <c:v>-4.0000000000000001E-3</c:v>
                </c:pt>
                <c:pt idx="8815">
                  <c:v>-4.0000000000000001E-3</c:v>
                </c:pt>
                <c:pt idx="8816">
                  <c:v>-4.0000000000000001E-3</c:v>
                </c:pt>
                <c:pt idx="8817">
                  <c:v>-4.0000000000000001E-3</c:v>
                </c:pt>
                <c:pt idx="8818">
                  <c:v>-4.0000000000000001E-3</c:v>
                </c:pt>
                <c:pt idx="8819">
                  <c:v>-4.0000000000000001E-3</c:v>
                </c:pt>
                <c:pt idx="8820">
                  <c:v>-4.0000000000000001E-3</c:v>
                </c:pt>
                <c:pt idx="8821">
                  <c:v>-4.0000000000000001E-3</c:v>
                </c:pt>
                <c:pt idx="8822">
                  <c:v>-4.0000000000000001E-3</c:v>
                </c:pt>
                <c:pt idx="8823">
                  <c:v>-4.0000000000000001E-3</c:v>
                </c:pt>
                <c:pt idx="8824">
                  <c:v>-4.0000000000000001E-3</c:v>
                </c:pt>
                <c:pt idx="8825">
                  <c:v>-4.0000000000000001E-3</c:v>
                </c:pt>
                <c:pt idx="8826">
                  <c:v>-4.0000000000000001E-3</c:v>
                </c:pt>
                <c:pt idx="8827">
                  <c:v>-4.0000000000000001E-3</c:v>
                </c:pt>
                <c:pt idx="8828">
                  <c:v>-4.0000000000000001E-3</c:v>
                </c:pt>
                <c:pt idx="8829">
                  <c:v>-4.0000000000000001E-3</c:v>
                </c:pt>
                <c:pt idx="8830">
                  <c:v>-5.0000000000000001E-3</c:v>
                </c:pt>
                <c:pt idx="8831">
                  <c:v>-5.0000000000000001E-3</c:v>
                </c:pt>
                <c:pt idx="8832">
                  <c:v>-5.0000000000000001E-3</c:v>
                </c:pt>
                <c:pt idx="8833">
                  <c:v>-5.0000000000000001E-3</c:v>
                </c:pt>
                <c:pt idx="8834">
                  <c:v>-4.0000000000000001E-3</c:v>
                </c:pt>
                <c:pt idx="8835">
                  <c:v>-5.0000000000000001E-3</c:v>
                </c:pt>
                <c:pt idx="8836">
                  <c:v>-5.0000000000000001E-3</c:v>
                </c:pt>
                <c:pt idx="8837">
                  <c:v>-5.0000000000000001E-3</c:v>
                </c:pt>
                <c:pt idx="8838">
                  <c:v>-4.0000000000000001E-3</c:v>
                </c:pt>
                <c:pt idx="8839">
                  <c:v>-4.0000000000000001E-3</c:v>
                </c:pt>
                <c:pt idx="8840">
                  <c:v>-4.0000000000000001E-3</c:v>
                </c:pt>
                <c:pt idx="8841">
                  <c:v>-5.0000000000000001E-3</c:v>
                </c:pt>
                <c:pt idx="8842">
                  <c:v>-5.0000000000000001E-3</c:v>
                </c:pt>
                <c:pt idx="8843">
                  <c:v>-4.0000000000000001E-3</c:v>
                </c:pt>
                <c:pt idx="8844">
                  <c:v>-4.0000000000000001E-3</c:v>
                </c:pt>
                <c:pt idx="8845">
                  <c:v>-4.0000000000000001E-3</c:v>
                </c:pt>
                <c:pt idx="8846">
                  <c:v>-4.0000000000000001E-3</c:v>
                </c:pt>
                <c:pt idx="8847">
                  <c:v>-5.0000000000000001E-3</c:v>
                </c:pt>
                <c:pt idx="8848">
                  <c:v>-4.0000000000000001E-3</c:v>
                </c:pt>
                <c:pt idx="8849">
                  <c:v>-4.0000000000000001E-3</c:v>
                </c:pt>
                <c:pt idx="8850">
                  <c:v>-4.0000000000000001E-3</c:v>
                </c:pt>
                <c:pt idx="8851">
                  <c:v>-4.0000000000000001E-3</c:v>
                </c:pt>
                <c:pt idx="8852">
                  <c:v>-5.0000000000000001E-3</c:v>
                </c:pt>
                <c:pt idx="8853">
                  <c:v>-5.0000000000000001E-3</c:v>
                </c:pt>
                <c:pt idx="8854">
                  <c:v>-5.0000000000000001E-3</c:v>
                </c:pt>
                <c:pt idx="8855">
                  <c:v>-4.0000000000000001E-3</c:v>
                </c:pt>
                <c:pt idx="8856">
                  <c:v>-5.0000000000000001E-3</c:v>
                </c:pt>
                <c:pt idx="8857">
                  <c:v>-4.0000000000000001E-3</c:v>
                </c:pt>
                <c:pt idx="8858">
                  <c:v>-5.0000000000000001E-3</c:v>
                </c:pt>
                <c:pt idx="8859">
                  <c:v>-5.0000000000000001E-3</c:v>
                </c:pt>
                <c:pt idx="8860">
                  <c:v>-4.0000000000000001E-3</c:v>
                </c:pt>
                <c:pt idx="8861">
                  <c:v>-4.0000000000000001E-3</c:v>
                </c:pt>
                <c:pt idx="8862">
                  <c:v>-4.0000000000000001E-3</c:v>
                </c:pt>
                <c:pt idx="8863">
                  <c:v>-5.0000000000000001E-3</c:v>
                </c:pt>
                <c:pt idx="8864">
                  <c:v>-5.0000000000000001E-3</c:v>
                </c:pt>
                <c:pt idx="8865">
                  <c:v>-4.0000000000000001E-3</c:v>
                </c:pt>
                <c:pt idx="8866">
                  <c:v>-4.0000000000000001E-3</c:v>
                </c:pt>
                <c:pt idx="8867">
                  <c:v>-5.0000000000000001E-3</c:v>
                </c:pt>
                <c:pt idx="8868">
                  <c:v>-5.0000000000000001E-3</c:v>
                </c:pt>
                <c:pt idx="8869">
                  <c:v>-5.0000000000000001E-3</c:v>
                </c:pt>
                <c:pt idx="8870">
                  <c:v>-5.0000000000000001E-3</c:v>
                </c:pt>
                <c:pt idx="8871">
                  <c:v>-4.0000000000000001E-3</c:v>
                </c:pt>
                <c:pt idx="8872">
                  <c:v>-5.0000000000000001E-3</c:v>
                </c:pt>
                <c:pt idx="8873">
                  <c:v>-5.0000000000000001E-3</c:v>
                </c:pt>
                <c:pt idx="8874">
                  <c:v>-4.0000000000000001E-3</c:v>
                </c:pt>
                <c:pt idx="8875">
                  <c:v>-5.0000000000000001E-3</c:v>
                </c:pt>
                <c:pt idx="8876">
                  <c:v>-4.0000000000000001E-3</c:v>
                </c:pt>
                <c:pt idx="8877">
                  <c:v>-4.0000000000000001E-3</c:v>
                </c:pt>
                <c:pt idx="8878">
                  <c:v>-4.0000000000000001E-3</c:v>
                </c:pt>
                <c:pt idx="8879">
                  <c:v>-4.0000000000000001E-3</c:v>
                </c:pt>
                <c:pt idx="8880">
                  <c:v>-4.0000000000000001E-3</c:v>
                </c:pt>
                <c:pt idx="8881">
                  <c:v>-4.0000000000000001E-3</c:v>
                </c:pt>
                <c:pt idx="8882">
                  <c:v>-4.0000000000000001E-3</c:v>
                </c:pt>
                <c:pt idx="8883">
                  <c:v>-4.0000000000000001E-3</c:v>
                </c:pt>
                <c:pt idx="8884">
                  <c:v>-4.0000000000000001E-3</c:v>
                </c:pt>
                <c:pt idx="8885">
                  <c:v>-4.0000000000000001E-3</c:v>
                </c:pt>
                <c:pt idx="8886">
                  <c:v>-4.0000000000000001E-3</c:v>
                </c:pt>
                <c:pt idx="8887">
                  <c:v>-4.0000000000000001E-3</c:v>
                </c:pt>
                <c:pt idx="8888">
                  <c:v>-5.0000000000000001E-3</c:v>
                </c:pt>
                <c:pt idx="8889">
                  <c:v>-4.0000000000000001E-3</c:v>
                </c:pt>
                <c:pt idx="8890">
                  <c:v>-4.0000000000000001E-3</c:v>
                </c:pt>
                <c:pt idx="8891">
                  <c:v>-4.0000000000000001E-3</c:v>
                </c:pt>
                <c:pt idx="8892">
                  <c:v>-4.0000000000000001E-3</c:v>
                </c:pt>
                <c:pt idx="8893">
                  <c:v>-4.0000000000000001E-3</c:v>
                </c:pt>
                <c:pt idx="8894">
                  <c:v>-4.0000000000000001E-3</c:v>
                </c:pt>
                <c:pt idx="8895">
                  <c:v>-4.0000000000000001E-3</c:v>
                </c:pt>
                <c:pt idx="8896">
                  <c:v>-4.0000000000000001E-3</c:v>
                </c:pt>
                <c:pt idx="8897">
                  <c:v>-4.0000000000000001E-3</c:v>
                </c:pt>
                <c:pt idx="8898">
                  <c:v>-4.0000000000000001E-3</c:v>
                </c:pt>
                <c:pt idx="8899">
                  <c:v>-4.0000000000000001E-3</c:v>
                </c:pt>
                <c:pt idx="8900">
                  <c:v>-4.0000000000000001E-3</c:v>
                </c:pt>
                <c:pt idx="8901">
                  <c:v>-4.0000000000000001E-3</c:v>
                </c:pt>
                <c:pt idx="8902">
                  <c:v>-4.0000000000000001E-3</c:v>
                </c:pt>
                <c:pt idx="8903">
                  <c:v>-4.0000000000000001E-3</c:v>
                </c:pt>
                <c:pt idx="8904">
                  <c:v>-4.0000000000000001E-3</c:v>
                </c:pt>
                <c:pt idx="8905">
                  <c:v>-4.0000000000000001E-3</c:v>
                </c:pt>
                <c:pt idx="8906">
                  <c:v>-4.0000000000000001E-3</c:v>
                </c:pt>
                <c:pt idx="8907">
                  <c:v>-4.0000000000000001E-3</c:v>
                </c:pt>
                <c:pt idx="8908">
                  <c:v>-4.0000000000000001E-3</c:v>
                </c:pt>
                <c:pt idx="8909">
                  <c:v>-4.0000000000000001E-3</c:v>
                </c:pt>
                <c:pt idx="8910">
                  <c:v>-4.0000000000000001E-3</c:v>
                </c:pt>
                <c:pt idx="8911">
                  <c:v>-4.0000000000000001E-3</c:v>
                </c:pt>
                <c:pt idx="8912">
                  <c:v>-4.0000000000000001E-3</c:v>
                </c:pt>
                <c:pt idx="8913">
                  <c:v>-4.0000000000000001E-3</c:v>
                </c:pt>
                <c:pt idx="8914">
                  <c:v>-4.0000000000000001E-3</c:v>
                </c:pt>
                <c:pt idx="8915">
                  <c:v>-4.0000000000000001E-3</c:v>
                </c:pt>
                <c:pt idx="8916">
                  <c:v>-4.0000000000000001E-3</c:v>
                </c:pt>
                <c:pt idx="8917">
                  <c:v>-4.0000000000000001E-3</c:v>
                </c:pt>
                <c:pt idx="8918">
                  <c:v>-4.0000000000000001E-3</c:v>
                </c:pt>
                <c:pt idx="8919">
                  <c:v>0</c:v>
                </c:pt>
                <c:pt idx="8920">
                  <c:v>-4.0000000000000001E-3</c:v>
                </c:pt>
                <c:pt idx="8921">
                  <c:v>-5.0000000000000001E-3</c:v>
                </c:pt>
                <c:pt idx="8922">
                  <c:v>-5.0000000000000001E-3</c:v>
                </c:pt>
                <c:pt idx="8923">
                  <c:v>-5.0000000000000001E-3</c:v>
                </c:pt>
                <c:pt idx="8924">
                  <c:v>-5.0000000000000001E-3</c:v>
                </c:pt>
                <c:pt idx="8925">
                  <c:v>-5.0000000000000001E-3</c:v>
                </c:pt>
                <c:pt idx="8926">
                  <c:v>-5.0000000000000001E-3</c:v>
                </c:pt>
                <c:pt idx="8927">
                  <c:v>3.0000000000000001E-3</c:v>
                </c:pt>
                <c:pt idx="8928">
                  <c:v>-5.0000000000000001E-3</c:v>
                </c:pt>
                <c:pt idx="8929">
                  <c:v>-5.0000000000000001E-3</c:v>
                </c:pt>
                <c:pt idx="8930">
                  <c:v>-5.0000000000000001E-3</c:v>
                </c:pt>
                <c:pt idx="8931">
                  <c:v>-5.0000000000000001E-3</c:v>
                </c:pt>
                <c:pt idx="8932">
                  <c:v>-5.0000000000000001E-3</c:v>
                </c:pt>
                <c:pt idx="8933">
                  <c:v>-5.0000000000000001E-3</c:v>
                </c:pt>
                <c:pt idx="8934">
                  <c:v>-5.0000000000000001E-3</c:v>
                </c:pt>
                <c:pt idx="8935">
                  <c:v>-5.0000000000000001E-3</c:v>
                </c:pt>
                <c:pt idx="8936">
                  <c:v>-5.0000000000000001E-3</c:v>
                </c:pt>
                <c:pt idx="8937">
                  <c:v>-5.0000000000000001E-3</c:v>
                </c:pt>
                <c:pt idx="8938">
                  <c:v>-5.0000000000000001E-3</c:v>
                </c:pt>
                <c:pt idx="8939">
                  <c:v>-5.0000000000000001E-3</c:v>
                </c:pt>
                <c:pt idx="8940">
                  <c:v>-5.0000000000000001E-3</c:v>
                </c:pt>
                <c:pt idx="8941">
                  <c:v>-5.0000000000000001E-3</c:v>
                </c:pt>
                <c:pt idx="8942">
                  <c:v>-5.0000000000000001E-3</c:v>
                </c:pt>
                <c:pt idx="8943">
                  <c:v>-5.0000000000000001E-3</c:v>
                </c:pt>
                <c:pt idx="8944">
                  <c:v>-5.0000000000000001E-3</c:v>
                </c:pt>
                <c:pt idx="8945">
                  <c:v>-5.0000000000000001E-3</c:v>
                </c:pt>
                <c:pt idx="8946">
                  <c:v>-5.0000000000000001E-3</c:v>
                </c:pt>
                <c:pt idx="8947">
                  <c:v>-5.0000000000000001E-3</c:v>
                </c:pt>
                <c:pt idx="8948">
                  <c:v>-5.0000000000000001E-3</c:v>
                </c:pt>
                <c:pt idx="8949">
                  <c:v>-5.0000000000000001E-3</c:v>
                </c:pt>
                <c:pt idx="8950">
                  <c:v>-5.0000000000000001E-3</c:v>
                </c:pt>
                <c:pt idx="8951">
                  <c:v>-5.0000000000000001E-3</c:v>
                </c:pt>
                <c:pt idx="8952">
                  <c:v>-5.0000000000000001E-3</c:v>
                </c:pt>
                <c:pt idx="8953">
                  <c:v>-5.0000000000000001E-3</c:v>
                </c:pt>
                <c:pt idx="8954">
                  <c:v>-5.0000000000000001E-3</c:v>
                </c:pt>
                <c:pt idx="8955">
                  <c:v>-5.0000000000000001E-3</c:v>
                </c:pt>
                <c:pt idx="8956">
                  <c:v>-5.0000000000000001E-3</c:v>
                </c:pt>
                <c:pt idx="8957">
                  <c:v>-5.0000000000000001E-3</c:v>
                </c:pt>
                <c:pt idx="8958">
                  <c:v>-5.0000000000000001E-3</c:v>
                </c:pt>
                <c:pt idx="8959">
                  <c:v>-5.0000000000000001E-3</c:v>
                </c:pt>
                <c:pt idx="8960">
                  <c:v>-5.0000000000000001E-3</c:v>
                </c:pt>
                <c:pt idx="8961">
                  <c:v>-5.0000000000000001E-3</c:v>
                </c:pt>
                <c:pt idx="8962">
                  <c:v>-5.0000000000000001E-3</c:v>
                </c:pt>
                <c:pt idx="8963">
                  <c:v>-5.0000000000000001E-3</c:v>
                </c:pt>
                <c:pt idx="8964">
                  <c:v>-5.0000000000000001E-3</c:v>
                </c:pt>
                <c:pt idx="8965">
                  <c:v>-5.0000000000000001E-3</c:v>
                </c:pt>
                <c:pt idx="8966">
                  <c:v>-5.0000000000000001E-3</c:v>
                </c:pt>
                <c:pt idx="8967">
                  <c:v>-4.0000000000000001E-3</c:v>
                </c:pt>
                <c:pt idx="8968">
                  <c:v>-5.0000000000000001E-3</c:v>
                </c:pt>
                <c:pt idx="8969">
                  <c:v>-5.0000000000000001E-3</c:v>
                </c:pt>
                <c:pt idx="8970">
                  <c:v>-4.0000000000000001E-3</c:v>
                </c:pt>
                <c:pt idx="8971">
                  <c:v>-5.0000000000000001E-3</c:v>
                </c:pt>
                <c:pt idx="8972">
                  <c:v>-5.0000000000000001E-3</c:v>
                </c:pt>
                <c:pt idx="8973">
                  <c:v>-5.0000000000000001E-3</c:v>
                </c:pt>
                <c:pt idx="8974">
                  <c:v>-5.0000000000000001E-3</c:v>
                </c:pt>
                <c:pt idx="8975">
                  <c:v>-4.0000000000000001E-3</c:v>
                </c:pt>
                <c:pt idx="8976">
                  <c:v>-5.0000000000000001E-3</c:v>
                </c:pt>
                <c:pt idx="8977">
                  <c:v>-5.0000000000000001E-3</c:v>
                </c:pt>
                <c:pt idx="8978">
                  <c:v>-5.0000000000000001E-3</c:v>
                </c:pt>
                <c:pt idx="8979">
                  <c:v>-5.0000000000000001E-3</c:v>
                </c:pt>
                <c:pt idx="8980">
                  <c:v>-5.0000000000000001E-3</c:v>
                </c:pt>
                <c:pt idx="8981">
                  <c:v>-5.0000000000000001E-3</c:v>
                </c:pt>
                <c:pt idx="8982">
                  <c:v>-5.0000000000000001E-3</c:v>
                </c:pt>
                <c:pt idx="8983">
                  <c:v>-5.0000000000000001E-3</c:v>
                </c:pt>
                <c:pt idx="8984">
                  <c:v>-5.0000000000000001E-3</c:v>
                </c:pt>
                <c:pt idx="8985">
                  <c:v>-5.0000000000000001E-3</c:v>
                </c:pt>
                <c:pt idx="8986">
                  <c:v>-5.0000000000000001E-3</c:v>
                </c:pt>
                <c:pt idx="8987">
                  <c:v>-5.0000000000000001E-3</c:v>
                </c:pt>
                <c:pt idx="8988">
                  <c:v>-5.0000000000000001E-3</c:v>
                </c:pt>
                <c:pt idx="8989">
                  <c:v>-5.0000000000000001E-3</c:v>
                </c:pt>
                <c:pt idx="8990">
                  <c:v>-5.0000000000000001E-3</c:v>
                </c:pt>
                <c:pt idx="8991">
                  <c:v>-5.0000000000000001E-3</c:v>
                </c:pt>
                <c:pt idx="8992">
                  <c:v>-5.0000000000000001E-3</c:v>
                </c:pt>
                <c:pt idx="8993">
                  <c:v>-5.0000000000000001E-3</c:v>
                </c:pt>
                <c:pt idx="8994">
                  <c:v>-5.0000000000000001E-3</c:v>
                </c:pt>
                <c:pt idx="8995">
                  <c:v>-4.0000000000000001E-3</c:v>
                </c:pt>
                <c:pt idx="8996">
                  <c:v>-5.0000000000000001E-3</c:v>
                </c:pt>
                <c:pt idx="8997">
                  <c:v>-4.0000000000000001E-3</c:v>
                </c:pt>
                <c:pt idx="8998">
                  <c:v>-4.0000000000000001E-3</c:v>
                </c:pt>
                <c:pt idx="8999">
                  <c:v>-4.0000000000000001E-3</c:v>
                </c:pt>
                <c:pt idx="9000">
                  <c:v>-4.0000000000000001E-3</c:v>
                </c:pt>
                <c:pt idx="9001">
                  <c:v>-5.0000000000000001E-3</c:v>
                </c:pt>
                <c:pt idx="9002">
                  <c:v>-5.0000000000000001E-3</c:v>
                </c:pt>
                <c:pt idx="9003">
                  <c:v>-4.0000000000000001E-3</c:v>
                </c:pt>
                <c:pt idx="9004">
                  <c:v>-5.0000000000000001E-3</c:v>
                </c:pt>
                <c:pt idx="9005">
                  <c:v>-5.0000000000000001E-3</c:v>
                </c:pt>
                <c:pt idx="9006">
                  <c:v>-5.0000000000000001E-3</c:v>
                </c:pt>
                <c:pt idx="9007">
                  <c:v>-5.0000000000000001E-3</c:v>
                </c:pt>
                <c:pt idx="9008">
                  <c:v>-5.0000000000000001E-3</c:v>
                </c:pt>
                <c:pt idx="9009">
                  <c:v>-4.0000000000000001E-3</c:v>
                </c:pt>
                <c:pt idx="9010">
                  <c:v>-4.0000000000000001E-3</c:v>
                </c:pt>
                <c:pt idx="9011">
                  <c:v>-5.0000000000000001E-3</c:v>
                </c:pt>
                <c:pt idx="9012">
                  <c:v>-4.0000000000000001E-3</c:v>
                </c:pt>
                <c:pt idx="9013">
                  <c:v>-4.0000000000000001E-3</c:v>
                </c:pt>
                <c:pt idx="9014">
                  <c:v>-4.0000000000000001E-3</c:v>
                </c:pt>
                <c:pt idx="9015">
                  <c:v>-4.0000000000000001E-3</c:v>
                </c:pt>
                <c:pt idx="9016">
                  <c:v>-4.0000000000000001E-3</c:v>
                </c:pt>
                <c:pt idx="9017">
                  <c:v>-4.0000000000000001E-3</c:v>
                </c:pt>
                <c:pt idx="9018">
                  <c:v>-4.0000000000000001E-3</c:v>
                </c:pt>
                <c:pt idx="9019">
                  <c:v>-4.0000000000000001E-3</c:v>
                </c:pt>
                <c:pt idx="9020">
                  <c:v>-4.0000000000000001E-3</c:v>
                </c:pt>
                <c:pt idx="9021">
                  <c:v>-4.0000000000000001E-3</c:v>
                </c:pt>
                <c:pt idx="9022">
                  <c:v>-4.0000000000000001E-3</c:v>
                </c:pt>
                <c:pt idx="9023">
                  <c:v>-4.0000000000000001E-3</c:v>
                </c:pt>
                <c:pt idx="9024">
                  <c:v>-4.0000000000000001E-3</c:v>
                </c:pt>
                <c:pt idx="9025">
                  <c:v>-4.0000000000000001E-3</c:v>
                </c:pt>
                <c:pt idx="9026">
                  <c:v>-4.0000000000000001E-3</c:v>
                </c:pt>
                <c:pt idx="9027">
                  <c:v>-4.0000000000000001E-3</c:v>
                </c:pt>
                <c:pt idx="9028">
                  <c:v>-4.0000000000000001E-3</c:v>
                </c:pt>
                <c:pt idx="9029">
                  <c:v>-4.0000000000000001E-3</c:v>
                </c:pt>
                <c:pt idx="9030">
                  <c:v>-4.0000000000000001E-3</c:v>
                </c:pt>
                <c:pt idx="9031">
                  <c:v>-4.0000000000000001E-3</c:v>
                </c:pt>
                <c:pt idx="9032">
                  <c:v>-4.0000000000000001E-3</c:v>
                </c:pt>
                <c:pt idx="9033">
                  <c:v>-4.0000000000000001E-3</c:v>
                </c:pt>
                <c:pt idx="9034">
                  <c:v>-4.0000000000000001E-3</c:v>
                </c:pt>
                <c:pt idx="9035">
                  <c:v>-4.0000000000000001E-3</c:v>
                </c:pt>
                <c:pt idx="9036">
                  <c:v>-4.0000000000000001E-3</c:v>
                </c:pt>
                <c:pt idx="9037">
                  <c:v>-4.0000000000000001E-3</c:v>
                </c:pt>
                <c:pt idx="9038">
                  <c:v>-4.0000000000000001E-3</c:v>
                </c:pt>
                <c:pt idx="9039">
                  <c:v>-4.0000000000000001E-3</c:v>
                </c:pt>
                <c:pt idx="9040">
                  <c:v>-4.0000000000000001E-3</c:v>
                </c:pt>
                <c:pt idx="9041">
                  <c:v>-4.0000000000000001E-3</c:v>
                </c:pt>
                <c:pt idx="9042">
                  <c:v>-4.0000000000000001E-3</c:v>
                </c:pt>
                <c:pt idx="9043">
                  <c:v>-4.0000000000000001E-3</c:v>
                </c:pt>
                <c:pt idx="9044">
                  <c:v>-4.0000000000000001E-3</c:v>
                </c:pt>
                <c:pt idx="9045">
                  <c:v>-4.0000000000000001E-3</c:v>
                </c:pt>
                <c:pt idx="9046">
                  <c:v>-5.0000000000000001E-3</c:v>
                </c:pt>
                <c:pt idx="9047">
                  <c:v>-4.0000000000000001E-3</c:v>
                </c:pt>
                <c:pt idx="9048">
                  <c:v>-5.0000000000000001E-3</c:v>
                </c:pt>
                <c:pt idx="9049">
                  <c:v>-4.0000000000000001E-3</c:v>
                </c:pt>
                <c:pt idx="9050">
                  <c:v>-4.0000000000000001E-3</c:v>
                </c:pt>
                <c:pt idx="9051">
                  <c:v>-4.0000000000000001E-3</c:v>
                </c:pt>
                <c:pt idx="9052">
                  <c:v>-5.0000000000000001E-3</c:v>
                </c:pt>
                <c:pt idx="9053">
                  <c:v>-4.0000000000000001E-3</c:v>
                </c:pt>
                <c:pt idx="9054">
                  <c:v>-4.0000000000000001E-3</c:v>
                </c:pt>
                <c:pt idx="9055">
                  <c:v>-4.0000000000000001E-3</c:v>
                </c:pt>
                <c:pt idx="9056">
                  <c:v>-4.0000000000000001E-3</c:v>
                </c:pt>
                <c:pt idx="9057">
                  <c:v>-4.0000000000000001E-3</c:v>
                </c:pt>
                <c:pt idx="9058">
                  <c:v>-4.0000000000000001E-3</c:v>
                </c:pt>
                <c:pt idx="9059">
                  <c:v>-4.0000000000000001E-3</c:v>
                </c:pt>
                <c:pt idx="9060">
                  <c:v>-5.0000000000000001E-3</c:v>
                </c:pt>
                <c:pt idx="9061">
                  <c:v>-4.0000000000000001E-3</c:v>
                </c:pt>
                <c:pt idx="9062">
                  <c:v>-5.0000000000000001E-3</c:v>
                </c:pt>
                <c:pt idx="9063">
                  <c:v>-4.0000000000000001E-3</c:v>
                </c:pt>
                <c:pt idx="9064">
                  <c:v>-5.0000000000000001E-3</c:v>
                </c:pt>
                <c:pt idx="9065">
                  <c:v>-4.0000000000000001E-3</c:v>
                </c:pt>
                <c:pt idx="9066">
                  <c:v>-5.0000000000000001E-3</c:v>
                </c:pt>
                <c:pt idx="9067">
                  <c:v>-5.0000000000000001E-3</c:v>
                </c:pt>
                <c:pt idx="9068">
                  <c:v>-5.0000000000000001E-3</c:v>
                </c:pt>
                <c:pt idx="9069">
                  <c:v>-5.0000000000000001E-3</c:v>
                </c:pt>
                <c:pt idx="9070">
                  <c:v>-5.0000000000000001E-3</c:v>
                </c:pt>
                <c:pt idx="9071">
                  <c:v>-5.0000000000000001E-3</c:v>
                </c:pt>
                <c:pt idx="9072">
                  <c:v>-5.0000000000000001E-3</c:v>
                </c:pt>
                <c:pt idx="9073">
                  <c:v>-4.0000000000000001E-3</c:v>
                </c:pt>
                <c:pt idx="9074">
                  <c:v>-4.0000000000000001E-3</c:v>
                </c:pt>
                <c:pt idx="9075">
                  <c:v>-5.0000000000000001E-3</c:v>
                </c:pt>
                <c:pt idx="9076">
                  <c:v>-4.0000000000000001E-3</c:v>
                </c:pt>
                <c:pt idx="9077">
                  <c:v>-4.0000000000000001E-3</c:v>
                </c:pt>
                <c:pt idx="9078">
                  <c:v>-4.0000000000000001E-3</c:v>
                </c:pt>
                <c:pt idx="9079">
                  <c:v>-4.0000000000000001E-3</c:v>
                </c:pt>
                <c:pt idx="9080">
                  <c:v>-5.0000000000000001E-3</c:v>
                </c:pt>
                <c:pt idx="9081">
                  <c:v>-5.0000000000000001E-3</c:v>
                </c:pt>
                <c:pt idx="9082">
                  <c:v>-5.0000000000000001E-3</c:v>
                </c:pt>
                <c:pt idx="9083">
                  <c:v>-5.0000000000000001E-3</c:v>
                </c:pt>
                <c:pt idx="9084">
                  <c:v>-5.0000000000000001E-3</c:v>
                </c:pt>
                <c:pt idx="9085">
                  <c:v>-4.0000000000000001E-3</c:v>
                </c:pt>
                <c:pt idx="9086">
                  <c:v>-4.0000000000000001E-3</c:v>
                </c:pt>
                <c:pt idx="9087">
                  <c:v>-4.0000000000000001E-3</c:v>
                </c:pt>
                <c:pt idx="9088">
                  <c:v>-5.0000000000000001E-3</c:v>
                </c:pt>
                <c:pt idx="9089">
                  <c:v>-5.0000000000000001E-3</c:v>
                </c:pt>
                <c:pt idx="9090">
                  <c:v>-4.0000000000000001E-3</c:v>
                </c:pt>
                <c:pt idx="9091">
                  <c:v>-4.0000000000000001E-3</c:v>
                </c:pt>
                <c:pt idx="9092">
                  <c:v>-5.0000000000000001E-3</c:v>
                </c:pt>
                <c:pt idx="9093">
                  <c:v>-5.0000000000000001E-3</c:v>
                </c:pt>
                <c:pt idx="9094">
                  <c:v>-4.0000000000000001E-3</c:v>
                </c:pt>
                <c:pt idx="9095">
                  <c:v>-5.0000000000000001E-3</c:v>
                </c:pt>
                <c:pt idx="9096">
                  <c:v>-5.0000000000000001E-3</c:v>
                </c:pt>
                <c:pt idx="9097">
                  <c:v>-4.0000000000000001E-3</c:v>
                </c:pt>
                <c:pt idx="9098">
                  <c:v>-4.0000000000000001E-3</c:v>
                </c:pt>
                <c:pt idx="9099">
                  <c:v>-4.0000000000000001E-3</c:v>
                </c:pt>
                <c:pt idx="9100">
                  <c:v>-5.0000000000000001E-3</c:v>
                </c:pt>
                <c:pt idx="9101">
                  <c:v>-5.0000000000000001E-3</c:v>
                </c:pt>
                <c:pt idx="9102">
                  <c:v>-4.0000000000000001E-3</c:v>
                </c:pt>
                <c:pt idx="9103">
                  <c:v>-4.0000000000000001E-3</c:v>
                </c:pt>
                <c:pt idx="9104">
                  <c:v>-4.0000000000000001E-3</c:v>
                </c:pt>
                <c:pt idx="9105">
                  <c:v>-4.0000000000000001E-3</c:v>
                </c:pt>
                <c:pt idx="9106">
                  <c:v>-4.0000000000000001E-3</c:v>
                </c:pt>
                <c:pt idx="9107">
                  <c:v>-4.0000000000000001E-3</c:v>
                </c:pt>
                <c:pt idx="9108">
                  <c:v>-5.0000000000000001E-3</c:v>
                </c:pt>
                <c:pt idx="9109">
                  <c:v>-5.0000000000000001E-3</c:v>
                </c:pt>
                <c:pt idx="9110">
                  <c:v>-4.0000000000000001E-3</c:v>
                </c:pt>
                <c:pt idx="9111">
                  <c:v>-4.0000000000000001E-3</c:v>
                </c:pt>
                <c:pt idx="9112">
                  <c:v>-4.0000000000000001E-3</c:v>
                </c:pt>
                <c:pt idx="9113">
                  <c:v>-5.0000000000000001E-3</c:v>
                </c:pt>
                <c:pt idx="9114">
                  <c:v>-4.0000000000000001E-3</c:v>
                </c:pt>
                <c:pt idx="9115">
                  <c:v>-4.0000000000000001E-3</c:v>
                </c:pt>
                <c:pt idx="9116">
                  <c:v>-4.0000000000000001E-3</c:v>
                </c:pt>
                <c:pt idx="9117">
                  <c:v>-4.0000000000000001E-3</c:v>
                </c:pt>
                <c:pt idx="9118">
                  <c:v>-4.0000000000000001E-3</c:v>
                </c:pt>
                <c:pt idx="9119">
                  <c:v>-4.0000000000000001E-3</c:v>
                </c:pt>
                <c:pt idx="9120">
                  <c:v>-4.0000000000000001E-3</c:v>
                </c:pt>
                <c:pt idx="9121">
                  <c:v>-4.0000000000000001E-3</c:v>
                </c:pt>
                <c:pt idx="9122">
                  <c:v>-4.0000000000000001E-3</c:v>
                </c:pt>
                <c:pt idx="9123">
                  <c:v>-4.0000000000000001E-3</c:v>
                </c:pt>
                <c:pt idx="9124">
                  <c:v>-4.0000000000000001E-3</c:v>
                </c:pt>
                <c:pt idx="9125">
                  <c:v>-4.0000000000000001E-3</c:v>
                </c:pt>
                <c:pt idx="9126">
                  <c:v>-4.0000000000000001E-3</c:v>
                </c:pt>
                <c:pt idx="9127">
                  <c:v>-4.0000000000000001E-3</c:v>
                </c:pt>
                <c:pt idx="9128">
                  <c:v>-4.0000000000000001E-3</c:v>
                </c:pt>
                <c:pt idx="9129">
                  <c:v>-5.0000000000000001E-3</c:v>
                </c:pt>
                <c:pt idx="9130">
                  <c:v>-4.0000000000000001E-3</c:v>
                </c:pt>
                <c:pt idx="9131">
                  <c:v>-4.0000000000000001E-3</c:v>
                </c:pt>
                <c:pt idx="9132">
                  <c:v>-4.0000000000000001E-3</c:v>
                </c:pt>
                <c:pt idx="9133">
                  <c:v>-4.0000000000000001E-3</c:v>
                </c:pt>
                <c:pt idx="9134">
                  <c:v>-4.0000000000000001E-3</c:v>
                </c:pt>
                <c:pt idx="9135">
                  <c:v>-4.0000000000000001E-3</c:v>
                </c:pt>
                <c:pt idx="9136">
                  <c:v>-4.0000000000000001E-3</c:v>
                </c:pt>
                <c:pt idx="9137">
                  <c:v>-4.0000000000000001E-3</c:v>
                </c:pt>
                <c:pt idx="9138">
                  <c:v>-4.0000000000000001E-3</c:v>
                </c:pt>
                <c:pt idx="9139">
                  <c:v>-4.0000000000000001E-3</c:v>
                </c:pt>
                <c:pt idx="9140">
                  <c:v>-4.0000000000000001E-3</c:v>
                </c:pt>
                <c:pt idx="9141">
                  <c:v>-4.0000000000000001E-3</c:v>
                </c:pt>
                <c:pt idx="9142">
                  <c:v>-4.0000000000000001E-3</c:v>
                </c:pt>
                <c:pt idx="9143">
                  <c:v>-4.0000000000000001E-3</c:v>
                </c:pt>
                <c:pt idx="9144">
                  <c:v>-4.0000000000000001E-3</c:v>
                </c:pt>
                <c:pt idx="9145">
                  <c:v>-4.0000000000000001E-3</c:v>
                </c:pt>
                <c:pt idx="9146">
                  <c:v>-4.0000000000000001E-3</c:v>
                </c:pt>
                <c:pt idx="9147">
                  <c:v>-4.0000000000000001E-3</c:v>
                </c:pt>
                <c:pt idx="9148">
                  <c:v>-4.0000000000000001E-3</c:v>
                </c:pt>
                <c:pt idx="9149">
                  <c:v>-5.0000000000000001E-3</c:v>
                </c:pt>
                <c:pt idx="9150">
                  <c:v>-4.0000000000000001E-3</c:v>
                </c:pt>
                <c:pt idx="9151">
                  <c:v>-4.0000000000000001E-3</c:v>
                </c:pt>
                <c:pt idx="9152">
                  <c:v>-5.0000000000000001E-3</c:v>
                </c:pt>
                <c:pt idx="9153">
                  <c:v>-4.0000000000000001E-3</c:v>
                </c:pt>
                <c:pt idx="9154">
                  <c:v>-4.0000000000000001E-3</c:v>
                </c:pt>
                <c:pt idx="9155">
                  <c:v>-4.0000000000000001E-3</c:v>
                </c:pt>
                <c:pt idx="9156">
                  <c:v>-4.0000000000000001E-3</c:v>
                </c:pt>
                <c:pt idx="9157">
                  <c:v>-4.0000000000000001E-3</c:v>
                </c:pt>
                <c:pt idx="9158">
                  <c:v>-5.0000000000000001E-3</c:v>
                </c:pt>
                <c:pt idx="9159">
                  <c:v>-4.0000000000000001E-3</c:v>
                </c:pt>
                <c:pt idx="9160">
                  <c:v>-5.0000000000000001E-3</c:v>
                </c:pt>
                <c:pt idx="9161">
                  <c:v>-4.0000000000000001E-3</c:v>
                </c:pt>
                <c:pt idx="9162">
                  <c:v>-4.0000000000000001E-3</c:v>
                </c:pt>
                <c:pt idx="9163">
                  <c:v>-4.0000000000000001E-3</c:v>
                </c:pt>
                <c:pt idx="9164">
                  <c:v>-4.0000000000000001E-3</c:v>
                </c:pt>
                <c:pt idx="9165">
                  <c:v>-4.0000000000000001E-3</c:v>
                </c:pt>
                <c:pt idx="9166">
                  <c:v>-5.0000000000000001E-3</c:v>
                </c:pt>
                <c:pt idx="9167">
                  <c:v>-4.0000000000000001E-3</c:v>
                </c:pt>
                <c:pt idx="9168">
                  <c:v>-4.0000000000000001E-3</c:v>
                </c:pt>
                <c:pt idx="9169">
                  <c:v>-4.0000000000000001E-3</c:v>
                </c:pt>
                <c:pt idx="9170">
                  <c:v>-4.0000000000000001E-3</c:v>
                </c:pt>
                <c:pt idx="9171">
                  <c:v>-4.0000000000000001E-3</c:v>
                </c:pt>
                <c:pt idx="9172">
                  <c:v>-5.0000000000000001E-3</c:v>
                </c:pt>
                <c:pt idx="9173">
                  <c:v>-5.0000000000000001E-3</c:v>
                </c:pt>
                <c:pt idx="9174">
                  <c:v>-5.0000000000000001E-3</c:v>
                </c:pt>
                <c:pt idx="9175">
                  <c:v>-5.0000000000000001E-3</c:v>
                </c:pt>
                <c:pt idx="9176">
                  <c:v>-5.0000000000000001E-3</c:v>
                </c:pt>
                <c:pt idx="9177">
                  <c:v>-5.0000000000000001E-3</c:v>
                </c:pt>
                <c:pt idx="9178">
                  <c:v>-5.0000000000000001E-3</c:v>
                </c:pt>
                <c:pt idx="9179">
                  <c:v>-4.0000000000000001E-3</c:v>
                </c:pt>
                <c:pt idx="9180">
                  <c:v>-4.0000000000000001E-3</c:v>
                </c:pt>
                <c:pt idx="9181">
                  <c:v>-4.0000000000000001E-3</c:v>
                </c:pt>
                <c:pt idx="9182">
                  <c:v>-5.0000000000000001E-3</c:v>
                </c:pt>
                <c:pt idx="9183">
                  <c:v>-4.0000000000000001E-3</c:v>
                </c:pt>
                <c:pt idx="9184">
                  <c:v>-5.0000000000000001E-3</c:v>
                </c:pt>
                <c:pt idx="9185">
                  <c:v>-4.0000000000000001E-3</c:v>
                </c:pt>
                <c:pt idx="9186">
                  <c:v>-5.0000000000000001E-3</c:v>
                </c:pt>
                <c:pt idx="9187">
                  <c:v>-5.0000000000000001E-3</c:v>
                </c:pt>
                <c:pt idx="9188">
                  <c:v>-5.0000000000000001E-3</c:v>
                </c:pt>
                <c:pt idx="9189">
                  <c:v>-5.0000000000000001E-3</c:v>
                </c:pt>
                <c:pt idx="9190">
                  <c:v>-4.0000000000000001E-3</c:v>
                </c:pt>
                <c:pt idx="9191">
                  <c:v>-4.0000000000000001E-3</c:v>
                </c:pt>
                <c:pt idx="9192">
                  <c:v>-4.0000000000000001E-3</c:v>
                </c:pt>
                <c:pt idx="9193">
                  <c:v>-5.0000000000000001E-3</c:v>
                </c:pt>
                <c:pt idx="9194">
                  <c:v>-5.0000000000000001E-3</c:v>
                </c:pt>
                <c:pt idx="9195">
                  <c:v>-5.0000000000000001E-3</c:v>
                </c:pt>
                <c:pt idx="9196">
                  <c:v>-5.0000000000000001E-3</c:v>
                </c:pt>
                <c:pt idx="9197">
                  <c:v>-4.0000000000000001E-3</c:v>
                </c:pt>
                <c:pt idx="9198">
                  <c:v>-5.0000000000000001E-3</c:v>
                </c:pt>
                <c:pt idx="9199">
                  <c:v>-4.0000000000000001E-3</c:v>
                </c:pt>
                <c:pt idx="9200">
                  <c:v>-5.0000000000000001E-3</c:v>
                </c:pt>
                <c:pt idx="9201">
                  <c:v>-5.0000000000000001E-3</c:v>
                </c:pt>
                <c:pt idx="9202">
                  <c:v>-5.0000000000000001E-3</c:v>
                </c:pt>
                <c:pt idx="9203">
                  <c:v>-5.0000000000000001E-3</c:v>
                </c:pt>
                <c:pt idx="9204">
                  <c:v>-5.0000000000000001E-3</c:v>
                </c:pt>
                <c:pt idx="9205">
                  <c:v>-4.0000000000000001E-3</c:v>
                </c:pt>
                <c:pt idx="9206">
                  <c:v>-4.0000000000000001E-3</c:v>
                </c:pt>
                <c:pt idx="9207">
                  <c:v>-5.0000000000000001E-3</c:v>
                </c:pt>
                <c:pt idx="9208">
                  <c:v>-4.0000000000000001E-3</c:v>
                </c:pt>
                <c:pt idx="9209">
                  <c:v>-5.0000000000000001E-3</c:v>
                </c:pt>
                <c:pt idx="9210">
                  <c:v>-4.0000000000000001E-3</c:v>
                </c:pt>
                <c:pt idx="9211">
                  <c:v>-4.0000000000000001E-3</c:v>
                </c:pt>
                <c:pt idx="9212">
                  <c:v>-4.0000000000000001E-3</c:v>
                </c:pt>
                <c:pt idx="9213">
                  <c:v>-5.0000000000000001E-3</c:v>
                </c:pt>
                <c:pt idx="9214">
                  <c:v>-4.0000000000000001E-3</c:v>
                </c:pt>
                <c:pt idx="9215">
                  <c:v>-5.0000000000000001E-3</c:v>
                </c:pt>
                <c:pt idx="9216">
                  <c:v>-5.0000000000000001E-3</c:v>
                </c:pt>
                <c:pt idx="9217">
                  <c:v>-4.0000000000000001E-3</c:v>
                </c:pt>
                <c:pt idx="9218">
                  <c:v>-4.0000000000000001E-3</c:v>
                </c:pt>
                <c:pt idx="9219">
                  <c:v>-4.0000000000000001E-3</c:v>
                </c:pt>
                <c:pt idx="9220">
                  <c:v>-4.0000000000000001E-3</c:v>
                </c:pt>
                <c:pt idx="9221">
                  <c:v>-4.0000000000000001E-3</c:v>
                </c:pt>
                <c:pt idx="9222">
                  <c:v>-4.0000000000000001E-3</c:v>
                </c:pt>
                <c:pt idx="9223">
                  <c:v>-5.0000000000000001E-3</c:v>
                </c:pt>
                <c:pt idx="9224">
                  <c:v>-5.0000000000000001E-3</c:v>
                </c:pt>
                <c:pt idx="9225">
                  <c:v>-5.0000000000000001E-3</c:v>
                </c:pt>
                <c:pt idx="9226">
                  <c:v>-5.0000000000000001E-3</c:v>
                </c:pt>
                <c:pt idx="9227">
                  <c:v>-5.0000000000000001E-3</c:v>
                </c:pt>
                <c:pt idx="9228">
                  <c:v>-4.0000000000000001E-3</c:v>
                </c:pt>
                <c:pt idx="9229">
                  <c:v>-4.0000000000000001E-3</c:v>
                </c:pt>
                <c:pt idx="9230">
                  <c:v>-4.0000000000000001E-3</c:v>
                </c:pt>
                <c:pt idx="9231">
                  <c:v>-4.0000000000000001E-3</c:v>
                </c:pt>
                <c:pt idx="9232">
                  <c:v>-5.0000000000000001E-3</c:v>
                </c:pt>
                <c:pt idx="9233">
                  <c:v>-5.0000000000000001E-3</c:v>
                </c:pt>
                <c:pt idx="9234">
                  <c:v>-5.0000000000000001E-3</c:v>
                </c:pt>
                <c:pt idx="9235">
                  <c:v>-5.0000000000000001E-3</c:v>
                </c:pt>
                <c:pt idx="9236">
                  <c:v>-4.0000000000000001E-3</c:v>
                </c:pt>
                <c:pt idx="9237">
                  <c:v>-5.0000000000000001E-3</c:v>
                </c:pt>
                <c:pt idx="9238">
                  <c:v>-4.0000000000000001E-3</c:v>
                </c:pt>
                <c:pt idx="9239">
                  <c:v>-4.0000000000000001E-3</c:v>
                </c:pt>
                <c:pt idx="9240">
                  <c:v>-4.0000000000000001E-3</c:v>
                </c:pt>
                <c:pt idx="9241">
                  <c:v>-4.0000000000000001E-3</c:v>
                </c:pt>
                <c:pt idx="9242">
                  <c:v>-4.0000000000000001E-3</c:v>
                </c:pt>
                <c:pt idx="9243">
                  <c:v>-4.0000000000000001E-3</c:v>
                </c:pt>
                <c:pt idx="9244">
                  <c:v>-4.0000000000000001E-3</c:v>
                </c:pt>
                <c:pt idx="9245">
                  <c:v>-4.0000000000000001E-3</c:v>
                </c:pt>
                <c:pt idx="9246">
                  <c:v>-5.0000000000000001E-3</c:v>
                </c:pt>
                <c:pt idx="9247">
                  <c:v>-4.0000000000000001E-3</c:v>
                </c:pt>
                <c:pt idx="9248">
                  <c:v>-4.0000000000000001E-3</c:v>
                </c:pt>
                <c:pt idx="9249">
                  <c:v>-4.0000000000000001E-3</c:v>
                </c:pt>
                <c:pt idx="9250">
                  <c:v>-4.0000000000000001E-3</c:v>
                </c:pt>
                <c:pt idx="9251">
                  <c:v>-5.0000000000000001E-3</c:v>
                </c:pt>
                <c:pt idx="9252">
                  <c:v>-5.0000000000000001E-3</c:v>
                </c:pt>
                <c:pt idx="9253">
                  <c:v>-4.0000000000000001E-3</c:v>
                </c:pt>
                <c:pt idx="9254">
                  <c:v>-4.0000000000000001E-3</c:v>
                </c:pt>
                <c:pt idx="9255">
                  <c:v>-4.0000000000000001E-3</c:v>
                </c:pt>
                <c:pt idx="9256">
                  <c:v>-5.0000000000000001E-3</c:v>
                </c:pt>
                <c:pt idx="9257">
                  <c:v>-4.0000000000000001E-3</c:v>
                </c:pt>
                <c:pt idx="9258">
                  <c:v>-4.0000000000000001E-3</c:v>
                </c:pt>
                <c:pt idx="9259">
                  <c:v>-4.0000000000000001E-3</c:v>
                </c:pt>
                <c:pt idx="9260">
                  <c:v>-4.0000000000000001E-3</c:v>
                </c:pt>
                <c:pt idx="9261">
                  <c:v>-4.0000000000000001E-3</c:v>
                </c:pt>
                <c:pt idx="9262">
                  <c:v>-4.0000000000000001E-3</c:v>
                </c:pt>
                <c:pt idx="9263">
                  <c:v>-4.0000000000000001E-3</c:v>
                </c:pt>
                <c:pt idx="9264">
                  <c:v>-5.0000000000000001E-3</c:v>
                </c:pt>
                <c:pt idx="9265">
                  <c:v>-5.0000000000000001E-3</c:v>
                </c:pt>
                <c:pt idx="9266">
                  <c:v>-4.0000000000000001E-3</c:v>
                </c:pt>
                <c:pt idx="9267">
                  <c:v>-5.0000000000000001E-3</c:v>
                </c:pt>
                <c:pt idx="9268">
                  <c:v>-4.0000000000000001E-3</c:v>
                </c:pt>
                <c:pt idx="9269">
                  <c:v>-5.0000000000000001E-3</c:v>
                </c:pt>
                <c:pt idx="9270">
                  <c:v>-4.0000000000000001E-3</c:v>
                </c:pt>
                <c:pt idx="9271">
                  <c:v>-5.0000000000000001E-3</c:v>
                </c:pt>
                <c:pt idx="9272">
                  <c:v>-5.0000000000000001E-3</c:v>
                </c:pt>
                <c:pt idx="9273">
                  <c:v>-4.0000000000000001E-3</c:v>
                </c:pt>
                <c:pt idx="9274">
                  <c:v>-4.0000000000000001E-3</c:v>
                </c:pt>
                <c:pt idx="9275">
                  <c:v>-4.0000000000000001E-3</c:v>
                </c:pt>
                <c:pt idx="9276">
                  <c:v>-4.0000000000000001E-3</c:v>
                </c:pt>
                <c:pt idx="9277">
                  <c:v>-4.0000000000000001E-3</c:v>
                </c:pt>
                <c:pt idx="9278">
                  <c:v>-4.0000000000000001E-3</c:v>
                </c:pt>
                <c:pt idx="9279">
                  <c:v>-4.0000000000000001E-3</c:v>
                </c:pt>
                <c:pt idx="9280">
                  <c:v>-4.0000000000000001E-3</c:v>
                </c:pt>
                <c:pt idx="9281">
                  <c:v>-4.0000000000000001E-3</c:v>
                </c:pt>
                <c:pt idx="9282">
                  <c:v>-4.0000000000000001E-3</c:v>
                </c:pt>
                <c:pt idx="9283">
                  <c:v>-5.0000000000000001E-3</c:v>
                </c:pt>
                <c:pt idx="9284">
                  <c:v>-4.0000000000000001E-3</c:v>
                </c:pt>
                <c:pt idx="9285">
                  <c:v>-4.0000000000000001E-3</c:v>
                </c:pt>
                <c:pt idx="9286">
                  <c:v>-4.0000000000000001E-3</c:v>
                </c:pt>
                <c:pt idx="9287">
                  <c:v>-4.0000000000000001E-3</c:v>
                </c:pt>
                <c:pt idx="9288">
                  <c:v>-4.0000000000000001E-3</c:v>
                </c:pt>
                <c:pt idx="9289">
                  <c:v>-4.0000000000000001E-3</c:v>
                </c:pt>
                <c:pt idx="9290">
                  <c:v>-4.0000000000000001E-3</c:v>
                </c:pt>
                <c:pt idx="9291">
                  <c:v>-4.0000000000000001E-3</c:v>
                </c:pt>
                <c:pt idx="9292">
                  <c:v>-4.0000000000000001E-3</c:v>
                </c:pt>
                <c:pt idx="9293">
                  <c:v>-4.0000000000000001E-3</c:v>
                </c:pt>
                <c:pt idx="9294">
                  <c:v>-4.0000000000000001E-3</c:v>
                </c:pt>
                <c:pt idx="9295">
                  <c:v>-4.0000000000000001E-3</c:v>
                </c:pt>
                <c:pt idx="9296">
                  <c:v>-4.0000000000000001E-3</c:v>
                </c:pt>
                <c:pt idx="9297">
                  <c:v>-4.0000000000000001E-3</c:v>
                </c:pt>
                <c:pt idx="9298">
                  <c:v>-4.0000000000000001E-3</c:v>
                </c:pt>
                <c:pt idx="9299">
                  <c:v>-4.0000000000000001E-3</c:v>
                </c:pt>
                <c:pt idx="9300">
                  <c:v>-5.0000000000000001E-3</c:v>
                </c:pt>
                <c:pt idx="9301">
                  <c:v>-4.0000000000000001E-3</c:v>
                </c:pt>
                <c:pt idx="9302">
                  <c:v>-4.0000000000000001E-3</c:v>
                </c:pt>
                <c:pt idx="9303">
                  <c:v>-4.0000000000000001E-3</c:v>
                </c:pt>
                <c:pt idx="9304">
                  <c:v>-4.0000000000000001E-3</c:v>
                </c:pt>
                <c:pt idx="9305">
                  <c:v>-5.0000000000000001E-3</c:v>
                </c:pt>
                <c:pt idx="9306">
                  <c:v>-4.0000000000000001E-3</c:v>
                </c:pt>
                <c:pt idx="9307">
                  <c:v>-4.0000000000000001E-3</c:v>
                </c:pt>
                <c:pt idx="9308">
                  <c:v>-4.0000000000000001E-3</c:v>
                </c:pt>
                <c:pt idx="9309">
                  <c:v>-4.0000000000000001E-3</c:v>
                </c:pt>
                <c:pt idx="9310">
                  <c:v>-4.0000000000000001E-3</c:v>
                </c:pt>
                <c:pt idx="9311">
                  <c:v>-4.0000000000000001E-3</c:v>
                </c:pt>
                <c:pt idx="9312">
                  <c:v>-4.0000000000000001E-3</c:v>
                </c:pt>
                <c:pt idx="9313">
                  <c:v>-4.0000000000000001E-3</c:v>
                </c:pt>
                <c:pt idx="9314">
                  <c:v>-4.0000000000000001E-3</c:v>
                </c:pt>
                <c:pt idx="9315">
                  <c:v>-3.0000000000000001E-3</c:v>
                </c:pt>
                <c:pt idx="9316">
                  <c:v>-4.0000000000000001E-3</c:v>
                </c:pt>
                <c:pt idx="9317">
                  <c:v>-4.0000000000000001E-3</c:v>
                </c:pt>
                <c:pt idx="9318">
                  <c:v>-4.0000000000000001E-3</c:v>
                </c:pt>
                <c:pt idx="9319">
                  <c:v>-4.0000000000000001E-3</c:v>
                </c:pt>
                <c:pt idx="9320">
                  <c:v>-4.0000000000000001E-3</c:v>
                </c:pt>
                <c:pt idx="9321">
                  <c:v>-4.0000000000000001E-3</c:v>
                </c:pt>
                <c:pt idx="9322">
                  <c:v>-4.0000000000000001E-3</c:v>
                </c:pt>
                <c:pt idx="9323">
                  <c:v>-4.0000000000000001E-3</c:v>
                </c:pt>
                <c:pt idx="9324">
                  <c:v>-4.0000000000000001E-3</c:v>
                </c:pt>
                <c:pt idx="9325">
                  <c:v>-4.0000000000000001E-3</c:v>
                </c:pt>
                <c:pt idx="9326">
                  <c:v>-4.0000000000000001E-3</c:v>
                </c:pt>
                <c:pt idx="9327">
                  <c:v>-4.0000000000000001E-3</c:v>
                </c:pt>
                <c:pt idx="9328">
                  <c:v>-4.0000000000000001E-3</c:v>
                </c:pt>
                <c:pt idx="9329">
                  <c:v>-4.0000000000000001E-3</c:v>
                </c:pt>
                <c:pt idx="9330">
                  <c:v>-4.0000000000000001E-3</c:v>
                </c:pt>
                <c:pt idx="9331">
                  <c:v>-4.0000000000000001E-3</c:v>
                </c:pt>
                <c:pt idx="9332">
                  <c:v>-4.0000000000000001E-3</c:v>
                </c:pt>
                <c:pt idx="9333">
                  <c:v>-2E-3</c:v>
                </c:pt>
                <c:pt idx="9334">
                  <c:v>-4.0000000000000001E-3</c:v>
                </c:pt>
                <c:pt idx="9335">
                  <c:v>-4.0000000000000001E-3</c:v>
                </c:pt>
                <c:pt idx="9336">
                  <c:v>-4.0000000000000001E-3</c:v>
                </c:pt>
                <c:pt idx="9337">
                  <c:v>-4.0000000000000001E-3</c:v>
                </c:pt>
                <c:pt idx="9338">
                  <c:v>-4.0000000000000001E-3</c:v>
                </c:pt>
                <c:pt idx="9339">
                  <c:v>-4.0000000000000001E-3</c:v>
                </c:pt>
                <c:pt idx="9340">
                  <c:v>-4.0000000000000001E-3</c:v>
                </c:pt>
                <c:pt idx="9341">
                  <c:v>-4.0000000000000001E-3</c:v>
                </c:pt>
                <c:pt idx="9342">
                  <c:v>-4.0000000000000001E-3</c:v>
                </c:pt>
                <c:pt idx="9343">
                  <c:v>-4.0000000000000001E-3</c:v>
                </c:pt>
                <c:pt idx="9344">
                  <c:v>-4.0000000000000001E-3</c:v>
                </c:pt>
                <c:pt idx="9345">
                  <c:v>-4.0000000000000001E-3</c:v>
                </c:pt>
                <c:pt idx="9346">
                  <c:v>-4.0000000000000001E-3</c:v>
                </c:pt>
                <c:pt idx="9347">
                  <c:v>-4.0000000000000001E-3</c:v>
                </c:pt>
                <c:pt idx="9348">
                  <c:v>-4.0000000000000001E-3</c:v>
                </c:pt>
                <c:pt idx="9349">
                  <c:v>-4.0000000000000001E-3</c:v>
                </c:pt>
                <c:pt idx="9350">
                  <c:v>-4.0000000000000001E-3</c:v>
                </c:pt>
                <c:pt idx="9351">
                  <c:v>-4.0000000000000001E-3</c:v>
                </c:pt>
                <c:pt idx="9352">
                  <c:v>-4.0000000000000001E-3</c:v>
                </c:pt>
                <c:pt idx="9353">
                  <c:v>-4.0000000000000001E-3</c:v>
                </c:pt>
                <c:pt idx="9354">
                  <c:v>-4.0000000000000001E-3</c:v>
                </c:pt>
                <c:pt idx="9355">
                  <c:v>-4.0000000000000001E-3</c:v>
                </c:pt>
                <c:pt idx="9356">
                  <c:v>-4.0000000000000001E-3</c:v>
                </c:pt>
                <c:pt idx="9357">
                  <c:v>-4.0000000000000001E-3</c:v>
                </c:pt>
                <c:pt idx="9358">
                  <c:v>-4.0000000000000001E-3</c:v>
                </c:pt>
                <c:pt idx="9359">
                  <c:v>-4.0000000000000001E-3</c:v>
                </c:pt>
                <c:pt idx="9360">
                  <c:v>-4.0000000000000001E-3</c:v>
                </c:pt>
                <c:pt idx="9361">
                  <c:v>-4.0000000000000001E-3</c:v>
                </c:pt>
                <c:pt idx="9362">
                  <c:v>-4.0000000000000001E-3</c:v>
                </c:pt>
                <c:pt idx="9363">
                  <c:v>-4.0000000000000001E-3</c:v>
                </c:pt>
                <c:pt idx="9364">
                  <c:v>-4.0000000000000001E-3</c:v>
                </c:pt>
                <c:pt idx="9365">
                  <c:v>-4.0000000000000001E-3</c:v>
                </c:pt>
                <c:pt idx="9366">
                  <c:v>-4.0000000000000001E-3</c:v>
                </c:pt>
                <c:pt idx="9367">
                  <c:v>-4.0000000000000001E-3</c:v>
                </c:pt>
                <c:pt idx="9368">
                  <c:v>-4.0000000000000001E-3</c:v>
                </c:pt>
                <c:pt idx="9369">
                  <c:v>-4.0000000000000001E-3</c:v>
                </c:pt>
                <c:pt idx="9370">
                  <c:v>-4.0000000000000001E-3</c:v>
                </c:pt>
                <c:pt idx="9371">
                  <c:v>-4.0000000000000001E-3</c:v>
                </c:pt>
                <c:pt idx="9372">
                  <c:v>-4.0000000000000001E-3</c:v>
                </c:pt>
                <c:pt idx="9373">
                  <c:v>-4.0000000000000001E-3</c:v>
                </c:pt>
                <c:pt idx="9374">
                  <c:v>-4.0000000000000001E-3</c:v>
                </c:pt>
                <c:pt idx="9375">
                  <c:v>-4.0000000000000001E-3</c:v>
                </c:pt>
                <c:pt idx="9376">
                  <c:v>-4.0000000000000001E-3</c:v>
                </c:pt>
                <c:pt idx="9377">
                  <c:v>-4.0000000000000001E-3</c:v>
                </c:pt>
                <c:pt idx="9378">
                  <c:v>-4.0000000000000001E-3</c:v>
                </c:pt>
                <c:pt idx="9379">
                  <c:v>-4.0000000000000001E-3</c:v>
                </c:pt>
                <c:pt idx="9380">
                  <c:v>-4.0000000000000001E-3</c:v>
                </c:pt>
                <c:pt idx="9381">
                  <c:v>-4.0000000000000001E-3</c:v>
                </c:pt>
                <c:pt idx="9382">
                  <c:v>-4.0000000000000001E-3</c:v>
                </c:pt>
                <c:pt idx="9383">
                  <c:v>-4.0000000000000001E-3</c:v>
                </c:pt>
                <c:pt idx="9384">
                  <c:v>-4.0000000000000001E-3</c:v>
                </c:pt>
                <c:pt idx="9385">
                  <c:v>-4.0000000000000001E-3</c:v>
                </c:pt>
                <c:pt idx="9386">
                  <c:v>-4.0000000000000001E-3</c:v>
                </c:pt>
                <c:pt idx="9387">
                  <c:v>-4.0000000000000001E-3</c:v>
                </c:pt>
                <c:pt idx="9388">
                  <c:v>-4.0000000000000001E-3</c:v>
                </c:pt>
                <c:pt idx="9389">
                  <c:v>-4.0000000000000001E-3</c:v>
                </c:pt>
                <c:pt idx="9390">
                  <c:v>-4.0000000000000001E-3</c:v>
                </c:pt>
                <c:pt idx="9391">
                  <c:v>-4.0000000000000001E-3</c:v>
                </c:pt>
                <c:pt idx="9392">
                  <c:v>-4.0000000000000001E-3</c:v>
                </c:pt>
                <c:pt idx="9393">
                  <c:v>-4.0000000000000001E-3</c:v>
                </c:pt>
                <c:pt idx="9394">
                  <c:v>-4.0000000000000001E-3</c:v>
                </c:pt>
                <c:pt idx="9395">
                  <c:v>-4.0000000000000001E-3</c:v>
                </c:pt>
                <c:pt idx="9396">
                  <c:v>-4.0000000000000001E-3</c:v>
                </c:pt>
                <c:pt idx="9397">
                  <c:v>-4.0000000000000001E-3</c:v>
                </c:pt>
                <c:pt idx="9398">
                  <c:v>-4.0000000000000001E-3</c:v>
                </c:pt>
                <c:pt idx="9399">
                  <c:v>-4.0000000000000001E-3</c:v>
                </c:pt>
                <c:pt idx="9400">
                  <c:v>-4.0000000000000001E-3</c:v>
                </c:pt>
                <c:pt idx="9401">
                  <c:v>-4.0000000000000001E-3</c:v>
                </c:pt>
                <c:pt idx="9402">
                  <c:v>-4.0000000000000001E-3</c:v>
                </c:pt>
                <c:pt idx="9403">
                  <c:v>-4.0000000000000001E-3</c:v>
                </c:pt>
                <c:pt idx="9404">
                  <c:v>-4.0000000000000001E-3</c:v>
                </c:pt>
                <c:pt idx="9405">
                  <c:v>-4.0000000000000001E-3</c:v>
                </c:pt>
                <c:pt idx="9406">
                  <c:v>-4.0000000000000001E-3</c:v>
                </c:pt>
                <c:pt idx="9407">
                  <c:v>-4.0000000000000001E-3</c:v>
                </c:pt>
                <c:pt idx="9408">
                  <c:v>-4.0000000000000001E-3</c:v>
                </c:pt>
                <c:pt idx="9409">
                  <c:v>-4.0000000000000001E-3</c:v>
                </c:pt>
                <c:pt idx="9410">
                  <c:v>-4.0000000000000001E-3</c:v>
                </c:pt>
                <c:pt idx="9411">
                  <c:v>-4.0000000000000001E-3</c:v>
                </c:pt>
                <c:pt idx="9412">
                  <c:v>-5.0000000000000001E-3</c:v>
                </c:pt>
                <c:pt idx="9413">
                  <c:v>-4.0000000000000001E-3</c:v>
                </c:pt>
                <c:pt idx="9414">
                  <c:v>-4.0000000000000001E-3</c:v>
                </c:pt>
                <c:pt idx="9415">
                  <c:v>-4.0000000000000001E-3</c:v>
                </c:pt>
                <c:pt idx="9416">
                  <c:v>-4.0000000000000001E-3</c:v>
                </c:pt>
                <c:pt idx="9417">
                  <c:v>-4.0000000000000001E-3</c:v>
                </c:pt>
                <c:pt idx="9418">
                  <c:v>-4.0000000000000001E-3</c:v>
                </c:pt>
                <c:pt idx="9419">
                  <c:v>-4.0000000000000001E-3</c:v>
                </c:pt>
                <c:pt idx="9420">
                  <c:v>-4.0000000000000001E-3</c:v>
                </c:pt>
                <c:pt idx="9421">
                  <c:v>-4.0000000000000001E-3</c:v>
                </c:pt>
                <c:pt idx="9422">
                  <c:v>-4.0000000000000001E-3</c:v>
                </c:pt>
                <c:pt idx="9423">
                  <c:v>-5.0000000000000001E-3</c:v>
                </c:pt>
                <c:pt idx="9424">
                  <c:v>-4.0000000000000001E-3</c:v>
                </c:pt>
                <c:pt idx="9425">
                  <c:v>-4.0000000000000001E-3</c:v>
                </c:pt>
                <c:pt idx="9426">
                  <c:v>-5.0000000000000001E-3</c:v>
                </c:pt>
                <c:pt idx="9427">
                  <c:v>-4.0000000000000001E-3</c:v>
                </c:pt>
                <c:pt idx="9428">
                  <c:v>-4.0000000000000001E-3</c:v>
                </c:pt>
                <c:pt idx="9429">
                  <c:v>-4.0000000000000001E-3</c:v>
                </c:pt>
                <c:pt idx="9430">
                  <c:v>-4.0000000000000001E-3</c:v>
                </c:pt>
                <c:pt idx="9431">
                  <c:v>-4.0000000000000001E-3</c:v>
                </c:pt>
                <c:pt idx="9432">
                  <c:v>-4.0000000000000001E-3</c:v>
                </c:pt>
                <c:pt idx="9433">
                  <c:v>-4.0000000000000001E-3</c:v>
                </c:pt>
                <c:pt idx="9434">
                  <c:v>-4.0000000000000001E-3</c:v>
                </c:pt>
                <c:pt idx="9435">
                  <c:v>-4.0000000000000001E-3</c:v>
                </c:pt>
                <c:pt idx="9436">
                  <c:v>-5.0000000000000001E-3</c:v>
                </c:pt>
                <c:pt idx="9437">
                  <c:v>-4.0000000000000001E-3</c:v>
                </c:pt>
                <c:pt idx="9438">
                  <c:v>-4.0000000000000001E-3</c:v>
                </c:pt>
                <c:pt idx="9439">
                  <c:v>-2E-3</c:v>
                </c:pt>
                <c:pt idx="9440">
                  <c:v>-5.0000000000000001E-3</c:v>
                </c:pt>
                <c:pt idx="9441">
                  <c:v>-5.0000000000000001E-3</c:v>
                </c:pt>
                <c:pt idx="9442">
                  <c:v>-4.0000000000000001E-3</c:v>
                </c:pt>
                <c:pt idx="9443">
                  <c:v>-4.0000000000000001E-3</c:v>
                </c:pt>
                <c:pt idx="9444">
                  <c:v>-4.0000000000000001E-3</c:v>
                </c:pt>
                <c:pt idx="9445">
                  <c:v>-4.0000000000000001E-3</c:v>
                </c:pt>
                <c:pt idx="9446">
                  <c:v>-4.0000000000000001E-3</c:v>
                </c:pt>
                <c:pt idx="9447">
                  <c:v>-4.0000000000000001E-3</c:v>
                </c:pt>
                <c:pt idx="9448">
                  <c:v>-4.0000000000000001E-3</c:v>
                </c:pt>
                <c:pt idx="9449">
                  <c:v>-4.0000000000000001E-3</c:v>
                </c:pt>
                <c:pt idx="9450">
                  <c:v>-4.0000000000000001E-3</c:v>
                </c:pt>
                <c:pt idx="9451">
                  <c:v>-4.0000000000000001E-3</c:v>
                </c:pt>
                <c:pt idx="9452">
                  <c:v>-5.0000000000000001E-3</c:v>
                </c:pt>
                <c:pt idx="9453">
                  <c:v>-4.0000000000000001E-3</c:v>
                </c:pt>
                <c:pt idx="9454">
                  <c:v>-5.0000000000000001E-3</c:v>
                </c:pt>
                <c:pt idx="9455">
                  <c:v>-4.0000000000000001E-3</c:v>
                </c:pt>
                <c:pt idx="9456">
                  <c:v>-5.0000000000000001E-3</c:v>
                </c:pt>
                <c:pt idx="9457">
                  <c:v>-4.0000000000000001E-3</c:v>
                </c:pt>
                <c:pt idx="9458">
                  <c:v>-4.0000000000000001E-3</c:v>
                </c:pt>
                <c:pt idx="9459">
                  <c:v>-4.0000000000000001E-3</c:v>
                </c:pt>
                <c:pt idx="9460">
                  <c:v>-4.0000000000000001E-3</c:v>
                </c:pt>
                <c:pt idx="9461">
                  <c:v>-4.0000000000000001E-3</c:v>
                </c:pt>
                <c:pt idx="9462">
                  <c:v>-4.0000000000000001E-3</c:v>
                </c:pt>
                <c:pt idx="9463">
                  <c:v>-4.0000000000000001E-3</c:v>
                </c:pt>
                <c:pt idx="9464">
                  <c:v>-4.0000000000000001E-3</c:v>
                </c:pt>
                <c:pt idx="9465">
                  <c:v>-4.0000000000000001E-3</c:v>
                </c:pt>
                <c:pt idx="9466">
                  <c:v>-4.0000000000000001E-3</c:v>
                </c:pt>
                <c:pt idx="9467">
                  <c:v>-4.0000000000000001E-3</c:v>
                </c:pt>
                <c:pt idx="9468">
                  <c:v>-4.0000000000000001E-3</c:v>
                </c:pt>
                <c:pt idx="9469">
                  <c:v>-4.0000000000000001E-3</c:v>
                </c:pt>
                <c:pt idx="9470">
                  <c:v>-4.0000000000000001E-3</c:v>
                </c:pt>
                <c:pt idx="9471">
                  <c:v>-4.0000000000000001E-3</c:v>
                </c:pt>
                <c:pt idx="9472">
                  <c:v>-4.0000000000000001E-3</c:v>
                </c:pt>
                <c:pt idx="9473">
                  <c:v>-4.0000000000000001E-3</c:v>
                </c:pt>
                <c:pt idx="9474">
                  <c:v>-4.0000000000000001E-3</c:v>
                </c:pt>
                <c:pt idx="9475">
                  <c:v>-4.0000000000000001E-3</c:v>
                </c:pt>
                <c:pt idx="9476">
                  <c:v>-4.0000000000000001E-3</c:v>
                </c:pt>
                <c:pt idx="9477">
                  <c:v>-4.0000000000000001E-3</c:v>
                </c:pt>
                <c:pt idx="9478">
                  <c:v>-4.0000000000000001E-3</c:v>
                </c:pt>
                <c:pt idx="9479">
                  <c:v>-4.0000000000000001E-3</c:v>
                </c:pt>
                <c:pt idx="9480">
                  <c:v>-4.0000000000000001E-3</c:v>
                </c:pt>
                <c:pt idx="9481">
                  <c:v>-4.0000000000000001E-3</c:v>
                </c:pt>
                <c:pt idx="9482">
                  <c:v>-4.0000000000000001E-3</c:v>
                </c:pt>
                <c:pt idx="9483">
                  <c:v>-4.0000000000000001E-3</c:v>
                </c:pt>
                <c:pt idx="9484">
                  <c:v>-4.0000000000000001E-3</c:v>
                </c:pt>
                <c:pt idx="9485">
                  <c:v>-4.0000000000000001E-3</c:v>
                </c:pt>
                <c:pt idx="9486">
                  <c:v>-4.0000000000000001E-3</c:v>
                </c:pt>
                <c:pt idx="9487">
                  <c:v>-4.0000000000000001E-3</c:v>
                </c:pt>
                <c:pt idx="9488">
                  <c:v>-4.0000000000000001E-3</c:v>
                </c:pt>
                <c:pt idx="9489">
                  <c:v>-4.0000000000000001E-3</c:v>
                </c:pt>
                <c:pt idx="9490">
                  <c:v>-4.0000000000000001E-3</c:v>
                </c:pt>
                <c:pt idx="9491">
                  <c:v>-4.0000000000000001E-3</c:v>
                </c:pt>
                <c:pt idx="9492">
                  <c:v>-4.0000000000000001E-3</c:v>
                </c:pt>
                <c:pt idx="9493">
                  <c:v>-4.0000000000000001E-3</c:v>
                </c:pt>
                <c:pt idx="9494">
                  <c:v>-4.0000000000000001E-3</c:v>
                </c:pt>
                <c:pt idx="9495">
                  <c:v>-4.0000000000000001E-3</c:v>
                </c:pt>
                <c:pt idx="9496">
                  <c:v>-4.0000000000000001E-3</c:v>
                </c:pt>
                <c:pt idx="9497">
                  <c:v>-4.0000000000000001E-3</c:v>
                </c:pt>
                <c:pt idx="9498">
                  <c:v>-4.0000000000000001E-3</c:v>
                </c:pt>
                <c:pt idx="9499">
                  <c:v>-4.0000000000000001E-3</c:v>
                </c:pt>
                <c:pt idx="9500">
                  <c:v>-4.0000000000000001E-3</c:v>
                </c:pt>
                <c:pt idx="9501">
                  <c:v>-5.0000000000000001E-3</c:v>
                </c:pt>
                <c:pt idx="9502">
                  <c:v>-4.0000000000000001E-3</c:v>
                </c:pt>
                <c:pt idx="9503">
                  <c:v>-4.0000000000000001E-3</c:v>
                </c:pt>
                <c:pt idx="9504">
                  <c:v>-4.0000000000000001E-3</c:v>
                </c:pt>
                <c:pt idx="9505">
                  <c:v>-4.0000000000000001E-3</c:v>
                </c:pt>
                <c:pt idx="9506">
                  <c:v>-4.0000000000000001E-3</c:v>
                </c:pt>
                <c:pt idx="9507">
                  <c:v>-4.0000000000000001E-3</c:v>
                </c:pt>
                <c:pt idx="9508">
                  <c:v>-4.0000000000000001E-3</c:v>
                </c:pt>
                <c:pt idx="9509">
                  <c:v>-4.0000000000000001E-3</c:v>
                </c:pt>
                <c:pt idx="9510">
                  <c:v>-4.0000000000000001E-3</c:v>
                </c:pt>
                <c:pt idx="9511">
                  <c:v>-4.0000000000000001E-3</c:v>
                </c:pt>
                <c:pt idx="9512">
                  <c:v>-5.0000000000000001E-3</c:v>
                </c:pt>
                <c:pt idx="9513">
                  <c:v>-4.0000000000000001E-3</c:v>
                </c:pt>
                <c:pt idx="9514">
                  <c:v>-4.0000000000000001E-3</c:v>
                </c:pt>
                <c:pt idx="9515">
                  <c:v>-4.0000000000000001E-3</c:v>
                </c:pt>
                <c:pt idx="9516">
                  <c:v>-4.0000000000000001E-3</c:v>
                </c:pt>
                <c:pt idx="9517">
                  <c:v>-4.0000000000000001E-3</c:v>
                </c:pt>
                <c:pt idx="9518">
                  <c:v>-4.0000000000000001E-3</c:v>
                </c:pt>
                <c:pt idx="9519">
                  <c:v>-4.0000000000000001E-3</c:v>
                </c:pt>
                <c:pt idx="9520">
                  <c:v>-4.0000000000000001E-3</c:v>
                </c:pt>
                <c:pt idx="9521">
                  <c:v>-4.0000000000000001E-3</c:v>
                </c:pt>
                <c:pt idx="9522">
                  <c:v>-4.0000000000000001E-3</c:v>
                </c:pt>
                <c:pt idx="9523">
                  <c:v>-4.0000000000000001E-3</c:v>
                </c:pt>
                <c:pt idx="9524">
                  <c:v>-4.0000000000000001E-3</c:v>
                </c:pt>
                <c:pt idx="9525">
                  <c:v>-4.0000000000000001E-3</c:v>
                </c:pt>
                <c:pt idx="9526">
                  <c:v>-5.0000000000000001E-3</c:v>
                </c:pt>
                <c:pt idx="9527">
                  <c:v>-4.0000000000000001E-3</c:v>
                </c:pt>
                <c:pt idx="9528">
                  <c:v>-5.0000000000000001E-3</c:v>
                </c:pt>
                <c:pt idx="9529">
                  <c:v>-4.0000000000000001E-3</c:v>
                </c:pt>
                <c:pt idx="9530">
                  <c:v>-4.0000000000000001E-3</c:v>
                </c:pt>
                <c:pt idx="9531">
                  <c:v>-4.0000000000000001E-3</c:v>
                </c:pt>
                <c:pt idx="9532">
                  <c:v>-4.0000000000000001E-3</c:v>
                </c:pt>
                <c:pt idx="9533">
                  <c:v>-4.0000000000000001E-3</c:v>
                </c:pt>
                <c:pt idx="9534">
                  <c:v>-4.0000000000000001E-3</c:v>
                </c:pt>
                <c:pt idx="9535">
                  <c:v>-4.0000000000000001E-3</c:v>
                </c:pt>
                <c:pt idx="9536">
                  <c:v>-4.0000000000000001E-3</c:v>
                </c:pt>
                <c:pt idx="9537">
                  <c:v>-4.0000000000000001E-3</c:v>
                </c:pt>
                <c:pt idx="9538">
                  <c:v>-4.0000000000000001E-3</c:v>
                </c:pt>
                <c:pt idx="9539">
                  <c:v>-4.0000000000000001E-3</c:v>
                </c:pt>
                <c:pt idx="9540">
                  <c:v>-5.0000000000000001E-3</c:v>
                </c:pt>
                <c:pt idx="9541">
                  <c:v>-4.0000000000000001E-3</c:v>
                </c:pt>
                <c:pt idx="9542">
                  <c:v>-4.0000000000000001E-3</c:v>
                </c:pt>
                <c:pt idx="9543">
                  <c:v>-4.0000000000000001E-3</c:v>
                </c:pt>
                <c:pt idx="9544">
                  <c:v>-4.0000000000000001E-3</c:v>
                </c:pt>
                <c:pt idx="9545">
                  <c:v>-4.0000000000000001E-3</c:v>
                </c:pt>
                <c:pt idx="9546">
                  <c:v>-4.0000000000000001E-3</c:v>
                </c:pt>
                <c:pt idx="9547">
                  <c:v>-4.0000000000000001E-3</c:v>
                </c:pt>
                <c:pt idx="9548">
                  <c:v>-4.0000000000000001E-3</c:v>
                </c:pt>
                <c:pt idx="9549">
                  <c:v>-4.0000000000000001E-3</c:v>
                </c:pt>
                <c:pt idx="9550">
                  <c:v>-5.0000000000000001E-3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A8C-BD47-AC78-1DE880E2E4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85715439"/>
        <c:axId val="1795859295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Sheet1!$C$2:$C$9552</c:f>
              <c:numCache>
                <c:formatCode>General</c:formatCode>
                <c:ptCount val="9551"/>
                <c:pt idx="0">
                  <c:v>3.358E-12</c:v>
                </c:pt>
                <c:pt idx="1">
                  <c:v>1.6790000000000001E-11</c:v>
                </c:pt>
                <c:pt idx="2">
                  <c:v>2.9119000000000003E-11</c:v>
                </c:pt>
                <c:pt idx="3">
                  <c:v>3.8173000000000002E-11</c:v>
                </c:pt>
                <c:pt idx="4">
                  <c:v>6.6120999999999996E-11</c:v>
                </c:pt>
                <c:pt idx="5">
                  <c:v>7.8140000000000001E-11</c:v>
                </c:pt>
                <c:pt idx="6">
                  <c:v>1.0981900000000001E-10</c:v>
                </c:pt>
                <c:pt idx="7">
                  <c:v>1.4634999999999999E-10</c:v>
                </c:pt>
                <c:pt idx="11">
                  <c:v>-1.32942E-10</c:v>
                </c:pt>
                <c:pt idx="12">
                  <c:v>-4.3685999999999998E-11</c:v>
                </c:pt>
                <c:pt idx="13">
                  <c:v>-2.2306E-11</c:v>
                </c:pt>
                <c:pt idx="14">
                  <c:v>-1.9567E-11</c:v>
                </c:pt>
                <c:pt idx="15">
                  <c:v>-2.099E-11</c:v>
                </c:pt>
                <c:pt idx="16">
                  <c:v>-2.2106E-11</c:v>
                </c:pt>
                <c:pt idx="17">
                  <c:v>-2.1190999999999999E-11</c:v>
                </c:pt>
                <c:pt idx="18">
                  <c:v>-1.7808999999999999E-11</c:v>
                </c:pt>
                <c:pt idx="19">
                  <c:v>-1.2671E-11</c:v>
                </c:pt>
                <c:pt idx="20">
                  <c:v>-7.0180000000000002E-12</c:v>
                </c:pt>
                <c:pt idx="21">
                  <c:v>-2.8500000000000002E-12</c:v>
                </c:pt>
                <c:pt idx="22">
                  <c:v>9.4000000000000003E-14</c:v>
                </c:pt>
                <c:pt idx="23">
                  <c:v>4.0900000000000002E-13</c:v>
                </c:pt>
                <c:pt idx="24">
                  <c:v>2.13E-13</c:v>
                </c:pt>
                <c:pt idx="25">
                  <c:v>-5.0099999999999999E-13</c:v>
                </c:pt>
                <c:pt idx="26">
                  <c:v>-1.2660000000000001E-12</c:v>
                </c:pt>
                <c:pt idx="27">
                  <c:v>-1.867E-12</c:v>
                </c:pt>
                <c:pt idx="28">
                  <c:v>-2.4329999999999998E-12</c:v>
                </c:pt>
                <c:pt idx="29">
                  <c:v>-2.9330000000000001E-12</c:v>
                </c:pt>
                <c:pt idx="30">
                  <c:v>-3.1559999999999999E-12</c:v>
                </c:pt>
                <c:pt idx="31">
                  <c:v>-3.3300000000000001E-12</c:v>
                </c:pt>
                <c:pt idx="32">
                  <c:v>-3.4380000000000001E-12</c:v>
                </c:pt>
                <c:pt idx="33">
                  <c:v>-3.1790000000000001E-12</c:v>
                </c:pt>
                <c:pt idx="34">
                  <c:v>-3.4859999999999999E-12</c:v>
                </c:pt>
                <c:pt idx="35">
                  <c:v>-3.4640000000000002E-12</c:v>
                </c:pt>
                <c:pt idx="36">
                  <c:v>-3.4680000000000002E-12</c:v>
                </c:pt>
                <c:pt idx="37">
                  <c:v>-3.742E-12</c:v>
                </c:pt>
                <c:pt idx="38">
                  <c:v>-7.5140000000000005E-12</c:v>
                </c:pt>
                <c:pt idx="39">
                  <c:v>-1.7541999999999999E-11</c:v>
                </c:pt>
                <c:pt idx="40">
                  <c:v>-3.7048E-11</c:v>
                </c:pt>
                <c:pt idx="41">
                  <c:v>-6.8618999999999996E-11</c:v>
                </c:pt>
                <c:pt idx="42">
                  <c:v>-1.0676500000000001E-10</c:v>
                </c:pt>
                <c:pt idx="43">
                  <c:v>-1.2856599999999999E-10</c:v>
                </c:pt>
                <c:pt idx="44">
                  <c:v>-1.1310199999999999E-10</c:v>
                </c:pt>
                <c:pt idx="45">
                  <c:v>-7.4815000000000002E-11</c:v>
                </c:pt>
                <c:pt idx="46">
                  <c:v>-4.0244999999999999E-11</c:v>
                </c:pt>
                <c:pt idx="47">
                  <c:v>-2.2746E-11</c:v>
                </c:pt>
                <c:pt idx="48">
                  <c:v>-1.6036000000000002E-11</c:v>
                </c:pt>
                <c:pt idx="49">
                  <c:v>-1.3538E-11</c:v>
                </c:pt>
                <c:pt idx="50">
                  <c:v>-1.1672E-11</c:v>
                </c:pt>
                <c:pt idx="51">
                  <c:v>-1.0072E-11</c:v>
                </c:pt>
                <c:pt idx="52">
                  <c:v>-8.6500000000000005E-12</c:v>
                </c:pt>
                <c:pt idx="53">
                  <c:v>-7.1899999999999999E-12</c:v>
                </c:pt>
                <c:pt idx="54">
                  <c:v>-6.9550000000000002E-12</c:v>
                </c:pt>
                <c:pt idx="55">
                  <c:v>-9.3909999999999999E-12</c:v>
                </c:pt>
                <c:pt idx="56">
                  <c:v>-1.4211000000000001E-11</c:v>
                </c:pt>
                <c:pt idx="57">
                  <c:v>-2.1222999999999999E-11</c:v>
                </c:pt>
                <c:pt idx="58">
                  <c:v>-2.9823E-11</c:v>
                </c:pt>
                <c:pt idx="59">
                  <c:v>-3.7712999999999998E-11</c:v>
                </c:pt>
                <c:pt idx="60">
                  <c:v>-4.4211999999999999E-11</c:v>
                </c:pt>
                <c:pt idx="61">
                  <c:v>-4.5475999999999999E-11</c:v>
                </c:pt>
                <c:pt idx="62">
                  <c:v>-4.169E-11</c:v>
                </c:pt>
                <c:pt idx="63">
                  <c:v>-3.4689000000000003E-11</c:v>
                </c:pt>
                <c:pt idx="64">
                  <c:v>-2.5960999999999999E-11</c:v>
                </c:pt>
                <c:pt idx="65">
                  <c:v>-1.8327999999999999E-11</c:v>
                </c:pt>
                <c:pt idx="66">
                  <c:v>-1.3289E-11</c:v>
                </c:pt>
                <c:pt idx="67">
                  <c:v>-1.0437E-11</c:v>
                </c:pt>
                <c:pt idx="68">
                  <c:v>-1.0196000000000001E-11</c:v>
                </c:pt>
                <c:pt idx="69">
                  <c:v>-1.1441E-11</c:v>
                </c:pt>
                <c:pt idx="70">
                  <c:v>-1.3994999999999999E-11</c:v>
                </c:pt>
                <c:pt idx="71">
                  <c:v>-1.7900000000000001E-11</c:v>
                </c:pt>
                <c:pt idx="72">
                  <c:v>-2.3163999999999999E-11</c:v>
                </c:pt>
                <c:pt idx="73">
                  <c:v>-2.993E-11</c:v>
                </c:pt>
                <c:pt idx="74">
                  <c:v>-3.7950999999999998E-11</c:v>
                </c:pt>
                <c:pt idx="75">
                  <c:v>-4.6223000000000003E-11</c:v>
                </c:pt>
                <c:pt idx="76">
                  <c:v>-5.2419999999999998E-11</c:v>
                </c:pt>
                <c:pt idx="77">
                  <c:v>-5.5750000000000001E-11</c:v>
                </c:pt>
                <c:pt idx="78">
                  <c:v>-5.556E-11</c:v>
                </c:pt>
                <c:pt idx="79">
                  <c:v>-5.1808999999999998E-11</c:v>
                </c:pt>
                <c:pt idx="80">
                  <c:v>-4.5684E-11</c:v>
                </c:pt>
                <c:pt idx="81">
                  <c:v>-3.7672000000000002E-11</c:v>
                </c:pt>
                <c:pt idx="82">
                  <c:v>-3.0911999999999998E-11</c:v>
                </c:pt>
                <c:pt idx="83">
                  <c:v>-2.5719999999999999E-11</c:v>
                </c:pt>
                <c:pt idx="84">
                  <c:v>-2.2467000000000001E-11</c:v>
                </c:pt>
                <c:pt idx="85">
                  <c:v>-2.0395000000000001E-11</c:v>
                </c:pt>
                <c:pt idx="86">
                  <c:v>-2.0508000000000001E-11</c:v>
                </c:pt>
                <c:pt idx="87">
                  <c:v>-2.1662E-11</c:v>
                </c:pt>
                <c:pt idx="88">
                  <c:v>-2.3058000000000001E-11</c:v>
                </c:pt>
                <c:pt idx="89">
                  <c:v>-2.5310000000000001E-11</c:v>
                </c:pt>
                <c:pt idx="90">
                  <c:v>-2.7281999999999999E-11</c:v>
                </c:pt>
                <c:pt idx="91">
                  <c:v>-2.8559999999999999E-11</c:v>
                </c:pt>
                <c:pt idx="92">
                  <c:v>-2.9095000000000001E-11</c:v>
                </c:pt>
                <c:pt idx="93">
                  <c:v>-2.8741000000000001E-11</c:v>
                </c:pt>
                <c:pt idx="94">
                  <c:v>-2.7913E-11</c:v>
                </c:pt>
                <c:pt idx="95">
                  <c:v>-2.6496999999999999E-11</c:v>
                </c:pt>
                <c:pt idx="96">
                  <c:v>-2.4029000000000001E-11</c:v>
                </c:pt>
                <c:pt idx="97">
                  <c:v>-1.9753999999999998E-11</c:v>
                </c:pt>
                <c:pt idx="98">
                  <c:v>-2.108E-11</c:v>
                </c:pt>
                <c:pt idx="99">
                  <c:v>-1.8970999999999999E-11</c:v>
                </c:pt>
                <c:pt idx="100">
                  <c:v>-1.7419000000000001E-11</c:v>
                </c:pt>
                <c:pt idx="101">
                  <c:v>-1.6145E-11</c:v>
                </c:pt>
                <c:pt idx="102">
                  <c:v>-1.6026999999999999E-11</c:v>
                </c:pt>
                <c:pt idx="103">
                  <c:v>-1.6573000000000001E-11</c:v>
                </c:pt>
                <c:pt idx="104">
                  <c:v>-1.753E-11</c:v>
                </c:pt>
                <c:pt idx="105">
                  <c:v>-1.9479000000000001E-11</c:v>
                </c:pt>
                <c:pt idx="106">
                  <c:v>-2.2340000000000001E-11</c:v>
                </c:pt>
                <c:pt idx="107">
                  <c:v>-2.6137999999999999E-11</c:v>
                </c:pt>
                <c:pt idx="108">
                  <c:v>-3.0223E-11</c:v>
                </c:pt>
                <c:pt idx="109">
                  <c:v>-3.4016E-11</c:v>
                </c:pt>
                <c:pt idx="110">
                  <c:v>-3.7397000000000002E-11</c:v>
                </c:pt>
                <c:pt idx="111">
                  <c:v>-3.8949000000000003E-11</c:v>
                </c:pt>
                <c:pt idx="112">
                  <c:v>-4.0219999999999998E-11</c:v>
                </c:pt>
                <c:pt idx="113">
                  <c:v>-3.9783999999999999E-11</c:v>
                </c:pt>
                <c:pt idx="114">
                  <c:v>-3.8069000000000002E-11</c:v>
                </c:pt>
                <c:pt idx="115">
                  <c:v>-3.5568999999999998E-11</c:v>
                </c:pt>
                <c:pt idx="116">
                  <c:v>-3.2953E-11</c:v>
                </c:pt>
                <c:pt idx="117">
                  <c:v>-3.0658999999999999E-11</c:v>
                </c:pt>
                <c:pt idx="118">
                  <c:v>-2.9542E-11</c:v>
                </c:pt>
                <c:pt idx="119">
                  <c:v>-2.8699E-11</c:v>
                </c:pt>
                <c:pt idx="120">
                  <c:v>-2.8328E-11</c:v>
                </c:pt>
                <c:pt idx="121">
                  <c:v>-2.851E-11</c:v>
                </c:pt>
                <c:pt idx="122">
                  <c:v>-2.8386E-11</c:v>
                </c:pt>
                <c:pt idx="123">
                  <c:v>-2.8298000000000001E-11</c:v>
                </c:pt>
                <c:pt idx="124">
                  <c:v>-2.8386999999999998E-11</c:v>
                </c:pt>
                <c:pt idx="125">
                  <c:v>-2.8241E-11</c:v>
                </c:pt>
                <c:pt idx="126">
                  <c:v>-2.7776000000000001E-11</c:v>
                </c:pt>
                <c:pt idx="127">
                  <c:v>-2.7763999999999998E-11</c:v>
                </c:pt>
                <c:pt idx="128">
                  <c:v>-2.7883000000000001E-11</c:v>
                </c:pt>
                <c:pt idx="129">
                  <c:v>-2.7702E-11</c:v>
                </c:pt>
                <c:pt idx="130">
                  <c:v>-2.7150000000000001E-11</c:v>
                </c:pt>
                <c:pt idx="131">
                  <c:v>-2.5998E-11</c:v>
                </c:pt>
                <c:pt idx="132">
                  <c:v>-2.3751000000000001E-11</c:v>
                </c:pt>
                <c:pt idx="133">
                  <c:v>-2.1606000000000001E-11</c:v>
                </c:pt>
                <c:pt idx="134">
                  <c:v>-1.9680999999999999E-11</c:v>
                </c:pt>
                <c:pt idx="135">
                  <c:v>-1.8049E-11</c:v>
                </c:pt>
                <c:pt idx="136">
                  <c:v>-1.7106000000000001E-11</c:v>
                </c:pt>
                <c:pt idx="137">
                  <c:v>-1.6720000000000001E-11</c:v>
                </c:pt>
                <c:pt idx="138">
                  <c:v>-1.6857000000000001E-11</c:v>
                </c:pt>
                <c:pt idx="139">
                  <c:v>-1.7593000000000001E-11</c:v>
                </c:pt>
                <c:pt idx="140">
                  <c:v>-1.9228E-11</c:v>
                </c:pt>
                <c:pt idx="141">
                  <c:v>-2.1093000000000002E-11</c:v>
                </c:pt>
                <c:pt idx="142">
                  <c:v>-2.3642999999999999E-11</c:v>
                </c:pt>
                <c:pt idx="143">
                  <c:v>-1.9729999999999999E-11</c:v>
                </c:pt>
                <c:pt idx="144">
                  <c:v>-2.8548999999999999E-11</c:v>
                </c:pt>
                <c:pt idx="145">
                  <c:v>-3.0322000000000003E-11</c:v>
                </c:pt>
                <c:pt idx="146">
                  <c:v>-3.2625999999999999E-11</c:v>
                </c:pt>
                <c:pt idx="147">
                  <c:v>-3.3061000000000002E-11</c:v>
                </c:pt>
                <c:pt idx="148">
                  <c:v>-3.2820000000000003E-11</c:v>
                </c:pt>
                <c:pt idx="149">
                  <c:v>-3.1944999999999999E-11</c:v>
                </c:pt>
                <c:pt idx="150">
                  <c:v>-2.7858999999999999E-11</c:v>
                </c:pt>
                <c:pt idx="151">
                  <c:v>7.7411000000000003E-11</c:v>
                </c:pt>
                <c:pt idx="152">
                  <c:v>-3.8322000000000001E-11</c:v>
                </c:pt>
                <c:pt idx="153">
                  <c:v>-3.5192000000000001E-11</c:v>
                </c:pt>
                <c:pt idx="154">
                  <c:v>-3.6558999999999999E-11</c:v>
                </c:pt>
                <c:pt idx="155">
                  <c:v>-3.4060999999999999E-11</c:v>
                </c:pt>
                <c:pt idx="156">
                  <c:v>-3.3806999999999998E-11</c:v>
                </c:pt>
                <c:pt idx="157">
                  <c:v>-3.4404000000000001E-11</c:v>
                </c:pt>
                <c:pt idx="158">
                  <c:v>-3.4056000000000001E-11</c:v>
                </c:pt>
                <c:pt idx="159">
                  <c:v>-3.2957999999999997E-11</c:v>
                </c:pt>
                <c:pt idx="160">
                  <c:v>-3.1553999999999999E-11</c:v>
                </c:pt>
                <c:pt idx="161">
                  <c:v>-3.0041999999999998E-11</c:v>
                </c:pt>
                <c:pt idx="162">
                  <c:v>-2.8684E-11</c:v>
                </c:pt>
                <c:pt idx="163">
                  <c:v>-2.716E-11</c:v>
                </c:pt>
                <c:pt idx="164">
                  <c:v>-2.6389E-11</c:v>
                </c:pt>
                <c:pt idx="165">
                  <c:v>-2.5551999999999999E-11</c:v>
                </c:pt>
                <c:pt idx="166">
                  <c:v>-2.4681000000000001E-11</c:v>
                </c:pt>
                <c:pt idx="167">
                  <c:v>-2.3653999999999999E-11</c:v>
                </c:pt>
                <c:pt idx="168">
                  <c:v>-2.2415000000000001E-11</c:v>
                </c:pt>
                <c:pt idx="169">
                  <c:v>-2.0967E-11</c:v>
                </c:pt>
                <c:pt idx="170">
                  <c:v>-1.9428999999999999E-11</c:v>
                </c:pt>
                <c:pt idx="171">
                  <c:v>-1.7843E-11</c:v>
                </c:pt>
                <c:pt idx="172">
                  <c:v>-1.6593000000000001E-11</c:v>
                </c:pt>
                <c:pt idx="173">
                  <c:v>-1.6017999999999999E-11</c:v>
                </c:pt>
                <c:pt idx="174">
                  <c:v>-1.6034999999999999E-11</c:v>
                </c:pt>
                <c:pt idx="175">
                  <c:v>-1.6565E-11</c:v>
                </c:pt>
                <c:pt idx="176">
                  <c:v>-1.7442000000000001E-11</c:v>
                </c:pt>
                <c:pt idx="177">
                  <c:v>-1.8546000000000001E-11</c:v>
                </c:pt>
                <c:pt idx="178">
                  <c:v>-1.9753999999999998E-11</c:v>
                </c:pt>
                <c:pt idx="179">
                  <c:v>-2.1222999999999999E-11</c:v>
                </c:pt>
                <c:pt idx="180">
                  <c:v>-2.2679999999999999E-11</c:v>
                </c:pt>
                <c:pt idx="181">
                  <c:v>-2.3954000000000001E-11</c:v>
                </c:pt>
                <c:pt idx="182">
                  <c:v>-2.5548000000000001E-11</c:v>
                </c:pt>
                <c:pt idx="183">
                  <c:v>-2.7392E-11</c:v>
                </c:pt>
                <c:pt idx="184">
                  <c:v>-2.8651000000000001E-11</c:v>
                </c:pt>
                <c:pt idx="185">
                  <c:v>-2.9446999999999999E-11</c:v>
                </c:pt>
                <c:pt idx="186">
                  <c:v>-2.9897999999999997E-11</c:v>
                </c:pt>
                <c:pt idx="187">
                  <c:v>-2.9797999999999999E-11</c:v>
                </c:pt>
                <c:pt idx="188">
                  <c:v>-2.9760000000000002E-11</c:v>
                </c:pt>
                <c:pt idx="189">
                  <c:v>-2.9870999999999998E-11</c:v>
                </c:pt>
                <c:pt idx="190">
                  <c:v>-2.9964999999999997E-11</c:v>
                </c:pt>
                <c:pt idx="191">
                  <c:v>-3.0132000000000001E-11</c:v>
                </c:pt>
                <c:pt idx="192">
                  <c:v>-3.0429999999999999E-11</c:v>
                </c:pt>
                <c:pt idx="193">
                  <c:v>-3.0893000000000003E-11</c:v>
                </c:pt>
                <c:pt idx="194">
                  <c:v>-3.1323000000000001E-11</c:v>
                </c:pt>
                <c:pt idx="195">
                  <c:v>-3.1330999999999999E-11</c:v>
                </c:pt>
                <c:pt idx="196">
                  <c:v>-3.1369000000000002E-11</c:v>
                </c:pt>
                <c:pt idx="197">
                  <c:v>-3.1247999999999998E-11</c:v>
                </c:pt>
                <c:pt idx="198">
                  <c:v>-3.1155999999999997E-11</c:v>
                </c:pt>
                <c:pt idx="199">
                  <c:v>-3.0688999999999997E-11</c:v>
                </c:pt>
                <c:pt idx="200">
                  <c:v>-2.9833000000000002E-11</c:v>
                </c:pt>
                <c:pt idx="201">
                  <c:v>-2.8559999999999999E-11</c:v>
                </c:pt>
                <c:pt idx="202">
                  <c:v>-2.6621999999999999E-11</c:v>
                </c:pt>
                <c:pt idx="203">
                  <c:v>-2.4395999999999999E-11</c:v>
                </c:pt>
                <c:pt idx="204">
                  <c:v>-2.2564E-11</c:v>
                </c:pt>
                <c:pt idx="205">
                  <c:v>-2.101E-11</c:v>
                </c:pt>
                <c:pt idx="206">
                  <c:v>-1.9547999999999999E-11</c:v>
                </c:pt>
                <c:pt idx="207">
                  <c:v>-1.8419000000000001E-11</c:v>
                </c:pt>
                <c:pt idx="208">
                  <c:v>-1.7495E-11</c:v>
                </c:pt>
                <c:pt idx="209">
                  <c:v>-1.6910999999999999E-11</c:v>
                </c:pt>
                <c:pt idx="210">
                  <c:v>-1.6648000000000001E-11</c:v>
                </c:pt>
                <c:pt idx="211">
                  <c:v>-1.6807000000000001E-11</c:v>
                </c:pt>
                <c:pt idx="212">
                  <c:v>-1.7289E-11</c:v>
                </c:pt>
                <c:pt idx="213">
                  <c:v>-1.7866E-11</c:v>
                </c:pt>
                <c:pt idx="214">
                  <c:v>-1.8886E-11</c:v>
                </c:pt>
                <c:pt idx="215">
                  <c:v>-1.9961E-11</c:v>
                </c:pt>
                <c:pt idx="216">
                  <c:v>-2.1270000000000001E-11</c:v>
                </c:pt>
                <c:pt idx="217">
                  <c:v>-2.2213999999999999E-11</c:v>
                </c:pt>
                <c:pt idx="218">
                  <c:v>-2.2975E-11</c:v>
                </c:pt>
                <c:pt idx="219">
                  <c:v>-2.3613999999999999E-11</c:v>
                </c:pt>
                <c:pt idx="220">
                  <c:v>-2.4548000000000001E-11</c:v>
                </c:pt>
                <c:pt idx="221">
                  <c:v>-2.5788000000000001E-11</c:v>
                </c:pt>
                <c:pt idx="222">
                  <c:v>-2.6867999999999999E-11</c:v>
                </c:pt>
                <c:pt idx="223">
                  <c:v>-2.7806999999999999E-11</c:v>
                </c:pt>
                <c:pt idx="224">
                  <c:v>-2.8289000000000001E-11</c:v>
                </c:pt>
                <c:pt idx="225">
                  <c:v>-2.8519E-11</c:v>
                </c:pt>
                <c:pt idx="226">
                  <c:v>-2.8744000000000001E-11</c:v>
                </c:pt>
                <c:pt idx="227">
                  <c:v>-2.9302999999999998E-11</c:v>
                </c:pt>
                <c:pt idx="228">
                  <c:v>-3.0058E-11</c:v>
                </c:pt>
                <c:pt idx="229">
                  <c:v>-3.0765000000000003E-11</c:v>
                </c:pt>
                <c:pt idx="230">
                  <c:v>-3.1571000000000003E-11</c:v>
                </c:pt>
                <c:pt idx="231">
                  <c:v>-3.2327E-11</c:v>
                </c:pt>
                <c:pt idx="232">
                  <c:v>-3.2835999999999998E-11</c:v>
                </c:pt>
                <c:pt idx="233">
                  <c:v>-3.3158000000000001E-11</c:v>
                </c:pt>
                <c:pt idx="234">
                  <c:v>-3.2973999999999999E-11</c:v>
                </c:pt>
                <c:pt idx="235">
                  <c:v>-3.2157999999999998E-11</c:v>
                </c:pt>
                <c:pt idx="236">
                  <c:v>-3.0771999999999999E-11</c:v>
                </c:pt>
                <c:pt idx="237">
                  <c:v>-2.9012E-11</c:v>
                </c:pt>
                <c:pt idx="238">
                  <c:v>-2.7221999999999999E-11</c:v>
                </c:pt>
                <c:pt idx="239">
                  <c:v>-2.5759000000000001E-11</c:v>
                </c:pt>
                <c:pt idx="240">
                  <c:v>-2.4198E-11</c:v>
                </c:pt>
                <c:pt idx="241">
                  <c:v>-2.2306E-11</c:v>
                </c:pt>
                <c:pt idx="242">
                  <c:v>-2.0726E-11</c:v>
                </c:pt>
                <c:pt idx="243">
                  <c:v>-1.9463E-11</c:v>
                </c:pt>
                <c:pt idx="244">
                  <c:v>-1.8547E-11</c:v>
                </c:pt>
                <c:pt idx="245">
                  <c:v>-1.7805E-11</c:v>
                </c:pt>
                <c:pt idx="246">
                  <c:v>-1.7425000000000001E-11</c:v>
                </c:pt>
                <c:pt idx="247">
                  <c:v>-1.7295E-11</c:v>
                </c:pt>
                <c:pt idx="248">
                  <c:v>-1.7141999999999999E-11</c:v>
                </c:pt>
                <c:pt idx="249">
                  <c:v>-1.7217999999999999E-11</c:v>
                </c:pt>
                <c:pt idx="250">
                  <c:v>-1.7565999999999998E-11</c:v>
                </c:pt>
                <c:pt idx="251">
                  <c:v>-1.8051000000000001E-11</c:v>
                </c:pt>
                <c:pt idx="252">
                  <c:v>-1.8636000000000001E-11</c:v>
                </c:pt>
                <c:pt idx="253">
                  <c:v>-1.9445999999999999E-11</c:v>
                </c:pt>
                <c:pt idx="254">
                  <c:v>-2.0332E-11</c:v>
                </c:pt>
                <c:pt idx="255">
                  <c:v>-2.1361999999999999E-11</c:v>
                </c:pt>
                <c:pt idx="256">
                  <c:v>-2.2143E-11</c:v>
                </c:pt>
                <c:pt idx="257">
                  <c:v>-2.2888E-11</c:v>
                </c:pt>
                <c:pt idx="258">
                  <c:v>-2.3752E-11</c:v>
                </c:pt>
                <c:pt idx="259">
                  <c:v>-2.5182000000000002E-11</c:v>
                </c:pt>
                <c:pt idx="260">
                  <c:v>-2.6377999999999999E-11</c:v>
                </c:pt>
                <c:pt idx="261">
                  <c:v>-2.7264E-11</c:v>
                </c:pt>
                <c:pt idx="262">
                  <c:v>-2.82E-11</c:v>
                </c:pt>
                <c:pt idx="263">
                  <c:v>-2.9029999999999999E-11</c:v>
                </c:pt>
                <c:pt idx="264">
                  <c:v>-3.0055E-11</c:v>
                </c:pt>
                <c:pt idx="265">
                  <c:v>-3.0511999999999998E-11</c:v>
                </c:pt>
                <c:pt idx="266">
                  <c:v>-3.0984999999999997E-11</c:v>
                </c:pt>
                <c:pt idx="267">
                  <c:v>-3.1388999999999999E-11</c:v>
                </c:pt>
                <c:pt idx="268">
                  <c:v>-3.1808E-11</c:v>
                </c:pt>
                <c:pt idx="269">
                  <c:v>-3.2160000000000002E-11</c:v>
                </c:pt>
                <c:pt idx="270">
                  <c:v>-3.2294999999999997E-11</c:v>
                </c:pt>
                <c:pt idx="271">
                  <c:v>-3.2196000000000001E-11</c:v>
                </c:pt>
                <c:pt idx="272">
                  <c:v>-3.1851000000000001E-11</c:v>
                </c:pt>
                <c:pt idx="273">
                  <c:v>-3.1289E-11</c:v>
                </c:pt>
                <c:pt idx="274">
                  <c:v>-3.0159E-11</c:v>
                </c:pt>
                <c:pt idx="275">
                  <c:v>-2.8351E-11</c:v>
                </c:pt>
                <c:pt idx="276">
                  <c:v>-2.6508999999999999E-11</c:v>
                </c:pt>
                <c:pt idx="277">
                  <c:v>-2.4989E-11</c:v>
                </c:pt>
                <c:pt idx="278">
                  <c:v>-2.3462E-11</c:v>
                </c:pt>
                <c:pt idx="279">
                  <c:v>-2.1604999999999999E-11</c:v>
                </c:pt>
                <c:pt idx="280">
                  <c:v>-2.0089999999999999E-11</c:v>
                </c:pt>
                <c:pt idx="281">
                  <c:v>-1.9118999999999999E-11</c:v>
                </c:pt>
                <c:pt idx="282">
                  <c:v>-1.8611E-11</c:v>
                </c:pt>
                <c:pt idx="283">
                  <c:v>-1.8169000000000001E-11</c:v>
                </c:pt>
                <c:pt idx="284">
                  <c:v>-1.7452999999999998E-11</c:v>
                </c:pt>
                <c:pt idx="285">
                  <c:v>-1.7080000000000001E-11</c:v>
                </c:pt>
                <c:pt idx="286">
                  <c:v>-1.7139E-11</c:v>
                </c:pt>
                <c:pt idx="287">
                  <c:v>-1.7336E-11</c:v>
                </c:pt>
                <c:pt idx="288">
                  <c:v>-1.7872999999999999E-11</c:v>
                </c:pt>
                <c:pt idx="289">
                  <c:v>-1.8543000000000001E-11</c:v>
                </c:pt>
                <c:pt idx="290">
                  <c:v>-1.9396E-11</c:v>
                </c:pt>
                <c:pt idx="291">
                  <c:v>-2.0160000000000001E-11</c:v>
                </c:pt>
                <c:pt idx="292">
                  <c:v>-2.0728000000000001E-11</c:v>
                </c:pt>
                <c:pt idx="293">
                  <c:v>-2.1126E-11</c:v>
                </c:pt>
                <c:pt idx="294">
                  <c:v>-2.1396E-11</c:v>
                </c:pt>
                <c:pt idx="295">
                  <c:v>-2.1926E-11</c:v>
                </c:pt>
                <c:pt idx="296">
                  <c:v>-2.2697E-11</c:v>
                </c:pt>
                <c:pt idx="297">
                  <c:v>-2.3401E-11</c:v>
                </c:pt>
                <c:pt idx="298">
                  <c:v>-2.4659E-11</c:v>
                </c:pt>
                <c:pt idx="299">
                  <c:v>-2.5946999999999998E-11</c:v>
                </c:pt>
                <c:pt idx="300">
                  <c:v>-2.7224E-11</c:v>
                </c:pt>
                <c:pt idx="301">
                  <c:v>-2.8557999999999998E-11</c:v>
                </c:pt>
                <c:pt idx="302">
                  <c:v>-2.9498999999999999E-11</c:v>
                </c:pt>
                <c:pt idx="303">
                  <c:v>-2.9961999999999997E-11</c:v>
                </c:pt>
                <c:pt idx="304">
                  <c:v>-3.0356999999999999E-11</c:v>
                </c:pt>
                <c:pt idx="305">
                  <c:v>-3.0786000000000002E-11</c:v>
                </c:pt>
                <c:pt idx="306">
                  <c:v>-3.1311000000000002E-11</c:v>
                </c:pt>
                <c:pt idx="307">
                  <c:v>-3.1519000000000003E-11</c:v>
                </c:pt>
                <c:pt idx="308">
                  <c:v>-3.1751000000000002E-11</c:v>
                </c:pt>
                <c:pt idx="309">
                  <c:v>-3.1965000000000003E-11</c:v>
                </c:pt>
                <c:pt idx="310">
                  <c:v>-3.1678000000000003E-11</c:v>
                </c:pt>
                <c:pt idx="311">
                  <c:v>-3.1124E-11</c:v>
                </c:pt>
                <c:pt idx="312">
                  <c:v>-3.0139999999999999E-11</c:v>
                </c:pt>
                <c:pt idx="313">
                  <c:v>-2.8809999999999999E-11</c:v>
                </c:pt>
                <c:pt idx="314">
                  <c:v>-2.7119999999999999E-11</c:v>
                </c:pt>
                <c:pt idx="315">
                  <c:v>-2.5437000000000002E-11</c:v>
                </c:pt>
                <c:pt idx="316">
                  <c:v>-2.3679999999999999E-11</c:v>
                </c:pt>
                <c:pt idx="317">
                  <c:v>-2.2215000000000001E-11</c:v>
                </c:pt>
                <c:pt idx="318">
                  <c:v>-2.0984E-11</c:v>
                </c:pt>
                <c:pt idx="319">
                  <c:v>-1.99E-11</c:v>
                </c:pt>
                <c:pt idx="320">
                  <c:v>-1.8927E-11</c:v>
                </c:pt>
                <c:pt idx="321">
                  <c:v>-1.8182E-11</c:v>
                </c:pt>
                <c:pt idx="322">
                  <c:v>-1.7689E-11</c:v>
                </c:pt>
                <c:pt idx="323">
                  <c:v>-1.7304E-11</c:v>
                </c:pt>
                <c:pt idx="324">
                  <c:v>-1.7168E-11</c:v>
                </c:pt>
                <c:pt idx="325">
                  <c:v>-1.7536E-11</c:v>
                </c:pt>
                <c:pt idx="326">
                  <c:v>-1.7912999999999999E-11</c:v>
                </c:pt>
                <c:pt idx="327">
                  <c:v>-1.8204000000000001E-11</c:v>
                </c:pt>
                <c:pt idx="328">
                  <c:v>-1.8973E-11</c:v>
                </c:pt>
                <c:pt idx="329">
                  <c:v>-1.9873000000000001E-11</c:v>
                </c:pt>
                <c:pt idx="330">
                  <c:v>-2.0670000000000001E-11</c:v>
                </c:pt>
                <c:pt idx="331">
                  <c:v>-2.1580000000000001E-11</c:v>
                </c:pt>
                <c:pt idx="332">
                  <c:v>-2.2529E-11</c:v>
                </c:pt>
                <c:pt idx="333">
                  <c:v>-2.3213E-11</c:v>
                </c:pt>
                <c:pt idx="334">
                  <c:v>-2.4163999999999999E-11</c:v>
                </c:pt>
                <c:pt idx="335">
                  <c:v>-2.4836999999999998E-11</c:v>
                </c:pt>
                <c:pt idx="336">
                  <c:v>-2.5933000000000001E-11</c:v>
                </c:pt>
                <c:pt idx="337">
                  <c:v>-2.7168000000000001E-11</c:v>
                </c:pt>
                <c:pt idx="338">
                  <c:v>-2.8052999999999999E-11</c:v>
                </c:pt>
                <c:pt idx="339">
                  <c:v>-2.8577E-11</c:v>
                </c:pt>
                <c:pt idx="340">
                  <c:v>-2.9064999999999999E-11</c:v>
                </c:pt>
                <c:pt idx="341">
                  <c:v>-2.9549999999999997E-11</c:v>
                </c:pt>
                <c:pt idx="342">
                  <c:v>-3.0038999999999998E-11</c:v>
                </c:pt>
                <c:pt idx="343">
                  <c:v>-3.0581000000000001E-11</c:v>
                </c:pt>
                <c:pt idx="344">
                  <c:v>-3.1063E-11</c:v>
                </c:pt>
                <c:pt idx="345">
                  <c:v>-3.1607000000000001E-11</c:v>
                </c:pt>
                <c:pt idx="346">
                  <c:v>-3.2005999999999999E-11</c:v>
                </c:pt>
                <c:pt idx="347">
                  <c:v>-3.1846000000000003E-11</c:v>
                </c:pt>
                <c:pt idx="348">
                  <c:v>-3.1342999999999998E-11</c:v>
                </c:pt>
                <c:pt idx="349">
                  <c:v>-3.0710999999999999E-11</c:v>
                </c:pt>
                <c:pt idx="350">
                  <c:v>-2.9885000000000002E-11</c:v>
                </c:pt>
                <c:pt idx="351">
                  <c:v>-2.8463000000000001E-11</c:v>
                </c:pt>
                <c:pt idx="352">
                  <c:v>-2.6820000000000001E-11</c:v>
                </c:pt>
                <c:pt idx="353">
                  <c:v>-2.5088999999999999E-11</c:v>
                </c:pt>
                <c:pt idx="354">
                  <c:v>-2.3381E-11</c:v>
                </c:pt>
                <c:pt idx="355">
                  <c:v>-2.1688E-11</c:v>
                </c:pt>
                <c:pt idx="356">
                  <c:v>-2.0321E-11</c:v>
                </c:pt>
                <c:pt idx="357">
                  <c:v>-1.9089E-11</c:v>
                </c:pt>
                <c:pt idx="358">
                  <c:v>-1.7898E-11</c:v>
                </c:pt>
                <c:pt idx="359">
                  <c:v>-1.6895E-11</c:v>
                </c:pt>
                <c:pt idx="360">
                  <c:v>-1.6223E-11</c:v>
                </c:pt>
                <c:pt idx="361">
                  <c:v>-1.6138000000000001E-11</c:v>
                </c:pt>
                <c:pt idx="362">
                  <c:v>-1.6091000000000002E-11</c:v>
                </c:pt>
                <c:pt idx="363">
                  <c:v>-1.6269E-11</c:v>
                </c:pt>
                <c:pt idx="364">
                  <c:v>-1.6571E-11</c:v>
                </c:pt>
                <c:pt idx="365">
                  <c:v>-1.7072999999999999E-11</c:v>
                </c:pt>
                <c:pt idx="366">
                  <c:v>-1.7573999999999999E-11</c:v>
                </c:pt>
                <c:pt idx="367">
                  <c:v>-1.8005999999999999E-11</c:v>
                </c:pt>
                <c:pt idx="368">
                  <c:v>-1.8821000000000001E-11</c:v>
                </c:pt>
                <c:pt idx="369">
                  <c:v>-1.959E-11</c:v>
                </c:pt>
                <c:pt idx="370">
                  <c:v>-2.0612000000000001E-11</c:v>
                </c:pt>
                <c:pt idx="371">
                  <c:v>-2.1413E-11</c:v>
                </c:pt>
                <c:pt idx="372">
                  <c:v>-2.2705000000000001E-11</c:v>
                </c:pt>
                <c:pt idx="373">
                  <c:v>-2.4120999999999999E-11</c:v>
                </c:pt>
                <c:pt idx="374">
                  <c:v>-2.5563999999999999E-11</c:v>
                </c:pt>
                <c:pt idx="375">
                  <c:v>-2.6695000000000001E-11</c:v>
                </c:pt>
                <c:pt idx="376">
                  <c:v>-2.7719999999999999E-11</c:v>
                </c:pt>
                <c:pt idx="377">
                  <c:v>-2.8380999999999999E-11</c:v>
                </c:pt>
                <c:pt idx="378">
                  <c:v>-2.8974999999999999E-11</c:v>
                </c:pt>
                <c:pt idx="379">
                  <c:v>-2.9393000000000001E-11</c:v>
                </c:pt>
                <c:pt idx="380">
                  <c:v>-2.9332999999999997E-11</c:v>
                </c:pt>
                <c:pt idx="381">
                  <c:v>-2.9338999999999997E-11</c:v>
                </c:pt>
                <c:pt idx="382">
                  <c:v>-2.931E-11</c:v>
                </c:pt>
                <c:pt idx="383">
                  <c:v>-2.9096E-11</c:v>
                </c:pt>
                <c:pt idx="384">
                  <c:v>-2.9008000000000001E-11</c:v>
                </c:pt>
                <c:pt idx="385">
                  <c:v>-2.8938000000000001E-11</c:v>
                </c:pt>
                <c:pt idx="386">
                  <c:v>-2.8939999999999999E-11</c:v>
                </c:pt>
                <c:pt idx="387">
                  <c:v>-2.8432E-11</c:v>
                </c:pt>
                <c:pt idx="388">
                  <c:v>-2.7496E-11</c:v>
                </c:pt>
                <c:pt idx="389">
                  <c:v>-2.6343999999999998E-11</c:v>
                </c:pt>
                <c:pt idx="390">
                  <c:v>-2.5201999999999999E-11</c:v>
                </c:pt>
                <c:pt idx="391">
                  <c:v>-2.3479E-11</c:v>
                </c:pt>
                <c:pt idx="392">
                  <c:v>-2.2027000000000001E-11</c:v>
                </c:pt>
                <c:pt idx="393">
                  <c:v>-2.0780000000000002E-11</c:v>
                </c:pt>
                <c:pt idx="394">
                  <c:v>-1.9285000000000001E-11</c:v>
                </c:pt>
                <c:pt idx="395">
                  <c:v>-1.7920000000000001E-11</c:v>
                </c:pt>
                <c:pt idx="396">
                  <c:v>-1.6892E-11</c:v>
                </c:pt>
                <c:pt idx="397">
                  <c:v>-1.6081E-11</c:v>
                </c:pt>
                <c:pt idx="398">
                  <c:v>-1.5742E-11</c:v>
                </c:pt>
                <c:pt idx="399">
                  <c:v>-1.5732000000000001E-11</c:v>
                </c:pt>
                <c:pt idx="400">
                  <c:v>-1.5822000000000001E-11</c:v>
                </c:pt>
                <c:pt idx="401">
                  <c:v>-1.6202000000000001E-11</c:v>
                </c:pt>
                <c:pt idx="402">
                  <c:v>-1.6736999999999999E-11</c:v>
                </c:pt>
                <c:pt idx="403">
                  <c:v>-1.7805E-11</c:v>
                </c:pt>
                <c:pt idx="404">
                  <c:v>-1.8831999999999999E-11</c:v>
                </c:pt>
                <c:pt idx="405">
                  <c:v>-1.9819E-11</c:v>
                </c:pt>
                <c:pt idx="406">
                  <c:v>-2.0796999999999999E-11</c:v>
                </c:pt>
                <c:pt idx="407">
                  <c:v>-2.1706999999999999E-11</c:v>
                </c:pt>
                <c:pt idx="408">
                  <c:v>-2.2319000000000001E-11</c:v>
                </c:pt>
                <c:pt idx="409">
                  <c:v>-2.2995999999999999E-11</c:v>
                </c:pt>
                <c:pt idx="410">
                  <c:v>-2.3430999999999999E-11</c:v>
                </c:pt>
                <c:pt idx="411">
                  <c:v>-2.3919000000000001E-11</c:v>
                </c:pt>
                <c:pt idx="412">
                  <c:v>-2.4241000000000001E-11</c:v>
                </c:pt>
                <c:pt idx="413">
                  <c:v>-2.4693000000000001E-11</c:v>
                </c:pt>
                <c:pt idx="414">
                  <c:v>-2.5267E-11</c:v>
                </c:pt>
                <c:pt idx="415">
                  <c:v>-2.5937E-11</c:v>
                </c:pt>
                <c:pt idx="416">
                  <c:v>-2.6719E-11</c:v>
                </c:pt>
                <c:pt idx="417">
                  <c:v>-2.7815E-11</c:v>
                </c:pt>
                <c:pt idx="418">
                  <c:v>-2.8959000000000001E-11</c:v>
                </c:pt>
                <c:pt idx="419">
                  <c:v>-2.9649E-11</c:v>
                </c:pt>
                <c:pt idx="420">
                  <c:v>-3.0334000000000002E-11</c:v>
                </c:pt>
                <c:pt idx="421">
                  <c:v>-3.0865000000000001E-11</c:v>
                </c:pt>
                <c:pt idx="422">
                  <c:v>-3.1338000000000001E-11</c:v>
                </c:pt>
                <c:pt idx="423">
                  <c:v>-3.2028E-11</c:v>
                </c:pt>
                <c:pt idx="424">
                  <c:v>-3.2502999999999998E-11</c:v>
                </c:pt>
                <c:pt idx="425">
                  <c:v>-3.2243000000000003E-11</c:v>
                </c:pt>
                <c:pt idx="426">
                  <c:v>-3.2275E-11</c:v>
                </c:pt>
                <c:pt idx="427">
                  <c:v>-3.1357000000000002E-11</c:v>
                </c:pt>
                <c:pt idx="428">
                  <c:v>-2.9974000000000003E-11</c:v>
                </c:pt>
                <c:pt idx="429">
                  <c:v>-2.8102999999999998E-11</c:v>
                </c:pt>
                <c:pt idx="430">
                  <c:v>-2.5921000000000002E-11</c:v>
                </c:pt>
                <c:pt idx="431">
                  <c:v>-2.3598E-11</c:v>
                </c:pt>
                <c:pt idx="432">
                  <c:v>-2.1622999999999999E-11</c:v>
                </c:pt>
                <c:pt idx="433">
                  <c:v>-1.9627000000000001E-11</c:v>
                </c:pt>
                <c:pt idx="434">
                  <c:v>-1.8098999999999999E-11</c:v>
                </c:pt>
                <c:pt idx="435">
                  <c:v>-1.7103000000000001E-11</c:v>
                </c:pt>
                <c:pt idx="436">
                  <c:v>-1.6846999999999999E-11</c:v>
                </c:pt>
                <c:pt idx="437">
                  <c:v>-1.6788E-11</c:v>
                </c:pt>
                <c:pt idx="438">
                  <c:v>-1.7298E-11</c:v>
                </c:pt>
                <c:pt idx="439">
                  <c:v>-1.8172000000000001E-11</c:v>
                </c:pt>
                <c:pt idx="440">
                  <c:v>-1.9318E-11</c:v>
                </c:pt>
                <c:pt idx="441">
                  <c:v>-2.0657E-11</c:v>
                </c:pt>
                <c:pt idx="442">
                  <c:v>-2.1190999999999999E-11</c:v>
                </c:pt>
                <c:pt idx="443">
                  <c:v>-2.2992999999999999E-11</c:v>
                </c:pt>
                <c:pt idx="444">
                  <c:v>-2.3687000000000001E-11</c:v>
                </c:pt>
                <c:pt idx="445">
                  <c:v>-2.3919000000000001E-11</c:v>
                </c:pt>
                <c:pt idx="446">
                  <c:v>-2.4006000000000001E-11</c:v>
                </c:pt>
                <c:pt idx="447">
                  <c:v>-2.4236999999999999E-11</c:v>
                </c:pt>
                <c:pt idx="448">
                  <c:v>-2.4649000000000001E-11</c:v>
                </c:pt>
                <c:pt idx="449">
                  <c:v>-2.5462999999999998E-11</c:v>
                </c:pt>
                <c:pt idx="450">
                  <c:v>-2.6415E-11</c:v>
                </c:pt>
                <c:pt idx="451">
                  <c:v>-2.7432999999999999E-11</c:v>
                </c:pt>
                <c:pt idx="452">
                  <c:v>-2.8138000000000001E-11</c:v>
                </c:pt>
                <c:pt idx="453">
                  <c:v>-2.8872000000000001E-11</c:v>
                </c:pt>
                <c:pt idx="454">
                  <c:v>-2.9521000000000001E-11</c:v>
                </c:pt>
                <c:pt idx="455">
                  <c:v>-3.0239000000000002E-11</c:v>
                </c:pt>
                <c:pt idx="456">
                  <c:v>-3.0853999999999998E-11</c:v>
                </c:pt>
                <c:pt idx="457">
                  <c:v>-3.1806000000000002E-11</c:v>
                </c:pt>
                <c:pt idx="458">
                  <c:v>-3.2504E-11</c:v>
                </c:pt>
                <c:pt idx="459">
                  <c:v>-3.3332000000000001E-11</c:v>
                </c:pt>
                <c:pt idx="460">
                  <c:v>-3.4341999999999999E-11</c:v>
                </c:pt>
                <c:pt idx="461">
                  <c:v>-3.4747999999999999E-11</c:v>
                </c:pt>
                <c:pt idx="462">
                  <c:v>-3.4545999999999998E-11</c:v>
                </c:pt>
                <c:pt idx="463">
                  <c:v>-3.3940000000000001E-11</c:v>
                </c:pt>
                <c:pt idx="464">
                  <c:v>-3.2551000000000002E-11</c:v>
                </c:pt>
                <c:pt idx="465">
                  <c:v>-3.0554000000000002E-11</c:v>
                </c:pt>
                <c:pt idx="466">
                  <c:v>-2.8354999999999999E-11</c:v>
                </c:pt>
                <c:pt idx="467">
                  <c:v>-2.5798E-11</c:v>
                </c:pt>
                <c:pt idx="468">
                  <c:v>-2.3520999999999999E-11</c:v>
                </c:pt>
                <c:pt idx="469">
                  <c:v>-2.1793999999999999E-11</c:v>
                </c:pt>
                <c:pt idx="470">
                  <c:v>-2.0615000000000001E-11</c:v>
                </c:pt>
                <c:pt idx="471">
                  <c:v>-1.9657E-11</c:v>
                </c:pt>
                <c:pt idx="472">
                  <c:v>-1.8889E-11</c:v>
                </c:pt>
                <c:pt idx="473">
                  <c:v>-1.8399E-11</c:v>
                </c:pt>
                <c:pt idx="474">
                  <c:v>-1.8146000000000001E-11</c:v>
                </c:pt>
                <c:pt idx="475">
                  <c:v>-1.8033000000000001E-11</c:v>
                </c:pt>
                <c:pt idx="476">
                  <c:v>-1.8167999999999999E-11</c:v>
                </c:pt>
                <c:pt idx="477">
                  <c:v>-1.8456000000000001E-11</c:v>
                </c:pt>
                <c:pt idx="478">
                  <c:v>-1.8966000000000001E-11</c:v>
                </c:pt>
                <c:pt idx="479">
                  <c:v>-1.9373E-11</c:v>
                </c:pt>
                <c:pt idx="480">
                  <c:v>-2.0001000000000001E-11</c:v>
                </c:pt>
                <c:pt idx="481">
                  <c:v>-2.0767E-11</c:v>
                </c:pt>
                <c:pt idx="482">
                  <c:v>-2.1673000000000001E-11</c:v>
                </c:pt>
                <c:pt idx="483">
                  <c:v>-2.2424000000000001E-11</c:v>
                </c:pt>
                <c:pt idx="484">
                  <c:v>-2.3351000000000001E-11</c:v>
                </c:pt>
                <c:pt idx="485">
                  <c:v>-2.4235000000000001E-11</c:v>
                </c:pt>
                <c:pt idx="486">
                  <c:v>-2.5094999999999998E-11</c:v>
                </c:pt>
                <c:pt idx="487">
                  <c:v>-2.5757999999999999E-11</c:v>
                </c:pt>
                <c:pt idx="488">
                  <c:v>-2.6623000000000001E-11</c:v>
                </c:pt>
                <c:pt idx="489">
                  <c:v>-2.7716E-11</c:v>
                </c:pt>
                <c:pt idx="490">
                  <c:v>-2.8666000000000001E-11</c:v>
                </c:pt>
                <c:pt idx="491">
                  <c:v>-2.9851000000000001E-11</c:v>
                </c:pt>
                <c:pt idx="492">
                  <c:v>-3.1079999999999998E-11</c:v>
                </c:pt>
                <c:pt idx="493">
                  <c:v>-3.2426000000000003E-11</c:v>
                </c:pt>
                <c:pt idx="494">
                  <c:v>-3.3528000000000002E-11</c:v>
                </c:pt>
                <c:pt idx="495">
                  <c:v>-3.4295999999999998E-11</c:v>
                </c:pt>
                <c:pt idx="496">
                  <c:v>-3.5167E-11</c:v>
                </c:pt>
                <c:pt idx="497">
                  <c:v>-3.5839E-11</c:v>
                </c:pt>
                <c:pt idx="498">
                  <c:v>-3.5706999999999999E-11</c:v>
                </c:pt>
                <c:pt idx="499">
                  <c:v>-3.4912999999999999E-11</c:v>
                </c:pt>
                <c:pt idx="500">
                  <c:v>-3.3717000000000001E-11</c:v>
                </c:pt>
                <c:pt idx="501">
                  <c:v>-3.1936E-11</c:v>
                </c:pt>
                <c:pt idx="502">
                  <c:v>-2.9860000000000001E-11</c:v>
                </c:pt>
                <c:pt idx="503">
                  <c:v>-2.7858999999999999E-11</c:v>
                </c:pt>
                <c:pt idx="504">
                  <c:v>-2.6383999999999999E-11</c:v>
                </c:pt>
                <c:pt idx="505">
                  <c:v>-2.5014000000000001E-11</c:v>
                </c:pt>
                <c:pt idx="506">
                  <c:v>-2.3847999999999999E-11</c:v>
                </c:pt>
                <c:pt idx="507">
                  <c:v>-2.3033E-11</c:v>
                </c:pt>
                <c:pt idx="508">
                  <c:v>-2.2186000000000001E-11</c:v>
                </c:pt>
                <c:pt idx="509">
                  <c:v>-2.1341999999999999E-11</c:v>
                </c:pt>
                <c:pt idx="510">
                  <c:v>-2.0564E-11</c:v>
                </c:pt>
                <c:pt idx="511">
                  <c:v>-1.9732999999999999E-11</c:v>
                </c:pt>
                <c:pt idx="512">
                  <c:v>-1.8898999999999999E-11</c:v>
                </c:pt>
                <c:pt idx="513">
                  <c:v>-1.8364000000000001E-11</c:v>
                </c:pt>
                <c:pt idx="514">
                  <c:v>-1.8407000000000001E-11</c:v>
                </c:pt>
                <c:pt idx="515">
                  <c:v>-1.8537000000000001E-11</c:v>
                </c:pt>
                <c:pt idx="516">
                  <c:v>-1.9039000000000001E-11</c:v>
                </c:pt>
                <c:pt idx="517">
                  <c:v>-1.9373E-11</c:v>
                </c:pt>
                <c:pt idx="518">
                  <c:v>-1.9926999999999999E-11</c:v>
                </c:pt>
                <c:pt idx="519">
                  <c:v>-2.0387E-11</c:v>
                </c:pt>
                <c:pt idx="520">
                  <c:v>-2.1346000000000001E-11</c:v>
                </c:pt>
                <c:pt idx="521">
                  <c:v>-2.2123E-11</c:v>
                </c:pt>
                <c:pt idx="522">
                  <c:v>-2.3129999999999999E-11</c:v>
                </c:pt>
                <c:pt idx="523">
                  <c:v>-2.3468E-11</c:v>
                </c:pt>
                <c:pt idx="524">
                  <c:v>-2.4893000000000001E-11</c:v>
                </c:pt>
                <c:pt idx="525">
                  <c:v>-2.6250999999999999E-11</c:v>
                </c:pt>
                <c:pt idx="526">
                  <c:v>-2.7493E-11</c:v>
                </c:pt>
                <c:pt idx="527">
                  <c:v>-2.8849E-11</c:v>
                </c:pt>
                <c:pt idx="528">
                  <c:v>-2.9953999999999999E-11</c:v>
                </c:pt>
                <c:pt idx="529">
                  <c:v>-3.0904E-11</c:v>
                </c:pt>
                <c:pt idx="530">
                  <c:v>-3.1947999999999999E-11</c:v>
                </c:pt>
                <c:pt idx="531">
                  <c:v>-3.2526000000000001E-11</c:v>
                </c:pt>
                <c:pt idx="532">
                  <c:v>-3.2902999999999997E-11</c:v>
                </c:pt>
                <c:pt idx="533">
                  <c:v>-3.3470999999999997E-11</c:v>
                </c:pt>
                <c:pt idx="534">
                  <c:v>-3.3818000000000002E-11</c:v>
                </c:pt>
                <c:pt idx="535">
                  <c:v>-3.3791999999999998E-11</c:v>
                </c:pt>
                <c:pt idx="536">
                  <c:v>-3.3415999999999997E-11</c:v>
                </c:pt>
                <c:pt idx="537">
                  <c:v>-3.2936000000000003E-11</c:v>
                </c:pt>
                <c:pt idx="538">
                  <c:v>-3.2331000000000002E-11</c:v>
                </c:pt>
                <c:pt idx="539">
                  <c:v>-3.1733000000000003E-11</c:v>
                </c:pt>
                <c:pt idx="540">
                  <c:v>-3.0942999999999999E-11</c:v>
                </c:pt>
                <c:pt idx="541">
                  <c:v>-2.9702999999999998E-11</c:v>
                </c:pt>
                <c:pt idx="542">
                  <c:v>-2.8586E-11</c:v>
                </c:pt>
                <c:pt idx="543">
                  <c:v>-2.7609999999999999E-11</c:v>
                </c:pt>
                <c:pt idx="544">
                  <c:v>-2.6528999999999999E-11</c:v>
                </c:pt>
                <c:pt idx="545">
                  <c:v>-2.4873999999999999E-11</c:v>
                </c:pt>
                <c:pt idx="546">
                  <c:v>-2.3369999999999999E-11</c:v>
                </c:pt>
                <c:pt idx="547">
                  <c:v>-2.1781999999999999E-11</c:v>
                </c:pt>
                <c:pt idx="548">
                  <c:v>-2.0494999999999999E-11</c:v>
                </c:pt>
                <c:pt idx="549">
                  <c:v>-1.9327999999999998E-11</c:v>
                </c:pt>
                <c:pt idx="550">
                  <c:v>-1.8556E-11</c:v>
                </c:pt>
                <c:pt idx="551">
                  <c:v>-1.7906000000000001E-11</c:v>
                </c:pt>
                <c:pt idx="552">
                  <c:v>-1.7610000000000001E-11</c:v>
                </c:pt>
                <c:pt idx="553">
                  <c:v>-1.7707E-11</c:v>
                </c:pt>
                <c:pt idx="554">
                  <c:v>-1.7999E-11</c:v>
                </c:pt>
                <c:pt idx="555">
                  <c:v>-1.8798000000000001E-11</c:v>
                </c:pt>
                <c:pt idx="556">
                  <c:v>-1.9686E-11</c:v>
                </c:pt>
                <c:pt idx="557">
                  <c:v>-2.0821000000000001E-11</c:v>
                </c:pt>
                <c:pt idx="558">
                  <c:v>-2.2039E-11</c:v>
                </c:pt>
                <c:pt idx="559">
                  <c:v>-2.3187E-11</c:v>
                </c:pt>
                <c:pt idx="560">
                  <c:v>-2.4259E-11</c:v>
                </c:pt>
                <c:pt idx="561">
                  <c:v>-2.5704000000000001E-11</c:v>
                </c:pt>
                <c:pt idx="562">
                  <c:v>-2.6583999999999999E-11</c:v>
                </c:pt>
                <c:pt idx="563">
                  <c:v>-2.7380999999999999E-11</c:v>
                </c:pt>
                <c:pt idx="564">
                  <c:v>-2.8154999999999999E-11</c:v>
                </c:pt>
                <c:pt idx="565">
                  <c:v>-2.9066000000000001E-11</c:v>
                </c:pt>
                <c:pt idx="566">
                  <c:v>-2.9931000000000002E-11</c:v>
                </c:pt>
                <c:pt idx="567">
                  <c:v>-3.0722999999999998E-11</c:v>
                </c:pt>
                <c:pt idx="568">
                  <c:v>-3.1497000000000001E-11</c:v>
                </c:pt>
                <c:pt idx="569">
                  <c:v>-3.2115999999999999E-11</c:v>
                </c:pt>
                <c:pt idx="570">
                  <c:v>-3.2755000000000001E-11</c:v>
                </c:pt>
                <c:pt idx="571">
                  <c:v>-3.3357000000000002E-11</c:v>
                </c:pt>
                <c:pt idx="572">
                  <c:v>-3.3834999999999999E-11</c:v>
                </c:pt>
                <c:pt idx="573">
                  <c:v>-3.4437E-11</c:v>
                </c:pt>
                <c:pt idx="574">
                  <c:v>-3.3109E-11</c:v>
                </c:pt>
                <c:pt idx="575">
                  <c:v>-3.3064000000000002E-11</c:v>
                </c:pt>
                <c:pt idx="576">
                  <c:v>-3.3388999999999998E-11</c:v>
                </c:pt>
                <c:pt idx="577">
                  <c:v>-3.5174000000000002E-11</c:v>
                </c:pt>
                <c:pt idx="578">
                  <c:v>-3.1663999999999999E-11</c:v>
                </c:pt>
                <c:pt idx="579">
                  <c:v>-2.9891999999999997E-11</c:v>
                </c:pt>
                <c:pt idx="580">
                  <c:v>-2.7786E-11</c:v>
                </c:pt>
                <c:pt idx="581">
                  <c:v>-2.5458000000000001E-11</c:v>
                </c:pt>
                <c:pt idx="582">
                  <c:v>-2.3462E-11</c:v>
                </c:pt>
                <c:pt idx="583">
                  <c:v>-2.1719000000000001E-11</c:v>
                </c:pt>
                <c:pt idx="584">
                  <c:v>-1.9955999999999999E-11</c:v>
                </c:pt>
                <c:pt idx="585">
                  <c:v>-1.8608E-11</c:v>
                </c:pt>
                <c:pt idx="586">
                  <c:v>-1.7315999999999999E-11</c:v>
                </c:pt>
                <c:pt idx="587">
                  <c:v>-1.6978000000000001E-11</c:v>
                </c:pt>
                <c:pt idx="588">
                  <c:v>-1.7341999999999999E-11</c:v>
                </c:pt>
                <c:pt idx="589">
                  <c:v>-1.7846E-11</c:v>
                </c:pt>
                <c:pt idx="590">
                  <c:v>-1.8920000000000001E-11</c:v>
                </c:pt>
                <c:pt idx="591">
                  <c:v>-2.0147E-11</c:v>
                </c:pt>
                <c:pt idx="592">
                  <c:v>-2.1335E-11</c:v>
                </c:pt>
                <c:pt idx="593">
                  <c:v>-2.2250000000000001E-11</c:v>
                </c:pt>
                <c:pt idx="594">
                  <c:v>-2.2868999999999999E-11</c:v>
                </c:pt>
                <c:pt idx="595">
                  <c:v>-2.3549E-11</c:v>
                </c:pt>
                <c:pt idx="596">
                  <c:v>-2.3827999999999999E-11</c:v>
                </c:pt>
                <c:pt idx="597">
                  <c:v>-2.4386E-11</c:v>
                </c:pt>
                <c:pt idx="598">
                  <c:v>-2.4601E-11</c:v>
                </c:pt>
                <c:pt idx="599">
                  <c:v>-2.4869000000000002E-11</c:v>
                </c:pt>
                <c:pt idx="600">
                  <c:v>-2.5032000000000001E-11</c:v>
                </c:pt>
                <c:pt idx="601">
                  <c:v>-2.5217000000000001E-11</c:v>
                </c:pt>
                <c:pt idx="602">
                  <c:v>-2.5262999999999998E-11</c:v>
                </c:pt>
                <c:pt idx="603">
                  <c:v>-2.6000000000000001E-11</c:v>
                </c:pt>
                <c:pt idx="604">
                  <c:v>-2.7079999999999999E-11</c:v>
                </c:pt>
                <c:pt idx="605">
                  <c:v>-2.8562999999999999E-11</c:v>
                </c:pt>
                <c:pt idx="606">
                  <c:v>-3.0065999999999997E-11</c:v>
                </c:pt>
                <c:pt idx="607">
                  <c:v>-3.1357000000000002E-11</c:v>
                </c:pt>
                <c:pt idx="608">
                  <c:v>-3.2240000000000003E-11</c:v>
                </c:pt>
                <c:pt idx="609">
                  <c:v>-3.2844000000000002E-11</c:v>
                </c:pt>
                <c:pt idx="610">
                  <c:v>-3.3269999999999999E-11</c:v>
                </c:pt>
                <c:pt idx="611">
                  <c:v>-3.3619E-11</c:v>
                </c:pt>
                <c:pt idx="612">
                  <c:v>-3.3773999999999999E-11</c:v>
                </c:pt>
                <c:pt idx="613">
                  <c:v>-3.3827000000000001E-11</c:v>
                </c:pt>
                <c:pt idx="614">
                  <c:v>-3.3803000000000002E-11</c:v>
                </c:pt>
                <c:pt idx="615">
                  <c:v>-3.4349000000000001E-11</c:v>
                </c:pt>
                <c:pt idx="616">
                  <c:v>-3.4322999999999997E-11</c:v>
                </c:pt>
                <c:pt idx="617">
                  <c:v>-3.3028999999999999E-11</c:v>
                </c:pt>
                <c:pt idx="618">
                  <c:v>-3.1000000000000003E-11</c:v>
                </c:pt>
                <c:pt idx="619">
                  <c:v>-2.8593000000000001E-11</c:v>
                </c:pt>
                <c:pt idx="620">
                  <c:v>-2.6406999999999999E-11</c:v>
                </c:pt>
                <c:pt idx="621">
                  <c:v>-2.4534999999999999E-11</c:v>
                </c:pt>
                <c:pt idx="622">
                  <c:v>-2.2946E-11</c:v>
                </c:pt>
                <c:pt idx="623">
                  <c:v>-2.1578E-11</c:v>
                </c:pt>
                <c:pt idx="624">
                  <c:v>-2.0439999999999999E-11</c:v>
                </c:pt>
                <c:pt idx="625">
                  <c:v>-1.9124E-11</c:v>
                </c:pt>
                <c:pt idx="626">
                  <c:v>-1.7863999999999999E-11</c:v>
                </c:pt>
                <c:pt idx="627">
                  <c:v>-1.7323000000000001E-11</c:v>
                </c:pt>
                <c:pt idx="628">
                  <c:v>-1.7526000000000001E-11</c:v>
                </c:pt>
                <c:pt idx="629">
                  <c:v>-1.8263E-11</c:v>
                </c:pt>
                <c:pt idx="630">
                  <c:v>-1.9364999999999999E-11</c:v>
                </c:pt>
                <c:pt idx="631">
                  <c:v>-2.0448E-11</c:v>
                </c:pt>
                <c:pt idx="632">
                  <c:v>-2.1367E-11</c:v>
                </c:pt>
                <c:pt idx="633">
                  <c:v>-2.2419E-11</c:v>
                </c:pt>
                <c:pt idx="634">
                  <c:v>-2.3178E-11</c:v>
                </c:pt>
                <c:pt idx="635">
                  <c:v>-2.3957000000000001E-11</c:v>
                </c:pt>
                <c:pt idx="636">
                  <c:v>-2.4644999999999999E-11</c:v>
                </c:pt>
                <c:pt idx="637">
                  <c:v>-2.4658000000000001E-11</c:v>
                </c:pt>
                <c:pt idx="638">
                  <c:v>-2.4997000000000001E-11</c:v>
                </c:pt>
                <c:pt idx="639">
                  <c:v>-2.5924000000000001E-11</c:v>
                </c:pt>
                <c:pt idx="640">
                  <c:v>-2.7061999999999999E-11</c:v>
                </c:pt>
                <c:pt idx="641">
                  <c:v>-2.8232999999999999E-11</c:v>
                </c:pt>
                <c:pt idx="642">
                  <c:v>-2.9406999999999999E-11</c:v>
                </c:pt>
                <c:pt idx="643">
                  <c:v>-3.0749000000000002E-11</c:v>
                </c:pt>
                <c:pt idx="644">
                  <c:v>-3.2185000000000003E-11</c:v>
                </c:pt>
                <c:pt idx="645">
                  <c:v>-3.3608000000000003E-11</c:v>
                </c:pt>
                <c:pt idx="646">
                  <c:v>-3.4749000000000001E-11</c:v>
                </c:pt>
                <c:pt idx="647">
                  <c:v>-3.5641999999999997E-11</c:v>
                </c:pt>
                <c:pt idx="648">
                  <c:v>-3.6343000000000001E-11</c:v>
                </c:pt>
                <c:pt idx="649">
                  <c:v>-3.6573000000000003E-11</c:v>
                </c:pt>
                <c:pt idx="650">
                  <c:v>-3.6176999999999998E-11</c:v>
                </c:pt>
                <c:pt idx="651">
                  <c:v>-3.6329999999999999E-11</c:v>
                </c:pt>
                <c:pt idx="652">
                  <c:v>-3.6359000000000002E-11</c:v>
                </c:pt>
                <c:pt idx="653">
                  <c:v>-3.5305000000000001E-11</c:v>
                </c:pt>
                <c:pt idx="654">
                  <c:v>-3.3613000000000001E-11</c:v>
                </c:pt>
                <c:pt idx="655">
                  <c:v>-3.0930999999999999E-11</c:v>
                </c:pt>
                <c:pt idx="656">
                  <c:v>-2.836E-11</c:v>
                </c:pt>
                <c:pt idx="657">
                  <c:v>-2.5885E-11</c:v>
                </c:pt>
                <c:pt idx="658">
                  <c:v>-2.3537999999999999E-11</c:v>
                </c:pt>
                <c:pt idx="659">
                  <c:v>-2.1560000000000001E-11</c:v>
                </c:pt>
                <c:pt idx="660">
                  <c:v>-2.0344999999999999E-11</c:v>
                </c:pt>
                <c:pt idx="661">
                  <c:v>-1.9775000000000001E-11</c:v>
                </c:pt>
                <c:pt idx="662">
                  <c:v>-1.9828999999999999E-11</c:v>
                </c:pt>
                <c:pt idx="663">
                  <c:v>-1.9999999999999999E-11</c:v>
                </c:pt>
                <c:pt idx="664">
                  <c:v>-1.9671E-11</c:v>
                </c:pt>
                <c:pt idx="665">
                  <c:v>-1.9666999999999998E-11</c:v>
                </c:pt>
                <c:pt idx="666">
                  <c:v>-1.9805E-11</c:v>
                </c:pt>
                <c:pt idx="667">
                  <c:v>-2.0063E-11</c:v>
                </c:pt>
                <c:pt idx="668">
                  <c:v>-2.0613E-11</c:v>
                </c:pt>
                <c:pt idx="669">
                  <c:v>-2.1222999999999999E-11</c:v>
                </c:pt>
                <c:pt idx="670">
                  <c:v>-2.1966000000000001E-11</c:v>
                </c:pt>
                <c:pt idx="671">
                  <c:v>-2.2616E-11</c:v>
                </c:pt>
                <c:pt idx="672">
                  <c:v>-2.3403000000000001E-11</c:v>
                </c:pt>
                <c:pt idx="673">
                  <c:v>-2.4021999999999999E-11</c:v>
                </c:pt>
                <c:pt idx="674">
                  <c:v>-2.4838000000000001E-11</c:v>
                </c:pt>
                <c:pt idx="675">
                  <c:v>-2.5835999999999999E-11</c:v>
                </c:pt>
                <c:pt idx="676">
                  <c:v>-2.6875000000000001E-11</c:v>
                </c:pt>
                <c:pt idx="677">
                  <c:v>-2.76E-11</c:v>
                </c:pt>
                <c:pt idx="678">
                  <c:v>-2.8719999999999999E-11</c:v>
                </c:pt>
                <c:pt idx="679">
                  <c:v>-2.9223999999999999E-11</c:v>
                </c:pt>
                <c:pt idx="680">
                  <c:v>-2.9870000000000003E-11</c:v>
                </c:pt>
                <c:pt idx="681">
                  <c:v>-3.0352000000000002E-11</c:v>
                </c:pt>
                <c:pt idx="682">
                  <c:v>-3.0587999999999997E-11</c:v>
                </c:pt>
                <c:pt idx="683">
                  <c:v>-3.0688000000000002E-11</c:v>
                </c:pt>
                <c:pt idx="684">
                  <c:v>-3.1443999999999999E-11</c:v>
                </c:pt>
                <c:pt idx="685">
                  <c:v>-3.2251000000000001E-11</c:v>
                </c:pt>
                <c:pt idx="686">
                  <c:v>-3.3472E-11</c:v>
                </c:pt>
                <c:pt idx="687">
                  <c:v>-3.4841999999999997E-11</c:v>
                </c:pt>
                <c:pt idx="688">
                  <c:v>-3.6234999999999998E-11</c:v>
                </c:pt>
                <c:pt idx="689">
                  <c:v>-3.8215000000000001E-11</c:v>
                </c:pt>
                <c:pt idx="690">
                  <c:v>-3.9494E-11</c:v>
                </c:pt>
                <c:pt idx="691">
                  <c:v>-3.9333000000000001E-11</c:v>
                </c:pt>
                <c:pt idx="692">
                  <c:v>-3.7404999999999999E-11</c:v>
                </c:pt>
                <c:pt idx="693">
                  <c:v>-3.4405000000000003E-11</c:v>
                </c:pt>
                <c:pt idx="694">
                  <c:v>-3.0865999999999997E-11</c:v>
                </c:pt>
                <c:pt idx="695">
                  <c:v>-2.7061999999999999E-11</c:v>
                </c:pt>
                <c:pt idx="696">
                  <c:v>-2.3902999999999999E-11</c:v>
                </c:pt>
                <c:pt idx="697">
                  <c:v>-2.1781E-11</c:v>
                </c:pt>
                <c:pt idx="698">
                  <c:v>-2.0580000000000002E-11</c:v>
                </c:pt>
                <c:pt idx="699">
                  <c:v>-1.9850000000000001E-11</c:v>
                </c:pt>
                <c:pt idx="700">
                  <c:v>-1.9654E-11</c:v>
                </c:pt>
                <c:pt idx="701">
                  <c:v>-1.9873000000000001E-11</c:v>
                </c:pt>
                <c:pt idx="702">
                  <c:v>-2.0126E-11</c:v>
                </c:pt>
                <c:pt idx="703">
                  <c:v>-1.9915999999999999E-11</c:v>
                </c:pt>
                <c:pt idx="704">
                  <c:v>-2.0092999999999998E-11</c:v>
                </c:pt>
                <c:pt idx="705">
                  <c:v>-2.0412000000000001E-11</c:v>
                </c:pt>
                <c:pt idx="706">
                  <c:v>-2.0715999999999999E-11</c:v>
                </c:pt>
                <c:pt idx="707">
                  <c:v>-2.1247000000000001E-11</c:v>
                </c:pt>
                <c:pt idx="708">
                  <c:v>-2.1822999999999999E-11</c:v>
                </c:pt>
                <c:pt idx="709">
                  <c:v>-2.2369000000000001E-11</c:v>
                </c:pt>
                <c:pt idx="710">
                  <c:v>-2.3163999999999999E-11</c:v>
                </c:pt>
                <c:pt idx="711">
                  <c:v>-2.4013999999999998E-11</c:v>
                </c:pt>
                <c:pt idx="712">
                  <c:v>-2.5191000000000001E-11</c:v>
                </c:pt>
                <c:pt idx="713">
                  <c:v>-2.6118000000000002E-11</c:v>
                </c:pt>
                <c:pt idx="714">
                  <c:v>-2.7118000000000001E-11</c:v>
                </c:pt>
                <c:pt idx="715">
                  <c:v>-2.8374E-11</c:v>
                </c:pt>
                <c:pt idx="716">
                  <c:v>-2.9553999999999999E-11</c:v>
                </c:pt>
                <c:pt idx="717">
                  <c:v>-3.073E-11</c:v>
                </c:pt>
                <c:pt idx="718">
                  <c:v>-3.1617000000000003E-11</c:v>
                </c:pt>
                <c:pt idx="719">
                  <c:v>-3.2536000000000003E-11</c:v>
                </c:pt>
                <c:pt idx="720">
                  <c:v>-3.3344E-11</c:v>
                </c:pt>
                <c:pt idx="721">
                  <c:v>-3.4326999999999999E-11</c:v>
                </c:pt>
                <c:pt idx="722">
                  <c:v>-3.521E-11</c:v>
                </c:pt>
                <c:pt idx="723">
                  <c:v>-3.5809000000000001E-11</c:v>
                </c:pt>
                <c:pt idx="724">
                  <c:v>-3.6265999999999999E-11</c:v>
                </c:pt>
                <c:pt idx="725">
                  <c:v>-3.7162000000000002E-11</c:v>
                </c:pt>
                <c:pt idx="726">
                  <c:v>-3.7662E-11</c:v>
                </c:pt>
                <c:pt idx="727">
                  <c:v>-3.7226000000000002E-11</c:v>
                </c:pt>
                <c:pt idx="728">
                  <c:v>-3.6279000000000001E-11</c:v>
                </c:pt>
                <c:pt idx="729">
                  <c:v>-3.4600000000000002E-11</c:v>
                </c:pt>
                <c:pt idx="730">
                  <c:v>-3.2756999999999999E-11</c:v>
                </c:pt>
                <c:pt idx="731">
                  <c:v>-3.0389000000000002E-11</c:v>
                </c:pt>
                <c:pt idx="732">
                  <c:v>-2.8551E-11</c:v>
                </c:pt>
                <c:pt idx="733">
                  <c:v>-2.6762000000000001E-11</c:v>
                </c:pt>
                <c:pt idx="734">
                  <c:v>-2.5443000000000001E-11</c:v>
                </c:pt>
                <c:pt idx="735">
                  <c:v>-2.3560000000000001E-11</c:v>
                </c:pt>
                <c:pt idx="736">
                  <c:v>-2.2328000000000001E-11</c:v>
                </c:pt>
                <c:pt idx="737">
                  <c:v>-2.1531000000000001E-11</c:v>
                </c:pt>
                <c:pt idx="738">
                  <c:v>-2.0651999999999999E-11</c:v>
                </c:pt>
                <c:pt idx="739">
                  <c:v>-2.0063999999999999E-11</c:v>
                </c:pt>
                <c:pt idx="740">
                  <c:v>-1.9937000000000001E-11</c:v>
                </c:pt>
                <c:pt idx="741">
                  <c:v>-1.9892E-11</c:v>
                </c:pt>
                <c:pt idx="742">
                  <c:v>-1.9269999999999998E-11</c:v>
                </c:pt>
                <c:pt idx="743">
                  <c:v>-1.8385E-11</c:v>
                </c:pt>
                <c:pt idx="744">
                  <c:v>-1.8185E-11</c:v>
                </c:pt>
                <c:pt idx="745">
                  <c:v>-1.8375000000000001E-11</c:v>
                </c:pt>
                <c:pt idx="746">
                  <c:v>-1.8953E-11</c:v>
                </c:pt>
                <c:pt idx="747">
                  <c:v>-1.9932E-11</c:v>
                </c:pt>
                <c:pt idx="748">
                  <c:v>-2.1654999999999999E-11</c:v>
                </c:pt>
                <c:pt idx="749">
                  <c:v>-2.3607999999999999E-11</c:v>
                </c:pt>
                <c:pt idx="750">
                  <c:v>-2.5722999999999999E-11</c:v>
                </c:pt>
                <c:pt idx="751">
                  <c:v>-2.767E-11</c:v>
                </c:pt>
                <c:pt idx="752">
                  <c:v>-2.9072999999999999E-11</c:v>
                </c:pt>
                <c:pt idx="753">
                  <c:v>-3.0294000000000002E-11</c:v>
                </c:pt>
                <c:pt idx="754">
                  <c:v>-3.1284000000000003E-11</c:v>
                </c:pt>
                <c:pt idx="755">
                  <c:v>-3.193E-11</c:v>
                </c:pt>
                <c:pt idx="756">
                  <c:v>-3.2365000000000003E-11</c:v>
                </c:pt>
                <c:pt idx="757">
                  <c:v>-3.2743999999999997E-11</c:v>
                </c:pt>
                <c:pt idx="758">
                  <c:v>-3.3213000000000001E-11</c:v>
                </c:pt>
                <c:pt idx="759">
                  <c:v>-3.3705999999999997E-11</c:v>
                </c:pt>
                <c:pt idx="760">
                  <c:v>-3.4188999999999998E-11</c:v>
                </c:pt>
                <c:pt idx="761">
                  <c:v>-3.4722999999999997E-11</c:v>
                </c:pt>
                <c:pt idx="762">
                  <c:v>-3.6075000000000002E-11</c:v>
                </c:pt>
                <c:pt idx="763">
                  <c:v>-3.7340999999999999E-11</c:v>
                </c:pt>
                <c:pt idx="764">
                  <c:v>-3.8029000000000001E-11</c:v>
                </c:pt>
                <c:pt idx="765">
                  <c:v>-3.7745000000000001E-11</c:v>
                </c:pt>
                <c:pt idx="766">
                  <c:v>-3.6820999999999997E-11</c:v>
                </c:pt>
                <c:pt idx="767">
                  <c:v>-3.5214999999999998E-11</c:v>
                </c:pt>
                <c:pt idx="768">
                  <c:v>-3.3507000000000003E-11</c:v>
                </c:pt>
                <c:pt idx="769">
                  <c:v>-3.1408E-11</c:v>
                </c:pt>
                <c:pt idx="770">
                  <c:v>-2.9415999999999998E-11</c:v>
                </c:pt>
                <c:pt idx="771">
                  <c:v>-2.7855E-11</c:v>
                </c:pt>
                <c:pt idx="772">
                  <c:v>-2.6227999999999999E-11</c:v>
                </c:pt>
                <c:pt idx="773">
                  <c:v>-2.5143E-11</c:v>
                </c:pt>
                <c:pt idx="774">
                  <c:v>-2.3971000000000001E-11</c:v>
                </c:pt>
                <c:pt idx="775">
                  <c:v>-2.3087000000000001E-11</c:v>
                </c:pt>
                <c:pt idx="776">
                  <c:v>-2.2364E-11</c:v>
                </c:pt>
                <c:pt idx="777">
                  <c:v>-2.1552999999999999E-11</c:v>
                </c:pt>
                <c:pt idx="778">
                  <c:v>-2.0839999999999999E-11</c:v>
                </c:pt>
                <c:pt idx="779">
                  <c:v>-2.0384999999999999E-11</c:v>
                </c:pt>
                <c:pt idx="780">
                  <c:v>-2.0099000000000001E-11</c:v>
                </c:pt>
                <c:pt idx="781">
                  <c:v>-1.9758E-11</c:v>
                </c:pt>
                <c:pt idx="782">
                  <c:v>-1.9622999999999999E-11</c:v>
                </c:pt>
                <c:pt idx="783">
                  <c:v>-2.0008E-11</c:v>
                </c:pt>
                <c:pt idx="784">
                  <c:v>-2.0995000000000001E-11</c:v>
                </c:pt>
                <c:pt idx="785">
                  <c:v>-2.2245999999999999E-11</c:v>
                </c:pt>
                <c:pt idx="786">
                  <c:v>-2.3807999999999999E-11</c:v>
                </c:pt>
                <c:pt idx="787">
                  <c:v>-2.5766E-11</c:v>
                </c:pt>
                <c:pt idx="788">
                  <c:v>-2.7455999999999999E-11</c:v>
                </c:pt>
                <c:pt idx="789">
                  <c:v>-2.8822000000000001E-11</c:v>
                </c:pt>
                <c:pt idx="790">
                  <c:v>-3.0368999999999999E-11</c:v>
                </c:pt>
                <c:pt idx="791">
                  <c:v>-3.1561000000000001E-11</c:v>
                </c:pt>
                <c:pt idx="792">
                  <c:v>-3.2160000000000002E-11</c:v>
                </c:pt>
                <c:pt idx="793">
                  <c:v>-3.2622999999999999E-11</c:v>
                </c:pt>
                <c:pt idx="794">
                  <c:v>-3.2963999999999997E-11</c:v>
                </c:pt>
                <c:pt idx="795">
                  <c:v>-3.3308999999999997E-11</c:v>
                </c:pt>
                <c:pt idx="796">
                  <c:v>-3.3611999999999999E-11</c:v>
                </c:pt>
                <c:pt idx="797">
                  <c:v>-3.4035999999999998E-11</c:v>
                </c:pt>
                <c:pt idx="798">
                  <c:v>-3.4842999999999999E-11</c:v>
                </c:pt>
                <c:pt idx="799">
                  <c:v>-3.6155999999999999E-11</c:v>
                </c:pt>
                <c:pt idx="800">
                  <c:v>-3.7073000000000001E-11</c:v>
                </c:pt>
                <c:pt idx="801">
                  <c:v>-3.7433E-11</c:v>
                </c:pt>
                <c:pt idx="802">
                  <c:v>-3.7268E-11</c:v>
                </c:pt>
                <c:pt idx="803">
                  <c:v>-3.6866000000000002E-11</c:v>
                </c:pt>
                <c:pt idx="804">
                  <c:v>-3.6261000000000001E-11</c:v>
                </c:pt>
                <c:pt idx="805">
                  <c:v>-3.5263000000000003E-11</c:v>
                </c:pt>
                <c:pt idx="806">
                  <c:v>-3.3598999999999997E-11</c:v>
                </c:pt>
                <c:pt idx="807">
                  <c:v>-3.1577000000000002E-11</c:v>
                </c:pt>
                <c:pt idx="808">
                  <c:v>-2.913E-11</c:v>
                </c:pt>
                <c:pt idx="809">
                  <c:v>-2.6623000000000001E-11</c:v>
                </c:pt>
                <c:pt idx="810">
                  <c:v>-2.5157999999999999E-11</c:v>
                </c:pt>
                <c:pt idx="811">
                  <c:v>-2.4288E-11</c:v>
                </c:pt>
                <c:pt idx="812">
                  <c:v>-2.3647999999999999E-11</c:v>
                </c:pt>
                <c:pt idx="813">
                  <c:v>-2.3413E-11</c:v>
                </c:pt>
                <c:pt idx="814">
                  <c:v>-2.3154000000000001E-11</c:v>
                </c:pt>
                <c:pt idx="815">
                  <c:v>-2.2745000000000001E-11</c:v>
                </c:pt>
                <c:pt idx="816">
                  <c:v>-2.2184E-11</c:v>
                </c:pt>
                <c:pt idx="817">
                  <c:v>-2.1670000000000001E-11</c:v>
                </c:pt>
                <c:pt idx="818">
                  <c:v>-2.1338999999999999E-11</c:v>
                </c:pt>
                <c:pt idx="819">
                  <c:v>-2.1091999999999999E-11</c:v>
                </c:pt>
                <c:pt idx="820">
                  <c:v>-2.0847000000000001E-11</c:v>
                </c:pt>
                <c:pt idx="821">
                  <c:v>-2.0404000000000001E-11</c:v>
                </c:pt>
                <c:pt idx="822">
                  <c:v>-2.0483999999999999E-11</c:v>
                </c:pt>
                <c:pt idx="823">
                  <c:v>-2.1257999999999998E-11</c:v>
                </c:pt>
                <c:pt idx="824">
                  <c:v>-2.2427999999999999E-11</c:v>
                </c:pt>
                <c:pt idx="825">
                  <c:v>-2.3607999999999999E-11</c:v>
                </c:pt>
                <c:pt idx="826">
                  <c:v>-2.5311999999999999E-11</c:v>
                </c:pt>
                <c:pt idx="827">
                  <c:v>-2.7092000000000001E-11</c:v>
                </c:pt>
                <c:pt idx="828">
                  <c:v>-2.8903000000000002E-11</c:v>
                </c:pt>
                <c:pt idx="829">
                  <c:v>-3.0724E-11</c:v>
                </c:pt>
                <c:pt idx="830">
                  <c:v>-3.2225999999999999E-11</c:v>
                </c:pt>
                <c:pt idx="831">
                  <c:v>-3.3784000000000001E-11</c:v>
                </c:pt>
                <c:pt idx="832">
                  <c:v>-3.4811999999999998E-11</c:v>
                </c:pt>
                <c:pt idx="833">
                  <c:v>-3.5284999999999998E-11</c:v>
                </c:pt>
                <c:pt idx="834">
                  <c:v>-3.5216E-11</c:v>
                </c:pt>
                <c:pt idx="835">
                  <c:v>-3.5544000000000003E-11</c:v>
                </c:pt>
                <c:pt idx="836">
                  <c:v>-3.5959000000000002E-11</c:v>
                </c:pt>
                <c:pt idx="837">
                  <c:v>-3.6179000000000002E-11</c:v>
                </c:pt>
                <c:pt idx="838">
                  <c:v>-3.6276000000000001E-11</c:v>
                </c:pt>
                <c:pt idx="839">
                  <c:v>-3.6371000000000002E-11</c:v>
                </c:pt>
                <c:pt idx="840">
                  <c:v>-3.6515000000000003E-11</c:v>
                </c:pt>
                <c:pt idx="841">
                  <c:v>-3.6538E-11</c:v>
                </c:pt>
                <c:pt idx="842">
                  <c:v>-3.6462E-11</c:v>
                </c:pt>
                <c:pt idx="843">
                  <c:v>-3.6005000000000003E-11</c:v>
                </c:pt>
                <c:pt idx="844">
                  <c:v>-3.4796999999999999E-11</c:v>
                </c:pt>
                <c:pt idx="845">
                  <c:v>-3.3234E-11</c:v>
                </c:pt>
                <c:pt idx="846">
                  <c:v>-3.1861000000000002E-11</c:v>
                </c:pt>
                <c:pt idx="847">
                  <c:v>-3.0612999999999998E-11</c:v>
                </c:pt>
                <c:pt idx="848">
                  <c:v>-2.8678E-11</c:v>
                </c:pt>
                <c:pt idx="849">
                  <c:v>-2.6971999999999999E-11</c:v>
                </c:pt>
                <c:pt idx="850">
                  <c:v>-2.4925999999999999E-11</c:v>
                </c:pt>
                <c:pt idx="851">
                  <c:v>-2.2629000000000001E-11</c:v>
                </c:pt>
                <c:pt idx="852">
                  <c:v>-2.0802999999999998E-11</c:v>
                </c:pt>
                <c:pt idx="853">
                  <c:v>-1.9334000000000001E-11</c:v>
                </c:pt>
                <c:pt idx="854">
                  <c:v>-1.8691000000000001E-11</c:v>
                </c:pt>
                <c:pt idx="855">
                  <c:v>-1.8459000000000001E-11</c:v>
                </c:pt>
                <c:pt idx="856">
                  <c:v>-1.8802999999999999E-11</c:v>
                </c:pt>
                <c:pt idx="857">
                  <c:v>-1.9715E-11</c:v>
                </c:pt>
                <c:pt idx="858">
                  <c:v>-2.0958999999999999E-11</c:v>
                </c:pt>
                <c:pt idx="859">
                  <c:v>-2.1943000000000001E-11</c:v>
                </c:pt>
                <c:pt idx="860">
                  <c:v>-2.3050999999999999E-11</c:v>
                </c:pt>
                <c:pt idx="861">
                  <c:v>-2.4075000000000002E-11</c:v>
                </c:pt>
                <c:pt idx="862">
                  <c:v>-2.5053E-11</c:v>
                </c:pt>
                <c:pt idx="863">
                  <c:v>-2.5919000000000001E-11</c:v>
                </c:pt>
                <c:pt idx="864">
                  <c:v>-2.6887999999999999E-11</c:v>
                </c:pt>
                <c:pt idx="865">
                  <c:v>-2.7867E-11</c:v>
                </c:pt>
                <c:pt idx="866">
                  <c:v>-2.8641E-11</c:v>
                </c:pt>
                <c:pt idx="867">
                  <c:v>-2.9283999999999997E-11</c:v>
                </c:pt>
                <c:pt idx="868">
                  <c:v>-3.0572000000000002E-11</c:v>
                </c:pt>
                <c:pt idx="869">
                  <c:v>-3.1898999999999999E-11</c:v>
                </c:pt>
                <c:pt idx="870">
                  <c:v>-3.3266999999999999E-11</c:v>
                </c:pt>
                <c:pt idx="871">
                  <c:v>-3.4686000000000003E-11</c:v>
                </c:pt>
                <c:pt idx="872">
                  <c:v>-3.5938999999999999E-11</c:v>
                </c:pt>
                <c:pt idx="873">
                  <c:v>-3.7767999999999998E-11</c:v>
                </c:pt>
                <c:pt idx="874">
                  <c:v>-3.9293000000000001E-11</c:v>
                </c:pt>
                <c:pt idx="875">
                  <c:v>-4.0258000000000001E-11</c:v>
                </c:pt>
                <c:pt idx="876">
                  <c:v>-4.0519999999999999E-11</c:v>
                </c:pt>
                <c:pt idx="877">
                  <c:v>-4.0334E-11</c:v>
                </c:pt>
                <c:pt idx="878">
                  <c:v>-3.9678999999999997E-11</c:v>
                </c:pt>
                <c:pt idx="879">
                  <c:v>-3.8627E-11</c:v>
                </c:pt>
                <c:pt idx="880">
                  <c:v>-3.7226999999999997E-11</c:v>
                </c:pt>
                <c:pt idx="881">
                  <c:v>-3.5663999999999998E-11</c:v>
                </c:pt>
                <c:pt idx="882">
                  <c:v>-3.4028E-11</c:v>
                </c:pt>
                <c:pt idx="883">
                  <c:v>-3.2331999999999998E-11</c:v>
                </c:pt>
                <c:pt idx="884">
                  <c:v>-3.0386999999999998E-11</c:v>
                </c:pt>
                <c:pt idx="885">
                  <c:v>-2.8812E-11</c:v>
                </c:pt>
                <c:pt idx="886">
                  <c:v>-2.7545999999999999E-11</c:v>
                </c:pt>
                <c:pt idx="887">
                  <c:v>-2.654E-11</c:v>
                </c:pt>
                <c:pt idx="888">
                  <c:v>-2.5557E-11</c:v>
                </c:pt>
                <c:pt idx="889">
                  <c:v>-2.4381999999999998E-11</c:v>
                </c:pt>
                <c:pt idx="890">
                  <c:v>-2.3165000000000002E-11</c:v>
                </c:pt>
                <c:pt idx="891">
                  <c:v>-2.2479000000000001E-11</c:v>
                </c:pt>
                <c:pt idx="892">
                  <c:v>-2.2038000000000001E-11</c:v>
                </c:pt>
                <c:pt idx="893">
                  <c:v>-2.2061000000000001E-11</c:v>
                </c:pt>
                <c:pt idx="894">
                  <c:v>-2.2256999999999999E-11</c:v>
                </c:pt>
                <c:pt idx="895">
                  <c:v>-2.2677999999999998E-11</c:v>
                </c:pt>
                <c:pt idx="896">
                  <c:v>-2.3300999999999999E-11</c:v>
                </c:pt>
                <c:pt idx="897">
                  <c:v>-2.3908E-11</c:v>
                </c:pt>
                <c:pt idx="898">
                  <c:v>-2.4348000000000001E-11</c:v>
                </c:pt>
                <c:pt idx="899">
                  <c:v>-2.4050999999999999E-11</c:v>
                </c:pt>
                <c:pt idx="900">
                  <c:v>-2.4111E-11</c:v>
                </c:pt>
                <c:pt idx="901">
                  <c:v>-2.4717999999999999E-11</c:v>
                </c:pt>
                <c:pt idx="902">
                  <c:v>-2.5840000000000001E-11</c:v>
                </c:pt>
                <c:pt idx="903">
                  <c:v>-2.7218999999999999E-11</c:v>
                </c:pt>
                <c:pt idx="904">
                  <c:v>-2.9087E-11</c:v>
                </c:pt>
                <c:pt idx="905">
                  <c:v>-3.0975999999999997E-11</c:v>
                </c:pt>
                <c:pt idx="906">
                  <c:v>-3.2743000000000001E-11</c:v>
                </c:pt>
                <c:pt idx="907">
                  <c:v>-3.4255000000000002E-11</c:v>
                </c:pt>
                <c:pt idx="908">
                  <c:v>-3.5589000000000001E-11</c:v>
                </c:pt>
                <c:pt idx="909">
                  <c:v>-3.7007999999999999E-11</c:v>
                </c:pt>
                <c:pt idx="910">
                  <c:v>-3.8610000000000003E-11</c:v>
                </c:pt>
                <c:pt idx="911">
                  <c:v>-3.9672000000000001E-11</c:v>
                </c:pt>
                <c:pt idx="912">
                  <c:v>-3.9483999999999998E-11</c:v>
                </c:pt>
                <c:pt idx="913">
                  <c:v>-3.8948000000000001E-11</c:v>
                </c:pt>
                <c:pt idx="914">
                  <c:v>-3.8105000000000001E-11</c:v>
                </c:pt>
                <c:pt idx="915">
                  <c:v>-3.7271E-11</c:v>
                </c:pt>
                <c:pt idx="916">
                  <c:v>-3.659E-11</c:v>
                </c:pt>
                <c:pt idx="917">
                  <c:v>-3.6194000000000002E-11</c:v>
                </c:pt>
                <c:pt idx="918">
                  <c:v>-3.5807999999999999E-11</c:v>
                </c:pt>
                <c:pt idx="919">
                  <c:v>-3.5027000000000001E-11</c:v>
                </c:pt>
                <c:pt idx="920">
                  <c:v>-3.3723000000000001E-11</c:v>
                </c:pt>
                <c:pt idx="921">
                  <c:v>-3.2090000000000002E-11</c:v>
                </c:pt>
                <c:pt idx="922">
                  <c:v>-3.1067000000000002E-11</c:v>
                </c:pt>
                <c:pt idx="923">
                  <c:v>-2.9536E-11</c:v>
                </c:pt>
                <c:pt idx="924">
                  <c:v>-2.8054000000000001E-11</c:v>
                </c:pt>
                <c:pt idx="925">
                  <c:v>-2.6769999999999998E-11</c:v>
                </c:pt>
                <c:pt idx="926">
                  <c:v>-2.5667999999999999E-11</c:v>
                </c:pt>
                <c:pt idx="927">
                  <c:v>-2.4714999999999999E-11</c:v>
                </c:pt>
                <c:pt idx="928">
                  <c:v>-2.3975999999999999E-11</c:v>
                </c:pt>
                <c:pt idx="929">
                  <c:v>-2.3209000000000001E-11</c:v>
                </c:pt>
                <c:pt idx="930">
                  <c:v>-2.2677E-11</c:v>
                </c:pt>
                <c:pt idx="931">
                  <c:v>-2.2300999999999999E-11</c:v>
                </c:pt>
                <c:pt idx="932">
                  <c:v>-2.2221000000000001E-11</c:v>
                </c:pt>
                <c:pt idx="933">
                  <c:v>-2.2282000000000001E-11</c:v>
                </c:pt>
                <c:pt idx="934">
                  <c:v>-2.2488999999999999E-11</c:v>
                </c:pt>
                <c:pt idx="935">
                  <c:v>-2.2862999999999999E-11</c:v>
                </c:pt>
                <c:pt idx="936">
                  <c:v>-2.3503E-11</c:v>
                </c:pt>
                <c:pt idx="937">
                  <c:v>-2.4444E-11</c:v>
                </c:pt>
                <c:pt idx="938">
                  <c:v>-2.4934E-11</c:v>
                </c:pt>
                <c:pt idx="939">
                  <c:v>-2.5433999999999998E-11</c:v>
                </c:pt>
                <c:pt idx="940">
                  <c:v>-2.6333000000000001E-11</c:v>
                </c:pt>
                <c:pt idx="941">
                  <c:v>-2.7510999999999999E-11</c:v>
                </c:pt>
                <c:pt idx="942">
                  <c:v>-2.8780999999999999E-11</c:v>
                </c:pt>
                <c:pt idx="943">
                  <c:v>-3.0560000000000002E-11</c:v>
                </c:pt>
                <c:pt idx="944">
                  <c:v>-3.2373E-11</c:v>
                </c:pt>
                <c:pt idx="945">
                  <c:v>-3.4185999999999998E-11</c:v>
                </c:pt>
                <c:pt idx="946">
                  <c:v>-3.6258999999999997E-11</c:v>
                </c:pt>
                <c:pt idx="947">
                  <c:v>-3.8823999999999997E-11</c:v>
                </c:pt>
                <c:pt idx="948">
                  <c:v>-4.0417999999999997E-11</c:v>
                </c:pt>
                <c:pt idx="949">
                  <c:v>-4.0949000000000003E-11</c:v>
                </c:pt>
                <c:pt idx="950">
                  <c:v>-4.0891999999999998E-11</c:v>
                </c:pt>
                <c:pt idx="951">
                  <c:v>-4.0267E-11</c:v>
                </c:pt>
                <c:pt idx="952">
                  <c:v>-3.9047999999999999E-11</c:v>
                </c:pt>
                <c:pt idx="953">
                  <c:v>-3.7697999999999999E-11</c:v>
                </c:pt>
                <c:pt idx="954">
                  <c:v>-3.6894999999999999E-11</c:v>
                </c:pt>
                <c:pt idx="955">
                  <c:v>-3.6233E-11</c:v>
                </c:pt>
                <c:pt idx="956">
                  <c:v>-3.5242999999999999E-11</c:v>
                </c:pt>
                <c:pt idx="957">
                  <c:v>-3.4326999999999999E-11</c:v>
                </c:pt>
                <c:pt idx="958">
                  <c:v>-3.3442000000000001E-11</c:v>
                </c:pt>
                <c:pt idx="959">
                  <c:v>-3.2344999999999999E-11</c:v>
                </c:pt>
                <c:pt idx="960">
                  <c:v>-3.1400000000000003E-11</c:v>
                </c:pt>
                <c:pt idx="961">
                  <c:v>-3.0352000000000002E-11</c:v>
                </c:pt>
                <c:pt idx="962">
                  <c:v>-2.9265999999999997E-11</c:v>
                </c:pt>
                <c:pt idx="963">
                  <c:v>-2.7544000000000001E-11</c:v>
                </c:pt>
                <c:pt idx="964">
                  <c:v>-2.6108E-11</c:v>
                </c:pt>
                <c:pt idx="965">
                  <c:v>-2.4980000000000001E-11</c:v>
                </c:pt>
                <c:pt idx="966">
                  <c:v>-2.4131999999999999E-11</c:v>
                </c:pt>
                <c:pt idx="967">
                  <c:v>-2.3198999999999999E-11</c:v>
                </c:pt>
                <c:pt idx="968">
                  <c:v>-2.2352999999999999E-11</c:v>
                </c:pt>
                <c:pt idx="969">
                  <c:v>-2.1592000000000001E-11</c:v>
                </c:pt>
                <c:pt idx="970">
                  <c:v>-2.1222E-11</c:v>
                </c:pt>
                <c:pt idx="971">
                  <c:v>-2.0928000000000001E-11</c:v>
                </c:pt>
                <c:pt idx="972">
                  <c:v>-2.1010999999999999E-11</c:v>
                </c:pt>
                <c:pt idx="973">
                  <c:v>-2.1329999999999999E-11</c:v>
                </c:pt>
                <c:pt idx="974">
                  <c:v>-2.2059E-11</c:v>
                </c:pt>
                <c:pt idx="975">
                  <c:v>-2.3232000000000001E-11</c:v>
                </c:pt>
                <c:pt idx="976">
                  <c:v>-2.4841999999999999E-11</c:v>
                </c:pt>
                <c:pt idx="977">
                  <c:v>-2.6220000000000001E-11</c:v>
                </c:pt>
                <c:pt idx="978">
                  <c:v>-2.7215E-11</c:v>
                </c:pt>
                <c:pt idx="979">
                  <c:v>-2.8860000000000001E-11</c:v>
                </c:pt>
                <c:pt idx="980">
                  <c:v>-3.0487999999999999E-11</c:v>
                </c:pt>
                <c:pt idx="981">
                  <c:v>-3.1809000000000002E-11</c:v>
                </c:pt>
                <c:pt idx="982">
                  <c:v>-3.3519000000000002E-11</c:v>
                </c:pt>
                <c:pt idx="983">
                  <c:v>-3.4784999999999999E-11</c:v>
                </c:pt>
                <c:pt idx="984">
                  <c:v>-3.5825000000000003E-11</c:v>
                </c:pt>
                <c:pt idx="985">
                  <c:v>-3.6695999999999998E-11</c:v>
                </c:pt>
                <c:pt idx="986">
                  <c:v>-3.7329E-11</c:v>
                </c:pt>
                <c:pt idx="987">
                  <c:v>-3.8091000000000003E-11</c:v>
                </c:pt>
                <c:pt idx="988">
                  <c:v>-3.8805999999999998E-11</c:v>
                </c:pt>
                <c:pt idx="989">
                  <c:v>-3.9388999999999997E-11</c:v>
                </c:pt>
                <c:pt idx="990">
                  <c:v>-3.9638000000000001E-11</c:v>
                </c:pt>
                <c:pt idx="991">
                  <c:v>-3.9746000000000003E-11</c:v>
                </c:pt>
                <c:pt idx="992">
                  <c:v>-3.8943999999999999E-11</c:v>
                </c:pt>
                <c:pt idx="993">
                  <c:v>-3.9079E-11</c:v>
                </c:pt>
                <c:pt idx="994">
                  <c:v>-3.8261000000000001E-11</c:v>
                </c:pt>
                <c:pt idx="995">
                  <c:v>-3.7086999999999998E-11</c:v>
                </c:pt>
                <c:pt idx="996">
                  <c:v>-3.5758999999999999E-11</c:v>
                </c:pt>
                <c:pt idx="997">
                  <c:v>-3.4126000000000001E-11</c:v>
                </c:pt>
                <c:pt idx="998">
                  <c:v>-3.2398000000000001E-11</c:v>
                </c:pt>
                <c:pt idx="999">
                  <c:v>-3.0263000000000001E-11</c:v>
                </c:pt>
                <c:pt idx="1000">
                  <c:v>-2.8620999999999999E-11</c:v>
                </c:pt>
                <c:pt idx="1001">
                  <c:v>-2.7377999999999999E-11</c:v>
                </c:pt>
                <c:pt idx="1002">
                  <c:v>-2.6041E-11</c:v>
                </c:pt>
                <c:pt idx="1003">
                  <c:v>-2.4401E-11</c:v>
                </c:pt>
                <c:pt idx="1004">
                  <c:v>-2.2714E-11</c:v>
                </c:pt>
                <c:pt idx="1005">
                  <c:v>-2.1441000000000001E-11</c:v>
                </c:pt>
                <c:pt idx="1006">
                  <c:v>-2.0442E-11</c:v>
                </c:pt>
                <c:pt idx="1007">
                  <c:v>-2.0250000000000001E-11</c:v>
                </c:pt>
                <c:pt idx="1008">
                  <c:v>-2.0412000000000001E-11</c:v>
                </c:pt>
                <c:pt idx="1009">
                  <c:v>-2.1070000000000001E-11</c:v>
                </c:pt>
                <c:pt idx="1010">
                  <c:v>-2.2106999999999999E-11</c:v>
                </c:pt>
                <c:pt idx="1011">
                  <c:v>-2.3019999999999998E-11</c:v>
                </c:pt>
                <c:pt idx="1012">
                  <c:v>-2.3991000000000001E-11</c:v>
                </c:pt>
                <c:pt idx="1013">
                  <c:v>-2.5198E-11</c:v>
                </c:pt>
                <c:pt idx="1014">
                  <c:v>-2.6748999999999999E-11</c:v>
                </c:pt>
                <c:pt idx="1015">
                  <c:v>-2.8125E-11</c:v>
                </c:pt>
                <c:pt idx="1016">
                  <c:v>-2.8942E-11</c:v>
                </c:pt>
                <c:pt idx="1017">
                  <c:v>-2.9812999999999998E-11</c:v>
                </c:pt>
                <c:pt idx="1018">
                  <c:v>-3.0807000000000002E-11</c:v>
                </c:pt>
                <c:pt idx="1019">
                  <c:v>-3.1533E-11</c:v>
                </c:pt>
                <c:pt idx="1020">
                  <c:v>-3.2322999999999998E-11</c:v>
                </c:pt>
                <c:pt idx="1021">
                  <c:v>-3.3254999999999999E-11</c:v>
                </c:pt>
                <c:pt idx="1022">
                  <c:v>-3.4228999999999999E-11</c:v>
                </c:pt>
                <c:pt idx="1023">
                  <c:v>-3.5223000000000002E-11</c:v>
                </c:pt>
                <c:pt idx="1024">
                  <c:v>-3.6032000000000002E-11</c:v>
                </c:pt>
                <c:pt idx="1025">
                  <c:v>-3.6993E-11</c:v>
                </c:pt>
                <c:pt idx="1026">
                  <c:v>-3.8020000000000002E-11</c:v>
                </c:pt>
                <c:pt idx="1027">
                  <c:v>-3.896E-11</c:v>
                </c:pt>
                <c:pt idx="1028">
                  <c:v>-3.9749000000000003E-11</c:v>
                </c:pt>
                <c:pt idx="1029">
                  <c:v>-4.0533000000000001E-11</c:v>
                </c:pt>
                <c:pt idx="1030">
                  <c:v>-4.0909999999999998E-11</c:v>
                </c:pt>
                <c:pt idx="1031">
                  <c:v>-4.0918000000000002E-11</c:v>
                </c:pt>
                <c:pt idx="1032">
                  <c:v>-4.0066999999999997E-11</c:v>
                </c:pt>
                <c:pt idx="1033">
                  <c:v>-3.8973000000000002E-11</c:v>
                </c:pt>
                <c:pt idx="1034">
                  <c:v>-3.7568999999999997E-11</c:v>
                </c:pt>
                <c:pt idx="1035">
                  <c:v>-3.5107999999999998E-11</c:v>
                </c:pt>
                <c:pt idx="1036">
                  <c:v>-3.2365999999999998E-11</c:v>
                </c:pt>
                <c:pt idx="1037">
                  <c:v>-2.9277000000000001E-11</c:v>
                </c:pt>
                <c:pt idx="1038">
                  <c:v>-2.7173000000000001E-11</c:v>
                </c:pt>
                <c:pt idx="1039">
                  <c:v>-2.5624E-11</c:v>
                </c:pt>
                <c:pt idx="1040">
                  <c:v>-2.4739000000000001E-11</c:v>
                </c:pt>
                <c:pt idx="1041">
                  <c:v>-2.4102E-11</c:v>
                </c:pt>
                <c:pt idx="1042">
                  <c:v>-2.3366E-11</c:v>
                </c:pt>
                <c:pt idx="1043">
                  <c:v>-2.2865999999999999E-11</c:v>
                </c:pt>
                <c:pt idx="1044">
                  <c:v>-2.2694999999999999E-11</c:v>
                </c:pt>
                <c:pt idx="1045">
                  <c:v>-2.2937999999999999E-11</c:v>
                </c:pt>
                <c:pt idx="1046">
                  <c:v>-2.2978E-11</c:v>
                </c:pt>
                <c:pt idx="1047">
                  <c:v>-2.3197000000000001E-11</c:v>
                </c:pt>
                <c:pt idx="1048">
                  <c:v>-2.372E-11</c:v>
                </c:pt>
                <c:pt idx="1049">
                  <c:v>-2.4610999999999998E-11</c:v>
                </c:pt>
                <c:pt idx="1050">
                  <c:v>-2.5404E-11</c:v>
                </c:pt>
                <c:pt idx="1051">
                  <c:v>-2.6293999999999999E-11</c:v>
                </c:pt>
                <c:pt idx="1052">
                  <c:v>-2.7484E-11</c:v>
                </c:pt>
                <c:pt idx="1053">
                  <c:v>-2.8615999999999998E-11</c:v>
                </c:pt>
                <c:pt idx="1054">
                  <c:v>-2.9707E-11</c:v>
                </c:pt>
                <c:pt idx="1055">
                  <c:v>-3.0786999999999998E-11</c:v>
                </c:pt>
                <c:pt idx="1056">
                  <c:v>-3.1527E-11</c:v>
                </c:pt>
                <c:pt idx="1057">
                  <c:v>-3.2081999999999998E-11</c:v>
                </c:pt>
                <c:pt idx="1058">
                  <c:v>-3.2572999999999997E-11</c:v>
                </c:pt>
                <c:pt idx="1059">
                  <c:v>-3.3235000000000002E-11</c:v>
                </c:pt>
                <c:pt idx="1060">
                  <c:v>-3.4130999999999998E-11</c:v>
                </c:pt>
                <c:pt idx="1061">
                  <c:v>-3.5748000000000002E-11</c:v>
                </c:pt>
                <c:pt idx="1062">
                  <c:v>-3.7486000000000002E-11</c:v>
                </c:pt>
                <c:pt idx="1063">
                  <c:v>-3.9125000000000001E-11</c:v>
                </c:pt>
                <c:pt idx="1064">
                  <c:v>-4.0381000000000003E-11</c:v>
                </c:pt>
                <c:pt idx="1065">
                  <c:v>-4.0676E-11</c:v>
                </c:pt>
                <c:pt idx="1066">
                  <c:v>-4.0864999999999999E-11</c:v>
                </c:pt>
                <c:pt idx="1067">
                  <c:v>-4.0787999999999998E-11</c:v>
                </c:pt>
                <c:pt idx="1068">
                  <c:v>-3.9999000000000002E-11</c:v>
                </c:pt>
                <c:pt idx="1069">
                  <c:v>-3.9413000000000003E-11</c:v>
                </c:pt>
                <c:pt idx="1070">
                  <c:v>-3.8851999999999998E-11</c:v>
                </c:pt>
                <c:pt idx="1071">
                  <c:v>-3.7971000000000001E-11</c:v>
                </c:pt>
                <c:pt idx="1072">
                  <c:v>-3.6469999999999998E-11</c:v>
                </c:pt>
                <c:pt idx="1073">
                  <c:v>-3.4786000000000001E-11</c:v>
                </c:pt>
                <c:pt idx="1074">
                  <c:v>-3.2954999999999998E-11</c:v>
                </c:pt>
                <c:pt idx="1075">
                  <c:v>-3.0923000000000001E-11</c:v>
                </c:pt>
                <c:pt idx="1076">
                  <c:v>-2.9109000000000001E-11</c:v>
                </c:pt>
                <c:pt idx="1077">
                  <c:v>-2.7709000000000002E-11</c:v>
                </c:pt>
                <c:pt idx="1078">
                  <c:v>-2.5977999999999999E-11</c:v>
                </c:pt>
                <c:pt idx="1079">
                  <c:v>-2.4862999999999999E-11</c:v>
                </c:pt>
                <c:pt idx="1080">
                  <c:v>-2.4168000000000001E-11</c:v>
                </c:pt>
                <c:pt idx="1081">
                  <c:v>-2.3534E-11</c:v>
                </c:pt>
                <c:pt idx="1082">
                  <c:v>-2.3019999999999998E-11</c:v>
                </c:pt>
                <c:pt idx="1083">
                  <c:v>-2.2746999999999999E-11</c:v>
                </c:pt>
                <c:pt idx="1084">
                  <c:v>-2.2894999999999999E-11</c:v>
                </c:pt>
                <c:pt idx="1085">
                  <c:v>-2.2992000000000001E-11</c:v>
                </c:pt>
                <c:pt idx="1086">
                  <c:v>-2.3421E-11</c:v>
                </c:pt>
                <c:pt idx="1087">
                  <c:v>-2.4409000000000001E-11</c:v>
                </c:pt>
                <c:pt idx="1088">
                  <c:v>-2.5730000000000001E-11</c:v>
                </c:pt>
                <c:pt idx="1089">
                  <c:v>-2.6927000000000001E-11</c:v>
                </c:pt>
                <c:pt idx="1090">
                  <c:v>-2.7887E-11</c:v>
                </c:pt>
                <c:pt idx="1091">
                  <c:v>-2.9035E-11</c:v>
                </c:pt>
                <c:pt idx="1092">
                  <c:v>-3.0090999999999999E-11</c:v>
                </c:pt>
                <c:pt idx="1093">
                  <c:v>-3.0945000000000003E-11</c:v>
                </c:pt>
                <c:pt idx="1094">
                  <c:v>-3.2154000000000002E-11</c:v>
                </c:pt>
                <c:pt idx="1095">
                  <c:v>-3.3403999999999998E-11</c:v>
                </c:pt>
                <c:pt idx="1096">
                  <c:v>-3.4362000000000002E-11</c:v>
                </c:pt>
                <c:pt idx="1097">
                  <c:v>-3.5446999999999998E-11</c:v>
                </c:pt>
                <c:pt idx="1098">
                  <c:v>-3.6359000000000002E-11</c:v>
                </c:pt>
                <c:pt idx="1099">
                  <c:v>-3.7415000000000001E-11</c:v>
                </c:pt>
                <c:pt idx="1100">
                  <c:v>-3.8377000000000001E-11</c:v>
                </c:pt>
                <c:pt idx="1101">
                  <c:v>-3.9285999999999999E-11</c:v>
                </c:pt>
                <c:pt idx="1102">
                  <c:v>-4.0243999999999997E-11</c:v>
                </c:pt>
                <c:pt idx="1103">
                  <c:v>-4.0811999999999997E-11</c:v>
                </c:pt>
                <c:pt idx="1104">
                  <c:v>-4.0866999999999997E-11</c:v>
                </c:pt>
                <c:pt idx="1105">
                  <c:v>-4.0897999999999998E-11</c:v>
                </c:pt>
                <c:pt idx="1106">
                  <c:v>-4.0705999999999999E-11</c:v>
                </c:pt>
                <c:pt idx="1107">
                  <c:v>-4.0173999999999997E-11</c:v>
                </c:pt>
                <c:pt idx="1108">
                  <c:v>-3.9571000000000001E-11</c:v>
                </c:pt>
                <c:pt idx="1109">
                  <c:v>-3.8292999999999998E-11</c:v>
                </c:pt>
                <c:pt idx="1110">
                  <c:v>-3.6643000000000002E-11</c:v>
                </c:pt>
                <c:pt idx="1111">
                  <c:v>-3.4967000000000003E-11</c:v>
                </c:pt>
                <c:pt idx="1112">
                  <c:v>-3.2850000000000002E-11</c:v>
                </c:pt>
                <c:pt idx="1113">
                  <c:v>-3.0838999999999998E-11</c:v>
                </c:pt>
                <c:pt idx="1114">
                  <c:v>-2.8933E-11</c:v>
                </c:pt>
                <c:pt idx="1115">
                  <c:v>-2.4491E-11</c:v>
                </c:pt>
                <c:pt idx="1116">
                  <c:v>-2.5314E-11</c:v>
                </c:pt>
                <c:pt idx="1117">
                  <c:v>-2.4418E-11</c:v>
                </c:pt>
                <c:pt idx="1118">
                  <c:v>-2.3720999999999999E-11</c:v>
                </c:pt>
                <c:pt idx="1119">
                  <c:v>-2.31E-11</c:v>
                </c:pt>
                <c:pt idx="1120">
                  <c:v>-2.2384999999999999E-11</c:v>
                </c:pt>
                <c:pt idx="1121">
                  <c:v>-2.1839E-11</c:v>
                </c:pt>
                <c:pt idx="1122">
                  <c:v>-2.172E-11</c:v>
                </c:pt>
                <c:pt idx="1123">
                  <c:v>-2.2036999999999999E-11</c:v>
                </c:pt>
                <c:pt idx="1124">
                  <c:v>-2.2609000000000001E-11</c:v>
                </c:pt>
                <c:pt idx="1125">
                  <c:v>-2.3804E-11</c:v>
                </c:pt>
                <c:pt idx="1126">
                  <c:v>-2.5243000000000001E-11</c:v>
                </c:pt>
                <c:pt idx="1127">
                  <c:v>-2.6899999999999999E-11</c:v>
                </c:pt>
                <c:pt idx="1128">
                  <c:v>-2.8609999999999999E-11</c:v>
                </c:pt>
                <c:pt idx="1129">
                  <c:v>-2.9774E-11</c:v>
                </c:pt>
                <c:pt idx="1130">
                  <c:v>-3.055E-11</c:v>
                </c:pt>
                <c:pt idx="1131">
                  <c:v>-3.1491999999999997E-11</c:v>
                </c:pt>
                <c:pt idx="1132">
                  <c:v>-3.2521999999999999E-11</c:v>
                </c:pt>
                <c:pt idx="1133">
                  <c:v>-3.3947000000000003E-11</c:v>
                </c:pt>
                <c:pt idx="1134">
                  <c:v>-3.4927000000000003E-11</c:v>
                </c:pt>
                <c:pt idx="1135">
                  <c:v>-3.5742000000000002E-11</c:v>
                </c:pt>
                <c:pt idx="1136">
                  <c:v>-3.6207999999999999E-11</c:v>
                </c:pt>
                <c:pt idx="1137">
                  <c:v>-3.6860999999999998E-11</c:v>
                </c:pt>
                <c:pt idx="1138">
                  <c:v>-3.7296000000000001E-11</c:v>
                </c:pt>
                <c:pt idx="1139">
                  <c:v>-3.7660000000000002E-11</c:v>
                </c:pt>
                <c:pt idx="1140">
                  <c:v>-3.8298000000000002E-11</c:v>
                </c:pt>
                <c:pt idx="1141">
                  <c:v>-3.9501000000000001E-11</c:v>
                </c:pt>
                <c:pt idx="1142">
                  <c:v>-4.0304999999999997E-11</c:v>
                </c:pt>
                <c:pt idx="1143">
                  <c:v>-4.0885999999999998E-11</c:v>
                </c:pt>
                <c:pt idx="1144">
                  <c:v>-4.1099999999999999E-11</c:v>
                </c:pt>
                <c:pt idx="1145">
                  <c:v>-4.0536000000000001E-11</c:v>
                </c:pt>
                <c:pt idx="1146">
                  <c:v>-3.9725999999999999E-11</c:v>
                </c:pt>
                <c:pt idx="1147">
                  <c:v>-3.9080999999999998E-11</c:v>
                </c:pt>
                <c:pt idx="1148">
                  <c:v>-3.7842E-11</c:v>
                </c:pt>
                <c:pt idx="1149">
                  <c:v>-3.6350999999999998E-11</c:v>
                </c:pt>
                <c:pt idx="1150">
                  <c:v>-3.4298000000000003E-11</c:v>
                </c:pt>
                <c:pt idx="1151">
                  <c:v>-3.1977999999999998E-11</c:v>
                </c:pt>
                <c:pt idx="1152">
                  <c:v>-2.8881999999999999E-11</c:v>
                </c:pt>
                <c:pt idx="1153">
                  <c:v>-2.6496E-11</c:v>
                </c:pt>
                <c:pt idx="1154">
                  <c:v>-2.4826000000000001E-11</c:v>
                </c:pt>
                <c:pt idx="1155">
                  <c:v>-2.3652000000000001E-11</c:v>
                </c:pt>
                <c:pt idx="1156">
                  <c:v>-2.3158999999999999E-11</c:v>
                </c:pt>
                <c:pt idx="1157">
                  <c:v>-2.2954000000000001E-11</c:v>
                </c:pt>
                <c:pt idx="1158">
                  <c:v>-2.3041000000000001E-11</c:v>
                </c:pt>
                <c:pt idx="1159">
                  <c:v>-2.3413E-11</c:v>
                </c:pt>
                <c:pt idx="1160">
                  <c:v>-2.3613E-11</c:v>
                </c:pt>
                <c:pt idx="1161">
                  <c:v>-2.3580000000000001E-11</c:v>
                </c:pt>
                <c:pt idx="1162">
                  <c:v>-2.3697E-11</c:v>
                </c:pt>
                <c:pt idx="1163">
                  <c:v>-2.4171000000000001E-11</c:v>
                </c:pt>
                <c:pt idx="1164">
                  <c:v>-2.485E-11</c:v>
                </c:pt>
                <c:pt idx="1165">
                  <c:v>-2.5798E-11</c:v>
                </c:pt>
                <c:pt idx="1166">
                  <c:v>-2.6789999999999999E-11</c:v>
                </c:pt>
                <c:pt idx="1167">
                  <c:v>-2.7878000000000001E-11</c:v>
                </c:pt>
                <c:pt idx="1168">
                  <c:v>-2.9161999999999997E-11</c:v>
                </c:pt>
                <c:pt idx="1169">
                  <c:v>-3.0523000000000002E-11</c:v>
                </c:pt>
                <c:pt idx="1170">
                  <c:v>-3.1800000000000003E-11</c:v>
                </c:pt>
                <c:pt idx="1171">
                  <c:v>-3.3446000000000003E-11</c:v>
                </c:pt>
                <c:pt idx="1172">
                  <c:v>-3.5239999999999999E-11</c:v>
                </c:pt>
                <c:pt idx="1173">
                  <c:v>-3.6819E-11</c:v>
                </c:pt>
                <c:pt idx="1174">
                  <c:v>-3.8023000000000001E-11</c:v>
                </c:pt>
                <c:pt idx="1175">
                  <c:v>-3.8937999999999999E-11</c:v>
                </c:pt>
                <c:pt idx="1176">
                  <c:v>-3.9397000000000001E-11</c:v>
                </c:pt>
                <c:pt idx="1177">
                  <c:v>-3.9949E-11</c:v>
                </c:pt>
                <c:pt idx="1178">
                  <c:v>-4.0583999999999999E-11</c:v>
                </c:pt>
                <c:pt idx="1179">
                  <c:v>-4.1539999999999999E-11</c:v>
                </c:pt>
                <c:pt idx="1180">
                  <c:v>-4.2158000000000002E-11</c:v>
                </c:pt>
                <c:pt idx="1181">
                  <c:v>-4.2393000000000002E-11</c:v>
                </c:pt>
                <c:pt idx="1182">
                  <c:v>-4.2396000000000002E-11</c:v>
                </c:pt>
                <c:pt idx="1183">
                  <c:v>-4.1715000000000001E-11</c:v>
                </c:pt>
                <c:pt idx="1184">
                  <c:v>-4.0570000000000002E-11</c:v>
                </c:pt>
                <c:pt idx="1185">
                  <c:v>-3.9117000000000003E-11</c:v>
                </c:pt>
                <c:pt idx="1186">
                  <c:v>-3.7369E-11</c:v>
                </c:pt>
                <c:pt idx="1187">
                  <c:v>-3.5329E-11</c:v>
                </c:pt>
                <c:pt idx="1188">
                  <c:v>-3.3076000000000002E-11</c:v>
                </c:pt>
                <c:pt idx="1189">
                  <c:v>-3.1109000000000001E-11</c:v>
                </c:pt>
                <c:pt idx="1190">
                  <c:v>-2.9271999999999997E-11</c:v>
                </c:pt>
                <c:pt idx="1191">
                  <c:v>-2.7861E-11</c:v>
                </c:pt>
                <c:pt idx="1192">
                  <c:v>-2.6939000000000001E-11</c:v>
                </c:pt>
                <c:pt idx="1193">
                  <c:v>-2.6209999999999999E-11</c:v>
                </c:pt>
                <c:pt idx="1194">
                  <c:v>-2.5488E-11</c:v>
                </c:pt>
                <c:pt idx="1195">
                  <c:v>-2.5139000000000001E-11</c:v>
                </c:pt>
                <c:pt idx="1196">
                  <c:v>-2.5007E-11</c:v>
                </c:pt>
                <c:pt idx="1197">
                  <c:v>-2.4720999999999999E-11</c:v>
                </c:pt>
                <c:pt idx="1198">
                  <c:v>-2.4207E-11</c:v>
                </c:pt>
                <c:pt idx="1199">
                  <c:v>-2.3794000000000001E-11</c:v>
                </c:pt>
                <c:pt idx="1200">
                  <c:v>-2.3659999999999999E-11</c:v>
                </c:pt>
                <c:pt idx="1201">
                  <c:v>-2.4021E-11</c:v>
                </c:pt>
                <c:pt idx="1202">
                  <c:v>-2.4723999999999998E-11</c:v>
                </c:pt>
                <c:pt idx="1203">
                  <c:v>-2.5520999999999998E-11</c:v>
                </c:pt>
                <c:pt idx="1204">
                  <c:v>-2.6676999999999999E-11</c:v>
                </c:pt>
                <c:pt idx="1205">
                  <c:v>-2.7973000000000001E-11</c:v>
                </c:pt>
                <c:pt idx="1206">
                  <c:v>-2.9345000000000003E-11</c:v>
                </c:pt>
                <c:pt idx="1207">
                  <c:v>-3.1168999999999999E-11</c:v>
                </c:pt>
                <c:pt idx="1208">
                  <c:v>-3.3211000000000003E-11</c:v>
                </c:pt>
                <c:pt idx="1209">
                  <c:v>-3.4692999999999998E-11</c:v>
                </c:pt>
                <c:pt idx="1210">
                  <c:v>-3.641E-11</c:v>
                </c:pt>
                <c:pt idx="1211">
                  <c:v>-3.7607E-11</c:v>
                </c:pt>
                <c:pt idx="1212">
                  <c:v>-3.8631000000000002E-11</c:v>
                </c:pt>
                <c:pt idx="1213">
                  <c:v>-3.9584000000000003E-11</c:v>
                </c:pt>
                <c:pt idx="1214">
                  <c:v>-4.0482000000000003E-11</c:v>
                </c:pt>
                <c:pt idx="1215">
                  <c:v>-4.1144999999999997E-11</c:v>
                </c:pt>
                <c:pt idx="1216">
                  <c:v>-4.1600999999999999E-11</c:v>
                </c:pt>
                <c:pt idx="1217">
                  <c:v>-4.2003999999999999E-11</c:v>
                </c:pt>
                <c:pt idx="1218">
                  <c:v>-4.2052999999999999E-11</c:v>
                </c:pt>
                <c:pt idx="1219">
                  <c:v>-4.2116999999999999E-11</c:v>
                </c:pt>
                <c:pt idx="1220">
                  <c:v>-4.1828999999999997E-11</c:v>
                </c:pt>
                <c:pt idx="1221">
                  <c:v>-4.1608000000000001E-11</c:v>
                </c:pt>
                <c:pt idx="1222">
                  <c:v>-4.0937999999999999E-11</c:v>
                </c:pt>
                <c:pt idx="1223">
                  <c:v>-3.9978000000000003E-11</c:v>
                </c:pt>
                <c:pt idx="1224">
                  <c:v>-3.8802000000000002E-11</c:v>
                </c:pt>
                <c:pt idx="1225">
                  <c:v>-3.7071999999999999E-11</c:v>
                </c:pt>
                <c:pt idx="1226">
                  <c:v>-3.5067000000000002E-11</c:v>
                </c:pt>
                <c:pt idx="1227">
                  <c:v>-3.2814000000000003E-11</c:v>
                </c:pt>
                <c:pt idx="1228">
                  <c:v>-3.0551999999999998E-11</c:v>
                </c:pt>
                <c:pt idx="1229">
                  <c:v>-2.8096E-11</c:v>
                </c:pt>
                <c:pt idx="1230">
                  <c:v>-2.5288E-11</c:v>
                </c:pt>
                <c:pt idx="1231">
                  <c:v>-2.3016E-11</c:v>
                </c:pt>
                <c:pt idx="1232">
                  <c:v>-2.1512999999999999E-11</c:v>
                </c:pt>
                <c:pt idx="1233">
                  <c:v>-2.0605E-11</c:v>
                </c:pt>
                <c:pt idx="1234">
                  <c:v>-2.0761999999999999E-11</c:v>
                </c:pt>
                <c:pt idx="1235">
                  <c:v>-2.1596999999999999E-11</c:v>
                </c:pt>
                <c:pt idx="1236">
                  <c:v>-2.3088999999999999E-11</c:v>
                </c:pt>
                <c:pt idx="1237">
                  <c:v>-2.4606000000000001E-11</c:v>
                </c:pt>
                <c:pt idx="1238">
                  <c:v>-2.5971000000000001E-11</c:v>
                </c:pt>
                <c:pt idx="1239">
                  <c:v>-2.7502E-11</c:v>
                </c:pt>
                <c:pt idx="1240">
                  <c:v>-2.8898000000000001E-11</c:v>
                </c:pt>
                <c:pt idx="1241">
                  <c:v>-2.9717999999999998E-11</c:v>
                </c:pt>
                <c:pt idx="1242">
                  <c:v>-3.0428000000000001E-11</c:v>
                </c:pt>
                <c:pt idx="1243">
                  <c:v>-3.0862999999999997E-11</c:v>
                </c:pt>
                <c:pt idx="1244">
                  <c:v>-3.1089999999999999E-11</c:v>
                </c:pt>
                <c:pt idx="1245">
                  <c:v>-3.1311999999999997E-11</c:v>
                </c:pt>
                <c:pt idx="1246">
                  <c:v>-3.2087999999999998E-11</c:v>
                </c:pt>
                <c:pt idx="1247">
                  <c:v>-3.2978000000000001E-11</c:v>
                </c:pt>
                <c:pt idx="1248">
                  <c:v>-3.3756E-11</c:v>
                </c:pt>
                <c:pt idx="1249">
                  <c:v>-3.5236999999999999E-11</c:v>
                </c:pt>
                <c:pt idx="1250">
                  <c:v>-3.6847000000000001E-11</c:v>
                </c:pt>
                <c:pt idx="1251">
                  <c:v>-3.8646999999999997E-11</c:v>
                </c:pt>
                <c:pt idx="1252">
                  <c:v>-4.0509999999999998E-11</c:v>
                </c:pt>
                <c:pt idx="1253">
                  <c:v>-4.1951999999999999E-11</c:v>
                </c:pt>
                <c:pt idx="1254">
                  <c:v>-4.3297999999999997E-11</c:v>
                </c:pt>
                <c:pt idx="1255">
                  <c:v>-4.4580999999999998E-11</c:v>
                </c:pt>
                <c:pt idx="1256">
                  <c:v>-4.5172000000000002E-11</c:v>
                </c:pt>
                <c:pt idx="1257">
                  <c:v>-4.5240999999999999E-11</c:v>
                </c:pt>
                <c:pt idx="1258">
                  <c:v>-4.4695E-11</c:v>
                </c:pt>
                <c:pt idx="1259">
                  <c:v>-4.3203000000000003E-11</c:v>
                </c:pt>
                <c:pt idx="1260">
                  <c:v>-4.1111000000000003E-11</c:v>
                </c:pt>
                <c:pt idx="1261">
                  <c:v>-3.8863000000000002E-11</c:v>
                </c:pt>
                <c:pt idx="1262">
                  <c:v>-3.6509999999999999E-11</c:v>
                </c:pt>
                <c:pt idx="1263">
                  <c:v>-3.4215000000000002E-11</c:v>
                </c:pt>
                <c:pt idx="1264">
                  <c:v>-3.2437E-11</c:v>
                </c:pt>
                <c:pt idx="1265">
                  <c:v>-3.0044999999999998E-11</c:v>
                </c:pt>
                <c:pt idx="1266">
                  <c:v>-2.8370000000000001E-11</c:v>
                </c:pt>
                <c:pt idx="1267">
                  <c:v>-2.6937E-11</c:v>
                </c:pt>
                <c:pt idx="1268">
                  <c:v>-2.6276999999999999E-11</c:v>
                </c:pt>
                <c:pt idx="1269">
                  <c:v>-2.6050999999999999E-11</c:v>
                </c:pt>
                <c:pt idx="1270">
                  <c:v>-2.6186E-11</c:v>
                </c:pt>
                <c:pt idx="1271">
                  <c:v>-2.6241999999999999E-11</c:v>
                </c:pt>
                <c:pt idx="1272">
                  <c:v>-2.6224999999999999E-11</c:v>
                </c:pt>
                <c:pt idx="1273">
                  <c:v>-2.5960999999999999E-11</c:v>
                </c:pt>
                <c:pt idx="1274">
                  <c:v>-2.5850999999999999E-11</c:v>
                </c:pt>
                <c:pt idx="1275">
                  <c:v>-2.5702E-11</c:v>
                </c:pt>
                <c:pt idx="1276">
                  <c:v>-2.5543999999999999E-11</c:v>
                </c:pt>
                <c:pt idx="1277">
                  <c:v>-2.5507000000000001E-11</c:v>
                </c:pt>
                <c:pt idx="1278">
                  <c:v>-2.5672000000000001E-11</c:v>
                </c:pt>
                <c:pt idx="1279">
                  <c:v>-2.6166999999999999E-11</c:v>
                </c:pt>
                <c:pt idx="1280">
                  <c:v>-2.6970000000000002E-11</c:v>
                </c:pt>
                <c:pt idx="1281">
                  <c:v>-2.8113E-11</c:v>
                </c:pt>
                <c:pt idx="1282">
                  <c:v>-2.9497000000000002E-11</c:v>
                </c:pt>
                <c:pt idx="1283">
                  <c:v>-3.0847999999999998E-11</c:v>
                </c:pt>
                <c:pt idx="1284">
                  <c:v>-3.2551000000000002E-11</c:v>
                </c:pt>
                <c:pt idx="1285">
                  <c:v>-3.4542999999999998E-11</c:v>
                </c:pt>
                <c:pt idx="1286">
                  <c:v>-3.6746E-11</c:v>
                </c:pt>
                <c:pt idx="1287">
                  <c:v>-3.9398000000000003E-11</c:v>
                </c:pt>
                <c:pt idx="1288">
                  <c:v>-4.1489000000000001E-11</c:v>
                </c:pt>
                <c:pt idx="1289">
                  <c:v>-4.3217000000000001E-11</c:v>
                </c:pt>
                <c:pt idx="1290">
                  <c:v>-4.4461000000000003E-11</c:v>
                </c:pt>
                <c:pt idx="1291">
                  <c:v>-4.5303000000000001E-11</c:v>
                </c:pt>
                <c:pt idx="1292">
                  <c:v>-4.5380999999999998E-11</c:v>
                </c:pt>
                <c:pt idx="1293">
                  <c:v>-4.4861000000000003E-11</c:v>
                </c:pt>
                <c:pt idx="1294">
                  <c:v>-4.3593999999999997E-11</c:v>
                </c:pt>
                <c:pt idx="1295">
                  <c:v>-4.2296999999999999E-11</c:v>
                </c:pt>
                <c:pt idx="1296">
                  <c:v>-4.0863000000000001E-11</c:v>
                </c:pt>
                <c:pt idx="1297">
                  <c:v>-3.9782999999999997E-11</c:v>
                </c:pt>
                <c:pt idx="1298">
                  <c:v>-3.8503000000000003E-11</c:v>
                </c:pt>
                <c:pt idx="1299">
                  <c:v>-3.7297000000000003E-11</c:v>
                </c:pt>
                <c:pt idx="1300">
                  <c:v>-3.6112999999999998E-11</c:v>
                </c:pt>
                <c:pt idx="1301">
                  <c:v>-3.4686000000000003E-11</c:v>
                </c:pt>
                <c:pt idx="1302">
                  <c:v>-3.3601999999999997E-11</c:v>
                </c:pt>
                <c:pt idx="1303">
                  <c:v>-3.2530999999999999E-11</c:v>
                </c:pt>
                <c:pt idx="1304">
                  <c:v>-3.1235000000000003E-11</c:v>
                </c:pt>
                <c:pt idx="1305">
                  <c:v>-2.9430000000000002E-11</c:v>
                </c:pt>
                <c:pt idx="1306">
                  <c:v>-2.7796000000000002E-11</c:v>
                </c:pt>
                <c:pt idx="1307">
                  <c:v>-2.6333000000000001E-11</c:v>
                </c:pt>
                <c:pt idx="1308">
                  <c:v>-2.5117999999999999E-11</c:v>
                </c:pt>
                <c:pt idx="1309">
                  <c:v>-2.443E-11</c:v>
                </c:pt>
                <c:pt idx="1310">
                  <c:v>-2.3911999999999999E-11</c:v>
                </c:pt>
                <c:pt idx="1311">
                  <c:v>-2.3259E-11</c:v>
                </c:pt>
                <c:pt idx="1312">
                  <c:v>-2.2045999999999999E-11</c:v>
                </c:pt>
                <c:pt idx="1313">
                  <c:v>-2.13E-11</c:v>
                </c:pt>
                <c:pt idx="1314">
                  <c:v>-2.1071E-11</c:v>
                </c:pt>
                <c:pt idx="1315">
                  <c:v>-2.1352999999999999E-11</c:v>
                </c:pt>
                <c:pt idx="1316">
                  <c:v>-2.2442999999999999E-11</c:v>
                </c:pt>
                <c:pt idx="1317">
                  <c:v>-2.4154000000000001E-11</c:v>
                </c:pt>
                <c:pt idx="1318">
                  <c:v>-2.6427999999999998E-11</c:v>
                </c:pt>
                <c:pt idx="1319">
                  <c:v>-2.8770000000000001E-11</c:v>
                </c:pt>
                <c:pt idx="1320">
                  <c:v>-3.0832000000000003E-11</c:v>
                </c:pt>
                <c:pt idx="1321">
                  <c:v>-3.2627000000000001E-11</c:v>
                </c:pt>
                <c:pt idx="1322">
                  <c:v>-3.4301000000000003E-11</c:v>
                </c:pt>
                <c:pt idx="1323">
                  <c:v>-3.5846000000000002E-11</c:v>
                </c:pt>
                <c:pt idx="1324">
                  <c:v>-3.6943999999999999E-11</c:v>
                </c:pt>
                <c:pt idx="1325">
                  <c:v>-3.7308000000000001E-11</c:v>
                </c:pt>
                <c:pt idx="1326">
                  <c:v>-3.7592000000000001E-11</c:v>
                </c:pt>
                <c:pt idx="1327">
                  <c:v>-3.7907000000000002E-11</c:v>
                </c:pt>
                <c:pt idx="1328">
                  <c:v>-3.8613000000000003E-11</c:v>
                </c:pt>
                <c:pt idx="1329">
                  <c:v>-3.9544000000000002E-11</c:v>
                </c:pt>
                <c:pt idx="1330">
                  <c:v>-4.0720999999999998E-11</c:v>
                </c:pt>
                <c:pt idx="1331">
                  <c:v>-4.2096E-11</c:v>
                </c:pt>
                <c:pt idx="1332">
                  <c:v>-4.2962999999999999E-11</c:v>
                </c:pt>
                <c:pt idx="1333">
                  <c:v>-4.3975000000000002E-11</c:v>
                </c:pt>
                <c:pt idx="1334">
                  <c:v>-4.4287000000000003E-11</c:v>
                </c:pt>
                <c:pt idx="1335">
                  <c:v>-4.3794E-11</c:v>
                </c:pt>
                <c:pt idx="1336">
                  <c:v>-4.2365000000000001E-11</c:v>
                </c:pt>
                <c:pt idx="1337">
                  <c:v>-4.0888999999999998E-11</c:v>
                </c:pt>
                <c:pt idx="1338">
                  <c:v>-3.9138999999999998E-11</c:v>
                </c:pt>
                <c:pt idx="1339">
                  <c:v>-3.7330000000000002E-11</c:v>
                </c:pt>
                <c:pt idx="1340">
                  <c:v>-3.5125999999999997E-11</c:v>
                </c:pt>
                <c:pt idx="1341">
                  <c:v>-3.3228E-11</c:v>
                </c:pt>
                <c:pt idx="1342">
                  <c:v>-3.1075E-11</c:v>
                </c:pt>
                <c:pt idx="1343">
                  <c:v>-2.8741000000000001E-11</c:v>
                </c:pt>
                <c:pt idx="1344">
                  <c:v>-2.6707000000000001E-11</c:v>
                </c:pt>
                <c:pt idx="1345">
                  <c:v>-2.5056999999999999E-11</c:v>
                </c:pt>
                <c:pt idx="1346">
                  <c:v>-2.3777000000000001E-11</c:v>
                </c:pt>
                <c:pt idx="1347">
                  <c:v>-2.2906E-11</c:v>
                </c:pt>
                <c:pt idx="1348">
                  <c:v>-2.2415000000000001E-11</c:v>
                </c:pt>
                <c:pt idx="1349">
                  <c:v>-2.2285E-11</c:v>
                </c:pt>
                <c:pt idx="1350">
                  <c:v>-2.2389000000000001E-11</c:v>
                </c:pt>
                <c:pt idx="1351">
                  <c:v>-2.2644000000000001E-11</c:v>
                </c:pt>
                <c:pt idx="1352">
                  <c:v>-2.3430999999999999E-11</c:v>
                </c:pt>
                <c:pt idx="1353">
                  <c:v>-2.4928999999999999E-11</c:v>
                </c:pt>
                <c:pt idx="1354">
                  <c:v>-2.6763E-11</c:v>
                </c:pt>
                <c:pt idx="1355">
                  <c:v>-2.8967000000000001E-11</c:v>
                </c:pt>
                <c:pt idx="1356">
                  <c:v>-3.0954999999999998E-11</c:v>
                </c:pt>
                <c:pt idx="1357">
                  <c:v>-3.3089999999999999E-11</c:v>
                </c:pt>
                <c:pt idx="1358">
                  <c:v>-3.4499000000000002E-11</c:v>
                </c:pt>
                <c:pt idx="1359">
                  <c:v>-3.5329E-11</c:v>
                </c:pt>
                <c:pt idx="1360">
                  <c:v>-3.5767999999999999E-11</c:v>
                </c:pt>
                <c:pt idx="1361">
                  <c:v>-3.6319000000000001E-11</c:v>
                </c:pt>
                <c:pt idx="1362">
                  <c:v>-3.6912000000000003E-11</c:v>
                </c:pt>
                <c:pt idx="1363">
                  <c:v>-3.75E-11</c:v>
                </c:pt>
                <c:pt idx="1364">
                  <c:v>-3.8563E-11</c:v>
                </c:pt>
                <c:pt idx="1365">
                  <c:v>-3.9620999999999997E-11</c:v>
                </c:pt>
                <c:pt idx="1366">
                  <c:v>-4.0643000000000001E-11</c:v>
                </c:pt>
                <c:pt idx="1367">
                  <c:v>-4.1666999999999997E-11</c:v>
                </c:pt>
                <c:pt idx="1368">
                  <c:v>-4.2545E-11</c:v>
                </c:pt>
                <c:pt idx="1369">
                  <c:v>-4.311E-11</c:v>
                </c:pt>
                <c:pt idx="1370">
                  <c:v>-4.3075999999999999E-11</c:v>
                </c:pt>
                <c:pt idx="1371">
                  <c:v>-4.2357000000000003E-11</c:v>
                </c:pt>
                <c:pt idx="1372">
                  <c:v>-4.1415E-11</c:v>
                </c:pt>
                <c:pt idx="1373">
                  <c:v>-4.0624E-11</c:v>
                </c:pt>
                <c:pt idx="1374">
                  <c:v>-3.9647E-11</c:v>
                </c:pt>
                <c:pt idx="1375">
                  <c:v>-3.8561000000000003E-11</c:v>
                </c:pt>
                <c:pt idx="1376">
                  <c:v>-3.7248000000000003E-11</c:v>
                </c:pt>
                <c:pt idx="1377">
                  <c:v>-3.5892000000000003E-11</c:v>
                </c:pt>
                <c:pt idx="1378">
                  <c:v>-3.4811999999999998E-11</c:v>
                </c:pt>
                <c:pt idx="1379">
                  <c:v>-3.2648000000000001E-11</c:v>
                </c:pt>
                <c:pt idx="1380">
                  <c:v>-3.0685999999999997E-11</c:v>
                </c:pt>
                <c:pt idx="1381">
                  <c:v>-2.9186000000000003E-11</c:v>
                </c:pt>
                <c:pt idx="1382">
                  <c:v>-2.7579000000000001E-11</c:v>
                </c:pt>
                <c:pt idx="1383">
                  <c:v>-2.6253E-11</c:v>
                </c:pt>
                <c:pt idx="1384">
                  <c:v>-2.4957E-11</c:v>
                </c:pt>
                <c:pt idx="1385">
                  <c:v>-2.3772E-11</c:v>
                </c:pt>
                <c:pt idx="1386">
                  <c:v>-2.2534000000000001E-11</c:v>
                </c:pt>
                <c:pt idx="1387">
                  <c:v>-2.1879000000000001E-11</c:v>
                </c:pt>
                <c:pt idx="1388">
                  <c:v>-2.2056000000000001E-11</c:v>
                </c:pt>
                <c:pt idx="1389">
                  <c:v>-2.2648999999999999E-11</c:v>
                </c:pt>
                <c:pt idx="1390">
                  <c:v>-2.3852000000000001E-11</c:v>
                </c:pt>
                <c:pt idx="1391">
                  <c:v>-2.5467E-11</c:v>
                </c:pt>
                <c:pt idx="1392">
                  <c:v>-2.7559000000000001E-11</c:v>
                </c:pt>
                <c:pt idx="1393">
                  <c:v>-2.9562999999999999E-11</c:v>
                </c:pt>
                <c:pt idx="1394">
                  <c:v>-3.1522999999999998E-11</c:v>
                </c:pt>
                <c:pt idx="1395">
                  <c:v>-3.3638000000000002E-11</c:v>
                </c:pt>
                <c:pt idx="1396">
                  <c:v>-3.5329E-11</c:v>
                </c:pt>
                <c:pt idx="1397">
                  <c:v>-3.6077E-11</c:v>
                </c:pt>
                <c:pt idx="1398">
                  <c:v>-3.6827999999999999E-11</c:v>
                </c:pt>
                <c:pt idx="1399">
                  <c:v>-3.7479000000000001E-11</c:v>
                </c:pt>
                <c:pt idx="1400">
                  <c:v>-3.8157000000000001E-11</c:v>
                </c:pt>
                <c:pt idx="1401">
                  <c:v>-3.8429000000000001E-11</c:v>
                </c:pt>
                <c:pt idx="1402">
                  <c:v>-3.8314999999999999E-11</c:v>
                </c:pt>
                <c:pt idx="1403">
                  <c:v>-3.8307999999999997E-11</c:v>
                </c:pt>
                <c:pt idx="1404">
                  <c:v>-3.8633E-11</c:v>
                </c:pt>
                <c:pt idx="1405">
                  <c:v>-3.9363E-11</c:v>
                </c:pt>
                <c:pt idx="1406">
                  <c:v>-4.0628999999999997E-11</c:v>
                </c:pt>
                <c:pt idx="1407">
                  <c:v>-4.2338999999999997E-11</c:v>
                </c:pt>
                <c:pt idx="1408">
                  <c:v>-4.4055999999999999E-11</c:v>
                </c:pt>
                <c:pt idx="1409">
                  <c:v>-4.5664000000000003E-11</c:v>
                </c:pt>
                <c:pt idx="1410">
                  <c:v>-4.6512000000000001E-11</c:v>
                </c:pt>
                <c:pt idx="1411">
                  <c:v>-4.6919999999999998E-11</c:v>
                </c:pt>
                <c:pt idx="1412">
                  <c:v>-4.6155000000000001E-11</c:v>
                </c:pt>
                <c:pt idx="1413">
                  <c:v>-4.4167999999999997E-11</c:v>
                </c:pt>
                <c:pt idx="1414">
                  <c:v>-4.1321000000000001E-11</c:v>
                </c:pt>
                <c:pt idx="1415">
                  <c:v>-3.7993999999999998E-11</c:v>
                </c:pt>
                <c:pt idx="1416">
                  <c:v>-3.4865000000000001E-11</c:v>
                </c:pt>
                <c:pt idx="1417">
                  <c:v>-3.2020999999999999E-11</c:v>
                </c:pt>
                <c:pt idx="1418">
                  <c:v>-3.0392999999999998E-11</c:v>
                </c:pt>
                <c:pt idx="1419">
                  <c:v>-2.8487E-11</c:v>
                </c:pt>
                <c:pt idx="1420">
                  <c:v>-2.6875000000000001E-11</c:v>
                </c:pt>
                <c:pt idx="1421">
                  <c:v>-2.5739000000000001E-11</c:v>
                </c:pt>
                <c:pt idx="1422">
                  <c:v>-2.5061000000000001E-11</c:v>
                </c:pt>
                <c:pt idx="1423">
                  <c:v>-2.4826000000000001E-11</c:v>
                </c:pt>
                <c:pt idx="1424">
                  <c:v>-2.4707000000000001E-11</c:v>
                </c:pt>
                <c:pt idx="1425">
                  <c:v>-2.4614000000000002E-11</c:v>
                </c:pt>
                <c:pt idx="1426">
                  <c:v>-2.4820000000000001E-11</c:v>
                </c:pt>
                <c:pt idx="1427">
                  <c:v>-2.5165000000000001E-11</c:v>
                </c:pt>
                <c:pt idx="1428">
                  <c:v>-2.5667999999999999E-11</c:v>
                </c:pt>
                <c:pt idx="1429">
                  <c:v>-2.6331999999999999E-11</c:v>
                </c:pt>
                <c:pt idx="1430">
                  <c:v>-2.7556000000000001E-11</c:v>
                </c:pt>
                <c:pt idx="1431">
                  <c:v>-2.8867999999999999E-11</c:v>
                </c:pt>
                <c:pt idx="1432">
                  <c:v>-3.0655000000000003E-11</c:v>
                </c:pt>
                <c:pt idx="1433">
                  <c:v>-3.2298999999999999E-11</c:v>
                </c:pt>
                <c:pt idx="1434">
                  <c:v>-3.3531999999999997E-11</c:v>
                </c:pt>
                <c:pt idx="1435">
                  <c:v>-3.4605E-11</c:v>
                </c:pt>
                <c:pt idx="1436">
                  <c:v>-3.5751999999999997E-11</c:v>
                </c:pt>
                <c:pt idx="1437">
                  <c:v>-3.7119000000000001E-11</c:v>
                </c:pt>
                <c:pt idx="1438">
                  <c:v>-3.8305999999999999E-11</c:v>
                </c:pt>
                <c:pt idx="1439">
                  <c:v>-3.9248999999999998E-11</c:v>
                </c:pt>
                <c:pt idx="1440">
                  <c:v>-3.9752999999999998E-11</c:v>
                </c:pt>
                <c:pt idx="1441">
                  <c:v>-4.0027000000000003E-11</c:v>
                </c:pt>
                <c:pt idx="1442">
                  <c:v>-4.0747999999999997E-11</c:v>
                </c:pt>
                <c:pt idx="1443">
                  <c:v>-4.1691999999999998E-11</c:v>
                </c:pt>
                <c:pt idx="1444">
                  <c:v>-4.2522999999999999E-11</c:v>
                </c:pt>
                <c:pt idx="1445">
                  <c:v>-4.3133999999999999E-11</c:v>
                </c:pt>
                <c:pt idx="1446">
                  <c:v>-4.3661000000000003E-11</c:v>
                </c:pt>
                <c:pt idx="1447">
                  <c:v>-4.4226999999999999E-11</c:v>
                </c:pt>
                <c:pt idx="1448">
                  <c:v>-4.4408000000000001E-11</c:v>
                </c:pt>
                <c:pt idx="1449">
                  <c:v>-4.4342000000000003E-11</c:v>
                </c:pt>
                <c:pt idx="1450">
                  <c:v>-4.3407000000000002E-11</c:v>
                </c:pt>
                <c:pt idx="1451">
                  <c:v>-4.1822000000000002E-11</c:v>
                </c:pt>
                <c:pt idx="1452">
                  <c:v>-3.9871000000000002E-11</c:v>
                </c:pt>
                <c:pt idx="1453">
                  <c:v>-3.7959999999999997E-11</c:v>
                </c:pt>
                <c:pt idx="1454">
                  <c:v>-3.3473000000000002E-11</c:v>
                </c:pt>
                <c:pt idx="1455">
                  <c:v>-3.3309999999999999E-11</c:v>
                </c:pt>
                <c:pt idx="1456">
                  <c:v>-3.1100000000000001E-11</c:v>
                </c:pt>
                <c:pt idx="1457">
                  <c:v>-2.9084999999999999E-11</c:v>
                </c:pt>
                <c:pt idx="1458">
                  <c:v>-2.7621999999999998E-11</c:v>
                </c:pt>
                <c:pt idx="1459">
                  <c:v>-2.6314E-11</c:v>
                </c:pt>
                <c:pt idx="1460">
                  <c:v>-2.5427E-11</c:v>
                </c:pt>
                <c:pt idx="1461">
                  <c:v>-2.5163E-11</c:v>
                </c:pt>
                <c:pt idx="1462">
                  <c:v>-2.5328E-11</c:v>
                </c:pt>
                <c:pt idx="1463">
                  <c:v>-2.5230999999999999E-11</c:v>
                </c:pt>
                <c:pt idx="1464">
                  <c:v>-2.5211000000000002E-11</c:v>
                </c:pt>
                <c:pt idx="1465">
                  <c:v>-2.5146999999999999E-11</c:v>
                </c:pt>
                <c:pt idx="1466">
                  <c:v>-2.5382000000000002E-11</c:v>
                </c:pt>
                <c:pt idx="1467">
                  <c:v>-2.6093999999999999E-11</c:v>
                </c:pt>
                <c:pt idx="1468">
                  <c:v>-2.6989E-11</c:v>
                </c:pt>
                <c:pt idx="1469">
                  <c:v>-2.8347000000000001E-11</c:v>
                </c:pt>
                <c:pt idx="1470">
                  <c:v>-3.0006E-11</c:v>
                </c:pt>
                <c:pt idx="1471">
                  <c:v>-3.1602999999999999E-11</c:v>
                </c:pt>
                <c:pt idx="1472">
                  <c:v>-3.2780999999999998E-11</c:v>
                </c:pt>
                <c:pt idx="1473">
                  <c:v>-3.3837999999999999E-11</c:v>
                </c:pt>
                <c:pt idx="1474">
                  <c:v>-3.506E-11</c:v>
                </c:pt>
                <c:pt idx="1475">
                  <c:v>-3.6836999999999999E-11</c:v>
                </c:pt>
                <c:pt idx="1476">
                  <c:v>-3.8753000000000002E-11</c:v>
                </c:pt>
                <c:pt idx="1477">
                  <c:v>-4.0377000000000001E-11</c:v>
                </c:pt>
                <c:pt idx="1478">
                  <c:v>-4.1600999999999999E-11</c:v>
                </c:pt>
                <c:pt idx="1479">
                  <c:v>-4.2537000000000003E-11</c:v>
                </c:pt>
                <c:pt idx="1480">
                  <c:v>-4.3321000000000001E-11</c:v>
                </c:pt>
                <c:pt idx="1481">
                  <c:v>-4.3734000000000002E-11</c:v>
                </c:pt>
                <c:pt idx="1482">
                  <c:v>-4.4039999999999997E-11</c:v>
                </c:pt>
                <c:pt idx="1483">
                  <c:v>-4.4045000000000001E-11</c:v>
                </c:pt>
                <c:pt idx="1484">
                  <c:v>-4.4100000000000002E-11</c:v>
                </c:pt>
                <c:pt idx="1485">
                  <c:v>-4.3658999999999999E-11</c:v>
                </c:pt>
                <c:pt idx="1486">
                  <c:v>-4.2900000000000002E-11</c:v>
                </c:pt>
                <c:pt idx="1487">
                  <c:v>-4.2253000000000003E-11</c:v>
                </c:pt>
                <c:pt idx="1488">
                  <c:v>-4.1447000000000003E-11</c:v>
                </c:pt>
                <c:pt idx="1489">
                  <c:v>-4.0610999999999998E-11</c:v>
                </c:pt>
                <c:pt idx="1490">
                  <c:v>-3.9447999999999999E-11</c:v>
                </c:pt>
                <c:pt idx="1491">
                  <c:v>-3.8356000000000002E-11</c:v>
                </c:pt>
                <c:pt idx="1492">
                  <c:v>-3.6695999999999998E-11</c:v>
                </c:pt>
                <c:pt idx="1493">
                  <c:v>-3.4095E-11</c:v>
                </c:pt>
                <c:pt idx="1494">
                  <c:v>-3.1629000000000003E-11</c:v>
                </c:pt>
                <c:pt idx="1495">
                  <c:v>-2.9320000000000002E-11</c:v>
                </c:pt>
                <c:pt idx="1496">
                  <c:v>-2.7670999999999999E-11</c:v>
                </c:pt>
                <c:pt idx="1497">
                  <c:v>-2.6511E-11</c:v>
                </c:pt>
                <c:pt idx="1498">
                  <c:v>-2.5566E-11</c:v>
                </c:pt>
                <c:pt idx="1499">
                  <c:v>-2.4956000000000002E-11</c:v>
                </c:pt>
                <c:pt idx="1500">
                  <c:v>-2.4472000000000002E-11</c:v>
                </c:pt>
                <c:pt idx="1501">
                  <c:v>-2.4436999999999999E-11</c:v>
                </c:pt>
                <c:pt idx="1502">
                  <c:v>-2.4577000000000001E-11</c:v>
                </c:pt>
                <c:pt idx="1503">
                  <c:v>-2.4922000000000001E-11</c:v>
                </c:pt>
                <c:pt idx="1504">
                  <c:v>-2.5626000000000001E-11</c:v>
                </c:pt>
                <c:pt idx="1505">
                  <c:v>-2.6924000000000001E-11</c:v>
                </c:pt>
                <c:pt idx="1506">
                  <c:v>-2.8241999999999999E-11</c:v>
                </c:pt>
                <c:pt idx="1507">
                  <c:v>-2.9372999999999998E-11</c:v>
                </c:pt>
                <c:pt idx="1508">
                  <c:v>-3.0791E-11</c:v>
                </c:pt>
                <c:pt idx="1509">
                  <c:v>-3.2145999999999998E-11</c:v>
                </c:pt>
                <c:pt idx="1510">
                  <c:v>-3.3152000000000001E-11</c:v>
                </c:pt>
                <c:pt idx="1511">
                  <c:v>-3.4329999999999999E-11</c:v>
                </c:pt>
                <c:pt idx="1512">
                  <c:v>-3.5654999999999999E-11</c:v>
                </c:pt>
                <c:pt idx="1513">
                  <c:v>-3.6704999999999998E-11</c:v>
                </c:pt>
                <c:pt idx="1514">
                  <c:v>-3.7495000000000002E-11</c:v>
                </c:pt>
                <c:pt idx="1515">
                  <c:v>-3.8775999999999999E-11</c:v>
                </c:pt>
                <c:pt idx="1516">
                  <c:v>-3.954E-11</c:v>
                </c:pt>
                <c:pt idx="1517">
                  <c:v>-3.9995E-11</c:v>
                </c:pt>
                <c:pt idx="1518">
                  <c:v>-4.0409999999999999E-11</c:v>
                </c:pt>
                <c:pt idx="1519">
                  <c:v>-4.1275000000000001E-11</c:v>
                </c:pt>
                <c:pt idx="1520">
                  <c:v>-4.2628999999999997E-11</c:v>
                </c:pt>
                <c:pt idx="1521">
                  <c:v>-4.4271999999999997E-11</c:v>
                </c:pt>
                <c:pt idx="1522">
                  <c:v>-4.5804000000000002E-11</c:v>
                </c:pt>
                <c:pt idx="1523">
                  <c:v>-4.6891999999999997E-11</c:v>
                </c:pt>
                <c:pt idx="1524">
                  <c:v>-4.6858000000000002E-11</c:v>
                </c:pt>
                <c:pt idx="1525">
                  <c:v>-4.5908999999999998E-11</c:v>
                </c:pt>
                <c:pt idx="1526">
                  <c:v>-4.4277999999999997E-11</c:v>
                </c:pt>
                <c:pt idx="1527">
                  <c:v>-4.2014000000000001E-11</c:v>
                </c:pt>
                <c:pt idx="1528">
                  <c:v>-3.9413000000000003E-11</c:v>
                </c:pt>
                <c:pt idx="1529">
                  <c:v>-3.7226000000000002E-11</c:v>
                </c:pt>
                <c:pt idx="1530">
                  <c:v>-3.4951999999999997E-11</c:v>
                </c:pt>
                <c:pt idx="1531">
                  <c:v>-3.2991000000000003E-11</c:v>
                </c:pt>
                <c:pt idx="1532">
                  <c:v>-3.1546999999999997E-11</c:v>
                </c:pt>
                <c:pt idx="1533">
                  <c:v>-3.0352000000000002E-11</c:v>
                </c:pt>
                <c:pt idx="1534">
                  <c:v>-2.9229000000000003E-11</c:v>
                </c:pt>
                <c:pt idx="1535">
                  <c:v>-2.7826E-11</c:v>
                </c:pt>
                <c:pt idx="1536">
                  <c:v>-2.6417000000000001E-11</c:v>
                </c:pt>
                <c:pt idx="1537">
                  <c:v>-2.5299E-11</c:v>
                </c:pt>
                <c:pt idx="1538">
                  <c:v>-2.4239999999999998E-11</c:v>
                </c:pt>
                <c:pt idx="1539">
                  <c:v>-2.3624999999999999E-11</c:v>
                </c:pt>
                <c:pt idx="1540">
                  <c:v>-2.3694999999999999E-11</c:v>
                </c:pt>
                <c:pt idx="1541">
                  <c:v>-2.3926999999999999E-11</c:v>
                </c:pt>
                <c:pt idx="1542">
                  <c:v>-2.4227E-11</c:v>
                </c:pt>
                <c:pt idx="1543">
                  <c:v>-2.4731999999999999E-11</c:v>
                </c:pt>
                <c:pt idx="1544">
                  <c:v>-2.5502999999999999E-11</c:v>
                </c:pt>
                <c:pt idx="1545">
                  <c:v>-2.6682E-11</c:v>
                </c:pt>
                <c:pt idx="1546">
                  <c:v>-2.8238999999999999E-11</c:v>
                </c:pt>
                <c:pt idx="1547">
                  <c:v>-3.0035999999999998E-11</c:v>
                </c:pt>
                <c:pt idx="1548">
                  <c:v>-3.2254E-11</c:v>
                </c:pt>
                <c:pt idx="1549">
                  <c:v>-3.4337999999999997E-11</c:v>
                </c:pt>
                <c:pt idx="1550">
                  <c:v>-3.6609000000000001E-11</c:v>
                </c:pt>
                <c:pt idx="1551">
                  <c:v>-3.9058000000000001E-11</c:v>
                </c:pt>
                <c:pt idx="1552">
                  <c:v>-4.1006E-11</c:v>
                </c:pt>
                <c:pt idx="1553">
                  <c:v>-4.2684999999999999E-11</c:v>
                </c:pt>
                <c:pt idx="1554">
                  <c:v>-4.3801000000000002E-11</c:v>
                </c:pt>
                <c:pt idx="1555">
                  <c:v>-4.4512000000000001E-11</c:v>
                </c:pt>
                <c:pt idx="1556">
                  <c:v>-4.4607000000000002E-11</c:v>
                </c:pt>
                <c:pt idx="1557">
                  <c:v>-4.4262999999999997E-11</c:v>
                </c:pt>
                <c:pt idx="1558">
                  <c:v>-4.4040999999999999E-11</c:v>
                </c:pt>
                <c:pt idx="1559">
                  <c:v>-4.3530999999999999E-11</c:v>
                </c:pt>
                <c:pt idx="1560">
                  <c:v>-4.2885999999999998E-11</c:v>
                </c:pt>
                <c:pt idx="1561">
                  <c:v>-4.2341000000000001E-11</c:v>
                </c:pt>
                <c:pt idx="1562">
                  <c:v>-4.1986E-11</c:v>
                </c:pt>
                <c:pt idx="1563">
                  <c:v>-4.1651999999999997E-11</c:v>
                </c:pt>
                <c:pt idx="1564">
                  <c:v>-4.0924000000000001E-11</c:v>
                </c:pt>
                <c:pt idx="1565">
                  <c:v>-3.9245999999999998E-11</c:v>
                </c:pt>
                <c:pt idx="1566">
                  <c:v>-3.7021000000000001E-11</c:v>
                </c:pt>
                <c:pt idx="1567">
                  <c:v>-3.5501999999999998E-11</c:v>
                </c:pt>
                <c:pt idx="1568">
                  <c:v>-3.4450000000000001E-11</c:v>
                </c:pt>
                <c:pt idx="1569">
                  <c:v>-3.3580999999999998E-11</c:v>
                </c:pt>
                <c:pt idx="1570">
                  <c:v>-3.2422000000000001E-11</c:v>
                </c:pt>
                <c:pt idx="1571">
                  <c:v>-3.0502000000000002E-11</c:v>
                </c:pt>
                <c:pt idx="1572">
                  <c:v>-2.7847E-11</c:v>
                </c:pt>
                <c:pt idx="1573">
                  <c:v>-2.5517999999999999E-11</c:v>
                </c:pt>
                <c:pt idx="1574">
                  <c:v>-2.3705E-11</c:v>
                </c:pt>
                <c:pt idx="1575">
                  <c:v>-2.2419999999999999E-11</c:v>
                </c:pt>
                <c:pt idx="1576">
                  <c:v>-2.2245999999999999E-11</c:v>
                </c:pt>
                <c:pt idx="1577">
                  <c:v>-2.2714999999999999E-11</c:v>
                </c:pt>
                <c:pt idx="1578">
                  <c:v>-2.3994000000000001E-11</c:v>
                </c:pt>
                <c:pt idx="1579">
                  <c:v>-2.5314999999999999E-11</c:v>
                </c:pt>
                <c:pt idx="1580">
                  <c:v>-2.6285999999999998E-11</c:v>
                </c:pt>
                <c:pt idx="1581">
                  <c:v>-2.7221E-11</c:v>
                </c:pt>
                <c:pt idx="1582">
                  <c:v>-2.8443000000000001E-11</c:v>
                </c:pt>
                <c:pt idx="1583">
                  <c:v>-2.9680999999999997E-11</c:v>
                </c:pt>
                <c:pt idx="1584">
                  <c:v>-3.0941000000000001E-11</c:v>
                </c:pt>
                <c:pt idx="1585">
                  <c:v>-3.2393999999999999E-11</c:v>
                </c:pt>
                <c:pt idx="1586">
                  <c:v>-3.3565999999999998E-11</c:v>
                </c:pt>
                <c:pt idx="1587">
                  <c:v>-3.4639000000000001E-11</c:v>
                </c:pt>
                <c:pt idx="1588">
                  <c:v>-3.5901000000000002E-11</c:v>
                </c:pt>
                <c:pt idx="1589">
                  <c:v>-3.6832000000000001E-11</c:v>
                </c:pt>
                <c:pt idx="1590">
                  <c:v>-3.7788000000000002E-11</c:v>
                </c:pt>
                <c:pt idx="1591">
                  <c:v>-3.8683000000000002E-11</c:v>
                </c:pt>
                <c:pt idx="1592">
                  <c:v>-3.9691999999999998E-11</c:v>
                </c:pt>
                <c:pt idx="1593">
                  <c:v>-4.0952999999999998E-11</c:v>
                </c:pt>
                <c:pt idx="1594">
                  <c:v>-4.2221E-11</c:v>
                </c:pt>
                <c:pt idx="1595">
                  <c:v>-4.3693E-11</c:v>
                </c:pt>
                <c:pt idx="1596">
                  <c:v>-4.5191000000000003E-11</c:v>
                </c:pt>
                <c:pt idx="1597">
                  <c:v>-4.5871999999999997E-11</c:v>
                </c:pt>
                <c:pt idx="1598">
                  <c:v>-4.6094999999999997E-11</c:v>
                </c:pt>
                <c:pt idx="1599">
                  <c:v>-4.6015000000000002E-11</c:v>
                </c:pt>
                <c:pt idx="1600">
                  <c:v>-4.5316999999999998E-11</c:v>
                </c:pt>
                <c:pt idx="1601">
                  <c:v>-4.4302999999999998E-11</c:v>
                </c:pt>
                <c:pt idx="1602">
                  <c:v>-4.2573999999999997E-11</c:v>
                </c:pt>
                <c:pt idx="1603">
                  <c:v>-4.0368000000000001E-11</c:v>
                </c:pt>
                <c:pt idx="1604">
                  <c:v>-3.7767000000000003E-11</c:v>
                </c:pt>
                <c:pt idx="1605">
                  <c:v>-3.5161E-11</c:v>
                </c:pt>
                <c:pt idx="1606">
                  <c:v>-3.2264000000000002E-11</c:v>
                </c:pt>
                <c:pt idx="1607">
                  <c:v>-2.9650999999999998E-11</c:v>
                </c:pt>
                <c:pt idx="1608">
                  <c:v>-2.7397999999999999E-11</c:v>
                </c:pt>
                <c:pt idx="1609">
                  <c:v>-2.5823000000000001E-11</c:v>
                </c:pt>
                <c:pt idx="1610">
                  <c:v>-2.5105E-11</c:v>
                </c:pt>
                <c:pt idx="1611">
                  <c:v>-2.4946999999999999E-11</c:v>
                </c:pt>
                <c:pt idx="1612">
                  <c:v>-2.5389999999999999E-11</c:v>
                </c:pt>
                <c:pt idx="1613">
                  <c:v>-2.5995E-11</c:v>
                </c:pt>
                <c:pt idx="1614">
                  <c:v>-2.6696999999999999E-11</c:v>
                </c:pt>
                <c:pt idx="1615">
                  <c:v>-2.7176000000000001E-11</c:v>
                </c:pt>
                <c:pt idx="1616">
                  <c:v>-2.7912000000000001E-11</c:v>
                </c:pt>
                <c:pt idx="1617">
                  <c:v>-2.8790000000000002E-11</c:v>
                </c:pt>
                <c:pt idx="1618">
                  <c:v>-2.9498999999999999E-11</c:v>
                </c:pt>
                <c:pt idx="1619">
                  <c:v>-2.9784000000000002E-11</c:v>
                </c:pt>
                <c:pt idx="1620">
                  <c:v>-2.9409999999999998E-11</c:v>
                </c:pt>
                <c:pt idx="1621">
                  <c:v>-2.8788999999999999E-11</c:v>
                </c:pt>
                <c:pt idx="1622">
                  <c:v>-2.8351E-11</c:v>
                </c:pt>
                <c:pt idx="1623">
                  <c:v>-2.8817999999999999E-11</c:v>
                </c:pt>
                <c:pt idx="1624">
                  <c:v>-2.9876999999999998E-11</c:v>
                </c:pt>
                <c:pt idx="1625">
                  <c:v>-3.175E-11</c:v>
                </c:pt>
                <c:pt idx="1626">
                  <c:v>-3.4060000000000003E-11</c:v>
                </c:pt>
                <c:pt idx="1627">
                  <c:v>-3.7022000000000003E-11</c:v>
                </c:pt>
                <c:pt idx="1628">
                  <c:v>-3.9911000000000003E-11</c:v>
                </c:pt>
                <c:pt idx="1629">
                  <c:v>-4.2537000000000003E-11</c:v>
                </c:pt>
                <c:pt idx="1630">
                  <c:v>-4.4479000000000002E-11</c:v>
                </c:pt>
                <c:pt idx="1631">
                  <c:v>-4.595E-11</c:v>
                </c:pt>
                <c:pt idx="1632">
                  <c:v>-4.6998999999999997E-11</c:v>
                </c:pt>
                <c:pt idx="1633">
                  <c:v>-4.7487999999999998E-11</c:v>
                </c:pt>
                <c:pt idx="1634">
                  <c:v>-4.7401000000000001E-11</c:v>
                </c:pt>
                <c:pt idx="1635">
                  <c:v>-4.6946999999999997E-11</c:v>
                </c:pt>
                <c:pt idx="1636">
                  <c:v>-4.6405E-11</c:v>
                </c:pt>
                <c:pt idx="1637">
                  <c:v>-4.5496000000000002E-11</c:v>
                </c:pt>
                <c:pt idx="1638">
                  <c:v>-4.4466000000000001E-11</c:v>
                </c:pt>
                <c:pt idx="1639">
                  <c:v>-4.3538999999999997E-11</c:v>
                </c:pt>
                <c:pt idx="1640">
                  <c:v>-4.2741000000000001E-11</c:v>
                </c:pt>
                <c:pt idx="1641">
                  <c:v>-4.1837000000000001E-11</c:v>
                </c:pt>
                <c:pt idx="1642">
                  <c:v>-4.0882999999999999E-11</c:v>
                </c:pt>
                <c:pt idx="1643">
                  <c:v>-3.9776000000000002E-11</c:v>
                </c:pt>
                <c:pt idx="1644">
                  <c:v>-3.8023000000000001E-11</c:v>
                </c:pt>
                <c:pt idx="1645">
                  <c:v>-3.6515999999999998E-11</c:v>
                </c:pt>
                <c:pt idx="1646">
                  <c:v>-3.4365000000000002E-11</c:v>
                </c:pt>
                <c:pt idx="1647">
                  <c:v>-3.2093000000000002E-11</c:v>
                </c:pt>
                <c:pt idx="1648">
                  <c:v>-2.9653000000000002E-11</c:v>
                </c:pt>
                <c:pt idx="1649">
                  <c:v>-2.7640000000000001E-11</c:v>
                </c:pt>
                <c:pt idx="1650">
                  <c:v>-2.6073E-11</c:v>
                </c:pt>
                <c:pt idx="1651">
                  <c:v>-2.4730000000000001E-11</c:v>
                </c:pt>
                <c:pt idx="1652">
                  <c:v>-2.3711999999999999E-11</c:v>
                </c:pt>
                <c:pt idx="1653">
                  <c:v>-2.3447000000000001E-11</c:v>
                </c:pt>
                <c:pt idx="1654">
                  <c:v>-2.3723999999999999E-11</c:v>
                </c:pt>
                <c:pt idx="1655">
                  <c:v>-2.3965000000000001E-11</c:v>
                </c:pt>
                <c:pt idx="1656">
                  <c:v>-2.4484000000000001E-11</c:v>
                </c:pt>
                <c:pt idx="1657">
                  <c:v>-2.5157E-11</c:v>
                </c:pt>
                <c:pt idx="1658">
                  <c:v>-2.6389E-11</c:v>
                </c:pt>
                <c:pt idx="1659">
                  <c:v>-2.7686000000000001E-11</c:v>
                </c:pt>
                <c:pt idx="1660">
                  <c:v>-2.9732000000000001E-11</c:v>
                </c:pt>
                <c:pt idx="1661">
                  <c:v>-3.1565999999999999E-11</c:v>
                </c:pt>
                <c:pt idx="1662">
                  <c:v>-3.3205999999999999E-11</c:v>
                </c:pt>
                <c:pt idx="1663">
                  <c:v>-3.4927999999999998E-11</c:v>
                </c:pt>
                <c:pt idx="1664">
                  <c:v>-3.6735000000000003E-11</c:v>
                </c:pt>
                <c:pt idx="1665">
                  <c:v>-3.8472999999999997E-11</c:v>
                </c:pt>
                <c:pt idx="1666">
                  <c:v>-4.0346E-11</c:v>
                </c:pt>
                <c:pt idx="1667">
                  <c:v>-4.1655999999999999E-11</c:v>
                </c:pt>
                <c:pt idx="1668">
                  <c:v>-4.2774E-11</c:v>
                </c:pt>
                <c:pt idx="1669">
                  <c:v>-4.3287E-11</c:v>
                </c:pt>
                <c:pt idx="1670">
                  <c:v>-4.3365999999999999E-11</c:v>
                </c:pt>
                <c:pt idx="1671">
                  <c:v>-4.3162E-11</c:v>
                </c:pt>
                <c:pt idx="1672">
                  <c:v>-4.2891999999999998E-11</c:v>
                </c:pt>
                <c:pt idx="1673">
                  <c:v>-4.2485999999999998E-11</c:v>
                </c:pt>
                <c:pt idx="1674">
                  <c:v>-4.1763E-11</c:v>
                </c:pt>
                <c:pt idx="1675">
                  <c:v>-4.1001999999999998E-11</c:v>
                </c:pt>
                <c:pt idx="1676">
                  <c:v>-4.0079000000000003E-11</c:v>
                </c:pt>
                <c:pt idx="1677">
                  <c:v>-3.9401999999999999E-11</c:v>
                </c:pt>
                <c:pt idx="1678">
                  <c:v>-3.8631999999999998E-11</c:v>
                </c:pt>
                <c:pt idx="1679">
                  <c:v>-3.7886000000000002E-11</c:v>
                </c:pt>
                <c:pt idx="1680">
                  <c:v>-3.7024000000000001E-11</c:v>
                </c:pt>
                <c:pt idx="1681">
                  <c:v>-3.6722000000000001E-11</c:v>
                </c:pt>
                <c:pt idx="1682">
                  <c:v>-3.6654E-11</c:v>
                </c:pt>
                <c:pt idx="1683">
                  <c:v>-3.6499000000000001E-11</c:v>
                </c:pt>
                <c:pt idx="1684">
                  <c:v>-3.5796E-11</c:v>
                </c:pt>
                <c:pt idx="1685">
                  <c:v>-3.4390999999999999E-11</c:v>
                </c:pt>
                <c:pt idx="1686">
                  <c:v>-3.2075999999999999E-11</c:v>
                </c:pt>
                <c:pt idx="1687">
                  <c:v>-2.9781000000000002E-11</c:v>
                </c:pt>
                <c:pt idx="1688">
                  <c:v>-2.7249000000000001E-11</c:v>
                </c:pt>
                <c:pt idx="1689">
                  <c:v>-2.4838000000000001E-11</c:v>
                </c:pt>
                <c:pt idx="1690">
                  <c:v>-2.3166999999999999E-11</c:v>
                </c:pt>
                <c:pt idx="1691">
                  <c:v>-2.2000000000000002E-11</c:v>
                </c:pt>
                <c:pt idx="1692">
                  <c:v>-2.1774000000000002E-11</c:v>
                </c:pt>
                <c:pt idx="1693">
                  <c:v>-2.2251E-11</c:v>
                </c:pt>
                <c:pt idx="1694">
                  <c:v>-2.3099000000000001E-11</c:v>
                </c:pt>
                <c:pt idx="1695">
                  <c:v>-2.4627E-11</c:v>
                </c:pt>
                <c:pt idx="1696">
                  <c:v>-2.7053999999999998E-11</c:v>
                </c:pt>
                <c:pt idx="1697">
                  <c:v>-2.9739999999999999E-11</c:v>
                </c:pt>
                <c:pt idx="1698">
                  <c:v>-3.2444999999999998E-11</c:v>
                </c:pt>
                <c:pt idx="1699">
                  <c:v>-3.4569000000000001E-11</c:v>
                </c:pt>
                <c:pt idx="1700">
                  <c:v>-3.6265999999999999E-11</c:v>
                </c:pt>
                <c:pt idx="1701">
                  <c:v>-3.7061999999999997E-11</c:v>
                </c:pt>
                <c:pt idx="1702">
                  <c:v>-3.7315000000000002E-11</c:v>
                </c:pt>
                <c:pt idx="1703">
                  <c:v>-3.7840999999999998E-11</c:v>
                </c:pt>
                <c:pt idx="1704">
                  <c:v>-3.8358E-11</c:v>
                </c:pt>
                <c:pt idx="1705">
                  <c:v>-3.8619999999999998E-11</c:v>
                </c:pt>
                <c:pt idx="1706">
                  <c:v>-3.9001999999999999E-11</c:v>
                </c:pt>
                <c:pt idx="1707">
                  <c:v>-3.9483000000000002E-11</c:v>
                </c:pt>
                <c:pt idx="1708">
                  <c:v>-4.0143999999999999E-11</c:v>
                </c:pt>
                <c:pt idx="1709">
                  <c:v>-4.1357E-11</c:v>
                </c:pt>
                <c:pt idx="1710">
                  <c:v>-4.3245000000000002E-11</c:v>
                </c:pt>
                <c:pt idx="1711">
                  <c:v>-4.5374000000000003E-11</c:v>
                </c:pt>
                <c:pt idx="1712">
                  <c:v>-4.6934000000000002E-11</c:v>
                </c:pt>
                <c:pt idx="1713">
                  <c:v>-4.7853999999999997E-11</c:v>
                </c:pt>
                <c:pt idx="1714">
                  <c:v>-4.8223999999999998E-11</c:v>
                </c:pt>
                <c:pt idx="1715">
                  <c:v>-4.8027999999999997E-11</c:v>
                </c:pt>
                <c:pt idx="1716">
                  <c:v>-4.6904999999999999E-11</c:v>
                </c:pt>
                <c:pt idx="1717">
                  <c:v>-4.4220999999999999E-11</c:v>
                </c:pt>
                <c:pt idx="1718">
                  <c:v>-4.0231000000000002E-11</c:v>
                </c:pt>
                <c:pt idx="1719">
                  <c:v>-3.6127000000000002E-11</c:v>
                </c:pt>
                <c:pt idx="1720">
                  <c:v>-3.3208999999999999E-11</c:v>
                </c:pt>
                <c:pt idx="1721">
                  <c:v>-3.0904E-11</c:v>
                </c:pt>
                <c:pt idx="1722">
                  <c:v>-2.9713E-11</c:v>
                </c:pt>
                <c:pt idx="1723">
                  <c:v>-2.9351000000000003E-11</c:v>
                </c:pt>
                <c:pt idx="1724">
                  <c:v>-2.9131999999999998E-11</c:v>
                </c:pt>
                <c:pt idx="1725">
                  <c:v>-2.8996000000000001E-11</c:v>
                </c:pt>
                <c:pt idx="1726">
                  <c:v>-2.8626E-11</c:v>
                </c:pt>
                <c:pt idx="1727">
                  <c:v>-2.8281E-11</c:v>
                </c:pt>
                <c:pt idx="1728">
                  <c:v>-2.7909000000000002E-11</c:v>
                </c:pt>
                <c:pt idx="1729">
                  <c:v>-2.7472000000000001E-11</c:v>
                </c:pt>
                <c:pt idx="1730">
                  <c:v>-2.7437000000000001E-11</c:v>
                </c:pt>
                <c:pt idx="1731">
                  <c:v>-2.7996000000000001E-11</c:v>
                </c:pt>
                <c:pt idx="1732">
                  <c:v>-2.8757999999999998E-11</c:v>
                </c:pt>
                <c:pt idx="1733">
                  <c:v>-2.9475E-11</c:v>
                </c:pt>
                <c:pt idx="1734">
                  <c:v>-3.0111999999999998E-11</c:v>
                </c:pt>
                <c:pt idx="1735">
                  <c:v>-3.0504E-11</c:v>
                </c:pt>
                <c:pt idx="1736">
                  <c:v>-3.0968E-11</c:v>
                </c:pt>
                <c:pt idx="1737">
                  <c:v>-3.1078E-11</c:v>
                </c:pt>
                <c:pt idx="1738">
                  <c:v>-3.1121E-11</c:v>
                </c:pt>
                <c:pt idx="1739">
                  <c:v>-3.1937000000000002E-11</c:v>
                </c:pt>
                <c:pt idx="1740">
                  <c:v>-3.3058000000000002E-11</c:v>
                </c:pt>
                <c:pt idx="1741">
                  <c:v>-3.5403999999999997E-11</c:v>
                </c:pt>
                <c:pt idx="1742">
                  <c:v>-3.7626000000000001E-11</c:v>
                </c:pt>
                <c:pt idx="1743">
                  <c:v>-3.9810000000000003E-11</c:v>
                </c:pt>
                <c:pt idx="1744">
                  <c:v>-4.1917000000000002E-11</c:v>
                </c:pt>
                <c:pt idx="1745">
                  <c:v>-4.3694000000000002E-11</c:v>
                </c:pt>
                <c:pt idx="1746">
                  <c:v>-4.5179999999999999E-11</c:v>
                </c:pt>
                <c:pt idx="1747">
                  <c:v>-4.6257999999999999E-11</c:v>
                </c:pt>
                <c:pt idx="1748">
                  <c:v>-4.7041000000000002E-11</c:v>
                </c:pt>
                <c:pt idx="1749">
                  <c:v>-4.7530999999999999E-11</c:v>
                </c:pt>
                <c:pt idx="1750">
                  <c:v>-4.8073000000000002E-11</c:v>
                </c:pt>
                <c:pt idx="1751">
                  <c:v>-4.8979E-11</c:v>
                </c:pt>
                <c:pt idx="1752">
                  <c:v>-4.9237000000000003E-11</c:v>
                </c:pt>
                <c:pt idx="1753">
                  <c:v>-4.8800000000000002E-11</c:v>
                </c:pt>
                <c:pt idx="1754">
                  <c:v>-4.7151000000000002E-11</c:v>
                </c:pt>
                <c:pt idx="1755">
                  <c:v>-4.4854000000000001E-11</c:v>
                </c:pt>
                <c:pt idx="1756">
                  <c:v>-4.2372000000000002E-11</c:v>
                </c:pt>
                <c:pt idx="1757">
                  <c:v>-3.9532000000000002E-11</c:v>
                </c:pt>
                <c:pt idx="1758">
                  <c:v>-3.6648E-11</c:v>
                </c:pt>
                <c:pt idx="1759">
                  <c:v>-3.4408000000000003E-11</c:v>
                </c:pt>
                <c:pt idx="1760">
                  <c:v>-3.2221000000000002E-11</c:v>
                </c:pt>
                <c:pt idx="1761">
                  <c:v>-2.9823E-11</c:v>
                </c:pt>
                <c:pt idx="1762">
                  <c:v>-2.8208000000000001E-11</c:v>
                </c:pt>
                <c:pt idx="1763">
                  <c:v>-2.7130000000000001E-11</c:v>
                </c:pt>
                <c:pt idx="1764">
                  <c:v>-2.6369999999999999E-11</c:v>
                </c:pt>
                <c:pt idx="1765">
                  <c:v>-2.6163E-11</c:v>
                </c:pt>
                <c:pt idx="1766">
                  <c:v>-2.6893999999999999E-11</c:v>
                </c:pt>
                <c:pt idx="1767">
                  <c:v>-2.7612E-11</c:v>
                </c:pt>
                <c:pt idx="1768">
                  <c:v>-2.8136E-11</c:v>
                </c:pt>
                <c:pt idx="1769">
                  <c:v>-2.8736E-11</c:v>
                </c:pt>
                <c:pt idx="1770">
                  <c:v>-2.9551E-11</c:v>
                </c:pt>
                <c:pt idx="1771">
                  <c:v>-3.0385E-11</c:v>
                </c:pt>
                <c:pt idx="1772">
                  <c:v>-3.1110000000000003E-11</c:v>
                </c:pt>
                <c:pt idx="1773">
                  <c:v>-3.1518E-11</c:v>
                </c:pt>
                <c:pt idx="1774">
                  <c:v>-3.2081000000000003E-11</c:v>
                </c:pt>
                <c:pt idx="1775">
                  <c:v>-3.2652000000000003E-11</c:v>
                </c:pt>
                <c:pt idx="1776">
                  <c:v>-3.3364999999999999E-11</c:v>
                </c:pt>
                <c:pt idx="1777">
                  <c:v>-3.4319000000000002E-11</c:v>
                </c:pt>
                <c:pt idx="1778">
                  <c:v>-3.5895999999999998E-11</c:v>
                </c:pt>
                <c:pt idx="1779">
                  <c:v>-3.7956999999999998E-11</c:v>
                </c:pt>
                <c:pt idx="1780">
                  <c:v>-3.9745000000000001E-11</c:v>
                </c:pt>
                <c:pt idx="1781">
                  <c:v>-4.1712000000000002E-11</c:v>
                </c:pt>
                <c:pt idx="1782">
                  <c:v>-4.3355999999999997E-11</c:v>
                </c:pt>
                <c:pt idx="1783">
                  <c:v>-4.5069999999999999E-11</c:v>
                </c:pt>
                <c:pt idx="1784">
                  <c:v>-4.6501000000000003E-11</c:v>
                </c:pt>
                <c:pt idx="1785">
                  <c:v>-4.7417999999999998E-11</c:v>
                </c:pt>
                <c:pt idx="1786">
                  <c:v>-4.7783000000000002E-11</c:v>
                </c:pt>
                <c:pt idx="1787">
                  <c:v>-4.7680999999999999E-11</c:v>
                </c:pt>
                <c:pt idx="1788">
                  <c:v>-4.6782999999999999E-11</c:v>
                </c:pt>
                <c:pt idx="1789">
                  <c:v>-4.5217E-11</c:v>
                </c:pt>
                <c:pt idx="1790">
                  <c:v>-4.3145999999999999E-11</c:v>
                </c:pt>
                <c:pt idx="1791">
                  <c:v>-4.1214000000000001E-11</c:v>
                </c:pt>
                <c:pt idx="1792">
                  <c:v>-3.9917000000000003E-11</c:v>
                </c:pt>
                <c:pt idx="1793">
                  <c:v>-3.9248999999999998E-11</c:v>
                </c:pt>
                <c:pt idx="1794">
                  <c:v>-3.8616000000000003E-11</c:v>
                </c:pt>
                <c:pt idx="1795">
                  <c:v>-3.7782999999999998E-11</c:v>
                </c:pt>
                <c:pt idx="1796">
                  <c:v>-3.6762999999999998E-11</c:v>
                </c:pt>
                <c:pt idx="1797">
                  <c:v>-3.6185999999999998E-11</c:v>
                </c:pt>
                <c:pt idx="1798">
                  <c:v>-3.5083000000000003E-11</c:v>
                </c:pt>
                <c:pt idx="1799">
                  <c:v>-3.3369999999999997E-11</c:v>
                </c:pt>
                <c:pt idx="1800">
                  <c:v>-3.1256000000000002E-11</c:v>
                </c:pt>
                <c:pt idx="1801">
                  <c:v>-2.9137999999999998E-11</c:v>
                </c:pt>
                <c:pt idx="1802">
                  <c:v>-2.7528E-11</c:v>
                </c:pt>
                <c:pt idx="1803">
                  <c:v>-2.6150000000000001E-11</c:v>
                </c:pt>
                <c:pt idx="1804">
                  <c:v>-2.5394000000000001E-11</c:v>
                </c:pt>
                <c:pt idx="1805">
                  <c:v>-2.5366999999999999E-11</c:v>
                </c:pt>
                <c:pt idx="1806">
                  <c:v>-2.5721000000000002E-11</c:v>
                </c:pt>
                <c:pt idx="1807">
                  <c:v>-2.6308E-11</c:v>
                </c:pt>
                <c:pt idx="1808">
                  <c:v>-2.7279E-11</c:v>
                </c:pt>
                <c:pt idx="1809">
                  <c:v>-2.8574E-11</c:v>
                </c:pt>
                <c:pt idx="1810">
                  <c:v>-2.9622999999999997E-11</c:v>
                </c:pt>
                <c:pt idx="1811">
                  <c:v>-3.0142000000000003E-11</c:v>
                </c:pt>
                <c:pt idx="1812">
                  <c:v>-3.0880000000000001E-11</c:v>
                </c:pt>
                <c:pt idx="1813">
                  <c:v>-3.2310000000000003E-11</c:v>
                </c:pt>
                <c:pt idx="1814">
                  <c:v>-3.3944000000000003E-11</c:v>
                </c:pt>
                <c:pt idx="1815">
                  <c:v>-3.6239E-11</c:v>
                </c:pt>
                <c:pt idx="1816">
                  <c:v>-3.8793000000000002E-11</c:v>
                </c:pt>
                <c:pt idx="1817">
                  <c:v>-4.0811000000000001E-11</c:v>
                </c:pt>
                <c:pt idx="1818">
                  <c:v>-4.3001999999999998E-11</c:v>
                </c:pt>
                <c:pt idx="1819">
                  <c:v>-4.4653999999999998E-11</c:v>
                </c:pt>
                <c:pt idx="1820">
                  <c:v>-4.5568E-11</c:v>
                </c:pt>
                <c:pt idx="1821">
                  <c:v>-4.6182E-11</c:v>
                </c:pt>
                <c:pt idx="1822">
                  <c:v>-4.6534999999999998E-11</c:v>
                </c:pt>
                <c:pt idx="1823">
                  <c:v>-4.6321999999999999E-11</c:v>
                </c:pt>
                <c:pt idx="1824">
                  <c:v>-4.6128999999999998E-11</c:v>
                </c:pt>
                <c:pt idx="1825">
                  <c:v>-4.6082999999999997E-11</c:v>
                </c:pt>
                <c:pt idx="1826">
                  <c:v>-4.5686999999999999E-11</c:v>
                </c:pt>
                <c:pt idx="1827">
                  <c:v>-4.5001000000000002E-11</c:v>
                </c:pt>
                <c:pt idx="1828">
                  <c:v>-4.4518000000000001E-11</c:v>
                </c:pt>
                <c:pt idx="1829">
                  <c:v>-4.4390000000000001E-11</c:v>
                </c:pt>
                <c:pt idx="1830">
                  <c:v>-4.4314000000000002E-11</c:v>
                </c:pt>
                <c:pt idx="1831">
                  <c:v>-4.3615999999999998E-11</c:v>
                </c:pt>
                <c:pt idx="1832">
                  <c:v>-4.2674999999999997E-11</c:v>
                </c:pt>
                <c:pt idx="1833">
                  <c:v>-4.1389000000000003E-11</c:v>
                </c:pt>
                <c:pt idx="1834">
                  <c:v>-3.9221999999999999E-11</c:v>
                </c:pt>
                <c:pt idx="1835">
                  <c:v>-3.6320999999999999E-11</c:v>
                </c:pt>
                <c:pt idx="1836">
                  <c:v>-3.3662000000000001E-11</c:v>
                </c:pt>
                <c:pt idx="1837">
                  <c:v>-3.0941000000000001E-11</c:v>
                </c:pt>
                <c:pt idx="1838">
                  <c:v>-2.8841999999999998E-11</c:v>
                </c:pt>
                <c:pt idx="1839">
                  <c:v>-2.7112000000000002E-11</c:v>
                </c:pt>
                <c:pt idx="1840">
                  <c:v>-2.578E-11</c:v>
                </c:pt>
                <c:pt idx="1841">
                  <c:v>-2.5203000000000001E-11</c:v>
                </c:pt>
                <c:pt idx="1842">
                  <c:v>-2.4881000000000001E-11</c:v>
                </c:pt>
                <c:pt idx="1843">
                  <c:v>-2.5088999999999999E-11</c:v>
                </c:pt>
                <c:pt idx="1844">
                  <c:v>-2.5976000000000002E-11</c:v>
                </c:pt>
                <c:pt idx="1845">
                  <c:v>-2.7122E-11</c:v>
                </c:pt>
                <c:pt idx="1846">
                  <c:v>-2.8719999999999999E-11</c:v>
                </c:pt>
                <c:pt idx="1847">
                  <c:v>-3.0719999999999998E-11</c:v>
                </c:pt>
                <c:pt idx="1848">
                  <c:v>-3.2927000000000003E-11</c:v>
                </c:pt>
                <c:pt idx="1849">
                  <c:v>-3.4915999999999999E-11</c:v>
                </c:pt>
                <c:pt idx="1850">
                  <c:v>-3.6744999999999998E-11</c:v>
                </c:pt>
                <c:pt idx="1851">
                  <c:v>-3.8069999999999998E-11</c:v>
                </c:pt>
                <c:pt idx="1852">
                  <c:v>-3.9168000000000001E-11</c:v>
                </c:pt>
                <c:pt idx="1853">
                  <c:v>-3.9492999999999997E-11</c:v>
                </c:pt>
                <c:pt idx="1854">
                  <c:v>-3.9624000000000003E-11</c:v>
                </c:pt>
                <c:pt idx="1855">
                  <c:v>-3.9639999999999998E-11</c:v>
                </c:pt>
                <c:pt idx="1856">
                  <c:v>-3.9624999999999999E-11</c:v>
                </c:pt>
                <c:pt idx="1857">
                  <c:v>-4.0008999999999997E-11</c:v>
                </c:pt>
                <c:pt idx="1858">
                  <c:v>-4.0682E-11</c:v>
                </c:pt>
                <c:pt idx="1859">
                  <c:v>-4.1556000000000001E-11</c:v>
                </c:pt>
                <c:pt idx="1860">
                  <c:v>-4.2723000000000002E-11</c:v>
                </c:pt>
                <c:pt idx="1861">
                  <c:v>-4.4290000000000003E-11</c:v>
                </c:pt>
                <c:pt idx="1862">
                  <c:v>-4.5886000000000001E-11</c:v>
                </c:pt>
                <c:pt idx="1863">
                  <c:v>-4.7312E-11</c:v>
                </c:pt>
                <c:pt idx="1864">
                  <c:v>-4.8436000000000001E-11</c:v>
                </c:pt>
                <c:pt idx="1865">
                  <c:v>-4.9074E-11</c:v>
                </c:pt>
                <c:pt idx="1866">
                  <c:v>-4.9718E-11</c:v>
                </c:pt>
                <c:pt idx="1867">
                  <c:v>-4.9963000000000001E-11</c:v>
                </c:pt>
                <c:pt idx="1868">
                  <c:v>-4.9359000000000002E-11</c:v>
                </c:pt>
                <c:pt idx="1869">
                  <c:v>-4.7460999999999999E-11</c:v>
                </c:pt>
                <c:pt idx="1870">
                  <c:v>-4.4656000000000002E-11</c:v>
                </c:pt>
                <c:pt idx="1871">
                  <c:v>-4.0879000000000003E-11</c:v>
                </c:pt>
                <c:pt idx="1872">
                  <c:v>-3.6764E-11</c:v>
                </c:pt>
                <c:pt idx="1873">
                  <c:v>-3.2166000000000002E-11</c:v>
                </c:pt>
                <c:pt idx="1874">
                  <c:v>-2.8806E-11</c:v>
                </c:pt>
                <c:pt idx="1875">
                  <c:v>-2.6919E-11</c:v>
                </c:pt>
                <c:pt idx="1876">
                  <c:v>-2.5806000000000001E-11</c:v>
                </c:pt>
                <c:pt idx="1877">
                  <c:v>-2.5406000000000001E-11</c:v>
                </c:pt>
                <c:pt idx="1878">
                  <c:v>-2.5577000000000001E-11</c:v>
                </c:pt>
                <c:pt idx="1879">
                  <c:v>-2.6142000000000001E-11</c:v>
                </c:pt>
                <c:pt idx="1880">
                  <c:v>-2.6728999999999999E-11</c:v>
                </c:pt>
                <c:pt idx="1881">
                  <c:v>-2.7567000000000002E-11</c:v>
                </c:pt>
                <c:pt idx="1882">
                  <c:v>-2.8742999999999999E-11</c:v>
                </c:pt>
                <c:pt idx="1883">
                  <c:v>-2.9781999999999997E-11</c:v>
                </c:pt>
                <c:pt idx="1884">
                  <c:v>-3.0675E-11</c:v>
                </c:pt>
                <c:pt idx="1885">
                  <c:v>-3.0614E-11</c:v>
                </c:pt>
                <c:pt idx="1886">
                  <c:v>-3.0291999999999997E-11</c:v>
                </c:pt>
                <c:pt idx="1887">
                  <c:v>-3.0190999999999997E-11</c:v>
                </c:pt>
                <c:pt idx="1888">
                  <c:v>-3.0612999999999998E-11</c:v>
                </c:pt>
                <c:pt idx="1889">
                  <c:v>-3.2050999999999997E-11</c:v>
                </c:pt>
                <c:pt idx="1890">
                  <c:v>-3.4121000000000003E-11</c:v>
                </c:pt>
                <c:pt idx="1891">
                  <c:v>-3.6717999999999999E-11</c:v>
                </c:pt>
                <c:pt idx="1892">
                  <c:v>-3.9306999999999998E-11</c:v>
                </c:pt>
                <c:pt idx="1893">
                  <c:v>-4.1538000000000002E-11</c:v>
                </c:pt>
                <c:pt idx="1894">
                  <c:v>-4.3435999999999999E-11</c:v>
                </c:pt>
                <c:pt idx="1895">
                  <c:v>-4.4671000000000001E-11</c:v>
                </c:pt>
                <c:pt idx="1896">
                  <c:v>-4.5264999999999998E-11</c:v>
                </c:pt>
                <c:pt idx="1897">
                  <c:v>-4.5634999999999999E-11</c:v>
                </c:pt>
                <c:pt idx="1898">
                  <c:v>-4.6382999999999999E-11</c:v>
                </c:pt>
                <c:pt idx="1899">
                  <c:v>-4.7368000000000003E-11</c:v>
                </c:pt>
                <c:pt idx="1900">
                  <c:v>-4.8427999999999997E-11</c:v>
                </c:pt>
                <c:pt idx="1901">
                  <c:v>-4.9215000000000001E-11</c:v>
                </c:pt>
                <c:pt idx="1902">
                  <c:v>-4.9722000000000002E-11</c:v>
                </c:pt>
                <c:pt idx="1903">
                  <c:v>-4.9786000000000001E-11</c:v>
                </c:pt>
                <c:pt idx="1904">
                  <c:v>-4.9005000000000003E-11</c:v>
                </c:pt>
                <c:pt idx="1905">
                  <c:v>-4.7435000000000002E-11</c:v>
                </c:pt>
                <c:pt idx="1906">
                  <c:v>-4.5486000000000001E-11</c:v>
                </c:pt>
                <c:pt idx="1907">
                  <c:v>-4.3587999999999997E-11</c:v>
                </c:pt>
                <c:pt idx="1908">
                  <c:v>-4.1581999999999998E-11</c:v>
                </c:pt>
                <c:pt idx="1909">
                  <c:v>-3.9526999999999998E-11</c:v>
                </c:pt>
                <c:pt idx="1910">
                  <c:v>-3.7119999999999997E-11</c:v>
                </c:pt>
                <c:pt idx="1911">
                  <c:v>-3.4783000000000002E-11</c:v>
                </c:pt>
                <c:pt idx="1912">
                  <c:v>-3.2901E-11</c:v>
                </c:pt>
                <c:pt idx="1913">
                  <c:v>-3.1607000000000001E-11</c:v>
                </c:pt>
                <c:pt idx="1914">
                  <c:v>-3.0538000000000001E-11</c:v>
                </c:pt>
                <c:pt idx="1915">
                  <c:v>-2.9418999999999998E-11</c:v>
                </c:pt>
                <c:pt idx="1916">
                  <c:v>-2.8493999999999999E-11</c:v>
                </c:pt>
                <c:pt idx="1917">
                  <c:v>-2.7754999999999999E-11</c:v>
                </c:pt>
                <c:pt idx="1918">
                  <c:v>-2.7321000000000001E-11</c:v>
                </c:pt>
                <c:pt idx="1919">
                  <c:v>-2.6890999999999999E-11</c:v>
                </c:pt>
                <c:pt idx="1920">
                  <c:v>-2.6371000000000001E-11</c:v>
                </c:pt>
                <c:pt idx="1921">
                  <c:v>-2.6227999999999999E-11</c:v>
                </c:pt>
                <c:pt idx="1922">
                  <c:v>-2.6907000000000001E-11</c:v>
                </c:pt>
                <c:pt idx="1923">
                  <c:v>-2.8202000000000001E-11</c:v>
                </c:pt>
                <c:pt idx="1924">
                  <c:v>-2.9855999999999999E-11</c:v>
                </c:pt>
                <c:pt idx="1925">
                  <c:v>-3.1882999999999997E-11</c:v>
                </c:pt>
                <c:pt idx="1926">
                  <c:v>-3.3656000000000001E-11</c:v>
                </c:pt>
                <c:pt idx="1927">
                  <c:v>-3.5344E-11</c:v>
                </c:pt>
                <c:pt idx="1928">
                  <c:v>-3.7434000000000002E-11</c:v>
                </c:pt>
                <c:pt idx="1929">
                  <c:v>-3.9519000000000001E-11</c:v>
                </c:pt>
                <c:pt idx="1930">
                  <c:v>-4.0902E-11</c:v>
                </c:pt>
                <c:pt idx="1931">
                  <c:v>-4.2292000000000001E-11</c:v>
                </c:pt>
                <c:pt idx="1932">
                  <c:v>-4.3514000000000002E-11</c:v>
                </c:pt>
                <c:pt idx="1933">
                  <c:v>-4.4464000000000003E-11</c:v>
                </c:pt>
                <c:pt idx="1934">
                  <c:v>-4.5411999999999999E-11</c:v>
                </c:pt>
                <c:pt idx="1935">
                  <c:v>-4.6424000000000002E-11</c:v>
                </c:pt>
                <c:pt idx="1936">
                  <c:v>-4.7068000000000001E-11</c:v>
                </c:pt>
                <c:pt idx="1937">
                  <c:v>-4.7249000000000003E-11</c:v>
                </c:pt>
                <c:pt idx="1938">
                  <c:v>-4.7047999999999997E-11</c:v>
                </c:pt>
                <c:pt idx="1939">
                  <c:v>-4.6892999999999999E-11</c:v>
                </c:pt>
                <c:pt idx="1940">
                  <c:v>-4.7049E-11</c:v>
                </c:pt>
                <c:pt idx="1941">
                  <c:v>-4.6781000000000001E-11</c:v>
                </c:pt>
                <c:pt idx="1942">
                  <c:v>-4.6033999999999997E-11</c:v>
                </c:pt>
                <c:pt idx="1943">
                  <c:v>-4.5246999999999999E-11</c:v>
                </c:pt>
                <c:pt idx="1944">
                  <c:v>-4.4897999999999997E-11</c:v>
                </c:pt>
                <c:pt idx="1945">
                  <c:v>-4.4228000000000001E-11</c:v>
                </c:pt>
                <c:pt idx="1946">
                  <c:v>-4.3215999999999998E-11</c:v>
                </c:pt>
                <c:pt idx="1947">
                  <c:v>-4.1589E-11</c:v>
                </c:pt>
                <c:pt idx="1948">
                  <c:v>-3.9629000000000001E-11</c:v>
                </c:pt>
                <c:pt idx="1949">
                  <c:v>-3.6817000000000002E-11</c:v>
                </c:pt>
                <c:pt idx="1950">
                  <c:v>-3.4511000000000001E-11</c:v>
                </c:pt>
                <c:pt idx="1951">
                  <c:v>-3.2642000000000001E-11</c:v>
                </c:pt>
                <c:pt idx="1952">
                  <c:v>-3.0755000000000001E-11</c:v>
                </c:pt>
                <c:pt idx="1953">
                  <c:v>-2.9359E-11</c:v>
                </c:pt>
                <c:pt idx="1954">
                  <c:v>-2.8304999999999999E-11</c:v>
                </c:pt>
                <c:pt idx="1955">
                  <c:v>-2.7157999999999999E-11</c:v>
                </c:pt>
                <c:pt idx="1956">
                  <c:v>-2.6580999999999999E-11</c:v>
                </c:pt>
                <c:pt idx="1957">
                  <c:v>-2.6397000000000001E-11</c:v>
                </c:pt>
                <c:pt idx="1958">
                  <c:v>-2.6626000000000001E-11</c:v>
                </c:pt>
                <c:pt idx="1959">
                  <c:v>-2.7183E-11</c:v>
                </c:pt>
                <c:pt idx="1960">
                  <c:v>-2.8238E-11</c:v>
                </c:pt>
                <c:pt idx="1961">
                  <c:v>-2.9238000000000003E-11</c:v>
                </c:pt>
                <c:pt idx="1962">
                  <c:v>-3.0395000000000002E-11</c:v>
                </c:pt>
                <c:pt idx="1963">
                  <c:v>-3.1400999999999998E-11</c:v>
                </c:pt>
                <c:pt idx="1964">
                  <c:v>-3.2685999999999997E-11</c:v>
                </c:pt>
                <c:pt idx="1965">
                  <c:v>-3.4158999999999999E-11</c:v>
                </c:pt>
                <c:pt idx="1966">
                  <c:v>-3.5819000000000003E-11</c:v>
                </c:pt>
                <c:pt idx="1967">
                  <c:v>-3.7412000000000001E-11</c:v>
                </c:pt>
                <c:pt idx="1968">
                  <c:v>-3.9233999999999999E-11</c:v>
                </c:pt>
                <c:pt idx="1969">
                  <c:v>-4.1211000000000001E-11</c:v>
                </c:pt>
                <c:pt idx="1970">
                  <c:v>-4.3337999999999998E-11</c:v>
                </c:pt>
                <c:pt idx="1971">
                  <c:v>-4.5184999999999997E-11</c:v>
                </c:pt>
                <c:pt idx="1972">
                  <c:v>-4.6904999999999999E-11</c:v>
                </c:pt>
                <c:pt idx="1973">
                  <c:v>-4.7783000000000002E-11</c:v>
                </c:pt>
                <c:pt idx="1974">
                  <c:v>-4.8329000000000001E-11</c:v>
                </c:pt>
                <c:pt idx="1975">
                  <c:v>-4.8394000000000002E-11</c:v>
                </c:pt>
                <c:pt idx="1976">
                  <c:v>-4.8668000000000001E-11</c:v>
                </c:pt>
                <c:pt idx="1977">
                  <c:v>-4.9164999999999999E-11</c:v>
                </c:pt>
                <c:pt idx="1978">
                  <c:v>-4.9026000000000002E-11</c:v>
                </c:pt>
                <c:pt idx="1979">
                  <c:v>-4.8684000000000002E-11</c:v>
                </c:pt>
                <c:pt idx="1980">
                  <c:v>-4.8192000000000001E-11</c:v>
                </c:pt>
                <c:pt idx="1981">
                  <c:v>-4.7391E-11</c:v>
                </c:pt>
                <c:pt idx="1982">
                  <c:v>-4.5774999999999998E-11</c:v>
                </c:pt>
                <c:pt idx="1983">
                  <c:v>-4.3357E-11</c:v>
                </c:pt>
                <c:pt idx="1984">
                  <c:v>-4.0439999999999998E-11</c:v>
                </c:pt>
                <c:pt idx="1985">
                  <c:v>-3.7555E-11</c:v>
                </c:pt>
                <c:pt idx="1986">
                  <c:v>-3.5416999999999999E-11</c:v>
                </c:pt>
                <c:pt idx="1987">
                  <c:v>-3.3631E-11</c:v>
                </c:pt>
                <c:pt idx="1988">
                  <c:v>-3.1894999999999997E-11</c:v>
                </c:pt>
                <c:pt idx="1989">
                  <c:v>-3.0883000000000001E-11</c:v>
                </c:pt>
                <c:pt idx="1990">
                  <c:v>-3.0306999999999997E-11</c:v>
                </c:pt>
                <c:pt idx="1991">
                  <c:v>-2.9548E-11</c:v>
                </c:pt>
                <c:pt idx="1992">
                  <c:v>-2.949E-11</c:v>
                </c:pt>
                <c:pt idx="1993">
                  <c:v>-2.9151E-11</c:v>
                </c:pt>
                <c:pt idx="1994">
                  <c:v>-2.8899E-11</c:v>
                </c:pt>
                <c:pt idx="1995">
                  <c:v>-2.8651000000000001E-11</c:v>
                </c:pt>
                <c:pt idx="1996">
                  <c:v>-2.8391E-11</c:v>
                </c:pt>
                <c:pt idx="1997">
                  <c:v>-2.8577E-11</c:v>
                </c:pt>
                <c:pt idx="1998">
                  <c:v>-2.9107999999999999E-11</c:v>
                </c:pt>
                <c:pt idx="1999">
                  <c:v>-2.9848000000000001E-11</c:v>
                </c:pt>
                <c:pt idx="2000">
                  <c:v>-3.0881999999999999E-11</c:v>
                </c:pt>
                <c:pt idx="2001">
                  <c:v>-3.2078000000000003E-11</c:v>
                </c:pt>
                <c:pt idx="2002">
                  <c:v>-3.3598999999999997E-11</c:v>
                </c:pt>
                <c:pt idx="2003">
                  <c:v>-3.5199999999999999E-11</c:v>
                </c:pt>
                <c:pt idx="2004">
                  <c:v>-3.6704999999999998E-11</c:v>
                </c:pt>
                <c:pt idx="2005">
                  <c:v>-3.7852999999999997E-11</c:v>
                </c:pt>
                <c:pt idx="2006">
                  <c:v>-3.9340000000000003E-11</c:v>
                </c:pt>
                <c:pt idx="2007">
                  <c:v>-4.1450999999999999E-11</c:v>
                </c:pt>
                <c:pt idx="2008">
                  <c:v>-4.4069000000000001E-11</c:v>
                </c:pt>
                <c:pt idx="2009">
                  <c:v>-4.6363000000000002E-11</c:v>
                </c:pt>
                <c:pt idx="2010">
                  <c:v>-4.8470999999999997E-11</c:v>
                </c:pt>
                <c:pt idx="2011">
                  <c:v>-4.9396999999999999E-11</c:v>
                </c:pt>
                <c:pt idx="2012">
                  <c:v>-4.9404000000000001E-11</c:v>
                </c:pt>
                <c:pt idx="2013">
                  <c:v>-4.9321E-11</c:v>
                </c:pt>
                <c:pt idx="2014">
                  <c:v>-4.8788000000000003E-11</c:v>
                </c:pt>
                <c:pt idx="2015">
                  <c:v>-4.8329000000000001E-11</c:v>
                </c:pt>
                <c:pt idx="2016">
                  <c:v>-4.8034999999999999E-11</c:v>
                </c:pt>
                <c:pt idx="2017">
                  <c:v>-4.7740999999999997E-11</c:v>
                </c:pt>
                <c:pt idx="2018">
                  <c:v>-4.7804000000000001E-11</c:v>
                </c:pt>
                <c:pt idx="2019">
                  <c:v>-4.6891000000000001E-11</c:v>
                </c:pt>
                <c:pt idx="2020">
                  <c:v>-4.5398999999999997E-11</c:v>
                </c:pt>
                <c:pt idx="2021">
                  <c:v>-4.3575999999999998E-11</c:v>
                </c:pt>
                <c:pt idx="2022">
                  <c:v>-4.1855E-11</c:v>
                </c:pt>
                <c:pt idx="2023">
                  <c:v>-3.9910000000000001E-11</c:v>
                </c:pt>
                <c:pt idx="2024">
                  <c:v>-3.8665999999999999E-11</c:v>
                </c:pt>
                <c:pt idx="2025">
                  <c:v>-3.7513000000000001E-11</c:v>
                </c:pt>
                <c:pt idx="2026">
                  <c:v>-3.6167000000000003E-11</c:v>
                </c:pt>
                <c:pt idx="2027">
                  <c:v>-3.3882999999999997E-11</c:v>
                </c:pt>
                <c:pt idx="2028">
                  <c:v>-3.1589999999999998E-11</c:v>
                </c:pt>
                <c:pt idx="2029">
                  <c:v>-2.9787999999999997E-11</c:v>
                </c:pt>
                <c:pt idx="2030">
                  <c:v>-2.8556000000000001E-11</c:v>
                </c:pt>
                <c:pt idx="2031">
                  <c:v>-2.7531999999999999E-11</c:v>
                </c:pt>
                <c:pt idx="2032">
                  <c:v>-2.7005000000000001E-11</c:v>
                </c:pt>
                <c:pt idx="2033">
                  <c:v>-2.6745E-11</c:v>
                </c:pt>
                <c:pt idx="2034">
                  <c:v>-2.6805000000000001E-11</c:v>
                </c:pt>
                <c:pt idx="2035">
                  <c:v>-2.7224999999999998E-11</c:v>
                </c:pt>
                <c:pt idx="2036">
                  <c:v>-2.8258999999999999E-11</c:v>
                </c:pt>
                <c:pt idx="2037">
                  <c:v>-2.9546999999999998E-11</c:v>
                </c:pt>
                <c:pt idx="2038">
                  <c:v>-3.1119999999999998E-11</c:v>
                </c:pt>
                <c:pt idx="2039">
                  <c:v>-3.3211000000000003E-11</c:v>
                </c:pt>
                <c:pt idx="2040">
                  <c:v>-3.4957000000000001E-11</c:v>
                </c:pt>
                <c:pt idx="2041">
                  <c:v>-3.6649000000000002E-11</c:v>
                </c:pt>
                <c:pt idx="2042">
                  <c:v>-3.8127999999999997E-11</c:v>
                </c:pt>
                <c:pt idx="2043">
                  <c:v>-3.9388000000000001E-11</c:v>
                </c:pt>
                <c:pt idx="2044">
                  <c:v>-4.0906000000000002E-11</c:v>
                </c:pt>
                <c:pt idx="2045">
                  <c:v>-4.26E-11</c:v>
                </c:pt>
                <c:pt idx="2046">
                  <c:v>-4.4021999999999998E-11</c:v>
                </c:pt>
                <c:pt idx="2047">
                  <c:v>-4.5333E-11</c:v>
                </c:pt>
                <c:pt idx="2048">
                  <c:v>-4.6440999999999999E-11</c:v>
                </c:pt>
                <c:pt idx="2049">
                  <c:v>-4.7166000000000002E-11</c:v>
                </c:pt>
                <c:pt idx="2050">
                  <c:v>-4.8067999999999998E-11</c:v>
                </c:pt>
                <c:pt idx="2051">
                  <c:v>-4.8953999999999998E-11</c:v>
                </c:pt>
                <c:pt idx="2052">
                  <c:v>-4.9704999999999998E-11</c:v>
                </c:pt>
                <c:pt idx="2053">
                  <c:v>-4.9826999999999998E-11</c:v>
                </c:pt>
                <c:pt idx="2054">
                  <c:v>-4.9665999999999999E-11</c:v>
                </c:pt>
                <c:pt idx="2055">
                  <c:v>-4.9447999999999997E-11</c:v>
                </c:pt>
                <c:pt idx="2056">
                  <c:v>-4.8992999999999997E-11</c:v>
                </c:pt>
                <c:pt idx="2057">
                  <c:v>-4.8103000000000001E-11</c:v>
                </c:pt>
                <c:pt idx="2058">
                  <c:v>-4.6652E-11</c:v>
                </c:pt>
                <c:pt idx="2059">
                  <c:v>-4.5090000000000003E-11</c:v>
                </c:pt>
                <c:pt idx="2060">
                  <c:v>-4.3636000000000002E-11</c:v>
                </c:pt>
                <c:pt idx="2061">
                  <c:v>-4.1749999999999998E-11</c:v>
                </c:pt>
                <c:pt idx="2062">
                  <c:v>-3.8976000000000002E-11</c:v>
                </c:pt>
                <c:pt idx="2063">
                  <c:v>-3.6383999999999997E-11</c:v>
                </c:pt>
                <c:pt idx="2064">
                  <c:v>-3.3971000000000002E-11</c:v>
                </c:pt>
                <c:pt idx="2065">
                  <c:v>-3.2237999999999999E-11</c:v>
                </c:pt>
                <c:pt idx="2066">
                  <c:v>-3.0505000000000002E-11</c:v>
                </c:pt>
                <c:pt idx="2067">
                  <c:v>-2.8819000000000002E-11</c:v>
                </c:pt>
                <c:pt idx="2068">
                  <c:v>-2.7692000000000001E-11</c:v>
                </c:pt>
                <c:pt idx="2069">
                  <c:v>-2.7029E-11</c:v>
                </c:pt>
                <c:pt idx="2070">
                  <c:v>-2.6609E-11</c:v>
                </c:pt>
                <c:pt idx="2071">
                  <c:v>-2.6443000000000001E-11</c:v>
                </c:pt>
                <c:pt idx="2072">
                  <c:v>-2.6727000000000001E-11</c:v>
                </c:pt>
                <c:pt idx="2073">
                  <c:v>-2.7647E-11</c:v>
                </c:pt>
                <c:pt idx="2074">
                  <c:v>-2.8973000000000001E-11</c:v>
                </c:pt>
                <c:pt idx="2075">
                  <c:v>-3.0645000000000001E-11</c:v>
                </c:pt>
                <c:pt idx="2076">
                  <c:v>-3.2447000000000002E-11</c:v>
                </c:pt>
                <c:pt idx="2077">
                  <c:v>-3.4203000000000002E-11</c:v>
                </c:pt>
                <c:pt idx="2078">
                  <c:v>-3.5586999999999997E-11</c:v>
                </c:pt>
                <c:pt idx="2079">
                  <c:v>-3.7110000000000002E-11</c:v>
                </c:pt>
                <c:pt idx="2080">
                  <c:v>-3.8457999999999998E-11</c:v>
                </c:pt>
                <c:pt idx="2081">
                  <c:v>-3.9662E-11</c:v>
                </c:pt>
                <c:pt idx="2082">
                  <c:v>-4.1233999999999998E-11</c:v>
                </c:pt>
                <c:pt idx="2083">
                  <c:v>-4.2618E-11</c:v>
                </c:pt>
                <c:pt idx="2084">
                  <c:v>-4.4027999999999998E-11</c:v>
                </c:pt>
                <c:pt idx="2085">
                  <c:v>-4.5215999999999998E-11</c:v>
                </c:pt>
                <c:pt idx="2086">
                  <c:v>-4.6118E-11</c:v>
                </c:pt>
                <c:pt idx="2087">
                  <c:v>-4.7111000000000002E-11</c:v>
                </c:pt>
                <c:pt idx="2088">
                  <c:v>-4.7832000000000002E-11</c:v>
                </c:pt>
                <c:pt idx="2089">
                  <c:v>-4.8143999999999997E-11</c:v>
                </c:pt>
                <c:pt idx="2090">
                  <c:v>-4.8363000000000001E-11</c:v>
                </c:pt>
                <c:pt idx="2091">
                  <c:v>-4.8372000000000001E-11</c:v>
                </c:pt>
                <c:pt idx="2092">
                  <c:v>-4.8482000000000001E-11</c:v>
                </c:pt>
                <c:pt idx="2093">
                  <c:v>-4.8479999999999997E-11</c:v>
                </c:pt>
                <c:pt idx="2094">
                  <c:v>-4.8413999999999999E-11</c:v>
                </c:pt>
                <c:pt idx="2095">
                  <c:v>-4.8271000000000001E-11</c:v>
                </c:pt>
                <c:pt idx="2096">
                  <c:v>-4.7801999999999997E-11</c:v>
                </c:pt>
                <c:pt idx="2097">
                  <c:v>-4.6489999999999999E-11</c:v>
                </c:pt>
                <c:pt idx="2098">
                  <c:v>-4.4543999999999998E-11</c:v>
                </c:pt>
                <c:pt idx="2099">
                  <c:v>-4.1865000000000002E-11</c:v>
                </c:pt>
                <c:pt idx="2100">
                  <c:v>-3.8738000000000002E-11</c:v>
                </c:pt>
                <c:pt idx="2101">
                  <c:v>-3.6126E-11</c:v>
                </c:pt>
                <c:pt idx="2102">
                  <c:v>-3.3806999999999998E-11</c:v>
                </c:pt>
                <c:pt idx="2103">
                  <c:v>-3.1559000000000003E-11</c:v>
                </c:pt>
                <c:pt idx="2104">
                  <c:v>-2.9876000000000002E-11</c:v>
                </c:pt>
                <c:pt idx="2105">
                  <c:v>-2.8736E-11</c:v>
                </c:pt>
                <c:pt idx="2106">
                  <c:v>-2.7722999999999999E-11</c:v>
                </c:pt>
                <c:pt idx="2107">
                  <c:v>-2.8009E-11</c:v>
                </c:pt>
                <c:pt idx="2108">
                  <c:v>1.11509E-10</c:v>
                </c:pt>
                <c:pt idx="2109">
                  <c:v>-2.1799E-11</c:v>
                </c:pt>
                <c:pt idx="2110">
                  <c:v>-3.3247999999999997E-11</c:v>
                </c:pt>
                <c:pt idx="2111">
                  <c:v>-2.8588999999999999E-11</c:v>
                </c:pt>
                <c:pt idx="2112">
                  <c:v>-3.12E-11</c:v>
                </c:pt>
                <c:pt idx="2113">
                  <c:v>-3.0649999999999999E-11</c:v>
                </c:pt>
                <c:pt idx="2114">
                  <c:v>-3.0681E-11</c:v>
                </c:pt>
                <c:pt idx="2115">
                  <c:v>-3.1546000000000001E-11</c:v>
                </c:pt>
                <c:pt idx="2116">
                  <c:v>-3.2805999999999999E-11</c:v>
                </c:pt>
                <c:pt idx="2117">
                  <c:v>-3.4484000000000002E-11</c:v>
                </c:pt>
                <c:pt idx="2118">
                  <c:v>-3.6811000000000002E-11</c:v>
                </c:pt>
                <c:pt idx="2119">
                  <c:v>-4.0243000000000001E-11</c:v>
                </c:pt>
                <c:pt idx="2120">
                  <c:v>-4.4073999999999998E-11</c:v>
                </c:pt>
                <c:pt idx="2121">
                  <c:v>-4.7466999999999999E-11</c:v>
                </c:pt>
                <c:pt idx="2122">
                  <c:v>-4.9487000000000002E-11</c:v>
                </c:pt>
                <c:pt idx="2123">
                  <c:v>-4.9926E-11</c:v>
                </c:pt>
                <c:pt idx="2124">
                  <c:v>-4.9045999999999999E-11</c:v>
                </c:pt>
                <c:pt idx="2125">
                  <c:v>-4.7246999999999999E-11</c:v>
                </c:pt>
                <c:pt idx="2126">
                  <c:v>-4.5218000000000002E-11</c:v>
                </c:pt>
                <c:pt idx="2127">
                  <c:v>-4.409E-11</c:v>
                </c:pt>
                <c:pt idx="2128">
                  <c:v>-4.4836999999999997E-11</c:v>
                </c:pt>
                <c:pt idx="2129">
                  <c:v>-4.6500000000000001E-11</c:v>
                </c:pt>
                <c:pt idx="2130">
                  <c:v>-4.8979E-11</c:v>
                </c:pt>
                <c:pt idx="2131">
                  <c:v>-5.1280999999999998E-11</c:v>
                </c:pt>
                <c:pt idx="2132">
                  <c:v>-5.2837999999999998E-11</c:v>
                </c:pt>
                <c:pt idx="2133">
                  <c:v>-5.3352E-11</c:v>
                </c:pt>
                <c:pt idx="2134">
                  <c:v>-5.2636000000000003E-11</c:v>
                </c:pt>
                <c:pt idx="2135">
                  <c:v>-5.0397999999999998E-11</c:v>
                </c:pt>
                <c:pt idx="2136">
                  <c:v>-4.6693000000000002E-11</c:v>
                </c:pt>
                <c:pt idx="2137">
                  <c:v>-4.2005000000000001E-11</c:v>
                </c:pt>
                <c:pt idx="2138">
                  <c:v>-3.7425999999999998E-11</c:v>
                </c:pt>
                <c:pt idx="2139">
                  <c:v>-3.4264000000000002E-11</c:v>
                </c:pt>
                <c:pt idx="2140">
                  <c:v>-3.1295E-11</c:v>
                </c:pt>
                <c:pt idx="2141">
                  <c:v>-2.827E-11</c:v>
                </c:pt>
                <c:pt idx="2142">
                  <c:v>-2.5943E-11</c:v>
                </c:pt>
                <c:pt idx="2143">
                  <c:v>-2.4765000000000001E-11</c:v>
                </c:pt>
                <c:pt idx="2144">
                  <c:v>-2.4705E-11</c:v>
                </c:pt>
                <c:pt idx="2145">
                  <c:v>-2.4850999999999999E-11</c:v>
                </c:pt>
                <c:pt idx="2146">
                  <c:v>-2.5163999999999999E-11</c:v>
                </c:pt>
                <c:pt idx="2147">
                  <c:v>-2.6351999999999999E-11</c:v>
                </c:pt>
                <c:pt idx="2148">
                  <c:v>-2.7942999999999999E-11</c:v>
                </c:pt>
                <c:pt idx="2149">
                  <c:v>-3.0389999999999998E-11</c:v>
                </c:pt>
                <c:pt idx="2150">
                  <c:v>-3.2649000000000003E-11</c:v>
                </c:pt>
                <c:pt idx="2151">
                  <c:v>-3.5476000000000001E-11</c:v>
                </c:pt>
                <c:pt idx="2152">
                  <c:v>-3.8108E-11</c:v>
                </c:pt>
                <c:pt idx="2153">
                  <c:v>-3.9835999999999999E-11</c:v>
                </c:pt>
                <c:pt idx="2154">
                  <c:v>-4.0732999999999998E-11</c:v>
                </c:pt>
                <c:pt idx="2155">
                  <c:v>-4.0650000000000003E-11</c:v>
                </c:pt>
                <c:pt idx="2156">
                  <c:v>-4.0540000000000003E-11</c:v>
                </c:pt>
                <c:pt idx="2157">
                  <c:v>-3.9532000000000002E-11</c:v>
                </c:pt>
                <c:pt idx="2158">
                  <c:v>-3.9050999999999999E-11</c:v>
                </c:pt>
                <c:pt idx="2159">
                  <c:v>-3.9294999999999998E-11</c:v>
                </c:pt>
                <c:pt idx="2160">
                  <c:v>-3.9935999999999998E-11</c:v>
                </c:pt>
                <c:pt idx="2161">
                  <c:v>-4.1050000000000003E-11</c:v>
                </c:pt>
                <c:pt idx="2162">
                  <c:v>-4.2870000000000003E-11</c:v>
                </c:pt>
                <c:pt idx="2163">
                  <c:v>-4.5246999999999999E-11</c:v>
                </c:pt>
                <c:pt idx="2164">
                  <c:v>-4.7081000000000003E-11</c:v>
                </c:pt>
                <c:pt idx="2165">
                  <c:v>-4.8843000000000003E-11</c:v>
                </c:pt>
                <c:pt idx="2166">
                  <c:v>-5.0436E-11</c:v>
                </c:pt>
                <c:pt idx="2167">
                  <c:v>-5.1463999999999998E-11</c:v>
                </c:pt>
                <c:pt idx="2168">
                  <c:v>-5.2052999999999997E-11</c:v>
                </c:pt>
                <c:pt idx="2169">
                  <c:v>-5.2143E-11</c:v>
                </c:pt>
                <c:pt idx="2170">
                  <c:v>-5.1383000000000001E-11</c:v>
                </c:pt>
                <c:pt idx="2171">
                  <c:v>-5.0274E-11</c:v>
                </c:pt>
                <c:pt idx="2172">
                  <c:v>-4.8602000000000003E-11</c:v>
                </c:pt>
                <c:pt idx="2173">
                  <c:v>-4.6058000000000003E-11</c:v>
                </c:pt>
                <c:pt idx="2174">
                  <c:v>-4.3238E-11</c:v>
                </c:pt>
                <c:pt idx="2175">
                  <c:v>-4.1101000000000001E-11</c:v>
                </c:pt>
                <c:pt idx="2176">
                  <c:v>-3.8923E-11</c:v>
                </c:pt>
                <c:pt idx="2177">
                  <c:v>-3.6356000000000002E-11</c:v>
                </c:pt>
                <c:pt idx="2178">
                  <c:v>-3.3964E-11</c:v>
                </c:pt>
                <c:pt idx="2179">
                  <c:v>-3.1012000000000002E-11</c:v>
                </c:pt>
                <c:pt idx="2180">
                  <c:v>-2.8867E-11</c:v>
                </c:pt>
                <c:pt idx="2181">
                  <c:v>-2.7571999999999999E-11</c:v>
                </c:pt>
                <c:pt idx="2182">
                  <c:v>-2.7606E-11</c:v>
                </c:pt>
                <c:pt idx="2183">
                  <c:v>-2.8226999999999999E-11</c:v>
                </c:pt>
                <c:pt idx="2184">
                  <c:v>-2.9198999999999998E-11</c:v>
                </c:pt>
                <c:pt idx="2185">
                  <c:v>-3.0383000000000003E-11</c:v>
                </c:pt>
                <c:pt idx="2186">
                  <c:v>-3.1678999999999999E-11</c:v>
                </c:pt>
                <c:pt idx="2187">
                  <c:v>-3.3342000000000002E-11</c:v>
                </c:pt>
                <c:pt idx="2188">
                  <c:v>-3.4472999999999998E-11</c:v>
                </c:pt>
                <c:pt idx="2189">
                  <c:v>-3.5073999999999997E-11</c:v>
                </c:pt>
                <c:pt idx="2190">
                  <c:v>-3.5573E-11</c:v>
                </c:pt>
                <c:pt idx="2191">
                  <c:v>-3.5694999999999999E-11</c:v>
                </c:pt>
                <c:pt idx="2192">
                  <c:v>-3.5305999999999997E-11</c:v>
                </c:pt>
                <c:pt idx="2193">
                  <c:v>-3.5196000000000003E-11</c:v>
                </c:pt>
                <c:pt idx="2194">
                  <c:v>-3.4976000000000003E-11</c:v>
                </c:pt>
                <c:pt idx="2195">
                  <c:v>-3.5399E-11</c:v>
                </c:pt>
                <c:pt idx="2196">
                  <c:v>-3.6686999999999998E-11</c:v>
                </c:pt>
                <c:pt idx="2197">
                  <c:v>-3.8356000000000002E-11</c:v>
                </c:pt>
                <c:pt idx="2198">
                  <c:v>-4.0705000000000003E-11</c:v>
                </c:pt>
                <c:pt idx="2199">
                  <c:v>-4.4525999999999998E-11</c:v>
                </c:pt>
                <c:pt idx="2200">
                  <c:v>-4.9246999999999998E-11</c:v>
                </c:pt>
                <c:pt idx="2201">
                  <c:v>-5.2923000000000003E-11</c:v>
                </c:pt>
                <c:pt idx="2202">
                  <c:v>-5.5497000000000002E-11</c:v>
                </c:pt>
                <c:pt idx="2203">
                  <c:v>-5.7509999999999997E-11</c:v>
                </c:pt>
                <c:pt idx="2204">
                  <c:v>-5.8050000000000002E-11</c:v>
                </c:pt>
                <c:pt idx="2205">
                  <c:v>-5.6740999999999998E-11</c:v>
                </c:pt>
                <c:pt idx="2206">
                  <c:v>-5.3280999999999998E-11</c:v>
                </c:pt>
                <c:pt idx="2207">
                  <c:v>-4.9001000000000001E-11</c:v>
                </c:pt>
                <c:pt idx="2208">
                  <c:v>-4.4372999999999998E-11</c:v>
                </c:pt>
                <c:pt idx="2209">
                  <c:v>-4.0784000000000002E-11</c:v>
                </c:pt>
                <c:pt idx="2210">
                  <c:v>-3.9950000000000002E-11</c:v>
                </c:pt>
                <c:pt idx="2211">
                  <c:v>-3.9607E-11</c:v>
                </c:pt>
                <c:pt idx="2212">
                  <c:v>-3.9410000000000003E-11</c:v>
                </c:pt>
                <c:pt idx="2213">
                  <c:v>-3.9494E-11</c:v>
                </c:pt>
                <c:pt idx="2214">
                  <c:v>-3.8225999999999998E-11</c:v>
                </c:pt>
                <c:pt idx="2215">
                  <c:v>-3.6698000000000002E-11</c:v>
                </c:pt>
                <c:pt idx="2216">
                  <c:v>-3.4863000000000003E-11</c:v>
                </c:pt>
                <c:pt idx="2217">
                  <c:v>-3.3387000000000001E-11</c:v>
                </c:pt>
                <c:pt idx="2218">
                  <c:v>-3.2677999999999999E-11</c:v>
                </c:pt>
                <c:pt idx="2219">
                  <c:v>-3.1677000000000001E-11</c:v>
                </c:pt>
                <c:pt idx="2220">
                  <c:v>-3.0841999999999998E-11</c:v>
                </c:pt>
                <c:pt idx="2221">
                  <c:v>-3.0336E-11</c:v>
                </c:pt>
                <c:pt idx="2222">
                  <c:v>-2.9491999999999998E-11</c:v>
                </c:pt>
                <c:pt idx="2223">
                  <c:v>-2.8652E-11</c:v>
                </c:pt>
                <c:pt idx="2224">
                  <c:v>-2.8093E-11</c:v>
                </c:pt>
                <c:pt idx="2225">
                  <c:v>-2.8122999999999999E-11</c:v>
                </c:pt>
                <c:pt idx="2226">
                  <c:v>-2.8851000000000001E-11</c:v>
                </c:pt>
                <c:pt idx="2227">
                  <c:v>-3.0774000000000003E-11</c:v>
                </c:pt>
                <c:pt idx="2228">
                  <c:v>-3.3002E-11</c:v>
                </c:pt>
                <c:pt idx="2229">
                  <c:v>-3.4792000000000001E-11</c:v>
                </c:pt>
                <c:pt idx="2230">
                  <c:v>-3.5974999999999997E-11</c:v>
                </c:pt>
                <c:pt idx="2231">
                  <c:v>-3.6988000000000002E-11</c:v>
                </c:pt>
                <c:pt idx="2232">
                  <c:v>-3.8093000000000001E-11</c:v>
                </c:pt>
                <c:pt idx="2233">
                  <c:v>-3.9248999999999998E-11</c:v>
                </c:pt>
                <c:pt idx="2234">
                  <c:v>-4.0151E-11</c:v>
                </c:pt>
                <c:pt idx="2235">
                  <c:v>-4.1083999999999997E-11</c:v>
                </c:pt>
                <c:pt idx="2236">
                  <c:v>-4.2408000000000001E-11</c:v>
                </c:pt>
                <c:pt idx="2237">
                  <c:v>-4.3798000000000002E-11</c:v>
                </c:pt>
                <c:pt idx="2238">
                  <c:v>-4.5762000000000003E-11</c:v>
                </c:pt>
                <c:pt idx="2239">
                  <c:v>-4.7556E-11</c:v>
                </c:pt>
                <c:pt idx="2240">
                  <c:v>-4.8880999999999999E-11</c:v>
                </c:pt>
                <c:pt idx="2241">
                  <c:v>-4.9280999999999999E-11</c:v>
                </c:pt>
                <c:pt idx="2242">
                  <c:v>-4.9124000000000003E-11</c:v>
                </c:pt>
                <c:pt idx="2243">
                  <c:v>-4.9310000000000002E-11</c:v>
                </c:pt>
                <c:pt idx="2244">
                  <c:v>-4.9875999999999998E-11</c:v>
                </c:pt>
                <c:pt idx="2245">
                  <c:v>-4.9544E-11</c:v>
                </c:pt>
                <c:pt idx="2246">
                  <c:v>-4.8375000000000001E-11</c:v>
                </c:pt>
                <c:pt idx="2247">
                  <c:v>-4.6446999999999999E-11</c:v>
                </c:pt>
                <c:pt idx="2248">
                  <c:v>-4.4848000000000001E-11</c:v>
                </c:pt>
                <c:pt idx="2249">
                  <c:v>-4.3771000000000003E-11</c:v>
                </c:pt>
                <c:pt idx="2250">
                  <c:v>-4.2726999999999998E-11</c:v>
                </c:pt>
                <c:pt idx="2251">
                  <c:v>-4.2048000000000002E-11</c:v>
                </c:pt>
                <c:pt idx="2252">
                  <c:v>-4.0325E-11</c:v>
                </c:pt>
                <c:pt idx="2253">
                  <c:v>-3.7253000000000001E-11</c:v>
                </c:pt>
                <c:pt idx="2254">
                  <c:v>-3.4114000000000001E-11</c:v>
                </c:pt>
                <c:pt idx="2255">
                  <c:v>-3.1217999999999999E-11</c:v>
                </c:pt>
                <c:pt idx="2256">
                  <c:v>-2.8814999999999999E-11</c:v>
                </c:pt>
                <c:pt idx="2257">
                  <c:v>-2.7373000000000001E-11</c:v>
                </c:pt>
                <c:pt idx="2258">
                  <c:v>-2.6826999999999999E-11</c:v>
                </c:pt>
                <c:pt idx="2259">
                  <c:v>-2.6182000000000001E-11</c:v>
                </c:pt>
                <c:pt idx="2260">
                  <c:v>-2.5844999999999999E-11</c:v>
                </c:pt>
                <c:pt idx="2261">
                  <c:v>-2.6084000000000001E-11</c:v>
                </c:pt>
                <c:pt idx="2262">
                  <c:v>-2.6664E-11</c:v>
                </c:pt>
                <c:pt idx="2263">
                  <c:v>-2.7702999999999999E-11</c:v>
                </c:pt>
                <c:pt idx="2264">
                  <c:v>-2.9054000000000001E-11</c:v>
                </c:pt>
                <c:pt idx="2265">
                  <c:v>-3.0605000000000001E-11</c:v>
                </c:pt>
                <c:pt idx="2266">
                  <c:v>-3.2733E-11</c:v>
                </c:pt>
                <c:pt idx="2267">
                  <c:v>-3.4823000000000002E-11</c:v>
                </c:pt>
                <c:pt idx="2268">
                  <c:v>-3.7214000000000002E-11</c:v>
                </c:pt>
                <c:pt idx="2269">
                  <c:v>-3.9782000000000002E-11</c:v>
                </c:pt>
                <c:pt idx="2270">
                  <c:v>-4.1727000000000001E-11</c:v>
                </c:pt>
                <c:pt idx="2271">
                  <c:v>-4.2487E-11</c:v>
                </c:pt>
                <c:pt idx="2272">
                  <c:v>-4.2625000000000001E-11</c:v>
                </c:pt>
                <c:pt idx="2273">
                  <c:v>-4.2573000000000001E-11</c:v>
                </c:pt>
                <c:pt idx="2274">
                  <c:v>-4.3193999999999997E-11</c:v>
                </c:pt>
                <c:pt idx="2275">
                  <c:v>-4.3774000000000003E-11</c:v>
                </c:pt>
                <c:pt idx="2276">
                  <c:v>-4.5316000000000003E-11</c:v>
                </c:pt>
                <c:pt idx="2277">
                  <c:v>-4.7261000000000002E-11</c:v>
                </c:pt>
                <c:pt idx="2278">
                  <c:v>-5.0290999999999997E-11</c:v>
                </c:pt>
                <c:pt idx="2279">
                  <c:v>-5.3338000000000002E-11</c:v>
                </c:pt>
                <c:pt idx="2280">
                  <c:v>-5.4965000000000001E-11</c:v>
                </c:pt>
                <c:pt idx="2281">
                  <c:v>-5.5383E-11</c:v>
                </c:pt>
                <c:pt idx="2282">
                  <c:v>-5.4913000000000001E-11</c:v>
                </c:pt>
                <c:pt idx="2283">
                  <c:v>-5.2965999999999997E-11</c:v>
                </c:pt>
                <c:pt idx="2284">
                  <c:v>-5.0473999999999997E-11</c:v>
                </c:pt>
                <c:pt idx="2285">
                  <c:v>-4.773E-11</c:v>
                </c:pt>
                <c:pt idx="2286">
                  <c:v>-4.4534999999999998E-11</c:v>
                </c:pt>
                <c:pt idx="2287">
                  <c:v>-4.1522E-11</c:v>
                </c:pt>
                <c:pt idx="2288">
                  <c:v>-3.8484000000000001E-11</c:v>
                </c:pt>
                <c:pt idx="2289">
                  <c:v>-3.5590999999999999E-11</c:v>
                </c:pt>
                <c:pt idx="2290">
                  <c:v>-3.3003000000000002E-11</c:v>
                </c:pt>
                <c:pt idx="2291">
                  <c:v>-3.1107999999999999E-11</c:v>
                </c:pt>
                <c:pt idx="2292">
                  <c:v>-2.9971999999999999E-11</c:v>
                </c:pt>
                <c:pt idx="2293">
                  <c:v>-2.9174999999999999E-11</c:v>
                </c:pt>
                <c:pt idx="2294">
                  <c:v>-2.9488000000000002E-11</c:v>
                </c:pt>
                <c:pt idx="2295">
                  <c:v>-3.0493999999999998E-11</c:v>
                </c:pt>
                <c:pt idx="2296">
                  <c:v>-3.1039000000000001E-11</c:v>
                </c:pt>
                <c:pt idx="2297">
                  <c:v>-3.1898999999999999E-11</c:v>
                </c:pt>
                <c:pt idx="2298">
                  <c:v>-3.2044999999999998E-11</c:v>
                </c:pt>
                <c:pt idx="2299">
                  <c:v>-3.1634E-11</c:v>
                </c:pt>
                <c:pt idx="2300">
                  <c:v>-3.0847999999999998E-11</c:v>
                </c:pt>
                <c:pt idx="2301">
                  <c:v>-2.9936E-11</c:v>
                </c:pt>
                <c:pt idx="2302">
                  <c:v>-2.9311000000000002E-11</c:v>
                </c:pt>
                <c:pt idx="2303">
                  <c:v>-2.907E-11</c:v>
                </c:pt>
                <c:pt idx="2304">
                  <c:v>-2.9032999999999999E-11</c:v>
                </c:pt>
                <c:pt idx="2305">
                  <c:v>-2.971E-11</c:v>
                </c:pt>
                <c:pt idx="2306">
                  <c:v>-3.1693999999999998E-11</c:v>
                </c:pt>
                <c:pt idx="2307">
                  <c:v>-3.5156000000000002E-11</c:v>
                </c:pt>
                <c:pt idx="2308">
                  <c:v>-3.8545000000000001E-11</c:v>
                </c:pt>
                <c:pt idx="2309">
                  <c:v>-4.2259999999999998E-11</c:v>
                </c:pt>
                <c:pt idx="2310">
                  <c:v>-4.5226E-11</c:v>
                </c:pt>
                <c:pt idx="2311">
                  <c:v>-4.7170999999999999E-11</c:v>
                </c:pt>
                <c:pt idx="2312">
                  <c:v>-4.8021999999999997E-11</c:v>
                </c:pt>
                <c:pt idx="2313">
                  <c:v>-4.8138999999999999E-11</c:v>
                </c:pt>
                <c:pt idx="2314">
                  <c:v>-4.8177999999999998E-11</c:v>
                </c:pt>
                <c:pt idx="2315">
                  <c:v>-4.8363000000000001E-11</c:v>
                </c:pt>
                <c:pt idx="2316">
                  <c:v>-4.8425999999999999E-11</c:v>
                </c:pt>
                <c:pt idx="2317">
                  <c:v>-4.8904999999999998E-11</c:v>
                </c:pt>
                <c:pt idx="2318">
                  <c:v>-4.9203999999999998E-11</c:v>
                </c:pt>
                <c:pt idx="2319">
                  <c:v>-4.8623000000000002E-11</c:v>
                </c:pt>
                <c:pt idx="2320">
                  <c:v>-4.7175999999999997E-11</c:v>
                </c:pt>
                <c:pt idx="2321">
                  <c:v>-4.6201000000000002E-11</c:v>
                </c:pt>
                <c:pt idx="2322">
                  <c:v>-4.5294999999999997E-11</c:v>
                </c:pt>
                <c:pt idx="2323">
                  <c:v>-4.504E-11</c:v>
                </c:pt>
                <c:pt idx="2324">
                  <c:v>-4.5416000000000001E-11</c:v>
                </c:pt>
                <c:pt idx="2325">
                  <c:v>-4.5169000000000002E-11</c:v>
                </c:pt>
                <c:pt idx="2326">
                  <c:v>-4.4161999999999997E-11</c:v>
                </c:pt>
                <c:pt idx="2327">
                  <c:v>-4.2442000000000002E-11</c:v>
                </c:pt>
                <c:pt idx="2328">
                  <c:v>-4.0393000000000002E-11</c:v>
                </c:pt>
                <c:pt idx="2329">
                  <c:v>-3.1085000000000002E-11</c:v>
                </c:pt>
                <c:pt idx="2330">
                  <c:v>-3.2707999999999998E-11</c:v>
                </c:pt>
                <c:pt idx="2331">
                  <c:v>-3.2896000000000002E-11</c:v>
                </c:pt>
                <c:pt idx="2332">
                  <c:v>-3.1452000000000003E-11</c:v>
                </c:pt>
                <c:pt idx="2333">
                  <c:v>-3.0087000000000003E-11</c:v>
                </c:pt>
                <c:pt idx="2334">
                  <c:v>-2.8113999999999999E-11</c:v>
                </c:pt>
                <c:pt idx="2335">
                  <c:v>-2.7588000000000001E-11</c:v>
                </c:pt>
                <c:pt idx="2336">
                  <c:v>-2.7017000000000001E-11</c:v>
                </c:pt>
                <c:pt idx="2337">
                  <c:v>-2.6452000000000001E-11</c:v>
                </c:pt>
                <c:pt idx="2338">
                  <c:v>-2.6201E-11</c:v>
                </c:pt>
                <c:pt idx="2339">
                  <c:v>-2.6514999999999998E-11</c:v>
                </c:pt>
                <c:pt idx="2340">
                  <c:v>-2.7414000000000001E-11</c:v>
                </c:pt>
                <c:pt idx="2341">
                  <c:v>-2.8790000000000002E-11</c:v>
                </c:pt>
                <c:pt idx="2342">
                  <c:v>-3.0874000000000001E-11</c:v>
                </c:pt>
                <c:pt idx="2343">
                  <c:v>-3.3216000000000001E-11</c:v>
                </c:pt>
                <c:pt idx="2344">
                  <c:v>-3.5732E-11</c:v>
                </c:pt>
                <c:pt idx="2345">
                  <c:v>-3.7727999999999998E-11</c:v>
                </c:pt>
                <c:pt idx="2346">
                  <c:v>-4.0099E-11</c:v>
                </c:pt>
                <c:pt idx="2347">
                  <c:v>-4.2265000000000002E-11</c:v>
                </c:pt>
                <c:pt idx="2348">
                  <c:v>-4.3864E-11</c:v>
                </c:pt>
                <c:pt idx="2349">
                  <c:v>-4.6002E-11</c:v>
                </c:pt>
                <c:pt idx="2350">
                  <c:v>-4.7429999999999998E-11</c:v>
                </c:pt>
                <c:pt idx="2351">
                  <c:v>-4.7721E-11</c:v>
                </c:pt>
                <c:pt idx="2352">
                  <c:v>-4.7098E-11</c:v>
                </c:pt>
                <c:pt idx="2353">
                  <c:v>-4.6271000000000001E-11</c:v>
                </c:pt>
                <c:pt idx="2354">
                  <c:v>-4.6629000000000003E-11</c:v>
                </c:pt>
                <c:pt idx="2355">
                  <c:v>-4.7883E-11</c:v>
                </c:pt>
                <c:pt idx="2356">
                  <c:v>-4.9887000000000002E-11</c:v>
                </c:pt>
                <c:pt idx="2357">
                  <c:v>-5.2526999999999999E-11</c:v>
                </c:pt>
                <c:pt idx="2358">
                  <c:v>-5.4465999999999998E-11</c:v>
                </c:pt>
                <c:pt idx="2359">
                  <c:v>-5.6099999999999999E-11</c:v>
                </c:pt>
                <c:pt idx="2360">
                  <c:v>-5.6358999999999998E-11</c:v>
                </c:pt>
                <c:pt idx="2361">
                  <c:v>-5.4559000000000001E-11</c:v>
                </c:pt>
                <c:pt idx="2362">
                  <c:v>-5.0767000000000003E-11</c:v>
                </c:pt>
                <c:pt idx="2363">
                  <c:v>-4.5872999999999999E-11</c:v>
                </c:pt>
                <c:pt idx="2364">
                  <c:v>-4.0227E-11</c:v>
                </c:pt>
                <c:pt idx="2365">
                  <c:v>-3.5037000000000003E-11</c:v>
                </c:pt>
                <c:pt idx="2366">
                  <c:v>-3.1116999999999998E-11</c:v>
                </c:pt>
                <c:pt idx="2367">
                  <c:v>-2.838E-11</c:v>
                </c:pt>
                <c:pt idx="2368">
                  <c:v>-2.7357999999999999E-11</c:v>
                </c:pt>
                <c:pt idx="2369">
                  <c:v>-2.7512000000000002E-11</c:v>
                </c:pt>
                <c:pt idx="2370">
                  <c:v>-2.8122E-11</c:v>
                </c:pt>
                <c:pt idx="2371">
                  <c:v>-2.8296E-11</c:v>
                </c:pt>
                <c:pt idx="2372">
                  <c:v>-2.8667999999999999E-11</c:v>
                </c:pt>
                <c:pt idx="2373">
                  <c:v>-2.6582000000000001E-11</c:v>
                </c:pt>
                <c:pt idx="2374">
                  <c:v>-3.062E-11</c:v>
                </c:pt>
                <c:pt idx="2375">
                  <c:v>-3.1247999999999998E-11</c:v>
                </c:pt>
                <c:pt idx="2376">
                  <c:v>-3.1739000000000003E-11</c:v>
                </c:pt>
                <c:pt idx="2377">
                  <c:v>-3.2081000000000003E-11</c:v>
                </c:pt>
                <c:pt idx="2378">
                  <c:v>-3.2685999999999997E-11</c:v>
                </c:pt>
                <c:pt idx="2379">
                  <c:v>-3.3427000000000001E-11</c:v>
                </c:pt>
                <c:pt idx="2380">
                  <c:v>-3.4194000000000002E-11</c:v>
                </c:pt>
                <c:pt idx="2381">
                  <c:v>-3.4764E-11</c:v>
                </c:pt>
                <c:pt idx="2382">
                  <c:v>-3.5647000000000001E-11</c:v>
                </c:pt>
                <c:pt idx="2383">
                  <c:v>-3.7073000000000001E-11</c:v>
                </c:pt>
                <c:pt idx="2384">
                  <c:v>-3.6594000000000002E-11</c:v>
                </c:pt>
                <c:pt idx="2385">
                  <c:v>-3.7669999999999998E-11</c:v>
                </c:pt>
                <c:pt idx="2386">
                  <c:v>-4.0024999999999999E-11</c:v>
                </c:pt>
                <c:pt idx="2387">
                  <c:v>-4.114E-11</c:v>
                </c:pt>
                <c:pt idx="2388">
                  <c:v>-4.2998999999999998E-11</c:v>
                </c:pt>
                <c:pt idx="2389">
                  <c:v>-4.4568000000000003E-11</c:v>
                </c:pt>
                <c:pt idx="2390">
                  <c:v>-4.6226000000000003E-11</c:v>
                </c:pt>
                <c:pt idx="2391">
                  <c:v>-4.7359999999999999E-11</c:v>
                </c:pt>
                <c:pt idx="2392">
                  <c:v>-4.8268000000000001E-11</c:v>
                </c:pt>
                <c:pt idx="2393">
                  <c:v>-4.8871999999999999E-11</c:v>
                </c:pt>
                <c:pt idx="2394">
                  <c:v>-4.9554000000000002E-11</c:v>
                </c:pt>
                <c:pt idx="2395">
                  <c:v>-5.0317000000000001E-11</c:v>
                </c:pt>
                <c:pt idx="2396">
                  <c:v>-4.8092000000000003E-11</c:v>
                </c:pt>
                <c:pt idx="2397">
                  <c:v>-5.1243000000000002E-11</c:v>
                </c:pt>
                <c:pt idx="2398">
                  <c:v>-4.9515000000000003E-11</c:v>
                </c:pt>
                <c:pt idx="2399">
                  <c:v>-4.7663E-11</c:v>
                </c:pt>
                <c:pt idx="2400">
                  <c:v>-4.5132999999999997E-11</c:v>
                </c:pt>
                <c:pt idx="2401">
                  <c:v>-4.2207000000000002E-11</c:v>
                </c:pt>
                <c:pt idx="2402">
                  <c:v>-3.9590000000000002E-11</c:v>
                </c:pt>
                <c:pt idx="2403">
                  <c:v>-3.8097999999999999E-11</c:v>
                </c:pt>
                <c:pt idx="2404">
                  <c:v>-3.6948000000000001E-11</c:v>
                </c:pt>
                <c:pt idx="2405">
                  <c:v>-3.6108000000000001E-11</c:v>
                </c:pt>
                <c:pt idx="2406">
                  <c:v>-3.5757999999999997E-11</c:v>
                </c:pt>
                <c:pt idx="2407">
                  <c:v>-3.4878000000000002E-11</c:v>
                </c:pt>
                <c:pt idx="2408">
                  <c:v>-3.3259999999999997E-11</c:v>
                </c:pt>
                <c:pt idx="2409">
                  <c:v>-3.1696999999999998E-11</c:v>
                </c:pt>
                <c:pt idx="2410">
                  <c:v>-2.9965999999999999E-11</c:v>
                </c:pt>
                <c:pt idx="2411">
                  <c:v>-2.8832E-11</c:v>
                </c:pt>
                <c:pt idx="2412">
                  <c:v>-2.7762000000000001E-11</c:v>
                </c:pt>
                <c:pt idx="2413">
                  <c:v>-2.7754999999999999E-11</c:v>
                </c:pt>
                <c:pt idx="2414">
                  <c:v>-2.8409E-11</c:v>
                </c:pt>
                <c:pt idx="2415">
                  <c:v>-2.8881E-11</c:v>
                </c:pt>
                <c:pt idx="2416">
                  <c:v>-2.9393000000000001E-11</c:v>
                </c:pt>
                <c:pt idx="2417">
                  <c:v>-3.0495E-11</c:v>
                </c:pt>
                <c:pt idx="2418">
                  <c:v>-3.2405999999999999E-11</c:v>
                </c:pt>
                <c:pt idx="2419">
                  <c:v>-3.4657E-11</c:v>
                </c:pt>
                <c:pt idx="2420">
                  <c:v>-3.7605000000000002E-11</c:v>
                </c:pt>
                <c:pt idx="2421">
                  <c:v>-4.0961999999999998E-11</c:v>
                </c:pt>
                <c:pt idx="2422">
                  <c:v>-4.4259000000000002E-11</c:v>
                </c:pt>
                <c:pt idx="2423">
                  <c:v>-4.6828999999999999E-11</c:v>
                </c:pt>
                <c:pt idx="2424">
                  <c:v>-4.8403999999999998E-11</c:v>
                </c:pt>
                <c:pt idx="2425">
                  <c:v>-4.8925000000000002E-11</c:v>
                </c:pt>
                <c:pt idx="2426">
                  <c:v>-4.8323000000000001E-11</c:v>
                </c:pt>
                <c:pt idx="2427">
                  <c:v>-4.6180999999999998E-11</c:v>
                </c:pt>
                <c:pt idx="2428">
                  <c:v>-4.4432E-11</c:v>
                </c:pt>
                <c:pt idx="2429">
                  <c:v>-4.3108999999999998E-11</c:v>
                </c:pt>
                <c:pt idx="2430">
                  <c:v>-4.2384999999999998E-11</c:v>
                </c:pt>
                <c:pt idx="2431">
                  <c:v>-4.2491999999999998E-11</c:v>
                </c:pt>
                <c:pt idx="2432">
                  <c:v>-4.3977E-11</c:v>
                </c:pt>
                <c:pt idx="2433">
                  <c:v>-4.6256999999999997E-11</c:v>
                </c:pt>
                <c:pt idx="2434">
                  <c:v>-4.9261999999999997E-11</c:v>
                </c:pt>
                <c:pt idx="2435">
                  <c:v>-5.2070000000000001E-11</c:v>
                </c:pt>
                <c:pt idx="2436">
                  <c:v>-5.4364999999999998E-11</c:v>
                </c:pt>
                <c:pt idx="2437">
                  <c:v>-5.5078000000000001E-11</c:v>
                </c:pt>
                <c:pt idx="2438">
                  <c:v>-5.5298999999999997E-11</c:v>
                </c:pt>
                <c:pt idx="2439">
                  <c:v>-5.3781999999999998E-11</c:v>
                </c:pt>
                <c:pt idx="2440">
                  <c:v>-5.079E-11</c:v>
                </c:pt>
                <c:pt idx="2441">
                  <c:v>-4.5982999999999999E-11</c:v>
                </c:pt>
                <c:pt idx="2442">
                  <c:v>-4.1218999999999999E-11</c:v>
                </c:pt>
                <c:pt idx="2443">
                  <c:v>-3.6689000000000002E-11</c:v>
                </c:pt>
                <c:pt idx="2444">
                  <c:v>-3.3436000000000001E-11</c:v>
                </c:pt>
                <c:pt idx="2445">
                  <c:v>-3.0941000000000001E-11</c:v>
                </c:pt>
                <c:pt idx="2446">
                  <c:v>-2.8235E-11</c:v>
                </c:pt>
                <c:pt idx="2447">
                  <c:v>-2.6088E-11</c:v>
                </c:pt>
                <c:pt idx="2448">
                  <c:v>-2.5270999999999999E-11</c:v>
                </c:pt>
                <c:pt idx="2449">
                  <c:v>-2.4589E-11</c:v>
                </c:pt>
                <c:pt idx="2450">
                  <c:v>-2.4459E-11</c:v>
                </c:pt>
                <c:pt idx="2451">
                  <c:v>-2.4696000000000001E-11</c:v>
                </c:pt>
                <c:pt idx="2452">
                  <c:v>-2.5598E-11</c:v>
                </c:pt>
                <c:pt idx="2453">
                  <c:v>-2.7053999999999998E-11</c:v>
                </c:pt>
                <c:pt idx="2454">
                  <c:v>-2.9185000000000001E-11</c:v>
                </c:pt>
                <c:pt idx="2455">
                  <c:v>-3.1605999999999999E-11</c:v>
                </c:pt>
                <c:pt idx="2456">
                  <c:v>-3.4383000000000002E-11</c:v>
                </c:pt>
                <c:pt idx="2457">
                  <c:v>-3.6884000000000002E-11</c:v>
                </c:pt>
                <c:pt idx="2458">
                  <c:v>-3.9073E-11</c:v>
                </c:pt>
                <c:pt idx="2459">
                  <c:v>-4.0771000000000001E-11</c:v>
                </c:pt>
                <c:pt idx="2460">
                  <c:v>-4.0283999999999998E-11</c:v>
                </c:pt>
                <c:pt idx="2461">
                  <c:v>-4.2800999999999999E-11</c:v>
                </c:pt>
                <c:pt idx="2462">
                  <c:v>-4.3294999999999998E-11</c:v>
                </c:pt>
                <c:pt idx="2463">
                  <c:v>-4.4064999999999999E-11</c:v>
                </c:pt>
                <c:pt idx="2464">
                  <c:v>-4.4445999999999997E-11</c:v>
                </c:pt>
                <c:pt idx="2465">
                  <c:v>-4.4595999999999998E-11</c:v>
                </c:pt>
                <c:pt idx="2466">
                  <c:v>-4.4882000000000002E-11</c:v>
                </c:pt>
                <c:pt idx="2467">
                  <c:v>-4.5505999999999998E-11</c:v>
                </c:pt>
                <c:pt idx="2468">
                  <c:v>-4.6641000000000002E-11</c:v>
                </c:pt>
                <c:pt idx="2469">
                  <c:v>-4.8174000000000002E-11</c:v>
                </c:pt>
                <c:pt idx="2470">
                  <c:v>-4.9927000000000002E-11</c:v>
                </c:pt>
                <c:pt idx="2471">
                  <c:v>-5.1096000000000001E-11</c:v>
                </c:pt>
                <c:pt idx="2472">
                  <c:v>-5.2061999999999997E-11</c:v>
                </c:pt>
                <c:pt idx="2473">
                  <c:v>-5.2694999999999999E-11</c:v>
                </c:pt>
                <c:pt idx="2474">
                  <c:v>-5.2535999999999998E-11</c:v>
                </c:pt>
                <c:pt idx="2475">
                  <c:v>-5.1222000000000003E-11</c:v>
                </c:pt>
                <c:pt idx="2476">
                  <c:v>-4.9294000000000001E-11</c:v>
                </c:pt>
                <c:pt idx="2477">
                  <c:v>-4.6183000000000002E-11</c:v>
                </c:pt>
                <c:pt idx="2478">
                  <c:v>-4.4164000000000001E-11</c:v>
                </c:pt>
                <c:pt idx="2479">
                  <c:v>-4.1181999999999998E-11</c:v>
                </c:pt>
                <c:pt idx="2480">
                  <c:v>-3.834E-11</c:v>
                </c:pt>
                <c:pt idx="2481">
                  <c:v>-3.6981E-11</c:v>
                </c:pt>
                <c:pt idx="2482">
                  <c:v>-3.6083E-11</c:v>
                </c:pt>
                <c:pt idx="2483">
                  <c:v>-3.5419999999999999E-11</c:v>
                </c:pt>
                <c:pt idx="2484">
                  <c:v>-3.4380999999999997E-11</c:v>
                </c:pt>
                <c:pt idx="2485">
                  <c:v>-3.3938999999999999E-11</c:v>
                </c:pt>
                <c:pt idx="2486">
                  <c:v>-3.3751999999999998E-11</c:v>
                </c:pt>
                <c:pt idx="2487">
                  <c:v>-3.3855000000000002E-11</c:v>
                </c:pt>
                <c:pt idx="2488">
                  <c:v>-3.3317000000000001E-11</c:v>
                </c:pt>
                <c:pt idx="2489">
                  <c:v>-3.2420000000000003E-11</c:v>
                </c:pt>
                <c:pt idx="2490">
                  <c:v>-2.9909000000000001E-11</c:v>
                </c:pt>
                <c:pt idx="2491">
                  <c:v>-3.0869999999999999E-11</c:v>
                </c:pt>
                <c:pt idx="2492">
                  <c:v>-3.0786999999999998E-11</c:v>
                </c:pt>
                <c:pt idx="2493">
                  <c:v>-3.1259000000000002E-11</c:v>
                </c:pt>
                <c:pt idx="2494">
                  <c:v>-3.2441999999999998E-11</c:v>
                </c:pt>
                <c:pt idx="2495">
                  <c:v>-3.3253000000000001E-11</c:v>
                </c:pt>
                <c:pt idx="2496">
                  <c:v>-3.4322000000000002E-11</c:v>
                </c:pt>
                <c:pt idx="2497">
                  <c:v>-3.5332E-11</c:v>
                </c:pt>
                <c:pt idx="2498">
                  <c:v>-3.6805999999999998E-11</c:v>
                </c:pt>
                <c:pt idx="2499">
                  <c:v>-3.7908999999999999E-11</c:v>
                </c:pt>
                <c:pt idx="2500">
                  <c:v>-4.0546000000000003E-11</c:v>
                </c:pt>
                <c:pt idx="2501">
                  <c:v>-4.3312000000000001E-11</c:v>
                </c:pt>
                <c:pt idx="2502">
                  <c:v>-4.6411E-11</c:v>
                </c:pt>
                <c:pt idx="2503">
                  <c:v>-4.9471E-11</c:v>
                </c:pt>
                <c:pt idx="2504">
                  <c:v>-5.2479E-11</c:v>
                </c:pt>
                <c:pt idx="2505">
                  <c:v>-5.4917999999999998E-11</c:v>
                </c:pt>
                <c:pt idx="2506">
                  <c:v>-5.6590999999999997E-11</c:v>
                </c:pt>
                <c:pt idx="2507">
                  <c:v>-5.7326000000000002E-11</c:v>
                </c:pt>
                <c:pt idx="2508">
                  <c:v>-5.6675000000000001E-11</c:v>
                </c:pt>
                <c:pt idx="2509">
                  <c:v>-5.4599000000000002E-11</c:v>
                </c:pt>
                <c:pt idx="2510">
                  <c:v>-5.1796000000000003E-11</c:v>
                </c:pt>
                <c:pt idx="2511">
                  <c:v>-4.8996999999999999E-11</c:v>
                </c:pt>
                <c:pt idx="2512">
                  <c:v>-4.6751999999999998E-11</c:v>
                </c:pt>
                <c:pt idx="2513">
                  <c:v>-4.5114999999999997E-11</c:v>
                </c:pt>
                <c:pt idx="2514">
                  <c:v>-4.4191E-11</c:v>
                </c:pt>
                <c:pt idx="2515">
                  <c:v>-4.3483999999999997E-11</c:v>
                </c:pt>
                <c:pt idx="2516">
                  <c:v>-4.2644000000000003E-11</c:v>
                </c:pt>
                <c:pt idx="2517">
                  <c:v>-4.0957E-11</c:v>
                </c:pt>
                <c:pt idx="2518">
                  <c:v>-3.9141000000000002E-11</c:v>
                </c:pt>
                <c:pt idx="2519">
                  <c:v>-3.6936999999999997E-11</c:v>
                </c:pt>
                <c:pt idx="2520">
                  <c:v>-3.4001000000000001E-11</c:v>
                </c:pt>
                <c:pt idx="2521">
                  <c:v>-3.2231999999999999E-11</c:v>
                </c:pt>
                <c:pt idx="2522">
                  <c:v>-2.9690000000000003E-11</c:v>
                </c:pt>
                <c:pt idx="2523">
                  <c:v>-2.7626999999999999E-11</c:v>
                </c:pt>
                <c:pt idx="2524">
                  <c:v>-2.6325E-11</c:v>
                </c:pt>
                <c:pt idx="2525">
                  <c:v>-2.4865E-11</c:v>
                </c:pt>
                <c:pt idx="2526">
                  <c:v>-2.5124000000000002E-11</c:v>
                </c:pt>
                <c:pt idx="2527">
                  <c:v>-2.6771999999999999E-11</c:v>
                </c:pt>
                <c:pt idx="2528">
                  <c:v>-2.8699999999999998E-11</c:v>
                </c:pt>
                <c:pt idx="2529">
                  <c:v>-3.1201999999999997E-11</c:v>
                </c:pt>
                <c:pt idx="2530">
                  <c:v>-3.3061999999999998E-11</c:v>
                </c:pt>
                <c:pt idx="2531">
                  <c:v>-3.4829999999999998E-11</c:v>
                </c:pt>
                <c:pt idx="2532">
                  <c:v>-3.6175E-11</c:v>
                </c:pt>
                <c:pt idx="2533">
                  <c:v>-3.7693000000000001E-11</c:v>
                </c:pt>
                <c:pt idx="2534">
                  <c:v>-3.8753999999999997E-11</c:v>
                </c:pt>
                <c:pt idx="2535">
                  <c:v>-3.9098000000000002E-11</c:v>
                </c:pt>
                <c:pt idx="2536">
                  <c:v>-3.9318999999999998E-11</c:v>
                </c:pt>
                <c:pt idx="2537">
                  <c:v>-4.0801E-11</c:v>
                </c:pt>
                <c:pt idx="2538">
                  <c:v>-4.3022000000000001E-11</c:v>
                </c:pt>
                <c:pt idx="2539">
                  <c:v>-4.5599000000000001E-11</c:v>
                </c:pt>
                <c:pt idx="2540">
                  <c:v>-4.8494000000000001E-11</c:v>
                </c:pt>
                <c:pt idx="2541">
                  <c:v>-5.0657000000000003E-11</c:v>
                </c:pt>
                <c:pt idx="2542">
                  <c:v>-5.2003000000000001E-11</c:v>
                </c:pt>
                <c:pt idx="2543">
                  <c:v>-5.3619000000000002E-11</c:v>
                </c:pt>
                <c:pt idx="2544">
                  <c:v>-5.4566999999999999E-11</c:v>
                </c:pt>
                <c:pt idx="2545">
                  <c:v>-5.5056E-11</c:v>
                </c:pt>
                <c:pt idx="2546">
                  <c:v>-5.5097000000000002E-11</c:v>
                </c:pt>
                <c:pt idx="2547">
                  <c:v>-5.3912000000000002E-11</c:v>
                </c:pt>
                <c:pt idx="2548">
                  <c:v>-5.2024E-11</c:v>
                </c:pt>
                <c:pt idx="2549">
                  <c:v>-4.9521999999999998E-11</c:v>
                </c:pt>
                <c:pt idx="2550">
                  <c:v>-4.7498E-11</c:v>
                </c:pt>
                <c:pt idx="2551">
                  <c:v>-4.3694999999999997E-11</c:v>
                </c:pt>
                <c:pt idx="2552">
                  <c:v>-4.6411E-11</c:v>
                </c:pt>
                <c:pt idx="2553">
                  <c:v>-4.4452999999999999E-11</c:v>
                </c:pt>
                <c:pt idx="2554">
                  <c:v>-4.1196999999999997E-11</c:v>
                </c:pt>
                <c:pt idx="2555">
                  <c:v>-3.8413E-11</c:v>
                </c:pt>
                <c:pt idx="2556">
                  <c:v>-3.6051000000000003E-11</c:v>
                </c:pt>
                <c:pt idx="2557">
                  <c:v>-3.4453000000000001E-11</c:v>
                </c:pt>
                <c:pt idx="2558">
                  <c:v>-3.2890999999999998E-11</c:v>
                </c:pt>
                <c:pt idx="2559">
                  <c:v>-3.1757999999999998E-11</c:v>
                </c:pt>
                <c:pt idx="2560">
                  <c:v>-3.1174999999999998E-11</c:v>
                </c:pt>
                <c:pt idx="2561">
                  <c:v>-3.0346999999999997E-11</c:v>
                </c:pt>
                <c:pt idx="2562">
                  <c:v>-2.9430000000000002E-11</c:v>
                </c:pt>
                <c:pt idx="2563">
                  <c:v>-2.8637000000000001E-11</c:v>
                </c:pt>
                <c:pt idx="2564">
                  <c:v>-2.8246999999999999E-11</c:v>
                </c:pt>
                <c:pt idx="2565">
                  <c:v>-2.8664999999999999E-11</c:v>
                </c:pt>
                <c:pt idx="2566">
                  <c:v>-2.9681999999999999E-11</c:v>
                </c:pt>
                <c:pt idx="2567">
                  <c:v>-3.0923000000000001E-11</c:v>
                </c:pt>
                <c:pt idx="2568">
                  <c:v>-3.2087999999999998E-11</c:v>
                </c:pt>
                <c:pt idx="2569">
                  <c:v>-3.3888000000000001E-11</c:v>
                </c:pt>
                <c:pt idx="2570">
                  <c:v>-3.6124000000000002E-11</c:v>
                </c:pt>
                <c:pt idx="2571">
                  <c:v>-3.8207000000000003E-11</c:v>
                </c:pt>
                <c:pt idx="2572">
                  <c:v>-4.0441E-11</c:v>
                </c:pt>
                <c:pt idx="2573">
                  <c:v>-4.2897999999999998E-11</c:v>
                </c:pt>
                <c:pt idx="2574">
                  <c:v>-4.4956999999999999E-11</c:v>
                </c:pt>
                <c:pt idx="2575">
                  <c:v>-4.5267999999999998E-11</c:v>
                </c:pt>
                <c:pt idx="2576">
                  <c:v>-4.4748000000000003E-11</c:v>
                </c:pt>
                <c:pt idx="2577">
                  <c:v>-4.3786999999999998E-11</c:v>
                </c:pt>
                <c:pt idx="2578">
                  <c:v>-4.3719000000000003E-11</c:v>
                </c:pt>
                <c:pt idx="2579">
                  <c:v>-4.3432000000000003E-11</c:v>
                </c:pt>
                <c:pt idx="2580">
                  <c:v>-4.4436000000000002E-11</c:v>
                </c:pt>
                <c:pt idx="2581">
                  <c:v>-4.5652000000000003E-11</c:v>
                </c:pt>
                <c:pt idx="2582">
                  <c:v>-4.7279999999999997E-11</c:v>
                </c:pt>
                <c:pt idx="2583">
                  <c:v>-4.8703999999999999E-11</c:v>
                </c:pt>
                <c:pt idx="2584">
                  <c:v>-5.1270000000000001E-11</c:v>
                </c:pt>
                <c:pt idx="2585">
                  <c:v>-5.3756999999999997E-11</c:v>
                </c:pt>
                <c:pt idx="2586">
                  <c:v>-5.5539000000000001E-11</c:v>
                </c:pt>
                <c:pt idx="2587">
                  <c:v>-5.6710999999999999E-11</c:v>
                </c:pt>
                <c:pt idx="2588">
                  <c:v>-5.5638999999999999E-11</c:v>
                </c:pt>
                <c:pt idx="2589">
                  <c:v>-5.3988999999999997E-11</c:v>
                </c:pt>
                <c:pt idx="2590">
                  <c:v>-5.2784E-11</c:v>
                </c:pt>
                <c:pt idx="2591">
                  <c:v>-5.0611000000000002E-11</c:v>
                </c:pt>
                <c:pt idx="2592">
                  <c:v>-4.6527E-11</c:v>
                </c:pt>
                <c:pt idx="2593">
                  <c:v>-4.1981000000000002E-11</c:v>
                </c:pt>
                <c:pt idx="2594">
                  <c:v>-3.7894E-11</c:v>
                </c:pt>
                <c:pt idx="2595">
                  <c:v>-3.4887999999999998E-11</c:v>
                </c:pt>
                <c:pt idx="2596">
                  <c:v>-3.3018999999999997E-11</c:v>
                </c:pt>
                <c:pt idx="2597">
                  <c:v>-3.0634999999999999E-11</c:v>
                </c:pt>
                <c:pt idx="2598">
                  <c:v>-2.8499999999999999E-11</c:v>
                </c:pt>
                <c:pt idx="2599">
                  <c:v>-2.718E-11</c:v>
                </c:pt>
                <c:pt idx="2600">
                  <c:v>-2.6916E-11</c:v>
                </c:pt>
                <c:pt idx="2601">
                  <c:v>-2.7965999999999999E-11</c:v>
                </c:pt>
                <c:pt idx="2602">
                  <c:v>-2.9155000000000002E-11</c:v>
                </c:pt>
                <c:pt idx="2603">
                  <c:v>-3.0850999999999998E-11</c:v>
                </c:pt>
                <c:pt idx="2604">
                  <c:v>-3.2453999999999997E-11</c:v>
                </c:pt>
                <c:pt idx="2605">
                  <c:v>-3.3439000000000001E-11</c:v>
                </c:pt>
                <c:pt idx="2606">
                  <c:v>-3.4081999999999998E-11</c:v>
                </c:pt>
                <c:pt idx="2607">
                  <c:v>-3.4337999999999997E-11</c:v>
                </c:pt>
                <c:pt idx="2608">
                  <c:v>-3.4618999999999997E-11</c:v>
                </c:pt>
                <c:pt idx="2609">
                  <c:v>-3.5300999999999999E-11</c:v>
                </c:pt>
                <c:pt idx="2610">
                  <c:v>-3.6200999999999997E-11</c:v>
                </c:pt>
                <c:pt idx="2611">
                  <c:v>-3.7712999999999998E-11</c:v>
                </c:pt>
                <c:pt idx="2612">
                  <c:v>-3.8308999999999999E-11</c:v>
                </c:pt>
                <c:pt idx="2613">
                  <c:v>-3.9797000000000001E-11</c:v>
                </c:pt>
                <c:pt idx="2614">
                  <c:v>-4.1282000000000003E-11</c:v>
                </c:pt>
                <c:pt idx="2615">
                  <c:v>-4.2702000000000003E-11</c:v>
                </c:pt>
                <c:pt idx="2616">
                  <c:v>-4.4815999999999998E-11</c:v>
                </c:pt>
                <c:pt idx="2617">
                  <c:v>-4.8100000000000001E-11</c:v>
                </c:pt>
                <c:pt idx="2618">
                  <c:v>-5.2669999999999998E-11</c:v>
                </c:pt>
                <c:pt idx="2619">
                  <c:v>-5.7268000000000002E-11</c:v>
                </c:pt>
                <c:pt idx="2620">
                  <c:v>-6.1236000000000004E-11</c:v>
                </c:pt>
                <c:pt idx="2621">
                  <c:v>-6.3140000000000001E-11</c:v>
                </c:pt>
                <c:pt idx="2622">
                  <c:v>-6.3077000000000004E-11</c:v>
                </c:pt>
                <c:pt idx="2623">
                  <c:v>-6.0505999999999998E-11</c:v>
                </c:pt>
                <c:pt idx="2624">
                  <c:v>-5.6602000000000001E-11</c:v>
                </c:pt>
                <c:pt idx="2625">
                  <c:v>-5.2443000000000002E-11</c:v>
                </c:pt>
                <c:pt idx="2626">
                  <c:v>-4.8232000000000002E-11</c:v>
                </c:pt>
                <c:pt idx="2627">
                  <c:v>-4.4149000000000002E-11</c:v>
                </c:pt>
                <c:pt idx="2628">
                  <c:v>-4.1285000000000003E-11</c:v>
                </c:pt>
                <c:pt idx="2629">
                  <c:v>-4.0285E-11</c:v>
                </c:pt>
                <c:pt idx="2630">
                  <c:v>-3.9431000000000002E-11</c:v>
                </c:pt>
                <c:pt idx="2631">
                  <c:v>-3.8197999999999997E-11</c:v>
                </c:pt>
                <c:pt idx="2632">
                  <c:v>-3.7431000000000002E-11</c:v>
                </c:pt>
                <c:pt idx="2633">
                  <c:v>-3.7364000000000003E-11</c:v>
                </c:pt>
                <c:pt idx="2634">
                  <c:v>-3.7162000000000002E-11</c:v>
                </c:pt>
                <c:pt idx="2635">
                  <c:v>-3.5815999999999997E-11</c:v>
                </c:pt>
                <c:pt idx="2636">
                  <c:v>-3.4252000000000002E-11</c:v>
                </c:pt>
                <c:pt idx="2637">
                  <c:v>-3.1971999999999998E-11</c:v>
                </c:pt>
                <c:pt idx="2638">
                  <c:v>-2.9384999999999997E-11</c:v>
                </c:pt>
                <c:pt idx="2639">
                  <c:v>-2.7313E-11</c:v>
                </c:pt>
                <c:pt idx="2640">
                  <c:v>-2.6102999999999999E-11</c:v>
                </c:pt>
                <c:pt idx="2641">
                  <c:v>-2.6147000000000002E-11</c:v>
                </c:pt>
                <c:pt idx="2642">
                  <c:v>-2.6107000000000001E-11</c:v>
                </c:pt>
                <c:pt idx="2643">
                  <c:v>-2.7073999999999999E-11</c:v>
                </c:pt>
                <c:pt idx="2644">
                  <c:v>-2.8547000000000001E-11</c:v>
                </c:pt>
                <c:pt idx="2645">
                  <c:v>-3.0682000000000002E-11</c:v>
                </c:pt>
                <c:pt idx="2646">
                  <c:v>-3.3492000000000003E-11</c:v>
                </c:pt>
                <c:pt idx="2647">
                  <c:v>-3.6978E-11</c:v>
                </c:pt>
                <c:pt idx="2648">
                  <c:v>-3.9746999999999999E-11</c:v>
                </c:pt>
                <c:pt idx="2649">
                  <c:v>-4.2064999999999999E-11</c:v>
                </c:pt>
                <c:pt idx="2650">
                  <c:v>-4.4231000000000001E-11</c:v>
                </c:pt>
                <c:pt idx="2651">
                  <c:v>-4.7575999999999997E-11</c:v>
                </c:pt>
                <c:pt idx="2652">
                  <c:v>-5.0632000000000002E-11</c:v>
                </c:pt>
                <c:pt idx="2653">
                  <c:v>-5.4073E-11</c:v>
                </c:pt>
                <c:pt idx="2654">
                  <c:v>-5.5252000000000001E-11</c:v>
                </c:pt>
                <c:pt idx="2655">
                  <c:v>-5.4444999999999999E-11</c:v>
                </c:pt>
                <c:pt idx="2656">
                  <c:v>-5.3528999999999999E-11</c:v>
                </c:pt>
                <c:pt idx="2657">
                  <c:v>-5.2080000000000003E-11</c:v>
                </c:pt>
                <c:pt idx="2658">
                  <c:v>-5.0806000000000001E-11</c:v>
                </c:pt>
                <c:pt idx="2659">
                  <c:v>-4.9686000000000003E-11</c:v>
                </c:pt>
                <c:pt idx="2660">
                  <c:v>-4.9460000000000003E-11</c:v>
                </c:pt>
                <c:pt idx="2661">
                  <c:v>-4.9841999999999997E-11</c:v>
                </c:pt>
                <c:pt idx="2662">
                  <c:v>-5.0938000000000003E-11</c:v>
                </c:pt>
                <c:pt idx="2663">
                  <c:v>-5.1824999999999999E-11</c:v>
                </c:pt>
                <c:pt idx="2664">
                  <c:v>-5.2027E-11</c:v>
                </c:pt>
                <c:pt idx="2665">
                  <c:v>-5.2114999999999999E-11</c:v>
                </c:pt>
                <c:pt idx="2666">
                  <c:v>-5.1362000000000002E-11</c:v>
                </c:pt>
                <c:pt idx="2667">
                  <c:v>-4.9594999999999998E-11</c:v>
                </c:pt>
                <c:pt idx="2668">
                  <c:v>-4.6552999999999997E-11</c:v>
                </c:pt>
                <c:pt idx="2669">
                  <c:v>-4.3241E-11</c:v>
                </c:pt>
                <c:pt idx="2670">
                  <c:v>-4.0073999999999999E-11</c:v>
                </c:pt>
                <c:pt idx="2671">
                  <c:v>-3.7394999999999997E-11</c:v>
                </c:pt>
                <c:pt idx="2672">
                  <c:v>-3.4627000000000001E-11</c:v>
                </c:pt>
                <c:pt idx="2673">
                  <c:v>-3.1552999999999997E-11</c:v>
                </c:pt>
                <c:pt idx="2674">
                  <c:v>-2.949E-11</c:v>
                </c:pt>
                <c:pt idx="2675">
                  <c:v>-2.8196000000000001E-11</c:v>
                </c:pt>
                <c:pt idx="2676">
                  <c:v>-2.6948999999999999E-11</c:v>
                </c:pt>
                <c:pt idx="2677">
                  <c:v>-2.6279999999999999E-11</c:v>
                </c:pt>
                <c:pt idx="2678">
                  <c:v>-2.6571000000000001E-11</c:v>
                </c:pt>
                <c:pt idx="2679">
                  <c:v>-2.6785000000000001E-11</c:v>
                </c:pt>
                <c:pt idx="2680">
                  <c:v>-2.9183999999999998E-11</c:v>
                </c:pt>
                <c:pt idx="2681">
                  <c:v>-3.2142999999999998E-11</c:v>
                </c:pt>
                <c:pt idx="2682">
                  <c:v>-3.4942000000000002E-11</c:v>
                </c:pt>
                <c:pt idx="2683">
                  <c:v>-3.6193E-11</c:v>
                </c:pt>
                <c:pt idx="2684">
                  <c:v>-3.7281999999999997E-11</c:v>
                </c:pt>
                <c:pt idx="2685">
                  <c:v>-3.7387E-11</c:v>
                </c:pt>
                <c:pt idx="2686">
                  <c:v>-3.6612000000000001E-11</c:v>
                </c:pt>
                <c:pt idx="2687">
                  <c:v>-3.5787E-11</c:v>
                </c:pt>
                <c:pt idx="2688">
                  <c:v>-3.5980999999999997E-11</c:v>
                </c:pt>
                <c:pt idx="2689">
                  <c:v>-3.7723E-11</c:v>
                </c:pt>
                <c:pt idx="2690">
                  <c:v>-3.8854999999999998E-11</c:v>
                </c:pt>
                <c:pt idx="2691">
                  <c:v>-4.3547000000000001E-11</c:v>
                </c:pt>
                <c:pt idx="2692">
                  <c:v>-4.7001999999999997E-11</c:v>
                </c:pt>
                <c:pt idx="2693">
                  <c:v>-4.9874E-11</c:v>
                </c:pt>
                <c:pt idx="2694">
                  <c:v>-5.2401999999999999E-11</c:v>
                </c:pt>
                <c:pt idx="2695">
                  <c:v>-5.494E-11</c:v>
                </c:pt>
                <c:pt idx="2696">
                  <c:v>-5.6844999999999999E-11</c:v>
                </c:pt>
                <c:pt idx="2697">
                  <c:v>-5.7464000000000003E-11</c:v>
                </c:pt>
                <c:pt idx="2698">
                  <c:v>-5.7014000000000001E-11</c:v>
                </c:pt>
                <c:pt idx="2699">
                  <c:v>-5.6682000000000003E-11</c:v>
                </c:pt>
                <c:pt idx="2700">
                  <c:v>-5.6041999999999999E-11</c:v>
                </c:pt>
                <c:pt idx="2701">
                  <c:v>-5.4263999999999997E-11</c:v>
                </c:pt>
                <c:pt idx="2702">
                  <c:v>-4.9774999999999997E-11</c:v>
                </c:pt>
                <c:pt idx="2703">
                  <c:v>-4.8220999999999998E-11</c:v>
                </c:pt>
                <c:pt idx="2704">
                  <c:v>-4.4809999999999998E-11</c:v>
                </c:pt>
                <c:pt idx="2705">
                  <c:v>-4.2237000000000001E-11</c:v>
                </c:pt>
                <c:pt idx="2706">
                  <c:v>-4.016E-11</c:v>
                </c:pt>
                <c:pt idx="2707">
                  <c:v>-3.7895000000000002E-11</c:v>
                </c:pt>
                <c:pt idx="2708">
                  <c:v>-3.6264999999999997E-11</c:v>
                </c:pt>
                <c:pt idx="2709">
                  <c:v>-3.5668E-11</c:v>
                </c:pt>
                <c:pt idx="2710">
                  <c:v>-3.5025999999999999E-11</c:v>
                </c:pt>
                <c:pt idx="2711">
                  <c:v>-3.4582000000000003E-11</c:v>
                </c:pt>
                <c:pt idx="2712">
                  <c:v>-3.3836000000000001E-11</c:v>
                </c:pt>
                <c:pt idx="2713">
                  <c:v>-3.1855000000000003E-11</c:v>
                </c:pt>
                <c:pt idx="2714">
                  <c:v>-3.1690000000000002E-11</c:v>
                </c:pt>
                <c:pt idx="2715">
                  <c:v>-3.0285999999999998E-11</c:v>
                </c:pt>
                <c:pt idx="2716">
                  <c:v>-2.8976000000000001E-11</c:v>
                </c:pt>
                <c:pt idx="2717">
                  <c:v>-2.8261E-11</c:v>
                </c:pt>
                <c:pt idx="2718">
                  <c:v>-2.8241999999999999E-11</c:v>
                </c:pt>
                <c:pt idx="2719">
                  <c:v>-2.8121000000000001E-11</c:v>
                </c:pt>
                <c:pt idx="2720">
                  <c:v>-2.9411000000000001E-11</c:v>
                </c:pt>
                <c:pt idx="2721">
                  <c:v>-3.0441999999999998E-11</c:v>
                </c:pt>
                <c:pt idx="2722">
                  <c:v>-3.1500000000000001E-11</c:v>
                </c:pt>
                <c:pt idx="2723">
                  <c:v>-3.3956000000000003E-11</c:v>
                </c:pt>
                <c:pt idx="2724">
                  <c:v>-3.5904999999999998E-11</c:v>
                </c:pt>
                <c:pt idx="2725">
                  <c:v>-3.8041000000000001E-11</c:v>
                </c:pt>
                <c:pt idx="2726">
                  <c:v>-4.0244999999999999E-11</c:v>
                </c:pt>
                <c:pt idx="2727">
                  <c:v>-4.2216999999999998E-11</c:v>
                </c:pt>
                <c:pt idx="2728">
                  <c:v>-4.5551999999999998E-11</c:v>
                </c:pt>
                <c:pt idx="2729">
                  <c:v>-4.8583999999999997E-11</c:v>
                </c:pt>
                <c:pt idx="2730">
                  <c:v>-5.0607E-11</c:v>
                </c:pt>
                <c:pt idx="2731">
                  <c:v>-5.2446999999999997E-11</c:v>
                </c:pt>
                <c:pt idx="2732">
                  <c:v>-5.3807E-11</c:v>
                </c:pt>
                <c:pt idx="2733">
                  <c:v>-5.4957999999999999E-11</c:v>
                </c:pt>
                <c:pt idx="2734">
                  <c:v>-5.5430999999999998E-11</c:v>
                </c:pt>
                <c:pt idx="2735">
                  <c:v>-5.4821E-11</c:v>
                </c:pt>
                <c:pt idx="2736">
                  <c:v>-5.4181999999999998E-11</c:v>
                </c:pt>
                <c:pt idx="2737">
                  <c:v>-5.3539999999999997E-11</c:v>
                </c:pt>
                <c:pt idx="2738">
                  <c:v>-5.3142000000000001E-11</c:v>
                </c:pt>
                <c:pt idx="2739">
                  <c:v>-5.3039000000000003E-11</c:v>
                </c:pt>
                <c:pt idx="2740">
                  <c:v>-5.272E-11</c:v>
                </c:pt>
                <c:pt idx="2741">
                  <c:v>-5.2193000000000003E-11</c:v>
                </c:pt>
                <c:pt idx="2742">
                  <c:v>-5.1246999999999998E-11</c:v>
                </c:pt>
                <c:pt idx="2743">
                  <c:v>-4.9648E-11</c:v>
                </c:pt>
                <c:pt idx="2744">
                  <c:v>-4.7051999999999999E-11</c:v>
                </c:pt>
                <c:pt idx="2745">
                  <c:v>-4.3883000000000001E-11</c:v>
                </c:pt>
                <c:pt idx="2746">
                  <c:v>-4.0259000000000003E-11</c:v>
                </c:pt>
                <c:pt idx="2747">
                  <c:v>-3.7910000000000001E-11</c:v>
                </c:pt>
                <c:pt idx="2748">
                  <c:v>-3.5510000000000002E-11</c:v>
                </c:pt>
                <c:pt idx="2749">
                  <c:v>-3.2750000000000003E-11</c:v>
                </c:pt>
                <c:pt idx="2750">
                  <c:v>-3.0736E-11</c:v>
                </c:pt>
                <c:pt idx="2751">
                  <c:v>-2.9235000000000003E-11</c:v>
                </c:pt>
                <c:pt idx="2752">
                  <c:v>-2.8567000000000001E-11</c:v>
                </c:pt>
                <c:pt idx="2753">
                  <c:v>-2.8397999999999999E-11</c:v>
                </c:pt>
                <c:pt idx="2754">
                  <c:v>-2.8774E-11</c:v>
                </c:pt>
                <c:pt idx="2755">
                  <c:v>-2.9736999999999999E-11</c:v>
                </c:pt>
                <c:pt idx="2756">
                  <c:v>-3.1574999999999998E-11</c:v>
                </c:pt>
                <c:pt idx="2757">
                  <c:v>-3.3370999999999999E-11</c:v>
                </c:pt>
                <c:pt idx="2758">
                  <c:v>-3.5234E-11</c:v>
                </c:pt>
                <c:pt idx="2759">
                  <c:v>-3.6909999999999998E-11</c:v>
                </c:pt>
                <c:pt idx="2760">
                  <c:v>-3.8808000000000002E-11</c:v>
                </c:pt>
                <c:pt idx="2761">
                  <c:v>-4.0665000000000003E-11</c:v>
                </c:pt>
                <c:pt idx="2762">
                  <c:v>-4.2018999999999999E-11</c:v>
                </c:pt>
                <c:pt idx="2763">
                  <c:v>-4.2622000000000002E-11</c:v>
                </c:pt>
                <c:pt idx="2764">
                  <c:v>-4.3728999999999998E-11</c:v>
                </c:pt>
                <c:pt idx="2765">
                  <c:v>-4.3965E-11</c:v>
                </c:pt>
                <c:pt idx="2766">
                  <c:v>-4.3797E-11</c:v>
                </c:pt>
                <c:pt idx="2767">
                  <c:v>-4.4046999999999999E-11</c:v>
                </c:pt>
                <c:pt idx="2768">
                  <c:v>-4.4616000000000001E-11</c:v>
                </c:pt>
                <c:pt idx="2769">
                  <c:v>-4.4827000000000002E-11</c:v>
                </c:pt>
                <c:pt idx="2770">
                  <c:v>-4.6226999999999998E-11</c:v>
                </c:pt>
                <c:pt idx="2771">
                  <c:v>-4.7444000000000002E-11</c:v>
                </c:pt>
                <c:pt idx="2772">
                  <c:v>-4.8650999999999997E-11</c:v>
                </c:pt>
                <c:pt idx="2773">
                  <c:v>-5.1002000000000003E-11</c:v>
                </c:pt>
                <c:pt idx="2774">
                  <c:v>-5.3115999999999998E-11</c:v>
                </c:pt>
                <c:pt idx="2775">
                  <c:v>-5.4379000000000002E-11</c:v>
                </c:pt>
                <c:pt idx="2776">
                  <c:v>-5.4913000000000001E-11</c:v>
                </c:pt>
                <c:pt idx="2777">
                  <c:v>-5.5146000000000003E-11</c:v>
                </c:pt>
                <c:pt idx="2778">
                  <c:v>-5.4928E-11</c:v>
                </c:pt>
                <c:pt idx="2779">
                  <c:v>-5.3555000000000003E-11</c:v>
                </c:pt>
                <c:pt idx="2780">
                  <c:v>-5.0846999999999998E-11</c:v>
                </c:pt>
                <c:pt idx="2781">
                  <c:v>-4.6857E-11</c:v>
                </c:pt>
                <c:pt idx="2782">
                  <c:v>-4.3365999999999999E-11</c:v>
                </c:pt>
                <c:pt idx="2783">
                  <c:v>-4.0036999999999998E-11</c:v>
                </c:pt>
                <c:pt idx="2784">
                  <c:v>-3.7711E-11</c:v>
                </c:pt>
                <c:pt idx="2785">
                  <c:v>-3.5691999999999999E-11</c:v>
                </c:pt>
                <c:pt idx="2786">
                  <c:v>-3.3354000000000002E-11</c:v>
                </c:pt>
                <c:pt idx="2787">
                  <c:v>-3.1427000000000002E-11</c:v>
                </c:pt>
                <c:pt idx="2788">
                  <c:v>-2.9836000000000002E-11</c:v>
                </c:pt>
                <c:pt idx="2789">
                  <c:v>-2.8585000000000001E-11</c:v>
                </c:pt>
                <c:pt idx="2790">
                  <c:v>-2.7699999999999999E-11</c:v>
                </c:pt>
                <c:pt idx="2791">
                  <c:v>-2.7805000000000001E-11</c:v>
                </c:pt>
                <c:pt idx="2792">
                  <c:v>-2.907E-11</c:v>
                </c:pt>
                <c:pt idx="2793">
                  <c:v>-3.1271000000000001E-11</c:v>
                </c:pt>
                <c:pt idx="2794">
                  <c:v>-3.3516000000000002E-11</c:v>
                </c:pt>
                <c:pt idx="2795">
                  <c:v>-3.55E-11</c:v>
                </c:pt>
                <c:pt idx="2796">
                  <c:v>-3.6945999999999997E-11</c:v>
                </c:pt>
                <c:pt idx="2797">
                  <c:v>-3.7831999999999998E-11</c:v>
                </c:pt>
                <c:pt idx="2798">
                  <c:v>-3.8462E-11</c:v>
                </c:pt>
                <c:pt idx="2799">
                  <c:v>-3.9238000000000001E-11</c:v>
                </c:pt>
                <c:pt idx="2800">
                  <c:v>-4.0185000000000001E-11</c:v>
                </c:pt>
                <c:pt idx="2801">
                  <c:v>-4.1239999999999998E-11</c:v>
                </c:pt>
                <c:pt idx="2802">
                  <c:v>-4.1645999999999998E-11</c:v>
                </c:pt>
                <c:pt idx="2803">
                  <c:v>-4.2039000000000002E-11</c:v>
                </c:pt>
                <c:pt idx="2804">
                  <c:v>-4.2854999999999997E-11</c:v>
                </c:pt>
                <c:pt idx="2805">
                  <c:v>-4.4564000000000001E-11</c:v>
                </c:pt>
                <c:pt idx="2806">
                  <c:v>-4.6953999999999999E-11</c:v>
                </c:pt>
                <c:pt idx="2807">
                  <c:v>-4.9135E-11</c:v>
                </c:pt>
                <c:pt idx="2808">
                  <c:v>-5.1964000000000003E-11</c:v>
                </c:pt>
                <c:pt idx="2809">
                  <c:v>-5.4021E-11</c:v>
                </c:pt>
                <c:pt idx="2810">
                  <c:v>-5.5469000000000001E-11</c:v>
                </c:pt>
                <c:pt idx="2811">
                  <c:v>-5.5958999999999998E-11</c:v>
                </c:pt>
                <c:pt idx="2812">
                  <c:v>-5.5742999999999999E-11</c:v>
                </c:pt>
                <c:pt idx="2813">
                  <c:v>-5.4520000000000003E-11</c:v>
                </c:pt>
                <c:pt idx="2814">
                  <c:v>-5.3723999999999998E-11</c:v>
                </c:pt>
                <c:pt idx="2815">
                  <c:v>-5.2379999999999998E-11</c:v>
                </c:pt>
                <c:pt idx="2816">
                  <c:v>-5.0271E-11</c:v>
                </c:pt>
                <c:pt idx="2817">
                  <c:v>-4.6198000000000002E-11</c:v>
                </c:pt>
                <c:pt idx="2818">
                  <c:v>-4.6709999999999999E-11</c:v>
                </c:pt>
                <c:pt idx="2819">
                  <c:v>-4.4735000000000001E-11</c:v>
                </c:pt>
                <c:pt idx="2820">
                  <c:v>-4.2982000000000001E-11</c:v>
                </c:pt>
                <c:pt idx="2821">
                  <c:v>-4.0771000000000001E-11</c:v>
                </c:pt>
                <c:pt idx="2822">
                  <c:v>-3.7769E-11</c:v>
                </c:pt>
                <c:pt idx="2823">
                  <c:v>-3.5064000000000002E-11</c:v>
                </c:pt>
                <c:pt idx="2824">
                  <c:v>-3.2982999999999999E-11</c:v>
                </c:pt>
                <c:pt idx="2825">
                  <c:v>-3.1946000000000001E-11</c:v>
                </c:pt>
                <c:pt idx="2826">
                  <c:v>-3.1455000000000003E-11</c:v>
                </c:pt>
                <c:pt idx="2827">
                  <c:v>-3.1320999999999997E-11</c:v>
                </c:pt>
                <c:pt idx="2828">
                  <c:v>-3.0273999999999998E-11</c:v>
                </c:pt>
                <c:pt idx="2830">
                  <c:v>-3.5846000000000002E-11</c:v>
                </c:pt>
                <c:pt idx="2831">
                  <c:v>-3.7595E-11</c:v>
                </c:pt>
                <c:pt idx="2832">
                  <c:v>-3.5837000000000002E-11</c:v>
                </c:pt>
                <c:pt idx="2833">
                  <c:v>-3.4872999999999998E-11</c:v>
                </c:pt>
                <c:pt idx="2834">
                  <c:v>-3.4276999999999997E-11</c:v>
                </c:pt>
                <c:pt idx="2835">
                  <c:v>-3.3913999999999998E-11</c:v>
                </c:pt>
                <c:pt idx="2836">
                  <c:v>-3.3598999999999997E-11</c:v>
                </c:pt>
                <c:pt idx="2837">
                  <c:v>-3.3617999999999998E-11</c:v>
                </c:pt>
                <c:pt idx="2838">
                  <c:v>-3.3918E-11</c:v>
                </c:pt>
                <c:pt idx="2839">
                  <c:v>-3.6028E-11</c:v>
                </c:pt>
                <c:pt idx="2840">
                  <c:v>-3.7330000000000002E-11</c:v>
                </c:pt>
                <c:pt idx="2841">
                  <c:v>-3.9882E-11</c:v>
                </c:pt>
                <c:pt idx="2842">
                  <c:v>-4.4448999999999997E-11</c:v>
                </c:pt>
                <c:pt idx="2843">
                  <c:v>-5.3374000000000001E-11</c:v>
                </c:pt>
                <c:pt idx="2844">
                  <c:v>-3.7025999999999998E-11</c:v>
                </c:pt>
                <c:pt idx="2845">
                  <c:v>-5.5539000000000001E-11</c:v>
                </c:pt>
                <c:pt idx="2846">
                  <c:v>-5.5198999999999999E-11</c:v>
                </c:pt>
                <c:pt idx="2847">
                  <c:v>-5.4856999999999999E-11</c:v>
                </c:pt>
                <c:pt idx="2848">
                  <c:v>-5.4444999999999999E-11</c:v>
                </c:pt>
                <c:pt idx="2849">
                  <c:v>-5.3928999999999999E-11</c:v>
                </c:pt>
                <c:pt idx="2850">
                  <c:v>-5.2135000000000003E-11</c:v>
                </c:pt>
                <c:pt idx="2851">
                  <c:v>-4.1609999999999999E-11</c:v>
                </c:pt>
                <c:pt idx="2852">
                  <c:v>-5.5652000000000001E-11</c:v>
                </c:pt>
                <c:pt idx="2853">
                  <c:v>-5.3530999999999997E-11</c:v>
                </c:pt>
                <c:pt idx="2854">
                  <c:v>-5.5030999999999998E-11</c:v>
                </c:pt>
                <c:pt idx="2855">
                  <c:v>-5.3335999999999998E-11</c:v>
                </c:pt>
                <c:pt idx="2856">
                  <c:v>-5.0341E-11</c:v>
                </c:pt>
                <c:pt idx="2857">
                  <c:v>-4.5618000000000002E-11</c:v>
                </c:pt>
                <c:pt idx="2858">
                  <c:v>-4.0334E-11</c:v>
                </c:pt>
                <c:pt idx="2859">
                  <c:v>-3.5567E-11</c:v>
                </c:pt>
                <c:pt idx="2860">
                  <c:v>-3.2117000000000001E-11</c:v>
                </c:pt>
                <c:pt idx="2861">
                  <c:v>-2.9904999999999999E-11</c:v>
                </c:pt>
                <c:pt idx="2862">
                  <c:v>-2.7754E-11</c:v>
                </c:pt>
                <c:pt idx="2863">
                  <c:v>-2.7142E-11</c:v>
                </c:pt>
                <c:pt idx="2864">
                  <c:v>-2.8009999999999999E-11</c:v>
                </c:pt>
                <c:pt idx="2865">
                  <c:v>-2.9863000000000001E-11</c:v>
                </c:pt>
                <c:pt idx="2866">
                  <c:v>-3.1900000000000001E-11</c:v>
                </c:pt>
                <c:pt idx="2867">
                  <c:v>-3.4031E-11</c:v>
                </c:pt>
                <c:pt idx="2868">
                  <c:v>1.1971200000000001E-10</c:v>
                </c:pt>
                <c:pt idx="2869">
                  <c:v>2.5943999999999999E-11</c:v>
                </c:pt>
                <c:pt idx="2870">
                  <c:v>7.0373999999999994E-11</c:v>
                </c:pt>
                <c:pt idx="2871">
                  <c:v>-3.9577000000000001E-11</c:v>
                </c:pt>
                <c:pt idx="2872">
                  <c:v>-3.8314999999999999E-11</c:v>
                </c:pt>
                <c:pt idx="2873">
                  <c:v>-3.0178999999999997E-11</c:v>
                </c:pt>
                <c:pt idx="2874">
                  <c:v>-3.6549999999999999E-11</c:v>
                </c:pt>
                <c:pt idx="2875">
                  <c:v>-3.4239000000000001E-11</c:v>
                </c:pt>
                <c:pt idx="2876">
                  <c:v>-3.4811999999999998E-11</c:v>
                </c:pt>
                <c:pt idx="2877">
                  <c:v>-3.6445000000000003E-11</c:v>
                </c:pt>
                <c:pt idx="2878">
                  <c:v>-3.8542999999999997E-11</c:v>
                </c:pt>
                <c:pt idx="2879">
                  <c:v>-4.0717000000000003E-11</c:v>
                </c:pt>
                <c:pt idx="2880">
                  <c:v>-4.2723999999999998E-11</c:v>
                </c:pt>
                <c:pt idx="2881">
                  <c:v>-4.5295999999999999E-11</c:v>
                </c:pt>
                <c:pt idx="2882">
                  <c:v>-4.8689E-11</c:v>
                </c:pt>
                <c:pt idx="2883">
                  <c:v>-5.1960000000000001E-11</c:v>
                </c:pt>
                <c:pt idx="2884">
                  <c:v>-5.4922E-11</c:v>
                </c:pt>
                <c:pt idx="2885">
                  <c:v>-5.6697999999999998E-11</c:v>
                </c:pt>
                <c:pt idx="2886">
                  <c:v>-5.6993000000000002E-11</c:v>
                </c:pt>
                <c:pt idx="2887">
                  <c:v>-5.6838000000000003E-11</c:v>
                </c:pt>
                <c:pt idx="2888">
                  <c:v>-5.7333999999999999E-11</c:v>
                </c:pt>
                <c:pt idx="2889">
                  <c:v>-5.7363000000000003E-11</c:v>
                </c:pt>
                <c:pt idx="2890">
                  <c:v>-5.6467E-11</c:v>
                </c:pt>
                <c:pt idx="2891">
                  <c:v>-5.4165999999999997E-11</c:v>
                </c:pt>
                <c:pt idx="2892">
                  <c:v>-5.0842E-11</c:v>
                </c:pt>
                <c:pt idx="2893">
                  <c:v>-4.6464999999999998E-11</c:v>
                </c:pt>
                <c:pt idx="2894">
                  <c:v>-4.1972999999999998E-11</c:v>
                </c:pt>
                <c:pt idx="2895">
                  <c:v>-3.8329999999999998E-11</c:v>
                </c:pt>
                <c:pt idx="2896">
                  <c:v>-3.5260000000000003E-11</c:v>
                </c:pt>
                <c:pt idx="2897">
                  <c:v>-3.3345999999999998E-11</c:v>
                </c:pt>
                <c:pt idx="2898">
                  <c:v>-3.2139999999999998E-11</c:v>
                </c:pt>
                <c:pt idx="2899">
                  <c:v>-3.1894000000000001E-11</c:v>
                </c:pt>
                <c:pt idx="2900">
                  <c:v>-3.2346999999999997E-11</c:v>
                </c:pt>
                <c:pt idx="2901">
                  <c:v>-3.3672000000000003E-11</c:v>
                </c:pt>
                <c:pt idx="2902">
                  <c:v>-3.5089000000000003E-11</c:v>
                </c:pt>
                <c:pt idx="2903">
                  <c:v>-3.5623999999999998E-11</c:v>
                </c:pt>
                <c:pt idx="2904">
                  <c:v>-3.4832999999999997E-11</c:v>
                </c:pt>
                <c:pt idx="2905">
                  <c:v>-3.2532000000000001E-11</c:v>
                </c:pt>
                <c:pt idx="2906">
                  <c:v>-2.9839000000000002E-11</c:v>
                </c:pt>
                <c:pt idx="2907">
                  <c:v>-2.7527000000000001E-11</c:v>
                </c:pt>
                <c:pt idx="2908">
                  <c:v>-2.6021E-11</c:v>
                </c:pt>
                <c:pt idx="2909">
                  <c:v>1.3182500000000001E-10</c:v>
                </c:pt>
                <c:pt idx="2910">
                  <c:v>2.8386999999999998E-11</c:v>
                </c:pt>
                <c:pt idx="2911">
                  <c:v>-3.2044000000000002E-11</c:v>
                </c:pt>
                <c:pt idx="2912">
                  <c:v>-3.4460999999999999E-11</c:v>
                </c:pt>
                <c:pt idx="2913">
                  <c:v>-3.6509000000000003E-11</c:v>
                </c:pt>
                <c:pt idx="2914">
                  <c:v>2.2980000000000001E-12</c:v>
                </c:pt>
                <c:pt idx="2915">
                  <c:v>-3.6854000000000003E-11</c:v>
                </c:pt>
                <c:pt idx="2916">
                  <c:v>-4.5554000000000002E-11</c:v>
                </c:pt>
                <c:pt idx="2917">
                  <c:v>3.1470000000000002E-11</c:v>
                </c:pt>
                <c:pt idx="2918">
                  <c:v>-5.1126E-11</c:v>
                </c:pt>
                <c:pt idx="2919">
                  <c:v>-5.1243999999999998E-11</c:v>
                </c:pt>
                <c:pt idx="2920">
                  <c:v>-5.1903999999999999E-11</c:v>
                </c:pt>
                <c:pt idx="2921">
                  <c:v>-5.2745999999999997E-11</c:v>
                </c:pt>
                <c:pt idx="2922">
                  <c:v>-5.3326999999999998E-11</c:v>
                </c:pt>
                <c:pt idx="2923">
                  <c:v>-5.3854999999999998E-11</c:v>
                </c:pt>
                <c:pt idx="2924">
                  <c:v>-5.4517999999999999E-11</c:v>
                </c:pt>
                <c:pt idx="2925">
                  <c:v>-5.4983E-11</c:v>
                </c:pt>
                <c:pt idx="2926">
                  <c:v>-5.5345999999999999E-11</c:v>
                </c:pt>
                <c:pt idx="2927">
                  <c:v>-5.5497000000000002E-11</c:v>
                </c:pt>
                <c:pt idx="2928">
                  <c:v>-5.5753000000000001E-11</c:v>
                </c:pt>
                <c:pt idx="2929">
                  <c:v>-5.5982999999999997E-11</c:v>
                </c:pt>
                <c:pt idx="2930">
                  <c:v>-5.5545000000000001E-11</c:v>
                </c:pt>
                <c:pt idx="2931">
                  <c:v>-5.4602000000000002E-11</c:v>
                </c:pt>
                <c:pt idx="2932">
                  <c:v>-5.2486000000000002E-11</c:v>
                </c:pt>
                <c:pt idx="2933">
                  <c:v>-5.0123999999999999E-11</c:v>
                </c:pt>
                <c:pt idx="2934">
                  <c:v>-4.7822E-11</c:v>
                </c:pt>
                <c:pt idx="2935">
                  <c:v>-4.4794999999999999E-11</c:v>
                </c:pt>
                <c:pt idx="2936">
                  <c:v>-4.1012E-11</c:v>
                </c:pt>
                <c:pt idx="2937">
                  <c:v>-3.7494E-11</c:v>
                </c:pt>
                <c:pt idx="2938">
                  <c:v>-3.3073999999999997E-11</c:v>
                </c:pt>
                <c:pt idx="2939">
                  <c:v>-2.9943000000000002E-11</c:v>
                </c:pt>
                <c:pt idx="2940">
                  <c:v>-2.7029999999999999E-11</c:v>
                </c:pt>
                <c:pt idx="2941">
                  <c:v>-2.5440000000000001E-11</c:v>
                </c:pt>
                <c:pt idx="2942">
                  <c:v>-2.3795E-11</c:v>
                </c:pt>
                <c:pt idx="2943">
                  <c:v>-2.2554000000000001E-11</c:v>
                </c:pt>
                <c:pt idx="2944">
                  <c:v>-2.2509999999999998E-11</c:v>
                </c:pt>
                <c:pt idx="2945">
                  <c:v>-2.3859E-11</c:v>
                </c:pt>
                <c:pt idx="2946">
                  <c:v>-2.5731E-11</c:v>
                </c:pt>
                <c:pt idx="2947">
                  <c:v>-2.8388999999999999E-11</c:v>
                </c:pt>
                <c:pt idx="2948">
                  <c:v>-3.1814E-11</c:v>
                </c:pt>
                <c:pt idx="2949">
                  <c:v>-3.5275999999999998E-11</c:v>
                </c:pt>
                <c:pt idx="2950">
                  <c:v>-3.8268000000000003E-11</c:v>
                </c:pt>
                <c:pt idx="2951">
                  <c:v>-4.0582999999999997E-11</c:v>
                </c:pt>
                <c:pt idx="2952">
                  <c:v>-4.2790999999999997E-11</c:v>
                </c:pt>
                <c:pt idx="2953">
                  <c:v>-4.4466000000000001E-11</c:v>
                </c:pt>
                <c:pt idx="2954">
                  <c:v>-4.4940000000000002E-11</c:v>
                </c:pt>
                <c:pt idx="2955">
                  <c:v>-4.4601000000000002E-11</c:v>
                </c:pt>
                <c:pt idx="2956">
                  <c:v>-4.4558999999999997E-11</c:v>
                </c:pt>
                <c:pt idx="2957">
                  <c:v>-4.4650000000000002E-11</c:v>
                </c:pt>
                <c:pt idx="2958">
                  <c:v>-4.5866999999999999E-11</c:v>
                </c:pt>
                <c:pt idx="2959">
                  <c:v>-4.6739000000000003E-11</c:v>
                </c:pt>
                <c:pt idx="2960">
                  <c:v>-4.7221999999999997E-11</c:v>
                </c:pt>
                <c:pt idx="2961">
                  <c:v>-4.8498999999999998E-11</c:v>
                </c:pt>
                <c:pt idx="2962">
                  <c:v>-4.9649999999999998E-11</c:v>
                </c:pt>
                <c:pt idx="2963">
                  <c:v>-5.1078000000000002E-11</c:v>
                </c:pt>
                <c:pt idx="2964">
                  <c:v>-5.2358999999999999E-11</c:v>
                </c:pt>
                <c:pt idx="2965">
                  <c:v>-5.3625000000000002E-11</c:v>
                </c:pt>
                <c:pt idx="2966">
                  <c:v>-5.4709000000000002E-11</c:v>
                </c:pt>
                <c:pt idx="2967">
                  <c:v>-5.6477999999999997E-11</c:v>
                </c:pt>
                <c:pt idx="2968">
                  <c:v>-5.6855E-11</c:v>
                </c:pt>
                <c:pt idx="2969">
                  <c:v>-5.5595000000000003E-11</c:v>
                </c:pt>
                <c:pt idx="2970">
                  <c:v>-5.3349E-11</c:v>
                </c:pt>
                <c:pt idx="2971">
                  <c:v>-5.0140000000000001E-11</c:v>
                </c:pt>
                <c:pt idx="2972">
                  <c:v>-4.5869999999999999E-11</c:v>
                </c:pt>
                <c:pt idx="2973">
                  <c:v>-4.1123999999999998E-11</c:v>
                </c:pt>
                <c:pt idx="2974">
                  <c:v>-3.6212000000000001E-11</c:v>
                </c:pt>
                <c:pt idx="2975">
                  <c:v>-3.2307000000000003E-11</c:v>
                </c:pt>
                <c:pt idx="2976">
                  <c:v>-2.9842000000000001E-11</c:v>
                </c:pt>
                <c:pt idx="2977">
                  <c:v>-2.7614000000000001E-11</c:v>
                </c:pt>
                <c:pt idx="2978">
                  <c:v>-2.6201E-11</c:v>
                </c:pt>
                <c:pt idx="2979">
                  <c:v>-2.5765000000000001E-11</c:v>
                </c:pt>
                <c:pt idx="2980">
                  <c:v>-2.6205000000000002E-11</c:v>
                </c:pt>
                <c:pt idx="2981">
                  <c:v>-2.7258E-11</c:v>
                </c:pt>
                <c:pt idx="2982">
                  <c:v>-2.8987000000000002E-11</c:v>
                </c:pt>
                <c:pt idx="2983">
                  <c:v>-3.095E-11</c:v>
                </c:pt>
                <c:pt idx="2984">
                  <c:v>-3.2961999999999999E-11</c:v>
                </c:pt>
                <c:pt idx="2985">
                  <c:v>-3.5344E-11</c:v>
                </c:pt>
                <c:pt idx="2986">
                  <c:v>-3.7674E-11</c:v>
                </c:pt>
                <c:pt idx="2987">
                  <c:v>-3.9422000000000002E-11</c:v>
                </c:pt>
                <c:pt idx="2988">
                  <c:v>-4.0427999999999999E-11</c:v>
                </c:pt>
                <c:pt idx="2989">
                  <c:v>-4.0359999999999997E-11</c:v>
                </c:pt>
                <c:pt idx="2990">
                  <c:v>-4.0072999999999997E-11</c:v>
                </c:pt>
                <c:pt idx="2991">
                  <c:v>-3.9929000000000002E-11</c:v>
                </c:pt>
                <c:pt idx="2992">
                  <c:v>-4.0490000000000001E-11</c:v>
                </c:pt>
                <c:pt idx="2993">
                  <c:v>-4.1392999999999999E-11</c:v>
                </c:pt>
                <c:pt idx="2994">
                  <c:v>-4.2530000000000001E-11</c:v>
                </c:pt>
                <c:pt idx="2995">
                  <c:v>-4.4329000000000001E-11</c:v>
                </c:pt>
                <c:pt idx="2996">
                  <c:v>-4.7132000000000001E-11</c:v>
                </c:pt>
                <c:pt idx="2997">
                  <c:v>-5.0567E-11</c:v>
                </c:pt>
                <c:pt idx="2998">
                  <c:v>-5.3817000000000001E-11</c:v>
                </c:pt>
                <c:pt idx="2999">
                  <c:v>-5.7066000000000001E-11</c:v>
                </c:pt>
                <c:pt idx="3000">
                  <c:v>-5.9408999999999996E-11</c:v>
                </c:pt>
                <c:pt idx="3001">
                  <c:v>-6.0597999999999998E-11</c:v>
                </c:pt>
                <c:pt idx="3002">
                  <c:v>-6.0246000000000003E-11</c:v>
                </c:pt>
                <c:pt idx="3003">
                  <c:v>-5.9196000000000004E-11</c:v>
                </c:pt>
                <c:pt idx="3004">
                  <c:v>-5.6748E-11</c:v>
                </c:pt>
                <c:pt idx="3005">
                  <c:v>-5.3381999999999999E-11</c:v>
                </c:pt>
                <c:pt idx="3006">
                  <c:v>-4.9828E-11</c:v>
                </c:pt>
                <c:pt idx="3007">
                  <c:v>-4.6076999999999998E-11</c:v>
                </c:pt>
                <c:pt idx="3008">
                  <c:v>-4.329E-11</c:v>
                </c:pt>
                <c:pt idx="3009">
                  <c:v>-4.1006E-11</c:v>
                </c:pt>
                <c:pt idx="3010">
                  <c:v>-3.9351000000000001E-11</c:v>
                </c:pt>
                <c:pt idx="3011">
                  <c:v>-3.7828999999999998E-11</c:v>
                </c:pt>
                <c:pt idx="3012">
                  <c:v>-3.6908000000000001E-11</c:v>
                </c:pt>
                <c:pt idx="3013">
                  <c:v>-3.5928999999999997E-11</c:v>
                </c:pt>
                <c:pt idx="3014">
                  <c:v>-3.4686999999999999E-11</c:v>
                </c:pt>
                <c:pt idx="3015">
                  <c:v>-3.3973E-11</c:v>
                </c:pt>
                <c:pt idx="3016">
                  <c:v>-3.2749000000000001E-11</c:v>
                </c:pt>
                <c:pt idx="3017">
                  <c:v>-3.1879000000000002E-11</c:v>
                </c:pt>
                <c:pt idx="3018">
                  <c:v>-3.0829000000000003E-11</c:v>
                </c:pt>
                <c:pt idx="3019">
                  <c:v>-2.9916999999999999E-11</c:v>
                </c:pt>
                <c:pt idx="3020">
                  <c:v>-2.9247999999999998E-11</c:v>
                </c:pt>
                <c:pt idx="3021">
                  <c:v>-2.9264E-11</c:v>
                </c:pt>
                <c:pt idx="3022">
                  <c:v>-2.9998999999999998E-11</c:v>
                </c:pt>
                <c:pt idx="3023">
                  <c:v>-3.1088000000000002E-11</c:v>
                </c:pt>
                <c:pt idx="3024">
                  <c:v>-3.2065000000000001E-11</c:v>
                </c:pt>
                <c:pt idx="3025">
                  <c:v>-3.3482000000000001E-11</c:v>
                </c:pt>
                <c:pt idx="3026">
                  <c:v>-3.5031999999999999E-11</c:v>
                </c:pt>
                <c:pt idx="3027">
                  <c:v>-3.6897999999999999E-11</c:v>
                </c:pt>
                <c:pt idx="3028">
                  <c:v>-3.8942000000000001E-11</c:v>
                </c:pt>
                <c:pt idx="3029">
                  <c:v>-4.0557E-11</c:v>
                </c:pt>
                <c:pt idx="3030">
                  <c:v>-4.2497999999999998E-11</c:v>
                </c:pt>
                <c:pt idx="3031">
                  <c:v>-4.5380999999999998E-11</c:v>
                </c:pt>
                <c:pt idx="3032">
                  <c:v>-4.8992999999999997E-11</c:v>
                </c:pt>
                <c:pt idx="3033">
                  <c:v>-5.1689000000000002E-11</c:v>
                </c:pt>
                <c:pt idx="3034">
                  <c:v>-5.3317999999999999E-11</c:v>
                </c:pt>
                <c:pt idx="3035">
                  <c:v>-5.3680999999999998E-11</c:v>
                </c:pt>
                <c:pt idx="3036">
                  <c:v>-5.2879E-11</c:v>
                </c:pt>
                <c:pt idx="3037">
                  <c:v>-5.1408999999999998E-11</c:v>
                </c:pt>
                <c:pt idx="3038">
                  <c:v>-4.9704999999999998E-11</c:v>
                </c:pt>
                <c:pt idx="3039">
                  <c:v>-4.8983999999999997E-11</c:v>
                </c:pt>
                <c:pt idx="3040">
                  <c:v>-4.9502999999999997E-11</c:v>
                </c:pt>
                <c:pt idx="3041">
                  <c:v>-5.0721999999999998E-11</c:v>
                </c:pt>
                <c:pt idx="3042">
                  <c:v>-5.2452999999999997E-11</c:v>
                </c:pt>
                <c:pt idx="3043">
                  <c:v>-5.4159999999999997E-11</c:v>
                </c:pt>
                <c:pt idx="3044">
                  <c:v>-5.5802000000000002E-11</c:v>
                </c:pt>
                <c:pt idx="3045">
                  <c:v>-5.6804000000000002E-11</c:v>
                </c:pt>
                <c:pt idx="3046">
                  <c:v>-5.6403E-11</c:v>
                </c:pt>
                <c:pt idx="3047">
                  <c:v>-5.3771000000000001E-11</c:v>
                </c:pt>
                <c:pt idx="3048">
                  <c:v>-4.9005000000000003E-11</c:v>
                </c:pt>
                <c:pt idx="3049">
                  <c:v>-4.3936999999999999E-11</c:v>
                </c:pt>
                <c:pt idx="3050">
                  <c:v>-3.9446000000000001E-11</c:v>
                </c:pt>
                <c:pt idx="3051">
                  <c:v>-3.5672999999999998E-11</c:v>
                </c:pt>
                <c:pt idx="3052">
                  <c:v>-3.2698000000000003E-11</c:v>
                </c:pt>
                <c:pt idx="3053">
                  <c:v>-2.9977999999999998E-11</c:v>
                </c:pt>
                <c:pt idx="3054">
                  <c:v>-2.7849999999999999E-11</c:v>
                </c:pt>
                <c:pt idx="3055">
                  <c:v>-2.6029000000000001E-11</c:v>
                </c:pt>
                <c:pt idx="3056">
                  <c:v>-2.4807E-11</c:v>
                </c:pt>
                <c:pt idx="3057">
                  <c:v>-2.4734E-11</c:v>
                </c:pt>
                <c:pt idx="3058">
                  <c:v>-2.5604999999999998E-11</c:v>
                </c:pt>
                <c:pt idx="3059">
                  <c:v>-2.6960999999999999E-11</c:v>
                </c:pt>
                <c:pt idx="3060">
                  <c:v>-2.8849999999999999E-11</c:v>
                </c:pt>
                <c:pt idx="3061">
                  <c:v>-3.1344000000000001E-11</c:v>
                </c:pt>
                <c:pt idx="3062">
                  <c:v>-3.3525000000000002E-11</c:v>
                </c:pt>
                <c:pt idx="3063">
                  <c:v>-3.5903E-11</c:v>
                </c:pt>
                <c:pt idx="3064">
                  <c:v>-3.8488000000000003E-11</c:v>
                </c:pt>
                <c:pt idx="3065">
                  <c:v>-4.0924999999999997E-11</c:v>
                </c:pt>
                <c:pt idx="3066">
                  <c:v>-4.2619000000000002E-11</c:v>
                </c:pt>
                <c:pt idx="3067">
                  <c:v>-4.3160999999999998E-11</c:v>
                </c:pt>
                <c:pt idx="3068">
                  <c:v>-4.3428000000000001E-11</c:v>
                </c:pt>
                <c:pt idx="3069">
                  <c:v>-4.3694000000000002E-11</c:v>
                </c:pt>
                <c:pt idx="3070">
                  <c:v>-4.5232E-11</c:v>
                </c:pt>
                <c:pt idx="3071">
                  <c:v>-4.7218999999999997E-11</c:v>
                </c:pt>
                <c:pt idx="3072">
                  <c:v>-4.9872999999999998E-11</c:v>
                </c:pt>
                <c:pt idx="3073">
                  <c:v>-5.3317999999999999E-11</c:v>
                </c:pt>
                <c:pt idx="3074">
                  <c:v>-5.5942000000000001E-11</c:v>
                </c:pt>
                <c:pt idx="3075">
                  <c:v>-5.7457000000000001E-11</c:v>
                </c:pt>
                <c:pt idx="3076">
                  <c:v>-5.7864000000000003E-11</c:v>
                </c:pt>
                <c:pt idx="3077">
                  <c:v>-5.778E-11</c:v>
                </c:pt>
                <c:pt idx="3078">
                  <c:v>-5.6523000000000002E-11</c:v>
                </c:pt>
                <c:pt idx="3079">
                  <c:v>-5.4256E-11</c:v>
                </c:pt>
                <c:pt idx="3080">
                  <c:v>-5.1936000000000002E-11</c:v>
                </c:pt>
                <c:pt idx="3081">
                  <c:v>-4.9441999999999997E-11</c:v>
                </c:pt>
                <c:pt idx="3082">
                  <c:v>-4.7083E-11</c:v>
                </c:pt>
                <c:pt idx="3083">
                  <c:v>-4.5920999999999997E-11</c:v>
                </c:pt>
                <c:pt idx="3084">
                  <c:v>-4.5548000000000003E-11</c:v>
                </c:pt>
                <c:pt idx="3085">
                  <c:v>-4.5142000000000003E-11</c:v>
                </c:pt>
                <c:pt idx="3086">
                  <c:v>-4.4833000000000002E-11</c:v>
                </c:pt>
                <c:pt idx="3087">
                  <c:v>-4.3560000000000003E-11</c:v>
                </c:pt>
                <c:pt idx="3088">
                  <c:v>-4.1150999999999997E-11</c:v>
                </c:pt>
                <c:pt idx="3089">
                  <c:v>-3.9015E-11</c:v>
                </c:pt>
                <c:pt idx="3090">
                  <c:v>-3.6741000000000003E-11</c:v>
                </c:pt>
                <c:pt idx="3091">
                  <c:v>-3.4957000000000001E-11</c:v>
                </c:pt>
                <c:pt idx="3092">
                  <c:v>-3.3324999999999999E-11</c:v>
                </c:pt>
                <c:pt idx="3093">
                  <c:v>-3.1998999999999997E-11</c:v>
                </c:pt>
                <c:pt idx="3094">
                  <c:v>-3.0914999999999997E-11</c:v>
                </c:pt>
                <c:pt idx="3095">
                  <c:v>-2.993E-11</c:v>
                </c:pt>
                <c:pt idx="3096">
                  <c:v>-2.9570000000000001E-11</c:v>
                </c:pt>
                <c:pt idx="3097">
                  <c:v>-2.9998999999999998E-11</c:v>
                </c:pt>
                <c:pt idx="3098">
                  <c:v>-3.0810000000000001E-11</c:v>
                </c:pt>
                <c:pt idx="3099">
                  <c:v>-3.1756E-11</c:v>
                </c:pt>
                <c:pt idx="3100">
                  <c:v>-3.2682999999999997E-11</c:v>
                </c:pt>
                <c:pt idx="3101">
                  <c:v>-3.3895000000000003E-11</c:v>
                </c:pt>
                <c:pt idx="3102">
                  <c:v>-3.5406000000000002E-11</c:v>
                </c:pt>
                <c:pt idx="3103">
                  <c:v>-3.7256E-11</c:v>
                </c:pt>
                <c:pt idx="3104">
                  <c:v>-3.9865000000000003E-11</c:v>
                </c:pt>
                <c:pt idx="3105">
                  <c:v>-4.2681999999999999E-11</c:v>
                </c:pt>
                <c:pt idx="3106">
                  <c:v>-4.5914999999999997E-11</c:v>
                </c:pt>
                <c:pt idx="3107">
                  <c:v>-4.8882000000000001E-11</c:v>
                </c:pt>
                <c:pt idx="3108">
                  <c:v>-5.1587E-11</c:v>
                </c:pt>
                <c:pt idx="3109">
                  <c:v>-5.3646000000000001E-11</c:v>
                </c:pt>
                <c:pt idx="3110">
                  <c:v>-5.4984999999999998E-11</c:v>
                </c:pt>
                <c:pt idx="3111">
                  <c:v>-5.574E-11</c:v>
                </c:pt>
                <c:pt idx="3112">
                  <c:v>-5.6086000000000002E-11</c:v>
                </c:pt>
                <c:pt idx="3113">
                  <c:v>-5.6189E-11</c:v>
                </c:pt>
                <c:pt idx="3114">
                  <c:v>-5.5674000000000002E-11</c:v>
                </c:pt>
                <c:pt idx="3115">
                  <c:v>-5.4388999999999997E-11</c:v>
                </c:pt>
                <c:pt idx="3116">
                  <c:v>-5.3139999999999997E-11</c:v>
                </c:pt>
                <c:pt idx="3117">
                  <c:v>-5.3124000000000002E-11</c:v>
                </c:pt>
                <c:pt idx="3118">
                  <c:v>-5.2990000000000003E-11</c:v>
                </c:pt>
                <c:pt idx="3119">
                  <c:v>-5.2752999999999999E-11</c:v>
                </c:pt>
                <c:pt idx="3120">
                  <c:v>-5.2287999999999997E-11</c:v>
                </c:pt>
                <c:pt idx="3121">
                  <c:v>-5.1398000000000001E-11</c:v>
                </c:pt>
                <c:pt idx="3122">
                  <c:v>-5.0550999999999998E-11</c:v>
                </c:pt>
                <c:pt idx="3123">
                  <c:v>-4.9814999999999998E-11</c:v>
                </c:pt>
                <c:pt idx="3124">
                  <c:v>-4.8128000000000002E-11</c:v>
                </c:pt>
                <c:pt idx="3125">
                  <c:v>-4.5544000000000001E-11</c:v>
                </c:pt>
                <c:pt idx="3126">
                  <c:v>-4.2264E-11</c:v>
                </c:pt>
                <c:pt idx="3127">
                  <c:v>-3.8322000000000001E-11</c:v>
                </c:pt>
                <c:pt idx="3128">
                  <c:v>-3.4863999999999998E-11</c:v>
                </c:pt>
                <c:pt idx="3129">
                  <c:v>-3.1304E-11</c:v>
                </c:pt>
                <c:pt idx="3130">
                  <c:v>-2.9054000000000001E-11</c:v>
                </c:pt>
                <c:pt idx="3131">
                  <c:v>-2.7586E-11</c:v>
                </c:pt>
                <c:pt idx="3132">
                  <c:v>-2.6391000000000001E-11</c:v>
                </c:pt>
                <c:pt idx="3133">
                  <c:v>-2.5792E-11</c:v>
                </c:pt>
                <c:pt idx="3134">
                  <c:v>-2.6063000000000002E-11</c:v>
                </c:pt>
                <c:pt idx="3135">
                  <c:v>-2.7768E-11</c:v>
                </c:pt>
                <c:pt idx="3136">
                  <c:v>-3.0373000000000001E-11</c:v>
                </c:pt>
                <c:pt idx="3137">
                  <c:v>-3.2881999999999998E-11</c:v>
                </c:pt>
                <c:pt idx="3138">
                  <c:v>-3.5629000000000002E-11</c:v>
                </c:pt>
                <c:pt idx="3139">
                  <c:v>-3.8634000000000002E-11</c:v>
                </c:pt>
                <c:pt idx="3140">
                  <c:v>-4.0986999999999999E-11</c:v>
                </c:pt>
                <c:pt idx="3141">
                  <c:v>-4.2577999999999999E-11</c:v>
                </c:pt>
                <c:pt idx="3142">
                  <c:v>-4.3920999999999998E-11</c:v>
                </c:pt>
                <c:pt idx="3143">
                  <c:v>-4.4656999999999998E-11</c:v>
                </c:pt>
                <c:pt idx="3144">
                  <c:v>-4.5795999999999998E-11</c:v>
                </c:pt>
                <c:pt idx="3145">
                  <c:v>-4.6243E-11</c:v>
                </c:pt>
                <c:pt idx="3146">
                  <c:v>-4.7200000000000002E-11</c:v>
                </c:pt>
                <c:pt idx="3147">
                  <c:v>-4.9141E-11</c:v>
                </c:pt>
                <c:pt idx="3148">
                  <c:v>-5.0629999999999997E-11</c:v>
                </c:pt>
                <c:pt idx="3149">
                  <c:v>-5.2865000000000003E-11</c:v>
                </c:pt>
                <c:pt idx="3150">
                  <c:v>-5.4929999999999998E-11</c:v>
                </c:pt>
                <c:pt idx="3151">
                  <c:v>-5.6587000000000002E-11</c:v>
                </c:pt>
                <c:pt idx="3152">
                  <c:v>-5.7534999999999998E-11</c:v>
                </c:pt>
                <c:pt idx="3153">
                  <c:v>-5.7991E-11</c:v>
                </c:pt>
                <c:pt idx="3154">
                  <c:v>-5.8239999999999997E-11</c:v>
                </c:pt>
                <c:pt idx="3155">
                  <c:v>-5.8298999999999999E-11</c:v>
                </c:pt>
                <c:pt idx="3156">
                  <c:v>-5.8354000000000006E-11</c:v>
                </c:pt>
                <c:pt idx="3157">
                  <c:v>-5.742E-11</c:v>
                </c:pt>
                <c:pt idx="3158">
                  <c:v>-5.5142000000000001E-11</c:v>
                </c:pt>
                <c:pt idx="3159">
                  <c:v>-5.1771999999999997E-11</c:v>
                </c:pt>
                <c:pt idx="3160">
                  <c:v>-4.8549000000000001E-11</c:v>
                </c:pt>
                <c:pt idx="3161">
                  <c:v>-4.5514999999999997E-11</c:v>
                </c:pt>
                <c:pt idx="3162">
                  <c:v>-4.2390000000000002E-11</c:v>
                </c:pt>
                <c:pt idx="3163">
                  <c:v>-3.9119000000000001E-11</c:v>
                </c:pt>
                <c:pt idx="3164">
                  <c:v>-3.6194000000000002E-11</c:v>
                </c:pt>
                <c:pt idx="3165">
                  <c:v>-3.4267000000000002E-11</c:v>
                </c:pt>
                <c:pt idx="3166">
                  <c:v>-3.3736000000000002E-11</c:v>
                </c:pt>
                <c:pt idx="3167">
                  <c:v>-3.3582E-11</c:v>
                </c:pt>
                <c:pt idx="3168">
                  <c:v>-3.3134000000000002E-11</c:v>
                </c:pt>
                <c:pt idx="3169">
                  <c:v>-3.2654E-11</c:v>
                </c:pt>
                <c:pt idx="3170">
                  <c:v>-3.1855999999999998E-11</c:v>
                </c:pt>
                <c:pt idx="3171">
                  <c:v>-3.0792999999999998E-11</c:v>
                </c:pt>
                <c:pt idx="3172">
                  <c:v>-2.9747000000000001E-11</c:v>
                </c:pt>
                <c:pt idx="3173">
                  <c:v>-2.9662999999999998E-11</c:v>
                </c:pt>
                <c:pt idx="3174">
                  <c:v>-2.9936E-11</c:v>
                </c:pt>
                <c:pt idx="3175">
                  <c:v>-3.0756999999999999E-11</c:v>
                </c:pt>
                <c:pt idx="3176">
                  <c:v>-3.2127000000000003E-11</c:v>
                </c:pt>
                <c:pt idx="3177">
                  <c:v>-3.3971999999999998E-11</c:v>
                </c:pt>
                <c:pt idx="3178">
                  <c:v>-3.5578999999999999E-11</c:v>
                </c:pt>
                <c:pt idx="3179">
                  <c:v>-3.7662E-11</c:v>
                </c:pt>
                <c:pt idx="3180">
                  <c:v>-3.9657999999999998E-11</c:v>
                </c:pt>
                <c:pt idx="3181">
                  <c:v>-4.1233999999999998E-11</c:v>
                </c:pt>
                <c:pt idx="3182">
                  <c:v>-4.3755000000000002E-11</c:v>
                </c:pt>
                <c:pt idx="3183">
                  <c:v>-4.7310000000000003E-11</c:v>
                </c:pt>
                <c:pt idx="3184">
                  <c:v>-5.0305000000000001E-11</c:v>
                </c:pt>
                <c:pt idx="3185">
                  <c:v>-5.2587000000000003E-11</c:v>
                </c:pt>
                <c:pt idx="3186">
                  <c:v>-5.5277999999999998E-11</c:v>
                </c:pt>
                <c:pt idx="3187">
                  <c:v>-5.8064E-11</c:v>
                </c:pt>
                <c:pt idx="3188">
                  <c:v>-5.9713000000000006E-11</c:v>
                </c:pt>
                <c:pt idx="3189">
                  <c:v>-6.0719000000000002E-11</c:v>
                </c:pt>
                <c:pt idx="3190">
                  <c:v>-6.0665000000000005E-11</c:v>
                </c:pt>
                <c:pt idx="3191">
                  <c:v>-6.0024999999999994E-11</c:v>
                </c:pt>
                <c:pt idx="3192">
                  <c:v>-5.8804999999999998E-11</c:v>
                </c:pt>
                <c:pt idx="3193">
                  <c:v>-5.6925E-11</c:v>
                </c:pt>
                <c:pt idx="3194">
                  <c:v>-5.5166E-11</c:v>
                </c:pt>
                <c:pt idx="3195">
                  <c:v>-5.3847E-11</c:v>
                </c:pt>
                <c:pt idx="3196">
                  <c:v>-5.2572999999999999E-11</c:v>
                </c:pt>
                <c:pt idx="3197">
                  <c:v>-5.1051000000000003E-11</c:v>
                </c:pt>
                <c:pt idx="3198">
                  <c:v>-4.8877999999999999E-11</c:v>
                </c:pt>
                <c:pt idx="3199">
                  <c:v>-4.6017E-11</c:v>
                </c:pt>
                <c:pt idx="3200">
                  <c:v>-4.3413999999999997E-11</c:v>
                </c:pt>
                <c:pt idx="3201">
                  <c:v>-4.0976999999999997E-11</c:v>
                </c:pt>
                <c:pt idx="3202">
                  <c:v>-3.9776999999999997E-11</c:v>
                </c:pt>
                <c:pt idx="3203">
                  <c:v>-3.8749E-11</c:v>
                </c:pt>
                <c:pt idx="3204">
                  <c:v>-3.7158E-11</c:v>
                </c:pt>
                <c:pt idx="3205">
                  <c:v>-3.4582000000000003E-11</c:v>
                </c:pt>
                <c:pt idx="3206">
                  <c:v>-3.1883999999999999E-11</c:v>
                </c:pt>
                <c:pt idx="3207">
                  <c:v>-2.9672999999999999E-11</c:v>
                </c:pt>
                <c:pt idx="3208">
                  <c:v>-2.8402000000000001E-11</c:v>
                </c:pt>
                <c:pt idx="3209">
                  <c:v>-2.7818999999999998E-11</c:v>
                </c:pt>
                <c:pt idx="3210">
                  <c:v>-2.7931999999999999E-11</c:v>
                </c:pt>
                <c:pt idx="3211">
                  <c:v>-2.8493999999999999E-11</c:v>
                </c:pt>
                <c:pt idx="3212">
                  <c:v>-2.9860000000000001E-11</c:v>
                </c:pt>
                <c:pt idx="3213">
                  <c:v>-3.1956000000000003E-11</c:v>
                </c:pt>
                <c:pt idx="3214">
                  <c:v>-3.4478999999999998E-11</c:v>
                </c:pt>
                <c:pt idx="3215">
                  <c:v>-3.6957000000000001E-11</c:v>
                </c:pt>
                <c:pt idx="3216">
                  <c:v>-3.9605000000000002E-11</c:v>
                </c:pt>
                <c:pt idx="3217">
                  <c:v>-4.2396999999999997E-11</c:v>
                </c:pt>
                <c:pt idx="3218">
                  <c:v>-4.4277999999999997E-11</c:v>
                </c:pt>
                <c:pt idx="3219">
                  <c:v>-4.6287000000000003E-11</c:v>
                </c:pt>
                <c:pt idx="3220">
                  <c:v>-4.7848999999999999E-11</c:v>
                </c:pt>
                <c:pt idx="3221">
                  <c:v>-4.8128999999999997E-11</c:v>
                </c:pt>
                <c:pt idx="3222">
                  <c:v>-4.8974999999999998E-11</c:v>
                </c:pt>
                <c:pt idx="3223">
                  <c:v>-5.0586000000000001E-11</c:v>
                </c:pt>
                <c:pt idx="3224">
                  <c:v>-5.2482E-11</c:v>
                </c:pt>
                <c:pt idx="3225">
                  <c:v>-5.4392999999999999E-11</c:v>
                </c:pt>
                <c:pt idx="3226">
                  <c:v>-5.5693999999999999E-11</c:v>
                </c:pt>
                <c:pt idx="3227">
                  <c:v>-5.6642000000000002E-11</c:v>
                </c:pt>
                <c:pt idx="3228">
                  <c:v>-5.7668000000000002E-11</c:v>
                </c:pt>
                <c:pt idx="3229">
                  <c:v>-5.8623999999999996E-11</c:v>
                </c:pt>
                <c:pt idx="3230">
                  <c:v>-5.9193000000000004E-11</c:v>
                </c:pt>
                <c:pt idx="3231">
                  <c:v>-5.8947999999999996E-11</c:v>
                </c:pt>
                <c:pt idx="3232">
                  <c:v>-5.7838E-11</c:v>
                </c:pt>
                <c:pt idx="3233">
                  <c:v>-5.6166000000000003E-11</c:v>
                </c:pt>
                <c:pt idx="3234">
                  <c:v>-5.4364000000000002E-11</c:v>
                </c:pt>
                <c:pt idx="3235">
                  <c:v>-5.2349000000000003E-11</c:v>
                </c:pt>
                <c:pt idx="3236">
                  <c:v>-4.9715E-11</c:v>
                </c:pt>
                <c:pt idx="3237">
                  <c:v>-4.8109E-11</c:v>
                </c:pt>
                <c:pt idx="3238">
                  <c:v>-4.7032999999999998E-11</c:v>
                </c:pt>
                <c:pt idx="3239">
                  <c:v>-4.4451999999999997E-11</c:v>
                </c:pt>
                <c:pt idx="3240">
                  <c:v>-4.0322E-11</c:v>
                </c:pt>
                <c:pt idx="3241">
                  <c:v>-3.6364E-11</c:v>
                </c:pt>
                <c:pt idx="3242">
                  <c:v>-3.3049000000000003E-11</c:v>
                </c:pt>
                <c:pt idx="3243">
                  <c:v>-3.0791E-11</c:v>
                </c:pt>
                <c:pt idx="3244">
                  <c:v>-2.9336999999999999E-11</c:v>
                </c:pt>
                <c:pt idx="3245">
                  <c:v>-2.8296999999999999E-11</c:v>
                </c:pt>
                <c:pt idx="3246">
                  <c:v>-2.6075000000000001E-11</c:v>
                </c:pt>
                <c:pt idx="3247">
                  <c:v>-2.5285999999999999E-11</c:v>
                </c:pt>
                <c:pt idx="3248">
                  <c:v>-2.6114999999999998E-11</c:v>
                </c:pt>
                <c:pt idx="3249">
                  <c:v>-2.7884999999999999E-11</c:v>
                </c:pt>
                <c:pt idx="3250">
                  <c:v>-3.0025000000000001E-11</c:v>
                </c:pt>
                <c:pt idx="3251">
                  <c:v>-3.2374999999999998E-11</c:v>
                </c:pt>
                <c:pt idx="3252">
                  <c:v>-3.4839999999999999E-11</c:v>
                </c:pt>
                <c:pt idx="3253">
                  <c:v>-3.7404999999999999E-11</c:v>
                </c:pt>
                <c:pt idx="3254">
                  <c:v>-3.9517000000000003E-11</c:v>
                </c:pt>
                <c:pt idx="3255">
                  <c:v>-4.1138000000000002E-11</c:v>
                </c:pt>
                <c:pt idx="3256">
                  <c:v>-4.2045999999999998E-11</c:v>
                </c:pt>
                <c:pt idx="3257">
                  <c:v>-4.3221000000000003E-11</c:v>
                </c:pt>
                <c:pt idx="3258">
                  <c:v>-4.5139000000000003E-11</c:v>
                </c:pt>
                <c:pt idx="3259">
                  <c:v>-4.7334000000000002E-11</c:v>
                </c:pt>
                <c:pt idx="3260">
                  <c:v>-4.9655000000000002E-11</c:v>
                </c:pt>
                <c:pt idx="3261">
                  <c:v>-5.2382999999999998E-11</c:v>
                </c:pt>
                <c:pt idx="3262">
                  <c:v>-5.4212999999999999E-11</c:v>
                </c:pt>
                <c:pt idx="3263">
                  <c:v>-5.5451999999999998E-11</c:v>
                </c:pt>
                <c:pt idx="3264">
                  <c:v>-5.6623000000000001E-11</c:v>
                </c:pt>
                <c:pt idx="3265">
                  <c:v>-5.7848000000000002E-11</c:v>
                </c:pt>
                <c:pt idx="3266">
                  <c:v>-5.9081999999999996E-11</c:v>
                </c:pt>
                <c:pt idx="3267">
                  <c:v>-5.9604999999999997E-11</c:v>
                </c:pt>
                <c:pt idx="3268">
                  <c:v>-8.9295999999999996E-11</c:v>
                </c:pt>
                <c:pt idx="3269">
                  <c:v>-3.1977000000000002E-11</c:v>
                </c:pt>
                <c:pt idx="3270">
                  <c:v>-5.0699999999999997E-11</c:v>
                </c:pt>
                <c:pt idx="3271">
                  <c:v>-5.5173000000000002E-11</c:v>
                </c:pt>
                <c:pt idx="3272">
                  <c:v>-5.2962000000000002E-11</c:v>
                </c:pt>
                <c:pt idx="3273">
                  <c:v>-1.0890300000000001E-10</c:v>
                </c:pt>
                <c:pt idx="3274">
                  <c:v>-2.5258000000000001E-11</c:v>
                </c:pt>
                <c:pt idx="3275">
                  <c:v>-4.6591E-11</c:v>
                </c:pt>
                <c:pt idx="3276">
                  <c:v>-4.6393000000000001E-11</c:v>
                </c:pt>
                <c:pt idx="3277">
                  <c:v>-4.3257999999999997E-11</c:v>
                </c:pt>
                <c:pt idx="3278">
                  <c:v>-3.7523999999999999E-11</c:v>
                </c:pt>
                <c:pt idx="3279">
                  <c:v>-4.9927999999999998E-11</c:v>
                </c:pt>
                <c:pt idx="3280">
                  <c:v>-9.4500000000000003E-12</c:v>
                </c:pt>
                <c:pt idx="3281">
                  <c:v>-2.9476999999999998E-11</c:v>
                </c:pt>
                <c:pt idx="3282">
                  <c:v>-3.3290000000000002E-11</c:v>
                </c:pt>
                <c:pt idx="3283">
                  <c:v>-2.3033E-11</c:v>
                </c:pt>
                <c:pt idx="3284">
                  <c:v>-3.2765000000000003E-11</c:v>
                </c:pt>
                <c:pt idx="3285">
                  <c:v>-3.3495000000000003E-11</c:v>
                </c:pt>
                <c:pt idx="3286">
                  <c:v>-3.3794000000000002E-11</c:v>
                </c:pt>
                <c:pt idx="3287">
                  <c:v>-8.6470999999999995E-11</c:v>
                </c:pt>
                <c:pt idx="3288">
                  <c:v>-4.2271000000000002E-11</c:v>
                </c:pt>
                <c:pt idx="3289">
                  <c:v>-2.8244999999999998E-11</c:v>
                </c:pt>
                <c:pt idx="3290">
                  <c:v>-3.2316000000000002E-11</c:v>
                </c:pt>
                <c:pt idx="3291">
                  <c:v>-3.7049999999999997E-11</c:v>
                </c:pt>
                <c:pt idx="3292">
                  <c:v>-4.1550000000000001E-11</c:v>
                </c:pt>
                <c:pt idx="3293">
                  <c:v>-5.0562000000000002E-11</c:v>
                </c:pt>
                <c:pt idx="3294">
                  <c:v>-5.1992999999999999E-11</c:v>
                </c:pt>
                <c:pt idx="3295">
                  <c:v>-5.2693000000000001E-11</c:v>
                </c:pt>
                <c:pt idx="3296">
                  <c:v>-5.2370000000000002E-11</c:v>
                </c:pt>
                <c:pt idx="3297">
                  <c:v>-5.1471E-11</c:v>
                </c:pt>
                <c:pt idx="3298">
                  <c:v>-5.0290999999999997E-11</c:v>
                </c:pt>
                <c:pt idx="3299">
                  <c:v>-4.9594999999999998E-11</c:v>
                </c:pt>
                <c:pt idx="3300">
                  <c:v>-4.9286000000000003E-11</c:v>
                </c:pt>
                <c:pt idx="3301">
                  <c:v>-4.9208E-11</c:v>
                </c:pt>
                <c:pt idx="3302">
                  <c:v>-4.9341999999999999E-11</c:v>
                </c:pt>
                <c:pt idx="3303">
                  <c:v>-4.9725999999999997E-11</c:v>
                </c:pt>
                <c:pt idx="3304">
                  <c:v>-5.0480999999999999E-11</c:v>
                </c:pt>
                <c:pt idx="3305">
                  <c:v>-6.1478999999999995E-11</c:v>
                </c:pt>
                <c:pt idx="3306">
                  <c:v>-6.4549000000000004E-11</c:v>
                </c:pt>
                <c:pt idx="3307">
                  <c:v>-5.1943999999999999E-11</c:v>
                </c:pt>
                <c:pt idx="3308">
                  <c:v>-6.0850999999999997E-11</c:v>
                </c:pt>
                <c:pt idx="3309">
                  <c:v>-6.2670999999999997E-11</c:v>
                </c:pt>
                <c:pt idx="3310">
                  <c:v>-6.1272000000000003E-11</c:v>
                </c:pt>
                <c:pt idx="3311">
                  <c:v>-5.9714999999999997E-11</c:v>
                </c:pt>
                <c:pt idx="3312">
                  <c:v>-5.4461000000000001E-11</c:v>
                </c:pt>
                <c:pt idx="3313">
                  <c:v>-5.0779000000000002E-11</c:v>
                </c:pt>
                <c:pt idx="3314">
                  <c:v>-4.4391999999999999E-11</c:v>
                </c:pt>
                <c:pt idx="3315">
                  <c:v>-3.7908999999999999E-11</c:v>
                </c:pt>
                <c:pt idx="3316">
                  <c:v>-3.1008E-11</c:v>
                </c:pt>
                <c:pt idx="3317">
                  <c:v>-5.4577000000000001E-11</c:v>
                </c:pt>
                <c:pt idx="3318">
                  <c:v>-2.8939999999999999E-11</c:v>
                </c:pt>
                <c:pt idx="3319">
                  <c:v>-2.5253E-11</c:v>
                </c:pt>
                <c:pt idx="3320">
                  <c:v>-2.5885E-11</c:v>
                </c:pt>
                <c:pt idx="3321">
                  <c:v>-2.7794999999999999E-11</c:v>
                </c:pt>
                <c:pt idx="3322">
                  <c:v>-3.0031000000000001E-11</c:v>
                </c:pt>
                <c:pt idx="3323">
                  <c:v>-3.4721E-11</c:v>
                </c:pt>
                <c:pt idx="3324">
                  <c:v>-3.1702999999999998E-11</c:v>
                </c:pt>
                <c:pt idx="3325">
                  <c:v>-3.1678000000000003E-11</c:v>
                </c:pt>
                <c:pt idx="3326">
                  <c:v>-3.2798999999999997E-11</c:v>
                </c:pt>
                <c:pt idx="3327">
                  <c:v>-3.4487999999999998E-11</c:v>
                </c:pt>
                <c:pt idx="3328">
                  <c:v>-3.6108000000000001E-11</c:v>
                </c:pt>
                <c:pt idx="3329">
                  <c:v>-3.8634000000000002E-11</c:v>
                </c:pt>
                <c:pt idx="3330">
                  <c:v>-4.0783E-11</c:v>
                </c:pt>
                <c:pt idx="3331">
                  <c:v>-4.1997999999999999E-11</c:v>
                </c:pt>
                <c:pt idx="3332">
                  <c:v>-4.1708E-11</c:v>
                </c:pt>
                <c:pt idx="3333">
                  <c:v>-4.2933000000000001E-11</c:v>
                </c:pt>
                <c:pt idx="3334">
                  <c:v>-4.4774E-11</c:v>
                </c:pt>
                <c:pt idx="3335">
                  <c:v>-4.6879000000000002E-11</c:v>
                </c:pt>
                <c:pt idx="3336">
                  <c:v>-4.9398000000000001E-11</c:v>
                </c:pt>
                <c:pt idx="3337">
                  <c:v>-5.0955E-11</c:v>
                </c:pt>
                <c:pt idx="3338">
                  <c:v>-5.0864999999999997E-11</c:v>
                </c:pt>
                <c:pt idx="3339">
                  <c:v>-5.2624999999999999E-11</c:v>
                </c:pt>
                <c:pt idx="3340">
                  <c:v>-5.3573999999999998E-11</c:v>
                </c:pt>
                <c:pt idx="3341">
                  <c:v>-5.5757999999999999E-11</c:v>
                </c:pt>
                <c:pt idx="3342">
                  <c:v>-5.8325000000000003E-11</c:v>
                </c:pt>
                <c:pt idx="3343">
                  <c:v>-6.0919999999999995E-11</c:v>
                </c:pt>
                <c:pt idx="3344">
                  <c:v>-6.3253000000000001E-11</c:v>
                </c:pt>
                <c:pt idx="3345">
                  <c:v>-6.4297E-11</c:v>
                </c:pt>
                <c:pt idx="3346">
                  <c:v>-6.3690999999999998E-11</c:v>
                </c:pt>
                <c:pt idx="3347">
                  <c:v>-6.1240999999999996E-11</c:v>
                </c:pt>
                <c:pt idx="3348">
                  <c:v>-5.9292999999999996E-11</c:v>
                </c:pt>
                <c:pt idx="3349">
                  <c:v>-5.5823000000000001E-11</c:v>
                </c:pt>
                <c:pt idx="3350">
                  <c:v>-5.2913999999999997E-11</c:v>
                </c:pt>
                <c:pt idx="3351">
                  <c:v>-4.9758E-11</c:v>
                </c:pt>
                <c:pt idx="3352">
                  <c:v>-4.6525000000000002E-11</c:v>
                </c:pt>
                <c:pt idx="3353">
                  <c:v>-2.6101000000000001E-11</c:v>
                </c:pt>
                <c:pt idx="3354">
                  <c:v>-6.2209999999999998E-11</c:v>
                </c:pt>
                <c:pt idx="3355">
                  <c:v>-4.1395999999999998E-11</c:v>
                </c:pt>
                <c:pt idx="3356">
                  <c:v>-3.5443000000000002E-11</c:v>
                </c:pt>
                <c:pt idx="3357">
                  <c:v>-3.1266999999999999E-11</c:v>
                </c:pt>
                <c:pt idx="3358">
                  <c:v>-2.9375999999999998E-11</c:v>
                </c:pt>
                <c:pt idx="3359">
                  <c:v>-3.0288999999999997E-11</c:v>
                </c:pt>
                <c:pt idx="3360">
                  <c:v>-2.6667999999999999E-11</c:v>
                </c:pt>
                <c:pt idx="3361">
                  <c:v>-2.6656999999999998E-11</c:v>
                </c:pt>
                <c:pt idx="3362">
                  <c:v>-2.6960999999999999E-11</c:v>
                </c:pt>
                <c:pt idx="3363">
                  <c:v>-2.7166999999999998E-11</c:v>
                </c:pt>
                <c:pt idx="3364">
                  <c:v>-2.7110000000000001E-11</c:v>
                </c:pt>
                <c:pt idx="3365">
                  <c:v>-2.8863000000000001E-11</c:v>
                </c:pt>
                <c:pt idx="3366">
                  <c:v>-3.1695E-11</c:v>
                </c:pt>
                <c:pt idx="3367">
                  <c:v>-3.4970999999999999E-11</c:v>
                </c:pt>
                <c:pt idx="3368">
                  <c:v>-3.9312999999999998E-11</c:v>
                </c:pt>
                <c:pt idx="3369">
                  <c:v>-4.3963999999999998E-11</c:v>
                </c:pt>
                <c:pt idx="3370">
                  <c:v>-4.8602000000000003E-11</c:v>
                </c:pt>
                <c:pt idx="3371">
                  <c:v>-5.148E-11</c:v>
                </c:pt>
                <c:pt idx="3372">
                  <c:v>-5.3054999999999998E-11</c:v>
                </c:pt>
                <c:pt idx="3373">
                  <c:v>-5.3362999999999997E-11</c:v>
                </c:pt>
                <c:pt idx="3374">
                  <c:v>-5.2806000000000001E-11</c:v>
                </c:pt>
                <c:pt idx="3375">
                  <c:v>-5.1903999999999999E-11</c:v>
                </c:pt>
                <c:pt idx="3376">
                  <c:v>-5.1182999999999998E-11</c:v>
                </c:pt>
                <c:pt idx="3377">
                  <c:v>-5.2950000000000002E-11</c:v>
                </c:pt>
                <c:pt idx="3378">
                  <c:v>-5.0410999999999999E-11</c:v>
                </c:pt>
                <c:pt idx="3379">
                  <c:v>-5.1341999999999998E-11</c:v>
                </c:pt>
                <c:pt idx="3380">
                  <c:v>-5.2858000000000001E-11</c:v>
                </c:pt>
                <c:pt idx="3381">
                  <c:v>-5.4202999999999998E-11</c:v>
                </c:pt>
                <c:pt idx="3382">
                  <c:v>-5.5842000000000002E-11</c:v>
                </c:pt>
                <c:pt idx="3383">
                  <c:v>-5.6883999999999997E-11</c:v>
                </c:pt>
                <c:pt idx="3384">
                  <c:v>-5.8322000000000003E-11</c:v>
                </c:pt>
                <c:pt idx="3385">
                  <c:v>-5.9770000000000004E-11</c:v>
                </c:pt>
                <c:pt idx="3386">
                  <c:v>-6.1504000000000003E-11</c:v>
                </c:pt>
                <c:pt idx="3387">
                  <c:v>-5.5082000000000003E-11</c:v>
                </c:pt>
                <c:pt idx="3388">
                  <c:v>-5.2822000000000003E-11</c:v>
                </c:pt>
                <c:pt idx="3389">
                  <c:v>-5.2620000000000002E-11</c:v>
                </c:pt>
                <c:pt idx="3390">
                  <c:v>-4.8984999999999999E-11</c:v>
                </c:pt>
                <c:pt idx="3391">
                  <c:v>-4.4775999999999997E-11</c:v>
                </c:pt>
                <c:pt idx="3392">
                  <c:v>-4.0980999999999999E-11</c:v>
                </c:pt>
                <c:pt idx="3393">
                  <c:v>-3.7568999999999997E-11</c:v>
                </c:pt>
                <c:pt idx="3394">
                  <c:v>-3.4578000000000001E-11</c:v>
                </c:pt>
                <c:pt idx="3395">
                  <c:v>-3.2753999999999999E-11</c:v>
                </c:pt>
                <c:pt idx="3396">
                  <c:v>-2.9903999999999997E-11</c:v>
                </c:pt>
                <c:pt idx="3397">
                  <c:v>-2.7421999999999998E-11</c:v>
                </c:pt>
                <c:pt idx="3398">
                  <c:v>-2.636E-11</c:v>
                </c:pt>
                <c:pt idx="3399">
                  <c:v>-2.6273999999999999E-11</c:v>
                </c:pt>
                <c:pt idx="3400">
                  <c:v>-2.7192E-11</c:v>
                </c:pt>
                <c:pt idx="3401">
                  <c:v>-2.9037000000000001E-11</c:v>
                </c:pt>
                <c:pt idx="3402">
                  <c:v>-2.9635999999999999E-11</c:v>
                </c:pt>
                <c:pt idx="3403">
                  <c:v>-3.0669E-11</c:v>
                </c:pt>
                <c:pt idx="3404">
                  <c:v>-3.2895E-11</c:v>
                </c:pt>
                <c:pt idx="3405">
                  <c:v>-1.7872E-11</c:v>
                </c:pt>
                <c:pt idx="3406">
                  <c:v>-3.7510999999999997E-11</c:v>
                </c:pt>
                <c:pt idx="3407">
                  <c:v>-4.0409999999999999E-11</c:v>
                </c:pt>
                <c:pt idx="3408">
                  <c:v>-4.4040999999999999E-11</c:v>
                </c:pt>
                <c:pt idx="3409">
                  <c:v>-4.6888999999999997E-11</c:v>
                </c:pt>
                <c:pt idx="3410">
                  <c:v>-4.8321999999999999E-11</c:v>
                </c:pt>
                <c:pt idx="3411">
                  <c:v>-4.9728999999999997E-11</c:v>
                </c:pt>
                <c:pt idx="3412">
                  <c:v>-5.1616999999999999E-11</c:v>
                </c:pt>
                <c:pt idx="3413">
                  <c:v>-5.3582999999999997E-11</c:v>
                </c:pt>
                <c:pt idx="3414">
                  <c:v>-5.5249000000000001E-11</c:v>
                </c:pt>
                <c:pt idx="3415">
                  <c:v>-5.6116E-11</c:v>
                </c:pt>
                <c:pt idx="3416">
                  <c:v>-5.6987000000000002E-11</c:v>
                </c:pt>
                <c:pt idx="3417">
                  <c:v>-6.8870999999999999E-11</c:v>
                </c:pt>
                <c:pt idx="3418">
                  <c:v>-6.0196999999999996E-11</c:v>
                </c:pt>
                <c:pt idx="3419">
                  <c:v>-5.8238000000000006E-11</c:v>
                </c:pt>
                <c:pt idx="3420">
                  <c:v>-5.9295999999999996E-11</c:v>
                </c:pt>
                <c:pt idx="3421">
                  <c:v>-5.9324000000000004E-11</c:v>
                </c:pt>
                <c:pt idx="3422">
                  <c:v>-6.2852999999999995E-11</c:v>
                </c:pt>
                <c:pt idx="3423">
                  <c:v>-6.2914000000000001E-11</c:v>
                </c:pt>
                <c:pt idx="3424">
                  <c:v>-6.1588999999999995E-11</c:v>
                </c:pt>
                <c:pt idx="3425">
                  <c:v>-5.7965999999999999E-11</c:v>
                </c:pt>
                <c:pt idx="3426">
                  <c:v>-5.2739000000000001E-11</c:v>
                </c:pt>
                <c:pt idx="3427">
                  <c:v>-4.7160000000000002E-11</c:v>
                </c:pt>
                <c:pt idx="3428">
                  <c:v>-4.2857000000000001E-11</c:v>
                </c:pt>
                <c:pt idx="3429">
                  <c:v>-3.9033E-11</c:v>
                </c:pt>
                <c:pt idx="3430">
                  <c:v>-4.2628000000000001E-11</c:v>
                </c:pt>
                <c:pt idx="3431">
                  <c:v>-3.6820000000000002E-11</c:v>
                </c:pt>
                <c:pt idx="3432">
                  <c:v>-3.2532000000000001E-11</c:v>
                </c:pt>
                <c:pt idx="3433">
                  <c:v>-3.1045000000000001E-11</c:v>
                </c:pt>
                <c:pt idx="3434">
                  <c:v>-3.0099999999999998E-11</c:v>
                </c:pt>
                <c:pt idx="3435">
                  <c:v>-2.9592000000000002E-11</c:v>
                </c:pt>
                <c:pt idx="3436">
                  <c:v>-3.2428E-11</c:v>
                </c:pt>
                <c:pt idx="3437">
                  <c:v>-3.1345000000000003E-11</c:v>
                </c:pt>
                <c:pt idx="3438">
                  <c:v>-3.2307000000000003E-11</c:v>
                </c:pt>
                <c:pt idx="3439">
                  <c:v>-3.2465000000000001E-11</c:v>
                </c:pt>
                <c:pt idx="3440">
                  <c:v>-3.3176E-11</c:v>
                </c:pt>
                <c:pt idx="3441">
                  <c:v>-3.2449E-11</c:v>
                </c:pt>
                <c:pt idx="3442">
                  <c:v>-3.2948000000000002E-11</c:v>
                </c:pt>
                <c:pt idx="3443">
                  <c:v>-3.5581999999999999E-11</c:v>
                </c:pt>
                <c:pt idx="3444">
                  <c:v>-3.9736999999999997E-11</c:v>
                </c:pt>
                <c:pt idx="3445">
                  <c:v>-4.3618999999999998E-11</c:v>
                </c:pt>
                <c:pt idx="3446">
                  <c:v>-4.6696999999999998E-11</c:v>
                </c:pt>
                <c:pt idx="3447">
                  <c:v>-4.8788000000000003E-11</c:v>
                </c:pt>
                <c:pt idx="3448">
                  <c:v>-4.9865E-11</c:v>
                </c:pt>
                <c:pt idx="3449">
                  <c:v>-4.7927999999999999E-11</c:v>
                </c:pt>
                <c:pt idx="3450">
                  <c:v>-4.7399999999999999E-11</c:v>
                </c:pt>
                <c:pt idx="3451">
                  <c:v>-4.9335999999999999E-11</c:v>
                </c:pt>
                <c:pt idx="3452">
                  <c:v>-5.0648000000000003E-11</c:v>
                </c:pt>
                <c:pt idx="3453">
                  <c:v>-5.2367999999999998E-11</c:v>
                </c:pt>
                <c:pt idx="3454">
                  <c:v>-5.5064999999999999E-11</c:v>
                </c:pt>
                <c:pt idx="3455">
                  <c:v>-5.8385000000000001E-11</c:v>
                </c:pt>
                <c:pt idx="3456">
                  <c:v>-6.1802999999999996E-11</c:v>
                </c:pt>
                <c:pt idx="3457">
                  <c:v>-6.4478999999999998E-11</c:v>
                </c:pt>
                <c:pt idx="3458">
                  <c:v>-6.6572999999999996E-11</c:v>
                </c:pt>
                <c:pt idx="3459">
                  <c:v>-6.8451999999999998E-11</c:v>
                </c:pt>
                <c:pt idx="3460">
                  <c:v>-6.7779999999999998E-11</c:v>
                </c:pt>
                <c:pt idx="3461">
                  <c:v>-6.3708999999999997E-11</c:v>
                </c:pt>
                <c:pt idx="3462">
                  <c:v>-5.8650999999999995E-11</c:v>
                </c:pt>
                <c:pt idx="3463">
                  <c:v>-1.02813E-10</c:v>
                </c:pt>
                <c:pt idx="3464">
                  <c:v>-6.9059999999999999E-12</c:v>
                </c:pt>
                <c:pt idx="3465">
                  <c:v>-4.9789000000000001E-11</c:v>
                </c:pt>
                <c:pt idx="3466">
                  <c:v>-4.5996000000000001E-11</c:v>
                </c:pt>
                <c:pt idx="3467">
                  <c:v>-2.4626000000000001E-11</c:v>
                </c:pt>
                <c:pt idx="3468">
                  <c:v>-6.2483E-11</c:v>
                </c:pt>
                <c:pt idx="3469">
                  <c:v>-2.0593E-11</c:v>
                </c:pt>
                <c:pt idx="3470">
                  <c:v>3.7727000000000002E-11</c:v>
                </c:pt>
                <c:pt idx="3471">
                  <c:v>-4.6286E-11</c:v>
                </c:pt>
                <c:pt idx="3472">
                  <c:v>-3.6838999999999997E-11</c:v>
                </c:pt>
                <c:pt idx="3473">
                  <c:v>-2.6612999999999999E-11</c:v>
                </c:pt>
                <c:pt idx="3474">
                  <c:v>-2.8231000000000001E-11</c:v>
                </c:pt>
                <c:pt idx="3475">
                  <c:v>-2.0321999999999998E-11</c:v>
                </c:pt>
                <c:pt idx="3476">
                  <c:v>-2.5930000000000001E-11</c:v>
                </c:pt>
                <c:pt idx="3477">
                  <c:v>-3.1925999999999998E-11</c:v>
                </c:pt>
                <c:pt idx="3478">
                  <c:v>-5.1670000000000001E-11</c:v>
                </c:pt>
                <c:pt idx="3479">
                  <c:v>-3.4011999999999998E-11</c:v>
                </c:pt>
                <c:pt idx="3480">
                  <c:v>-3.3161000000000001E-11</c:v>
                </c:pt>
                <c:pt idx="3481">
                  <c:v>-3.2843E-11</c:v>
                </c:pt>
                <c:pt idx="3482">
                  <c:v>-3.4358E-11</c:v>
                </c:pt>
                <c:pt idx="3483">
                  <c:v>-3.7131000000000001E-11</c:v>
                </c:pt>
                <c:pt idx="3484">
                  <c:v>-4.0035000000000001E-11</c:v>
                </c:pt>
                <c:pt idx="3485">
                  <c:v>-4.4301E-11</c:v>
                </c:pt>
                <c:pt idx="3486">
                  <c:v>-4.5642999999999997E-11</c:v>
                </c:pt>
                <c:pt idx="3487">
                  <c:v>-4.7060999999999999E-11</c:v>
                </c:pt>
                <c:pt idx="3488">
                  <c:v>-4.9031E-11</c:v>
                </c:pt>
                <c:pt idx="3489">
                  <c:v>-5.2013999999999999E-11</c:v>
                </c:pt>
                <c:pt idx="3490">
                  <c:v>-5.5087000000000001E-11</c:v>
                </c:pt>
                <c:pt idx="3491">
                  <c:v>-5.8735000000000004E-11</c:v>
                </c:pt>
                <c:pt idx="3492">
                  <c:v>-6.0761000000000001E-11</c:v>
                </c:pt>
                <c:pt idx="3493">
                  <c:v>-6.1867999999999998E-11</c:v>
                </c:pt>
                <c:pt idx="3494">
                  <c:v>-6.3229000000000002E-11</c:v>
                </c:pt>
                <c:pt idx="3495">
                  <c:v>-6.4300999999999996E-11</c:v>
                </c:pt>
                <c:pt idx="3496">
                  <c:v>-6.8061000000000004E-11</c:v>
                </c:pt>
                <c:pt idx="3497">
                  <c:v>-6.7791000000000001E-11</c:v>
                </c:pt>
                <c:pt idx="3498">
                  <c:v>-6.6278999999999994E-11</c:v>
                </c:pt>
                <c:pt idx="3499">
                  <c:v>-6.2923000000000001E-11</c:v>
                </c:pt>
                <c:pt idx="3500">
                  <c:v>-5.9881E-11</c:v>
                </c:pt>
                <c:pt idx="3501">
                  <c:v>-5.3091999999999999E-11</c:v>
                </c:pt>
                <c:pt idx="3502">
                  <c:v>-4.1559000000000001E-11</c:v>
                </c:pt>
                <c:pt idx="3503">
                  <c:v>-3.3695E-11</c:v>
                </c:pt>
                <c:pt idx="3504">
                  <c:v>-3.3891000000000001E-11</c:v>
                </c:pt>
                <c:pt idx="3505">
                  <c:v>-2.6328E-11</c:v>
                </c:pt>
                <c:pt idx="3506">
                  <c:v>-2.4311E-11</c:v>
                </c:pt>
                <c:pt idx="3507">
                  <c:v>-2.4905999999999999E-11</c:v>
                </c:pt>
                <c:pt idx="3508">
                  <c:v>-2.5259E-11</c:v>
                </c:pt>
                <c:pt idx="3509">
                  <c:v>-2.7545999999999999E-11</c:v>
                </c:pt>
                <c:pt idx="3510">
                  <c:v>-2.6994000000000001E-11</c:v>
                </c:pt>
                <c:pt idx="3511">
                  <c:v>-2.7087999999999999E-11</c:v>
                </c:pt>
                <c:pt idx="3512">
                  <c:v>-2.4514E-11</c:v>
                </c:pt>
                <c:pt idx="3513">
                  <c:v>-3.2453000000000002E-11</c:v>
                </c:pt>
                <c:pt idx="3514">
                  <c:v>-3.0862999999999997E-11</c:v>
                </c:pt>
                <c:pt idx="3515">
                  <c:v>-3.2511000000000002E-11</c:v>
                </c:pt>
                <c:pt idx="3516">
                  <c:v>-3.3461000000000002E-11</c:v>
                </c:pt>
                <c:pt idx="3517">
                  <c:v>-3.5815999999999997E-11</c:v>
                </c:pt>
                <c:pt idx="3518">
                  <c:v>-3.7355999999999999E-11</c:v>
                </c:pt>
                <c:pt idx="3519">
                  <c:v>-3.8045999999999998E-11</c:v>
                </c:pt>
                <c:pt idx="3520">
                  <c:v>-3.8185999999999997E-11</c:v>
                </c:pt>
                <c:pt idx="3521">
                  <c:v>-3.9471000000000003E-11</c:v>
                </c:pt>
                <c:pt idx="3522">
                  <c:v>-4.2115999999999997E-11</c:v>
                </c:pt>
                <c:pt idx="3523">
                  <c:v>-4.4189000000000002E-11</c:v>
                </c:pt>
                <c:pt idx="3524">
                  <c:v>-4.5669E-11</c:v>
                </c:pt>
                <c:pt idx="3525">
                  <c:v>-4.6956000000000003E-11</c:v>
                </c:pt>
                <c:pt idx="3526">
                  <c:v>-4.9718E-11</c:v>
                </c:pt>
                <c:pt idx="3527">
                  <c:v>-5.1475000000000002E-11</c:v>
                </c:pt>
                <c:pt idx="3528">
                  <c:v>-6.5159000000000002E-11</c:v>
                </c:pt>
                <c:pt idx="3529">
                  <c:v>-6.1121E-11</c:v>
                </c:pt>
                <c:pt idx="3530">
                  <c:v>-5.8418999999999995E-11</c:v>
                </c:pt>
                <c:pt idx="3531">
                  <c:v>-5.9982E-11</c:v>
                </c:pt>
                <c:pt idx="3532">
                  <c:v>-6.2935E-11</c:v>
                </c:pt>
                <c:pt idx="3533">
                  <c:v>-6.3924000000000006E-11</c:v>
                </c:pt>
                <c:pt idx="3534">
                  <c:v>-6.852E-11</c:v>
                </c:pt>
                <c:pt idx="3535">
                  <c:v>-6.6274000000000003E-11</c:v>
                </c:pt>
                <c:pt idx="3536">
                  <c:v>-6.1043999999999999E-11</c:v>
                </c:pt>
                <c:pt idx="3537">
                  <c:v>-5.8229000000000006E-11</c:v>
                </c:pt>
                <c:pt idx="3538">
                  <c:v>-5.2947999999999998E-11</c:v>
                </c:pt>
                <c:pt idx="3539">
                  <c:v>-4.8137000000000001E-11</c:v>
                </c:pt>
                <c:pt idx="3540">
                  <c:v>-4.3089000000000001E-11</c:v>
                </c:pt>
                <c:pt idx="3541">
                  <c:v>-3.9773999999999998E-11</c:v>
                </c:pt>
                <c:pt idx="3542">
                  <c:v>-3.7993999999999998E-11</c:v>
                </c:pt>
                <c:pt idx="3543">
                  <c:v>-3.805E-11</c:v>
                </c:pt>
                <c:pt idx="3544">
                  <c:v>-3.7450999999999999E-11</c:v>
                </c:pt>
                <c:pt idx="3545">
                  <c:v>-3.8423000000000001E-11</c:v>
                </c:pt>
                <c:pt idx="3546">
                  <c:v>-3.8649000000000001E-11</c:v>
                </c:pt>
                <c:pt idx="3547">
                  <c:v>-3.7532999999999998E-11</c:v>
                </c:pt>
                <c:pt idx="3548">
                  <c:v>-3.6588000000000002E-11</c:v>
                </c:pt>
                <c:pt idx="3549">
                  <c:v>-3.4890000000000002E-11</c:v>
                </c:pt>
                <c:pt idx="3550">
                  <c:v>-3.2432999999999998E-11</c:v>
                </c:pt>
                <c:pt idx="3551">
                  <c:v>-2.9374E-11</c:v>
                </c:pt>
                <c:pt idx="3552">
                  <c:v>-2.6841E-11</c:v>
                </c:pt>
                <c:pt idx="3553">
                  <c:v>-2.6340999999999999E-11</c:v>
                </c:pt>
                <c:pt idx="3554">
                  <c:v>-2.6821E-11</c:v>
                </c:pt>
                <c:pt idx="3555">
                  <c:v>-2.8086000000000001E-11</c:v>
                </c:pt>
                <c:pt idx="3556">
                  <c:v>-3.0382E-11</c:v>
                </c:pt>
                <c:pt idx="3557">
                  <c:v>-3.3339000000000002E-11</c:v>
                </c:pt>
                <c:pt idx="3558">
                  <c:v>-3.5862999999999999E-11</c:v>
                </c:pt>
                <c:pt idx="3559">
                  <c:v>-3.7229000000000001E-11</c:v>
                </c:pt>
                <c:pt idx="3560">
                  <c:v>-3.9508999999999999E-11</c:v>
                </c:pt>
                <c:pt idx="3561">
                  <c:v>-4.2491999999999998E-11</c:v>
                </c:pt>
                <c:pt idx="3562">
                  <c:v>-4.7068000000000001E-11</c:v>
                </c:pt>
                <c:pt idx="3563">
                  <c:v>-5.2401999999999999E-11</c:v>
                </c:pt>
                <c:pt idx="3564">
                  <c:v>-5.7977999999999999E-11</c:v>
                </c:pt>
                <c:pt idx="3565">
                  <c:v>-6.1888000000000001E-11</c:v>
                </c:pt>
                <c:pt idx="3566">
                  <c:v>-6.4796000000000003E-11</c:v>
                </c:pt>
                <c:pt idx="3567">
                  <c:v>-6.5875000000000005E-11</c:v>
                </c:pt>
                <c:pt idx="3568">
                  <c:v>-6.5385999999999998E-11</c:v>
                </c:pt>
                <c:pt idx="3569">
                  <c:v>-6.5487999999999994E-11</c:v>
                </c:pt>
                <c:pt idx="3570">
                  <c:v>-6.4665000000000004E-11</c:v>
                </c:pt>
                <c:pt idx="3571">
                  <c:v>-6.1968999999999998E-11</c:v>
                </c:pt>
                <c:pt idx="3572">
                  <c:v>-5.8893999999999998E-11</c:v>
                </c:pt>
                <c:pt idx="3573">
                  <c:v>-5.5878000000000001E-11</c:v>
                </c:pt>
                <c:pt idx="3574">
                  <c:v>-5.3668999999999998E-11</c:v>
                </c:pt>
                <c:pt idx="3575">
                  <c:v>-5.1927000000000002E-11</c:v>
                </c:pt>
                <c:pt idx="3576">
                  <c:v>-5.9455999999999999E-11</c:v>
                </c:pt>
                <c:pt idx="3577">
                  <c:v>-4.9737000000000001E-11</c:v>
                </c:pt>
                <c:pt idx="3578">
                  <c:v>-4.8541999999999999E-11</c:v>
                </c:pt>
                <c:pt idx="3579">
                  <c:v>-5.1390999999999999E-11</c:v>
                </c:pt>
                <c:pt idx="3580">
                  <c:v>-5.1474E-11</c:v>
                </c:pt>
                <c:pt idx="3581">
                  <c:v>-4.9884999999999998E-11</c:v>
                </c:pt>
                <c:pt idx="3582">
                  <c:v>-4.6472E-11</c:v>
                </c:pt>
                <c:pt idx="3583">
                  <c:v>-4.1850000000000003E-11</c:v>
                </c:pt>
                <c:pt idx="3584">
                  <c:v>-3.6735000000000003E-11</c:v>
                </c:pt>
                <c:pt idx="3585">
                  <c:v>-3.2325999999999998E-11</c:v>
                </c:pt>
                <c:pt idx="3586">
                  <c:v>-2.931E-11</c:v>
                </c:pt>
                <c:pt idx="3587">
                  <c:v>-2.7467999999999999E-11</c:v>
                </c:pt>
                <c:pt idx="3588">
                  <c:v>-2.6580999999999999E-11</c:v>
                </c:pt>
                <c:pt idx="3589">
                  <c:v>-2.6093E-11</c:v>
                </c:pt>
                <c:pt idx="3590">
                  <c:v>-2.6828000000000002E-11</c:v>
                </c:pt>
                <c:pt idx="3591">
                  <c:v>-2.7553000000000001E-11</c:v>
                </c:pt>
                <c:pt idx="3592">
                  <c:v>-2.8754999999999999E-11</c:v>
                </c:pt>
                <c:pt idx="3593">
                  <c:v>-3.1428999999999999E-11</c:v>
                </c:pt>
                <c:pt idx="3594">
                  <c:v>-3.3532999999999999E-11</c:v>
                </c:pt>
                <c:pt idx="3595">
                  <c:v>-3.7422999999999998E-11</c:v>
                </c:pt>
                <c:pt idx="3596">
                  <c:v>-4.0500999999999998E-11</c:v>
                </c:pt>
                <c:pt idx="3597">
                  <c:v>-4.329E-11</c:v>
                </c:pt>
                <c:pt idx="3598">
                  <c:v>-4.4840999999999999E-11</c:v>
                </c:pt>
                <c:pt idx="3599">
                  <c:v>-4.5587999999999997E-11</c:v>
                </c:pt>
                <c:pt idx="3600">
                  <c:v>-4.7411999999999999E-11</c:v>
                </c:pt>
                <c:pt idx="3601">
                  <c:v>-4.9044000000000001E-11</c:v>
                </c:pt>
                <c:pt idx="3602">
                  <c:v>-5.2834000000000002E-11</c:v>
                </c:pt>
                <c:pt idx="3603">
                  <c:v>-5.5702999999999999E-11</c:v>
                </c:pt>
                <c:pt idx="3604">
                  <c:v>-5.7964999999999997E-11</c:v>
                </c:pt>
                <c:pt idx="3605">
                  <c:v>-6.0342999999999995E-11</c:v>
                </c:pt>
                <c:pt idx="3606">
                  <c:v>-6.4089E-11</c:v>
                </c:pt>
                <c:pt idx="3607">
                  <c:v>-6.6758000000000006E-11</c:v>
                </c:pt>
                <c:pt idx="3608">
                  <c:v>-6.7999999999999998E-11</c:v>
                </c:pt>
                <c:pt idx="3609">
                  <c:v>-6.7467000000000001E-11</c:v>
                </c:pt>
                <c:pt idx="3610">
                  <c:v>-6.3315000000000003E-11</c:v>
                </c:pt>
                <c:pt idx="3611">
                  <c:v>-6.6054999999999998E-11</c:v>
                </c:pt>
                <c:pt idx="3612">
                  <c:v>-6.1069000000000006E-11</c:v>
                </c:pt>
                <c:pt idx="3613">
                  <c:v>-5.8950000000000001E-11</c:v>
                </c:pt>
                <c:pt idx="3614">
                  <c:v>-5.8E-11</c:v>
                </c:pt>
                <c:pt idx="3615">
                  <c:v>-5.2697000000000003E-11</c:v>
                </c:pt>
                <c:pt idx="3616">
                  <c:v>-4.9405999999999998E-11</c:v>
                </c:pt>
                <c:pt idx="3617">
                  <c:v>-4.3688000000000002E-11</c:v>
                </c:pt>
                <c:pt idx="3618">
                  <c:v>-3.9935000000000002E-11</c:v>
                </c:pt>
                <c:pt idx="3619">
                  <c:v>-3.4707000000000002E-11</c:v>
                </c:pt>
                <c:pt idx="3620">
                  <c:v>-2.9866000000000001E-11</c:v>
                </c:pt>
                <c:pt idx="3621">
                  <c:v>-2.8131E-11</c:v>
                </c:pt>
                <c:pt idx="3622">
                  <c:v>-3.5934000000000001E-11</c:v>
                </c:pt>
                <c:pt idx="3623">
                  <c:v>-4.2439000000000002E-11</c:v>
                </c:pt>
                <c:pt idx="3624">
                  <c:v>-1.8149000000000001E-11</c:v>
                </c:pt>
                <c:pt idx="3625">
                  <c:v>-2.4656E-11</c:v>
                </c:pt>
                <c:pt idx="3626">
                  <c:v>-2.5284000000000001E-11</c:v>
                </c:pt>
                <c:pt idx="3627">
                  <c:v>-2.0909E-11</c:v>
                </c:pt>
                <c:pt idx="3628">
                  <c:v>-2.7609999999999999E-11</c:v>
                </c:pt>
                <c:pt idx="3629">
                  <c:v>-2.8922E-11</c:v>
                </c:pt>
                <c:pt idx="3630">
                  <c:v>-3.102E-11</c:v>
                </c:pt>
                <c:pt idx="3631">
                  <c:v>-3.1891999999999997E-11</c:v>
                </c:pt>
                <c:pt idx="3632">
                  <c:v>-3.2799999999999999E-11</c:v>
                </c:pt>
                <c:pt idx="3633">
                  <c:v>-3.4099000000000002E-11</c:v>
                </c:pt>
                <c:pt idx="3634">
                  <c:v>-3.6042999999999999E-11</c:v>
                </c:pt>
                <c:pt idx="3635">
                  <c:v>-3.9235000000000001E-11</c:v>
                </c:pt>
                <c:pt idx="3636">
                  <c:v>-4.1565000000000001E-11</c:v>
                </c:pt>
                <c:pt idx="3637">
                  <c:v>-4.4638999999999998E-11</c:v>
                </c:pt>
                <c:pt idx="3638">
                  <c:v>-4.7172999999999997E-11</c:v>
                </c:pt>
                <c:pt idx="3639">
                  <c:v>-5.0208999999999998E-11</c:v>
                </c:pt>
                <c:pt idx="3640">
                  <c:v>-5.3465E-11</c:v>
                </c:pt>
                <c:pt idx="3641">
                  <c:v>-5.6789000000000003E-11</c:v>
                </c:pt>
                <c:pt idx="3642">
                  <c:v>-5.9982999999999996E-11</c:v>
                </c:pt>
                <c:pt idx="3643">
                  <c:v>-6.2825E-11</c:v>
                </c:pt>
                <c:pt idx="3644">
                  <c:v>-6.4460999999999998E-11</c:v>
                </c:pt>
                <c:pt idx="3645">
                  <c:v>-6.4699999999999994E-11</c:v>
                </c:pt>
                <c:pt idx="3646">
                  <c:v>-6.397E-11</c:v>
                </c:pt>
                <c:pt idx="3647">
                  <c:v>-6.2697999999999996E-11</c:v>
                </c:pt>
                <c:pt idx="3648">
                  <c:v>-6.2209999999999998E-11</c:v>
                </c:pt>
                <c:pt idx="3649">
                  <c:v>-5.9556999999999999E-11</c:v>
                </c:pt>
                <c:pt idx="3650">
                  <c:v>-5.6029999999999999E-11</c:v>
                </c:pt>
                <c:pt idx="3651">
                  <c:v>-5.4046000000000001E-11</c:v>
                </c:pt>
                <c:pt idx="3652">
                  <c:v>-5.0962999999999998E-11</c:v>
                </c:pt>
                <c:pt idx="3653">
                  <c:v>-4.8888000000000001E-11</c:v>
                </c:pt>
                <c:pt idx="3654">
                  <c:v>-4.7417000000000003E-11</c:v>
                </c:pt>
                <c:pt idx="3655">
                  <c:v>-4.6164000000000001E-11</c:v>
                </c:pt>
                <c:pt idx="3656">
                  <c:v>-4.6131999999999998E-11</c:v>
                </c:pt>
                <c:pt idx="3657">
                  <c:v>-4.5034000000000001E-11</c:v>
                </c:pt>
                <c:pt idx="3658">
                  <c:v>-4.3538999999999997E-11</c:v>
                </c:pt>
                <c:pt idx="3659">
                  <c:v>-4.0661000000000001E-11</c:v>
                </c:pt>
                <c:pt idx="3660">
                  <c:v>-3.8915000000000002E-11</c:v>
                </c:pt>
                <c:pt idx="3661">
                  <c:v>-3.7477999999999998E-11</c:v>
                </c:pt>
                <c:pt idx="3662">
                  <c:v>-3.5378000000000001E-11</c:v>
                </c:pt>
                <c:pt idx="3663">
                  <c:v>-3.2853000000000001E-11</c:v>
                </c:pt>
                <c:pt idx="3664">
                  <c:v>-2.9948E-11</c:v>
                </c:pt>
                <c:pt idx="3665">
                  <c:v>-2.7435999999999999E-11</c:v>
                </c:pt>
                <c:pt idx="3666">
                  <c:v>-2.5841999999999999E-11</c:v>
                </c:pt>
                <c:pt idx="3667">
                  <c:v>-2.4418999999999999E-11</c:v>
                </c:pt>
                <c:pt idx="3668">
                  <c:v>-2.2529E-11</c:v>
                </c:pt>
                <c:pt idx="3669">
                  <c:v>-2.6586999999999999E-11</c:v>
                </c:pt>
                <c:pt idx="3670">
                  <c:v>-2.8979000000000001E-11</c:v>
                </c:pt>
                <c:pt idx="3671">
                  <c:v>-3.3125000000000002E-11</c:v>
                </c:pt>
                <c:pt idx="3672">
                  <c:v>-6.4086999999999995E-11</c:v>
                </c:pt>
                <c:pt idx="3673">
                  <c:v>-6.2465999999999997E-11</c:v>
                </c:pt>
                <c:pt idx="3674">
                  <c:v>-3.4610999999999999E-11</c:v>
                </c:pt>
                <c:pt idx="3675">
                  <c:v>-3.8790000000000003E-11</c:v>
                </c:pt>
                <c:pt idx="3676">
                  <c:v>-5.2201E-11</c:v>
                </c:pt>
                <c:pt idx="3677">
                  <c:v>-5.5014000000000001E-11</c:v>
                </c:pt>
                <c:pt idx="3678">
                  <c:v>-6.1740999999999994E-11</c:v>
                </c:pt>
                <c:pt idx="3679">
                  <c:v>-6.1100000000000001E-11</c:v>
                </c:pt>
                <c:pt idx="3680">
                  <c:v>-5.2834999999999998E-11</c:v>
                </c:pt>
                <c:pt idx="3681">
                  <c:v>-6.6846999999999994E-11</c:v>
                </c:pt>
                <c:pt idx="3682">
                  <c:v>-5.7659000000000002E-11</c:v>
                </c:pt>
                <c:pt idx="3683">
                  <c:v>-5.5540000000000003E-11</c:v>
                </c:pt>
                <c:pt idx="3684">
                  <c:v>-5.5231000000000002E-11</c:v>
                </c:pt>
                <c:pt idx="3685">
                  <c:v>-5.3485999999999999E-11</c:v>
                </c:pt>
                <c:pt idx="3686">
                  <c:v>-4.8300999999999999E-11</c:v>
                </c:pt>
                <c:pt idx="3687">
                  <c:v>-5.4091E-11</c:v>
                </c:pt>
                <c:pt idx="3688">
                  <c:v>-5.5653999999999999E-11</c:v>
                </c:pt>
                <c:pt idx="3689">
                  <c:v>-5.6166999999999998E-11</c:v>
                </c:pt>
                <c:pt idx="3690">
                  <c:v>-5.6251000000000002E-11</c:v>
                </c:pt>
                <c:pt idx="3691">
                  <c:v>-5.6226000000000001E-11</c:v>
                </c:pt>
                <c:pt idx="3692">
                  <c:v>-5.4352000000000003E-11</c:v>
                </c:pt>
                <c:pt idx="3693">
                  <c:v>-4.9872999999999998E-11</c:v>
                </c:pt>
                <c:pt idx="3694">
                  <c:v>-4.3453000000000002E-11</c:v>
                </c:pt>
                <c:pt idx="3695">
                  <c:v>-3.8888999999999999E-11</c:v>
                </c:pt>
                <c:pt idx="3696">
                  <c:v>-3.4442999999999999E-11</c:v>
                </c:pt>
                <c:pt idx="3697">
                  <c:v>-3.0539000000000003E-11</c:v>
                </c:pt>
                <c:pt idx="3698">
                  <c:v>-3.4344999999999999E-11</c:v>
                </c:pt>
                <c:pt idx="3699">
                  <c:v>-3.0716999999999998E-11</c:v>
                </c:pt>
                <c:pt idx="3700">
                  <c:v>-2.8568999999999999E-11</c:v>
                </c:pt>
                <c:pt idx="3701">
                  <c:v>-2.727E-11</c:v>
                </c:pt>
                <c:pt idx="3702">
                  <c:v>-2.5653E-11</c:v>
                </c:pt>
                <c:pt idx="3703">
                  <c:v>-2.5750000000000002E-11</c:v>
                </c:pt>
                <c:pt idx="3704">
                  <c:v>-2.2784999999999999E-11</c:v>
                </c:pt>
                <c:pt idx="3705">
                  <c:v>-2.5252000000000001E-11</c:v>
                </c:pt>
                <c:pt idx="3706">
                  <c:v>-2.7751999999999999E-11</c:v>
                </c:pt>
                <c:pt idx="3707">
                  <c:v>-3.0105999999999998E-11</c:v>
                </c:pt>
                <c:pt idx="3708">
                  <c:v>-3.3617000000000003E-11</c:v>
                </c:pt>
                <c:pt idx="3709">
                  <c:v>-3.8329999999999998E-11</c:v>
                </c:pt>
                <c:pt idx="3710">
                  <c:v>-4.1447000000000003E-11</c:v>
                </c:pt>
                <c:pt idx="3711">
                  <c:v>-4.4113000000000003E-11</c:v>
                </c:pt>
                <c:pt idx="3712">
                  <c:v>-4.7594999999999998E-11</c:v>
                </c:pt>
                <c:pt idx="3713">
                  <c:v>-5.0462999999999999E-11</c:v>
                </c:pt>
                <c:pt idx="3714">
                  <c:v>-5.6117000000000003E-11</c:v>
                </c:pt>
                <c:pt idx="3715">
                  <c:v>-5.5650000000000003E-11</c:v>
                </c:pt>
                <c:pt idx="3716">
                  <c:v>-5.4541000000000002E-11</c:v>
                </c:pt>
                <c:pt idx="3717">
                  <c:v>-5.8065000000000002E-11</c:v>
                </c:pt>
                <c:pt idx="3718">
                  <c:v>-5.9776000000000004E-11</c:v>
                </c:pt>
                <c:pt idx="3719">
                  <c:v>-6.1067999999999998E-11</c:v>
                </c:pt>
                <c:pt idx="3720">
                  <c:v>-5.6587999999999998E-11</c:v>
                </c:pt>
                <c:pt idx="3721">
                  <c:v>-5.7402000000000001E-11</c:v>
                </c:pt>
                <c:pt idx="3722">
                  <c:v>-5.7918000000000001E-11</c:v>
                </c:pt>
                <c:pt idx="3723">
                  <c:v>-5.5977999999999999E-11</c:v>
                </c:pt>
                <c:pt idx="3724">
                  <c:v>-5.7375000000000002E-11</c:v>
                </c:pt>
                <c:pt idx="3725">
                  <c:v>-5.5124999999999997E-11</c:v>
                </c:pt>
                <c:pt idx="3726">
                  <c:v>-5.3044000000000001E-11</c:v>
                </c:pt>
                <c:pt idx="3727">
                  <c:v>-5.5231000000000002E-11</c:v>
                </c:pt>
                <c:pt idx="3728">
                  <c:v>-5.2949E-11</c:v>
                </c:pt>
                <c:pt idx="3729">
                  <c:v>-4.9768999999999998E-11</c:v>
                </c:pt>
                <c:pt idx="3730">
                  <c:v>-4.5902000000000002E-11</c:v>
                </c:pt>
                <c:pt idx="3731">
                  <c:v>-4.2768E-11</c:v>
                </c:pt>
                <c:pt idx="3732">
                  <c:v>-3.9721999999999997E-11</c:v>
                </c:pt>
                <c:pt idx="3733">
                  <c:v>-3.7369E-11</c:v>
                </c:pt>
                <c:pt idx="3734">
                  <c:v>-3.4065000000000001E-11</c:v>
                </c:pt>
                <c:pt idx="3735">
                  <c:v>-3.2053000000000002E-11</c:v>
                </c:pt>
                <c:pt idx="3736">
                  <c:v>-3.1305999999999998E-11</c:v>
                </c:pt>
                <c:pt idx="3737">
                  <c:v>-3.0507E-11</c:v>
                </c:pt>
                <c:pt idx="3738">
                  <c:v>-3.0798999999999998E-11</c:v>
                </c:pt>
                <c:pt idx="3739">
                  <c:v>-3.1186000000000002E-11</c:v>
                </c:pt>
                <c:pt idx="3740">
                  <c:v>-3.0623E-11</c:v>
                </c:pt>
                <c:pt idx="3741">
                  <c:v>-2.9448000000000001E-11</c:v>
                </c:pt>
                <c:pt idx="3742">
                  <c:v>-2.8936E-11</c:v>
                </c:pt>
                <c:pt idx="3743">
                  <c:v>-2.8232E-11</c:v>
                </c:pt>
                <c:pt idx="3744">
                  <c:v>-2.7820999999999999E-11</c:v>
                </c:pt>
                <c:pt idx="3745">
                  <c:v>-2.8750000000000001E-11</c:v>
                </c:pt>
                <c:pt idx="3746">
                  <c:v>-3.1539E-11</c:v>
                </c:pt>
                <c:pt idx="3747">
                  <c:v>-3.2981000000000001E-11</c:v>
                </c:pt>
                <c:pt idx="3748">
                  <c:v>-3.6326999999999999E-11</c:v>
                </c:pt>
                <c:pt idx="3749">
                  <c:v>-3.8430999999999999E-11</c:v>
                </c:pt>
                <c:pt idx="3750">
                  <c:v>-4.0811000000000001E-11</c:v>
                </c:pt>
                <c:pt idx="3751">
                  <c:v>-4.3099999999999999E-11</c:v>
                </c:pt>
                <c:pt idx="3752">
                  <c:v>-4.4952000000000002E-11</c:v>
                </c:pt>
                <c:pt idx="3753">
                  <c:v>-4.8909E-11</c:v>
                </c:pt>
                <c:pt idx="3754">
                  <c:v>-5.2871000000000003E-11</c:v>
                </c:pt>
                <c:pt idx="3755">
                  <c:v>-5.6386000000000003E-11</c:v>
                </c:pt>
                <c:pt idx="3756">
                  <c:v>-6.0002000000000004E-11</c:v>
                </c:pt>
                <c:pt idx="3757">
                  <c:v>-6.2887999999999998E-11</c:v>
                </c:pt>
                <c:pt idx="3758">
                  <c:v>-6.4095999999999995E-11</c:v>
                </c:pt>
                <c:pt idx="3759">
                  <c:v>-6.5221000000000004E-11</c:v>
                </c:pt>
                <c:pt idx="3760">
                  <c:v>-6.4648999999999996E-11</c:v>
                </c:pt>
                <c:pt idx="3761">
                  <c:v>-6.2756000000000003E-11</c:v>
                </c:pt>
                <c:pt idx="3762">
                  <c:v>-6.0472999999999999E-11</c:v>
                </c:pt>
                <c:pt idx="3763">
                  <c:v>-5.7606E-11</c:v>
                </c:pt>
                <c:pt idx="3764">
                  <c:v>-5.6169999999999998E-11</c:v>
                </c:pt>
                <c:pt idx="3765">
                  <c:v>-5.5503999999999998E-11</c:v>
                </c:pt>
                <c:pt idx="3766">
                  <c:v>-5.4202999999999998E-11</c:v>
                </c:pt>
                <c:pt idx="3767">
                  <c:v>-5.1328000000000001E-11</c:v>
                </c:pt>
                <c:pt idx="3768">
                  <c:v>-4.7707000000000003E-11</c:v>
                </c:pt>
                <c:pt idx="3769">
                  <c:v>-4.3181000000000002E-11</c:v>
                </c:pt>
                <c:pt idx="3770">
                  <c:v>-3.9242000000000003E-11</c:v>
                </c:pt>
                <c:pt idx="3771">
                  <c:v>-3.7132999999999999E-11</c:v>
                </c:pt>
                <c:pt idx="3772">
                  <c:v>-3.6077E-11</c:v>
                </c:pt>
                <c:pt idx="3773">
                  <c:v>-3.5028999999999999E-11</c:v>
                </c:pt>
                <c:pt idx="3774">
                  <c:v>-3.3274000000000001E-11</c:v>
                </c:pt>
                <c:pt idx="3775">
                  <c:v>-3.0287E-11</c:v>
                </c:pt>
                <c:pt idx="3776">
                  <c:v>-2.7029E-11</c:v>
                </c:pt>
                <c:pt idx="3777">
                  <c:v>-2.6160999999999999E-11</c:v>
                </c:pt>
                <c:pt idx="3778">
                  <c:v>-2.4963E-11</c:v>
                </c:pt>
                <c:pt idx="3779">
                  <c:v>-2.5351999999999999E-11</c:v>
                </c:pt>
                <c:pt idx="3780">
                  <c:v>-2.9360999999999998E-11</c:v>
                </c:pt>
                <c:pt idx="3781">
                  <c:v>-2.8307E-11</c:v>
                </c:pt>
                <c:pt idx="3782">
                  <c:v>-3.0446E-11</c:v>
                </c:pt>
                <c:pt idx="3783">
                  <c:v>-3.3052999999999998E-11</c:v>
                </c:pt>
                <c:pt idx="3784">
                  <c:v>-3.4816E-11</c:v>
                </c:pt>
                <c:pt idx="3785">
                  <c:v>-3.6005000000000003E-11</c:v>
                </c:pt>
                <c:pt idx="3786">
                  <c:v>-3.7571999999999997E-11</c:v>
                </c:pt>
                <c:pt idx="3787">
                  <c:v>-3.6441999999999997E-11</c:v>
                </c:pt>
                <c:pt idx="3788">
                  <c:v>-4.0879000000000003E-11</c:v>
                </c:pt>
                <c:pt idx="3789">
                  <c:v>-4.1770000000000002E-11</c:v>
                </c:pt>
                <c:pt idx="3790">
                  <c:v>-4.3025999999999997E-11</c:v>
                </c:pt>
                <c:pt idx="3791">
                  <c:v>-4.5197000000000003E-11</c:v>
                </c:pt>
                <c:pt idx="3792">
                  <c:v>-4.8540999999999997E-11</c:v>
                </c:pt>
                <c:pt idx="3793">
                  <c:v>-5.2877999999999998E-11</c:v>
                </c:pt>
                <c:pt idx="3794">
                  <c:v>-5.7360999999999998E-11</c:v>
                </c:pt>
                <c:pt idx="3795">
                  <c:v>-6.0615999999999998E-11</c:v>
                </c:pt>
                <c:pt idx="3796">
                  <c:v>-6.3491000000000001E-11</c:v>
                </c:pt>
                <c:pt idx="3797">
                  <c:v>-6.4419E-11</c:v>
                </c:pt>
                <c:pt idx="3798">
                  <c:v>-6.4371000000000002E-11</c:v>
                </c:pt>
                <c:pt idx="3799">
                  <c:v>-6.1679000000000005E-11</c:v>
                </c:pt>
                <c:pt idx="3800">
                  <c:v>-5.8670000000000003E-11</c:v>
                </c:pt>
                <c:pt idx="3801">
                  <c:v>-5.6145999999999999E-11</c:v>
                </c:pt>
                <c:pt idx="3802">
                  <c:v>-5.4516000000000001E-11</c:v>
                </c:pt>
                <c:pt idx="3803">
                  <c:v>-4.8999999999999999E-11</c:v>
                </c:pt>
                <c:pt idx="3804">
                  <c:v>-4.7807000000000001E-11</c:v>
                </c:pt>
                <c:pt idx="3805">
                  <c:v>-5.2244000000000001E-11</c:v>
                </c:pt>
                <c:pt idx="3806">
                  <c:v>-4.9127999999999998E-11</c:v>
                </c:pt>
                <c:pt idx="3807">
                  <c:v>-5.1227000000000001E-11</c:v>
                </c:pt>
                <c:pt idx="3808">
                  <c:v>-4.7694000000000001E-11</c:v>
                </c:pt>
                <c:pt idx="3809">
                  <c:v>-4.0457000000000002E-11</c:v>
                </c:pt>
                <c:pt idx="3810">
                  <c:v>-3.2429000000000002E-11</c:v>
                </c:pt>
                <c:pt idx="3811">
                  <c:v>-2.6142000000000001E-11</c:v>
                </c:pt>
                <c:pt idx="3812">
                  <c:v>-2.1749E-11</c:v>
                </c:pt>
                <c:pt idx="3813">
                  <c:v>-1.8431E-11</c:v>
                </c:pt>
                <c:pt idx="3814">
                  <c:v>-1.6917000000000002E-11</c:v>
                </c:pt>
                <c:pt idx="3815">
                  <c:v>-1.7254000000000001E-11</c:v>
                </c:pt>
                <c:pt idx="3816">
                  <c:v>-1.8048000000000001E-11</c:v>
                </c:pt>
                <c:pt idx="3817">
                  <c:v>-2.0653000000000001E-11</c:v>
                </c:pt>
                <c:pt idx="3818">
                  <c:v>-2.4059999999999999E-11</c:v>
                </c:pt>
                <c:pt idx="3819">
                  <c:v>-2.7279999999999998E-11</c:v>
                </c:pt>
                <c:pt idx="3820">
                  <c:v>-3.0548000000000003E-11</c:v>
                </c:pt>
                <c:pt idx="3821">
                  <c:v>-3.3110999999999998E-11</c:v>
                </c:pt>
                <c:pt idx="3822">
                  <c:v>-3.6194000000000002E-11</c:v>
                </c:pt>
                <c:pt idx="3823">
                  <c:v>-3.9025999999999998E-11</c:v>
                </c:pt>
                <c:pt idx="3824">
                  <c:v>-4.1926999999999998E-11</c:v>
                </c:pt>
                <c:pt idx="3825">
                  <c:v>-4.5029999999999999E-11</c:v>
                </c:pt>
                <c:pt idx="3826">
                  <c:v>-4.6833999999999997E-11</c:v>
                </c:pt>
                <c:pt idx="3827">
                  <c:v>-4.7478000000000003E-11</c:v>
                </c:pt>
                <c:pt idx="3828">
                  <c:v>-4.8989000000000001E-11</c:v>
                </c:pt>
                <c:pt idx="3829">
                  <c:v>-4.9737000000000001E-11</c:v>
                </c:pt>
                <c:pt idx="3830">
                  <c:v>-4.9954000000000001E-11</c:v>
                </c:pt>
                <c:pt idx="3831">
                  <c:v>-5.0119999999999997E-11</c:v>
                </c:pt>
                <c:pt idx="3832">
                  <c:v>-5.0126999999999999E-11</c:v>
                </c:pt>
                <c:pt idx="3833">
                  <c:v>-5.1112999999999998E-11</c:v>
                </c:pt>
                <c:pt idx="3834">
                  <c:v>-5.2721000000000002E-11</c:v>
                </c:pt>
                <c:pt idx="3835">
                  <c:v>-5.5232999999999999E-11</c:v>
                </c:pt>
                <c:pt idx="3836">
                  <c:v>-5.9334999999999995E-11</c:v>
                </c:pt>
                <c:pt idx="3837">
                  <c:v>-6.3033000000000001E-11</c:v>
                </c:pt>
                <c:pt idx="3838">
                  <c:v>-6.6476000000000004E-11</c:v>
                </c:pt>
                <c:pt idx="3839">
                  <c:v>-6.9007000000000003E-11</c:v>
                </c:pt>
                <c:pt idx="3840">
                  <c:v>-6.9130999999999994E-11</c:v>
                </c:pt>
                <c:pt idx="3841">
                  <c:v>-6.4772000000000004E-11</c:v>
                </c:pt>
                <c:pt idx="3842">
                  <c:v>-5.7439000000000002E-11</c:v>
                </c:pt>
                <c:pt idx="3843">
                  <c:v>-4.9532E-11</c:v>
                </c:pt>
                <c:pt idx="3844">
                  <c:v>-4.1822999999999997E-11</c:v>
                </c:pt>
                <c:pt idx="3845">
                  <c:v>-3.4291000000000001E-11</c:v>
                </c:pt>
                <c:pt idx="3846">
                  <c:v>-2.7293E-11</c:v>
                </c:pt>
                <c:pt idx="3847">
                  <c:v>-2.108E-11</c:v>
                </c:pt>
                <c:pt idx="3848">
                  <c:v>-1.8634E-11</c:v>
                </c:pt>
                <c:pt idx="3849">
                  <c:v>-1.9495999999999999E-11</c:v>
                </c:pt>
                <c:pt idx="3850">
                  <c:v>-2.2016E-11</c:v>
                </c:pt>
                <c:pt idx="3851">
                  <c:v>-2.5154E-11</c:v>
                </c:pt>
                <c:pt idx="3852">
                  <c:v>-2.7792E-11</c:v>
                </c:pt>
                <c:pt idx="3853">
                  <c:v>-2.8999000000000001E-11</c:v>
                </c:pt>
                <c:pt idx="3854">
                  <c:v>-2.9980999999999998E-11</c:v>
                </c:pt>
                <c:pt idx="3855">
                  <c:v>-2.9180000000000003E-11</c:v>
                </c:pt>
                <c:pt idx="3856">
                  <c:v>-3.1394999999999999E-11</c:v>
                </c:pt>
                <c:pt idx="3857">
                  <c:v>-3.2188999999999999E-11</c:v>
                </c:pt>
                <c:pt idx="3858">
                  <c:v>-3.3232000000000002E-11</c:v>
                </c:pt>
                <c:pt idx="3859">
                  <c:v>-3.4667000000000002E-11</c:v>
                </c:pt>
                <c:pt idx="3860">
                  <c:v>-3.6167000000000003E-11</c:v>
                </c:pt>
                <c:pt idx="3861">
                  <c:v>-3.7546E-11</c:v>
                </c:pt>
                <c:pt idx="3862">
                  <c:v>-3.8823999999999997E-11</c:v>
                </c:pt>
                <c:pt idx="3863">
                  <c:v>-3.9485E-11</c:v>
                </c:pt>
                <c:pt idx="3864">
                  <c:v>-4.0787000000000002E-11</c:v>
                </c:pt>
                <c:pt idx="3865">
                  <c:v>-4.2299999999999999E-11</c:v>
                </c:pt>
                <c:pt idx="3866">
                  <c:v>-4.3251000000000001E-11</c:v>
                </c:pt>
                <c:pt idx="3867">
                  <c:v>-4.205E-11</c:v>
                </c:pt>
                <c:pt idx="3868">
                  <c:v>-4.5111999999999998E-11</c:v>
                </c:pt>
                <c:pt idx="3869">
                  <c:v>-5.0433E-11</c:v>
                </c:pt>
                <c:pt idx="3870">
                  <c:v>-5.3628999999999998E-11</c:v>
                </c:pt>
                <c:pt idx="3871">
                  <c:v>-5.6413000000000002E-11</c:v>
                </c:pt>
                <c:pt idx="3872">
                  <c:v>-5.9896999999999995E-11</c:v>
                </c:pt>
                <c:pt idx="3873">
                  <c:v>-6.2962999999999995E-11</c:v>
                </c:pt>
                <c:pt idx="3874">
                  <c:v>-6.6165999999999994E-11</c:v>
                </c:pt>
                <c:pt idx="3875">
                  <c:v>-6.8876999999999999E-11</c:v>
                </c:pt>
                <c:pt idx="3876">
                  <c:v>-6.9397999999999997E-11</c:v>
                </c:pt>
                <c:pt idx="3877">
                  <c:v>-6.5888E-11</c:v>
                </c:pt>
                <c:pt idx="3878">
                  <c:v>-5.9958000000000001E-11</c:v>
                </c:pt>
                <c:pt idx="3879">
                  <c:v>-5.1942999999999997E-11</c:v>
                </c:pt>
                <c:pt idx="3880">
                  <c:v>-4.3077999999999997E-11</c:v>
                </c:pt>
                <c:pt idx="3881">
                  <c:v>-3.8894999999999999E-11</c:v>
                </c:pt>
                <c:pt idx="3882">
                  <c:v>-3.4411999999999998E-11</c:v>
                </c:pt>
                <c:pt idx="3883">
                  <c:v>-3.3107000000000003E-11</c:v>
                </c:pt>
                <c:pt idx="3884">
                  <c:v>-3.2585000000000003E-11</c:v>
                </c:pt>
                <c:pt idx="3885">
                  <c:v>-3.0991999999999999E-11</c:v>
                </c:pt>
                <c:pt idx="3886">
                  <c:v>-2.2387999999999999E-11</c:v>
                </c:pt>
                <c:pt idx="3887">
                  <c:v>-2.9805000000000001E-11</c:v>
                </c:pt>
                <c:pt idx="3888">
                  <c:v>-2.8649E-11</c:v>
                </c:pt>
                <c:pt idx="3889">
                  <c:v>-3.2707000000000003E-11</c:v>
                </c:pt>
                <c:pt idx="3890">
                  <c:v>-3.2257E-11</c:v>
                </c:pt>
                <c:pt idx="3891">
                  <c:v>-3.0783000000000002E-11</c:v>
                </c:pt>
                <c:pt idx="3892">
                  <c:v>-2.8212999999999999E-11</c:v>
                </c:pt>
                <c:pt idx="3893">
                  <c:v>-2.5353000000000002E-11</c:v>
                </c:pt>
                <c:pt idx="3894">
                  <c:v>-2.2248999999999999E-11</c:v>
                </c:pt>
                <c:pt idx="3895">
                  <c:v>-2.1377000000000002E-11</c:v>
                </c:pt>
                <c:pt idx="3896">
                  <c:v>-2.2227000000000001E-11</c:v>
                </c:pt>
                <c:pt idx="3897">
                  <c:v>-2.3865999999999999E-11</c:v>
                </c:pt>
                <c:pt idx="3898">
                  <c:v>-2.6391000000000001E-11</c:v>
                </c:pt>
                <c:pt idx="3899">
                  <c:v>-2.9549999999999997E-11</c:v>
                </c:pt>
                <c:pt idx="3900">
                  <c:v>-3.3925999999999997E-11</c:v>
                </c:pt>
                <c:pt idx="3901">
                  <c:v>-3.8417000000000002E-11</c:v>
                </c:pt>
                <c:pt idx="3902">
                  <c:v>-4.3409E-11</c:v>
                </c:pt>
                <c:pt idx="3903">
                  <c:v>-4.8751999999999997E-11</c:v>
                </c:pt>
                <c:pt idx="3904">
                  <c:v>-5.4034999999999997E-11</c:v>
                </c:pt>
                <c:pt idx="3905">
                  <c:v>-5.8497000000000005E-11</c:v>
                </c:pt>
                <c:pt idx="3906">
                  <c:v>-6.3289E-11</c:v>
                </c:pt>
                <c:pt idx="3907">
                  <c:v>-6.6819999999999995E-11</c:v>
                </c:pt>
                <c:pt idx="3908">
                  <c:v>-6.7868000000000003E-11</c:v>
                </c:pt>
                <c:pt idx="3909">
                  <c:v>-6.6441999999999997E-11</c:v>
                </c:pt>
                <c:pt idx="3910">
                  <c:v>-6.2614E-11</c:v>
                </c:pt>
                <c:pt idx="3911">
                  <c:v>-5.7448000000000002E-11</c:v>
                </c:pt>
                <c:pt idx="3912">
                  <c:v>-5.3244999999999999E-11</c:v>
                </c:pt>
                <c:pt idx="3913">
                  <c:v>-5.0213E-11</c:v>
                </c:pt>
                <c:pt idx="3914">
                  <c:v>-4.8799E-11</c:v>
                </c:pt>
                <c:pt idx="3915">
                  <c:v>-4.9417999999999998E-11</c:v>
                </c:pt>
                <c:pt idx="3916">
                  <c:v>-5.0281000000000002E-11</c:v>
                </c:pt>
                <c:pt idx="3917">
                  <c:v>-5.1105000000000001E-11</c:v>
                </c:pt>
                <c:pt idx="3918">
                  <c:v>-5.2647000000000001E-11</c:v>
                </c:pt>
                <c:pt idx="3919">
                  <c:v>-5.2552E-11</c:v>
                </c:pt>
                <c:pt idx="3920">
                  <c:v>-5.1939999999999997E-11</c:v>
                </c:pt>
                <c:pt idx="3921">
                  <c:v>-5.0061999999999997E-11</c:v>
                </c:pt>
                <c:pt idx="3922">
                  <c:v>-4.6201999999999997E-11</c:v>
                </c:pt>
                <c:pt idx="3923">
                  <c:v>-4.0377000000000001E-11</c:v>
                </c:pt>
                <c:pt idx="3924">
                  <c:v>-3.5434000000000003E-11</c:v>
                </c:pt>
                <c:pt idx="3925">
                  <c:v>-3.0984000000000001E-11</c:v>
                </c:pt>
                <c:pt idx="3926">
                  <c:v>-2.7357999999999999E-11</c:v>
                </c:pt>
                <c:pt idx="3927">
                  <c:v>-2.2972999999999999E-11</c:v>
                </c:pt>
                <c:pt idx="3928">
                  <c:v>-1.8676000000000002E-11</c:v>
                </c:pt>
                <c:pt idx="3929">
                  <c:v>-1.5388E-11</c:v>
                </c:pt>
                <c:pt idx="3930">
                  <c:v>-1.4671000000000002E-11</c:v>
                </c:pt>
                <c:pt idx="3931">
                  <c:v>-1.5648000000000001E-11</c:v>
                </c:pt>
                <c:pt idx="3932">
                  <c:v>-1.8727999999999999E-11</c:v>
                </c:pt>
                <c:pt idx="3933">
                  <c:v>-2.101E-11</c:v>
                </c:pt>
                <c:pt idx="3934">
                  <c:v>-3.0538000000000001E-11</c:v>
                </c:pt>
                <c:pt idx="3935">
                  <c:v>-3.1475E-11</c:v>
                </c:pt>
                <c:pt idx="3936">
                  <c:v>-4.1496999999999999E-11</c:v>
                </c:pt>
                <c:pt idx="3937">
                  <c:v>-9.2066999999999999E-11</c:v>
                </c:pt>
                <c:pt idx="3938">
                  <c:v>-3.4118999999999999E-11</c:v>
                </c:pt>
                <c:pt idx="3939">
                  <c:v>-4.4195999999999998E-11</c:v>
                </c:pt>
                <c:pt idx="3940">
                  <c:v>-4.8214999999999998E-11</c:v>
                </c:pt>
                <c:pt idx="3941">
                  <c:v>-4.9032999999999998E-11</c:v>
                </c:pt>
                <c:pt idx="3942">
                  <c:v>-6.3683000000000006E-11</c:v>
                </c:pt>
                <c:pt idx="3943">
                  <c:v>-2.4459E-11</c:v>
                </c:pt>
                <c:pt idx="3944">
                  <c:v>-2.1193999999999999E-11</c:v>
                </c:pt>
                <c:pt idx="3945">
                  <c:v>-4.5307999999999999E-11</c:v>
                </c:pt>
                <c:pt idx="3946">
                  <c:v>-5.0277E-11</c:v>
                </c:pt>
                <c:pt idx="3947">
                  <c:v>-5.3778999999999999E-11</c:v>
                </c:pt>
                <c:pt idx="3948">
                  <c:v>-5.6117999999999998E-11</c:v>
                </c:pt>
                <c:pt idx="3949">
                  <c:v>-5.7241000000000003E-11</c:v>
                </c:pt>
                <c:pt idx="3950">
                  <c:v>-5.7741999999999997E-11</c:v>
                </c:pt>
                <c:pt idx="3951">
                  <c:v>-5.7586999999999998E-11</c:v>
                </c:pt>
                <c:pt idx="3952">
                  <c:v>-5.8423999999999999E-11</c:v>
                </c:pt>
                <c:pt idx="3953">
                  <c:v>-5.9407000000000005E-11</c:v>
                </c:pt>
                <c:pt idx="3954">
                  <c:v>-5.8477999999999997E-11</c:v>
                </c:pt>
                <c:pt idx="3955">
                  <c:v>-5.6120999999999998E-11</c:v>
                </c:pt>
                <c:pt idx="3956">
                  <c:v>-5.2300000000000003E-11</c:v>
                </c:pt>
                <c:pt idx="3957">
                  <c:v>-4.7753000000000003E-11</c:v>
                </c:pt>
                <c:pt idx="3958">
                  <c:v>-4.2849999999999999E-11</c:v>
                </c:pt>
                <c:pt idx="3959">
                  <c:v>-3.6854000000000003E-11</c:v>
                </c:pt>
                <c:pt idx="3960">
                  <c:v>-3.1681999999999998E-11</c:v>
                </c:pt>
                <c:pt idx="3961">
                  <c:v>-2.8426E-11</c:v>
                </c:pt>
                <c:pt idx="3962">
                  <c:v>-2.6299999999999999E-11</c:v>
                </c:pt>
                <c:pt idx="3963">
                  <c:v>-2.3794000000000001E-11</c:v>
                </c:pt>
                <c:pt idx="3964">
                  <c:v>-2.1616E-11</c:v>
                </c:pt>
                <c:pt idx="3965">
                  <c:v>-2.0267000000000002E-11</c:v>
                </c:pt>
                <c:pt idx="3966">
                  <c:v>-1.9427000000000001E-11</c:v>
                </c:pt>
                <c:pt idx="3967">
                  <c:v>-1.9547E-11</c:v>
                </c:pt>
                <c:pt idx="3968">
                  <c:v>-2.0703999999999999E-11</c:v>
                </c:pt>
                <c:pt idx="3969">
                  <c:v>-2.1856000000000001E-11</c:v>
                </c:pt>
                <c:pt idx="3970">
                  <c:v>-2.3734999999999999E-11</c:v>
                </c:pt>
                <c:pt idx="3971">
                  <c:v>-2.5743999999999999E-11</c:v>
                </c:pt>
                <c:pt idx="3972">
                  <c:v>-2.8179000000000001E-11</c:v>
                </c:pt>
                <c:pt idx="3973">
                  <c:v>-3.1017E-11</c:v>
                </c:pt>
                <c:pt idx="3974">
                  <c:v>-3.3919000000000002E-11</c:v>
                </c:pt>
                <c:pt idx="3975">
                  <c:v>-3.6331000000000001E-11</c:v>
                </c:pt>
                <c:pt idx="3976">
                  <c:v>-3.8802000000000002E-11</c:v>
                </c:pt>
                <c:pt idx="3977">
                  <c:v>-4.1351E-11</c:v>
                </c:pt>
                <c:pt idx="3978">
                  <c:v>-4.3614000000000001E-11</c:v>
                </c:pt>
                <c:pt idx="3979">
                  <c:v>-4.4470999999999998E-11</c:v>
                </c:pt>
                <c:pt idx="3980">
                  <c:v>-4.4421999999999998E-11</c:v>
                </c:pt>
                <c:pt idx="3981">
                  <c:v>-4.6400000000000003E-11</c:v>
                </c:pt>
                <c:pt idx="3982">
                  <c:v>-4.9411999999999998E-11</c:v>
                </c:pt>
                <c:pt idx="3983">
                  <c:v>-5.1469000000000002E-11</c:v>
                </c:pt>
                <c:pt idx="3984">
                  <c:v>-5.4275000000000001E-11</c:v>
                </c:pt>
                <c:pt idx="3985">
                  <c:v>-5.7262000000000002E-11</c:v>
                </c:pt>
                <c:pt idx="3986">
                  <c:v>-6.1590000000000004E-11</c:v>
                </c:pt>
                <c:pt idx="3987">
                  <c:v>-6.4832000000000002E-11</c:v>
                </c:pt>
                <c:pt idx="3988">
                  <c:v>-6.5323999999999996E-11</c:v>
                </c:pt>
                <c:pt idx="3989">
                  <c:v>-6.4520000000000001E-11</c:v>
                </c:pt>
                <c:pt idx="3990">
                  <c:v>-6.1667000000000005E-11</c:v>
                </c:pt>
                <c:pt idx="3991">
                  <c:v>-5.7452999999999999E-11</c:v>
                </c:pt>
                <c:pt idx="3992">
                  <c:v>-5.2819999999999998E-11</c:v>
                </c:pt>
                <c:pt idx="3993">
                  <c:v>-4.8851E-11</c:v>
                </c:pt>
                <c:pt idx="3994">
                  <c:v>-4.5520999999999997E-11</c:v>
                </c:pt>
                <c:pt idx="3995">
                  <c:v>-4.2491999999999998E-11</c:v>
                </c:pt>
                <c:pt idx="3996">
                  <c:v>-3.9135000000000002E-11</c:v>
                </c:pt>
                <c:pt idx="3997">
                  <c:v>-3.7107999999999997E-11</c:v>
                </c:pt>
                <c:pt idx="3998">
                  <c:v>-3.4527000000000003E-11</c:v>
                </c:pt>
                <c:pt idx="3999">
                  <c:v>-3.1946000000000001E-11</c:v>
                </c:pt>
                <c:pt idx="4000">
                  <c:v>-3.0413999999999997E-11</c:v>
                </c:pt>
                <c:pt idx="4001">
                  <c:v>-2.9152000000000002E-11</c:v>
                </c:pt>
                <c:pt idx="4002">
                  <c:v>-2.7907000000000001E-11</c:v>
                </c:pt>
                <c:pt idx="4003">
                  <c:v>-2.7379000000000001E-11</c:v>
                </c:pt>
                <c:pt idx="4004">
                  <c:v>-2.6496999999999999E-11</c:v>
                </c:pt>
                <c:pt idx="4005">
                  <c:v>-2.5311999999999999E-11</c:v>
                </c:pt>
                <c:pt idx="4006">
                  <c:v>-2.3763E-11</c:v>
                </c:pt>
                <c:pt idx="4007">
                  <c:v>-2.1868999999999999E-11</c:v>
                </c:pt>
                <c:pt idx="4008">
                  <c:v>-2.1767999999999999E-11</c:v>
                </c:pt>
                <c:pt idx="4009">
                  <c:v>-2.3219E-11</c:v>
                </c:pt>
                <c:pt idx="4010">
                  <c:v>-2.5662999999999998E-11</c:v>
                </c:pt>
                <c:pt idx="4011">
                  <c:v>-2.8284999999999999E-11</c:v>
                </c:pt>
                <c:pt idx="4012">
                  <c:v>-3.1278999999999999E-11</c:v>
                </c:pt>
                <c:pt idx="4013">
                  <c:v>-3.4673000000000001E-11</c:v>
                </c:pt>
                <c:pt idx="4014">
                  <c:v>-3.7677E-11</c:v>
                </c:pt>
                <c:pt idx="4015">
                  <c:v>-3.9813000000000003E-11</c:v>
                </c:pt>
                <c:pt idx="4016">
                  <c:v>-4.1837999999999997E-11</c:v>
                </c:pt>
                <c:pt idx="4017">
                  <c:v>-4.3105999999999998E-11</c:v>
                </c:pt>
                <c:pt idx="4018">
                  <c:v>-4.5493999999999998E-11</c:v>
                </c:pt>
                <c:pt idx="4019">
                  <c:v>-4.7832999999999998E-11</c:v>
                </c:pt>
                <c:pt idx="4020">
                  <c:v>-4.8684000000000002E-11</c:v>
                </c:pt>
                <c:pt idx="4021">
                  <c:v>-5.0178999999999999E-11</c:v>
                </c:pt>
                <c:pt idx="4022">
                  <c:v>-5.2113999999999997E-11</c:v>
                </c:pt>
                <c:pt idx="4023">
                  <c:v>-5.4376000000000002E-11</c:v>
                </c:pt>
                <c:pt idx="4024">
                  <c:v>-5.6864E-11</c:v>
                </c:pt>
                <c:pt idx="4025">
                  <c:v>-5.9039999999999997E-11</c:v>
                </c:pt>
                <c:pt idx="4026">
                  <c:v>-6.0811000000000003E-11</c:v>
                </c:pt>
                <c:pt idx="4027">
                  <c:v>-6.2269999999999995E-11</c:v>
                </c:pt>
                <c:pt idx="4028">
                  <c:v>-6.1549000000000001E-11</c:v>
                </c:pt>
                <c:pt idx="4029">
                  <c:v>-5.9069999999999996E-11</c:v>
                </c:pt>
                <c:pt idx="4030">
                  <c:v>-5.4948999999999999E-11</c:v>
                </c:pt>
                <c:pt idx="4031">
                  <c:v>-5.1154999999999997E-11</c:v>
                </c:pt>
                <c:pt idx="4032">
                  <c:v>-4.8110999999999998E-11</c:v>
                </c:pt>
                <c:pt idx="4033">
                  <c:v>-4.5367000000000001E-11</c:v>
                </c:pt>
                <c:pt idx="4034">
                  <c:v>-4.3035999999999999E-11</c:v>
                </c:pt>
                <c:pt idx="4035">
                  <c:v>-4.0751999999999999E-11</c:v>
                </c:pt>
                <c:pt idx="4036">
                  <c:v>-3.7279999999999999E-11</c:v>
                </c:pt>
                <c:pt idx="4037">
                  <c:v>-3.2419000000000001E-11</c:v>
                </c:pt>
                <c:pt idx="4038">
                  <c:v>-2.7371E-11</c:v>
                </c:pt>
                <c:pt idx="4039">
                  <c:v>-2.3772999999999999E-11</c:v>
                </c:pt>
                <c:pt idx="4040">
                  <c:v>-2.1438000000000001E-11</c:v>
                </c:pt>
                <c:pt idx="4041">
                  <c:v>-2.0302000000000001E-11</c:v>
                </c:pt>
                <c:pt idx="4042">
                  <c:v>-1.9651E-11</c:v>
                </c:pt>
                <c:pt idx="4043">
                  <c:v>-1.9503999999999999E-11</c:v>
                </c:pt>
                <c:pt idx="4044">
                  <c:v>-2.0045999999999999E-11</c:v>
                </c:pt>
                <c:pt idx="4045">
                  <c:v>-2.0034999999999999E-11</c:v>
                </c:pt>
                <c:pt idx="4046">
                  <c:v>-7.7753999999999998E-11</c:v>
                </c:pt>
                <c:pt idx="4047">
                  <c:v>5.9459999999999999E-12</c:v>
                </c:pt>
                <c:pt idx="4048">
                  <c:v>-1.2373E-11</c:v>
                </c:pt>
                <c:pt idx="4049">
                  <c:v>-8.9590000000000001E-12</c:v>
                </c:pt>
                <c:pt idx="4050">
                  <c:v>-2.6754E-11</c:v>
                </c:pt>
                <c:pt idx="4051">
                  <c:v>-3.7749999999999999E-11</c:v>
                </c:pt>
                <c:pt idx="4052">
                  <c:v>-5.5091999999999998E-11</c:v>
                </c:pt>
                <c:pt idx="4053">
                  <c:v>-5.4154999999999999E-11</c:v>
                </c:pt>
                <c:pt idx="4054">
                  <c:v>-5.7904999999999999E-11</c:v>
                </c:pt>
                <c:pt idx="4055">
                  <c:v>-5.8090000000000003E-11</c:v>
                </c:pt>
                <c:pt idx="4056">
                  <c:v>-5.5344999999999997E-11</c:v>
                </c:pt>
                <c:pt idx="4057">
                  <c:v>-5.1350000000000002E-11</c:v>
                </c:pt>
                <c:pt idx="4058">
                  <c:v>-4.7462999999999997E-11</c:v>
                </c:pt>
                <c:pt idx="4059">
                  <c:v>-4.5246999999999999E-11</c:v>
                </c:pt>
                <c:pt idx="4060">
                  <c:v>-4.5634999999999999E-11</c:v>
                </c:pt>
                <c:pt idx="4061">
                  <c:v>-4.5878000000000003E-11</c:v>
                </c:pt>
                <c:pt idx="4062">
                  <c:v>-4.6855999999999998E-11</c:v>
                </c:pt>
                <c:pt idx="4063">
                  <c:v>-4.9112000000000003E-11</c:v>
                </c:pt>
                <c:pt idx="4064">
                  <c:v>-5.1871E-11</c:v>
                </c:pt>
                <c:pt idx="4065">
                  <c:v>-5.5128999999999999E-11</c:v>
                </c:pt>
                <c:pt idx="4066">
                  <c:v>-5.8745999999999995E-11</c:v>
                </c:pt>
                <c:pt idx="4067">
                  <c:v>-6.1478999999999995E-11</c:v>
                </c:pt>
                <c:pt idx="4068">
                  <c:v>-6.3692000000000006E-11</c:v>
                </c:pt>
                <c:pt idx="4069">
                  <c:v>-6.3487000000000005E-11</c:v>
                </c:pt>
                <c:pt idx="4070">
                  <c:v>-5.9914999999999994E-11</c:v>
                </c:pt>
                <c:pt idx="4071">
                  <c:v>-5.483E-11</c:v>
                </c:pt>
                <c:pt idx="4072">
                  <c:v>-4.7294000000000001E-11</c:v>
                </c:pt>
                <c:pt idx="4073">
                  <c:v>-3.8026999999999997E-11</c:v>
                </c:pt>
                <c:pt idx="4074">
                  <c:v>-2.8874000000000002E-11</c:v>
                </c:pt>
                <c:pt idx="4075">
                  <c:v>-2.4885999999999999E-11</c:v>
                </c:pt>
                <c:pt idx="4076">
                  <c:v>-1.7115E-11</c:v>
                </c:pt>
                <c:pt idx="4077">
                  <c:v>-1.5458999999999999E-11</c:v>
                </c:pt>
                <c:pt idx="4078">
                  <c:v>-1.5064E-11</c:v>
                </c:pt>
                <c:pt idx="4079">
                  <c:v>-1.4614000000000001E-11</c:v>
                </c:pt>
                <c:pt idx="4080">
                  <c:v>-1.4591E-11</c:v>
                </c:pt>
                <c:pt idx="4081">
                  <c:v>-1.509E-11</c:v>
                </c:pt>
                <c:pt idx="4082">
                  <c:v>-1.6203E-11</c:v>
                </c:pt>
                <c:pt idx="4083">
                  <c:v>-1.7289E-11</c:v>
                </c:pt>
                <c:pt idx="4084">
                  <c:v>-1.8410000000000001E-11</c:v>
                </c:pt>
                <c:pt idx="4085">
                  <c:v>-2.1207E-11</c:v>
                </c:pt>
                <c:pt idx="4086">
                  <c:v>-2.5255000000000001E-11</c:v>
                </c:pt>
                <c:pt idx="4087">
                  <c:v>-2.9800000000000003E-11</c:v>
                </c:pt>
                <c:pt idx="4088">
                  <c:v>-3.4066000000000003E-11</c:v>
                </c:pt>
                <c:pt idx="4089">
                  <c:v>-3.7706000000000003E-11</c:v>
                </c:pt>
                <c:pt idx="4090">
                  <c:v>-4.0771000000000001E-11</c:v>
                </c:pt>
                <c:pt idx="4091">
                  <c:v>-4.3138000000000001E-11</c:v>
                </c:pt>
                <c:pt idx="4092">
                  <c:v>-4.4171999999999999E-11</c:v>
                </c:pt>
                <c:pt idx="4093">
                  <c:v>-4.5136999999999999E-11</c:v>
                </c:pt>
                <c:pt idx="4094">
                  <c:v>-4.8675000000000003E-11</c:v>
                </c:pt>
                <c:pt idx="4095">
                  <c:v>-4.3911999999999998E-11</c:v>
                </c:pt>
                <c:pt idx="4096">
                  <c:v>-4.5411999999999999E-11</c:v>
                </c:pt>
                <c:pt idx="4097">
                  <c:v>-4.7981000000000001E-11</c:v>
                </c:pt>
                <c:pt idx="4098">
                  <c:v>-5.1927999999999998E-11</c:v>
                </c:pt>
                <c:pt idx="4099">
                  <c:v>-5.5872000000000001E-11</c:v>
                </c:pt>
                <c:pt idx="4100">
                  <c:v>-5.8259000000000005E-11</c:v>
                </c:pt>
                <c:pt idx="4101">
                  <c:v>-5.9533999999999996E-11</c:v>
                </c:pt>
                <c:pt idx="4102">
                  <c:v>-6.0365999999999999E-11</c:v>
                </c:pt>
                <c:pt idx="4103">
                  <c:v>-6.1091999999999997E-11</c:v>
                </c:pt>
                <c:pt idx="4104">
                  <c:v>-6.1374999999999995E-11</c:v>
                </c:pt>
                <c:pt idx="4105">
                  <c:v>-6.0796000000000004E-11</c:v>
                </c:pt>
                <c:pt idx="4106">
                  <c:v>-5.7812000000000003E-11</c:v>
                </c:pt>
                <c:pt idx="4107">
                  <c:v>-5.3346E-11</c:v>
                </c:pt>
                <c:pt idx="4108">
                  <c:v>-4.7438999999999998E-11</c:v>
                </c:pt>
                <c:pt idx="4109">
                  <c:v>-4.1727000000000001E-11</c:v>
                </c:pt>
                <c:pt idx="4110">
                  <c:v>-3.7004999999999999E-11</c:v>
                </c:pt>
                <c:pt idx="4111">
                  <c:v>-3.2637999999999999E-11</c:v>
                </c:pt>
                <c:pt idx="4112">
                  <c:v>-2.7765999999999999E-11</c:v>
                </c:pt>
                <c:pt idx="4113">
                  <c:v>-2.3853999999999999E-11</c:v>
                </c:pt>
                <c:pt idx="4114">
                  <c:v>-2.3980000000000001E-11</c:v>
                </c:pt>
                <c:pt idx="4115">
                  <c:v>-2.3981E-11</c:v>
                </c:pt>
                <c:pt idx="4116">
                  <c:v>-2.3455000000000001E-11</c:v>
                </c:pt>
                <c:pt idx="4117">
                  <c:v>-2.4099999999999999E-11</c:v>
                </c:pt>
                <c:pt idx="4118">
                  <c:v>-2.4323999999999999E-11</c:v>
                </c:pt>
                <c:pt idx="4119">
                  <c:v>-2.3934E-11</c:v>
                </c:pt>
                <c:pt idx="4120">
                  <c:v>-2.3226000000000001E-11</c:v>
                </c:pt>
                <c:pt idx="4121">
                  <c:v>-2.1641000000000001E-11</c:v>
                </c:pt>
                <c:pt idx="4122">
                  <c:v>-2.057E-11</c:v>
                </c:pt>
                <c:pt idx="4123">
                  <c:v>-2.0868999999999999E-11</c:v>
                </c:pt>
                <c:pt idx="4124">
                  <c:v>-2.2543999999999999E-11</c:v>
                </c:pt>
                <c:pt idx="4125">
                  <c:v>-2.5114E-11</c:v>
                </c:pt>
                <c:pt idx="4126">
                  <c:v>-2.7991999999999999E-11</c:v>
                </c:pt>
                <c:pt idx="4127">
                  <c:v>-3.1244000000000002E-11</c:v>
                </c:pt>
                <c:pt idx="4128">
                  <c:v>-3.3733000000000003E-11</c:v>
                </c:pt>
                <c:pt idx="4129">
                  <c:v>-3.6610999999999999E-11</c:v>
                </c:pt>
                <c:pt idx="4130">
                  <c:v>-4.0683999999999997E-11</c:v>
                </c:pt>
                <c:pt idx="4131">
                  <c:v>-4.4446999999999999E-11</c:v>
                </c:pt>
                <c:pt idx="4132">
                  <c:v>-4.6495999999999999E-11</c:v>
                </c:pt>
                <c:pt idx="4133">
                  <c:v>-4.7899000000000002E-11</c:v>
                </c:pt>
                <c:pt idx="4134">
                  <c:v>-5.0293999999999997E-11</c:v>
                </c:pt>
                <c:pt idx="4135">
                  <c:v>-5.2223999999999997E-11</c:v>
                </c:pt>
                <c:pt idx="4136">
                  <c:v>-5.4596999999999998E-11</c:v>
                </c:pt>
                <c:pt idx="4137">
                  <c:v>-5.6840000000000001E-11</c:v>
                </c:pt>
                <c:pt idx="4138">
                  <c:v>-5.8522999999999995E-11</c:v>
                </c:pt>
                <c:pt idx="4139">
                  <c:v>-6.0023999999999999E-11</c:v>
                </c:pt>
                <c:pt idx="4140">
                  <c:v>-6.0734999999999998E-11</c:v>
                </c:pt>
                <c:pt idx="4141">
                  <c:v>-5.9925999999999998E-11</c:v>
                </c:pt>
                <c:pt idx="4142">
                  <c:v>-5.8715999999999997E-11</c:v>
                </c:pt>
                <c:pt idx="4143">
                  <c:v>-5.5276E-11</c:v>
                </c:pt>
                <c:pt idx="4144">
                  <c:v>-5.1030999999999999E-11</c:v>
                </c:pt>
                <c:pt idx="4145">
                  <c:v>-4.6910000000000003E-11</c:v>
                </c:pt>
                <c:pt idx="4146">
                  <c:v>-4.3496999999999999E-11</c:v>
                </c:pt>
                <c:pt idx="4147">
                  <c:v>-4.1547000000000001E-11</c:v>
                </c:pt>
                <c:pt idx="4148">
                  <c:v>-3.9688000000000003E-11</c:v>
                </c:pt>
                <c:pt idx="4149">
                  <c:v>-3.5916000000000002E-11</c:v>
                </c:pt>
                <c:pt idx="4150">
                  <c:v>-3.2205E-11</c:v>
                </c:pt>
                <c:pt idx="4151">
                  <c:v>-2.8480000000000001E-11</c:v>
                </c:pt>
                <c:pt idx="4152">
                  <c:v>-2.6218E-11</c:v>
                </c:pt>
                <c:pt idx="4153">
                  <c:v>-2.4801999999999999E-11</c:v>
                </c:pt>
                <c:pt idx="4154">
                  <c:v>-2.2535999999999998E-11</c:v>
                </c:pt>
                <c:pt idx="4155">
                  <c:v>-1.8993999999999999E-11</c:v>
                </c:pt>
                <c:pt idx="4156">
                  <c:v>-1.4094999999999999E-11</c:v>
                </c:pt>
                <c:pt idx="4157">
                  <c:v>-1.0890000000000001E-11</c:v>
                </c:pt>
                <c:pt idx="4158">
                  <c:v>-1.1461999999999999E-11</c:v>
                </c:pt>
                <c:pt idx="4159">
                  <c:v>-1.3768E-11</c:v>
                </c:pt>
                <c:pt idx="4160">
                  <c:v>-1.7063E-11</c:v>
                </c:pt>
                <c:pt idx="4161">
                  <c:v>-1.8805E-11</c:v>
                </c:pt>
                <c:pt idx="4162">
                  <c:v>-1.9928000000000002E-11</c:v>
                </c:pt>
                <c:pt idx="4163">
                  <c:v>-2.1836999999999999E-11</c:v>
                </c:pt>
                <c:pt idx="4164">
                  <c:v>-2.5301000000000001E-11</c:v>
                </c:pt>
                <c:pt idx="4165">
                  <c:v>-3.0120000000000002E-11</c:v>
                </c:pt>
                <c:pt idx="4166">
                  <c:v>-3.5644000000000001E-11</c:v>
                </c:pt>
                <c:pt idx="4167">
                  <c:v>-4.0121999999999997E-11</c:v>
                </c:pt>
                <c:pt idx="4168">
                  <c:v>-4.409E-11</c:v>
                </c:pt>
                <c:pt idx="4169">
                  <c:v>-4.6913000000000003E-11</c:v>
                </c:pt>
                <c:pt idx="4170">
                  <c:v>-4.8345999999999998E-11</c:v>
                </c:pt>
                <c:pt idx="4171">
                  <c:v>-4.9338999999999999E-11</c:v>
                </c:pt>
                <c:pt idx="4172">
                  <c:v>-5.0434000000000003E-11</c:v>
                </c:pt>
                <c:pt idx="4173">
                  <c:v>-5.1778999999999999E-11</c:v>
                </c:pt>
                <c:pt idx="4174">
                  <c:v>-5.4006000000000001E-11</c:v>
                </c:pt>
                <c:pt idx="4175">
                  <c:v>-5.5378999999999998E-11</c:v>
                </c:pt>
                <c:pt idx="4176">
                  <c:v>-5.6089000000000001E-11</c:v>
                </c:pt>
                <c:pt idx="4177">
                  <c:v>-5.6324000000000001E-11</c:v>
                </c:pt>
                <c:pt idx="4178">
                  <c:v>-5.4596999999999998E-11</c:v>
                </c:pt>
                <c:pt idx="4179">
                  <c:v>-5.3845000000000003E-11</c:v>
                </c:pt>
                <c:pt idx="4180">
                  <c:v>-5.0880999999999999E-11</c:v>
                </c:pt>
                <c:pt idx="4181">
                  <c:v>-4.9813E-11</c:v>
                </c:pt>
                <c:pt idx="4182">
                  <c:v>-5.0137000000000001E-11</c:v>
                </c:pt>
                <c:pt idx="4183">
                  <c:v>-5.0015000000000001E-11</c:v>
                </c:pt>
                <c:pt idx="4184">
                  <c:v>-4.9521000000000003E-11</c:v>
                </c:pt>
                <c:pt idx="4185">
                  <c:v>-4.8341E-11</c:v>
                </c:pt>
                <c:pt idx="4186">
                  <c:v>-4.6773999999999999E-11</c:v>
                </c:pt>
                <c:pt idx="4187">
                  <c:v>-4.3963000000000002E-11</c:v>
                </c:pt>
                <c:pt idx="4188">
                  <c:v>-4.0002999999999997E-11</c:v>
                </c:pt>
                <c:pt idx="4189">
                  <c:v>-3.4098E-11</c:v>
                </c:pt>
                <c:pt idx="4190">
                  <c:v>-2.6424999999999999E-11</c:v>
                </c:pt>
                <c:pt idx="4191">
                  <c:v>-1.8071000000000001E-11</c:v>
                </c:pt>
                <c:pt idx="4192">
                  <c:v>-1.2283E-11</c:v>
                </c:pt>
                <c:pt idx="4193">
                  <c:v>-9.6760000000000004E-12</c:v>
                </c:pt>
                <c:pt idx="4194">
                  <c:v>-9.2969999999999997E-12</c:v>
                </c:pt>
                <c:pt idx="4195">
                  <c:v>-9.8449999999999993E-12</c:v>
                </c:pt>
                <c:pt idx="4196">
                  <c:v>-9.9649999999999996E-12</c:v>
                </c:pt>
                <c:pt idx="4197">
                  <c:v>-1.0874000000000001E-11</c:v>
                </c:pt>
                <c:pt idx="4198">
                  <c:v>-1.2884999999999999E-11</c:v>
                </c:pt>
                <c:pt idx="4199">
                  <c:v>-1.6495E-11</c:v>
                </c:pt>
                <c:pt idx="4200">
                  <c:v>-2.0578999999999999E-11</c:v>
                </c:pt>
                <c:pt idx="4201">
                  <c:v>-2.4728E-11</c:v>
                </c:pt>
                <c:pt idx="4202">
                  <c:v>-2.8994999999999999E-11</c:v>
                </c:pt>
                <c:pt idx="4203">
                  <c:v>-3.3552000000000001E-11</c:v>
                </c:pt>
                <c:pt idx="4204">
                  <c:v>-3.8551000000000001E-11</c:v>
                </c:pt>
                <c:pt idx="4205">
                  <c:v>-3.9560999999999999E-11</c:v>
                </c:pt>
                <c:pt idx="4206">
                  <c:v>1.23191E-10</c:v>
                </c:pt>
                <c:pt idx="4207">
                  <c:v>-4.3648000000000001E-11</c:v>
                </c:pt>
                <c:pt idx="4208">
                  <c:v>-5.0031999999999998E-11</c:v>
                </c:pt>
                <c:pt idx="4209">
                  <c:v>-5.0366000000000001E-11</c:v>
                </c:pt>
                <c:pt idx="4210">
                  <c:v>-4.9906000000000003E-11</c:v>
                </c:pt>
                <c:pt idx="4211">
                  <c:v>-4.8953999999999998E-11</c:v>
                </c:pt>
                <c:pt idx="4212">
                  <c:v>-4.9182000000000003E-11</c:v>
                </c:pt>
                <c:pt idx="4213">
                  <c:v>-5.0116000000000002E-11</c:v>
                </c:pt>
                <c:pt idx="4214">
                  <c:v>-5.2355000000000003E-11</c:v>
                </c:pt>
                <c:pt idx="4215">
                  <c:v>-5.3088000000000003E-11</c:v>
                </c:pt>
                <c:pt idx="4216">
                  <c:v>-5.5439000000000002E-11</c:v>
                </c:pt>
                <c:pt idx="4217">
                  <c:v>-5.7241000000000003E-11</c:v>
                </c:pt>
                <c:pt idx="4218">
                  <c:v>-5.8203000000000003E-11</c:v>
                </c:pt>
                <c:pt idx="4219">
                  <c:v>-5.9182E-11</c:v>
                </c:pt>
                <c:pt idx="4220">
                  <c:v>-5.8123000000000002E-11</c:v>
                </c:pt>
                <c:pt idx="4221">
                  <c:v>-5.3643000000000002E-11</c:v>
                </c:pt>
                <c:pt idx="4222">
                  <c:v>-4.7063999999999999E-11</c:v>
                </c:pt>
                <c:pt idx="4223">
                  <c:v>-4.0936000000000001E-11</c:v>
                </c:pt>
                <c:pt idx="4224">
                  <c:v>-3.6729000000000003E-11</c:v>
                </c:pt>
                <c:pt idx="4225">
                  <c:v>-3.1134000000000002E-11</c:v>
                </c:pt>
                <c:pt idx="4226">
                  <c:v>-2.2920999999999999E-11</c:v>
                </c:pt>
                <c:pt idx="4227">
                  <c:v>-1.7353E-11</c:v>
                </c:pt>
                <c:pt idx="4228">
                  <c:v>-1.1619E-11</c:v>
                </c:pt>
                <c:pt idx="4229">
                  <c:v>-9.1519999999999998E-12</c:v>
                </c:pt>
                <c:pt idx="4230">
                  <c:v>-7.6829999999999995E-12</c:v>
                </c:pt>
                <c:pt idx="4231">
                  <c:v>-7.2520000000000002E-12</c:v>
                </c:pt>
                <c:pt idx="4232">
                  <c:v>-8.1549999999999999E-12</c:v>
                </c:pt>
                <c:pt idx="4233">
                  <c:v>-1.0464000000000001E-11</c:v>
                </c:pt>
                <c:pt idx="4234">
                  <c:v>-1.2900999999999999E-11</c:v>
                </c:pt>
                <c:pt idx="4235">
                  <c:v>-1.5381000000000002E-11</c:v>
                </c:pt>
                <c:pt idx="4236">
                  <c:v>-1.7292E-11</c:v>
                </c:pt>
                <c:pt idx="4237">
                  <c:v>-1.9847000000000001E-11</c:v>
                </c:pt>
                <c:pt idx="4238">
                  <c:v>-2.3613999999999999E-11</c:v>
                </c:pt>
                <c:pt idx="4239">
                  <c:v>-2.7107000000000001E-11</c:v>
                </c:pt>
                <c:pt idx="4240">
                  <c:v>-3.0441000000000002E-11</c:v>
                </c:pt>
                <c:pt idx="4241">
                  <c:v>-3.2811999999999999E-11</c:v>
                </c:pt>
                <c:pt idx="4242">
                  <c:v>-3.5644999999999997E-11</c:v>
                </c:pt>
                <c:pt idx="4243">
                  <c:v>-3.8143999999999999E-11</c:v>
                </c:pt>
                <c:pt idx="4244">
                  <c:v>-4.0317999999999998E-11</c:v>
                </c:pt>
                <c:pt idx="4245">
                  <c:v>-4.1123999999999998E-11</c:v>
                </c:pt>
                <c:pt idx="4246">
                  <c:v>-4.2525000000000003E-11</c:v>
                </c:pt>
                <c:pt idx="4247">
                  <c:v>-4.5017999999999999E-11</c:v>
                </c:pt>
                <c:pt idx="4248">
                  <c:v>-4.7847999999999997E-11</c:v>
                </c:pt>
                <c:pt idx="4249">
                  <c:v>-4.9756999999999998E-11</c:v>
                </c:pt>
                <c:pt idx="4250">
                  <c:v>-5.0596000000000003E-11</c:v>
                </c:pt>
                <c:pt idx="4251">
                  <c:v>-5.1560000000000001E-11</c:v>
                </c:pt>
                <c:pt idx="4252">
                  <c:v>-5.2962000000000002E-11</c:v>
                </c:pt>
                <c:pt idx="4253">
                  <c:v>-5.4882E-11</c:v>
                </c:pt>
                <c:pt idx="4254">
                  <c:v>-5.6336000000000001E-11</c:v>
                </c:pt>
                <c:pt idx="4255">
                  <c:v>-5.6076E-11</c:v>
                </c:pt>
                <c:pt idx="4256">
                  <c:v>-5.5097999999999998E-11</c:v>
                </c:pt>
                <c:pt idx="4257">
                  <c:v>-5.3320000000000003E-11</c:v>
                </c:pt>
                <c:pt idx="4258">
                  <c:v>-5.0109E-11</c:v>
                </c:pt>
                <c:pt idx="4259">
                  <c:v>-4.6478E-11</c:v>
                </c:pt>
                <c:pt idx="4260">
                  <c:v>-4.3861E-11</c:v>
                </c:pt>
                <c:pt idx="4261">
                  <c:v>-4.0621E-11</c:v>
                </c:pt>
                <c:pt idx="4262">
                  <c:v>-3.4892E-11</c:v>
                </c:pt>
                <c:pt idx="4263">
                  <c:v>-2.8747000000000001E-11</c:v>
                </c:pt>
                <c:pt idx="4264">
                  <c:v>-2.3671999999999998E-11</c:v>
                </c:pt>
                <c:pt idx="4265">
                  <c:v>-1.9723000000000001E-11</c:v>
                </c:pt>
                <c:pt idx="4266">
                  <c:v>-1.6048000000000001E-11</c:v>
                </c:pt>
                <c:pt idx="4267">
                  <c:v>-1.3552E-11</c:v>
                </c:pt>
                <c:pt idx="4268">
                  <c:v>-1.2932E-11</c:v>
                </c:pt>
                <c:pt idx="4269">
                  <c:v>-1.3238E-11</c:v>
                </c:pt>
                <c:pt idx="4270">
                  <c:v>-1.3822E-11</c:v>
                </c:pt>
                <c:pt idx="4271">
                  <c:v>-1.4606E-11</c:v>
                </c:pt>
                <c:pt idx="4272">
                  <c:v>-1.5545E-11</c:v>
                </c:pt>
                <c:pt idx="4273">
                  <c:v>-1.5684999999999999E-11</c:v>
                </c:pt>
                <c:pt idx="4274">
                  <c:v>-1.4433E-11</c:v>
                </c:pt>
                <c:pt idx="4275">
                  <c:v>-1.4481E-11</c:v>
                </c:pt>
                <c:pt idx="4276">
                  <c:v>-1.4178999999999999E-11</c:v>
                </c:pt>
                <c:pt idx="4277">
                  <c:v>-1.4794999999999999E-11</c:v>
                </c:pt>
                <c:pt idx="4278">
                  <c:v>-1.9127999999999998E-11</c:v>
                </c:pt>
                <c:pt idx="4279">
                  <c:v>-2.2358E-11</c:v>
                </c:pt>
                <c:pt idx="4280">
                  <c:v>-2.5659999999999999E-11</c:v>
                </c:pt>
                <c:pt idx="4281">
                  <c:v>-3.0429000000000003E-11</c:v>
                </c:pt>
                <c:pt idx="4282">
                  <c:v>-3.6792000000000001E-11</c:v>
                </c:pt>
                <c:pt idx="4283">
                  <c:v>-4.2931000000000003E-11</c:v>
                </c:pt>
                <c:pt idx="4284">
                  <c:v>-4.7792999999999997E-11</c:v>
                </c:pt>
                <c:pt idx="4285">
                  <c:v>-5.3673E-11</c:v>
                </c:pt>
                <c:pt idx="4286">
                  <c:v>-5.7915000000000001E-11</c:v>
                </c:pt>
                <c:pt idx="4287">
                  <c:v>-6.0564000000000004E-11</c:v>
                </c:pt>
                <c:pt idx="4289">
                  <c:v>-5.5238999999999999E-11</c:v>
                </c:pt>
                <c:pt idx="4290">
                  <c:v>-5.9327000000000004E-11</c:v>
                </c:pt>
                <c:pt idx="4291">
                  <c:v>-5.7249000000000001E-11</c:v>
                </c:pt>
                <c:pt idx="4292">
                  <c:v>-5.2901999999999997E-11</c:v>
                </c:pt>
                <c:pt idx="4293">
                  <c:v>-4.7780000000000002E-11</c:v>
                </c:pt>
                <c:pt idx="4294">
                  <c:v>-4.3923999999999997E-11</c:v>
                </c:pt>
                <c:pt idx="4295">
                  <c:v>-4.1703999999999998E-11</c:v>
                </c:pt>
                <c:pt idx="4296">
                  <c:v>-4.1847999999999999E-11</c:v>
                </c:pt>
                <c:pt idx="4297">
                  <c:v>-4.3126000000000002E-11</c:v>
                </c:pt>
                <c:pt idx="4298">
                  <c:v>-4.3618999999999998E-11</c:v>
                </c:pt>
                <c:pt idx="4299">
                  <c:v>-4.0979999999999997E-11</c:v>
                </c:pt>
                <c:pt idx="4300">
                  <c:v>-3.7208999999999998E-11</c:v>
                </c:pt>
                <c:pt idx="4301">
                  <c:v>-3.3116000000000002E-11</c:v>
                </c:pt>
                <c:pt idx="4302">
                  <c:v>-2.8890999999999999E-11</c:v>
                </c:pt>
                <c:pt idx="4303">
                  <c:v>-2.3897E-11</c:v>
                </c:pt>
                <c:pt idx="4304">
                  <c:v>-1.7150999999999999E-11</c:v>
                </c:pt>
                <c:pt idx="4305">
                  <c:v>-1.1335999999999999E-11</c:v>
                </c:pt>
                <c:pt idx="4306">
                  <c:v>-6.6849999999999999E-12</c:v>
                </c:pt>
                <c:pt idx="4307">
                  <c:v>-5.3789999999999996E-12</c:v>
                </c:pt>
                <c:pt idx="4308">
                  <c:v>-6.5719999999999999E-12</c:v>
                </c:pt>
                <c:pt idx="4309">
                  <c:v>-9.3549999999999996E-12</c:v>
                </c:pt>
                <c:pt idx="4310">
                  <c:v>-1.156E-11</c:v>
                </c:pt>
                <c:pt idx="4311">
                  <c:v>-1.2765000000000001E-11</c:v>
                </c:pt>
                <c:pt idx="4312">
                  <c:v>-1.5490999999999999E-11</c:v>
                </c:pt>
                <c:pt idx="4313">
                  <c:v>-1.6046E-11</c:v>
                </c:pt>
                <c:pt idx="4314">
                  <c:v>-1.8814E-11</c:v>
                </c:pt>
                <c:pt idx="4315">
                  <c:v>-2.0873000000000001E-11</c:v>
                </c:pt>
                <c:pt idx="4316">
                  <c:v>-2.2012000000000001E-11</c:v>
                </c:pt>
                <c:pt idx="4317">
                  <c:v>-2.4123999999999999E-11</c:v>
                </c:pt>
                <c:pt idx="4318">
                  <c:v>-2.7255E-11</c:v>
                </c:pt>
                <c:pt idx="4319">
                  <c:v>-3.1272999999999999E-11</c:v>
                </c:pt>
                <c:pt idx="4320">
                  <c:v>-3.7184999999999999E-11</c:v>
                </c:pt>
                <c:pt idx="4321">
                  <c:v>-4.2497999999999998E-11</c:v>
                </c:pt>
                <c:pt idx="4322">
                  <c:v>-4.7154999999999998E-11</c:v>
                </c:pt>
                <c:pt idx="4323">
                  <c:v>-5.0663000000000003E-11</c:v>
                </c:pt>
                <c:pt idx="4324">
                  <c:v>-5.2958E-11</c:v>
                </c:pt>
                <c:pt idx="4325">
                  <c:v>-5.2452999999999997E-11</c:v>
                </c:pt>
                <c:pt idx="4326">
                  <c:v>-5.0040000000000002E-11</c:v>
                </c:pt>
                <c:pt idx="4327">
                  <c:v>-4.6549999999999997E-11</c:v>
                </c:pt>
                <c:pt idx="4328">
                  <c:v>-4.5386000000000002E-11</c:v>
                </c:pt>
                <c:pt idx="4329">
                  <c:v>-4.4842000000000001E-11</c:v>
                </c:pt>
                <c:pt idx="4330">
                  <c:v>-4.5957000000000002E-11</c:v>
                </c:pt>
                <c:pt idx="4331">
                  <c:v>-4.7774999999999998E-11</c:v>
                </c:pt>
                <c:pt idx="4332">
                  <c:v>-5.0590000000000003E-11</c:v>
                </c:pt>
                <c:pt idx="4333">
                  <c:v>-5.3097000000000003E-11</c:v>
                </c:pt>
                <c:pt idx="4334">
                  <c:v>-5.2010000000000003E-11</c:v>
                </c:pt>
                <c:pt idx="4335">
                  <c:v>-4.8485000000000001E-11</c:v>
                </c:pt>
                <c:pt idx="4336">
                  <c:v>-4.1825000000000002E-11</c:v>
                </c:pt>
                <c:pt idx="4337">
                  <c:v>-3.3037000000000003E-11</c:v>
                </c:pt>
                <c:pt idx="4338">
                  <c:v>-2.5128999999999999E-11</c:v>
                </c:pt>
                <c:pt idx="4339">
                  <c:v>-1.9256000000000001E-11</c:v>
                </c:pt>
                <c:pt idx="4340">
                  <c:v>-1.529E-11</c:v>
                </c:pt>
                <c:pt idx="4341">
                  <c:v>-1.1951E-11</c:v>
                </c:pt>
                <c:pt idx="4342">
                  <c:v>-1.1522999999999999E-11</c:v>
                </c:pt>
                <c:pt idx="4343">
                  <c:v>-1.2397000000000001E-11</c:v>
                </c:pt>
                <c:pt idx="4344">
                  <c:v>-1.1715E-11</c:v>
                </c:pt>
                <c:pt idx="4345">
                  <c:v>-1.1726000000000001E-11</c:v>
                </c:pt>
                <c:pt idx="4346">
                  <c:v>-1.1474000000000001E-11</c:v>
                </c:pt>
                <c:pt idx="4347">
                  <c:v>-1.1384000000000001E-11</c:v>
                </c:pt>
                <c:pt idx="4348">
                  <c:v>-1.2553E-11</c:v>
                </c:pt>
                <c:pt idx="4349">
                  <c:v>-1.3354E-11</c:v>
                </c:pt>
                <c:pt idx="4350">
                  <c:v>-1.398E-11</c:v>
                </c:pt>
                <c:pt idx="4351">
                  <c:v>-1.4288999999999999E-11</c:v>
                </c:pt>
                <c:pt idx="4352">
                  <c:v>-1.3402E-11</c:v>
                </c:pt>
                <c:pt idx="4353">
                  <c:v>-1.2578000000000001E-11</c:v>
                </c:pt>
                <c:pt idx="4354">
                  <c:v>-1.4491E-11</c:v>
                </c:pt>
                <c:pt idx="4355">
                  <c:v>-1.8257999999999999E-11</c:v>
                </c:pt>
                <c:pt idx="4356">
                  <c:v>-2.4085E-11</c:v>
                </c:pt>
                <c:pt idx="4357">
                  <c:v>-2.9445999999999997E-11</c:v>
                </c:pt>
                <c:pt idx="4358">
                  <c:v>-3.4881000000000002E-11</c:v>
                </c:pt>
                <c:pt idx="4359">
                  <c:v>-3.9467000000000001E-11</c:v>
                </c:pt>
                <c:pt idx="4360">
                  <c:v>-4.2216000000000002E-11</c:v>
                </c:pt>
                <c:pt idx="4361">
                  <c:v>-4.5289999999999999E-11</c:v>
                </c:pt>
                <c:pt idx="4362">
                  <c:v>-4.9191999999999998E-11</c:v>
                </c:pt>
                <c:pt idx="4363">
                  <c:v>-4.8987999999999999E-11</c:v>
                </c:pt>
                <c:pt idx="4364">
                  <c:v>-4.9387999999999999E-11</c:v>
                </c:pt>
                <c:pt idx="4365">
                  <c:v>-5.1103000000000003E-11</c:v>
                </c:pt>
                <c:pt idx="4366">
                  <c:v>-4.9991000000000002E-11</c:v>
                </c:pt>
                <c:pt idx="4367">
                  <c:v>-5.0421000000000001E-11</c:v>
                </c:pt>
                <c:pt idx="4368">
                  <c:v>-4.5853000000000002E-11</c:v>
                </c:pt>
                <c:pt idx="4369">
                  <c:v>-4.8109E-11</c:v>
                </c:pt>
                <c:pt idx="4370">
                  <c:v>-4.5920000000000001E-11</c:v>
                </c:pt>
                <c:pt idx="4371">
                  <c:v>-4.3578000000000002E-11</c:v>
                </c:pt>
                <c:pt idx="4372">
                  <c:v>-4.1926999999999998E-11</c:v>
                </c:pt>
                <c:pt idx="4373">
                  <c:v>-4.1125E-11</c:v>
                </c:pt>
                <c:pt idx="4374">
                  <c:v>-4.0091000000000003E-11</c:v>
                </c:pt>
                <c:pt idx="4375">
                  <c:v>-3.7764999999999998E-11</c:v>
                </c:pt>
                <c:pt idx="4376">
                  <c:v>-3.3684999999999998E-11</c:v>
                </c:pt>
                <c:pt idx="4377">
                  <c:v>-2.8687999999999999E-11</c:v>
                </c:pt>
                <c:pt idx="4378">
                  <c:v>-2.3247999999999999E-11</c:v>
                </c:pt>
                <c:pt idx="4379">
                  <c:v>-1.7478E-11</c:v>
                </c:pt>
                <c:pt idx="4380">
                  <c:v>-1.1315E-11</c:v>
                </c:pt>
                <c:pt idx="4381">
                  <c:v>5.872E-12</c:v>
                </c:pt>
                <c:pt idx="4382">
                  <c:v>-3.199E-12</c:v>
                </c:pt>
                <c:pt idx="4383">
                  <c:v>-1.773E-12</c:v>
                </c:pt>
                <c:pt idx="4384">
                  <c:v>-1.929E-12</c:v>
                </c:pt>
                <c:pt idx="4385">
                  <c:v>-1.529E-12</c:v>
                </c:pt>
                <c:pt idx="4386">
                  <c:v>-9.2300000000000001E-13</c:v>
                </c:pt>
                <c:pt idx="4387">
                  <c:v>-1.0309999999999999E-12</c:v>
                </c:pt>
                <c:pt idx="4388">
                  <c:v>-3.1630000000000002E-12</c:v>
                </c:pt>
                <c:pt idx="4389">
                  <c:v>-6.0840000000000003E-12</c:v>
                </c:pt>
                <c:pt idx="4390">
                  <c:v>-9.7769999999999992E-12</c:v>
                </c:pt>
                <c:pt idx="4391">
                  <c:v>-1.4172000000000001E-11</c:v>
                </c:pt>
                <c:pt idx="4392">
                  <c:v>-1.9964E-11</c:v>
                </c:pt>
                <c:pt idx="4393">
                  <c:v>-2.6098000000000001E-11</c:v>
                </c:pt>
                <c:pt idx="4394">
                  <c:v>-2.8855999999999999E-11</c:v>
                </c:pt>
                <c:pt idx="4395">
                  <c:v>-3.7486000000000002E-11</c:v>
                </c:pt>
                <c:pt idx="4396">
                  <c:v>-4.2350000000000001E-11</c:v>
                </c:pt>
                <c:pt idx="4397">
                  <c:v>-4.6137000000000002E-11</c:v>
                </c:pt>
                <c:pt idx="4398">
                  <c:v>-4.6513000000000003E-11</c:v>
                </c:pt>
                <c:pt idx="4399">
                  <c:v>-4.5945000000000003E-11</c:v>
                </c:pt>
                <c:pt idx="4400">
                  <c:v>-4.4482000000000002E-11</c:v>
                </c:pt>
                <c:pt idx="4401">
                  <c:v>-4.3162E-11</c:v>
                </c:pt>
                <c:pt idx="4402">
                  <c:v>-4.2671000000000002E-11</c:v>
                </c:pt>
                <c:pt idx="4403">
                  <c:v>-4.2381999999999998E-11</c:v>
                </c:pt>
                <c:pt idx="4404">
                  <c:v>-4.2320999999999998E-11</c:v>
                </c:pt>
                <c:pt idx="4405">
                  <c:v>-4.4302999999999998E-11</c:v>
                </c:pt>
                <c:pt idx="4406">
                  <c:v>-4.6418999999999998E-11</c:v>
                </c:pt>
                <c:pt idx="4407">
                  <c:v>-4.1639999999999998E-11</c:v>
                </c:pt>
                <c:pt idx="4408">
                  <c:v>-4.8315999999999999E-11</c:v>
                </c:pt>
                <c:pt idx="4409">
                  <c:v>-4.5407999999999997E-11</c:v>
                </c:pt>
                <c:pt idx="4410">
                  <c:v>-4.2186999999999999E-11</c:v>
                </c:pt>
                <c:pt idx="4411">
                  <c:v>-3.9549E-11</c:v>
                </c:pt>
                <c:pt idx="4412">
                  <c:v>-3.7022000000000003E-11</c:v>
                </c:pt>
                <c:pt idx="4413">
                  <c:v>-3.2496999999999998E-11</c:v>
                </c:pt>
                <c:pt idx="4414">
                  <c:v>-2.7099E-11</c:v>
                </c:pt>
                <c:pt idx="4415">
                  <c:v>-2.2015000000000001E-11</c:v>
                </c:pt>
                <c:pt idx="4416">
                  <c:v>-1.6237E-11</c:v>
                </c:pt>
                <c:pt idx="4417">
                  <c:v>-1.4368E-11</c:v>
                </c:pt>
                <c:pt idx="4418">
                  <c:v>-9.7289999999999994E-12</c:v>
                </c:pt>
                <c:pt idx="4419">
                  <c:v>-8.3040000000000002E-12</c:v>
                </c:pt>
                <c:pt idx="4420">
                  <c:v>-7.4699999999999995E-12</c:v>
                </c:pt>
                <c:pt idx="4421">
                  <c:v>-6.0779999999999997E-12</c:v>
                </c:pt>
                <c:pt idx="4422">
                  <c:v>-5.533E-12</c:v>
                </c:pt>
                <c:pt idx="4423">
                  <c:v>-4.6990000000000001E-12</c:v>
                </c:pt>
                <c:pt idx="4424">
                  <c:v>-3.8330000000000003E-12</c:v>
                </c:pt>
                <c:pt idx="4425">
                  <c:v>-2.08E-12</c:v>
                </c:pt>
                <c:pt idx="4426">
                  <c:v>-1.3249999999999999E-12</c:v>
                </c:pt>
                <c:pt idx="4427">
                  <c:v>-3.4529999999999999E-12</c:v>
                </c:pt>
                <c:pt idx="4428">
                  <c:v>-6.4260000000000003E-12</c:v>
                </c:pt>
                <c:pt idx="4429">
                  <c:v>-1.2028E-11</c:v>
                </c:pt>
                <c:pt idx="4430">
                  <c:v>-1.8486E-11</c:v>
                </c:pt>
                <c:pt idx="4431">
                  <c:v>-2.3652000000000001E-11</c:v>
                </c:pt>
                <c:pt idx="4432">
                  <c:v>-2.8089000000000001E-11</c:v>
                </c:pt>
                <c:pt idx="4433">
                  <c:v>-3.1391000000000003E-11</c:v>
                </c:pt>
                <c:pt idx="4434">
                  <c:v>-3.4505999999999997E-11</c:v>
                </c:pt>
                <c:pt idx="4435">
                  <c:v>-3.7166999999999999E-11</c:v>
                </c:pt>
                <c:pt idx="4436">
                  <c:v>-4.0661000000000001E-11</c:v>
                </c:pt>
                <c:pt idx="4437">
                  <c:v>-4.4647000000000002E-11</c:v>
                </c:pt>
                <c:pt idx="4438">
                  <c:v>-4.8479999999999997E-11</c:v>
                </c:pt>
                <c:pt idx="4439">
                  <c:v>-5.0159000000000002E-11</c:v>
                </c:pt>
                <c:pt idx="4440">
                  <c:v>-5.0115E-11</c:v>
                </c:pt>
                <c:pt idx="4441">
                  <c:v>-4.8011E-11</c:v>
                </c:pt>
                <c:pt idx="4442">
                  <c:v>-4.6091000000000001E-11</c:v>
                </c:pt>
                <c:pt idx="4443">
                  <c:v>-4.3947000000000001E-11</c:v>
                </c:pt>
                <c:pt idx="4444">
                  <c:v>-4.0649000000000001E-11</c:v>
                </c:pt>
                <c:pt idx="4445">
                  <c:v>-1.8963000000000001E-11</c:v>
                </c:pt>
                <c:pt idx="4446">
                  <c:v>-3.7755000000000003E-11</c:v>
                </c:pt>
                <c:pt idx="4447">
                  <c:v>-3.6271999999999999E-11</c:v>
                </c:pt>
                <c:pt idx="4448">
                  <c:v>-3.5144000000000003E-11</c:v>
                </c:pt>
                <c:pt idx="4449">
                  <c:v>-3.3458000000000002E-11</c:v>
                </c:pt>
                <c:pt idx="4450">
                  <c:v>-3.1598000000000002E-11</c:v>
                </c:pt>
                <c:pt idx="4451">
                  <c:v>-3.0982999999999999E-11</c:v>
                </c:pt>
                <c:pt idx="4452">
                  <c:v>-3.0413000000000001E-11</c:v>
                </c:pt>
                <c:pt idx="4453">
                  <c:v>-2.8565E-11</c:v>
                </c:pt>
                <c:pt idx="4454">
                  <c:v>-2.4688999999999999E-11</c:v>
                </c:pt>
                <c:pt idx="4455">
                  <c:v>-2.0242E-11</c:v>
                </c:pt>
                <c:pt idx="4456">
                  <c:v>-1.3003E-11</c:v>
                </c:pt>
                <c:pt idx="4457">
                  <c:v>-9.1990000000000007E-12</c:v>
                </c:pt>
                <c:pt idx="4458">
                  <c:v>-2.3629999999999999E-12</c:v>
                </c:pt>
                <c:pt idx="4459">
                  <c:v>3.3309999999999998E-12</c:v>
                </c:pt>
                <c:pt idx="4460">
                  <c:v>6.6059999999999999E-12</c:v>
                </c:pt>
                <c:pt idx="4461">
                  <c:v>8.0460000000000002E-12</c:v>
                </c:pt>
                <c:pt idx="4462">
                  <c:v>6.7749999999999997E-12</c:v>
                </c:pt>
                <c:pt idx="4463">
                  <c:v>4.3590000000000003E-12</c:v>
                </c:pt>
                <c:pt idx="4464">
                  <c:v>1.8590000000000001E-12</c:v>
                </c:pt>
                <c:pt idx="4465">
                  <c:v>-3.5899999999999998E-13</c:v>
                </c:pt>
                <c:pt idx="4466">
                  <c:v>-2.6360000000000001E-12</c:v>
                </c:pt>
                <c:pt idx="4467">
                  <c:v>-6.0470000000000004E-12</c:v>
                </c:pt>
                <c:pt idx="4468">
                  <c:v>-1.0547E-11</c:v>
                </c:pt>
                <c:pt idx="4469">
                  <c:v>-1.6318999999999999E-11</c:v>
                </c:pt>
                <c:pt idx="4470">
                  <c:v>-2.2181E-11</c:v>
                </c:pt>
                <c:pt idx="4471">
                  <c:v>-2.8415999999999998E-11</c:v>
                </c:pt>
                <c:pt idx="4472">
                  <c:v>-3.5397999999999998E-11</c:v>
                </c:pt>
                <c:pt idx="4473">
                  <c:v>-4.0891000000000003E-11</c:v>
                </c:pt>
                <c:pt idx="4474">
                  <c:v>-4.4295000000000001E-11</c:v>
                </c:pt>
                <c:pt idx="4475">
                  <c:v>-4.6757999999999998E-11</c:v>
                </c:pt>
                <c:pt idx="4476">
                  <c:v>-4.7206000000000002E-11</c:v>
                </c:pt>
                <c:pt idx="4477">
                  <c:v>-4.6238000000000002E-11</c:v>
                </c:pt>
                <c:pt idx="4478">
                  <c:v>-4.3464E-11</c:v>
                </c:pt>
                <c:pt idx="4479">
                  <c:v>-3.8555000000000003E-11</c:v>
                </c:pt>
                <c:pt idx="4480">
                  <c:v>-3.7049000000000002E-11</c:v>
                </c:pt>
                <c:pt idx="4481">
                  <c:v>-3.6539000000000002E-11</c:v>
                </c:pt>
                <c:pt idx="4482">
                  <c:v>-3.5763000000000001E-11</c:v>
                </c:pt>
                <c:pt idx="4483">
                  <c:v>-3.4853000000000001E-11</c:v>
                </c:pt>
                <c:pt idx="4484">
                  <c:v>-3.4618999999999997E-11</c:v>
                </c:pt>
                <c:pt idx="4485">
                  <c:v>-3.5581999999999999E-11</c:v>
                </c:pt>
                <c:pt idx="4486">
                  <c:v>-3.6591999999999998E-11</c:v>
                </c:pt>
                <c:pt idx="4487">
                  <c:v>-3.7394000000000002E-11</c:v>
                </c:pt>
                <c:pt idx="4488">
                  <c:v>-3.8481000000000001E-11</c:v>
                </c:pt>
                <c:pt idx="4489">
                  <c:v>-3.8013E-11</c:v>
                </c:pt>
                <c:pt idx="4490">
                  <c:v>-3.5836E-11</c:v>
                </c:pt>
                <c:pt idx="4491">
                  <c:v>-2.9503999999999997E-11</c:v>
                </c:pt>
                <c:pt idx="4492">
                  <c:v>-1.9231E-11</c:v>
                </c:pt>
                <c:pt idx="4493">
                  <c:v>-7.5349999999999997E-12</c:v>
                </c:pt>
                <c:pt idx="4494">
                  <c:v>3.0479999999999999E-12</c:v>
                </c:pt>
                <c:pt idx="4495">
                  <c:v>1.1653E-11</c:v>
                </c:pt>
                <c:pt idx="4496">
                  <c:v>1.5973000000000001E-11</c:v>
                </c:pt>
                <c:pt idx="4497">
                  <c:v>1.9384999999999999E-11</c:v>
                </c:pt>
                <c:pt idx="4498">
                  <c:v>1.9702000000000001E-11</c:v>
                </c:pt>
                <c:pt idx="4499">
                  <c:v>1.5573000000000001E-11</c:v>
                </c:pt>
                <c:pt idx="4500">
                  <c:v>9.3430000000000001E-12</c:v>
                </c:pt>
                <c:pt idx="4501">
                  <c:v>1.2660000000000001E-12</c:v>
                </c:pt>
                <c:pt idx="4502">
                  <c:v>-6.8689999999999999E-12</c:v>
                </c:pt>
                <c:pt idx="4503">
                  <c:v>-1.4219E-11</c:v>
                </c:pt>
                <c:pt idx="4504">
                  <c:v>-1.8440999999999999E-11</c:v>
                </c:pt>
                <c:pt idx="4505">
                  <c:v>-2.1166000000000001E-11</c:v>
                </c:pt>
                <c:pt idx="4506">
                  <c:v>-2.2629000000000001E-11</c:v>
                </c:pt>
                <c:pt idx="4507">
                  <c:v>-2.4337E-11</c:v>
                </c:pt>
                <c:pt idx="4508">
                  <c:v>-2.4126999999999998E-11</c:v>
                </c:pt>
                <c:pt idx="4509">
                  <c:v>-2.4346E-11</c:v>
                </c:pt>
                <c:pt idx="4510">
                  <c:v>-2.3155E-11</c:v>
                </c:pt>
                <c:pt idx="4511">
                  <c:v>-2.2891E-11</c:v>
                </c:pt>
                <c:pt idx="4512">
                  <c:v>-2.3522000000000001E-11</c:v>
                </c:pt>
                <c:pt idx="4513">
                  <c:v>-2.6322999999999999E-11</c:v>
                </c:pt>
                <c:pt idx="4514">
                  <c:v>-2.9659999999999998E-11</c:v>
                </c:pt>
                <c:pt idx="4515">
                  <c:v>-3.3907000000000002E-11</c:v>
                </c:pt>
                <c:pt idx="4516">
                  <c:v>-3.7850999999999999E-11</c:v>
                </c:pt>
                <c:pt idx="4517">
                  <c:v>-4.2411000000000001E-11</c:v>
                </c:pt>
                <c:pt idx="4518">
                  <c:v>-4.5098E-11</c:v>
                </c:pt>
                <c:pt idx="4519">
                  <c:v>-4.5007999999999997E-11</c:v>
                </c:pt>
                <c:pt idx="4520">
                  <c:v>-5.0199000000000003E-11</c:v>
                </c:pt>
                <c:pt idx="4521">
                  <c:v>-5.0732E-11</c:v>
                </c:pt>
                <c:pt idx="4522">
                  <c:v>-4.3960999999999998E-11</c:v>
                </c:pt>
                <c:pt idx="4523">
                  <c:v>-4.3313999999999999E-11</c:v>
                </c:pt>
                <c:pt idx="4524">
                  <c:v>-3.9456000000000003E-11</c:v>
                </c:pt>
                <c:pt idx="4525">
                  <c:v>-3.5730000000000002E-11</c:v>
                </c:pt>
                <c:pt idx="4526">
                  <c:v>-2.9695000000000001E-11</c:v>
                </c:pt>
                <c:pt idx="4527">
                  <c:v>-2.1706E-11</c:v>
                </c:pt>
                <c:pt idx="4528">
                  <c:v>-1.4358E-11</c:v>
                </c:pt>
                <c:pt idx="4529">
                  <c:v>-8.9560000000000002E-12</c:v>
                </c:pt>
                <c:pt idx="4530">
                  <c:v>-3.9769999999999997E-12</c:v>
                </c:pt>
                <c:pt idx="4531">
                  <c:v>7.8999999999999997E-13</c:v>
                </c:pt>
                <c:pt idx="4532">
                  <c:v>2.3494E-11</c:v>
                </c:pt>
                <c:pt idx="4533">
                  <c:v>1.1415E-11</c:v>
                </c:pt>
                <c:pt idx="4534">
                  <c:v>1.2915E-11</c:v>
                </c:pt>
                <c:pt idx="4535">
                  <c:v>1.3638E-11</c:v>
                </c:pt>
                <c:pt idx="4536">
                  <c:v>1.3975999999999999E-11</c:v>
                </c:pt>
                <c:pt idx="4537">
                  <c:v>1.3171999999999999E-11</c:v>
                </c:pt>
                <c:pt idx="4538">
                  <c:v>1.0144999999999999E-11</c:v>
                </c:pt>
                <c:pt idx="4539">
                  <c:v>7.3790000000000008E-12</c:v>
                </c:pt>
                <c:pt idx="4540">
                  <c:v>6.1350999999999996E-11</c:v>
                </c:pt>
                <c:pt idx="4541">
                  <c:v>-6.7650000000000004E-12</c:v>
                </c:pt>
                <c:pt idx="4542">
                  <c:v>-9.7579999999999994E-12</c:v>
                </c:pt>
                <c:pt idx="4543">
                  <c:v>-1.2862000000000001E-11</c:v>
                </c:pt>
                <c:pt idx="4544">
                  <c:v>-1.6744999999999999E-11</c:v>
                </c:pt>
                <c:pt idx="4545">
                  <c:v>-1.9498E-11</c:v>
                </c:pt>
                <c:pt idx="4546">
                  <c:v>-2.2140000000000001E-11</c:v>
                </c:pt>
                <c:pt idx="4547">
                  <c:v>-2.4035000000000001E-11</c:v>
                </c:pt>
                <c:pt idx="4548">
                  <c:v>-2.392E-11</c:v>
                </c:pt>
                <c:pt idx="4549">
                  <c:v>-2.4725999999999999E-11</c:v>
                </c:pt>
                <c:pt idx="4550">
                  <c:v>-2.7231000000000001E-11</c:v>
                </c:pt>
                <c:pt idx="4551">
                  <c:v>-3.0722999999999998E-11</c:v>
                </c:pt>
                <c:pt idx="4552">
                  <c:v>-3.4495E-11</c:v>
                </c:pt>
                <c:pt idx="4553">
                  <c:v>-3.7898999999999998E-11</c:v>
                </c:pt>
                <c:pt idx="4554">
                  <c:v>-3.6832000000000001E-11</c:v>
                </c:pt>
                <c:pt idx="4555">
                  <c:v>-3.6527000000000002E-11</c:v>
                </c:pt>
                <c:pt idx="4556">
                  <c:v>-3.8572E-11</c:v>
                </c:pt>
                <c:pt idx="4557">
                  <c:v>-4.5797E-11</c:v>
                </c:pt>
                <c:pt idx="4558">
                  <c:v>-4.5398999999999997E-11</c:v>
                </c:pt>
                <c:pt idx="4559">
                  <c:v>-4.3806E-11</c:v>
                </c:pt>
                <c:pt idx="4560">
                  <c:v>-4.0610000000000002E-11</c:v>
                </c:pt>
                <c:pt idx="4561">
                  <c:v>-3.9410000000000003E-11</c:v>
                </c:pt>
                <c:pt idx="4562">
                  <c:v>-4.1786999999999999E-11</c:v>
                </c:pt>
                <c:pt idx="4563">
                  <c:v>-3.3448E-11</c:v>
                </c:pt>
                <c:pt idx="4564">
                  <c:v>-2.5688999999999998E-11</c:v>
                </c:pt>
                <c:pt idx="4565">
                  <c:v>-1.6211999999999999E-11</c:v>
                </c:pt>
                <c:pt idx="4566">
                  <c:v>-7.8569999999999993E-12</c:v>
                </c:pt>
                <c:pt idx="4567">
                  <c:v>7.1999999999999996E-13</c:v>
                </c:pt>
                <c:pt idx="4568">
                  <c:v>9.0999999999999996E-12</c:v>
                </c:pt>
                <c:pt idx="4569">
                  <c:v>1.5159E-11</c:v>
                </c:pt>
                <c:pt idx="4570">
                  <c:v>2.7029999999999999E-11</c:v>
                </c:pt>
                <c:pt idx="4571">
                  <c:v>1.2866E-11</c:v>
                </c:pt>
                <c:pt idx="4572">
                  <c:v>1.2065000000000001E-11</c:v>
                </c:pt>
                <c:pt idx="4573">
                  <c:v>6.8290000000000001E-12</c:v>
                </c:pt>
                <c:pt idx="4574">
                  <c:v>3.8650000000000002E-12</c:v>
                </c:pt>
                <c:pt idx="4575">
                  <c:v>2.159E-12</c:v>
                </c:pt>
                <c:pt idx="4576">
                  <c:v>1.5670000000000001E-12</c:v>
                </c:pt>
                <c:pt idx="4577">
                  <c:v>1.925E-12</c:v>
                </c:pt>
                <c:pt idx="4578">
                  <c:v>1.2390000000000001E-12</c:v>
                </c:pt>
                <c:pt idx="4579">
                  <c:v>6.4599999999999997E-13</c:v>
                </c:pt>
                <c:pt idx="4580">
                  <c:v>-1.6049999999999999E-12</c:v>
                </c:pt>
                <c:pt idx="4581">
                  <c:v>-4.3460000000000003E-12</c:v>
                </c:pt>
                <c:pt idx="4582">
                  <c:v>-7.271E-12</c:v>
                </c:pt>
                <c:pt idx="4583">
                  <c:v>-1.0702E-11</c:v>
                </c:pt>
                <c:pt idx="4584">
                  <c:v>-1.3530000000000001E-11</c:v>
                </c:pt>
                <c:pt idx="4585">
                  <c:v>-1.8187000000000001E-11</c:v>
                </c:pt>
                <c:pt idx="4586">
                  <c:v>-2.1909E-11</c:v>
                </c:pt>
                <c:pt idx="4587">
                  <c:v>-2.3117999999999999E-11</c:v>
                </c:pt>
                <c:pt idx="4588">
                  <c:v>4.5933999999999999E-11</c:v>
                </c:pt>
                <c:pt idx="4589">
                  <c:v>-1.551E-11</c:v>
                </c:pt>
                <c:pt idx="4590">
                  <c:v>-3.3928000000000002E-11</c:v>
                </c:pt>
                <c:pt idx="4591">
                  <c:v>-3.7178999999999999E-11</c:v>
                </c:pt>
                <c:pt idx="4592">
                  <c:v>-4.0839000000000002E-11</c:v>
                </c:pt>
                <c:pt idx="4593">
                  <c:v>-2.9827999999999998E-11</c:v>
                </c:pt>
                <c:pt idx="4594">
                  <c:v>-4.2626999999999999E-11</c:v>
                </c:pt>
                <c:pt idx="4595">
                  <c:v>-4.6518E-11</c:v>
                </c:pt>
                <c:pt idx="4596">
                  <c:v>-4.7951000000000002E-11</c:v>
                </c:pt>
                <c:pt idx="4597">
                  <c:v>-4.8901999999999998E-11</c:v>
                </c:pt>
                <c:pt idx="4598">
                  <c:v>-4.6378000000000001E-11</c:v>
                </c:pt>
                <c:pt idx="4599">
                  <c:v>-3.9943E-11</c:v>
                </c:pt>
                <c:pt idx="4600">
                  <c:v>-3.113E-11</c:v>
                </c:pt>
                <c:pt idx="4601">
                  <c:v>-2.0415000000000001E-11</c:v>
                </c:pt>
                <c:pt idx="4602">
                  <c:v>-1.1919E-11</c:v>
                </c:pt>
                <c:pt idx="4603">
                  <c:v>-4.4070000000000001E-12</c:v>
                </c:pt>
                <c:pt idx="4604">
                  <c:v>1.7279999999999999E-12</c:v>
                </c:pt>
                <c:pt idx="4605">
                  <c:v>4.8679999999999999E-12</c:v>
                </c:pt>
                <c:pt idx="4606">
                  <c:v>7.1120000000000004E-12</c:v>
                </c:pt>
                <c:pt idx="4607">
                  <c:v>1.1193E-11</c:v>
                </c:pt>
                <c:pt idx="4608">
                  <c:v>7.3609999999999998E-12</c:v>
                </c:pt>
                <c:pt idx="4609">
                  <c:v>7.9180000000000008E-12</c:v>
                </c:pt>
                <c:pt idx="4610">
                  <c:v>5.9879999999999999E-12</c:v>
                </c:pt>
                <c:pt idx="4611">
                  <c:v>3.9059999999999997E-12</c:v>
                </c:pt>
                <c:pt idx="4612">
                  <c:v>2.5780000000000001E-12</c:v>
                </c:pt>
                <c:pt idx="4613">
                  <c:v>4.7700000000000001E-12</c:v>
                </c:pt>
                <c:pt idx="4614">
                  <c:v>6.7959999999999997E-12</c:v>
                </c:pt>
                <c:pt idx="4615">
                  <c:v>7.8699999999999994E-12</c:v>
                </c:pt>
                <c:pt idx="4616">
                  <c:v>6.427E-12</c:v>
                </c:pt>
                <c:pt idx="4617">
                  <c:v>4.7200000000000001E-12</c:v>
                </c:pt>
                <c:pt idx="4618">
                  <c:v>2.794E-12</c:v>
                </c:pt>
                <c:pt idx="4619">
                  <c:v>-2.4099999999999998E-13</c:v>
                </c:pt>
                <c:pt idx="4620">
                  <c:v>-2.8910000000000001E-12</c:v>
                </c:pt>
                <c:pt idx="4621">
                  <c:v>-6.4370000000000001E-12</c:v>
                </c:pt>
                <c:pt idx="4622">
                  <c:v>-1.0408E-11</c:v>
                </c:pt>
                <c:pt idx="4623">
                  <c:v>-1.4426E-11</c:v>
                </c:pt>
                <c:pt idx="4624">
                  <c:v>-2.0320000000000001E-11</c:v>
                </c:pt>
                <c:pt idx="4625">
                  <c:v>-2.3575E-11</c:v>
                </c:pt>
                <c:pt idx="4626">
                  <c:v>-2.9159999999999999E-11</c:v>
                </c:pt>
                <c:pt idx="4627">
                  <c:v>-3.3275999999999998E-11</c:v>
                </c:pt>
                <c:pt idx="4628">
                  <c:v>-3.6636E-11</c:v>
                </c:pt>
                <c:pt idx="4629">
                  <c:v>-3.7858999999999997E-11</c:v>
                </c:pt>
                <c:pt idx="4630">
                  <c:v>-3.8001E-11</c:v>
                </c:pt>
                <c:pt idx="4631">
                  <c:v>-3.8707999999999997E-11</c:v>
                </c:pt>
                <c:pt idx="4632">
                  <c:v>-3.8056E-11</c:v>
                </c:pt>
                <c:pt idx="4633">
                  <c:v>-3.7776999999999998E-11</c:v>
                </c:pt>
                <c:pt idx="4634">
                  <c:v>-3.7147000000000002E-11</c:v>
                </c:pt>
                <c:pt idx="4635">
                  <c:v>-3.5983000000000001E-11</c:v>
                </c:pt>
                <c:pt idx="4636">
                  <c:v>-3.2304000000000003E-11</c:v>
                </c:pt>
                <c:pt idx="4637">
                  <c:v>-2.6171000000000001E-11</c:v>
                </c:pt>
                <c:pt idx="4638">
                  <c:v>-2.0317000000000001E-11</c:v>
                </c:pt>
                <c:pt idx="4639">
                  <c:v>-1.5979E-11</c:v>
                </c:pt>
                <c:pt idx="4640">
                  <c:v>-1.2361E-11</c:v>
                </c:pt>
                <c:pt idx="4641">
                  <c:v>-1.0448000000000001E-11</c:v>
                </c:pt>
                <c:pt idx="4642">
                  <c:v>-8.8720000000000002E-12</c:v>
                </c:pt>
                <c:pt idx="4643">
                  <c:v>-7.5579999999999999E-12</c:v>
                </c:pt>
                <c:pt idx="4644">
                  <c:v>-5.0140000000000002E-12</c:v>
                </c:pt>
                <c:pt idx="4645">
                  <c:v>2.8210000000000002E-12</c:v>
                </c:pt>
                <c:pt idx="4646">
                  <c:v>5.375E-12</c:v>
                </c:pt>
                <c:pt idx="4647">
                  <c:v>7.4989999999999994E-12</c:v>
                </c:pt>
                <c:pt idx="4648">
                  <c:v>1.017E-11</c:v>
                </c:pt>
                <c:pt idx="4649">
                  <c:v>1.4797E-11</c:v>
                </c:pt>
                <c:pt idx="4650">
                  <c:v>1.2438E-11</c:v>
                </c:pt>
                <c:pt idx="4651">
                  <c:v>1.106E-11</c:v>
                </c:pt>
                <c:pt idx="4652">
                  <c:v>9.9410000000000006E-12</c:v>
                </c:pt>
                <c:pt idx="4653">
                  <c:v>1.4468E-11</c:v>
                </c:pt>
                <c:pt idx="4654">
                  <c:v>1.2847E-11</c:v>
                </c:pt>
                <c:pt idx="4655">
                  <c:v>1.1148999999999999E-11</c:v>
                </c:pt>
                <c:pt idx="4656">
                  <c:v>1.1282E-11</c:v>
                </c:pt>
                <c:pt idx="4657">
                  <c:v>9.4939999999999997E-12</c:v>
                </c:pt>
                <c:pt idx="4658">
                  <c:v>5.3060000000000002E-12</c:v>
                </c:pt>
                <c:pt idx="4659">
                  <c:v>-6.3700000000000001E-13</c:v>
                </c:pt>
                <c:pt idx="4660">
                  <c:v>-7.4810000000000001E-12</c:v>
                </c:pt>
                <c:pt idx="4661">
                  <c:v>-1.6623E-11</c:v>
                </c:pt>
                <c:pt idx="4662">
                  <c:v>-2.4772E-11</c:v>
                </c:pt>
                <c:pt idx="4663">
                  <c:v>-3.1998000000000002E-11</c:v>
                </c:pt>
                <c:pt idx="4664">
                  <c:v>-3.8305999999999999E-11</c:v>
                </c:pt>
                <c:pt idx="4665">
                  <c:v>-4.0088000000000003E-11</c:v>
                </c:pt>
                <c:pt idx="4666">
                  <c:v>-4.5486000000000001E-11</c:v>
                </c:pt>
                <c:pt idx="4667">
                  <c:v>-4.3740999999999998E-11</c:v>
                </c:pt>
                <c:pt idx="4668">
                  <c:v>-4.2626999999999999E-11</c:v>
                </c:pt>
                <c:pt idx="4669">
                  <c:v>-3.6432000000000001E-11</c:v>
                </c:pt>
                <c:pt idx="4670">
                  <c:v>-3.1171000000000003E-11</c:v>
                </c:pt>
                <c:pt idx="4671">
                  <c:v>-2.6314E-11</c:v>
                </c:pt>
                <c:pt idx="4672">
                  <c:v>-2.219E-11</c:v>
                </c:pt>
                <c:pt idx="4673">
                  <c:v>-1.9132E-11</c:v>
                </c:pt>
                <c:pt idx="4674">
                  <c:v>-1.7631E-11</c:v>
                </c:pt>
                <c:pt idx="4675">
                  <c:v>-1.7454000000000001E-11</c:v>
                </c:pt>
                <c:pt idx="4676">
                  <c:v>-1.8492999999999999E-11</c:v>
                </c:pt>
                <c:pt idx="4677">
                  <c:v>-2.0828E-11</c:v>
                </c:pt>
                <c:pt idx="4678">
                  <c:v>-2.2282999999999999E-11</c:v>
                </c:pt>
                <c:pt idx="4679">
                  <c:v>-2.0471E-11</c:v>
                </c:pt>
                <c:pt idx="4680">
                  <c:v>-1.8167E-11</c:v>
                </c:pt>
                <c:pt idx="4681">
                  <c:v>-1.4588999999999999E-11</c:v>
                </c:pt>
                <c:pt idx="4682">
                  <c:v>-7.8300000000000004E-12</c:v>
                </c:pt>
                <c:pt idx="4683">
                  <c:v>1.9369999999999999E-12</c:v>
                </c:pt>
                <c:pt idx="4684">
                  <c:v>1.0399E-11</c:v>
                </c:pt>
                <c:pt idx="4685">
                  <c:v>2.1444000000000001E-11</c:v>
                </c:pt>
                <c:pt idx="4686">
                  <c:v>2.1454999999999999E-11</c:v>
                </c:pt>
                <c:pt idx="4687">
                  <c:v>2.6600000000000001E-11</c:v>
                </c:pt>
                <c:pt idx="4688">
                  <c:v>2.3671999999999998E-11</c:v>
                </c:pt>
                <c:pt idx="4689">
                  <c:v>2.0419999999999999E-11</c:v>
                </c:pt>
                <c:pt idx="4690">
                  <c:v>1.8257999999999999E-11</c:v>
                </c:pt>
                <c:pt idx="4691">
                  <c:v>1.6675E-11</c:v>
                </c:pt>
                <c:pt idx="4692">
                  <c:v>1.4955000000000002E-11</c:v>
                </c:pt>
                <c:pt idx="4693">
                  <c:v>1.3081000000000001E-11</c:v>
                </c:pt>
                <c:pt idx="4694">
                  <c:v>7.6240000000000006E-12</c:v>
                </c:pt>
                <c:pt idx="4695">
                  <c:v>4.0639999999999996E-12</c:v>
                </c:pt>
                <c:pt idx="4696">
                  <c:v>-3.1840000000000002E-12</c:v>
                </c:pt>
                <c:pt idx="4697">
                  <c:v>-1.117E-11</c:v>
                </c:pt>
                <c:pt idx="4698">
                  <c:v>-1.6773999999999999E-11</c:v>
                </c:pt>
                <c:pt idx="4699">
                  <c:v>-2.1442999999999999E-11</c:v>
                </c:pt>
                <c:pt idx="4700">
                  <c:v>-2.2781E-11</c:v>
                </c:pt>
                <c:pt idx="4701">
                  <c:v>-2.3981E-11</c:v>
                </c:pt>
                <c:pt idx="4702">
                  <c:v>-2.6107000000000001E-11</c:v>
                </c:pt>
                <c:pt idx="4703">
                  <c:v>-2.7484999999999999E-11</c:v>
                </c:pt>
                <c:pt idx="4704">
                  <c:v>-2.8736E-11</c:v>
                </c:pt>
                <c:pt idx="4705">
                  <c:v>-2.7521000000000001E-11</c:v>
                </c:pt>
                <c:pt idx="4706">
                  <c:v>-2.6443000000000001E-11</c:v>
                </c:pt>
                <c:pt idx="4707">
                  <c:v>-2.5453999999999999E-11</c:v>
                </c:pt>
                <c:pt idx="4708">
                  <c:v>-2.6470999999999999E-11</c:v>
                </c:pt>
                <c:pt idx="4709">
                  <c:v>-2.9662999999999998E-11</c:v>
                </c:pt>
                <c:pt idx="4710">
                  <c:v>-3.1484E-11</c:v>
                </c:pt>
                <c:pt idx="4711">
                  <c:v>-3.1962000000000003E-11</c:v>
                </c:pt>
                <c:pt idx="4712">
                  <c:v>-3.0557999999999998E-11</c:v>
                </c:pt>
                <c:pt idx="4713">
                  <c:v>-2.6490999999999999E-11</c:v>
                </c:pt>
                <c:pt idx="4714">
                  <c:v>-2.1801999999999999E-11</c:v>
                </c:pt>
                <c:pt idx="4715">
                  <c:v>-1.8158000000000001E-11</c:v>
                </c:pt>
                <c:pt idx="4716">
                  <c:v>-1.1319000000000001E-11</c:v>
                </c:pt>
                <c:pt idx="4717">
                  <c:v>-4.5179999999999999E-12</c:v>
                </c:pt>
                <c:pt idx="4718">
                  <c:v>1.748E-12</c:v>
                </c:pt>
                <c:pt idx="4719">
                  <c:v>-1.863E-12</c:v>
                </c:pt>
                <c:pt idx="4720">
                  <c:v>1.2345E-11</c:v>
                </c:pt>
                <c:pt idx="4721">
                  <c:v>1.7718999999999999E-11</c:v>
                </c:pt>
                <c:pt idx="4722">
                  <c:v>2.3285999999999999E-11</c:v>
                </c:pt>
                <c:pt idx="4723">
                  <c:v>2.1464000000000001E-11</c:v>
                </c:pt>
                <c:pt idx="4724">
                  <c:v>2.1409000000000001E-11</c:v>
                </c:pt>
                <c:pt idx="4725">
                  <c:v>1.8372000000000001E-11</c:v>
                </c:pt>
                <c:pt idx="4726">
                  <c:v>1.0295E-11</c:v>
                </c:pt>
                <c:pt idx="4728">
                  <c:v>1.5831000000000001E-11</c:v>
                </c:pt>
                <c:pt idx="4729">
                  <c:v>1.8981000000000001E-11</c:v>
                </c:pt>
                <c:pt idx="4730">
                  <c:v>1.4877000000000001E-11</c:v>
                </c:pt>
                <c:pt idx="4731">
                  <c:v>8.7519999999999999E-12</c:v>
                </c:pt>
                <c:pt idx="4732">
                  <c:v>2.7719999999999999E-12</c:v>
                </c:pt>
                <c:pt idx="4733">
                  <c:v>-2.4240000000000002E-12</c:v>
                </c:pt>
                <c:pt idx="4734">
                  <c:v>-6.7799999999999998E-12</c:v>
                </c:pt>
                <c:pt idx="4735">
                  <c:v>-9.1769999999999994E-12</c:v>
                </c:pt>
                <c:pt idx="4736">
                  <c:v>-1.0986E-11</c:v>
                </c:pt>
                <c:pt idx="4737">
                  <c:v>-8.3029999999999997E-12</c:v>
                </c:pt>
                <c:pt idx="4738">
                  <c:v>-1.0370999999999999E-11</c:v>
                </c:pt>
                <c:pt idx="4739">
                  <c:v>-1.2652000000000001E-11</c:v>
                </c:pt>
                <c:pt idx="4740">
                  <c:v>-1.7081999999999999E-11</c:v>
                </c:pt>
                <c:pt idx="4741">
                  <c:v>-2.2697E-11</c:v>
                </c:pt>
                <c:pt idx="4742">
                  <c:v>-2.5765000000000001E-11</c:v>
                </c:pt>
                <c:pt idx="4743">
                  <c:v>-2.6499E-11</c:v>
                </c:pt>
                <c:pt idx="4744">
                  <c:v>-2.7701000000000001E-11</c:v>
                </c:pt>
                <c:pt idx="4745">
                  <c:v>-2.9284999999999999E-11</c:v>
                </c:pt>
                <c:pt idx="4746">
                  <c:v>-3.124E-11</c:v>
                </c:pt>
                <c:pt idx="4747">
                  <c:v>-3.1482000000000002E-11</c:v>
                </c:pt>
                <c:pt idx="4748">
                  <c:v>-2.9696999999999998E-11</c:v>
                </c:pt>
                <c:pt idx="4749">
                  <c:v>-3.0127999999999999E-11</c:v>
                </c:pt>
                <c:pt idx="4750">
                  <c:v>-2.4814000000000002E-11</c:v>
                </c:pt>
                <c:pt idx="4751">
                  <c:v>-2.2601E-11</c:v>
                </c:pt>
                <c:pt idx="4752">
                  <c:v>-1.8830000000000001E-11</c:v>
                </c:pt>
                <c:pt idx="4753">
                  <c:v>-1.3720999999999999E-11</c:v>
                </c:pt>
                <c:pt idx="4754">
                  <c:v>-6.7360000000000004E-12</c:v>
                </c:pt>
                <c:pt idx="4755">
                  <c:v>1.184E-12</c:v>
                </c:pt>
                <c:pt idx="4756">
                  <c:v>7.6699999999999994E-12</c:v>
                </c:pt>
                <c:pt idx="4757">
                  <c:v>1.2118E-11</c:v>
                </c:pt>
                <c:pt idx="4758">
                  <c:v>1.6391E-11</c:v>
                </c:pt>
                <c:pt idx="4759">
                  <c:v>2.1885000000000001E-11</c:v>
                </c:pt>
                <c:pt idx="4760">
                  <c:v>2.2998999999999999E-11</c:v>
                </c:pt>
                <c:pt idx="4761">
                  <c:v>2.2161999999999999E-11</c:v>
                </c:pt>
                <c:pt idx="4762">
                  <c:v>2.2485999999999999E-11</c:v>
                </c:pt>
                <c:pt idx="4763">
                  <c:v>2.2665999999999999E-11</c:v>
                </c:pt>
                <c:pt idx="4764">
                  <c:v>2.4865E-11</c:v>
                </c:pt>
                <c:pt idx="4765">
                  <c:v>2.5496999999999999E-11</c:v>
                </c:pt>
                <c:pt idx="4766">
                  <c:v>2.4275000000000001E-11</c:v>
                </c:pt>
                <c:pt idx="4767">
                  <c:v>2.1262E-11</c:v>
                </c:pt>
                <c:pt idx="4768">
                  <c:v>1.6837E-11</c:v>
                </c:pt>
                <c:pt idx="4769">
                  <c:v>1.0115999999999999E-11</c:v>
                </c:pt>
                <c:pt idx="4770">
                  <c:v>5.6210000000000004E-12</c:v>
                </c:pt>
                <c:pt idx="4771">
                  <c:v>2.8910000000000001E-12</c:v>
                </c:pt>
                <c:pt idx="4772">
                  <c:v>7.5500000000000001E-13</c:v>
                </c:pt>
                <c:pt idx="4773">
                  <c:v>-3.0179999999999999E-12</c:v>
                </c:pt>
                <c:pt idx="4774">
                  <c:v>-5.7840000000000004E-12</c:v>
                </c:pt>
                <c:pt idx="4775">
                  <c:v>-9.2359999999999998E-12</c:v>
                </c:pt>
                <c:pt idx="4776">
                  <c:v>-1.2592E-11</c:v>
                </c:pt>
                <c:pt idx="4777">
                  <c:v>-1.6791E-11</c:v>
                </c:pt>
                <c:pt idx="4778">
                  <c:v>-1.8987000000000001E-11</c:v>
                </c:pt>
                <c:pt idx="4779">
                  <c:v>-2.2699000000000001E-11</c:v>
                </c:pt>
                <c:pt idx="4780">
                  <c:v>-2.6948999999999999E-11</c:v>
                </c:pt>
                <c:pt idx="4781">
                  <c:v>-2.9513999999999999E-11</c:v>
                </c:pt>
                <c:pt idx="4782">
                  <c:v>-3.3011E-11</c:v>
                </c:pt>
                <c:pt idx="4783">
                  <c:v>-3.5498999999999998E-11</c:v>
                </c:pt>
                <c:pt idx="4784">
                  <c:v>-3.7449000000000002E-11</c:v>
                </c:pt>
                <c:pt idx="4785">
                  <c:v>-3.6573000000000003E-11</c:v>
                </c:pt>
                <c:pt idx="4786">
                  <c:v>-3.1702000000000002E-11</c:v>
                </c:pt>
                <c:pt idx="4787">
                  <c:v>-2.4688999999999999E-11</c:v>
                </c:pt>
                <c:pt idx="4788">
                  <c:v>-1.6660999999999999E-11</c:v>
                </c:pt>
                <c:pt idx="4789">
                  <c:v>-9.8340000000000003E-12</c:v>
                </c:pt>
                <c:pt idx="4790">
                  <c:v>-4.2549999999999999E-12</c:v>
                </c:pt>
                <c:pt idx="4791">
                  <c:v>1.2979999999999999E-12</c:v>
                </c:pt>
                <c:pt idx="4792">
                  <c:v>4.9969999999999998E-12</c:v>
                </c:pt>
                <c:pt idx="4793">
                  <c:v>6.5169999999999998E-12</c:v>
                </c:pt>
                <c:pt idx="4794">
                  <c:v>6.3929999999999999E-12</c:v>
                </c:pt>
                <c:pt idx="4795">
                  <c:v>5.9840000000000004E-12</c:v>
                </c:pt>
                <c:pt idx="4796">
                  <c:v>5.8640000000000001E-12</c:v>
                </c:pt>
                <c:pt idx="4797">
                  <c:v>7.4530000000000007E-12</c:v>
                </c:pt>
                <c:pt idx="4798">
                  <c:v>1.2855E-11</c:v>
                </c:pt>
                <c:pt idx="4799">
                  <c:v>1.9082000000000001E-11</c:v>
                </c:pt>
                <c:pt idx="4800">
                  <c:v>2.7770000000000001E-11</c:v>
                </c:pt>
                <c:pt idx="4801">
                  <c:v>3.2785E-11</c:v>
                </c:pt>
                <c:pt idx="4802">
                  <c:v>3.3761999999999999E-11</c:v>
                </c:pt>
                <c:pt idx="4803">
                  <c:v>2.2479000000000001E-11</c:v>
                </c:pt>
                <c:pt idx="4804">
                  <c:v>3.8719000000000001E-11</c:v>
                </c:pt>
                <c:pt idx="4805">
                  <c:v>3.2938E-11</c:v>
                </c:pt>
                <c:pt idx="4806">
                  <c:v>2.6185000000000001E-11</c:v>
                </c:pt>
                <c:pt idx="4807">
                  <c:v>1.9503E-11</c:v>
                </c:pt>
                <c:pt idx="4808">
                  <c:v>1.3218E-11</c:v>
                </c:pt>
                <c:pt idx="4809">
                  <c:v>7.4289999999999999E-12</c:v>
                </c:pt>
                <c:pt idx="4810">
                  <c:v>1.4220699999999999E-10</c:v>
                </c:pt>
                <c:pt idx="4811">
                  <c:v>-1.4399999999999999E-13</c:v>
                </c:pt>
                <c:pt idx="4812">
                  <c:v>-5.4350000000000002E-12</c:v>
                </c:pt>
                <c:pt idx="4813">
                  <c:v>-7.3119999999999995E-12</c:v>
                </c:pt>
                <c:pt idx="4814">
                  <c:v>-1.2481000000000001E-11</c:v>
                </c:pt>
                <c:pt idx="4815">
                  <c:v>-1.7127E-11</c:v>
                </c:pt>
                <c:pt idx="4816">
                  <c:v>-2.2138E-11</c:v>
                </c:pt>
                <c:pt idx="4817">
                  <c:v>-2.6148E-11</c:v>
                </c:pt>
                <c:pt idx="4818">
                  <c:v>-3.3955000000000001E-11</c:v>
                </c:pt>
                <c:pt idx="4819">
                  <c:v>-3.3375000000000001E-11</c:v>
                </c:pt>
                <c:pt idx="4820">
                  <c:v>-3.2285000000000001E-11</c:v>
                </c:pt>
                <c:pt idx="4821">
                  <c:v>-2.8710999999999999E-11</c:v>
                </c:pt>
                <c:pt idx="4822">
                  <c:v>-2.1219E-11</c:v>
                </c:pt>
                <c:pt idx="4823">
                  <c:v>-1.188E-11</c:v>
                </c:pt>
                <c:pt idx="4824">
                  <c:v>-1.7550999999999999E-11</c:v>
                </c:pt>
                <c:pt idx="4825">
                  <c:v>-1.2739999999999999E-11</c:v>
                </c:pt>
                <c:pt idx="4826">
                  <c:v>-1.188E-11</c:v>
                </c:pt>
                <c:pt idx="4827">
                  <c:v>-8.804E-12</c:v>
                </c:pt>
                <c:pt idx="4828">
                  <c:v>-5.3580000000000004E-12</c:v>
                </c:pt>
                <c:pt idx="4829">
                  <c:v>-1.2180000000000001E-12</c:v>
                </c:pt>
                <c:pt idx="4830">
                  <c:v>1.044E-12</c:v>
                </c:pt>
                <c:pt idx="4831">
                  <c:v>1.322E-12</c:v>
                </c:pt>
                <c:pt idx="4832">
                  <c:v>2.9129999999999998E-12</c:v>
                </c:pt>
                <c:pt idx="4833">
                  <c:v>6.2660000000000002E-12</c:v>
                </c:pt>
                <c:pt idx="4834">
                  <c:v>1.1132000000000001E-11</c:v>
                </c:pt>
                <c:pt idx="4835">
                  <c:v>1.2582E-11</c:v>
                </c:pt>
                <c:pt idx="4836">
                  <c:v>1.7263999999999999E-11</c:v>
                </c:pt>
                <c:pt idx="4837">
                  <c:v>2.1259000000000001E-11</c:v>
                </c:pt>
                <c:pt idx="4838">
                  <c:v>2.5653999999999999E-11</c:v>
                </c:pt>
                <c:pt idx="4839">
                  <c:v>3.1785000000000003E-11</c:v>
                </c:pt>
                <c:pt idx="4840">
                  <c:v>3.5925999999999997E-11</c:v>
                </c:pt>
                <c:pt idx="4841">
                  <c:v>3.8048999999999998E-11</c:v>
                </c:pt>
                <c:pt idx="4842">
                  <c:v>3.7272000000000002E-11</c:v>
                </c:pt>
                <c:pt idx="4843">
                  <c:v>3.5394000000000002E-11</c:v>
                </c:pt>
                <c:pt idx="4844">
                  <c:v>3.1988E-11</c:v>
                </c:pt>
                <c:pt idx="4845">
                  <c:v>2.7478000000000001E-11</c:v>
                </c:pt>
                <c:pt idx="4846">
                  <c:v>2.1175999999999999E-11</c:v>
                </c:pt>
                <c:pt idx="4847">
                  <c:v>1.3949999999999999E-11</c:v>
                </c:pt>
                <c:pt idx="4848">
                  <c:v>7.237E-12</c:v>
                </c:pt>
                <c:pt idx="4849">
                  <c:v>2.3310000000000001E-12</c:v>
                </c:pt>
                <c:pt idx="4850">
                  <c:v>-3.1340000000000002E-12</c:v>
                </c:pt>
                <c:pt idx="4851">
                  <c:v>-7.8839999999999999E-12</c:v>
                </c:pt>
                <c:pt idx="4852">
                  <c:v>-1.3733999999999999E-11</c:v>
                </c:pt>
                <c:pt idx="4853">
                  <c:v>-1.6156E-11</c:v>
                </c:pt>
                <c:pt idx="4854">
                  <c:v>-2.0416999999999999E-11</c:v>
                </c:pt>
                <c:pt idx="4855">
                  <c:v>-2.8444E-11</c:v>
                </c:pt>
                <c:pt idx="4856">
                  <c:v>-2.4052000000000001E-11</c:v>
                </c:pt>
                <c:pt idx="4857">
                  <c:v>-2.7156000000000001E-11</c:v>
                </c:pt>
                <c:pt idx="4858">
                  <c:v>-2.4930000000000001E-11</c:v>
                </c:pt>
                <c:pt idx="4859">
                  <c:v>-2.3439999999999999E-11</c:v>
                </c:pt>
                <c:pt idx="4860">
                  <c:v>-2.3137999999999999E-11</c:v>
                </c:pt>
                <c:pt idx="4861">
                  <c:v>-2.332E-11</c:v>
                </c:pt>
                <c:pt idx="4862">
                  <c:v>-2.4097E-11</c:v>
                </c:pt>
                <c:pt idx="4863">
                  <c:v>-2.5957E-11</c:v>
                </c:pt>
                <c:pt idx="4864">
                  <c:v>-2.5075000000000001E-11</c:v>
                </c:pt>
                <c:pt idx="4865">
                  <c:v>-1.5635999999999998E-11</c:v>
                </c:pt>
                <c:pt idx="4866">
                  <c:v>-2.3966E-11</c:v>
                </c:pt>
                <c:pt idx="4867">
                  <c:v>-1.6274000000000001E-11</c:v>
                </c:pt>
                <c:pt idx="4868">
                  <c:v>-8.0279999999999993E-12</c:v>
                </c:pt>
                <c:pt idx="4869">
                  <c:v>5.0530000000000004E-12</c:v>
                </c:pt>
                <c:pt idx="4870">
                  <c:v>2.1679000000000001E-11</c:v>
                </c:pt>
                <c:pt idx="4871">
                  <c:v>3.0496999999999998E-11</c:v>
                </c:pt>
                <c:pt idx="4872">
                  <c:v>3.7696000000000001E-11</c:v>
                </c:pt>
                <c:pt idx="4873">
                  <c:v>4.5319000000000003E-11</c:v>
                </c:pt>
                <c:pt idx="4874">
                  <c:v>4.409E-11</c:v>
                </c:pt>
                <c:pt idx="4875">
                  <c:v>4.1831999999999997E-11</c:v>
                </c:pt>
                <c:pt idx="4876">
                  <c:v>3.7598E-11</c:v>
                </c:pt>
                <c:pt idx="4877">
                  <c:v>3.1347E-11</c:v>
                </c:pt>
                <c:pt idx="4878">
                  <c:v>2.5059999999999999E-11</c:v>
                </c:pt>
                <c:pt idx="4879">
                  <c:v>2.3499000000000001E-11</c:v>
                </c:pt>
                <c:pt idx="4880">
                  <c:v>2.3339000000000001E-11</c:v>
                </c:pt>
                <c:pt idx="4881">
                  <c:v>2.2714E-11</c:v>
                </c:pt>
                <c:pt idx="4882">
                  <c:v>2.0685000000000001E-11</c:v>
                </c:pt>
                <c:pt idx="4883">
                  <c:v>2.0755999999999999E-11</c:v>
                </c:pt>
                <c:pt idx="4884">
                  <c:v>1.9382E-11</c:v>
                </c:pt>
                <c:pt idx="4885">
                  <c:v>1.7707E-11</c:v>
                </c:pt>
                <c:pt idx="4886">
                  <c:v>1.7240999999999999E-11</c:v>
                </c:pt>
                <c:pt idx="4887">
                  <c:v>1.3452999999999999E-11</c:v>
                </c:pt>
                <c:pt idx="4888">
                  <c:v>1.1516999999999999E-11</c:v>
                </c:pt>
                <c:pt idx="4889">
                  <c:v>7.6579999999999999E-12</c:v>
                </c:pt>
                <c:pt idx="4890">
                  <c:v>2.2909999999999998E-12</c:v>
                </c:pt>
                <c:pt idx="4891">
                  <c:v>-3.7230000000000002E-12</c:v>
                </c:pt>
                <c:pt idx="4892">
                  <c:v>1.13225E-10</c:v>
                </c:pt>
                <c:pt idx="4893">
                  <c:v>-2.84E-12</c:v>
                </c:pt>
                <c:pt idx="4894">
                  <c:v>-2.3888E-11</c:v>
                </c:pt>
                <c:pt idx="4895">
                  <c:v>-1.9468000000000001E-11</c:v>
                </c:pt>
                <c:pt idx="4896">
                  <c:v>9.8540000000000003E-11</c:v>
                </c:pt>
                <c:pt idx="4897">
                  <c:v>-3.2530999999999999E-11</c:v>
                </c:pt>
                <c:pt idx="4898">
                  <c:v>-3.5953000000000002E-11</c:v>
                </c:pt>
                <c:pt idx="4899">
                  <c:v>-3.8460999999999998E-11</c:v>
                </c:pt>
                <c:pt idx="4900">
                  <c:v>-3.5726E-11</c:v>
                </c:pt>
                <c:pt idx="4901">
                  <c:v>-2.3021000000000001E-11</c:v>
                </c:pt>
                <c:pt idx="4902">
                  <c:v>-1.873E-11</c:v>
                </c:pt>
                <c:pt idx="4903">
                  <c:v>-8.7750000000000001E-12</c:v>
                </c:pt>
                <c:pt idx="4904">
                  <c:v>3.3979999999999999E-12</c:v>
                </c:pt>
                <c:pt idx="4905">
                  <c:v>1.2002E-11</c:v>
                </c:pt>
                <c:pt idx="4906">
                  <c:v>1.9317000000000001E-11</c:v>
                </c:pt>
                <c:pt idx="4907">
                  <c:v>2.3882999999999999E-11</c:v>
                </c:pt>
                <c:pt idx="4908">
                  <c:v>2.5873999999999999E-11</c:v>
                </c:pt>
                <c:pt idx="4909">
                  <c:v>2.9448000000000001E-11</c:v>
                </c:pt>
                <c:pt idx="4910">
                  <c:v>2.3019999999999998E-11</c:v>
                </c:pt>
                <c:pt idx="4911">
                  <c:v>2.3339000000000001E-11</c:v>
                </c:pt>
                <c:pt idx="4912">
                  <c:v>2.4727000000000002E-11</c:v>
                </c:pt>
                <c:pt idx="4913">
                  <c:v>1.89869E-10</c:v>
                </c:pt>
                <c:pt idx="4914">
                  <c:v>3.3150999999999999E-11</c:v>
                </c:pt>
                <c:pt idx="4915">
                  <c:v>4.1477999999999998E-11</c:v>
                </c:pt>
                <c:pt idx="4916">
                  <c:v>1.7036000000000001E-11</c:v>
                </c:pt>
                <c:pt idx="4917">
                  <c:v>2.8131E-11</c:v>
                </c:pt>
                <c:pt idx="4918">
                  <c:v>2.8034000000000001E-11</c:v>
                </c:pt>
                <c:pt idx="4919">
                  <c:v>3.2126000000000001E-11</c:v>
                </c:pt>
                <c:pt idx="4920">
                  <c:v>3.3796E-11</c:v>
                </c:pt>
                <c:pt idx="4921">
                  <c:v>3.2667000000000002E-11</c:v>
                </c:pt>
                <c:pt idx="4922">
                  <c:v>2.9549999999999997E-11</c:v>
                </c:pt>
                <c:pt idx="4923">
                  <c:v>2.4543999999999999E-11</c:v>
                </c:pt>
                <c:pt idx="4924">
                  <c:v>1.8805E-11</c:v>
                </c:pt>
                <c:pt idx="4925">
                  <c:v>1.4617E-11</c:v>
                </c:pt>
                <c:pt idx="4926">
                  <c:v>6.8139999999999998E-12</c:v>
                </c:pt>
                <c:pt idx="4927">
                  <c:v>9.0399999999999999E-13</c:v>
                </c:pt>
                <c:pt idx="4928">
                  <c:v>-5.6080000000000003E-12</c:v>
                </c:pt>
                <c:pt idx="4929">
                  <c:v>-1.2241E-11</c:v>
                </c:pt>
                <c:pt idx="4930">
                  <c:v>-1.1729000000000001E-11</c:v>
                </c:pt>
                <c:pt idx="4931">
                  <c:v>-2.0503E-11</c:v>
                </c:pt>
                <c:pt idx="4932">
                  <c:v>-2.3868E-11</c:v>
                </c:pt>
                <c:pt idx="4933">
                  <c:v>-2.5386E-11</c:v>
                </c:pt>
                <c:pt idx="4934">
                  <c:v>-2.0173E-11</c:v>
                </c:pt>
                <c:pt idx="4935">
                  <c:v>-2.2932999999999999E-11</c:v>
                </c:pt>
                <c:pt idx="4936">
                  <c:v>3.1259999999999998E-12</c:v>
                </c:pt>
                <c:pt idx="4937">
                  <c:v>-2.1581999999999999E-11</c:v>
                </c:pt>
                <c:pt idx="4938">
                  <c:v>-1.4135E-11</c:v>
                </c:pt>
                <c:pt idx="4939">
                  <c:v>-1.2208E-11</c:v>
                </c:pt>
                <c:pt idx="4940">
                  <c:v>-7.7349999999999997E-12</c:v>
                </c:pt>
                <c:pt idx="4941">
                  <c:v>-6.4219999999999999E-12</c:v>
                </c:pt>
                <c:pt idx="4942">
                  <c:v>-4.3860000000000001E-12</c:v>
                </c:pt>
                <c:pt idx="4943">
                  <c:v>-1.9369999999999999E-12</c:v>
                </c:pt>
                <c:pt idx="4944">
                  <c:v>1.821E-12</c:v>
                </c:pt>
                <c:pt idx="4945">
                  <c:v>5.204E-12</c:v>
                </c:pt>
                <c:pt idx="4946">
                  <c:v>9.5980000000000001E-12</c:v>
                </c:pt>
                <c:pt idx="4947">
                  <c:v>1.3497E-11</c:v>
                </c:pt>
                <c:pt idx="4948">
                  <c:v>1.7208999999999999E-11</c:v>
                </c:pt>
                <c:pt idx="4949">
                  <c:v>2.1674999999999999E-11</c:v>
                </c:pt>
                <c:pt idx="4950">
                  <c:v>2.5809999999999999E-11</c:v>
                </c:pt>
                <c:pt idx="4951">
                  <c:v>3.1660999999999999E-11</c:v>
                </c:pt>
                <c:pt idx="4952">
                  <c:v>3.5470999999999997E-11</c:v>
                </c:pt>
                <c:pt idx="4953">
                  <c:v>3.6682000000000001E-11</c:v>
                </c:pt>
                <c:pt idx="4954">
                  <c:v>3.8292999999999998E-11</c:v>
                </c:pt>
                <c:pt idx="4955">
                  <c:v>3.9714E-11</c:v>
                </c:pt>
                <c:pt idx="4956">
                  <c:v>3.9828000000000002E-11</c:v>
                </c:pt>
                <c:pt idx="4957">
                  <c:v>3.4997000000000002E-11</c:v>
                </c:pt>
                <c:pt idx="4958">
                  <c:v>3.0297000000000001E-11</c:v>
                </c:pt>
                <c:pt idx="4959">
                  <c:v>2.4523E-11</c:v>
                </c:pt>
                <c:pt idx="4960">
                  <c:v>2.0494999999999999E-11</c:v>
                </c:pt>
                <c:pt idx="4961">
                  <c:v>1.8111000000000001E-11</c:v>
                </c:pt>
                <c:pt idx="4962">
                  <c:v>2.9843999999999999E-11</c:v>
                </c:pt>
                <c:pt idx="4963">
                  <c:v>2.902E-12</c:v>
                </c:pt>
                <c:pt idx="4964">
                  <c:v>-5.22E-12</c:v>
                </c:pt>
                <c:pt idx="4965">
                  <c:v>-1.0053E-11</c:v>
                </c:pt>
                <c:pt idx="4966">
                  <c:v>-1.3583E-11</c:v>
                </c:pt>
                <c:pt idx="4967">
                  <c:v>-1.5446E-11</c:v>
                </c:pt>
                <c:pt idx="4968">
                  <c:v>-1.5029E-11</c:v>
                </c:pt>
                <c:pt idx="4969">
                  <c:v>-2.1198000000000001E-11</c:v>
                </c:pt>
                <c:pt idx="4970">
                  <c:v>-1.6478999999999999E-11</c:v>
                </c:pt>
                <c:pt idx="4971">
                  <c:v>-1.0202999999999999E-11</c:v>
                </c:pt>
                <c:pt idx="4972">
                  <c:v>-1.9465000000000001E-11</c:v>
                </c:pt>
                <c:pt idx="4973">
                  <c:v>-1.7683999999999999E-11</c:v>
                </c:pt>
                <c:pt idx="4974">
                  <c:v>-2.1676000000000001E-11</c:v>
                </c:pt>
                <c:pt idx="4975">
                  <c:v>-2.2819E-11</c:v>
                </c:pt>
                <c:pt idx="4976">
                  <c:v>-2.0343000000000001E-11</c:v>
                </c:pt>
                <c:pt idx="4977">
                  <c:v>-1.8827000000000001E-11</c:v>
                </c:pt>
                <c:pt idx="4978">
                  <c:v>-1.7706000000000001E-11</c:v>
                </c:pt>
                <c:pt idx="4979">
                  <c:v>1.9564999999999999E-11</c:v>
                </c:pt>
                <c:pt idx="4980">
                  <c:v>-1.4838999999999998E-11</c:v>
                </c:pt>
                <c:pt idx="4981">
                  <c:v>-9.3349999999999993E-12</c:v>
                </c:pt>
                <c:pt idx="4982">
                  <c:v>3.9020000000000001E-12</c:v>
                </c:pt>
                <c:pt idx="4983">
                  <c:v>1.6315000000000001E-11</c:v>
                </c:pt>
                <c:pt idx="4984">
                  <c:v>2.5110000000000001E-11</c:v>
                </c:pt>
                <c:pt idx="4985">
                  <c:v>3.1869E-11</c:v>
                </c:pt>
                <c:pt idx="4986">
                  <c:v>3.6584E-11</c:v>
                </c:pt>
                <c:pt idx="4987">
                  <c:v>3.9177000000000001E-11</c:v>
                </c:pt>
                <c:pt idx="4988">
                  <c:v>3.9954999999999999E-11</c:v>
                </c:pt>
                <c:pt idx="4989">
                  <c:v>3.8265999999999999E-11</c:v>
                </c:pt>
                <c:pt idx="4990">
                  <c:v>3.7925000000000001E-11</c:v>
                </c:pt>
                <c:pt idx="4991">
                  <c:v>3.7464000000000001E-11</c:v>
                </c:pt>
                <c:pt idx="4992">
                  <c:v>3.7101999999999998E-11</c:v>
                </c:pt>
                <c:pt idx="4993">
                  <c:v>3.5382000000000003E-11</c:v>
                </c:pt>
                <c:pt idx="4994">
                  <c:v>3.2252000000000003E-11</c:v>
                </c:pt>
                <c:pt idx="4995">
                  <c:v>3.0493999999999998E-11</c:v>
                </c:pt>
                <c:pt idx="4996">
                  <c:v>1.6190000000000001E-11</c:v>
                </c:pt>
                <c:pt idx="4997">
                  <c:v>1.2886E-11</c:v>
                </c:pt>
                <c:pt idx="4998">
                  <c:v>8.3910000000000001E-12</c:v>
                </c:pt>
                <c:pt idx="4999">
                  <c:v>1.0699E-11</c:v>
                </c:pt>
                <c:pt idx="5000">
                  <c:v>1.2241E-11</c:v>
                </c:pt>
                <c:pt idx="5001">
                  <c:v>3.8722000000000001E-11</c:v>
                </c:pt>
                <c:pt idx="5002">
                  <c:v>3.4533999999999998E-11</c:v>
                </c:pt>
                <c:pt idx="5003">
                  <c:v>9.3939999999999998E-12</c:v>
                </c:pt>
                <c:pt idx="5004">
                  <c:v>4.6659999999999997E-12</c:v>
                </c:pt>
                <c:pt idx="5005">
                  <c:v>6.8000000000000001E-14</c:v>
                </c:pt>
                <c:pt idx="5006">
                  <c:v>-6.369E-12</c:v>
                </c:pt>
                <c:pt idx="5007">
                  <c:v>-1.3288000000000001E-11</c:v>
                </c:pt>
                <c:pt idx="5008">
                  <c:v>-1.7194999999999999E-11</c:v>
                </c:pt>
                <c:pt idx="5009">
                  <c:v>-2.2526E-11</c:v>
                </c:pt>
                <c:pt idx="5010">
                  <c:v>-2.0729E-11</c:v>
                </c:pt>
                <c:pt idx="5011">
                  <c:v>-2.2804999999999999E-11</c:v>
                </c:pt>
                <c:pt idx="5012">
                  <c:v>-2.2167E-11</c:v>
                </c:pt>
                <c:pt idx="5013">
                  <c:v>-1.9647000000000001E-11</c:v>
                </c:pt>
                <c:pt idx="5014">
                  <c:v>-1.584E-11</c:v>
                </c:pt>
                <c:pt idx="5015">
                  <c:v>-2.8969999999999999E-12</c:v>
                </c:pt>
                <c:pt idx="5016">
                  <c:v>-7.0470000000000002E-12</c:v>
                </c:pt>
                <c:pt idx="5017">
                  <c:v>-6.2400000000000001E-12</c:v>
                </c:pt>
                <c:pt idx="5018">
                  <c:v>1.1539999999999999E-12</c:v>
                </c:pt>
                <c:pt idx="5019">
                  <c:v>-3.0130000000000002E-12</c:v>
                </c:pt>
                <c:pt idx="5020">
                  <c:v>2.6049999999999999E-12</c:v>
                </c:pt>
                <c:pt idx="5021">
                  <c:v>4.9330000000000001E-12</c:v>
                </c:pt>
                <c:pt idx="5022">
                  <c:v>1.0293000000000001E-11</c:v>
                </c:pt>
                <c:pt idx="5023">
                  <c:v>1.9892999999999999E-11</c:v>
                </c:pt>
                <c:pt idx="5024">
                  <c:v>2.9345999999999999E-11</c:v>
                </c:pt>
                <c:pt idx="5025">
                  <c:v>3.6312E-11</c:v>
                </c:pt>
                <c:pt idx="5026">
                  <c:v>3.9962000000000001E-11</c:v>
                </c:pt>
                <c:pt idx="5027">
                  <c:v>4.2545E-11</c:v>
                </c:pt>
                <c:pt idx="5028">
                  <c:v>4.0024000000000003E-11</c:v>
                </c:pt>
                <c:pt idx="5029">
                  <c:v>3.7187000000000003E-11</c:v>
                </c:pt>
                <c:pt idx="5030">
                  <c:v>3.4087999999999998E-11</c:v>
                </c:pt>
                <c:pt idx="5031">
                  <c:v>3.1476999999999998E-11</c:v>
                </c:pt>
                <c:pt idx="5032">
                  <c:v>3.0972999999999997E-11</c:v>
                </c:pt>
                <c:pt idx="5033">
                  <c:v>3.1788999999999999E-11</c:v>
                </c:pt>
                <c:pt idx="5034">
                  <c:v>3.131E-11</c:v>
                </c:pt>
                <c:pt idx="5035">
                  <c:v>2.9989999999999998E-11</c:v>
                </c:pt>
                <c:pt idx="5036">
                  <c:v>2.8049000000000001E-11</c:v>
                </c:pt>
                <c:pt idx="5037">
                  <c:v>2.4598999999999999E-11</c:v>
                </c:pt>
                <c:pt idx="5038">
                  <c:v>2.1541E-11</c:v>
                </c:pt>
                <c:pt idx="5039">
                  <c:v>1.5310999999999999E-11</c:v>
                </c:pt>
                <c:pt idx="5040">
                  <c:v>7.8080000000000007E-12</c:v>
                </c:pt>
                <c:pt idx="5041">
                  <c:v>1.95E-12</c:v>
                </c:pt>
                <c:pt idx="5042">
                  <c:v>1.6969999999999999E-12</c:v>
                </c:pt>
                <c:pt idx="5043">
                  <c:v>5.0010000000000002E-12</c:v>
                </c:pt>
                <c:pt idx="5044">
                  <c:v>-1.0861000000000001E-11</c:v>
                </c:pt>
                <c:pt idx="5045">
                  <c:v>-1.4893E-11</c:v>
                </c:pt>
                <c:pt idx="5046">
                  <c:v>-1.7112000000000001E-11</c:v>
                </c:pt>
                <c:pt idx="5047">
                  <c:v>-1.9983000000000002E-11</c:v>
                </c:pt>
                <c:pt idx="5048">
                  <c:v>-2.2103999999999999E-11</c:v>
                </c:pt>
                <c:pt idx="5049">
                  <c:v>-2.3989E-11</c:v>
                </c:pt>
                <c:pt idx="5050">
                  <c:v>-2.5685E-11</c:v>
                </c:pt>
                <c:pt idx="5051">
                  <c:v>-2.6038E-11</c:v>
                </c:pt>
                <c:pt idx="5052">
                  <c:v>-2.4042999999999998E-11</c:v>
                </c:pt>
                <c:pt idx="5053">
                  <c:v>-2.1398000000000001E-11</c:v>
                </c:pt>
                <c:pt idx="5054">
                  <c:v>-1.6927E-11</c:v>
                </c:pt>
                <c:pt idx="5055">
                  <c:v>-1.0759E-11</c:v>
                </c:pt>
                <c:pt idx="5056">
                  <c:v>-3.821E-12</c:v>
                </c:pt>
                <c:pt idx="5057">
                  <c:v>2.9950000000000001E-12</c:v>
                </c:pt>
                <c:pt idx="5058">
                  <c:v>1.0057999999999999E-11</c:v>
                </c:pt>
                <c:pt idx="5059">
                  <c:v>1.9227000000000001E-11</c:v>
                </c:pt>
                <c:pt idx="5060">
                  <c:v>2.7186999999999999E-11</c:v>
                </c:pt>
                <c:pt idx="5061">
                  <c:v>3.1284999999999998E-11</c:v>
                </c:pt>
                <c:pt idx="5062">
                  <c:v>3.4535E-11</c:v>
                </c:pt>
                <c:pt idx="5063">
                  <c:v>3.8503999999999998E-11</c:v>
                </c:pt>
                <c:pt idx="5064">
                  <c:v>4.0057000000000002E-11</c:v>
                </c:pt>
                <c:pt idx="5065">
                  <c:v>3.8447E-11</c:v>
                </c:pt>
                <c:pt idx="5066">
                  <c:v>3.6277000000000003E-11</c:v>
                </c:pt>
                <c:pt idx="5067">
                  <c:v>3.3912E-11</c:v>
                </c:pt>
                <c:pt idx="5068">
                  <c:v>3.1491999999999997E-11</c:v>
                </c:pt>
                <c:pt idx="5069">
                  <c:v>2.6986E-11</c:v>
                </c:pt>
                <c:pt idx="5070">
                  <c:v>2.2552999999999999E-11</c:v>
                </c:pt>
                <c:pt idx="5071">
                  <c:v>2.0230000000000001E-11</c:v>
                </c:pt>
                <c:pt idx="5072">
                  <c:v>1.5463000000000001E-11</c:v>
                </c:pt>
                <c:pt idx="5073">
                  <c:v>1.6020999999999999E-11</c:v>
                </c:pt>
                <c:pt idx="5074">
                  <c:v>4.7697000000000001E-11</c:v>
                </c:pt>
                <c:pt idx="5075">
                  <c:v>1.9201000000000001E-11</c:v>
                </c:pt>
                <c:pt idx="5076">
                  <c:v>2.1566000000000001E-11</c:v>
                </c:pt>
                <c:pt idx="5077">
                  <c:v>2.4956000000000002E-11</c:v>
                </c:pt>
                <c:pt idx="5078">
                  <c:v>4.6611999999999999E-11</c:v>
                </c:pt>
                <c:pt idx="5079">
                  <c:v>1.8234999999999999E-11</c:v>
                </c:pt>
                <c:pt idx="5080">
                  <c:v>6.8780000000000004E-12</c:v>
                </c:pt>
                <c:pt idx="5081">
                  <c:v>-5.701E-12</c:v>
                </c:pt>
                <c:pt idx="5082">
                  <c:v>-1.8898999999999999E-11</c:v>
                </c:pt>
                <c:pt idx="5083">
                  <c:v>-3.0425000000000001E-11</c:v>
                </c:pt>
                <c:pt idx="5084">
                  <c:v>-3.8487000000000001E-11</c:v>
                </c:pt>
                <c:pt idx="5085">
                  <c:v>-4.1648999999999998E-11</c:v>
                </c:pt>
                <c:pt idx="5086">
                  <c:v>-3.7586000000000001E-11</c:v>
                </c:pt>
                <c:pt idx="5087">
                  <c:v>-2.5488E-11</c:v>
                </c:pt>
                <c:pt idx="5088">
                  <c:v>-2.4618E-11</c:v>
                </c:pt>
                <c:pt idx="5089">
                  <c:v>-1.5155000000000002E-11</c:v>
                </c:pt>
                <c:pt idx="5090">
                  <c:v>-7.7950000000000006E-12</c:v>
                </c:pt>
                <c:pt idx="5091">
                  <c:v>-1.3879999999999999E-12</c:v>
                </c:pt>
                <c:pt idx="5092">
                  <c:v>3.7479999999999998E-12</c:v>
                </c:pt>
                <c:pt idx="5093">
                  <c:v>5.8560000000000001E-12</c:v>
                </c:pt>
                <c:pt idx="5094">
                  <c:v>7.4950000000000007E-12</c:v>
                </c:pt>
                <c:pt idx="5095">
                  <c:v>5.2880000000000001E-12</c:v>
                </c:pt>
                <c:pt idx="5096">
                  <c:v>5.375E-12</c:v>
                </c:pt>
                <c:pt idx="5097">
                  <c:v>7.0769999999999998E-12</c:v>
                </c:pt>
                <c:pt idx="5098">
                  <c:v>1.1406999999999999E-11</c:v>
                </c:pt>
                <c:pt idx="5099">
                  <c:v>1.7605E-11</c:v>
                </c:pt>
                <c:pt idx="5100">
                  <c:v>2.2453999999999999E-11</c:v>
                </c:pt>
                <c:pt idx="5101">
                  <c:v>2.7538000000000002E-11</c:v>
                </c:pt>
                <c:pt idx="5102">
                  <c:v>3.0532000000000001E-11</c:v>
                </c:pt>
                <c:pt idx="5103">
                  <c:v>3.2915999999999999E-11</c:v>
                </c:pt>
                <c:pt idx="5104">
                  <c:v>3.3437000000000003E-11</c:v>
                </c:pt>
                <c:pt idx="5105">
                  <c:v>3.5400000000000002E-11</c:v>
                </c:pt>
                <c:pt idx="5106">
                  <c:v>3.9482E-11</c:v>
                </c:pt>
                <c:pt idx="5107">
                  <c:v>4.2018999999999999E-11</c:v>
                </c:pt>
                <c:pt idx="5108">
                  <c:v>4.4821999999999998E-11</c:v>
                </c:pt>
                <c:pt idx="5109">
                  <c:v>4.4283000000000001E-11</c:v>
                </c:pt>
                <c:pt idx="5110">
                  <c:v>4.4012999999999998E-11</c:v>
                </c:pt>
                <c:pt idx="5111">
                  <c:v>4.0872000000000001E-11</c:v>
                </c:pt>
                <c:pt idx="5112">
                  <c:v>3.5425000000000003E-11</c:v>
                </c:pt>
                <c:pt idx="5113">
                  <c:v>2.8889000000000001E-11</c:v>
                </c:pt>
                <c:pt idx="5114">
                  <c:v>1.999E-11</c:v>
                </c:pt>
                <c:pt idx="5115">
                  <c:v>9.9069999999999997E-12</c:v>
                </c:pt>
                <c:pt idx="5116">
                  <c:v>-1.764E-12</c:v>
                </c:pt>
                <c:pt idx="5117">
                  <c:v>-2.852E-12</c:v>
                </c:pt>
                <c:pt idx="5118">
                  <c:v>-1.6312000000000001E-11</c:v>
                </c:pt>
                <c:pt idx="5119">
                  <c:v>-1.9454E-11</c:v>
                </c:pt>
                <c:pt idx="5120">
                  <c:v>-1.8727999999999999E-11</c:v>
                </c:pt>
                <c:pt idx="5121">
                  <c:v>-1.4014000000000001E-11</c:v>
                </c:pt>
                <c:pt idx="5122">
                  <c:v>-8.3010000000000003E-12</c:v>
                </c:pt>
                <c:pt idx="5123">
                  <c:v>-7.5989999999999994E-12</c:v>
                </c:pt>
                <c:pt idx="5124">
                  <c:v>-9.4999999999999995E-12</c:v>
                </c:pt>
                <c:pt idx="5125">
                  <c:v>-1.1927E-11</c:v>
                </c:pt>
                <c:pt idx="5126">
                  <c:v>1.0854E-11</c:v>
                </c:pt>
                <c:pt idx="5127">
                  <c:v>-1.5388E-11</c:v>
                </c:pt>
                <c:pt idx="5128">
                  <c:v>-5.1040000000000001E-12</c:v>
                </c:pt>
                <c:pt idx="5129">
                  <c:v>-6.7669999999999997E-12</c:v>
                </c:pt>
                <c:pt idx="5130">
                  <c:v>-2.948E-12</c:v>
                </c:pt>
                <c:pt idx="5131">
                  <c:v>-4.631E-12</c:v>
                </c:pt>
                <c:pt idx="5132">
                  <c:v>-4.047E-12</c:v>
                </c:pt>
                <c:pt idx="5133">
                  <c:v>-4.0120000000000003E-12</c:v>
                </c:pt>
                <c:pt idx="5134">
                  <c:v>8.5609999999999996E-12</c:v>
                </c:pt>
                <c:pt idx="5135">
                  <c:v>5.283E-12</c:v>
                </c:pt>
                <c:pt idx="5136">
                  <c:v>1.0356E-11</c:v>
                </c:pt>
                <c:pt idx="5137">
                  <c:v>1.8147999999999999E-11</c:v>
                </c:pt>
                <c:pt idx="5138">
                  <c:v>2.7583E-11</c:v>
                </c:pt>
                <c:pt idx="5139">
                  <c:v>3.7697000000000003E-11</c:v>
                </c:pt>
                <c:pt idx="5140">
                  <c:v>4.6439999999999997E-11</c:v>
                </c:pt>
                <c:pt idx="5141">
                  <c:v>5.2971000000000001E-11</c:v>
                </c:pt>
                <c:pt idx="5142">
                  <c:v>5.6874000000000002E-11</c:v>
                </c:pt>
                <c:pt idx="5143">
                  <c:v>6.2263999999999996E-11</c:v>
                </c:pt>
                <c:pt idx="5144">
                  <c:v>5.8127999999999999E-11</c:v>
                </c:pt>
                <c:pt idx="5145">
                  <c:v>5.0547000000000003E-11</c:v>
                </c:pt>
                <c:pt idx="5146">
                  <c:v>3.9453999999999999E-11</c:v>
                </c:pt>
                <c:pt idx="5147">
                  <c:v>2.7789E-11</c:v>
                </c:pt>
                <c:pt idx="5148">
                  <c:v>1.6145E-11</c:v>
                </c:pt>
                <c:pt idx="5149">
                  <c:v>9.0600000000000006E-12</c:v>
                </c:pt>
                <c:pt idx="5150">
                  <c:v>8.3119999999999993E-12</c:v>
                </c:pt>
                <c:pt idx="5151">
                  <c:v>9.6809999999999996E-12</c:v>
                </c:pt>
                <c:pt idx="5152">
                  <c:v>9.0128999999999995E-11</c:v>
                </c:pt>
                <c:pt idx="5153">
                  <c:v>1.5038E-11</c:v>
                </c:pt>
                <c:pt idx="5154">
                  <c:v>1.5196000000000001E-11</c:v>
                </c:pt>
                <c:pt idx="5155">
                  <c:v>1.5675999999999999E-11</c:v>
                </c:pt>
                <c:pt idx="5156">
                  <c:v>1.3752999999999999E-11</c:v>
                </c:pt>
                <c:pt idx="5157">
                  <c:v>1.0632000000000001E-11</c:v>
                </c:pt>
                <c:pt idx="5158">
                  <c:v>4.715E-12</c:v>
                </c:pt>
                <c:pt idx="5159">
                  <c:v>-1.6799999999999999E-12</c:v>
                </c:pt>
                <c:pt idx="5160">
                  <c:v>-6.811E-12</c:v>
                </c:pt>
                <c:pt idx="5161">
                  <c:v>-1.2605E-11</c:v>
                </c:pt>
                <c:pt idx="5162">
                  <c:v>-1.7749000000000001E-11</c:v>
                </c:pt>
                <c:pt idx="5163">
                  <c:v>-2.1461000000000002E-11</c:v>
                </c:pt>
                <c:pt idx="5164">
                  <c:v>-2.3293000000000001E-11</c:v>
                </c:pt>
                <c:pt idx="5165">
                  <c:v>-2.2961999999999998E-11</c:v>
                </c:pt>
                <c:pt idx="5166">
                  <c:v>-1.9413999999999999E-11</c:v>
                </c:pt>
                <c:pt idx="5167">
                  <c:v>-1.2771E-11</c:v>
                </c:pt>
                <c:pt idx="5168">
                  <c:v>-7.3400000000000006E-12</c:v>
                </c:pt>
                <c:pt idx="5169">
                  <c:v>3.4479999999999998E-12</c:v>
                </c:pt>
                <c:pt idx="5170">
                  <c:v>6.8119999999999997E-12</c:v>
                </c:pt>
                <c:pt idx="5171">
                  <c:v>1.2613E-11</c:v>
                </c:pt>
                <c:pt idx="5172">
                  <c:v>1.924E-11</c:v>
                </c:pt>
                <c:pt idx="5173">
                  <c:v>2.4288E-11</c:v>
                </c:pt>
                <c:pt idx="5174">
                  <c:v>2.8455E-11</c:v>
                </c:pt>
                <c:pt idx="5175">
                  <c:v>3.4538E-11</c:v>
                </c:pt>
                <c:pt idx="5176">
                  <c:v>3.5544999999999998E-11</c:v>
                </c:pt>
                <c:pt idx="5177">
                  <c:v>3.6564000000000003E-11</c:v>
                </c:pt>
                <c:pt idx="5178">
                  <c:v>3.7119999999999997E-11</c:v>
                </c:pt>
                <c:pt idx="5179">
                  <c:v>3.8363999999999999E-11</c:v>
                </c:pt>
                <c:pt idx="5180">
                  <c:v>3.7852000000000001E-11</c:v>
                </c:pt>
                <c:pt idx="5181">
                  <c:v>3.8429999999999997E-11</c:v>
                </c:pt>
                <c:pt idx="5182">
                  <c:v>3.7385000000000002E-11</c:v>
                </c:pt>
                <c:pt idx="5183">
                  <c:v>3.3666999999999999E-11</c:v>
                </c:pt>
                <c:pt idx="5184">
                  <c:v>2.8764000000000001E-11</c:v>
                </c:pt>
                <c:pt idx="5185">
                  <c:v>2.3551000000000001E-11</c:v>
                </c:pt>
                <c:pt idx="5186">
                  <c:v>1.7594999999999998E-11</c:v>
                </c:pt>
                <c:pt idx="5187">
                  <c:v>1.7341000000000001E-11</c:v>
                </c:pt>
                <c:pt idx="5188">
                  <c:v>1.1800000000000001E-11</c:v>
                </c:pt>
                <c:pt idx="5189">
                  <c:v>1.8283E-11</c:v>
                </c:pt>
                <c:pt idx="5190">
                  <c:v>3.1375000000000002E-11</c:v>
                </c:pt>
                <c:pt idx="5191">
                  <c:v>2.1027000000000001E-11</c:v>
                </c:pt>
                <c:pt idx="5192">
                  <c:v>2.1769000000000001E-11</c:v>
                </c:pt>
                <c:pt idx="5193">
                  <c:v>1.7498E-11</c:v>
                </c:pt>
                <c:pt idx="5194">
                  <c:v>1.1932E-11</c:v>
                </c:pt>
                <c:pt idx="5195">
                  <c:v>6.5459999999999998E-12</c:v>
                </c:pt>
                <c:pt idx="5196">
                  <c:v>1.49E-13</c:v>
                </c:pt>
                <c:pt idx="5197">
                  <c:v>-8.4860000000000008E-12</c:v>
                </c:pt>
                <c:pt idx="5198">
                  <c:v>-2.066E-11</c:v>
                </c:pt>
                <c:pt idx="5199">
                  <c:v>-2.4472000000000002E-11</c:v>
                </c:pt>
                <c:pt idx="5200">
                  <c:v>-3.8915000000000002E-11</c:v>
                </c:pt>
                <c:pt idx="5201">
                  <c:v>-3.1962999999999999E-11</c:v>
                </c:pt>
                <c:pt idx="5202">
                  <c:v>-3.6795000000000001E-11</c:v>
                </c:pt>
                <c:pt idx="5203">
                  <c:v>-2.3016999999999999E-11</c:v>
                </c:pt>
                <c:pt idx="5204">
                  <c:v>-9.7459999999999999E-12</c:v>
                </c:pt>
                <c:pt idx="5205">
                  <c:v>-1.2392E-11</c:v>
                </c:pt>
                <c:pt idx="5206">
                  <c:v>1.0119999999999999E-12</c:v>
                </c:pt>
                <c:pt idx="5207">
                  <c:v>1.3138E-11</c:v>
                </c:pt>
                <c:pt idx="5208">
                  <c:v>2.1560000000000001E-11</c:v>
                </c:pt>
                <c:pt idx="5209">
                  <c:v>2.7406999999999999E-11</c:v>
                </c:pt>
                <c:pt idx="5210">
                  <c:v>3.0603999999999998E-11</c:v>
                </c:pt>
                <c:pt idx="5211">
                  <c:v>2.9921000000000001E-11</c:v>
                </c:pt>
                <c:pt idx="5213">
                  <c:v>2.9028000000000001E-11</c:v>
                </c:pt>
                <c:pt idx="5214">
                  <c:v>2.2309999999999998E-11</c:v>
                </c:pt>
                <c:pt idx="5215">
                  <c:v>2.2697999999999999E-11</c:v>
                </c:pt>
                <c:pt idx="5216">
                  <c:v>1.9022E-11</c:v>
                </c:pt>
                <c:pt idx="5217">
                  <c:v>1.755E-11</c:v>
                </c:pt>
                <c:pt idx="5218">
                  <c:v>1.9625E-11</c:v>
                </c:pt>
                <c:pt idx="5219">
                  <c:v>2.4386999999999999E-11</c:v>
                </c:pt>
                <c:pt idx="5220">
                  <c:v>3.0691999999999997E-11</c:v>
                </c:pt>
                <c:pt idx="5221">
                  <c:v>3.5938000000000003E-11</c:v>
                </c:pt>
                <c:pt idx="5222">
                  <c:v>4.3593999999999997E-11</c:v>
                </c:pt>
                <c:pt idx="5223">
                  <c:v>4.9285000000000001E-11</c:v>
                </c:pt>
                <c:pt idx="5224">
                  <c:v>3.4933999999999998E-11</c:v>
                </c:pt>
                <c:pt idx="5225">
                  <c:v>5.6492000000000001E-11</c:v>
                </c:pt>
                <c:pt idx="5226">
                  <c:v>1.8866100000000001E-10</c:v>
                </c:pt>
                <c:pt idx="5227">
                  <c:v>3.6454999999999998E-11</c:v>
                </c:pt>
                <c:pt idx="5228">
                  <c:v>2.1966000000000001E-11</c:v>
                </c:pt>
                <c:pt idx="5229">
                  <c:v>1.2348E-11</c:v>
                </c:pt>
                <c:pt idx="5230">
                  <c:v>2.0970000000000001E-12</c:v>
                </c:pt>
                <c:pt idx="5231">
                  <c:v>-8.3089999999999994E-12</c:v>
                </c:pt>
                <c:pt idx="5232">
                  <c:v>-1.7078999999999999E-11</c:v>
                </c:pt>
                <c:pt idx="5233">
                  <c:v>-2.3187E-11</c:v>
                </c:pt>
                <c:pt idx="5234">
                  <c:v>-2.7171999999999999E-11</c:v>
                </c:pt>
                <c:pt idx="5235">
                  <c:v>-2.4931999999999999E-11</c:v>
                </c:pt>
                <c:pt idx="5236">
                  <c:v>-2.2102000000000001E-11</c:v>
                </c:pt>
                <c:pt idx="5237">
                  <c:v>-1.4973000000000001E-11</c:v>
                </c:pt>
                <c:pt idx="5238">
                  <c:v>-1.1128E-11</c:v>
                </c:pt>
                <c:pt idx="5239">
                  <c:v>-4.6620000000000001E-12</c:v>
                </c:pt>
                <c:pt idx="5240">
                  <c:v>-7.2300000000000005E-13</c:v>
                </c:pt>
                <c:pt idx="5241">
                  <c:v>-2.3310000000000001E-12</c:v>
                </c:pt>
                <c:pt idx="5242">
                  <c:v>-7.1979999999999998E-12</c:v>
                </c:pt>
                <c:pt idx="5243">
                  <c:v>-1.0401E-11</c:v>
                </c:pt>
                <c:pt idx="5244">
                  <c:v>-1.3192E-11</c:v>
                </c:pt>
                <c:pt idx="5245">
                  <c:v>-1.2810999999999999E-11</c:v>
                </c:pt>
                <c:pt idx="5246">
                  <c:v>-9.0359999999999999E-12</c:v>
                </c:pt>
                <c:pt idx="5247">
                  <c:v>-3.637E-12</c:v>
                </c:pt>
                <c:pt idx="5248">
                  <c:v>2.577E-12</c:v>
                </c:pt>
                <c:pt idx="5249">
                  <c:v>1.5385999999999999E-11</c:v>
                </c:pt>
                <c:pt idx="5250">
                  <c:v>2.4210999999999999E-11</c:v>
                </c:pt>
                <c:pt idx="5251">
                  <c:v>6.9596000000000002E-11</c:v>
                </c:pt>
                <c:pt idx="5252">
                  <c:v>4.0558999999999998E-11</c:v>
                </c:pt>
                <c:pt idx="5253">
                  <c:v>4.2408000000000001E-11</c:v>
                </c:pt>
                <c:pt idx="5254">
                  <c:v>4.5136000000000003E-11</c:v>
                </c:pt>
                <c:pt idx="5255">
                  <c:v>4.4613999999999997E-11</c:v>
                </c:pt>
                <c:pt idx="5256">
                  <c:v>4.1693E-11</c:v>
                </c:pt>
                <c:pt idx="5257">
                  <c:v>3.6752E-11</c:v>
                </c:pt>
                <c:pt idx="5258">
                  <c:v>3.4341000000000003E-11</c:v>
                </c:pt>
                <c:pt idx="5259">
                  <c:v>3.5904000000000002E-11</c:v>
                </c:pt>
                <c:pt idx="5260">
                  <c:v>3.5870000000000001E-11</c:v>
                </c:pt>
                <c:pt idx="5261">
                  <c:v>3.3180000000000002E-11</c:v>
                </c:pt>
                <c:pt idx="5262">
                  <c:v>3.0252000000000003E-11</c:v>
                </c:pt>
                <c:pt idx="5263">
                  <c:v>2.9683000000000001E-11</c:v>
                </c:pt>
                <c:pt idx="5264">
                  <c:v>2.6708E-11</c:v>
                </c:pt>
                <c:pt idx="5265">
                  <c:v>2.2239E-11</c:v>
                </c:pt>
                <c:pt idx="5266">
                  <c:v>2.0332E-11</c:v>
                </c:pt>
                <c:pt idx="5267">
                  <c:v>1.6466999999999999E-11</c:v>
                </c:pt>
                <c:pt idx="5268">
                  <c:v>9.3850000000000001E-12</c:v>
                </c:pt>
                <c:pt idx="5269">
                  <c:v>7.0760000000000001E-12</c:v>
                </c:pt>
                <c:pt idx="5270">
                  <c:v>8.5539999999999993E-12</c:v>
                </c:pt>
                <c:pt idx="5271">
                  <c:v>7.3140000000000005E-12</c:v>
                </c:pt>
                <c:pt idx="5272">
                  <c:v>5.0090000000000002E-12</c:v>
                </c:pt>
                <c:pt idx="5273">
                  <c:v>1.3899999999999999E-13</c:v>
                </c:pt>
                <c:pt idx="5274">
                  <c:v>-6.59E-12</c:v>
                </c:pt>
                <c:pt idx="5275">
                  <c:v>-1.1445999999999999E-11</c:v>
                </c:pt>
                <c:pt idx="5276">
                  <c:v>-1.6831999999999999E-11</c:v>
                </c:pt>
                <c:pt idx="5277">
                  <c:v>-2.0802E-11</c:v>
                </c:pt>
                <c:pt idx="5278">
                  <c:v>-2.2357000000000001E-11</c:v>
                </c:pt>
                <c:pt idx="5279">
                  <c:v>-2.0280999999999999E-11</c:v>
                </c:pt>
                <c:pt idx="5280">
                  <c:v>-1.5556E-11</c:v>
                </c:pt>
                <c:pt idx="5281">
                  <c:v>-9.5459999999999999E-12</c:v>
                </c:pt>
                <c:pt idx="5282">
                  <c:v>-2.226E-12</c:v>
                </c:pt>
                <c:pt idx="5283">
                  <c:v>5.0129999999999997E-12</c:v>
                </c:pt>
                <c:pt idx="5284">
                  <c:v>9.9410000000000006E-12</c:v>
                </c:pt>
                <c:pt idx="5285">
                  <c:v>1.4294E-11</c:v>
                </c:pt>
                <c:pt idx="5286">
                  <c:v>1.9810999999999999E-11</c:v>
                </c:pt>
                <c:pt idx="5287">
                  <c:v>2.4389999999999999E-11</c:v>
                </c:pt>
                <c:pt idx="5288">
                  <c:v>3.0215000000000002E-11</c:v>
                </c:pt>
                <c:pt idx="5289">
                  <c:v>3.6478000000000002E-11</c:v>
                </c:pt>
                <c:pt idx="5290">
                  <c:v>3.8359999999999997E-11</c:v>
                </c:pt>
                <c:pt idx="5291">
                  <c:v>3.8264000000000001E-11</c:v>
                </c:pt>
                <c:pt idx="5292">
                  <c:v>3.8459E-11</c:v>
                </c:pt>
                <c:pt idx="5293">
                  <c:v>4.0094999999999998E-11</c:v>
                </c:pt>
                <c:pt idx="5294">
                  <c:v>4.0808999999999997E-11</c:v>
                </c:pt>
                <c:pt idx="5295">
                  <c:v>4.0518999999999997E-11</c:v>
                </c:pt>
                <c:pt idx="5296">
                  <c:v>3.7943E-11</c:v>
                </c:pt>
                <c:pt idx="5297">
                  <c:v>3.4334000000000001E-11</c:v>
                </c:pt>
                <c:pt idx="5298">
                  <c:v>3.1418999999999998E-11</c:v>
                </c:pt>
                <c:pt idx="5299">
                  <c:v>2.8947000000000001E-11</c:v>
                </c:pt>
                <c:pt idx="5300">
                  <c:v>2.6406E-11</c:v>
                </c:pt>
                <c:pt idx="5301">
                  <c:v>2.3447999999999999E-11</c:v>
                </c:pt>
                <c:pt idx="5302">
                  <c:v>2.0292E-11</c:v>
                </c:pt>
                <c:pt idx="5303">
                  <c:v>1.9868999999999999E-11</c:v>
                </c:pt>
                <c:pt idx="5304">
                  <c:v>1.11708E-10</c:v>
                </c:pt>
                <c:pt idx="5305">
                  <c:v>1.8333999999999998E-11</c:v>
                </c:pt>
                <c:pt idx="5306">
                  <c:v>1.2984999999999999E-11</c:v>
                </c:pt>
                <c:pt idx="5307">
                  <c:v>1.0057999999999999E-11</c:v>
                </c:pt>
                <c:pt idx="5308">
                  <c:v>6.5200000000000005E-13</c:v>
                </c:pt>
                <c:pt idx="5309">
                  <c:v>-1.4770000000000001E-12</c:v>
                </c:pt>
                <c:pt idx="5310">
                  <c:v>-1.1217E-11</c:v>
                </c:pt>
                <c:pt idx="5311">
                  <c:v>-1.8395000000000001E-11</c:v>
                </c:pt>
                <c:pt idx="5312">
                  <c:v>-2.2528000000000001E-11</c:v>
                </c:pt>
                <c:pt idx="5313">
                  <c:v>-2.4027999999999999E-11</c:v>
                </c:pt>
                <c:pt idx="5314">
                  <c:v>-2.4325000000000001E-11</c:v>
                </c:pt>
                <c:pt idx="5315">
                  <c:v>-2.3775E-11</c:v>
                </c:pt>
                <c:pt idx="5316">
                  <c:v>-2.4569999999999999E-11</c:v>
                </c:pt>
                <c:pt idx="5317">
                  <c:v>-1.2497999999999999E-11</c:v>
                </c:pt>
                <c:pt idx="5318">
                  <c:v>-6.8790000000000001E-12</c:v>
                </c:pt>
                <c:pt idx="5319">
                  <c:v>-1.2012E-11</c:v>
                </c:pt>
                <c:pt idx="5320">
                  <c:v>5.6199999999999999E-12</c:v>
                </c:pt>
                <c:pt idx="5321">
                  <c:v>1.0377000000000001E-11</c:v>
                </c:pt>
                <c:pt idx="5322">
                  <c:v>1.1093999999999999E-11</c:v>
                </c:pt>
                <c:pt idx="5323">
                  <c:v>1.163E-11</c:v>
                </c:pt>
                <c:pt idx="5324">
                  <c:v>1.8388999999999998E-11</c:v>
                </c:pt>
                <c:pt idx="5325">
                  <c:v>1.5913E-11</c:v>
                </c:pt>
                <c:pt idx="5326">
                  <c:v>1.8265000000000001E-11</c:v>
                </c:pt>
                <c:pt idx="5327">
                  <c:v>1.9332999999999999E-11</c:v>
                </c:pt>
                <c:pt idx="5328">
                  <c:v>2.0413E-11</c:v>
                </c:pt>
                <c:pt idx="5329">
                  <c:v>2.4659E-11</c:v>
                </c:pt>
                <c:pt idx="5330">
                  <c:v>3.4060999999999999E-11</c:v>
                </c:pt>
                <c:pt idx="5331">
                  <c:v>5.5085999999999999E-11</c:v>
                </c:pt>
                <c:pt idx="5332">
                  <c:v>4.8504999999999998E-11</c:v>
                </c:pt>
                <c:pt idx="5333">
                  <c:v>5.2256E-11</c:v>
                </c:pt>
                <c:pt idx="5334">
                  <c:v>5.6024E-11</c:v>
                </c:pt>
                <c:pt idx="5335">
                  <c:v>5.5769999999999998E-11</c:v>
                </c:pt>
                <c:pt idx="5336">
                  <c:v>5.3323000000000003E-11</c:v>
                </c:pt>
                <c:pt idx="5337">
                  <c:v>4.7963000000000002E-11</c:v>
                </c:pt>
                <c:pt idx="5338">
                  <c:v>3.9724999999999997E-11</c:v>
                </c:pt>
                <c:pt idx="5339">
                  <c:v>2.8160999999999998E-11</c:v>
                </c:pt>
                <c:pt idx="5340">
                  <c:v>1.8225999999999999E-11</c:v>
                </c:pt>
                <c:pt idx="5341">
                  <c:v>9.5029999999999994E-12</c:v>
                </c:pt>
                <c:pt idx="5342">
                  <c:v>1.5270000000000001E-12</c:v>
                </c:pt>
                <c:pt idx="5343">
                  <c:v>1.3727000000000001E-11</c:v>
                </c:pt>
                <c:pt idx="5344">
                  <c:v>-2.113E-12</c:v>
                </c:pt>
                <c:pt idx="5345">
                  <c:v>-3.2670000000000001E-12</c:v>
                </c:pt>
                <c:pt idx="5346">
                  <c:v>-1.1390000000000001E-12</c:v>
                </c:pt>
                <c:pt idx="5347">
                  <c:v>1.052E-12</c:v>
                </c:pt>
                <c:pt idx="5348">
                  <c:v>3.4489999999999999E-12</c:v>
                </c:pt>
                <c:pt idx="5349">
                  <c:v>-2.535E-12</c:v>
                </c:pt>
                <c:pt idx="5350">
                  <c:v>1.1267999999999999E-11</c:v>
                </c:pt>
                <c:pt idx="5351">
                  <c:v>1.1887000000000001E-11</c:v>
                </c:pt>
                <c:pt idx="5352">
                  <c:v>1.1167999999999999E-11</c:v>
                </c:pt>
                <c:pt idx="5353">
                  <c:v>8.1569999999999993E-12</c:v>
                </c:pt>
                <c:pt idx="5354">
                  <c:v>3.2269999999999999E-12</c:v>
                </c:pt>
                <c:pt idx="5355">
                  <c:v>-1.637E-12</c:v>
                </c:pt>
                <c:pt idx="5356">
                  <c:v>-4.418E-12</c:v>
                </c:pt>
                <c:pt idx="5357">
                  <c:v>-9.9739999999999993E-12</c:v>
                </c:pt>
                <c:pt idx="5358">
                  <c:v>-1.3991E-11</c:v>
                </c:pt>
                <c:pt idx="5359">
                  <c:v>-1.4816000000000001E-11</c:v>
                </c:pt>
                <c:pt idx="5360">
                  <c:v>-1.4468E-11</c:v>
                </c:pt>
                <c:pt idx="5361">
                  <c:v>-1.1818E-11</c:v>
                </c:pt>
                <c:pt idx="5362">
                  <c:v>-8.6609999999999995E-12</c:v>
                </c:pt>
                <c:pt idx="5363">
                  <c:v>-1.401E-12</c:v>
                </c:pt>
                <c:pt idx="5364">
                  <c:v>9.7069999999999997E-12</c:v>
                </c:pt>
                <c:pt idx="5365">
                  <c:v>2.7293999999999999E-11</c:v>
                </c:pt>
                <c:pt idx="5366">
                  <c:v>3.9868999999999998E-11</c:v>
                </c:pt>
                <c:pt idx="5367">
                  <c:v>4.9350000000000003E-11</c:v>
                </c:pt>
                <c:pt idx="5368">
                  <c:v>6.0347999999999999E-11</c:v>
                </c:pt>
                <c:pt idx="5369">
                  <c:v>6.2566000000000001E-11</c:v>
                </c:pt>
                <c:pt idx="5370">
                  <c:v>5.9928999999999998E-11</c:v>
                </c:pt>
                <c:pt idx="5371">
                  <c:v>5.4596999999999998E-11</c:v>
                </c:pt>
                <c:pt idx="5372">
                  <c:v>6.0214999999999996E-11</c:v>
                </c:pt>
                <c:pt idx="5373">
                  <c:v>5.0116999999999997E-11</c:v>
                </c:pt>
                <c:pt idx="5374">
                  <c:v>2.9668000000000002E-11</c:v>
                </c:pt>
                <c:pt idx="5375">
                  <c:v>2.4836E-11</c:v>
                </c:pt>
                <c:pt idx="5376">
                  <c:v>2.0141E-11</c:v>
                </c:pt>
                <c:pt idx="5377">
                  <c:v>1.8495E-11</c:v>
                </c:pt>
                <c:pt idx="5378">
                  <c:v>1.9283999999999999E-11</c:v>
                </c:pt>
                <c:pt idx="5379">
                  <c:v>2.1714000000000001E-11</c:v>
                </c:pt>
                <c:pt idx="5380">
                  <c:v>2.2668999999999999E-11</c:v>
                </c:pt>
                <c:pt idx="5381">
                  <c:v>1.9989000000000001E-11</c:v>
                </c:pt>
                <c:pt idx="5382">
                  <c:v>1.6733999999999999E-11</c:v>
                </c:pt>
                <c:pt idx="5383">
                  <c:v>1.259E-11</c:v>
                </c:pt>
                <c:pt idx="5384">
                  <c:v>1.0089E-11</c:v>
                </c:pt>
                <c:pt idx="5385">
                  <c:v>9.0449999999999995E-12</c:v>
                </c:pt>
                <c:pt idx="5386">
                  <c:v>9.4920000000000003E-12</c:v>
                </c:pt>
                <c:pt idx="5387">
                  <c:v>-1.625E-12</c:v>
                </c:pt>
                <c:pt idx="5388">
                  <c:v>9.8978999999999995E-11</c:v>
                </c:pt>
                <c:pt idx="5389">
                  <c:v>-8.0780000000000001E-12</c:v>
                </c:pt>
                <c:pt idx="5390">
                  <c:v>-1.2163E-11</c:v>
                </c:pt>
                <c:pt idx="5391">
                  <c:v>-1.3513E-11</c:v>
                </c:pt>
                <c:pt idx="5392">
                  <c:v>-1.265E-11</c:v>
                </c:pt>
                <c:pt idx="5393">
                  <c:v>-1.3983E-11</c:v>
                </c:pt>
                <c:pt idx="5394">
                  <c:v>-1.7173999999999999E-11</c:v>
                </c:pt>
                <c:pt idx="5395">
                  <c:v>-1.6399000000000001E-11</c:v>
                </c:pt>
                <c:pt idx="5396">
                  <c:v>-8.4530000000000004E-12</c:v>
                </c:pt>
                <c:pt idx="5397">
                  <c:v>2.8870000000000001E-12</c:v>
                </c:pt>
                <c:pt idx="5398">
                  <c:v>5.554E-12</c:v>
                </c:pt>
                <c:pt idx="5399">
                  <c:v>1.1522999999999999E-11</c:v>
                </c:pt>
                <c:pt idx="5400">
                  <c:v>1.7953999999999999E-11</c:v>
                </c:pt>
                <c:pt idx="5401">
                  <c:v>2.8228000000000001E-11</c:v>
                </c:pt>
                <c:pt idx="5402">
                  <c:v>3.3134000000000002E-11</c:v>
                </c:pt>
                <c:pt idx="5403">
                  <c:v>4.1294999999999998E-11</c:v>
                </c:pt>
                <c:pt idx="5404">
                  <c:v>4.0231000000000002E-11</c:v>
                </c:pt>
                <c:pt idx="5405">
                  <c:v>3.8594000000000001E-11</c:v>
                </c:pt>
                <c:pt idx="5406">
                  <c:v>3.6505000000000001E-11</c:v>
                </c:pt>
                <c:pt idx="5407">
                  <c:v>3.7746999999999999E-11</c:v>
                </c:pt>
                <c:pt idx="5408">
                  <c:v>4.2409000000000003E-11</c:v>
                </c:pt>
                <c:pt idx="5409">
                  <c:v>1.4802499999999999E-10</c:v>
                </c:pt>
                <c:pt idx="5410">
                  <c:v>5.0803000000000002E-11</c:v>
                </c:pt>
                <c:pt idx="5411">
                  <c:v>4.8284999999999998E-11</c:v>
                </c:pt>
                <c:pt idx="5412">
                  <c:v>4.9457000000000003E-11</c:v>
                </c:pt>
                <c:pt idx="5413">
                  <c:v>4.8668000000000001E-11</c:v>
                </c:pt>
                <c:pt idx="5414">
                  <c:v>4.3398000000000002E-11</c:v>
                </c:pt>
                <c:pt idx="5415">
                  <c:v>4.1712999999999997E-11</c:v>
                </c:pt>
                <c:pt idx="5416">
                  <c:v>3.8375000000000003E-11</c:v>
                </c:pt>
                <c:pt idx="5417">
                  <c:v>3.3983000000000002E-11</c:v>
                </c:pt>
                <c:pt idx="5418">
                  <c:v>2.6232000000000001E-11</c:v>
                </c:pt>
                <c:pt idx="5419">
                  <c:v>1.8472999999999999E-11</c:v>
                </c:pt>
                <c:pt idx="5420">
                  <c:v>1.5811E-11</c:v>
                </c:pt>
                <c:pt idx="5421">
                  <c:v>1.5174E-11</c:v>
                </c:pt>
                <c:pt idx="5422">
                  <c:v>1.6443999999999999E-11</c:v>
                </c:pt>
                <c:pt idx="5423">
                  <c:v>1.0015E-11</c:v>
                </c:pt>
                <c:pt idx="5424">
                  <c:v>2.5299999999999999E-12</c:v>
                </c:pt>
                <c:pt idx="5425">
                  <c:v>-5.02E-12</c:v>
                </c:pt>
                <c:pt idx="5426">
                  <c:v>-1.259E-11</c:v>
                </c:pt>
                <c:pt idx="5427">
                  <c:v>-1.6733999999999999E-11</c:v>
                </c:pt>
                <c:pt idx="5428">
                  <c:v>-1.1171000000000001E-11</c:v>
                </c:pt>
                <c:pt idx="5429">
                  <c:v>-8.9120000000000008E-12</c:v>
                </c:pt>
                <c:pt idx="5430">
                  <c:v>-6.2500000000000002E-12</c:v>
                </c:pt>
                <c:pt idx="5431">
                  <c:v>-3.2760000000000002E-12</c:v>
                </c:pt>
                <c:pt idx="5432">
                  <c:v>-6.1000000000000005E-14</c:v>
                </c:pt>
                <c:pt idx="5433">
                  <c:v>2.8169999999999998E-12</c:v>
                </c:pt>
                <c:pt idx="5434">
                  <c:v>1.0135000000000001E-11</c:v>
                </c:pt>
                <c:pt idx="5435">
                  <c:v>1.9625999999999999E-11</c:v>
                </c:pt>
                <c:pt idx="5436">
                  <c:v>2.3694E-11</c:v>
                </c:pt>
                <c:pt idx="5437">
                  <c:v>2.5969999999999999E-11</c:v>
                </c:pt>
                <c:pt idx="5438">
                  <c:v>3.1087E-11</c:v>
                </c:pt>
                <c:pt idx="5439">
                  <c:v>4.6082000000000002E-11</c:v>
                </c:pt>
                <c:pt idx="5440">
                  <c:v>3.1763000000000002E-11</c:v>
                </c:pt>
                <c:pt idx="5441">
                  <c:v>3.3714000000000001E-11</c:v>
                </c:pt>
                <c:pt idx="5442">
                  <c:v>3.2322999999999998E-11</c:v>
                </c:pt>
                <c:pt idx="5443">
                  <c:v>2.9348000000000003E-11</c:v>
                </c:pt>
                <c:pt idx="5444">
                  <c:v>2.4452000000000001E-11</c:v>
                </c:pt>
                <c:pt idx="5445">
                  <c:v>3.0847000000000002E-11</c:v>
                </c:pt>
                <c:pt idx="5446">
                  <c:v>4.3281E-11</c:v>
                </c:pt>
                <c:pt idx="5447">
                  <c:v>5.3299999999999999E-11</c:v>
                </c:pt>
                <c:pt idx="5448">
                  <c:v>5.9239999999999994E-11</c:v>
                </c:pt>
                <c:pt idx="5449">
                  <c:v>6.4493000000000002E-11</c:v>
                </c:pt>
                <c:pt idx="5450">
                  <c:v>6.4778999999999999E-11</c:v>
                </c:pt>
                <c:pt idx="5451">
                  <c:v>6.3673999999999994E-11</c:v>
                </c:pt>
                <c:pt idx="5452">
                  <c:v>5.7901999999999999E-11</c:v>
                </c:pt>
                <c:pt idx="5453">
                  <c:v>4.9718E-11</c:v>
                </c:pt>
                <c:pt idx="5454">
                  <c:v>4.0322E-11</c:v>
                </c:pt>
                <c:pt idx="5455">
                  <c:v>3.0645000000000001E-11</c:v>
                </c:pt>
                <c:pt idx="5456">
                  <c:v>2.2648999999999999E-11</c:v>
                </c:pt>
                <c:pt idx="5457">
                  <c:v>1.6484E-11</c:v>
                </c:pt>
                <c:pt idx="5458">
                  <c:v>1.0395E-11</c:v>
                </c:pt>
                <c:pt idx="5459">
                  <c:v>6.2970000000000003E-12</c:v>
                </c:pt>
                <c:pt idx="5460">
                  <c:v>3.1679999999999998E-12</c:v>
                </c:pt>
                <c:pt idx="5461">
                  <c:v>2.051E-12</c:v>
                </c:pt>
                <c:pt idx="5462">
                  <c:v>1.0869999999999999E-12</c:v>
                </c:pt>
                <c:pt idx="5463">
                  <c:v>4.3269999999999996E-12</c:v>
                </c:pt>
                <c:pt idx="5464">
                  <c:v>1.9010000000000001E-12</c:v>
                </c:pt>
                <c:pt idx="5465">
                  <c:v>-7.4199999999999997E-13</c:v>
                </c:pt>
                <c:pt idx="5466">
                  <c:v>-2.7660000000000001E-12</c:v>
                </c:pt>
                <c:pt idx="5467">
                  <c:v>-4.4759999999999999E-12</c:v>
                </c:pt>
                <c:pt idx="5468">
                  <c:v>-6.9249999999999997E-12</c:v>
                </c:pt>
                <c:pt idx="5469">
                  <c:v>-5.9229999999999997E-12</c:v>
                </c:pt>
                <c:pt idx="5470">
                  <c:v>-4.0799999999999998E-13</c:v>
                </c:pt>
                <c:pt idx="5471">
                  <c:v>6.7650000000000004E-12</c:v>
                </c:pt>
                <c:pt idx="5472">
                  <c:v>8.2180000000000007E-12</c:v>
                </c:pt>
                <c:pt idx="5473">
                  <c:v>1.9796E-11</c:v>
                </c:pt>
                <c:pt idx="5474">
                  <c:v>1.8537000000000001E-11</c:v>
                </c:pt>
                <c:pt idx="5475">
                  <c:v>1.6457000000000001E-11</c:v>
                </c:pt>
                <c:pt idx="5476">
                  <c:v>1.3639E-11</c:v>
                </c:pt>
                <c:pt idx="5477">
                  <c:v>1.5338000000000001E-11</c:v>
                </c:pt>
                <c:pt idx="5478">
                  <c:v>1.7390000000000001E-11</c:v>
                </c:pt>
                <c:pt idx="5479">
                  <c:v>2.1360000000000001E-11</c:v>
                </c:pt>
                <c:pt idx="5480">
                  <c:v>3.0379000000000001E-11</c:v>
                </c:pt>
                <c:pt idx="5481">
                  <c:v>4.2781000000000002E-11</c:v>
                </c:pt>
                <c:pt idx="5482">
                  <c:v>5.3753999999999997E-11</c:v>
                </c:pt>
                <c:pt idx="5483">
                  <c:v>5.8855999999999996E-11</c:v>
                </c:pt>
                <c:pt idx="5484">
                  <c:v>6.9124999999999994E-11</c:v>
                </c:pt>
                <c:pt idx="5485">
                  <c:v>6.5212000000000004E-11</c:v>
                </c:pt>
                <c:pt idx="5486">
                  <c:v>8.3409000000000004E-11</c:v>
                </c:pt>
                <c:pt idx="5487">
                  <c:v>6.9961000000000005E-11</c:v>
                </c:pt>
                <c:pt idx="5488">
                  <c:v>6.7878999999999994E-11</c:v>
                </c:pt>
                <c:pt idx="5489">
                  <c:v>6.4223999999999995E-11</c:v>
                </c:pt>
                <c:pt idx="5490">
                  <c:v>5.8382000000000001E-11</c:v>
                </c:pt>
                <c:pt idx="5491">
                  <c:v>5.0315000000000003E-11</c:v>
                </c:pt>
                <c:pt idx="5492">
                  <c:v>3.8786000000000001E-11</c:v>
                </c:pt>
                <c:pt idx="5493">
                  <c:v>2.5882E-11</c:v>
                </c:pt>
                <c:pt idx="5494">
                  <c:v>1.2613999999999999E-11</c:v>
                </c:pt>
                <c:pt idx="5495">
                  <c:v>6.269E-12</c:v>
                </c:pt>
                <c:pt idx="5496">
                  <c:v>3.429E-12</c:v>
                </c:pt>
                <c:pt idx="5497">
                  <c:v>2.0399999999999999E-13</c:v>
                </c:pt>
                <c:pt idx="5498">
                  <c:v>-7.8899999999999997E-13</c:v>
                </c:pt>
                <c:pt idx="5499">
                  <c:v>-3.5699999999999999E-13</c:v>
                </c:pt>
                <c:pt idx="5500">
                  <c:v>2.8879999999999998E-12</c:v>
                </c:pt>
                <c:pt idx="5501">
                  <c:v>6.0119999999999998E-12</c:v>
                </c:pt>
                <c:pt idx="5502">
                  <c:v>8.6950000000000004E-12</c:v>
                </c:pt>
                <c:pt idx="5503">
                  <c:v>1.0509999999999999E-11</c:v>
                </c:pt>
                <c:pt idx="5504">
                  <c:v>9.5229999999999997E-12</c:v>
                </c:pt>
                <c:pt idx="5505">
                  <c:v>5.6790000000000003E-12</c:v>
                </c:pt>
                <c:pt idx="5506">
                  <c:v>1.2370000000000001E-12</c:v>
                </c:pt>
                <c:pt idx="5507">
                  <c:v>-5.4000000000000002E-13</c:v>
                </c:pt>
                <c:pt idx="5508">
                  <c:v>-2.1480000000000001E-12</c:v>
                </c:pt>
                <c:pt idx="5509">
                  <c:v>-2.9309999999999999E-12</c:v>
                </c:pt>
                <c:pt idx="5510">
                  <c:v>-5.7099999999999999E-13</c:v>
                </c:pt>
                <c:pt idx="5511">
                  <c:v>6.88E-13</c:v>
                </c:pt>
                <c:pt idx="5512">
                  <c:v>3.821E-12</c:v>
                </c:pt>
                <c:pt idx="5513">
                  <c:v>8.904E-12</c:v>
                </c:pt>
                <c:pt idx="5514">
                  <c:v>1.6123000000000001E-11</c:v>
                </c:pt>
                <c:pt idx="5515">
                  <c:v>2.3875000000000002E-11</c:v>
                </c:pt>
                <c:pt idx="5516">
                  <c:v>3.0185999999999999E-11</c:v>
                </c:pt>
                <c:pt idx="5517">
                  <c:v>3.5721000000000003E-11</c:v>
                </c:pt>
                <c:pt idx="5518">
                  <c:v>4.4591E-11</c:v>
                </c:pt>
                <c:pt idx="5519">
                  <c:v>5.2394999999999997E-11</c:v>
                </c:pt>
                <c:pt idx="5520">
                  <c:v>5.6476E-11</c:v>
                </c:pt>
                <c:pt idx="5521">
                  <c:v>5.9366000000000002E-11</c:v>
                </c:pt>
                <c:pt idx="5522">
                  <c:v>5.9398000000000005E-11</c:v>
                </c:pt>
                <c:pt idx="5523">
                  <c:v>5.7787999999999997E-11</c:v>
                </c:pt>
                <c:pt idx="5524">
                  <c:v>5.7122000000000003E-11</c:v>
                </c:pt>
                <c:pt idx="5525">
                  <c:v>5.3081999999999997E-11</c:v>
                </c:pt>
                <c:pt idx="5526">
                  <c:v>4.7496999999999998E-11</c:v>
                </c:pt>
                <c:pt idx="5527">
                  <c:v>3.9953000000000002E-11</c:v>
                </c:pt>
                <c:pt idx="5528">
                  <c:v>3.2927000000000003E-11</c:v>
                </c:pt>
                <c:pt idx="5529">
                  <c:v>2.8919E-11</c:v>
                </c:pt>
                <c:pt idx="5530">
                  <c:v>2.7592E-11</c:v>
                </c:pt>
                <c:pt idx="5531">
                  <c:v>2.8371E-11</c:v>
                </c:pt>
                <c:pt idx="5532">
                  <c:v>3.1531999999999998E-11</c:v>
                </c:pt>
                <c:pt idx="5533">
                  <c:v>3.3992999999999997E-11</c:v>
                </c:pt>
                <c:pt idx="5534">
                  <c:v>3.5461999999999997E-11</c:v>
                </c:pt>
                <c:pt idx="5535">
                  <c:v>3.1684999999999998E-11</c:v>
                </c:pt>
                <c:pt idx="5536">
                  <c:v>2.5782000000000001E-11</c:v>
                </c:pt>
                <c:pt idx="5537">
                  <c:v>1.6477000000000001E-11</c:v>
                </c:pt>
                <c:pt idx="5538">
                  <c:v>8.4389999999999999E-12</c:v>
                </c:pt>
                <c:pt idx="5539">
                  <c:v>-5.2300000000000001E-12</c:v>
                </c:pt>
                <c:pt idx="5540">
                  <c:v>-1.6463999999999999E-11</c:v>
                </c:pt>
                <c:pt idx="5541">
                  <c:v>-2.4476E-11</c:v>
                </c:pt>
                <c:pt idx="5542">
                  <c:v>-2.9323000000000002E-11</c:v>
                </c:pt>
                <c:pt idx="5543">
                  <c:v>-2.8831000000000001E-11</c:v>
                </c:pt>
                <c:pt idx="5544">
                  <c:v>-1.0434E-11</c:v>
                </c:pt>
                <c:pt idx="5545">
                  <c:v>-1.3936999999999999E-11</c:v>
                </c:pt>
                <c:pt idx="5546">
                  <c:v>-1.286E-12</c:v>
                </c:pt>
                <c:pt idx="5547">
                  <c:v>8.2829999999999993E-12</c:v>
                </c:pt>
                <c:pt idx="5548">
                  <c:v>1.9205E-11</c:v>
                </c:pt>
                <c:pt idx="5549">
                  <c:v>2.7556000000000001E-11</c:v>
                </c:pt>
                <c:pt idx="5550">
                  <c:v>3.3012999999999998E-11</c:v>
                </c:pt>
                <c:pt idx="5551">
                  <c:v>3.3452999999999998E-11</c:v>
                </c:pt>
                <c:pt idx="5552">
                  <c:v>3.1436000000000001E-11</c:v>
                </c:pt>
                <c:pt idx="5553">
                  <c:v>2.6800999999999999E-11</c:v>
                </c:pt>
                <c:pt idx="5554">
                  <c:v>2.3055000000000001E-11</c:v>
                </c:pt>
                <c:pt idx="5555">
                  <c:v>2.3401999999999999E-11</c:v>
                </c:pt>
                <c:pt idx="5556">
                  <c:v>2.4133000000000001E-11</c:v>
                </c:pt>
                <c:pt idx="5557">
                  <c:v>2.7788000000000001E-11</c:v>
                </c:pt>
                <c:pt idx="5558">
                  <c:v>3.1562000000000003E-11</c:v>
                </c:pt>
                <c:pt idx="5559">
                  <c:v>3.8939999999999997E-11</c:v>
                </c:pt>
                <c:pt idx="5560">
                  <c:v>4.9029999999999998E-11</c:v>
                </c:pt>
                <c:pt idx="5561">
                  <c:v>5.8721000000000001E-11</c:v>
                </c:pt>
                <c:pt idx="5562">
                  <c:v>6.1368999999999995E-11</c:v>
                </c:pt>
                <c:pt idx="5563">
                  <c:v>6.0318E-11</c:v>
                </c:pt>
                <c:pt idx="5564">
                  <c:v>5.6957999999999999E-11</c:v>
                </c:pt>
                <c:pt idx="5565">
                  <c:v>5.3114E-11</c:v>
                </c:pt>
                <c:pt idx="5566">
                  <c:v>5.0553000000000002E-11</c:v>
                </c:pt>
                <c:pt idx="5567">
                  <c:v>4.8094000000000001E-11</c:v>
                </c:pt>
                <c:pt idx="5568">
                  <c:v>4.3971E-11</c:v>
                </c:pt>
                <c:pt idx="5569">
                  <c:v>4.0365000000000001E-11</c:v>
                </c:pt>
                <c:pt idx="5570">
                  <c:v>3.4001000000000001E-11</c:v>
                </c:pt>
                <c:pt idx="5571">
                  <c:v>2.4847E-11</c:v>
                </c:pt>
                <c:pt idx="5572">
                  <c:v>2.0738999999999999E-11</c:v>
                </c:pt>
                <c:pt idx="5573">
                  <c:v>1.1135999999999999E-11</c:v>
                </c:pt>
                <c:pt idx="5574">
                  <c:v>6.8020000000000003E-12</c:v>
                </c:pt>
                <c:pt idx="5575">
                  <c:v>4.1520000000000001E-12</c:v>
                </c:pt>
                <c:pt idx="5576">
                  <c:v>2.5589999999999999E-12</c:v>
                </c:pt>
                <c:pt idx="5577">
                  <c:v>-4.6579999999999997E-12</c:v>
                </c:pt>
                <c:pt idx="5578">
                  <c:v>-6.2030000000000001E-12</c:v>
                </c:pt>
                <c:pt idx="5579">
                  <c:v>-9.4229999999999997E-12</c:v>
                </c:pt>
                <c:pt idx="5580">
                  <c:v>1.1345900000000001E-10</c:v>
                </c:pt>
                <c:pt idx="5581">
                  <c:v>-1.2180000000000001E-12</c:v>
                </c:pt>
                <c:pt idx="5582">
                  <c:v>-9.6930000000000008E-12</c:v>
                </c:pt>
                <c:pt idx="5583">
                  <c:v>-7.2029999999999999E-12</c:v>
                </c:pt>
                <c:pt idx="5584">
                  <c:v>-1.1385E-11</c:v>
                </c:pt>
                <c:pt idx="5585">
                  <c:v>-1.3942E-11</c:v>
                </c:pt>
                <c:pt idx="5586">
                  <c:v>-1.3196E-11</c:v>
                </c:pt>
                <c:pt idx="5587">
                  <c:v>-9.2479999999999994E-12</c:v>
                </c:pt>
                <c:pt idx="5588">
                  <c:v>-3.8349999999999997E-12</c:v>
                </c:pt>
                <c:pt idx="5589">
                  <c:v>4.373E-12</c:v>
                </c:pt>
                <c:pt idx="5590">
                  <c:v>1.4257E-11</c:v>
                </c:pt>
                <c:pt idx="5591">
                  <c:v>2.4146E-11</c:v>
                </c:pt>
                <c:pt idx="5592">
                  <c:v>3.3595000000000001E-11</c:v>
                </c:pt>
                <c:pt idx="5593">
                  <c:v>3.7116000000000001E-11</c:v>
                </c:pt>
                <c:pt idx="5594">
                  <c:v>4.2842000000000002E-11</c:v>
                </c:pt>
                <c:pt idx="5595">
                  <c:v>5.4001000000000003E-11</c:v>
                </c:pt>
                <c:pt idx="5596">
                  <c:v>5.6957999999999999E-11</c:v>
                </c:pt>
                <c:pt idx="5597">
                  <c:v>5.2733999999999997E-11</c:v>
                </c:pt>
                <c:pt idx="5598">
                  <c:v>5.7439000000000002E-11</c:v>
                </c:pt>
                <c:pt idx="5599">
                  <c:v>5.8611000000000001E-11</c:v>
                </c:pt>
                <c:pt idx="5600">
                  <c:v>5.9386000000000006E-11</c:v>
                </c:pt>
                <c:pt idx="5601">
                  <c:v>5.6233000000000002E-11</c:v>
                </c:pt>
                <c:pt idx="5602">
                  <c:v>5.2590999999999998E-11</c:v>
                </c:pt>
                <c:pt idx="5603">
                  <c:v>4.9865E-11</c:v>
                </c:pt>
                <c:pt idx="5604">
                  <c:v>4.8992000000000001E-11</c:v>
                </c:pt>
                <c:pt idx="5605">
                  <c:v>4.9509999999999999E-11</c:v>
                </c:pt>
                <c:pt idx="5606">
                  <c:v>5.097E-11</c:v>
                </c:pt>
                <c:pt idx="5607">
                  <c:v>4.1861E-11</c:v>
                </c:pt>
                <c:pt idx="5608">
                  <c:v>3.5544000000000003E-11</c:v>
                </c:pt>
                <c:pt idx="5609">
                  <c:v>3.2643000000000003E-11</c:v>
                </c:pt>
                <c:pt idx="5610">
                  <c:v>2.7722E-11</c:v>
                </c:pt>
                <c:pt idx="5611">
                  <c:v>1.7886999999999999E-11</c:v>
                </c:pt>
                <c:pt idx="5612">
                  <c:v>7.4140000000000005E-12</c:v>
                </c:pt>
                <c:pt idx="5613">
                  <c:v>3.9670000000000004E-12</c:v>
                </c:pt>
                <c:pt idx="5614">
                  <c:v>-5.433E-12</c:v>
                </c:pt>
                <c:pt idx="5615">
                  <c:v>-9.3939999999999998E-12</c:v>
                </c:pt>
                <c:pt idx="5616">
                  <c:v>-1.1473E-11</c:v>
                </c:pt>
                <c:pt idx="5617">
                  <c:v>-1.351E-11</c:v>
                </c:pt>
                <c:pt idx="5618">
                  <c:v>-1.4898999999999999E-11</c:v>
                </c:pt>
                <c:pt idx="5619">
                  <c:v>-1.3481E-11</c:v>
                </c:pt>
                <c:pt idx="5620">
                  <c:v>-9.9790000000000002E-12</c:v>
                </c:pt>
                <c:pt idx="5621">
                  <c:v>-3.5010000000000001E-12</c:v>
                </c:pt>
                <c:pt idx="5622">
                  <c:v>-1.1349999999999999E-12</c:v>
                </c:pt>
                <c:pt idx="5623">
                  <c:v>-2.9059999999999999E-12</c:v>
                </c:pt>
                <c:pt idx="5624">
                  <c:v>-2.9969999999999999E-12</c:v>
                </c:pt>
                <c:pt idx="5625">
                  <c:v>-2.364E-12</c:v>
                </c:pt>
                <c:pt idx="5626">
                  <c:v>6.7099999999999997E-13</c:v>
                </c:pt>
                <c:pt idx="5627">
                  <c:v>7.1330000000000004E-12</c:v>
                </c:pt>
                <c:pt idx="5628">
                  <c:v>1.6562999999999999E-11</c:v>
                </c:pt>
                <c:pt idx="5629">
                  <c:v>2.4760999999999999E-11</c:v>
                </c:pt>
                <c:pt idx="5630">
                  <c:v>2.9723999999999997E-11</c:v>
                </c:pt>
                <c:pt idx="5631">
                  <c:v>3.4429000000000002E-11</c:v>
                </c:pt>
                <c:pt idx="5632">
                  <c:v>3.9601E-11</c:v>
                </c:pt>
                <c:pt idx="5633">
                  <c:v>4.3858E-11</c:v>
                </c:pt>
                <c:pt idx="5634">
                  <c:v>4.6119999999999998E-11</c:v>
                </c:pt>
                <c:pt idx="5635">
                  <c:v>4.9976000000000003E-11</c:v>
                </c:pt>
                <c:pt idx="5636">
                  <c:v>5.6059000000000003E-11</c:v>
                </c:pt>
                <c:pt idx="5637">
                  <c:v>6.0014999999999999E-11</c:v>
                </c:pt>
                <c:pt idx="5638">
                  <c:v>5.6635E-11</c:v>
                </c:pt>
                <c:pt idx="5639">
                  <c:v>5.2042E-11</c:v>
                </c:pt>
                <c:pt idx="5640">
                  <c:v>4.7872000000000003E-11</c:v>
                </c:pt>
                <c:pt idx="5641">
                  <c:v>4.5966000000000002E-11</c:v>
                </c:pt>
                <c:pt idx="5642">
                  <c:v>4.3984000000000002E-11</c:v>
                </c:pt>
                <c:pt idx="5643">
                  <c:v>4.0408000000000001E-11</c:v>
                </c:pt>
                <c:pt idx="5644">
                  <c:v>4.0591000000000001E-11</c:v>
                </c:pt>
                <c:pt idx="5645">
                  <c:v>3.9599999999999998E-11</c:v>
                </c:pt>
                <c:pt idx="5646">
                  <c:v>3.5364000000000003E-11</c:v>
                </c:pt>
                <c:pt idx="5647">
                  <c:v>3.1311000000000002E-11</c:v>
                </c:pt>
                <c:pt idx="5648">
                  <c:v>2.7870999999999999E-11</c:v>
                </c:pt>
                <c:pt idx="5649">
                  <c:v>2.2218000000000001E-11</c:v>
                </c:pt>
                <c:pt idx="5650">
                  <c:v>1.8923000000000001E-11</c:v>
                </c:pt>
                <c:pt idx="5651">
                  <c:v>1.2624E-11</c:v>
                </c:pt>
                <c:pt idx="5652">
                  <c:v>8.8839999999999997E-12</c:v>
                </c:pt>
                <c:pt idx="5653">
                  <c:v>3.3149999999999999E-12</c:v>
                </c:pt>
                <c:pt idx="5654">
                  <c:v>3.0059999999999999E-12</c:v>
                </c:pt>
                <c:pt idx="5655">
                  <c:v>-2.7129999999999998E-12</c:v>
                </c:pt>
                <c:pt idx="5656">
                  <c:v>4.0558000000000002E-11</c:v>
                </c:pt>
                <c:pt idx="5657">
                  <c:v>-9.7540000000000006E-12</c:v>
                </c:pt>
                <c:pt idx="5658">
                  <c:v>-1.8106999999999999E-11</c:v>
                </c:pt>
                <c:pt idx="5659">
                  <c:v>-2.1554000000000001E-11</c:v>
                </c:pt>
                <c:pt idx="5660">
                  <c:v>-2.5502999999999999E-11</c:v>
                </c:pt>
                <c:pt idx="5661">
                  <c:v>-2.9145E-11</c:v>
                </c:pt>
                <c:pt idx="5662">
                  <c:v>-2.4557999999999999E-11</c:v>
                </c:pt>
                <c:pt idx="5663">
                  <c:v>4.2280000000000002E-12</c:v>
                </c:pt>
                <c:pt idx="5664">
                  <c:v>9.7349999999999992E-12</c:v>
                </c:pt>
                <c:pt idx="5665">
                  <c:v>1.7659000000000001E-11</c:v>
                </c:pt>
                <c:pt idx="5666">
                  <c:v>2.9974000000000003E-11</c:v>
                </c:pt>
                <c:pt idx="5667">
                  <c:v>3.9975000000000003E-11</c:v>
                </c:pt>
                <c:pt idx="5668">
                  <c:v>4.7310000000000003E-11</c:v>
                </c:pt>
                <c:pt idx="5669">
                  <c:v>4.6828999999999999E-11</c:v>
                </c:pt>
                <c:pt idx="5670">
                  <c:v>4.7200000000000002E-11</c:v>
                </c:pt>
                <c:pt idx="5671">
                  <c:v>4.6665000000000001E-11</c:v>
                </c:pt>
                <c:pt idx="5672">
                  <c:v>4.6061999999999998E-11</c:v>
                </c:pt>
                <c:pt idx="5673">
                  <c:v>4.2507999999999999E-11</c:v>
                </c:pt>
                <c:pt idx="5674">
                  <c:v>3.9129999999999998E-11</c:v>
                </c:pt>
                <c:pt idx="5675">
                  <c:v>1.1652100000000001E-10</c:v>
                </c:pt>
                <c:pt idx="5676">
                  <c:v>3.7706999999999998E-11</c:v>
                </c:pt>
                <c:pt idx="5677">
                  <c:v>4.5394E-11</c:v>
                </c:pt>
                <c:pt idx="5678">
                  <c:v>5.3964000000000002E-11</c:v>
                </c:pt>
                <c:pt idx="5679">
                  <c:v>5.6192E-11</c:v>
                </c:pt>
                <c:pt idx="5680">
                  <c:v>5.4175999999999999E-11</c:v>
                </c:pt>
                <c:pt idx="5681">
                  <c:v>5.1612000000000001E-11</c:v>
                </c:pt>
                <c:pt idx="5682">
                  <c:v>4.4081E-11</c:v>
                </c:pt>
                <c:pt idx="5683">
                  <c:v>3.8139999999999997E-11</c:v>
                </c:pt>
                <c:pt idx="5684">
                  <c:v>2.4742000000000001E-11</c:v>
                </c:pt>
                <c:pt idx="5685">
                  <c:v>1.5493E-11</c:v>
                </c:pt>
                <c:pt idx="5686">
                  <c:v>1.1553E-11</c:v>
                </c:pt>
                <c:pt idx="5687">
                  <c:v>1.1487000000000001E-11</c:v>
                </c:pt>
                <c:pt idx="5688">
                  <c:v>2.6285E-11</c:v>
                </c:pt>
                <c:pt idx="5689">
                  <c:v>4.8910000000000001E-12</c:v>
                </c:pt>
                <c:pt idx="5690">
                  <c:v>1.2660000000000001E-12</c:v>
                </c:pt>
                <c:pt idx="5691">
                  <c:v>-2.8750000000000002E-12</c:v>
                </c:pt>
                <c:pt idx="5692">
                  <c:v>-2.334E-12</c:v>
                </c:pt>
                <c:pt idx="5693">
                  <c:v>-1.0515999999999999E-11</c:v>
                </c:pt>
                <c:pt idx="5694">
                  <c:v>-1.7152000000000001E-11</c:v>
                </c:pt>
                <c:pt idx="5695">
                  <c:v>-2.3943E-11</c:v>
                </c:pt>
                <c:pt idx="5696">
                  <c:v>-2.7728E-11</c:v>
                </c:pt>
                <c:pt idx="5697">
                  <c:v>-2.4333000000000001E-11</c:v>
                </c:pt>
                <c:pt idx="5698">
                  <c:v>-1.5574E-11</c:v>
                </c:pt>
                <c:pt idx="5699">
                  <c:v>-3.692E-12</c:v>
                </c:pt>
                <c:pt idx="5700">
                  <c:v>1.8730999999999998E-11</c:v>
                </c:pt>
                <c:pt idx="5701">
                  <c:v>1.9808999999999998E-11</c:v>
                </c:pt>
                <c:pt idx="5702">
                  <c:v>2.4841999999999999E-11</c:v>
                </c:pt>
                <c:pt idx="5703">
                  <c:v>2.4777000000000001E-11</c:v>
                </c:pt>
                <c:pt idx="5704">
                  <c:v>2.2045E-11</c:v>
                </c:pt>
                <c:pt idx="5705">
                  <c:v>1.7550999999999999E-11</c:v>
                </c:pt>
                <c:pt idx="5706">
                  <c:v>1.7689999999999999E-11</c:v>
                </c:pt>
                <c:pt idx="5707">
                  <c:v>1.8738E-11</c:v>
                </c:pt>
                <c:pt idx="5708">
                  <c:v>3.9528E-11</c:v>
                </c:pt>
                <c:pt idx="5709">
                  <c:v>3.5770000000000003E-11</c:v>
                </c:pt>
                <c:pt idx="5710">
                  <c:v>3.5129999999999999E-11</c:v>
                </c:pt>
                <c:pt idx="5711">
                  <c:v>4.2962999999999999E-11</c:v>
                </c:pt>
                <c:pt idx="5712">
                  <c:v>2.0207900000000001E-10</c:v>
                </c:pt>
                <c:pt idx="5713">
                  <c:v>9.1727000000000003E-11</c:v>
                </c:pt>
                <c:pt idx="5714">
                  <c:v>6.0383999999999998E-11</c:v>
                </c:pt>
                <c:pt idx="5715">
                  <c:v>1.1446699999999999E-10</c:v>
                </c:pt>
                <c:pt idx="5716">
                  <c:v>6.1279999999999994E-11</c:v>
                </c:pt>
                <c:pt idx="5717">
                  <c:v>5.5582000000000001E-11</c:v>
                </c:pt>
                <c:pt idx="5718">
                  <c:v>4.6689E-11</c:v>
                </c:pt>
                <c:pt idx="5719">
                  <c:v>3.8661000000000001E-11</c:v>
                </c:pt>
                <c:pt idx="5720">
                  <c:v>2.9742000000000003E-11</c:v>
                </c:pt>
                <c:pt idx="5721">
                  <c:v>1.9509999999999999E-11</c:v>
                </c:pt>
                <c:pt idx="5722">
                  <c:v>7.1039999999999996E-12</c:v>
                </c:pt>
                <c:pt idx="5723">
                  <c:v>-3.8239999999999999E-12</c:v>
                </c:pt>
                <c:pt idx="5724">
                  <c:v>-1.6569999999999999E-12</c:v>
                </c:pt>
                <c:pt idx="5725">
                  <c:v>-1.0889999999999999E-12</c:v>
                </c:pt>
                <c:pt idx="5726">
                  <c:v>2.3669999999999999E-12</c:v>
                </c:pt>
                <c:pt idx="5727">
                  <c:v>1.006E-11</c:v>
                </c:pt>
                <c:pt idx="5728">
                  <c:v>1.3549000000000001E-11</c:v>
                </c:pt>
                <c:pt idx="5729">
                  <c:v>1.5097000000000002E-11</c:v>
                </c:pt>
                <c:pt idx="5730">
                  <c:v>1.6002000000000001E-11</c:v>
                </c:pt>
                <c:pt idx="5731">
                  <c:v>1.1858000000000001E-11</c:v>
                </c:pt>
                <c:pt idx="5732">
                  <c:v>3.3800000000000001E-12</c:v>
                </c:pt>
                <c:pt idx="5733">
                  <c:v>-8.9159999999999996E-12</c:v>
                </c:pt>
                <c:pt idx="5734">
                  <c:v>-1.9199999999999999E-11</c:v>
                </c:pt>
                <c:pt idx="5735">
                  <c:v>-2.6143E-11</c:v>
                </c:pt>
                <c:pt idx="5736">
                  <c:v>-2.8038999999999999E-11</c:v>
                </c:pt>
                <c:pt idx="5737">
                  <c:v>-2.7884E-11</c:v>
                </c:pt>
                <c:pt idx="5738">
                  <c:v>-2.8812E-11</c:v>
                </c:pt>
                <c:pt idx="5739">
                  <c:v>-2.7734999999999998E-11</c:v>
                </c:pt>
                <c:pt idx="5740">
                  <c:v>-2.1758999999999999E-11</c:v>
                </c:pt>
                <c:pt idx="5741">
                  <c:v>-1.0012999999999999E-11</c:v>
                </c:pt>
                <c:pt idx="5742">
                  <c:v>5.7199999999999999E-12</c:v>
                </c:pt>
                <c:pt idx="5743">
                  <c:v>1.7208999999999999E-11</c:v>
                </c:pt>
                <c:pt idx="5744">
                  <c:v>2.6009E-11</c:v>
                </c:pt>
                <c:pt idx="5745">
                  <c:v>3.4071000000000001E-11</c:v>
                </c:pt>
                <c:pt idx="5746">
                  <c:v>4.0176000000000002E-11</c:v>
                </c:pt>
                <c:pt idx="5747">
                  <c:v>4.4647000000000002E-11</c:v>
                </c:pt>
                <c:pt idx="5748">
                  <c:v>4.9029000000000002E-11</c:v>
                </c:pt>
                <c:pt idx="5749">
                  <c:v>4.9951999999999997E-11</c:v>
                </c:pt>
                <c:pt idx="5750">
                  <c:v>5.1207999999999999E-11</c:v>
                </c:pt>
                <c:pt idx="5751">
                  <c:v>4.9136999999999998E-11</c:v>
                </c:pt>
                <c:pt idx="5752">
                  <c:v>4.6583999999999998E-11</c:v>
                </c:pt>
                <c:pt idx="5753">
                  <c:v>1.1860000000000001E-10</c:v>
                </c:pt>
                <c:pt idx="5754">
                  <c:v>4.3801999999999998E-11</c:v>
                </c:pt>
                <c:pt idx="5755">
                  <c:v>4.1722999999999999E-11</c:v>
                </c:pt>
                <c:pt idx="5756">
                  <c:v>4.1394000000000001E-11</c:v>
                </c:pt>
                <c:pt idx="5757">
                  <c:v>3.9388000000000001E-11</c:v>
                </c:pt>
                <c:pt idx="5758">
                  <c:v>3.6603999999999997E-11</c:v>
                </c:pt>
                <c:pt idx="5759">
                  <c:v>3.1235000000000003E-11</c:v>
                </c:pt>
                <c:pt idx="5760">
                  <c:v>2.5094E-11</c:v>
                </c:pt>
                <c:pt idx="5761">
                  <c:v>1.7833000000000001E-11</c:v>
                </c:pt>
                <c:pt idx="5762">
                  <c:v>1.2809E-11</c:v>
                </c:pt>
                <c:pt idx="5763">
                  <c:v>4.6090000000000003E-12</c:v>
                </c:pt>
                <c:pt idx="5764">
                  <c:v>-6.2900000000000005E-13</c:v>
                </c:pt>
                <c:pt idx="5765">
                  <c:v>-3.2519999999999999E-12</c:v>
                </c:pt>
                <c:pt idx="5766">
                  <c:v>-5.567E-12</c:v>
                </c:pt>
                <c:pt idx="5767">
                  <c:v>-9.4969999999999996E-12</c:v>
                </c:pt>
                <c:pt idx="5768">
                  <c:v>-1.6104E-11</c:v>
                </c:pt>
                <c:pt idx="5769">
                  <c:v>-2.4101000000000002E-11</c:v>
                </c:pt>
                <c:pt idx="5770">
                  <c:v>-2.9742999999999999E-11</c:v>
                </c:pt>
                <c:pt idx="5771">
                  <c:v>-3.2686999999999999E-11</c:v>
                </c:pt>
                <c:pt idx="5772">
                  <c:v>-3.6014999999999998E-11</c:v>
                </c:pt>
                <c:pt idx="5773">
                  <c:v>-3.7810999999999999E-11</c:v>
                </c:pt>
                <c:pt idx="5774">
                  <c:v>-3.6358E-11</c:v>
                </c:pt>
                <c:pt idx="5775">
                  <c:v>-3.0807999999999997E-11</c:v>
                </c:pt>
                <c:pt idx="5776">
                  <c:v>-2.1935999999999999E-11</c:v>
                </c:pt>
                <c:pt idx="5777">
                  <c:v>-1.1585E-11</c:v>
                </c:pt>
                <c:pt idx="5778">
                  <c:v>-6.4199999999999999E-13</c:v>
                </c:pt>
                <c:pt idx="5779">
                  <c:v>7.4920000000000008E-12</c:v>
                </c:pt>
                <c:pt idx="5780">
                  <c:v>1.4252E-11</c:v>
                </c:pt>
                <c:pt idx="5781">
                  <c:v>1.9353E-11</c:v>
                </c:pt>
                <c:pt idx="5782">
                  <c:v>2.3729999999999998E-11</c:v>
                </c:pt>
                <c:pt idx="5783">
                  <c:v>3.2205E-11</c:v>
                </c:pt>
                <c:pt idx="5784">
                  <c:v>3.1833999999999997E-11</c:v>
                </c:pt>
                <c:pt idx="5785">
                  <c:v>3.8997000000000001E-11</c:v>
                </c:pt>
                <c:pt idx="5786">
                  <c:v>4.1386999999999999E-11</c:v>
                </c:pt>
                <c:pt idx="5787">
                  <c:v>4.0401E-11</c:v>
                </c:pt>
                <c:pt idx="5788">
                  <c:v>3.9901000000000001E-11</c:v>
                </c:pt>
                <c:pt idx="5789">
                  <c:v>3.9220000000000001E-11</c:v>
                </c:pt>
                <c:pt idx="5790">
                  <c:v>3.9504999999999997E-11</c:v>
                </c:pt>
                <c:pt idx="5791">
                  <c:v>4.2479000000000003E-11</c:v>
                </c:pt>
                <c:pt idx="5792">
                  <c:v>4.6078E-11</c:v>
                </c:pt>
                <c:pt idx="5793">
                  <c:v>4.9908000000000001E-11</c:v>
                </c:pt>
                <c:pt idx="5794">
                  <c:v>5.0495000000000002E-11</c:v>
                </c:pt>
                <c:pt idx="5795">
                  <c:v>4.9304999999999998E-11</c:v>
                </c:pt>
                <c:pt idx="5796">
                  <c:v>4.3856000000000002E-11</c:v>
                </c:pt>
                <c:pt idx="5797">
                  <c:v>3.3888000000000001E-11</c:v>
                </c:pt>
                <c:pt idx="5798">
                  <c:v>2.3401999999999999E-11</c:v>
                </c:pt>
                <c:pt idx="5799">
                  <c:v>1.1427E-11</c:v>
                </c:pt>
                <c:pt idx="5800">
                  <c:v>1.1399999999999999E-13</c:v>
                </c:pt>
                <c:pt idx="5801">
                  <c:v>-1.3042999999999999E-11</c:v>
                </c:pt>
                <c:pt idx="5802">
                  <c:v>-2.8015E-11</c:v>
                </c:pt>
                <c:pt idx="5803">
                  <c:v>-3.9586E-11</c:v>
                </c:pt>
                <c:pt idx="5804">
                  <c:v>-4.5646000000000003E-11</c:v>
                </c:pt>
                <c:pt idx="5805">
                  <c:v>-4.3855E-11</c:v>
                </c:pt>
                <c:pt idx="5806">
                  <c:v>-3.5599999999999999E-11</c:v>
                </c:pt>
                <c:pt idx="5807">
                  <c:v>-2.9552999999999997E-11</c:v>
                </c:pt>
                <c:pt idx="5808">
                  <c:v>-2.4809000000000001E-11</c:v>
                </c:pt>
                <c:pt idx="5809">
                  <c:v>-1.4718000000000001E-11</c:v>
                </c:pt>
                <c:pt idx="5810">
                  <c:v>-5.5710000000000004E-12</c:v>
                </c:pt>
                <c:pt idx="5811">
                  <c:v>-3.3599999999999998E-13</c:v>
                </c:pt>
                <c:pt idx="5812">
                  <c:v>2.6780000000000001E-12</c:v>
                </c:pt>
                <c:pt idx="5813">
                  <c:v>2.8830000000000001E-12</c:v>
                </c:pt>
                <c:pt idx="5814">
                  <c:v>1.8890000000000001E-12</c:v>
                </c:pt>
                <c:pt idx="5815">
                  <c:v>5.8000000000000005E-14</c:v>
                </c:pt>
                <c:pt idx="5816">
                  <c:v>-2.915E-12</c:v>
                </c:pt>
                <c:pt idx="5817">
                  <c:v>1.203E-12</c:v>
                </c:pt>
                <c:pt idx="5818">
                  <c:v>-1.238E-12</c:v>
                </c:pt>
                <c:pt idx="5819">
                  <c:v>-6.2900000000000005E-13</c:v>
                </c:pt>
                <c:pt idx="5820">
                  <c:v>-2.7599999999999999E-13</c:v>
                </c:pt>
                <c:pt idx="5821">
                  <c:v>3.9280000000000002E-12</c:v>
                </c:pt>
                <c:pt idx="5822">
                  <c:v>1.2773E-11</c:v>
                </c:pt>
                <c:pt idx="5823">
                  <c:v>2.4444E-11</c:v>
                </c:pt>
                <c:pt idx="5824">
                  <c:v>3.4624000000000001E-11</c:v>
                </c:pt>
                <c:pt idx="5825">
                  <c:v>3.9480999999999998E-11</c:v>
                </c:pt>
                <c:pt idx="5826">
                  <c:v>3.9544000000000002E-11</c:v>
                </c:pt>
                <c:pt idx="5827">
                  <c:v>3.8349E-11</c:v>
                </c:pt>
                <c:pt idx="5828">
                  <c:v>3.7682999999999999E-11</c:v>
                </c:pt>
                <c:pt idx="5829">
                  <c:v>4.1285999999999998E-11</c:v>
                </c:pt>
                <c:pt idx="5830">
                  <c:v>4.0621E-11</c:v>
                </c:pt>
                <c:pt idx="5831">
                  <c:v>3.8380000000000001E-11</c:v>
                </c:pt>
                <c:pt idx="5832">
                  <c:v>3.7138999999999998E-11</c:v>
                </c:pt>
                <c:pt idx="5833">
                  <c:v>2.8794999999999999E-11</c:v>
                </c:pt>
                <c:pt idx="5834">
                  <c:v>2.2117999999999999E-11</c:v>
                </c:pt>
                <c:pt idx="5835">
                  <c:v>1.8982999999999999E-11</c:v>
                </c:pt>
                <c:pt idx="5836">
                  <c:v>1.6950999999999999E-11</c:v>
                </c:pt>
                <c:pt idx="5837">
                  <c:v>1.3120000000000001E-11</c:v>
                </c:pt>
                <c:pt idx="5838">
                  <c:v>4.531E-12</c:v>
                </c:pt>
                <c:pt idx="5839">
                  <c:v>-7.7059999999999997E-12</c:v>
                </c:pt>
                <c:pt idx="5840">
                  <c:v>-9.2790000000000003E-12</c:v>
                </c:pt>
                <c:pt idx="5841">
                  <c:v>-1.6597999999999999E-11</c:v>
                </c:pt>
                <c:pt idx="5842">
                  <c:v>-1.6846999999999999E-11</c:v>
                </c:pt>
                <c:pt idx="5843">
                  <c:v>-1.4128E-11</c:v>
                </c:pt>
                <c:pt idx="5844">
                  <c:v>-1.4161E-11</c:v>
                </c:pt>
                <c:pt idx="5845">
                  <c:v>-2.394E-11</c:v>
                </c:pt>
                <c:pt idx="5846">
                  <c:v>-2.4888E-11</c:v>
                </c:pt>
                <c:pt idx="5847">
                  <c:v>-2.5397000000000001E-11</c:v>
                </c:pt>
                <c:pt idx="5848">
                  <c:v>-2.7134999999999999E-11</c:v>
                </c:pt>
                <c:pt idx="5849">
                  <c:v>-2.2706999999999998E-11</c:v>
                </c:pt>
                <c:pt idx="5850">
                  <c:v>-1.7556999999999999E-11</c:v>
                </c:pt>
                <c:pt idx="5851">
                  <c:v>-1.1600000000000001E-11</c:v>
                </c:pt>
                <c:pt idx="5852">
                  <c:v>-8.662E-12</c:v>
                </c:pt>
                <c:pt idx="5853">
                  <c:v>-9.3240000000000003E-12</c:v>
                </c:pt>
                <c:pt idx="5854">
                  <c:v>-1.1606E-11</c:v>
                </c:pt>
                <c:pt idx="5855">
                  <c:v>-1.4701999999999999E-11</c:v>
                </c:pt>
                <c:pt idx="5856">
                  <c:v>-1.6116E-11</c:v>
                </c:pt>
                <c:pt idx="5857">
                  <c:v>-1.5032999999999999E-11</c:v>
                </c:pt>
                <c:pt idx="5858">
                  <c:v>-1.3718E-11</c:v>
                </c:pt>
                <c:pt idx="5859">
                  <c:v>-8.3149999999999992E-12</c:v>
                </c:pt>
                <c:pt idx="5860">
                  <c:v>1.159E-12</c:v>
                </c:pt>
                <c:pt idx="5861">
                  <c:v>3.637E-12</c:v>
                </c:pt>
                <c:pt idx="5862">
                  <c:v>7.0189999999999999E-12</c:v>
                </c:pt>
                <c:pt idx="5863">
                  <c:v>1.2571E-11</c:v>
                </c:pt>
                <c:pt idx="5864">
                  <c:v>2.4268999999999998E-11</c:v>
                </c:pt>
                <c:pt idx="5865">
                  <c:v>4.1266999999999997E-11</c:v>
                </c:pt>
                <c:pt idx="5866">
                  <c:v>3.6549999999999999E-11</c:v>
                </c:pt>
                <c:pt idx="5867">
                  <c:v>7.6831999999999999E-11</c:v>
                </c:pt>
                <c:pt idx="5868">
                  <c:v>7.2234000000000001E-11</c:v>
                </c:pt>
                <c:pt idx="5869">
                  <c:v>6.4913999999999994E-11</c:v>
                </c:pt>
                <c:pt idx="5870">
                  <c:v>5.2110999999999997E-11</c:v>
                </c:pt>
                <c:pt idx="5871">
                  <c:v>4.2158000000000002E-11</c:v>
                </c:pt>
                <c:pt idx="5872">
                  <c:v>2.1731000000000001E-11</c:v>
                </c:pt>
                <c:pt idx="5873">
                  <c:v>7.5799999999999996E-12</c:v>
                </c:pt>
                <c:pt idx="5874">
                  <c:v>-2.9219999999999999E-12</c:v>
                </c:pt>
                <c:pt idx="5875">
                  <c:v>-7.3750000000000004E-12</c:v>
                </c:pt>
                <c:pt idx="5876">
                  <c:v>-5.7920000000000004E-12</c:v>
                </c:pt>
                <c:pt idx="5877">
                  <c:v>-1.067E-12</c:v>
                </c:pt>
                <c:pt idx="5878">
                  <c:v>-4.7579999999999997E-12</c:v>
                </c:pt>
                <c:pt idx="5879">
                  <c:v>-1.0953E-11</c:v>
                </c:pt>
                <c:pt idx="5880">
                  <c:v>-1.6920000000000001E-11</c:v>
                </c:pt>
                <c:pt idx="5881">
                  <c:v>-2.3172999999999999E-11</c:v>
                </c:pt>
                <c:pt idx="5882">
                  <c:v>-3.1198999999999997E-11</c:v>
                </c:pt>
                <c:pt idx="5883">
                  <c:v>-3.8607999999999999E-11</c:v>
                </c:pt>
                <c:pt idx="5884">
                  <c:v>-4.2879000000000003E-11</c:v>
                </c:pt>
                <c:pt idx="5885">
                  <c:v>-4.3606000000000003E-11</c:v>
                </c:pt>
                <c:pt idx="5886">
                  <c:v>-4.5474000000000001E-11</c:v>
                </c:pt>
                <c:pt idx="5887">
                  <c:v>-4.3771999999999999E-11</c:v>
                </c:pt>
                <c:pt idx="5888">
                  <c:v>-3.3504999999999998E-11</c:v>
                </c:pt>
                <c:pt idx="5889">
                  <c:v>-2.4974000000000001E-11</c:v>
                </c:pt>
                <c:pt idx="5890">
                  <c:v>-1.7662000000000001E-11</c:v>
                </c:pt>
                <c:pt idx="5891">
                  <c:v>-1.3320999999999999E-11</c:v>
                </c:pt>
                <c:pt idx="5892">
                  <c:v>-9.9150000000000005E-12</c:v>
                </c:pt>
                <c:pt idx="5893">
                  <c:v>-1.1668000000000001E-11</c:v>
                </c:pt>
                <c:pt idx="5894">
                  <c:v>-9.8939999999999996E-12</c:v>
                </c:pt>
                <c:pt idx="5895">
                  <c:v>-6.306E-12</c:v>
                </c:pt>
                <c:pt idx="5896">
                  <c:v>-3.6550000000000001E-12</c:v>
                </c:pt>
                <c:pt idx="5897">
                  <c:v>-1.1606E-11</c:v>
                </c:pt>
                <c:pt idx="5898">
                  <c:v>-8.7020000000000007E-12</c:v>
                </c:pt>
                <c:pt idx="5899">
                  <c:v>-5.3400000000000003E-12</c:v>
                </c:pt>
                <c:pt idx="5900">
                  <c:v>4.936E-12</c:v>
                </c:pt>
                <c:pt idx="5901">
                  <c:v>1.8521E-11</c:v>
                </c:pt>
                <c:pt idx="5902">
                  <c:v>4.3615000000000003E-11</c:v>
                </c:pt>
                <c:pt idx="5903">
                  <c:v>5.1341000000000003E-11</c:v>
                </c:pt>
                <c:pt idx="5904">
                  <c:v>6.0083999999999996E-11</c:v>
                </c:pt>
                <c:pt idx="5905">
                  <c:v>6.2753000000000003E-11</c:v>
                </c:pt>
                <c:pt idx="5906">
                  <c:v>6.3788999999999998E-11</c:v>
                </c:pt>
                <c:pt idx="5907">
                  <c:v>5.7747000000000001E-11</c:v>
                </c:pt>
                <c:pt idx="5908">
                  <c:v>4.4922000000000003E-11</c:v>
                </c:pt>
                <c:pt idx="5909">
                  <c:v>2.9280000000000001E-11</c:v>
                </c:pt>
                <c:pt idx="5910">
                  <c:v>1.3432E-11</c:v>
                </c:pt>
                <c:pt idx="5911">
                  <c:v>-1.295E-12</c:v>
                </c:pt>
                <c:pt idx="5912">
                  <c:v>-1.3423999999999999E-11</c:v>
                </c:pt>
                <c:pt idx="5913">
                  <c:v>-2.119E-11</c:v>
                </c:pt>
                <c:pt idx="5914">
                  <c:v>-2.7606E-11</c:v>
                </c:pt>
                <c:pt idx="5915">
                  <c:v>-2.9561999999999997E-11</c:v>
                </c:pt>
                <c:pt idx="5916">
                  <c:v>-2.9368E-11</c:v>
                </c:pt>
                <c:pt idx="5917">
                  <c:v>-2.4688E-11</c:v>
                </c:pt>
                <c:pt idx="5918">
                  <c:v>-2.0103999999999999E-11</c:v>
                </c:pt>
                <c:pt idx="5919">
                  <c:v>-1.5626999999999999E-11</c:v>
                </c:pt>
                <c:pt idx="5920">
                  <c:v>-1.3868E-11</c:v>
                </c:pt>
                <c:pt idx="5921">
                  <c:v>-1.3054E-11</c:v>
                </c:pt>
                <c:pt idx="5922">
                  <c:v>-1.3688000000000001E-11</c:v>
                </c:pt>
                <c:pt idx="5923">
                  <c:v>-2.2989000000000001E-11</c:v>
                </c:pt>
                <c:pt idx="5924">
                  <c:v>-3.2505999999999997E-11</c:v>
                </c:pt>
                <c:pt idx="5925">
                  <c:v>-4.2030000000000002E-11</c:v>
                </c:pt>
                <c:pt idx="5926">
                  <c:v>-4.6782999999999999E-11</c:v>
                </c:pt>
                <c:pt idx="5927">
                  <c:v>-4.9777999999999997E-11</c:v>
                </c:pt>
                <c:pt idx="5928">
                  <c:v>-5.1625000000000003E-11</c:v>
                </c:pt>
                <c:pt idx="5929">
                  <c:v>-5.1249000000000002E-11</c:v>
                </c:pt>
                <c:pt idx="5930">
                  <c:v>-4.4189000000000002E-11</c:v>
                </c:pt>
                <c:pt idx="5931">
                  <c:v>-3.5977000000000001E-11</c:v>
                </c:pt>
                <c:pt idx="5932">
                  <c:v>-3.1760000000000002E-11</c:v>
                </c:pt>
                <c:pt idx="5933">
                  <c:v>-2.4494999999999999E-11</c:v>
                </c:pt>
                <c:pt idx="5934">
                  <c:v>-7.9019999999999992E-12</c:v>
                </c:pt>
                <c:pt idx="5935">
                  <c:v>1.0931E-11</c:v>
                </c:pt>
                <c:pt idx="5936">
                  <c:v>3.1054000000000001E-11</c:v>
                </c:pt>
                <c:pt idx="5937">
                  <c:v>4.8254999999999999E-11</c:v>
                </c:pt>
                <c:pt idx="5938">
                  <c:v>5.4688000000000003E-11</c:v>
                </c:pt>
                <c:pt idx="5939">
                  <c:v>5.5921000000000001E-11</c:v>
                </c:pt>
                <c:pt idx="5940">
                  <c:v>4.3013999999999997E-11</c:v>
                </c:pt>
                <c:pt idx="5941">
                  <c:v>3.5186999999999997E-11</c:v>
                </c:pt>
                <c:pt idx="5942">
                  <c:v>2.4746E-11</c:v>
                </c:pt>
                <c:pt idx="5943">
                  <c:v>1.8556999999999999E-11</c:v>
                </c:pt>
                <c:pt idx="5944">
                  <c:v>1.4282000000000001E-11</c:v>
                </c:pt>
                <c:pt idx="5945">
                  <c:v>9.8359999999999997E-12</c:v>
                </c:pt>
                <c:pt idx="5946">
                  <c:v>3.65E-12</c:v>
                </c:pt>
                <c:pt idx="5947">
                  <c:v>-2.8000000000000002E-13</c:v>
                </c:pt>
                <c:pt idx="5948">
                  <c:v>3.5000000000000002E-13</c:v>
                </c:pt>
                <c:pt idx="5949">
                  <c:v>-2.5339999999999999E-12</c:v>
                </c:pt>
                <c:pt idx="5950">
                  <c:v>-1.51E-12</c:v>
                </c:pt>
                <c:pt idx="5951">
                  <c:v>2.4119999999999998E-12</c:v>
                </c:pt>
                <c:pt idx="5952">
                  <c:v>6.8559999999999999E-12</c:v>
                </c:pt>
                <c:pt idx="5953">
                  <c:v>9.1639999999999993E-12</c:v>
                </c:pt>
                <c:pt idx="5954">
                  <c:v>7.6720000000000004E-12</c:v>
                </c:pt>
                <c:pt idx="5955">
                  <c:v>2.0359999999999998E-12</c:v>
                </c:pt>
                <c:pt idx="5956">
                  <c:v>-5.7210000000000004E-12</c:v>
                </c:pt>
                <c:pt idx="5957">
                  <c:v>-1.5837999999999999E-11</c:v>
                </c:pt>
                <c:pt idx="5958">
                  <c:v>-2.4745000000000001E-11</c:v>
                </c:pt>
                <c:pt idx="5959">
                  <c:v>-3.7868999999999999E-11</c:v>
                </c:pt>
                <c:pt idx="5960">
                  <c:v>-5.3065E-11</c:v>
                </c:pt>
                <c:pt idx="5961">
                  <c:v>-6.3437000000000003E-11</c:v>
                </c:pt>
                <c:pt idx="5962">
                  <c:v>-6.7753999999999994E-11</c:v>
                </c:pt>
                <c:pt idx="5963">
                  <c:v>-6.5796999999999995E-11</c:v>
                </c:pt>
                <c:pt idx="5964">
                  <c:v>-6.2635999999999994E-11</c:v>
                </c:pt>
                <c:pt idx="5965">
                  <c:v>-5.3680999999999998E-11</c:v>
                </c:pt>
                <c:pt idx="5966">
                  <c:v>-3.8546999999999999E-11</c:v>
                </c:pt>
                <c:pt idx="5967">
                  <c:v>-8.9820000000000003E-12</c:v>
                </c:pt>
                <c:pt idx="5968">
                  <c:v>-1.8506000000000001E-11</c:v>
                </c:pt>
                <c:pt idx="5969">
                  <c:v>-1.8315E-11</c:v>
                </c:pt>
                <c:pt idx="5970">
                  <c:v>-1.2757E-11</c:v>
                </c:pt>
                <c:pt idx="5971">
                  <c:v>-3.9289999999999999E-12</c:v>
                </c:pt>
                <c:pt idx="5972">
                  <c:v>4.7599999999999999E-13</c:v>
                </c:pt>
                <c:pt idx="5973">
                  <c:v>7.6910000000000002E-12</c:v>
                </c:pt>
                <c:pt idx="5974">
                  <c:v>-9.0860000000000007E-12</c:v>
                </c:pt>
                <c:pt idx="5975">
                  <c:v>1.6588E-11</c:v>
                </c:pt>
                <c:pt idx="5976">
                  <c:v>1.3686E-11</c:v>
                </c:pt>
                <c:pt idx="5977">
                  <c:v>1.0899E-11</c:v>
                </c:pt>
                <c:pt idx="5978">
                  <c:v>-1.111E-12</c:v>
                </c:pt>
                <c:pt idx="5979">
                  <c:v>9.4440999999999995E-11</c:v>
                </c:pt>
                <c:pt idx="5980">
                  <c:v>2.2706E-11</c:v>
                </c:pt>
                <c:pt idx="5981">
                  <c:v>2.0045999999999999E-11</c:v>
                </c:pt>
                <c:pt idx="5982">
                  <c:v>3.0960000000000002E-11</c:v>
                </c:pt>
                <c:pt idx="5983">
                  <c:v>3.1788000000000003E-11</c:v>
                </c:pt>
                <c:pt idx="5984">
                  <c:v>3.4084000000000002E-11</c:v>
                </c:pt>
                <c:pt idx="5985">
                  <c:v>3.0899999999999998E-11</c:v>
                </c:pt>
                <c:pt idx="5986">
                  <c:v>2.4163E-11</c:v>
                </c:pt>
                <c:pt idx="5987">
                  <c:v>1.6352000000000001E-11</c:v>
                </c:pt>
                <c:pt idx="5988">
                  <c:v>8.7349999999999994E-12</c:v>
                </c:pt>
                <c:pt idx="5989">
                  <c:v>-6.4399999999999998E-13</c:v>
                </c:pt>
                <c:pt idx="5990">
                  <c:v>-1.1447E-11</c:v>
                </c:pt>
                <c:pt idx="5991">
                  <c:v>-1.9981999999999999E-11</c:v>
                </c:pt>
                <c:pt idx="5992">
                  <c:v>-2.5940999999999999E-11</c:v>
                </c:pt>
                <c:pt idx="5993">
                  <c:v>-3.2789000000000002E-11</c:v>
                </c:pt>
                <c:pt idx="5994">
                  <c:v>-3.7256E-11</c:v>
                </c:pt>
                <c:pt idx="5995">
                  <c:v>-3.7601E-11</c:v>
                </c:pt>
                <c:pt idx="5996">
                  <c:v>-3.6997999999999997E-11</c:v>
                </c:pt>
                <c:pt idx="5997">
                  <c:v>-3.6332999999999999E-11</c:v>
                </c:pt>
                <c:pt idx="5998">
                  <c:v>-3.6940999999999999E-11</c:v>
                </c:pt>
                <c:pt idx="5999">
                  <c:v>-3.6976000000000002E-11</c:v>
                </c:pt>
                <c:pt idx="6000">
                  <c:v>-4.0665999999999998E-11</c:v>
                </c:pt>
                <c:pt idx="6001">
                  <c:v>-4.8415999999999997E-11</c:v>
                </c:pt>
                <c:pt idx="6002">
                  <c:v>-5.7436000000000002E-11</c:v>
                </c:pt>
                <c:pt idx="6003">
                  <c:v>-6.4525000000000005E-11</c:v>
                </c:pt>
                <c:pt idx="6004">
                  <c:v>-6.5165000000000002E-11</c:v>
                </c:pt>
                <c:pt idx="6005">
                  <c:v>-5.7280999999999997E-11</c:v>
                </c:pt>
                <c:pt idx="6006">
                  <c:v>-5.1850000000000001E-11</c:v>
                </c:pt>
                <c:pt idx="6007">
                  <c:v>-5.5088000000000003E-11</c:v>
                </c:pt>
                <c:pt idx="6008">
                  <c:v>-4.7456000000000001E-11</c:v>
                </c:pt>
                <c:pt idx="6009">
                  <c:v>-2.8289000000000001E-11</c:v>
                </c:pt>
                <c:pt idx="6010">
                  <c:v>-6.4760000000000003E-12</c:v>
                </c:pt>
                <c:pt idx="6011">
                  <c:v>1.3418E-11</c:v>
                </c:pt>
                <c:pt idx="6012">
                  <c:v>2.7029E-11</c:v>
                </c:pt>
                <c:pt idx="6013">
                  <c:v>3.0975999999999997E-11</c:v>
                </c:pt>
                <c:pt idx="6014">
                  <c:v>3.2251000000000001E-11</c:v>
                </c:pt>
                <c:pt idx="6015">
                  <c:v>2.9378999999999997E-11</c:v>
                </c:pt>
                <c:pt idx="6016">
                  <c:v>2.1919000000000001E-11</c:v>
                </c:pt>
                <c:pt idx="6017">
                  <c:v>1.7281E-11</c:v>
                </c:pt>
                <c:pt idx="6018">
                  <c:v>1.1164E-11</c:v>
                </c:pt>
                <c:pt idx="6019">
                  <c:v>7.3829999999999995E-12</c:v>
                </c:pt>
                <c:pt idx="6020">
                  <c:v>4.189E-12</c:v>
                </c:pt>
                <c:pt idx="6021">
                  <c:v>8.8959999999999993E-12</c:v>
                </c:pt>
                <c:pt idx="6022">
                  <c:v>1.5716E-11</c:v>
                </c:pt>
                <c:pt idx="6023">
                  <c:v>2.0306E-11</c:v>
                </c:pt>
                <c:pt idx="6024">
                  <c:v>2.1911000000000001E-11</c:v>
                </c:pt>
                <c:pt idx="6025">
                  <c:v>1.6107999999999999E-11</c:v>
                </c:pt>
                <c:pt idx="6026">
                  <c:v>8.407E-12</c:v>
                </c:pt>
                <c:pt idx="6027">
                  <c:v>2.3999999999999999E-12</c:v>
                </c:pt>
                <c:pt idx="6028">
                  <c:v>7.1799999999999997E-13</c:v>
                </c:pt>
                <c:pt idx="6029">
                  <c:v>-7.5210000000000008E-12</c:v>
                </c:pt>
                <c:pt idx="6030">
                  <c:v>-1.3806E-11</c:v>
                </c:pt>
                <c:pt idx="6031">
                  <c:v>-2.1601000000000001E-11</c:v>
                </c:pt>
                <c:pt idx="6032">
                  <c:v>-3.1174999999999998E-11</c:v>
                </c:pt>
                <c:pt idx="6033">
                  <c:v>-3.4679000000000001E-11</c:v>
                </c:pt>
                <c:pt idx="6034">
                  <c:v>-5.5988000000000001E-11</c:v>
                </c:pt>
                <c:pt idx="6035">
                  <c:v>-7.2065999999999994E-11</c:v>
                </c:pt>
                <c:pt idx="6036">
                  <c:v>-8.1958999999999998E-11</c:v>
                </c:pt>
                <c:pt idx="6037">
                  <c:v>-8.6484000000000003E-11</c:v>
                </c:pt>
                <c:pt idx="6038">
                  <c:v>-8.6657999999999997E-11</c:v>
                </c:pt>
                <c:pt idx="6039">
                  <c:v>-7.9865E-11</c:v>
                </c:pt>
                <c:pt idx="6040">
                  <c:v>-6.5634000000000006E-11</c:v>
                </c:pt>
                <c:pt idx="6041">
                  <c:v>-4.8831000000000003E-11</c:v>
                </c:pt>
                <c:pt idx="6042">
                  <c:v>-3.4881999999999998E-11</c:v>
                </c:pt>
                <c:pt idx="6043">
                  <c:v>-1.9437E-11</c:v>
                </c:pt>
                <c:pt idx="6044">
                  <c:v>-8.6850000000000003E-12</c:v>
                </c:pt>
                <c:pt idx="6045">
                  <c:v>-1.1545999999999999E-11</c:v>
                </c:pt>
                <c:pt idx="6046">
                  <c:v>-1.6978000000000001E-11</c:v>
                </c:pt>
                <c:pt idx="6047">
                  <c:v>-1.9468000000000001E-11</c:v>
                </c:pt>
                <c:pt idx="6048">
                  <c:v>-1.7593000000000001E-11</c:v>
                </c:pt>
                <c:pt idx="6049">
                  <c:v>-1.1386E-11</c:v>
                </c:pt>
                <c:pt idx="6050">
                  <c:v>-4.1880000000000003E-12</c:v>
                </c:pt>
                <c:pt idx="6051">
                  <c:v>4.1999999999999998E-13</c:v>
                </c:pt>
                <c:pt idx="6052">
                  <c:v>1.24E-13</c:v>
                </c:pt>
                <c:pt idx="6053">
                  <c:v>5.8600000000000003E-13</c:v>
                </c:pt>
                <c:pt idx="6054">
                  <c:v>1.967E-12</c:v>
                </c:pt>
                <c:pt idx="6055">
                  <c:v>5.6779999999999998E-12</c:v>
                </c:pt>
                <c:pt idx="6056">
                  <c:v>8.2059999999999996E-12</c:v>
                </c:pt>
                <c:pt idx="6057">
                  <c:v>8.5279999999999992E-12</c:v>
                </c:pt>
                <c:pt idx="6058">
                  <c:v>1.084E-11</c:v>
                </c:pt>
                <c:pt idx="6059">
                  <c:v>1.4785999999999999E-11</c:v>
                </c:pt>
                <c:pt idx="6060">
                  <c:v>1.8688000000000001E-11</c:v>
                </c:pt>
                <c:pt idx="6061">
                  <c:v>2.274E-11</c:v>
                </c:pt>
                <c:pt idx="6062">
                  <c:v>2.7057000000000002E-11</c:v>
                </c:pt>
                <c:pt idx="6063">
                  <c:v>2.4540999999999999E-11</c:v>
                </c:pt>
                <c:pt idx="6064">
                  <c:v>1.6451000000000001E-11</c:v>
                </c:pt>
                <c:pt idx="6065">
                  <c:v>5.4549999999999997E-12</c:v>
                </c:pt>
                <c:pt idx="6066">
                  <c:v>-8.8059999999999994E-12</c:v>
                </c:pt>
                <c:pt idx="6067">
                  <c:v>-2.5609999999999999E-11</c:v>
                </c:pt>
                <c:pt idx="6068">
                  <c:v>-4.2851999999999997E-11</c:v>
                </c:pt>
                <c:pt idx="6069">
                  <c:v>-5.6994999999999999E-11</c:v>
                </c:pt>
                <c:pt idx="6070">
                  <c:v>-6.3833999999999996E-11</c:v>
                </c:pt>
                <c:pt idx="6071">
                  <c:v>-6.6991000000000002E-11</c:v>
                </c:pt>
                <c:pt idx="6072">
                  <c:v>-6.3877000000000003E-11</c:v>
                </c:pt>
                <c:pt idx="6073">
                  <c:v>-6.0347999999999999E-11</c:v>
                </c:pt>
                <c:pt idx="6074">
                  <c:v>-5.5250999999999999E-11</c:v>
                </c:pt>
                <c:pt idx="6075">
                  <c:v>-4.8482000000000001E-11</c:v>
                </c:pt>
                <c:pt idx="6076">
                  <c:v>-4.4087E-11</c:v>
                </c:pt>
                <c:pt idx="6077">
                  <c:v>-4.3770000000000001E-11</c:v>
                </c:pt>
                <c:pt idx="6078">
                  <c:v>-4.6974000000000002E-11</c:v>
                </c:pt>
                <c:pt idx="6079">
                  <c:v>-4.8544000000000003E-11</c:v>
                </c:pt>
                <c:pt idx="6080">
                  <c:v>-5.4438999999999999E-11</c:v>
                </c:pt>
                <c:pt idx="6081">
                  <c:v>-5.6474999999999998E-11</c:v>
                </c:pt>
                <c:pt idx="6082">
                  <c:v>-4.2751000000000003E-11</c:v>
                </c:pt>
                <c:pt idx="6083">
                  <c:v>-3.8332999999999998E-11</c:v>
                </c:pt>
                <c:pt idx="6084">
                  <c:v>-3.0713999999999999E-11</c:v>
                </c:pt>
                <c:pt idx="6085">
                  <c:v>-2.3516000000000001E-11</c:v>
                </c:pt>
                <c:pt idx="6086">
                  <c:v>-1.3987E-11</c:v>
                </c:pt>
                <c:pt idx="6087">
                  <c:v>2.1494E-11</c:v>
                </c:pt>
                <c:pt idx="6088">
                  <c:v>-2.873E-12</c:v>
                </c:pt>
                <c:pt idx="6089">
                  <c:v>6.9379999999999997E-12</c:v>
                </c:pt>
                <c:pt idx="6090">
                  <c:v>1.0054999999999999E-11</c:v>
                </c:pt>
                <c:pt idx="6091">
                  <c:v>1.2516E-11</c:v>
                </c:pt>
                <c:pt idx="6092">
                  <c:v>1.1012999999999999E-11</c:v>
                </c:pt>
                <c:pt idx="6093">
                  <c:v>1.0112000000000001E-11</c:v>
                </c:pt>
                <c:pt idx="6094">
                  <c:v>6.7429999999999998E-12</c:v>
                </c:pt>
                <c:pt idx="6095">
                  <c:v>2.017E-12</c:v>
                </c:pt>
                <c:pt idx="6096">
                  <c:v>-2.3950000000000002E-12</c:v>
                </c:pt>
                <c:pt idx="6097">
                  <c:v>-5.454E-12</c:v>
                </c:pt>
                <c:pt idx="6098">
                  <c:v>-6.0249999999999999E-12</c:v>
                </c:pt>
                <c:pt idx="6099">
                  <c:v>-2.0900000000000002E-12</c:v>
                </c:pt>
                <c:pt idx="6100">
                  <c:v>6.4149999999999996E-12</c:v>
                </c:pt>
                <c:pt idx="6101">
                  <c:v>1.6005999999999999E-11</c:v>
                </c:pt>
                <c:pt idx="6102">
                  <c:v>2.068E-11</c:v>
                </c:pt>
                <c:pt idx="6103">
                  <c:v>1.5477000000000001E-11</c:v>
                </c:pt>
                <c:pt idx="6104">
                  <c:v>5.1590000000000001E-12</c:v>
                </c:pt>
                <c:pt idx="6105">
                  <c:v>-8.3379999999999994E-12</c:v>
                </c:pt>
                <c:pt idx="6106">
                  <c:v>3.4519999999999998E-12</c:v>
                </c:pt>
                <c:pt idx="6107">
                  <c:v>-4.0949000000000003E-11</c:v>
                </c:pt>
                <c:pt idx="6108">
                  <c:v>-5.5005000000000002E-11</c:v>
                </c:pt>
                <c:pt idx="6109">
                  <c:v>-6.4115000000000003E-11</c:v>
                </c:pt>
                <c:pt idx="6110">
                  <c:v>-6.9004000000000003E-11</c:v>
                </c:pt>
                <c:pt idx="6111">
                  <c:v>-7.0355999999999995E-11</c:v>
                </c:pt>
                <c:pt idx="6112">
                  <c:v>-6.5608999999999998E-11</c:v>
                </c:pt>
                <c:pt idx="6113">
                  <c:v>-5.9604999999999997E-11</c:v>
                </c:pt>
                <c:pt idx="6114">
                  <c:v>-5.5894000000000002E-11</c:v>
                </c:pt>
                <c:pt idx="6115">
                  <c:v>-6.0794E-11</c:v>
                </c:pt>
                <c:pt idx="6116">
                  <c:v>-9.4560000000000001E-12</c:v>
                </c:pt>
                <c:pt idx="6117">
                  <c:v>-5.0275999999999998E-11</c:v>
                </c:pt>
                <c:pt idx="6118">
                  <c:v>-6.2893999999999998E-11</c:v>
                </c:pt>
                <c:pt idx="6119">
                  <c:v>-5.6471000000000002E-11</c:v>
                </c:pt>
                <c:pt idx="6120">
                  <c:v>-5.3505E-11</c:v>
                </c:pt>
                <c:pt idx="6121">
                  <c:v>-4.2644000000000003E-11</c:v>
                </c:pt>
                <c:pt idx="6122">
                  <c:v>-3.1424999999999997E-11</c:v>
                </c:pt>
                <c:pt idx="6123">
                  <c:v>-2.3349999999999999E-11</c:v>
                </c:pt>
                <c:pt idx="6124">
                  <c:v>-1.6779E-11</c:v>
                </c:pt>
                <c:pt idx="6125">
                  <c:v>-1.0903000000000001E-11</c:v>
                </c:pt>
                <c:pt idx="6126">
                  <c:v>-1.4893E-11</c:v>
                </c:pt>
                <c:pt idx="6127">
                  <c:v>-1.7019000000000001E-11</c:v>
                </c:pt>
                <c:pt idx="6128">
                  <c:v>-1.5234000000000001E-11</c:v>
                </c:pt>
                <c:pt idx="6129">
                  <c:v>-1.0887000000000001E-11</c:v>
                </c:pt>
                <c:pt idx="6130">
                  <c:v>-5.1839999999999997E-12</c:v>
                </c:pt>
                <c:pt idx="6131">
                  <c:v>5.446E-12</c:v>
                </c:pt>
                <c:pt idx="6132">
                  <c:v>1.1682E-11</c:v>
                </c:pt>
                <c:pt idx="6133">
                  <c:v>1.7599E-11</c:v>
                </c:pt>
                <c:pt idx="6134">
                  <c:v>2.4678000000000001E-11</c:v>
                </c:pt>
                <c:pt idx="6135">
                  <c:v>2.3436999999999999E-11</c:v>
                </c:pt>
                <c:pt idx="6136">
                  <c:v>2.0874999999999999E-11</c:v>
                </c:pt>
                <c:pt idx="6137">
                  <c:v>1.1454E-11</c:v>
                </c:pt>
                <c:pt idx="6138">
                  <c:v>4.147E-12</c:v>
                </c:pt>
                <c:pt idx="6139">
                  <c:v>2.1369999999999999E-12</c:v>
                </c:pt>
                <c:pt idx="6140">
                  <c:v>-2.5120000000000002E-12</c:v>
                </c:pt>
                <c:pt idx="6141">
                  <c:v>-8.8570000000000007E-12</c:v>
                </c:pt>
                <c:pt idx="6142">
                  <c:v>-1.6417999999999999E-11</c:v>
                </c:pt>
                <c:pt idx="6143">
                  <c:v>-2.4749999999999999E-11</c:v>
                </c:pt>
                <c:pt idx="6144">
                  <c:v>-3.6707000000000002E-11</c:v>
                </c:pt>
                <c:pt idx="6145">
                  <c:v>-4.9081999999999998E-11</c:v>
                </c:pt>
                <c:pt idx="6146">
                  <c:v>-5.9685999999999994E-11</c:v>
                </c:pt>
                <c:pt idx="6147">
                  <c:v>-6.725E-11</c:v>
                </c:pt>
                <c:pt idx="6148">
                  <c:v>-6.9108000000000003E-11</c:v>
                </c:pt>
                <c:pt idx="6149">
                  <c:v>-6.3524999999999995E-11</c:v>
                </c:pt>
                <c:pt idx="6150">
                  <c:v>-5.0156000000000002E-11</c:v>
                </c:pt>
                <c:pt idx="6151">
                  <c:v>-4.7478999999999998E-11</c:v>
                </c:pt>
                <c:pt idx="6152">
                  <c:v>-4.7359999999999999E-11</c:v>
                </c:pt>
                <c:pt idx="6153">
                  <c:v>-5.0919000000000001E-11</c:v>
                </c:pt>
                <c:pt idx="6154">
                  <c:v>-5.9477999999999994E-11</c:v>
                </c:pt>
                <c:pt idx="6155">
                  <c:v>-6.4481999999999998E-11</c:v>
                </c:pt>
                <c:pt idx="6156">
                  <c:v>-7.0726999999999998E-11</c:v>
                </c:pt>
                <c:pt idx="6157">
                  <c:v>-7.2001000000000006E-11</c:v>
                </c:pt>
                <c:pt idx="6158">
                  <c:v>-6.5879000000000001E-11</c:v>
                </c:pt>
                <c:pt idx="6159">
                  <c:v>-5.6815E-11</c:v>
                </c:pt>
                <c:pt idx="6160">
                  <c:v>-4.4649E-11</c:v>
                </c:pt>
                <c:pt idx="6161">
                  <c:v>-2.9952999999999997E-11</c:v>
                </c:pt>
                <c:pt idx="6162">
                  <c:v>-1.5403E-11</c:v>
                </c:pt>
                <c:pt idx="6163">
                  <c:v>-2.5570000000000001E-12</c:v>
                </c:pt>
                <c:pt idx="6164">
                  <c:v>7.2249999999999996E-12</c:v>
                </c:pt>
                <c:pt idx="6165">
                  <c:v>1.4352E-11</c:v>
                </c:pt>
                <c:pt idx="6166">
                  <c:v>1.6539E-11</c:v>
                </c:pt>
                <c:pt idx="6167">
                  <c:v>1.2497000000000001E-11</c:v>
                </c:pt>
                <c:pt idx="6168">
                  <c:v>8.9099999999999998E-12</c:v>
                </c:pt>
                <c:pt idx="6169">
                  <c:v>6.8559999999999999E-12</c:v>
                </c:pt>
                <c:pt idx="6170">
                  <c:v>4.0659999999999998E-12</c:v>
                </c:pt>
                <c:pt idx="6171">
                  <c:v>4.4280000000000001E-12</c:v>
                </c:pt>
                <c:pt idx="6172">
                  <c:v>1.959E-12</c:v>
                </c:pt>
                <c:pt idx="6173">
                  <c:v>4.27E-13</c:v>
                </c:pt>
                <c:pt idx="6174">
                  <c:v>4.0100000000000001E-13</c:v>
                </c:pt>
                <c:pt idx="6175">
                  <c:v>1.785E-12</c:v>
                </c:pt>
                <c:pt idx="6176">
                  <c:v>5.9999999999999997E-15</c:v>
                </c:pt>
                <c:pt idx="6177">
                  <c:v>-4.5369999999999998E-12</c:v>
                </c:pt>
                <c:pt idx="6178">
                  <c:v>-7.8080000000000007E-12</c:v>
                </c:pt>
                <c:pt idx="6179">
                  <c:v>-1.3638E-11</c:v>
                </c:pt>
                <c:pt idx="6180">
                  <c:v>-2.1896000000000001E-11</c:v>
                </c:pt>
                <c:pt idx="6181">
                  <c:v>-3.9446999999999997E-11</c:v>
                </c:pt>
                <c:pt idx="6182">
                  <c:v>-5.2742999999999997E-11</c:v>
                </c:pt>
                <c:pt idx="6183">
                  <c:v>-6.1888000000000001E-11</c:v>
                </c:pt>
                <c:pt idx="6184">
                  <c:v>-6.3036000000000001E-11</c:v>
                </c:pt>
                <c:pt idx="6185">
                  <c:v>-6.3446000000000002E-11</c:v>
                </c:pt>
                <c:pt idx="6186">
                  <c:v>-6.2450000000000001E-11</c:v>
                </c:pt>
                <c:pt idx="6187">
                  <c:v>-6.2001000000000001E-11</c:v>
                </c:pt>
                <c:pt idx="6188">
                  <c:v>-6.1278000000000003E-11</c:v>
                </c:pt>
                <c:pt idx="6189">
                  <c:v>-6.0315000000000001E-11</c:v>
                </c:pt>
                <c:pt idx="6190">
                  <c:v>-6.4094000000000004E-11</c:v>
                </c:pt>
                <c:pt idx="6191">
                  <c:v>-6.1379000000000003E-11</c:v>
                </c:pt>
                <c:pt idx="6192">
                  <c:v>-7.2522999999999999E-11</c:v>
                </c:pt>
                <c:pt idx="6193">
                  <c:v>-6.9837000000000001E-11</c:v>
                </c:pt>
                <c:pt idx="6194">
                  <c:v>-6.0689999999999999E-11</c:v>
                </c:pt>
                <c:pt idx="6195">
                  <c:v>-4.7942000000000002E-11</c:v>
                </c:pt>
                <c:pt idx="6196">
                  <c:v>-3.6261000000000001E-11</c:v>
                </c:pt>
                <c:pt idx="6197">
                  <c:v>-2.4783999999999999E-11</c:v>
                </c:pt>
                <c:pt idx="6198">
                  <c:v>-2.6371000000000001E-11</c:v>
                </c:pt>
                <c:pt idx="6199">
                  <c:v>-2.4415E-11</c:v>
                </c:pt>
                <c:pt idx="6200">
                  <c:v>-2.4021999999999999E-11</c:v>
                </c:pt>
                <c:pt idx="6201">
                  <c:v>-2.0580000000000002E-11</c:v>
                </c:pt>
                <c:pt idx="6202">
                  <c:v>-1.6234999999999999E-11</c:v>
                </c:pt>
                <c:pt idx="6203">
                  <c:v>-1.2758999999999999E-11</c:v>
                </c:pt>
                <c:pt idx="6204">
                  <c:v>-1.6174E-11</c:v>
                </c:pt>
                <c:pt idx="6205">
                  <c:v>-2.1731000000000001E-11</c:v>
                </c:pt>
                <c:pt idx="6206">
                  <c:v>-2.4036999999999999E-11</c:v>
                </c:pt>
                <c:pt idx="6207">
                  <c:v>-2.2769999999999999E-11</c:v>
                </c:pt>
                <c:pt idx="6208">
                  <c:v>-1.9570999999999999E-11</c:v>
                </c:pt>
                <c:pt idx="6209">
                  <c:v>-1.5970000000000001E-11</c:v>
                </c:pt>
                <c:pt idx="6210">
                  <c:v>-1.1715E-11</c:v>
                </c:pt>
                <c:pt idx="6211">
                  <c:v>-6.298E-12</c:v>
                </c:pt>
                <c:pt idx="6212">
                  <c:v>4.5299999999999999E-13</c:v>
                </c:pt>
                <c:pt idx="6213">
                  <c:v>9.5510000000000008E-12</c:v>
                </c:pt>
                <c:pt idx="6214">
                  <c:v>1.6872E-11</c:v>
                </c:pt>
                <c:pt idx="6215">
                  <c:v>1.6327999999999999E-11</c:v>
                </c:pt>
                <c:pt idx="6216">
                  <c:v>1.0880999999999999E-11</c:v>
                </c:pt>
                <c:pt idx="6217">
                  <c:v>-1.9900000000000001E-13</c:v>
                </c:pt>
                <c:pt idx="6218">
                  <c:v>-8.6440000000000007E-12</c:v>
                </c:pt>
                <c:pt idx="6219">
                  <c:v>-2.1358999999999999E-11</c:v>
                </c:pt>
                <c:pt idx="6220">
                  <c:v>-3.7794000000000002E-11</c:v>
                </c:pt>
                <c:pt idx="6221">
                  <c:v>-5.4085E-11</c:v>
                </c:pt>
                <c:pt idx="6222">
                  <c:v>-6.9102999999999999E-11</c:v>
                </c:pt>
                <c:pt idx="6223">
                  <c:v>-8.0242000000000003E-11</c:v>
                </c:pt>
                <c:pt idx="6224">
                  <c:v>-8.3522000000000004E-11</c:v>
                </c:pt>
                <c:pt idx="6225">
                  <c:v>-8.0314999999999996E-11</c:v>
                </c:pt>
                <c:pt idx="6226">
                  <c:v>-7.4500000000000001E-11</c:v>
                </c:pt>
                <c:pt idx="6227">
                  <c:v>-7.6133999999999995E-11</c:v>
                </c:pt>
                <c:pt idx="6228">
                  <c:v>-8.4269999999999997E-11</c:v>
                </c:pt>
                <c:pt idx="6229">
                  <c:v>-7.7411000000000003E-11</c:v>
                </c:pt>
                <c:pt idx="6230">
                  <c:v>-7.1116999999999996E-11</c:v>
                </c:pt>
                <c:pt idx="6231">
                  <c:v>-6.4835000000000002E-11</c:v>
                </c:pt>
                <c:pt idx="6232">
                  <c:v>-5.0495000000000002E-11</c:v>
                </c:pt>
                <c:pt idx="6233">
                  <c:v>-3.7337999999999999E-11</c:v>
                </c:pt>
                <c:pt idx="6234">
                  <c:v>-3.0816000000000001E-11</c:v>
                </c:pt>
                <c:pt idx="6235">
                  <c:v>-3.0962E-11</c:v>
                </c:pt>
                <c:pt idx="6236">
                  <c:v>-3.3049999999999998E-11</c:v>
                </c:pt>
                <c:pt idx="6237">
                  <c:v>-3.8134999999999999E-11</c:v>
                </c:pt>
                <c:pt idx="6238">
                  <c:v>-3.5226000000000002E-11</c:v>
                </c:pt>
                <c:pt idx="6239">
                  <c:v>-3.5141999999999999E-11</c:v>
                </c:pt>
                <c:pt idx="6240">
                  <c:v>-2.9012E-11</c:v>
                </c:pt>
                <c:pt idx="6241">
                  <c:v>-1.9089999999999999E-11</c:v>
                </c:pt>
                <c:pt idx="6242">
                  <c:v>-7.3539999999999996E-12</c:v>
                </c:pt>
                <c:pt idx="6243">
                  <c:v>1.1019999999999999E-12</c:v>
                </c:pt>
                <c:pt idx="6244">
                  <c:v>4.7910000000000001E-12</c:v>
                </c:pt>
                <c:pt idx="6245">
                  <c:v>2.4089999999999999E-12</c:v>
                </c:pt>
                <c:pt idx="6246">
                  <c:v>-2.1989999999999998E-12</c:v>
                </c:pt>
                <c:pt idx="6247">
                  <c:v>-2.48E-13</c:v>
                </c:pt>
                <c:pt idx="6248">
                  <c:v>-4.7159999999999997E-12</c:v>
                </c:pt>
                <c:pt idx="6249">
                  <c:v>-1.0948000000000001E-11</c:v>
                </c:pt>
                <c:pt idx="6250">
                  <c:v>-1.5895E-11</c:v>
                </c:pt>
                <c:pt idx="6251">
                  <c:v>-1.7825E-11</c:v>
                </c:pt>
                <c:pt idx="6252">
                  <c:v>-2.0944E-11</c:v>
                </c:pt>
                <c:pt idx="6253">
                  <c:v>-2.4490000000000001E-11</c:v>
                </c:pt>
                <c:pt idx="6254">
                  <c:v>-2.6870999999999999E-11</c:v>
                </c:pt>
                <c:pt idx="6255">
                  <c:v>-2.8738000000000001E-11</c:v>
                </c:pt>
                <c:pt idx="6256">
                  <c:v>-2.8767000000000001E-11</c:v>
                </c:pt>
                <c:pt idx="6257">
                  <c:v>-3.0315000000000001E-11</c:v>
                </c:pt>
                <c:pt idx="6258">
                  <c:v>-3.0423999999999999E-11</c:v>
                </c:pt>
                <c:pt idx="6259">
                  <c:v>-3.0032000000000003E-11</c:v>
                </c:pt>
                <c:pt idx="6260">
                  <c:v>-2.7035999999999999E-11</c:v>
                </c:pt>
                <c:pt idx="6261">
                  <c:v>-3.0020999999999999E-11</c:v>
                </c:pt>
                <c:pt idx="6262">
                  <c:v>-3.9569000000000003E-11</c:v>
                </c:pt>
                <c:pt idx="6263">
                  <c:v>-5.3227E-11</c:v>
                </c:pt>
                <c:pt idx="6264">
                  <c:v>-6.7639999999999999E-11</c:v>
                </c:pt>
                <c:pt idx="6265">
                  <c:v>-8.0778999999999996E-11</c:v>
                </c:pt>
                <c:pt idx="6266">
                  <c:v>-8.9473000000000002E-11</c:v>
                </c:pt>
                <c:pt idx="6267">
                  <c:v>-8.9827000000000002E-11</c:v>
                </c:pt>
                <c:pt idx="6268">
                  <c:v>-8.5557999999999996E-11</c:v>
                </c:pt>
                <c:pt idx="6269">
                  <c:v>-8.0456999999999999E-11</c:v>
                </c:pt>
                <c:pt idx="6270">
                  <c:v>-7.1246000000000004E-11</c:v>
                </c:pt>
                <c:pt idx="6271">
                  <c:v>-6.4348999999999994E-11</c:v>
                </c:pt>
                <c:pt idx="6272">
                  <c:v>-6.2033000000000004E-11</c:v>
                </c:pt>
                <c:pt idx="6273">
                  <c:v>-6.3187000000000004E-11</c:v>
                </c:pt>
                <c:pt idx="6274">
                  <c:v>-6.2815000000000005E-11</c:v>
                </c:pt>
                <c:pt idx="6275">
                  <c:v>-5.5295000000000001E-11</c:v>
                </c:pt>
                <c:pt idx="6276">
                  <c:v>-4.2512999999999997E-11</c:v>
                </c:pt>
                <c:pt idx="6277">
                  <c:v>-2.5298000000000001E-11</c:v>
                </c:pt>
                <c:pt idx="6278">
                  <c:v>-1.0845000000000001E-11</c:v>
                </c:pt>
                <c:pt idx="6279">
                  <c:v>7.1599999999999998E-13</c:v>
                </c:pt>
                <c:pt idx="6280">
                  <c:v>1.1412E-11</c:v>
                </c:pt>
                <c:pt idx="6281">
                  <c:v>1.6320000000000002E-11</c:v>
                </c:pt>
                <c:pt idx="6282">
                  <c:v>1.4362999999999999E-11</c:v>
                </c:pt>
                <c:pt idx="6283">
                  <c:v>7.9620000000000002E-12</c:v>
                </c:pt>
                <c:pt idx="6284">
                  <c:v>-1.78E-13</c:v>
                </c:pt>
                <c:pt idx="6285">
                  <c:v>-8.8639999999999994E-12</c:v>
                </c:pt>
                <c:pt idx="6286">
                  <c:v>-1.6152000000000001E-11</c:v>
                </c:pt>
                <c:pt idx="6287">
                  <c:v>-2.2497999999999999E-11</c:v>
                </c:pt>
                <c:pt idx="6288">
                  <c:v>-2.6365000000000001E-11</c:v>
                </c:pt>
                <c:pt idx="6289">
                  <c:v>-2.9711000000000002E-11</c:v>
                </c:pt>
                <c:pt idx="6290">
                  <c:v>-3.1732000000000001E-11</c:v>
                </c:pt>
                <c:pt idx="6291">
                  <c:v>-2.7165000000000001E-11</c:v>
                </c:pt>
                <c:pt idx="6292">
                  <c:v>-2.2140999999999999E-11</c:v>
                </c:pt>
                <c:pt idx="6293">
                  <c:v>-2.0978E-11</c:v>
                </c:pt>
                <c:pt idx="6294">
                  <c:v>-2.2598999999999999E-11</c:v>
                </c:pt>
                <c:pt idx="6295">
                  <c:v>-2.7403999999999999E-11</c:v>
                </c:pt>
                <c:pt idx="6296">
                  <c:v>-3.5006000000000002E-11</c:v>
                </c:pt>
                <c:pt idx="6297">
                  <c:v>-4.3132000000000002E-11</c:v>
                </c:pt>
                <c:pt idx="6298">
                  <c:v>-5.0883999999999998E-11</c:v>
                </c:pt>
                <c:pt idx="6299">
                  <c:v>-6.0080999999999997E-11</c:v>
                </c:pt>
                <c:pt idx="6300">
                  <c:v>-6.7665000000000006E-11</c:v>
                </c:pt>
                <c:pt idx="6301">
                  <c:v>-7.4217999999999999E-11</c:v>
                </c:pt>
                <c:pt idx="6302">
                  <c:v>-7.7232000000000005E-11</c:v>
                </c:pt>
                <c:pt idx="6303">
                  <c:v>-7.7390000000000004E-11</c:v>
                </c:pt>
                <c:pt idx="6304">
                  <c:v>-7.8886999999999999E-11</c:v>
                </c:pt>
                <c:pt idx="6305">
                  <c:v>-7.9975E-11</c:v>
                </c:pt>
                <c:pt idx="6306">
                  <c:v>-8.2179999999999994E-11</c:v>
                </c:pt>
                <c:pt idx="6307">
                  <c:v>-7.9942000000000002E-11</c:v>
                </c:pt>
                <c:pt idx="6308">
                  <c:v>-6.9176000000000005E-11</c:v>
                </c:pt>
                <c:pt idx="6309">
                  <c:v>-5.5796999999999997E-11</c:v>
                </c:pt>
                <c:pt idx="6310">
                  <c:v>-4.4048999999999997E-11</c:v>
                </c:pt>
                <c:pt idx="6311">
                  <c:v>-3.3055000000000002E-11</c:v>
                </c:pt>
                <c:pt idx="6312">
                  <c:v>-2.5769E-11</c:v>
                </c:pt>
                <c:pt idx="6313">
                  <c:v>-2.0538999999999999E-11</c:v>
                </c:pt>
                <c:pt idx="6314">
                  <c:v>-2.4472000000000002E-11</c:v>
                </c:pt>
                <c:pt idx="6315">
                  <c:v>-3.2349000000000001E-11</c:v>
                </c:pt>
                <c:pt idx="6316">
                  <c:v>-4.3756999999999999E-11</c:v>
                </c:pt>
                <c:pt idx="6317">
                  <c:v>-5.1853E-11</c:v>
                </c:pt>
                <c:pt idx="6318">
                  <c:v>-4.9932E-11</c:v>
                </c:pt>
                <c:pt idx="6319">
                  <c:v>-4.3410999999999997E-11</c:v>
                </c:pt>
                <c:pt idx="6320">
                  <c:v>-2.7101000000000001E-11</c:v>
                </c:pt>
                <c:pt idx="6321">
                  <c:v>-1.7336E-11</c:v>
                </c:pt>
                <c:pt idx="6322">
                  <c:v>-6.0359999999999997E-12</c:v>
                </c:pt>
                <c:pt idx="6323">
                  <c:v>4.6960000000000002E-12</c:v>
                </c:pt>
                <c:pt idx="6324">
                  <c:v>1.0883999999999999E-11</c:v>
                </c:pt>
                <c:pt idx="6325">
                  <c:v>1.0165E-11</c:v>
                </c:pt>
                <c:pt idx="6326">
                  <c:v>5.5439999999999998E-12</c:v>
                </c:pt>
                <c:pt idx="6327">
                  <c:v>-5.69E-13</c:v>
                </c:pt>
                <c:pt idx="6328">
                  <c:v>-9.2379999999999992E-12</c:v>
                </c:pt>
                <c:pt idx="6329">
                  <c:v>-2.1265999999999999E-11</c:v>
                </c:pt>
                <c:pt idx="6330">
                  <c:v>-3.3336000000000003E-11</c:v>
                </c:pt>
                <c:pt idx="6331">
                  <c:v>-4.1281000000000001E-11</c:v>
                </c:pt>
                <c:pt idx="6332">
                  <c:v>-4.9157000000000001E-11</c:v>
                </c:pt>
                <c:pt idx="6333">
                  <c:v>-5.3802000000000002E-11</c:v>
                </c:pt>
                <c:pt idx="6334">
                  <c:v>-5.9622000000000001E-11</c:v>
                </c:pt>
                <c:pt idx="6335">
                  <c:v>-6.1065999999999994E-11</c:v>
                </c:pt>
                <c:pt idx="6336">
                  <c:v>-5.9093999999999995E-11</c:v>
                </c:pt>
                <c:pt idx="6337">
                  <c:v>-5.7436999999999998E-11</c:v>
                </c:pt>
                <c:pt idx="6338">
                  <c:v>-5.5744000000000002E-11</c:v>
                </c:pt>
                <c:pt idx="6339">
                  <c:v>-5.7690000000000003E-11</c:v>
                </c:pt>
                <c:pt idx="6340">
                  <c:v>-6.3161E-11</c:v>
                </c:pt>
                <c:pt idx="6341">
                  <c:v>-6.5614000000000002E-11</c:v>
                </c:pt>
                <c:pt idx="6342">
                  <c:v>-6.6979000000000002E-11</c:v>
                </c:pt>
                <c:pt idx="6343">
                  <c:v>-6.6706999999999995E-11</c:v>
                </c:pt>
                <c:pt idx="6344">
                  <c:v>-6.6779000000000005E-11</c:v>
                </c:pt>
                <c:pt idx="6345">
                  <c:v>-6.8951000000000001E-11</c:v>
                </c:pt>
                <c:pt idx="6346">
                  <c:v>-6.9552999999999995E-11</c:v>
                </c:pt>
                <c:pt idx="6347">
                  <c:v>-7.5261999999999998E-11</c:v>
                </c:pt>
                <c:pt idx="6348">
                  <c:v>-7.8175000000000004E-11</c:v>
                </c:pt>
                <c:pt idx="6349">
                  <c:v>-7.5624000000000002E-11</c:v>
                </c:pt>
                <c:pt idx="6350">
                  <c:v>-7.4812999999999998E-11</c:v>
                </c:pt>
                <c:pt idx="6351">
                  <c:v>-7.0759000000000001E-11</c:v>
                </c:pt>
                <c:pt idx="6352">
                  <c:v>-6.0656000000000005E-11</c:v>
                </c:pt>
                <c:pt idx="6353">
                  <c:v>-4.4695E-11</c:v>
                </c:pt>
                <c:pt idx="6354">
                  <c:v>-2.3558E-11</c:v>
                </c:pt>
                <c:pt idx="6355">
                  <c:v>-3.3290000000000001E-12</c:v>
                </c:pt>
                <c:pt idx="6356">
                  <c:v>8.2240000000000005E-12</c:v>
                </c:pt>
                <c:pt idx="6357">
                  <c:v>1.6315000000000001E-11</c:v>
                </c:pt>
                <c:pt idx="6358">
                  <c:v>2.3583000000000001E-11</c:v>
                </c:pt>
                <c:pt idx="6359">
                  <c:v>2.2681000000000002E-11</c:v>
                </c:pt>
                <c:pt idx="6360">
                  <c:v>1.4893999999999999E-11</c:v>
                </c:pt>
                <c:pt idx="6361">
                  <c:v>3.2260000000000002E-12</c:v>
                </c:pt>
                <c:pt idx="6362">
                  <c:v>-1.0311E-11</c:v>
                </c:pt>
                <c:pt idx="6363">
                  <c:v>-2.2433E-11</c:v>
                </c:pt>
                <c:pt idx="6364">
                  <c:v>-3.5312999999999999E-11</c:v>
                </c:pt>
                <c:pt idx="6365">
                  <c:v>-4.6665000000000001E-11</c:v>
                </c:pt>
                <c:pt idx="6366">
                  <c:v>-5.2574999999999997E-11</c:v>
                </c:pt>
                <c:pt idx="6367">
                  <c:v>-5.5152000000000002E-11</c:v>
                </c:pt>
                <c:pt idx="6368">
                  <c:v>-5.2772E-11</c:v>
                </c:pt>
                <c:pt idx="6369">
                  <c:v>-4.5501E-11</c:v>
                </c:pt>
                <c:pt idx="6370">
                  <c:v>-3.6720999999999999E-11</c:v>
                </c:pt>
                <c:pt idx="6371">
                  <c:v>-2.9900000000000001E-11</c:v>
                </c:pt>
                <c:pt idx="6372">
                  <c:v>-2.7599000000000001E-11</c:v>
                </c:pt>
                <c:pt idx="6373">
                  <c:v>-2.8545E-11</c:v>
                </c:pt>
                <c:pt idx="6374">
                  <c:v>-3.7108999999999999E-11</c:v>
                </c:pt>
                <c:pt idx="6375">
                  <c:v>-5.0718999999999998E-11</c:v>
                </c:pt>
                <c:pt idx="6376">
                  <c:v>-6.4960000000000001E-11</c:v>
                </c:pt>
                <c:pt idx="6377">
                  <c:v>-7.5859000000000001E-11</c:v>
                </c:pt>
                <c:pt idx="6378">
                  <c:v>-8.5235999999999999E-11</c:v>
                </c:pt>
                <c:pt idx="6379">
                  <c:v>-9.3585000000000006E-11</c:v>
                </c:pt>
                <c:pt idx="6380">
                  <c:v>-9.9816999999999998E-11</c:v>
                </c:pt>
                <c:pt idx="6381">
                  <c:v>-1.02716E-10</c:v>
                </c:pt>
                <c:pt idx="6382">
                  <c:v>-1.02952E-10</c:v>
                </c:pt>
                <c:pt idx="6383">
                  <c:v>-9.7964999999999995E-11</c:v>
                </c:pt>
                <c:pt idx="6384">
                  <c:v>-9.0223E-11</c:v>
                </c:pt>
                <c:pt idx="6385">
                  <c:v>-7.9049000000000005E-11</c:v>
                </c:pt>
                <c:pt idx="6386">
                  <c:v>-6.5007999999999999E-11</c:v>
                </c:pt>
                <c:pt idx="6387">
                  <c:v>-4.7132000000000001E-11</c:v>
                </c:pt>
                <c:pt idx="6388">
                  <c:v>-3.1506000000000001E-11</c:v>
                </c:pt>
                <c:pt idx="6389">
                  <c:v>-2.119E-11</c:v>
                </c:pt>
                <c:pt idx="6390">
                  <c:v>-1.6052999999999999E-11</c:v>
                </c:pt>
                <c:pt idx="6391">
                  <c:v>-1.8677999999999999E-11</c:v>
                </c:pt>
                <c:pt idx="6392">
                  <c:v>-2.7049000000000001E-11</c:v>
                </c:pt>
                <c:pt idx="6393">
                  <c:v>-3.5077999999999999E-11</c:v>
                </c:pt>
                <c:pt idx="6394">
                  <c:v>-3.7513000000000001E-11</c:v>
                </c:pt>
                <c:pt idx="6395">
                  <c:v>-3.4868E-11</c:v>
                </c:pt>
                <c:pt idx="6396">
                  <c:v>-3.0962E-11</c:v>
                </c:pt>
                <c:pt idx="6397">
                  <c:v>-2.6325E-11</c:v>
                </c:pt>
                <c:pt idx="6398">
                  <c:v>-1.7648000000000001E-11</c:v>
                </c:pt>
                <c:pt idx="6399">
                  <c:v>-8.946E-12</c:v>
                </c:pt>
                <c:pt idx="6400">
                  <c:v>-3.9849999999999997E-12</c:v>
                </c:pt>
                <c:pt idx="6401">
                  <c:v>-1.491E-12</c:v>
                </c:pt>
                <c:pt idx="6402">
                  <c:v>-2.919E-12</c:v>
                </c:pt>
                <c:pt idx="6403">
                  <c:v>-5.9649999999999997E-12</c:v>
                </c:pt>
                <c:pt idx="6404">
                  <c:v>-1.0858000000000001E-11</c:v>
                </c:pt>
                <c:pt idx="6405">
                  <c:v>-1.6749000000000001E-11</c:v>
                </c:pt>
                <c:pt idx="6406">
                  <c:v>-2.1187E-11</c:v>
                </c:pt>
                <c:pt idx="6407">
                  <c:v>-3.1931000000000002E-11</c:v>
                </c:pt>
                <c:pt idx="6408">
                  <c:v>-2.5597000000000001E-11</c:v>
                </c:pt>
                <c:pt idx="6409">
                  <c:v>-5.0965000000000002E-11</c:v>
                </c:pt>
                <c:pt idx="6410">
                  <c:v>-5.7644999999999998E-11</c:v>
                </c:pt>
                <c:pt idx="6411">
                  <c:v>-5.9491999999999997E-11</c:v>
                </c:pt>
                <c:pt idx="6412">
                  <c:v>-5.9866E-11</c:v>
                </c:pt>
                <c:pt idx="6413">
                  <c:v>-6.0133999999999999E-11</c:v>
                </c:pt>
                <c:pt idx="6414">
                  <c:v>-6.4183000000000005E-11</c:v>
                </c:pt>
                <c:pt idx="6415">
                  <c:v>-7.5552000000000004E-11</c:v>
                </c:pt>
                <c:pt idx="6416">
                  <c:v>-8.17E-11</c:v>
                </c:pt>
                <c:pt idx="6417">
                  <c:v>-8.4872000000000004E-11</c:v>
                </c:pt>
                <c:pt idx="6418">
                  <c:v>-8.6198000000000006E-11</c:v>
                </c:pt>
                <c:pt idx="6419">
                  <c:v>-8.4632E-11</c:v>
                </c:pt>
                <c:pt idx="6420">
                  <c:v>-8.0195000000000001E-11</c:v>
                </c:pt>
                <c:pt idx="6421">
                  <c:v>-7.6670000000000005E-11</c:v>
                </c:pt>
                <c:pt idx="6422">
                  <c:v>-7.0599999999999994E-11</c:v>
                </c:pt>
                <c:pt idx="6423">
                  <c:v>-6.3283999999999996E-11</c:v>
                </c:pt>
                <c:pt idx="6424">
                  <c:v>-5.3976000000000002E-11</c:v>
                </c:pt>
                <c:pt idx="6425">
                  <c:v>-4.3061E-11</c:v>
                </c:pt>
                <c:pt idx="6426">
                  <c:v>-3.6777999999999997E-11</c:v>
                </c:pt>
                <c:pt idx="6427">
                  <c:v>-3.4438999999999997E-11</c:v>
                </c:pt>
                <c:pt idx="6428">
                  <c:v>-3.2089E-11</c:v>
                </c:pt>
                <c:pt idx="6429">
                  <c:v>-2.6200000000000001E-11</c:v>
                </c:pt>
                <c:pt idx="6430">
                  <c:v>-3.2643000000000003E-11</c:v>
                </c:pt>
                <c:pt idx="6431">
                  <c:v>-3.5907999999999998E-11</c:v>
                </c:pt>
                <c:pt idx="6432">
                  <c:v>-2.9885000000000002E-11</c:v>
                </c:pt>
                <c:pt idx="6433">
                  <c:v>-2.6898000000000001E-11</c:v>
                </c:pt>
                <c:pt idx="6434">
                  <c:v>-4.3007000000000002E-11</c:v>
                </c:pt>
                <c:pt idx="6435">
                  <c:v>-3.3025999999999999E-11</c:v>
                </c:pt>
                <c:pt idx="6436">
                  <c:v>-2.7241E-11</c:v>
                </c:pt>
                <c:pt idx="6437">
                  <c:v>-1.042E-11</c:v>
                </c:pt>
                <c:pt idx="6438">
                  <c:v>-4.6199999999999995E-13</c:v>
                </c:pt>
                <c:pt idx="6439">
                  <c:v>2.5549999999999999E-12</c:v>
                </c:pt>
                <c:pt idx="6440">
                  <c:v>-4.7899999999999998E-13</c:v>
                </c:pt>
                <c:pt idx="6441">
                  <c:v>-5.9760000000000004E-12</c:v>
                </c:pt>
                <c:pt idx="6442">
                  <c:v>-1.3255E-11</c:v>
                </c:pt>
                <c:pt idx="6443">
                  <c:v>-1.9954000000000002E-11</c:v>
                </c:pt>
                <c:pt idx="6444">
                  <c:v>-2.9898999999999999E-11</c:v>
                </c:pt>
                <c:pt idx="6445">
                  <c:v>-4.0515999999999997E-11</c:v>
                </c:pt>
                <c:pt idx="6446">
                  <c:v>-4.8998000000000001E-11</c:v>
                </c:pt>
                <c:pt idx="6447">
                  <c:v>-5.5536000000000001E-11</c:v>
                </c:pt>
                <c:pt idx="6448">
                  <c:v>-5.8869999999999999E-11</c:v>
                </c:pt>
                <c:pt idx="6449">
                  <c:v>-6.0226E-11</c:v>
                </c:pt>
                <c:pt idx="6450">
                  <c:v>-6.1394000000000003E-11</c:v>
                </c:pt>
                <c:pt idx="6451">
                  <c:v>-6.0597000000000003E-11</c:v>
                </c:pt>
                <c:pt idx="6452">
                  <c:v>-5.9527E-11</c:v>
                </c:pt>
                <c:pt idx="6453">
                  <c:v>-6.0070000000000006E-11</c:v>
                </c:pt>
                <c:pt idx="6454">
                  <c:v>-6.5564E-11</c:v>
                </c:pt>
                <c:pt idx="6455">
                  <c:v>-7.1333999999999996E-11</c:v>
                </c:pt>
                <c:pt idx="6456">
                  <c:v>-7.6829999999999995E-11</c:v>
                </c:pt>
                <c:pt idx="6457">
                  <c:v>-7.6743999999999994E-11</c:v>
                </c:pt>
                <c:pt idx="6458">
                  <c:v>-7.9003999999999994E-11</c:v>
                </c:pt>
                <c:pt idx="6459">
                  <c:v>-8.2036999999999995E-11</c:v>
                </c:pt>
                <c:pt idx="6460">
                  <c:v>-8.2957999999999999E-11</c:v>
                </c:pt>
                <c:pt idx="6461">
                  <c:v>-7.8771999999999994E-11</c:v>
                </c:pt>
                <c:pt idx="6462">
                  <c:v>-7.1421000000000006E-11</c:v>
                </c:pt>
                <c:pt idx="6463">
                  <c:v>-6.0880000000000001E-11</c:v>
                </c:pt>
                <c:pt idx="6464">
                  <c:v>-5.2852000000000001E-11</c:v>
                </c:pt>
                <c:pt idx="6465">
                  <c:v>-4.7160999999999997E-11</c:v>
                </c:pt>
                <c:pt idx="6466">
                  <c:v>-4.2833999999999998E-11</c:v>
                </c:pt>
                <c:pt idx="6467">
                  <c:v>-4.0298000000000001E-11</c:v>
                </c:pt>
                <c:pt idx="6468">
                  <c:v>-3.5344E-11</c:v>
                </c:pt>
                <c:pt idx="6469">
                  <c:v>-2.736E-11</c:v>
                </c:pt>
                <c:pt idx="6470">
                  <c:v>-2.0789000000000001E-11</c:v>
                </c:pt>
                <c:pt idx="6471">
                  <c:v>-2.0925000000000001E-11</c:v>
                </c:pt>
                <c:pt idx="6472">
                  <c:v>-1.8037999999999999E-11</c:v>
                </c:pt>
                <c:pt idx="6473">
                  <c:v>-1.3998000000000001E-11</c:v>
                </c:pt>
                <c:pt idx="6474">
                  <c:v>-1.0496000000000001E-11</c:v>
                </c:pt>
                <c:pt idx="6475">
                  <c:v>-6.3950000000000001E-12</c:v>
                </c:pt>
                <c:pt idx="6476">
                  <c:v>-3.8070000000000002E-12</c:v>
                </c:pt>
                <c:pt idx="6477">
                  <c:v>-5.7640000000000001E-12</c:v>
                </c:pt>
                <c:pt idx="6478">
                  <c:v>-1.1133E-11</c:v>
                </c:pt>
                <c:pt idx="6479">
                  <c:v>-1.6585E-11</c:v>
                </c:pt>
                <c:pt idx="6480">
                  <c:v>-2.2781E-11</c:v>
                </c:pt>
                <c:pt idx="6481">
                  <c:v>-2.9293999999999999E-11</c:v>
                </c:pt>
                <c:pt idx="6482">
                  <c:v>-3.6201999999999999E-11</c:v>
                </c:pt>
                <c:pt idx="6483">
                  <c:v>-4.4290000000000003E-11</c:v>
                </c:pt>
                <c:pt idx="6484">
                  <c:v>-5.4207E-11</c:v>
                </c:pt>
                <c:pt idx="6485">
                  <c:v>-6.3880000000000003E-11</c:v>
                </c:pt>
                <c:pt idx="6486">
                  <c:v>-6.7791999999999997E-11</c:v>
                </c:pt>
                <c:pt idx="6487">
                  <c:v>-6.8424999999999999E-11</c:v>
                </c:pt>
                <c:pt idx="6488">
                  <c:v>-6.8672999999999994E-11</c:v>
                </c:pt>
                <c:pt idx="6489">
                  <c:v>-6.6214000000000005E-11</c:v>
                </c:pt>
                <c:pt idx="6490">
                  <c:v>-6.4252999999999998E-11</c:v>
                </c:pt>
                <c:pt idx="6491">
                  <c:v>-6.4306999999999996E-11</c:v>
                </c:pt>
                <c:pt idx="6492">
                  <c:v>-6.9385000000000001E-11</c:v>
                </c:pt>
                <c:pt idx="6493">
                  <c:v>-7.6870000000000002E-11</c:v>
                </c:pt>
                <c:pt idx="6494">
                  <c:v>-8.4206000000000004E-11</c:v>
                </c:pt>
                <c:pt idx="6495">
                  <c:v>-8.8900999999999994E-11</c:v>
                </c:pt>
                <c:pt idx="6496">
                  <c:v>-8.8739E-11</c:v>
                </c:pt>
                <c:pt idx="6497">
                  <c:v>-8.5581999999999995E-11</c:v>
                </c:pt>
                <c:pt idx="6498">
                  <c:v>-8.0948999999999994E-11</c:v>
                </c:pt>
                <c:pt idx="6499">
                  <c:v>-7.5089999999999996E-11</c:v>
                </c:pt>
                <c:pt idx="6500">
                  <c:v>-6.8133000000000001E-11</c:v>
                </c:pt>
                <c:pt idx="6501">
                  <c:v>-6.0042999999999994E-11</c:v>
                </c:pt>
                <c:pt idx="6502">
                  <c:v>-5.1560000000000001E-11</c:v>
                </c:pt>
                <c:pt idx="6503">
                  <c:v>-4.5618999999999998E-11</c:v>
                </c:pt>
                <c:pt idx="6504">
                  <c:v>-3.7800000000000001E-11</c:v>
                </c:pt>
                <c:pt idx="6505">
                  <c:v>-3.0978000000000001E-11</c:v>
                </c:pt>
                <c:pt idx="6506">
                  <c:v>-2.3855000000000001E-11</c:v>
                </c:pt>
                <c:pt idx="6507">
                  <c:v>-1.8769000000000001E-11</c:v>
                </c:pt>
                <c:pt idx="6508">
                  <c:v>-1.7573999999999999E-11</c:v>
                </c:pt>
                <c:pt idx="6509">
                  <c:v>-2.066E-11</c:v>
                </c:pt>
                <c:pt idx="6510">
                  <c:v>-2.5331E-11</c:v>
                </c:pt>
                <c:pt idx="6511">
                  <c:v>-2.7272000000000001E-11</c:v>
                </c:pt>
                <c:pt idx="6512">
                  <c:v>-3.1858000000000003E-11</c:v>
                </c:pt>
                <c:pt idx="6513">
                  <c:v>-3.2969999999999997E-11</c:v>
                </c:pt>
                <c:pt idx="6514">
                  <c:v>-2.9927E-11</c:v>
                </c:pt>
                <c:pt idx="6515">
                  <c:v>-2.5424E-11</c:v>
                </c:pt>
                <c:pt idx="6516">
                  <c:v>-2.2558E-11</c:v>
                </c:pt>
                <c:pt idx="6517">
                  <c:v>-2.3600000000000001E-11</c:v>
                </c:pt>
                <c:pt idx="6518">
                  <c:v>-2.6609E-11</c:v>
                </c:pt>
                <c:pt idx="6519">
                  <c:v>-2.9717000000000002E-11</c:v>
                </c:pt>
                <c:pt idx="6520">
                  <c:v>-3.0855E-11</c:v>
                </c:pt>
                <c:pt idx="6521">
                  <c:v>-3.1646E-11</c:v>
                </c:pt>
                <c:pt idx="6522">
                  <c:v>-3.2068000000000001E-11</c:v>
                </c:pt>
                <c:pt idx="6523">
                  <c:v>-3.7394000000000002E-11</c:v>
                </c:pt>
                <c:pt idx="6524">
                  <c:v>-4.3398999999999998E-11</c:v>
                </c:pt>
                <c:pt idx="6525">
                  <c:v>-5.4395000000000003E-11</c:v>
                </c:pt>
                <c:pt idx="6526">
                  <c:v>-6.4404000000000001E-11</c:v>
                </c:pt>
                <c:pt idx="6527">
                  <c:v>-7.2787000000000002E-11</c:v>
                </c:pt>
                <c:pt idx="6528">
                  <c:v>-7.8035000000000005E-11</c:v>
                </c:pt>
                <c:pt idx="6529">
                  <c:v>-8.1785000000000005E-11</c:v>
                </c:pt>
                <c:pt idx="6530">
                  <c:v>-8.3947000000000005E-11</c:v>
                </c:pt>
                <c:pt idx="6531">
                  <c:v>-8.5920999999999995E-11</c:v>
                </c:pt>
                <c:pt idx="6532">
                  <c:v>-8.6797999999999996E-11</c:v>
                </c:pt>
                <c:pt idx="6533">
                  <c:v>-8.4599999999999997E-11</c:v>
                </c:pt>
                <c:pt idx="6534">
                  <c:v>-8.1360000000000004E-11</c:v>
                </c:pt>
                <c:pt idx="6535">
                  <c:v>-7.8976E-11</c:v>
                </c:pt>
                <c:pt idx="6536">
                  <c:v>-7.3500000000000005E-11</c:v>
                </c:pt>
                <c:pt idx="6537">
                  <c:v>-6.8133999999999997E-11</c:v>
                </c:pt>
                <c:pt idx="6538">
                  <c:v>-6.2913000000000005E-11</c:v>
                </c:pt>
                <c:pt idx="6539">
                  <c:v>-5.8147000000000001E-11</c:v>
                </c:pt>
                <c:pt idx="6540">
                  <c:v>-5.3042999999999998E-11</c:v>
                </c:pt>
                <c:pt idx="6541">
                  <c:v>-4.9240999999999998E-11</c:v>
                </c:pt>
                <c:pt idx="6542">
                  <c:v>-4.8253000000000001E-11</c:v>
                </c:pt>
                <c:pt idx="6543">
                  <c:v>-4.7209000000000002E-11</c:v>
                </c:pt>
                <c:pt idx="6544">
                  <c:v>-4.5410000000000001E-11</c:v>
                </c:pt>
                <c:pt idx="6545">
                  <c:v>-4.1012E-11</c:v>
                </c:pt>
                <c:pt idx="6546">
                  <c:v>-3.3049000000000003E-11</c:v>
                </c:pt>
                <c:pt idx="6547">
                  <c:v>-2.4977000000000001E-11</c:v>
                </c:pt>
                <c:pt idx="6548">
                  <c:v>-1.7008E-11</c:v>
                </c:pt>
                <c:pt idx="6549">
                  <c:v>-1.1538999999999999E-11</c:v>
                </c:pt>
                <c:pt idx="6550">
                  <c:v>-9.0969999999999997E-12</c:v>
                </c:pt>
                <c:pt idx="6551">
                  <c:v>-9.1549999999999997E-12</c:v>
                </c:pt>
                <c:pt idx="6552">
                  <c:v>-1.1201E-11</c:v>
                </c:pt>
                <c:pt idx="6553">
                  <c:v>-1.1774999999999999E-11</c:v>
                </c:pt>
                <c:pt idx="6554">
                  <c:v>-1.0737E-11</c:v>
                </c:pt>
                <c:pt idx="6555">
                  <c:v>-1.0217E-11</c:v>
                </c:pt>
                <c:pt idx="6556">
                  <c:v>-1.1727E-11</c:v>
                </c:pt>
                <c:pt idx="6557">
                  <c:v>-1.6060000000000001E-11</c:v>
                </c:pt>
                <c:pt idx="6558">
                  <c:v>-2.4142000000000001E-11</c:v>
                </c:pt>
                <c:pt idx="6559">
                  <c:v>-3.6316000000000002E-11</c:v>
                </c:pt>
                <c:pt idx="6560">
                  <c:v>-5.2639999999999999E-11</c:v>
                </c:pt>
                <c:pt idx="6561">
                  <c:v>-7.0297000000000006E-11</c:v>
                </c:pt>
                <c:pt idx="6562">
                  <c:v>-8.3939999999999997E-11</c:v>
                </c:pt>
                <c:pt idx="6563">
                  <c:v>-8.6800999999999996E-11</c:v>
                </c:pt>
                <c:pt idx="6564">
                  <c:v>-8.1504999999999994E-11</c:v>
                </c:pt>
                <c:pt idx="6565">
                  <c:v>-7.2658000000000006E-11</c:v>
                </c:pt>
                <c:pt idx="6566">
                  <c:v>-6.8439000000000003E-11</c:v>
                </c:pt>
                <c:pt idx="6567">
                  <c:v>-6.8103000000000003E-11</c:v>
                </c:pt>
                <c:pt idx="6568">
                  <c:v>-6.8850999999999996E-11</c:v>
                </c:pt>
                <c:pt idx="6569">
                  <c:v>-7.0141999999999994E-11</c:v>
                </c:pt>
                <c:pt idx="6570">
                  <c:v>-7.1999000000000001E-11</c:v>
                </c:pt>
                <c:pt idx="6571">
                  <c:v>-7.0997999999999996E-11</c:v>
                </c:pt>
                <c:pt idx="6572">
                  <c:v>-7.0333000000000004E-11</c:v>
                </c:pt>
                <c:pt idx="6573">
                  <c:v>-7.0030999999999998E-11</c:v>
                </c:pt>
                <c:pt idx="6574">
                  <c:v>-6.8942000000000001E-11</c:v>
                </c:pt>
                <c:pt idx="6575">
                  <c:v>-6.4603000000000002E-11</c:v>
                </c:pt>
                <c:pt idx="6576">
                  <c:v>-6.0728999999999998E-11</c:v>
                </c:pt>
                <c:pt idx="6577">
                  <c:v>-5.7311000000000002E-11</c:v>
                </c:pt>
                <c:pt idx="6578">
                  <c:v>-5.4407999999999998E-11</c:v>
                </c:pt>
                <c:pt idx="6579">
                  <c:v>-5.2235000000000001E-11</c:v>
                </c:pt>
                <c:pt idx="6580">
                  <c:v>-5.1909999999999998E-11</c:v>
                </c:pt>
                <c:pt idx="6581">
                  <c:v>-4.9112999999999999E-11</c:v>
                </c:pt>
                <c:pt idx="6582">
                  <c:v>-4.2735000000000002E-11</c:v>
                </c:pt>
                <c:pt idx="6583">
                  <c:v>-3.6765999999999997E-11</c:v>
                </c:pt>
                <c:pt idx="6584">
                  <c:v>-3.1026E-11</c:v>
                </c:pt>
                <c:pt idx="6585">
                  <c:v>-2.5386E-11</c:v>
                </c:pt>
                <c:pt idx="6586">
                  <c:v>-2.4001999999999999E-11</c:v>
                </c:pt>
                <c:pt idx="6587">
                  <c:v>-2.4299000000000001E-11</c:v>
                </c:pt>
                <c:pt idx="6588">
                  <c:v>-2.1760000000000001E-11</c:v>
                </c:pt>
                <c:pt idx="6589">
                  <c:v>-1.9892E-11</c:v>
                </c:pt>
                <c:pt idx="6590">
                  <c:v>-1.9729999999999999E-11</c:v>
                </c:pt>
                <c:pt idx="6591">
                  <c:v>-1.3000999999999999E-11</c:v>
                </c:pt>
                <c:pt idx="6592">
                  <c:v>-8.2240000000000005E-12</c:v>
                </c:pt>
                <c:pt idx="6593">
                  <c:v>-4.6830000000000001E-12</c:v>
                </c:pt>
                <c:pt idx="6594">
                  <c:v>-4.5770000000000004E-12</c:v>
                </c:pt>
                <c:pt idx="6595">
                  <c:v>-8.2070000000000001E-12</c:v>
                </c:pt>
                <c:pt idx="6596">
                  <c:v>-1.4081E-11</c:v>
                </c:pt>
                <c:pt idx="6597">
                  <c:v>-2.9601000000000002E-11</c:v>
                </c:pt>
                <c:pt idx="6598">
                  <c:v>-4.6491000000000001E-11</c:v>
                </c:pt>
                <c:pt idx="6599">
                  <c:v>-6.4475999999999998E-11</c:v>
                </c:pt>
                <c:pt idx="6600">
                  <c:v>-8.0939999999999994E-11</c:v>
                </c:pt>
                <c:pt idx="6601">
                  <c:v>-9.3970999999999995E-11</c:v>
                </c:pt>
                <c:pt idx="6602">
                  <c:v>-9.5552E-11</c:v>
                </c:pt>
                <c:pt idx="6603">
                  <c:v>-8.9875999999999995E-11</c:v>
                </c:pt>
                <c:pt idx="6604">
                  <c:v>-7.9939000000000002E-11</c:v>
                </c:pt>
                <c:pt idx="6605">
                  <c:v>-6.9522999999999996E-11</c:v>
                </c:pt>
                <c:pt idx="6606">
                  <c:v>-6.4276999999999997E-11</c:v>
                </c:pt>
                <c:pt idx="6607">
                  <c:v>-6.2242000000000001E-11</c:v>
                </c:pt>
                <c:pt idx="6608">
                  <c:v>-6.1635000000000002E-11</c:v>
                </c:pt>
                <c:pt idx="6609">
                  <c:v>-6.1243E-11</c:v>
                </c:pt>
                <c:pt idx="6610">
                  <c:v>-6.2732000000000004E-11</c:v>
                </c:pt>
                <c:pt idx="6611">
                  <c:v>-6.6503000000000003E-11</c:v>
                </c:pt>
                <c:pt idx="6612">
                  <c:v>-7.1901000000000001E-11</c:v>
                </c:pt>
                <c:pt idx="6613">
                  <c:v>-7.4203999999999995E-11</c:v>
                </c:pt>
                <c:pt idx="6614">
                  <c:v>-7.1874000000000002E-11</c:v>
                </c:pt>
                <c:pt idx="6615">
                  <c:v>-7.1338000000000005E-11</c:v>
                </c:pt>
                <c:pt idx="6616">
                  <c:v>-6.5715000000000003E-11</c:v>
                </c:pt>
                <c:pt idx="6617">
                  <c:v>-5.5530000000000001E-11</c:v>
                </c:pt>
                <c:pt idx="6618">
                  <c:v>-4.4255E-11</c:v>
                </c:pt>
                <c:pt idx="6619">
                  <c:v>-3.7239000000000003E-11</c:v>
                </c:pt>
                <c:pt idx="6620">
                  <c:v>-3.0102000000000002E-11</c:v>
                </c:pt>
                <c:pt idx="6621">
                  <c:v>-2.4145000000000001E-11</c:v>
                </c:pt>
                <c:pt idx="6622">
                  <c:v>-1.8590000000000001E-11</c:v>
                </c:pt>
                <c:pt idx="6623">
                  <c:v>-1.1014E-11</c:v>
                </c:pt>
                <c:pt idx="6624">
                  <c:v>-4.907E-12</c:v>
                </c:pt>
                <c:pt idx="6625">
                  <c:v>-3.6570000000000003E-12</c:v>
                </c:pt>
                <c:pt idx="6626">
                  <c:v>2.1730000000000001E-12</c:v>
                </c:pt>
                <c:pt idx="6627">
                  <c:v>-6.5630000000000002E-12</c:v>
                </c:pt>
                <c:pt idx="6628">
                  <c:v>-1.6071000000000001E-11</c:v>
                </c:pt>
                <c:pt idx="6629">
                  <c:v>-2.0523999999999999E-11</c:v>
                </c:pt>
                <c:pt idx="6630">
                  <c:v>-2.2099000000000001E-11</c:v>
                </c:pt>
                <c:pt idx="6631">
                  <c:v>-2.1515E-11</c:v>
                </c:pt>
                <c:pt idx="6632">
                  <c:v>-2.8481E-11</c:v>
                </c:pt>
                <c:pt idx="6633">
                  <c:v>-3.5858000000000002E-11</c:v>
                </c:pt>
                <c:pt idx="6634">
                  <c:v>-4.2786E-11</c:v>
                </c:pt>
                <c:pt idx="6635">
                  <c:v>-5.1051000000000003E-11</c:v>
                </c:pt>
                <c:pt idx="6636">
                  <c:v>-5.6754E-11</c:v>
                </c:pt>
                <c:pt idx="6637">
                  <c:v>-5.7014000000000001E-11</c:v>
                </c:pt>
                <c:pt idx="6638">
                  <c:v>-5.6818E-11</c:v>
                </c:pt>
                <c:pt idx="6639">
                  <c:v>-6.0434E-11</c:v>
                </c:pt>
                <c:pt idx="6640">
                  <c:v>-6.1058999999999998E-11</c:v>
                </c:pt>
                <c:pt idx="6641">
                  <c:v>-6.1251000000000004E-11</c:v>
                </c:pt>
                <c:pt idx="6642">
                  <c:v>-6.1172999999999994E-11</c:v>
                </c:pt>
                <c:pt idx="6643">
                  <c:v>-6.5424000000000001E-11</c:v>
                </c:pt>
                <c:pt idx="6644">
                  <c:v>-7.3287999999999995E-11</c:v>
                </c:pt>
                <c:pt idx="6645">
                  <c:v>-7.4697999999999994E-11</c:v>
                </c:pt>
                <c:pt idx="6646">
                  <c:v>-7.8924000000000006E-11</c:v>
                </c:pt>
                <c:pt idx="6647">
                  <c:v>-8.6644000000000006E-11</c:v>
                </c:pt>
                <c:pt idx="6648">
                  <c:v>-9.1555000000000001E-11</c:v>
                </c:pt>
                <c:pt idx="6649">
                  <c:v>-9.3057999999999995E-11</c:v>
                </c:pt>
                <c:pt idx="6650">
                  <c:v>-9.1517999999999994E-11</c:v>
                </c:pt>
                <c:pt idx="6651">
                  <c:v>-8.5789999999999995E-11</c:v>
                </c:pt>
                <c:pt idx="6652">
                  <c:v>-7.5308000000000005E-11</c:v>
                </c:pt>
                <c:pt idx="6653">
                  <c:v>-6.0621999999999998E-11</c:v>
                </c:pt>
                <c:pt idx="6654">
                  <c:v>-4.4829E-11</c:v>
                </c:pt>
                <c:pt idx="6655">
                  <c:v>-3.0765000000000003E-11</c:v>
                </c:pt>
                <c:pt idx="6656">
                  <c:v>-2.1603000000000002E-11</c:v>
                </c:pt>
                <c:pt idx="6657">
                  <c:v>-1.7405999999999999E-11</c:v>
                </c:pt>
                <c:pt idx="6658">
                  <c:v>-1.9482000000000001E-11</c:v>
                </c:pt>
                <c:pt idx="6659">
                  <c:v>-2.3839999999999999E-11</c:v>
                </c:pt>
                <c:pt idx="6660">
                  <c:v>-2.8545999999999999E-11</c:v>
                </c:pt>
                <c:pt idx="6661">
                  <c:v>-3.3626999999999998E-11</c:v>
                </c:pt>
                <c:pt idx="6662">
                  <c:v>-3.5421000000000001E-11</c:v>
                </c:pt>
                <c:pt idx="6663">
                  <c:v>-3.2386999999999998E-11</c:v>
                </c:pt>
                <c:pt idx="6664">
                  <c:v>-3.0661999999999998E-11</c:v>
                </c:pt>
                <c:pt idx="6665">
                  <c:v>-2.3849000000000001E-11</c:v>
                </c:pt>
                <c:pt idx="6666">
                  <c:v>-2.3375E-11</c:v>
                </c:pt>
                <c:pt idx="6667">
                  <c:v>-2.0176999999999999E-11</c:v>
                </c:pt>
                <c:pt idx="6668">
                  <c:v>-2.0857999999999999E-11</c:v>
                </c:pt>
                <c:pt idx="6669">
                  <c:v>-2.3038000000000001E-11</c:v>
                </c:pt>
                <c:pt idx="6670">
                  <c:v>-2.6557999999999999E-11</c:v>
                </c:pt>
                <c:pt idx="6671">
                  <c:v>-3.0517000000000002E-11</c:v>
                </c:pt>
                <c:pt idx="6672">
                  <c:v>-3.7699000000000001E-11</c:v>
                </c:pt>
                <c:pt idx="6673">
                  <c:v>-4.4751999999999998E-11</c:v>
                </c:pt>
                <c:pt idx="6674">
                  <c:v>-5.0177000000000002E-11</c:v>
                </c:pt>
                <c:pt idx="6675">
                  <c:v>-5.2764000000000003E-11</c:v>
                </c:pt>
                <c:pt idx="6676">
                  <c:v>-5.3033999999999999E-11</c:v>
                </c:pt>
                <c:pt idx="6677">
                  <c:v>-5.0992000000000001E-11</c:v>
                </c:pt>
                <c:pt idx="6678">
                  <c:v>-5.1954000000000001E-11</c:v>
                </c:pt>
                <c:pt idx="6679">
                  <c:v>-5.4190999999999998E-11</c:v>
                </c:pt>
                <c:pt idx="6680">
                  <c:v>-5.8903999999999994E-11</c:v>
                </c:pt>
                <c:pt idx="6681">
                  <c:v>-6.7332000000000006E-11</c:v>
                </c:pt>
                <c:pt idx="6682">
                  <c:v>-7.8420999999999995E-11</c:v>
                </c:pt>
                <c:pt idx="6683">
                  <c:v>-8.6624000000000002E-11</c:v>
                </c:pt>
                <c:pt idx="6684">
                  <c:v>-8.8772999999999994E-11</c:v>
                </c:pt>
                <c:pt idx="6685">
                  <c:v>-8.9151000000000006E-11</c:v>
                </c:pt>
                <c:pt idx="6686">
                  <c:v>-8.8483999999999997E-11</c:v>
                </c:pt>
                <c:pt idx="6687">
                  <c:v>-8.6267000000000003E-11</c:v>
                </c:pt>
                <c:pt idx="6688">
                  <c:v>-8.181E-11</c:v>
                </c:pt>
                <c:pt idx="6689">
                  <c:v>-7.7125000000000005E-11</c:v>
                </c:pt>
                <c:pt idx="6690">
                  <c:v>-7.3855999999999995E-11</c:v>
                </c:pt>
                <c:pt idx="6691">
                  <c:v>-6.8888000000000003E-11</c:v>
                </c:pt>
                <c:pt idx="6692">
                  <c:v>-6.1145999999999995E-11</c:v>
                </c:pt>
                <c:pt idx="6693">
                  <c:v>-5.2742999999999997E-11</c:v>
                </c:pt>
                <c:pt idx="6694">
                  <c:v>-4.6897000000000001E-11</c:v>
                </c:pt>
                <c:pt idx="6695">
                  <c:v>-4.2820000000000001E-11</c:v>
                </c:pt>
                <c:pt idx="6696">
                  <c:v>-3.7932000000000003E-11</c:v>
                </c:pt>
                <c:pt idx="6697">
                  <c:v>-3.3964E-11</c:v>
                </c:pt>
                <c:pt idx="6698">
                  <c:v>-2.434E-11</c:v>
                </c:pt>
                <c:pt idx="6699">
                  <c:v>-1.5429999999999999E-11</c:v>
                </c:pt>
                <c:pt idx="6700">
                  <c:v>-4.5259999999999999E-12</c:v>
                </c:pt>
                <c:pt idx="6701">
                  <c:v>-2.36E-12</c:v>
                </c:pt>
                <c:pt idx="6702">
                  <c:v>-4.4140000000000004E-12</c:v>
                </c:pt>
                <c:pt idx="6703">
                  <c:v>-7.7210000000000007E-12</c:v>
                </c:pt>
                <c:pt idx="6704">
                  <c:v>-1.5524E-11</c:v>
                </c:pt>
                <c:pt idx="6705">
                  <c:v>-2.3213999999999999E-11</c:v>
                </c:pt>
                <c:pt idx="6706">
                  <c:v>-3.0429999999999999E-11</c:v>
                </c:pt>
                <c:pt idx="6707">
                  <c:v>-2.6823000000000001E-11</c:v>
                </c:pt>
                <c:pt idx="6708">
                  <c:v>-3.4786000000000001E-11</c:v>
                </c:pt>
                <c:pt idx="6709">
                  <c:v>-3.4233000000000001E-11</c:v>
                </c:pt>
                <c:pt idx="6710">
                  <c:v>-3.4384999999999999E-11</c:v>
                </c:pt>
                <c:pt idx="6711">
                  <c:v>-3.6761E-11</c:v>
                </c:pt>
                <c:pt idx="6712">
                  <c:v>-3.7333999999999997E-11</c:v>
                </c:pt>
                <c:pt idx="6713">
                  <c:v>-3.9477999999999998E-11</c:v>
                </c:pt>
                <c:pt idx="6714">
                  <c:v>-4.0641999999999999E-11</c:v>
                </c:pt>
                <c:pt idx="6715">
                  <c:v>-4.4060000000000001E-11</c:v>
                </c:pt>
                <c:pt idx="6716">
                  <c:v>-5.2648000000000003E-11</c:v>
                </c:pt>
                <c:pt idx="6717">
                  <c:v>-6.1034999999999999E-11</c:v>
                </c:pt>
                <c:pt idx="6718">
                  <c:v>-6.9563999999999999E-11</c:v>
                </c:pt>
                <c:pt idx="6719">
                  <c:v>-7.5149999999999994E-11</c:v>
                </c:pt>
                <c:pt idx="6720">
                  <c:v>-8.6211000000000001E-11</c:v>
                </c:pt>
                <c:pt idx="6721">
                  <c:v>-9.2887000000000002E-11</c:v>
                </c:pt>
                <c:pt idx="6722">
                  <c:v>-9.5382999999999998E-11</c:v>
                </c:pt>
                <c:pt idx="6723">
                  <c:v>-9.1210999999999997E-11</c:v>
                </c:pt>
                <c:pt idx="6724">
                  <c:v>-8.3933000000000001E-11</c:v>
                </c:pt>
                <c:pt idx="6725">
                  <c:v>-7.2428999999999994E-11</c:v>
                </c:pt>
                <c:pt idx="6726">
                  <c:v>-6.2595000000000005E-11</c:v>
                </c:pt>
                <c:pt idx="6727">
                  <c:v>-5.5674999999999998E-11</c:v>
                </c:pt>
                <c:pt idx="6728">
                  <c:v>-5.0235999999999997E-11</c:v>
                </c:pt>
                <c:pt idx="6729">
                  <c:v>-4.1859000000000002E-11</c:v>
                </c:pt>
                <c:pt idx="6730">
                  <c:v>-3.9889000000000002E-11</c:v>
                </c:pt>
                <c:pt idx="6731">
                  <c:v>-4.0119999999999999E-11</c:v>
                </c:pt>
                <c:pt idx="6732">
                  <c:v>-4.2860999999999997E-11</c:v>
                </c:pt>
                <c:pt idx="6733">
                  <c:v>-4.5887000000000003E-11</c:v>
                </c:pt>
                <c:pt idx="6734">
                  <c:v>-3.5709000000000003E-11</c:v>
                </c:pt>
                <c:pt idx="6735">
                  <c:v>-3.6606999999999997E-11</c:v>
                </c:pt>
                <c:pt idx="6736">
                  <c:v>-2.8193000000000002E-11</c:v>
                </c:pt>
                <c:pt idx="6737">
                  <c:v>-2.088E-11</c:v>
                </c:pt>
                <c:pt idx="6738">
                  <c:v>-1.3236000000000001E-11</c:v>
                </c:pt>
                <c:pt idx="6739">
                  <c:v>-9.5459999999999999E-12</c:v>
                </c:pt>
                <c:pt idx="6740">
                  <c:v>-9.4500000000000003E-12</c:v>
                </c:pt>
                <c:pt idx="6741">
                  <c:v>-1.0390000000000001E-11</c:v>
                </c:pt>
                <c:pt idx="6742">
                  <c:v>-1.5104999999999999E-11</c:v>
                </c:pt>
                <c:pt idx="6743">
                  <c:v>-2.3476000000000001E-11</c:v>
                </c:pt>
                <c:pt idx="6744">
                  <c:v>-3.0307999999999999E-11</c:v>
                </c:pt>
                <c:pt idx="6745">
                  <c:v>-3.3104999999999998E-11</c:v>
                </c:pt>
                <c:pt idx="6746">
                  <c:v>-3.3359E-11</c:v>
                </c:pt>
                <c:pt idx="6747">
                  <c:v>-3.1873000000000002E-11</c:v>
                </c:pt>
                <c:pt idx="6748">
                  <c:v>-3.2517000000000001E-11</c:v>
                </c:pt>
                <c:pt idx="6749">
                  <c:v>-3.6752E-11</c:v>
                </c:pt>
                <c:pt idx="6750">
                  <c:v>-4.3987000000000001E-11</c:v>
                </c:pt>
                <c:pt idx="6751">
                  <c:v>-5.2333000000000002E-11</c:v>
                </c:pt>
                <c:pt idx="6752">
                  <c:v>-6.0772000000000005E-11</c:v>
                </c:pt>
                <c:pt idx="6753">
                  <c:v>-6.6959999999999994E-11</c:v>
                </c:pt>
                <c:pt idx="6754">
                  <c:v>-7.2056999999999995E-11</c:v>
                </c:pt>
                <c:pt idx="6755">
                  <c:v>-7.7494000000000004E-11</c:v>
                </c:pt>
                <c:pt idx="6756">
                  <c:v>-8.1498999999999994E-11</c:v>
                </c:pt>
                <c:pt idx="6757">
                  <c:v>-8.2060999999999995E-11</c:v>
                </c:pt>
                <c:pt idx="6758">
                  <c:v>-7.9451000000000003E-11</c:v>
                </c:pt>
                <c:pt idx="6759">
                  <c:v>-7.6850999999999994E-11</c:v>
                </c:pt>
                <c:pt idx="6760">
                  <c:v>-7.4740000000000005E-11</c:v>
                </c:pt>
                <c:pt idx="6761">
                  <c:v>-7.1244999999999995E-11</c:v>
                </c:pt>
                <c:pt idx="6762">
                  <c:v>-6.8112000000000002E-11</c:v>
                </c:pt>
                <c:pt idx="6763">
                  <c:v>-6.6155000000000003E-11</c:v>
                </c:pt>
                <c:pt idx="6764">
                  <c:v>-6.5362999999999994E-11</c:v>
                </c:pt>
                <c:pt idx="6765">
                  <c:v>-6.692E-11</c:v>
                </c:pt>
                <c:pt idx="6766">
                  <c:v>-6.9399000000000005E-11</c:v>
                </c:pt>
                <c:pt idx="6767">
                  <c:v>-6.7514999999999999E-11</c:v>
                </c:pt>
                <c:pt idx="6768">
                  <c:v>-6.3187000000000004E-11</c:v>
                </c:pt>
                <c:pt idx="6769">
                  <c:v>-6.0889E-11</c:v>
                </c:pt>
                <c:pt idx="6770">
                  <c:v>-5.8485000000000005E-11</c:v>
                </c:pt>
                <c:pt idx="6771">
                  <c:v>-5.2299000000000001E-11</c:v>
                </c:pt>
                <c:pt idx="6772">
                  <c:v>-4.5911000000000002E-11</c:v>
                </c:pt>
                <c:pt idx="6773">
                  <c:v>-4.1052000000000001E-11</c:v>
                </c:pt>
                <c:pt idx="6774">
                  <c:v>-3.5129999999999999E-11</c:v>
                </c:pt>
                <c:pt idx="6775">
                  <c:v>-2.6847999999999999E-11</c:v>
                </c:pt>
                <c:pt idx="6776">
                  <c:v>-1.6773000000000001E-11</c:v>
                </c:pt>
                <c:pt idx="6777">
                  <c:v>-3.8280000000000002E-12</c:v>
                </c:pt>
                <c:pt idx="6778">
                  <c:v>4.6999999999999998E-12</c:v>
                </c:pt>
                <c:pt idx="6779">
                  <c:v>6.7489999999999996E-12</c:v>
                </c:pt>
                <c:pt idx="6780">
                  <c:v>1.3939999999999999E-12</c:v>
                </c:pt>
                <c:pt idx="6781">
                  <c:v>-4.4490000000000001E-12</c:v>
                </c:pt>
                <c:pt idx="6782">
                  <c:v>-2.0034E-11</c:v>
                </c:pt>
                <c:pt idx="6783">
                  <c:v>-3.0401000000000002E-11</c:v>
                </c:pt>
                <c:pt idx="6784">
                  <c:v>-3.9896999999999999E-11</c:v>
                </c:pt>
                <c:pt idx="6785">
                  <c:v>-4.3508000000000002E-11</c:v>
                </c:pt>
                <c:pt idx="6786">
                  <c:v>-4.6720999999999997E-11</c:v>
                </c:pt>
                <c:pt idx="6787">
                  <c:v>-4.7335999999999999E-11</c:v>
                </c:pt>
                <c:pt idx="6788">
                  <c:v>-4.8198000000000001E-11</c:v>
                </c:pt>
                <c:pt idx="6789">
                  <c:v>-5.0541999999999999E-11</c:v>
                </c:pt>
                <c:pt idx="6790">
                  <c:v>-5.1822E-11</c:v>
                </c:pt>
                <c:pt idx="6791">
                  <c:v>-5.6468999999999998E-11</c:v>
                </c:pt>
                <c:pt idx="6792">
                  <c:v>-6.2899999999999997E-11</c:v>
                </c:pt>
                <c:pt idx="6793">
                  <c:v>-5.9241000000000003E-11</c:v>
                </c:pt>
                <c:pt idx="6794">
                  <c:v>-6.5088000000000001E-11</c:v>
                </c:pt>
                <c:pt idx="6795">
                  <c:v>-6.6397999999999994E-11</c:v>
                </c:pt>
                <c:pt idx="6796">
                  <c:v>-6.6551000000000001E-11</c:v>
                </c:pt>
                <c:pt idx="6797">
                  <c:v>-6.8127999999999997E-11</c:v>
                </c:pt>
                <c:pt idx="6798">
                  <c:v>-7.5416999999999997E-11</c:v>
                </c:pt>
                <c:pt idx="6799">
                  <c:v>-8.4959000000000001E-11</c:v>
                </c:pt>
                <c:pt idx="6800">
                  <c:v>-9.0859999999999997E-11</c:v>
                </c:pt>
                <c:pt idx="6801">
                  <c:v>-9.3289999999999995E-11</c:v>
                </c:pt>
                <c:pt idx="6802">
                  <c:v>-8.9584999999999994E-11</c:v>
                </c:pt>
                <c:pt idx="6803">
                  <c:v>-7.7860000000000003E-11</c:v>
                </c:pt>
                <c:pt idx="6804">
                  <c:v>-6.4258999999999998E-11</c:v>
                </c:pt>
                <c:pt idx="6805">
                  <c:v>-5.2275999999999997E-11</c:v>
                </c:pt>
                <c:pt idx="6806">
                  <c:v>-4.3218999999999998E-11</c:v>
                </c:pt>
                <c:pt idx="6807">
                  <c:v>-3.4292999999999999E-11</c:v>
                </c:pt>
                <c:pt idx="6808">
                  <c:v>-2.279E-11</c:v>
                </c:pt>
                <c:pt idx="6809">
                  <c:v>-1.2397000000000001E-11</c:v>
                </c:pt>
                <c:pt idx="6810">
                  <c:v>-7.5980000000000005E-12</c:v>
                </c:pt>
                <c:pt idx="6811">
                  <c:v>-7.1390000000000002E-12</c:v>
                </c:pt>
                <c:pt idx="6812">
                  <c:v>-1.3572000000000001E-11</c:v>
                </c:pt>
                <c:pt idx="6813">
                  <c:v>-2.4279E-11</c:v>
                </c:pt>
                <c:pt idx="6814">
                  <c:v>-3.3562999999999998E-11</c:v>
                </c:pt>
                <c:pt idx="6815">
                  <c:v>-3.6102000000000001E-11</c:v>
                </c:pt>
                <c:pt idx="6816">
                  <c:v>-3.3552000000000001E-11</c:v>
                </c:pt>
                <c:pt idx="6817">
                  <c:v>-2.8342E-11</c:v>
                </c:pt>
                <c:pt idx="6818">
                  <c:v>-2.4698000000000002E-11</c:v>
                </c:pt>
                <c:pt idx="6819">
                  <c:v>-2.1514000000000001E-11</c:v>
                </c:pt>
                <c:pt idx="6820">
                  <c:v>-1.5626999999999999E-11</c:v>
                </c:pt>
                <c:pt idx="6821">
                  <c:v>-1.0125999999999999E-11</c:v>
                </c:pt>
                <c:pt idx="6822">
                  <c:v>-8.5349999999999995E-12</c:v>
                </c:pt>
                <c:pt idx="6823">
                  <c:v>-1.1982E-11</c:v>
                </c:pt>
                <c:pt idx="6824">
                  <c:v>-2.3552999999999999E-11</c:v>
                </c:pt>
                <c:pt idx="6825">
                  <c:v>-3.1501999999999999E-11</c:v>
                </c:pt>
                <c:pt idx="6826">
                  <c:v>-3.9406000000000001E-11</c:v>
                </c:pt>
                <c:pt idx="6827">
                  <c:v>-4.4723000000000002E-11</c:v>
                </c:pt>
                <c:pt idx="6828">
                  <c:v>-5.0097E-11</c:v>
                </c:pt>
                <c:pt idx="6829">
                  <c:v>-5.7024999999999998E-11</c:v>
                </c:pt>
                <c:pt idx="6830">
                  <c:v>-6.1465000000000004E-11</c:v>
                </c:pt>
                <c:pt idx="6831">
                  <c:v>-6.3860999999999995E-11</c:v>
                </c:pt>
                <c:pt idx="6832">
                  <c:v>-7.0102E-11</c:v>
                </c:pt>
                <c:pt idx="6833">
                  <c:v>-7.6508999999999994E-11</c:v>
                </c:pt>
                <c:pt idx="6834">
                  <c:v>-7.9930999999999998E-11</c:v>
                </c:pt>
                <c:pt idx="6835">
                  <c:v>-8.1943000000000003E-11</c:v>
                </c:pt>
                <c:pt idx="6836">
                  <c:v>-8.2109000000000006E-11</c:v>
                </c:pt>
                <c:pt idx="6837">
                  <c:v>-7.9877E-11</c:v>
                </c:pt>
                <c:pt idx="6838">
                  <c:v>-6.5680999999999995E-11</c:v>
                </c:pt>
                <c:pt idx="6839">
                  <c:v>-6.4778999999999999E-11</c:v>
                </c:pt>
                <c:pt idx="6840">
                  <c:v>-5.5627E-11</c:v>
                </c:pt>
                <c:pt idx="6841">
                  <c:v>-4.6677000000000001E-11</c:v>
                </c:pt>
                <c:pt idx="6842">
                  <c:v>-4.3566000000000002E-11</c:v>
                </c:pt>
                <c:pt idx="6843">
                  <c:v>-3.8624E-11</c:v>
                </c:pt>
                <c:pt idx="6844">
                  <c:v>-4.3930999999999999E-11</c:v>
                </c:pt>
                <c:pt idx="6845">
                  <c:v>-5.1332999999999999E-11</c:v>
                </c:pt>
                <c:pt idx="6846">
                  <c:v>-5.2700999999999998E-11</c:v>
                </c:pt>
                <c:pt idx="6847">
                  <c:v>-5.2272000000000002E-11</c:v>
                </c:pt>
                <c:pt idx="6848">
                  <c:v>-4.6684000000000003E-11</c:v>
                </c:pt>
                <c:pt idx="6849">
                  <c:v>-4.0018999999999999E-11</c:v>
                </c:pt>
                <c:pt idx="6850">
                  <c:v>-3.1317000000000002E-11</c:v>
                </c:pt>
                <c:pt idx="6851">
                  <c:v>-2.2164E-11</c:v>
                </c:pt>
                <c:pt idx="6852">
                  <c:v>-1.3158E-11</c:v>
                </c:pt>
                <c:pt idx="6853">
                  <c:v>-5.6450000000000003E-12</c:v>
                </c:pt>
                <c:pt idx="6854">
                  <c:v>-1.309E-12</c:v>
                </c:pt>
                <c:pt idx="6855">
                  <c:v>7.2400000000000005E-13</c:v>
                </c:pt>
                <c:pt idx="6856">
                  <c:v>7.6399999999999998E-13</c:v>
                </c:pt>
                <c:pt idx="6857">
                  <c:v>-1.5109999999999999E-12</c:v>
                </c:pt>
                <c:pt idx="6858">
                  <c:v>-9.5660000000000002E-12</c:v>
                </c:pt>
                <c:pt idx="6859">
                  <c:v>-1.9340000000000001E-11</c:v>
                </c:pt>
                <c:pt idx="6860">
                  <c:v>-2.7177999999999999E-11</c:v>
                </c:pt>
                <c:pt idx="6861">
                  <c:v>-3.2527999999999999E-11</c:v>
                </c:pt>
                <c:pt idx="6862">
                  <c:v>-3.8213000000000003E-11</c:v>
                </c:pt>
                <c:pt idx="6863">
                  <c:v>-4.2595999999999998E-11</c:v>
                </c:pt>
                <c:pt idx="6864">
                  <c:v>-4.7075000000000003E-11</c:v>
                </c:pt>
                <c:pt idx="6865">
                  <c:v>-4.9338000000000003E-11</c:v>
                </c:pt>
                <c:pt idx="6866">
                  <c:v>-5.3655000000000001E-11</c:v>
                </c:pt>
                <c:pt idx="6867">
                  <c:v>-5.7371E-11</c:v>
                </c:pt>
                <c:pt idx="6868">
                  <c:v>-6.1181999999999994E-11</c:v>
                </c:pt>
                <c:pt idx="6869">
                  <c:v>-6.3664999999999994E-11</c:v>
                </c:pt>
                <c:pt idx="6870">
                  <c:v>-5.5372999999999998E-11</c:v>
                </c:pt>
                <c:pt idx="6871">
                  <c:v>-6.1385999999999999E-11</c:v>
                </c:pt>
                <c:pt idx="6872">
                  <c:v>-6.3792999999999994E-11</c:v>
                </c:pt>
                <c:pt idx="6873">
                  <c:v>-6.8415999999999999E-11</c:v>
                </c:pt>
                <c:pt idx="6874">
                  <c:v>-6.9956000000000001E-11</c:v>
                </c:pt>
                <c:pt idx="6875">
                  <c:v>-6.8439000000000003E-11</c:v>
                </c:pt>
                <c:pt idx="6876">
                  <c:v>-6.5487999999999994E-11</c:v>
                </c:pt>
                <c:pt idx="6877">
                  <c:v>-6.4535E-11</c:v>
                </c:pt>
                <c:pt idx="6878">
                  <c:v>-6.0225000000000004E-11</c:v>
                </c:pt>
                <c:pt idx="6879">
                  <c:v>-5.8352000000000002E-11</c:v>
                </c:pt>
                <c:pt idx="6880">
                  <c:v>-5.8290999999999995E-11</c:v>
                </c:pt>
                <c:pt idx="6881">
                  <c:v>-5.9015999999999998E-11</c:v>
                </c:pt>
                <c:pt idx="6882">
                  <c:v>-5.8154999999999998E-11</c:v>
                </c:pt>
                <c:pt idx="6883">
                  <c:v>-5.4013000000000003E-11</c:v>
                </c:pt>
                <c:pt idx="6884">
                  <c:v>-4.6565000000000003E-11</c:v>
                </c:pt>
                <c:pt idx="6885">
                  <c:v>-4.1071999999999998E-11</c:v>
                </c:pt>
                <c:pt idx="6886">
                  <c:v>-3.4844000000000001E-11</c:v>
                </c:pt>
                <c:pt idx="6887">
                  <c:v>-2.6301000000000001E-11</c:v>
                </c:pt>
                <c:pt idx="6888">
                  <c:v>-1.8156E-11</c:v>
                </c:pt>
                <c:pt idx="6889">
                  <c:v>-1.3352999999999999E-11</c:v>
                </c:pt>
                <c:pt idx="6890">
                  <c:v>-7.9029999999999997E-12</c:v>
                </c:pt>
                <c:pt idx="6891">
                  <c:v>-4.0990000000000002E-12</c:v>
                </c:pt>
                <c:pt idx="6892">
                  <c:v>-4.7140000000000003E-12</c:v>
                </c:pt>
                <c:pt idx="6893">
                  <c:v>-6.5940000000000004E-12</c:v>
                </c:pt>
                <c:pt idx="6894">
                  <c:v>-9.5839999999999996E-12</c:v>
                </c:pt>
                <c:pt idx="6895">
                  <c:v>-1.3716E-11</c:v>
                </c:pt>
                <c:pt idx="6896">
                  <c:v>-1.8066E-11</c:v>
                </c:pt>
                <c:pt idx="6897">
                  <c:v>-2.487E-11</c:v>
                </c:pt>
                <c:pt idx="6898">
                  <c:v>-3.1152000000000001E-11</c:v>
                </c:pt>
                <c:pt idx="6899">
                  <c:v>-3.9156999999999997E-11</c:v>
                </c:pt>
                <c:pt idx="6900">
                  <c:v>-4.7010000000000001E-11</c:v>
                </c:pt>
                <c:pt idx="6901">
                  <c:v>-5.3517E-11</c:v>
                </c:pt>
                <c:pt idx="6902">
                  <c:v>-5.5493E-11</c:v>
                </c:pt>
                <c:pt idx="6903">
                  <c:v>-5.1518000000000002E-11</c:v>
                </c:pt>
                <c:pt idx="6904">
                  <c:v>-5.1422E-11</c:v>
                </c:pt>
                <c:pt idx="6905">
                  <c:v>-5.0617999999999998E-11</c:v>
                </c:pt>
                <c:pt idx="6906">
                  <c:v>-5.0144999999999998E-11</c:v>
                </c:pt>
                <c:pt idx="6907">
                  <c:v>-4.8916000000000002E-11</c:v>
                </c:pt>
                <c:pt idx="6908">
                  <c:v>-5.1213999999999999E-11</c:v>
                </c:pt>
                <c:pt idx="6909">
                  <c:v>-5.7681999999999999E-11</c:v>
                </c:pt>
                <c:pt idx="6910">
                  <c:v>-6.6532000000000006E-11</c:v>
                </c:pt>
                <c:pt idx="6911">
                  <c:v>-7.3113000000000006E-11</c:v>
                </c:pt>
                <c:pt idx="6912">
                  <c:v>-7.7215000000000002E-11</c:v>
                </c:pt>
                <c:pt idx="6913">
                  <c:v>-7.8779999999999998E-11</c:v>
                </c:pt>
                <c:pt idx="6914">
                  <c:v>-7.6805E-11</c:v>
                </c:pt>
                <c:pt idx="6915">
                  <c:v>-7.3284999999999996E-11</c:v>
                </c:pt>
                <c:pt idx="6916">
                  <c:v>-6.6780999999999997E-11</c:v>
                </c:pt>
                <c:pt idx="6917">
                  <c:v>-6.1371999999999995E-11</c:v>
                </c:pt>
                <c:pt idx="6918">
                  <c:v>-5.5763000000000003E-11</c:v>
                </c:pt>
                <c:pt idx="6919">
                  <c:v>-5.1268999999999999E-11</c:v>
                </c:pt>
                <c:pt idx="6920">
                  <c:v>-3.7251999999999998E-11</c:v>
                </c:pt>
                <c:pt idx="6921">
                  <c:v>-4.5047000000000002E-11</c:v>
                </c:pt>
                <c:pt idx="6922">
                  <c:v>-3.9388000000000001E-11</c:v>
                </c:pt>
                <c:pt idx="6923">
                  <c:v>-3.2371000000000003E-11</c:v>
                </c:pt>
                <c:pt idx="6924">
                  <c:v>-2.4598E-11</c:v>
                </c:pt>
                <c:pt idx="6925">
                  <c:v>-2.3369999999999999E-11</c:v>
                </c:pt>
                <c:pt idx="6926">
                  <c:v>-2.1057E-11</c:v>
                </c:pt>
                <c:pt idx="6927">
                  <c:v>-2.1688999999999999E-11</c:v>
                </c:pt>
                <c:pt idx="6928">
                  <c:v>-2.5354999999999999E-11</c:v>
                </c:pt>
                <c:pt idx="6929">
                  <c:v>-1.8886E-11</c:v>
                </c:pt>
                <c:pt idx="6930">
                  <c:v>-1.4343000000000001E-11</c:v>
                </c:pt>
                <c:pt idx="6931">
                  <c:v>-1.401E-11</c:v>
                </c:pt>
                <c:pt idx="6932">
                  <c:v>-1.2200000000000001E-11</c:v>
                </c:pt>
                <c:pt idx="6933">
                  <c:v>-1.1259E-11</c:v>
                </c:pt>
                <c:pt idx="6934">
                  <c:v>-1.1769E-11</c:v>
                </c:pt>
                <c:pt idx="6935">
                  <c:v>-1.3297E-11</c:v>
                </c:pt>
                <c:pt idx="6936">
                  <c:v>-1.6672E-11</c:v>
                </c:pt>
                <c:pt idx="6937">
                  <c:v>-2.1538E-11</c:v>
                </c:pt>
                <c:pt idx="6938">
                  <c:v>-1.3649999999999999E-11</c:v>
                </c:pt>
                <c:pt idx="6939">
                  <c:v>-3.6774999999999997E-11</c:v>
                </c:pt>
                <c:pt idx="6940">
                  <c:v>-4.3532999999999997E-11</c:v>
                </c:pt>
                <c:pt idx="6941">
                  <c:v>-4.8424000000000001E-11</c:v>
                </c:pt>
                <c:pt idx="6942">
                  <c:v>-5.589E-11</c:v>
                </c:pt>
                <c:pt idx="6943">
                  <c:v>-5.9973000000000001E-11</c:v>
                </c:pt>
                <c:pt idx="6944">
                  <c:v>-6.4138000000000006E-11</c:v>
                </c:pt>
                <c:pt idx="6945">
                  <c:v>-6.3502000000000005E-11</c:v>
                </c:pt>
                <c:pt idx="6946">
                  <c:v>-6.1991000000000006E-11</c:v>
                </c:pt>
                <c:pt idx="6947">
                  <c:v>-6.3304999999999995E-11</c:v>
                </c:pt>
                <c:pt idx="6948">
                  <c:v>-6.3770999999999999E-11</c:v>
                </c:pt>
                <c:pt idx="6949">
                  <c:v>-6.5213999999999996E-11</c:v>
                </c:pt>
                <c:pt idx="6950">
                  <c:v>-6.7621000000000004E-11</c:v>
                </c:pt>
                <c:pt idx="6951">
                  <c:v>-7.1892000000000001E-11</c:v>
                </c:pt>
                <c:pt idx="6952">
                  <c:v>-7.8559999999999998E-11</c:v>
                </c:pt>
                <c:pt idx="6953">
                  <c:v>-8.2226000000000001E-11</c:v>
                </c:pt>
                <c:pt idx="6954">
                  <c:v>-8.1539000000000001E-11</c:v>
                </c:pt>
                <c:pt idx="6955">
                  <c:v>-7.9202999999999995E-11</c:v>
                </c:pt>
                <c:pt idx="6956">
                  <c:v>-7.8681999999999998E-11</c:v>
                </c:pt>
                <c:pt idx="6957">
                  <c:v>-8.6818999999999995E-11</c:v>
                </c:pt>
                <c:pt idx="6958">
                  <c:v>-7.2751999999999999E-11</c:v>
                </c:pt>
                <c:pt idx="6959">
                  <c:v>-5.6557000000000003E-11</c:v>
                </c:pt>
                <c:pt idx="6960">
                  <c:v>-3.8115000000000002E-11</c:v>
                </c:pt>
                <c:pt idx="6961">
                  <c:v>-2.1074E-11</c:v>
                </c:pt>
                <c:pt idx="6962">
                  <c:v>1.1961E-11</c:v>
                </c:pt>
                <c:pt idx="6963">
                  <c:v>9.9700000000000005E-12</c:v>
                </c:pt>
                <c:pt idx="6964">
                  <c:v>2.117E-11</c:v>
                </c:pt>
                <c:pt idx="6965">
                  <c:v>1.5680000000000001E-11</c:v>
                </c:pt>
                <c:pt idx="6966">
                  <c:v>9.7099999999999996E-12</c:v>
                </c:pt>
                <c:pt idx="6967">
                  <c:v>1.2200000000000001E-12</c:v>
                </c:pt>
                <c:pt idx="6968">
                  <c:v>-9.2660000000000003E-12</c:v>
                </c:pt>
                <c:pt idx="6969">
                  <c:v>-2.0825999999999999E-11</c:v>
                </c:pt>
                <c:pt idx="6970">
                  <c:v>-3.0386999999999998E-11</c:v>
                </c:pt>
                <c:pt idx="6971">
                  <c:v>-3.7669999999999998E-11</c:v>
                </c:pt>
                <c:pt idx="6972">
                  <c:v>-4.1596999999999997E-11</c:v>
                </c:pt>
                <c:pt idx="6973">
                  <c:v>-4.5866999999999999E-11</c:v>
                </c:pt>
                <c:pt idx="6974">
                  <c:v>-4.3853000000000002E-11</c:v>
                </c:pt>
                <c:pt idx="6975">
                  <c:v>-3.6362000000000002E-11</c:v>
                </c:pt>
                <c:pt idx="6976">
                  <c:v>-1.6197E-11</c:v>
                </c:pt>
                <c:pt idx="6977">
                  <c:v>-2.1807E-11</c:v>
                </c:pt>
                <c:pt idx="6978">
                  <c:v>-2.2842E-11</c:v>
                </c:pt>
                <c:pt idx="6979">
                  <c:v>-2.6742999999999999E-11</c:v>
                </c:pt>
                <c:pt idx="6980">
                  <c:v>-3.3586000000000002E-11</c:v>
                </c:pt>
                <c:pt idx="6981">
                  <c:v>-4.3569000000000002E-11</c:v>
                </c:pt>
                <c:pt idx="6982">
                  <c:v>-3.1042999999999997E-11</c:v>
                </c:pt>
                <c:pt idx="6983">
                  <c:v>-5.6041999999999999E-11</c:v>
                </c:pt>
                <c:pt idx="6984">
                  <c:v>-6.6664000000000001E-11</c:v>
                </c:pt>
                <c:pt idx="6985">
                  <c:v>-7.4322999999999995E-11</c:v>
                </c:pt>
                <c:pt idx="6986">
                  <c:v>-8.1004999999999996E-11</c:v>
                </c:pt>
                <c:pt idx="6987">
                  <c:v>-8.5331999999999995E-11</c:v>
                </c:pt>
                <c:pt idx="6988">
                  <c:v>-8.5973999999999997E-11</c:v>
                </c:pt>
                <c:pt idx="6989">
                  <c:v>-8.2491999999999995E-11</c:v>
                </c:pt>
                <c:pt idx="6990">
                  <c:v>-7.5710999999999998E-11</c:v>
                </c:pt>
                <c:pt idx="6991">
                  <c:v>-7.0024000000000003E-11</c:v>
                </c:pt>
                <c:pt idx="6992">
                  <c:v>-6.0579999999999999E-11</c:v>
                </c:pt>
                <c:pt idx="6993">
                  <c:v>-4.9230000000000001E-11</c:v>
                </c:pt>
                <c:pt idx="6994">
                  <c:v>-4.2328E-11</c:v>
                </c:pt>
                <c:pt idx="6995">
                  <c:v>-3.7019999999999999E-11</c:v>
                </c:pt>
                <c:pt idx="6996">
                  <c:v>-3.4539999999999998E-11</c:v>
                </c:pt>
                <c:pt idx="6997">
                  <c:v>-3.3550000000000003E-11</c:v>
                </c:pt>
                <c:pt idx="6998">
                  <c:v>-3.1863E-11</c:v>
                </c:pt>
                <c:pt idx="6999">
                  <c:v>-3.3863E-11</c:v>
                </c:pt>
                <c:pt idx="7000">
                  <c:v>-4.0786E-11</c:v>
                </c:pt>
                <c:pt idx="7001">
                  <c:v>-4.4012999999999998E-11</c:v>
                </c:pt>
                <c:pt idx="7002">
                  <c:v>-4.1156999999999997E-11</c:v>
                </c:pt>
                <c:pt idx="7003">
                  <c:v>-3.8575E-11</c:v>
                </c:pt>
                <c:pt idx="7004">
                  <c:v>-3.5474999999999999E-11</c:v>
                </c:pt>
                <c:pt idx="7005">
                  <c:v>-3.0062999999999997E-11</c:v>
                </c:pt>
                <c:pt idx="7006">
                  <c:v>-2.5667999999999999E-11</c:v>
                </c:pt>
                <c:pt idx="7007">
                  <c:v>-2.0990999999999999E-11</c:v>
                </c:pt>
                <c:pt idx="7008">
                  <c:v>-1.4652E-11</c:v>
                </c:pt>
                <c:pt idx="7009">
                  <c:v>-8.5829999999999993E-12</c:v>
                </c:pt>
                <c:pt idx="7010">
                  <c:v>-2.9719999999999999E-12</c:v>
                </c:pt>
                <c:pt idx="7011">
                  <c:v>3.2399999999999998E-13</c:v>
                </c:pt>
                <c:pt idx="7012">
                  <c:v>-1.7800000000000001E-12</c:v>
                </c:pt>
                <c:pt idx="7013">
                  <c:v>-8.4969999999999998E-12</c:v>
                </c:pt>
                <c:pt idx="7014">
                  <c:v>-2.0509E-11</c:v>
                </c:pt>
                <c:pt idx="7015">
                  <c:v>-3.7080999999999998E-11</c:v>
                </c:pt>
                <c:pt idx="7016">
                  <c:v>-5.5344999999999997E-11</c:v>
                </c:pt>
                <c:pt idx="7017">
                  <c:v>-7.3081000000000003E-11</c:v>
                </c:pt>
                <c:pt idx="7018">
                  <c:v>-8.6335000000000005E-11</c:v>
                </c:pt>
                <c:pt idx="7019">
                  <c:v>-9.3952E-11</c:v>
                </c:pt>
                <c:pt idx="7020">
                  <c:v>-9.2238000000000005E-11</c:v>
                </c:pt>
                <c:pt idx="7021">
                  <c:v>-8.2589999999999996E-11</c:v>
                </c:pt>
                <c:pt idx="7022">
                  <c:v>-6.8436000000000003E-11</c:v>
                </c:pt>
                <c:pt idx="7023">
                  <c:v>-5.0712000000000003E-11</c:v>
                </c:pt>
                <c:pt idx="7024">
                  <c:v>-3.9853000000000003E-11</c:v>
                </c:pt>
                <c:pt idx="7025">
                  <c:v>-3.6500000000000003E-11</c:v>
                </c:pt>
                <c:pt idx="7026">
                  <c:v>-3.0737000000000002E-11</c:v>
                </c:pt>
                <c:pt idx="7027">
                  <c:v>-4.7272E-11</c:v>
                </c:pt>
                <c:pt idx="7028">
                  <c:v>-6.8183000000000004E-11</c:v>
                </c:pt>
                <c:pt idx="7029">
                  <c:v>-7.7531999999999994E-11</c:v>
                </c:pt>
                <c:pt idx="7030">
                  <c:v>-7.7501999999999995E-11</c:v>
                </c:pt>
                <c:pt idx="7031">
                  <c:v>-7.1829999999999999E-11</c:v>
                </c:pt>
                <c:pt idx="7032">
                  <c:v>-6.3928000000000001E-11</c:v>
                </c:pt>
                <c:pt idx="7033">
                  <c:v>-5.4966000000000003E-11</c:v>
                </c:pt>
                <c:pt idx="7034">
                  <c:v>-4.642E-11</c:v>
                </c:pt>
                <c:pt idx="7035">
                  <c:v>-4.114E-11</c:v>
                </c:pt>
                <c:pt idx="7036">
                  <c:v>-4.1247E-11</c:v>
                </c:pt>
                <c:pt idx="7037">
                  <c:v>-3.7984999999999999E-11</c:v>
                </c:pt>
                <c:pt idx="7038">
                  <c:v>-3.4257E-11</c:v>
                </c:pt>
                <c:pt idx="7039">
                  <c:v>-2.6992999999999999E-11</c:v>
                </c:pt>
                <c:pt idx="7040">
                  <c:v>-1.9842999999999999E-11</c:v>
                </c:pt>
                <c:pt idx="7041">
                  <c:v>-1.2529E-11</c:v>
                </c:pt>
                <c:pt idx="7042">
                  <c:v>-7.2509999999999997E-12</c:v>
                </c:pt>
                <c:pt idx="7043">
                  <c:v>-2.3499999999999999E-12</c:v>
                </c:pt>
                <c:pt idx="7044">
                  <c:v>-9.2999999999999995E-14</c:v>
                </c:pt>
                <c:pt idx="7045">
                  <c:v>-6.3200000000000003E-13</c:v>
                </c:pt>
                <c:pt idx="7046">
                  <c:v>-1.453E-12</c:v>
                </c:pt>
                <c:pt idx="7047">
                  <c:v>-4.1289999999999999E-12</c:v>
                </c:pt>
                <c:pt idx="7048">
                  <c:v>-1.0425000000000001E-11</c:v>
                </c:pt>
                <c:pt idx="7049">
                  <c:v>-1.7078E-11</c:v>
                </c:pt>
                <c:pt idx="7050">
                  <c:v>-2.3039E-11</c:v>
                </c:pt>
                <c:pt idx="7051">
                  <c:v>-2.7979000000000001E-11</c:v>
                </c:pt>
                <c:pt idx="7052">
                  <c:v>-3.3354999999999998E-11</c:v>
                </c:pt>
                <c:pt idx="7053">
                  <c:v>-3.9269000000000002E-11</c:v>
                </c:pt>
                <c:pt idx="7054">
                  <c:v>-5.3353000000000002E-11</c:v>
                </c:pt>
                <c:pt idx="7055">
                  <c:v>-5.3448000000000002E-11</c:v>
                </c:pt>
                <c:pt idx="7056">
                  <c:v>-5.1338999999999998E-11</c:v>
                </c:pt>
                <c:pt idx="7057">
                  <c:v>-5.3392E-11</c:v>
                </c:pt>
                <c:pt idx="7058">
                  <c:v>-6.1828999999999999E-11</c:v>
                </c:pt>
                <c:pt idx="7059">
                  <c:v>-6.8992000000000003E-11</c:v>
                </c:pt>
                <c:pt idx="7060">
                  <c:v>-7.1009999999999996E-11</c:v>
                </c:pt>
                <c:pt idx="7061">
                  <c:v>-7.1247E-11</c:v>
                </c:pt>
                <c:pt idx="7062">
                  <c:v>-6.8895999999999994E-11</c:v>
                </c:pt>
                <c:pt idx="7063">
                  <c:v>-6.2666000000000006E-11</c:v>
                </c:pt>
                <c:pt idx="7064">
                  <c:v>-5.6193000000000002E-11</c:v>
                </c:pt>
                <c:pt idx="7065">
                  <c:v>-5.1118000000000003E-11</c:v>
                </c:pt>
                <c:pt idx="7066">
                  <c:v>-4.3587999999999997E-11</c:v>
                </c:pt>
                <c:pt idx="7067">
                  <c:v>-4.8534000000000001E-11</c:v>
                </c:pt>
                <c:pt idx="7068">
                  <c:v>-5.2504999999999997E-11</c:v>
                </c:pt>
                <c:pt idx="7069">
                  <c:v>-5.8071000000000002E-11</c:v>
                </c:pt>
                <c:pt idx="7070">
                  <c:v>-6.0321999999999996E-11</c:v>
                </c:pt>
                <c:pt idx="7071">
                  <c:v>-6.2557999999999997E-11</c:v>
                </c:pt>
                <c:pt idx="7072">
                  <c:v>-5.8516E-11</c:v>
                </c:pt>
                <c:pt idx="7073">
                  <c:v>-4.9823000000000002E-11</c:v>
                </c:pt>
                <c:pt idx="7074">
                  <c:v>-3.8137999999999999E-11</c:v>
                </c:pt>
                <c:pt idx="7075">
                  <c:v>-2.6985000000000001E-11</c:v>
                </c:pt>
                <c:pt idx="7076">
                  <c:v>-1.8049E-11</c:v>
                </c:pt>
                <c:pt idx="7077">
                  <c:v>-7.3170000000000004E-12</c:v>
                </c:pt>
                <c:pt idx="7078">
                  <c:v>-9.4140000000000001E-12</c:v>
                </c:pt>
                <c:pt idx="7079">
                  <c:v>-1.7014E-11</c:v>
                </c:pt>
                <c:pt idx="7080">
                  <c:v>-1.6025000000000001E-11</c:v>
                </c:pt>
                <c:pt idx="7081">
                  <c:v>-1.7691000000000001E-11</c:v>
                </c:pt>
                <c:pt idx="7082">
                  <c:v>-1.9237999999999999E-11</c:v>
                </c:pt>
                <c:pt idx="7083">
                  <c:v>-2.0557000000000001E-11</c:v>
                </c:pt>
                <c:pt idx="7084">
                  <c:v>-1.9346000000000001E-11</c:v>
                </c:pt>
                <c:pt idx="7085">
                  <c:v>-1.9158999999999999E-11</c:v>
                </c:pt>
                <c:pt idx="7086">
                  <c:v>-1.9410000000000001E-11</c:v>
                </c:pt>
                <c:pt idx="7087">
                  <c:v>-1.9495999999999999E-11</c:v>
                </c:pt>
                <c:pt idx="7088">
                  <c:v>-1.9895999999999998E-11</c:v>
                </c:pt>
                <c:pt idx="7089">
                  <c:v>-2.0648E-11</c:v>
                </c:pt>
                <c:pt idx="7090">
                  <c:v>-1.9137000000000001E-11</c:v>
                </c:pt>
                <c:pt idx="7091">
                  <c:v>-2.4453999999999999E-11</c:v>
                </c:pt>
                <c:pt idx="7092">
                  <c:v>-3.1033000000000002E-11</c:v>
                </c:pt>
                <c:pt idx="7093">
                  <c:v>-3.8881999999999997E-11</c:v>
                </c:pt>
                <c:pt idx="7094">
                  <c:v>-4.8321000000000003E-11</c:v>
                </c:pt>
                <c:pt idx="7095">
                  <c:v>-5.5076000000000003E-11</c:v>
                </c:pt>
                <c:pt idx="7096">
                  <c:v>-6.0797E-11</c:v>
                </c:pt>
                <c:pt idx="7097">
                  <c:v>-6.0520999999999997E-11</c:v>
                </c:pt>
                <c:pt idx="7098">
                  <c:v>-6.1612999999999994E-11</c:v>
                </c:pt>
                <c:pt idx="7099">
                  <c:v>-6.7273000000000004E-11</c:v>
                </c:pt>
                <c:pt idx="7100">
                  <c:v>-6.8077999999999995E-11</c:v>
                </c:pt>
                <c:pt idx="7101">
                  <c:v>-6.9638999999999996E-11</c:v>
                </c:pt>
                <c:pt idx="7102">
                  <c:v>-6.7710000000000005E-11</c:v>
                </c:pt>
                <c:pt idx="7103">
                  <c:v>-6.7877999999999998E-11</c:v>
                </c:pt>
                <c:pt idx="7104">
                  <c:v>-6.5718999999999998E-11</c:v>
                </c:pt>
                <c:pt idx="7105">
                  <c:v>-5.8461000000000006E-11</c:v>
                </c:pt>
                <c:pt idx="7106">
                  <c:v>-4.9655999999999998E-11</c:v>
                </c:pt>
                <c:pt idx="7107">
                  <c:v>-4.2363999999999998E-11</c:v>
                </c:pt>
                <c:pt idx="7108">
                  <c:v>-3.9318000000000002E-11</c:v>
                </c:pt>
                <c:pt idx="7109">
                  <c:v>-3.8610999999999999E-11</c:v>
                </c:pt>
                <c:pt idx="7110">
                  <c:v>-4.0891999999999998E-11</c:v>
                </c:pt>
                <c:pt idx="7111">
                  <c:v>-4.8861000000000002E-11</c:v>
                </c:pt>
                <c:pt idx="7112">
                  <c:v>-5.7033000000000002E-11</c:v>
                </c:pt>
                <c:pt idx="7113">
                  <c:v>-5.7499E-11</c:v>
                </c:pt>
                <c:pt idx="7114">
                  <c:v>-4.8339000000000002E-11</c:v>
                </c:pt>
                <c:pt idx="7115">
                  <c:v>-3.4402999999999999E-11</c:v>
                </c:pt>
                <c:pt idx="7116">
                  <c:v>-1.8424000000000001E-11</c:v>
                </c:pt>
                <c:pt idx="7117">
                  <c:v>-3.1760000000000002E-12</c:v>
                </c:pt>
                <c:pt idx="7118">
                  <c:v>7.4759999999999992E-12</c:v>
                </c:pt>
                <c:pt idx="7119">
                  <c:v>1.3249999999999999E-11</c:v>
                </c:pt>
                <c:pt idx="7120">
                  <c:v>1.1254E-11</c:v>
                </c:pt>
                <c:pt idx="7121">
                  <c:v>8.4519999999999999E-12</c:v>
                </c:pt>
                <c:pt idx="7122">
                  <c:v>2.1709999999999999E-12</c:v>
                </c:pt>
                <c:pt idx="7123">
                  <c:v>-6.6550000000000002E-12</c:v>
                </c:pt>
                <c:pt idx="7124">
                  <c:v>-1.6645000000000001E-11</c:v>
                </c:pt>
                <c:pt idx="7125">
                  <c:v>-2.5841999999999999E-11</c:v>
                </c:pt>
                <c:pt idx="7126">
                  <c:v>-3.459E-11</c:v>
                </c:pt>
                <c:pt idx="7127">
                  <c:v>-4.1508000000000003E-11</c:v>
                </c:pt>
                <c:pt idx="7128">
                  <c:v>-4.6317999999999997E-11</c:v>
                </c:pt>
                <c:pt idx="7129">
                  <c:v>-5.0629999999999997E-11</c:v>
                </c:pt>
                <c:pt idx="7130">
                  <c:v>-5.0995000000000001E-11</c:v>
                </c:pt>
                <c:pt idx="7131">
                  <c:v>-4.8207000000000001E-11</c:v>
                </c:pt>
                <c:pt idx="7132">
                  <c:v>-4.1315999999999997E-11</c:v>
                </c:pt>
                <c:pt idx="7133">
                  <c:v>-3.3485000000000001E-11</c:v>
                </c:pt>
                <c:pt idx="7134">
                  <c:v>-3.1631E-11</c:v>
                </c:pt>
                <c:pt idx="7135">
                  <c:v>-3.8527999999999997E-11</c:v>
                </c:pt>
                <c:pt idx="7136">
                  <c:v>-5.1106999999999999E-11</c:v>
                </c:pt>
                <c:pt idx="7137">
                  <c:v>-6.4736000000000005E-11</c:v>
                </c:pt>
                <c:pt idx="7138">
                  <c:v>-7.4598999999999997E-11</c:v>
                </c:pt>
                <c:pt idx="7139">
                  <c:v>-8.4280000000000005E-11</c:v>
                </c:pt>
                <c:pt idx="7140">
                  <c:v>-8.9678000000000003E-11</c:v>
                </c:pt>
                <c:pt idx="7141">
                  <c:v>-8.895E-11</c:v>
                </c:pt>
                <c:pt idx="7142">
                  <c:v>-8.4206000000000004E-11</c:v>
                </c:pt>
                <c:pt idx="7143">
                  <c:v>-7.4478000000000006E-11</c:v>
                </c:pt>
                <c:pt idx="7144">
                  <c:v>-5.8435000000000003E-11</c:v>
                </c:pt>
                <c:pt idx="7145">
                  <c:v>-4.2426E-11</c:v>
                </c:pt>
                <c:pt idx="7146">
                  <c:v>-3.1244000000000002E-11</c:v>
                </c:pt>
                <c:pt idx="7147">
                  <c:v>-2.6179000000000001E-11</c:v>
                </c:pt>
                <c:pt idx="7148">
                  <c:v>-2.6734E-11</c:v>
                </c:pt>
                <c:pt idx="7149">
                  <c:v>-2.5287000000000001E-11</c:v>
                </c:pt>
                <c:pt idx="7150">
                  <c:v>-2.6627E-11</c:v>
                </c:pt>
                <c:pt idx="7151">
                  <c:v>-3.0609000000000003E-11</c:v>
                </c:pt>
                <c:pt idx="7152">
                  <c:v>-3.6677999999999999E-11</c:v>
                </c:pt>
                <c:pt idx="7153">
                  <c:v>-3.8815999999999999E-11</c:v>
                </c:pt>
                <c:pt idx="7154">
                  <c:v>-2.8855999999999999E-11</c:v>
                </c:pt>
                <c:pt idx="7155">
                  <c:v>-2.4372999999999999E-11</c:v>
                </c:pt>
                <c:pt idx="7156">
                  <c:v>-1.5697000000000001E-11</c:v>
                </c:pt>
                <c:pt idx="7157">
                  <c:v>-6.5219999999999999E-12</c:v>
                </c:pt>
                <c:pt idx="7158">
                  <c:v>3.43E-13</c:v>
                </c:pt>
                <c:pt idx="7159">
                  <c:v>8.9000000000000004E-13</c:v>
                </c:pt>
                <c:pt idx="7160">
                  <c:v>-3.4359999999999999E-12</c:v>
                </c:pt>
                <c:pt idx="7161">
                  <c:v>-1.2955999999999999E-11</c:v>
                </c:pt>
                <c:pt idx="7162">
                  <c:v>-2.0154000000000002E-11</c:v>
                </c:pt>
                <c:pt idx="7163">
                  <c:v>-2.5757999999999999E-11</c:v>
                </c:pt>
                <c:pt idx="7164">
                  <c:v>-3.3778000000000001E-11</c:v>
                </c:pt>
                <c:pt idx="7165">
                  <c:v>-3.3195000000000001E-11</c:v>
                </c:pt>
                <c:pt idx="7166">
                  <c:v>-3.3241000000000002E-11</c:v>
                </c:pt>
                <c:pt idx="7167">
                  <c:v>-3.6030999999999999E-11</c:v>
                </c:pt>
                <c:pt idx="7168">
                  <c:v>-3.5186999999999997E-11</c:v>
                </c:pt>
                <c:pt idx="7169">
                  <c:v>-1.6897000000000001E-11</c:v>
                </c:pt>
                <c:pt idx="7170">
                  <c:v>-4.7328999999999998E-11</c:v>
                </c:pt>
                <c:pt idx="7171">
                  <c:v>-4.9240000000000003E-11</c:v>
                </c:pt>
                <c:pt idx="7172">
                  <c:v>-4.8306999999999999E-11</c:v>
                </c:pt>
                <c:pt idx="7173">
                  <c:v>-4.8558E-11</c:v>
                </c:pt>
                <c:pt idx="7174">
                  <c:v>-4.8147000000000003E-11</c:v>
                </c:pt>
                <c:pt idx="7175">
                  <c:v>-4.9817999999999998E-11</c:v>
                </c:pt>
                <c:pt idx="7176">
                  <c:v>-5.0004999999999999E-11</c:v>
                </c:pt>
                <c:pt idx="7177">
                  <c:v>-5.1798E-11</c:v>
                </c:pt>
                <c:pt idx="7178">
                  <c:v>-5.1967000000000003E-11</c:v>
                </c:pt>
                <c:pt idx="7179">
                  <c:v>-5.3249000000000001E-11</c:v>
                </c:pt>
                <c:pt idx="7180">
                  <c:v>-5.0262000000000001E-11</c:v>
                </c:pt>
                <c:pt idx="7181">
                  <c:v>-5.13E-11</c:v>
                </c:pt>
                <c:pt idx="7182">
                  <c:v>-5.3255000000000001E-11</c:v>
                </c:pt>
                <c:pt idx="7183">
                  <c:v>-5.4407999999999998E-11</c:v>
                </c:pt>
                <c:pt idx="7184">
                  <c:v>-5.7371E-11</c:v>
                </c:pt>
                <c:pt idx="7185">
                  <c:v>-5.8786000000000003E-11</c:v>
                </c:pt>
                <c:pt idx="7186">
                  <c:v>-5.476E-11</c:v>
                </c:pt>
                <c:pt idx="7187">
                  <c:v>-4.3419000000000001E-11</c:v>
                </c:pt>
                <c:pt idx="7188">
                  <c:v>-1.9764E-11</c:v>
                </c:pt>
                <c:pt idx="7189">
                  <c:v>-2.4429000000000001E-11</c:v>
                </c:pt>
                <c:pt idx="7190">
                  <c:v>-1.6584000000000001E-11</c:v>
                </c:pt>
                <c:pt idx="7191">
                  <c:v>-3.1130000000000002E-12</c:v>
                </c:pt>
                <c:pt idx="7192">
                  <c:v>-1.199E-12</c:v>
                </c:pt>
                <c:pt idx="7193">
                  <c:v>-9E-13</c:v>
                </c:pt>
                <c:pt idx="7194">
                  <c:v>-2.2329999999999999E-12</c:v>
                </c:pt>
                <c:pt idx="7195">
                  <c:v>-2.7080000000000002E-12</c:v>
                </c:pt>
                <c:pt idx="7196">
                  <c:v>-4.4789999999999998E-12</c:v>
                </c:pt>
                <c:pt idx="7197">
                  <c:v>-8.9890000000000006E-12</c:v>
                </c:pt>
                <c:pt idx="7198">
                  <c:v>-1.4641999999999998E-11</c:v>
                </c:pt>
                <c:pt idx="7199">
                  <c:v>-1.9242000000000001E-11</c:v>
                </c:pt>
                <c:pt idx="7200">
                  <c:v>-2.2487000000000001E-11</c:v>
                </c:pt>
                <c:pt idx="7201">
                  <c:v>-2.3514E-11</c:v>
                </c:pt>
                <c:pt idx="7202">
                  <c:v>-2.1772999999999999E-11</c:v>
                </c:pt>
                <c:pt idx="7203">
                  <c:v>-2.0503999999999999E-11</c:v>
                </c:pt>
                <c:pt idx="7204">
                  <c:v>-2.2500999999999999E-11</c:v>
                </c:pt>
                <c:pt idx="7205">
                  <c:v>-2.5806000000000001E-11</c:v>
                </c:pt>
                <c:pt idx="7206">
                  <c:v>-3.2275E-11</c:v>
                </c:pt>
                <c:pt idx="7207">
                  <c:v>-3.9721000000000002E-11</c:v>
                </c:pt>
                <c:pt idx="7208">
                  <c:v>-4.5556E-11</c:v>
                </c:pt>
                <c:pt idx="7209">
                  <c:v>-5.2360000000000001E-11</c:v>
                </c:pt>
                <c:pt idx="7210">
                  <c:v>-5.7835E-11</c:v>
                </c:pt>
                <c:pt idx="7211">
                  <c:v>-5.9277999999999997E-11</c:v>
                </c:pt>
                <c:pt idx="7212">
                  <c:v>-5.9970000000000001E-11</c:v>
                </c:pt>
                <c:pt idx="7213">
                  <c:v>-5.6878999999999999E-11</c:v>
                </c:pt>
                <c:pt idx="7214">
                  <c:v>-5.3918999999999998E-11</c:v>
                </c:pt>
                <c:pt idx="7215">
                  <c:v>-4.7556E-11</c:v>
                </c:pt>
                <c:pt idx="7216">
                  <c:v>-4.6249E-11</c:v>
                </c:pt>
                <c:pt idx="7217">
                  <c:v>-4.9952999999999999E-11</c:v>
                </c:pt>
                <c:pt idx="7218">
                  <c:v>-5.4673999999999999E-11</c:v>
                </c:pt>
                <c:pt idx="7219">
                  <c:v>-5.8534999999999995E-11</c:v>
                </c:pt>
                <c:pt idx="7220">
                  <c:v>-6.2772999999999994E-11</c:v>
                </c:pt>
                <c:pt idx="7221">
                  <c:v>-6.6242999999999996E-11</c:v>
                </c:pt>
                <c:pt idx="7222">
                  <c:v>-6.8635000000000004E-11</c:v>
                </c:pt>
                <c:pt idx="7223">
                  <c:v>-6.7134999999999996E-11</c:v>
                </c:pt>
                <c:pt idx="7224">
                  <c:v>-6.2105000000000002E-11</c:v>
                </c:pt>
                <c:pt idx="7225">
                  <c:v>-5.4657000000000002E-11</c:v>
                </c:pt>
                <c:pt idx="7226">
                  <c:v>-4.2039000000000002E-11</c:v>
                </c:pt>
                <c:pt idx="7227">
                  <c:v>-3.2101E-11</c:v>
                </c:pt>
                <c:pt idx="7228">
                  <c:v>-1.8016000000000001E-11</c:v>
                </c:pt>
                <c:pt idx="7229">
                  <c:v>-8.0729999999999992E-12</c:v>
                </c:pt>
                <c:pt idx="7230">
                  <c:v>-2.4329999999999998E-12</c:v>
                </c:pt>
                <c:pt idx="7231">
                  <c:v>-1.8869999999999999E-12</c:v>
                </c:pt>
                <c:pt idx="7232">
                  <c:v>1.377E-11</c:v>
                </c:pt>
                <c:pt idx="7233">
                  <c:v>1.2180000000000001E-12</c:v>
                </c:pt>
                <c:pt idx="7234">
                  <c:v>-2.4299999999999999E-12</c:v>
                </c:pt>
                <c:pt idx="7235">
                  <c:v>-6.7130000000000002E-12</c:v>
                </c:pt>
                <c:pt idx="7236">
                  <c:v>-1.3292E-11</c:v>
                </c:pt>
                <c:pt idx="7237">
                  <c:v>-1.4758000000000002E-11</c:v>
                </c:pt>
                <c:pt idx="7238">
                  <c:v>-1.6323000000000001E-11</c:v>
                </c:pt>
                <c:pt idx="7239">
                  <c:v>-1.5912000000000001E-11</c:v>
                </c:pt>
                <c:pt idx="7240">
                  <c:v>-1.9724E-11</c:v>
                </c:pt>
                <c:pt idx="7241">
                  <c:v>-2.3404999999999999E-11</c:v>
                </c:pt>
                <c:pt idx="7242">
                  <c:v>-2.9454999999999997E-11</c:v>
                </c:pt>
                <c:pt idx="7243">
                  <c:v>-3.4569000000000001E-11</c:v>
                </c:pt>
                <c:pt idx="7244">
                  <c:v>-4.0053E-11</c:v>
                </c:pt>
                <c:pt idx="7245">
                  <c:v>-4.5468999999999997E-11</c:v>
                </c:pt>
                <c:pt idx="7246">
                  <c:v>-5.0092000000000003E-11</c:v>
                </c:pt>
                <c:pt idx="7247">
                  <c:v>-5.3301000000000002E-11</c:v>
                </c:pt>
                <c:pt idx="7248">
                  <c:v>-5.385E-11</c:v>
                </c:pt>
                <c:pt idx="7249">
                  <c:v>-5.538E-11</c:v>
                </c:pt>
                <c:pt idx="7250">
                  <c:v>-5.5020000000000001E-11</c:v>
                </c:pt>
                <c:pt idx="7251">
                  <c:v>-5.6886999999999997E-11</c:v>
                </c:pt>
                <c:pt idx="7252">
                  <c:v>-6.0900000000000004E-11</c:v>
                </c:pt>
                <c:pt idx="7253">
                  <c:v>-6.0861000000000006E-11</c:v>
                </c:pt>
                <c:pt idx="7254">
                  <c:v>-6.0121999999999999E-11</c:v>
                </c:pt>
                <c:pt idx="7255">
                  <c:v>-6.0636999999999997E-11</c:v>
                </c:pt>
                <c:pt idx="7256">
                  <c:v>-6.0583999999999995E-11</c:v>
                </c:pt>
                <c:pt idx="7257">
                  <c:v>-5.8626E-11</c:v>
                </c:pt>
                <c:pt idx="7258">
                  <c:v>-5.7015999999999999E-11</c:v>
                </c:pt>
                <c:pt idx="7259">
                  <c:v>-5.6355999999999998E-11</c:v>
                </c:pt>
                <c:pt idx="7260">
                  <c:v>-5.5885000000000003E-11</c:v>
                </c:pt>
                <c:pt idx="7261">
                  <c:v>-5.0623999999999998E-11</c:v>
                </c:pt>
                <c:pt idx="7262">
                  <c:v>-4.2821999999999998E-11</c:v>
                </c:pt>
                <c:pt idx="7263">
                  <c:v>-3.0923000000000001E-11</c:v>
                </c:pt>
                <c:pt idx="7264">
                  <c:v>-2.1514000000000001E-11</c:v>
                </c:pt>
                <c:pt idx="7265">
                  <c:v>-2.1247000000000001E-11</c:v>
                </c:pt>
                <c:pt idx="7266">
                  <c:v>-2.0202E-11</c:v>
                </c:pt>
                <c:pt idx="7267">
                  <c:v>-1.8556E-11</c:v>
                </c:pt>
                <c:pt idx="7268">
                  <c:v>-1.6442000000000001E-11</c:v>
                </c:pt>
                <c:pt idx="7269">
                  <c:v>-1.0602E-11</c:v>
                </c:pt>
                <c:pt idx="7270">
                  <c:v>-7.2299999999999997E-12</c:v>
                </c:pt>
                <c:pt idx="7271">
                  <c:v>-1.0457999999999999E-11</c:v>
                </c:pt>
                <c:pt idx="7272">
                  <c:v>-1.2942999999999999E-11</c:v>
                </c:pt>
                <c:pt idx="7273">
                  <c:v>-1.7779999999999999E-11</c:v>
                </c:pt>
                <c:pt idx="7274">
                  <c:v>-1.937E-11</c:v>
                </c:pt>
                <c:pt idx="7275">
                  <c:v>-1.5628000000000001E-11</c:v>
                </c:pt>
                <c:pt idx="7276">
                  <c:v>-8.6890000000000006E-12</c:v>
                </c:pt>
                <c:pt idx="7277">
                  <c:v>-4.2479999999999997E-12</c:v>
                </c:pt>
                <c:pt idx="7278">
                  <c:v>-2.013E-12</c:v>
                </c:pt>
                <c:pt idx="7279">
                  <c:v>-2.8379999999999998E-12</c:v>
                </c:pt>
                <c:pt idx="7280">
                  <c:v>-7.4889999999999993E-12</c:v>
                </c:pt>
                <c:pt idx="7281">
                  <c:v>-1.6965E-11</c:v>
                </c:pt>
                <c:pt idx="7282">
                  <c:v>-2.6734999999999999E-11</c:v>
                </c:pt>
                <c:pt idx="7283">
                  <c:v>-3.7874000000000003E-11</c:v>
                </c:pt>
                <c:pt idx="7284">
                  <c:v>-4.8721999999999999E-11</c:v>
                </c:pt>
                <c:pt idx="7285">
                  <c:v>-5.8500000000000005E-11</c:v>
                </c:pt>
                <c:pt idx="7286">
                  <c:v>-6.6880000000000006E-11</c:v>
                </c:pt>
                <c:pt idx="7287">
                  <c:v>-7.1980000000000006E-11</c:v>
                </c:pt>
                <c:pt idx="7288">
                  <c:v>-7.3224000000000002E-11</c:v>
                </c:pt>
                <c:pt idx="7289">
                  <c:v>-7.0037999999999994E-11</c:v>
                </c:pt>
                <c:pt idx="7290">
                  <c:v>-6.3172000000000004E-11</c:v>
                </c:pt>
                <c:pt idx="7291">
                  <c:v>-5.5057000000000002E-11</c:v>
                </c:pt>
                <c:pt idx="7292">
                  <c:v>-4.5670000000000002E-11</c:v>
                </c:pt>
                <c:pt idx="7293">
                  <c:v>-3.8875999999999997E-11</c:v>
                </c:pt>
                <c:pt idx="7294">
                  <c:v>-3.5296999999999997E-11</c:v>
                </c:pt>
                <c:pt idx="7295">
                  <c:v>-3.5161E-11</c:v>
                </c:pt>
                <c:pt idx="7296">
                  <c:v>-3.7220999999999997E-11</c:v>
                </c:pt>
                <c:pt idx="7297">
                  <c:v>-3.9580000000000001E-11</c:v>
                </c:pt>
                <c:pt idx="7298">
                  <c:v>-4.3236999999999998E-11</c:v>
                </c:pt>
                <c:pt idx="7299">
                  <c:v>-4.4143999999999998E-11</c:v>
                </c:pt>
                <c:pt idx="7300">
                  <c:v>-4.5102999999999998E-11</c:v>
                </c:pt>
                <c:pt idx="7301">
                  <c:v>-3.8930000000000002E-11</c:v>
                </c:pt>
                <c:pt idx="7302">
                  <c:v>-4.1007000000000002E-11</c:v>
                </c:pt>
                <c:pt idx="7303">
                  <c:v>-3.6209999999999997E-11</c:v>
                </c:pt>
                <c:pt idx="7304">
                  <c:v>-3.1675000000000003E-11</c:v>
                </c:pt>
                <c:pt idx="7305">
                  <c:v>-2.8629E-11</c:v>
                </c:pt>
                <c:pt idx="7306">
                  <c:v>-2.5131E-11</c:v>
                </c:pt>
                <c:pt idx="7307">
                  <c:v>-2.4537E-11</c:v>
                </c:pt>
                <c:pt idx="7308">
                  <c:v>-2.1709E-11</c:v>
                </c:pt>
                <c:pt idx="7309">
                  <c:v>-1.3809E-11</c:v>
                </c:pt>
                <c:pt idx="7310">
                  <c:v>-6.5009999999999999E-12</c:v>
                </c:pt>
                <c:pt idx="7311">
                  <c:v>-1.9000000000000001E-14</c:v>
                </c:pt>
                <c:pt idx="7312">
                  <c:v>2.9300000000000001E-13</c:v>
                </c:pt>
                <c:pt idx="7313">
                  <c:v>2.5579999999999998E-12</c:v>
                </c:pt>
                <c:pt idx="7314">
                  <c:v>4.1799999999999999E-13</c:v>
                </c:pt>
                <c:pt idx="7315">
                  <c:v>-3.5239999999999999E-12</c:v>
                </c:pt>
                <c:pt idx="7316">
                  <c:v>-9.8990000000000005E-12</c:v>
                </c:pt>
                <c:pt idx="7317">
                  <c:v>-1.9392000000000001E-11</c:v>
                </c:pt>
                <c:pt idx="7318">
                  <c:v>-3.1213000000000001E-11</c:v>
                </c:pt>
                <c:pt idx="7319">
                  <c:v>-3.8353000000000002E-11</c:v>
                </c:pt>
                <c:pt idx="7320">
                  <c:v>-4.5163999999999998E-11</c:v>
                </c:pt>
                <c:pt idx="7321">
                  <c:v>-4.4121000000000001E-11</c:v>
                </c:pt>
                <c:pt idx="7322">
                  <c:v>-4.1074999999999998E-11</c:v>
                </c:pt>
                <c:pt idx="7323">
                  <c:v>-4.0912999999999997E-11</c:v>
                </c:pt>
                <c:pt idx="7324">
                  <c:v>-4.256E-11</c:v>
                </c:pt>
                <c:pt idx="7325">
                  <c:v>-4.1410000000000002E-11</c:v>
                </c:pt>
                <c:pt idx="7326">
                  <c:v>-4.2423E-11</c:v>
                </c:pt>
                <c:pt idx="7327">
                  <c:v>-4.5887000000000003E-11</c:v>
                </c:pt>
                <c:pt idx="7328">
                  <c:v>-4.9279999999999997E-11</c:v>
                </c:pt>
                <c:pt idx="7329">
                  <c:v>-5.1411999999999998E-11</c:v>
                </c:pt>
                <c:pt idx="7330">
                  <c:v>-5.2602999999999998E-11</c:v>
                </c:pt>
                <c:pt idx="7331">
                  <c:v>-5.5851999999999997E-11</c:v>
                </c:pt>
                <c:pt idx="7332">
                  <c:v>-5.8801999999999998E-11</c:v>
                </c:pt>
                <c:pt idx="7333">
                  <c:v>-5.9500000000000001E-11</c:v>
                </c:pt>
                <c:pt idx="7334">
                  <c:v>-5.709E-11</c:v>
                </c:pt>
                <c:pt idx="7335">
                  <c:v>-5.316E-11</c:v>
                </c:pt>
                <c:pt idx="7336">
                  <c:v>-4.9816E-11</c:v>
                </c:pt>
                <c:pt idx="7337">
                  <c:v>-4.8926999999999999E-11</c:v>
                </c:pt>
                <c:pt idx="7338">
                  <c:v>-4.8237E-11</c:v>
                </c:pt>
                <c:pt idx="7339">
                  <c:v>-4.4228000000000001E-11</c:v>
                </c:pt>
                <c:pt idx="7340">
                  <c:v>-3.6408000000000002E-11</c:v>
                </c:pt>
                <c:pt idx="7341">
                  <c:v>-2.8342E-11</c:v>
                </c:pt>
                <c:pt idx="7342">
                  <c:v>-2.3719000000000001E-11</c:v>
                </c:pt>
                <c:pt idx="7343">
                  <c:v>-2.0309E-11</c:v>
                </c:pt>
                <c:pt idx="7344">
                  <c:v>-1.3388000000000001E-11</c:v>
                </c:pt>
                <c:pt idx="7345">
                  <c:v>-3.4439999999999999E-12</c:v>
                </c:pt>
                <c:pt idx="7346">
                  <c:v>2.3440000000000001E-12</c:v>
                </c:pt>
                <c:pt idx="7347">
                  <c:v>9.8000000000000007E-13</c:v>
                </c:pt>
                <c:pt idx="7348">
                  <c:v>-7.2300000000000005E-13</c:v>
                </c:pt>
                <c:pt idx="7349">
                  <c:v>-2.0600000000000001E-12</c:v>
                </c:pt>
                <c:pt idx="7350">
                  <c:v>-3.4380000000000001E-12</c:v>
                </c:pt>
                <c:pt idx="7351">
                  <c:v>-7.5959999999999995E-12</c:v>
                </c:pt>
                <c:pt idx="7352">
                  <c:v>-1.1512E-11</c:v>
                </c:pt>
                <c:pt idx="7353">
                  <c:v>-1.7643999999999999E-11</c:v>
                </c:pt>
                <c:pt idx="7354">
                  <c:v>-2.2728000000000001E-11</c:v>
                </c:pt>
                <c:pt idx="7355">
                  <c:v>-2.5841999999999999E-11</c:v>
                </c:pt>
                <c:pt idx="7356">
                  <c:v>-2.8119E-11</c:v>
                </c:pt>
                <c:pt idx="7357">
                  <c:v>-2.7767000000000002E-11</c:v>
                </c:pt>
                <c:pt idx="7358">
                  <c:v>-3.2185000000000003E-11</c:v>
                </c:pt>
                <c:pt idx="7359">
                  <c:v>-3.8765000000000001E-11</c:v>
                </c:pt>
                <c:pt idx="7360">
                  <c:v>-4.6983999999999998E-11</c:v>
                </c:pt>
                <c:pt idx="7361">
                  <c:v>-4.7924999999999999E-11</c:v>
                </c:pt>
                <c:pt idx="7362">
                  <c:v>-4.8819999999999999E-11</c:v>
                </c:pt>
                <c:pt idx="7363">
                  <c:v>-5.1917E-11</c:v>
                </c:pt>
                <c:pt idx="7364">
                  <c:v>-5.2366E-11</c:v>
                </c:pt>
                <c:pt idx="7365">
                  <c:v>-5.0822999999999999E-11</c:v>
                </c:pt>
                <c:pt idx="7366">
                  <c:v>-5.1499000000000001E-11</c:v>
                </c:pt>
                <c:pt idx="7367">
                  <c:v>-5.2971999999999997E-11</c:v>
                </c:pt>
                <c:pt idx="7368">
                  <c:v>-5.5606E-11</c:v>
                </c:pt>
                <c:pt idx="7369">
                  <c:v>-5.9099999999999995E-11</c:v>
                </c:pt>
                <c:pt idx="7370">
                  <c:v>-5.9842000000000001E-11</c:v>
                </c:pt>
                <c:pt idx="7371">
                  <c:v>-5.5241999999999999E-11</c:v>
                </c:pt>
                <c:pt idx="7372">
                  <c:v>-5.2889000000000002E-11</c:v>
                </c:pt>
                <c:pt idx="7373">
                  <c:v>-4.8318999999999999E-11</c:v>
                </c:pt>
                <c:pt idx="7374">
                  <c:v>-4.3007999999999998E-11</c:v>
                </c:pt>
                <c:pt idx="7375">
                  <c:v>-3.7785999999999998E-11</c:v>
                </c:pt>
                <c:pt idx="7376">
                  <c:v>-3.1643E-11</c:v>
                </c:pt>
                <c:pt idx="7377">
                  <c:v>-2.1809000000000001E-11</c:v>
                </c:pt>
                <c:pt idx="7378">
                  <c:v>-1.4149E-11</c:v>
                </c:pt>
                <c:pt idx="7379">
                  <c:v>-1.7069999999999999E-11</c:v>
                </c:pt>
                <c:pt idx="7380">
                  <c:v>-1.5643E-11</c:v>
                </c:pt>
                <c:pt idx="7381">
                  <c:v>-1.388E-11</c:v>
                </c:pt>
                <c:pt idx="7382">
                  <c:v>-1.0570999999999999E-11</c:v>
                </c:pt>
                <c:pt idx="7383">
                  <c:v>-1.0614E-11</c:v>
                </c:pt>
                <c:pt idx="7384">
                  <c:v>-9.6419999999999995E-12</c:v>
                </c:pt>
                <c:pt idx="7385">
                  <c:v>-1.0396000000000001E-11</c:v>
                </c:pt>
                <c:pt idx="7386">
                  <c:v>-1.3817000000000001E-11</c:v>
                </c:pt>
                <c:pt idx="7387">
                  <c:v>-1.6556999999999999E-11</c:v>
                </c:pt>
                <c:pt idx="7388">
                  <c:v>-1.8088000000000001E-11</c:v>
                </c:pt>
                <c:pt idx="7389">
                  <c:v>-2.0041000000000002E-11</c:v>
                </c:pt>
                <c:pt idx="7390">
                  <c:v>-1.2031E-11</c:v>
                </c:pt>
                <c:pt idx="7391">
                  <c:v>-9.8630000000000003E-12</c:v>
                </c:pt>
                <c:pt idx="7392">
                  <c:v>-9.3939999999999998E-12</c:v>
                </c:pt>
                <c:pt idx="7393">
                  <c:v>-8.294E-12</c:v>
                </c:pt>
                <c:pt idx="7394">
                  <c:v>-1.1768000000000001E-11</c:v>
                </c:pt>
                <c:pt idx="7395">
                  <c:v>-1.6005999999999999E-11</c:v>
                </c:pt>
                <c:pt idx="7396">
                  <c:v>-1.9689999999999999E-11</c:v>
                </c:pt>
                <c:pt idx="7397">
                  <c:v>-2.6189999999999999E-11</c:v>
                </c:pt>
                <c:pt idx="7398">
                  <c:v>-2.9408000000000001E-11</c:v>
                </c:pt>
                <c:pt idx="7399">
                  <c:v>-3.6475999999999998E-11</c:v>
                </c:pt>
                <c:pt idx="7400">
                  <c:v>-4.3932000000000001E-11</c:v>
                </c:pt>
                <c:pt idx="7401">
                  <c:v>-4.8112E-11</c:v>
                </c:pt>
                <c:pt idx="7402">
                  <c:v>-5.3142000000000001E-11</c:v>
                </c:pt>
                <c:pt idx="7403">
                  <c:v>-5.4343000000000003E-11</c:v>
                </c:pt>
                <c:pt idx="7404">
                  <c:v>-5.5057999999999997E-11</c:v>
                </c:pt>
                <c:pt idx="7405">
                  <c:v>-5.5359000000000001E-11</c:v>
                </c:pt>
                <c:pt idx="7406">
                  <c:v>-5.5974999999999999E-11</c:v>
                </c:pt>
                <c:pt idx="7407">
                  <c:v>-5.3909999999999998E-11</c:v>
                </c:pt>
                <c:pt idx="7408">
                  <c:v>-4.9529E-11</c:v>
                </c:pt>
                <c:pt idx="7409">
                  <c:v>-4.5062000000000002E-11</c:v>
                </c:pt>
                <c:pt idx="7410">
                  <c:v>-3.9730000000000001E-11</c:v>
                </c:pt>
                <c:pt idx="7411">
                  <c:v>-3.7708E-11</c:v>
                </c:pt>
                <c:pt idx="7412">
                  <c:v>-3.3424999999999997E-11</c:v>
                </c:pt>
                <c:pt idx="7413">
                  <c:v>-3.0927999999999999E-11</c:v>
                </c:pt>
                <c:pt idx="7414">
                  <c:v>-2.9766000000000002E-11</c:v>
                </c:pt>
                <c:pt idx="7415">
                  <c:v>-2.9482999999999998E-11</c:v>
                </c:pt>
                <c:pt idx="7416">
                  <c:v>-2.6963E-11</c:v>
                </c:pt>
                <c:pt idx="7417">
                  <c:v>-2.3587999999999998E-11</c:v>
                </c:pt>
                <c:pt idx="7418">
                  <c:v>-1.8138999999999999E-11</c:v>
                </c:pt>
                <c:pt idx="7419">
                  <c:v>-1.0254000000000001E-11</c:v>
                </c:pt>
                <c:pt idx="7420">
                  <c:v>-9.9259999999999995E-12</c:v>
                </c:pt>
                <c:pt idx="7421">
                  <c:v>-9.6920000000000003E-12</c:v>
                </c:pt>
                <c:pt idx="7422">
                  <c:v>-6.9559999999999998E-12</c:v>
                </c:pt>
                <c:pt idx="7423">
                  <c:v>-6.8119999999999997E-12</c:v>
                </c:pt>
                <c:pt idx="7424">
                  <c:v>-6.8829999999999997E-12</c:v>
                </c:pt>
                <c:pt idx="7425">
                  <c:v>-5.8030000000000002E-12</c:v>
                </c:pt>
                <c:pt idx="7426">
                  <c:v>-4.331E-12</c:v>
                </c:pt>
                <c:pt idx="7427">
                  <c:v>-5.0229999999999999E-12</c:v>
                </c:pt>
                <c:pt idx="7428">
                  <c:v>-4.4259999999999999E-12</c:v>
                </c:pt>
                <c:pt idx="7429">
                  <c:v>-8.2720000000000003E-12</c:v>
                </c:pt>
                <c:pt idx="7430">
                  <c:v>-1.4700000000000002E-11</c:v>
                </c:pt>
                <c:pt idx="7431">
                  <c:v>-2.2438000000000001E-11</c:v>
                </c:pt>
                <c:pt idx="7432">
                  <c:v>-2.7018E-11</c:v>
                </c:pt>
                <c:pt idx="7433">
                  <c:v>-3.1137000000000002E-11</c:v>
                </c:pt>
                <c:pt idx="7434">
                  <c:v>-3.4221000000000001E-11</c:v>
                </c:pt>
                <c:pt idx="7435">
                  <c:v>-3.7633999999999999E-11</c:v>
                </c:pt>
                <c:pt idx="7436">
                  <c:v>-4.0426000000000001E-11</c:v>
                </c:pt>
                <c:pt idx="7437">
                  <c:v>-4.0314000000000003E-11</c:v>
                </c:pt>
                <c:pt idx="7438">
                  <c:v>-3.9126000000000003E-11</c:v>
                </c:pt>
                <c:pt idx="7439">
                  <c:v>-3.9596000000000002E-11</c:v>
                </c:pt>
                <c:pt idx="7440">
                  <c:v>-4.0427000000000003E-11</c:v>
                </c:pt>
                <c:pt idx="7441">
                  <c:v>-4.1349000000000002E-11</c:v>
                </c:pt>
                <c:pt idx="7442">
                  <c:v>-4.373E-11</c:v>
                </c:pt>
                <c:pt idx="7443">
                  <c:v>-5.0184999999999999E-11</c:v>
                </c:pt>
                <c:pt idx="7444">
                  <c:v>-5.7131999999999998E-11</c:v>
                </c:pt>
                <c:pt idx="7445">
                  <c:v>-6.0642000000000001E-11</c:v>
                </c:pt>
                <c:pt idx="7446">
                  <c:v>-5.9658999999999995E-11</c:v>
                </c:pt>
                <c:pt idx="7447">
                  <c:v>-5.4306999999999998E-11</c:v>
                </c:pt>
                <c:pt idx="7448">
                  <c:v>-4.8849999999999998E-11</c:v>
                </c:pt>
                <c:pt idx="7449">
                  <c:v>-4.1443000000000001E-11</c:v>
                </c:pt>
                <c:pt idx="7450">
                  <c:v>-4.1605999999999997E-11</c:v>
                </c:pt>
                <c:pt idx="7451">
                  <c:v>-3.8350999999999998E-11</c:v>
                </c:pt>
                <c:pt idx="7452">
                  <c:v>-3.3388999999999998E-11</c:v>
                </c:pt>
                <c:pt idx="7453">
                  <c:v>-3.0080000000000001E-11</c:v>
                </c:pt>
                <c:pt idx="7454">
                  <c:v>-2.4476E-11</c:v>
                </c:pt>
                <c:pt idx="7455">
                  <c:v>-1.9553E-11</c:v>
                </c:pt>
                <c:pt idx="7456">
                  <c:v>-1.3614000000000001E-11</c:v>
                </c:pt>
                <c:pt idx="7457">
                  <c:v>-8.8069999999999999E-12</c:v>
                </c:pt>
                <c:pt idx="7458">
                  <c:v>-8.5959999999999993E-12</c:v>
                </c:pt>
                <c:pt idx="7459">
                  <c:v>-1.2558E-11</c:v>
                </c:pt>
                <c:pt idx="7460">
                  <c:v>-1.1319999999999999E-11</c:v>
                </c:pt>
                <c:pt idx="7461">
                  <c:v>1.3959999999999999E-12</c:v>
                </c:pt>
                <c:pt idx="7462">
                  <c:v>-1.04E-13</c:v>
                </c:pt>
                <c:pt idx="7463">
                  <c:v>4.0100000000000001E-13</c:v>
                </c:pt>
                <c:pt idx="7464">
                  <c:v>1.558E-12</c:v>
                </c:pt>
                <c:pt idx="7465">
                  <c:v>7.4199999999999997E-13</c:v>
                </c:pt>
                <c:pt idx="7466">
                  <c:v>-2.2199999999999998E-12</c:v>
                </c:pt>
                <c:pt idx="7467">
                  <c:v>-7.4910000000000003E-12</c:v>
                </c:pt>
                <c:pt idx="7468">
                  <c:v>-1.5692999999999999E-11</c:v>
                </c:pt>
                <c:pt idx="7469">
                  <c:v>-2.0720999999999999E-11</c:v>
                </c:pt>
                <c:pt idx="7470">
                  <c:v>-2.4472000000000002E-11</c:v>
                </c:pt>
                <c:pt idx="7471">
                  <c:v>-2.7515000000000001E-11</c:v>
                </c:pt>
                <c:pt idx="7472">
                  <c:v>-2.9271000000000002E-11</c:v>
                </c:pt>
                <c:pt idx="7473">
                  <c:v>-3.1357000000000002E-11</c:v>
                </c:pt>
                <c:pt idx="7474">
                  <c:v>-3.5830000000000001E-11</c:v>
                </c:pt>
                <c:pt idx="7475">
                  <c:v>-4.0002000000000002E-11</c:v>
                </c:pt>
                <c:pt idx="7476">
                  <c:v>-4.6475E-11</c:v>
                </c:pt>
                <c:pt idx="7477">
                  <c:v>-5.0601000000000001E-11</c:v>
                </c:pt>
                <c:pt idx="7478">
                  <c:v>-5.5375000000000003E-11</c:v>
                </c:pt>
                <c:pt idx="7479">
                  <c:v>-6.1914000000000005E-11</c:v>
                </c:pt>
                <c:pt idx="7480">
                  <c:v>-6.1626000000000003E-11</c:v>
                </c:pt>
                <c:pt idx="7481">
                  <c:v>-6.1632999999999998E-11</c:v>
                </c:pt>
                <c:pt idx="7482">
                  <c:v>-5.3676E-11</c:v>
                </c:pt>
                <c:pt idx="7483">
                  <c:v>-5.1781000000000003E-11</c:v>
                </c:pt>
                <c:pt idx="7484">
                  <c:v>-4.8811E-11</c:v>
                </c:pt>
                <c:pt idx="7485">
                  <c:v>-4.4167000000000001E-11</c:v>
                </c:pt>
                <c:pt idx="7486">
                  <c:v>-3.8471E-11</c:v>
                </c:pt>
                <c:pt idx="7487">
                  <c:v>-3.5888000000000001E-11</c:v>
                </c:pt>
                <c:pt idx="7488">
                  <c:v>-3.4878000000000002E-11</c:v>
                </c:pt>
                <c:pt idx="7489">
                  <c:v>-3.4594999999999998E-11</c:v>
                </c:pt>
                <c:pt idx="7490">
                  <c:v>-3.3253000000000001E-11</c:v>
                </c:pt>
                <c:pt idx="7491">
                  <c:v>-3.1107000000000003E-11</c:v>
                </c:pt>
                <c:pt idx="7492">
                  <c:v>-2.913E-11</c:v>
                </c:pt>
                <c:pt idx="7493">
                  <c:v>-2.6313000000000001E-11</c:v>
                </c:pt>
                <c:pt idx="7494">
                  <c:v>-1.9934000000000001E-11</c:v>
                </c:pt>
                <c:pt idx="7495">
                  <c:v>-1.1216000000000001E-11</c:v>
                </c:pt>
                <c:pt idx="7496">
                  <c:v>-3.42E-12</c:v>
                </c:pt>
                <c:pt idx="7497">
                  <c:v>-8.7500000000000001E-13</c:v>
                </c:pt>
                <c:pt idx="7498">
                  <c:v>-8.3999999999999995E-13</c:v>
                </c:pt>
                <c:pt idx="7499">
                  <c:v>-6.7429999999999998E-12</c:v>
                </c:pt>
                <c:pt idx="7500">
                  <c:v>-1.1947E-11</c:v>
                </c:pt>
                <c:pt idx="7501">
                  <c:v>-1.3684E-11</c:v>
                </c:pt>
                <c:pt idx="7502">
                  <c:v>-2.0812000000000001E-11</c:v>
                </c:pt>
                <c:pt idx="7503">
                  <c:v>-2.0456000000000001E-11</c:v>
                </c:pt>
                <c:pt idx="7504">
                  <c:v>-1.9715999999999999E-11</c:v>
                </c:pt>
                <c:pt idx="7505">
                  <c:v>-1.2838E-11</c:v>
                </c:pt>
                <c:pt idx="7506">
                  <c:v>-8.5839999999999998E-12</c:v>
                </c:pt>
                <c:pt idx="7507">
                  <c:v>-6.9310000000000003E-12</c:v>
                </c:pt>
                <c:pt idx="7508">
                  <c:v>-6.285E-12</c:v>
                </c:pt>
                <c:pt idx="7509">
                  <c:v>-6.6360000000000004E-12</c:v>
                </c:pt>
                <c:pt idx="7510">
                  <c:v>-1.5527999999999999E-11</c:v>
                </c:pt>
                <c:pt idx="7511">
                  <c:v>-2.7243000000000001E-11</c:v>
                </c:pt>
                <c:pt idx="7512">
                  <c:v>-3.8937999999999999E-11</c:v>
                </c:pt>
                <c:pt idx="7513">
                  <c:v>-4.9368000000000002E-11</c:v>
                </c:pt>
                <c:pt idx="7514">
                  <c:v>-5.6633000000000002E-11</c:v>
                </c:pt>
                <c:pt idx="7515">
                  <c:v>-6.5983000000000001E-11</c:v>
                </c:pt>
                <c:pt idx="7516">
                  <c:v>-6.7098999999999998E-11</c:v>
                </c:pt>
                <c:pt idx="7517">
                  <c:v>-6.7310999999999994E-11</c:v>
                </c:pt>
                <c:pt idx="7518">
                  <c:v>-6.1566000000000005E-11</c:v>
                </c:pt>
                <c:pt idx="7519">
                  <c:v>-5.2150999999999998E-11</c:v>
                </c:pt>
                <c:pt idx="7520">
                  <c:v>-4.3872999999999999E-11</c:v>
                </c:pt>
                <c:pt idx="7521">
                  <c:v>-3.6133000000000002E-11</c:v>
                </c:pt>
                <c:pt idx="7522">
                  <c:v>-3.2356000000000003E-11</c:v>
                </c:pt>
                <c:pt idx="7523">
                  <c:v>-3.3396E-11</c:v>
                </c:pt>
                <c:pt idx="7524">
                  <c:v>-3.7711E-11</c:v>
                </c:pt>
                <c:pt idx="7525">
                  <c:v>-4.4188E-11</c:v>
                </c:pt>
                <c:pt idx="7526">
                  <c:v>-4.5547000000000001E-11</c:v>
                </c:pt>
                <c:pt idx="7527">
                  <c:v>-4.2759000000000001E-11</c:v>
                </c:pt>
                <c:pt idx="7528">
                  <c:v>-3.9046000000000001E-11</c:v>
                </c:pt>
                <c:pt idx="7529">
                  <c:v>-3.4291000000000001E-11</c:v>
                </c:pt>
                <c:pt idx="7530">
                  <c:v>-2.5972E-11</c:v>
                </c:pt>
                <c:pt idx="7531">
                  <c:v>-1.7628E-11</c:v>
                </c:pt>
                <c:pt idx="7532">
                  <c:v>-9.0519999999999998E-12</c:v>
                </c:pt>
                <c:pt idx="7533">
                  <c:v>-5.5199999999999997E-13</c:v>
                </c:pt>
                <c:pt idx="7534">
                  <c:v>3.308E-12</c:v>
                </c:pt>
                <c:pt idx="7535">
                  <c:v>2.038E-12</c:v>
                </c:pt>
                <c:pt idx="7536">
                  <c:v>-2.6999999999999999E-14</c:v>
                </c:pt>
                <c:pt idx="7537">
                  <c:v>-3.0799999999999998E-12</c:v>
                </c:pt>
                <c:pt idx="7538">
                  <c:v>-5.9030000000000002E-12</c:v>
                </c:pt>
                <c:pt idx="7539">
                  <c:v>-7.3E-12</c:v>
                </c:pt>
                <c:pt idx="7540">
                  <c:v>-6.4509999999999999E-12</c:v>
                </c:pt>
                <c:pt idx="7541">
                  <c:v>-7.571E-12</c:v>
                </c:pt>
                <c:pt idx="7542">
                  <c:v>-8.7050000000000006E-12</c:v>
                </c:pt>
                <c:pt idx="7543">
                  <c:v>-9.3259999999999996E-12</c:v>
                </c:pt>
                <c:pt idx="7544">
                  <c:v>-1.1248999999999999E-11</c:v>
                </c:pt>
                <c:pt idx="7545">
                  <c:v>-1.1987000000000001E-11</c:v>
                </c:pt>
                <c:pt idx="7546">
                  <c:v>-2.0932999999999999E-11</c:v>
                </c:pt>
                <c:pt idx="7547">
                  <c:v>-2.9797999999999999E-11</c:v>
                </c:pt>
                <c:pt idx="7548">
                  <c:v>-3.9825000000000002E-11</c:v>
                </c:pt>
                <c:pt idx="7549">
                  <c:v>-5.0480999999999999E-11</c:v>
                </c:pt>
                <c:pt idx="7550">
                  <c:v>-5.6742E-11</c:v>
                </c:pt>
                <c:pt idx="7551">
                  <c:v>-5.6230000000000003E-11</c:v>
                </c:pt>
                <c:pt idx="7552">
                  <c:v>-5.6266000000000001E-11</c:v>
                </c:pt>
                <c:pt idx="7553">
                  <c:v>-5.3375000000000003E-11</c:v>
                </c:pt>
                <c:pt idx="7554">
                  <c:v>-4.5606999999999998E-11</c:v>
                </c:pt>
                <c:pt idx="7555">
                  <c:v>-3.4900999999999999E-11</c:v>
                </c:pt>
                <c:pt idx="7556">
                  <c:v>-2.7360999999999999E-11</c:v>
                </c:pt>
                <c:pt idx="7557">
                  <c:v>-2.4528E-11</c:v>
                </c:pt>
                <c:pt idx="7558">
                  <c:v>-2.2374000000000001E-11</c:v>
                </c:pt>
                <c:pt idx="7559">
                  <c:v>-2.3868999999999999E-11</c:v>
                </c:pt>
                <c:pt idx="7560">
                  <c:v>-3.3305000000000002E-11</c:v>
                </c:pt>
                <c:pt idx="7561">
                  <c:v>-4.2012999999999999E-11</c:v>
                </c:pt>
                <c:pt idx="7562">
                  <c:v>-5.3937999999999999E-11</c:v>
                </c:pt>
                <c:pt idx="7563">
                  <c:v>-6.2477999999999996E-11</c:v>
                </c:pt>
                <c:pt idx="7564">
                  <c:v>-6.2296999999999994E-11</c:v>
                </c:pt>
                <c:pt idx="7565">
                  <c:v>-6.5673000000000004E-11</c:v>
                </c:pt>
                <c:pt idx="7566">
                  <c:v>-6.0897000000000004E-11</c:v>
                </c:pt>
                <c:pt idx="7567">
                  <c:v>-4.7624999999999997E-11</c:v>
                </c:pt>
                <c:pt idx="7568">
                  <c:v>-2.9717999999999998E-11</c:v>
                </c:pt>
                <c:pt idx="7569">
                  <c:v>-1.2658E-11</c:v>
                </c:pt>
                <c:pt idx="7570">
                  <c:v>1.3600000000000001E-12</c:v>
                </c:pt>
                <c:pt idx="7571">
                  <c:v>9.4790000000000003E-12</c:v>
                </c:pt>
                <c:pt idx="7572">
                  <c:v>1.6194999999999999E-11</c:v>
                </c:pt>
                <c:pt idx="7573">
                  <c:v>1.4962E-11</c:v>
                </c:pt>
                <c:pt idx="7574">
                  <c:v>9.8930000000000008E-12</c:v>
                </c:pt>
                <c:pt idx="7575">
                  <c:v>4.0319999999999998E-12</c:v>
                </c:pt>
                <c:pt idx="7576">
                  <c:v>1.343E-12</c:v>
                </c:pt>
                <c:pt idx="7577">
                  <c:v>-8.9700000000000001E-13</c:v>
                </c:pt>
                <c:pt idx="7578">
                  <c:v>-3.0460000000000001E-12</c:v>
                </c:pt>
                <c:pt idx="7579">
                  <c:v>-7.7699999999999994E-12</c:v>
                </c:pt>
                <c:pt idx="7580">
                  <c:v>-1.1635E-11</c:v>
                </c:pt>
                <c:pt idx="7581">
                  <c:v>-1.5464999999999998E-11</c:v>
                </c:pt>
                <c:pt idx="7582">
                  <c:v>-2.1583000000000001E-11</c:v>
                </c:pt>
                <c:pt idx="7583">
                  <c:v>-2.5548000000000001E-11</c:v>
                </c:pt>
                <c:pt idx="7584">
                  <c:v>-2.9509999999999997E-11</c:v>
                </c:pt>
                <c:pt idx="7585">
                  <c:v>-3.0615000000000002E-11</c:v>
                </c:pt>
                <c:pt idx="7586">
                  <c:v>-3.0621999999999998E-11</c:v>
                </c:pt>
                <c:pt idx="7587">
                  <c:v>-2.8364000000000002E-11</c:v>
                </c:pt>
                <c:pt idx="7588">
                  <c:v>-2.8869000000000001E-11</c:v>
                </c:pt>
                <c:pt idx="7589">
                  <c:v>-3.0554999999999998E-11</c:v>
                </c:pt>
                <c:pt idx="7590">
                  <c:v>-3.4005999999999999E-11</c:v>
                </c:pt>
                <c:pt idx="7591">
                  <c:v>-3.8505E-11</c:v>
                </c:pt>
                <c:pt idx="7592">
                  <c:v>-4.2656999999999998E-11</c:v>
                </c:pt>
                <c:pt idx="7593">
                  <c:v>-5.2639000000000003E-11</c:v>
                </c:pt>
                <c:pt idx="7594">
                  <c:v>-6.1174999999999998E-11</c:v>
                </c:pt>
                <c:pt idx="7595">
                  <c:v>-6.1178999999999994E-11</c:v>
                </c:pt>
                <c:pt idx="7596">
                  <c:v>-5.6083999999999997E-11</c:v>
                </c:pt>
                <c:pt idx="7597">
                  <c:v>-5.3970999999999998E-11</c:v>
                </c:pt>
                <c:pt idx="7598">
                  <c:v>-5.3164000000000002E-11</c:v>
                </c:pt>
                <c:pt idx="7599">
                  <c:v>-4.7231999999999999E-11</c:v>
                </c:pt>
                <c:pt idx="7600">
                  <c:v>-4.2375999999999998E-11</c:v>
                </c:pt>
                <c:pt idx="7601">
                  <c:v>-3.7581000000000003E-11</c:v>
                </c:pt>
                <c:pt idx="7602">
                  <c:v>-3.1287999999999998E-11</c:v>
                </c:pt>
                <c:pt idx="7603">
                  <c:v>-2.3858000000000001E-11</c:v>
                </c:pt>
                <c:pt idx="7604">
                  <c:v>-1.5617E-11</c:v>
                </c:pt>
                <c:pt idx="7605">
                  <c:v>-8.4099999999999999E-12</c:v>
                </c:pt>
                <c:pt idx="7606">
                  <c:v>-4.3629999999999999E-12</c:v>
                </c:pt>
                <c:pt idx="7607">
                  <c:v>-2.7000000000000001E-13</c:v>
                </c:pt>
                <c:pt idx="7608">
                  <c:v>-8.4300000000000004E-13</c:v>
                </c:pt>
                <c:pt idx="7609">
                  <c:v>-4.1410000000000002E-12</c:v>
                </c:pt>
                <c:pt idx="7610">
                  <c:v>-8.2769999999999996E-12</c:v>
                </c:pt>
                <c:pt idx="7611">
                  <c:v>-1.0544999999999999E-11</c:v>
                </c:pt>
                <c:pt idx="7612">
                  <c:v>-1.2458999999999999E-11</c:v>
                </c:pt>
                <c:pt idx="7613">
                  <c:v>-7.6989999999999994E-12</c:v>
                </c:pt>
                <c:pt idx="7614">
                  <c:v>-8.1720000000000003E-12</c:v>
                </c:pt>
                <c:pt idx="7615">
                  <c:v>-8.4240000000000005E-12</c:v>
                </c:pt>
                <c:pt idx="7616">
                  <c:v>-7.7769999999999997E-12</c:v>
                </c:pt>
                <c:pt idx="7617">
                  <c:v>-7.3140000000000005E-12</c:v>
                </c:pt>
                <c:pt idx="7618">
                  <c:v>-8.3850000000000003E-12</c:v>
                </c:pt>
                <c:pt idx="7619">
                  <c:v>-1.1037E-11</c:v>
                </c:pt>
                <c:pt idx="7620">
                  <c:v>-1.1312E-11</c:v>
                </c:pt>
                <c:pt idx="7621">
                  <c:v>-1.0983E-11</c:v>
                </c:pt>
                <c:pt idx="7622">
                  <c:v>-1.5736999999999999E-11</c:v>
                </c:pt>
                <c:pt idx="7623">
                  <c:v>-2.108E-11</c:v>
                </c:pt>
                <c:pt idx="7624">
                  <c:v>-2.6166999999999999E-11</c:v>
                </c:pt>
                <c:pt idx="7625">
                  <c:v>-3.0881000000000003E-11</c:v>
                </c:pt>
                <c:pt idx="7626">
                  <c:v>-3.3757000000000002E-11</c:v>
                </c:pt>
                <c:pt idx="7627">
                  <c:v>-3.2835999999999998E-11</c:v>
                </c:pt>
                <c:pt idx="7628">
                  <c:v>-3.3351999999999998E-11</c:v>
                </c:pt>
                <c:pt idx="7629">
                  <c:v>-3.6593E-11</c:v>
                </c:pt>
                <c:pt idx="7630">
                  <c:v>-4.1812E-11</c:v>
                </c:pt>
                <c:pt idx="7631">
                  <c:v>-4.3312999999999997E-11</c:v>
                </c:pt>
                <c:pt idx="7632">
                  <c:v>-4.7799999999999999E-11</c:v>
                </c:pt>
                <c:pt idx="7633">
                  <c:v>-5.3961000000000002E-11</c:v>
                </c:pt>
                <c:pt idx="7634">
                  <c:v>-5.3905E-11</c:v>
                </c:pt>
                <c:pt idx="7635">
                  <c:v>-3.4777999999999997E-11</c:v>
                </c:pt>
                <c:pt idx="7636">
                  <c:v>-4.9273999999999997E-11</c:v>
                </c:pt>
                <c:pt idx="7637">
                  <c:v>-5.5292999999999997E-11</c:v>
                </c:pt>
                <c:pt idx="7638">
                  <c:v>-4.9703E-11</c:v>
                </c:pt>
                <c:pt idx="7639">
                  <c:v>-4.1440999999999997E-11</c:v>
                </c:pt>
                <c:pt idx="7640">
                  <c:v>-3.2579999999999999E-11</c:v>
                </c:pt>
                <c:pt idx="7641">
                  <c:v>-2.4256999999999999E-11</c:v>
                </c:pt>
                <c:pt idx="7642">
                  <c:v>-1.5345999999999999E-11</c:v>
                </c:pt>
                <c:pt idx="7643">
                  <c:v>-6.7539999999999997E-12</c:v>
                </c:pt>
                <c:pt idx="7644">
                  <c:v>-2.0220000000000001E-12</c:v>
                </c:pt>
                <c:pt idx="7645">
                  <c:v>2.5500000000000002E-13</c:v>
                </c:pt>
                <c:pt idx="7646">
                  <c:v>1.3620000000000001E-12</c:v>
                </c:pt>
                <c:pt idx="7647">
                  <c:v>5.5399999999999996E-13</c:v>
                </c:pt>
                <c:pt idx="7648">
                  <c:v>-2.577E-12</c:v>
                </c:pt>
                <c:pt idx="7649">
                  <c:v>-5.4759999999999997E-12</c:v>
                </c:pt>
                <c:pt idx="7650">
                  <c:v>-7.2639999999999997E-12</c:v>
                </c:pt>
                <c:pt idx="7651">
                  <c:v>-8.6539999999999993E-12</c:v>
                </c:pt>
                <c:pt idx="7652">
                  <c:v>-9.956E-12</c:v>
                </c:pt>
                <c:pt idx="7653">
                  <c:v>-9.5289999999999995E-12</c:v>
                </c:pt>
                <c:pt idx="7654">
                  <c:v>-1.2707000000000001E-11</c:v>
                </c:pt>
                <c:pt idx="7655">
                  <c:v>-1.5194999999999999E-11</c:v>
                </c:pt>
                <c:pt idx="7656">
                  <c:v>-1.6353E-11</c:v>
                </c:pt>
                <c:pt idx="7657">
                  <c:v>-1.5878E-11</c:v>
                </c:pt>
                <c:pt idx="7658">
                  <c:v>-1.1786E-11</c:v>
                </c:pt>
                <c:pt idx="7659">
                  <c:v>-7.8189999999999997E-12</c:v>
                </c:pt>
                <c:pt idx="7660">
                  <c:v>-6.7039999999999997E-12</c:v>
                </c:pt>
                <c:pt idx="7661">
                  <c:v>-1.0086999999999999E-11</c:v>
                </c:pt>
                <c:pt idx="7662">
                  <c:v>-1.5513E-11</c:v>
                </c:pt>
                <c:pt idx="7663">
                  <c:v>-2.5151999999999999E-11</c:v>
                </c:pt>
                <c:pt idx="7664">
                  <c:v>-3.4267999999999997E-11</c:v>
                </c:pt>
                <c:pt idx="7665">
                  <c:v>-3.9724000000000002E-11</c:v>
                </c:pt>
                <c:pt idx="7666">
                  <c:v>-4.4424000000000002E-11</c:v>
                </c:pt>
                <c:pt idx="7667">
                  <c:v>-4.8461000000000002E-11</c:v>
                </c:pt>
                <c:pt idx="7668">
                  <c:v>-4.8329000000000001E-11</c:v>
                </c:pt>
                <c:pt idx="7669">
                  <c:v>-5.0520999999999999E-11</c:v>
                </c:pt>
                <c:pt idx="7670">
                  <c:v>-4.6232999999999998E-11</c:v>
                </c:pt>
                <c:pt idx="7671">
                  <c:v>-4.2320999999999998E-11</c:v>
                </c:pt>
                <c:pt idx="7672">
                  <c:v>-4.1211999999999997E-11</c:v>
                </c:pt>
                <c:pt idx="7673">
                  <c:v>-3.9089999999999998E-11</c:v>
                </c:pt>
                <c:pt idx="7674">
                  <c:v>-3.6323999999999999E-11</c:v>
                </c:pt>
                <c:pt idx="7675">
                  <c:v>-3.4410000000000001E-11</c:v>
                </c:pt>
                <c:pt idx="7676">
                  <c:v>-3.3406000000000002E-11</c:v>
                </c:pt>
                <c:pt idx="7677">
                  <c:v>-3.0633999999999997E-11</c:v>
                </c:pt>
                <c:pt idx="7678">
                  <c:v>-3.0966000000000002E-11</c:v>
                </c:pt>
                <c:pt idx="7679">
                  <c:v>-3.1904999999999999E-11</c:v>
                </c:pt>
                <c:pt idx="7680">
                  <c:v>-3.2098E-11</c:v>
                </c:pt>
                <c:pt idx="7681">
                  <c:v>-2.7774E-11</c:v>
                </c:pt>
                <c:pt idx="7682">
                  <c:v>-2.1651E-11</c:v>
                </c:pt>
                <c:pt idx="7683">
                  <c:v>-1.0669E-11</c:v>
                </c:pt>
                <c:pt idx="7684">
                  <c:v>-7.4499999999999996E-13</c:v>
                </c:pt>
                <c:pt idx="7685">
                  <c:v>4.6800000000000003E-12</c:v>
                </c:pt>
                <c:pt idx="7686">
                  <c:v>8.0560000000000004E-12</c:v>
                </c:pt>
                <c:pt idx="7687">
                  <c:v>6.3799999999999999E-12</c:v>
                </c:pt>
                <c:pt idx="7688">
                  <c:v>4.8800000000000002E-12</c:v>
                </c:pt>
                <c:pt idx="7689">
                  <c:v>3.4809999999999998E-12</c:v>
                </c:pt>
                <c:pt idx="7690">
                  <c:v>1.9399999999999998E-12</c:v>
                </c:pt>
                <c:pt idx="7691">
                  <c:v>-2.0980000000000001E-12</c:v>
                </c:pt>
                <c:pt idx="7692">
                  <c:v>-5.5500000000000004E-12</c:v>
                </c:pt>
                <c:pt idx="7693">
                  <c:v>-8.4419999999999998E-12</c:v>
                </c:pt>
                <c:pt idx="7694">
                  <c:v>-1.1409E-11</c:v>
                </c:pt>
                <c:pt idx="7695">
                  <c:v>-1.4704999999999999E-11</c:v>
                </c:pt>
                <c:pt idx="7696">
                  <c:v>-1.7565E-11</c:v>
                </c:pt>
                <c:pt idx="7697">
                  <c:v>-1.9005999999999999E-11</c:v>
                </c:pt>
                <c:pt idx="7698">
                  <c:v>-1.9340000000000001E-11</c:v>
                </c:pt>
                <c:pt idx="7699">
                  <c:v>-1.8053000000000002E-11</c:v>
                </c:pt>
                <c:pt idx="7700">
                  <c:v>-1.7390000000000001E-11</c:v>
                </c:pt>
                <c:pt idx="7701">
                  <c:v>-1.8254999999999999E-11</c:v>
                </c:pt>
                <c:pt idx="7702">
                  <c:v>-2.1184999999999999E-11</c:v>
                </c:pt>
                <c:pt idx="7703">
                  <c:v>-2.5021999999999999E-11</c:v>
                </c:pt>
                <c:pt idx="7704">
                  <c:v>-2.9542E-11</c:v>
                </c:pt>
                <c:pt idx="7705">
                  <c:v>-3.1082999999999998E-11</c:v>
                </c:pt>
                <c:pt idx="7706">
                  <c:v>-4.0885000000000003E-11</c:v>
                </c:pt>
                <c:pt idx="7707">
                  <c:v>-4.5968E-11</c:v>
                </c:pt>
                <c:pt idx="7708">
                  <c:v>-5.3430000000000003E-11</c:v>
                </c:pt>
                <c:pt idx="7709">
                  <c:v>-5.7100000000000002E-11</c:v>
                </c:pt>
                <c:pt idx="7710">
                  <c:v>-5.4690000000000001E-11</c:v>
                </c:pt>
                <c:pt idx="7711">
                  <c:v>-4.9533000000000002E-11</c:v>
                </c:pt>
                <c:pt idx="7712">
                  <c:v>-4.8394999999999998E-11</c:v>
                </c:pt>
                <c:pt idx="7713">
                  <c:v>-4.8500000000000001E-11</c:v>
                </c:pt>
                <c:pt idx="7714">
                  <c:v>-4.4109999999999997E-11</c:v>
                </c:pt>
                <c:pt idx="7715">
                  <c:v>-3.5980999999999997E-11</c:v>
                </c:pt>
                <c:pt idx="7716">
                  <c:v>-2.6798999999999998E-11</c:v>
                </c:pt>
                <c:pt idx="7717">
                  <c:v>-1.7323000000000001E-11</c:v>
                </c:pt>
                <c:pt idx="7718">
                  <c:v>-1.4262999999999999E-11</c:v>
                </c:pt>
                <c:pt idx="7719">
                  <c:v>-1.1755000000000001E-11</c:v>
                </c:pt>
                <c:pt idx="7720">
                  <c:v>-1.1332999999999999E-11</c:v>
                </c:pt>
                <c:pt idx="7721">
                  <c:v>-1.2555000000000001E-11</c:v>
                </c:pt>
                <c:pt idx="7722">
                  <c:v>-1.0182E-11</c:v>
                </c:pt>
                <c:pt idx="7723">
                  <c:v>-6.9700000000000004E-12</c:v>
                </c:pt>
                <c:pt idx="7724">
                  <c:v>-3.199E-12</c:v>
                </c:pt>
                <c:pt idx="7725">
                  <c:v>-5.8400000000000004E-13</c:v>
                </c:pt>
                <c:pt idx="7726">
                  <c:v>1.0849999999999999E-12</c:v>
                </c:pt>
                <c:pt idx="7727">
                  <c:v>1.8270000000000002E-12</c:v>
                </c:pt>
                <c:pt idx="7728">
                  <c:v>-2.6399999999999999E-13</c:v>
                </c:pt>
                <c:pt idx="7729">
                  <c:v>-1.7299999999999999E-13</c:v>
                </c:pt>
                <c:pt idx="7730">
                  <c:v>4.5E-13</c:v>
                </c:pt>
                <c:pt idx="7731">
                  <c:v>3.341E-12</c:v>
                </c:pt>
                <c:pt idx="7732">
                  <c:v>1.2939999999999999E-12</c:v>
                </c:pt>
                <c:pt idx="7733">
                  <c:v>-1.683E-12</c:v>
                </c:pt>
                <c:pt idx="7734">
                  <c:v>-9.5670000000000007E-12</c:v>
                </c:pt>
                <c:pt idx="7735">
                  <c:v>-1.8049E-11</c:v>
                </c:pt>
                <c:pt idx="7736">
                  <c:v>-2.4702E-11</c:v>
                </c:pt>
                <c:pt idx="7737">
                  <c:v>-2.7299999999999999E-11</c:v>
                </c:pt>
                <c:pt idx="7738">
                  <c:v>-2.9259999999999998E-11</c:v>
                </c:pt>
                <c:pt idx="7739">
                  <c:v>-2.8829E-11</c:v>
                </c:pt>
                <c:pt idx="7740">
                  <c:v>-3.1134999999999998E-11</c:v>
                </c:pt>
                <c:pt idx="7741">
                  <c:v>-3.2837E-11</c:v>
                </c:pt>
                <c:pt idx="7742">
                  <c:v>-3.5217000000000002E-11</c:v>
                </c:pt>
                <c:pt idx="7743">
                  <c:v>-3.5874999999999999E-11</c:v>
                </c:pt>
                <c:pt idx="7744">
                  <c:v>-3.6729999999999999E-11</c:v>
                </c:pt>
                <c:pt idx="7745">
                  <c:v>-3.9975999999999998E-11</c:v>
                </c:pt>
                <c:pt idx="7746">
                  <c:v>-4.5639000000000001E-11</c:v>
                </c:pt>
                <c:pt idx="7747">
                  <c:v>-4.9371999999999998E-11</c:v>
                </c:pt>
                <c:pt idx="7748">
                  <c:v>-4.7304000000000003E-11</c:v>
                </c:pt>
                <c:pt idx="7749">
                  <c:v>-4.3178000000000002E-11</c:v>
                </c:pt>
                <c:pt idx="7750">
                  <c:v>-4.1847000000000003E-11</c:v>
                </c:pt>
                <c:pt idx="7751">
                  <c:v>-4.249E-11</c:v>
                </c:pt>
                <c:pt idx="7752">
                  <c:v>-4.0112999999999998E-11</c:v>
                </c:pt>
                <c:pt idx="7753">
                  <c:v>-3.5573E-11</c:v>
                </c:pt>
                <c:pt idx="7754">
                  <c:v>-2.8093999999999999E-11</c:v>
                </c:pt>
                <c:pt idx="7755">
                  <c:v>-2.0308000000000001E-11</c:v>
                </c:pt>
                <c:pt idx="7756">
                  <c:v>-1.7037999999999999E-11</c:v>
                </c:pt>
                <c:pt idx="7757">
                  <c:v>-1.0869E-11</c:v>
                </c:pt>
                <c:pt idx="7758">
                  <c:v>-6.8619999999999996E-12</c:v>
                </c:pt>
                <c:pt idx="7759">
                  <c:v>-6.306E-12</c:v>
                </c:pt>
                <c:pt idx="7760">
                  <c:v>-4.4200000000000001E-12</c:v>
                </c:pt>
                <c:pt idx="7761">
                  <c:v>-4.6430000000000003E-12</c:v>
                </c:pt>
                <c:pt idx="7762">
                  <c:v>-5.8389999999999997E-12</c:v>
                </c:pt>
                <c:pt idx="7763">
                  <c:v>-3.433E-12</c:v>
                </c:pt>
                <c:pt idx="7764">
                  <c:v>-5.6999999999999999E-13</c:v>
                </c:pt>
                <c:pt idx="7765">
                  <c:v>6.9499999999999997E-13</c:v>
                </c:pt>
                <c:pt idx="7766">
                  <c:v>2.301E-12</c:v>
                </c:pt>
                <c:pt idx="7767">
                  <c:v>1.203E-12</c:v>
                </c:pt>
                <c:pt idx="7768">
                  <c:v>1.6130000000000001E-12</c:v>
                </c:pt>
                <c:pt idx="7769">
                  <c:v>3.0080000000000001E-12</c:v>
                </c:pt>
                <c:pt idx="7770">
                  <c:v>1.9850000000000001E-12</c:v>
                </c:pt>
                <c:pt idx="7771">
                  <c:v>-6.8400000000000001E-13</c:v>
                </c:pt>
                <c:pt idx="7772">
                  <c:v>-6.8349999999999999E-12</c:v>
                </c:pt>
                <c:pt idx="7773">
                  <c:v>-1.2988000000000001E-11</c:v>
                </c:pt>
                <c:pt idx="7774">
                  <c:v>-1.8315999999999999E-11</c:v>
                </c:pt>
                <c:pt idx="7775">
                  <c:v>-2.2600000000000001E-11</c:v>
                </c:pt>
                <c:pt idx="7776">
                  <c:v>-2.7224E-11</c:v>
                </c:pt>
                <c:pt idx="7777">
                  <c:v>-3.0572000000000002E-11</c:v>
                </c:pt>
                <c:pt idx="7778">
                  <c:v>-3.0973999999999999E-11</c:v>
                </c:pt>
                <c:pt idx="7779">
                  <c:v>-3.2585999999999999E-11</c:v>
                </c:pt>
                <c:pt idx="7780">
                  <c:v>-3.3214000000000003E-11</c:v>
                </c:pt>
                <c:pt idx="7781">
                  <c:v>-3.2092E-11</c:v>
                </c:pt>
                <c:pt idx="7782">
                  <c:v>-3.2636000000000001E-11</c:v>
                </c:pt>
                <c:pt idx="7783">
                  <c:v>-3.652E-11</c:v>
                </c:pt>
                <c:pt idx="7784">
                  <c:v>-3.8415999999999999E-11</c:v>
                </c:pt>
                <c:pt idx="7785">
                  <c:v>-3.8359000000000002E-11</c:v>
                </c:pt>
                <c:pt idx="7786">
                  <c:v>-3.8036000000000003E-11</c:v>
                </c:pt>
                <c:pt idx="7787">
                  <c:v>-3.7508999999999999E-11</c:v>
                </c:pt>
                <c:pt idx="7788">
                  <c:v>-3.6908000000000001E-11</c:v>
                </c:pt>
                <c:pt idx="7789">
                  <c:v>-4.4982E-11</c:v>
                </c:pt>
                <c:pt idx="7790">
                  <c:v>-5.6731999999999999E-11</c:v>
                </c:pt>
                <c:pt idx="7791">
                  <c:v>-6.2251E-11</c:v>
                </c:pt>
                <c:pt idx="7792">
                  <c:v>-5.9862000000000005E-11</c:v>
                </c:pt>
                <c:pt idx="7793">
                  <c:v>-4.7252000000000003E-11</c:v>
                </c:pt>
                <c:pt idx="7794">
                  <c:v>-2.8409999999999999E-11</c:v>
                </c:pt>
                <c:pt idx="7795">
                  <c:v>-1.0953E-11</c:v>
                </c:pt>
                <c:pt idx="7796">
                  <c:v>5.0960000000000001E-12</c:v>
                </c:pt>
                <c:pt idx="7797">
                  <c:v>1.5681E-11</c:v>
                </c:pt>
                <c:pt idx="7798">
                  <c:v>1.8613000000000001E-11</c:v>
                </c:pt>
                <c:pt idx="7799">
                  <c:v>1.6028000000000001E-11</c:v>
                </c:pt>
                <c:pt idx="7800">
                  <c:v>7.9460000000000003E-12</c:v>
                </c:pt>
                <c:pt idx="7801">
                  <c:v>-1.148E-12</c:v>
                </c:pt>
                <c:pt idx="7802">
                  <c:v>-7.9630000000000007E-12</c:v>
                </c:pt>
                <c:pt idx="7803">
                  <c:v>-8.4920000000000006E-12</c:v>
                </c:pt>
                <c:pt idx="7804">
                  <c:v>-6.5650000000000004E-12</c:v>
                </c:pt>
                <c:pt idx="7805">
                  <c:v>-7.8189999999999997E-12</c:v>
                </c:pt>
                <c:pt idx="7806">
                  <c:v>-4.0600000000000001E-12</c:v>
                </c:pt>
                <c:pt idx="7807">
                  <c:v>-1.9940000000000002E-12</c:v>
                </c:pt>
                <c:pt idx="7808">
                  <c:v>7.1999999999999996E-14</c:v>
                </c:pt>
                <c:pt idx="7809">
                  <c:v>-1.8700000000000001E-13</c:v>
                </c:pt>
                <c:pt idx="7810">
                  <c:v>-2.4459999999999999E-12</c:v>
                </c:pt>
                <c:pt idx="7811">
                  <c:v>-4.9049999999999998E-12</c:v>
                </c:pt>
                <c:pt idx="7812">
                  <c:v>-1.0553E-11</c:v>
                </c:pt>
                <c:pt idx="7813">
                  <c:v>-1.5209999999999998E-11</c:v>
                </c:pt>
                <c:pt idx="7814">
                  <c:v>-2.0534000000000001E-11</c:v>
                </c:pt>
                <c:pt idx="7815">
                  <c:v>-2.2493000000000001E-11</c:v>
                </c:pt>
                <c:pt idx="7816">
                  <c:v>-2.6916999999999999E-11</c:v>
                </c:pt>
                <c:pt idx="7817">
                  <c:v>-2.8658E-11</c:v>
                </c:pt>
                <c:pt idx="7818">
                  <c:v>-2.7221999999999999E-11</c:v>
                </c:pt>
                <c:pt idx="7819">
                  <c:v>-2.5705E-11</c:v>
                </c:pt>
                <c:pt idx="7820">
                  <c:v>-2.563E-11</c:v>
                </c:pt>
                <c:pt idx="7821">
                  <c:v>-3.226E-11</c:v>
                </c:pt>
                <c:pt idx="7822">
                  <c:v>-3.5057E-11</c:v>
                </c:pt>
                <c:pt idx="7823">
                  <c:v>-3.856E-11</c:v>
                </c:pt>
                <c:pt idx="7824">
                  <c:v>-3.7428000000000002E-11</c:v>
                </c:pt>
                <c:pt idx="7825">
                  <c:v>-4.0122999999999999E-11</c:v>
                </c:pt>
                <c:pt idx="7826">
                  <c:v>-4.2589999999999998E-11</c:v>
                </c:pt>
                <c:pt idx="7827">
                  <c:v>-4.4400999999999999E-11</c:v>
                </c:pt>
                <c:pt idx="7828">
                  <c:v>-4.2353000000000001E-11</c:v>
                </c:pt>
                <c:pt idx="7829">
                  <c:v>-3.6711999999999999E-11</c:v>
                </c:pt>
                <c:pt idx="7830">
                  <c:v>-2.4685E-11</c:v>
                </c:pt>
                <c:pt idx="7831">
                  <c:v>-1.9866999999999998E-11</c:v>
                </c:pt>
                <c:pt idx="7832">
                  <c:v>-1.4164E-11</c:v>
                </c:pt>
                <c:pt idx="7833">
                  <c:v>-7.655E-12</c:v>
                </c:pt>
                <c:pt idx="7834">
                  <c:v>-2.4329999999999998E-12</c:v>
                </c:pt>
                <c:pt idx="7835">
                  <c:v>2.0499999999999999E-12</c:v>
                </c:pt>
                <c:pt idx="7836">
                  <c:v>1.19E-12</c:v>
                </c:pt>
                <c:pt idx="7837">
                  <c:v>2.5399999999999998E-13</c:v>
                </c:pt>
                <c:pt idx="7838">
                  <c:v>2.2959999999999999E-12</c:v>
                </c:pt>
                <c:pt idx="7839">
                  <c:v>1.549E-12</c:v>
                </c:pt>
                <c:pt idx="7840">
                  <c:v>6.0800000000000003E-13</c:v>
                </c:pt>
                <c:pt idx="7841">
                  <c:v>-1.19E-12</c:v>
                </c:pt>
                <c:pt idx="7842">
                  <c:v>-4.0719999999999996E-12</c:v>
                </c:pt>
                <c:pt idx="7843">
                  <c:v>-5.1900000000000003E-12</c:v>
                </c:pt>
                <c:pt idx="7844">
                  <c:v>-5.7530000000000002E-12</c:v>
                </c:pt>
                <c:pt idx="7845">
                  <c:v>-4.7519999999999999E-12</c:v>
                </c:pt>
                <c:pt idx="7846">
                  <c:v>-2.335E-12</c:v>
                </c:pt>
                <c:pt idx="7847">
                  <c:v>-2.4660000000000002E-12</c:v>
                </c:pt>
                <c:pt idx="7848">
                  <c:v>-3.5319999999999999E-12</c:v>
                </c:pt>
                <c:pt idx="7849">
                  <c:v>-3.5569999999999999E-12</c:v>
                </c:pt>
                <c:pt idx="7850">
                  <c:v>-5.1049999999999998E-12</c:v>
                </c:pt>
                <c:pt idx="7851">
                  <c:v>-8.1880000000000002E-12</c:v>
                </c:pt>
                <c:pt idx="7852">
                  <c:v>-1.3425E-11</c:v>
                </c:pt>
                <c:pt idx="7853">
                  <c:v>-2.0066E-11</c:v>
                </c:pt>
                <c:pt idx="7854">
                  <c:v>-2.5640000000000001E-11</c:v>
                </c:pt>
                <c:pt idx="7855">
                  <c:v>-3.1388999999999999E-11</c:v>
                </c:pt>
                <c:pt idx="7856">
                  <c:v>-3.9667999999999999E-11</c:v>
                </c:pt>
                <c:pt idx="7857">
                  <c:v>-4.5071999999999997E-11</c:v>
                </c:pt>
                <c:pt idx="7858">
                  <c:v>-4.8320000000000001E-11</c:v>
                </c:pt>
                <c:pt idx="7859">
                  <c:v>-4.6878E-11</c:v>
                </c:pt>
                <c:pt idx="7860">
                  <c:v>-4.2201000000000002E-11</c:v>
                </c:pt>
                <c:pt idx="7861">
                  <c:v>-3.7352000000000003E-11</c:v>
                </c:pt>
                <c:pt idx="7862">
                  <c:v>-3.7021000000000001E-11</c:v>
                </c:pt>
                <c:pt idx="7863">
                  <c:v>-3.5238000000000002E-11</c:v>
                </c:pt>
                <c:pt idx="7864">
                  <c:v>-3.3037000000000003E-11</c:v>
                </c:pt>
                <c:pt idx="7865">
                  <c:v>-3.1881E-11</c:v>
                </c:pt>
                <c:pt idx="7866">
                  <c:v>-3.0154000000000003E-11</c:v>
                </c:pt>
                <c:pt idx="7867">
                  <c:v>-2.8528E-11</c:v>
                </c:pt>
                <c:pt idx="7868">
                  <c:v>-2.5114999999999999E-11</c:v>
                </c:pt>
                <c:pt idx="7869">
                  <c:v>-1.8759E-11</c:v>
                </c:pt>
                <c:pt idx="7870">
                  <c:v>-1.2441E-11</c:v>
                </c:pt>
                <c:pt idx="7871">
                  <c:v>-1.34E-11</c:v>
                </c:pt>
                <c:pt idx="7872">
                  <c:v>-1.1001E-11</c:v>
                </c:pt>
                <c:pt idx="7873">
                  <c:v>-8.2899999999999996E-12</c:v>
                </c:pt>
                <c:pt idx="7874">
                  <c:v>-5.2460000000000001E-12</c:v>
                </c:pt>
                <c:pt idx="7875">
                  <c:v>-2.5690000000000001E-12</c:v>
                </c:pt>
                <c:pt idx="7876">
                  <c:v>-2.8899999999999998E-13</c:v>
                </c:pt>
                <c:pt idx="7877">
                  <c:v>4.7799999999999998E-13</c:v>
                </c:pt>
                <c:pt idx="7878">
                  <c:v>3.4899999999999999E-12</c:v>
                </c:pt>
                <c:pt idx="7879">
                  <c:v>6.3710000000000002E-12</c:v>
                </c:pt>
                <c:pt idx="7880">
                  <c:v>8.1709999999999998E-12</c:v>
                </c:pt>
                <c:pt idx="7881">
                  <c:v>7.5810000000000001E-12</c:v>
                </c:pt>
                <c:pt idx="7882">
                  <c:v>5.4030000000000003E-12</c:v>
                </c:pt>
                <c:pt idx="7883">
                  <c:v>4.949E-12</c:v>
                </c:pt>
                <c:pt idx="7884">
                  <c:v>2.3980000000000001E-12</c:v>
                </c:pt>
                <c:pt idx="7885">
                  <c:v>-7.8999999999999997E-13</c:v>
                </c:pt>
                <c:pt idx="7886">
                  <c:v>-4.7679999999999999E-12</c:v>
                </c:pt>
                <c:pt idx="7887">
                  <c:v>-8.068E-12</c:v>
                </c:pt>
                <c:pt idx="7888">
                  <c:v>-1.2571E-11</c:v>
                </c:pt>
                <c:pt idx="7889">
                  <c:v>-1.7723000000000001E-11</c:v>
                </c:pt>
                <c:pt idx="7890">
                  <c:v>-2.37E-11</c:v>
                </c:pt>
                <c:pt idx="7891">
                  <c:v>-2.7508E-11</c:v>
                </c:pt>
                <c:pt idx="7892">
                  <c:v>-2.9131000000000003E-11</c:v>
                </c:pt>
                <c:pt idx="7893">
                  <c:v>-2.9851999999999997E-11</c:v>
                </c:pt>
                <c:pt idx="7894">
                  <c:v>-3.1812999999999998E-11</c:v>
                </c:pt>
                <c:pt idx="7895">
                  <c:v>-3.3113999999999998E-11</c:v>
                </c:pt>
                <c:pt idx="7896">
                  <c:v>-3.0343999999999998E-11</c:v>
                </c:pt>
                <c:pt idx="7897">
                  <c:v>-3.2108999999999997E-11</c:v>
                </c:pt>
                <c:pt idx="7898">
                  <c:v>-3.2889E-11</c:v>
                </c:pt>
                <c:pt idx="7899">
                  <c:v>-3.2780999999999998E-11</c:v>
                </c:pt>
                <c:pt idx="7900">
                  <c:v>-3.2056999999999997E-11</c:v>
                </c:pt>
                <c:pt idx="7901">
                  <c:v>-3.2548999999999998E-11</c:v>
                </c:pt>
                <c:pt idx="7902">
                  <c:v>-3.6731000000000001E-11</c:v>
                </c:pt>
                <c:pt idx="7903">
                  <c:v>-4.0405999999999997E-11</c:v>
                </c:pt>
                <c:pt idx="7904">
                  <c:v>-4.2414000000000001E-11</c:v>
                </c:pt>
                <c:pt idx="7905">
                  <c:v>-4.3235E-11</c:v>
                </c:pt>
                <c:pt idx="7906">
                  <c:v>-3.9392999999999999E-11</c:v>
                </c:pt>
                <c:pt idx="7907">
                  <c:v>-3.0808999999999999E-11</c:v>
                </c:pt>
                <c:pt idx="7908">
                  <c:v>-1.9871E-11</c:v>
                </c:pt>
                <c:pt idx="7909">
                  <c:v>-9.8289999999999994E-12</c:v>
                </c:pt>
                <c:pt idx="7910">
                  <c:v>-1.9829999999999999E-12</c:v>
                </c:pt>
                <c:pt idx="7911">
                  <c:v>1.821E-12</c:v>
                </c:pt>
                <c:pt idx="7912">
                  <c:v>3.6890000000000001E-12</c:v>
                </c:pt>
                <c:pt idx="7913">
                  <c:v>6.1480000000000001E-12</c:v>
                </c:pt>
                <c:pt idx="7914">
                  <c:v>8.3569999999999992E-12</c:v>
                </c:pt>
                <c:pt idx="7915">
                  <c:v>5.2599999999999998E-12</c:v>
                </c:pt>
                <c:pt idx="7916">
                  <c:v>6.9639999999999998E-12</c:v>
                </c:pt>
                <c:pt idx="7917">
                  <c:v>3.884E-12</c:v>
                </c:pt>
                <c:pt idx="7918">
                  <c:v>3.074E-12</c:v>
                </c:pt>
                <c:pt idx="7919">
                  <c:v>2.694E-12</c:v>
                </c:pt>
                <c:pt idx="7920">
                  <c:v>4.14E-13</c:v>
                </c:pt>
                <c:pt idx="7921">
                  <c:v>-1.1180000000000001E-12</c:v>
                </c:pt>
                <c:pt idx="7922">
                  <c:v>-1.7070000000000001E-12</c:v>
                </c:pt>
                <c:pt idx="7923">
                  <c:v>-3.353E-12</c:v>
                </c:pt>
                <c:pt idx="7924">
                  <c:v>-6.1279999999999997E-12</c:v>
                </c:pt>
                <c:pt idx="7925">
                  <c:v>-1.1115E-11</c:v>
                </c:pt>
                <c:pt idx="7926">
                  <c:v>-1.2976E-11</c:v>
                </c:pt>
                <c:pt idx="7927">
                  <c:v>-1.62E-11</c:v>
                </c:pt>
                <c:pt idx="7928">
                  <c:v>-1.7242000000000001E-11</c:v>
                </c:pt>
                <c:pt idx="7929">
                  <c:v>-1.9428E-11</c:v>
                </c:pt>
                <c:pt idx="7930">
                  <c:v>-2.325E-11</c:v>
                </c:pt>
                <c:pt idx="7931">
                  <c:v>-1.2232999999999999E-11</c:v>
                </c:pt>
                <c:pt idx="7932">
                  <c:v>-2.7312000000000002E-11</c:v>
                </c:pt>
                <c:pt idx="7933">
                  <c:v>-3.193E-11</c:v>
                </c:pt>
                <c:pt idx="7934">
                  <c:v>-3.419E-11</c:v>
                </c:pt>
                <c:pt idx="7935">
                  <c:v>-3.4582999999999998E-11</c:v>
                </c:pt>
                <c:pt idx="7936">
                  <c:v>-3.5635999999999997E-11</c:v>
                </c:pt>
                <c:pt idx="7937">
                  <c:v>-3.6833999999999999E-11</c:v>
                </c:pt>
                <c:pt idx="7938">
                  <c:v>-3.9959000000000001E-11</c:v>
                </c:pt>
                <c:pt idx="7939">
                  <c:v>-4.0711000000000003E-11</c:v>
                </c:pt>
                <c:pt idx="7940">
                  <c:v>-3.8265999999999999E-11</c:v>
                </c:pt>
                <c:pt idx="7941">
                  <c:v>-3.2057999999999999E-11</c:v>
                </c:pt>
                <c:pt idx="7942">
                  <c:v>-2.5204E-11</c:v>
                </c:pt>
                <c:pt idx="7943">
                  <c:v>-2.0729999999999999E-11</c:v>
                </c:pt>
                <c:pt idx="7944">
                  <c:v>-1.4546E-11</c:v>
                </c:pt>
                <c:pt idx="7945">
                  <c:v>-9.3600000000000005E-12</c:v>
                </c:pt>
                <c:pt idx="7946">
                  <c:v>-6.5619999999999997E-12</c:v>
                </c:pt>
                <c:pt idx="7947">
                  <c:v>-6.4719999999999999E-12</c:v>
                </c:pt>
                <c:pt idx="7948">
                  <c:v>-6.0669999999999999E-12</c:v>
                </c:pt>
                <c:pt idx="7949">
                  <c:v>-7.9419999999999999E-12</c:v>
                </c:pt>
                <c:pt idx="7950">
                  <c:v>-1.1424E-11</c:v>
                </c:pt>
                <c:pt idx="7951">
                  <c:v>-1.7431999999999999E-11</c:v>
                </c:pt>
                <c:pt idx="7952">
                  <c:v>-1.3665E-11</c:v>
                </c:pt>
                <c:pt idx="7953">
                  <c:v>-9.9310000000000004E-12</c:v>
                </c:pt>
                <c:pt idx="7954">
                  <c:v>-1.5129999999999999E-12</c:v>
                </c:pt>
                <c:pt idx="7955">
                  <c:v>4.8739999999999996E-12</c:v>
                </c:pt>
                <c:pt idx="7956">
                  <c:v>1.0377000000000001E-11</c:v>
                </c:pt>
                <c:pt idx="7957">
                  <c:v>1.3348E-11</c:v>
                </c:pt>
                <c:pt idx="7958">
                  <c:v>1.6284E-11</c:v>
                </c:pt>
                <c:pt idx="7959">
                  <c:v>1.1204E-11</c:v>
                </c:pt>
                <c:pt idx="7960">
                  <c:v>6.5089999999999998E-12</c:v>
                </c:pt>
                <c:pt idx="7961">
                  <c:v>1.612E-12</c:v>
                </c:pt>
                <c:pt idx="7962">
                  <c:v>-3.6830000000000004E-12</c:v>
                </c:pt>
                <c:pt idx="7963">
                  <c:v>-7.5599999999999993E-12</c:v>
                </c:pt>
                <c:pt idx="7964">
                  <c:v>-1.1619E-11</c:v>
                </c:pt>
                <c:pt idx="7965">
                  <c:v>-1.5533E-11</c:v>
                </c:pt>
                <c:pt idx="7966">
                  <c:v>-1.8097000000000001E-11</c:v>
                </c:pt>
                <c:pt idx="7967">
                  <c:v>-2.2928000000000001E-11</c:v>
                </c:pt>
                <c:pt idx="7968">
                  <c:v>-2.5328E-11</c:v>
                </c:pt>
                <c:pt idx="7969">
                  <c:v>-2.9921000000000001E-11</c:v>
                </c:pt>
                <c:pt idx="7970">
                  <c:v>-3.1915E-11</c:v>
                </c:pt>
                <c:pt idx="7971">
                  <c:v>-3.4783999999999997E-11</c:v>
                </c:pt>
                <c:pt idx="7972">
                  <c:v>-3.6129E-11</c:v>
                </c:pt>
                <c:pt idx="7973">
                  <c:v>-3.5076000000000001E-11</c:v>
                </c:pt>
                <c:pt idx="7974">
                  <c:v>-3.4142999999999998E-11</c:v>
                </c:pt>
                <c:pt idx="7975">
                  <c:v>-3.4426000000000002E-11</c:v>
                </c:pt>
                <c:pt idx="7976">
                  <c:v>-3.5349999999999999E-11</c:v>
                </c:pt>
                <c:pt idx="7977">
                  <c:v>-3.5742000000000002E-11</c:v>
                </c:pt>
                <c:pt idx="7978">
                  <c:v>-3.3562999999999998E-11</c:v>
                </c:pt>
                <c:pt idx="7979">
                  <c:v>-2.8368E-11</c:v>
                </c:pt>
                <c:pt idx="7980">
                  <c:v>-2.4389999999999999E-11</c:v>
                </c:pt>
                <c:pt idx="7981">
                  <c:v>-2.1738999999999999E-11</c:v>
                </c:pt>
                <c:pt idx="7982">
                  <c:v>-1.7025000000000001E-11</c:v>
                </c:pt>
                <c:pt idx="7983">
                  <c:v>-1.8114000000000001E-11</c:v>
                </c:pt>
                <c:pt idx="7984">
                  <c:v>-1.5216000000000001E-11</c:v>
                </c:pt>
                <c:pt idx="7985">
                  <c:v>-1.5469999999999999E-11</c:v>
                </c:pt>
                <c:pt idx="7986">
                  <c:v>-1.4832E-11</c:v>
                </c:pt>
                <c:pt idx="7987">
                  <c:v>-9.4069999999999998E-12</c:v>
                </c:pt>
                <c:pt idx="7988">
                  <c:v>-1.9789999999999999E-12</c:v>
                </c:pt>
                <c:pt idx="7989">
                  <c:v>4.7690000000000004E-12</c:v>
                </c:pt>
                <c:pt idx="7990">
                  <c:v>8.9170000000000001E-12</c:v>
                </c:pt>
                <c:pt idx="7991">
                  <c:v>1.1380999999999999E-11</c:v>
                </c:pt>
                <c:pt idx="7992">
                  <c:v>1.1785E-11</c:v>
                </c:pt>
                <c:pt idx="7993">
                  <c:v>1.1403999999999999E-11</c:v>
                </c:pt>
                <c:pt idx="7994">
                  <c:v>9.543E-12</c:v>
                </c:pt>
                <c:pt idx="7995">
                  <c:v>8.8210000000000005E-12</c:v>
                </c:pt>
                <c:pt idx="7996">
                  <c:v>7.1310000000000002E-12</c:v>
                </c:pt>
                <c:pt idx="7997">
                  <c:v>3.1091999999999997E-11</c:v>
                </c:pt>
                <c:pt idx="7998">
                  <c:v>1.1890000000000001E-12</c:v>
                </c:pt>
                <c:pt idx="7999">
                  <c:v>-3.5090000000000001E-12</c:v>
                </c:pt>
                <c:pt idx="8000">
                  <c:v>-7.5179999999999993E-12</c:v>
                </c:pt>
                <c:pt idx="8001">
                  <c:v>-1.1147E-11</c:v>
                </c:pt>
                <c:pt idx="8002">
                  <c:v>-1.4446E-11</c:v>
                </c:pt>
                <c:pt idx="8003">
                  <c:v>-1.5779999999999999E-11</c:v>
                </c:pt>
                <c:pt idx="8004">
                  <c:v>-2.1457999999999998E-11</c:v>
                </c:pt>
                <c:pt idx="8005">
                  <c:v>-2.6609E-11</c:v>
                </c:pt>
                <c:pt idx="8006">
                  <c:v>-2.9363999999999998E-11</c:v>
                </c:pt>
                <c:pt idx="8007">
                  <c:v>-2.9922000000000003E-11</c:v>
                </c:pt>
                <c:pt idx="8008">
                  <c:v>-3.3785999999999998E-11</c:v>
                </c:pt>
                <c:pt idx="8009">
                  <c:v>-3.6347999999999998E-11</c:v>
                </c:pt>
                <c:pt idx="8010">
                  <c:v>-3.6698000000000002E-11</c:v>
                </c:pt>
                <c:pt idx="8011">
                  <c:v>-3.7043999999999998E-11</c:v>
                </c:pt>
                <c:pt idx="8012">
                  <c:v>-3.6517E-11</c:v>
                </c:pt>
                <c:pt idx="8013">
                  <c:v>-3.4801000000000001E-11</c:v>
                </c:pt>
                <c:pt idx="8014">
                  <c:v>-3.5602000000000003E-11</c:v>
                </c:pt>
                <c:pt idx="8015">
                  <c:v>-3.7180000000000001E-11</c:v>
                </c:pt>
                <c:pt idx="8016">
                  <c:v>-3.6799000000000003E-11</c:v>
                </c:pt>
                <c:pt idx="8017">
                  <c:v>-3.2779E-11</c:v>
                </c:pt>
                <c:pt idx="8018">
                  <c:v>-2.3168000000000001E-11</c:v>
                </c:pt>
                <c:pt idx="8019">
                  <c:v>-1.9813E-11</c:v>
                </c:pt>
                <c:pt idx="8020">
                  <c:v>-1.3518E-11</c:v>
                </c:pt>
                <c:pt idx="8021">
                  <c:v>-1.3428E-11</c:v>
                </c:pt>
                <c:pt idx="8022">
                  <c:v>-8.8669999999999993E-12</c:v>
                </c:pt>
                <c:pt idx="8023">
                  <c:v>-1.5100000000000001E-11</c:v>
                </c:pt>
                <c:pt idx="8024">
                  <c:v>-1.1834E-11</c:v>
                </c:pt>
                <c:pt idx="8025">
                  <c:v>-8.4129999999999998E-12</c:v>
                </c:pt>
                <c:pt idx="8026">
                  <c:v>-4.7629999999999998E-12</c:v>
                </c:pt>
                <c:pt idx="8027">
                  <c:v>-1.491E-12</c:v>
                </c:pt>
                <c:pt idx="8028">
                  <c:v>2.293E-12</c:v>
                </c:pt>
                <c:pt idx="8029">
                  <c:v>1.064E-11</c:v>
                </c:pt>
                <c:pt idx="8030">
                  <c:v>1.4329E-11</c:v>
                </c:pt>
                <c:pt idx="8031">
                  <c:v>1.9262000000000001E-11</c:v>
                </c:pt>
                <c:pt idx="8032">
                  <c:v>2.0144999999999999E-11</c:v>
                </c:pt>
                <c:pt idx="8033">
                  <c:v>2.0515E-11</c:v>
                </c:pt>
                <c:pt idx="8034">
                  <c:v>1.3068E-11</c:v>
                </c:pt>
                <c:pt idx="8035">
                  <c:v>7.4940000000000002E-12</c:v>
                </c:pt>
                <c:pt idx="8036">
                  <c:v>2.5160000000000002E-12</c:v>
                </c:pt>
                <c:pt idx="8037">
                  <c:v>-2.9509999999999998E-12</c:v>
                </c:pt>
                <c:pt idx="8038">
                  <c:v>-6.5279999999999996E-12</c:v>
                </c:pt>
                <c:pt idx="8039">
                  <c:v>-1.4881999999999999E-11</c:v>
                </c:pt>
                <c:pt idx="8040">
                  <c:v>-2.5194000000000001E-11</c:v>
                </c:pt>
                <c:pt idx="8041">
                  <c:v>-2.8280000000000001E-11</c:v>
                </c:pt>
                <c:pt idx="8042">
                  <c:v>-2.9689000000000001E-11</c:v>
                </c:pt>
                <c:pt idx="8043">
                  <c:v>-2.9997E-11</c:v>
                </c:pt>
                <c:pt idx="8044">
                  <c:v>-2.9186999999999998E-11</c:v>
                </c:pt>
                <c:pt idx="8045">
                  <c:v>-2.9570000000000001E-11</c:v>
                </c:pt>
                <c:pt idx="8046">
                  <c:v>-3.1067999999999998E-11</c:v>
                </c:pt>
                <c:pt idx="8047">
                  <c:v>-3.2224000000000002E-11</c:v>
                </c:pt>
                <c:pt idx="8048">
                  <c:v>-3.2139000000000003E-11</c:v>
                </c:pt>
                <c:pt idx="8049">
                  <c:v>-2.7951E-11</c:v>
                </c:pt>
                <c:pt idx="8050">
                  <c:v>-2.405E-11</c:v>
                </c:pt>
                <c:pt idx="8051">
                  <c:v>-1.9040999999999999E-11</c:v>
                </c:pt>
                <c:pt idx="8052">
                  <c:v>-2.0844000000000001E-11</c:v>
                </c:pt>
                <c:pt idx="8053">
                  <c:v>-2.4639999999999998E-11</c:v>
                </c:pt>
                <c:pt idx="8054">
                  <c:v>-2.8049000000000001E-11</c:v>
                </c:pt>
                <c:pt idx="8055">
                  <c:v>-3.2346999999999997E-11</c:v>
                </c:pt>
                <c:pt idx="8056">
                  <c:v>-3.6209999999999997E-11</c:v>
                </c:pt>
                <c:pt idx="8057">
                  <c:v>-4.0259999999999998E-11</c:v>
                </c:pt>
                <c:pt idx="8058">
                  <c:v>-4.5557999999999998E-11</c:v>
                </c:pt>
                <c:pt idx="8059">
                  <c:v>-4.5972999999999997E-11</c:v>
                </c:pt>
                <c:pt idx="8060">
                  <c:v>-3.9394000000000001E-11</c:v>
                </c:pt>
                <c:pt idx="8061">
                  <c:v>-2.7667999999999999E-11</c:v>
                </c:pt>
                <c:pt idx="8062">
                  <c:v>-1.2232E-11</c:v>
                </c:pt>
                <c:pt idx="8063">
                  <c:v>4.0170000000000004E-12</c:v>
                </c:pt>
                <c:pt idx="8064">
                  <c:v>1.8617999999999998E-11</c:v>
                </c:pt>
                <c:pt idx="8065">
                  <c:v>2.8754E-11</c:v>
                </c:pt>
                <c:pt idx="8066">
                  <c:v>2.8263000000000001E-11</c:v>
                </c:pt>
                <c:pt idx="8067">
                  <c:v>2.6931999999999999E-11</c:v>
                </c:pt>
                <c:pt idx="8068">
                  <c:v>2.1041000000000001E-11</c:v>
                </c:pt>
                <c:pt idx="8069">
                  <c:v>1.1944E-11</c:v>
                </c:pt>
                <c:pt idx="8070">
                  <c:v>8.4300000000000004E-13</c:v>
                </c:pt>
                <c:pt idx="8071">
                  <c:v>-6.5760000000000003E-12</c:v>
                </c:pt>
                <c:pt idx="8072">
                  <c:v>-1.5223E-11</c:v>
                </c:pt>
                <c:pt idx="8073">
                  <c:v>-1.8457999999999999E-11</c:v>
                </c:pt>
                <c:pt idx="8074">
                  <c:v>-1.7246999999999999E-11</c:v>
                </c:pt>
                <c:pt idx="8075">
                  <c:v>-1.2977E-11</c:v>
                </c:pt>
                <c:pt idx="8076">
                  <c:v>-1.0518E-11</c:v>
                </c:pt>
                <c:pt idx="8077">
                  <c:v>-8.7639999999999994E-12</c:v>
                </c:pt>
                <c:pt idx="8078">
                  <c:v>-6.1779999999999997E-12</c:v>
                </c:pt>
                <c:pt idx="8079">
                  <c:v>-4.9120000000000001E-12</c:v>
                </c:pt>
                <c:pt idx="8080">
                  <c:v>-6.1379999999999999E-12</c:v>
                </c:pt>
                <c:pt idx="8081">
                  <c:v>-1.1074000000000001E-11</c:v>
                </c:pt>
                <c:pt idx="8082">
                  <c:v>-1.8468000000000001E-11</c:v>
                </c:pt>
                <c:pt idx="8083">
                  <c:v>-2.5905E-11</c:v>
                </c:pt>
                <c:pt idx="8084">
                  <c:v>-3.1015000000000002E-11</c:v>
                </c:pt>
                <c:pt idx="8085">
                  <c:v>-3.6911000000000001E-11</c:v>
                </c:pt>
                <c:pt idx="8086">
                  <c:v>-4.3597999999999999E-11</c:v>
                </c:pt>
                <c:pt idx="8087">
                  <c:v>-4.7475999999999998E-11</c:v>
                </c:pt>
                <c:pt idx="8088">
                  <c:v>-4.7611E-11</c:v>
                </c:pt>
                <c:pt idx="8089">
                  <c:v>-4.3169000000000002E-11</c:v>
                </c:pt>
                <c:pt idx="8090">
                  <c:v>-3.6319999999999997E-11</c:v>
                </c:pt>
                <c:pt idx="8091">
                  <c:v>-2.9564000000000001E-11</c:v>
                </c:pt>
                <c:pt idx="8092">
                  <c:v>-2.3039999999999999E-11</c:v>
                </c:pt>
                <c:pt idx="8093">
                  <c:v>-1.8408999999999999E-11</c:v>
                </c:pt>
                <c:pt idx="8094">
                  <c:v>-1.5257000000000001E-11</c:v>
                </c:pt>
                <c:pt idx="8095">
                  <c:v>-1.1808E-11</c:v>
                </c:pt>
                <c:pt idx="8096">
                  <c:v>-9.6489999999999998E-12</c:v>
                </c:pt>
                <c:pt idx="8097">
                  <c:v>-9.4739999999999994E-12</c:v>
                </c:pt>
                <c:pt idx="8098">
                  <c:v>-9.3720000000000001E-12</c:v>
                </c:pt>
                <c:pt idx="8099">
                  <c:v>-1.1651E-11</c:v>
                </c:pt>
                <c:pt idx="8100">
                  <c:v>-1.2087E-11</c:v>
                </c:pt>
                <c:pt idx="8101">
                  <c:v>-1.0244E-11</c:v>
                </c:pt>
                <c:pt idx="8102">
                  <c:v>-7.5270000000000005E-12</c:v>
                </c:pt>
                <c:pt idx="8103">
                  <c:v>-2.4249999999999999E-12</c:v>
                </c:pt>
                <c:pt idx="8104">
                  <c:v>2.3839999999999999E-12</c:v>
                </c:pt>
                <c:pt idx="8105">
                  <c:v>9.3089999999999992E-12</c:v>
                </c:pt>
                <c:pt idx="8106">
                  <c:v>9.7700000000000006E-12</c:v>
                </c:pt>
                <c:pt idx="8107">
                  <c:v>1.0183000000000001E-11</c:v>
                </c:pt>
                <c:pt idx="8108">
                  <c:v>8.7950000000000004E-12</c:v>
                </c:pt>
                <c:pt idx="8109">
                  <c:v>5.788E-12</c:v>
                </c:pt>
                <c:pt idx="8110">
                  <c:v>7.6240000000000006E-12</c:v>
                </c:pt>
                <c:pt idx="8111">
                  <c:v>-1.9399999999999998E-12</c:v>
                </c:pt>
                <c:pt idx="8112">
                  <c:v>-1.8659999999999999E-12</c:v>
                </c:pt>
                <c:pt idx="8113">
                  <c:v>-2.355E-12</c:v>
                </c:pt>
                <c:pt idx="8114">
                  <c:v>-3.8799999999999996E-12</c:v>
                </c:pt>
                <c:pt idx="8115">
                  <c:v>-1.457E-12</c:v>
                </c:pt>
                <c:pt idx="8116">
                  <c:v>-2.5320000000000001E-12</c:v>
                </c:pt>
                <c:pt idx="8117">
                  <c:v>-6.0729999999999997E-12</c:v>
                </c:pt>
                <c:pt idx="8118">
                  <c:v>-6.8169999999999997E-12</c:v>
                </c:pt>
                <c:pt idx="8119">
                  <c:v>-1.3232E-11</c:v>
                </c:pt>
                <c:pt idx="8120">
                  <c:v>-1.9755000000000001E-11</c:v>
                </c:pt>
                <c:pt idx="8121">
                  <c:v>-2.8434000000000001E-11</c:v>
                </c:pt>
                <c:pt idx="8122">
                  <c:v>-3.6564999999999999E-11</c:v>
                </c:pt>
                <c:pt idx="8123">
                  <c:v>-4.2567000000000001E-11</c:v>
                </c:pt>
                <c:pt idx="8124">
                  <c:v>-4.7361000000000001E-11</c:v>
                </c:pt>
                <c:pt idx="8125">
                  <c:v>-4.8586999999999997E-11</c:v>
                </c:pt>
                <c:pt idx="8126">
                  <c:v>-4.7313999999999998E-11</c:v>
                </c:pt>
                <c:pt idx="8127">
                  <c:v>-4.3725000000000003E-11</c:v>
                </c:pt>
                <c:pt idx="8128">
                  <c:v>-3.8503000000000003E-11</c:v>
                </c:pt>
                <c:pt idx="8129">
                  <c:v>-3.2054999999999999E-11</c:v>
                </c:pt>
                <c:pt idx="8130">
                  <c:v>-2.4033999999999999E-11</c:v>
                </c:pt>
                <c:pt idx="8131">
                  <c:v>-1.8013000000000001E-11</c:v>
                </c:pt>
                <c:pt idx="8132">
                  <c:v>-1.498E-11</c:v>
                </c:pt>
                <c:pt idx="8133">
                  <c:v>-1.5582E-11</c:v>
                </c:pt>
                <c:pt idx="8134">
                  <c:v>-1.6678999999999999E-11</c:v>
                </c:pt>
                <c:pt idx="8135">
                  <c:v>-1.5260000000000001E-11</c:v>
                </c:pt>
                <c:pt idx="8136">
                  <c:v>-1.2234E-11</c:v>
                </c:pt>
                <c:pt idx="8137">
                  <c:v>-1.0201E-11</c:v>
                </c:pt>
                <c:pt idx="8138">
                  <c:v>-1.0306000000000001E-11</c:v>
                </c:pt>
                <c:pt idx="8139">
                  <c:v>-7.6010000000000004E-12</c:v>
                </c:pt>
                <c:pt idx="8140">
                  <c:v>-3.3359999999999999E-12</c:v>
                </c:pt>
                <c:pt idx="8141">
                  <c:v>-2.9799999999999999E-13</c:v>
                </c:pt>
                <c:pt idx="8142">
                  <c:v>3.3050000000000002E-12</c:v>
                </c:pt>
                <c:pt idx="8143">
                  <c:v>4.7900000000000004E-12</c:v>
                </c:pt>
                <c:pt idx="8144">
                  <c:v>7.5729999999999993E-12</c:v>
                </c:pt>
                <c:pt idx="8145">
                  <c:v>9.1649999999999998E-12</c:v>
                </c:pt>
                <c:pt idx="8146">
                  <c:v>8.6099999999999999E-12</c:v>
                </c:pt>
                <c:pt idx="8147">
                  <c:v>7.9409999999999994E-12</c:v>
                </c:pt>
                <c:pt idx="8148">
                  <c:v>5.0889999999999998E-12</c:v>
                </c:pt>
                <c:pt idx="8149">
                  <c:v>8.6900000000000003E-13</c:v>
                </c:pt>
                <c:pt idx="8150">
                  <c:v>-1.737E-12</c:v>
                </c:pt>
                <c:pt idx="8151">
                  <c:v>-3.2609999999999999E-12</c:v>
                </c:pt>
                <c:pt idx="8152">
                  <c:v>-5.312E-12</c:v>
                </c:pt>
                <c:pt idx="8153">
                  <c:v>-7.4699999999999995E-12</c:v>
                </c:pt>
                <c:pt idx="8154">
                  <c:v>-8.5470000000000006E-12</c:v>
                </c:pt>
                <c:pt idx="8155">
                  <c:v>-1.177E-11</c:v>
                </c:pt>
                <c:pt idx="8156">
                  <c:v>-1.2695E-11</c:v>
                </c:pt>
                <c:pt idx="8157">
                  <c:v>-1.5871000000000001E-11</c:v>
                </c:pt>
                <c:pt idx="8158">
                  <c:v>-1.7407000000000001E-11</c:v>
                </c:pt>
                <c:pt idx="8159">
                  <c:v>-2.1282000000000001E-11</c:v>
                </c:pt>
                <c:pt idx="8160">
                  <c:v>-2.5479999999999999E-11</c:v>
                </c:pt>
                <c:pt idx="8161">
                  <c:v>-2.8619000000000002E-11</c:v>
                </c:pt>
                <c:pt idx="8162">
                  <c:v>-2.891E-11</c:v>
                </c:pt>
                <c:pt idx="8163">
                  <c:v>-3.1201999999999997E-11</c:v>
                </c:pt>
                <c:pt idx="8164">
                  <c:v>-3.2798000000000001E-11</c:v>
                </c:pt>
                <c:pt idx="8165">
                  <c:v>-3.5842E-11</c:v>
                </c:pt>
                <c:pt idx="8166">
                  <c:v>-3.9367000000000002E-11</c:v>
                </c:pt>
                <c:pt idx="8167">
                  <c:v>-4.0570999999999997E-11</c:v>
                </c:pt>
                <c:pt idx="8168">
                  <c:v>-3.8607999999999999E-11</c:v>
                </c:pt>
                <c:pt idx="8169">
                  <c:v>-3.6491999999999999E-11</c:v>
                </c:pt>
                <c:pt idx="8170">
                  <c:v>-3.4252000000000002E-11</c:v>
                </c:pt>
                <c:pt idx="8171">
                  <c:v>-3.0258999999999999E-11</c:v>
                </c:pt>
                <c:pt idx="8172">
                  <c:v>-2.2990999999999998E-11</c:v>
                </c:pt>
                <c:pt idx="8173">
                  <c:v>-1.4383E-11</c:v>
                </c:pt>
                <c:pt idx="8174">
                  <c:v>-6.5130000000000002E-12</c:v>
                </c:pt>
                <c:pt idx="8175">
                  <c:v>-1.9609999999999998E-12</c:v>
                </c:pt>
                <c:pt idx="8176">
                  <c:v>7.6299999999999998E-13</c:v>
                </c:pt>
                <c:pt idx="8177">
                  <c:v>1.1539999999999999E-12</c:v>
                </c:pt>
                <c:pt idx="8178">
                  <c:v>1.324E-12</c:v>
                </c:pt>
                <c:pt idx="8179">
                  <c:v>2.3449999999999998E-12</c:v>
                </c:pt>
                <c:pt idx="8180">
                  <c:v>2.832E-12</c:v>
                </c:pt>
                <c:pt idx="8181">
                  <c:v>3.7139999999999997E-12</c:v>
                </c:pt>
                <c:pt idx="8182">
                  <c:v>4.4090000000000003E-12</c:v>
                </c:pt>
                <c:pt idx="8183">
                  <c:v>4.197E-12</c:v>
                </c:pt>
                <c:pt idx="8184">
                  <c:v>4.0070000000000002E-12</c:v>
                </c:pt>
                <c:pt idx="8185">
                  <c:v>4.9079999999999997E-12</c:v>
                </c:pt>
                <c:pt idx="8186">
                  <c:v>5.4859999999999998E-12</c:v>
                </c:pt>
                <c:pt idx="8187">
                  <c:v>4.5739999999999997E-12</c:v>
                </c:pt>
                <c:pt idx="8188">
                  <c:v>3.2010000000000002E-12</c:v>
                </c:pt>
                <c:pt idx="8189">
                  <c:v>4.5E-13</c:v>
                </c:pt>
                <c:pt idx="8190">
                  <c:v>-1.9390000000000001E-12</c:v>
                </c:pt>
                <c:pt idx="8191">
                  <c:v>-4.9640000000000003E-12</c:v>
                </c:pt>
                <c:pt idx="8192">
                  <c:v>-7.6449999999999998E-12</c:v>
                </c:pt>
                <c:pt idx="8193">
                  <c:v>-1.1521E-11</c:v>
                </c:pt>
                <c:pt idx="8194">
                  <c:v>-1.6095999999999999E-11</c:v>
                </c:pt>
                <c:pt idx="8195">
                  <c:v>-2.0512999999999999E-11</c:v>
                </c:pt>
                <c:pt idx="8196">
                  <c:v>-2.2884000000000001E-11</c:v>
                </c:pt>
                <c:pt idx="8197">
                  <c:v>-2.4195E-11</c:v>
                </c:pt>
                <c:pt idx="8198">
                  <c:v>-2.6762000000000001E-11</c:v>
                </c:pt>
                <c:pt idx="8199">
                  <c:v>-3.0374000000000003E-11</c:v>
                </c:pt>
                <c:pt idx="8200">
                  <c:v>-3.5427000000000001E-11</c:v>
                </c:pt>
                <c:pt idx="8201">
                  <c:v>-3.8777000000000001E-11</c:v>
                </c:pt>
                <c:pt idx="8202">
                  <c:v>-4.0389E-11</c:v>
                </c:pt>
                <c:pt idx="8203">
                  <c:v>-3.9938999999999998E-11</c:v>
                </c:pt>
                <c:pt idx="8204">
                  <c:v>-3.8237999999999998E-11</c:v>
                </c:pt>
                <c:pt idx="8205">
                  <c:v>-3.5208999999999998E-11</c:v>
                </c:pt>
                <c:pt idx="8206">
                  <c:v>-3.2248000000000001E-11</c:v>
                </c:pt>
                <c:pt idx="8207">
                  <c:v>-2.9647000000000002E-11</c:v>
                </c:pt>
                <c:pt idx="8208">
                  <c:v>-2.7145E-11</c:v>
                </c:pt>
                <c:pt idx="8209">
                  <c:v>-2.3607E-11</c:v>
                </c:pt>
                <c:pt idx="8210">
                  <c:v>-1.9720000000000001E-11</c:v>
                </c:pt>
                <c:pt idx="8211">
                  <c:v>-1.5581000000000002E-11</c:v>
                </c:pt>
                <c:pt idx="8212">
                  <c:v>-1.2271000000000001E-11</c:v>
                </c:pt>
                <c:pt idx="8213">
                  <c:v>-8.8899999999999995E-12</c:v>
                </c:pt>
                <c:pt idx="8214">
                  <c:v>-6.2080000000000002E-12</c:v>
                </c:pt>
                <c:pt idx="8215">
                  <c:v>-2.9389999999999999E-12</c:v>
                </c:pt>
                <c:pt idx="8216">
                  <c:v>-1.0139999999999999E-12</c:v>
                </c:pt>
                <c:pt idx="8217">
                  <c:v>7.6599999999999997E-13</c:v>
                </c:pt>
                <c:pt idx="8218">
                  <c:v>3.571E-12</c:v>
                </c:pt>
                <c:pt idx="8219">
                  <c:v>6.908E-12</c:v>
                </c:pt>
                <c:pt idx="8220">
                  <c:v>8.3829999999999993E-12</c:v>
                </c:pt>
                <c:pt idx="8221">
                  <c:v>1.0372E-11</c:v>
                </c:pt>
                <c:pt idx="8222">
                  <c:v>9.8530000000000001E-12</c:v>
                </c:pt>
                <c:pt idx="8223">
                  <c:v>8.2720000000000003E-12</c:v>
                </c:pt>
                <c:pt idx="8224">
                  <c:v>7.1760000000000001E-12</c:v>
                </c:pt>
                <c:pt idx="8225">
                  <c:v>5.1869999999999996E-12</c:v>
                </c:pt>
                <c:pt idx="8226">
                  <c:v>2.4039999999999999E-12</c:v>
                </c:pt>
                <c:pt idx="8227">
                  <c:v>-1.821E-12</c:v>
                </c:pt>
                <c:pt idx="8228">
                  <c:v>-7.2470000000000001E-12</c:v>
                </c:pt>
                <c:pt idx="8229">
                  <c:v>-1.1559E-11</c:v>
                </c:pt>
                <c:pt idx="8230">
                  <c:v>-1.4317E-11</c:v>
                </c:pt>
                <c:pt idx="8231">
                  <c:v>-1.6904999999999999E-11</c:v>
                </c:pt>
                <c:pt idx="8232">
                  <c:v>-1.7059000000000002E-11</c:v>
                </c:pt>
                <c:pt idx="8233">
                  <c:v>-1.8584000000000001E-11</c:v>
                </c:pt>
                <c:pt idx="8234">
                  <c:v>-2.2181E-11</c:v>
                </c:pt>
                <c:pt idx="8235">
                  <c:v>-2.7586E-11</c:v>
                </c:pt>
                <c:pt idx="8236">
                  <c:v>-3.1378999999999997E-11</c:v>
                </c:pt>
                <c:pt idx="8237">
                  <c:v>-3.2621999999999997E-11</c:v>
                </c:pt>
                <c:pt idx="8238">
                  <c:v>-3.2218000000000002E-11</c:v>
                </c:pt>
                <c:pt idx="8239">
                  <c:v>-2.9528000000000003E-11</c:v>
                </c:pt>
                <c:pt idx="8240">
                  <c:v>-2.9539E-11</c:v>
                </c:pt>
                <c:pt idx="8241">
                  <c:v>-3.1394999999999999E-11</c:v>
                </c:pt>
                <c:pt idx="8242">
                  <c:v>-3.3257999999999999E-11</c:v>
                </c:pt>
                <c:pt idx="8243">
                  <c:v>-3.5199000000000003E-11</c:v>
                </c:pt>
                <c:pt idx="8244">
                  <c:v>-3.7033E-11</c:v>
                </c:pt>
                <c:pt idx="8245">
                  <c:v>-3.6264999999999997E-11</c:v>
                </c:pt>
                <c:pt idx="8246">
                  <c:v>-3.3005E-11</c:v>
                </c:pt>
                <c:pt idx="8247">
                  <c:v>-3.1437999999999999E-11</c:v>
                </c:pt>
                <c:pt idx="8248">
                  <c:v>-1.7672999999999999E-11</c:v>
                </c:pt>
                <c:pt idx="8249">
                  <c:v>-4.8469999999999998E-12</c:v>
                </c:pt>
                <c:pt idx="8250">
                  <c:v>2.4740000000000002E-12</c:v>
                </c:pt>
                <c:pt idx="8251">
                  <c:v>2.6199999999999999E-13</c:v>
                </c:pt>
                <c:pt idx="8252">
                  <c:v>-1.0740000000000001E-12</c:v>
                </c:pt>
                <c:pt idx="8253">
                  <c:v>-6.8429999999999998E-12</c:v>
                </c:pt>
                <c:pt idx="8254">
                  <c:v>-7.9739999999999997E-12</c:v>
                </c:pt>
                <c:pt idx="8255">
                  <c:v>-5.0079999999999997E-12</c:v>
                </c:pt>
                <c:pt idx="8256">
                  <c:v>-2.7870000000000001E-12</c:v>
                </c:pt>
                <c:pt idx="8257">
                  <c:v>2.3999999999999999E-14</c:v>
                </c:pt>
                <c:pt idx="8258">
                  <c:v>2.7669999999999998E-12</c:v>
                </c:pt>
                <c:pt idx="8259">
                  <c:v>6.624E-12</c:v>
                </c:pt>
                <c:pt idx="8260">
                  <c:v>4.0429999999999996E-12</c:v>
                </c:pt>
                <c:pt idx="8261">
                  <c:v>1.5312000000000001E-11</c:v>
                </c:pt>
                <c:pt idx="8262">
                  <c:v>1.5552000000000002E-11</c:v>
                </c:pt>
                <c:pt idx="8263">
                  <c:v>1.1587000000000001E-11</c:v>
                </c:pt>
                <c:pt idx="8264">
                  <c:v>5.4309999999999998E-12</c:v>
                </c:pt>
                <c:pt idx="8265">
                  <c:v>1.236E-12</c:v>
                </c:pt>
                <c:pt idx="8266">
                  <c:v>-2.8389999999999999E-12</c:v>
                </c:pt>
                <c:pt idx="8267">
                  <c:v>-6.6219999999999999E-12</c:v>
                </c:pt>
                <c:pt idx="8268">
                  <c:v>-9.2850000000000001E-12</c:v>
                </c:pt>
                <c:pt idx="8269">
                  <c:v>-1.2618E-11</c:v>
                </c:pt>
                <c:pt idx="8270">
                  <c:v>-1.7101E-11</c:v>
                </c:pt>
                <c:pt idx="8271">
                  <c:v>-2.1045999999999999E-11</c:v>
                </c:pt>
                <c:pt idx="8272">
                  <c:v>-2.3719000000000001E-11</c:v>
                </c:pt>
                <c:pt idx="8273">
                  <c:v>-2.6093E-11</c:v>
                </c:pt>
                <c:pt idx="8274">
                  <c:v>-2.7658999999999999E-11</c:v>
                </c:pt>
                <c:pt idx="8275">
                  <c:v>-3.0459999999999997E-11</c:v>
                </c:pt>
                <c:pt idx="8276">
                  <c:v>-3.1562999999999999E-11</c:v>
                </c:pt>
                <c:pt idx="8277">
                  <c:v>-3.1354999999999998E-11</c:v>
                </c:pt>
                <c:pt idx="8278">
                  <c:v>-2.9646E-11</c:v>
                </c:pt>
                <c:pt idx="8279">
                  <c:v>-2.8968999999999999E-11</c:v>
                </c:pt>
                <c:pt idx="8280">
                  <c:v>-3.0252000000000003E-11</c:v>
                </c:pt>
                <c:pt idx="8281">
                  <c:v>-3.0816999999999997E-11</c:v>
                </c:pt>
                <c:pt idx="8282">
                  <c:v>-2.8974E-11</c:v>
                </c:pt>
                <c:pt idx="8283">
                  <c:v>-2.7429999999999999E-11</c:v>
                </c:pt>
                <c:pt idx="8284">
                  <c:v>-2.5911999999999999E-11</c:v>
                </c:pt>
                <c:pt idx="8285">
                  <c:v>-2.5014000000000001E-11</c:v>
                </c:pt>
                <c:pt idx="8286">
                  <c:v>-2.3560000000000001E-11</c:v>
                </c:pt>
                <c:pt idx="8287">
                  <c:v>-1.9899000000000002E-11</c:v>
                </c:pt>
                <c:pt idx="8288">
                  <c:v>-1.5449E-11</c:v>
                </c:pt>
                <c:pt idx="8289">
                  <c:v>-9.1400000000000002E-12</c:v>
                </c:pt>
                <c:pt idx="8290">
                  <c:v>-3.4180000000000002E-12</c:v>
                </c:pt>
                <c:pt idx="8291">
                  <c:v>2.5879999999999999E-12</c:v>
                </c:pt>
                <c:pt idx="8292">
                  <c:v>8.2419999999999998E-12</c:v>
                </c:pt>
                <c:pt idx="8293">
                  <c:v>1.3139E-11</c:v>
                </c:pt>
                <c:pt idx="8294">
                  <c:v>1.3155E-11</c:v>
                </c:pt>
                <c:pt idx="8295">
                  <c:v>1.2013999999999999E-11</c:v>
                </c:pt>
                <c:pt idx="8296">
                  <c:v>1.6741000000000001E-11</c:v>
                </c:pt>
                <c:pt idx="8297">
                  <c:v>1.2413999999999999E-11</c:v>
                </c:pt>
                <c:pt idx="8298">
                  <c:v>8.2270000000000004E-12</c:v>
                </c:pt>
                <c:pt idx="8299">
                  <c:v>7.1669999999999997E-12</c:v>
                </c:pt>
                <c:pt idx="8300">
                  <c:v>6.0089999999999999E-12</c:v>
                </c:pt>
                <c:pt idx="8301">
                  <c:v>5.6610000000000002E-12</c:v>
                </c:pt>
                <c:pt idx="8302">
                  <c:v>4.1449999999999998E-12</c:v>
                </c:pt>
                <c:pt idx="8303">
                  <c:v>-1.9489999999999999E-12</c:v>
                </c:pt>
                <c:pt idx="8304">
                  <c:v>-8.9080000000000004E-12</c:v>
                </c:pt>
                <c:pt idx="8305">
                  <c:v>-1.3746999999999999E-11</c:v>
                </c:pt>
                <c:pt idx="8306">
                  <c:v>-1.5466999999999999E-11</c:v>
                </c:pt>
                <c:pt idx="8307">
                  <c:v>-1.4591E-11</c:v>
                </c:pt>
                <c:pt idx="8308">
                  <c:v>-1.5825000000000001E-11</c:v>
                </c:pt>
                <c:pt idx="8309">
                  <c:v>-1.6684E-11</c:v>
                </c:pt>
                <c:pt idx="8310">
                  <c:v>-1.7084E-11</c:v>
                </c:pt>
                <c:pt idx="8311">
                  <c:v>-1.9002E-11</c:v>
                </c:pt>
                <c:pt idx="8312">
                  <c:v>-1.6927E-11</c:v>
                </c:pt>
                <c:pt idx="8313">
                  <c:v>-2.0544999999999999E-11</c:v>
                </c:pt>
                <c:pt idx="8314">
                  <c:v>-2.5843000000000001E-11</c:v>
                </c:pt>
                <c:pt idx="8315">
                  <c:v>-3.1995000000000002E-11</c:v>
                </c:pt>
                <c:pt idx="8316">
                  <c:v>-3.7903E-11</c:v>
                </c:pt>
                <c:pt idx="8317">
                  <c:v>-4.3093000000000003E-11</c:v>
                </c:pt>
                <c:pt idx="8318">
                  <c:v>-4.4396000000000001E-11</c:v>
                </c:pt>
                <c:pt idx="8319">
                  <c:v>-4.0934000000000003E-11</c:v>
                </c:pt>
                <c:pt idx="8320">
                  <c:v>-3.3882999999999997E-11</c:v>
                </c:pt>
                <c:pt idx="8321">
                  <c:v>-2.5404E-11</c:v>
                </c:pt>
                <c:pt idx="8322">
                  <c:v>-1.6121999999999999E-11</c:v>
                </c:pt>
                <c:pt idx="8323">
                  <c:v>-1.0143E-11</c:v>
                </c:pt>
                <c:pt idx="8324">
                  <c:v>-7.1509999999999997E-12</c:v>
                </c:pt>
                <c:pt idx="8325">
                  <c:v>-5.1649999999999999E-12</c:v>
                </c:pt>
                <c:pt idx="8326">
                  <c:v>-5.3789999999999996E-12</c:v>
                </c:pt>
                <c:pt idx="8327">
                  <c:v>-5.6870000000000003E-12</c:v>
                </c:pt>
                <c:pt idx="8328">
                  <c:v>-5.1129999999999997E-12</c:v>
                </c:pt>
                <c:pt idx="8329">
                  <c:v>-4.8739999999999996E-12</c:v>
                </c:pt>
                <c:pt idx="8330">
                  <c:v>-3.036E-12</c:v>
                </c:pt>
                <c:pt idx="8331">
                  <c:v>1.0280000000000001E-12</c:v>
                </c:pt>
                <c:pt idx="8332">
                  <c:v>5.3560000000000002E-12</c:v>
                </c:pt>
                <c:pt idx="8333">
                  <c:v>1.0495E-11</c:v>
                </c:pt>
                <c:pt idx="8334">
                  <c:v>1.0291E-11</c:v>
                </c:pt>
                <c:pt idx="8335">
                  <c:v>1.0136E-11</c:v>
                </c:pt>
                <c:pt idx="8336">
                  <c:v>8.9830000000000008E-12</c:v>
                </c:pt>
                <c:pt idx="8337">
                  <c:v>7.0399999999999999E-12</c:v>
                </c:pt>
                <c:pt idx="8338">
                  <c:v>5.4270000000000002E-12</c:v>
                </c:pt>
                <c:pt idx="8339">
                  <c:v>2.0789999999999999E-12</c:v>
                </c:pt>
                <c:pt idx="8340">
                  <c:v>8.5599999999999999E-13</c:v>
                </c:pt>
                <c:pt idx="8341">
                  <c:v>3.07E-12</c:v>
                </c:pt>
                <c:pt idx="8342">
                  <c:v>1.1640000000000001E-12</c:v>
                </c:pt>
                <c:pt idx="8343">
                  <c:v>-3.6379999999999996E-12</c:v>
                </c:pt>
                <c:pt idx="8344">
                  <c:v>-8.1590000000000003E-12</c:v>
                </c:pt>
                <c:pt idx="8345">
                  <c:v>-1.3439E-11</c:v>
                </c:pt>
                <c:pt idx="8346">
                  <c:v>-1.7150999999999999E-11</c:v>
                </c:pt>
                <c:pt idx="8347">
                  <c:v>-2.1332999999999999E-11</c:v>
                </c:pt>
                <c:pt idx="8348">
                  <c:v>-2.5954E-11</c:v>
                </c:pt>
                <c:pt idx="8349">
                  <c:v>-2.6119E-11</c:v>
                </c:pt>
                <c:pt idx="8350">
                  <c:v>-2.4281000000000001E-11</c:v>
                </c:pt>
                <c:pt idx="8351">
                  <c:v>-2.3511E-11</c:v>
                </c:pt>
                <c:pt idx="8352">
                  <c:v>-2.2748000000000001E-11</c:v>
                </c:pt>
                <c:pt idx="8353">
                  <c:v>-2.2787999999999999E-11</c:v>
                </c:pt>
                <c:pt idx="8354">
                  <c:v>-2.2887000000000001E-11</c:v>
                </c:pt>
                <c:pt idx="8355">
                  <c:v>-2.5163E-11</c:v>
                </c:pt>
                <c:pt idx="8356">
                  <c:v>-2.6183999999999999E-11</c:v>
                </c:pt>
                <c:pt idx="8357">
                  <c:v>-2.6815E-11</c:v>
                </c:pt>
                <c:pt idx="8358">
                  <c:v>-2.8144000000000001E-11</c:v>
                </c:pt>
                <c:pt idx="8359">
                  <c:v>-2.6467E-11</c:v>
                </c:pt>
                <c:pt idx="8360">
                  <c:v>-2.5446000000000001E-11</c:v>
                </c:pt>
                <c:pt idx="8361">
                  <c:v>-2.4450999999999999E-11</c:v>
                </c:pt>
                <c:pt idx="8362">
                  <c:v>-1.9195000000000001E-11</c:v>
                </c:pt>
                <c:pt idx="8363">
                  <c:v>-1.5040000000000001E-11</c:v>
                </c:pt>
                <c:pt idx="8364">
                  <c:v>-1.1380999999999999E-11</c:v>
                </c:pt>
                <c:pt idx="8365">
                  <c:v>-9.0980000000000002E-12</c:v>
                </c:pt>
                <c:pt idx="8366">
                  <c:v>-5.2649999999999999E-12</c:v>
                </c:pt>
                <c:pt idx="8367">
                  <c:v>-9.8499999999999994E-13</c:v>
                </c:pt>
                <c:pt idx="8368">
                  <c:v>4.5620000000000002E-12</c:v>
                </c:pt>
                <c:pt idx="8369">
                  <c:v>9.5560000000000001E-12</c:v>
                </c:pt>
                <c:pt idx="8370">
                  <c:v>1.3561E-11</c:v>
                </c:pt>
                <c:pt idx="8371">
                  <c:v>1.4635999999999999E-11</c:v>
                </c:pt>
                <c:pt idx="8372">
                  <c:v>1.4585999999999999E-11</c:v>
                </c:pt>
                <c:pt idx="8373">
                  <c:v>1.4881E-11</c:v>
                </c:pt>
                <c:pt idx="8374">
                  <c:v>1.4816000000000001E-11</c:v>
                </c:pt>
                <c:pt idx="8375">
                  <c:v>1.2345E-11</c:v>
                </c:pt>
                <c:pt idx="8376">
                  <c:v>8.9690000000000003E-12</c:v>
                </c:pt>
                <c:pt idx="8377">
                  <c:v>5.8820000000000002E-12</c:v>
                </c:pt>
                <c:pt idx="8378">
                  <c:v>2.1560000000000001E-12</c:v>
                </c:pt>
                <c:pt idx="8379">
                  <c:v>-1.946E-12</c:v>
                </c:pt>
                <c:pt idx="8380">
                  <c:v>-5.417E-12</c:v>
                </c:pt>
                <c:pt idx="8381">
                  <c:v>-9.2509999999999993E-12</c:v>
                </c:pt>
                <c:pt idx="8382">
                  <c:v>-1.5626999999999999E-11</c:v>
                </c:pt>
                <c:pt idx="8383">
                  <c:v>-2.1085000000000001E-11</c:v>
                </c:pt>
                <c:pt idx="8384">
                  <c:v>-2.6145999999999999E-11</c:v>
                </c:pt>
                <c:pt idx="8385">
                  <c:v>-3.0257000000000001E-11</c:v>
                </c:pt>
                <c:pt idx="8386">
                  <c:v>-3.2401999999999997E-11</c:v>
                </c:pt>
                <c:pt idx="8387">
                  <c:v>-3.3223000000000003E-11</c:v>
                </c:pt>
                <c:pt idx="8388">
                  <c:v>-3.2255999999999998E-11</c:v>
                </c:pt>
                <c:pt idx="8389">
                  <c:v>-2.7916E-11</c:v>
                </c:pt>
                <c:pt idx="8390">
                  <c:v>-2.1885000000000001E-11</c:v>
                </c:pt>
                <c:pt idx="8391">
                  <c:v>-1.6345E-11</c:v>
                </c:pt>
                <c:pt idx="8392">
                  <c:v>-1.2822E-11</c:v>
                </c:pt>
                <c:pt idx="8393">
                  <c:v>-1.2505E-11</c:v>
                </c:pt>
                <c:pt idx="8394">
                  <c:v>-1.4543999999999999E-11</c:v>
                </c:pt>
                <c:pt idx="8395">
                  <c:v>-1.8798000000000001E-11</c:v>
                </c:pt>
                <c:pt idx="8396">
                  <c:v>-2.4233999999999999E-11</c:v>
                </c:pt>
                <c:pt idx="8397">
                  <c:v>-3.2081000000000003E-11</c:v>
                </c:pt>
                <c:pt idx="8398">
                  <c:v>-3.5302000000000001E-11</c:v>
                </c:pt>
                <c:pt idx="8399">
                  <c:v>-3.4979999999999998E-11</c:v>
                </c:pt>
                <c:pt idx="8400">
                  <c:v>-3.1519999999999998E-11</c:v>
                </c:pt>
                <c:pt idx="8401">
                  <c:v>-2.7302999999999999E-11</c:v>
                </c:pt>
                <c:pt idx="8402">
                  <c:v>-1.9161E-11</c:v>
                </c:pt>
                <c:pt idx="8403">
                  <c:v>-9.9809999999999996E-12</c:v>
                </c:pt>
                <c:pt idx="8404">
                  <c:v>-2.3999999999999999E-14</c:v>
                </c:pt>
                <c:pt idx="8405">
                  <c:v>7.8059999999999997E-12</c:v>
                </c:pt>
                <c:pt idx="8406">
                  <c:v>1.3851E-11</c:v>
                </c:pt>
                <c:pt idx="8407">
                  <c:v>1.6123000000000001E-11</c:v>
                </c:pt>
                <c:pt idx="8408">
                  <c:v>1.5765E-11</c:v>
                </c:pt>
                <c:pt idx="8409">
                  <c:v>1.4608000000000001E-11</c:v>
                </c:pt>
                <c:pt idx="8410">
                  <c:v>2.7615E-11</c:v>
                </c:pt>
                <c:pt idx="8411">
                  <c:v>1.00322E-10</c:v>
                </c:pt>
                <c:pt idx="8412">
                  <c:v>1.2442800000000001E-10</c:v>
                </c:pt>
                <c:pt idx="8413">
                  <c:v>1.2615700000000001E-10</c:v>
                </c:pt>
                <c:pt idx="8414">
                  <c:v>1.11138E-10</c:v>
                </c:pt>
                <c:pt idx="8415">
                  <c:v>9.3238000000000002E-11</c:v>
                </c:pt>
                <c:pt idx="8416">
                  <c:v>7.6200000000000006E-11</c:v>
                </c:pt>
                <c:pt idx="8417">
                  <c:v>6.1840000000000003E-11</c:v>
                </c:pt>
                <c:pt idx="8418">
                  <c:v>5.1078999999999998E-11</c:v>
                </c:pt>
                <c:pt idx="8419">
                  <c:v>4.2005999999999997E-11</c:v>
                </c:pt>
                <c:pt idx="8420">
                  <c:v>3.5378000000000001E-11</c:v>
                </c:pt>
                <c:pt idx="8421">
                  <c:v>2.9888999999999998E-11</c:v>
                </c:pt>
                <c:pt idx="8422">
                  <c:v>2.5417000000000001E-11</c:v>
                </c:pt>
                <c:pt idx="8423">
                  <c:v>2.2021000000000001E-11</c:v>
                </c:pt>
                <c:pt idx="8424">
                  <c:v>1.9089E-11</c:v>
                </c:pt>
                <c:pt idx="8425">
                  <c:v>1.6674000000000001E-11</c:v>
                </c:pt>
                <c:pt idx="8426">
                  <c:v>1.4576000000000001E-11</c:v>
                </c:pt>
                <c:pt idx="8427">
                  <c:v>1.2861E-11</c:v>
                </c:pt>
                <c:pt idx="8428">
                  <c:v>1.1541E-11</c:v>
                </c:pt>
                <c:pt idx="8429">
                  <c:v>1.0459E-11</c:v>
                </c:pt>
                <c:pt idx="8430">
                  <c:v>9.5500000000000003E-12</c:v>
                </c:pt>
                <c:pt idx="8431">
                  <c:v>8.9340000000000005E-12</c:v>
                </c:pt>
                <c:pt idx="8432">
                  <c:v>8.5570000000000008E-12</c:v>
                </c:pt>
                <c:pt idx="8433">
                  <c:v>8.1560000000000004E-12</c:v>
                </c:pt>
                <c:pt idx="8434">
                  <c:v>7.8839999999999999E-12</c:v>
                </c:pt>
                <c:pt idx="8435">
                  <c:v>7.6270000000000005E-12</c:v>
                </c:pt>
                <c:pt idx="8436">
                  <c:v>7.2820000000000007E-12</c:v>
                </c:pt>
                <c:pt idx="8437">
                  <c:v>6.8420000000000001E-12</c:v>
                </c:pt>
                <c:pt idx="8438">
                  <c:v>6.3829999999999998E-12</c:v>
                </c:pt>
                <c:pt idx="8439">
                  <c:v>5.985E-12</c:v>
                </c:pt>
                <c:pt idx="8440">
                  <c:v>5.4729999999999998E-12</c:v>
                </c:pt>
                <c:pt idx="8441">
                  <c:v>5.1079999999999996E-12</c:v>
                </c:pt>
                <c:pt idx="8442">
                  <c:v>5.2419999999999997E-12</c:v>
                </c:pt>
                <c:pt idx="8443">
                  <c:v>3.3920000000000001E-12</c:v>
                </c:pt>
                <c:pt idx="8444">
                  <c:v>3.9929999999999996E-12</c:v>
                </c:pt>
                <c:pt idx="8445">
                  <c:v>2.2060000000000001E-12</c:v>
                </c:pt>
                <c:pt idx="8446">
                  <c:v>3.6479999999999998E-12</c:v>
                </c:pt>
                <c:pt idx="8447">
                  <c:v>3.9040000000000003E-12</c:v>
                </c:pt>
                <c:pt idx="8448">
                  <c:v>3.4109999999999999E-12</c:v>
                </c:pt>
                <c:pt idx="8449">
                  <c:v>3.567E-12</c:v>
                </c:pt>
                <c:pt idx="8450">
                  <c:v>3.6020000000000002E-12</c:v>
                </c:pt>
                <c:pt idx="8451">
                  <c:v>3.4710000000000001E-12</c:v>
                </c:pt>
                <c:pt idx="8452">
                  <c:v>3.3930000000000002E-12</c:v>
                </c:pt>
                <c:pt idx="8453">
                  <c:v>3.345E-12</c:v>
                </c:pt>
                <c:pt idx="8454">
                  <c:v>3.2330000000000001E-12</c:v>
                </c:pt>
                <c:pt idx="8455">
                  <c:v>3.136E-12</c:v>
                </c:pt>
                <c:pt idx="8456">
                  <c:v>3.6490000000000003E-12</c:v>
                </c:pt>
                <c:pt idx="8457">
                  <c:v>2.9670000000000002E-12</c:v>
                </c:pt>
                <c:pt idx="8458">
                  <c:v>2.7540000000000002E-12</c:v>
                </c:pt>
                <c:pt idx="8459">
                  <c:v>2.255E-12</c:v>
                </c:pt>
                <c:pt idx="8460">
                  <c:v>2.3629999999999999E-12</c:v>
                </c:pt>
                <c:pt idx="8461">
                  <c:v>1.9109999999999998E-12</c:v>
                </c:pt>
                <c:pt idx="8462">
                  <c:v>2.101E-12</c:v>
                </c:pt>
                <c:pt idx="8463">
                  <c:v>2.2209999999999999E-12</c:v>
                </c:pt>
                <c:pt idx="8464">
                  <c:v>2E-12</c:v>
                </c:pt>
                <c:pt idx="8465">
                  <c:v>1.9819999999999998E-12</c:v>
                </c:pt>
                <c:pt idx="8466">
                  <c:v>1.875E-12</c:v>
                </c:pt>
                <c:pt idx="8467">
                  <c:v>1.9079999999999999E-12</c:v>
                </c:pt>
                <c:pt idx="8468">
                  <c:v>1.8409999999999999E-12</c:v>
                </c:pt>
                <c:pt idx="8469">
                  <c:v>1.794E-12</c:v>
                </c:pt>
                <c:pt idx="8470">
                  <c:v>1.6739999999999999E-12</c:v>
                </c:pt>
                <c:pt idx="8471">
                  <c:v>1.537E-12</c:v>
                </c:pt>
                <c:pt idx="8472">
                  <c:v>1.407E-12</c:v>
                </c:pt>
                <c:pt idx="8473">
                  <c:v>1.288E-12</c:v>
                </c:pt>
                <c:pt idx="8474">
                  <c:v>1.232E-12</c:v>
                </c:pt>
                <c:pt idx="8475">
                  <c:v>1.084E-12</c:v>
                </c:pt>
                <c:pt idx="8476">
                  <c:v>9.5799999999999996E-13</c:v>
                </c:pt>
                <c:pt idx="8477">
                  <c:v>8.4099999999999995E-13</c:v>
                </c:pt>
                <c:pt idx="8478">
                  <c:v>9.1500000000000004E-13</c:v>
                </c:pt>
                <c:pt idx="8479">
                  <c:v>9.239999999999999E-13</c:v>
                </c:pt>
                <c:pt idx="8480">
                  <c:v>9.2600000000000009E-13</c:v>
                </c:pt>
                <c:pt idx="8481">
                  <c:v>8.7200000000000002E-13</c:v>
                </c:pt>
                <c:pt idx="8482">
                  <c:v>7.9299999999999995E-13</c:v>
                </c:pt>
                <c:pt idx="8483">
                  <c:v>8.06E-13</c:v>
                </c:pt>
                <c:pt idx="8484">
                  <c:v>7.2300000000000005E-13</c:v>
                </c:pt>
                <c:pt idx="8485">
                  <c:v>8E-14</c:v>
                </c:pt>
                <c:pt idx="8486">
                  <c:v>5.3299999999999995E-13</c:v>
                </c:pt>
                <c:pt idx="8487">
                  <c:v>1.069E-12</c:v>
                </c:pt>
                <c:pt idx="8488">
                  <c:v>5.2999999999999996E-13</c:v>
                </c:pt>
                <c:pt idx="8489">
                  <c:v>7.9800000000000003E-13</c:v>
                </c:pt>
                <c:pt idx="8490">
                  <c:v>-2.14E-13</c:v>
                </c:pt>
                <c:pt idx="8491">
                  <c:v>3.2600000000000002E-13</c:v>
                </c:pt>
                <c:pt idx="8492">
                  <c:v>7.9299999999999995E-13</c:v>
                </c:pt>
                <c:pt idx="8493">
                  <c:v>3.6400000000000001E-13</c:v>
                </c:pt>
                <c:pt idx="8494">
                  <c:v>3.8E-13</c:v>
                </c:pt>
                <c:pt idx="8495">
                  <c:v>-8.0999999999999996E-14</c:v>
                </c:pt>
                <c:pt idx="8496">
                  <c:v>1.8200000000000001E-13</c:v>
                </c:pt>
                <c:pt idx="8497">
                  <c:v>1.09E-13</c:v>
                </c:pt>
                <c:pt idx="8498">
                  <c:v>1.19E-13</c:v>
                </c:pt>
                <c:pt idx="8499">
                  <c:v>5.0000000000000002E-14</c:v>
                </c:pt>
                <c:pt idx="8500">
                  <c:v>2.0000000000000002E-15</c:v>
                </c:pt>
                <c:pt idx="8501">
                  <c:v>2.5000000000000001E-14</c:v>
                </c:pt>
                <c:pt idx="8502">
                  <c:v>-2.3E-14</c:v>
                </c:pt>
                <c:pt idx="8503">
                  <c:v>2.7000000000000001E-13</c:v>
                </c:pt>
                <c:pt idx="8504">
                  <c:v>-1.43E-13</c:v>
                </c:pt>
                <c:pt idx="8505">
                  <c:v>-6.4999999999999996E-13</c:v>
                </c:pt>
                <c:pt idx="8506">
                  <c:v>-1.395E-12</c:v>
                </c:pt>
                <c:pt idx="8507">
                  <c:v>-4.6E-14</c:v>
                </c:pt>
                <c:pt idx="8508">
                  <c:v>-1.2599999999999999E-13</c:v>
                </c:pt>
                <c:pt idx="8509">
                  <c:v>-3.3000000000000001E-13</c:v>
                </c:pt>
                <c:pt idx="8510">
                  <c:v>-3.8800000000000001E-13</c:v>
                </c:pt>
                <c:pt idx="8511">
                  <c:v>-5.0299999999999998E-13</c:v>
                </c:pt>
                <c:pt idx="8512">
                  <c:v>-4.9400000000000002E-13</c:v>
                </c:pt>
                <c:pt idx="8513">
                  <c:v>-3.7700000000000001E-13</c:v>
                </c:pt>
                <c:pt idx="8514">
                  <c:v>-6.3300000000000003E-13</c:v>
                </c:pt>
                <c:pt idx="8515">
                  <c:v>-9.96E-13</c:v>
                </c:pt>
                <c:pt idx="8516">
                  <c:v>-6.7499999999999995E-13</c:v>
                </c:pt>
                <c:pt idx="8517">
                  <c:v>-7.3999999999999998E-13</c:v>
                </c:pt>
                <c:pt idx="8518">
                  <c:v>-7.6699999999999996E-13</c:v>
                </c:pt>
                <c:pt idx="8519">
                  <c:v>-5.1900000000000001E-13</c:v>
                </c:pt>
                <c:pt idx="8520">
                  <c:v>-6.2599999999999996E-13</c:v>
                </c:pt>
                <c:pt idx="8521">
                  <c:v>-9.3099999999999997E-13</c:v>
                </c:pt>
                <c:pt idx="8522">
                  <c:v>-9.96E-13</c:v>
                </c:pt>
                <c:pt idx="8523">
                  <c:v>-9.7699999999999998E-13</c:v>
                </c:pt>
                <c:pt idx="8524">
                  <c:v>-1.004E-12</c:v>
                </c:pt>
                <c:pt idx="8525">
                  <c:v>-1.117E-12</c:v>
                </c:pt>
                <c:pt idx="8526">
                  <c:v>-1.0179999999999999E-12</c:v>
                </c:pt>
                <c:pt idx="8527">
                  <c:v>-1.052E-12</c:v>
                </c:pt>
                <c:pt idx="8528">
                  <c:v>-1.0849999999999999E-12</c:v>
                </c:pt>
                <c:pt idx="8529">
                  <c:v>-1.268E-12</c:v>
                </c:pt>
                <c:pt idx="8530">
                  <c:v>-5.4899999999999998E-13</c:v>
                </c:pt>
                <c:pt idx="8531">
                  <c:v>-1.186E-12</c:v>
                </c:pt>
                <c:pt idx="8532">
                  <c:v>-1.23E-12</c:v>
                </c:pt>
                <c:pt idx="8533">
                  <c:v>-1.209E-12</c:v>
                </c:pt>
                <c:pt idx="8534">
                  <c:v>-1.2640000000000001E-12</c:v>
                </c:pt>
                <c:pt idx="8535">
                  <c:v>-1.268E-12</c:v>
                </c:pt>
                <c:pt idx="8536">
                  <c:v>-1.315E-12</c:v>
                </c:pt>
                <c:pt idx="8537">
                  <c:v>-1.714E-12</c:v>
                </c:pt>
                <c:pt idx="8538">
                  <c:v>-1.3979999999999999E-12</c:v>
                </c:pt>
                <c:pt idx="8539">
                  <c:v>-1.416E-12</c:v>
                </c:pt>
                <c:pt idx="8540">
                  <c:v>-1.4609999999999999E-12</c:v>
                </c:pt>
                <c:pt idx="8541">
                  <c:v>-1.4689999999999999E-12</c:v>
                </c:pt>
                <c:pt idx="8542">
                  <c:v>-1.487E-12</c:v>
                </c:pt>
                <c:pt idx="8543">
                  <c:v>-1.5359999999999999E-12</c:v>
                </c:pt>
                <c:pt idx="8544">
                  <c:v>-1.5480000000000001E-12</c:v>
                </c:pt>
                <c:pt idx="8545">
                  <c:v>-1.8510000000000001E-12</c:v>
                </c:pt>
                <c:pt idx="8546">
                  <c:v>-1.574E-12</c:v>
                </c:pt>
                <c:pt idx="8547">
                  <c:v>-1.614E-12</c:v>
                </c:pt>
                <c:pt idx="8548">
                  <c:v>-1.65E-12</c:v>
                </c:pt>
                <c:pt idx="8549">
                  <c:v>-1.687E-12</c:v>
                </c:pt>
                <c:pt idx="8550">
                  <c:v>-1.696E-12</c:v>
                </c:pt>
                <c:pt idx="8551">
                  <c:v>-1.742E-12</c:v>
                </c:pt>
                <c:pt idx="8552">
                  <c:v>1.0612E-11</c:v>
                </c:pt>
                <c:pt idx="8553">
                  <c:v>-7.5200000000000003E-13</c:v>
                </c:pt>
                <c:pt idx="8554">
                  <c:v>-1.2140000000000001E-12</c:v>
                </c:pt>
                <c:pt idx="8555">
                  <c:v>-6.8699999999999996E-12</c:v>
                </c:pt>
                <c:pt idx="8556">
                  <c:v>-2.0220000000000001E-12</c:v>
                </c:pt>
                <c:pt idx="8557">
                  <c:v>-5.0499999999999997E-13</c:v>
                </c:pt>
                <c:pt idx="8558">
                  <c:v>-9.0599999999999998E-13</c:v>
                </c:pt>
                <c:pt idx="8559">
                  <c:v>5.9000000000000001E-14</c:v>
                </c:pt>
                <c:pt idx="8560">
                  <c:v>-1.0260000000000001E-12</c:v>
                </c:pt>
                <c:pt idx="8561">
                  <c:v>-1.451E-12</c:v>
                </c:pt>
                <c:pt idx="8562">
                  <c:v>-1.5569999999999999E-12</c:v>
                </c:pt>
                <c:pt idx="8563">
                  <c:v>-1.549E-12</c:v>
                </c:pt>
                <c:pt idx="8564">
                  <c:v>-1.2249999999999999E-12</c:v>
                </c:pt>
                <c:pt idx="8565">
                  <c:v>-1.789E-12</c:v>
                </c:pt>
                <c:pt idx="8566">
                  <c:v>-1.775E-12</c:v>
                </c:pt>
                <c:pt idx="8567">
                  <c:v>-1.8529999999999999E-12</c:v>
                </c:pt>
                <c:pt idx="8568">
                  <c:v>-1.8590000000000001E-12</c:v>
                </c:pt>
                <c:pt idx="8569">
                  <c:v>-1.7009999999999999E-12</c:v>
                </c:pt>
                <c:pt idx="8570">
                  <c:v>-1.9319999999999998E-12</c:v>
                </c:pt>
                <c:pt idx="8571">
                  <c:v>-2.138E-12</c:v>
                </c:pt>
                <c:pt idx="8572">
                  <c:v>-1.7489999999999999E-12</c:v>
                </c:pt>
                <c:pt idx="8573">
                  <c:v>-1.8590000000000001E-12</c:v>
                </c:pt>
                <c:pt idx="8574">
                  <c:v>-1.9329999999999999E-12</c:v>
                </c:pt>
                <c:pt idx="8575">
                  <c:v>-1.9829999999999999E-12</c:v>
                </c:pt>
                <c:pt idx="8576">
                  <c:v>-2.0029999999999998E-12</c:v>
                </c:pt>
                <c:pt idx="8577">
                  <c:v>-2.0430000000000001E-12</c:v>
                </c:pt>
                <c:pt idx="8578">
                  <c:v>-2.0020000000000002E-12</c:v>
                </c:pt>
                <c:pt idx="8579">
                  <c:v>-2.0970000000000001E-12</c:v>
                </c:pt>
                <c:pt idx="8580">
                  <c:v>-2.1039999999999999E-12</c:v>
                </c:pt>
                <c:pt idx="8581">
                  <c:v>-2.0279999999999998E-12</c:v>
                </c:pt>
                <c:pt idx="8582">
                  <c:v>-2.038E-12</c:v>
                </c:pt>
                <c:pt idx="8583">
                  <c:v>-2.0650000000000002E-12</c:v>
                </c:pt>
                <c:pt idx="8584">
                  <c:v>-2.2780000000000002E-12</c:v>
                </c:pt>
                <c:pt idx="8585">
                  <c:v>-2.2249999999999999E-12</c:v>
                </c:pt>
                <c:pt idx="8586">
                  <c:v>-2.1869999999999999E-12</c:v>
                </c:pt>
                <c:pt idx="8587">
                  <c:v>-2.3690000000000001E-12</c:v>
                </c:pt>
                <c:pt idx="8588">
                  <c:v>-2.159E-12</c:v>
                </c:pt>
                <c:pt idx="8589">
                  <c:v>-2.4379999999999999E-12</c:v>
                </c:pt>
                <c:pt idx="8590">
                  <c:v>-2.1539999999999999E-12</c:v>
                </c:pt>
                <c:pt idx="8591">
                  <c:v>-2.3879999999999999E-12</c:v>
                </c:pt>
                <c:pt idx="8592">
                  <c:v>-2.3539999999999999E-12</c:v>
                </c:pt>
                <c:pt idx="8593">
                  <c:v>-2.3459999999999999E-12</c:v>
                </c:pt>
                <c:pt idx="8594">
                  <c:v>-2.4490000000000002E-12</c:v>
                </c:pt>
                <c:pt idx="8595">
                  <c:v>-2.4039999999999999E-12</c:v>
                </c:pt>
                <c:pt idx="8596">
                  <c:v>-2.3379999999999999E-12</c:v>
                </c:pt>
                <c:pt idx="8597">
                  <c:v>-2.3190000000000001E-12</c:v>
                </c:pt>
                <c:pt idx="8598">
                  <c:v>-2.3530000000000002E-12</c:v>
                </c:pt>
                <c:pt idx="8599">
                  <c:v>-2.2739999999999998E-12</c:v>
                </c:pt>
                <c:pt idx="8600">
                  <c:v>-2.355E-12</c:v>
                </c:pt>
                <c:pt idx="8601">
                  <c:v>-2.3629999999999999E-12</c:v>
                </c:pt>
                <c:pt idx="8602">
                  <c:v>-2.4289999999999998E-12</c:v>
                </c:pt>
                <c:pt idx="8603">
                  <c:v>-2.9719999999999999E-12</c:v>
                </c:pt>
                <c:pt idx="8604">
                  <c:v>-3.3059999999999998E-12</c:v>
                </c:pt>
                <c:pt idx="8605">
                  <c:v>-1.9390000000000001E-12</c:v>
                </c:pt>
                <c:pt idx="8606">
                  <c:v>-2.4959999999999999E-12</c:v>
                </c:pt>
                <c:pt idx="8607">
                  <c:v>-2.4119999999999998E-12</c:v>
                </c:pt>
                <c:pt idx="8608">
                  <c:v>-2.5259999999999999E-12</c:v>
                </c:pt>
                <c:pt idx="8609">
                  <c:v>-2.6370000000000002E-12</c:v>
                </c:pt>
                <c:pt idx="8610">
                  <c:v>-2.731E-12</c:v>
                </c:pt>
                <c:pt idx="8611">
                  <c:v>-2.4499999999999999E-12</c:v>
                </c:pt>
                <c:pt idx="8612">
                  <c:v>-2.9009999999999999E-12</c:v>
                </c:pt>
                <c:pt idx="8613">
                  <c:v>-2.1850000000000001E-12</c:v>
                </c:pt>
                <c:pt idx="8614">
                  <c:v>-2.4169999999999999E-12</c:v>
                </c:pt>
                <c:pt idx="8615">
                  <c:v>-3.0370000000000001E-12</c:v>
                </c:pt>
                <c:pt idx="8616">
                  <c:v>-2.6580000000000002E-12</c:v>
                </c:pt>
                <c:pt idx="8617">
                  <c:v>-2.7179999999999999E-12</c:v>
                </c:pt>
                <c:pt idx="8618">
                  <c:v>-2.7330000000000002E-12</c:v>
                </c:pt>
                <c:pt idx="8619">
                  <c:v>-2.735E-12</c:v>
                </c:pt>
                <c:pt idx="8620">
                  <c:v>-2.7759999999999999E-12</c:v>
                </c:pt>
                <c:pt idx="8621">
                  <c:v>-2.7679999999999999E-12</c:v>
                </c:pt>
                <c:pt idx="8622">
                  <c:v>-2.6830000000000002E-12</c:v>
                </c:pt>
                <c:pt idx="8623">
                  <c:v>-2.5360000000000001E-12</c:v>
                </c:pt>
                <c:pt idx="8624">
                  <c:v>-2.7339999999999999E-12</c:v>
                </c:pt>
                <c:pt idx="8625">
                  <c:v>-2.7320000000000001E-12</c:v>
                </c:pt>
                <c:pt idx="8626">
                  <c:v>-2.7360000000000001E-12</c:v>
                </c:pt>
                <c:pt idx="8627">
                  <c:v>-2.7830000000000002E-12</c:v>
                </c:pt>
                <c:pt idx="8628">
                  <c:v>-2.7589999999999999E-12</c:v>
                </c:pt>
                <c:pt idx="8629">
                  <c:v>-2.815E-12</c:v>
                </c:pt>
                <c:pt idx="8630">
                  <c:v>-2.8450000000000001E-12</c:v>
                </c:pt>
                <c:pt idx="8631">
                  <c:v>-2.9469999999999999E-12</c:v>
                </c:pt>
                <c:pt idx="8632">
                  <c:v>-2.9830000000000001E-12</c:v>
                </c:pt>
                <c:pt idx="8633">
                  <c:v>-2.6950000000000001E-12</c:v>
                </c:pt>
                <c:pt idx="8634">
                  <c:v>-2.6740000000000001E-12</c:v>
                </c:pt>
                <c:pt idx="8635">
                  <c:v>-2.8259999999999999E-12</c:v>
                </c:pt>
                <c:pt idx="8636">
                  <c:v>-3.9239999999999998E-12</c:v>
                </c:pt>
                <c:pt idx="8637">
                  <c:v>-2.907E-12</c:v>
                </c:pt>
                <c:pt idx="8638">
                  <c:v>-2.6660000000000002E-12</c:v>
                </c:pt>
                <c:pt idx="8639">
                  <c:v>-2.8000000000000002E-12</c:v>
                </c:pt>
                <c:pt idx="8640">
                  <c:v>-2.831E-12</c:v>
                </c:pt>
                <c:pt idx="8641">
                  <c:v>-3.7059999999999998E-12</c:v>
                </c:pt>
                <c:pt idx="8642">
                  <c:v>-7.513E-12</c:v>
                </c:pt>
                <c:pt idx="8643">
                  <c:v>-3.6149999999999998E-12</c:v>
                </c:pt>
                <c:pt idx="8644">
                  <c:v>-3.1519999999999999E-12</c:v>
                </c:pt>
                <c:pt idx="8645">
                  <c:v>-2.2739999999999998E-12</c:v>
                </c:pt>
                <c:pt idx="8646">
                  <c:v>-3.2010000000000002E-12</c:v>
                </c:pt>
                <c:pt idx="8647">
                  <c:v>-2.9469999999999999E-12</c:v>
                </c:pt>
                <c:pt idx="8648">
                  <c:v>-3.0040000000000001E-12</c:v>
                </c:pt>
                <c:pt idx="8649">
                  <c:v>-3.0080000000000001E-12</c:v>
                </c:pt>
                <c:pt idx="8650">
                  <c:v>-3.0200000000000001E-12</c:v>
                </c:pt>
                <c:pt idx="8651">
                  <c:v>-2.727E-12</c:v>
                </c:pt>
                <c:pt idx="8652">
                  <c:v>-3.061E-12</c:v>
                </c:pt>
                <c:pt idx="8653">
                  <c:v>-3.157E-12</c:v>
                </c:pt>
                <c:pt idx="8654">
                  <c:v>-3.0259999999999998E-12</c:v>
                </c:pt>
                <c:pt idx="8655">
                  <c:v>-3.0460000000000001E-12</c:v>
                </c:pt>
                <c:pt idx="8656">
                  <c:v>-6.1119999999999998E-12</c:v>
                </c:pt>
                <c:pt idx="8657">
                  <c:v>-2.8299999999999999E-12</c:v>
                </c:pt>
                <c:pt idx="8658">
                  <c:v>-2.8700000000000001E-12</c:v>
                </c:pt>
                <c:pt idx="8659">
                  <c:v>-3.2729999999999999E-12</c:v>
                </c:pt>
                <c:pt idx="8660">
                  <c:v>-3.04E-12</c:v>
                </c:pt>
                <c:pt idx="8661">
                  <c:v>-2.961E-12</c:v>
                </c:pt>
                <c:pt idx="8662">
                  <c:v>-3.0559999999999999E-12</c:v>
                </c:pt>
                <c:pt idx="8663">
                  <c:v>-2.9549999999999998E-12</c:v>
                </c:pt>
                <c:pt idx="8664">
                  <c:v>-3.0590000000000002E-12</c:v>
                </c:pt>
                <c:pt idx="8665">
                  <c:v>-3.3399999999999999E-12</c:v>
                </c:pt>
                <c:pt idx="8666">
                  <c:v>-3.166E-12</c:v>
                </c:pt>
                <c:pt idx="8667">
                  <c:v>-2.8920000000000002E-12</c:v>
                </c:pt>
                <c:pt idx="8668">
                  <c:v>-3.3380000000000001E-12</c:v>
                </c:pt>
                <c:pt idx="8669">
                  <c:v>-3.0809999999999999E-12</c:v>
                </c:pt>
                <c:pt idx="8670">
                  <c:v>-3.1830000000000001E-12</c:v>
                </c:pt>
                <c:pt idx="8671">
                  <c:v>-3.1790000000000001E-12</c:v>
                </c:pt>
                <c:pt idx="8672">
                  <c:v>-3.1559999999999999E-12</c:v>
                </c:pt>
                <c:pt idx="8673">
                  <c:v>-3.1889999999999998E-12</c:v>
                </c:pt>
                <c:pt idx="8674">
                  <c:v>-3.1840000000000002E-12</c:v>
                </c:pt>
                <c:pt idx="8675">
                  <c:v>-3.1960000000000001E-12</c:v>
                </c:pt>
                <c:pt idx="8676">
                  <c:v>-3.17E-12</c:v>
                </c:pt>
                <c:pt idx="8677">
                  <c:v>-3.199E-12</c:v>
                </c:pt>
                <c:pt idx="8678">
                  <c:v>-3.1849999999999999E-12</c:v>
                </c:pt>
                <c:pt idx="8679">
                  <c:v>-3.224E-12</c:v>
                </c:pt>
                <c:pt idx="8680">
                  <c:v>-3.1750000000000001E-12</c:v>
                </c:pt>
                <c:pt idx="8681">
                  <c:v>-3.2349999999999998E-12</c:v>
                </c:pt>
                <c:pt idx="8682">
                  <c:v>-3.1000000000000001E-12</c:v>
                </c:pt>
                <c:pt idx="8683">
                  <c:v>-3.065E-12</c:v>
                </c:pt>
                <c:pt idx="8684">
                  <c:v>-3.0509999999999998E-12</c:v>
                </c:pt>
                <c:pt idx="8685">
                  <c:v>-3.0559999999999999E-12</c:v>
                </c:pt>
                <c:pt idx="8686">
                  <c:v>-3.0330000000000001E-12</c:v>
                </c:pt>
                <c:pt idx="8687">
                  <c:v>-3.0590000000000002E-12</c:v>
                </c:pt>
                <c:pt idx="8688">
                  <c:v>-2.9920000000000002E-12</c:v>
                </c:pt>
                <c:pt idx="8689">
                  <c:v>-3.5449999999999999E-12</c:v>
                </c:pt>
                <c:pt idx="8690">
                  <c:v>-3.086E-12</c:v>
                </c:pt>
                <c:pt idx="8691">
                  <c:v>-2.4270000000000001E-12</c:v>
                </c:pt>
                <c:pt idx="8692">
                  <c:v>-2.9099999999999999E-12</c:v>
                </c:pt>
                <c:pt idx="8693">
                  <c:v>-2.9750000000000001E-12</c:v>
                </c:pt>
                <c:pt idx="8694">
                  <c:v>-2.8200000000000001E-12</c:v>
                </c:pt>
                <c:pt idx="8695">
                  <c:v>-3.0509999999999998E-12</c:v>
                </c:pt>
                <c:pt idx="8696">
                  <c:v>-3.1059999999999999E-12</c:v>
                </c:pt>
                <c:pt idx="8697">
                  <c:v>-3.0729999999999999E-12</c:v>
                </c:pt>
                <c:pt idx="8698">
                  <c:v>-3.0179999999999999E-12</c:v>
                </c:pt>
                <c:pt idx="8699">
                  <c:v>-3.0509999999999998E-12</c:v>
                </c:pt>
                <c:pt idx="8700">
                  <c:v>-2.6450000000000001E-12</c:v>
                </c:pt>
                <c:pt idx="8701">
                  <c:v>-3.174E-12</c:v>
                </c:pt>
                <c:pt idx="8702">
                  <c:v>-2.9889999999999999E-12</c:v>
                </c:pt>
                <c:pt idx="8703">
                  <c:v>-3.0500000000000001E-12</c:v>
                </c:pt>
                <c:pt idx="8704">
                  <c:v>-3.1429999999999998E-12</c:v>
                </c:pt>
                <c:pt idx="8705">
                  <c:v>-3.1340000000000002E-12</c:v>
                </c:pt>
                <c:pt idx="8706">
                  <c:v>-3.2210000000000001E-12</c:v>
                </c:pt>
                <c:pt idx="8707">
                  <c:v>-3.1979999999999999E-12</c:v>
                </c:pt>
                <c:pt idx="8708">
                  <c:v>-3.4010000000000001E-12</c:v>
                </c:pt>
                <c:pt idx="8709">
                  <c:v>-3.232E-12</c:v>
                </c:pt>
                <c:pt idx="8710">
                  <c:v>-3.1800000000000002E-12</c:v>
                </c:pt>
                <c:pt idx="8711">
                  <c:v>-3.2420000000000001E-12</c:v>
                </c:pt>
                <c:pt idx="8712">
                  <c:v>-3.274E-12</c:v>
                </c:pt>
                <c:pt idx="8713">
                  <c:v>-3.8769999999999997E-12</c:v>
                </c:pt>
                <c:pt idx="8714">
                  <c:v>-3.7769999999999998E-12</c:v>
                </c:pt>
                <c:pt idx="8715">
                  <c:v>-2.1989999999999998E-12</c:v>
                </c:pt>
                <c:pt idx="8716">
                  <c:v>-3.6300000000000001E-12</c:v>
                </c:pt>
                <c:pt idx="8717">
                  <c:v>-2.334E-12</c:v>
                </c:pt>
                <c:pt idx="8718">
                  <c:v>-2.5169999999999999E-12</c:v>
                </c:pt>
                <c:pt idx="8719">
                  <c:v>-3.7230000000000002E-12</c:v>
                </c:pt>
                <c:pt idx="8720">
                  <c:v>-3.1559999999999999E-12</c:v>
                </c:pt>
                <c:pt idx="8721">
                  <c:v>-3.1009999999999998E-12</c:v>
                </c:pt>
                <c:pt idx="8722">
                  <c:v>-3.341E-12</c:v>
                </c:pt>
                <c:pt idx="8723">
                  <c:v>-4.1040000000000003E-12</c:v>
                </c:pt>
                <c:pt idx="8724">
                  <c:v>-3.6739999999999999E-12</c:v>
                </c:pt>
                <c:pt idx="8725">
                  <c:v>-3.4319999999999999E-12</c:v>
                </c:pt>
                <c:pt idx="8726">
                  <c:v>-2.6410000000000002E-12</c:v>
                </c:pt>
                <c:pt idx="8727">
                  <c:v>-3.4029999999999999E-12</c:v>
                </c:pt>
                <c:pt idx="8728">
                  <c:v>-3.3019999999999999E-12</c:v>
                </c:pt>
                <c:pt idx="8729">
                  <c:v>-3.3290000000000001E-12</c:v>
                </c:pt>
                <c:pt idx="8730">
                  <c:v>-3.425E-12</c:v>
                </c:pt>
                <c:pt idx="8731">
                  <c:v>-3.2250000000000001E-12</c:v>
                </c:pt>
                <c:pt idx="8732">
                  <c:v>-3.4349999999999998E-12</c:v>
                </c:pt>
                <c:pt idx="8733">
                  <c:v>-5.3839999999999997E-12</c:v>
                </c:pt>
                <c:pt idx="8734">
                  <c:v>-2.8500000000000002E-12</c:v>
                </c:pt>
                <c:pt idx="8735">
                  <c:v>-3.4420000000000001E-12</c:v>
                </c:pt>
                <c:pt idx="8736">
                  <c:v>-3.2420000000000001E-12</c:v>
                </c:pt>
                <c:pt idx="8737">
                  <c:v>-2.9269999999999999E-12</c:v>
                </c:pt>
                <c:pt idx="8738">
                  <c:v>-3.5649999999999999E-12</c:v>
                </c:pt>
                <c:pt idx="8739">
                  <c:v>-3.241E-12</c:v>
                </c:pt>
                <c:pt idx="8740">
                  <c:v>-3.3890000000000002E-12</c:v>
                </c:pt>
                <c:pt idx="8741">
                  <c:v>-3.425E-12</c:v>
                </c:pt>
                <c:pt idx="8742">
                  <c:v>-3.2979999999999999E-12</c:v>
                </c:pt>
                <c:pt idx="8743">
                  <c:v>-3.7059999999999998E-12</c:v>
                </c:pt>
                <c:pt idx="8744">
                  <c:v>-3.0620000000000001E-12</c:v>
                </c:pt>
                <c:pt idx="8745">
                  <c:v>-4.51E-12</c:v>
                </c:pt>
                <c:pt idx="8746">
                  <c:v>-3.024E-12</c:v>
                </c:pt>
                <c:pt idx="8747">
                  <c:v>-5.2930000000000002E-12</c:v>
                </c:pt>
                <c:pt idx="8748">
                  <c:v>-2.8429999999999999E-12</c:v>
                </c:pt>
                <c:pt idx="8749">
                  <c:v>-3.3319999999999999E-12</c:v>
                </c:pt>
                <c:pt idx="8750">
                  <c:v>-3.3750000000000001E-12</c:v>
                </c:pt>
                <c:pt idx="8751">
                  <c:v>-3.424E-12</c:v>
                </c:pt>
                <c:pt idx="8752">
                  <c:v>-3.9280000000000002E-12</c:v>
                </c:pt>
                <c:pt idx="8753">
                  <c:v>-3.5380000000000001E-12</c:v>
                </c:pt>
                <c:pt idx="8754">
                  <c:v>-3.4279999999999999E-12</c:v>
                </c:pt>
                <c:pt idx="8755">
                  <c:v>-3.5859999999999999E-12</c:v>
                </c:pt>
                <c:pt idx="8756">
                  <c:v>4.0789999999999999E-12</c:v>
                </c:pt>
                <c:pt idx="8757">
                  <c:v>-2.573E-12</c:v>
                </c:pt>
                <c:pt idx="8758">
                  <c:v>-3.04E-12</c:v>
                </c:pt>
                <c:pt idx="8759">
                  <c:v>-3.2679999999999998E-12</c:v>
                </c:pt>
                <c:pt idx="8760">
                  <c:v>-3.2269999999999999E-12</c:v>
                </c:pt>
                <c:pt idx="8761">
                  <c:v>-3.391E-12</c:v>
                </c:pt>
                <c:pt idx="8762">
                  <c:v>-3.6199999999999999E-12</c:v>
                </c:pt>
                <c:pt idx="8763">
                  <c:v>-3.3439999999999999E-12</c:v>
                </c:pt>
                <c:pt idx="8764">
                  <c:v>-3.5260000000000001E-12</c:v>
                </c:pt>
                <c:pt idx="8765">
                  <c:v>-3.4890000000000002E-12</c:v>
                </c:pt>
                <c:pt idx="8766">
                  <c:v>-3.566E-12</c:v>
                </c:pt>
                <c:pt idx="8767">
                  <c:v>-3.5720000000000001E-12</c:v>
                </c:pt>
                <c:pt idx="8768">
                  <c:v>-3.6029999999999999E-12</c:v>
                </c:pt>
                <c:pt idx="8769">
                  <c:v>-3.6060000000000002E-12</c:v>
                </c:pt>
                <c:pt idx="8770">
                  <c:v>-3.6620000000000004E-12</c:v>
                </c:pt>
                <c:pt idx="8771">
                  <c:v>-3.617E-12</c:v>
                </c:pt>
                <c:pt idx="8772">
                  <c:v>-3.5720000000000001E-12</c:v>
                </c:pt>
                <c:pt idx="8773">
                  <c:v>-3.9009999999999996E-12</c:v>
                </c:pt>
                <c:pt idx="8774">
                  <c:v>-2.1069999999999998E-12</c:v>
                </c:pt>
                <c:pt idx="8775">
                  <c:v>-2.6570000000000001E-12</c:v>
                </c:pt>
                <c:pt idx="8776">
                  <c:v>-3.4519999999999998E-12</c:v>
                </c:pt>
                <c:pt idx="8777">
                  <c:v>-1.9819999999999998E-12</c:v>
                </c:pt>
                <c:pt idx="8778">
                  <c:v>-3.6509999999999997E-12</c:v>
                </c:pt>
                <c:pt idx="8779">
                  <c:v>-3.5600000000000002E-12</c:v>
                </c:pt>
                <c:pt idx="8780">
                  <c:v>-2.8389999999999999E-12</c:v>
                </c:pt>
                <c:pt idx="8781">
                  <c:v>-3.6220000000000001E-12</c:v>
                </c:pt>
                <c:pt idx="8782">
                  <c:v>-3.7460000000000004E-12</c:v>
                </c:pt>
                <c:pt idx="8783">
                  <c:v>-3.7929999999999997E-12</c:v>
                </c:pt>
                <c:pt idx="8784">
                  <c:v>-3.7960000000000004E-12</c:v>
                </c:pt>
                <c:pt idx="8785">
                  <c:v>-3.4880000000000001E-12</c:v>
                </c:pt>
                <c:pt idx="8786">
                  <c:v>-3.8470000000000001E-12</c:v>
                </c:pt>
                <c:pt idx="8787">
                  <c:v>-3.8410000000000003E-12</c:v>
                </c:pt>
                <c:pt idx="8788">
                  <c:v>-3.7650000000000002E-12</c:v>
                </c:pt>
                <c:pt idx="8789">
                  <c:v>-3.8269999999999997E-12</c:v>
                </c:pt>
                <c:pt idx="8790">
                  <c:v>-3.7739999999999999E-12</c:v>
                </c:pt>
                <c:pt idx="8791">
                  <c:v>-3.9520000000000001E-12</c:v>
                </c:pt>
                <c:pt idx="8792">
                  <c:v>-4.0029999999999998E-12</c:v>
                </c:pt>
                <c:pt idx="8793">
                  <c:v>-3.8999999999999999E-12</c:v>
                </c:pt>
                <c:pt idx="8794">
                  <c:v>6.7780000000000004E-12</c:v>
                </c:pt>
                <c:pt idx="8795">
                  <c:v>-3.8739999999999999E-12</c:v>
                </c:pt>
                <c:pt idx="8796">
                  <c:v>-3.779E-12</c:v>
                </c:pt>
                <c:pt idx="8797">
                  <c:v>-3.6060000000000002E-12</c:v>
                </c:pt>
                <c:pt idx="8798">
                  <c:v>-4.1510000000000004E-12</c:v>
                </c:pt>
                <c:pt idx="8799">
                  <c:v>-4.1219999999999996E-12</c:v>
                </c:pt>
                <c:pt idx="8800">
                  <c:v>-4.0189999999999997E-12</c:v>
                </c:pt>
                <c:pt idx="8801">
                  <c:v>-3.8540000000000003E-12</c:v>
                </c:pt>
                <c:pt idx="8802">
                  <c:v>-3.9659999999999999E-12</c:v>
                </c:pt>
                <c:pt idx="8803">
                  <c:v>-4.0139999999999997E-12</c:v>
                </c:pt>
                <c:pt idx="8804">
                  <c:v>-3.926E-12</c:v>
                </c:pt>
                <c:pt idx="8805">
                  <c:v>-3.9059999999999997E-12</c:v>
                </c:pt>
                <c:pt idx="8806">
                  <c:v>-3.8540000000000003E-12</c:v>
                </c:pt>
                <c:pt idx="8807">
                  <c:v>-4.0020000000000001E-12</c:v>
                </c:pt>
                <c:pt idx="8808">
                  <c:v>-3.7970000000000001E-12</c:v>
                </c:pt>
                <c:pt idx="8809">
                  <c:v>-3.8E-12</c:v>
                </c:pt>
                <c:pt idx="8810">
                  <c:v>-3.8609999999999998E-12</c:v>
                </c:pt>
                <c:pt idx="8811">
                  <c:v>-3.7869999999999999E-12</c:v>
                </c:pt>
                <c:pt idx="8812">
                  <c:v>-4.1769999999999997E-12</c:v>
                </c:pt>
                <c:pt idx="8813">
                  <c:v>-3.3500000000000001E-12</c:v>
                </c:pt>
                <c:pt idx="8814">
                  <c:v>-4.7620000000000001E-12</c:v>
                </c:pt>
                <c:pt idx="8815">
                  <c:v>-3.7139999999999997E-12</c:v>
                </c:pt>
                <c:pt idx="8816">
                  <c:v>-2.7759999999999999E-12</c:v>
                </c:pt>
                <c:pt idx="8817">
                  <c:v>-3.8579999999999999E-12</c:v>
                </c:pt>
                <c:pt idx="8818">
                  <c:v>-3.487E-12</c:v>
                </c:pt>
                <c:pt idx="8819">
                  <c:v>-3.9100000000000001E-12</c:v>
                </c:pt>
                <c:pt idx="8820">
                  <c:v>-3.8899999999999998E-12</c:v>
                </c:pt>
                <c:pt idx="8821">
                  <c:v>-3.5630000000000001E-12</c:v>
                </c:pt>
                <c:pt idx="8822">
                  <c:v>4.9140000000000003E-12</c:v>
                </c:pt>
                <c:pt idx="8823">
                  <c:v>-3.5390000000000002E-12</c:v>
                </c:pt>
                <c:pt idx="8824">
                  <c:v>-2.7490000000000001E-12</c:v>
                </c:pt>
                <c:pt idx="8825">
                  <c:v>-3.6199999999999999E-12</c:v>
                </c:pt>
                <c:pt idx="8826">
                  <c:v>-7.6980000000000005E-12</c:v>
                </c:pt>
                <c:pt idx="8827">
                  <c:v>-3.4029999999999999E-12</c:v>
                </c:pt>
                <c:pt idx="8828">
                  <c:v>-3.8280000000000002E-12</c:v>
                </c:pt>
                <c:pt idx="8829">
                  <c:v>-3.5300000000000001E-12</c:v>
                </c:pt>
                <c:pt idx="8830">
                  <c:v>-2.6299999999999999E-12</c:v>
                </c:pt>
                <c:pt idx="8831">
                  <c:v>-3.997E-12</c:v>
                </c:pt>
                <c:pt idx="8832">
                  <c:v>-3.9910000000000003E-12</c:v>
                </c:pt>
                <c:pt idx="8833">
                  <c:v>-3.466E-12</c:v>
                </c:pt>
                <c:pt idx="8834">
                  <c:v>-3.6940000000000002E-12</c:v>
                </c:pt>
                <c:pt idx="8835">
                  <c:v>-4.1429999999999996E-12</c:v>
                </c:pt>
                <c:pt idx="8836">
                  <c:v>-4.013E-12</c:v>
                </c:pt>
                <c:pt idx="8837">
                  <c:v>-4.0250000000000003E-12</c:v>
                </c:pt>
                <c:pt idx="8838">
                  <c:v>-3.8849999999999997E-12</c:v>
                </c:pt>
                <c:pt idx="8839">
                  <c:v>-3.9680000000000001E-12</c:v>
                </c:pt>
                <c:pt idx="8840">
                  <c:v>-3.9910000000000003E-12</c:v>
                </c:pt>
                <c:pt idx="8841">
                  <c:v>-3.9590000000000004E-12</c:v>
                </c:pt>
                <c:pt idx="8842">
                  <c:v>-3.8009999999999997E-12</c:v>
                </c:pt>
                <c:pt idx="8843">
                  <c:v>-3.984E-12</c:v>
                </c:pt>
                <c:pt idx="8844">
                  <c:v>-4.0289999999999999E-12</c:v>
                </c:pt>
                <c:pt idx="8845">
                  <c:v>-4.0159999999999999E-12</c:v>
                </c:pt>
                <c:pt idx="8846">
                  <c:v>-4.0479999999999997E-12</c:v>
                </c:pt>
                <c:pt idx="8847">
                  <c:v>-4.0410000000000002E-12</c:v>
                </c:pt>
                <c:pt idx="8848">
                  <c:v>-4.0310000000000001E-12</c:v>
                </c:pt>
                <c:pt idx="8849">
                  <c:v>-4.0159999999999999E-12</c:v>
                </c:pt>
                <c:pt idx="8850">
                  <c:v>-4.2280000000000002E-12</c:v>
                </c:pt>
                <c:pt idx="8851">
                  <c:v>-4.1349999999999996E-12</c:v>
                </c:pt>
                <c:pt idx="8852">
                  <c:v>-3.9150000000000002E-12</c:v>
                </c:pt>
                <c:pt idx="8853">
                  <c:v>-4.0040000000000003E-12</c:v>
                </c:pt>
                <c:pt idx="8854">
                  <c:v>-4.0040000000000003E-12</c:v>
                </c:pt>
                <c:pt idx="8855">
                  <c:v>-4.0139999999999997E-12</c:v>
                </c:pt>
                <c:pt idx="8856">
                  <c:v>-4.0300000000000004E-12</c:v>
                </c:pt>
                <c:pt idx="8857">
                  <c:v>-3.9579999999999999E-12</c:v>
                </c:pt>
                <c:pt idx="8858">
                  <c:v>-3.9910000000000003E-12</c:v>
                </c:pt>
                <c:pt idx="8859">
                  <c:v>-3.8289999999999999E-12</c:v>
                </c:pt>
                <c:pt idx="8860">
                  <c:v>-4.1940000000000001E-12</c:v>
                </c:pt>
                <c:pt idx="8861">
                  <c:v>-3.921E-12</c:v>
                </c:pt>
                <c:pt idx="8862">
                  <c:v>-4.0650000000000001E-12</c:v>
                </c:pt>
                <c:pt idx="8863">
                  <c:v>-3.6270000000000002E-12</c:v>
                </c:pt>
                <c:pt idx="8864">
                  <c:v>-3.9600000000000001E-12</c:v>
                </c:pt>
                <c:pt idx="8865">
                  <c:v>-3.9499999999999999E-12</c:v>
                </c:pt>
                <c:pt idx="8866">
                  <c:v>-3.913E-12</c:v>
                </c:pt>
                <c:pt idx="8867">
                  <c:v>-3.7360000000000002E-12</c:v>
                </c:pt>
                <c:pt idx="8868">
                  <c:v>-3.9520000000000001E-12</c:v>
                </c:pt>
                <c:pt idx="8869">
                  <c:v>-3.9780000000000002E-12</c:v>
                </c:pt>
                <c:pt idx="8870">
                  <c:v>-3.9230000000000001E-12</c:v>
                </c:pt>
                <c:pt idx="8871">
                  <c:v>-3.9040000000000003E-12</c:v>
                </c:pt>
                <c:pt idx="8872">
                  <c:v>-2.848E-12</c:v>
                </c:pt>
                <c:pt idx="8873">
                  <c:v>-4.5980000000000004E-12</c:v>
                </c:pt>
                <c:pt idx="8874">
                  <c:v>-2.1430000000000001E-12</c:v>
                </c:pt>
                <c:pt idx="8875">
                  <c:v>-4.3430000000000004E-12</c:v>
                </c:pt>
                <c:pt idx="8876">
                  <c:v>-4.0479999999999997E-12</c:v>
                </c:pt>
                <c:pt idx="8877">
                  <c:v>-4.1189999999999997E-12</c:v>
                </c:pt>
                <c:pt idx="8878">
                  <c:v>-4.1460000000000003E-12</c:v>
                </c:pt>
                <c:pt idx="8879">
                  <c:v>-4.1990000000000002E-12</c:v>
                </c:pt>
                <c:pt idx="8880">
                  <c:v>-3.9830000000000003E-12</c:v>
                </c:pt>
                <c:pt idx="8881">
                  <c:v>-4.1440000000000001E-12</c:v>
                </c:pt>
                <c:pt idx="8882">
                  <c:v>-4.3789999999999998E-12</c:v>
                </c:pt>
                <c:pt idx="8883">
                  <c:v>-3.6879999999999996E-12</c:v>
                </c:pt>
                <c:pt idx="8884">
                  <c:v>-4.1010000000000004E-12</c:v>
                </c:pt>
                <c:pt idx="8885">
                  <c:v>-4.1789999999999999E-12</c:v>
                </c:pt>
                <c:pt idx="8886">
                  <c:v>-3.9219999999999996E-12</c:v>
                </c:pt>
                <c:pt idx="8887">
                  <c:v>-3.9009999999999996E-12</c:v>
                </c:pt>
                <c:pt idx="8888">
                  <c:v>-4.0419999999999999E-12</c:v>
                </c:pt>
                <c:pt idx="8889">
                  <c:v>-3.1649999999999999E-12</c:v>
                </c:pt>
                <c:pt idx="8890">
                  <c:v>-3.9390000000000001E-12</c:v>
                </c:pt>
                <c:pt idx="8891">
                  <c:v>-1.1720000000000001E-12</c:v>
                </c:pt>
                <c:pt idx="8892">
                  <c:v>-3.0460000000000001E-12</c:v>
                </c:pt>
                <c:pt idx="8893">
                  <c:v>-4.0800000000000004E-12</c:v>
                </c:pt>
                <c:pt idx="8894">
                  <c:v>1.2367E-11</c:v>
                </c:pt>
                <c:pt idx="8895">
                  <c:v>-3.1059999999999999E-12</c:v>
                </c:pt>
                <c:pt idx="8896">
                  <c:v>-4.1300000000000004E-12</c:v>
                </c:pt>
                <c:pt idx="8897">
                  <c:v>-3.7349999999999997E-12</c:v>
                </c:pt>
                <c:pt idx="8898">
                  <c:v>-3.863E-12</c:v>
                </c:pt>
                <c:pt idx="8899">
                  <c:v>-4.0380000000000004E-12</c:v>
                </c:pt>
                <c:pt idx="8900">
                  <c:v>-4.0929999999999996E-12</c:v>
                </c:pt>
                <c:pt idx="8901">
                  <c:v>-4.1659999999999998E-12</c:v>
                </c:pt>
                <c:pt idx="8902">
                  <c:v>-4.0819999999999998E-12</c:v>
                </c:pt>
                <c:pt idx="8903">
                  <c:v>-4.189E-12</c:v>
                </c:pt>
                <c:pt idx="8904">
                  <c:v>-4.2289999999999999E-12</c:v>
                </c:pt>
                <c:pt idx="8905">
                  <c:v>-4.1250000000000003E-12</c:v>
                </c:pt>
                <c:pt idx="8906">
                  <c:v>-4.1230000000000001E-12</c:v>
                </c:pt>
                <c:pt idx="8907">
                  <c:v>-4.2159999999999998E-12</c:v>
                </c:pt>
                <c:pt idx="8908">
                  <c:v>-4.0419999999999999E-12</c:v>
                </c:pt>
                <c:pt idx="8909">
                  <c:v>-4.1360000000000001E-12</c:v>
                </c:pt>
                <c:pt idx="8910">
                  <c:v>-4.0739999999999998E-12</c:v>
                </c:pt>
                <c:pt idx="8911">
                  <c:v>-4.0869999999999999E-12</c:v>
                </c:pt>
                <c:pt idx="8912">
                  <c:v>-4.0739999999999998E-12</c:v>
                </c:pt>
                <c:pt idx="8913">
                  <c:v>-4.0929999999999996E-12</c:v>
                </c:pt>
                <c:pt idx="8914">
                  <c:v>-4.0109999999999998E-12</c:v>
                </c:pt>
                <c:pt idx="8915">
                  <c:v>-4.0810000000000001E-12</c:v>
                </c:pt>
                <c:pt idx="8916">
                  <c:v>-4.0819999999999998E-12</c:v>
                </c:pt>
                <c:pt idx="8917">
                  <c:v>-4.068E-12</c:v>
                </c:pt>
                <c:pt idx="8918">
                  <c:v>-4.1020000000000001E-12</c:v>
                </c:pt>
                <c:pt idx="8919">
                  <c:v>-4.126E-12</c:v>
                </c:pt>
                <c:pt idx="8920">
                  <c:v>-4.4640000000000004E-12</c:v>
                </c:pt>
                <c:pt idx="8921">
                  <c:v>-4.1839999999999999E-12</c:v>
                </c:pt>
                <c:pt idx="8922">
                  <c:v>-3.9929999999999996E-12</c:v>
                </c:pt>
                <c:pt idx="8923">
                  <c:v>-4.2720000000000004E-12</c:v>
                </c:pt>
                <c:pt idx="8924">
                  <c:v>-3.5350000000000002E-12</c:v>
                </c:pt>
                <c:pt idx="8925">
                  <c:v>-4.0449999999999998E-12</c:v>
                </c:pt>
                <c:pt idx="8926">
                  <c:v>-4.0600000000000001E-12</c:v>
                </c:pt>
                <c:pt idx="8927">
                  <c:v>-3.9639999999999997E-12</c:v>
                </c:pt>
                <c:pt idx="8928">
                  <c:v>-5.0820000000000004E-12</c:v>
                </c:pt>
                <c:pt idx="8929">
                  <c:v>-3.8199999999999999E-13</c:v>
                </c:pt>
                <c:pt idx="8930">
                  <c:v>-4.176E-12</c:v>
                </c:pt>
                <c:pt idx="8931">
                  <c:v>-3.9070000000000002E-12</c:v>
                </c:pt>
                <c:pt idx="8932">
                  <c:v>-2.7389999999999999E-12</c:v>
                </c:pt>
                <c:pt idx="8933">
                  <c:v>-3.721E-12</c:v>
                </c:pt>
                <c:pt idx="8934">
                  <c:v>-3.3800000000000001E-12</c:v>
                </c:pt>
                <c:pt idx="8935">
                  <c:v>4.9209999999999997E-12</c:v>
                </c:pt>
                <c:pt idx="8936">
                  <c:v>-6.5500000000000004E-13</c:v>
                </c:pt>
                <c:pt idx="8937">
                  <c:v>-6.482E-12</c:v>
                </c:pt>
                <c:pt idx="8938">
                  <c:v>-4.2670000000000003E-12</c:v>
                </c:pt>
                <c:pt idx="8939">
                  <c:v>-4.1810000000000001E-12</c:v>
                </c:pt>
                <c:pt idx="8940">
                  <c:v>-4.1830000000000003E-12</c:v>
                </c:pt>
                <c:pt idx="8941">
                  <c:v>-3.6359999999999999E-12</c:v>
                </c:pt>
                <c:pt idx="8942">
                  <c:v>-4.197E-12</c:v>
                </c:pt>
                <c:pt idx="8943">
                  <c:v>-3.036E-12</c:v>
                </c:pt>
                <c:pt idx="8944">
                  <c:v>-4.6770000000000004E-12</c:v>
                </c:pt>
                <c:pt idx="8945">
                  <c:v>-3.8139999999999997E-12</c:v>
                </c:pt>
                <c:pt idx="8946">
                  <c:v>-4.4620000000000002E-12</c:v>
                </c:pt>
                <c:pt idx="8947">
                  <c:v>-4.4750000000000002E-12</c:v>
                </c:pt>
                <c:pt idx="8948">
                  <c:v>-4.4029999999999997E-12</c:v>
                </c:pt>
                <c:pt idx="8949">
                  <c:v>-1.3939999999999999E-12</c:v>
                </c:pt>
                <c:pt idx="8950">
                  <c:v>-4.2150000000000001E-12</c:v>
                </c:pt>
                <c:pt idx="8951">
                  <c:v>-4.2150000000000001E-12</c:v>
                </c:pt>
                <c:pt idx="8952">
                  <c:v>-4.2239999999999998E-12</c:v>
                </c:pt>
                <c:pt idx="8953">
                  <c:v>1.4913E-11</c:v>
                </c:pt>
                <c:pt idx="8954">
                  <c:v>-5.5290000000000004E-12</c:v>
                </c:pt>
                <c:pt idx="8955">
                  <c:v>5.7870000000000003E-12</c:v>
                </c:pt>
                <c:pt idx="8956">
                  <c:v>-5.028E-12</c:v>
                </c:pt>
                <c:pt idx="8957">
                  <c:v>-4.9480000000000003E-12</c:v>
                </c:pt>
                <c:pt idx="8958">
                  <c:v>-4.4979999999999996E-12</c:v>
                </c:pt>
                <c:pt idx="8959">
                  <c:v>-3.5930000000000001E-12</c:v>
                </c:pt>
                <c:pt idx="8960">
                  <c:v>-4.4430000000000004E-12</c:v>
                </c:pt>
                <c:pt idx="8961">
                  <c:v>-4.4560000000000004E-12</c:v>
                </c:pt>
                <c:pt idx="8962">
                  <c:v>-1.3228E-11</c:v>
                </c:pt>
                <c:pt idx="8963">
                  <c:v>-2.756E-12</c:v>
                </c:pt>
                <c:pt idx="8964">
                  <c:v>-2.673E-12</c:v>
                </c:pt>
                <c:pt idx="8965">
                  <c:v>-3.1460000000000001E-12</c:v>
                </c:pt>
                <c:pt idx="8966">
                  <c:v>-3.8100000000000001E-12</c:v>
                </c:pt>
                <c:pt idx="8967">
                  <c:v>-4.026E-12</c:v>
                </c:pt>
                <c:pt idx="8968">
                  <c:v>-5.2030000000000003E-12</c:v>
                </c:pt>
                <c:pt idx="8969">
                  <c:v>-3.6819999999999999E-12</c:v>
                </c:pt>
                <c:pt idx="8970">
                  <c:v>-4.231E-12</c:v>
                </c:pt>
                <c:pt idx="8971">
                  <c:v>-3.1019999999999999E-12</c:v>
                </c:pt>
                <c:pt idx="8972">
                  <c:v>-3.8659999999999999E-12</c:v>
                </c:pt>
                <c:pt idx="8973">
                  <c:v>-3.9009999999999996E-12</c:v>
                </c:pt>
                <c:pt idx="8974">
                  <c:v>-9.2500000000000004E-12</c:v>
                </c:pt>
                <c:pt idx="8975">
                  <c:v>-5.4809999999999998E-12</c:v>
                </c:pt>
                <c:pt idx="8976">
                  <c:v>-2.3320000000000002E-12</c:v>
                </c:pt>
                <c:pt idx="8977">
                  <c:v>-3.082E-12</c:v>
                </c:pt>
                <c:pt idx="8978">
                  <c:v>-3.141E-12</c:v>
                </c:pt>
                <c:pt idx="8979">
                  <c:v>-9.3140000000000001E-12</c:v>
                </c:pt>
                <c:pt idx="8980">
                  <c:v>-1.0559999999999999E-12</c:v>
                </c:pt>
                <c:pt idx="8981">
                  <c:v>-3.4000000000000001E-12</c:v>
                </c:pt>
                <c:pt idx="8982">
                  <c:v>-3.7150000000000002E-12</c:v>
                </c:pt>
                <c:pt idx="8983">
                  <c:v>-3.8079999999999999E-12</c:v>
                </c:pt>
                <c:pt idx="8984">
                  <c:v>1.5156E-11</c:v>
                </c:pt>
                <c:pt idx="8985">
                  <c:v>-4.9560000000000003E-12</c:v>
                </c:pt>
                <c:pt idx="8986">
                  <c:v>-4.5259999999999999E-12</c:v>
                </c:pt>
                <c:pt idx="8987">
                  <c:v>-4.5159999999999997E-12</c:v>
                </c:pt>
                <c:pt idx="8988">
                  <c:v>-6.4760000000000003E-12</c:v>
                </c:pt>
                <c:pt idx="8989">
                  <c:v>-4.1700000000000002E-12</c:v>
                </c:pt>
                <c:pt idx="8990">
                  <c:v>-3.6940000000000002E-12</c:v>
                </c:pt>
                <c:pt idx="8991">
                  <c:v>-3.8719999999999997E-12</c:v>
                </c:pt>
                <c:pt idx="8992">
                  <c:v>-4.0520000000000001E-12</c:v>
                </c:pt>
                <c:pt idx="8993">
                  <c:v>-4.0750000000000003E-12</c:v>
                </c:pt>
                <c:pt idx="8994">
                  <c:v>-4.0780000000000002E-12</c:v>
                </c:pt>
                <c:pt idx="8995">
                  <c:v>-4.0940000000000001E-12</c:v>
                </c:pt>
                <c:pt idx="8996">
                  <c:v>-4.0440000000000001E-12</c:v>
                </c:pt>
                <c:pt idx="8997">
                  <c:v>-4.0849999999999997E-12</c:v>
                </c:pt>
                <c:pt idx="8998">
                  <c:v>-4.068E-12</c:v>
                </c:pt>
                <c:pt idx="8999">
                  <c:v>-4.1029999999999998E-12</c:v>
                </c:pt>
                <c:pt idx="9000">
                  <c:v>-4.0189999999999997E-12</c:v>
                </c:pt>
                <c:pt idx="9001">
                  <c:v>-4.56E-12</c:v>
                </c:pt>
                <c:pt idx="9002">
                  <c:v>-4.381E-12</c:v>
                </c:pt>
                <c:pt idx="9003">
                  <c:v>-4.2040000000000003E-12</c:v>
                </c:pt>
                <c:pt idx="9004">
                  <c:v>-4.1579999999999999E-12</c:v>
                </c:pt>
                <c:pt idx="9005">
                  <c:v>-4.1490000000000002E-12</c:v>
                </c:pt>
                <c:pt idx="9006">
                  <c:v>-4.0929999999999996E-12</c:v>
                </c:pt>
                <c:pt idx="9007">
                  <c:v>-3.0689999999999999E-12</c:v>
                </c:pt>
                <c:pt idx="9008">
                  <c:v>-4.1819999999999997E-12</c:v>
                </c:pt>
                <c:pt idx="9009">
                  <c:v>-3.905E-12</c:v>
                </c:pt>
                <c:pt idx="9010">
                  <c:v>-3.9509999999999996E-12</c:v>
                </c:pt>
                <c:pt idx="9011">
                  <c:v>-4.0040000000000003E-12</c:v>
                </c:pt>
                <c:pt idx="9012">
                  <c:v>-4.0239999999999998E-12</c:v>
                </c:pt>
                <c:pt idx="9013">
                  <c:v>-4.6200000000000001E-12</c:v>
                </c:pt>
                <c:pt idx="9014">
                  <c:v>-4.126E-12</c:v>
                </c:pt>
                <c:pt idx="9015">
                  <c:v>-4.076E-12</c:v>
                </c:pt>
                <c:pt idx="9016">
                  <c:v>-4.1159999999999998E-12</c:v>
                </c:pt>
                <c:pt idx="9017">
                  <c:v>-4.8029999999999996E-12</c:v>
                </c:pt>
                <c:pt idx="9018">
                  <c:v>-2.1430000000000001E-12</c:v>
                </c:pt>
                <c:pt idx="9019">
                  <c:v>-3.892E-12</c:v>
                </c:pt>
                <c:pt idx="9020">
                  <c:v>-4.0419999999999999E-12</c:v>
                </c:pt>
                <c:pt idx="9021">
                  <c:v>-4.0529999999999998E-12</c:v>
                </c:pt>
                <c:pt idx="9022">
                  <c:v>-4.026E-12</c:v>
                </c:pt>
                <c:pt idx="9023">
                  <c:v>-4.0159999999999999E-12</c:v>
                </c:pt>
                <c:pt idx="9024">
                  <c:v>-4.0300000000000004E-12</c:v>
                </c:pt>
                <c:pt idx="9025">
                  <c:v>-4.0100000000000001E-12</c:v>
                </c:pt>
                <c:pt idx="9026">
                  <c:v>-5.5010000000000001E-12</c:v>
                </c:pt>
                <c:pt idx="9027">
                  <c:v>-3.913E-12</c:v>
                </c:pt>
                <c:pt idx="9028">
                  <c:v>-3.9070000000000002E-12</c:v>
                </c:pt>
                <c:pt idx="9029">
                  <c:v>-4.1360000000000001E-12</c:v>
                </c:pt>
                <c:pt idx="9030">
                  <c:v>-4.1540000000000003E-12</c:v>
                </c:pt>
                <c:pt idx="9031">
                  <c:v>-4.1499999999999999E-12</c:v>
                </c:pt>
                <c:pt idx="9032">
                  <c:v>-4.0730000000000001E-12</c:v>
                </c:pt>
                <c:pt idx="9033">
                  <c:v>-3.9570000000000002E-12</c:v>
                </c:pt>
                <c:pt idx="9034">
                  <c:v>-4.1109999999999997E-12</c:v>
                </c:pt>
                <c:pt idx="9035">
                  <c:v>-4.1490000000000002E-12</c:v>
                </c:pt>
                <c:pt idx="9036">
                  <c:v>-4.1460000000000003E-12</c:v>
                </c:pt>
                <c:pt idx="9037">
                  <c:v>-4.1689999999999997E-12</c:v>
                </c:pt>
                <c:pt idx="9038">
                  <c:v>-4.1579999999999999E-12</c:v>
                </c:pt>
                <c:pt idx="9039">
                  <c:v>-4.1239999999999998E-12</c:v>
                </c:pt>
                <c:pt idx="9040">
                  <c:v>-4.1620000000000002E-12</c:v>
                </c:pt>
                <c:pt idx="9041">
                  <c:v>-4.189E-12</c:v>
                </c:pt>
                <c:pt idx="9042">
                  <c:v>-4.1739999999999998E-12</c:v>
                </c:pt>
                <c:pt idx="9043">
                  <c:v>-4.1230000000000001E-12</c:v>
                </c:pt>
                <c:pt idx="9044">
                  <c:v>-4.5040000000000002E-12</c:v>
                </c:pt>
                <c:pt idx="9045">
                  <c:v>-3.7879999999999996E-12</c:v>
                </c:pt>
                <c:pt idx="9046">
                  <c:v>-4.205E-12</c:v>
                </c:pt>
                <c:pt idx="9047">
                  <c:v>-4.1269999999999997E-12</c:v>
                </c:pt>
                <c:pt idx="9048">
                  <c:v>1.119E-12</c:v>
                </c:pt>
                <c:pt idx="9049">
                  <c:v>-5.0320000000000004E-12</c:v>
                </c:pt>
                <c:pt idx="9050">
                  <c:v>-4.189E-12</c:v>
                </c:pt>
                <c:pt idx="9051">
                  <c:v>-3.4140000000000002E-12</c:v>
                </c:pt>
                <c:pt idx="9052">
                  <c:v>-4.1449999999999998E-12</c:v>
                </c:pt>
                <c:pt idx="9053">
                  <c:v>-4.281E-12</c:v>
                </c:pt>
                <c:pt idx="9054">
                  <c:v>-4.2590000000000003E-12</c:v>
                </c:pt>
                <c:pt idx="9055">
                  <c:v>-4.3460000000000003E-12</c:v>
                </c:pt>
                <c:pt idx="9056">
                  <c:v>-4.1280000000000002E-12</c:v>
                </c:pt>
                <c:pt idx="9057">
                  <c:v>-4.1839999999999999E-12</c:v>
                </c:pt>
                <c:pt idx="9058">
                  <c:v>-4.0929999999999996E-12</c:v>
                </c:pt>
                <c:pt idx="9059">
                  <c:v>-4.1620000000000002E-12</c:v>
                </c:pt>
                <c:pt idx="9060">
                  <c:v>-4.176E-12</c:v>
                </c:pt>
                <c:pt idx="9061">
                  <c:v>-4.1239999999999998E-12</c:v>
                </c:pt>
                <c:pt idx="9062">
                  <c:v>-6.8100000000000003E-12</c:v>
                </c:pt>
                <c:pt idx="9063">
                  <c:v>-3.6979999999999998E-12</c:v>
                </c:pt>
                <c:pt idx="9064">
                  <c:v>-3.237E-12</c:v>
                </c:pt>
                <c:pt idx="9065">
                  <c:v>-4.1090000000000004E-12</c:v>
                </c:pt>
                <c:pt idx="9066">
                  <c:v>-4.1570000000000002E-12</c:v>
                </c:pt>
                <c:pt idx="9067">
                  <c:v>-4.1280000000000002E-12</c:v>
                </c:pt>
                <c:pt idx="9068">
                  <c:v>-4.1490000000000002E-12</c:v>
                </c:pt>
                <c:pt idx="9069">
                  <c:v>-1.802E-12</c:v>
                </c:pt>
                <c:pt idx="9070">
                  <c:v>-4.1880000000000003E-12</c:v>
                </c:pt>
                <c:pt idx="9071">
                  <c:v>-3.9929999999999996E-12</c:v>
                </c:pt>
                <c:pt idx="9072">
                  <c:v>-4.1780000000000002E-12</c:v>
                </c:pt>
                <c:pt idx="9073">
                  <c:v>-3.274E-12</c:v>
                </c:pt>
                <c:pt idx="9074">
                  <c:v>-5.0519999999999999E-12</c:v>
                </c:pt>
                <c:pt idx="9075">
                  <c:v>-4.3430000000000004E-12</c:v>
                </c:pt>
                <c:pt idx="9076">
                  <c:v>-4.2250000000000003E-12</c:v>
                </c:pt>
                <c:pt idx="9077">
                  <c:v>-4.0869999999999999E-12</c:v>
                </c:pt>
                <c:pt idx="9078">
                  <c:v>-6.001E-12</c:v>
                </c:pt>
                <c:pt idx="9079">
                  <c:v>-4.0300000000000004E-12</c:v>
                </c:pt>
                <c:pt idx="9080">
                  <c:v>-4.0830000000000003E-12</c:v>
                </c:pt>
                <c:pt idx="9081">
                  <c:v>-4.1419999999999999E-12</c:v>
                </c:pt>
                <c:pt idx="9082">
                  <c:v>-3.8330000000000003E-12</c:v>
                </c:pt>
                <c:pt idx="9083">
                  <c:v>-4.0460000000000003E-12</c:v>
                </c:pt>
                <c:pt idx="9084">
                  <c:v>-4.0460000000000003E-12</c:v>
                </c:pt>
                <c:pt idx="9085">
                  <c:v>-4.0659999999999998E-12</c:v>
                </c:pt>
                <c:pt idx="9086">
                  <c:v>-2.305E-12</c:v>
                </c:pt>
                <c:pt idx="9087">
                  <c:v>-4.3010000000000004E-12</c:v>
                </c:pt>
                <c:pt idx="9088">
                  <c:v>-4.0300000000000004E-12</c:v>
                </c:pt>
                <c:pt idx="9089">
                  <c:v>-4.155E-12</c:v>
                </c:pt>
                <c:pt idx="9090">
                  <c:v>-4.1769999999999997E-12</c:v>
                </c:pt>
                <c:pt idx="9091">
                  <c:v>-4.0230000000000001E-12</c:v>
                </c:pt>
                <c:pt idx="9092">
                  <c:v>-4.0310000000000001E-12</c:v>
                </c:pt>
                <c:pt idx="9093">
                  <c:v>-6.3630000000000003E-12</c:v>
                </c:pt>
                <c:pt idx="9094">
                  <c:v>-4.3430000000000004E-12</c:v>
                </c:pt>
                <c:pt idx="9095">
                  <c:v>-3.6440000000000002E-12</c:v>
                </c:pt>
                <c:pt idx="9096">
                  <c:v>-4.7220000000000003E-12</c:v>
                </c:pt>
                <c:pt idx="9097">
                  <c:v>-3.8239999999999999E-12</c:v>
                </c:pt>
                <c:pt idx="9098">
                  <c:v>-4.6159999999999997E-12</c:v>
                </c:pt>
                <c:pt idx="9099">
                  <c:v>-4.5360000000000001E-12</c:v>
                </c:pt>
                <c:pt idx="9100">
                  <c:v>-3.7230000000000002E-12</c:v>
                </c:pt>
                <c:pt idx="9101">
                  <c:v>-2.3409999999999998E-12</c:v>
                </c:pt>
                <c:pt idx="9102">
                  <c:v>-4.9060000000000003E-12</c:v>
                </c:pt>
                <c:pt idx="9103">
                  <c:v>-4.205E-12</c:v>
                </c:pt>
                <c:pt idx="9104">
                  <c:v>-4.1090000000000004E-12</c:v>
                </c:pt>
                <c:pt idx="9105">
                  <c:v>-4.1159999999999998E-12</c:v>
                </c:pt>
                <c:pt idx="9106">
                  <c:v>-4.7579999999999997E-12</c:v>
                </c:pt>
                <c:pt idx="9107">
                  <c:v>-2.7139999999999999E-12</c:v>
                </c:pt>
                <c:pt idx="9108">
                  <c:v>-4.7300000000000002E-12</c:v>
                </c:pt>
                <c:pt idx="9109">
                  <c:v>-4.402E-12</c:v>
                </c:pt>
                <c:pt idx="9110">
                  <c:v>-4.4700000000000001E-12</c:v>
                </c:pt>
                <c:pt idx="9111">
                  <c:v>-4.7640000000000003E-12</c:v>
                </c:pt>
                <c:pt idx="9112">
                  <c:v>-4.2479999999999997E-12</c:v>
                </c:pt>
                <c:pt idx="9113">
                  <c:v>-4.1769999999999997E-12</c:v>
                </c:pt>
                <c:pt idx="9114">
                  <c:v>-4.1120000000000003E-12</c:v>
                </c:pt>
                <c:pt idx="9115">
                  <c:v>-4.2090000000000003E-12</c:v>
                </c:pt>
                <c:pt idx="9116">
                  <c:v>-4.1070000000000002E-12</c:v>
                </c:pt>
                <c:pt idx="9117">
                  <c:v>-4.1579999999999999E-12</c:v>
                </c:pt>
                <c:pt idx="9118">
                  <c:v>-4.1899999999999997E-12</c:v>
                </c:pt>
                <c:pt idx="9119">
                  <c:v>-4.1139999999999996E-12</c:v>
                </c:pt>
                <c:pt idx="9120">
                  <c:v>-1.8196999999999999E-11</c:v>
                </c:pt>
                <c:pt idx="9121">
                  <c:v>1.0791E-11</c:v>
                </c:pt>
                <c:pt idx="9122">
                  <c:v>-4.281E-12</c:v>
                </c:pt>
                <c:pt idx="9123">
                  <c:v>-3.212E-12</c:v>
                </c:pt>
                <c:pt idx="9124">
                  <c:v>-3.5130000000000001E-12</c:v>
                </c:pt>
                <c:pt idx="9125">
                  <c:v>-2.8589999999999998E-12</c:v>
                </c:pt>
                <c:pt idx="9126">
                  <c:v>-3.7899999999999998E-12</c:v>
                </c:pt>
                <c:pt idx="9127">
                  <c:v>-4.0659999999999998E-12</c:v>
                </c:pt>
                <c:pt idx="9128">
                  <c:v>-4.281E-12</c:v>
                </c:pt>
                <c:pt idx="9129">
                  <c:v>-4.0769999999999997E-12</c:v>
                </c:pt>
                <c:pt idx="9130">
                  <c:v>-4.0170000000000004E-12</c:v>
                </c:pt>
                <c:pt idx="9131">
                  <c:v>-3.942E-12</c:v>
                </c:pt>
                <c:pt idx="9132">
                  <c:v>-4.0499999999999999E-12</c:v>
                </c:pt>
                <c:pt idx="9133">
                  <c:v>-4.0100000000000001E-12</c:v>
                </c:pt>
                <c:pt idx="9134">
                  <c:v>-4.1460000000000003E-12</c:v>
                </c:pt>
                <c:pt idx="9135">
                  <c:v>-4.1310000000000001E-12</c:v>
                </c:pt>
                <c:pt idx="9136">
                  <c:v>-4.0639999999999996E-12</c:v>
                </c:pt>
                <c:pt idx="9137">
                  <c:v>-4.2090000000000003E-12</c:v>
                </c:pt>
                <c:pt idx="9138">
                  <c:v>-4.2289999999999999E-12</c:v>
                </c:pt>
                <c:pt idx="9139">
                  <c:v>-3.9680000000000001E-12</c:v>
                </c:pt>
                <c:pt idx="9140">
                  <c:v>-4.2170000000000003E-12</c:v>
                </c:pt>
                <c:pt idx="9141">
                  <c:v>-4.8460000000000002E-12</c:v>
                </c:pt>
                <c:pt idx="9142">
                  <c:v>-3.7139999999999997E-12</c:v>
                </c:pt>
                <c:pt idx="9143">
                  <c:v>-4.1609999999999997E-12</c:v>
                </c:pt>
                <c:pt idx="9144">
                  <c:v>-4.168E-12</c:v>
                </c:pt>
                <c:pt idx="9145">
                  <c:v>-4.1429999999999996E-12</c:v>
                </c:pt>
                <c:pt idx="9146">
                  <c:v>-4.3040000000000002E-12</c:v>
                </c:pt>
                <c:pt idx="9147">
                  <c:v>-4.2209999999999999E-12</c:v>
                </c:pt>
                <c:pt idx="9148">
                  <c:v>-4.2979999999999997E-12</c:v>
                </c:pt>
                <c:pt idx="9149">
                  <c:v>-4.0810000000000001E-12</c:v>
                </c:pt>
                <c:pt idx="9150">
                  <c:v>-4.3460000000000003E-12</c:v>
                </c:pt>
                <c:pt idx="9151">
                  <c:v>-4.4079999999999998E-12</c:v>
                </c:pt>
                <c:pt idx="9152">
                  <c:v>-4.2029999999999998E-12</c:v>
                </c:pt>
                <c:pt idx="9153">
                  <c:v>-3.8970000000000001E-12</c:v>
                </c:pt>
                <c:pt idx="9154">
                  <c:v>-9.8600000000000004E-13</c:v>
                </c:pt>
                <c:pt idx="9155">
                  <c:v>-3.7470000000000001E-12</c:v>
                </c:pt>
                <c:pt idx="9156">
                  <c:v>-4.0719999999999996E-12</c:v>
                </c:pt>
                <c:pt idx="9157">
                  <c:v>-6.4710000000000002E-12</c:v>
                </c:pt>
                <c:pt idx="9158">
                  <c:v>-4.4609999999999997E-12</c:v>
                </c:pt>
                <c:pt idx="9159">
                  <c:v>-1.6819999999999999E-12</c:v>
                </c:pt>
                <c:pt idx="9160">
                  <c:v>-5.0819000000000003E-11</c:v>
                </c:pt>
                <c:pt idx="9161">
                  <c:v>-1.153E-12</c:v>
                </c:pt>
                <c:pt idx="9162">
                  <c:v>-9.3749999999999999E-12</c:v>
                </c:pt>
                <c:pt idx="9163">
                  <c:v>-3.353E-12</c:v>
                </c:pt>
                <c:pt idx="9164">
                  <c:v>-4.297E-12</c:v>
                </c:pt>
                <c:pt idx="9165">
                  <c:v>-3.9949999999999998E-12</c:v>
                </c:pt>
                <c:pt idx="9166">
                  <c:v>-4.3869999999999998E-12</c:v>
                </c:pt>
                <c:pt idx="9167">
                  <c:v>-4.176E-12</c:v>
                </c:pt>
                <c:pt idx="9168">
                  <c:v>-4.1200000000000002E-12</c:v>
                </c:pt>
                <c:pt idx="9169">
                  <c:v>-4.289E-12</c:v>
                </c:pt>
                <c:pt idx="9170">
                  <c:v>-4.076E-12</c:v>
                </c:pt>
                <c:pt idx="9171">
                  <c:v>-4.0940000000000001E-12</c:v>
                </c:pt>
                <c:pt idx="9172">
                  <c:v>-4.105E-12</c:v>
                </c:pt>
                <c:pt idx="9173">
                  <c:v>-3.9070000000000002E-12</c:v>
                </c:pt>
                <c:pt idx="9174">
                  <c:v>-3.9070000000000002E-12</c:v>
                </c:pt>
                <c:pt idx="9175">
                  <c:v>-3.5729999999999998E-12</c:v>
                </c:pt>
                <c:pt idx="9176">
                  <c:v>-3.9780000000000002E-12</c:v>
                </c:pt>
                <c:pt idx="9177">
                  <c:v>-3.863E-12</c:v>
                </c:pt>
                <c:pt idx="9178">
                  <c:v>-4.0509999999999996E-12</c:v>
                </c:pt>
                <c:pt idx="9179">
                  <c:v>-4.0490000000000002E-12</c:v>
                </c:pt>
                <c:pt idx="9180">
                  <c:v>-4.063E-12</c:v>
                </c:pt>
                <c:pt idx="9181">
                  <c:v>-4.0479999999999997E-12</c:v>
                </c:pt>
                <c:pt idx="9182">
                  <c:v>-3.7849999999999997E-12</c:v>
                </c:pt>
                <c:pt idx="9183">
                  <c:v>-4.1419999999999999E-12</c:v>
                </c:pt>
                <c:pt idx="9184">
                  <c:v>-4.1730000000000001E-12</c:v>
                </c:pt>
                <c:pt idx="9185">
                  <c:v>-4.2330000000000002E-12</c:v>
                </c:pt>
                <c:pt idx="9186">
                  <c:v>-4.1830000000000003E-12</c:v>
                </c:pt>
                <c:pt idx="9187">
                  <c:v>-4.1830000000000003E-12</c:v>
                </c:pt>
                <c:pt idx="9188">
                  <c:v>-4.2639999999999996E-12</c:v>
                </c:pt>
                <c:pt idx="9189">
                  <c:v>-4.2029999999999998E-12</c:v>
                </c:pt>
                <c:pt idx="9190">
                  <c:v>-4.2209999999999999E-12</c:v>
                </c:pt>
                <c:pt idx="9191">
                  <c:v>-4.2079999999999998E-12</c:v>
                </c:pt>
                <c:pt idx="9192">
                  <c:v>-4.2220000000000004E-12</c:v>
                </c:pt>
                <c:pt idx="9193">
                  <c:v>-4.1860000000000001E-12</c:v>
                </c:pt>
                <c:pt idx="9194">
                  <c:v>-4.2150000000000001E-12</c:v>
                </c:pt>
                <c:pt idx="9195">
                  <c:v>-3.9529999999999998E-12</c:v>
                </c:pt>
                <c:pt idx="9196">
                  <c:v>-3.9330000000000003E-12</c:v>
                </c:pt>
                <c:pt idx="9197">
                  <c:v>-4.0780000000000002E-12</c:v>
                </c:pt>
                <c:pt idx="9198">
                  <c:v>-4.2730000000000001E-12</c:v>
                </c:pt>
                <c:pt idx="9199">
                  <c:v>-9.2999999999999995E-14</c:v>
                </c:pt>
                <c:pt idx="9200">
                  <c:v>-3.9579999999999999E-12</c:v>
                </c:pt>
                <c:pt idx="9201">
                  <c:v>-4.1349999999999996E-12</c:v>
                </c:pt>
                <c:pt idx="9202">
                  <c:v>-4.7560000000000003E-12</c:v>
                </c:pt>
                <c:pt idx="9203">
                  <c:v>-4.2120000000000002E-12</c:v>
                </c:pt>
                <c:pt idx="9204">
                  <c:v>-4.2120000000000002E-12</c:v>
                </c:pt>
                <c:pt idx="9205">
                  <c:v>-4.3040000000000002E-12</c:v>
                </c:pt>
                <c:pt idx="9206">
                  <c:v>-4.2979999999999997E-12</c:v>
                </c:pt>
                <c:pt idx="9207">
                  <c:v>-4.2880000000000003E-12</c:v>
                </c:pt>
                <c:pt idx="9208">
                  <c:v>-6.6180000000000003E-12</c:v>
                </c:pt>
                <c:pt idx="9209">
                  <c:v>-4.3250000000000003E-12</c:v>
                </c:pt>
                <c:pt idx="9210">
                  <c:v>-4.3899999999999997E-12</c:v>
                </c:pt>
                <c:pt idx="9211">
                  <c:v>-4.3479999999999996E-12</c:v>
                </c:pt>
                <c:pt idx="9212">
                  <c:v>-4.1209999999999999E-12</c:v>
                </c:pt>
                <c:pt idx="9213">
                  <c:v>-4.297E-12</c:v>
                </c:pt>
                <c:pt idx="9214">
                  <c:v>-4.2880000000000003E-12</c:v>
                </c:pt>
                <c:pt idx="9215">
                  <c:v>-3.617E-12</c:v>
                </c:pt>
                <c:pt idx="9216">
                  <c:v>-4.2860000000000001E-12</c:v>
                </c:pt>
                <c:pt idx="9217">
                  <c:v>-4.3239999999999998E-12</c:v>
                </c:pt>
                <c:pt idx="9218">
                  <c:v>-4.3250000000000003E-12</c:v>
                </c:pt>
                <c:pt idx="9219">
                  <c:v>-4.289E-12</c:v>
                </c:pt>
                <c:pt idx="9220">
                  <c:v>-4.289E-12</c:v>
                </c:pt>
                <c:pt idx="9221">
                  <c:v>-4.2410000000000002E-12</c:v>
                </c:pt>
                <c:pt idx="9222">
                  <c:v>-5.1499999999999997E-12</c:v>
                </c:pt>
                <c:pt idx="9223">
                  <c:v>-1.6150000000000001E-12</c:v>
                </c:pt>
                <c:pt idx="9224">
                  <c:v>-4.3239999999999998E-12</c:v>
                </c:pt>
                <c:pt idx="9225">
                  <c:v>-3.5930000000000001E-12</c:v>
                </c:pt>
                <c:pt idx="9226">
                  <c:v>-4.155E-12</c:v>
                </c:pt>
                <c:pt idx="9227">
                  <c:v>-4.302E-12</c:v>
                </c:pt>
                <c:pt idx="9228">
                  <c:v>-3.7650000000000002E-12</c:v>
                </c:pt>
                <c:pt idx="9229">
                  <c:v>4.3490000000000001E-12</c:v>
                </c:pt>
                <c:pt idx="9230">
                  <c:v>-5.1480000000000003E-12</c:v>
                </c:pt>
                <c:pt idx="9231">
                  <c:v>-4.7339999999999998E-12</c:v>
                </c:pt>
                <c:pt idx="9232">
                  <c:v>-4.4129999999999999E-12</c:v>
                </c:pt>
                <c:pt idx="9233">
                  <c:v>-3.0380000000000002E-12</c:v>
                </c:pt>
                <c:pt idx="9234">
                  <c:v>-4.3819999999999997E-12</c:v>
                </c:pt>
                <c:pt idx="9235">
                  <c:v>-4.2399999999999997E-12</c:v>
                </c:pt>
                <c:pt idx="9236">
                  <c:v>-4.3349999999999996E-12</c:v>
                </c:pt>
                <c:pt idx="9237">
                  <c:v>-4.3430000000000004E-12</c:v>
                </c:pt>
                <c:pt idx="9238">
                  <c:v>-4.2860000000000001E-12</c:v>
                </c:pt>
                <c:pt idx="9239">
                  <c:v>-4.2960000000000003E-12</c:v>
                </c:pt>
                <c:pt idx="9240">
                  <c:v>-4.2579999999999998E-12</c:v>
                </c:pt>
                <c:pt idx="9241">
                  <c:v>-4.0739999999999998E-12</c:v>
                </c:pt>
                <c:pt idx="9242">
                  <c:v>-3.6669999999999996E-12</c:v>
                </c:pt>
                <c:pt idx="9243">
                  <c:v>-4.0979999999999997E-12</c:v>
                </c:pt>
                <c:pt idx="9244">
                  <c:v>-4.3239999999999998E-12</c:v>
                </c:pt>
                <c:pt idx="9245">
                  <c:v>-4.3059999999999996E-12</c:v>
                </c:pt>
                <c:pt idx="9246">
                  <c:v>-4.3120000000000002E-12</c:v>
                </c:pt>
                <c:pt idx="9247">
                  <c:v>-4.3200000000000002E-12</c:v>
                </c:pt>
                <c:pt idx="9248">
                  <c:v>-4.1109999999999997E-12</c:v>
                </c:pt>
                <c:pt idx="9249">
                  <c:v>-4.2460000000000003E-12</c:v>
                </c:pt>
                <c:pt idx="9250">
                  <c:v>-4.2629999999999999E-12</c:v>
                </c:pt>
                <c:pt idx="9251">
                  <c:v>-4.089E-12</c:v>
                </c:pt>
                <c:pt idx="9252">
                  <c:v>-4.2399999999999997E-12</c:v>
                </c:pt>
                <c:pt idx="9253">
                  <c:v>-4.1979999999999997E-12</c:v>
                </c:pt>
                <c:pt idx="9254">
                  <c:v>-4.2919999999999999E-12</c:v>
                </c:pt>
                <c:pt idx="9255">
                  <c:v>-4.2709999999999999E-12</c:v>
                </c:pt>
                <c:pt idx="9256">
                  <c:v>-4.2250000000000003E-12</c:v>
                </c:pt>
                <c:pt idx="9257">
                  <c:v>-4.3010000000000004E-12</c:v>
                </c:pt>
                <c:pt idx="9258">
                  <c:v>-4.2800000000000003E-12</c:v>
                </c:pt>
                <c:pt idx="9259">
                  <c:v>-4.297E-12</c:v>
                </c:pt>
                <c:pt idx="9260">
                  <c:v>-4.3209999999999999E-12</c:v>
                </c:pt>
                <c:pt idx="9261">
                  <c:v>-4.6300000000000003E-12</c:v>
                </c:pt>
                <c:pt idx="9262">
                  <c:v>-3.5140000000000002E-12</c:v>
                </c:pt>
                <c:pt idx="9263">
                  <c:v>-4.3040000000000002E-12</c:v>
                </c:pt>
                <c:pt idx="9264">
                  <c:v>-4.3540000000000002E-12</c:v>
                </c:pt>
                <c:pt idx="9265">
                  <c:v>-4.2730000000000001E-12</c:v>
                </c:pt>
                <c:pt idx="9266">
                  <c:v>-4.2720000000000004E-12</c:v>
                </c:pt>
                <c:pt idx="9267">
                  <c:v>-4.2570000000000001E-12</c:v>
                </c:pt>
                <c:pt idx="9268">
                  <c:v>-4.1990000000000002E-12</c:v>
                </c:pt>
                <c:pt idx="9269">
                  <c:v>-4.2010000000000004E-12</c:v>
                </c:pt>
                <c:pt idx="9270">
                  <c:v>-4.1910000000000002E-12</c:v>
                </c:pt>
                <c:pt idx="9271">
                  <c:v>-4.1529999999999998E-12</c:v>
                </c:pt>
                <c:pt idx="9272">
                  <c:v>-4.2369999999999998E-12</c:v>
                </c:pt>
                <c:pt idx="9273">
                  <c:v>-4.2750000000000003E-12</c:v>
                </c:pt>
                <c:pt idx="9274">
                  <c:v>-4.2650000000000001E-12</c:v>
                </c:pt>
                <c:pt idx="9275">
                  <c:v>-4.1750000000000003E-12</c:v>
                </c:pt>
                <c:pt idx="9276">
                  <c:v>-4.1670000000000003E-12</c:v>
                </c:pt>
                <c:pt idx="9277">
                  <c:v>-4.2709999999999999E-12</c:v>
                </c:pt>
                <c:pt idx="9278">
                  <c:v>-4.3449999999999998E-12</c:v>
                </c:pt>
                <c:pt idx="9279">
                  <c:v>-4.2059999999999996E-12</c:v>
                </c:pt>
                <c:pt idx="9280">
                  <c:v>-3.8479999999999998E-12</c:v>
                </c:pt>
                <c:pt idx="9281">
                  <c:v>-4.1490000000000002E-12</c:v>
                </c:pt>
                <c:pt idx="9282">
                  <c:v>-4.2789999999999998E-12</c:v>
                </c:pt>
                <c:pt idx="9283">
                  <c:v>-4.2410000000000002E-12</c:v>
                </c:pt>
                <c:pt idx="9284">
                  <c:v>-4.2860000000000001E-12</c:v>
                </c:pt>
                <c:pt idx="9285">
                  <c:v>-4.268E-12</c:v>
                </c:pt>
                <c:pt idx="9286">
                  <c:v>-4.2349999999999996E-12</c:v>
                </c:pt>
                <c:pt idx="9287">
                  <c:v>-4.2639999999999996E-12</c:v>
                </c:pt>
                <c:pt idx="9288">
                  <c:v>-4.2010000000000004E-12</c:v>
                </c:pt>
                <c:pt idx="9289">
                  <c:v>-4.0509999999999996E-12</c:v>
                </c:pt>
                <c:pt idx="9290">
                  <c:v>-4.2349999999999996E-12</c:v>
                </c:pt>
                <c:pt idx="9291">
                  <c:v>-4.2930000000000004E-12</c:v>
                </c:pt>
                <c:pt idx="9292">
                  <c:v>-4.1659999999999998E-12</c:v>
                </c:pt>
                <c:pt idx="9293">
                  <c:v>-4.3239999999999998E-12</c:v>
                </c:pt>
                <c:pt idx="9294">
                  <c:v>-4.0559999999999997E-12</c:v>
                </c:pt>
                <c:pt idx="9295">
                  <c:v>-3.9009999999999996E-12</c:v>
                </c:pt>
                <c:pt idx="9296">
                  <c:v>-4.3850000000000004E-12</c:v>
                </c:pt>
                <c:pt idx="9297">
                  <c:v>-4.41E-12</c:v>
                </c:pt>
                <c:pt idx="9298">
                  <c:v>-4.2449999999999998E-12</c:v>
                </c:pt>
                <c:pt idx="9299">
                  <c:v>-2.3570000000000002E-12</c:v>
                </c:pt>
                <c:pt idx="9300">
                  <c:v>-4.494E-12</c:v>
                </c:pt>
                <c:pt idx="9301">
                  <c:v>-4.6189999999999996E-12</c:v>
                </c:pt>
                <c:pt idx="9302">
                  <c:v>-4.5029999999999997E-12</c:v>
                </c:pt>
                <c:pt idx="9303">
                  <c:v>-4.481E-12</c:v>
                </c:pt>
                <c:pt idx="9304">
                  <c:v>-4.431E-12</c:v>
                </c:pt>
                <c:pt idx="9305">
                  <c:v>-4.3969999999999999E-12</c:v>
                </c:pt>
                <c:pt idx="9306">
                  <c:v>-4.3419999999999999E-12</c:v>
                </c:pt>
                <c:pt idx="9307">
                  <c:v>-4.4499999999999998E-12</c:v>
                </c:pt>
                <c:pt idx="9308">
                  <c:v>-4.4380000000000003E-12</c:v>
                </c:pt>
                <c:pt idx="9309">
                  <c:v>-4.4109999999999997E-12</c:v>
                </c:pt>
                <c:pt idx="9310">
                  <c:v>-4.3460000000000003E-12</c:v>
                </c:pt>
                <c:pt idx="9311">
                  <c:v>-4.3570000000000001E-12</c:v>
                </c:pt>
                <c:pt idx="9312">
                  <c:v>-4.3750000000000002E-12</c:v>
                </c:pt>
                <c:pt idx="9313">
                  <c:v>-4.3449999999999998E-12</c:v>
                </c:pt>
                <c:pt idx="9314">
                  <c:v>-4.347E-12</c:v>
                </c:pt>
                <c:pt idx="9315">
                  <c:v>-4.3369999999999998E-12</c:v>
                </c:pt>
                <c:pt idx="9316">
                  <c:v>-4.2289999999999999E-12</c:v>
                </c:pt>
                <c:pt idx="9317">
                  <c:v>-4.0429999999999996E-12</c:v>
                </c:pt>
                <c:pt idx="9318">
                  <c:v>-3.6799999999999997E-12</c:v>
                </c:pt>
                <c:pt idx="9319">
                  <c:v>-4.3579999999999998E-12</c:v>
                </c:pt>
                <c:pt idx="9320">
                  <c:v>-3.3309999999999998E-12</c:v>
                </c:pt>
                <c:pt idx="9321">
                  <c:v>2.886E-12</c:v>
                </c:pt>
                <c:pt idx="9322">
                  <c:v>-1.9060000000000002E-12</c:v>
                </c:pt>
                <c:pt idx="9323">
                  <c:v>-3.4819999999999999E-12</c:v>
                </c:pt>
                <c:pt idx="9324">
                  <c:v>-3.8700000000000003E-12</c:v>
                </c:pt>
                <c:pt idx="9325">
                  <c:v>-4.0059999999999997E-12</c:v>
                </c:pt>
                <c:pt idx="9326">
                  <c:v>-4.7819999999999996E-12</c:v>
                </c:pt>
                <c:pt idx="9327">
                  <c:v>-4.2869999999999998E-12</c:v>
                </c:pt>
                <c:pt idx="9328">
                  <c:v>-4.2689999999999997E-12</c:v>
                </c:pt>
                <c:pt idx="9329">
                  <c:v>-4.1839999999999999E-12</c:v>
                </c:pt>
                <c:pt idx="9330">
                  <c:v>-4.6460000000000002E-12</c:v>
                </c:pt>
                <c:pt idx="9331">
                  <c:v>-4.0719999999999996E-12</c:v>
                </c:pt>
                <c:pt idx="9332">
                  <c:v>-4.2510000000000004E-12</c:v>
                </c:pt>
                <c:pt idx="9333">
                  <c:v>-4.3259999999999999E-12</c:v>
                </c:pt>
                <c:pt idx="9334">
                  <c:v>-4.3399999999999997E-12</c:v>
                </c:pt>
                <c:pt idx="9335">
                  <c:v>-4.4220000000000003E-12</c:v>
                </c:pt>
                <c:pt idx="9336">
                  <c:v>-4.1449999999999998E-12</c:v>
                </c:pt>
                <c:pt idx="9337">
                  <c:v>-4.6469999999999999E-12</c:v>
                </c:pt>
                <c:pt idx="9338">
                  <c:v>-4.1559999999999997E-12</c:v>
                </c:pt>
                <c:pt idx="9339">
                  <c:v>-4.3650000000000001E-12</c:v>
                </c:pt>
                <c:pt idx="9340">
                  <c:v>-4.3899999999999997E-12</c:v>
                </c:pt>
                <c:pt idx="9341">
                  <c:v>-4.4300000000000003E-12</c:v>
                </c:pt>
                <c:pt idx="9342">
                  <c:v>-4.4129999999999999E-12</c:v>
                </c:pt>
                <c:pt idx="9343">
                  <c:v>-4.489E-12</c:v>
                </c:pt>
                <c:pt idx="9344">
                  <c:v>-4.389E-12</c:v>
                </c:pt>
                <c:pt idx="9345">
                  <c:v>-3.947E-12</c:v>
                </c:pt>
                <c:pt idx="9346">
                  <c:v>-4.3479999999999996E-12</c:v>
                </c:pt>
                <c:pt idx="9347">
                  <c:v>-4.1960000000000003E-12</c:v>
                </c:pt>
                <c:pt idx="9348">
                  <c:v>-4.1999999999999999E-12</c:v>
                </c:pt>
                <c:pt idx="9349">
                  <c:v>-2.8740000000000001E-12</c:v>
                </c:pt>
                <c:pt idx="9350">
                  <c:v>-3.6029999999999999E-12</c:v>
                </c:pt>
                <c:pt idx="9351">
                  <c:v>-3.8769999999999997E-12</c:v>
                </c:pt>
                <c:pt idx="9352">
                  <c:v>-4.5250000000000002E-12</c:v>
                </c:pt>
                <c:pt idx="9353">
                  <c:v>-4.4150000000000001E-12</c:v>
                </c:pt>
                <c:pt idx="9354">
                  <c:v>-4.373E-12</c:v>
                </c:pt>
                <c:pt idx="9355">
                  <c:v>-4.4059999999999996E-12</c:v>
                </c:pt>
                <c:pt idx="9356">
                  <c:v>-4.3930000000000004E-12</c:v>
                </c:pt>
                <c:pt idx="9357">
                  <c:v>-4.3419999999999999E-12</c:v>
                </c:pt>
                <c:pt idx="9358">
                  <c:v>-4.4010000000000003E-12</c:v>
                </c:pt>
                <c:pt idx="9359">
                  <c:v>-4.3759999999999999E-12</c:v>
                </c:pt>
                <c:pt idx="9360">
                  <c:v>-4.3969999999999999E-12</c:v>
                </c:pt>
                <c:pt idx="9361">
                  <c:v>-4.4140000000000004E-12</c:v>
                </c:pt>
                <c:pt idx="9362">
                  <c:v>-4.5170000000000002E-12</c:v>
                </c:pt>
                <c:pt idx="9363">
                  <c:v>-2.8830000000000001E-12</c:v>
                </c:pt>
                <c:pt idx="9364">
                  <c:v>-4.2839999999999999E-12</c:v>
                </c:pt>
                <c:pt idx="9365">
                  <c:v>-4.4869999999999998E-12</c:v>
                </c:pt>
                <c:pt idx="9366">
                  <c:v>-4.4590000000000003E-12</c:v>
                </c:pt>
                <c:pt idx="9367">
                  <c:v>-4.3819999999999997E-12</c:v>
                </c:pt>
                <c:pt idx="9368">
                  <c:v>-4.4189999999999996E-12</c:v>
                </c:pt>
                <c:pt idx="9369">
                  <c:v>-4.4399999999999997E-12</c:v>
                </c:pt>
                <c:pt idx="9370">
                  <c:v>-4.4570000000000001E-12</c:v>
                </c:pt>
                <c:pt idx="9371">
                  <c:v>-4.4430000000000004E-12</c:v>
                </c:pt>
                <c:pt idx="9372">
                  <c:v>-4.4129999999999999E-12</c:v>
                </c:pt>
                <c:pt idx="9373">
                  <c:v>-4.2949999999999998E-12</c:v>
                </c:pt>
                <c:pt idx="9374">
                  <c:v>-3.521E-12</c:v>
                </c:pt>
                <c:pt idx="9375">
                  <c:v>-4.4239999999999997E-12</c:v>
                </c:pt>
                <c:pt idx="9376">
                  <c:v>-4.4579999999999998E-12</c:v>
                </c:pt>
                <c:pt idx="9377">
                  <c:v>-4.3949999999999998E-12</c:v>
                </c:pt>
                <c:pt idx="9378">
                  <c:v>-4.4220000000000003E-12</c:v>
                </c:pt>
                <c:pt idx="9379">
                  <c:v>-3.9100000000000001E-12</c:v>
                </c:pt>
                <c:pt idx="9380">
                  <c:v>-4.3960000000000003E-12</c:v>
                </c:pt>
                <c:pt idx="9381">
                  <c:v>-4.4659999999999998E-12</c:v>
                </c:pt>
                <c:pt idx="9382">
                  <c:v>-4.4449999999999997E-12</c:v>
                </c:pt>
                <c:pt idx="9383">
                  <c:v>-4.3709999999999999E-12</c:v>
                </c:pt>
                <c:pt idx="9384">
                  <c:v>-4.3819999999999997E-12</c:v>
                </c:pt>
                <c:pt idx="9385">
                  <c:v>-4.4360000000000001E-12</c:v>
                </c:pt>
                <c:pt idx="9386">
                  <c:v>-4.389E-12</c:v>
                </c:pt>
                <c:pt idx="9387">
                  <c:v>-4.373E-12</c:v>
                </c:pt>
                <c:pt idx="9388">
                  <c:v>-4.439E-12</c:v>
                </c:pt>
                <c:pt idx="9389">
                  <c:v>-4.3940000000000001E-12</c:v>
                </c:pt>
                <c:pt idx="9390">
                  <c:v>-4.389E-12</c:v>
                </c:pt>
                <c:pt idx="9391">
                  <c:v>-4.4140000000000004E-12</c:v>
                </c:pt>
                <c:pt idx="9392">
                  <c:v>-4.368E-12</c:v>
                </c:pt>
                <c:pt idx="9393">
                  <c:v>-4.352E-12</c:v>
                </c:pt>
                <c:pt idx="9394">
                  <c:v>-3.5590000000000001E-12</c:v>
                </c:pt>
                <c:pt idx="9395">
                  <c:v>-5.4939999999999998E-12</c:v>
                </c:pt>
                <c:pt idx="9396">
                  <c:v>-4.9320000000000004E-12</c:v>
                </c:pt>
                <c:pt idx="9397">
                  <c:v>-4.6919999999999998E-12</c:v>
                </c:pt>
                <c:pt idx="9398">
                  <c:v>-4.6780000000000001E-12</c:v>
                </c:pt>
                <c:pt idx="9399">
                  <c:v>8.081E-12</c:v>
                </c:pt>
                <c:pt idx="9400">
                  <c:v>-4.9980000000000003E-12</c:v>
                </c:pt>
                <c:pt idx="9401">
                  <c:v>-4.8090000000000002E-12</c:v>
                </c:pt>
                <c:pt idx="9402">
                  <c:v>-4.6919999999999998E-12</c:v>
                </c:pt>
                <c:pt idx="9403">
                  <c:v>-4.6090000000000003E-12</c:v>
                </c:pt>
                <c:pt idx="9404">
                  <c:v>-4.5880000000000002E-12</c:v>
                </c:pt>
                <c:pt idx="9405">
                  <c:v>-4.5250000000000002E-12</c:v>
                </c:pt>
                <c:pt idx="9406">
                  <c:v>-4.6399999999999996E-12</c:v>
                </c:pt>
                <c:pt idx="9407">
                  <c:v>-4.168E-12</c:v>
                </c:pt>
                <c:pt idx="9408">
                  <c:v>-4.3789999999999998E-12</c:v>
                </c:pt>
                <c:pt idx="9409">
                  <c:v>-4.3880000000000003E-12</c:v>
                </c:pt>
                <c:pt idx="9410">
                  <c:v>-4.4289999999999998E-12</c:v>
                </c:pt>
                <c:pt idx="9411">
                  <c:v>-4.4529999999999997E-12</c:v>
                </c:pt>
                <c:pt idx="9412">
                  <c:v>-4.3910000000000002E-12</c:v>
                </c:pt>
                <c:pt idx="9413">
                  <c:v>-4.3330000000000002E-12</c:v>
                </c:pt>
                <c:pt idx="9414">
                  <c:v>-4.4360000000000001E-12</c:v>
                </c:pt>
                <c:pt idx="9415">
                  <c:v>-4.3819999999999997E-12</c:v>
                </c:pt>
                <c:pt idx="9416">
                  <c:v>-4.3059999999999996E-12</c:v>
                </c:pt>
                <c:pt idx="9417">
                  <c:v>-4.4969999999999999E-12</c:v>
                </c:pt>
                <c:pt idx="9418">
                  <c:v>-4.4689999999999996E-12</c:v>
                </c:pt>
                <c:pt idx="9419">
                  <c:v>-3.1259999999999998E-12</c:v>
                </c:pt>
                <c:pt idx="9420">
                  <c:v>-2.623E-12</c:v>
                </c:pt>
                <c:pt idx="9421">
                  <c:v>-2.025E-12</c:v>
                </c:pt>
                <c:pt idx="9422">
                  <c:v>-4.8709999999999997E-12</c:v>
                </c:pt>
                <c:pt idx="9423">
                  <c:v>-4.6410000000000001E-12</c:v>
                </c:pt>
                <c:pt idx="9424">
                  <c:v>-4.5529999999999997E-12</c:v>
                </c:pt>
                <c:pt idx="9425">
                  <c:v>-6.7169999999999998E-12</c:v>
                </c:pt>
                <c:pt idx="9426">
                  <c:v>4.1789999999999999E-12</c:v>
                </c:pt>
                <c:pt idx="9427">
                  <c:v>-5.617E-12</c:v>
                </c:pt>
                <c:pt idx="9428">
                  <c:v>-1.9609999999999998E-12</c:v>
                </c:pt>
                <c:pt idx="9429">
                  <c:v>-4.2499999999999999E-12</c:v>
                </c:pt>
                <c:pt idx="9430">
                  <c:v>-4.4620000000000002E-12</c:v>
                </c:pt>
                <c:pt idx="9431">
                  <c:v>-4.8369999999999997E-12</c:v>
                </c:pt>
                <c:pt idx="9432">
                  <c:v>-4.6070000000000001E-12</c:v>
                </c:pt>
                <c:pt idx="9433">
                  <c:v>-5.575E-12</c:v>
                </c:pt>
                <c:pt idx="9434">
                  <c:v>-4.4800000000000003E-12</c:v>
                </c:pt>
                <c:pt idx="9435">
                  <c:v>-4.439E-12</c:v>
                </c:pt>
                <c:pt idx="9436">
                  <c:v>-4.5679999999999999E-12</c:v>
                </c:pt>
                <c:pt idx="9437">
                  <c:v>-4.5079999999999998E-12</c:v>
                </c:pt>
                <c:pt idx="9438">
                  <c:v>-4.5469999999999999E-12</c:v>
                </c:pt>
                <c:pt idx="9439">
                  <c:v>-4.5189999999999996E-12</c:v>
                </c:pt>
                <c:pt idx="9440">
                  <c:v>-4.5129999999999999E-12</c:v>
                </c:pt>
                <c:pt idx="9441">
                  <c:v>-4.5330000000000002E-12</c:v>
                </c:pt>
                <c:pt idx="9442">
                  <c:v>-4.4129999999999999E-12</c:v>
                </c:pt>
                <c:pt idx="9443">
                  <c:v>-4.4990000000000001E-12</c:v>
                </c:pt>
                <c:pt idx="9444">
                  <c:v>-4.5570000000000001E-12</c:v>
                </c:pt>
                <c:pt idx="9445">
                  <c:v>-4.586E-12</c:v>
                </c:pt>
                <c:pt idx="9446">
                  <c:v>-4.5479999999999996E-12</c:v>
                </c:pt>
                <c:pt idx="9447">
                  <c:v>-4.6070000000000001E-12</c:v>
                </c:pt>
                <c:pt idx="9448">
                  <c:v>-4.5609999999999996E-12</c:v>
                </c:pt>
                <c:pt idx="9449">
                  <c:v>-3.4229999999999999E-12</c:v>
                </c:pt>
                <c:pt idx="9450">
                  <c:v>7.8119999999999994E-12</c:v>
                </c:pt>
                <c:pt idx="9451">
                  <c:v>-5.4359999999999999E-12</c:v>
                </c:pt>
                <c:pt idx="9452">
                  <c:v>-5.0289999999999997E-12</c:v>
                </c:pt>
                <c:pt idx="9453">
                  <c:v>-4.8579999999999997E-12</c:v>
                </c:pt>
                <c:pt idx="9454">
                  <c:v>-5.0629999999999997E-12</c:v>
                </c:pt>
                <c:pt idx="9455">
                  <c:v>-4.828E-12</c:v>
                </c:pt>
                <c:pt idx="9456">
                  <c:v>-4.7239999999999997E-12</c:v>
                </c:pt>
                <c:pt idx="9457">
                  <c:v>-4.147E-12</c:v>
                </c:pt>
                <c:pt idx="9458">
                  <c:v>-6.6989999999999996E-12</c:v>
                </c:pt>
                <c:pt idx="9459">
                  <c:v>-3.8250000000000004E-12</c:v>
                </c:pt>
                <c:pt idx="9460">
                  <c:v>-4.3070000000000001E-12</c:v>
                </c:pt>
                <c:pt idx="9461">
                  <c:v>-4.565E-12</c:v>
                </c:pt>
                <c:pt idx="9462">
                  <c:v>-4.5819999999999997E-12</c:v>
                </c:pt>
                <c:pt idx="9463">
                  <c:v>-4.5980000000000004E-12</c:v>
                </c:pt>
                <c:pt idx="9464">
                  <c:v>-4.6780000000000001E-12</c:v>
                </c:pt>
                <c:pt idx="9465">
                  <c:v>-3.9929999999999996E-12</c:v>
                </c:pt>
                <c:pt idx="9466">
                  <c:v>-4.5780000000000001E-12</c:v>
                </c:pt>
                <c:pt idx="9467">
                  <c:v>-4.3850000000000004E-12</c:v>
                </c:pt>
                <c:pt idx="9468">
                  <c:v>-4.3490000000000001E-12</c:v>
                </c:pt>
                <c:pt idx="9469">
                  <c:v>-5.0149999999999999E-12</c:v>
                </c:pt>
                <c:pt idx="9470">
                  <c:v>-4.4469999999999999E-12</c:v>
                </c:pt>
                <c:pt idx="9471">
                  <c:v>-4.4399999999999997E-12</c:v>
                </c:pt>
                <c:pt idx="9472">
                  <c:v>-4.544E-12</c:v>
                </c:pt>
                <c:pt idx="9473">
                  <c:v>-4.4789999999999998E-12</c:v>
                </c:pt>
                <c:pt idx="9474">
                  <c:v>-4.4540000000000002E-12</c:v>
                </c:pt>
                <c:pt idx="9475">
                  <c:v>-4.5049999999999999E-12</c:v>
                </c:pt>
                <c:pt idx="9476">
                  <c:v>-4.452E-12</c:v>
                </c:pt>
                <c:pt idx="9477">
                  <c:v>-4.4739999999999997E-12</c:v>
                </c:pt>
                <c:pt idx="9478">
                  <c:v>-4.481E-12</c:v>
                </c:pt>
                <c:pt idx="9479">
                  <c:v>-4.268E-12</c:v>
                </c:pt>
                <c:pt idx="9480">
                  <c:v>-4.1750000000000003E-12</c:v>
                </c:pt>
                <c:pt idx="9481">
                  <c:v>-4.4070000000000001E-12</c:v>
                </c:pt>
                <c:pt idx="9482">
                  <c:v>-4.5640000000000003E-12</c:v>
                </c:pt>
                <c:pt idx="9483">
                  <c:v>-4.502E-12</c:v>
                </c:pt>
                <c:pt idx="9484">
                  <c:v>-4.4830000000000002E-12</c:v>
                </c:pt>
                <c:pt idx="9485">
                  <c:v>-3.633E-12</c:v>
                </c:pt>
                <c:pt idx="9486">
                  <c:v>-4.4640000000000004E-12</c:v>
                </c:pt>
                <c:pt idx="9487">
                  <c:v>-4.665E-12</c:v>
                </c:pt>
                <c:pt idx="9488">
                  <c:v>-2.9349999999999999E-12</c:v>
                </c:pt>
                <c:pt idx="9489">
                  <c:v>-4.4259999999999999E-12</c:v>
                </c:pt>
                <c:pt idx="9490">
                  <c:v>-5.5889999999999997E-12</c:v>
                </c:pt>
                <c:pt idx="9491">
                  <c:v>-4.3739999999999997E-12</c:v>
                </c:pt>
                <c:pt idx="9492">
                  <c:v>-4.4689999999999996E-12</c:v>
                </c:pt>
                <c:pt idx="9493">
                  <c:v>-4.431E-12</c:v>
                </c:pt>
                <c:pt idx="9494">
                  <c:v>-4.4330000000000002E-12</c:v>
                </c:pt>
                <c:pt idx="9495">
                  <c:v>-4.4880000000000003E-12</c:v>
                </c:pt>
                <c:pt idx="9496">
                  <c:v>-4.4800000000000003E-12</c:v>
                </c:pt>
                <c:pt idx="9497">
                  <c:v>-4.4430000000000004E-12</c:v>
                </c:pt>
                <c:pt idx="9498">
                  <c:v>-4.4910000000000001E-12</c:v>
                </c:pt>
                <c:pt idx="9499">
                  <c:v>-4.5220000000000003E-12</c:v>
                </c:pt>
                <c:pt idx="9500">
                  <c:v>-4.5120000000000002E-12</c:v>
                </c:pt>
                <c:pt idx="9501">
                  <c:v>-4.5170000000000002E-12</c:v>
                </c:pt>
                <c:pt idx="9502">
                  <c:v>-4.4869999999999998E-12</c:v>
                </c:pt>
                <c:pt idx="9503">
                  <c:v>-4.4800000000000003E-12</c:v>
                </c:pt>
                <c:pt idx="9504">
                  <c:v>-4.5090000000000003E-12</c:v>
                </c:pt>
                <c:pt idx="9505">
                  <c:v>-4.5369999999999998E-12</c:v>
                </c:pt>
                <c:pt idx="9506">
                  <c:v>-4.4990000000000001E-12</c:v>
                </c:pt>
                <c:pt idx="9507">
                  <c:v>-4.4689999999999996E-12</c:v>
                </c:pt>
                <c:pt idx="9508">
                  <c:v>-3.9570000000000002E-12</c:v>
                </c:pt>
                <c:pt idx="9509">
                  <c:v>-3.8390000000000001E-12</c:v>
                </c:pt>
                <c:pt idx="9510">
                  <c:v>-1.094E-12</c:v>
                </c:pt>
                <c:pt idx="9511">
                  <c:v>-4.6969999999999999E-12</c:v>
                </c:pt>
                <c:pt idx="9512">
                  <c:v>-4.6170000000000002E-12</c:v>
                </c:pt>
                <c:pt idx="9513">
                  <c:v>-4.5490000000000001E-12</c:v>
                </c:pt>
                <c:pt idx="9514">
                  <c:v>-4.5609999999999996E-12</c:v>
                </c:pt>
                <c:pt idx="9515">
                  <c:v>-4.5350000000000004E-12</c:v>
                </c:pt>
                <c:pt idx="9516">
                  <c:v>-4.4460000000000002E-12</c:v>
                </c:pt>
                <c:pt idx="9517">
                  <c:v>-4.5910000000000001E-12</c:v>
                </c:pt>
                <c:pt idx="9518">
                  <c:v>-4.5270000000000004E-12</c:v>
                </c:pt>
                <c:pt idx="9519">
                  <c:v>-4.0170000000000004E-12</c:v>
                </c:pt>
                <c:pt idx="9520">
                  <c:v>-4.4620000000000002E-12</c:v>
                </c:pt>
                <c:pt idx="9521">
                  <c:v>-4.5049999999999999E-12</c:v>
                </c:pt>
                <c:pt idx="9522">
                  <c:v>-4.3250000000000003E-12</c:v>
                </c:pt>
                <c:pt idx="9523">
                  <c:v>-4.4880000000000003E-12</c:v>
                </c:pt>
                <c:pt idx="9524">
                  <c:v>-4.4910000000000001E-12</c:v>
                </c:pt>
                <c:pt idx="9525">
                  <c:v>-4.3289999999999998E-12</c:v>
                </c:pt>
                <c:pt idx="9526">
                  <c:v>-4.4449999999999997E-12</c:v>
                </c:pt>
                <c:pt idx="9527">
                  <c:v>-4.4990000000000001E-12</c:v>
                </c:pt>
                <c:pt idx="9528">
                  <c:v>-5.1229999999999999E-12</c:v>
                </c:pt>
                <c:pt idx="9529">
                  <c:v>-4.3570000000000001E-12</c:v>
                </c:pt>
                <c:pt idx="9530">
                  <c:v>-4.4380000000000003E-12</c:v>
                </c:pt>
                <c:pt idx="9531">
                  <c:v>-4.46E-12</c:v>
                </c:pt>
                <c:pt idx="9532">
                  <c:v>-4.4339999999999999E-12</c:v>
                </c:pt>
                <c:pt idx="9533">
                  <c:v>-4.46E-12</c:v>
                </c:pt>
                <c:pt idx="9534">
                  <c:v>-4.4170000000000003E-12</c:v>
                </c:pt>
                <c:pt idx="9535">
                  <c:v>-5.5069999999999999E-12</c:v>
                </c:pt>
                <c:pt idx="9536">
                  <c:v>6.0943999999999994E-11</c:v>
                </c:pt>
                <c:pt idx="9537">
                  <c:v>-1.921E-12</c:v>
                </c:pt>
                <c:pt idx="9538">
                  <c:v>-4.8709999999999997E-12</c:v>
                </c:pt>
                <c:pt idx="9539">
                  <c:v>-4.9179999999999998E-12</c:v>
                </c:pt>
                <c:pt idx="9540">
                  <c:v>-4.7739999999999997E-12</c:v>
                </c:pt>
                <c:pt idx="9541">
                  <c:v>-4.7330000000000001E-12</c:v>
                </c:pt>
                <c:pt idx="9542">
                  <c:v>-4.6560000000000004E-12</c:v>
                </c:pt>
                <c:pt idx="9543">
                  <c:v>-4.7880000000000002E-12</c:v>
                </c:pt>
                <c:pt idx="9544">
                  <c:v>-4.715E-12</c:v>
                </c:pt>
                <c:pt idx="9545">
                  <c:v>-4.6999999999999998E-12</c:v>
                </c:pt>
                <c:pt idx="9546">
                  <c:v>-5.212E-12</c:v>
                </c:pt>
                <c:pt idx="9547">
                  <c:v>-6.7769999999999999E-12</c:v>
                </c:pt>
                <c:pt idx="9548">
                  <c:v>-5.191E-12</c:v>
                </c:pt>
                <c:pt idx="9549">
                  <c:v>-4.6129999999999998E-12</c:v>
                </c:pt>
                <c:pt idx="9550">
                  <c:v>-4.5209999999999998E-12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A8C-BD47-AC78-1DE880E2E4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21188047"/>
        <c:axId val="1420935807"/>
      </c:scatterChart>
      <c:valAx>
        <c:axId val="1785715439"/>
        <c:scaling>
          <c:orientation val="minMax"/>
          <c:max val="15000"/>
          <c:min val="25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795859295"/>
        <c:crosses val="autoZero"/>
        <c:crossBetween val="midCat"/>
      </c:valAx>
      <c:valAx>
        <c:axId val="1795859295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785715439"/>
        <c:crosses val="autoZero"/>
        <c:crossBetween val="midCat"/>
      </c:valAx>
      <c:valAx>
        <c:axId val="1420935807"/>
        <c:scaling>
          <c:orientation val="minMax"/>
          <c:max val="2.0000000000000011E-10"/>
          <c:min val="-2.0000000000000011E-1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521188047"/>
        <c:crosses val="max"/>
        <c:crossBetween val="midCat"/>
      </c:valAx>
      <c:valAx>
        <c:axId val="152118804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42093580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Poled PVDF</a:t>
            </a:r>
            <a:r>
              <a:rPr lang="en-GB" baseline="0" dirty="0"/>
              <a:t> – Current and temperature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Sheet1!$E$1</c:f>
              <c:strCache>
                <c:ptCount val="1"/>
                <c:pt idx="0">
                  <c:v>ext_temp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Sheet1!$E$2:$E$9552</c:f>
              <c:numCache>
                <c:formatCode>General</c:formatCode>
                <c:ptCount val="9551"/>
                <c:pt idx="0">
                  <c:v>67.2</c:v>
                </c:pt>
                <c:pt idx="1">
                  <c:v>68.7</c:v>
                </c:pt>
                <c:pt idx="2">
                  <c:v>71</c:v>
                </c:pt>
                <c:pt idx="3">
                  <c:v>73.8</c:v>
                </c:pt>
                <c:pt idx="4">
                  <c:v>76.8</c:v>
                </c:pt>
                <c:pt idx="5">
                  <c:v>79.599999999999994</c:v>
                </c:pt>
                <c:pt idx="6">
                  <c:v>82.4</c:v>
                </c:pt>
                <c:pt idx="7">
                  <c:v>85</c:v>
                </c:pt>
                <c:pt idx="8">
                  <c:v>87.5</c:v>
                </c:pt>
                <c:pt idx="9">
                  <c:v>89.5</c:v>
                </c:pt>
                <c:pt idx="10">
                  <c:v>90.5</c:v>
                </c:pt>
                <c:pt idx="11">
                  <c:v>90.7</c:v>
                </c:pt>
                <c:pt idx="12">
                  <c:v>90.4</c:v>
                </c:pt>
                <c:pt idx="13">
                  <c:v>89.8</c:v>
                </c:pt>
                <c:pt idx="14">
                  <c:v>88.9</c:v>
                </c:pt>
                <c:pt idx="15">
                  <c:v>88</c:v>
                </c:pt>
                <c:pt idx="16">
                  <c:v>87.1</c:v>
                </c:pt>
                <c:pt idx="17">
                  <c:v>86</c:v>
                </c:pt>
                <c:pt idx="18">
                  <c:v>85</c:v>
                </c:pt>
                <c:pt idx="19">
                  <c:v>84</c:v>
                </c:pt>
                <c:pt idx="20">
                  <c:v>83</c:v>
                </c:pt>
                <c:pt idx="21">
                  <c:v>82</c:v>
                </c:pt>
                <c:pt idx="22">
                  <c:v>81.099999999999994</c:v>
                </c:pt>
                <c:pt idx="23">
                  <c:v>80.3</c:v>
                </c:pt>
                <c:pt idx="24">
                  <c:v>79.5</c:v>
                </c:pt>
                <c:pt idx="25">
                  <c:v>78.900000000000006</c:v>
                </c:pt>
                <c:pt idx="26">
                  <c:v>78.2</c:v>
                </c:pt>
                <c:pt idx="27">
                  <c:v>77.7</c:v>
                </c:pt>
                <c:pt idx="28">
                  <c:v>77.2</c:v>
                </c:pt>
                <c:pt idx="29">
                  <c:v>76.8</c:v>
                </c:pt>
                <c:pt idx="30">
                  <c:v>76.400000000000006</c:v>
                </c:pt>
                <c:pt idx="31">
                  <c:v>76.099999999999994</c:v>
                </c:pt>
                <c:pt idx="32">
                  <c:v>75.8</c:v>
                </c:pt>
                <c:pt idx="33">
                  <c:v>75.5</c:v>
                </c:pt>
                <c:pt idx="34">
                  <c:v>75.2</c:v>
                </c:pt>
                <c:pt idx="35">
                  <c:v>75</c:v>
                </c:pt>
                <c:pt idx="36">
                  <c:v>74.7</c:v>
                </c:pt>
                <c:pt idx="37">
                  <c:v>74.5</c:v>
                </c:pt>
                <c:pt idx="38">
                  <c:v>74.5</c:v>
                </c:pt>
                <c:pt idx="39">
                  <c:v>75</c:v>
                </c:pt>
                <c:pt idx="40">
                  <c:v>76</c:v>
                </c:pt>
                <c:pt idx="41">
                  <c:v>77.599999999999994</c:v>
                </c:pt>
                <c:pt idx="42">
                  <c:v>79.3</c:v>
                </c:pt>
                <c:pt idx="43">
                  <c:v>80.900000000000006</c:v>
                </c:pt>
                <c:pt idx="44">
                  <c:v>82.2</c:v>
                </c:pt>
                <c:pt idx="45">
                  <c:v>83</c:v>
                </c:pt>
                <c:pt idx="46">
                  <c:v>83.3</c:v>
                </c:pt>
                <c:pt idx="47">
                  <c:v>83.3</c:v>
                </c:pt>
                <c:pt idx="48">
                  <c:v>83</c:v>
                </c:pt>
                <c:pt idx="49">
                  <c:v>82.6</c:v>
                </c:pt>
                <c:pt idx="50">
                  <c:v>82.1</c:v>
                </c:pt>
                <c:pt idx="51">
                  <c:v>81.599999999999994</c:v>
                </c:pt>
                <c:pt idx="52">
                  <c:v>80.900000000000006</c:v>
                </c:pt>
                <c:pt idx="53">
                  <c:v>80.2</c:v>
                </c:pt>
                <c:pt idx="54">
                  <c:v>79.5</c:v>
                </c:pt>
                <c:pt idx="55">
                  <c:v>79</c:v>
                </c:pt>
                <c:pt idx="56">
                  <c:v>78.599999999999994</c:v>
                </c:pt>
                <c:pt idx="57">
                  <c:v>78.5</c:v>
                </c:pt>
                <c:pt idx="58">
                  <c:v>78.599999999999994</c:v>
                </c:pt>
                <c:pt idx="59">
                  <c:v>78.900000000000006</c:v>
                </c:pt>
                <c:pt idx="60">
                  <c:v>79.3</c:v>
                </c:pt>
                <c:pt idx="61">
                  <c:v>79.8</c:v>
                </c:pt>
                <c:pt idx="62">
                  <c:v>80.2</c:v>
                </c:pt>
                <c:pt idx="63">
                  <c:v>80.5</c:v>
                </c:pt>
                <c:pt idx="64">
                  <c:v>80.599999999999994</c:v>
                </c:pt>
                <c:pt idx="65">
                  <c:v>80.5</c:v>
                </c:pt>
                <c:pt idx="66">
                  <c:v>80.3</c:v>
                </c:pt>
                <c:pt idx="67">
                  <c:v>79.900000000000006</c:v>
                </c:pt>
                <c:pt idx="68">
                  <c:v>79.5</c:v>
                </c:pt>
                <c:pt idx="69">
                  <c:v>79.099999999999994</c:v>
                </c:pt>
                <c:pt idx="70">
                  <c:v>78.8</c:v>
                </c:pt>
                <c:pt idx="71">
                  <c:v>78.599999999999994</c:v>
                </c:pt>
                <c:pt idx="72">
                  <c:v>78.599999999999994</c:v>
                </c:pt>
                <c:pt idx="73">
                  <c:v>78.7</c:v>
                </c:pt>
                <c:pt idx="74">
                  <c:v>79</c:v>
                </c:pt>
                <c:pt idx="75">
                  <c:v>79.5</c:v>
                </c:pt>
                <c:pt idx="76">
                  <c:v>80</c:v>
                </c:pt>
                <c:pt idx="77">
                  <c:v>80.599999999999994</c:v>
                </c:pt>
                <c:pt idx="78">
                  <c:v>81.099999999999994</c:v>
                </c:pt>
                <c:pt idx="79">
                  <c:v>81.599999999999994</c:v>
                </c:pt>
                <c:pt idx="80">
                  <c:v>82</c:v>
                </c:pt>
                <c:pt idx="81">
                  <c:v>82.2</c:v>
                </c:pt>
                <c:pt idx="82">
                  <c:v>82.2</c:v>
                </c:pt>
                <c:pt idx="83">
                  <c:v>82.1</c:v>
                </c:pt>
                <c:pt idx="84">
                  <c:v>81.900000000000006</c:v>
                </c:pt>
                <c:pt idx="85">
                  <c:v>81.7</c:v>
                </c:pt>
                <c:pt idx="86">
                  <c:v>81.400000000000006</c:v>
                </c:pt>
                <c:pt idx="87">
                  <c:v>81.2</c:v>
                </c:pt>
                <c:pt idx="88">
                  <c:v>81</c:v>
                </c:pt>
                <c:pt idx="89">
                  <c:v>80.8</c:v>
                </c:pt>
                <c:pt idx="90">
                  <c:v>80.8</c:v>
                </c:pt>
                <c:pt idx="91">
                  <c:v>80.8</c:v>
                </c:pt>
                <c:pt idx="92">
                  <c:v>80.8</c:v>
                </c:pt>
                <c:pt idx="93">
                  <c:v>80.8</c:v>
                </c:pt>
                <c:pt idx="94">
                  <c:v>80.8</c:v>
                </c:pt>
                <c:pt idx="95">
                  <c:v>80.7</c:v>
                </c:pt>
                <c:pt idx="96">
                  <c:v>80.7</c:v>
                </c:pt>
                <c:pt idx="97">
                  <c:v>80.599999999999994</c:v>
                </c:pt>
                <c:pt idx="98">
                  <c:v>80.5</c:v>
                </c:pt>
                <c:pt idx="99">
                  <c:v>80.3</c:v>
                </c:pt>
                <c:pt idx="100">
                  <c:v>80</c:v>
                </c:pt>
                <c:pt idx="101">
                  <c:v>79.8</c:v>
                </c:pt>
                <c:pt idx="102">
                  <c:v>79.599999999999994</c:v>
                </c:pt>
                <c:pt idx="103">
                  <c:v>79.3</c:v>
                </c:pt>
                <c:pt idx="104">
                  <c:v>79.099999999999994</c:v>
                </c:pt>
                <c:pt idx="105">
                  <c:v>79</c:v>
                </c:pt>
                <c:pt idx="106">
                  <c:v>78.900000000000006</c:v>
                </c:pt>
                <c:pt idx="107">
                  <c:v>79</c:v>
                </c:pt>
                <c:pt idx="108">
                  <c:v>79.099999999999994</c:v>
                </c:pt>
                <c:pt idx="109">
                  <c:v>79.400000000000006</c:v>
                </c:pt>
                <c:pt idx="110">
                  <c:v>79.7</c:v>
                </c:pt>
                <c:pt idx="111">
                  <c:v>80</c:v>
                </c:pt>
                <c:pt idx="112">
                  <c:v>80.400000000000006</c:v>
                </c:pt>
                <c:pt idx="113">
                  <c:v>80.7</c:v>
                </c:pt>
                <c:pt idx="114">
                  <c:v>81</c:v>
                </c:pt>
                <c:pt idx="115">
                  <c:v>81.2</c:v>
                </c:pt>
                <c:pt idx="116">
                  <c:v>81.400000000000006</c:v>
                </c:pt>
                <c:pt idx="117">
                  <c:v>81.400000000000006</c:v>
                </c:pt>
                <c:pt idx="118">
                  <c:v>81.5</c:v>
                </c:pt>
                <c:pt idx="119">
                  <c:v>81.5</c:v>
                </c:pt>
                <c:pt idx="120">
                  <c:v>81.5</c:v>
                </c:pt>
                <c:pt idx="121">
                  <c:v>81.599999999999994</c:v>
                </c:pt>
                <c:pt idx="122">
                  <c:v>81.599999999999994</c:v>
                </c:pt>
                <c:pt idx="123">
                  <c:v>81.599999999999994</c:v>
                </c:pt>
                <c:pt idx="124">
                  <c:v>81.599999999999994</c:v>
                </c:pt>
                <c:pt idx="125">
                  <c:v>81.599999999999994</c:v>
                </c:pt>
                <c:pt idx="126">
                  <c:v>81.599999999999994</c:v>
                </c:pt>
                <c:pt idx="127">
                  <c:v>81.5</c:v>
                </c:pt>
                <c:pt idx="128">
                  <c:v>81.400000000000006</c:v>
                </c:pt>
                <c:pt idx="129">
                  <c:v>81.3</c:v>
                </c:pt>
                <c:pt idx="130">
                  <c:v>81.3</c:v>
                </c:pt>
                <c:pt idx="131">
                  <c:v>81.3</c:v>
                </c:pt>
                <c:pt idx="132">
                  <c:v>81.099999999999994</c:v>
                </c:pt>
                <c:pt idx="133">
                  <c:v>81</c:v>
                </c:pt>
                <c:pt idx="134">
                  <c:v>80.8</c:v>
                </c:pt>
                <c:pt idx="135">
                  <c:v>80.5</c:v>
                </c:pt>
                <c:pt idx="136">
                  <c:v>80.3</c:v>
                </c:pt>
                <c:pt idx="137">
                  <c:v>80.099999999999994</c:v>
                </c:pt>
                <c:pt idx="138">
                  <c:v>79.8</c:v>
                </c:pt>
                <c:pt idx="139">
                  <c:v>79.599999999999994</c:v>
                </c:pt>
                <c:pt idx="140">
                  <c:v>79.400000000000006</c:v>
                </c:pt>
                <c:pt idx="141">
                  <c:v>79.3</c:v>
                </c:pt>
                <c:pt idx="142">
                  <c:v>79.3</c:v>
                </c:pt>
                <c:pt idx="143">
                  <c:v>79.3</c:v>
                </c:pt>
                <c:pt idx="144">
                  <c:v>79.400000000000006</c:v>
                </c:pt>
                <c:pt idx="145">
                  <c:v>79.599999999999994</c:v>
                </c:pt>
                <c:pt idx="146">
                  <c:v>79.900000000000006</c:v>
                </c:pt>
                <c:pt idx="147">
                  <c:v>80.099999999999994</c:v>
                </c:pt>
                <c:pt idx="148">
                  <c:v>80.3</c:v>
                </c:pt>
                <c:pt idx="149">
                  <c:v>80.5</c:v>
                </c:pt>
                <c:pt idx="150">
                  <c:v>80.599999999999994</c:v>
                </c:pt>
                <c:pt idx="151">
                  <c:v>80.7</c:v>
                </c:pt>
                <c:pt idx="152">
                  <c:v>80.8</c:v>
                </c:pt>
                <c:pt idx="153">
                  <c:v>81</c:v>
                </c:pt>
                <c:pt idx="154">
                  <c:v>81.099999999999994</c:v>
                </c:pt>
                <c:pt idx="155">
                  <c:v>81.2</c:v>
                </c:pt>
                <c:pt idx="156">
                  <c:v>81.400000000000006</c:v>
                </c:pt>
                <c:pt idx="157">
                  <c:v>81.599999999999994</c:v>
                </c:pt>
                <c:pt idx="158">
                  <c:v>81.8</c:v>
                </c:pt>
                <c:pt idx="159">
                  <c:v>81.900000000000006</c:v>
                </c:pt>
                <c:pt idx="160">
                  <c:v>82</c:v>
                </c:pt>
                <c:pt idx="161">
                  <c:v>82.1</c:v>
                </c:pt>
                <c:pt idx="162">
                  <c:v>82.1</c:v>
                </c:pt>
                <c:pt idx="163">
                  <c:v>82</c:v>
                </c:pt>
                <c:pt idx="164">
                  <c:v>82</c:v>
                </c:pt>
                <c:pt idx="165">
                  <c:v>81.900000000000006</c:v>
                </c:pt>
                <c:pt idx="166">
                  <c:v>81.8</c:v>
                </c:pt>
                <c:pt idx="167">
                  <c:v>81.7</c:v>
                </c:pt>
                <c:pt idx="168">
                  <c:v>81.5</c:v>
                </c:pt>
                <c:pt idx="169">
                  <c:v>81.400000000000006</c:v>
                </c:pt>
                <c:pt idx="170">
                  <c:v>81.3</c:v>
                </c:pt>
                <c:pt idx="171">
                  <c:v>81.099999999999994</c:v>
                </c:pt>
                <c:pt idx="172">
                  <c:v>80.8</c:v>
                </c:pt>
                <c:pt idx="173">
                  <c:v>80.599999999999994</c:v>
                </c:pt>
                <c:pt idx="174">
                  <c:v>80.3</c:v>
                </c:pt>
                <c:pt idx="175">
                  <c:v>80.099999999999994</c:v>
                </c:pt>
                <c:pt idx="176">
                  <c:v>80</c:v>
                </c:pt>
                <c:pt idx="177">
                  <c:v>79.8</c:v>
                </c:pt>
                <c:pt idx="178">
                  <c:v>79.7</c:v>
                </c:pt>
                <c:pt idx="179">
                  <c:v>79.7</c:v>
                </c:pt>
                <c:pt idx="180">
                  <c:v>79.7</c:v>
                </c:pt>
                <c:pt idx="181">
                  <c:v>79.7</c:v>
                </c:pt>
                <c:pt idx="182">
                  <c:v>79.7</c:v>
                </c:pt>
                <c:pt idx="183">
                  <c:v>79.900000000000006</c:v>
                </c:pt>
                <c:pt idx="184">
                  <c:v>80</c:v>
                </c:pt>
                <c:pt idx="185">
                  <c:v>80.2</c:v>
                </c:pt>
                <c:pt idx="186">
                  <c:v>80.400000000000006</c:v>
                </c:pt>
                <c:pt idx="187">
                  <c:v>80.5</c:v>
                </c:pt>
                <c:pt idx="188">
                  <c:v>80.7</c:v>
                </c:pt>
                <c:pt idx="189">
                  <c:v>80.900000000000006</c:v>
                </c:pt>
                <c:pt idx="190">
                  <c:v>81</c:v>
                </c:pt>
                <c:pt idx="191">
                  <c:v>81.2</c:v>
                </c:pt>
                <c:pt idx="192">
                  <c:v>81.3</c:v>
                </c:pt>
                <c:pt idx="193">
                  <c:v>81.5</c:v>
                </c:pt>
                <c:pt idx="194">
                  <c:v>81.7</c:v>
                </c:pt>
                <c:pt idx="195">
                  <c:v>81.8</c:v>
                </c:pt>
                <c:pt idx="196">
                  <c:v>81.900000000000006</c:v>
                </c:pt>
                <c:pt idx="197">
                  <c:v>82</c:v>
                </c:pt>
                <c:pt idx="198">
                  <c:v>82.1</c:v>
                </c:pt>
                <c:pt idx="199">
                  <c:v>82.2</c:v>
                </c:pt>
                <c:pt idx="200">
                  <c:v>82.2</c:v>
                </c:pt>
                <c:pt idx="201">
                  <c:v>82.3</c:v>
                </c:pt>
                <c:pt idx="202">
                  <c:v>82.3</c:v>
                </c:pt>
                <c:pt idx="203">
                  <c:v>82.2</c:v>
                </c:pt>
                <c:pt idx="204">
                  <c:v>82.1</c:v>
                </c:pt>
                <c:pt idx="205">
                  <c:v>81.900000000000006</c:v>
                </c:pt>
                <c:pt idx="206">
                  <c:v>81.8</c:v>
                </c:pt>
                <c:pt idx="207">
                  <c:v>81.599999999999994</c:v>
                </c:pt>
                <c:pt idx="208">
                  <c:v>81.3</c:v>
                </c:pt>
                <c:pt idx="209">
                  <c:v>81.099999999999994</c:v>
                </c:pt>
                <c:pt idx="210">
                  <c:v>80.900000000000006</c:v>
                </c:pt>
                <c:pt idx="211">
                  <c:v>80.599999999999994</c:v>
                </c:pt>
                <c:pt idx="212">
                  <c:v>80.5</c:v>
                </c:pt>
                <c:pt idx="213">
                  <c:v>80.3</c:v>
                </c:pt>
                <c:pt idx="214">
                  <c:v>80.099999999999994</c:v>
                </c:pt>
                <c:pt idx="215">
                  <c:v>80</c:v>
                </c:pt>
                <c:pt idx="216">
                  <c:v>80</c:v>
                </c:pt>
                <c:pt idx="217">
                  <c:v>80</c:v>
                </c:pt>
                <c:pt idx="218">
                  <c:v>80</c:v>
                </c:pt>
                <c:pt idx="219">
                  <c:v>80</c:v>
                </c:pt>
                <c:pt idx="220">
                  <c:v>80</c:v>
                </c:pt>
                <c:pt idx="221">
                  <c:v>80.099999999999994</c:v>
                </c:pt>
                <c:pt idx="222">
                  <c:v>80.2</c:v>
                </c:pt>
                <c:pt idx="223">
                  <c:v>80.400000000000006</c:v>
                </c:pt>
                <c:pt idx="224">
                  <c:v>80.599999999999994</c:v>
                </c:pt>
                <c:pt idx="225">
                  <c:v>80.7</c:v>
                </c:pt>
                <c:pt idx="226">
                  <c:v>80.8</c:v>
                </c:pt>
                <c:pt idx="227">
                  <c:v>81</c:v>
                </c:pt>
                <c:pt idx="228">
                  <c:v>81.2</c:v>
                </c:pt>
                <c:pt idx="229">
                  <c:v>81.3</c:v>
                </c:pt>
                <c:pt idx="230">
                  <c:v>81.5</c:v>
                </c:pt>
                <c:pt idx="231">
                  <c:v>81.7</c:v>
                </c:pt>
                <c:pt idx="232">
                  <c:v>81.8</c:v>
                </c:pt>
                <c:pt idx="233">
                  <c:v>82</c:v>
                </c:pt>
                <c:pt idx="234">
                  <c:v>82.2</c:v>
                </c:pt>
                <c:pt idx="235">
                  <c:v>82.3</c:v>
                </c:pt>
                <c:pt idx="236">
                  <c:v>82.5</c:v>
                </c:pt>
                <c:pt idx="237">
                  <c:v>82.5</c:v>
                </c:pt>
                <c:pt idx="238">
                  <c:v>82.5</c:v>
                </c:pt>
                <c:pt idx="239">
                  <c:v>82.5</c:v>
                </c:pt>
                <c:pt idx="240">
                  <c:v>82.5</c:v>
                </c:pt>
                <c:pt idx="241">
                  <c:v>82.4</c:v>
                </c:pt>
                <c:pt idx="242">
                  <c:v>82.3</c:v>
                </c:pt>
                <c:pt idx="243">
                  <c:v>82.1</c:v>
                </c:pt>
                <c:pt idx="244">
                  <c:v>81.900000000000006</c:v>
                </c:pt>
                <c:pt idx="245">
                  <c:v>81.7</c:v>
                </c:pt>
                <c:pt idx="246">
                  <c:v>81.5</c:v>
                </c:pt>
                <c:pt idx="247">
                  <c:v>81.3</c:v>
                </c:pt>
                <c:pt idx="248">
                  <c:v>81.099999999999994</c:v>
                </c:pt>
                <c:pt idx="249">
                  <c:v>80.900000000000006</c:v>
                </c:pt>
                <c:pt idx="250">
                  <c:v>80.7</c:v>
                </c:pt>
                <c:pt idx="251">
                  <c:v>80.5</c:v>
                </c:pt>
                <c:pt idx="252">
                  <c:v>80.400000000000006</c:v>
                </c:pt>
                <c:pt idx="253">
                  <c:v>80.3</c:v>
                </c:pt>
                <c:pt idx="254">
                  <c:v>80.2</c:v>
                </c:pt>
                <c:pt idx="255">
                  <c:v>80.2</c:v>
                </c:pt>
                <c:pt idx="256">
                  <c:v>80.2</c:v>
                </c:pt>
                <c:pt idx="257">
                  <c:v>80.2</c:v>
                </c:pt>
                <c:pt idx="258">
                  <c:v>80.2</c:v>
                </c:pt>
                <c:pt idx="259">
                  <c:v>80.3</c:v>
                </c:pt>
                <c:pt idx="260">
                  <c:v>80.400000000000006</c:v>
                </c:pt>
                <c:pt idx="261">
                  <c:v>80.5</c:v>
                </c:pt>
                <c:pt idx="262">
                  <c:v>80.7</c:v>
                </c:pt>
                <c:pt idx="263">
                  <c:v>80.8</c:v>
                </c:pt>
                <c:pt idx="264">
                  <c:v>81</c:v>
                </c:pt>
                <c:pt idx="265">
                  <c:v>81.2</c:v>
                </c:pt>
                <c:pt idx="266">
                  <c:v>81.400000000000006</c:v>
                </c:pt>
                <c:pt idx="267">
                  <c:v>81.599999999999994</c:v>
                </c:pt>
                <c:pt idx="268">
                  <c:v>81.7</c:v>
                </c:pt>
                <c:pt idx="269">
                  <c:v>81.900000000000006</c:v>
                </c:pt>
                <c:pt idx="270">
                  <c:v>82.1</c:v>
                </c:pt>
                <c:pt idx="271">
                  <c:v>82.2</c:v>
                </c:pt>
                <c:pt idx="272">
                  <c:v>82.4</c:v>
                </c:pt>
                <c:pt idx="273">
                  <c:v>82.5</c:v>
                </c:pt>
                <c:pt idx="274">
                  <c:v>82.7</c:v>
                </c:pt>
                <c:pt idx="275">
                  <c:v>82.7</c:v>
                </c:pt>
                <c:pt idx="276">
                  <c:v>82.7</c:v>
                </c:pt>
                <c:pt idx="277">
                  <c:v>82.7</c:v>
                </c:pt>
                <c:pt idx="278">
                  <c:v>82.7</c:v>
                </c:pt>
                <c:pt idx="279">
                  <c:v>82.6</c:v>
                </c:pt>
                <c:pt idx="280">
                  <c:v>82.4</c:v>
                </c:pt>
                <c:pt idx="281">
                  <c:v>82.2</c:v>
                </c:pt>
                <c:pt idx="282">
                  <c:v>82.1</c:v>
                </c:pt>
                <c:pt idx="283">
                  <c:v>81.900000000000006</c:v>
                </c:pt>
                <c:pt idx="284">
                  <c:v>81.7</c:v>
                </c:pt>
                <c:pt idx="285">
                  <c:v>81.400000000000006</c:v>
                </c:pt>
                <c:pt idx="286">
                  <c:v>81.3</c:v>
                </c:pt>
                <c:pt idx="287">
                  <c:v>81</c:v>
                </c:pt>
                <c:pt idx="288">
                  <c:v>80.900000000000006</c:v>
                </c:pt>
                <c:pt idx="289">
                  <c:v>80.7</c:v>
                </c:pt>
                <c:pt idx="290">
                  <c:v>80.599999999999994</c:v>
                </c:pt>
                <c:pt idx="291">
                  <c:v>80.5</c:v>
                </c:pt>
                <c:pt idx="292">
                  <c:v>80.5</c:v>
                </c:pt>
                <c:pt idx="293">
                  <c:v>80.5</c:v>
                </c:pt>
                <c:pt idx="294">
                  <c:v>80.400000000000006</c:v>
                </c:pt>
                <c:pt idx="295">
                  <c:v>80.5</c:v>
                </c:pt>
                <c:pt idx="296">
                  <c:v>80.5</c:v>
                </c:pt>
                <c:pt idx="297">
                  <c:v>80.5</c:v>
                </c:pt>
                <c:pt idx="298">
                  <c:v>80.599999999999994</c:v>
                </c:pt>
                <c:pt idx="299">
                  <c:v>80.7</c:v>
                </c:pt>
                <c:pt idx="300">
                  <c:v>80.8</c:v>
                </c:pt>
                <c:pt idx="301">
                  <c:v>81</c:v>
                </c:pt>
                <c:pt idx="302">
                  <c:v>81.2</c:v>
                </c:pt>
                <c:pt idx="303">
                  <c:v>81.400000000000006</c:v>
                </c:pt>
                <c:pt idx="304">
                  <c:v>81.599999999999994</c:v>
                </c:pt>
                <c:pt idx="305">
                  <c:v>81.7</c:v>
                </c:pt>
                <c:pt idx="306">
                  <c:v>81.900000000000006</c:v>
                </c:pt>
                <c:pt idx="307">
                  <c:v>82.1</c:v>
                </c:pt>
                <c:pt idx="308">
                  <c:v>82.3</c:v>
                </c:pt>
                <c:pt idx="309">
                  <c:v>82.4</c:v>
                </c:pt>
                <c:pt idx="310">
                  <c:v>82.6</c:v>
                </c:pt>
                <c:pt idx="311">
                  <c:v>82.7</c:v>
                </c:pt>
                <c:pt idx="312">
                  <c:v>82.8</c:v>
                </c:pt>
                <c:pt idx="313">
                  <c:v>82.9</c:v>
                </c:pt>
                <c:pt idx="314">
                  <c:v>82.9</c:v>
                </c:pt>
                <c:pt idx="315">
                  <c:v>82.9</c:v>
                </c:pt>
                <c:pt idx="316">
                  <c:v>82.8</c:v>
                </c:pt>
                <c:pt idx="317">
                  <c:v>82.7</c:v>
                </c:pt>
                <c:pt idx="318">
                  <c:v>82.6</c:v>
                </c:pt>
                <c:pt idx="319">
                  <c:v>82.5</c:v>
                </c:pt>
                <c:pt idx="320">
                  <c:v>82.3</c:v>
                </c:pt>
                <c:pt idx="321">
                  <c:v>82.1</c:v>
                </c:pt>
                <c:pt idx="322">
                  <c:v>81.900000000000006</c:v>
                </c:pt>
                <c:pt idx="323">
                  <c:v>81.7</c:v>
                </c:pt>
                <c:pt idx="324">
                  <c:v>81.5</c:v>
                </c:pt>
                <c:pt idx="325">
                  <c:v>81.3</c:v>
                </c:pt>
                <c:pt idx="326">
                  <c:v>81.099999999999994</c:v>
                </c:pt>
                <c:pt idx="327">
                  <c:v>80.900000000000006</c:v>
                </c:pt>
                <c:pt idx="328">
                  <c:v>80.8</c:v>
                </c:pt>
                <c:pt idx="329">
                  <c:v>80.7</c:v>
                </c:pt>
                <c:pt idx="330">
                  <c:v>80.599999999999994</c:v>
                </c:pt>
                <c:pt idx="331">
                  <c:v>80.599999999999994</c:v>
                </c:pt>
                <c:pt idx="332">
                  <c:v>80.599999999999994</c:v>
                </c:pt>
                <c:pt idx="333">
                  <c:v>80.599999999999994</c:v>
                </c:pt>
                <c:pt idx="334">
                  <c:v>80.7</c:v>
                </c:pt>
                <c:pt idx="335">
                  <c:v>80.7</c:v>
                </c:pt>
                <c:pt idx="336">
                  <c:v>80.8</c:v>
                </c:pt>
                <c:pt idx="337">
                  <c:v>80.900000000000006</c:v>
                </c:pt>
                <c:pt idx="338">
                  <c:v>81.099999999999994</c:v>
                </c:pt>
                <c:pt idx="339">
                  <c:v>81.3</c:v>
                </c:pt>
                <c:pt idx="340">
                  <c:v>81.400000000000006</c:v>
                </c:pt>
                <c:pt idx="341">
                  <c:v>81.599999999999994</c:v>
                </c:pt>
                <c:pt idx="342">
                  <c:v>81.8</c:v>
                </c:pt>
                <c:pt idx="343">
                  <c:v>82</c:v>
                </c:pt>
                <c:pt idx="344">
                  <c:v>82.1</c:v>
                </c:pt>
                <c:pt idx="345">
                  <c:v>82.3</c:v>
                </c:pt>
                <c:pt idx="346">
                  <c:v>82.5</c:v>
                </c:pt>
                <c:pt idx="347">
                  <c:v>82.7</c:v>
                </c:pt>
                <c:pt idx="348">
                  <c:v>82.8</c:v>
                </c:pt>
                <c:pt idx="349">
                  <c:v>82.9</c:v>
                </c:pt>
                <c:pt idx="350">
                  <c:v>83</c:v>
                </c:pt>
                <c:pt idx="351">
                  <c:v>83.1</c:v>
                </c:pt>
                <c:pt idx="352">
                  <c:v>83.1</c:v>
                </c:pt>
                <c:pt idx="353">
                  <c:v>83.1</c:v>
                </c:pt>
                <c:pt idx="354">
                  <c:v>83.1</c:v>
                </c:pt>
                <c:pt idx="355">
                  <c:v>83</c:v>
                </c:pt>
                <c:pt idx="356">
                  <c:v>82.9</c:v>
                </c:pt>
                <c:pt idx="357">
                  <c:v>82.7</c:v>
                </c:pt>
                <c:pt idx="358">
                  <c:v>82.5</c:v>
                </c:pt>
                <c:pt idx="359">
                  <c:v>82.4</c:v>
                </c:pt>
                <c:pt idx="360">
                  <c:v>82.1</c:v>
                </c:pt>
                <c:pt idx="361">
                  <c:v>81.900000000000006</c:v>
                </c:pt>
                <c:pt idx="362">
                  <c:v>81.7</c:v>
                </c:pt>
                <c:pt idx="363">
                  <c:v>81.5</c:v>
                </c:pt>
                <c:pt idx="364">
                  <c:v>81.3</c:v>
                </c:pt>
                <c:pt idx="365">
                  <c:v>81.2</c:v>
                </c:pt>
                <c:pt idx="366">
                  <c:v>81.099999999999994</c:v>
                </c:pt>
                <c:pt idx="367">
                  <c:v>80.900000000000006</c:v>
                </c:pt>
                <c:pt idx="368">
                  <c:v>80.8</c:v>
                </c:pt>
                <c:pt idx="369">
                  <c:v>80.8</c:v>
                </c:pt>
                <c:pt idx="370">
                  <c:v>80.8</c:v>
                </c:pt>
                <c:pt idx="371">
                  <c:v>80.7</c:v>
                </c:pt>
                <c:pt idx="372">
                  <c:v>80.8</c:v>
                </c:pt>
                <c:pt idx="373">
                  <c:v>80.8</c:v>
                </c:pt>
                <c:pt idx="374">
                  <c:v>81</c:v>
                </c:pt>
                <c:pt idx="375">
                  <c:v>81.099999999999994</c:v>
                </c:pt>
                <c:pt idx="376">
                  <c:v>81.3</c:v>
                </c:pt>
                <c:pt idx="377">
                  <c:v>81.400000000000006</c:v>
                </c:pt>
                <c:pt idx="378">
                  <c:v>81.599999999999994</c:v>
                </c:pt>
                <c:pt idx="379">
                  <c:v>81.900000000000006</c:v>
                </c:pt>
                <c:pt idx="380">
                  <c:v>82</c:v>
                </c:pt>
                <c:pt idx="381">
                  <c:v>82.2</c:v>
                </c:pt>
                <c:pt idx="382">
                  <c:v>82.4</c:v>
                </c:pt>
                <c:pt idx="383">
                  <c:v>82.6</c:v>
                </c:pt>
                <c:pt idx="384">
                  <c:v>82.7</c:v>
                </c:pt>
                <c:pt idx="385">
                  <c:v>82.8</c:v>
                </c:pt>
                <c:pt idx="386">
                  <c:v>83</c:v>
                </c:pt>
                <c:pt idx="387">
                  <c:v>83.1</c:v>
                </c:pt>
                <c:pt idx="388">
                  <c:v>83.2</c:v>
                </c:pt>
                <c:pt idx="389">
                  <c:v>83.2</c:v>
                </c:pt>
                <c:pt idx="390">
                  <c:v>83.3</c:v>
                </c:pt>
                <c:pt idx="391">
                  <c:v>83.3</c:v>
                </c:pt>
                <c:pt idx="392">
                  <c:v>83.2</c:v>
                </c:pt>
                <c:pt idx="393">
                  <c:v>83.2</c:v>
                </c:pt>
                <c:pt idx="394">
                  <c:v>83.1</c:v>
                </c:pt>
                <c:pt idx="395">
                  <c:v>82.9</c:v>
                </c:pt>
                <c:pt idx="396">
                  <c:v>82.7</c:v>
                </c:pt>
                <c:pt idx="397">
                  <c:v>82.5</c:v>
                </c:pt>
                <c:pt idx="398">
                  <c:v>82.3</c:v>
                </c:pt>
                <c:pt idx="399">
                  <c:v>82.1</c:v>
                </c:pt>
                <c:pt idx="400">
                  <c:v>81.8</c:v>
                </c:pt>
                <c:pt idx="401">
                  <c:v>81.599999999999994</c:v>
                </c:pt>
                <c:pt idx="402">
                  <c:v>81.400000000000006</c:v>
                </c:pt>
                <c:pt idx="403">
                  <c:v>81.3</c:v>
                </c:pt>
                <c:pt idx="404">
                  <c:v>81.099999999999994</c:v>
                </c:pt>
                <c:pt idx="405">
                  <c:v>81</c:v>
                </c:pt>
                <c:pt idx="406">
                  <c:v>81</c:v>
                </c:pt>
                <c:pt idx="407">
                  <c:v>81</c:v>
                </c:pt>
                <c:pt idx="408">
                  <c:v>81</c:v>
                </c:pt>
                <c:pt idx="409">
                  <c:v>81.099999999999994</c:v>
                </c:pt>
                <c:pt idx="410">
                  <c:v>81.099999999999994</c:v>
                </c:pt>
                <c:pt idx="411">
                  <c:v>81.2</c:v>
                </c:pt>
                <c:pt idx="412">
                  <c:v>81.3</c:v>
                </c:pt>
                <c:pt idx="413">
                  <c:v>81.400000000000006</c:v>
                </c:pt>
                <c:pt idx="414">
                  <c:v>81.5</c:v>
                </c:pt>
                <c:pt idx="415">
                  <c:v>81.599999999999994</c:v>
                </c:pt>
                <c:pt idx="416">
                  <c:v>81.8</c:v>
                </c:pt>
                <c:pt idx="417">
                  <c:v>81.900000000000006</c:v>
                </c:pt>
                <c:pt idx="418">
                  <c:v>82.1</c:v>
                </c:pt>
                <c:pt idx="419">
                  <c:v>82.3</c:v>
                </c:pt>
                <c:pt idx="420">
                  <c:v>82.5</c:v>
                </c:pt>
                <c:pt idx="421">
                  <c:v>82.7</c:v>
                </c:pt>
                <c:pt idx="422">
                  <c:v>82.8</c:v>
                </c:pt>
                <c:pt idx="423">
                  <c:v>82.9</c:v>
                </c:pt>
                <c:pt idx="424">
                  <c:v>83.1</c:v>
                </c:pt>
                <c:pt idx="425">
                  <c:v>83.2</c:v>
                </c:pt>
                <c:pt idx="426">
                  <c:v>83.3</c:v>
                </c:pt>
                <c:pt idx="427">
                  <c:v>83.4</c:v>
                </c:pt>
                <c:pt idx="428">
                  <c:v>83.5</c:v>
                </c:pt>
                <c:pt idx="429">
                  <c:v>83.5</c:v>
                </c:pt>
                <c:pt idx="430">
                  <c:v>83.5</c:v>
                </c:pt>
                <c:pt idx="431">
                  <c:v>83.4</c:v>
                </c:pt>
                <c:pt idx="432">
                  <c:v>83.3</c:v>
                </c:pt>
                <c:pt idx="433">
                  <c:v>83.2</c:v>
                </c:pt>
                <c:pt idx="434">
                  <c:v>83</c:v>
                </c:pt>
                <c:pt idx="435">
                  <c:v>82.7</c:v>
                </c:pt>
                <c:pt idx="436">
                  <c:v>82.5</c:v>
                </c:pt>
                <c:pt idx="437">
                  <c:v>82.2</c:v>
                </c:pt>
                <c:pt idx="438">
                  <c:v>82</c:v>
                </c:pt>
                <c:pt idx="439">
                  <c:v>81.7</c:v>
                </c:pt>
                <c:pt idx="440">
                  <c:v>81.5</c:v>
                </c:pt>
                <c:pt idx="441">
                  <c:v>81.400000000000006</c:v>
                </c:pt>
                <c:pt idx="442">
                  <c:v>81.3</c:v>
                </c:pt>
                <c:pt idx="443">
                  <c:v>81.3</c:v>
                </c:pt>
                <c:pt idx="444">
                  <c:v>81.3</c:v>
                </c:pt>
                <c:pt idx="445">
                  <c:v>81.3</c:v>
                </c:pt>
                <c:pt idx="446">
                  <c:v>81.3</c:v>
                </c:pt>
                <c:pt idx="447">
                  <c:v>81.3</c:v>
                </c:pt>
                <c:pt idx="448">
                  <c:v>81.3</c:v>
                </c:pt>
                <c:pt idx="449">
                  <c:v>81.400000000000006</c:v>
                </c:pt>
                <c:pt idx="450">
                  <c:v>81.400000000000006</c:v>
                </c:pt>
                <c:pt idx="451">
                  <c:v>81.599999999999994</c:v>
                </c:pt>
                <c:pt idx="452">
                  <c:v>81.7</c:v>
                </c:pt>
                <c:pt idx="453">
                  <c:v>81.900000000000006</c:v>
                </c:pt>
                <c:pt idx="454">
                  <c:v>82</c:v>
                </c:pt>
                <c:pt idx="455">
                  <c:v>82.2</c:v>
                </c:pt>
                <c:pt idx="456">
                  <c:v>82.3</c:v>
                </c:pt>
                <c:pt idx="457">
                  <c:v>82.5</c:v>
                </c:pt>
                <c:pt idx="458">
                  <c:v>82.7</c:v>
                </c:pt>
                <c:pt idx="459">
                  <c:v>82.8</c:v>
                </c:pt>
                <c:pt idx="460">
                  <c:v>83</c:v>
                </c:pt>
                <c:pt idx="461">
                  <c:v>83.2</c:v>
                </c:pt>
                <c:pt idx="462">
                  <c:v>83.3</c:v>
                </c:pt>
                <c:pt idx="463">
                  <c:v>83.5</c:v>
                </c:pt>
                <c:pt idx="464">
                  <c:v>83.6</c:v>
                </c:pt>
                <c:pt idx="465">
                  <c:v>83.7</c:v>
                </c:pt>
                <c:pt idx="466">
                  <c:v>83.8</c:v>
                </c:pt>
                <c:pt idx="467">
                  <c:v>83.8</c:v>
                </c:pt>
                <c:pt idx="468">
                  <c:v>83.7</c:v>
                </c:pt>
                <c:pt idx="469">
                  <c:v>83.6</c:v>
                </c:pt>
                <c:pt idx="470">
                  <c:v>83.4</c:v>
                </c:pt>
                <c:pt idx="471">
                  <c:v>83.3</c:v>
                </c:pt>
                <c:pt idx="472">
                  <c:v>83.1</c:v>
                </c:pt>
                <c:pt idx="473">
                  <c:v>82.9</c:v>
                </c:pt>
                <c:pt idx="474">
                  <c:v>82.7</c:v>
                </c:pt>
                <c:pt idx="475">
                  <c:v>82.5</c:v>
                </c:pt>
                <c:pt idx="476">
                  <c:v>82.3</c:v>
                </c:pt>
                <c:pt idx="477">
                  <c:v>82.1</c:v>
                </c:pt>
                <c:pt idx="478">
                  <c:v>81.900000000000006</c:v>
                </c:pt>
                <c:pt idx="479">
                  <c:v>81.8</c:v>
                </c:pt>
                <c:pt idx="480">
                  <c:v>81.599999999999994</c:v>
                </c:pt>
                <c:pt idx="481">
                  <c:v>81.5</c:v>
                </c:pt>
                <c:pt idx="482">
                  <c:v>81.5</c:v>
                </c:pt>
                <c:pt idx="483">
                  <c:v>81.400000000000006</c:v>
                </c:pt>
                <c:pt idx="484">
                  <c:v>81.400000000000006</c:v>
                </c:pt>
                <c:pt idx="485">
                  <c:v>81.400000000000006</c:v>
                </c:pt>
                <c:pt idx="486">
                  <c:v>81.5</c:v>
                </c:pt>
                <c:pt idx="487">
                  <c:v>81.5</c:v>
                </c:pt>
                <c:pt idx="488">
                  <c:v>81.599999999999994</c:v>
                </c:pt>
                <c:pt idx="489">
                  <c:v>81.7</c:v>
                </c:pt>
                <c:pt idx="490">
                  <c:v>81.8</c:v>
                </c:pt>
                <c:pt idx="491">
                  <c:v>82</c:v>
                </c:pt>
                <c:pt idx="492">
                  <c:v>82.1</c:v>
                </c:pt>
                <c:pt idx="493">
                  <c:v>82.3</c:v>
                </c:pt>
                <c:pt idx="494">
                  <c:v>82.5</c:v>
                </c:pt>
                <c:pt idx="495">
                  <c:v>82.7</c:v>
                </c:pt>
                <c:pt idx="496">
                  <c:v>82.9</c:v>
                </c:pt>
                <c:pt idx="497">
                  <c:v>83.1</c:v>
                </c:pt>
                <c:pt idx="498">
                  <c:v>83.3</c:v>
                </c:pt>
                <c:pt idx="499">
                  <c:v>83.5</c:v>
                </c:pt>
                <c:pt idx="500">
                  <c:v>83.7</c:v>
                </c:pt>
                <c:pt idx="501">
                  <c:v>83.8</c:v>
                </c:pt>
                <c:pt idx="502">
                  <c:v>83.9</c:v>
                </c:pt>
                <c:pt idx="503">
                  <c:v>83.9</c:v>
                </c:pt>
                <c:pt idx="504">
                  <c:v>83.9</c:v>
                </c:pt>
                <c:pt idx="505">
                  <c:v>83.8</c:v>
                </c:pt>
                <c:pt idx="506">
                  <c:v>83.8</c:v>
                </c:pt>
                <c:pt idx="507">
                  <c:v>83.7</c:v>
                </c:pt>
                <c:pt idx="508">
                  <c:v>83.5</c:v>
                </c:pt>
                <c:pt idx="509">
                  <c:v>83.4</c:v>
                </c:pt>
                <c:pt idx="510">
                  <c:v>83.3</c:v>
                </c:pt>
                <c:pt idx="511">
                  <c:v>83.1</c:v>
                </c:pt>
                <c:pt idx="512">
                  <c:v>82.9</c:v>
                </c:pt>
                <c:pt idx="513">
                  <c:v>82.7</c:v>
                </c:pt>
                <c:pt idx="514">
                  <c:v>82.5</c:v>
                </c:pt>
                <c:pt idx="515">
                  <c:v>82.3</c:v>
                </c:pt>
                <c:pt idx="516">
                  <c:v>82.1</c:v>
                </c:pt>
                <c:pt idx="517">
                  <c:v>82</c:v>
                </c:pt>
                <c:pt idx="518">
                  <c:v>81.900000000000006</c:v>
                </c:pt>
                <c:pt idx="519">
                  <c:v>81.7</c:v>
                </c:pt>
                <c:pt idx="520">
                  <c:v>81.599999999999994</c:v>
                </c:pt>
                <c:pt idx="521">
                  <c:v>81.599999999999994</c:v>
                </c:pt>
                <c:pt idx="522">
                  <c:v>81.599999999999994</c:v>
                </c:pt>
                <c:pt idx="523">
                  <c:v>81.599999999999994</c:v>
                </c:pt>
                <c:pt idx="524">
                  <c:v>81.599999999999994</c:v>
                </c:pt>
                <c:pt idx="525">
                  <c:v>81.7</c:v>
                </c:pt>
                <c:pt idx="526">
                  <c:v>81.8</c:v>
                </c:pt>
                <c:pt idx="527">
                  <c:v>81.900000000000006</c:v>
                </c:pt>
                <c:pt idx="528">
                  <c:v>82</c:v>
                </c:pt>
                <c:pt idx="529">
                  <c:v>82.2</c:v>
                </c:pt>
                <c:pt idx="530">
                  <c:v>82.4</c:v>
                </c:pt>
                <c:pt idx="531">
                  <c:v>82.6</c:v>
                </c:pt>
                <c:pt idx="532">
                  <c:v>82.8</c:v>
                </c:pt>
                <c:pt idx="533">
                  <c:v>83</c:v>
                </c:pt>
                <c:pt idx="534">
                  <c:v>83.2</c:v>
                </c:pt>
                <c:pt idx="535">
                  <c:v>83.4</c:v>
                </c:pt>
                <c:pt idx="536">
                  <c:v>83.5</c:v>
                </c:pt>
                <c:pt idx="537">
                  <c:v>83.7</c:v>
                </c:pt>
                <c:pt idx="538">
                  <c:v>83.8</c:v>
                </c:pt>
                <c:pt idx="539">
                  <c:v>83.9</c:v>
                </c:pt>
                <c:pt idx="540">
                  <c:v>84</c:v>
                </c:pt>
                <c:pt idx="541">
                  <c:v>84</c:v>
                </c:pt>
                <c:pt idx="542">
                  <c:v>84</c:v>
                </c:pt>
                <c:pt idx="543">
                  <c:v>84</c:v>
                </c:pt>
                <c:pt idx="544">
                  <c:v>84</c:v>
                </c:pt>
                <c:pt idx="545">
                  <c:v>83.9</c:v>
                </c:pt>
                <c:pt idx="546">
                  <c:v>83.8</c:v>
                </c:pt>
                <c:pt idx="547">
                  <c:v>83.7</c:v>
                </c:pt>
                <c:pt idx="548">
                  <c:v>83.5</c:v>
                </c:pt>
                <c:pt idx="549">
                  <c:v>83.4</c:v>
                </c:pt>
                <c:pt idx="550">
                  <c:v>83.2</c:v>
                </c:pt>
                <c:pt idx="551">
                  <c:v>83</c:v>
                </c:pt>
                <c:pt idx="552">
                  <c:v>82.7</c:v>
                </c:pt>
                <c:pt idx="553">
                  <c:v>82.5</c:v>
                </c:pt>
                <c:pt idx="554">
                  <c:v>82.3</c:v>
                </c:pt>
                <c:pt idx="555">
                  <c:v>82.1</c:v>
                </c:pt>
                <c:pt idx="556">
                  <c:v>82</c:v>
                </c:pt>
                <c:pt idx="557">
                  <c:v>81.8</c:v>
                </c:pt>
                <c:pt idx="558">
                  <c:v>81.8</c:v>
                </c:pt>
                <c:pt idx="559">
                  <c:v>81.7</c:v>
                </c:pt>
                <c:pt idx="560">
                  <c:v>81.7</c:v>
                </c:pt>
                <c:pt idx="561">
                  <c:v>81.8</c:v>
                </c:pt>
                <c:pt idx="562">
                  <c:v>81.900000000000006</c:v>
                </c:pt>
                <c:pt idx="563">
                  <c:v>82</c:v>
                </c:pt>
                <c:pt idx="564">
                  <c:v>82</c:v>
                </c:pt>
                <c:pt idx="565">
                  <c:v>82.2</c:v>
                </c:pt>
                <c:pt idx="566">
                  <c:v>82.3</c:v>
                </c:pt>
                <c:pt idx="567">
                  <c:v>82.5</c:v>
                </c:pt>
                <c:pt idx="568">
                  <c:v>82.6</c:v>
                </c:pt>
                <c:pt idx="569">
                  <c:v>82.8</c:v>
                </c:pt>
                <c:pt idx="570">
                  <c:v>83</c:v>
                </c:pt>
                <c:pt idx="571">
                  <c:v>83.1</c:v>
                </c:pt>
                <c:pt idx="572">
                  <c:v>83.3</c:v>
                </c:pt>
                <c:pt idx="573">
                  <c:v>83.5</c:v>
                </c:pt>
                <c:pt idx="574">
                  <c:v>83.7</c:v>
                </c:pt>
                <c:pt idx="575">
                  <c:v>83.9</c:v>
                </c:pt>
                <c:pt idx="576">
                  <c:v>84</c:v>
                </c:pt>
                <c:pt idx="577">
                  <c:v>84.1</c:v>
                </c:pt>
                <c:pt idx="578">
                  <c:v>84.2</c:v>
                </c:pt>
                <c:pt idx="579">
                  <c:v>84.3</c:v>
                </c:pt>
                <c:pt idx="580">
                  <c:v>84.4</c:v>
                </c:pt>
                <c:pt idx="581">
                  <c:v>84.3</c:v>
                </c:pt>
                <c:pt idx="582">
                  <c:v>84.3</c:v>
                </c:pt>
                <c:pt idx="583">
                  <c:v>84.2</c:v>
                </c:pt>
                <c:pt idx="584">
                  <c:v>84.1</c:v>
                </c:pt>
                <c:pt idx="585">
                  <c:v>84</c:v>
                </c:pt>
                <c:pt idx="586">
                  <c:v>83.7</c:v>
                </c:pt>
                <c:pt idx="587">
                  <c:v>83.4</c:v>
                </c:pt>
                <c:pt idx="588">
                  <c:v>83.2</c:v>
                </c:pt>
                <c:pt idx="589">
                  <c:v>82.9</c:v>
                </c:pt>
                <c:pt idx="590">
                  <c:v>82.7</c:v>
                </c:pt>
                <c:pt idx="591">
                  <c:v>82.5</c:v>
                </c:pt>
                <c:pt idx="592">
                  <c:v>82.4</c:v>
                </c:pt>
                <c:pt idx="593">
                  <c:v>82.3</c:v>
                </c:pt>
                <c:pt idx="594">
                  <c:v>82.2</c:v>
                </c:pt>
                <c:pt idx="595">
                  <c:v>82.1</c:v>
                </c:pt>
                <c:pt idx="596">
                  <c:v>82.1</c:v>
                </c:pt>
                <c:pt idx="597">
                  <c:v>82.1</c:v>
                </c:pt>
                <c:pt idx="598">
                  <c:v>82.1</c:v>
                </c:pt>
                <c:pt idx="599">
                  <c:v>82.1</c:v>
                </c:pt>
                <c:pt idx="600">
                  <c:v>82.2</c:v>
                </c:pt>
                <c:pt idx="601">
                  <c:v>82.3</c:v>
                </c:pt>
                <c:pt idx="602">
                  <c:v>82.3</c:v>
                </c:pt>
                <c:pt idx="603">
                  <c:v>82.4</c:v>
                </c:pt>
                <c:pt idx="604">
                  <c:v>82.4</c:v>
                </c:pt>
                <c:pt idx="605">
                  <c:v>82.6</c:v>
                </c:pt>
                <c:pt idx="606">
                  <c:v>82.7</c:v>
                </c:pt>
                <c:pt idx="607">
                  <c:v>82.9</c:v>
                </c:pt>
                <c:pt idx="608">
                  <c:v>83.1</c:v>
                </c:pt>
                <c:pt idx="609">
                  <c:v>83.3</c:v>
                </c:pt>
                <c:pt idx="610">
                  <c:v>83.5</c:v>
                </c:pt>
                <c:pt idx="611">
                  <c:v>83.7</c:v>
                </c:pt>
                <c:pt idx="612">
                  <c:v>83.9</c:v>
                </c:pt>
                <c:pt idx="613">
                  <c:v>84</c:v>
                </c:pt>
                <c:pt idx="614">
                  <c:v>84.1</c:v>
                </c:pt>
                <c:pt idx="615">
                  <c:v>84.2</c:v>
                </c:pt>
                <c:pt idx="616">
                  <c:v>84.3</c:v>
                </c:pt>
                <c:pt idx="617">
                  <c:v>84.4</c:v>
                </c:pt>
                <c:pt idx="618">
                  <c:v>84.5</c:v>
                </c:pt>
                <c:pt idx="619">
                  <c:v>84.5</c:v>
                </c:pt>
                <c:pt idx="620">
                  <c:v>84.4</c:v>
                </c:pt>
                <c:pt idx="621">
                  <c:v>84.4</c:v>
                </c:pt>
                <c:pt idx="622">
                  <c:v>84.2</c:v>
                </c:pt>
                <c:pt idx="623">
                  <c:v>84.1</c:v>
                </c:pt>
                <c:pt idx="624">
                  <c:v>84</c:v>
                </c:pt>
                <c:pt idx="625">
                  <c:v>83.8</c:v>
                </c:pt>
                <c:pt idx="626">
                  <c:v>83.6</c:v>
                </c:pt>
                <c:pt idx="627">
                  <c:v>83.3</c:v>
                </c:pt>
                <c:pt idx="628">
                  <c:v>83.1</c:v>
                </c:pt>
                <c:pt idx="629">
                  <c:v>82.8</c:v>
                </c:pt>
                <c:pt idx="630">
                  <c:v>82.6</c:v>
                </c:pt>
                <c:pt idx="631">
                  <c:v>82.5</c:v>
                </c:pt>
                <c:pt idx="632">
                  <c:v>82.4</c:v>
                </c:pt>
                <c:pt idx="633">
                  <c:v>82.3</c:v>
                </c:pt>
                <c:pt idx="634">
                  <c:v>82.2</c:v>
                </c:pt>
                <c:pt idx="635">
                  <c:v>82.2</c:v>
                </c:pt>
                <c:pt idx="636">
                  <c:v>82.3</c:v>
                </c:pt>
                <c:pt idx="637">
                  <c:v>82.3</c:v>
                </c:pt>
                <c:pt idx="638">
                  <c:v>82.3</c:v>
                </c:pt>
                <c:pt idx="639">
                  <c:v>82.4</c:v>
                </c:pt>
                <c:pt idx="640">
                  <c:v>82.4</c:v>
                </c:pt>
                <c:pt idx="641">
                  <c:v>82.5</c:v>
                </c:pt>
                <c:pt idx="642">
                  <c:v>82.6</c:v>
                </c:pt>
                <c:pt idx="643">
                  <c:v>82.8</c:v>
                </c:pt>
                <c:pt idx="644">
                  <c:v>82.9</c:v>
                </c:pt>
                <c:pt idx="645">
                  <c:v>83.1</c:v>
                </c:pt>
                <c:pt idx="646">
                  <c:v>83.3</c:v>
                </c:pt>
                <c:pt idx="647">
                  <c:v>83.5</c:v>
                </c:pt>
                <c:pt idx="648">
                  <c:v>83.7</c:v>
                </c:pt>
                <c:pt idx="649">
                  <c:v>83.9</c:v>
                </c:pt>
                <c:pt idx="650">
                  <c:v>84</c:v>
                </c:pt>
                <c:pt idx="651">
                  <c:v>84.2</c:v>
                </c:pt>
                <c:pt idx="652">
                  <c:v>84.4</c:v>
                </c:pt>
                <c:pt idx="653">
                  <c:v>84.6</c:v>
                </c:pt>
                <c:pt idx="654">
                  <c:v>84.7</c:v>
                </c:pt>
                <c:pt idx="655">
                  <c:v>84.8</c:v>
                </c:pt>
                <c:pt idx="656">
                  <c:v>84.8</c:v>
                </c:pt>
                <c:pt idx="657">
                  <c:v>84.8</c:v>
                </c:pt>
                <c:pt idx="658">
                  <c:v>84.7</c:v>
                </c:pt>
                <c:pt idx="659">
                  <c:v>84.6</c:v>
                </c:pt>
                <c:pt idx="660">
                  <c:v>84.4</c:v>
                </c:pt>
                <c:pt idx="661">
                  <c:v>84.2</c:v>
                </c:pt>
                <c:pt idx="662">
                  <c:v>84</c:v>
                </c:pt>
                <c:pt idx="663">
                  <c:v>83.8</c:v>
                </c:pt>
                <c:pt idx="664">
                  <c:v>83.6</c:v>
                </c:pt>
                <c:pt idx="665">
                  <c:v>83.4</c:v>
                </c:pt>
                <c:pt idx="666">
                  <c:v>83.2</c:v>
                </c:pt>
                <c:pt idx="667">
                  <c:v>83</c:v>
                </c:pt>
                <c:pt idx="668">
                  <c:v>82.9</c:v>
                </c:pt>
                <c:pt idx="669">
                  <c:v>82.7</c:v>
                </c:pt>
                <c:pt idx="670">
                  <c:v>82.6</c:v>
                </c:pt>
                <c:pt idx="671">
                  <c:v>82.5</c:v>
                </c:pt>
                <c:pt idx="672">
                  <c:v>82.5</c:v>
                </c:pt>
                <c:pt idx="673">
                  <c:v>82.4</c:v>
                </c:pt>
                <c:pt idx="674">
                  <c:v>82.4</c:v>
                </c:pt>
                <c:pt idx="675">
                  <c:v>82.4</c:v>
                </c:pt>
                <c:pt idx="676">
                  <c:v>82.5</c:v>
                </c:pt>
                <c:pt idx="677">
                  <c:v>82.5</c:v>
                </c:pt>
                <c:pt idx="678">
                  <c:v>82.7</c:v>
                </c:pt>
                <c:pt idx="679">
                  <c:v>82.8</c:v>
                </c:pt>
                <c:pt idx="680">
                  <c:v>82.9</c:v>
                </c:pt>
                <c:pt idx="681">
                  <c:v>83.1</c:v>
                </c:pt>
                <c:pt idx="682">
                  <c:v>83.3</c:v>
                </c:pt>
                <c:pt idx="683">
                  <c:v>83.4</c:v>
                </c:pt>
                <c:pt idx="684">
                  <c:v>83.6</c:v>
                </c:pt>
                <c:pt idx="685">
                  <c:v>83.7</c:v>
                </c:pt>
                <c:pt idx="686">
                  <c:v>83.8</c:v>
                </c:pt>
                <c:pt idx="687">
                  <c:v>84</c:v>
                </c:pt>
                <c:pt idx="688">
                  <c:v>84</c:v>
                </c:pt>
                <c:pt idx="689">
                  <c:v>84.2</c:v>
                </c:pt>
                <c:pt idx="690">
                  <c:v>84.5</c:v>
                </c:pt>
                <c:pt idx="691">
                  <c:v>84.7</c:v>
                </c:pt>
                <c:pt idx="692">
                  <c:v>84.9</c:v>
                </c:pt>
                <c:pt idx="693">
                  <c:v>85</c:v>
                </c:pt>
                <c:pt idx="694">
                  <c:v>85.1</c:v>
                </c:pt>
                <c:pt idx="695">
                  <c:v>85.1</c:v>
                </c:pt>
                <c:pt idx="696">
                  <c:v>85</c:v>
                </c:pt>
                <c:pt idx="697">
                  <c:v>84.8</c:v>
                </c:pt>
                <c:pt idx="698">
                  <c:v>84.6</c:v>
                </c:pt>
                <c:pt idx="699">
                  <c:v>84.4</c:v>
                </c:pt>
                <c:pt idx="700">
                  <c:v>84.2</c:v>
                </c:pt>
                <c:pt idx="701">
                  <c:v>84</c:v>
                </c:pt>
                <c:pt idx="702">
                  <c:v>83.8</c:v>
                </c:pt>
                <c:pt idx="703">
                  <c:v>83.6</c:v>
                </c:pt>
                <c:pt idx="704">
                  <c:v>83.4</c:v>
                </c:pt>
                <c:pt idx="705">
                  <c:v>83.3</c:v>
                </c:pt>
                <c:pt idx="706">
                  <c:v>83.1</c:v>
                </c:pt>
                <c:pt idx="707">
                  <c:v>83</c:v>
                </c:pt>
                <c:pt idx="708">
                  <c:v>82.9</c:v>
                </c:pt>
                <c:pt idx="709">
                  <c:v>82.7</c:v>
                </c:pt>
                <c:pt idx="710">
                  <c:v>82.7</c:v>
                </c:pt>
                <c:pt idx="711">
                  <c:v>82.6</c:v>
                </c:pt>
                <c:pt idx="712">
                  <c:v>82.6</c:v>
                </c:pt>
                <c:pt idx="713">
                  <c:v>82.6</c:v>
                </c:pt>
                <c:pt idx="714">
                  <c:v>82.6</c:v>
                </c:pt>
                <c:pt idx="715">
                  <c:v>82.7</c:v>
                </c:pt>
                <c:pt idx="716">
                  <c:v>82.8</c:v>
                </c:pt>
                <c:pt idx="717">
                  <c:v>82.9</c:v>
                </c:pt>
                <c:pt idx="718">
                  <c:v>83.1</c:v>
                </c:pt>
                <c:pt idx="719">
                  <c:v>83.2</c:v>
                </c:pt>
                <c:pt idx="720">
                  <c:v>83.4</c:v>
                </c:pt>
                <c:pt idx="721">
                  <c:v>83.6</c:v>
                </c:pt>
                <c:pt idx="722">
                  <c:v>83.8</c:v>
                </c:pt>
                <c:pt idx="723">
                  <c:v>84</c:v>
                </c:pt>
                <c:pt idx="724">
                  <c:v>84.1</c:v>
                </c:pt>
                <c:pt idx="725">
                  <c:v>84.3</c:v>
                </c:pt>
                <c:pt idx="726">
                  <c:v>84.5</c:v>
                </c:pt>
                <c:pt idx="727">
                  <c:v>84.7</c:v>
                </c:pt>
                <c:pt idx="728">
                  <c:v>84.9</c:v>
                </c:pt>
                <c:pt idx="729">
                  <c:v>85</c:v>
                </c:pt>
                <c:pt idx="730">
                  <c:v>85.1</c:v>
                </c:pt>
                <c:pt idx="731">
                  <c:v>85.1</c:v>
                </c:pt>
                <c:pt idx="732">
                  <c:v>85.1</c:v>
                </c:pt>
                <c:pt idx="733">
                  <c:v>85.1</c:v>
                </c:pt>
                <c:pt idx="734">
                  <c:v>85.1</c:v>
                </c:pt>
                <c:pt idx="735">
                  <c:v>84.9</c:v>
                </c:pt>
                <c:pt idx="736">
                  <c:v>84.8</c:v>
                </c:pt>
                <c:pt idx="737">
                  <c:v>84.7</c:v>
                </c:pt>
                <c:pt idx="738">
                  <c:v>84.5</c:v>
                </c:pt>
                <c:pt idx="739">
                  <c:v>84.2</c:v>
                </c:pt>
                <c:pt idx="740">
                  <c:v>84.1</c:v>
                </c:pt>
                <c:pt idx="741">
                  <c:v>84</c:v>
                </c:pt>
                <c:pt idx="742">
                  <c:v>83.8</c:v>
                </c:pt>
                <c:pt idx="743">
                  <c:v>83.6</c:v>
                </c:pt>
                <c:pt idx="744">
                  <c:v>83.4</c:v>
                </c:pt>
                <c:pt idx="745">
                  <c:v>83.2</c:v>
                </c:pt>
                <c:pt idx="746">
                  <c:v>83</c:v>
                </c:pt>
                <c:pt idx="747">
                  <c:v>82.8</c:v>
                </c:pt>
                <c:pt idx="748">
                  <c:v>82.7</c:v>
                </c:pt>
                <c:pt idx="749">
                  <c:v>82.6</c:v>
                </c:pt>
                <c:pt idx="750">
                  <c:v>82.6</c:v>
                </c:pt>
                <c:pt idx="751">
                  <c:v>82.7</c:v>
                </c:pt>
                <c:pt idx="752">
                  <c:v>82.8</c:v>
                </c:pt>
                <c:pt idx="753">
                  <c:v>82.9</c:v>
                </c:pt>
                <c:pt idx="754">
                  <c:v>83</c:v>
                </c:pt>
                <c:pt idx="755">
                  <c:v>83.2</c:v>
                </c:pt>
                <c:pt idx="756">
                  <c:v>83.3</c:v>
                </c:pt>
                <c:pt idx="757">
                  <c:v>83.5</c:v>
                </c:pt>
                <c:pt idx="758">
                  <c:v>83.7</c:v>
                </c:pt>
                <c:pt idx="759">
                  <c:v>83.8</c:v>
                </c:pt>
                <c:pt idx="760">
                  <c:v>84</c:v>
                </c:pt>
                <c:pt idx="761">
                  <c:v>84.1</c:v>
                </c:pt>
                <c:pt idx="762">
                  <c:v>84.2</c:v>
                </c:pt>
                <c:pt idx="763">
                  <c:v>84.4</c:v>
                </c:pt>
                <c:pt idx="764">
                  <c:v>84.7</c:v>
                </c:pt>
                <c:pt idx="765">
                  <c:v>84.8</c:v>
                </c:pt>
                <c:pt idx="766">
                  <c:v>85</c:v>
                </c:pt>
                <c:pt idx="767">
                  <c:v>85.1</c:v>
                </c:pt>
                <c:pt idx="768">
                  <c:v>85.3</c:v>
                </c:pt>
                <c:pt idx="769">
                  <c:v>85.3</c:v>
                </c:pt>
                <c:pt idx="770">
                  <c:v>85.3</c:v>
                </c:pt>
                <c:pt idx="771">
                  <c:v>85.3</c:v>
                </c:pt>
                <c:pt idx="772">
                  <c:v>85.2</c:v>
                </c:pt>
                <c:pt idx="773">
                  <c:v>85.1</c:v>
                </c:pt>
                <c:pt idx="774">
                  <c:v>85</c:v>
                </c:pt>
                <c:pt idx="775">
                  <c:v>84.8</c:v>
                </c:pt>
                <c:pt idx="776">
                  <c:v>84.7</c:v>
                </c:pt>
                <c:pt idx="777">
                  <c:v>84.5</c:v>
                </c:pt>
                <c:pt idx="778">
                  <c:v>84.3</c:v>
                </c:pt>
                <c:pt idx="779">
                  <c:v>84.1</c:v>
                </c:pt>
                <c:pt idx="780">
                  <c:v>84</c:v>
                </c:pt>
                <c:pt idx="781">
                  <c:v>83.8</c:v>
                </c:pt>
                <c:pt idx="782">
                  <c:v>83.6</c:v>
                </c:pt>
                <c:pt idx="783">
                  <c:v>83.3</c:v>
                </c:pt>
                <c:pt idx="784">
                  <c:v>83.2</c:v>
                </c:pt>
                <c:pt idx="785">
                  <c:v>83</c:v>
                </c:pt>
                <c:pt idx="786">
                  <c:v>82.9</c:v>
                </c:pt>
                <c:pt idx="787">
                  <c:v>82.9</c:v>
                </c:pt>
                <c:pt idx="788">
                  <c:v>82.9</c:v>
                </c:pt>
                <c:pt idx="789">
                  <c:v>82.9</c:v>
                </c:pt>
                <c:pt idx="790">
                  <c:v>83</c:v>
                </c:pt>
                <c:pt idx="791">
                  <c:v>83.1</c:v>
                </c:pt>
                <c:pt idx="792">
                  <c:v>83.3</c:v>
                </c:pt>
                <c:pt idx="793">
                  <c:v>83.4</c:v>
                </c:pt>
                <c:pt idx="794">
                  <c:v>83.6</c:v>
                </c:pt>
                <c:pt idx="795">
                  <c:v>83.7</c:v>
                </c:pt>
                <c:pt idx="796">
                  <c:v>83.9</c:v>
                </c:pt>
                <c:pt idx="797">
                  <c:v>84</c:v>
                </c:pt>
                <c:pt idx="798">
                  <c:v>84.1</c:v>
                </c:pt>
                <c:pt idx="799">
                  <c:v>84.3</c:v>
                </c:pt>
                <c:pt idx="800">
                  <c:v>84.5</c:v>
                </c:pt>
                <c:pt idx="801">
                  <c:v>84.7</c:v>
                </c:pt>
                <c:pt idx="802">
                  <c:v>84.9</c:v>
                </c:pt>
                <c:pt idx="803">
                  <c:v>85</c:v>
                </c:pt>
                <c:pt idx="804">
                  <c:v>85.2</c:v>
                </c:pt>
                <c:pt idx="805">
                  <c:v>85.3</c:v>
                </c:pt>
                <c:pt idx="806">
                  <c:v>85.5</c:v>
                </c:pt>
                <c:pt idx="807">
                  <c:v>85.5</c:v>
                </c:pt>
                <c:pt idx="808">
                  <c:v>85.6</c:v>
                </c:pt>
                <c:pt idx="809">
                  <c:v>85.5</c:v>
                </c:pt>
                <c:pt idx="810">
                  <c:v>85.4</c:v>
                </c:pt>
                <c:pt idx="811">
                  <c:v>85.3</c:v>
                </c:pt>
                <c:pt idx="812">
                  <c:v>85.1</c:v>
                </c:pt>
                <c:pt idx="813">
                  <c:v>84.9</c:v>
                </c:pt>
                <c:pt idx="814">
                  <c:v>84.8</c:v>
                </c:pt>
                <c:pt idx="815">
                  <c:v>84.6</c:v>
                </c:pt>
                <c:pt idx="816">
                  <c:v>84.5</c:v>
                </c:pt>
                <c:pt idx="817">
                  <c:v>84.3</c:v>
                </c:pt>
                <c:pt idx="818">
                  <c:v>84.1</c:v>
                </c:pt>
                <c:pt idx="819">
                  <c:v>84</c:v>
                </c:pt>
                <c:pt idx="820">
                  <c:v>83.9</c:v>
                </c:pt>
                <c:pt idx="821">
                  <c:v>83.7</c:v>
                </c:pt>
                <c:pt idx="822">
                  <c:v>83.5</c:v>
                </c:pt>
                <c:pt idx="823">
                  <c:v>83.3</c:v>
                </c:pt>
                <c:pt idx="824">
                  <c:v>83.2</c:v>
                </c:pt>
                <c:pt idx="825">
                  <c:v>83.1</c:v>
                </c:pt>
                <c:pt idx="826">
                  <c:v>83.1</c:v>
                </c:pt>
                <c:pt idx="827">
                  <c:v>83.1</c:v>
                </c:pt>
                <c:pt idx="828">
                  <c:v>83.2</c:v>
                </c:pt>
                <c:pt idx="829">
                  <c:v>83.2</c:v>
                </c:pt>
                <c:pt idx="830">
                  <c:v>83.3</c:v>
                </c:pt>
                <c:pt idx="831">
                  <c:v>83.5</c:v>
                </c:pt>
                <c:pt idx="832">
                  <c:v>83.7</c:v>
                </c:pt>
                <c:pt idx="833">
                  <c:v>83.9</c:v>
                </c:pt>
                <c:pt idx="834">
                  <c:v>84</c:v>
                </c:pt>
                <c:pt idx="835">
                  <c:v>84.2</c:v>
                </c:pt>
                <c:pt idx="836">
                  <c:v>84.4</c:v>
                </c:pt>
                <c:pt idx="837">
                  <c:v>84.6</c:v>
                </c:pt>
                <c:pt idx="838">
                  <c:v>84.8</c:v>
                </c:pt>
                <c:pt idx="839">
                  <c:v>84.9</c:v>
                </c:pt>
                <c:pt idx="840">
                  <c:v>85.1</c:v>
                </c:pt>
                <c:pt idx="841">
                  <c:v>85.2</c:v>
                </c:pt>
                <c:pt idx="842">
                  <c:v>85.3</c:v>
                </c:pt>
                <c:pt idx="843">
                  <c:v>85.5</c:v>
                </c:pt>
                <c:pt idx="844">
                  <c:v>85.6</c:v>
                </c:pt>
                <c:pt idx="845">
                  <c:v>85.6</c:v>
                </c:pt>
                <c:pt idx="846">
                  <c:v>85.7</c:v>
                </c:pt>
                <c:pt idx="847">
                  <c:v>85.7</c:v>
                </c:pt>
                <c:pt idx="848">
                  <c:v>85.6</c:v>
                </c:pt>
                <c:pt idx="849">
                  <c:v>85.6</c:v>
                </c:pt>
                <c:pt idx="850">
                  <c:v>85.5</c:v>
                </c:pt>
                <c:pt idx="851">
                  <c:v>85.4</c:v>
                </c:pt>
                <c:pt idx="852">
                  <c:v>85.2</c:v>
                </c:pt>
                <c:pt idx="853">
                  <c:v>85</c:v>
                </c:pt>
                <c:pt idx="854">
                  <c:v>84.8</c:v>
                </c:pt>
                <c:pt idx="855">
                  <c:v>84.5</c:v>
                </c:pt>
                <c:pt idx="856">
                  <c:v>84.2</c:v>
                </c:pt>
                <c:pt idx="857">
                  <c:v>84</c:v>
                </c:pt>
                <c:pt idx="858">
                  <c:v>83.8</c:v>
                </c:pt>
                <c:pt idx="859">
                  <c:v>83.7</c:v>
                </c:pt>
                <c:pt idx="860">
                  <c:v>83.6</c:v>
                </c:pt>
                <c:pt idx="861">
                  <c:v>83.5</c:v>
                </c:pt>
                <c:pt idx="862">
                  <c:v>83.4</c:v>
                </c:pt>
                <c:pt idx="863">
                  <c:v>83.4</c:v>
                </c:pt>
                <c:pt idx="864">
                  <c:v>83.4</c:v>
                </c:pt>
                <c:pt idx="865">
                  <c:v>83.5</c:v>
                </c:pt>
                <c:pt idx="866">
                  <c:v>83.5</c:v>
                </c:pt>
                <c:pt idx="867">
                  <c:v>83.5</c:v>
                </c:pt>
                <c:pt idx="868">
                  <c:v>83.6</c:v>
                </c:pt>
                <c:pt idx="869">
                  <c:v>83.7</c:v>
                </c:pt>
                <c:pt idx="870">
                  <c:v>83.8</c:v>
                </c:pt>
                <c:pt idx="871">
                  <c:v>84</c:v>
                </c:pt>
                <c:pt idx="872">
                  <c:v>84.1</c:v>
                </c:pt>
                <c:pt idx="873">
                  <c:v>84.3</c:v>
                </c:pt>
                <c:pt idx="874">
                  <c:v>84.5</c:v>
                </c:pt>
                <c:pt idx="875">
                  <c:v>84.7</c:v>
                </c:pt>
                <c:pt idx="876">
                  <c:v>84.9</c:v>
                </c:pt>
                <c:pt idx="877">
                  <c:v>85.2</c:v>
                </c:pt>
                <c:pt idx="878">
                  <c:v>85.4</c:v>
                </c:pt>
                <c:pt idx="879">
                  <c:v>85.5</c:v>
                </c:pt>
                <c:pt idx="880">
                  <c:v>85.7</c:v>
                </c:pt>
                <c:pt idx="881">
                  <c:v>85.8</c:v>
                </c:pt>
                <c:pt idx="882">
                  <c:v>85.9</c:v>
                </c:pt>
                <c:pt idx="883">
                  <c:v>85.9</c:v>
                </c:pt>
                <c:pt idx="884">
                  <c:v>85.9</c:v>
                </c:pt>
                <c:pt idx="885">
                  <c:v>85.8</c:v>
                </c:pt>
                <c:pt idx="886">
                  <c:v>85.8</c:v>
                </c:pt>
                <c:pt idx="887">
                  <c:v>85.7</c:v>
                </c:pt>
                <c:pt idx="888">
                  <c:v>85.6</c:v>
                </c:pt>
                <c:pt idx="889">
                  <c:v>85.4</c:v>
                </c:pt>
                <c:pt idx="890">
                  <c:v>85.3</c:v>
                </c:pt>
                <c:pt idx="891">
                  <c:v>85.1</c:v>
                </c:pt>
                <c:pt idx="892">
                  <c:v>84.8</c:v>
                </c:pt>
                <c:pt idx="893">
                  <c:v>84.7</c:v>
                </c:pt>
                <c:pt idx="894">
                  <c:v>84.4</c:v>
                </c:pt>
                <c:pt idx="895">
                  <c:v>84.2</c:v>
                </c:pt>
                <c:pt idx="896">
                  <c:v>84.1</c:v>
                </c:pt>
                <c:pt idx="897">
                  <c:v>84</c:v>
                </c:pt>
                <c:pt idx="898">
                  <c:v>84</c:v>
                </c:pt>
                <c:pt idx="899">
                  <c:v>83.8</c:v>
                </c:pt>
                <c:pt idx="900">
                  <c:v>83.7</c:v>
                </c:pt>
                <c:pt idx="901">
                  <c:v>83.6</c:v>
                </c:pt>
                <c:pt idx="902">
                  <c:v>83.6</c:v>
                </c:pt>
                <c:pt idx="903">
                  <c:v>83.5</c:v>
                </c:pt>
                <c:pt idx="904">
                  <c:v>83.6</c:v>
                </c:pt>
                <c:pt idx="905">
                  <c:v>83.6</c:v>
                </c:pt>
                <c:pt idx="906">
                  <c:v>83.8</c:v>
                </c:pt>
                <c:pt idx="907">
                  <c:v>83.9</c:v>
                </c:pt>
                <c:pt idx="908">
                  <c:v>84</c:v>
                </c:pt>
                <c:pt idx="909">
                  <c:v>84.1</c:v>
                </c:pt>
                <c:pt idx="910">
                  <c:v>84.4</c:v>
                </c:pt>
                <c:pt idx="911">
                  <c:v>84.6</c:v>
                </c:pt>
                <c:pt idx="912">
                  <c:v>84.9</c:v>
                </c:pt>
                <c:pt idx="913">
                  <c:v>85.1</c:v>
                </c:pt>
                <c:pt idx="914">
                  <c:v>85.3</c:v>
                </c:pt>
                <c:pt idx="915">
                  <c:v>85.4</c:v>
                </c:pt>
                <c:pt idx="916">
                  <c:v>85.6</c:v>
                </c:pt>
                <c:pt idx="917">
                  <c:v>85.7</c:v>
                </c:pt>
                <c:pt idx="918">
                  <c:v>85.8</c:v>
                </c:pt>
                <c:pt idx="919">
                  <c:v>85.9</c:v>
                </c:pt>
                <c:pt idx="920">
                  <c:v>86</c:v>
                </c:pt>
                <c:pt idx="921">
                  <c:v>86</c:v>
                </c:pt>
                <c:pt idx="922">
                  <c:v>86</c:v>
                </c:pt>
                <c:pt idx="923">
                  <c:v>86</c:v>
                </c:pt>
                <c:pt idx="924">
                  <c:v>86</c:v>
                </c:pt>
                <c:pt idx="925">
                  <c:v>85.9</c:v>
                </c:pt>
                <c:pt idx="926">
                  <c:v>85.8</c:v>
                </c:pt>
                <c:pt idx="927">
                  <c:v>85.6</c:v>
                </c:pt>
                <c:pt idx="928">
                  <c:v>85.5</c:v>
                </c:pt>
                <c:pt idx="929">
                  <c:v>85.3</c:v>
                </c:pt>
                <c:pt idx="930">
                  <c:v>85.1</c:v>
                </c:pt>
                <c:pt idx="931">
                  <c:v>84.9</c:v>
                </c:pt>
                <c:pt idx="932">
                  <c:v>84.7</c:v>
                </c:pt>
                <c:pt idx="933">
                  <c:v>84.5</c:v>
                </c:pt>
                <c:pt idx="934">
                  <c:v>84.3</c:v>
                </c:pt>
                <c:pt idx="935">
                  <c:v>84.2</c:v>
                </c:pt>
                <c:pt idx="936">
                  <c:v>84</c:v>
                </c:pt>
                <c:pt idx="937">
                  <c:v>84</c:v>
                </c:pt>
                <c:pt idx="938">
                  <c:v>83.9</c:v>
                </c:pt>
                <c:pt idx="939">
                  <c:v>83.8</c:v>
                </c:pt>
                <c:pt idx="940">
                  <c:v>83.8</c:v>
                </c:pt>
                <c:pt idx="941">
                  <c:v>83.8</c:v>
                </c:pt>
                <c:pt idx="942">
                  <c:v>83.8</c:v>
                </c:pt>
                <c:pt idx="943">
                  <c:v>83.9</c:v>
                </c:pt>
                <c:pt idx="944">
                  <c:v>83.9</c:v>
                </c:pt>
                <c:pt idx="945">
                  <c:v>84</c:v>
                </c:pt>
                <c:pt idx="946">
                  <c:v>84.1</c:v>
                </c:pt>
                <c:pt idx="947">
                  <c:v>84.3</c:v>
                </c:pt>
                <c:pt idx="948">
                  <c:v>84.6</c:v>
                </c:pt>
                <c:pt idx="949">
                  <c:v>84.8</c:v>
                </c:pt>
                <c:pt idx="950">
                  <c:v>85.1</c:v>
                </c:pt>
                <c:pt idx="951">
                  <c:v>85.3</c:v>
                </c:pt>
                <c:pt idx="952">
                  <c:v>85.5</c:v>
                </c:pt>
                <c:pt idx="953">
                  <c:v>85.6</c:v>
                </c:pt>
                <c:pt idx="954">
                  <c:v>85.8</c:v>
                </c:pt>
                <c:pt idx="955">
                  <c:v>85.9</c:v>
                </c:pt>
                <c:pt idx="956">
                  <c:v>86</c:v>
                </c:pt>
                <c:pt idx="957">
                  <c:v>86.1</c:v>
                </c:pt>
                <c:pt idx="958">
                  <c:v>86.2</c:v>
                </c:pt>
                <c:pt idx="959">
                  <c:v>86.2</c:v>
                </c:pt>
                <c:pt idx="960">
                  <c:v>86.2</c:v>
                </c:pt>
                <c:pt idx="961">
                  <c:v>86.2</c:v>
                </c:pt>
                <c:pt idx="962">
                  <c:v>86.2</c:v>
                </c:pt>
                <c:pt idx="963">
                  <c:v>86.1</c:v>
                </c:pt>
                <c:pt idx="964">
                  <c:v>86</c:v>
                </c:pt>
                <c:pt idx="965">
                  <c:v>85.8</c:v>
                </c:pt>
                <c:pt idx="966">
                  <c:v>85.7</c:v>
                </c:pt>
                <c:pt idx="967">
                  <c:v>85.5</c:v>
                </c:pt>
                <c:pt idx="968">
                  <c:v>85.3</c:v>
                </c:pt>
                <c:pt idx="969">
                  <c:v>85.1</c:v>
                </c:pt>
                <c:pt idx="970">
                  <c:v>85</c:v>
                </c:pt>
                <c:pt idx="971">
                  <c:v>84.8</c:v>
                </c:pt>
                <c:pt idx="972">
                  <c:v>84.6</c:v>
                </c:pt>
                <c:pt idx="973">
                  <c:v>84.4</c:v>
                </c:pt>
                <c:pt idx="974">
                  <c:v>84.2</c:v>
                </c:pt>
                <c:pt idx="975">
                  <c:v>84</c:v>
                </c:pt>
                <c:pt idx="976">
                  <c:v>84</c:v>
                </c:pt>
                <c:pt idx="977">
                  <c:v>84</c:v>
                </c:pt>
                <c:pt idx="978">
                  <c:v>83.9</c:v>
                </c:pt>
                <c:pt idx="979">
                  <c:v>83.9</c:v>
                </c:pt>
                <c:pt idx="980">
                  <c:v>84</c:v>
                </c:pt>
                <c:pt idx="981">
                  <c:v>84.1</c:v>
                </c:pt>
                <c:pt idx="982">
                  <c:v>84.2</c:v>
                </c:pt>
                <c:pt idx="983">
                  <c:v>84.3</c:v>
                </c:pt>
                <c:pt idx="984">
                  <c:v>84.5</c:v>
                </c:pt>
                <c:pt idx="985">
                  <c:v>84.7</c:v>
                </c:pt>
                <c:pt idx="986">
                  <c:v>84.8</c:v>
                </c:pt>
                <c:pt idx="987">
                  <c:v>85</c:v>
                </c:pt>
                <c:pt idx="988">
                  <c:v>85.2</c:v>
                </c:pt>
                <c:pt idx="989">
                  <c:v>85.4</c:v>
                </c:pt>
                <c:pt idx="990">
                  <c:v>85.6</c:v>
                </c:pt>
                <c:pt idx="991">
                  <c:v>85.7</c:v>
                </c:pt>
                <c:pt idx="992">
                  <c:v>85.9</c:v>
                </c:pt>
                <c:pt idx="993">
                  <c:v>86.1</c:v>
                </c:pt>
                <c:pt idx="994">
                  <c:v>86.2</c:v>
                </c:pt>
                <c:pt idx="995">
                  <c:v>86.3</c:v>
                </c:pt>
                <c:pt idx="996">
                  <c:v>86.4</c:v>
                </c:pt>
                <c:pt idx="997">
                  <c:v>86.5</c:v>
                </c:pt>
                <c:pt idx="998">
                  <c:v>86.5</c:v>
                </c:pt>
                <c:pt idx="999">
                  <c:v>86.5</c:v>
                </c:pt>
                <c:pt idx="1000">
                  <c:v>86.4</c:v>
                </c:pt>
                <c:pt idx="1001">
                  <c:v>86.3</c:v>
                </c:pt>
                <c:pt idx="1002">
                  <c:v>86.2</c:v>
                </c:pt>
                <c:pt idx="1003">
                  <c:v>86.1</c:v>
                </c:pt>
                <c:pt idx="1004">
                  <c:v>86</c:v>
                </c:pt>
                <c:pt idx="1005">
                  <c:v>85.8</c:v>
                </c:pt>
                <c:pt idx="1006">
                  <c:v>85.5</c:v>
                </c:pt>
                <c:pt idx="1007">
                  <c:v>85.3</c:v>
                </c:pt>
                <c:pt idx="1008">
                  <c:v>85</c:v>
                </c:pt>
                <c:pt idx="1009">
                  <c:v>84.8</c:v>
                </c:pt>
                <c:pt idx="1010">
                  <c:v>84.7</c:v>
                </c:pt>
                <c:pt idx="1011">
                  <c:v>84.5</c:v>
                </c:pt>
                <c:pt idx="1012">
                  <c:v>84.4</c:v>
                </c:pt>
                <c:pt idx="1013">
                  <c:v>84.2</c:v>
                </c:pt>
                <c:pt idx="1014">
                  <c:v>84.2</c:v>
                </c:pt>
                <c:pt idx="1015">
                  <c:v>84.2</c:v>
                </c:pt>
                <c:pt idx="1016">
                  <c:v>84.2</c:v>
                </c:pt>
                <c:pt idx="1017">
                  <c:v>84.2</c:v>
                </c:pt>
                <c:pt idx="1018">
                  <c:v>84.3</c:v>
                </c:pt>
                <c:pt idx="1019">
                  <c:v>84.4</c:v>
                </c:pt>
                <c:pt idx="1020">
                  <c:v>84.5</c:v>
                </c:pt>
                <c:pt idx="1021">
                  <c:v>84.6</c:v>
                </c:pt>
                <c:pt idx="1022">
                  <c:v>84.7</c:v>
                </c:pt>
                <c:pt idx="1023">
                  <c:v>84.9</c:v>
                </c:pt>
                <c:pt idx="1024">
                  <c:v>85</c:v>
                </c:pt>
                <c:pt idx="1025">
                  <c:v>85.2</c:v>
                </c:pt>
                <c:pt idx="1026">
                  <c:v>85.3</c:v>
                </c:pt>
                <c:pt idx="1027">
                  <c:v>85.5</c:v>
                </c:pt>
                <c:pt idx="1028">
                  <c:v>85.7</c:v>
                </c:pt>
                <c:pt idx="1029">
                  <c:v>85.9</c:v>
                </c:pt>
                <c:pt idx="1030">
                  <c:v>86.1</c:v>
                </c:pt>
                <c:pt idx="1031">
                  <c:v>86.3</c:v>
                </c:pt>
                <c:pt idx="1032">
                  <c:v>86.4</c:v>
                </c:pt>
                <c:pt idx="1033">
                  <c:v>86.5</c:v>
                </c:pt>
                <c:pt idx="1034">
                  <c:v>86.7</c:v>
                </c:pt>
                <c:pt idx="1035">
                  <c:v>86.8</c:v>
                </c:pt>
                <c:pt idx="1036">
                  <c:v>86.8</c:v>
                </c:pt>
                <c:pt idx="1037">
                  <c:v>86.7</c:v>
                </c:pt>
                <c:pt idx="1038">
                  <c:v>86.6</c:v>
                </c:pt>
                <c:pt idx="1039">
                  <c:v>86.5</c:v>
                </c:pt>
                <c:pt idx="1040">
                  <c:v>86.3</c:v>
                </c:pt>
                <c:pt idx="1041">
                  <c:v>86.2</c:v>
                </c:pt>
                <c:pt idx="1042">
                  <c:v>86</c:v>
                </c:pt>
                <c:pt idx="1043">
                  <c:v>85.8</c:v>
                </c:pt>
                <c:pt idx="1044">
                  <c:v>85.6</c:v>
                </c:pt>
                <c:pt idx="1045">
                  <c:v>85.4</c:v>
                </c:pt>
                <c:pt idx="1046">
                  <c:v>85.2</c:v>
                </c:pt>
                <c:pt idx="1047">
                  <c:v>85.1</c:v>
                </c:pt>
                <c:pt idx="1048">
                  <c:v>84.9</c:v>
                </c:pt>
                <c:pt idx="1049">
                  <c:v>84.7</c:v>
                </c:pt>
                <c:pt idx="1050">
                  <c:v>84.6</c:v>
                </c:pt>
                <c:pt idx="1051">
                  <c:v>84.5</c:v>
                </c:pt>
                <c:pt idx="1052">
                  <c:v>84.4</c:v>
                </c:pt>
                <c:pt idx="1053">
                  <c:v>84.4</c:v>
                </c:pt>
                <c:pt idx="1054">
                  <c:v>84.4</c:v>
                </c:pt>
                <c:pt idx="1055">
                  <c:v>84.5</c:v>
                </c:pt>
                <c:pt idx="1056">
                  <c:v>84.5</c:v>
                </c:pt>
                <c:pt idx="1057">
                  <c:v>84.6</c:v>
                </c:pt>
                <c:pt idx="1058">
                  <c:v>84.7</c:v>
                </c:pt>
                <c:pt idx="1059">
                  <c:v>84.8</c:v>
                </c:pt>
                <c:pt idx="1060">
                  <c:v>84.8</c:v>
                </c:pt>
                <c:pt idx="1061">
                  <c:v>85</c:v>
                </c:pt>
                <c:pt idx="1062">
                  <c:v>85.1</c:v>
                </c:pt>
                <c:pt idx="1063">
                  <c:v>85.3</c:v>
                </c:pt>
                <c:pt idx="1064">
                  <c:v>85.6</c:v>
                </c:pt>
                <c:pt idx="1065">
                  <c:v>85.8</c:v>
                </c:pt>
                <c:pt idx="1066">
                  <c:v>86</c:v>
                </c:pt>
                <c:pt idx="1067">
                  <c:v>86.2</c:v>
                </c:pt>
                <c:pt idx="1068">
                  <c:v>86.3</c:v>
                </c:pt>
                <c:pt idx="1069">
                  <c:v>86.5</c:v>
                </c:pt>
                <c:pt idx="1070">
                  <c:v>86.6</c:v>
                </c:pt>
                <c:pt idx="1071">
                  <c:v>86.7</c:v>
                </c:pt>
                <c:pt idx="1072">
                  <c:v>86.8</c:v>
                </c:pt>
                <c:pt idx="1073">
                  <c:v>86.9</c:v>
                </c:pt>
                <c:pt idx="1074">
                  <c:v>86.9</c:v>
                </c:pt>
                <c:pt idx="1075">
                  <c:v>86.8</c:v>
                </c:pt>
                <c:pt idx="1076">
                  <c:v>86.8</c:v>
                </c:pt>
                <c:pt idx="1077">
                  <c:v>86.7</c:v>
                </c:pt>
                <c:pt idx="1078">
                  <c:v>86.6</c:v>
                </c:pt>
                <c:pt idx="1079">
                  <c:v>86.4</c:v>
                </c:pt>
                <c:pt idx="1080">
                  <c:v>86.3</c:v>
                </c:pt>
                <c:pt idx="1081">
                  <c:v>86.1</c:v>
                </c:pt>
                <c:pt idx="1082">
                  <c:v>85.9</c:v>
                </c:pt>
                <c:pt idx="1083">
                  <c:v>85.7</c:v>
                </c:pt>
                <c:pt idx="1084">
                  <c:v>85.5</c:v>
                </c:pt>
                <c:pt idx="1085">
                  <c:v>85.3</c:v>
                </c:pt>
                <c:pt idx="1086">
                  <c:v>85.1</c:v>
                </c:pt>
                <c:pt idx="1087">
                  <c:v>84.9</c:v>
                </c:pt>
                <c:pt idx="1088">
                  <c:v>84.8</c:v>
                </c:pt>
                <c:pt idx="1089">
                  <c:v>84.7</c:v>
                </c:pt>
                <c:pt idx="1090">
                  <c:v>84.6</c:v>
                </c:pt>
                <c:pt idx="1091">
                  <c:v>84.6</c:v>
                </c:pt>
                <c:pt idx="1092">
                  <c:v>84.6</c:v>
                </c:pt>
                <c:pt idx="1093">
                  <c:v>84.6</c:v>
                </c:pt>
                <c:pt idx="1094">
                  <c:v>84.7</c:v>
                </c:pt>
                <c:pt idx="1095">
                  <c:v>84.8</c:v>
                </c:pt>
                <c:pt idx="1096">
                  <c:v>84.8</c:v>
                </c:pt>
                <c:pt idx="1097">
                  <c:v>85</c:v>
                </c:pt>
                <c:pt idx="1098">
                  <c:v>85.1</c:v>
                </c:pt>
                <c:pt idx="1099">
                  <c:v>85.2</c:v>
                </c:pt>
                <c:pt idx="1100">
                  <c:v>85.4</c:v>
                </c:pt>
                <c:pt idx="1101">
                  <c:v>85.6</c:v>
                </c:pt>
                <c:pt idx="1102">
                  <c:v>85.8</c:v>
                </c:pt>
                <c:pt idx="1103">
                  <c:v>86</c:v>
                </c:pt>
                <c:pt idx="1104">
                  <c:v>86.2</c:v>
                </c:pt>
                <c:pt idx="1105">
                  <c:v>86.3</c:v>
                </c:pt>
                <c:pt idx="1106">
                  <c:v>86.5</c:v>
                </c:pt>
                <c:pt idx="1107">
                  <c:v>86.7</c:v>
                </c:pt>
                <c:pt idx="1108">
                  <c:v>86.8</c:v>
                </c:pt>
                <c:pt idx="1109">
                  <c:v>86.9</c:v>
                </c:pt>
                <c:pt idx="1110">
                  <c:v>87</c:v>
                </c:pt>
                <c:pt idx="1111">
                  <c:v>87.1</c:v>
                </c:pt>
                <c:pt idx="1112">
                  <c:v>87.1</c:v>
                </c:pt>
                <c:pt idx="1113">
                  <c:v>87.1</c:v>
                </c:pt>
                <c:pt idx="1114">
                  <c:v>87.1</c:v>
                </c:pt>
                <c:pt idx="1115">
                  <c:v>86.9</c:v>
                </c:pt>
                <c:pt idx="1116">
                  <c:v>86.8</c:v>
                </c:pt>
                <c:pt idx="1117">
                  <c:v>86.6</c:v>
                </c:pt>
                <c:pt idx="1118">
                  <c:v>86.5</c:v>
                </c:pt>
                <c:pt idx="1119">
                  <c:v>86.3</c:v>
                </c:pt>
                <c:pt idx="1120">
                  <c:v>86.1</c:v>
                </c:pt>
                <c:pt idx="1121">
                  <c:v>85.9</c:v>
                </c:pt>
                <c:pt idx="1122">
                  <c:v>85.7</c:v>
                </c:pt>
                <c:pt idx="1123">
                  <c:v>85.5</c:v>
                </c:pt>
                <c:pt idx="1124">
                  <c:v>85.2</c:v>
                </c:pt>
                <c:pt idx="1125">
                  <c:v>85.1</c:v>
                </c:pt>
                <c:pt idx="1126">
                  <c:v>84.9</c:v>
                </c:pt>
                <c:pt idx="1127">
                  <c:v>84.8</c:v>
                </c:pt>
                <c:pt idx="1128">
                  <c:v>84.8</c:v>
                </c:pt>
                <c:pt idx="1129">
                  <c:v>84.8</c:v>
                </c:pt>
                <c:pt idx="1130">
                  <c:v>84.8</c:v>
                </c:pt>
                <c:pt idx="1131">
                  <c:v>84.8</c:v>
                </c:pt>
                <c:pt idx="1132">
                  <c:v>84.8</c:v>
                </c:pt>
                <c:pt idx="1133">
                  <c:v>85</c:v>
                </c:pt>
                <c:pt idx="1134">
                  <c:v>85.1</c:v>
                </c:pt>
                <c:pt idx="1135">
                  <c:v>85.2</c:v>
                </c:pt>
                <c:pt idx="1136">
                  <c:v>85.3</c:v>
                </c:pt>
                <c:pt idx="1137">
                  <c:v>85.5</c:v>
                </c:pt>
                <c:pt idx="1138">
                  <c:v>85.7</c:v>
                </c:pt>
                <c:pt idx="1139">
                  <c:v>85.8</c:v>
                </c:pt>
                <c:pt idx="1140">
                  <c:v>85.9</c:v>
                </c:pt>
                <c:pt idx="1141">
                  <c:v>86.1</c:v>
                </c:pt>
                <c:pt idx="1142">
                  <c:v>86.3</c:v>
                </c:pt>
                <c:pt idx="1143">
                  <c:v>86.5</c:v>
                </c:pt>
                <c:pt idx="1144">
                  <c:v>86.7</c:v>
                </c:pt>
                <c:pt idx="1145">
                  <c:v>86.9</c:v>
                </c:pt>
                <c:pt idx="1146">
                  <c:v>87</c:v>
                </c:pt>
                <c:pt idx="1147">
                  <c:v>87.1</c:v>
                </c:pt>
                <c:pt idx="1148">
                  <c:v>87.2</c:v>
                </c:pt>
                <c:pt idx="1149">
                  <c:v>87.3</c:v>
                </c:pt>
                <c:pt idx="1150">
                  <c:v>87.3</c:v>
                </c:pt>
                <c:pt idx="1151">
                  <c:v>87.4</c:v>
                </c:pt>
                <c:pt idx="1152">
                  <c:v>87.3</c:v>
                </c:pt>
                <c:pt idx="1153">
                  <c:v>87.2</c:v>
                </c:pt>
                <c:pt idx="1154">
                  <c:v>87</c:v>
                </c:pt>
                <c:pt idx="1155">
                  <c:v>86.8</c:v>
                </c:pt>
                <c:pt idx="1156">
                  <c:v>86.6</c:v>
                </c:pt>
                <c:pt idx="1157">
                  <c:v>86.4</c:v>
                </c:pt>
                <c:pt idx="1158">
                  <c:v>86.2</c:v>
                </c:pt>
                <c:pt idx="1159">
                  <c:v>86</c:v>
                </c:pt>
                <c:pt idx="1160">
                  <c:v>85.9</c:v>
                </c:pt>
                <c:pt idx="1161">
                  <c:v>85.7</c:v>
                </c:pt>
                <c:pt idx="1162">
                  <c:v>85.5</c:v>
                </c:pt>
                <c:pt idx="1163">
                  <c:v>85.4</c:v>
                </c:pt>
                <c:pt idx="1164">
                  <c:v>85.2</c:v>
                </c:pt>
                <c:pt idx="1165">
                  <c:v>85.1</c:v>
                </c:pt>
                <c:pt idx="1166">
                  <c:v>85.1</c:v>
                </c:pt>
                <c:pt idx="1167">
                  <c:v>85</c:v>
                </c:pt>
                <c:pt idx="1168">
                  <c:v>85</c:v>
                </c:pt>
                <c:pt idx="1169">
                  <c:v>85</c:v>
                </c:pt>
                <c:pt idx="1170">
                  <c:v>85</c:v>
                </c:pt>
                <c:pt idx="1171">
                  <c:v>85.1</c:v>
                </c:pt>
                <c:pt idx="1172">
                  <c:v>85.2</c:v>
                </c:pt>
                <c:pt idx="1173">
                  <c:v>85.3</c:v>
                </c:pt>
                <c:pt idx="1174">
                  <c:v>85.5</c:v>
                </c:pt>
                <c:pt idx="1175">
                  <c:v>85.6</c:v>
                </c:pt>
                <c:pt idx="1176">
                  <c:v>85.8</c:v>
                </c:pt>
                <c:pt idx="1177">
                  <c:v>86</c:v>
                </c:pt>
                <c:pt idx="1178">
                  <c:v>86.1</c:v>
                </c:pt>
                <c:pt idx="1179">
                  <c:v>86.3</c:v>
                </c:pt>
                <c:pt idx="1180">
                  <c:v>86.5</c:v>
                </c:pt>
                <c:pt idx="1181">
                  <c:v>86.7</c:v>
                </c:pt>
                <c:pt idx="1182">
                  <c:v>86.9</c:v>
                </c:pt>
                <c:pt idx="1183">
                  <c:v>87.1</c:v>
                </c:pt>
                <c:pt idx="1184">
                  <c:v>87.2</c:v>
                </c:pt>
                <c:pt idx="1185">
                  <c:v>87.4</c:v>
                </c:pt>
                <c:pt idx="1186">
                  <c:v>87.4</c:v>
                </c:pt>
                <c:pt idx="1187">
                  <c:v>87.5</c:v>
                </c:pt>
                <c:pt idx="1188">
                  <c:v>87.5</c:v>
                </c:pt>
                <c:pt idx="1189">
                  <c:v>87.5</c:v>
                </c:pt>
                <c:pt idx="1190">
                  <c:v>87.4</c:v>
                </c:pt>
                <c:pt idx="1191">
                  <c:v>87.3</c:v>
                </c:pt>
                <c:pt idx="1192">
                  <c:v>87.1</c:v>
                </c:pt>
                <c:pt idx="1193">
                  <c:v>87</c:v>
                </c:pt>
                <c:pt idx="1194">
                  <c:v>86.8</c:v>
                </c:pt>
                <c:pt idx="1195">
                  <c:v>86.6</c:v>
                </c:pt>
                <c:pt idx="1196">
                  <c:v>86.4</c:v>
                </c:pt>
                <c:pt idx="1197">
                  <c:v>86.3</c:v>
                </c:pt>
                <c:pt idx="1198">
                  <c:v>86.1</c:v>
                </c:pt>
                <c:pt idx="1199">
                  <c:v>86</c:v>
                </c:pt>
                <c:pt idx="1200">
                  <c:v>85.8</c:v>
                </c:pt>
                <c:pt idx="1201">
                  <c:v>85.6</c:v>
                </c:pt>
                <c:pt idx="1202">
                  <c:v>85.5</c:v>
                </c:pt>
                <c:pt idx="1203">
                  <c:v>85.3</c:v>
                </c:pt>
                <c:pt idx="1204">
                  <c:v>85.3</c:v>
                </c:pt>
                <c:pt idx="1205">
                  <c:v>85.2</c:v>
                </c:pt>
                <c:pt idx="1206">
                  <c:v>85.1</c:v>
                </c:pt>
                <c:pt idx="1207">
                  <c:v>85.1</c:v>
                </c:pt>
                <c:pt idx="1208">
                  <c:v>85.2</c:v>
                </c:pt>
                <c:pt idx="1209">
                  <c:v>85.3</c:v>
                </c:pt>
                <c:pt idx="1210">
                  <c:v>85.4</c:v>
                </c:pt>
                <c:pt idx="1211">
                  <c:v>85.5</c:v>
                </c:pt>
                <c:pt idx="1212">
                  <c:v>85.7</c:v>
                </c:pt>
                <c:pt idx="1213">
                  <c:v>85.8</c:v>
                </c:pt>
                <c:pt idx="1214">
                  <c:v>86</c:v>
                </c:pt>
                <c:pt idx="1215">
                  <c:v>86.2</c:v>
                </c:pt>
                <c:pt idx="1216">
                  <c:v>86.4</c:v>
                </c:pt>
                <c:pt idx="1217">
                  <c:v>86.6</c:v>
                </c:pt>
                <c:pt idx="1218">
                  <c:v>86.8</c:v>
                </c:pt>
                <c:pt idx="1219">
                  <c:v>87</c:v>
                </c:pt>
                <c:pt idx="1220">
                  <c:v>87.1</c:v>
                </c:pt>
                <c:pt idx="1221">
                  <c:v>87.3</c:v>
                </c:pt>
                <c:pt idx="1222">
                  <c:v>87.4</c:v>
                </c:pt>
                <c:pt idx="1223">
                  <c:v>87.5</c:v>
                </c:pt>
                <c:pt idx="1224">
                  <c:v>87.6</c:v>
                </c:pt>
                <c:pt idx="1225">
                  <c:v>87.7</c:v>
                </c:pt>
                <c:pt idx="1226">
                  <c:v>87.7</c:v>
                </c:pt>
                <c:pt idx="1227">
                  <c:v>87.7</c:v>
                </c:pt>
                <c:pt idx="1228">
                  <c:v>87.7</c:v>
                </c:pt>
                <c:pt idx="1229">
                  <c:v>87.7</c:v>
                </c:pt>
                <c:pt idx="1230">
                  <c:v>87.6</c:v>
                </c:pt>
                <c:pt idx="1231">
                  <c:v>87.4</c:v>
                </c:pt>
                <c:pt idx="1232">
                  <c:v>87.1</c:v>
                </c:pt>
                <c:pt idx="1233">
                  <c:v>86.9</c:v>
                </c:pt>
                <c:pt idx="1234">
                  <c:v>86.6</c:v>
                </c:pt>
                <c:pt idx="1235">
                  <c:v>86.3</c:v>
                </c:pt>
                <c:pt idx="1236">
                  <c:v>86.1</c:v>
                </c:pt>
                <c:pt idx="1237">
                  <c:v>85.9</c:v>
                </c:pt>
                <c:pt idx="1238">
                  <c:v>85.7</c:v>
                </c:pt>
                <c:pt idx="1239">
                  <c:v>85.6</c:v>
                </c:pt>
                <c:pt idx="1240">
                  <c:v>85.6</c:v>
                </c:pt>
                <c:pt idx="1241">
                  <c:v>85.5</c:v>
                </c:pt>
                <c:pt idx="1242">
                  <c:v>85.5</c:v>
                </c:pt>
                <c:pt idx="1243">
                  <c:v>85.5</c:v>
                </c:pt>
                <c:pt idx="1244">
                  <c:v>85.5</c:v>
                </c:pt>
                <c:pt idx="1245">
                  <c:v>85.5</c:v>
                </c:pt>
                <c:pt idx="1246">
                  <c:v>85.5</c:v>
                </c:pt>
                <c:pt idx="1247">
                  <c:v>85.6</c:v>
                </c:pt>
                <c:pt idx="1248">
                  <c:v>85.6</c:v>
                </c:pt>
                <c:pt idx="1249">
                  <c:v>85.7</c:v>
                </c:pt>
                <c:pt idx="1250">
                  <c:v>85.8</c:v>
                </c:pt>
                <c:pt idx="1251">
                  <c:v>85.9</c:v>
                </c:pt>
                <c:pt idx="1252">
                  <c:v>86.1</c:v>
                </c:pt>
                <c:pt idx="1253">
                  <c:v>86.3</c:v>
                </c:pt>
                <c:pt idx="1254">
                  <c:v>86.5</c:v>
                </c:pt>
                <c:pt idx="1255">
                  <c:v>86.7</c:v>
                </c:pt>
                <c:pt idx="1256">
                  <c:v>86.9</c:v>
                </c:pt>
                <c:pt idx="1257">
                  <c:v>87.1</c:v>
                </c:pt>
                <c:pt idx="1258">
                  <c:v>87.4</c:v>
                </c:pt>
                <c:pt idx="1259">
                  <c:v>87.6</c:v>
                </c:pt>
                <c:pt idx="1260">
                  <c:v>87.7</c:v>
                </c:pt>
                <c:pt idx="1261">
                  <c:v>87.8</c:v>
                </c:pt>
                <c:pt idx="1262">
                  <c:v>87.9</c:v>
                </c:pt>
                <c:pt idx="1263">
                  <c:v>87.9</c:v>
                </c:pt>
                <c:pt idx="1264">
                  <c:v>88</c:v>
                </c:pt>
                <c:pt idx="1265">
                  <c:v>87.9</c:v>
                </c:pt>
                <c:pt idx="1266">
                  <c:v>87.8</c:v>
                </c:pt>
                <c:pt idx="1267">
                  <c:v>87.7</c:v>
                </c:pt>
                <c:pt idx="1268">
                  <c:v>87.5</c:v>
                </c:pt>
                <c:pt idx="1269">
                  <c:v>87.3</c:v>
                </c:pt>
                <c:pt idx="1270">
                  <c:v>87.1</c:v>
                </c:pt>
                <c:pt idx="1271">
                  <c:v>87</c:v>
                </c:pt>
                <c:pt idx="1272">
                  <c:v>86.8</c:v>
                </c:pt>
                <c:pt idx="1273">
                  <c:v>86.6</c:v>
                </c:pt>
                <c:pt idx="1274">
                  <c:v>86.5</c:v>
                </c:pt>
                <c:pt idx="1275">
                  <c:v>86.3</c:v>
                </c:pt>
                <c:pt idx="1276">
                  <c:v>86.2</c:v>
                </c:pt>
                <c:pt idx="1277">
                  <c:v>86.1</c:v>
                </c:pt>
                <c:pt idx="1278">
                  <c:v>85.9</c:v>
                </c:pt>
                <c:pt idx="1279">
                  <c:v>85.8</c:v>
                </c:pt>
                <c:pt idx="1280">
                  <c:v>85.7</c:v>
                </c:pt>
                <c:pt idx="1281">
                  <c:v>85.6</c:v>
                </c:pt>
                <c:pt idx="1282">
                  <c:v>85.6</c:v>
                </c:pt>
                <c:pt idx="1283">
                  <c:v>85.5</c:v>
                </c:pt>
                <c:pt idx="1284">
                  <c:v>85.6</c:v>
                </c:pt>
                <c:pt idx="1285">
                  <c:v>85.6</c:v>
                </c:pt>
                <c:pt idx="1286">
                  <c:v>85.7</c:v>
                </c:pt>
                <c:pt idx="1287">
                  <c:v>85.8</c:v>
                </c:pt>
                <c:pt idx="1288">
                  <c:v>86</c:v>
                </c:pt>
                <c:pt idx="1289">
                  <c:v>86.2</c:v>
                </c:pt>
                <c:pt idx="1290">
                  <c:v>86.4</c:v>
                </c:pt>
                <c:pt idx="1291">
                  <c:v>86.6</c:v>
                </c:pt>
                <c:pt idx="1292">
                  <c:v>86.9</c:v>
                </c:pt>
                <c:pt idx="1293">
                  <c:v>87.1</c:v>
                </c:pt>
                <c:pt idx="1294">
                  <c:v>87.3</c:v>
                </c:pt>
                <c:pt idx="1295">
                  <c:v>87.5</c:v>
                </c:pt>
                <c:pt idx="1296">
                  <c:v>87.6</c:v>
                </c:pt>
                <c:pt idx="1297">
                  <c:v>87.8</c:v>
                </c:pt>
                <c:pt idx="1298">
                  <c:v>87.9</c:v>
                </c:pt>
                <c:pt idx="1299">
                  <c:v>87.9</c:v>
                </c:pt>
                <c:pt idx="1300">
                  <c:v>88</c:v>
                </c:pt>
                <c:pt idx="1301">
                  <c:v>88</c:v>
                </c:pt>
                <c:pt idx="1302">
                  <c:v>88</c:v>
                </c:pt>
                <c:pt idx="1303">
                  <c:v>88</c:v>
                </c:pt>
                <c:pt idx="1304">
                  <c:v>88</c:v>
                </c:pt>
                <c:pt idx="1305">
                  <c:v>87.9</c:v>
                </c:pt>
                <c:pt idx="1306">
                  <c:v>87.8</c:v>
                </c:pt>
                <c:pt idx="1307">
                  <c:v>87.7</c:v>
                </c:pt>
                <c:pt idx="1308">
                  <c:v>87.5</c:v>
                </c:pt>
                <c:pt idx="1309">
                  <c:v>87.3</c:v>
                </c:pt>
                <c:pt idx="1310">
                  <c:v>87.2</c:v>
                </c:pt>
                <c:pt idx="1311">
                  <c:v>87</c:v>
                </c:pt>
                <c:pt idx="1312">
                  <c:v>86.8</c:v>
                </c:pt>
                <c:pt idx="1313">
                  <c:v>86.6</c:v>
                </c:pt>
                <c:pt idx="1314">
                  <c:v>86.4</c:v>
                </c:pt>
                <c:pt idx="1315">
                  <c:v>86.2</c:v>
                </c:pt>
                <c:pt idx="1316">
                  <c:v>86</c:v>
                </c:pt>
                <c:pt idx="1317">
                  <c:v>85.8</c:v>
                </c:pt>
                <c:pt idx="1318">
                  <c:v>85.7</c:v>
                </c:pt>
                <c:pt idx="1319">
                  <c:v>85.7</c:v>
                </c:pt>
                <c:pt idx="1320">
                  <c:v>85.7</c:v>
                </c:pt>
                <c:pt idx="1321">
                  <c:v>85.7</c:v>
                </c:pt>
                <c:pt idx="1322">
                  <c:v>85.8</c:v>
                </c:pt>
                <c:pt idx="1323">
                  <c:v>85.9</c:v>
                </c:pt>
                <c:pt idx="1324">
                  <c:v>86.1</c:v>
                </c:pt>
                <c:pt idx="1325">
                  <c:v>86.2</c:v>
                </c:pt>
                <c:pt idx="1326">
                  <c:v>86.4</c:v>
                </c:pt>
                <c:pt idx="1327">
                  <c:v>86.5</c:v>
                </c:pt>
                <c:pt idx="1328">
                  <c:v>86.6</c:v>
                </c:pt>
                <c:pt idx="1329">
                  <c:v>86.8</c:v>
                </c:pt>
                <c:pt idx="1330">
                  <c:v>86.9</c:v>
                </c:pt>
                <c:pt idx="1331">
                  <c:v>87.1</c:v>
                </c:pt>
                <c:pt idx="1332">
                  <c:v>87.3</c:v>
                </c:pt>
                <c:pt idx="1333">
                  <c:v>87.5</c:v>
                </c:pt>
                <c:pt idx="1334">
                  <c:v>87.7</c:v>
                </c:pt>
                <c:pt idx="1335">
                  <c:v>87.9</c:v>
                </c:pt>
                <c:pt idx="1336">
                  <c:v>88</c:v>
                </c:pt>
                <c:pt idx="1337">
                  <c:v>88.1</c:v>
                </c:pt>
                <c:pt idx="1338">
                  <c:v>88.2</c:v>
                </c:pt>
                <c:pt idx="1339">
                  <c:v>88.3</c:v>
                </c:pt>
                <c:pt idx="1340">
                  <c:v>88.3</c:v>
                </c:pt>
                <c:pt idx="1341">
                  <c:v>88.3</c:v>
                </c:pt>
                <c:pt idx="1342">
                  <c:v>88.3</c:v>
                </c:pt>
                <c:pt idx="1343">
                  <c:v>88.2</c:v>
                </c:pt>
                <c:pt idx="1344">
                  <c:v>88.1</c:v>
                </c:pt>
                <c:pt idx="1345">
                  <c:v>87.9</c:v>
                </c:pt>
                <c:pt idx="1346">
                  <c:v>87.7</c:v>
                </c:pt>
                <c:pt idx="1347">
                  <c:v>87.5</c:v>
                </c:pt>
                <c:pt idx="1348">
                  <c:v>87.3</c:v>
                </c:pt>
                <c:pt idx="1349">
                  <c:v>87.1</c:v>
                </c:pt>
                <c:pt idx="1350">
                  <c:v>86.9</c:v>
                </c:pt>
                <c:pt idx="1351">
                  <c:v>86.7</c:v>
                </c:pt>
                <c:pt idx="1352">
                  <c:v>86.4</c:v>
                </c:pt>
                <c:pt idx="1353">
                  <c:v>86.2</c:v>
                </c:pt>
                <c:pt idx="1354">
                  <c:v>86.1</c:v>
                </c:pt>
                <c:pt idx="1355">
                  <c:v>86</c:v>
                </c:pt>
                <c:pt idx="1356">
                  <c:v>85.9</c:v>
                </c:pt>
                <c:pt idx="1357">
                  <c:v>85.9</c:v>
                </c:pt>
                <c:pt idx="1358">
                  <c:v>86</c:v>
                </c:pt>
                <c:pt idx="1359">
                  <c:v>86.1</c:v>
                </c:pt>
                <c:pt idx="1360">
                  <c:v>86.1</c:v>
                </c:pt>
                <c:pt idx="1361">
                  <c:v>86.2</c:v>
                </c:pt>
                <c:pt idx="1362">
                  <c:v>86.3</c:v>
                </c:pt>
                <c:pt idx="1363">
                  <c:v>86.4</c:v>
                </c:pt>
                <c:pt idx="1364">
                  <c:v>86.5</c:v>
                </c:pt>
                <c:pt idx="1365">
                  <c:v>86.6</c:v>
                </c:pt>
                <c:pt idx="1366">
                  <c:v>86.8</c:v>
                </c:pt>
                <c:pt idx="1367">
                  <c:v>87</c:v>
                </c:pt>
                <c:pt idx="1368">
                  <c:v>87.2</c:v>
                </c:pt>
                <c:pt idx="1369">
                  <c:v>87.4</c:v>
                </c:pt>
                <c:pt idx="1370">
                  <c:v>87.6</c:v>
                </c:pt>
                <c:pt idx="1371">
                  <c:v>87.8</c:v>
                </c:pt>
                <c:pt idx="1372">
                  <c:v>88</c:v>
                </c:pt>
                <c:pt idx="1373">
                  <c:v>88.1</c:v>
                </c:pt>
                <c:pt idx="1374">
                  <c:v>88.2</c:v>
                </c:pt>
                <c:pt idx="1375">
                  <c:v>88.3</c:v>
                </c:pt>
                <c:pt idx="1376">
                  <c:v>88.4</c:v>
                </c:pt>
                <c:pt idx="1377">
                  <c:v>88.4</c:v>
                </c:pt>
                <c:pt idx="1378">
                  <c:v>88.5</c:v>
                </c:pt>
                <c:pt idx="1379">
                  <c:v>88.5</c:v>
                </c:pt>
                <c:pt idx="1380">
                  <c:v>88.4</c:v>
                </c:pt>
                <c:pt idx="1381">
                  <c:v>88.3</c:v>
                </c:pt>
                <c:pt idx="1382">
                  <c:v>88.2</c:v>
                </c:pt>
                <c:pt idx="1383">
                  <c:v>88</c:v>
                </c:pt>
                <c:pt idx="1384">
                  <c:v>87.9</c:v>
                </c:pt>
                <c:pt idx="1385">
                  <c:v>87.8</c:v>
                </c:pt>
                <c:pt idx="1386">
                  <c:v>87.5</c:v>
                </c:pt>
                <c:pt idx="1387">
                  <c:v>87.3</c:v>
                </c:pt>
                <c:pt idx="1388">
                  <c:v>87.1</c:v>
                </c:pt>
                <c:pt idx="1389">
                  <c:v>86.8</c:v>
                </c:pt>
                <c:pt idx="1390">
                  <c:v>86.6</c:v>
                </c:pt>
                <c:pt idx="1391">
                  <c:v>86.4</c:v>
                </c:pt>
                <c:pt idx="1392">
                  <c:v>86.3</c:v>
                </c:pt>
                <c:pt idx="1393">
                  <c:v>86.2</c:v>
                </c:pt>
                <c:pt idx="1394">
                  <c:v>86.1</c:v>
                </c:pt>
                <c:pt idx="1395">
                  <c:v>86.1</c:v>
                </c:pt>
                <c:pt idx="1396">
                  <c:v>86.2</c:v>
                </c:pt>
                <c:pt idx="1397">
                  <c:v>86.2</c:v>
                </c:pt>
                <c:pt idx="1398">
                  <c:v>86.3</c:v>
                </c:pt>
                <c:pt idx="1399">
                  <c:v>86.4</c:v>
                </c:pt>
                <c:pt idx="1400">
                  <c:v>86.5</c:v>
                </c:pt>
                <c:pt idx="1401">
                  <c:v>86.7</c:v>
                </c:pt>
                <c:pt idx="1402">
                  <c:v>86.8</c:v>
                </c:pt>
                <c:pt idx="1403">
                  <c:v>86.9</c:v>
                </c:pt>
                <c:pt idx="1404">
                  <c:v>87.1</c:v>
                </c:pt>
                <c:pt idx="1405">
                  <c:v>87.2</c:v>
                </c:pt>
                <c:pt idx="1406">
                  <c:v>87.3</c:v>
                </c:pt>
                <c:pt idx="1407">
                  <c:v>87.5</c:v>
                </c:pt>
                <c:pt idx="1408">
                  <c:v>87.6</c:v>
                </c:pt>
                <c:pt idx="1409">
                  <c:v>87.8</c:v>
                </c:pt>
                <c:pt idx="1410">
                  <c:v>88</c:v>
                </c:pt>
                <c:pt idx="1411">
                  <c:v>88.2</c:v>
                </c:pt>
                <c:pt idx="1412">
                  <c:v>88.4</c:v>
                </c:pt>
                <c:pt idx="1413">
                  <c:v>88.6</c:v>
                </c:pt>
                <c:pt idx="1414">
                  <c:v>88.7</c:v>
                </c:pt>
                <c:pt idx="1415">
                  <c:v>88.8</c:v>
                </c:pt>
                <c:pt idx="1416">
                  <c:v>88.8</c:v>
                </c:pt>
                <c:pt idx="1417">
                  <c:v>88.7</c:v>
                </c:pt>
                <c:pt idx="1418">
                  <c:v>88.7</c:v>
                </c:pt>
                <c:pt idx="1419">
                  <c:v>88.6</c:v>
                </c:pt>
                <c:pt idx="1420">
                  <c:v>88.4</c:v>
                </c:pt>
                <c:pt idx="1421">
                  <c:v>88.2</c:v>
                </c:pt>
                <c:pt idx="1422">
                  <c:v>88</c:v>
                </c:pt>
                <c:pt idx="1423">
                  <c:v>87.8</c:v>
                </c:pt>
                <c:pt idx="1424">
                  <c:v>87.6</c:v>
                </c:pt>
                <c:pt idx="1425">
                  <c:v>87.4</c:v>
                </c:pt>
                <c:pt idx="1426">
                  <c:v>87.2</c:v>
                </c:pt>
                <c:pt idx="1427">
                  <c:v>87.1</c:v>
                </c:pt>
                <c:pt idx="1428">
                  <c:v>86.9</c:v>
                </c:pt>
                <c:pt idx="1429">
                  <c:v>86.7</c:v>
                </c:pt>
                <c:pt idx="1430">
                  <c:v>86.6</c:v>
                </c:pt>
                <c:pt idx="1431">
                  <c:v>86.5</c:v>
                </c:pt>
                <c:pt idx="1432">
                  <c:v>86.4</c:v>
                </c:pt>
                <c:pt idx="1433">
                  <c:v>86.4</c:v>
                </c:pt>
                <c:pt idx="1434">
                  <c:v>86.4</c:v>
                </c:pt>
                <c:pt idx="1435">
                  <c:v>86.4</c:v>
                </c:pt>
                <c:pt idx="1436">
                  <c:v>86.5</c:v>
                </c:pt>
                <c:pt idx="1437">
                  <c:v>86.5</c:v>
                </c:pt>
                <c:pt idx="1438">
                  <c:v>86.6</c:v>
                </c:pt>
                <c:pt idx="1439">
                  <c:v>86.8</c:v>
                </c:pt>
                <c:pt idx="1440">
                  <c:v>87</c:v>
                </c:pt>
                <c:pt idx="1441">
                  <c:v>87.1</c:v>
                </c:pt>
                <c:pt idx="1442">
                  <c:v>87.2</c:v>
                </c:pt>
                <c:pt idx="1443">
                  <c:v>87.4</c:v>
                </c:pt>
                <c:pt idx="1444">
                  <c:v>87.6</c:v>
                </c:pt>
                <c:pt idx="1445">
                  <c:v>87.8</c:v>
                </c:pt>
                <c:pt idx="1446">
                  <c:v>87.9</c:v>
                </c:pt>
                <c:pt idx="1447">
                  <c:v>88.1</c:v>
                </c:pt>
                <c:pt idx="1448">
                  <c:v>88.3</c:v>
                </c:pt>
                <c:pt idx="1449">
                  <c:v>88.5</c:v>
                </c:pt>
                <c:pt idx="1450">
                  <c:v>88.6</c:v>
                </c:pt>
                <c:pt idx="1451">
                  <c:v>88.7</c:v>
                </c:pt>
                <c:pt idx="1452">
                  <c:v>88.8</c:v>
                </c:pt>
                <c:pt idx="1453">
                  <c:v>88.9</c:v>
                </c:pt>
                <c:pt idx="1454">
                  <c:v>88.9</c:v>
                </c:pt>
                <c:pt idx="1455">
                  <c:v>88.9</c:v>
                </c:pt>
                <c:pt idx="1456">
                  <c:v>88.8</c:v>
                </c:pt>
                <c:pt idx="1457">
                  <c:v>88.7</c:v>
                </c:pt>
                <c:pt idx="1458">
                  <c:v>88.6</c:v>
                </c:pt>
                <c:pt idx="1459">
                  <c:v>88.4</c:v>
                </c:pt>
                <c:pt idx="1460">
                  <c:v>88.2</c:v>
                </c:pt>
                <c:pt idx="1461">
                  <c:v>88</c:v>
                </c:pt>
                <c:pt idx="1462">
                  <c:v>87.9</c:v>
                </c:pt>
                <c:pt idx="1463">
                  <c:v>87.7</c:v>
                </c:pt>
                <c:pt idx="1464">
                  <c:v>87.5</c:v>
                </c:pt>
                <c:pt idx="1465">
                  <c:v>87.3</c:v>
                </c:pt>
                <c:pt idx="1466">
                  <c:v>87.1</c:v>
                </c:pt>
                <c:pt idx="1467">
                  <c:v>86.9</c:v>
                </c:pt>
                <c:pt idx="1468">
                  <c:v>86.8</c:v>
                </c:pt>
                <c:pt idx="1469">
                  <c:v>86.7</c:v>
                </c:pt>
                <c:pt idx="1470">
                  <c:v>86.6</c:v>
                </c:pt>
                <c:pt idx="1471">
                  <c:v>86.6</c:v>
                </c:pt>
                <c:pt idx="1472">
                  <c:v>86.6</c:v>
                </c:pt>
                <c:pt idx="1473">
                  <c:v>86.6</c:v>
                </c:pt>
                <c:pt idx="1474">
                  <c:v>86.6</c:v>
                </c:pt>
                <c:pt idx="1475">
                  <c:v>86.7</c:v>
                </c:pt>
                <c:pt idx="1476">
                  <c:v>86.8</c:v>
                </c:pt>
                <c:pt idx="1477">
                  <c:v>86.9</c:v>
                </c:pt>
                <c:pt idx="1478">
                  <c:v>87.1</c:v>
                </c:pt>
                <c:pt idx="1479">
                  <c:v>87.3</c:v>
                </c:pt>
                <c:pt idx="1480">
                  <c:v>87.4</c:v>
                </c:pt>
                <c:pt idx="1481">
                  <c:v>87.6</c:v>
                </c:pt>
                <c:pt idx="1482">
                  <c:v>87.8</c:v>
                </c:pt>
                <c:pt idx="1483">
                  <c:v>88</c:v>
                </c:pt>
                <c:pt idx="1484">
                  <c:v>88.2</c:v>
                </c:pt>
                <c:pt idx="1485">
                  <c:v>88.4</c:v>
                </c:pt>
                <c:pt idx="1486">
                  <c:v>88.6</c:v>
                </c:pt>
                <c:pt idx="1487">
                  <c:v>88.7</c:v>
                </c:pt>
                <c:pt idx="1488">
                  <c:v>88.8</c:v>
                </c:pt>
                <c:pt idx="1489">
                  <c:v>88.9</c:v>
                </c:pt>
                <c:pt idx="1490">
                  <c:v>89</c:v>
                </c:pt>
                <c:pt idx="1491">
                  <c:v>89</c:v>
                </c:pt>
                <c:pt idx="1492">
                  <c:v>89.1</c:v>
                </c:pt>
                <c:pt idx="1493">
                  <c:v>89.1</c:v>
                </c:pt>
                <c:pt idx="1494">
                  <c:v>89</c:v>
                </c:pt>
                <c:pt idx="1495">
                  <c:v>88.9</c:v>
                </c:pt>
                <c:pt idx="1496">
                  <c:v>88.8</c:v>
                </c:pt>
                <c:pt idx="1497">
                  <c:v>88.6</c:v>
                </c:pt>
                <c:pt idx="1498">
                  <c:v>88.5</c:v>
                </c:pt>
                <c:pt idx="1499">
                  <c:v>88.3</c:v>
                </c:pt>
                <c:pt idx="1500">
                  <c:v>88.1</c:v>
                </c:pt>
                <c:pt idx="1501">
                  <c:v>87.9</c:v>
                </c:pt>
                <c:pt idx="1502">
                  <c:v>87.7</c:v>
                </c:pt>
                <c:pt idx="1503">
                  <c:v>87.5</c:v>
                </c:pt>
                <c:pt idx="1504">
                  <c:v>87.2</c:v>
                </c:pt>
                <c:pt idx="1505">
                  <c:v>87.1</c:v>
                </c:pt>
                <c:pt idx="1506">
                  <c:v>87</c:v>
                </c:pt>
                <c:pt idx="1507">
                  <c:v>86.9</c:v>
                </c:pt>
                <c:pt idx="1508">
                  <c:v>86.8</c:v>
                </c:pt>
                <c:pt idx="1509">
                  <c:v>86.8</c:v>
                </c:pt>
                <c:pt idx="1510">
                  <c:v>86.8</c:v>
                </c:pt>
                <c:pt idx="1511">
                  <c:v>86.8</c:v>
                </c:pt>
                <c:pt idx="1512">
                  <c:v>86.9</c:v>
                </c:pt>
                <c:pt idx="1513">
                  <c:v>86.9</c:v>
                </c:pt>
                <c:pt idx="1514">
                  <c:v>87.1</c:v>
                </c:pt>
                <c:pt idx="1515">
                  <c:v>87.2</c:v>
                </c:pt>
                <c:pt idx="1516">
                  <c:v>87.4</c:v>
                </c:pt>
                <c:pt idx="1517">
                  <c:v>87.5</c:v>
                </c:pt>
                <c:pt idx="1518">
                  <c:v>87.6</c:v>
                </c:pt>
                <c:pt idx="1519">
                  <c:v>87.8</c:v>
                </c:pt>
                <c:pt idx="1520">
                  <c:v>87.9</c:v>
                </c:pt>
                <c:pt idx="1521">
                  <c:v>88.1</c:v>
                </c:pt>
                <c:pt idx="1522">
                  <c:v>88.3</c:v>
                </c:pt>
                <c:pt idx="1523">
                  <c:v>88.5</c:v>
                </c:pt>
                <c:pt idx="1524">
                  <c:v>88.7</c:v>
                </c:pt>
                <c:pt idx="1525">
                  <c:v>88.9</c:v>
                </c:pt>
                <c:pt idx="1526">
                  <c:v>89.1</c:v>
                </c:pt>
                <c:pt idx="1527">
                  <c:v>89.2</c:v>
                </c:pt>
                <c:pt idx="1528">
                  <c:v>89.3</c:v>
                </c:pt>
                <c:pt idx="1529">
                  <c:v>89.3</c:v>
                </c:pt>
                <c:pt idx="1530">
                  <c:v>89.3</c:v>
                </c:pt>
                <c:pt idx="1531">
                  <c:v>89.2</c:v>
                </c:pt>
                <c:pt idx="1532">
                  <c:v>89.2</c:v>
                </c:pt>
                <c:pt idx="1533">
                  <c:v>89.1</c:v>
                </c:pt>
                <c:pt idx="1534">
                  <c:v>89</c:v>
                </c:pt>
                <c:pt idx="1535">
                  <c:v>88.9</c:v>
                </c:pt>
                <c:pt idx="1536">
                  <c:v>88.7</c:v>
                </c:pt>
                <c:pt idx="1537">
                  <c:v>88.5</c:v>
                </c:pt>
                <c:pt idx="1538">
                  <c:v>88.3</c:v>
                </c:pt>
                <c:pt idx="1539">
                  <c:v>88.1</c:v>
                </c:pt>
                <c:pt idx="1540">
                  <c:v>87.9</c:v>
                </c:pt>
                <c:pt idx="1541">
                  <c:v>87.7</c:v>
                </c:pt>
                <c:pt idx="1542">
                  <c:v>87.6</c:v>
                </c:pt>
                <c:pt idx="1543">
                  <c:v>87.4</c:v>
                </c:pt>
                <c:pt idx="1544">
                  <c:v>87.2</c:v>
                </c:pt>
                <c:pt idx="1545">
                  <c:v>87.1</c:v>
                </c:pt>
                <c:pt idx="1546">
                  <c:v>87</c:v>
                </c:pt>
                <c:pt idx="1547">
                  <c:v>86.9</c:v>
                </c:pt>
                <c:pt idx="1548">
                  <c:v>86.8</c:v>
                </c:pt>
                <c:pt idx="1549">
                  <c:v>86.9</c:v>
                </c:pt>
                <c:pt idx="1550">
                  <c:v>86.9</c:v>
                </c:pt>
                <c:pt idx="1551">
                  <c:v>87</c:v>
                </c:pt>
                <c:pt idx="1552">
                  <c:v>87.2</c:v>
                </c:pt>
                <c:pt idx="1553">
                  <c:v>87.3</c:v>
                </c:pt>
                <c:pt idx="1554">
                  <c:v>87.5</c:v>
                </c:pt>
                <c:pt idx="1555">
                  <c:v>87.7</c:v>
                </c:pt>
                <c:pt idx="1556">
                  <c:v>87.9</c:v>
                </c:pt>
                <c:pt idx="1557">
                  <c:v>88.1</c:v>
                </c:pt>
                <c:pt idx="1558">
                  <c:v>88.3</c:v>
                </c:pt>
                <c:pt idx="1559">
                  <c:v>88.5</c:v>
                </c:pt>
                <c:pt idx="1560">
                  <c:v>88.6</c:v>
                </c:pt>
                <c:pt idx="1561">
                  <c:v>88.8</c:v>
                </c:pt>
                <c:pt idx="1562">
                  <c:v>88.9</c:v>
                </c:pt>
                <c:pt idx="1563">
                  <c:v>89.1</c:v>
                </c:pt>
                <c:pt idx="1564">
                  <c:v>89.3</c:v>
                </c:pt>
                <c:pt idx="1565">
                  <c:v>89.4</c:v>
                </c:pt>
                <c:pt idx="1566">
                  <c:v>89.4</c:v>
                </c:pt>
                <c:pt idx="1567">
                  <c:v>89.4</c:v>
                </c:pt>
                <c:pt idx="1568">
                  <c:v>89.4</c:v>
                </c:pt>
                <c:pt idx="1569">
                  <c:v>89.4</c:v>
                </c:pt>
                <c:pt idx="1570">
                  <c:v>89.4</c:v>
                </c:pt>
                <c:pt idx="1571">
                  <c:v>89.4</c:v>
                </c:pt>
                <c:pt idx="1572">
                  <c:v>89.3</c:v>
                </c:pt>
                <c:pt idx="1573">
                  <c:v>89.1</c:v>
                </c:pt>
                <c:pt idx="1574">
                  <c:v>89</c:v>
                </c:pt>
                <c:pt idx="1575">
                  <c:v>88.7</c:v>
                </c:pt>
                <c:pt idx="1576">
                  <c:v>88.4</c:v>
                </c:pt>
                <c:pt idx="1577">
                  <c:v>88.2</c:v>
                </c:pt>
                <c:pt idx="1578">
                  <c:v>87.9</c:v>
                </c:pt>
                <c:pt idx="1579">
                  <c:v>87.8</c:v>
                </c:pt>
                <c:pt idx="1580">
                  <c:v>87.6</c:v>
                </c:pt>
                <c:pt idx="1581">
                  <c:v>87.5</c:v>
                </c:pt>
                <c:pt idx="1582">
                  <c:v>87.4</c:v>
                </c:pt>
                <c:pt idx="1583">
                  <c:v>87.3</c:v>
                </c:pt>
                <c:pt idx="1584">
                  <c:v>87.2</c:v>
                </c:pt>
                <c:pt idx="1585">
                  <c:v>87.2</c:v>
                </c:pt>
                <c:pt idx="1586">
                  <c:v>87.2</c:v>
                </c:pt>
                <c:pt idx="1587">
                  <c:v>87.2</c:v>
                </c:pt>
                <c:pt idx="1588">
                  <c:v>87.3</c:v>
                </c:pt>
                <c:pt idx="1589">
                  <c:v>87.4</c:v>
                </c:pt>
                <c:pt idx="1590">
                  <c:v>87.5</c:v>
                </c:pt>
                <c:pt idx="1591">
                  <c:v>87.6</c:v>
                </c:pt>
                <c:pt idx="1592">
                  <c:v>87.7</c:v>
                </c:pt>
                <c:pt idx="1593">
                  <c:v>87.8</c:v>
                </c:pt>
                <c:pt idx="1594">
                  <c:v>88</c:v>
                </c:pt>
                <c:pt idx="1595">
                  <c:v>88.1</c:v>
                </c:pt>
                <c:pt idx="1596">
                  <c:v>88.4</c:v>
                </c:pt>
                <c:pt idx="1597">
                  <c:v>88.6</c:v>
                </c:pt>
                <c:pt idx="1598">
                  <c:v>88.8</c:v>
                </c:pt>
                <c:pt idx="1599">
                  <c:v>89</c:v>
                </c:pt>
                <c:pt idx="1600">
                  <c:v>89.1</c:v>
                </c:pt>
                <c:pt idx="1601">
                  <c:v>89.3</c:v>
                </c:pt>
                <c:pt idx="1602">
                  <c:v>89.5</c:v>
                </c:pt>
                <c:pt idx="1603">
                  <c:v>89.6</c:v>
                </c:pt>
                <c:pt idx="1604">
                  <c:v>89.7</c:v>
                </c:pt>
                <c:pt idx="1605">
                  <c:v>89.8</c:v>
                </c:pt>
                <c:pt idx="1606">
                  <c:v>89.8</c:v>
                </c:pt>
                <c:pt idx="1607">
                  <c:v>89.8</c:v>
                </c:pt>
                <c:pt idx="1608">
                  <c:v>89.7</c:v>
                </c:pt>
                <c:pt idx="1609">
                  <c:v>89.5</c:v>
                </c:pt>
                <c:pt idx="1610">
                  <c:v>89.3</c:v>
                </c:pt>
                <c:pt idx="1611">
                  <c:v>89.1</c:v>
                </c:pt>
                <c:pt idx="1612">
                  <c:v>88.9</c:v>
                </c:pt>
                <c:pt idx="1613">
                  <c:v>88.7</c:v>
                </c:pt>
                <c:pt idx="1614">
                  <c:v>88.5</c:v>
                </c:pt>
                <c:pt idx="1615">
                  <c:v>88.3</c:v>
                </c:pt>
                <c:pt idx="1616">
                  <c:v>88.1</c:v>
                </c:pt>
                <c:pt idx="1617">
                  <c:v>88</c:v>
                </c:pt>
                <c:pt idx="1618">
                  <c:v>87.9</c:v>
                </c:pt>
                <c:pt idx="1619">
                  <c:v>87.9</c:v>
                </c:pt>
                <c:pt idx="1620">
                  <c:v>87.8</c:v>
                </c:pt>
                <c:pt idx="1621">
                  <c:v>87.7</c:v>
                </c:pt>
                <c:pt idx="1622">
                  <c:v>87.6</c:v>
                </c:pt>
                <c:pt idx="1623">
                  <c:v>87.5</c:v>
                </c:pt>
                <c:pt idx="1624">
                  <c:v>87.4</c:v>
                </c:pt>
                <c:pt idx="1625">
                  <c:v>87.3</c:v>
                </c:pt>
                <c:pt idx="1626">
                  <c:v>87.3</c:v>
                </c:pt>
                <c:pt idx="1627">
                  <c:v>87.4</c:v>
                </c:pt>
                <c:pt idx="1628">
                  <c:v>87.5</c:v>
                </c:pt>
                <c:pt idx="1629">
                  <c:v>87.6</c:v>
                </c:pt>
                <c:pt idx="1630">
                  <c:v>87.8</c:v>
                </c:pt>
                <c:pt idx="1631">
                  <c:v>88</c:v>
                </c:pt>
                <c:pt idx="1632">
                  <c:v>88.2</c:v>
                </c:pt>
                <c:pt idx="1633">
                  <c:v>88.4</c:v>
                </c:pt>
                <c:pt idx="1634">
                  <c:v>88.7</c:v>
                </c:pt>
                <c:pt idx="1635">
                  <c:v>88.8</c:v>
                </c:pt>
                <c:pt idx="1636">
                  <c:v>89.1</c:v>
                </c:pt>
                <c:pt idx="1637">
                  <c:v>89.2</c:v>
                </c:pt>
                <c:pt idx="1638">
                  <c:v>89.4</c:v>
                </c:pt>
                <c:pt idx="1639">
                  <c:v>89.5</c:v>
                </c:pt>
                <c:pt idx="1640">
                  <c:v>89.6</c:v>
                </c:pt>
                <c:pt idx="1641">
                  <c:v>89.7</c:v>
                </c:pt>
                <c:pt idx="1642">
                  <c:v>89.7</c:v>
                </c:pt>
                <c:pt idx="1643">
                  <c:v>89.8</c:v>
                </c:pt>
                <c:pt idx="1644">
                  <c:v>89.8</c:v>
                </c:pt>
                <c:pt idx="1645">
                  <c:v>89.9</c:v>
                </c:pt>
                <c:pt idx="1646">
                  <c:v>89.8</c:v>
                </c:pt>
                <c:pt idx="1647">
                  <c:v>89.8</c:v>
                </c:pt>
                <c:pt idx="1648">
                  <c:v>89.7</c:v>
                </c:pt>
                <c:pt idx="1649">
                  <c:v>89.5</c:v>
                </c:pt>
                <c:pt idx="1650">
                  <c:v>89.4</c:v>
                </c:pt>
                <c:pt idx="1651">
                  <c:v>89.2</c:v>
                </c:pt>
                <c:pt idx="1652">
                  <c:v>88.9</c:v>
                </c:pt>
                <c:pt idx="1653">
                  <c:v>88.7</c:v>
                </c:pt>
                <c:pt idx="1654">
                  <c:v>88.5</c:v>
                </c:pt>
                <c:pt idx="1655">
                  <c:v>88.3</c:v>
                </c:pt>
                <c:pt idx="1656">
                  <c:v>88.1</c:v>
                </c:pt>
                <c:pt idx="1657">
                  <c:v>87.9</c:v>
                </c:pt>
                <c:pt idx="1658">
                  <c:v>87.8</c:v>
                </c:pt>
                <c:pt idx="1659">
                  <c:v>87.6</c:v>
                </c:pt>
                <c:pt idx="1660">
                  <c:v>87.6</c:v>
                </c:pt>
                <c:pt idx="1661">
                  <c:v>87.6</c:v>
                </c:pt>
                <c:pt idx="1662">
                  <c:v>87.5</c:v>
                </c:pt>
                <c:pt idx="1663">
                  <c:v>87.5</c:v>
                </c:pt>
                <c:pt idx="1664">
                  <c:v>87.6</c:v>
                </c:pt>
                <c:pt idx="1665">
                  <c:v>87.7</c:v>
                </c:pt>
                <c:pt idx="1666">
                  <c:v>87.8</c:v>
                </c:pt>
                <c:pt idx="1667">
                  <c:v>87.9</c:v>
                </c:pt>
                <c:pt idx="1668">
                  <c:v>88.1</c:v>
                </c:pt>
                <c:pt idx="1669">
                  <c:v>88.3</c:v>
                </c:pt>
                <c:pt idx="1670">
                  <c:v>88.5</c:v>
                </c:pt>
                <c:pt idx="1671">
                  <c:v>88.7</c:v>
                </c:pt>
                <c:pt idx="1672">
                  <c:v>88.9</c:v>
                </c:pt>
                <c:pt idx="1673">
                  <c:v>89.1</c:v>
                </c:pt>
                <c:pt idx="1674">
                  <c:v>89.3</c:v>
                </c:pt>
                <c:pt idx="1675">
                  <c:v>89.4</c:v>
                </c:pt>
                <c:pt idx="1676">
                  <c:v>89.6</c:v>
                </c:pt>
                <c:pt idx="1677">
                  <c:v>89.7</c:v>
                </c:pt>
                <c:pt idx="1678">
                  <c:v>89.8</c:v>
                </c:pt>
                <c:pt idx="1679">
                  <c:v>89.9</c:v>
                </c:pt>
                <c:pt idx="1680">
                  <c:v>89.9</c:v>
                </c:pt>
                <c:pt idx="1681">
                  <c:v>89.9</c:v>
                </c:pt>
                <c:pt idx="1682">
                  <c:v>89.9</c:v>
                </c:pt>
                <c:pt idx="1683">
                  <c:v>89.9</c:v>
                </c:pt>
                <c:pt idx="1684">
                  <c:v>89.9</c:v>
                </c:pt>
                <c:pt idx="1685">
                  <c:v>89.9</c:v>
                </c:pt>
                <c:pt idx="1686">
                  <c:v>89.8</c:v>
                </c:pt>
                <c:pt idx="1687">
                  <c:v>89.7</c:v>
                </c:pt>
                <c:pt idx="1688">
                  <c:v>89.6</c:v>
                </c:pt>
                <c:pt idx="1689">
                  <c:v>89.4</c:v>
                </c:pt>
                <c:pt idx="1690">
                  <c:v>89.2</c:v>
                </c:pt>
                <c:pt idx="1691">
                  <c:v>89</c:v>
                </c:pt>
                <c:pt idx="1692">
                  <c:v>88.7</c:v>
                </c:pt>
                <c:pt idx="1693">
                  <c:v>88.5</c:v>
                </c:pt>
                <c:pt idx="1694">
                  <c:v>88.2</c:v>
                </c:pt>
                <c:pt idx="1695">
                  <c:v>88</c:v>
                </c:pt>
                <c:pt idx="1696">
                  <c:v>87.8</c:v>
                </c:pt>
                <c:pt idx="1697">
                  <c:v>87.7</c:v>
                </c:pt>
                <c:pt idx="1698">
                  <c:v>87.7</c:v>
                </c:pt>
                <c:pt idx="1699">
                  <c:v>87.7</c:v>
                </c:pt>
                <c:pt idx="1700">
                  <c:v>87.8</c:v>
                </c:pt>
                <c:pt idx="1701">
                  <c:v>87.9</c:v>
                </c:pt>
                <c:pt idx="1702">
                  <c:v>87.9</c:v>
                </c:pt>
                <c:pt idx="1703">
                  <c:v>88</c:v>
                </c:pt>
                <c:pt idx="1704">
                  <c:v>88.2</c:v>
                </c:pt>
                <c:pt idx="1705">
                  <c:v>88.3</c:v>
                </c:pt>
                <c:pt idx="1706">
                  <c:v>88.4</c:v>
                </c:pt>
                <c:pt idx="1707">
                  <c:v>88.5</c:v>
                </c:pt>
                <c:pt idx="1708">
                  <c:v>88.6</c:v>
                </c:pt>
                <c:pt idx="1709">
                  <c:v>88.7</c:v>
                </c:pt>
                <c:pt idx="1710">
                  <c:v>88.9</c:v>
                </c:pt>
                <c:pt idx="1711">
                  <c:v>89.1</c:v>
                </c:pt>
                <c:pt idx="1712">
                  <c:v>89.3</c:v>
                </c:pt>
                <c:pt idx="1713">
                  <c:v>89.4</c:v>
                </c:pt>
                <c:pt idx="1714">
                  <c:v>89.6</c:v>
                </c:pt>
                <c:pt idx="1715">
                  <c:v>89.8</c:v>
                </c:pt>
                <c:pt idx="1716">
                  <c:v>90.1</c:v>
                </c:pt>
                <c:pt idx="1717">
                  <c:v>90.3</c:v>
                </c:pt>
                <c:pt idx="1718">
                  <c:v>90.4</c:v>
                </c:pt>
                <c:pt idx="1719">
                  <c:v>90.4</c:v>
                </c:pt>
                <c:pt idx="1720">
                  <c:v>90.4</c:v>
                </c:pt>
                <c:pt idx="1721">
                  <c:v>90.3</c:v>
                </c:pt>
                <c:pt idx="1722">
                  <c:v>90.1</c:v>
                </c:pt>
                <c:pt idx="1723">
                  <c:v>90</c:v>
                </c:pt>
                <c:pt idx="1724">
                  <c:v>89.9</c:v>
                </c:pt>
                <c:pt idx="1725">
                  <c:v>89.7</c:v>
                </c:pt>
                <c:pt idx="1726">
                  <c:v>89.5</c:v>
                </c:pt>
                <c:pt idx="1727">
                  <c:v>89.4</c:v>
                </c:pt>
                <c:pt idx="1728">
                  <c:v>89.2</c:v>
                </c:pt>
                <c:pt idx="1729">
                  <c:v>89</c:v>
                </c:pt>
                <c:pt idx="1730">
                  <c:v>88.8</c:v>
                </c:pt>
                <c:pt idx="1731">
                  <c:v>88.6</c:v>
                </c:pt>
                <c:pt idx="1732">
                  <c:v>88.5</c:v>
                </c:pt>
                <c:pt idx="1733">
                  <c:v>88.4</c:v>
                </c:pt>
                <c:pt idx="1734">
                  <c:v>88.3</c:v>
                </c:pt>
                <c:pt idx="1735">
                  <c:v>88.2</c:v>
                </c:pt>
                <c:pt idx="1736">
                  <c:v>88.2</c:v>
                </c:pt>
                <c:pt idx="1737">
                  <c:v>88.1</c:v>
                </c:pt>
                <c:pt idx="1738">
                  <c:v>88.1</c:v>
                </c:pt>
                <c:pt idx="1739">
                  <c:v>88.1</c:v>
                </c:pt>
                <c:pt idx="1740">
                  <c:v>88</c:v>
                </c:pt>
                <c:pt idx="1741">
                  <c:v>88.1</c:v>
                </c:pt>
                <c:pt idx="1742">
                  <c:v>88.1</c:v>
                </c:pt>
                <c:pt idx="1743">
                  <c:v>88.2</c:v>
                </c:pt>
                <c:pt idx="1744">
                  <c:v>88.4</c:v>
                </c:pt>
                <c:pt idx="1745">
                  <c:v>88.6</c:v>
                </c:pt>
                <c:pt idx="1746">
                  <c:v>88.8</c:v>
                </c:pt>
                <c:pt idx="1747">
                  <c:v>89</c:v>
                </c:pt>
                <c:pt idx="1748">
                  <c:v>89.2</c:v>
                </c:pt>
                <c:pt idx="1749">
                  <c:v>89.3</c:v>
                </c:pt>
                <c:pt idx="1750">
                  <c:v>89.5</c:v>
                </c:pt>
                <c:pt idx="1751">
                  <c:v>89.7</c:v>
                </c:pt>
                <c:pt idx="1752">
                  <c:v>89.9</c:v>
                </c:pt>
                <c:pt idx="1753">
                  <c:v>90.1</c:v>
                </c:pt>
                <c:pt idx="1754">
                  <c:v>90.2</c:v>
                </c:pt>
                <c:pt idx="1755">
                  <c:v>90.4</c:v>
                </c:pt>
                <c:pt idx="1756">
                  <c:v>90.5</c:v>
                </c:pt>
                <c:pt idx="1757">
                  <c:v>90.5</c:v>
                </c:pt>
                <c:pt idx="1758">
                  <c:v>90.5</c:v>
                </c:pt>
                <c:pt idx="1759">
                  <c:v>90.5</c:v>
                </c:pt>
                <c:pt idx="1760">
                  <c:v>90.5</c:v>
                </c:pt>
                <c:pt idx="1761">
                  <c:v>90.3</c:v>
                </c:pt>
                <c:pt idx="1762">
                  <c:v>90.2</c:v>
                </c:pt>
                <c:pt idx="1763">
                  <c:v>90</c:v>
                </c:pt>
                <c:pt idx="1764">
                  <c:v>89.8</c:v>
                </c:pt>
                <c:pt idx="1765">
                  <c:v>89.6</c:v>
                </c:pt>
                <c:pt idx="1766">
                  <c:v>89.4</c:v>
                </c:pt>
                <c:pt idx="1767">
                  <c:v>89.2</c:v>
                </c:pt>
                <c:pt idx="1768">
                  <c:v>89</c:v>
                </c:pt>
                <c:pt idx="1769">
                  <c:v>88.8</c:v>
                </c:pt>
                <c:pt idx="1770">
                  <c:v>88.7</c:v>
                </c:pt>
                <c:pt idx="1771">
                  <c:v>88.6</c:v>
                </c:pt>
                <c:pt idx="1772">
                  <c:v>88.5</c:v>
                </c:pt>
                <c:pt idx="1773">
                  <c:v>88.4</c:v>
                </c:pt>
                <c:pt idx="1774">
                  <c:v>88.3</c:v>
                </c:pt>
                <c:pt idx="1775">
                  <c:v>88.3</c:v>
                </c:pt>
                <c:pt idx="1776">
                  <c:v>88.2</c:v>
                </c:pt>
                <c:pt idx="1777">
                  <c:v>88.2</c:v>
                </c:pt>
                <c:pt idx="1778">
                  <c:v>88.2</c:v>
                </c:pt>
                <c:pt idx="1779">
                  <c:v>88.3</c:v>
                </c:pt>
                <c:pt idx="1780">
                  <c:v>88.4</c:v>
                </c:pt>
                <c:pt idx="1781">
                  <c:v>88.5</c:v>
                </c:pt>
                <c:pt idx="1782">
                  <c:v>88.6</c:v>
                </c:pt>
                <c:pt idx="1783">
                  <c:v>88.8</c:v>
                </c:pt>
                <c:pt idx="1784">
                  <c:v>89</c:v>
                </c:pt>
                <c:pt idx="1785">
                  <c:v>89.2</c:v>
                </c:pt>
                <c:pt idx="1786">
                  <c:v>89.4</c:v>
                </c:pt>
                <c:pt idx="1787">
                  <c:v>89.7</c:v>
                </c:pt>
                <c:pt idx="1788">
                  <c:v>89.9</c:v>
                </c:pt>
                <c:pt idx="1789">
                  <c:v>90.1</c:v>
                </c:pt>
                <c:pt idx="1790">
                  <c:v>90.2</c:v>
                </c:pt>
                <c:pt idx="1791">
                  <c:v>90.4</c:v>
                </c:pt>
                <c:pt idx="1792">
                  <c:v>90.4</c:v>
                </c:pt>
                <c:pt idx="1793">
                  <c:v>90.5</c:v>
                </c:pt>
                <c:pt idx="1794">
                  <c:v>90.5</c:v>
                </c:pt>
                <c:pt idx="1795">
                  <c:v>90.6</c:v>
                </c:pt>
                <c:pt idx="1796">
                  <c:v>90.6</c:v>
                </c:pt>
                <c:pt idx="1797">
                  <c:v>90.5</c:v>
                </c:pt>
                <c:pt idx="1798">
                  <c:v>90.6</c:v>
                </c:pt>
                <c:pt idx="1799">
                  <c:v>90.5</c:v>
                </c:pt>
                <c:pt idx="1800">
                  <c:v>90.4</c:v>
                </c:pt>
                <c:pt idx="1801">
                  <c:v>90.3</c:v>
                </c:pt>
                <c:pt idx="1802">
                  <c:v>90.1</c:v>
                </c:pt>
                <c:pt idx="1803">
                  <c:v>89.9</c:v>
                </c:pt>
                <c:pt idx="1804">
                  <c:v>89.7</c:v>
                </c:pt>
                <c:pt idx="1805">
                  <c:v>89.5</c:v>
                </c:pt>
                <c:pt idx="1806">
                  <c:v>89.3</c:v>
                </c:pt>
                <c:pt idx="1807">
                  <c:v>89</c:v>
                </c:pt>
                <c:pt idx="1808">
                  <c:v>88.8</c:v>
                </c:pt>
                <c:pt idx="1809">
                  <c:v>88.7</c:v>
                </c:pt>
                <c:pt idx="1810">
                  <c:v>88.7</c:v>
                </c:pt>
                <c:pt idx="1811">
                  <c:v>88.5</c:v>
                </c:pt>
                <c:pt idx="1812">
                  <c:v>88.4</c:v>
                </c:pt>
                <c:pt idx="1813">
                  <c:v>88.4</c:v>
                </c:pt>
                <c:pt idx="1814">
                  <c:v>88.3</c:v>
                </c:pt>
                <c:pt idx="1815">
                  <c:v>88.3</c:v>
                </c:pt>
                <c:pt idx="1816">
                  <c:v>88.4</c:v>
                </c:pt>
                <c:pt idx="1817">
                  <c:v>88.5</c:v>
                </c:pt>
                <c:pt idx="1818">
                  <c:v>88.6</c:v>
                </c:pt>
                <c:pt idx="1819">
                  <c:v>88.7</c:v>
                </c:pt>
                <c:pt idx="1820">
                  <c:v>88.9</c:v>
                </c:pt>
                <c:pt idx="1821">
                  <c:v>89.1</c:v>
                </c:pt>
                <c:pt idx="1822">
                  <c:v>89.3</c:v>
                </c:pt>
                <c:pt idx="1823">
                  <c:v>89.5</c:v>
                </c:pt>
                <c:pt idx="1824">
                  <c:v>89.6</c:v>
                </c:pt>
                <c:pt idx="1825">
                  <c:v>89.8</c:v>
                </c:pt>
                <c:pt idx="1826">
                  <c:v>90</c:v>
                </c:pt>
                <c:pt idx="1827">
                  <c:v>90.2</c:v>
                </c:pt>
                <c:pt idx="1828">
                  <c:v>90.3</c:v>
                </c:pt>
                <c:pt idx="1829">
                  <c:v>90.4</c:v>
                </c:pt>
                <c:pt idx="1830">
                  <c:v>90.6</c:v>
                </c:pt>
                <c:pt idx="1831">
                  <c:v>90.7</c:v>
                </c:pt>
                <c:pt idx="1832">
                  <c:v>90.7</c:v>
                </c:pt>
                <c:pt idx="1833">
                  <c:v>90.8</c:v>
                </c:pt>
                <c:pt idx="1834">
                  <c:v>90.9</c:v>
                </c:pt>
                <c:pt idx="1835">
                  <c:v>90.9</c:v>
                </c:pt>
                <c:pt idx="1836">
                  <c:v>90.9</c:v>
                </c:pt>
                <c:pt idx="1837">
                  <c:v>90.8</c:v>
                </c:pt>
                <c:pt idx="1838">
                  <c:v>90.7</c:v>
                </c:pt>
                <c:pt idx="1839">
                  <c:v>90.5</c:v>
                </c:pt>
                <c:pt idx="1840">
                  <c:v>90.3</c:v>
                </c:pt>
                <c:pt idx="1841">
                  <c:v>90.1</c:v>
                </c:pt>
                <c:pt idx="1842">
                  <c:v>89.8</c:v>
                </c:pt>
                <c:pt idx="1843">
                  <c:v>89.6</c:v>
                </c:pt>
                <c:pt idx="1844">
                  <c:v>89.4</c:v>
                </c:pt>
                <c:pt idx="1845">
                  <c:v>89.1</c:v>
                </c:pt>
                <c:pt idx="1846">
                  <c:v>88.9</c:v>
                </c:pt>
                <c:pt idx="1847">
                  <c:v>88.8</c:v>
                </c:pt>
                <c:pt idx="1848">
                  <c:v>88.7</c:v>
                </c:pt>
                <c:pt idx="1849">
                  <c:v>88.6</c:v>
                </c:pt>
                <c:pt idx="1850">
                  <c:v>88.6</c:v>
                </c:pt>
                <c:pt idx="1851">
                  <c:v>88.6</c:v>
                </c:pt>
                <c:pt idx="1852">
                  <c:v>88.7</c:v>
                </c:pt>
                <c:pt idx="1853">
                  <c:v>88.7</c:v>
                </c:pt>
                <c:pt idx="1854">
                  <c:v>88.8</c:v>
                </c:pt>
                <c:pt idx="1855">
                  <c:v>88.9</c:v>
                </c:pt>
                <c:pt idx="1856">
                  <c:v>89</c:v>
                </c:pt>
                <c:pt idx="1857">
                  <c:v>89.1</c:v>
                </c:pt>
                <c:pt idx="1858">
                  <c:v>89.2</c:v>
                </c:pt>
                <c:pt idx="1859">
                  <c:v>89.3</c:v>
                </c:pt>
                <c:pt idx="1860">
                  <c:v>89.4</c:v>
                </c:pt>
                <c:pt idx="1861">
                  <c:v>89.5</c:v>
                </c:pt>
                <c:pt idx="1862">
                  <c:v>89.7</c:v>
                </c:pt>
                <c:pt idx="1863">
                  <c:v>89.9</c:v>
                </c:pt>
                <c:pt idx="1864">
                  <c:v>90.1</c:v>
                </c:pt>
                <c:pt idx="1865">
                  <c:v>90.3</c:v>
                </c:pt>
                <c:pt idx="1866">
                  <c:v>90.4</c:v>
                </c:pt>
                <c:pt idx="1867">
                  <c:v>90.6</c:v>
                </c:pt>
                <c:pt idx="1868">
                  <c:v>90.8</c:v>
                </c:pt>
                <c:pt idx="1869">
                  <c:v>91</c:v>
                </c:pt>
                <c:pt idx="1870">
                  <c:v>91.1</c:v>
                </c:pt>
                <c:pt idx="1871">
                  <c:v>91.2</c:v>
                </c:pt>
                <c:pt idx="1872">
                  <c:v>91.3</c:v>
                </c:pt>
                <c:pt idx="1873">
                  <c:v>91.2</c:v>
                </c:pt>
                <c:pt idx="1874">
                  <c:v>91.1</c:v>
                </c:pt>
                <c:pt idx="1875">
                  <c:v>91</c:v>
                </c:pt>
                <c:pt idx="1876">
                  <c:v>90.8</c:v>
                </c:pt>
                <c:pt idx="1877">
                  <c:v>90.6</c:v>
                </c:pt>
                <c:pt idx="1878">
                  <c:v>90.4</c:v>
                </c:pt>
                <c:pt idx="1879">
                  <c:v>90.2</c:v>
                </c:pt>
                <c:pt idx="1880">
                  <c:v>89.9</c:v>
                </c:pt>
                <c:pt idx="1881">
                  <c:v>89.7</c:v>
                </c:pt>
                <c:pt idx="1882">
                  <c:v>89.5</c:v>
                </c:pt>
                <c:pt idx="1883">
                  <c:v>89.4</c:v>
                </c:pt>
                <c:pt idx="1884">
                  <c:v>89.3</c:v>
                </c:pt>
                <c:pt idx="1885">
                  <c:v>89.3</c:v>
                </c:pt>
                <c:pt idx="1886">
                  <c:v>89.1</c:v>
                </c:pt>
                <c:pt idx="1887">
                  <c:v>89</c:v>
                </c:pt>
                <c:pt idx="1888">
                  <c:v>88.9</c:v>
                </c:pt>
                <c:pt idx="1889">
                  <c:v>88.8</c:v>
                </c:pt>
                <c:pt idx="1890">
                  <c:v>88.7</c:v>
                </c:pt>
                <c:pt idx="1891">
                  <c:v>88.7</c:v>
                </c:pt>
                <c:pt idx="1892">
                  <c:v>88.8</c:v>
                </c:pt>
                <c:pt idx="1893">
                  <c:v>88.9</c:v>
                </c:pt>
                <c:pt idx="1894">
                  <c:v>89</c:v>
                </c:pt>
                <c:pt idx="1895">
                  <c:v>89.2</c:v>
                </c:pt>
                <c:pt idx="1896">
                  <c:v>89.3</c:v>
                </c:pt>
                <c:pt idx="1897">
                  <c:v>89.5</c:v>
                </c:pt>
                <c:pt idx="1898">
                  <c:v>89.6</c:v>
                </c:pt>
                <c:pt idx="1899">
                  <c:v>89.8</c:v>
                </c:pt>
                <c:pt idx="1900">
                  <c:v>90</c:v>
                </c:pt>
                <c:pt idx="1901">
                  <c:v>90.2</c:v>
                </c:pt>
                <c:pt idx="1902">
                  <c:v>90.4</c:v>
                </c:pt>
                <c:pt idx="1903">
                  <c:v>90.6</c:v>
                </c:pt>
                <c:pt idx="1904">
                  <c:v>90.8</c:v>
                </c:pt>
                <c:pt idx="1905">
                  <c:v>90.9</c:v>
                </c:pt>
                <c:pt idx="1906">
                  <c:v>91</c:v>
                </c:pt>
                <c:pt idx="1907">
                  <c:v>91.2</c:v>
                </c:pt>
                <c:pt idx="1908">
                  <c:v>91.2</c:v>
                </c:pt>
                <c:pt idx="1909">
                  <c:v>91.3</c:v>
                </c:pt>
                <c:pt idx="1910">
                  <c:v>91.3</c:v>
                </c:pt>
                <c:pt idx="1911">
                  <c:v>91.3</c:v>
                </c:pt>
                <c:pt idx="1912">
                  <c:v>91.2</c:v>
                </c:pt>
                <c:pt idx="1913">
                  <c:v>91.1</c:v>
                </c:pt>
                <c:pt idx="1914">
                  <c:v>91</c:v>
                </c:pt>
                <c:pt idx="1915">
                  <c:v>90.8</c:v>
                </c:pt>
                <c:pt idx="1916">
                  <c:v>90.6</c:v>
                </c:pt>
                <c:pt idx="1917">
                  <c:v>90.5</c:v>
                </c:pt>
                <c:pt idx="1918">
                  <c:v>90.3</c:v>
                </c:pt>
                <c:pt idx="1919">
                  <c:v>90.1</c:v>
                </c:pt>
                <c:pt idx="1920">
                  <c:v>89.9</c:v>
                </c:pt>
                <c:pt idx="1921">
                  <c:v>89.7</c:v>
                </c:pt>
                <c:pt idx="1922">
                  <c:v>89.5</c:v>
                </c:pt>
                <c:pt idx="1923">
                  <c:v>89.3</c:v>
                </c:pt>
                <c:pt idx="1924">
                  <c:v>89.1</c:v>
                </c:pt>
                <c:pt idx="1925">
                  <c:v>89.1</c:v>
                </c:pt>
                <c:pt idx="1926">
                  <c:v>89</c:v>
                </c:pt>
                <c:pt idx="1927">
                  <c:v>88.9</c:v>
                </c:pt>
                <c:pt idx="1928">
                  <c:v>88.9</c:v>
                </c:pt>
                <c:pt idx="1929">
                  <c:v>89</c:v>
                </c:pt>
                <c:pt idx="1930">
                  <c:v>89</c:v>
                </c:pt>
                <c:pt idx="1931">
                  <c:v>89.1</c:v>
                </c:pt>
                <c:pt idx="1932">
                  <c:v>89.3</c:v>
                </c:pt>
                <c:pt idx="1933">
                  <c:v>89.4</c:v>
                </c:pt>
                <c:pt idx="1934">
                  <c:v>89.5</c:v>
                </c:pt>
                <c:pt idx="1935">
                  <c:v>89.7</c:v>
                </c:pt>
                <c:pt idx="1936">
                  <c:v>89.9</c:v>
                </c:pt>
                <c:pt idx="1937">
                  <c:v>90.1</c:v>
                </c:pt>
                <c:pt idx="1938">
                  <c:v>90.2</c:v>
                </c:pt>
                <c:pt idx="1939">
                  <c:v>90.4</c:v>
                </c:pt>
                <c:pt idx="1940">
                  <c:v>90.6</c:v>
                </c:pt>
                <c:pt idx="1941">
                  <c:v>90.8</c:v>
                </c:pt>
                <c:pt idx="1942">
                  <c:v>90.9</c:v>
                </c:pt>
                <c:pt idx="1943">
                  <c:v>91</c:v>
                </c:pt>
                <c:pt idx="1944">
                  <c:v>91.2</c:v>
                </c:pt>
                <c:pt idx="1945">
                  <c:v>91.3</c:v>
                </c:pt>
                <c:pt idx="1946">
                  <c:v>91.4</c:v>
                </c:pt>
                <c:pt idx="1947">
                  <c:v>91.4</c:v>
                </c:pt>
                <c:pt idx="1948">
                  <c:v>91.5</c:v>
                </c:pt>
                <c:pt idx="1949">
                  <c:v>91.4</c:v>
                </c:pt>
                <c:pt idx="1950">
                  <c:v>91.4</c:v>
                </c:pt>
                <c:pt idx="1951">
                  <c:v>91.3</c:v>
                </c:pt>
                <c:pt idx="1952">
                  <c:v>91.2</c:v>
                </c:pt>
                <c:pt idx="1953">
                  <c:v>91</c:v>
                </c:pt>
                <c:pt idx="1954">
                  <c:v>90.9</c:v>
                </c:pt>
                <c:pt idx="1955">
                  <c:v>90.7</c:v>
                </c:pt>
                <c:pt idx="1956">
                  <c:v>90.5</c:v>
                </c:pt>
                <c:pt idx="1957">
                  <c:v>90.3</c:v>
                </c:pt>
                <c:pt idx="1958">
                  <c:v>90.1</c:v>
                </c:pt>
                <c:pt idx="1959">
                  <c:v>89.8</c:v>
                </c:pt>
                <c:pt idx="1960">
                  <c:v>89.7</c:v>
                </c:pt>
                <c:pt idx="1961">
                  <c:v>89.6</c:v>
                </c:pt>
                <c:pt idx="1962">
                  <c:v>89.4</c:v>
                </c:pt>
                <c:pt idx="1963">
                  <c:v>89.3</c:v>
                </c:pt>
                <c:pt idx="1964">
                  <c:v>89.2</c:v>
                </c:pt>
                <c:pt idx="1965">
                  <c:v>89.2</c:v>
                </c:pt>
                <c:pt idx="1966">
                  <c:v>89.2</c:v>
                </c:pt>
                <c:pt idx="1967">
                  <c:v>89.2</c:v>
                </c:pt>
                <c:pt idx="1968">
                  <c:v>89.2</c:v>
                </c:pt>
                <c:pt idx="1969">
                  <c:v>89.3</c:v>
                </c:pt>
                <c:pt idx="1970">
                  <c:v>89.4</c:v>
                </c:pt>
                <c:pt idx="1971">
                  <c:v>89.5</c:v>
                </c:pt>
                <c:pt idx="1972">
                  <c:v>89.7</c:v>
                </c:pt>
                <c:pt idx="1973">
                  <c:v>89.9</c:v>
                </c:pt>
                <c:pt idx="1974">
                  <c:v>90.1</c:v>
                </c:pt>
                <c:pt idx="1975">
                  <c:v>90.2</c:v>
                </c:pt>
                <c:pt idx="1976">
                  <c:v>90.4</c:v>
                </c:pt>
                <c:pt idx="1977">
                  <c:v>90.6</c:v>
                </c:pt>
                <c:pt idx="1978">
                  <c:v>90.8</c:v>
                </c:pt>
                <c:pt idx="1979">
                  <c:v>91</c:v>
                </c:pt>
                <c:pt idx="1980">
                  <c:v>91.1</c:v>
                </c:pt>
                <c:pt idx="1981">
                  <c:v>91.3</c:v>
                </c:pt>
                <c:pt idx="1982">
                  <c:v>91.5</c:v>
                </c:pt>
                <c:pt idx="1983">
                  <c:v>91.6</c:v>
                </c:pt>
                <c:pt idx="1984">
                  <c:v>91.7</c:v>
                </c:pt>
                <c:pt idx="1985">
                  <c:v>91.7</c:v>
                </c:pt>
                <c:pt idx="1986">
                  <c:v>91.7</c:v>
                </c:pt>
                <c:pt idx="1987">
                  <c:v>91.7</c:v>
                </c:pt>
                <c:pt idx="1988">
                  <c:v>91.6</c:v>
                </c:pt>
                <c:pt idx="1989">
                  <c:v>91.4</c:v>
                </c:pt>
                <c:pt idx="1990">
                  <c:v>91.3</c:v>
                </c:pt>
                <c:pt idx="1991">
                  <c:v>91.1</c:v>
                </c:pt>
                <c:pt idx="1992">
                  <c:v>91</c:v>
                </c:pt>
                <c:pt idx="1993">
                  <c:v>90.8</c:v>
                </c:pt>
                <c:pt idx="1994">
                  <c:v>90.6</c:v>
                </c:pt>
                <c:pt idx="1995">
                  <c:v>90.5</c:v>
                </c:pt>
                <c:pt idx="1996">
                  <c:v>90.3</c:v>
                </c:pt>
                <c:pt idx="1997">
                  <c:v>90.1</c:v>
                </c:pt>
                <c:pt idx="1998">
                  <c:v>89.9</c:v>
                </c:pt>
                <c:pt idx="1999">
                  <c:v>89.8</c:v>
                </c:pt>
                <c:pt idx="2000">
                  <c:v>89.6</c:v>
                </c:pt>
                <c:pt idx="2001">
                  <c:v>89.5</c:v>
                </c:pt>
                <c:pt idx="2002">
                  <c:v>89.4</c:v>
                </c:pt>
                <c:pt idx="2003">
                  <c:v>89.4</c:v>
                </c:pt>
                <c:pt idx="2004">
                  <c:v>89.4</c:v>
                </c:pt>
                <c:pt idx="2005">
                  <c:v>89.4</c:v>
                </c:pt>
                <c:pt idx="2006">
                  <c:v>89.4</c:v>
                </c:pt>
                <c:pt idx="2007">
                  <c:v>89.4</c:v>
                </c:pt>
                <c:pt idx="2008">
                  <c:v>89.5</c:v>
                </c:pt>
                <c:pt idx="2009">
                  <c:v>89.7</c:v>
                </c:pt>
                <c:pt idx="2010">
                  <c:v>89.9</c:v>
                </c:pt>
                <c:pt idx="2011">
                  <c:v>90.1</c:v>
                </c:pt>
                <c:pt idx="2012">
                  <c:v>90.3</c:v>
                </c:pt>
                <c:pt idx="2013">
                  <c:v>90.5</c:v>
                </c:pt>
                <c:pt idx="2014">
                  <c:v>90.7</c:v>
                </c:pt>
                <c:pt idx="2015">
                  <c:v>90.8</c:v>
                </c:pt>
                <c:pt idx="2016">
                  <c:v>91</c:v>
                </c:pt>
                <c:pt idx="2017">
                  <c:v>91.2</c:v>
                </c:pt>
                <c:pt idx="2018">
                  <c:v>91.4</c:v>
                </c:pt>
                <c:pt idx="2019">
                  <c:v>91.5</c:v>
                </c:pt>
                <c:pt idx="2020">
                  <c:v>91.6</c:v>
                </c:pt>
                <c:pt idx="2021">
                  <c:v>91.7</c:v>
                </c:pt>
                <c:pt idx="2022">
                  <c:v>91.8</c:v>
                </c:pt>
                <c:pt idx="2023">
                  <c:v>91.8</c:v>
                </c:pt>
                <c:pt idx="2024">
                  <c:v>91.8</c:v>
                </c:pt>
                <c:pt idx="2025">
                  <c:v>91.8</c:v>
                </c:pt>
                <c:pt idx="2026">
                  <c:v>91.8</c:v>
                </c:pt>
                <c:pt idx="2027">
                  <c:v>91.7</c:v>
                </c:pt>
                <c:pt idx="2028">
                  <c:v>91.6</c:v>
                </c:pt>
                <c:pt idx="2029">
                  <c:v>91.5</c:v>
                </c:pt>
                <c:pt idx="2030">
                  <c:v>91.3</c:v>
                </c:pt>
                <c:pt idx="2031">
                  <c:v>91.1</c:v>
                </c:pt>
                <c:pt idx="2032">
                  <c:v>90.9</c:v>
                </c:pt>
                <c:pt idx="2033">
                  <c:v>90.7</c:v>
                </c:pt>
                <c:pt idx="2034">
                  <c:v>90.5</c:v>
                </c:pt>
                <c:pt idx="2035">
                  <c:v>90.3</c:v>
                </c:pt>
                <c:pt idx="2036">
                  <c:v>90.1</c:v>
                </c:pt>
                <c:pt idx="2037">
                  <c:v>89.9</c:v>
                </c:pt>
                <c:pt idx="2038">
                  <c:v>89.7</c:v>
                </c:pt>
                <c:pt idx="2039">
                  <c:v>89.7</c:v>
                </c:pt>
                <c:pt idx="2040">
                  <c:v>89.6</c:v>
                </c:pt>
                <c:pt idx="2041">
                  <c:v>89.5</c:v>
                </c:pt>
                <c:pt idx="2042">
                  <c:v>89.6</c:v>
                </c:pt>
                <c:pt idx="2043">
                  <c:v>89.6</c:v>
                </c:pt>
                <c:pt idx="2044">
                  <c:v>89.6</c:v>
                </c:pt>
                <c:pt idx="2045">
                  <c:v>89.7</c:v>
                </c:pt>
                <c:pt idx="2046">
                  <c:v>89.8</c:v>
                </c:pt>
                <c:pt idx="2047">
                  <c:v>90</c:v>
                </c:pt>
                <c:pt idx="2048">
                  <c:v>90.1</c:v>
                </c:pt>
                <c:pt idx="2049">
                  <c:v>90.3</c:v>
                </c:pt>
                <c:pt idx="2050">
                  <c:v>90.4</c:v>
                </c:pt>
                <c:pt idx="2051">
                  <c:v>90.6</c:v>
                </c:pt>
                <c:pt idx="2052">
                  <c:v>90.8</c:v>
                </c:pt>
                <c:pt idx="2053">
                  <c:v>91</c:v>
                </c:pt>
                <c:pt idx="2054">
                  <c:v>91.2</c:v>
                </c:pt>
                <c:pt idx="2055">
                  <c:v>91.4</c:v>
                </c:pt>
                <c:pt idx="2056">
                  <c:v>91.5</c:v>
                </c:pt>
                <c:pt idx="2057">
                  <c:v>91.7</c:v>
                </c:pt>
                <c:pt idx="2058">
                  <c:v>91.8</c:v>
                </c:pt>
                <c:pt idx="2059">
                  <c:v>91.9</c:v>
                </c:pt>
                <c:pt idx="2060">
                  <c:v>92</c:v>
                </c:pt>
                <c:pt idx="2061">
                  <c:v>92.1</c:v>
                </c:pt>
                <c:pt idx="2062">
                  <c:v>92.1</c:v>
                </c:pt>
                <c:pt idx="2063">
                  <c:v>92.1</c:v>
                </c:pt>
                <c:pt idx="2064">
                  <c:v>92</c:v>
                </c:pt>
                <c:pt idx="2065">
                  <c:v>91.9</c:v>
                </c:pt>
                <c:pt idx="2066">
                  <c:v>91.8</c:v>
                </c:pt>
                <c:pt idx="2067">
                  <c:v>91.7</c:v>
                </c:pt>
                <c:pt idx="2068">
                  <c:v>91.5</c:v>
                </c:pt>
                <c:pt idx="2069">
                  <c:v>91.3</c:v>
                </c:pt>
                <c:pt idx="2070">
                  <c:v>91.1</c:v>
                </c:pt>
                <c:pt idx="2071">
                  <c:v>90.9</c:v>
                </c:pt>
                <c:pt idx="2072">
                  <c:v>90.6</c:v>
                </c:pt>
                <c:pt idx="2073">
                  <c:v>90.4</c:v>
                </c:pt>
                <c:pt idx="2074">
                  <c:v>90.2</c:v>
                </c:pt>
                <c:pt idx="2075">
                  <c:v>90.1</c:v>
                </c:pt>
                <c:pt idx="2076">
                  <c:v>90</c:v>
                </c:pt>
                <c:pt idx="2077">
                  <c:v>89.9</c:v>
                </c:pt>
                <c:pt idx="2078">
                  <c:v>89.8</c:v>
                </c:pt>
                <c:pt idx="2079">
                  <c:v>89.8</c:v>
                </c:pt>
                <c:pt idx="2080">
                  <c:v>89.8</c:v>
                </c:pt>
                <c:pt idx="2081">
                  <c:v>89.8</c:v>
                </c:pt>
                <c:pt idx="2082">
                  <c:v>89.9</c:v>
                </c:pt>
                <c:pt idx="2083">
                  <c:v>89.9</c:v>
                </c:pt>
                <c:pt idx="2084">
                  <c:v>90.1</c:v>
                </c:pt>
                <c:pt idx="2085">
                  <c:v>90.2</c:v>
                </c:pt>
                <c:pt idx="2086">
                  <c:v>90.3</c:v>
                </c:pt>
                <c:pt idx="2087">
                  <c:v>90.5</c:v>
                </c:pt>
                <c:pt idx="2088">
                  <c:v>90.7</c:v>
                </c:pt>
                <c:pt idx="2089">
                  <c:v>90.8</c:v>
                </c:pt>
                <c:pt idx="2090">
                  <c:v>91</c:v>
                </c:pt>
                <c:pt idx="2091">
                  <c:v>91.2</c:v>
                </c:pt>
                <c:pt idx="2092">
                  <c:v>91.4</c:v>
                </c:pt>
                <c:pt idx="2093">
                  <c:v>91.5</c:v>
                </c:pt>
                <c:pt idx="2094">
                  <c:v>91.7</c:v>
                </c:pt>
                <c:pt idx="2095">
                  <c:v>91.8</c:v>
                </c:pt>
                <c:pt idx="2096">
                  <c:v>92</c:v>
                </c:pt>
                <c:pt idx="2097">
                  <c:v>92.1</c:v>
                </c:pt>
                <c:pt idx="2098">
                  <c:v>92.2</c:v>
                </c:pt>
                <c:pt idx="2099">
                  <c:v>92.3</c:v>
                </c:pt>
                <c:pt idx="2100">
                  <c:v>92.3</c:v>
                </c:pt>
                <c:pt idx="2101">
                  <c:v>92.3</c:v>
                </c:pt>
                <c:pt idx="2102">
                  <c:v>92.2</c:v>
                </c:pt>
                <c:pt idx="2103">
                  <c:v>92.1</c:v>
                </c:pt>
                <c:pt idx="2104">
                  <c:v>92</c:v>
                </c:pt>
                <c:pt idx="2105">
                  <c:v>91.8</c:v>
                </c:pt>
                <c:pt idx="2106">
                  <c:v>91.7</c:v>
                </c:pt>
                <c:pt idx="2107">
                  <c:v>91.5</c:v>
                </c:pt>
                <c:pt idx="2108">
                  <c:v>91.2</c:v>
                </c:pt>
                <c:pt idx="2109">
                  <c:v>91</c:v>
                </c:pt>
                <c:pt idx="2110">
                  <c:v>90.9</c:v>
                </c:pt>
                <c:pt idx="2111">
                  <c:v>90.7</c:v>
                </c:pt>
                <c:pt idx="2112">
                  <c:v>90.5</c:v>
                </c:pt>
                <c:pt idx="2113">
                  <c:v>90.4</c:v>
                </c:pt>
                <c:pt idx="2114">
                  <c:v>90.3</c:v>
                </c:pt>
                <c:pt idx="2115">
                  <c:v>90.1</c:v>
                </c:pt>
                <c:pt idx="2116">
                  <c:v>90</c:v>
                </c:pt>
                <c:pt idx="2117">
                  <c:v>89.9</c:v>
                </c:pt>
                <c:pt idx="2118">
                  <c:v>89.8</c:v>
                </c:pt>
                <c:pt idx="2119">
                  <c:v>89.8</c:v>
                </c:pt>
                <c:pt idx="2120">
                  <c:v>89.9</c:v>
                </c:pt>
                <c:pt idx="2121">
                  <c:v>90</c:v>
                </c:pt>
                <c:pt idx="2122">
                  <c:v>90.2</c:v>
                </c:pt>
                <c:pt idx="2123">
                  <c:v>90.4</c:v>
                </c:pt>
                <c:pt idx="2124">
                  <c:v>90.7</c:v>
                </c:pt>
                <c:pt idx="2125">
                  <c:v>90.9</c:v>
                </c:pt>
                <c:pt idx="2126">
                  <c:v>91</c:v>
                </c:pt>
                <c:pt idx="2127">
                  <c:v>91.1</c:v>
                </c:pt>
                <c:pt idx="2128">
                  <c:v>91.2</c:v>
                </c:pt>
                <c:pt idx="2129">
                  <c:v>91.3</c:v>
                </c:pt>
                <c:pt idx="2130">
                  <c:v>91.4</c:v>
                </c:pt>
                <c:pt idx="2131">
                  <c:v>91.6</c:v>
                </c:pt>
                <c:pt idx="2132">
                  <c:v>91.8</c:v>
                </c:pt>
                <c:pt idx="2133">
                  <c:v>92</c:v>
                </c:pt>
                <c:pt idx="2134">
                  <c:v>92.2</c:v>
                </c:pt>
                <c:pt idx="2135">
                  <c:v>92.4</c:v>
                </c:pt>
                <c:pt idx="2136">
                  <c:v>92.5</c:v>
                </c:pt>
                <c:pt idx="2137">
                  <c:v>92.6</c:v>
                </c:pt>
                <c:pt idx="2138">
                  <c:v>92.6</c:v>
                </c:pt>
                <c:pt idx="2139">
                  <c:v>92.6</c:v>
                </c:pt>
                <c:pt idx="2140">
                  <c:v>92.6</c:v>
                </c:pt>
                <c:pt idx="2141">
                  <c:v>92.5</c:v>
                </c:pt>
                <c:pt idx="2142">
                  <c:v>92.3</c:v>
                </c:pt>
                <c:pt idx="2143">
                  <c:v>92.1</c:v>
                </c:pt>
                <c:pt idx="2144">
                  <c:v>91.9</c:v>
                </c:pt>
                <c:pt idx="2145">
                  <c:v>91.6</c:v>
                </c:pt>
                <c:pt idx="2146">
                  <c:v>91.4</c:v>
                </c:pt>
                <c:pt idx="2147">
                  <c:v>91.1</c:v>
                </c:pt>
                <c:pt idx="2148">
                  <c:v>90.9</c:v>
                </c:pt>
                <c:pt idx="2149">
                  <c:v>90.7</c:v>
                </c:pt>
                <c:pt idx="2150">
                  <c:v>90.5</c:v>
                </c:pt>
                <c:pt idx="2151">
                  <c:v>90.3</c:v>
                </c:pt>
                <c:pt idx="2152">
                  <c:v>90.3</c:v>
                </c:pt>
                <c:pt idx="2153">
                  <c:v>90.3</c:v>
                </c:pt>
                <c:pt idx="2154">
                  <c:v>90.3</c:v>
                </c:pt>
                <c:pt idx="2155">
                  <c:v>90.3</c:v>
                </c:pt>
                <c:pt idx="2156">
                  <c:v>90.4</c:v>
                </c:pt>
                <c:pt idx="2157">
                  <c:v>90.4</c:v>
                </c:pt>
                <c:pt idx="2158">
                  <c:v>90.4</c:v>
                </c:pt>
                <c:pt idx="2159">
                  <c:v>90.4</c:v>
                </c:pt>
                <c:pt idx="2160">
                  <c:v>90.5</c:v>
                </c:pt>
                <c:pt idx="2161">
                  <c:v>90.6</c:v>
                </c:pt>
                <c:pt idx="2162">
                  <c:v>90.6</c:v>
                </c:pt>
                <c:pt idx="2163">
                  <c:v>90.8</c:v>
                </c:pt>
                <c:pt idx="2164">
                  <c:v>91</c:v>
                </c:pt>
                <c:pt idx="2165">
                  <c:v>91.1</c:v>
                </c:pt>
                <c:pt idx="2166">
                  <c:v>91.3</c:v>
                </c:pt>
                <c:pt idx="2167">
                  <c:v>91.5</c:v>
                </c:pt>
                <c:pt idx="2168">
                  <c:v>91.8</c:v>
                </c:pt>
                <c:pt idx="2169">
                  <c:v>92</c:v>
                </c:pt>
                <c:pt idx="2170">
                  <c:v>92.1</c:v>
                </c:pt>
                <c:pt idx="2171">
                  <c:v>92.3</c:v>
                </c:pt>
                <c:pt idx="2172">
                  <c:v>92.5</c:v>
                </c:pt>
                <c:pt idx="2173">
                  <c:v>92.6</c:v>
                </c:pt>
                <c:pt idx="2174">
                  <c:v>92.6</c:v>
                </c:pt>
                <c:pt idx="2175">
                  <c:v>92.7</c:v>
                </c:pt>
                <c:pt idx="2176">
                  <c:v>92.7</c:v>
                </c:pt>
                <c:pt idx="2177">
                  <c:v>92.7</c:v>
                </c:pt>
                <c:pt idx="2178">
                  <c:v>92.7</c:v>
                </c:pt>
                <c:pt idx="2179">
                  <c:v>92.6</c:v>
                </c:pt>
                <c:pt idx="2180">
                  <c:v>92.4</c:v>
                </c:pt>
                <c:pt idx="2181">
                  <c:v>92.2</c:v>
                </c:pt>
                <c:pt idx="2182">
                  <c:v>92</c:v>
                </c:pt>
                <c:pt idx="2183">
                  <c:v>91.7</c:v>
                </c:pt>
                <c:pt idx="2184">
                  <c:v>91.5</c:v>
                </c:pt>
                <c:pt idx="2185">
                  <c:v>91.3</c:v>
                </c:pt>
                <c:pt idx="2186">
                  <c:v>91.1</c:v>
                </c:pt>
                <c:pt idx="2187">
                  <c:v>91</c:v>
                </c:pt>
                <c:pt idx="2188">
                  <c:v>90.9</c:v>
                </c:pt>
                <c:pt idx="2189">
                  <c:v>90.8</c:v>
                </c:pt>
                <c:pt idx="2190">
                  <c:v>90.7</c:v>
                </c:pt>
                <c:pt idx="2191">
                  <c:v>90.7</c:v>
                </c:pt>
                <c:pt idx="2192">
                  <c:v>90.6</c:v>
                </c:pt>
                <c:pt idx="2193">
                  <c:v>90.6</c:v>
                </c:pt>
                <c:pt idx="2194">
                  <c:v>90.5</c:v>
                </c:pt>
                <c:pt idx="2195">
                  <c:v>90.5</c:v>
                </c:pt>
                <c:pt idx="2196">
                  <c:v>90.5</c:v>
                </c:pt>
                <c:pt idx="2197">
                  <c:v>90.5</c:v>
                </c:pt>
                <c:pt idx="2198">
                  <c:v>90.5</c:v>
                </c:pt>
                <c:pt idx="2199">
                  <c:v>90.5</c:v>
                </c:pt>
                <c:pt idx="2200">
                  <c:v>90.7</c:v>
                </c:pt>
                <c:pt idx="2201">
                  <c:v>90.9</c:v>
                </c:pt>
                <c:pt idx="2202">
                  <c:v>91</c:v>
                </c:pt>
                <c:pt idx="2203">
                  <c:v>91.3</c:v>
                </c:pt>
                <c:pt idx="2204">
                  <c:v>91.6</c:v>
                </c:pt>
                <c:pt idx="2205">
                  <c:v>92</c:v>
                </c:pt>
                <c:pt idx="2206">
                  <c:v>92.2</c:v>
                </c:pt>
                <c:pt idx="2207">
                  <c:v>92.5</c:v>
                </c:pt>
                <c:pt idx="2208">
                  <c:v>92.6</c:v>
                </c:pt>
                <c:pt idx="2209">
                  <c:v>92.6</c:v>
                </c:pt>
                <c:pt idx="2210">
                  <c:v>92.7</c:v>
                </c:pt>
                <c:pt idx="2211">
                  <c:v>92.7</c:v>
                </c:pt>
                <c:pt idx="2212">
                  <c:v>92.7</c:v>
                </c:pt>
                <c:pt idx="2213">
                  <c:v>92.8</c:v>
                </c:pt>
                <c:pt idx="2214">
                  <c:v>92.8</c:v>
                </c:pt>
                <c:pt idx="2215">
                  <c:v>92.8</c:v>
                </c:pt>
                <c:pt idx="2216">
                  <c:v>92.7</c:v>
                </c:pt>
                <c:pt idx="2217">
                  <c:v>92.6</c:v>
                </c:pt>
                <c:pt idx="2218">
                  <c:v>92.5</c:v>
                </c:pt>
                <c:pt idx="2219">
                  <c:v>92.4</c:v>
                </c:pt>
                <c:pt idx="2220">
                  <c:v>92.2</c:v>
                </c:pt>
                <c:pt idx="2221">
                  <c:v>92.1</c:v>
                </c:pt>
                <c:pt idx="2222">
                  <c:v>91.9</c:v>
                </c:pt>
                <c:pt idx="2223">
                  <c:v>91.7</c:v>
                </c:pt>
                <c:pt idx="2224">
                  <c:v>91.5</c:v>
                </c:pt>
                <c:pt idx="2225">
                  <c:v>91.3</c:v>
                </c:pt>
                <c:pt idx="2226">
                  <c:v>91</c:v>
                </c:pt>
                <c:pt idx="2227">
                  <c:v>90.8</c:v>
                </c:pt>
                <c:pt idx="2228">
                  <c:v>90.7</c:v>
                </c:pt>
                <c:pt idx="2229">
                  <c:v>90.7</c:v>
                </c:pt>
                <c:pt idx="2230">
                  <c:v>90.6</c:v>
                </c:pt>
                <c:pt idx="2231">
                  <c:v>90.6</c:v>
                </c:pt>
                <c:pt idx="2232">
                  <c:v>90.6</c:v>
                </c:pt>
                <c:pt idx="2233">
                  <c:v>90.7</c:v>
                </c:pt>
                <c:pt idx="2234">
                  <c:v>90.7</c:v>
                </c:pt>
                <c:pt idx="2235">
                  <c:v>90.8</c:v>
                </c:pt>
                <c:pt idx="2236">
                  <c:v>90.8</c:v>
                </c:pt>
                <c:pt idx="2237">
                  <c:v>90.9</c:v>
                </c:pt>
                <c:pt idx="2238">
                  <c:v>91.1</c:v>
                </c:pt>
                <c:pt idx="2239">
                  <c:v>91.2</c:v>
                </c:pt>
                <c:pt idx="2240">
                  <c:v>91.4</c:v>
                </c:pt>
                <c:pt idx="2241">
                  <c:v>91.7</c:v>
                </c:pt>
                <c:pt idx="2242">
                  <c:v>91.8</c:v>
                </c:pt>
                <c:pt idx="2243">
                  <c:v>92</c:v>
                </c:pt>
                <c:pt idx="2244">
                  <c:v>92.2</c:v>
                </c:pt>
                <c:pt idx="2245">
                  <c:v>92.4</c:v>
                </c:pt>
                <c:pt idx="2246">
                  <c:v>92.6</c:v>
                </c:pt>
                <c:pt idx="2247">
                  <c:v>92.7</c:v>
                </c:pt>
                <c:pt idx="2248">
                  <c:v>92.8</c:v>
                </c:pt>
                <c:pt idx="2249">
                  <c:v>92.9</c:v>
                </c:pt>
                <c:pt idx="2250">
                  <c:v>92.9</c:v>
                </c:pt>
                <c:pt idx="2251">
                  <c:v>93</c:v>
                </c:pt>
                <c:pt idx="2252">
                  <c:v>93.1</c:v>
                </c:pt>
                <c:pt idx="2253">
                  <c:v>93.1</c:v>
                </c:pt>
                <c:pt idx="2254">
                  <c:v>93.1</c:v>
                </c:pt>
                <c:pt idx="2255">
                  <c:v>93</c:v>
                </c:pt>
                <c:pt idx="2256">
                  <c:v>92.8</c:v>
                </c:pt>
                <c:pt idx="2257">
                  <c:v>92.6</c:v>
                </c:pt>
                <c:pt idx="2258">
                  <c:v>92.5</c:v>
                </c:pt>
                <c:pt idx="2259">
                  <c:v>92.3</c:v>
                </c:pt>
                <c:pt idx="2260">
                  <c:v>92.1</c:v>
                </c:pt>
                <c:pt idx="2261">
                  <c:v>91.8</c:v>
                </c:pt>
                <c:pt idx="2262">
                  <c:v>91.6</c:v>
                </c:pt>
                <c:pt idx="2263">
                  <c:v>91.4</c:v>
                </c:pt>
                <c:pt idx="2264">
                  <c:v>91.2</c:v>
                </c:pt>
                <c:pt idx="2265">
                  <c:v>91</c:v>
                </c:pt>
                <c:pt idx="2266">
                  <c:v>90.9</c:v>
                </c:pt>
                <c:pt idx="2267">
                  <c:v>90.8</c:v>
                </c:pt>
                <c:pt idx="2268">
                  <c:v>90.7</c:v>
                </c:pt>
                <c:pt idx="2269">
                  <c:v>90.7</c:v>
                </c:pt>
                <c:pt idx="2270">
                  <c:v>90.8</c:v>
                </c:pt>
                <c:pt idx="2271">
                  <c:v>90.9</c:v>
                </c:pt>
                <c:pt idx="2272">
                  <c:v>91</c:v>
                </c:pt>
                <c:pt idx="2273">
                  <c:v>91</c:v>
                </c:pt>
                <c:pt idx="2274">
                  <c:v>91.1</c:v>
                </c:pt>
                <c:pt idx="2275">
                  <c:v>91.2</c:v>
                </c:pt>
                <c:pt idx="2276">
                  <c:v>91.3</c:v>
                </c:pt>
                <c:pt idx="2277">
                  <c:v>91.3</c:v>
                </c:pt>
                <c:pt idx="2278">
                  <c:v>91.5</c:v>
                </c:pt>
                <c:pt idx="2279">
                  <c:v>91.7</c:v>
                </c:pt>
                <c:pt idx="2280">
                  <c:v>91.9</c:v>
                </c:pt>
                <c:pt idx="2281">
                  <c:v>92.2</c:v>
                </c:pt>
                <c:pt idx="2282">
                  <c:v>92.4</c:v>
                </c:pt>
                <c:pt idx="2283">
                  <c:v>92.6</c:v>
                </c:pt>
                <c:pt idx="2284">
                  <c:v>92.9</c:v>
                </c:pt>
                <c:pt idx="2285">
                  <c:v>93</c:v>
                </c:pt>
                <c:pt idx="2286">
                  <c:v>93.2</c:v>
                </c:pt>
                <c:pt idx="2287">
                  <c:v>93.3</c:v>
                </c:pt>
                <c:pt idx="2288">
                  <c:v>93.4</c:v>
                </c:pt>
                <c:pt idx="2289">
                  <c:v>93.4</c:v>
                </c:pt>
                <c:pt idx="2290">
                  <c:v>93.3</c:v>
                </c:pt>
                <c:pt idx="2291">
                  <c:v>93.3</c:v>
                </c:pt>
                <c:pt idx="2292">
                  <c:v>93.2</c:v>
                </c:pt>
                <c:pt idx="2293">
                  <c:v>93</c:v>
                </c:pt>
                <c:pt idx="2294">
                  <c:v>92.8</c:v>
                </c:pt>
                <c:pt idx="2295">
                  <c:v>92.6</c:v>
                </c:pt>
                <c:pt idx="2296">
                  <c:v>92.5</c:v>
                </c:pt>
                <c:pt idx="2297">
                  <c:v>92.3</c:v>
                </c:pt>
                <c:pt idx="2298">
                  <c:v>92.2</c:v>
                </c:pt>
                <c:pt idx="2299">
                  <c:v>92.1</c:v>
                </c:pt>
                <c:pt idx="2300">
                  <c:v>91.9</c:v>
                </c:pt>
                <c:pt idx="2301">
                  <c:v>91.8</c:v>
                </c:pt>
                <c:pt idx="2302">
                  <c:v>91.6</c:v>
                </c:pt>
                <c:pt idx="2303">
                  <c:v>91.5</c:v>
                </c:pt>
                <c:pt idx="2304">
                  <c:v>91.3</c:v>
                </c:pt>
                <c:pt idx="2305">
                  <c:v>91.1</c:v>
                </c:pt>
                <c:pt idx="2306">
                  <c:v>90.9</c:v>
                </c:pt>
                <c:pt idx="2307">
                  <c:v>90.8</c:v>
                </c:pt>
                <c:pt idx="2308">
                  <c:v>90.8</c:v>
                </c:pt>
                <c:pt idx="2309">
                  <c:v>90.8</c:v>
                </c:pt>
                <c:pt idx="2310">
                  <c:v>90.9</c:v>
                </c:pt>
                <c:pt idx="2311">
                  <c:v>91.1</c:v>
                </c:pt>
                <c:pt idx="2312">
                  <c:v>91.3</c:v>
                </c:pt>
                <c:pt idx="2313">
                  <c:v>91.4</c:v>
                </c:pt>
                <c:pt idx="2314">
                  <c:v>91.6</c:v>
                </c:pt>
                <c:pt idx="2315">
                  <c:v>91.7</c:v>
                </c:pt>
                <c:pt idx="2316">
                  <c:v>91.9</c:v>
                </c:pt>
                <c:pt idx="2317">
                  <c:v>92.1</c:v>
                </c:pt>
                <c:pt idx="2318">
                  <c:v>92.3</c:v>
                </c:pt>
                <c:pt idx="2319">
                  <c:v>92.5</c:v>
                </c:pt>
                <c:pt idx="2320">
                  <c:v>92.7</c:v>
                </c:pt>
                <c:pt idx="2321">
                  <c:v>92.8</c:v>
                </c:pt>
                <c:pt idx="2322">
                  <c:v>92.9</c:v>
                </c:pt>
                <c:pt idx="2323">
                  <c:v>93</c:v>
                </c:pt>
                <c:pt idx="2324">
                  <c:v>93.1</c:v>
                </c:pt>
                <c:pt idx="2325">
                  <c:v>93.3</c:v>
                </c:pt>
                <c:pt idx="2326">
                  <c:v>93.3</c:v>
                </c:pt>
                <c:pt idx="2327">
                  <c:v>93.4</c:v>
                </c:pt>
                <c:pt idx="2328">
                  <c:v>93.5</c:v>
                </c:pt>
                <c:pt idx="2329">
                  <c:v>93.5</c:v>
                </c:pt>
                <c:pt idx="2330">
                  <c:v>93.4</c:v>
                </c:pt>
                <c:pt idx="2331">
                  <c:v>93.3</c:v>
                </c:pt>
                <c:pt idx="2332">
                  <c:v>93.2</c:v>
                </c:pt>
                <c:pt idx="2333">
                  <c:v>93.1</c:v>
                </c:pt>
                <c:pt idx="2334">
                  <c:v>92.9</c:v>
                </c:pt>
                <c:pt idx="2335">
                  <c:v>92.7</c:v>
                </c:pt>
                <c:pt idx="2336">
                  <c:v>92.5</c:v>
                </c:pt>
                <c:pt idx="2337">
                  <c:v>92.3</c:v>
                </c:pt>
                <c:pt idx="2338">
                  <c:v>92.1</c:v>
                </c:pt>
                <c:pt idx="2339">
                  <c:v>91.9</c:v>
                </c:pt>
                <c:pt idx="2340">
                  <c:v>91.7</c:v>
                </c:pt>
                <c:pt idx="2341">
                  <c:v>91.5</c:v>
                </c:pt>
                <c:pt idx="2342">
                  <c:v>91.3</c:v>
                </c:pt>
                <c:pt idx="2343">
                  <c:v>91.2</c:v>
                </c:pt>
                <c:pt idx="2344">
                  <c:v>91.1</c:v>
                </c:pt>
                <c:pt idx="2345">
                  <c:v>91.1</c:v>
                </c:pt>
                <c:pt idx="2346">
                  <c:v>91.1</c:v>
                </c:pt>
                <c:pt idx="2347">
                  <c:v>91.1</c:v>
                </c:pt>
                <c:pt idx="2348">
                  <c:v>91.2</c:v>
                </c:pt>
                <c:pt idx="2349">
                  <c:v>91.3</c:v>
                </c:pt>
                <c:pt idx="2350">
                  <c:v>91.5</c:v>
                </c:pt>
                <c:pt idx="2351">
                  <c:v>91.7</c:v>
                </c:pt>
                <c:pt idx="2352">
                  <c:v>91.8</c:v>
                </c:pt>
                <c:pt idx="2353">
                  <c:v>91.9</c:v>
                </c:pt>
                <c:pt idx="2354">
                  <c:v>92</c:v>
                </c:pt>
                <c:pt idx="2355">
                  <c:v>92.1</c:v>
                </c:pt>
                <c:pt idx="2356">
                  <c:v>92.2</c:v>
                </c:pt>
                <c:pt idx="2357">
                  <c:v>92.4</c:v>
                </c:pt>
                <c:pt idx="2358">
                  <c:v>92.6</c:v>
                </c:pt>
                <c:pt idx="2359">
                  <c:v>92.8</c:v>
                </c:pt>
                <c:pt idx="2360">
                  <c:v>93.1</c:v>
                </c:pt>
                <c:pt idx="2361">
                  <c:v>93.3</c:v>
                </c:pt>
                <c:pt idx="2362">
                  <c:v>93.6</c:v>
                </c:pt>
                <c:pt idx="2363">
                  <c:v>93.8</c:v>
                </c:pt>
                <c:pt idx="2364">
                  <c:v>93.9</c:v>
                </c:pt>
                <c:pt idx="2365">
                  <c:v>93.9</c:v>
                </c:pt>
                <c:pt idx="2366">
                  <c:v>93.9</c:v>
                </c:pt>
                <c:pt idx="2367">
                  <c:v>93.8</c:v>
                </c:pt>
                <c:pt idx="2368">
                  <c:v>93.6</c:v>
                </c:pt>
                <c:pt idx="2369">
                  <c:v>93.4</c:v>
                </c:pt>
                <c:pt idx="2370">
                  <c:v>93.3</c:v>
                </c:pt>
                <c:pt idx="2371">
                  <c:v>93.1</c:v>
                </c:pt>
                <c:pt idx="2372">
                  <c:v>92.9</c:v>
                </c:pt>
                <c:pt idx="2373">
                  <c:v>92.7</c:v>
                </c:pt>
                <c:pt idx="2374">
                  <c:v>92.5</c:v>
                </c:pt>
                <c:pt idx="2375">
                  <c:v>92.3</c:v>
                </c:pt>
                <c:pt idx="2376">
                  <c:v>92.2</c:v>
                </c:pt>
                <c:pt idx="2377">
                  <c:v>92</c:v>
                </c:pt>
                <c:pt idx="2378">
                  <c:v>91.9</c:v>
                </c:pt>
                <c:pt idx="2379">
                  <c:v>91.8</c:v>
                </c:pt>
                <c:pt idx="2380">
                  <c:v>91.7</c:v>
                </c:pt>
                <c:pt idx="2381">
                  <c:v>91.6</c:v>
                </c:pt>
                <c:pt idx="2382">
                  <c:v>91.5</c:v>
                </c:pt>
                <c:pt idx="2383">
                  <c:v>91.5</c:v>
                </c:pt>
                <c:pt idx="2384">
                  <c:v>91.5</c:v>
                </c:pt>
                <c:pt idx="2385">
                  <c:v>91.5</c:v>
                </c:pt>
                <c:pt idx="2386">
                  <c:v>91.5</c:v>
                </c:pt>
                <c:pt idx="2387">
                  <c:v>91.5</c:v>
                </c:pt>
                <c:pt idx="2388">
                  <c:v>91.6</c:v>
                </c:pt>
                <c:pt idx="2389">
                  <c:v>91.7</c:v>
                </c:pt>
                <c:pt idx="2390">
                  <c:v>91.9</c:v>
                </c:pt>
                <c:pt idx="2391">
                  <c:v>92.1</c:v>
                </c:pt>
                <c:pt idx="2392">
                  <c:v>92.2</c:v>
                </c:pt>
                <c:pt idx="2393">
                  <c:v>92.4</c:v>
                </c:pt>
                <c:pt idx="2394">
                  <c:v>92.6</c:v>
                </c:pt>
                <c:pt idx="2395">
                  <c:v>92.8</c:v>
                </c:pt>
                <c:pt idx="2396">
                  <c:v>93</c:v>
                </c:pt>
                <c:pt idx="2397">
                  <c:v>93.2</c:v>
                </c:pt>
                <c:pt idx="2398">
                  <c:v>93.4</c:v>
                </c:pt>
                <c:pt idx="2399">
                  <c:v>93.6</c:v>
                </c:pt>
                <c:pt idx="2400">
                  <c:v>93.7</c:v>
                </c:pt>
                <c:pt idx="2401">
                  <c:v>93.8</c:v>
                </c:pt>
                <c:pt idx="2402">
                  <c:v>93.8</c:v>
                </c:pt>
                <c:pt idx="2403">
                  <c:v>93.8</c:v>
                </c:pt>
                <c:pt idx="2404">
                  <c:v>93.8</c:v>
                </c:pt>
                <c:pt idx="2405">
                  <c:v>93.7</c:v>
                </c:pt>
                <c:pt idx="2406">
                  <c:v>93.7</c:v>
                </c:pt>
                <c:pt idx="2407">
                  <c:v>93.6</c:v>
                </c:pt>
                <c:pt idx="2408">
                  <c:v>93.5</c:v>
                </c:pt>
                <c:pt idx="2409">
                  <c:v>93.4</c:v>
                </c:pt>
                <c:pt idx="2410">
                  <c:v>93.3</c:v>
                </c:pt>
                <c:pt idx="2411">
                  <c:v>93.1</c:v>
                </c:pt>
                <c:pt idx="2412">
                  <c:v>92.9</c:v>
                </c:pt>
                <c:pt idx="2413">
                  <c:v>92.7</c:v>
                </c:pt>
                <c:pt idx="2414">
                  <c:v>92.5</c:v>
                </c:pt>
                <c:pt idx="2415">
                  <c:v>92.3</c:v>
                </c:pt>
                <c:pt idx="2416">
                  <c:v>92.1</c:v>
                </c:pt>
                <c:pt idx="2417">
                  <c:v>91.9</c:v>
                </c:pt>
                <c:pt idx="2418">
                  <c:v>91.7</c:v>
                </c:pt>
                <c:pt idx="2419">
                  <c:v>91.6</c:v>
                </c:pt>
                <c:pt idx="2420">
                  <c:v>91.4</c:v>
                </c:pt>
                <c:pt idx="2421">
                  <c:v>91.4</c:v>
                </c:pt>
                <c:pt idx="2422">
                  <c:v>91.4</c:v>
                </c:pt>
                <c:pt idx="2423">
                  <c:v>91.5</c:v>
                </c:pt>
                <c:pt idx="2424">
                  <c:v>91.7</c:v>
                </c:pt>
                <c:pt idx="2425">
                  <c:v>91.8</c:v>
                </c:pt>
                <c:pt idx="2426">
                  <c:v>92</c:v>
                </c:pt>
                <c:pt idx="2427">
                  <c:v>92.2</c:v>
                </c:pt>
                <c:pt idx="2428">
                  <c:v>92.4</c:v>
                </c:pt>
                <c:pt idx="2429">
                  <c:v>92.5</c:v>
                </c:pt>
                <c:pt idx="2430">
                  <c:v>92.6</c:v>
                </c:pt>
                <c:pt idx="2431">
                  <c:v>92.7</c:v>
                </c:pt>
                <c:pt idx="2432">
                  <c:v>92.8</c:v>
                </c:pt>
                <c:pt idx="2433">
                  <c:v>92.8</c:v>
                </c:pt>
                <c:pt idx="2434">
                  <c:v>93</c:v>
                </c:pt>
                <c:pt idx="2435">
                  <c:v>93.1</c:v>
                </c:pt>
                <c:pt idx="2436">
                  <c:v>93.3</c:v>
                </c:pt>
                <c:pt idx="2437">
                  <c:v>93.5</c:v>
                </c:pt>
                <c:pt idx="2438">
                  <c:v>93.7</c:v>
                </c:pt>
                <c:pt idx="2439">
                  <c:v>93.9</c:v>
                </c:pt>
                <c:pt idx="2440">
                  <c:v>94.1</c:v>
                </c:pt>
                <c:pt idx="2441">
                  <c:v>94.1</c:v>
                </c:pt>
                <c:pt idx="2442">
                  <c:v>94.2</c:v>
                </c:pt>
                <c:pt idx="2443">
                  <c:v>94.1</c:v>
                </c:pt>
                <c:pt idx="2444">
                  <c:v>94.1</c:v>
                </c:pt>
                <c:pt idx="2445">
                  <c:v>94</c:v>
                </c:pt>
                <c:pt idx="2446">
                  <c:v>93.9</c:v>
                </c:pt>
                <c:pt idx="2447">
                  <c:v>93.7</c:v>
                </c:pt>
                <c:pt idx="2448">
                  <c:v>93.5</c:v>
                </c:pt>
                <c:pt idx="2449">
                  <c:v>93.3</c:v>
                </c:pt>
                <c:pt idx="2450">
                  <c:v>93.1</c:v>
                </c:pt>
                <c:pt idx="2451">
                  <c:v>92.9</c:v>
                </c:pt>
                <c:pt idx="2452">
                  <c:v>92.6</c:v>
                </c:pt>
                <c:pt idx="2453">
                  <c:v>92.4</c:v>
                </c:pt>
                <c:pt idx="2454">
                  <c:v>92.2</c:v>
                </c:pt>
                <c:pt idx="2455">
                  <c:v>92</c:v>
                </c:pt>
                <c:pt idx="2456">
                  <c:v>91.9</c:v>
                </c:pt>
                <c:pt idx="2457">
                  <c:v>91.8</c:v>
                </c:pt>
                <c:pt idx="2458">
                  <c:v>91.8</c:v>
                </c:pt>
                <c:pt idx="2459">
                  <c:v>91.8</c:v>
                </c:pt>
                <c:pt idx="2460">
                  <c:v>91.8</c:v>
                </c:pt>
                <c:pt idx="2461">
                  <c:v>91.9</c:v>
                </c:pt>
                <c:pt idx="2462">
                  <c:v>92</c:v>
                </c:pt>
                <c:pt idx="2463">
                  <c:v>92</c:v>
                </c:pt>
                <c:pt idx="2464">
                  <c:v>92.1</c:v>
                </c:pt>
                <c:pt idx="2465">
                  <c:v>92.3</c:v>
                </c:pt>
                <c:pt idx="2466">
                  <c:v>92.4</c:v>
                </c:pt>
                <c:pt idx="2467">
                  <c:v>92.5</c:v>
                </c:pt>
                <c:pt idx="2468">
                  <c:v>92.6</c:v>
                </c:pt>
                <c:pt idx="2469">
                  <c:v>92.8</c:v>
                </c:pt>
                <c:pt idx="2470">
                  <c:v>92.9</c:v>
                </c:pt>
                <c:pt idx="2471">
                  <c:v>93.1</c:v>
                </c:pt>
                <c:pt idx="2472">
                  <c:v>93.3</c:v>
                </c:pt>
                <c:pt idx="2473">
                  <c:v>93.5</c:v>
                </c:pt>
                <c:pt idx="2474">
                  <c:v>93.7</c:v>
                </c:pt>
                <c:pt idx="2475">
                  <c:v>93.9</c:v>
                </c:pt>
                <c:pt idx="2476">
                  <c:v>94.1</c:v>
                </c:pt>
                <c:pt idx="2477">
                  <c:v>94.2</c:v>
                </c:pt>
                <c:pt idx="2478">
                  <c:v>94.3</c:v>
                </c:pt>
                <c:pt idx="2479">
                  <c:v>94.3</c:v>
                </c:pt>
                <c:pt idx="2480">
                  <c:v>94.2</c:v>
                </c:pt>
                <c:pt idx="2481">
                  <c:v>94.2</c:v>
                </c:pt>
                <c:pt idx="2482">
                  <c:v>94.1</c:v>
                </c:pt>
                <c:pt idx="2483">
                  <c:v>94</c:v>
                </c:pt>
                <c:pt idx="2484">
                  <c:v>93.8</c:v>
                </c:pt>
                <c:pt idx="2485">
                  <c:v>93.7</c:v>
                </c:pt>
                <c:pt idx="2486">
                  <c:v>93.5</c:v>
                </c:pt>
                <c:pt idx="2487">
                  <c:v>93.4</c:v>
                </c:pt>
                <c:pt idx="2488">
                  <c:v>93.2</c:v>
                </c:pt>
                <c:pt idx="2489">
                  <c:v>93.1</c:v>
                </c:pt>
                <c:pt idx="2490">
                  <c:v>92.9</c:v>
                </c:pt>
                <c:pt idx="2491">
                  <c:v>92.7</c:v>
                </c:pt>
                <c:pt idx="2492">
                  <c:v>92.6</c:v>
                </c:pt>
                <c:pt idx="2493">
                  <c:v>92.4</c:v>
                </c:pt>
                <c:pt idx="2494">
                  <c:v>92.3</c:v>
                </c:pt>
                <c:pt idx="2495">
                  <c:v>92.2</c:v>
                </c:pt>
                <c:pt idx="2496">
                  <c:v>92.1</c:v>
                </c:pt>
                <c:pt idx="2497">
                  <c:v>92</c:v>
                </c:pt>
                <c:pt idx="2498">
                  <c:v>92</c:v>
                </c:pt>
                <c:pt idx="2499">
                  <c:v>92</c:v>
                </c:pt>
                <c:pt idx="2500">
                  <c:v>92</c:v>
                </c:pt>
                <c:pt idx="2501">
                  <c:v>92</c:v>
                </c:pt>
                <c:pt idx="2502">
                  <c:v>92.1</c:v>
                </c:pt>
                <c:pt idx="2503">
                  <c:v>92.2</c:v>
                </c:pt>
                <c:pt idx="2504">
                  <c:v>92.4</c:v>
                </c:pt>
                <c:pt idx="2505">
                  <c:v>92.6</c:v>
                </c:pt>
                <c:pt idx="2506">
                  <c:v>92.8</c:v>
                </c:pt>
                <c:pt idx="2507">
                  <c:v>93</c:v>
                </c:pt>
                <c:pt idx="2508">
                  <c:v>93.3</c:v>
                </c:pt>
                <c:pt idx="2509">
                  <c:v>93.5</c:v>
                </c:pt>
                <c:pt idx="2510">
                  <c:v>93.7</c:v>
                </c:pt>
                <c:pt idx="2511">
                  <c:v>93.9</c:v>
                </c:pt>
                <c:pt idx="2512">
                  <c:v>94</c:v>
                </c:pt>
                <c:pt idx="2513">
                  <c:v>94.1</c:v>
                </c:pt>
                <c:pt idx="2514">
                  <c:v>94.2</c:v>
                </c:pt>
                <c:pt idx="2515">
                  <c:v>94.3</c:v>
                </c:pt>
                <c:pt idx="2516">
                  <c:v>94.4</c:v>
                </c:pt>
                <c:pt idx="2517">
                  <c:v>94.4</c:v>
                </c:pt>
                <c:pt idx="2518">
                  <c:v>94.4</c:v>
                </c:pt>
                <c:pt idx="2519">
                  <c:v>94.5</c:v>
                </c:pt>
                <c:pt idx="2520">
                  <c:v>94.4</c:v>
                </c:pt>
                <c:pt idx="2521">
                  <c:v>94.4</c:v>
                </c:pt>
                <c:pt idx="2522">
                  <c:v>94.3</c:v>
                </c:pt>
                <c:pt idx="2523">
                  <c:v>94.1</c:v>
                </c:pt>
                <c:pt idx="2524">
                  <c:v>94</c:v>
                </c:pt>
                <c:pt idx="2525">
                  <c:v>93.7</c:v>
                </c:pt>
                <c:pt idx="2526">
                  <c:v>93.4</c:v>
                </c:pt>
                <c:pt idx="2527">
                  <c:v>93.1</c:v>
                </c:pt>
                <c:pt idx="2528">
                  <c:v>92.9</c:v>
                </c:pt>
                <c:pt idx="2529">
                  <c:v>92.7</c:v>
                </c:pt>
                <c:pt idx="2530">
                  <c:v>92.6</c:v>
                </c:pt>
                <c:pt idx="2531">
                  <c:v>92.5</c:v>
                </c:pt>
                <c:pt idx="2532">
                  <c:v>92.3</c:v>
                </c:pt>
                <c:pt idx="2533">
                  <c:v>92.3</c:v>
                </c:pt>
                <c:pt idx="2534">
                  <c:v>92.3</c:v>
                </c:pt>
                <c:pt idx="2535">
                  <c:v>92.3</c:v>
                </c:pt>
                <c:pt idx="2536">
                  <c:v>92.2</c:v>
                </c:pt>
                <c:pt idx="2537">
                  <c:v>92.2</c:v>
                </c:pt>
                <c:pt idx="2538">
                  <c:v>92.2</c:v>
                </c:pt>
                <c:pt idx="2539">
                  <c:v>92.3</c:v>
                </c:pt>
                <c:pt idx="2540">
                  <c:v>92.4</c:v>
                </c:pt>
                <c:pt idx="2541">
                  <c:v>92.5</c:v>
                </c:pt>
                <c:pt idx="2542">
                  <c:v>92.6</c:v>
                </c:pt>
                <c:pt idx="2543">
                  <c:v>92.8</c:v>
                </c:pt>
                <c:pt idx="2544">
                  <c:v>93</c:v>
                </c:pt>
                <c:pt idx="2545">
                  <c:v>93.2</c:v>
                </c:pt>
                <c:pt idx="2546">
                  <c:v>93.5</c:v>
                </c:pt>
                <c:pt idx="2547">
                  <c:v>93.7</c:v>
                </c:pt>
                <c:pt idx="2548">
                  <c:v>93.9</c:v>
                </c:pt>
                <c:pt idx="2549">
                  <c:v>94.1</c:v>
                </c:pt>
                <c:pt idx="2550">
                  <c:v>94.2</c:v>
                </c:pt>
                <c:pt idx="2551">
                  <c:v>94.3</c:v>
                </c:pt>
                <c:pt idx="2552">
                  <c:v>94.5</c:v>
                </c:pt>
                <c:pt idx="2553">
                  <c:v>94.6</c:v>
                </c:pt>
                <c:pt idx="2554">
                  <c:v>94.7</c:v>
                </c:pt>
                <c:pt idx="2555">
                  <c:v>94.7</c:v>
                </c:pt>
                <c:pt idx="2556">
                  <c:v>94.7</c:v>
                </c:pt>
                <c:pt idx="2557">
                  <c:v>94.7</c:v>
                </c:pt>
                <c:pt idx="2558">
                  <c:v>94.6</c:v>
                </c:pt>
                <c:pt idx="2559">
                  <c:v>94.5</c:v>
                </c:pt>
                <c:pt idx="2560">
                  <c:v>94.3</c:v>
                </c:pt>
                <c:pt idx="2561">
                  <c:v>94.2</c:v>
                </c:pt>
                <c:pt idx="2562">
                  <c:v>94.1</c:v>
                </c:pt>
                <c:pt idx="2563">
                  <c:v>93.9</c:v>
                </c:pt>
                <c:pt idx="2564">
                  <c:v>93.6</c:v>
                </c:pt>
                <c:pt idx="2565">
                  <c:v>93.4</c:v>
                </c:pt>
                <c:pt idx="2566">
                  <c:v>93.2</c:v>
                </c:pt>
                <c:pt idx="2567">
                  <c:v>93</c:v>
                </c:pt>
                <c:pt idx="2568">
                  <c:v>92.8</c:v>
                </c:pt>
                <c:pt idx="2569">
                  <c:v>92.6</c:v>
                </c:pt>
                <c:pt idx="2570">
                  <c:v>92.5</c:v>
                </c:pt>
                <c:pt idx="2571">
                  <c:v>92.4</c:v>
                </c:pt>
                <c:pt idx="2572">
                  <c:v>92.3</c:v>
                </c:pt>
                <c:pt idx="2573">
                  <c:v>92.3</c:v>
                </c:pt>
                <c:pt idx="2574">
                  <c:v>92.4</c:v>
                </c:pt>
                <c:pt idx="2575">
                  <c:v>92.5</c:v>
                </c:pt>
                <c:pt idx="2576">
                  <c:v>92.6</c:v>
                </c:pt>
                <c:pt idx="2577">
                  <c:v>92.7</c:v>
                </c:pt>
                <c:pt idx="2578">
                  <c:v>92.8</c:v>
                </c:pt>
                <c:pt idx="2579">
                  <c:v>92.9</c:v>
                </c:pt>
                <c:pt idx="2580">
                  <c:v>93</c:v>
                </c:pt>
                <c:pt idx="2581">
                  <c:v>93.1</c:v>
                </c:pt>
                <c:pt idx="2582">
                  <c:v>93.2</c:v>
                </c:pt>
                <c:pt idx="2583">
                  <c:v>93.3</c:v>
                </c:pt>
                <c:pt idx="2584">
                  <c:v>93.5</c:v>
                </c:pt>
                <c:pt idx="2585">
                  <c:v>93.7</c:v>
                </c:pt>
                <c:pt idx="2586">
                  <c:v>93.9</c:v>
                </c:pt>
                <c:pt idx="2587">
                  <c:v>94.1</c:v>
                </c:pt>
                <c:pt idx="2588">
                  <c:v>94.3</c:v>
                </c:pt>
                <c:pt idx="2589">
                  <c:v>94.4</c:v>
                </c:pt>
                <c:pt idx="2590">
                  <c:v>94.6</c:v>
                </c:pt>
                <c:pt idx="2591">
                  <c:v>94.8</c:v>
                </c:pt>
                <c:pt idx="2592">
                  <c:v>94.9</c:v>
                </c:pt>
                <c:pt idx="2593">
                  <c:v>95</c:v>
                </c:pt>
                <c:pt idx="2594">
                  <c:v>94.9</c:v>
                </c:pt>
                <c:pt idx="2595">
                  <c:v>94.9</c:v>
                </c:pt>
                <c:pt idx="2596">
                  <c:v>94.9</c:v>
                </c:pt>
                <c:pt idx="2597">
                  <c:v>94.8</c:v>
                </c:pt>
                <c:pt idx="2598">
                  <c:v>94.6</c:v>
                </c:pt>
                <c:pt idx="2599">
                  <c:v>94.4</c:v>
                </c:pt>
                <c:pt idx="2600">
                  <c:v>94.1</c:v>
                </c:pt>
                <c:pt idx="2601">
                  <c:v>93.9</c:v>
                </c:pt>
                <c:pt idx="2602">
                  <c:v>93.7</c:v>
                </c:pt>
                <c:pt idx="2603">
                  <c:v>93.5</c:v>
                </c:pt>
                <c:pt idx="2604">
                  <c:v>93.4</c:v>
                </c:pt>
                <c:pt idx="2605">
                  <c:v>93.2</c:v>
                </c:pt>
                <c:pt idx="2606">
                  <c:v>93.1</c:v>
                </c:pt>
                <c:pt idx="2607">
                  <c:v>93</c:v>
                </c:pt>
                <c:pt idx="2608">
                  <c:v>92.9</c:v>
                </c:pt>
                <c:pt idx="2609">
                  <c:v>92.8</c:v>
                </c:pt>
                <c:pt idx="2610">
                  <c:v>92.7</c:v>
                </c:pt>
                <c:pt idx="2611">
                  <c:v>92.7</c:v>
                </c:pt>
                <c:pt idx="2612">
                  <c:v>92.6</c:v>
                </c:pt>
                <c:pt idx="2613">
                  <c:v>92.7</c:v>
                </c:pt>
                <c:pt idx="2614">
                  <c:v>92.7</c:v>
                </c:pt>
                <c:pt idx="2615">
                  <c:v>92.7</c:v>
                </c:pt>
                <c:pt idx="2616">
                  <c:v>92.7</c:v>
                </c:pt>
                <c:pt idx="2617">
                  <c:v>92.7</c:v>
                </c:pt>
                <c:pt idx="2618">
                  <c:v>92.8</c:v>
                </c:pt>
                <c:pt idx="2619">
                  <c:v>93</c:v>
                </c:pt>
                <c:pt idx="2620">
                  <c:v>93.3</c:v>
                </c:pt>
                <c:pt idx="2621">
                  <c:v>93.5</c:v>
                </c:pt>
                <c:pt idx="2622">
                  <c:v>93.9</c:v>
                </c:pt>
                <c:pt idx="2623">
                  <c:v>94.1</c:v>
                </c:pt>
                <c:pt idx="2624">
                  <c:v>94.4</c:v>
                </c:pt>
                <c:pt idx="2625">
                  <c:v>94.6</c:v>
                </c:pt>
                <c:pt idx="2626">
                  <c:v>94.8</c:v>
                </c:pt>
                <c:pt idx="2627">
                  <c:v>94.9</c:v>
                </c:pt>
                <c:pt idx="2628">
                  <c:v>94.9</c:v>
                </c:pt>
                <c:pt idx="2629">
                  <c:v>95</c:v>
                </c:pt>
                <c:pt idx="2630">
                  <c:v>95</c:v>
                </c:pt>
                <c:pt idx="2631">
                  <c:v>95</c:v>
                </c:pt>
                <c:pt idx="2632">
                  <c:v>94.9</c:v>
                </c:pt>
                <c:pt idx="2633">
                  <c:v>94.9</c:v>
                </c:pt>
                <c:pt idx="2634">
                  <c:v>94.9</c:v>
                </c:pt>
                <c:pt idx="2635">
                  <c:v>94.8</c:v>
                </c:pt>
                <c:pt idx="2636">
                  <c:v>94.8</c:v>
                </c:pt>
                <c:pt idx="2637">
                  <c:v>94.7</c:v>
                </c:pt>
                <c:pt idx="2638">
                  <c:v>94.6</c:v>
                </c:pt>
                <c:pt idx="2639">
                  <c:v>94.4</c:v>
                </c:pt>
                <c:pt idx="2640">
                  <c:v>94.1</c:v>
                </c:pt>
                <c:pt idx="2641">
                  <c:v>94</c:v>
                </c:pt>
                <c:pt idx="2642">
                  <c:v>93.7</c:v>
                </c:pt>
                <c:pt idx="2643">
                  <c:v>93.5</c:v>
                </c:pt>
                <c:pt idx="2644">
                  <c:v>93.2</c:v>
                </c:pt>
                <c:pt idx="2645">
                  <c:v>93</c:v>
                </c:pt>
                <c:pt idx="2646">
                  <c:v>92.8</c:v>
                </c:pt>
                <c:pt idx="2647">
                  <c:v>92.8</c:v>
                </c:pt>
                <c:pt idx="2648">
                  <c:v>92.7</c:v>
                </c:pt>
                <c:pt idx="2649">
                  <c:v>92.7</c:v>
                </c:pt>
                <c:pt idx="2650">
                  <c:v>92.6</c:v>
                </c:pt>
                <c:pt idx="2651">
                  <c:v>92.7</c:v>
                </c:pt>
                <c:pt idx="2652">
                  <c:v>92.7</c:v>
                </c:pt>
                <c:pt idx="2653">
                  <c:v>92.9</c:v>
                </c:pt>
                <c:pt idx="2654">
                  <c:v>93.1</c:v>
                </c:pt>
                <c:pt idx="2655">
                  <c:v>93.3</c:v>
                </c:pt>
                <c:pt idx="2656">
                  <c:v>93.4</c:v>
                </c:pt>
                <c:pt idx="2657">
                  <c:v>93.6</c:v>
                </c:pt>
                <c:pt idx="2658">
                  <c:v>93.8</c:v>
                </c:pt>
                <c:pt idx="2659">
                  <c:v>93.9</c:v>
                </c:pt>
                <c:pt idx="2660">
                  <c:v>94.1</c:v>
                </c:pt>
                <c:pt idx="2661">
                  <c:v>94.2</c:v>
                </c:pt>
                <c:pt idx="2662">
                  <c:v>94.3</c:v>
                </c:pt>
                <c:pt idx="2663">
                  <c:v>94.5</c:v>
                </c:pt>
                <c:pt idx="2664">
                  <c:v>94.7</c:v>
                </c:pt>
                <c:pt idx="2665">
                  <c:v>94.8</c:v>
                </c:pt>
                <c:pt idx="2666">
                  <c:v>95</c:v>
                </c:pt>
                <c:pt idx="2667">
                  <c:v>95.1</c:v>
                </c:pt>
                <c:pt idx="2668">
                  <c:v>95.2</c:v>
                </c:pt>
                <c:pt idx="2669">
                  <c:v>95.3</c:v>
                </c:pt>
                <c:pt idx="2670">
                  <c:v>95.3</c:v>
                </c:pt>
                <c:pt idx="2671">
                  <c:v>95.3</c:v>
                </c:pt>
                <c:pt idx="2672">
                  <c:v>95.3</c:v>
                </c:pt>
                <c:pt idx="2673">
                  <c:v>95.2</c:v>
                </c:pt>
                <c:pt idx="2674">
                  <c:v>95</c:v>
                </c:pt>
                <c:pt idx="2675">
                  <c:v>94.9</c:v>
                </c:pt>
                <c:pt idx="2676">
                  <c:v>94.7</c:v>
                </c:pt>
                <c:pt idx="2677">
                  <c:v>94.5</c:v>
                </c:pt>
                <c:pt idx="2678">
                  <c:v>94.2</c:v>
                </c:pt>
                <c:pt idx="2679">
                  <c:v>93.9</c:v>
                </c:pt>
                <c:pt idx="2680">
                  <c:v>93.7</c:v>
                </c:pt>
                <c:pt idx="2681">
                  <c:v>93.5</c:v>
                </c:pt>
                <c:pt idx="2682">
                  <c:v>93.4</c:v>
                </c:pt>
                <c:pt idx="2683">
                  <c:v>93.3</c:v>
                </c:pt>
                <c:pt idx="2684">
                  <c:v>93.3</c:v>
                </c:pt>
                <c:pt idx="2685">
                  <c:v>93.3</c:v>
                </c:pt>
                <c:pt idx="2686">
                  <c:v>93.3</c:v>
                </c:pt>
                <c:pt idx="2687">
                  <c:v>93.2</c:v>
                </c:pt>
                <c:pt idx="2688">
                  <c:v>93.1</c:v>
                </c:pt>
                <c:pt idx="2689">
                  <c:v>93</c:v>
                </c:pt>
                <c:pt idx="2690">
                  <c:v>93</c:v>
                </c:pt>
                <c:pt idx="2691">
                  <c:v>93.1</c:v>
                </c:pt>
                <c:pt idx="2692">
                  <c:v>93.1</c:v>
                </c:pt>
                <c:pt idx="2693">
                  <c:v>93.2</c:v>
                </c:pt>
                <c:pt idx="2694">
                  <c:v>93.4</c:v>
                </c:pt>
                <c:pt idx="2695">
                  <c:v>93.6</c:v>
                </c:pt>
                <c:pt idx="2696">
                  <c:v>93.8</c:v>
                </c:pt>
                <c:pt idx="2697">
                  <c:v>94</c:v>
                </c:pt>
                <c:pt idx="2698">
                  <c:v>94.2</c:v>
                </c:pt>
                <c:pt idx="2699">
                  <c:v>94.4</c:v>
                </c:pt>
                <c:pt idx="2700">
                  <c:v>94.7</c:v>
                </c:pt>
                <c:pt idx="2701">
                  <c:v>94.9</c:v>
                </c:pt>
                <c:pt idx="2702">
                  <c:v>95.1</c:v>
                </c:pt>
                <c:pt idx="2703">
                  <c:v>95.2</c:v>
                </c:pt>
                <c:pt idx="2704">
                  <c:v>95.3</c:v>
                </c:pt>
                <c:pt idx="2705">
                  <c:v>95.4</c:v>
                </c:pt>
                <c:pt idx="2706">
                  <c:v>95.5</c:v>
                </c:pt>
                <c:pt idx="2707">
                  <c:v>95.5</c:v>
                </c:pt>
                <c:pt idx="2708">
                  <c:v>95.4</c:v>
                </c:pt>
                <c:pt idx="2709">
                  <c:v>95.4</c:v>
                </c:pt>
                <c:pt idx="2710">
                  <c:v>95.3</c:v>
                </c:pt>
                <c:pt idx="2711">
                  <c:v>95.2</c:v>
                </c:pt>
                <c:pt idx="2712">
                  <c:v>95.1</c:v>
                </c:pt>
                <c:pt idx="2713">
                  <c:v>95</c:v>
                </c:pt>
                <c:pt idx="2714">
                  <c:v>94.9</c:v>
                </c:pt>
                <c:pt idx="2715">
                  <c:v>94.7</c:v>
                </c:pt>
                <c:pt idx="2716">
                  <c:v>94.5</c:v>
                </c:pt>
                <c:pt idx="2717">
                  <c:v>94.3</c:v>
                </c:pt>
                <c:pt idx="2718">
                  <c:v>94.1</c:v>
                </c:pt>
                <c:pt idx="2719">
                  <c:v>93.9</c:v>
                </c:pt>
                <c:pt idx="2720">
                  <c:v>93.8</c:v>
                </c:pt>
                <c:pt idx="2721">
                  <c:v>93.5</c:v>
                </c:pt>
                <c:pt idx="2722">
                  <c:v>93.4</c:v>
                </c:pt>
                <c:pt idx="2723">
                  <c:v>93.3</c:v>
                </c:pt>
                <c:pt idx="2724">
                  <c:v>93.2</c:v>
                </c:pt>
                <c:pt idx="2725">
                  <c:v>93.1</c:v>
                </c:pt>
                <c:pt idx="2726">
                  <c:v>93.1</c:v>
                </c:pt>
                <c:pt idx="2727">
                  <c:v>93.1</c:v>
                </c:pt>
                <c:pt idx="2728">
                  <c:v>93.1</c:v>
                </c:pt>
                <c:pt idx="2729">
                  <c:v>93.3</c:v>
                </c:pt>
                <c:pt idx="2730">
                  <c:v>93.4</c:v>
                </c:pt>
                <c:pt idx="2731">
                  <c:v>93.5</c:v>
                </c:pt>
                <c:pt idx="2732">
                  <c:v>93.7</c:v>
                </c:pt>
                <c:pt idx="2733">
                  <c:v>93.9</c:v>
                </c:pt>
                <c:pt idx="2734">
                  <c:v>94.1</c:v>
                </c:pt>
                <c:pt idx="2735">
                  <c:v>94.3</c:v>
                </c:pt>
                <c:pt idx="2736">
                  <c:v>94.5</c:v>
                </c:pt>
                <c:pt idx="2737">
                  <c:v>94.6</c:v>
                </c:pt>
                <c:pt idx="2738">
                  <c:v>94.8</c:v>
                </c:pt>
                <c:pt idx="2739">
                  <c:v>94.9</c:v>
                </c:pt>
                <c:pt idx="2740">
                  <c:v>95.1</c:v>
                </c:pt>
                <c:pt idx="2741">
                  <c:v>95.2</c:v>
                </c:pt>
                <c:pt idx="2742">
                  <c:v>95.4</c:v>
                </c:pt>
                <c:pt idx="2743">
                  <c:v>95.5</c:v>
                </c:pt>
                <c:pt idx="2744">
                  <c:v>95.6</c:v>
                </c:pt>
                <c:pt idx="2745">
                  <c:v>95.7</c:v>
                </c:pt>
                <c:pt idx="2746">
                  <c:v>95.7</c:v>
                </c:pt>
                <c:pt idx="2747">
                  <c:v>95.7</c:v>
                </c:pt>
                <c:pt idx="2748">
                  <c:v>95.7</c:v>
                </c:pt>
                <c:pt idx="2749">
                  <c:v>95.6</c:v>
                </c:pt>
                <c:pt idx="2750">
                  <c:v>95.4</c:v>
                </c:pt>
                <c:pt idx="2751">
                  <c:v>95.2</c:v>
                </c:pt>
                <c:pt idx="2752">
                  <c:v>95</c:v>
                </c:pt>
                <c:pt idx="2753">
                  <c:v>94.8</c:v>
                </c:pt>
                <c:pt idx="2754">
                  <c:v>94.6</c:v>
                </c:pt>
                <c:pt idx="2755">
                  <c:v>94.3</c:v>
                </c:pt>
                <c:pt idx="2756">
                  <c:v>94.1</c:v>
                </c:pt>
                <c:pt idx="2757">
                  <c:v>93.9</c:v>
                </c:pt>
                <c:pt idx="2758">
                  <c:v>93.8</c:v>
                </c:pt>
                <c:pt idx="2759">
                  <c:v>93.6</c:v>
                </c:pt>
                <c:pt idx="2760">
                  <c:v>93.5</c:v>
                </c:pt>
                <c:pt idx="2761">
                  <c:v>93.5</c:v>
                </c:pt>
                <c:pt idx="2762">
                  <c:v>93.5</c:v>
                </c:pt>
                <c:pt idx="2763">
                  <c:v>93.4</c:v>
                </c:pt>
                <c:pt idx="2764">
                  <c:v>93.5</c:v>
                </c:pt>
                <c:pt idx="2765">
                  <c:v>93.6</c:v>
                </c:pt>
                <c:pt idx="2766">
                  <c:v>93.6</c:v>
                </c:pt>
                <c:pt idx="2767">
                  <c:v>93.7</c:v>
                </c:pt>
                <c:pt idx="2768">
                  <c:v>93.8</c:v>
                </c:pt>
                <c:pt idx="2769">
                  <c:v>93.8</c:v>
                </c:pt>
                <c:pt idx="2770">
                  <c:v>94</c:v>
                </c:pt>
                <c:pt idx="2771">
                  <c:v>94.1</c:v>
                </c:pt>
                <c:pt idx="2772">
                  <c:v>94.2</c:v>
                </c:pt>
                <c:pt idx="2773">
                  <c:v>94.3</c:v>
                </c:pt>
                <c:pt idx="2774">
                  <c:v>94.5</c:v>
                </c:pt>
                <c:pt idx="2775">
                  <c:v>94.7</c:v>
                </c:pt>
                <c:pt idx="2776">
                  <c:v>94.9</c:v>
                </c:pt>
                <c:pt idx="2777">
                  <c:v>95.1</c:v>
                </c:pt>
                <c:pt idx="2778">
                  <c:v>95.3</c:v>
                </c:pt>
                <c:pt idx="2779">
                  <c:v>95.5</c:v>
                </c:pt>
                <c:pt idx="2780">
                  <c:v>95.7</c:v>
                </c:pt>
                <c:pt idx="2781">
                  <c:v>95.8</c:v>
                </c:pt>
                <c:pt idx="2782">
                  <c:v>95.9</c:v>
                </c:pt>
                <c:pt idx="2783">
                  <c:v>95.9</c:v>
                </c:pt>
                <c:pt idx="2784">
                  <c:v>95.9</c:v>
                </c:pt>
                <c:pt idx="2785">
                  <c:v>95.9</c:v>
                </c:pt>
                <c:pt idx="2786">
                  <c:v>95.8</c:v>
                </c:pt>
                <c:pt idx="2787">
                  <c:v>95.7</c:v>
                </c:pt>
                <c:pt idx="2788">
                  <c:v>95.6</c:v>
                </c:pt>
                <c:pt idx="2789">
                  <c:v>95.4</c:v>
                </c:pt>
                <c:pt idx="2790">
                  <c:v>95.2</c:v>
                </c:pt>
                <c:pt idx="2791">
                  <c:v>94.9</c:v>
                </c:pt>
                <c:pt idx="2792">
                  <c:v>94.7</c:v>
                </c:pt>
                <c:pt idx="2793">
                  <c:v>94.5</c:v>
                </c:pt>
                <c:pt idx="2794">
                  <c:v>94.3</c:v>
                </c:pt>
                <c:pt idx="2795">
                  <c:v>94.2</c:v>
                </c:pt>
                <c:pt idx="2796">
                  <c:v>94</c:v>
                </c:pt>
                <c:pt idx="2797">
                  <c:v>93.9</c:v>
                </c:pt>
                <c:pt idx="2798">
                  <c:v>93.8</c:v>
                </c:pt>
                <c:pt idx="2799">
                  <c:v>93.7</c:v>
                </c:pt>
                <c:pt idx="2800">
                  <c:v>93.7</c:v>
                </c:pt>
                <c:pt idx="2801">
                  <c:v>93.7</c:v>
                </c:pt>
                <c:pt idx="2802">
                  <c:v>93.7</c:v>
                </c:pt>
                <c:pt idx="2803">
                  <c:v>93.7</c:v>
                </c:pt>
                <c:pt idx="2804">
                  <c:v>93.7</c:v>
                </c:pt>
                <c:pt idx="2805">
                  <c:v>93.7</c:v>
                </c:pt>
                <c:pt idx="2806">
                  <c:v>93.8</c:v>
                </c:pt>
                <c:pt idx="2807">
                  <c:v>93.9</c:v>
                </c:pt>
                <c:pt idx="2808">
                  <c:v>94</c:v>
                </c:pt>
                <c:pt idx="2809">
                  <c:v>94.2</c:v>
                </c:pt>
                <c:pt idx="2810">
                  <c:v>94.4</c:v>
                </c:pt>
                <c:pt idx="2811">
                  <c:v>94.6</c:v>
                </c:pt>
                <c:pt idx="2812">
                  <c:v>94.9</c:v>
                </c:pt>
                <c:pt idx="2813">
                  <c:v>95.1</c:v>
                </c:pt>
                <c:pt idx="2814">
                  <c:v>95.3</c:v>
                </c:pt>
                <c:pt idx="2815">
                  <c:v>95.5</c:v>
                </c:pt>
                <c:pt idx="2816">
                  <c:v>95.6</c:v>
                </c:pt>
                <c:pt idx="2817">
                  <c:v>95.7</c:v>
                </c:pt>
                <c:pt idx="2818">
                  <c:v>95.9</c:v>
                </c:pt>
                <c:pt idx="2819">
                  <c:v>95.9</c:v>
                </c:pt>
                <c:pt idx="2820">
                  <c:v>96</c:v>
                </c:pt>
                <c:pt idx="2821">
                  <c:v>96.1</c:v>
                </c:pt>
                <c:pt idx="2822">
                  <c:v>96.1</c:v>
                </c:pt>
                <c:pt idx="2823">
                  <c:v>96.1</c:v>
                </c:pt>
                <c:pt idx="2824">
                  <c:v>96</c:v>
                </c:pt>
                <c:pt idx="2825">
                  <c:v>95.8</c:v>
                </c:pt>
                <c:pt idx="2826">
                  <c:v>95.7</c:v>
                </c:pt>
                <c:pt idx="2827">
                  <c:v>95.5</c:v>
                </c:pt>
                <c:pt idx="2828">
                  <c:v>95.3</c:v>
                </c:pt>
                <c:pt idx="2829">
                  <c:v>95.1</c:v>
                </c:pt>
                <c:pt idx="2830">
                  <c:v>94.9</c:v>
                </c:pt>
                <c:pt idx="2831">
                  <c:v>94.8</c:v>
                </c:pt>
                <c:pt idx="2832">
                  <c:v>94.7</c:v>
                </c:pt>
                <c:pt idx="2833">
                  <c:v>94.5</c:v>
                </c:pt>
                <c:pt idx="2834">
                  <c:v>94.4</c:v>
                </c:pt>
                <c:pt idx="2835">
                  <c:v>94.3</c:v>
                </c:pt>
                <c:pt idx="2836">
                  <c:v>94.1</c:v>
                </c:pt>
                <c:pt idx="2837">
                  <c:v>94</c:v>
                </c:pt>
                <c:pt idx="2838">
                  <c:v>93.9</c:v>
                </c:pt>
                <c:pt idx="2839">
                  <c:v>93.8</c:v>
                </c:pt>
                <c:pt idx="2840">
                  <c:v>93.7</c:v>
                </c:pt>
                <c:pt idx="2841">
                  <c:v>93.7</c:v>
                </c:pt>
                <c:pt idx="2842">
                  <c:v>93.8</c:v>
                </c:pt>
                <c:pt idx="2843">
                  <c:v>93.9</c:v>
                </c:pt>
                <c:pt idx="2844">
                  <c:v>94</c:v>
                </c:pt>
                <c:pt idx="2845">
                  <c:v>94.1</c:v>
                </c:pt>
                <c:pt idx="2846">
                  <c:v>94.3</c:v>
                </c:pt>
                <c:pt idx="2847">
                  <c:v>94.5</c:v>
                </c:pt>
                <c:pt idx="2848">
                  <c:v>94.7</c:v>
                </c:pt>
                <c:pt idx="2849">
                  <c:v>94.8</c:v>
                </c:pt>
                <c:pt idx="2850">
                  <c:v>95</c:v>
                </c:pt>
                <c:pt idx="2851">
                  <c:v>95.1</c:v>
                </c:pt>
                <c:pt idx="2852">
                  <c:v>95.3</c:v>
                </c:pt>
                <c:pt idx="2853">
                  <c:v>95.5</c:v>
                </c:pt>
                <c:pt idx="2854">
                  <c:v>95.7</c:v>
                </c:pt>
                <c:pt idx="2855">
                  <c:v>95.9</c:v>
                </c:pt>
                <c:pt idx="2856">
                  <c:v>96.1</c:v>
                </c:pt>
                <c:pt idx="2857">
                  <c:v>96.3</c:v>
                </c:pt>
                <c:pt idx="2858">
                  <c:v>96.4</c:v>
                </c:pt>
                <c:pt idx="2859">
                  <c:v>96.4</c:v>
                </c:pt>
                <c:pt idx="2860">
                  <c:v>96.4</c:v>
                </c:pt>
                <c:pt idx="2861">
                  <c:v>96.4</c:v>
                </c:pt>
                <c:pt idx="2862">
                  <c:v>96.2</c:v>
                </c:pt>
                <c:pt idx="2863">
                  <c:v>96</c:v>
                </c:pt>
                <c:pt idx="2864">
                  <c:v>95.8</c:v>
                </c:pt>
                <c:pt idx="2865">
                  <c:v>95.6</c:v>
                </c:pt>
                <c:pt idx="2866">
                  <c:v>95.4</c:v>
                </c:pt>
                <c:pt idx="2867">
                  <c:v>95.2</c:v>
                </c:pt>
                <c:pt idx="2868">
                  <c:v>95.1</c:v>
                </c:pt>
                <c:pt idx="2869">
                  <c:v>94.9</c:v>
                </c:pt>
                <c:pt idx="2870">
                  <c:v>94.8</c:v>
                </c:pt>
                <c:pt idx="2871">
                  <c:v>94.8</c:v>
                </c:pt>
                <c:pt idx="2872">
                  <c:v>94.7</c:v>
                </c:pt>
                <c:pt idx="2873">
                  <c:v>94.6</c:v>
                </c:pt>
                <c:pt idx="2874">
                  <c:v>94.4</c:v>
                </c:pt>
                <c:pt idx="2875">
                  <c:v>94.2</c:v>
                </c:pt>
                <c:pt idx="2876">
                  <c:v>94.1</c:v>
                </c:pt>
                <c:pt idx="2877">
                  <c:v>94</c:v>
                </c:pt>
                <c:pt idx="2878">
                  <c:v>94</c:v>
                </c:pt>
                <c:pt idx="2879">
                  <c:v>94</c:v>
                </c:pt>
                <c:pt idx="2880">
                  <c:v>94</c:v>
                </c:pt>
                <c:pt idx="2881">
                  <c:v>94</c:v>
                </c:pt>
                <c:pt idx="2882">
                  <c:v>94.1</c:v>
                </c:pt>
                <c:pt idx="2883">
                  <c:v>94.2</c:v>
                </c:pt>
                <c:pt idx="2884">
                  <c:v>94.4</c:v>
                </c:pt>
                <c:pt idx="2885">
                  <c:v>94.6</c:v>
                </c:pt>
                <c:pt idx="2886">
                  <c:v>94.8</c:v>
                </c:pt>
                <c:pt idx="2887">
                  <c:v>95</c:v>
                </c:pt>
                <c:pt idx="2888">
                  <c:v>95.2</c:v>
                </c:pt>
                <c:pt idx="2889">
                  <c:v>95.4</c:v>
                </c:pt>
                <c:pt idx="2890">
                  <c:v>95.7</c:v>
                </c:pt>
                <c:pt idx="2891">
                  <c:v>95.9</c:v>
                </c:pt>
                <c:pt idx="2892">
                  <c:v>96.1</c:v>
                </c:pt>
                <c:pt idx="2893">
                  <c:v>96.3</c:v>
                </c:pt>
                <c:pt idx="2894">
                  <c:v>96.4</c:v>
                </c:pt>
                <c:pt idx="2895">
                  <c:v>96.5</c:v>
                </c:pt>
                <c:pt idx="2896">
                  <c:v>96.5</c:v>
                </c:pt>
                <c:pt idx="2897">
                  <c:v>96.5</c:v>
                </c:pt>
                <c:pt idx="2898">
                  <c:v>96.4</c:v>
                </c:pt>
                <c:pt idx="2899">
                  <c:v>96.3</c:v>
                </c:pt>
                <c:pt idx="2900">
                  <c:v>96.2</c:v>
                </c:pt>
                <c:pt idx="2901">
                  <c:v>96.1</c:v>
                </c:pt>
                <c:pt idx="2902">
                  <c:v>96</c:v>
                </c:pt>
                <c:pt idx="2903">
                  <c:v>95.9</c:v>
                </c:pt>
                <c:pt idx="2904">
                  <c:v>95.8</c:v>
                </c:pt>
                <c:pt idx="2905">
                  <c:v>95.7</c:v>
                </c:pt>
                <c:pt idx="2906">
                  <c:v>95.6</c:v>
                </c:pt>
                <c:pt idx="2907">
                  <c:v>95.4</c:v>
                </c:pt>
                <c:pt idx="2908">
                  <c:v>95.2</c:v>
                </c:pt>
                <c:pt idx="2909">
                  <c:v>94.9</c:v>
                </c:pt>
                <c:pt idx="2910">
                  <c:v>94.7</c:v>
                </c:pt>
                <c:pt idx="2911">
                  <c:v>94.5</c:v>
                </c:pt>
                <c:pt idx="2912">
                  <c:v>94.3</c:v>
                </c:pt>
                <c:pt idx="2913">
                  <c:v>94.2</c:v>
                </c:pt>
                <c:pt idx="2914">
                  <c:v>94.1</c:v>
                </c:pt>
                <c:pt idx="2915">
                  <c:v>94.1</c:v>
                </c:pt>
                <c:pt idx="2916">
                  <c:v>94.1</c:v>
                </c:pt>
                <c:pt idx="2917">
                  <c:v>94.1</c:v>
                </c:pt>
                <c:pt idx="2918">
                  <c:v>94.2</c:v>
                </c:pt>
                <c:pt idx="2919">
                  <c:v>94.3</c:v>
                </c:pt>
                <c:pt idx="2920">
                  <c:v>94.4</c:v>
                </c:pt>
                <c:pt idx="2921">
                  <c:v>94.6</c:v>
                </c:pt>
                <c:pt idx="2922">
                  <c:v>94.7</c:v>
                </c:pt>
                <c:pt idx="2923">
                  <c:v>94.9</c:v>
                </c:pt>
                <c:pt idx="2924">
                  <c:v>95.1</c:v>
                </c:pt>
                <c:pt idx="2925">
                  <c:v>95.2</c:v>
                </c:pt>
                <c:pt idx="2926">
                  <c:v>95.4</c:v>
                </c:pt>
                <c:pt idx="2927">
                  <c:v>95.6</c:v>
                </c:pt>
                <c:pt idx="2928">
                  <c:v>95.7</c:v>
                </c:pt>
                <c:pt idx="2929">
                  <c:v>95.9</c:v>
                </c:pt>
                <c:pt idx="2930">
                  <c:v>96.1</c:v>
                </c:pt>
                <c:pt idx="2931">
                  <c:v>96.2</c:v>
                </c:pt>
                <c:pt idx="2932">
                  <c:v>96.4</c:v>
                </c:pt>
                <c:pt idx="2933">
                  <c:v>96.5</c:v>
                </c:pt>
                <c:pt idx="2934">
                  <c:v>96.6</c:v>
                </c:pt>
                <c:pt idx="2935">
                  <c:v>96.7</c:v>
                </c:pt>
                <c:pt idx="2936">
                  <c:v>96.7</c:v>
                </c:pt>
                <c:pt idx="2937">
                  <c:v>96.8</c:v>
                </c:pt>
                <c:pt idx="2938">
                  <c:v>96.7</c:v>
                </c:pt>
                <c:pt idx="2939">
                  <c:v>96.6</c:v>
                </c:pt>
                <c:pt idx="2940">
                  <c:v>96.5</c:v>
                </c:pt>
                <c:pt idx="2941">
                  <c:v>96.4</c:v>
                </c:pt>
                <c:pt idx="2942">
                  <c:v>96.2</c:v>
                </c:pt>
                <c:pt idx="2943">
                  <c:v>95.9</c:v>
                </c:pt>
                <c:pt idx="2944">
                  <c:v>95.7</c:v>
                </c:pt>
                <c:pt idx="2945">
                  <c:v>95.4</c:v>
                </c:pt>
                <c:pt idx="2946">
                  <c:v>95.1</c:v>
                </c:pt>
                <c:pt idx="2947">
                  <c:v>94.9</c:v>
                </c:pt>
                <c:pt idx="2948">
                  <c:v>94.7</c:v>
                </c:pt>
                <c:pt idx="2949">
                  <c:v>94.6</c:v>
                </c:pt>
                <c:pt idx="2950">
                  <c:v>94.5</c:v>
                </c:pt>
                <c:pt idx="2951">
                  <c:v>94.4</c:v>
                </c:pt>
                <c:pt idx="2952">
                  <c:v>94.4</c:v>
                </c:pt>
                <c:pt idx="2953">
                  <c:v>94.5</c:v>
                </c:pt>
                <c:pt idx="2954">
                  <c:v>94.5</c:v>
                </c:pt>
                <c:pt idx="2955">
                  <c:v>94.6</c:v>
                </c:pt>
                <c:pt idx="2956">
                  <c:v>94.6</c:v>
                </c:pt>
                <c:pt idx="2957">
                  <c:v>94.6</c:v>
                </c:pt>
                <c:pt idx="2958">
                  <c:v>94.7</c:v>
                </c:pt>
                <c:pt idx="2959">
                  <c:v>94.8</c:v>
                </c:pt>
                <c:pt idx="2960">
                  <c:v>94.9</c:v>
                </c:pt>
                <c:pt idx="2961">
                  <c:v>95.1</c:v>
                </c:pt>
                <c:pt idx="2962">
                  <c:v>95.2</c:v>
                </c:pt>
                <c:pt idx="2963">
                  <c:v>95.4</c:v>
                </c:pt>
                <c:pt idx="2964">
                  <c:v>95.5</c:v>
                </c:pt>
                <c:pt idx="2965">
                  <c:v>95.7</c:v>
                </c:pt>
                <c:pt idx="2966">
                  <c:v>95.8</c:v>
                </c:pt>
                <c:pt idx="2967">
                  <c:v>96.1</c:v>
                </c:pt>
                <c:pt idx="2968">
                  <c:v>96.3</c:v>
                </c:pt>
                <c:pt idx="2969">
                  <c:v>96.4</c:v>
                </c:pt>
                <c:pt idx="2970">
                  <c:v>96.6</c:v>
                </c:pt>
                <c:pt idx="2971">
                  <c:v>96.8</c:v>
                </c:pt>
                <c:pt idx="2972">
                  <c:v>96.9</c:v>
                </c:pt>
                <c:pt idx="2973">
                  <c:v>97</c:v>
                </c:pt>
                <c:pt idx="2974">
                  <c:v>97</c:v>
                </c:pt>
                <c:pt idx="2975">
                  <c:v>96.9</c:v>
                </c:pt>
                <c:pt idx="2976">
                  <c:v>96.9</c:v>
                </c:pt>
                <c:pt idx="2977">
                  <c:v>96.7</c:v>
                </c:pt>
                <c:pt idx="2978">
                  <c:v>96.6</c:v>
                </c:pt>
                <c:pt idx="2979">
                  <c:v>96.4</c:v>
                </c:pt>
                <c:pt idx="2980">
                  <c:v>96.1</c:v>
                </c:pt>
                <c:pt idx="2981">
                  <c:v>95.9</c:v>
                </c:pt>
                <c:pt idx="2982">
                  <c:v>95.7</c:v>
                </c:pt>
                <c:pt idx="2983">
                  <c:v>95.5</c:v>
                </c:pt>
                <c:pt idx="2984">
                  <c:v>95.3</c:v>
                </c:pt>
                <c:pt idx="2985">
                  <c:v>95.1</c:v>
                </c:pt>
                <c:pt idx="2986">
                  <c:v>95</c:v>
                </c:pt>
                <c:pt idx="2987">
                  <c:v>94.9</c:v>
                </c:pt>
                <c:pt idx="2988">
                  <c:v>94.9</c:v>
                </c:pt>
                <c:pt idx="2989">
                  <c:v>94.8</c:v>
                </c:pt>
                <c:pt idx="2990">
                  <c:v>94.8</c:v>
                </c:pt>
                <c:pt idx="2991">
                  <c:v>94.7</c:v>
                </c:pt>
                <c:pt idx="2992">
                  <c:v>94.7</c:v>
                </c:pt>
                <c:pt idx="2993">
                  <c:v>94.7</c:v>
                </c:pt>
                <c:pt idx="2994">
                  <c:v>94.7</c:v>
                </c:pt>
                <c:pt idx="2995">
                  <c:v>94.7</c:v>
                </c:pt>
                <c:pt idx="2996">
                  <c:v>94.7</c:v>
                </c:pt>
                <c:pt idx="2997">
                  <c:v>94.8</c:v>
                </c:pt>
                <c:pt idx="2998">
                  <c:v>94.9</c:v>
                </c:pt>
                <c:pt idx="2999">
                  <c:v>95.1</c:v>
                </c:pt>
                <c:pt idx="3000">
                  <c:v>95.3</c:v>
                </c:pt>
                <c:pt idx="3001">
                  <c:v>95.6</c:v>
                </c:pt>
                <c:pt idx="3002">
                  <c:v>95.8</c:v>
                </c:pt>
                <c:pt idx="3003">
                  <c:v>96.1</c:v>
                </c:pt>
                <c:pt idx="3004">
                  <c:v>96.3</c:v>
                </c:pt>
                <c:pt idx="3005">
                  <c:v>96.5</c:v>
                </c:pt>
                <c:pt idx="3006">
                  <c:v>96.7</c:v>
                </c:pt>
                <c:pt idx="3007">
                  <c:v>96.8</c:v>
                </c:pt>
                <c:pt idx="3008">
                  <c:v>96.9</c:v>
                </c:pt>
                <c:pt idx="3009">
                  <c:v>97</c:v>
                </c:pt>
                <c:pt idx="3010">
                  <c:v>97</c:v>
                </c:pt>
                <c:pt idx="3011">
                  <c:v>97</c:v>
                </c:pt>
                <c:pt idx="3012">
                  <c:v>97</c:v>
                </c:pt>
                <c:pt idx="3013">
                  <c:v>97</c:v>
                </c:pt>
                <c:pt idx="3014">
                  <c:v>96.9</c:v>
                </c:pt>
                <c:pt idx="3015">
                  <c:v>96.8</c:v>
                </c:pt>
                <c:pt idx="3016">
                  <c:v>96.7</c:v>
                </c:pt>
                <c:pt idx="3017">
                  <c:v>96.6</c:v>
                </c:pt>
                <c:pt idx="3018">
                  <c:v>96.4</c:v>
                </c:pt>
                <c:pt idx="3019">
                  <c:v>96.3</c:v>
                </c:pt>
                <c:pt idx="3020">
                  <c:v>96.1</c:v>
                </c:pt>
                <c:pt idx="3021">
                  <c:v>95.9</c:v>
                </c:pt>
                <c:pt idx="3022">
                  <c:v>95.7</c:v>
                </c:pt>
                <c:pt idx="3023">
                  <c:v>95.5</c:v>
                </c:pt>
                <c:pt idx="3024">
                  <c:v>95.3</c:v>
                </c:pt>
                <c:pt idx="3025">
                  <c:v>95.2</c:v>
                </c:pt>
                <c:pt idx="3026">
                  <c:v>95</c:v>
                </c:pt>
                <c:pt idx="3027">
                  <c:v>94.9</c:v>
                </c:pt>
                <c:pt idx="3028">
                  <c:v>94.9</c:v>
                </c:pt>
                <c:pt idx="3029">
                  <c:v>94.8</c:v>
                </c:pt>
                <c:pt idx="3030">
                  <c:v>94.7</c:v>
                </c:pt>
                <c:pt idx="3031">
                  <c:v>94.7</c:v>
                </c:pt>
                <c:pt idx="3032">
                  <c:v>94.8</c:v>
                </c:pt>
                <c:pt idx="3033">
                  <c:v>94.9</c:v>
                </c:pt>
                <c:pt idx="3034">
                  <c:v>95.1</c:v>
                </c:pt>
                <c:pt idx="3035">
                  <c:v>95.3</c:v>
                </c:pt>
                <c:pt idx="3036">
                  <c:v>95.5</c:v>
                </c:pt>
                <c:pt idx="3037">
                  <c:v>95.7</c:v>
                </c:pt>
                <c:pt idx="3038">
                  <c:v>95.8</c:v>
                </c:pt>
                <c:pt idx="3039">
                  <c:v>95.9</c:v>
                </c:pt>
                <c:pt idx="3040">
                  <c:v>96</c:v>
                </c:pt>
                <c:pt idx="3041">
                  <c:v>96.1</c:v>
                </c:pt>
                <c:pt idx="3042">
                  <c:v>96.3</c:v>
                </c:pt>
                <c:pt idx="3043">
                  <c:v>96.4</c:v>
                </c:pt>
                <c:pt idx="3044">
                  <c:v>96.6</c:v>
                </c:pt>
                <c:pt idx="3045">
                  <c:v>96.7</c:v>
                </c:pt>
                <c:pt idx="3046">
                  <c:v>96.9</c:v>
                </c:pt>
                <c:pt idx="3047">
                  <c:v>97.1</c:v>
                </c:pt>
                <c:pt idx="3048">
                  <c:v>97.2</c:v>
                </c:pt>
                <c:pt idx="3049">
                  <c:v>97.3</c:v>
                </c:pt>
                <c:pt idx="3050">
                  <c:v>97.4</c:v>
                </c:pt>
                <c:pt idx="3051">
                  <c:v>97.4</c:v>
                </c:pt>
                <c:pt idx="3052">
                  <c:v>97.3</c:v>
                </c:pt>
                <c:pt idx="3053">
                  <c:v>97.2</c:v>
                </c:pt>
                <c:pt idx="3054">
                  <c:v>97.1</c:v>
                </c:pt>
                <c:pt idx="3055">
                  <c:v>96.9</c:v>
                </c:pt>
                <c:pt idx="3056">
                  <c:v>96.7</c:v>
                </c:pt>
                <c:pt idx="3057">
                  <c:v>96.4</c:v>
                </c:pt>
                <c:pt idx="3058">
                  <c:v>96.2</c:v>
                </c:pt>
                <c:pt idx="3059">
                  <c:v>96</c:v>
                </c:pt>
                <c:pt idx="3060">
                  <c:v>95.7</c:v>
                </c:pt>
                <c:pt idx="3061">
                  <c:v>95.6</c:v>
                </c:pt>
                <c:pt idx="3062">
                  <c:v>95.4</c:v>
                </c:pt>
                <c:pt idx="3063">
                  <c:v>95.2</c:v>
                </c:pt>
                <c:pt idx="3064">
                  <c:v>95.1</c:v>
                </c:pt>
                <c:pt idx="3065">
                  <c:v>95.1</c:v>
                </c:pt>
                <c:pt idx="3066">
                  <c:v>95.1</c:v>
                </c:pt>
                <c:pt idx="3067">
                  <c:v>95.1</c:v>
                </c:pt>
                <c:pt idx="3068">
                  <c:v>95.1</c:v>
                </c:pt>
                <c:pt idx="3069">
                  <c:v>95</c:v>
                </c:pt>
                <c:pt idx="3070">
                  <c:v>95.1</c:v>
                </c:pt>
                <c:pt idx="3071">
                  <c:v>95.1</c:v>
                </c:pt>
                <c:pt idx="3072">
                  <c:v>95.1</c:v>
                </c:pt>
                <c:pt idx="3073">
                  <c:v>95.3</c:v>
                </c:pt>
                <c:pt idx="3074">
                  <c:v>95.4</c:v>
                </c:pt>
                <c:pt idx="3075">
                  <c:v>95.6</c:v>
                </c:pt>
                <c:pt idx="3076">
                  <c:v>95.8</c:v>
                </c:pt>
                <c:pt idx="3077">
                  <c:v>96.1</c:v>
                </c:pt>
                <c:pt idx="3078">
                  <c:v>96.3</c:v>
                </c:pt>
                <c:pt idx="3079">
                  <c:v>96.5</c:v>
                </c:pt>
                <c:pt idx="3080">
                  <c:v>96.7</c:v>
                </c:pt>
                <c:pt idx="3081">
                  <c:v>96.9</c:v>
                </c:pt>
                <c:pt idx="3082">
                  <c:v>97</c:v>
                </c:pt>
                <c:pt idx="3083">
                  <c:v>97.1</c:v>
                </c:pt>
                <c:pt idx="3084">
                  <c:v>97.2</c:v>
                </c:pt>
                <c:pt idx="3085">
                  <c:v>97.3</c:v>
                </c:pt>
                <c:pt idx="3086">
                  <c:v>97.3</c:v>
                </c:pt>
                <c:pt idx="3087">
                  <c:v>97.4</c:v>
                </c:pt>
                <c:pt idx="3088">
                  <c:v>97.4</c:v>
                </c:pt>
                <c:pt idx="3089">
                  <c:v>97.4</c:v>
                </c:pt>
                <c:pt idx="3090">
                  <c:v>97.3</c:v>
                </c:pt>
                <c:pt idx="3091">
                  <c:v>97.2</c:v>
                </c:pt>
                <c:pt idx="3092">
                  <c:v>97.1</c:v>
                </c:pt>
                <c:pt idx="3093">
                  <c:v>97</c:v>
                </c:pt>
                <c:pt idx="3094">
                  <c:v>96.9</c:v>
                </c:pt>
                <c:pt idx="3095">
                  <c:v>96.7</c:v>
                </c:pt>
                <c:pt idx="3096">
                  <c:v>96.4</c:v>
                </c:pt>
                <c:pt idx="3097">
                  <c:v>96.3</c:v>
                </c:pt>
                <c:pt idx="3098">
                  <c:v>96.1</c:v>
                </c:pt>
                <c:pt idx="3099">
                  <c:v>95.9</c:v>
                </c:pt>
                <c:pt idx="3100">
                  <c:v>95.7</c:v>
                </c:pt>
                <c:pt idx="3101">
                  <c:v>95.6</c:v>
                </c:pt>
                <c:pt idx="3102">
                  <c:v>95.4</c:v>
                </c:pt>
                <c:pt idx="3103">
                  <c:v>95.3</c:v>
                </c:pt>
                <c:pt idx="3104">
                  <c:v>95.2</c:v>
                </c:pt>
                <c:pt idx="3105">
                  <c:v>95.1</c:v>
                </c:pt>
                <c:pt idx="3106">
                  <c:v>95.1</c:v>
                </c:pt>
                <c:pt idx="3107">
                  <c:v>95.1</c:v>
                </c:pt>
                <c:pt idx="3108">
                  <c:v>95.2</c:v>
                </c:pt>
                <c:pt idx="3109">
                  <c:v>95.3</c:v>
                </c:pt>
                <c:pt idx="3110">
                  <c:v>95.5</c:v>
                </c:pt>
                <c:pt idx="3111">
                  <c:v>95.6</c:v>
                </c:pt>
                <c:pt idx="3112">
                  <c:v>95.7</c:v>
                </c:pt>
                <c:pt idx="3113">
                  <c:v>95.9</c:v>
                </c:pt>
                <c:pt idx="3114">
                  <c:v>96.2</c:v>
                </c:pt>
                <c:pt idx="3115">
                  <c:v>96.3</c:v>
                </c:pt>
                <c:pt idx="3116">
                  <c:v>96.5</c:v>
                </c:pt>
                <c:pt idx="3117">
                  <c:v>96.6</c:v>
                </c:pt>
                <c:pt idx="3118">
                  <c:v>96.8</c:v>
                </c:pt>
                <c:pt idx="3119">
                  <c:v>97</c:v>
                </c:pt>
                <c:pt idx="3120">
                  <c:v>97.1</c:v>
                </c:pt>
                <c:pt idx="3121">
                  <c:v>97.2</c:v>
                </c:pt>
                <c:pt idx="3122">
                  <c:v>97.3</c:v>
                </c:pt>
                <c:pt idx="3123">
                  <c:v>97.5</c:v>
                </c:pt>
                <c:pt idx="3124">
                  <c:v>97.6</c:v>
                </c:pt>
                <c:pt idx="3125">
                  <c:v>97.6</c:v>
                </c:pt>
                <c:pt idx="3126">
                  <c:v>97.7</c:v>
                </c:pt>
                <c:pt idx="3127">
                  <c:v>97.7</c:v>
                </c:pt>
                <c:pt idx="3128">
                  <c:v>97.7</c:v>
                </c:pt>
                <c:pt idx="3129">
                  <c:v>97.6</c:v>
                </c:pt>
                <c:pt idx="3130">
                  <c:v>97.4</c:v>
                </c:pt>
                <c:pt idx="3131">
                  <c:v>97.3</c:v>
                </c:pt>
                <c:pt idx="3132">
                  <c:v>97.1</c:v>
                </c:pt>
                <c:pt idx="3133">
                  <c:v>96.9</c:v>
                </c:pt>
                <c:pt idx="3134">
                  <c:v>96.6</c:v>
                </c:pt>
                <c:pt idx="3135">
                  <c:v>96.4</c:v>
                </c:pt>
                <c:pt idx="3136">
                  <c:v>96.1</c:v>
                </c:pt>
                <c:pt idx="3137">
                  <c:v>95.9</c:v>
                </c:pt>
                <c:pt idx="3138">
                  <c:v>95.7</c:v>
                </c:pt>
                <c:pt idx="3139">
                  <c:v>95.6</c:v>
                </c:pt>
                <c:pt idx="3140">
                  <c:v>95.6</c:v>
                </c:pt>
                <c:pt idx="3141">
                  <c:v>95.5</c:v>
                </c:pt>
                <c:pt idx="3142">
                  <c:v>95.5</c:v>
                </c:pt>
                <c:pt idx="3143">
                  <c:v>95.4</c:v>
                </c:pt>
                <c:pt idx="3144">
                  <c:v>95.5</c:v>
                </c:pt>
                <c:pt idx="3145">
                  <c:v>95.5</c:v>
                </c:pt>
                <c:pt idx="3146">
                  <c:v>95.5</c:v>
                </c:pt>
                <c:pt idx="3147">
                  <c:v>95.6</c:v>
                </c:pt>
                <c:pt idx="3148">
                  <c:v>95.6</c:v>
                </c:pt>
                <c:pt idx="3149">
                  <c:v>95.7</c:v>
                </c:pt>
                <c:pt idx="3150">
                  <c:v>95.9</c:v>
                </c:pt>
                <c:pt idx="3151">
                  <c:v>96</c:v>
                </c:pt>
                <c:pt idx="3152">
                  <c:v>96.2</c:v>
                </c:pt>
                <c:pt idx="3153">
                  <c:v>96.4</c:v>
                </c:pt>
                <c:pt idx="3154">
                  <c:v>96.6</c:v>
                </c:pt>
                <c:pt idx="3155">
                  <c:v>96.8</c:v>
                </c:pt>
                <c:pt idx="3156">
                  <c:v>97</c:v>
                </c:pt>
                <c:pt idx="3157">
                  <c:v>97.2</c:v>
                </c:pt>
                <c:pt idx="3158">
                  <c:v>97.4</c:v>
                </c:pt>
                <c:pt idx="3159">
                  <c:v>97.6</c:v>
                </c:pt>
                <c:pt idx="3160">
                  <c:v>97.7</c:v>
                </c:pt>
                <c:pt idx="3161">
                  <c:v>97.8</c:v>
                </c:pt>
                <c:pt idx="3162">
                  <c:v>97.9</c:v>
                </c:pt>
                <c:pt idx="3163">
                  <c:v>97.9</c:v>
                </c:pt>
                <c:pt idx="3164">
                  <c:v>97.9</c:v>
                </c:pt>
                <c:pt idx="3165">
                  <c:v>97.8</c:v>
                </c:pt>
                <c:pt idx="3166">
                  <c:v>97.7</c:v>
                </c:pt>
                <c:pt idx="3167">
                  <c:v>97.6</c:v>
                </c:pt>
                <c:pt idx="3168">
                  <c:v>97.5</c:v>
                </c:pt>
                <c:pt idx="3169">
                  <c:v>97.4</c:v>
                </c:pt>
                <c:pt idx="3170">
                  <c:v>97.2</c:v>
                </c:pt>
                <c:pt idx="3171">
                  <c:v>97.1</c:v>
                </c:pt>
                <c:pt idx="3172">
                  <c:v>96.9</c:v>
                </c:pt>
                <c:pt idx="3173">
                  <c:v>96.7</c:v>
                </c:pt>
                <c:pt idx="3174">
                  <c:v>96.5</c:v>
                </c:pt>
                <c:pt idx="3175">
                  <c:v>96.3</c:v>
                </c:pt>
                <c:pt idx="3176">
                  <c:v>96.1</c:v>
                </c:pt>
                <c:pt idx="3177">
                  <c:v>96</c:v>
                </c:pt>
                <c:pt idx="3178">
                  <c:v>95.8</c:v>
                </c:pt>
                <c:pt idx="3179">
                  <c:v>95.7</c:v>
                </c:pt>
                <c:pt idx="3180">
                  <c:v>95.7</c:v>
                </c:pt>
                <c:pt idx="3181">
                  <c:v>95.6</c:v>
                </c:pt>
                <c:pt idx="3182">
                  <c:v>95.5</c:v>
                </c:pt>
                <c:pt idx="3183">
                  <c:v>95.6</c:v>
                </c:pt>
                <c:pt idx="3184">
                  <c:v>95.6</c:v>
                </c:pt>
                <c:pt idx="3185">
                  <c:v>95.7</c:v>
                </c:pt>
                <c:pt idx="3186">
                  <c:v>95.7</c:v>
                </c:pt>
                <c:pt idx="3187">
                  <c:v>95.9</c:v>
                </c:pt>
                <c:pt idx="3188">
                  <c:v>96.1</c:v>
                </c:pt>
                <c:pt idx="3189">
                  <c:v>96.3</c:v>
                </c:pt>
                <c:pt idx="3190">
                  <c:v>96.5</c:v>
                </c:pt>
                <c:pt idx="3191">
                  <c:v>96.7</c:v>
                </c:pt>
                <c:pt idx="3192">
                  <c:v>96.9</c:v>
                </c:pt>
                <c:pt idx="3193">
                  <c:v>97.1</c:v>
                </c:pt>
                <c:pt idx="3194">
                  <c:v>97.2</c:v>
                </c:pt>
                <c:pt idx="3195">
                  <c:v>97.4</c:v>
                </c:pt>
                <c:pt idx="3196">
                  <c:v>97.6</c:v>
                </c:pt>
                <c:pt idx="3197">
                  <c:v>97.7</c:v>
                </c:pt>
                <c:pt idx="3198">
                  <c:v>97.9</c:v>
                </c:pt>
                <c:pt idx="3199">
                  <c:v>97.9</c:v>
                </c:pt>
                <c:pt idx="3200">
                  <c:v>98</c:v>
                </c:pt>
                <c:pt idx="3201">
                  <c:v>98</c:v>
                </c:pt>
                <c:pt idx="3202">
                  <c:v>98</c:v>
                </c:pt>
                <c:pt idx="3203">
                  <c:v>98</c:v>
                </c:pt>
                <c:pt idx="3204">
                  <c:v>98</c:v>
                </c:pt>
                <c:pt idx="3205">
                  <c:v>97.9</c:v>
                </c:pt>
                <c:pt idx="3206">
                  <c:v>97.8</c:v>
                </c:pt>
                <c:pt idx="3207">
                  <c:v>97.7</c:v>
                </c:pt>
                <c:pt idx="3208">
                  <c:v>97.5</c:v>
                </c:pt>
                <c:pt idx="3209">
                  <c:v>97.3</c:v>
                </c:pt>
                <c:pt idx="3210">
                  <c:v>97.1</c:v>
                </c:pt>
                <c:pt idx="3211">
                  <c:v>96.8</c:v>
                </c:pt>
                <c:pt idx="3212">
                  <c:v>96.6</c:v>
                </c:pt>
                <c:pt idx="3213">
                  <c:v>96.4</c:v>
                </c:pt>
                <c:pt idx="3214">
                  <c:v>96.2</c:v>
                </c:pt>
                <c:pt idx="3215">
                  <c:v>96.1</c:v>
                </c:pt>
                <c:pt idx="3216">
                  <c:v>95.9</c:v>
                </c:pt>
                <c:pt idx="3217">
                  <c:v>95.9</c:v>
                </c:pt>
                <c:pt idx="3218">
                  <c:v>95.8</c:v>
                </c:pt>
                <c:pt idx="3219">
                  <c:v>95.8</c:v>
                </c:pt>
                <c:pt idx="3220">
                  <c:v>95.9</c:v>
                </c:pt>
                <c:pt idx="3221">
                  <c:v>95.9</c:v>
                </c:pt>
                <c:pt idx="3222">
                  <c:v>95.9</c:v>
                </c:pt>
                <c:pt idx="3223">
                  <c:v>96</c:v>
                </c:pt>
                <c:pt idx="3224">
                  <c:v>96</c:v>
                </c:pt>
                <c:pt idx="3225">
                  <c:v>96.2</c:v>
                </c:pt>
                <c:pt idx="3226">
                  <c:v>96.3</c:v>
                </c:pt>
                <c:pt idx="3227">
                  <c:v>96.4</c:v>
                </c:pt>
                <c:pt idx="3228">
                  <c:v>96.6</c:v>
                </c:pt>
                <c:pt idx="3229">
                  <c:v>96.8</c:v>
                </c:pt>
                <c:pt idx="3230">
                  <c:v>97</c:v>
                </c:pt>
                <c:pt idx="3231">
                  <c:v>97.2</c:v>
                </c:pt>
                <c:pt idx="3232">
                  <c:v>97.4</c:v>
                </c:pt>
                <c:pt idx="3233">
                  <c:v>97.6</c:v>
                </c:pt>
                <c:pt idx="3234">
                  <c:v>97.8</c:v>
                </c:pt>
                <c:pt idx="3235">
                  <c:v>97.9</c:v>
                </c:pt>
                <c:pt idx="3236">
                  <c:v>98</c:v>
                </c:pt>
                <c:pt idx="3237">
                  <c:v>98.1</c:v>
                </c:pt>
                <c:pt idx="3238">
                  <c:v>98.2</c:v>
                </c:pt>
                <c:pt idx="3239">
                  <c:v>98.3</c:v>
                </c:pt>
                <c:pt idx="3240">
                  <c:v>98.3</c:v>
                </c:pt>
                <c:pt idx="3241">
                  <c:v>98.3</c:v>
                </c:pt>
                <c:pt idx="3242">
                  <c:v>98.2</c:v>
                </c:pt>
                <c:pt idx="3243">
                  <c:v>98.1</c:v>
                </c:pt>
                <c:pt idx="3244">
                  <c:v>98</c:v>
                </c:pt>
                <c:pt idx="3245">
                  <c:v>97.9</c:v>
                </c:pt>
                <c:pt idx="3246">
                  <c:v>97.7</c:v>
                </c:pt>
                <c:pt idx="3247">
                  <c:v>97.5</c:v>
                </c:pt>
                <c:pt idx="3248">
                  <c:v>97.2</c:v>
                </c:pt>
                <c:pt idx="3249">
                  <c:v>97</c:v>
                </c:pt>
                <c:pt idx="3250">
                  <c:v>96.8</c:v>
                </c:pt>
                <c:pt idx="3251">
                  <c:v>96.6</c:v>
                </c:pt>
                <c:pt idx="3252">
                  <c:v>96.4</c:v>
                </c:pt>
                <c:pt idx="3253">
                  <c:v>96.3</c:v>
                </c:pt>
                <c:pt idx="3254">
                  <c:v>96.2</c:v>
                </c:pt>
                <c:pt idx="3255">
                  <c:v>96.2</c:v>
                </c:pt>
                <c:pt idx="3256">
                  <c:v>96.1</c:v>
                </c:pt>
                <c:pt idx="3257">
                  <c:v>96</c:v>
                </c:pt>
                <c:pt idx="3258">
                  <c:v>96</c:v>
                </c:pt>
                <c:pt idx="3259">
                  <c:v>96</c:v>
                </c:pt>
                <c:pt idx="3260">
                  <c:v>96</c:v>
                </c:pt>
                <c:pt idx="3261">
                  <c:v>96.1</c:v>
                </c:pt>
                <c:pt idx="3262">
                  <c:v>96.2</c:v>
                </c:pt>
                <c:pt idx="3263">
                  <c:v>96.4</c:v>
                </c:pt>
                <c:pt idx="3264">
                  <c:v>96.5</c:v>
                </c:pt>
                <c:pt idx="3265">
                  <c:v>96.6</c:v>
                </c:pt>
                <c:pt idx="3266">
                  <c:v>96.8</c:v>
                </c:pt>
                <c:pt idx="3267">
                  <c:v>97.1</c:v>
                </c:pt>
                <c:pt idx="3268">
                  <c:v>97.2</c:v>
                </c:pt>
                <c:pt idx="3269">
                  <c:v>97.4</c:v>
                </c:pt>
                <c:pt idx="3270">
                  <c:v>97.7</c:v>
                </c:pt>
                <c:pt idx="3271">
                  <c:v>97.8</c:v>
                </c:pt>
                <c:pt idx="3272">
                  <c:v>98</c:v>
                </c:pt>
                <c:pt idx="3273">
                  <c:v>98</c:v>
                </c:pt>
                <c:pt idx="3274">
                  <c:v>98.2</c:v>
                </c:pt>
                <c:pt idx="3275">
                  <c:v>98.3</c:v>
                </c:pt>
                <c:pt idx="3276">
                  <c:v>98.5</c:v>
                </c:pt>
                <c:pt idx="3277">
                  <c:v>98.6</c:v>
                </c:pt>
                <c:pt idx="3278">
                  <c:v>98.6</c:v>
                </c:pt>
                <c:pt idx="3279">
                  <c:v>98.5</c:v>
                </c:pt>
                <c:pt idx="3280">
                  <c:v>98.4</c:v>
                </c:pt>
                <c:pt idx="3281">
                  <c:v>98.2</c:v>
                </c:pt>
                <c:pt idx="3282">
                  <c:v>98.1</c:v>
                </c:pt>
                <c:pt idx="3283">
                  <c:v>97.9</c:v>
                </c:pt>
                <c:pt idx="3284">
                  <c:v>97.9</c:v>
                </c:pt>
                <c:pt idx="3285">
                  <c:v>97.7</c:v>
                </c:pt>
                <c:pt idx="3286">
                  <c:v>97.5</c:v>
                </c:pt>
                <c:pt idx="3287">
                  <c:v>97.2</c:v>
                </c:pt>
                <c:pt idx="3288">
                  <c:v>96.9</c:v>
                </c:pt>
                <c:pt idx="3289">
                  <c:v>96.7</c:v>
                </c:pt>
                <c:pt idx="3290">
                  <c:v>96.5</c:v>
                </c:pt>
                <c:pt idx="3291">
                  <c:v>96.3</c:v>
                </c:pt>
                <c:pt idx="3292">
                  <c:v>96.2</c:v>
                </c:pt>
                <c:pt idx="3293">
                  <c:v>96.2</c:v>
                </c:pt>
                <c:pt idx="3294">
                  <c:v>96.2</c:v>
                </c:pt>
                <c:pt idx="3295">
                  <c:v>96.2</c:v>
                </c:pt>
                <c:pt idx="3296">
                  <c:v>96.3</c:v>
                </c:pt>
                <c:pt idx="3297">
                  <c:v>96.4</c:v>
                </c:pt>
                <c:pt idx="3298">
                  <c:v>96.4</c:v>
                </c:pt>
                <c:pt idx="3299">
                  <c:v>96.5</c:v>
                </c:pt>
                <c:pt idx="3300">
                  <c:v>96.6</c:v>
                </c:pt>
                <c:pt idx="3301">
                  <c:v>96.7</c:v>
                </c:pt>
                <c:pt idx="3302">
                  <c:v>96.8</c:v>
                </c:pt>
                <c:pt idx="3303">
                  <c:v>96.9</c:v>
                </c:pt>
                <c:pt idx="3304">
                  <c:v>97</c:v>
                </c:pt>
                <c:pt idx="3305">
                  <c:v>97.1</c:v>
                </c:pt>
                <c:pt idx="3306">
                  <c:v>97.2</c:v>
                </c:pt>
                <c:pt idx="3307">
                  <c:v>97.4</c:v>
                </c:pt>
                <c:pt idx="3308">
                  <c:v>97.7</c:v>
                </c:pt>
                <c:pt idx="3309">
                  <c:v>97.9</c:v>
                </c:pt>
                <c:pt idx="3310">
                  <c:v>98</c:v>
                </c:pt>
                <c:pt idx="3311">
                  <c:v>98.3</c:v>
                </c:pt>
                <c:pt idx="3312">
                  <c:v>98.5</c:v>
                </c:pt>
                <c:pt idx="3313">
                  <c:v>98.7</c:v>
                </c:pt>
                <c:pt idx="3314">
                  <c:v>98.8</c:v>
                </c:pt>
                <c:pt idx="3315">
                  <c:v>98.9</c:v>
                </c:pt>
                <c:pt idx="3316">
                  <c:v>98.9</c:v>
                </c:pt>
                <c:pt idx="3317">
                  <c:v>98.8</c:v>
                </c:pt>
                <c:pt idx="3318">
                  <c:v>98.7</c:v>
                </c:pt>
                <c:pt idx="3319">
                  <c:v>98.5</c:v>
                </c:pt>
                <c:pt idx="3320">
                  <c:v>98.3</c:v>
                </c:pt>
                <c:pt idx="3321">
                  <c:v>98.1</c:v>
                </c:pt>
                <c:pt idx="3322">
                  <c:v>98</c:v>
                </c:pt>
                <c:pt idx="3323">
                  <c:v>97.8</c:v>
                </c:pt>
                <c:pt idx="3324">
                  <c:v>97.6</c:v>
                </c:pt>
                <c:pt idx="3325">
                  <c:v>97.4</c:v>
                </c:pt>
                <c:pt idx="3326">
                  <c:v>97.2</c:v>
                </c:pt>
                <c:pt idx="3327">
                  <c:v>97</c:v>
                </c:pt>
                <c:pt idx="3328">
                  <c:v>96.8</c:v>
                </c:pt>
                <c:pt idx="3329">
                  <c:v>96.7</c:v>
                </c:pt>
                <c:pt idx="3330">
                  <c:v>96.7</c:v>
                </c:pt>
                <c:pt idx="3331">
                  <c:v>96.6</c:v>
                </c:pt>
                <c:pt idx="3332">
                  <c:v>96.5</c:v>
                </c:pt>
                <c:pt idx="3333">
                  <c:v>96.4</c:v>
                </c:pt>
                <c:pt idx="3334">
                  <c:v>96.4</c:v>
                </c:pt>
                <c:pt idx="3335">
                  <c:v>96.4</c:v>
                </c:pt>
                <c:pt idx="3336">
                  <c:v>96.5</c:v>
                </c:pt>
                <c:pt idx="3337">
                  <c:v>96.6</c:v>
                </c:pt>
                <c:pt idx="3338">
                  <c:v>96.7</c:v>
                </c:pt>
                <c:pt idx="3339">
                  <c:v>96.8</c:v>
                </c:pt>
                <c:pt idx="3340">
                  <c:v>96.9</c:v>
                </c:pt>
                <c:pt idx="3341">
                  <c:v>97</c:v>
                </c:pt>
                <c:pt idx="3342">
                  <c:v>97.1</c:v>
                </c:pt>
                <c:pt idx="3343">
                  <c:v>97.3</c:v>
                </c:pt>
                <c:pt idx="3344">
                  <c:v>97.5</c:v>
                </c:pt>
                <c:pt idx="3345">
                  <c:v>97.8</c:v>
                </c:pt>
                <c:pt idx="3346">
                  <c:v>97.9</c:v>
                </c:pt>
                <c:pt idx="3347">
                  <c:v>98.2</c:v>
                </c:pt>
                <c:pt idx="3348">
                  <c:v>98.4</c:v>
                </c:pt>
                <c:pt idx="3349">
                  <c:v>98.5</c:v>
                </c:pt>
                <c:pt idx="3350">
                  <c:v>98.6</c:v>
                </c:pt>
                <c:pt idx="3351">
                  <c:v>98.8</c:v>
                </c:pt>
                <c:pt idx="3352">
                  <c:v>98.8</c:v>
                </c:pt>
                <c:pt idx="3353">
                  <c:v>98.9</c:v>
                </c:pt>
                <c:pt idx="3354">
                  <c:v>98.9</c:v>
                </c:pt>
                <c:pt idx="3355">
                  <c:v>98.9</c:v>
                </c:pt>
                <c:pt idx="3356">
                  <c:v>98.8</c:v>
                </c:pt>
                <c:pt idx="3357">
                  <c:v>98.8</c:v>
                </c:pt>
                <c:pt idx="3358">
                  <c:v>98.6</c:v>
                </c:pt>
                <c:pt idx="3359">
                  <c:v>98.5</c:v>
                </c:pt>
                <c:pt idx="3360">
                  <c:v>98.3</c:v>
                </c:pt>
                <c:pt idx="3361">
                  <c:v>98.1</c:v>
                </c:pt>
                <c:pt idx="3362">
                  <c:v>98</c:v>
                </c:pt>
                <c:pt idx="3363">
                  <c:v>97.7</c:v>
                </c:pt>
                <c:pt idx="3364">
                  <c:v>97.5</c:v>
                </c:pt>
                <c:pt idx="3365">
                  <c:v>97.2</c:v>
                </c:pt>
                <c:pt idx="3366">
                  <c:v>97</c:v>
                </c:pt>
                <c:pt idx="3367">
                  <c:v>96.8</c:v>
                </c:pt>
                <c:pt idx="3368">
                  <c:v>96.6</c:v>
                </c:pt>
                <c:pt idx="3369">
                  <c:v>96.5</c:v>
                </c:pt>
                <c:pt idx="3370">
                  <c:v>96.5</c:v>
                </c:pt>
                <c:pt idx="3371">
                  <c:v>96.5</c:v>
                </c:pt>
                <c:pt idx="3372">
                  <c:v>96.6</c:v>
                </c:pt>
                <c:pt idx="3373">
                  <c:v>96.7</c:v>
                </c:pt>
                <c:pt idx="3374">
                  <c:v>96.8</c:v>
                </c:pt>
                <c:pt idx="3375">
                  <c:v>96.9</c:v>
                </c:pt>
                <c:pt idx="3376">
                  <c:v>97</c:v>
                </c:pt>
                <c:pt idx="3377">
                  <c:v>97.1</c:v>
                </c:pt>
                <c:pt idx="3378">
                  <c:v>97.2</c:v>
                </c:pt>
                <c:pt idx="3379">
                  <c:v>97.3</c:v>
                </c:pt>
                <c:pt idx="3380">
                  <c:v>97.5</c:v>
                </c:pt>
                <c:pt idx="3381">
                  <c:v>97.6</c:v>
                </c:pt>
                <c:pt idx="3382">
                  <c:v>97.8</c:v>
                </c:pt>
                <c:pt idx="3383">
                  <c:v>97.9</c:v>
                </c:pt>
                <c:pt idx="3384">
                  <c:v>98</c:v>
                </c:pt>
                <c:pt idx="3385">
                  <c:v>98.2</c:v>
                </c:pt>
                <c:pt idx="3386">
                  <c:v>98.5</c:v>
                </c:pt>
                <c:pt idx="3387">
                  <c:v>98.7</c:v>
                </c:pt>
                <c:pt idx="3388">
                  <c:v>98.8</c:v>
                </c:pt>
                <c:pt idx="3389">
                  <c:v>98.9</c:v>
                </c:pt>
                <c:pt idx="3390">
                  <c:v>99</c:v>
                </c:pt>
                <c:pt idx="3391">
                  <c:v>99.1</c:v>
                </c:pt>
                <c:pt idx="3392">
                  <c:v>99.1</c:v>
                </c:pt>
                <c:pt idx="3393">
                  <c:v>99.1</c:v>
                </c:pt>
                <c:pt idx="3394">
                  <c:v>99</c:v>
                </c:pt>
                <c:pt idx="3395">
                  <c:v>99</c:v>
                </c:pt>
                <c:pt idx="3396">
                  <c:v>98.8</c:v>
                </c:pt>
                <c:pt idx="3397">
                  <c:v>98.7</c:v>
                </c:pt>
                <c:pt idx="3398">
                  <c:v>98.5</c:v>
                </c:pt>
                <c:pt idx="3399">
                  <c:v>98.2</c:v>
                </c:pt>
                <c:pt idx="3400">
                  <c:v>98</c:v>
                </c:pt>
                <c:pt idx="3401">
                  <c:v>97.9</c:v>
                </c:pt>
                <c:pt idx="3402">
                  <c:v>97.7</c:v>
                </c:pt>
                <c:pt idx="3403">
                  <c:v>97.4</c:v>
                </c:pt>
                <c:pt idx="3404">
                  <c:v>97.3</c:v>
                </c:pt>
                <c:pt idx="3405">
                  <c:v>97.1</c:v>
                </c:pt>
                <c:pt idx="3406">
                  <c:v>97</c:v>
                </c:pt>
                <c:pt idx="3407">
                  <c:v>96.8</c:v>
                </c:pt>
                <c:pt idx="3408">
                  <c:v>96.8</c:v>
                </c:pt>
                <c:pt idx="3409">
                  <c:v>96.8</c:v>
                </c:pt>
                <c:pt idx="3410">
                  <c:v>96.8</c:v>
                </c:pt>
                <c:pt idx="3411">
                  <c:v>96.8</c:v>
                </c:pt>
                <c:pt idx="3412">
                  <c:v>96.9</c:v>
                </c:pt>
                <c:pt idx="3413">
                  <c:v>96.9</c:v>
                </c:pt>
                <c:pt idx="3414">
                  <c:v>97.1</c:v>
                </c:pt>
                <c:pt idx="3415">
                  <c:v>97.2</c:v>
                </c:pt>
                <c:pt idx="3416">
                  <c:v>97.3</c:v>
                </c:pt>
                <c:pt idx="3417">
                  <c:v>97.5</c:v>
                </c:pt>
                <c:pt idx="3418">
                  <c:v>97.6</c:v>
                </c:pt>
                <c:pt idx="3419">
                  <c:v>97.8</c:v>
                </c:pt>
                <c:pt idx="3420">
                  <c:v>98</c:v>
                </c:pt>
                <c:pt idx="3421">
                  <c:v>98.1</c:v>
                </c:pt>
                <c:pt idx="3422">
                  <c:v>98.3</c:v>
                </c:pt>
                <c:pt idx="3423">
                  <c:v>98.5</c:v>
                </c:pt>
                <c:pt idx="3424">
                  <c:v>98.8</c:v>
                </c:pt>
                <c:pt idx="3425">
                  <c:v>99</c:v>
                </c:pt>
                <c:pt idx="3426">
                  <c:v>99.1</c:v>
                </c:pt>
                <c:pt idx="3427">
                  <c:v>99.2</c:v>
                </c:pt>
                <c:pt idx="3428">
                  <c:v>99.3</c:v>
                </c:pt>
                <c:pt idx="3429">
                  <c:v>99.3</c:v>
                </c:pt>
                <c:pt idx="3430">
                  <c:v>99.3</c:v>
                </c:pt>
                <c:pt idx="3431">
                  <c:v>99.3</c:v>
                </c:pt>
                <c:pt idx="3432">
                  <c:v>99.2</c:v>
                </c:pt>
                <c:pt idx="3433">
                  <c:v>99.1</c:v>
                </c:pt>
                <c:pt idx="3434">
                  <c:v>98.9</c:v>
                </c:pt>
                <c:pt idx="3435">
                  <c:v>98.8</c:v>
                </c:pt>
                <c:pt idx="3436">
                  <c:v>98.5</c:v>
                </c:pt>
                <c:pt idx="3437">
                  <c:v>98.3</c:v>
                </c:pt>
                <c:pt idx="3438">
                  <c:v>98.2</c:v>
                </c:pt>
                <c:pt idx="3439">
                  <c:v>98</c:v>
                </c:pt>
                <c:pt idx="3440">
                  <c:v>98</c:v>
                </c:pt>
                <c:pt idx="3441">
                  <c:v>97.7</c:v>
                </c:pt>
                <c:pt idx="3442">
                  <c:v>97.5</c:v>
                </c:pt>
                <c:pt idx="3443">
                  <c:v>97.2</c:v>
                </c:pt>
                <c:pt idx="3444">
                  <c:v>97.1</c:v>
                </c:pt>
                <c:pt idx="3445">
                  <c:v>97</c:v>
                </c:pt>
                <c:pt idx="3446">
                  <c:v>97</c:v>
                </c:pt>
                <c:pt idx="3447">
                  <c:v>97.1</c:v>
                </c:pt>
                <c:pt idx="3448">
                  <c:v>97.1</c:v>
                </c:pt>
                <c:pt idx="3449">
                  <c:v>97.1</c:v>
                </c:pt>
                <c:pt idx="3450">
                  <c:v>97.1</c:v>
                </c:pt>
                <c:pt idx="3451">
                  <c:v>97.2</c:v>
                </c:pt>
                <c:pt idx="3452">
                  <c:v>97.3</c:v>
                </c:pt>
                <c:pt idx="3453">
                  <c:v>97.3</c:v>
                </c:pt>
                <c:pt idx="3454">
                  <c:v>97.4</c:v>
                </c:pt>
                <c:pt idx="3455">
                  <c:v>97.5</c:v>
                </c:pt>
                <c:pt idx="3456">
                  <c:v>97.7</c:v>
                </c:pt>
                <c:pt idx="3457">
                  <c:v>97.9</c:v>
                </c:pt>
                <c:pt idx="3458">
                  <c:v>98</c:v>
                </c:pt>
                <c:pt idx="3459">
                  <c:v>98.3</c:v>
                </c:pt>
                <c:pt idx="3460">
                  <c:v>98.6</c:v>
                </c:pt>
                <c:pt idx="3461">
                  <c:v>98.8</c:v>
                </c:pt>
                <c:pt idx="3462">
                  <c:v>99</c:v>
                </c:pt>
                <c:pt idx="3463">
                  <c:v>99.2</c:v>
                </c:pt>
                <c:pt idx="3464">
                  <c:v>99.3</c:v>
                </c:pt>
                <c:pt idx="3465">
                  <c:v>99.5</c:v>
                </c:pt>
                <c:pt idx="3466">
                  <c:v>99.6</c:v>
                </c:pt>
                <c:pt idx="3467">
                  <c:v>99.6</c:v>
                </c:pt>
                <c:pt idx="3468">
                  <c:v>99.6</c:v>
                </c:pt>
                <c:pt idx="3469">
                  <c:v>99.5</c:v>
                </c:pt>
                <c:pt idx="3470">
                  <c:v>99.4</c:v>
                </c:pt>
                <c:pt idx="3471">
                  <c:v>99.2</c:v>
                </c:pt>
                <c:pt idx="3472">
                  <c:v>99.1</c:v>
                </c:pt>
                <c:pt idx="3473">
                  <c:v>99</c:v>
                </c:pt>
                <c:pt idx="3474">
                  <c:v>98.8</c:v>
                </c:pt>
                <c:pt idx="3475">
                  <c:v>98.6</c:v>
                </c:pt>
                <c:pt idx="3476">
                  <c:v>98.4</c:v>
                </c:pt>
                <c:pt idx="3477">
                  <c:v>98.3</c:v>
                </c:pt>
                <c:pt idx="3478">
                  <c:v>98.1</c:v>
                </c:pt>
                <c:pt idx="3479">
                  <c:v>98</c:v>
                </c:pt>
                <c:pt idx="3480">
                  <c:v>97.8</c:v>
                </c:pt>
                <c:pt idx="3481">
                  <c:v>97.6</c:v>
                </c:pt>
                <c:pt idx="3482">
                  <c:v>97.4</c:v>
                </c:pt>
                <c:pt idx="3483">
                  <c:v>97.3</c:v>
                </c:pt>
                <c:pt idx="3484">
                  <c:v>97.2</c:v>
                </c:pt>
                <c:pt idx="3485">
                  <c:v>97.2</c:v>
                </c:pt>
                <c:pt idx="3486">
                  <c:v>97.2</c:v>
                </c:pt>
                <c:pt idx="3487">
                  <c:v>97.2</c:v>
                </c:pt>
                <c:pt idx="3488">
                  <c:v>97.2</c:v>
                </c:pt>
                <c:pt idx="3489">
                  <c:v>97.3</c:v>
                </c:pt>
                <c:pt idx="3490">
                  <c:v>97.3</c:v>
                </c:pt>
                <c:pt idx="3491">
                  <c:v>97.5</c:v>
                </c:pt>
                <c:pt idx="3492">
                  <c:v>97.7</c:v>
                </c:pt>
                <c:pt idx="3493">
                  <c:v>97.8</c:v>
                </c:pt>
                <c:pt idx="3494">
                  <c:v>98</c:v>
                </c:pt>
                <c:pt idx="3495">
                  <c:v>98</c:v>
                </c:pt>
                <c:pt idx="3496">
                  <c:v>98.3</c:v>
                </c:pt>
                <c:pt idx="3497">
                  <c:v>98.5</c:v>
                </c:pt>
                <c:pt idx="3498">
                  <c:v>98.8</c:v>
                </c:pt>
                <c:pt idx="3499">
                  <c:v>99</c:v>
                </c:pt>
                <c:pt idx="3500">
                  <c:v>99.3</c:v>
                </c:pt>
                <c:pt idx="3501">
                  <c:v>99.5</c:v>
                </c:pt>
                <c:pt idx="3502">
                  <c:v>99.6</c:v>
                </c:pt>
                <c:pt idx="3503">
                  <c:v>99.7</c:v>
                </c:pt>
                <c:pt idx="3504">
                  <c:v>99.8</c:v>
                </c:pt>
                <c:pt idx="3505">
                  <c:v>99.8</c:v>
                </c:pt>
                <c:pt idx="3506">
                  <c:v>99.7</c:v>
                </c:pt>
                <c:pt idx="3507">
                  <c:v>99.7</c:v>
                </c:pt>
                <c:pt idx="3508">
                  <c:v>99.5</c:v>
                </c:pt>
                <c:pt idx="3509">
                  <c:v>99.4</c:v>
                </c:pt>
                <c:pt idx="3510">
                  <c:v>99.3</c:v>
                </c:pt>
                <c:pt idx="3511">
                  <c:v>99.1</c:v>
                </c:pt>
                <c:pt idx="3512">
                  <c:v>99</c:v>
                </c:pt>
                <c:pt idx="3513">
                  <c:v>98.8</c:v>
                </c:pt>
                <c:pt idx="3514">
                  <c:v>98.6</c:v>
                </c:pt>
                <c:pt idx="3515">
                  <c:v>98.4</c:v>
                </c:pt>
                <c:pt idx="3516">
                  <c:v>98.2</c:v>
                </c:pt>
                <c:pt idx="3517">
                  <c:v>98</c:v>
                </c:pt>
                <c:pt idx="3518">
                  <c:v>98</c:v>
                </c:pt>
                <c:pt idx="3519">
                  <c:v>97.8</c:v>
                </c:pt>
                <c:pt idx="3520">
                  <c:v>97.6</c:v>
                </c:pt>
                <c:pt idx="3521">
                  <c:v>97.5</c:v>
                </c:pt>
                <c:pt idx="3522">
                  <c:v>97.5</c:v>
                </c:pt>
                <c:pt idx="3523">
                  <c:v>97.4</c:v>
                </c:pt>
                <c:pt idx="3524">
                  <c:v>97.5</c:v>
                </c:pt>
                <c:pt idx="3525">
                  <c:v>97.4</c:v>
                </c:pt>
                <c:pt idx="3526">
                  <c:v>97.5</c:v>
                </c:pt>
                <c:pt idx="3527">
                  <c:v>97.5</c:v>
                </c:pt>
                <c:pt idx="3528">
                  <c:v>97.6</c:v>
                </c:pt>
                <c:pt idx="3529">
                  <c:v>97.7</c:v>
                </c:pt>
                <c:pt idx="3530">
                  <c:v>97.8</c:v>
                </c:pt>
                <c:pt idx="3531">
                  <c:v>98</c:v>
                </c:pt>
                <c:pt idx="3532">
                  <c:v>98.1</c:v>
                </c:pt>
                <c:pt idx="3533">
                  <c:v>98.3</c:v>
                </c:pt>
                <c:pt idx="3534">
                  <c:v>98.6</c:v>
                </c:pt>
                <c:pt idx="3535">
                  <c:v>98.8</c:v>
                </c:pt>
                <c:pt idx="3536">
                  <c:v>99.1</c:v>
                </c:pt>
                <c:pt idx="3537">
                  <c:v>99.3</c:v>
                </c:pt>
                <c:pt idx="3538">
                  <c:v>99.5</c:v>
                </c:pt>
                <c:pt idx="3539">
                  <c:v>99.7</c:v>
                </c:pt>
                <c:pt idx="3540">
                  <c:v>99.8</c:v>
                </c:pt>
                <c:pt idx="3541">
                  <c:v>99.8</c:v>
                </c:pt>
                <c:pt idx="3542">
                  <c:v>99.8</c:v>
                </c:pt>
                <c:pt idx="3543">
                  <c:v>99.8</c:v>
                </c:pt>
                <c:pt idx="3544">
                  <c:v>99.7</c:v>
                </c:pt>
                <c:pt idx="3545">
                  <c:v>99.7</c:v>
                </c:pt>
                <c:pt idx="3546">
                  <c:v>99.7</c:v>
                </c:pt>
                <c:pt idx="3547">
                  <c:v>99.6</c:v>
                </c:pt>
                <c:pt idx="3548">
                  <c:v>99.5</c:v>
                </c:pt>
                <c:pt idx="3549">
                  <c:v>99.4</c:v>
                </c:pt>
                <c:pt idx="3550">
                  <c:v>99.3</c:v>
                </c:pt>
                <c:pt idx="3551">
                  <c:v>99.2</c:v>
                </c:pt>
                <c:pt idx="3552">
                  <c:v>99</c:v>
                </c:pt>
                <c:pt idx="3553">
                  <c:v>98.8</c:v>
                </c:pt>
                <c:pt idx="3554">
                  <c:v>98.6</c:v>
                </c:pt>
                <c:pt idx="3555">
                  <c:v>98.3</c:v>
                </c:pt>
                <c:pt idx="3556">
                  <c:v>98.1</c:v>
                </c:pt>
                <c:pt idx="3557">
                  <c:v>98</c:v>
                </c:pt>
                <c:pt idx="3558">
                  <c:v>97.9</c:v>
                </c:pt>
                <c:pt idx="3559">
                  <c:v>97.7</c:v>
                </c:pt>
                <c:pt idx="3560">
                  <c:v>97.6</c:v>
                </c:pt>
                <c:pt idx="3561">
                  <c:v>97.5</c:v>
                </c:pt>
                <c:pt idx="3562">
                  <c:v>97.4</c:v>
                </c:pt>
                <c:pt idx="3563">
                  <c:v>97.4</c:v>
                </c:pt>
                <c:pt idx="3564">
                  <c:v>97.5</c:v>
                </c:pt>
                <c:pt idx="3565">
                  <c:v>97.6</c:v>
                </c:pt>
                <c:pt idx="3566">
                  <c:v>97.8</c:v>
                </c:pt>
                <c:pt idx="3567">
                  <c:v>98</c:v>
                </c:pt>
                <c:pt idx="3568">
                  <c:v>98.1</c:v>
                </c:pt>
                <c:pt idx="3569">
                  <c:v>98.3</c:v>
                </c:pt>
                <c:pt idx="3570">
                  <c:v>98.5</c:v>
                </c:pt>
                <c:pt idx="3571">
                  <c:v>98.8</c:v>
                </c:pt>
                <c:pt idx="3572">
                  <c:v>99</c:v>
                </c:pt>
                <c:pt idx="3573">
                  <c:v>99.1</c:v>
                </c:pt>
                <c:pt idx="3574">
                  <c:v>99.3</c:v>
                </c:pt>
                <c:pt idx="3575">
                  <c:v>99.4</c:v>
                </c:pt>
                <c:pt idx="3576">
                  <c:v>99.5</c:v>
                </c:pt>
                <c:pt idx="3577">
                  <c:v>99.6</c:v>
                </c:pt>
                <c:pt idx="3578">
                  <c:v>99.7</c:v>
                </c:pt>
                <c:pt idx="3579">
                  <c:v>99.8</c:v>
                </c:pt>
                <c:pt idx="3580">
                  <c:v>99.9</c:v>
                </c:pt>
                <c:pt idx="3581">
                  <c:v>100</c:v>
                </c:pt>
                <c:pt idx="3582">
                  <c:v>100.1</c:v>
                </c:pt>
                <c:pt idx="3583">
                  <c:v>100.1</c:v>
                </c:pt>
                <c:pt idx="3584">
                  <c:v>100.1</c:v>
                </c:pt>
                <c:pt idx="3585">
                  <c:v>100</c:v>
                </c:pt>
                <c:pt idx="3586">
                  <c:v>99.8</c:v>
                </c:pt>
                <c:pt idx="3587">
                  <c:v>99.7</c:v>
                </c:pt>
                <c:pt idx="3588">
                  <c:v>99.5</c:v>
                </c:pt>
                <c:pt idx="3589">
                  <c:v>99.3</c:v>
                </c:pt>
                <c:pt idx="3590">
                  <c:v>99.1</c:v>
                </c:pt>
                <c:pt idx="3591">
                  <c:v>98.9</c:v>
                </c:pt>
                <c:pt idx="3592">
                  <c:v>98.6</c:v>
                </c:pt>
                <c:pt idx="3593">
                  <c:v>98.4</c:v>
                </c:pt>
                <c:pt idx="3594">
                  <c:v>98.2</c:v>
                </c:pt>
                <c:pt idx="3595">
                  <c:v>98</c:v>
                </c:pt>
                <c:pt idx="3596">
                  <c:v>98</c:v>
                </c:pt>
                <c:pt idx="3597">
                  <c:v>97.9</c:v>
                </c:pt>
                <c:pt idx="3598">
                  <c:v>97.9</c:v>
                </c:pt>
                <c:pt idx="3599">
                  <c:v>97.8</c:v>
                </c:pt>
                <c:pt idx="3600">
                  <c:v>97.8</c:v>
                </c:pt>
                <c:pt idx="3601">
                  <c:v>97.8</c:v>
                </c:pt>
                <c:pt idx="3602">
                  <c:v>97.8</c:v>
                </c:pt>
                <c:pt idx="3603">
                  <c:v>97.9</c:v>
                </c:pt>
                <c:pt idx="3604">
                  <c:v>97.9</c:v>
                </c:pt>
                <c:pt idx="3605">
                  <c:v>98</c:v>
                </c:pt>
                <c:pt idx="3606">
                  <c:v>98.2</c:v>
                </c:pt>
                <c:pt idx="3607">
                  <c:v>98.4</c:v>
                </c:pt>
                <c:pt idx="3608">
                  <c:v>98.6</c:v>
                </c:pt>
                <c:pt idx="3609">
                  <c:v>98.8</c:v>
                </c:pt>
                <c:pt idx="3610">
                  <c:v>99</c:v>
                </c:pt>
                <c:pt idx="3611">
                  <c:v>99.2</c:v>
                </c:pt>
                <c:pt idx="3612">
                  <c:v>99.4</c:v>
                </c:pt>
                <c:pt idx="3613">
                  <c:v>99.6</c:v>
                </c:pt>
                <c:pt idx="3614">
                  <c:v>99.8</c:v>
                </c:pt>
                <c:pt idx="3615">
                  <c:v>99.9</c:v>
                </c:pt>
                <c:pt idx="3616">
                  <c:v>100.1</c:v>
                </c:pt>
                <c:pt idx="3617">
                  <c:v>100.2</c:v>
                </c:pt>
                <c:pt idx="3618">
                  <c:v>100.3</c:v>
                </c:pt>
                <c:pt idx="3619">
                  <c:v>100.4</c:v>
                </c:pt>
                <c:pt idx="3620">
                  <c:v>100.3</c:v>
                </c:pt>
                <c:pt idx="3621">
                  <c:v>100.2</c:v>
                </c:pt>
                <c:pt idx="3622">
                  <c:v>100.1</c:v>
                </c:pt>
                <c:pt idx="3623">
                  <c:v>100</c:v>
                </c:pt>
                <c:pt idx="3624">
                  <c:v>100</c:v>
                </c:pt>
                <c:pt idx="3625">
                  <c:v>99.8</c:v>
                </c:pt>
                <c:pt idx="3626">
                  <c:v>99.6</c:v>
                </c:pt>
                <c:pt idx="3627">
                  <c:v>99.4</c:v>
                </c:pt>
                <c:pt idx="3628">
                  <c:v>99.2</c:v>
                </c:pt>
                <c:pt idx="3629">
                  <c:v>99</c:v>
                </c:pt>
                <c:pt idx="3630">
                  <c:v>98.9</c:v>
                </c:pt>
                <c:pt idx="3631">
                  <c:v>98.7</c:v>
                </c:pt>
                <c:pt idx="3632">
                  <c:v>98.6</c:v>
                </c:pt>
                <c:pt idx="3633">
                  <c:v>98.4</c:v>
                </c:pt>
                <c:pt idx="3634">
                  <c:v>98.2</c:v>
                </c:pt>
                <c:pt idx="3635">
                  <c:v>98.1</c:v>
                </c:pt>
                <c:pt idx="3636">
                  <c:v>98</c:v>
                </c:pt>
                <c:pt idx="3637">
                  <c:v>98</c:v>
                </c:pt>
                <c:pt idx="3638">
                  <c:v>97.9</c:v>
                </c:pt>
                <c:pt idx="3639">
                  <c:v>97.9</c:v>
                </c:pt>
                <c:pt idx="3640">
                  <c:v>98</c:v>
                </c:pt>
                <c:pt idx="3641">
                  <c:v>98</c:v>
                </c:pt>
                <c:pt idx="3642">
                  <c:v>98.1</c:v>
                </c:pt>
                <c:pt idx="3643">
                  <c:v>98.3</c:v>
                </c:pt>
                <c:pt idx="3644">
                  <c:v>98.5</c:v>
                </c:pt>
                <c:pt idx="3645">
                  <c:v>98.7</c:v>
                </c:pt>
                <c:pt idx="3646">
                  <c:v>98.9</c:v>
                </c:pt>
                <c:pt idx="3647">
                  <c:v>99.1</c:v>
                </c:pt>
                <c:pt idx="3648">
                  <c:v>99.3</c:v>
                </c:pt>
                <c:pt idx="3649">
                  <c:v>99.5</c:v>
                </c:pt>
                <c:pt idx="3650">
                  <c:v>99.7</c:v>
                </c:pt>
                <c:pt idx="3651">
                  <c:v>99.9</c:v>
                </c:pt>
                <c:pt idx="3652">
                  <c:v>100</c:v>
                </c:pt>
                <c:pt idx="3653">
                  <c:v>100.1</c:v>
                </c:pt>
                <c:pt idx="3654">
                  <c:v>100.2</c:v>
                </c:pt>
                <c:pt idx="3655">
                  <c:v>100.2</c:v>
                </c:pt>
                <c:pt idx="3656">
                  <c:v>100.3</c:v>
                </c:pt>
                <c:pt idx="3657">
                  <c:v>100.3</c:v>
                </c:pt>
                <c:pt idx="3658">
                  <c:v>100.4</c:v>
                </c:pt>
                <c:pt idx="3659">
                  <c:v>100.3</c:v>
                </c:pt>
                <c:pt idx="3660">
                  <c:v>100.3</c:v>
                </c:pt>
                <c:pt idx="3661">
                  <c:v>100.2</c:v>
                </c:pt>
                <c:pt idx="3662">
                  <c:v>100.2</c:v>
                </c:pt>
                <c:pt idx="3663">
                  <c:v>100.1</c:v>
                </c:pt>
                <c:pt idx="3664">
                  <c:v>99.9</c:v>
                </c:pt>
                <c:pt idx="3665">
                  <c:v>99.8</c:v>
                </c:pt>
                <c:pt idx="3666">
                  <c:v>99.6</c:v>
                </c:pt>
                <c:pt idx="3667">
                  <c:v>99.4</c:v>
                </c:pt>
                <c:pt idx="3668">
                  <c:v>99.2</c:v>
                </c:pt>
                <c:pt idx="3669">
                  <c:v>98.9</c:v>
                </c:pt>
                <c:pt idx="3670">
                  <c:v>98.7</c:v>
                </c:pt>
                <c:pt idx="3671">
                  <c:v>98.5</c:v>
                </c:pt>
                <c:pt idx="3672">
                  <c:v>98.3</c:v>
                </c:pt>
                <c:pt idx="3673">
                  <c:v>98.2</c:v>
                </c:pt>
                <c:pt idx="3674">
                  <c:v>98.1</c:v>
                </c:pt>
                <c:pt idx="3675">
                  <c:v>98</c:v>
                </c:pt>
                <c:pt idx="3676">
                  <c:v>98</c:v>
                </c:pt>
                <c:pt idx="3677">
                  <c:v>98.1</c:v>
                </c:pt>
                <c:pt idx="3678">
                  <c:v>98.2</c:v>
                </c:pt>
                <c:pt idx="3679">
                  <c:v>98.4</c:v>
                </c:pt>
                <c:pt idx="3680">
                  <c:v>98.5</c:v>
                </c:pt>
                <c:pt idx="3681">
                  <c:v>98.7</c:v>
                </c:pt>
                <c:pt idx="3682">
                  <c:v>98.9</c:v>
                </c:pt>
                <c:pt idx="3683">
                  <c:v>99</c:v>
                </c:pt>
                <c:pt idx="3684">
                  <c:v>99.1</c:v>
                </c:pt>
                <c:pt idx="3685">
                  <c:v>99.3</c:v>
                </c:pt>
                <c:pt idx="3686">
                  <c:v>99.4</c:v>
                </c:pt>
                <c:pt idx="3687">
                  <c:v>99.6</c:v>
                </c:pt>
                <c:pt idx="3688">
                  <c:v>99.7</c:v>
                </c:pt>
                <c:pt idx="3689">
                  <c:v>99.9</c:v>
                </c:pt>
                <c:pt idx="3690">
                  <c:v>100</c:v>
                </c:pt>
                <c:pt idx="3691">
                  <c:v>100.2</c:v>
                </c:pt>
                <c:pt idx="3692">
                  <c:v>100.4</c:v>
                </c:pt>
                <c:pt idx="3693">
                  <c:v>100.6</c:v>
                </c:pt>
                <c:pt idx="3694">
                  <c:v>100.7</c:v>
                </c:pt>
                <c:pt idx="3695">
                  <c:v>100.7</c:v>
                </c:pt>
                <c:pt idx="3696">
                  <c:v>100.7</c:v>
                </c:pt>
                <c:pt idx="3697">
                  <c:v>100.6</c:v>
                </c:pt>
                <c:pt idx="3698">
                  <c:v>100.6</c:v>
                </c:pt>
                <c:pt idx="3699">
                  <c:v>100.5</c:v>
                </c:pt>
                <c:pt idx="3700">
                  <c:v>100.4</c:v>
                </c:pt>
                <c:pt idx="3701">
                  <c:v>100.2</c:v>
                </c:pt>
                <c:pt idx="3702">
                  <c:v>100</c:v>
                </c:pt>
                <c:pt idx="3703">
                  <c:v>99.9</c:v>
                </c:pt>
                <c:pt idx="3704">
                  <c:v>99.7</c:v>
                </c:pt>
                <c:pt idx="3705">
                  <c:v>99.4</c:v>
                </c:pt>
                <c:pt idx="3706">
                  <c:v>99.2</c:v>
                </c:pt>
                <c:pt idx="3707">
                  <c:v>99</c:v>
                </c:pt>
                <c:pt idx="3708">
                  <c:v>98.8</c:v>
                </c:pt>
                <c:pt idx="3709">
                  <c:v>98.6</c:v>
                </c:pt>
                <c:pt idx="3710">
                  <c:v>98.5</c:v>
                </c:pt>
                <c:pt idx="3711">
                  <c:v>98.4</c:v>
                </c:pt>
                <c:pt idx="3712">
                  <c:v>98.4</c:v>
                </c:pt>
                <c:pt idx="3713">
                  <c:v>98.4</c:v>
                </c:pt>
                <c:pt idx="3714">
                  <c:v>98.4</c:v>
                </c:pt>
                <c:pt idx="3715">
                  <c:v>98.4</c:v>
                </c:pt>
                <c:pt idx="3716">
                  <c:v>98.4</c:v>
                </c:pt>
                <c:pt idx="3717">
                  <c:v>98.5</c:v>
                </c:pt>
                <c:pt idx="3718">
                  <c:v>98.7</c:v>
                </c:pt>
                <c:pt idx="3719">
                  <c:v>98.8</c:v>
                </c:pt>
                <c:pt idx="3720">
                  <c:v>99</c:v>
                </c:pt>
                <c:pt idx="3721">
                  <c:v>99.1</c:v>
                </c:pt>
                <c:pt idx="3722">
                  <c:v>99.3</c:v>
                </c:pt>
                <c:pt idx="3723">
                  <c:v>99.4</c:v>
                </c:pt>
                <c:pt idx="3724">
                  <c:v>99.6</c:v>
                </c:pt>
                <c:pt idx="3725">
                  <c:v>99.8</c:v>
                </c:pt>
                <c:pt idx="3726">
                  <c:v>100</c:v>
                </c:pt>
                <c:pt idx="3727">
                  <c:v>100.2</c:v>
                </c:pt>
                <c:pt idx="3728">
                  <c:v>100.4</c:v>
                </c:pt>
                <c:pt idx="3729">
                  <c:v>100.6</c:v>
                </c:pt>
                <c:pt idx="3730">
                  <c:v>100.7</c:v>
                </c:pt>
                <c:pt idx="3731">
                  <c:v>100.8</c:v>
                </c:pt>
                <c:pt idx="3732">
                  <c:v>100.8</c:v>
                </c:pt>
                <c:pt idx="3733">
                  <c:v>100.9</c:v>
                </c:pt>
                <c:pt idx="3734">
                  <c:v>100.8</c:v>
                </c:pt>
                <c:pt idx="3735">
                  <c:v>100.8</c:v>
                </c:pt>
                <c:pt idx="3736">
                  <c:v>100.7</c:v>
                </c:pt>
                <c:pt idx="3737">
                  <c:v>100.6</c:v>
                </c:pt>
                <c:pt idx="3738">
                  <c:v>100.5</c:v>
                </c:pt>
                <c:pt idx="3739">
                  <c:v>100.3</c:v>
                </c:pt>
                <c:pt idx="3740">
                  <c:v>100.2</c:v>
                </c:pt>
                <c:pt idx="3741">
                  <c:v>100</c:v>
                </c:pt>
                <c:pt idx="3742">
                  <c:v>99.9</c:v>
                </c:pt>
                <c:pt idx="3743">
                  <c:v>99.7</c:v>
                </c:pt>
                <c:pt idx="3744">
                  <c:v>99.5</c:v>
                </c:pt>
                <c:pt idx="3745">
                  <c:v>99.3</c:v>
                </c:pt>
                <c:pt idx="3746">
                  <c:v>99.1</c:v>
                </c:pt>
                <c:pt idx="3747">
                  <c:v>99</c:v>
                </c:pt>
                <c:pt idx="3748">
                  <c:v>98.8</c:v>
                </c:pt>
                <c:pt idx="3749">
                  <c:v>98.7</c:v>
                </c:pt>
                <c:pt idx="3750">
                  <c:v>98.7</c:v>
                </c:pt>
                <c:pt idx="3751">
                  <c:v>98.6</c:v>
                </c:pt>
                <c:pt idx="3752">
                  <c:v>98.5</c:v>
                </c:pt>
                <c:pt idx="3753">
                  <c:v>98.5</c:v>
                </c:pt>
                <c:pt idx="3754">
                  <c:v>98.6</c:v>
                </c:pt>
                <c:pt idx="3755">
                  <c:v>98.6</c:v>
                </c:pt>
                <c:pt idx="3756">
                  <c:v>98.7</c:v>
                </c:pt>
                <c:pt idx="3757">
                  <c:v>98.9</c:v>
                </c:pt>
                <c:pt idx="3758">
                  <c:v>99.1</c:v>
                </c:pt>
                <c:pt idx="3759">
                  <c:v>99.3</c:v>
                </c:pt>
                <c:pt idx="3760">
                  <c:v>99.5</c:v>
                </c:pt>
                <c:pt idx="3761">
                  <c:v>99.7</c:v>
                </c:pt>
                <c:pt idx="3762">
                  <c:v>99.9</c:v>
                </c:pt>
                <c:pt idx="3763">
                  <c:v>100</c:v>
                </c:pt>
                <c:pt idx="3764">
                  <c:v>100.2</c:v>
                </c:pt>
                <c:pt idx="3765">
                  <c:v>100.4</c:v>
                </c:pt>
                <c:pt idx="3766">
                  <c:v>100.6</c:v>
                </c:pt>
                <c:pt idx="3767">
                  <c:v>100.8</c:v>
                </c:pt>
                <c:pt idx="3768">
                  <c:v>100.9</c:v>
                </c:pt>
                <c:pt idx="3769">
                  <c:v>101</c:v>
                </c:pt>
                <c:pt idx="3770">
                  <c:v>101</c:v>
                </c:pt>
                <c:pt idx="3771">
                  <c:v>101</c:v>
                </c:pt>
                <c:pt idx="3772">
                  <c:v>101</c:v>
                </c:pt>
                <c:pt idx="3773">
                  <c:v>101</c:v>
                </c:pt>
                <c:pt idx="3774">
                  <c:v>101</c:v>
                </c:pt>
                <c:pt idx="3775">
                  <c:v>100.9</c:v>
                </c:pt>
                <c:pt idx="3776">
                  <c:v>100.8</c:v>
                </c:pt>
                <c:pt idx="3777">
                  <c:v>100.6</c:v>
                </c:pt>
                <c:pt idx="3778">
                  <c:v>100.5</c:v>
                </c:pt>
                <c:pt idx="3779">
                  <c:v>100.2</c:v>
                </c:pt>
                <c:pt idx="3780">
                  <c:v>100</c:v>
                </c:pt>
                <c:pt idx="3781">
                  <c:v>99.8</c:v>
                </c:pt>
                <c:pt idx="3782">
                  <c:v>99.6</c:v>
                </c:pt>
                <c:pt idx="3783">
                  <c:v>99.5</c:v>
                </c:pt>
                <c:pt idx="3784">
                  <c:v>99.3</c:v>
                </c:pt>
                <c:pt idx="3785">
                  <c:v>99.2</c:v>
                </c:pt>
                <c:pt idx="3786">
                  <c:v>99.1</c:v>
                </c:pt>
                <c:pt idx="3787">
                  <c:v>99</c:v>
                </c:pt>
                <c:pt idx="3788">
                  <c:v>98.9</c:v>
                </c:pt>
                <c:pt idx="3789">
                  <c:v>98.9</c:v>
                </c:pt>
                <c:pt idx="3790">
                  <c:v>98.8</c:v>
                </c:pt>
                <c:pt idx="3791">
                  <c:v>98.8</c:v>
                </c:pt>
                <c:pt idx="3792">
                  <c:v>98.8</c:v>
                </c:pt>
                <c:pt idx="3793">
                  <c:v>98.8</c:v>
                </c:pt>
                <c:pt idx="3794">
                  <c:v>98.9</c:v>
                </c:pt>
                <c:pt idx="3795">
                  <c:v>99</c:v>
                </c:pt>
                <c:pt idx="3796">
                  <c:v>99.2</c:v>
                </c:pt>
                <c:pt idx="3797">
                  <c:v>99.4</c:v>
                </c:pt>
                <c:pt idx="3798">
                  <c:v>99.7</c:v>
                </c:pt>
                <c:pt idx="3799">
                  <c:v>99.9</c:v>
                </c:pt>
                <c:pt idx="3800">
                  <c:v>100.1</c:v>
                </c:pt>
                <c:pt idx="3801">
                  <c:v>100.3</c:v>
                </c:pt>
                <c:pt idx="3802">
                  <c:v>100.4</c:v>
                </c:pt>
                <c:pt idx="3803">
                  <c:v>100.6</c:v>
                </c:pt>
                <c:pt idx="3804">
                  <c:v>100.7</c:v>
                </c:pt>
                <c:pt idx="3805">
                  <c:v>100.8</c:v>
                </c:pt>
                <c:pt idx="3806">
                  <c:v>100.9</c:v>
                </c:pt>
                <c:pt idx="3807">
                  <c:v>101.1</c:v>
                </c:pt>
                <c:pt idx="3808">
                  <c:v>101.3</c:v>
                </c:pt>
                <c:pt idx="3809">
                  <c:v>101.4</c:v>
                </c:pt>
                <c:pt idx="3810">
                  <c:v>101.4</c:v>
                </c:pt>
                <c:pt idx="3811">
                  <c:v>101.4</c:v>
                </c:pt>
                <c:pt idx="3812">
                  <c:v>101.3</c:v>
                </c:pt>
                <c:pt idx="3813">
                  <c:v>101.2</c:v>
                </c:pt>
                <c:pt idx="3814">
                  <c:v>101</c:v>
                </c:pt>
                <c:pt idx="3815">
                  <c:v>100.9</c:v>
                </c:pt>
                <c:pt idx="3816">
                  <c:v>100.6</c:v>
                </c:pt>
                <c:pt idx="3817">
                  <c:v>100.4</c:v>
                </c:pt>
                <c:pt idx="3818">
                  <c:v>100.1</c:v>
                </c:pt>
                <c:pt idx="3819">
                  <c:v>99.9</c:v>
                </c:pt>
                <c:pt idx="3820">
                  <c:v>99.7</c:v>
                </c:pt>
                <c:pt idx="3821">
                  <c:v>99.6</c:v>
                </c:pt>
                <c:pt idx="3822">
                  <c:v>99.4</c:v>
                </c:pt>
                <c:pt idx="3823">
                  <c:v>99.2</c:v>
                </c:pt>
                <c:pt idx="3824">
                  <c:v>99.1</c:v>
                </c:pt>
                <c:pt idx="3825">
                  <c:v>99.1</c:v>
                </c:pt>
                <c:pt idx="3826">
                  <c:v>99.1</c:v>
                </c:pt>
                <c:pt idx="3827">
                  <c:v>99</c:v>
                </c:pt>
                <c:pt idx="3828">
                  <c:v>99.1</c:v>
                </c:pt>
                <c:pt idx="3829">
                  <c:v>99.1</c:v>
                </c:pt>
                <c:pt idx="3830">
                  <c:v>99.2</c:v>
                </c:pt>
                <c:pt idx="3831">
                  <c:v>99.3</c:v>
                </c:pt>
                <c:pt idx="3832">
                  <c:v>99.3</c:v>
                </c:pt>
                <c:pt idx="3833">
                  <c:v>99.4</c:v>
                </c:pt>
                <c:pt idx="3834">
                  <c:v>99.5</c:v>
                </c:pt>
                <c:pt idx="3835">
                  <c:v>99.5</c:v>
                </c:pt>
                <c:pt idx="3836">
                  <c:v>99.7</c:v>
                </c:pt>
                <c:pt idx="3837">
                  <c:v>99.8</c:v>
                </c:pt>
                <c:pt idx="3838">
                  <c:v>100</c:v>
                </c:pt>
                <c:pt idx="3839">
                  <c:v>100.3</c:v>
                </c:pt>
                <c:pt idx="3840">
                  <c:v>100.6</c:v>
                </c:pt>
                <c:pt idx="3841">
                  <c:v>100.8</c:v>
                </c:pt>
                <c:pt idx="3842">
                  <c:v>101.1</c:v>
                </c:pt>
                <c:pt idx="3843">
                  <c:v>101.3</c:v>
                </c:pt>
                <c:pt idx="3844">
                  <c:v>101.5</c:v>
                </c:pt>
                <c:pt idx="3845">
                  <c:v>101.6</c:v>
                </c:pt>
                <c:pt idx="3846">
                  <c:v>101.7</c:v>
                </c:pt>
                <c:pt idx="3847">
                  <c:v>101.6</c:v>
                </c:pt>
                <c:pt idx="3848">
                  <c:v>101.5</c:v>
                </c:pt>
                <c:pt idx="3849">
                  <c:v>101.4</c:v>
                </c:pt>
                <c:pt idx="3850">
                  <c:v>101.2</c:v>
                </c:pt>
                <c:pt idx="3851">
                  <c:v>101.1</c:v>
                </c:pt>
                <c:pt idx="3852">
                  <c:v>101</c:v>
                </c:pt>
                <c:pt idx="3853">
                  <c:v>100.8</c:v>
                </c:pt>
                <c:pt idx="3854">
                  <c:v>100.7</c:v>
                </c:pt>
                <c:pt idx="3855">
                  <c:v>100.5</c:v>
                </c:pt>
                <c:pt idx="3856">
                  <c:v>100.4</c:v>
                </c:pt>
                <c:pt idx="3857">
                  <c:v>100.2</c:v>
                </c:pt>
                <c:pt idx="3858">
                  <c:v>100</c:v>
                </c:pt>
                <c:pt idx="3859">
                  <c:v>99.9</c:v>
                </c:pt>
                <c:pt idx="3860">
                  <c:v>99.7</c:v>
                </c:pt>
                <c:pt idx="3861">
                  <c:v>99.6</c:v>
                </c:pt>
                <c:pt idx="3862">
                  <c:v>99.5</c:v>
                </c:pt>
                <c:pt idx="3863">
                  <c:v>99.4</c:v>
                </c:pt>
                <c:pt idx="3864">
                  <c:v>99.3</c:v>
                </c:pt>
                <c:pt idx="3865">
                  <c:v>99.3</c:v>
                </c:pt>
                <c:pt idx="3866">
                  <c:v>99.3</c:v>
                </c:pt>
                <c:pt idx="3867">
                  <c:v>99.2</c:v>
                </c:pt>
                <c:pt idx="3868">
                  <c:v>99.3</c:v>
                </c:pt>
                <c:pt idx="3869">
                  <c:v>99.3</c:v>
                </c:pt>
                <c:pt idx="3870">
                  <c:v>99.4</c:v>
                </c:pt>
                <c:pt idx="3871">
                  <c:v>99.5</c:v>
                </c:pt>
                <c:pt idx="3872">
                  <c:v>99.6</c:v>
                </c:pt>
                <c:pt idx="3873">
                  <c:v>99.7</c:v>
                </c:pt>
                <c:pt idx="3874">
                  <c:v>99.9</c:v>
                </c:pt>
                <c:pt idx="3875">
                  <c:v>100.1</c:v>
                </c:pt>
                <c:pt idx="3876">
                  <c:v>100.4</c:v>
                </c:pt>
                <c:pt idx="3877">
                  <c:v>100.7</c:v>
                </c:pt>
                <c:pt idx="3878">
                  <c:v>101</c:v>
                </c:pt>
                <c:pt idx="3879">
                  <c:v>101.2</c:v>
                </c:pt>
                <c:pt idx="3880">
                  <c:v>101.4</c:v>
                </c:pt>
                <c:pt idx="3881">
                  <c:v>101.5</c:v>
                </c:pt>
                <c:pt idx="3882">
                  <c:v>101.5</c:v>
                </c:pt>
                <c:pt idx="3883">
                  <c:v>101.6</c:v>
                </c:pt>
                <c:pt idx="3884">
                  <c:v>101.6</c:v>
                </c:pt>
                <c:pt idx="3885">
                  <c:v>101.6</c:v>
                </c:pt>
                <c:pt idx="3886">
                  <c:v>101.6</c:v>
                </c:pt>
                <c:pt idx="3887">
                  <c:v>101.5</c:v>
                </c:pt>
                <c:pt idx="3888">
                  <c:v>101.4</c:v>
                </c:pt>
                <c:pt idx="3889">
                  <c:v>101.4</c:v>
                </c:pt>
                <c:pt idx="3890">
                  <c:v>101.3</c:v>
                </c:pt>
                <c:pt idx="3891">
                  <c:v>101.2</c:v>
                </c:pt>
                <c:pt idx="3892">
                  <c:v>101.1</c:v>
                </c:pt>
                <c:pt idx="3893">
                  <c:v>101</c:v>
                </c:pt>
                <c:pt idx="3894">
                  <c:v>100.8</c:v>
                </c:pt>
                <c:pt idx="3895">
                  <c:v>100.6</c:v>
                </c:pt>
                <c:pt idx="3896">
                  <c:v>100.4</c:v>
                </c:pt>
                <c:pt idx="3897">
                  <c:v>100.1</c:v>
                </c:pt>
                <c:pt idx="3898">
                  <c:v>99.9</c:v>
                </c:pt>
                <c:pt idx="3899">
                  <c:v>99.7</c:v>
                </c:pt>
                <c:pt idx="3900">
                  <c:v>99.5</c:v>
                </c:pt>
                <c:pt idx="3901">
                  <c:v>99.4</c:v>
                </c:pt>
                <c:pt idx="3902">
                  <c:v>99.3</c:v>
                </c:pt>
                <c:pt idx="3903">
                  <c:v>99.2</c:v>
                </c:pt>
                <c:pt idx="3904">
                  <c:v>99.2</c:v>
                </c:pt>
                <c:pt idx="3905">
                  <c:v>99.2</c:v>
                </c:pt>
                <c:pt idx="3906">
                  <c:v>99.3</c:v>
                </c:pt>
                <c:pt idx="3907">
                  <c:v>99.5</c:v>
                </c:pt>
                <c:pt idx="3908">
                  <c:v>99.7</c:v>
                </c:pt>
                <c:pt idx="3909">
                  <c:v>99.9</c:v>
                </c:pt>
                <c:pt idx="3910">
                  <c:v>100.1</c:v>
                </c:pt>
                <c:pt idx="3911">
                  <c:v>100.3</c:v>
                </c:pt>
                <c:pt idx="3912">
                  <c:v>100.5</c:v>
                </c:pt>
                <c:pt idx="3913">
                  <c:v>100.6</c:v>
                </c:pt>
                <c:pt idx="3914">
                  <c:v>100.7</c:v>
                </c:pt>
                <c:pt idx="3915">
                  <c:v>100.8</c:v>
                </c:pt>
                <c:pt idx="3916">
                  <c:v>101</c:v>
                </c:pt>
                <c:pt idx="3917">
                  <c:v>101.1</c:v>
                </c:pt>
                <c:pt idx="3918">
                  <c:v>101.3</c:v>
                </c:pt>
                <c:pt idx="3919">
                  <c:v>101.4</c:v>
                </c:pt>
                <c:pt idx="3920">
                  <c:v>101.5</c:v>
                </c:pt>
                <c:pt idx="3921">
                  <c:v>101.7</c:v>
                </c:pt>
                <c:pt idx="3922">
                  <c:v>101.8</c:v>
                </c:pt>
                <c:pt idx="3923">
                  <c:v>101.9</c:v>
                </c:pt>
                <c:pt idx="3924">
                  <c:v>101.9</c:v>
                </c:pt>
                <c:pt idx="3925">
                  <c:v>101.9</c:v>
                </c:pt>
                <c:pt idx="3926">
                  <c:v>101.9</c:v>
                </c:pt>
                <c:pt idx="3927">
                  <c:v>101.9</c:v>
                </c:pt>
                <c:pt idx="3928">
                  <c:v>101.7</c:v>
                </c:pt>
                <c:pt idx="3929">
                  <c:v>101.5</c:v>
                </c:pt>
                <c:pt idx="3930">
                  <c:v>101.3</c:v>
                </c:pt>
                <c:pt idx="3931">
                  <c:v>101</c:v>
                </c:pt>
                <c:pt idx="3932">
                  <c:v>100.8</c:v>
                </c:pt>
                <c:pt idx="3933">
                  <c:v>100.5</c:v>
                </c:pt>
                <c:pt idx="3934">
                  <c:v>100.3</c:v>
                </c:pt>
                <c:pt idx="3935">
                  <c:v>100.1</c:v>
                </c:pt>
                <c:pt idx="3936">
                  <c:v>99.9</c:v>
                </c:pt>
                <c:pt idx="3937">
                  <c:v>99.8</c:v>
                </c:pt>
                <c:pt idx="3938">
                  <c:v>99.7</c:v>
                </c:pt>
                <c:pt idx="3939">
                  <c:v>99.7</c:v>
                </c:pt>
                <c:pt idx="3940">
                  <c:v>99.6</c:v>
                </c:pt>
                <c:pt idx="3941">
                  <c:v>99.7</c:v>
                </c:pt>
                <c:pt idx="3942">
                  <c:v>99.7</c:v>
                </c:pt>
                <c:pt idx="3943">
                  <c:v>99.8</c:v>
                </c:pt>
                <c:pt idx="3944">
                  <c:v>99.8</c:v>
                </c:pt>
                <c:pt idx="3945">
                  <c:v>99.8</c:v>
                </c:pt>
                <c:pt idx="3946">
                  <c:v>99.9</c:v>
                </c:pt>
                <c:pt idx="3947">
                  <c:v>100</c:v>
                </c:pt>
                <c:pt idx="3948">
                  <c:v>100.1</c:v>
                </c:pt>
                <c:pt idx="3949">
                  <c:v>100.2</c:v>
                </c:pt>
                <c:pt idx="3950">
                  <c:v>100.4</c:v>
                </c:pt>
                <c:pt idx="3951">
                  <c:v>100.5</c:v>
                </c:pt>
                <c:pt idx="3952">
                  <c:v>100.7</c:v>
                </c:pt>
                <c:pt idx="3953">
                  <c:v>101</c:v>
                </c:pt>
                <c:pt idx="3954">
                  <c:v>101.2</c:v>
                </c:pt>
                <c:pt idx="3955">
                  <c:v>101.4</c:v>
                </c:pt>
                <c:pt idx="3956">
                  <c:v>101.6</c:v>
                </c:pt>
                <c:pt idx="3957">
                  <c:v>101.8</c:v>
                </c:pt>
                <c:pt idx="3958">
                  <c:v>102</c:v>
                </c:pt>
                <c:pt idx="3959">
                  <c:v>102.1</c:v>
                </c:pt>
                <c:pt idx="3960">
                  <c:v>102.1</c:v>
                </c:pt>
                <c:pt idx="3961">
                  <c:v>102.1</c:v>
                </c:pt>
                <c:pt idx="3962">
                  <c:v>102.1</c:v>
                </c:pt>
                <c:pt idx="3963">
                  <c:v>102.1</c:v>
                </c:pt>
                <c:pt idx="3964">
                  <c:v>102</c:v>
                </c:pt>
                <c:pt idx="3965">
                  <c:v>101.9</c:v>
                </c:pt>
                <c:pt idx="3966">
                  <c:v>101.7</c:v>
                </c:pt>
                <c:pt idx="3967">
                  <c:v>101.6</c:v>
                </c:pt>
                <c:pt idx="3968">
                  <c:v>101.4</c:v>
                </c:pt>
                <c:pt idx="3969">
                  <c:v>101.2</c:v>
                </c:pt>
                <c:pt idx="3970">
                  <c:v>101</c:v>
                </c:pt>
                <c:pt idx="3971">
                  <c:v>100.8</c:v>
                </c:pt>
                <c:pt idx="3972">
                  <c:v>100.6</c:v>
                </c:pt>
                <c:pt idx="3973">
                  <c:v>100.4</c:v>
                </c:pt>
                <c:pt idx="3974">
                  <c:v>100.3</c:v>
                </c:pt>
                <c:pt idx="3975">
                  <c:v>100.1</c:v>
                </c:pt>
                <c:pt idx="3976">
                  <c:v>100</c:v>
                </c:pt>
                <c:pt idx="3977">
                  <c:v>99.9</c:v>
                </c:pt>
                <c:pt idx="3978">
                  <c:v>99.9</c:v>
                </c:pt>
                <c:pt idx="3979">
                  <c:v>99.9</c:v>
                </c:pt>
                <c:pt idx="3980">
                  <c:v>99.8</c:v>
                </c:pt>
                <c:pt idx="3981">
                  <c:v>99.8</c:v>
                </c:pt>
                <c:pt idx="3982">
                  <c:v>99.9</c:v>
                </c:pt>
                <c:pt idx="3983">
                  <c:v>99.9</c:v>
                </c:pt>
                <c:pt idx="3984">
                  <c:v>100</c:v>
                </c:pt>
                <c:pt idx="3985">
                  <c:v>100</c:v>
                </c:pt>
                <c:pt idx="3986">
                  <c:v>100.2</c:v>
                </c:pt>
                <c:pt idx="3987">
                  <c:v>100.4</c:v>
                </c:pt>
                <c:pt idx="3988">
                  <c:v>100.6</c:v>
                </c:pt>
                <c:pt idx="3989">
                  <c:v>100.9</c:v>
                </c:pt>
                <c:pt idx="3990">
                  <c:v>101.1</c:v>
                </c:pt>
                <c:pt idx="3991">
                  <c:v>101.3</c:v>
                </c:pt>
                <c:pt idx="3992">
                  <c:v>101.5</c:v>
                </c:pt>
                <c:pt idx="3993">
                  <c:v>101.7</c:v>
                </c:pt>
                <c:pt idx="3994">
                  <c:v>101.8</c:v>
                </c:pt>
                <c:pt idx="3995">
                  <c:v>102</c:v>
                </c:pt>
                <c:pt idx="3996">
                  <c:v>102.1</c:v>
                </c:pt>
                <c:pt idx="3997">
                  <c:v>102.2</c:v>
                </c:pt>
                <c:pt idx="3998">
                  <c:v>102.2</c:v>
                </c:pt>
                <c:pt idx="3999">
                  <c:v>102.2</c:v>
                </c:pt>
                <c:pt idx="4000">
                  <c:v>102.2</c:v>
                </c:pt>
                <c:pt idx="4001">
                  <c:v>102.2</c:v>
                </c:pt>
                <c:pt idx="4002">
                  <c:v>102.1</c:v>
                </c:pt>
                <c:pt idx="4003">
                  <c:v>102</c:v>
                </c:pt>
                <c:pt idx="4004">
                  <c:v>101.9</c:v>
                </c:pt>
                <c:pt idx="4005">
                  <c:v>101.8</c:v>
                </c:pt>
                <c:pt idx="4006">
                  <c:v>101.7</c:v>
                </c:pt>
                <c:pt idx="4007">
                  <c:v>101.5</c:v>
                </c:pt>
                <c:pt idx="4008">
                  <c:v>101.3</c:v>
                </c:pt>
                <c:pt idx="4009">
                  <c:v>101</c:v>
                </c:pt>
                <c:pt idx="4010">
                  <c:v>100.8</c:v>
                </c:pt>
                <c:pt idx="4011">
                  <c:v>100.6</c:v>
                </c:pt>
                <c:pt idx="4012">
                  <c:v>100.4</c:v>
                </c:pt>
                <c:pt idx="4013">
                  <c:v>100.3</c:v>
                </c:pt>
                <c:pt idx="4014">
                  <c:v>100.2</c:v>
                </c:pt>
                <c:pt idx="4015">
                  <c:v>100.1</c:v>
                </c:pt>
                <c:pt idx="4016">
                  <c:v>100.1</c:v>
                </c:pt>
                <c:pt idx="4017">
                  <c:v>100</c:v>
                </c:pt>
                <c:pt idx="4018">
                  <c:v>100</c:v>
                </c:pt>
                <c:pt idx="4019">
                  <c:v>100.1</c:v>
                </c:pt>
                <c:pt idx="4020">
                  <c:v>100.1</c:v>
                </c:pt>
                <c:pt idx="4021">
                  <c:v>100.2</c:v>
                </c:pt>
                <c:pt idx="4022">
                  <c:v>100.2</c:v>
                </c:pt>
                <c:pt idx="4023">
                  <c:v>100.3</c:v>
                </c:pt>
                <c:pt idx="4024">
                  <c:v>100.5</c:v>
                </c:pt>
                <c:pt idx="4025">
                  <c:v>100.6</c:v>
                </c:pt>
                <c:pt idx="4026">
                  <c:v>100.8</c:v>
                </c:pt>
                <c:pt idx="4027">
                  <c:v>101</c:v>
                </c:pt>
                <c:pt idx="4028">
                  <c:v>101.2</c:v>
                </c:pt>
                <c:pt idx="4029">
                  <c:v>101.5</c:v>
                </c:pt>
                <c:pt idx="4030">
                  <c:v>101.7</c:v>
                </c:pt>
                <c:pt idx="4031">
                  <c:v>101.8</c:v>
                </c:pt>
                <c:pt idx="4032">
                  <c:v>102</c:v>
                </c:pt>
                <c:pt idx="4033">
                  <c:v>102.1</c:v>
                </c:pt>
                <c:pt idx="4034">
                  <c:v>102.2</c:v>
                </c:pt>
                <c:pt idx="4035">
                  <c:v>102.3</c:v>
                </c:pt>
                <c:pt idx="4036">
                  <c:v>102.4</c:v>
                </c:pt>
                <c:pt idx="4037">
                  <c:v>102.5</c:v>
                </c:pt>
                <c:pt idx="4038">
                  <c:v>102.6</c:v>
                </c:pt>
                <c:pt idx="4039">
                  <c:v>102.5</c:v>
                </c:pt>
                <c:pt idx="4040">
                  <c:v>102.4</c:v>
                </c:pt>
                <c:pt idx="4041">
                  <c:v>102.3</c:v>
                </c:pt>
                <c:pt idx="4042">
                  <c:v>102.1</c:v>
                </c:pt>
                <c:pt idx="4043">
                  <c:v>102</c:v>
                </c:pt>
                <c:pt idx="4044">
                  <c:v>101.8</c:v>
                </c:pt>
                <c:pt idx="4045">
                  <c:v>101.7</c:v>
                </c:pt>
                <c:pt idx="4046">
                  <c:v>101.5</c:v>
                </c:pt>
                <c:pt idx="4047">
                  <c:v>101.3</c:v>
                </c:pt>
                <c:pt idx="4048">
                  <c:v>101</c:v>
                </c:pt>
                <c:pt idx="4049">
                  <c:v>100.7</c:v>
                </c:pt>
                <c:pt idx="4050">
                  <c:v>100.4</c:v>
                </c:pt>
                <c:pt idx="4051">
                  <c:v>100.2</c:v>
                </c:pt>
                <c:pt idx="4052">
                  <c:v>100.1</c:v>
                </c:pt>
                <c:pt idx="4053">
                  <c:v>100.1</c:v>
                </c:pt>
                <c:pt idx="4054">
                  <c:v>100.2</c:v>
                </c:pt>
                <c:pt idx="4055">
                  <c:v>100.3</c:v>
                </c:pt>
                <c:pt idx="4056">
                  <c:v>100.4</c:v>
                </c:pt>
                <c:pt idx="4057">
                  <c:v>100.5</c:v>
                </c:pt>
                <c:pt idx="4058">
                  <c:v>100.5</c:v>
                </c:pt>
                <c:pt idx="4059">
                  <c:v>100.5</c:v>
                </c:pt>
                <c:pt idx="4060">
                  <c:v>100.6</c:v>
                </c:pt>
                <c:pt idx="4061">
                  <c:v>100.7</c:v>
                </c:pt>
                <c:pt idx="4062">
                  <c:v>100.8</c:v>
                </c:pt>
                <c:pt idx="4063">
                  <c:v>100.9</c:v>
                </c:pt>
                <c:pt idx="4064">
                  <c:v>101</c:v>
                </c:pt>
                <c:pt idx="4065">
                  <c:v>101.1</c:v>
                </c:pt>
                <c:pt idx="4066">
                  <c:v>101.3</c:v>
                </c:pt>
                <c:pt idx="4067">
                  <c:v>101.4</c:v>
                </c:pt>
                <c:pt idx="4068">
                  <c:v>101.7</c:v>
                </c:pt>
                <c:pt idx="4069">
                  <c:v>101.9</c:v>
                </c:pt>
                <c:pt idx="4070">
                  <c:v>102.1</c:v>
                </c:pt>
                <c:pt idx="4071">
                  <c:v>102.4</c:v>
                </c:pt>
                <c:pt idx="4072">
                  <c:v>102.6</c:v>
                </c:pt>
                <c:pt idx="4073">
                  <c:v>102.7</c:v>
                </c:pt>
                <c:pt idx="4074">
                  <c:v>102.8</c:v>
                </c:pt>
                <c:pt idx="4075">
                  <c:v>102.8</c:v>
                </c:pt>
                <c:pt idx="4076">
                  <c:v>102.8</c:v>
                </c:pt>
                <c:pt idx="4077">
                  <c:v>102.7</c:v>
                </c:pt>
                <c:pt idx="4078">
                  <c:v>102.6</c:v>
                </c:pt>
                <c:pt idx="4079">
                  <c:v>102.5</c:v>
                </c:pt>
                <c:pt idx="4080">
                  <c:v>102.3</c:v>
                </c:pt>
                <c:pt idx="4081">
                  <c:v>102.2</c:v>
                </c:pt>
                <c:pt idx="4082">
                  <c:v>102</c:v>
                </c:pt>
                <c:pt idx="4083">
                  <c:v>101.8</c:v>
                </c:pt>
                <c:pt idx="4084">
                  <c:v>101.6</c:v>
                </c:pt>
                <c:pt idx="4085">
                  <c:v>101.4</c:v>
                </c:pt>
                <c:pt idx="4086">
                  <c:v>101.1</c:v>
                </c:pt>
                <c:pt idx="4087">
                  <c:v>101</c:v>
                </c:pt>
                <c:pt idx="4088">
                  <c:v>100.8</c:v>
                </c:pt>
                <c:pt idx="4089">
                  <c:v>100.7</c:v>
                </c:pt>
                <c:pt idx="4090">
                  <c:v>100.6</c:v>
                </c:pt>
                <c:pt idx="4091">
                  <c:v>100.5</c:v>
                </c:pt>
                <c:pt idx="4092">
                  <c:v>100.5</c:v>
                </c:pt>
                <c:pt idx="4093">
                  <c:v>100.5</c:v>
                </c:pt>
                <c:pt idx="4094">
                  <c:v>100.5</c:v>
                </c:pt>
                <c:pt idx="4095">
                  <c:v>100.5</c:v>
                </c:pt>
                <c:pt idx="4096">
                  <c:v>100.5</c:v>
                </c:pt>
                <c:pt idx="4097">
                  <c:v>100.5</c:v>
                </c:pt>
                <c:pt idx="4098">
                  <c:v>100.6</c:v>
                </c:pt>
                <c:pt idx="4099">
                  <c:v>100.7</c:v>
                </c:pt>
                <c:pt idx="4100">
                  <c:v>100.9</c:v>
                </c:pt>
                <c:pt idx="4101">
                  <c:v>101</c:v>
                </c:pt>
                <c:pt idx="4102">
                  <c:v>101.2</c:v>
                </c:pt>
                <c:pt idx="4103">
                  <c:v>101.4</c:v>
                </c:pt>
                <c:pt idx="4104">
                  <c:v>101.6</c:v>
                </c:pt>
                <c:pt idx="4105">
                  <c:v>101.8</c:v>
                </c:pt>
                <c:pt idx="4106">
                  <c:v>102.1</c:v>
                </c:pt>
                <c:pt idx="4107">
                  <c:v>102.3</c:v>
                </c:pt>
                <c:pt idx="4108">
                  <c:v>102.5</c:v>
                </c:pt>
                <c:pt idx="4109">
                  <c:v>102.6</c:v>
                </c:pt>
                <c:pt idx="4110">
                  <c:v>102.7</c:v>
                </c:pt>
                <c:pt idx="4111">
                  <c:v>102.8</c:v>
                </c:pt>
                <c:pt idx="4112">
                  <c:v>102.9</c:v>
                </c:pt>
                <c:pt idx="4113">
                  <c:v>102.8</c:v>
                </c:pt>
                <c:pt idx="4114">
                  <c:v>102.8</c:v>
                </c:pt>
                <c:pt idx="4115">
                  <c:v>102.8</c:v>
                </c:pt>
                <c:pt idx="4116">
                  <c:v>102.7</c:v>
                </c:pt>
                <c:pt idx="4117">
                  <c:v>102.6</c:v>
                </c:pt>
                <c:pt idx="4118">
                  <c:v>102.5</c:v>
                </c:pt>
                <c:pt idx="4119">
                  <c:v>102.4</c:v>
                </c:pt>
                <c:pt idx="4120">
                  <c:v>102.2</c:v>
                </c:pt>
                <c:pt idx="4121">
                  <c:v>102.1</c:v>
                </c:pt>
                <c:pt idx="4122">
                  <c:v>101.9</c:v>
                </c:pt>
                <c:pt idx="4123">
                  <c:v>101.7</c:v>
                </c:pt>
                <c:pt idx="4124">
                  <c:v>101.4</c:v>
                </c:pt>
                <c:pt idx="4125">
                  <c:v>101.3</c:v>
                </c:pt>
                <c:pt idx="4126">
                  <c:v>101.1</c:v>
                </c:pt>
                <c:pt idx="4127">
                  <c:v>101</c:v>
                </c:pt>
                <c:pt idx="4128">
                  <c:v>100.8</c:v>
                </c:pt>
                <c:pt idx="4129">
                  <c:v>100.7</c:v>
                </c:pt>
                <c:pt idx="4130">
                  <c:v>100.6</c:v>
                </c:pt>
                <c:pt idx="4131">
                  <c:v>100.6</c:v>
                </c:pt>
                <c:pt idx="4132">
                  <c:v>100.6</c:v>
                </c:pt>
                <c:pt idx="4133">
                  <c:v>100.6</c:v>
                </c:pt>
                <c:pt idx="4134">
                  <c:v>100.7</c:v>
                </c:pt>
                <c:pt idx="4135">
                  <c:v>100.7</c:v>
                </c:pt>
                <c:pt idx="4136">
                  <c:v>100.8</c:v>
                </c:pt>
                <c:pt idx="4137">
                  <c:v>100.9</c:v>
                </c:pt>
                <c:pt idx="4138">
                  <c:v>101.1</c:v>
                </c:pt>
                <c:pt idx="4139">
                  <c:v>101.2</c:v>
                </c:pt>
                <c:pt idx="4140">
                  <c:v>101.4</c:v>
                </c:pt>
                <c:pt idx="4141">
                  <c:v>101.6</c:v>
                </c:pt>
                <c:pt idx="4142">
                  <c:v>101.9</c:v>
                </c:pt>
                <c:pt idx="4143">
                  <c:v>102.1</c:v>
                </c:pt>
                <c:pt idx="4144">
                  <c:v>102.3</c:v>
                </c:pt>
                <c:pt idx="4145">
                  <c:v>102.4</c:v>
                </c:pt>
                <c:pt idx="4146">
                  <c:v>102.6</c:v>
                </c:pt>
                <c:pt idx="4147">
                  <c:v>102.7</c:v>
                </c:pt>
                <c:pt idx="4148">
                  <c:v>102.8</c:v>
                </c:pt>
                <c:pt idx="4149">
                  <c:v>102.9</c:v>
                </c:pt>
                <c:pt idx="4150">
                  <c:v>103</c:v>
                </c:pt>
                <c:pt idx="4151">
                  <c:v>103</c:v>
                </c:pt>
                <c:pt idx="4152">
                  <c:v>103</c:v>
                </c:pt>
                <c:pt idx="4153">
                  <c:v>103</c:v>
                </c:pt>
                <c:pt idx="4154">
                  <c:v>103</c:v>
                </c:pt>
                <c:pt idx="4155">
                  <c:v>103</c:v>
                </c:pt>
                <c:pt idx="4156">
                  <c:v>102.9</c:v>
                </c:pt>
                <c:pt idx="4157">
                  <c:v>102.6</c:v>
                </c:pt>
                <c:pt idx="4158">
                  <c:v>102.4</c:v>
                </c:pt>
                <c:pt idx="4159">
                  <c:v>102.2</c:v>
                </c:pt>
                <c:pt idx="4160">
                  <c:v>102</c:v>
                </c:pt>
                <c:pt idx="4161">
                  <c:v>101.9</c:v>
                </c:pt>
                <c:pt idx="4162">
                  <c:v>101.7</c:v>
                </c:pt>
                <c:pt idx="4163">
                  <c:v>101.4</c:v>
                </c:pt>
                <c:pt idx="4164">
                  <c:v>101.2</c:v>
                </c:pt>
                <c:pt idx="4165">
                  <c:v>101</c:v>
                </c:pt>
                <c:pt idx="4166">
                  <c:v>100.9</c:v>
                </c:pt>
                <c:pt idx="4167">
                  <c:v>100.8</c:v>
                </c:pt>
                <c:pt idx="4168">
                  <c:v>100.8</c:v>
                </c:pt>
                <c:pt idx="4169">
                  <c:v>100.8</c:v>
                </c:pt>
                <c:pt idx="4170">
                  <c:v>100.8</c:v>
                </c:pt>
                <c:pt idx="4171">
                  <c:v>100.9</c:v>
                </c:pt>
                <c:pt idx="4172">
                  <c:v>100.9</c:v>
                </c:pt>
                <c:pt idx="4173">
                  <c:v>100.9</c:v>
                </c:pt>
                <c:pt idx="4174">
                  <c:v>101.1</c:v>
                </c:pt>
                <c:pt idx="4175">
                  <c:v>101.2</c:v>
                </c:pt>
                <c:pt idx="4176">
                  <c:v>101.3</c:v>
                </c:pt>
                <c:pt idx="4177">
                  <c:v>101.5</c:v>
                </c:pt>
                <c:pt idx="4178">
                  <c:v>101.7</c:v>
                </c:pt>
                <c:pt idx="4179">
                  <c:v>101.9</c:v>
                </c:pt>
                <c:pt idx="4180">
                  <c:v>102</c:v>
                </c:pt>
                <c:pt idx="4181">
                  <c:v>102.2</c:v>
                </c:pt>
                <c:pt idx="4182">
                  <c:v>102.4</c:v>
                </c:pt>
                <c:pt idx="4183">
                  <c:v>102.5</c:v>
                </c:pt>
                <c:pt idx="4184">
                  <c:v>102.7</c:v>
                </c:pt>
                <c:pt idx="4185">
                  <c:v>102.8</c:v>
                </c:pt>
                <c:pt idx="4186">
                  <c:v>102.9</c:v>
                </c:pt>
                <c:pt idx="4187">
                  <c:v>103.1</c:v>
                </c:pt>
                <c:pt idx="4188">
                  <c:v>103.2</c:v>
                </c:pt>
                <c:pt idx="4189">
                  <c:v>103.3</c:v>
                </c:pt>
                <c:pt idx="4190">
                  <c:v>103.4</c:v>
                </c:pt>
                <c:pt idx="4191">
                  <c:v>103.4</c:v>
                </c:pt>
                <c:pt idx="4192">
                  <c:v>103.3</c:v>
                </c:pt>
                <c:pt idx="4193">
                  <c:v>103.1</c:v>
                </c:pt>
                <c:pt idx="4194">
                  <c:v>103</c:v>
                </c:pt>
                <c:pt idx="4195">
                  <c:v>102.9</c:v>
                </c:pt>
                <c:pt idx="4196">
                  <c:v>102.7</c:v>
                </c:pt>
                <c:pt idx="4197">
                  <c:v>102.4</c:v>
                </c:pt>
                <c:pt idx="4198">
                  <c:v>102.2</c:v>
                </c:pt>
                <c:pt idx="4199">
                  <c:v>102</c:v>
                </c:pt>
                <c:pt idx="4200">
                  <c:v>101.8</c:v>
                </c:pt>
                <c:pt idx="4201">
                  <c:v>101.6</c:v>
                </c:pt>
                <c:pt idx="4202">
                  <c:v>101.4</c:v>
                </c:pt>
                <c:pt idx="4203">
                  <c:v>101.2</c:v>
                </c:pt>
                <c:pt idx="4204">
                  <c:v>101.2</c:v>
                </c:pt>
                <c:pt idx="4205">
                  <c:v>101.1</c:v>
                </c:pt>
                <c:pt idx="4206">
                  <c:v>101.1</c:v>
                </c:pt>
                <c:pt idx="4207">
                  <c:v>101</c:v>
                </c:pt>
                <c:pt idx="4208">
                  <c:v>101</c:v>
                </c:pt>
                <c:pt idx="4209">
                  <c:v>101.1</c:v>
                </c:pt>
                <c:pt idx="4210">
                  <c:v>101.2</c:v>
                </c:pt>
                <c:pt idx="4211">
                  <c:v>101.2</c:v>
                </c:pt>
                <c:pt idx="4212">
                  <c:v>101.3</c:v>
                </c:pt>
                <c:pt idx="4213">
                  <c:v>101.4</c:v>
                </c:pt>
                <c:pt idx="4214">
                  <c:v>101.5</c:v>
                </c:pt>
                <c:pt idx="4215">
                  <c:v>101.6</c:v>
                </c:pt>
                <c:pt idx="4216">
                  <c:v>101.8</c:v>
                </c:pt>
                <c:pt idx="4217">
                  <c:v>101.9</c:v>
                </c:pt>
                <c:pt idx="4218">
                  <c:v>102.1</c:v>
                </c:pt>
                <c:pt idx="4219">
                  <c:v>102.3</c:v>
                </c:pt>
                <c:pt idx="4220">
                  <c:v>102.6</c:v>
                </c:pt>
                <c:pt idx="4221">
                  <c:v>102.8</c:v>
                </c:pt>
                <c:pt idx="4222">
                  <c:v>103</c:v>
                </c:pt>
                <c:pt idx="4223">
                  <c:v>103.2</c:v>
                </c:pt>
                <c:pt idx="4224">
                  <c:v>103.3</c:v>
                </c:pt>
                <c:pt idx="4225">
                  <c:v>103.4</c:v>
                </c:pt>
                <c:pt idx="4226">
                  <c:v>103.5</c:v>
                </c:pt>
                <c:pt idx="4227">
                  <c:v>103.6</c:v>
                </c:pt>
                <c:pt idx="4228">
                  <c:v>103.6</c:v>
                </c:pt>
                <c:pt idx="4229">
                  <c:v>103.5</c:v>
                </c:pt>
                <c:pt idx="4230">
                  <c:v>103.4</c:v>
                </c:pt>
                <c:pt idx="4231">
                  <c:v>103.3</c:v>
                </c:pt>
                <c:pt idx="4232">
                  <c:v>103.1</c:v>
                </c:pt>
                <c:pt idx="4233">
                  <c:v>102.9</c:v>
                </c:pt>
                <c:pt idx="4234">
                  <c:v>102.8</c:v>
                </c:pt>
                <c:pt idx="4235">
                  <c:v>102.6</c:v>
                </c:pt>
                <c:pt idx="4236">
                  <c:v>102.4</c:v>
                </c:pt>
                <c:pt idx="4237">
                  <c:v>102.1</c:v>
                </c:pt>
                <c:pt idx="4238">
                  <c:v>102</c:v>
                </c:pt>
                <c:pt idx="4239">
                  <c:v>101.8</c:v>
                </c:pt>
                <c:pt idx="4240">
                  <c:v>101.7</c:v>
                </c:pt>
                <c:pt idx="4241">
                  <c:v>101.5</c:v>
                </c:pt>
                <c:pt idx="4242">
                  <c:v>101.4</c:v>
                </c:pt>
                <c:pt idx="4243">
                  <c:v>101.3</c:v>
                </c:pt>
                <c:pt idx="4244">
                  <c:v>101.3</c:v>
                </c:pt>
                <c:pt idx="4245">
                  <c:v>101.2</c:v>
                </c:pt>
                <c:pt idx="4246">
                  <c:v>101.2</c:v>
                </c:pt>
                <c:pt idx="4247">
                  <c:v>101.2</c:v>
                </c:pt>
                <c:pt idx="4248">
                  <c:v>101.3</c:v>
                </c:pt>
                <c:pt idx="4249">
                  <c:v>101.4</c:v>
                </c:pt>
                <c:pt idx="4250">
                  <c:v>101.5</c:v>
                </c:pt>
                <c:pt idx="4251">
                  <c:v>101.6</c:v>
                </c:pt>
                <c:pt idx="4252">
                  <c:v>101.7</c:v>
                </c:pt>
                <c:pt idx="4253">
                  <c:v>101.8</c:v>
                </c:pt>
                <c:pt idx="4254">
                  <c:v>102</c:v>
                </c:pt>
                <c:pt idx="4255">
                  <c:v>102.2</c:v>
                </c:pt>
                <c:pt idx="4256">
                  <c:v>102.4</c:v>
                </c:pt>
                <c:pt idx="4257">
                  <c:v>102.6</c:v>
                </c:pt>
                <c:pt idx="4258">
                  <c:v>102.8</c:v>
                </c:pt>
                <c:pt idx="4259">
                  <c:v>103</c:v>
                </c:pt>
                <c:pt idx="4260">
                  <c:v>103.2</c:v>
                </c:pt>
                <c:pt idx="4261">
                  <c:v>103.4</c:v>
                </c:pt>
                <c:pt idx="4262">
                  <c:v>103.5</c:v>
                </c:pt>
                <c:pt idx="4263">
                  <c:v>103.6</c:v>
                </c:pt>
                <c:pt idx="4264">
                  <c:v>103.7</c:v>
                </c:pt>
                <c:pt idx="4265">
                  <c:v>103.7</c:v>
                </c:pt>
                <c:pt idx="4266">
                  <c:v>103.7</c:v>
                </c:pt>
                <c:pt idx="4267">
                  <c:v>103.6</c:v>
                </c:pt>
                <c:pt idx="4268">
                  <c:v>103.5</c:v>
                </c:pt>
                <c:pt idx="4269">
                  <c:v>103.4</c:v>
                </c:pt>
                <c:pt idx="4270">
                  <c:v>103.3</c:v>
                </c:pt>
                <c:pt idx="4271">
                  <c:v>103.1</c:v>
                </c:pt>
                <c:pt idx="4272">
                  <c:v>103</c:v>
                </c:pt>
                <c:pt idx="4273">
                  <c:v>102.9</c:v>
                </c:pt>
                <c:pt idx="4274">
                  <c:v>102.7</c:v>
                </c:pt>
                <c:pt idx="4275">
                  <c:v>102.6</c:v>
                </c:pt>
                <c:pt idx="4276">
                  <c:v>102.3</c:v>
                </c:pt>
                <c:pt idx="4277">
                  <c:v>102.1</c:v>
                </c:pt>
                <c:pt idx="4278">
                  <c:v>102</c:v>
                </c:pt>
                <c:pt idx="4279">
                  <c:v>101.8</c:v>
                </c:pt>
                <c:pt idx="4280">
                  <c:v>101.6</c:v>
                </c:pt>
                <c:pt idx="4281">
                  <c:v>101.4</c:v>
                </c:pt>
                <c:pt idx="4282">
                  <c:v>101.3</c:v>
                </c:pt>
                <c:pt idx="4283">
                  <c:v>101.3</c:v>
                </c:pt>
                <c:pt idx="4284">
                  <c:v>101.2</c:v>
                </c:pt>
                <c:pt idx="4285">
                  <c:v>101.3</c:v>
                </c:pt>
                <c:pt idx="4286">
                  <c:v>101.3</c:v>
                </c:pt>
                <c:pt idx="4287">
                  <c:v>101.5</c:v>
                </c:pt>
                <c:pt idx="4288">
                  <c:v>101.6</c:v>
                </c:pt>
                <c:pt idx="4289">
                  <c:v>101.8</c:v>
                </c:pt>
                <c:pt idx="4290">
                  <c:v>102</c:v>
                </c:pt>
                <c:pt idx="4291">
                  <c:v>102.2</c:v>
                </c:pt>
                <c:pt idx="4292">
                  <c:v>102.4</c:v>
                </c:pt>
                <c:pt idx="4293">
                  <c:v>102.6</c:v>
                </c:pt>
                <c:pt idx="4294">
                  <c:v>102.7</c:v>
                </c:pt>
                <c:pt idx="4295">
                  <c:v>102.8</c:v>
                </c:pt>
                <c:pt idx="4296">
                  <c:v>103</c:v>
                </c:pt>
                <c:pt idx="4297">
                  <c:v>103.1</c:v>
                </c:pt>
                <c:pt idx="4298">
                  <c:v>103.3</c:v>
                </c:pt>
                <c:pt idx="4299">
                  <c:v>103.5</c:v>
                </c:pt>
                <c:pt idx="4300">
                  <c:v>103.6</c:v>
                </c:pt>
                <c:pt idx="4301">
                  <c:v>103.7</c:v>
                </c:pt>
                <c:pt idx="4302">
                  <c:v>103.8</c:v>
                </c:pt>
                <c:pt idx="4303">
                  <c:v>103.9</c:v>
                </c:pt>
                <c:pt idx="4304">
                  <c:v>104</c:v>
                </c:pt>
                <c:pt idx="4305">
                  <c:v>104</c:v>
                </c:pt>
                <c:pt idx="4306">
                  <c:v>103.8</c:v>
                </c:pt>
                <c:pt idx="4307">
                  <c:v>103.7</c:v>
                </c:pt>
                <c:pt idx="4308">
                  <c:v>103.5</c:v>
                </c:pt>
                <c:pt idx="4309">
                  <c:v>103.3</c:v>
                </c:pt>
                <c:pt idx="4310">
                  <c:v>103.2</c:v>
                </c:pt>
                <c:pt idx="4311">
                  <c:v>103</c:v>
                </c:pt>
                <c:pt idx="4312">
                  <c:v>102.8</c:v>
                </c:pt>
                <c:pt idx="4313">
                  <c:v>102.6</c:v>
                </c:pt>
                <c:pt idx="4314">
                  <c:v>102.4</c:v>
                </c:pt>
                <c:pt idx="4315">
                  <c:v>102.3</c:v>
                </c:pt>
                <c:pt idx="4316">
                  <c:v>102.1</c:v>
                </c:pt>
                <c:pt idx="4317">
                  <c:v>102</c:v>
                </c:pt>
                <c:pt idx="4318">
                  <c:v>101.8</c:v>
                </c:pt>
                <c:pt idx="4319">
                  <c:v>101.7</c:v>
                </c:pt>
                <c:pt idx="4320">
                  <c:v>101.5</c:v>
                </c:pt>
                <c:pt idx="4321">
                  <c:v>101.5</c:v>
                </c:pt>
                <c:pt idx="4322">
                  <c:v>101.5</c:v>
                </c:pt>
                <c:pt idx="4323">
                  <c:v>101.6</c:v>
                </c:pt>
                <c:pt idx="4324">
                  <c:v>101.7</c:v>
                </c:pt>
                <c:pt idx="4325">
                  <c:v>101.8</c:v>
                </c:pt>
                <c:pt idx="4326">
                  <c:v>102</c:v>
                </c:pt>
                <c:pt idx="4327">
                  <c:v>102.1</c:v>
                </c:pt>
                <c:pt idx="4328">
                  <c:v>102.2</c:v>
                </c:pt>
                <c:pt idx="4329">
                  <c:v>102.3</c:v>
                </c:pt>
                <c:pt idx="4330">
                  <c:v>102.4</c:v>
                </c:pt>
                <c:pt idx="4331">
                  <c:v>102.5</c:v>
                </c:pt>
                <c:pt idx="4332">
                  <c:v>102.7</c:v>
                </c:pt>
                <c:pt idx="4333">
                  <c:v>103</c:v>
                </c:pt>
                <c:pt idx="4334">
                  <c:v>103.2</c:v>
                </c:pt>
                <c:pt idx="4335">
                  <c:v>103.4</c:v>
                </c:pt>
                <c:pt idx="4336">
                  <c:v>103.7</c:v>
                </c:pt>
                <c:pt idx="4337">
                  <c:v>103.8</c:v>
                </c:pt>
                <c:pt idx="4338">
                  <c:v>104</c:v>
                </c:pt>
                <c:pt idx="4339">
                  <c:v>104</c:v>
                </c:pt>
                <c:pt idx="4340">
                  <c:v>104.1</c:v>
                </c:pt>
                <c:pt idx="4341">
                  <c:v>104</c:v>
                </c:pt>
                <c:pt idx="4342">
                  <c:v>104</c:v>
                </c:pt>
                <c:pt idx="4343">
                  <c:v>104</c:v>
                </c:pt>
                <c:pt idx="4344">
                  <c:v>103.9</c:v>
                </c:pt>
                <c:pt idx="4345">
                  <c:v>103.8</c:v>
                </c:pt>
                <c:pt idx="4346">
                  <c:v>103.7</c:v>
                </c:pt>
                <c:pt idx="4347">
                  <c:v>103.5</c:v>
                </c:pt>
                <c:pt idx="4348">
                  <c:v>103.4</c:v>
                </c:pt>
                <c:pt idx="4349">
                  <c:v>103.2</c:v>
                </c:pt>
                <c:pt idx="4350">
                  <c:v>103</c:v>
                </c:pt>
                <c:pt idx="4351">
                  <c:v>102.9</c:v>
                </c:pt>
                <c:pt idx="4352">
                  <c:v>102.8</c:v>
                </c:pt>
                <c:pt idx="4353">
                  <c:v>102.6</c:v>
                </c:pt>
                <c:pt idx="4354">
                  <c:v>102.4</c:v>
                </c:pt>
                <c:pt idx="4355">
                  <c:v>102.1</c:v>
                </c:pt>
                <c:pt idx="4356">
                  <c:v>102</c:v>
                </c:pt>
                <c:pt idx="4357">
                  <c:v>101.8</c:v>
                </c:pt>
                <c:pt idx="4358">
                  <c:v>101.8</c:v>
                </c:pt>
                <c:pt idx="4359">
                  <c:v>101.7</c:v>
                </c:pt>
                <c:pt idx="4360">
                  <c:v>101.7</c:v>
                </c:pt>
                <c:pt idx="4361">
                  <c:v>101.8</c:v>
                </c:pt>
                <c:pt idx="4362">
                  <c:v>101.9</c:v>
                </c:pt>
                <c:pt idx="4363">
                  <c:v>102</c:v>
                </c:pt>
                <c:pt idx="4364">
                  <c:v>102</c:v>
                </c:pt>
                <c:pt idx="4365">
                  <c:v>102.2</c:v>
                </c:pt>
                <c:pt idx="4366">
                  <c:v>102.4</c:v>
                </c:pt>
                <c:pt idx="4367">
                  <c:v>102.5</c:v>
                </c:pt>
                <c:pt idx="4368">
                  <c:v>102.7</c:v>
                </c:pt>
                <c:pt idx="4369">
                  <c:v>102.9</c:v>
                </c:pt>
                <c:pt idx="4370">
                  <c:v>103.1</c:v>
                </c:pt>
                <c:pt idx="4371">
                  <c:v>103.2</c:v>
                </c:pt>
                <c:pt idx="4372">
                  <c:v>103.4</c:v>
                </c:pt>
                <c:pt idx="4373">
                  <c:v>103.5</c:v>
                </c:pt>
                <c:pt idx="4374">
                  <c:v>103.7</c:v>
                </c:pt>
                <c:pt idx="4375">
                  <c:v>103.9</c:v>
                </c:pt>
                <c:pt idx="4376">
                  <c:v>104</c:v>
                </c:pt>
                <c:pt idx="4377">
                  <c:v>104.1</c:v>
                </c:pt>
                <c:pt idx="4378">
                  <c:v>104.2</c:v>
                </c:pt>
                <c:pt idx="4379">
                  <c:v>104.3</c:v>
                </c:pt>
                <c:pt idx="4380">
                  <c:v>104.3</c:v>
                </c:pt>
                <c:pt idx="4381">
                  <c:v>104.3</c:v>
                </c:pt>
                <c:pt idx="4382">
                  <c:v>104.2</c:v>
                </c:pt>
                <c:pt idx="4383">
                  <c:v>104.1</c:v>
                </c:pt>
                <c:pt idx="4384">
                  <c:v>104</c:v>
                </c:pt>
                <c:pt idx="4385">
                  <c:v>103.9</c:v>
                </c:pt>
                <c:pt idx="4386">
                  <c:v>103.7</c:v>
                </c:pt>
                <c:pt idx="4387">
                  <c:v>103.5</c:v>
                </c:pt>
                <c:pt idx="4388">
                  <c:v>103.2</c:v>
                </c:pt>
                <c:pt idx="4389">
                  <c:v>103</c:v>
                </c:pt>
                <c:pt idx="4390">
                  <c:v>102.8</c:v>
                </c:pt>
                <c:pt idx="4391">
                  <c:v>102.6</c:v>
                </c:pt>
                <c:pt idx="4392">
                  <c:v>102.3</c:v>
                </c:pt>
                <c:pt idx="4393">
                  <c:v>102.2</c:v>
                </c:pt>
                <c:pt idx="4394">
                  <c:v>102.1</c:v>
                </c:pt>
                <c:pt idx="4395">
                  <c:v>102</c:v>
                </c:pt>
                <c:pt idx="4396">
                  <c:v>101.9</c:v>
                </c:pt>
                <c:pt idx="4397">
                  <c:v>102</c:v>
                </c:pt>
                <c:pt idx="4398">
                  <c:v>102</c:v>
                </c:pt>
                <c:pt idx="4399">
                  <c:v>102.1</c:v>
                </c:pt>
                <c:pt idx="4400">
                  <c:v>102.2</c:v>
                </c:pt>
                <c:pt idx="4401">
                  <c:v>102.3</c:v>
                </c:pt>
                <c:pt idx="4402">
                  <c:v>102.4</c:v>
                </c:pt>
                <c:pt idx="4403">
                  <c:v>102.4</c:v>
                </c:pt>
                <c:pt idx="4404">
                  <c:v>102.5</c:v>
                </c:pt>
                <c:pt idx="4405">
                  <c:v>102.6</c:v>
                </c:pt>
                <c:pt idx="4406">
                  <c:v>102.8</c:v>
                </c:pt>
                <c:pt idx="4407">
                  <c:v>103</c:v>
                </c:pt>
                <c:pt idx="4408">
                  <c:v>103.2</c:v>
                </c:pt>
                <c:pt idx="4409">
                  <c:v>103.4</c:v>
                </c:pt>
                <c:pt idx="4410">
                  <c:v>103.6</c:v>
                </c:pt>
                <c:pt idx="4411">
                  <c:v>103.8</c:v>
                </c:pt>
                <c:pt idx="4412">
                  <c:v>104</c:v>
                </c:pt>
                <c:pt idx="4413">
                  <c:v>104.1</c:v>
                </c:pt>
                <c:pt idx="4414">
                  <c:v>104.3</c:v>
                </c:pt>
                <c:pt idx="4415">
                  <c:v>104.4</c:v>
                </c:pt>
                <c:pt idx="4416">
                  <c:v>104.4</c:v>
                </c:pt>
                <c:pt idx="4417">
                  <c:v>104.5</c:v>
                </c:pt>
                <c:pt idx="4418">
                  <c:v>104.4</c:v>
                </c:pt>
                <c:pt idx="4419">
                  <c:v>104.4</c:v>
                </c:pt>
                <c:pt idx="4420">
                  <c:v>104.3</c:v>
                </c:pt>
                <c:pt idx="4421">
                  <c:v>104.2</c:v>
                </c:pt>
                <c:pt idx="4422">
                  <c:v>104.1</c:v>
                </c:pt>
                <c:pt idx="4423">
                  <c:v>104</c:v>
                </c:pt>
                <c:pt idx="4424">
                  <c:v>103.9</c:v>
                </c:pt>
                <c:pt idx="4425">
                  <c:v>103.7</c:v>
                </c:pt>
                <c:pt idx="4426">
                  <c:v>103.5</c:v>
                </c:pt>
                <c:pt idx="4427">
                  <c:v>103.3</c:v>
                </c:pt>
                <c:pt idx="4428">
                  <c:v>103</c:v>
                </c:pt>
                <c:pt idx="4429">
                  <c:v>102.8</c:v>
                </c:pt>
                <c:pt idx="4430">
                  <c:v>102.6</c:v>
                </c:pt>
                <c:pt idx="4431">
                  <c:v>102.5</c:v>
                </c:pt>
                <c:pt idx="4432">
                  <c:v>102.4</c:v>
                </c:pt>
                <c:pt idx="4433">
                  <c:v>102.3</c:v>
                </c:pt>
                <c:pt idx="4434">
                  <c:v>102.2</c:v>
                </c:pt>
                <c:pt idx="4435">
                  <c:v>102.1</c:v>
                </c:pt>
                <c:pt idx="4436">
                  <c:v>102.1</c:v>
                </c:pt>
                <c:pt idx="4437">
                  <c:v>102.1</c:v>
                </c:pt>
                <c:pt idx="4438">
                  <c:v>102.2</c:v>
                </c:pt>
                <c:pt idx="4439">
                  <c:v>102.3</c:v>
                </c:pt>
                <c:pt idx="4440">
                  <c:v>102.5</c:v>
                </c:pt>
                <c:pt idx="4441">
                  <c:v>102.6</c:v>
                </c:pt>
                <c:pt idx="4442">
                  <c:v>102.8</c:v>
                </c:pt>
                <c:pt idx="4443">
                  <c:v>103</c:v>
                </c:pt>
                <c:pt idx="4444">
                  <c:v>103.2</c:v>
                </c:pt>
                <c:pt idx="4445">
                  <c:v>103.3</c:v>
                </c:pt>
                <c:pt idx="4446">
                  <c:v>103.5</c:v>
                </c:pt>
                <c:pt idx="4447">
                  <c:v>103.7</c:v>
                </c:pt>
                <c:pt idx="4448">
                  <c:v>103.8</c:v>
                </c:pt>
                <c:pt idx="4449">
                  <c:v>104</c:v>
                </c:pt>
                <c:pt idx="4450">
                  <c:v>104.1</c:v>
                </c:pt>
                <c:pt idx="4451">
                  <c:v>104.2</c:v>
                </c:pt>
                <c:pt idx="4452">
                  <c:v>104.3</c:v>
                </c:pt>
                <c:pt idx="4453">
                  <c:v>104.4</c:v>
                </c:pt>
                <c:pt idx="4454">
                  <c:v>104.5</c:v>
                </c:pt>
                <c:pt idx="4455">
                  <c:v>104.6</c:v>
                </c:pt>
                <c:pt idx="4456">
                  <c:v>104.7</c:v>
                </c:pt>
                <c:pt idx="4457">
                  <c:v>104.7</c:v>
                </c:pt>
                <c:pt idx="4458">
                  <c:v>104.7</c:v>
                </c:pt>
                <c:pt idx="4459">
                  <c:v>104.6</c:v>
                </c:pt>
                <c:pt idx="4460">
                  <c:v>104.4</c:v>
                </c:pt>
                <c:pt idx="4461">
                  <c:v>104.2</c:v>
                </c:pt>
                <c:pt idx="4462">
                  <c:v>104</c:v>
                </c:pt>
                <c:pt idx="4463">
                  <c:v>103.8</c:v>
                </c:pt>
                <c:pt idx="4464">
                  <c:v>103.7</c:v>
                </c:pt>
                <c:pt idx="4465">
                  <c:v>103.5</c:v>
                </c:pt>
                <c:pt idx="4466">
                  <c:v>103.3</c:v>
                </c:pt>
                <c:pt idx="4467">
                  <c:v>103</c:v>
                </c:pt>
                <c:pt idx="4468">
                  <c:v>102.8</c:v>
                </c:pt>
                <c:pt idx="4469">
                  <c:v>102.7</c:v>
                </c:pt>
                <c:pt idx="4470">
                  <c:v>102.5</c:v>
                </c:pt>
                <c:pt idx="4471">
                  <c:v>102.4</c:v>
                </c:pt>
                <c:pt idx="4472">
                  <c:v>102.3</c:v>
                </c:pt>
                <c:pt idx="4473">
                  <c:v>102.3</c:v>
                </c:pt>
                <c:pt idx="4474">
                  <c:v>102.3</c:v>
                </c:pt>
                <c:pt idx="4475">
                  <c:v>102.4</c:v>
                </c:pt>
                <c:pt idx="4476">
                  <c:v>102.5</c:v>
                </c:pt>
                <c:pt idx="4477">
                  <c:v>102.6</c:v>
                </c:pt>
                <c:pt idx="4478">
                  <c:v>102.8</c:v>
                </c:pt>
                <c:pt idx="4479">
                  <c:v>102.9</c:v>
                </c:pt>
                <c:pt idx="4480">
                  <c:v>103.1</c:v>
                </c:pt>
                <c:pt idx="4481">
                  <c:v>103.2</c:v>
                </c:pt>
                <c:pt idx="4482">
                  <c:v>103.3</c:v>
                </c:pt>
                <c:pt idx="4483">
                  <c:v>103.5</c:v>
                </c:pt>
                <c:pt idx="4484">
                  <c:v>103.6</c:v>
                </c:pt>
                <c:pt idx="4485">
                  <c:v>103.8</c:v>
                </c:pt>
                <c:pt idx="4486">
                  <c:v>103.9</c:v>
                </c:pt>
                <c:pt idx="4487">
                  <c:v>104</c:v>
                </c:pt>
                <c:pt idx="4488">
                  <c:v>104.2</c:v>
                </c:pt>
                <c:pt idx="4489">
                  <c:v>104.4</c:v>
                </c:pt>
                <c:pt idx="4490">
                  <c:v>104.6</c:v>
                </c:pt>
                <c:pt idx="4491">
                  <c:v>104.8</c:v>
                </c:pt>
                <c:pt idx="4492">
                  <c:v>104.9</c:v>
                </c:pt>
                <c:pt idx="4493">
                  <c:v>105</c:v>
                </c:pt>
                <c:pt idx="4494">
                  <c:v>105.1</c:v>
                </c:pt>
                <c:pt idx="4495">
                  <c:v>105</c:v>
                </c:pt>
                <c:pt idx="4496">
                  <c:v>105</c:v>
                </c:pt>
                <c:pt idx="4497">
                  <c:v>104.8</c:v>
                </c:pt>
                <c:pt idx="4498">
                  <c:v>104.6</c:v>
                </c:pt>
                <c:pt idx="4499">
                  <c:v>104.3</c:v>
                </c:pt>
                <c:pt idx="4500">
                  <c:v>104</c:v>
                </c:pt>
                <c:pt idx="4501">
                  <c:v>103.8</c:v>
                </c:pt>
                <c:pt idx="4502">
                  <c:v>103.5</c:v>
                </c:pt>
                <c:pt idx="4503">
                  <c:v>103.4</c:v>
                </c:pt>
                <c:pt idx="4504">
                  <c:v>103.3</c:v>
                </c:pt>
                <c:pt idx="4505">
                  <c:v>103.2</c:v>
                </c:pt>
                <c:pt idx="4506">
                  <c:v>103</c:v>
                </c:pt>
                <c:pt idx="4507">
                  <c:v>103</c:v>
                </c:pt>
                <c:pt idx="4508">
                  <c:v>102.9</c:v>
                </c:pt>
                <c:pt idx="4509">
                  <c:v>102.9</c:v>
                </c:pt>
                <c:pt idx="4510">
                  <c:v>102.8</c:v>
                </c:pt>
                <c:pt idx="4511">
                  <c:v>102.8</c:v>
                </c:pt>
                <c:pt idx="4512">
                  <c:v>102.7</c:v>
                </c:pt>
                <c:pt idx="4513">
                  <c:v>102.7</c:v>
                </c:pt>
                <c:pt idx="4514">
                  <c:v>102.7</c:v>
                </c:pt>
                <c:pt idx="4515">
                  <c:v>102.7</c:v>
                </c:pt>
                <c:pt idx="4516">
                  <c:v>102.8</c:v>
                </c:pt>
                <c:pt idx="4517">
                  <c:v>102.9</c:v>
                </c:pt>
                <c:pt idx="4518">
                  <c:v>103</c:v>
                </c:pt>
                <c:pt idx="4519">
                  <c:v>103.1</c:v>
                </c:pt>
                <c:pt idx="4520">
                  <c:v>103.4</c:v>
                </c:pt>
                <c:pt idx="4521">
                  <c:v>103.6</c:v>
                </c:pt>
                <c:pt idx="4522">
                  <c:v>103.8</c:v>
                </c:pt>
                <c:pt idx="4523">
                  <c:v>104</c:v>
                </c:pt>
                <c:pt idx="4524">
                  <c:v>104.2</c:v>
                </c:pt>
                <c:pt idx="4525">
                  <c:v>104.5</c:v>
                </c:pt>
                <c:pt idx="4526">
                  <c:v>104.7</c:v>
                </c:pt>
                <c:pt idx="4527">
                  <c:v>104.8</c:v>
                </c:pt>
                <c:pt idx="4528">
                  <c:v>104.9</c:v>
                </c:pt>
                <c:pt idx="4529">
                  <c:v>105</c:v>
                </c:pt>
                <c:pt idx="4530">
                  <c:v>105.1</c:v>
                </c:pt>
                <c:pt idx="4531">
                  <c:v>105.1</c:v>
                </c:pt>
                <c:pt idx="4532">
                  <c:v>105.1</c:v>
                </c:pt>
                <c:pt idx="4533">
                  <c:v>105.1</c:v>
                </c:pt>
                <c:pt idx="4534">
                  <c:v>105</c:v>
                </c:pt>
                <c:pt idx="4535">
                  <c:v>104.9</c:v>
                </c:pt>
                <c:pt idx="4536">
                  <c:v>104.8</c:v>
                </c:pt>
                <c:pt idx="4537">
                  <c:v>104.6</c:v>
                </c:pt>
                <c:pt idx="4538">
                  <c:v>104.3</c:v>
                </c:pt>
                <c:pt idx="4539">
                  <c:v>104.1</c:v>
                </c:pt>
                <c:pt idx="4540">
                  <c:v>103.9</c:v>
                </c:pt>
                <c:pt idx="4541">
                  <c:v>103.8</c:v>
                </c:pt>
                <c:pt idx="4542">
                  <c:v>103.5</c:v>
                </c:pt>
                <c:pt idx="4543">
                  <c:v>103.4</c:v>
                </c:pt>
                <c:pt idx="4544">
                  <c:v>103.2</c:v>
                </c:pt>
                <c:pt idx="4545">
                  <c:v>103.1</c:v>
                </c:pt>
                <c:pt idx="4546">
                  <c:v>103</c:v>
                </c:pt>
                <c:pt idx="4547">
                  <c:v>103</c:v>
                </c:pt>
                <c:pt idx="4548">
                  <c:v>102.9</c:v>
                </c:pt>
                <c:pt idx="4549">
                  <c:v>102.8</c:v>
                </c:pt>
                <c:pt idx="4550">
                  <c:v>102.8</c:v>
                </c:pt>
                <c:pt idx="4551">
                  <c:v>102.8</c:v>
                </c:pt>
                <c:pt idx="4552">
                  <c:v>102.9</c:v>
                </c:pt>
                <c:pt idx="4553">
                  <c:v>103</c:v>
                </c:pt>
                <c:pt idx="4554">
                  <c:v>103</c:v>
                </c:pt>
                <c:pt idx="4555">
                  <c:v>103.1</c:v>
                </c:pt>
                <c:pt idx="4556">
                  <c:v>103.3</c:v>
                </c:pt>
                <c:pt idx="4557">
                  <c:v>103.4</c:v>
                </c:pt>
                <c:pt idx="4558">
                  <c:v>103.7</c:v>
                </c:pt>
                <c:pt idx="4559">
                  <c:v>103.8</c:v>
                </c:pt>
                <c:pt idx="4560">
                  <c:v>104</c:v>
                </c:pt>
                <c:pt idx="4561">
                  <c:v>104.2</c:v>
                </c:pt>
                <c:pt idx="4562">
                  <c:v>104.4</c:v>
                </c:pt>
                <c:pt idx="4563">
                  <c:v>104.7</c:v>
                </c:pt>
                <c:pt idx="4564">
                  <c:v>104.9</c:v>
                </c:pt>
                <c:pt idx="4565">
                  <c:v>105</c:v>
                </c:pt>
                <c:pt idx="4566">
                  <c:v>105.2</c:v>
                </c:pt>
                <c:pt idx="4567">
                  <c:v>105.4</c:v>
                </c:pt>
                <c:pt idx="4568">
                  <c:v>105.4</c:v>
                </c:pt>
                <c:pt idx="4569">
                  <c:v>105.3</c:v>
                </c:pt>
                <c:pt idx="4570">
                  <c:v>105.2</c:v>
                </c:pt>
                <c:pt idx="4571">
                  <c:v>105.1</c:v>
                </c:pt>
                <c:pt idx="4572">
                  <c:v>105</c:v>
                </c:pt>
                <c:pt idx="4573">
                  <c:v>104.9</c:v>
                </c:pt>
                <c:pt idx="4574">
                  <c:v>104.8</c:v>
                </c:pt>
                <c:pt idx="4575">
                  <c:v>104.7</c:v>
                </c:pt>
                <c:pt idx="4576">
                  <c:v>104.6</c:v>
                </c:pt>
                <c:pt idx="4577">
                  <c:v>104.4</c:v>
                </c:pt>
                <c:pt idx="4578">
                  <c:v>104.2</c:v>
                </c:pt>
                <c:pt idx="4579">
                  <c:v>104</c:v>
                </c:pt>
                <c:pt idx="4580">
                  <c:v>103.9</c:v>
                </c:pt>
                <c:pt idx="4581">
                  <c:v>103.7</c:v>
                </c:pt>
                <c:pt idx="4582">
                  <c:v>103.5</c:v>
                </c:pt>
                <c:pt idx="4583">
                  <c:v>103.3</c:v>
                </c:pt>
                <c:pt idx="4584">
                  <c:v>103.2</c:v>
                </c:pt>
                <c:pt idx="4585">
                  <c:v>103.1</c:v>
                </c:pt>
                <c:pt idx="4586">
                  <c:v>103.1</c:v>
                </c:pt>
                <c:pt idx="4587">
                  <c:v>103.1</c:v>
                </c:pt>
                <c:pt idx="4588">
                  <c:v>103</c:v>
                </c:pt>
                <c:pt idx="4589">
                  <c:v>103</c:v>
                </c:pt>
                <c:pt idx="4590">
                  <c:v>103</c:v>
                </c:pt>
                <c:pt idx="4591">
                  <c:v>103.1</c:v>
                </c:pt>
                <c:pt idx="4592">
                  <c:v>103.2</c:v>
                </c:pt>
                <c:pt idx="4593">
                  <c:v>103.3</c:v>
                </c:pt>
                <c:pt idx="4594">
                  <c:v>103.5</c:v>
                </c:pt>
                <c:pt idx="4595">
                  <c:v>103.6</c:v>
                </c:pt>
                <c:pt idx="4596">
                  <c:v>103.8</c:v>
                </c:pt>
                <c:pt idx="4597">
                  <c:v>104</c:v>
                </c:pt>
                <c:pt idx="4598">
                  <c:v>104.3</c:v>
                </c:pt>
                <c:pt idx="4599">
                  <c:v>104.5</c:v>
                </c:pt>
                <c:pt idx="4600">
                  <c:v>104.8</c:v>
                </c:pt>
                <c:pt idx="4601">
                  <c:v>105</c:v>
                </c:pt>
                <c:pt idx="4602">
                  <c:v>105.1</c:v>
                </c:pt>
                <c:pt idx="4603">
                  <c:v>105.3</c:v>
                </c:pt>
                <c:pt idx="4604">
                  <c:v>105.3</c:v>
                </c:pt>
                <c:pt idx="4605">
                  <c:v>105.4</c:v>
                </c:pt>
                <c:pt idx="4606">
                  <c:v>105.4</c:v>
                </c:pt>
                <c:pt idx="4607">
                  <c:v>105.4</c:v>
                </c:pt>
                <c:pt idx="4608">
                  <c:v>105.4</c:v>
                </c:pt>
                <c:pt idx="4609">
                  <c:v>105.3</c:v>
                </c:pt>
                <c:pt idx="4610">
                  <c:v>105.2</c:v>
                </c:pt>
                <c:pt idx="4611">
                  <c:v>105.1</c:v>
                </c:pt>
                <c:pt idx="4612">
                  <c:v>105.1</c:v>
                </c:pt>
                <c:pt idx="4613">
                  <c:v>105</c:v>
                </c:pt>
                <c:pt idx="4614">
                  <c:v>104.8</c:v>
                </c:pt>
                <c:pt idx="4615">
                  <c:v>104.6</c:v>
                </c:pt>
                <c:pt idx="4616">
                  <c:v>104.5</c:v>
                </c:pt>
                <c:pt idx="4617">
                  <c:v>104.3</c:v>
                </c:pt>
                <c:pt idx="4618">
                  <c:v>104.1</c:v>
                </c:pt>
                <c:pt idx="4619">
                  <c:v>103.9</c:v>
                </c:pt>
                <c:pt idx="4620">
                  <c:v>103.7</c:v>
                </c:pt>
                <c:pt idx="4621">
                  <c:v>103.5</c:v>
                </c:pt>
                <c:pt idx="4622">
                  <c:v>103.4</c:v>
                </c:pt>
                <c:pt idx="4623">
                  <c:v>103.2</c:v>
                </c:pt>
                <c:pt idx="4624">
                  <c:v>103.2</c:v>
                </c:pt>
                <c:pt idx="4625">
                  <c:v>103.1</c:v>
                </c:pt>
                <c:pt idx="4626">
                  <c:v>103.1</c:v>
                </c:pt>
                <c:pt idx="4627">
                  <c:v>103.1</c:v>
                </c:pt>
                <c:pt idx="4628">
                  <c:v>103.2</c:v>
                </c:pt>
                <c:pt idx="4629">
                  <c:v>103.3</c:v>
                </c:pt>
                <c:pt idx="4630">
                  <c:v>103.4</c:v>
                </c:pt>
                <c:pt idx="4631">
                  <c:v>103.6</c:v>
                </c:pt>
                <c:pt idx="4632">
                  <c:v>103.7</c:v>
                </c:pt>
                <c:pt idx="4633">
                  <c:v>103.9</c:v>
                </c:pt>
                <c:pt idx="4634">
                  <c:v>104.1</c:v>
                </c:pt>
                <c:pt idx="4635">
                  <c:v>104.3</c:v>
                </c:pt>
                <c:pt idx="4636">
                  <c:v>104.5</c:v>
                </c:pt>
                <c:pt idx="4637">
                  <c:v>104.8</c:v>
                </c:pt>
                <c:pt idx="4638">
                  <c:v>104.9</c:v>
                </c:pt>
                <c:pt idx="4639">
                  <c:v>105.1</c:v>
                </c:pt>
                <c:pt idx="4640">
                  <c:v>105.2</c:v>
                </c:pt>
                <c:pt idx="4641">
                  <c:v>105.3</c:v>
                </c:pt>
                <c:pt idx="4642">
                  <c:v>105.4</c:v>
                </c:pt>
                <c:pt idx="4643">
                  <c:v>105.5</c:v>
                </c:pt>
                <c:pt idx="4644">
                  <c:v>105.6</c:v>
                </c:pt>
                <c:pt idx="4645">
                  <c:v>105.6</c:v>
                </c:pt>
                <c:pt idx="4646">
                  <c:v>105.6</c:v>
                </c:pt>
                <c:pt idx="4647">
                  <c:v>105.6</c:v>
                </c:pt>
                <c:pt idx="4648">
                  <c:v>105.5</c:v>
                </c:pt>
                <c:pt idx="4649">
                  <c:v>105.4</c:v>
                </c:pt>
                <c:pt idx="4650">
                  <c:v>105.3</c:v>
                </c:pt>
                <c:pt idx="4651">
                  <c:v>105.1</c:v>
                </c:pt>
                <c:pt idx="4652">
                  <c:v>105</c:v>
                </c:pt>
                <c:pt idx="4653">
                  <c:v>104.9</c:v>
                </c:pt>
                <c:pt idx="4654">
                  <c:v>104.7</c:v>
                </c:pt>
                <c:pt idx="4655">
                  <c:v>104.6</c:v>
                </c:pt>
                <c:pt idx="4656">
                  <c:v>104.4</c:v>
                </c:pt>
                <c:pt idx="4657">
                  <c:v>104.1</c:v>
                </c:pt>
                <c:pt idx="4658">
                  <c:v>103.9</c:v>
                </c:pt>
                <c:pt idx="4659">
                  <c:v>103.7</c:v>
                </c:pt>
                <c:pt idx="4660">
                  <c:v>103.5</c:v>
                </c:pt>
                <c:pt idx="4661">
                  <c:v>103.3</c:v>
                </c:pt>
                <c:pt idx="4662">
                  <c:v>103.2</c:v>
                </c:pt>
                <c:pt idx="4663">
                  <c:v>103.2</c:v>
                </c:pt>
                <c:pt idx="4664">
                  <c:v>103.2</c:v>
                </c:pt>
                <c:pt idx="4665">
                  <c:v>103.3</c:v>
                </c:pt>
                <c:pt idx="4666">
                  <c:v>103.4</c:v>
                </c:pt>
                <c:pt idx="4667">
                  <c:v>103.5</c:v>
                </c:pt>
                <c:pt idx="4668">
                  <c:v>103.7</c:v>
                </c:pt>
                <c:pt idx="4669">
                  <c:v>103.9</c:v>
                </c:pt>
                <c:pt idx="4670">
                  <c:v>104.1</c:v>
                </c:pt>
                <c:pt idx="4671">
                  <c:v>104.3</c:v>
                </c:pt>
                <c:pt idx="4672">
                  <c:v>104.4</c:v>
                </c:pt>
                <c:pt idx="4673">
                  <c:v>104.6</c:v>
                </c:pt>
                <c:pt idx="4674">
                  <c:v>104.7</c:v>
                </c:pt>
                <c:pt idx="4675">
                  <c:v>104.8</c:v>
                </c:pt>
                <c:pt idx="4676">
                  <c:v>105</c:v>
                </c:pt>
                <c:pt idx="4677">
                  <c:v>105.1</c:v>
                </c:pt>
                <c:pt idx="4678">
                  <c:v>105.3</c:v>
                </c:pt>
                <c:pt idx="4679">
                  <c:v>105.4</c:v>
                </c:pt>
                <c:pt idx="4680">
                  <c:v>105.5</c:v>
                </c:pt>
                <c:pt idx="4681">
                  <c:v>105.7</c:v>
                </c:pt>
                <c:pt idx="4682">
                  <c:v>105.8</c:v>
                </c:pt>
                <c:pt idx="4683">
                  <c:v>105.9</c:v>
                </c:pt>
                <c:pt idx="4684">
                  <c:v>106</c:v>
                </c:pt>
                <c:pt idx="4685">
                  <c:v>105.9</c:v>
                </c:pt>
                <c:pt idx="4686">
                  <c:v>105.8</c:v>
                </c:pt>
                <c:pt idx="4687">
                  <c:v>105.6</c:v>
                </c:pt>
                <c:pt idx="4688">
                  <c:v>105.5</c:v>
                </c:pt>
                <c:pt idx="4689">
                  <c:v>105.4</c:v>
                </c:pt>
                <c:pt idx="4690">
                  <c:v>105.2</c:v>
                </c:pt>
                <c:pt idx="4691">
                  <c:v>105</c:v>
                </c:pt>
                <c:pt idx="4692">
                  <c:v>104.8</c:v>
                </c:pt>
                <c:pt idx="4693">
                  <c:v>104.6</c:v>
                </c:pt>
                <c:pt idx="4694">
                  <c:v>104.4</c:v>
                </c:pt>
                <c:pt idx="4695">
                  <c:v>104.2</c:v>
                </c:pt>
                <c:pt idx="4696">
                  <c:v>104</c:v>
                </c:pt>
                <c:pt idx="4697">
                  <c:v>103.8</c:v>
                </c:pt>
                <c:pt idx="4698">
                  <c:v>103.7</c:v>
                </c:pt>
                <c:pt idx="4699">
                  <c:v>103.7</c:v>
                </c:pt>
                <c:pt idx="4700">
                  <c:v>103.6</c:v>
                </c:pt>
                <c:pt idx="4701">
                  <c:v>103.6</c:v>
                </c:pt>
                <c:pt idx="4702">
                  <c:v>103.6</c:v>
                </c:pt>
                <c:pt idx="4703">
                  <c:v>103.6</c:v>
                </c:pt>
                <c:pt idx="4704">
                  <c:v>103.7</c:v>
                </c:pt>
                <c:pt idx="4705">
                  <c:v>103.8</c:v>
                </c:pt>
                <c:pt idx="4706">
                  <c:v>103.9</c:v>
                </c:pt>
                <c:pt idx="4707">
                  <c:v>104</c:v>
                </c:pt>
                <c:pt idx="4708">
                  <c:v>104.1</c:v>
                </c:pt>
                <c:pt idx="4709">
                  <c:v>104.3</c:v>
                </c:pt>
                <c:pt idx="4710">
                  <c:v>104.4</c:v>
                </c:pt>
                <c:pt idx="4711">
                  <c:v>104.6</c:v>
                </c:pt>
                <c:pt idx="4712">
                  <c:v>104.9</c:v>
                </c:pt>
                <c:pt idx="4713">
                  <c:v>105.1</c:v>
                </c:pt>
                <c:pt idx="4714">
                  <c:v>105.3</c:v>
                </c:pt>
                <c:pt idx="4715">
                  <c:v>105.5</c:v>
                </c:pt>
                <c:pt idx="4716">
                  <c:v>105.7</c:v>
                </c:pt>
                <c:pt idx="4717">
                  <c:v>105.8</c:v>
                </c:pt>
                <c:pt idx="4718">
                  <c:v>105.9</c:v>
                </c:pt>
                <c:pt idx="4719">
                  <c:v>106</c:v>
                </c:pt>
                <c:pt idx="4720">
                  <c:v>106.1</c:v>
                </c:pt>
                <c:pt idx="4721">
                  <c:v>106.1</c:v>
                </c:pt>
                <c:pt idx="4722">
                  <c:v>106</c:v>
                </c:pt>
                <c:pt idx="4723">
                  <c:v>105.9</c:v>
                </c:pt>
                <c:pt idx="4724">
                  <c:v>105.9</c:v>
                </c:pt>
                <c:pt idx="4725">
                  <c:v>105.8</c:v>
                </c:pt>
                <c:pt idx="4726">
                  <c:v>105.8</c:v>
                </c:pt>
                <c:pt idx="4727">
                  <c:v>105.5</c:v>
                </c:pt>
                <c:pt idx="4728">
                  <c:v>105.3</c:v>
                </c:pt>
                <c:pt idx="4729">
                  <c:v>105.1</c:v>
                </c:pt>
                <c:pt idx="4730">
                  <c:v>104.9</c:v>
                </c:pt>
                <c:pt idx="4731">
                  <c:v>104.7</c:v>
                </c:pt>
                <c:pt idx="4732">
                  <c:v>104.5</c:v>
                </c:pt>
                <c:pt idx="4733">
                  <c:v>104.4</c:v>
                </c:pt>
                <c:pt idx="4734">
                  <c:v>104.2</c:v>
                </c:pt>
                <c:pt idx="4735">
                  <c:v>104.1</c:v>
                </c:pt>
                <c:pt idx="4736">
                  <c:v>104.1</c:v>
                </c:pt>
                <c:pt idx="4737">
                  <c:v>104</c:v>
                </c:pt>
                <c:pt idx="4738">
                  <c:v>103.9</c:v>
                </c:pt>
                <c:pt idx="4739">
                  <c:v>103.8</c:v>
                </c:pt>
                <c:pt idx="4740">
                  <c:v>103.7</c:v>
                </c:pt>
                <c:pt idx="4741">
                  <c:v>103.8</c:v>
                </c:pt>
                <c:pt idx="4742">
                  <c:v>103.9</c:v>
                </c:pt>
                <c:pt idx="4743">
                  <c:v>103.9</c:v>
                </c:pt>
                <c:pt idx="4744">
                  <c:v>104</c:v>
                </c:pt>
                <c:pt idx="4745">
                  <c:v>104.1</c:v>
                </c:pt>
                <c:pt idx="4746">
                  <c:v>104.3</c:v>
                </c:pt>
                <c:pt idx="4747">
                  <c:v>104.5</c:v>
                </c:pt>
                <c:pt idx="4748">
                  <c:v>104.7</c:v>
                </c:pt>
                <c:pt idx="4749">
                  <c:v>104.9</c:v>
                </c:pt>
                <c:pt idx="4750">
                  <c:v>105.1</c:v>
                </c:pt>
                <c:pt idx="4751">
                  <c:v>105.3</c:v>
                </c:pt>
                <c:pt idx="4752">
                  <c:v>105.5</c:v>
                </c:pt>
                <c:pt idx="4753">
                  <c:v>105.7</c:v>
                </c:pt>
                <c:pt idx="4754">
                  <c:v>105.9</c:v>
                </c:pt>
                <c:pt idx="4755">
                  <c:v>106</c:v>
                </c:pt>
                <c:pt idx="4756">
                  <c:v>106.1</c:v>
                </c:pt>
                <c:pt idx="4757">
                  <c:v>106.2</c:v>
                </c:pt>
                <c:pt idx="4758">
                  <c:v>106.3</c:v>
                </c:pt>
                <c:pt idx="4759">
                  <c:v>106.3</c:v>
                </c:pt>
                <c:pt idx="4760">
                  <c:v>106.2</c:v>
                </c:pt>
                <c:pt idx="4761">
                  <c:v>106.2</c:v>
                </c:pt>
                <c:pt idx="4762">
                  <c:v>106.1</c:v>
                </c:pt>
                <c:pt idx="4763">
                  <c:v>106.1</c:v>
                </c:pt>
                <c:pt idx="4764">
                  <c:v>105.9</c:v>
                </c:pt>
                <c:pt idx="4765">
                  <c:v>105.8</c:v>
                </c:pt>
                <c:pt idx="4766">
                  <c:v>105.6</c:v>
                </c:pt>
                <c:pt idx="4767">
                  <c:v>105.3</c:v>
                </c:pt>
                <c:pt idx="4768">
                  <c:v>105.1</c:v>
                </c:pt>
                <c:pt idx="4769">
                  <c:v>104.9</c:v>
                </c:pt>
                <c:pt idx="4770">
                  <c:v>104.8</c:v>
                </c:pt>
                <c:pt idx="4771">
                  <c:v>104.6</c:v>
                </c:pt>
                <c:pt idx="4772">
                  <c:v>104.5</c:v>
                </c:pt>
                <c:pt idx="4773">
                  <c:v>104.3</c:v>
                </c:pt>
                <c:pt idx="4774">
                  <c:v>104.2</c:v>
                </c:pt>
                <c:pt idx="4775">
                  <c:v>104.1</c:v>
                </c:pt>
                <c:pt idx="4776">
                  <c:v>104</c:v>
                </c:pt>
                <c:pt idx="4777">
                  <c:v>104</c:v>
                </c:pt>
                <c:pt idx="4778">
                  <c:v>104</c:v>
                </c:pt>
                <c:pt idx="4779">
                  <c:v>104</c:v>
                </c:pt>
                <c:pt idx="4780">
                  <c:v>104</c:v>
                </c:pt>
                <c:pt idx="4781">
                  <c:v>104.1</c:v>
                </c:pt>
                <c:pt idx="4782">
                  <c:v>104.1</c:v>
                </c:pt>
                <c:pt idx="4783">
                  <c:v>104.3</c:v>
                </c:pt>
                <c:pt idx="4784">
                  <c:v>104.5</c:v>
                </c:pt>
                <c:pt idx="4785">
                  <c:v>104.7</c:v>
                </c:pt>
                <c:pt idx="4786">
                  <c:v>105</c:v>
                </c:pt>
                <c:pt idx="4787">
                  <c:v>105.2</c:v>
                </c:pt>
                <c:pt idx="4788">
                  <c:v>105.4</c:v>
                </c:pt>
                <c:pt idx="4789">
                  <c:v>105.6</c:v>
                </c:pt>
                <c:pt idx="4790">
                  <c:v>105.8</c:v>
                </c:pt>
                <c:pt idx="4791">
                  <c:v>105.9</c:v>
                </c:pt>
                <c:pt idx="4792">
                  <c:v>106</c:v>
                </c:pt>
                <c:pt idx="4793">
                  <c:v>106.1</c:v>
                </c:pt>
                <c:pt idx="4794">
                  <c:v>106.2</c:v>
                </c:pt>
                <c:pt idx="4795">
                  <c:v>106.2</c:v>
                </c:pt>
                <c:pt idx="4796">
                  <c:v>106.3</c:v>
                </c:pt>
                <c:pt idx="4797">
                  <c:v>106.4</c:v>
                </c:pt>
                <c:pt idx="4798">
                  <c:v>106.4</c:v>
                </c:pt>
                <c:pt idx="4799">
                  <c:v>106.5</c:v>
                </c:pt>
                <c:pt idx="4800">
                  <c:v>106.4</c:v>
                </c:pt>
                <c:pt idx="4801">
                  <c:v>106.3</c:v>
                </c:pt>
                <c:pt idx="4802">
                  <c:v>106.2</c:v>
                </c:pt>
                <c:pt idx="4803">
                  <c:v>106.1</c:v>
                </c:pt>
                <c:pt idx="4804">
                  <c:v>105.8</c:v>
                </c:pt>
                <c:pt idx="4805">
                  <c:v>105.6</c:v>
                </c:pt>
                <c:pt idx="4806">
                  <c:v>105.4</c:v>
                </c:pt>
                <c:pt idx="4807">
                  <c:v>105.1</c:v>
                </c:pt>
                <c:pt idx="4808">
                  <c:v>104.9</c:v>
                </c:pt>
                <c:pt idx="4809">
                  <c:v>104.8</c:v>
                </c:pt>
                <c:pt idx="4810">
                  <c:v>104.6</c:v>
                </c:pt>
                <c:pt idx="4811">
                  <c:v>104.5</c:v>
                </c:pt>
                <c:pt idx="4812">
                  <c:v>104.4</c:v>
                </c:pt>
                <c:pt idx="4813">
                  <c:v>104.3</c:v>
                </c:pt>
                <c:pt idx="4814">
                  <c:v>104.2</c:v>
                </c:pt>
                <c:pt idx="4815">
                  <c:v>104.1</c:v>
                </c:pt>
                <c:pt idx="4816">
                  <c:v>104.1</c:v>
                </c:pt>
                <c:pt idx="4817">
                  <c:v>104.1</c:v>
                </c:pt>
                <c:pt idx="4818">
                  <c:v>104.2</c:v>
                </c:pt>
                <c:pt idx="4819">
                  <c:v>104.3</c:v>
                </c:pt>
                <c:pt idx="4820">
                  <c:v>104.5</c:v>
                </c:pt>
                <c:pt idx="4821">
                  <c:v>104.7</c:v>
                </c:pt>
                <c:pt idx="4822">
                  <c:v>104.8</c:v>
                </c:pt>
                <c:pt idx="4823">
                  <c:v>105</c:v>
                </c:pt>
                <c:pt idx="4824">
                  <c:v>105.2</c:v>
                </c:pt>
                <c:pt idx="4825">
                  <c:v>105.3</c:v>
                </c:pt>
                <c:pt idx="4826">
                  <c:v>105.6</c:v>
                </c:pt>
                <c:pt idx="4827">
                  <c:v>105.7</c:v>
                </c:pt>
                <c:pt idx="4828">
                  <c:v>105.9</c:v>
                </c:pt>
                <c:pt idx="4829">
                  <c:v>106.1</c:v>
                </c:pt>
                <c:pt idx="4830">
                  <c:v>106.1</c:v>
                </c:pt>
                <c:pt idx="4831">
                  <c:v>106.3</c:v>
                </c:pt>
                <c:pt idx="4832">
                  <c:v>106.4</c:v>
                </c:pt>
                <c:pt idx="4833">
                  <c:v>106.5</c:v>
                </c:pt>
                <c:pt idx="4834">
                  <c:v>106.5</c:v>
                </c:pt>
                <c:pt idx="4835">
                  <c:v>106.6</c:v>
                </c:pt>
                <c:pt idx="4836">
                  <c:v>106.6</c:v>
                </c:pt>
                <c:pt idx="4837">
                  <c:v>106.6</c:v>
                </c:pt>
                <c:pt idx="4838">
                  <c:v>106.6</c:v>
                </c:pt>
                <c:pt idx="4839">
                  <c:v>106.5</c:v>
                </c:pt>
                <c:pt idx="4840">
                  <c:v>106.4</c:v>
                </c:pt>
                <c:pt idx="4841">
                  <c:v>106.2</c:v>
                </c:pt>
                <c:pt idx="4842">
                  <c:v>106.1</c:v>
                </c:pt>
                <c:pt idx="4843">
                  <c:v>105.9</c:v>
                </c:pt>
                <c:pt idx="4844">
                  <c:v>105.7</c:v>
                </c:pt>
                <c:pt idx="4845">
                  <c:v>105.4</c:v>
                </c:pt>
                <c:pt idx="4846">
                  <c:v>105.2</c:v>
                </c:pt>
                <c:pt idx="4847">
                  <c:v>105</c:v>
                </c:pt>
                <c:pt idx="4848">
                  <c:v>104.8</c:v>
                </c:pt>
                <c:pt idx="4849">
                  <c:v>104.7</c:v>
                </c:pt>
                <c:pt idx="4850">
                  <c:v>104.5</c:v>
                </c:pt>
                <c:pt idx="4851">
                  <c:v>104.4</c:v>
                </c:pt>
                <c:pt idx="4852">
                  <c:v>104.4</c:v>
                </c:pt>
                <c:pt idx="4853">
                  <c:v>104.3</c:v>
                </c:pt>
                <c:pt idx="4854">
                  <c:v>104.3</c:v>
                </c:pt>
                <c:pt idx="4855">
                  <c:v>104.4</c:v>
                </c:pt>
                <c:pt idx="4856">
                  <c:v>104.5</c:v>
                </c:pt>
                <c:pt idx="4857">
                  <c:v>104.6</c:v>
                </c:pt>
                <c:pt idx="4858">
                  <c:v>104.7</c:v>
                </c:pt>
                <c:pt idx="4859">
                  <c:v>104.8</c:v>
                </c:pt>
                <c:pt idx="4860">
                  <c:v>105</c:v>
                </c:pt>
                <c:pt idx="4861">
                  <c:v>105.1</c:v>
                </c:pt>
                <c:pt idx="4862">
                  <c:v>105.2</c:v>
                </c:pt>
                <c:pt idx="4863">
                  <c:v>105.4</c:v>
                </c:pt>
                <c:pt idx="4864">
                  <c:v>105.6</c:v>
                </c:pt>
                <c:pt idx="4865">
                  <c:v>105.8</c:v>
                </c:pt>
                <c:pt idx="4866">
                  <c:v>106</c:v>
                </c:pt>
                <c:pt idx="4867">
                  <c:v>106.2</c:v>
                </c:pt>
                <c:pt idx="4868">
                  <c:v>106.5</c:v>
                </c:pt>
                <c:pt idx="4869">
                  <c:v>106.7</c:v>
                </c:pt>
                <c:pt idx="4870">
                  <c:v>106.9</c:v>
                </c:pt>
                <c:pt idx="4871">
                  <c:v>106.9</c:v>
                </c:pt>
                <c:pt idx="4872">
                  <c:v>107</c:v>
                </c:pt>
                <c:pt idx="4873">
                  <c:v>106.9</c:v>
                </c:pt>
                <c:pt idx="4874">
                  <c:v>106.9</c:v>
                </c:pt>
                <c:pt idx="4875">
                  <c:v>106.8</c:v>
                </c:pt>
                <c:pt idx="4876">
                  <c:v>106.6</c:v>
                </c:pt>
                <c:pt idx="4877">
                  <c:v>106.5</c:v>
                </c:pt>
                <c:pt idx="4878">
                  <c:v>106.4</c:v>
                </c:pt>
                <c:pt idx="4879">
                  <c:v>106.2</c:v>
                </c:pt>
                <c:pt idx="4880">
                  <c:v>106.1</c:v>
                </c:pt>
                <c:pt idx="4881">
                  <c:v>106</c:v>
                </c:pt>
                <c:pt idx="4882">
                  <c:v>105.8</c:v>
                </c:pt>
                <c:pt idx="4883">
                  <c:v>105.6</c:v>
                </c:pt>
                <c:pt idx="4884">
                  <c:v>105.5</c:v>
                </c:pt>
                <c:pt idx="4885">
                  <c:v>105.3</c:v>
                </c:pt>
                <c:pt idx="4886">
                  <c:v>105.2</c:v>
                </c:pt>
                <c:pt idx="4887">
                  <c:v>105</c:v>
                </c:pt>
                <c:pt idx="4888">
                  <c:v>104.9</c:v>
                </c:pt>
                <c:pt idx="4889">
                  <c:v>104.7</c:v>
                </c:pt>
                <c:pt idx="4890">
                  <c:v>104.6</c:v>
                </c:pt>
                <c:pt idx="4891">
                  <c:v>104.5</c:v>
                </c:pt>
                <c:pt idx="4892">
                  <c:v>104.5</c:v>
                </c:pt>
                <c:pt idx="4893">
                  <c:v>104.5</c:v>
                </c:pt>
                <c:pt idx="4894">
                  <c:v>104.6</c:v>
                </c:pt>
                <c:pt idx="4895">
                  <c:v>104.7</c:v>
                </c:pt>
                <c:pt idx="4896">
                  <c:v>104.7</c:v>
                </c:pt>
                <c:pt idx="4897">
                  <c:v>104.9</c:v>
                </c:pt>
                <c:pt idx="4898">
                  <c:v>105</c:v>
                </c:pt>
                <c:pt idx="4899">
                  <c:v>105.2</c:v>
                </c:pt>
                <c:pt idx="4900">
                  <c:v>105.5</c:v>
                </c:pt>
                <c:pt idx="4901">
                  <c:v>105.8</c:v>
                </c:pt>
                <c:pt idx="4902">
                  <c:v>106</c:v>
                </c:pt>
                <c:pt idx="4903">
                  <c:v>106.3</c:v>
                </c:pt>
                <c:pt idx="4904">
                  <c:v>106.5</c:v>
                </c:pt>
                <c:pt idx="4905">
                  <c:v>106.6</c:v>
                </c:pt>
                <c:pt idx="4906">
                  <c:v>106.8</c:v>
                </c:pt>
                <c:pt idx="4907">
                  <c:v>106.8</c:v>
                </c:pt>
                <c:pt idx="4908">
                  <c:v>106.9</c:v>
                </c:pt>
                <c:pt idx="4909">
                  <c:v>106.9</c:v>
                </c:pt>
                <c:pt idx="4910">
                  <c:v>106.9</c:v>
                </c:pt>
                <c:pt idx="4911">
                  <c:v>106.9</c:v>
                </c:pt>
                <c:pt idx="4912">
                  <c:v>106.9</c:v>
                </c:pt>
                <c:pt idx="4913">
                  <c:v>106.9</c:v>
                </c:pt>
                <c:pt idx="4914">
                  <c:v>106.8</c:v>
                </c:pt>
                <c:pt idx="4915">
                  <c:v>106.7</c:v>
                </c:pt>
                <c:pt idx="4916">
                  <c:v>106.6</c:v>
                </c:pt>
                <c:pt idx="4917">
                  <c:v>106.6</c:v>
                </c:pt>
                <c:pt idx="4918">
                  <c:v>106.5</c:v>
                </c:pt>
                <c:pt idx="4919">
                  <c:v>106.3</c:v>
                </c:pt>
                <c:pt idx="4920">
                  <c:v>106.1</c:v>
                </c:pt>
                <c:pt idx="4921">
                  <c:v>105.9</c:v>
                </c:pt>
                <c:pt idx="4922">
                  <c:v>105.7</c:v>
                </c:pt>
                <c:pt idx="4923">
                  <c:v>105.4</c:v>
                </c:pt>
                <c:pt idx="4924">
                  <c:v>105.2</c:v>
                </c:pt>
                <c:pt idx="4925">
                  <c:v>105.1</c:v>
                </c:pt>
                <c:pt idx="4926">
                  <c:v>104.9</c:v>
                </c:pt>
                <c:pt idx="4927">
                  <c:v>104.8</c:v>
                </c:pt>
                <c:pt idx="4928">
                  <c:v>104.7</c:v>
                </c:pt>
                <c:pt idx="4929">
                  <c:v>104.7</c:v>
                </c:pt>
                <c:pt idx="4930">
                  <c:v>104.7</c:v>
                </c:pt>
                <c:pt idx="4931">
                  <c:v>104.7</c:v>
                </c:pt>
                <c:pt idx="4932">
                  <c:v>104.8</c:v>
                </c:pt>
                <c:pt idx="4933">
                  <c:v>105</c:v>
                </c:pt>
                <c:pt idx="4934">
                  <c:v>105.1</c:v>
                </c:pt>
                <c:pt idx="4935">
                  <c:v>105.2</c:v>
                </c:pt>
                <c:pt idx="4936">
                  <c:v>105.4</c:v>
                </c:pt>
                <c:pt idx="4937">
                  <c:v>105.6</c:v>
                </c:pt>
                <c:pt idx="4938">
                  <c:v>105.8</c:v>
                </c:pt>
                <c:pt idx="4939">
                  <c:v>106</c:v>
                </c:pt>
                <c:pt idx="4940">
                  <c:v>106.1</c:v>
                </c:pt>
                <c:pt idx="4941">
                  <c:v>106.3</c:v>
                </c:pt>
                <c:pt idx="4942">
                  <c:v>106.5</c:v>
                </c:pt>
                <c:pt idx="4943">
                  <c:v>106.6</c:v>
                </c:pt>
                <c:pt idx="4944">
                  <c:v>106.8</c:v>
                </c:pt>
                <c:pt idx="4945">
                  <c:v>106.9</c:v>
                </c:pt>
                <c:pt idx="4946">
                  <c:v>107</c:v>
                </c:pt>
                <c:pt idx="4947">
                  <c:v>107.1</c:v>
                </c:pt>
                <c:pt idx="4948">
                  <c:v>107.2</c:v>
                </c:pt>
                <c:pt idx="4949">
                  <c:v>107.2</c:v>
                </c:pt>
                <c:pt idx="4950">
                  <c:v>107.3</c:v>
                </c:pt>
                <c:pt idx="4951">
                  <c:v>107.2</c:v>
                </c:pt>
                <c:pt idx="4952">
                  <c:v>107.1</c:v>
                </c:pt>
                <c:pt idx="4953">
                  <c:v>107.1</c:v>
                </c:pt>
                <c:pt idx="4954">
                  <c:v>107</c:v>
                </c:pt>
                <c:pt idx="4955">
                  <c:v>106.8</c:v>
                </c:pt>
                <c:pt idx="4956">
                  <c:v>106.6</c:v>
                </c:pt>
                <c:pt idx="4957">
                  <c:v>106.4</c:v>
                </c:pt>
                <c:pt idx="4958">
                  <c:v>106.1</c:v>
                </c:pt>
                <c:pt idx="4959">
                  <c:v>106</c:v>
                </c:pt>
                <c:pt idx="4960">
                  <c:v>105.8</c:v>
                </c:pt>
                <c:pt idx="4961">
                  <c:v>105.6</c:v>
                </c:pt>
                <c:pt idx="4962">
                  <c:v>105.4</c:v>
                </c:pt>
                <c:pt idx="4963">
                  <c:v>105.2</c:v>
                </c:pt>
                <c:pt idx="4964">
                  <c:v>105.1</c:v>
                </c:pt>
                <c:pt idx="4965">
                  <c:v>105</c:v>
                </c:pt>
                <c:pt idx="4966">
                  <c:v>105</c:v>
                </c:pt>
                <c:pt idx="4967">
                  <c:v>105</c:v>
                </c:pt>
                <c:pt idx="4968">
                  <c:v>105</c:v>
                </c:pt>
                <c:pt idx="4969">
                  <c:v>105</c:v>
                </c:pt>
                <c:pt idx="4970">
                  <c:v>105.1</c:v>
                </c:pt>
                <c:pt idx="4971">
                  <c:v>105.1</c:v>
                </c:pt>
                <c:pt idx="4972">
                  <c:v>105.3</c:v>
                </c:pt>
                <c:pt idx="4973">
                  <c:v>105.4</c:v>
                </c:pt>
                <c:pt idx="4974">
                  <c:v>105.5</c:v>
                </c:pt>
                <c:pt idx="4975">
                  <c:v>105.8</c:v>
                </c:pt>
                <c:pt idx="4976">
                  <c:v>105.9</c:v>
                </c:pt>
                <c:pt idx="4977">
                  <c:v>106</c:v>
                </c:pt>
                <c:pt idx="4978">
                  <c:v>106.2</c:v>
                </c:pt>
                <c:pt idx="4979">
                  <c:v>106.4</c:v>
                </c:pt>
                <c:pt idx="4980">
                  <c:v>106.7</c:v>
                </c:pt>
                <c:pt idx="4981">
                  <c:v>107</c:v>
                </c:pt>
                <c:pt idx="4982">
                  <c:v>107.2</c:v>
                </c:pt>
                <c:pt idx="4983">
                  <c:v>107.3</c:v>
                </c:pt>
                <c:pt idx="4984">
                  <c:v>107.4</c:v>
                </c:pt>
                <c:pt idx="4985">
                  <c:v>107.5</c:v>
                </c:pt>
                <c:pt idx="4986">
                  <c:v>107.5</c:v>
                </c:pt>
                <c:pt idx="4987">
                  <c:v>107.5</c:v>
                </c:pt>
                <c:pt idx="4988">
                  <c:v>107.4</c:v>
                </c:pt>
                <c:pt idx="4989">
                  <c:v>107.4</c:v>
                </c:pt>
                <c:pt idx="4990">
                  <c:v>107.3</c:v>
                </c:pt>
                <c:pt idx="4991">
                  <c:v>107.2</c:v>
                </c:pt>
                <c:pt idx="4992">
                  <c:v>107.1</c:v>
                </c:pt>
                <c:pt idx="4993">
                  <c:v>106.9</c:v>
                </c:pt>
                <c:pt idx="4994">
                  <c:v>106.6</c:v>
                </c:pt>
                <c:pt idx="4995">
                  <c:v>106.3</c:v>
                </c:pt>
                <c:pt idx="4996">
                  <c:v>106.2</c:v>
                </c:pt>
                <c:pt idx="4997">
                  <c:v>106.1</c:v>
                </c:pt>
                <c:pt idx="4998">
                  <c:v>106</c:v>
                </c:pt>
                <c:pt idx="4999">
                  <c:v>105.8</c:v>
                </c:pt>
                <c:pt idx="5000">
                  <c:v>105.7</c:v>
                </c:pt>
                <c:pt idx="5001">
                  <c:v>105.7</c:v>
                </c:pt>
                <c:pt idx="5002">
                  <c:v>105.5</c:v>
                </c:pt>
                <c:pt idx="5003">
                  <c:v>105.3</c:v>
                </c:pt>
                <c:pt idx="5004">
                  <c:v>105.2</c:v>
                </c:pt>
                <c:pt idx="5005">
                  <c:v>105.2</c:v>
                </c:pt>
                <c:pt idx="5006">
                  <c:v>105.1</c:v>
                </c:pt>
                <c:pt idx="5007">
                  <c:v>105.1</c:v>
                </c:pt>
                <c:pt idx="5008">
                  <c:v>105.2</c:v>
                </c:pt>
                <c:pt idx="5009">
                  <c:v>105.3</c:v>
                </c:pt>
                <c:pt idx="5010">
                  <c:v>105.4</c:v>
                </c:pt>
                <c:pt idx="5011">
                  <c:v>105.6</c:v>
                </c:pt>
                <c:pt idx="5012">
                  <c:v>105.8</c:v>
                </c:pt>
                <c:pt idx="5013">
                  <c:v>106</c:v>
                </c:pt>
                <c:pt idx="5014">
                  <c:v>106.2</c:v>
                </c:pt>
                <c:pt idx="5015">
                  <c:v>106.4</c:v>
                </c:pt>
                <c:pt idx="5016">
                  <c:v>106.5</c:v>
                </c:pt>
                <c:pt idx="5017">
                  <c:v>106.7</c:v>
                </c:pt>
                <c:pt idx="5018">
                  <c:v>106.9</c:v>
                </c:pt>
                <c:pt idx="5019">
                  <c:v>107</c:v>
                </c:pt>
                <c:pt idx="5020">
                  <c:v>107.2</c:v>
                </c:pt>
                <c:pt idx="5021">
                  <c:v>107.3</c:v>
                </c:pt>
                <c:pt idx="5022">
                  <c:v>107.5</c:v>
                </c:pt>
                <c:pt idx="5023">
                  <c:v>107.6</c:v>
                </c:pt>
                <c:pt idx="5024">
                  <c:v>107.7</c:v>
                </c:pt>
                <c:pt idx="5025">
                  <c:v>107.7</c:v>
                </c:pt>
                <c:pt idx="5026">
                  <c:v>107.7</c:v>
                </c:pt>
                <c:pt idx="5027">
                  <c:v>107.5</c:v>
                </c:pt>
                <c:pt idx="5028">
                  <c:v>107.5</c:v>
                </c:pt>
                <c:pt idx="5029">
                  <c:v>107.3</c:v>
                </c:pt>
                <c:pt idx="5030">
                  <c:v>107.2</c:v>
                </c:pt>
                <c:pt idx="5031">
                  <c:v>107.1</c:v>
                </c:pt>
                <c:pt idx="5032">
                  <c:v>107</c:v>
                </c:pt>
                <c:pt idx="5033">
                  <c:v>106.8</c:v>
                </c:pt>
                <c:pt idx="5034">
                  <c:v>106.6</c:v>
                </c:pt>
                <c:pt idx="5035">
                  <c:v>106.4</c:v>
                </c:pt>
                <c:pt idx="5036">
                  <c:v>106.3</c:v>
                </c:pt>
                <c:pt idx="5037">
                  <c:v>106</c:v>
                </c:pt>
                <c:pt idx="5038">
                  <c:v>105.8</c:v>
                </c:pt>
                <c:pt idx="5039">
                  <c:v>105.7</c:v>
                </c:pt>
                <c:pt idx="5040">
                  <c:v>105.5</c:v>
                </c:pt>
                <c:pt idx="5041">
                  <c:v>105.5</c:v>
                </c:pt>
                <c:pt idx="5042">
                  <c:v>105.4</c:v>
                </c:pt>
                <c:pt idx="5043">
                  <c:v>105.3</c:v>
                </c:pt>
                <c:pt idx="5044">
                  <c:v>105.3</c:v>
                </c:pt>
                <c:pt idx="5045">
                  <c:v>105.4</c:v>
                </c:pt>
                <c:pt idx="5046">
                  <c:v>105.4</c:v>
                </c:pt>
                <c:pt idx="5047">
                  <c:v>105.5</c:v>
                </c:pt>
                <c:pt idx="5048">
                  <c:v>105.6</c:v>
                </c:pt>
                <c:pt idx="5049">
                  <c:v>105.7</c:v>
                </c:pt>
                <c:pt idx="5050">
                  <c:v>105.9</c:v>
                </c:pt>
                <c:pt idx="5051">
                  <c:v>106.1</c:v>
                </c:pt>
                <c:pt idx="5052">
                  <c:v>106.3</c:v>
                </c:pt>
                <c:pt idx="5053">
                  <c:v>106.5</c:v>
                </c:pt>
                <c:pt idx="5054">
                  <c:v>106.7</c:v>
                </c:pt>
                <c:pt idx="5055">
                  <c:v>107</c:v>
                </c:pt>
                <c:pt idx="5056">
                  <c:v>107.2</c:v>
                </c:pt>
                <c:pt idx="5057">
                  <c:v>107.4</c:v>
                </c:pt>
                <c:pt idx="5058">
                  <c:v>107.5</c:v>
                </c:pt>
                <c:pt idx="5059">
                  <c:v>107.7</c:v>
                </c:pt>
                <c:pt idx="5060">
                  <c:v>107.8</c:v>
                </c:pt>
                <c:pt idx="5061">
                  <c:v>107.8</c:v>
                </c:pt>
                <c:pt idx="5062">
                  <c:v>107.9</c:v>
                </c:pt>
                <c:pt idx="5063">
                  <c:v>107.9</c:v>
                </c:pt>
                <c:pt idx="5064">
                  <c:v>107.8</c:v>
                </c:pt>
                <c:pt idx="5065">
                  <c:v>107.7</c:v>
                </c:pt>
                <c:pt idx="5066">
                  <c:v>107.6</c:v>
                </c:pt>
                <c:pt idx="5067">
                  <c:v>107.5</c:v>
                </c:pt>
                <c:pt idx="5068">
                  <c:v>107.3</c:v>
                </c:pt>
                <c:pt idx="5069">
                  <c:v>107.1</c:v>
                </c:pt>
                <c:pt idx="5070">
                  <c:v>107</c:v>
                </c:pt>
                <c:pt idx="5071">
                  <c:v>106.8</c:v>
                </c:pt>
                <c:pt idx="5072">
                  <c:v>106.7</c:v>
                </c:pt>
                <c:pt idx="5073">
                  <c:v>106.6</c:v>
                </c:pt>
                <c:pt idx="5074">
                  <c:v>106.5</c:v>
                </c:pt>
                <c:pt idx="5075">
                  <c:v>106.4</c:v>
                </c:pt>
                <c:pt idx="5076">
                  <c:v>106.3</c:v>
                </c:pt>
                <c:pt idx="5077">
                  <c:v>106.1</c:v>
                </c:pt>
                <c:pt idx="5078">
                  <c:v>105.9</c:v>
                </c:pt>
                <c:pt idx="5079">
                  <c:v>105.7</c:v>
                </c:pt>
                <c:pt idx="5080">
                  <c:v>105.4</c:v>
                </c:pt>
                <c:pt idx="5081">
                  <c:v>105.3</c:v>
                </c:pt>
                <c:pt idx="5082">
                  <c:v>105.3</c:v>
                </c:pt>
                <c:pt idx="5083">
                  <c:v>105.3</c:v>
                </c:pt>
                <c:pt idx="5084">
                  <c:v>105.5</c:v>
                </c:pt>
                <c:pt idx="5085">
                  <c:v>105.7</c:v>
                </c:pt>
                <c:pt idx="5086">
                  <c:v>105.9</c:v>
                </c:pt>
                <c:pt idx="5087">
                  <c:v>106.1</c:v>
                </c:pt>
                <c:pt idx="5088">
                  <c:v>106.3</c:v>
                </c:pt>
                <c:pt idx="5089">
                  <c:v>106.5</c:v>
                </c:pt>
                <c:pt idx="5090">
                  <c:v>106.7</c:v>
                </c:pt>
                <c:pt idx="5091">
                  <c:v>106.9</c:v>
                </c:pt>
                <c:pt idx="5092">
                  <c:v>107.1</c:v>
                </c:pt>
                <c:pt idx="5093">
                  <c:v>107.2</c:v>
                </c:pt>
                <c:pt idx="5094">
                  <c:v>107.3</c:v>
                </c:pt>
                <c:pt idx="5095">
                  <c:v>107.4</c:v>
                </c:pt>
                <c:pt idx="5096">
                  <c:v>107.6</c:v>
                </c:pt>
                <c:pt idx="5097">
                  <c:v>107.7</c:v>
                </c:pt>
                <c:pt idx="5098">
                  <c:v>107.9</c:v>
                </c:pt>
                <c:pt idx="5099">
                  <c:v>107.9</c:v>
                </c:pt>
                <c:pt idx="5100">
                  <c:v>108</c:v>
                </c:pt>
                <c:pt idx="5101">
                  <c:v>108</c:v>
                </c:pt>
                <c:pt idx="5102">
                  <c:v>108</c:v>
                </c:pt>
                <c:pt idx="5103">
                  <c:v>107.9</c:v>
                </c:pt>
                <c:pt idx="5104">
                  <c:v>107.9</c:v>
                </c:pt>
                <c:pt idx="5105">
                  <c:v>107.8</c:v>
                </c:pt>
                <c:pt idx="5106">
                  <c:v>107.7</c:v>
                </c:pt>
                <c:pt idx="5107">
                  <c:v>107.6</c:v>
                </c:pt>
                <c:pt idx="5108">
                  <c:v>107.5</c:v>
                </c:pt>
                <c:pt idx="5109">
                  <c:v>107.3</c:v>
                </c:pt>
                <c:pt idx="5110">
                  <c:v>107.1</c:v>
                </c:pt>
                <c:pt idx="5111">
                  <c:v>106.8</c:v>
                </c:pt>
                <c:pt idx="5112">
                  <c:v>106.6</c:v>
                </c:pt>
                <c:pt idx="5113">
                  <c:v>106.3</c:v>
                </c:pt>
                <c:pt idx="5114">
                  <c:v>106.1</c:v>
                </c:pt>
                <c:pt idx="5115">
                  <c:v>105.9</c:v>
                </c:pt>
                <c:pt idx="5116">
                  <c:v>105.7</c:v>
                </c:pt>
                <c:pt idx="5117">
                  <c:v>105.7</c:v>
                </c:pt>
                <c:pt idx="5118">
                  <c:v>105.7</c:v>
                </c:pt>
                <c:pt idx="5119">
                  <c:v>105.8</c:v>
                </c:pt>
                <c:pt idx="5120">
                  <c:v>105.9</c:v>
                </c:pt>
                <c:pt idx="5121">
                  <c:v>106</c:v>
                </c:pt>
                <c:pt idx="5122">
                  <c:v>106</c:v>
                </c:pt>
                <c:pt idx="5123">
                  <c:v>106</c:v>
                </c:pt>
                <c:pt idx="5124">
                  <c:v>106.1</c:v>
                </c:pt>
                <c:pt idx="5125">
                  <c:v>106.3</c:v>
                </c:pt>
                <c:pt idx="5126">
                  <c:v>106.4</c:v>
                </c:pt>
                <c:pt idx="5127">
                  <c:v>106.6</c:v>
                </c:pt>
                <c:pt idx="5128">
                  <c:v>106.8</c:v>
                </c:pt>
                <c:pt idx="5129">
                  <c:v>107</c:v>
                </c:pt>
                <c:pt idx="5130">
                  <c:v>107.1</c:v>
                </c:pt>
                <c:pt idx="5131">
                  <c:v>107.3</c:v>
                </c:pt>
                <c:pt idx="5132">
                  <c:v>107.4</c:v>
                </c:pt>
                <c:pt idx="5133">
                  <c:v>107.6</c:v>
                </c:pt>
                <c:pt idx="5134">
                  <c:v>107.8</c:v>
                </c:pt>
                <c:pt idx="5135">
                  <c:v>108</c:v>
                </c:pt>
                <c:pt idx="5136">
                  <c:v>108.1</c:v>
                </c:pt>
                <c:pt idx="5137">
                  <c:v>108.2</c:v>
                </c:pt>
                <c:pt idx="5138">
                  <c:v>108.3</c:v>
                </c:pt>
                <c:pt idx="5139">
                  <c:v>108.4</c:v>
                </c:pt>
                <c:pt idx="5140">
                  <c:v>108.4</c:v>
                </c:pt>
                <c:pt idx="5141">
                  <c:v>108.4</c:v>
                </c:pt>
                <c:pt idx="5142">
                  <c:v>108.2</c:v>
                </c:pt>
                <c:pt idx="5143">
                  <c:v>108.1</c:v>
                </c:pt>
                <c:pt idx="5144">
                  <c:v>107.8</c:v>
                </c:pt>
                <c:pt idx="5145">
                  <c:v>107.5</c:v>
                </c:pt>
                <c:pt idx="5146">
                  <c:v>107.3</c:v>
                </c:pt>
                <c:pt idx="5147">
                  <c:v>107</c:v>
                </c:pt>
                <c:pt idx="5148">
                  <c:v>106.9</c:v>
                </c:pt>
                <c:pt idx="5149">
                  <c:v>106.8</c:v>
                </c:pt>
                <c:pt idx="5150">
                  <c:v>106.7</c:v>
                </c:pt>
                <c:pt idx="5151">
                  <c:v>106.6</c:v>
                </c:pt>
                <c:pt idx="5152">
                  <c:v>106.5</c:v>
                </c:pt>
                <c:pt idx="5153">
                  <c:v>106.5</c:v>
                </c:pt>
                <c:pt idx="5154">
                  <c:v>106.4</c:v>
                </c:pt>
                <c:pt idx="5155">
                  <c:v>106.2</c:v>
                </c:pt>
                <c:pt idx="5156">
                  <c:v>106.2</c:v>
                </c:pt>
                <c:pt idx="5157">
                  <c:v>106</c:v>
                </c:pt>
                <c:pt idx="5158">
                  <c:v>106</c:v>
                </c:pt>
                <c:pt idx="5159">
                  <c:v>106</c:v>
                </c:pt>
                <c:pt idx="5160">
                  <c:v>106</c:v>
                </c:pt>
                <c:pt idx="5161">
                  <c:v>106.1</c:v>
                </c:pt>
                <c:pt idx="5162">
                  <c:v>106.2</c:v>
                </c:pt>
                <c:pt idx="5163">
                  <c:v>106.3</c:v>
                </c:pt>
                <c:pt idx="5164">
                  <c:v>106.5</c:v>
                </c:pt>
                <c:pt idx="5165">
                  <c:v>106.7</c:v>
                </c:pt>
                <c:pt idx="5166">
                  <c:v>107</c:v>
                </c:pt>
                <c:pt idx="5167">
                  <c:v>107.2</c:v>
                </c:pt>
                <c:pt idx="5168">
                  <c:v>107.4</c:v>
                </c:pt>
                <c:pt idx="5169">
                  <c:v>107.6</c:v>
                </c:pt>
                <c:pt idx="5170">
                  <c:v>107.8</c:v>
                </c:pt>
                <c:pt idx="5171">
                  <c:v>108</c:v>
                </c:pt>
                <c:pt idx="5172">
                  <c:v>108.2</c:v>
                </c:pt>
                <c:pt idx="5173">
                  <c:v>108.2</c:v>
                </c:pt>
                <c:pt idx="5174">
                  <c:v>108.3</c:v>
                </c:pt>
                <c:pt idx="5175">
                  <c:v>108.4</c:v>
                </c:pt>
                <c:pt idx="5176">
                  <c:v>108.4</c:v>
                </c:pt>
                <c:pt idx="5177">
                  <c:v>108.4</c:v>
                </c:pt>
                <c:pt idx="5178">
                  <c:v>108.4</c:v>
                </c:pt>
                <c:pt idx="5179">
                  <c:v>108.3</c:v>
                </c:pt>
                <c:pt idx="5180">
                  <c:v>108.3</c:v>
                </c:pt>
                <c:pt idx="5181">
                  <c:v>108.1</c:v>
                </c:pt>
                <c:pt idx="5182">
                  <c:v>108</c:v>
                </c:pt>
                <c:pt idx="5183">
                  <c:v>107.8</c:v>
                </c:pt>
                <c:pt idx="5184">
                  <c:v>107.6</c:v>
                </c:pt>
                <c:pt idx="5185">
                  <c:v>107.3</c:v>
                </c:pt>
                <c:pt idx="5186">
                  <c:v>107.2</c:v>
                </c:pt>
                <c:pt idx="5187">
                  <c:v>107.1</c:v>
                </c:pt>
                <c:pt idx="5188">
                  <c:v>107</c:v>
                </c:pt>
                <c:pt idx="5189">
                  <c:v>107</c:v>
                </c:pt>
                <c:pt idx="5190">
                  <c:v>106.8</c:v>
                </c:pt>
                <c:pt idx="5191">
                  <c:v>106.6</c:v>
                </c:pt>
                <c:pt idx="5192">
                  <c:v>106.5</c:v>
                </c:pt>
                <c:pt idx="5193">
                  <c:v>106.4</c:v>
                </c:pt>
                <c:pt idx="5194">
                  <c:v>106.3</c:v>
                </c:pt>
                <c:pt idx="5195">
                  <c:v>106.2</c:v>
                </c:pt>
                <c:pt idx="5196">
                  <c:v>106.1</c:v>
                </c:pt>
                <c:pt idx="5197">
                  <c:v>106</c:v>
                </c:pt>
                <c:pt idx="5198">
                  <c:v>106.1</c:v>
                </c:pt>
                <c:pt idx="5199">
                  <c:v>106.1</c:v>
                </c:pt>
                <c:pt idx="5200">
                  <c:v>106.3</c:v>
                </c:pt>
                <c:pt idx="5201">
                  <c:v>106.5</c:v>
                </c:pt>
                <c:pt idx="5202">
                  <c:v>106.8</c:v>
                </c:pt>
                <c:pt idx="5203">
                  <c:v>107</c:v>
                </c:pt>
                <c:pt idx="5204">
                  <c:v>107.3</c:v>
                </c:pt>
                <c:pt idx="5205">
                  <c:v>107.6</c:v>
                </c:pt>
                <c:pt idx="5206">
                  <c:v>107.8</c:v>
                </c:pt>
                <c:pt idx="5207">
                  <c:v>108</c:v>
                </c:pt>
                <c:pt idx="5208">
                  <c:v>108.1</c:v>
                </c:pt>
                <c:pt idx="5209">
                  <c:v>108.3</c:v>
                </c:pt>
                <c:pt idx="5210">
                  <c:v>108.3</c:v>
                </c:pt>
                <c:pt idx="5211">
                  <c:v>108.4</c:v>
                </c:pt>
                <c:pt idx="5212">
                  <c:v>108.4</c:v>
                </c:pt>
                <c:pt idx="5213">
                  <c:v>108.5</c:v>
                </c:pt>
                <c:pt idx="5214">
                  <c:v>108.5</c:v>
                </c:pt>
                <c:pt idx="5215">
                  <c:v>108.4</c:v>
                </c:pt>
                <c:pt idx="5216">
                  <c:v>108.4</c:v>
                </c:pt>
                <c:pt idx="5217">
                  <c:v>108.4</c:v>
                </c:pt>
                <c:pt idx="5218">
                  <c:v>108.4</c:v>
                </c:pt>
                <c:pt idx="5219">
                  <c:v>108.4</c:v>
                </c:pt>
                <c:pt idx="5220">
                  <c:v>108.3</c:v>
                </c:pt>
                <c:pt idx="5221">
                  <c:v>108.3</c:v>
                </c:pt>
                <c:pt idx="5222">
                  <c:v>108.2</c:v>
                </c:pt>
                <c:pt idx="5223">
                  <c:v>108</c:v>
                </c:pt>
                <c:pt idx="5224">
                  <c:v>107.8</c:v>
                </c:pt>
                <c:pt idx="5225">
                  <c:v>107.5</c:v>
                </c:pt>
                <c:pt idx="5226">
                  <c:v>107.2</c:v>
                </c:pt>
                <c:pt idx="5227">
                  <c:v>106.9</c:v>
                </c:pt>
                <c:pt idx="5228">
                  <c:v>106.7</c:v>
                </c:pt>
                <c:pt idx="5229">
                  <c:v>106.5</c:v>
                </c:pt>
                <c:pt idx="5230">
                  <c:v>106.3</c:v>
                </c:pt>
                <c:pt idx="5231">
                  <c:v>106.2</c:v>
                </c:pt>
                <c:pt idx="5232">
                  <c:v>106.2</c:v>
                </c:pt>
                <c:pt idx="5233">
                  <c:v>106.2</c:v>
                </c:pt>
                <c:pt idx="5234">
                  <c:v>106.3</c:v>
                </c:pt>
                <c:pt idx="5235">
                  <c:v>106.5</c:v>
                </c:pt>
                <c:pt idx="5236">
                  <c:v>106.6</c:v>
                </c:pt>
                <c:pt idx="5237">
                  <c:v>106.8</c:v>
                </c:pt>
                <c:pt idx="5238">
                  <c:v>106.9</c:v>
                </c:pt>
                <c:pt idx="5239">
                  <c:v>107</c:v>
                </c:pt>
                <c:pt idx="5240">
                  <c:v>107.1</c:v>
                </c:pt>
                <c:pt idx="5241">
                  <c:v>107.2</c:v>
                </c:pt>
                <c:pt idx="5242">
                  <c:v>107.3</c:v>
                </c:pt>
                <c:pt idx="5243">
                  <c:v>107.5</c:v>
                </c:pt>
                <c:pt idx="5244">
                  <c:v>107.7</c:v>
                </c:pt>
                <c:pt idx="5245">
                  <c:v>107.8</c:v>
                </c:pt>
                <c:pt idx="5246">
                  <c:v>108</c:v>
                </c:pt>
                <c:pt idx="5247">
                  <c:v>108.3</c:v>
                </c:pt>
                <c:pt idx="5248">
                  <c:v>108.5</c:v>
                </c:pt>
                <c:pt idx="5249">
                  <c:v>108.7</c:v>
                </c:pt>
                <c:pt idx="5250">
                  <c:v>108.8</c:v>
                </c:pt>
                <c:pt idx="5251">
                  <c:v>108.9</c:v>
                </c:pt>
                <c:pt idx="5252">
                  <c:v>108.9</c:v>
                </c:pt>
                <c:pt idx="5253">
                  <c:v>109</c:v>
                </c:pt>
                <c:pt idx="5254">
                  <c:v>108.9</c:v>
                </c:pt>
                <c:pt idx="5255">
                  <c:v>108.7</c:v>
                </c:pt>
                <c:pt idx="5256">
                  <c:v>108.5</c:v>
                </c:pt>
                <c:pt idx="5257">
                  <c:v>108.5</c:v>
                </c:pt>
                <c:pt idx="5258">
                  <c:v>108.4</c:v>
                </c:pt>
                <c:pt idx="5259">
                  <c:v>108.2</c:v>
                </c:pt>
                <c:pt idx="5260">
                  <c:v>108</c:v>
                </c:pt>
                <c:pt idx="5261">
                  <c:v>107.8</c:v>
                </c:pt>
                <c:pt idx="5262">
                  <c:v>107.7</c:v>
                </c:pt>
                <c:pt idx="5263">
                  <c:v>107.5</c:v>
                </c:pt>
                <c:pt idx="5264">
                  <c:v>107.3</c:v>
                </c:pt>
                <c:pt idx="5265">
                  <c:v>107.1</c:v>
                </c:pt>
                <c:pt idx="5266">
                  <c:v>107</c:v>
                </c:pt>
                <c:pt idx="5267">
                  <c:v>106.9</c:v>
                </c:pt>
                <c:pt idx="5268">
                  <c:v>106.8</c:v>
                </c:pt>
                <c:pt idx="5269">
                  <c:v>106.8</c:v>
                </c:pt>
                <c:pt idx="5270">
                  <c:v>106.7</c:v>
                </c:pt>
                <c:pt idx="5271">
                  <c:v>106.7</c:v>
                </c:pt>
                <c:pt idx="5272">
                  <c:v>106.6</c:v>
                </c:pt>
                <c:pt idx="5273">
                  <c:v>106.6</c:v>
                </c:pt>
                <c:pt idx="5274">
                  <c:v>106.6</c:v>
                </c:pt>
                <c:pt idx="5275">
                  <c:v>106.7</c:v>
                </c:pt>
                <c:pt idx="5276">
                  <c:v>106.8</c:v>
                </c:pt>
                <c:pt idx="5277">
                  <c:v>107</c:v>
                </c:pt>
                <c:pt idx="5278">
                  <c:v>107.2</c:v>
                </c:pt>
                <c:pt idx="5279">
                  <c:v>107.4</c:v>
                </c:pt>
                <c:pt idx="5280">
                  <c:v>107.6</c:v>
                </c:pt>
                <c:pt idx="5281">
                  <c:v>107.9</c:v>
                </c:pt>
                <c:pt idx="5282">
                  <c:v>108.1</c:v>
                </c:pt>
                <c:pt idx="5283">
                  <c:v>108.2</c:v>
                </c:pt>
                <c:pt idx="5284">
                  <c:v>108.4</c:v>
                </c:pt>
                <c:pt idx="5285">
                  <c:v>108.6</c:v>
                </c:pt>
                <c:pt idx="5286">
                  <c:v>108.7</c:v>
                </c:pt>
                <c:pt idx="5287">
                  <c:v>108.9</c:v>
                </c:pt>
                <c:pt idx="5288">
                  <c:v>109</c:v>
                </c:pt>
                <c:pt idx="5289">
                  <c:v>109</c:v>
                </c:pt>
                <c:pt idx="5290">
                  <c:v>109</c:v>
                </c:pt>
                <c:pt idx="5291">
                  <c:v>109</c:v>
                </c:pt>
                <c:pt idx="5292">
                  <c:v>109</c:v>
                </c:pt>
                <c:pt idx="5293">
                  <c:v>108.9</c:v>
                </c:pt>
                <c:pt idx="5294">
                  <c:v>108.8</c:v>
                </c:pt>
                <c:pt idx="5295">
                  <c:v>108.7</c:v>
                </c:pt>
                <c:pt idx="5296">
                  <c:v>108.5</c:v>
                </c:pt>
                <c:pt idx="5297">
                  <c:v>108.4</c:v>
                </c:pt>
                <c:pt idx="5298">
                  <c:v>108.2</c:v>
                </c:pt>
                <c:pt idx="5299">
                  <c:v>108</c:v>
                </c:pt>
                <c:pt idx="5300">
                  <c:v>107.8</c:v>
                </c:pt>
                <c:pt idx="5301">
                  <c:v>107.7</c:v>
                </c:pt>
                <c:pt idx="5302">
                  <c:v>107.5</c:v>
                </c:pt>
                <c:pt idx="5303">
                  <c:v>107.4</c:v>
                </c:pt>
                <c:pt idx="5304">
                  <c:v>107.2</c:v>
                </c:pt>
                <c:pt idx="5305">
                  <c:v>107.1</c:v>
                </c:pt>
                <c:pt idx="5306">
                  <c:v>107</c:v>
                </c:pt>
                <c:pt idx="5307">
                  <c:v>106.9</c:v>
                </c:pt>
                <c:pt idx="5308">
                  <c:v>106.7</c:v>
                </c:pt>
                <c:pt idx="5309">
                  <c:v>106.6</c:v>
                </c:pt>
                <c:pt idx="5310">
                  <c:v>106.7</c:v>
                </c:pt>
                <c:pt idx="5311">
                  <c:v>106.7</c:v>
                </c:pt>
                <c:pt idx="5312">
                  <c:v>106.8</c:v>
                </c:pt>
                <c:pt idx="5313">
                  <c:v>106.9</c:v>
                </c:pt>
                <c:pt idx="5314">
                  <c:v>107.1</c:v>
                </c:pt>
                <c:pt idx="5315">
                  <c:v>107.3</c:v>
                </c:pt>
                <c:pt idx="5316">
                  <c:v>107.5</c:v>
                </c:pt>
                <c:pt idx="5317">
                  <c:v>107.7</c:v>
                </c:pt>
                <c:pt idx="5318">
                  <c:v>107.9</c:v>
                </c:pt>
                <c:pt idx="5319">
                  <c:v>108.1</c:v>
                </c:pt>
                <c:pt idx="5320">
                  <c:v>108.3</c:v>
                </c:pt>
                <c:pt idx="5321">
                  <c:v>108.4</c:v>
                </c:pt>
                <c:pt idx="5322">
                  <c:v>108.6</c:v>
                </c:pt>
                <c:pt idx="5323">
                  <c:v>108.7</c:v>
                </c:pt>
                <c:pt idx="5324">
                  <c:v>108.8</c:v>
                </c:pt>
                <c:pt idx="5325">
                  <c:v>108.9</c:v>
                </c:pt>
                <c:pt idx="5326">
                  <c:v>109</c:v>
                </c:pt>
                <c:pt idx="5327">
                  <c:v>109.1</c:v>
                </c:pt>
                <c:pt idx="5328">
                  <c:v>109.2</c:v>
                </c:pt>
                <c:pt idx="5329">
                  <c:v>109.3</c:v>
                </c:pt>
                <c:pt idx="5330">
                  <c:v>109.3</c:v>
                </c:pt>
                <c:pt idx="5331">
                  <c:v>109.3</c:v>
                </c:pt>
                <c:pt idx="5332">
                  <c:v>109.2</c:v>
                </c:pt>
                <c:pt idx="5333">
                  <c:v>109.1</c:v>
                </c:pt>
                <c:pt idx="5334">
                  <c:v>109</c:v>
                </c:pt>
                <c:pt idx="5335">
                  <c:v>108.7</c:v>
                </c:pt>
                <c:pt idx="5336">
                  <c:v>108.5</c:v>
                </c:pt>
                <c:pt idx="5337">
                  <c:v>108.2</c:v>
                </c:pt>
                <c:pt idx="5338">
                  <c:v>107.9</c:v>
                </c:pt>
                <c:pt idx="5339">
                  <c:v>107.7</c:v>
                </c:pt>
                <c:pt idx="5340">
                  <c:v>107.5</c:v>
                </c:pt>
                <c:pt idx="5341">
                  <c:v>107.3</c:v>
                </c:pt>
                <c:pt idx="5342">
                  <c:v>107.2</c:v>
                </c:pt>
                <c:pt idx="5343">
                  <c:v>107.1</c:v>
                </c:pt>
                <c:pt idx="5344">
                  <c:v>107.1</c:v>
                </c:pt>
                <c:pt idx="5345">
                  <c:v>107.1</c:v>
                </c:pt>
                <c:pt idx="5346">
                  <c:v>107.1</c:v>
                </c:pt>
                <c:pt idx="5347">
                  <c:v>107.1</c:v>
                </c:pt>
                <c:pt idx="5348">
                  <c:v>107.2</c:v>
                </c:pt>
                <c:pt idx="5349">
                  <c:v>107.3</c:v>
                </c:pt>
                <c:pt idx="5350">
                  <c:v>107.3</c:v>
                </c:pt>
                <c:pt idx="5351">
                  <c:v>107.4</c:v>
                </c:pt>
                <c:pt idx="5352">
                  <c:v>107.4</c:v>
                </c:pt>
                <c:pt idx="5353">
                  <c:v>107.5</c:v>
                </c:pt>
                <c:pt idx="5354">
                  <c:v>107.6</c:v>
                </c:pt>
                <c:pt idx="5355">
                  <c:v>107.7</c:v>
                </c:pt>
                <c:pt idx="5356">
                  <c:v>107.9</c:v>
                </c:pt>
                <c:pt idx="5357">
                  <c:v>108.1</c:v>
                </c:pt>
                <c:pt idx="5358">
                  <c:v>108.2</c:v>
                </c:pt>
                <c:pt idx="5359">
                  <c:v>108.4</c:v>
                </c:pt>
                <c:pt idx="5360">
                  <c:v>108.6</c:v>
                </c:pt>
                <c:pt idx="5361">
                  <c:v>108.8</c:v>
                </c:pt>
                <c:pt idx="5362">
                  <c:v>109</c:v>
                </c:pt>
                <c:pt idx="5363">
                  <c:v>109.2</c:v>
                </c:pt>
                <c:pt idx="5364">
                  <c:v>109.5</c:v>
                </c:pt>
                <c:pt idx="5365">
                  <c:v>109.6</c:v>
                </c:pt>
                <c:pt idx="5366">
                  <c:v>109.6</c:v>
                </c:pt>
                <c:pt idx="5367">
                  <c:v>109.7</c:v>
                </c:pt>
                <c:pt idx="5368">
                  <c:v>109.6</c:v>
                </c:pt>
                <c:pt idx="5369">
                  <c:v>109.4</c:v>
                </c:pt>
                <c:pt idx="5370">
                  <c:v>109.3</c:v>
                </c:pt>
                <c:pt idx="5371">
                  <c:v>109</c:v>
                </c:pt>
                <c:pt idx="5372">
                  <c:v>108.9</c:v>
                </c:pt>
                <c:pt idx="5373">
                  <c:v>108.7</c:v>
                </c:pt>
                <c:pt idx="5374">
                  <c:v>108.5</c:v>
                </c:pt>
                <c:pt idx="5375">
                  <c:v>108.3</c:v>
                </c:pt>
                <c:pt idx="5376">
                  <c:v>108.2</c:v>
                </c:pt>
                <c:pt idx="5377">
                  <c:v>108.1</c:v>
                </c:pt>
                <c:pt idx="5378">
                  <c:v>108</c:v>
                </c:pt>
                <c:pt idx="5379">
                  <c:v>107.8</c:v>
                </c:pt>
                <c:pt idx="5380">
                  <c:v>107.6</c:v>
                </c:pt>
                <c:pt idx="5381">
                  <c:v>107.5</c:v>
                </c:pt>
                <c:pt idx="5382">
                  <c:v>107.4</c:v>
                </c:pt>
                <c:pt idx="5383">
                  <c:v>107.3</c:v>
                </c:pt>
                <c:pt idx="5384">
                  <c:v>107.3</c:v>
                </c:pt>
                <c:pt idx="5385">
                  <c:v>107.2</c:v>
                </c:pt>
                <c:pt idx="5386">
                  <c:v>107.1</c:v>
                </c:pt>
                <c:pt idx="5387">
                  <c:v>107.2</c:v>
                </c:pt>
                <c:pt idx="5388">
                  <c:v>107.3</c:v>
                </c:pt>
                <c:pt idx="5389">
                  <c:v>107.4</c:v>
                </c:pt>
                <c:pt idx="5390">
                  <c:v>107.5</c:v>
                </c:pt>
                <c:pt idx="5391">
                  <c:v>107.6</c:v>
                </c:pt>
                <c:pt idx="5392">
                  <c:v>107.8</c:v>
                </c:pt>
                <c:pt idx="5393">
                  <c:v>107.9</c:v>
                </c:pt>
                <c:pt idx="5394">
                  <c:v>108.1</c:v>
                </c:pt>
                <c:pt idx="5395">
                  <c:v>108.4</c:v>
                </c:pt>
                <c:pt idx="5396">
                  <c:v>108.7</c:v>
                </c:pt>
                <c:pt idx="5397">
                  <c:v>108.8</c:v>
                </c:pt>
                <c:pt idx="5398">
                  <c:v>109</c:v>
                </c:pt>
                <c:pt idx="5399">
                  <c:v>109.2</c:v>
                </c:pt>
                <c:pt idx="5400">
                  <c:v>109.4</c:v>
                </c:pt>
                <c:pt idx="5401">
                  <c:v>109.5</c:v>
                </c:pt>
                <c:pt idx="5402">
                  <c:v>109.6</c:v>
                </c:pt>
                <c:pt idx="5403">
                  <c:v>109.6</c:v>
                </c:pt>
                <c:pt idx="5404">
                  <c:v>109.5</c:v>
                </c:pt>
                <c:pt idx="5405">
                  <c:v>109.5</c:v>
                </c:pt>
                <c:pt idx="5406">
                  <c:v>109.5</c:v>
                </c:pt>
                <c:pt idx="5407">
                  <c:v>109.5</c:v>
                </c:pt>
                <c:pt idx="5408">
                  <c:v>109.4</c:v>
                </c:pt>
                <c:pt idx="5409">
                  <c:v>109.3</c:v>
                </c:pt>
                <c:pt idx="5410">
                  <c:v>109.2</c:v>
                </c:pt>
                <c:pt idx="5411">
                  <c:v>109.1</c:v>
                </c:pt>
                <c:pt idx="5412">
                  <c:v>108.9</c:v>
                </c:pt>
                <c:pt idx="5413">
                  <c:v>108.7</c:v>
                </c:pt>
                <c:pt idx="5414">
                  <c:v>108.5</c:v>
                </c:pt>
                <c:pt idx="5415">
                  <c:v>108.3</c:v>
                </c:pt>
                <c:pt idx="5416">
                  <c:v>108.1</c:v>
                </c:pt>
                <c:pt idx="5417">
                  <c:v>107.8</c:v>
                </c:pt>
                <c:pt idx="5418">
                  <c:v>107.7</c:v>
                </c:pt>
                <c:pt idx="5419">
                  <c:v>107.6</c:v>
                </c:pt>
                <c:pt idx="5420">
                  <c:v>107.5</c:v>
                </c:pt>
                <c:pt idx="5421">
                  <c:v>107.5</c:v>
                </c:pt>
                <c:pt idx="5422">
                  <c:v>107.4</c:v>
                </c:pt>
                <c:pt idx="5423">
                  <c:v>107.3</c:v>
                </c:pt>
                <c:pt idx="5424">
                  <c:v>107.3</c:v>
                </c:pt>
                <c:pt idx="5425">
                  <c:v>107.3</c:v>
                </c:pt>
                <c:pt idx="5426">
                  <c:v>107.4</c:v>
                </c:pt>
                <c:pt idx="5427">
                  <c:v>107.6</c:v>
                </c:pt>
                <c:pt idx="5428">
                  <c:v>107.8</c:v>
                </c:pt>
                <c:pt idx="5429">
                  <c:v>107.9</c:v>
                </c:pt>
                <c:pt idx="5430">
                  <c:v>108.1</c:v>
                </c:pt>
                <c:pt idx="5431">
                  <c:v>108.2</c:v>
                </c:pt>
                <c:pt idx="5432">
                  <c:v>108.5</c:v>
                </c:pt>
                <c:pt idx="5433">
                  <c:v>108.8</c:v>
                </c:pt>
                <c:pt idx="5434">
                  <c:v>109</c:v>
                </c:pt>
                <c:pt idx="5435">
                  <c:v>109.1</c:v>
                </c:pt>
                <c:pt idx="5436">
                  <c:v>109.3</c:v>
                </c:pt>
                <c:pt idx="5437">
                  <c:v>109.4</c:v>
                </c:pt>
                <c:pt idx="5438">
                  <c:v>109.6</c:v>
                </c:pt>
                <c:pt idx="5439">
                  <c:v>109.7</c:v>
                </c:pt>
                <c:pt idx="5440">
                  <c:v>109.7</c:v>
                </c:pt>
                <c:pt idx="5441">
                  <c:v>109.7</c:v>
                </c:pt>
                <c:pt idx="5442">
                  <c:v>109.6</c:v>
                </c:pt>
                <c:pt idx="5443">
                  <c:v>109.6</c:v>
                </c:pt>
                <c:pt idx="5444">
                  <c:v>109.7</c:v>
                </c:pt>
                <c:pt idx="5445">
                  <c:v>109.8</c:v>
                </c:pt>
                <c:pt idx="5446">
                  <c:v>109.7</c:v>
                </c:pt>
                <c:pt idx="5447">
                  <c:v>109.7</c:v>
                </c:pt>
                <c:pt idx="5448">
                  <c:v>109.5</c:v>
                </c:pt>
                <c:pt idx="5449">
                  <c:v>109.4</c:v>
                </c:pt>
                <c:pt idx="5450">
                  <c:v>109.2</c:v>
                </c:pt>
                <c:pt idx="5451">
                  <c:v>109</c:v>
                </c:pt>
                <c:pt idx="5452">
                  <c:v>108.7</c:v>
                </c:pt>
                <c:pt idx="5453">
                  <c:v>108.4</c:v>
                </c:pt>
                <c:pt idx="5454">
                  <c:v>108.2</c:v>
                </c:pt>
                <c:pt idx="5455">
                  <c:v>108</c:v>
                </c:pt>
                <c:pt idx="5456">
                  <c:v>107.8</c:v>
                </c:pt>
                <c:pt idx="5457">
                  <c:v>107.7</c:v>
                </c:pt>
                <c:pt idx="5458">
                  <c:v>107.7</c:v>
                </c:pt>
                <c:pt idx="5459">
                  <c:v>107.6</c:v>
                </c:pt>
                <c:pt idx="5460">
                  <c:v>107.6</c:v>
                </c:pt>
                <c:pt idx="5461">
                  <c:v>107.6</c:v>
                </c:pt>
                <c:pt idx="5462">
                  <c:v>107.7</c:v>
                </c:pt>
                <c:pt idx="5463">
                  <c:v>107.7</c:v>
                </c:pt>
                <c:pt idx="5464">
                  <c:v>107.7</c:v>
                </c:pt>
                <c:pt idx="5465">
                  <c:v>107.8</c:v>
                </c:pt>
                <c:pt idx="5466">
                  <c:v>107.9</c:v>
                </c:pt>
                <c:pt idx="5467">
                  <c:v>108</c:v>
                </c:pt>
                <c:pt idx="5468">
                  <c:v>108.3</c:v>
                </c:pt>
                <c:pt idx="5469">
                  <c:v>108.5</c:v>
                </c:pt>
                <c:pt idx="5470">
                  <c:v>108.7</c:v>
                </c:pt>
                <c:pt idx="5471">
                  <c:v>108.9</c:v>
                </c:pt>
                <c:pt idx="5472">
                  <c:v>109.1</c:v>
                </c:pt>
                <c:pt idx="5473">
                  <c:v>109.2</c:v>
                </c:pt>
                <c:pt idx="5474">
                  <c:v>109.4</c:v>
                </c:pt>
                <c:pt idx="5475">
                  <c:v>109.4</c:v>
                </c:pt>
                <c:pt idx="5476">
                  <c:v>109.6</c:v>
                </c:pt>
                <c:pt idx="5477">
                  <c:v>109.7</c:v>
                </c:pt>
                <c:pt idx="5478">
                  <c:v>109.9</c:v>
                </c:pt>
                <c:pt idx="5479">
                  <c:v>110</c:v>
                </c:pt>
                <c:pt idx="5480">
                  <c:v>110.1</c:v>
                </c:pt>
                <c:pt idx="5481">
                  <c:v>110.1</c:v>
                </c:pt>
                <c:pt idx="5482">
                  <c:v>110.1</c:v>
                </c:pt>
                <c:pt idx="5483">
                  <c:v>110.1</c:v>
                </c:pt>
                <c:pt idx="5484">
                  <c:v>110</c:v>
                </c:pt>
                <c:pt idx="5485">
                  <c:v>109.9</c:v>
                </c:pt>
                <c:pt idx="5486">
                  <c:v>109.7</c:v>
                </c:pt>
                <c:pt idx="5487">
                  <c:v>109.5</c:v>
                </c:pt>
                <c:pt idx="5488">
                  <c:v>109.3</c:v>
                </c:pt>
                <c:pt idx="5489">
                  <c:v>109.1</c:v>
                </c:pt>
                <c:pt idx="5490">
                  <c:v>108.8</c:v>
                </c:pt>
                <c:pt idx="5491">
                  <c:v>108.5</c:v>
                </c:pt>
                <c:pt idx="5492">
                  <c:v>108.3</c:v>
                </c:pt>
                <c:pt idx="5493">
                  <c:v>108.1</c:v>
                </c:pt>
                <c:pt idx="5494">
                  <c:v>108</c:v>
                </c:pt>
                <c:pt idx="5495">
                  <c:v>107.9</c:v>
                </c:pt>
                <c:pt idx="5496">
                  <c:v>107.8</c:v>
                </c:pt>
                <c:pt idx="5497">
                  <c:v>107.8</c:v>
                </c:pt>
                <c:pt idx="5498">
                  <c:v>107.8</c:v>
                </c:pt>
                <c:pt idx="5499">
                  <c:v>107.8</c:v>
                </c:pt>
                <c:pt idx="5500">
                  <c:v>107.9</c:v>
                </c:pt>
                <c:pt idx="5501">
                  <c:v>108</c:v>
                </c:pt>
                <c:pt idx="5502">
                  <c:v>108.1</c:v>
                </c:pt>
                <c:pt idx="5503">
                  <c:v>108.1</c:v>
                </c:pt>
                <c:pt idx="5504">
                  <c:v>108.2</c:v>
                </c:pt>
                <c:pt idx="5505">
                  <c:v>108.3</c:v>
                </c:pt>
                <c:pt idx="5506">
                  <c:v>108.5</c:v>
                </c:pt>
                <c:pt idx="5507">
                  <c:v>108.6</c:v>
                </c:pt>
                <c:pt idx="5508">
                  <c:v>108.8</c:v>
                </c:pt>
                <c:pt idx="5509">
                  <c:v>109</c:v>
                </c:pt>
                <c:pt idx="5510">
                  <c:v>109.2</c:v>
                </c:pt>
                <c:pt idx="5511">
                  <c:v>109.4</c:v>
                </c:pt>
                <c:pt idx="5512">
                  <c:v>109.6</c:v>
                </c:pt>
                <c:pt idx="5513">
                  <c:v>109.8</c:v>
                </c:pt>
                <c:pt idx="5514">
                  <c:v>110</c:v>
                </c:pt>
                <c:pt idx="5515">
                  <c:v>110.1</c:v>
                </c:pt>
                <c:pt idx="5516">
                  <c:v>110.2</c:v>
                </c:pt>
                <c:pt idx="5517">
                  <c:v>110.3</c:v>
                </c:pt>
                <c:pt idx="5518">
                  <c:v>110.3</c:v>
                </c:pt>
                <c:pt idx="5519">
                  <c:v>110.3</c:v>
                </c:pt>
                <c:pt idx="5520">
                  <c:v>110.3</c:v>
                </c:pt>
                <c:pt idx="5521">
                  <c:v>110.1</c:v>
                </c:pt>
                <c:pt idx="5522">
                  <c:v>110</c:v>
                </c:pt>
                <c:pt idx="5523">
                  <c:v>109.9</c:v>
                </c:pt>
                <c:pt idx="5524">
                  <c:v>109.7</c:v>
                </c:pt>
                <c:pt idx="5525">
                  <c:v>109.5</c:v>
                </c:pt>
                <c:pt idx="5526">
                  <c:v>109.3</c:v>
                </c:pt>
                <c:pt idx="5527">
                  <c:v>109.1</c:v>
                </c:pt>
                <c:pt idx="5528">
                  <c:v>108.9</c:v>
                </c:pt>
                <c:pt idx="5529">
                  <c:v>108.8</c:v>
                </c:pt>
                <c:pt idx="5530">
                  <c:v>108.7</c:v>
                </c:pt>
                <c:pt idx="5531">
                  <c:v>108.6</c:v>
                </c:pt>
                <c:pt idx="5532">
                  <c:v>108.5</c:v>
                </c:pt>
                <c:pt idx="5533">
                  <c:v>108.4</c:v>
                </c:pt>
                <c:pt idx="5534">
                  <c:v>108.3</c:v>
                </c:pt>
                <c:pt idx="5535">
                  <c:v>108.1</c:v>
                </c:pt>
                <c:pt idx="5536">
                  <c:v>108</c:v>
                </c:pt>
                <c:pt idx="5537">
                  <c:v>107.9</c:v>
                </c:pt>
                <c:pt idx="5538">
                  <c:v>107.8</c:v>
                </c:pt>
                <c:pt idx="5539">
                  <c:v>107.8</c:v>
                </c:pt>
                <c:pt idx="5540">
                  <c:v>107.9</c:v>
                </c:pt>
                <c:pt idx="5541">
                  <c:v>108</c:v>
                </c:pt>
                <c:pt idx="5542">
                  <c:v>108.2</c:v>
                </c:pt>
                <c:pt idx="5543">
                  <c:v>108.4</c:v>
                </c:pt>
                <c:pt idx="5544">
                  <c:v>108.7</c:v>
                </c:pt>
                <c:pt idx="5545">
                  <c:v>109</c:v>
                </c:pt>
                <c:pt idx="5546">
                  <c:v>109.2</c:v>
                </c:pt>
                <c:pt idx="5547">
                  <c:v>109.5</c:v>
                </c:pt>
                <c:pt idx="5548">
                  <c:v>109.7</c:v>
                </c:pt>
                <c:pt idx="5549">
                  <c:v>109.8</c:v>
                </c:pt>
                <c:pt idx="5550">
                  <c:v>109.9</c:v>
                </c:pt>
                <c:pt idx="5551">
                  <c:v>110</c:v>
                </c:pt>
                <c:pt idx="5552">
                  <c:v>110</c:v>
                </c:pt>
                <c:pt idx="5553">
                  <c:v>110.1</c:v>
                </c:pt>
                <c:pt idx="5554">
                  <c:v>110.2</c:v>
                </c:pt>
                <c:pt idx="5555">
                  <c:v>110.2</c:v>
                </c:pt>
                <c:pt idx="5556">
                  <c:v>110.3</c:v>
                </c:pt>
                <c:pt idx="5557">
                  <c:v>110.3</c:v>
                </c:pt>
                <c:pt idx="5558">
                  <c:v>110.4</c:v>
                </c:pt>
                <c:pt idx="5559">
                  <c:v>110.4</c:v>
                </c:pt>
                <c:pt idx="5560">
                  <c:v>110.4</c:v>
                </c:pt>
                <c:pt idx="5561">
                  <c:v>110.2</c:v>
                </c:pt>
                <c:pt idx="5562">
                  <c:v>110</c:v>
                </c:pt>
                <c:pt idx="5563">
                  <c:v>109.8</c:v>
                </c:pt>
                <c:pt idx="5564">
                  <c:v>109.6</c:v>
                </c:pt>
                <c:pt idx="5565">
                  <c:v>109.5</c:v>
                </c:pt>
                <c:pt idx="5566">
                  <c:v>109.3</c:v>
                </c:pt>
                <c:pt idx="5567">
                  <c:v>109.1</c:v>
                </c:pt>
                <c:pt idx="5568">
                  <c:v>108.9</c:v>
                </c:pt>
                <c:pt idx="5569">
                  <c:v>108.7</c:v>
                </c:pt>
                <c:pt idx="5570">
                  <c:v>108.5</c:v>
                </c:pt>
                <c:pt idx="5571">
                  <c:v>108.3</c:v>
                </c:pt>
                <c:pt idx="5572">
                  <c:v>108.3</c:v>
                </c:pt>
                <c:pt idx="5573">
                  <c:v>108.2</c:v>
                </c:pt>
                <c:pt idx="5574">
                  <c:v>108.2</c:v>
                </c:pt>
                <c:pt idx="5575">
                  <c:v>108.2</c:v>
                </c:pt>
                <c:pt idx="5576">
                  <c:v>108.2</c:v>
                </c:pt>
                <c:pt idx="5577">
                  <c:v>108.3</c:v>
                </c:pt>
                <c:pt idx="5578">
                  <c:v>108.3</c:v>
                </c:pt>
                <c:pt idx="5579">
                  <c:v>108.4</c:v>
                </c:pt>
                <c:pt idx="5580">
                  <c:v>108.6</c:v>
                </c:pt>
                <c:pt idx="5581">
                  <c:v>108.8</c:v>
                </c:pt>
                <c:pt idx="5582">
                  <c:v>108.9</c:v>
                </c:pt>
                <c:pt idx="5583">
                  <c:v>109</c:v>
                </c:pt>
                <c:pt idx="5584">
                  <c:v>109.1</c:v>
                </c:pt>
                <c:pt idx="5585">
                  <c:v>109.3</c:v>
                </c:pt>
                <c:pt idx="5586">
                  <c:v>109.6</c:v>
                </c:pt>
                <c:pt idx="5587">
                  <c:v>109.8</c:v>
                </c:pt>
                <c:pt idx="5588">
                  <c:v>110</c:v>
                </c:pt>
                <c:pt idx="5589">
                  <c:v>110.3</c:v>
                </c:pt>
                <c:pt idx="5590">
                  <c:v>110.4</c:v>
                </c:pt>
                <c:pt idx="5591">
                  <c:v>110.6</c:v>
                </c:pt>
                <c:pt idx="5592">
                  <c:v>110.6</c:v>
                </c:pt>
                <c:pt idx="5593">
                  <c:v>110.7</c:v>
                </c:pt>
                <c:pt idx="5594">
                  <c:v>110.7</c:v>
                </c:pt>
                <c:pt idx="5595">
                  <c:v>110.6</c:v>
                </c:pt>
                <c:pt idx="5596">
                  <c:v>110.6</c:v>
                </c:pt>
                <c:pt idx="5597">
                  <c:v>110.5</c:v>
                </c:pt>
                <c:pt idx="5598">
                  <c:v>110.5</c:v>
                </c:pt>
                <c:pt idx="5599">
                  <c:v>110.3</c:v>
                </c:pt>
                <c:pt idx="5600">
                  <c:v>110.1</c:v>
                </c:pt>
                <c:pt idx="5601">
                  <c:v>110</c:v>
                </c:pt>
                <c:pt idx="5602">
                  <c:v>109.8</c:v>
                </c:pt>
                <c:pt idx="5603">
                  <c:v>109.6</c:v>
                </c:pt>
                <c:pt idx="5604">
                  <c:v>109.5</c:v>
                </c:pt>
                <c:pt idx="5605">
                  <c:v>109.3</c:v>
                </c:pt>
                <c:pt idx="5606">
                  <c:v>109.1</c:v>
                </c:pt>
                <c:pt idx="5607">
                  <c:v>108.9</c:v>
                </c:pt>
                <c:pt idx="5608">
                  <c:v>108.8</c:v>
                </c:pt>
                <c:pt idx="5609">
                  <c:v>108.7</c:v>
                </c:pt>
                <c:pt idx="5610">
                  <c:v>108.4</c:v>
                </c:pt>
                <c:pt idx="5611">
                  <c:v>108.3</c:v>
                </c:pt>
                <c:pt idx="5612">
                  <c:v>108.3</c:v>
                </c:pt>
                <c:pt idx="5613">
                  <c:v>108.3</c:v>
                </c:pt>
                <c:pt idx="5614">
                  <c:v>108.3</c:v>
                </c:pt>
                <c:pt idx="5615">
                  <c:v>108.4</c:v>
                </c:pt>
                <c:pt idx="5616">
                  <c:v>108.5</c:v>
                </c:pt>
                <c:pt idx="5617">
                  <c:v>108.6</c:v>
                </c:pt>
                <c:pt idx="5618">
                  <c:v>108.8</c:v>
                </c:pt>
                <c:pt idx="5619">
                  <c:v>109</c:v>
                </c:pt>
                <c:pt idx="5620">
                  <c:v>109.2</c:v>
                </c:pt>
                <c:pt idx="5621">
                  <c:v>109.3</c:v>
                </c:pt>
                <c:pt idx="5622">
                  <c:v>109.5</c:v>
                </c:pt>
                <c:pt idx="5623">
                  <c:v>109.6</c:v>
                </c:pt>
                <c:pt idx="5624">
                  <c:v>109.8</c:v>
                </c:pt>
                <c:pt idx="5625">
                  <c:v>110</c:v>
                </c:pt>
                <c:pt idx="5626">
                  <c:v>110.3</c:v>
                </c:pt>
                <c:pt idx="5627">
                  <c:v>110.5</c:v>
                </c:pt>
                <c:pt idx="5628">
                  <c:v>110.6</c:v>
                </c:pt>
                <c:pt idx="5629">
                  <c:v>110.7</c:v>
                </c:pt>
                <c:pt idx="5630">
                  <c:v>110.8</c:v>
                </c:pt>
                <c:pt idx="5631">
                  <c:v>110.8</c:v>
                </c:pt>
                <c:pt idx="5632">
                  <c:v>110.9</c:v>
                </c:pt>
                <c:pt idx="5633">
                  <c:v>110.8</c:v>
                </c:pt>
                <c:pt idx="5634">
                  <c:v>110.8</c:v>
                </c:pt>
                <c:pt idx="5635">
                  <c:v>110.8</c:v>
                </c:pt>
                <c:pt idx="5636">
                  <c:v>110.7</c:v>
                </c:pt>
                <c:pt idx="5637">
                  <c:v>110.5</c:v>
                </c:pt>
                <c:pt idx="5638">
                  <c:v>110.3</c:v>
                </c:pt>
                <c:pt idx="5639">
                  <c:v>110.1</c:v>
                </c:pt>
                <c:pt idx="5640">
                  <c:v>110</c:v>
                </c:pt>
                <c:pt idx="5641">
                  <c:v>109.8</c:v>
                </c:pt>
                <c:pt idx="5642">
                  <c:v>109.6</c:v>
                </c:pt>
                <c:pt idx="5643">
                  <c:v>109.5</c:v>
                </c:pt>
                <c:pt idx="5644">
                  <c:v>109.3</c:v>
                </c:pt>
                <c:pt idx="5645">
                  <c:v>109.1</c:v>
                </c:pt>
                <c:pt idx="5646">
                  <c:v>109</c:v>
                </c:pt>
                <c:pt idx="5647">
                  <c:v>108.9</c:v>
                </c:pt>
                <c:pt idx="5648">
                  <c:v>108.7</c:v>
                </c:pt>
                <c:pt idx="5649">
                  <c:v>108.7</c:v>
                </c:pt>
                <c:pt idx="5650">
                  <c:v>108.6</c:v>
                </c:pt>
                <c:pt idx="5651">
                  <c:v>108.6</c:v>
                </c:pt>
                <c:pt idx="5652">
                  <c:v>108.6</c:v>
                </c:pt>
                <c:pt idx="5653">
                  <c:v>108.7</c:v>
                </c:pt>
                <c:pt idx="5654">
                  <c:v>108.7</c:v>
                </c:pt>
                <c:pt idx="5655">
                  <c:v>108.8</c:v>
                </c:pt>
                <c:pt idx="5656">
                  <c:v>108.9</c:v>
                </c:pt>
                <c:pt idx="5657">
                  <c:v>109</c:v>
                </c:pt>
                <c:pt idx="5658">
                  <c:v>109.2</c:v>
                </c:pt>
                <c:pt idx="5659">
                  <c:v>109.3</c:v>
                </c:pt>
                <c:pt idx="5660">
                  <c:v>109.5</c:v>
                </c:pt>
                <c:pt idx="5661">
                  <c:v>109.8</c:v>
                </c:pt>
                <c:pt idx="5662">
                  <c:v>110.1</c:v>
                </c:pt>
                <c:pt idx="5663">
                  <c:v>110.4</c:v>
                </c:pt>
                <c:pt idx="5664">
                  <c:v>110.6</c:v>
                </c:pt>
                <c:pt idx="5665">
                  <c:v>110.8</c:v>
                </c:pt>
                <c:pt idx="5666">
                  <c:v>111</c:v>
                </c:pt>
                <c:pt idx="5667">
                  <c:v>111</c:v>
                </c:pt>
                <c:pt idx="5668">
                  <c:v>111</c:v>
                </c:pt>
                <c:pt idx="5669">
                  <c:v>111</c:v>
                </c:pt>
                <c:pt idx="5670">
                  <c:v>111</c:v>
                </c:pt>
                <c:pt idx="5671">
                  <c:v>111</c:v>
                </c:pt>
                <c:pt idx="5672">
                  <c:v>110.8</c:v>
                </c:pt>
                <c:pt idx="5673">
                  <c:v>110.7</c:v>
                </c:pt>
                <c:pt idx="5674">
                  <c:v>110.6</c:v>
                </c:pt>
                <c:pt idx="5675">
                  <c:v>110.6</c:v>
                </c:pt>
                <c:pt idx="5676">
                  <c:v>110.6</c:v>
                </c:pt>
                <c:pt idx="5677">
                  <c:v>110.5</c:v>
                </c:pt>
                <c:pt idx="5678">
                  <c:v>110.3</c:v>
                </c:pt>
                <c:pt idx="5679">
                  <c:v>110.1</c:v>
                </c:pt>
                <c:pt idx="5680">
                  <c:v>109.9</c:v>
                </c:pt>
                <c:pt idx="5681">
                  <c:v>109.6</c:v>
                </c:pt>
                <c:pt idx="5682">
                  <c:v>109.4</c:v>
                </c:pt>
                <c:pt idx="5683">
                  <c:v>109.1</c:v>
                </c:pt>
                <c:pt idx="5684">
                  <c:v>109</c:v>
                </c:pt>
                <c:pt idx="5685">
                  <c:v>108.9</c:v>
                </c:pt>
                <c:pt idx="5686">
                  <c:v>108.9</c:v>
                </c:pt>
                <c:pt idx="5687">
                  <c:v>108.8</c:v>
                </c:pt>
                <c:pt idx="5688">
                  <c:v>108.8</c:v>
                </c:pt>
                <c:pt idx="5689">
                  <c:v>108.8</c:v>
                </c:pt>
                <c:pt idx="5690">
                  <c:v>108.8</c:v>
                </c:pt>
                <c:pt idx="5691">
                  <c:v>108.9</c:v>
                </c:pt>
                <c:pt idx="5692">
                  <c:v>108.9</c:v>
                </c:pt>
                <c:pt idx="5693">
                  <c:v>109</c:v>
                </c:pt>
                <c:pt idx="5694">
                  <c:v>109.1</c:v>
                </c:pt>
                <c:pt idx="5695">
                  <c:v>109.2</c:v>
                </c:pt>
                <c:pt idx="5696">
                  <c:v>109.5</c:v>
                </c:pt>
                <c:pt idx="5697">
                  <c:v>109.8</c:v>
                </c:pt>
                <c:pt idx="5698">
                  <c:v>110</c:v>
                </c:pt>
                <c:pt idx="5699">
                  <c:v>110.3</c:v>
                </c:pt>
                <c:pt idx="5700">
                  <c:v>110.5</c:v>
                </c:pt>
                <c:pt idx="5701">
                  <c:v>110.6</c:v>
                </c:pt>
                <c:pt idx="5702">
                  <c:v>110.7</c:v>
                </c:pt>
                <c:pt idx="5703">
                  <c:v>110.8</c:v>
                </c:pt>
                <c:pt idx="5704">
                  <c:v>110.8</c:v>
                </c:pt>
                <c:pt idx="5705">
                  <c:v>111</c:v>
                </c:pt>
                <c:pt idx="5706">
                  <c:v>111</c:v>
                </c:pt>
                <c:pt idx="5707">
                  <c:v>111.1</c:v>
                </c:pt>
                <c:pt idx="5708">
                  <c:v>111.1</c:v>
                </c:pt>
                <c:pt idx="5709">
                  <c:v>111.2</c:v>
                </c:pt>
                <c:pt idx="5710">
                  <c:v>111.2</c:v>
                </c:pt>
                <c:pt idx="5711">
                  <c:v>111.2</c:v>
                </c:pt>
                <c:pt idx="5712">
                  <c:v>111.1</c:v>
                </c:pt>
                <c:pt idx="5713">
                  <c:v>111</c:v>
                </c:pt>
                <c:pt idx="5714">
                  <c:v>110.9</c:v>
                </c:pt>
                <c:pt idx="5715">
                  <c:v>110.7</c:v>
                </c:pt>
                <c:pt idx="5716">
                  <c:v>110.4</c:v>
                </c:pt>
                <c:pt idx="5717">
                  <c:v>110.1</c:v>
                </c:pt>
                <c:pt idx="5718">
                  <c:v>109.9</c:v>
                </c:pt>
                <c:pt idx="5719">
                  <c:v>109.7</c:v>
                </c:pt>
                <c:pt idx="5720">
                  <c:v>109.4</c:v>
                </c:pt>
                <c:pt idx="5721">
                  <c:v>109.2</c:v>
                </c:pt>
                <c:pt idx="5722">
                  <c:v>109.1</c:v>
                </c:pt>
                <c:pt idx="5723">
                  <c:v>109.1</c:v>
                </c:pt>
                <c:pt idx="5724">
                  <c:v>109.1</c:v>
                </c:pt>
                <c:pt idx="5725">
                  <c:v>109.1</c:v>
                </c:pt>
                <c:pt idx="5726">
                  <c:v>109.2</c:v>
                </c:pt>
                <c:pt idx="5727">
                  <c:v>109.2</c:v>
                </c:pt>
                <c:pt idx="5728">
                  <c:v>109.2</c:v>
                </c:pt>
                <c:pt idx="5729">
                  <c:v>109.3</c:v>
                </c:pt>
                <c:pt idx="5730">
                  <c:v>109.3</c:v>
                </c:pt>
                <c:pt idx="5731">
                  <c:v>109.3</c:v>
                </c:pt>
                <c:pt idx="5732">
                  <c:v>109.3</c:v>
                </c:pt>
                <c:pt idx="5733">
                  <c:v>109.4</c:v>
                </c:pt>
                <c:pt idx="5734">
                  <c:v>109.6</c:v>
                </c:pt>
                <c:pt idx="5735">
                  <c:v>109.8</c:v>
                </c:pt>
                <c:pt idx="5736">
                  <c:v>110</c:v>
                </c:pt>
                <c:pt idx="5737">
                  <c:v>110.1</c:v>
                </c:pt>
                <c:pt idx="5738">
                  <c:v>110.4</c:v>
                </c:pt>
                <c:pt idx="5739">
                  <c:v>110.6</c:v>
                </c:pt>
                <c:pt idx="5740">
                  <c:v>110.9</c:v>
                </c:pt>
                <c:pt idx="5741">
                  <c:v>111.1</c:v>
                </c:pt>
                <c:pt idx="5742">
                  <c:v>111.3</c:v>
                </c:pt>
                <c:pt idx="5743">
                  <c:v>111.4</c:v>
                </c:pt>
                <c:pt idx="5744">
                  <c:v>111.5</c:v>
                </c:pt>
                <c:pt idx="5745">
                  <c:v>111.5</c:v>
                </c:pt>
                <c:pt idx="5746">
                  <c:v>111.5</c:v>
                </c:pt>
                <c:pt idx="5747">
                  <c:v>111.4</c:v>
                </c:pt>
                <c:pt idx="5748">
                  <c:v>111.4</c:v>
                </c:pt>
                <c:pt idx="5749">
                  <c:v>111.3</c:v>
                </c:pt>
                <c:pt idx="5750">
                  <c:v>111.1</c:v>
                </c:pt>
                <c:pt idx="5751">
                  <c:v>111</c:v>
                </c:pt>
                <c:pt idx="5752">
                  <c:v>110.9</c:v>
                </c:pt>
                <c:pt idx="5753">
                  <c:v>110.7</c:v>
                </c:pt>
                <c:pt idx="5754">
                  <c:v>110.6</c:v>
                </c:pt>
                <c:pt idx="5755">
                  <c:v>110.4</c:v>
                </c:pt>
                <c:pt idx="5756">
                  <c:v>110.2</c:v>
                </c:pt>
                <c:pt idx="5757">
                  <c:v>110</c:v>
                </c:pt>
                <c:pt idx="5758">
                  <c:v>109.9</c:v>
                </c:pt>
                <c:pt idx="5759">
                  <c:v>109.7</c:v>
                </c:pt>
                <c:pt idx="5760">
                  <c:v>109.5</c:v>
                </c:pt>
                <c:pt idx="5761">
                  <c:v>109.4</c:v>
                </c:pt>
                <c:pt idx="5762">
                  <c:v>109.3</c:v>
                </c:pt>
                <c:pt idx="5763">
                  <c:v>109.2</c:v>
                </c:pt>
                <c:pt idx="5764">
                  <c:v>109.2</c:v>
                </c:pt>
                <c:pt idx="5765">
                  <c:v>109.2</c:v>
                </c:pt>
                <c:pt idx="5766">
                  <c:v>109.2</c:v>
                </c:pt>
                <c:pt idx="5767">
                  <c:v>109.2</c:v>
                </c:pt>
                <c:pt idx="5768">
                  <c:v>109.2</c:v>
                </c:pt>
                <c:pt idx="5769">
                  <c:v>109.4</c:v>
                </c:pt>
                <c:pt idx="5770">
                  <c:v>109.5</c:v>
                </c:pt>
                <c:pt idx="5771">
                  <c:v>109.6</c:v>
                </c:pt>
                <c:pt idx="5772">
                  <c:v>109.8</c:v>
                </c:pt>
                <c:pt idx="5773">
                  <c:v>110</c:v>
                </c:pt>
                <c:pt idx="5774">
                  <c:v>110.3</c:v>
                </c:pt>
                <c:pt idx="5775">
                  <c:v>110.5</c:v>
                </c:pt>
                <c:pt idx="5776">
                  <c:v>110.8</c:v>
                </c:pt>
                <c:pt idx="5777">
                  <c:v>111</c:v>
                </c:pt>
                <c:pt idx="5778">
                  <c:v>111.2</c:v>
                </c:pt>
                <c:pt idx="5779">
                  <c:v>111.3</c:v>
                </c:pt>
                <c:pt idx="5780">
                  <c:v>111.4</c:v>
                </c:pt>
                <c:pt idx="5781">
                  <c:v>111.5</c:v>
                </c:pt>
                <c:pt idx="5782">
                  <c:v>111.6</c:v>
                </c:pt>
                <c:pt idx="5783">
                  <c:v>111.6</c:v>
                </c:pt>
                <c:pt idx="5784">
                  <c:v>111.7</c:v>
                </c:pt>
                <c:pt idx="5785">
                  <c:v>111.6</c:v>
                </c:pt>
                <c:pt idx="5786">
                  <c:v>111.5</c:v>
                </c:pt>
                <c:pt idx="5787">
                  <c:v>111.5</c:v>
                </c:pt>
                <c:pt idx="5788">
                  <c:v>111.3</c:v>
                </c:pt>
                <c:pt idx="5789">
                  <c:v>111.2</c:v>
                </c:pt>
                <c:pt idx="5790">
                  <c:v>111.2</c:v>
                </c:pt>
                <c:pt idx="5791">
                  <c:v>111</c:v>
                </c:pt>
                <c:pt idx="5792">
                  <c:v>110.9</c:v>
                </c:pt>
                <c:pt idx="5793">
                  <c:v>110.7</c:v>
                </c:pt>
                <c:pt idx="5794">
                  <c:v>110.5</c:v>
                </c:pt>
                <c:pt idx="5795">
                  <c:v>110.3</c:v>
                </c:pt>
                <c:pt idx="5796">
                  <c:v>110</c:v>
                </c:pt>
                <c:pt idx="5797">
                  <c:v>109.8</c:v>
                </c:pt>
                <c:pt idx="5798">
                  <c:v>109.6</c:v>
                </c:pt>
                <c:pt idx="5799">
                  <c:v>109.4</c:v>
                </c:pt>
                <c:pt idx="5800">
                  <c:v>109.2</c:v>
                </c:pt>
                <c:pt idx="5801">
                  <c:v>109.1</c:v>
                </c:pt>
                <c:pt idx="5802">
                  <c:v>109.1</c:v>
                </c:pt>
                <c:pt idx="5803">
                  <c:v>109.2</c:v>
                </c:pt>
                <c:pt idx="5804">
                  <c:v>109.3</c:v>
                </c:pt>
                <c:pt idx="5805">
                  <c:v>109.5</c:v>
                </c:pt>
                <c:pt idx="5806">
                  <c:v>109.6</c:v>
                </c:pt>
                <c:pt idx="5807">
                  <c:v>109.8</c:v>
                </c:pt>
                <c:pt idx="5808">
                  <c:v>110</c:v>
                </c:pt>
                <c:pt idx="5809">
                  <c:v>110.2</c:v>
                </c:pt>
                <c:pt idx="5810">
                  <c:v>110.4</c:v>
                </c:pt>
                <c:pt idx="5811">
                  <c:v>110.5</c:v>
                </c:pt>
                <c:pt idx="5812">
                  <c:v>110.6</c:v>
                </c:pt>
                <c:pt idx="5813">
                  <c:v>110.8</c:v>
                </c:pt>
                <c:pt idx="5814">
                  <c:v>110.9</c:v>
                </c:pt>
                <c:pt idx="5815">
                  <c:v>111</c:v>
                </c:pt>
                <c:pt idx="5816">
                  <c:v>111.2</c:v>
                </c:pt>
                <c:pt idx="5817">
                  <c:v>111.4</c:v>
                </c:pt>
                <c:pt idx="5818">
                  <c:v>111.4</c:v>
                </c:pt>
                <c:pt idx="5819">
                  <c:v>111.5</c:v>
                </c:pt>
                <c:pt idx="5820">
                  <c:v>111.7</c:v>
                </c:pt>
                <c:pt idx="5821">
                  <c:v>111.8</c:v>
                </c:pt>
                <c:pt idx="5822">
                  <c:v>111.9</c:v>
                </c:pt>
                <c:pt idx="5823">
                  <c:v>111.9</c:v>
                </c:pt>
                <c:pt idx="5824">
                  <c:v>111.8</c:v>
                </c:pt>
                <c:pt idx="5825">
                  <c:v>111.7</c:v>
                </c:pt>
                <c:pt idx="5826">
                  <c:v>111.5</c:v>
                </c:pt>
                <c:pt idx="5827">
                  <c:v>111.4</c:v>
                </c:pt>
                <c:pt idx="5828">
                  <c:v>111.3</c:v>
                </c:pt>
                <c:pt idx="5829">
                  <c:v>111.1</c:v>
                </c:pt>
                <c:pt idx="5830">
                  <c:v>111</c:v>
                </c:pt>
                <c:pt idx="5831">
                  <c:v>110.7</c:v>
                </c:pt>
                <c:pt idx="5832">
                  <c:v>110.5</c:v>
                </c:pt>
                <c:pt idx="5833">
                  <c:v>110.3</c:v>
                </c:pt>
                <c:pt idx="5834">
                  <c:v>110.2</c:v>
                </c:pt>
                <c:pt idx="5835">
                  <c:v>110.1</c:v>
                </c:pt>
                <c:pt idx="5836">
                  <c:v>109.9</c:v>
                </c:pt>
                <c:pt idx="5837">
                  <c:v>109.7</c:v>
                </c:pt>
                <c:pt idx="5838">
                  <c:v>109.5</c:v>
                </c:pt>
                <c:pt idx="5839">
                  <c:v>109.6</c:v>
                </c:pt>
                <c:pt idx="5840">
                  <c:v>109.6</c:v>
                </c:pt>
                <c:pt idx="5841">
                  <c:v>109.6</c:v>
                </c:pt>
                <c:pt idx="5842">
                  <c:v>109.7</c:v>
                </c:pt>
                <c:pt idx="5843">
                  <c:v>109.7</c:v>
                </c:pt>
                <c:pt idx="5844">
                  <c:v>109.8</c:v>
                </c:pt>
                <c:pt idx="5845">
                  <c:v>109.9</c:v>
                </c:pt>
                <c:pt idx="5846">
                  <c:v>110</c:v>
                </c:pt>
                <c:pt idx="5847">
                  <c:v>110.2</c:v>
                </c:pt>
                <c:pt idx="5848">
                  <c:v>110.4</c:v>
                </c:pt>
                <c:pt idx="5849">
                  <c:v>110.6</c:v>
                </c:pt>
                <c:pt idx="5850">
                  <c:v>110.8</c:v>
                </c:pt>
                <c:pt idx="5851">
                  <c:v>111</c:v>
                </c:pt>
                <c:pt idx="5852">
                  <c:v>111.1</c:v>
                </c:pt>
                <c:pt idx="5853">
                  <c:v>111.3</c:v>
                </c:pt>
                <c:pt idx="5854">
                  <c:v>111.4</c:v>
                </c:pt>
                <c:pt idx="5855">
                  <c:v>111.5</c:v>
                </c:pt>
                <c:pt idx="5856">
                  <c:v>111.6</c:v>
                </c:pt>
                <c:pt idx="5857">
                  <c:v>111.7</c:v>
                </c:pt>
                <c:pt idx="5858">
                  <c:v>111.8</c:v>
                </c:pt>
                <c:pt idx="5859">
                  <c:v>112</c:v>
                </c:pt>
                <c:pt idx="5860">
                  <c:v>111.9</c:v>
                </c:pt>
                <c:pt idx="5861">
                  <c:v>111.9</c:v>
                </c:pt>
                <c:pt idx="5862">
                  <c:v>111.9</c:v>
                </c:pt>
                <c:pt idx="5863">
                  <c:v>111.9</c:v>
                </c:pt>
                <c:pt idx="5864">
                  <c:v>112</c:v>
                </c:pt>
                <c:pt idx="5865">
                  <c:v>112</c:v>
                </c:pt>
                <c:pt idx="5866">
                  <c:v>111.8</c:v>
                </c:pt>
                <c:pt idx="5867">
                  <c:v>111.6</c:v>
                </c:pt>
                <c:pt idx="5868">
                  <c:v>111.3</c:v>
                </c:pt>
                <c:pt idx="5869">
                  <c:v>111</c:v>
                </c:pt>
                <c:pt idx="5870">
                  <c:v>110.7</c:v>
                </c:pt>
                <c:pt idx="5871">
                  <c:v>110.4</c:v>
                </c:pt>
                <c:pt idx="5872">
                  <c:v>110.2</c:v>
                </c:pt>
                <c:pt idx="5873">
                  <c:v>110.1</c:v>
                </c:pt>
                <c:pt idx="5874">
                  <c:v>110</c:v>
                </c:pt>
                <c:pt idx="5875">
                  <c:v>110</c:v>
                </c:pt>
                <c:pt idx="5876">
                  <c:v>110</c:v>
                </c:pt>
                <c:pt idx="5877">
                  <c:v>109.9</c:v>
                </c:pt>
                <c:pt idx="5878">
                  <c:v>109.8</c:v>
                </c:pt>
                <c:pt idx="5879">
                  <c:v>109.8</c:v>
                </c:pt>
                <c:pt idx="5880">
                  <c:v>109.8</c:v>
                </c:pt>
                <c:pt idx="5881">
                  <c:v>109.8</c:v>
                </c:pt>
                <c:pt idx="5882">
                  <c:v>109.9</c:v>
                </c:pt>
                <c:pt idx="5883">
                  <c:v>110</c:v>
                </c:pt>
                <c:pt idx="5884">
                  <c:v>110.1</c:v>
                </c:pt>
                <c:pt idx="5885">
                  <c:v>110.3</c:v>
                </c:pt>
                <c:pt idx="5886">
                  <c:v>110.5</c:v>
                </c:pt>
                <c:pt idx="5887">
                  <c:v>110.8</c:v>
                </c:pt>
                <c:pt idx="5888">
                  <c:v>111</c:v>
                </c:pt>
                <c:pt idx="5889">
                  <c:v>111.2</c:v>
                </c:pt>
                <c:pt idx="5890">
                  <c:v>111.4</c:v>
                </c:pt>
                <c:pt idx="5891">
                  <c:v>111.5</c:v>
                </c:pt>
                <c:pt idx="5892">
                  <c:v>111.7</c:v>
                </c:pt>
                <c:pt idx="5893">
                  <c:v>111.8</c:v>
                </c:pt>
                <c:pt idx="5894">
                  <c:v>111.9</c:v>
                </c:pt>
                <c:pt idx="5895">
                  <c:v>112</c:v>
                </c:pt>
                <c:pt idx="5896">
                  <c:v>112</c:v>
                </c:pt>
                <c:pt idx="5897">
                  <c:v>112.1</c:v>
                </c:pt>
                <c:pt idx="5898">
                  <c:v>112.1</c:v>
                </c:pt>
                <c:pt idx="5899">
                  <c:v>112.2</c:v>
                </c:pt>
                <c:pt idx="5900">
                  <c:v>112.2</c:v>
                </c:pt>
                <c:pt idx="5901">
                  <c:v>112.3</c:v>
                </c:pt>
                <c:pt idx="5902">
                  <c:v>112.3</c:v>
                </c:pt>
                <c:pt idx="5903">
                  <c:v>112.1</c:v>
                </c:pt>
                <c:pt idx="5904">
                  <c:v>111.9</c:v>
                </c:pt>
                <c:pt idx="5905">
                  <c:v>111.8</c:v>
                </c:pt>
                <c:pt idx="5906">
                  <c:v>111.5</c:v>
                </c:pt>
                <c:pt idx="5907">
                  <c:v>111.2</c:v>
                </c:pt>
                <c:pt idx="5908">
                  <c:v>110.9</c:v>
                </c:pt>
                <c:pt idx="5909">
                  <c:v>110.6</c:v>
                </c:pt>
                <c:pt idx="5910">
                  <c:v>110.4</c:v>
                </c:pt>
                <c:pt idx="5911">
                  <c:v>110.2</c:v>
                </c:pt>
                <c:pt idx="5912">
                  <c:v>110.1</c:v>
                </c:pt>
                <c:pt idx="5913">
                  <c:v>110</c:v>
                </c:pt>
                <c:pt idx="5914">
                  <c:v>110</c:v>
                </c:pt>
                <c:pt idx="5915">
                  <c:v>110</c:v>
                </c:pt>
                <c:pt idx="5916">
                  <c:v>110.1</c:v>
                </c:pt>
                <c:pt idx="5917">
                  <c:v>110.1</c:v>
                </c:pt>
                <c:pt idx="5918">
                  <c:v>110.2</c:v>
                </c:pt>
                <c:pt idx="5919">
                  <c:v>110.3</c:v>
                </c:pt>
                <c:pt idx="5920">
                  <c:v>110.3</c:v>
                </c:pt>
                <c:pt idx="5921">
                  <c:v>110.4</c:v>
                </c:pt>
                <c:pt idx="5922">
                  <c:v>110.4</c:v>
                </c:pt>
                <c:pt idx="5923">
                  <c:v>110.5</c:v>
                </c:pt>
                <c:pt idx="5924">
                  <c:v>110.6</c:v>
                </c:pt>
                <c:pt idx="5925">
                  <c:v>110.8</c:v>
                </c:pt>
                <c:pt idx="5926">
                  <c:v>111</c:v>
                </c:pt>
                <c:pt idx="5927">
                  <c:v>111.2</c:v>
                </c:pt>
                <c:pt idx="5928">
                  <c:v>111.4</c:v>
                </c:pt>
                <c:pt idx="5929">
                  <c:v>111.6</c:v>
                </c:pt>
                <c:pt idx="5930">
                  <c:v>111.8</c:v>
                </c:pt>
                <c:pt idx="5931">
                  <c:v>111.9</c:v>
                </c:pt>
                <c:pt idx="5932">
                  <c:v>112.2</c:v>
                </c:pt>
                <c:pt idx="5933">
                  <c:v>112.4</c:v>
                </c:pt>
                <c:pt idx="5934">
                  <c:v>112.6</c:v>
                </c:pt>
                <c:pt idx="5935">
                  <c:v>112.7</c:v>
                </c:pt>
                <c:pt idx="5936">
                  <c:v>112.8</c:v>
                </c:pt>
                <c:pt idx="5937">
                  <c:v>112.7</c:v>
                </c:pt>
                <c:pt idx="5938">
                  <c:v>112.5</c:v>
                </c:pt>
                <c:pt idx="5939">
                  <c:v>112.2</c:v>
                </c:pt>
                <c:pt idx="5940">
                  <c:v>112</c:v>
                </c:pt>
                <c:pt idx="5941">
                  <c:v>111.9</c:v>
                </c:pt>
                <c:pt idx="5942">
                  <c:v>111.7</c:v>
                </c:pt>
                <c:pt idx="5943">
                  <c:v>111.6</c:v>
                </c:pt>
                <c:pt idx="5944">
                  <c:v>111.4</c:v>
                </c:pt>
                <c:pt idx="5945">
                  <c:v>111.2</c:v>
                </c:pt>
                <c:pt idx="5946">
                  <c:v>111</c:v>
                </c:pt>
                <c:pt idx="5947">
                  <c:v>110.9</c:v>
                </c:pt>
                <c:pt idx="5948">
                  <c:v>110.8</c:v>
                </c:pt>
                <c:pt idx="5949">
                  <c:v>110.7</c:v>
                </c:pt>
                <c:pt idx="5950">
                  <c:v>110.7</c:v>
                </c:pt>
                <c:pt idx="5951">
                  <c:v>110.6</c:v>
                </c:pt>
                <c:pt idx="5952">
                  <c:v>110.5</c:v>
                </c:pt>
                <c:pt idx="5953">
                  <c:v>110.4</c:v>
                </c:pt>
                <c:pt idx="5954">
                  <c:v>110.3</c:v>
                </c:pt>
                <c:pt idx="5955">
                  <c:v>110.2</c:v>
                </c:pt>
                <c:pt idx="5956">
                  <c:v>110.2</c:v>
                </c:pt>
                <c:pt idx="5957">
                  <c:v>110.2</c:v>
                </c:pt>
                <c:pt idx="5958">
                  <c:v>110.2</c:v>
                </c:pt>
                <c:pt idx="5959">
                  <c:v>110.2</c:v>
                </c:pt>
                <c:pt idx="5960">
                  <c:v>110.4</c:v>
                </c:pt>
                <c:pt idx="5961">
                  <c:v>110.6</c:v>
                </c:pt>
                <c:pt idx="5962">
                  <c:v>110.8</c:v>
                </c:pt>
                <c:pt idx="5963">
                  <c:v>111.1</c:v>
                </c:pt>
                <c:pt idx="5964">
                  <c:v>111.4</c:v>
                </c:pt>
                <c:pt idx="5965">
                  <c:v>111.7</c:v>
                </c:pt>
                <c:pt idx="5966">
                  <c:v>111.9</c:v>
                </c:pt>
                <c:pt idx="5967">
                  <c:v>112</c:v>
                </c:pt>
                <c:pt idx="5968">
                  <c:v>112.1</c:v>
                </c:pt>
                <c:pt idx="5969">
                  <c:v>112.3</c:v>
                </c:pt>
                <c:pt idx="5970">
                  <c:v>112.4</c:v>
                </c:pt>
                <c:pt idx="5971">
                  <c:v>112.5</c:v>
                </c:pt>
                <c:pt idx="5972">
                  <c:v>112.6</c:v>
                </c:pt>
                <c:pt idx="5973">
                  <c:v>112.6</c:v>
                </c:pt>
                <c:pt idx="5974">
                  <c:v>112.6</c:v>
                </c:pt>
                <c:pt idx="5975">
                  <c:v>112.5</c:v>
                </c:pt>
                <c:pt idx="5976">
                  <c:v>112.4</c:v>
                </c:pt>
                <c:pt idx="5977">
                  <c:v>112.4</c:v>
                </c:pt>
                <c:pt idx="5978">
                  <c:v>112.3</c:v>
                </c:pt>
                <c:pt idx="5979">
                  <c:v>112.2</c:v>
                </c:pt>
                <c:pt idx="5980">
                  <c:v>112.1</c:v>
                </c:pt>
                <c:pt idx="5981">
                  <c:v>112</c:v>
                </c:pt>
                <c:pt idx="5982">
                  <c:v>112</c:v>
                </c:pt>
                <c:pt idx="5983">
                  <c:v>111.7</c:v>
                </c:pt>
                <c:pt idx="5984">
                  <c:v>111.5</c:v>
                </c:pt>
                <c:pt idx="5985">
                  <c:v>111.2</c:v>
                </c:pt>
                <c:pt idx="5986">
                  <c:v>111</c:v>
                </c:pt>
                <c:pt idx="5987">
                  <c:v>110.9</c:v>
                </c:pt>
                <c:pt idx="5988">
                  <c:v>110.6</c:v>
                </c:pt>
                <c:pt idx="5989">
                  <c:v>110.5</c:v>
                </c:pt>
                <c:pt idx="5990">
                  <c:v>110.4</c:v>
                </c:pt>
                <c:pt idx="5991">
                  <c:v>110.3</c:v>
                </c:pt>
                <c:pt idx="5992">
                  <c:v>110.3</c:v>
                </c:pt>
                <c:pt idx="5993">
                  <c:v>110.3</c:v>
                </c:pt>
                <c:pt idx="5994">
                  <c:v>110.4</c:v>
                </c:pt>
                <c:pt idx="5995">
                  <c:v>110.5</c:v>
                </c:pt>
                <c:pt idx="5996">
                  <c:v>110.6</c:v>
                </c:pt>
                <c:pt idx="5997">
                  <c:v>110.8</c:v>
                </c:pt>
                <c:pt idx="5998">
                  <c:v>110.9</c:v>
                </c:pt>
                <c:pt idx="5999">
                  <c:v>111</c:v>
                </c:pt>
                <c:pt idx="6000">
                  <c:v>111.1</c:v>
                </c:pt>
                <c:pt idx="6001">
                  <c:v>111.1</c:v>
                </c:pt>
                <c:pt idx="6002">
                  <c:v>111.3</c:v>
                </c:pt>
                <c:pt idx="6003">
                  <c:v>111.6</c:v>
                </c:pt>
                <c:pt idx="6004">
                  <c:v>111.9</c:v>
                </c:pt>
                <c:pt idx="6005">
                  <c:v>112</c:v>
                </c:pt>
                <c:pt idx="6006">
                  <c:v>112.1</c:v>
                </c:pt>
                <c:pt idx="6007">
                  <c:v>112.4</c:v>
                </c:pt>
                <c:pt idx="6008">
                  <c:v>112.7</c:v>
                </c:pt>
                <c:pt idx="6009">
                  <c:v>112.9</c:v>
                </c:pt>
                <c:pt idx="6010">
                  <c:v>113</c:v>
                </c:pt>
                <c:pt idx="6011">
                  <c:v>113.1</c:v>
                </c:pt>
                <c:pt idx="6012">
                  <c:v>113</c:v>
                </c:pt>
                <c:pt idx="6013">
                  <c:v>112.9</c:v>
                </c:pt>
                <c:pt idx="6014">
                  <c:v>112.8</c:v>
                </c:pt>
                <c:pt idx="6015">
                  <c:v>112.6</c:v>
                </c:pt>
                <c:pt idx="6016">
                  <c:v>112.5</c:v>
                </c:pt>
                <c:pt idx="6017">
                  <c:v>112.3</c:v>
                </c:pt>
                <c:pt idx="6018">
                  <c:v>112.2</c:v>
                </c:pt>
                <c:pt idx="6019">
                  <c:v>112</c:v>
                </c:pt>
                <c:pt idx="6020">
                  <c:v>112</c:v>
                </c:pt>
                <c:pt idx="6021">
                  <c:v>111.9</c:v>
                </c:pt>
                <c:pt idx="6022">
                  <c:v>111.7</c:v>
                </c:pt>
                <c:pt idx="6023">
                  <c:v>111.6</c:v>
                </c:pt>
                <c:pt idx="6024">
                  <c:v>111.3</c:v>
                </c:pt>
                <c:pt idx="6025">
                  <c:v>111.1</c:v>
                </c:pt>
                <c:pt idx="6026">
                  <c:v>111</c:v>
                </c:pt>
                <c:pt idx="6027">
                  <c:v>110.9</c:v>
                </c:pt>
                <c:pt idx="6028">
                  <c:v>110.8</c:v>
                </c:pt>
                <c:pt idx="6029">
                  <c:v>110.7</c:v>
                </c:pt>
                <c:pt idx="6030">
                  <c:v>110.6</c:v>
                </c:pt>
                <c:pt idx="6031">
                  <c:v>110.5</c:v>
                </c:pt>
                <c:pt idx="6032">
                  <c:v>110.5</c:v>
                </c:pt>
                <c:pt idx="6033">
                  <c:v>110.4</c:v>
                </c:pt>
                <c:pt idx="6034">
                  <c:v>110.5</c:v>
                </c:pt>
                <c:pt idx="6035">
                  <c:v>110.6</c:v>
                </c:pt>
                <c:pt idx="6036">
                  <c:v>110.8</c:v>
                </c:pt>
                <c:pt idx="6037">
                  <c:v>111</c:v>
                </c:pt>
                <c:pt idx="6038">
                  <c:v>111.3</c:v>
                </c:pt>
                <c:pt idx="6039">
                  <c:v>111.6</c:v>
                </c:pt>
                <c:pt idx="6040">
                  <c:v>111.9</c:v>
                </c:pt>
                <c:pt idx="6041">
                  <c:v>112.2</c:v>
                </c:pt>
                <c:pt idx="6042">
                  <c:v>112.4</c:v>
                </c:pt>
                <c:pt idx="6043">
                  <c:v>112.6</c:v>
                </c:pt>
                <c:pt idx="6044">
                  <c:v>112.5</c:v>
                </c:pt>
                <c:pt idx="6045">
                  <c:v>112.6</c:v>
                </c:pt>
                <c:pt idx="6046">
                  <c:v>112.7</c:v>
                </c:pt>
                <c:pt idx="6047">
                  <c:v>112.8</c:v>
                </c:pt>
                <c:pt idx="6048">
                  <c:v>112.9</c:v>
                </c:pt>
                <c:pt idx="6049">
                  <c:v>113</c:v>
                </c:pt>
                <c:pt idx="6050">
                  <c:v>113</c:v>
                </c:pt>
                <c:pt idx="6051">
                  <c:v>112.9</c:v>
                </c:pt>
                <c:pt idx="6052">
                  <c:v>112.9</c:v>
                </c:pt>
                <c:pt idx="6053">
                  <c:v>112.8</c:v>
                </c:pt>
                <c:pt idx="6054">
                  <c:v>112.8</c:v>
                </c:pt>
                <c:pt idx="6055">
                  <c:v>112.6</c:v>
                </c:pt>
                <c:pt idx="6056">
                  <c:v>112.5</c:v>
                </c:pt>
                <c:pt idx="6057">
                  <c:v>112.4</c:v>
                </c:pt>
                <c:pt idx="6058">
                  <c:v>112.2</c:v>
                </c:pt>
                <c:pt idx="6059">
                  <c:v>112.1</c:v>
                </c:pt>
                <c:pt idx="6060">
                  <c:v>111.9</c:v>
                </c:pt>
                <c:pt idx="6061">
                  <c:v>111.8</c:v>
                </c:pt>
                <c:pt idx="6062">
                  <c:v>111.6</c:v>
                </c:pt>
                <c:pt idx="6063">
                  <c:v>111.3</c:v>
                </c:pt>
                <c:pt idx="6064">
                  <c:v>111.1</c:v>
                </c:pt>
                <c:pt idx="6065">
                  <c:v>110.9</c:v>
                </c:pt>
                <c:pt idx="6066">
                  <c:v>110.7</c:v>
                </c:pt>
                <c:pt idx="6067">
                  <c:v>110.5</c:v>
                </c:pt>
                <c:pt idx="6068">
                  <c:v>110.5</c:v>
                </c:pt>
                <c:pt idx="6069">
                  <c:v>110.6</c:v>
                </c:pt>
                <c:pt idx="6070">
                  <c:v>110.7</c:v>
                </c:pt>
                <c:pt idx="6071">
                  <c:v>110.8</c:v>
                </c:pt>
                <c:pt idx="6072">
                  <c:v>111</c:v>
                </c:pt>
                <c:pt idx="6073">
                  <c:v>111.2</c:v>
                </c:pt>
                <c:pt idx="6074">
                  <c:v>111.4</c:v>
                </c:pt>
                <c:pt idx="6075">
                  <c:v>111.5</c:v>
                </c:pt>
                <c:pt idx="6076">
                  <c:v>111.7</c:v>
                </c:pt>
                <c:pt idx="6077">
                  <c:v>111.7</c:v>
                </c:pt>
                <c:pt idx="6078">
                  <c:v>111.9</c:v>
                </c:pt>
                <c:pt idx="6079">
                  <c:v>112</c:v>
                </c:pt>
                <c:pt idx="6080">
                  <c:v>112.2</c:v>
                </c:pt>
                <c:pt idx="6081">
                  <c:v>112.5</c:v>
                </c:pt>
                <c:pt idx="6082">
                  <c:v>112.7</c:v>
                </c:pt>
                <c:pt idx="6083">
                  <c:v>112.8</c:v>
                </c:pt>
                <c:pt idx="6084">
                  <c:v>113</c:v>
                </c:pt>
                <c:pt idx="6085">
                  <c:v>113.2</c:v>
                </c:pt>
                <c:pt idx="6086">
                  <c:v>113.2</c:v>
                </c:pt>
                <c:pt idx="6087">
                  <c:v>113.2</c:v>
                </c:pt>
                <c:pt idx="6088">
                  <c:v>113.3</c:v>
                </c:pt>
                <c:pt idx="6089">
                  <c:v>113.3</c:v>
                </c:pt>
                <c:pt idx="6090">
                  <c:v>113.2</c:v>
                </c:pt>
                <c:pt idx="6091">
                  <c:v>113.1</c:v>
                </c:pt>
                <c:pt idx="6092">
                  <c:v>112.9</c:v>
                </c:pt>
                <c:pt idx="6093">
                  <c:v>112.7</c:v>
                </c:pt>
                <c:pt idx="6094">
                  <c:v>112.6</c:v>
                </c:pt>
                <c:pt idx="6095">
                  <c:v>112.4</c:v>
                </c:pt>
                <c:pt idx="6096">
                  <c:v>112.2</c:v>
                </c:pt>
                <c:pt idx="6097">
                  <c:v>112.1</c:v>
                </c:pt>
                <c:pt idx="6098">
                  <c:v>112</c:v>
                </c:pt>
                <c:pt idx="6099">
                  <c:v>111.9</c:v>
                </c:pt>
                <c:pt idx="6100">
                  <c:v>111.9</c:v>
                </c:pt>
                <c:pt idx="6101">
                  <c:v>111.7</c:v>
                </c:pt>
                <c:pt idx="6102">
                  <c:v>111.5</c:v>
                </c:pt>
                <c:pt idx="6103">
                  <c:v>111.3</c:v>
                </c:pt>
                <c:pt idx="6104">
                  <c:v>111.1</c:v>
                </c:pt>
                <c:pt idx="6105">
                  <c:v>110.9</c:v>
                </c:pt>
                <c:pt idx="6106">
                  <c:v>110.8</c:v>
                </c:pt>
                <c:pt idx="6107">
                  <c:v>110.8</c:v>
                </c:pt>
                <c:pt idx="6108">
                  <c:v>110.8</c:v>
                </c:pt>
                <c:pt idx="6109">
                  <c:v>110.9</c:v>
                </c:pt>
                <c:pt idx="6110">
                  <c:v>111.1</c:v>
                </c:pt>
                <c:pt idx="6111">
                  <c:v>111.3</c:v>
                </c:pt>
                <c:pt idx="6112">
                  <c:v>111.5</c:v>
                </c:pt>
                <c:pt idx="6113">
                  <c:v>111.7</c:v>
                </c:pt>
                <c:pt idx="6114">
                  <c:v>111.9</c:v>
                </c:pt>
                <c:pt idx="6115">
                  <c:v>111.9</c:v>
                </c:pt>
                <c:pt idx="6116">
                  <c:v>112</c:v>
                </c:pt>
                <c:pt idx="6117">
                  <c:v>112.3</c:v>
                </c:pt>
                <c:pt idx="6118">
                  <c:v>112.5</c:v>
                </c:pt>
                <c:pt idx="6119">
                  <c:v>112.7</c:v>
                </c:pt>
                <c:pt idx="6120">
                  <c:v>112.9</c:v>
                </c:pt>
                <c:pt idx="6121">
                  <c:v>113.1</c:v>
                </c:pt>
                <c:pt idx="6122">
                  <c:v>113.2</c:v>
                </c:pt>
                <c:pt idx="6123">
                  <c:v>113.3</c:v>
                </c:pt>
                <c:pt idx="6124">
                  <c:v>113.4</c:v>
                </c:pt>
                <c:pt idx="6125">
                  <c:v>113.3</c:v>
                </c:pt>
                <c:pt idx="6126">
                  <c:v>113.3</c:v>
                </c:pt>
                <c:pt idx="6127">
                  <c:v>113.3</c:v>
                </c:pt>
                <c:pt idx="6128">
                  <c:v>113.3</c:v>
                </c:pt>
                <c:pt idx="6129">
                  <c:v>113.3</c:v>
                </c:pt>
                <c:pt idx="6130">
                  <c:v>113.2</c:v>
                </c:pt>
                <c:pt idx="6131">
                  <c:v>113.1</c:v>
                </c:pt>
                <c:pt idx="6132">
                  <c:v>113</c:v>
                </c:pt>
                <c:pt idx="6133">
                  <c:v>112.9</c:v>
                </c:pt>
                <c:pt idx="6134">
                  <c:v>112.7</c:v>
                </c:pt>
                <c:pt idx="6135">
                  <c:v>112.5</c:v>
                </c:pt>
                <c:pt idx="6136">
                  <c:v>112.1</c:v>
                </c:pt>
                <c:pt idx="6137">
                  <c:v>111.9</c:v>
                </c:pt>
                <c:pt idx="6138">
                  <c:v>111.9</c:v>
                </c:pt>
                <c:pt idx="6139">
                  <c:v>111.7</c:v>
                </c:pt>
                <c:pt idx="6140">
                  <c:v>111.5</c:v>
                </c:pt>
                <c:pt idx="6141">
                  <c:v>111.4</c:v>
                </c:pt>
                <c:pt idx="6142">
                  <c:v>111.3</c:v>
                </c:pt>
                <c:pt idx="6143">
                  <c:v>111.1</c:v>
                </c:pt>
                <c:pt idx="6144">
                  <c:v>111</c:v>
                </c:pt>
                <c:pt idx="6145">
                  <c:v>111</c:v>
                </c:pt>
                <c:pt idx="6146">
                  <c:v>111.1</c:v>
                </c:pt>
                <c:pt idx="6147">
                  <c:v>111.2</c:v>
                </c:pt>
                <c:pt idx="6148">
                  <c:v>111.4</c:v>
                </c:pt>
                <c:pt idx="6149">
                  <c:v>111.6</c:v>
                </c:pt>
                <c:pt idx="6150">
                  <c:v>111.7</c:v>
                </c:pt>
                <c:pt idx="6151">
                  <c:v>111.9</c:v>
                </c:pt>
                <c:pt idx="6152">
                  <c:v>111.9</c:v>
                </c:pt>
                <c:pt idx="6153">
                  <c:v>112.1</c:v>
                </c:pt>
                <c:pt idx="6154">
                  <c:v>112.2</c:v>
                </c:pt>
                <c:pt idx="6155">
                  <c:v>112.4</c:v>
                </c:pt>
                <c:pt idx="6156">
                  <c:v>112.6</c:v>
                </c:pt>
                <c:pt idx="6157">
                  <c:v>112.8</c:v>
                </c:pt>
                <c:pt idx="6158">
                  <c:v>113.1</c:v>
                </c:pt>
                <c:pt idx="6159">
                  <c:v>113.3</c:v>
                </c:pt>
                <c:pt idx="6160">
                  <c:v>113.5</c:v>
                </c:pt>
                <c:pt idx="6161">
                  <c:v>113.6</c:v>
                </c:pt>
                <c:pt idx="6162">
                  <c:v>113.7</c:v>
                </c:pt>
                <c:pt idx="6163">
                  <c:v>113.8</c:v>
                </c:pt>
                <c:pt idx="6164">
                  <c:v>113.8</c:v>
                </c:pt>
                <c:pt idx="6165">
                  <c:v>113.7</c:v>
                </c:pt>
                <c:pt idx="6166">
                  <c:v>113.6</c:v>
                </c:pt>
                <c:pt idx="6167">
                  <c:v>113.4</c:v>
                </c:pt>
                <c:pt idx="6168">
                  <c:v>113.3</c:v>
                </c:pt>
                <c:pt idx="6169">
                  <c:v>113.2</c:v>
                </c:pt>
                <c:pt idx="6170">
                  <c:v>113</c:v>
                </c:pt>
                <c:pt idx="6171">
                  <c:v>112.9</c:v>
                </c:pt>
                <c:pt idx="6172">
                  <c:v>112.7</c:v>
                </c:pt>
                <c:pt idx="6173">
                  <c:v>112.6</c:v>
                </c:pt>
                <c:pt idx="6174">
                  <c:v>112.4</c:v>
                </c:pt>
                <c:pt idx="6175">
                  <c:v>112.2</c:v>
                </c:pt>
                <c:pt idx="6176">
                  <c:v>112</c:v>
                </c:pt>
                <c:pt idx="6177">
                  <c:v>112</c:v>
                </c:pt>
                <c:pt idx="6178">
                  <c:v>111.7</c:v>
                </c:pt>
                <c:pt idx="6179">
                  <c:v>111.5</c:v>
                </c:pt>
                <c:pt idx="6180">
                  <c:v>111.3</c:v>
                </c:pt>
                <c:pt idx="6181">
                  <c:v>111.2</c:v>
                </c:pt>
                <c:pt idx="6182">
                  <c:v>111.2</c:v>
                </c:pt>
                <c:pt idx="6183">
                  <c:v>111.3</c:v>
                </c:pt>
                <c:pt idx="6184">
                  <c:v>111.4</c:v>
                </c:pt>
                <c:pt idx="6185">
                  <c:v>111.5</c:v>
                </c:pt>
                <c:pt idx="6186">
                  <c:v>111.6</c:v>
                </c:pt>
                <c:pt idx="6187">
                  <c:v>111.8</c:v>
                </c:pt>
                <c:pt idx="6188">
                  <c:v>111.9</c:v>
                </c:pt>
                <c:pt idx="6189">
                  <c:v>111.9</c:v>
                </c:pt>
                <c:pt idx="6190">
                  <c:v>112.1</c:v>
                </c:pt>
                <c:pt idx="6191">
                  <c:v>112.3</c:v>
                </c:pt>
                <c:pt idx="6192">
                  <c:v>112.6</c:v>
                </c:pt>
                <c:pt idx="6193">
                  <c:v>112.8</c:v>
                </c:pt>
                <c:pt idx="6194">
                  <c:v>113.1</c:v>
                </c:pt>
                <c:pt idx="6195">
                  <c:v>113.3</c:v>
                </c:pt>
                <c:pt idx="6196">
                  <c:v>113.4</c:v>
                </c:pt>
                <c:pt idx="6197">
                  <c:v>113.5</c:v>
                </c:pt>
                <c:pt idx="6198">
                  <c:v>113.6</c:v>
                </c:pt>
                <c:pt idx="6199">
                  <c:v>113.7</c:v>
                </c:pt>
                <c:pt idx="6200">
                  <c:v>113.8</c:v>
                </c:pt>
                <c:pt idx="6201">
                  <c:v>113.8</c:v>
                </c:pt>
                <c:pt idx="6202">
                  <c:v>113.8</c:v>
                </c:pt>
                <c:pt idx="6203">
                  <c:v>113.6</c:v>
                </c:pt>
                <c:pt idx="6204">
                  <c:v>113.6</c:v>
                </c:pt>
                <c:pt idx="6205">
                  <c:v>113.5</c:v>
                </c:pt>
                <c:pt idx="6206">
                  <c:v>113.4</c:v>
                </c:pt>
                <c:pt idx="6207">
                  <c:v>113.3</c:v>
                </c:pt>
                <c:pt idx="6208">
                  <c:v>113.2</c:v>
                </c:pt>
                <c:pt idx="6209">
                  <c:v>113.1</c:v>
                </c:pt>
                <c:pt idx="6210">
                  <c:v>113</c:v>
                </c:pt>
                <c:pt idx="6211">
                  <c:v>112.9</c:v>
                </c:pt>
                <c:pt idx="6212">
                  <c:v>112.8</c:v>
                </c:pt>
                <c:pt idx="6213">
                  <c:v>112.7</c:v>
                </c:pt>
                <c:pt idx="6214">
                  <c:v>112.5</c:v>
                </c:pt>
                <c:pt idx="6215">
                  <c:v>112.2</c:v>
                </c:pt>
                <c:pt idx="6216">
                  <c:v>112</c:v>
                </c:pt>
                <c:pt idx="6217">
                  <c:v>111.8</c:v>
                </c:pt>
                <c:pt idx="6218">
                  <c:v>111.6</c:v>
                </c:pt>
                <c:pt idx="6219">
                  <c:v>111.4</c:v>
                </c:pt>
                <c:pt idx="6220">
                  <c:v>111.3</c:v>
                </c:pt>
                <c:pt idx="6221">
                  <c:v>111.3</c:v>
                </c:pt>
                <c:pt idx="6222">
                  <c:v>111.4</c:v>
                </c:pt>
                <c:pt idx="6223">
                  <c:v>111.5</c:v>
                </c:pt>
                <c:pt idx="6224">
                  <c:v>111.7</c:v>
                </c:pt>
                <c:pt idx="6225">
                  <c:v>111.9</c:v>
                </c:pt>
                <c:pt idx="6226">
                  <c:v>112</c:v>
                </c:pt>
                <c:pt idx="6227">
                  <c:v>112.2</c:v>
                </c:pt>
                <c:pt idx="6228">
                  <c:v>112.4</c:v>
                </c:pt>
                <c:pt idx="6229">
                  <c:v>112.6</c:v>
                </c:pt>
                <c:pt idx="6230">
                  <c:v>112.8</c:v>
                </c:pt>
                <c:pt idx="6231">
                  <c:v>113.1</c:v>
                </c:pt>
                <c:pt idx="6232">
                  <c:v>113.4</c:v>
                </c:pt>
                <c:pt idx="6233">
                  <c:v>113.4</c:v>
                </c:pt>
                <c:pt idx="6234">
                  <c:v>113.5</c:v>
                </c:pt>
                <c:pt idx="6235">
                  <c:v>113.6</c:v>
                </c:pt>
                <c:pt idx="6236">
                  <c:v>113.7</c:v>
                </c:pt>
                <c:pt idx="6237">
                  <c:v>113.7</c:v>
                </c:pt>
                <c:pt idx="6238">
                  <c:v>113.8</c:v>
                </c:pt>
                <c:pt idx="6239">
                  <c:v>114</c:v>
                </c:pt>
                <c:pt idx="6240">
                  <c:v>114</c:v>
                </c:pt>
                <c:pt idx="6241">
                  <c:v>114.1</c:v>
                </c:pt>
                <c:pt idx="6242">
                  <c:v>114.1</c:v>
                </c:pt>
                <c:pt idx="6243">
                  <c:v>113.9</c:v>
                </c:pt>
                <c:pt idx="6244">
                  <c:v>113.8</c:v>
                </c:pt>
                <c:pt idx="6245">
                  <c:v>113.6</c:v>
                </c:pt>
                <c:pt idx="6246">
                  <c:v>113.5</c:v>
                </c:pt>
                <c:pt idx="6247">
                  <c:v>113.2</c:v>
                </c:pt>
                <c:pt idx="6248">
                  <c:v>113</c:v>
                </c:pt>
                <c:pt idx="6249">
                  <c:v>112.8</c:v>
                </c:pt>
                <c:pt idx="6250">
                  <c:v>112.7</c:v>
                </c:pt>
                <c:pt idx="6251">
                  <c:v>112.5</c:v>
                </c:pt>
                <c:pt idx="6252">
                  <c:v>112.3</c:v>
                </c:pt>
                <c:pt idx="6253">
                  <c:v>112.2</c:v>
                </c:pt>
                <c:pt idx="6254">
                  <c:v>112.1</c:v>
                </c:pt>
                <c:pt idx="6255">
                  <c:v>112</c:v>
                </c:pt>
                <c:pt idx="6256">
                  <c:v>112</c:v>
                </c:pt>
                <c:pt idx="6257">
                  <c:v>111.9</c:v>
                </c:pt>
                <c:pt idx="6258">
                  <c:v>112</c:v>
                </c:pt>
                <c:pt idx="6259">
                  <c:v>112</c:v>
                </c:pt>
                <c:pt idx="6260">
                  <c:v>112</c:v>
                </c:pt>
                <c:pt idx="6261">
                  <c:v>111.9</c:v>
                </c:pt>
                <c:pt idx="6262">
                  <c:v>111.9</c:v>
                </c:pt>
                <c:pt idx="6263">
                  <c:v>111.9</c:v>
                </c:pt>
                <c:pt idx="6264">
                  <c:v>112</c:v>
                </c:pt>
                <c:pt idx="6265">
                  <c:v>112.2</c:v>
                </c:pt>
                <c:pt idx="6266">
                  <c:v>112.5</c:v>
                </c:pt>
                <c:pt idx="6267">
                  <c:v>112.7</c:v>
                </c:pt>
                <c:pt idx="6268">
                  <c:v>112.9</c:v>
                </c:pt>
                <c:pt idx="6269">
                  <c:v>113.2</c:v>
                </c:pt>
                <c:pt idx="6270">
                  <c:v>113.4</c:v>
                </c:pt>
                <c:pt idx="6271">
                  <c:v>113.5</c:v>
                </c:pt>
                <c:pt idx="6272">
                  <c:v>113.6</c:v>
                </c:pt>
                <c:pt idx="6273">
                  <c:v>113.7</c:v>
                </c:pt>
                <c:pt idx="6274">
                  <c:v>113.9</c:v>
                </c:pt>
                <c:pt idx="6275">
                  <c:v>114.1</c:v>
                </c:pt>
                <c:pt idx="6276">
                  <c:v>114.3</c:v>
                </c:pt>
                <c:pt idx="6277">
                  <c:v>114.4</c:v>
                </c:pt>
                <c:pt idx="6278">
                  <c:v>114.4</c:v>
                </c:pt>
                <c:pt idx="6279">
                  <c:v>114.4</c:v>
                </c:pt>
                <c:pt idx="6280">
                  <c:v>114.3</c:v>
                </c:pt>
                <c:pt idx="6281">
                  <c:v>114.1</c:v>
                </c:pt>
                <c:pt idx="6282">
                  <c:v>114</c:v>
                </c:pt>
                <c:pt idx="6283">
                  <c:v>113.7</c:v>
                </c:pt>
                <c:pt idx="6284">
                  <c:v>113.5</c:v>
                </c:pt>
                <c:pt idx="6285">
                  <c:v>113.4</c:v>
                </c:pt>
                <c:pt idx="6286">
                  <c:v>113.2</c:v>
                </c:pt>
                <c:pt idx="6287">
                  <c:v>113</c:v>
                </c:pt>
                <c:pt idx="6288">
                  <c:v>112.8</c:v>
                </c:pt>
                <c:pt idx="6289">
                  <c:v>112.7</c:v>
                </c:pt>
                <c:pt idx="6290">
                  <c:v>112.7</c:v>
                </c:pt>
                <c:pt idx="6291">
                  <c:v>112.6</c:v>
                </c:pt>
                <c:pt idx="6292">
                  <c:v>112.4</c:v>
                </c:pt>
                <c:pt idx="6293">
                  <c:v>112.3</c:v>
                </c:pt>
                <c:pt idx="6294">
                  <c:v>112.2</c:v>
                </c:pt>
                <c:pt idx="6295">
                  <c:v>112</c:v>
                </c:pt>
                <c:pt idx="6296">
                  <c:v>112</c:v>
                </c:pt>
                <c:pt idx="6297">
                  <c:v>112</c:v>
                </c:pt>
                <c:pt idx="6298">
                  <c:v>111.9</c:v>
                </c:pt>
                <c:pt idx="6299">
                  <c:v>112</c:v>
                </c:pt>
                <c:pt idx="6300">
                  <c:v>112.1</c:v>
                </c:pt>
                <c:pt idx="6301">
                  <c:v>112.2</c:v>
                </c:pt>
                <c:pt idx="6302">
                  <c:v>112.4</c:v>
                </c:pt>
                <c:pt idx="6303">
                  <c:v>112.6</c:v>
                </c:pt>
                <c:pt idx="6304">
                  <c:v>112.7</c:v>
                </c:pt>
                <c:pt idx="6305">
                  <c:v>112.9</c:v>
                </c:pt>
                <c:pt idx="6306">
                  <c:v>113.1</c:v>
                </c:pt>
                <c:pt idx="6307">
                  <c:v>113.5</c:v>
                </c:pt>
                <c:pt idx="6308">
                  <c:v>113.7</c:v>
                </c:pt>
                <c:pt idx="6309">
                  <c:v>113.9</c:v>
                </c:pt>
                <c:pt idx="6310">
                  <c:v>114.1</c:v>
                </c:pt>
                <c:pt idx="6311">
                  <c:v>114.2</c:v>
                </c:pt>
                <c:pt idx="6312">
                  <c:v>114.3</c:v>
                </c:pt>
                <c:pt idx="6313">
                  <c:v>114.2</c:v>
                </c:pt>
                <c:pt idx="6314">
                  <c:v>114.2</c:v>
                </c:pt>
                <c:pt idx="6315">
                  <c:v>114.1</c:v>
                </c:pt>
                <c:pt idx="6316">
                  <c:v>114.1</c:v>
                </c:pt>
                <c:pt idx="6317">
                  <c:v>114.1</c:v>
                </c:pt>
                <c:pt idx="6318">
                  <c:v>114.2</c:v>
                </c:pt>
                <c:pt idx="6319">
                  <c:v>114.3</c:v>
                </c:pt>
                <c:pt idx="6320">
                  <c:v>114.2</c:v>
                </c:pt>
                <c:pt idx="6321">
                  <c:v>114.2</c:v>
                </c:pt>
                <c:pt idx="6322">
                  <c:v>114.1</c:v>
                </c:pt>
                <c:pt idx="6323">
                  <c:v>114</c:v>
                </c:pt>
                <c:pt idx="6324">
                  <c:v>113.7</c:v>
                </c:pt>
                <c:pt idx="6325">
                  <c:v>113.4</c:v>
                </c:pt>
                <c:pt idx="6326">
                  <c:v>113.2</c:v>
                </c:pt>
                <c:pt idx="6327">
                  <c:v>112.9</c:v>
                </c:pt>
                <c:pt idx="6328">
                  <c:v>112.7</c:v>
                </c:pt>
                <c:pt idx="6329">
                  <c:v>112.5</c:v>
                </c:pt>
                <c:pt idx="6330">
                  <c:v>112.4</c:v>
                </c:pt>
                <c:pt idx="6331">
                  <c:v>112.2</c:v>
                </c:pt>
                <c:pt idx="6332">
                  <c:v>112.2</c:v>
                </c:pt>
                <c:pt idx="6333">
                  <c:v>112.1</c:v>
                </c:pt>
                <c:pt idx="6334">
                  <c:v>112.2</c:v>
                </c:pt>
                <c:pt idx="6335">
                  <c:v>112.3</c:v>
                </c:pt>
                <c:pt idx="6336">
                  <c:v>112.3</c:v>
                </c:pt>
                <c:pt idx="6337">
                  <c:v>112.4</c:v>
                </c:pt>
                <c:pt idx="6338">
                  <c:v>112.5</c:v>
                </c:pt>
                <c:pt idx="6339">
                  <c:v>112.5</c:v>
                </c:pt>
                <c:pt idx="6340">
                  <c:v>112.7</c:v>
                </c:pt>
                <c:pt idx="6341">
                  <c:v>112.8</c:v>
                </c:pt>
                <c:pt idx="6342">
                  <c:v>113</c:v>
                </c:pt>
                <c:pt idx="6343">
                  <c:v>113.2</c:v>
                </c:pt>
                <c:pt idx="6344">
                  <c:v>113.3</c:v>
                </c:pt>
                <c:pt idx="6345">
                  <c:v>113.5</c:v>
                </c:pt>
                <c:pt idx="6346">
                  <c:v>113.6</c:v>
                </c:pt>
                <c:pt idx="6347">
                  <c:v>113.8</c:v>
                </c:pt>
                <c:pt idx="6348">
                  <c:v>114</c:v>
                </c:pt>
                <c:pt idx="6349">
                  <c:v>114.1</c:v>
                </c:pt>
                <c:pt idx="6350">
                  <c:v>114.3</c:v>
                </c:pt>
                <c:pt idx="6351">
                  <c:v>114.5</c:v>
                </c:pt>
                <c:pt idx="6352">
                  <c:v>114.7</c:v>
                </c:pt>
                <c:pt idx="6353">
                  <c:v>114.8</c:v>
                </c:pt>
                <c:pt idx="6354">
                  <c:v>114.9</c:v>
                </c:pt>
                <c:pt idx="6355">
                  <c:v>114.9</c:v>
                </c:pt>
                <c:pt idx="6356">
                  <c:v>114.8</c:v>
                </c:pt>
                <c:pt idx="6357">
                  <c:v>114.7</c:v>
                </c:pt>
                <c:pt idx="6358">
                  <c:v>114.6</c:v>
                </c:pt>
                <c:pt idx="6359">
                  <c:v>114.3</c:v>
                </c:pt>
                <c:pt idx="6360">
                  <c:v>114</c:v>
                </c:pt>
                <c:pt idx="6361">
                  <c:v>113.7</c:v>
                </c:pt>
                <c:pt idx="6362">
                  <c:v>113.5</c:v>
                </c:pt>
                <c:pt idx="6363">
                  <c:v>113.2</c:v>
                </c:pt>
                <c:pt idx="6364">
                  <c:v>113</c:v>
                </c:pt>
                <c:pt idx="6365">
                  <c:v>112.9</c:v>
                </c:pt>
                <c:pt idx="6366">
                  <c:v>112.8</c:v>
                </c:pt>
                <c:pt idx="6367">
                  <c:v>112.8</c:v>
                </c:pt>
                <c:pt idx="6368">
                  <c:v>112.8</c:v>
                </c:pt>
                <c:pt idx="6369">
                  <c:v>112.8</c:v>
                </c:pt>
                <c:pt idx="6370">
                  <c:v>112.8</c:v>
                </c:pt>
                <c:pt idx="6371">
                  <c:v>112.7</c:v>
                </c:pt>
                <c:pt idx="6372">
                  <c:v>112.6</c:v>
                </c:pt>
                <c:pt idx="6373">
                  <c:v>112.5</c:v>
                </c:pt>
                <c:pt idx="6374">
                  <c:v>112.4</c:v>
                </c:pt>
                <c:pt idx="6375">
                  <c:v>112.4</c:v>
                </c:pt>
                <c:pt idx="6376">
                  <c:v>112.4</c:v>
                </c:pt>
                <c:pt idx="6377">
                  <c:v>112.5</c:v>
                </c:pt>
                <c:pt idx="6378">
                  <c:v>112.6</c:v>
                </c:pt>
                <c:pt idx="6379">
                  <c:v>112.8</c:v>
                </c:pt>
                <c:pt idx="6380">
                  <c:v>113</c:v>
                </c:pt>
                <c:pt idx="6381">
                  <c:v>113.2</c:v>
                </c:pt>
                <c:pt idx="6382">
                  <c:v>113.5</c:v>
                </c:pt>
                <c:pt idx="6383">
                  <c:v>113.8</c:v>
                </c:pt>
                <c:pt idx="6384">
                  <c:v>114</c:v>
                </c:pt>
                <c:pt idx="6385">
                  <c:v>114.3</c:v>
                </c:pt>
                <c:pt idx="6386">
                  <c:v>114.6</c:v>
                </c:pt>
                <c:pt idx="6387">
                  <c:v>114.7</c:v>
                </c:pt>
                <c:pt idx="6388">
                  <c:v>114.8</c:v>
                </c:pt>
                <c:pt idx="6389">
                  <c:v>114.8</c:v>
                </c:pt>
                <c:pt idx="6390">
                  <c:v>114.8</c:v>
                </c:pt>
                <c:pt idx="6391">
                  <c:v>114.6</c:v>
                </c:pt>
                <c:pt idx="6392">
                  <c:v>114.6</c:v>
                </c:pt>
                <c:pt idx="6393">
                  <c:v>114.6</c:v>
                </c:pt>
                <c:pt idx="6394">
                  <c:v>114.6</c:v>
                </c:pt>
                <c:pt idx="6395">
                  <c:v>114.5</c:v>
                </c:pt>
                <c:pt idx="6396">
                  <c:v>114.5</c:v>
                </c:pt>
                <c:pt idx="6397">
                  <c:v>114.5</c:v>
                </c:pt>
                <c:pt idx="6398">
                  <c:v>114.4</c:v>
                </c:pt>
                <c:pt idx="6399">
                  <c:v>114.3</c:v>
                </c:pt>
                <c:pt idx="6400">
                  <c:v>114.1</c:v>
                </c:pt>
                <c:pt idx="6401">
                  <c:v>113.9</c:v>
                </c:pt>
                <c:pt idx="6402">
                  <c:v>113.7</c:v>
                </c:pt>
                <c:pt idx="6403">
                  <c:v>113.4</c:v>
                </c:pt>
                <c:pt idx="6404">
                  <c:v>113.2</c:v>
                </c:pt>
                <c:pt idx="6405">
                  <c:v>113</c:v>
                </c:pt>
                <c:pt idx="6406">
                  <c:v>112.8</c:v>
                </c:pt>
                <c:pt idx="6407">
                  <c:v>112.6</c:v>
                </c:pt>
                <c:pt idx="6408">
                  <c:v>112.6</c:v>
                </c:pt>
                <c:pt idx="6409">
                  <c:v>112.5</c:v>
                </c:pt>
                <c:pt idx="6410">
                  <c:v>112.6</c:v>
                </c:pt>
                <c:pt idx="6411">
                  <c:v>112.6</c:v>
                </c:pt>
                <c:pt idx="6412">
                  <c:v>112.7</c:v>
                </c:pt>
                <c:pt idx="6413">
                  <c:v>112.7</c:v>
                </c:pt>
                <c:pt idx="6414">
                  <c:v>112.7</c:v>
                </c:pt>
                <c:pt idx="6415">
                  <c:v>112.8</c:v>
                </c:pt>
                <c:pt idx="6416">
                  <c:v>113</c:v>
                </c:pt>
                <c:pt idx="6417">
                  <c:v>113.2</c:v>
                </c:pt>
                <c:pt idx="6418">
                  <c:v>113.4</c:v>
                </c:pt>
                <c:pt idx="6419">
                  <c:v>113.6</c:v>
                </c:pt>
                <c:pt idx="6420">
                  <c:v>113.8</c:v>
                </c:pt>
                <c:pt idx="6421">
                  <c:v>114</c:v>
                </c:pt>
                <c:pt idx="6422">
                  <c:v>114.2</c:v>
                </c:pt>
                <c:pt idx="6423">
                  <c:v>114.4</c:v>
                </c:pt>
                <c:pt idx="6424">
                  <c:v>114.6</c:v>
                </c:pt>
                <c:pt idx="6425">
                  <c:v>114.8</c:v>
                </c:pt>
                <c:pt idx="6426">
                  <c:v>114.8</c:v>
                </c:pt>
                <c:pt idx="6427">
                  <c:v>114.9</c:v>
                </c:pt>
                <c:pt idx="6428">
                  <c:v>114.9</c:v>
                </c:pt>
                <c:pt idx="6429">
                  <c:v>114.9</c:v>
                </c:pt>
                <c:pt idx="6430">
                  <c:v>114.9</c:v>
                </c:pt>
                <c:pt idx="6431">
                  <c:v>114.9</c:v>
                </c:pt>
                <c:pt idx="6432">
                  <c:v>114.8</c:v>
                </c:pt>
                <c:pt idx="6433">
                  <c:v>114.7</c:v>
                </c:pt>
                <c:pt idx="6434">
                  <c:v>114.6</c:v>
                </c:pt>
                <c:pt idx="6435">
                  <c:v>114.7</c:v>
                </c:pt>
                <c:pt idx="6436">
                  <c:v>114.7</c:v>
                </c:pt>
                <c:pt idx="6437">
                  <c:v>114.5</c:v>
                </c:pt>
                <c:pt idx="6438">
                  <c:v>114.3</c:v>
                </c:pt>
                <c:pt idx="6439">
                  <c:v>114</c:v>
                </c:pt>
                <c:pt idx="6440">
                  <c:v>113.8</c:v>
                </c:pt>
                <c:pt idx="6441">
                  <c:v>113.6</c:v>
                </c:pt>
                <c:pt idx="6442">
                  <c:v>113.4</c:v>
                </c:pt>
                <c:pt idx="6443">
                  <c:v>113.1</c:v>
                </c:pt>
                <c:pt idx="6444">
                  <c:v>113</c:v>
                </c:pt>
                <c:pt idx="6445">
                  <c:v>112.9</c:v>
                </c:pt>
                <c:pt idx="6446">
                  <c:v>112.8</c:v>
                </c:pt>
                <c:pt idx="6447">
                  <c:v>112.8</c:v>
                </c:pt>
                <c:pt idx="6448">
                  <c:v>112.8</c:v>
                </c:pt>
                <c:pt idx="6449">
                  <c:v>112.8</c:v>
                </c:pt>
                <c:pt idx="6450">
                  <c:v>112.9</c:v>
                </c:pt>
                <c:pt idx="6451">
                  <c:v>113</c:v>
                </c:pt>
                <c:pt idx="6452">
                  <c:v>113.1</c:v>
                </c:pt>
                <c:pt idx="6453">
                  <c:v>113.1</c:v>
                </c:pt>
                <c:pt idx="6454">
                  <c:v>113.2</c:v>
                </c:pt>
                <c:pt idx="6455">
                  <c:v>113.3</c:v>
                </c:pt>
                <c:pt idx="6456">
                  <c:v>113.5</c:v>
                </c:pt>
                <c:pt idx="6457">
                  <c:v>113.7</c:v>
                </c:pt>
                <c:pt idx="6458">
                  <c:v>113.9</c:v>
                </c:pt>
                <c:pt idx="6459">
                  <c:v>114.1</c:v>
                </c:pt>
                <c:pt idx="6460">
                  <c:v>114.3</c:v>
                </c:pt>
                <c:pt idx="6461">
                  <c:v>114.5</c:v>
                </c:pt>
                <c:pt idx="6462">
                  <c:v>114.8</c:v>
                </c:pt>
                <c:pt idx="6463">
                  <c:v>114.9</c:v>
                </c:pt>
                <c:pt idx="6464">
                  <c:v>115</c:v>
                </c:pt>
                <c:pt idx="6465">
                  <c:v>115.1</c:v>
                </c:pt>
                <c:pt idx="6466">
                  <c:v>115.1</c:v>
                </c:pt>
                <c:pt idx="6467">
                  <c:v>115.2</c:v>
                </c:pt>
                <c:pt idx="6468">
                  <c:v>115.3</c:v>
                </c:pt>
                <c:pt idx="6469">
                  <c:v>115.2</c:v>
                </c:pt>
                <c:pt idx="6470">
                  <c:v>115.1</c:v>
                </c:pt>
                <c:pt idx="6471">
                  <c:v>115.1</c:v>
                </c:pt>
                <c:pt idx="6472">
                  <c:v>115</c:v>
                </c:pt>
                <c:pt idx="6473">
                  <c:v>114.9</c:v>
                </c:pt>
                <c:pt idx="6474">
                  <c:v>114.8</c:v>
                </c:pt>
                <c:pt idx="6475">
                  <c:v>114.6</c:v>
                </c:pt>
                <c:pt idx="6476">
                  <c:v>114.4</c:v>
                </c:pt>
                <c:pt idx="6477">
                  <c:v>114.1</c:v>
                </c:pt>
                <c:pt idx="6478">
                  <c:v>114</c:v>
                </c:pt>
                <c:pt idx="6479">
                  <c:v>113.7</c:v>
                </c:pt>
                <c:pt idx="6480">
                  <c:v>113.6</c:v>
                </c:pt>
                <c:pt idx="6481">
                  <c:v>113.4</c:v>
                </c:pt>
                <c:pt idx="6482">
                  <c:v>113.2</c:v>
                </c:pt>
                <c:pt idx="6483">
                  <c:v>113</c:v>
                </c:pt>
                <c:pt idx="6484">
                  <c:v>112.9</c:v>
                </c:pt>
                <c:pt idx="6485">
                  <c:v>112.9</c:v>
                </c:pt>
                <c:pt idx="6486">
                  <c:v>113</c:v>
                </c:pt>
                <c:pt idx="6487">
                  <c:v>113</c:v>
                </c:pt>
                <c:pt idx="6488">
                  <c:v>113.1</c:v>
                </c:pt>
                <c:pt idx="6489">
                  <c:v>113.2</c:v>
                </c:pt>
                <c:pt idx="6490">
                  <c:v>113.3</c:v>
                </c:pt>
                <c:pt idx="6491">
                  <c:v>113.3</c:v>
                </c:pt>
                <c:pt idx="6492">
                  <c:v>113.4</c:v>
                </c:pt>
                <c:pt idx="6493">
                  <c:v>113.5</c:v>
                </c:pt>
                <c:pt idx="6494">
                  <c:v>113.7</c:v>
                </c:pt>
                <c:pt idx="6495">
                  <c:v>113.9</c:v>
                </c:pt>
                <c:pt idx="6496">
                  <c:v>114.1</c:v>
                </c:pt>
                <c:pt idx="6497">
                  <c:v>114.3</c:v>
                </c:pt>
                <c:pt idx="6498">
                  <c:v>114.6</c:v>
                </c:pt>
                <c:pt idx="6499">
                  <c:v>114.8</c:v>
                </c:pt>
                <c:pt idx="6500">
                  <c:v>115</c:v>
                </c:pt>
                <c:pt idx="6501">
                  <c:v>115.1</c:v>
                </c:pt>
                <c:pt idx="6502">
                  <c:v>115.2</c:v>
                </c:pt>
                <c:pt idx="6503">
                  <c:v>115.4</c:v>
                </c:pt>
                <c:pt idx="6504">
                  <c:v>115.5</c:v>
                </c:pt>
                <c:pt idx="6505">
                  <c:v>115.5</c:v>
                </c:pt>
                <c:pt idx="6506">
                  <c:v>115.5</c:v>
                </c:pt>
                <c:pt idx="6507">
                  <c:v>115.4</c:v>
                </c:pt>
                <c:pt idx="6508">
                  <c:v>115.3</c:v>
                </c:pt>
                <c:pt idx="6509">
                  <c:v>115.2</c:v>
                </c:pt>
                <c:pt idx="6510">
                  <c:v>115</c:v>
                </c:pt>
                <c:pt idx="6511">
                  <c:v>114.9</c:v>
                </c:pt>
                <c:pt idx="6512">
                  <c:v>114.7</c:v>
                </c:pt>
                <c:pt idx="6513">
                  <c:v>114.7</c:v>
                </c:pt>
                <c:pt idx="6514">
                  <c:v>114.6</c:v>
                </c:pt>
                <c:pt idx="6515">
                  <c:v>114.4</c:v>
                </c:pt>
                <c:pt idx="6516">
                  <c:v>114.2</c:v>
                </c:pt>
                <c:pt idx="6517">
                  <c:v>114</c:v>
                </c:pt>
                <c:pt idx="6518">
                  <c:v>113.8</c:v>
                </c:pt>
                <c:pt idx="6519">
                  <c:v>113.7</c:v>
                </c:pt>
                <c:pt idx="6520">
                  <c:v>113.6</c:v>
                </c:pt>
                <c:pt idx="6521">
                  <c:v>113.5</c:v>
                </c:pt>
                <c:pt idx="6522">
                  <c:v>113.4</c:v>
                </c:pt>
                <c:pt idx="6523">
                  <c:v>113.2</c:v>
                </c:pt>
                <c:pt idx="6524">
                  <c:v>113.1</c:v>
                </c:pt>
                <c:pt idx="6525">
                  <c:v>113.1</c:v>
                </c:pt>
                <c:pt idx="6526">
                  <c:v>113.1</c:v>
                </c:pt>
                <c:pt idx="6527">
                  <c:v>113.2</c:v>
                </c:pt>
                <c:pt idx="6528">
                  <c:v>113.3</c:v>
                </c:pt>
                <c:pt idx="6529">
                  <c:v>113.5</c:v>
                </c:pt>
                <c:pt idx="6530">
                  <c:v>113.6</c:v>
                </c:pt>
                <c:pt idx="6531">
                  <c:v>113.8</c:v>
                </c:pt>
                <c:pt idx="6532">
                  <c:v>114</c:v>
                </c:pt>
                <c:pt idx="6533">
                  <c:v>114.2</c:v>
                </c:pt>
                <c:pt idx="6534">
                  <c:v>114.4</c:v>
                </c:pt>
                <c:pt idx="6535">
                  <c:v>114.6</c:v>
                </c:pt>
                <c:pt idx="6536">
                  <c:v>114.8</c:v>
                </c:pt>
                <c:pt idx="6537">
                  <c:v>115</c:v>
                </c:pt>
                <c:pt idx="6538">
                  <c:v>115.1</c:v>
                </c:pt>
                <c:pt idx="6539">
                  <c:v>115.3</c:v>
                </c:pt>
                <c:pt idx="6540">
                  <c:v>115.4</c:v>
                </c:pt>
                <c:pt idx="6541">
                  <c:v>115.4</c:v>
                </c:pt>
                <c:pt idx="6542">
                  <c:v>115.5</c:v>
                </c:pt>
                <c:pt idx="6543">
                  <c:v>115.5</c:v>
                </c:pt>
                <c:pt idx="6544">
                  <c:v>115.6</c:v>
                </c:pt>
                <c:pt idx="6545">
                  <c:v>115.6</c:v>
                </c:pt>
                <c:pt idx="6546">
                  <c:v>115.6</c:v>
                </c:pt>
                <c:pt idx="6547">
                  <c:v>115.6</c:v>
                </c:pt>
                <c:pt idx="6548">
                  <c:v>115.5</c:v>
                </c:pt>
                <c:pt idx="6549">
                  <c:v>115.3</c:v>
                </c:pt>
                <c:pt idx="6550">
                  <c:v>115.1</c:v>
                </c:pt>
                <c:pt idx="6551">
                  <c:v>114.9</c:v>
                </c:pt>
                <c:pt idx="6552">
                  <c:v>114.8</c:v>
                </c:pt>
                <c:pt idx="6553">
                  <c:v>114.6</c:v>
                </c:pt>
                <c:pt idx="6554">
                  <c:v>114.5</c:v>
                </c:pt>
                <c:pt idx="6555">
                  <c:v>114.3</c:v>
                </c:pt>
                <c:pt idx="6556">
                  <c:v>114.1</c:v>
                </c:pt>
                <c:pt idx="6557">
                  <c:v>113.8</c:v>
                </c:pt>
                <c:pt idx="6558">
                  <c:v>113.6</c:v>
                </c:pt>
                <c:pt idx="6559">
                  <c:v>113.3</c:v>
                </c:pt>
                <c:pt idx="6560">
                  <c:v>113.1</c:v>
                </c:pt>
                <c:pt idx="6561">
                  <c:v>113.1</c:v>
                </c:pt>
                <c:pt idx="6562">
                  <c:v>113.2</c:v>
                </c:pt>
                <c:pt idx="6563">
                  <c:v>113.4</c:v>
                </c:pt>
                <c:pt idx="6564">
                  <c:v>113.6</c:v>
                </c:pt>
                <c:pt idx="6565">
                  <c:v>113.6</c:v>
                </c:pt>
                <c:pt idx="6566">
                  <c:v>113.7</c:v>
                </c:pt>
                <c:pt idx="6567">
                  <c:v>113.8</c:v>
                </c:pt>
                <c:pt idx="6568">
                  <c:v>113.9</c:v>
                </c:pt>
                <c:pt idx="6569">
                  <c:v>114</c:v>
                </c:pt>
                <c:pt idx="6570">
                  <c:v>114.2</c:v>
                </c:pt>
                <c:pt idx="6571">
                  <c:v>114.4</c:v>
                </c:pt>
                <c:pt idx="6572">
                  <c:v>114.6</c:v>
                </c:pt>
                <c:pt idx="6573">
                  <c:v>114.7</c:v>
                </c:pt>
                <c:pt idx="6574">
                  <c:v>115</c:v>
                </c:pt>
                <c:pt idx="6575">
                  <c:v>115.2</c:v>
                </c:pt>
                <c:pt idx="6576">
                  <c:v>115.3</c:v>
                </c:pt>
                <c:pt idx="6577">
                  <c:v>115.4</c:v>
                </c:pt>
                <c:pt idx="6578">
                  <c:v>115.5</c:v>
                </c:pt>
                <c:pt idx="6579">
                  <c:v>115.6</c:v>
                </c:pt>
                <c:pt idx="6580">
                  <c:v>115.7</c:v>
                </c:pt>
                <c:pt idx="6581">
                  <c:v>115.8</c:v>
                </c:pt>
                <c:pt idx="6582">
                  <c:v>115.8</c:v>
                </c:pt>
                <c:pt idx="6583">
                  <c:v>115.8</c:v>
                </c:pt>
                <c:pt idx="6584">
                  <c:v>115.8</c:v>
                </c:pt>
                <c:pt idx="6585">
                  <c:v>115.6</c:v>
                </c:pt>
                <c:pt idx="6586">
                  <c:v>115.5</c:v>
                </c:pt>
                <c:pt idx="6587">
                  <c:v>115.4</c:v>
                </c:pt>
                <c:pt idx="6588">
                  <c:v>115.3</c:v>
                </c:pt>
                <c:pt idx="6589">
                  <c:v>115.1</c:v>
                </c:pt>
                <c:pt idx="6590">
                  <c:v>115</c:v>
                </c:pt>
                <c:pt idx="6591">
                  <c:v>114.9</c:v>
                </c:pt>
                <c:pt idx="6592">
                  <c:v>114.7</c:v>
                </c:pt>
                <c:pt idx="6593">
                  <c:v>114.5</c:v>
                </c:pt>
                <c:pt idx="6594">
                  <c:v>114.3</c:v>
                </c:pt>
                <c:pt idx="6595">
                  <c:v>114.1</c:v>
                </c:pt>
                <c:pt idx="6596">
                  <c:v>113.8</c:v>
                </c:pt>
                <c:pt idx="6597">
                  <c:v>113.6</c:v>
                </c:pt>
                <c:pt idx="6598">
                  <c:v>113.4</c:v>
                </c:pt>
                <c:pt idx="6599">
                  <c:v>113.2</c:v>
                </c:pt>
                <c:pt idx="6600">
                  <c:v>113.3</c:v>
                </c:pt>
                <c:pt idx="6601">
                  <c:v>113.4</c:v>
                </c:pt>
                <c:pt idx="6602">
                  <c:v>113.6</c:v>
                </c:pt>
                <c:pt idx="6603">
                  <c:v>113.8</c:v>
                </c:pt>
                <c:pt idx="6604">
                  <c:v>114</c:v>
                </c:pt>
                <c:pt idx="6605">
                  <c:v>114.1</c:v>
                </c:pt>
                <c:pt idx="6606">
                  <c:v>114.2</c:v>
                </c:pt>
                <c:pt idx="6607">
                  <c:v>114.3</c:v>
                </c:pt>
                <c:pt idx="6608">
                  <c:v>114.5</c:v>
                </c:pt>
                <c:pt idx="6609">
                  <c:v>114.6</c:v>
                </c:pt>
                <c:pt idx="6610">
                  <c:v>114.7</c:v>
                </c:pt>
                <c:pt idx="6611">
                  <c:v>114.9</c:v>
                </c:pt>
                <c:pt idx="6612">
                  <c:v>115.1</c:v>
                </c:pt>
                <c:pt idx="6613">
                  <c:v>115.3</c:v>
                </c:pt>
                <c:pt idx="6614">
                  <c:v>115.4</c:v>
                </c:pt>
                <c:pt idx="6615">
                  <c:v>115.6</c:v>
                </c:pt>
                <c:pt idx="6616">
                  <c:v>115.8</c:v>
                </c:pt>
                <c:pt idx="6617">
                  <c:v>116</c:v>
                </c:pt>
                <c:pt idx="6618">
                  <c:v>116</c:v>
                </c:pt>
                <c:pt idx="6619">
                  <c:v>116.1</c:v>
                </c:pt>
                <c:pt idx="6620">
                  <c:v>116.1</c:v>
                </c:pt>
                <c:pt idx="6621">
                  <c:v>116.1</c:v>
                </c:pt>
                <c:pt idx="6622">
                  <c:v>116.1</c:v>
                </c:pt>
                <c:pt idx="6623">
                  <c:v>116</c:v>
                </c:pt>
                <c:pt idx="6624">
                  <c:v>115.9</c:v>
                </c:pt>
                <c:pt idx="6625">
                  <c:v>115.6</c:v>
                </c:pt>
                <c:pt idx="6626">
                  <c:v>115.4</c:v>
                </c:pt>
                <c:pt idx="6627">
                  <c:v>115.2</c:v>
                </c:pt>
                <c:pt idx="6628">
                  <c:v>115</c:v>
                </c:pt>
                <c:pt idx="6629">
                  <c:v>114.9</c:v>
                </c:pt>
                <c:pt idx="6630">
                  <c:v>114.7</c:v>
                </c:pt>
                <c:pt idx="6631">
                  <c:v>114.5</c:v>
                </c:pt>
                <c:pt idx="6632">
                  <c:v>114.3</c:v>
                </c:pt>
                <c:pt idx="6633">
                  <c:v>114.1</c:v>
                </c:pt>
                <c:pt idx="6634">
                  <c:v>114</c:v>
                </c:pt>
                <c:pt idx="6635">
                  <c:v>113.9</c:v>
                </c:pt>
                <c:pt idx="6636">
                  <c:v>113.9</c:v>
                </c:pt>
                <c:pt idx="6637">
                  <c:v>113.9</c:v>
                </c:pt>
                <c:pt idx="6638">
                  <c:v>113.8</c:v>
                </c:pt>
                <c:pt idx="6639">
                  <c:v>113.9</c:v>
                </c:pt>
                <c:pt idx="6640">
                  <c:v>113.9</c:v>
                </c:pt>
                <c:pt idx="6641">
                  <c:v>114</c:v>
                </c:pt>
                <c:pt idx="6642">
                  <c:v>114</c:v>
                </c:pt>
                <c:pt idx="6643">
                  <c:v>114.1</c:v>
                </c:pt>
                <c:pt idx="6644">
                  <c:v>114.2</c:v>
                </c:pt>
                <c:pt idx="6645">
                  <c:v>114.3</c:v>
                </c:pt>
                <c:pt idx="6646">
                  <c:v>114.4</c:v>
                </c:pt>
                <c:pt idx="6647">
                  <c:v>114.6</c:v>
                </c:pt>
                <c:pt idx="6648">
                  <c:v>114.8</c:v>
                </c:pt>
                <c:pt idx="6649">
                  <c:v>115.1</c:v>
                </c:pt>
                <c:pt idx="6650">
                  <c:v>115.3</c:v>
                </c:pt>
                <c:pt idx="6651">
                  <c:v>115.6</c:v>
                </c:pt>
                <c:pt idx="6652">
                  <c:v>115.9</c:v>
                </c:pt>
                <c:pt idx="6653">
                  <c:v>116.1</c:v>
                </c:pt>
                <c:pt idx="6654">
                  <c:v>116.2</c:v>
                </c:pt>
                <c:pt idx="6655">
                  <c:v>116.3</c:v>
                </c:pt>
                <c:pt idx="6656">
                  <c:v>116.3</c:v>
                </c:pt>
                <c:pt idx="6657">
                  <c:v>116.2</c:v>
                </c:pt>
                <c:pt idx="6658">
                  <c:v>116.2</c:v>
                </c:pt>
                <c:pt idx="6659">
                  <c:v>116.1</c:v>
                </c:pt>
                <c:pt idx="6660">
                  <c:v>116</c:v>
                </c:pt>
                <c:pt idx="6661">
                  <c:v>115.9</c:v>
                </c:pt>
                <c:pt idx="6662">
                  <c:v>115.8</c:v>
                </c:pt>
                <c:pt idx="6663">
                  <c:v>115.7</c:v>
                </c:pt>
                <c:pt idx="6664">
                  <c:v>115.6</c:v>
                </c:pt>
                <c:pt idx="6665">
                  <c:v>115.5</c:v>
                </c:pt>
                <c:pt idx="6666">
                  <c:v>115.4</c:v>
                </c:pt>
                <c:pt idx="6667">
                  <c:v>115.2</c:v>
                </c:pt>
                <c:pt idx="6668">
                  <c:v>115</c:v>
                </c:pt>
                <c:pt idx="6669">
                  <c:v>114.8</c:v>
                </c:pt>
                <c:pt idx="6670">
                  <c:v>114.6</c:v>
                </c:pt>
                <c:pt idx="6671">
                  <c:v>114.4</c:v>
                </c:pt>
                <c:pt idx="6672">
                  <c:v>114.2</c:v>
                </c:pt>
                <c:pt idx="6673">
                  <c:v>114.1</c:v>
                </c:pt>
                <c:pt idx="6674">
                  <c:v>114.1</c:v>
                </c:pt>
                <c:pt idx="6675">
                  <c:v>114.1</c:v>
                </c:pt>
                <c:pt idx="6676">
                  <c:v>114.1</c:v>
                </c:pt>
                <c:pt idx="6677">
                  <c:v>114.1</c:v>
                </c:pt>
                <c:pt idx="6678">
                  <c:v>114.1</c:v>
                </c:pt>
                <c:pt idx="6679">
                  <c:v>114.1</c:v>
                </c:pt>
                <c:pt idx="6680">
                  <c:v>114.1</c:v>
                </c:pt>
                <c:pt idx="6681">
                  <c:v>114.2</c:v>
                </c:pt>
                <c:pt idx="6682">
                  <c:v>114.3</c:v>
                </c:pt>
                <c:pt idx="6683">
                  <c:v>114.5</c:v>
                </c:pt>
                <c:pt idx="6684">
                  <c:v>114.7</c:v>
                </c:pt>
                <c:pt idx="6685">
                  <c:v>114.9</c:v>
                </c:pt>
                <c:pt idx="6686">
                  <c:v>115.1</c:v>
                </c:pt>
                <c:pt idx="6687">
                  <c:v>115.4</c:v>
                </c:pt>
                <c:pt idx="6688">
                  <c:v>115.5</c:v>
                </c:pt>
                <c:pt idx="6689">
                  <c:v>115.7</c:v>
                </c:pt>
                <c:pt idx="6690">
                  <c:v>115.9</c:v>
                </c:pt>
                <c:pt idx="6691">
                  <c:v>116.1</c:v>
                </c:pt>
                <c:pt idx="6692">
                  <c:v>116.2</c:v>
                </c:pt>
                <c:pt idx="6693">
                  <c:v>116.3</c:v>
                </c:pt>
                <c:pt idx="6694">
                  <c:v>116.4</c:v>
                </c:pt>
                <c:pt idx="6695">
                  <c:v>116.4</c:v>
                </c:pt>
                <c:pt idx="6696">
                  <c:v>116.4</c:v>
                </c:pt>
                <c:pt idx="6697">
                  <c:v>116.5</c:v>
                </c:pt>
                <c:pt idx="6698">
                  <c:v>116.5</c:v>
                </c:pt>
                <c:pt idx="6699">
                  <c:v>116.4</c:v>
                </c:pt>
                <c:pt idx="6700">
                  <c:v>116.3</c:v>
                </c:pt>
                <c:pt idx="6701">
                  <c:v>116.1</c:v>
                </c:pt>
                <c:pt idx="6702">
                  <c:v>115.9</c:v>
                </c:pt>
                <c:pt idx="6703">
                  <c:v>115.6</c:v>
                </c:pt>
                <c:pt idx="6704">
                  <c:v>115.4</c:v>
                </c:pt>
                <c:pt idx="6705">
                  <c:v>115.2</c:v>
                </c:pt>
                <c:pt idx="6706">
                  <c:v>115</c:v>
                </c:pt>
                <c:pt idx="6707">
                  <c:v>114.9</c:v>
                </c:pt>
                <c:pt idx="6708">
                  <c:v>114.8</c:v>
                </c:pt>
                <c:pt idx="6709">
                  <c:v>114.7</c:v>
                </c:pt>
                <c:pt idx="6710">
                  <c:v>114.6</c:v>
                </c:pt>
                <c:pt idx="6711">
                  <c:v>114.5</c:v>
                </c:pt>
                <c:pt idx="6712">
                  <c:v>114.4</c:v>
                </c:pt>
                <c:pt idx="6713">
                  <c:v>114.4</c:v>
                </c:pt>
                <c:pt idx="6714">
                  <c:v>114.3</c:v>
                </c:pt>
                <c:pt idx="6715">
                  <c:v>114.2</c:v>
                </c:pt>
                <c:pt idx="6716">
                  <c:v>114.2</c:v>
                </c:pt>
                <c:pt idx="6717">
                  <c:v>114.2</c:v>
                </c:pt>
                <c:pt idx="6718">
                  <c:v>114.2</c:v>
                </c:pt>
                <c:pt idx="6719">
                  <c:v>114.3</c:v>
                </c:pt>
                <c:pt idx="6720">
                  <c:v>114.5</c:v>
                </c:pt>
                <c:pt idx="6721">
                  <c:v>114.7</c:v>
                </c:pt>
                <c:pt idx="6722">
                  <c:v>115</c:v>
                </c:pt>
                <c:pt idx="6723">
                  <c:v>115.2</c:v>
                </c:pt>
                <c:pt idx="6724">
                  <c:v>115.5</c:v>
                </c:pt>
                <c:pt idx="6725">
                  <c:v>115.7</c:v>
                </c:pt>
                <c:pt idx="6726">
                  <c:v>115.9</c:v>
                </c:pt>
                <c:pt idx="6727">
                  <c:v>116.1</c:v>
                </c:pt>
                <c:pt idx="6728">
                  <c:v>116.3</c:v>
                </c:pt>
                <c:pt idx="6729">
                  <c:v>116.3</c:v>
                </c:pt>
                <c:pt idx="6730">
                  <c:v>116.4</c:v>
                </c:pt>
                <c:pt idx="6731">
                  <c:v>116.4</c:v>
                </c:pt>
                <c:pt idx="6732">
                  <c:v>116.4</c:v>
                </c:pt>
                <c:pt idx="6733">
                  <c:v>116.5</c:v>
                </c:pt>
                <c:pt idx="6734">
                  <c:v>116.6</c:v>
                </c:pt>
                <c:pt idx="6735">
                  <c:v>116.6</c:v>
                </c:pt>
                <c:pt idx="6736">
                  <c:v>116.6</c:v>
                </c:pt>
                <c:pt idx="6737">
                  <c:v>116.6</c:v>
                </c:pt>
                <c:pt idx="6738">
                  <c:v>116.4</c:v>
                </c:pt>
                <c:pt idx="6739">
                  <c:v>116.3</c:v>
                </c:pt>
                <c:pt idx="6740">
                  <c:v>116.1</c:v>
                </c:pt>
                <c:pt idx="6741">
                  <c:v>115.9</c:v>
                </c:pt>
                <c:pt idx="6742">
                  <c:v>115.6</c:v>
                </c:pt>
                <c:pt idx="6743">
                  <c:v>115.4</c:v>
                </c:pt>
                <c:pt idx="6744">
                  <c:v>115.3</c:v>
                </c:pt>
                <c:pt idx="6745">
                  <c:v>115.1</c:v>
                </c:pt>
                <c:pt idx="6746">
                  <c:v>115</c:v>
                </c:pt>
                <c:pt idx="6747">
                  <c:v>114.9</c:v>
                </c:pt>
                <c:pt idx="6748">
                  <c:v>114.7</c:v>
                </c:pt>
                <c:pt idx="6749">
                  <c:v>114.5</c:v>
                </c:pt>
                <c:pt idx="6750">
                  <c:v>114.4</c:v>
                </c:pt>
                <c:pt idx="6751">
                  <c:v>114.3</c:v>
                </c:pt>
                <c:pt idx="6752">
                  <c:v>114.3</c:v>
                </c:pt>
                <c:pt idx="6753">
                  <c:v>114.3</c:v>
                </c:pt>
                <c:pt idx="6754">
                  <c:v>114.3</c:v>
                </c:pt>
                <c:pt idx="6755">
                  <c:v>114.4</c:v>
                </c:pt>
                <c:pt idx="6756">
                  <c:v>114.6</c:v>
                </c:pt>
                <c:pt idx="6757">
                  <c:v>114.7</c:v>
                </c:pt>
                <c:pt idx="6758">
                  <c:v>114.9</c:v>
                </c:pt>
                <c:pt idx="6759">
                  <c:v>115.1</c:v>
                </c:pt>
                <c:pt idx="6760">
                  <c:v>115.3</c:v>
                </c:pt>
                <c:pt idx="6761">
                  <c:v>115.5</c:v>
                </c:pt>
                <c:pt idx="6762">
                  <c:v>115.6</c:v>
                </c:pt>
                <c:pt idx="6763">
                  <c:v>115.8</c:v>
                </c:pt>
                <c:pt idx="6764">
                  <c:v>115.9</c:v>
                </c:pt>
                <c:pt idx="6765">
                  <c:v>116.1</c:v>
                </c:pt>
                <c:pt idx="6766">
                  <c:v>116.3</c:v>
                </c:pt>
                <c:pt idx="6767">
                  <c:v>116.4</c:v>
                </c:pt>
                <c:pt idx="6768">
                  <c:v>116.5</c:v>
                </c:pt>
                <c:pt idx="6769">
                  <c:v>116.6</c:v>
                </c:pt>
                <c:pt idx="6770">
                  <c:v>116.7</c:v>
                </c:pt>
                <c:pt idx="6771">
                  <c:v>116.8</c:v>
                </c:pt>
                <c:pt idx="6772">
                  <c:v>116.8</c:v>
                </c:pt>
                <c:pt idx="6773">
                  <c:v>116.8</c:v>
                </c:pt>
                <c:pt idx="6774">
                  <c:v>116.8</c:v>
                </c:pt>
                <c:pt idx="6775">
                  <c:v>116.8</c:v>
                </c:pt>
                <c:pt idx="6776">
                  <c:v>116.8</c:v>
                </c:pt>
                <c:pt idx="6777">
                  <c:v>116.7</c:v>
                </c:pt>
                <c:pt idx="6778">
                  <c:v>116.5</c:v>
                </c:pt>
                <c:pt idx="6779">
                  <c:v>116.2</c:v>
                </c:pt>
                <c:pt idx="6780">
                  <c:v>115.8</c:v>
                </c:pt>
                <c:pt idx="6781">
                  <c:v>115.6</c:v>
                </c:pt>
                <c:pt idx="6782">
                  <c:v>115.4</c:v>
                </c:pt>
                <c:pt idx="6783">
                  <c:v>115.1</c:v>
                </c:pt>
                <c:pt idx="6784">
                  <c:v>115.1</c:v>
                </c:pt>
                <c:pt idx="6785">
                  <c:v>114.9</c:v>
                </c:pt>
                <c:pt idx="6786">
                  <c:v>114.9</c:v>
                </c:pt>
                <c:pt idx="6787">
                  <c:v>114.8</c:v>
                </c:pt>
                <c:pt idx="6788">
                  <c:v>114.7</c:v>
                </c:pt>
                <c:pt idx="6789">
                  <c:v>114.7</c:v>
                </c:pt>
                <c:pt idx="6790">
                  <c:v>114.6</c:v>
                </c:pt>
                <c:pt idx="6791">
                  <c:v>114.6</c:v>
                </c:pt>
                <c:pt idx="6792">
                  <c:v>114.6</c:v>
                </c:pt>
                <c:pt idx="6793">
                  <c:v>114.7</c:v>
                </c:pt>
                <c:pt idx="6794">
                  <c:v>114.9</c:v>
                </c:pt>
                <c:pt idx="6795">
                  <c:v>115</c:v>
                </c:pt>
                <c:pt idx="6796">
                  <c:v>115.1</c:v>
                </c:pt>
                <c:pt idx="6797">
                  <c:v>115.1</c:v>
                </c:pt>
                <c:pt idx="6798">
                  <c:v>115.2</c:v>
                </c:pt>
                <c:pt idx="6799">
                  <c:v>115.4</c:v>
                </c:pt>
                <c:pt idx="6800">
                  <c:v>115.6</c:v>
                </c:pt>
                <c:pt idx="6801">
                  <c:v>115.9</c:v>
                </c:pt>
                <c:pt idx="6802">
                  <c:v>116.2</c:v>
                </c:pt>
                <c:pt idx="6803">
                  <c:v>116.5</c:v>
                </c:pt>
                <c:pt idx="6804">
                  <c:v>116.7</c:v>
                </c:pt>
                <c:pt idx="6805">
                  <c:v>116.8</c:v>
                </c:pt>
                <c:pt idx="6806">
                  <c:v>117</c:v>
                </c:pt>
                <c:pt idx="6807">
                  <c:v>117.1</c:v>
                </c:pt>
                <c:pt idx="6808">
                  <c:v>117.2</c:v>
                </c:pt>
                <c:pt idx="6809">
                  <c:v>117.2</c:v>
                </c:pt>
                <c:pt idx="6810">
                  <c:v>117.1</c:v>
                </c:pt>
                <c:pt idx="6811">
                  <c:v>116.9</c:v>
                </c:pt>
                <c:pt idx="6812">
                  <c:v>116.7</c:v>
                </c:pt>
                <c:pt idx="6813">
                  <c:v>116.6</c:v>
                </c:pt>
                <c:pt idx="6814">
                  <c:v>116.5</c:v>
                </c:pt>
                <c:pt idx="6815">
                  <c:v>116.5</c:v>
                </c:pt>
                <c:pt idx="6816">
                  <c:v>116.4</c:v>
                </c:pt>
                <c:pt idx="6817">
                  <c:v>116.3</c:v>
                </c:pt>
                <c:pt idx="6818">
                  <c:v>116.2</c:v>
                </c:pt>
                <c:pt idx="6819">
                  <c:v>116.1</c:v>
                </c:pt>
                <c:pt idx="6820">
                  <c:v>116</c:v>
                </c:pt>
                <c:pt idx="6821">
                  <c:v>115.8</c:v>
                </c:pt>
                <c:pt idx="6822">
                  <c:v>115.5</c:v>
                </c:pt>
                <c:pt idx="6823">
                  <c:v>115.2</c:v>
                </c:pt>
                <c:pt idx="6824">
                  <c:v>115</c:v>
                </c:pt>
                <c:pt idx="6825">
                  <c:v>114.9</c:v>
                </c:pt>
                <c:pt idx="6826">
                  <c:v>114.8</c:v>
                </c:pt>
                <c:pt idx="6827">
                  <c:v>114.7</c:v>
                </c:pt>
                <c:pt idx="6828">
                  <c:v>114.7</c:v>
                </c:pt>
                <c:pt idx="6829">
                  <c:v>114.7</c:v>
                </c:pt>
                <c:pt idx="6830">
                  <c:v>114.8</c:v>
                </c:pt>
                <c:pt idx="6831">
                  <c:v>114.8</c:v>
                </c:pt>
                <c:pt idx="6832">
                  <c:v>114.9</c:v>
                </c:pt>
                <c:pt idx="6833">
                  <c:v>115.1</c:v>
                </c:pt>
                <c:pt idx="6834">
                  <c:v>115.2</c:v>
                </c:pt>
                <c:pt idx="6835">
                  <c:v>115.4</c:v>
                </c:pt>
                <c:pt idx="6836">
                  <c:v>115.6</c:v>
                </c:pt>
                <c:pt idx="6837">
                  <c:v>115.9</c:v>
                </c:pt>
                <c:pt idx="6838">
                  <c:v>116.1</c:v>
                </c:pt>
                <c:pt idx="6839">
                  <c:v>116.3</c:v>
                </c:pt>
                <c:pt idx="6840">
                  <c:v>116.5</c:v>
                </c:pt>
                <c:pt idx="6841">
                  <c:v>116.6</c:v>
                </c:pt>
                <c:pt idx="6842">
                  <c:v>116.7</c:v>
                </c:pt>
                <c:pt idx="6843">
                  <c:v>116.8</c:v>
                </c:pt>
                <c:pt idx="6844">
                  <c:v>116.8</c:v>
                </c:pt>
                <c:pt idx="6845">
                  <c:v>116.9</c:v>
                </c:pt>
                <c:pt idx="6846">
                  <c:v>117</c:v>
                </c:pt>
                <c:pt idx="6847">
                  <c:v>117.1</c:v>
                </c:pt>
                <c:pt idx="6848">
                  <c:v>117.2</c:v>
                </c:pt>
                <c:pt idx="6849">
                  <c:v>117.2</c:v>
                </c:pt>
                <c:pt idx="6850">
                  <c:v>117.2</c:v>
                </c:pt>
                <c:pt idx="6851">
                  <c:v>117.2</c:v>
                </c:pt>
                <c:pt idx="6852">
                  <c:v>117.1</c:v>
                </c:pt>
                <c:pt idx="6853">
                  <c:v>117</c:v>
                </c:pt>
                <c:pt idx="6854">
                  <c:v>116.8</c:v>
                </c:pt>
                <c:pt idx="6855">
                  <c:v>116.6</c:v>
                </c:pt>
                <c:pt idx="6856">
                  <c:v>116.4</c:v>
                </c:pt>
                <c:pt idx="6857">
                  <c:v>116.1</c:v>
                </c:pt>
                <c:pt idx="6858">
                  <c:v>115.8</c:v>
                </c:pt>
                <c:pt idx="6859">
                  <c:v>115.6</c:v>
                </c:pt>
                <c:pt idx="6860">
                  <c:v>115.5</c:v>
                </c:pt>
                <c:pt idx="6861">
                  <c:v>115.3</c:v>
                </c:pt>
                <c:pt idx="6862">
                  <c:v>115.2</c:v>
                </c:pt>
                <c:pt idx="6863">
                  <c:v>115.1</c:v>
                </c:pt>
                <c:pt idx="6864">
                  <c:v>115.1</c:v>
                </c:pt>
                <c:pt idx="6865">
                  <c:v>115</c:v>
                </c:pt>
                <c:pt idx="6866">
                  <c:v>115</c:v>
                </c:pt>
                <c:pt idx="6867">
                  <c:v>115</c:v>
                </c:pt>
                <c:pt idx="6868">
                  <c:v>115.1</c:v>
                </c:pt>
                <c:pt idx="6869">
                  <c:v>115.2</c:v>
                </c:pt>
                <c:pt idx="6870">
                  <c:v>115.3</c:v>
                </c:pt>
                <c:pt idx="6871">
                  <c:v>115.3</c:v>
                </c:pt>
                <c:pt idx="6872">
                  <c:v>115.5</c:v>
                </c:pt>
                <c:pt idx="6873">
                  <c:v>115.6</c:v>
                </c:pt>
                <c:pt idx="6874">
                  <c:v>115.8</c:v>
                </c:pt>
                <c:pt idx="6875">
                  <c:v>116</c:v>
                </c:pt>
                <c:pt idx="6876">
                  <c:v>116.2</c:v>
                </c:pt>
                <c:pt idx="6877">
                  <c:v>116.4</c:v>
                </c:pt>
                <c:pt idx="6878">
                  <c:v>116.6</c:v>
                </c:pt>
                <c:pt idx="6879">
                  <c:v>116.7</c:v>
                </c:pt>
                <c:pt idx="6880">
                  <c:v>116.8</c:v>
                </c:pt>
                <c:pt idx="6881">
                  <c:v>117</c:v>
                </c:pt>
                <c:pt idx="6882">
                  <c:v>117.1</c:v>
                </c:pt>
                <c:pt idx="6883">
                  <c:v>117.3</c:v>
                </c:pt>
                <c:pt idx="6884">
                  <c:v>117.4</c:v>
                </c:pt>
                <c:pt idx="6885">
                  <c:v>117.4</c:v>
                </c:pt>
                <c:pt idx="6886">
                  <c:v>117.5</c:v>
                </c:pt>
                <c:pt idx="6887">
                  <c:v>117.5</c:v>
                </c:pt>
                <c:pt idx="6888">
                  <c:v>117.4</c:v>
                </c:pt>
                <c:pt idx="6889">
                  <c:v>117.4</c:v>
                </c:pt>
                <c:pt idx="6890">
                  <c:v>117.2</c:v>
                </c:pt>
                <c:pt idx="6891">
                  <c:v>117.1</c:v>
                </c:pt>
                <c:pt idx="6892">
                  <c:v>116.9</c:v>
                </c:pt>
                <c:pt idx="6893">
                  <c:v>116.7</c:v>
                </c:pt>
                <c:pt idx="6894">
                  <c:v>116.5</c:v>
                </c:pt>
                <c:pt idx="6895">
                  <c:v>116.2</c:v>
                </c:pt>
                <c:pt idx="6896">
                  <c:v>116</c:v>
                </c:pt>
                <c:pt idx="6897">
                  <c:v>115.8</c:v>
                </c:pt>
                <c:pt idx="6898">
                  <c:v>115.6</c:v>
                </c:pt>
                <c:pt idx="6899">
                  <c:v>115.4</c:v>
                </c:pt>
                <c:pt idx="6900">
                  <c:v>115.3</c:v>
                </c:pt>
                <c:pt idx="6901">
                  <c:v>115.3</c:v>
                </c:pt>
                <c:pt idx="6902">
                  <c:v>115.3</c:v>
                </c:pt>
                <c:pt idx="6903">
                  <c:v>115.3</c:v>
                </c:pt>
                <c:pt idx="6904">
                  <c:v>115.3</c:v>
                </c:pt>
                <c:pt idx="6905">
                  <c:v>115.3</c:v>
                </c:pt>
                <c:pt idx="6906">
                  <c:v>115.4</c:v>
                </c:pt>
                <c:pt idx="6907">
                  <c:v>115.4</c:v>
                </c:pt>
                <c:pt idx="6908">
                  <c:v>115.4</c:v>
                </c:pt>
                <c:pt idx="6909">
                  <c:v>115.4</c:v>
                </c:pt>
                <c:pt idx="6910">
                  <c:v>115.5</c:v>
                </c:pt>
                <c:pt idx="6911">
                  <c:v>115.7</c:v>
                </c:pt>
                <c:pt idx="6912">
                  <c:v>115.9</c:v>
                </c:pt>
                <c:pt idx="6913">
                  <c:v>116.1</c:v>
                </c:pt>
                <c:pt idx="6914">
                  <c:v>116.4</c:v>
                </c:pt>
                <c:pt idx="6915">
                  <c:v>116.6</c:v>
                </c:pt>
                <c:pt idx="6916">
                  <c:v>116.8</c:v>
                </c:pt>
                <c:pt idx="6917">
                  <c:v>117</c:v>
                </c:pt>
                <c:pt idx="6918">
                  <c:v>117.2</c:v>
                </c:pt>
                <c:pt idx="6919">
                  <c:v>117.3</c:v>
                </c:pt>
                <c:pt idx="6920">
                  <c:v>117.4</c:v>
                </c:pt>
                <c:pt idx="6921">
                  <c:v>117.5</c:v>
                </c:pt>
                <c:pt idx="6922">
                  <c:v>117.6</c:v>
                </c:pt>
                <c:pt idx="6923">
                  <c:v>117.7</c:v>
                </c:pt>
                <c:pt idx="6924">
                  <c:v>117.6</c:v>
                </c:pt>
                <c:pt idx="6925">
                  <c:v>117.6</c:v>
                </c:pt>
                <c:pt idx="6926">
                  <c:v>117.5</c:v>
                </c:pt>
                <c:pt idx="6927">
                  <c:v>117.4</c:v>
                </c:pt>
                <c:pt idx="6928">
                  <c:v>117.3</c:v>
                </c:pt>
                <c:pt idx="6929">
                  <c:v>117.2</c:v>
                </c:pt>
                <c:pt idx="6930">
                  <c:v>117.1</c:v>
                </c:pt>
                <c:pt idx="6931">
                  <c:v>117</c:v>
                </c:pt>
                <c:pt idx="6932">
                  <c:v>116.8</c:v>
                </c:pt>
                <c:pt idx="6933">
                  <c:v>116.6</c:v>
                </c:pt>
                <c:pt idx="6934">
                  <c:v>116.4</c:v>
                </c:pt>
                <c:pt idx="6935">
                  <c:v>116.2</c:v>
                </c:pt>
                <c:pt idx="6936">
                  <c:v>116</c:v>
                </c:pt>
                <c:pt idx="6937">
                  <c:v>115.8</c:v>
                </c:pt>
                <c:pt idx="6938">
                  <c:v>115.6</c:v>
                </c:pt>
                <c:pt idx="6939">
                  <c:v>115.5</c:v>
                </c:pt>
                <c:pt idx="6940">
                  <c:v>115.4</c:v>
                </c:pt>
                <c:pt idx="6941">
                  <c:v>115.3</c:v>
                </c:pt>
                <c:pt idx="6942">
                  <c:v>115.3</c:v>
                </c:pt>
                <c:pt idx="6943">
                  <c:v>115.3</c:v>
                </c:pt>
                <c:pt idx="6944">
                  <c:v>115.4</c:v>
                </c:pt>
                <c:pt idx="6945">
                  <c:v>115.5</c:v>
                </c:pt>
                <c:pt idx="6946">
                  <c:v>115.7</c:v>
                </c:pt>
                <c:pt idx="6947">
                  <c:v>115.8</c:v>
                </c:pt>
                <c:pt idx="6948">
                  <c:v>115.9</c:v>
                </c:pt>
                <c:pt idx="6949">
                  <c:v>116</c:v>
                </c:pt>
                <c:pt idx="6950">
                  <c:v>116.1</c:v>
                </c:pt>
                <c:pt idx="6951">
                  <c:v>116.2</c:v>
                </c:pt>
                <c:pt idx="6952">
                  <c:v>116.4</c:v>
                </c:pt>
                <c:pt idx="6953">
                  <c:v>116.6</c:v>
                </c:pt>
                <c:pt idx="6954">
                  <c:v>116.8</c:v>
                </c:pt>
                <c:pt idx="6955">
                  <c:v>117</c:v>
                </c:pt>
                <c:pt idx="6956">
                  <c:v>117</c:v>
                </c:pt>
                <c:pt idx="6957">
                  <c:v>117.4</c:v>
                </c:pt>
                <c:pt idx="6958">
                  <c:v>117.7</c:v>
                </c:pt>
                <c:pt idx="6959">
                  <c:v>117.9</c:v>
                </c:pt>
                <c:pt idx="6960">
                  <c:v>118</c:v>
                </c:pt>
                <c:pt idx="6961">
                  <c:v>118.2</c:v>
                </c:pt>
                <c:pt idx="6962">
                  <c:v>118.2</c:v>
                </c:pt>
                <c:pt idx="6963">
                  <c:v>118.2</c:v>
                </c:pt>
                <c:pt idx="6964">
                  <c:v>118</c:v>
                </c:pt>
                <c:pt idx="6965">
                  <c:v>117.8</c:v>
                </c:pt>
                <c:pt idx="6966">
                  <c:v>117.6</c:v>
                </c:pt>
                <c:pt idx="6967">
                  <c:v>117.3</c:v>
                </c:pt>
                <c:pt idx="6968">
                  <c:v>117</c:v>
                </c:pt>
                <c:pt idx="6969">
                  <c:v>116.8</c:v>
                </c:pt>
                <c:pt idx="6970">
                  <c:v>116.7</c:v>
                </c:pt>
                <c:pt idx="6971">
                  <c:v>116.5</c:v>
                </c:pt>
                <c:pt idx="6972">
                  <c:v>116.3</c:v>
                </c:pt>
                <c:pt idx="6973">
                  <c:v>116.3</c:v>
                </c:pt>
                <c:pt idx="6974">
                  <c:v>116.2</c:v>
                </c:pt>
                <c:pt idx="6975">
                  <c:v>116.2</c:v>
                </c:pt>
                <c:pt idx="6976">
                  <c:v>116.1</c:v>
                </c:pt>
                <c:pt idx="6977">
                  <c:v>116</c:v>
                </c:pt>
                <c:pt idx="6978">
                  <c:v>115.8</c:v>
                </c:pt>
                <c:pt idx="6979">
                  <c:v>115.7</c:v>
                </c:pt>
                <c:pt idx="6980">
                  <c:v>115.6</c:v>
                </c:pt>
                <c:pt idx="6981">
                  <c:v>115.6</c:v>
                </c:pt>
                <c:pt idx="6982">
                  <c:v>115.5</c:v>
                </c:pt>
                <c:pt idx="6983">
                  <c:v>115.6</c:v>
                </c:pt>
                <c:pt idx="6984">
                  <c:v>115.6</c:v>
                </c:pt>
                <c:pt idx="6985">
                  <c:v>115.7</c:v>
                </c:pt>
                <c:pt idx="6986">
                  <c:v>115.9</c:v>
                </c:pt>
                <c:pt idx="6987">
                  <c:v>116.1</c:v>
                </c:pt>
                <c:pt idx="6988">
                  <c:v>116.4</c:v>
                </c:pt>
                <c:pt idx="6989">
                  <c:v>116.6</c:v>
                </c:pt>
                <c:pt idx="6990">
                  <c:v>116.9</c:v>
                </c:pt>
                <c:pt idx="6991">
                  <c:v>117.1</c:v>
                </c:pt>
                <c:pt idx="6992">
                  <c:v>117.4</c:v>
                </c:pt>
                <c:pt idx="6993">
                  <c:v>117.5</c:v>
                </c:pt>
                <c:pt idx="6994">
                  <c:v>117.7</c:v>
                </c:pt>
                <c:pt idx="6995">
                  <c:v>117.7</c:v>
                </c:pt>
                <c:pt idx="6996">
                  <c:v>117.8</c:v>
                </c:pt>
                <c:pt idx="6997">
                  <c:v>117.9</c:v>
                </c:pt>
                <c:pt idx="6998">
                  <c:v>117.9</c:v>
                </c:pt>
                <c:pt idx="6999">
                  <c:v>117.8</c:v>
                </c:pt>
                <c:pt idx="7000">
                  <c:v>117.7</c:v>
                </c:pt>
                <c:pt idx="7001">
                  <c:v>117.8</c:v>
                </c:pt>
                <c:pt idx="7002">
                  <c:v>117.8</c:v>
                </c:pt>
                <c:pt idx="7003">
                  <c:v>117.7</c:v>
                </c:pt>
                <c:pt idx="7004">
                  <c:v>117.7</c:v>
                </c:pt>
                <c:pt idx="7005">
                  <c:v>117.6</c:v>
                </c:pt>
                <c:pt idx="7006">
                  <c:v>117.5</c:v>
                </c:pt>
                <c:pt idx="7007">
                  <c:v>117.4</c:v>
                </c:pt>
                <c:pt idx="7008">
                  <c:v>117.3</c:v>
                </c:pt>
                <c:pt idx="7009">
                  <c:v>117.2</c:v>
                </c:pt>
                <c:pt idx="7010">
                  <c:v>117</c:v>
                </c:pt>
                <c:pt idx="7011">
                  <c:v>116.8</c:v>
                </c:pt>
                <c:pt idx="7012">
                  <c:v>116.5</c:v>
                </c:pt>
                <c:pt idx="7013">
                  <c:v>116.2</c:v>
                </c:pt>
                <c:pt idx="7014">
                  <c:v>115.9</c:v>
                </c:pt>
                <c:pt idx="7015">
                  <c:v>115.6</c:v>
                </c:pt>
                <c:pt idx="7016">
                  <c:v>115.5</c:v>
                </c:pt>
                <c:pt idx="7017">
                  <c:v>115.4</c:v>
                </c:pt>
                <c:pt idx="7018">
                  <c:v>115.5</c:v>
                </c:pt>
                <c:pt idx="7019">
                  <c:v>115.6</c:v>
                </c:pt>
                <c:pt idx="7020">
                  <c:v>115.9</c:v>
                </c:pt>
                <c:pt idx="7021">
                  <c:v>116.1</c:v>
                </c:pt>
                <c:pt idx="7022">
                  <c:v>116.4</c:v>
                </c:pt>
                <c:pt idx="7023">
                  <c:v>116.5</c:v>
                </c:pt>
                <c:pt idx="7024">
                  <c:v>116.6</c:v>
                </c:pt>
                <c:pt idx="7025">
                  <c:v>116.6</c:v>
                </c:pt>
                <c:pt idx="7026">
                  <c:v>116.5</c:v>
                </c:pt>
                <c:pt idx="7027">
                  <c:v>116.6</c:v>
                </c:pt>
                <c:pt idx="7028">
                  <c:v>116.8</c:v>
                </c:pt>
                <c:pt idx="7029">
                  <c:v>117</c:v>
                </c:pt>
                <c:pt idx="7030">
                  <c:v>117.3</c:v>
                </c:pt>
                <c:pt idx="7031">
                  <c:v>117.5</c:v>
                </c:pt>
                <c:pt idx="7032">
                  <c:v>117.7</c:v>
                </c:pt>
                <c:pt idx="7033">
                  <c:v>117.9</c:v>
                </c:pt>
                <c:pt idx="7034">
                  <c:v>118</c:v>
                </c:pt>
                <c:pt idx="7035">
                  <c:v>118</c:v>
                </c:pt>
                <c:pt idx="7036">
                  <c:v>118.1</c:v>
                </c:pt>
                <c:pt idx="7037">
                  <c:v>118.2</c:v>
                </c:pt>
                <c:pt idx="7038">
                  <c:v>118.3</c:v>
                </c:pt>
                <c:pt idx="7039">
                  <c:v>118.3</c:v>
                </c:pt>
                <c:pt idx="7040">
                  <c:v>118.3</c:v>
                </c:pt>
                <c:pt idx="7041">
                  <c:v>118.2</c:v>
                </c:pt>
                <c:pt idx="7042">
                  <c:v>118.1</c:v>
                </c:pt>
                <c:pt idx="7043">
                  <c:v>117.9</c:v>
                </c:pt>
                <c:pt idx="7044">
                  <c:v>117.7</c:v>
                </c:pt>
                <c:pt idx="7045">
                  <c:v>117.6</c:v>
                </c:pt>
                <c:pt idx="7046">
                  <c:v>117.3</c:v>
                </c:pt>
                <c:pt idx="7047">
                  <c:v>117.1</c:v>
                </c:pt>
                <c:pt idx="7048">
                  <c:v>116.9</c:v>
                </c:pt>
                <c:pt idx="7049">
                  <c:v>116.7</c:v>
                </c:pt>
                <c:pt idx="7050">
                  <c:v>116.5</c:v>
                </c:pt>
                <c:pt idx="7051">
                  <c:v>116.3</c:v>
                </c:pt>
                <c:pt idx="7052">
                  <c:v>116.2</c:v>
                </c:pt>
                <c:pt idx="7053">
                  <c:v>116.1</c:v>
                </c:pt>
                <c:pt idx="7054">
                  <c:v>116</c:v>
                </c:pt>
                <c:pt idx="7055">
                  <c:v>116</c:v>
                </c:pt>
                <c:pt idx="7056">
                  <c:v>116</c:v>
                </c:pt>
                <c:pt idx="7057">
                  <c:v>115.9</c:v>
                </c:pt>
                <c:pt idx="7058">
                  <c:v>115.9</c:v>
                </c:pt>
                <c:pt idx="7059">
                  <c:v>116.1</c:v>
                </c:pt>
                <c:pt idx="7060">
                  <c:v>116.2</c:v>
                </c:pt>
                <c:pt idx="7061">
                  <c:v>116.3</c:v>
                </c:pt>
                <c:pt idx="7062">
                  <c:v>116.6</c:v>
                </c:pt>
                <c:pt idx="7063">
                  <c:v>116.8</c:v>
                </c:pt>
                <c:pt idx="7064">
                  <c:v>117</c:v>
                </c:pt>
                <c:pt idx="7065">
                  <c:v>117.1</c:v>
                </c:pt>
                <c:pt idx="7066">
                  <c:v>117.3</c:v>
                </c:pt>
                <c:pt idx="7067">
                  <c:v>117.4</c:v>
                </c:pt>
                <c:pt idx="7068">
                  <c:v>117.5</c:v>
                </c:pt>
                <c:pt idx="7069">
                  <c:v>117.6</c:v>
                </c:pt>
                <c:pt idx="7070">
                  <c:v>117.8</c:v>
                </c:pt>
                <c:pt idx="7071">
                  <c:v>118</c:v>
                </c:pt>
                <c:pt idx="7072">
                  <c:v>118.2</c:v>
                </c:pt>
                <c:pt idx="7073">
                  <c:v>118.4</c:v>
                </c:pt>
                <c:pt idx="7074">
                  <c:v>118.5</c:v>
                </c:pt>
                <c:pt idx="7075">
                  <c:v>118.6</c:v>
                </c:pt>
                <c:pt idx="7076">
                  <c:v>118.5</c:v>
                </c:pt>
                <c:pt idx="7077">
                  <c:v>118.4</c:v>
                </c:pt>
                <c:pt idx="7078">
                  <c:v>118.3</c:v>
                </c:pt>
                <c:pt idx="7079">
                  <c:v>118.2</c:v>
                </c:pt>
                <c:pt idx="7080">
                  <c:v>118.1</c:v>
                </c:pt>
                <c:pt idx="7081">
                  <c:v>117.9</c:v>
                </c:pt>
                <c:pt idx="7082">
                  <c:v>117.8</c:v>
                </c:pt>
                <c:pt idx="7083">
                  <c:v>117.7</c:v>
                </c:pt>
                <c:pt idx="7084">
                  <c:v>117.5</c:v>
                </c:pt>
                <c:pt idx="7085">
                  <c:v>117.3</c:v>
                </c:pt>
                <c:pt idx="7086">
                  <c:v>117.2</c:v>
                </c:pt>
                <c:pt idx="7087">
                  <c:v>117</c:v>
                </c:pt>
                <c:pt idx="7088">
                  <c:v>116.9</c:v>
                </c:pt>
                <c:pt idx="7089">
                  <c:v>116.7</c:v>
                </c:pt>
                <c:pt idx="7090">
                  <c:v>116.6</c:v>
                </c:pt>
                <c:pt idx="7091">
                  <c:v>116.4</c:v>
                </c:pt>
                <c:pt idx="7092">
                  <c:v>116.2</c:v>
                </c:pt>
                <c:pt idx="7093">
                  <c:v>116.1</c:v>
                </c:pt>
                <c:pt idx="7094">
                  <c:v>116.1</c:v>
                </c:pt>
                <c:pt idx="7095">
                  <c:v>116.1</c:v>
                </c:pt>
                <c:pt idx="7096">
                  <c:v>116.2</c:v>
                </c:pt>
                <c:pt idx="7097">
                  <c:v>116.3</c:v>
                </c:pt>
                <c:pt idx="7098">
                  <c:v>116.4</c:v>
                </c:pt>
                <c:pt idx="7099">
                  <c:v>116.5</c:v>
                </c:pt>
                <c:pt idx="7100">
                  <c:v>116.7</c:v>
                </c:pt>
                <c:pt idx="7101">
                  <c:v>116.8</c:v>
                </c:pt>
                <c:pt idx="7102">
                  <c:v>117</c:v>
                </c:pt>
                <c:pt idx="7103">
                  <c:v>117.2</c:v>
                </c:pt>
                <c:pt idx="7104">
                  <c:v>117.5</c:v>
                </c:pt>
                <c:pt idx="7105">
                  <c:v>117.8</c:v>
                </c:pt>
                <c:pt idx="7106">
                  <c:v>117.9</c:v>
                </c:pt>
                <c:pt idx="7107">
                  <c:v>118</c:v>
                </c:pt>
                <c:pt idx="7108">
                  <c:v>118.1</c:v>
                </c:pt>
                <c:pt idx="7109">
                  <c:v>118.2</c:v>
                </c:pt>
                <c:pt idx="7110">
                  <c:v>118.1</c:v>
                </c:pt>
                <c:pt idx="7111">
                  <c:v>118.2</c:v>
                </c:pt>
                <c:pt idx="7112">
                  <c:v>118.3</c:v>
                </c:pt>
                <c:pt idx="7113">
                  <c:v>118.5</c:v>
                </c:pt>
                <c:pt idx="7114">
                  <c:v>118.6</c:v>
                </c:pt>
                <c:pt idx="7115">
                  <c:v>118.7</c:v>
                </c:pt>
                <c:pt idx="7116">
                  <c:v>118.8</c:v>
                </c:pt>
                <c:pt idx="7117">
                  <c:v>118.7</c:v>
                </c:pt>
                <c:pt idx="7118">
                  <c:v>118.6</c:v>
                </c:pt>
                <c:pt idx="7119">
                  <c:v>118.4</c:v>
                </c:pt>
                <c:pt idx="7120">
                  <c:v>118.2</c:v>
                </c:pt>
                <c:pt idx="7121">
                  <c:v>117.9</c:v>
                </c:pt>
                <c:pt idx="7122">
                  <c:v>117.6</c:v>
                </c:pt>
                <c:pt idx="7123">
                  <c:v>117.3</c:v>
                </c:pt>
                <c:pt idx="7124">
                  <c:v>117.1</c:v>
                </c:pt>
                <c:pt idx="7125">
                  <c:v>116.9</c:v>
                </c:pt>
                <c:pt idx="7126">
                  <c:v>116.7</c:v>
                </c:pt>
                <c:pt idx="7127">
                  <c:v>116.6</c:v>
                </c:pt>
                <c:pt idx="7128">
                  <c:v>116.5</c:v>
                </c:pt>
                <c:pt idx="7129">
                  <c:v>116.5</c:v>
                </c:pt>
                <c:pt idx="7130">
                  <c:v>116.5</c:v>
                </c:pt>
                <c:pt idx="7131">
                  <c:v>116.6</c:v>
                </c:pt>
                <c:pt idx="7132">
                  <c:v>116.7</c:v>
                </c:pt>
                <c:pt idx="7133">
                  <c:v>116.7</c:v>
                </c:pt>
                <c:pt idx="7134">
                  <c:v>116.5</c:v>
                </c:pt>
                <c:pt idx="7135">
                  <c:v>116.4</c:v>
                </c:pt>
                <c:pt idx="7136">
                  <c:v>116.4</c:v>
                </c:pt>
                <c:pt idx="7137">
                  <c:v>116.5</c:v>
                </c:pt>
                <c:pt idx="7138">
                  <c:v>116.6</c:v>
                </c:pt>
                <c:pt idx="7139">
                  <c:v>116.8</c:v>
                </c:pt>
                <c:pt idx="7140">
                  <c:v>117</c:v>
                </c:pt>
                <c:pt idx="7141">
                  <c:v>117.3</c:v>
                </c:pt>
                <c:pt idx="7142">
                  <c:v>117.6</c:v>
                </c:pt>
                <c:pt idx="7143">
                  <c:v>118</c:v>
                </c:pt>
                <c:pt idx="7144">
                  <c:v>118.2</c:v>
                </c:pt>
                <c:pt idx="7145">
                  <c:v>118.4</c:v>
                </c:pt>
                <c:pt idx="7146">
                  <c:v>118.5</c:v>
                </c:pt>
                <c:pt idx="7147">
                  <c:v>118.6</c:v>
                </c:pt>
                <c:pt idx="7148">
                  <c:v>118.6</c:v>
                </c:pt>
                <c:pt idx="7149">
                  <c:v>118.7</c:v>
                </c:pt>
                <c:pt idx="7150">
                  <c:v>118.7</c:v>
                </c:pt>
                <c:pt idx="7151">
                  <c:v>118.6</c:v>
                </c:pt>
                <c:pt idx="7152">
                  <c:v>118.6</c:v>
                </c:pt>
                <c:pt idx="7153">
                  <c:v>118.7</c:v>
                </c:pt>
                <c:pt idx="7154">
                  <c:v>118.7</c:v>
                </c:pt>
                <c:pt idx="7155">
                  <c:v>118.7</c:v>
                </c:pt>
                <c:pt idx="7156">
                  <c:v>118.7</c:v>
                </c:pt>
                <c:pt idx="7157">
                  <c:v>118.6</c:v>
                </c:pt>
                <c:pt idx="7158">
                  <c:v>118.4</c:v>
                </c:pt>
                <c:pt idx="7159">
                  <c:v>118.1</c:v>
                </c:pt>
                <c:pt idx="7160">
                  <c:v>117.8</c:v>
                </c:pt>
                <c:pt idx="7161">
                  <c:v>117.6</c:v>
                </c:pt>
                <c:pt idx="7162">
                  <c:v>117.4</c:v>
                </c:pt>
                <c:pt idx="7163">
                  <c:v>117.2</c:v>
                </c:pt>
                <c:pt idx="7164">
                  <c:v>117.1</c:v>
                </c:pt>
                <c:pt idx="7165">
                  <c:v>117</c:v>
                </c:pt>
                <c:pt idx="7166">
                  <c:v>116.9</c:v>
                </c:pt>
                <c:pt idx="7167">
                  <c:v>116.7</c:v>
                </c:pt>
                <c:pt idx="7168">
                  <c:v>116.6</c:v>
                </c:pt>
                <c:pt idx="7169">
                  <c:v>116.6</c:v>
                </c:pt>
                <c:pt idx="7170">
                  <c:v>116.6</c:v>
                </c:pt>
                <c:pt idx="7171">
                  <c:v>116.7</c:v>
                </c:pt>
                <c:pt idx="7172">
                  <c:v>116.7</c:v>
                </c:pt>
                <c:pt idx="7173">
                  <c:v>116.8</c:v>
                </c:pt>
                <c:pt idx="7174">
                  <c:v>116.9</c:v>
                </c:pt>
                <c:pt idx="7175">
                  <c:v>117</c:v>
                </c:pt>
                <c:pt idx="7176">
                  <c:v>117.1</c:v>
                </c:pt>
                <c:pt idx="7177">
                  <c:v>117.3</c:v>
                </c:pt>
                <c:pt idx="7178">
                  <c:v>117.5</c:v>
                </c:pt>
                <c:pt idx="7179">
                  <c:v>117.7</c:v>
                </c:pt>
                <c:pt idx="7180">
                  <c:v>117.8</c:v>
                </c:pt>
                <c:pt idx="7181">
                  <c:v>118</c:v>
                </c:pt>
                <c:pt idx="7182">
                  <c:v>118.1</c:v>
                </c:pt>
                <c:pt idx="7183">
                  <c:v>118.2</c:v>
                </c:pt>
                <c:pt idx="7184">
                  <c:v>118.4</c:v>
                </c:pt>
                <c:pt idx="7185">
                  <c:v>118.6</c:v>
                </c:pt>
                <c:pt idx="7186">
                  <c:v>118.8</c:v>
                </c:pt>
                <c:pt idx="7187">
                  <c:v>118.9</c:v>
                </c:pt>
                <c:pt idx="7188">
                  <c:v>119.1</c:v>
                </c:pt>
                <c:pt idx="7189">
                  <c:v>119.1</c:v>
                </c:pt>
                <c:pt idx="7190">
                  <c:v>119.2</c:v>
                </c:pt>
                <c:pt idx="7191">
                  <c:v>119.1</c:v>
                </c:pt>
                <c:pt idx="7192">
                  <c:v>119</c:v>
                </c:pt>
                <c:pt idx="7193">
                  <c:v>118.9</c:v>
                </c:pt>
                <c:pt idx="7194">
                  <c:v>118.8</c:v>
                </c:pt>
                <c:pt idx="7195">
                  <c:v>118.6</c:v>
                </c:pt>
                <c:pt idx="7196">
                  <c:v>118.4</c:v>
                </c:pt>
                <c:pt idx="7197">
                  <c:v>118.2</c:v>
                </c:pt>
                <c:pt idx="7198">
                  <c:v>118</c:v>
                </c:pt>
                <c:pt idx="7199">
                  <c:v>117.8</c:v>
                </c:pt>
                <c:pt idx="7200">
                  <c:v>117.7</c:v>
                </c:pt>
                <c:pt idx="7201">
                  <c:v>117.6</c:v>
                </c:pt>
                <c:pt idx="7202">
                  <c:v>117.5</c:v>
                </c:pt>
                <c:pt idx="7203">
                  <c:v>117.3</c:v>
                </c:pt>
                <c:pt idx="7204">
                  <c:v>117.1</c:v>
                </c:pt>
                <c:pt idx="7205">
                  <c:v>117</c:v>
                </c:pt>
                <c:pt idx="7206">
                  <c:v>116.8</c:v>
                </c:pt>
                <c:pt idx="7207">
                  <c:v>116.8</c:v>
                </c:pt>
                <c:pt idx="7208">
                  <c:v>116.7</c:v>
                </c:pt>
                <c:pt idx="7209">
                  <c:v>116.7</c:v>
                </c:pt>
                <c:pt idx="7210">
                  <c:v>116.8</c:v>
                </c:pt>
                <c:pt idx="7211">
                  <c:v>116.9</c:v>
                </c:pt>
                <c:pt idx="7212">
                  <c:v>117.1</c:v>
                </c:pt>
                <c:pt idx="7213">
                  <c:v>117.2</c:v>
                </c:pt>
                <c:pt idx="7214">
                  <c:v>117.4</c:v>
                </c:pt>
                <c:pt idx="7215">
                  <c:v>117.6</c:v>
                </c:pt>
                <c:pt idx="7216">
                  <c:v>117.6</c:v>
                </c:pt>
                <c:pt idx="7217">
                  <c:v>117.8</c:v>
                </c:pt>
                <c:pt idx="7218">
                  <c:v>117.9</c:v>
                </c:pt>
                <c:pt idx="7219">
                  <c:v>118.1</c:v>
                </c:pt>
                <c:pt idx="7220">
                  <c:v>118.2</c:v>
                </c:pt>
                <c:pt idx="7221">
                  <c:v>118.4</c:v>
                </c:pt>
                <c:pt idx="7222">
                  <c:v>118.5</c:v>
                </c:pt>
                <c:pt idx="7223">
                  <c:v>118.7</c:v>
                </c:pt>
                <c:pt idx="7224">
                  <c:v>118.9</c:v>
                </c:pt>
                <c:pt idx="7225">
                  <c:v>119.1</c:v>
                </c:pt>
                <c:pt idx="7226">
                  <c:v>119.3</c:v>
                </c:pt>
                <c:pt idx="7227">
                  <c:v>119.3</c:v>
                </c:pt>
                <c:pt idx="7228">
                  <c:v>119.4</c:v>
                </c:pt>
                <c:pt idx="7229">
                  <c:v>119.4</c:v>
                </c:pt>
                <c:pt idx="7230">
                  <c:v>119.3</c:v>
                </c:pt>
                <c:pt idx="7231">
                  <c:v>119.1</c:v>
                </c:pt>
                <c:pt idx="7232">
                  <c:v>119</c:v>
                </c:pt>
                <c:pt idx="7233">
                  <c:v>118.8</c:v>
                </c:pt>
                <c:pt idx="7234">
                  <c:v>118.6</c:v>
                </c:pt>
                <c:pt idx="7235">
                  <c:v>118.3</c:v>
                </c:pt>
                <c:pt idx="7236">
                  <c:v>118.2</c:v>
                </c:pt>
                <c:pt idx="7237">
                  <c:v>118.1</c:v>
                </c:pt>
                <c:pt idx="7238">
                  <c:v>117.9</c:v>
                </c:pt>
                <c:pt idx="7239">
                  <c:v>117.7</c:v>
                </c:pt>
                <c:pt idx="7240">
                  <c:v>117.6</c:v>
                </c:pt>
                <c:pt idx="7241">
                  <c:v>117.4</c:v>
                </c:pt>
                <c:pt idx="7242">
                  <c:v>117.2</c:v>
                </c:pt>
                <c:pt idx="7243">
                  <c:v>117.1</c:v>
                </c:pt>
                <c:pt idx="7244">
                  <c:v>117</c:v>
                </c:pt>
                <c:pt idx="7245">
                  <c:v>117</c:v>
                </c:pt>
                <c:pt idx="7246">
                  <c:v>116.9</c:v>
                </c:pt>
                <c:pt idx="7247">
                  <c:v>117</c:v>
                </c:pt>
                <c:pt idx="7248">
                  <c:v>117.1</c:v>
                </c:pt>
                <c:pt idx="7249">
                  <c:v>117.2</c:v>
                </c:pt>
                <c:pt idx="7250">
                  <c:v>117.2</c:v>
                </c:pt>
                <c:pt idx="7251">
                  <c:v>117.3</c:v>
                </c:pt>
                <c:pt idx="7252">
                  <c:v>117.5</c:v>
                </c:pt>
                <c:pt idx="7253">
                  <c:v>117.7</c:v>
                </c:pt>
                <c:pt idx="7254">
                  <c:v>117.8</c:v>
                </c:pt>
                <c:pt idx="7255">
                  <c:v>118</c:v>
                </c:pt>
                <c:pt idx="7256">
                  <c:v>118.2</c:v>
                </c:pt>
                <c:pt idx="7257">
                  <c:v>118.4</c:v>
                </c:pt>
                <c:pt idx="7258">
                  <c:v>118.5</c:v>
                </c:pt>
                <c:pt idx="7259">
                  <c:v>118.7</c:v>
                </c:pt>
                <c:pt idx="7260">
                  <c:v>118.9</c:v>
                </c:pt>
                <c:pt idx="7261">
                  <c:v>119.1</c:v>
                </c:pt>
                <c:pt idx="7262">
                  <c:v>119.3</c:v>
                </c:pt>
                <c:pt idx="7263">
                  <c:v>119.4</c:v>
                </c:pt>
                <c:pt idx="7264">
                  <c:v>119.4</c:v>
                </c:pt>
                <c:pt idx="7265">
                  <c:v>119.4</c:v>
                </c:pt>
                <c:pt idx="7266">
                  <c:v>119.4</c:v>
                </c:pt>
                <c:pt idx="7267">
                  <c:v>119.4</c:v>
                </c:pt>
                <c:pt idx="7268">
                  <c:v>119.4</c:v>
                </c:pt>
                <c:pt idx="7269">
                  <c:v>119.3</c:v>
                </c:pt>
                <c:pt idx="7270">
                  <c:v>119.1</c:v>
                </c:pt>
                <c:pt idx="7271">
                  <c:v>118.9</c:v>
                </c:pt>
                <c:pt idx="7272">
                  <c:v>118.7</c:v>
                </c:pt>
                <c:pt idx="7273">
                  <c:v>118.6</c:v>
                </c:pt>
                <c:pt idx="7274">
                  <c:v>118.5</c:v>
                </c:pt>
                <c:pt idx="7275">
                  <c:v>118.5</c:v>
                </c:pt>
                <c:pt idx="7276">
                  <c:v>118.3</c:v>
                </c:pt>
                <c:pt idx="7277">
                  <c:v>118.2</c:v>
                </c:pt>
                <c:pt idx="7278">
                  <c:v>118</c:v>
                </c:pt>
                <c:pt idx="7279">
                  <c:v>117.7</c:v>
                </c:pt>
                <c:pt idx="7280">
                  <c:v>117.5</c:v>
                </c:pt>
                <c:pt idx="7281">
                  <c:v>117.3</c:v>
                </c:pt>
                <c:pt idx="7282">
                  <c:v>117.1</c:v>
                </c:pt>
                <c:pt idx="7283">
                  <c:v>117</c:v>
                </c:pt>
                <c:pt idx="7284">
                  <c:v>117</c:v>
                </c:pt>
                <c:pt idx="7285">
                  <c:v>117</c:v>
                </c:pt>
                <c:pt idx="7286">
                  <c:v>117</c:v>
                </c:pt>
                <c:pt idx="7287">
                  <c:v>117.2</c:v>
                </c:pt>
                <c:pt idx="7288">
                  <c:v>117.4</c:v>
                </c:pt>
                <c:pt idx="7289">
                  <c:v>117.6</c:v>
                </c:pt>
                <c:pt idx="7290">
                  <c:v>117.8</c:v>
                </c:pt>
                <c:pt idx="7291">
                  <c:v>118.1</c:v>
                </c:pt>
                <c:pt idx="7292">
                  <c:v>118.3</c:v>
                </c:pt>
                <c:pt idx="7293">
                  <c:v>118.4</c:v>
                </c:pt>
                <c:pt idx="7294">
                  <c:v>118.5</c:v>
                </c:pt>
                <c:pt idx="7295">
                  <c:v>118.7</c:v>
                </c:pt>
                <c:pt idx="7296">
                  <c:v>118.8</c:v>
                </c:pt>
                <c:pt idx="7297">
                  <c:v>118.9</c:v>
                </c:pt>
                <c:pt idx="7298">
                  <c:v>119</c:v>
                </c:pt>
                <c:pt idx="7299">
                  <c:v>119.1</c:v>
                </c:pt>
                <c:pt idx="7300">
                  <c:v>119.2</c:v>
                </c:pt>
                <c:pt idx="7301">
                  <c:v>119.4</c:v>
                </c:pt>
                <c:pt idx="7302">
                  <c:v>119.5</c:v>
                </c:pt>
                <c:pt idx="7303">
                  <c:v>119.5</c:v>
                </c:pt>
                <c:pt idx="7304">
                  <c:v>119.5</c:v>
                </c:pt>
                <c:pt idx="7305">
                  <c:v>119.5</c:v>
                </c:pt>
                <c:pt idx="7306">
                  <c:v>119.4</c:v>
                </c:pt>
                <c:pt idx="7307">
                  <c:v>119.4</c:v>
                </c:pt>
                <c:pt idx="7308">
                  <c:v>119.4</c:v>
                </c:pt>
                <c:pt idx="7309">
                  <c:v>119.3</c:v>
                </c:pt>
                <c:pt idx="7310">
                  <c:v>119.2</c:v>
                </c:pt>
                <c:pt idx="7311">
                  <c:v>119</c:v>
                </c:pt>
                <c:pt idx="7312">
                  <c:v>118.8</c:v>
                </c:pt>
                <c:pt idx="7313">
                  <c:v>118.6</c:v>
                </c:pt>
                <c:pt idx="7314">
                  <c:v>118.4</c:v>
                </c:pt>
                <c:pt idx="7315">
                  <c:v>118.2</c:v>
                </c:pt>
                <c:pt idx="7316">
                  <c:v>117.8</c:v>
                </c:pt>
                <c:pt idx="7317">
                  <c:v>117.6</c:v>
                </c:pt>
                <c:pt idx="7318">
                  <c:v>117.5</c:v>
                </c:pt>
                <c:pt idx="7319">
                  <c:v>117.4</c:v>
                </c:pt>
                <c:pt idx="7320">
                  <c:v>117.5</c:v>
                </c:pt>
                <c:pt idx="7321">
                  <c:v>117.5</c:v>
                </c:pt>
                <c:pt idx="7322">
                  <c:v>117.5</c:v>
                </c:pt>
                <c:pt idx="7323">
                  <c:v>117.5</c:v>
                </c:pt>
                <c:pt idx="7324">
                  <c:v>117.5</c:v>
                </c:pt>
                <c:pt idx="7325">
                  <c:v>117.6</c:v>
                </c:pt>
                <c:pt idx="7326">
                  <c:v>117.7</c:v>
                </c:pt>
                <c:pt idx="7327">
                  <c:v>117.8</c:v>
                </c:pt>
                <c:pt idx="7328">
                  <c:v>117.9</c:v>
                </c:pt>
                <c:pt idx="7329">
                  <c:v>118</c:v>
                </c:pt>
                <c:pt idx="7330">
                  <c:v>118.2</c:v>
                </c:pt>
                <c:pt idx="7331">
                  <c:v>118.3</c:v>
                </c:pt>
                <c:pt idx="7332">
                  <c:v>118.5</c:v>
                </c:pt>
                <c:pt idx="7333">
                  <c:v>118.7</c:v>
                </c:pt>
                <c:pt idx="7334">
                  <c:v>118.9</c:v>
                </c:pt>
                <c:pt idx="7335">
                  <c:v>119.1</c:v>
                </c:pt>
                <c:pt idx="7336">
                  <c:v>119.2</c:v>
                </c:pt>
                <c:pt idx="7337">
                  <c:v>119.4</c:v>
                </c:pt>
                <c:pt idx="7338">
                  <c:v>119.5</c:v>
                </c:pt>
                <c:pt idx="7339">
                  <c:v>119.7</c:v>
                </c:pt>
                <c:pt idx="7340">
                  <c:v>119.8</c:v>
                </c:pt>
                <c:pt idx="7341">
                  <c:v>119.8</c:v>
                </c:pt>
                <c:pt idx="7342">
                  <c:v>119.8</c:v>
                </c:pt>
                <c:pt idx="7343">
                  <c:v>119.9</c:v>
                </c:pt>
                <c:pt idx="7344">
                  <c:v>119.9</c:v>
                </c:pt>
                <c:pt idx="7345">
                  <c:v>119.8</c:v>
                </c:pt>
                <c:pt idx="7346">
                  <c:v>119.6</c:v>
                </c:pt>
                <c:pt idx="7347">
                  <c:v>119.4</c:v>
                </c:pt>
                <c:pt idx="7348">
                  <c:v>119.3</c:v>
                </c:pt>
                <c:pt idx="7349">
                  <c:v>119.1</c:v>
                </c:pt>
                <c:pt idx="7350">
                  <c:v>118.9</c:v>
                </c:pt>
                <c:pt idx="7351">
                  <c:v>118.7</c:v>
                </c:pt>
                <c:pt idx="7352">
                  <c:v>118.4</c:v>
                </c:pt>
                <c:pt idx="7353">
                  <c:v>118.2</c:v>
                </c:pt>
                <c:pt idx="7354">
                  <c:v>118.1</c:v>
                </c:pt>
                <c:pt idx="7355">
                  <c:v>118</c:v>
                </c:pt>
                <c:pt idx="7356">
                  <c:v>117.9</c:v>
                </c:pt>
                <c:pt idx="7357">
                  <c:v>117.7</c:v>
                </c:pt>
                <c:pt idx="7358">
                  <c:v>117.6</c:v>
                </c:pt>
                <c:pt idx="7359">
                  <c:v>117.5</c:v>
                </c:pt>
                <c:pt idx="7360">
                  <c:v>117.6</c:v>
                </c:pt>
                <c:pt idx="7361">
                  <c:v>117.6</c:v>
                </c:pt>
                <c:pt idx="7362">
                  <c:v>117.6</c:v>
                </c:pt>
                <c:pt idx="7363">
                  <c:v>117.7</c:v>
                </c:pt>
                <c:pt idx="7364">
                  <c:v>117.9</c:v>
                </c:pt>
                <c:pt idx="7365">
                  <c:v>117.9</c:v>
                </c:pt>
                <c:pt idx="7366">
                  <c:v>118.1</c:v>
                </c:pt>
                <c:pt idx="7367">
                  <c:v>118.2</c:v>
                </c:pt>
                <c:pt idx="7368">
                  <c:v>118.3</c:v>
                </c:pt>
                <c:pt idx="7369">
                  <c:v>118.6</c:v>
                </c:pt>
                <c:pt idx="7370">
                  <c:v>118.8</c:v>
                </c:pt>
                <c:pt idx="7371">
                  <c:v>119</c:v>
                </c:pt>
                <c:pt idx="7372">
                  <c:v>119.2</c:v>
                </c:pt>
                <c:pt idx="7373">
                  <c:v>119.4</c:v>
                </c:pt>
                <c:pt idx="7374">
                  <c:v>119.6</c:v>
                </c:pt>
                <c:pt idx="7375">
                  <c:v>119.7</c:v>
                </c:pt>
                <c:pt idx="7376">
                  <c:v>119.8</c:v>
                </c:pt>
                <c:pt idx="7377">
                  <c:v>119.9</c:v>
                </c:pt>
                <c:pt idx="7378">
                  <c:v>120</c:v>
                </c:pt>
                <c:pt idx="7379">
                  <c:v>120</c:v>
                </c:pt>
                <c:pt idx="7380">
                  <c:v>120</c:v>
                </c:pt>
                <c:pt idx="7381">
                  <c:v>120</c:v>
                </c:pt>
                <c:pt idx="7382">
                  <c:v>119.9</c:v>
                </c:pt>
                <c:pt idx="7383">
                  <c:v>119.8</c:v>
                </c:pt>
                <c:pt idx="7384">
                  <c:v>119.6</c:v>
                </c:pt>
                <c:pt idx="7385">
                  <c:v>119.5</c:v>
                </c:pt>
                <c:pt idx="7386">
                  <c:v>119.3</c:v>
                </c:pt>
                <c:pt idx="7387">
                  <c:v>119.2</c:v>
                </c:pt>
                <c:pt idx="7388">
                  <c:v>119</c:v>
                </c:pt>
                <c:pt idx="7389">
                  <c:v>118.9</c:v>
                </c:pt>
                <c:pt idx="7390">
                  <c:v>118.8</c:v>
                </c:pt>
                <c:pt idx="7391">
                  <c:v>118.7</c:v>
                </c:pt>
                <c:pt idx="7392">
                  <c:v>118.5</c:v>
                </c:pt>
                <c:pt idx="7393">
                  <c:v>118.3</c:v>
                </c:pt>
                <c:pt idx="7394">
                  <c:v>118.2</c:v>
                </c:pt>
                <c:pt idx="7395">
                  <c:v>118.1</c:v>
                </c:pt>
                <c:pt idx="7396">
                  <c:v>117.9</c:v>
                </c:pt>
                <c:pt idx="7397">
                  <c:v>117.8</c:v>
                </c:pt>
                <c:pt idx="7398">
                  <c:v>117.8</c:v>
                </c:pt>
                <c:pt idx="7399">
                  <c:v>117.7</c:v>
                </c:pt>
                <c:pt idx="7400">
                  <c:v>117.8</c:v>
                </c:pt>
                <c:pt idx="7401">
                  <c:v>117.9</c:v>
                </c:pt>
                <c:pt idx="7402">
                  <c:v>118</c:v>
                </c:pt>
                <c:pt idx="7403">
                  <c:v>118.1</c:v>
                </c:pt>
                <c:pt idx="7404">
                  <c:v>118.3</c:v>
                </c:pt>
                <c:pt idx="7405">
                  <c:v>118.4</c:v>
                </c:pt>
                <c:pt idx="7406">
                  <c:v>118.6</c:v>
                </c:pt>
                <c:pt idx="7407">
                  <c:v>118.9</c:v>
                </c:pt>
                <c:pt idx="7408">
                  <c:v>119.1</c:v>
                </c:pt>
                <c:pt idx="7409">
                  <c:v>119.3</c:v>
                </c:pt>
                <c:pt idx="7410">
                  <c:v>119.5</c:v>
                </c:pt>
                <c:pt idx="7411">
                  <c:v>119.6</c:v>
                </c:pt>
                <c:pt idx="7412">
                  <c:v>119.7</c:v>
                </c:pt>
                <c:pt idx="7413">
                  <c:v>119.8</c:v>
                </c:pt>
                <c:pt idx="7414">
                  <c:v>119.9</c:v>
                </c:pt>
                <c:pt idx="7415">
                  <c:v>120</c:v>
                </c:pt>
                <c:pt idx="7416">
                  <c:v>120.1</c:v>
                </c:pt>
                <c:pt idx="7417">
                  <c:v>120.2</c:v>
                </c:pt>
                <c:pt idx="7418">
                  <c:v>120.2</c:v>
                </c:pt>
                <c:pt idx="7419">
                  <c:v>120.2</c:v>
                </c:pt>
                <c:pt idx="7420">
                  <c:v>120.1</c:v>
                </c:pt>
                <c:pt idx="7421">
                  <c:v>120.1</c:v>
                </c:pt>
                <c:pt idx="7422">
                  <c:v>119.9</c:v>
                </c:pt>
                <c:pt idx="7423">
                  <c:v>119.8</c:v>
                </c:pt>
                <c:pt idx="7424">
                  <c:v>119.7</c:v>
                </c:pt>
                <c:pt idx="7425">
                  <c:v>119.5</c:v>
                </c:pt>
                <c:pt idx="7426">
                  <c:v>119.3</c:v>
                </c:pt>
                <c:pt idx="7427">
                  <c:v>119.2</c:v>
                </c:pt>
                <c:pt idx="7428">
                  <c:v>118.9</c:v>
                </c:pt>
                <c:pt idx="7429">
                  <c:v>118.7</c:v>
                </c:pt>
                <c:pt idx="7430">
                  <c:v>118.5</c:v>
                </c:pt>
                <c:pt idx="7431">
                  <c:v>118.3</c:v>
                </c:pt>
                <c:pt idx="7432">
                  <c:v>118.2</c:v>
                </c:pt>
                <c:pt idx="7433">
                  <c:v>118.1</c:v>
                </c:pt>
                <c:pt idx="7434">
                  <c:v>118</c:v>
                </c:pt>
                <c:pt idx="7435">
                  <c:v>118</c:v>
                </c:pt>
                <c:pt idx="7436">
                  <c:v>118</c:v>
                </c:pt>
                <c:pt idx="7437">
                  <c:v>118.1</c:v>
                </c:pt>
                <c:pt idx="7438">
                  <c:v>118.1</c:v>
                </c:pt>
                <c:pt idx="7439">
                  <c:v>118.2</c:v>
                </c:pt>
                <c:pt idx="7440">
                  <c:v>118.3</c:v>
                </c:pt>
                <c:pt idx="7441">
                  <c:v>118.4</c:v>
                </c:pt>
                <c:pt idx="7442">
                  <c:v>118.4</c:v>
                </c:pt>
                <c:pt idx="7443">
                  <c:v>118.5</c:v>
                </c:pt>
                <c:pt idx="7444">
                  <c:v>118.7</c:v>
                </c:pt>
                <c:pt idx="7445">
                  <c:v>118.9</c:v>
                </c:pt>
                <c:pt idx="7446">
                  <c:v>119.2</c:v>
                </c:pt>
                <c:pt idx="7447">
                  <c:v>119.4</c:v>
                </c:pt>
                <c:pt idx="7448">
                  <c:v>119.6</c:v>
                </c:pt>
                <c:pt idx="7449">
                  <c:v>119.8</c:v>
                </c:pt>
                <c:pt idx="7450">
                  <c:v>119.9</c:v>
                </c:pt>
                <c:pt idx="7451">
                  <c:v>120.1</c:v>
                </c:pt>
                <c:pt idx="7452">
                  <c:v>120.2</c:v>
                </c:pt>
                <c:pt idx="7453">
                  <c:v>120.3</c:v>
                </c:pt>
                <c:pt idx="7454">
                  <c:v>120.4</c:v>
                </c:pt>
                <c:pt idx="7455">
                  <c:v>120.5</c:v>
                </c:pt>
                <c:pt idx="7456">
                  <c:v>120.5</c:v>
                </c:pt>
                <c:pt idx="7457">
                  <c:v>120.3</c:v>
                </c:pt>
                <c:pt idx="7458">
                  <c:v>120.2</c:v>
                </c:pt>
                <c:pt idx="7459">
                  <c:v>120.2</c:v>
                </c:pt>
                <c:pt idx="7460">
                  <c:v>120.2</c:v>
                </c:pt>
                <c:pt idx="7461">
                  <c:v>120.1</c:v>
                </c:pt>
                <c:pt idx="7462">
                  <c:v>119.9</c:v>
                </c:pt>
                <c:pt idx="7463">
                  <c:v>119.8</c:v>
                </c:pt>
                <c:pt idx="7464">
                  <c:v>119.6</c:v>
                </c:pt>
                <c:pt idx="7465">
                  <c:v>119.4</c:v>
                </c:pt>
                <c:pt idx="7466">
                  <c:v>119.1</c:v>
                </c:pt>
                <c:pt idx="7467">
                  <c:v>118.8</c:v>
                </c:pt>
                <c:pt idx="7468">
                  <c:v>118.7</c:v>
                </c:pt>
                <c:pt idx="7469">
                  <c:v>118.6</c:v>
                </c:pt>
                <c:pt idx="7470">
                  <c:v>118.4</c:v>
                </c:pt>
                <c:pt idx="7471">
                  <c:v>118.4</c:v>
                </c:pt>
                <c:pt idx="7472">
                  <c:v>118.3</c:v>
                </c:pt>
                <c:pt idx="7473">
                  <c:v>118.2</c:v>
                </c:pt>
                <c:pt idx="7474">
                  <c:v>118.2</c:v>
                </c:pt>
                <c:pt idx="7475">
                  <c:v>118.1</c:v>
                </c:pt>
                <c:pt idx="7476">
                  <c:v>118.2</c:v>
                </c:pt>
                <c:pt idx="7477">
                  <c:v>118.2</c:v>
                </c:pt>
                <c:pt idx="7478">
                  <c:v>118.3</c:v>
                </c:pt>
                <c:pt idx="7479">
                  <c:v>118.5</c:v>
                </c:pt>
                <c:pt idx="7480">
                  <c:v>118.7</c:v>
                </c:pt>
                <c:pt idx="7481">
                  <c:v>118.9</c:v>
                </c:pt>
                <c:pt idx="7482">
                  <c:v>119</c:v>
                </c:pt>
                <c:pt idx="7483">
                  <c:v>119.3</c:v>
                </c:pt>
                <c:pt idx="7484">
                  <c:v>119.5</c:v>
                </c:pt>
                <c:pt idx="7485">
                  <c:v>119.7</c:v>
                </c:pt>
                <c:pt idx="7486">
                  <c:v>119.9</c:v>
                </c:pt>
                <c:pt idx="7487">
                  <c:v>120</c:v>
                </c:pt>
                <c:pt idx="7488">
                  <c:v>120.1</c:v>
                </c:pt>
                <c:pt idx="7489">
                  <c:v>120.3</c:v>
                </c:pt>
                <c:pt idx="7490">
                  <c:v>120.4</c:v>
                </c:pt>
                <c:pt idx="7491">
                  <c:v>120.4</c:v>
                </c:pt>
                <c:pt idx="7492">
                  <c:v>120.5</c:v>
                </c:pt>
                <c:pt idx="7493">
                  <c:v>120.6</c:v>
                </c:pt>
                <c:pt idx="7494">
                  <c:v>120.7</c:v>
                </c:pt>
                <c:pt idx="7495">
                  <c:v>120.7</c:v>
                </c:pt>
                <c:pt idx="7496">
                  <c:v>120.6</c:v>
                </c:pt>
                <c:pt idx="7497">
                  <c:v>120.4</c:v>
                </c:pt>
                <c:pt idx="7498">
                  <c:v>120.3</c:v>
                </c:pt>
                <c:pt idx="7499">
                  <c:v>120.1</c:v>
                </c:pt>
                <c:pt idx="7500">
                  <c:v>119.9</c:v>
                </c:pt>
                <c:pt idx="7501">
                  <c:v>119.6</c:v>
                </c:pt>
                <c:pt idx="7502">
                  <c:v>119.5</c:v>
                </c:pt>
                <c:pt idx="7503">
                  <c:v>119.5</c:v>
                </c:pt>
                <c:pt idx="7504">
                  <c:v>119.4</c:v>
                </c:pt>
                <c:pt idx="7505">
                  <c:v>119.3</c:v>
                </c:pt>
                <c:pt idx="7506">
                  <c:v>119.1</c:v>
                </c:pt>
                <c:pt idx="7507">
                  <c:v>119</c:v>
                </c:pt>
                <c:pt idx="7508">
                  <c:v>118.8</c:v>
                </c:pt>
                <c:pt idx="7509">
                  <c:v>118.6</c:v>
                </c:pt>
                <c:pt idx="7510">
                  <c:v>118.4</c:v>
                </c:pt>
                <c:pt idx="7511">
                  <c:v>118.3</c:v>
                </c:pt>
                <c:pt idx="7512">
                  <c:v>118.2</c:v>
                </c:pt>
                <c:pt idx="7513">
                  <c:v>118.2</c:v>
                </c:pt>
                <c:pt idx="7514">
                  <c:v>118.2</c:v>
                </c:pt>
                <c:pt idx="7515">
                  <c:v>118.3</c:v>
                </c:pt>
                <c:pt idx="7516">
                  <c:v>118.5</c:v>
                </c:pt>
                <c:pt idx="7517">
                  <c:v>118.7</c:v>
                </c:pt>
                <c:pt idx="7518">
                  <c:v>119</c:v>
                </c:pt>
                <c:pt idx="7519">
                  <c:v>119.2</c:v>
                </c:pt>
                <c:pt idx="7520">
                  <c:v>119.5</c:v>
                </c:pt>
                <c:pt idx="7521">
                  <c:v>119.6</c:v>
                </c:pt>
                <c:pt idx="7522">
                  <c:v>119.7</c:v>
                </c:pt>
                <c:pt idx="7523">
                  <c:v>119.8</c:v>
                </c:pt>
                <c:pt idx="7524">
                  <c:v>119.9</c:v>
                </c:pt>
                <c:pt idx="7525">
                  <c:v>120</c:v>
                </c:pt>
                <c:pt idx="7526">
                  <c:v>120.2</c:v>
                </c:pt>
                <c:pt idx="7527">
                  <c:v>120.4</c:v>
                </c:pt>
                <c:pt idx="7528">
                  <c:v>120.5</c:v>
                </c:pt>
                <c:pt idx="7529">
                  <c:v>120.7</c:v>
                </c:pt>
                <c:pt idx="7530">
                  <c:v>120.9</c:v>
                </c:pt>
                <c:pt idx="7531">
                  <c:v>120.9</c:v>
                </c:pt>
                <c:pt idx="7532">
                  <c:v>121</c:v>
                </c:pt>
                <c:pt idx="7533">
                  <c:v>120.9</c:v>
                </c:pt>
                <c:pt idx="7534">
                  <c:v>120.8</c:v>
                </c:pt>
                <c:pt idx="7535">
                  <c:v>120.7</c:v>
                </c:pt>
                <c:pt idx="7536">
                  <c:v>120.5</c:v>
                </c:pt>
                <c:pt idx="7537">
                  <c:v>120.3</c:v>
                </c:pt>
                <c:pt idx="7538">
                  <c:v>120.2</c:v>
                </c:pt>
                <c:pt idx="7539">
                  <c:v>120</c:v>
                </c:pt>
                <c:pt idx="7540">
                  <c:v>119.8</c:v>
                </c:pt>
                <c:pt idx="7541">
                  <c:v>119.7</c:v>
                </c:pt>
                <c:pt idx="7542">
                  <c:v>119.5</c:v>
                </c:pt>
                <c:pt idx="7543">
                  <c:v>119.3</c:v>
                </c:pt>
                <c:pt idx="7544">
                  <c:v>119.2</c:v>
                </c:pt>
                <c:pt idx="7545">
                  <c:v>118.9</c:v>
                </c:pt>
                <c:pt idx="7546">
                  <c:v>118.7</c:v>
                </c:pt>
                <c:pt idx="7547">
                  <c:v>118.5</c:v>
                </c:pt>
                <c:pt idx="7548">
                  <c:v>118.4</c:v>
                </c:pt>
                <c:pt idx="7549">
                  <c:v>118.4</c:v>
                </c:pt>
                <c:pt idx="7550">
                  <c:v>118.5</c:v>
                </c:pt>
                <c:pt idx="7551">
                  <c:v>118.5</c:v>
                </c:pt>
                <c:pt idx="7552">
                  <c:v>118.6</c:v>
                </c:pt>
                <c:pt idx="7553">
                  <c:v>118.9</c:v>
                </c:pt>
                <c:pt idx="7554">
                  <c:v>119.1</c:v>
                </c:pt>
                <c:pt idx="7555">
                  <c:v>119.2</c:v>
                </c:pt>
                <c:pt idx="7556">
                  <c:v>119.4</c:v>
                </c:pt>
                <c:pt idx="7557">
                  <c:v>119.5</c:v>
                </c:pt>
                <c:pt idx="7558">
                  <c:v>119.6</c:v>
                </c:pt>
                <c:pt idx="7559">
                  <c:v>119.6</c:v>
                </c:pt>
                <c:pt idx="7560">
                  <c:v>119.7</c:v>
                </c:pt>
                <c:pt idx="7561">
                  <c:v>119.7</c:v>
                </c:pt>
                <c:pt idx="7562">
                  <c:v>119.8</c:v>
                </c:pt>
                <c:pt idx="7563">
                  <c:v>119.9</c:v>
                </c:pt>
                <c:pt idx="7564">
                  <c:v>120.2</c:v>
                </c:pt>
                <c:pt idx="7565">
                  <c:v>120.5</c:v>
                </c:pt>
                <c:pt idx="7566">
                  <c:v>120.8</c:v>
                </c:pt>
                <c:pt idx="7567">
                  <c:v>121.1</c:v>
                </c:pt>
                <c:pt idx="7568">
                  <c:v>121.2</c:v>
                </c:pt>
                <c:pt idx="7569">
                  <c:v>121.3</c:v>
                </c:pt>
                <c:pt idx="7570">
                  <c:v>121.3</c:v>
                </c:pt>
                <c:pt idx="7571">
                  <c:v>121.3</c:v>
                </c:pt>
                <c:pt idx="7572">
                  <c:v>121.1</c:v>
                </c:pt>
                <c:pt idx="7573">
                  <c:v>121</c:v>
                </c:pt>
                <c:pt idx="7574">
                  <c:v>120.7</c:v>
                </c:pt>
                <c:pt idx="7575">
                  <c:v>120.6</c:v>
                </c:pt>
                <c:pt idx="7576">
                  <c:v>120.3</c:v>
                </c:pt>
                <c:pt idx="7577">
                  <c:v>120.1</c:v>
                </c:pt>
                <c:pt idx="7578">
                  <c:v>120</c:v>
                </c:pt>
                <c:pt idx="7579">
                  <c:v>119.8</c:v>
                </c:pt>
                <c:pt idx="7580">
                  <c:v>119.6</c:v>
                </c:pt>
                <c:pt idx="7581">
                  <c:v>119.4</c:v>
                </c:pt>
                <c:pt idx="7582">
                  <c:v>119.3</c:v>
                </c:pt>
                <c:pt idx="7583">
                  <c:v>119.1</c:v>
                </c:pt>
                <c:pt idx="7584">
                  <c:v>119.1</c:v>
                </c:pt>
                <c:pt idx="7585">
                  <c:v>119</c:v>
                </c:pt>
                <c:pt idx="7586">
                  <c:v>119</c:v>
                </c:pt>
                <c:pt idx="7587">
                  <c:v>118.9</c:v>
                </c:pt>
                <c:pt idx="7588">
                  <c:v>118.9</c:v>
                </c:pt>
                <c:pt idx="7589">
                  <c:v>118.9</c:v>
                </c:pt>
                <c:pt idx="7590">
                  <c:v>118.9</c:v>
                </c:pt>
                <c:pt idx="7591">
                  <c:v>118.9</c:v>
                </c:pt>
                <c:pt idx="7592">
                  <c:v>118.8</c:v>
                </c:pt>
                <c:pt idx="7593">
                  <c:v>118.9</c:v>
                </c:pt>
                <c:pt idx="7594">
                  <c:v>119.1</c:v>
                </c:pt>
                <c:pt idx="7595">
                  <c:v>119.3</c:v>
                </c:pt>
                <c:pt idx="7596">
                  <c:v>119.6</c:v>
                </c:pt>
                <c:pt idx="7597">
                  <c:v>119.8</c:v>
                </c:pt>
                <c:pt idx="7598">
                  <c:v>120.1</c:v>
                </c:pt>
                <c:pt idx="7599">
                  <c:v>120.3</c:v>
                </c:pt>
                <c:pt idx="7600">
                  <c:v>120.5</c:v>
                </c:pt>
                <c:pt idx="7601">
                  <c:v>120.7</c:v>
                </c:pt>
                <c:pt idx="7602">
                  <c:v>120.9</c:v>
                </c:pt>
                <c:pt idx="7603">
                  <c:v>121</c:v>
                </c:pt>
                <c:pt idx="7604">
                  <c:v>121.2</c:v>
                </c:pt>
                <c:pt idx="7605">
                  <c:v>121.3</c:v>
                </c:pt>
                <c:pt idx="7606">
                  <c:v>121.3</c:v>
                </c:pt>
                <c:pt idx="7607">
                  <c:v>121.2</c:v>
                </c:pt>
                <c:pt idx="7608">
                  <c:v>121.2</c:v>
                </c:pt>
                <c:pt idx="7609">
                  <c:v>121.1</c:v>
                </c:pt>
                <c:pt idx="7610">
                  <c:v>121</c:v>
                </c:pt>
                <c:pt idx="7611">
                  <c:v>120.9</c:v>
                </c:pt>
                <c:pt idx="7612">
                  <c:v>120.9</c:v>
                </c:pt>
                <c:pt idx="7613">
                  <c:v>120.7</c:v>
                </c:pt>
                <c:pt idx="7614">
                  <c:v>120.6</c:v>
                </c:pt>
                <c:pt idx="7615">
                  <c:v>120.5</c:v>
                </c:pt>
                <c:pt idx="7616">
                  <c:v>120.3</c:v>
                </c:pt>
                <c:pt idx="7617">
                  <c:v>120.1</c:v>
                </c:pt>
                <c:pt idx="7618">
                  <c:v>119.9</c:v>
                </c:pt>
                <c:pt idx="7619">
                  <c:v>119.8</c:v>
                </c:pt>
                <c:pt idx="7620">
                  <c:v>119.6</c:v>
                </c:pt>
                <c:pt idx="7621">
                  <c:v>119.4</c:v>
                </c:pt>
                <c:pt idx="7622">
                  <c:v>119.2</c:v>
                </c:pt>
                <c:pt idx="7623">
                  <c:v>119.1</c:v>
                </c:pt>
                <c:pt idx="7624">
                  <c:v>119</c:v>
                </c:pt>
                <c:pt idx="7625">
                  <c:v>119</c:v>
                </c:pt>
                <c:pt idx="7626">
                  <c:v>119</c:v>
                </c:pt>
                <c:pt idx="7627">
                  <c:v>119.1</c:v>
                </c:pt>
                <c:pt idx="7628">
                  <c:v>119</c:v>
                </c:pt>
                <c:pt idx="7629">
                  <c:v>119.1</c:v>
                </c:pt>
                <c:pt idx="7630">
                  <c:v>119.2</c:v>
                </c:pt>
                <c:pt idx="7631">
                  <c:v>119.3</c:v>
                </c:pt>
                <c:pt idx="7632">
                  <c:v>119.3</c:v>
                </c:pt>
                <c:pt idx="7633">
                  <c:v>119.5</c:v>
                </c:pt>
                <c:pt idx="7634">
                  <c:v>119.7</c:v>
                </c:pt>
                <c:pt idx="7635">
                  <c:v>119.9</c:v>
                </c:pt>
                <c:pt idx="7636">
                  <c:v>120.2</c:v>
                </c:pt>
                <c:pt idx="7637">
                  <c:v>120.5</c:v>
                </c:pt>
                <c:pt idx="7638">
                  <c:v>120.7</c:v>
                </c:pt>
                <c:pt idx="7639">
                  <c:v>120.9</c:v>
                </c:pt>
                <c:pt idx="7640">
                  <c:v>121.1</c:v>
                </c:pt>
                <c:pt idx="7641">
                  <c:v>121.3</c:v>
                </c:pt>
                <c:pt idx="7642">
                  <c:v>121.4</c:v>
                </c:pt>
                <c:pt idx="7643">
                  <c:v>121.5</c:v>
                </c:pt>
                <c:pt idx="7644">
                  <c:v>121.5</c:v>
                </c:pt>
                <c:pt idx="7645">
                  <c:v>121.5</c:v>
                </c:pt>
                <c:pt idx="7646">
                  <c:v>121.4</c:v>
                </c:pt>
                <c:pt idx="7647">
                  <c:v>121.4</c:v>
                </c:pt>
                <c:pt idx="7648">
                  <c:v>121.3</c:v>
                </c:pt>
                <c:pt idx="7649">
                  <c:v>121.2</c:v>
                </c:pt>
                <c:pt idx="7650">
                  <c:v>121.1</c:v>
                </c:pt>
                <c:pt idx="7651">
                  <c:v>120.9</c:v>
                </c:pt>
                <c:pt idx="7652">
                  <c:v>120.7</c:v>
                </c:pt>
                <c:pt idx="7653">
                  <c:v>120.5</c:v>
                </c:pt>
                <c:pt idx="7654">
                  <c:v>120.4</c:v>
                </c:pt>
                <c:pt idx="7655">
                  <c:v>120.2</c:v>
                </c:pt>
                <c:pt idx="7656">
                  <c:v>120.1</c:v>
                </c:pt>
                <c:pt idx="7657">
                  <c:v>120</c:v>
                </c:pt>
                <c:pt idx="7658">
                  <c:v>119.9</c:v>
                </c:pt>
                <c:pt idx="7659">
                  <c:v>119.8</c:v>
                </c:pt>
                <c:pt idx="7660">
                  <c:v>119.6</c:v>
                </c:pt>
                <c:pt idx="7661">
                  <c:v>119.4</c:v>
                </c:pt>
                <c:pt idx="7662">
                  <c:v>119.2</c:v>
                </c:pt>
                <c:pt idx="7663">
                  <c:v>119.1</c:v>
                </c:pt>
                <c:pt idx="7664">
                  <c:v>119.1</c:v>
                </c:pt>
                <c:pt idx="7665">
                  <c:v>119.1</c:v>
                </c:pt>
                <c:pt idx="7666">
                  <c:v>119.2</c:v>
                </c:pt>
                <c:pt idx="7667">
                  <c:v>119.2</c:v>
                </c:pt>
                <c:pt idx="7668">
                  <c:v>119.4</c:v>
                </c:pt>
                <c:pt idx="7669">
                  <c:v>119.6</c:v>
                </c:pt>
                <c:pt idx="7670">
                  <c:v>119.8</c:v>
                </c:pt>
                <c:pt idx="7671">
                  <c:v>119.9</c:v>
                </c:pt>
                <c:pt idx="7672">
                  <c:v>120.1</c:v>
                </c:pt>
                <c:pt idx="7673">
                  <c:v>120.3</c:v>
                </c:pt>
                <c:pt idx="7674">
                  <c:v>120.5</c:v>
                </c:pt>
                <c:pt idx="7675">
                  <c:v>120.6</c:v>
                </c:pt>
                <c:pt idx="7676">
                  <c:v>120.8</c:v>
                </c:pt>
                <c:pt idx="7677">
                  <c:v>120.9</c:v>
                </c:pt>
                <c:pt idx="7678">
                  <c:v>121.1</c:v>
                </c:pt>
                <c:pt idx="7679">
                  <c:v>121.2</c:v>
                </c:pt>
                <c:pt idx="7680">
                  <c:v>121.3</c:v>
                </c:pt>
                <c:pt idx="7681">
                  <c:v>121.6</c:v>
                </c:pt>
                <c:pt idx="7682">
                  <c:v>121.7</c:v>
                </c:pt>
                <c:pt idx="7683">
                  <c:v>121.8</c:v>
                </c:pt>
                <c:pt idx="7684">
                  <c:v>121.8</c:v>
                </c:pt>
                <c:pt idx="7685">
                  <c:v>121.7</c:v>
                </c:pt>
                <c:pt idx="7686">
                  <c:v>121.6</c:v>
                </c:pt>
                <c:pt idx="7687">
                  <c:v>121.5</c:v>
                </c:pt>
                <c:pt idx="7688">
                  <c:v>121.4</c:v>
                </c:pt>
                <c:pt idx="7689">
                  <c:v>121.2</c:v>
                </c:pt>
                <c:pt idx="7690">
                  <c:v>120.9</c:v>
                </c:pt>
                <c:pt idx="7691">
                  <c:v>120.7</c:v>
                </c:pt>
                <c:pt idx="7692">
                  <c:v>120.6</c:v>
                </c:pt>
                <c:pt idx="7693">
                  <c:v>120.4</c:v>
                </c:pt>
                <c:pt idx="7694">
                  <c:v>120.2</c:v>
                </c:pt>
                <c:pt idx="7695">
                  <c:v>120</c:v>
                </c:pt>
                <c:pt idx="7696">
                  <c:v>119.9</c:v>
                </c:pt>
                <c:pt idx="7697">
                  <c:v>119.8</c:v>
                </c:pt>
                <c:pt idx="7698">
                  <c:v>119.7</c:v>
                </c:pt>
                <c:pt idx="7699">
                  <c:v>119.7</c:v>
                </c:pt>
                <c:pt idx="7700">
                  <c:v>119.6</c:v>
                </c:pt>
                <c:pt idx="7701">
                  <c:v>119.5</c:v>
                </c:pt>
                <c:pt idx="7702">
                  <c:v>119.4</c:v>
                </c:pt>
                <c:pt idx="7703">
                  <c:v>119.4</c:v>
                </c:pt>
                <c:pt idx="7704">
                  <c:v>119.4</c:v>
                </c:pt>
                <c:pt idx="7705">
                  <c:v>119.5</c:v>
                </c:pt>
                <c:pt idx="7706">
                  <c:v>119.5</c:v>
                </c:pt>
                <c:pt idx="7707">
                  <c:v>119.6</c:v>
                </c:pt>
                <c:pt idx="7708">
                  <c:v>119.7</c:v>
                </c:pt>
                <c:pt idx="7709">
                  <c:v>119.9</c:v>
                </c:pt>
                <c:pt idx="7710">
                  <c:v>120.1</c:v>
                </c:pt>
                <c:pt idx="7711">
                  <c:v>120.4</c:v>
                </c:pt>
                <c:pt idx="7712">
                  <c:v>120.6</c:v>
                </c:pt>
                <c:pt idx="7713">
                  <c:v>120.9</c:v>
                </c:pt>
                <c:pt idx="7714">
                  <c:v>121.1</c:v>
                </c:pt>
                <c:pt idx="7715">
                  <c:v>121.4</c:v>
                </c:pt>
                <c:pt idx="7716">
                  <c:v>121.5</c:v>
                </c:pt>
                <c:pt idx="7717">
                  <c:v>121.6</c:v>
                </c:pt>
                <c:pt idx="7718">
                  <c:v>121.7</c:v>
                </c:pt>
                <c:pt idx="7719">
                  <c:v>121.7</c:v>
                </c:pt>
                <c:pt idx="7720">
                  <c:v>121.7</c:v>
                </c:pt>
                <c:pt idx="7721">
                  <c:v>121.8</c:v>
                </c:pt>
                <c:pt idx="7722">
                  <c:v>121.8</c:v>
                </c:pt>
                <c:pt idx="7723">
                  <c:v>121.8</c:v>
                </c:pt>
                <c:pt idx="7724">
                  <c:v>121.7</c:v>
                </c:pt>
                <c:pt idx="7725">
                  <c:v>121.7</c:v>
                </c:pt>
                <c:pt idx="7726">
                  <c:v>121.5</c:v>
                </c:pt>
                <c:pt idx="7727">
                  <c:v>121.4</c:v>
                </c:pt>
                <c:pt idx="7728">
                  <c:v>121.3</c:v>
                </c:pt>
                <c:pt idx="7729">
                  <c:v>121.1</c:v>
                </c:pt>
                <c:pt idx="7730">
                  <c:v>121</c:v>
                </c:pt>
                <c:pt idx="7731">
                  <c:v>120.8</c:v>
                </c:pt>
                <c:pt idx="7732">
                  <c:v>120.5</c:v>
                </c:pt>
                <c:pt idx="7733">
                  <c:v>120.2</c:v>
                </c:pt>
                <c:pt idx="7734">
                  <c:v>120</c:v>
                </c:pt>
                <c:pt idx="7735">
                  <c:v>119.8</c:v>
                </c:pt>
                <c:pt idx="7736">
                  <c:v>119.8</c:v>
                </c:pt>
                <c:pt idx="7737">
                  <c:v>119.7</c:v>
                </c:pt>
                <c:pt idx="7738">
                  <c:v>119.7</c:v>
                </c:pt>
                <c:pt idx="7739">
                  <c:v>119.6</c:v>
                </c:pt>
                <c:pt idx="7740">
                  <c:v>119.6</c:v>
                </c:pt>
                <c:pt idx="7741">
                  <c:v>119.6</c:v>
                </c:pt>
                <c:pt idx="7742">
                  <c:v>119.7</c:v>
                </c:pt>
                <c:pt idx="7743">
                  <c:v>119.8</c:v>
                </c:pt>
                <c:pt idx="7744">
                  <c:v>119.8</c:v>
                </c:pt>
                <c:pt idx="7745">
                  <c:v>119.9</c:v>
                </c:pt>
                <c:pt idx="7746">
                  <c:v>120</c:v>
                </c:pt>
                <c:pt idx="7747">
                  <c:v>120.2</c:v>
                </c:pt>
                <c:pt idx="7748">
                  <c:v>120.4</c:v>
                </c:pt>
                <c:pt idx="7749">
                  <c:v>120.6</c:v>
                </c:pt>
                <c:pt idx="7750">
                  <c:v>120.8</c:v>
                </c:pt>
                <c:pt idx="7751">
                  <c:v>121</c:v>
                </c:pt>
                <c:pt idx="7752">
                  <c:v>121.3</c:v>
                </c:pt>
                <c:pt idx="7753">
                  <c:v>121.5</c:v>
                </c:pt>
                <c:pt idx="7754">
                  <c:v>121.6</c:v>
                </c:pt>
                <c:pt idx="7755">
                  <c:v>121.8</c:v>
                </c:pt>
                <c:pt idx="7756">
                  <c:v>121.9</c:v>
                </c:pt>
                <c:pt idx="7757">
                  <c:v>122</c:v>
                </c:pt>
                <c:pt idx="7758">
                  <c:v>122</c:v>
                </c:pt>
                <c:pt idx="7759">
                  <c:v>122</c:v>
                </c:pt>
                <c:pt idx="7760">
                  <c:v>122</c:v>
                </c:pt>
                <c:pt idx="7761">
                  <c:v>121.9</c:v>
                </c:pt>
                <c:pt idx="7762">
                  <c:v>121.9</c:v>
                </c:pt>
                <c:pt idx="7763">
                  <c:v>121.9</c:v>
                </c:pt>
                <c:pt idx="7764">
                  <c:v>121.7</c:v>
                </c:pt>
                <c:pt idx="7765">
                  <c:v>121.6</c:v>
                </c:pt>
                <c:pt idx="7766">
                  <c:v>121.4</c:v>
                </c:pt>
                <c:pt idx="7767">
                  <c:v>121.3</c:v>
                </c:pt>
                <c:pt idx="7768">
                  <c:v>121.2</c:v>
                </c:pt>
                <c:pt idx="7769">
                  <c:v>120.9</c:v>
                </c:pt>
                <c:pt idx="7770">
                  <c:v>120.7</c:v>
                </c:pt>
                <c:pt idx="7771">
                  <c:v>120.5</c:v>
                </c:pt>
                <c:pt idx="7772">
                  <c:v>120.3</c:v>
                </c:pt>
                <c:pt idx="7773">
                  <c:v>120.1</c:v>
                </c:pt>
                <c:pt idx="7774">
                  <c:v>120</c:v>
                </c:pt>
                <c:pt idx="7775">
                  <c:v>119.9</c:v>
                </c:pt>
                <c:pt idx="7776">
                  <c:v>119.8</c:v>
                </c:pt>
                <c:pt idx="7777">
                  <c:v>119.8</c:v>
                </c:pt>
                <c:pt idx="7778">
                  <c:v>119.8</c:v>
                </c:pt>
                <c:pt idx="7779">
                  <c:v>119.8</c:v>
                </c:pt>
                <c:pt idx="7780">
                  <c:v>119.9</c:v>
                </c:pt>
                <c:pt idx="7781">
                  <c:v>120</c:v>
                </c:pt>
                <c:pt idx="7782">
                  <c:v>120</c:v>
                </c:pt>
                <c:pt idx="7783">
                  <c:v>120.1</c:v>
                </c:pt>
                <c:pt idx="7784">
                  <c:v>120.3</c:v>
                </c:pt>
                <c:pt idx="7785">
                  <c:v>120.5</c:v>
                </c:pt>
                <c:pt idx="7786">
                  <c:v>120.6</c:v>
                </c:pt>
                <c:pt idx="7787">
                  <c:v>120.6</c:v>
                </c:pt>
                <c:pt idx="7788">
                  <c:v>120.8</c:v>
                </c:pt>
                <c:pt idx="7789">
                  <c:v>120.9</c:v>
                </c:pt>
                <c:pt idx="7790">
                  <c:v>121</c:v>
                </c:pt>
                <c:pt idx="7791">
                  <c:v>121.3</c:v>
                </c:pt>
                <c:pt idx="7792">
                  <c:v>121.7</c:v>
                </c:pt>
                <c:pt idx="7793">
                  <c:v>122.1</c:v>
                </c:pt>
                <c:pt idx="7794">
                  <c:v>122.2</c:v>
                </c:pt>
                <c:pt idx="7795">
                  <c:v>122.5</c:v>
                </c:pt>
                <c:pt idx="7796">
                  <c:v>122.5</c:v>
                </c:pt>
                <c:pt idx="7797">
                  <c:v>122.5</c:v>
                </c:pt>
                <c:pt idx="7798">
                  <c:v>122.3</c:v>
                </c:pt>
                <c:pt idx="7799">
                  <c:v>122.1</c:v>
                </c:pt>
                <c:pt idx="7800">
                  <c:v>121.9</c:v>
                </c:pt>
                <c:pt idx="7801">
                  <c:v>121.8</c:v>
                </c:pt>
                <c:pt idx="7802">
                  <c:v>121.8</c:v>
                </c:pt>
                <c:pt idx="7803">
                  <c:v>121.7</c:v>
                </c:pt>
                <c:pt idx="7804">
                  <c:v>121.5</c:v>
                </c:pt>
                <c:pt idx="7805">
                  <c:v>121.4</c:v>
                </c:pt>
                <c:pt idx="7806">
                  <c:v>121.3</c:v>
                </c:pt>
                <c:pt idx="7807">
                  <c:v>121.2</c:v>
                </c:pt>
                <c:pt idx="7808">
                  <c:v>121</c:v>
                </c:pt>
                <c:pt idx="7809">
                  <c:v>120.8</c:v>
                </c:pt>
                <c:pt idx="7810">
                  <c:v>120.6</c:v>
                </c:pt>
                <c:pt idx="7811">
                  <c:v>120.5</c:v>
                </c:pt>
                <c:pt idx="7812">
                  <c:v>120.2</c:v>
                </c:pt>
                <c:pt idx="7813">
                  <c:v>120.1</c:v>
                </c:pt>
                <c:pt idx="7814">
                  <c:v>120.1</c:v>
                </c:pt>
                <c:pt idx="7815">
                  <c:v>120</c:v>
                </c:pt>
                <c:pt idx="7816">
                  <c:v>120</c:v>
                </c:pt>
                <c:pt idx="7817">
                  <c:v>120.1</c:v>
                </c:pt>
                <c:pt idx="7818">
                  <c:v>120.1</c:v>
                </c:pt>
                <c:pt idx="7819">
                  <c:v>120.2</c:v>
                </c:pt>
                <c:pt idx="7820">
                  <c:v>120.2</c:v>
                </c:pt>
                <c:pt idx="7821">
                  <c:v>120.3</c:v>
                </c:pt>
                <c:pt idx="7822">
                  <c:v>120.4</c:v>
                </c:pt>
                <c:pt idx="7823">
                  <c:v>120.6</c:v>
                </c:pt>
                <c:pt idx="7824">
                  <c:v>120.8</c:v>
                </c:pt>
                <c:pt idx="7825">
                  <c:v>120.9</c:v>
                </c:pt>
                <c:pt idx="7826">
                  <c:v>121.1</c:v>
                </c:pt>
                <c:pt idx="7827">
                  <c:v>121.4</c:v>
                </c:pt>
                <c:pt idx="7828">
                  <c:v>121.6</c:v>
                </c:pt>
                <c:pt idx="7829">
                  <c:v>121.9</c:v>
                </c:pt>
                <c:pt idx="7830">
                  <c:v>122</c:v>
                </c:pt>
                <c:pt idx="7831">
                  <c:v>122.2</c:v>
                </c:pt>
                <c:pt idx="7832">
                  <c:v>122.3</c:v>
                </c:pt>
                <c:pt idx="7833">
                  <c:v>122.4</c:v>
                </c:pt>
                <c:pt idx="7834">
                  <c:v>122.5</c:v>
                </c:pt>
                <c:pt idx="7835">
                  <c:v>122.4</c:v>
                </c:pt>
                <c:pt idx="7836">
                  <c:v>122.4</c:v>
                </c:pt>
                <c:pt idx="7837">
                  <c:v>122.4</c:v>
                </c:pt>
                <c:pt idx="7838">
                  <c:v>122.3</c:v>
                </c:pt>
                <c:pt idx="7839">
                  <c:v>122.2</c:v>
                </c:pt>
                <c:pt idx="7840">
                  <c:v>122.1</c:v>
                </c:pt>
                <c:pt idx="7841">
                  <c:v>121.9</c:v>
                </c:pt>
                <c:pt idx="7842">
                  <c:v>121.7</c:v>
                </c:pt>
                <c:pt idx="7843">
                  <c:v>121.6</c:v>
                </c:pt>
                <c:pt idx="7844">
                  <c:v>121.5</c:v>
                </c:pt>
                <c:pt idx="7845">
                  <c:v>121.3</c:v>
                </c:pt>
                <c:pt idx="7846">
                  <c:v>121.2</c:v>
                </c:pt>
                <c:pt idx="7847">
                  <c:v>121</c:v>
                </c:pt>
                <c:pt idx="7848">
                  <c:v>120.8</c:v>
                </c:pt>
                <c:pt idx="7849">
                  <c:v>120.7</c:v>
                </c:pt>
                <c:pt idx="7850">
                  <c:v>120.5</c:v>
                </c:pt>
                <c:pt idx="7851">
                  <c:v>120.4</c:v>
                </c:pt>
                <c:pt idx="7852">
                  <c:v>120.2</c:v>
                </c:pt>
                <c:pt idx="7853">
                  <c:v>120.1</c:v>
                </c:pt>
                <c:pt idx="7854">
                  <c:v>120.1</c:v>
                </c:pt>
                <c:pt idx="7855">
                  <c:v>120</c:v>
                </c:pt>
                <c:pt idx="7856">
                  <c:v>120.1</c:v>
                </c:pt>
                <c:pt idx="7857">
                  <c:v>120.2</c:v>
                </c:pt>
                <c:pt idx="7858">
                  <c:v>120.3</c:v>
                </c:pt>
                <c:pt idx="7859">
                  <c:v>120.5</c:v>
                </c:pt>
                <c:pt idx="7860">
                  <c:v>120.7</c:v>
                </c:pt>
                <c:pt idx="7861">
                  <c:v>120.9</c:v>
                </c:pt>
                <c:pt idx="7862">
                  <c:v>121.2</c:v>
                </c:pt>
                <c:pt idx="7863">
                  <c:v>121.3</c:v>
                </c:pt>
                <c:pt idx="7864">
                  <c:v>121.5</c:v>
                </c:pt>
                <c:pt idx="7865">
                  <c:v>121.7</c:v>
                </c:pt>
                <c:pt idx="7866">
                  <c:v>121.8</c:v>
                </c:pt>
                <c:pt idx="7867">
                  <c:v>122</c:v>
                </c:pt>
                <c:pt idx="7868">
                  <c:v>122.2</c:v>
                </c:pt>
                <c:pt idx="7869">
                  <c:v>122.3</c:v>
                </c:pt>
                <c:pt idx="7870">
                  <c:v>122.4</c:v>
                </c:pt>
                <c:pt idx="7871">
                  <c:v>122.5</c:v>
                </c:pt>
                <c:pt idx="7872">
                  <c:v>122.6</c:v>
                </c:pt>
                <c:pt idx="7873">
                  <c:v>122.6</c:v>
                </c:pt>
                <c:pt idx="7874">
                  <c:v>122.6</c:v>
                </c:pt>
                <c:pt idx="7875">
                  <c:v>122.6</c:v>
                </c:pt>
                <c:pt idx="7876">
                  <c:v>122.5</c:v>
                </c:pt>
                <c:pt idx="7877">
                  <c:v>122.5</c:v>
                </c:pt>
                <c:pt idx="7878">
                  <c:v>122.4</c:v>
                </c:pt>
                <c:pt idx="7879">
                  <c:v>122.3</c:v>
                </c:pt>
                <c:pt idx="7880">
                  <c:v>122.1</c:v>
                </c:pt>
                <c:pt idx="7881">
                  <c:v>121.9</c:v>
                </c:pt>
                <c:pt idx="7882">
                  <c:v>121.7</c:v>
                </c:pt>
                <c:pt idx="7883">
                  <c:v>121.5</c:v>
                </c:pt>
                <c:pt idx="7884">
                  <c:v>121.3</c:v>
                </c:pt>
                <c:pt idx="7885">
                  <c:v>121.1</c:v>
                </c:pt>
                <c:pt idx="7886">
                  <c:v>120.9</c:v>
                </c:pt>
                <c:pt idx="7887">
                  <c:v>120.7</c:v>
                </c:pt>
                <c:pt idx="7888">
                  <c:v>120.6</c:v>
                </c:pt>
                <c:pt idx="7889">
                  <c:v>120.4</c:v>
                </c:pt>
                <c:pt idx="7890">
                  <c:v>120.4</c:v>
                </c:pt>
                <c:pt idx="7891">
                  <c:v>120.4</c:v>
                </c:pt>
                <c:pt idx="7892">
                  <c:v>120.4</c:v>
                </c:pt>
                <c:pt idx="7893">
                  <c:v>120.4</c:v>
                </c:pt>
                <c:pt idx="7894">
                  <c:v>120.5</c:v>
                </c:pt>
                <c:pt idx="7895">
                  <c:v>120.6</c:v>
                </c:pt>
                <c:pt idx="7896">
                  <c:v>120.7</c:v>
                </c:pt>
                <c:pt idx="7897">
                  <c:v>120.8</c:v>
                </c:pt>
                <c:pt idx="7898">
                  <c:v>120.9</c:v>
                </c:pt>
                <c:pt idx="7899">
                  <c:v>121</c:v>
                </c:pt>
                <c:pt idx="7900">
                  <c:v>121.2</c:v>
                </c:pt>
                <c:pt idx="7901">
                  <c:v>121.3</c:v>
                </c:pt>
                <c:pt idx="7902">
                  <c:v>121.5</c:v>
                </c:pt>
                <c:pt idx="7903">
                  <c:v>121.7</c:v>
                </c:pt>
                <c:pt idx="7904">
                  <c:v>121.9</c:v>
                </c:pt>
                <c:pt idx="7905">
                  <c:v>122.1</c:v>
                </c:pt>
                <c:pt idx="7906">
                  <c:v>122.4</c:v>
                </c:pt>
                <c:pt idx="7907">
                  <c:v>122.6</c:v>
                </c:pt>
                <c:pt idx="7908">
                  <c:v>122.8</c:v>
                </c:pt>
                <c:pt idx="7909">
                  <c:v>122.9</c:v>
                </c:pt>
                <c:pt idx="7910">
                  <c:v>122.9</c:v>
                </c:pt>
                <c:pt idx="7911">
                  <c:v>122.9</c:v>
                </c:pt>
                <c:pt idx="7912">
                  <c:v>122.9</c:v>
                </c:pt>
                <c:pt idx="7913">
                  <c:v>122.8</c:v>
                </c:pt>
                <c:pt idx="7914">
                  <c:v>122.7</c:v>
                </c:pt>
                <c:pt idx="7915">
                  <c:v>122.6</c:v>
                </c:pt>
                <c:pt idx="7916">
                  <c:v>122.5</c:v>
                </c:pt>
                <c:pt idx="7917">
                  <c:v>122.3</c:v>
                </c:pt>
                <c:pt idx="7918">
                  <c:v>122.2</c:v>
                </c:pt>
                <c:pt idx="7919">
                  <c:v>122</c:v>
                </c:pt>
                <c:pt idx="7920">
                  <c:v>121.8</c:v>
                </c:pt>
                <c:pt idx="7921">
                  <c:v>121.7</c:v>
                </c:pt>
                <c:pt idx="7922">
                  <c:v>121.5</c:v>
                </c:pt>
                <c:pt idx="7923">
                  <c:v>121.3</c:v>
                </c:pt>
                <c:pt idx="7924">
                  <c:v>121.1</c:v>
                </c:pt>
                <c:pt idx="7925">
                  <c:v>120.9</c:v>
                </c:pt>
                <c:pt idx="7926">
                  <c:v>120.8</c:v>
                </c:pt>
                <c:pt idx="7927">
                  <c:v>120.8</c:v>
                </c:pt>
                <c:pt idx="7928">
                  <c:v>120.7</c:v>
                </c:pt>
                <c:pt idx="7929">
                  <c:v>120.6</c:v>
                </c:pt>
                <c:pt idx="7930">
                  <c:v>120.6</c:v>
                </c:pt>
                <c:pt idx="7931">
                  <c:v>120.6</c:v>
                </c:pt>
                <c:pt idx="7932">
                  <c:v>120.6</c:v>
                </c:pt>
                <c:pt idx="7933">
                  <c:v>120.7</c:v>
                </c:pt>
                <c:pt idx="7934">
                  <c:v>120.8</c:v>
                </c:pt>
                <c:pt idx="7935">
                  <c:v>120.9</c:v>
                </c:pt>
                <c:pt idx="7936">
                  <c:v>121</c:v>
                </c:pt>
                <c:pt idx="7937">
                  <c:v>121.2</c:v>
                </c:pt>
                <c:pt idx="7938">
                  <c:v>121.4</c:v>
                </c:pt>
                <c:pt idx="7939">
                  <c:v>121.6</c:v>
                </c:pt>
                <c:pt idx="7940">
                  <c:v>121.9</c:v>
                </c:pt>
                <c:pt idx="7941">
                  <c:v>122.1</c:v>
                </c:pt>
                <c:pt idx="7942">
                  <c:v>122.3</c:v>
                </c:pt>
                <c:pt idx="7943">
                  <c:v>122.6</c:v>
                </c:pt>
                <c:pt idx="7944">
                  <c:v>122.7</c:v>
                </c:pt>
                <c:pt idx="7945">
                  <c:v>122.8</c:v>
                </c:pt>
                <c:pt idx="7946">
                  <c:v>122.9</c:v>
                </c:pt>
                <c:pt idx="7947">
                  <c:v>122.9</c:v>
                </c:pt>
                <c:pt idx="7948">
                  <c:v>122.9</c:v>
                </c:pt>
                <c:pt idx="7949">
                  <c:v>122.8</c:v>
                </c:pt>
                <c:pt idx="7950">
                  <c:v>122.8</c:v>
                </c:pt>
                <c:pt idx="7951">
                  <c:v>122.8</c:v>
                </c:pt>
                <c:pt idx="7952">
                  <c:v>122.8</c:v>
                </c:pt>
                <c:pt idx="7953">
                  <c:v>122.9</c:v>
                </c:pt>
                <c:pt idx="7954">
                  <c:v>122.8</c:v>
                </c:pt>
                <c:pt idx="7955">
                  <c:v>122.7</c:v>
                </c:pt>
                <c:pt idx="7956">
                  <c:v>122.6</c:v>
                </c:pt>
                <c:pt idx="7957">
                  <c:v>122.4</c:v>
                </c:pt>
                <c:pt idx="7958">
                  <c:v>122.2</c:v>
                </c:pt>
                <c:pt idx="7959">
                  <c:v>122</c:v>
                </c:pt>
                <c:pt idx="7960">
                  <c:v>121.7</c:v>
                </c:pt>
                <c:pt idx="7961">
                  <c:v>121.4</c:v>
                </c:pt>
                <c:pt idx="7962">
                  <c:v>121.2</c:v>
                </c:pt>
                <c:pt idx="7963">
                  <c:v>121.1</c:v>
                </c:pt>
                <c:pt idx="7964">
                  <c:v>121</c:v>
                </c:pt>
                <c:pt idx="7965">
                  <c:v>120.9</c:v>
                </c:pt>
                <c:pt idx="7966">
                  <c:v>120.8</c:v>
                </c:pt>
                <c:pt idx="7967">
                  <c:v>120.8</c:v>
                </c:pt>
                <c:pt idx="7968">
                  <c:v>120.7</c:v>
                </c:pt>
                <c:pt idx="7969">
                  <c:v>120.8</c:v>
                </c:pt>
                <c:pt idx="7970">
                  <c:v>120.8</c:v>
                </c:pt>
                <c:pt idx="7971">
                  <c:v>120.9</c:v>
                </c:pt>
                <c:pt idx="7972">
                  <c:v>121</c:v>
                </c:pt>
                <c:pt idx="7973">
                  <c:v>121.1</c:v>
                </c:pt>
                <c:pt idx="7974">
                  <c:v>121.3</c:v>
                </c:pt>
                <c:pt idx="7975">
                  <c:v>121.5</c:v>
                </c:pt>
                <c:pt idx="7976">
                  <c:v>121.7</c:v>
                </c:pt>
                <c:pt idx="7977">
                  <c:v>121.9</c:v>
                </c:pt>
                <c:pt idx="7978">
                  <c:v>122.1</c:v>
                </c:pt>
                <c:pt idx="7979">
                  <c:v>122.3</c:v>
                </c:pt>
                <c:pt idx="7980">
                  <c:v>122.5</c:v>
                </c:pt>
                <c:pt idx="7981">
                  <c:v>122.6</c:v>
                </c:pt>
                <c:pt idx="7982">
                  <c:v>122.7</c:v>
                </c:pt>
                <c:pt idx="7983">
                  <c:v>122.8</c:v>
                </c:pt>
                <c:pt idx="7984">
                  <c:v>122.9</c:v>
                </c:pt>
                <c:pt idx="7985">
                  <c:v>123</c:v>
                </c:pt>
                <c:pt idx="7986">
                  <c:v>123.2</c:v>
                </c:pt>
                <c:pt idx="7987">
                  <c:v>123.3</c:v>
                </c:pt>
                <c:pt idx="7988">
                  <c:v>123.3</c:v>
                </c:pt>
                <c:pt idx="7989">
                  <c:v>123.3</c:v>
                </c:pt>
                <c:pt idx="7990">
                  <c:v>123.2</c:v>
                </c:pt>
                <c:pt idx="7991">
                  <c:v>123.1</c:v>
                </c:pt>
                <c:pt idx="7992">
                  <c:v>123</c:v>
                </c:pt>
                <c:pt idx="7993">
                  <c:v>122.8</c:v>
                </c:pt>
                <c:pt idx="7994">
                  <c:v>122.6</c:v>
                </c:pt>
                <c:pt idx="7995">
                  <c:v>122.5</c:v>
                </c:pt>
                <c:pt idx="7996">
                  <c:v>122.3</c:v>
                </c:pt>
                <c:pt idx="7997">
                  <c:v>122</c:v>
                </c:pt>
                <c:pt idx="7998">
                  <c:v>121.8</c:v>
                </c:pt>
                <c:pt idx="7999">
                  <c:v>121.6</c:v>
                </c:pt>
                <c:pt idx="8000">
                  <c:v>121.5</c:v>
                </c:pt>
                <c:pt idx="8001">
                  <c:v>121.3</c:v>
                </c:pt>
                <c:pt idx="8002">
                  <c:v>121.2</c:v>
                </c:pt>
                <c:pt idx="8003">
                  <c:v>121.1</c:v>
                </c:pt>
                <c:pt idx="8004">
                  <c:v>120.9</c:v>
                </c:pt>
                <c:pt idx="8005">
                  <c:v>120.9</c:v>
                </c:pt>
                <c:pt idx="8006">
                  <c:v>121</c:v>
                </c:pt>
                <c:pt idx="8007">
                  <c:v>120.9</c:v>
                </c:pt>
                <c:pt idx="8008">
                  <c:v>121</c:v>
                </c:pt>
                <c:pt idx="8009">
                  <c:v>121</c:v>
                </c:pt>
                <c:pt idx="8010">
                  <c:v>121.2</c:v>
                </c:pt>
                <c:pt idx="8011">
                  <c:v>121.4</c:v>
                </c:pt>
                <c:pt idx="8012">
                  <c:v>121.6</c:v>
                </c:pt>
                <c:pt idx="8013">
                  <c:v>121.7</c:v>
                </c:pt>
                <c:pt idx="8014">
                  <c:v>121.8</c:v>
                </c:pt>
                <c:pt idx="8015">
                  <c:v>122</c:v>
                </c:pt>
                <c:pt idx="8016">
                  <c:v>122.3</c:v>
                </c:pt>
                <c:pt idx="8017">
                  <c:v>122.5</c:v>
                </c:pt>
                <c:pt idx="8018">
                  <c:v>122.7</c:v>
                </c:pt>
                <c:pt idx="8019">
                  <c:v>122.9</c:v>
                </c:pt>
                <c:pt idx="8020">
                  <c:v>123</c:v>
                </c:pt>
                <c:pt idx="8021">
                  <c:v>123.1</c:v>
                </c:pt>
                <c:pt idx="8022">
                  <c:v>123.1</c:v>
                </c:pt>
                <c:pt idx="8023">
                  <c:v>123.3</c:v>
                </c:pt>
                <c:pt idx="8024">
                  <c:v>123.3</c:v>
                </c:pt>
                <c:pt idx="8025">
                  <c:v>123.4</c:v>
                </c:pt>
                <c:pt idx="8026">
                  <c:v>123.4</c:v>
                </c:pt>
                <c:pt idx="8027">
                  <c:v>123.4</c:v>
                </c:pt>
                <c:pt idx="8028">
                  <c:v>123.4</c:v>
                </c:pt>
                <c:pt idx="8029">
                  <c:v>123.4</c:v>
                </c:pt>
                <c:pt idx="8030">
                  <c:v>123.3</c:v>
                </c:pt>
                <c:pt idx="8031">
                  <c:v>123.1</c:v>
                </c:pt>
                <c:pt idx="8032">
                  <c:v>122.9</c:v>
                </c:pt>
                <c:pt idx="8033">
                  <c:v>122.7</c:v>
                </c:pt>
                <c:pt idx="8034">
                  <c:v>122.5</c:v>
                </c:pt>
                <c:pt idx="8035">
                  <c:v>122.2</c:v>
                </c:pt>
                <c:pt idx="8036">
                  <c:v>122</c:v>
                </c:pt>
                <c:pt idx="8037">
                  <c:v>121.7</c:v>
                </c:pt>
                <c:pt idx="8038">
                  <c:v>121.5</c:v>
                </c:pt>
                <c:pt idx="8039">
                  <c:v>121.4</c:v>
                </c:pt>
                <c:pt idx="8040">
                  <c:v>121.3</c:v>
                </c:pt>
                <c:pt idx="8041">
                  <c:v>121.2</c:v>
                </c:pt>
                <c:pt idx="8042">
                  <c:v>121.2</c:v>
                </c:pt>
                <c:pt idx="8043">
                  <c:v>121.2</c:v>
                </c:pt>
                <c:pt idx="8044">
                  <c:v>121.2</c:v>
                </c:pt>
                <c:pt idx="8045">
                  <c:v>121.2</c:v>
                </c:pt>
                <c:pt idx="8046">
                  <c:v>121.3</c:v>
                </c:pt>
                <c:pt idx="8047">
                  <c:v>121.4</c:v>
                </c:pt>
                <c:pt idx="8048">
                  <c:v>121.6</c:v>
                </c:pt>
                <c:pt idx="8049">
                  <c:v>121.8</c:v>
                </c:pt>
                <c:pt idx="8050">
                  <c:v>121.9</c:v>
                </c:pt>
                <c:pt idx="8051">
                  <c:v>122</c:v>
                </c:pt>
                <c:pt idx="8052">
                  <c:v>122.1</c:v>
                </c:pt>
                <c:pt idx="8053">
                  <c:v>122.2</c:v>
                </c:pt>
                <c:pt idx="8054">
                  <c:v>122.3</c:v>
                </c:pt>
                <c:pt idx="8055">
                  <c:v>122.5</c:v>
                </c:pt>
                <c:pt idx="8056">
                  <c:v>122.6</c:v>
                </c:pt>
                <c:pt idx="8057">
                  <c:v>122.7</c:v>
                </c:pt>
                <c:pt idx="8058">
                  <c:v>122.9</c:v>
                </c:pt>
                <c:pt idx="8059">
                  <c:v>123.2</c:v>
                </c:pt>
                <c:pt idx="8060">
                  <c:v>123.4</c:v>
                </c:pt>
                <c:pt idx="8061">
                  <c:v>123.7</c:v>
                </c:pt>
                <c:pt idx="8062">
                  <c:v>123.9</c:v>
                </c:pt>
                <c:pt idx="8063">
                  <c:v>124</c:v>
                </c:pt>
                <c:pt idx="8064">
                  <c:v>124</c:v>
                </c:pt>
                <c:pt idx="8065">
                  <c:v>123.9</c:v>
                </c:pt>
                <c:pt idx="8066">
                  <c:v>123.7</c:v>
                </c:pt>
                <c:pt idx="8067">
                  <c:v>123.5</c:v>
                </c:pt>
                <c:pt idx="8068">
                  <c:v>123.2</c:v>
                </c:pt>
                <c:pt idx="8069">
                  <c:v>122.9</c:v>
                </c:pt>
                <c:pt idx="8070">
                  <c:v>122.7</c:v>
                </c:pt>
                <c:pt idx="8071">
                  <c:v>122.5</c:v>
                </c:pt>
                <c:pt idx="8072">
                  <c:v>122.4</c:v>
                </c:pt>
                <c:pt idx="8073">
                  <c:v>122.3</c:v>
                </c:pt>
                <c:pt idx="8074">
                  <c:v>122.2</c:v>
                </c:pt>
                <c:pt idx="8075">
                  <c:v>122.1</c:v>
                </c:pt>
                <c:pt idx="8076">
                  <c:v>122</c:v>
                </c:pt>
                <c:pt idx="8077">
                  <c:v>122</c:v>
                </c:pt>
                <c:pt idx="8078">
                  <c:v>121.8</c:v>
                </c:pt>
                <c:pt idx="8079">
                  <c:v>121.7</c:v>
                </c:pt>
                <c:pt idx="8080">
                  <c:v>121.5</c:v>
                </c:pt>
                <c:pt idx="8081">
                  <c:v>121.4</c:v>
                </c:pt>
                <c:pt idx="8082">
                  <c:v>121.3</c:v>
                </c:pt>
                <c:pt idx="8083">
                  <c:v>121.3</c:v>
                </c:pt>
                <c:pt idx="8084">
                  <c:v>121.3</c:v>
                </c:pt>
                <c:pt idx="8085">
                  <c:v>121.3</c:v>
                </c:pt>
                <c:pt idx="8086">
                  <c:v>121.4</c:v>
                </c:pt>
                <c:pt idx="8087">
                  <c:v>121.6</c:v>
                </c:pt>
                <c:pt idx="8088">
                  <c:v>121.9</c:v>
                </c:pt>
                <c:pt idx="8089">
                  <c:v>122.2</c:v>
                </c:pt>
                <c:pt idx="8090">
                  <c:v>122.4</c:v>
                </c:pt>
                <c:pt idx="8091">
                  <c:v>122.6</c:v>
                </c:pt>
                <c:pt idx="8092">
                  <c:v>122.8</c:v>
                </c:pt>
                <c:pt idx="8093">
                  <c:v>123</c:v>
                </c:pt>
                <c:pt idx="8094">
                  <c:v>123.2</c:v>
                </c:pt>
                <c:pt idx="8095">
                  <c:v>123.3</c:v>
                </c:pt>
                <c:pt idx="8096">
                  <c:v>123.4</c:v>
                </c:pt>
                <c:pt idx="8097">
                  <c:v>123.5</c:v>
                </c:pt>
                <c:pt idx="8098">
                  <c:v>123.5</c:v>
                </c:pt>
                <c:pt idx="8099">
                  <c:v>123.6</c:v>
                </c:pt>
                <c:pt idx="8100">
                  <c:v>123.7</c:v>
                </c:pt>
                <c:pt idx="8101">
                  <c:v>123.7</c:v>
                </c:pt>
                <c:pt idx="8102">
                  <c:v>123.8</c:v>
                </c:pt>
                <c:pt idx="8103">
                  <c:v>123.8</c:v>
                </c:pt>
                <c:pt idx="8104">
                  <c:v>123.8</c:v>
                </c:pt>
                <c:pt idx="8105">
                  <c:v>123.7</c:v>
                </c:pt>
                <c:pt idx="8106">
                  <c:v>123.6</c:v>
                </c:pt>
                <c:pt idx="8107">
                  <c:v>123.4</c:v>
                </c:pt>
                <c:pt idx="8108">
                  <c:v>123.2</c:v>
                </c:pt>
                <c:pt idx="8109">
                  <c:v>123</c:v>
                </c:pt>
                <c:pt idx="8110">
                  <c:v>122.8</c:v>
                </c:pt>
                <c:pt idx="8111">
                  <c:v>122.6</c:v>
                </c:pt>
                <c:pt idx="8112">
                  <c:v>122.5</c:v>
                </c:pt>
                <c:pt idx="8113">
                  <c:v>122.3</c:v>
                </c:pt>
                <c:pt idx="8114">
                  <c:v>122.2</c:v>
                </c:pt>
                <c:pt idx="8115">
                  <c:v>122.1</c:v>
                </c:pt>
                <c:pt idx="8116">
                  <c:v>121.9</c:v>
                </c:pt>
                <c:pt idx="8117">
                  <c:v>121.8</c:v>
                </c:pt>
                <c:pt idx="8118">
                  <c:v>121.7</c:v>
                </c:pt>
                <c:pt idx="8119">
                  <c:v>121.5</c:v>
                </c:pt>
                <c:pt idx="8120">
                  <c:v>121.5</c:v>
                </c:pt>
                <c:pt idx="8121">
                  <c:v>121.4</c:v>
                </c:pt>
                <c:pt idx="8122">
                  <c:v>121.4</c:v>
                </c:pt>
                <c:pt idx="8123">
                  <c:v>121.5</c:v>
                </c:pt>
                <c:pt idx="8124">
                  <c:v>121.7</c:v>
                </c:pt>
                <c:pt idx="8125">
                  <c:v>121.9</c:v>
                </c:pt>
                <c:pt idx="8126">
                  <c:v>122.1</c:v>
                </c:pt>
                <c:pt idx="8127">
                  <c:v>122.3</c:v>
                </c:pt>
                <c:pt idx="8128">
                  <c:v>122.6</c:v>
                </c:pt>
                <c:pt idx="8129">
                  <c:v>122.9</c:v>
                </c:pt>
                <c:pt idx="8130">
                  <c:v>123</c:v>
                </c:pt>
                <c:pt idx="8131">
                  <c:v>123.2</c:v>
                </c:pt>
                <c:pt idx="8132">
                  <c:v>123.3</c:v>
                </c:pt>
                <c:pt idx="8133">
                  <c:v>123.4</c:v>
                </c:pt>
                <c:pt idx="8134">
                  <c:v>123.6</c:v>
                </c:pt>
                <c:pt idx="8135">
                  <c:v>123.7</c:v>
                </c:pt>
                <c:pt idx="8136">
                  <c:v>123.8</c:v>
                </c:pt>
                <c:pt idx="8137">
                  <c:v>123.8</c:v>
                </c:pt>
                <c:pt idx="8138">
                  <c:v>123.9</c:v>
                </c:pt>
                <c:pt idx="8139">
                  <c:v>124</c:v>
                </c:pt>
                <c:pt idx="8140">
                  <c:v>124</c:v>
                </c:pt>
                <c:pt idx="8141">
                  <c:v>124</c:v>
                </c:pt>
                <c:pt idx="8142">
                  <c:v>123.9</c:v>
                </c:pt>
                <c:pt idx="8143">
                  <c:v>123.9</c:v>
                </c:pt>
                <c:pt idx="8144">
                  <c:v>123.8</c:v>
                </c:pt>
                <c:pt idx="8145">
                  <c:v>123.6</c:v>
                </c:pt>
                <c:pt idx="8146">
                  <c:v>123.4</c:v>
                </c:pt>
                <c:pt idx="8147">
                  <c:v>123.2</c:v>
                </c:pt>
                <c:pt idx="8148">
                  <c:v>123</c:v>
                </c:pt>
                <c:pt idx="8149">
                  <c:v>122.8</c:v>
                </c:pt>
                <c:pt idx="8150">
                  <c:v>122.6</c:v>
                </c:pt>
                <c:pt idx="8151">
                  <c:v>122.5</c:v>
                </c:pt>
                <c:pt idx="8152">
                  <c:v>122.3</c:v>
                </c:pt>
                <c:pt idx="8153">
                  <c:v>122.2</c:v>
                </c:pt>
                <c:pt idx="8154">
                  <c:v>122.1</c:v>
                </c:pt>
                <c:pt idx="8155">
                  <c:v>122</c:v>
                </c:pt>
                <c:pt idx="8156">
                  <c:v>121.9</c:v>
                </c:pt>
                <c:pt idx="8157">
                  <c:v>121.9</c:v>
                </c:pt>
                <c:pt idx="8158">
                  <c:v>121.8</c:v>
                </c:pt>
                <c:pt idx="8159">
                  <c:v>121.8</c:v>
                </c:pt>
                <c:pt idx="8160">
                  <c:v>121.9</c:v>
                </c:pt>
                <c:pt idx="8161">
                  <c:v>121.9</c:v>
                </c:pt>
                <c:pt idx="8162">
                  <c:v>122</c:v>
                </c:pt>
                <c:pt idx="8163">
                  <c:v>122.1</c:v>
                </c:pt>
                <c:pt idx="8164">
                  <c:v>122.2</c:v>
                </c:pt>
                <c:pt idx="8165">
                  <c:v>122.4</c:v>
                </c:pt>
                <c:pt idx="8166">
                  <c:v>122.6</c:v>
                </c:pt>
                <c:pt idx="8167">
                  <c:v>122.8</c:v>
                </c:pt>
                <c:pt idx="8168">
                  <c:v>123</c:v>
                </c:pt>
                <c:pt idx="8169">
                  <c:v>123.2</c:v>
                </c:pt>
                <c:pt idx="8170">
                  <c:v>123.4</c:v>
                </c:pt>
                <c:pt idx="8171">
                  <c:v>123.7</c:v>
                </c:pt>
                <c:pt idx="8172">
                  <c:v>123.9</c:v>
                </c:pt>
                <c:pt idx="8173">
                  <c:v>124.1</c:v>
                </c:pt>
                <c:pt idx="8174">
                  <c:v>124.1</c:v>
                </c:pt>
                <c:pt idx="8175">
                  <c:v>124.2</c:v>
                </c:pt>
                <c:pt idx="8176">
                  <c:v>124.2</c:v>
                </c:pt>
                <c:pt idx="8177">
                  <c:v>124.2</c:v>
                </c:pt>
                <c:pt idx="8178">
                  <c:v>124.2</c:v>
                </c:pt>
                <c:pt idx="8179">
                  <c:v>124.1</c:v>
                </c:pt>
                <c:pt idx="8180">
                  <c:v>124.1</c:v>
                </c:pt>
                <c:pt idx="8181">
                  <c:v>124</c:v>
                </c:pt>
                <c:pt idx="8182">
                  <c:v>123.9</c:v>
                </c:pt>
                <c:pt idx="8183">
                  <c:v>123.7</c:v>
                </c:pt>
                <c:pt idx="8184">
                  <c:v>123.6</c:v>
                </c:pt>
                <c:pt idx="8185">
                  <c:v>123.5</c:v>
                </c:pt>
                <c:pt idx="8186">
                  <c:v>123.3</c:v>
                </c:pt>
                <c:pt idx="8187">
                  <c:v>123.1</c:v>
                </c:pt>
                <c:pt idx="8188">
                  <c:v>122.9</c:v>
                </c:pt>
                <c:pt idx="8189">
                  <c:v>122.7</c:v>
                </c:pt>
                <c:pt idx="8190">
                  <c:v>122.5</c:v>
                </c:pt>
                <c:pt idx="8191">
                  <c:v>122.4</c:v>
                </c:pt>
                <c:pt idx="8192">
                  <c:v>122.2</c:v>
                </c:pt>
                <c:pt idx="8193">
                  <c:v>122.1</c:v>
                </c:pt>
                <c:pt idx="8194">
                  <c:v>122</c:v>
                </c:pt>
                <c:pt idx="8195">
                  <c:v>122</c:v>
                </c:pt>
                <c:pt idx="8196">
                  <c:v>122</c:v>
                </c:pt>
                <c:pt idx="8197">
                  <c:v>122</c:v>
                </c:pt>
                <c:pt idx="8198">
                  <c:v>122</c:v>
                </c:pt>
                <c:pt idx="8199">
                  <c:v>122</c:v>
                </c:pt>
                <c:pt idx="8200">
                  <c:v>122.1</c:v>
                </c:pt>
                <c:pt idx="8201">
                  <c:v>122.3</c:v>
                </c:pt>
                <c:pt idx="8202">
                  <c:v>122.5</c:v>
                </c:pt>
                <c:pt idx="8203">
                  <c:v>122.7</c:v>
                </c:pt>
                <c:pt idx="8204">
                  <c:v>122.9</c:v>
                </c:pt>
                <c:pt idx="8205">
                  <c:v>123.1</c:v>
                </c:pt>
                <c:pt idx="8206">
                  <c:v>123.3</c:v>
                </c:pt>
                <c:pt idx="8207">
                  <c:v>123.5</c:v>
                </c:pt>
                <c:pt idx="8208">
                  <c:v>123.7</c:v>
                </c:pt>
                <c:pt idx="8209">
                  <c:v>123.9</c:v>
                </c:pt>
                <c:pt idx="8210">
                  <c:v>124</c:v>
                </c:pt>
                <c:pt idx="8211">
                  <c:v>124.1</c:v>
                </c:pt>
                <c:pt idx="8212">
                  <c:v>124.3</c:v>
                </c:pt>
                <c:pt idx="8213">
                  <c:v>124.3</c:v>
                </c:pt>
                <c:pt idx="8214">
                  <c:v>124.4</c:v>
                </c:pt>
                <c:pt idx="8215">
                  <c:v>124.4</c:v>
                </c:pt>
                <c:pt idx="8216">
                  <c:v>124.4</c:v>
                </c:pt>
                <c:pt idx="8217">
                  <c:v>124.4</c:v>
                </c:pt>
                <c:pt idx="8218">
                  <c:v>124.4</c:v>
                </c:pt>
                <c:pt idx="8219">
                  <c:v>124.3</c:v>
                </c:pt>
                <c:pt idx="8220">
                  <c:v>124.2</c:v>
                </c:pt>
                <c:pt idx="8221">
                  <c:v>124</c:v>
                </c:pt>
                <c:pt idx="8222">
                  <c:v>123.8</c:v>
                </c:pt>
                <c:pt idx="8223">
                  <c:v>123.7</c:v>
                </c:pt>
                <c:pt idx="8224">
                  <c:v>123.5</c:v>
                </c:pt>
                <c:pt idx="8225">
                  <c:v>123.3</c:v>
                </c:pt>
                <c:pt idx="8226">
                  <c:v>123</c:v>
                </c:pt>
                <c:pt idx="8227">
                  <c:v>122.8</c:v>
                </c:pt>
                <c:pt idx="8228">
                  <c:v>122.6</c:v>
                </c:pt>
                <c:pt idx="8229">
                  <c:v>122.5</c:v>
                </c:pt>
                <c:pt idx="8230">
                  <c:v>122.4</c:v>
                </c:pt>
                <c:pt idx="8231">
                  <c:v>122.4</c:v>
                </c:pt>
                <c:pt idx="8232">
                  <c:v>122.3</c:v>
                </c:pt>
                <c:pt idx="8233">
                  <c:v>122.2</c:v>
                </c:pt>
                <c:pt idx="8234">
                  <c:v>122.1</c:v>
                </c:pt>
                <c:pt idx="8235">
                  <c:v>122.2</c:v>
                </c:pt>
                <c:pt idx="8236">
                  <c:v>122.2</c:v>
                </c:pt>
                <c:pt idx="8237">
                  <c:v>122.4</c:v>
                </c:pt>
                <c:pt idx="8238">
                  <c:v>122.5</c:v>
                </c:pt>
                <c:pt idx="8239">
                  <c:v>122.6</c:v>
                </c:pt>
                <c:pt idx="8240">
                  <c:v>122.7</c:v>
                </c:pt>
                <c:pt idx="8241">
                  <c:v>122.8</c:v>
                </c:pt>
                <c:pt idx="8242">
                  <c:v>123</c:v>
                </c:pt>
                <c:pt idx="8243">
                  <c:v>123.2</c:v>
                </c:pt>
                <c:pt idx="8244">
                  <c:v>123.4</c:v>
                </c:pt>
                <c:pt idx="8245">
                  <c:v>123.6</c:v>
                </c:pt>
                <c:pt idx="8246">
                  <c:v>123.9</c:v>
                </c:pt>
                <c:pt idx="8247">
                  <c:v>124.1</c:v>
                </c:pt>
                <c:pt idx="8248">
                  <c:v>124.4</c:v>
                </c:pt>
                <c:pt idx="8249">
                  <c:v>124.5</c:v>
                </c:pt>
                <c:pt idx="8250">
                  <c:v>124.5</c:v>
                </c:pt>
                <c:pt idx="8251">
                  <c:v>124.5</c:v>
                </c:pt>
                <c:pt idx="8252">
                  <c:v>124.4</c:v>
                </c:pt>
                <c:pt idx="8253">
                  <c:v>124.5</c:v>
                </c:pt>
                <c:pt idx="8254">
                  <c:v>124.6</c:v>
                </c:pt>
                <c:pt idx="8255">
                  <c:v>124.5</c:v>
                </c:pt>
                <c:pt idx="8256">
                  <c:v>124.5</c:v>
                </c:pt>
                <c:pt idx="8257">
                  <c:v>124.4</c:v>
                </c:pt>
                <c:pt idx="8258">
                  <c:v>124.4</c:v>
                </c:pt>
                <c:pt idx="8259">
                  <c:v>124.3</c:v>
                </c:pt>
                <c:pt idx="8260">
                  <c:v>124.1</c:v>
                </c:pt>
                <c:pt idx="8261">
                  <c:v>123.9</c:v>
                </c:pt>
                <c:pt idx="8262">
                  <c:v>123.7</c:v>
                </c:pt>
                <c:pt idx="8263">
                  <c:v>123.4</c:v>
                </c:pt>
                <c:pt idx="8264">
                  <c:v>123.2</c:v>
                </c:pt>
                <c:pt idx="8265">
                  <c:v>123</c:v>
                </c:pt>
                <c:pt idx="8266">
                  <c:v>122.9</c:v>
                </c:pt>
                <c:pt idx="8267">
                  <c:v>122.8</c:v>
                </c:pt>
                <c:pt idx="8268">
                  <c:v>122.6</c:v>
                </c:pt>
                <c:pt idx="8269">
                  <c:v>122.5</c:v>
                </c:pt>
                <c:pt idx="8270">
                  <c:v>122.4</c:v>
                </c:pt>
                <c:pt idx="8271">
                  <c:v>122.4</c:v>
                </c:pt>
                <c:pt idx="8272">
                  <c:v>122.4</c:v>
                </c:pt>
                <c:pt idx="8273">
                  <c:v>122.4</c:v>
                </c:pt>
                <c:pt idx="8274">
                  <c:v>122.4</c:v>
                </c:pt>
                <c:pt idx="8275">
                  <c:v>122.5</c:v>
                </c:pt>
                <c:pt idx="8276">
                  <c:v>122.6</c:v>
                </c:pt>
                <c:pt idx="8277">
                  <c:v>122.8</c:v>
                </c:pt>
                <c:pt idx="8278">
                  <c:v>122.9</c:v>
                </c:pt>
                <c:pt idx="8279">
                  <c:v>123.1</c:v>
                </c:pt>
                <c:pt idx="8280">
                  <c:v>123.2</c:v>
                </c:pt>
                <c:pt idx="8281">
                  <c:v>123.5</c:v>
                </c:pt>
                <c:pt idx="8282">
                  <c:v>123.6</c:v>
                </c:pt>
                <c:pt idx="8283">
                  <c:v>123.8</c:v>
                </c:pt>
                <c:pt idx="8284">
                  <c:v>124</c:v>
                </c:pt>
                <c:pt idx="8285">
                  <c:v>124.2</c:v>
                </c:pt>
                <c:pt idx="8286">
                  <c:v>124.4</c:v>
                </c:pt>
                <c:pt idx="8287">
                  <c:v>124.5</c:v>
                </c:pt>
                <c:pt idx="8288">
                  <c:v>124.7</c:v>
                </c:pt>
                <c:pt idx="8289">
                  <c:v>124.8</c:v>
                </c:pt>
                <c:pt idx="8290">
                  <c:v>124.9</c:v>
                </c:pt>
                <c:pt idx="8291">
                  <c:v>124.9</c:v>
                </c:pt>
                <c:pt idx="8292">
                  <c:v>125</c:v>
                </c:pt>
                <c:pt idx="8293">
                  <c:v>124.8</c:v>
                </c:pt>
                <c:pt idx="8294">
                  <c:v>124.7</c:v>
                </c:pt>
                <c:pt idx="8295">
                  <c:v>124.6</c:v>
                </c:pt>
                <c:pt idx="8296">
                  <c:v>124.4</c:v>
                </c:pt>
                <c:pt idx="8297">
                  <c:v>124.3</c:v>
                </c:pt>
                <c:pt idx="8298">
                  <c:v>124.2</c:v>
                </c:pt>
                <c:pt idx="8299">
                  <c:v>124</c:v>
                </c:pt>
                <c:pt idx="8300">
                  <c:v>123.9</c:v>
                </c:pt>
                <c:pt idx="8301">
                  <c:v>123.7</c:v>
                </c:pt>
                <c:pt idx="8302">
                  <c:v>123.3</c:v>
                </c:pt>
                <c:pt idx="8303">
                  <c:v>123.1</c:v>
                </c:pt>
                <c:pt idx="8304">
                  <c:v>123</c:v>
                </c:pt>
                <c:pt idx="8305">
                  <c:v>122.9</c:v>
                </c:pt>
                <c:pt idx="8306">
                  <c:v>122.8</c:v>
                </c:pt>
                <c:pt idx="8307">
                  <c:v>122.7</c:v>
                </c:pt>
                <c:pt idx="8308">
                  <c:v>122.7</c:v>
                </c:pt>
                <c:pt idx="8309">
                  <c:v>122.7</c:v>
                </c:pt>
                <c:pt idx="8310">
                  <c:v>122.7</c:v>
                </c:pt>
                <c:pt idx="8311">
                  <c:v>122.7</c:v>
                </c:pt>
                <c:pt idx="8312">
                  <c:v>122.7</c:v>
                </c:pt>
                <c:pt idx="8313">
                  <c:v>122.7</c:v>
                </c:pt>
                <c:pt idx="8314">
                  <c:v>122.7</c:v>
                </c:pt>
                <c:pt idx="8315">
                  <c:v>122.8</c:v>
                </c:pt>
                <c:pt idx="8316">
                  <c:v>122.9</c:v>
                </c:pt>
                <c:pt idx="8317">
                  <c:v>123.1</c:v>
                </c:pt>
                <c:pt idx="8318">
                  <c:v>123.4</c:v>
                </c:pt>
                <c:pt idx="8319">
                  <c:v>123.7</c:v>
                </c:pt>
                <c:pt idx="8320">
                  <c:v>124</c:v>
                </c:pt>
                <c:pt idx="8321">
                  <c:v>124.2</c:v>
                </c:pt>
                <c:pt idx="8322">
                  <c:v>124.4</c:v>
                </c:pt>
                <c:pt idx="8323">
                  <c:v>124.5</c:v>
                </c:pt>
                <c:pt idx="8324">
                  <c:v>124.7</c:v>
                </c:pt>
                <c:pt idx="8325">
                  <c:v>124.7</c:v>
                </c:pt>
                <c:pt idx="8326">
                  <c:v>124.8</c:v>
                </c:pt>
                <c:pt idx="8327">
                  <c:v>124.9</c:v>
                </c:pt>
                <c:pt idx="8328">
                  <c:v>124.9</c:v>
                </c:pt>
                <c:pt idx="8329">
                  <c:v>124.9</c:v>
                </c:pt>
                <c:pt idx="8330">
                  <c:v>125</c:v>
                </c:pt>
                <c:pt idx="8331">
                  <c:v>125</c:v>
                </c:pt>
                <c:pt idx="8332">
                  <c:v>125</c:v>
                </c:pt>
                <c:pt idx="8333">
                  <c:v>124.8</c:v>
                </c:pt>
                <c:pt idx="8334">
                  <c:v>124.7</c:v>
                </c:pt>
                <c:pt idx="8335">
                  <c:v>124.5</c:v>
                </c:pt>
                <c:pt idx="8336">
                  <c:v>124.4</c:v>
                </c:pt>
                <c:pt idx="8337">
                  <c:v>124.2</c:v>
                </c:pt>
                <c:pt idx="8338">
                  <c:v>124</c:v>
                </c:pt>
                <c:pt idx="8339">
                  <c:v>123.8</c:v>
                </c:pt>
                <c:pt idx="8340">
                  <c:v>123.7</c:v>
                </c:pt>
                <c:pt idx="8341">
                  <c:v>123.5</c:v>
                </c:pt>
                <c:pt idx="8342">
                  <c:v>123.3</c:v>
                </c:pt>
                <c:pt idx="8343">
                  <c:v>123.1</c:v>
                </c:pt>
                <c:pt idx="8344">
                  <c:v>123</c:v>
                </c:pt>
                <c:pt idx="8345">
                  <c:v>122.9</c:v>
                </c:pt>
                <c:pt idx="8346">
                  <c:v>122.8</c:v>
                </c:pt>
                <c:pt idx="8347">
                  <c:v>122.7</c:v>
                </c:pt>
                <c:pt idx="8348">
                  <c:v>122.8</c:v>
                </c:pt>
                <c:pt idx="8349">
                  <c:v>122.9</c:v>
                </c:pt>
                <c:pt idx="8350">
                  <c:v>122.9</c:v>
                </c:pt>
                <c:pt idx="8351">
                  <c:v>123</c:v>
                </c:pt>
                <c:pt idx="8352">
                  <c:v>123.1</c:v>
                </c:pt>
                <c:pt idx="8353">
                  <c:v>123.2</c:v>
                </c:pt>
                <c:pt idx="8354">
                  <c:v>123.4</c:v>
                </c:pt>
                <c:pt idx="8355">
                  <c:v>123.5</c:v>
                </c:pt>
                <c:pt idx="8356">
                  <c:v>123.7</c:v>
                </c:pt>
                <c:pt idx="8357">
                  <c:v>123.8</c:v>
                </c:pt>
                <c:pt idx="8358">
                  <c:v>124</c:v>
                </c:pt>
                <c:pt idx="8359">
                  <c:v>124.2</c:v>
                </c:pt>
                <c:pt idx="8360">
                  <c:v>124.4</c:v>
                </c:pt>
                <c:pt idx="8361">
                  <c:v>124.6</c:v>
                </c:pt>
                <c:pt idx="8362">
                  <c:v>124.8</c:v>
                </c:pt>
                <c:pt idx="8363">
                  <c:v>124.9</c:v>
                </c:pt>
                <c:pt idx="8364">
                  <c:v>125</c:v>
                </c:pt>
                <c:pt idx="8365">
                  <c:v>125.1</c:v>
                </c:pt>
                <c:pt idx="8366">
                  <c:v>125.2</c:v>
                </c:pt>
                <c:pt idx="8367">
                  <c:v>125.3</c:v>
                </c:pt>
                <c:pt idx="8368">
                  <c:v>125.3</c:v>
                </c:pt>
                <c:pt idx="8369">
                  <c:v>125.3</c:v>
                </c:pt>
                <c:pt idx="8370">
                  <c:v>125.2</c:v>
                </c:pt>
                <c:pt idx="8371">
                  <c:v>125.1</c:v>
                </c:pt>
                <c:pt idx="8372">
                  <c:v>125</c:v>
                </c:pt>
                <c:pt idx="8373">
                  <c:v>124.8</c:v>
                </c:pt>
                <c:pt idx="8374">
                  <c:v>124.6</c:v>
                </c:pt>
                <c:pt idx="8375">
                  <c:v>124.4</c:v>
                </c:pt>
                <c:pt idx="8376">
                  <c:v>124.2</c:v>
                </c:pt>
                <c:pt idx="8377">
                  <c:v>124</c:v>
                </c:pt>
                <c:pt idx="8378">
                  <c:v>123.8</c:v>
                </c:pt>
                <c:pt idx="8379">
                  <c:v>123.6</c:v>
                </c:pt>
                <c:pt idx="8380">
                  <c:v>123.4</c:v>
                </c:pt>
                <c:pt idx="8381">
                  <c:v>123.2</c:v>
                </c:pt>
                <c:pt idx="8382">
                  <c:v>123.1</c:v>
                </c:pt>
                <c:pt idx="8383">
                  <c:v>123</c:v>
                </c:pt>
                <c:pt idx="8384">
                  <c:v>122.9</c:v>
                </c:pt>
                <c:pt idx="8385">
                  <c:v>122.9</c:v>
                </c:pt>
                <c:pt idx="8386">
                  <c:v>122.9</c:v>
                </c:pt>
                <c:pt idx="8387">
                  <c:v>123</c:v>
                </c:pt>
                <c:pt idx="8388">
                  <c:v>123.2</c:v>
                </c:pt>
                <c:pt idx="8389">
                  <c:v>123.3</c:v>
                </c:pt>
                <c:pt idx="8390">
                  <c:v>123.5</c:v>
                </c:pt>
                <c:pt idx="8391">
                  <c:v>123.6</c:v>
                </c:pt>
                <c:pt idx="8392">
                  <c:v>123.7</c:v>
                </c:pt>
                <c:pt idx="8393">
                  <c:v>123.8</c:v>
                </c:pt>
                <c:pt idx="8394">
                  <c:v>123.9</c:v>
                </c:pt>
                <c:pt idx="8395">
                  <c:v>124</c:v>
                </c:pt>
                <c:pt idx="8396">
                  <c:v>124.1</c:v>
                </c:pt>
                <c:pt idx="8397">
                  <c:v>124.3</c:v>
                </c:pt>
                <c:pt idx="8398">
                  <c:v>124.5</c:v>
                </c:pt>
                <c:pt idx="8399">
                  <c:v>124.7</c:v>
                </c:pt>
                <c:pt idx="8400">
                  <c:v>124.9</c:v>
                </c:pt>
                <c:pt idx="8401">
                  <c:v>125.1</c:v>
                </c:pt>
                <c:pt idx="8402">
                  <c:v>125.3</c:v>
                </c:pt>
                <c:pt idx="8403">
                  <c:v>125.5</c:v>
                </c:pt>
                <c:pt idx="8404">
                  <c:v>125.6</c:v>
                </c:pt>
                <c:pt idx="8405">
                  <c:v>125.6</c:v>
                </c:pt>
                <c:pt idx="8406">
                  <c:v>125.5</c:v>
                </c:pt>
                <c:pt idx="8407">
                  <c:v>125.4</c:v>
                </c:pt>
                <c:pt idx="8408">
                  <c:v>125.3</c:v>
                </c:pt>
                <c:pt idx="8409">
                  <c:v>125.2</c:v>
                </c:pt>
                <c:pt idx="8410">
                  <c:v>125</c:v>
                </c:pt>
                <c:pt idx="8411">
                  <c:v>124.4</c:v>
                </c:pt>
                <c:pt idx="8412">
                  <c:v>123.4</c:v>
                </c:pt>
                <c:pt idx="8413">
                  <c:v>122.1</c:v>
                </c:pt>
                <c:pt idx="8414">
                  <c:v>120.7</c:v>
                </c:pt>
                <c:pt idx="8415">
                  <c:v>119.2</c:v>
                </c:pt>
                <c:pt idx="8416">
                  <c:v>117.6</c:v>
                </c:pt>
                <c:pt idx="8417">
                  <c:v>115.9</c:v>
                </c:pt>
                <c:pt idx="8418">
                  <c:v>114.3</c:v>
                </c:pt>
                <c:pt idx="8419">
                  <c:v>112.7</c:v>
                </c:pt>
                <c:pt idx="8420">
                  <c:v>111.4</c:v>
                </c:pt>
                <c:pt idx="8421">
                  <c:v>110</c:v>
                </c:pt>
                <c:pt idx="8422">
                  <c:v>108.6</c:v>
                </c:pt>
                <c:pt idx="8423">
                  <c:v>107.4</c:v>
                </c:pt>
                <c:pt idx="8424">
                  <c:v>106.2</c:v>
                </c:pt>
                <c:pt idx="8425">
                  <c:v>105</c:v>
                </c:pt>
                <c:pt idx="8426">
                  <c:v>104</c:v>
                </c:pt>
                <c:pt idx="8427">
                  <c:v>103</c:v>
                </c:pt>
                <c:pt idx="8428">
                  <c:v>102.1</c:v>
                </c:pt>
                <c:pt idx="8429">
                  <c:v>101.2</c:v>
                </c:pt>
                <c:pt idx="8430">
                  <c:v>100.4</c:v>
                </c:pt>
                <c:pt idx="8431">
                  <c:v>99.7</c:v>
                </c:pt>
                <c:pt idx="8432">
                  <c:v>99</c:v>
                </c:pt>
                <c:pt idx="8433">
                  <c:v>98.3</c:v>
                </c:pt>
                <c:pt idx="8434">
                  <c:v>97.8</c:v>
                </c:pt>
                <c:pt idx="8435">
                  <c:v>97.2</c:v>
                </c:pt>
                <c:pt idx="8436">
                  <c:v>96.7</c:v>
                </c:pt>
                <c:pt idx="8437">
                  <c:v>96.2</c:v>
                </c:pt>
                <c:pt idx="8438">
                  <c:v>95.7</c:v>
                </c:pt>
                <c:pt idx="8439">
                  <c:v>95.3</c:v>
                </c:pt>
                <c:pt idx="8440">
                  <c:v>94.9</c:v>
                </c:pt>
                <c:pt idx="8441">
                  <c:v>94.5</c:v>
                </c:pt>
                <c:pt idx="8442">
                  <c:v>94.1</c:v>
                </c:pt>
                <c:pt idx="8443">
                  <c:v>93.8</c:v>
                </c:pt>
                <c:pt idx="8444">
                  <c:v>93.5</c:v>
                </c:pt>
                <c:pt idx="8445">
                  <c:v>93.2</c:v>
                </c:pt>
                <c:pt idx="8446">
                  <c:v>92.9</c:v>
                </c:pt>
                <c:pt idx="8447">
                  <c:v>92.7</c:v>
                </c:pt>
                <c:pt idx="8448">
                  <c:v>92.5</c:v>
                </c:pt>
                <c:pt idx="8449">
                  <c:v>92.3</c:v>
                </c:pt>
                <c:pt idx="8450">
                  <c:v>92</c:v>
                </c:pt>
                <c:pt idx="8451">
                  <c:v>91.8</c:v>
                </c:pt>
                <c:pt idx="8452">
                  <c:v>91.7</c:v>
                </c:pt>
                <c:pt idx="8453">
                  <c:v>91.4</c:v>
                </c:pt>
                <c:pt idx="8454">
                  <c:v>91.2</c:v>
                </c:pt>
                <c:pt idx="8455">
                  <c:v>91.1</c:v>
                </c:pt>
                <c:pt idx="8456">
                  <c:v>90.9</c:v>
                </c:pt>
                <c:pt idx="8457">
                  <c:v>90.8</c:v>
                </c:pt>
                <c:pt idx="8458">
                  <c:v>90.6</c:v>
                </c:pt>
                <c:pt idx="8459">
                  <c:v>90.4</c:v>
                </c:pt>
                <c:pt idx="8460">
                  <c:v>90.2</c:v>
                </c:pt>
                <c:pt idx="8461">
                  <c:v>90.1</c:v>
                </c:pt>
                <c:pt idx="8462">
                  <c:v>89.9</c:v>
                </c:pt>
                <c:pt idx="8463">
                  <c:v>89.8</c:v>
                </c:pt>
                <c:pt idx="8464">
                  <c:v>89.7</c:v>
                </c:pt>
                <c:pt idx="8465">
                  <c:v>89.6</c:v>
                </c:pt>
                <c:pt idx="8466">
                  <c:v>89.5</c:v>
                </c:pt>
                <c:pt idx="8467">
                  <c:v>89.4</c:v>
                </c:pt>
                <c:pt idx="8468">
                  <c:v>89.4</c:v>
                </c:pt>
                <c:pt idx="8469">
                  <c:v>89.3</c:v>
                </c:pt>
                <c:pt idx="8470">
                  <c:v>89.2</c:v>
                </c:pt>
                <c:pt idx="8471">
                  <c:v>89.2</c:v>
                </c:pt>
                <c:pt idx="8472">
                  <c:v>89.1</c:v>
                </c:pt>
                <c:pt idx="8473">
                  <c:v>89</c:v>
                </c:pt>
                <c:pt idx="8474">
                  <c:v>88.9</c:v>
                </c:pt>
                <c:pt idx="8475">
                  <c:v>88.8</c:v>
                </c:pt>
                <c:pt idx="8476">
                  <c:v>88.8</c:v>
                </c:pt>
                <c:pt idx="8477">
                  <c:v>88.8</c:v>
                </c:pt>
                <c:pt idx="8478">
                  <c:v>88.8</c:v>
                </c:pt>
                <c:pt idx="8479">
                  <c:v>88.8</c:v>
                </c:pt>
                <c:pt idx="8480">
                  <c:v>88.8</c:v>
                </c:pt>
                <c:pt idx="8481">
                  <c:v>88.8</c:v>
                </c:pt>
                <c:pt idx="8482">
                  <c:v>88.7</c:v>
                </c:pt>
                <c:pt idx="8483">
                  <c:v>88.8</c:v>
                </c:pt>
                <c:pt idx="8484">
                  <c:v>88.7</c:v>
                </c:pt>
                <c:pt idx="8485">
                  <c:v>88.7</c:v>
                </c:pt>
                <c:pt idx="8486">
                  <c:v>88.7</c:v>
                </c:pt>
                <c:pt idx="8487">
                  <c:v>88.7</c:v>
                </c:pt>
                <c:pt idx="8488">
                  <c:v>88.6</c:v>
                </c:pt>
                <c:pt idx="8489">
                  <c:v>88.6</c:v>
                </c:pt>
                <c:pt idx="8490">
                  <c:v>88.6</c:v>
                </c:pt>
                <c:pt idx="8491">
                  <c:v>88.5</c:v>
                </c:pt>
                <c:pt idx="8492">
                  <c:v>88.5</c:v>
                </c:pt>
                <c:pt idx="8493">
                  <c:v>88.5</c:v>
                </c:pt>
                <c:pt idx="8494">
                  <c:v>88.5</c:v>
                </c:pt>
                <c:pt idx="8495">
                  <c:v>88.5</c:v>
                </c:pt>
                <c:pt idx="8496">
                  <c:v>88.5</c:v>
                </c:pt>
                <c:pt idx="8497">
                  <c:v>88.4</c:v>
                </c:pt>
                <c:pt idx="8498">
                  <c:v>88.5</c:v>
                </c:pt>
                <c:pt idx="8499">
                  <c:v>88.4</c:v>
                </c:pt>
                <c:pt idx="8500">
                  <c:v>88.4</c:v>
                </c:pt>
                <c:pt idx="8501">
                  <c:v>88.4</c:v>
                </c:pt>
                <c:pt idx="8502">
                  <c:v>88.4</c:v>
                </c:pt>
                <c:pt idx="8503">
                  <c:v>88.4</c:v>
                </c:pt>
                <c:pt idx="8504">
                  <c:v>88.4</c:v>
                </c:pt>
                <c:pt idx="8505">
                  <c:v>88.4</c:v>
                </c:pt>
                <c:pt idx="8506">
                  <c:v>88.4</c:v>
                </c:pt>
                <c:pt idx="8507">
                  <c:v>88.4</c:v>
                </c:pt>
                <c:pt idx="8508">
                  <c:v>88.4</c:v>
                </c:pt>
                <c:pt idx="8509">
                  <c:v>88.4</c:v>
                </c:pt>
                <c:pt idx="8510">
                  <c:v>88.3</c:v>
                </c:pt>
                <c:pt idx="8511">
                  <c:v>88.4</c:v>
                </c:pt>
                <c:pt idx="8512">
                  <c:v>88.3</c:v>
                </c:pt>
                <c:pt idx="8513">
                  <c:v>88.3</c:v>
                </c:pt>
                <c:pt idx="8514">
                  <c:v>88.3</c:v>
                </c:pt>
                <c:pt idx="8515">
                  <c:v>88.4</c:v>
                </c:pt>
                <c:pt idx="8516">
                  <c:v>88.4</c:v>
                </c:pt>
                <c:pt idx="8517">
                  <c:v>88.3</c:v>
                </c:pt>
                <c:pt idx="8518">
                  <c:v>88.4</c:v>
                </c:pt>
                <c:pt idx="8519">
                  <c:v>88.4</c:v>
                </c:pt>
                <c:pt idx="8520">
                  <c:v>88.3</c:v>
                </c:pt>
                <c:pt idx="8521">
                  <c:v>88.3</c:v>
                </c:pt>
                <c:pt idx="8522">
                  <c:v>88.3</c:v>
                </c:pt>
                <c:pt idx="8523">
                  <c:v>88.3</c:v>
                </c:pt>
                <c:pt idx="8524">
                  <c:v>88.3</c:v>
                </c:pt>
                <c:pt idx="8525">
                  <c:v>88.3</c:v>
                </c:pt>
                <c:pt idx="8526">
                  <c:v>88.3</c:v>
                </c:pt>
                <c:pt idx="8527">
                  <c:v>88.3</c:v>
                </c:pt>
                <c:pt idx="8528">
                  <c:v>88.2</c:v>
                </c:pt>
                <c:pt idx="8529">
                  <c:v>88.2</c:v>
                </c:pt>
                <c:pt idx="8530">
                  <c:v>88.2</c:v>
                </c:pt>
                <c:pt idx="8531">
                  <c:v>88.2</c:v>
                </c:pt>
                <c:pt idx="8532">
                  <c:v>88.2</c:v>
                </c:pt>
                <c:pt idx="8533">
                  <c:v>88.2</c:v>
                </c:pt>
                <c:pt idx="8534">
                  <c:v>88.2</c:v>
                </c:pt>
                <c:pt idx="8535">
                  <c:v>88.2</c:v>
                </c:pt>
                <c:pt idx="8536">
                  <c:v>88.2</c:v>
                </c:pt>
                <c:pt idx="8537">
                  <c:v>88.2</c:v>
                </c:pt>
                <c:pt idx="8538">
                  <c:v>88.2</c:v>
                </c:pt>
                <c:pt idx="8539">
                  <c:v>88.2</c:v>
                </c:pt>
                <c:pt idx="8540">
                  <c:v>88.2</c:v>
                </c:pt>
                <c:pt idx="8541">
                  <c:v>88.1</c:v>
                </c:pt>
                <c:pt idx="8542">
                  <c:v>88.1</c:v>
                </c:pt>
                <c:pt idx="8543">
                  <c:v>88.1</c:v>
                </c:pt>
                <c:pt idx="8544">
                  <c:v>88.1</c:v>
                </c:pt>
                <c:pt idx="8545">
                  <c:v>88.2</c:v>
                </c:pt>
                <c:pt idx="8546">
                  <c:v>88.2</c:v>
                </c:pt>
                <c:pt idx="8547">
                  <c:v>88.1</c:v>
                </c:pt>
                <c:pt idx="8548">
                  <c:v>88.1</c:v>
                </c:pt>
                <c:pt idx="8549">
                  <c:v>88.1</c:v>
                </c:pt>
                <c:pt idx="8550">
                  <c:v>88.1</c:v>
                </c:pt>
                <c:pt idx="8551">
                  <c:v>88.1</c:v>
                </c:pt>
                <c:pt idx="8552">
                  <c:v>88.2</c:v>
                </c:pt>
                <c:pt idx="8553">
                  <c:v>88.1</c:v>
                </c:pt>
                <c:pt idx="8554">
                  <c:v>88.2</c:v>
                </c:pt>
                <c:pt idx="8555">
                  <c:v>88.2</c:v>
                </c:pt>
                <c:pt idx="8556">
                  <c:v>88.2</c:v>
                </c:pt>
                <c:pt idx="8557">
                  <c:v>88.2</c:v>
                </c:pt>
                <c:pt idx="8558">
                  <c:v>88.2</c:v>
                </c:pt>
                <c:pt idx="8559">
                  <c:v>88.1</c:v>
                </c:pt>
                <c:pt idx="8560">
                  <c:v>88.1</c:v>
                </c:pt>
                <c:pt idx="8561">
                  <c:v>88.1</c:v>
                </c:pt>
                <c:pt idx="8562">
                  <c:v>88.1</c:v>
                </c:pt>
                <c:pt idx="8563">
                  <c:v>88.1</c:v>
                </c:pt>
                <c:pt idx="8564">
                  <c:v>88.1</c:v>
                </c:pt>
                <c:pt idx="8565">
                  <c:v>88.1</c:v>
                </c:pt>
                <c:pt idx="8566">
                  <c:v>88.1</c:v>
                </c:pt>
                <c:pt idx="8567">
                  <c:v>88.1</c:v>
                </c:pt>
                <c:pt idx="8568">
                  <c:v>88.1</c:v>
                </c:pt>
                <c:pt idx="8569">
                  <c:v>88.1</c:v>
                </c:pt>
                <c:pt idx="8570">
                  <c:v>88.1</c:v>
                </c:pt>
                <c:pt idx="8571">
                  <c:v>88.2</c:v>
                </c:pt>
                <c:pt idx="8572">
                  <c:v>88.2</c:v>
                </c:pt>
                <c:pt idx="8573">
                  <c:v>88.1</c:v>
                </c:pt>
                <c:pt idx="8574">
                  <c:v>88.2</c:v>
                </c:pt>
                <c:pt idx="8575">
                  <c:v>88.1</c:v>
                </c:pt>
                <c:pt idx="8576">
                  <c:v>88.1</c:v>
                </c:pt>
                <c:pt idx="8577">
                  <c:v>88.1</c:v>
                </c:pt>
                <c:pt idx="8578">
                  <c:v>88.1</c:v>
                </c:pt>
                <c:pt idx="8579">
                  <c:v>88.1</c:v>
                </c:pt>
                <c:pt idx="8580">
                  <c:v>88.1</c:v>
                </c:pt>
                <c:pt idx="8581">
                  <c:v>88.2</c:v>
                </c:pt>
                <c:pt idx="8582">
                  <c:v>88.1</c:v>
                </c:pt>
                <c:pt idx="8583">
                  <c:v>88.1</c:v>
                </c:pt>
                <c:pt idx="8584">
                  <c:v>88.1</c:v>
                </c:pt>
                <c:pt idx="8585">
                  <c:v>88.1</c:v>
                </c:pt>
                <c:pt idx="8586">
                  <c:v>88.1</c:v>
                </c:pt>
                <c:pt idx="8587">
                  <c:v>88.1</c:v>
                </c:pt>
                <c:pt idx="8588">
                  <c:v>88.1</c:v>
                </c:pt>
                <c:pt idx="8589">
                  <c:v>88.1</c:v>
                </c:pt>
                <c:pt idx="8590">
                  <c:v>88.2</c:v>
                </c:pt>
                <c:pt idx="8591">
                  <c:v>88.2</c:v>
                </c:pt>
                <c:pt idx="8592">
                  <c:v>88.2</c:v>
                </c:pt>
                <c:pt idx="8593">
                  <c:v>88.2</c:v>
                </c:pt>
                <c:pt idx="8594">
                  <c:v>88.2</c:v>
                </c:pt>
                <c:pt idx="8595">
                  <c:v>88.2</c:v>
                </c:pt>
                <c:pt idx="8596">
                  <c:v>88.2</c:v>
                </c:pt>
                <c:pt idx="8597">
                  <c:v>88.1</c:v>
                </c:pt>
                <c:pt idx="8598">
                  <c:v>88.1</c:v>
                </c:pt>
                <c:pt idx="8599">
                  <c:v>88</c:v>
                </c:pt>
                <c:pt idx="8600">
                  <c:v>88</c:v>
                </c:pt>
                <c:pt idx="8601">
                  <c:v>88</c:v>
                </c:pt>
                <c:pt idx="8602">
                  <c:v>88</c:v>
                </c:pt>
                <c:pt idx="8603">
                  <c:v>87.9</c:v>
                </c:pt>
                <c:pt idx="8604">
                  <c:v>88</c:v>
                </c:pt>
                <c:pt idx="8605">
                  <c:v>87.9</c:v>
                </c:pt>
                <c:pt idx="8606">
                  <c:v>87.9</c:v>
                </c:pt>
                <c:pt idx="8607">
                  <c:v>88</c:v>
                </c:pt>
                <c:pt idx="8608">
                  <c:v>88</c:v>
                </c:pt>
                <c:pt idx="8609">
                  <c:v>88</c:v>
                </c:pt>
                <c:pt idx="8610">
                  <c:v>87.9</c:v>
                </c:pt>
                <c:pt idx="8611">
                  <c:v>88</c:v>
                </c:pt>
                <c:pt idx="8612">
                  <c:v>88</c:v>
                </c:pt>
                <c:pt idx="8613">
                  <c:v>88</c:v>
                </c:pt>
                <c:pt idx="8614">
                  <c:v>88</c:v>
                </c:pt>
                <c:pt idx="8615">
                  <c:v>88</c:v>
                </c:pt>
                <c:pt idx="8616">
                  <c:v>88</c:v>
                </c:pt>
                <c:pt idx="8617">
                  <c:v>88</c:v>
                </c:pt>
                <c:pt idx="8618">
                  <c:v>88</c:v>
                </c:pt>
                <c:pt idx="8619">
                  <c:v>88.1</c:v>
                </c:pt>
                <c:pt idx="8620">
                  <c:v>88.1</c:v>
                </c:pt>
                <c:pt idx="8621">
                  <c:v>88.1</c:v>
                </c:pt>
                <c:pt idx="8622">
                  <c:v>88.1</c:v>
                </c:pt>
                <c:pt idx="8623">
                  <c:v>88.1</c:v>
                </c:pt>
                <c:pt idx="8624">
                  <c:v>88.1</c:v>
                </c:pt>
                <c:pt idx="8625">
                  <c:v>88.1</c:v>
                </c:pt>
                <c:pt idx="8626">
                  <c:v>88.1</c:v>
                </c:pt>
                <c:pt idx="8627">
                  <c:v>88.1</c:v>
                </c:pt>
                <c:pt idx="8628">
                  <c:v>88.2</c:v>
                </c:pt>
                <c:pt idx="8629">
                  <c:v>88.2</c:v>
                </c:pt>
                <c:pt idx="8630">
                  <c:v>88.2</c:v>
                </c:pt>
                <c:pt idx="8631">
                  <c:v>88.2</c:v>
                </c:pt>
                <c:pt idx="8632">
                  <c:v>88.3</c:v>
                </c:pt>
                <c:pt idx="8633">
                  <c:v>88.3</c:v>
                </c:pt>
                <c:pt idx="8634">
                  <c:v>88.3</c:v>
                </c:pt>
                <c:pt idx="8635">
                  <c:v>88.3</c:v>
                </c:pt>
                <c:pt idx="8636">
                  <c:v>88.3</c:v>
                </c:pt>
                <c:pt idx="8637">
                  <c:v>88.3</c:v>
                </c:pt>
                <c:pt idx="8638">
                  <c:v>88.3</c:v>
                </c:pt>
                <c:pt idx="8639">
                  <c:v>88.3</c:v>
                </c:pt>
                <c:pt idx="8640">
                  <c:v>88.3</c:v>
                </c:pt>
                <c:pt idx="8641">
                  <c:v>88.3</c:v>
                </c:pt>
                <c:pt idx="8642">
                  <c:v>88.3</c:v>
                </c:pt>
                <c:pt idx="8643">
                  <c:v>88.3</c:v>
                </c:pt>
                <c:pt idx="8644">
                  <c:v>88.3</c:v>
                </c:pt>
                <c:pt idx="8645">
                  <c:v>88.2</c:v>
                </c:pt>
                <c:pt idx="8646">
                  <c:v>88.2</c:v>
                </c:pt>
                <c:pt idx="8647">
                  <c:v>88.3</c:v>
                </c:pt>
                <c:pt idx="8648">
                  <c:v>88.2</c:v>
                </c:pt>
                <c:pt idx="8649">
                  <c:v>88.2</c:v>
                </c:pt>
                <c:pt idx="8650">
                  <c:v>88.3</c:v>
                </c:pt>
                <c:pt idx="8651">
                  <c:v>88.3</c:v>
                </c:pt>
                <c:pt idx="8652">
                  <c:v>88.2</c:v>
                </c:pt>
                <c:pt idx="8653">
                  <c:v>88.1</c:v>
                </c:pt>
                <c:pt idx="8654">
                  <c:v>88.1</c:v>
                </c:pt>
                <c:pt idx="8655">
                  <c:v>88.1</c:v>
                </c:pt>
                <c:pt idx="8656">
                  <c:v>88.1</c:v>
                </c:pt>
                <c:pt idx="8657">
                  <c:v>88.1</c:v>
                </c:pt>
                <c:pt idx="8658">
                  <c:v>88.1</c:v>
                </c:pt>
                <c:pt idx="8659">
                  <c:v>88.1</c:v>
                </c:pt>
                <c:pt idx="8660">
                  <c:v>88.1</c:v>
                </c:pt>
                <c:pt idx="8661">
                  <c:v>88.1</c:v>
                </c:pt>
                <c:pt idx="8662">
                  <c:v>88.1</c:v>
                </c:pt>
                <c:pt idx="8663">
                  <c:v>88.2</c:v>
                </c:pt>
                <c:pt idx="8664">
                  <c:v>88.2</c:v>
                </c:pt>
                <c:pt idx="8665">
                  <c:v>88.2</c:v>
                </c:pt>
                <c:pt idx="8666">
                  <c:v>88.2</c:v>
                </c:pt>
                <c:pt idx="8667">
                  <c:v>88.2</c:v>
                </c:pt>
                <c:pt idx="8668">
                  <c:v>88.2</c:v>
                </c:pt>
                <c:pt idx="8669">
                  <c:v>88.2</c:v>
                </c:pt>
                <c:pt idx="8670">
                  <c:v>88.2</c:v>
                </c:pt>
                <c:pt idx="8671">
                  <c:v>88.2</c:v>
                </c:pt>
                <c:pt idx="8672">
                  <c:v>88.2</c:v>
                </c:pt>
                <c:pt idx="8673">
                  <c:v>88.2</c:v>
                </c:pt>
                <c:pt idx="8674">
                  <c:v>88.1</c:v>
                </c:pt>
                <c:pt idx="8675">
                  <c:v>88.2</c:v>
                </c:pt>
                <c:pt idx="8676">
                  <c:v>88.2</c:v>
                </c:pt>
                <c:pt idx="8677">
                  <c:v>88.1</c:v>
                </c:pt>
                <c:pt idx="8678">
                  <c:v>88.1</c:v>
                </c:pt>
                <c:pt idx="8679">
                  <c:v>88.1</c:v>
                </c:pt>
                <c:pt idx="8680">
                  <c:v>88.1</c:v>
                </c:pt>
                <c:pt idx="8681">
                  <c:v>88.1</c:v>
                </c:pt>
                <c:pt idx="8682">
                  <c:v>88.1</c:v>
                </c:pt>
                <c:pt idx="8683">
                  <c:v>88.2</c:v>
                </c:pt>
                <c:pt idx="8684">
                  <c:v>88.2</c:v>
                </c:pt>
                <c:pt idx="8685">
                  <c:v>88.2</c:v>
                </c:pt>
                <c:pt idx="8686">
                  <c:v>88.2</c:v>
                </c:pt>
                <c:pt idx="8687">
                  <c:v>88.2</c:v>
                </c:pt>
                <c:pt idx="8688">
                  <c:v>88.2</c:v>
                </c:pt>
                <c:pt idx="8689">
                  <c:v>88.2</c:v>
                </c:pt>
                <c:pt idx="8690">
                  <c:v>88.2</c:v>
                </c:pt>
                <c:pt idx="8691">
                  <c:v>88.2</c:v>
                </c:pt>
                <c:pt idx="8692">
                  <c:v>88.2</c:v>
                </c:pt>
                <c:pt idx="8693">
                  <c:v>88.2</c:v>
                </c:pt>
                <c:pt idx="8694">
                  <c:v>88.2</c:v>
                </c:pt>
                <c:pt idx="8695">
                  <c:v>88.2</c:v>
                </c:pt>
                <c:pt idx="8696">
                  <c:v>88.2</c:v>
                </c:pt>
                <c:pt idx="8697">
                  <c:v>88.2</c:v>
                </c:pt>
                <c:pt idx="8698">
                  <c:v>88.2</c:v>
                </c:pt>
                <c:pt idx="8699">
                  <c:v>88.2</c:v>
                </c:pt>
                <c:pt idx="8700">
                  <c:v>88.2</c:v>
                </c:pt>
                <c:pt idx="8701">
                  <c:v>88.3</c:v>
                </c:pt>
                <c:pt idx="8702">
                  <c:v>88.2</c:v>
                </c:pt>
                <c:pt idx="8703">
                  <c:v>88.3</c:v>
                </c:pt>
                <c:pt idx="8704">
                  <c:v>88.3</c:v>
                </c:pt>
                <c:pt idx="8705">
                  <c:v>88.3</c:v>
                </c:pt>
                <c:pt idx="8706">
                  <c:v>88.3</c:v>
                </c:pt>
                <c:pt idx="8707">
                  <c:v>88.3</c:v>
                </c:pt>
                <c:pt idx="8708">
                  <c:v>88.3</c:v>
                </c:pt>
                <c:pt idx="8709">
                  <c:v>88.2</c:v>
                </c:pt>
                <c:pt idx="8710">
                  <c:v>88.2</c:v>
                </c:pt>
                <c:pt idx="8711">
                  <c:v>88.2</c:v>
                </c:pt>
                <c:pt idx="8712">
                  <c:v>88.2</c:v>
                </c:pt>
                <c:pt idx="8713">
                  <c:v>88.2</c:v>
                </c:pt>
                <c:pt idx="8714">
                  <c:v>88.2</c:v>
                </c:pt>
                <c:pt idx="8715">
                  <c:v>88.2</c:v>
                </c:pt>
                <c:pt idx="8716">
                  <c:v>88.2</c:v>
                </c:pt>
                <c:pt idx="8717">
                  <c:v>88.3</c:v>
                </c:pt>
                <c:pt idx="8718">
                  <c:v>88.2</c:v>
                </c:pt>
                <c:pt idx="8719">
                  <c:v>88.2</c:v>
                </c:pt>
                <c:pt idx="8720">
                  <c:v>88.1</c:v>
                </c:pt>
                <c:pt idx="8721">
                  <c:v>88.1</c:v>
                </c:pt>
                <c:pt idx="8722">
                  <c:v>88.1</c:v>
                </c:pt>
                <c:pt idx="8723">
                  <c:v>88.1</c:v>
                </c:pt>
                <c:pt idx="8724">
                  <c:v>88.1</c:v>
                </c:pt>
                <c:pt idx="8725">
                  <c:v>88.1</c:v>
                </c:pt>
                <c:pt idx="8726">
                  <c:v>88.1</c:v>
                </c:pt>
                <c:pt idx="8727">
                  <c:v>88.1</c:v>
                </c:pt>
                <c:pt idx="8728">
                  <c:v>88.1</c:v>
                </c:pt>
                <c:pt idx="8729">
                  <c:v>88.1</c:v>
                </c:pt>
                <c:pt idx="8730">
                  <c:v>88.1</c:v>
                </c:pt>
                <c:pt idx="8731">
                  <c:v>88.1</c:v>
                </c:pt>
                <c:pt idx="8732">
                  <c:v>88.1</c:v>
                </c:pt>
                <c:pt idx="8733">
                  <c:v>88.1</c:v>
                </c:pt>
                <c:pt idx="8734">
                  <c:v>88.1</c:v>
                </c:pt>
                <c:pt idx="8735">
                  <c:v>88.1</c:v>
                </c:pt>
                <c:pt idx="8736">
                  <c:v>88.1</c:v>
                </c:pt>
                <c:pt idx="8737">
                  <c:v>88.1</c:v>
                </c:pt>
                <c:pt idx="8738">
                  <c:v>88.1</c:v>
                </c:pt>
                <c:pt idx="8739">
                  <c:v>88.1</c:v>
                </c:pt>
                <c:pt idx="8740">
                  <c:v>88.1</c:v>
                </c:pt>
                <c:pt idx="8741">
                  <c:v>88.1</c:v>
                </c:pt>
                <c:pt idx="8742">
                  <c:v>88.1</c:v>
                </c:pt>
                <c:pt idx="8743">
                  <c:v>88.1</c:v>
                </c:pt>
                <c:pt idx="8744">
                  <c:v>88.1</c:v>
                </c:pt>
                <c:pt idx="8745">
                  <c:v>88.1</c:v>
                </c:pt>
                <c:pt idx="8746">
                  <c:v>88.1</c:v>
                </c:pt>
                <c:pt idx="8747">
                  <c:v>88.1</c:v>
                </c:pt>
                <c:pt idx="8748">
                  <c:v>88.2</c:v>
                </c:pt>
                <c:pt idx="8749">
                  <c:v>88.2</c:v>
                </c:pt>
                <c:pt idx="8750">
                  <c:v>88.2</c:v>
                </c:pt>
                <c:pt idx="8751">
                  <c:v>88.1</c:v>
                </c:pt>
                <c:pt idx="8752">
                  <c:v>88.1</c:v>
                </c:pt>
                <c:pt idx="8753">
                  <c:v>88.1</c:v>
                </c:pt>
                <c:pt idx="8754">
                  <c:v>88.1</c:v>
                </c:pt>
                <c:pt idx="8755">
                  <c:v>88</c:v>
                </c:pt>
                <c:pt idx="8756">
                  <c:v>88</c:v>
                </c:pt>
                <c:pt idx="8757">
                  <c:v>88</c:v>
                </c:pt>
                <c:pt idx="8758">
                  <c:v>88</c:v>
                </c:pt>
                <c:pt idx="8759">
                  <c:v>88</c:v>
                </c:pt>
                <c:pt idx="8760">
                  <c:v>88</c:v>
                </c:pt>
                <c:pt idx="8761">
                  <c:v>87.9</c:v>
                </c:pt>
                <c:pt idx="8762">
                  <c:v>87.9</c:v>
                </c:pt>
                <c:pt idx="8763">
                  <c:v>87.9</c:v>
                </c:pt>
                <c:pt idx="8764">
                  <c:v>87.8</c:v>
                </c:pt>
                <c:pt idx="8765">
                  <c:v>87.7</c:v>
                </c:pt>
                <c:pt idx="8766">
                  <c:v>87.7</c:v>
                </c:pt>
                <c:pt idx="8767">
                  <c:v>87.7</c:v>
                </c:pt>
                <c:pt idx="8768">
                  <c:v>87.7</c:v>
                </c:pt>
                <c:pt idx="8769">
                  <c:v>87.7</c:v>
                </c:pt>
                <c:pt idx="8770">
                  <c:v>87.7</c:v>
                </c:pt>
                <c:pt idx="8771">
                  <c:v>87.7</c:v>
                </c:pt>
                <c:pt idx="8772">
                  <c:v>87.7</c:v>
                </c:pt>
                <c:pt idx="8773">
                  <c:v>87.7</c:v>
                </c:pt>
                <c:pt idx="8774">
                  <c:v>87.7</c:v>
                </c:pt>
                <c:pt idx="8775">
                  <c:v>87.6</c:v>
                </c:pt>
                <c:pt idx="8776">
                  <c:v>87.6</c:v>
                </c:pt>
                <c:pt idx="8777">
                  <c:v>87.6</c:v>
                </c:pt>
                <c:pt idx="8778">
                  <c:v>87.6</c:v>
                </c:pt>
                <c:pt idx="8779">
                  <c:v>87.7</c:v>
                </c:pt>
                <c:pt idx="8780">
                  <c:v>87.7</c:v>
                </c:pt>
                <c:pt idx="8781">
                  <c:v>87.7</c:v>
                </c:pt>
                <c:pt idx="8782">
                  <c:v>87.8</c:v>
                </c:pt>
                <c:pt idx="8783">
                  <c:v>87.8</c:v>
                </c:pt>
                <c:pt idx="8784">
                  <c:v>87.8</c:v>
                </c:pt>
                <c:pt idx="8785">
                  <c:v>87.8</c:v>
                </c:pt>
                <c:pt idx="8786">
                  <c:v>87.8</c:v>
                </c:pt>
                <c:pt idx="8787">
                  <c:v>87.8</c:v>
                </c:pt>
                <c:pt idx="8788">
                  <c:v>87.8</c:v>
                </c:pt>
                <c:pt idx="8789">
                  <c:v>87.8</c:v>
                </c:pt>
                <c:pt idx="8790">
                  <c:v>87.9</c:v>
                </c:pt>
                <c:pt idx="8791">
                  <c:v>87.9</c:v>
                </c:pt>
                <c:pt idx="8792">
                  <c:v>87.9</c:v>
                </c:pt>
                <c:pt idx="8793">
                  <c:v>87.9</c:v>
                </c:pt>
                <c:pt idx="8794">
                  <c:v>87.9</c:v>
                </c:pt>
                <c:pt idx="8795">
                  <c:v>87.9</c:v>
                </c:pt>
                <c:pt idx="8796">
                  <c:v>87.9</c:v>
                </c:pt>
                <c:pt idx="8797">
                  <c:v>87.8</c:v>
                </c:pt>
                <c:pt idx="8798">
                  <c:v>87.8</c:v>
                </c:pt>
                <c:pt idx="8799">
                  <c:v>87.8</c:v>
                </c:pt>
                <c:pt idx="8800">
                  <c:v>87.8</c:v>
                </c:pt>
                <c:pt idx="8801">
                  <c:v>87.8</c:v>
                </c:pt>
                <c:pt idx="8802">
                  <c:v>87.8</c:v>
                </c:pt>
                <c:pt idx="8803">
                  <c:v>87.8</c:v>
                </c:pt>
                <c:pt idx="8804">
                  <c:v>87.8</c:v>
                </c:pt>
                <c:pt idx="8805">
                  <c:v>87.7</c:v>
                </c:pt>
                <c:pt idx="8806">
                  <c:v>87.7</c:v>
                </c:pt>
                <c:pt idx="8807">
                  <c:v>87.7</c:v>
                </c:pt>
                <c:pt idx="8808">
                  <c:v>87.7</c:v>
                </c:pt>
                <c:pt idx="8809">
                  <c:v>87.7</c:v>
                </c:pt>
                <c:pt idx="8810">
                  <c:v>87.7</c:v>
                </c:pt>
                <c:pt idx="8811">
                  <c:v>87.7</c:v>
                </c:pt>
                <c:pt idx="8812">
                  <c:v>87.7</c:v>
                </c:pt>
                <c:pt idx="8813">
                  <c:v>87.7</c:v>
                </c:pt>
                <c:pt idx="8814">
                  <c:v>87.7</c:v>
                </c:pt>
                <c:pt idx="8815">
                  <c:v>87.7</c:v>
                </c:pt>
                <c:pt idx="8816">
                  <c:v>87.8</c:v>
                </c:pt>
                <c:pt idx="8817">
                  <c:v>87.8</c:v>
                </c:pt>
                <c:pt idx="8818">
                  <c:v>87.8</c:v>
                </c:pt>
                <c:pt idx="8819">
                  <c:v>87.8</c:v>
                </c:pt>
                <c:pt idx="8820">
                  <c:v>87.8</c:v>
                </c:pt>
                <c:pt idx="8821">
                  <c:v>87.8</c:v>
                </c:pt>
                <c:pt idx="8822">
                  <c:v>87.8</c:v>
                </c:pt>
                <c:pt idx="8823">
                  <c:v>87.8</c:v>
                </c:pt>
                <c:pt idx="8824">
                  <c:v>87.8</c:v>
                </c:pt>
                <c:pt idx="8825">
                  <c:v>87.8</c:v>
                </c:pt>
                <c:pt idx="8826">
                  <c:v>87.8</c:v>
                </c:pt>
                <c:pt idx="8827">
                  <c:v>87.8</c:v>
                </c:pt>
                <c:pt idx="8828">
                  <c:v>87.8</c:v>
                </c:pt>
                <c:pt idx="8829">
                  <c:v>87.8</c:v>
                </c:pt>
                <c:pt idx="8830">
                  <c:v>87.9</c:v>
                </c:pt>
                <c:pt idx="8831">
                  <c:v>87.9</c:v>
                </c:pt>
                <c:pt idx="8832">
                  <c:v>87.9</c:v>
                </c:pt>
                <c:pt idx="8833">
                  <c:v>87.9</c:v>
                </c:pt>
                <c:pt idx="8834">
                  <c:v>87.9</c:v>
                </c:pt>
                <c:pt idx="8835">
                  <c:v>87.9</c:v>
                </c:pt>
                <c:pt idx="8836">
                  <c:v>88</c:v>
                </c:pt>
                <c:pt idx="8837">
                  <c:v>88</c:v>
                </c:pt>
                <c:pt idx="8838">
                  <c:v>88</c:v>
                </c:pt>
                <c:pt idx="8839">
                  <c:v>88</c:v>
                </c:pt>
                <c:pt idx="8840">
                  <c:v>88</c:v>
                </c:pt>
                <c:pt idx="8841">
                  <c:v>88</c:v>
                </c:pt>
                <c:pt idx="8842">
                  <c:v>88.1</c:v>
                </c:pt>
                <c:pt idx="8843">
                  <c:v>88.1</c:v>
                </c:pt>
                <c:pt idx="8844">
                  <c:v>88</c:v>
                </c:pt>
                <c:pt idx="8845">
                  <c:v>88</c:v>
                </c:pt>
                <c:pt idx="8846">
                  <c:v>88</c:v>
                </c:pt>
                <c:pt idx="8847">
                  <c:v>87.9</c:v>
                </c:pt>
                <c:pt idx="8848">
                  <c:v>87.9</c:v>
                </c:pt>
                <c:pt idx="8849">
                  <c:v>87.9</c:v>
                </c:pt>
                <c:pt idx="8850">
                  <c:v>87.8</c:v>
                </c:pt>
                <c:pt idx="8851">
                  <c:v>87.8</c:v>
                </c:pt>
                <c:pt idx="8852">
                  <c:v>87.7</c:v>
                </c:pt>
                <c:pt idx="8853">
                  <c:v>87.7</c:v>
                </c:pt>
                <c:pt idx="8854">
                  <c:v>87.7</c:v>
                </c:pt>
                <c:pt idx="8855">
                  <c:v>87.8</c:v>
                </c:pt>
                <c:pt idx="8856">
                  <c:v>87.8</c:v>
                </c:pt>
                <c:pt idx="8857">
                  <c:v>87.8</c:v>
                </c:pt>
                <c:pt idx="8858">
                  <c:v>87.8</c:v>
                </c:pt>
                <c:pt idx="8859">
                  <c:v>87.8</c:v>
                </c:pt>
                <c:pt idx="8860">
                  <c:v>87.8</c:v>
                </c:pt>
                <c:pt idx="8861">
                  <c:v>87.8</c:v>
                </c:pt>
                <c:pt idx="8862">
                  <c:v>87.7</c:v>
                </c:pt>
                <c:pt idx="8863">
                  <c:v>87.7</c:v>
                </c:pt>
                <c:pt idx="8864">
                  <c:v>87.7</c:v>
                </c:pt>
                <c:pt idx="8865">
                  <c:v>87.7</c:v>
                </c:pt>
                <c:pt idx="8866">
                  <c:v>87.7</c:v>
                </c:pt>
                <c:pt idx="8867">
                  <c:v>87.7</c:v>
                </c:pt>
                <c:pt idx="8868">
                  <c:v>87.8</c:v>
                </c:pt>
                <c:pt idx="8869">
                  <c:v>87.8</c:v>
                </c:pt>
                <c:pt idx="8870">
                  <c:v>87.8</c:v>
                </c:pt>
                <c:pt idx="8871">
                  <c:v>87.8</c:v>
                </c:pt>
                <c:pt idx="8872">
                  <c:v>87.8</c:v>
                </c:pt>
                <c:pt idx="8873">
                  <c:v>87.8</c:v>
                </c:pt>
                <c:pt idx="8874">
                  <c:v>87.9</c:v>
                </c:pt>
                <c:pt idx="8875">
                  <c:v>87.9</c:v>
                </c:pt>
                <c:pt idx="8876">
                  <c:v>87.9</c:v>
                </c:pt>
                <c:pt idx="8877">
                  <c:v>87.9</c:v>
                </c:pt>
                <c:pt idx="8878">
                  <c:v>87.9</c:v>
                </c:pt>
                <c:pt idx="8879">
                  <c:v>87.9</c:v>
                </c:pt>
                <c:pt idx="8880">
                  <c:v>87.9</c:v>
                </c:pt>
                <c:pt idx="8881">
                  <c:v>87.9</c:v>
                </c:pt>
                <c:pt idx="8882">
                  <c:v>87.9</c:v>
                </c:pt>
                <c:pt idx="8883">
                  <c:v>87.9</c:v>
                </c:pt>
                <c:pt idx="8884">
                  <c:v>87.9</c:v>
                </c:pt>
                <c:pt idx="8885">
                  <c:v>87.9</c:v>
                </c:pt>
                <c:pt idx="8886">
                  <c:v>87.9</c:v>
                </c:pt>
                <c:pt idx="8887">
                  <c:v>87.9</c:v>
                </c:pt>
                <c:pt idx="8888">
                  <c:v>87.8</c:v>
                </c:pt>
                <c:pt idx="8889">
                  <c:v>87.8</c:v>
                </c:pt>
                <c:pt idx="8890">
                  <c:v>87.8</c:v>
                </c:pt>
                <c:pt idx="8891">
                  <c:v>87.8</c:v>
                </c:pt>
                <c:pt idx="8892">
                  <c:v>87.8</c:v>
                </c:pt>
                <c:pt idx="8893">
                  <c:v>87.8</c:v>
                </c:pt>
                <c:pt idx="8894">
                  <c:v>87.8</c:v>
                </c:pt>
                <c:pt idx="8895">
                  <c:v>87.8</c:v>
                </c:pt>
                <c:pt idx="8896">
                  <c:v>87.8</c:v>
                </c:pt>
                <c:pt idx="8897">
                  <c:v>87.8</c:v>
                </c:pt>
                <c:pt idx="8898">
                  <c:v>87.8</c:v>
                </c:pt>
                <c:pt idx="8899">
                  <c:v>87.8</c:v>
                </c:pt>
                <c:pt idx="8900">
                  <c:v>87.8</c:v>
                </c:pt>
                <c:pt idx="8901">
                  <c:v>87.8</c:v>
                </c:pt>
                <c:pt idx="8902">
                  <c:v>87.8</c:v>
                </c:pt>
                <c:pt idx="8903">
                  <c:v>87.8</c:v>
                </c:pt>
                <c:pt idx="8904">
                  <c:v>87.8</c:v>
                </c:pt>
                <c:pt idx="8905">
                  <c:v>87.8</c:v>
                </c:pt>
                <c:pt idx="8906">
                  <c:v>87.8</c:v>
                </c:pt>
                <c:pt idx="8907">
                  <c:v>87.8</c:v>
                </c:pt>
                <c:pt idx="8908">
                  <c:v>87.8</c:v>
                </c:pt>
                <c:pt idx="8909">
                  <c:v>87.9</c:v>
                </c:pt>
                <c:pt idx="8910">
                  <c:v>87.9</c:v>
                </c:pt>
                <c:pt idx="8911">
                  <c:v>87.9</c:v>
                </c:pt>
                <c:pt idx="8912">
                  <c:v>88</c:v>
                </c:pt>
                <c:pt idx="8913">
                  <c:v>88</c:v>
                </c:pt>
                <c:pt idx="8914">
                  <c:v>88</c:v>
                </c:pt>
                <c:pt idx="8915">
                  <c:v>88</c:v>
                </c:pt>
                <c:pt idx="8916">
                  <c:v>88</c:v>
                </c:pt>
                <c:pt idx="8917">
                  <c:v>88</c:v>
                </c:pt>
                <c:pt idx="8918">
                  <c:v>87.9</c:v>
                </c:pt>
                <c:pt idx="8919">
                  <c:v>88</c:v>
                </c:pt>
                <c:pt idx="8920">
                  <c:v>88</c:v>
                </c:pt>
                <c:pt idx="8921">
                  <c:v>88</c:v>
                </c:pt>
                <c:pt idx="8922">
                  <c:v>88.1</c:v>
                </c:pt>
                <c:pt idx="8923">
                  <c:v>88</c:v>
                </c:pt>
                <c:pt idx="8924">
                  <c:v>88</c:v>
                </c:pt>
                <c:pt idx="8925">
                  <c:v>88</c:v>
                </c:pt>
                <c:pt idx="8926">
                  <c:v>88</c:v>
                </c:pt>
                <c:pt idx="8927">
                  <c:v>88</c:v>
                </c:pt>
                <c:pt idx="8928">
                  <c:v>88</c:v>
                </c:pt>
                <c:pt idx="8929">
                  <c:v>88</c:v>
                </c:pt>
                <c:pt idx="8930">
                  <c:v>88</c:v>
                </c:pt>
                <c:pt idx="8931">
                  <c:v>88.1</c:v>
                </c:pt>
                <c:pt idx="8932">
                  <c:v>88.1</c:v>
                </c:pt>
                <c:pt idx="8933">
                  <c:v>88.1</c:v>
                </c:pt>
                <c:pt idx="8934">
                  <c:v>88.1</c:v>
                </c:pt>
                <c:pt idx="8935">
                  <c:v>88.1</c:v>
                </c:pt>
                <c:pt idx="8936">
                  <c:v>88.1</c:v>
                </c:pt>
                <c:pt idx="8937">
                  <c:v>88.1</c:v>
                </c:pt>
                <c:pt idx="8938">
                  <c:v>88.1</c:v>
                </c:pt>
                <c:pt idx="8939">
                  <c:v>88.1</c:v>
                </c:pt>
                <c:pt idx="8940">
                  <c:v>88.1</c:v>
                </c:pt>
                <c:pt idx="8941">
                  <c:v>88.1</c:v>
                </c:pt>
                <c:pt idx="8942">
                  <c:v>88.1</c:v>
                </c:pt>
                <c:pt idx="8943">
                  <c:v>88.1</c:v>
                </c:pt>
                <c:pt idx="8944">
                  <c:v>88.1</c:v>
                </c:pt>
                <c:pt idx="8945">
                  <c:v>88.1</c:v>
                </c:pt>
                <c:pt idx="8946">
                  <c:v>88.1</c:v>
                </c:pt>
                <c:pt idx="8947">
                  <c:v>88.2</c:v>
                </c:pt>
                <c:pt idx="8948">
                  <c:v>88.2</c:v>
                </c:pt>
                <c:pt idx="8949">
                  <c:v>88.2</c:v>
                </c:pt>
                <c:pt idx="8950">
                  <c:v>88.2</c:v>
                </c:pt>
                <c:pt idx="8951">
                  <c:v>88.2</c:v>
                </c:pt>
                <c:pt idx="8952">
                  <c:v>88.2</c:v>
                </c:pt>
                <c:pt idx="8953">
                  <c:v>88.2</c:v>
                </c:pt>
                <c:pt idx="8954">
                  <c:v>88.2</c:v>
                </c:pt>
                <c:pt idx="8955">
                  <c:v>88.2</c:v>
                </c:pt>
                <c:pt idx="8956">
                  <c:v>88.2</c:v>
                </c:pt>
                <c:pt idx="8957">
                  <c:v>88.2</c:v>
                </c:pt>
                <c:pt idx="8958">
                  <c:v>88.2</c:v>
                </c:pt>
                <c:pt idx="8959">
                  <c:v>88.2</c:v>
                </c:pt>
                <c:pt idx="8960">
                  <c:v>88.2</c:v>
                </c:pt>
                <c:pt idx="8961">
                  <c:v>88.2</c:v>
                </c:pt>
                <c:pt idx="8962">
                  <c:v>88.2</c:v>
                </c:pt>
                <c:pt idx="8963">
                  <c:v>88.2</c:v>
                </c:pt>
                <c:pt idx="8964">
                  <c:v>88.2</c:v>
                </c:pt>
                <c:pt idx="8965">
                  <c:v>88.2</c:v>
                </c:pt>
                <c:pt idx="8966">
                  <c:v>88.2</c:v>
                </c:pt>
                <c:pt idx="8967">
                  <c:v>88.2</c:v>
                </c:pt>
                <c:pt idx="8968">
                  <c:v>88.2</c:v>
                </c:pt>
                <c:pt idx="8969">
                  <c:v>88.2</c:v>
                </c:pt>
                <c:pt idx="8970">
                  <c:v>88.2</c:v>
                </c:pt>
                <c:pt idx="8971">
                  <c:v>88.2</c:v>
                </c:pt>
                <c:pt idx="8972">
                  <c:v>88.2</c:v>
                </c:pt>
                <c:pt idx="8973">
                  <c:v>88.2</c:v>
                </c:pt>
                <c:pt idx="8974">
                  <c:v>88.3</c:v>
                </c:pt>
                <c:pt idx="8975">
                  <c:v>88.3</c:v>
                </c:pt>
                <c:pt idx="8976">
                  <c:v>88.2</c:v>
                </c:pt>
                <c:pt idx="8977">
                  <c:v>88.2</c:v>
                </c:pt>
                <c:pt idx="8978">
                  <c:v>88.2</c:v>
                </c:pt>
                <c:pt idx="8979">
                  <c:v>88.1</c:v>
                </c:pt>
                <c:pt idx="8980">
                  <c:v>88.1</c:v>
                </c:pt>
                <c:pt idx="8981">
                  <c:v>88.1</c:v>
                </c:pt>
                <c:pt idx="8982">
                  <c:v>88.2</c:v>
                </c:pt>
                <c:pt idx="8983">
                  <c:v>88.2</c:v>
                </c:pt>
                <c:pt idx="8984">
                  <c:v>88.2</c:v>
                </c:pt>
                <c:pt idx="8985">
                  <c:v>88.2</c:v>
                </c:pt>
                <c:pt idx="8986">
                  <c:v>88.2</c:v>
                </c:pt>
                <c:pt idx="8987">
                  <c:v>88.2</c:v>
                </c:pt>
                <c:pt idx="8988">
                  <c:v>88.2</c:v>
                </c:pt>
                <c:pt idx="8989">
                  <c:v>88.2</c:v>
                </c:pt>
                <c:pt idx="8990">
                  <c:v>88.2</c:v>
                </c:pt>
                <c:pt idx="8991">
                  <c:v>88.2</c:v>
                </c:pt>
                <c:pt idx="8992">
                  <c:v>88.2</c:v>
                </c:pt>
                <c:pt idx="8993">
                  <c:v>88.2</c:v>
                </c:pt>
                <c:pt idx="8994">
                  <c:v>88.2</c:v>
                </c:pt>
                <c:pt idx="8995">
                  <c:v>88.3</c:v>
                </c:pt>
                <c:pt idx="8996">
                  <c:v>88.2</c:v>
                </c:pt>
                <c:pt idx="8997">
                  <c:v>88.3</c:v>
                </c:pt>
                <c:pt idx="8998">
                  <c:v>88.3</c:v>
                </c:pt>
                <c:pt idx="8999">
                  <c:v>88.3</c:v>
                </c:pt>
                <c:pt idx="9000">
                  <c:v>88.2</c:v>
                </c:pt>
                <c:pt idx="9001">
                  <c:v>88.2</c:v>
                </c:pt>
                <c:pt idx="9002">
                  <c:v>88.2</c:v>
                </c:pt>
                <c:pt idx="9003">
                  <c:v>88.2</c:v>
                </c:pt>
                <c:pt idx="9004">
                  <c:v>88.2</c:v>
                </c:pt>
                <c:pt idx="9005">
                  <c:v>88.2</c:v>
                </c:pt>
                <c:pt idx="9006">
                  <c:v>88.2</c:v>
                </c:pt>
                <c:pt idx="9007">
                  <c:v>88.2</c:v>
                </c:pt>
                <c:pt idx="9008">
                  <c:v>88.2</c:v>
                </c:pt>
                <c:pt idx="9009">
                  <c:v>88.2</c:v>
                </c:pt>
                <c:pt idx="9010">
                  <c:v>88.3</c:v>
                </c:pt>
                <c:pt idx="9011">
                  <c:v>88.3</c:v>
                </c:pt>
                <c:pt idx="9012">
                  <c:v>88.3</c:v>
                </c:pt>
                <c:pt idx="9013">
                  <c:v>88.2</c:v>
                </c:pt>
                <c:pt idx="9014">
                  <c:v>88.3</c:v>
                </c:pt>
                <c:pt idx="9015">
                  <c:v>88.3</c:v>
                </c:pt>
                <c:pt idx="9016">
                  <c:v>88.3</c:v>
                </c:pt>
                <c:pt idx="9017">
                  <c:v>88.3</c:v>
                </c:pt>
                <c:pt idx="9018">
                  <c:v>88.3</c:v>
                </c:pt>
                <c:pt idx="9019">
                  <c:v>88.2</c:v>
                </c:pt>
                <c:pt idx="9020">
                  <c:v>88.2</c:v>
                </c:pt>
                <c:pt idx="9021">
                  <c:v>88.2</c:v>
                </c:pt>
                <c:pt idx="9022">
                  <c:v>88.2</c:v>
                </c:pt>
                <c:pt idx="9023">
                  <c:v>88.2</c:v>
                </c:pt>
                <c:pt idx="9024">
                  <c:v>88.2</c:v>
                </c:pt>
                <c:pt idx="9025">
                  <c:v>88.3</c:v>
                </c:pt>
                <c:pt idx="9026">
                  <c:v>88.2</c:v>
                </c:pt>
                <c:pt idx="9027">
                  <c:v>88.3</c:v>
                </c:pt>
                <c:pt idx="9028">
                  <c:v>88.3</c:v>
                </c:pt>
                <c:pt idx="9029">
                  <c:v>88.3</c:v>
                </c:pt>
                <c:pt idx="9030">
                  <c:v>88.3</c:v>
                </c:pt>
                <c:pt idx="9031">
                  <c:v>88.3</c:v>
                </c:pt>
                <c:pt idx="9032">
                  <c:v>88.2</c:v>
                </c:pt>
                <c:pt idx="9033">
                  <c:v>88.2</c:v>
                </c:pt>
                <c:pt idx="9034">
                  <c:v>88.2</c:v>
                </c:pt>
                <c:pt idx="9035">
                  <c:v>88.2</c:v>
                </c:pt>
                <c:pt idx="9036">
                  <c:v>88.2</c:v>
                </c:pt>
                <c:pt idx="9037">
                  <c:v>88.2</c:v>
                </c:pt>
                <c:pt idx="9038">
                  <c:v>88.2</c:v>
                </c:pt>
                <c:pt idx="9039">
                  <c:v>88.2</c:v>
                </c:pt>
                <c:pt idx="9040">
                  <c:v>88.2</c:v>
                </c:pt>
                <c:pt idx="9041">
                  <c:v>88.2</c:v>
                </c:pt>
                <c:pt idx="9042">
                  <c:v>88.2</c:v>
                </c:pt>
                <c:pt idx="9043">
                  <c:v>88.2</c:v>
                </c:pt>
                <c:pt idx="9044">
                  <c:v>88.1</c:v>
                </c:pt>
                <c:pt idx="9045">
                  <c:v>88.1</c:v>
                </c:pt>
                <c:pt idx="9046">
                  <c:v>88.1</c:v>
                </c:pt>
                <c:pt idx="9047">
                  <c:v>88.1</c:v>
                </c:pt>
                <c:pt idx="9048">
                  <c:v>88.1</c:v>
                </c:pt>
                <c:pt idx="9049">
                  <c:v>88.1</c:v>
                </c:pt>
                <c:pt idx="9050">
                  <c:v>88.1</c:v>
                </c:pt>
                <c:pt idx="9051">
                  <c:v>88.1</c:v>
                </c:pt>
                <c:pt idx="9052">
                  <c:v>88.1</c:v>
                </c:pt>
                <c:pt idx="9053">
                  <c:v>88.1</c:v>
                </c:pt>
                <c:pt idx="9054">
                  <c:v>88.1</c:v>
                </c:pt>
                <c:pt idx="9055">
                  <c:v>88.1</c:v>
                </c:pt>
                <c:pt idx="9056">
                  <c:v>88.1</c:v>
                </c:pt>
                <c:pt idx="9057">
                  <c:v>88.1</c:v>
                </c:pt>
                <c:pt idx="9058">
                  <c:v>88.2</c:v>
                </c:pt>
                <c:pt idx="9059">
                  <c:v>88.2</c:v>
                </c:pt>
                <c:pt idx="9060">
                  <c:v>88.2</c:v>
                </c:pt>
                <c:pt idx="9061">
                  <c:v>88.2</c:v>
                </c:pt>
                <c:pt idx="9062">
                  <c:v>88.2</c:v>
                </c:pt>
                <c:pt idx="9063">
                  <c:v>88.2</c:v>
                </c:pt>
                <c:pt idx="9064">
                  <c:v>88.2</c:v>
                </c:pt>
                <c:pt idx="9065">
                  <c:v>88.2</c:v>
                </c:pt>
                <c:pt idx="9066">
                  <c:v>88.2</c:v>
                </c:pt>
                <c:pt idx="9067">
                  <c:v>88.2</c:v>
                </c:pt>
                <c:pt idx="9068">
                  <c:v>88.2</c:v>
                </c:pt>
                <c:pt idx="9069">
                  <c:v>88.2</c:v>
                </c:pt>
                <c:pt idx="9070">
                  <c:v>88.2</c:v>
                </c:pt>
                <c:pt idx="9071">
                  <c:v>88.2</c:v>
                </c:pt>
                <c:pt idx="9072">
                  <c:v>88.3</c:v>
                </c:pt>
                <c:pt idx="9073">
                  <c:v>88.3</c:v>
                </c:pt>
                <c:pt idx="9074">
                  <c:v>88.3</c:v>
                </c:pt>
                <c:pt idx="9075">
                  <c:v>88.3</c:v>
                </c:pt>
                <c:pt idx="9076">
                  <c:v>88.3</c:v>
                </c:pt>
                <c:pt idx="9077">
                  <c:v>88.3</c:v>
                </c:pt>
                <c:pt idx="9078">
                  <c:v>88.3</c:v>
                </c:pt>
                <c:pt idx="9079">
                  <c:v>88.2</c:v>
                </c:pt>
                <c:pt idx="9080">
                  <c:v>88.2</c:v>
                </c:pt>
                <c:pt idx="9081">
                  <c:v>88.2</c:v>
                </c:pt>
                <c:pt idx="9082">
                  <c:v>88.2</c:v>
                </c:pt>
                <c:pt idx="9083">
                  <c:v>88.3</c:v>
                </c:pt>
                <c:pt idx="9084">
                  <c:v>88.3</c:v>
                </c:pt>
                <c:pt idx="9085">
                  <c:v>88.3</c:v>
                </c:pt>
                <c:pt idx="9086">
                  <c:v>88.3</c:v>
                </c:pt>
                <c:pt idx="9087">
                  <c:v>88.3</c:v>
                </c:pt>
                <c:pt idx="9088">
                  <c:v>88.3</c:v>
                </c:pt>
                <c:pt idx="9089">
                  <c:v>88.3</c:v>
                </c:pt>
                <c:pt idx="9090">
                  <c:v>88.3</c:v>
                </c:pt>
                <c:pt idx="9091">
                  <c:v>88.3</c:v>
                </c:pt>
                <c:pt idx="9092">
                  <c:v>88.3</c:v>
                </c:pt>
                <c:pt idx="9093">
                  <c:v>88.3</c:v>
                </c:pt>
                <c:pt idx="9094">
                  <c:v>88.3</c:v>
                </c:pt>
                <c:pt idx="9095">
                  <c:v>88.3</c:v>
                </c:pt>
                <c:pt idx="9096">
                  <c:v>88.3</c:v>
                </c:pt>
                <c:pt idx="9097">
                  <c:v>88.3</c:v>
                </c:pt>
                <c:pt idx="9098">
                  <c:v>88.3</c:v>
                </c:pt>
                <c:pt idx="9099">
                  <c:v>88.3</c:v>
                </c:pt>
                <c:pt idx="9100">
                  <c:v>88.3</c:v>
                </c:pt>
                <c:pt idx="9101">
                  <c:v>88.3</c:v>
                </c:pt>
                <c:pt idx="9102">
                  <c:v>88.3</c:v>
                </c:pt>
                <c:pt idx="9103">
                  <c:v>88.3</c:v>
                </c:pt>
                <c:pt idx="9104">
                  <c:v>88.3</c:v>
                </c:pt>
                <c:pt idx="9105">
                  <c:v>88.3</c:v>
                </c:pt>
                <c:pt idx="9106">
                  <c:v>88.3</c:v>
                </c:pt>
                <c:pt idx="9107">
                  <c:v>88.3</c:v>
                </c:pt>
                <c:pt idx="9108">
                  <c:v>88.3</c:v>
                </c:pt>
                <c:pt idx="9109">
                  <c:v>88.2</c:v>
                </c:pt>
                <c:pt idx="9110">
                  <c:v>88.3</c:v>
                </c:pt>
                <c:pt idx="9111">
                  <c:v>88.3</c:v>
                </c:pt>
                <c:pt idx="9112">
                  <c:v>88.3</c:v>
                </c:pt>
                <c:pt idx="9113">
                  <c:v>88.3</c:v>
                </c:pt>
                <c:pt idx="9114">
                  <c:v>88.3</c:v>
                </c:pt>
                <c:pt idx="9115">
                  <c:v>88.2</c:v>
                </c:pt>
                <c:pt idx="9116">
                  <c:v>88.2</c:v>
                </c:pt>
                <c:pt idx="9117">
                  <c:v>88.2</c:v>
                </c:pt>
                <c:pt idx="9118">
                  <c:v>88.1</c:v>
                </c:pt>
                <c:pt idx="9119">
                  <c:v>88.2</c:v>
                </c:pt>
                <c:pt idx="9120">
                  <c:v>88.2</c:v>
                </c:pt>
                <c:pt idx="9121">
                  <c:v>88.2</c:v>
                </c:pt>
                <c:pt idx="9122">
                  <c:v>88.2</c:v>
                </c:pt>
                <c:pt idx="9123">
                  <c:v>88.2</c:v>
                </c:pt>
                <c:pt idx="9124">
                  <c:v>88.2</c:v>
                </c:pt>
                <c:pt idx="9125">
                  <c:v>88.2</c:v>
                </c:pt>
                <c:pt idx="9126">
                  <c:v>88.2</c:v>
                </c:pt>
                <c:pt idx="9127">
                  <c:v>88.2</c:v>
                </c:pt>
                <c:pt idx="9128">
                  <c:v>88.2</c:v>
                </c:pt>
                <c:pt idx="9129">
                  <c:v>88.2</c:v>
                </c:pt>
                <c:pt idx="9130">
                  <c:v>88.3</c:v>
                </c:pt>
                <c:pt idx="9131">
                  <c:v>88.3</c:v>
                </c:pt>
                <c:pt idx="9132">
                  <c:v>88.3</c:v>
                </c:pt>
                <c:pt idx="9133">
                  <c:v>88.3</c:v>
                </c:pt>
                <c:pt idx="9134">
                  <c:v>88.3</c:v>
                </c:pt>
                <c:pt idx="9135">
                  <c:v>88.3</c:v>
                </c:pt>
                <c:pt idx="9136">
                  <c:v>88.3</c:v>
                </c:pt>
                <c:pt idx="9137">
                  <c:v>88.3</c:v>
                </c:pt>
                <c:pt idx="9138">
                  <c:v>88.3</c:v>
                </c:pt>
                <c:pt idx="9139">
                  <c:v>88.3</c:v>
                </c:pt>
                <c:pt idx="9140">
                  <c:v>88.3</c:v>
                </c:pt>
                <c:pt idx="9141">
                  <c:v>88.3</c:v>
                </c:pt>
                <c:pt idx="9142">
                  <c:v>88.3</c:v>
                </c:pt>
                <c:pt idx="9143">
                  <c:v>88.3</c:v>
                </c:pt>
                <c:pt idx="9144">
                  <c:v>88.3</c:v>
                </c:pt>
                <c:pt idx="9145">
                  <c:v>88.3</c:v>
                </c:pt>
                <c:pt idx="9146">
                  <c:v>88.3</c:v>
                </c:pt>
                <c:pt idx="9147">
                  <c:v>88.3</c:v>
                </c:pt>
                <c:pt idx="9148">
                  <c:v>88.3</c:v>
                </c:pt>
                <c:pt idx="9149">
                  <c:v>88.3</c:v>
                </c:pt>
                <c:pt idx="9150">
                  <c:v>88.3</c:v>
                </c:pt>
                <c:pt idx="9151">
                  <c:v>88.4</c:v>
                </c:pt>
                <c:pt idx="9152">
                  <c:v>88.3</c:v>
                </c:pt>
                <c:pt idx="9153">
                  <c:v>88.3</c:v>
                </c:pt>
                <c:pt idx="9154">
                  <c:v>88.3</c:v>
                </c:pt>
                <c:pt idx="9155">
                  <c:v>88.4</c:v>
                </c:pt>
                <c:pt idx="9156">
                  <c:v>88.4</c:v>
                </c:pt>
                <c:pt idx="9157">
                  <c:v>88.3</c:v>
                </c:pt>
                <c:pt idx="9158">
                  <c:v>88.3</c:v>
                </c:pt>
                <c:pt idx="9159">
                  <c:v>88.4</c:v>
                </c:pt>
                <c:pt idx="9160">
                  <c:v>88.4</c:v>
                </c:pt>
                <c:pt idx="9161">
                  <c:v>88.3</c:v>
                </c:pt>
                <c:pt idx="9162">
                  <c:v>88.3</c:v>
                </c:pt>
                <c:pt idx="9163">
                  <c:v>88.3</c:v>
                </c:pt>
                <c:pt idx="9164">
                  <c:v>88.3</c:v>
                </c:pt>
                <c:pt idx="9165">
                  <c:v>88.3</c:v>
                </c:pt>
                <c:pt idx="9166">
                  <c:v>88.3</c:v>
                </c:pt>
                <c:pt idx="9167">
                  <c:v>88.3</c:v>
                </c:pt>
                <c:pt idx="9168">
                  <c:v>88.3</c:v>
                </c:pt>
                <c:pt idx="9169">
                  <c:v>88.3</c:v>
                </c:pt>
                <c:pt idx="9170">
                  <c:v>88.3</c:v>
                </c:pt>
                <c:pt idx="9171">
                  <c:v>88.3</c:v>
                </c:pt>
                <c:pt idx="9172">
                  <c:v>88.2</c:v>
                </c:pt>
                <c:pt idx="9173">
                  <c:v>88.3</c:v>
                </c:pt>
                <c:pt idx="9174">
                  <c:v>88.3</c:v>
                </c:pt>
                <c:pt idx="9175">
                  <c:v>88.3</c:v>
                </c:pt>
                <c:pt idx="9176">
                  <c:v>88.3</c:v>
                </c:pt>
                <c:pt idx="9177">
                  <c:v>88.3</c:v>
                </c:pt>
                <c:pt idx="9178">
                  <c:v>88.3</c:v>
                </c:pt>
                <c:pt idx="9179">
                  <c:v>88.3</c:v>
                </c:pt>
                <c:pt idx="9180">
                  <c:v>88.3</c:v>
                </c:pt>
                <c:pt idx="9181">
                  <c:v>88.3</c:v>
                </c:pt>
                <c:pt idx="9182">
                  <c:v>88.3</c:v>
                </c:pt>
                <c:pt idx="9183">
                  <c:v>88.3</c:v>
                </c:pt>
                <c:pt idx="9184">
                  <c:v>88.3</c:v>
                </c:pt>
                <c:pt idx="9185">
                  <c:v>88.3</c:v>
                </c:pt>
                <c:pt idx="9186">
                  <c:v>88.3</c:v>
                </c:pt>
                <c:pt idx="9187">
                  <c:v>88.3</c:v>
                </c:pt>
                <c:pt idx="9188">
                  <c:v>88.3</c:v>
                </c:pt>
                <c:pt idx="9189">
                  <c:v>88.3</c:v>
                </c:pt>
                <c:pt idx="9190">
                  <c:v>88.3</c:v>
                </c:pt>
                <c:pt idx="9191">
                  <c:v>88.3</c:v>
                </c:pt>
                <c:pt idx="9192">
                  <c:v>88.3</c:v>
                </c:pt>
                <c:pt idx="9193">
                  <c:v>88.3</c:v>
                </c:pt>
                <c:pt idx="9194">
                  <c:v>88.3</c:v>
                </c:pt>
                <c:pt idx="9195">
                  <c:v>88.3</c:v>
                </c:pt>
                <c:pt idx="9196">
                  <c:v>88.4</c:v>
                </c:pt>
                <c:pt idx="9197">
                  <c:v>88.4</c:v>
                </c:pt>
                <c:pt idx="9198">
                  <c:v>88.3</c:v>
                </c:pt>
                <c:pt idx="9199">
                  <c:v>88.3</c:v>
                </c:pt>
                <c:pt idx="9200">
                  <c:v>88.4</c:v>
                </c:pt>
                <c:pt idx="9201">
                  <c:v>88.4</c:v>
                </c:pt>
                <c:pt idx="9202">
                  <c:v>88.4</c:v>
                </c:pt>
                <c:pt idx="9203">
                  <c:v>88.4</c:v>
                </c:pt>
                <c:pt idx="9204">
                  <c:v>88.4</c:v>
                </c:pt>
                <c:pt idx="9205">
                  <c:v>88.4</c:v>
                </c:pt>
                <c:pt idx="9206">
                  <c:v>88.4</c:v>
                </c:pt>
                <c:pt idx="9207">
                  <c:v>88.3</c:v>
                </c:pt>
                <c:pt idx="9208">
                  <c:v>88.3</c:v>
                </c:pt>
                <c:pt idx="9209">
                  <c:v>88.3</c:v>
                </c:pt>
                <c:pt idx="9210">
                  <c:v>88.3</c:v>
                </c:pt>
                <c:pt idx="9211">
                  <c:v>88.3</c:v>
                </c:pt>
                <c:pt idx="9212">
                  <c:v>88.3</c:v>
                </c:pt>
                <c:pt idx="9213">
                  <c:v>88.3</c:v>
                </c:pt>
                <c:pt idx="9214">
                  <c:v>88.3</c:v>
                </c:pt>
                <c:pt idx="9215">
                  <c:v>88.2</c:v>
                </c:pt>
                <c:pt idx="9216">
                  <c:v>88.3</c:v>
                </c:pt>
                <c:pt idx="9217">
                  <c:v>88.3</c:v>
                </c:pt>
                <c:pt idx="9218">
                  <c:v>88.2</c:v>
                </c:pt>
                <c:pt idx="9219">
                  <c:v>88.2</c:v>
                </c:pt>
                <c:pt idx="9220">
                  <c:v>88.2</c:v>
                </c:pt>
                <c:pt idx="9221">
                  <c:v>88.3</c:v>
                </c:pt>
                <c:pt idx="9222">
                  <c:v>88.2</c:v>
                </c:pt>
                <c:pt idx="9223">
                  <c:v>88.2</c:v>
                </c:pt>
                <c:pt idx="9224">
                  <c:v>88.2</c:v>
                </c:pt>
                <c:pt idx="9225">
                  <c:v>88.2</c:v>
                </c:pt>
                <c:pt idx="9226">
                  <c:v>88.2</c:v>
                </c:pt>
                <c:pt idx="9227">
                  <c:v>88.2</c:v>
                </c:pt>
                <c:pt idx="9228">
                  <c:v>88.2</c:v>
                </c:pt>
                <c:pt idx="9229">
                  <c:v>88.2</c:v>
                </c:pt>
                <c:pt idx="9230">
                  <c:v>88.2</c:v>
                </c:pt>
                <c:pt idx="9231">
                  <c:v>88.2</c:v>
                </c:pt>
                <c:pt idx="9232">
                  <c:v>88.2</c:v>
                </c:pt>
                <c:pt idx="9233">
                  <c:v>88.2</c:v>
                </c:pt>
                <c:pt idx="9234">
                  <c:v>88.3</c:v>
                </c:pt>
                <c:pt idx="9235">
                  <c:v>88.3</c:v>
                </c:pt>
                <c:pt idx="9236">
                  <c:v>88.2</c:v>
                </c:pt>
                <c:pt idx="9237">
                  <c:v>88.2</c:v>
                </c:pt>
                <c:pt idx="9238">
                  <c:v>88.2</c:v>
                </c:pt>
                <c:pt idx="9239">
                  <c:v>88.2</c:v>
                </c:pt>
                <c:pt idx="9240">
                  <c:v>88.2</c:v>
                </c:pt>
                <c:pt idx="9241">
                  <c:v>88.2</c:v>
                </c:pt>
                <c:pt idx="9242">
                  <c:v>88.2</c:v>
                </c:pt>
                <c:pt idx="9243">
                  <c:v>88.3</c:v>
                </c:pt>
                <c:pt idx="9244">
                  <c:v>88.3</c:v>
                </c:pt>
                <c:pt idx="9245">
                  <c:v>88.3</c:v>
                </c:pt>
                <c:pt idx="9246">
                  <c:v>88.3</c:v>
                </c:pt>
                <c:pt idx="9247">
                  <c:v>88.3</c:v>
                </c:pt>
                <c:pt idx="9248">
                  <c:v>88.3</c:v>
                </c:pt>
                <c:pt idx="9249">
                  <c:v>88.4</c:v>
                </c:pt>
                <c:pt idx="9250">
                  <c:v>88.4</c:v>
                </c:pt>
                <c:pt idx="9251">
                  <c:v>88.3</c:v>
                </c:pt>
                <c:pt idx="9252">
                  <c:v>88.3</c:v>
                </c:pt>
                <c:pt idx="9253">
                  <c:v>88.3</c:v>
                </c:pt>
                <c:pt idx="9254">
                  <c:v>88.3</c:v>
                </c:pt>
                <c:pt idx="9255">
                  <c:v>88.3</c:v>
                </c:pt>
                <c:pt idx="9256">
                  <c:v>88.3</c:v>
                </c:pt>
                <c:pt idx="9257">
                  <c:v>88.3</c:v>
                </c:pt>
                <c:pt idx="9258">
                  <c:v>88.3</c:v>
                </c:pt>
                <c:pt idx="9259">
                  <c:v>88.3</c:v>
                </c:pt>
                <c:pt idx="9260">
                  <c:v>88.3</c:v>
                </c:pt>
                <c:pt idx="9261">
                  <c:v>88.3</c:v>
                </c:pt>
                <c:pt idx="9262">
                  <c:v>88.2</c:v>
                </c:pt>
                <c:pt idx="9263">
                  <c:v>88.2</c:v>
                </c:pt>
                <c:pt idx="9264">
                  <c:v>88.2</c:v>
                </c:pt>
                <c:pt idx="9265">
                  <c:v>88.2</c:v>
                </c:pt>
                <c:pt idx="9266">
                  <c:v>88.2</c:v>
                </c:pt>
                <c:pt idx="9267">
                  <c:v>88.2</c:v>
                </c:pt>
                <c:pt idx="9268">
                  <c:v>88.2</c:v>
                </c:pt>
                <c:pt idx="9269">
                  <c:v>88.2</c:v>
                </c:pt>
                <c:pt idx="9270">
                  <c:v>88.2</c:v>
                </c:pt>
                <c:pt idx="9271">
                  <c:v>88.2</c:v>
                </c:pt>
                <c:pt idx="9272">
                  <c:v>88.3</c:v>
                </c:pt>
                <c:pt idx="9273">
                  <c:v>88.2</c:v>
                </c:pt>
                <c:pt idx="9274">
                  <c:v>88.2</c:v>
                </c:pt>
                <c:pt idx="9275">
                  <c:v>88.3</c:v>
                </c:pt>
                <c:pt idx="9276">
                  <c:v>88.3</c:v>
                </c:pt>
                <c:pt idx="9277">
                  <c:v>88.2</c:v>
                </c:pt>
                <c:pt idx="9278">
                  <c:v>88.2</c:v>
                </c:pt>
                <c:pt idx="9279">
                  <c:v>88.2</c:v>
                </c:pt>
                <c:pt idx="9280">
                  <c:v>88.2</c:v>
                </c:pt>
                <c:pt idx="9281">
                  <c:v>88.2</c:v>
                </c:pt>
                <c:pt idx="9282">
                  <c:v>88.2</c:v>
                </c:pt>
                <c:pt idx="9283">
                  <c:v>88.2</c:v>
                </c:pt>
                <c:pt idx="9284">
                  <c:v>88.2</c:v>
                </c:pt>
                <c:pt idx="9285">
                  <c:v>88.2</c:v>
                </c:pt>
                <c:pt idx="9286">
                  <c:v>88.2</c:v>
                </c:pt>
                <c:pt idx="9287">
                  <c:v>88.2</c:v>
                </c:pt>
                <c:pt idx="9288">
                  <c:v>88.2</c:v>
                </c:pt>
                <c:pt idx="9289">
                  <c:v>88.2</c:v>
                </c:pt>
                <c:pt idx="9290">
                  <c:v>88.2</c:v>
                </c:pt>
                <c:pt idx="9291">
                  <c:v>88.2</c:v>
                </c:pt>
                <c:pt idx="9292">
                  <c:v>88.2</c:v>
                </c:pt>
                <c:pt idx="9293">
                  <c:v>88.2</c:v>
                </c:pt>
                <c:pt idx="9294">
                  <c:v>88.2</c:v>
                </c:pt>
                <c:pt idx="9295">
                  <c:v>88.2</c:v>
                </c:pt>
                <c:pt idx="9296">
                  <c:v>88.2</c:v>
                </c:pt>
                <c:pt idx="9297">
                  <c:v>88.2</c:v>
                </c:pt>
                <c:pt idx="9298">
                  <c:v>88.3</c:v>
                </c:pt>
                <c:pt idx="9299">
                  <c:v>88.3</c:v>
                </c:pt>
                <c:pt idx="9300">
                  <c:v>88.3</c:v>
                </c:pt>
                <c:pt idx="9301">
                  <c:v>88.3</c:v>
                </c:pt>
                <c:pt idx="9302">
                  <c:v>88.2</c:v>
                </c:pt>
                <c:pt idx="9303">
                  <c:v>88.2</c:v>
                </c:pt>
                <c:pt idx="9304">
                  <c:v>88.3</c:v>
                </c:pt>
                <c:pt idx="9305">
                  <c:v>88.3</c:v>
                </c:pt>
                <c:pt idx="9306">
                  <c:v>88.3</c:v>
                </c:pt>
                <c:pt idx="9307">
                  <c:v>88.3</c:v>
                </c:pt>
                <c:pt idx="9308">
                  <c:v>88.3</c:v>
                </c:pt>
                <c:pt idx="9309">
                  <c:v>88.2</c:v>
                </c:pt>
                <c:pt idx="9310">
                  <c:v>88.2</c:v>
                </c:pt>
                <c:pt idx="9311">
                  <c:v>88.2</c:v>
                </c:pt>
                <c:pt idx="9312">
                  <c:v>88.2</c:v>
                </c:pt>
                <c:pt idx="9313">
                  <c:v>88.2</c:v>
                </c:pt>
                <c:pt idx="9314">
                  <c:v>88.2</c:v>
                </c:pt>
                <c:pt idx="9315">
                  <c:v>88.2</c:v>
                </c:pt>
                <c:pt idx="9316">
                  <c:v>88.2</c:v>
                </c:pt>
                <c:pt idx="9317">
                  <c:v>88.2</c:v>
                </c:pt>
                <c:pt idx="9318">
                  <c:v>88.2</c:v>
                </c:pt>
                <c:pt idx="9319">
                  <c:v>88.2</c:v>
                </c:pt>
                <c:pt idx="9320">
                  <c:v>88.2</c:v>
                </c:pt>
                <c:pt idx="9321">
                  <c:v>88.2</c:v>
                </c:pt>
                <c:pt idx="9322">
                  <c:v>88.2</c:v>
                </c:pt>
                <c:pt idx="9323">
                  <c:v>88.2</c:v>
                </c:pt>
                <c:pt idx="9324">
                  <c:v>88.2</c:v>
                </c:pt>
                <c:pt idx="9325">
                  <c:v>88.2</c:v>
                </c:pt>
                <c:pt idx="9326">
                  <c:v>88.2</c:v>
                </c:pt>
                <c:pt idx="9327">
                  <c:v>88.2</c:v>
                </c:pt>
                <c:pt idx="9328">
                  <c:v>88.2</c:v>
                </c:pt>
                <c:pt idx="9329">
                  <c:v>88.2</c:v>
                </c:pt>
                <c:pt idx="9330">
                  <c:v>88.2</c:v>
                </c:pt>
                <c:pt idx="9331">
                  <c:v>88.3</c:v>
                </c:pt>
                <c:pt idx="9332">
                  <c:v>88.2</c:v>
                </c:pt>
                <c:pt idx="9333">
                  <c:v>88.2</c:v>
                </c:pt>
                <c:pt idx="9334">
                  <c:v>88.2</c:v>
                </c:pt>
                <c:pt idx="9335">
                  <c:v>88.2</c:v>
                </c:pt>
                <c:pt idx="9336">
                  <c:v>88.2</c:v>
                </c:pt>
                <c:pt idx="9337">
                  <c:v>88.2</c:v>
                </c:pt>
                <c:pt idx="9338">
                  <c:v>88.1</c:v>
                </c:pt>
                <c:pt idx="9339">
                  <c:v>88.2</c:v>
                </c:pt>
                <c:pt idx="9340">
                  <c:v>88.2</c:v>
                </c:pt>
                <c:pt idx="9341">
                  <c:v>88.2</c:v>
                </c:pt>
                <c:pt idx="9342">
                  <c:v>88.2</c:v>
                </c:pt>
                <c:pt idx="9343">
                  <c:v>88.1</c:v>
                </c:pt>
                <c:pt idx="9344">
                  <c:v>88.1</c:v>
                </c:pt>
                <c:pt idx="9345">
                  <c:v>88.2</c:v>
                </c:pt>
                <c:pt idx="9346">
                  <c:v>88.2</c:v>
                </c:pt>
                <c:pt idx="9347">
                  <c:v>88.2</c:v>
                </c:pt>
                <c:pt idx="9348">
                  <c:v>88.2</c:v>
                </c:pt>
                <c:pt idx="9349">
                  <c:v>88.2</c:v>
                </c:pt>
                <c:pt idx="9350">
                  <c:v>88.2</c:v>
                </c:pt>
                <c:pt idx="9351">
                  <c:v>88.2</c:v>
                </c:pt>
                <c:pt idx="9352">
                  <c:v>88.2</c:v>
                </c:pt>
                <c:pt idx="9353">
                  <c:v>88.2</c:v>
                </c:pt>
                <c:pt idx="9354">
                  <c:v>88.2</c:v>
                </c:pt>
                <c:pt idx="9355">
                  <c:v>88.2</c:v>
                </c:pt>
                <c:pt idx="9356">
                  <c:v>88.2</c:v>
                </c:pt>
                <c:pt idx="9357">
                  <c:v>88.2</c:v>
                </c:pt>
                <c:pt idx="9358">
                  <c:v>88.1</c:v>
                </c:pt>
                <c:pt idx="9359">
                  <c:v>88.1</c:v>
                </c:pt>
                <c:pt idx="9360">
                  <c:v>88.1</c:v>
                </c:pt>
                <c:pt idx="9361">
                  <c:v>88</c:v>
                </c:pt>
                <c:pt idx="9362">
                  <c:v>88</c:v>
                </c:pt>
                <c:pt idx="9363">
                  <c:v>88</c:v>
                </c:pt>
                <c:pt idx="9364">
                  <c:v>88</c:v>
                </c:pt>
                <c:pt idx="9365">
                  <c:v>88</c:v>
                </c:pt>
                <c:pt idx="9366">
                  <c:v>88</c:v>
                </c:pt>
                <c:pt idx="9367">
                  <c:v>88</c:v>
                </c:pt>
                <c:pt idx="9368">
                  <c:v>88</c:v>
                </c:pt>
                <c:pt idx="9369">
                  <c:v>88</c:v>
                </c:pt>
                <c:pt idx="9370">
                  <c:v>88</c:v>
                </c:pt>
                <c:pt idx="9371">
                  <c:v>88</c:v>
                </c:pt>
                <c:pt idx="9372">
                  <c:v>88</c:v>
                </c:pt>
                <c:pt idx="9373">
                  <c:v>87.9</c:v>
                </c:pt>
                <c:pt idx="9374">
                  <c:v>87.9</c:v>
                </c:pt>
                <c:pt idx="9375">
                  <c:v>87.9</c:v>
                </c:pt>
                <c:pt idx="9376">
                  <c:v>87.9</c:v>
                </c:pt>
                <c:pt idx="9377">
                  <c:v>87.9</c:v>
                </c:pt>
                <c:pt idx="9378">
                  <c:v>87.9</c:v>
                </c:pt>
                <c:pt idx="9379">
                  <c:v>87.9</c:v>
                </c:pt>
                <c:pt idx="9380">
                  <c:v>87.9</c:v>
                </c:pt>
                <c:pt idx="9381">
                  <c:v>87.9</c:v>
                </c:pt>
                <c:pt idx="9382">
                  <c:v>87.9</c:v>
                </c:pt>
                <c:pt idx="9383">
                  <c:v>87.9</c:v>
                </c:pt>
                <c:pt idx="9384">
                  <c:v>87.9</c:v>
                </c:pt>
                <c:pt idx="9385">
                  <c:v>87.9</c:v>
                </c:pt>
                <c:pt idx="9386">
                  <c:v>87.9</c:v>
                </c:pt>
                <c:pt idx="9387">
                  <c:v>87.9</c:v>
                </c:pt>
                <c:pt idx="9388">
                  <c:v>87.9</c:v>
                </c:pt>
                <c:pt idx="9389">
                  <c:v>87.9</c:v>
                </c:pt>
                <c:pt idx="9390">
                  <c:v>87.9</c:v>
                </c:pt>
                <c:pt idx="9391">
                  <c:v>88</c:v>
                </c:pt>
                <c:pt idx="9392">
                  <c:v>88</c:v>
                </c:pt>
                <c:pt idx="9393">
                  <c:v>88</c:v>
                </c:pt>
                <c:pt idx="9394">
                  <c:v>88</c:v>
                </c:pt>
                <c:pt idx="9395">
                  <c:v>88</c:v>
                </c:pt>
                <c:pt idx="9396">
                  <c:v>88</c:v>
                </c:pt>
                <c:pt idx="9397">
                  <c:v>88</c:v>
                </c:pt>
                <c:pt idx="9398">
                  <c:v>88</c:v>
                </c:pt>
                <c:pt idx="9399">
                  <c:v>88</c:v>
                </c:pt>
                <c:pt idx="9400">
                  <c:v>88</c:v>
                </c:pt>
                <c:pt idx="9401">
                  <c:v>88</c:v>
                </c:pt>
                <c:pt idx="9402">
                  <c:v>88.1</c:v>
                </c:pt>
                <c:pt idx="9403">
                  <c:v>88</c:v>
                </c:pt>
                <c:pt idx="9404">
                  <c:v>88</c:v>
                </c:pt>
                <c:pt idx="9405">
                  <c:v>88</c:v>
                </c:pt>
                <c:pt idx="9406">
                  <c:v>88</c:v>
                </c:pt>
                <c:pt idx="9407">
                  <c:v>88.1</c:v>
                </c:pt>
                <c:pt idx="9408">
                  <c:v>88.1</c:v>
                </c:pt>
                <c:pt idx="9409">
                  <c:v>88</c:v>
                </c:pt>
                <c:pt idx="9410">
                  <c:v>88</c:v>
                </c:pt>
                <c:pt idx="9411">
                  <c:v>88</c:v>
                </c:pt>
                <c:pt idx="9412">
                  <c:v>88.1</c:v>
                </c:pt>
                <c:pt idx="9413">
                  <c:v>88.1</c:v>
                </c:pt>
                <c:pt idx="9414">
                  <c:v>88.1</c:v>
                </c:pt>
                <c:pt idx="9415">
                  <c:v>88.1</c:v>
                </c:pt>
                <c:pt idx="9416">
                  <c:v>88.1</c:v>
                </c:pt>
                <c:pt idx="9417">
                  <c:v>88.1</c:v>
                </c:pt>
                <c:pt idx="9418">
                  <c:v>88.1</c:v>
                </c:pt>
                <c:pt idx="9419">
                  <c:v>88.1</c:v>
                </c:pt>
                <c:pt idx="9420">
                  <c:v>88.1</c:v>
                </c:pt>
                <c:pt idx="9421">
                  <c:v>88.1</c:v>
                </c:pt>
                <c:pt idx="9422">
                  <c:v>88.1</c:v>
                </c:pt>
                <c:pt idx="9423">
                  <c:v>88.1</c:v>
                </c:pt>
                <c:pt idx="9424">
                  <c:v>88.1</c:v>
                </c:pt>
                <c:pt idx="9425">
                  <c:v>88.1</c:v>
                </c:pt>
                <c:pt idx="9426">
                  <c:v>88.1</c:v>
                </c:pt>
                <c:pt idx="9427">
                  <c:v>88.1</c:v>
                </c:pt>
                <c:pt idx="9428">
                  <c:v>88.1</c:v>
                </c:pt>
                <c:pt idx="9429">
                  <c:v>88.1</c:v>
                </c:pt>
                <c:pt idx="9430">
                  <c:v>88.2</c:v>
                </c:pt>
                <c:pt idx="9431">
                  <c:v>88.2</c:v>
                </c:pt>
                <c:pt idx="9432">
                  <c:v>88.2</c:v>
                </c:pt>
                <c:pt idx="9433">
                  <c:v>88.2</c:v>
                </c:pt>
                <c:pt idx="9434">
                  <c:v>88.2</c:v>
                </c:pt>
                <c:pt idx="9435">
                  <c:v>88.2</c:v>
                </c:pt>
                <c:pt idx="9436">
                  <c:v>88.3</c:v>
                </c:pt>
                <c:pt idx="9437">
                  <c:v>88.2</c:v>
                </c:pt>
                <c:pt idx="9438">
                  <c:v>88.2</c:v>
                </c:pt>
                <c:pt idx="9439">
                  <c:v>88.2</c:v>
                </c:pt>
                <c:pt idx="9440">
                  <c:v>88.2</c:v>
                </c:pt>
                <c:pt idx="9441">
                  <c:v>88.2</c:v>
                </c:pt>
                <c:pt idx="9442">
                  <c:v>88.2</c:v>
                </c:pt>
                <c:pt idx="9443">
                  <c:v>88.2</c:v>
                </c:pt>
                <c:pt idx="9444">
                  <c:v>88.2</c:v>
                </c:pt>
                <c:pt idx="9445">
                  <c:v>88.2</c:v>
                </c:pt>
                <c:pt idx="9446">
                  <c:v>88.2</c:v>
                </c:pt>
                <c:pt idx="9447">
                  <c:v>88.2</c:v>
                </c:pt>
                <c:pt idx="9448">
                  <c:v>88.2</c:v>
                </c:pt>
                <c:pt idx="9449">
                  <c:v>88.2</c:v>
                </c:pt>
                <c:pt idx="9450">
                  <c:v>88.1</c:v>
                </c:pt>
                <c:pt idx="9451">
                  <c:v>88.1</c:v>
                </c:pt>
                <c:pt idx="9452">
                  <c:v>88.1</c:v>
                </c:pt>
                <c:pt idx="9453">
                  <c:v>88</c:v>
                </c:pt>
                <c:pt idx="9454">
                  <c:v>88</c:v>
                </c:pt>
                <c:pt idx="9455">
                  <c:v>88.1</c:v>
                </c:pt>
                <c:pt idx="9456">
                  <c:v>88.1</c:v>
                </c:pt>
                <c:pt idx="9457">
                  <c:v>88.1</c:v>
                </c:pt>
                <c:pt idx="9458">
                  <c:v>88.1</c:v>
                </c:pt>
                <c:pt idx="9459">
                  <c:v>88.1</c:v>
                </c:pt>
                <c:pt idx="9460">
                  <c:v>88</c:v>
                </c:pt>
                <c:pt idx="9461">
                  <c:v>88.1</c:v>
                </c:pt>
                <c:pt idx="9462">
                  <c:v>88.1</c:v>
                </c:pt>
                <c:pt idx="9463">
                  <c:v>88.1</c:v>
                </c:pt>
                <c:pt idx="9464">
                  <c:v>88</c:v>
                </c:pt>
                <c:pt idx="9465">
                  <c:v>88</c:v>
                </c:pt>
                <c:pt idx="9466">
                  <c:v>88</c:v>
                </c:pt>
                <c:pt idx="9467">
                  <c:v>88</c:v>
                </c:pt>
                <c:pt idx="9468">
                  <c:v>88</c:v>
                </c:pt>
                <c:pt idx="9469">
                  <c:v>88</c:v>
                </c:pt>
                <c:pt idx="9470">
                  <c:v>88</c:v>
                </c:pt>
                <c:pt idx="9471">
                  <c:v>88</c:v>
                </c:pt>
                <c:pt idx="9472">
                  <c:v>88</c:v>
                </c:pt>
                <c:pt idx="9473">
                  <c:v>88</c:v>
                </c:pt>
                <c:pt idx="9474">
                  <c:v>88</c:v>
                </c:pt>
                <c:pt idx="9475">
                  <c:v>88</c:v>
                </c:pt>
                <c:pt idx="9476">
                  <c:v>88</c:v>
                </c:pt>
                <c:pt idx="9477">
                  <c:v>87.9</c:v>
                </c:pt>
                <c:pt idx="9478">
                  <c:v>87.9</c:v>
                </c:pt>
                <c:pt idx="9479">
                  <c:v>87.9</c:v>
                </c:pt>
                <c:pt idx="9480">
                  <c:v>87.9</c:v>
                </c:pt>
                <c:pt idx="9481">
                  <c:v>87.9</c:v>
                </c:pt>
                <c:pt idx="9482">
                  <c:v>87.9</c:v>
                </c:pt>
                <c:pt idx="9483">
                  <c:v>87.9</c:v>
                </c:pt>
                <c:pt idx="9484">
                  <c:v>87.9</c:v>
                </c:pt>
                <c:pt idx="9485">
                  <c:v>87.9</c:v>
                </c:pt>
                <c:pt idx="9486">
                  <c:v>87.9</c:v>
                </c:pt>
                <c:pt idx="9487">
                  <c:v>88</c:v>
                </c:pt>
                <c:pt idx="9488">
                  <c:v>88</c:v>
                </c:pt>
                <c:pt idx="9489">
                  <c:v>88</c:v>
                </c:pt>
                <c:pt idx="9490">
                  <c:v>88</c:v>
                </c:pt>
                <c:pt idx="9491">
                  <c:v>88</c:v>
                </c:pt>
                <c:pt idx="9492">
                  <c:v>88</c:v>
                </c:pt>
                <c:pt idx="9493">
                  <c:v>88.1</c:v>
                </c:pt>
                <c:pt idx="9494">
                  <c:v>88.1</c:v>
                </c:pt>
                <c:pt idx="9495">
                  <c:v>88.1</c:v>
                </c:pt>
                <c:pt idx="9496">
                  <c:v>88.1</c:v>
                </c:pt>
                <c:pt idx="9497">
                  <c:v>88.2</c:v>
                </c:pt>
                <c:pt idx="9498">
                  <c:v>88.1</c:v>
                </c:pt>
                <c:pt idx="9499">
                  <c:v>88.1</c:v>
                </c:pt>
                <c:pt idx="9500">
                  <c:v>88.1</c:v>
                </c:pt>
                <c:pt idx="9501">
                  <c:v>88.1</c:v>
                </c:pt>
                <c:pt idx="9502">
                  <c:v>88</c:v>
                </c:pt>
                <c:pt idx="9503">
                  <c:v>88</c:v>
                </c:pt>
                <c:pt idx="9504">
                  <c:v>88</c:v>
                </c:pt>
                <c:pt idx="9505">
                  <c:v>88.1</c:v>
                </c:pt>
                <c:pt idx="9506">
                  <c:v>88.1</c:v>
                </c:pt>
                <c:pt idx="9507">
                  <c:v>88.1</c:v>
                </c:pt>
                <c:pt idx="9508">
                  <c:v>88.1</c:v>
                </c:pt>
                <c:pt idx="9509">
                  <c:v>88.1</c:v>
                </c:pt>
                <c:pt idx="9510">
                  <c:v>88.1</c:v>
                </c:pt>
                <c:pt idx="9511">
                  <c:v>88.1</c:v>
                </c:pt>
                <c:pt idx="9512">
                  <c:v>88.1</c:v>
                </c:pt>
                <c:pt idx="9513">
                  <c:v>88.1</c:v>
                </c:pt>
                <c:pt idx="9514">
                  <c:v>88.1</c:v>
                </c:pt>
                <c:pt idx="9515">
                  <c:v>88.1</c:v>
                </c:pt>
                <c:pt idx="9516">
                  <c:v>88.1</c:v>
                </c:pt>
                <c:pt idx="9517">
                  <c:v>88.1</c:v>
                </c:pt>
                <c:pt idx="9518">
                  <c:v>88.1</c:v>
                </c:pt>
                <c:pt idx="9519">
                  <c:v>88.1</c:v>
                </c:pt>
                <c:pt idx="9520">
                  <c:v>88.2</c:v>
                </c:pt>
                <c:pt idx="9521">
                  <c:v>88.2</c:v>
                </c:pt>
                <c:pt idx="9522">
                  <c:v>88.2</c:v>
                </c:pt>
                <c:pt idx="9523">
                  <c:v>88.2</c:v>
                </c:pt>
                <c:pt idx="9524">
                  <c:v>88.2</c:v>
                </c:pt>
                <c:pt idx="9525">
                  <c:v>88.2</c:v>
                </c:pt>
                <c:pt idx="9526">
                  <c:v>88.2</c:v>
                </c:pt>
                <c:pt idx="9527">
                  <c:v>88.2</c:v>
                </c:pt>
                <c:pt idx="9528">
                  <c:v>88.2</c:v>
                </c:pt>
                <c:pt idx="9529">
                  <c:v>88.1</c:v>
                </c:pt>
                <c:pt idx="9530">
                  <c:v>88.1</c:v>
                </c:pt>
                <c:pt idx="9531">
                  <c:v>88.1</c:v>
                </c:pt>
                <c:pt idx="9532">
                  <c:v>88.1</c:v>
                </c:pt>
                <c:pt idx="9533">
                  <c:v>88</c:v>
                </c:pt>
                <c:pt idx="9534">
                  <c:v>88</c:v>
                </c:pt>
                <c:pt idx="9535">
                  <c:v>88</c:v>
                </c:pt>
                <c:pt idx="9536">
                  <c:v>88</c:v>
                </c:pt>
                <c:pt idx="9537">
                  <c:v>88</c:v>
                </c:pt>
                <c:pt idx="9538">
                  <c:v>88</c:v>
                </c:pt>
                <c:pt idx="9539">
                  <c:v>88</c:v>
                </c:pt>
                <c:pt idx="9540">
                  <c:v>88</c:v>
                </c:pt>
                <c:pt idx="9541">
                  <c:v>88</c:v>
                </c:pt>
                <c:pt idx="9542">
                  <c:v>88</c:v>
                </c:pt>
                <c:pt idx="9543">
                  <c:v>88</c:v>
                </c:pt>
                <c:pt idx="9544">
                  <c:v>88</c:v>
                </c:pt>
                <c:pt idx="9545">
                  <c:v>88</c:v>
                </c:pt>
                <c:pt idx="9546">
                  <c:v>88</c:v>
                </c:pt>
                <c:pt idx="9547">
                  <c:v>88</c:v>
                </c:pt>
                <c:pt idx="9548">
                  <c:v>88</c:v>
                </c:pt>
                <c:pt idx="9549">
                  <c:v>88</c:v>
                </c:pt>
                <c:pt idx="9550">
                  <c:v>87.9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C01-F74D-9399-C80429DBB9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57088"/>
        <c:axId val="1795744143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Sheet1!$C$2:$C$9552</c:f>
              <c:numCache>
                <c:formatCode>General</c:formatCode>
                <c:ptCount val="9551"/>
                <c:pt idx="0">
                  <c:v>3.358E-12</c:v>
                </c:pt>
                <c:pt idx="1">
                  <c:v>1.6790000000000001E-11</c:v>
                </c:pt>
                <c:pt idx="2">
                  <c:v>2.9119000000000003E-11</c:v>
                </c:pt>
                <c:pt idx="3">
                  <c:v>3.8173000000000002E-11</c:v>
                </c:pt>
                <c:pt idx="4">
                  <c:v>6.6120999999999996E-11</c:v>
                </c:pt>
                <c:pt idx="5">
                  <c:v>7.8140000000000001E-11</c:v>
                </c:pt>
                <c:pt idx="6">
                  <c:v>1.0981900000000001E-10</c:v>
                </c:pt>
                <c:pt idx="7">
                  <c:v>1.4634999999999999E-10</c:v>
                </c:pt>
                <c:pt idx="11">
                  <c:v>-1.32942E-10</c:v>
                </c:pt>
                <c:pt idx="12">
                  <c:v>-4.3685999999999998E-11</c:v>
                </c:pt>
                <c:pt idx="13">
                  <c:v>-2.2306E-11</c:v>
                </c:pt>
                <c:pt idx="14">
                  <c:v>-1.9567E-11</c:v>
                </c:pt>
                <c:pt idx="15">
                  <c:v>-2.099E-11</c:v>
                </c:pt>
                <c:pt idx="16">
                  <c:v>-2.2106E-11</c:v>
                </c:pt>
                <c:pt idx="17">
                  <c:v>-2.1190999999999999E-11</c:v>
                </c:pt>
                <c:pt idx="18">
                  <c:v>-1.7808999999999999E-11</c:v>
                </c:pt>
                <c:pt idx="19">
                  <c:v>-1.2671E-11</c:v>
                </c:pt>
                <c:pt idx="20">
                  <c:v>-7.0180000000000002E-12</c:v>
                </c:pt>
                <c:pt idx="21">
                  <c:v>-2.8500000000000002E-12</c:v>
                </c:pt>
                <c:pt idx="22">
                  <c:v>9.4000000000000003E-14</c:v>
                </c:pt>
                <c:pt idx="23">
                  <c:v>4.0900000000000002E-13</c:v>
                </c:pt>
                <c:pt idx="24">
                  <c:v>2.13E-13</c:v>
                </c:pt>
                <c:pt idx="25">
                  <c:v>-5.0099999999999999E-13</c:v>
                </c:pt>
                <c:pt idx="26">
                  <c:v>-1.2660000000000001E-12</c:v>
                </c:pt>
                <c:pt idx="27">
                  <c:v>-1.867E-12</c:v>
                </c:pt>
                <c:pt idx="28">
                  <c:v>-2.4329999999999998E-12</c:v>
                </c:pt>
                <c:pt idx="29">
                  <c:v>-2.9330000000000001E-12</c:v>
                </c:pt>
                <c:pt idx="30">
                  <c:v>-3.1559999999999999E-12</c:v>
                </c:pt>
                <c:pt idx="31">
                  <c:v>-3.3300000000000001E-12</c:v>
                </c:pt>
                <c:pt idx="32">
                  <c:v>-3.4380000000000001E-12</c:v>
                </c:pt>
                <c:pt idx="33">
                  <c:v>-3.1790000000000001E-12</c:v>
                </c:pt>
                <c:pt idx="34">
                  <c:v>-3.4859999999999999E-12</c:v>
                </c:pt>
                <c:pt idx="35">
                  <c:v>-3.4640000000000002E-12</c:v>
                </c:pt>
                <c:pt idx="36">
                  <c:v>-3.4680000000000002E-12</c:v>
                </c:pt>
                <c:pt idx="37">
                  <c:v>-3.742E-12</c:v>
                </c:pt>
                <c:pt idx="38">
                  <c:v>-7.5140000000000005E-12</c:v>
                </c:pt>
                <c:pt idx="39">
                  <c:v>-1.7541999999999999E-11</c:v>
                </c:pt>
                <c:pt idx="40">
                  <c:v>-3.7048E-11</c:v>
                </c:pt>
                <c:pt idx="41">
                  <c:v>-6.8618999999999996E-11</c:v>
                </c:pt>
                <c:pt idx="42">
                  <c:v>-1.0676500000000001E-10</c:v>
                </c:pt>
                <c:pt idx="43">
                  <c:v>-1.2856599999999999E-10</c:v>
                </c:pt>
                <c:pt idx="44">
                  <c:v>-1.1310199999999999E-10</c:v>
                </c:pt>
                <c:pt idx="45">
                  <c:v>-7.4815000000000002E-11</c:v>
                </c:pt>
                <c:pt idx="46">
                  <c:v>-4.0244999999999999E-11</c:v>
                </c:pt>
                <c:pt idx="47">
                  <c:v>-2.2746E-11</c:v>
                </c:pt>
                <c:pt idx="48">
                  <c:v>-1.6036000000000002E-11</c:v>
                </c:pt>
                <c:pt idx="49">
                  <c:v>-1.3538E-11</c:v>
                </c:pt>
                <c:pt idx="50">
                  <c:v>-1.1672E-11</c:v>
                </c:pt>
                <c:pt idx="51">
                  <c:v>-1.0072E-11</c:v>
                </c:pt>
                <c:pt idx="52">
                  <c:v>-8.6500000000000005E-12</c:v>
                </c:pt>
                <c:pt idx="53">
                  <c:v>-7.1899999999999999E-12</c:v>
                </c:pt>
                <c:pt idx="54">
                  <c:v>-6.9550000000000002E-12</c:v>
                </c:pt>
                <c:pt idx="55">
                  <c:v>-9.3909999999999999E-12</c:v>
                </c:pt>
                <c:pt idx="56">
                  <c:v>-1.4211000000000001E-11</c:v>
                </c:pt>
                <c:pt idx="57">
                  <c:v>-2.1222999999999999E-11</c:v>
                </c:pt>
                <c:pt idx="58">
                  <c:v>-2.9823E-11</c:v>
                </c:pt>
                <c:pt idx="59">
                  <c:v>-3.7712999999999998E-11</c:v>
                </c:pt>
                <c:pt idx="60">
                  <c:v>-4.4211999999999999E-11</c:v>
                </c:pt>
                <c:pt idx="61">
                  <c:v>-4.5475999999999999E-11</c:v>
                </c:pt>
                <c:pt idx="62">
                  <c:v>-4.169E-11</c:v>
                </c:pt>
                <c:pt idx="63">
                  <c:v>-3.4689000000000003E-11</c:v>
                </c:pt>
                <c:pt idx="64">
                  <c:v>-2.5960999999999999E-11</c:v>
                </c:pt>
                <c:pt idx="65">
                  <c:v>-1.8327999999999999E-11</c:v>
                </c:pt>
                <c:pt idx="66">
                  <c:v>-1.3289E-11</c:v>
                </c:pt>
                <c:pt idx="67">
                  <c:v>-1.0437E-11</c:v>
                </c:pt>
                <c:pt idx="68">
                  <c:v>-1.0196000000000001E-11</c:v>
                </c:pt>
                <c:pt idx="69">
                  <c:v>-1.1441E-11</c:v>
                </c:pt>
                <c:pt idx="70">
                  <c:v>-1.3994999999999999E-11</c:v>
                </c:pt>
                <c:pt idx="71">
                  <c:v>-1.7900000000000001E-11</c:v>
                </c:pt>
                <c:pt idx="72">
                  <c:v>-2.3163999999999999E-11</c:v>
                </c:pt>
                <c:pt idx="73">
                  <c:v>-2.993E-11</c:v>
                </c:pt>
                <c:pt idx="74">
                  <c:v>-3.7950999999999998E-11</c:v>
                </c:pt>
                <c:pt idx="75">
                  <c:v>-4.6223000000000003E-11</c:v>
                </c:pt>
                <c:pt idx="76">
                  <c:v>-5.2419999999999998E-11</c:v>
                </c:pt>
                <c:pt idx="77">
                  <c:v>-5.5750000000000001E-11</c:v>
                </c:pt>
                <c:pt idx="78">
                  <c:v>-5.556E-11</c:v>
                </c:pt>
                <c:pt idx="79">
                  <c:v>-5.1808999999999998E-11</c:v>
                </c:pt>
                <c:pt idx="80">
                  <c:v>-4.5684E-11</c:v>
                </c:pt>
                <c:pt idx="81">
                  <c:v>-3.7672000000000002E-11</c:v>
                </c:pt>
                <c:pt idx="82">
                  <c:v>-3.0911999999999998E-11</c:v>
                </c:pt>
                <c:pt idx="83">
                  <c:v>-2.5719999999999999E-11</c:v>
                </c:pt>
                <c:pt idx="84">
                  <c:v>-2.2467000000000001E-11</c:v>
                </c:pt>
                <c:pt idx="85">
                  <c:v>-2.0395000000000001E-11</c:v>
                </c:pt>
                <c:pt idx="86">
                  <c:v>-2.0508000000000001E-11</c:v>
                </c:pt>
                <c:pt idx="87">
                  <c:v>-2.1662E-11</c:v>
                </c:pt>
                <c:pt idx="88">
                  <c:v>-2.3058000000000001E-11</c:v>
                </c:pt>
                <c:pt idx="89">
                  <c:v>-2.5310000000000001E-11</c:v>
                </c:pt>
                <c:pt idx="90">
                  <c:v>-2.7281999999999999E-11</c:v>
                </c:pt>
                <c:pt idx="91">
                  <c:v>-2.8559999999999999E-11</c:v>
                </c:pt>
                <c:pt idx="92">
                  <c:v>-2.9095000000000001E-11</c:v>
                </c:pt>
                <c:pt idx="93">
                  <c:v>-2.8741000000000001E-11</c:v>
                </c:pt>
                <c:pt idx="94">
                  <c:v>-2.7913E-11</c:v>
                </c:pt>
                <c:pt idx="95">
                  <c:v>-2.6496999999999999E-11</c:v>
                </c:pt>
                <c:pt idx="96">
                  <c:v>-2.4029000000000001E-11</c:v>
                </c:pt>
                <c:pt idx="97">
                  <c:v>-1.9753999999999998E-11</c:v>
                </c:pt>
                <c:pt idx="98">
                  <c:v>-2.108E-11</c:v>
                </c:pt>
                <c:pt idx="99">
                  <c:v>-1.8970999999999999E-11</c:v>
                </c:pt>
                <c:pt idx="100">
                  <c:v>-1.7419000000000001E-11</c:v>
                </c:pt>
                <c:pt idx="101">
                  <c:v>-1.6145E-11</c:v>
                </c:pt>
                <c:pt idx="102">
                  <c:v>-1.6026999999999999E-11</c:v>
                </c:pt>
                <c:pt idx="103">
                  <c:v>-1.6573000000000001E-11</c:v>
                </c:pt>
                <c:pt idx="104">
                  <c:v>-1.753E-11</c:v>
                </c:pt>
                <c:pt idx="105">
                  <c:v>-1.9479000000000001E-11</c:v>
                </c:pt>
                <c:pt idx="106">
                  <c:v>-2.2340000000000001E-11</c:v>
                </c:pt>
                <c:pt idx="107">
                  <c:v>-2.6137999999999999E-11</c:v>
                </c:pt>
                <c:pt idx="108">
                  <c:v>-3.0223E-11</c:v>
                </c:pt>
                <c:pt idx="109">
                  <c:v>-3.4016E-11</c:v>
                </c:pt>
                <c:pt idx="110">
                  <c:v>-3.7397000000000002E-11</c:v>
                </c:pt>
                <c:pt idx="111">
                  <c:v>-3.8949000000000003E-11</c:v>
                </c:pt>
                <c:pt idx="112">
                  <c:v>-4.0219999999999998E-11</c:v>
                </c:pt>
                <c:pt idx="113">
                  <c:v>-3.9783999999999999E-11</c:v>
                </c:pt>
                <c:pt idx="114">
                  <c:v>-3.8069000000000002E-11</c:v>
                </c:pt>
                <c:pt idx="115">
                  <c:v>-3.5568999999999998E-11</c:v>
                </c:pt>
                <c:pt idx="116">
                  <c:v>-3.2953E-11</c:v>
                </c:pt>
                <c:pt idx="117">
                  <c:v>-3.0658999999999999E-11</c:v>
                </c:pt>
                <c:pt idx="118">
                  <c:v>-2.9542E-11</c:v>
                </c:pt>
                <c:pt idx="119">
                  <c:v>-2.8699E-11</c:v>
                </c:pt>
                <c:pt idx="120">
                  <c:v>-2.8328E-11</c:v>
                </c:pt>
                <c:pt idx="121">
                  <c:v>-2.851E-11</c:v>
                </c:pt>
                <c:pt idx="122">
                  <c:v>-2.8386E-11</c:v>
                </c:pt>
                <c:pt idx="123">
                  <c:v>-2.8298000000000001E-11</c:v>
                </c:pt>
                <c:pt idx="124">
                  <c:v>-2.8386999999999998E-11</c:v>
                </c:pt>
                <c:pt idx="125">
                  <c:v>-2.8241E-11</c:v>
                </c:pt>
                <c:pt idx="126">
                  <c:v>-2.7776000000000001E-11</c:v>
                </c:pt>
                <c:pt idx="127">
                  <c:v>-2.7763999999999998E-11</c:v>
                </c:pt>
                <c:pt idx="128">
                  <c:v>-2.7883000000000001E-11</c:v>
                </c:pt>
                <c:pt idx="129">
                  <c:v>-2.7702E-11</c:v>
                </c:pt>
                <c:pt idx="130">
                  <c:v>-2.7150000000000001E-11</c:v>
                </c:pt>
                <c:pt idx="131">
                  <c:v>-2.5998E-11</c:v>
                </c:pt>
                <c:pt idx="132">
                  <c:v>-2.3751000000000001E-11</c:v>
                </c:pt>
                <c:pt idx="133">
                  <c:v>-2.1606000000000001E-11</c:v>
                </c:pt>
                <c:pt idx="134">
                  <c:v>-1.9680999999999999E-11</c:v>
                </c:pt>
                <c:pt idx="135">
                  <c:v>-1.8049E-11</c:v>
                </c:pt>
                <c:pt idx="136">
                  <c:v>-1.7106000000000001E-11</c:v>
                </c:pt>
                <c:pt idx="137">
                  <c:v>-1.6720000000000001E-11</c:v>
                </c:pt>
                <c:pt idx="138">
                  <c:v>-1.6857000000000001E-11</c:v>
                </c:pt>
                <c:pt idx="139">
                  <c:v>-1.7593000000000001E-11</c:v>
                </c:pt>
                <c:pt idx="140">
                  <c:v>-1.9228E-11</c:v>
                </c:pt>
                <c:pt idx="141">
                  <c:v>-2.1093000000000002E-11</c:v>
                </c:pt>
                <c:pt idx="142">
                  <c:v>-2.3642999999999999E-11</c:v>
                </c:pt>
                <c:pt idx="143">
                  <c:v>-1.9729999999999999E-11</c:v>
                </c:pt>
                <c:pt idx="144">
                  <c:v>-2.8548999999999999E-11</c:v>
                </c:pt>
                <c:pt idx="145">
                  <c:v>-3.0322000000000003E-11</c:v>
                </c:pt>
                <c:pt idx="146">
                  <c:v>-3.2625999999999999E-11</c:v>
                </c:pt>
                <c:pt idx="147">
                  <c:v>-3.3061000000000002E-11</c:v>
                </c:pt>
                <c:pt idx="148">
                  <c:v>-3.2820000000000003E-11</c:v>
                </c:pt>
                <c:pt idx="149">
                  <c:v>-3.1944999999999999E-11</c:v>
                </c:pt>
                <c:pt idx="150">
                  <c:v>-2.7858999999999999E-11</c:v>
                </c:pt>
                <c:pt idx="151">
                  <c:v>7.7411000000000003E-11</c:v>
                </c:pt>
                <c:pt idx="152">
                  <c:v>-3.8322000000000001E-11</c:v>
                </c:pt>
                <c:pt idx="153">
                  <c:v>-3.5192000000000001E-11</c:v>
                </c:pt>
                <c:pt idx="154">
                  <c:v>-3.6558999999999999E-11</c:v>
                </c:pt>
                <c:pt idx="155">
                  <c:v>-3.4060999999999999E-11</c:v>
                </c:pt>
                <c:pt idx="156">
                  <c:v>-3.3806999999999998E-11</c:v>
                </c:pt>
                <c:pt idx="157">
                  <c:v>-3.4404000000000001E-11</c:v>
                </c:pt>
                <c:pt idx="158">
                  <c:v>-3.4056000000000001E-11</c:v>
                </c:pt>
                <c:pt idx="159">
                  <c:v>-3.2957999999999997E-11</c:v>
                </c:pt>
                <c:pt idx="160">
                  <c:v>-3.1553999999999999E-11</c:v>
                </c:pt>
                <c:pt idx="161">
                  <c:v>-3.0041999999999998E-11</c:v>
                </c:pt>
                <c:pt idx="162">
                  <c:v>-2.8684E-11</c:v>
                </c:pt>
                <c:pt idx="163">
                  <c:v>-2.716E-11</c:v>
                </c:pt>
                <c:pt idx="164">
                  <c:v>-2.6389E-11</c:v>
                </c:pt>
                <c:pt idx="165">
                  <c:v>-2.5551999999999999E-11</c:v>
                </c:pt>
                <c:pt idx="166">
                  <c:v>-2.4681000000000001E-11</c:v>
                </c:pt>
                <c:pt idx="167">
                  <c:v>-2.3653999999999999E-11</c:v>
                </c:pt>
                <c:pt idx="168">
                  <c:v>-2.2415000000000001E-11</c:v>
                </c:pt>
                <c:pt idx="169">
                  <c:v>-2.0967E-11</c:v>
                </c:pt>
                <c:pt idx="170">
                  <c:v>-1.9428999999999999E-11</c:v>
                </c:pt>
                <c:pt idx="171">
                  <c:v>-1.7843E-11</c:v>
                </c:pt>
                <c:pt idx="172">
                  <c:v>-1.6593000000000001E-11</c:v>
                </c:pt>
                <c:pt idx="173">
                  <c:v>-1.6017999999999999E-11</c:v>
                </c:pt>
                <c:pt idx="174">
                  <c:v>-1.6034999999999999E-11</c:v>
                </c:pt>
                <c:pt idx="175">
                  <c:v>-1.6565E-11</c:v>
                </c:pt>
                <c:pt idx="176">
                  <c:v>-1.7442000000000001E-11</c:v>
                </c:pt>
                <c:pt idx="177">
                  <c:v>-1.8546000000000001E-11</c:v>
                </c:pt>
                <c:pt idx="178">
                  <c:v>-1.9753999999999998E-11</c:v>
                </c:pt>
                <c:pt idx="179">
                  <c:v>-2.1222999999999999E-11</c:v>
                </c:pt>
                <c:pt idx="180">
                  <c:v>-2.2679999999999999E-11</c:v>
                </c:pt>
                <c:pt idx="181">
                  <c:v>-2.3954000000000001E-11</c:v>
                </c:pt>
                <c:pt idx="182">
                  <c:v>-2.5548000000000001E-11</c:v>
                </c:pt>
                <c:pt idx="183">
                  <c:v>-2.7392E-11</c:v>
                </c:pt>
                <c:pt idx="184">
                  <c:v>-2.8651000000000001E-11</c:v>
                </c:pt>
                <c:pt idx="185">
                  <c:v>-2.9446999999999999E-11</c:v>
                </c:pt>
                <c:pt idx="186">
                  <c:v>-2.9897999999999997E-11</c:v>
                </c:pt>
                <c:pt idx="187">
                  <c:v>-2.9797999999999999E-11</c:v>
                </c:pt>
                <c:pt idx="188">
                  <c:v>-2.9760000000000002E-11</c:v>
                </c:pt>
                <c:pt idx="189">
                  <c:v>-2.9870999999999998E-11</c:v>
                </c:pt>
                <c:pt idx="190">
                  <c:v>-2.9964999999999997E-11</c:v>
                </c:pt>
                <c:pt idx="191">
                  <c:v>-3.0132000000000001E-11</c:v>
                </c:pt>
                <c:pt idx="192">
                  <c:v>-3.0429999999999999E-11</c:v>
                </c:pt>
                <c:pt idx="193">
                  <c:v>-3.0893000000000003E-11</c:v>
                </c:pt>
                <c:pt idx="194">
                  <c:v>-3.1323000000000001E-11</c:v>
                </c:pt>
                <c:pt idx="195">
                  <c:v>-3.1330999999999999E-11</c:v>
                </c:pt>
                <c:pt idx="196">
                  <c:v>-3.1369000000000002E-11</c:v>
                </c:pt>
                <c:pt idx="197">
                  <c:v>-3.1247999999999998E-11</c:v>
                </c:pt>
                <c:pt idx="198">
                  <c:v>-3.1155999999999997E-11</c:v>
                </c:pt>
                <c:pt idx="199">
                  <c:v>-3.0688999999999997E-11</c:v>
                </c:pt>
                <c:pt idx="200">
                  <c:v>-2.9833000000000002E-11</c:v>
                </c:pt>
                <c:pt idx="201">
                  <c:v>-2.8559999999999999E-11</c:v>
                </c:pt>
                <c:pt idx="202">
                  <c:v>-2.6621999999999999E-11</c:v>
                </c:pt>
                <c:pt idx="203">
                  <c:v>-2.4395999999999999E-11</c:v>
                </c:pt>
                <c:pt idx="204">
                  <c:v>-2.2564E-11</c:v>
                </c:pt>
                <c:pt idx="205">
                  <c:v>-2.101E-11</c:v>
                </c:pt>
                <c:pt idx="206">
                  <c:v>-1.9547999999999999E-11</c:v>
                </c:pt>
                <c:pt idx="207">
                  <c:v>-1.8419000000000001E-11</c:v>
                </c:pt>
                <c:pt idx="208">
                  <c:v>-1.7495E-11</c:v>
                </c:pt>
                <c:pt idx="209">
                  <c:v>-1.6910999999999999E-11</c:v>
                </c:pt>
                <c:pt idx="210">
                  <c:v>-1.6648000000000001E-11</c:v>
                </c:pt>
                <c:pt idx="211">
                  <c:v>-1.6807000000000001E-11</c:v>
                </c:pt>
                <c:pt idx="212">
                  <c:v>-1.7289E-11</c:v>
                </c:pt>
                <c:pt idx="213">
                  <c:v>-1.7866E-11</c:v>
                </c:pt>
                <c:pt idx="214">
                  <c:v>-1.8886E-11</c:v>
                </c:pt>
                <c:pt idx="215">
                  <c:v>-1.9961E-11</c:v>
                </c:pt>
                <c:pt idx="216">
                  <c:v>-2.1270000000000001E-11</c:v>
                </c:pt>
                <c:pt idx="217">
                  <c:v>-2.2213999999999999E-11</c:v>
                </c:pt>
                <c:pt idx="218">
                  <c:v>-2.2975E-11</c:v>
                </c:pt>
                <c:pt idx="219">
                  <c:v>-2.3613999999999999E-11</c:v>
                </c:pt>
                <c:pt idx="220">
                  <c:v>-2.4548000000000001E-11</c:v>
                </c:pt>
                <c:pt idx="221">
                  <c:v>-2.5788000000000001E-11</c:v>
                </c:pt>
                <c:pt idx="222">
                  <c:v>-2.6867999999999999E-11</c:v>
                </c:pt>
                <c:pt idx="223">
                  <c:v>-2.7806999999999999E-11</c:v>
                </c:pt>
                <c:pt idx="224">
                  <c:v>-2.8289000000000001E-11</c:v>
                </c:pt>
                <c:pt idx="225">
                  <c:v>-2.8519E-11</c:v>
                </c:pt>
                <c:pt idx="226">
                  <c:v>-2.8744000000000001E-11</c:v>
                </c:pt>
                <c:pt idx="227">
                  <c:v>-2.9302999999999998E-11</c:v>
                </c:pt>
                <c:pt idx="228">
                  <c:v>-3.0058E-11</c:v>
                </c:pt>
                <c:pt idx="229">
                  <c:v>-3.0765000000000003E-11</c:v>
                </c:pt>
                <c:pt idx="230">
                  <c:v>-3.1571000000000003E-11</c:v>
                </c:pt>
                <c:pt idx="231">
                  <c:v>-3.2327E-11</c:v>
                </c:pt>
                <c:pt idx="232">
                  <c:v>-3.2835999999999998E-11</c:v>
                </c:pt>
                <c:pt idx="233">
                  <c:v>-3.3158000000000001E-11</c:v>
                </c:pt>
                <c:pt idx="234">
                  <c:v>-3.2973999999999999E-11</c:v>
                </c:pt>
                <c:pt idx="235">
                  <c:v>-3.2157999999999998E-11</c:v>
                </c:pt>
                <c:pt idx="236">
                  <c:v>-3.0771999999999999E-11</c:v>
                </c:pt>
                <c:pt idx="237">
                  <c:v>-2.9012E-11</c:v>
                </c:pt>
                <c:pt idx="238">
                  <c:v>-2.7221999999999999E-11</c:v>
                </c:pt>
                <c:pt idx="239">
                  <c:v>-2.5759000000000001E-11</c:v>
                </c:pt>
                <c:pt idx="240">
                  <c:v>-2.4198E-11</c:v>
                </c:pt>
                <c:pt idx="241">
                  <c:v>-2.2306E-11</c:v>
                </c:pt>
                <c:pt idx="242">
                  <c:v>-2.0726E-11</c:v>
                </c:pt>
                <c:pt idx="243">
                  <c:v>-1.9463E-11</c:v>
                </c:pt>
                <c:pt idx="244">
                  <c:v>-1.8547E-11</c:v>
                </c:pt>
                <c:pt idx="245">
                  <c:v>-1.7805E-11</c:v>
                </c:pt>
                <c:pt idx="246">
                  <c:v>-1.7425000000000001E-11</c:v>
                </c:pt>
                <c:pt idx="247">
                  <c:v>-1.7295E-11</c:v>
                </c:pt>
                <c:pt idx="248">
                  <c:v>-1.7141999999999999E-11</c:v>
                </c:pt>
                <c:pt idx="249">
                  <c:v>-1.7217999999999999E-11</c:v>
                </c:pt>
                <c:pt idx="250">
                  <c:v>-1.7565999999999998E-11</c:v>
                </c:pt>
                <c:pt idx="251">
                  <c:v>-1.8051000000000001E-11</c:v>
                </c:pt>
                <c:pt idx="252">
                  <c:v>-1.8636000000000001E-11</c:v>
                </c:pt>
                <c:pt idx="253">
                  <c:v>-1.9445999999999999E-11</c:v>
                </c:pt>
                <c:pt idx="254">
                  <c:v>-2.0332E-11</c:v>
                </c:pt>
                <c:pt idx="255">
                  <c:v>-2.1361999999999999E-11</c:v>
                </c:pt>
                <c:pt idx="256">
                  <c:v>-2.2143E-11</c:v>
                </c:pt>
                <c:pt idx="257">
                  <c:v>-2.2888E-11</c:v>
                </c:pt>
                <c:pt idx="258">
                  <c:v>-2.3752E-11</c:v>
                </c:pt>
                <c:pt idx="259">
                  <c:v>-2.5182000000000002E-11</c:v>
                </c:pt>
                <c:pt idx="260">
                  <c:v>-2.6377999999999999E-11</c:v>
                </c:pt>
                <c:pt idx="261">
                  <c:v>-2.7264E-11</c:v>
                </c:pt>
                <c:pt idx="262">
                  <c:v>-2.82E-11</c:v>
                </c:pt>
                <c:pt idx="263">
                  <c:v>-2.9029999999999999E-11</c:v>
                </c:pt>
                <c:pt idx="264">
                  <c:v>-3.0055E-11</c:v>
                </c:pt>
                <c:pt idx="265">
                  <c:v>-3.0511999999999998E-11</c:v>
                </c:pt>
                <c:pt idx="266">
                  <c:v>-3.0984999999999997E-11</c:v>
                </c:pt>
                <c:pt idx="267">
                  <c:v>-3.1388999999999999E-11</c:v>
                </c:pt>
                <c:pt idx="268">
                  <c:v>-3.1808E-11</c:v>
                </c:pt>
                <c:pt idx="269">
                  <c:v>-3.2160000000000002E-11</c:v>
                </c:pt>
                <c:pt idx="270">
                  <c:v>-3.2294999999999997E-11</c:v>
                </c:pt>
                <c:pt idx="271">
                  <c:v>-3.2196000000000001E-11</c:v>
                </c:pt>
                <c:pt idx="272">
                  <c:v>-3.1851000000000001E-11</c:v>
                </c:pt>
                <c:pt idx="273">
                  <c:v>-3.1289E-11</c:v>
                </c:pt>
                <c:pt idx="274">
                  <c:v>-3.0159E-11</c:v>
                </c:pt>
                <c:pt idx="275">
                  <c:v>-2.8351E-11</c:v>
                </c:pt>
                <c:pt idx="276">
                  <c:v>-2.6508999999999999E-11</c:v>
                </c:pt>
                <c:pt idx="277">
                  <c:v>-2.4989E-11</c:v>
                </c:pt>
                <c:pt idx="278">
                  <c:v>-2.3462E-11</c:v>
                </c:pt>
                <c:pt idx="279">
                  <c:v>-2.1604999999999999E-11</c:v>
                </c:pt>
                <c:pt idx="280">
                  <c:v>-2.0089999999999999E-11</c:v>
                </c:pt>
                <c:pt idx="281">
                  <c:v>-1.9118999999999999E-11</c:v>
                </c:pt>
                <c:pt idx="282">
                  <c:v>-1.8611E-11</c:v>
                </c:pt>
                <c:pt idx="283">
                  <c:v>-1.8169000000000001E-11</c:v>
                </c:pt>
                <c:pt idx="284">
                  <c:v>-1.7452999999999998E-11</c:v>
                </c:pt>
                <c:pt idx="285">
                  <c:v>-1.7080000000000001E-11</c:v>
                </c:pt>
                <c:pt idx="286">
                  <c:v>-1.7139E-11</c:v>
                </c:pt>
                <c:pt idx="287">
                  <c:v>-1.7336E-11</c:v>
                </c:pt>
                <c:pt idx="288">
                  <c:v>-1.7872999999999999E-11</c:v>
                </c:pt>
                <c:pt idx="289">
                  <c:v>-1.8543000000000001E-11</c:v>
                </c:pt>
                <c:pt idx="290">
                  <c:v>-1.9396E-11</c:v>
                </c:pt>
                <c:pt idx="291">
                  <c:v>-2.0160000000000001E-11</c:v>
                </c:pt>
                <c:pt idx="292">
                  <c:v>-2.0728000000000001E-11</c:v>
                </c:pt>
                <c:pt idx="293">
                  <c:v>-2.1126E-11</c:v>
                </c:pt>
                <c:pt idx="294">
                  <c:v>-2.1396E-11</c:v>
                </c:pt>
                <c:pt idx="295">
                  <c:v>-2.1926E-11</c:v>
                </c:pt>
                <c:pt idx="296">
                  <c:v>-2.2697E-11</c:v>
                </c:pt>
                <c:pt idx="297">
                  <c:v>-2.3401E-11</c:v>
                </c:pt>
                <c:pt idx="298">
                  <c:v>-2.4659E-11</c:v>
                </c:pt>
                <c:pt idx="299">
                  <c:v>-2.5946999999999998E-11</c:v>
                </c:pt>
                <c:pt idx="300">
                  <c:v>-2.7224E-11</c:v>
                </c:pt>
                <c:pt idx="301">
                  <c:v>-2.8557999999999998E-11</c:v>
                </c:pt>
                <c:pt idx="302">
                  <c:v>-2.9498999999999999E-11</c:v>
                </c:pt>
                <c:pt idx="303">
                  <c:v>-2.9961999999999997E-11</c:v>
                </c:pt>
                <c:pt idx="304">
                  <c:v>-3.0356999999999999E-11</c:v>
                </c:pt>
                <c:pt idx="305">
                  <c:v>-3.0786000000000002E-11</c:v>
                </c:pt>
                <c:pt idx="306">
                  <c:v>-3.1311000000000002E-11</c:v>
                </c:pt>
                <c:pt idx="307">
                  <c:v>-3.1519000000000003E-11</c:v>
                </c:pt>
                <c:pt idx="308">
                  <c:v>-3.1751000000000002E-11</c:v>
                </c:pt>
                <c:pt idx="309">
                  <c:v>-3.1965000000000003E-11</c:v>
                </c:pt>
                <c:pt idx="310">
                  <c:v>-3.1678000000000003E-11</c:v>
                </c:pt>
                <c:pt idx="311">
                  <c:v>-3.1124E-11</c:v>
                </c:pt>
                <c:pt idx="312">
                  <c:v>-3.0139999999999999E-11</c:v>
                </c:pt>
                <c:pt idx="313">
                  <c:v>-2.8809999999999999E-11</c:v>
                </c:pt>
                <c:pt idx="314">
                  <c:v>-2.7119999999999999E-11</c:v>
                </c:pt>
                <c:pt idx="315">
                  <c:v>-2.5437000000000002E-11</c:v>
                </c:pt>
                <c:pt idx="316">
                  <c:v>-2.3679999999999999E-11</c:v>
                </c:pt>
                <c:pt idx="317">
                  <c:v>-2.2215000000000001E-11</c:v>
                </c:pt>
                <c:pt idx="318">
                  <c:v>-2.0984E-11</c:v>
                </c:pt>
                <c:pt idx="319">
                  <c:v>-1.99E-11</c:v>
                </c:pt>
                <c:pt idx="320">
                  <c:v>-1.8927E-11</c:v>
                </c:pt>
                <c:pt idx="321">
                  <c:v>-1.8182E-11</c:v>
                </c:pt>
                <c:pt idx="322">
                  <c:v>-1.7689E-11</c:v>
                </c:pt>
                <c:pt idx="323">
                  <c:v>-1.7304E-11</c:v>
                </c:pt>
                <c:pt idx="324">
                  <c:v>-1.7168E-11</c:v>
                </c:pt>
                <c:pt idx="325">
                  <c:v>-1.7536E-11</c:v>
                </c:pt>
                <c:pt idx="326">
                  <c:v>-1.7912999999999999E-11</c:v>
                </c:pt>
                <c:pt idx="327">
                  <c:v>-1.8204000000000001E-11</c:v>
                </c:pt>
                <c:pt idx="328">
                  <c:v>-1.8973E-11</c:v>
                </c:pt>
                <c:pt idx="329">
                  <c:v>-1.9873000000000001E-11</c:v>
                </c:pt>
                <c:pt idx="330">
                  <c:v>-2.0670000000000001E-11</c:v>
                </c:pt>
                <c:pt idx="331">
                  <c:v>-2.1580000000000001E-11</c:v>
                </c:pt>
                <c:pt idx="332">
                  <c:v>-2.2529E-11</c:v>
                </c:pt>
                <c:pt idx="333">
                  <c:v>-2.3213E-11</c:v>
                </c:pt>
                <c:pt idx="334">
                  <c:v>-2.4163999999999999E-11</c:v>
                </c:pt>
                <c:pt idx="335">
                  <c:v>-2.4836999999999998E-11</c:v>
                </c:pt>
                <c:pt idx="336">
                  <c:v>-2.5933000000000001E-11</c:v>
                </c:pt>
                <c:pt idx="337">
                  <c:v>-2.7168000000000001E-11</c:v>
                </c:pt>
                <c:pt idx="338">
                  <c:v>-2.8052999999999999E-11</c:v>
                </c:pt>
                <c:pt idx="339">
                  <c:v>-2.8577E-11</c:v>
                </c:pt>
                <c:pt idx="340">
                  <c:v>-2.9064999999999999E-11</c:v>
                </c:pt>
                <c:pt idx="341">
                  <c:v>-2.9549999999999997E-11</c:v>
                </c:pt>
                <c:pt idx="342">
                  <c:v>-3.0038999999999998E-11</c:v>
                </c:pt>
                <c:pt idx="343">
                  <c:v>-3.0581000000000001E-11</c:v>
                </c:pt>
                <c:pt idx="344">
                  <c:v>-3.1063E-11</c:v>
                </c:pt>
                <c:pt idx="345">
                  <c:v>-3.1607000000000001E-11</c:v>
                </c:pt>
                <c:pt idx="346">
                  <c:v>-3.2005999999999999E-11</c:v>
                </c:pt>
                <c:pt idx="347">
                  <c:v>-3.1846000000000003E-11</c:v>
                </c:pt>
                <c:pt idx="348">
                  <c:v>-3.1342999999999998E-11</c:v>
                </c:pt>
                <c:pt idx="349">
                  <c:v>-3.0710999999999999E-11</c:v>
                </c:pt>
                <c:pt idx="350">
                  <c:v>-2.9885000000000002E-11</c:v>
                </c:pt>
                <c:pt idx="351">
                  <c:v>-2.8463000000000001E-11</c:v>
                </c:pt>
                <c:pt idx="352">
                  <c:v>-2.6820000000000001E-11</c:v>
                </c:pt>
                <c:pt idx="353">
                  <c:v>-2.5088999999999999E-11</c:v>
                </c:pt>
                <c:pt idx="354">
                  <c:v>-2.3381E-11</c:v>
                </c:pt>
                <c:pt idx="355">
                  <c:v>-2.1688E-11</c:v>
                </c:pt>
                <c:pt idx="356">
                  <c:v>-2.0321E-11</c:v>
                </c:pt>
                <c:pt idx="357">
                  <c:v>-1.9089E-11</c:v>
                </c:pt>
                <c:pt idx="358">
                  <c:v>-1.7898E-11</c:v>
                </c:pt>
                <c:pt idx="359">
                  <c:v>-1.6895E-11</c:v>
                </c:pt>
                <c:pt idx="360">
                  <c:v>-1.6223E-11</c:v>
                </c:pt>
                <c:pt idx="361">
                  <c:v>-1.6138000000000001E-11</c:v>
                </c:pt>
                <c:pt idx="362">
                  <c:v>-1.6091000000000002E-11</c:v>
                </c:pt>
                <c:pt idx="363">
                  <c:v>-1.6269E-11</c:v>
                </c:pt>
                <c:pt idx="364">
                  <c:v>-1.6571E-11</c:v>
                </c:pt>
                <c:pt idx="365">
                  <c:v>-1.7072999999999999E-11</c:v>
                </c:pt>
                <c:pt idx="366">
                  <c:v>-1.7573999999999999E-11</c:v>
                </c:pt>
                <c:pt idx="367">
                  <c:v>-1.8005999999999999E-11</c:v>
                </c:pt>
                <c:pt idx="368">
                  <c:v>-1.8821000000000001E-11</c:v>
                </c:pt>
                <c:pt idx="369">
                  <c:v>-1.959E-11</c:v>
                </c:pt>
                <c:pt idx="370">
                  <c:v>-2.0612000000000001E-11</c:v>
                </c:pt>
                <c:pt idx="371">
                  <c:v>-2.1413E-11</c:v>
                </c:pt>
                <c:pt idx="372">
                  <c:v>-2.2705000000000001E-11</c:v>
                </c:pt>
                <c:pt idx="373">
                  <c:v>-2.4120999999999999E-11</c:v>
                </c:pt>
                <c:pt idx="374">
                  <c:v>-2.5563999999999999E-11</c:v>
                </c:pt>
                <c:pt idx="375">
                  <c:v>-2.6695000000000001E-11</c:v>
                </c:pt>
                <c:pt idx="376">
                  <c:v>-2.7719999999999999E-11</c:v>
                </c:pt>
                <c:pt idx="377">
                  <c:v>-2.8380999999999999E-11</c:v>
                </c:pt>
                <c:pt idx="378">
                  <c:v>-2.8974999999999999E-11</c:v>
                </c:pt>
                <c:pt idx="379">
                  <c:v>-2.9393000000000001E-11</c:v>
                </c:pt>
                <c:pt idx="380">
                  <c:v>-2.9332999999999997E-11</c:v>
                </c:pt>
                <c:pt idx="381">
                  <c:v>-2.9338999999999997E-11</c:v>
                </c:pt>
                <c:pt idx="382">
                  <c:v>-2.931E-11</c:v>
                </c:pt>
                <c:pt idx="383">
                  <c:v>-2.9096E-11</c:v>
                </c:pt>
                <c:pt idx="384">
                  <c:v>-2.9008000000000001E-11</c:v>
                </c:pt>
                <c:pt idx="385">
                  <c:v>-2.8938000000000001E-11</c:v>
                </c:pt>
                <c:pt idx="386">
                  <c:v>-2.8939999999999999E-11</c:v>
                </c:pt>
                <c:pt idx="387">
                  <c:v>-2.8432E-11</c:v>
                </c:pt>
                <c:pt idx="388">
                  <c:v>-2.7496E-11</c:v>
                </c:pt>
                <c:pt idx="389">
                  <c:v>-2.6343999999999998E-11</c:v>
                </c:pt>
                <c:pt idx="390">
                  <c:v>-2.5201999999999999E-11</c:v>
                </c:pt>
                <c:pt idx="391">
                  <c:v>-2.3479E-11</c:v>
                </c:pt>
                <c:pt idx="392">
                  <c:v>-2.2027000000000001E-11</c:v>
                </c:pt>
                <c:pt idx="393">
                  <c:v>-2.0780000000000002E-11</c:v>
                </c:pt>
                <c:pt idx="394">
                  <c:v>-1.9285000000000001E-11</c:v>
                </c:pt>
                <c:pt idx="395">
                  <c:v>-1.7920000000000001E-11</c:v>
                </c:pt>
                <c:pt idx="396">
                  <c:v>-1.6892E-11</c:v>
                </c:pt>
                <c:pt idx="397">
                  <c:v>-1.6081E-11</c:v>
                </c:pt>
                <c:pt idx="398">
                  <c:v>-1.5742E-11</c:v>
                </c:pt>
                <c:pt idx="399">
                  <c:v>-1.5732000000000001E-11</c:v>
                </c:pt>
                <c:pt idx="400">
                  <c:v>-1.5822000000000001E-11</c:v>
                </c:pt>
                <c:pt idx="401">
                  <c:v>-1.6202000000000001E-11</c:v>
                </c:pt>
                <c:pt idx="402">
                  <c:v>-1.6736999999999999E-11</c:v>
                </c:pt>
                <c:pt idx="403">
                  <c:v>-1.7805E-11</c:v>
                </c:pt>
                <c:pt idx="404">
                  <c:v>-1.8831999999999999E-11</c:v>
                </c:pt>
                <c:pt idx="405">
                  <c:v>-1.9819E-11</c:v>
                </c:pt>
                <c:pt idx="406">
                  <c:v>-2.0796999999999999E-11</c:v>
                </c:pt>
                <c:pt idx="407">
                  <c:v>-2.1706999999999999E-11</c:v>
                </c:pt>
                <c:pt idx="408">
                  <c:v>-2.2319000000000001E-11</c:v>
                </c:pt>
                <c:pt idx="409">
                  <c:v>-2.2995999999999999E-11</c:v>
                </c:pt>
                <c:pt idx="410">
                  <c:v>-2.3430999999999999E-11</c:v>
                </c:pt>
                <c:pt idx="411">
                  <c:v>-2.3919000000000001E-11</c:v>
                </c:pt>
                <c:pt idx="412">
                  <c:v>-2.4241000000000001E-11</c:v>
                </c:pt>
                <c:pt idx="413">
                  <c:v>-2.4693000000000001E-11</c:v>
                </c:pt>
                <c:pt idx="414">
                  <c:v>-2.5267E-11</c:v>
                </c:pt>
                <c:pt idx="415">
                  <c:v>-2.5937E-11</c:v>
                </c:pt>
                <c:pt idx="416">
                  <c:v>-2.6719E-11</c:v>
                </c:pt>
                <c:pt idx="417">
                  <c:v>-2.7815E-11</c:v>
                </c:pt>
                <c:pt idx="418">
                  <c:v>-2.8959000000000001E-11</c:v>
                </c:pt>
                <c:pt idx="419">
                  <c:v>-2.9649E-11</c:v>
                </c:pt>
                <c:pt idx="420">
                  <c:v>-3.0334000000000002E-11</c:v>
                </c:pt>
                <c:pt idx="421">
                  <c:v>-3.0865000000000001E-11</c:v>
                </c:pt>
                <c:pt idx="422">
                  <c:v>-3.1338000000000001E-11</c:v>
                </c:pt>
                <c:pt idx="423">
                  <c:v>-3.2028E-11</c:v>
                </c:pt>
                <c:pt idx="424">
                  <c:v>-3.2502999999999998E-11</c:v>
                </c:pt>
                <c:pt idx="425">
                  <c:v>-3.2243000000000003E-11</c:v>
                </c:pt>
                <c:pt idx="426">
                  <c:v>-3.2275E-11</c:v>
                </c:pt>
                <c:pt idx="427">
                  <c:v>-3.1357000000000002E-11</c:v>
                </c:pt>
                <c:pt idx="428">
                  <c:v>-2.9974000000000003E-11</c:v>
                </c:pt>
                <c:pt idx="429">
                  <c:v>-2.8102999999999998E-11</c:v>
                </c:pt>
                <c:pt idx="430">
                  <c:v>-2.5921000000000002E-11</c:v>
                </c:pt>
                <c:pt idx="431">
                  <c:v>-2.3598E-11</c:v>
                </c:pt>
                <c:pt idx="432">
                  <c:v>-2.1622999999999999E-11</c:v>
                </c:pt>
                <c:pt idx="433">
                  <c:v>-1.9627000000000001E-11</c:v>
                </c:pt>
                <c:pt idx="434">
                  <c:v>-1.8098999999999999E-11</c:v>
                </c:pt>
                <c:pt idx="435">
                  <c:v>-1.7103000000000001E-11</c:v>
                </c:pt>
                <c:pt idx="436">
                  <c:v>-1.6846999999999999E-11</c:v>
                </c:pt>
                <c:pt idx="437">
                  <c:v>-1.6788E-11</c:v>
                </c:pt>
                <c:pt idx="438">
                  <c:v>-1.7298E-11</c:v>
                </c:pt>
                <c:pt idx="439">
                  <c:v>-1.8172000000000001E-11</c:v>
                </c:pt>
                <c:pt idx="440">
                  <c:v>-1.9318E-11</c:v>
                </c:pt>
                <c:pt idx="441">
                  <c:v>-2.0657E-11</c:v>
                </c:pt>
                <c:pt idx="442">
                  <c:v>-2.1190999999999999E-11</c:v>
                </c:pt>
                <c:pt idx="443">
                  <c:v>-2.2992999999999999E-11</c:v>
                </c:pt>
                <c:pt idx="444">
                  <c:v>-2.3687000000000001E-11</c:v>
                </c:pt>
                <c:pt idx="445">
                  <c:v>-2.3919000000000001E-11</c:v>
                </c:pt>
                <c:pt idx="446">
                  <c:v>-2.4006000000000001E-11</c:v>
                </c:pt>
                <c:pt idx="447">
                  <c:v>-2.4236999999999999E-11</c:v>
                </c:pt>
                <c:pt idx="448">
                  <c:v>-2.4649000000000001E-11</c:v>
                </c:pt>
                <c:pt idx="449">
                  <c:v>-2.5462999999999998E-11</c:v>
                </c:pt>
                <c:pt idx="450">
                  <c:v>-2.6415E-11</c:v>
                </c:pt>
                <c:pt idx="451">
                  <c:v>-2.7432999999999999E-11</c:v>
                </c:pt>
                <c:pt idx="452">
                  <c:v>-2.8138000000000001E-11</c:v>
                </c:pt>
                <c:pt idx="453">
                  <c:v>-2.8872000000000001E-11</c:v>
                </c:pt>
                <c:pt idx="454">
                  <c:v>-2.9521000000000001E-11</c:v>
                </c:pt>
                <c:pt idx="455">
                  <c:v>-3.0239000000000002E-11</c:v>
                </c:pt>
                <c:pt idx="456">
                  <c:v>-3.0853999999999998E-11</c:v>
                </c:pt>
                <c:pt idx="457">
                  <c:v>-3.1806000000000002E-11</c:v>
                </c:pt>
                <c:pt idx="458">
                  <c:v>-3.2504E-11</c:v>
                </c:pt>
                <c:pt idx="459">
                  <c:v>-3.3332000000000001E-11</c:v>
                </c:pt>
                <c:pt idx="460">
                  <c:v>-3.4341999999999999E-11</c:v>
                </c:pt>
                <c:pt idx="461">
                  <c:v>-3.4747999999999999E-11</c:v>
                </c:pt>
                <c:pt idx="462">
                  <c:v>-3.4545999999999998E-11</c:v>
                </c:pt>
                <c:pt idx="463">
                  <c:v>-3.3940000000000001E-11</c:v>
                </c:pt>
                <c:pt idx="464">
                  <c:v>-3.2551000000000002E-11</c:v>
                </c:pt>
                <c:pt idx="465">
                  <c:v>-3.0554000000000002E-11</c:v>
                </c:pt>
                <c:pt idx="466">
                  <c:v>-2.8354999999999999E-11</c:v>
                </c:pt>
                <c:pt idx="467">
                  <c:v>-2.5798E-11</c:v>
                </c:pt>
                <c:pt idx="468">
                  <c:v>-2.3520999999999999E-11</c:v>
                </c:pt>
                <c:pt idx="469">
                  <c:v>-2.1793999999999999E-11</c:v>
                </c:pt>
                <c:pt idx="470">
                  <c:v>-2.0615000000000001E-11</c:v>
                </c:pt>
                <c:pt idx="471">
                  <c:v>-1.9657E-11</c:v>
                </c:pt>
                <c:pt idx="472">
                  <c:v>-1.8889E-11</c:v>
                </c:pt>
                <c:pt idx="473">
                  <c:v>-1.8399E-11</c:v>
                </c:pt>
                <c:pt idx="474">
                  <c:v>-1.8146000000000001E-11</c:v>
                </c:pt>
                <c:pt idx="475">
                  <c:v>-1.8033000000000001E-11</c:v>
                </c:pt>
                <c:pt idx="476">
                  <c:v>-1.8167999999999999E-11</c:v>
                </c:pt>
                <c:pt idx="477">
                  <c:v>-1.8456000000000001E-11</c:v>
                </c:pt>
                <c:pt idx="478">
                  <c:v>-1.8966000000000001E-11</c:v>
                </c:pt>
                <c:pt idx="479">
                  <c:v>-1.9373E-11</c:v>
                </c:pt>
                <c:pt idx="480">
                  <c:v>-2.0001000000000001E-11</c:v>
                </c:pt>
                <c:pt idx="481">
                  <c:v>-2.0767E-11</c:v>
                </c:pt>
                <c:pt idx="482">
                  <c:v>-2.1673000000000001E-11</c:v>
                </c:pt>
                <c:pt idx="483">
                  <c:v>-2.2424000000000001E-11</c:v>
                </c:pt>
                <c:pt idx="484">
                  <c:v>-2.3351000000000001E-11</c:v>
                </c:pt>
                <c:pt idx="485">
                  <c:v>-2.4235000000000001E-11</c:v>
                </c:pt>
                <c:pt idx="486">
                  <c:v>-2.5094999999999998E-11</c:v>
                </c:pt>
                <c:pt idx="487">
                  <c:v>-2.5757999999999999E-11</c:v>
                </c:pt>
                <c:pt idx="488">
                  <c:v>-2.6623000000000001E-11</c:v>
                </c:pt>
                <c:pt idx="489">
                  <c:v>-2.7716E-11</c:v>
                </c:pt>
                <c:pt idx="490">
                  <c:v>-2.8666000000000001E-11</c:v>
                </c:pt>
                <c:pt idx="491">
                  <c:v>-2.9851000000000001E-11</c:v>
                </c:pt>
                <c:pt idx="492">
                  <c:v>-3.1079999999999998E-11</c:v>
                </c:pt>
                <c:pt idx="493">
                  <c:v>-3.2426000000000003E-11</c:v>
                </c:pt>
                <c:pt idx="494">
                  <c:v>-3.3528000000000002E-11</c:v>
                </c:pt>
                <c:pt idx="495">
                  <c:v>-3.4295999999999998E-11</c:v>
                </c:pt>
                <c:pt idx="496">
                  <c:v>-3.5167E-11</c:v>
                </c:pt>
                <c:pt idx="497">
                  <c:v>-3.5839E-11</c:v>
                </c:pt>
                <c:pt idx="498">
                  <c:v>-3.5706999999999999E-11</c:v>
                </c:pt>
                <c:pt idx="499">
                  <c:v>-3.4912999999999999E-11</c:v>
                </c:pt>
                <c:pt idx="500">
                  <c:v>-3.3717000000000001E-11</c:v>
                </c:pt>
                <c:pt idx="501">
                  <c:v>-3.1936E-11</c:v>
                </c:pt>
                <c:pt idx="502">
                  <c:v>-2.9860000000000001E-11</c:v>
                </c:pt>
                <c:pt idx="503">
                  <c:v>-2.7858999999999999E-11</c:v>
                </c:pt>
                <c:pt idx="504">
                  <c:v>-2.6383999999999999E-11</c:v>
                </c:pt>
                <c:pt idx="505">
                  <c:v>-2.5014000000000001E-11</c:v>
                </c:pt>
                <c:pt idx="506">
                  <c:v>-2.3847999999999999E-11</c:v>
                </c:pt>
                <c:pt idx="507">
                  <c:v>-2.3033E-11</c:v>
                </c:pt>
                <c:pt idx="508">
                  <c:v>-2.2186000000000001E-11</c:v>
                </c:pt>
                <c:pt idx="509">
                  <c:v>-2.1341999999999999E-11</c:v>
                </c:pt>
                <c:pt idx="510">
                  <c:v>-2.0564E-11</c:v>
                </c:pt>
                <c:pt idx="511">
                  <c:v>-1.9732999999999999E-11</c:v>
                </c:pt>
                <c:pt idx="512">
                  <c:v>-1.8898999999999999E-11</c:v>
                </c:pt>
                <c:pt idx="513">
                  <c:v>-1.8364000000000001E-11</c:v>
                </c:pt>
                <c:pt idx="514">
                  <c:v>-1.8407000000000001E-11</c:v>
                </c:pt>
                <c:pt idx="515">
                  <c:v>-1.8537000000000001E-11</c:v>
                </c:pt>
                <c:pt idx="516">
                  <c:v>-1.9039000000000001E-11</c:v>
                </c:pt>
                <c:pt idx="517">
                  <c:v>-1.9373E-11</c:v>
                </c:pt>
                <c:pt idx="518">
                  <c:v>-1.9926999999999999E-11</c:v>
                </c:pt>
                <c:pt idx="519">
                  <c:v>-2.0387E-11</c:v>
                </c:pt>
                <c:pt idx="520">
                  <c:v>-2.1346000000000001E-11</c:v>
                </c:pt>
                <c:pt idx="521">
                  <c:v>-2.2123E-11</c:v>
                </c:pt>
                <c:pt idx="522">
                  <c:v>-2.3129999999999999E-11</c:v>
                </c:pt>
                <c:pt idx="523">
                  <c:v>-2.3468E-11</c:v>
                </c:pt>
                <c:pt idx="524">
                  <c:v>-2.4893000000000001E-11</c:v>
                </c:pt>
                <c:pt idx="525">
                  <c:v>-2.6250999999999999E-11</c:v>
                </c:pt>
                <c:pt idx="526">
                  <c:v>-2.7493E-11</c:v>
                </c:pt>
                <c:pt idx="527">
                  <c:v>-2.8849E-11</c:v>
                </c:pt>
                <c:pt idx="528">
                  <c:v>-2.9953999999999999E-11</c:v>
                </c:pt>
                <c:pt idx="529">
                  <c:v>-3.0904E-11</c:v>
                </c:pt>
                <c:pt idx="530">
                  <c:v>-3.1947999999999999E-11</c:v>
                </c:pt>
                <c:pt idx="531">
                  <c:v>-3.2526000000000001E-11</c:v>
                </c:pt>
                <c:pt idx="532">
                  <c:v>-3.2902999999999997E-11</c:v>
                </c:pt>
                <c:pt idx="533">
                  <c:v>-3.3470999999999997E-11</c:v>
                </c:pt>
                <c:pt idx="534">
                  <c:v>-3.3818000000000002E-11</c:v>
                </c:pt>
                <c:pt idx="535">
                  <c:v>-3.3791999999999998E-11</c:v>
                </c:pt>
                <c:pt idx="536">
                  <c:v>-3.3415999999999997E-11</c:v>
                </c:pt>
                <c:pt idx="537">
                  <c:v>-3.2936000000000003E-11</c:v>
                </c:pt>
                <c:pt idx="538">
                  <c:v>-3.2331000000000002E-11</c:v>
                </c:pt>
                <c:pt idx="539">
                  <c:v>-3.1733000000000003E-11</c:v>
                </c:pt>
                <c:pt idx="540">
                  <c:v>-3.0942999999999999E-11</c:v>
                </c:pt>
                <c:pt idx="541">
                  <c:v>-2.9702999999999998E-11</c:v>
                </c:pt>
                <c:pt idx="542">
                  <c:v>-2.8586E-11</c:v>
                </c:pt>
                <c:pt idx="543">
                  <c:v>-2.7609999999999999E-11</c:v>
                </c:pt>
                <c:pt idx="544">
                  <c:v>-2.6528999999999999E-11</c:v>
                </c:pt>
                <c:pt idx="545">
                  <c:v>-2.4873999999999999E-11</c:v>
                </c:pt>
                <c:pt idx="546">
                  <c:v>-2.3369999999999999E-11</c:v>
                </c:pt>
                <c:pt idx="547">
                  <c:v>-2.1781999999999999E-11</c:v>
                </c:pt>
                <c:pt idx="548">
                  <c:v>-2.0494999999999999E-11</c:v>
                </c:pt>
                <c:pt idx="549">
                  <c:v>-1.9327999999999998E-11</c:v>
                </c:pt>
                <c:pt idx="550">
                  <c:v>-1.8556E-11</c:v>
                </c:pt>
                <c:pt idx="551">
                  <c:v>-1.7906000000000001E-11</c:v>
                </c:pt>
                <c:pt idx="552">
                  <c:v>-1.7610000000000001E-11</c:v>
                </c:pt>
                <c:pt idx="553">
                  <c:v>-1.7707E-11</c:v>
                </c:pt>
                <c:pt idx="554">
                  <c:v>-1.7999E-11</c:v>
                </c:pt>
                <c:pt idx="555">
                  <c:v>-1.8798000000000001E-11</c:v>
                </c:pt>
                <c:pt idx="556">
                  <c:v>-1.9686E-11</c:v>
                </c:pt>
                <c:pt idx="557">
                  <c:v>-2.0821000000000001E-11</c:v>
                </c:pt>
                <c:pt idx="558">
                  <c:v>-2.2039E-11</c:v>
                </c:pt>
                <c:pt idx="559">
                  <c:v>-2.3187E-11</c:v>
                </c:pt>
                <c:pt idx="560">
                  <c:v>-2.4259E-11</c:v>
                </c:pt>
                <c:pt idx="561">
                  <c:v>-2.5704000000000001E-11</c:v>
                </c:pt>
                <c:pt idx="562">
                  <c:v>-2.6583999999999999E-11</c:v>
                </c:pt>
                <c:pt idx="563">
                  <c:v>-2.7380999999999999E-11</c:v>
                </c:pt>
                <c:pt idx="564">
                  <c:v>-2.8154999999999999E-11</c:v>
                </c:pt>
                <c:pt idx="565">
                  <c:v>-2.9066000000000001E-11</c:v>
                </c:pt>
                <c:pt idx="566">
                  <c:v>-2.9931000000000002E-11</c:v>
                </c:pt>
                <c:pt idx="567">
                  <c:v>-3.0722999999999998E-11</c:v>
                </c:pt>
                <c:pt idx="568">
                  <c:v>-3.1497000000000001E-11</c:v>
                </c:pt>
                <c:pt idx="569">
                  <c:v>-3.2115999999999999E-11</c:v>
                </c:pt>
                <c:pt idx="570">
                  <c:v>-3.2755000000000001E-11</c:v>
                </c:pt>
                <c:pt idx="571">
                  <c:v>-3.3357000000000002E-11</c:v>
                </c:pt>
                <c:pt idx="572">
                  <c:v>-3.3834999999999999E-11</c:v>
                </c:pt>
                <c:pt idx="573">
                  <c:v>-3.4437E-11</c:v>
                </c:pt>
                <c:pt idx="574">
                  <c:v>-3.3109E-11</c:v>
                </c:pt>
                <c:pt idx="575">
                  <c:v>-3.3064000000000002E-11</c:v>
                </c:pt>
                <c:pt idx="576">
                  <c:v>-3.3388999999999998E-11</c:v>
                </c:pt>
                <c:pt idx="577">
                  <c:v>-3.5174000000000002E-11</c:v>
                </c:pt>
                <c:pt idx="578">
                  <c:v>-3.1663999999999999E-11</c:v>
                </c:pt>
                <c:pt idx="579">
                  <c:v>-2.9891999999999997E-11</c:v>
                </c:pt>
                <c:pt idx="580">
                  <c:v>-2.7786E-11</c:v>
                </c:pt>
                <c:pt idx="581">
                  <c:v>-2.5458000000000001E-11</c:v>
                </c:pt>
                <c:pt idx="582">
                  <c:v>-2.3462E-11</c:v>
                </c:pt>
                <c:pt idx="583">
                  <c:v>-2.1719000000000001E-11</c:v>
                </c:pt>
                <c:pt idx="584">
                  <c:v>-1.9955999999999999E-11</c:v>
                </c:pt>
                <c:pt idx="585">
                  <c:v>-1.8608E-11</c:v>
                </c:pt>
                <c:pt idx="586">
                  <c:v>-1.7315999999999999E-11</c:v>
                </c:pt>
                <c:pt idx="587">
                  <c:v>-1.6978000000000001E-11</c:v>
                </c:pt>
                <c:pt idx="588">
                  <c:v>-1.7341999999999999E-11</c:v>
                </c:pt>
                <c:pt idx="589">
                  <c:v>-1.7846E-11</c:v>
                </c:pt>
                <c:pt idx="590">
                  <c:v>-1.8920000000000001E-11</c:v>
                </c:pt>
                <c:pt idx="591">
                  <c:v>-2.0147E-11</c:v>
                </c:pt>
                <c:pt idx="592">
                  <c:v>-2.1335E-11</c:v>
                </c:pt>
                <c:pt idx="593">
                  <c:v>-2.2250000000000001E-11</c:v>
                </c:pt>
                <c:pt idx="594">
                  <c:v>-2.2868999999999999E-11</c:v>
                </c:pt>
                <c:pt idx="595">
                  <c:v>-2.3549E-11</c:v>
                </c:pt>
                <c:pt idx="596">
                  <c:v>-2.3827999999999999E-11</c:v>
                </c:pt>
                <c:pt idx="597">
                  <c:v>-2.4386E-11</c:v>
                </c:pt>
                <c:pt idx="598">
                  <c:v>-2.4601E-11</c:v>
                </c:pt>
                <c:pt idx="599">
                  <c:v>-2.4869000000000002E-11</c:v>
                </c:pt>
                <c:pt idx="600">
                  <c:v>-2.5032000000000001E-11</c:v>
                </c:pt>
                <c:pt idx="601">
                  <c:v>-2.5217000000000001E-11</c:v>
                </c:pt>
                <c:pt idx="602">
                  <c:v>-2.5262999999999998E-11</c:v>
                </c:pt>
                <c:pt idx="603">
                  <c:v>-2.6000000000000001E-11</c:v>
                </c:pt>
                <c:pt idx="604">
                  <c:v>-2.7079999999999999E-11</c:v>
                </c:pt>
                <c:pt idx="605">
                  <c:v>-2.8562999999999999E-11</c:v>
                </c:pt>
                <c:pt idx="606">
                  <c:v>-3.0065999999999997E-11</c:v>
                </c:pt>
                <c:pt idx="607">
                  <c:v>-3.1357000000000002E-11</c:v>
                </c:pt>
                <c:pt idx="608">
                  <c:v>-3.2240000000000003E-11</c:v>
                </c:pt>
                <c:pt idx="609">
                  <c:v>-3.2844000000000002E-11</c:v>
                </c:pt>
                <c:pt idx="610">
                  <c:v>-3.3269999999999999E-11</c:v>
                </c:pt>
                <c:pt idx="611">
                  <c:v>-3.3619E-11</c:v>
                </c:pt>
                <c:pt idx="612">
                  <c:v>-3.3773999999999999E-11</c:v>
                </c:pt>
                <c:pt idx="613">
                  <c:v>-3.3827000000000001E-11</c:v>
                </c:pt>
                <c:pt idx="614">
                  <c:v>-3.3803000000000002E-11</c:v>
                </c:pt>
                <c:pt idx="615">
                  <c:v>-3.4349000000000001E-11</c:v>
                </c:pt>
                <c:pt idx="616">
                  <c:v>-3.4322999999999997E-11</c:v>
                </c:pt>
                <c:pt idx="617">
                  <c:v>-3.3028999999999999E-11</c:v>
                </c:pt>
                <c:pt idx="618">
                  <c:v>-3.1000000000000003E-11</c:v>
                </c:pt>
                <c:pt idx="619">
                  <c:v>-2.8593000000000001E-11</c:v>
                </c:pt>
                <c:pt idx="620">
                  <c:v>-2.6406999999999999E-11</c:v>
                </c:pt>
                <c:pt idx="621">
                  <c:v>-2.4534999999999999E-11</c:v>
                </c:pt>
                <c:pt idx="622">
                  <c:v>-2.2946E-11</c:v>
                </c:pt>
                <c:pt idx="623">
                  <c:v>-2.1578E-11</c:v>
                </c:pt>
                <c:pt idx="624">
                  <c:v>-2.0439999999999999E-11</c:v>
                </c:pt>
                <c:pt idx="625">
                  <c:v>-1.9124E-11</c:v>
                </c:pt>
                <c:pt idx="626">
                  <c:v>-1.7863999999999999E-11</c:v>
                </c:pt>
                <c:pt idx="627">
                  <c:v>-1.7323000000000001E-11</c:v>
                </c:pt>
                <c:pt idx="628">
                  <c:v>-1.7526000000000001E-11</c:v>
                </c:pt>
                <c:pt idx="629">
                  <c:v>-1.8263E-11</c:v>
                </c:pt>
                <c:pt idx="630">
                  <c:v>-1.9364999999999999E-11</c:v>
                </c:pt>
                <c:pt idx="631">
                  <c:v>-2.0448E-11</c:v>
                </c:pt>
                <c:pt idx="632">
                  <c:v>-2.1367E-11</c:v>
                </c:pt>
                <c:pt idx="633">
                  <c:v>-2.2419E-11</c:v>
                </c:pt>
                <c:pt idx="634">
                  <c:v>-2.3178E-11</c:v>
                </c:pt>
                <c:pt idx="635">
                  <c:v>-2.3957000000000001E-11</c:v>
                </c:pt>
                <c:pt idx="636">
                  <c:v>-2.4644999999999999E-11</c:v>
                </c:pt>
                <c:pt idx="637">
                  <c:v>-2.4658000000000001E-11</c:v>
                </c:pt>
                <c:pt idx="638">
                  <c:v>-2.4997000000000001E-11</c:v>
                </c:pt>
                <c:pt idx="639">
                  <c:v>-2.5924000000000001E-11</c:v>
                </c:pt>
                <c:pt idx="640">
                  <c:v>-2.7061999999999999E-11</c:v>
                </c:pt>
                <c:pt idx="641">
                  <c:v>-2.8232999999999999E-11</c:v>
                </c:pt>
                <c:pt idx="642">
                  <c:v>-2.9406999999999999E-11</c:v>
                </c:pt>
                <c:pt idx="643">
                  <c:v>-3.0749000000000002E-11</c:v>
                </c:pt>
                <c:pt idx="644">
                  <c:v>-3.2185000000000003E-11</c:v>
                </c:pt>
                <c:pt idx="645">
                  <c:v>-3.3608000000000003E-11</c:v>
                </c:pt>
                <c:pt idx="646">
                  <c:v>-3.4749000000000001E-11</c:v>
                </c:pt>
                <c:pt idx="647">
                  <c:v>-3.5641999999999997E-11</c:v>
                </c:pt>
                <c:pt idx="648">
                  <c:v>-3.6343000000000001E-11</c:v>
                </c:pt>
                <c:pt idx="649">
                  <c:v>-3.6573000000000003E-11</c:v>
                </c:pt>
                <c:pt idx="650">
                  <c:v>-3.6176999999999998E-11</c:v>
                </c:pt>
                <c:pt idx="651">
                  <c:v>-3.6329999999999999E-11</c:v>
                </c:pt>
                <c:pt idx="652">
                  <c:v>-3.6359000000000002E-11</c:v>
                </c:pt>
                <c:pt idx="653">
                  <c:v>-3.5305000000000001E-11</c:v>
                </c:pt>
                <c:pt idx="654">
                  <c:v>-3.3613000000000001E-11</c:v>
                </c:pt>
                <c:pt idx="655">
                  <c:v>-3.0930999999999999E-11</c:v>
                </c:pt>
                <c:pt idx="656">
                  <c:v>-2.836E-11</c:v>
                </c:pt>
                <c:pt idx="657">
                  <c:v>-2.5885E-11</c:v>
                </c:pt>
                <c:pt idx="658">
                  <c:v>-2.3537999999999999E-11</c:v>
                </c:pt>
                <c:pt idx="659">
                  <c:v>-2.1560000000000001E-11</c:v>
                </c:pt>
                <c:pt idx="660">
                  <c:v>-2.0344999999999999E-11</c:v>
                </c:pt>
                <c:pt idx="661">
                  <c:v>-1.9775000000000001E-11</c:v>
                </c:pt>
                <c:pt idx="662">
                  <c:v>-1.9828999999999999E-11</c:v>
                </c:pt>
                <c:pt idx="663">
                  <c:v>-1.9999999999999999E-11</c:v>
                </c:pt>
                <c:pt idx="664">
                  <c:v>-1.9671E-11</c:v>
                </c:pt>
                <c:pt idx="665">
                  <c:v>-1.9666999999999998E-11</c:v>
                </c:pt>
                <c:pt idx="666">
                  <c:v>-1.9805E-11</c:v>
                </c:pt>
                <c:pt idx="667">
                  <c:v>-2.0063E-11</c:v>
                </c:pt>
                <c:pt idx="668">
                  <c:v>-2.0613E-11</c:v>
                </c:pt>
                <c:pt idx="669">
                  <c:v>-2.1222999999999999E-11</c:v>
                </c:pt>
                <c:pt idx="670">
                  <c:v>-2.1966000000000001E-11</c:v>
                </c:pt>
                <c:pt idx="671">
                  <c:v>-2.2616E-11</c:v>
                </c:pt>
                <c:pt idx="672">
                  <c:v>-2.3403000000000001E-11</c:v>
                </c:pt>
                <c:pt idx="673">
                  <c:v>-2.4021999999999999E-11</c:v>
                </c:pt>
                <c:pt idx="674">
                  <c:v>-2.4838000000000001E-11</c:v>
                </c:pt>
                <c:pt idx="675">
                  <c:v>-2.5835999999999999E-11</c:v>
                </c:pt>
                <c:pt idx="676">
                  <c:v>-2.6875000000000001E-11</c:v>
                </c:pt>
                <c:pt idx="677">
                  <c:v>-2.76E-11</c:v>
                </c:pt>
                <c:pt idx="678">
                  <c:v>-2.8719999999999999E-11</c:v>
                </c:pt>
                <c:pt idx="679">
                  <c:v>-2.9223999999999999E-11</c:v>
                </c:pt>
                <c:pt idx="680">
                  <c:v>-2.9870000000000003E-11</c:v>
                </c:pt>
                <c:pt idx="681">
                  <c:v>-3.0352000000000002E-11</c:v>
                </c:pt>
                <c:pt idx="682">
                  <c:v>-3.0587999999999997E-11</c:v>
                </c:pt>
                <c:pt idx="683">
                  <c:v>-3.0688000000000002E-11</c:v>
                </c:pt>
                <c:pt idx="684">
                  <c:v>-3.1443999999999999E-11</c:v>
                </c:pt>
                <c:pt idx="685">
                  <c:v>-3.2251000000000001E-11</c:v>
                </c:pt>
                <c:pt idx="686">
                  <c:v>-3.3472E-11</c:v>
                </c:pt>
                <c:pt idx="687">
                  <c:v>-3.4841999999999997E-11</c:v>
                </c:pt>
                <c:pt idx="688">
                  <c:v>-3.6234999999999998E-11</c:v>
                </c:pt>
                <c:pt idx="689">
                  <c:v>-3.8215000000000001E-11</c:v>
                </c:pt>
                <c:pt idx="690">
                  <c:v>-3.9494E-11</c:v>
                </c:pt>
                <c:pt idx="691">
                  <c:v>-3.9333000000000001E-11</c:v>
                </c:pt>
                <c:pt idx="692">
                  <c:v>-3.7404999999999999E-11</c:v>
                </c:pt>
                <c:pt idx="693">
                  <c:v>-3.4405000000000003E-11</c:v>
                </c:pt>
                <c:pt idx="694">
                  <c:v>-3.0865999999999997E-11</c:v>
                </c:pt>
                <c:pt idx="695">
                  <c:v>-2.7061999999999999E-11</c:v>
                </c:pt>
                <c:pt idx="696">
                  <c:v>-2.3902999999999999E-11</c:v>
                </c:pt>
                <c:pt idx="697">
                  <c:v>-2.1781E-11</c:v>
                </c:pt>
                <c:pt idx="698">
                  <c:v>-2.0580000000000002E-11</c:v>
                </c:pt>
                <c:pt idx="699">
                  <c:v>-1.9850000000000001E-11</c:v>
                </c:pt>
                <c:pt idx="700">
                  <c:v>-1.9654E-11</c:v>
                </c:pt>
                <c:pt idx="701">
                  <c:v>-1.9873000000000001E-11</c:v>
                </c:pt>
                <c:pt idx="702">
                  <c:v>-2.0126E-11</c:v>
                </c:pt>
                <c:pt idx="703">
                  <c:v>-1.9915999999999999E-11</c:v>
                </c:pt>
                <c:pt idx="704">
                  <c:v>-2.0092999999999998E-11</c:v>
                </c:pt>
                <c:pt idx="705">
                  <c:v>-2.0412000000000001E-11</c:v>
                </c:pt>
                <c:pt idx="706">
                  <c:v>-2.0715999999999999E-11</c:v>
                </c:pt>
                <c:pt idx="707">
                  <c:v>-2.1247000000000001E-11</c:v>
                </c:pt>
                <c:pt idx="708">
                  <c:v>-2.1822999999999999E-11</c:v>
                </c:pt>
                <c:pt idx="709">
                  <c:v>-2.2369000000000001E-11</c:v>
                </c:pt>
                <c:pt idx="710">
                  <c:v>-2.3163999999999999E-11</c:v>
                </c:pt>
                <c:pt idx="711">
                  <c:v>-2.4013999999999998E-11</c:v>
                </c:pt>
                <c:pt idx="712">
                  <c:v>-2.5191000000000001E-11</c:v>
                </c:pt>
                <c:pt idx="713">
                  <c:v>-2.6118000000000002E-11</c:v>
                </c:pt>
                <c:pt idx="714">
                  <c:v>-2.7118000000000001E-11</c:v>
                </c:pt>
                <c:pt idx="715">
                  <c:v>-2.8374E-11</c:v>
                </c:pt>
                <c:pt idx="716">
                  <c:v>-2.9553999999999999E-11</c:v>
                </c:pt>
                <c:pt idx="717">
                  <c:v>-3.073E-11</c:v>
                </c:pt>
                <c:pt idx="718">
                  <c:v>-3.1617000000000003E-11</c:v>
                </c:pt>
                <c:pt idx="719">
                  <c:v>-3.2536000000000003E-11</c:v>
                </c:pt>
                <c:pt idx="720">
                  <c:v>-3.3344E-11</c:v>
                </c:pt>
                <c:pt idx="721">
                  <c:v>-3.4326999999999999E-11</c:v>
                </c:pt>
                <c:pt idx="722">
                  <c:v>-3.521E-11</c:v>
                </c:pt>
                <c:pt idx="723">
                  <c:v>-3.5809000000000001E-11</c:v>
                </c:pt>
                <c:pt idx="724">
                  <c:v>-3.6265999999999999E-11</c:v>
                </c:pt>
                <c:pt idx="725">
                  <c:v>-3.7162000000000002E-11</c:v>
                </c:pt>
                <c:pt idx="726">
                  <c:v>-3.7662E-11</c:v>
                </c:pt>
                <c:pt idx="727">
                  <c:v>-3.7226000000000002E-11</c:v>
                </c:pt>
                <c:pt idx="728">
                  <c:v>-3.6279000000000001E-11</c:v>
                </c:pt>
                <c:pt idx="729">
                  <c:v>-3.4600000000000002E-11</c:v>
                </c:pt>
                <c:pt idx="730">
                  <c:v>-3.2756999999999999E-11</c:v>
                </c:pt>
                <c:pt idx="731">
                  <c:v>-3.0389000000000002E-11</c:v>
                </c:pt>
                <c:pt idx="732">
                  <c:v>-2.8551E-11</c:v>
                </c:pt>
                <c:pt idx="733">
                  <c:v>-2.6762000000000001E-11</c:v>
                </c:pt>
                <c:pt idx="734">
                  <c:v>-2.5443000000000001E-11</c:v>
                </c:pt>
                <c:pt idx="735">
                  <c:v>-2.3560000000000001E-11</c:v>
                </c:pt>
                <c:pt idx="736">
                  <c:v>-2.2328000000000001E-11</c:v>
                </c:pt>
                <c:pt idx="737">
                  <c:v>-2.1531000000000001E-11</c:v>
                </c:pt>
                <c:pt idx="738">
                  <c:v>-2.0651999999999999E-11</c:v>
                </c:pt>
                <c:pt idx="739">
                  <c:v>-2.0063999999999999E-11</c:v>
                </c:pt>
                <c:pt idx="740">
                  <c:v>-1.9937000000000001E-11</c:v>
                </c:pt>
                <c:pt idx="741">
                  <c:v>-1.9892E-11</c:v>
                </c:pt>
                <c:pt idx="742">
                  <c:v>-1.9269999999999998E-11</c:v>
                </c:pt>
                <c:pt idx="743">
                  <c:v>-1.8385E-11</c:v>
                </c:pt>
                <c:pt idx="744">
                  <c:v>-1.8185E-11</c:v>
                </c:pt>
                <c:pt idx="745">
                  <c:v>-1.8375000000000001E-11</c:v>
                </c:pt>
                <c:pt idx="746">
                  <c:v>-1.8953E-11</c:v>
                </c:pt>
                <c:pt idx="747">
                  <c:v>-1.9932E-11</c:v>
                </c:pt>
                <c:pt idx="748">
                  <c:v>-2.1654999999999999E-11</c:v>
                </c:pt>
                <c:pt idx="749">
                  <c:v>-2.3607999999999999E-11</c:v>
                </c:pt>
                <c:pt idx="750">
                  <c:v>-2.5722999999999999E-11</c:v>
                </c:pt>
                <c:pt idx="751">
                  <c:v>-2.767E-11</c:v>
                </c:pt>
                <c:pt idx="752">
                  <c:v>-2.9072999999999999E-11</c:v>
                </c:pt>
                <c:pt idx="753">
                  <c:v>-3.0294000000000002E-11</c:v>
                </c:pt>
                <c:pt idx="754">
                  <c:v>-3.1284000000000003E-11</c:v>
                </c:pt>
                <c:pt idx="755">
                  <c:v>-3.193E-11</c:v>
                </c:pt>
                <c:pt idx="756">
                  <c:v>-3.2365000000000003E-11</c:v>
                </c:pt>
                <c:pt idx="757">
                  <c:v>-3.2743999999999997E-11</c:v>
                </c:pt>
                <c:pt idx="758">
                  <c:v>-3.3213000000000001E-11</c:v>
                </c:pt>
                <c:pt idx="759">
                  <c:v>-3.3705999999999997E-11</c:v>
                </c:pt>
                <c:pt idx="760">
                  <c:v>-3.4188999999999998E-11</c:v>
                </c:pt>
                <c:pt idx="761">
                  <c:v>-3.4722999999999997E-11</c:v>
                </c:pt>
                <c:pt idx="762">
                  <c:v>-3.6075000000000002E-11</c:v>
                </c:pt>
                <c:pt idx="763">
                  <c:v>-3.7340999999999999E-11</c:v>
                </c:pt>
                <c:pt idx="764">
                  <c:v>-3.8029000000000001E-11</c:v>
                </c:pt>
                <c:pt idx="765">
                  <c:v>-3.7745000000000001E-11</c:v>
                </c:pt>
                <c:pt idx="766">
                  <c:v>-3.6820999999999997E-11</c:v>
                </c:pt>
                <c:pt idx="767">
                  <c:v>-3.5214999999999998E-11</c:v>
                </c:pt>
                <c:pt idx="768">
                  <c:v>-3.3507000000000003E-11</c:v>
                </c:pt>
                <c:pt idx="769">
                  <c:v>-3.1408E-11</c:v>
                </c:pt>
                <c:pt idx="770">
                  <c:v>-2.9415999999999998E-11</c:v>
                </c:pt>
                <c:pt idx="771">
                  <c:v>-2.7855E-11</c:v>
                </c:pt>
                <c:pt idx="772">
                  <c:v>-2.6227999999999999E-11</c:v>
                </c:pt>
                <c:pt idx="773">
                  <c:v>-2.5143E-11</c:v>
                </c:pt>
                <c:pt idx="774">
                  <c:v>-2.3971000000000001E-11</c:v>
                </c:pt>
                <c:pt idx="775">
                  <c:v>-2.3087000000000001E-11</c:v>
                </c:pt>
                <c:pt idx="776">
                  <c:v>-2.2364E-11</c:v>
                </c:pt>
                <c:pt idx="777">
                  <c:v>-2.1552999999999999E-11</c:v>
                </c:pt>
                <c:pt idx="778">
                  <c:v>-2.0839999999999999E-11</c:v>
                </c:pt>
                <c:pt idx="779">
                  <c:v>-2.0384999999999999E-11</c:v>
                </c:pt>
                <c:pt idx="780">
                  <c:v>-2.0099000000000001E-11</c:v>
                </c:pt>
                <c:pt idx="781">
                  <c:v>-1.9758E-11</c:v>
                </c:pt>
                <c:pt idx="782">
                  <c:v>-1.9622999999999999E-11</c:v>
                </c:pt>
                <c:pt idx="783">
                  <c:v>-2.0008E-11</c:v>
                </c:pt>
                <c:pt idx="784">
                  <c:v>-2.0995000000000001E-11</c:v>
                </c:pt>
                <c:pt idx="785">
                  <c:v>-2.2245999999999999E-11</c:v>
                </c:pt>
                <c:pt idx="786">
                  <c:v>-2.3807999999999999E-11</c:v>
                </c:pt>
                <c:pt idx="787">
                  <c:v>-2.5766E-11</c:v>
                </c:pt>
                <c:pt idx="788">
                  <c:v>-2.7455999999999999E-11</c:v>
                </c:pt>
                <c:pt idx="789">
                  <c:v>-2.8822000000000001E-11</c:v>
                </c:pt>
                <c:pt idx="790">
                  <c:v>-3.0368999999999999E-11</c:v>
                </c:pt>
                <c:pt idx="791">
                  <c:v>-3.1561000000000001E-11</c:v>
                </c:pt>
                <c:pt idx="792">
                  <c:v>-3.2160000000000002E-11</c:v>
                </c:pt>
                <c:pt idx="793">
                  <c:v>-3.2622999999999999E-11</c:v>
                </c:pt>
                <c:pt idx="794">
                  <c:v>-3.2963999999999997E-11</c:v>
                </c:pt>
                <c:pt idx="795">
                  <c:v>-3.3308999999999997E-11</c:v>
                </c:pt>
                <c:pt idx="796">
                  <c:v>-3.3611999999999999E-11</c:v>
                </c:pt>
                <c:pt idx="797">
                  <c:v>-3.4035999999999998E-11</c:v>
                </c:pt>
                <c:pt idx="798">
                  <c:v>-3.4842999999999999E-11</c:v>
                </c:pt>
                <c:pt idx="799">
                  <c:v>-3.6155999999999999E-11</c:v>
                </c:pt>
                <c:pt idx="800">
                  <c:v>-3.7073000000000001E-11</c:v>
                </c:pt>
                <c:pt idx="801">
                  <c:v>-3.7433E-11</c:v>
                </c:pt>
                <c:pt idx="802">
                  <c:v>-3.7268E-11</c:v>
                </c:pt>
                <c:pt idx="803">
                  <c:v>-3.6866000000000002E-11</c:v>
                </c:pt>
                <c:pt idx="804">
                  <c:v>-3.6261000000000001E-11</c:v>
                </c:pt>
                <c:pt idx="805">
                  <c:v>-3.5263000000000003E-11</c:v>
                </c:pt>
                <c:pt idx="806">
                  <c:v>-3.3598999999999997E-11</c:v>
                </c:pt>
                <c:pt idx="807">
                  <c:v>-3.1577000000000002E-11</c:v>
                </c:pt>
                <c:pt idx="808">
                  <c:v>-2.913E-11</c:v>
                </c:pt>
                <c:pt idx="809">
                  <c:v>-2.6623000000000001E-11</c:v>
                </c:pt>
                <c:pt idx="810">
                  <c:v>-2.5157999999999999E-11</c:v>
                </c:pt>
                <c:pt idx="811">
                  <c:v>-2.4288E-11</c:v>
                </c:pt>
                <c:pt idx="812">
                  <c:v>-2.3647999999999999E-11</c:v>
                </c:pt>
                <c:pt idx="813">
                  <c:v>-2.3413E-11</c:v>
                </c:pt>
                <c:pt idx="814">
                  <c:v>-2.3154000000000001E-11</c:v>
                </c:pt>
                <c:pt idx="815">
                  <c:v>-2.2745000000000001E-11</c:v>
                </c:pt>
                <c:pt idx="816">
                  <c:v>-2.2184E-11</c:v>
                </c:pt>
                <c:pt idx="817">
                  <c:v>-2.1670000000000001E-11</c:v>
                </c:pt>
                <c:pt idx="818">
                  <c:v>-2.1338999999999999E-11</c:v>
                </c:pt>
                <c:pt idx="819">
                  <c:v>-2.1091999999999999E-11</c:v>
                </c:pt>
                <c:pt idx="820">
                  <c:v>-2.0847000000000001E-11</c:v>
                </c:pt>
                <c:pt idx="821">
                  <c:v>-2.0404000000000001E-11</c:v>
                </c:pt>
                <c:pt idx="822">
                  <c:v>-2.0483999999999999E-11</c:v>
                </c:pt>
                <c:pt idx="823">
                  <c:v>-2.1257999999999998E-11</c:v>
                </c:pt>
                <c:pt idx="824">
                  <c:v>-2.2427999999999999E-11</c:v>
                </c:pt>
                <c:pt idx="825">
                  <c:v>-2.3607999999999999E-11</c:v>
                </c:pt>
                <c:pt idx="826">
                  <c:v>-2.5311999999999999E-11</c:v>
                </c:pt>
                <c:pt idx="827">
                  <c:v>-2.7092000000000001E-11</c:v>
                </c:pt>
                <c:pt idx="828">
                  <c:v>-2.8903000000000002E-11</c:v>
                </c:pt>
                <c:pt idx="829">
                  <c:v>-3.0724E-11</c:v>
                </c:pt>
                <c:pt idx="830">
                  <c:v>-3.2225999999999999E-11</c:v>
                </c:pt>
                <c:pt idx="831">
                  <c:v>-3.3784000000000001E-11</c:v>
                </c:pt>
                <c:pt idx="832">
                  <c:v>-3.4811999999999998E-11</c:v>
                </c:pt>
                <c:pt idx="833">
                  <c:v>-3.5284999999999998E-11</c:v>
                </c:pt>
                <c:pt idx="834">
                  <c:v>-3.5216E-11</c:v>
                </c:pt>
                <c:pt idx="835">
                  <c:v>-3.5544000000000003E-11</c:v>
                </c:pt>
                <c:pt idx="836">
                  <c:v>-3.5959000000000002E-11</c:v>
                </c:pt>
                <c:pt idx="837">
                  <c:v>-3.6179000000000002E-11</c:v>
                </c:pt>
                <c:pt idx="838">
                  <c:v>-3.6276000000000001E-11</c:v>
                </c:pt>
                <c:pt idx="839">
                  <c:v>-3.6371000000000002E-11</c:v>
                </c:pt>
                <c:pt idx="840">
                  <c:v>-3.6515000000000003E-11</c:v>
                </c:pt>
                <c:pt idx="841">
                  <c:v>-3.6538E-11</c:v>
                </c:pt>
                <c:pt idx="842">
                  <c:v>-3.6462E-11</c:v>
                </c:pt>
                <c:pt idx="843">
                  <c:v>-3.6005000000000003E-11</c:v>
                </c:pt>
                <c:pt idx="844">
                  <c:v>-3.4796999999999999E-11</c:v>
                </c:pt>
                <c:pt idx="845">
                  <c:v>-3.3234E-11</c:v>
                </c:pt>
                <c:pt idx="846">
                  <c:v>-3.1861000000000002E-11</c:v>
                </c:pt>
                <c:pt idx="847">
                  <c:v>-3.0612999999999998E-11</c:v>
                </c:pt>
                <c:pt idx="848">
                  <c:v>-2.8678E-11</c:v>
                </c:pt>
                <c:pt idx="849">
                  <c:v>-2.6971999999999999E-11</c:v>
                </c:pt>
                <c:pt idx="850">
                  <c:v>-2.4925999999999999E-11</c:v>
                </c:pt>
                <c:pt idx="851">
                  <c:v>-2.2629000000000001E-11</c:v>
                </c:pt>
                <c:pt idx="852">
                  <c:v>-2.0802999999999998E-11</c:v>
                </c:pt>
                <c:pt idx="853">
                  <c:v>-1.9334000000000001E-11</c:v>
                </c:pt>
                <c:pt idx="854">
                  <c:v>-1.8691000000000001E-11</c:v>
                </c:pt>
                <c:pt idx="855">
                  <c:v>-1.8459000000000001E-11</c:v>
                </c:pt>
                <c:pt idx="856">
                  <c:v>-1.8802999999999999E-11</c:v>
                </c:pt>
                <c:pt idx="857">
                  <c:v>-1.9715E-11</c:v>
                </c:pt>
                <c:pt idx="858">
                  <c:v>-2.0958999999999999E-11</c:v>
                </c:pt>
                <c:pt idx="859">
                  <c:v>-2.1943000000000001E-11</c:v>
                </c:pt>
                <c:pt idx="860">
                  <c:v>-2.3050999999999999E-11</c:v>
                </c:pt>
                <c:pt idx="861">
                  <c:v>-2.4075000000000002E-11</c:v>
                </c:pt>
                <c:pt idx="862">
                  <c:v>-2.5053E-11</c:v>
                </c:pt>
                <c:pt idx="863">
                  <c:v>-2.5919000000000001E-11</c:v>
                </c:pt>
                <c:pt idx="864">
                  <c:v>-2.6887999999999999E-11</c:v>
                </c:pt>
                <c:pt idx="865">
                  <c:v>-2.7867E-11</c:v>
                </c:pt>
                <c:pt idx="866">
                  <c:v>-2.8641E-11</c:v>
                </c:pt>
                <c:pt idx="867">
                  <c:v>-2.9283999999999997E-11</c:v>
                </c:pt>
                <c:pt idx="868">
                  <c:v>-3.0572000000000002E-11</c:v>
                </c:pt>
                <c:pt idx="869">
                  <c:v>-3.1898999999999999E-11</c:v>
                </c:pt>
                <c:pt idx="870">
                  <c:v>-3.3266999999999999E-11</c:v>
                </c:pt>
                <c:pt idx="871">
                  <c:v>-3.4686000000000003E-11</c:v>
                </c:pt>
                <c:pt idx="872">
                  <c:v>-3.5938999999999999E-11</c:v>
                </c:pt>
                <c:pt idx="873">
                  <c:v>-3.7767999999999998E-11</c:v>
                </c:pt>
                <c:pt idx="874">
                  <c:v>-3.9293000000000001E-11</c:v>
                </c:pt>
                <c:pt idx="875">
                  <c:v>-4.0258000000000001E-11</c:v>
                </c:pt>
                <c:pt idx="876">
                  <c:v>-4.0519999999999999E-11</c:v>
                </c:pt>
                <c:pt idx="877">
                  <c:v>-4.0334E-11</c:v>
                </c:pt>
                <c:pt idx="878">
                  <c:v>-3.9678999999999997E-11</c:v>
                </c:pt>
                <c:pt idx="879">
                  <c:v>-3.8627E-11</c:v>
                </c:pt>
                <c:pt idx="880">
                  <c:v>-3.7226999999999997E-11</c:v>
                </c:pt>
                <c:pt idx="881">
                  <c:v>-3.5663999999999998E-11</c:v>
                </c:pt>
                <c:pt idx="882">
                  <c:v>-3.4028E-11</c:v>
                </c:pt>
                <c:pt idx="883">
                  <c:v>-3.2331999999999998E-11</c:v>
                </c:pt>
                <c:pt idx="884">
                  <c:v>-3.0386999999999998E-11</c:v>
                </c:pt>
                <c:pt idx="885">
                  <c:v>-2.8812E-11</c:v>
                </c:pt>
                <c:pt idx="886">
                  <c:v>-2.7545999999999999E-11</c:v>
                </c:pt>
                <c:pt idx="887">
                  <c:v>-2.654E-11</c:v>
                </c:pt>
                <c:pt idx="888">
                  <c:v>-2.5557E-11</c:v>
                </c:pt>
                <c:pt idx="889">
                  <c:v>-2.4381999999999998E-11</c:v>
                </c:pt>
                <c:pt idx="890">
                  <c:v>-2.3165000000000002E-11</c:v>
                </c:pt>
                <c:pt idx="891">
                  <c:v>-2.2479000000000001E-11</c:v>
                </c:pt>
                <c:pt idx="892">
                  <c:v>-2.2038000000000001E-11</c:v>
                </c:pt>
                <c:pt idx="893">
                  <c:v>-2.2061000000000001E-11</c:v>
                </c:pt>
                <c:pt idx="894">
                  <c:v>-2.2256999999999999E-11</c:v>
                </c:pt>
                <c:pt idx="895">
                  <c:v>-2.2677999999999998E-11</c:v>
                </c:pt>
                <c:pt idx="896">
                  <c:v>-2.3300999999999999E-11</c:v>
                </c:pt>
                <c:pt idx="897">
                  <c:v>-2.3908E-11</c:v>
                </c:pt>
                <c:pt idx="898">
                  <c:v>-2.4348000000000001E-11</c:v>
                </c:pt>
                <c:pt idx="899">
                  <c:v>-2.4050999999999999E-11</c:v>
                </c:pt>
                <c:pt idx="900">
                  <c:v>-2.4111E-11</c:v>
                </c:pt>
                <c:pt idx="901">
                  <c:v>-2.4717999999999999E-11</c:v>
                </c:pt>
                <c:pt idx="902">
                  <c:v>-2.5840000000000001E-11</c:v>
                </c:pt>
                <c:pt idx="903">
                  <c:v>-2.7218999999999999E-11</c:v>
                </c:pt>
                <c:pt idx="904">
                  <c:v>-2.9087E-11</c:v>
                </c:pt>
                <c:pt idx="905">
                  <c:v>-3.0975999999999997E-11</c:v>
                </c:pt>
                <c:pt idx="906">
                  <c:v>-3.2743000000000001E-11</c:v>
                </c:pt>
                <c:pt idx="907">
                  <c:v>-3.4255000000000002E-11</c:v>
                </c:pt>
                <c:pt idx="908">
                  <c:v>-3.5589000000000001E-11</c:v>
                </c:pt>
                <c:pt idx="909">
                  <c:v>-3.7007999999999999E-11</c:v>
                </c:pt>
                <c:pt idx="910">
                  <c:v>-3.8610000000000003E-11</c:v>
                </c:pt>
                <c:pt idx="911">
                  <c:v>-3.9672000000000001E-11</c:v>
                </c:pt>
                <c:pt idx="912">
                  <c:v>-3.9483999999999998E-11</c:v>
                </c:pt>
                <c:pt idx="913">
                  <c:v>-3.8948000000000001E-11</c:v>
                </c:pt>
                <c:pt idx="914">
                  <c:v>-3.8105000000000001E-11</c:v>
                </c:pt>
                <c:pt idx="915">
                  <c:v>-3.7271E-11</c:v>
                </c:pt>
                <c:pt idx="916">
                  <c:v>-3.659E-11</c:v>
                </c:pt>
                <c:pt idx="917">
                  <c:v>-3.6194000000000002E-11</c:v>
                </c:pt>
                <c:pt idx="918">
                  <c:v>-3.5807999999999999E-11</c:v>
                </c:pt>
                <c:pt idx="919">
                  <c:v>-3.5027000000000001E-11</c:v>
                </c:pt>
                <c:pt idx="920">
                  <c:v>-3.3723000000000001E-11</c:v>
                </c:pt>
                <c:pt idx="921">
                  <c:v>-3.2090000000000002E-11</c:v>
                </c:pt>
                <c:pt idx="922">
                  <c:v>-3.1067000000000002E-11</c:v>
                </c:pt>
                <c:pt idx="923">
                  <c:v>-2.9536E-11</c:v>
                </c:pt>
                <c:pt idx="924">
                  <c:v>-2.8054000000000001E-11</c:v>
                </c:pt>
                <c:pt idx="925">
                  <c:v>-2.6769999999999998E-11</c:v>
                </c:pt>
                <c:pt idx="926">
                  <c:v>-2.5667999999999999E-11</c:v>
                </c:pt>
                <c:pt idx="927">
                  <c:v>-2.4714999999999999E-11</c:v>
                </c:pt>
                <c:pt idx="928">
                  <c:v>-2.3975999999999999E-11</c:v>
                </c:pt>
                <c:pt idx="929">
                  <c:v>-2.3209000000000001E-11</c:v>
                </c:pt>
                <c:pt idx="930">
                  <c:v>-2.2677E-11</c:v>
                </c:pt>
                <c:pt idx="931">
                  <c:v>-2.2300999999999999E-11</c:v>
                </c:pt>
                <c:pt idx="932">
                  <c:v>-2.2221000000000001E-11</c:v>
                </c:pt>
                <c:pt idx="933">
                  <c:v>-2.2282000000000001E-11</c:v>
                </c:pt>
                <c:pt idx="934">
                  <c:v>-2.2488999999999999E-11</c:v>
                </c:pt>
                <c:pt idx="935">
                  <c:v>-2.2862999999999999E-11</c:v>
                </c:pt>
                <c:pt idx="936">
                  <c:v>-2.3503E-11</c:v>
                </c:pt>
                <c:pt idx="937">
                  <c:v>-2.4444E-11</c:v>
                </c:pt>
                <c:pt idx="938">
                  <c:v>-2.4934E-11</c:v>
                </c:pt>
                <c:pt idx="939">
                  <c:v>-2.5433999999999998E-11</c:v>
                </c:pt>
                <c:pt idx="940">
                  <c:v>-2.6333000000000001E-11</c:v>
                </c:pt>
                <c:pt idx="941">
                  <c:v>-2.7510999999999999E-11</c:v>
                </c:pt>
                <c:pt idx="942">
                  <c:v>-2.8780999999999999E-11</c:v>
                </c:pt>
                <c:pt idx="943">
                  <c:v>-3.0560000000000002E-11</c:v>
                </c:pt>
                <c:pt idx="944">
                  <c:v>-3.2373E-11</c:v>
                </c:pt>
                <c:pt idx="945">
                  <c:v>-3.4185999999999998E-11</c:v>
                </c:pt>
                <c:pt idx="946">
                  <c:v>-3.6258999999999997E-11</c:v>
                </c:pt>
                <c:pt idx="947">
                  <c:v>-3.8823999999999997E-11</c:v>
                </c:pt>
                <c:pt idx="948">
                  <c:v>-4.0417999999999997E-11</c:v>
                </c:pt>
                <c:pt idx="949">
                  <c:v>-4.0949000000000003E-11</c:v>
                </c:pt>
                <c:pt idx="950">
                  <c:v>-4.0891999999999998E-11</c:v>
                </c:pt>
                <c:pt idx="951">
                  <c:v>-4.0267E-11</c:v>
                </c:pt>
                <c:pt idx="952">
                  <c:v>-3.9047999999999999E-11</c:v>
                </c:pt>
                <c:pt idx="953">
                  <c:v>-3.7697999999999999E-11</c:v>
                </c:pt>
                <c:pt idx="954">
                  <c:v>-3.6894999999999999E-11</c:v>
                </c:pt>
                <c:pt idx="955">
                  <c:v>-3.6233E-11</c:v>
                </c:pt>
                <c:pt idx="956">
                  <c:v>-3.5242999999999999E-11</c:v>
                </c:pt>
                <c:pt idx="957">
                  <c:v>-3.4326999999999999E-11</c:v>
                </c:pt>
                <c:pt idx="958">
                  <c:v>-3.3442000000000001E-11</c:v>
                </c:pt>
                <c:pt idx="959">
                  <c:v>-3.2344999999999999E-11</c:v>
                </c:pt>
                <c:pt idx="960">
                  <c:v>-3.1400000000000003E-11</c:v>
                </c:pt>
                <c:pt idx="961">
                  <c:v>-3.0352000000000002E-11</c:v>
                </c:pt>
                <c:pt idx="962">
                  <c:v>-2.9265999999999997E-11</c:v>
                </c:pt>
                <c:pt idx="963">
                  <c:v>-2.7544000000000001E-11</c:v>
                </c:pt>
                <c:pt idx="964">
                  <c:v>-2.6108E-11</c:v>
                </c:pt>
                <c:pt idx="965">
                  <c:v>-2.4980000000000001E-11</c:v>
                </c:pt>
                <c:pt idx="966">
                  <c:v>-2.4131999999999999E-11</c:v>
                </c:pt>
                <c:pt idx="967">
                  <c:v>-2.3198999999999999E-11</c:v>
                </c:pt>
                <c:pt idx="968">
                  <c:v>-2.2352999999999999E-11</c:v>
                </c:pt>
                <c:pt idx="969">
                  <c:v>-2.1592000000000001E-11</c:v>
                </c:pt>
                <c:pt idx="970">
                  <c:v>-2.1222E-11</c:v>
                </c:pt>
                <c:pt idx="971">
                  <c:v>-2.0928000000000001E-11</c:v>
                </c:pt>
                <c:pt idx="972">
                  <c:v>-2.1010999999999999E-11</c:v>
                </c:pt>
                <c:pt idx="973">
                  <c:v>-2.1329999999999999E-11</c:v>
                </c:pt>
                <c:pt idx="974">
                  <c:v>-2.2059E-11</c:v>
                </c:pt>
                <c:pt idx="975">
                  <c:v>-2.3232000000000001E-11</c:v>
                </c:pt>
                <c:pt idx="976">
                  <c:v>-2.4841999999999999E-11</c:v>
                </c:pt>
                <c:pt idx="977">
                  <c:v>-2.6220000000000001E-11</c:v>
                </c:pt>
                <c:pt idx="978">
                  <c:v>-2.7215E-11</c:v>
                </c:pt>
                <c:pt idx="979">
                  <c:v>-2.8860000000000001E-11</c:v>
                </c:pt>
                <c:pt idx="980">
                  <c:v>-3.0487999999999999E-11</c:v>
                </c:pt>
                <c:pt idx="981">
                  <c:v>-3.1809000000000002E-11</c:v>
                </c:pt>
                <c:pt idx="982">
                  <c:v>-3.3519000000000002E-11</c:v>
                </c:pt>
                <c:pt idx="983">
                  <c:v>-3.4784999999999999E-11</c:v>
                </c:pt>
                <c:pt idx="984">
                  <c:v>-3.5825000000000003E-11</c:v>
                </c:pt>
                <c:pt idx="985">
                  <c:v>-3.6695999999999998E-11</c:v>
                </c:pt>
                <c:pt idx="986">
                  <c:v>-3.7329E-11</c:v>
                </c:pt>
                <c:pt idx="987">
                  <c:v>-3.8091000000000003E-11</c:v>
                </c:pt>
                <c:pt idx="988">
                  <c:v>-3.8805999999999998E-11</c:v>
                </c:pt>
                <c:pt idx="989">
                  <c:v>-3.9388999999999997E-11</c:v>
                </c:pt>
                <c:pt idx="990">
                  <c:v>-3.9638000000000001E-11</c:v>
                </c:pt>
                <c:pt idx="991">
                  <c:v>-3.9746000000000003E-11</c:v>
                </c:pt>
                <c:pt idx="992">
                  <c:v>-3.8943999999999999E-11</c:v>
                </c:pt>
                <c:pt idx="993">
                  <c:v>-3.9079E-11</c:v>
                </c:pt>
                <c:pt idx="994">
                  <c:v>-3.8261000000000001E-11</c:v>
                </c:pt>
                <c:pt idx="995">
                  <c:v>-3.7086999999999998E-11</c:v>
                </c:pt>
                <c:pt idx="996">
                  <c:v>-3.5758999999999999E-11</c:v>
                </c:pt>
                <c:pt idx="997">
                  <c:v>-3.4126000000000001E-11</c:v>
                </c:pt>
                <c:pt idx="998">
                  <c:v>-3.2398000000000001E-11</c:v>
                </c:pt>
                <c:pt idx="999">
                  <c:v>-3.0263000000000001E-11</c:v>
                </c:pt>
                <c:pt idx="1000">
                  <c:v>-2.8620999999999999E-11</c:v>
                </c:pt>
                <c:pt idx="1001">
                  <c:v>-2.7377999999999999E-11</c:v>
                </c:pt>
                <c:pt idx="1002">
                  <c:v>-2.6041E-11</c:v>
                </c:pt>
                <c:pt idx="1003">
                  <c:v>-2.4401E-11</c:v>
                </c:pt>
                <c:pt idx="1004">
                  <c:v>-2.2714E-11</c:v>
                </c:pt>
                <c:pt idx="1005">
                  <c:v>-2.1441000000000001E-11</c:v>
                </c:pt>
                <c:pt idx="1006">
                  <c:v>-2.0442E-11</c:v>
                </c:pt>
                <c:pt idx="1007">
                  <c:v>-2.0250000000000001E-11</c:v>
                </c:pt>
                <c:pt idx="1008">
                  <c:v>-2.0412000000000001E-11</c:v>
                </c:pt>
                <c:pt idx="1009">
                  <c:v>-2.1070000000000001E-11</c:v>
                </c:pt>
                <c:pt idx="1010">
                  <c:v>-2.2106999999999999E-11</c:v>
                </c:pt>
                <c:pt idx="1011">
                  <c:v>-2.3019999999999998E-11</c:v>
                </c:pt>
                <c:pt idx="1012">
                  <c:v>-2.3991000000000001E-11</c:v>
                </c:pt>
                <c:pt idx="1013">
                  <c:v>-2.5198E-11</c:v>
                </c:pt>
                <c:pt idx="1014">
                  <c:v>-2.6748999999999999E-11</c:v>
                </c:pt>
                <c:pt idx="1015">
                  <c:v>-2.8125E-11</c:v>
                </c:pt>
                <c:pt idx="1016">
                  <c:v>-2.8942E-11</c:v>
                </c:pt>
                <c:pt idx="1017">
                  <c:v>-2.9812999999999998E-11</c:v>
                </c:pt>
                <c:pt idx="1018">
                  <c:v>-3.0807000000000002E-11</c:v>
                </c:pt>
                <c:pt idx="1019">
                  <c:v>-3.1533E-11</c:v>
                </c:pt>
                <c:pt idx="1020">
                  <c:v>-3.2322999999999998E-11</c:v>
                </c:pt>
                <c:pt idx="1021">
                  <c:v>-3.3254999999999999E-11</c:v>
                </c:pt>
                <c:pt idx="1022">
                  <c:v>-3.4228999999999999E-11</c:v>
                </c:pt>
                <c:pt idx="1023">
                  <c:v>-3.5223000000000002E-11</c:v>
                </c:pt>
                <c:pt idx="1024">
                  <c:v>-3.6032000000000002E-11</c:v>
                </c:pt>
                <c:pt idx="1025">
                  <c:v>-3.6993E-11</c:v>
                </c:pt>
                <c:pt idx="1026">
                  <c:v>-3.8020000000000002E-11</c:v>
                </c:pt>
                <c:pt idx="1027">
                  <c:v>-3.896E-11</c:v>
                </c:pt>
                <c:pt idx="1028">
                  <c:v>-3.9749000000000003E-11</c:v>
                </c:pt>
                <c:pt idx="1029">
                  <c:v>-4.0533000000000001E-11</c:v>
                </c:pt>
                <c:pt idx="1030">
                  <c:v>-4.0909999999999998E-11</c:v>
                </c:pt>
                <c:pt idx="1031">
                  <c:v>-4.0918000000000002E-11</c:v>
                </c:pt>
                <c:pt idx="1032">
                  <c:v>-4.0066999999999997E-11</c:v>
                </c:pt>
                <c:pt idx="1033">
                  <c:v>-3.8973000000000002E-11</c:v>
                </c:pt>
                <c:pt idx="1034">
                  <c:v>-3.7568999999999997E-11</c:v>
                </c:pt>
                <c:pt idx="1035">
                  <c:v>-3.5107999999999998E-11</c:v>
                </c:pt>
                <c:pt idx="1036">
                  <c:v>-3.2365999999999998E-11</c:v>
                </c:pt>
                <c:pt idx="1037">
                  <c:v>-2.9277000000000001E-11</c:v>
                </c:pt>
                <c:pt idx="1038">
                  <c:v>-2.7173000000000001E-11</c:v>
                </c:pt>
                <c:pt idx="1039">
                  <c:v>-2.5624E-11</c:v>
                </c:pt>
                <c:pt idx="1040">
                  <c:v>-2.4739000000000001E-11</c:v>
                </c:pt>
                <c:pt idx="1041">
                  <c:v>-2.4102E-11</c:v>
                </c:pt>
                <c:pt idx="1042">
                  <c:v>-2.3366E-11</c:v>
                </c:pt>
                <c:pt idx="1043">
                  <c:v>-2.2865999999999999E-11</c:v>
                </c:pt>
                <c:pt idx="1044">
                  <c:v>-2.2694999999999999E-11</c:v>
                </c:pt>
                <c:pt idx="1045">
                  <c:v>-2.2937999999999999E-11</c:v>
                </c:pt>
                <c:pt idx="1046">
                  <c:v>-2.2978E-11</c:v>
                </c:pt>
                <c:pt idx="1047">
                  <c:v>-2.3197000000000001E-11</c:v>
                </c:pt>
                <c:pt idx="1048">
                  <c:v>-2.372E-11</c:v>
                </c:pt>
                <c:pt idx="1049">
                  <c:v>-2.4610999999999998E-11</c:v>
                </c:pt>
                <c:pt idx="1050">
                  <c:v>-2.5404E-11</c:v>
                </c:pt>
                <c:pt idx="1051">
                  <c:v>-2.6293999999999999E-11</c:v>
                </c:pt>
                <c:pt idx="1052">
                  <c:v>-2.7484E-11</c:v>
                </c:pt>
                <c:pt idx="1053">
                  <c:v>-2.8615999999999998E-11</c:v>
                </c:pt>
                <c:pt idx="1054">
                  <c:v>-2.9707E-11</c:v>
                </c:pt>
                <c:pt idx="1055">
                  <c:v>-3.0786999999999998E-11</c:v>
                </c:pt>
                <c:pt idx="1056">
                  <c:v>-3.1527E-11</c:v>
                </c:pt>
                <c:pt idx="1057">
                  <c:v>-3.2081999999999998E-11</c:v>
                </c:pt>
                <c:pt idx="1058">
                  <c:v>-3.2572999999999997E-11</c:v>
                </c:pt>
                <c:pt idx="1059">
                  <c:v>-3.3235000000000002E-11</c:v>
                </c:pt>
                <c:pt idx="1060">
                  <c:v>-3.4130999999999998E-11</c:v>
                </c:pt>
                <c:pt idx="1061">
                  <c:v>-3.5748000000000002E-11</c:v>
                </c:pt>
                <c:pt idx="1062">
                  <c:v>-3.7486000000000002E-11</c:v>
                </c:pt>
                <c:pt idx="1063">
                  <c:v>-3.9125000000000001E-11</c:v>
                </c:pt>
                <c:pt idx="1064">
                  <c:v>-4.0381000000000003E-11</c:v>
                </c:pt>
                <c:pt idx="1065">
                  <c:v>-4.0676E-11</c:v>
                </c:pt>
                <c:pt idx="1066">
                  <c:v>-4.0864999999999999E-11</c:v>
                </c:pt>
                <c:pt idx="1067">
                  <c:v>-4.0787999999999998E-11</c:v>
                </c:pt>
                <c:pt idx="1068">
                  <c:v>-3.9999000000000002E-11</c:v>
                </c:pt>
                <c:pt idx="1069">
                  <c:v>-3.9413000000000003E-11</c:v>
                </c:pt>
                <c:pt idx="1070">
                  <c:v>-3.8851999999999998E-11</c:v>
                </c:pt>
                <c:pt idx="1071">
                  <c:v>-3.7971000000000001E-11</c:v>
                </c:pt>
                <c:pt idx="1072">
                  <c:v>-3.6469999999999998E-11</c:v>
                </c:pt>
                <c:pt idx="1073">
                  <c:v>-3.4786000000000001E-11</c:v>
                </c:pt>
                <c:pt idx="1074">
                  <c:v>-3.2954999999999998E-11</c:v>
                </c:pt>
                <c:pt idx="1075">
                  <c:v>-3.0923000000000001E-11</c:v>
                </c:pt>
                <c:pt idx="1076">
                  <c:v>-2.9109000000000001E-11</c:v>
                </c:pt>
                <c:pt idx="1077">
                  <c:v>-2.7709000000000002E-11</c:v>
                </c:pt>
                <c:pt idx="1078">
                  <c:v>-2.5977999999999999E-11</c:v>
                </c:pt>
                <c:pt idx="1079">
                  <c:v>-2.4862999999999999E-11</c:v>
                </c:pt>
                <c:pt idx="1080">
                  <c:v>-2.4168000000000001E-11</c:v>
                </c:pt>
                <c:pt idx="1081">
                  <c:v>-2.3534E-11</c:v>
                </c:pt>
                <c:pt idx="1082">
                  <c:v>-2.3019999999999998E-11</c:v>
                </c:pt>
                <c:pt idx="1083">
                  <c:v>-2.2746999999999999E-11</c:v>
                </c:pt>
                <c:pt idx="1084">
                  <c:v>-2.2894999999999999E-11</c:v>
                </c:pt>
                <c:pt idx="1085">
                  <c:v>-2.2992000000000001E-11</c:v>
                </c:pt>
                <c:pt idx="1086">
                  <c:v>-2.3421E-11</c:v>
                </c:pt>
                <c:pt idx="1087">
                  <c:v>-2.4409000000000001E-11</c:v>
                </c:pt>
                <c:pt idx="1088">
                  <c:v>-2.5730000000000001E-11</c:v>
                </c:pt>
                <c:pt idx="1089">
                  <c:v>-2.6927000000000001E-11</c:v>
                </c:pt>
                <c:pt idx="1090">
                  <c:v>-2.7887E-11</c:v>
                </c:pt>
                <c:pt idx="1091">
                  <c:v>-2.9035E-11</c:v>
                </c:pt>
                <c:pt idx="1092">
                  <c:v>-3.0090999999999999E-11</c:v>
                </c:pt>
                <c:pt idx="1093">
                  <c:v>-3.0945000000000003E-11</c:v>
                </c:pt>
                <c:pt idx="1094">
                  <c:v>-3.2154000000000002E-11</c:v>
                </c:pt>
                <c:pt idx="1095">
                  <c:v>-3.3403999999999998E-11</c:v>
                </c:pt>
                <c:pt idx="1096">
                  <c:v>-3.4362000000000002E-11</c:v>
                </c:pt>
                <c:pt idx="1097">
                  <c:v>-3.5446999999999998E-11</c:v>
                </c:pt>
                <c:pt idx="1098">
                  <c:v>-3.6359000000000002E-11</c:v>
                </c:pt>
                <c:pt idx="1099">
                  <c:v>-3.7415000000000001E-11</c:v>
                </c:pt>
                <c:pt idx="1100">
                  <c:v>-3.8377000000000001E-11</c:v>
                </c:pt>
                <c:pt idx="1101">
                  <c:v>-3.9285999999999999E-11</c:v>
                </c:pt>
                <c:pt idx="1102">
                  <c:v>-4.0243999999999997E-11</c:v>
                </c:pt>
                <c:pt idx="1103">
                  <c:v>-4.0811999999999997E-11</c:v>
                </c:pt>
                <c:pt idx="1104">
                  <c:v>-4.0866999999999997E-11</c:v>
                </c:pt>
                <c:pt idx="1105">
                  <c:v>-4.0897999999999998E-11</c:v>
                </c:pt>
                <c:pt idx="1106">
                  <c:v>-4.0705999999999999E-11</c:v>
                </c:pt>
                <c:pt idx="1107">
                  <c:v>-4.0173999999999997E-11</c:v>
                </c:pt>
                <c:pt idx="1108">
                  <c:v>-3.9571000000000001E-11</c:v>
                </c:pt>
                <c:pt idx="1109">
                  <c:v>-3.8292999999999998E-11</c:v>
                </c:pt>
                <c:pt idx="1110">
                  <c:v>-3.6643000000000002E-11</c:v>
                </c:pt>
                <c:pt idx="1111">
                  <c:v>-3.4967000000000003E-11</c:v>
                </c:pt>
                <c:pt idx="1112">
                  <c:v>-3.2850000000000002E-11</c:v>
                </c:pt>
                <c:pt idx="1113">
                  <c:v>-3.0838999999999998E-11</c:v>
                </c:pt>
                <c:pt idx="1114">
                  <c:v>-2.8933E-11</c:v>
                </c:pt>
                <c:pt idx="1115">
                  <c:v>-2.4491E-11</c:v>
                </c:pt>
                <c:pt idx="1116">
                  <c:v>-2.5314E-11</c:v>
                </c:pt>
                <c:pt idx="1117">
                  <c:v>-2.4418E-11</c:v>
                </c:pt>
                <c:pt idx="1118">
                  <c:v>-2.3720999999999999E-11</c:v>
                </c:pt>
                <c:pt idx="1119">
                  <c:v>-2.31E-11</c:v>
                </c:pt>
                <c:pt idx="1120">
                  <c:v>-2.2384999999999999E-11</c:v>
                </c:pt>
                <c:pt idx="1121">
                  <c:v>-2.1839E-11</c:v>
                </c:pt>
                <c:pt idx="1122">
                  <c:v>-2.172E-11</c:v>
                </c:pt>
                <c:pt idx="1123">
                  <c:v>-2.2036999999999999E-11</c:v>
                </c:pt>
                <c:pt idx="1124">
                  <c:v>-2.2609000000000001E-11</c:v>
                </c:pt>
                <c:pt idx="1125">
                  <c:v>-2.3804E-11</c:v>
                </c:pt>
                <c:pt idx="1126">
                  <c:v>-2.5243000000000001E-11</c:v>
                </c:pt>
                <c:pt idx="1127">
                  <c:v>-2.6899999999999999E-11</c:v>
                </c:pt>
                <c:pt idx="1128">
                  <c:v>-2.8609999999999999E-11</c:v>
                </c:pt>
                <c:pt idx="1129">
                  <c:v>-2.9774E-11</c:v>
                </c:pt>
                <c:pt idx="1130">
                  <c:v>-3.055E-11</c:v>
                </c:pt>
                <c:pt idx="1131">
                  <c:v>-3.1491999999999997E-11</c:v>
                </c:pt>
                <c:pt idx="1132">
                  <c:v>-3.2521999999999999E-11</c:v>
                </c:pt>
                <c:pt idx="1133">
                  <c:v>-3.3947000000000003E-11</c:v>
                </c:pt>
                <c:pt idx="1134">
                  <c:v>-3.4927000000000003E-11</c:v>
                </c:pt>
                <c:pt idx="1135">
                  <c:v>-3.5742000000000002E-11</c:v>
                </c:pt>
                <c:pt idx="1136">
                  <c:v>-3.6207999999999999E-11</c:v>
                </c:pt>
                <c:pt idx="1137">
                  <c:v>-3.6860999999999998E-11</c:v>
                </c:pt>
                <c:pt idx="1138">
                  <c:v>-3.7296000000000001E-11</c:v>
                </c:pt>
                <c:pt idx="1139">
                  <c:v>-3.7660000000000002E-11</c:v>
                </c:pt>
                <c:pt idx="1140">
                  <c:v>-3.8298000000000002E-11</c:v>
                </c:pt>
                <c:pt idx="1141">
                  <c:v>-3.9501000000000001E-11</c:v>
                </c:pt>
                <c:pt idx="1142">
                  <c:v>-4.0304999999999997E-11</c:v>
                </c:pt>
                <c:pt idx="1143">
                  <c:v>-4.0885999999999998E-11</c:v>
                </c:pt>
                <c:pt idx="1144">
                  <c:v>-4.1099999999999999E-11</c:v>
                </c:pt>
                <c:pt idx="1145">
                  <c:v>-4.0536000000000001E-11</c:v>
                </c:pt>
                <c:pt idx="1146">
                  <c:v>-3.9725999999999999E-11</c:v>
                </c:pt>
                <c:pt idx="1147">
                  <c:v>-3.9080999999999998E-11</c:v>
                </c:pt>
                <c:pt idx="1148">
                  <c:v>-3.7842E-11</c:v>
                </c:pt>
                <c:pt idx="1149">
                  <c:v>-3.6350999999999998E-11</c:v>
                </c:pt>
                <c:pt idx="1150">
                  <c:v>-3.4298000000000003E-11</c:v>
                </c:pt>
                <c:pt idx="1151">
                  <c:v>-3.1977999999999998E-11</c:v>
                </c:pt>
                <c:pt idx="1152">
                  <c:v>-2.8881999999999999E-11</c:v>
                </c:pt>
                <c:pt idx="1153">
                  <c:v>-2.6496E-11</c:v>
                </c:pt>
                <c:pt idx="1154">
                  <c:v>-2.4826000000000001E-11</c:v>
                </c:pt>
                <c:pt idx="1155">
                  <c:v>-2.3652000000000001E-11</c:v>
                </c:pt>
                <c:pt idx="1156">
                  <c:v>-2.3158999999999999E-11</c:v>
                </c:pt>
                <c:pt idx="1157">
                  <c:v>-2.2954000000000001E-11</c:v>
                </c:pt>
                <c:pt idx="1158">
                  <c:v>-2.3041000000000001E-11</c:v>
                </c:pt>
                <c:pt idx="1159">
                  <c:v>-2.3413E-11</c:v>
                </c:pt>
                <c:pt idx="1160">
                  <c:v>-2.3613E-11</c:v>
                </c:pt>
                <c:pt idx="1161">
                  <c:v>-2.3580000000000001E-11</c:v>
                </c:pt>
                <c:pt idx="1162">
                  <c:v>-2.3697E-11</c:v>
                </c:pt>
                <c:pt idx="1163">
                  <c:v>-2.4171000000000001E-11</c:v>
                </c:pt>
                <c:pt idx="1164">
                  <c:v>-2.485E-11</c:v>
                </c:pt>
                <c:pt idx="1165">
                  <c:v>-2.5798E-11</c:v>
                </c:pt>
                <c:pt idx="1166">
                  <c:v>-2.6789999999999999E-11</c:v>
                </c:pt>
                <c:pt idx="1167">
                  <c:v>-2.7878000000000001E-11</c:v>
                </c:pt>
                <c:pt idx="1168">
                  <c:v>-2.9161999999999997E-11</c:v>
                </c:pt>
                <c:pt idx="1169">
                  <c:v>-3.0523000000000002E-11</c:v>
                </c:pt>
                <c:pt idx="1170">
                  <c:v>-3.1800000000000003E-11</c:v>
                </c:pt>
                <c:pt idx="1171">
                  <c:v>-3.3446000000000003E-11</c:v>
                </c:pt>
                <c:pt idx="1172">
                  <c:v>-3.5239999999999999E-11</c:v>
                </c:pt>
                <c:pt idx="1173">
                  <c:v>-3.6819E-11</c:v>
                </c:pt>
                <c:pt idx="1174">
                  <c:v>-3.8023000000000001E-11</c:v>
                </c:pt>
                <c:pt idx="1175">
                  <c:v>-3.8937999999999999E-11</c:v>
                </c:pt>
                <c:pt idx="1176">
                  <c:v>-3.9397000000000001E-11</c:v>
                </c:pt>
                <c:pt idx="1177">
                  <c:v>-3.9949E-11</c:v>
                </c:pt>
                <c:pt idx="1178">
                  <c:v>-4.0583999999999999E-11</c:v>
                </c:pt>
                <c:pt idx="1179">
                  <c:v>-4.1539999999999999E-11</c:v>
                </c:pt>
                <c:pt idx="1180">
                  <c:v>-4.2158000000000002E-11</c:v>
                </c:pt>
                <c:pt idx="1181">
                  <c:v>-4.2393000000000002E-11</c:v>
                </c:pt>
                <c:pt idx="1182">
                  <c:v>-4.2396000000000002E-11</c:v>
                </c:pt>
                <c:pt idx="1183">
                  <c:v>-4.1715000000000001E-11</c:v>
                </c:pt>
                <c:pt idx="1184">
                  <c:v>-4.0570000000000002E-11</c:v>
                </c:pt>
                <c:pt idx="1185">
                  <c:v>-3.9117000000000003E-11</c:v>
                </c:pt>
                <c:pt idx="1186">
                  <c:v>-3.7369E-11</c:v>
                </c:pt>
                <c:pt idx="1187">
                  <c:v>-3.5329E-11</c:v>
                </c:pt>
                <c:pt idx="1188">
                  <c:v>-3.3076000000000002E-11</c:v>
                </c:pt>
                <c:pt idx="1189">
                  <c:v>-3.1109000000000001E-11</c:v>
                </c:pt>
                <c:pt idx="1190">
                  <c:v>-2.9271999999999997E-11</c:v>
                </c:pt>
                <c:pt idx="1191">
                  <c:v>-2.7861E-11</c:v>
                </c:pt>
                <c:pt idx="1192">
                  <c:v>-2.6939000000000001E-11</c:v>
                </c:pt>
                <c:pt idx="1193">
                  <c:v>-2.6209999999999999E-11</c:v>
                </c:pt>
                <c:pt idx="1194">
                  <c:v>-2.5488E-11</c:v>
                </c:pt>
                <c:pt idx="1195">
                  <c:v>-2.5139000000000001E-11</c:v>
                </c:pt>
                <c:pt idx="1196">
                  <c:v>-2.5007E-11</c:v>
                </c:pt>
                <c:pt idx="1197">
                  <c:v>-2.4720999999999999E-11</c:v>
                </c:pt>
                <c:pt idx="1198">
                  <c:v>-2.4207E-11</c:v>
                </c:pt>
                <c:pt idx="1199">
                  <c:v>-2.3794000000000001E-11</c:v>
                </c:pt>
                <c:pt idx="1200">
                  <c:v>-2.3659999999999999E-11</c:v>
                </c:pt>
                <c:pt idx="1201">
                  <c:v>-2.4021E-11</c:v>
                </c:pt>
                <c:pt idx="1202">
                  <c:v>-2.4723999999999998E-11</c:v>
                </c:pt>
                <c:pt idx="1203">
                  <c:v>-2.5520999999999998E-11</c:v>
                </c:pt>
                <c:pt idx="1204">
                  <c:v>-2.6676999999999999E-11</c:v>
                </c:pt>
                <c:pt idx="1205">
                  <c:v>-2.7973000000000001E-11</c:v>
                </c:pt>
                <c:pt idx="1206">
                  <c:v>-2.9345000000000003E-11</c:v>
                </c:pt>
                <c:pt idx="1207">
                  <c:v>-3.1168999999999999E-11</c:v>
                </c:pt>
                <c:pt idx="1208">
                  <c:v>-3.3211000000000003E-11</c:v>
                </c:pt>
                <c:pt idx="1209">
                  <c:v>-3.4692999999999998E-11</c:v>
                </c:pt>
                <c:pt idx="1210">
                  <c:v>-3.641E-11</c:v>
                </c:pt>
                <c:pt idx="1211">
                  <c:v>-3.7607E-11</c:v>
                </c:pt>
                <c:pt idx="1212">
                  <c:v>-3.8631000000000002E-11</c:v>
                </c:pt>
                <c:pt idx="1213">
                  <c:v>-3.9584000000000003E-11</c:v>
                </c:pt>
                <c:pt idx="1214">
                  <c:v>-4.0482000000000003E-11</c:v>
                </c:pt>
                <c:pt idx="1215">
                  <c:v>-4.1144999999999997E-11</c:v>
                </c:pt>
                <c:pt idx="1216">
                  <c:v>-4.1600999999999999E-11</c:v>
                </c:pt>
                <c:pt idx="1217">
                  <c:v>-4.2003999999999999E-11</c:v>
                </c:pt>
                <c:pt idx="1218">
                  <c:v>-4.2052999999999999E-11</c:v>
                </c:pt>
                <c:pt idx="1219">
                  <c:v>-4.2116999999999999E-11</c:v>
                </c:pt>
                <c:pt idx="1220">
                  <c:v>-4.1828999999999997E-11</c:v>
                </c:pt>
                <c:pt idx="1221">
                  <c:v>-4.1608000000000001E-11</c:v>
                </c:pt>
                <c:pt idx="1222">
                  <c:v>-4.0937999999999999E-11</c:v>
                </c:pt>
                <c:pt idx="1223">
                  <c:v>-3.9978000000000003E-11</c:v>
                </c:pt>
                <c:pt idx="1224">
                  <c:v>-3.8802000000000002E-11</c:v>
                </c:pt>
                <c:pt idx="1225">
                  <c:v>-3.7071999999999999E-11</c:v>
                </c:pt>
                <c:pt idx="1226">
                  <c:v>-3.5067000000000002E-11</c:v>
                </c:pt>
                <c:pt idx="1227">
                  <c:v>-3.2814000000000003E-11</c:v>
                </c:pt>
                <c:pt idx="1228">
                  <c:v>-3.0551999999999998E-11</c:v>
                </c:pt>
                <c:pt idx="1229">
                  <c:v>-2.8096E-11</c:v>
                </c:pt>
                <c:pt idx="1230">
                  <c:v>-2.5288E-11</c:v>
                </c:pt>
                <c:pt idx="1231">
                  <c:v>-2.3016E-11</c:v>
                </c:pt>
                <c:pt idx="1232">
                  <c:v>-2.1512999999999999E-11</c:v>
                </c:pt>
                <c:pt idx="1233">
                  <c:v>-2.0605E-11</c:v>
                </c:pt>
                <c:pt idx="1234">
                  <c:v>-2.0761999999999999E-11</c:v>
                </c:pt>
                <c:pt idx="1235">
                  <c:v>-2.1596999999999999E-11</c:v>
                </c:pt>
                <c:pt idx="1236">
                  <c:v>-2.3088999999999999E-11</c:v>
                </c:pt>
                <c:pt idx="1237">
                  <c:v>-2.4606000000000001E-11</c:v>
                </c:pt>
                <c:pt idx="1238">
                  <c:v>-2.5971000000000001E-11</c:v>
                </c:pt>
                <c:pt idx="1239">
                  <c:v>-2.7502E-11</c:v>
                </c:pt>
                <c:pt idx="1240">
                  <c:v>-2.8898000000000001E-11</c:v>
                </c:pt>
                <c:pt idx="1241">
                  <c:v>-2.9717999999999998E-11</c:v>
                </c:pt>
                <c:pt idx="1242">
                  <c:v>-3.0428000000000001E-11</c:v>
                </c:pt>
                <c:pt idx="1243">
                  <c:v>-3.0862999999999997E-11</c:v>
                </c:pt>
                <c:pt idx="1244">
                  <c:v>-3.1089999999999999E-11</c:v>
                </c:pt>
                <c:pt idx="1245">
                  <c:v>-3.1311999999999997E-11</c:v>
                </c:pt>
                <c:pt idx="1246">
                  <c:v>-3.2087999999999998E-11</c:v>
                </c:pt>
                <c:pt idx="1247">
                  <c:v>-3.2978000000000001E-11</c:v>
                </c:pt>
                <c:pt idx="1248">
                  <c:v>-3.3756E-11</c:v>
                </c:pt>
                <c:pt idx="1249">
                  <c:v>-3.5236999999999999E-11</c:v>
                </c:pt>
                <c:pt idx="1250">
                  <c:v>-3.6847000000000001E-11</c:v>
                </c:pt>
                <c:pt idx="1251">
                  <c:v>-3.8646999999999997E-11</c:v>
                </c:pt>
                <c:pt idx="1252">
                  <c:v>-4.0509999999999998E-11</c:v>
                </c:pt>
                <c:pt idx="1253">
                  <c:v>-4.1951999999999999E-11</c:v>
                </c:pt>
                <c:pt idx="1254">
                  <c:v>-4.3297999999999997E-11</c:v>
                </c:pt>
                <c:pt idx="1255">
                  <c:v>-4.4580999999999998E-11</c:v>
                </c:pt>
                <c:pt idx="1256">
                  <c:v>-4.5172000000000002E-11</c:v>
                </c:pt>
                <c:pt idx="1257">
                  <c:v>-4.5240999999999999E-11</c:v>
                </c:pt>
                <c:pt idx="1258">
                  <c:v>-4.4695E-11</c:v>
                </c:pt>
                <c:pt idx="1259">
                  <c:v>-4.3203000000000003E-11</c:v>
                </c:pt>
                <c:pt idx="1260">
                  <c:v>-4.1111000000000003E-11</c:v>
                </c:pt>
                <c:pt idx="1261">
                  <c:v>-3.8863000000000002E-11</c:v>
                </c:pt>
                <c:pt idx="1262">
                  <c:v>-3.6509999999999999E-11</c:v>
                </c:pt>
                <c:pt idx="1263">
                  <c:v>-3.4215000000000002E-11</c:v>
                </c:pt>
                <c:pt idx="1264">
                  <c:v>-3.2437E-11</c:v>
                </c:pt>
                <c:pt idx="1265">
                  <c:v>-3.0044999999999998E-11</c:v>
                </c:pt>
                <c:pt idx="1266">
                  <c:v>-2.8370000000000001E-11</c:v>
                </c:pt>
                <c:pt idx="1267">
                  <c:v>-2.6937E-11</c:v>
                </c:pt>
                <c:pt idx="1268">
                  <c:v>-2.6276999999999999E-11</c:v>
                </c:pt>
                <c:pt idx="1269">
                  <c:v>-2.6050999999999999E-11</c:v>
                </c:pt>
                <c:pt idx="1270">
                  <c:v>-2.6186E-11</c:v>
                </c:pt>
                <c:pt idx="1271">
                  <c:v>-2.6241999999999999E-11</c:v>
                </c:pt>
                <c:pt idx="1272">
                  <c:v>-2.6224999999999999E-11</c:v>
                </c:pt>
                <c:pt idx="1273">
                  <c:v>-2.5960999999999999E-11</c:v>
                </c:pt>
                <c:pt idx="1274">
                  <c:v>-2.5850999999999999E-11</c:v>
                </c:pt>
                <c:pt idx="1275">
                  <c:v>-2.5702E-11</c:v>
                </c:pt>
                <c:pt idx="1276">
                  <c:v>-2.5543999999999999E-11</c:v>
                </c:pt>
                <c:pt idx="1277">
                  <c:v>-2.5507000000000001E-11</c:v>
                </c:pt>
                <c:pt idx="1278">
                  <c:v>-2.5672000000000001E-11</c:v>
                </c:pt>
                <c:pt idx="1279">
                  <c:v>-2.6166999999999999E-11</c:v>
                </c:pt>
                <c:pt idx="1280">
                  <c:v>-2.6970000000000002E-11</c:v>
                </c:pt>
                <c:pt idx="1281">
                  <c:v>-2.8113E-11</c:v>
                </c:pt>
                <c:pt idx="1282">
                  <c:v>-2.9497000000000002E-11</c:v>
                </c:pt>
                <c:pt idx="1283">
                  <c:v>-3.0847999999999998E-11</c:v>
                </c:pt>
                <c:pt idx="1284">
                  <c:v>-3.2551000000000002E-11</c:v>
                </c:pt>
                <c:pt idx="1285">
                  <c:v>-3.4542999999999998E-11</c:v>
                </c:pt>
                <c:pt idx="1286">
                  <c:v>-3.6746E-11</c:v>
                </c:pt>
                <c:pt idx="1287">
                  <c:v>-3.9398000000000003E-11</c:v>
                </c:pt>
                <c:pt idx="1288">
                  <c:v>-4.1489000000000001E-11</c:v>
                </c:pt>
                <c:pt idx="1289">
                  <c:v>-4.3217000000000001E-11</c:v>
                </c:pt>
                <c:pt idx="1290">
                  <c:v>-4.4461000000000003E-11</c:v>
                </c:pt>
                <c:pt idx="1291">
                  <c:v>-4.5303000000000001E-11</c:v>
                </c:pt>
                <c:pt idx="1292">
                  <c:v>-4.5380999999999998E-11</c:v>
                </c:pt>
                <c:pt idx="1293">
                  <c:v>-4.4861000000000003E-11</c:v>
                </c:pt>
                <c:pt idx="1294">
                  <c:v>-4.3593999999999997E-11</c:v>
                </c:pt>
                <c:pt idx="1295">
                  <c:v>-4.2296999999999999E-11</c:v>
                </c:pt>
                <c:pt idx="1296">
                  <c:v>-4.0863000000000001E-11</c:v>
                </c:pt>
                <c:pt idx="1297">
                  <c:v>-3.9782999999999997E-11</c:v>
                </c:pt>
                <c:pt idx="1298">
                  <c:v>-3.8503000000000003E-11</c:v>
                </c:pt>
                <c:pt idx="1299">
                  <c:v>-3.7297000000000003E-11</c:v>
                </c:pt>
                <c:pt idx="1300">
                  <c:v>-3.6112999999999998E-11</c:v>
                </c:pt>
                <c:pt idx="1301">
                  <c:v>-3.4686000000000003E-11</c:v>
                </c:pt>
                <c:pt idx="1302">
                  <c:v>-3.3601999999999997E-11</c:v>
                </c:pt>
                <c:pt idx="1303">
                  <c:v>-3.2530999999999999E-11</c:v>
                </c:pt>
                <c:pt idx="1304">
                  <c:v>-3.1235000000000003E-11</c:v>
                </c:pt>
                <c:pt idx="1305">
                  <c:v>-2.9430000000000002E-11</c:v>
                </c:pt>
                <c:pt idx="1306">
                  <c:v>-2.7796000000000002E-11</c:v>
                </c:pt>
                <c:pt idx="1307">
                  <c:v>-2.6333000000000001E-11</c:v>
                </c:pt>
                <c:pt idx="1308">
                  <c:v>-2.5117999999999999E-11</c:v>
                </c:pt>
                <c:pt idx="1309">
                  <c:v>-2.443E-11</c:v>
                </c:pt>
                <c:pt idx="1310">
                  <c:v>-2.3911999999999999E-11</c:v>
                </c:pt>
                <c:pt idx="1311">
                  <c:v>-2.3259E-11</c:v>
                </c:pt>
                <c:pt idx="1312">
                  <c:v>-2.2045999999999999E-11</c:v>
                </c:pt>
                <c:pt idx="1313">
                  <c:v>-2.13E-11</c:v>
                </c:pt>
                <c:pt idx="1314">
                  <c:v>-2.1071E-11</c:v>
                </c:pt>
                <c:pt idx="1315">
                  <c:v>-2.1352999999999999E-11</c:v>
                </c:pt>
                <c:pt idx="1316">
                  <c:v>-2.2442999999999999E-11</c:v>
                </c:pt>
                <c:pt idx="1317">
                  <c:v>-2.4154000000000001E-11</c:v>
                </c:pt>
                <c:pt idx="1318">
                  <c:v>-2.6427999999999998E-11</c:v>
                </c:pt>
                <c:pt idx="1319">
                  <c:v>-2.8770000000000001E-11</c:v>
                </c:pt>
                <c:pt idx="1320">
                  <c:v>-3.0832000000000003E-11</c:v>
                </c:pt>
                <c:pt idx="1321">
                  <c:v>-3.2627000000000001E-11</c:v>
                </c:pt>
                <c:pt idx="1322">
                  <c:v>-3.4301000000000003E-11</c:v>
                </c:pt>
                <c:pt idx="1323">
                  <c:v>-3.5846000000000002E-11</c:v>
                </c:pt>
                <c:pt idx="1324">
                  <c:v>-3.6943999999999999E-11</c:v>
                </c:pt>
                <c:pt idx="1325">
                  <c:v>-3.7308000000000001E-11</c:v>
                </c:pt>
                <c:pt idx="1326">
                  <c:v>-3.7592000000000001E-11</c:v>
                </c:pt>
                <c:pt idx="1327">
                  <c:v>-3.7907000000000002E-11</c:v>
                </c:pt>
                <c:pt idx="1328">
                  <c:v>-3.8613000000000003E-11</c:v>
                </c:pt>
                <c:pt idx="1329">
                  <c:v>-3.9544000000000002E-11</c:v>
                </c:pt>
                <c:pt idx="1330">
                  <c:v>-4.0720999999999998E-11</c:v>
                </c:pt>
                <c:pt idx="1331">
                  <c:v>-4.2096E-11</c:v>
                </c:pt>
                <c:pt idx="1332">
                  <c:v>-4.2962999999999999E-11</c:v>
                </c:pt>
                <c:pt idx="1333">
                  <c:v>-4.3975000000000002E-11</c:v>
                </c:pt>
                <c:pt idx="1334">
                  <c:v>-4.4287000000000003E-11</c:v>
                </c:pt>
                <c:pt idx="1335">
                  <c:v>-4.3794E-11</c:v>
                </c:pt>
                <c:pt idx="1336">
                  <c:v>-4.2365000000000001E-11</c:v>
                </c:pt>
                <c:pt idx="1337">
                  <c:v>-4.0888999999999998E-11</c:v>
                </c:pt>
                <c:pt idx="1338">
                  <c:v>-3.9138999999999998E-11</c:v>
                </c:pt>
                <c:pt idx="1339">
                  <c:v>-3.7330000000000002E-11</c:v>
                </c:pt>
                <c:pt idx="1340">
                  <c:v>-3.5125999999999997E-11</c:v>
                </c:pt>
                <c:pt idx="1341">
                  <c:v>-3.3228E-11</c:v>
                </c:pt>
                <c:pt idx="1342">
                  <c:v>-3.1075E-11</c:v>
                </c:pt>
                <c:pt idx="1343">
                  <c:v>-2.8741000000000001E-11</c:v>
                </c:pt>
                <c:pt idx="1344">
                  <c:v>-2.6707000000000001E-11</c:v>
                </c:pt>
                <c:pt idx="1345">
                  <c:v>-2.5056999999999999E-11</c:v>
                </c:pt>
                <c:pt idx="1346">
                  <c:v>-2.3777000000000001E-11</c:v>
                </c:pt>
                <c:pt idx="1347">
                  <c:v>-2.2906E-11</c:v>
                </c:pt>
                <c:pt idx="1348">
                  <c:v>-2.2415000000000001E-11</c:v>
                </c:pt>
                <c:pt idx="1349">
                  <c:v>-2.2285E-11</c:v>
                </c:pt>
                <c:pt idx="1350">
                  <c:v>-2.2389000000000001E-11</c:v>
                </c:pt>
                <c:pt idx="1351">
                  <c:v>-2.2644000000000001E-11</c:v>
                </c:pt>
                <c:pt idx="1352">
                  <c:v>-2.3430999999999999E-11</c:v>
                </c:pt>
                <c:pt idx="1353">
                  <c:v>-2.4928999999999999E-11</c:v>
                </c:pt>
                <c:pt idx="1354">
                  <c:v>-2.6763E-11</c:v>
                </c:pt>
                <c:pt idx="1355">
                  <c:v>-2.8967000000000001E-11</c:v>
                </c:pt>
                <c:pt idx="1356">
                  <c:v>-3.0954999999999998E-11</c:v>
                </c:pt>
                <c:pt idx="1357">
                  <c:v>-3.3089999999999999E-11</c:v>
                </c:pt>
                <c:pt idx="1358">
                  <c:v>-3.4499000000000002E-11</c:v>
                </c:pt>
                <c:pt idx="1359">
                  <c:v>-3.5329E-11</c:v>
                </c:pt>
                <c:pt idx="1360">
                  <c:v>-3.5767999999999999E-11</c:v>
                </c:pt>
                <c:pt idx="1361">
                  <c:v>-3.6319000000000001E-11</c:v>
                </c:pt>
                <c:pt idx="1362">
                  <c:v>-3.6912000000000003E-11</c:v>
                </c:pt>
                <c:pt idx="1363">
                  <c:v>-3.75E-11</c:v>
                </c:pt>
                <c:pt idx="1364">
                  <c:v>-3.8563E-11</c:v>
                </c:pt>
                <c:pt idx="1365">
                  <c:v>-3.9620999999999997E-11</c:v>
                </c:pt>
                <c:pt idx="1366">
                  <c:v>-4.0643000000000001E-11</c:v>
                </c:pt>
                <c:pt idx="1367">
                  <c:v>-4.1666999999999997E-11</c:v>
                </c:pt>
                <c:pt idx="1368">
                  <c:v>-4.2545E-11</c:v>
                </c:pt>
                <c:pt idx="1369">
                  <c:v>-4.311E-11</c:v>
                </c:pt>
                <c:pt idx="1370">
                  <c:v>-4.3075999999999999E-11</c:v>
                </c:pt>
                <c:pt idx="1371">
                  <c:v>-4.2357000000000003E-11</c:v>
                </c:pt>
                <c:pt idx="1372">
                  <c:v>-4.1415E-11</c:v>
                </c:pt>
                <c:pt idx="1373">
                  <c:v>-4.0624E-11</c:v>
                </c:pt>
                <c:pt idx="1374">
                  <c:v>-3.9647E-11</c:v>
                </c:pt>
                <c:pt idx="1375">
                  <c:v>-3.8561000000000003E-11</c:v>
                </c:pt>
                <c:pt idx="1376">
                  <c:v>-3.7248000000000003E-11</c:v>
                </c:pt>
                <c:pt idx="1377">
                  <c:v>-3.5892000000000003E-11</c:v>
                </c:pt>
                <c:pt idx="1378">
                  <c:v>-3.4811999999999998E-11</c:v>
                </c:pt>
                <c:pt idx="1379">
                  <c:v>-3.2648000000000001E-11</c:v>
                </c:pt>
                <c:pt idx="1380">
                  <c:v>-3.0685999999999997E-11</c:v>
                </c:pt>
                <c:pt idx="1381">
                  <c:v>-2.9186000000000003E-11</c:v>
                </c:pt>
                <c:pt idx="1382">
                  <c:v>-2.7579000000000001E-11</c:v>
                </c:pt>
                <c:pt idx="1383">
                  <c:v>-2.6253E-11</c:v>
                </c:pt>
                <c:pt idx="1384">
                  <c:v>-2.4957E-11</c:v>
                </c:pt>
                <c:pt idx="1385">
                  <c:v>-2.3772E-11</c:v>
                </c:pt>
                <c:pt idx="1386">
                  <c:v>-2.2534000000000001E-11</c:v>
                </c:pt>
                <c:pt idx="1387">
                  <c:v>-2.1879000000000001E-11</c:v>
                </c:pt>
                <c:pt idx="1388">
                  <c:v>-2.2056000000000001E-11</c:v>
                </c:pt>
                <c:pt idx="1389">
                  <c:v>-2.2648999999999999E-11</c:v>
                </c:pt>
                <c:pt idx="1390">
                  <c:v>-2.3852000000000001E-11</c:v>
                </c:pt>
                <c:pt idx="1391">
                  <c:v>-2.5467E-11</c:v>
                </c:pt>
                <c:pt idx="1392">
                  <c:v>-2.7559000000000001E-11</c:v>
                </c:pt>
                <c:pt idx="1393">
                  <c:v>-2.9562999999999999E-11</c:v>
                </c:pt>
                <c:pt idx="1394">
                  <c:v>-3.1522999999999998E-11</c:v>
                </c:pt>
                <c:pt idx="1395">
                  <c:v>-3.3638000000000002E-11</c:v>
                </c:pt>
                <c:pt idx="1396">
                  <c:v>-3.5329E-11</c:v>
                </c:pt>
                <c:pt idx="1397">
                  <c:v>-3.6077E-11</c:v>
                </c:pt>
                <c:pt idx="1398">
                  <c:v>-3.6827999999999999E-11</c:v>
                </c:pt>
                <c:pt idx="1399">
                  <c:v>-3.7479000000000001E-11</c:v>
                </c:pt>
                <c:pt idx="1400">
                  <c:v>-3.8157000000000001E-11</c:v>
                </c:pt>
                <c:pt idx="1401">
                  <c:v>-3.8429000000000001E-11</c:v>
                </c:pt>
                <c:pt idx="1402">
                  <c:v>-3.8314999999999999E-11</c:v>
                </c:pt>
                <c:pt idx="1403">
                  <c:v>-3.8307999999999997E-11</c:v>
                </c:pt>
                <c:pt idx="1404">
                  <c:v>-3.8633E-11</c:v>
                </c:pt>
                <c:pt idx="1405">
                  <c:v>-3.9363E-11</c:v>
                </c:pt>
                <c:pt idx="1406">
                  <c:v>-4.0628999999999997E-11</c:v>
                </c:pt>
                <c:pt idx="1407">
                  <c:v>-4.2338999999999997E-11</c:v>
                </c:pt>
                <c:pt idx="1408">
                  <c:v>-4.4055999999999999E-11</c:v>
                </c:pt>
                <c:pt idx="1409">
                  <c:v>-4.5664000000000003E-11</c:v>
                </c:pt>
                <c:pt idx="1410">
                  <c:v>-4.6512000000000001E-11</c:v>
                </c:pt>
                <c:pt idx="1411">
                  <c:v>-4.6919999999999998E-11</c:v>
                </c:pt>
                <c:pt idx="1412">
                  <c:v>-4.6155000000000001E-11</c:v>
                </c:pt>
                <c:pt idx="1413">
                  <c:v>-4.4167999999999997E-11</c:v>
                </c:pt>
                <c:pt idx="1414">
                  <c:v>-4.1321000000000001E-11</c:v>
                </c:pt>
                <c:pt idx="1415">
                  <c:v>-3.7993999999999998E-11</c:v>
                </c:pt>
                <c:pt idx="1416">
                  <c:v>-3.4865000000000001E-11</c:v>
                </c:pt>
                <c:pt idx="1417">
                  <c:v>-3.2020999999999999E-11</c:v>
                </c:pt>
                <c:pt idx="1418">
                  <c:v>-3.0392999999999998E-11</c:v>
                </c:pt>
                <c:pt idx="1419">
                  <c:v>-2.8487E-11</c:v>
                </c:pt>
                <c:pt idx="1420">
                  <c:v>-2.6875000000000001E-11</c:v>
                </c:pt>
                <c:pt idx="1421">
                  <c:v>-2.5739000000000001E-11</c:v>
                </c:pt>
                <c:pt idx="1422">
                  <c:v>-2.5061000000000001E-11</c:v>
                </c:pt>
                <c:pt idx="1423">
                  <c:v>-2.4826000000000001E-11</c:v>
                </c:pt>
                <c:pt idx="1424">
                  <c:v>-2.4707000000000001E-11</c:v>
                </c:pt>
                <c:pt idx="1425">
                  <c:v>-2.4614000000000002E-11</c:v>
                </c:pt>
                <c:pt idx="1426">
                  <c:v>-2.4820000000000001E-11</c:v>
                </c:pt>
                <c:pt idx="1427">
                  <c:v>-2.5165000000000001E-11</c:v>
                </c:pt>
                <c:pt idx="1428">
                  <c:v>-2.5667999999999999E-11</c:v>
                </c:pt>
                <c:pt idx="1429">
                  <c:v>-2.6331999999999999E-11</c:v>
                </c:pt>
                <c:pt idx="1430">
                  <c:v>-2.7556000000000001E-11</c:v>
                </c:pt>
                <c:pt idx="1431">
                  <c:v>-2.8867999999999999E-11</c:v>
                </c:pt>
                <c:pt idx="1432">
                  <c:v>-3.0655000000000003E-11</c:v>
                </c:pt>
                <c:pt idx="1433">
                  <c:v>-3.2298999999999999E-11</c:v>
                </c:pt>
                <c:pt idx="1434">
                  <c:v>-3.3531999999999997E-11</c:v>
                </c:pt>
                <c:pt idx="1435">
                  <c:v>-3.4605E-11</c:v>
                </c:pt>
                <c:pt idx="1436">
                  <c:v>-3.5751999999999997E-11</c:v>
                </c:pt>
                <c:pt idx="1437">
                  <c:v>-3.7119000000000001E-11</c:v>
                </c:pt>
                <c:pt idx="1438">
                  <c:v>-3.8305999999999999E-11</c:v>
                </c:pt>
                <c:pt idx="1439">
                  <c:v>-3.9248999999999998E-11</c:v>
                </c:pt>
                <c:pt idx="1440">
                  <c:v>-3.9752999999999998E-11</c:v>
                </c:pt>
                <c:pt idx="1441">
                  <c:v>-4.0027000000000003E-11</c:v>
                </c:pt>
                <c:pt idx="1442">
                  <c:v>-4.0747999999999997E-11</c:v>
                </c:pt>
                <c:pt idx="1443">
                  <c:v>-4.1691999999999998E-11</c:v>
                </c:pt>
                <c:pt idx="1444">
                  <c:v>-4.2522999999999999E-11</c:v>
                </c:pt>
                <c:pt idx="1445">
                  <c:v>-4.3133999999999999E-11</c:v>
                </c:pt>
                <c:pt idx="1446">
                  <c:v>-4.3661000000000003E-11</c:v>
                </c:pt>
                <c:pt idx="1447">
                  <c:v>-4.4226999999999999E-11</c:v>
                </c:pt>
                <c:pt idx="1448">
                  <c:v>-4.4408000000000001E-11</c:v>
                </c:pt>
                <c:pt idx="1449">
                  <c:v>-4.4342000000000003E-11</c:v>
                </c:pt>
                <c:pt idx="1450">
                  <c:v>-4.3407000000000002E-11</c:v>
                </c:pt>
                <c:pt idx="1451">
                  <c:v>-4.1822000000000002E-11</c:v>
                </c:pt>
                <c:pt idx="1452">
                  <c:v>-3.9871000000000002E-11</c:v>
                </c:pt>
                <c:pt idx="1453">
                  <c:v>-3.7959999999999997E-11</c:v>
                </c:pt>
                <c:pt idx="1454">
                  <c:v>-3.3473000000000002E-11</c:v>
                </c:pt>
                <c:pt idx="1455">
                  <c:v>-3.3309999999999999E-11</c:v>
                </c:pt>
                <c:pt idx="1456">
                  <c:v>-3.1100000000000001E-11</c:v>
                </c:pt>
                <c:pt idx="1457">
                  <c:v>-2.9084999999999999E-11</c:v>
                </c:pt>
                <c:pt idx="1458">
                  <c:v>-2.7621999999999998E-11</c:v>
                </c:pt>
                <c:pt idx="1459">
                  <c:v>-2.6314E-11</c:v>
                </c:pt>
                <c:pt idx="1460">
                  <c:v>-2.5427E-11</c:v>
                </c:pt>
                <c:pt idx="1461">
                  <c:v>-2.5163E-11</c:v>
                </c:pt>
                <c:pt idx="1462">
                  <c:v>-2.5328E-11</c:v>
                </c:pt>
                <c:pt idx="1463">
                  <c:v>-2.5230999999999999E-11</c:v>
                </c:pt>
                <c:pt idx="1464">
                  <c:v>-2.5211000000000002E-11</c:v>
                </c:pt>
                <c:pt idx="1465">
                  <c:v>-2.5146999999999999E-11</c:v>
                </c:pt>
                <c:pt idx="1466">
                  <c:v>-2.5382000000000002E-11</c:v>
                </c:pt>
                <c:pt idx="1467">
                  <c:v>-2.6093999999999999E-11</c:v>
                </c:pt>
                <c:pt idx="1468">
                  <c:v>-2.6989E-11</c:v>
                </c:pt>
                <c:pt idx="1469">
                  <c:v>-2.8347000000000001E-11</c:v>
                </c:pt>
                <c:pt idx="1470">
                  <c:v>-3.0006E-11</c:v>
                </c:pt>
                <c:pt idx="1471">
                  <c:v>-3.1602999999999999E-11</c:v>
                </c:pt>
                <c:pt idx="1472">
                  <c:v>-3.2780999999999998E-11</c:v>
                </c:pt>
                <c:pt idx="1473">
                  <c:v>-3.3837999999999999E-11</c:v>
                </c:pt>
                <c:pt idx="1474">
                  <c:v>-3.506E-11</c:v>
                </c:pt>
                <c:pt idx="1475">
                  <c:v>-3.6836999999999999E-11</c:v>
                </c:pt>
                <c:pt idx="1476">
                  <c:v>-3.8753000000000002E-11</c:v>
                </c:pt>
                <c:pt idx="1477">
                  <c:v>-4.0377000000000001E-11</c:v>
                </c:pt>
                <c:pt idx="1478">
                  <c:v>-4.1600999999999999E-11</c:v>
                </c:pt>
                <c:pt idx="1479">
                  <c:v>-4.2537000000000003E-11</c:v>
                </c:pt>
                <c:pt idx="1480">
                  <c:v>-4.3321000000000001E-11</c:v>
                </c:pt>
                <c:pt idx="1481">
                  <c:v>-4.3734000000000002E-11</c:v>
                </c:pt>
                <c:pt idx="1482">
                  <c:v>-4.4039999999999997E-11</c:v>
                </c:pt>
                <c:pt idx="1483">
                  <c:v>-4.4045000000000001E-11</c:v>
                </c:pt>
                <c:pt idx="1484">
                  <c:v>-4.4100000000000002E-11</c:v>
                </c:pt>
                <c:pt idx="1485">
                  <c:v>-4.3658999999999999E-11</c:v>
                </c:pt>
                <c:pt idx="1486">
                  <c:v>-4.2900000000000002E-11</c:v>
                </c:pt>
                <c:pt idx="1487">
                  <c:v>-4.2253000000000003E-11</c:v>
                </c:pt>
                <c:pt idx="1488">
                  <c:v>-4.1447000000000003E-11</c:v>
                </c:pt>
                <c:pt idx="1489">
                  <c:v>-4.0610999999999998E-11</c:v>
                </c:pt>
                <c:pt idx="1490">
                  <c:v>-3.9447999999999999E-11</c:v>
                </c:pt>
                <c:pt idx="1491">
                  <c:v>-3.8356000000000002E-11</c:v>
                </c:pt>
                <c:pt idx="1492">
                  <c:v>-3.6695999999999998E-11</c:v>
                </c:pt>
                <c:pt idx="1493">
                  <c:v>-3.4095E-11</c:v>
                </c:pt>
                <c:pt idx="1494">
                  <c:v>-3.1629000000000003E-11</c:v>
                </c:pt>
                <c:pt idx="1495">
                  <c:v>-2.9320000000000002E-11</c:v>
                </c:pt>
                <c:pt idx="1496">
                  <c:v>-2.7670999999999999E-11</c:v>
                </c:pt>
                <c:pt idx="1497">
                  <c:v>-2.6511E-11</c:v>
                </c:pt>
                <c:pt idx="1498">
                  <c:v>-2.5566E-11</c:v>
                </c:pt>
                <c:pt idx="1499">
                  <c:v>-2.4956000000000002E-11</c:v>
                </c:pt>
                <c:pt idx="1500">
                  <c:v>-2.4472000000000002E-11</c:v>
                </c:pt>
                <c:pt idx="1501">
                  <c:v>-2.4436999999999999E-11</c:v>
                </c:pt>
                <c:pt idx="1502">
                  <c:v>-2.4577000000000001E-11</c:v>
                </c:pt>
                <c:pt idx="1503">
                  <c:v>-2.4922000000000001E-11</c:v>
                </c:pt>
                <c:pt idx="1504">
                  <c:v>-2.5626000000000001E-11</c:v>
                </c:pt>
                <c:pt idx="1505">
                  <c:v>-2.6924000000000001E-11</c:v>
                </c:pt>
                <c:pt idx="1506">
                  <c:v>-2.8241999999999999E-11</c:v>
                </c:pt>
                <c:pt idx="1507">
                  <c:v>-2.9372999999999998E-11</c:v>
                </c:pt>
                <c:pt idx="1508">
                  <c:v>-3.0791E-11</c:v>
                </c:pt>
                <c:pt idx="1509">
                  <c:v>-3.2145999999999998E-11</c:v>
                </c:pt>
                <c:pt idx="1510">
                  <c:v>-3.3152000000000001E-11</c:v>
                </c:pt>
                <c:pt idx="1511">
                  <c:v>-3.4329999999999999E-11</c:v>
                </c:pt>
                <c:pt idx="1512">
                  <c:v>-3.5654999999999999E-11</c:v>
                </c:pt>
                <c:pt idx="1513">
                  <c:v>-3.6704999999999998E-11</c:v>
                </c:pt>
                <c:pt idx="1514">
                  <c:v>-3.7495000000000002E-11</c:v>
                </c:pt>
                <c:pt idx="1515">
                  <c:v>-3.8775999999999999E-11</c:v>
                </c:pt>
                <c:pt idx="1516">
                  <c:v>-3.954E-11</c:v>
                </c:pt>
                <c:pt idx="1517">
                  <c:v>-3.9995E-11</c:v>
                </c:pt>
                <c:pt idx="1518">
                  <c:v>-4.0409999999999999E-11</c:v>
                </c:pt>
                <c:pt idx="1519">
                  <c:v>-4.1275000000000001E-11</c:v>
                </c:pt>
                <c:pt idx="1520">
                  <c:v>-4.2628999999999997E-11</c:v>
                </c:pt>
                <c:pt idx="1521">
                  <c:v>-4.4271999999999997E-11</c:v>
                </c:pt>
                <c:pt idx="1522">
                  <c:v>-4.5804000000000002E-11</c:v>
                </c:pt>
                <c:pt idx="1523">
                  <c:v>-4.6891999999999997E-11</c:v>
                </c:pt>
                <c:pt idx="1524">
                  <c:v>-4.6858000000000002E-11</c:v>
                </c:pt>
                <c:pt idx="1525">
                  <c:v>-4.5908999999999998E-11</c:v>
                </c:pt>
                <c:pt idx="1526">
                  <c:v>-4.4277999999999997E-11</c:v>
                </c:pt>
                <c:pt idx="1527">
                  <c:v>-4.2014000000000001E-11</c:v>
                </c:pt>
                <c:pt idx="1528">
                  <c:v>-3.9413000000000003E-11</c:v>
                </c:pt>
                <c:pt idx="1529">
                  <c:v>-3.7226000000000002E-11</c:v>
                </c:pt>
                <c:pt idx="1530">
                  <c:v>-3.4951999999999997E-11</c:v>
                </c:pt>
                <c:pt idx="1531">
                  <c:v>-3.2991000000000003E-11</c:v>
                </c:pt>
                <c:pt idx="1532">
                  <c:v>-3.1546999999999997E-11</c:v>
                </c:pt>
                <c:pt idx="1533">
                  <c:v>-3.0352000000000002E-11</c:v>
                </c:pt>
                <c:pt idx="1534">
                  <c:v>-2.9229000000000003E-11</c:v>
                </c:pt>
                <c:pt idx="1535">
                  <c:v>-2.7826E-11</c:v>
                </c:pt>
                <c:pt idx="1536">
                  <c:v>-2.6417000000000001E-11</c:v>
                </c:pt>
                <c:pt idx="1537">
                  <c:v>-2.5299E-11</c:v>
                </c:pt>
                <c:pt idx="1538">
                  <c:v>-2.4239999999999998E-11</c:v>
                </c:pt>
                <c:pt idx="1539">
                  <c:v>-2.3624999999999999E-11</c:v>
                </c:pt>
                <c:pt idx="1540">
                  <c:v>-2.3694999999999999E-11</c:v>
                </c:pt>
                <c:pt idx="1541">
                  <c:v>-2.3926999999999999E-11</c:v>
                </c:pt>
                <c:pt idx="1542">
                  <c:v>-2.4227E-11</c:v>
                </c:pt>
                <c:pt idx="1543">
                  <c:v>-2.4731999999999999E-11</c:v>
                </c:pt>
                <c:pt idx="1544">
                  <c:v>-2.5502999999999999E-11</c:v>
                </c:pt>
                <c:pt idx="1545">
                  <c:v>-2.6682E-11</c:v>
                </c:pt>
                <c:pt idx="1546">
                  <c:v>-2.8238999999999999E-11</c:v>
                </c:pt>
                <c:pt idx="1547">
                  <c:v>-3.0035999999999998E-11</c:v>
                </c:pt>
                <c:pt idx="1548">
                  <c:v>-3.2254E-11</c:v>
                </c:pt>
                <c:pt idx="1549">
                  <c:v>-3.4337999999999997E-11</c:v>
                </c:pt>
                <c:pt idx="1550">
                  <c:v>-3.6609000000000001E-11</c:v>
                </c:pt>
                <c:pt idx="1551">
                  <c:v>-3.9058000000000001E-11</c:v>
                </c:pt>
                <c:pt idx="1552">
                  <c:v>-4.1006E-11</c:v>
                </c:pt>
                <c:pt idx="1553">
                  <c:v>-4.2684999999999999E-11</c:v>
                </c:pt>
                <c:pt idx="1554">
                  <c:v>-4.3801000000000002E-11</c:v>
                </c:pt>
                <c:pt idx="1555">
                  <c:v>-4.4512000000000001E-11</c:v>
                </c:pt>
                <c:pt idx="1556">
                  <c:v>-4.4607000000000002E-11</c:v>
                </c:pt>
                <c:pt idx="1557">
                  <c:v>-4.4262999999999997E-11</c:v>
                </c:pt>
                <c:pt idx="1558">
                  <c:v>-4.4040999999999999E-11</c:v>
                </c:pt>
                <c:pt idx="1559">
                  <c:v>-4.3530999999999999E-11</c:v>
                </c:pt>
                <c:pt idx="1560">
                  <c:v>-4.2885999999999998E-11</c:v>
                </c:pt>
                <c:pt idx="1561">
                  <c:v>-4.2341000000000001E-11</c:v>
                </c:pt>
                <c:pt idx="1562">
                  <c:v>-4.1986E-11</c:v>
                </c:pt>
                <c:pt idx="1563">
                  <c:v>-4.1651999999999997E-11</c:v>
                </c:pt>
                <c:pt idx="1564">
                  <c:v>-4.0924000000000001E-11</c:v>
                </c:pt>
                <c:pt idx="1565">
                  <c:v>-3.9245999999999998E-11</c:v>
                </c:pt>
                <c:pt idx="1566">
                  <c:v>-3.7021000000000001E-11</c:v>
                </c:pt>
                <c:pt idx="1567">
                  <c:v>-3.5501999999999998E-11</c:v>
                </c:pt>
                <c:pt idx="1568">
                  <c:v>-3.4450000000000001E-11</c:v>
                </c:pt>
                <c:pt idx="1569">
                  <c:v>-3.3580999999999998E-11</c:v>
                </c:pt>
                <c:pt idx="1570">
                  <c:v>-3.2422000000000001E-11</c:v>
                </c:pt>
                <c:pt idx="1571">
                  <c:v>-3.0502000000000002E-11</c:v>
                </c:pt>
                <c:pt idx="1572">
                  <c:v>-2.7847E-11</c:v>
                </c:pt>
                <c:pt idx="1573">
                  <c:v>-2.5517999999999999E-11</c:v>
                </c:pt>
                <c:pt idx="1574">
                  <c:v>-2.3705E-11</c:v>
                </c:pt>
                <c:pt idx="1575">
                  <c:v>-2.2419999999999999E-11</c:v>
                </c:pt>
                <c:pt idx="1576">
                  <c:v>-2.2245999999999999E-11</c:v>
                </c:pt>
                <c:pt idx="1577">
                  <c:v>-2.2714999999999999E-11</c:v>
                </c:pt>
                <c:pt idx="1578">
                  <c:v>-2.3994000000000001E-11</c:v>
                </c:pt>
                <c:pt idx="1579">
                  <c:v>-2.5314999999999999E-11</c:v>
                </c:pt>
                <c:pt idx="1580">
                  <c:v>-2.6285999999999998E-11</c:v>
                </c:pt>
                <c:pt idx="1581">
                  <c:v>-2.7221E-11</c:v>
                </c:pt>
                <c:pt idx="1582">
                  <c:v>-2.8443000000000001E-11</c:v>
                </c:pt>
                <c:pt idx="1583">
                  <c:v>-2.9680999999999997E-11</c:v>
                </c:pt>
                <c:pt idx="1584">
                  <c:v>-3.0941000000000001E-11</c:v>
                </c:pt>
                <c:pt idx="1585">
                  <c:v>-3.2393999999999999E-11</c:v>
                </c:pt>
                <c:pt idx="1586">
                  <c:v>-3.3565999999999998E-11</c:v>
                </c:pt>
                <c:pt idx="1587">
                  <c:v>-3.4639000000000001E-11</c:v>
                </c:pt>
                <c:pt idx="1588">
                  <c:v>-3.5901000000000002E-11</c:v>
                </c:pt>
                <c:pt idx="1589">
                  <c:v>-3.6832000000000001E-11</c:v>
                </c:pt>
                <c:pt idx="1590">
                  <c:v>-3.7788000000000002E-11</c:v>
                </c:pt>
                <c:pt idx="1591">
                  <c:v>-3.8683000000000002E-11</c:v>
                </c:pt>
                <c:pt idx="1592">
                  <c:v>-3.9691999999999998E-11</c:v>
                </c:pt>
                <c:pt idx="1593">
                  <c:v>-4.0952999999999998E-11</c:v>
                </c:pt>
                <c:pt idx="1594">
                  <c:v>-4.2221E-11</c:v>
                </c:pt>
                <c:pt idx="1595">
                  <c:v>-4.3693E-11</c:v>
                </c:pt>
                <c:pt idx="1596">
                  <c:v>-4.5191000000000003E-11</c:v>
                </c:pt>
                <c:pt idx="1597">
                  <c:v>-4.5871999999999997E-11</c:v>
                </c:pt>
                <c:pt idx="1598">
                  <c:v>-4.6094999999999997E-11</c:v>
                </c:pt>
                <c:pt idx="1599">
                  <c:v>-4.6015000000000002E-11</c:v>
                </c:pt>
                <c:pt idx="1600">
                  <c:v>-4.5316999999999998E-11</c:v>
                </c:pt>
                <c:pt idx="1601">
                  <c:v>-4.4302999999999998E-11</c:v>
                </c:pt>
                <c:pt idx="1602">
                  <c:v>-4.2573999999999997E-11</c:v>
                </c:pt>
                <c:pt idx="1603">
                  <c:v>-4.0368000000000001E-11</c:v>
                </c:pt>
                <c:pt idx="1604">
                  <c:v>-3.7767000000000003E-11</c:v>
                </c:pt>
                <c:pt idx="1605">
                  <c:v>-3.5161E-11</c:v>
                </c:pt>
                <c:pt idx="1606">
                  <c:v>-3.2264000000000002E-11</c:v>
                </c:pt>
                <c:pt idx="1607">
                  <c:v>-2.9650999999999998E-11</c:v>
                </c:pt>
                <c:pt idx="1608">
                  <c:v>-2.7397999999999999E-11</c:v>
                </c:pt>
                <c:pt idx="1609">
                  <c:v>-2.5823000000000001E-11</c:v>
                </c:pt>
                <c:pt idx="1610">
                  <c:v>-2.5105E-11</c:v>
                </c:pt>
                <c:pt idx="1611">
                  <c:v>-2.4946999999999999E-11</c:v>
                </c:pt>
                <c:pt idx="1612">
                  <c:v>-2.5389999999999999E-11</c:v>
                </c:pt>
                <c:pt idx="1613">
                  <c:v>-2.5995E-11</c:v>
                </c:pt>
                <c:pt idx="1614">
                  <c:v>-2.6696999999999999E-11</c:v>
                </c:pt>
                <c:pt idx="1615">
                  <c:v>-2.7176000000000001E-11</c:v>
                </c:pt>
                <c:pt idx="1616">
                  <c:v>-2.7912000000000001E-11</c:v>
                </c:pt>
                <c:pt idx="1617">
                  <c:v>-2.8790000000000002E-11</c:v>
                </c:pt>
                <c:pt idx="1618">
                  <c:v>-2.9498999999999999E-11</c:v>
                </c:pt>
                <c:pt idx="1619">
                  <c:v>-2.9784000000000002E-11</c:v>
                </c:pt>
                <c:pt idx="1620">
                  <c:v>-2.9409999999999998E-11</c:v>
                </c:pt>
                <c:pt idx="1621">
                  <c:v>-2.8788999999999999E-11</c:v>
                </c:pt>
                <c:pt idx="1622">
                  <c:v>-2.8351E-11</c:v>
                </c:pt>
                <c:pt idx="1623">
                  <c:v>-2.8817999999999999E-11</c:v>
                </c:pt>
                <c:pt idx="1624">
                  <c:v>-2.9876999999999998E-11</c:v>
                </c:pt>
                <c:pt idx="1625">
                  <c:v>-3.175E-11</c:v>
                </c:pt>
                <c:pt idx="1626">
                  <c:v>-3.4060000000000003E-11</c:v>
                </c:pt>
                <c:pt idx="1627">
                  <c:v>-3.7022000000000003E-11</c:v>
                </c:pt>
                <c:pt idx="1628">
                  <c:v>-3.9911000000000003E-11</c:v>
                </c:pt>
                <c:pt idx="1629">
                  <c:v>-4.2537000000000003E-11</c:v>
                </c:pt>
                <c:pt idx="1630">
                  <c:v>-4.4479000000000002E-11</c:v>
                </c:pt>
                <c:pt idx="1631">
                  <c:v>-4.595E-11</c:v>
                </c:pt>
                <c:pt idx="1632">
                  <c:v>-4.6998999999999997E-11</c:v>
                </c:pt>
                <c:pt idx="1633">
                  <c:v>-4.7487999999999998E-11</c:v>
                </c:pt>
                <c:pt idx="1634">
                  <c:v>-4.7401000000000001E-11</c:v>
                </c:pt>
                <c:pt idx="1635">
                  <c:v>-4.6946999999999997E-11</c:v>
                </c:pt>
                <c:pt idx="1636">
                  <c:v>-4.6405E-11</c:v>
                </c:pt>
                <c:pt idx="1637">
                  <c:v>-4.5496000000000002E-11</c:v>
                </c:pt>
                <c:pt idx="1638">
                  <c:v>-4.4466000000000001E-11</c:v>
                </c:pt>
                <c:pt idx="1639">
                  <c:v>-4.3538999999999997E-11</c:v>
                </c:pt>
                <c:pt idx="1640">
                  <c:v>-4.2741000000000001E-11</c:v>
                </c:pt>
                <c:pt idx="1641">
                  <c:v>-4.1837000000000001E-11</c:v>
                </c:pt>
                <c:pt idx="1642">
                  <c:v>-4.0882999999999999E-11</c:v>
                </c:pt>
                <c:pt idx="1643">
                  <c:v>-3.9776000000000002E-11</c:v>
                </c:pt>
                <c:pt idx="1644">
                  <c:v>-3.8023000000000001E-11</c:v>
                </c:pt>
                <c:pt idx="1645">
                  <c:v>-3.6515999999999998E-11</c:v>
                </c:pt>
                <c:pt idx="1646">
                  <c:v>-3.4365000000000002E-11</c:v>
                </c:pt>
                <c:pt idx="1647">
                  <c:v>-3.2093000000000002E-11</c:v>
                </c:pt>
                <c:pt idx="1648">
                  <c:v>-2.9653000000000002E-11</c:v>
                </c:pt>
                <c:pt idx="1649">
                  <c:v>-2.7640000000000001E-11</c:v>
                </c:pt>
                <c:pt idx="1650">
                  <c:v>-2.6073E-11</c:v>
                </c:pt>
                <c:pt idx="1651">
                  <c:v>-2.4730000000000001E-11</c:v>
                </c:pt>
                <c:pt idx="1652">
                  <c:v>-2.3711999999999999E-11</c:v>
                </c:pt>
                <c:pt idx="1653">
                  <c:v>-2.3447000000000001E-11</c:v>
                </c:pt>
                <c:pt idx="1654">
                  <c:v>-2.3723999999999999E-11</c:v>
                </c:pt>
                <c:pt idx="1655">
                  <c:v>-2.3965000000000001E-11</c:v>
                </c:pt>
                <c:pt idx="1656">
                  <c:v>-2.4484000000000001E-11</c:v>
                </c:pt>
                <c:pt idx="1657">
                  <c:v>-2.5157E-11</c:v>
                </c:pt>
                <c:pt idx="1658">
                  <c:v>-2.6389E-11</c:v>
                </c:pt>
                <c:pt idx="1659">
                  <c:v>-2.7686000000000001E-11</c:v>
                </c:pt>
                <c:pt idx="1660">
                  <c:v>-2.9732000000000001E-11</c:v>
                </c:pt>
                <c:pt idx="1661">
                  <c:v>-3.1565999999999999E-11</c:v>
                </c:pt>
                <c:pt idx="1662">
                  <c:v>-3.3205999999999999E-11</c:v>
                </c:pt>
                <c:pt idx="1663">
                  <c:v>-3.4927999999999998E-11</c:v>
                </c:pt>
                <c:pt idx="1664">
                  <c:v>-3.6735000000000003E-11</c:v>
                </c:pt>
                <c:pt idx="1665">
                  <c:v>-3.8472999999999997E-11</c:v>
                </c:pt>
                <c:pt idx="1666">
                  <c:v>-4.0346E-11</c:v>
                </c:pt>
                <c:pt idx="1667">
                  <c:v>-4.1655999999999999E-11</c:v>
                </c:pt>
                <c:pt idx="1668">
                  <c:v>-4.2774E-11</c:v>
                </c:pt>
                <c:pt idx="1669">
                  <c:v>-4.3287E-11</c:v>
                </c:pt>
                <c:pt idx="1670">
                  <c:v>-4.3365999999999999E-11</c:v>
                </c:pt>
                <c:pt idx="1671">
                  <c:v>-4.3162E-11</c:v>
                </c:pt>
                <c:pt idx="1672">
                  <c:v>-4.2891999999999998E-11</c:v>
                </c:pt>
                <c:pt idx="1673">
                  <c:v>-4.2485999999999998E-11</c:v>
                </c:pt>
                <c:pt idx="1674">
                  <c:v>-4.1763E-11</c:v>
                </c:pt>
                <c:pt idx="1675">
                  <c:v>-4.1001999999999998E-11</c:v>
                </c:pt>
                <c:pt idx="1676">
                  <c:v>-4.0079000000000003E-11</c:v>
                </c:pt>
                <c:pt idx="1677">
                  <c:v>-3.9401999999999999E-11</c:v>
                </c:pt>
                <c:pt idx="1678">
                  <c:v>-3.8631999999999998E-11</c:v>
                </c:pt>
                <c:pt idx="1679">
                  <c:v>-3.7886000000000002E-11</c:v>
                </c:pt>
                <c:pt idx="1680">
                  <c:v>-3.7024000000000001E-11</c:v>
                </c:pt>
                <c:pt idx="1681">
                  <c:v>-3.6722000000000001E-11</c:v>
                </c:pt>
                <c:pt idx="1682">
                  <c:v>-3.6654E-11</c:v>
                </c:pt>
                <c:pt idx="1683">
                  <c:v>-3.6499000000000001E-11</c:v>
                </c:pt>
                <c:pt idx="1684">
                  <c:v>-3.5796E-11</c:v>
                </c:pt>
                <c:pt idx="1685">
                  <c:v>-3.4390999999999999E-11</c:v>
                </c:pt>
                <c:pt idx="1686">
                  <c:v>-3.2075999999999999E-11</c:v>
                </c:pt>
                <c:pt idx="1687">
                  <c:v>-2.9781000000000002E-11</c:v>
                </c:pt>
                <c:pt idx="1688">
                  <c:v>-2.7249000000000001E-11</c:v>
                </c:pt>
                <c:pt idx="1689">
                  <c:v>-2.4838000000000001E-11</c:v>
                </c:pt>
                <c:pt idx="1690">
                  <c:v>-2.3166999999999999E-11</c:v>
                </c:pt>
                <c:pt idx="1691">
                  <c:v>-2.2000000000000002E-11</c:v>
                </c:pt>
                <c:pt idx="1692">
                  <c:v>-2.1774000000000002E-11</c:v>
                </c:pt>
                <c:pt idx="1693">
                  <c:v>-2.2251E-11</c:v>
                </c:pt>
                <c:pt idx="1694">
                  <c:v>-2.3099000000000001E-11</c:v>
                </c:pt>
                <c:pt idx="1695">
                  <c:v>-2.4627E-11</c:v>
                </c:pt>
                <c:pt idx="1696">
                  <c:v>-2.7053999999999998E-11</c:v>
                </c:pt>
                <c:pt idx="1697">
                  <c:v>-2.9739999999999999E-11</c:v>
                </c:pt>
                <c:pt idx="1698">
                  <c:v>-3.2444999999999998E-11</c:v>
                </c:pt>
                <c:pt idx="1699">
                  <c:v>-3.4569000000000001E-11</c:v>
                </c:pt>
                <c:pt idx="1700">
                  <c:v>-3.6265999999999999E-11</c:v>
                </c:pt>
                <c:pt idx="1701">
                  <c:v>-3.7061999999999997E-11</c:v>
                </c:pt>
                <c:pt idx="1702">
                  <c:v>-3.7315000000000002E-11</c:v>
                </c:pt>
                <c:pt idx="1703">
                  <c:v>-3.7840999999999998E-11</c:v>
                </c:pt>
                <c:pt idx="1704">
                  <c:v>-3.8358E-11</c:v>
                </c:pt>
                <c:pt idx="1705">
                  <c:v>-3.8619999999999998E-11</c:v>
                </c:pt>
                <c:pt idx="1706">
                  <c:v>-3.9001999999999999E-11</c:v>
                </c:pt>
                <c:pt idx="1707">
                  <c:v>-3.9483000000000002E-11</c:v>
                </c:pt>
                <c:pt idx="1708">
                  <c:v>-4.0143999999999999E-11</c:v>
                </c:pt>
                <c:pt idx="1709">
                  <c:v>-4.1357E-11</c:v>
                </c:pt>
                <c:pt idx="1710">
                  <c:v>-4.3245000000000002E-11</c:v>
                </c:pt>
                <c:pt idx="1711">
                  <c:v>-4.5374000000000003E-11</c:v>
                </c:pt>
                <c:pt idx="1712">
                  <c:v>-4.6934000000000002E-11</c:v>
                </c:pt>
                <c:pt idx="1713">
                  <c:v>-4.7853999999999997E-11</c:v>
                </c:pt>
                <c:pt idx="1714">
                  <c:v>-4.8223999999999998E-11</c:v>
                </c:pt>
                <c:pt idx="1715">
                  <c:v>-4.8027999999999997E-11</c:v>
                </c:pt>
                <c:pt idx="1716">
                  <c:v>-4.6904999999999999E-11</c:v>
                </c:pt>
                <c:pt idx="1717">
                  <c:v>-4.4220999999999999E-11</c:v>
                </c:pt>
                <c:pt idx="1718">
                  <c:v>-4.0231000000000002E-11</c:v>
                </c:pt>
                <c:pt idx="1719">
                  <c:v>-3.6127000000000002E-11</c:v>
                </c:pt>
                <c:pt idx="1720">
                  <c:v>-3.3208999999999999E-11</c:v>
                </c:pt>
                <c:pt idx="1721">
                  <c:v>-3.0904E-11</c:v>
                </c:pt>
                <c:pt idx="1722">
                  <c:v>-2.9713E-11</c:v>
                </c:pt>
                <c:pt idx="1723">
                  <c:v>-2.9351000000000003E-11</c:v>
                </c:pt>
                <c:pt idx="1724">
                  <c:v>-2.9131999999999998E-11</c:v>
                </c:pt>
                <c:pt idx="1725">
                  <c:v>-2.8996000000000001E-11</c:v>
                </c:pt>
                <c:pt idx="1726">
                  <c:v>-2.8626E-11</c:v>
                </c:pt>
                <c:pt idx="1727">
                  <c:v>-2.8281E-11</c:v>
                </c:pt>
                <c:pt idx="1728">
                  <c:v>-2.7909000000000002E-11</c:v>
                </c:pt>
                <c:pt idx="1729">
                  <c:v>-2.7472000000000001E-11</c:v>
                </c:pt>
                <c:pt idx="1730">
                  <c:v>-2.7437000000000001E-11</c:v>
                </c:pt>
                <c:pt idx="1731">
                  <c:v>-2.7996000000000001E-11</c:v>
                </c:pt>
                <c:pt idx="1732">
                  <c:v>-2.8757999999999998E-11</c:v>
                </c:pt>
                <c:pt idx="1733">
                  <c:v>-2.9475E-11</c:v>
                </c:pt>
                <c:pt idx="1734">
                  <c:v>-3.0111999999999998E-11</c:v>
                </c:pt>
                <c:pt idx="1735">
                  <c:v>-3.0504E-11</c:v>
                </c:pt>
                <c:pt idx="1736">
                  <c:v>-3.0968E-11</c:v>
                </c:pt>
                <c:pt idx="1737">
                  <c:v>-3.1078E-11</c:v>
                </c:pt>
                <c:pt idx="1738">
                  <c:v>-3.1121E-11</c:v>
                </c:pt>
                <c:pt idx="1739">
                  <c:v>-3.1937000000000002E-11</c:v>
                </c:pt>
                <c:pt idx="1740">
                  <c:v>-3.3058000000000002E-11</c:v>
                </c:pt>
                <c:pt idx="1741">
                  <c:v>-3.5403999999999997E-11</c:v>
                </c:pt>
                <c:pt idx="1742">
                  <c:v>-3.7626000000000001E-11</c:v>
                </c:pt>
                <c:pt idx="1743">
                  <c:v>-3.9810000000000003E-11</c:v>
                </c:pt>
                <c:pt idx="1744">
                  <c:v>-4.1917000000000002E-11</c:v>
                </c:pt>
                <c:pt idx="1745">
                  <c:v>-4.3694000000000002E-11</c:v>
                </c:pt>
                <c:pt idx="1746">
                  <c:v>-4.5179999999999999E-11</c:v>
                </c:pt>
                <c:pt idx="1747">
                  <c:v>-4.6257999999999999E-11</c:v>
                </c:pt>
                <c:pt idx="1748">
                  <c:v>-4.7041000000000002E-11</c:v>
                </c:pt>
                <c:pt idx="1749">
                  <c:v>-4.7530999999999999E-11</c:v>
                </c:pt>
                <c:pt idx="1750">
                  <c:v>-4.8073000000000002E-11</c:v>
                </c:pt>
                <c:pt idx="1751">
                  <c:v>-4.8979E-11</c:v>
                </c:pt>
                <c:pt idx="1752">
                  <c:v>-4.9237000000000003E-11</c:v>
                </c:pt>
                <c:pt idx="1753">
                  <c:v>-4.8800000000000002E-11</c:v>
                </c:pt>
                <c:pt idx="1754">
                  <c:v>-4.7151000000000002E-11</c:v>
                </c:pt>
                <c:pt idx="1755">
                  <c:v>-4.4854000000000001E-11</c:v>
                </c:pt>
                <c:pt idx="1756">
                  <c:v>-4.2372000000000002E-11</c:v>
                </c:pt>
                <c:pt idx="1757">
                  <c:v>-3.9532000000000002E-11</c:v>
                </c:pt>
                <c:pt idx="1758">
                  <c:v>-3.6648E-11</c:v>
                </c:pt>
                <c:pt idx="1759">
                  <c:v>-3.4408000000000003E-11</c:v>
                </c:pt>
                <c:pt idx="1760">
                  <c:v>-3.2221000000000002E-11</c:v>
                </c:pt>
                <c:pt idx="1761">
                  <c:v>-2.9823E-11</c:v>
                </c:pt>
                <c:pt idx="1762">
                  <c:v>-2.8208000000000001E-11</c:v>
                </c:pt>
                <c:pt idx="1763">
                  <c:v>-2.7130000000000001E-11</c:v>
                </c:pt>
                <c:pt idx="1764">
                  <c:v>-2.6369999999999999E-11</c:v>
                </c:pt>
                <c:pt idx="1765">
                  <c:v>-2.6163E-11</c:v>
                </c:pt>
                <c:pt idx="1766">
                  <c:v>-2.6893999999999999E-11</c:v>
                </c:pt>
                <c:pt idx="1767">
                  <c:v>-2.7612E-11</c:v>
                </c:pt>
                <c:pt idx="1768">
                  <c:v>-2.8136E-11</c:v>
                </c:pt>
                <c:pt idx="1769">
                  <c:v>-2.8736E-11</c:v>
                </c:pt>
                <c:pt idx="1770">
                  <c:v>-2.9551E-11</c:v>
                </c:pt>
                <c:pt idx="1771">
                  <c:v>-3.0385E-11</c:v>
                </c:pt>
                <c:pt idx="1772">
                  <c:v>-3.1110000000000003E-11</c:v>
                </c:pt>
                <c:pt idx="1773">
                  <c:v>-3.1518E-11</c:v>
                </c:pt>
                <c:pt idx="1774">
                  <c:v>-3.2081000000000003E-11</c:v>
                </c:pt>
                <c:pt idx="1775">
                  <c:v>-3.2652000000000003E-11</c:v>
                </c:pt>
                <c:pt idx="1776">
                  <c:v>-3.3364999999999999E-11</c:v>
                </c:pt>
                <c:pt idx="1777">
                  <c:v>-3.4319000000000002E-11</c:v>
                </c:pt>
                <c:pt idx="1778">
                  <c:v>-3.5895999999999998E-11</c:v>
                </c:pt>
                <c:pt idx="1779">
                  <c:v>-3.7956999999999998E-11</c:v>
                </c:pt>
                <c:pt idx="1780">
                  <c:v>-3.9745000000000001E-11</c:v>
                </c:pt>
                <c:pt idx="1781">
                  <c:v>-4.1712000000000002E-11</c:v>
                </c:pt>
                <c:pt idx="1782">
                  <c:v>-4.3355999999999997E-11</c:v>
                </c:pt>
                <c:pt idx="1783">
                  <c:v>-4.5069999999999999E-11</c:v>
                </c:pt>
                <c:pt idx="1784">
                  <c:v>-4.6501000000000003E-11</c:v>
                </c:pt>
                <c:pt idx="1785">
                  <c:v>-4.7417999999999998E-11</c:v>
                </c:pt>
                <c:pt idx="1786">
                  <c:v>-4.7783000000000002E-11</c:v>
                </c:pt>
                <c:pt idx="1787">
                  <c:v>-4.7680999999999999E-11</c:v>
                </c:pt>
                <c:pt idx="1788">
                  <c:v>-4.6782999999999999E-11</c:v>
                </c:pt>
                <c:pt idx="1789">
                  <c:v>-4.5217E-11</c:v>
                </c:pt>
                <c:pt idx="1790">
                  <c:v>-4.3145999999999999E-11</c:v>
                </c:pt>
                <c:pt idx="1791">
                  <c:v>-4.1214000000000001E-11</c:v>
                </c:pt>
                <c:pt idx="1792">
                  <c:v>-3.9917000000000003E-11</c:v>
                </c:pt>
                <c:pt idx="1793">
                  <c:v>-3.9248999999999998E-11</c:v>
                </c:pt>
                <c:pt idx="1794">
                  <c:v>-3.8616000000000003E-11</c:v>
                </c:pt>
                <c:pt idx="1795">
                  <c:v>-3.7782999999999998E-11</c:v>
                </c:pt>
                <c:pt idx="1796">
                  <c:v>-3.6762999999999998E-11</c:v>
                </c:pt>
                <c:pt idx="1797">
                  <c:v>-3.6185999999999998E-11</c:v>
                </c:pt>
                <c:pt idx="1798">
                  <c:v>-3.5083000000000003E-11</c:v>
                </c:pt>
                <c:pt idx="1799">
                  <c:v>-3.3369999999999997E-11</c:v>
                </c:pt>
                <c:pt idx="1800">
                  <c:v>-3.1256000000000002E-11</c:v>
                </c:pt>
                <c:pt idx="1801">
                  <c:v>-2.9137999999999998E-11</c:v>
                </c:pt>
                <c:pt idx="1802">
                  <c:v>-2.7528E-11</c:v>
                </c:pt>
                <c:pt idx="1803">
                  <c:v>-2.6150000000000001E-11</c:v>
                </c:pt>
                <c:pt idx="1804">
                  <c:v>-2.5394000000000001E-11</c:v>
                </c:pt>
                <c:pt idx="1805">
                  <c:v>-2.5366999999999999E-11</c:v>
                </c:pt>
                <c:pt idx="1806">
                  <c:v>-2.5721000000000002E-11</c:v>
                </c:pt>
                <c:pt idx="1807">
                  <c:v>-2.6308E-11</c:v>
                </c:pt>
                <c:pt idx="1808">
                  <c:v>-2.7279E-11</c:v>
                </c:pt>
                <c:pt idx="1809">
                  <c:v>-2.8574E-11</c:v>
                </c:pt>
                <c:pt idx="1810">
                  <c:v>-2.9622999999999997E-11</c:v>
                </c:pt>
                <c:pt idx="1811">
                  <c:v>-3.0142000000000003E-11</c:v>
                </c:pt>
                <c:pt idx="1812">
                  <c:v>-3.0880000000000001E-11</c:v>
                </c:pt>
                <c:pt idx="1813">
                  <c:v>-3.2310000000000003E-11</c:v>
                </c:pt>
                <c:pt idx="1814">
                  <c:v>-3.3944000000000003E-11</c:v>
                </c:pt>
                <c:pt idx="1815">
                  <c:v>-3.6239E-11</c:v>
                </c:pt>
                <c:pt idx="1816">
                  <c:v>-3.8793000000000002E-11</c:v>
                </c:pt>
                <c:pt idx="1817">
                  <c:v>-4.0811000000000001E-11</c:v>
                </c:pt>
                <c:pt idx="1818">
                  <c:v>-4.3001999999999998E-11</c:v>
                </c:pt>
                <c:pt idx="1819">
                  <c:v>-4.4653999999999998E-11</c:v>
                </c:pt>
                <c:pt idx="1820">
                  <c:v>-4.5568E-11</c:v>
                </c:pt>
                <c:pt idx="1821">
                  <c:v>-4.6182E-11</c:v>
                </c:pt>
                <c:pt idx="1822">
                  <c:v>-4.6534999999999998E-11</c:v>
                </c:pt>
                <c:pt idx="1823">
                  <c:v>-4.6321999999999999E-11</c:v>
                </c:pt>
                <c:pt idx="1824">
                  <c:v>-4.6128999999999998E-11</c:v>
                </c:pt>
                <c:pt idx="1825">
                  <c:v>-4.6082999999999997E-11</c:v>
                </c:pt>
                <c:pt idx="1826">
                  <c:v>-4.5686999999999999E-11</c:v>
                </c:pt>
                <c:pt idx="1827">
                  <c:v>-4.5001000000000002E-11</c:v>
                </c:pt>
                <c:pt idx="1828">
                  <c:v>-4.4518000000000001E-11</c:v>
                </c:pt>
                <c:pt idx="1829">
                  <c:v>-4.4390000000000001E-11</c:v>
                </c:pt>
                <c:pt idx="1830">
                  <c:v>-4.4314000000000002E-11</c:v>
                </c:pt>
                <c:pt idx="1831">
                  <c:v>-4.3615999999999998E-11</c:v>
                </c:pt>
                <c:pt idx="1832">
                  <c:v>-4.2674999999999997E-11</c:v>
                </c:pt>
                <c:pt idx="1833">
                  <c:v>-4.1389000000000003E-11</c:v>
                </c:pt>
                <c:pt idx="1834">
                  <c:v>-3.9221999999999999E-11</c:v>
                </c:pt>
                <c:pt idx="1835">
                  <c:v>-3.6320999999999999E-11</c:v>
                </c:pt>
                <c:pt idx="1836">
                  <c:v>-3.3662000000000001E-11</c:v>
                </c:pt>
                <c:pt idx="1837">
                  <c:v>-3.0941000000000001E-11</c:v>
                </c:pt>
                <c:pt idx="1838">
                  <c:v>-2.8841999999999998E-11</c:v>
                </c:pt>
                <c:pt idx="1839">
                  <c:v>-2.7112000000000002E-11</c:v>
                </c:pt>
                <c:pt idx="1840">
                  <c:v>-2.578E-11</c:v>
                </c:pt>
                <c:pt idx="1841">
                  <c:v>-2.5203000000000001E-11</c:v>
                </c:pt>
                <c:pt idx="1842">
                  <c:v>-2.4881000000000001E-11</c:v>
                </c:pt>
                <c:pt idx="1843">
                  <c:v>-2.5088999999999999E-11</c:v>
                </c:pt>
                <c:pt idx="1844">
                  <c:v>-2.5976000000000002E-11</c:v>
                </c:pt>
                <c:pt idx="1845">
                  <c:v>-2.7122E-11</c:v>
                </c:pt>
                <c:pt idx="1846">
                  <c:v>-2.8719999999999999E-11</c:v>
                </c:pt>
                <c:pt idx="1847">
                  <c:v>-3.0719999999999998E-11</c:v>
                </c:pt>
                <c:pt idx="1848">
                  <c:v>-3.2927000000000003E-11</c:v>
                </c:pt>
                <c:pt idx="1849">
                  <c:v>-3.4915999999999999E-11</c:v>
                </c:pt>
                <c:pt idx="1850">
                  <c:v>-3.6744999999999998E-11</c:v>
                </c:pt>
                <c:pt idx="1851">
                  <c:v>-3.8069999999999998E-11</c:v>
                </c:pt>
                <c:pt idx="1852">
                  <c:v>-3.9168000000000001E-11</c:v>
                </c:pt>
                <c:pt idx="1853">
                  <c:v>-3.9492999999999997E-11</c:v>
                </c:pt>
                <c:pt idx="1854">
                  <c:v>-3.9624000000000003E-11</c:v>
                </c:pt>
                <c:pt idx="1855">
                  <c:v>-3.9639999999999998E-11</c:v>
                </c:pt>
                <c:pt idx="1856">
                  <c:v>-3.9624999999999999E-11</c:v>
                </c:pt>
                <c:pt idx="1857">
                  <c:v>-4.0008999999999997E-11</c:v>
                </c:pt>
                <c:pt idx="1858">
                  <c:v>-4.0682E-11</c:v>
                </c:pt>
                <c:pt idx="1859">
                  <c:v>-4.1556000000000001E-11</c:v>
                </c:pt>
                <c:pt idx="1860">
                  <c:v>-4.2723000000000002E-11</c:v>
                </c:pt>
                <c:pt idx="1861">
                  <c:v>-4.4290000000000003E-11</c:v>
                </c:pt>
                <c:pt idx="1862">
                  <c:v>-4.5886000000000001E-11</c:v>
                </c:pt>
                <c:pt idx="1863">
                  <c:v>-4.7312E-11</c:v>
                </c:pt>
                <c:pt idx="1864">
                  <c:v>-4.8436000000000001E-11</c:v>
                </c:pt>
                <c:pt idx="1865">
                  <c:v>-4.9074E-11</c:v>
                </c:pt>
                <c:pt idx="1866">
                  <c:v>-4.9718E-11</c:v>
                </c:pt>
                <c:pt idx="1867">
                  <c:v>-4.9963000000000001E-11</c:v>
                </c:pt>
                <c:pt idx="1868">
                  <c:v>-4.9359000000000002E-11</c:v>
                </c:pt>
                <c:pt idx="1869">
                  <c:v>-4.7460999999999999E-11</c:v>
                </c:pt>
                <c:pt idx="1870">
                  <c:v>-4.4656000000000002E-11</c:v>
                </c:pt>
                <c:pt idx="1871">
                  <c:v>-4.0879000000000003E-11</c:v>
                </c:pt>
                <c:pt idx="1872">
                  <c:v>-3.6764E-11</c:v>
                </c:pt>
                <c:pt idx="1873">
                  <c:v>-3.2166000000000002E-11</c:v>
                </c:pt>
                <c:pt idx="1874">
                  <c:v>-2.8806E-11</c:v>
                </c:pt>
                <c:pt idx="1875">
                  <c:v>-2.6919E-11</c:v>
                </c:pt>
                <c:pt idx="1876">
                  <c:v>-2.5806000000000001E-11</c:v>
                </c:pt>
                <c:pt idx="1877">
                  <c:v>-2.5406000000000001E-11</c:v>
                </c:pt>
                <c:pt idx="1878">
                  <c:v>-2.5577000000000001E-11</c:v>
                </c:pt>
                <c:pt idx="1879">
                  <c:v>-2.6142000000000001E-11</c:v>
                </c:pt>
                <c:pt idx="1880">
                  <c:v>-2.6728999999999999E-11</c:v>
                </c:pt>
                <c:pt idx="1881">
                  <c:v>-2.7567000000000002E-11</c:v>
                </c:pt>
                <c:pt idx="1882">
                  <c:v>-2.8742999999999999E-11</c:v>
                </c:pt>
                <c:pt idx="1883">
                  <c:v>-2.9781999999999997E-11</c:v>
                </c:pt>
                <c:pt idx="1884">
                  <c:v>-3.0675E-11</c:v>
                </c:pt>
                <c:pt idx="1885">
                  <c:v>-3.0614E-11</c:v>
                </c:pt>
                <c:pt idx="1886">
                  <c:v>-3.0291999999999997E-11</c:v>
                </c:pt>
                <c:pt idx="1887">
                  <c:v>-3.0190999999999997E-11</c:v>
                </c:pt>
                <c:pt idx="1888">
                  <c:v>-3.0612999999999998E-11</c:v>
                </c:pt>
                <c:pt idx="1889">
                  <c:v>-3.2050999999999997E-11</c:v>
                </c:pt>
                <c:pt idx="1890">
                  <c:v>-3.4121000000000003E-11</c:v>
                </c:pt>
                <c:pt idx="1891">
                  <c:v>-3.6717999999999999E-11</c:v>
                </c:pt>
                <c:pt idx="1892">
                  <c:v>-3.9306999999999998E-11</c:v>
                </c:pt>
                <c:pt idx="1893">
                  <c:v>-4.1538000000000002E-11</c:v>
                </c:pt>
                <c:pt idx="1894">
                  <c:v>-4.3435999999999999E-11</c:v>
                </c:pt>
                <c:pt idx="1895">
                  <c:v>-4.4671000000000001E-11</c:v>
                </c:pt>
                <c:pt idx="1896">
                  <c:v>-4.5264999999999998E-11</c:v>
                </c:pt>
                <c:pt idx="1897">
                  <c:v>-4.5634999999999999E-11</c:v>
                </c:pt>
                <c:pt idx="1898">
                  <c:v>-4.6382999999999999E-11</c:v>
                </c:pt>
                <c:pt idx="1899">
                  <c:v>-4.7368000000000003E-11</c:v>
                </c:pt>
                <c:pt idx="1900">
                  <c:v>-4.8427999999999997E-11</c:v>
                </c:pt>
                <c:pt idx="1901">
                  <c:v>-4.9215000000000001E-11</c:v>
                </c:pt>
                <c:pt idx="1902">
                  <c:v>-4.9722000000000002E-11</c:v>
                </c:pt>
                <c:pt idx="1903">
                  <c:v>-4.9786000000000001E-11</c:v>
                </c:pt>
                <c:pt idx="1904">
                  <c:v>-4.9005000000000003E-11</c:v>
                </c:pt>
                <c:pt idx="1905">
                  <c:v>-4.7435000000000002E-11</c:v>
                </c:pt>
                <c:pt idx="1906">
                  <c:v>-4.5486000000000001E-11</c:v>
                </c:pt>
                <c:pt idx="1907">
                  <c:v>-4.3587999999999997E-11</c:v>
                </c:pt>
                <c:pt idx="1908">
                  <c:v>-4.1581999999999998E-11</c:v>
                </c:pt>
                <c:pt idx="1909">
                  <c:v>-3.9526999999999998E-11</c:v>
                </c:pt>
                <c:pt idx="1910">
                  <c:v>-3.7119999999999997E-11</c:v>
                </c:pt>
                <c:pt idx="1911">
                  <c:v>-3.4783000000000002E-11</c:v>
                </c:pt>
                <c:pt idx="1912">
                  <c:v>-3.2901E-11</c:v>
                </c:pt>
                <c:pt idx="1913">
                  <c:v>-3.1607000000000001E-11</c:v>
                </c:pt>
                <c:pt idx="1914">
                  <c:v>-3.0538000000000001E-11</c:v>
                </c:pt>
                <c:pt idx="1915">
                  <c:v>-2.9418999999999998E-11</c:v>
                </c:pt>
                <c:pt idx="1916">
                  <c:v>-2.8493999999999999E-11</c:v>
                </c:pt>
                <c:pt idx="1917">
                  <c:v>-2.7754999999999999E-11</c:v>
                </c:pt>
                <c:pt idx="1918">
                  <c:v>-2.7321000000000001E-11</c:v>
                </c:pt>
                <c:pt idx="1919">
                  <c:v>-2.6890999999999999E-11</c:v>
                </c:pt>
                <c:pt idx="1920">
                  <c:v>-2.6371000000000001E-11</c:v>
                </c:pt>
                <c:pt idx="1921">
                  <c:v>-2.6227999999999999E-11</c:v>
                </c:pt>
                <c:pt idx="1922">
                  <c:v>-2.6907000000000001E-11</c:v>
                </c:pt>
                <c:pt idx="1923">
                  <c:v>-2.8202000000000001E-11</c:v>
                </c:pt>
                <c:pt idx="1924">
                  <c:v>-2.9855999999999999E-11</c:v>
                </c:pt>
                <c:pt idx="1925">
                  <c:v>-3.1882999999999997E-11</c:v>
                </c:pt>
                <c:pt idx="1926">
                  <c:v>-3.3656000000000001E-11</c:v>
                </c:pt>
                <c:pt idx="1927">
                  <c:v>-3.5344E-11</c:v>
                </c:pt>
                <c:pt idx="1928">
                  <c:v>-3.7434000000000002E-11</c:v>
                </c:pt>
                <c:pt idx="1929">
                  <c:v>-3.9519000000000001E-11</c:v>
                </c:pt>
                <c:pt idx="1930">
                  <c:v>-4.0902E-11</c:v>
                </c:pt>
                <c:pt idx="1931">
                  <c:v>-4.2292000000000001E-11</c:v>
                </c:pt>
                <c:pt idx="1932">
                  <c:v>-4.3514000000000002E-11</c:v>
                </c:pt>
                <c:pt idx="1933">
                  <c:v>-4.4464000000000003E-11</c:v>
                </c:pt>
                <c:pt idx="1934">
                  <c:v>-4.5411999999999999E-11</c:v>
                </c:pt>
                <c:pt idx="1935">
                  <c:v>-4.6424000000000002E-11</c:v>
                </c:pt>
                <c:pt idx="1936">
                  <c:v>-4.7068000000000001E-11</c:v>
                </c:pt>
                <c:pt idx="1937">
                  <c:v>-4.7249000000000003E-11</c:v>
                </c:pt>
                <c:pt idx="1938">
                  <c:v>-4.7047999999999997E-11</c:v>
                </c:pt>
                <c:pt idx="1939">
                  <c:v>-4.6892999999999999E-11</c:v>
                </c:pt>
                <c:pt idx="1940">
                  <c:v>-4.7049E-11</c:v>
                </c:pt>
                <c:pt idx="1941">
                  <c:v>-4.6781000000000001E-11</c:v>
                </c:pt>
                <c:pt idx="1942">
                  <c:v>-4.6033999999999997E-11</c:v>
                </c:pt>
                <c:pt idx="1943">
                  <c:v>-4.5246999999999999E-11</c:v>
                </c:pt>
                <c:pt idx="1944">
                  <c:v>-4.4897999999999997E-11</c:v>
                </c:pt>
                <c:pt idx="1945">
                  <c:v>-4.4228000000000001E-11</c:v>
                </c:pt>
                <c:pt idx="1946">
                  <c:v>-4.3215999999999998E-11</c:v>
                </c:pt>
                <c:pt idx="1947">
                  <c:v>-4.1589E-11</c:v>
                </c:pt>
                <c:pt idx="1948">
                  <c:v>-3.9629000000000001E-11</c:v>
                </c:pt>
                <c:pt idx="1949">
                  <c:v>-3.6817000000000002E-11</c:v>
                </c:pt>
                <c:pt idx="1950">
                  <c:v>-3.4511000000000001E-11</c:v>
                </c:pt>
                <c:pt idx="1951">
                  <c:v>-3.2642000000000001E-11</c:v>
                </c:pt>
                <c:pt idx="1952">
                  <c:v>-3.0755000000000001E-11</c:v>
                </c:pt>
                <c:pt idx="1953">
                  <c:v>-2.9359E-11</c:v>
                </c:pt>
                <c:pt idx="1954">
                  <c:v>-2.8304999999999999E-11</c:v>
                </c:pt>
                <c:pt idx="1955">
                  <c:v>-2.7157999999999999E-11</c:v>
                </c:pt>
                <c:pt idx="1956">
                  <c:v>-2.6580999999999999E-11</c:v>
                </c:pt>
                <c:pt idx="1957">
                  <c:v>-2.6397000000000001E-11</c:v>
                </c:pt>
                <c:pt idx="1958">
                  <c:v>-2.6626000000000001E-11</c:v>
                </c:pt>
                <c:pt idx="1959">
                  <c:v>-2.7183E-11</c:v>
                </c:pt>
                <c:pt idx="1960">
                  <c:v>-2.8238E-11</c:v>
                </c:pt>
                <c:pt idx="1961">
                  <c:v>-2.9238000000000003E-11</c:v>
                </c:pt>
                <c:pt idx="1962">
                  <c:v>-3.0395000000000002E-11</c:v>
                </c:pt>
                <c:pt idx="1963">
                  <c:v>-3.1400999999999998E-11</c:v>
                </c:pt>
                <c:pt idx="1964">
                  <c:v>-3.2685999999999997E-11</c:v>
                </c:pt>
                <c:pt idx="1965">
                  <c:v>-3.4158999999999999E-11</c:v>
                </c:pt>
                <c:pt idx="1966">
                  <c:v>-3.5819000000000003E-11</c:v>
                </c:pt>
                <c:pt idx="1967">
                  <c:v>-3.7412000000000001E-11</c:v>
                </c:pt>
                <c:pt idx="1968">
                  <c:v>-3.9233999999999999E-11</c:v>
                </c:pt>
                <c:pt idx="1969">
                  <c:v>-4.1211000000000001E-11</c:v>
                </c:pt>
                <c:pt idx="1970">
                  <c:v>-4.3337999999999998E-11</c:v>
                </c:pt>
                <c:pt idx="1971">
                  <c:v>-4.5184999999999997E-11</c:v>
                </c:pt>
                <c:pt idx="1972">
                  <c:v>-4.6904999999999999E-11</c:v>
                </c:pt>
                <c:pt idx="1973">
                  <c:v>-4.7783000000000002E-11</c:v>
                </c:pt>
                <c:pt idx="1974">
                  <c:v>-4.8329000000000001E-11</c:v>
                </c:pt>
                <c:pt idx="1975">
                  <c:v>-4.8394000000000002E-11</c:v>
                </c:pt>
                <c:pt idx="1976">
                  <c:v>-4.8668000000000001E-11</c:v>
                </c:pt>
                <c:pt idx="1977">
                  <c:v>-4.9164999999999999E-11</c:v>
                </c:pt>
                <c:pt idx="1978">
                  <c:v>-4.9026000000000002E-11</c:v>
                </c:pt>
                <c:pt idx="1979">
                  <c:v>-4.8684000000000002E-11</c:v>
                </c:pt>
                <c:pt idx="1980">
                  <c:v>-4.8192000000000001E-11</c:v>
                </c:pt>
                <c:pt idx="1981">
                  <c:v>-4.7391E-11</c:v>
                </c:pt>
                <c:pt idx="1982">
                  <c:v>-4.5774999999999998E-11</c:v>
                </c:pt>
                <c:pt idx="1983">
                  <c:v>-4.3357E-11</c:v>
                </c:pt>
                <c:pt idx="1984">
                  <c:v>-4.0439999999999998E-11</c:v>
                </c:pt>
                <c:pt idx="1985">
                  <c:v>-3.7555E-11</c:v>
                </c:pt>
                <c:pt idx="1986">
                  <c:v>-3.5416999999999999E-11</c:v>
                </c:pt>
                <c:pt idx="1987">
                  <c:v>-3.3631E-11</c:v>
                </c:pt>
                <c:pt idx="1988">
                  <c:v>-3.1894999999999997E-11</c:v>
                </c:pt>
                <c:pt idx="1989">
                  <c:v>-3.0883000000000001E-11</c:v>
                </c:pt>
                <c:pt idx="1990">
                  <c:v>-3.0306999999999997E-11</c:v>
                </c:pt>
                <c:pt idx="1991">
                  <c:v>-2.9548E-11</c:v>
                </c:pt>
                <c:pt idx="1992">
                  <c:v>-2.949E-11</c:v>
                </c:pt>
                <c:pt idx="1993">
                  <c:v>-2.9151E-11</c:v>
                </c:pt>
                <c:pt idx="1994">
                  <c:v>-2.8899E-11</c:v>
                </c:pt>
                <c:pt idx="1995">
                  <c:v>-2.8651000000000001E-11</c:v>
                </c:pt>
                <c:pt idx="1996">
                  <c:v>-2.8391E-11</c:v>
                </c:pt>
                <c:pt idx="1997">
                  <c:v>-2.8577E-11</c:v>
                </c:pt>
                <c:pt idx="1998">
                  <c:v>-2.9107999999999999E-11</c:v>
                </c:pt>
                <c:pt idx="1999">
                  <c:v>-2.9848000000000001E-11</c:v>
                </c:pt>
                <c:pt idx="2000">
                  <c:v>-3.0881999999999999E-11</c:v>
                </c:pt>
                <c:pt idx="2001">
                  <c:v>-3.2078000000000003E-11</c:v>
                </c:pt>
                <c:pt idx="2002">
                  <c:v>-3.3598999999999997E-11</c:v>
                </c:pt>
                <c:pt idx="2003">
                  <c:v>-3.5199999999999999E-11</c:v>
                </c:pt>
                <c:pt idx="2004">
                  <c:v>-3.6704999999999998E-11</c:v>
                </c:pt>
                <c:pt idx="2005">
                  <c:v>-3.7852999999999997E-11</c:v>
                </c:pt>
                <c:pt idx="2006">
                  <c:v>-3.9340000000000003E-11</c:v>
                </c:pt>
                <c:pt idx="2007">
                  <c:v>-4.1450999999999999E-11</c:v>
                </c:pt>
                <c:pt idx="2008">
                  <c:v>-4.4069000000000001E-11</c:v>
                </c:pt>
                <c:pt idx="2009">
                  <c:v>-4.6363000000000002E-11</c:v>
                </c:pt>
                <c:pt idx="2010">
                  <c:v>-4.8470999999999997E-11</c:v>
                </c:pt>
                <c:pt idx="2011">
                  <c:v>-4.9396999999999999E-11</c:v>
                </c:pt>
                <c:pt idx="2012">
                  <c:v>-4.9404000000000001E-11</c:v>
                </c:pt>
                <c:pt idx="2013">
                  <c:v>-4.9321E-11</c:v>
                </c:pt>
                <c:pt idx="2014">
                  <c:v>-4.8788000000000003E-11</c:v>
                </c:pt>
                <c:pt idx="2015">
                  <c:v>-4.8329000000000001E-11</c:v>
                </c:pt>
                <c:pt idx="2016">
                  <c:v>-4.8034999999999999E-11</c:v>
                </c:pt>
                <c:pt idx="2017">
                  <c:v>-4.7740999999999997E-11</c:v>
                </c:pt>
                <c:pt idx="2018">
                  <c:v>-4.7804000000000001E-11</c:v>
                </c:pt>
                <c:pt idx="2019">
                  <c:v>-4.6891000000000001E-11</c:v>
                </c:pt>
                <c:pt idx="2020">
                  <c:v>-4.5398999999999997E-11</c:v>
                </c:pt>
                <c:pt idx="2021">
                  <c:v>-4.3575999999999998E-11</c:v>
                </c:pt>
                <c:pt idx="2022">
                  <c:v>-4.1855E-11</c:v>
                </c:pt>
                <c:pt idx="2023">
                  <c:v>-3.9910000000000001E-11</c:v>
                </c:pt>
                <c:pt idx="2024">
                  <c:v>-3.8665999999999999E-11</c:v>
                </c:pt>
                <c:pt idx="2025">
                  <c:v>-3.7513000000000001E-11</c:v>
                </c:pt>
                <c:pt idx="2026">
                  <c:v>-3.6167000000000003E-11</c:v>
                </c:pt>
                <c:pt idx="2027">
                  <c:v>-3.3882999999999997E-11</c:v>
                </c:pt>
                <c:pt idx="2028">
                  <c:v>-3.1589999999999998E-11</c:v>
                </c:pt>
                <c:pt idx="2029">
                  <c:v>-2.9787999999999997E-11</c:v>
                </c:pt>
                <c:pt idx="2030">
                  <c:v>-2.8556000000000001E-11</c:v>
                </c:pt>
                <c:pt idx="2031">
                  <c:v>-2.7531999999999999E-11</c:v>
                </c:pt>
                <c:pt idx="2032">
                  <c:v>-2.7005000000000001E-11</c:v>
                </c:pt>
                <c:pt idx="2033">
                  <c:v>-2.6745E-11</c:v>
                </c:pt>
                <c:pt idx="2034">
                  <c:v>-2.6805000000000001E-11</c:v>
                </c:pt>
                <c:pt idx="2035">
                  <c:v>-2.7224999999999998E-11</c:v>
                </c:pt>
                <c:pt idx="2036">
                  <c:v>-2.8258999999999999E-11</c:v>
                </c:pt>
                <c:pt idx="2037">
                  <c:v>-2.9546999999999998E-11</c:v>
                </c:pt>
                <c:pt idx="2038">
                  <c:v>-3.1119999999999998E-11</c:v>
                </c:pt>
                <c:pt idx="2039">
                  <c:v>-3.3211000000000003E-11</c:v>
                </c:pt>
                <c:pt idx="2040">
                  <c:v>-3.4957000000000001E-11</c:v>
                </c:pt>
                <c:pt idx="2041">
                  <c:v>-3.6649000000000002E-11</c:v>
                </c:pt>
                <c:pt idx="2042">
                  <c:v>-3.8127999999999997E-11</c:v>
                </c:pt>
                <c:pt idx="2043">
                  <c:v>-3.9388000000000001E-11</c:v>
                </c:pt>
                <c:pt idx="2044">
                  <c:v>-4.0906000000000002E-11</c:v>
                </c:pt>
                <c:pt idx="2045">
                  <c:v>-4.26E-11</c:v>
                </c:pt>
                <c:pt idx="2046">
                  <c:v>-4.4021999999999998E-11</c:v>
                </c:pt>
                <c:pt idx="2047">
                  <c:v>-4.5333E-11</c:v>
                </c:pt>
                <c:pt idx="2048">
                  <c:v>-4.6440999999999999E-11</c:v>
                </c:pt>
                <c:pt idx="2049">
                  <c:v>-4.7166000000000002E-11</c:v>
                </c:pt>
                <c:pt idx="2050">
                  <c:v>-4.8067999999999998E-11</c:v>
                </c:pt>
                <c:pt idx="2051">
                  <c:v>-4.8953999999999998E-11</c:v>
                </c:pt>
                <c:pt idx="2052">
                  <c:v>-4.9704999999999998E-11</c:v>
                </c:pt>
                <c:pt idx="2053">
                  <c:v>-4.9826999999999998E-11</c:v>
                </c:pt>
                <c:pt idx="2054">
                  <c:v>-4.9665999999999999E-11</c:v>
                </c:pt>
                <c:pt idx="2055">
                  <c:v>-4.9447999999999997E-11</c:v>
                </c:pt>
                <c:pt idx="2056">
                  <c:v>-4.8992999999999997E-11</c:v>
                </c:pt>
                <c:pt idx="2057">
                  <c:v>-4.8103000000000001E-11</c:v>
                </c:pt>
                <c:pt idx="2058">
                  <c:v>-4.6652E-11</c:v>
                </c:pt>
                <c:pt idx="2059">
                  <c:v>-4.5090000000000003E-11</c:v>
                </c:pt>
                <c:pt idx="2060">
                  <c:v>-4.3636000000000002E-11</c:v>
                </c:pt>
                <c:pt idx="2061">
                  <c:v>-4.1749999999999998E-11</c:v>
                </c:pt>
                <c:pt idx="2062">
                  <c:v>-3.8976000000000002E-11</c:v>
                </c:pt>
                <c:pt idx="2063">
                  <c:v>-3.6383999999999997E-11</c:v>
                </c:pt>
                <c:pt idx="2064">
                  <c:v>-3.3971000000000002E-11</c:v>
                </c:pt>
                <c:pt idx="2065">
                  <c:v>-3.2237999999999999E-11</c:v>
                </c:pt>
                <c:pt idx="2066">
                  <c:v>-3.0505000000000002E-11</c:v>
                </c:pt>
                <c:pt idx="2067">
                  <c:v>-2.8819000000000002E-11</c:v>
                </c:pt>
                <c:pt idx="2068">
                  <c:v>-2.7692000000000001E-11</c:v>
                </c:pt>
                <c:pt idx="2069">
                  <c:v>-2.7029E-11</c:v>
                </c:pt>
                <c:pt idx="2070">
                  <c:v>-2.6609E-11</c:v>
                </c:pt>
                <c:pt idx="2071">
                  <c:v>-2.6443000000000001E-11</c:v>
                </c:pt>
                <c:pt idx="2072">
                  <c:v>-2.6727000000000001E-11</c:v>
                </c:pt>
                <c:pt idx="2073">
                  <c:v>-2.7647E-11</c:v>
                </c:pt>
                <c:pt idx="2074">
                  <c:v>-2.8973000000000001E-11</c:v>
                </c:pt>
                <c:pt idx="2075">
                  <c:v>-3.0645000000000001E-11</c:v>
                </c:pt>
                <c:pt idx="2076">
                  <c:v>-3.2447000000000002E-11</c:v>
                </c:pt>
                <c:pt idx="2077">
                  <c:v>-3.4203000000000002E-11</c:v>
                </c:pt>
                <c:pt idx="2078">
                  <c:v>-3.5586999999999997E-11</c:v>
                </c:pt>
                <c:pt idx="2079">
                  <c:v>-3.7110000000000002E-11</c:v>
                </c:pt>
                <c:pt idx="2080">
                  <c:v>-3.8457999999999998E-11</c:v>
                </c:pt>
                <c:pt idx="2081">
                  <c:v>-3.9662E-11</c:v>
                </c:pt>
                <c:pt idx="2082">
                  <c:v>-4.1233999999999998E-11</c:v>
                </c:pt>
                <c:pt idx="2083">
                  <c:v>-4.2618E-11</c:v>
                </c:pt>
                <c:pt idx="2084">
                  <c:v>-4.4027999999999998E-11</c:v>
                </c:pt>
                <c:pt idx="2085">
                  <c:v>-4.5215999999999998E-11</c:v>
                </c:pt>
                <c:pt idx="2086">
                  <c:v>-4.6118E-11</c:v>
                </c:pt>
                <c:pt idx="2087">
                  <c:v>-4.7111000000000002E-11</c:v>
                </c:pt>
                <c:pt idx="2088">
                  <c:v>-4.7832000000000002E-11</c:v>
                </c:pt>
                <c:pt idx="2089">
                  <c:v>-4.8143999999999997E-11</c:v>
                </c:pt>
                <c:pt idx="2090">
                  <c:v>-4.8363000000000001E-11</c:v>
                </c:pt>
                <c:pt idx="2091">
                  <c:v>-4.8372000000000001E-11</c:v>
                </c:pt>
                <c:pt idx="2092">
                  <c:v>-4.8482000000000001E-11</c:v>
                </c:pt>
                <c:pt idx="2093">
                  <c:v>-4.8479999999999997E-11</c:v>
                </c:pt>
                <c:pt idx="2094">
                  <c:v>-4.8413999999999999E-11</c:v>
                </c:pt>
                <c:pt idx="2095">
                  <c:v>-4.8271000000000001E-11</c:v>
                </c:pt>
                <c:pt idx="2096">
                  <c:v>-4.7801999999999997E-11</c:v>
                </c:pt>
                <c:pt idx="2097">
                  <c:v>-4.6489999999999999E-11</c:v>
                </c:pt>
                <c:pt idx="2098">
                  <c:v>-4.4543999999999998E-11</c:v>
                </c:pt>
                <c:pt idx="2099">
                  <c:v>-4.1865000000000002E-11</c:v>
                </c:pt>
                <c:pt idx="2100">
                  <c:v>-3.8738000000000002E-11</c:v>
                </c:pt>
                <c:pt idx="2101">
                  <c:v>-3.6126E-11</c:v>
                </c:pt>
                <c:pt idx="2102">
                  <c:v>-3.3806999999999998E-11</c:v>
                </c:pt>
                <c:pt idx="2103">
                  <c:v>-3.1559000000000003E-11</c:v>
                </c:pt>
                <c:pt idx="2104">
                  <c:v>-2.9876000000000002E-11</c:v>
                </c:pt>
                <c:pt idx="2105">
                  <c:v>-2.8736E-11</c:v>
                </c:pt>
                <c:pt idx="2106">
                  <c:v>-2.7722999999999999E-11</c:v>
                </c:pt>
                <c:pt idx="2107">
                  <c:v>-2.8009E-11</c:v>
                </c:pt>
                <c:pt idx="2108">
                  <c:v>1.11509E-10</c:v>
                </c:pt>
                <c:pt idx="2109">
                  <c:v>-2.1799E-11</c:v>
                </c:pt>
                <c:pt idx="2110">
                  <c:v>-3.3247999999999997E-11</c:v>
                </c:pt>
                <c:pt idx="2111">
                  <c:v>-2.8588999999999999E-11</c:v>
                </c:pt>
                <c:pt idx="2112">
                  <c:v>-3.12E-11</c:v>
                </c:pt>
                <c:pt idx="2113">
                  <c:v>-3.0649999999999999E-11</c:v>
                </c:pt>
                <c:pt idx="2114">
                  <c:v>-3.0681E-11</c:v>
                </c:pt>
                <c:pt idx="2115">
                  <c:v>-3.1546000000000001E-11</c:v>
                </c:pt>
                <c:pt idx="2116">
                  <c:v>-3.2805999999999999E-11</c:v>
                </c:pt>
                <c:pt idx="2117">
                  <c:v>-3.4484000000000002E-11</c:v>
                </c:pt>
                <c:pt idx="2118">
                  <c:v>-3.6811000000000002E-11</c:v>
                </c:pt>
                <c:pt idx="2119">
                  <c:v>-4.0243000000000001E-11</c:v>
                </c:pt>
                <c:pt idx="2120">
                  <c:v>-4.4073999999999998E-11</c:v>
                </c:pt>
                <c:pt idx="2121">
                  <c:v>-4.7466999999999999E-11</c:v>
                </c:pt>
                <c:pt idx="2122">
                  <c:v>-4.9487000000000002E-11</c:v>
                </c:pt>
                <c:pt idx="2123">
                  <c:v>-4.9926E-11</c:v>
                </c:pt>
                <c:pt idx="2124">
                  <c:v>-4.9045999999999999E-11</c:v>
                </c:pt>
                <c:pt idx="2125">
                  <c:v>-4.7246999999999999E-11</c:v>
                </c:pt>
                <c:pt idx="2126">
                  <c:v>-4.5218000000000002E-11</c:v>
                </c:pt>
                <c:pt idx="2127">
                  <c:v>-4.409E-11</c:v>
                </c:pt>
                <c:pt idx="2128">
                  <c:v>-4.4836999999999997E-11</c:v>
                </c:pt>
                <c:pt idx="2129">
                  <c:v>-4.6500000000000001E-11</c:v>
                </c:pt>
                <c:pt idx="2130">
                  <c:v>-4.8979E-11</c:v>
                </c:pt>
                <c:pt idx="2131">
                  <c:v>-5.1280999999999998E-11</c:v>
                </c:pt>
                <c:pt idx="2132">
                  <c:v>-5.2837999999999998E-11</c:v>
                </c:pt>
                <c:pt idx="2133">
                  <c:v>-5.3352E-11</c:v>
                </c:pt>
                <c:pt idx="2134">
                  <c:v>-5.2636000000000003E-11</c:v>
                </c:pt>
                <c:pt idx="2135">
                  <c:v>-5.0397999999999998E-11</c:v>
                </c:pt>
                <c:pt idx="2136">
                  <c:v>-4.6693000000000002E-11</c:v>
                </c:pt>
                <c:pt idx="2137">
                  <c:v>-4.2005000000000001E-11</c:v>
                </c:pt>
                <c:pt idx="2138">
                  <c:v>-3.7425999999999998E-11</c:v>
                </c:pt>
                <c:pt idx="2139">
                  <c:v>-3.4264000000000002E-11</c:v>
                </c:pt>
                <c:pt idx="2140">
                  <c:v>-3.1295E-11</c:v>
                </c:pt>
                <c:pt idx="2141">
                  <c:v>-2.827E-11</c:v>
                </c:pt>
                <c:pt idx="2142">
                  <c:v>-2.5943E-11</c:v>
                </c:pt>
                <c:pt idx="2143">
                  <c:v>-2.4765000000000001E-11</c:v>
                </c:pt>
                <c:pt idx="2144">
                  <c:v>-2.4705E-11</c:v>
                </c:pt>
                <c:pt idx="2145">
                  <c:v>-2.4850999999999999E-11</c:v>
                </c:pt>
                <c:pt idx="2146">
                  <c:v>-2.5163999999999999E-11</c:v>
                </c:pt>
                <c:pt idx="2147">
                  <c:v>-2.6351999999999999E-11</c:v>
                </c:pt>
                <c:pt idx="2148">
                  <c:v>-2.7942999999999999E-11</c:v>
                </c:pt>
                <c:pt idx="2149">
                  <c:v>-3.0389999999999998E-11</c:v>
                </c:pt>
                <c:pt idx="2150">
                  <c:v>-3.2649000000000003E-11</c:v>
                </c:pt>
                <c:pt idx="2151">
                  <c:v>-3.5476000000000001E-11</c:v>
                </c:pt>
                <c:pt idx="2152">
                  <c:v>-3.8108E-11</c:v>
                </c:pt>
                <c:pt idx="2153">
                  <c:v>-3.9835999999999999E-11</c:v>
                </c:pt>
                <c:pt idx="2154">
                  <c:v>-4.0732999999999998E-11</c:v>
                </c:pt>
                <c:pt idx="2155">
                  <c:v>-4.0650000000000003E-11</c:v>
                </c:pt>
                <c:pt idx="2156">
                  <c:v>-4.0540000000000003E-11</c:v>
                </c:pt>
                <c:pt idx="2157">
                  <c:v>-3.9532000000000002E-11</c:v>
                </c:pt>
                <c:pt idx="2158">
                  <c:v>-3.9050999999999999E-11</c:v>
                </c:pt>
                <c:pt idx="2159">
                  <c:v>-3.9294999999999998E-11</c:v>
                </c:pt>
                <c:pt idx="2160">
                  <c:v>-3.9935999999999998E-11</c:v>
                </c:pt>
                <c:pt idx="2161">
                  <c:v>-4.1050000000000003E-11</c:v>
                </c:pt>
                <c:pt idx="2162">
                  <c:v>-4.2870000000000003E-11</c:v>
                </c:pt>
                <c:pt idx="2163">
                  <c:v>-4.5246999999999999E-11</c:v>
                </c:pt>
                <c:pt idx="2164">
                  <c:v>-4.7081000000000003E-11</c:v>
                </c:pt>
                <c:pt idx="2165">
                  <c:v>-4.8843000000000003E-11</c:v>
                </c:pt>
                <c:pt idx="2166">
                  <c:v>-5.0436E-11</c:v>
                </c:pt>
                <c:pt idx="2167">
                  <c:v>-5.1463999999999998E-11</c:v>
                </c:pt>
                <c:pt idx="2168">
                  <c:v>-5.2052999999999997E-11</c:v>
                </c:pt>
                <c:pt idx="2169">
                  <c:v>-5.2143E-11</c:v>
                </c:pt>
                <c:pt idx="2170">
                  <c:v>-5.1383000000000001E-11</c:v>
                </c:pt>
                <c:pt idx="2171">
                  <c:v>-5.0274E-11</c:v>
                </c:pt>
                <c:pt idx="2172">
                  <c:v>-4.8602000000000003E-11</c:v>
                </c:pt>
                <c:pt idx="2173">
                  <c:v>-4.6058000000000003E-11</c:v>
                </c:pt>
                <c:pt idx="2174">
                  <c:v>-4.3238E-11</c:v>
                </c:pt>
                <c:pt idx="2175">
                  <c:v>-4.1101000000000001E-11</c:v>
                </c:pt>
                <c:pt idx="2176">
                  <c:v>-3.8923E-11</c:v>
                </c:pt>
                <c:pt idx="2177">
                  <c:v>-3.6356000000000002E-11</c:v>
                </c:pt>
                <c:pt idx="2178">
                  <c:v>-3.3964E-11</c:v>
                </c:pt>
                <c:pt idx="2179">
                  <c:v>-3.1012000000000002E-11</c:v>
                </c:pt>
                <c:pt idx="2180">
                  <c:v>-2.8867E-11</c:v>
                </c:pt>
                <c:pt idx="2181">
                  <c:v>-2.7571999999999999E-11</c:v>
                </c:pt>
                <c:pt idx="2182">
                  <c:v>-2.7606E-11</c:v>
                </c:pt>
                <c:pt idx="2183">
                  <c:v>-2.8226999999999999E-11</c:v>
                </c:pt>
                <c:pt idx="2184">
                  <c:v>-2.9198999999999998E-11</c:v>
                </c:pt>
                <c:pt idx="2185">
                  <c:v>-3.0383000000000003E-11</c:v>
                </c:pt>
                <c:pt idx="2186">
                  <c:v>-3.1678999999999999E-11</c:v>
                </c:pt>
                <c:pt idx="2187">
                  <c:v>-3.3342000000000002E-11</c:v>
                </c:pt>
                <c:pt idx="2188">
                  <c:v>-3.4472999999999998E-11</c:v>
                </c:pt>
                <c:pt idx="2189">
                  <c:v>-3.5073999999999997E-11</c:v>
                </c:pt>
                <c:pt idx="2190">
                  <c:v>-3.5573E-11</c:v>
                </c:pt>
                <c:pt idx="2191">
                  <c:v>-3.5694999999999999E-11</c:v>
                </c:pt>
                <c:pt idx="2192">
                  <c:v>-3.5305999999999997E-11</c:v>
                </c:pt>
                <c:pt idx="2193">
                  <c:v>-3.5196000000000003E-11</c:v>
                </c:pt>
                <c:pt idx="2194">
                  <c:v>-3.4976000000000003E-11</c:v>
                </c:pt>
                <c:pt idx="2195">
                  <c:v>-3.5399E-11</c:v>
                </c:pt>
                <c:pt idx="2196">
                  <c:v>-3.6686999999999998E-11</c:v>
                </c:pt>
                <c:pt idx="2197">
                  <c:v>-3.8356000000000002E-11</c:v>
                </c:pt>
                <c:pt idx="2198">
                  <c:v>-4.0705000000000003E-11</c:v>
                </c:pt>
                <c:pt idx="2199">
                  <c:v>-4.4525999999999998E-11</c:v>
                </c:pt>
                <c:pt idx="2200">
                  <c:v>-4.9246999999999998E-11</c:v>
                </c:pt>
                <c:pt idx="2201">
                  <c:v>-5.2923000000000003E-11</c:v>
                </c:pt>
                <c:pt idx="2202">
                  <c:v>-5.5497000000000002E-11</c:v>
                </c:pt>
                <c:pt idx="2203">
                  <c:v>-5.7509999999999997E-11</c:v>
                </c:pt>
                <c:pt idx="2204">
                  <c:v>-5.8050000000000002E-11</c:v>
                </c:pt>
                <c:pt idx="2205">
                  <c:v>-5.6740999999999998E-11</c:v>
                </c:pt>
                <c:pt idx="2206">
                  <c:v>-5.3280999999999998E-11</c:v>
                </c:pt>
                <c:pt idx="2207">
                  <c:v>-4.9001000000000001E-11</c:v>
                </c:pt>
                <c:pt idx="2208">
                  <c:v>-4.4372999999999998E-11</c:v>
                </c:pt>
                <c:pt idx="2209">
                  <c:v>-4.0784000000000002E-11</c:v>
                </c:pt>
                <c:pt idx="2210">
                  <c:v>-3.9950000000000002E-11</c:v>
                </c:pt>
                <c:pt idx="2211">
                  <c:v>-3.9607E-11</c:v>
                </c:pt>
                <c:pt idx="2212">
                  <c:v>-3.9410000000000003E-11</c:v>
                </c:pt>
                <c:pt idx="2213">
                  <c:v>-3.9494E-11</c:v>
                </c:pt>
                <c:pt idx="2214">
                  <c:v>-3.8225999999999998E-11</c:v>
                </c:pt>
                <c:pt idx="2215">
                  <c:v>-3.6698000000000002E-11</c:v>
                </c:pt>
                <c:pt idx="2216">
                  <c:v>-3.4863000000000003E-11</c:v>
                </c:pt>
                <c:pt idx="2217">
                  <c:v>-3.3387000000000001E-11</c:v>
                </c:pt>
                <c:pt idx="2218">
                  <c:v>-3.2677999999999999E-11</c:v>
                </c:pt>
                <c:pt idx="2219">
                  <c:v>-3.1677000000000001E-11</c:v>
                </c:pt>
                <c:pt idx="2220">
                  <c:v>-3.0841999999999998E-11</c:v>
                </c:pt>
                <c:pt idx="2221">
                  <c:v>-3.0336E-11</c:v>
                </c:pt>
                <c:pt idx="2222">
                  <c:v>-2.9491999999999998E-11</c:v>
                </c:pt>
                <c:pt idx="2223">
                  <c:v>-2.8652E-11</c:v>
                </c:pt>
                <c:pt idx="2224">
                  <c:v>-2.8093E-11</c:v>
                </c:pt>
                <c:pt idx="2225">
                  <c:v>-2.8122999999999999E-11</c:v>
                </c:pt>
                <c:pt idx="2226">
                  <c:v>-2.8851000000000001E-11</c:v>
                </c:pt>
                <c:pt idx="2227">
                  <c:v>-3.0774000000000003E-11</c:v>
                </c:pt>
                <c:pt idx="2228">
                  <c:v>-3.3002E-11</c:v>
                </c:pt>
                <c:pt idx="2229">
                  <c:v>-3.4792000000000001E-11</c:v>
                </c:pt>
                <c:pt idx="2230">
                  <c:v>-3.5974999999999997E-11</c:v>
                </c:pt>
                <c:pt idx="2231">
                  <c:v>-3.6988000000000002E-11</c:v>
                </c:pt>
                <c:pt idx="2232">
                  <c:v>-3.8093000000000001E-11</c:v>
                </c:pt>
                <c:pt idx="2233">
                  <c:v>-3.9248999999999998E-11</c:v>
                </c:pt>
                <c:pt idx="2234">
                  <c:v>-4.0151E-11</c:v>
                </c:pt>
                <c:pt idx="2235">
                  <c:v>-4.1083999999999997E-11</c:v>
                </c:pt>
                <c:pt idx="2236">
                  <c:v>-4.2408000000000001E-11</c:v>
                </c:pt>
                <c:pt idx="2237">
                  <c:v>-4.3798000000000002E-11</c:v>
                </c:pt>
                <c:pt idx="2238">
                  <c:v>-4.5762000000000003E-11</c:v>
                </c:pt>
                <c:pt idx="2239">
                  <c:v>-4.7556E-11</c:v>
                </c:pt>
                <c:pt idx="2240">
                  <c:v>-4.8880999999999999E-11</c:v>
                </c:pt>
                <c:pt idx="2241">
                  <c:v>-4.9280999999999999E-11</c:v>
                </c:pt>
                <c:pt idx="2242">
                  <c:v>-4.9124000000000003E-11</c:v>
                </c:pt>
                <c:pt idx="2243">
                  <c:v>-4.9310000000000002E-11</c:v>
                </c:pt>
                <c:pt idx="2244">
                  <c:v>-4.9875999999999998E-11</c:v>
                </c:pt>
                <c:pt idx="2245">
                  <c:v>-4.9544E-11</c:v>
                </c:pt>
                <c:pt idx="2246">
                  <c:v>-4.8375000000000001E-11</c:v>
                </c:pt>
                <c:pt idx="2247">
                  <c:v>-4.6446999999999999E-11</c:v>
                </c:pt>
                <c:pt idx="2248">
                  <c:v>-4.4848000000000001E-11</c:v>
                </c:pt>
                <c:pt idx="2249">
                  <c:v>-4.3771000000000003E-11</c:v>
                </c:pt>
                <c:pt idx="2250">
                  <c:v>-4.2726999999999998E-11</c:v>
                </c:pt>
                <c:pt idx="2251">
                  <c:v>-4.2048000000000002E-11</c:v>
                </c:pt>
                <c:pt idx="2252">
                  <c:v>-4.0325E-11</c:v>
                </c:pt>
                <c:pt idx="2253">
                  <c:v>-3.7253000000000001E-11</c:v>
                </c:pt>
                <c:pt idx="2254">
                  <c:v>-3.4114000000000001E-11</c:v>
                </c:pt>
                <c:pt idx="2255">
                  <c:v>-3.1217999999999999E-11</c:v>
                </c:pt>
                <c:pt idx="2256">
                  <c:v>-2.8814999999999999E-11</c:v>
                </c:pt>
                <c:pt idx="2257">
                  <c:v>-2.7373000000000001E-11</c:v>
                </c:pt>
                <c:pt idx="2258">
                  <c:v>-2.6826999999999999E-11</c:v>
                </c:pt>
                <c:pt idx="2259">
                  <c:v>-2.6182000000000001E-11</c:v>
                </c:pt>
                <c:pt idx="2260">
                  <c:v>-2.5844999999999999E-11</c:v>
                </c:pt>
                <c:pt idx="2261">
                  <c:v>-2.6084000000000001E-11</c:v>
                </c:pt>
                <c:pt idx="2262">
                  <c:v>-2.6664E-11</c:v>
                </c:pt>
                <c:pt idx="2263">
                  <c:v>-2.7702999999999999E-11</c:v>
                </c:pt>
                <c:pt idx="2264">
                  <c:v>-2.9054000000000001E-11</c:v>
                </c:pt>
                <c:pt idx="2265">
                  <c:v>-3.0605000000000001E-11</c:v>
                </c:pt>
                <c:pt idx="2266">
                  <c:v>-3.2733E-11</c:v>
                </c:pt>
                <c:pt idx="2267">
                  <c:v>-3.4823000000000002E-11</c:v>
                </c:pt>
                <c:pt idx="2268">
                  <c:v>-3.7214000000000002E-11</c:v>
                </c:pt>
                <c:pt idx="2269">
                  <c:v>-3.9782000000000002E-11</c:v>
                </c:pt>
                <c:pt idx="2270">
                  <c:v>-4.1727000000000001E-11</c:v>
                </c:pt>
                <c:pt idx="2271">
                  <c:v>-4.2487E-11</c:v>
                </c:pt>
                <c:pt idx="2272">
                  <c:v>-4.2625000000000001E-11</c:v>
                </c:pt>
                <c:pt idx="2273">
                  <c:v>-4.2573000000000001E-11</c:v>
                </c:pt>
                <c:pt idx="2274">
                  <c:v>-4.3193999999999997E-11</c:v>
                </c:pt>
                <c:pt idx="2275">
                  <c:v>-4.3774000000000003E-11</c:v>
                </c:pt>
                <c:pt idx="2276">
                  <c:v>-4.5316000000000003E-11</c:v>
                </c:pt>
                <c:pt idx="2277">
                  <c:v>-4.7261000000000002E-11</c:v>
                </c:pt>
                <c:pt idx="2278">
                  <c:v>-5.0290999999999997E-11</c:v>
                </c:pt>
                <c:pt idx="2279">
                  <c:v>-5.3338000000000002E-11</c:v>
                </c:pt>
                <c:pt idx="2280">
                  <c:v>-5.4965000000000001E-11</c:v>
                </c:pt>
                <c:pt idx="2281">
                  <c:v>-5.5383E-11</c:v>
                </c:pt>
                <c:pt idx="2282">
                  <c:v>-5.4913000000000001E-11</c:v>
                </c:pt>
                <c:pt idx="2283">
                  <c:v>-5.2965999999999997E-11</c:v>
                </c:pt>
                <c:pt idx="2284">
                  <c:v>-5.0473999999999997E-11</c:v>
                </c:pt>
                <c:pt idx="2285">
                  <c:v>-4.773E-11</c:v>
                </c:pt>
                <c:pt idx="2286">
                  <c:v>-4.4534999999999998E-11</c:v>
                </c:pt>
                <c:pt idx="2287">
                  <c:v>-4.1522E-11</c:v>
                </c:pt>
                <c:pt idx="2288">
                  <c:v>-3.8484000000000001E-11</c:v>
                </c:pt>
                <c:pt idx="2289">
                  <c:v>-3.5590999999999999E-11</c:v>
                </c:pt>
                <c:pt idx="2290">
                  <c:v>-3.3003000000000002E-11</c:v>
                </c:pt>
                <c:pt idx="2291">
                  <c:v>-3.1107999999999999E-11</c:v>
                </c:pt>
                <c:pt idx="2292">
                  <c:v>-2.9971999999999999E-11</c:v>
                </c:pt>
                <c:pt idx="2293">
                  <c:v>-2.9174999999999999E-11</c:v>
                </c:pt>
                <c:pt idx="2294">
                  <c:v>-2.9488000000000002E-11</c:v>
                </c:pt>
                <c:pt idx="2295">
                  <c:v>-3.0493999999999998E-11</c:v>
                </c:pt>
                <c:pt idx="2296">
                  <c:v>-3.1039000000000001E-11</c:v>
                </c:pt>
                <c:pt idx="2297">
                  <c:v>-3.1898999999999999E-11</c:v>
                </c:pt>
                <c:pt idx="2298">
                  <c:v>-3.2044999999999998E-11</c:v>
                </c:pt>
                <c:pt idx="2299">
                  <c:v>-3.1634E-11</c:v>
                </c:pt>
                <c:pt idx="2300">
                  <c:v>-3.0847999999999998E-11</c:v>
                </c:pt>
                <c:pt idx="2301">
                  <c:v>-2.9936E-11</c:v>
                </c:pt>
                <c:pt idx="2302">
                  <c:v>-2.9311000000000002E-11</c:v>
                </c:pt>
                <c:pt idx="2303">
                  <c:v>-2.907E-11</c:v>
                </c:pt>
                <c:pt idx="2304">
                  <c:v>-2.9032999999999999E-11</c:v>
                </c:pt>
                <c:pt idx="2305">
                  <c:v>-2.971E-11</c:v>
                </c:pt>
                <c:pt idx="2306">
                  <c:v>-3.1693999999999998E-11</c:v>
                </c:pt>
                <c:pt idx="2307">
                  <c:v>-3.5156000000000002E-11</c:v>
                </c:pt>
                <c:pt idx="2308">
                  <c:v>-3.8545000000000001E-11</c:v>
                </c:pt>
                <c:pt idx="2309">
                  <c:v>-4.2259999999999998E-11</c:v>
                </c:pt>
                <c:pt idx="2310">
                  <c:v>-4.5226E-11</c:v>
                </c:pt>
                <c:pt idx="2311">
                  <c:v>-4.7170999999999999E-11</c:v>
                </c:pt>
                <c:pt idx="2312">
                  <c:v>-4.8021999999999997E-11</c:v>
                </c:pt>
                <c:pt idx="2313">
                  <c:v>-4.8138999999999999E-11</c:v>
                </c:pt>
                <c:pt idx="2314">
                  <c:v>-4.8177999999999998E-11</c:v>
                </c:pt>
                <c:pt idx="2315">
                  <c:v>-4.8363000000000001E-11</c:v>
                </c:pt>
                <c:pt idx="2316">
                  <c:v>-4.8425999999999999E-11</c:v>
                </c:pt>
                <c:pt idx="2317">
                  <c:v>-4.8904999999999998E-11</c:v>
                </c:pt>
                <c:pt idx="2318">
                  <c:v>-4.9203999999999998E-11</c:v>
                </c:pt>
                <c:pt idx="2319">
                  <c:v>-4.8623000000000002E-11</c:v>
                </c:pt>
                <c:pt idx="2320">
                  <c:v>-4.7175999999999997E-11</c:v>
                </c:pt>
                <c:pt idx="2321">
                  <c:v>-4.6201000000000002E-11</c:v>
                </c:pt>
                <c:pt idx="2322">
                  <c:v>-4.5294999999999997E-11</c:v>
                </c:pt>
                <c:pt idx="2323">
                  <c:v>-4.504E-11</c:v>
                </c:pt>
                <c:pt idx="2324">
                  <c:v>-4.5416000000000001E-11</c:v>
                </c:pt>
                <c:pt idx="2325">
                  <c:v>-4.5169000000000002E-11</c:v>
                </c:pt>
                <c:pt idx="2326">
                  <c:v>-4.4161999999999997E-11</c:v>
                </c:pt>
                <c:pt idx="2327">
                  <c:v>-4.2442000000000002E-11</c:v>
                </c:pt>
                <c:pt idx="2328">
                  <c:v>-4.0393000000000002E-11</c:v>
                </c:pt>
                <c:pt idx="2329">
                  <c:v>-3.1085000000000002E-11</c:v>
                </c:pt>
                <c:pt idx="2330">
                  <c:v>-3.2707999999999998E-11</c:v>
                </c:pt>
                <c:pt idx="2331">
                  <c:v>-3.2896000000000002E-11</c:v>
                </c:pt>
                <c:pt idx="2332">
                  <c:v>-3.1452000000000003E-11</c:v>
                </c:pt>
                <c:pt idx="2333">
                  <c:v>-3.0087000000000003E-11</c:v>
                </c:pt>
                <c:pt idx="2334">
                  <c:v>-2.8113999999999999E-11</c:v>
                </c:pt>
                <c:pt idx="2335">
                  <c:v>-2.7588000000000001E-11</c:v>
                </c:pt>
                <c:pt idx="2336">
                  <c:v>-2.7017000000000001E-11</c:v>
                </c:pt>
                <c:pt idx="2337">
                  <c:v>-2.6452000000000001E-11</c:v>
                </c:pt>
                <c:pt idx="2338">
                  <c:v>-2.6201E-11</c:v>
                </c:pt>
                <c:pt idx="2339">
                  <c:v>-2.6514999999999998E-11</c:v>
                </c:pt>
                <c:pt idx="2340">
                  <c:v>-2.7414000000000001E-11</c:v>
                </c:pt>
                <c:pt idx="2341">
                  <c:v>-2.8790000000000002E-11</c:v>
                </c:pt>
                <c:pt idx="2342">
                  <c:v>-3.0874000000000001E-11</c:v>
                </c:pt>
                <c:pt idx="2343">
                  <c:v>-3.3216000000000001E-11</c:v>
                </c:pt>
                <c:pt idx="2344">
                  <c:v>-3.5732E-11</c:v>
                </c:pt>
                <c:pt idx="2345">
                  <c:v>-3.7727999999999998E-11</c:v>
                </c:pt>
                <c:pt idx="2346">
                  <c:v>-4.0099E-11</c:v>
                </c:pt>
                <c:pt idx="2347">
                  <c:v>-4.2265000000000002E-11</c:v>
                </c:pt>
                <c:pt idx="2348">
                  <c:v>-4.3864E-11</c:v>
                </c:pt>
                <c:pt idx="2349">
                  <c:v>-4.6002E-11</c:v>
                </c:pt>
                <c:pt idx="2350">
                  <c:v>-4.7429999999999998E-11</c:v>
                </c:pt>
                <c:pt idx="2351">
                  <c:v>-4.7721E-11</c:v>
                </c:pt>
                <c:pt idx="2352">
                  <c:v>-4.7098E-11</c:v>
                </c:pt>
                <c:pt idx="2353">
                  <c:v>-4.6271000000000001E-11</c:v>
                </c:pt>
                <c:pt idx="2354">
                  <c:v>-4.6629000000000003E-11</c:v>
                </c:pt>
                <c:pt idx="2355">
                  <c:v>-4.7883E-11</c:v>
                </c:pt>
                <c:pt idx="2356">
                  <c:v>-4.9887000000000002E-11</c:v>
                </c:pt>
                <c:pt idx="2357">
                  <c:v>-5.2526999999999999E-11</c:v>
                </c:pt>
                <c:pt idx="2358">
                  <c:v>-5.4465999999999998E-11</c:v>
                </c:pt>
                <c:pt idx="2359">
                  <c:v>-5.6099999999999999E-11</c:v>
                </c:pt>
                <c:pt idx="2360">
                  <c:v>-5.6358999999999998E-11</c:v>
                </c:pt>
                <c:pt idx="2361">
                  <c:v>-5.4559000000000001E-11</c:v>
                </c:pt>
                <c:pt idx="2362">
                  <c:v>-5.0767000000000003E-11</c:v>
                </c:pt>
                <c:pt idx="2363">
                  <c:v>-4.5872999999999999E-11</c:v>
                </c:pt>
                <c:pt idx="2364">
                  <c:v>-4.0227E-11</c:v>
                </c:pt>
                <c:pt idx="2365">
                  <c:v>-3.5037000000000003E-11</c:v>
                </c:pt>
                <c:pt idx="2366">
                  <c:v>-3.1116999999999998E-11</c:v>
                </c:pt>
                <c:pt idx="2367">
                  <c:v>-2.838E-11</c:v>
                </c:pt>
                <c:pt idx="2368">
                  <c:v>-2.7357999999999999E-11</c:v>
                </c:pt>
                <c:pt idx="2369">
                  <c:v>-2.7512000000000002E-11</c:v>
                </c:pt>
                <c:pt idx="2370">
                  <c:v>-2.8122E-11</c:v>
                </c:pt>
                <c:pt idx="2371">
                  <c:v>-2.8296E-11</c:v>
                </c:pt>
                <c:pt idx="2372">
                  <c:v>-2.8667999999999999E-11</c:v>
                </c:pt>
                <c:pt idx="2373">
                  <c:v>-2.6582000000000001E-11</c:v>
                </c:pt>
                <c:pt idx="2374">
                  <c:v>-3.062E-11</c:v>
                </c:pt>
                <c:pt idx="2375">
                  <c:v>-3.1247999999999998E-11</c:v>
                </c:pt>
                <c:pt idx="2376">
                  <c:v>-3.1739000000000003E-11</c:v>
                </c:pt>
                <c:pt idx="2377">
                  <c:v>-3.2081000000000003E-11</c:v>
                </c:pt>
                <c:pt idx="2378">
                  <c:v>-3.2685999999999997E-11</c:v>
                </c:pt>
                <c:pt idx="2379">
                  <c:v>-3.3427000000000001E-11</c:v>
                </c:pt>
                <c:pt idx="2380">
                  <c:v>-3.4194000000000002E-11</c:v>
                </c:pt>
                <c:pt idx="2381">
                  <c:v>-3.4764E-11</c:v>
                </c:pt>
                <c:pt idx="2382">
                  <c:v>-3.5647000000000001E-11</c:v>
                </c:pt>
                <c:pt idx="2383">
                  <c:v>-3.7073000000000001E-11</c:v>
                </c:pt>
                <c:pt idx="2384">
                  <c:v>-3.6594000000000002E-11</c:v>
                </c:pt>
                <c:pt idx="2385">
                  <c:v>-3.7669999999999998E-11</c:v>
                </c:pt>
                <c:pt idx="2386">
                  <c:v>-4.0024999999999999E-11</c:v>
                </c:pt>
                <c:pt idx="2387">
                  <c:v>-4.114E-11</c:v>
                </c:pt>
                <c:pt idx="2388">
                  <c:v>-4.2998999999999998E-11</c:v>
                </c:pt>
                <c:pt idx="2389">
                  <c:v>-4.4568000000000003E-11</c:v>
                </c:pt>
                <c:pt idx="2390">
                  <c:v>-4.6226000000000003E-11</c:v>
                </c:pt>
                <c:pt idx="2391">
                  <c:v>-4.7359999999999999E-11</c:v>
                </c:pt>
                <c:pt idx="2392">
                  <c:v>-4.8268000000000001E-11</c:v>
                </c:pt>
                <c:pt idx="2393">
                  <c:v>-4.8871999999999999E-11</c:v>
                </c:pt>
                <c:pt idx="2394">
                  <c:v>-4.9554000000000002E-11</c:v>
                </c:pt>
                <c:pt idx="2395">
                  <c:v>-5.0317000000000001E-11</c:v>
                </c:pt>
                <c:pt idx="2396">
                  <c:v>-4.8092000000000003E-11</c:v>
                </c:pt>
                <c:pt idx="2397">
                  <c:v>-5.1243000000000002E-11</c:v>
                </c:pt>
                <c:pt idx="2398">
                  <c:v>-4.9515000000000003E-11</c:v>
                </c:pt>
                <c:pt idx="2399">
                  <c:v>-4.7663E-11</c:v>
                </c:pt>
                <c:pt idx="2400">
                  <c:v>-4.5132999999999997E-11</c:v>
                </c:pt>
                <c:pt idx="2401">
                  <c:v>-4.2207000000000002E-11</c:v>
                </c:pt>
                <c:pt idx="2402">
                  <c:v>-3.9590000000000002E-11</c:v>
                </c:pt>
                <c:pt idx="2403">
                  <c:v>-3.8097999999999999E-11</c:v>
                </c:pt>
                <c:pt idx="2404">
                  <c:v>-3.6948000000000001E-11</c:v>
                </c:pt>
                <c:pt idx="2405">
                  <c:v>-3.6108000000000001E-11</c:v>
                </c:pt>
                <c:pt idx="2406">
                  <c:v>-3.5757999999999997E-11</c:v>
                </c:pt>
                <c:pt idx="2407">
                  <c:v>-3.4878000000000002E-11</c:v>
                </c:pt>
                <c:pt idx="2408">
                  <c:v>-3.3259999999999997E-11</c:v>
                </c:pt>
                <c:pt idx="2409">
                  <c:v>-3.1696999999999998E-11</c:v>
                </c:pt>
                <c:pt idx="2410">
                  <c:v>-2.9965999999999999E-11</c:v>
                </c:pt>
                <c:pt idx="2411">
                  <c:v>-2.8832E-11</c:v>
                </c:pt>
                <c:pt idx="2412">
                  <c:v>-2.7762000000000001E-11</c:v>
                </c:pt>
                <c:pt idx="2413">
                  <c:v>-2.7754999999999999E-11</c:v>
                </c:pt>
                <c:pt idx="2414">
                  <c:v>-2.8409E-11</c:v>
                </c:pt>
                <c:pt idx="2415">
                  <c:v>-2.8881E-11</c:v>
                </c:pt>
                <c:pt idx="2416">
                  <c:v>-2.9393000000000001E-11</c:v>
                </c:pt>
                <c:pt idx="2417">
                  <c:v>-3.0495E-11</c:v>
                </c:pt>
                <c:pt idx="2418">
                  <c:v>-3.2405999999999999E-11</c:v>
                </c:pt>
                <c:pt idx="2419">
                  <c:v>-3.4657E-11</c:v>
                </c:pt>
                <c:pt idx="2420">
                  <c:v>-3.7605000000000002E-11</c:v>
                </c:pt>
                <c:pt idx="2421">
                  <c:v>-4.0961999999999998E-11</c:v>
                </c:pt>
                <c:pt idx="2422">
                  <c:v>-4.4259000000000002E-11</c:v>
                </c:pt>
                <c:pt idx="2423">
                  <c:v>-4.6828999999999999E-11</c:v>
                </c:pt>
                <c:pt idx="2424">
                  <c:v>-4.8403999999999998E-11</c:v>
                </c:pt>
                <c:pt idx="2425">
                  <c:v>-4.8925000000000002E-11</c:v>
                </c:pt>
                <c:pt idx="2426">
                  <c:v>-4.8323000000000001E-11</c:v>
                </c:pt>
                <c:pt idx="2427">
                  <c:v>-4.6180999999999998E-11</c:v>
                </c:pt>
                <c:pt idx="2428">
                  <c:v>-4.4432E-11</c:v>
                </c:pt>
                <c:pt idx="2429">
                  <c:v>-4.3108999999999998E-11</c:v>
                </c:pt>
                <c:pt idx="2430">
                  <c:v>-4.2384999999999998E-11</c:v>
                </c:pt>
                <c:pt idx="2431">
                  <c:v>-4.2491999999999998E-11</c:v>
                </c:pt>
                <c:pt idx="2432">
                  <c:v>-4.3977E-11</c:v>
                </c:pt>
                <c:pt idx="2433">
                  <c:v>-4.6256999999999997E-11</c:v>
                </c:pt>
                <c:pt idx="2434">
                  <c:v>-4.9261999999999997E-11</c:v>
                </c:pt>
                <c:pt idx="2435">
                  <c:v>-5.2070000000000001E-11</c:v>
                </c:pt>
                <c:pt idx="2436">
                  <c:v>-5.4364999999999998E-11</c:v>
                </c:pt>
                <c:pt idx="2437">
                  <c:v>-5.5078000000000001E-11</c:v>
                </c:pt>
                <c:pt idx="2438">
                  <c:v>-5.5298999999999997E-11</c:v>
                </c:pt>
                <c:pt idx="2439">
                  <c:v>-5.3781999999999998E-11</c:v>
                </c:pt>
                <c:pt idx="2440">
                  <c:v>-5.079E-11</c:v>
                </c:pt>
                <c:pt idx="2441">
                  <c:v>-4.5982999999999999E-11</c:v>
                </c:pt>
                <c:pt idx="2442">
                  <c:v>-4.1218999999999999E-11</c:v>
                </c:pt>
                <c:pt idx="2443">
                  <c:v>-3.6689000000000002E-11</c:v>
                </c:pt>
                <c:pt idx="2444">
                  <c:v>-3.3436000000000001E-11</c:v>
                </c:pt>
                <c:pt idx="2445">
                  <c:v>-3.0941000000000001E-11</c:v>
                </c:pt>
                <c:pt idx="2446">
                  <c:v>-2.8235E-11</c:v>
                </c:pt>
                <c:pt idx="2447">
                  <c:v>-2.6088E-11</c:v>
                </c:pt>
                <c:pt idx="2448">
                  <c:v>-2.5270999999999999E-11</c:v>
                </c:pt>
                <c:pt idx="2449">
                  <c:v>-2.4589E-11</c:v>
                </c:pt>
                <c:pt idx="2450">
                  <c:v>-2.4459E-11</c:v>
                </c:pt>
                <c:pt idx="2451">
                  <c:v>-2.4696000000000001E-11</c:v>
                </c:pt>
                <c:pt idx="2452">
                  <c:v>-2.5598E-11</c:v>
                </c:pt>
                <c:pt idx="2453">
                  <c:v>-2.7053999999999998E-11</c:v>
                </c:pt>
                <c:pt idx="2454">
                  <c:v>-2.9185000000000001E-11</c:v>
                </c:pt>
                <c:pt idx="2455">
                  <c:v>-3.1605999999999999E-11</c:v>
                </c:pt>
                <c:pt idx="2456">
                  <c:v>-3.4383000000000002E-11</c:v>
                </c:pt>
                <c:pt idx="2457">
                  <c:v>-3.6884000000000002E-11</c:v>
                </c:pt>
                <c:pt idx="2458">
                  <c:v>-3.9073E-11</c:v>
                </c:pt>
                <c:pt idx="2459">
                  <c:v>-4.0771000000000001E-11</c:v>
                </c:pt>
                <c:pt idx="2460">
                  <c:v>-4.0283999999999998E-11</c:v>
                </c:pt>
                <c:pt idx="2461">
                  <c:v>-4.2800999999999999E-11</c:v>
                </c:pt>
                <c:pt idx="2462">
                  <c:v>-4.3294999999999998E-11</c:v>
                </c:pt>
                <c:pt idx="2463">
                  <c:v>-4.4064999999999999E-11</c:v>
                </c:pt>
                <c:pt idx="2464">
                  <c:v>-4.4445999999999997E-11</c:v>
                </c:pt>
                <c:pt idx="2465">
                  <c:v>-4.4595999999999998E-11</c:v>
                </c:pt>
                <c:pt idx="2466">
                  <c:v>-4.4882000000000002E-11</c:v>
                </c:pt>
                <c:pt idx="2467">
                  <c:v>-4.5505999999999998E-11</c:v>
                </c:pt>
                <c:pt idx="2468">
                  <c:v>-4.6641000000000002E-11</c:v>
                </c:pt>
                <c:pt idx="2469">
                  <c:v>-4.8174000000000002E-11</c:v>
                </c:pt>
                <c:pt idx="2470">
                  <c:v>-4.9927000000000002E-11</c:v>
                </c:pt>
                <c:pt idx="2471">
                  <c:v>-5.1096000000000001E-11</c:v>
                </c:pt>
                <c:pt idx="2472">
                  <c:v>-5.2061999999999997E-11</c:v>
                </c:pt>
                <c:pt idx="2473">
                  <c:v>-5.2694999999999999E-11</c:v>
                </c:pt>
                <c:pt idx="2474">
                  <c:v>-5.2535999999999998E-11</c:v>
                </c:pt>
                <c:pt idx="2475">
                  <c:v>-5.1222000000000003E-11</c:v>
                </c:pt>
                <c:pt idx="2476">
                  <c:v>-4.9294000000000001E-11</c:v>
                </c:pt>
                <c:pt idx="2477">
                  <c:v>-4.6183000000000002E-11</c:v>
                </c:pt>
                <c:pt idx="2478">
                  <c:v>-4.4164000000000001E-11</c:v>
                </c:pt>
                <c:pt idx="2479">
                  <c:v>-4.1181999999999998E-11</c:v>
                </c:pt>
                <c:pt idx="2480">
                  <c:v>-3.834E-11</c:v>
                </c:pt>
                <c:pt idx="2481">
                  <c:v>-3.6981E-11</c:v>
                </c:pt>
                <c:pt idx="2482">
                  <c:v>-3.6083E-11</c:v>
                </c:pt>
                <c:pt idx="2483">
                  <c:v>-3.5419999999999999E-11</c:v>
                </c:pt>
                <c:pt idx="2484">
                  <c:v>-3.4380999999999997E-11</c:v>
                </c:pt>
                <c:pt idx="2485">
                  <c:v>-3.3938999999999999E-11</c:v>
                </c:pt>
                <c:pt idx="2486">
                  <c:v>-3.3751999999999998E-11</c:v>
                </c:pt>
                <c:pt idx="2487">
                  <c:v>-3.3855000000000002E-11</c:v>
                </c:pt>
                <c:pt idx="2488">
                  <c:v>-3.3317000000000001E-11</c:v>
                </c:pt>
                <c:pt idx="2489">
                  <c:v>-3.2420000000000003E-11</c:v>
                </c:pt>
                <c:pt idx="2490">
                  <c:v>-2.9909000000000001E-11</c:v>
                </c:pt>
                <c:pt idx="2491">
                  <c:v>-3.0869999999999999E-11</c:v>
                </c:pt>
                <c:pt idx="2492">
                  <c:v>-3.0786999999999998E-11</c:v>
                </c:pt>
                <c:pt idx="2493">
                  <c:v>-3.1259000000000002E-11</c:v>
                </c:pt>
                <c:pt idx="2494">
                  <c:v>-3.2441999999999998E-11</c:v>
                </c:pt>
                <c:pt idx="2495">
                  <c:v>-3.3253000000000001E-11</c:v>
                </c:pt>
                <c:pt idx="2496">
                  <c:v>-3.4322000000000002E-11</c:v>
                </c:pt>
                <c:pt idx="2497">
                  <c:v>-3.5332E-11</c:v>
                </c:pt>
                <c:pt idx="2498">
                  <c:v>-3.6805999999999998E-11</c:v>
                </c:pt>
                <c:pt idx="2499">
                  <c:v>-3.7908999999999999E-11</c:v>
                </c:pt>
                <c:pt idx="2500">
                  <c:v>-4.0546000000000003E-11</c:v>
                </c:pt>
                <c:pt idx="2501">
                  <c:v>-4.3312000000000001E-11</c:v>
                </c:pt>
                <c:pt idx="2502">
                  <c:v>-4.6411E-11</c:v>
                </c:pt>
                <c:pt idx="2503">
                  <c:v>-4.9471E-11</c:v>
                </c:pt>
                <c:pt idx="2504">
                  <c:v>-5.2479E-11</c:v>
                </c:pt>
                <c:pt idx="2505">
                  <c:v>-5.4917999999999998E-11</c:v>
                </c:pt>
                <c:pt idx="2506">
                  <c:v>-5.6590999999999997E-11</c:v>
                </c:pt>
                <c:pt idx="2507">
                  <c:v>-5.7326000000000002E-11</c:v>
                </c:pt>
                <c:pt idx="2508">
                  <c:v>-5.6675000000000001E-11</c:v>
                </c:pt>
                <c:pt idx="2509">
                  <c:v>-5.4599000000000002E-11</c:v>
                </c:pt>
                <c:pt idx="2510">
                  <c:v>-5.1796000000000003E-11</c:v>
                </c:pt>
                <c:pt idx="2511">
                  <c:v>-4.8996999999999999E-11</c:v>
                </c:pt>
                <c:pt idx="2512">
                  <c:v>-4.6751999999999998E-11</c:v>
                </c:pt>
                <c:pt idx="2513">
                  <c:v>-4.5114999999999997E-11</c:v>
                </c:pt>
                <c:pt idx="2514">
                  <c:v>-4.4191E-11</c:v>
                </c:pt>
                <c:pt idx="2515">
                  <c:v>-4.3483999999999997E-11</c:v>
                </c:pt>
                <c:pt idx="2516">
                  <c:v>-4.2644000000000003E-11</c:v>
                </c:pt>
                <c:pt idx="2517">
                  <c:v>-4.0957E-11</c:v>
                </c:pt>
                <c:pt idx="2518">
                  <c:v>-3.9141000000000002E-11</c:v>
                </c:pt>
                <c:pt idx="2519">
                  <c:v>-3.6936999999999997E-11</c:v>
                </c:pt>
                <c:pt idx="2520">
                  <c:v>-3.4001000000000001E-11</c:v>
                </c:pt>
                <c:pt idx="2521">
                  <c:v>-3.2231999999999999E-11</c:v>
                </c:pt>
                <c:pt idx="2522">
                  <c:v>-2.9690000000000003E-11</c:v>
                </c:pt>
                <c:pt idx="2523">
                  <c:v>-2.7626999999999999E-11</c:v>
                </c:pt>
                <c:pt idx="2524">
                  <c:v>-2.6325E-11</c:v>
                </c:pt>
                <c:pt idx="2525">
                  <c:v>-2.4865E-11</c:v>
                </c:pt>
                <c:pt idx="2526">
                  <c:v>-2.5124000000000002E-11</c:v>
                </c:pt>
                <c:pt idx="2527">
                  <c:v>-2.6771999999999999E-11</c:v>
                </c:pt>
                <c:pt idx="2528">
                  <c:v>-2.8699999999999998E-11</c:v>
                </c:pt>
                <c:pt idx="2529">
                  <c:v>-3.1201999999999997E-11</c:v>
                </c:pt>
                <c:pt idx="2530">
                  <c:v>-3.3061999999999998E-11</c:v>
                </c:pt>
                <c:pt idx="2531">
                  <c:v>-3.4829999999999998E-11</c:v>
                </c:pt>
                <c:pt idx="2532">
                  <c:v>-3.6175E-11</c:v>
                </c:pt>
                <c:pt idx="2533">
                  <c:v>-3.7693000000000001E-11</c:v>
                </c:pt>
                <c:pt idx="2534">
                  <c:v>-3.8753999999999997E-11</c:v>
                </c:pt>
                <c:pt idx="2535">
                  <c:v>-3.9098000000000002E-11</c:v>
                </c:pt>
                <c:pt idx="2536">
                  <c:v>-3.9318999999999998E-11</c:v>
                </c:pt>
                <c:pt idx="2537">
                  <c:v>-4.0801E-11</c:v>
                </c:pt>
                <c:pt idx="2538">
                  <c:v>-4.3022000000000001E-11</c:v>
                </c:pt>
                <c:pt idx="2539">
                  <c:v>-4.5599000000000001E-11</c:v>
                </c:pt>
                <c:pt idx="2540">
                  <c:v>-4.8494000000000001E-11</c:v>
                </c:pt>
                <c:pt idx="2541">
                  <c:v>-5.0657000000000003E-11</c:v>
                </c:pt>
                <c:pt idx="2542">
                  <c:v>-5.2003000000000001E-11</c:v>
                </c:pt>
                <c:pt idx="2543">
                  <c:v>-5.3619000000000002E-11</c:v>
                </c:pt>
                <c:pt idx="2544">
                  <c:v>-5.4566999999999999E-11</c:v>
                </c:pt>
                <c:pt idx="2545">
                  <c:v>-5.5056E-11</c:v>
                </c:pt>
                <c:pt idx="2546">
                  <c:v>-5.5097000000000002E-11</c:v>
                </c:pt>
                <c:pt idx="2547">
                  <c:v>-5.3912000000000002E-11</c:v>
                </c:pt>
                <c:pt idx="2548">
                  <c:v>-5.2024E-11</c:v>
                </c:pt>
                <c:pt idx="2549">
                  <c:v>-4.9521999999999998E-11</c:v>
                </c:pt>
                <c:pt idx="2550">
                  <c:v>-4.7498E-11</c:v>
                </c:pt>
                <c:pt idx="2551">
                  <c:v>-4.3694999999999997E-11</c:v>
                </c:pt>
                <c:pt idx="2552">
                  <c:v>-4.6411E-11</c:v>
                </c:pt>
                <c:pt idx="2553">
                  <c:v>-4.4452999999999999E-11</c:v>
                </c:pt>
                <c:pt idx="2554">
                  <c:v>-4.1196999999999997E-11</c:v>
                </c:pt>
                <c:pt idx="2555">
                  <c:v>-3.8413E-11</c:v>
                </c:pt>
                <c:pt idx="2556">
                  <c:v>-3.6051000000000003E-11</c:v>
                </c:pt>
                <c:pt idx="2557">
                  <c:v>-3.4453000000000001E-11</c:v>
                </c:pt>
                <c:pt idx="2558">
                  <c:v>-3.2890999999999998E-11</c:v>
                </c:pt>
                <c:pt idx="2559">
                  <c:v>-3.1757999999999998E-11</c:v>
                </c:pt>
                <c:pt idx="2560">
                  <c:v>-3.1174999999999998E-11</c:v>
                </c:pt>
                <c:pt idx="2561">
                  <c:v>-3.0346999999999997E-11</c:v>
                </c:pt>
                <c:pt idx="2562">
                  <c:v>-2.9430000000000002E-11</c:v>
                </c:pt>
                <c:pt idx="2563">
                  <c:v>-2.8637000000000001E-11</c:v>
                </c:pt>
                <c:pt idx="2564">
                  <c:v>-2.8246999999999999E-11</c:v>
                </c:pt>
                <c:pt idx="2565">
                  <c:v>-2.8664999999999999E-11</c:v>
                </c:pt>
                <c:pt idx="2566">
                  <c:v>-2.9681999999999999E-11</c:v>
                </c:pt>
                <c:pt idx="2567">
                  <c:v>-3.0923000000000001E-11</c:v>
                </c:pt>
                <c:pt idx="2568">
                  <c:v>-3.2087999999999998E-11</c:v>
                </c:pt>
                <c:pt idx="2569">
                  <c:v>-3.3888000000000001E-11</c:v>
                </c:pt>
                <c:pt idx="2570">
                  <c:v>-3.6124000000000002E-11</c:v>
                </c:pt>
                <c:pt idx="2571">
                  <c:v>-3.8207000000000003E-11</c:v>
                </c:pt>
                <c:pt idx="2572">
                  <c:v>-4.0441E-11</c:v>
                </c:pt>
                <c:pt idx="2573">
                  <c:v>-4.2897999999999998E-11</c:v>
                </c:pt>
                <c:pt idx="2574">
                  <c:v>-4.4956999999999999E-11</c:v>
                </c:pt>
                <c:pt idx="2575">
                  <c:v>-4.5267999999999998E-11</c:v>
                </c:pt>
                <c:pt idx="2576">
                  <c:v>-4.4748000000000003E-11</c:v>
                </c:pt>
                <c:pt idx="2577">
                  <c:v>-4.3786999999999998E-11</c:v>
                </c:pt>
                <c:pt idx="2578">
                  <c:v>-4.3719000000000003E-11</c:v>
                </c:pt>
                <c:pt idx="2579">
                  <c:v>-4.3432000000000003E-11</c:v>
                </c:pt>
                <c:pt idx="2580">
                  <c:v>-4.4436000000000002E-11</c:v>
                </c:pt>
                <c:pt idx="2581">
                  <c:v>-4.5652000000000003E-11</c:v>
                </c:pt>
                <c:pt idx="2582">
                  <c:v>-4.7279999999999997E-11</c:v>
                </c:pt>
                <c:pt idx="2583">
                  <c:v>-4.8703999999999999E-11</c:v>
                </c:pt>
                <c:pt idx="2584">
                  <c:v>-5.1270000000000001E-11</c:v>
                </c:pt>
                <c:pt idx="2585">
                  <c:v>-5.3756999999999997E-11</c:v>
                </c:pt>
                <c:pt idx="2586">
                  <c:v>-5.5539000000000001E-11</c:v>
                </c:pt>
                <c:pt idx="2587">
                  <c:v>-5.6710999999999999E-11</c:v>
                </c:pt>
                <c:pt idx="2588">
                  <c:v>-5.5638999999999999E-11</c:v>
                </c:pt>
                <c:pt idx="2589">
                  <c:v>-5.3988999999999997E-11</c:v>
                </c:pt>
                <c:pt idx="2590">
                  <c:v>-5.2784E-11</c:v>
                </c:pt>
                <c:pt idx="2591">
                  <c:v>-5.0611000000000002E-11</c:v>
                </c:pt>
                <c:pt idx="2592">
                  <c:v>-4.6527E-11</c:v>
                </c:pt>
                <c:pt idx="2593">
                  <c:v>-4.1981000000000002E-11</c:v>
                </c:pt>
                <c:pt idx="2594">
                  <c:v>-3.7894E-11</c:v>
                </c:pt>
                <c:pt idx="2595">
                  <c:v>-3.4887999999999998E-11</c:v>
                </c:pt>
                <c:pt idx="2596">
                  <c:v>-3.3018999999999997E-11</c:v>
                </c:pt>
                <c:pt idx="2597">
                  <c:v>-3.0634999999999999E-11</c:v>
                </c:pt>
                <c:pt idx="2598">
                  <c:v>-2.8499999999999999E-11</c:v>
                </c:pt>
                <c:pt idx="2599">
                  <c:v>-2.718E-11</c:v>
                </c:pt>
                <c:pt idx="2600">
                  <c:v>-2.6916E-11</c:v>
                </c:pt>
                <c:pt idx="2601">
                  <c:v>-2.7965999999999999E-11</c:v>
                </c:pt>
                <c:pt idx="2602">
                  <c:v>-2.9155000000000002E-11</c:v>
                </c:pt>
                <c:pt idx="2603">
                  <c:v>-3.0850999999999998E-11</c:v>
                </c:pt>
                <c:pt idx="2604">
                  <c:v>-3.2453999999999997E-11</c:v>
                </c:pt>
                <c:pt idx="2605">
                  <c:v>-3.3439000000000001E-11</c:v>
                </c:pt>
                <c:pt idx="2606">
                  <c:v>-3.4081999999999998E-11</c:v>
                </c:pt>
                <c:pt idx="2607">
                  <c:v>-3.4337999999999997E-11</c:v>
                </c:pt>
                <c:pt idx="2608">
                  <c:v>-3.4618999999999997E-11</c:v>
                </c:pt>
                <c:pt idx="2609">
                  <c:v>-3.5300999999999999E-11</c:v>
                </c:pt>
                <c:pt idx="2610">
                  <c:v>-3.6200999999999997E-11</c:v>
                </c:pt>
                <c:pt idx="2611">
                  <c:v>-3.7712999999999998E-11</c:v>
                </c:pt>
                <c:pt idx="2612">
                  <c:v>-3.8308999999999999E-11</c:v>
                </c:pt>
                <c:pt idx="2613">
                  <c:v>-3.9797000000000001E-11</c:v>
                </c:pt>
                <c:pt idx="2614">
                  <c:v>-4.1282000000000003E-11</c:v>
                </c:pt>
                <c:pt idx="2615">
                  <c:v>-4.2702000000000003E-11</c:v>
                </c:pt>
                <c:pt idx="2616">
                  <c:v>-4.4815999999999998E-11</c:v>
                </c:pt>
                <c:pt idx="2617">
                  <c:v>-4.8100000000000001E-11</c:v>
                </c:pt>
                <c:pt idx="2618">
                  <c:v>-5.2669999999999998E-11</c:v>
                </c:pt>
                <c:pt idx="2619">
                  <c:v>-5.7268000000000002E-11</c:v>
                </c:pt>
                <c:pt idx="2620">
                  <c:v>-6.1236000000000004E-11</c:v>
                </c:pt>
                <c:pt idx="2621">
                  <c:v>-6.3140000000000001E-11</c:v>
                </c:pt>
                <c:pt idx="2622">
                  <c:v>-6.3077000000000004E-11</c:v>
                </c:pt>
                <c:pt idx="2623">
                  <c:v>-6.0505999999999998E-11</c:v>
                </c:pt>
                <c:pt idx="2624">
                  <c:v>-5.6602000000000001E-11</c:v>
                </c:pt>
                <c:pt idx="2625">
                  <c:v>-5.2443000000000002E-11</c:v>
                </c:pt>
                <c:pt idx="2626">
                  <c:v>-4.8232000000000002E-11</c:v>
                </c:pt>
                <c:pt idx="2627">
                  <c:v>-4.4149000000000002E-11</c:v>
                </c:pt>
                <c:pt idx="2628">
                  <c:v>-4.1285000000000003E-11</c:v>
                </c:pt>
                <c:pt idx="2629">
                  <c:v>-4.0285E-11</c:v>
                </c:pt>
                <c:pt idx="2630">
                  <c:v>-3.9431000000000002E-11</c:v>
                </c:pt>
                <c:pt idx="2631">
                  <c:v>-3.8197999999999997E-11</c:v>
                </c:pt>
                <c:pt idx="2632">
                  <c:v>-3.7431000000000002E-11</c:v>
                </c:pt>
                <c:pt idx="2633">
                  <c:v>-3.7364000000000003E-11</c:v>
                </c:pt>
                <c:pt idx="2634">
                  <c:v>-3.7162000000000002E-11</c:v>
                </c:pt>
                <c:pt idx="2635">
                  <c:v>-3.5815999999999997E-11</c:v>
                </c:pt>
                <c:pt idx="2636">
                  <c:v>-3.4252000000000002E-11</c:v>
                </c:pt>
                <c:pt idx="2637">
                  <c:v>-3.1971999999999998E-11</c:v>
                </c:pt>
                <c:pt idx="2638">
                  <c:v>-2.9384999999999997E-11</c:v>
                </c:pt>
                <c:pt idx="2639">
                  <c:v>-2.7313E-11</c:v>
                </c:pt>
                <c:pt idx="2640">
                  <c:v>-2.6102999999999999E-11</c:v>
                </c:pt>
                <c:pt idx="2641">
                  <c:v>-2.6147000000000002E-11</c:v>
                </c:pt>
                <c:pt idx="2642">
                  <c:v>-2.6107000000000001E-11</c:v>
                </c:pt>
                <c:pt idx="2643">
                  <c:v>-2.7073999999999999E-11</c:v>
                </c:pt>
                <c:pt idx="2644">
                  <c:v>-2.8547000000000001E-11</c:v>
                </c:pt>
                <c:pt idx="2645">
                  <c:v>-3.0682000000000002E-11</c:v>
                </c:pt>
                <c:pt idx="2646">
                  <c:v>-3.3492000000000003E-11</c:v>
                </c:pt>
                <c:pt idx="2647">
                  <c:v>-3.6978E-11</c:v>
                </c:pt>
                <c:pt idx="2648">
                  <c:v>-3.9746999999999999E-11</c:v>
                </c:pt>
                <c:pt idx="2649">
                  <c:v>-4.2064999999999999E-11</c:v>
                </c:pt>
                <c:pt idx="2650">
                  <c:v>-4.4231000000000001E-11</c:v>
                </c:pt>
                <c:pt idx="2651">
                  <c:v>-4.7575999999999997E-11</c:v>
                </c:pt>
                <c:pt idx="2652">
                  <c:v>-5.0632000000000002E-11</c:v>
                </c:pt>
                <c:pt idx="2653">
                  <c:v>-5.4073E-11</c:v>
                </c:pt>
                <c:pt idx="2654">
                  <c:v>-5.5252000000000001E-11</c:v>
                </c:pt>
                <c:pt idx="2655">
                  <c:v>-5.4444999999999999E-11</c:v>
                </c:pt>
                <c:pt idx="2656">
                  <c:v>-5.3528999999999999E-11</c:v>
                </c:pt>
                <c:pt idx="2657">
                  <c:v>-5.2080000000000003E-11</c:v>
                </c:pt>
                <c:pt idx="2658">
                  <c:v>-5.0806000000000001E-11</c:v>
                </c:pt>
                <c:pt idx="2659">
                  <c:v>-4.9686000000000003E-11</c:v>
                </c:pt>
                <c:pt idx="2660">
                  <c:v>-4.9460000000000003E-11</c:v>
                </c:pt>
                <c:pt idx="2661">
                  <c:v>-4.9841999999999997E-11</c:v>
                </c:pt>
                <c:pt idx="2662">
                  <c:v>-5.0938000000000003E-11</c:v>
                </c:pt>
                <c:pt idx="2663">
                  <c:v>-5.1824999999999999E-11</c:v>
                </c:pt>
                <c:pt idx="2664">
                  <c:v>-5.2027E-11</c:v>
                </c:pt>
                <c:pt idx="2665">
                  <c:v>-5.2114999999999999E-11</c:v>
                </c:pt>
                <c:pt idx="2666">
                  <c:v>-5.1362000000000002E-11</c:v>
                </c:pt>
                <c:pt idx="2667">
                  <c:v>-4.9594999999999998E-11</c:v>
                </c:pt>
                <c:pt idx="2668">
                  <c:v>-4.6552999999999997E-11</c:v>
                </c:pt>
                <c:pt idx="2669">
                  <c:v>-4.3241E-11</c:v>
                </c:pt>
                <c:pt idx="2670">
                  <c:v>-4.0073999999999999E-11</c:v>
                </c:pt>
                <c:pt idx="2671">
                  <c:v>-3.7394999999999997E-11</c:v>
                </c:pt>
                <c:pt idx="2672">
                  <c:v>-3.4627000000000001E-11</c:v>
                </c:pt>
                <c:pt idx="2673">
                  <c:v>-3.1552999999999997E-11</c:v>
                </c:pt>
                <c:pt idx="2674">
                  <c:v>-2.949E-11</c:v>
                </c:pt>
                <c:pt idx="2675">
                  <c:v>-2.8196000000000001E-11</c:v>
                </c:pt>
                <c:pt idx="2676">
                  <c:v>-2.6948999999999999E-11</c:v>
                </c:pt>
                <c:pt idx="2677">
                  <c:v>-2.6279999999999999E-11</c:v>
                </c:pt>
                <c:pt idx="2678">
                  <c:v>-2.6571000000000001E-11</c:v>
                </c:pt>
                <c:pt idx="2679">
                  <c:v>-2.6785000000000001E-11</c:v>
                </c:pt>
                <c:pt idx="2680">
                  <c:v>-2.9183999999999998E-11</c:v>
                </c:pt>
                <c:pt idx="2681">
                  <c:v>-3.2142999999999998E-11</c:v>
                </c:pt>
                <c:pt idx="2682">
                  <c:v>-3.4942000000000002E-11</c:v>
                </c:pt>
                <c:pt idx="2683">
                  <c:v>-3.6193E-11</c:v>
                </c:pt>
                <c:pt idx="2684">
                  <c:v>-3.7281999999999997E-11</c:v>
                </c:pt>
                <c:pt idx="2685">
                  <c:v>-3.7387E-11</c:v>
                </c:pt>
                <c:pt idx="2686">
                  <c:v>-3.6612000000000001E-11</c:v>
                </c:pt>
                <c:pt idx="2687">
                  <c:v>-3.5787E-11</c:v>
                </c:pt>
                <c:pt idx="2688">
                  <c:v>-3.5980999999999997E-11</c:v>
                </c:pt>
                <c:pt idx="2689">
                  <c:v>-3.7723E-11</c:v>
                </c:pt>
                <c:pt idx="2690">
                  <c:v>-3.8854999999999998E-11</c:v>
                </c:pt>
                <c:pt idx="2691">
                  <c:v>-4.3547000000000001E-11</c:v>
                </c:pt>
                <c:pt idx="2692">
                  <c:v>-4.7001999999999997E-11</c:v>
                </c:pt>
                <c:pt idx="2693">
                  <c:v>-4.9874E-11</c:v>
                </c:pt>
                <c:pt idx="2694">
                  <c:v>-5.2401999999999999E-11</c:v>
                </c:pt>
                <c:pt idx="2695">
                  <c:v>-5.494E-11</c:v>
                </c:pt>
                <c:pt idx="2696">
                  <c:v>-5.6844999999999999E-11</c:v>
                </c:pt>
                <c:pt idx="2697">
                  <c:v>-5.7464000000000003E-11</c:v>
                </c:pt>
                <c:pt idx="2698">
                  <c:v>-5.7014000000000001E-11</c:v>
                </c:pt>
                <c:pt idx="2699">
                  <c:v>-5.6682000000000003E-11</c:v>
                </c:pt>
                <c:pt idx="2700">
                  <c:v>-5.6041999999999999E-11</c:v>
                </c:pt>
                <c:pt idx="2701">
                  <c:v>-5.4263999999999997E-11</c:v>
                </c:pt>
                <c:pt idx="2702">
                  <c:v>-4.9774999999999997E-11</c:v>
                </c:pt>
                <c:pt idx="2703">
                  <c:v>-4.8220999999999998E-11</c:v>
                </c:pt>
                <c:pt idx="2704">
                  <c:v>-4.4809999999999998E-11</c:v>
                </c:pt>
                <c:pt idx="2705">
                  <c:v>-4.2237000000000001E-11</c:v>
                </c:pt>
                <c:pt idx="2706">
                  <c:v>-4.016E-11</c:v>
                </c:pt>
                <c:pt idx="2707">
                  <c:v>-3.7895000000000002E-11</c:v>
                </c:pt>
                <c:pt idx="2708">
                  <c:v>-3.6264999999999997E-11</c:v>
                </c:pt>
                <c:pt idx="2709">
                  <c:v>-3.5668E-11</c:v>
                </c:pt>
                <c:pt idx="2710">
                  <c:v>-3.5025999999999999E-11</c:v>
                </c:pt>
                <c:pt idx="2711">
                  <c:v>-3.4582000000000003E-11</c:v>
                </c:pt>
                <c:pt idx="2712">
                  <c:v>-3.3836000000000001E-11</c:v>
                </c:pt>
                <c:pt idx="2713">
                  <c:v>-3.1855000000000003E-11</c:v>
                </c:pt>
                <c:pt idx="2714">
                  <c:v>-3.1690000000000002E-11</c:v>
                </c:pt>
                <c:pt idx="2715">
                  <c:v>-3.0285999999999998E-11</c:v>
                </c:pt>
                <c:pt idx="2716">
                  <c:v>-2.8976000000000001E-11</c:v>
                </c:pt>
                <c:pt idx="2717">
                  <c:v>-2.8261E-11</c:v>
                </c:pt>
                <c:pt idx="2718">
                  <c:v>-2.8241999999999999E-11</c:v>
                </c:pt>
                <c:pt idx="2719">
                  <c:v>-2.8121000000000001E-11</c:v>
                </c:pt>
                <c:pt idx="2720">
                  <c:v>-2.9411000000000001E-11</c:v>
                </c:pt>
                <c:pt idx="2721">
                  <c:v>-3.0441999999999998E-11</c:v>
                </c:pt>
                <c:pt idx="2722">
                  <c:v>-3.1500000000000001E-11</c:v>
                </c:pt>
                <c:pt idx="2723">
                  <c:v>-3.3956000000000003E-11</c:v>
                </c:pt>
                <c:pt idx="2724">
                  <c:v>-3.5904999999999998E-11</c:v>
                </c:pt>
                <c:pt idx="2725">
                  <c:v>-3.8041000000000001E-11</c:v>
                </c:pt>
                <c:pt idx="2726">
                  <c:v>-4.0244999999999999E-11</c:v>
                </c:pt>
                <c:pt idx="2727">
                  <c:v>-4.2216999999999998E-11</c:v>
                </c:pt>
                <c:pt idx="2728">
                  <c:v>-4.5551999999999998E-11</c:v>
                </c:pt>
                <c:pt idx="2729">
                  <c:v>-4.8583999999999997E-11</c:v>
                </c:pt>
                <c:pt idx="2730">
                  <c:v>-5.0607E-11</c:v>
                </c:pt>
                <c:pt idx="2731">
                  <c:v>-5.2446999999999997E-11</c:v>
                </c:pt>
                <c:pt idx="2732">
                  <c:v>-5.3807E-11</c:v>
                </c:pt>
                <c:pt idx="2733">
                  <c:v>-5.4957999999999999E-11</c:v>
                </c:pt>
                <c:pt idx="2734">
                  <c:v>-5.5430999999999998E-11</c:v>
                </c:pt>
                <c:pt idx="2735">
                  <c:v>-5.4821E-11</c:v>
                </c:pt>
                <c:pt idx="2736">
                  <c:v>-5.4181999999999998E-11</c:v>
                </c:pt>
                <c:pt idx="2737">
                  <c:v>-5.3539999999999997E-11</c:v>
                </c:pt>
                <c:pt idx="2738">
                  <c:v>-5.3142000000000001E-11</c:v>
                </c:pt>
                <c:pt idx="2739">
                  <c:v>-5.3039000000000003E-11</c:v>
                </c:pt>
                <c:pt idx="2740">
                  <c:v>-5.272E-11</c:v>
                </c:pt>
                <c:pt idx="2741">
                  <c:v>-5.2193000000000003E-11</c:v>
                </c:pt>
                <c:pt idx="2742">
                  <c:v>-5.1246999999999998E-11</c:v>
                </c:pt>
                <c:pt idx="2743">
                  <c:v>-4.9648E-11</c:v>
                </c:pt>
                <c:pt idx="2744">
                  <c:v>-4.7051999999999999E-11</c:v>
                </c:pt>
                <c:pt idx="2745">
                  <c:v>-4.3883000000000001E-11</c:v>
                </c:pt>
                <c:pt idx="2746">
                  <c:v>-4.0259000000000003E-11</c:v>
                </c:pt>
                <c:pt idx="2747">
                  <c:v>-3.7910000000000001E-11</c:v>
                </c:pt>
                <c:pt idx="2748">
                  <c:v>-3.5510000000000002E-11</c:v>
                </c:pt>
                <c:pt idx="2749">
                  <c:v>-3.2750000000000003E-11</c:v>
                </c:pt>
                <c:pt idx="2750">
                  <c:v>-3.0736E-11</c:v>
                </c:pt>
                <c:pt idx="2751">
                  <c:v>-2.9235000000000003E-11</c:v>
                </c:pt>
                <c:pt idx="2752">
                  <c:v>-2.8567000000000001E-11</c:v>
                </c:pt>
                <c:pt idx="2753">
                  <c:v>-2.8397999999999999E-11</c:v>
                </c:pt>
                <c:pt idx="2754">
                  <c:v>-2.8774E-11</c:v>
                </c:pt>
                <c:pt idx="2755">
                  <c:v>-2.9736999999999999E-11</c:v>
                </c:pt>
                <c:pt idx="2756">
                  <c:v>-3.1574999999999998E-11</c:v>
                </c:pt>
                <c:pt idx="2757">
                  <c:v>-3.3370999999999999E-11</c:v>
                </c:pt>
                <c:pt idx="2758">
                  <c:v>-3.5234E-11</c:v>
                </c:pt>
                <c:pt idx="2759">
                  <c:v>-3.6909999999999998E-11</c:v>
                </c:pt>
                <c:pt idx="2760">
                  <c:v>-3.8808000000000002E-11</c:v>
                </c:pt>
                <c:pt idx="2761">
                  <c:v>-4.0665000000000003E-11</c:v>
                </c:pt>
                <c:pt idx="2762">
                  <c:v>-4.2018999999999999E-11</c:v>
                </c:pt>
                <c:pt idx="2763">
                  <c:v>-4.2622000000000002E-11</c:v>
                </c:pt>
                <c:pt idx="2764">
                  <c:v>-4.3728999999999998E-11</c:v>
                </c:pt>
                <c:pt idx="2765">
                  <c:v>-4.3965E-11</c:v>
                </c:pt>
                <c:pt idx="2766">
                  <c:v>-4.3797E-11</c:v>
                </c:pt>
                <c:pt idx="2767">
                  <c:v>-4.4046999999999999E-11</c:v>
                </c:pt>
                <c:pt idx="2768">
                  <c:v>-4.4616000000000001E-11</c:v>
                </c:pt>
                <c:pt idx="2769">
                  <c:v>-4.4827000000000002E-11</c:v>
                </c:pt>
                <c:pt idx="2770">
                  <c:v>-4.6226999999999998E-11</c:v>
                </c:pt>
                <c:pt idx="2771">
                  <c:v>-4.7444000000000002E-11</c:v>
                </c:pt>
                <c:pt idx="2772">
                  <c:v>-4.8650999999999997E-11</c:v>
                </c:pt>
                <c:pt idx="2773">
                  <c:v>-5.1002000000000003E-11</c:v>
                </c:pt>
                <c:pt idx="2774">
                  <c:v>-5.3115999999999998E-11</c:v>
                </c:pt>
                <c:pt idx="2775">
                  <c:v>-5.4379000000000002E-11</c:v>
                </c:pt>
                <c:pt idx="2776">
                  <c:v>-5.4913000000000001E-11</c:v>
                </c:pt>
                <c:pt idx="2777">
                  <c:v>-5.5146000000000003E-11</c:v>
                </c:pt>
                <c:pt idx="2778">
                  <c:v>-5.4928E-11</c:v>
                </c:pt>
                <c:pt idx="2779">
                  <c:v>-5.3555000000000003E-11</c:v>
                </c:pt>
                <c:pt idx="2780">
                  <c:v>-5.0846999999999998E-11</c:v>
                </c:pt>
                <c:pt idx="2781">
                  <c:v>-4.6857E-11</c:v>
                </c:pt>
                <c:pt idx="2782">
                  <c:v>-4.3365999999999999E-11</c:v>
                </c:pt>
                <c:pt idx="2783">
                  <c:v>-4.0036999999999998E-11</c:v>
                </c:pt>
                <c:pt idx="2784">
                  <c:v>-3.7711E-11</c:v>
                </c:pt>
                <c:pt idx="2785">
                  <c:v>-3.5691999999999999E-11</c:v>
                </c:pt>
                <c:pt idx="2786">
                  <c:v>-3.3354000000000002E-11</c:v>
                </c:pt>
                <c:pt idx="2787">
                  <c:v>-3.1427000000000002E-11</c:v>
                </c:pt>
                <c:pt idx="2788">
                  <c:v>-2.9836000000000002E-11</c:v>
                </c:pt>
                <c:pt idx="2789">
                  <c:v>-2.8585000000000001E-11</c:v>
                </c:pt>
                <c:pt idx="2790">
                  <c:v>-2.7699999999999999E-11</c:v>
                </c:pt>
                <c:pt idx="2791">
                  <c:v>-2.7805000000000001E-11</c:v>
                </c:pt>
                <c:pt idx="2792">
                  <c:v>-2.907E-11</c:v>
                </c:pt>
                <c:pt idx="2793">
                  <c:v>-3.1271000000000001E-11</c:v>
                </c:pt>
                <c:pt idx="2794">
                  <c:v>-3.3516000000000002E-11</c:v>
                </c:pt>
                <c:pt idx="2795">
                  <c:v>-3.55E-11</c:v>
                </c:pt>
                <c:pt idx="2796">
                  <c:v>-3.6945999999999997E-11</c:v>
                </c:pt>
                <c:pt idx="2797">
                  <c:v>-3.7831999999999998E-11</c:v>
                </c:pt>
                <c:pt idx="2798">
                  <c:v>-3.8462E-11</c:v>
                </c:pt>
                <c:pt idx="2799">
                  <c:v>-3.9238000000000001E-11</c:v>
                </c:pt>
                <c:pt idx="2800">
                  <c:v>-4.0185000000000001E-11</c:v>
                </c:pt>
                <c:pt idx="2801">
                  <c:v>-4.1239999999999998E-11</c:v>
                </c:pt>
                <c:pt idx="2802">
                  <c:v>-4.1645999999999998E-11</c:v>
                </c:pt>
                <c:pt idx="2803">
                  <c:v>-4.2039000000000002E-11</c:v>
                </c:pt>
                <c:pt idx="2804">
                  <c:v>-4.2854999999999997E-11</c:v>
                </c:pt>
                <c:pt idx="2805">
                  <c:v>-4.4564000000000001E-11</c:v>
                </c:pt>
                <c:pt idx="2806">
                  <c:v>-4.6953999999999999E-11</c:v>
                </c:pt>
                <c:pt idx="2807">
                  <c:v>-4.9135E-11</c:v>
                </c:pt>
                <c:pt idx="2808">
                  <c:v>-5.1964000000000003E-11</c:v>
                </c:pt>
                <c:pt idx="2809">
                  <c:v>-5.4021E-11</c:v>
                </c:pt>
                <c:pt idx="2810">
                  <c:v>-5.5469000000000001E-11</c:v>
                </c:pt>
                <c:pt idx="2811">
                  <c:v>-5.5958999999999998E-11</c:v>
                </c:pt>
                <c:pt idx="2812">
                  <c:v>-5.5742999999999999E-11</c:v>
                </c:pt>
                <c:pt idx="2813">
                  <c:v>-5.4520000000000003E-11</c:v>
                </c:pt>
                <c:pt idx="2814">
                  <c:v>-5.3723999999999998E-11</c:v>
                </c:pt>
                <c:pt idx="2815">
                  <c:v>-5.2379999999999998E-11</c:v>
                </c:pt>
                <c:pt idx="2816">
                  <c:v>-5.0271E-11</c:v>
                </c:pt>
                <c:pt idx="2817">
                  <c:v>-4.6198000000000002E-11</c:v>
                </c:pt>
                <c:pt idx="2818">
                  <c:v>-4.6709999999999999E-11</c:v>
                </c:pt>
                <c:pt idx="2819">
                  <c:v>-4.4735000000000001E-11</c:v>
                </c:pt>
                <c:pt idx="2820">
                  <c:v>-4.2982000000000001E-11</c:v>
                </c:pt>
                <c:pt idx="2821">
                  <c:v>-4.0771000000000001E-11</c:v>
                </c:pt>
                <c:pt idx="2822">
                  <c:v>-3.7769E-11</c:v>
                </c:pt>
                <c:pt idx="2823">
                  <c:v>-3.5064000000000002E-11</c:v>
                </c:pt>
                <c:pt idx="2824">
                  <c:v>-3.2982999999999999E-11</c:v>
                </c:pt>
                <c:pt idx="2825">
                  <c:v>-3.1946000000000001E-11</c:v>
                </c:pt>
                <c:pt idx="2826">
                  <c:v>-3.1455000000000003E-11</c:v>
                </c:pt>
                <c:pt idx="2827">
                  <c:v>-3.1320999999999997E-11</c:v>
                </c:pt>
                <c:pt idx="2828">
                  <c:v>-3.0273999999999998E-11</c:v>
                </c:pt>
                <c:pt idx="2830">
                  <c:v>-3.5846000000000002E-11</c:v>
                </c:pt>
                <c:pt idx="2831">
                  <c:v>-3.7595E-11</c:v>
                </c:pt>
                <c:pt idx="2832">
                  <c:v>-3.5837000000000002E-11</c:v>
                </c:pt>
                <c:pt idx="2833">
                  <c:v>-3.4872999999999998E-11</c:v>
                </c:pt>
                <c:pt idx="2834">
                  <c:v>-3.4276999999999997E-11</c:v>
                </c:pt>
                <c:pt idx="2835">
                  <c:v>-3.3913999999999998E-11</c:v>
                </c:pt>
                <c:pt idx="2836">
                  <c:v>-3.3598999999999997E-11</c:v>
                </c:pt>
                <c:pt idx="2837">
                  <c:v>-3.3617999999999998E-11</c:v>
                </c:pt>
                <c:pt idx="2838">
                  <c:v>-3.3918E-11</c:v>
                </c:pt>
                <c:pt idx="2839">
                  <c:v>-3.6028E-11</c:v>
                </c:pt>
                <c:pt idx="2840">
                  <c:v>-3.7330000000000002E-11</c:v>
                </c:pt>
                <c:pt idx="2841">
                  <c:v>-3.9882E-11</c:v>
                </c:pt>
                <c:pt idx="2842">
                  <c:v>-4.4448999999999997E-11</c:v>
                </c:pt>
                <c:pt idx="2843">
                  <c:v>-5.3374000000000001E-11</c:v>
                </c:pt>
                <c:pt idx="2844">
                  <c:v>-3.7025999999999998E-11</c:v>
                </c:pt>
                <c:pt idx="2845">
                  <c:v>-5.5539000000000001E-11</c:v>
                </c:pt>
                <c:pt idx="2846">
                  <c:v>-5.5198999999999999E-11</c:v>
                </c:pt>
                <c:pt idx="2847">
                  <c:v>-5.4856999999999999E-11</c:v>
                </c:pt>
                <c:pt idx="2848">
                  <c:v>-5.4444999999999999E-11</c:v>
                </c:pt>
                <c:pt idx="2849">
                  <c:v>-5.3928999999999999E-11</c:v>
                </c:pt>
                <c:pt idx="2850">
                  <c:v>-5.2135000000000003E-11</c:v>
                </c:pt>
                <c:pt idx="2851">
                  <c:v>-4.1609999999999999E-11</c:v>
                </c:pt>
                <c:pt idx="2852">
                  <c:v>-5.5652000000000001E-11</c:v>
                </c:pt>
                <c:pt idx="2853">
                  <c:v>-5.3530999999999997E-11</c:v>
                </c:pt>
                <c:pt idx="2854">
                  <c:v>-5.5030999999999998E-11</c:v>
                </c:pt>
                <c:pt idx="2855">
                  <c:v>-5.3335999999999998E-11</c:v>
                </c:pt>
                <c:pt idx="2856">
                  <c:v>-5.0341E-11</c:v>
                </c:pt>
                <c:pt idx="2857">
                  <c:v>-4.5618000000000002E-11</c:v>
                </c:pt>
                <c:pt idx="2858">
                  <c:v>-4.0334E-11</c:v>
                </c:pt>
                <c:pt idx="2859">
                  <c:v>-3.5567E-11</c:v>
                </c:pt>
                <c:pt idx="2860">
                  <c:v>-3.2117000000000001E-11</c:v>
                </c:pt>
                <c:pt idx="2861">
                  <c:v>-2.9904999999999999E-11</c:v>
                </c:pt>
                <c:pt idx="2862">
                  <c:v>-2.7754E-11</c:v>
                </c:pt>
                <c:pt idx="2863">
                  <c:v>-2.7142E-11</c:v>
                </c:pt>
                <c:pt idx="2864">
                  <c:v>-2.8009999999999999E-11</c:v>
                </c:pt>
                <c:pt idx="2865">
                  <c:v>-2.9863000000000001E-11</c:v>
                </c:pt>
                <c:pt idx="2866">
                  <c:v>-3.1900000000000001E-11</c:v>
                </c:pt>
                <c:pt idx="2867">
                  <c:v>-3.4031E-11</c:v>
                </c:pt>
                <c:pt idx="2868">
                  <c:v>1.1971200000000001E-10</c:v>
                </c:pt>
                <c:pt idx="2869">
                  <c:v>2.5943999999999999E-11</c:v>
                </c:pt>
                <c:pt idx="2870">
                  <c:v>7.0373999999999994E-11</c:v>
                </c:pt>
                <c:pt idx="2871">
                  <c:v>-3.9577000000000001E-11</c:v>
                </c:pt>
                <c:pt idx="2872">
                  <c:v>-3.8314999999999999E-11</c:v>
                </c:pt>
                <c:pt idx="2873">
                  <c:v>-3.0178999999999997E-11</c:v>
                </c:pt>
                <c:pt idx="2874">
                  <c:v>-3.6549999999999999E-11</c:v>
                </c:pt>
                <c:pt idx="2875">
                  <c:v>-3.4239000000000001E-11</c:v>
                </c:pt>
                <c:pt idx="2876">
                  <c:v>-3.4811999999999998E-11</c:v>
                </c:pt>
                <c:pt idx="2877">
                  <c:v>-3.6445000000000003E-11</c:v>
                </c:pt>
                <c:pt idx="2878">
                  <c:v>-3.8542999999999997E-11</c:v>
                </c:pt>
                <c:pt idx="2879">
                  <c:v>-4.0717000000000003E-11</c:v>
                </c:pt>
                <c:pt idx="2880">
                  <c:v>-4.2723999999999998E-11</c:v>
                </c:pt>
                <c:pt idx="2881">
                  <c:v>-4.5295999999999999E-11</c:v>
                </c:pt>
                <c:pt idx="2882">
                  <c:v>-4.8689E-11</c:v>
                </c:pt>
                <c:pt idx="2883">
                  <c:v>-5.1960000000000001E-11</c:v>
                </c:pt>
                <c:pt idx="2884">
                  <c:v>-5.4922E-11</c:v>
                </c:pt>
                <c:pt idx="2885">
                  <c:v>-5.6697999999999998E-11</c:v>
                </c:pt>
                <c:pt idx="2886">
                  <c:v>-5.6993000000000002E-11</c:v>
                </c:pt>
                <c:pt idx="2887">
                  <c:v>-5.6838000000000003E-11</c:v>
                </c:pt>
                <c:pt idx="2888">
                  <c:v>-5.7333999999999999E-11</c:v>
                </c:pt>
                <c:pt idx="2889">
                  <c:v>-5.7363000000000003E-11</c:v>
                </c:pt>
                <c:pt idx="2890">
                  <c:v>-5.6467E-11</c:v>
                </c:pt>
                <c:pt idx="2891">
                  <c:v>-5.4165999999999997E-11</c:v>
                </c:pt>
                <c:pt idx="2892">
                  <c:v>-5.0842E-11</c:v>
                </c:pt>
                <c:pt idx="2893">
                  <c:v>-4.6464999999999998E-11</c:v>
                </c:pt>
                <c:pt idx="2894">
                  <c:v>-4.1972999999999998E-11</c:v>
                </c:pt>
                <c:pt idx="2895">
                  <c:v>-3.8329999999999998E-11</c:v>
                </c:pt>
                <c:pt idx="2896">
                  <c:v>-3.5260000000000003E-11</c:v>
                </c:pt>
                <c:pt idx="2897">
                  <c:v>-3.3345999999999998E-11</c:v>
                </c:pt>
                <c:pt idx="2898">
                  <c:v>-3.2139999999999998E-11</c:v>
                </c:pt>
                <c:pt idx="2899">
                  <c:v>-3.1894000000000001E-11</c:v>
                </c:pt>
                <c:pt idx="2900">
                  <c:v>-3.2346999999999997E-11</c:v>
                </c:pt>
                <c:pt idx="2901">
                  <c:v>-3.3672000000000003E-11</c:v>
                </c:pt>
                <c:pt idx="2902">
                  <c:v>-3.5089000000000003E-11</c:v>
                </c:pt>
                <c:pt idx="2903">
                  <c:v>-3.5623999999999998E-11</c:v>
                </c:pt>
                <c:pt idx="2904">
                  <c:v>-3.4832999999999997E-11</c:v>
                </c:pt>
                <c:pt idx="2905">
                  <c:v>-3.2532000000000001E-11</c:v>
                </c:pt>
                <c:pt idx="2906">
                  <c:v>-2.9839000000000002E-11</c:v>
                </c:pt>
                <c:pt idx="2907">
                  <c:v>-2.7527000000000001E-11</c:v>
                </c:pt>
                <c:pt idx="2908">
                  <c:v>-2.6021E-11</c:v>
                </c:pt>
                <c:pt idx="2909">
                  <c:v>1.3182500000000001E-10</c:v>
                </c:pt>
                <c:pt idx="2910">
                  <c:v>2.8386999999999998E-11</c:v>
                </c:pt>
                <c:pt idx="2911">
                  <c:v>-3.2044000000000002E-11</c:v>
                </c:pt>
                <c:pt idx="2912">
                  <c:v>-3.4460999999999999E-11</c:v>
                </c:pt>
                <c:pt idx="2913">
                  <c:v>-3.6509000000000003E-11</c:v>
                </c:pt>
                <c:pt idx="2914">
                  <c:v>2.2980000000000001E-12</c:v>
                </c:pt>
                <c:pt idx="2915">
                  <c:v>-3.6854000000000003E-11</c:v>
                </c:pt>
                <c:pt idx="2916">
                  <c:v>-4.5554000000000002E-11</c:v>
                </c:pt>
                <c:pt idx="2917">
                  <c:v>3.1470000000000002E-11</c:v>
                </c:pt>
                <c:pt idx="2918">
                  <c:v>-5.1126E-11</c:v>
                </c:pt>
                <c:pt idx="2919">
                  <c:v>-5.1243999999999998E-11</c:v>
                </c:pt>
                <c:pt idx="2920">
                  <c:v>-5.1903999999999999E-11</c:v>
                </c:pt>
                <c:pt idx="2921">
                  <c:v>-5.2745999999999997E-11</c:v>
                </c:pt>
                <c:pt idx="2922">
                  <c:v>-5.3326999999999998E-11</c:v>
                </c:pt>
                <c:pt idx="2923">
                  <c:v>-5.3854999999999998E-11</c:v>
                </c:pt>
                <c:pt idx="2924">
                  <c:v>-5.4517999999999999E-11</c:v>
                </c:pt>
                <c:pt idx="2925">
                  <c:v>-5.4983E-11</c:v>
                </c:pt>
                <c:pt idx="2926">
                  <c:v>-5.5345999999999999E-11</c:v>
                </c:pt>
                <c:pt idx="2927">
                  <c:v>-5.5497000000000002E-11</c:v>
                </c:pt>
                <c:pt idx="2928">
                  <c:v>-5.5753000000000001E-11</c:v>
                </c:pt>
                <c:pt idx="2929">
                  <c:v>-5.5982999999999997E-11</c:v>
                </c:pt>
                <c:pt idx="2930">
                  <c:v>-5.5545000000000001E-11</c:v>
                </c:pt>
                <c:pt idx="2931">
                  <c:v>-5.4602000000000002E-11</c:v>
                </c:pt>
                <c:pt idx="2932">
                  <c:v>-5.2486000000000002E-11</c:v>
                </c:pt>
                <c:pt idx="2933">
                  <c:v>-5.0123999999999999E-11</c:v>
                </c:pt>
                <c:pt idx="2934">
                  <c:v>-4.7822E-11</c:v>
                </c:pt>
                <c:pt idx="2935">
                  <c:v>-4.4794999999999999E-11</c:v>
                </c:pt>
                <c:pt idx="2936">
                  <c:v>-4.1012E-11</c:v>
                </c:pt>
                <c:pt idx="2937">
                  <c:v>-3.7494E-11</c:v>
                </c:pt>
                <c:pt idx="2938">
                  <c:v>-3.3073999999999997E-11</c:v>
                </c:pt>
                <c:pt idx="2939">
                  <c:v>-2.9943000000000002E-11</c:v>
                </c:pt>
                <c:pt idx="2940">
                  <c:v>-2.7029999999999999E-11</c:v>
                </c:pt>
                <c:pt idx="2941">
                  <c:v>-2.5440000000000001E-11</c:v>
                </c:pt>
                <c:pt idx="2942">
                  <c:v>-2.3795E-11</c:v>
                </c:pt>
                <c:pt idx="2943">
                  <c:v>-2.2554000000000001E-11</c:v>
                </c:pt>
                <c:pt idx="2944">
                  <c:v>-2.2509999999999998E-11</c:v>
                </c:pt>
                <c:pt idx="2945">
                  <c:v>-2.3859E-11</c:v>
                </c:pt>
                <c:pt idx="2946">
                  <c:v>-2.5731E-11</c:v>
                </c:pt>
                <c:pt idx="2947">
                  <c:v>-2.8388999999999999E-11</c:v>
                </c:pt>
                <c:pt idx="2948">
                  <c:v>-3.1814E-11</c:v>
                </c:pt>
                <c:pt idx="2949">
                  <c:v>-3.5275999999999998E-11</c:v>
                </c:pt>
                <c:pt idx="2950">
                  <c:v>-3.8268000000000003E-11</c:v>
                </c:pt>
                <c:pt idx="2951">
                  <c:v>-4.0582999999999997E-11</c:v>
                </c:pt>
                <c:pt idx="2952">
                  <c:v>-4.2790999999999997E-11</c:v>
                </c:pt>
                <c:pt idx="2953">
                  <c:v>-4.4466000000000001E-11</c:v>
                </c:pt>
                <c:pt idx="2954">
                  <c:v>-4.4940000000000002E-11</c:v>
                </c:pt>
                <c:pt idx="2955">
                  <c:v>-4.4601000000000002E-11</c:v>
                </c:pt>
                <c:pt idx="2956">
                  <c:v>-4.4558999999999997E-11</c:v>
                </c:pt>
                <c:pt idx="2957">
                  <c:v>-4.4650000000000002E-11</c:v>
                </c:pt>
                <c:pt idx="2958">
                  <c:v>-4.5866999999999999E-11</c:v>
                </c:pt>
                <c:pt idx="2959">
                  <c:v>-4.6739000000000003E-11</c:v>
                </c:pt>
                <c:pt idx="2960">
                  <c:v>-4.7221999999999997E-11</c:v>
                </c:pt>
                <c:pt idx="2961">
                  <c:v>-4.8498999999999998E-11</c:v>
                </c:pt>
                <c:pt idx="2962">
                  <c:v>-4.9649999999999998E-11</c:v>
                </c:pt>
                <c:pt idx="2963">
                  <c:v>-5.1078000000000002E-11</c:v>
                </c:pt>
                <c:pt idx="2964">
                  <c:v>-5.2358999999999999E-11</c:v>
                </c:pt>
                <c:pt idx="2965">
                  <c:v>-5.3625000000000002E-11</c:v>
                </c:pt>
                <c:pt idx="2966">
                  <c:v>-5.4709000000000002E-11</c:v>
                </c:pt>
                <c:pt idx="2967">
                  <c:v>-5.6477999999999997E-11</c:v>
                </c:pt>
                <c:pt idx="2968">
                  <c:v>-5.6855E-11</c:v>
                </c:pt>
                <c:pt idx="2969">
                  <c:v>-5.5595000000000003E-11</c:v>
                </c:pt>
                <c:pt idx="2970">
                  <c:v>-5.3349E-11</c:v>
                </c:pt>
                <c:pt idx="2971">
                  <c:v>-5.0140000000000001E-11</c:v>
                </c:pt>
                <c:pt idx="2972">
                  <c:v>-4.5869999999999999E-11</c:v>
                </c:pt>
                <c:pt idx="2973">
                  <c:v>-4.1123999999999998E-11</c:v>
                </c:pt>
                <c:pt idx="2974">
                  <c:v>-3.6212000000000001E-11</c:v>
                </c:pt>
                <c:pt idx="2975">
                  <c:v>-3.2307000000000003E-11</c:v>
                </c:pt>
                <c:pt idx="2976">
                  <c:v>-2.9842000000000001E-11</c:v>
                </c:pt>
                <c:pt idx="2977">
                  <c:v>-2.7614000000000001E-11</c:v>
                </c:pt>
                <c:pt idx="2978">
                  <c:v>-2.6201E-11</c:v>
                </c:pt>
                <c:pt idx="2979">
                  <c:v>-2.5765000000000001E-11</c:v>
                </c:pt>
                <c:pt idx="2980">
                  <c:v>-2.6205000000000002E-11</c:v>
                </c:pt>
                <c:pt idx="2981">
                  <c:v>-2.7258E-11</c:v>
                </c:pt>
                <c:pt idx="2982">
                  <c:v>-2.8987000000000002E-11</c:v>
                </c:pt>
                <c:pt idx="2983">
                  <c:v>-3.095E-11</c:v>
                </c:pt>
                <c:pt idx="2984">
                  <c:v>-3.2961999999999999E-11</c:v>
                </c:pt>
                <c:pt idx="2985">
                  <c:v>-3.5344E-11</c:v>
                </c:pt>
                <c:pt idx="2986">
                  <c:v>-3.7674E-11</c:v>
                </c:pt>
                <c:pt idx="2987">
                  <c:v>-3.9422000000000002E-11</c:v>
                </c:pt>
                <c:pt idx="2988">
                  <c:v>-4.0427999999999999E-11</c:v>
                </c:pt>
                <c:pt idx="2989">
                  <c:v>-4.0359999999999997E-11</c:v>
                </c:pt>
                <c:pt idx="2990">
                  <c:v>-4.0072999999999997E-11</c:v>
                </c:pt>
                <c:pt idx="2991">
                  <c:v>-3.9929000000000002E-11</c:v>
                </c:pt>
                <c:pt idx="2992">
                  <c:v>-4.0490000000000001E-11</c:v>
                </c:pt>
                <c:pt idx="2993">
                  <c:v>-4.1392999999999999E-11</c:v>
                </c:pt>
                <c:pt idx="2994">
                  <c:v>-4.2530000000000001E-11</c:v>
                </c:pt>
                <c:pt idx="2995">
                  <c:v>-4.4329000000000001E-11</c:v>
                </c:pt>
                <c:pt idx="2996">
                  <c:v>-4.7132000000000001E-11</c:v>
                </c:pt>
                <c:pt idx="2997">
                  <c:v>-5.0567E-11</c:v>
                </c:pt>
                <c:pt idx="2998">
                  <c:v>-5.3817000000000001E-11</c:v>
                </c:pt>
                <c:pt idx="2999">
                  <c:v>-5.7066000000000001E-11</c:v>
                </c:pt>
                <c:pt idx="3000">
                  <c:v>-5.9408999999999996E-11</c:v>
                </c:pt>
                <c:pt idx="3001">
                  <c:v>-6.0597999999999998E-11</c:v>
                </c:pt>
                <c:pt idx="3002">
                  <c:v>-6.0246000000000003E-11</c:v>
                </c:pt>
                <c:pt idx="3003">
                  <c:v>-5.9196000000000004E-11</c:v>
                </c:pt>
                <c:pt idx="3004">
                  <c:v>-5.6748E-11</c:v>
                </c:pt>
                <c:pt idx="3005">
                  <c:v>-5.3381999999999999E-11</c:v>
                </c:pt>
                <c:pt idx="3006">
                  <c:v>-4.9828E-11</c:v>
                </c:pt>
                <c:pt idx="3007">
                  <c:v>-4.6076999999999998E-11</c:v>
                </c:pt>
                <c:pt idx="3008">
                  <c:v>-4.329E-11</c:v>
                </c:pt>
                <c:pt idx="3009">
                  <c:v>-4.1006E-11</c:v>
                </c:pt>
                <c:pt idx="3010">
                  <c:v>-3.9351000000000001E-11</c:v>
                </c:pt>
                <c:pt idx="3011">
                  <c:v>-3.7828999999999998E-11</c:v>
                </c:pt>
                <c:pt idx="3012">
                  <c:v>-3.6908000000000001E-11</c:v>
                </c:pt>
                <c:pt idx="3013">
                  <c:v>-3.5928999999999997E-11</c:v>
                </c:pt>
                <c:pt idx="3014">
                  <c:v>-3.4686999999999999E-11</c:v>
                </c:pt>
                <c:pt idx="3015">
                  <c:v>-3.3973E-11</c:v>
                </c:pt>
                <c:pt idx="3016">
                  <c:v>-3.2749000000000001E-11</c:v>
                </c:pt>
                <c:pt idx="3017">
                  <c:v>-3.1879000000000002E-11</c:v>
                </c:pt>
                <c:pt idx="3018">
                  <c:v>-3.0829000000000003E-11</c:v>
                </c:pt>
                <c:pt idx="3019">
                  <c:v>-2.9916999999999999E-11</c:v>
                </c:pt>
                <c:pt idx="3020">
                  <c:v>-2.9247999999999998E-11</c:v>
                </c:pt>
                <c:pt idx="3021">
                  <c:v>-2.9264E-11</c:v>
                </c:pt>
                <c:pt idx="3022">
                  <c:v>-2.9998999999999998E-11</c:v>
                </c:pt>
                <c:pt idx="3023">
                  <c:v>-3.1088000000000002E-11</c:v>
                </c:pt>
                <c:pt idx="3024">
                  <c:v>-3.2065000000000001E-11</c:v>
                </c:pt>
                <c:pt idx="3025">
                  <c:v>-3.3482000000000001E-11</c:v>
                </c:pt>
                <c:pt idx="3026">
                  <c:v>-3.5031999999999999E-11</c:v>
                </c:pt>
                <c:pt idx="3027">
                  <c:v>-3.6897999999999999E-11</c:v>
                </c:pt>
                <c:pt idx="3028">
                  <c:v>-3.8942000000000001E-11</c:v>
                </c:pt>
                <c:pt idx="3029">
                  <c:v>-4.0557E-11</c:v>
                </c:pt>
                <c:pt idx="3030">
                  <c:v>-4.2497999999999998E-11</c:v>
                </c:pt>
                <c:pt idx="3031">
                  <c:v>-4.5380999999999998E-11</c:v>
                </c:pt>
                <c:pt idx="3032">
                  <c:v>-4.8992999999999997E-11</c:v>
                </c:pt>
                <c:pt idx="3033">
                  <c:v>-5.1689000000000002E-11</c:v>
                </c:pt>
                <c:pt idx="3034">
                  <c:v>-5.3317999999999999E-11</c:v>
                </c:pt>
                <c:pt idx="3035">
                  <c:v>-5.3680999999999998E-11</c:v>
                </c:pt>
                <c:pt idx="3036">
                  <c:v>-5.2879E-11</c:v>
                </c:pt>
                <c:pt idx="3037">
                  <c:v>-5.1408999999999998E-11</c:v>
                </c:pt>
                <c:pt idx="3038">
                  <c:v>-4.9704999999999998E-11</c:v>
                </c:pt>
                <c:pt idx="3039">
                  <c:v>-4.8983999999999997E-11</c:v>
                </c:pt>
                <c:pt idx="3040">
                  <c:v>-4.9502999999999997E-11</c:v>
                </c:pt>
                <c:pt idx="3041">
                  <c:v>-5.0721999999999998E-11</c:v>
                </c:pt>
                <c:pt idx="3042">
                  <c:v>-5.2452999999999997E-11</c:v>
                </c:pt>
                <c:pt idx="3043">
                  <c:v>-5.4159999999999997E-11</c:v>
                </c:pt>
                <c:pt idx="3044">
                  <c:v>-5.5802000000000002E-11</c:v>
                </c:pt>
                <c:pt idx="3045">
                  <c:v>-5.6804000000000002E-11</c:v>
                </c:pt>
                <c:pt idx="3046">
                  <c:v>-5.6403E-11</c:v>
                </c:pt>
                <c:pt idx="3047">
                  <c:v>-5.3771000000000001E-11</c:v>
                </c:pt>
                <c:pt idx="3048">
                  <c:v>-4.9005000000000003E-11</c:v>
                </c:pt>
                <c:pt idx="3049">
                  <c:v>-4.3936999999999999E-11</c:v>
                </c:pt>
                <c:pt idx="3050">
                  <c:v>-3.9446000000000001E-11</c:v>
                </c:pt>
                <c:pt idx="3051">
                  <c:v>-3.5672999999999998E-11</c:v>
                </c:pt>
                <c:pt idx="3052">
                  <c:v>-3.2698000000000003E-11</c:v>
                </c:pt>
                <c:pt idx="3053">
                  <c:v>-2.9977999999999998E-11</c:v>
                </c:pt>
                <c:pt idx="3054">
                  <c:v>-2.7849999999999999E-11</c:v>
                </c:pt>
                <c:pt idx="3055">
                  <c:v>-2.6029000000000001E-11</c:v>
                </c:pt>
                <c:pt idx="3056">
                  <c:v>-2.4807E-11</c:v>
                </c:pt>
                <c:pt idx="3057">
                  <c:v>-2.4734E-11</c:v>
                </c:pt>
                <c:pt idx="3058">
                  <c:v>-2.5604999999999998E-11</c:v>
                </c:pt>
                <c:pt idx="3059">
                  <c:v>-2.6960999999999999E-11</c:v>
                </c:pt>
                <c:pt idx="3060">
                  <c:v>-2.8849999999999999E-11</c:v>
                </c:pt>
                <c:pt idx="3061">
                  <c:v>-3.1344000000000001E-11</c:v>
                </c:pt>
                <c:pt idx="3062">
                  <c:v>-3.3525000000000002E-11</c:v>
                </c:pt>
                <c:pt idx="3063">
                  <c:v>-3.5903E-11</c:v>
                </c:pt>
                <c:pt idx="3064">
                  <c:v>-3.8488000000000003E-11</c:v>
                </c:pt>
                <c:pt idx="3065">
                  <c:v>-4.0924999999999997E-11</c:v>
                </c:pt>
                <c:pt idx="3066">
                  <c:v>-4.2619000000000002E-11</c:v>
                </c:pt>
                <c:pt idx="3067">
                  <c:v>-4.3160999999999998E-11</c:v>
                </c:pt>
                <c:pt idx="3068">
                  <c:v>-4.3428000000000001E-11</c:v>
                </c:pt>
                <c:pt idx="3069">
                  <c:v>-4.3694000000000002E-11</c:v>
                </c:pt>
                <c:pt idx="3070">
                  <c:v>-4.5232E-11</c:v>
                </c:pt>
                <c:pt idx="3071">
                  <c:v>-4.7218999999999997E-11</c:v>
                </c:pt>
                <c:pt idx="3072">
                  <c:v>-4.9872999999999998E-11</c:v>
                </c:pt>
                <c:pt idx="3073">
                  <c:v>-5.3317999999999999E-11</c:v>
                </c:pt>
                <c:pt idx="3074">
                  <c:v>-5.5942000000000001E-11</c:v>
                </c:pt>
                <c:pt idx="3075">
                  <c:v>-5.7457000000000001E-11</c:v>
                </c:pt>
                <c:pt idx="3076">
                  <c:v>-5.7864000000000003E-11</c:v>
                </c:pt>
                <c:pt idx="3077">
                  <c:v>-5.778E-11</c:v>
                </c:pt>
                <c:pt idx="3078">
                  <c:v>-5.6523000000000002E-11</c:v>
                </c:pt>
                <c:pt idx="3079">
                  <c:v>-5.4256E-11</c:v>
                </c:pt>
                <c:pt idx="3080">
                  <c:v>-5.1936000000000002E-11</c:v>
                </c:pt>
                <c:pt idx="3081">
                  <c:v>-4.9441999999999997E-11</c:v>
                </c:pt>
                <c:pt idx="3082">
                  <c:v>-4.7083E-11</c:v>
                </c:pt>
                <c:pt idx="3083">
                  <c:v>-4.5920999999999997E-11</c:v>
                </c:pt>
                <c:pt idx="3084">
                  <c:v>-4.5548000000000003E-11</c:v>
                </c:pt>
                <c:pt idx="3085">
                  <c:v>-4.5142000000000003E-11</c:v>
                </c:pt>
                <c:pt idx="3086">
                  <c:v>-4.4833000000000002E-11</c:v>
                </c:pt>
                <c:pt idx="3087">
                  <c:v>-4.3560000000000003E-11</c:v>
                </c:pt>
                <c:pt idx="3088">
                  <c:v>-4.1150999999999997E-11</c:v>
                </c:pt>
                <c:pt idx="3089">
                  <c:v>-3.9015E-11</c:v>
                </c:pt>
                <c:pt idx="3090">
                  <c:v>-3.6741000000000003E-11</c:v>
                </c:pt>
                <c:pt idx="3091">
                  <c:v>-3.4957000000000001E-11</c:v>
                </c:pt>
                <c:pt idx="3092">
                  <c:v>-3.3324999999999999E-11</c:v>
                </c:pt>
                <c:pt idx="3093">
                  <c:v>-3.1998999999999997E-11</c:v>
                </c:pt>
                <c:pt idx="3094">
                  <c:v>-3.0914999999999997E-11</c:v>
                </c:pt>
                <c:pt idx="3095">
                  <c:v>-2.993E-11</c:v>
                </c:pt>
                <c:pt idx="3096">
                  <c:v>-2.9570000000000001E-11</c:v>
                </c:pt>
                <c:pt idx="3097">
                  <c:v>-2.9998999999999998E-11</c:v>
                </c:pt>
                <c:pt idx="3098">
                  <c:v>-3.0810000000000001E-11</c:v>
                </c:pt>
                <c:pt idx="3099">
                  <c:v>-3.1756E-11</c:v>
                </c:pt>
                <c:pt idx="3100">
                  <c:v>-3.2682999999999997E-11</c:v>
                </c:pt>
                <c:pt idx="3101">
                  <c:v>-3.3895000000000003E-11</c:v>
                </c:pt>
                <c:pt idx="3102">
                  <c:v>-3.5406000000000002E-11</c:v>
                </c:pt>
                <c:pt idx="3103">
                  <c:v>-3.7256E-11</c:v>
                </c:pt>
                <c:pt idx="3104">
                  <c:v>-3.9865000000000003E-11</c:v>
                </c:pt>
                <c:pt idx="3105">
                  <c:v>-4.2681999999999999E-11</c:v>
                </c:pt>
                <c:pt idx="3106">
                  <c:v>-4.5914999999999997E-11</c:v>
                </c:pt>
                <c:pt idx="3107">
                  <c:v>-4.8882000000000001E-11</c:v>
                </c:pt>
                <c:pt idx="3108">
                  <c:v>-5.1587E-11</c:v>
                </c:pt>
                <c:pt idx="3109">
                  <c:v>-5.3646000000000001E-11</c:v>
                </c:pt>
                <c:pt idx="3110">
                  <c:v>-5.4984999999999998E-11</c:v>
                </c:pt>
                <c:pt idx="3111">
                  <c:v>-5.574E-11</c:v>
                </c:pt>
                <c:pt idx="3112">
                  <c:v>-5.6086000000000002E-11</c:v>
                </c:pt>
                <c:pt idx="3113">
                  <c:v>-5.6189E-11</c:v>
                </c:pt>
                <c:pt idx="3114">
                  <c:v>-5.5674000000000002E-11</c:v>
                </c:pt>
                <c:pt idx="3115">
                  <c:v>-5.4388999999999997E-11</c:v>
                </c:pt>
                <c:pt idx="3116">
                  <c:v>-5.3139999999999997E-11</c:v>
                </c:pt>
                <c:pt idx="3117">
                  <c:v>-5.3124000000000002E-11</c:v>
                </c:pt>
                <c:pt idx="3118">
                  <c:v>-5.2990000000000003E-11</c:v>
                </c:pt>
                <c:pt idx="3119">
                  <c:v>-5.2752999999999999E-11</c:v>
                </c:pt>
                <c:pt idx="3120">
                  <c:v>-5.2287999999999997E-11</c:v>
                </c:pt>
                <c:pt idx="3121">
                  <c:v>-5.1398000000000001E-11</c:v>
                </c:pt>
                <c:pt idx="3122">
                  <c:v>-5.0550999999999998E-11</c:v>
                </c:pt>
                <c:pt idx="3123">
                  <c:v>-4.9814999999999998E-11</c:v>
                </c:pt>
                <c:pt idx="3124">
                  <c:v>-4.8128000000000002E-11</c:v>
                </c:pt>
                <c:pt idx="3125">
                  <c:v>-4.5544000000000001E-11</c:v>
                </c:pt>
                <c:pt idx="3126">
                  <c:v>-4.2264E-11</c:v>
                </c:pt>
                <c:pt idx="3127">
                  <c:v>-3.8322000000000001E-11</c:v>
                </c:pt>
                <c:pt idx="3128">
                  <c:v>-3.4863999999999998E-11</c:v>
                </c:pt>
                <c:pt idx="3129">
                  <c:v>-3.1304E-11</c:v>
                </c:pt>
                <c:pt idx="3130">
                  <c:v>-2.9054000000000001E-11</c:v>
                </c:pt>
                <c:pt idx="3131">
                  <c:v>-2.7586E-11</c:v>
                </c:pt>
                <c:pt idx="3132">
                  <c:v>-2.6391000000000001E-11</c:v>
                </c:pt>
                <c:pt idx="3133">
                  <c:v>-2.5792E-11</c:v>
                </c:pt>
                <c:pt idx="3134">
                  <c:v>-2.6063000000000002E-11</c:v>
                </c:pt>
                <c:pt idx="3135">
                  <c:v>-2.7768E-11</c:v>
                </c:pt>
                <c:pt idx="3136">
                  <c:v>-3.0373000000000001E-11</c:v>
                </c:pt>
                <c:pt idx="3137">
                  <c:v>-3.2881999999999998E-11</c:v>
                </c:pt>
                <c:pt idx="3138">
                  <c:v>-3.5629000000000002E-11</c:v>
                </c:pt>
                <c:pt idx="3139">
                  <c:v>-3.8634000000000002E-11</c:v>
                </c:pt>
                <c:pt idx="3140">
                  <c:v>-4.0986999999999999E-11</c:v>
                </c:pt>
                <c:pt idx="3141">
                  <c:v>-4.2577999999999999E-11</c:v>
                </c:pt>
                <c:pt idx="3142">
                  <c:v>-4.3920999999999998E-11</c:v>
                </c:pt>
                <c:pt idx="3143">
                  <c:v>-4.4656999999999998E-11</c:v>
                </c:pt>
                <c:pt idx="3144">
                  <c:v>-4.5795999999999998E-11</c:v>
                </c:pt>
                <c:pt idx="3145">
                  <c:v>-4.6243E-11</c:v>
                </c:pt>
                <c:pt idx="3146">
                  <c:v>-4.7200000000000002E-11</c:v>
                </c:pt>
                <c:pt idx="3147">
                  <c:v>-4.9141E-11</c:v>
                </c:pt>
                <c:pt idx="3148">
                  <c:v>-5.0629999999999997E-11</c:v>
                </c:pt>
                <c:pt idx="3149">
                  <c:v>-5.2865000000000003E-11</c:v>
                </c:pt>
                <c:pt idx="3150">
                  <c:v>-5.4929999999999998E-11</c:v>
                </c:pt>
                <c:pt idx="3151">
                  <c:v>-5.6587000000000002E-11</c:v>
                </c:pt>
                <c:pt idx="3152">
                  <c:v>-5.7534999999999998E-11</c:v>
                </c:pt>
                <c:pt idx="3153">
                  <c:v>-5.7991E-11</c:v>
                </c:pt>
                <c:pt idx="3154">
                  <c:v>-5.8239999999999997E-11</c:v>
                </c:pt>
                <c:pt idx="3155">
                  <c:v>-5.8298999999999999E-11</c:v>
                </c:pt>
                <c:pt idx="3156">
                  <c:v>-5.8354000000000006E-11</c:v>
                </c:pt>
                <c:pt idx="3157">
                  <c:v>-5.742E-11</c:v>
                </c:pt>
                <c:pt idx="3158">
                  <c:v>-5.5142000000000001E-11</c:v>
                </c:pt>
                <c:pt idx="3159">
                  <c:v>-5.1771999999999997E-11</c:v>
                </c:pt>
                <c:pt idx="3160">
                  <c:v>-4.8549000000000001E-11</c:v>
                </c:pt>
                <c:pt idx="3161">
                  <c:v>-4.5514999999999997E-11</c:v>
                </c:pt>
                <c:pt idx="3162">
                  <c:v>-4.2390000000000002E-11</c:v>
                </c:pt>
                <c:pt idx="3163">
                  <c:v>-3.9119000000000001E-11</c:v>
                </c:pt>
                <c:pt idx="3164">
                  <c:v>-3.6194000000000002E-11</c:v>
                </c:pt>
                <c:pt idx="3165">
                  <c:v>-3.4267000000000002E-11</c:v>
                </c:pt>
                <c:pt idx="3166">
                  <c:v>-3.3736000000000002E-11</c:v>
                </c:pt>
                <c:pt idx="3167">
                  <c:v>-3.3582E-11</c:v>
                </c:pt>
                <c:pt idx="3168">
                  <c:v>-3.3134000000000002E-11</c:v>
                </c:pt>
                <c:pt idx="3169">
                  <c:v>-3.2654E-11</c:v>
                </c:pt>
                <c:pt idx="3170">
                  <c:v>-3.1855999999999998E-11</c:v>
                </c:pt>
                <c:pt idx="3171">
                  <c:v>-3.0792999999999998E-11</c:v>
                </c:pt>
                <c:pt idx="3172">
                  <c:v>-2.9747000000000001E-11</c:v>
                </c:pt>
                <c:pt idx="3173">
                  <c:v>-2.9662999999999998E-11</c:v>
                </c:pt>
                <c:pt idx="3174">
                  <c:v>-2.9936E-11</c:v>
                </c:pt>
                <c:pt idx="3175">
                  <c:v>-3.0756999999999999E-11</c:v>
                </c:pt>
                <c:pt idx="3176">
                  <c:v>-3.2127000000000003E-11</c:v>
                </c:pt>
                <c:pt idx="3177">
                  <c:v>-3.3971999999999998E-11</c:v>
                </c:pt>
                <c:pt idx="3178">
                  <c:v>-3.5578999999999999E-11</c:v>
                </c:pt>
                <c:pt idx="3179">
                  <c:v>-3.7662E-11</c:v>
                </c:pt>
                <c:pt idx="3180">
                  <c:v>-3.9657999999999998E-11</c:v>
                </c:pt>
                <c:pt idx="3181">
                  <c:v>-4.1233999999999998E-11</c:v>
                </c:pt>
                <c:pt idx="3182">
                  <c:v>-4.3755000000000002E-11</c:v>
                </c:pt>
                <c:pt idx="3183">
                  <c:v>-4.7310000000000003E-11</c:v>
                </c:pt>
                <c:pt idx="3184">
                  <c:v>-5.0305000000000001E-11</c:v>
                </c:pt>
                <c:pt idx="3185">
                  <c:v>-5.2587000000000003E-11</c:v>
                </c:pt>
                <c:pt idx="3186">
                  <c:v>-5.5277999999999998E-11</c:v>
                </c:pt>
                <c:pt idx="3187">
                  <c:v>-5.8064E-11</c:v>
                </c:pt>
                <c:pt idx="3188">
                  <c:v>-5.9713000000000006E-11</c:v>
                </c:pt>
                <c:pt idx="3189">
                  <c:v>-6.0719000000000002E-11</c:v>
                </c:pt>
                <c:pt idx="3190">
                  <c:v>-6.0665000000000005E-11</c:v>
                </c:pt>
                <c:pt idx="3191">
                  <c:v>-6.0024999999999994E-11</c:v>
                </c:pt>
                <c:pt idx="3192">
                  <c:v>-5.8804999999999998E-11</c:v>
                </c:pt>
                <c:pt idx="3193">
                  <c:v>-5.6925E-11</c:v>
                </c:pt>
                <c:pt idx="3194">
                  <c:v>-5.5166E-11</c:v>
                </c:pt>
                <c:pt idx="3195">
                  <c:v>-5.3847E-11</c:v>
                </c:pt>
                <c:pt idx="3196">
                  <c:v>-5.2572999999999999E-11</c:v>
                </c:pt>
                <c:pt idx="3197">
                  <c:v>-5.1051000000000003E-11</c:v>
                </c:pt>
                <c:pt idx="3198">
                  <c:v>-4.8877999999999999E-11</c:v>
                </c:pt>
                <c:pt idx="3199">
                  <c:v>-4.6017E-11</c:v>
                </c:pt>
                <c:pt idx="3200">
                  <c:v>-4.3413999999999997E-11</c:v>
                </c:pt>
                <c:pt idx="3201">
                  <c:v>-4.0976999999999997E-11</c:v>
                </c:pt>
                <c:pt idx="3202">
                  <c:v>-3.9776999999999997E-11</c:v>
                </c:pt>
                <c:pt idx="3203">
                  <c:v>-3.8749E-11</c:v>
                </c:pt>
                <c:pt idx="3204">
                  <c:v>-3.7158E-11</c:v>
                </c:pt>
                <c:pt idx="3205">
                  <c:v>-3.4582000000000003E-11</c:v>
                </c:pt>
                <c:pt idx="3206">
                  <c:v>-3.1883999999999999E-11</c:v>
                </c:pt>
                <c:pt idx="3207">
                  <c:v>-2.9672999999999999E-11</c:v>
                </c:pt>
                <c:pt idx="3208">
                  <c:v>-2.8402000000000001E-11</c:v>
                </c:pt>
                <c:pt idx="3209">
                  <c:v>-2.7818999999999998E-11</c:v>
                </c:pt>
                <c:pt idx="3210">
                  <c:v>-2.7931999999999999E-11</c:v>
                </c:pt>
                <c:pt idx="3211">
                  <c:v>-2.8493999999999999E-11</c:v>
                </c:pt>
                <c:pt idx="3212">
                  <c:v>-2.9860000000000001E-11</c:v>
                </c:pt>
                <c:pt idx="3213">
                  <c:v>-3.1956000000000003E-11</c:v>
                </c:pt>
                <c:pt idx="3214">
                  <c:v>-3.4478999999999998E-11</c:v>
                </c:pt>
                <c:pt idx="3215">
                  <c:v>-3.6957000000000001E-11</c:v>
                </c:pt>
                <c:pt idx="3216">
                  <c:v>-3.9605000000000002E-11</c:v>
                </c:pt>
                <c:pt idx="3217">
                  <c:v>-4.2396999999999997E-11</c:v>
                </c:pt>
                <c:pt idx="3218">
                  <c:v>-4.4277999999999997E-11</c:v>
                </c:pt>
                <c:pt idx="3219">
                  <c:v>-4.6287000000000003E-11</c:v>
                </c:pt>
                <c:pt idx="3220">
                  <c:v>-4.7848999999999999E-11</c:v>
                </c:pt>
                <c:pt idx="3221">
                  <c:v>-4.8128999999999997E-11</c:v>
                </c:pt>
                <c:pt idx="3222">
                  <c:v>-4.8974999999999998E-11</c:v>
                </c:pt>
                <c:pt idx="3223">
                  <c:v>-5.0586000000000001E-11</c:v>
                </c:pt>
                <c:pt idx="3224">
                  <c:v>-5.2482E-11</c:v>
                </c:pt>
                <c:pt idx="3225">
                  <c:v>-5.4392999999999999E-11</c:v>
                </c:pt>
                <c:pt idx="3226">
                  <c:v>-5.5693999999999999E-11</c:v>
                </c:pt>
                <c:pt idx="3227">
                  <c:v>-5.6642000000000002E-11</c:v>
                </c:pt>
                <c:pt idx="3228">
                  <c:v>-5.7668000000000002E-11</c:v>
                </c:pt>
                <c:pt idx="3229">
                  <c:v>-5.8623999999999996E-11</c:v>
                </c:pt>
                <c:pt idx="3230">
                  <c:v>-5.9193000000000004E-11</c:v>
                </c:pt>
                <c:pt idx="3231">
                  <c:v>-5.8947999999999996E-11</c:v>
                </c:pt>
                <c:pt idx="3232">
                  <c:v>-5.7838E-11</c:v>
                </c:pt>
                <c:pt idx="3233">
                  <c:v>-5.6166000000000003E-11</c:v>
                </c:pt>
                <c:pt idx="3234">
                  <c:v>-5.4364000000000002E-11</c:v>
                </c:pt>
                <c:pt idx="3235">
                  <c:v>-5.2349000000000003E-11</c:v>
                </c:pt>
                <c:pt idx="3236">
                  <c:v>-4.9715E-11</c:v>
                </c:pt>
                <c:pt idx="3237">
                  <c:v>-4.8109E-11</c:v>
                </c:pt>
                <c:pt idx="3238">
                  <c:v>-4.7032999999999998E-11</c:v>
                </c:pt>
                <c:pt idx="3239">
                  <c:v>-4.4451999999999997E-11</c:v>
                </c:pt>
                <c:pt idx="3240">
                  <c:v>-4.0322E-11</c:v>
                </c:pt>
                <c:pt idx="3241">
                  <c:v>-3.6364E-11</c:v>
                </c:pt>
                <c:pt idx="3242">
                  <c:v>-3.3049000000000003E-11</c:v>
                </c:pt>
                <c:pt idx="3243">
                  <c:v>-3.0791E-11</c:v>
                </c:pt>
                <c:pt idx="3244">
                  <c:v>-2.9336999999999999E-11</c:v>
                </c:pt>
                <c:pt idx="3245">
                  <c:v>-2.8296999999999999E-11</c:v>
                </c:pt>
                <c:pt idx="3246">
                  <c:v>-2.6075000000000001E-11</c:v>
                </c:pt>
                <c:pt idx="3247">
                  <c:v>-2.5285999999999999E-11</c:v>
                </c:pt>
                <c:pt idx="3248">
                  <c:v>-2.6114999999999998E-11</c:v>
                </c:pt>
                <c:pt idx="3249">
                  <c:v>-2.7884999999999999E-11</c:v>
                </c:pt>
                <c:pt idx="3250">
                  <c:v>-3.0025000000000001E-11</c:v>
                </c:pt>
                <c:pt idx="3251">
                  <c:v>-3.2374999999999998E-11</c:v>
                </c:pt>
                <c:pt idx="3252">
                  <c:v>-3.4839999999999999E-11</c:v>
                </c:pt>
                <c:pt idx="3253">
                  <c:v>-3.7404999999999999E-11</c:v>
                </c:pt>
                <c:pt idx="3254">
                  <c:v>-3.9517000000000003E-11</c:v>
                </c:pt>
                <c:pt idx="3255">
                  <c:v>-4.1138000000000002E-11</c:v>
                </c:pt>
                <c:pt idx="3256">
                  <c:v>-4.2045999999999998E-11</c:v>
                </c:pt>
                <c:pt idx="3257">
                  <c:v>-4.3221000000000003E-11</c:v>
                </c:pt>
                <c:pt idx="3258">
                  <c:v>-4.5139000000000003E-11</c:v>
                </c:pt>
                <c:pt idx="3259">
                  <c:v>-4.7334000000000002E-11</c:v>
                </c:pt>
                <c:pt idx="3260">
                  <c:v>-4.9655000000000002E-11</c:v>
                </c:pt>
                <c:pt idx="3261">
                  <c:v>-5.2382999999999998E-11</c:v>
                </c:pt>
                <c:pt idx="3262">
                  <c:v>-5.4212999999999999E-11</c:v>
                </c:pt>
                <c:pt idx="3263">
                  <c:v>-5.5451999999999998E-11</c:v>
                </c:pt>
                <c:pt idx="3264">
                  <c:v>-5.6623000000000001E-11</c:v>
                </c:pt>
                <c:pt idx="3265">
                  <c:v>-5.7848000000000002E-11</c:v>
                </c:pt>
                <c:pt idx="3266">
                  <c:v>-5.9081999999999996E-11</c:v>
                </c:pt>
                <c:pt idx="3267">
                  <c:v>-5.9604999999999997E-11</c:v>
                </c:pt>
                <c:pt idx="3268">
                  <c:v>-8.9295999999999996E-11</c:v>
                </c:pt>
                <c:pt idx="3269">
                  <c:v>-3.1977000000000002E-11</c:v>
                </c:pt>
                <c:pt idx="3270">
                  <c:v>-5.0699999999999997E-11</c:v>
                </c:pt>
                <c:pt idx="3271">
                  <c:v>-5.5173000000000002E-11</c:v>
                </c:pt>
                <c:pt idx="3272">
                  <c:v>-5.2962000000000002E-11</c:v>
                </c:pt>
                <c:pt idx="3273">
                  <c:v>-1.0890300000000001E-10</c:v>
                </c:pt>
                <c:pt idx="3274">
                  <c:v>-2.5258000000000001E-11</c:v>
                </c:pt>
                <c:pt idx="3275">
                  <c:v>-4.6591E-11</c:v>
                </c:pt>
                <c:pt idx="3276">
                  <c:v>-4.6393000000000001E-11</c:v>
                </c:pt>
                <c:pt idx="3277">
                  <c:v>-4.3257999999999997E-11</c:v>
                </c:pt>
                <c:pt idx="3278">
                  <c:v>-3.7523999999999999E-11</c:v>
                </c:pt>
                <c:pt idx="3279">
                  <c:v>-4.9927999999999998E-11</c:v>
                </c:pt>
                <c:pt idx="3280">
                  <c:v>-9.4500000000000003E-12</c:v>
                </c:pt>
                <c:pt idx="3281">
                  <c:v>-2.9476999999999998E-11</c:v>
                </c:pt>
                <c:pt idx="3282">
                  <c:v>-3.3290000000000002E-11</c:v>
                </c:pt>
                <c:pt idx="3283">
                  <c:v>-2.3033E-11</c:v>
                </c:pt>
                <c:pt idx="3284">
                  <c:v>-3.2765000000000003E-11</c:v>
                </c:pt>
                <c:pt idx="3285">
                  <c:v>-3.3495000000000003E-11</c:v>
                </c:pt>
                <c:pt idx="3286">
                  <c:v>-3.3794000000000002E-11</c:v>
                </c:pt>
                <c:pt idx="3287">
                  <c:v>-8.6470999999999995E-11</c:v>
                </c:pt>
                <c:pt idx="3288">
                  <c:v>-4.2271000000000002E-11</c:v>
                </c:pt>
                <c:pt idx="3289">
                  <c:v>-2.8244999999999998E-11</c:v>
                </c:pt>
                <c:pt idx="3290">
                  <c:v>-3.2316000000000002E-11</c:v>
                </c:pt>
                <c:pt idx="3291">
                  <c:v>-3.7049999999999997E-11</c:v>
                </c:pt>
                <c:pt idx="3292">
                  <c:v>-4.1550000000000001E-11</c:v>
                </c:pt>
                <c:pt idx="3293">
                  <c:v>-5.0562000000000002E-11</c:v>
                </c:pt>
                <c:pt idx="3294">
                  <c:v>-5.1992999999999999E-11</c:v>
                </c:pt>
                <c:pt idx="3295">
                  <c:v>-5.2693000000000001E-11</c:v>
                </c:pt>
                <c:pt idx="3296">
                  <c:v>-5.2370000000000002E-11</c:v>
                </c:pt>
                <c:pt idx="3297">
                  <c:v>-5.1471E-11</c:v>
                </c:pt>
                <c:pt idx="3298">
                  <c:v>-5.0290999999999997E-11</c:v>
                </c:pt>
                <c:pt idx="3299">
                  <c:v>-4.9594999999999998E-11</c:v>
                </c:pt>
                <c:pt idx="3300">
                  <c:v>-4.9286000000000003E-11</c:v>
                </c:pt>
                <c:pt idx="3301">
                  <c:v>-4.9208E-11</c:v>
                </c:pt>
                <c:pt idx="3302">
                  <c:v>-4.9341999999999999E-11</c:v>
                </c:pt>
                <c:pt idx="3303">
                  <c:v>-4.9725999999999997E-11</c:v>
                </c:pt>
                <c:pt idx="3304">
                  <c:v>-5.0480999999999999E-11</c:v>
                </c:pt>
                <c:pt idx="3305">
                  <c:v>-6.1478999999999995E-11</c:v>
                </c:pt>
                <c:pt idx="3306">
                  <c:v>-6.4549000000000004E-11</c:v>
                </c:pt>
                <c:pt idx="3307">
                  <c:v>-5.1943999999999999E-11</c:v>
                </c:pt>
                <c:pt idx="3308">
                  <c:v>-6.0850999999999997E-11</c:v>
                </c:pt>
                <c:pt idx="3309">
                  <c:v>-6.2670999999999997E-11</c:v>
                </c:pt>
                <c:pt idx="3310">
                  <c:v>-6.1272000000000003E-11</c:v>
                </c:pt>
                <c:pt idx="3311">
                  <c:v>-5.9714999999999997E-11</c:v>
                </c:pt>
                <c:pt idx="3312">
                  <c:v>-5.4461000000000001E-11</c:v>
                </c:pt>
                <c:pt idx="3313">
                  <c:v>-5.0779000000000002E-11</c:v>
                </c:pt>
                <c:pt idx="3314">
                  <c:v>-4.4391999999999999E-11</c:v>
                </c:pt>
                <c:pt idx="3315">
                  <c:v>-3.7908999999999999E-11</c:v>
                </c:pt>
                <c:pt idx="3316">
                  <c:v>-3.1008E-11</c:v>
                </c:pt>
                <c:pt idx="3317">
                  <c:v>-5.4577000000000001E-11</c:v>
                </c:pt>
                <c:pt idx="3318">
                  <c:v>-2.8939999999999999E-11</c:v>
                </c:pt>
                <c:pt idx="3319">
                  <c:v>-2.5253E-11</c:v>
                </c:pt>
                <c:pt idx="3320">
                  <c:v>-2.5885E-11</c:v>
                </c:pt>
                <c:pt idx="3321">
                  <c:v>-2.7794999999999999E-11</c:v>
                </c:pt>
                <c:pt idx="3322">
                  <c:v>-3.0031000000000001E-11</c:v>
                </c:pt>
                <c:pt idx="3323">
                  <c:v>-3.4721E-11</c:v>
                </c:pt>
                <c:pt idx="3324">
                  <c:v>-3.1702999999999998E-11</c:v>
                </c:pt>
                <c:pt idx="3325">
                  <c:v>-3.1678000000000003E-11</c:v>
                </c:pt>
                <c:pt idx="3326">
                  <c:v>-3.2798999999999997E-11</c:v>
                </c:pt>
                <c:pt idx="3327">
                  <c:v>-3.4487999999999998E-11</c:v>
                </c:pt>
                <c:pt idx="3328">
                  <c:v>-3.6108000000000001E-11</c:v>
                </c:pt>
                <c:pt idx="3329">
                  <c:v>-3.8634000000000002E-11</c:v>
                </c:pt>
                <c:pt idx="3330">
                  <c:v>-4.0783E-11</c:v>
                </c:pt>
                <c:pt idx="3331">
                  <c:v>-4.1997999999999999E-11</c:v>
                </c:pt>
                <c:pt idx="3332">
                  <c:v>-4.1708E-11</c:v>
                </c:pt>
                <c:pt idx="3333">
                  <c:v>-4.2933000000000001E-11</c:v>
                </c:pt>
                <c:pt idx="3334">
                  <c:v>-4.4774E-11</c:v>
                </c:pt>
                <c:pt idx="3335">
                  <c:v>-4.6879000000000002E-11</c:v>
                </c:pt>
                <c:pt idx="3336">
                  <c:v>-4.9398000000000001E-11</c:v>
                </c:pt>
                <c:pt idx="3337">
                  <c:v>-5.0955E-11</c:v>
                </c:pt>
                <c:pt idx="3338">
                  <c:v>-5.0864999999999997E-11</c:v>
                </c:pt>
                <c:pt idx="3339">
                  <c:v>-5.2624999999999999E-11</c:v>
                </c:pt>
                <c:pt idx="3340">
                  <c:v>-5.3573999999999998E-11</c:v>
                </c:pt>
                <c:pt idx="3341">
                  <c:v>-5.5757999999999999E-11</c:v>
                </c:pt>
                <c:pt idx="3342">
                  <c:v>-5.8325000000000003E-11</c:v>
                </c:pt>
                <c:pt idx="3343">
                  <c:v>-6.0919999999999995E-11</c:v>
                </c:pt>
                <c:pt idx="3344">
                  <c:v>-6.3253000000000001E-11</c:v>
                </c:pt>
                <c:pt idx="3345">
                  <c:v>-6.4297E-11</c:v>
                </c:pt>
                <c:pt idx="3346">
                  <c:v>-6.3690999999999998E-11</c:v>
                </c:pt>
                <c:pt idx="3347">
                  <c:v>-6.1240999999999996E-11</c:v>
                </c:pt>
                <c:pt idx="3348">
                  <c:v>-5.9292999999999996E-11</c:v>
                </c:pt>
                <c:pt idx="3349">
                  <c:v>-5.5823000000000001E-11</c:v>
                </c:pt>
                <c:pt idx="3350">
                  <c:v>-5.2913999999999997E-11</c:v>
                </c:pt>
                <c:pt idx="3351">
                  <c:v>-4.9758E-11</c:v>
                </c:pt>
                <c:pt idx="3352">
                  <c:v>-4.6525000000000002E-11</c:v>
                </c:pt>
                <c:pt idx="3353">
                  <c:v>-2.6101000000000001E-11</c:v>
                </c:pt>
                <c:pt idx="3354">
                  <c:v>-6.2209999999999998E-11</c:v>
                </c:pt>
                <c:pt idx="3355">
                  <c:v>-4.1395999999999998E-11</c:v>
                </c:pt>
                <c:pt idx="3356">
                  <c:v>-3.5443000000000002E-11</c:v>
                </c:pt>
                <c:pt idx="3357">
                  <c:v>-3.1266999999999999E-11</c:v>
                </c:pt>
                <c:pt idx="3358">
                  <c:v>-2.9375999999999998E-11</c:v>
                </c:pt>
                <c:pt idx="3359">
                  <c:v>-3.0288999999999997E-11</c:v>
                </c:pt>
                <c:pt idx="3360">
                  <c:v>-2.6667999999999999E-11</c:v>
                </c:pt>
                <c:pt idx="3361">
                  <c:v>-2.6656999999999998E-11</c:v>
                </c:pt>
                <c:pt idx="3362">
                  <c:v>-2.6960999999999999E-11</c:v>
                </c:pt>
                <c:pt idx="3363">
                  <c:v>-2.7166999999999998E-11</c:v>
                </c:pt>
                <c:pt idx="3364">
                  <c:v>-2.7110000000000001E-11</c:v>
                </c:pt>
                <c:pt idx="3365">
                  <c:v>-2.8863000000000001E-11</c:v>
                </c:pt>
                <c:pt idx="3366">
                  <c:v>-3.1695E-11</c:v>
                </c:pt>
                <c:pt idx="3367">
                  <c:v>-3.4970999999999999E-11</c:v>
                </c:pt>
                <c:pt idx="3368">
                  <c:v>-3.9312999999999998E-11</c:v>
                </c:pt>
                <c:pt idx="3369">
                  <c:v>-4.3963999999999998E-11</c:v>
                </c:pt>
                <c:pt idx="3370">
                  <c:v>-4.8602000000000003E-11</c:v>
                </c:pt>
                <c:pt idx="3371">
                  <c:v>-5.148E-11</c:v>
                </c:pt>
                <c:pt idx="3372">
                  <c:v>-5.3054999999999998E-11</c:v>
                </c:pt>
                <c:pt idx="3373">
                  <c:v>-5.3362999999999997E-11</c:v>
                </c:pt>
                <c:pt idx="3374">
                  <c:v>-5.2806000000000001E-11</c:v>
                </c:pt>
                <c:pt idx="3375">
                  <c:v>-5.1903999999999999E-11</c:v>
                </c:pt>
                <c:pt idx="3376">
                  <c:v>-5.1182999999999998E-11</c:v>
                </c:pt>
                <c:pt idx="3377">
                  <c:v>-5.2950000000000002E-11</c:v>
                </c:pt>
                <c:pt idx="3378">
                  <c:v>-5.0410999999999999E-11</c:v>
                </c:pt>
                <c:pt idx="3379">
                  <c:v>-5.1341999999999998E-11</c:v>
                </c:pt>
                <c:pt idx="3380">
                  <c:v>-5.2858000000000001E-11</c:v>
                </c:pt>
                <c:pt idx="3381">
                  <c:v>-5.4202999999999998E-11</c:v>
                </c:pt>
                <c:pt idx="3382">
                  <c:v>-5.5842000000000002E-11</c:v>
                </c:pt>
                <c:pt idx="3383">
                  <c:v>-5.6883999999999997E-11</c:v>
                </c:pt>
                <c:pt idx="3384">
                  <c:v>-5.8322000000000003E-11</c:v>
                </c:pt>
                <c:pt idx="3385">
                  <c:v>-5.9770000000000004E-11</c:v>
                </c:pt>
                <c:pt idx="3386">
                  <c:v>-6.1504000000000003E-11</c:v>
                </c:pt>
                <c:pt idx="3387">
                  <c:v>-5.5082000000000003E-11</c:v>
                </c:pt>
                <c:pt idx="3388">
                  <c:v>-5.2822000000000003E-11</c:v>
                </c:pt>
                <c:pt idx="3389">
                  <c:v>-5.2620000000000002E-11</c:v>
                </c:pt>
                <c:pt idx="3390">
                  <c:v>-4.8984999999999999E-11</c:v>
                </c:pt>
                <c:pt idx="3391">
                  <c:v>-4.4775999999999997E-11</c:v>
                </c:pt>
                <c:pt idx="3392">
                  <c:v>-4.0980999999999999E-11</c:v>
                </c:pt>
                <c:pt idx="3393">
                  <c:v>-3.7568999999999997E-11</c:v>
                </c:pt>
                <c:pt idx="3394">
                  <c:v>-3.4578000000000001E-11</c:v>
                </c:pt>
                <c:pt idx="3395">
                  <c:v>-3.2753999999999999E-11</c:v>
                </c:pt>
                <c:pt idx="3396">
                  <c:v>-2.9903999999999997E-11</c:v>
                </c:pt>
                <c:pt idx="3397">
                  <c:v>-2.7421999999999998E-11</c:v>
                </c:pt>
                <c:pt idx="3398">
                  <c:v>-2.636E-11</c:v>
                </c:pt>
                <c:pt idx="3399">
                  <c:v>-2.6273999999999999E-11</c:v>
                </c:pt>
                <c:pt idx="3400">
                  <c:v>-2.7192E-11</c:v>
                </c:pt>
                <c:pt idx="3401">
                  <c:v>-2.9037000000000001E-11</c:v>
                </c:pt>
                <c:pt idx="3402">
                  <c:v>-2.9635999999999999E-11</c:v>
                </c:pt>
                <c:pt idx="3403">
                  <c:v>-3.0669E-11</c:v>
                </c:pt>
                <c:pt idx="3404">
                  <c:v>-3.2895E-11</c:v>
                </c:pt>
                <c:pt idx="3405">
                  <c:v>-1.7872E-11</c:v>
                </c:pt>
                <c:pt idx="3406">
                  <c:v>-3.7510999999999997E-11</c:v>
                </c:pt>
                <c:pt idx="3407">
                  <c:v>-4.0409999999999999E-11</c:v>
                </c:pt>
                <c:pt idx="3408">
                  <c:v>-4.4040999999999999E-11</c:v>
                </c:pt>
                <c:pt idx="3409">
                  <c:v>-4.6888999999999997E-11</c:v>
                </c:pt>
                <c:pt idx="3410">
                  <c:v>-4.8321999999999999E-11</c:v>
                </c:pt>
                <c:pt idx="3411">
                  <c:v>-4.9728999999999997E-11</c:v>
                </c:pt>
                <c:pt idx="3412">
                  <c:v>-5.1616999999999999E-11</c:v>
                </c:pt>
                <c:pt idx="3413">
                  <c:v>-5.3582999999999997E-11</c:v>
                </c:pt>
                <c:pt idx="3414">
                  <c:v>-5.5249000000000001E-11</c:v>
                </c:pt>
                <c:pt idx="3415">
                  <c:v>-5.6116E-11</c:v>
                </c:pt>
                <c:pt idx="3416">
                  <c:v>-5.6987000000000002E-11</c:v>
                </c:pt>
                <c:pt idx="3417">
                  <c:v>-6.8870999999999999E-11</c:v>
                </c:pt>
                <c:pt idx="3418">
                  <c:v>-6.0196999999999996E-11</c:v>
                </c:pt>
                <c:pt idx="3419">
                  <c:v>-5.8238000000000006E-11</c:v>
                </c:pt>
                <c:pt idx="3420">
                  <c:v>-5.9295999999999996E-11</c:v>
                </c:pt>
                <c:pt idx="3421">
                  <c:v>-5.9324000000000004E-11</c:v>
                </c:pt>
                <c:pt idx="3422">
                  <c:v>-6.2852999999999995E-11</c:v>
                </c:pt>
                <c:pt idx="3423">
                  <c:v>-6.2914000000000001E-11</c:v>
                </c:pt>
                <c:pt idx="3424">
                  <c:v>-6.1588999999999995E-11</c:v>
                </c:pt>
                <c:pt idx="3425">
                  <c:v>-5.7965999999999999E-11</c:v>
                </c:pt>
                <c:pt idx="3426">
                  <c:v>-5.2739000000000001E-11</c:v>
                </c:pt>
                <c:pt idx="3427">
                  <c:v>-4.7160000000000002E-11</c:v>
                </c:pt>
                <c:pt idx="3428">
                  <c:v>-4.2857000000000001E-11</c:v>
                </c:pt>
                <c:pt idx="3429">
                  <c:v>-3.9033E-11</c:v>
                </c:pt>
                <c:pt idx="3430">
                  <c:v>-4.2628000000000001E-11</c:v>
                </c:pt>
                <c:pt idx="3431">
                  <c:v>-3.6820000000000002E-11</c:v>
                </c:pt>
                <c:pt idx="3432">
                  <c:v>-3.2532000000000001E-11</c:v>
                </c:pt>
                <c:pt idx="3433">
                  <c:v>-3.1045000000000001E-11</c:v>
                </c:pt>
                <c:pt idx="3434">
                  <c:v>-3.0099999999999998E-11</c:v>
                </c:pt>
                <c:pt idx="3435">
                  <c:v>-2.9592000000000002E-11</c:v>
                </c:pt>
                <c:pt idx="3436">
                  <c:v>-3.2428E-11</c:v>
                </c:pt>
                <c:pt idx="3437">
                  <c:v>-3.1345000000000003E-11</c:v>
                </c:pt>
                <c:pt idx="3438">
                  <c:v>-3.2307000000000003E-11</c:v>
                </c:pt>
                <c:pt idx="3439">
                  <c:v>-3.2465000000000001E-11</c:v>
                </c:pt>
                <c:pt idx="3440">
                  <c:v>-3.3176E-11</c:v>
                </c:pt>
                <c:pt idx="3441">
                  <c:v>-3.2449E-11</c:v>
                </c:pt>
                <c:pt idx="3442">
                  <c:v>-3.2948000000000002E-11</c:v>
                </c:pt>
                <c:pt idx="3443">
                  <c:v>-3.5581999999999999E-11</c:v>
                </c:pt>
                <c:pt idx="3444">
                  <c:v>-3.9736999999999997E-11</c:v>
                </c:pt>
                <c:pt idx="3445">
                  <c:v>-4.3618999999999998E-11</c:v>
                </c:pt>
                <c:pt idx="3446">
                  <c:v>-4.6696999999999998E-11</c:v>
                </c:pt>
                <c:pt idx="3447">
                  <c:v>-4.8788000000000003E-11</c:v>
                </c:pt>
                <c:pt idx="3448">
                  <c:v>-4.9865E-11</c:v>
                </c:pt>
                <c:pt idx="3449">
                  <c:v>-4.7927999999999999E-11</c:v>
                </c:pt>
                <c:pt idx="3450">
                  <c:v>-4.7399999999999999E-11</c:v>
                </c:pt>
                <c:pt idx="3451">
                  <c:v>-4.9335999999999999E-11</c:v>
                </c:pt>
                <c:pt idx="3452">
                  <c:v>-5.0648000000000003E-11</c:v>
                </c:pt>
                <c:pt idx="3453">
                  <c:v>-5.2367999999999998E-11</c:v>
                </c:pt>
                <c:pt idx="3454">
                  <c:v>-5.5064999999999999E-11</c:v>
                </c:pt>
                <c:pt idx="3455">
                  <c:v>-5.8385000000000001E-11</c:v>
                </c:pt>
                <c:pt idx="3456">
                  <c:v>-6.1802999999999996E-11</c:v>
                </c:pt>
                <c:pt idx="3457">
                  <c:v>-6.4478999999999998E-11</c:v>
                </c:pt>
                <c:pt idx="3458">
                  <c:v>-6.6572999999999996E-11</c:v>
                </c:pt>
                <c:pt idx="3459">
                  <c:v>-6.8451999999999998E-11</c:v>
                </c:pt>
                <c:pt idx="3460">
                  <c:v>-6.7779999999999998E-11</c:v>
                </c:pt>
                <c:pt idx="3461">
                  <c:v>-6.3708999999999997E-11</c:v>
                </c:pt>
                <c:pt idx="3462">
                  <c:v>-5.8650999999999995E-11</c:v>
                </c:pt>
                <c:pt idx="3463">
                  <c:v>-1.02813E-10</c:v>
                </c:pt>
                <c:pt idx="3464">
                  <c:v>-6.9059999999999999E-12</c:v>
                </c:pt>
                <c:pt idx="3465">
                  <c:v>-4.9789000000000001E-11</c:v>
                </c:pt>
                <c:pt idx="3466">
                  <c:v>-4.5996000000000001E-11</c:v>
                </c:pt>
                <c:pt idx="3467">
                  <c:v>-2.4626000000000001E-11</c:v>
                </c:pt>
                <c:pt idx="3468">
                  <c:v>-6.2483E-11</c:v>
                </c:pt>
                <c:pt idx="3469">
                  <c:v>-2.0593E-11</c:v>
                </c:pt>
                <c:pt idx="3470">
                  <c:v>3.7727000000000002E-11</c:v>
                </c:pt>
                <c:pt idx="3471">
                  <c:v>-4.6286E-11</c:v>
                </c:pt>
                <c:pt idx="3472">
                  <c:v>-3.6838999999999997E-11</c:v>
                </c:pt>
                <c:pt idx="3473">
                  <c:v>-2.6612999999999999E-11</c:v>
                </c:pt>
                <c:pt idx="3474">
                  <c:v>-2.8231000000000001E-11</c:v>
                </c:pt>
                <c:pt idx="3475">
                  <c:v>-2.0321999999999998E-11</c:v>
                </c:pt>
                <c:pt idx="3476">
                  <c:v>-2.5930000000000001E-11</c:v>
                </c:pt>
                <c:pt idx="3477">
                  <c:v>-3.1925999999999998E-11</c:v>
                </c:pt>
                <c:pt idx="3478">
                  <c:v>-5.1670000000000001E-11</c:v>
                </c:pt>
                <c:pt idx="3479">
                  <c:v>-3.4011999999999998E-11</c:v>
                </c:pt>
                <c:pt idx="3480">
                  <c:v>-3.3161000000000001E-11</c:v>
                </c:pt>
                <c:pt idx="3481">
                  <c:v>-3.2843E-11</c:v>
                </c:pt>
                <c:pt idx="3482">
                  <c:v>-3.4358E-11</c:v>
                </c:pt>
                <c:pt idx="3483">
                  <c:v>-3.7131000000000001E-11</c:v>
                </c:pt>
                <c:pt idx="3484">
                  <c:v>-4.0035000000000001E-11</c:v>
                </c:pt>
                <c:pt idx="3485">
                  <c:v>-4.4301E-11</c:v>
                </c:pt>
                <c:pt idx="3486">
                  <c:v>-4.5642999999999997E-11</c:v>
                </c:pt>
                <c:pt idx="3487">
                  <c:v>-4.7060999999999999E-11</c:v>
                </c:pt>
                <c:pt idx="3488">
                  <c:v>-4.9031E-11</c:v>
                </c:pt>
                <c:pt idx="3489">
                  <c:v>-5.2013999999999999E-11</c:v>
                </c:pt>
                <c:pt idx="3490">
                  <c:v>-5.5087000000000001E-11</c:v>
                </c:pt>
                <c:pt idx="3491">
                  <c:v>-5.8735000000000004E-11</c:v>
                </c:pt>
                <c:pt idx="3492">
                  <c:v>-6.0761000000000001E-11</c:v>
                </c:pt>
                <c:pt idx="3493">
                  <c:v>-6.1867999999999998E-11</c:v>
                </c:pt>
                <c:pt idx="3494">
                  <c:v>-6.3229000000000002E-11</c:v>
                </c:pt>
                <c:pt idx="3495">
                  <c:v>-6.4300999999999996E-11</c:v>
                </c:pt>
                <c:pt idx="3496">
                  <c:v>-6.8061000000000004E-11</c:v>
                </c:pt>
                <c:pt idx="3497">
                  <c:v>-6.7791000000000001E-11</c:v>
                </c:pt>
                <c:pt idx="3498">
                  <c:v>-6.6278999999999994E-11</c:v>
                </c:pt>
                <c:pt idx="3499">
                  <c:v>-6.2923000000000001E-11</c:v>
                </c:pt>
                <c:pt idx="3500">
                  <c:v>-5.9881E-11</c:v>
                </c:pt>
                <c:pt idx="3501">
                  <c:v>-5.3091999999999999E-11</c:v>
                </c:pt>
                <c:pt idx="3502">
                  <c:v>-4.1559000000000001E-11</c:v>
                </c:pt>
                <c:pt idx="3503">
                  <c:v>-3.3695E-11</c:v>
                </c:pt>
                <c:pt idx="3504">
                  <c:v>-3.3891000000000001E-11</c:v>
                </c:pt>
                <c:pt idx="3505">
                  <c:v>-2.6328E-11</c:v>
                </c:pt>
                <c:pt idx="3506">
                  <c:v>-2.4311E-11</c:v>
                </c:pt>
                <c:pt idx="3507">
                  <c:v>-2.4905999999999999E-11</c:v>
                </c:pt>
                <c:pt idx="3508">
                  <c:v>-2.5259E-11</c:v>
                </c:pt>
                <c:pt idx="3509">
                  <c:v>-2.7545999999999999E-11</c:v>
                </c:pt>
                <c:pt idx="3510">
                  <c:v>-2.6994000000000001E-11</c:v>
                </c:pt>
                <c:pt idx="3511">
                  <c:v>-2.7087999999999999E-11</c:v>
                </c:pt>
                <c:pt idx="3512">
                  <c:v>-2.4514E-11</c:v>
                </c:pt>
                <c:pt idx="3513">
                  <c:v>-3.2453000000000002E-11</c:v>
                </c:pt>
                <c:pt idx="3514">
                  <c:v>-3.0862999999999997E-11</c:v>
                </c:pt>
                <c:pt idx="3515">
                  <c:v>-3.2511000000000002E-11</c:v>
                </c:pt>
                <c:pt idx="3516">
                  <c:v>-3.3461000000000002E-11</c:v>
                </c:pt>
                <c:pt idx="3517">
                  <c:v>-3.5815999999999997E-11</c:v>
                </c:pt>
                <c:pt idx="3518">
                  <c:v>-3.7355999999999999E-11</c:v>
                </c:pt>
                <c:pt idx="3519">
                  <c:v>-3.8045999999999998E-11</c:v>
                </c:pt>
                <c:pt idx="3520">
                  <c:v>-3.8185999999999997E-11</c:v>
                </c:pt>
                <c:pt idx="3521">
                  <c:v>-3.9471000000000003E-11</c:v>
                </c:pt>
                <c:pt idx="3522">
                  <c:v>-4.2115999999999997E-11</c:v>
                </c:pt>
                <c:pt idx="3523">
                  <c:v>-4.4189000000000002E-11</c:v>
                </c:pt>
                <c:pt idx="3524">
                  <c:v>-4.5669E-11</c:v>
                </c:pt>
                <c:pt idx="3525">
                  <c:v>-4.6956000000000003E-11</c:v>
                </c:pt>
                <c:pt idx="3526">
                  <c:v>-4.9718E-11</c:v>
                </c:pt>
                <c:pt idx="3527">
                  <c:v>-5.1475000000000002E-11</c:v>
                </c:pt>
                <c:pt idx="3528">
                  <c:v>-6.5159000000000002E-11</c:v>
                </c:pt>
                <c:pt idx="3529">
                  <c:v>-6.1121E-11</c:v>
                </c:pt>
                <c:pt idx="3530">
                  <c:v>-5.8418999999999995E-11</c:v>
                </c:pt>
                <c:pt idx="3531">
                  <c:v>-5.9982E-11</c:v>
                </c:pt>
                <c:pt idx="3532">
                  <c:v>-6.2935E-11</c:v>
                </c:pt>
                <c:pt idx="3533">
                  <c:v>-6.3924000000000006E-11</c:v>
                </c:pt>
                <c:pt idx="3534">
                  <c:v>-6.852E-11</c:v>
                </c:pt>
                <c:pt idx="3535">
                  <c:v>-6.6274000000000003E-11</c:v>
                </c:pt>
                <c:pt idx="3536">
                  <c:v>-6.1043999999999999E-11</c:v>
                </c:pt>
                <c:pt idx="3537">
                  <c:v>-5.8229000000000006E-11</c:v>
                </c:pt>
                <c:pt idx="3538">
                  <c:v>-5.2947999999999998E-11</c:v>
                </c:pt>
                <c:pt idx="3539">
                  <c:v>-4.8137000000000001E-11</c:v>
                </c:pt>
                <c:pt idx="3540">
                  <c:v>-4.3089000000000001E-11</c:v>
                </c:pt>
                <c:pt idx="3541">
                  <c:v>-3.9773999999999998E-11</c:v>
                </c:pt>
                <c:pt idx="3542">
                  <c:v>-3.7993999999999998E-11</c:v>
                </c:pt>
                <c:pt idx="3543">
                  <c:v>-3.805E-11</c:v>
                </c:pt>
                <c:pt idx="3544">
                  <c:v>-3.7450999999999999E-11</c:v>
                </c:pt>
                <c:pt idx="3545">
                  <c:v>-3.8423000000000001E-11</c:v>
                </c:pt>
                <c:pt idx="3546">
                  <c:v>-3.8649000000000001E-11</c:v>
                </c:pt>
                <c:pt idx="3547">
                  <c:v>-3.7532999999999998E-11</c:v>
                </c:pt>
                <c:pt idx="3548">
                  <c:v>-3.6588000000000002E-11</c:v>
                </c:pt>
                <c:pt idx="3549">
                  <c:v>-3.4890000000000002E-11</c:v>
                </c:pt>
                <c:pt idx="3550">
                  <c:v>-3.2432999999999998E-11</c:v>
                </c:pt>
                <c:pt idx="3551">
                  <c:v>-2.9374E-11</c:v>
                </c:pt>
                <c:pt idx="3552">
                  <c:v>-2.6841E-11</c:v>
                </c:pt>
                <c:pt idx="3553">
                  <c:v>-2.6340999999999999E-11</c:v>
                </c:pt>
                <c:pt idx="3554">
                  <c:v>-2.6821E-11</c:v>
                </c:pt>
                <c:pt idx="3555">
                  <c:v>-2.8086000000000001E-11</c:v>
                </c:pt>
                <c:pt idx="3556">
                  <c:v>-3.0382E-11</c:v>
                </c:pt>
                <c:pt idx="3557">
                  <c:v>-3.3339000000000002E-11</c:v>
                </c:pt>
                <c:pt idx="3558">
                  <c:v>-3.5862999999999999E-11</c:v>
                </c:pt>
                <c:pt idx="3559">
                  <c:v>-3.7229000000000001E-11</c:v>
                </c:pt>
                <c:pt idx="3560">
                  <c:v>-3.9508999999999999E-11</c:v>
                </c:pt>
                <c:pt idx="3561">
                  <c:v>-4.2491999999999998E-11</c:v>
                </c:pt>
                <c:pt idx="3562">
                  <c:v>-4.7068000000000001E-11</c:v>
                </c:pt>
                <c:pt idx="3563">
                  <c:v>-5.2401999999999999E-11</c:v>
                </c:pt>
                <c:pt idx="3564">
                  <c:v>-5.7977999999999999E-11</c:v>
                </c:pt>
                <c:pt idx="3565">
                  <c:v>-6.1888000000000001E-11</c:v>
                </c:pt>
                <c:pt idx="3566">
                  <c:v>-6.4796000000000003E-11</c:v>
                </c:pt>
                <c:pt idx="3567">
                  <c:v>-6.5875000000000005E-11</c:v>
                </c:pt>
                <c:pt idx="3568">
                  <c:v>-6.5385999999999998E-11</c:v>
                </c:pt>
                <c:pt idx="3569">
                  <c:v>-6.5487999999999994E-11</c:v>
                </c:pt>
                <c:pt idx="3570">
                  <c:v>-6.4665000000000004E-11</c:v>
                </c:pt>
                <c:pt idx="3571">
                  <c:v>-6.1968999999999998E-11</c:v>
                </c:pt>
                <c:pt idx="3572">
                  <c:v>-5.8893999999999998E-11</c:v>
                </c:pt>
                <c:pt idx="3573">
                  <c:v>-5.5878000000000001E-11</c:v>
                </c:pt>
                <c:pt idx="3574">
                  <c:v>-5.3668999999999998E-11</c:v>
                </c:pt>
                <c:pt idx="3575">
                  <c:v>-5.1927000000000002E-11</c:v>
                </c:pt>
                <c:pt idx="3576">
                  <c:v>-5.9455999999999999E-11</c:v>
                </c:pt>
                <c:pt idx="3577">
                  <c:v>-4.9737000000000001E-11</c:v>
                </c:pt>
                <c:pt idx="3578">
                  <c:v>-4.8541999999999999E-11</c:v>
                </c:pt>
                <c:pt idx="3579">
                  <c:v>-5.1390999999999999E-11</c:v>
                </c:pt>
                <c:pt idx="3580">
                  <c:v>-5.1474E-11</c:v>
                </c:pt>
                <c:pt idx="3581">
                  <c:v>-4.9884999999999998E-11</c:v>
                </c:pt>
                <c:pt idx="3582">
                  <c:v>-4.6472E-11</c:v>
                </c:pt>
                <c:pt idx="3583">
                  <c:v>-4.1850000000000003E-11</c:v>
                </c:pt>
                <c:pt idx="3584">
                  <c:v>-3.6735000000000003E-11</c:v>
                </c:pt>
                <c:pt idx="3585">
                  <c:v>-3.2325999999999998E-11</c:v>
                </c:pt>
                <c:pt idx="3586">
                  <c:v>-2.931E-11</c:v>
                </c:pt>
                <c:pt idx="3587">
                  <c:v>-2.7467999999999999E-11</c:v>
                </c:pt>
                <c:pt idx="3588">
                  <c:v>-2.6580999999999999E-11</c:v>
                </c:pt>
                <c:pt idx="3589">
                  <c:v>-2.6093E-11</c:v>
                </c:pt>
                <c:pt idx="3590">
                  <c:v>-2.6828000000000002E-11</c:v>
                </c:pt>
                <c:pt idx="3591">
                  <c:v>-2.7553000000000001E-11</c:v>
                </c:pt>
                <c:pt idx="3592">
                  <c:v>-2.8754999999999999E-11</c:v>
                </c:pt>
                <c:pt idx="3593">
                  <c:v>-3.1428999999999999E-11</c:v>
                </c:pt>
                <c:pt idx="3594">
                  <c:v>-3.3532999999999999E-11</c:v>
                </c:pt>
                <c:pt idx="3595">
                  <c:v>-3.7422999999999998E-11</c:v>
                </c:pt>
                <c:pt idx="3596">
                  <c:v>-4.0500999999999998E-11</c:v>
                </c:pt>
                <c:pt idx="3597">
                  <c:v>-4.329E-11</c:v>
                </c:pt>
                <c:pt idx="3598">
                  <c:v>-4.4840999999999999E-11</c:v>
                </c:pt>
                <c:pt idx="3599">
                  <c:v>-4.5587999999999997E-11</c:v>
                </c:pt>
                <c:pt idx="3600">
                  <c:v>-4.7411999999999999E-11</c:v>
                </c:pt>
                <c:pt idx="3601">
                  <c:v>-4.9044000000000001E-11</c:v>
                </c:pt>
                <c:pt idx="3602">
                  <c:v>-5.2834000000000002E-11</c:v>
                </c:pt>
                <c:pt idx="3603">
                  <c:v>-5.5702999999999999E-11</c:v>
                </c:pt>
                <c:pt idx="3604">
                  <c:v>-5.7964999999999997E-11</c:v>
                </c:pt>
                <c:pt idx="3605">
                  <c:v>-6.0342999999999995E-11</c:v>
                </c:pt>
                <c:pt idx="3606">
                  <c:v>-6.4089E-11</c:v>
                </c:pt>
                <c:pt idx="3607">
                  <c:v>-6.6758000000000006E-11</c:v>
                </c:pt>
                <c:pt idx="3608">
                  <c:v>-6.7999999999999998E-11</c:v>
                </c:pt>
                <c:pt idx="3609">
                  <c:v>-6.7467000000000001E-11</c:v>
                </c:pt>
                <c:pt idx="3610">
                  <c:v>-6.3315000000000003E-11</c:v>
                </c:pt>
                <c:pt idx="3611">
                  <c:v>-6.6054999999999998E-11</c:v>
                </c:pt>
                <c:pt idx="3612">
                  <c:v>-6.1069000000000006E-11</c:v>
                </c:pt>
                <c:pt idx="3613">
                  <c:v>-5.8950000000000001E-11</c:v>
                </c:pt>
                <c:pt idx="3614">
                  <c:v>-5.8E-11</c:v>
                </c:pt>
                <c:pt idx="3615">
                  <c:v>-5.2697000000000003E-11</c:v>
                </c:pt>
                <c:pt idx="3616">
                  <c:v>-4.9405999999999998E-11</c:v>
                </c:pt>
                <c:pt idx="3617">
                  <c:v>-4.3688000000000002E-11</c:v>
                </c:pt>
                <c:pt idx="3618">
                  <c:v>-3.9935000000000002E-11</c:v>
                </c:pt>
                <c:pt idx="3619">
                  <c:v>-3.4707000000000002E-11</c:v>
                </c:pt>
                <c:pt idx="3620">
                  <c:v>-2.9866000000000001E-11</c:v>
                </c:pt>
                <c:pt idx="3621">
                  <c:v>-2.8131E-11</c:v>
                </c:pt>
                <c:pt idx="3622">
                  <c:v>-3.5934000000000001E-11</c:v>
                </c:pt>
                <c:pt idx="3623">
                  <c:v>-4.2439000000000002E-11</c:v>
                </c:pt>
                <c:pt idx="3624">
                  <c:v>-1.8149000000000001E-11</c:v>
                </c:pt>
                <c:pt idx="3625">
                  <c:v>-2.4656E-11</c:v>
                </c:pt>
                <c:pt idx="3626">
                  <c:v>-2.5284000000000001E-11</c:v>
                </c:pt>
                <c:pt idx="3627">
                  <c:v>-2.0909E-11</c:v>
                </c:pt>
                <c:pt idx="3628">
                  <c:v>-2.7609999999999999E-11</c:v>
                </c:pt>
                <c:pt idx="3629">
                  <c:v>-2.8922E-11</c:v>
                </c:pt>
                <c:pt idx="3630">
                  <c:v>-3.102E-11</c:v>
                </c:pt>
                <c:pt idx="3631">
                  <c:v>-3.1891999999999997E-11</c:v>
                </c:pt>
                <c:pt idx="3632">
                  <c:v>-3.2799999999999999E-11</c:v>
                </c:pt>
                <c:pt idx="3633">
                  <c:v>-3.4099000000000002E-11</c:v>
                </c:pt>
                <c:pt idx="3634">
                  <c:v>-3.6042999999999999E-11</c:v>
                </c:pt>
                <c:pt idx="3635">
                  <c:v>-3.9235000000000001E-11</c:v>
                </c:pt>
                <c:pt idx="3636">
                  <c:v>-4.1565000000000001E-11</c:v>
                </c:pt>
                <c:pt idx="3637">
                  <c:v>-4.4638999999999998E-11</c:v>
                </c:pt>
                <c:pt idx="3638">
                  <c:v>-4.7172999999999997E-11</c:v>
                </c:pt>
                <c:pt idx="3639">
                  <c:v>-5.0208999999999998E-11</c:v>
                </c:pt>
                <c:pt idx="3640">
                  <c:v>-5.3465E-11</c:v>
                </c:pt>
                <c:pt idx="3641">
                  <c:v>-5.6789000000000003E-11</c:v>
                </c:pt>
                <c:pt idx="3642">
                  <c:v>-5.9982999999999996E-11</c:v>
                </c:pt>
                <c:pt idx="3643">
                  <c:v>-6.2825E-11</c:v>
                </c:pt>
                <c:pt idx="3644">
                  <c:v>-6.4460999999999998E-11</c:v>
                </c:pt>
                <c:pt idx="3645">
                  <c:v>-6.4699999999999994E-11</c:v>
                </c:pt>
                <c:pt idx="3646">
                  <c:v>-6.397E-11</c:v>
                </c:pt>
                <c:pt idx="3647">
                  <c:v>-6.2697999999999996E-11</c:v>
                </c:pt>
                <c:pt idx="3648">
                  <c:v>-6.2209999999999998E-11</c:v>
                </c:pt>
                <c:pt idx="3649">
                  <c:v>-5.9556999999999999E-11</c:v>
                </c:pt>
                <c:pt idx="3650">
                  <c:v>-5.6029999999999999E-11</c:v>
                </c:pt>
                <c:pt idx="3651">
                  <c:v>-5.4046000000000001E-11</c:v>
                </c:pt>
                <c:pt idx="3652">
                  <c:v>-5.0962999999999998E-11</c:v>
                </c:pt>
                <c:pt idx="3653">
                  <c:v>-4.8888000000000001E-11</c:v>
                </c:pt>
                <c:pt idx="3654">
                  <c:v>-4.7417000000000003E-11</c:v>
                </c:pt>
                <c:pt idx="3655">
                  <c:v>-4.6164000000000001E-11</c:v>
                </c:pt>
                <c:pt idx="3656">
                  <c:v>-4.6131999999999998E-11</c:v>
                </c:pt>
                <c:pt idx="3657">
                  <c:v>-4.5034000000000001E-11</c:v>
                </c:pt>
                <c:pt idx="3658">
                  <c:v>-4.3538999999999997E-11</c:v>
                </c:pt>
                <c:pt idx="3659">
                  <c:v>-4.0661000000000001E-11</c:v>
                </c:pt>
                <c:pt idx="3660">
                  <c:v>-3.8915000000000002E-11</c:v>
                </c:pt>
                <c:pt idx="3661">
                  <c:v>-3.7477999999999998E-11</c:v>
                </c:pt>
                <c:pt idx="3662">
                  <c:v>-3.5378000000000001E-11</c:v>
                </c:pt>
                <c:pt idx="3663">
                  <c:v>-3.2853000000000001E-11</c:v>
                </c:pt>
                <c:pt idx="3664">
                  <c:v>-2.9948E-11</c:v>
                </c:pt>
                <c:pt idx="3665">
                  <c:v>-2.7435999999999999E-11</c:v>
                </c:pt>
                <c:pt idx="3666">
                  <c:v>-2.5841999999999999E-11</c:v>
                </c:pt>
                <c:pt idx="3667">
                  <c:v>-2.4418999999999999E-11</c:v>
                </c:pt>
                <c:pt idx="3668">
                  <c:v>-2.2529E-11</c:v>
                </c:pt>
                <c:pt idx="3669">
                  <c:v>-2.6586999999999999E-11</c:v>
                </c:pt>
                <c:pt idx="3670">
                  <c:v>-2.8979000000000001E-11</c:v>
                </c:pt>
                <c:pt idx="3671">
                  <c:v>-3.3125000000000002E-11</c:v>
                </c:pt>
                <c:pt idx="3672">
                  <c:v>-6.4086999999999995E-11</c:v>
                </c:pt>
                <c:pt idx="3673">
                  <c:v>-6.2465999999999997E-11</c:v>
                </c:pt>
                <c:pt idx="3674">
                  <c:v>-3.4610999999999999E-11</c:v>
                </c:pt>
                <c:pt idx="3675">
                  <c:v>-3.8790000000000003E-11</c:v>
                </c:pt>
                <c:pt idx="3676">
                  <c:v>-5.2201E-11</c:v>
                </c:pt>
                <c:pt idx="3677">
                  <c:v>-5.5014000000000001E-11</c:v>
                </c:pt>
                <c:pt idx="3678">
                  <c:v>-6.1740999999999994E-11</c:v>
                </c:pt>
                <c:pt idx="3679">
                  <c:v>-6.1100000000000001E-11</c:v>
                </c:pt>
                <c:pt idx="3680">
                  <c:v>-5.2834999999999998E-11</c:v>
                </c:pt>
                <c:pt idx="3681">
                  <c:v>-6.6846999999999994E-11</c:v>
                </c:pt>
                <c:pt idx="3682">
                  <c:v>-5.7659000000000002E-11</c:v>
                </c:pt>
                <c:pt idx="3683">
                  <c:v>-5.5540000000000003E-11</c:v>
                </c:pt>
                <c:pt idx="3684">
                  <c:v>-5.5231000000000002E-11</c:v>
                </c:pt>
                <c:pt idx="3685">
                  <c:v>-5.3485999999999999E-11</c:v>
                </c:pt>
                <c:pt idx="3686">
                  <c:v>-4.8300999999999999E-11</c:v>
                </c:pt>
                <c:pt idx="3687">
                  <c:v>-5.4091E-11</c:v>
                </c:pt>
                <c:pt idx="3688">
                  <c:v>-5.5653999999999999E-11</c:v>
                </c:pt>
                <c:pt idx="3689">
                  <c:v>-5.6166999999999998E-11</c:v>
                </c:pt>
                <c:pt idx="3690">
                  <c:v>-5.6251000000000002E-11</c:v>
                </c:pt>
                <c:pt idx="3691">
                  <c:v>-5.6226000000000001E-11</c:v>
                </c:pt>
                <c:pt idx="3692">
                  <c:v>-5.4352000000000003E-11</c:v>
                </c:pt>
                <c:pt idx="3693">
                  <c:v>-4.9872999999999998E-11</c:v>
                </c:pt>
                <c:pt idx="3694">
                  <c:v>-4.3453000000000002E-11</c:v>
                </c:pt>
                <c:pt idx="3695">
                  <c:v>-3.8888999999999999E-11</c:v>
                </c:pt>
                <c:pt idx="3696">
                  <c:v>-3.4442999999999999E-11</c:v>
                </c:pt>
                <c:pt idx="3697">
                  <c:v>-3.0539000000000003E-11</c:v>
                </c:pt>
                <c:pt idx="3698">
                  <c:v>-3.4344999999999999E-11</c:v>
                </c:pt>
                <c:pt idx="3699">
                  <c:v>-3.0716999999999998E-11</c:v>
                </c:pt>
                <c:pt idx="3700">
                  <c:v>-2.8568999999999999E-11</c:v>
                </c:pt>
                <c:pt idx="3701">
                  <c:v>-2.727E-11</c:v>
                </c:pt>
                <c:pt idx="3702">
                  <c:v>-2.5653E-11</c:v>
                </c:pt>
                <c:pt idx="3703">
                  <c:v>-2.5750000000000002E-11</c:v>
                </c:pt>
                <c:pt idx="3704">
                  <c:v>-2.2784999999999999E-11</c:v>
                </c:pt>
                <c:pt idx="3705">
                  <c:v>-2.5252000000000001E-11</c:v>
                </c:pt>
                <c:pt idx="3706">
                  <c:v>-2.7751999999999999E-11</c:v>
                </c:pt>
                <c:pt idx="3707">
                  <c:v>-3.0105999999999998E-11</c:v>
                </c:pt>
                <c:pt idx="3708">
                  <c:v>-3.3617000000000003E-11</c:v>
                </c:pt>
                <c:pt idx="3709">
                  <c:v>-3.8329999999999998E-11</c:v>
                </c:pt>
                <c:pt idx="3710">
                  <c:v>-4.1447000000000003E-11</c:v>
                </c:pt>
                <c:pt idx="3711">
                  <c:v>-4.4113000000000003E-11</c:v>
                </c:pt>
                <c:pt idx="3712">
                  <c:v>-4.7594999999999998E-11</c:v>
                </c:pt>
                <c:pt idx="3713">
                  <c:v>-5.0462999999999999E-11</c:v>
                </c:pt>
                <c:pt idx="3714">
                  <c:v>-5.6117000000000003E-11</c:v>
                </c:pt>
                <c:pt idx="3715">
                  <c:v>-5.5650000000000003E-11</c:v>
                </c:pt>
                <c:pt idx="3716">
                  <c:v>-5.4541000000000002E-11</c:v>
                </c:pt>
                <c:pt idx="3717">
                  <c:v>-5.8065000000000002E-11</c:v>
                </c:pt>
                <c:pt idx="3718">
                  <c:v>-5.9776000000000004E-11</c:v>
                </c:pt>
                <c:pt idx="3719">
                  <c:v>-6.1067999999999998E-11</c:v>
                </c:pt>
                <c:pt idx="3720">
                  <c:v>-5.6587999999999998E-11</c:v>
                </c:pt>
                <c:pt idx="3721">
                  <c:v>-5.7402000000000001E-11</c:v>
                </c:pt>
                <c:pt idx="3722">
                  <c:v>-5.7918000000000001E-11</c:v>
                </c:pt>
                <c:pt idx="3723">
                  <c:v>-5.5977999999999999E-11</c:v>
                </c:pt>
                <c:pt idx="3724">
                  <c:v>-5.7375000000000002E-11</c:v>
                </c:pt>
                <c:pt idx="3725">
                  <c:v>-5.5124999999999997E-11</c:v>
                </c:pt>
                <c:pt idx="3726">
                  <c:v>-5.3044000000000001E-11</c:v>
                </c:pt>
                <c:pt idx="3727">
                  <c:v>-5.5231000000000002E-11</c:v>
                </c:pt>
                <c:pt idx="3728">
                  <c:v>-5.2949E-11</c:v>
                </c:pt>
                <c:pt idx="3729">
                  <c:v>-4.9768999999999998E-11</c:v>
                </c:pt>
                <c:pt idx="3730">
                  <c:v>-4.5902000000000002E-11</c:v>
                </c:pt>
                <c:pt idx="3731">
                  <c:v>-4.2768E-11</c:v>
                </c:pt>
                <c:pt idx="3732">
                  <c:v>-3.9721999999999997E-11</c:v>
                </c:pt>
                <c:pt idx="3733">
                  <c:v>-3.7369E-11</c:v>
                </c:pt>
                <c:pt idx="3734">
                  <c:v>-3.4065000000000001E-11</c:v>
                </c:pt>
                <c:pt idx="3735">
                  <c:v>-3.2053000000000002E-11</c:v>
                </c:pt>
                <c:pt idx="3736">
                  <c:v>-3.1305999999999998E-11</c:v>
                </c:pt>
                <c:pt idx="3737">
                  <c:v>-3.0507E-11</c:v>
                </c:pt>
                <c:pt idx="3738">
                  <c:v>-3.0798999999999998E-11</c:v>
                </c:pt>
                <c:pt idx="3739">
                  <c:v>-3.1186000000000002E-11</c:v>
                </c:pt>
                <c:pt idx="3740">
                  <c:v>-3.0623E-11</c:v>
                </c:pt>
                <c:pt idx="3741">
                  <c:v>-2.9448000000000001E-11</c:v>
                </c:pt>
                <c:pt idx="3742">
                  <c:v>-2.8936E-11</c:v>
                </c:pt>
                <c:pt idx="3743">
                  <c:v>-2.8232E-11</c:v>
                </c:pt>
                <c:pt idx="3744">
                  <c:v>-2.7820999999999999E-11</c:v>
                </c:pt>
                <c:pt idx="3745">
                  <c:v>-2.8750000000000001E-11</c:v>
                </c:pt>
                <c:pt idx="3746">
                  <c:v>-3.1539E-11</c:v>
                </c:pt>
                <c:pt idx="3747">
                  <c:v>-3.2981000000000001E-11</c:v>
                </c:pt>
                <c:pt idx="3748">
                  <c:v>-3.6326999999999999E-11</c:v>
                </c:pt>
                <c:pt idx="3749">
                  <c:v>-3.8430999999999999E-11</c:v>
                </c:pt>
                <c:pt idx="3750">
                  <c:v>-4.0811000000000001E-11</c:v>
                </c:pt>
                <c:pt idx="3751">
                  <c:v>-4.3099999999999999E-11</c:v>
                </c:pt>
                <c:pt idx="3752">
                  <c:v>-4.4952000000000002E-11</c:v>
                </c:pt>
                <c:pt idx="3753">
                  <c:v>-4.8909E-11</c:v>
                </c:pt>
                <c:pt idx="3754">
                  <c:v>-5.2871000000000003E-11</c:v>
                </c:pt>
                <c:pt idx="3755">
                  <c:v>-5.6386000000000003E-11</c:v>
                </c:pt>
                <c:pt idx="3756">
                  <c:v>-6.0002000000000004E-11</c:v>
                </c:pt>
                <c:pt idx="3757">
                  <c:v>-6.2887999999999998E-11</c:v>
                </c:pt>
                <c:pt idx="3758">
                  <c:v>-6.4095999999999995E-11</c:v>
                </c:pt>
                <c:pt idx="3759">
                  <c:v>-6.5221000000000004E-11</c:v>
                </c:pt>
                <c:pt idx="3760">
                  <c:v>-6.4648999999999996E-11</c:v>
                </c:pt>
                <c:pt idx="3761">
                  <c:v>-6.2756000000000003E-11</c:v>
                </c:pt>
                <c:pt idx="3762">
                  <c:v>-6.0472999999999999E-11</c:v>
                </c:pt>
                <c:pt idx="3763">
                  <c:v>-5.7606E-11</c:v>
                </c:pt>
                <c:pt idx="3764">
                  <c:v>-5.6169999999999998E-11</c:v>
                </c:pt>
                <c:pt idx="3765">
                  <c:v>-5.5503999999999998E-11</c:v>
                </c:pt>
                <c:pt idx="3766">
                  <c:v>-5.4202999999999998E-11</c:v>
                </c:pt>
                <c:pt idx="3767">
                  <c:v>-5.1328000000000001E-11</c:v>
                </c:pt>
                <c:pt idx="3768">
                  <c:v>-4.7707000000000003E-11</c:v>
                </c:pt>
                <c:pt idx="3769">
                  <c:v>-4.3181000000000002E-11</c:v>
                </c:pt>
                <c:pt idx="3770">
                  <c:v>-3.9242000000000003E-11</c:v>
                </c:pt>
                <c:pt idx="3771">
                  <c:v>-3.7132999999999999E-11</c:v>
                </c:pt>
                <c:pt idx="3772">
                  <c:v>-3.6077E-11</c:v>
                </c:pt>
                <c:pt idx="3773">
                  <c:v>-3.5028999999999999E-11</c:v>
                </c:pt>
                <c:pt idx="3774">
                  <c:v>-3.3274000000000001E-11</c:v>
                </c:pt>
                <c:pt idx="3775">
                  <c:v>-3.0287E-11</c:v>
                </c:pt>
                <c:pt idx="3776">
                  <c:v>-2.7029E-11</c:v>
                </c:pt>
                <c:pt idx="3777">
                  <c:v>-2.6160999999999999E-11</c:v>
                </c:pt>
                <c:pt idx="3778">
                  <c:v>-2.4963E-11</c:v>
                </c:pt>
                <c:pt idx="3779">
                  <c:v>-2.5351999999999999E-11</c:v>
                </c:pt>
                <c:pt idx="3780">
                  <c:v>-2.9360999999999998E-11</c:v>
                </c:pt>
                <c:pt idx="3781">
                  <c:v>-2.8307E-11</c:v>
                </c:pt>
                <c:pt idx="3782">
                  <c:v>-3.0446E-11</c:v>
                </c:pt>
                <c:pt idx="3783">
                  <c:v>-3.3052999999999998E-11</c:v>
                </c:pt>
                <c:pt idx="3784">
                  <c:v>-3.4816E-11</c:v>
                </c:pt>
                <c:pt idx="3785">
                  <c:v>-3.6005000000000003E-11</c:v>
                </c:pt>
                <c:pt idx="3786">
                  <c:v>-3.7571999999999997E-11</c:v>
                </c:pt>
                <c:pt idx="3787">
                  <c:v>-3.6441999999999997E-11</c:v>
                </c:pt>
                <c:pt idx="3788">
                  <c:v>-4.0879000000000003E-11</c:v>
                </c:pt>
                <c:pt idx="3789">
                  <c:v>-4.1770000000000002E-11</c:v>
                </c:pt>
                <c:pt idx="3790">
                  <c:v>-4.3025999999999997E-11</c:v>
                </c:pt>
                <c:pt idx="3791">
                  <c:v>-4.5197000000000003E-11</c:v>
                </c:pt>
                <c:pt idx="3792">
                  <c:v>-4.8540999999999997E-11</c:v>
                </c:pt>
                <c:pt idx="3793">
                  <c:v>-5.2877999999999998E-11</c:v>
                </c:pt>
                <c:pt idx="3794">
                  <c:v>-5.7360999999999998E-11</c:v>
                </c:pt>
                <c:pt idx="3795">
                  <c:v>-6.0615999999999998E-11</c:v>
                </c:pt>
                <c:pt idx="3796">
                  <c:v>-6.3491000000000001E-11</c:v>
                </c:pt>
                <c:pt idx="3797">
                  <c:v>-6.4419E-11</c:v>
                </c:pt>
                <c:pt idx="3798">
                  <c:v>-6.4371000000000002E-11</c:v>
                </c:pt>
                <c:pt idx="3799">
                  <c:v>-6.1679000000000005E-11</c:v>
                </c:pt>
                <c:pt idx="3800">
                  <c:v>-5.8670000000000003E-11</c:v>
                </c:pt>
                <c:pt idx="3801">
                  <c:v>-5.6145999999999999E-11</c:v>
                </c:pt>
                <c:pt idx="3802">
                  <c:v>-5.4516000000000001E-11</c:v>
                </c:pt>
                <c:pt idx="3803">
                  <c:v>-4.8999999999999999E-11</c:v>
                </c:pt>
                <c:pt idx="3804">
                  <c:v>-4.7807000000000001E-11</c:v>
                </c:pt>
                <c:pt idx="3805">
                  <c:v>-5.2244000000000001E-11</c:v>
                </c:pt>
                <c:pt idx="3806">
                  <c:v>-4.9127999999999998E-11</c:v>
                </c:pt>
                <c:pt idx="3807">
                  <c:v>-5.1227000000000001E-11</c:v>
                </c:pt>
                <c:pt idx="3808">
                  <c:v>-4.7694000000000001E-11</c:v>
                </c:pt>
                <c:pt idx="3809">
                  <c:v>-4.0457000000000002E-11</c:v>
                </c:pt>
                <c:pt idx="3810">
                  <c:v>-3.2429000000000002E-11</c:v>
                </c:pt>
                <c:pt idx="3811">
                  <c:v>-2.6142000000000001E-11</c:v>
                </c:pt>
                <c:pt idx="3812">
                  <c:v>-2.1749E-11</c:v>
                </c:pt>
                <c:pt idx="3813">
                  <c:v>-1.8431E-11</c:v>
                </c:pt>
                <c:pt idx="3814">
                  <c:v>-1.6917000000000002E-11</c:v>
                </c:pt>
                <c:pt idx="3815">
                  <c:v>-1.7254000000000001E-11</c:v>
                </c:pt>
                <c:pt idx="3816">
                  <c:v>-1.8048000000000001E-11</c:v>
                </c:pt>
                <c:pt idx="3817">
                  <c:v>-2.0653000000000001E-11</c:v>
                </c:pt>
                <c:pt idx="3818">
                  <c:v>-2.4059999999999999E-11</c:v>
                </c:pt>
                <c:pt idx="3819">
                  <c:v>-2.7279999999999998E-11</c:v>
                </c:pt>
                <c:pt idx="3820">
                  <c:v>-3.0548000000000003E-11</c:v>
                </c:pt>
                <c:pt idx="3821">
                  <c:v>-3.3110999999999998E-11</c:v>
                </c:pt>
                <c:pt idx="3822">
                  <c:v>-3.6194000000000002E-11</c:v>
                </c:pt>
                <c:pt idx="3823">
                  <c:v>-3.9025999999999998E-11</c:v>
                </c:pt>
                <c:pt idx="3824">
                  <c:v>-4.1926999999999998E-11</c:v>
                </c:pt>
                <c:pt idx="3825">
                  <c:v>-4.5029999999999999E-11</c:v>
                </c:pt>
                <c:pt idx="3826">
                  <c:v>-4.6833999999999997E-11</c:v>
                </c:pt>
                <c:pt idx="3827">
                  <c:v>-4.7478000000000003E-11</c:v>
                </c:pt>
                <c:pt idx="3828">
                  <c:v>-4.8989000000000001E-11</c:v>
                </c:pt>
                <c:pt idx="3829">
                  <c:v>-4.9737000000000001E-11</c:v>
                </c:pt>
                <c:pt idx="3830">
                  <c:v>-4.9954000000000001E-11</c:v>
                </c:pt>
                <c:pt idx="3831">
                  <c:v>-5.0119999999999997E-11</c:v>
                </c:pt>
                <c:pt idx="3832">
                  <c:v>-5.0126999999999999E-11</c:v>
                </c:pt>
                <c:pt idx="3833">
                  <c:v>-5.1112999999999998E-11</c:v>
                </c:pt>
                <c:pt idx="3834">
                  <c:v>-5.2721000000000002E-11</c:v>
                </c:pt>
                <c:pt idx="3835">
                  <c:v>-5.5232999999999999E-11</c:v>
                </c:pt>
                <c:pt idx="3836">
                  <c:v>-5.9334999999999995E-11</c:v>
                </c:pt>
                <c:pt idx="3837">
                  <c:v>-6.3033000000000001E-11</c:v>
                </c:pt>
                <c:pt idx="3838">
                  <c:v>-6.6476000000000004E-11</c:v>
                </c:pt>
                <c:pt idx="3839">
                  <c:v>-6.9007000000000003E-11</c:v>
                </c:pt>
                <c:pt idx="3840">
                  <c:v>-6.9130999999999994E-11</c:v>
                </c:pt>
                <c:pt idx="3841">
                  <c:v>-6.4772000000000004E-11</c:v>
                </c:pt>
                <c:pt idx="3842">
                  <c:v>-5.7439000000000002E-11</c:v>
                </c:pt>
                <c:pt idx="3843">
                  <c:v>-4.9532E-11</c:v>
                </c:pt>
                <c:pt idx="3844">
                  <c:v>-4.1822999999999997E-11</c:v>
                </c:pt>
                <c:pt idx="3845">
                  <c:v>-3.4291000000000001E-11</c:v>
                </c:pt>
                <c:pt idx="3846">
                  <c:v>-2.7293E-11</c:v>
                </c:pt>
                <c:pt idx="3847">
                  <c:v>-2.108E-11</c:v>
                </c:pt>
                <c:pt idx="3848">
                  <c:v>-1.8634E-11</c:v>
                </c:pt>
                <c:pt idx="3849">
                  <c:v>-1.9495999999999999E-11</c:v>
                </c:pt>
                <c:pt idx="3850">
                  <c:v>-2.2016E-11</c:v>
                </c:pt>
                <c:pt idx="3851">
                  <c:v>-2.5154E-11</c:v>
                </c:pt>
                <c:pt idx="3852">
                  <c:v>-2.7792E-11</c:v>
                </c:pt>
                <c:pt idx="3853">
                  <c:v>-2.8999000000000001E-11</c:v>
                </c:pt>
                <c:pt idx="3854">
                  <c:v>-2.9980999999999998E-11</c:v>
                </c:pt>
                <c:pt idx="3855">
                  <c:v>-2.9180000000000003E-11</c:v>
                </c:pt>
                <c:pt idx="3856">
                  <c:v>-3.1394999999999999E-11</c:v>
                </c:pt>
                <c:pt idx="3857">
                  <c:v>-3.2188999999999999E-11</c:v>
                </c:pt>
                <c:pt idx="3858">
                  <c:v>-3.3232000000000002E-11</c:v>
                </c:pt>
                <c:pt idx="3859">
                  <c:v>-3.4667000000000002E-11</c:v>
                </c:pt>
                <c:pt idx="3860">
                  <c:v>-3.6167000000000003E-11</c:v>
                </c:pt>
                <c:pt idx="3861">
                  <c:v>-3.7546E-11</c:v>
                </c:pt>
                <c:pt idx="3862">
                  <c:v>-3.8823999999999997E-11</c:v>
                </c:pt>
                <c:pt idx="3863">
                  <c:v>-3.9485E-11</c:v>
                </c:pt>
                <c:pt idx="3864">
                  <c:v>-4.0787000000000002E-11</c:v>
                </c:pt>
                <c:pt idx="3865">
                  <c:v>-4.2299999999999999E-11</c:v>
                </c:pt>
                <c:pt idx="3866">
                  <c:v>-4.3251000000000001E-11</c:v>
                </c:pt>
                <c:pt idx="3867">
                  <c:v>-4.205E-11</c:v>
                </c:pt>
                <c:pt idx="3868">
                  <c:v>-4.5111999999999998E-11</c:v>
                </c:pt>
                <c:pt idx="3869">
                  <c:v>-5.0433E-11</c:v>
                </c:pt>
                <c:pt idx="3870">
                  <c:v>-5.3628999999999998E-11</c:v>
                </c:pt>
                <c:pt idx="3871">
                  <c:v>-5.6413000000000002E-11</c:v>
                </c:pt>
                <c:pt idx="3872">
                  <c:v>-5.9896999999999995E-11</c:v>
                </c:pt>
                <c:pt idx="3873">
                  <c:v>-6.2962999999999995E-11</c:v>
                </c:pt>
                <c:pt idx="3874">
                  <c:v>-6.6165999999999994E-11</c:v>
                </c:pt>
                <c:pt idx="3875">
                  <c:v>-6.8876999999999999E-11</c:v>
                </c:pt>
                <c:pt idx="3876">
                  <c:v>-6.9397999999999997E-11</c:v>
                </c:pt>
                <c:pt idx="3877">
                  <c:v>-6.5888E-11</c:v>
                </c:pt>
                <c:pt idx="3878">
                  <c:v>-5.9958000000000001E-11</c:v>
                </c:pt>
                <c:pt idx="3879">
                  <c:v>-5.1942999999999997E-11</c:v>
                </c:pt>
                <c:pt idx="3880">
                  <c:v>-4.3077999999999997E-11</c:v>
                </c:pt>
                <c:pt idx="3881">
                  <c:v>-3.8894999999999999E-11</c:v>
                </c:pt>
                <c:pt idx="3882">
                  <c:v>-3.4411999999999998E-11</c:v>
                </c:pt>
                <c:pt idx="3883">
                  <c:v>-3.3107000000000003E-11</c:v>
                </c:pt>
                <c:pt idx="3884">
                  <c:v>-3.2585000000000003E-11</c:v>
                </c:pt>
                <c:pt idx="3885">
                  <c:v>-3.0991999999999999E-11</c:v>
                </c:pt>
                <c:pt idx="3886">
                  <c:v>-2.2387999999999999E-11</c:v>
                </c:pt>
                <c:pt idx="3887">
                  <c:v>-2.9805000000000001E-11</c:v>
                </c:pt>
                <c:pt idx="3888">
                  <c:v>-2.8649E-11</c:v>
                </c:pt>
                <c:pt idx="3889">
                  <c:v>-3.2707000000000003E-11</c:v>
                </c:pt>
                <c:pt idx="3890">
                  <c:v>-3.2257E-11</c:v>
                </c:pt>
                <c:pt idx="3891">
                  <c:v>-3.0783000000000002E-11</c:v>
                </c:pt>
                <c:pt idx="3892">
                  <c:v>-2.8212999999999999E-11</c:v>
                </c:pt>
                <c:pt idx="3893">
                  <c:v>-2.5353000000000002E-11</c:v>
                </c:pt>
                <c:pt idx="3894">
                  <c:v>-2.2248999999999999E-11</c:v>
                </c:pt>
                <c:pt idx="3895">
                  <c:v>-2.1377000000000002E-11</c:v>
                </c:pt>
                <c:pt idx="3896">
                  <c:v>-2.2227000000000001E-11</c:v>
                </c:pt>
                <c:pt idx="3897">
                  <c:v>-2.3865999999999999E-11</c:v>
                </c:pt>
                <c:pt idx="3898">
                  <c:v>-2.6391000000000001E-11</c:v>
                </c:pt>
                <c:pt idx="3899">
                  <c:v>-2.9549999999999997E-11</c:v>
                </c:pt>
                <c:pt idx="3900">
                  <c:v>-3.3925999999999997E-11</c:v>
                </c:pt>
                <c:pt idx="3901">
                  <c:v>-3.8417000000000002E-11</c:v>
                </c:pt>
                <c:pt idx="3902">
                  <c:v>-4.3409E-11</c:v>
                </c:pt>
                <c:pt idx="3903">
                  <c:v>-4.8751999999999997E-11</c:v>
                </c:pt>
                <c:pt idx="3904">
                  <c:v>-5.4034999999999997E-11</c:v>
                </c:pt>
                <c:pt idx="3905">
                  <c:v>-5.8497000000000005E-11</c:v>
                </c:pt>
                <c:pt idx="3906">
                  <c:v>-6.3289E-11</c:v>
                </c:pt>
                <c:pt idx="3907">
                  <c:v>-6.6819999999999995E-11</c:v>
                </c:pt>
                <c:pt idx="3908">
                  <c:v>-6.7868000000000003E-11</c:v>
                </c:pt>
                <c:pt idx="3909">
                  <c:v>-6.6441999999999997E-11</c:v>
                </c:pt>
                <c:pt idx="3910">
                  <c:v>-6.2614E-11</c:v>
                </c:pt>
                <c:pt idx="3911">
                  <c:v>-5.7448000000000002E-11</c:v>
                </c:pt>
                <c:pt idx="3912">
                  <c:v>-5.3244999999999999E-11</c:v>
                </c:pt>
                <c:pt idx="3913">
                  <c:v>-5.0213E-11</c:v>
                </c:pt>
                <c:pt idx="3914">
                  <c:v>-4.8799E-11</c:v>
                </c:pt>
                <c:pt idx="3915">
                  <c:v>-4.9417999999999998E-11</c:v>
                </c:pt>
                <c:pt idx="3916">
                  <c:v>-5.0281000000000002E-11</c:v>
                </c:pt>
                <c:pt idx="3917">
                  <c:v>-5.1105000000000001E-11</c:v>
                </c:pt>
                <c:pt idx="3918">
                  <c:v>-5.2647000000000001E-11</c:v>
                </c:pt>
                <c:pt idx="3919">
                  <c:v>-5.2552E-11</c:v>
                </c:pt>
                <c:pt idx="3920">
                  <c:v>-5.1939999999999997E-11</c:v>
                </c:pt>
                <c:pt idx="3921">
                  <c:v>-5.0061999999999997E-11</c:v>
                </c:pt>
                <c:pt idx="3922">
                  <c:v>-4.6201999999999997E-11</c:v>
                </c:pt>
                <c:pt idx="3923">
                  <c:v>-4.0377000000000001E-11</c:v>
                </c:pt>
                <c:pt idx="3924">
                  <c:v>-3.5434000000000003E-11</c:v>
                </c:pt>
                <c:pt idx="3925">
                  <c:v>-3.0984000000000001E-11</c:v>
                </c:pt>
                <c:pt idx="3926">
                  <c:v>-2.7357999999999999E-11</c:v>
                </c:pt>
                <c:pt idx="3927">
                  <c:v>-2.2972999999999999E-11</c:v>
                </c:pt>
                <c:pt idx="3928">
                  <c:v>-1.8676000000000002E-11</c:v>
                </c:pt>
                <c:pt idx="3929">
                  <c:v>-1.5388E-11</c:v>
                </c:pt>
                <c:pt idx="3930">
                  <c:v>-1.4671000000000002E-11</c:v>
                </c:pt>
                <c:pt idx="3931">
                  <c:v>-1.5648000000000001E-11</c:v>
                </c:pt>
                <c:pt idx="3932">
                  <c:v>-1.8727999999999999E-11</c:v>
                </c:pt>
                <c:pt idx="3933">
                  <c:v>-2.101E-11</c:v>
                </c:pt>
                <c:pt idx="3934">
                  <c:v>-3.0538000000000001E-11</c:v>
                </c:pt>
                <c:pt idx="3935">
                  <c:v>-3.1475E-11</c:v>
                </c:pt>
                <c:pt idx="3936">
                  <c:v>-4.1496999999999999E-11</c:v>
                </c:pt>
                <c:pt idx="3937">
                  <c:v>-9.2066999999999999E-11</c:v>
                </c:pt>
                <c:pt idx="3938">
                  <c:v>-3.4118999999999999E-11</c:v>
                </c:pt>
                <c:pt idx="3939">
                  <c:v>-4.4195999999999998E-11</c:v>
                </c:pt>
                <c:pt idx="3940">
                  <c:v>-4.8214999999999998E-11</c:v>
                </c:pt>
                <c:pt idx="3941">
                  <c:v>-4.9032999999999998E-11</c:v>
                </c:pt>
                <c:pt idx="3942">
                  <c:v>-6.3683000000000006E-11</c:v>
                </c:pt>
                <c:pt idx="3943">
                  <c:v>-2.4459E-11</c:v>
                </c:pt>
                <c:pt idx="3944">
                  <c:v>-2.1193999999999999E-11</c:v>
                </c:pt>
                <c:pt idx="3945">
                  <c:v>-4.5307999999999999E-11</c:v>
                </c:pt>
                <c:pt idx="3946">
                  <c:v>-5.0277E-11</c:v>
                </c:pt>
                <c:pt idx="3947">
                  <c:v>-5.3778999999999999E-11</c:v>
                </c:pt>
                <c:pt idx="3948">
                  <c:v>-5.6117999999999998E-11</c:v>
                </c:pt>
                <c:pt idx="3949">
                  <c:v>-5.7241000000000003E-11</c:v>
                </c:pt>
                <c:pt idx="3950">
                  <c:v>-5.7741999999999997E-11</c:v>
                </c:pt>
                <c:pt idx="3951">
                  <c:v>-5.7586999999999998E-11</c:v>
                </c:pt>
                <c:pt idx="3952">
                  <c:v>-5.8423999999999999E-11</c:v>
                </c:pt>
                <c:pt idx="3953">
                  <c:v>-5.9407000000000005E-11</c:v>
                </c:pt>
                <c:pt idx="3954">
                  <c:v>-5.8477999999999997E-11</c:v>
                </c:pt>
                <c:pt idx="3955">
                  <c:v>-5.6120999999999998E-11</c:v>
                </c:pt>
                <c:pt idx="3956">
                  <c:v>-5.2300000000000003E-11</c:v>
                </c:pt>
                <c:pt idx="3957">
                  <c:v>-4.7753000000000003E-11</c:v>
                </c:pt>
                <c:pt idx="3958">
                  <c:v>-4.2849999999999999E-11</c:v>
                </c:pt>
                <c:pt idx="3959">
                  <c:v>-3.6854000000000003E-11</c:v>
                </c:pt>
                <c:pt idx="3960">
                  <c:v>-3.1681999999999998E-11</c:v>
                </c:pt>
                <c:pt idx="3961">
                  <c:v>-2.8426E-11</c:v>
                </c:pt>
                <c:pt idx="3962">
                  <c:v>-2.6299999999999999E-11</c:v>
                </c:pt>
                <c:pt idx="3963">
                  <c:v>-2.3794000000000001E-11</c:v>
                </c:pt>
                <c:pt idx="3964">
                  <c:v>-2.1616E-11</c:v>
                </c:pt>
                <c:pt idx="3965">
                  <c:v>-2.0267000000000002E-11</c:v>
                </c:pt>
                <c:pt idx="3966">
                  <c:v>-1.9427000000000001E-11</c:v>
                </c:pt>
                <c:pt idx="3967">
                  <c:v>-1.9547E-11</c:v>
                </c:pt>
                <c:pt idx="3968">
                  <c:v>-2.0703999999999999E-11</c:v>
                </c:pt>
                <c:pt idx="3969">
                  <c:v>-2.1856000000000001E-11</c:v>
                </c:pt>
                <c:pt idx="3970">
                  <c:v>-2.3734999999999999E-11</c:v>
                </c:pt>
                <c:pt idx="3971">
                  <c:v>-2.5743999999999999E-11</c:v>
                </c:pt>
                <c:pt idx="3972">
                  <c:v>-2.8179000000000001E-11</c:v>
                </c:pt>
                <c:pt idx="3973">
                  <c:v>-3.1017E-11</c:v>
                </c:pt>
                <c:pt idx="3974">
                  <c:v>-3.3919000000000002E-11</c:v>
                </c:pt>
                <c:pt idx="3975">
                  <c:v>-3.6331000000000001E-11</c:v>
                </c:pt>
                <c:pt idx="3976">
                  <c:v>-3.8802000000000002E-11</c:v>
                </c:pt>
                <c:pt idx="3977">
                  <c:v>-4.1351E-11</c:v>
                </c:pt>
                <c:pt idx="3978">
                  <c:v>-4.3614000000000001E-11</c:v>
                </c:pt>
                <c:pt idx="3979">
                  <c:v>-4.4470999999999998E-11</c:v>
                </c:pt>
                <c:pt idx="3980">
                  <c:v>-4.4421999999999998E-11</c:v>
                </c:pt>
                <c:pt idx="3981">
                  <c:v>-4.6400000000000003E-11</c:v>
                </c:pt>
                <c:pt idx="3982">
                  <c:v>-4.9411999999999998E-11</c:v>
                </c:pt>
                <c:pt idx="3983">
                  <c:v>-5.1469000000000002E-11</c:v>
                </c:pt>
                <c:pt idx="3984">
                  <c:v>-5.4275000000000001E-11</c:v>
                </c:pt>
                <c:pt idx="3985">
                  <c:v>-5.7262000000000002E-11</c:v>
                </c:pt>
                <c:pt idx="3986">
                  <c:v>-6.1590000000000004E-11</c:v>
                </c:pt>
                <c:pt idx="3987">
                  <c:v>-6.4832000000000002E-11</c:v>
                </c:pt>
                <c:pt idx="3988">
                  <c:v>-6.5323999999999996E-11</c:v>
                </c:pt>
                <c:pt idx="3989">
                  <c:v>-6.4520000000000001E-11</c:v>
                </c:pt>
                <c:pt idx="3990">
                  <c:v>-6.1667000000000005E-11</c:v>
                </c:pt>
                <c:pt idx="3991">
                  <c:v>-5.7452999999999999E-11</c:v>
                </c:pt>
                <c:pt idx="3992">
                  <c:v>-5.2819999999999998E-11</c:v>
                </c:pt>
                <c:pt idx="3993">
                  <c:v>-4.8851E-11</c:v>
                </c:pt>
                <c:pt idx="3994">
                  <c:v>-4.5520999999999997E-11</c:v>
                </c:pt>
                <c:pt idx="3995">
                  <c:v>-4.2491999999999998E-11</c:v>
                </c:pt>
                <c:pt idx="3996">
                  <c:v>-3.9135000000000002E-11</c:v>
                </c:pt>
                <c:pt idx="3997">
                  <c:v>-3.7107999999999997E-11</c:v>
                </c:pt>
                <c:pt idx="3998">
                  <c:v>-3.4527000000000003E-11</c:v>
                </c:pt>
                <c:pt idx="3999">
                  <c:v>-3.1946000000000001E-11</c:v>
                </c:pt>
                <c:pt idx="4000">
                  <c:v>-3.0413999999999997E-11</c:v>
                </c:pt>
                <c:pt idx="4001">
                  <c:v>-2.9152000000000002E-11</c:v>
                </c:pt>
                <c:pt idx="4002">
                  <c:v>-2.7907000000000001E-11</c:v>
                </c:pt>
                <c:pt idx="4003">
                  <c:v>-2.7379000000000001E-11</c:v>
                </c:pt>
                <c:pt idx="4004">
                  <c:v>-2.6496999999999999E-11</c:v>
                </c:pt>
                <c:pt idx="4005">
                  <c:v>-2.5311999999999999E-11</c:v>
                </c:pt>
                <c:pt idx="4006">
                  <c:v>-2.3763E-11</c:v>
                </c:pt>
                <c:pt idx="4007">
                  <c:v>-2.1868999999999999E-11</c:v>
                </c:pt>
                <c:pt idx="4008">
                  <c:v>-2.1767999999999999E-11</c:v>
                </c:pt>
                <c:pt idx="4009">
                  <c:v>-2.3219E-11</c:v>
                </c:pt>
                <c:pt idx="4010">
                  <c:v>-2.5662999999999998E-11</c:v>
                </c:pt>
                <c:pt idx="4011">
                  <c:v>-2.8284999999999999E-11</c:v>
                </c:pt>
                <c:pt idx="4012">
                  <c:v>-3.1278999999999999E-11</c:v>
                </c:pt>
                <c:pt idx="4013">
                  <c:v>-3.4673000000000001E-11</c:v>
                </c:pt>
                <c:pt idx="4014">
                  <c:v>-3.7677E-11</c:v>
                </c:pt>
                <c:pt idx="4015">
                  <c:v>-3.9813000000000003E-11</c:v>
                </c:pt>
                <c:pt idx="4016">
                  <c:v>-4.1837999999999997E-11</c:v>
                </c:pt>
                <c:pt idx="4017">
                  <c:v>-4.3105999999999998E-11</c:v>
                </c:pt>
                <c:pt idx="4018">
                  <c:v>-4.5493999999999998E-11</c:v>
                </c:pt>
                <c:pt idx="4019">
                  <c:v>-4.7832999999999998E-11</c:v>
                </c:pt>
                <c:pt idx="4020">
                  <c:v>-4.8684000000000002E-11</c:v>
                </c:pt>
                <c:pt idx="4021">
                  <c:v>-5.0178999999999999E-11</c:v>
                </c:pt>
                <c:pt idx="4022">
                  <c:v>-5.2113999999999997E-11</c:v>
                </c:pt>
                <c:pt idx="4023">
                  <c:v>-5.4376000000000002E-11</c:v>
                </c:pt>
                <c:pt idx="4024">
                  <c:v>-5.6864E-11</c:v>
                </c:pt>
                <c:pt idx="4025">
                  <c:v>-5.9039999999999997E-11</c:v>
                </c:pt>
                <c:pt idx="4026">
                  <c:v>-6.0811000000000003E-11</c:v>
                </c:pt>
                <c:pt idx="4027">
                  <c:v>-6.2269999999999995E-11</c:v>
                </c:pt>
                <c:pt idx="4028">
                  <c:v>-6.1549000000000001E-11</c:v>
                </c:pt>
                <c:pt idx="4029">
                  <c:v>-5.9069999999999996E-11</c:v>
                </c:pt>
                <c:pt idx="4030">
                  <c:v>-5.4948999999999999E-11</c:v>
                </c:pt>
                <c:pt idx="4031">
                  <c:v>-5.1154999999999997E-11</c:v>
                </c:pt>
                <c:pt idx="4032">
                  <c:v>-4.8110999999999998E-11</c:v>
                </c:pt>
                <c:pt idx="4033">
                  <c:v>-4.5367000000000001E-11</c:v>
                </c:pt>
                <c:pt idx="4034">
                  <c:v>-4.3035999999999999E-11</c:v>
                </c:pt>
                <c:pt idx="4035">
                  <c:v>-4.0751999999999999E-11</c:v>
                </c:pt>
                <c:pt idx="4036">
                  <c:v>-3.7279999999999999E-11</c:v>
                </c:pt>
                <c:pt idx="4037">
                  <c:v>-3.2419000000000001E-11</c:v>
                </c:pt>
                <c:pt idx="4038">
                  <c:v>-2.7371E-11</c:v>
                </c:pt>
                <c:pt idx="4039">
                  <c:v>-2.3772999999999999E-11</c:v>
                </c:pt>
                <c:pt idx="4040">
                  <c:v>-2.1438000000000001E-11</c:v>
                </c:pt>
                <c:pt idx="4041">
                  <c:v>-2.0302000000000001E-11</c:v>
                </c:pt>
                <c:pt idx="4042">
                  <c:v>-1.9651E-11</c:v>
                </c:pt>
                <c:pt idx="4043">
                  <c:v>-1.9503999999999999E-11</c:v>
                </c:pt>
                <c:pt idx="4044">
                  <c:v>-2.0045999999999999E-11</c:v>
                </c:pt>
                <c:pt idx="4045">
                  <c:v>-2.0034999999999999E-11</c:v>
                </c:pt>
                <c:pt idx="4046">
                  <c:v>-7.7753999999999998E-11</c:v>
                </c:pt>
                <c:pt idx="4047">
                  <c:v>5.9459999999999999E-12</c:v>
                </c:pt>
                <c:pt idx="4048">
                  <c:v>-1.2373E-11</c:v>
                </c:pt>
                <c:pt idx="4049">
                  <c:v>-8.9590000000000001E-12</c:v>
                </c:pt>
                <c:pt idx="4050">
                  <c:v>-2.6754E-11</c:v>
                </c:pt>
                <c:pt idx="4051">
                  <c:v>-3.7749999999999999E-11</c:v>
                </c:pt>
                <c:pt idx="4052">
                  <c:v>-5.5091999999999998E-11</c:v>
                </c:pt>
                <c:pt idx="4053">
                  <c:v>-5.4154999999999999E-11</c:v>
                </c:pt>
                <c:pt idx="4054">
                  <c:v>-5.7904999999999999E-11</c:v>
                </c:pt>
                <c:pt idx="4055">
                  <c:v>-5.8090000000000003E-11</c:v>
                </c:pt>
                <c:pt idx="4056">
                  <c:v>-5.5344999999999997E-11</c:v>
                </c:pt>
                <c:pt idx="4057">
                  <c:v>-5.1350000000000002E-11</c:v>
                </c:pt>
                <c:pt idx="4058">
                  <c:v>-4.7462999999999997E-11</c:v>
                </c:pt>
                <c:pt idx="4059">
                  <c:v>-4.5246999999999999E-11</c:v>
                </c:pt>
                <c:pt idx="4060">
                  <c:v>-4.5634999999999999E-11</c:v>
                </c:pt>
                <c:pt idx="4061">
                  <c:v>-4.5878000000000003E-11</c:v>
                </c:pt>
                <c:pt idx="4062">
                  <c:v>-4.6855999999999998E-11</c:v>
                </c:pt>
                <c:pt idx="4063">
                  <c:v>-4.9112000000000003E-11</c:v>
                </c:pt>
                <c:pt idx="4064">
                  <c:v>-5.1871E-11</c:v>
                </c:pt>
                <c:pt idx="4065">
                  <c:v>-5.5128999999999999E-11</c:v>
                </c:pt>
                <c:pt idx="4066">
                  <c:v>-5.8745999999999995E-11</c:v>
                </c:pt>
                <c:pt idx="4067">
                  <c:v>-6.1478999999999995E-11</c:v>
                </c:pt>
                <c:pt idx="4068">
                  <c:v>-6.3692000000000006E-11</c:v>
                </c:pt>
                <c:pt idx="4069">
                  <c:v>-6.3487000000000005E-11</c:v>
                </c:pt>
                <c:pt idx="4070">
                  <c:v>-5.9914999999999994E-11</c:v>
                </c:pt>
                <c:pt idx="4071">
                  <c:v>-5.483E-11</c:v>
                </c:pt>
                <c:pt idx="4072">
                  <c:v>-4.7294000000000001E-11</c:v>
                </c:pt>
                <c:pt idx="4073">
                  <c:v>-3.8026999999999997E-11</c:v>
                </c:pt>
                <c:pt idx="4074">
                  <c:v>-2.8874000000000002E-11</c:v>
                </c:pt>
                <c:pt idx="4075">
                  <c:v>-2.4885999999999999E-11</c:v>
                </c:pt>
                <c:pt idx="4076">
                  <c:v>-1.7115E-11</c:v>
                </c:pt>
                <c:pt idx="4077">
                  <c:v>-1.5458999999999999E-11</c:v>
                </c:pt>
                <c:pt idx="4078">
                  <c:v>-1.5064E-11</c:v>
                </c:pt>
                <c:pt idx="4079">
                  <c:v>-1.4614000000000001E-11</c:v>
                </c:pt>
                <c:pt idx="4080">
                  <c:v>-1.4591E-11</c:v>
                </c:pt>
                <c:pt idx="4081">
                  <c:v>-1.509E-11</c:v>
                </c:pt>
                <c:pt idx="4082">
                  <c:v>-1.6203E-11</c:v>
                </c:pt>
                <c:pt idx="4083">
                  <c:v>-1.7289E-11</c:v>
                </c:pt>
                <c:pt idx="4084">
                  <c:v>-1.8410000000000001E-11</c:v>
                </c:pt>
                <c:pt idx="4085">
                  <c:v>-2.1207E-11</c:v>
                </c:pt>
                <c:pt idx="4086">
                  <c:v>-2.5255000000000001E-11</c:v>
                </c:pt>
                <c:pt idx="4087">
                  <c:v>-2.9800000000000003E-11</c:v>
                </c:pt>
                <c:pt idx="4088">
                  <c:v>-3.4066000000000003E-11</c:v>
                </c:pt>
                <c:pt idx="4089">
                  <c:v>-3.7706000000000003E-11</c:v>
                </c:pt>
                <c:pt idx="4090">
                  <c:v>-4.0771000000000001E-11</c:v>
                </c:pt>
                <c:pt idx="4091">
                  <c:v>-4.3138000000000001E-11</c:v>
                </c:pt>
                <c:pt idx="4092">
                  <c:v>-4.4171999999999999E-11</c:v>
                </c:pt>
                <c:pt idx="4093">
                  <c:v>-4.5136999999999999E-11</c:v>
                </c:pt>
                <c:pt idx="4094">
                  <c:v>-4.8675000000000003E-11</c:v>
                </c:pt>
                <c:pt idx="4095">
                  <c:v>-4.3911999999999998E-11</c:v>
                </c:pt>
                <c:pt idx="4096">
                  <c:v>-4.5411999999999999E-11</c:v>
                </c:pt>
                <c:pt idx="4097">
                  <c:v>-4.7981000000000001E-11</c:v>
                </c:pt>
                <c:pt idx="4098">
                  <c:v>-5.1927999999999998E-11</c:v>
                </c:pt>
                <c:pt idx="4099">
                  <c:v>-5.5872000000000001E-11</c:v>
                </c:pt>
                <c:pt idx="4100">
                  <c:v>-5.8259000000000005E-11</c:v>
                </c:pt>
                <c:pt idx="4101">
                  <c:v>-5.9533999999999996E-11</c:v>
                </c:pt>
                <c:pt idx="4102">
                  <c:v>-6.0365999999999999E-11</c:v>
                </c:pt>
                <c:pt idx="4103">
                  <c:v>-6.1091999999999997E-11</c:v>
                </c:pt>
                <c:pt idx="4104">
                  <c:v>-6.1374999999999995E-11</c:v>
                </c:pt>
                <c:pt idx="4105">
                  <c:v>-6.0796000000000004E-11</c:v>
                </c:pt>
                <c:pt idx="4106">
                  <c:v>-5.7812000000000003E-11</c:v>
                </c:pt>
                <c:pt idx="4107">
                  <c:v>-5.3346E-11</c:v>
                </c:pt>
                <c:pt idx="4108">
                  <c:v>-4.7438999999999998E-11</c:v>
                </c:pt>
                <c:pt idx="4109">
                  <c:v>-4.1727000000000001E-11</c:v>
                </c:pt>
                <c:pt idx="4110">
                  <c:v>-3.7004999999999999E-11</c:v>
                </c:pt>
                <c:pt idx="4111">
                  <c:v>-3.2637999999999999E-11</c:v>
                </c:pt>
                <c:pt idx="4112">
                  <c:v>-2.7765999999999999E-11</c:v>
                </c:pt>
                <c:pt idx="4113">
                  <c:v>-2.3853999999999999E-11</c:v>
                </c:pt>
                <c:pt idx="4114">
                  <c:v>-2.3980000000000001E-11</c:v>
                </c:pt>
                <c:pt idx="4115">
                  <c:v>-2.3981E-11</c:v>
                </c:pt>
                <c:pt idx="4116">
                  <c:v>-2.3455000000000001E-11</c:v>
                </c:pt>
                <c:pt idx="4117">
                  <c:v>-2.4099999999999999E-11</c:v>
                </c:pt>
                <c:pt idx="4118">
                  <c:v>-2.4323999999999999E-11</c:v>
                </c:pt>
                <c:pt idx="4119">
                  <c:v>-2.3934E-11</c:v>
                </c:pt>
                <c:pt idx="4120">
                  <c:v>-2.3226000000000001E-11</c:v>
                </c:pt>
                <c:pt idx="4121">
                  <c:v>-2.1641000000000001E-11</c:v>
                </c:pt>
                <c:pt idx="4122">
                  <c:v>-2.057E-11</c:v>
                </c:pt>
                <c:pt idx="4123">
                  <c:v>-2.0868999999999999E-11</c:v>
                </c:pt>
                <c:pt idx="4124">
                  <c:v>-2.2543999999999999E-11</c:v>
                </c:pt>
                <c:pt idx="4125">
                  <c:v>-2.5114E-11</c:v>
                </c:pt>
                <c:pt idx="4126">
                  <c:v>-2.7991999999999999E-11</c:v>
                </c:pt>
                <c:pt idx="4127">
                  <c:v>-3.1244000000000002E-11</c:v>
                </c:pt>
                <c:pt idx="4128">
                  <c:v>-3.3733000000000003E-11</c:v>
                </c:pt>
                <c:pt idx="4129">
                  <c:v>-3.6610999999999999E-11</c:v>
                </c:pt>
                <c:pt idx="4130">
                  <c:v>-4.0683999999999997E-11</c:v>
                </c:pt>
                <c:pt idx="4131">
                  <c:v>-4.4446999999999999E-11</c:v>
                </c:pt>
                <c:pt idx="4132">
                  <c:v>-4.6495999999999999E-11</c:v>
                </c:pt>
                <c:pt idx="4133">
                  <c:v>-4.7899000000000002E-11</c:v>
                </c:pt>
                <c:pt idx="4134">
                  <c:v>-5.0293999999999997E-11</c:v>
                </c:pt>
                <c:pt idx="4135">
                  <c:v>-5.2223999999999997E-11</c:v>
                </c:pt>
                <c:pt idx="4136">
                  <c:v>-5.4596999999999998E-11</c:v>
                </c:pt>
                <c:pt idx="4137">
                  <c:v>-5.6840000000000001E-11</c:v>
                </c:pt>
                <c:pt idx="4138">
                  <c:v>-5.8522999999999995E-11</c:v>
                </c:pt>
                <c:pt idx="4139">
                  <c:v>-6.0023999999999999E-11</c:v>
                </c:pt>
                <c:pt idx="4140">
                  <c:v>-6.0734999999999998E-11</c:v>
                </c:pt>
                <c:pt idx="4141">
                  <c:v>-5.9925999999999998E-11</c:v>
                </c:pt>
                <c:pt idx="4142">
                  <c:v>-5.8715999999999997E-11</c:v>
                </c:pt>
                <c:pt idx="4143">
                  <c:v>-5.5276E-11</c:v>
                </c:pt>
                <c:pt idx="4144">
                  <c:v>-5.1030999999999999E-11</c:v>
                </c:pt>
                <c:pt idx="4145">
                  <c:v>-4.6910000000000003E-11</c:v>
                </c:pt>
                <c:pt idx="4146">
                  <c:v>-4.3496999999999999E-11</c:v>
                </c:pt>
                <c:pt idx="4147">
                  <c:v>-4.1547000000000001E-11</c:v>
                </c:pt>
                <c:pt idx="4148">
                  <c:v>-3.9688000000000003E-11</c:v>
                </c:pt>
                <c:pt idx="4149">
                  <c:v>-3.5916000000000002E-11</c:v>
                </c:pt>
                <c:pt idx="4150">
                  <c:v>-3.2205E-11</c:v>
                </c:pt>
                <c:pt idx="4151">
                  <c:v>-2.8480000000000001E-11</c:v>
                </c:pt>
                <c:pt idx="4152">
                  <c:v>-2.6218E-11</c:v>
                </c:pt>
                <c:pt idx="4153">
                  <c:v>-2.4801999999999999E-11</c:v>
                </c:pt>
                <c:pt idx="4154">
                  <c:v>-2.2535999999999998E-11</c:v>
                </c:pt>
                <c:pt idx="4155">
                  <c:v>-1.8993999999999999E-11</c:v>
                </c:pt>
                <c:pt idx="4156">
                  <c:v>-1.4094999999999999E-11</c:v>
                </c:pt>
                <c:pt idx="4157">
                  <c:v>-1.0890000000000001E-11</c:v>
                </c:pt>
                <c:pt idx="4158">
                  <c:v>-1.1461999999999999E-11</c:v>
                </c:pt>
                <c:pt idx="4159">
                  <c:v>-1.3768E-11</c:v>
                </c:pt>
                <c:pt idx="4160">
                  <c:v>-1.7063E-11</c:v>
                </c:pt>
                <c:pt idx="4161">
                  <c:v>-1.8805E-11</c:v>
                </c:pt>
                <c:pt idx="4162">
                  <c:v>-1.9928000000000002E-11</c:v>
                </c:pt>
                <c:pt idx="4163">
                  <c:v>-2.1836999999999999E-11</c:v>
                </c:pt>
                <c:pt idx="4164">
                  <c:v>-2.5301000000000001E-11</c:v>
                </c:pt>
                <c:pt idx="4165">
                  <c:v>-3.0120000000000002E-11</c:v>
                </c:pt>
                <c:pt idx="4166">
                  <c:v>-3.5644000000000001E-11</c:v>
                </c:pt>
                <c:pt idx="4167">
                  <c:v>-4.0121999999999997E-11</c:v>
                </c:pt>
                <c:pt idx="4168">
                  <c:v>-4.409E-11</c:v>
                </c:pt>
                <c:pt idx="4169">
                  <c:v>-4.6913000000000003E-11</c:v>
                </c:pt>
                <c:pt idx="4170">
                  <c:v>-4.8345999999999998E-11</c:v>
                </c:pt>
                <c:pt idx="4171">
                  <c:v>-4.9338999999999999E-11</c:v>
                </c:pt>
                <c:pt idx="4172">
                  <c:v>-5.0434000000000003E-11</c:v>
                </c:pt>
                <c:pt idx="4173">
                  <c:v>-5.1778999999999999E-11</c:v>
                </c:pt>
                <c:pt idx="4174">
                  <c:v>-5.4006000000000001E-11</c:v>
                </c:pt>
                <c:pt idx="4175">
                  <c:v>-5.5378999999999998E-11</c:v>
                </c:pt>
                <c:pt idx="4176">
                  <c:v>-5.6089000000000001E-11</c:v>
                </c:pt>
                <c:pt idx="4177">
                  <c:v>-5.6324000000000001E-11</c:v>
                </c:pt>
                <c:pt idx="4178">
                  <c:v>-5.4596999999999998E-11</c:v>
                </c:pt>
                <c:pt idx="4179">
                  <c:v>-5.3845000000000003E-11</c:v>
                </c:pt>
                <c:pt idx="4180">
                  <c:v>-5.0880999999999999E-11</c:v>
                </c:pt>
                <c:pt idx="4181">
                  <c:v>-4.9813E-11</c:v>
                </c:pt>
                <c:pt idx="4182">
                  <c:v>-5.0137000000000001E-11</c:v>
                </c:pt>
                <c:pt idx="4183">
                  <c:v>-5.0015000000000001E-11</c:v>
                </c:pt>
                <c:pt idx="4184">
                  <c:v>-4.9521000000000003E-11</c:v>
                </c:pt>
                <c:pt idx="4185">
                  <c:v>-4.8341E-11</c:v>
                </c:pt>
                <c:pt idx="4186">
                  <c:v>-4.6773999999999999E-11</c:v>
                </c:pt>
                <c:pt idx="4187">
                  <c:v>-4.3963000000000002E-11</c:v>
                </c:pt>
                <c:pt idx="4188">
                  <c:v>-4.0002999999999997E-11</c:v>
                </c:pt>
                <c:pt idx="4189">
                  <c:v>-3.4098E-11</c:v>
                </c:pt>
                <c:pt idx="4190">
                  <c:v>-2.6424999999999999E-11</c:v>
                </c:pt>
                <c:pt idx="4191">
                  <c:v>-1.8071000000000001E-11</c:v>
                </c:pt>
                <c:pt idx="4192">
                  <c:v>-1.2283E-11</c:v>
                </c:pt>
                <c:pt idx="4193">
                  <c:v>-9.6760000000000004E-12</c:v>
                </c:pt>
                <c:pt idx="4194">
                  <c:v>-9.2969999999999997E-12</c:v>
                </c:pt>
                <c:pt idx="4195">
                  <c:v>-9.8449999999999993E-12</c:v>
                </c:pt>
                <c:pt idx="4196">
                  <c:v>-9.9649999999999996E-12</c:v>
                </c:pt>
                <c:pt idx="4197">
                  <c:v>-1.0874000000000001E-11</c:v>
                </c:pt>
                <c:pt idx="4198">
                  <c:v>-1.2884999999999999E-11</c:v>
                </c:pt>
                <c:pt idx="4199">
                  <c:v>-1.6495E-11</c:v>
                </c:pt>
                <c:pt idx="4200">
                  <c:v>-2.0578999999999999E-11</c:v>
                </c:pt>
                <c:pt idx="4201">
                  <c:v>-2.4728E-11</c:v>
                </c:pt>
                <c:pt idx="4202">
                  <c:v>-2.8994999999999999E-11</c:v>
                </c:pt>
                <c:pt idx="4203">
                  <c:v>-3.3552000000000001E-11</c:v>
                </c:pt>
                <c:pt idx="4204">
                  <c:v>-3.8551000000000001E-11</c:v>
                </c:pt>
                <c:pt idx="4205">
                  <c:v>-3.9560999999999999E-11</c:v>
                </c:pt>
                <c:pt idx="4206">
                  <c:v>1.23191E-10</c:v>
                </c:pt>
                <c:pt idx="4207">
                  <c:v>-4.3648000000000001E-11</c:v>
                </c:pt>
                <c:pt idx="4208">
                  <c:v>-5.0031999999999998E-11</c:v>
                </c:pt>
                <c:pt idx="4209">
                  <c:v>-5.0366000000000001E-11</c:v>
                </c:pt>
                <c:pt idx="4210">
                  <c:v>-4.9906000000000003E-11</c:v>
                </c:pt>
                <c:pt idx="4211">
                  <c:v>-4.8953999999999998E-11</c:v>
                </c:pt>
                <c:pt idx="4212">
                  <c:v>-4.9182000000000003E-11</c:v>
                </c:pt>
                <c:pt idx="4213">
                  <c:v>-5.0116000000000002E-11</c:v>
                </c:pt>
                <c:pt idx="4214">
                  <c:v>-5.2355000000000003E-11</c:v>
                </c:pt>
                <c:pt idx="4215">
                  <c:v>-5.3088000000000003E-11</c:v>
                </c:pt>
                <c:pt idx="4216">
                  <c:v>-5.5439000000000002E-11</c:v>
                </c:pt>
                <c:pt idx="4217">
                  <c:v>-5.7241000000000003E-11</c:v>
                </c:pt>
                <c:pt idx="4218">
                  <c:v>-5.8203000000000003E-11</c:v>
                </c:pt>
                <c:pt idx="4219">
                  <c:v>-5.9182E-11</c:v>
                </c:pt>
                <c:pt idx="4220">
                  <c:v>-5.8123000000000002E-11</c:v>
                </c:pt>
                <c:pt idx="4221">
                  <c:v>-5.3643000000000002E-11</c:v>
                </c:pt>
                <c:pt idx="4222">
                  <c:v>-4.7063999999999999E-11</c:v>
                </c:pt>
                <c:pt idx="4223">
                  <c:v>-4.0936000000000001E-11</c:v>
                </c:pt>
                <c:pt idx="4224">
                  <c:v>-3.6729000000000003E-11</c:v>
                </c:pt>
                <c:pt idx="4225">
                  <c:v>-3.1134000000000002E-11</c:v>
                </c:pt>
                <c:pt idx="4226">
                  <c:v>-2.2920999999999999E-11</c:v>
                </c:pt>
                <c:pt idx="4227">
                  <c:v>-1.7353E-11</c:v>
                </c:pt>
                <c:pt idx="4228">
                  <c:v>-1.1619E-11</c:v>
                </c:pt>
                <c:pt idx="4229">
                  <c:v>-9.1519999999999998E-12</c:v>
                </c:pt>
                <c:pt idx="4230">
                  <c:v>-7.6829999999999995E-12</c:v>
                </c:pt>
                <c:pt idx="4231">
                  <c:v>-7.2520000000000002E-12</c:v>
                </c:pt>
                <c:pt idx="4232">
                  <c:v>-8.1549999999999999E-12</c:v>
                </c:pt>
                <c:pt idx="4233">
                  <c:v>-1.0464000000000001E-11</c:v>
                </c:pt>
                <c:pt idx="4234">
                  <c:v>-1.2900999999999999E-11</c:v>
                </c:pt>
                <c:pt idx="4235">
                  <c:v>-1.5381000000000002E-11</c:v>
                </c:pt>
                <c:pt idx="4236">
                  <c:v>-1.7292E-11</c:v>
                </c:pt>
                <c:pt idx="4237">
                  <c:v>-1.9847000000000001E-11</c:v>
                </c:pt>
                <c:pt idx="4238">
                  <c:v>-2.3613999999999999E-11</c:v>
                </c:pt>
                <c:pt idx="4239">
                  <c:v>-2.7107000000000001E-11</c:v>
                </c:pt>
                <c:pt idx="4240">
                  <c:v>-3.0441000000000002E-11</c:v>
                </c:pt>
                <c:pt idx="4241">
                  <c:v>-3.2811999999999999E-11</c:v>
                </c:pt>
                <c:pt idx="4242">
                  <c:v>-3.5644999999999997E-11</c:v>
                </c:pt>
                <c:pt idx="4243">
                  <c:v>-3.8143999999999999E-11</c:v>
                </c:pt>
                <c:pt idx="4244">
                  <c:v>-4.0317999999999998E-11</c:v>
                </c:pt>
                <c:pt idx="4245">
                  <c:v>-4.1123999999999998E-11</c:v>
                </c:pt>
                <c:pt idx="4246">
                  <c:v>-4.2525000000000003E-11</c:v>
                </c:pt>
                <c:pt idx="4247">
                  <c:v>-4.5017999999999999E-11</c:v>
                </c:pt>
                <c:pt idx="4248">
                  <c:v>-4.7847999999999997E-11</c:v>
                </c:pt>
                <c:pt idx="4249">
                  <c:v>-4.9756999999999998E-11</c:v>
                </c:pt>
                <c:pt idx="4250">
                  <c:v>-5.0596000000000003E-11</c:v>
                </c:pt>
                <c:pt idx="4251">
                  <c:v>-5.1560000000000001E-11</c:v>
                </c:pt>
                <c:pt idx="4252">
                  <c:v>-5.2962000000000002E-11</c:v>
                </c:pt>
                <c:pt idx="4253">
                  <c:v>-5.4882E-11</c:v>
                </c:pt>
                <c:pt idx="4254">
                  <c:v>-5.6336000000000001E-11</c:v>
                </c:pt>
                <c:pt idx="4255">
                  <c:v>-5.6076E-11</c:v>
                </c:pt>
                <c:pt idx="4256">
                  <c:v>-5.5097999999999998E-11</c:v>
                </c:pt>
                <c:pt idx="4257">
                  <c:v>-5.3320000000000003E-11</c:v>
                </c:pt>
                <c:pt idx="4258">
                  <c:v>-5.0109E-11</c:v>
                </c:pt>
                <c:pt idx="4259">
                  <c:v>-4.6478E-11</c:v>
                </c:pt>
                <c:pt idx="4260">
                  <c:v>-4.3861E-11</c:v>
                </c:pt>
                <c:pt idx="4261">
                  <c:v>-4.0621E-11</c:v>
                </c:pt>
                <c:pt idx="4262">
                  <c:v>-3.4892E-11</c:v>
                </c:pt>
                <c:pt idx="4263">
                  <c:v>-2.8747000000000001E-11</c:v>
                </c:pt>
                <c:pt idx="4264">
                  <c:v>-2.3671999999999998E-11</c:v>
                </c:pt>
                <c:pt idx="4265">
                  <c:v>-1.9723000000000001E-11</c:v>
                </c:pt>
                <c:pt idx="4266">
                  <c:v>-1.6048000000000001E-11</c:v>
                </c:pt>
                <c:pt idx="4267">
                  <c:v>-1.3552E-11</c:v>
                </c:pt>
                <c:pt idx="4268">
                  <c:v>-1.2932E-11</c:v>
                </c:pt>
                <c:pt idx="4269">
                  <c:v>-1.3238E-11</c:v>
                </c:pt>
                <c:pt idx="4270">
                  <c:v>-1.3822E-11</c:v>
                </c:pt>
                <c:pt idx="4271">
                  <c:v>-1.4606E-11</c:v>
                </c:pt>
                <c:pt idx="4272">
                  <c:v>-1.5545E-11</c:v>
                </c:pt>
                <c:pt idx="4273">
                  <c:v>-1.5684999999999999E-11</c:v>
                </c:pt>
                <c:pt idx="4274">
                  <c:v>-1.4433E-11</c:v>
                </c:pt>
                <c:pt idx="4275">
                  <c:v>-1.4481E-11</c:v>
                </c:pt>
                <c:pt idx="4276">
                  <c:v>-1.4178999999999999E-11</c:v>
                </c:pt>
                <c:pt idx="4277">
                  <c:v>-1.4794999999999999E-11</c:v>
                </c:pt>
                <c:pt idx="4278">
                  <c:v>-1.9127999999999998E-11</c:v>
                </c:pt>
                <c:pt idx="4279">
                  <c:v>-2.2358E-11</c:v>
                </c:pt>
                <c:pt idx="4280">
                  <c:v>-2.5659999999999999E-11</c:v>
                </c:pt>
                <c:pt idx="4281">
                  <c:v>-3.0429000000000003E-11</c:v>
                </c:pt>
                <c:pt idx="4282">
                  <c:v>-3.6792000000000001E-11</c:v>
                </c:pt>
                <c:pt idx="4283">
                  <c:v>-4.2931000000000003E-11</c:v>
                </c:pt>
                <c:pt idx="4284">
                  <c:v>-4.7792999999999997E-11</c:v>
                </c:pt>
                <c:pt idx="4285">
                  <c:v>-5.3673E-11</c:v>
                </c:pt>
                <c:pt idx="4286">
                  <c:v>-5.7915000000000001E-11</c:v>
                </c:pt>
                <c:pt idx="4287">
                  <c:v>-6.0564000000000004E-11</c:v>
                </c:pt>
                <c:pt idx="4289">
                  <c:v>-5.5238999999999999E-11</c:v>
                </c:pt>
                <c:pt idx="4290">
                  <c:v>-5.9327000000000004E-11</c:v>
                </c:pt>
                <c:pt idx="4291">
                  <c:v>-5.7249000000000001E-11</c:v>
                </c:pt>
                <c:pt idx="4292">
                  <c:v>-5.2901999999999997E-11</c:v>
                </c:pt>
                <c:pt idx="4293">
                  <c:v>-4.7780000000000002E-11</c:v>
                </c:pt>
                <c:pt idx="4294">
                  <c:v>-4.3923999999999997E-11</c:v>
                </c:pt>
                <c:pt idx="4295">
                  <c:v>-4.1703999999999998E-11</c:v>
                </c:pt>
                <c:pt idx="4296">
                  <c:v>-4.1847999999999999E-11</c:v>
                </c:pt>
                <c:pt idx="4297">
                  <c:v>-4.3126000000000002E-11</c:v>
                </c:pt>
                <c:pt idx="4298">
                  <c:v>-4.3618999999999998E-11</c:v>
                </c:pt>
                <c:pt idx="4299">
                  <c:v>-4.0979999999999997E-11</c:v>
                </c:pt>
                <c:pt idx="4300">
                  <c:v>-3.7208999999999998E-11</c:v>
                </c:pt>
                <c:pt idx="4301">
                  <c:v>-3.3116000000000002E-11</c:v>
                </c:pt>
                <c:pt idx="4302">
                  <c:v>-2.8890999999999999E-11</c:v>
                </c:pt>
                <c:pt idx="4303">
                  <c:v>-2.3897E-11</c:v>
                </c:pt>
                <c:pt idx="4304">
                  <c:v>-1.7150999999999999E-11</c:v>
                </c:pt>
                <c:pt idx="4305">
                  <c:v>-1.1335999999999999E-11</c:v>
                </c:pt>
                <c:pt idx="4306">
                  <c:v>-6.6849999999999999E-12</c:v>
                </c:pt>
                <c:pt idx="4307">
                  <c:v>-5.3789999999999996E-12</c:v>
                </c:pt>
                <c:pt idx="4308">
                  <c:v>-6.5719999999999999E-12</c:v>
                </c:pt>
                <c:pt idx="4309">
                  <c:v>-9.3549999999999996E-12</c:v>
                </c:pt>
                <c:pt idx="4310">
                  <c:v>-1.156E-11</c:v>
                </c:pt>
                <c:pt idx="4311">
                  <c:v>-1.2765000000000001E-11</c:v>
                </c:pt>
                <c:pt idx="4312">
                  <c:v>-1.5490999999999999E-11</c:v>
                </c:pt>
                <c:pt idx="4313">
                  <c:v>-1.6046E-11</c:v>
                </c:pt>
                <c:pt idx="4314">
                  <c:v>-1.8814E-11</c:v>
                </c:pt>
                <c:pt idx="4315">
                  <c:v>-2.0873000000000001E-11</c:v>
                </c:pt>
                <c:pt idx="4316">
                  <c:v>-2.2012000000000001E-11</c:v>
                </c:pt>
                <c:pt idx="4317">
                  <c:v>-2.4123999999999999E-11</c:v>
                </c:pt>
                <c:pt idx="4318">
                  <c:v>-2.7255E-11</c:v>
                </c:pt>
                <c:pt idx="4319">
                  <c:v>-3.1272999999999999E-11</c:v>
                </c:pt>
                <c:pt idx="4320">
                  <c:v>-3.7184999999999999E-11</c:v>
                </c:pt>
                <c:pt idx="4321">
                  <c:v>-4.2497999999999998E-11</c:v>
                </c:pt>
                <c:pt idx="4322">
                  <c:v>-4.7154999999999998E-11</c:v>
                </c:pt>
                <c:pt idx="4323">
                  <c:v>-5.0663000000000003E-11</c:v>
                </c:pt>
                <c:pt idx="4324">
                  <c:v>-5.2958E-11</c:v>
                </c:pt>
                <c:pt idx="4325">
                  <c:v>-5.2452999999999997E-11</c:v>
                </c:pt>
                <c:pt idx="4326">
                  <c:v>-5.0040000000000002E-11</c:v>
                </c:pt>
                <c:pt idx="4327">
                  <c:v>-4.6549999999999997E-11</c:v>
                </c:pt>
                <c:pt idx="4328">
                  <c:v>-4.5386000000000002E-11</c:v>
                </c:pt>
                <c:pt idx="4329">
                  <c:v>-4.4842000000000001E-11</c:v>
                </c:pt>
                <c:pt idx="4330">
                  <c:v>-4.5957000000000002E-11</c:v>
                </c:pt>
                <c:pt idx="4331">
                  <c:v>-4.7774999999999998E-11</c:v>
                </c:pt>
                <c:pt idx="4332">
                  <c:v>-5.0590000000000003E-11</c:v>
                </c:pt>
                <c:pt idx="4333">
                  <c:v>-5.3097000000000003E-11</c:v>
                </c:pt>
                <c:pt idx="4334">
                  <c:v>-5.2010000000000003E-11</c:v>
                </c:pt>
                <c:pt idx="4335">
                  <c:v>-4.8485000000000001E-11</c:v>
                </c:pt>
                <c:pt idx="4336">
                  <c:v>-4.1825000000000002E-11</c:v>
                </c:pt>
                <c:pt idx="4337">
                  <c:v>-3.3037000000000003E-11</c:v>
                </c:pt>
                <c:pt idx="4338">
                  <c:v>-2.5128999999999999E-11</c:v>
                </c:pt>
                <c:pt idx="4339">
                  <c:v>-1.9256000000000001E-11</c:v>
                </c:pt>
                <c:pt idx="4340">
                  <c:v>-1.529E-11</c:v>
                </c:pt>
                <c:pt idx="4341">
                  <c:v>-1.1951E-11</c:v>
                </c:pt>
                <c:pt idx="4342">
                  <c:v>-1.1522999999999999E-11</c:v>
                </c:pt>
                <c:pt idx="4343">
                  <c:v>-1.2397000000000001E-11</c:v>
                </c:pt>
                <c:pt idx="4344">
                  <c:v>-1.1715E-11</c:v>
                </c:pt>
                <c:pt idx="4345">
                  <c:v>-1.1726000000000001E-11</c:v>
                </c:pt>
                <c:pt idx="4346">
                  <c:v>-1.1474000000000001E-11</c:v>
                </c:pt>
                <c:pt idx="4347">
                  <c:v>-1.1384000000000001E-11</c:v>
                </c:pt>
                <c:pt idx="4348">
                  <c:v>-1.2553E-11</c:v>
                </c:pt>
                <c:pt idx="4349">
                  <c:v>-1.3354E-11</c:v>
                </c:pt>
                <c:pt idx="4350">
                  <c:v>-1.398E-11</c:v>
                </c:pt>
                <c:pt idx="4351">
                  <c:v>-1.4288999999999999E-11</c:v>
                </c:pt>
                <c:pt idx="4352">
                  <c:v>-1.3402E-11</c:v>
                </c:pt>
                <c:pt idx="4353">
                  <c:v>-1.2578000000000001E-11</c:v>
                </c:pt>
                <c:pt idx="4354">
                  <c:v>-1.4491E-11</c:v>
                </c:pt>
                <c:pt idx="4355">
                  <c:v>-1.8257999999999999E-11</c:v>
                </c:pt>
                <c:pt idx="4356">
                  <c:v>-2.4085E-11</c:v>
                </c:pt>
                <c:pt idx="4357">
                  <c:v>-2.9445999999999997E-11</c:v>
                </c:pt>
                <c:pt idx="4358">
                  <c:v>-3.4881000000000002E-11</c:v>
                </c:pt>
                <c:pt idx="4359">
                  <c:v>-3.9467000000000001E-11</c:v>
                </c:pt>
                <c:pt idx="4360">
                  <c:v>-4.2216000000000002E-11</c:v>
                </c:pt>
                <c:pt idx="4361">
                  <c:v>-4.5289999999999999E-11</c:v>
                </c:pt>
                <c:pt idx="4362">
                  <c:v>-4.9191999999999998E-11</c:v>
                </c:pt>
                <c:pt idx="4363">
                  <c:v>-4.8987999999999999E-11</c:v>
                </c:pt>
                <c:pt idx="4364">
                  <c:v>-4.9387999999999999E-11</c:v>
                </c:pt>
                <c:pt idx="4365">
                  <c:v>-5.1103000000000003E-11</c:v>
                </c:pt>
                <c:pt idx="4366">
                  <c:v>-4.9991000000000002E-11</c:v>
                </c:pt>
                <c:pt idx="4367">
                  <c:v>-5.0421000000000001E-11</c:v>
                </c:pt>
                <c:pt idx="4368">
                  <c:v>-4.5853000000000002E-11</c:v>
                </c:pt>
                <c:pt idx="4369">
                  <c:v>-4.8109E-11</c:v>
                </c:pt>
                <c:pt idx="4370">
                  <c:v>-4.5920000000000001E-11</c:v>
                </c:pt>
                <c:pt idx="4371">
                  <c:v>-4.3578000000000002E-11</c:v>
                </c:pt>
                <c:pt idx="4372">
                  <c:v>-4.1926999999999998E-11</c:v>
                </c:pt>
                <c:pt idx="4373">
                  <c:v>-4.1125E-11</c:v>
                </c:pt>
                <c:pt idx="4374">
                  <c:v>-4.0091000000000003E-11</c:v>
                </c:pt>
                <c:pt idx="4375">
                  <c:v>-3.7764999999999998E-11</c:v>
                </c:pt>
                <c:pt idx="4376">
                  <c:v>-3.3684999999999998E-11</c:v>
                </c:pt>
                <c:pt idx="4377">
                  <c:v>-2.8687999999999999E-11</c:v>
                </c:pt>
                <c:pt idx="4378">
                  <c:v>-2.3247999999999999E-11</c:v>
                </c:pt>
                <c:pt idx="4379">
                  <c:v>-1.7478E-11</c:v>
                </c:pt>
                <c:pt idx="4380">
                  <c:v>-1.1315E-11</c:v>
                </c:pt>
                <c:pt idx="4381">
                  <c:v>5.872E-12</c:v>
                </c:pt>
                <c:pt idx="4382">
                  <c:v>-3.199E-12</c:v>
                </c:pt>
                <c:pt idx="4383">
                  <c:v>-1.773E-12</c:v>
                </c:pt>
                <c:pt idx="4384">
                  <c:v>-1.929E-12</c:v>
                </c:pt>
                <c:pt idx="4385">
                  <c:v>-1.529E-12</c:v>
                </c:pt>
                <c:pt idx="4386">
                  <c:v>-9.2300000000000001E-13</c:v>
                </c:pt>
                <c:pt idx="4387">
                  <c:v>-1.0309999999999999E-12</c:v>
                </c:pt>
                <c:pt idx="4388">
                  <c:v>-3.1630000000000002E-12</c:v>
                </c:pt>
                <c:pt idx="4389">
                  <c:v>-6.0840000000000003E-12</c:v>
                </c:pt>
                <c:pt idx="4390">
                  <c:v>-9.7769999999999992E-12</c:v>
                </c:pt>
                <c:pt idx="4391">
                  <c:v>-1.4172000000000001E-11</c:v>
                </c:pt>
                <c:pt idx="4392">
                  <c:v>-1.9964E-11</c:v>
                </c:pt>
                <c:pt idx="4393">
                  <c:v>-2.6098000000000001E-11</c:v>
                </c:pt>
                <c:pt idx="4394">
                  <c:v>-2.8855999999999999E-11</c:v>
                </c:pt>
                <c:pt idx="4395">
                  <c:v>-3.7486000000000002E-11</c:v>
                </c:pt>
                <c:pt idx="4396">
                  <c:v>-4.2350000000000001E-11</c:v>
                </c:pt>
                <c:pt idx="4397">
                  <c:v>-4.6137000000000002E-11</c:v>
                </c:pt>
                <c:pt idx="4398">
                  <c:v>-4.6513000000000003E-11</c:v>
                </c:pt>
                <c:pt idx="4399">
                  <c:v>-4.5945000000000003E-11</c:v>
                </c:pt>
                <c:pt idx="4400">
                  <c:v>-4.4482000000000002E-11</c:v>
                </c:pt>
                <c:pt idx="4401">
                  <c:v>-4.3162E-11</c:v>
                </c:pt>
                <c:pt idx="4402">
                  <c:v>-4.2671000000000002E-11</c:v>
                </c:pt>
                <c:pt idx="4403">
                  <c:v>-4.2381999999999998E-11</c:v>
                </c:pt>
                <c:pt idx="4404">
                  <c:v>-4.2320999999999998E-11</c:v>
                </c:pt>
                <c:pt idx="4405">
                  <c:v>-4.4302999999999998E-11</c:v>
                </c:pt>
                <c:pt idx="4406">
                  <c:v>-4.6418999999999998E-11</c:v>
                </c:pt>
                <c:pt idx="4407">
                  <c:v>-4.1639999999999998E-11</c:v>
                </c:pt>
                <c:pt idx="4408">
                  <c:v>-4.8315999999999999E-11</c:v>
                </c:pt>
                <c:pt idx="4409">
                  <c:v>-4.5407999999999997E-11</c:v>
                </c:pt>
                <c:pt idx="4410">
                  <c:v>-4.2186999999999999E-11</c:v>
                </c:pt>
                <c:pt idx="4411">
                  <c:v>-3.9549E-11</c:v>
                </c:pt>
                <c:pt idx="4412">
                  <c:v>-3.7022000000000003E-11</c:v>
                </c:pt>
                <c:pt idx="4413">
                  <c:v>-3.2496999999999998E-11</c:v>
                </c:pt>
                <c:pt idx="4414">
                  <c:v>-2.7099E-11</c:v>
                </c:pt>
                <c:pt idx="4415">
                  <c:v>-2.2015000000000001E-11</c:v>
                </c:pt>
                <c:pt idx="4416">
                  <c:v>-1.6237E-11</c:v>
                </c:pt>
                <c:pt idx="4417">
                  <c:v>-1.4368E-11</c:v>
                </c:pt>
                <c:pt idx="4418">
                  <c:v>-9.7289999999999994E-12</c:v>
                </c:pt>
                <c:pt idx="4419">
                  <c:v>-8.3040000000000002E-12</c:v>
                </c:pt>
                <c:pt idx="4420">
                  <c:v>-7.4699999999999995E-12</c:v>
                </c:pt>
                <c:pt idx="4421">
                  <c:v>-6.0779999999999997E-12</c:v>
                </c:pt>
                <c:pt idx="4422">
                  <c:v>-5.533E-12</c:v>
                </c:pt>
                <c:pt idx="4423">
                  <c:v>-4.6990000000000001E-12</c:v>
                </c:pt>
                <c:pt idx="4424">
                  <c:v>-3.8330000000000003E-12</c:v>
                </c:pt>
                <c:pt idx="4425">
                  <c:v>-2.08E-12</c:v>
                </c:pt>
                <c:pt idx="4426">
                  <c:v>-1.3249999999999999E-12</c:v>
                </c:pt>
                <c:pt idx="4427">
                  <c:v>-3.4529999999999999E-12</c:v>
                </c:pt>
                <c:pt idx="4428">
                  <c:v>-6.4260000000000003E-12</c:v>
                </c:pt>
                <c:pt idx="4429">
                  <c:v>-1.2028E-11</c:v>
                </c:pt>
                <c:pt idx="4430">
                  <c:v>-1.8486E-11</c:v>
                </c:pt>
                <c:pt idx="4431">
                  <c:v>-2.3652000000000001E-11</c:v>
                </c:pt>
                <c:pt idx="4432">
                  <c:v>-2.8089000000000001E-11</c:v>
                </c:pt>
                <c:pt idx="4433">
                  <c:v>-3.1391000000000003E-11</c:v>
                </c:pt>
                <c:pt idx="4434">
                  <c:v>-3.4505999999999997E-11</c:v>
                </c:pt>
                <c:pt idx="4435">
                  <c:v>-3.7166999999999999E-11</c:v>
                </c:pt>
                <c:pt idx="4436">
                  <c:v>-4.0661000000000001E-11</c:v>
                </c:pt>
                <c:pt idx="4437">
                  <c:v>-4.4647000000000002E-11</c:v>
                </c:pt>
                <c:pt idx="4438">
                  <c:v>-4.8479999999999997E-11</c:v>
                </c:pt>
                <c:pt idx="4439">
                  <c:v>-5.0159000000000002E-11</c:v>
                </c:pt>
                <c:pt idx="4440">
                  <c:v>-5.0115E-11</c:v>
                </c:pt>
                <c:pt idx="4441">
                  <c:v>-4.8011E-11</c:v>
                </c:pt>
                <c:pt idx="4442">
                  <c:v>-4.6091000000000001E-11</c:v>
                </c:pt>
                <c:pt idx="4443">
                  <c:v>-4.3947000000000001E-11</c:v>
                </c:pt>
                <c:pt idx="4444">
                  <c:v>-4.0649000000000001E-11</c:v>
                </c:pt>
                <c:pt idx="4445">
                  <c:v>-1.8963000000000001E-11</c:v>
                </c:pt>
                <c:pt idx="4446">
                  <c:v>-3.7755000000000003E-11</c:v>
                </c:pt>
                <c:pt idx="4447">
                  <c:v>-3.6271999999999999E-11</c:v>
                </c:pt>
                <c:pt idx="4448">
                  <c:v>-3.5144000000000003E-11</c:v>
                </c:pt>
                <c:pt idx="4449">
                  <c:v>-3.3458000000000002E-11</c:v>
                </c:pt>
                <c:pt idx="4450">
                  <c:v>-3.1598000000000002E-11</c:v>
                </c:pt>
                <c:pt idx="4451">
                  <c:v>-3.0982999999999999E-11</c:v>
                </c:pt>
                <c:pt idx="4452">
                  <c:v>-3.0413000000000001E-11</c:v>
                </c:pt>
                <c:pt idx="4453">
                  <c:v>-2.8565E-11</c:v>
                </c:pt>
                <c:pt idx="4454">
                  <c:v>-2.4688999999999999E-11</c:v>
                </c:pt>
                <c:pt idx="4455">
                  <c:v>-2.0242E-11</c:v>
                </c:pt>
                <c:pt idx="4456">
                  <c:v>-1.3003E-11</c:v>
                </c:pt>
                <c:pt idx="4457">
                  <c:v>-9.1990000000000007E-12</c:v>
                </c:pt>
                <c:pt idx="4458">
                  <c:v>-2.3629999999999999E-12</c:v>
                </c:pt>
                <c:pt idx="4459">
                  <c:v>3.3309999999999998E-12</c:v>
                </c:pt>
                <c:pt idx="4460">
                  <c:v>6.6059999999999999E-12</c:v>
                </c:pt>
                <c:pt idx="4461">
                  <c:v>8.0460000000000002E-12</c:v>
                </c:pt>
                <c:pt idx="4462">
                  <c:v>6.7749999999999997E-12</c:v>
                </c:pt>
                <c:pt idx="4463">
                  <c:v>4.3590000000000003E-12</c:v>
                </c:pt>
                <c:pt idx="4464">
                  <c:v>1.8590000000000001E-12</c:v>
                </c:pt>
                <c:pt idx="4465">
                  <c:v>-3.5899999999999998E-13</c:v>
                </c:pt>
                <c:pt idx="4466">
                  <c:v>-2.6360000000000001E-12</c:v>
                </c:pt>
                <c:pt idx="4467">
                  <c:v>-6.0470000000000004E-12</c:v>
                </c:pt>
                <c:pt idx="4468">
                  <c:v>-1.0547E-11</c:v>
                </c:pt>
                <c:pt idx="4469">
                  <c:v>-1.6318999999999999E-11</c:v>
                </c:pt>
                <c:pt idx="4470">
                  <c:v>-2.2181E-11</c:v>
                </c:pt>
                <c:pt idx="4471">
                  <c:v>-2.8415999999999998E-11</c:v>
                </c:pt>
                <c:pt idx="4472">
                  <c:v>-3.5397999999999998E-11</c:v>
                </c:pt>
                <c:pt idx="4473">
                  <c:v>-4.0891000000000003E-11</c:v>
                </c:pt>
                <c:pt idx="4474">
                  <c:v>-4.4295000000000001E-11</c:v>
                </c:pt>
                <c:pt idx="4475">
                  <c:v>-4.6757999999999998E-11</c:v>
                </c:pt>
                <c:pt idx="4476">
                  <c:v>-4.7206000000000002E-11</c:v>
                </c:pt>
                <c:pt idx="4477">
                  <c:v>-4.6238000000000002E-11</c:v>
                </c:pt>
                <c:pt idx="4478">
                  <c:v>-4.3464E-11</c:v>
                </c:pt>
                <c:pt idx="4479">
                  <c:v>-3.8555000000000003E-11</c:v>
                </c:pt>
                <c:pt idx="4480">
                  <c:v>-3.7049000000000002E-11</c:v>
                </c:pt>
                <c:pt idx="4481">
                  <c:v>-3.6539000000000002E-11</c:v>
                </c:pt>
                <c:pt idx="4482">
                  <c:v>-3.5763000000000001E-11</c:v>
                </c:pt>
                <c:pt idx="4483">
                  <c:v>-3.4853000000000001E-11</c:v>
                </c:pt>
                <c:pt idx="4484">
                  <c:v>-3.4618999999999997E-11</c:v>
                </c:pt>
                <c:pt idx="4485">
                  <c:v>-3.5581999999999999E-11</c:v>
                </c:pt>
                <c:pt idx="4486">
                  <c:v>-3.6591999999999998E-11</c:v>
                </c:pt>
                <c:pt idx="4487">
                  <c:v>-3.7394000000000002E-11</c:v>
                </c:pt>
                <c:pt idx="4488">
                  <c:v>-3.8481000000000001E-11</c:v>
                </c:pt>
                <c:pt idx="4489">
                  <c:v>-3.8013E-11</c:v>
                </c:pt>
                <c:pt idx="4490">
                  <c:v>-3.5836E-11</c:v>
                </c:pt>
                <c:pt idx="4491">
                  <c:v>-2.9503999999999997E-11</c:v>
                </c:pt>
                <c:pt idx="4492">
                  <c:v>-1.9231E-11</c:v>
                </c:pt>
                <c:pt idx="4493">
                  <c:v>-7.5349999999999997E-12</c:v>
                </c:pt>
                <c:pt idx="4494">
                  <c:v>3.0479999999999999E-12</c:v>
                </c:pt>
                <c:pt idx="4495">
                  <c:v>1.1653E-11</c:v>
                </c:pt>
                <c:pt idx="4496">
                  <c:v>1.5973000000000001E-11</c:v>
                </c:pt>
                <c:pt idx="4497">
                  <c:v>1.9384999999999999E-11</c:v>
                </c:pt>
                <c:pt idx="4498">
                  <c:v>1.9702000000000001E-11</c:v>
                </c:pt>
                <c:pt idx="4499">
                  <c:v>1.5573000000000001E-11</c:v>
                </c:pt>
                <c:pt idx="4500">
                  <c:v>9.3430000000000001E-12</c:v>
                </c:pt>
                <c:pt idx="4501">
                  <c:v>1.2660000000000001E-12</c:v>
                </c:pt>
                <c:pt idx="4502">
                  <c:v>-6.8689999999999999E-12</c:v>
                </c:pt>
                <c:pt idx="4503">
                  <c:v>-1.4219E-11</c:v>
                </c:pt>
                <c:pt idx="4504">
                  <c:v>-1.8440999999999999E-11</c:v>
                </c:pt>
                <c:pt idx="4505">
                  <c:v>-2.1166000000000001E-11</c:v>
                </c:pt>
                <c:pt idx="4506">
                  <c:v>-2.2629000000000001E-11</c:v>
                </c:pt>
                <c:pt idx="4507">
                  <c:v>-2.4337E-11</c:v>
                </c:pt>
                <c:pt idx="4508">
                  <c:v>-2.4126999999999998E-11</c:v>
                </c:pt>
                <c:pt idx="4509">
                  <c:v>-2.4346E-11</c:v>
                </c:pt>
                <c:pt idx="4510">
                  <c:v>-2.3155E-11</c:v>
                </c:pt>
                <c:pt idx="4511">
                  <c:v>-2.2891E-11</c:v>
                </c:pt>
                <c:pt idx="4512">
                  <c:v>-2.3522000000000001E-11</c:v>
                </c:pt>
                <c:pt idx="4513">
                  <c:v>-2.6322999999999999E-11</c:v>
                </c:pt>
                <c:pt idx="4514">
                  <c:v>-2.9659999999999998E-11</c:v>
                </c:pt>
                <c:pt idx="4515">
                  <c:v>-3.3907000000000002E-11</c:v>
                </c:pt>
                <c:pt idx="4516">
                  <c:v>-3.7850999999999999E-11</c:v>
                </c:pt>
                <c:pt idx="4517">
                  <c:v>-4.2411000000000001E-11</c:v>
                </c:pt>
                <c:pt idx="4518">
                  <c:v>-4.5098E-11</c:v>
                </c:pt>
                <c:pt idx="4519">
                  <c:v>-4.5007999999999997E-11</c:v>
                </c:pt>
                <c:pt idx="4520">
                  <c:v>-5.0199000000000003E-11</c:v>
                </c:pt>
                <c:pt idx="4521">
                  <c:v>-5.0732E-11</c:v>
                </c:pt>
                <c:pt idx="4522">
                  <c:v>-4.3960999999999998E-11</c:v>
                </c:pt>
                <c:pt idx="4523">
                  <c:v>-4.3313999999999999E-11</c:v>
                </c:pt>
                <c:pt idx="4524">
                  <c:v>-3.9456000000000003E-11</c:v>
                </c:pt>
                <c:pt idx="4525">
                  <c:v>-3.5730000000000002E-11</c:v>
                </c:pt>
                <c:pt idx="4526">
                  <c:v>-2.9695000000000001E-11</c:v>
                </c:pt>
                <c:pt idx="4527">
                  <c:v>-2.1706E-11</c:v>
                </c:pt>
                <c:pt idx="4528">
                  <c:v>-1.4358E-11</c:v>
                </c:pt>
                <c:pt idx="4529">
                  <c:v>-8.9560000000000002E-12</c:v>
                </c:pt>
                <c:pt idx="4530">
                  <c:v>-3.9769999999999997E-12</c:v>
                </c:pt>
                <c:pt idx="4531">
                  <c:v>7.8999999999999997E-13</c:v>
                </c:pt>
                <c:pt idx="4532">
                  <c:v>2.3494E-11</c:v>
                </c:pt>
                <c:pt idx="4533">
                  <c:v>1.1415E-11</c:v>
                </c:pt>
                <c:pt idx="4534">
                  <c:v>1.2915E-11</c:v>
                </c:pt>
                <c:pt idx="4535">
                  <c:v>1.3638E-11</c:v>
                </c:pt>
                <c:pt idx="4536">
                  <c:v>1.3975999999999999E-11</c:v>
                </c:pt>
                <c:pt idx="4537">
                  <c:v>1.3171999999999999E-11</c:v>
                </c:pt>
                <c:pt idx="4538">
                  <c:v>1.0144999999999999E-11</c:v>
                </c:pt>
                <c:pt idx="4539">
                  <c:v>7.3790000000000008E-12</c:v>
                </c:pt>
                <c:pt idx="4540">
                  <c:v>6.1350999999999996E-11</c:v>
                </c:pt>
                <c:pt idx="4541">
                  <c:v>-6.7650000000000004E-12</c:v>
                </c:pt>
                <c:pt idx="4542">
                  <c:v>-9.7579999999999994E-12</c:v>
                </c:pt>
                <c:pt idx="4543">
                  <c:v>-1.2862000000000001E-11</c:v>
                </c:pt>
                <c:pt idx="4544">
                  <c:v>-1.6744999999999999E-11</c:v>
                </c:pt>
                <c:pt idx="4545">
                  <c:v>-1.9498E-11</c:v>
                </c:pt>
                <c:pt idx="4546">
                  <c:v>-2.2140000000000001E-11</c:v>
                </c:pt>
                <c:pt idx="4547">
                  <c:v>-2.4035000000000001E-11</c:v>
                </c:pt>
                <c:pt idx="4548">
                  <c:v>-2.392E-11</c:v>
                </c:pt>
                <c:pt idx="4549">
                  <c:v>-2.4725999999999999E-11</c:v>
                </c:pt>
                <c:pt idx="4550">
                  <c:v>-2.7231000000000001E-11</c:v>
                </c:pt>
                <c:pt idx="4551">
                  <c:v>-3.0722999999999998E-11</c:v>
                </c:pt>
                <c:pt idx="4552">
                  <c:v>-3.4495E-11</c:v>
                </c:pt>
                <c:pt idx="4553">
                  <c:v>-3.7898999999999998E-11</c:v>
                </c:pt>
                <c:pt idx="4554">
                  <c:v>-3.6832000000000001E-11</c:v>
                </c:pt>
                <c:pt idx="4555">
                  <c:v>-3.6527000000000002E-11</c:v>
                </c:pt>
                <c:pt idx="4556">
                  <c:v>-3.8572E-11</c:v>
                </c:pt>
                <c:pt idx="4557">
                  <c:v>-4.5797E-11</c:v>
                </c:pt>
                <c:pt idx="4558">
                  <c:v>-4.5398999999999997E-11</c:v>
                </c:pt>
                <c:pt idx="4559">
                  <c:v>-4.3806E-11</c:v>
                </c:pt>
                <c:pt idx="4560">
                  <c:v>-4.0610000000000002E-11</c:v>
                </c:pt>
                <c:pt idx="4561">
                  <c:v>-3.9410000000000003E-11</c:v>
                </c:pt>
                <c:pt idx="4562">
                  <c:v>-4.1786999999999999E-11</c:v>
                </c:pt>
                <c:pt idx="4563">
                  <c:v>-3.3448E-11</c:v>
                </c:pt>
                <c:pt idx="4564">
                  <c:v>-2.5688999999999998E-11</c:v>
                </c:pt>
                <c:pt idx="4565">
                  <c:v>-1.6211999999999999E-11</c:v>
                </c:pt>
                <c:pt idx="4566">
                  <c:v>-7.8569999999999993E-12</c:v>
                </c:pt>
                <c:pt idx="4567">
                  <c:v>7.1999999999999996E-13</c:v>
                </c:pt>
                <c:pt idx="4568">
                  <c:v>9.0999999999999996E-12</c:v>
                </c:pt>
                <c:pt idx="4569">
                  <c:v>1.5159E-11</c:v>
                </c:pt>
                <c:pt idx="4570">
                  <c:v>2.7029999999999999E-11</c:v>
                </c:pt>
                <c:pt idx="4571">
                  <c:v>1.2866E-11</c:v>
                </c:pt>
                <c:pt idx="4572">
                  <c:v>1.2065000000000001E-11</c:v>
                </c:pt>
                <c:pt idx="4573">
                  <c:v>6.8290000000000001E-12</c:v>
                </c:pt>
                <c:pt idx="4574">
                  <c:v>3.8650000000000002E-12</c:v>
                </c:pt>
                <c:pt idx="4575">
                  <c:v>2.159E-12</c:v>
                </c:pt>
                <c:pt idx="4576">
                  <c:v>1.5670000000000001E-12</c:v>
                </c:pt>
                <c:pt idx="4577">
                  <c:v>1.925E-12</c:v>
                </c:pt>
                <c:pt idx="4578">
                  <c:v>1.2390000000000001E-12</c:v>
                </c:pt>
                <c:pt idx="4579">
                  <c:v>6.4599999999999997E-13</c:v>
                </c:pt>
                <c:pt idx="4580">
                  <c:v>-1.6049999999999999E-12</c:v>
                </c:pt>
                <c:pt idx="4581">
                  <c:v>-4.3460000000000003E-12</c:v>
                </c:pt>
                <c:pt idx="4582">
                  <c:v>-7.271E-12</c:v>
                </c:pt>
                <c:pt idx="4583">
                  <c:v>-1.0702E-11</c:v>
                </c:pt>
                <c:pt idx="4584">
                  <c:v>-1.3530000000000001E-11</c:v>
                </c:pt>
                <c:pt idx="4585">
                  <c:v>-1.8187000000000001E-11</c:v>
                </c:pt>
                <c:pt idx="4586">
                  <c:v>-2.1909E-11</c:v>
                </c:pt>
                <c:pt idx="4587">
                  <c:v>-2.3117999999999999E-11</c:v>
                </c:pt>
                <c:pt idx="4588">
                  <c:v>4.5933999999999999E-11</c:v>
                </c:pt>
                <c:pt idx="4589">
                  <c:v>-1.551E-11</c:v>
                </c:pt>
                <c:pt idx="4590">
                  <c:v>-3.3928000000000002E-11</c:v>
                </c:pt>
                <c:pt idx="4591">
                  <c:v>-3.7178999999999999E-11</c:v>
                </c:pt>
                <c:pt idx="4592">
                  <c:v>-4.0839000000000002E-11</c:v>
                </c:pt>
                <c:pt idx="4593">
                  <c:v>-2.9827999999999998E-11</c:v>
                </c:pt>
                <c:pt idx="4594">
                  <c:v>-4.2626999999999999E-11</c:v>
                </c:pt>
                <c:pt idx="4595">
                  <c:v>-4.6518E-11</c:v>
                </c:pt>
                <c:pt idx="4596">
                  <c:v>-4.7951000000000002E-11</c:v>
                </c:pt>
                <c:pt idx="4597">
                  <c:v>-4.8901999999999998E-11</c:v>
                </c:pt>
                <c:pt idx="4598">
                  <c:v>-4.6378000000000001E-11</c:v>
                </c:pt>
                <c:pt idx="4599">
                  <c:v>-3.9943E-11</c:v>
                </c:pt>
                <c:pt idx="4600">
                  <c:v>-3.113E-11</c:v>
                </c:pt>
                <c:pt idx="4601">
                  <c:v>-2.0415000000000001E-11</c:v>
                </c:pt>
                <c:pt idx="4602">
                  <c:v>-1.1919E-11</c:v>
                </c:pt>
                <c:pt idx="4603">
                  <c:v>-4.4070000000000001E-12</c:v>
                </c:pt>
                <c:pt idx="4604">
                  <c:v>1.7279999999999999E-12</c:v>
                </c:pt>
                <c:pt idx="4605">
                  <c:v>4.8679999999999999E-12</c:v>
                </c:pt>
                <c:pt idx="4606">
                  <c:v>7.1120000000000004E-12</c:v>
                </c:pt>
                <c:pt idx="4607">
                  <c:v>1.1193E-11</c:v>
                </c:pt>
                <c:pt idx="4608">
                  <c:v>7.3609999999999998E-12</c:v>
                </c:pt>
                <c:pt idx="4609">
                  <c:v>7.9180000000000008E-12</c:v>
                </c:pt>
                <c:pt idx="4610">
                  <c:v>5.9879999999999999E-12</c:v>
                </c:pt>
                <c:pt idx="4611">
                  <c:v>3.9059999999999997E-12</c:v>
                </c:pt>
                <c:pt idx="4612">
                  <c:v>2.5780000000000001E-12</c:v>
                </c:pt>
                <c:pt idx="4613">
                  <c:v>4.7700000000000001E-12</c:v>
                </c:pt>
                <c:pt idx="4614">
                  <c:v>6.7959999999999997E-12</c:v>
                </c:pt>
                <c:pt idx="4615">
                  <c:v>7.8699999999999994E-12</c:v>
                </c:pt>
                <c:pt idx="4616">
                  <c:v>6.427E-12</c:v>
                </c:pt>
                <c:pt idx="4617">
                  <c:v>4.7200000000000001E-12</c:v>
                </c:pt>
                <c:pt idx="4618">
                  <c:v>2.794E-12</c:v>
                </c:pt>
                <c:pt idx="4619">
                  <c:v>-2.4099999999999998E-13</c:v>
                </c:pt>
                <c:pt idx="4620">
                  <c:v>-2.8910000000000001E-12</c:v>
                </c:pt>
                <c:pt idx="4621">
                  <c:v>-6.4370000000000001E-12</c:v>
                </c:pt>
                <c:pt idx="4622">
                  <c:v>-1.0408E-11</c:v>
                </c:pt>
                <c:pt idx="4623">
                  <c:v>-1.4426E-11</c:v>
                </c:pt>
                <c:pt idx="4624">
                  <c:v>-2.0320000000000001E-11</c:v>
                </c:pt>
                <c:pt idx="4625">
                  <c:v>-2.3575E-11</c:v>
                </c:pt>
                <c:pt idx="4626">
                  <c:v>-2.9159999999999999E-11</c:v>
                </c:pt>
                <c:pt idx="4627">
                  <c:v>-3.3275999999999998E-11</c:v>
                </c:pt>
                <c:pt idx="4628">
                  <c:v>-3.6636E-11</c:v>
                </c:pt>
                <c:pt idx="4629">
                  <c:v>-3.7858999999999997E-11</c:v>
                </c:pt>
                <c:pt idx="4630">
                  <c:v>-3.8001E-11</c:v>
                </c:pt>
                <c:pt idx="4631">
                  <c:v>-3.8707999999999997E-11</c:v>
                </c:pt>
                <c:pt idx="4632">
                  <c:v>-3.8056E-11</c:v>
                </c:pt>
                <c:pt idx="4633">
                  <c:v>-3.7776999999999998E-11</c:v>
                </c:pt>
                <c:pt idx="4634">
                  <c:v>-3.7147000000000002E-11</c:v>
                </c:pt>
                <c:pt idx="4635">
                  <c:v>-3.5983000000000001E-11</c:v>
                </c:pt>
                <c:pt idx="4636">
                  <c:v>-3.2304000000000003E-11</c:v>
                </c:pt>
                <c:pt idx="4637">
                  <c:v>-2.6171000000000001E-11</c:v>
                </c:pt>
                <c:pt idx="4638">
                  <c:v>-2.0317000000000001E-11</c:v>
                </c:pt>
                <c:pt idx="4639">
                  <c:v>-1.5979E-11</c:v>
                </c:pt>
                <c:pt idx="4640">
                  <c:v>-1.2361E-11</c:v>
                </c:pt>
                <c:pt idx="4641">
                  <c:v>-1.0448000000000001E-11</c:v>
                </c:pt>
                <c:pt idx="4642">
                  <c:v>-8.8720000000000002E-12</c:v>
                </c:pt>
                <c:pt idx="4643">
                  <c:v>-7.5579999999999999E-12</c:v>
                </c:pt>
                <c:pt idx="4644">
                  <c:v>-5.0140000000000002E-12</c:v>
                </c:pt>
                <c:pt idx="4645">
                  <c:v>2.8210000000000002E-12</c:v>
                </c:pt>
                <c:pt idx="4646">
                  <c:v>5.375E-12</c:v>
                </c:pt>
                <c:pt idx="4647">
                  <c:v>7.4989999999999994E-12</c:v>
                </c:pt>
                <c:pt idx="4648">
                  <c:v>1.017E-11</c:v>
                </c:pt>
                <c:pt idx="4649">
                  <c:v>1.4797E-11</c:v>
                </c:pt>
                <c:pt idx="4650">
                  <c:v>1.2438E-11</c:v>
                </c:pt>
                <c:pt idx="4651">
                  <c:v>1.106E-11</c:v>
                </c:pt>
                <c:pt idx="4652">
                  <c:v>9.9410000000000006E-12</c:v>
                </c:pt>
                <c:pt idx="4653">
                  <c:v>1.4468E-11</c:v>
                </c:pt>
                <c:pt idx="4654">
                  <c:v>1.2847E-11</c:v>
                </c:pt>
                <c:pt idx="4655">
                  <c:v>1.1148999999999999E-11</c:v>
                </c:pt>
                <c:pt idx="4656">
                  <c:v>1.1282E-11</c:v>
                </c:pt>
                <c:pt idx="4657">
                  <c:v>9.4939999999999997E-12</c:v>
                </c:pt>
                <c:pt idx="4658">
                  <c:v>5.3060000000000002E-12</c:v>
                </c:pt>
                <c:pt idx="4659">
                  <c:v>-6.3700000000000001E-13</c:v>
                </c:pt>
                <c:pt idx="4660">
                  <c:v>-7.4810000000000001E-12</c:v>
                </c:pt>
                <c:pt idx="4661">
                  <c:v>-1.6623E-11</c:v>
                </c:pt>
                <c:pt idx="4662">
                  <c:v>-2.4772E-11</c:v>
                </c:pt>
                <c:pt idx="4663">
                  <c:v>-3.1998000000000002E-11</c:v>
                </c:pt>
                <c:pt idx="4664">
                  <c:v>-3.8305999999999999E-11</c:v>
                </c:pt>
                <c:pt idx="4665">
                  <c:v>-4.0088000000000003E-11</c:v>
                </c:pt>
                <c:pt idx="4666">
                  <c:v>-4.5486000000000001E-11</c:v>
                </c:pt>
                <c:pt idx="4667">
                  <c:v>-4.3740999999999998E-11</c:v>
                </c:pt>
                <c:pt idx="4668">
                  <c:v>-4.2626999999999999E-11</c:v>
                </c:pt>
                <c:pt idx="4669">
                  <c:v>-3.6432000000000001E-11</c:v>
                </c:pt>
                <c:pt idx="4670">
                  <c:v>-3.1171000000000003E-11</c:v>
                </c:pt>
                <c:pt idx="4671">
                  <c:v>-2.6314E-11</c:v>
                </c:pt>
                <c:pt idx="4672">
                  <c:v>-2.219E-11</c:v>
                </c:pt>
                <c:pt idx="4673">
                  <c:v>-1.9132E-11</c:v>
                </c:pt>
                <c:pt idx="4674">
                  <c:v>-1.7631E-11</c:v>
                </c:pt>
                <c:pt idx="4675">
                  <c:v>-1.7454000000000001E-11</c:v>
                </c:pt>
                <c:pt idx="4676">
                  <c:v>-1.8492999999999999E-11</c:v>
                </c:pt>
                <c:pt idx="4677">
                  <c:v>-2.0828E-11</c:v>
                </c:pt>
                <c:pt idx="4678">
                  <c:v>-2.2282999999999999E-11</c:v>
                </c:pt>
                <c:pt idx="4679">
                  <c:v>-2.0471E-11</c:v>
                </c:pt>
                <c:pt idx="4680">
                  <c:v>-1.8167E-11</c:v>
                </c:pt>
                <c:pt idx="4681">
                  <c:v>-1.4588999999999999E-11</c:v>
                </c:pt>
                <c:pt idx="4682">
                  <c:v>-7.8300000000000004E-12</c:v>
                </c:pt>
                <c:pt idx="4683">
                  <c:v>1.9369999999999999E-12</c:v>
                </c:pt>
                <c:pt idx="4684">
                  <c:v>1.0399E-11</c:v>
                </c:pt>
                <c:pt idx="4685">
                  <c:v>2.1444000000000001E-11</c:v>
                </c:pt>
                <c:pt idx="4686">
                  <c:v>2.1454999999999999E-11</c:v>
                </c:pt>
                <c:pt idx="4687">
                  <c:v>2.6600000000000001E-11</c:v>
                </c:pt>
                <c:pt idx="4688">
                  <c:v>2.3671999999999998E-11</c:v>
                </c:pt>
                <c:pt idx="4689">
                  <c:v>2.0419999999999999E-11</c:v>
                </c:pt>
                <c:pt idx="4690">
                  <c:v>1.8257999999999999E-11</c:v>
                </c:pt>
                <c:pt idx="4691">
                  <c:v>1.6675E-11</c:v>
                </c:pt>
                <c:pt idx="4692">
                  <c:v>1.4955000000000002E-11</c:v>
                </c:pt>
                <c:pt idx="4693">
                  <c:v>1.3081000000000001E-11</c:v>
                </c:pt>
                <c:pt idx="4694">
                  <c:v>7.6240000000000006E-12</c:v>
                </c:pt>
                <c:pt idx="4695">
                  <c:v>4.0639999999999996E-12</c:v>
                </c:pt>
                <c:pt idx="4696">
                  <c:v>-3.1840000000000002E-12</c:v>
                </c:pt>
                <c:pt idx="4697">
                  <c:v>-1.117E-11</c:v>
                </c:pt>
                <c:pt idx="4698">
                  <c:v>-1.6773999999999999E-11</c:v>
                </c:pt>
                <c:pt idx="4699">
                  <c:v>-2.1442999999999999E-11</c:v>
                </c:pt>
                <c:pt idx="4700">
                  <c:v>-2.2781E-11</c:v>
                </c:pt>
                <c:pt idx="4701">
                  <c:v>-2.3981E-11</c:v>
                </c:pt>
                <c:pt idx="4702">
                  <c:v>-2.6107000000000001E-11</c:v>
                </c:pt>
                <c:pt idx="4703">
                  <c:v>-2.7484999999999999E-11</c:v>
                </c:pt>
                <c:pt idx="4704">
                  <c:v>-2.8736E-11</c:v>
                </c:pt>
                <c:pt idx="4705">
                  <c:v>-2.7521000000000001E-11</c:v>
                </c:pt>
                <c:pt idx="4706">
                  <c:v>-2.6443000000000001E-11</c:v>
                </c:pt>
                <c:pt idx="4707">
                  <c:v>-2.5453999999999999E-11</c:v>
                </c:pt>
                <c:pt idx="4708">
                  <c:v>-2.6470999999999999E-11</c:v>
                </c:pt>
                <c:pt idx="4709">
                  <c:v>-2.9662999999999998E-11</c:v>
                </c:pt>
                <c:pt idx="4710">
                  <c:v>-3.1484E-11</c:v>
                </c:pt>
                <c:pt idx="4711">
                  <c:v>-3.1962000000000003E-11</c:v>
                </c:pt>
                <c:pt idx="4712">
                  <c:v>-3.0557999999999998E-11</c:v>
                </c:pt>
                <c:pt idx="4713">
                  <c:v>-2.6490999999999999E-11</c:v>
                </c:pt>
                <c:pt idx="4714">
                  <c:v>-2.1801999999999999E-11</c:v>
                </c:pt>
                <c:pt idx="4715">
                  <c:v>-1.8158000000000001E-11</c:v>
                </c:pt>
                <c:pt idx="4716">
                  <c:v>-1.1319000000000001E-11</c:v>
                </c:pt>
                <c:pt idx="4717">
                  <c:v>-4.5179999999999999E-12</c:v>
                </c:pt>
                <c:pt idx="4718">
                  <c:v>1.748E-12</c:v>
                </c:pt>
                <c:pt idx="4719">
                  <c:v>-1.863E-12</c:v>
                </c:pt>
                <c:pt idx="4720">
                  <c:v>1.2345E-11</c:v>
                </c:pt>
                <c:pt idx="4721">
                  <c:v>1.7718999999999999E-11</c:v>
                </c:pt>
                <c:pt idx="4722">
                  <c:v>2.3285999999999999E-11</c:v>
                </c:pt>
                <c:pt idx="4723">
                  <c:v>2.1464000000000001E-11</c:v>
                </c:pt>
                <c:pt idx="4724">
                  <c:v>2.1409000000000001E-11</c:v>
                </c:pt>
                <c:pt idx="4725">
                  <c:v>1.8372000000000001E-11</c:v>
                </c:pt>
                <c:pt idx="4726">
                  <c:v>1.0295E-11</c:v>
                </c:pt>
                <c:pt idx="4728">
                  <c:v>1.5831000000000001E-11</c:v>
                </c:pt>
                <c:pt idx="4729">
                  <c:v>1.8981000000000001E-11</c:v>
                </c:pt>
                <c:pt idx="4730">
                  <c:v>1.4877000000000001E-11</c:v>
                </c:pt>
                <c:pt idx="4731">
                  <c:v>8.7519999999999999E-12</c:v>
                </c:pt>
                <c:pt idx="4732">
                  <c:v>2.7719999999999999E-12</c:v>
                </c:pt>
                <c:pt idx="4733">
                  <c:v>-2.4240000000000002E-12</c:v>
                </c:pt>
                <c:pt idx="4734">
                  <c:v>-6.7799999999999998E-12</c:v>
                </c:pt>
                <c:pt idx="4735">
                  <c:v>-9.1769999999999994E-12</c:v>
                </c:pt>
                <c:pt idx="4736">
                  <c:v>-1.0986E-11</c:v>
                </c:pt>
                <c:pt idx="4737">
                  <c:v>-8.3029999999999997E-12</c:v>
                </c:pt>
                <c:pt idx="4738">
                  <c:v>-1.0370999999999999E-11</c:v>
                </c:pt>
                <c:pt idx="4739">
                  <c:v>-1.2652000000000001E-11</c:v>
                </c:pt>
                <c:pt idx="4740">
                  <c:v>-1.7081999999999999E-11</c:v>
                </c:pt>
                <c:pt idx="4741">
                  <c:v>-2.2697E-11</c:v>
                </c:pt>
                <c:pt idx="4742">
                  <c:v>-2.5765000000000001E-11</c:v>
                </c:pt>
                <c:pt idx="4743">
                  <c:v>-2.6499E-11</c:v>
                </c:pt>
                <c:pt idx="4744">
                  <c:v>-2.7701000000000001E-11</c:v>
                </c:pt>
                <c:pt idx="4745">
                  <c:v>-2.9284999999999999E-11</c:v>
                </c:pt>
                <c:pt idx="4746">
                  <c:v>-3.124E-11</c:v>
                </c:pt>
                <c:pt idx="4747">
                  <c:v>-3.1482000000000002E-11</c:v>
                </c:pt>
                <c:pt idx="4748">
                  <c:v>-2.9696999999999998E-11</c:v>
                </c:pt>
                <c:pt idx="4749">
                  <c:v>-3.0127999999999999E-11</c:v>
                </c:pt>
                <c:pt idx="4750">
                  <c:v>-2.4814000000000002E-11</c:v>
                </c:pt>
                <c:pt idx="4751">
                  <c:v>-2.2601E-11</c:v>
                </c:pt>
                <c:pt idx="4752">
                  <c:v>-1.8830000000000001E-11</c:v>
                </c:pt>
                <c:pt idx="4753">
                  <c:v>-1.3720999999999999E-11</c:v>
                </c:pt>
                <c:pt idx="4754">
                  <c:v>-6.7360000000000004E-12</c:v>
                </c:pt>
                <c:pt idx="4755">
                  <c:v>1.184E-12</c:v>
                </c:pt>
                <c:pt idx="4756">
                  <c:v>7.6699999999999994E-12</c:v>
                </c:pt>
                <c:pt idx="4757">
                  <c:v>1.2118E-11</c:v>
                </c:pt>
                <c:pt idx="4758">
                  <c:v>1.6391E-11</c:v>
                </c:pt>
                <c:pt idx="4759">
                  <c:v>2.1885000000000001E-11</c:v>
                </c:pt>
                <c:pt idx="4760">
                  <c:v>2.2998999999999999E-11</c:v>
                </c:pt>
                <c:pt idx="4761">
                  <c:v>2.2161999999999999E-11</c:v>
                </c:pt>
                <c:pt idx="4762">
                  <c:v>2.2485999999999999E-11</c:v>
                </c:pt>
                <c:pt idx="4763">
                  <c:v>2.2665999999999999E-11</c:v>
                </c:pt>
                <c:pt idx="4764">
                  <c:v>2.4865E-11</c:v>
                </c:pt>
                <c:pt idx="4765">
                  <c:v>2.5496999999999999E-11</c:v>
                </c:pt>
                <c:pt idx="4766">
                  <c:v>2.4275000000000001E-11</c:v>
                </c:pt>
                <c:pt idx="4767">
                  <c:v>2.1262E-11</c:v>
                </c:pt>
                <c:pt idx="4768">
                  <c:v>1.6837E-11</c:v>
                </c:pt>
                <c:pt idx="4769">
                  <c:v>1.0115999999999999E-11</c:v>
                </c:pt>
                <c:pt idx="4770">
                  <c:v>5.6210000000000004E-12</c:v>
                </c:pt>
                <c:pt idx="4771">
                  <c:v>2.8910000000000001E-12</c:v>
                </c:pt>
                <c:pt idx="4772">
                  <c:v>7.5500000000000001E-13</c:v>
                </c:pt>
                <c:pt idx="4773">
                  <c:v>-3.0179999999999999E-12</c:v>
                </c:pt>
                <c:pt idx="4774">
                  <c:v>-5.7840000000000004E-12</c:v>
                </c:pt>
                <c:pt idx="4775">
                  <c:v>-9.2359999999999998E-12</c:v>
                </c:pt>
                <c:pt idx="4776">
                  <c:v>-1.2592E-11</c:v>
                </c:pt>
                <c:pt idx="4777">
                  <c:v>-1.6791E-11</c:v>
                </c:pt>
                <c:pt idx="4778">
                  <c:v>-1.8987000000000001E-11</c:v>
                </c:pt>
                <c:pt idx="4779">
                  <c:v>-2.2699000000000001E-11</c:v>
                </c:pt>
                <c:pt idx="4780">
                  <c:v>-2.6948999999999999E-11</c:v>
                </c:pt>
                <c:pt idx="4781">
                  <c:v>-2.9513999999999999E-11</c:v>
                </c:pt>
                <c:pt idx="4782">
                  <c:v>-3.3011E-11</c:v>
                </c:pt>
                <c:pt idx="4783">
                  <c:v>-3.5498999999999998E-11</c:v>
                </c:pt>
                <c:pt idx="4784">
                  <c:v>-3.7449000000000002E-11</c:v>
                </c:pt>
                <c:pt idx="4785">
                  <c:v>-3.6573000000000003E-11</c:v>
                </c:pt>
                <c:pt idx="4786">
                  <c:v>-3.1702000000000002E-11</c:v>
                </c:pt>
                <c:pt idx="4787">
                  <c:v>-2.4688999999999999E-11</c:v>
                </c:pt>
                <c:pt idx="4788">
                  <c:v>-1.6660999999999999E-11</c:v>
                </c:pt>
                <c:pt idx="4789">
                  <c:v>-9.8340000000000003E-12</c:v>
                </c:pt>
                <c:pt idx="4790">
                  <c:v>-4.2549999999999999E-12</c:v>
                </c:pt>
                <c:pt idx="4791">
                  <c:v>1.2979999999999999E-12</c:v>
                </c:pt>
                <c:pt idx="4792">
                  <c:v>4.9969999999999998E-12</c:v>
                </c:pt>
                <c:pt idx="4793">
                  <c:v>6.5169999999999998E-12</c:v>
                </c:pt>
                <c:pt idx="4794">
                  <c:v>6.3929999999999999E-12</c:v>
                </c:pt>
                <c:pt idx="4795">
                  <c:v>5.9840000000000004E-12</c:v>
                </c:pt>
                <c:pt idx="4796">
                  <c:v>5.8640000000000001E-12</c:v>
                </c:pt>
                <c:pt idx="4797">
                  <c:v>7.4530000000000007E-12</c:v>
                </c:pt>
                <c:pt idx="4798">
                  <c:v>1.2855E-11</c:v>
                </c:pt>
                <c:pt idx="4799">
                  <c:v>1.9082000000000001E-11</c:v>
                </c:pt>
                <c:pt idx="4800">
                  <c:v>2.7770000000000001E-11</c:v>
                </c:pt>
                <c:pt idx="4801">
                  <c:v>3.2785E-11</c:v>
                </c:pt>
                <c:pt idx="4802">
                  <c:v>3.3761999999999999E-11</c:v>
                </c:pt>
                <c:pt idx="4803">
                  <c:v>2.2479000000000001E-11</c:v>
                </c:pt>
                <c:pt idx="4804">
                  <c:v>3.8719000000000001E-11</c:v>
                </c:pt>
                <c:pt idx="4805">
                  <c:v>3.2938E-11</c:v>
                </c:pt>
                <c:pt idx="4806">
                  <c:v>2.6185000000000001E-11</c:v>
                </c:pt>
                <c:pt idx="4807">
                  <c:v>1.9503E-11</c:v>
                </c:pt>
                <c:pt idx="4808">
                  <c:v>1.3218E-11</c:v>
                </c:pt>
                <c:pt idx="4809">
                  <c:v>7.4289999999999999E-12</c:v>
                </c:pt>
                <c:pt idx="4810">
                  <c:v>1.4220699999999999E-10</c:v>
                </c:pt>
                <c:pt idx="4811">
                  <c:v>-1.4399999999999999E-13</c:v>
                </c:pt>
                <c:pt idx="4812">
                  <c:v>-5.4350000000000002E-12</c:v>
                </c:pt>
                <c:pt idx="4813">
                  <c:v>-7.3119999999999995E-12</c:v>
                </c:pt>
                <c:pt idx="4814">
                  <c:v>-1.2481000000000001E-11</c:v>
                </c:pt>
                <c:pt idx="4815">
                  <c:v>-1.7127E-11</c:v>
                </c:pt>
                <c:pt idx="4816">
                  <c:v>-2.2138E-11</c:v>
                </c:pt>
                <c:pt idx="4817">
                  <c:v>-2.6148E-11</c:v>
                </c:pt>
                <c:pt idx="4818">
                  <c:v>-3.3955000000000001E-11</c:v>
                </c:pt>
                <c:pt idx="4819">
                  <c:v>-3.3375000000000001E-11</c:v>
                </c:pt>
                <c:pt idx="4820">
                  <c:v>-3.2285000000000001E-11</c:v>
                </c:pt>
                <c:pt idx="4821">
                  <c:v>-2.8710999999999999E-11</c:v>
                </c:pt>
                <c:pt idx="4822">
                  <c:v>-2.1219E-11</c:v>
                </c:pt>
                <c:pt idx="4823">
                  <c:v>-1.188E-11</c:v>
                </c:pt>
                <c:pt idx="4824">
                  <c:v>-1.7550999999999999E-11</c:v>
                </c:pt>
                <c:pt idx="4825">
                  <c:v>-1.2739999999999999E-11</c:v>
                </c:pt>
                <c:pt idx="4826">
                  <c:v>-1.188E-11</c:v>
                </c:pt>
                <c:pt idx="4827">
                  <c:v>-8.804E-12</c:v>
                </c:pt>
                <c:pt idx="4828">
                  <c:v>-5.3580000000000004E-12</c:v>
                </c:pt>
                <c:pt idx="4829">
                  <c:v>-1.2180000000000001E-12</c:v>
                </c:pt>
                <c:pt idx="4830">
                  <c:v>1.044E-12</c:v>
                </c:pt>
                <c:pt idx="4831">
                  <c:v>1.322E-12</c:v>
                </c:pt>
                <c:pt idx="4832">
                  <c:v>2.9129999999999998E-12</c:v>
                </c:pt>
                <c:pt idx="4833">
                  <c:v>6.2660000000000002E-12</c:v>
                </c:pt>
                <c:pt idx="4834">
                  <c:v>1.1132000000000001E-11</c:v>
                </c:pt>
                <c:pt idx="4835">
                  <c:v>1.2582E-11</c:v>
                </c:pt>
                <c:pt idx="4836">
                  <c:v>1.7263999999999999E-11</c:v>
                </c:pt>
                <c:pt idx="4837">
                  <c:v>2.1259000000000001E-11</c:v>
                </c:pt>
                <c:pt idx="4838">
                  <c:v>2.5653999999999999E-11</c:v>
                </c:pt>
                <c:pt idx="4839">
                  <c:v>3.1785000000000003E-11</c:v>
                </c:pt>
                <c:pt idx="4840">
                  <c:v>3.5925999999999997E-11</c:v>
                </c:pt>
                <c:pt idx="4841">
                  <c:v>3.8048999999999998E-11</c:v>
                </c:pt>
                <c:pt idx="4842">
                  <c:v>3.7272000000000002E-11</c:v>
                </c:pt>
                <c:pt idx="4843">
                  <c:v>3.5394000000000002E-11</c:v>
                </c:pt>
                <c:pt idx="4844">
                  <c:v>3.1988E-11</c:v>
                </c:pt>
                <c:pt idx="4845">
                  <c:v>2.7478000000000001E-11</c:v>
                </c:pt>
                <c:pt idx="4846">
                  <c:v>2.1175999999999999E-11</c:v>
                </c:pt>
                <c:pt idx="4847">
                  <c:v>1.3949999999999999E-11</c:v>
                </c:pt>
                <c:pt idx="4848">
                  <c:v>7.237E-12</c:v>
                </c:pt>
                <c:pt idx="4849">
                  <c:v>2.3310000000000001E-12</c:v>
                </c:pt>
                <c:pt idx="4850">
                  <c:v>-3.1340000000000002E-12</c:v>
                </c:pt>
                <c:pt idx="4851">
                  <c:v>-7.8839999999999999E-12</c:v>
                </c:pt>
                <c:pt idx="4852">
                  <c:v>-1.3733999999999999E-11</c:v>
                </c:pt>
                <c:pt idx="4853">
                  <c:v>-1.6156E-11</c:v>
                </c:pt>
                <c:pt idx="4854">
                  <c:v>-2.0416999999999999E-11</c:v>
                </c:pt>
                <c:pt idx="4855">
                  <c:v>-2.8444E-11</c:v>
                </c:pt>
                <c:pt idx="4856">
                  <c:v>-2.4052000000000001E-11</c:v>
                </c:pt>
                <c:pt idx="4857">
                  <c:v>-2.7156000000000001E-11</c:v>
                </c:pt>
                <c:pt idx="4858">
                  <c:v>-2.4930000000000001E-11</c:v>
                </c:pt>
                <c:pt idx="4859">
                  <c:v>-2.3439999999999999E-11</c:v>
                </c:pt>
                <c:pt idx="4860">
                  <c:v>-2.3137999999999999E-11</c:v>
                </c:pt>
                <c:pt idx="4861">
                  <c:v>-2.332E-11</c:v>
                </c:pt>
                <c:pt idx="4862">
                  <c:v>-2.4097E-11</c:v>
                </c:pt>
                <c:pt idx="4863">
                  <c:v>-2.5957E-11</c:v>
                </c:pt>
                <c:pt idx="4864">
                  <c:v>-2.5075000000000001E-11</c:v>
                </c:pt>
                <c:pt idx="4865">
                  <c:v>-1.5635999999999998E-11</c:v>
                </c:pt>
                <c:pt idx="4866">
                  <c:v>-2.3966E-11</c:v>
                </c:pt>
                <c:pt idx="4867">
                  <c:v>-1.6274000000000001E-11</c:v>
                </c:pt>
                <c:pt idx="4868">
                  <c:v>-8.0279999999999993E-12</c:v>
                </c:pt>
                <c:pt idx="4869">
                  <c:v>5.0530000000000004E-12</c:v>
                </c:pt>
                <c:pt idx="4870">
                  <c:v>2.1679000000000001E-11</c:v>
                </c:pt>
                <c:pt idx="4871">
                  <c:v>3.0496999999999998E-11</c:v>
                </c:pt>
                <c:pt idx="4872">
                  <c:v>3.7696000000000001E-11</c:v>
                </c:pt>
                <c:pt idx="4873">
                  <c:v>4.5319000000000003E-11</c:v>
                </c:pt>
                <c:pt idx="4874">
                  <c:v>4.409E-11</c:v>
                </c:pt>
                <c:pt idx="4875">
                  <c:v>4.1831999999999997E-11</c:v>
                </c:pt>
                <c:pt idx="4876">
                  <c:v>3.7598E-11</c:v>
                </c:pt>
                <c:pt idx="4877">
                  <c:v>3.1347E-11</c:v>
                </c:pt>
                <c:pt idx="4878">
                  <c:v>2.5059999999999999E-11</c:v>
                </c:pt>
                <c:pt idx="4879">
                  <c:v>2.3499000000000001E-11</c:v>
                </c:pt>
                <c:pt idx="4880">
                  <c:v>2.3339000000000001E-11</c:v>
                </c:pt>
                <c:pt idx="4881">
                  <c:v>2.2714E-11</c:v>
                </c:pt>
                <c:pt idx="4882">
                  <c:v>2.0685000000000001E-11</c:v>
                </c:pt>
                <c:pt idx="4883">
                  <c:v>2.0755999999999999E-11</c:v>
                </c:pt>
                <c:pt idx="4884">
                  <c:v>1.9382E-11</c:v>
                </c:pt>
                <c:pt idx="4885">
                  <c:v>1.7707E-11</c:v>
                </c:pt>
                <c:pt idx="4886">
                  <c:v>1.7240999999999999E-11</c:v>
                </c:pt>
                <c:pt idx="4887">
                  <c:v>1.3452999999999999E-11</c:v>
                </c:pt>
                <c:pt idx="4888">
                  <c:v>1.1516999999999999E-11</c:v>
                </c:pt>
                <c:pt idx="4889">
                  <c:v>7.6579999999999999E-12</c:v>
                </c:pt>
                <c:pt idx="4890">
                  <c:v>2.2909999999999998E-12</c:v>
                </c:pt>
                <c:pt idx="4891">
                  <c:v>-3.7230000000000002E-12</c:v>
                </c:pt>
                <c:pt idx="4892">
                  <c:v>1.13225E-10</c:v>
                </c:pt>
                <c:pt idx="4893">
                  <c:v>-2.84E-12</c:v>
                </c:pt>
                <c:pt idx="4894">
                  <c:v>-2.3888E-11</c:v>
                </c:pt>
                <c:pt idx="4895">
                  <c:v>-1.9468000000000001E-11</c:v>
                </c:pt>
                <c:pt idx="4896">
                  <c:v>9.8540000000000003E-11</c:v>
                </c:pt>
                <c:pt idx="4897">
                  <c:v>-3.2530999999999999E-11</c:v>
                </c:pt>
                <c:pt idx="4898">
                  <c:v>-3.5953000000000002E-11</c:v>
                </c:pt>
                <c:pt idx="4899">
                  <c:v>-3.8460999999999998E-11</c:v>
                </c:pt>
                <c:pt idx="4900">
                  <c:v>-3.5726E-11</c:v>
                </c:pt>
                <c:pt idx="4901">
                  <c:v>-2.3021000000000001E-11</c:v>
                </c:pt>
                <c:pt idx="4902">
                  <c:v>-1.873E-11</c:v>
                </c:pt>
                <c:pt idx="4903">
                  <c:v>-8.7750000000000001E-12</c:v>
                </c:pt>
                <c:pt idx="4904">
                  <c:v>3.3979999999999999E-12</c:v>
                </c:pt>
                <c:pt idx="4905">
                  <c:v>1.2002E-11</c:v>
                </c:pt>
                <c:pt idx="4906">
                  <c:v>1.9317000000000001E-11</c:v>
                </c:pt>
                <c:pt idx="4907">
                  <c:v>2.3882999999999999E-11</c:v>
                </c:pt>
                <c:pt idx="4908">
                  <c:v>2.5873999999999999E-11</c:v>
                </c:pt>
                <c:pt idx="4909">
                  <c:v>2.9448000000000001E-11</c:v>
                </c:pt>
                <c:pt idx="4910">
                  <c:v>2.3019999999999998E-11</c:v>
                </c:pt>
                <c:pt idx="4911">
                  <c:v>2.3339000000000001E-11</c:v>
                </c:pt>
                <c:pt idx="4912">
                  <c:v>2.4727000000000002E-11</c:v>
                </c:pt>
                <c:pt idx="4913">
                  <c:v>1.89869E-10</c:v>
                </c:pt>
                <c:pt idx="4914">
                  <c:v>3.3150999999999999E-11</c:v>
                </c:pt>
                <c:pt idx="4915">
                  <c:v>4.1477999999999998E-11</c:v>
                </c:pt>
                <c:pt idx="4916">
                  <c:v>1.7036000000000001E-11</c:v>
                </c:pt>
                <c:pt idx="4917">
                  <c:v>2.8131E-11</c:v>
                </c:pt>
                <c:pt idx="4918">
                  <c:v>2.8034000000000001E-11</c:v>
                </c:pt>
                <c:pt idx="4919">
                  <c:v>3.2126000000000001E-11</c:v>
                </c:pt>
                <c:pt idx="4920">
                  <c:v>3.3796E-11</c:v>
                </c:pt>
                <c:pt idx="4921">
                  <c:v>3.2667000000000002E-11</c:v>
                </c:pt>
                <c:pt idx="4922">
                  <c:v>2.9549999999999997E-11</c:v>
                </c:pt>
                <c:pt idx="4923">
                  <c:v>2.4543999999999999E-11</c:v>
                </c:pt>
                <c:pt idx="4924">
                  <c:v>1.8805E-11</c:v>
                </c:pt>
                <c:pt idx="4925">
                  <c:v>1.4617E-11</c:v>
                </c:pt>
                <c:pt idx="4926">
                  <c:v>6.8139999999999998E-12</c:v>
                </c:pt>
                <c:pt idx="4927">
                  <c:v>9.0399999999999999E-13</c:v>
                </c:pt>
                <c:pt idx="4928">
                  <c:v>-5.6080000000000003E-12</c:v>
                </c:pt>
                <c:pt idx="4929">
                  <c:v>-1.2241E-11</c:v>
                </c:pt>
                <c:pt idx="4930">
                  <c:v>-1.1729000000000001E-11</c:v>
                </c:pt>
                <c:pt idx="4931">
                  <c:v>-2.0503E-11</c:v>
                </c:pt>
                <c:pt idx="4932">
                  <c:v>-2.3868E-11</c:v>
                </c:pt>
                <c:pt idx="4933">
                  <c:v>-2.5386E-11</c:v>
                </c:pt>
                <c:pt idx="4934">
                  <c:v>-2.0173E-11</c:v>
                </c:pt>
                <c:pt idx="4935">
                  <c:v>-2.2932999999999999E-11</c:v>
                </c:pt>
                <c:pt idx="4936">
                  <c:v>3.1259999999999998E-12</c:v>
                </c:pt>
                <c:pt idx="4937">
                  <c:v>-2.1581999999999999E-11</c:v>
                </c:pt>
                <c:pt idx="4938">
                  <c:v>-1.4135E-11</c:v>
                </c:pt>
                <c:pt idx="4939">
                  <c:v>-1.2208E-11</c:v>
                </c:pt>
                <c:pt idx="4940">
                  <c:v>-7.7349999999999997E-12</c:v>
                </c:pt>
                <c:pt idx="4941">
                  <c:v>-6.4219999999999999E-12</c:v>
                </c:pt>
                <c:pt idx="4942">
                  <c:v>-4.3860000000000001E-12</c:v>
                </c:pt>
                <c:pt idx="4943">
                  <c:v>-1.9369999999999999E-12</c:v>
                </c:pt>
                <c:pt idx="4944">
                  <c:v>1.821E-12</c:v>
                </c:pt>
                <c:pt idx="4945">
                  <c:v>5.204E-12</c:v>
                </c:pt>
                <c:pt idx="4946">
                  <c:v>9.5980000000000001E-12</c:v>
                </c:pt>
                <c:pt idx="4947">
                  <c:v>1.3497E-11</c:v>
                </c:pt>
                <c:pt idx="4948">
                  <c:v>1.7208999999999999E-11</c:v>
                </c:pt>
                <c:pt idx="4949">
                  <c:v>2.1674999999999999E-11</c:v>
                </c:pt>
                <c:pt idx="4950">
                  <c:v>2.5809999999999999E-11</c:v>
                </c:pt>
                <c:pt idx="4951">
                  <c:v>3.1660999999999999E-11</c:v>
                </c:pt>
                <c:pt idx="4952">
                  <c:v>3.5470999999999997E-11</c:v>
                </c:pt>
                <c:pt idx="4953">
                  <c:v>3.6682000000000001E-11</c:v>
                </c:pt>
                <c:pt idx="4954">
                  <c:v>3.8292999999999998E-11</c:v>
                </c:pt>
                <c:pt idx="4955">
                  <c:v>3.9714E-11</c:v>
                </c:pt>
                <c:pt idx="4956">
                  <c:v>3.9828000000000002E-11</c:v>
                </c:pt>
                <c:pt idx="4957">
                  <c:v>3.4997000000000002E-11</c:v>
                </c:pt>
                <c:pt idx="4958">
                  <c:v>3.0297000000000001E-11</c:v>
                </c:pt>
                <c:pt idx="4959">
                  <c:v>2.4523E-11</c:v>
                </c:pt>
                <c:pt idx="4960">
                  <c:v>2.0494999999999999E-11</c:v>
                </c:pt>
                <c:pt idx="4961">
                  <c:v>1.8111000000000001E-11</c:v>
                </c:pt>
                <c:pt idx="4962">
                  <c:v>2.9843999999999999E-11</c:v>
                </c:pt>
                <c:pt idx="4963">
                  <c:v>2.902E-12</c:v>
                </c:pt>
                <c:pt idx="4964">
                  <c:v>-5.22E-12</c:v>
                </c:pt>
                <c:pt idx="4965">
                  <c:v>-1.0053E-11</c:v>
                </c:pt>
                <c:pt idx="4966">
                  <c:v>-1.3583E-11</c:v>
                </c:pt>
                <c:pt idx="4967">
                  <c:v>-1.5446E-11</c:v>
                </c:pt>
                <c:pt idx="4968">
                  <c:v>-1.5029E-11</c:v>
                </c:pt>
                <c:pt idx="4969">
                  <c:v>-2.1198000000000001E-11</c:v>
                </c:pt>
                <c:pt idx="4970">
                  <c:v>-1.6478999999999999E-11</c:v>
                </c:pt>
                <c:pt idx="4971">
                  <c:v>-1.0202999999999999E-11</c:v>
                </c:pt>
                <c:pt idx="4972">
                  <c:v>-1.9465000000000001E-11</c:v>
                </c:pt>
                <c:pt idx="4973">
                  <c:v>-1.7683999999999999E-11</c:v>
                </c:pt>
                <c:pt idx="4974">
                  <c:v>-2.1676000000000001E-11</c:v>
                </c:pt>
                <c:pt idx="4975">
                  <c:v>-2.2819E-11</c:v>
                </c:pt>
                <c:pt idx="4976">
                  <c:v>-2.0343000000000001E-11</c:v>
                </c:pt>
                <c:pt idx="4977">
                  <c:v>-1.8827000000000001E-11</c:v>
                </c:pt>
                <c:pt idx="4978">
                  <c:v>-1.7706000000000001E-11</c:v>
                </c:pt>
                <c:pt idx="4979">
                  <c:v>1.9564999999999999E-11</c:v>
                </c:pt>
                <c:pt idx="4980">
                  <c:v>-1.4838999999999998E-11</c:v>
                </c:pt>
                <c:pt idx="4981">
                  <c:v>-9.3349999999999993E-12</c:v>
                </c:pt>
                <c:pt idx="4982">
                  <c:v>3.9020000000000001E-12</c:v>
                </c:pt>
                <c:pt idx="4983">
                  <c:v>1.6315000000000001E-11</c:v>
                </c:pt>
                <c:pt idx="4984">
                  <c:v>2.5110000000000001E-11</c:v>
                </c:pt>
                <c:pt idx="4985">
                  <c:v>3.1869E-11</c:v>
                </c:pt>
                <c:pt idx="4986">
                  <c:v>3.6584E-11</c:v>
                </c:pt>
                <c:pt idx="4987">
                  <c:v>3.9177000000000001E-11</c:v>
                </c:pt>
                <c:pt idx="4988">
                  <c:v>3.9954999999999999E-11</c:v>
                </c:pt>
                <c:pt idx="4989">
                  <c:v>3.8265999999999999E-11</c:v>
                </c:pt>
                <c:pt idx="4990">
                  <c:v>3.7925000000000001E-11</c:v>
                </c:pt>
                <c:pt idx="4991">
                  <c:v>3.7464000000000001E-11</c:v>
                </c:pt>
                <c:pt idx="4992">
                  <c:v>3.7101999999999998E-11</c:v>
                </c:pt>
                <c:pt idx="4993">
                  <c:v>3.5382000000000003E-11</c:v>
                </c:pt>
                <c:pt idx="4994">
                  <c:v>3.2252000000000003E-11</c:v>
                </c:pt>
                <c:pt idx="4995">
                  <c:v>3.0493999999999998E-11</c:v>
                </c:pt>
                <c:pt idx="4996">
                  <c:v>1.6190000000000001E-11</c:v>
                </c:pt>
                <c:pt idx="4997">
                  <c:v>1.2886E-11</c:v>
                </c:pt>
                <c:pt idx="4998">
                  <c:v>8.3910000000000001E-12</c:v>
                </c:pt>
                <c:pt idx="4999">
                  <c:v>1.0699E-11</c:v>
                </c:pt>
                <c:pt idx="5000">
                  <c:v>1.2241E-11</c:v>
                </c:pt>
                <c:pt idx="5001">
                  <c:v>3.8722000000000001E-11</c:v>
                </c:pt>
                <c:pt idx="5002">
                  <c:v>3.4533999999999998E-11</c:v>
                </c:pt>
                <c:pt idx="5003">
                  <c:v>9.3939999999999998E-12</c:v>
                </c:pt>
                <c:pt idx="5004">
                  <c:v>4.6659999999999997E-12</c:v>
                </c:pt>
                <c:pt idx="5005">
                  <c:v>6.8000000000000001E-14</c:v>
                </c:pt>
                <c:pt idx="5006">
                  <c:v>-6.369E-12</c:v>
                </c:pt>
                <c:pt idx="5007">
                  <c:v>-1.3288000000000001E-11</c:v>
                </c:pt>
                <c:pt idx="5008">
                  <c:v>-1.7194999999999999E-11</c:v>
                </c:pt>
                <c:pt idx="5009">
                  <c:v>-2.2526E-11</c:v>
                </c:pt>
                <c:pt idx="5010">
                  <c:v>-2.0729E-11</c:v>
                </c:pt>
                <c:pt idx="5011">
                  <c:v>-2.2804999999999999E-11</c:v>
                </c:pt>
                <c:pt idx="5012">
                  <c:v>-2.2167E-11</c:v>
                </c:pt>
                <c:pt idx="5013">
                  <c:v>-1.9647000000000001E-11</c:v>
                </c:pt>
                <c:pt idx="5014">
                  <c:v>-1.584E-11</c:v>
                </c:pt>
                <c:pt idx="5015">
                  <c:v>-2.8969999999999999E-12</c:v>
                </c:pt>
                <c:pt idx="5016">
                  <c:v>-7.0470000000000002E-12</c:v>
                </c:pt>
                <c:pt idx="5017">
                  <c:v>-6.2400000000000001E-12</c:v>
                </c:pt>
                <c:pt idx="5018">
                  <c:v>1.1539999999999999E-12</c:v>
                </c:pt>
                <c:pt idx="5019">
                  <c:v>-3.0130000000000002E-12</c:v>
                </c:pt>
                <c:pt idx="5020">
                  <c:v>2.6049999999999999E-12</c:v>
                </c:pt>
                <c:pt idx="5021">
                  <c:v>4.9330000000000001E-12</c:v>
                </c:pt>
                <c:pt idx="5022">
                  <c:v>1.0293000000000001E-11</c:v>
                </c:pt>
                <c:pt idx="5023">
                  <c:v>1.9892999999999999E-11</c:v>
                </c:pt>
                <c:pt idx="5024">
                  <c:v>2.9345999999999999E-11</c:v>
                </c:pt>
                <c:pt idx="5025">
                  <c:v>3.6312E-11</c:v>
                </c:pt>
                <c:pt idx="5026">
                  <c:v>3.9962000000000001E-11</c:v>
                </c:pt>
                <c:pt idx="5027">
                  <c:v>4.2545E-11</c:v>
                </c:pt>
                <c:pt idx="5028">
                  <c:v>4.0024000000000003E-11</c:v>
                </c:pt>
                <c:pt idx="5029">
                  <c:v>3.7187000000000003E-11</c:v>
                </c:pt>
                <c:pt idx="5030">
                  <c:v>3.4087999999999998E-11</c:v>
                </c:pt>
                <c:pt idx="5031">
                  <c:v>3.1476999999999998E-11</c:v>
                </c:pt>
                <c:pt idx="5032">
                  <c:v>3.0972999999999997E-11</c:v>
                </c:pt>
                <c:pt idx="5033">
                  <c:v>3.1788999999999999E-11</c:v>
                </c:pt>
                <c:pt idx="5034">
                  <c:v>3.131E-11</c:v>
                </c:pt>
                <c:pt idx="5035">
                  <c:v>2.9989999999999998E-11</c:v>
                </c:pt>
                <c:pt idx="5036">
                  <c:v>2.8049000000000001E-11</c:v>
                </c:pt>
                <c:pt idx="5037">
                  <c:v>2.4598999999999999E-11</c:v>
                </c:pt>
                <c:pt idx="5038">
                  <c:v>2.1541E-11</c:v>
                </c:pt>
                <c:pt idx="5039">
                  <c:v>1.5310999999999999E-11</c:v>
                </c:pt>
                <c:pt idx="5040">
                  <c:v>7.8080000000000007E-12</c:v>
                </c:pt>
                <c:pt idx="5041">
                  <c:v>1.95E-12</c:v>
                </c:pt>
                <c:pt idx="5042">
                  <c:v>1.6969999999999999E-12</c:v>
                </c:pt>
                <c:pt idx="5043">
                  <c:v>5.0010000000000002E-12</c:v>
                </c:pt>
                <c:pt idx="5044">
                  <c:v>-1.0861000000000001E-11</c:v>
                </c:pt>
                <c:pt idx="5045">
                  <c:v>-1.4893E-11</c:v>
                </c:pt>
                <c:pt idx="5046">
                  <c:v>-1.7112000000000001E-11</c:v>
                </c:pt>
                <c:pt idx="5047">
                  <c:v>-1.9983000000000002E-11</c:v>
                </c:pt>
                <c:pt idx="5048">
                  <c:v>-2.2103999999999999E-11</c:v>
                </c:pt>
                <c:pt idx="5049">
                  <c:v>-2.3989E-11</c:v>
                </c:pt>
                <c:pt idx="5050">
                  <c:v>-2.5685E-11</c:v>
                </c:pt>
                <c:pt idx="5051">
                  <c:v>-2.6038E-11</c:v>
                </c:pt>
                <c:pt idx="5052">
                  <c:v>-2.4042999999999998E-11</c:v>
                </c:pt>
                <c:pt idx="5053">
                  <c:v>-2.1398000000000001E-11</c:v>
                </c:pt>
                <c:pt idx="5054">
                  <c:v>-1.6927E-11</c:v>
                </c:pt>
                <c:pt idx="5055">
                  <c:v>-1.0759E-11</c:v>
                </c:pt>
                <c:pt idx="5056">
                  <c:v>-3.821E-12</c:v>
                </c:pt>
                <c:pt idx="5057">
                  <c:v>2.9950000000000001E-12</c:v>
                </c:pt>
                <c:pt idx="5058">
                  <c:v>1.0057999999999999E-11</c:v>
                </c:pt>
                <c:pt idx="5059">
                  <c:v>1.9227000000000001E-11</c:v>
                </c:pt>
                <c:pt idx="5060">
                  <c:v>2.7186999999999999E-11</c:v>
                </c:pt>
                <c:pt idx="5061">
                  <c:v>3.1284999999999998E-11</c:v>
                </c:pt>
                <c:pt idx="5062">
                  <c:v>3.4535E-11</c:v>
                </c:pt>
                <c:pt idx="5063">
                  <c:v>3.8503999999999998E-11</c:v>
                </c:pt>
                <c:pt idx="5064">
                  <c:v>4.0057000000000002E-11</c:v>
                </c:pt>
                <c:pt idx="5065">
                  <c:v>3.8447E-11</c:v>
                </c:pt>
                <c:pt idx="5066">
                  <c:v>3.6277000000000003E-11</c:v>
                </c:pt>
                <c:pt idx="5067">
                  <c:v>3.3912E-11</c:v>
                </c:pt>
                <c:pt idx="5068">
                  <c:v>3.1491999999999997E-11</c:v>
                </c:pt>
                <c:pt idx="5069">
                  <c:v>2.6986E-11</c:v>
                </c:pt>
                <c:pt idx="5070">
                  <c:v>2.2552999999999999E-11</c:v>
                </c:pt>
                <c:pt idx="5071">
                  <c:v>2.0230000000000001E-11</c:v>
                </c:pt>
                <c:pt idx="5072">
                  <c:v>1.5463000000000001E-11</c:v>
                </c:pt>
                <c:pt idx="5073">
                  <c:v>1.6020999999999999E-11</c:v>
                </c:pt>
                <c:pt idx="5074">
                  <c:v>4.7697000000000001E-11</c:v>
                </c:pt>
                <c:pt idx="5075">
                  <c:v>1.9201000000000001E-11</c:v>
                </c:pt>
                <c:pt idx="5076">
                  <c:v>2.1566000000000001E-11</c:v>
                </c:pt>
                <c:pt idx="5077">
                  <c:v>2.4956000000000002E-11</c:v>
                </c:pt>
                <c:pt idx="5078">
                  <c:v>4.6611999999999999E-11</c:v>
                </c:pt>
                <c:pt idx="5079">
                  <c:v>1.8234999999999999E-11</c:v>
                </c:pt>
                <c:pt idx="5080">
                  <c:v>6.8780000000000004E-12</c:v>
                </c:pt>
                <c:pt idx="5081">
                  <c:v>-5.701E-12</c:v>
                </c:pt>
                <c:pt idx="5082">
                  <c:v>-1.8898999999999999E-11</c:v>
                </c:pt>
                <c:pt idx="5083">
                  <c:v>-3.0425000000000001E-11</c:v>
                </c:pt>
                <c:pt idx="5084">
                  <c:v>-3.8487000000000001E-11</c:v>
                </c:pt>
                <c:pt idx="5085">
                  <c:v>-4.1648999999999998E-11</c:v>
                </c:pt>
                <c:pt idx="5086">
                  <c:v>-3.7586000000000001E-11</c:v>
                </c:pt>
                <c:pt idx="5087">
                  <c:v>-2.5488E-11</c:v>
                </c:pt>
                <c:pt idx="5088">
                  <c:v>-2.4618E-11</c:v>
                </c:pt>
                <c:pt idx="5089">
                  <c:v>-1.5155000000000002E-11</c:v>
                </c:pt>
                <c:pt idx="5090">
                  <c:v>-7.7950000000000006E-12</c:v>
                </c:pt>
                <c:pt idx="5091">
                  <c:v>-1.3879999999999999E-12</c:v>
                </c:pt>
                <c:pt idx="5092">
                  <c:v>3.7479999999999998E-12</c:v>
                </c:pt>
                <c:pt idx="5093">
                  <c:v>5.8560000000000001E-12</c:v>
                </c:pt>
                <c:pt idx="5094">
                  <c:v>7.4950000000000007E-12</c:v>
                </c:pt>
                <c:pt idx="5095">
                  <c:v>5.2880000000000001E-12</c:v>
                </c:pt>
                <c:pt idx="5096">
                  <c:v>5.375E-12</c:v>
                </c:pt>
                <c:pt idx="5097">
                  <c:v>7.0769999999999998E-12</c:v>
                </c:pt>
                <c:pt idx="5098">
                  <c:v>1.1406999999999999E-11</c:v>
                </c:pt>
                <c:pt idx="5099">
                  <c:v>1.7605E-11</c:v>
                </c:pt>
                <c:pt idx="5100">
                  <c:v>2.2453999999999999E-11</c:v>
                </c:pt>
                <c:pt idx="5101">
                  <c:v>2.7538000000000002E-11</c:v>
                </c:pt>
                <c:pt idx="5102">
                  <c:v>3.0532000000000001E-11</c:v>
                </c:pt>
                <c:pt idx="5103">
                  <c:v>3.2915999999999999E-11</c:v>
                </c:pt>
                <c:pt idx="5104">
                  <c:v>3.3437000000000003E-11</c:v>
                </c:pt>
                <c:pt idx="5105">
                  <c:v>3.5400000000000002E-11</c:v>
                </c:pt>
                <c:pt idx="5106">
                  <c:v>3.9482E-11</c:v>
                </c:pt>
                <c:pt idx="5107">
                  <c:v>4.2018999999999999E-11</c:v>
                </c:pt>
                <c:pt idx="5108">
                  <c:v>4.4821999999999998E-11</c:v>
                </c:pt>
                <c:pt idx="5109">
                  <c:v>4.4283000000000001E-11</c:v>
                </c:pt>
                <c:pt idx="5110">
                  <c:v>4.4012999999999998E-11</c:v>
                </c:pt>
                <c:pt idx="5111">
                  <c:v>4.0872000000000001E-11</c:v>
                </c:pt>
                <c:pt idx="5112">
                  <c:v>3.5425000000000003E-11</c:v>
                </c:pt>
                <c:pt idx="5113">
                  <c:v>2.8889000000000001E-11</c:v>
                </c:pt>
                <c:pt idx="5114">
                  <c:v>1.999E-11</c:v>
                </c:pt>
                <c:pt idx="5115">
                  <c:v>9.9069999999999997E-12</c:v>
                </c:pt>
                <c:pt idx="5116">
                  <c:v>-1.764E-12</c:v>
                </c:pt>
                <c:pt idx="5117">
                  <c:v>-2.852E-12</c:v>
                </c:pt>
                <c:pt idx="5118">
                  <c:v>-1.6312000000000001E-11</c:v>
                </c:pt>
                <c:pt idx="5119">
                  <c:v>-1.9454E-11</c:v>
                </c:pt>
                <c:pt idx="5120">
                  <c:v>-1.8727999999999999E-11</c:v>
                </c:pt>
                <c:pt idx="5121">
                  <c:v>-1.4014000000000001E-11</c:v>
                </c:pt>
                <c:pt idx="5122">
                  <c:v>-8.3010000000000003E-12</c:v>
                </c:pt>
                <c:pt idx="5123">
                  <c:v>-7.5989999999999994E-12</c:v>
                </c:pt>
                <c:pt idx="5124">
                  <c:v>-9.4999999999999995E-12</c:v>
                </c:pt>
                <c:pt idx="5125">
                  <c:v>-1.1927E-11</c:v>
                </c:pt>
                <c:pt idx="5126">
                  <c:v>1.0854E-11</c:v>
                </c:pt>
                <c:pt idx="5127">
                  <c:v>-1.5388E-11</c:v>
                </c:pt>
                <c:pt idx="5128">
                  <c:v>-5.1040000000000001E-12</c:v>
                </c:pt>
                <c:pt idx="5129">
                  <c:v>-6.7669999999999997E-12</c:v>
                </c:pt>
                <c:pt idx="5130">
                  <c:v>-2.948E-12</c:v>
                </c:pt>
                <c:pt idx="5131">
                  <c:v>-4.631E-12</c:v>
                </c:pt>
                <c:pt idx="5132">
                  <c:v>-4.047E-12</c:v>
                </c:pt>
                <c:pt idx="5133">
                  <c:v>-4.0120000000000003E-12</c:v>
                </c:pt>
                <c:pt idx="5134">
                  <c:v>8.5609999999999996E-12</c:v>
                </c:pt>
                <c:pt idx="5135">
                  <c:v>5.283E-12</c:v>
                </c:pt>
                <c:pt idx="5136">
                  <c:v>1.0356E-11</c:v>
                </c:pt>
                <c:pt idx="5137">
                  <c:v>1.8147999999999999E-11</c:v>
                </c:pt>
                <c:pt idx="5138">
                  <c:v>2.7583E-11</c:v>
                </c:pt>
                <c:pt idx="5139">
                  <c:v>3.7697000000000003E-11</c:v>
                </c:pt>
                <c:pt idx="5140">
                  <c:v>4.6439999999999997E-11</c:v>
                </c:pt>
                <c:pt idx="5141">
                  <c:v>5.2971000000000001E-11</c:v>
                </c:pt>
                <c:pt idx="5142">
                  <c:v>5.6874000000000002E-11</c:v>
                </c:pt>
                <c:pt idx="5143">
                  <c:v>6.2263999999999996E-11</c:v>
                </c:pt>
                <c:pt idx="5144">
                  <c:v>5.8127999999999999E-11</c:v>
                </c:pt>
                <c:pt idx="5145">
                  <c:v>5.0547000000000003E-11</c:v>
                </c:pt>
                <c:pt idx="5146">
                  <c:v>3.9453999999999999E-11</c:v>
                </c:pt>
                <c:pt idx="5147">
                  <c:v>2.7789E-11</c:v>
                </c:pt>
                <c:pt idx="5148">
                  <c:v>1.6145E-11</c:v>
                </c:pt>
                <c:pt idx="5149">
                  <c:v>9.0600000000000006E-12</c:v>
                </c:pt>
                <c:pt idx="5150">
                  <c:v>8.3119999999999993E-12</c:v>
                </c:pt>
                <c:pt idx="5151">
                  <c:v>9.6809999999999996E-12</c:v>
                </c:pt>
                <c:pt idx="5152">
                  <c:v>9.0128999999999995E-11</c:v>
                </c:pt>
                <c:pt idx="5153">
                  <c:v>1.5038E-11</c:v>
                </c:pt>
                <c:pt idx="5154">
                  <c:v>1.5196000000000001E-11</c:v>
                </c:pt>
                <c:pt idx="5155">
                  <c:v>1.5675999999999999E-11</c:v>
                </c:pt>
                <c:pt idx="5156">
                  <c:v>1.3752999999999999E-11</c:v>
                </c:pt>
                <c:pt idx="5157">
                  <c:v>1.0632000000000001E-11</c:v>
                </c:pt>
                <c:pt idx="5158">
                  <c:v>4.715E-12</c:v>
                </c:pt>
                <c:pt idx="5159">
                  <c:v>-1.6799999999999999E-12</c:v>
                </c:pt>
                <c:pt idx="5160">
                  <c:v>-6.811E-12</c:v>
                </c:pt>
                <c:pt idx="5161">
                  <c:v>-1.2605E-11</c:v>
                </c:pt>
                <c:pt idx="5162">
                  <c:v>-1.7749000000000001E-11</c:v>
                </c:pt>
                <c:pt idx="5163">
                  <c:v>-2.1461000000000002E-11</c:v>
                </c:pt>
                <c:pt idx="5164">
                  <c:v>-2.3293000000000001E-11</c:v>
                </c:pt>
                <c:pt idx="5165">
                  <c:v>-2.2961999999999998E-11</c:v>
                </c:pt>
                <c:pt idx="5166">
                  <c:v>-1.9413999999999999E-11</c:v>
                </c:pt>
                <c:pt idx="5167">
                  <c:v>-1.2771E-11</c:v>
                </c:pt>
                <c:pt idx="5168">
                  <c:v>-7.3400000000000006E-12</c:v>
                </c:pt>
                <c:pt idx="5169">
                  <c:v>3.4479999999999998E-12</c:v>
                </c:pt>
                <c:pt idx="5170">
                  <c:v>6.8119999999999997E-12</c:v>
                </c:pt>
                <c:pt idx="5171">
                  <c:v>1.2613E-11</c:v>
                </c:pt>
                <c:pt idx="5172">
                  <c:v>1.924E-11</c:v>
                </c:pt>
                <c:pt idx="5173">
                  <c:v>2.4288E-11</c:v>
                </c:pt>
                <c:pt idx="5174">
                  <c:v>2.8455E-11</c:v>
                </c:pt>
                <c:pt idx="5175">
                  <c:v>3.4538E-11</c:v>
                </c:pt>
                <c:pt idx="5176">
                  <c:v>3.5544999999999998E-11</c:v>
                </c:pt>
                <c:pt idx="5177">
                  <c:v>3.6564000000000003E-11</c:v>
                </c:pt>
                <c:pt idx="5178">
                  <c:v>3.7119999999999997E-11</c:v>
                </c:pt>
                <c:pt idx="5179">
                  <c:v>3.8363999999999999E-11</c:v>
                </c:pt>
                <c:pt idx="5180">
                  <c:v>3.7852000000000001E-11</c:v>
                </c:pt>
                <c:pt idx="5181">
                  <c:v>3.8429999999999997E-11</c:v>
                </c:pt>
                <c:pt idx="5182">
                  <c:v>3.7385000000000002E-11</c:v>
                </c:pt>
                <c:pt idx="5183">
                  <c:v>3.3666999999999999E-11</c:v>
                </c:pt>
                <c:pt idx="5184">
                  <c:v>2.8764000000000001E-11</c:v>
                </c:pt>
                <c:pt idx="5185">
                  <c:v>2.3551000000000001E-11</c:v>
                </c:pt>
                <c:pt idx="5186">
                  <c:v>1.7594999999999998E-11</c:v>
                </c:pt>
                <c:pt idx="5187">
                  <c:v>1.7341000000000001E-11</c:v>
                </c:pt>
                <c:pt idx="5188">
                  <c:v>1.1800000000000001E-11</c:v>
                </c:pt>
                <c:pt idx="5189">
                  <c:v>1.8283E-11</c:v>
                </c:pt>
                <c:pt idx="5190">
                  <c:v>3.1375000000000002E-11</c:v>
                </c:pt>
                <c:pt idx="5191">
                  <c:v>2.1027000000000001E-11</c:v>
                </c:pt>
                <c:pt idx="5192">
                  <c:v>2.1769000000000001E-11</c:v>
                </c:pt>
                <c:pt idx="5193">
                  <c:v>1.7498E-11</c:v>
                </c:pt>
                <c:pt idx="5194">
                  <c:v>1.1932E-11</c:v>
                </c:pt>
                <c:pt idx="5195">
                  <c:v>6.5459999999999998E-12</c:v>
                </c:pt>
                <c:pt idx="5196">
                  <c:v>1.49E-13</c:v>
                </c:pt>
                <c:pt idx="5197">
                  <c:v>-8.4860000000000008E-12</c:v>
                </c:pt>
                <c:pt idx="5198">
                  <c:v>-2.066E-11</c:v>
                </c:pt>
                <c:pt idx="5199">
                  <c:v>-2.4472000000000002E-11</c:v>
                </c:pt>
                <c:pt idx="5200">
                  <c:v>-3.8915000000000002E-11</c:v>
                </c:pt>
                <c:pt idx="5201">
                  <c:v>-3.1962999999999999E-11</c:v>
                </c:pt>
                <c:pt idx="5202">
                  <c:v>-3.6795000000000001E-11</c:v>
                </c:pt>
                <c:pt idx="5203">
                  <c:v>-2.3016999999999999E-11</c:v>
                </c:pt>
                <c:pt idx="5204">
                  <c:v>-9.7459999999999999E-12</c:v>
                </c:pt>
                <c:pt idx="5205">
                  <c:v>-1.2392E-11</c:v>
                </c:pt>
                <c:pt idx="5206">
                  <c:v>1.0119999999999999E-12</c:v>
                </c:pt>
                <c:pt idx="5207">
                  <c:v>1.3138E-11</c:v>
                </c:pt>
                <c:pt idx="5208">
                  <c:v>2.1560000000000001E-11</c:v>
                </c:pt>
                <c:pt idx="5209">
                  <c:v>2.7406999999999999E-11</c:v>
                </c:pt>
                <c:pt idx="5210">
                  <c:v>3.0603999999999998E-11</c:v>
                </c:pt>
                <c:pt idx="5211">
                  <c:v>2.9921000000000001E-11</c:v>
                </c:pt>
                <c:pt idx="5213">
                  <c:v>2.9028000000000001E-11</c:v>
                </c:pt>
                <c:pt idx="5214">
                  <c:v>2.2309999999999998E-11</c:v>
                </c:pt>
                <c:pt idx="5215">
                  <c:v>2.2697999999999999E-11</c:v>
                </c:pt>
                <c:pt idx="5216">
                  <c:v>1.9022E-11</c:v>
                </c:pt>
                <c:pt idx="5217">
                  <c:v>1.755E-11</c:v>
                </c:pt>
                <c:pt idx="5218">
                  <c:v>1.9625E-11</c:v>
                </c:pt>
                <c:pt idx="5219">
                  <c:v>2.4386999999999999E-11</c:v>
                </c:pt>
                <c:pt idx="5220">
                  <c:v>3.0691999999999997E-11</c:v>
                </c:pt>
                <c:pt idx="5221">
                  <c:v>3.5938000000000003E-11</c:v>
                </c:pt>
                <c:pt idx="5222">
                  <c:v>4.3593999999999997E-11</c:v>
                </c:pt>
                <c:pt idx="5223">
                  <c:v>4.9285000000000001E-11</c:v>
                </c:pt>
                <c:pt idx="5224">
                  <c:v>3.4933999999999998E-11</c:v>
                </c:pt>
                <c:pt idx="5225">
                  <c:v>5.6492000000000001E-11</c:v>
                </c:pt>
                <c:pt idx="5226">
                  <c:v>1.8866100000000001E-10</c:v>
                </c:pt>
                <c:pt idx="5227">
                  <c:v>3.6454999999999998E-11</c:v>
                </c:pt>
                <c:pt idx="5228">
                  <c:v>2.1966000000000001E-11</c:v>
                </c:pt>
                <c:pt idx="5229">
                  <c:v>1.2348E-11</c:v>
                </c:pt>
                <c:pt idx="5230">
                  <c:v>2.0970000000000001E-12</c:v>
                </c:pt>
                <c:pt idx="5231">
                  <c:v>-8.3089999999999994E-12</c:v>
                </c:pt>
                <c:pt idx="5232">
                  <c:v>-1.7078999999999999E-11</c:v>
                </c:pt>
                <c:pt idx="5233">
                  <c:v>-2.3187E-11</c:v>
                </c:pt>
                <c:pt idx="5234">
                  <c:v>-2.7171999999999999E-11</c:v>
                </c:pt>
                <c:pt idx="5235">
                  <c:v>-2.4931999999999999E-11</c:v>
                </c:pt>
                <c:pt idx="5236">
                  <c:v>-2.2102000000000001E-11</c:v>
                </c:pt>
                <c:pt idx="5237">
                  <c:v>-1.4973000000000001E-11</c:v>
                </c:pt>
                <c:pt idx="5238">
                  <c:v>-1.1128E-11</c:v>
                </c:pt>
                <c:pt idx="5239">
                  <c:v>-4.6620000000000001E-12</c:v>
                </c:pt>
                <c:pt idx="5240">
                  <c:v>-7.2300000000000005E-13</c:v>
                </c:pt>
                <c:pt idx="5241">
                  <c:v>-2.3310000000000001E-12</c:v>
                </c:pt>
                <c:pt idx="5242">
                  <c:v>-7.1979999999999998E-12</c:v>
                </c:pt>
                <c:pt idx="5243">
                  <c:v>-1.0401E-11</c:v>
                </c:pt>
                <c:pt idx="5244">
                  <c:v>-1.3192E-11</c:v>
                </c:pt>
                <c:pt idx="5245">
                  <c:v>-1.2810999999999999E-11</c:v>
                </c:pt>
                <c:pt idx="5246">
                  <c:v>-9.0359999999999999E-12</c:v>
                </c:pt>
                <c:pt idx="5247">
                  <c:v>-3.637E-12</c:v>
                </c:pt>
                <c:pt idx="5248">
                  <c:v>2.577E-12</c:v>
                </c:pt>
                <c:pt idx="5249">
                  <c:v>1.5385999999999999E-11</c:v>
                </c:pt>
                <c:pt idx="5250">
                  <c:v>2.4210999999999999E-11</c:v>
                </c:pt>
                <c:pt idx="5251">
                  <c:v>6.9596000000000002E-11</c:v>
                </c:pt>
                <c:pt idx="5252">
                  <c:v>4.0558999999999998E-11</c:v>
                </c:pt>
                <c:pt idx="5253">
                  <c:v>4.2408000000000001E-11</c:v>
                </c:pt>
                <c:pt idx="5254">
                  <c:v>4.5136000000000003E-11</c:v>
                </c:pt>
                <c:pt idx="5255">
                  <c:v>4.4613999999999997E-11</c:v>
                </c:pt>
                <c:pt idx="5256">
                  <c:v>4.1693E-11</c:v>
                </c:pt>
                <c:pt idx="5257">
                  <c:v>3.6752E-11</c:v>
                </c:pt>
                <c:pt idx="5258">
                  <c:v>3.4341000000000003E-11</c:v>
                </c:pt>
                <c:pt idx="5259">
                  <c:v>3.5904000000000002E-11</c:v>
                </c:pt>
                <c:pt idx="5260">
                  <c:v>3.5870000000000001E-11</c:v>
                </c:pt>
                <c:pt idx="5261">
                  <c:v>3.3180000000000002E-11</c:v>
                </c:pt>
                <c:pt idx="5262">
                  <c:v>3.0252000000000003E-11</c:v>
                </c:pt>
                <c:pt idx="5263">
                  <c:v>2.9683000000000001E-11</c:v>
                </c:pt>
                <c:pt idx="5264">
                  <c:v>2.6708E-11</c:v>
                </c:pt>
                <c:pt idx="5265">
                  <c:v>2.2239E-11</c:v>
                </c:pt>
                <c:pt idx="5266">
                  <c:v>2.0332E-11</c:v>
                </c:pt>
                <c:pt idx="5267">
                  <c:v>1.6466999999999999E-11</c:v>
                </c:pt>
                <c:pt idx="5268">
                  <c:v>9.3850000000000001E-12</c:v>
                </c:pt>
                <c:pt idx="5269">
                  <c:v>7.0760000000000001E-12</c:v>
                </c:pt>
                <c:pt idx="5270">
                  <c:v>8.5539999999999993E-12</c:v>
                </c:pt>
                <c:pt idx="5271">
                  <c:v>7.3140000000000005E-12</c:v>
                </c:pt>
                <c:pt idx="5272">
                  <c:v>5.0090000000000002E-12</c:v>
                </c:pt>
                <c:pt idx="5273">
                  <c:v>1.3899999999999999E-13</c:v>
                </c:pt>
                <c:pt idx="5274">
                  <c:v>-6.59E-12</c:v>
                </c:pt>
                <c:pt idx="5275">
                  <c:v>-1.1445999999999999E-11</c:v>
                </c:pt>
                <c:pt idx="5276">
                  <c:v>-1.6831999999999999E-11</c:v>
                </c:pt>
                <c:pt idx="5277">
                  <c:v>-2.0802E-11</c:v>
                </c:pt>
                <c:pt idx="5278">
                  <c:v>-2.2357000000000001E-11</c:v>
                </c:pt>
                <c:pt idx="5279">
                  <c:v>-2.0280999999999999E-11</c:v>
                </c:pt>
                <c:pt idx="5280">
                  <c:v>-1.5556E-11</c:v>
                </c:pt>
                <c:pt idx="5281">
                  <c:v>-9.5459999999999999E-12</c:v>
                </c:pt>
                <c:pt idx="5282">
                  <c:v>-2.226E-12</c:v>
                </c:pt>
                <c:pt idx="5283">
                  <c:v>5.0129999999999997E-12</c:v>
                </c:pt>
                <c:pt idx="5284">
                  <c:v>9.9410000000000006E-12</c:v>
                </c:pt>
                <c:pt idx="5285">
                  <c:v>1.4294E-11</c:v>
                </c:pt>
                <c:pt idx="5286">
                  <c:v>1.9810999999999999E-11</c:v>
                </c:pt>
                <c:pt idx="5287">
                  <c:v>2.4389999999999999E-11</c:v>
                </c:pt>
                <c:pt idx="5288">
                  <c:v>3.0215000000000002E-11</c:v>
                </c:pt>
                <c:pt idx="5289">
                  <c:v>3.6478000000000002E-11</c:v>
                </c:pt>
                <c:pt idx="5290">
                  <c:v>3.8359999999999997E-11</c:v>
                </c:pt>
                <c:pt idx="5291">
                  <c:v>3.8264000000000001E-11</c:v>
                </c:pt>
                <c:pt idx="5292">
                  <c:v>3.8459E-11</c:v>
                </c:pt>
                <c:pt idx="5293">
                  <c:v>4.0094999999999998E-11</c:v>
                </c:pt>
                <c:pt idx="5294">
                  <c:v>4.0808999999999997E-11</c:v>
                </c:pt>
                <c:pt idx="5295">
                  <c:v>4.0518999999999997E-11</c:v>
                </c:pt>
                <c:pt idx="5296">
                  <c:v>3.7943E-11</c:v>
                </c:pt>
                <c:pt idx="5297">
                  <c:v>3.4334000000000001E-11</c:v>
                </c:pt>
                <c:pt idx="5298">
                  <c:v>3.1418999999999998E-11</c:v>
                </c:pt>
                <c:pt idx="5299">
                  <c:v>2.8947000000000001E-11</c:v>
                </c:pt>
                <c:pt idx="5300">
                  <c:v>2.6406E-11</c:v>
                </c:pt>
                <c:pt idx="5301">
                  <c:v>2.3447999999999999E-11</c:v>
                </c:pt>
                <c:pt idx="5302">
                  <c:v>2.0292E-11</c:v>
                </c:pt>
                <c:pt idx="5303">
                  <c:v>1.9868999999999999E-11</c:v>
                </c:pt>
                <c:pt idx="5304">
                  <c:v>1.11708E-10</c:v>
                </c:pt>
                <c:pt idx="5305">
                  <c:v>1.8333999999999998E-11</c:v>
                </c:pt>
                <c:pt idx="5306">
                  <c:v>1.2984999999999999E-11</c:v>
                </c:pt>
                <c:pt idx="5307">
                  <c:v>1.0057999999999999E-11</c:v>
                </c:pt>
                <c:pt idx="5308">
                  <c:v>6.5200000000000005E-13</c:v>
                </c:pt>
                <c:pt idx="5309">
                  <c:v>-1.4770000000000001E-12</c:v>
                </c:pt>
                <c:pt idx="5310">
                  <c:v>-1.1217E-11</c:v>
                </c:pt>
                <c:pt idx="5311">
                  <c:v>-1.8395000000000001E-11</c:v>
                </c:pt>
                <c:pt idx="5312">
                  <c:v>-2.2528000000000001E-11</c:v>
                </c:pt>
                <c:pt idx="5313">
                  <c:v>-2.4027999999999999E-11</c:v>
                </c:pt>
                <c:pt idx="5314">
                  <c:v>-2.4325000000000001E-11</c:v>
                </c:pt>
                <c:pt idx="5315">
                  <c:v>-2.3775E-11</c:v>
                </c:pt>
                <c:pt idx="5316">
                  <c:v>-2.4569999999999999E-11</c:v>
                </c:pt>
                <c:pt idx="5317">
                  <c:v>-1.2497999999999999E-11</c:v>
                </c:pt>
                <c:pt idx="5318">
                  <c:v>-6.8790000000000001E-12</c:v>
                </c:pt>
                <c:pt idx="5319">
                  <c:v>-1.2012E-11</c:v>
                </c:pt>
                <c:pt idx="5320">
                  <c:v>5.6199999999999999E-12</c:v>
                </c:pt>
                <c:pt idx="5321">
                  <c:v>1.0377000000000001E-11</c:v>
                </c:pt>
                <c:pt idx="5322">
                  <c:v>1.1093999999999999E-11</c:v>
                </c:pt>
                <c:pt idx="5323">
                  <c:v>1.163E-11</c:v>
                </c:pt>
                <c:pt idx="5324">
                  <c:v>1.8388999999999998E-11</c:v>
                </c:pt>
                <c:pt idx="5325">
                  <c:v>1.5913E-11</c:v>
                </c:pt>
                <c:pt idx="5326">
                  <c:v>1.8265000000000001E-11</c:v>
                </c:pt>
                <c:pt idx="5327">
                  <c:v>1.9332999999999999E-11</c:v>
                </c:pt>
                <c:pt idx="5328">
                  <c:v>2.0413E-11</c:v>
                </c:pt>
                <c:pt idx="5329">
                  <c:v>2.4659E-11</c:v>
                </c:pt>
                <c:pt idx="5330">
                  <c:v>3.4060999999999999E-11</c:v>
                </c:pt>
                <c:pt idx="5331">
                  <c:v>5.5085999999999999E-11</c:v>
                </c:pt>
                <c:pt idx="5332">
                  <c:v>4.8504999999999998E-11</c:v>
                </c:pt>
                <c:pt idx="5333">
                  <c:v>5.2256E-11</c:v>
                </c:pt>
                <c:pt idx="5334">
                  <c:v>5.6024E-11</c:v>
                </c:pt>
                <c:pt idx="5335">
                  <c:v>5.5769999999999998E-11</c:v>
                </c:pt>
                <c:pt idx="5336">
                  <c:v>5.3323000000000003E-11</c:v>
                </c:pt>
                <c:pt idx="5337">
                  <c:v>4.7963000000000002E-11</c:v>
                </c:pt>
                <c:pt idx="5338">
                  <c:v>3.9724999999999997E-11</c:v>
                </c:pt>
                <c:pt idx="5339">
                  <c:v>2.8160999999999998E-11</c:v>
                </c:pt>
                <c:pt idx="5340">
                  <c:v>1.8225999999999999E-11</c:v>
                </c:pt>
                <c:pt idx="5341">
                  <c:v>9.5029999999999994E-12</c:v>
                </c:pt>
                <c:pt idx="5342">
                  <c:v>1.5270000000000001E-12</c:v>
                </c:pt>
                <c:pt idx="5343">
                  <c:v>1.3727000000000001E-11</c:v>
                </c:pt>
                <c:pt idx="5344">
                  <c:v>-2.113E-12</c:v>
                </c:pt>
                <c:pt idx="5345">
                  <c:v>-3.2670000000000001E-12</c:v>
                </c:pt>
                <c:pt idx="5346">
                  <c:v>-1.1390000000000001E-12</c:v>
                </c:pt>
                <c:pt idx="5347">
                  <c:v>1.052E-12</c:v>
                </c:pt>
                <c:pt idx="5348">
                  <c:v>3.4489999999999999E-12</c:v>
                </c:pt>
                <c:pt idx="5349">
                  <c:v>-2.535E-12</c:v>
                </c:pt>
                <c:pt idx="5350">
                  <c:v>1.1267999999999999E-11</c:v>
                </c:pt>
                <c:pt idx="5351">
                  <c:v>1.1887000000000001E-11</c:v>
                </c:pt>
                <c:pt idx="5352">
                  <c:v>1.1167999999999999E-11</c:v>
                </c:pt>
                <c:pt idx="5353">
                  <c:v>8.1569999999999993E-12</c:v>
                </c:pt>
                <c:pt idx="5354">
                  <c:v>3.2269999999999999E-12</c:v>
                </c:pt>
                <c:pt idx="5355">
                  <c:v>-1.637E-12</c:v>
                </c:pt>
                <c:pt idx="5356">
                  <c:v>-4.418E-12</c:v>
                </c:pt>
                <c:pt idx="5357">
                  <c:v>-9.9739999999999993E-12</c:v>
                </c:pt>
                <c:pt idx="5358">
                  <c:v>-1.3991E-11</c:v>
                </c:pt>
                <c:pt idx="5359">
                  <c:v>-1.4816000000000001E-11</c:v>
                </c:pt>
                <c:pt idx="5360">
                  <c:v>-1.4468E-11</c:v>
                </c:pt>
                <c:pt idx="5361">
                  <c:v>-1.1818E-11</c:v>
                </c:pt>
                <c:pt idx="5362">
                  <c:v>-8.6609999999999995E-12</c:v>
                </c:pt>
                <c:pt idx="5363">
                  <c:v>-1.401E-12</c:v>
                </c:pt>
                <c:pt idx="5364">
                  <c:v>9.7069999999999997E-12</c:v>
                </c:pt>
                <c:pt idx="5365">
                  <c:v>2.7293999999999999E-11</c:v>
                </c:pt>
                <c:pt idx="5366">
                  <c:v>3.9868999999999998E-11</c:v>
                </c:pt>
                <c:pt idx="5367">
                  <c:v>4.9350000000000003E-11</c:v>
                </c:pt>
                <c:pt idx="5368">
                  <c:v>6.0347999999999999E-11</c:v>
                </c:pt>
                <c:pt idx="5369">
                  <c:v>6.2566000000000001E-11</c:v>
                </c:pt>
                <c:pt idx="5370">
                  <c:v>5.9928999999999998E-11</c:v>
                </c:pt>
                <c:pt idx="5371">
                  <c:v>5.4596999999999998E-11</c:v>
                </c:pt>
                <c:pt idx="5372">
                  <c:v>6.0214999999999996E-11</c:v>
                </c:pt>
                <c:pt idx="5373">
                  <c:v>5.0116999999999997E-11</c:v>
                </c:pt>
                <c:pt idx="5374">
                  <c:v>2.9668000000000002E-11</c:v>
                </c:pt>
                <c:pt idx="5375">
                  <c:v>2.4836E-11</c:v>
                </c:pt>
                <c:pt idx="5376">
                  <c:v>2.0141E-11</c:v>
                </c:pt>
                <c:pt idx="5377">
                  <c:v>1.8495E-11</c:v>
                </c:pt>
                <c:pt idx="5378">
                  <c:v>1.9283999999999999E-11</c:v>
                </c:pt>
                <c:pt idx="5379">
                  <c:v>2.1714000000000001E-11</c:v>
                </c:pt>
                <c:pt idx="5380">
                  <c:v>2.2668999999999999E-11</c:v>
                </c:pt>
                <c:pt idx="5381">
                  <c:v>1.9989000000000001E-11</c:v>
                </c:pt>
                <c:pt idx="5382">
                  <c:v>1.6733999999999999E-11</c:v>
                </c:pt>
                <c:pt idx="5383">
                  <c:v>1.259E-11</c:v>
                </c:pt>
                <c:pt idx="5384">
                  <c:v>1.0089E-11</c:v>
                </c:pt>
                <c:pt idx="5385">
                  <c:v>9.0449999999999995E-12</c:v>
                </c:pt>
                <c:pt idx="5386">
                  <c:v>9.4920000000000003E-12</c:v>
                </c:pt>
                <c:pt idx="5387">
                  <c:v>-1.625E-12</c:v>
                </c:pt>
                <c:pt idx="5388">
                  <c:v>9.8978999999999995E-11</c:v>
                </c:pt>
                <c:pt idx="5389">
                  <c:v>-8.0780000000000001E-12</c:v>
                </c:pt>
                <c:pt idx="5390">
                  <c:v>-1.2163E-11</c:v>
                </c:pt>
                <c:pt idx="5391">
                  <c:v>-1.3513E-11</c:v>
                </c:pt>
                <c:pt idx="5392">
                  <c:v>-1.265E-11</c:v>
                </c:pt>
                <c:pt idx="5393">
                  <c:v>-1.3983E-11</c:v>
                </c:pt>
                <c:pt idx="5394">
                  <c:v>-1.7173999999999999E-11</c:v>
                </c:pt>
                <c:pt idx="5395">
                  <c:v>-1.6399000000000001E-11</c:v>
                </c:pt>
                <c:pt idx="5396">
                  <c:v>-8.4530000000000004E-12</c:v>
                </c:pt>
                <c:pt idx="5397">
                  <c:v>2.8870000000000001E-12</c:v>
                </c:pt>
                <c:pt idx="5398">
                  <c:v>5.554E-12</c:v>
                </c:pt>
                <c:pt idx="5399">
                  <c:v>1.1522999999999999E-11</c:v>
                </c:pt>
                <c:pt idx="5400">
                  <c:v>1.7953999999999999E-11</c:v>
                </c:pt>
                <c:pt idx="5401">
                  <c:v>2.8228000000000001E-11</c:v>
                </c:pt>
                <c:pt idx="5402">
                  <c:v>3.3134000000000002E-11</c:v>
                </c:pt>
                <c:pt idx="5403">
                  <c:v>4.1294999999999998E-11</c:v>
                </c:pt>
                <c:pt idx="5404">
                  <c:v>4.0231000000000002E-11</c:v>
                </c:pt>
                <c:pt idx="5405">
                  <c:v>3.8594000000000001E-11</c:v>
                </c:pt>
                <c:pt idx="5406">
                  <c:v>3.6505000000000001E-11</c:v>
                </c:pt>
                <c:pt idx="5407">
                  <c:v>3.7746999999999999E-11</c:v>
                </c:pt>
                <c:pt idx="5408">
                  <c:v>4.2409000000000003E-11</c:v>
                </c:pt>
                <c:pt idx="5409">
                  <c:v>1.4802499999999999E-10</c:v>
                </c:pt>
                <c:pt idx="5410">
                  <c:v>5.0803000000000002E-11</c:v>
                </c:pt>
                <c:pt idx="5411">
                  <c:v>4.8284999999999998E-11</c:v>
                </c:pt>
                <c:pt idx="5412">
                  <c:v>4.9457000000000003E-11</c:v>
                </c:pt>
                <c:pt idx="5413">
                  <c:v>4.8668000000000001E-11</c:v>
                </c:pt>
                <c:pt idx="5414">
                  <c:v>4.3398000000000002E-11</c:v>
                </c:pt>
                <c:pt idx="5415">
                  <c:v>4.1712999999999997E-11</c:v>
                </c:pt>
                <c:pt idx="5416">
                  <c:v>3.8375000000000003E-11</c:v>
                </c:pt>
                <c:pt idx="5417">
                  <c:v>3.3983000000000002E-11</c:v>
                </c:pt>
                <c:pt idx="5418">
                  <c:v>2.6232000000000001E-11</c:v>
                </c:pt>
                <c:pt idx="5419">
                  <c:v>1.8472999999999999E-11</c:v>
                </c:pt>
                <c:pt idx="5420">
                  <c:v>1.5811E-11</c:v>
                </c:pt>
                <c:pt idx="5421">
                  <c:v>1.5174E-11</c:v>
                </c:pt>
                <c:pt idx="5422">
                  <c:v>1.6443999999999999E-11</c:v>
                </c:pt>
                <c:pt idx="5423">
                  <c:v>1.0015E-11</c:v>
                </c:pt>
                <c:pt idx="5424">
                  <c:v>2.5299999999999999E-12</c:v>
                </c:pt>
                <c:pt idx="5425">
                  <c:v>-5.02E-12</c:v>
                </c:pt>
                <c:pt idx="5426">
                  <c:v>-1.259E-11</c:v>
                </c:pt>
                <c:pt idx="5427">
                  <c:v>-1.6733999999999999E-11</c:v>
                </c:pt>
                <c:pt idx="5428">
                  <c:v>-1.1171000000000001E-11</c:v>
                </c:pt>
                <c:pt idx="5429">
                  <c:v>-8.9120000000000008E-12</c:v>
                </c:pt>
                <c:pt idx="5430">
                  <c:v>-6.2500000000000002E-12</c:v>
                </c:pt>
                <c:pt idx="5431">
                  <c:v>-3.2760000000000002E-12</c:v>
                </c:pt>
                <c:pt idx="5432">
                  <c:v>-6.1000000000000005E-14</c:v>
                </c:pt>
                <c:pt idx="5433">
                  <c:v>2.8169999999999998E-12</c:v>
                </c:pt>
                <c:pt idx="5434">
                  <c:v>1.0135000000000001E-11</c:v>
                </c:pt>
                <c:pt idx="5435">
                  <c:v>1.9625999999999999E-11</c:v>
                </c:pt>
                <c:pt idx="5436">
                  <c:v>2.3694E-11</c:v>
                </c:pt>
                <c:pt idx="5437">
                  <c:v>2.5969999999999999E-11</c:v>
                </c:pt>
                <c:pt idx="5438">
                  <c:v>3.1087E-11</c:v>
                </c:pt>
                <c:pt idx="5439">
                  <c:v>4.6082000000000002E-11</c:v>
                </c:pt>
                <c:pt idx="5440">
                  <c:v>3.1763000000000002E-11</c:v>
                </c:pt>
                <c:pt idx="5441">
                  <c:v>3.3714000000000001E-11</c:v>
                </c:pt>
                <c:pt idx="5442">
                  <c:v>3.2322999999999998E-11</c:v>
                </c:pt>
                <c:pt idx="5443">
                  <c:v>2.9348000000000003E-11</c:v>
                </c:pt>
                <c:pt idx="5444">
                  <c:v>2.4452000000000001E-11</c:v>
                </c:pt>
                <c:pt idx="5445">
                  <c:v>3.0847000000000002E-11</c:v>
                </c:pt>
                <c:pt idx="5446">
                  <c:v>4.3281E-11</c:v>
                </c:pt>
                <c:pt idx="5447">
                  <c:v>5.3299999999999999E-11</c:v>
                </c:pt>
                <c:pt idx="5448">
                  <c:v>5.9239999999999994E-11</c:v>
                </c:pt>
                <c:pt idx="5449">
                  <c:v>6.4493000000000002E-11</c:v>
                </c:pt>
                <c:pt idx="5450">
                  <c:v>6.4778999999999999E-11</c:v>
                </c:pt>
                <c:pt idx="5451">
                  <c:v>6.3673999999999994E-11</c:v>
                </c:pt>
                <c:pt idx="5452">
                  <c:v>5.7901999999999999E-11</c:v>
                </c:pt>
                <c:pt idx="5453">
                  <c:v>4.9718E-11</c:v>
                </c:pt>
                <c:pt idx="5454">
                  <c:v>4.0322E-11</c:v>
                </c:pt>
                <c:pt idx="5455">
                  <c:v>3.0645000000000001E-11</c:v>
                </c:pt>
                <c:pt idx="5456">
                  <c:v>2.2648999999999999E-11</c:v>
                </c:pt>
                <c:pt idx="5457">
                  <c:v>1.6484E-11</c:v>
                </c:pt>
                <c:pt idx="5458">
                  <c:v>1.0395E-11</c:v>
                </c:pt>
                <c:pt idx="5459">
                  <c:v>6.2970000000000003E-12</c:v>
                </c:pt>
                <c:pt idx="5460">
                  <c:v>3.1679999999999998E-12</c:v>
                </c:pt>
                <c:pt idx="5461">
                  <c:v>2.051E-12</c:v>
                </c:pt>
                <c:pt idx="5462">
                  <c:v>1.0869999999999999E-12</c:v>
                </c:pt>
                <c:pt idx="5463">
                  <c:v>4.3269999999999996E-12</c:v>
                </c:pt>
                <c:pt idx="5464">
                  <c:v>1.9010000000000001E-12</c:v>
                </c:pt>
                <c:pt idx="5465">
                  <c:v>-7.4199999999999997E-13</c:v>
                </c:pt>
                <c:pt idx="5466">
                  <c:v>-2.7660000000000001E-12</c:v>
                </c:pt>
                <c:pt idx="5467">
                  <c:v>-4.4759999999999999E-12</c:v>
                </c:pt>
                <c:pt idx="5468">
                  <c:v>-6.9249999999999997E-12</c:v>
                </c:pt>
                <c:pt idx="5469">
                  <c:v>-5.9229999999999997E-12</c:v>
                </c:pt>
                <c:pt idx="5470">
                  <c:v>-4.0799999999999998E-13</c:v>
                </c:pt>
                <c:pt idx="5471">
                  <c:v>6.7650000000000004E-12</c:v>
                </c:pt>
                <c:pt idx="5472">
                  <c:v>8.2180000000000007E-12</c:v>
                </c:pt>
                <c:pt idx="5473">
                  <c:v>1.9796E-11</c:v>
                </c:pt>
                <c:pt idx="5474">
                  <c:v>1.8537000000000001E-11</c:v>
                </c:pt>
                <c:pt idx="5475">
                  <c:v>1.6457000000000001E-11</c:v>
                </c:pt>
                <c:pt idx="5476">
                  <c:v>1.3639E-11</c:v>
                </c:pt>
                <c:pt idx="5477">
                  <c:v>1.5338000000000001E-11</c:v>
                </c:pt>
                <c:pt idx="5478">
                  <c:v>1.7390000000000001E-11</c:v>
                </c:pt>
                <c:pt idx="5479">
                  <c:v>2.1360000000000001E-11</c:v>
                </c:pt>
                <c:pt idx="5480">
                  <c:v>3.0379000000000001E-11</c:v>
                </c:pt>
                <c:pt idx="5481">
                  <c:v>4.2781000000000002E-11</c:v>
                </c:pt>
                <c:pt idx="5482">
                  <c:v>5.3753999999999997E-11</c:v>
                </c:pt>
                <c:pt idx="5483">
                  <c:v>5.8855999999999996E-11</c:v>
                </c:pt>
                <c:pt idx="5484">
                  <c:v>6.9124999999999994E-11</c:v>
                </c:pt>
                <c:pt idx="5485">
                  <c:v>6.5212000000000004E-11</c:v>
                </c:pt>
                <c:pt idx="5486">
                  <c:v>8.3409000000000004E-11</c:v>
                </c:pt>
                <c:pt idx="5487">
                  <c:v>6.9961000000000005E-11</c:v>
                </c:pt>
                <c:pt idx="5488">
                  <c:v>6.7878999999999994E-11</c:v>
                </c:pt>
                <c:pt idx="5489">
                  <c:v>6.4223999999999995E-11</c:v>
                </c:pt>
                <c:pt idx="5490">
                  <c:v>5.8382000000000001E-11</c:v>
                </c:pt>
                <c:pt idx="5491">
                  <c:v>5.0315000000000003E-11</c:v>
                </c:pt>
                <c:pt idx="5492">
                  <c:v>3.8786000000000001E-11</c:v>
                </c:pt>
                <c:pt idx="5493">
                  <c:v>2.5882E-11</c:v>
                </c:pt>
                <c:pt idx="5494">
                  <c:v>1.2613999999999999E-11</c:v>
                </c:pt>
                <c:pt idx="5495">
                  <c:v>6.269E-12</c:v>
                </c:pt>
                <c:pt idx="5496">
                  <c:v>3.429E-12</c:v>
                </c:pt>
                <c:pt idx="5497">
                  <c:v>2.0399999999999999E-13</c:v>
                </c:pt>
                <c:pt idx="5498">
                  <c:v>-7.8899999999999997E-13</c:v>
                </c:pt>
                <c:pt idx="5499">
                  <c:v>-3.5699999999999999E-13</c:v>
                </c:pt>
                <c:pt idx="5500">
                  <c:v>2.8879999999999998E-12</c:v>
                </c:pt>
                <c:pt idx="5501">
                  <c:v>6.0119999999999998E-12</c:v>
                </c:pt>
                <c:pt idx="5502">
                  <c:v>8.6950000000000004E-12</c:v>
                </c:pt>
                <c:pt idx="5503">
                  <c:v>1.0509999999999999E-11</c:v>
                </c:pt>
                <c:pt idx="5504">
                  <c:v>9.5229999999999997E-12</c:v>
                </c:pt>
                <c:pt idx="5505">
                  <c:v>5.6790000000000003E-12</c:v>
                </c:pt>
                <c:pt idx="5506">
                  <c:v>1.2370000000000001E-12</c:v>
                </c:pt>
                <c:pt idx="5507">
                  <c:v>-5.4000000000000002E-13</c:v>
                </c:pt>
                <c:pt idx="5508">
                  <c:v>-2.1480000000000001E-12</c:v>
                </c:pt>
                <c:pt idx="5509">
                  <c:v>-2.9309999999999999E-12</c:v>
                </c:pt>
                <c:pt idx="5510">
                  <c:v>-5.7099999999999999E-13</c:v>
                </c:pt>
                <c:pt idx="5511">
                  <c:v>6.88E-13</c:v>
                </c:pt>
                <c:pt idx="5512">
                  <c:v>3.821E-12</c:v>
                </c:pt>
                <c:pt idx="5513">
                  <c:v>8.904E-12</c:v>
                </c:pt>
                <c:pt idx="5514">
                  <c:v>1.6123000000000001E-11</c:v>
                </c:pt>
                <c:pt idx="5515">
                  <c:v>2.3875000000000002E-11</c:v>
                </c:pt>
                <c:pt idx="5516">
                  <c:v>3.0185999999999999E-11</c:v>
                </c:pt>
                <c:pt idx="5517">
                  <c:v>3.5721000000000003E-11</c:v>
                </c:pt>
                <c:pt idx="5518">
                  <c:v>4.4591E-11</c:v>
                </c:pt>
                <c:pt idx="5519">
                  <c:v>5.2394999999999997E-11</c:v>
                </c:pt>
                <c:pt idx="5520">
                  <c:v>5.6476E-11</c:v>
                </c:pt>
                <c:pt idx="5521">
                  <c:v>5.9366000000000002E-11</c:v>
                </c:pt>
                <c:pt idx="5522">
                  <c:v>5.9398000000000005E-11</c:v>
                </c:pt>
                <c:pt idx="5523">
                  <c:v>5.7787999999999997E-11</c:v>
                </c:pt>
                <c:pt idx="5524">
                  <c:v>5.7122000000000003E-11</c:v>
                </c:pt>
                <c:pt idx="5525">
                  <c:v>5.3081999999999997E-11</c:v>
                </c:pt>
                <c:pt idx="5526">
                  <c:v>4.7496999999999998E-11</c:v>
                </c:pt>
                <c:pt idx="5527">
                  <c:v>3.9953000000000002E-11</c:v>
                </c:pt>
                <c:pt idx="5528">
                  <c:v>3.2927000000000003E-11</c:v>
                </c:pt>
                <c:pt idx="5529">
                  <c:v>2.8919E-11</c:v>
                </c:pt>
                <c:pt idx="5530">
                  <c:v>2.7592E-11</c:v>
                </c:pt>
                <c:pt idx="5531">
                  <c:v>2.8371E-11</c:v>
                </c:pt>
                <c:pt idx="5532">
                  <c:v>3.1531999999999998E-11</c:v>
                </c:pt>
                <c:pt idx="5533">
                  <c:v>3.3992999999999997E-11</c:v>
                </c:pt>
                <c:pt idx="5534">
                  <c:v>3.5461999999999997E-11</c:v>
                </c:pt>
                <c:pt idx="5535">
                  <c:v>3.1684999999999998E-11</c:v>
                </c:pt>
                <c:pt idx="5536">
                  <c:v>2.5782000000000001E-11</c:v>
                </c:pt>
                <c:pt idx="5537">
                  <c:v>1.6477000000000001E-11</c:v>
                </c:pt>
                <c:pt idx="5538">
                  <c:v>8.4389999999999999E-12</c:v>
                </c:pt>
                <c:pt idx="5539">
                  <c:v>-5.2300000000000001E-12</c:v>
                </c:pt>
                <c:pt idx="5540">
                  <c:v>-1.6463999999999999E-11</c:v>
                </c:pt>
                <c:pt idx="5541">
                  <c:v>-2.4476E-11</c:v>
                </c:pt>
                <c:pt idx="5542">
                  <c:v>-2.9323000000000002E-11</c:v>
                </c:pt>
                <c:pt idx="5543">
                  <c:v>-2.8831000000000001E-11</c:v>
                </c:pt>
                <c:pt idx="5544">
                  <c:v>-1.0434E-11</c:v>
                </c:pt>
                <c:pt idx="5545">
                  <c:v>-1.3936999999999999E-11</c:v>
                </c:pt>
                <c:pt idx="5546">
                  <c:v>-1.286E-12</c:v>
                </c:pt>
                <c:pt idx="5547">
                  <c:v>8.2829999999999993E-12</c:v>
                </c:pt>
                <c:pt idx="5548">
                  <c:v>1.9205E-11</c:v>
                </c:pt>
                <c:pt idx="5549">
                  <c:v>2.7556000000000001E-11</c:v>
                </c:pt>
                <c:pt idx="5550">
                  <c:v>3.3012999999999998E-11</c:v>
                </c:pt>
                <c:pt idx="5551">
                  <c:v>3.3452999999999998E-11</c:v>
                </c:pt>
                <c:pt idx="5552">
                  <c:v>3.1436000000000001E-11</c:v>
                </c:pt>
                <c:pt idx="5553">
                  <c:v>2.6800999999999999E-11</c:v>
                </c:pt>
                <c:pt idx="5554">
                  <c:v>2.3055000000000001E-11</c:v>
                </c:pt>
                <c:pt idx="5555">
                  <c:v>2.3401999999999999E-11</c:v>
                </c:pt>
                <c:pt idx="5556">
                  <c:v>2.4133000000000001E-11</c:v>
                </c:pt>
                <c:pt idx="5557">
                  <c:v>2.7788000000000001E-11</c:v>
                </c:pt>
                <c:pt idx="5558">
                  <c:v>3.1562000000000003E-11</c:v>
                </c:pt>
                <c:pt idx="5559">
                  <c:v>3.8939999999999997E-11</c:v>
                </c:pt>
                <c:pt idx="5560">
                  <c:v>4.9029999999999998E-11</c:v>
                </c:pt>
                <c:pt idx="5561">
                  <c:v>5.8721000000000001E-11</c:v>
                </c:pt>
                <c:pt idx="5562">
                  <c:v>6.1368999999999995E-11</c:v>
                </c:pt>
                <c:pt idx="5563">
                  <c:v>6.0318E-11</c:v>
                </c:pt>
                <c:pt idx="5564">
                  <c:v>5.6957999999999999E-11</c:v>
                </c:pt>
                <c:pt idx="5565">
                  <c:v>5.3114E-11</c:v>
                </c:pt>
                <c:pt idx="5566">
                  <c:v>5.0553000000000002E-11</c:v>
                </c:pt>
                <c:pt idx="5567">
                  <c:v>4.8094000000000001E-11</c:v>
                </c:pt>
                <c:pt idx="5568">
                  <c:v>4.3971E-11</c:v>
                </c:pt>
                <c:pt idx="5569">
                  <c:v>4.0365000000000001E-11</c:v>
                </c:pt>
                <c:pt idx="5570">
                  <c:v>3.4001000000000001E-11</c:v>
                </c:pt>
                <c:pt idx="5571">
                  <c:v>2.4847E-11</c:v>
                </c:pt>
                <c:pt idx="5572">
                  <c:v>2.0738999999999999E-11</c:v>
                </c:pt>
                <c:pt idx="5573">
                  <c:v>1.1135999999999999E-11</c:v>
                </c:pt>
                <c:pt idx="5574">
                  <c:v>6.8020000000000003E-12</c:v>
                </c:pt>
                <c:pt idx="5575">
                  <c:v>4.1520000000000001E-12</c:v>
                </c:pt>
                <c:pt idx="5576">
                  <c:v>2.5589999999999999E-12</c:v>
                </c:pt>
                <c:pt idx="5577">
                  <c:v>-4.6579999999999997E-12</c:v>
                </c:pt>
                <c:pt idx="5578">
                  <c:v>-6.2030000000000001E-12</c:v>
                </c:pt>
                <c:pt idx="5579">
                  <c:v>-9.4229999999999997E-12</c:v>
                </c:pt>
                <c:pt idx="5580">
                  <c:v>1.1345900000000001E-10</c:v>
                </c:pt>
                <c:pt idx="5581">
                  <c:v>-1.2180000000000001E-12</c:v>
                </c:pt>
                <c:pt idx="5582">
                  <c:v>-9.6930000000000008E-12</c:v>
                </c:pt>
                <c:pt idx="5583">
                  <c:v>-7.2029999999999999E-12</c:v>
                </c:pt>
                <c:pt idx="5584">
                  <c:v>-1.1385E-11</c:v>
                </c:pt>
                <c:pt idx="5585">
                  <c:v>-1.3942E-11</c:v>
                </c:pt>
                <c:pt idx="5586">
                  <c:v>-1.3196E-11</c:v>
                </c:pt>
                <c:pt idx="5587">
                  <c:v>-9.2479999999999994E-12</c:v>
                </c:pt>
                <c:pt idx="5588">
                  <c:v>-3.8349999999999997E-12</c:v>
                </c:pt>
                <c:pt idx="5589">
                  <c:v>4.373E-12</c:v>
                </c:pt>
                <c:pt idx="5590">
                  <c:v>1.4257E-11</c:v>
                </c:pt>
                <c:pt idx="5591">
                  <c:v>2.4146E-11</c:v>
                </c:pt>
                <c:pt idx="5592">
                  <c:v>3.3595000000000001E-11</c:v>
                </c:pt>
                <c:pt idx="5593">
                  <c:v>3.7116000000000001E-11</c:v>
                </c:pt>
                <c:pt idx="5594">
                  <c:v>4.2842000000000002E-11</c:v>
                </c:pt>
                <c:pt idx="5595">
                  <c:v>5.4001000000000003E-11</c:v>
                </c:pt>
                <c:pt idx="5596">
                  <c:v>5.6957999999999999E-11</c:v>
                </c:pt>
                <c:pt idx="5597">
                  <c:v>5.2733999999999997E-11</c:v>
                </c:pt>
                <c:pt idx="5598">
                  <c:v>5.7439000000000002E-11</c:v>
                </c:pt>
                <c:pt idx="5599">
                  <c:v>5.8611000000000001E-11</c:v>
                </c:pt>
                <c:pt idx="5600">
                  <c:v>5.9386000000000006E-11</c:v>
                </c:pt>
                <c:pt idx="5601">
                  <c:v>5.6233000000000002E-11</c:v>
                </c:pt>
                <c:pt idx="5602">
                  <c:v>5.2590999999999998E-11</c:v>
                </c:pt>
                <c:pt idx="5603">
                  <c:v>4.9865E-11</c:v>
                </c:pt>
                <c:pt idx="5604">
                  <c:v>4.8992000000000001E-11</c:v>
                </c:pt>
                <c:pt idx="5605">
                  <c:v>4.9509999999999999E-11</c:v>
                </c:pt>
                <c:pt idx="5606">
                  <c:v>5.097E-11</c:v>
                </c:pt>
                <c:pt idx="5607">
                  <c:v>4.1861E-11</c:v>
                </c:pt>
                <c:pt idx="5608">
                  <c:v>3.5544000000000003E-11</c:v>
                </c:pt>
                <c:pt idx="5609">
                  <c:v>3.2643000000000003E-11</c:v>
                </c:pt>
                <c:pt idx="5610">
                  <c:v>2.7722E-11</c:v>
                </c:pt>
                <c:pt idx="5611">
                  <c:v>1.7886999999999999E-11</c:v>
                </c:pt>
                <c:pt idx="5612">
                  <c:v>7.4140000000000005E-12</c:v>
                </c:pt>
                <c:pt idx="5613">
                  <c:v>3.9670000000000004E-12</c:v>
                </c:pt>
                <c:pt idx="5614">
                  <c:v>-5.433E-12</c:v>
                </c:pt>
                <c:pt idx="5615">
                  <c:v>-9.3939999999999998E-12</c:v>
                </c:pt>
                <c:pt idx="5616">
                  <c:v>-1.1473E-11</c:v>
                </c:pt>
                <c:pt idx="5617">
                  <c:v>-1.351E-11</c:v>
                </c:pt>
                <c:pt idx="5618">
                  <c:v>-1.4898999999999999E-11</c:v>
                </c:pt>
                <c:pt idx="5619">
                  <c:v>-1.3481E-11</c:v>
                </c:pt>
                <c:pt idx="5620">
                  <c:v>-9.9790000000000002E-12</c:v>
                </c:pt>
                <c:pt idx="5621">
                  <c:v>-3.5010000000000001E-12</c:v>
                </c:pt>
                <c:pt idx="5622">
                  <c:v>-1.1349999999999999E-12</c:v>
                </c:pt>
                <c:pt idx="5623">
                  <c:v>-2.9059999999999999E-12</c:v>
                </c:pt>
                <c:pt idx="5624">
                  <c:v>-2.9969999999999999E-12</c:v>
                </c:pt>
                <c:pt idx="5625">
                  <c:v>-2.364E-12</c:v>
                </c:pt>
                <c:pt idx="5626">
                  <c:v>6.7099999999999997E-13</c:v>
                </c:pt>
                <c:pt idx="5627">
                  <c:v>7.1330000000000004E-12</c:v>
                </c:pt>
                <c:pt idx="5628">
                  <c:v>1.6562999999999999E-11</c:v>
                </c:pt>
                <c:pt idx="5629">
                  <c:v>2.4760999999999999E-11</c:v>
                </c:pt>
                <c:pt idx="5630">
                  <c:v>2.9723999999999997E-11</c:v>
                </c:pt>
                <c:pt idx="5631">
                  <c:v>3.4429000000000002E-11</c:v>
                </c:pt>
                <c:pt idx="5632">
                  <c:v>3.9601E-11</c:v>
                </c:pt>
                <c:pt idx="5633">
                  <c:v>4.3858E-11</c:v>
                </c:pt>
                <c:pt idx="5634">
                  <c:v>4.6119999999999998E-11</c:v>
                </c:pt>
                <c:pt idx="5635">
                  <c:v>4.9976000000000003E-11</c:v>
                </c:pt>
                <c:pt idx="5636">
                  <c:v>5.6059000000000003E-11</c:v>
                </c:pt>
                <c:pt idx="5637">
                  <c:v>6.0014999999999999E-11</c:v>
                </c:pt>
                <c:pt idx="5638">
                  <c:v>5.6635E-11</c:v>
                </c:pt>
                <c:pt idx="5639">
                  <c:v>5.2042E-11</c:v>
                </c:pt>
                <c:pt idx="5640">
                  <c:v>4.7872000000000003E-11</c:v>
                </c:pt>
                <c:pt idx="5641">
                  <c:v>4.5966000000000002E-11</c:v>
                </c:pt>
                <c:pt idx="5642">
                  <c:v>4.3984000000000002E-11</c:v>
                </c:pt>
                <c:pt idx="5643">
                  <c:v>4.0408000000000001E-11</c:v>
                </c:pt>
                <c:pt idx="5644">
                  <c:v>4.0591000000000001E-11</c:v>
                </c:pt>
                <c:pt idx="5645">
                  <c:v>3.9599999999999998E-11</c:v>
                </c:pt>
                <c:pt idx="5646">
                  <c:v>3.5364000000000003E-11</c:v>
                </c:pt>
                <c:pt idx="5647">
                  <c:v>3.1311000000000002E-11</c:v>
                </c:pt>
                <c:pt idx="5648">
                  <c:v>2.7870999999999999E-11</c:v>
                </c:pt>
                <c:pt idx="5649">
                  <c:v>2.2218000000000001E-11</c:v>
                </c:pt>
                <c:pt idx="5650">
                  <c:v>1.8923000000000001E-11</c:v>
                </c:pt>
                <c:pt idx="5651">
                  <c:v>1.2624E-11</c:v>
                </c:pt>
                <c:pt idx="5652">
                  <c:v>8.8839999999999997E-12</c:v>
                </c:pt>
                <c:pt idx="5653">
                  <c:v>3.3149999999999999E-12</c:v>
                </c:pt>
                <c:pt idx="5654">
                  <c:v>3.0059999999999999E-12</c:v>
                </c:pt>
                <c:pt idx="5655">
                  <c:v>-2.7129999999999998E-12</c:v>
                </c:pt>
                <c:pt idx="5656">
                  <c:v>4.0558000000000002E-11</c:v>
                </c:pt>
                <c:pt idx="5657">
                  <c:v>-9.7540000000000006E-12</c:v>
                </c:pt>
                <c:pt idx="5658">
                  <c:v>-1.8106999999999999E-11</c:v>
                </c:pt>
                <c:pt idx="5659">
                  <c:v>-2.1554000000000001E-11</c:v>
                </c:pt>
                <c:pt idx="5660">
                  <c:v>-2.5502999999999999E-11</c:v>
                </c:pt>
                <c:pt idx="5661">
                  <c:v>-2.9145E-11</c:v>
                </c:pt>
                <c:pt idx="5662">
                  <c:v>-2.4557999999999999E-11</c:v>
                </c:pt>
                <c:pt idx="5663">
                  <c:v>4.2280000000000002E-12</c:v>
                </c:pt>
                <c:pt idx="5664">
                  <c:v>9.7349999999999992E-12</c:v>
                </c:pt>
                <c:pt idx="5665">
                  <c:v>1.7659000000000001E-11</c:v>
                </c:pt>
                <c:pt idx="5666">
                  <c:v>2.9974000000000003E-11</c:v>
                </c:pt>
                <c:pt idx="5667">
                  <c:v>3.9975000000000003E-11</c:v>
                </c:pt>
                <c:pt idx="5668">
                  <c:v>4.7310000000000003E-11</c:v>
                </c:pt>
                <c:pt idx="5669">
                  <c:v>4.6828999999999999E-11</c:v>
                </c:pt>
                <c:pt idx="5670">
                  <c:v>4.7200000000000002E-11</c:v>
                </c:pt>
                <c:pt idx="5671">
                  <c:v>4.6665000000000001E-11</c:v>
                </c:pt>
                <c:pt idx="5672">
                  <c:v>4.6061999999999998E-11</c:v>
                </c:pt>
                <c:pt idx="5673">
                  <c:v>4.2507999999999999E-11</c:v>
                </c:pt>
                <c:pt idx="5674">
                  <c:v>3.9129999999999998E-11</c:v>
                </c:pt>
                <c:pt idx="5675">
                  <c:v>1.1652100000000001E-10</c:v>
                </c:pt>
                <c:pt idx="5676">
                  <c:v>3.7706999999999998E-11</c:v>
                </c:pt>
                <c:pt idx="5677">
                  <c:v>4.5394E-11</c:v>
                </c:pt>
                <c:pt idx="5678">
                  <c:v>5.3964000000000002E-11</c:v>
                </c:pt>
                <c:pt idx="5679">
                  <c:v>5.6192E-11</c:v>
                </c:pt>
                <c:pt idx="5680">
                  <c:v>5.4175999999999999E-11</c:v>
                </c:pt>
                <c:pt idx="5681">
                  <c:v>5.1612000000000001E-11</c:v>
                </c:pt>
                <c:pt idx="5682">
                  <c:v>4.4081E-11</c:v>
                </c:pt>
                <c:pt idx="5683">
                  <c:v>3.8139999999999997E-11</c:v>
                </c:pt>
                <c:pt idx="5684">
                  <c:v>2.4742000000000001E-11</c:v>
                </c:pt>
                <c:pt idx="5685">
                  <c:v>1.5493E-11</c:v>
                </c:pt>
                <c:pt idx="5686">
                  <c:v>1.1553E-11</c:v>
                </c:pt>
                <c:pt idx="5687">
                  <c:v>1.1487000000000001E-11</c:v>
                </c:pt>
                <c:pt idx="5688">
                  <c:v>2.6285E-11</c:v>
                </c:pt>
                <c:pt idx="5689">
                  <c:v>4.8910000000000001E-12</c:v>
                </c:pt>
                <c:pt idx="5690">
                  <c:v>1.2660000000000001E-12</c:v>
                </c:pt>
                <c:pt idx="5691">
                  <c:v>-2.8750000000000002E-12</c:v>
                </c:pt>
                <c:pt idx="5692">
                  <c:v>-2.334E-12</c:v>
                </c:pt>
                <c:pt idx="5693">
                  <c:v>-1.0515999999999999E-11</c:v>
                </c:pt>
                <c:pt idx="5694">
                  <c:v>-1.7152000000000001E-11</c:v>
                </c:pt>
                <c:pt idx="5695">
                  <c:v>-2.3943E-11</c:v>
                </c:pt>
                <c:pt idx="5696">
                  <c:v>-2.7728E-11</c:v>
                </c:pt>
                <c:pt idx="5697">
                  <c:v>-2.4333000000000001E-11</c:v>
                </c:pt>
                <c:pt idx="5698">
                  <c:v>-1.5574E-11</c:v>
                </c:pt>
                <c:pt idx="5699">
                  <c:v>-3.692E-12</c:v>
                </c:pt>
                <c:pt idx="5700">
                  <c:v>1.8730999999999998E-11</c:v>
                </c:pt>
                <c:pt idx="5701">
                  <c:v>1.9808999999999998E-11</c:v>
                </c:pt>
                <c:pt idx="5702">
                  <c:v>2.4841999999999999E-11</c:v>
                </c:pt>
                <c:pt idx="5703">
                  <c:v>2.4777000000000001E-11</c:v>
                </c:pt>
                <c:pt idx="5704">
                  <c:v>2.2045E-11</c:v>
                </c:pt>
                <c:pt idx="5705">
                  <c:v>1.7550999999999999E-11</c:v>
                </c:pt>
                <c:pt idx="5706">
                  <c:v>1.7689999999999999E-11</c:v>
                </c:pt>
                <c:pt idx="5707">
                  <c:v>1.8738E-11</c:v>
                </c:pt>
                <c:pt idx="5708">
                  <c:v>3.9528E-11</c:v>
                </c:pt>
                <c:pt idx="5709">
                  <c:v>3.5770000000000003E-11</c:v>
                </c:pt>
                <c:pt idx="5710">
                  <c:v>3.5129999999999999E-11</c:v>
                </c:pt>
                <c:pt idx="5711">
                  <c:v>4.2962999999999999E-11</c:v>
                </c:pt>
                <c:pt idx="5712">
                  <c:v>2.0207900000000001E-10</c:v>
                </c:pt>
                <c:pt idx="5713">
                  <c:v>9.1727000000000003E-11</c:v>
                </c:pt>
                <c:pt idx="5714">
                  <c:v>6.0383999999999998E-11</c:v>
                </c:pt>
                <c:pt idx="5715">
                  <c:v>1.1446699999999999E-10</c:v>
                </c:pt>
                <c:pt idx="5716">
                  <c:v>6.1279999999999994E-11</c:v>
                </c:pt>
                <c:pt idx="5717">
                  <c:v>5.5582000000000001E-11</c:v>
                </c:pt>
                <c:pt idx="5718">
                  <c:v>4.6689E-11</c:v>
                </c:pt>
                <c:pt idx="5719">
                  <c:v>3.8661000000000001E-11</c:v>
                </c:pt>
                <c:pt idx="5720">
                  <c:v>2.9742000000000003E-11</c:v>
                </c:pt>
                <c:pt idx="5721">
                  <c:v>1.9509999999999999E-11</c:v>
                </c:pt>
                <c:pt idx="5722">
                  <c:v>7.1039999999999996E-12</c:v>
                </c:pt>
                <c:pt idx="5723">
                  <c:v>-3.8239999999999999E-12</c:v>
                </c:pt>
                <c:pt idx="5724">
                  <c:v>-1.6569999999999999E-12</c:v>
                </c:pt>
                <c:pt idx="5725">
                  <c:v>-1.0889999999999999E-12</c:v>
                </c:pt>
                <c:pt idx="5726">
                  <c:v>2.3669999999999999E-12</c:v>
                </c:pt>
                <c:pt idx="5727">
                  <c:v>1.006E-11</c:v>
                </c:pt>
                <c:pt idx="5728">
                  <c:v>1.3549000000000001E-11</c:v>
                </c:pt>
                <c:pt idx="5729">
                  <c:v>1.5097000000000002E-11</c:v>
                </c:pt>
                <c:pt idx="5730">
                  <c:v>1.6002000000000001E-11</c:v>
                </c:pt>
                <c:pt idx="5731">
                  <c:v>1.1858000000000001E-11</c:v>
                </c:pt>
                <c:pt idx="5732">
                  <c:v>3.3800000000000001E-12</c:v>
                </c:pt>
                <c:pt idx="5733">
                  <c:v>-8.9159999999999996E-12</c:v>
                </c:pt>
                <c:pt idx="5734">
                  <c:v>-1.9199999999999999E-11</c:v>
                </c:pt>
                <c:pt idx="5735">
                  <c:v>-2.6143E-11</c:v>
                </c:pt>
                <c:pt idx="5736">
                  <c:v>-2.8038999999999999E-11</c:v>
                </c:pt>
                <c:pt idx="5737">
                  <c:v>-2.7884E-11</c:v>
                </c:pt>
                <c:pt idx="5738">
                  <c:v>-2.8812E-11</c:v>
                </c:pt>
                <c:pt idx="5739">
                  <c:v>-2.7734999999999998E-11</c:v>
                </c:pt>
                <c:pt idx="5740">
                  <c:v>-2.1758999999999999E-11</c:v>
                </c:pt>
                <c:pt idx="5741">
                  <c:v>-1.0012999999999999E-11</c:v>
                </c:pt>
                <c:pt idx="5742">
                  <c:v>5.7199999999999999E-12</c:v>
                </c:pt>
                <c:pt idx="5743">
                  <c:v>1.7208999999999999E-11</c:v>
                </c:pt>
                <c:pt idx="5744">
                  <c:v>2.6009E-11</c:v>
                </c:pt>
                <c:pt idx="5745">
                  <c:v>3.4071000000000001E-11</c:v>
                </c:pt>
                <c:pt idx="5746">
                  <c:v>4.0176000000000002E-11</c:v>
                </c:pt>
                <c:pt idx="5747">
                  <c:v>4.4647000000000002E-11</c:v>
                </c:pt>
                <c:pt idx="5748">
                  <c:v>4.9029000000000002E-11</c:v>
                </c:pt>
                <c:pt idx="5749">
                  <c:v>4.9951999999999997E-11</c:v>
                </c:pt>
                <c:pt idx="5750">
                  <c:v>5.1207999999999999E-11</c:v>
                </c:pt>
                <c:pt idx="5751">
                  <c:v>4.9136999999999998E-11</c:v>
                </c:pt>
                <c:pt idx="5752">
                  <c:v>4.6583999999999998E-11</c:v>
                </c:pt>
                <c:pt idx="5753">
                  <c:v>1.1860000000000001E-10</c:v>
                </c:pt>
                <c:pt idx="5754">
                  <c:v>4.3801999999999998E-11</c:v>
                </c:pt>
                <c:pt idx="5755">
                  <c:v>4.1722999999999999E-11</c:v>
                </c:pt>
                <c:pt idx="5756">
                  <c:v>4.1394000000000001E-11</c:v>
                </c:pt>
                <c:pt idx="5757">
                  <c:v>3.9388000000000001E-11</c:v>
                </c:pt>
                <c:pt idx="5758">
                  <c:v>3.6603999999999997E-11</c:v>
                </c:pt>
                <c:pt idx="5759">
                  <c:v>3.1235000000000003E-11</c:v>
                </c:pt>
                <c:pt idx="5760">
                  <c:v>2.5094E-11</c:v>
                </c:pt>
                <c:pt idx="5761">
                  <c:v>1.7833000000000001E-11</c:v>
                </c:pt>
                <c:pt idx="5762">
                  <c:v>1.2809E-11</c:v>
                </c:pt>
                <c:pt idx="5763">
                  <c:v>4.6090000000000003E-12</c:v>
                </c:pt>
                <c:pt idx="5764">
                  <c:v>-6.2900000000000005E-13</c:v>
                </c:pt>
                <c:pt idx="5765">
                  <c:v>-3.2519999999999999E-12</c:v>
                </c:pt>
                <c:pt idx="5766">
                  <c:v>-5.567E-12</c:v>
                </c:pt>
                <c:pt idx="5767">
                  <c:v>-9.4969999999999996E-12</c:v>
                </c:pt>
                <c:pt idx="5768">
                  <c:v>-1.6104E-11</c:v>
                </c:pt>
                <c:pt idx="5769">
                  <c:v>-2.4101000000000002E-11</c:v>
                </c:pt>
                <c:pt idx="5770">
                  <c:v>-2.9742999999999999E-11</c:v>
                </c:pt>
                <c:pt idx="5771">
                  <c:v>-3.2686999999999999E-11</c:v>
                </c:pt>
                <c:pt idx="5772">
                  <c:v>-3.6014999999999998E-11</c:v>
                </c:pt>
                <c:pt idx="5773">
                  <c:v>-3.7810999999999999E-11</c:v>
                </c:pt>
                <c:pt idx="5774">
                  <c:v>-3.6358E-11</c:v>
                </c:pt>
                <c:pt idx="5775">
                  <c:v>-3.0807999999999997E-11</c:v>
                </c:pt>
                <c:pt idx="5776">
                  <c:v>-2.1935999999999999E-11</c:v>
                </c:pt>
                <c:pt idx="5777">
                  <c:v>-1.1585E-11</c:v>
                </c:pt>
                <c:pt idx="5778">
                  <c:v>-6.4199999999999999E-13</c:v>
                </c:pt>
                <c:pt idx="5779">
                  <c:v>7.4920000000000008E-12</c:v>
                </c:pt>
                <c:pt idx="5780">
                  <c:v>1.4252E-11</c:v>
                </c:pt>
                <c:pt idx="5781">
                  <c:v>1.9353E-11</c:v>
                </c:pt>
                <c:pt idx="5782">
                  <c:v>2.3729999999999998E-11</c:v>
                </c:pt>
                <c:pt idx="5783">
                  <c:v>3.2205E-11</c:v>
                </c:pt>
                <c:pt idx="5784">
                  <c:v>3.1833999999999997E-11</c:v>
                </c:pt>
                <c:pt idx="5785">
                  <c:v>3.8997000000000001E-11</c:v>
                </c:pt>
                <c:pt idx="5786">
                  <c:v>4.1386999999999999E-11</c:v>
                </c:pt>
                <c:pt idx="5787">
                  <c:v>4.0401E-11</c:v>
                </c:pt>
                <c:pt idx="5788">
                  <c:v>3.9901000000000001E-11</c:v>
                </c:pt>
                <c:pt idx="5789">
                  <c:v>3.9220000000000001E-11</c:v>
                </c:pt>
                <c:pt idx="5790">
                  <c:v>3.9504999999999997E-11</c:v>
                </c:pt>
                <c:pt idx="5791">
                  <c:v>4.2479000000000003E-11</c:v>
                </c:pt>
                <c:pt idx="5792">
                  <c:v>4.6078E-11</c:v>
                </c:pt>
                <c:pt idx="5793">
                  <c:v>4.9908000000000001E-11</c:v>
                </c:pt>
                <c:pt idx="5794">
                  <c:v>5.0495000000000002E-11</c:v>
                </c:pt>
                <c:pt idx="5795">
                  <c:v>4.9304999999999998E-11</c:v>
                </c:pt>
                <c:pt idx="5796">
                  <c:v>4.3856000000000002E-11</c:v>
                </c:pt>
                <c:pt idx="5797">
                  <c:v>3.3888000000000001E-11</c:v>
                </c:pt>
                <c:pt idx="5798">
                  <c:v>2.3401999999999999E-11</c:v>
                </c:pt>
                <c:pt idx="5799">
                  <c:v>1.1427E-11</c:v>
                </c:pt>
                <c:pt idx="5800">
                  <c:v>1.1399999999999999E-13</c:v>
                </c:pt>
                <c:pt idx="5801">
                  <c:v>-1.3042999999999999E-11</c:v>
                </c:pt>
                <c:pt idx="5802">
                  <c:v>-2.8015E-11</c:v>
                </c:pt>
                <c:pt idx="5803">
                  <c:v>-3.9586E-11</c:v>
                </c:pt>
                <c:pt idx="5804">
                  <c:v>-4.5646000000000003E-11</c:v>
                </c:pt>
                <c:pt idx="5805">
                  <c:v>-4.3855E-11</c:v>
                </c:pt>
                <c:pt idx="5806">
                  <c:v>-3.5599999999999999E-11</c:v>
                </c:pt>
                <c:pt idx="5807">
                  <c:v>-2.9552999999999997E-11</c:v>
                </c:pt>
                <c:pt idx="5808">
                  <c:v>-2.4809000000000001E-11</c:v>
                </c:pt>
                <c:pt idx="5809">
                  <c:v>-1.4718000000000001E-11</c:v>
                </c:pt>
                <c:pt idx="5810">
                  <c:v>-5.5710000000000004E-12</c:v>
                </c:pt>
                <c:pt idx="5811">
                  <c:v>-3.3599999999999998E-13</c:v>
                </c:pt>
                <c:pt idx="5812">
                  <c:v>2.6780000000000001E-12</c:v>
                </c:pt>
                <c:pt idx="5813">
                  <c:v>2.8830000000000001E-12</c:v>
                </c:pt>
                <c:pt idx="5814">
                  <c:v>1.8890000000000001E-12</c:v>
                </c:pt>
                <c:pt idx="5815">
                  <c:v>5.8000000000000005E-14</c:v>
                </c:pt>
                <c:pt idx="5816">
                  <c:v>-2.915E-12</c:v>
                </c:pt>
                <c:pt idx="5817">
                  <c:v>1.203E-12</c:v>
                </c:pt>
                <c:pt idx="5818">
                  <c:v>-1.238E-12</c:v>
                </c:pt>
                <c:pt idx="5819">
                  <c:v>-6.2900000000000005E-13</c:v>
                </c:pt>
                <c:pt idx="5820">
                  <c:v>-2.7599999999999999E-13</c:v>
                </c:pt>
                <c:pt idx="5821">
                  <c:v>3.9280000000000002E-12</c:v>
                </c:pt>
                <c:pt idx="5822">
                  <c:v>1.2773E-11</c:v>
                </c:pt>
                <c:pt idx="5823">
                  <c:v>2.4444E-11</c:v>
                </c:pt>
                <c:pt idx="5824">
                  <c:v>3.4624000000000001E-11</c:v>
                </c:pt>
                <c:pt idx="5825">
                  <c:v>3.9480999999999998E-11</c:v>
                </c:pt>
                <c:pt idx="5826">
                  <c:v>3.9544000000000002E-11</c:v>
                </c:pt>
                <c:pt idx="5827">
                  <c:v>3.8349E-11</c:v>
                </c:pt>
                <c:pt idx="5828">
                  <c:v>3.7682999999999999E-11</c:v>
                </c:pt>
                <c:pt idx="5829">
                  <c:v>4.1285999999999998E-11</c:v>
                </c:pt>
                <c:pt idx="5830">
                  <c:v>4.0621E-11</c:v>
                </c:pt>
                <c:pt idx="5831">
                  <c:v>3.8380000000000001E-11</c:v>
                </c:pt>
                <c:pt idx="5832">
                  <c:v>3.7138999999999998E-11</c:v>
                </c:pt>
                <c:pt idx="5833">
                  <c:v>2.8794999999999999E-11</c:v>
                </c:pt>
                <c:pt idx="5834">
                  <c:v>2.2117999999999999E-11</c:v>
                </c:pt>
                <c:pt idx="5835">
                  <c:v>1.8982999999999999E-11</c:v>
                </c:pt>
                <c:pt idx="5836">
                  <c:v>1.6950999999999999E-11</c:v>
                </c:pt>
                <c:pt idx="5837">
                  <c:v>1.3120000000000001E-11</c:v>
                </c:pt>
                <c:pt idx="5838">
                  <c:v>4.531E-12</c:v>
                </c:pt>
                <c:pt idx="5839">
                  <c:v>-7.7059999999999997E-12</c:v>
                </c:pt>
                <c:pt idx="5840">
                  <c:v>-9.2790000000000003E-12</c:v>
                </c:pt>
                <c:pt idx="5841">
                  <c:v>-1.6597999999999999E-11</c:v>
                </c:pt>
                <c:pt idx="5842">
                  <c:v>-1.6846999999999999E-11</c:v>
                </c:pt>
                <c:pt idx="5843">
                  <c:v>-1.4128E-11</c:v>
                </c:pt>
                <c:pt idx="5844">
                  <c:v>-1.4161E-11</c:v>
                </c:pt>
                <c:pt idx="5845">
                  <c:v>-2.394E-11</c:v>
                </c:pt>
                <c:pt idx="5846">
                  <c:v>-2.4888E-11</c:v>
                </c:pt>
                <c:pt idx="5847">
                  <c:v>-2.5397000000000001E-11</c:v>
                </c:pt>
                <c:pt idx="5848">
                  <c:v>-2.7134999999999999E-11</c:v>
                </c:pt>
                <c:pt idx="5849">
                  <c:v>-2.2706999999999998E-11</c:v>
                </c:pt>
                <c:pt idx="5850">
                  <c:v>-1.7556999999999999E-11</c:v>
                </c:pt>
                <c:pt idx="5851">
                  <c:v>-1.1600000000000001E-11</c:v>
                </c:pt>
                <c:pt idx="5852">
                  <c:v>-8.662E-12</c:v>
                </c:pt>
                <c:pt idx="5853">
                  <c:v>-9.3240000000000003E-12</c:v>
                </c:pt>
                <c:pt idx="5854">
                  <c:v>-1.1606E-11</c:v>
                </c:pt>
                <c:pt idx="5855">
                  <c:v>-1.4701999999999999E-11</c:v>
                </c:pt>
                <c:pt idx="5856">
                  <c:v>-1.6116E-11</c:v>
                </c:pt>
                <c:pt idx="5857">
                  <c:v>-1.5032999999999999E-11</c:v>
                </c:pt>
                <c:pt idx="5858">
                  <c:v>-1.3718E-11</c:v>
                </c:pt>
                <c:pt idx="5859">
                  <c:v>-8.3149999999999992E-12</c:v>
                </c:pt>
                <c:pt idx="5860">
                  <c:v>1.159E-12</c:v>
                </c:pt>
                <c:pt idx="5861">
                  <c:v>3.637E-12</c:v>
                </c:pt>
                <c:pt idx="5862">
                  <c:v>7.0189999999999999E-12</c:v>
                </c:pt>
                <c:pt idx="5863">
                  <c:v>1.2571E-11</c:v>
                </c:pt>
                <c:pt idx="5864">
                  <c:v>2.4268999999999998E-11</c:v>
                </c:pt>
                <c:pt idx="5865">
                  <c:v>4.1266999999999997E-11</c:v>
                </c:pt>
                <c:pt idx="5866">
                  <c:v>3.6549999999999999E-11</c:v>
                </c:pt>
                <c:pt idx="5867">
                  <c:v>7.6831999999999999E-11</c:v>
                </c:pt>
                <c:pt idx="5868">
                  <c:v>7.2234000000000001E-11</c:v>
                </c:pt>
                <c:pt idx="5869">
                  <c:v>6.4913999999999994E-11</c:v>
                </c:pt>
                <c:pt idx="5870">
                  <c:v>5.2110999999999997E-11</c:v>
                </c:pt>
                <c:pt idx="5871">
                  <c:v>4.2158000000000002E-11</c:v>
                </c:pt>
                <c:pt idx="5872">
                  <c:v>2.1731000000000001E-11</c:v>
                </c:pt>
                <c:pt idx="5873">
                  <c:v>7.5799999999999996E-12</c:v>
                </c:pt>
                <c:pt idx="5874">
                  <c:v>-2.9219999999999999E-12</c:v>
                </c:pt>
                <c:pt idx="5875">
                  <c:v>-7.3750000000000004E-12</c:v>
                </c:pt>
                <c:pt idx="5876">
                  <c:v>-5.7920000000000004E-12</c:v>
                </c:pt>
                <c:pt idx="5877">
                  <c:v>-1.067E-12</c:v>
                </c:pt>
                <c:pt idx="5878">
                  <c:v>-4.7579999999999997E-12</c:v>
                </c:pt>
                <c:pt idx="5879">
                  <c:v>-1.0953E-11</c:v>
                </c:pt>
                <c:pt idx="5880">
                  <c:v>-1.6920000000000001E-11</c:v>
                </c:pt>
                <c:pt idx="5881">
                  <c:v>-2.3172999999999999E-11</c:v>
                </c:pt>
                <c:pt idx="5882">
                  <c:v>-3.1198999999999997E-11</c:v>
                </c:pt>
                <c:pt idx="5883">
                  <c:v>-3.8607999999999999E-11</c:v>
                </c:pt>
                <c:pt idx="5884">
                  <c:v>-4.2879000000000003E-11</c:v>
                </c:pt>
                <c:pt idx="5885">
                  <c:v>-4.3606000000000003E-11</c:v>
                </c:pt>
                <c:pt idx="5886">
                  <c:v>-4.5474000000000001E-11</c:v>
                </c:pt>
                <c:pt idx="5887">
                  <c:v>-4.3771999999999999E-11</c:v>
                </c:pt>
                <c:pt idx="5888">
                  <c:v>-3.3504999999999998E-11</c:v>
                </c:pt>
                <c:pt idx="5889">
                  <c:v>-2.4974000000000001E-11</c:v>
                </c:pt>
                <c:pt idx="5890">
                  <c:v>-1.7662000000000001E-11</c:v>
                </c:pt>
                <c:pt idx="5891">
                  <c:v>-1.3320999999999999E-11</c:v>
                </c:pt>
                <c:pt idx="5892">
                  <c:v>-9.9150000000000005E-12</c:v>
                </c:pt>
                <c:pt idx="5893">
                  <c:v>-1.1668000000000001E-11</c:v>
                </c:pt>
                <c:pt idx="5894">
                  <c:v>-9.8939999999999996E-12</c:v>
                </c:pt>
                <c:pt idx="5895">
                  <c:v>-6.306E-12</c:v>
                </c:pt>
                <c:pt idx="5896">
                  <c:v>-3.6550000000000001E-12</c:v>
                </c:pt>
                <c:pt idx="5897">
                  <c:v>-1.1606E-11</c:v>
                </c:pt>
                <c:pt idx="5898">
                  <c:v>-8.7020000000000007E-12</c:v>
                </c:pt>
                <c:pt idx="5899">
                  <c:v>-5.3400000000000003E-12</c:v>
                </c:pt>
                <c:pt idx="5900">
                  <c:v>4.936E-12</c:v>
                </c:pt>
                <c:pt idx="5901">
                  <c:v>1.8521E-11</c:v>
                </c:pt>
                <c:pt idx="5902">
                  <c:v>4.3615000000000003E-11</c:v>
                </c:pt>
                <c:pt idx="5903">
                  <c:v>5.1341000000000003E-11</c:v>
                </c:pt>
                <c:pt idx="5904">
                  <c:v>6.0083999999999996E-11</c:v>
                </c:pt>
                <c:pt idx="5905">
                  <c:v>6.2753000000000003E-11</c:v>
                </c:pt>
                <c:pt idx="5906">
                  <c:v>6.3788999999999998E-11</c:v>
                </c:pt>
                <c:pt idx="5907">
                  <c:v>5.7747000000000001E-11</c:v>
                </c:pt>
                <c:pt idx="5908">
                  <c:v>4.4922000000000003E-11</c:v>
                </c:pt>
                <c:pt idx="5909">
                  <c:v>2.9280000000000001E-11</c:v>
                </c:pt>
                <c:pt idx="5910">
                  <c:v>1.3432E-11</c:v>
                </c:pt>
                <c:pt idx="5911">
                  <c:v>-1.295E-12</c:v>
                </c:pt>
                <c:pt idx="5912">
                  <c:v>-1.3423999999999999E-11</c:v>
                </c:pt>
                <c:pt idx="5913">
                  <c:v>-2.119E-11</c:v>
                </c:pt>
                <c:pt idx="5914">
                  <c:v>-2.7606E-11</c:v>
                </c:pt>
                <c:pt idx="5915">
                  <c:v>-2.9561999999999997E-11</c:v>
                </c:pt>
                <c:pt idx="5916">
                  <c:v>-2.9368E-11</c:v>
                </c:pt>
                <c:pt idx="5917">
                  <c:v>-2.4688E-11</c:v>
                </c:pt>
                <c:pt idx="5918">
                  <c:v>-2.0103999999999999E-11</c:v>
                </c:pt>
                <c:pt idx="5919">
                  <c:v>-1.5626999999999999E-11</c:v>
                </c:pt>
                <c:pt idx="5920">
                  <c:v>-1.3868E-11</c:v>
                </c:pt>
                <c:pt idx="5921">
                  <c:v>-1.3054E-11</c:v>
                </c:pt>
                <c:pt idx="5922">
                  <c:v>-1.3688000000000001E-11</c:v>
                </c:pt>
                <c:pt idx="5923">
                  <c:v>-2.2989000000000001E-11</c:v>
                </c:pt>
                <c:pt idx="5924">
                  <c:v>-3.2505999999999997E-11</c:v>
                </c:pt>
                <c:pt idx="5925">
                  <c:v>-4.2030000000000002E-11</c:v>
                </c:pt>
                <c:pt idx="5926">
                  <c:v>-4.6782999999999999E-11</c:v>
                </c:pt>
                <c:pt idx="5927">
                  <c:v>-4.9777999999999997E-11</c:v>
                </c:pt>
                <c:pt idx="5928">
                  <c:v>-5.1625000000000003E-11</c:v>
                </c:pt>
                <c:pt idx="5929">
                  <c:v>-5.1249000000000002E-11</c:v>
                </c:pt>
                <c:pt idx="5930">
                  <c:v>-4.4189000000000002E-11</c:v>
                </c:pt>
                <c:pt idx="5931">
                  <c:v>-3.5977000000000001E-11</c:v>
                </c:pt>
                <c:pt idx="5932">
                  <c:v>-3.1760000000000002E-11</c:v>
                </c:pt>
                <c:pt idx="5933">
                  <c:v>-2.4494999999999999E-11</c:v>
                </c:pt>
                <c:pt idx="5934">
                  <c:v>-7.9019999999999992E-12</c:v>
                </c:pt>
                <c:pt idx="5935">
                  <c:v>1.0931E-11</c:v>
                </c:pt>
                <c:pt idx="5936">
                  <c:v>3.1054000000000001E-11</c:v>
                </c:pt>
                <c:pt idx="5937">
                  <c:v>4.8254999999999999E-11</c:v>
                </c:pt>
                <c:pt idx="5938">
                  <c:v>5.4688000000000003E-11</c:v>
                </c:pt>
                <c:pt idx="5939">
                  <c:v>5.5921000000000001E-11</c:v>
                </c:pt>
                <c:pt idx="5940">
                  <c:v>4.3013999999999997E-11</c:v>
                </c:pt>
                <c:pt idx="5941">
                  <c:v>3.5186999999999997E-11</c:v>
                </c:pt>
                <c:pt idx="5942">
                  <c:v>2.4746E-11</c:v>
                </c:pt>
                <c:pt idx="5943">
                  <c:v>1.8556999999999999E-11</c:v>
                </c:pt>
                <c:pt idx="5944">
                  <c:v>1.4282000000000001E-11</c:v>
                </c:pt>
                <c:pt idx="5945">
                  <c:v>9.8359999999999997E-12</c:v>
                </c:pt>
                <c:pt idx="5946">
                  <c:v>3.65E-12</c:v>
                </c:pt>
                <c:pt idx="5947">
                  <c:v>-2.8000000000000002E-13</c:v>
                </c:pt>
                <c:pt idx="5948">
                  <c:v>3.5000000000000002E-13</c:v>
                </c:pt>
                <c:pt idx="5949">
                  <c:v>-2.5339999999999999E-12</c:v>
                </c:pt>
                <c:pt idx="5950">
                  <c:v>-1.51E-12</c:v>
                </c:pt>
                <c:pt idx="5951">
                  <c:v>2.4119999999999998E-12</c:v>
                </c:pt>
                <c:pt idx="5952">
                  <c:v>6.8559999999999999E-12</c:v>
                </c:pt>
                <c:pt idx="5953">
                  <c:v>9.1639999999999993E-12</c:v>
                </c:pt>
                <c:pt idx="5954">
                  <c:v>7.6720000000000004E-12</c:v>
                </c:pt>
                <c:pt idx="5955">
                  <c:v>2.0359999999999998E-12</c:v>
                </c:pt>
                <c:pt idx="5956">
                  <c:v>-5.7210000000000004E-12</c:v>
                </c:pt>
                <c:pt idx="5957">
                  <c:v>-1.5837999999999999E-11</c:v>
                </c:pt>
                <c:pt idx="5958">
                  <c:v>-2.4745000000000001E-11</c:v>
                </c:pt>
                <c:pt idx="5959">
                  <c:v>-3.7868999999999999E-11</c:v>
                </c:pt>
                <c:pt idx="5960">
                  <c:v>-5.3065E-11</c:v>
                </c:pt>
                <c:pt idx="5961">
                  <c:v>-6.3437000000000003E-11</c:v>
                </c:pt>
                <c:pt idx="5962">
                  <c:v>-6.7753999999999994E-11</c:v>
                </c:pt>
                <c:pt idx="5963">
                  <c:v>-6.5796999999999995E-11</c:v>
                </c:pt>
                <c:pt idx="5964">
                  <c:v>-6.2635999999999994E-11</c:v>
                </c:pt>
                <c:pt idx="5965">
                  <c:v>-5.3680999999999998E-11</c:v>
                </c:pt>
                <c:pt idx="5966">
                  <c:v>-3.8546999999999999E-11</c:v>
                </c:pt>
                <c:pt idx="5967">
                  <c:v>-8.9820000000000003E-12</c:v>
                </c:pt>
                <c:pt idx="5968">
                  <c:v>-1.8506000000000001E-11</c:v>
                </c:pt>
                <c:pt idx="5969">
                  <c:v>-1.8315E-11</c:v>
                </c:pt>
                <c:pt idx="5970">
                  <c:v>-1.2757E-11</c:v>
                </c:pt>
                <c:pt idx="5971">
                  <c:v>-3.9289999999999999E-12</c:v>
                </c:pt>
                <c:pt idx="5972">
                  <c:v>4.7599999999999999E-13</c:v>
                </c:pt>
                <c:pt idx="5973">
                  <c:v>7.6910000000000002E-12</c:v>
                </c:pt>
                <c:pt idx="5974">
                  <c:v>-9.0860000000000007E-12</c:v>
                </c:pt>
                <c:pt idx="5975">
                  <c:v>1.6588E-11</c:v>
                </c:pt>
                <c:pt idx="5976">
                  <c:v>1.3686E-11</c:v>
                </c:pt>
                <c:pt idx="5977">
                  <c:v>1.0899E-11</c:v>
                </c:pt>
                <c:pt idx="5978">
                  <c:v>-1.111E-12</c:v>
                </c:pt>
                <c:pt idx="5979">
                  <c:v>9.4440999999999995E-11</c:v>
                </c:pt>
                <c:pt idx="5980">
                  <c:v>2.2706E-11</c:v>
                </c:pt>
                <c:pt idx="5981">
                  <c:v>2.0045999999999999E-11</c:v>
                </c:pt>
                <c:pt idx="5982">
                  <c:v>3.0960000000000002E-11</c:v>
                </c:pt>
                <c:pt idx="5983">
                  <c:v>3.1788000000000003E-11</c:v>
                </c:pt>
                <c:pt idx="5984">
                  <c:v>3.4084000000000002E-11</c:v>
                </c:pt>
                <c:pt idx="5985">
                  <c:v>3.0899999999999998E-11</c:v>
                </c:pt>
                <c:pt idx="5986">
                  <c:v>2.4163E-11</c:v>
                </c:pt>
                <c:pt idx="5987">
                  <c:v>1.6352000000000001E-11</c:v>
                </c:pt>
                <c:pt idx="5988">
                  <c:v>8.7349999999999994E-12</c:v>
                </c:pt>
                <c:pt idx="5989">
                  <c:v>-6.4399999999999998E-13</c:v>
                </c:pt>
                <c:pt idx="5990">
                  <c:v>-1.1447E-11</c:v>
                </c:pt>
                <c:pt idx="5991">
                  <c:v>-1.9981999999999999E-11</c:v>
                </c:pt>
                <c:pt idx="5992">
                  <c:v>-2.5940999999999999E-11</c:v>
                </c:pt>
                <c:pt idx="5993">
                  <c:v>-3.2789000000000002E-11</c:v>
                </c:pt>
                <c:pt idx="5994">
                  <c:v>-3.7256E-11</c:v>
                </c:pt>
                <c:pt idx="5995">
                  <c:v>-3.7601E-11</c:v>
                </c:pt>
                <c:pt idx="5996">
                  <c:v>-3.6997999999999997E-11</c:v>
                </c:pt>
                <c:pt idx="5997">
                  <c:v>-3.6332999999999999E-11</c:v>
                </c:pt>
                <c:pt idx="5998">
                  <c:v>-3.6940999999999999E-11</c:v>
                </c:pt>
                <c:pt idx="5999">
                  <c:v>-3.6976000000000002E-11</c:v>
                </c:pt>
                <c:pt idx="6000">
                  <c:v>-4.0665999999999998E-11</c:v>
                </c:pt>
                <c:pt idx="6001">
                  <c:v>-4.8415999999999997E-11</c:v>
                </c:pt>
                <c:pt idx="6002">
                  <c:v>-5.7436000000000002E-11</c:v>
                </c:pt>
                <c:pt idx="6003">
                  <c:v>-6.4525000000000005E-11</c:v>
                </c:pt>
                <c:pt idx="6004">
                  <c:v>-6.5165000000000002E-11</c:v>
                </c:pt>
                <c:pt idx="6005">
                  <c:v>-5.7280999999999997E-11</c:v>
                </c:pt>
                <c:pt idx="6006">
                  <c:v>-5.1850000000000001E-11</c:v>
                </c:pt>
                <c:pt idx="6007">
                  <c:v>-5.5088000000000003E-11</c:v>
                </c:pt>
                <c:pt idx="6008">
                  <c:v>-4.7456000000000001E-11</c:v>
                </c:pt>
                <c:pt idx="6009">
                  <c:v>-2.8289000000000001E-11</c:v>
                </c:pt>
                <c:pt idx="6010">
                  <c:v>-6.4760000000000003E-12</c:v>
                </c:pt>
                <c:pt idx="6011">
                  <c:v>1.3418E-11</c:v>
                </c:pt>
                <c:pt idx="6012">
                  <c:v>2.7029E-11</c:v>
                </c:pt>
                <c:pt idx="6013">
                  <c:v>3.0975999999999997E-11</c:v>
                </c:pt>
                <c:pt idx="6014">
                  <c:v>3.2251000000000001E-11</c:v>
                </c:pt>
                <c:pt idx="6015">
                  <c:v>2.9378999999999997E-11</c:v>
                </c:pt>
                <c:pt idx="6016">
                  <c:v>2.1919000000000001E-11</c:v>
                </c:pt>
                <c:pt idx="6017">
                  <c:v>1.7281E-11</c:v>
                </c:pt>
                <c:pt idx="6018">
                  <c:v>1.1164E-11</c:v>
                </c:pt>
                <c:pt idx="6019">
                  <c:v>7.3829999999999995E-12</c:v>
                </c:pt>
                <c:pt idx="6020">
                  <c:v>4.189E-12</c:v>
                </c:pt>
                <c:pt idx="6021">
                  <c:v>8.8959999999999993E-12</c:v>
                </c:pt>
                <c:pt idx="6022">
                  <c:v>1.5716E-11</c:v>
                </c:pt>
                <c:pt idx="6023">
                  <c:v>2.0306E-11</c:v>
                </c:pt>
                <c:pt idx="6024">
                  <c:v>2.1911000000000001E-11</c:v>
                </c:pt>
                <c:pt idx="6025">
                  <c:v>1.6107999999999999E-11</c:v>
                </c:pt>
                <c:pt idx="6026">
                  <c:v>8.407E-12</c:v>
                </c:pt>
                <c:pt idx="6027">
                  <c:v>2.3999999999999999E-12</c:v>
                </c:pt>
                <c:pt idx="6028">
                  <c:v>7.1799999999999997E-13</c:v>
                </c:pt>
                <c:pt idx="6029">
                  <c:v>-7.5210000000000008E-12</c:v>
                </c:pt>
                <c:pt idx="6030">
                  <c:v>-1.3806E-11</c:v>
                </c:pt>
                <c:pt idx="6031">
                  <c:v>-2.1601000000000001E-11</c:v>
                </c:pt>
                <c:pt idx="6032">
                  <c:v>-3.1174999999999998E-11</c:v>
                </c:pt>
                <c:pt idx="6033">
                  <c:v>-3.4679000000000001E-11</c:v>
                </c:pt>
                <c:pt idx="6034">
                  <c:v>-5.5988000000000001E-11</c:v>
                </c:pt>
                <c:pt idx="6035">
                  <c:v>-7.2065999999999994E-11</c:v>
                </c:pt>
                <c:pt idx="6036">
                  <c:v>-8.1958999999999998E-11</c:v>
                </c:pt>
                <c:pt idx="6037">
                  <c:v>-8.6484000000000003E-11</c:v>
                </c:pt>
                <c:pt idx="6038">
                  <c:v>-8.6657999999999997E-11</c:v>
                </c:pt>
                <c:pt idx="6039">
                  <c:v>-7.9865E-11</c:v>
                </c:pt>
                <c:pt idx="6040">
                  <c:v>-6.5634000000000006E-11</c:v>
                </c:pt>
                <c:pt idx="6041">
                  <c:v>-4.8831000000000003E-11</c:v>
                </c:pt>
                <c:pt idx="6042">
                  <c:v>-3.4881999999999998E-11</c:v>
                </c:pt>
                <c:pt idx="6043">
                  <c:v>-1.9437E-11</c:v>
                </c:pt>
                <c:pt idx="6044">
                  <c:v>-8.6850000000000003E-12</c:v>
                </c:pt>
                <c:pt idx="6045">
                  <c:v>-1.1545999999999999E-11</c:v>
                </c:pt>
                <c:pt idx="6046">
                  <c:v>-1.6978000000000001E-11</c:v>
                </c:pt>
                <c:pt idx="6047">
                  <c:v>-1.9468000000000001E-11</c:v>
                </c:pt>
                <c:pt idx="6048">
                  <c:v>-1.7593000000000001E-11</c:v>
                </c:pt>
                <c:pt idx="6049">
                  <c:v>-1.1386E-11</c:v>
                </c:pt>
                <c:pt idx="6050">
                  <c:v>-4.1880000000000003E-12</c:v>
                </c:pt>
                <c:pt idx="6051">
                  <c:v>4.1999999999999998E-13</c:v>
                </c:pt>
                <c:pt idx="6052">
                  <c:v>1.24E-13</c:v>
                </c:pt>
                <c:pt idx="6053">
                  <c:v>5.8600000000000003E-13</c:v>
                </c:pt>
                <c:pt idx="6054">
                  <c:v>1.967E-12</c:v>
                </c:pt>
                <c:pt idx="6055">
                  <c:v>5.6779999999999998E-12</c:v>
                </c:pt>
                <c:pt idx="6056">
                  <c:v>8.2059999999999996E-12</c:v>
                </c:pt>
                <c:pt idx="6057">
                  <c:v>8.5279999999999992E-12</c:v>
                </c:pt>
                <c:pt idx="6058">
                  <c:v>1.084E-11</c:v>
                </c:pt>
                <c:pt idx="6059">
                  <c:v>1.4785999999999999E-11</c:v>
                </c:pt>
                <c:pt idx="6060">
                  <c:v>1.8688000000000001E-11</c:v>
                </c:pt>
                <c:pt idx="6061">
                  <c:v>2.274E-11</c:v>
                </c:pt>
                <c:pt idx="6062">
                  <c:v>2.7057000000000002E-11</c:v>
                </c:pt>
                <c:pt idx="6063">
                  <c:v>2.4540999999999999E-11</c:v>
                </c:pt>
                <c:pt idx="6064">
                  <c:v>1.6451000000000001E-11</c:v>
                </c:pt>
                <c:pt idx="6065">
                  <c:v>5.4549999999999997E-12</c:v>
                </c:pt>
                <c:pt idx="6066">
                  <c:v>-8.8059999999999994E-12</c:v>
                </c:pt>
                <c:pt idx="6067">
                  <c:v>-2.5609999999999999E-11</c:v>
                </c:pt>
                <c:pt idx="6068">
                  <c:v>-4.2851999999999997E-11</c:v>
                </c:pt>
                <c:pt idx="6069">
                  <c:v>-5.6994999999999999E-11</c:v>
                </c:pt>
                <c:pt idx="6070">
                  <c:v>-6.3833999999999996E-11</c:v>
                </c:pt>
                <c:pt idx="6071">
                  <c:v>-6.6991000000000002E-11</c:v>
                </c:pt>
                <c:pt idx="6072">
                  <c:v>-6.3877000000000003E-11</c:v>
                </c:pt>
                <c:pt idx="6073">
                  <c:v>-6.0347999999999999E-11</c:v>
                </c:pt>
                <c:pt idx="6074">
                  <c:v>-5.5250999999999999E-11</c:v>
                </c:pt>
                <c:pt idx="6075">
                  <c:v>-4.8482000000000001E-11</c:v>
                </c:pt>
                <c:pt idx="6076">
                  <c:v>-4.4087E-11</c:v>
                </c:pt>
                <c:pt idx="6077">
                  <c:v>-4.3770000000000001E-11</c:v>
                </c:pt>
                <c:pt idx="6078">
                  <c:v>-4.6974000000000002E-11</c:v>
                </c:pt>
                <c:pt idx="6079">
                  <c:v>-4.8544000000000003E-11</c:v>
                </c:pt>
                <c:pt idx="6080">
                  <c:v>-5.4438999999999999E-11</c:v>
                </c:pt>
                <c:pt idx="6081">
                  <c:v>-5.6474999999999998E-11</c:v>
                </c:pt>
                <c:pt idx="6082">
                  <c:v>-4.2751000000000003E-11</c:v>
                </c:pt>
                <c:pt idx="6083">
                  <c:v>-3.8332999999999998E-11</c:v>
                </c:pt>
                <c:pt idx="6084">
                  <c:v>-3.0713999999999999E-11</c:v>
                </c:pt>
                <c:pt idx="6085">
                  <c:v>-2.3516000000000001E-11</c:v>
                </c:pt>
                <c:pt idx="6086">
                  <c:v>-1.3987E-11</c:v>
                </c:pt>
                <c:pt idx="6087">
                  <c:v>2.1494E-11</c:v>
                </c:pt>
                <c:pt idx="6088">
                  <c:v>-2.873E-12</c:v>
                </c:pt>
                <c:pt idx="6089">
                  <c:v>6.9379999999999997E-12</c:v>
                </c:pt>
                <c:pt idx="6090">
                  <c:v>1.0054999999999999E-11</c:v>
                </c:pt>
                <c:pt idx="6091">
                  <c:v>1.2516E-11</c:v>
                </c:pt>
                <c:pt idx="6092">
                  <c:v>1.1012999999999999E-11</c:v>
                </c:pt>
                <c:pt idx="6093">
                  <c:v>1.0112000000000001E-11</c:v>
                </c:pt>
                <c:pt idx="6094">
                  <c:v>6.7429999999999998E-12</c:v>
                </c:pt>
                <c:pt idx="6095">
                  <c:v>2.017E-12</c:v>
                </c:pt>
                <c:pt idx="6096">
                  <c:v>-2.3950000000000002E-12</c:v>
                </c:pt>
                <c:pt idx="6097">
                  <c:v>-5.454E-12</c:v>
                </c:pt>
                <c:pt idx="6098">
                  <c:v>-6.0249999999999999E-12</c:v>
                </c:pt>
                <c:pt idx="6099">
                  <c:v>-2.0900000000000002E-12</c:v>
                </c:pt>
                <c:pt idx="6100">
                  <c:v>6.4149999999999996E-12</c:v>
                </c:pt>
                <c:pt idx="6101">
                  <c:v>1.6005999999999999E-11</c:v>
                </c:pt>
                <c:pt idx="6102">
                  <c:v>2.068E-11</c:v>
                </c:pt>
                <c:pt idx="6103">
                  <c:v>1.5477000000000001E-11</c:v>
                </c:pt>
                <c:pt idx="6104">
                  <c:v>5.1590000000000001E-12</c:v>
                </c:pt>
                <c:pt idx="6105">
                  <c:v>-8.3379999999999994E-12</c:v>
                </c:pt>
                <c:pt idx="6106">
                  <c:v>3.4519999999999998E-12</c:v>
                </c:pt>
                <c:pt idx="6107">
                  <c:v>-4.0949000000000003E-11</c:v>
                </c:pt>
                <c:pt idx="6108">
                  <c:v>-5.5005000000000002E-11</c:v>
                </c:pt>
                <c:pt idx="6109">
                  <c:v>-6.4115000000000003E-11</c:v>
                </c:pt>
                <c:pt idx="6110">
                  <c:v>-6.9004000000000003E-11</c:v>
                </c:pt>
                <c:pt idx="6111">
                  <c:v>-7.0355999999999995E-11</c:v>
                </c:pt>
                <c:pt idx="6112">
                  <c:v>-6.5608999999999998E-11</c:v>
                </c:pt>
                <c:pt idx="6113">
                  <c:v>-5.9604999999999997E-11</c:v>
                </c:pt>
                <c:pt idx="6114">
                  <c:v>-5.5894000000000002E-11</c:v>
                </c:pt>
                <c:pt idx="6115">
                  <c:v>-6.0794E-11</c:v>
                </c:pt>
                <c:pt idx="6116">
                  <c:v>-9.4560000000000001E-12</c:v>
                </c:pt>
                <c:pt idx="6117">
                  <c:v>-5.0275999999999998E-11</c:v>
                </c:pt>
                <c:pt idx="6118">
                  <c:v>-6.2893999999999998E-11</c:v>
                </c:pt>
                <c:pt idx="6119">
                  <c:v>-5.6471000000000002E-11</c:v>
                </c:pt>
                <c:pt idx="6120">
                  <c:v>-5.3505E-11</c:v>
                </c:pt>
                <c:pt idx="6121">
                  <c:v>-4.2644000000000003E-11</c:v>
                </c:pt>
                <c:pt idx="6122">
                  <c:v>-3.1424999999999997E-11</c:v>
                </c:pt>
                <c:pt idx="6123">
                  <c:v>-2.3349999999999999E-11</c:v>
                </c:pt>
                <c:pt idx="6124">
                  <c:v>-1.6779E-11</c:v>
                </c:pt>
                <c:pt idx="6125">
                  <c:v>-1.0903000000000001E-11</c:v>
                </c:pt>
                <c:pt idx="6126">
                  <c:v>-1.4893E-11</c:v>
                </c:pt>
                <c:pt idx="6127">
                  <c:v>-1.7019000000000001E-11</c:v>
                </c:pt>
                <c:pt idx="6128">
                  <c:v>-1.5234000000000001E-11</c:v>
                </c:pt>
                <c:pt idx="6129">
                  <c:v>-1.0887000000000001E-11</c:v>
                </c:pt>
                <c:pt idx="6130">
                  <c:v>-5.1839999999999997E-12</c:v>
                </c:pt>
                <c:pt idx="6131">
                  <c:v>5.446E-12</c:v>
                </c:pt>
                <c:pt idx="6132">
                  <c:v>1.1682E-11</c:v>
                </c:pt>
                <c:pt idx="6133">
                  <c:v>1.7599E-11</c:v>
                </c:pt>
                <c:pt idx="6134">
                  <c:v>2.4678000000000001E-11</c:v>
                </c:pt>
                <c:pt idx="6135">
                  <c:v>2.3436999999999999E-11</c:v>
                </c:pt>
                <c:pt idx="6136">
                  <c:v>2.0874999999999999E-11</c:v>
                </c:pt>
                <c:pt idx="6137">
                  <c:v>1.1454E-11</c:v>
                </c:pt>
                <c:pt idx="6138">
                  <c:v>4.147E-12</c:v>
                </c:pt>
                <c:pt idx="6139">
                  <c:v>2.1369999999999999E-12</c:v>
                </c:pt>
                <c:pt idx="6140">
                  <c:v>-2.5120000000000002E-12</c:v>
                </c:pt>
                <c:pt idx="6141">
                  <c:v>-8.8570000000000007E-12</c:v>
                </c:pt>
                <c:pt idx="6142">
                  <c:v>-1.6417999999999999E-11</c:v>
                </c:pt>
                <c:pt idx="6143">
                  <c:v>-2.4749999999999999E-11</c:v>
                </c:pt>
                <c:pt idx="6144">
                  <c:v>-3.6707000000000002E-11</c:v>
                </c:pt>
                <c:pt idx="6145">
                  <c:v>-4.9081999999999998E-11</c:v>
                </c:pt>
                <c:pt idx="6146">
                  <c:v>-5.9685999999999994E-11</c:v>
                </c:pt>
                <c:pt idx="6147">
                  <c:v>-6.725E-11</c:v>
                </c:pt>
                <c:pt idx="6148">
                  <c:v>-6.9108000000000003E-11</c:v>
                </c:pt>
                <c:pt idx="6149">
                  <c:v>-6.3524999999999995E-11</c:v>
                </c:pt>
                <c:pt idx="6150">
                  <c:v>-5.0156000000000002E-11</c:v>
                </c:pt>
                <c:pt idx="6151">
                  <c:v>-4.7478999999999998E-11</c:v>
                </c:pt>
                <c:pt idx="6152">
                  <c:v>-4.7359999999999999E-11</c:v>
                </c:pt>
                <c:pt idx="6153">
                  <c:v>-5.0919000000000001E-11</c:v>
                </c:pt>
                <c:pt idx="6154">
                  <c:v>-5.9477999999999994E-11</c:v>
                </c:pt>
                <c:pt idx="6155">
                  <c:v>-6.4481999999999998E-11</c:v>
                </c:pt>
                <c:pt idx="6156">
                  <c:v>-7.0726999999999998E-11</c:v>
                </c:pt>
                <c:pt idx="6157">
                  <c:v>-7.2001000000000006E-11</c:v>
                </c:pt>
                <c:pt idx="6158">
                  <c:v>-6.5879000000000001E-11</c:v>
                </c:pt>
                <c:pt idx="6159">
                  <c:v>-5.6815E-11</c:v>
                </c:pt>
                <c:pt idx="6160">
                  <c:v>-4.4649E-11</c:v>
                </c:pt>
                <c:pt idx="6161">
                  <c:v>-2.9952999999999997E-11</c:v>
                </c:pt>
                <c:pt idx="6162">
                  <c:v>-1.5403E-11</c:v>
                </c:pt>
                <c:pt idx="6163">
                  <c:v>-2.5570000000000001E-12</c:v>
                </c:pt>
                <c:pt idx="6164">
                  <c:v>7.2249999999999996E-12</c:v>
                </c:pt>
                <c:pt idx="6165">
                  <c:v>1.4352E-11</c:v>
                </c:pt>
                <c:pt idx="6166">
                  <c:v>1.6539E-11</c:v>
                </c:pt>
                <c:pt idx="6167">
                  <c:v>1.2497000000000001E-11</c:v>
                </c:pt>
                <c:pt idx="6168">
                  <c:v>8.9099999999999998E-12</c:v>
                </c:pt>
                <c:pt idx="6169">
                  <c:v>6.8559999999999999E-12</c:v>
                </c:pt>
                <c:pt idx="6170">
                  <c:v>4.0659999999999998E-12</c:v>
                </c:pt>
                <c:pt idx="6171">
                  <c:v>4.4280000000000001E-12</c:v>
                </c:pt>
                <c:pt idx="6172">
                  <c:v>1.959E-12</c:v>
                </c:pt>
                <c:pt idx="6173">
                  <c:v>4.27E-13</c:v>
                </c:pt>
                <c:pt idx="6174">
                  <c:v>4.0100000000000001E-13</c:v>
                </c:pt>
                <c:pt idx="6175">
                  <c:v>1.785E-12</c:v>
                </c:pt>
                <c:pt idx="6176">
                  <c:v>5.9999999999999997E-15</c:v>
                </c:pt>
                <c:pt idx="6177">
                  <c:v>-4.5369999999999998E-12</c:v>
                </c:pt>
                <c:pt idx="6178">
                  <c:v>-7.8080000000000007E-12</c:v>
                </c:pt>
                <c:pt idx="6179">
                  <c:v>-1.3638E-11</c:v>
                </c:pt>
                <c:pt idx="6180">
                  <c:v>-2.1896000000000001E-11</c:v>
                </c:pt>
                <c:pt idx="6181">
                  <c:v>-3.9446999999999997E-11</c:v>
                </c:pt>
                <c:pt idx="6182">
                  <c:v>-5.2742999999999997E-11</c:v>
                </c:pt>
                <c:pt idx="6183">
                  <c:v>-6.1888000000000001E-11</c:v>
                </c:pt>
                <c:pt idx="6184">
                  <c:v>-6.3036000000000001E-11</c:v>
                </c:pt>
                <c:pt idx="6185">
                  <c:v>-6.3446000000000002E-11</c:v>
                </c:pt>
                <c:pt idx="6186">
                  <c:v>-6.2450000000000001E-11</c:v>
                </c:pt>
                <c:pt idx="6187">
                  <c:v>-6.2001000000000001E-11</c:v>
                </c:pt>
                <c:pt idx="6188">
                  <c:v>-6.1278000000000003E-11</c:v>
                </c:pt>
                <c:pt idx="6189">
                  <c:v>-6.0315000000000001E-11</c:v>
                </c:pt>
                <c:pt idx="6190">
                  <c:v>-6.4094000000000004E-11</c:v>
                </c:pt>
                <c:pt idx="6191">
                  <c:v>-6.1379000000000003E-11</c:v>
                </c:pt>
                <c:pt idx="6192">
                  <c:v>-7.2522999999999999E-11</c:v>
                </c:pt>
                <c:pt idx="6193">
                  <c:v>-6.9837000000000001E-11</c:v>
                </c:pt>
                <c:pt idx="6194">
                  <c:v>-6.0689999999999999E-11</c:v>
                </c:pt>
                <c:pt idx="6195">
                  <c:v>-4.7942000000000002E-11</c:v>
                </c:pt>
                <c:pt idx="6196">
                  <c:v>-3.6261000000000001E-11</c:v>
                </c:pt>
                <c:pt idx="6197">
                  <c:v>-2.4783999999999999E-11</c:v>
                </c:pt>
                <c:pt idx="6198">
                  <c:v>-2.6371000000000001E-11</c:v>
                </c:pt>
                <c:pt idx="6199">
                  <c:v>-2.4415E-11</c:v>
                </c:pt>
                <c:pt idx="6200">
                  <c:v>-2.4021999999999999E-11</c:v>
                </c:pt>
                <c:pt idx="6201">
                  <c:v>-2.0580000000000002E-11</c:v>
                </c:pt>
                <c:pt idx="6202">
                  <c:v>-1.6234999999999999E-11</c:v>
                </c:pt>
                <c:pt idx="6203">
                  <c:v>-1.2758999999999999E-11</c:v>
                </c:pt>
                <c:pt idx="6204">
                  <c:v>-1.6174E-11</c:v>
                </c:pt>
                <c:pt idx="6205">
                  <c:v>-2.1731000000000001E-11</c:v>
                </c:pt>
                <c:pt idx="6206">
                  <c:v>-2.4036999999999999E-11</c:v>
                </c:pt>
                <c:pt idx="6207">
                  <c:v>-2.2769999999999999E-11</c:v>
                </c:pt>
                <c:pt idx="6208">
                  <c:v>-1.9570999999999999E-11</c:v>
                </c:pt>
                <c:pt idx="6209">
                  <c:v>-1.5970000000000001E-11</c:v>
                </c:pt>
                <c:pt idx="6210">
                  <c:v>-1.1715E-11</c:v>
                </c:pt>
                <c:pt idx="6211">
                  <c:v>-6.298E-12</c:v>
                </c:pt>
                <c:pt idx="6212">
                  <c:v>4.5299999999999999E-13</c:v>
                </c:pt>
                <c:pt idx="6213">
                  <c:v>9.5510000000000008E-12</c:v>
                </c:pt>
                <c:pt idx="6214">
                  <c:v>1.6872E-11</c:v>
                </c:pt>
                <c:pt idx="6215">
                  <c:v>1.6327999999999999E-11</c:v>
                </c:pt>
                <c:pt idx="6216">
                  <c:v>1.0880999999999999E-11</c:v>
                </c:pt>
                <c:pt idx="6217">
                  <c:v>-1.9900000000000001E-13</c:v>
                </c:pt>
                <c:pt idx="6218">
                  <c:v>-8.6440000000000007E-12</c:v>
                </c:pt>
                <c:pt idx="6219">
                  <c:v>-2.1358999999999999E-11</c:v>
                </c:pt>
                <c:pt idx="6220">
                  <c:v>-3.7794000000000002E-11</c:v>
                </c:pt>
                <c:pt idx="6221">
                  <c:v>-5.4085E-11</c:v>
                </c:pt>
                <c:pt idx="6222">
                  <c:v>-6.9102999999999999E-11</c:v>
                </c:pt>
                <c:pt idx="6223">
                  <c:v>-8.0242000000000003E-11</c:v>
                </c:pt>
                <c:pt idx="6224">
                  <c:v>-8.3522000000000004E-11</c:v>
                </c:pt>
                <c:pt idx="6225">
                  <c:v>-8.0314999999999996E-11</c:v>
                </c:pt>
                <c:pt idx="6226">
                  <c:v>-7.4500000000000001E-11</c:v>
                </c:pt>
                <c:pt idx="6227">
                  <c:v>-7.6133999999999995E-11</c:v>
                </c:pt>
                <c:pt idx="6228">
                  <c:v>-8.4269999999999997E-11</c:v>
                </c:pt>
                <c:pt idx="6229">
                  <c:v>-7.7411000000000003E-11</c:v>
                </c:pt>
                <c:pt idx="6230">
                  <c:v>-7.1116999999999996E-11</c:v>
                </c:pt>
                <c:pt idx="6231">
                  <c:v>-6.4835000000000002E-11</c:v>
                </c:pt>
                <c:pt idx="6232">
                  <c:v>-5.0495000000000002E-11</c:v>
                </c:pt>
                <c:pt idx="6233">
                  <c:v>-3.7337999999999999E-11</c:v>
                </c:pt>
                <c:pt idx="6234">
                  <c:v>-3.0816000000000001E-11</c:v>
                </c:pt>
                <c:pt idx="6235">
                  <c:v>-3.0962E-11</c:v>
                </c:pt>
                <c:pt idx="6236">
                  <c:v>-3.3049999999999998E-11</c:v>
                </c:pt>
                <c:pt idx="6237">
                  <c:v>-3.8134999999999999E-11</c:v>
                </c:pt>
                <c:pt idx="6238">
                  <c:v>-3.5226000000000002E-11</c:v>
                </c:pt>
                <c:pt idx="6239">
                  <c:v>-3.5141999999999999E-11</c:v>
                </c:pt>
                <c:pt idx="6240">
                  <c:v>-2.9012E-11</c:v>
                </c:pt>
                <c:pt idx="6241">
                  <c:v>-1.9089999999999999E-11</c:v>
                </c:pt>
                <c:pt idx="6242">
                  <c:v>-7.3539999999999996E-12</c:v>
                </c:pt>
                <c:pt idx="6243">
                  <c:v>1.1019999999999999E-12</c:v>
                </c:pt>
                <c:pt idx="6244">
                  <c:v>4.7910000000000001E-12</c:v>
                </c:pt>
                <c:pt idx="6245">
                  <c:v>2.4089999999999999E-12</c:v>
                </c:pt>
                <c:pt idx="6246">
                  <c:v>-2.1989999999999998E-12</c:v>
                </c:pt>
                <c:pt idx="6247">
                  <c:v>-2.48E-13</c:v>
                </c:pt>
                <c:pt idx="6248">
                  <c:v>-4.7159999999999997E-12</c:v>
                </c:pt>
                <c:pt idx="6249">
                  <c:v>-1.0948000000000001E-11</c:v>
                </c:pt>
                <c:pt idx="6250">
                  <c:v>-1.5895E-11</c:v>
                </c:pt>
                <c:pt idx="6251">
                  <c:v>-1.7825E-11</c:v>
                </c:pt>
                <c:pt idx="6252">
                  <c:v>-2.0944E-11</c:v>
                </c:pt>
                <c:pt idx="6253">
                  <c:v>-2.4490000000000001E-11</c:v>
                </c:pt>
                <c:pt idx="6254">
                  <c:v>-2.6870999999999999E-11</c:v>
                </c:pt>
                <c:pt idx="6255">
                  <c:v>-2.8738000000000001E-11</c:v>
                </c:pt>
                <c:pt idx="6256">
                  <c:v>-2.8767000000000001E-11</c:v>
                </c:pt>
                <c:pt idx="6257">
                  <c:v>-3.0315000000000001E-11</c:v>
                </c:pt>
                <c:pt idx="6258">
                  <c:v>-3.0423999999999999E-11</c:v>
                </c:pt>
                <c:pt idx="6259">
                  <c:v>-3.0032000000000003E-11</c:v>
                </c:pt>
                <c:pt idx="6260">
                  <c:v>-2.7035999999999999E-11</c:v>
                </c:pt>
                <c:pt idx="6261">
                  <c:v>-3.0020999999999999E-11</c:v>
                </c:pt>
                <c:pt idx="6262">
                  <c:v>-3.9569000000000003E-11</c:v>
                </c:pt>
                <c:pt idx="6263">
                  <c:v>-5.3227E-11</c:v>
                </c:pt>
                <c:pt idx="6264">
                  <c:v>-6.7639999999999999E-11</c:v>
                </c:pt>
                <c:pt idx="6265">
                  <c:v>-8.0778999999999996E-11</c:v>
                </c:pt>
                <c:pt idx="6266">
                  <c:v>-8.9473000000000002E-11</c:v>
                </c:pt>
                <c:pt idx="6267">
                  <c:v>-8.9827000000000002E-11</c:v>
                </c:pt>
                <c:pt idx="6268">
                  <c:v>-8.5557999999999996E-11</c:v>
                </c:pt>
                <c:pt idx="6269">
                  <c:v>-8.0456999999999999E-11</c:v>
                </c:pt>
                <c:pt idx="6270">
                  <c:v>-7.1246000000000004E-11</c:v>
                </c:pt>
                <c:pt idx="6271">
                  <c:v>-6.4348999999999994E-11</c:v>
                </c:pt>
                <c:pt idx="6272">
                  <c:v>-6.2033000000000004E-11</c:v>
                </c:pt>
                <c:pt idx="6273">
                  <c:v>-6.3187000000000004E-11</c:v>
                </c:pt>
                <c:pt idx="6274">
                  <c:v>-6.2815000000000005E-11</c:v>
                </c:pt>
                <c:pt idx="6275">
                  <c:v>-5.5295000000000001E-11</c:v>
                </c:pt>
                <c:pt idx="6276">
                  <c:v>-4.2512999999999997E-11</c:v>
                </c:pt>
                <c:pt idx="6277">
                  <c:v>-2.5298000000000001E-11</c:v>
                </c:pt>
                <c:pt idx="6278">
                  <c:v>-1.0845000000000001E-11</c:v>
                </c:pt>
                <c:pt idx="6279">
                  <c:v>7.1599999999999998E-13</c:v>
                </c:pt>
                <c:pt idx="6280">
                  <c:v>1.1412E-11</c:v>
                </c:pt>
                <c:pt idx="6281">
                  <c:v>1.6320000000000002E-11</c:v>
                </c:pt>
                <c:pt idx="6282">
                  <c:v>1.4362999999999999E-11</c:v>
                </c:pt>
                <c:pt idx="6283">
                  <c:v>7.9620000000000002E-12</c:v>
                </c:pt>
                <c:pt idx="6284">
                  <c:v>-1.78E-13</c:v>
                </c:pt>
                <c:pt idx="6285">
                  <c:v>-8.8639999999999994E-12</c:v>
                </c:pt>
                <c:pt idx="6286">
                  <c:v>-1.6152000000000001E-11</c:v>
                </c:pt>
                <c:pt idx="6287">
                  <c:v>-2.2497999999999999E-11</c:v>
                </c:pt>
                <c:pt idx="6288">
                  <c:v>-2.6365000000000001E-11</c:v>
                </c:pt>
                <c:pt idx="6289">
                  <c:v>-2.9711000000000002E-11</c:v>
                </c:pt>
                <c:pt idx="6290">
                  <c:v>-3.1732000000000001E-11</c:v>
                </c:pt>
                <c:pt idx="6291">
                  <c:v>-2.7165000000000001E-11</c:v>
                </c:pt>
                <c:pt idx="6292">
                  <c:v>-2.2140999999999999E-11</c:v>
                </c:pt>
                <c:pt idx="6293">
                  <c:v>-2.0978E-11</c:v>
                </c:pt>
                <c:pt idx="6294">
                  <c:v>-2.2598999999999999E-11</c:v>
                </c:pt>
                <c:pt idx="6295">
                  <c:v>-2.7403999999999999E-11</c:v>
                </c:pt>
                <c:pt idx="6296">
                  <c:v>-3.5006000000000002E-11</c:v>
                </c:pt>
                <c:pt idx="6297">
                  <c:v>-4.3132000000000002E-11</c:v>
                </c:pt>
                <c:pt idx="6298">
                  <c:v>-5.0883999999999998E-11</c:v>
                </c:pt>
                <c:pt idx="6299">
                  <c:v>-6.0080999999999997E-11</c:v>
                </c:pt>
                <c:pt idx="6300">
                  <c:v>-6.7665000000000006E-11</c:v>
                </c:pt>
                <c:pt idx="6301">
                  <c:v>-7.4217999999999999E-11</c:v>
                </c:pt>
                <c:pt idx="6302">
                  <c:v>-7.7232000000000005E-11</c:v>
                </c:pt>
                <c:pt idx="6303">
                  <c:v>-7.7390000000000004E-11</c:v>
                </c:pt>
                <c:pt idx="6304">
                  <c:v>-7.8886999999999999E-11</c:v>
                </c:pt>
                <c:pt idx="6305">
                  <c:v>-7.9975E-11</c:v>
                </c:pt>
                <c:pt idx="6306">
                  <c:v>-8.2179999999999994E-11</c:v>
                </c:pt>
                <c:pt idx="6307">
                  <c:v>-7.9942000000000002E-11</c:v>
                </c:pt>
                <c:pt idx="6308">
                  <c:v>-6.9176000000000005E-11</c:v>
                </c:pt>
                <c:pt idx="6309">
                  <c:v>-5.5796999999999997E-11</c:v>
                </c:pt>
                <c:pt idx="6310">
                  <c:v>-4.4048999999999997E-11</c:v>
                </c:pt>
                <c:pt idx="6311">
                  <c:v>-3.3055000000000002E-11</c:v>
                </c:pt>
                <c:pt idx="6312">
                  <c:v>-2.5769E-11</c:v>
                </c:pt>
                <c:pt idx="6313">
                  <c:v>-2.0538999999999999E-11</c:v>
                </c:pt>
                <c:pt idx="6314">
                  <c:v>-2.4472000000000002E-11</c:v>
                </c:pt>
                <c:pt idx="6315">
                  <c:v>-3.2349000000000001E-11</c:v>
                </c:pt>
                <c:pt idx="6316">
                  <c:v>-4.3756999999999999E-11</c:v>
                </c:pt>
                <c:pt idx="6317">
                  <c:v>-5.1853E-11</c:v>
                </c:pt>
                <c:pt idx="6318">
                  <c:v>-4.9932E-11</c:v>
                </c:pt>
                <c:pt idx="6319">
                  <c:v>-4.3410999999999997E-11</c:v>
                </c:pt>
                <c:pt idx="6320">
                  <c:v>-2.7101000000000001E-11</c:v>
                </c:pt>
                <c:pt idx="6321">
                  <c:v>-1.7336E-11</c:v>
                </c:pt>
                <c:pt idx="6322">
                  <c:v>-6.0359999999999997E-12</c:v>
                </c:pt>
                <c:pt idx="6323">
                  <c:v>4.6960000000000002E-12</c:v>
                </c:pt>
                <c:pt idx="6324">
                  <c:v>1.0883999999999999E-11</c:v>
                </c:pt>
                <c:pt idx="6325">
                  <c:v>1.0165E-11</c:v>
                </c:pt>
                <c:pt idx="6326">
                  <c:v>5.5439999999999998E-12</c:v>
                </c:pt>
                <c:pt idx="6327">
                  <c:v>-5.69E-13</c:v>
                </c:pt>
                <c:pt idx="6328">
                  <c:v>-9.2379999999999992E-12</c:v>
                </c:pt>
                <c:pt idx="6329">
                  <c:v>-2.1265999999999999E-11</c:v>
                </c:pt>
                <c:pt idx="6330">
                  <c:v>-3.3336000000000003E-11</c:v>
                </c:pt>
                <c:pt idx="6331">
                  <c:v>-4.1281000000000001E-11</c:v>
                </c:pt>
                <c:pt idx="6332">
                  <c:v>-4.9157000000000001E-11</c:v>
                </c:pt>
                <c:pt idx="6333">
                  <c:v>-5.3802000000000002E-11</c:v>
                </c:pt>
                <c:pt idx="6334">
                  <c:v>-5.9622000000000001E-11</c:v>
                </c:pt>
                <c:pt idx="6335">
                  <c:v>-6.1065999999999994E-11</c:v>
                </c:pt>
                <c:pt idx="6336">
                  <c:v>-5.9093999999999995E-11</c:v>
                </c:pt>
                <c:pt idx="6337">
                  <c:v>-5.7436999999999998E-11</c:v>
                </c:pt>
                <c:pt idx="6338">
                  <c:v>-5.5744000000000002E-11</c:v>
                </c:pt>
                <c:pt idx="6339">
                  <c:v>-5.7690000000000003E-11</c:v>
                </c:pt>
                <c:pt idx="6340">
                  <c:v>-6.3161E-11</c:v>
                </c:pt>
                <c:pt idx="6341">
                  <c:v>-6.5614000000000002E-11</c:v>
                </c:pt>
                <c:pt idx="6342">
                  <c:v>-6.6979000000000002E-11</c:v>
                </c:pt>
                <c:pt idx="6343">
                  <c:v>-6.6706999999999995E-11</c:v>
                </c:pt>
                <c:pt idx="6344">
                  <c:v>-6.6779000000000005E-11</c:v>
                </c:pt>
                <c:pt idx="6345">
                  <c:v>-6.8951000000000001E-11</c:v>
                </c:pt>
                <c:pt idx="6346">
                  <c:v>-6.9552999999999995E-11</c:v>
                </c:pt>
                <c:pt idx="6347">
                  <c:v>-7.5261999999999998E-11</c:v>
                </c:pt>
                <c:pt idx="6348">
                  <c:v>-7.8175000000000004E-11</c:v>
                </c:pt>
                <c:pt idx="6349">
                  <c:v>-7.5624000000000002E-11</c:v>
                </c:pt>
                <c:pt idx="6350">
                  <c:v>-7.4812999999999998E-11</c:v>
                </c:pt>
                <c:pt idx="6351">
                  <c:v>-7.0759000000000001E-11</c:v>
                </c:pt>
                <c:pt idx="6352">
                  <c:v>-6.0656000000000005E-11</c:v>
                </c:pt>
                <c:pt idx="6353">
                  <c:v>-4.4695E-11</c:v>
                </c:pt>
                <c:pt idx="6354">
                  <c:v>-2.3558E-11</c:v>
                </c:pt>
                <c:pt idx="6355">
                  <c:v>-3.3290000000000001E-12</c:v>
                </c:pt>
                <c:pt idx="6356">
                  <c:v>8.2240000000000005E-12</c:v>
                </c:pt>
                <c:pt idx="6357">
                  <c:v>1.6315000000000001E-11</c:v>
                </c:pt>
                <c:pt idx="6358">
                  <c:v>2.3583000000000001E-11</c:v>
                </c:pt>
                <c:pt idx="6359">
                  <c:v>2.2681000000000002E-11</c:v>
                </c:pt>
                <c:pt idx="6360">
                  <c:v>1.4893999999999999E-11</c:v>
                </c:pt>
                <c:pt idx="6361">
                  <c:v>3.2260000000000002E-12</c:v>
                </c:pt>
                <c:pt idx="6362">
                  <c:v>-1.0311E-11</c:v>
                </c:pt>
                <c:pt idx="6363">
                  <c:v>-2.2433E-11</c:v>
                </c:pt>
                <c:pt idx="6364">
                  <c:v>-3.5312999999999999E-11</c:v>
                </c:pt>
                <c:pt idx="6365">
                  <c:v>-4.6665000000000001E-11</c:v>
                </c:pt>
                <c:pt idx="6366">
                  <c:v>-5.2574999999999997E-11</c:v>
                </c:pt>
                <c:pt idx="6367">
                  <c:v>-5.5152000000000002E-11</c:v>
                </c:pt>
                <c:pt idx="6368">
                  <c:v>-5.2772E-11</c:v>
                </c:pt>
                <c:pt idx="6369">
                  <c:v>-4.5501E-11</c:v>
                </c:pt>
                <c:pt idx="6370">
                  <c:v>-3.6720999999999999E-11</c:v>
                </c:pt>
                <c:pt idx="6371">
                  <c:v>-2.9900000000000001E-11</c:v>
                </c:pt>
                <c:pt idx="6372">
                  <c:v>-2.7599000000000001E-11</c:v>
                </c:pt>
                <c:pt idx="6373">
                  <c:v>-2.8545E-11</c:v>
                </c:pt>
                <c:pt idx="6374">
                  <c:v>-3.7108999999999999E-11</c:v>
                </c:pt>
                <c:pt idx="6375">
                  <c:v>-5.0718999999999998E-11</c:v>
                </c:pt>
                <c:pt idx="6376">
                  <c:v>-6.4960000000000001E-11</c:v>
                </c:pt>
                <c:pt idx="6377">
                  <c:v>-7.5859000000000001E-11</c:v>
                </c:pt>
                <c:pt idx="6378">
                  <c:v>-8.5235999999999999E-11</c:v>
                </c:pt>
                <c:pt idx="6379">
                  <c:v>-9.3585000000000006E-11</c:v>
                </c:pt>
                <c:pt idx="6380">
                  <c:v>-9.9816999999999998E-11</c:v>
                </c:pt>
                <c:pt idx="6381">
                  <c:v>-1.02716E-10</c:v>
                </c:pt>
                <c:pt idx="6382">
                  <c:v>-1.02952E-10</c:v>
                </c:pt>
                <c:pt idx="6383">
                  <c:v>-9.7964999999999995E-11</c:v>
                </c:pt>
                <c:pt idx="6384">
                  <c:v>-9.0223E-11</c:v>
                </c:pt>
                <c:pt idx="6385">
                  <c:v>-7.9049000000000005E-11</c:v>
                </c:pt>
                <c:pt idx="6386">
                  <c:v>-6.5007999999999999E-11</c:v>
                </c:pt>
                <c:pt idx="6387">
                  <c:v>-4.7132000000000001E-11</c:v>
                </c:pt>
                <c:pt idx="6388">
                  <c:v>-3.1506000000000001E-11</c:v>
                </c:pt>
                <c:pt idx="6389">
                  <c:v>-2.119E-11</c:v>
                </c:pt>
                <c:pt idx="6390">
                  <c:v>-1.6052999999999999E-11</c:v>
                </c:pt>
                <c:pt idx="6391">
                  <c:v>-1.8677999999999999E-11</c:v>
                </c:pt>
                <c:pt idx="6392">
                  <c:v>-2.7049000000000001E-11</c:v>
                </c:pt>
                <c:pt idx="6393">
                  <c:v>-3.5077999999999999E-11</c:v>
                </c:pt>
                <c:pt idx="6394">
                  <c:v>-3.7513000000000001E-11</c:v>
                </c:pt>
                <c:pt idx="6395">
                  <c:v>-3.4868E-11</c:v>
                </c:pt>
                <c:pt idx="6396">
                  <c:v>-3.0962E-11</c:v>
                </c:pt>
                <c:pt idx="6397">
                  <c:v>-2.6325E-11</c:v>
                </c:pt>
                <c:pt idx="6398">
                  <c:v>-1.7648000000000001E-11</c:v>
                </c:pt>
                <c:pt idx="6399">
                  <c:v>-8.946E-12</c:v>
                </c:pt>
                <c:pt idx="6400">
                  <c:v>-3.9849999999999997E-12</c:v>
                </c:pt>
                <c:pt idx="6401">
                  <c:v>-1.491E-12</c:v>
                </c:pt>
                <c:pt idx="6402">
                  <c:v>-2.919E-12</c:v>
                </c:pt>
                <c:pt idx="6403">
                  <c:v>-5.9649999999999997E-12</c:v>
                </c:pt>
                <c:pt idx="6404">
                  <c:v>-1.0858000000000001E-11</c:v>
                </c:pt>
                <c:pt idx="6405">
                  <c:v>-1.6749000000000001E-11</c:v>
                </c:pt>
                <c:pt idx="6406">
                  <c:v>-2.1187E-11</c:v>
                </c:pt>
                <c:pt idx="6407">
                  <c:v>-3.1931000000000002E-11</c:v>
                </c:pt>
                <c:pt idx="6408">
                  <c:v>-2.5597000000000001E-11</c:v>
                </c:pt>
                <c:pt idx="6409">
                  <c:v>-5.0965000000000002E-11</c:v>
                </c:pt>
                <c:pt idx="6410">
                  <c:v>-5.7644999999999998E-11</c:v>
                </c:pt>
                <c:pt idx="6411">
                  <c:v>-5.9491999999999997E-11</c:v>
                </c:pt>
                <c:pt idx="6412">
                  <c:v>-5.9866E-11</c:v>
                </c:pt>
                <c:pt idx="6413">
                  <c:v>-6.0133999999999999E-11</c:v>
                </c:pt>
                <c:pt idx="6414">
                  <c:v>-6.4183000000000005E-11</c:v>
                </c:pt>
                <c:pt idx="6415">
                  <c:v>-7.5552000000000004E-11</c:v>
                </c:pt>
                <c:pt idx="6416">
                  <c:v>-8.17E-11</c:v>
                </c:pt>
                <c:pt idx="6417">
                  <c:v>-8.4872000000000004E-11</c:v>
                </c:pt>
                <c:pt idx="6418">
                  <c:v>-8.6198000000000006E-11</c:v>
                </c:pt>
                <c:pt idx="6419">
                  <c:v>-8.4632E-11</c:v>
                </c:pt>
                <c:pt idx="6420">
                  <c:v>-8.0195000000000001E-11</c:v>
                </c:pt>
                <c:pt idx="6421">
                  <c:v>-7.6670000000000005E-11</c:v>
                </c:pt>
                <c:pt idx="6422">
                  <c:v>-7.0599999999999994E-11</c:v>
                </c:pt>
                <c:pt idx="6423">
                  <c:v>-6.3283999999999996E-11</c:v>
                </c:pt>
                <c:pt idx="6424">
                  <c:v>-5.3976000000000002E-11</c:v>
                </c:pt>
                <c:pt idx="6425">
                  <c:v>-4.3061E-11</c:v>
                </c:pt>
                <c:pt idx="6426">
                  <c:v>-3.6777999999999997E-11</c:v>
                </c:pt>
                <c:pt idx="6427">
                  <c:v>-3.4438999999999997E-11</c:v>
                </c:pt>
                <c:pt idx="6428">
                  <c:v>-3.2089E-11</c:v>
                </c:pt>
                <c:pt idx="6429">
                  <c:v>-2.6200000000000001E-11</c:v>
                </c:pt>
                <c:pt idx="6430">
                  <c:v>-3.2643000000000003E-11</c:v>
                </c:pt>
                <c:pt idx="6431">
                  <c:v>-3.5907999999999998E-11</c:v>
                </c:pt>
                <c:pt idx="6432">
                  <c:v>-2.9885000000000002E-11</c:v>
                </c:pt>
                <c:pt idx="6433">
                  <c:v>-2.6898000000000001E-11</c:v>
                </c:pt>
                <c:pt idx="6434">
                  <c:v>-4.3007000000000002E-11</c:v>
                </c:pt>
                <c:pt idx="6435">
                  <c:v>-3.3025999999999999E-11</c:v>
                </c:pt>
                <c:pt idx="6436">
                  <c:v>-2.7241E-11</c:v>
                </c:pt>
                <c:pt idx="6437">
                  <c:v>-1.042E-11</c:v>
                </c:pt>
                <c:pt idx="6438">
                  <c:v>-4.6199999999999995E-13</c:v>
                </c:pt>
                <c:pt idx="6439">
                  <c:v>2.5549999999999999E-12</c:v>
                </c:pt>
                <c:pt idx="6440">
                  <c:v>-4.7899999999999998E-13</c:v>
                </c:pt>
                <c:pt idx="6441">
                  <c:v>-5.9760000000000004E-12</c:v>
                </c:pt>
                <c:pt idx="6442">
                  <c:v>-1.3255E-11</c:v>
                </c:pt>
                <c:pt idx="6443">
                  <c:v>-1.9954000000000002E-11</c:v>
                </c:pt>
                <c:pt idx="6444">
                  <c:v>-2.9898999999999999E-11</c:v>
                </c:pt>
                <c:pt idx="6445">
                  <c:v>-4.0515999999999997E-11</c:v>
                </c:pt>
                <c:pt idx="6446">
                  <c:v>-4.8998000000000001E-11</c:v>
                </c:pt>
                <c:pt idx="6447">
                  <c:v>-5.5536000000000001E-11</c:v>
                </c:pt>
                <c:pt idx="6448">
                  <c:v>-5.8869999999999999E-11</c:v>
                </c:pt>
                <c:pt idx="6449">
                  <c:v>-6.0226E-11</c:v>
                </c:pt>
                <c:pt idx="6450">
                  <c:v>-6.1394000000000003E-11</c:v>
                </c:pt>
                <c:pt idx="6451">
                  <c:v>-6.0597000000000003E-11</c:v>
                </c:pt>
                <c:pt idx="6452">
                  <c:v>-5.9527E-11</c:v>
                </c:pt>
                <c:pt idx="6453">
                  <c:v>-6.0070000000000006E-11</c:v>
                </c:pt>
                <c:pt idx="6454">
                  <c:v>-6.5564E-11</c:v>
                </c:pt>
                <c:pt idx="6455">
                  <c:v>-7.1333999999999996E-11</c:v>
                </c:pt>
                <c:pt idx="6456">
                  <c:v>-7.6829999999999995E-11</c:v>
                </c:pt>
                <c:pt idx="6457">
                  <c:v>-7.6743999999999994E-11</c:v>
                </c:pt>
                <c:pt idx="6458">
                  <c:v>-7.9003999999999994E-11</c:v>
                </c:pt>
                <c:pt idx="6459">
                  <c:v>-8.2036999999999995E-11</c:v>
                </c:pt>
                <c:pt idx="6460">
                  <c:v>-8.2957999999999999E-11</c:v>
                </c:pt>
                <c:pt idx="6461">
                  <c:v>-7.8771999999999994E-11</c:v>
                </c:pt>
                <c:pt idx="6462">
                  <c:v>-7.1421000000000006E-11</c:v>
                </c:pt>
                <c:pt idx="6463">
                  <c:v>-6.0880000000000001E-11</c:v>
                </c:pt>
                <c:pt idx="6464">
                  <c:v>-5.2852000000000001E-11</c:v>
                </c:pt>
                <c:pt idx="6465">
                  <c:v>-4.7160999999999997E-11</c:v>
                </c:pt>
                <c:pt idx="6466">
                  <c:v>-4.2833999999999998E-11</c:v>
                </c:pt>
                <c:pt idx="6467">
                  <c:v>-4.0298000000000001E-11</c:v>
                </c:pt>
                <c:pt idx="6468">
                  <c:v>-3.5344E-11</c:v>
                </c:pt>
                <c:pt idx="6469">
                  <c:v>-2.736E-11</c:v>
                </c:pt>
                <c:pt idx="6470">
                  <c:v>-2.0789000000000001E-11</c:v>
                </c:pt>
                <c:pt idx="6471">
                  <c:v>-2.0925000000000001E-11</c:v>
                </c:pt>
                <c:pt idx="6472">
                  <c:v>-1.8037999999999999E-11</c:v>
                </c:pt>
                <c:pt idx="6473">
                  <c:v>-1.3998000000000001E-11</c:v>
                </c:pt>
                <c:pt idx="6474">
                  <c:v>-1.0496000000000001E-11</c:v>
                </c:pt>
                <c:pt idx="6475">
                  <c:v>-6.3950000000000001E-12</c:v>
                </c:pt>
                <c:pt idx="6476">
                  <c:v>-3.8070000000000002E-12</c:v>
                </c:pt>
                <c:pt idx="6477">
                  <c:v>-5.7640000000000001E-12</c:v>
                </c:pt>
                <c:pt idx="6478">
                  <c:v>-1.1133E-11</c:v>
                </c:pt>
                <c:pt idx="6479">
                  <c:v>-1.6585E-11</c:v>
                </c:pt>
                <c:pt idx="6480">
                  <c:v>-2.2781E-11</c:v>
                </c:pt>
                <c:pt idx="6481">
                  <c:v>-2.9293999999999999E-11</c:v>
                </c:pt>
                <c:pt idx="6482">
                  <c:v>-3.6201999999999999E-11</c:v>
                </c:pt>
                <c:pt idx="6483">
                  <c:v>-4.4290000000000003E-11</c:v>
                </c:pt>
                <c:pt idx="6484">
                  <c:v>-5.4207E-11</c:v>
                </c:pt>
                <c:pt idx="6485">
                  <c:v>-6.3880000000000003E-11</c:v>
                </c:pt>
                <c:pt idx="6486">
                  <c:v>-6.7791999999999997E-11</c:v>
                </c:pt>
                <c:pt idx="6487">
                  <c:v>-6.8424999999999999E-11</c:v>
                </c:pt>
                <c:pt idx="6488">
                  <c:v>-6.8672999999999994E-11</c:v>
                </c:pt>
                <c:pt idx="6489">
                  <c:v>-6.6214000000000005E-11</c:v>
                </c:pt>
                <c:pt idx="6490">
                  <c:v>-6.4252999999999998E-11</c:v>
                </c:pt>
                <c:pt idx="6491">
                  <c:v>-6.4306999999999996E-11</c:v>
                </c:pt>
                <c:pt idx="6492">
                  <c:v>-6.9385000000000001E-11</c:v>
                </c:pt>
                <c:pt idx="6493">
                  <c:v>-7.6870000000000002E-11</c:v>
                </c:pt>
                <c:pt idx="6494">
                  <c:v>-8.4206000000000004E-11</c:v>
                </c:pt>
                <c:pt idx="6495">
                  <c:v>-8.8900999999999994E-11</c:v>
                </c:pt>
                <c:pt idx="6496">
                  <c:v>-8.8739E-11</c:v>
                </c:pt>
                <c:pt idx="6497">
                  <c:v>-8.5581999999999995E-11</c:v>
                </c:pt>
                <c:pt idx="6498">
                  <c:v>-8.0948999999999994E-11</c:v>
                </c:pt>
                <c:pt idx="6499">
                  <c:v>-7.5089999999999996E-11</c:v>
                </c:pt>
                <c:pt idx="6500">
                  <c:v>-6.8133000000000001E-11</c:v>
                </c:pt>
                <c:pt idx="6501">
                  <c:v>-6.0042999999999994E-11</c:v>
                </c:pt>
                <c:pt idx="6502">
                  <c:v>-5.1560000000000001E-11</c:v>
                </c:pt>
                <c:pt idx="6503">
                  <c:v>-4.5618999999999998E-11</c:v>
                </c:pt>
                <c:pt idx="6504">
                  <c:v>-3.7800000000000001E-11</c:v>
                </c:pt>
                <c:pt idx="6505">
                  <c:v>-3.0978000000000001E-11</c:v>
                </c:pt>
                <c:pt idx="6506">
                  <c:v>-2.3855000000000001E-11</c:v>
                </c:pt>
                <c:pt idx="6507">
                  <c:v>-1.8769000000000001E-11</c:v>
                </c:pt>
                <c:pt idx="6508">
                  <c:v>-1.7573999999999999E-11</c:v>
                </c:pt>
                <c:pt idx="6509">
                  <c:v>-2.066E-11</c:v>
                </c:pt>
                <c:pt idx="6510">
                  <c:v>-2.5331E-11</c:v>
                </c:pt>
                <c:pt idx="6511">
                  <c:v>-2.7272000000000001E-11</c:v>
                </c:pt>
                <c:pt idx="6512">
                  <c:v>-3.1858000000000003E-11</c:v>
                </c:pt>
                <c:pt idx="6513">
                  <c:v>-3.2969999999999997E-11</c:v>
                </c:pt>
                <c:pt idx="6514">
                  <c:v>-2.9927E-11</c:v>
                </c:pt>
                <c:pt idx="6515">
                  <c:v>-2.5424E-11</c:v>
                </c:pt>
                <c:pt idx="6516">
                  <c:v>-2.2558E-11</c:v>
                </c:pt>
                <c:pt idx="6517">
                  <c:v>-2.3600000000000001E-11</c:v>
                </c:pt>
                <c:pt idx="6518">
                  <c:v>-2.6609E-11</c:v>
                </c:pt>
                <c:pt idx="6519">
                  <c:v>-2.9717000000000002E-11</c:v>
                </c:pt>
                <c:pt idx="6520">
                  <c:v>-3.0855E-11</c:v>
                </c:pt>
                <c:pt idx="6521">
                  <c:v>-3.1646E-11</c:v>
                </c:pt>
                <c:pt idx="6522">
                  <c:v>-3.2068000000000001E-11</c:v>
                </c:pt>
                <c:pt idx="6523">
                  <c:v>-3.7394000000000002E-11</c:v>
                </c:pt>
                <c:pt idx="6524">
                  <c:v>-4.3398999999999998E-11</c:v>
                </c:pt>
                <c:pt idx="6525">
                  <c:v>-5.4395000000000003E-11</c:v>
                </c:pt>
                <c:pt idx="6526">
                  <c:v>-6.4404000000000001E-11</c:v>
                </c:pt>
                <c:pt idx="6527">
                  <c:v>-7.2787000000000002E-11</c:v>
                </c:pt>
                <c:pt idx="6528">
                  <c:v>-7.8035000000000005E-11</c:v>
                </c:pt>
                <c:pt idx="6529">
                  <c:v>-8.1785000000000005E-11</c:v>
                </c:pt>
                <c:pt idx="6530">
                  <c:v>-8.3947000000000005E-11</c:v>
                </c:pt>
                <c:pt idx="6531">
                  <c:v>-8.5920999999999995E-11</c:v>
                </c:pt>
                <c:pt idx="6532">
                  <c:v>-8.6797999999999996E-11</c:v>
                </c:pt>
                <c:pt idx="6533">
                  <c:v>-8.4599999999999997E-11</c:v>
                </c:pt>
                <c:pt idx="6534">
                  <c:v>-8.1360000000000004E-11</c:v>
                </c:pt>
                <c:pt idx="6535">
                  <c:v>-7.8976E-11</c:v>
                </c:pt>
                <c:pt idx="6536">
                  <c:v>-7.3500000000000005E-11</c:v>
                </c:pt>
                <c:pt idx="6537">
                  <c:v>-6.8133999999999997E-11</c:v>
                </c:pt>
                <c:pt idx="6538">
                  <c:v>-6.2913000000000005E-11</c:v>
                </c:pt>
                <c:pt idx="6539">
                  <c:v>-5.8147000000000001E-11</c:v>
                </c:pt>
                <c:pt idx="6540">
                  <c:v>-5.3042999999999998E-11</c:v>
                </c:pt>
                <c:pt idx="6541">
                  <c:v>-4.9240999999999998E-11</c:v>
                </c:pt>
                <c:pt idx="6542">
                  <c:v>-4.8253000000000001E-11</c:v>
                </c:pt>
                <c:pt idx="6543">
                  <c:v>-4.7209000000000002E-11</c:v>
                </c:pt>
                <c:pt idx="6544">
                  <c:v>-4.5410000000000001E-11</c:v>
                </c:pt>
                <c:pt idx="6545">
                  <c:v>-4.1012E-11</c:v>
                </c:pt>
                <c:pt idx="6546">
                  <c:v>-3.3049000000000003E-11</c:v>
                </c:pt>
                <c:pt idx="6547">
                  <c:v>-2.4977000000000001E-11</c:v>
                </c:pt>
                <c:pt idx="6548">
                  <c:v>-1.7008E-11</c:v>
                </c:pt>
                <c:pt idx="6549">
                  <c:v>-1.1538999999999999E-11</c:v>
                </c:pt>
                <c:pt idx="6550">
                  <c:v>-9.0969999999999997E-12</c:v>
                </c:pt>
                <c:pt idx="6551">
                  <c:v>-9.1549999999999997E-12</c:v>
                </c:pt>
                <c:pt idx="6552">
                  <c:v>-1.1201E-11</c:v>
                </c:pt>
                <c:pt idx="6553">
                  <c:v>-1.1774999999999999E-11</c:v>
                </c:pt>
                <c:pt idx="6554">
                  <c:v>-1.0737E-11</c:v>
                </c:pt>
                <c:pt idx="6555">
                  <c:v>-1.0217E-11</c:v>
                </c:pt>
                <c:pt idx="6556">
                  <c:v>-1.1727E-11</c:v>
                </c:pt>
                <c:pt idx="6557">
                  <c:v>-1.6060000000000001E-11</c:v>
                </c:pt>
                <c:pt idx="6558">
                  <c:v>-2.4142000000000001E-11</c:v>
                </c:pt>
                <c:pt idx="6559">
                  <c:v>-3.6316000000000002E-11</c:v>
                </c:pt>
                <c:pt idx="6560">
                  <c:v>-5.2639999999999999E-11</c:v>
                </c:pt>
                <c:pt idx="6561">
                  <c:v>-7.0297000000000006E-11</c:v>
                </c:pt>
                <c:pt idx="6562">
                  <c:v>-8.3939999999999997E-11</c:v>
                </c:pt>
                <c:pt idx="6563">
                  <c:v>-8.6800999999999996E-11</c:v>
                </c:pt>
                <c:pt idx="6564">
                  <c:v>-8.1504999999999994E-11</c:v>
                </c:pt>
                <c:pt idx="6565">
                  <c:v>-7.2658000000000006E-11</c:v>
                </c:pt>
                <c:pt idx="6566">
                  <c:v>-6.8439000000000003E-11</c:v>
                </c:pt>
                <c:pt idx="6567">
                  <c:v>-6.8103000000000003E-11</c:v>
                </c:pt>
                <c:pt idx="6568">
                  <c:v>-6.8850999999999996E-11</c:v>
                </c:pt>
                <c:pt idx="6569">
                  <c:v>-7.0141999999999994E-11</c:v>
                </c:pt>
                <c:pt idx="6570">
                  <c:v>-7.1999000000000001E-11</c:v>
                </c:pt>
                <c:pt idx="6571">
                  <c:v>-7.0997999999999996E-11</c:v>
                </c:pt>
                <c:pt idx="6572">
                  <c:v>-7.0333000000000004E-11</c:v>
                </c:pt>
                <c:pt idx="6573">
                  <c:v>-7.0030999999999998E-11</c:v>
                </c:pt>
                <c:pt idx="6574">
                  <c:v>-6.8942000000000001E-11</c:v>
                </c:pt>
                <c:pt idx="6575">
                  <c:v>-6.4603000000000002E-11</c:v>
                </c:pt>
                <c:pt idx="6576">
                  <c:v>-6.0728999999999998E-11</c:v>
                </c:pt>
                <c:pt idx="6577">
                  <c:v>-5.7311000000000002E-11</c:v>
                </c:pt>
                <c:pt idx="6578">
                  <c:v>-5.4407999999999998E-11</c:v>
                </c:pt>
                <c:pt idx="6579">
                  <c:v>-5.2235000000000001E-11</c:v>
                </c:pt>
                <c:pt idx="6580">
                  <c:v>-5.1909999999999998E-11</c:v>
                </c:pt>
                <c:pt idx="6581">
                  <c:v>-4.9112999999999999E-11</c:v>
                </c:pt>
                <c:pt idx="6582">
                  <c:v>-4.2735000000000002E-11</c:v>
                </c:pt>
                <c:pt idx="6583">
                  <c:v>-3.6765999999999997E-11</c:v>
                </c:pt>
                <c:pt idx="6584">
                  <c:v>-3.1026E-11</c:v>
                </c:pt>
                <c:pt idx="6585">
                  <c:v>-2.5386E-11</c:v>
                </c:pt>
                <c:pt idx="6586">
                  <c:v>-2.4001999999999999E-11</c:v>
                </c:pt>
                <c:pt idx="6587">
                  <c:v>-2.4299000000000001E-11</c:v>
                </c:pt>
                <c:pt idx="6588">
                  <c:v>-2.1760000000000001E-11</c:v>
                </c:pt>
                <c:pt idx="6589">
                  <c:v>-1.9892E-11</c:v>
                </c:pt>
                <c:pt idx="6590">
                  <c:v>-1.9729999999999999E-11</c:v>
                </c:pt>
                <c:pt idx="6591">
                  <c:v>-1.3000999999999999E-11</c:v>
                </c:pt>
                <c:pt idx="6592">
                  <c:v>-8.2240000000000005E-12</c:v>
                </c:pt>
                <c:pt idx="6593">
                  <c:v>-4.6830000000000001E-12</c:v>
                </c:pt>
                <c:pt idx="6594">
                  <c:v>-4.5770000000000004E-12</c:v>
                </c:pt>
                <c:pt idx="6595">
                  <c:v>-8.2070000000000001E-12</c:v>
                </c:pt>
                <c:pt idx="6596">
                  <c:v>-1.4081E-11</c:v>
                </c:pt>
                <c:pt idx="6597">
                  <c:v>-2.9601000000000002E-11</c:v>
                </c:pt>
                <c:pt idx="6598">
                  <c:v>-4.6491000000000001E-11</c:v>
                </c:pt>
                <c:pt idx="6599">
                  <c:v>-6.4475999999999998E-11</c:v>
                </c:pt>
                <c:pt idx="6600">
                  <c:v>-8.0939999999999994E-11</c:v>
                </c:pt>
                <c:pt idx="6601">
                  <c:v>-9.3970999999999995E-11</c:v>
                </c:pt>
                <c:pt idx="6602">
                  <c:v>-9.5552E-11</c:v>
                </c:pt>
                <c:pt idx="6603">
                  <c:v>-8.9875999999999995E-11</c:v>
                </c:pt>
                <c:pt idx="6604">
                  <c:v>-7.9939000000000002E-11</c:v>
                </c:pt>
                <c:pt idx="6605">
                  <c:v>-6.9522999999999996E-11</c:v>
                </c:pt>
                <c:pt idx="6606">
                  <c:v>-6.4276999999999997E-11</c:v>
                </c:pt>
                <c:pt idx="6607">
                  <c:v>-6.2242000000000001E-11</c:v>
                </c:pt>
                <c:pt idx="6608">
                  <c:v>-6.1635000000000002E-11</c:v>
                </c:pt>
                <c:pt idx="6609">
                  <c:v>-6.1243E-11</c:v>
                </c:pt>
                <c:pt idx="6610">
                  <c:v>-6.2732000000000004E-11</c:v>
                </c:pt>
                <c:pt idx="6611">
                  <c:v>-6.6503000000000003E-11</c:v>
                </c:pt>
                <c:pt idx="6612">
                  <c:v>-7.1901000000000001E-11</c:v>
                </c:pt>
                <c:pt idx="6613">
                  <c:v>-7.4203999999999995E-11</c:v>
                </c:pt>
                <c:pt idx="6614">
                  <c:v>-7.1874000000000002E-11</c:v>
                </c:pt>
                <c:pt idx="6615">
                  <c:v>-7.1338000000000005E-11</c:v>
                </c:pt>
                <c:pt idx="6616">
                  <c:v>-6.5715000000000003E-11</c:v>
                </c:pt>
                <c:pt idx="6617">
                  <c:v>-5.5530000000000001E-11</c:v>
                </c:pt>
                <c:pt idx="6618">
                  <c:v>-4.4255E-11</c:v>
                </c:pt>
                <c:pt idx="6619">
                  <c:v>-3.7239000000000003E-11</c:v>
                </c:pt>
                <c:pt idx="6620">
                  <c:v>-3.0102000000000002E-11</c:v>
                </c:pt>
                <c:pt idx="6621">
                  <c:v>-2.4145000000000001E-11</c:v>
                </c:pt>
                <c:pt idx="6622">
                  <c:v>-1.8590000000000001E-11</c:v>
                </c:pt>
                <c:pt idx="6623">
                  <c:v>-1.1014E-11</c:v>
                </c:pt>
                <c:pt idx="6624">
                  <c:v>-4.907E-12</c:v>
                </c:pt>
                <c:pt idx="6625">
                  <c:v>-3.6570000000000003E-12</c:v>
                </c:pt>
                <c:pt idx="6626">
                  <c:v>2.1730000000000001E-12</c:v>
                </c:pt>
                <c:pt idx="6627">
                  <c:v>-6.5630000000000002E-12</c:v>
                </c:pt>
                <c:pt idx="6628">
                  <c:v>-1.6071000000000001E-11</c:v>
                </c:pt>
                <c:pt idx="6629">
                  <c:v>-2.0523999999999999E-11</c:v>
                </c:pt>
                <c:pt idx="6630">
                  <c:v>-2.2099000000000001E-11</c:v>
                </c:pt>
                <c:pt idx="6631">
                  <c:v>-2.1515E-11</c:v>
                </c:pt>
                <c:pt idx="6632">
                  <c:v>-2.8481E-11</c:v>
                </c:pt>
                <c:pt idx="6633">
                  <c:v>-3.5858000000000002E-11</c:v>
                </c:pt>
                <c:pt idx="6634">
                  <c:v>-4.2786E-11</c:v>
                </c:pt>
                <c:pt idx="6635">
                  <c:v>-5.1051000000000003E-11</c:v>
                </c:pt>
                <c:pt idx="6636">
                  <c:v>-5.6754E-11</c:v>
                </c:pt>
                <c:pt idx="6637">
                  <c:v>-5.7014000000000001E-11</c:v>
                </c:pt>
                <c:pt idx="6638">
                  <c:v>-5.6818E-11</c:v>
                </c:pt>
                <c:pt idx="6639">
                  <c:v>-6.0434E-11</c:v>
                </c:pt>
                <c:pt idx="6640">
                  <c:v>-6.1058999999999998E-11</c:v>
                </c:pt>
                <c:pt idx="6641">
                  <c:v>-6.1251000000000004E-11</c:v>
                </c:pt>
                <c:pt idx="6642">
                  <c:v>-6.1172999999999994E-11</c:v>
                </c:pt>
                <c:pt idx="6643">
                  <c:v>-6.5424000000000001E-11</c:v>
                </c:pt>
                <c:pt idx="6644">
                  <c:v>-7.3287999999999995E-11</c:v>
                </c:pt>
                <c:pt idx="6645">
                  <c:v>-7.4697999999999994E-11</c:v>
                </c:pt>
                <c:pt idx="6646">
                  <c:v>-7.8924000000000006E-11</c:v>
                </c:pt>
                <c:pt idx="6647">
                  <c:v>-8.6644000000000006E-11</c:v>
                </c:pt>
                <c:pt idx="6648">
                  <c:v>-9.1555000000000001E-11</c:v>
                </c:pt>
                <c:pt idx="6649">
                  <c:v>-9.3057999999999995E-11</c:v>
                </c:pt>
                <c:pt idx="6650">
                  <c:v>-9.1517999999999994E-11</c:v>
                </c:pt>
                <c:pt idx="6651">
                  <c:v>-8.5789999999999995E-11</c:v>
                </c:pt>
                <c:pt idx="6652">
                  <c:v>-7.5308000000000005E-11</c:v>
                </c:pt>
                <c:pt idx="6653">
                  <c:v>-6.0621999999999998E-11</c:v>
                </c:pt>
                <c:pt idx="6654">
                  <c:v>-4.4829E-11</c:v>
                </c:pt>
                <c:pt idx="6655">
                  <c:v>-3.0765000000000003E-11</c:v>
                </c:pt>
                <c:pt idx="6656">
                  <c:v>-2.1603000000000002E-11</c:v>
                </c:pt>
                <c:pt idx="6657">
                  <c:v>-1.7405999999999999E-11</c:v>
                </c:pt>
                <c:pt idx="6658">
                  <c:v>-1.9482000000000001E-11</c:v>
                </c:pt>
                <c:pt idx="6659">
                  <c:v>-2.3839999999999999E-11</c:v>
                </c:pt>
                <c:pt idx="6660">
                  <c:v>-2.8545999999999999E-11</c:v>
                </c:pt>
                <c:pt idx="6661">
                  <c:v>-3.3626999999999998E-11</c:v>
                </c:pt>
                <c:pt idx="6662">
                  <c:v>-3.5421000000000001E-11</c:v>
                </c:pt>
                <c:pt idx="6663">
                  <c:v>-3.2386999999999998E-11</c:v>
                </c:pt>
                <c:pt idx="6664">
                  <c:v>-3.0661999999999998E-11</c:v>
                </c:pt>
                <c:pt idx="6665">
                  <c:v>-2.3849000000000001E-11</c:v>
                </c:pt>
                <c:pt idx="6666">
                  <c:v>-2.3375E-11</c:v>
                </c:pt>
                <c:pt idx="6667">
                  <c:v>-2.0176999999999999E-11</c:v>
                </c:pt>
                <c:pt idx="6668">
                  <c:v>-2.0857999999999999E-11</c:v>
                </c:pt>
                <c:pt idx="6669">
                  <c:v>-2.3038000000000001E-11</c:v>
                </c:pt>
                <c:pt idx="6670">
                  <c:v>-2.6557999999999999E-11</c:v>
                </c:pt>
                <c:pt idx="6671">
                  <c:v>-3.0517000000000002E-11</c:v>
                </c:pt>
                <c:pt idx="6672">
                  <c:v>-3.7699000000000001E-11</c:v>
                </c:pt>
                <c:pt idx="6673">
                  <c:v>-4.4751999999999998E-11</c:v>
                </c:pt>
                <c:pt idx="6674">
                  <c:v>-5.0177000000000002E-11</c:v>
                </c:pt>
                <c:pt idx="6675">
                  <c:v>-5.2764000000000003E-11</c:v>
                </c:pt>
                <c:pt idx="6676">
                  <c:v>-5.3033999999999999E-11</c:v>
                </c:pt>
                <c:pt idx="6677">
                  <c:v>-5.0992000000000001E-11</c:v>
                </c:pt>
                <c:pt idx="6678">
                  <c:v>-5.1954000000000001E-11</c:v>
                </c:pt>
                <c:pt idx="6679">
                  <c:v>-5.4190999999999998E-11</c:v>
                </c:pt>
                <c:pt idx="6680">
                  <c:v>-5.8903999999999994E-11</c:v>
                </c:pt>
                <c:pt idx="6681">
                  <c:v>-6.7332000000000006E-11</c:v>
                </c:pt>
                <c:pt idx="6682">
                  <c:v>-7.8420999999999995E-11</c:v>
                </c:pt>
                <c:pt idx="6683">
                  <c:v>-8.6624000000000002E-11</c:v>
                </c:pt>
                <c:pt idx="6684">
                  <c:v>-8.8772999999999994E-11</c:v>
                </c:pt>
                <c:pt idx="6685">
                  <c:v>-8.9151000000000006E-11</c:v>
                </c:pt>
                <c:pt idx="6686">
                  <c:v>-8.8483999999999997E-11</c:v>
                </c:pt>
                <c:pt idx="6687">
                  <c:v>-8.6267000000000003E-11</c:v>
                </c:pt>
                <c:pt idx="6688">
                  <c:v>-8.181E-11</c:v>
                </c:pt>
                <c:pt idx="6689">
                  <c:v>-7.7125000000000005E-11</c:v>
                </c:pt>
                <c:pt idx="6690">
                  <c:v>-7.3855999999999995E-11</c:v>
                </c:pt>
                <c:pt idx="6691">
                  <c:v>-6.8888000000000003E-11</c:v>
                </c:pt>
                <c:pt idx="6692">
                  <c:v>-6.1145999999999995E-11</c:v>
                </c:pt>
                <c:pt idx="6693">
                  <c:v>-5.2742999999999997E-11</c:v>
                </c:pt>
                <c:pt idx="6694">
                  <c:v>-4.6897000000000001E-11</c:v>
                </c:pt>
                <c:pt idx="6695">
                  <c:v>-4.2820000000000001E-11</c:v>
                </c:pt>
                <c:pt idx="6696">
                  <c:v>-3.7932000000000003E-11</c:v>
                </c:pt>
                <c:pt idx="6697">
                  <c:v>-3.3964E-11</c:v>
                </c:pt>
                <c:pt idx="6698">
                  <c:v>-2.434E-11</c:v>
                </c:pt>
                <c:pt idx="6699">
                  <c:v>-1.5429999999999999E-11</c:v>
                </c:pt>
                <c:pt idx="6700">
                  <c:v>-4.5259999999999999E-12</c:v>
                </c:pt>
                <c:pt idx="6701">
                  <c:v>-2.36E-12</c:v>
                </c:pt>
                <c:pt idx="6702">
                  <c:v>-4.4140000000000004E-12</c:v>
                </c:pt>
                <c:pt idx="6703">
                  <c:v>-7.7210000000000007E-12</c:v>
                </c:pt>
                <c:pt idx="6704">
                  <c:v>-1.5524E-11</c:v>
                </c:pt>
                <c:pt idx="6705">
                  <c:v>-2.3213999999999999E-11</c:v>
                </c:pt>
                <c:pt idx="6706">
                  <c:v>-3.0429999999999999E-11</c:v>
                </c:pt>
                <c:pt idx="6707">
                  <c:v>-2.6823000000000001E-11</c:v>
                </c:pt>
                <c:pt idx="6708">
                  <c:v>-3.4786000000000001E-11</c:v>
                </c:pt>
                <c:pt idx="6709">
                  <c:v>-3.4233000000000001E-11</c:v>
                </c:pt>
                <c:pt idx="6710">
                  <c:v>-3.4384999999999999E-11</c:v>
                </c:pt>
                <c:pt idx="6711">
                  <c:v>-3.6761E-11</c:v>
                </c:pt>
                <c:pt idx="6712">
                  <c:v>-3.7333999999999997E-11</c:v>
                </c:pt>
                <c:pt idx="6713">
                  <c:v>-3.9477999999999998E-11</c:v>
                </c:pt>
                <c:pt idx="6714">
                  <c:v>-4.0641999999999999E-11</c:v>
                </c:pt>
                <c:pt idx="6715">
                  <c:v>-4.4060000000000001E-11</c:v>
                </c:pt>
                <c:pt idx="6716">
                  <c:v>-5.2648000000000003E-11</c:v>
                </c:pt>
                <c:pt idx="6717">
                  <c:v>-6.1034999999999999E-11</c:v>
                </c:pt>
                <c:pt idx="6718">
                  <c:v>-6.9563999999999999E-11</c:v>
                </c:pt>
                <c:pt idx="6719">
                  <c:v>-7.5149999999999994E-11</c:v>
                </c:pt>
                <c:pt idx="6720">
                  <c:v>-8.6211000000000001E-11</c:v>
                </c:pt>
                <c:pt idx="6721">
                  <c:v>-9.2887000000000002E-11</c:v>
                </c:pt>
                <c:pt idx="6722">
                  <c:v>-9.5382999999999998E-11</c:v>
                </c:pt>
                <c:pt idx="6723">
                  <c:v>-9.1210999999999997E-11</c:v>
                </c:pt>
                <c:pt idx="6724">
                  <c:v>-8.3933000000000001E-11</c:v>
                </c:pt>
                <c:pt idx="6725">
                  <c:v>-7.2428999999999994E-11</c:v>
                </c:pt>
                <c:pt idx="6726">
                  <c:v>-6.2595000000000005E-11</c:v>
                </c:pt>
                <c:pt idx="6727">
                  <c:v>-5.5674999999999998E-11</c:v>
                </c:pt>
                <c:pt idx="6728">
                  <c:v>-5.0235999999999997E-11</c:v>
                </c:pt>
                <c:pt idx="6729">
                  <c:v>-4.1859000000000002E-11</c:v>
                </c:pt>
                <c:pt idx="6730">
                  <c:v>-3.9889000000000002E-11</c:v>
                </c:pt>
                <c:pt idx="6731">
                  <c:v>-4.0119999999999999E-11</c:v>
                </c:pt>
                <c:pt idx="6732">
                  <c:v>-4.2860999999999997E-11</c:v>
                </c:pt>
                <c:pt idx="6733">
                  <c:v>-4.5887000000000003E-11</c:v>
                </c:pt>
                <c:pt idx="6734">
                  <c:v>-3.5709000000000003E-11</c:v>
                </c:pt>
                <c:pt idx="6735">
                  <c:v>-3.6606999999999997E-11</c:v>
                </c:pt>
                <c:pt idx="6736">
                  <c:v>-2.8193000000000002E-11</c:v>
                </c:pt>
                <c:pt idx="6737">
                  <c:v>-2.088E-11</c:v>
                </c:pt>
                <c:pt idx="6738">
                  <c:v>-1.3236000000000001E-11</c:v>
                </c:pt>
                <c:pt idx="6739">
                  <c:v>-9.5459999999999999E-12</c:v>
                </c:pt>
                <c:pt idx="6740">
                  <c:v>-9.4500000000000003E-12</c:v>
                </c:pt>
                <c:pt idx="6741">
                  <c:v>-1.0390000000000001E-11</c:v>
                </c:pt>
                <c:pt idx="6742">
                  <c:v>-1.5104999999999999E-11</c:v>
                </c:pt>
                <c:pt idx="6743">
                  <c:v>-2.3476000000000001E-11</c:v>
                </c:pt>
                <c:pt idx="6744">
                  <c:v>-3.0307999999999999E-11</c:v>
                </c:pt>
                <c:pt idx="6745">
                  <c:v>-3.3104999999999998E-11</c:v>
                </c:pt>
                <c:pt idx="6746">
                  <c:v>-3.3359E-11</c:v>
                </c:pt>
                <c:pt idx="6747">
                  <c:v>-3.1873000000000002E-11</c:v>
                </c:pt>
                <c:pt idx="6748">
                  <c:v>-3.2517000000000001E-11</c:v>
                </c:pt>
                <c:pt idx="6749">
                  <c:v>-3.6752E-11</c:v>
                </c:pt>
                <c:pt idx="6750">
                  <c:v>-4.3987000000000001E-11</c:v>
                </c:pt>
                <c:pt idx="6751">
                  <c:v>-5.2333000000000002E-11</c:v>
                </c:pt>
                <c:pt idx="6752">
                  <c:v>-6.0772000000000005E-11</c:v>
                </c:pt>
                <c:pt idx="6753">
                  <c:v>-6.6959999999999994E-11</c:v>
                </c:pt>
                <c:pt idx="6754">
                  <c:v>-7.2056999999999995E-11</c:v>
                </c:pt>
                <c:pt idx="6755">
                  <c:v>-7.7494000000000004E-11</c:v>
                </c:pt>
                <c:pt idx="6756">
                  <c:v>-8.1498999999999994E-11</c:v>
                </c:pt>
                <c:pt idx="6757">
                  <c:v>-8.2060999999999995E-11</c:v>
                </c:pt>
                <c:pt idx="6758">
                  <c:v>-7.9451000000000003E-11</c:v>
                </c:pt>
                <c:pt idx="6759">
                  <c:v>-7.6850999999999994E-11</c:v>
                </c:pt>
                <c:pt idx="6760">
                  <c:v>-7.4740000000000005E-11</c:v>
                </c:pt>
                <c:pt idx="6761">
                  <c:v>-7.1244999999999995E-11</c:v>
                </c:pt>
                <c:pt idx="6762">
                  <c:v>-6.8112000000000002E-11</c:v>
                </c:pt>
                <c:pt idx="6763">
                  <c:v>-6.6155000000000003E-11</c:v>
                </c:pt>
                <c:pt idx="6764">
                  <c:v>-6.5362999999999994E-11</c:v>
                </c:pt>
                <c:pt idx="6765">
                  <c:v>-6.692E-11</c:v>
                </c:pt>
                <c:pt idx="6766">
                  <c:v>-6.9399000000000005E-11</c:v>
                </c:pt>
                <c:pt idx="6767">
                  <c:v>-6.7514999999999999E-11</c:v>
                </c:pt>
                <c:pt idx="6768">
                  <c:v>-6.3187000000000004E-11</c:v>
                </c:pt>
                <c:pt idx="6769">
                  <c:v>-6.0889E-11</c:v>
                </c:pt>
                <c:pt idx="6770">
                  <c:v>-5.8485000000000005E-11</c:v>
                </c:pt>
                <c:pt idx="6771">
                  <c:v>-5.2299000000000001E-11</c:v>
                </c:pt>
                <c:pt idx="6772">
                  <c:v>-4.5911000000000002E-11</c:v>
                </c:pt>
                <c:pt idx="6773">
                  <c:v>-4.1052000000000001E-11</c:v>
                </c:pt>
                <c:pt idx="6774">
                  <c:v>-3.5129999999999999E-11</c:v>
                </c:pt>
                <c:pt idx="6775">
                  <c:v>-2.6847999999999999E-11</c:v>
                </c:pt>
                <c:pt idx="6776">
                  <c:v>-1.6773000000000001E-11</c:v>
                </c:pt>
                <c:pt idx="6777">
                  <c:v>-3.8280000000000002E-12</c:v>
                </c:pt>
                <c:pt idx="6778">
                  <c:v>4.6999999999999998E-12</c:v>
                </c:pt>
                <c:pt idx="6779">
                  <c:v>6.7489999999999996E-12</c:v>
                </c:pt>
                <c:pt idx="6780">
                  <c:v>1.3939999999999999E-12</c:v>
                </c:pt>
                <c:pt idx="6781">
                  <c:v>-4.4490000000000001E-12</c:v>
                </c:pt>
                <c:pt idx="6782">
                  <c:v>-2.0034E-11</c:v>
                </c:pt>
                <c:pt idx="6783">
                  <c:v>-3.0401000000000002E-11</c:v>
                </c:pt>
                <c:pt idx="6784">
                  <c:v>-3.9896999999999999E-11</c:v>
                </c:pt>
                <c:pt idx="6785">
                  <c:v>-4.3508000000000002E-11</c:v>
                </c:pt>
                <c:pt idx="6786">
                  <c:v>-4.6720999999999997E-11</c:v>
                </c:pt>
                <c:pt idx="6787">
                  <c:v>-4.7335999999999999E-11</c:v>
                </c:pt>
                <c:pt idx="6788">
                  <c:v>-4.8198000000000001E-11</c:v>
                </c:pt>
                <c:pt idx="6789">
                  <c:v>-5.0541999999999999E-11</c:v>
                </c:pt>
                <c:pt idx="6790">
                  <c:v>-5.1822E-11</c:v>
                </c:pt>
                <c:pt idx="6791">
                  <c:v>-5.6468999999999998E-11</c:v>
                </c:pt>
                <c:pt idx="6792">
                  <c:v>-6.2899999999999997E-11</c:v>
                </c:pt>
                <c:pt idx="6793">
                  <c:v>-5.9241000000000003E-11</c:v>
                </c:pt>
                <c:pt idx="6794">
                  <c:v>-6.5088000000000001E-11</c:v>
                </c:pt>
                <c:pt idx="6795">
                  <c:v>-6.6397999999999994E-11</c:v>
                </c:pt>
                <c:pt idx="6796">
                  <c:v>-6.6551000000000001E-11</c:v>
                </c:pt>
                <c:pt idx="6797">
                  <c:v>-6.8127999999999997E-11</c:v>
                </c:pt>
                <c:pt idx="6798">
                  <c:v>-7.5416999999999997E-11</c:v>
                </c:pt>
                <c:pt idx="6799">
                  <c:v>-8.4959000000000001E-11</c:v>
                </c:pt>
                <c:pt idx="6800">
                  <c:v>-9.0859999999999997E-11</c:v>
                </c:pt>
                <c:pt idx="6801">
                  <c:v>-9.3289999999999995E-11</c:v>
                </c:pt>
                <c:pt idx="6802">
                  <c:v>-8.9584999999999994E-11</c:v>
                </c:pt>
                <c:pt idx="6803">
                  <c:v>-7.7860000000000003E-11</c:v>
                </c:pt>
                <c:pt idx="6804">
                  <c:v>-6.4258999999999998E-11</c:v>
                </c:pt>
                <c:pt idx="6805">
                  <c:v>-5.2275999999999997E-11</c:v>
                </c:pt>
                <c:pt idx="6806">
                  <c:v>-4.3218999999999998E-11</c:v>
                </c:pt>
                <c:pt idx="6807">
                  <c:v>-3.4292999999999999E-11</c:v>
                </c:pt>
                <c:pt idx="6808">
                  <c:v>-2.279E-11</c:v>
                </c:pt>
                <c:pt idx="6809">
                  <c:v>-1.2397000000000001E-11</c:v>
                </c:pt>
                <c:pt idx="6810">
                  <c:v>-7.5980000000000005E-12</c:v>
                </c:pt>
                <c:pt idx="6811">
                  <c:v>-7.1390000000000002E-12</c:v>
                </c:pt>
                <c:pt idx="6812">
                  <c:v>-1.3572000000000001E-11</c:v>
                </c:pt>
                <c:pt idx="6813">
                  <c:v>-2.4279E-11</c:v>
                </c:pt>
                <c:pt idx="6814">
                  <c:v>-3.3562999999999998E-11</c:v>
                </c:pt>
                <c:pt idx="6815">
                  <c:v>-3.6102000000000001E-11</c:v>
                </c:pt>
                <c:pt idx="6816">
                  <c:v>-3.3552000000000001E-11</c:v>
                </c:pt>
                <c:pt idx="6817">
                  <c:v>-2.8342E-11</c:v>
                </c:pt>
                <c:pt idx="6818">
                  <c:v>-2.4698000000000002E-11</c:v>
                </c:pt>
                <c:pt idx="6819">
                  <c:v>-2.1514000000000001E-11</c:v>
                </c:pt>
                <c:pt idx="6820">
                  <c:v>-1.5626999999999999E-11</c:v>
                </c:pt>
                <c:pt idx="6821">
                  <c:v>-1.0125999999999999E-11</c:v>
                </c:pt>
                <c:pt idx="6822">
                  <c:v>-8.5349999999999995E-12</c:v>
                </c:pt>
                <c:pt idx="6823">
                  <c:v>-1.1982E-11</c:v>
                </c:pt>
                <c:pt idx="6824">
                  <c:v>-2.3552999999999999E-11</c:v>
                </c:pt>
                <c:pt idx="6825">
                  <c:v>-3.1501999999999999E-11</c:v>
                </c:pt>
                <c:pt idx="6826">
                  <c:v>-3.9406000000000001E-11</c:v>
                </c:pt>
                <c:pt idx="6827">
                  <c:v>-4.4723000000000002E-11</c:v>
                </c:pt>
                <c:pt idx="6828">
                  <c:v>-5.0097E-11</c:v>
                </c:pt>
                <c:pt idx="6829">
                  <c:v>-5.7024999999999998E-11</c:v>
                </c:pt>
                <c:pt idx="6830">
                  <c:v>-6.1465000000000004E-11</c:v>
                </c:pt>
                <c:pt idx="6831">
                  <c:v>-6.3860999999999995E-11</c:v>
                </c:pt>
                <c:pt idx="6832">
                  <c:v>-7.0102E-11</c:v>
                </c:pt>
                <c:pt idx="6833">
                  <c:v>-7.6508999999999994E-11</c:v>
                </c:pt>
                <c:pt idx="6834">
                  <c:v>-7.9930999999999998E-11</c:v>
                </c:pt>
                <c:pt idx="6835">
                  <c:v>-8.1943000000000003E-11</c:v>
                </c:pt>
                <c:pt idx="6836">
                  <c:v>-8.2109000000000006E-11</c:v>
                </c:pt>
                <c:pt idx="6837">
                  <c:v>-7.9877E-11</c:v>
                </c:pt>
                <c:pt idx="6838">
                  <c:v>-6.5680999999999995E-11</c:v>
                </c:pt>
                <c:pt idx="6839">
                  <c:v>-6.4778999999999999E-11</c:v>
                </c:pt>
                <c:pt idx="6840">
                  <c:v>-5.5627E-11</c:v>
                </c:pt>
                <c:pt idx="6841">
                  <c:v>-4.6677000000000001E-11</c:v>
                </c:pt>
                <c:pt idx="6842">
                  <c:v>-4.3566000000000002E-11</c:v>
                </c:pt>
                <c:pt idx="6843">
                  <c:v>-3.8624E-11</c:v>
                </c:pt>
                <c:pt idx="6844">
                  <c:v>-4.3930999999999999E-11</c:v>
                </c:pt>
                <c:pt idx="6845">
                  <c:v>-5.1332999999999999E-11</c:v>
                </c:pt>
                <c:pt idx="6846">
                  <c:v>-5.2700999999999998E-11</c:v>
                </c:pt>
                <c:pt idx="6847">
                  <c:v>-5.2272000000000002E-11</c:v>
                </c:pt>
                <c:pt idx="6848">
                  <c:v>-4.6684000000000003E-11</c:v>
                </c:pt>
                <c:pt idx="6849">
                  <c:v>-4.0018999999999999E-11</c:v>
                </c:pt>
                <c:pt idx="6850">
                  <c:v>-3.1317000000000002E-11</c:v>
                </c:pt>
                <c:pt idx="6851">
                  <c:v>-2.2164E-11</c:v>
                </c:pt>
                <c:pt idx="6852">
                  <c:v>-1.3158E-11</c:v>
                </c:pt>
                <c:pt idx="6853">
                  <c:v>-5.6450000000000003E-12</c:v>
                </c:pt>
                <c:pt idx="6854">
                  <c:v>-1.309E-12</c:v>
                </c:pt>
                <c:pt idx="6855">
                  <c:v>7.2400000000000005E-13</c:v>
                </c:pt>
                <c:pt idx="6856">
                  <c:v>7.6399999999999998E-13</c:v>
                </c:pt>
                <c:pt idx="6857">
                  <c:v>-1.5109999999999999E-12</c:v>
                </c:pt>
                <c:pt idx="6858">
                  <c:v>-9.5660000000000002E-12</c:v>
                </c:pt>
                <c:pt idx="6859">
                  <c:v>-1.9340000000000001E-11</c:v>
                </c:pt>
                <c:pt idx="6860">
                  <c:v>-2.7177999999999999E-11</c:v>
                </c:pt>
                <c:pt idx="6861">
                  <c:v>-3.2527999999999999E-11</c:v>
                </c:pt>
                <c:pt idx="6862">
                  <c:v>-3.8213000000000003E-11</c:v>
                </c:pt>
                <c:pt idx="6863">
                  <c:v>-4.2595999999999998E-11</c:v>
                </c:pt>
                <c:pt idx="6864">
                  <c:v>-4.7075000000000003E-11</c:v>
                </c:pt>
                <c:pt idx="6865">
                  <c:v>-4.9338000000000003E-11</c:v>
                </c:pt>
                <c:pt idx="6866">
                  <c:v>-5.3655000000000001E-11</c:v>
                </c:pt>
                <c:pt idx="6867">
                  <c:v>-5.7371E-11</c:v>
                </c:pt>
                <c:pt idx="6868">
                  <c:v>-6.1181999999999994E-11</c:v>
                </c:pt>
                <c:pt idx="6869">
                  <c:v>-6.3664999999999994E-11</c:v>
                </c:pt>
                <c:pt idx="6870">
                  <c:v>-5.5372999999999998E-11</c:v>
                </c:pt>
                <c:pt idx="6871">
                  <c:v>-6.1385999999999999E-11</c:v>
                </c:pt>
                <c:pt idx="6872">
                  <c:v>-6.3792999999999994E-11</c:v>
                </c:pt>
                <c:pt idx="6873">
                  <c:v>-6.8415999999999999E-11</c:v>
                </c:pt>
                <c:pt idx="6874">
                  <c:v>-6.9956000000000001E-11</c:v>
                </c:pt>
                <c:pt idx="6875">
                  <c:v>-6.8439000000000003E-11</c:v>
                </c:pt>
                <c:pt idx="6876">
                  <c:v>-6.5487999999999994E-11</c:v>
                </c:pt>
                <c:pt idx="6877">
                  <c:v>-6.4535E-11</c:v>
                </c:pt>
                <c:pt idx="6878">
                  <c:v>-6.0225000000000004E-11</c:v>
                </c:pt>
                <c:pt idx="6879">
                  <c:v>-5.8352000000000002E-11</c:v>
                </c:pt>
                <c:pt idx="6880">
                  <c:v>-5.8290999999999995E-11</c:v>
                </c:pt>
                <c:pt idx="6881">
                  <c:v>-5.9015999999999998E-11</c:v>
                </c:pt>
                <c:pt idx="6882">
                  <c:v>-5.8154999999999998E-11</c:v>
                </c:pt>
                <c:pt idx="6883">
                  <c:v>-5.4013000000000003E-11</c:v>
                </c:pt>
                <c:pt idx="6884">
                  <c:v>-4.6565000000000003E-11</c:v>
                </c:pt>
                <c:pt idx="6885">
                  <c:v>-4.1071999999999998E-11</c:v>
                </c:pt>
                <c:pt idx="6886">
                  <c:v>-3.4844000000000001E-11</c:v>
                </c:pt>
                <c:pt idx="6887">
                  <c:v>-2.6301000000000001E-11</c:v>
                </c:pt>
                <c:pt idx="6888">
                  <c:v>-1.8156E-11</c:v>
                </c:pt>
                <c:pt idx="6889">
                  <c:v>-1.3352999999999999E-11</c:v>
                </c:pt>
                <c:pt idx="6890">
                  <c:v>-7.9029999999999997E-12</c:v>
                </c:pt>
                <c:pt idx="6891">
                  <c:v>-4.0990000000000002E-12</c:v>
                </c:pt>
                <c:pt idx="6892">
                  <c:v>-4.7140000000000003E-12</c:v>
                </c:pt>
                <c:pt idx="6893">
                  <c:v>-6.5940000000000004E-12</c:v>
                </c:pt>
                <c:pt idx="6894">
                  <c:v>-9.5839999999999996E-12</c:v>
                </c:pt>
                <c:pt idx="6895">
                  <c:v>-1.3716E-11</c:v>
                </c:pt>
                <c:pt idx="6896">
                  <c:v>-1.8066E-11</c:v>
                </c:pt>
                <c:pt idx="6897">
                  <c:v>-2.487E-11</c:v>
                </c:pt>
                <c:pt idx="6898">
                  <c:v>-3.1152000000000001E-11</c:v>
                </c:pt>
                <c:pt idx="6899">
                  <c:v>-3.9156999999999997E-11</c:v>
                </c:pt>
                <c:pt idx="6900">
                  <c:v>-4.7010000000000001E-11</c:v>
                </c:pt>
                <c:pt idx="6901">
                  <c:v>-5.3517E-11</c:v>
                </c:pt>
                <c:pt idx="6902">
                  <c:v>-5.5493E-11</c:v>
                </c:pt>
                <c:pt idx="6903">
                  <c:v>-5.1518000000000002E-11</c:v>
                </c:pt>
                <c:pt idx="6904">
                  <c:v>-5.1422E-11</c:v>
                </c:pt>
                <c:pt idx="6905">
                  <c:v>-5.0617999999999998E-11</c:v>
                </c:pt>
                <c:pt idx="6906">
                  <c:v>-5.0144999999999998E-11</c:v>
                </c:pt>
                <c:pt idx="6907">
                  <c:v>-4.8916000000000002E-11</c:v>
                </c:pt>
                <c:pt idx="6908">
                  <c:v>-5.1213999999999999E-11</c:v>
                </c:pt>
                <c:pt idx="6909">
                  <c:v>-5.7681999999999999E-11</c:v>
                </c:pt>
                <c:pt idx="6910">
                  <c:v>-6.6532000000000006E-11</c:v>
                </c:pt>
                <c:pt idx="6911">
                  <c:v>-7.3113000000000006E-11</c:v>
                </c:pt>
                <c:pt idx="6912">
                  <c:v>-7.7215000000000002E-11</c:v>
                </c:pt>
                <c:pt idx="6913">
                  <c:v>-7.8779999999999998E-11</c:v>
                </c:pt>
                <c:pt idx="6914">
                  <c:v>-7.6805E-11</c:v>
                </c:pt>
                <c:pt idx="6915">
                  <c:v>-7.3284999999999996E-11</c:v>
                </c:pt>
                <c:pt idx="6916">
                  <c:v>-6.6780999999999997E-11</c:v>
                </c:pt>
                <c:pt idx="6917">
                  <c:v>-6.1371999999999995E-11</c:v>
                </c:pt>
                <c:pt idx="6918">
                  <c:v>-5.5763000000000003E-11</c:v>
                </c:pt>
                <c:pt idx="6919">
                  <c:v>-5.1268999999999999E-11</c:v>
                </c:pt>
                <c:pt idx="6920">
                  <c:v>-3.7251999999999998E-11</c:v>
                </c:pt>
                <c:pt idx="6921">
                  <c:v>-4.5047000000000002E-11</c:v>
                </c:pt>
                <c:pt idx="6922">
                  <c:v>-3.9388000000000001E-11</c:v>
                </c:pt>
                <c:pt idx="6923">
                  <c:v>-3.2371000000000003E-11</c:v>
                </c:pt>
                <c:pt idx="6924">
                  <c:v>-2.4598E-11</c:v>
                </c:pt>
                <c:pt idx="6925">
                  <c:v>-2.3369999999999999E-11</c:v>
                </c:pt>
                <c:pt idx="6926">
                  <c:v>-2.1057E-11</c:v>
                </c:pt>
                <c:pt idx="6927">
                  <c:v>-2.1688999999999999E-11</c:v>
                </c:pt>
                <c:pt idx="6928">
                  <c:v>-2.5354999999999999E-11</c:v>
                </c:pt>
                <c:pt idx="6929">
                  <c:v>-1.8886E-11</c:v>
                </c:pt>
                <c:pt idx="6930">
                  <c:v>-1.4343000000000001E-11</c:v>
                </c:pt>
                <c:pt idx="6931">
                  <c:v>-1.401E-11</c:v>
                </c:pt>
                <c:pt idx="6932">
                  <c:v>-1.2200000000000001E-11</c:v>
                </c:pt>
                <c:pt idx="6933">
                  <c:v>-1.1259E-11</c:v>
                </c:pt>
                <c:pt idx="6934">
                  <c:v>-1.1769E-11</c:v>
                </c:pt>
                <c:pt idx="6935">
                  <c:v>-1.3297E-11</c:v>
                </c:pt>
                <c:pt idx="6936">
                  <c:v>-1.6672E-11</c:v>
                </c:pt>
                <c:pt idx="6937">
                  <c:v>-2.1538E-11</c:v>
                </c:pt>
                <c:pt idx="6938">
                  <c:v>-1.3649999999999999E-11</c:v>
                </c:pt>
                <c:pt idx="6939">
                  <c:v>-3.6774999999999997E-11</c:v>
                </c:pt>
                <c:pt idx="6940">
                  <c:v>-4.3532999999999997E-11</c:v>
                </c:pt>
                <c:pt idx="6941">
                  <c:v>-4.8424000000000001E-11</c:v>
                </c:pt>
                <c:pt idx="6942">
                  <c:v>-5.589E-11</c:v>
                </c:pt>
                <c:pt idx="6943">
                  <c:v>-5.9973000000000001E-11</c:v>
                </c:pt>
                <c:pt idx="6944">
                  <c:v>-6.4138000000000006E-11</c:v>
                </c:pt>
                <c:pt idx="6945">
                  <c:v>-6.3502000000000005E-11</c:v>
                </c:pt>
                <c:pt idx="6946">
                  <c:v>-6.1991000000000006E-11</c:v>
                </c:pt>
                <c:pt idx="6947">
                  <c:v>-6.3304999999999995E-11</c:v>
                </c:pt>
                <c:pt idx="6948">
                  <c:v>-6.3770999999999999E-11</c:v>
                </c:pt>
                <c:pt idx="6949">
                  <c:v>-6.5213999999999996E-11</c:v>
                </c:pt>
                <c:pt idx="6950">
                  <c:v>-6.7621000000000004E-11</c:v>
                </c:pt>
                <c:pt idx="6951">
                  <c:v>-7.1892000000000001E-11</c:v>
                </c:pt>
                <c:pt idx="6952">
                  <c:v>-7.8559999999999998E-11</c:v>
                </c:pt>
                <c:pt idx="6953">
                  <c:v>-8.2226000000000001E-11</c:v>
                </c:pt>
                <c:pt idx="6954">
                  <c:v>-8.1539000000000001E-11</c:v>
                </c:pt>
                <c:pt idx="6955">
                  <c:v>-7.9202999999999995E-11</c:v>
                </c:pt>
                <c:pt idx="6956">
                  <c:v>-7.8681999999999998E-11</c:v>
                </c:pt>
                <c:pt idx="6957">
                  <c:v>-8.6818999999999995E-11</c:v>
                </c:pt>
                <c:pt idx="6958">
                  <c:v>-7.2751999999999999E-11</c:v>
                </c:pt>
                <c:pt idx="6959">
                  <c:v>-5.6557000000000003E-11</c:v>
                </c:pt>
                <c:pt idx="6960">
                  <c:v>-3.8115000000000002E-11</c:v>
                </c:pt>
                <c:pt idx="6961">
                  <c:v>-2.1074E-11</c:v>
                </c:pt>
                <c:pt idx="6962">
                  <c:v>1.1961E-11</c:v>
                </c:pt>
                <c:pt idx="6963">
                  <c:v>9.9700000000000005E-12</c:v>
                </c:pt>
                <c:pt idx="6964">
                  <c:v>2.117E-11</c:v>
                </c:pt>
                <c:pt idx="6965">
                  <c:v>1.5680000000000001E-11</c:v>
                </c:pt>
                <c:pt idx="6966">
                  <c:v>9.7099999999999996E-12</c:v>
                </c:pt>
                <c:pt idx="6967">
                  <c:v>1.2200000000000001E-12</c:v>
                </c:pt>
                <c:pt idx="6968">
                  <c:v>-9.2660000000000003E-12</c:v>
                </c:pt>
                <c:pt idx="6969">
                  <c:v>-2.0825999999999999E-11</c:v>
                </c:pt>
                <c:pt idx="6970">
                  <c:v>-3.0386999999999998E-11</c:v>
                </c:pt>
                <c:pt idx="6971">
                  <c:v>-3.7669999999999998E-11</c:v>
                </c:pt>
                <c:pt idx="6972">
                  <c:v>-4.1596999999999997E-11</c:v>
                </c:pt>
                <c:pt idx="6973">
                  <c:v>-4.5866999999999999E-11</c:v>
                </c:pt>
                <c:pt idx="6974">
                  <c:v>-4.3853000000000002E-11</c:v>
                </c:pt>
                <c:pt idx="6975">
                  <c:v>-3.6362000000000002E-11</c:v>
                </c:pt>
                <c:pt idx="6976">
                  <c:v>-1.6197E-11</c:v>
                </c:pt>
                <c:pt idx="6977">
                  <c:v>-2.1807E-11</c:v>
                </c:pt>
                <c:pt idx="6978">
                  <c:v>-2.2842E-11</c:v>
                </c:pt>
                <c:pt idx="6979">
                  <c:v>-2.6742999999999999E-11</c:v>
                </c:pt>
                <c:pt idx="6980">
                  <c:v>-3.3586000000000002E-11</c:v>
                </c:pt>
                <c:pt idx="6981">
                  <c:v>-4.3569000000000002E-11</c:v>
                </c:pt>
                <c:pt idx="6982">
                  <c:v>-3.1042999999999997E-11</c:v>
                </c:pt>
                <c:pt idx="6983">
                  <c:v>-5.6041999999999999E-11</c:v>
                </c:pt>
                <c:pt idx="6984">
                  <c:v>-6.6664000000000001E-11</c:v>
                </c:pt>
                <c:pt idx="6985">
                  <c:v>-7.4322999999999995E-11</c:v>
                </c:pt>
                <c:pt idx="6986">
                  <c:v>-8.1004999999999996E-11</c:v>
                </c:pt>
                <c:pt idx="6987">
                  <c:v>-8.5331999999999995E-11</c:v>
                </c:pt>
                <c:pt idx="6988">
                  <c:v>-8.5973999999999997E-11</c:v>
                </c:pt>
                <c:pt idx="6989">
                  <c:v>-8.2491999999999995E-11</c:v>
                </c:pt>
                <c:pt idx="6990">
                  <c:v>-7.5710999999999998E-11</c:v>
                </c:pt>
                <c:pt idx="6991">
                  <c:v>-7.0024000000000003E-11</c:v>
                </c:pt>
                <c:pt idx="6992">
                  <c:v>-6.0579999999999999E-11</c:v>
                </c:pt>
                <c:pt idx="6993">
                  <c:v>-4.9230000000000001E-11</c:v>
                </c:pt>
                <c:pt idx="6994">
                  <c:v>-4.2328E-11</c:v>
                </c:pt>
                <c:pt idx="6995">
                  <c:v>-3.7019999999999999E-11</c:v>
                </c:pt>
                <c:pt idx="6996">
                  <c:v>-3.4539999999999998E-11</c:v>
                </c:pt>
                <c:pt idx="6997">
                  <c:v>-3.3550000000000003E-11</c:v>
                </c:pt>
                <c:pt idx="6998">
                  <c:v>-3.1863E-11</c:v>
                </c:pt>
                <c:pt idx="6999">
                  <c:v>-3.3863E-11</c:v>
                </c:pt>
                <c:pt idx="7000">
                  <c:v>-4.0786E-11</c:v>
                </c:pt>
                <c:pt idx="7001">
                  <c:v>-4.4012999999999998E-11</c:v>
                </c:pt>
                <c:pt idx="7002">
                  <c:v>-4.1156999999999997E-11</c:v>
                </c:pt>
                <c:pt idx="7003">
                  <c:v>-3.8575E-11</c:v>
                </c:pt>
                <c:pt idx="7004">
                  <c:v>-3.5474999999999999E-11</c:v>
                </c:pt>
                <c:pt idx="7005">
                  <c:v>-3.0062999999999997E-11</c:v>
                </c:pt>
                <c:pt idx="7006">
                  <c:v>-2.5667999999999999E-11</c:v>
                </c:pt>
                <c:pt idx="7007">
                  <c:v>-2.0990999999999999E-11</c:v>
                </c:pt>
                <c:pt idx="7008">
                  <c:v>-1.4652E-11</c:v>
                </c:pt>
                <c:pt idx="7009">
                  <c:v>-8.5829999999999993E-12</c:v>
                </c:pt>
                <c:pt idx="7010">
                  <c:v>-2.9719999999999999E-12</c:v>
                </c:pt>
                <c:pt idx="7011">
                  <c:v>3.2399999999999998E-13</c:v>
                </c:pt>
                <c:pt idx="7012">
                  <c:v>-1.7800000000000001E-12</c:v>
                </c:pt>
                <c:pt idx="7013">
                  <c:v>-8.4969999999999998E-12</c:v>
                </c:pt>
                <c:pt idx="7014">
                  <c:v>-2.0509E-11</c:v>
                </c:pt>
                <c:pt idx="7015">
                  <c:v>-3.7080999999999998E-11</c:v>
                </c:pt>
                <c:pt idx="7016">
                  <c:v>-5.5344999999999997E-11</c:v>
                </c:pt>
                <c:pt idx="7017">
                  <c:v>-7.3081000000000003E-11</c:v>
                </c:pt>
                <c:pt idx="7018">
                  <c:v>-8.6335000000000005E-11</c:v>
                </c:pt>
                <c:pt idx="7019">
                  <c:v>-9.3952E-11</c:v>
                </c:pt>
                <c:pt idx="7020">
                  <c:v>-9.2238000000000005E-11</c:v>
                </c:pt>
                <c:pt idx="7021">
                  <c:v>-8.2589999999999996E-11</c:v>
                </c:pt>
                <c:pt idx="7022">
                  <c:v>-6.8436000000000003E-11</c:v>
                </c:pt>
                <c:pt idx="7023">
                  <c:v>-5.0712000000000003E-11</c:v>
                </c:pt>
                <c:pt idx="7024">
                  <c:v>-3.9853000000000003E-11</c:v>
                </c:pt>
                <c:pt idx="7025">
                  <c:v>-3.6500000000000003E-11</c:v>
                </c:pt>
                <c:pt idx="7026">
                  <c:v>-3.0737000000000002E-11</c:v>
                </c:pt>
                <c:pt idx="7027">
                  <c:v>-4.7272E-11</c:v>
                </c:pt>
                <c:pt idx="7028">
                  <c:v>-6.8183000000000004E-11</c:v>
                </c:pt>
                <c:pt idx="7029">
                  <c:v>-7.7531999999999994E-11</c:v>
                </c:pt>
                <c:pt idx="7030">
                  <c:v>-7.7501999999999995E-11</c:v>
                </c:pt>
                <c:pt idx="7031">
                  <c:v>-7.1829999999999999E-11</c:v>
                </c:pt>
                <c:pt idx="7032">
                  <c:v>-6.3928000000000001E-11</c:v>
                </c:pt>
                <c:pt idx="7033">
                  <c:v>-5.4966000000000003E-11</c:v>
                </c:pt>
                <c:pt idx="7034">
                  <c:v>-4.642E-11</c:v>
                </c:pt>
                <c:pt idx="7035">
                  <c:v>-4.114E-11</c:v>
                </c:pt>
                <c:pt idx="7036">
                  <c:v>-4.1247E-11</c:v>
                </c:pt>
                <c:pt idx="7037">
                  <c:v>-3.7984999999999999E-11</c:v>
                </c:pt>
                <c:pt idx="7038">
                  <c:v>-3.4257E-11</c:v>
                </c:pt>
                <c:pt idx="7039">
                  <c:v>-2.6992999999999999E-11</c:v>
                </c:pt>
                <c:pt idx="7040">
                  <c:v>-1.9842999999999999E-11</c:v>
                </c:pt>
                <c:pt idx="7041">
                  <c:v>-1.2529E-11</c:v>
                </c:pt>
                <c:pt idx="7042">
                  <c:v>-7.2509999999999997E-12</c:v>
                </c:pt>
                <c:pt idx="7043">
                  <c:v>-2.3499999999999999E-12</c:v>
                </c:pt>
                <c:pt idx="7044">
                  <c:v>-9.2999999999999995E-14</c:v>
                </c:pt>
                <c:pt idx="7045">
                  <c:v>-6.3200000000000003E-13</c:v>
                </c:pt>
                <c:pt idx="7046">
                  <c:v>-1.453E-12</c:v>
                </c:pt>
                <c:pt idx="7047">
                  <c:v>-4.1289999999999999E-12</c:v>
                </c:pt>
                <c:pt idx="7048">
                  <c:v>-1.0425000000000001E-11</c:v>
                </c:pt>
                <c:pt idx="7049">
                  <c:v>-1.7078E-11</c:v>
                </c:pt>
                <c:pt idx="7050">
                  <c:v>-2.3039E-11</c:v>
                </c:pt>
                <c:pt idx="7051">
                  <c:v>-2.7979000000000001E-11</c:v>
                </c:pt>
                <c:pt idx="7052">
                  <c:v>-3.3354999999999998E-11</c:v>
                </c:pt>
                <c:pt idx="7053">
                  <c:v>-3.9269000000000002E-11</c:v>
                </c:pt>
                <c:pt idx="7054">
                  <c:v>-5.3353000000000002E-11</c:v>
                </c:pt>
                <c:pt idx="7055">
                  <c:v>-5.3448000000000002E-11</c:v>
                </c:pt>
                <c:pt idx="7056">
                  <c:v>-5.1338999999999998E-11</c:v>
                </c:pt>
                <c:pt idx="7057">
                  <c:v>-5.3392E-11</c:v>
                </c:pt>
                <c:pt idx="7058">
                  <c:v>-6.1828999999999999E-11</c:v>
                </c:pt>
                <c:pt idx="7059">
                  <c:v>-6.8992000000000003E-11</c:v>
                </c:pt>
                <c:pt idx="7060">
                  <c:v>-7.1009999999999996E-11</c:v>
                </c:pt>
                <c:pt idx="7061">
                  <c:v>-7.1247E-11</c:v>
                </c:pt>
                <c:pt idx="7062">
                  <c:v>-6.8895999999999994E-11</c:v>
                </c:pt>
                <c:pt idx="7063">
                  <c:v>-6.2666000000000006E-11</c:v>
                </c:pt>
                <c:pt idx="7064">
                  <c:v>-5.6193000000000002E-11</c:v>
                </c:pt>
                <c:pt idx="7065">
                  <c:v>-5.1118000000000003E-11</c:v>
                </c:pt>
                <c:pt idx="7066">
                  <c:v>-4.3587999999999997E-11</c:v>
                </c:pt>
                <c:pt idx="7067">
                  <c:v>-4.8534000000000001E-11</c:v>
                </c:pt>
                <c:pt idx="7068">
                  <c:v>-5.2504999999999997E-11</c:v>
                </c:pt>
                <c:pt idx="7069">
                  <c:v>-5.8071000000000002E-11</c:v>
                </c:pt>
                <c:pt idx="7070">
                  <c:v>-6.0321999999999996E-11</c:v>
                </c:pt>
                <c:pt idx="7071">
                  <c:v>-6.2557999999999997E-11</c:v>
                </c:pt>
                <c:pt idx="7072">
                  <c:v>-5.8516E-11</c:v>
                </c:pt>
                <c:pt idx="7073">
                  <c:v>-4.9823000000000002E-11</c:v>
                </c:pt>
                <c:pt idx="7074">
                  <c:v>-3.8137999999999999E-11</c:v>
                </c:pt>
                <c:pt idx="7075">
                  <c:v>-2.6985000000000001E-11</c:v>
                </c:pt>
                <c:pt idx="7076">
                  <c:v>-1.8049E-11</c:v>
                </c:pt>
                <c:pt idx="7077">
                  <c:v>-7.3170000000000004E-12</c:v>
                </c:pt>
                <c:pt idx="7078">
                  <c:v>-9.4140000000000001E-12</c:v>
                </c:pt>
                <c:pt idx="7079">
                  <c:v>-1.7014E-11</c:v>
                </c:pt>
                <c:pt idx="7080">
                  <c:v>-1.6025000000000001E-11</c:v>
                </c:pt>
                <c:pt idx="7081">
                  <c:v>-1.7691000000000001E-11</c:v>
                </c:pt>
                <c:pt idx="7082">
                  <c:v>-1.9237999999999999E-11</c:v>
                </c:pt>
                <c:pt idx="7083">
                  <c:v>-2.0557000000000001E-11</c:v>
                </c:pt>
                <c:pt idx="7084">
                  <c:v>-1.9346000000000001E-11</c:v>
                </c:pt>
                <c:pt idx="7085">
                  <c:v>-1.9158999999999999E-11</c:v>
                </c:pt>
                <c:pt idx="7086">
                  <c:v>-1.9410000000000001E-11</c:v>
                </c:pt>
                <c:pt idx="7087">
                  <c:v>-1.9495999999999999E-11</c:v>
                </c:pt>
                <c:pt idx="7088">
                  <c:v>-1.9895999999999998E-11</c:v>
                </c:pt>
                <c:pt idx="7089">
                  <c:v>-2.0648E-11</c:v>
                </c:pt>
                <c:pt idx="7090">
                  <c:v>-1.9137000000000001E-11</c:v>
                </c:pt>
                <c:pt idx="7091">
                  <c:v>-2.4453999999999999E-11</c:v>
                </c:pt>
                <c:pt idx="7092">
                  <c:v>-3.1033000000000002E-11</c:v>
                </c:pt>
                <c:pt idx="7093">
                  <c:v>-3.8881999999999997E-11</c:v>
                </c:pt>
                <c:pt idx="7094">
                  <c:v>-4.8321000000000003E-11</c:v>
                </c:pt>
                <c:pt idx="7095">
                  <c:v>-5.5076000000000003E-11</c:v>
                </c:pt>
                <c:pt idx="7096">
                  <c:v>-6.0797E-11</c:v>
                </c:pt>
                <c:pt idx="7097">
                  <c:v>-6.0520999999999997E-11</c:v>
                </c:pt>
                <c:pt idx="7098">
                  <c:v>-6.1612999999999994E-11</c:v>
                </c:pt>
                <c:pt idx="7099">
                  <c:v>-6.7273000000000004E-11</c:v>
                </c:pt>
                <c:pt idx="7100">
                  <c:v>-6.8077999999999995E-11</c:v>
                </c:pt>
                <c:pt idx="7101">
                  <c:v>-6.9638999999999996E-11</c:v>
                </c:pt>
                <c:pt idx="7102">
                  <c:v>-6.7710000000000005E-11</c:v>
                </c:pt>
                <c:pt idx="7103">
                  <c:v>-6.7877999999999998E-11</c:v>
                </c:pt>
                <c:pt idx="7104">
                  <c:v>-6.5718999999999998E-11</c:v>
                </c:pt>
                <c:pt idx="7105">
                  <c:v>-5.8461000000000006E-11</c:v>
                </c:pt>
                <c:pt idx="7106">
                  <c:v>-4.9655999999999998E-11</c:v>
                </c:pt>
                <c:pt idx="7107">
                  <c:v>-4.2363999999999998E-11</c:v>
                </c:pt>
                <c:pt idx="7108">
                  <c:v>-3.9318000000000002E-11</c:v>
                </c:pt>
                <c:pt idx="7109">
                  <c:v>-3.8610999999999999E-11</c:v>
                </c:pt>
                <c:pt idx="7110">
                  <c:v>-4.0891999999999998E-11</c:v>
                </c:pt>
                <c:pt idx="7111">
                  <c:v>-4.8861000000000002E-11</c:v>
                </c:pt>
                <c:pt idx="7112">
                  <c:v>-5.7033000000000002E-11</c:v>
                </c:pt>
                <c:pt idx="7113">
                  <c:v>-5.7499E-11</c:v>
                </c:pt>
                <c:pt idx="7114">
                  <c:v>-4.8339000000000002E-11</c:v>
                </c:pt>
                <c:pt idx="7115">
                  <c:v>-3.4402999999999999E-11</c:v>
                </c:pt>
                <c:pt idx="7116">
                  <c:v>-1.8424000000000001E-11</c:v>
                </c:pt>
                <c:pt idx="7117">
                  <c:v>-3.1760000000000002E-12</c:v>
                </c:pt>
                <c:pt idx="7118">
                  <c:v>7.4759999999999992E-12</c:v>
                </c:pt>
                <c:pt idx="7119">
                  <c:v>1.3249999999999999E-11</c:v>
                </c:pt>
                <c:pt idx="7120">
                  <c:v>1.1254E-11</c:v>
                </c:pt>
                <c:pt idx="7121">
                  <c:v>8.4519999999999999E-12</c:v>
                </c:pt>
                <c:pt idx="7122">
                  <c:v>2.1709999999999999E-12</c:v>
                </c:pt>
                <c:pt idx="7123">
                  <c:v>-6.6550000000000002E-12</c:v>
                </c:pt>
                <c:pt idx="7124">
                  <c:v>-1.6645000000000001E-11</c:v>
                </c:pt>
                <c:pt idx="7125">
                  <c:v>-2.5841999999999999E-11</c:v>
                </c:pt>
                <c:pt idx="7126">
                  <c:v>-3.459E-11</c:v>
                </c:pt>
                <c:pt idx="7127">
                  <c:v>-4.1508000000000003E-11</c:v>
                </c:pt>
                <c:pt idx="7128">
                  <c:v>-4.6317999999999997E-11</c:v>
                </c:pt>
                <c:pt idx="7129">
                  <c:v>-5.0629999999999997E-11</c:v>
                </c:pt>
                <c:pt idx="7130">
                  <c:v>-5.0995000000000001E-11</c:v>
                </c:pt>
                <c:pt idx="7131">
                  <c:v>-4.8207000000000001E-11</c:v>
                </c:pt>
                <c:pt idx="7132">
                  <c:v>-4.1315999999999997E-11</c:v>
                </c:pt>
                <c:pt idx="7133">
                  <c:v>-3.3485000000000001E-11</c:v>
                </c:pt>
                <c:pt idx="7134">
                  <c:v>-3.1631E-11</c:v>
                </c:pt>
                <c:pt idx="7135">
                  <c:v>-3.8527999999999997E-11</c:v>
                </c:pt>
                <c:pt idx="7136">
                  <c:v>-5.1106999999999999E-11</c:v>
                </c:pt>
                <c:pt idx="7137">
                  <c:v>-6.4736000000000005E-11</c:v>
                </c:pt>
                <c:pt idx="7138">
                  <c:v>-7.4598999999999997E-11</c:v>
                </c:pt>
                <c:pt idx="7139">
                  <c:v>-8.4280000000000005E-11</c:v>
                </c:pt>
                <c:pt idx="7140">
                  <c:v>-8.9678000000000003E-11</c:v>
                </c:pt>
                <c:pt idx="7141">
                  <c:v>-8.895E-11</c:v>
                </c:pt>
                <c:pt idx="7142">
                  <c:v>-8.4206000000000004E-11</c:v>
                </c:pt>
                <c:pt idx="7143">
                  <c:v>-7.4478000000000006E-11</c:v>
                </c:pt>
                <c:pt idx="7144">
                  <c:v>-5.8435000000000003E-11</c:v>
                </c:pt>
                <c:pt idx="7145">
                  <c:v>-4.2426E-11</c:v>
                </c:pt>
                <c:pt idx="7146">
                  <c:v>-3.1244000000000002E-11</c:v>
                </c:pt>
                <c:pt idx="7147">
                  <c:v>-2.6179000000000001E-11</c:v>
                </c:pt>
                <c:pt idx="7148">
                  <c:v>-2.6734E-11</c:v>
                </c:pt>
                <c:pt idx="7149">
                  <c:v>-2.5287000000000001E-11</c:v>
                </c:pt>
                <c:pt idx="7150">
                  <c:v>-2.6627E-11</c:v>
                </c:pt>
                <c:pt idx="7151">
                  <c:v>-3.0609000000000003E-11</c:v>
                </c:pt>
                <c:pt idx="7152">
                  <c:v>-3.6677999999999999E-11</c:v>
                </c:pt>
                <c:pt idx="7153">
                  <c:v>-3.8815999999999999E-11</c:v>
                </c:pt>
                <c:pt idx="7154">
                  <c:v>-2.8855999999999999E-11</c:v>
                </c:pt>
                <c:pt idx="7155">
                  <c:v>-2.4372999999999999E-11</c:v>
                </c:pt>
                <c:pt idx="7156">
                  <c:v>-1.5697000000000001E-11</c:v>
                </c:pt>
                <c:pt idx="7157">
                  <c:v>-6.5219999999999999E-12</c:v>
                </c:pt>
                <c:pt idx="7158">
                  <c:v>3.43E-13</c:v>
                </c:pt>
                <c:pt idx="7159">
                  <c:v>8.9000000000000004E-13</c:v>
                </c:pt>
                <c:pt idx="7160">
                  <c:v>-3.4359999999999999E-12</c:v>
                </c:pt>
                <c:pt idx="7161">
                  <c:v>-1.2955999999999999E-11</c:v>
                </c:pt>
                <c:pt idx="7162">
                  <c:v>-2.0154000000000002E-11</c:v>
                </c:pt>
                <c:pt idx="7163">
                  <c:v>-2.5757999999999999E-11</c:v>
                </c:pt>
                <c:pt idx="7164">
                  <c:v>-3.3778000000000001E-11</c:v>
                </c:pt>
                <c:pt idx="7165">
                  <c:v>-3.3195000000000001E-11</c:v>
                </c:pt>
                <c:pt idx="7166">
                  <c:v>-3.3241000000000002E-11</c:v>
                </c:pt>
                <c:pt idx="7167">
                  <c:v>-3.6030999999999999E-11</c:v>
                </c:pt>
                <c:pt idx="7168">
                  <c:v>-3.5186999999999997E-11</c:v>
                </c:pt>
                <c:pt idx="7169">
                  <c:v>-1.6897000000000001E-11</c:v>
                </c:pt>
                <c:pt idx="7170">
                  <c:v>-4.7328999999999998E-11</c:v>
                </c:pt>
                <c:pt idx="7171">
                  <c:v>-4.9240000000000003E-11</c:v>
                </c:pt>
                <c:pt idx="7172">
                  <c:v>-4.8306999999999999E-11</c:v>
                </c:pt>
                <c:pt idx="7173">
                  <c:v>-4.8558E-11</c:v>
                </c:pt>
                <c:pt idx="7174">
                  <c:v>-4.8147000000000003E-11</c:v>
                </c:pt>
                <c:pt idx="7175">
                  <c:v>-4.9817999999999998E-11</c:v>
                </c:pt>
                <c:pt idx="7176">
                  <c:v>-5.0004999999999999E-11</c:v>
                </c:pt>
                <c:pt idx="7177">
                  <c:v>-5.1798E-11</c:v>
                </c:pt>
                <c:pt idx="7178">
                  <c:v>-5.1967000000000003E-11</c:v>
                </c:pt>
                <c:pt idx="7179">
                  <c:v>-5.3249000000000001E-11</c:v>
                </c:pt>
                <c:pt idx="7180">
                  <c:v>-5.0262000000000001E-11</c:v>
                </c:pt>
                <c:pt idx="7181">
                  <c:v>-5.13E-11</c:v>
                </c:pt>
                <c:pt idx="7182">
                  <c:v>-5.3255000000000001E-11</c:v>
                </c:pt>
                <c:pt idx="7183">
                  <c:v>-5.4407999999999998E-11</c:v>
                </c:pt>
                <c:pt idx="7184">
                  <c:v>-5.7371E-11</c:v>
                </c:pt>
                <c:pt idx="7185">
                  <c:v>-5.8786000000000003E-11</c:v>
                </c:pt>
                <c:pt idx="7186">
                  <c:v>-5.476E-11</c:v>
                </c:pt>
                <c:pt idx="7187">
                  <c:v>-4.3419000000000001E-11</c:v>
                </c:pt>
                <c:pt idx="7188">
                  <c:v>-1.9764E-11</c:v>
                </c:pt>
                <c:pt idx="7189">
                  <c:v>-2.4429000000000001E-11</c:v>
                </c:pt>
                <c:pt idx="7190">
                  <c:v>-1.6584000000000001E-11</c:v>
                </c:pt>
                <c:pt idx="7191">
                  <c:v>-3.1130000000000002E-12</c:v>
                </c:pt>
                <c:pt idx="7192">
                  <c:v>-1.199E-12</c:v>
                </c:pt>
                <c:pt idx="7193">
                  <c:v>-9E-13</c:v>
                </c:pt>
                <c:pt idx="7194">
                  <c:v>-2.2329999999999999E-12</c:v>
                </c:pt>
                <c:pt idx="7195">
                  <c:v>-2.7080000000000002E-12</c:v>
                </c:pt>
                <c:pt idx="7196">
                  <c:v>-4.4789999999999998E-12</c:v>
                </c:pt>
                <c:pt idx="7197">
                  <c:v>-8.9890000000000006E-12</c:v>
                </c:pt>
                <c:pt idx="7198">
                  <c:v>-1.4641999999999998E-11</c:v>
                </c:pt>
                <c:pt idx="7199">
                  <c:v>-1.9242000000000001E-11</c:v>
                </c:pt>
                <c:pt idx="7200">
                  <c:v>-2.2487000000000001E-11</c:v>
                </c:pt>
                <c:pt idx="7201">
                  <c:v>-2.3514E-11</c:v>
                </c:pt>
                <c:pt idx="7202">
                  <c:v>-2.1772999999999999E-11</c:v>
                </c:pt>
                <c:pt idx="7203">
                  <c:v>-2.0503999999999999E-11</c:v>
                </c:pt>
                <c:pt idx="7204">
                  <c:v>-2.2500999999999999E-11</c:v>
                </c:pt>
                <c:pt idx="7205">
                  <c:v>-2.5806000000000001E-11</c:v>
                </c:pt>
                <c:pt idx="7206">
                  <c:v>-3.2275E-11</c:v>
                </c:pt>
                <c:pt idx="7207">
                  <c:v>-3.9721000000000002E-11</c:v>
                </c:pt>
                <c:pt idx="7208">
                  <c:v>-4.5556E-11</c:v>
                </c:pt>
                <c:pt idx="7209">
                  <c:v>-5.2360000000000001E-11</c:v>
                </c:pt>
                <c:pt idx="7210">
                  <c:v>-5.7835E-11</c:v>
                </c:pt>
                <c:pt idx="7211">
                  <c:v>-5.9277999999999997E-11</c:v>
                </c:pt>
                <c:pt idx="7212">
                  <c:v>-5.9970000000000001E-11</c:v>
                </c:pt>
                <c:pt idx="7213">
                  <c:v>-5.6878999999999999E-11</c:v>
                </c:pt>
                <c:pt idx="7214">
                  <c:v>-5.3918999999999998E-11</c:v>
                </c:pt>
                <c:pt idx="7215">
                  <c:v>-4.7556E-11</c:v>
                </c:pt>
                <c:pt idx="7216">
                  <c:v>-4.6249E-11</c:v>
                </c:pt>
                <c:pt idx="7217">
                  <c:v>-4.9952999999999999E-11</c:v>
                </c:pt>
                <c:pt idx="7218">
                  <c:v>-5.4673999999999999E-11</c:v>
                </c:pt>
                <c:pt idx="7219">
                  <c:v>-5.8534999999999995E-11</c:v>
                </c:pt>
                <c:pt idx="7220">
                  <c:v>-6.2772999999999994E-11</c:v>
                </c:pt>
                <c:pt idx="7221">
                  <c:v>-6.6242999999999996E-11</c:v>
                </c:pt>
                <c:pt idx="7222">
                  <c:v>-6.8635000000000004E-11</c:v>
                </c:pt>
                <c:pt idx="7223">
                  <c:v>-6.7134999999999996E-11</c:v>
                </c:pt>
                <c:pt idx="7224">
                  <c:v>-6.2105000000000002E-11</c:v>
                </c:pt>
                <c:pt idx="7225">
                  <c:v>-5.4657000000000002E-11</c:v>
                </c:pt>
                <c:pt idx="7226">
                  <c:v>-4.2039000000000002E-11</c:v>
                </c:pt>
                <c:pt idx="7227">
                  <c:v>-3.2101E-11</c:v>
                </c:pt>
                <c:pt idx="7228">
                  <c:v>-1.8016000000000001E-11</c:v>
                </c:pt>
                <c:pt idx="7229">
                  <c:v>-8.0729999999999992E-12</c:v>
                </c:pt>
                <c:pt idx="7230">
                  <c:v>-2.4329999999999998E-12</c:v>
                </c:pt>
                <c:pt idx="7231">
                  <c:v>-1.8869999999999999E-12</c:v>
                </c:pt>
                <c:pt idx="7232">
                  <c:v>1.377E-11</c:v>
                </c:pt>
                <c:pt idx="7233">
                  <c:v>1.2180000000000001E-12</c:v>
                </c:pt>
                <c:pt idx="7234">
                  <c:v>-2.4299999999999999E-12</c:v>
                </c:pt>
                <c:pt idx="7235">
                  <c:v>-6.7130000000000002E-12</c:v>
                </c:pt>
                <c:pt idx="7236">
                  <c:v>-1.3292E-11</c:v>
                </c:pt>
                <c:pt idx="7237">
                  <c:v>-1.4758000000000002E-11</c:v>
                </c:pt>
                <c:pt idx="7238">
                  <c:v>-1.6323000000000001E-11</c:v>
                </c:pt>
                <c:pt idx="7239">
                  <c:v>-1.5912000000000001E-11</c:v>
                </c:pt>
                <c:pt idx="7240">
                  <c:v>-1.9724E-11</c:v>
                </c:pt>
                <c:pt idx="7241">
                  <c:v>-2.3404999999999999E-11</c:v>
                </c:pt>
                <c:pt idx="7242">
                  <c:v>-2.9454999999999997E-11</c:v>
                </c:pt>
                <c:pt idx="7243">
                  <c:v>-3.4569000000000001E-11</c:v>
                </c:pt>
                <c:pt idx="7244">
                  <c:v>-4.0053E-11</c:v>
                </c:pt>
                <c:pt idx="7245">
                  <c:v>-4.5468999999999997E-11</c:v>
                </c:pt>
                <c:pt idx="7246">
                  <c:v>-5.0092000000000003E-11</c:v>
                </c:pt>
                <c:pt idx="7247">
                  <c:v>-5.3301000000000002E-11</c:v>
                </c:pt>
                <c:pt idx="7248">
                  <c:v>-5.385E-11</c:v>
                </c:pt>
                <c:pt idx="7249">
                  <c:v>-5.538E-11</c:v>
                </c:pt>
                <c:pt idx="7250">
                  <c:v>-5.5020000000000001E-11</c:v>
                </c:pt>
                <c:pt idx="7251">
                  <c:v>-5.6886999999999997E-11</c:v>
                </c:pt>
                <c:pt idx="7252">
                  <c:v>-6.0900000000000004E-11</c:v>
                </c:pt>
                <c:pt idx="7253">
                  <c:v>-6.0861000000000006E-11</c:v>
                </c:pt>
                <c:pt idx="7254">
                  <c:v>-6.0121999999999999E-11</c:v>
                </c:pt>
                <c:pt idx="7255">
                  <c:v>-6.0636999999999997E-11</c:v>
                </c:pt>
                <c:pt idx="7256">
                  <c:v>-6.0583999999999995E-11</c:v>
                </c:pt>
                <c:pt idx="7257">
                  <c:v>-5.8626E-11</c:v>
                </c:pt>
                <c:pt idx="7258">
                  <c:v>-5.7015999999999999E-11</c:v>
                </c:pt>
                <c:pt idx="7259">
                  <c:v>-5.6355999999999998E-11</c:v>
                </c:pt>
                <c:pt idx="7260">
                  <c:v>-5.5885000000000003E-11</c:v>
                </c:pt>
                <c:pt idx="7261">
                  <c:v>-5.0623999999999998E-11</c:v>
                </c:pt>
                <c:pt idx="7262">
                  <c:v>-4.2821999999999998E-11</c:v>
                </c:pt>
                <c:pt idx="7263">
                  <c:v>-3.0923000000000001E-11</c:v>
                </c:pt>
                <c:pt idx="7264">
                  <c:v>-2.1514000000000001E-11</c:v>
                </c:pt>
                <c:pt idx="7265">
                  <c:v>-2.1247000000000001E-11</c:v>
                </c:pt>
                <c:pt idx="7266">
                  <c:v>-2.0202E-11</c:v>
                </c:pt>
                <c:pt idx="7267">
                  <c:v>-1.8556E-11</c:v>
                </c:pt>
                <c:pt idx="7268">
                  <c:v>-1.6442000000000001E-11</c:v>
                </c:pt>
                <c:pt idx="7269">
                  <c:v>-1.0602E-11</c:v>
                </c:pt>
                <c:pt idx="7270">
                  <c:v>-7.2299999999999997E-12</c:v>
                </c:pt>
                <c:pt idx="7271">
                  <c:v>-1.0457999999999999E-11</c:v>
                </c:pt>
                <c:pt idx="7272">
                  <c:v>-1.2942999999999999E-11</c:v>
                </c:pt>
                <c:pt idx="7273">
                  <c:v>-1.7779999999999999E-11</c:v>
                </c:pt>
                <c:pt idx="7274">
                  <c:v>-1.937E-11</c:v>
                </c:pt>
                <c:pt idx="7275">
                  <c:v>-1.5628000000000001E-11</c:v>
                </c:pt>
                <c:pt idx="7276">
                  <c:v>-8.6890000000000006E-12</c:v>
                </c:pt>
                <c:pt idx="7277">
                  <c:v>-4.2479999999999997E-12</c:v>
                </c:pt>
                <c:pt idx="7278">
                  <c:v>-2.013E-12</c:v>
                </c:pt>
                <c:pt idx="7279">
                  <c:v>-2.8379999999999998E-12</c:v>
                </c:pt>
                <c:pt idx="7280">
                  <c:v>-7.4889999999999993E-12</c:v>
                </c:pt>
                <c:pt idx="7281">
                  <c:v>-1.6965E-11</c:v>
                </c:pt>
                <c:pt idx="7282">
                  <c:v>-2.6734999999999999E-11</c:v>
                </c:pt>
                <c:pt idx="7283">
                  <c:v>-3.7874000000000003E-11</c:v>
                </c:pt>
                <c:pt idx="7284">
                  <c:v>-4.8721999999999999E-11</c:v>
                </c:pt>
                <c:pt idx="7285">
                  <c:v>-5.8500000000000005E-11</c:v>
                </c:pt>
                <c:pt idx="7286">
                  <c:v>-6.6880000000000006E-11</c:v>
                </c:pt>
                <c:pt idx="7287">
                  <c:v>-7.1980000000000006E-11</c:v>
                </c:pt>
                <c:pt idx="7288">
                  <c:v>-7.3224000000000002E-11</c:v>
                </c:pt>
                <c:pt idx="7289">
                  <c:v>-7.0037999999999994E-11</c:v>
                </c:pt>
                <c:pt idx="7290">
                  <c:v>-6.3172000000000004E-11</c:v>
                </c:pt>
                <c:pt idx="7291">
                  <c:v>-5.5057000000000002E-11</c:v>
                </c:pt>
                <c:pt idx="7292">
                  <c:v>-4.5670000000000002E-11</c:v>
                </c:pt>
                <c:pt idx="7293">
                  <c:v>-3.8875999999999997E-11</c:v>
                </c:pt>
                <c:pt idx="7294">
                  <c:v>-3.5296999999999997E-11</c:v>
                </c:pt>
                <c:pt idx="7295">
                  <c:v>-3.5161E-11</c:v>
                </c:pt>
                <c:pt idx="7296">
                  <c:v>-3.7220999999999997E-11</c:v>
                </c:pt>
                <c:pt idx="7297">
                  <c:v>-3.9580000000000001E-11</c:v>
                </c:pt>
                <c:pt idx="7298">
                  <c:v>-4.3236999999999998E-11</c:v>
                </c:pt>
                <c:pt idx="7299">
                  <c:v>-4.4143999999999998E-11</c:v>
                </c:pt>
                <c:pt idx="7300">
                  <c:v>-4.5102999999999998E-11</c:v>
                </c:pt>
                <c:pt idx="7301">
                  <c:v>-3.8930000000000002E-11</c:v>
                </c:pt>
                <c:pt idx="7302">
                  <c:v>-4.1007000000000002E-11</c:v>
                </c:pt>
                <c:pt idx="7303">
                  <c:v>-3.6209999999999997E-11</c:v>
                </c:pt>
                <c:pt idx="7304">
                  <c:v>-3.1675000000000003E-11</c:v>
                </c:pt>
                <c:pt idx="7305">
                  <c:v>-2.8629E-11</c:v>
                </c:pt>
                <c:pt idx="7306">
                  <c:v>-2.5131E-11</c:v>
                </c:pt>
                <c:pt idx="7307">
                  <c:v>-2.4537E-11</c:v>
                </c:pt>
                <c:pt idx="7308">
                  <c:v>-2.1709E-11</c:v>
                </c:pt>
                <c:pt idx="7309">
                  <c:v>-1.3809E-11</c:v>
                </c:pt>
                <c:pt idx="7310">
                  <c:v>-6.5009999999999999E-12</c:v>
                </c:pt>
                <c:pt idx="7311">
                  <c:v>-1.9000000000000001E-14</c:v>
                </c:pt>
                <c:pt idx="7312">
                  <c:v>2.9300000000000001E-13</c:v>
                </c:pt>
                <c:pt idx="7313">
                  <c:v>2.5579999999999998E-12</c:v>
                </c:pt>
                <c:pt idx="7314">
                  <c:v>4.1799999999999999E-13</c:v>
                </c:pt>
                <c:pt idx="7315">
                  <c:v>-3.5239999999999999E-12</c:v>
                </c:pt>
                <c:pt idx="7316">
                  <c:v>-9.8990000000000005E-12</c:v>
                </c:pt>
                <c:pt idx="7317">
                  <c:v>-1.9392000000000001E-11</c:v>
                </c:pt>
                <c:pt idx="7318">
                  <c:v>-3.1213000000000001E-11</c:v>
                </c:pt>
                <c:pt idx="7319">
                  <c:v>-3.8353000000000002E-11</c:v>
                </c:pt>
                <c:pt idx="7320">
                  <c:v>-4.5163999999999998E-11</c:v>
                </c:pt>
                <c:pt idx="7321">
                  <c:v>-4.4121000000000001E-11</c:v>
                </c:pt>
                <c:pt idx="7322">
                  <c:v>-4.1074999999999998E-11</c:v>
                </c:pt>
                <c:pt idx="7323">
                  <c:v>-4.0912999999999997E-11</c:v>
                </c:pt>
                <c:pt idx="7324">
                  <c:v>-4.256E-11</c:v>
                </c:pt>
                <c:pt idx="7325">
                  <c:v>-4.1410000000000002E-11</c:v>
                </c:pt>
                <c:pt idx="7326">
                  <c:v>-4.2423E-11</c:v>
                </c:pt>
                <c:pt idx="7327">
                  <c:v>-4.5887000000000003E-11</c:v>
                </c:pt>
                <c:pt idx="7328">
                  <c:v>-4.9279999999999997E-11</c:v>
                </c:pt>
                <c:pt idx="7329">
                  <c:v>-5.1411999999999998E-11</c:v>
                </c:pt>
                <c:pt idx="7330">
                  <c:v>-5.2602999999999998E-11</c:v>
                </c:pt>
                <c:pt idx="7331">
                  <c:v>-5.5851999999999997E-11</c:v>
                </c:pt>
                <c:pt idx="7332">
                  <c:v>-5.8801999999999998E-11</c:v>
                </c:pt>
                <c:pt idx="7333">
                  <c:v>-5.9500000000000001E-11</c:v>
                </c:pt>
                <c:pt idx="7334">
                  <c:v>-5.709E-11</c:v>
                </c:pt>
                <c:pt idx="7335">
                  <c:v>-5.316E-11</c:v>
                </c:pt>
                <c:pt idx="7336">
                  <c:v>-4.9816E-11</c:v>
                </c:pt>
                <c:pt idx="7337">
                  <c:v>-4.8926999999999999E-11</c:v>
                </c:pt>
                <c:pt idx="7338">
                  <c:v>-4.8237E-11</c:v>
                </c:pt>
                <c:pt idx="7339">
                  <c:v>-4.4228000000000001E-11</c:v>
                </c:pt>
                <c:pt idx="7340">
                  <c:v>-3.6408000000000002E-11</c:v>
                </c:pt>
                <c:pt idx="7341">
                  <c:v>-2.8342E-11</c:v>
                </c:pt>
                <c:pt idx="7342">
                  <c:v>-2.3719000000000001E-11</c:v>
                </c:pt>
                <c:pt idx="7343">
                  <c:v>-2.0309E-11</c:v>
                </c:pt>
                <c:pt idx="7344">
                  <c:v>-1.3388000000000001E-11</c:v>
                </c:pt>
                <c:pt idx="7345">
                  <c:v>-3.4439999999999999E-12</c:v>
                </c:pt>
                <c:pt idx="7346">
                  <c:v>2.3440000000000001E-12</c:v>
                </c:pt>
                <c:pt idx="7347">
                  <c:v>9.8000000000000007E-13</c:v>
                </c:pt>
                <c:pt idx="7348">
                  <c:v>-7.2300000000000005E-13</c:v>
                </c:pt>
                <c:pt idx="7349">
                  <c:v>-2.0600000000000001E-12</c:v>
                </c:pt>
                <c:pt idx="7350">
                  <c:v>-3.4380000000000001E-12</c:v>
                </c:pt>
                <c:pt idx="7351">
                  <c:v>-7.5959999999999995E-12</c:v>
                </c:pt>
                <c:pt idx="7352">
                  <c:v>-1.1512E-11</c:v>
                </c:pt>
                <c:pt idx="7353">
                  <c:v>-1.7643999999999999E-11</c:v>
                </c:pt>
                <c:pt idx="7354">
                  <c:v>-2.2728000000000001E-11</c:v>
                </c:pt>
                <c:pt idx="7355">
                  <c:v>-2.5841999999999999E-11</c:v>
                </c:pt>
                <c:pt idx="7356">
                  <c:v>-2.8119E-11</c:v>
                </c:pt>
                <c:pt idx="7357">
                  <c:v>-2.7767000000000002E-11</c:v>
                </c:pt>
                <c:pt idx="7358">
                  <c:v>-3.2185000000000003E-11</c:v>
                </c:pt>
                <c:pt idx="7359">
                  <c:v>-3.8765000000000001E-11</c:v>
                </c:pt>
                <c:pt idx="7360">
                  <c:v>-4.6983999999999998E-11</c:v>
                </c:pt>
                <c:pt idx="7361">
                  <c:v>-4.7924999999999999E-11</c:v>
                </c:pt>
                <c:pt idx="7362">
                  <c:v>-4.8819999999999999E-11</c:v>
                </c:pt>
                <c:pt idx="7363">
                  <c:v>-5.1917E-11</c:v>
                </c:pt>
                <c:pt idx="7364">
                  <c:v>-5.2366E-11</c:v>
                </c:pt>
                <c:pt idx="7365">
                  <c:v>-5.0822999999999999E-11</c:v>
                </c:pt>
                <c:pt idx="7366">
                  <c:v>-5.1499000000000001E-11</c:v>
                </c:pt>
                <c:pt idx="7367">
                  <c:v>-5.2971999999999997E-11</c:v>
                </c:pt>
                <c:pt idx="7368">
                  <c:v>-5.5606E-11</c:v>
                </c:pt>
                <c:pt idx="7369">
                  <c:v>-5.9099999999999995E-11</c:v>
                </c:pt>
                <c:pt idx="7370">
                  <c:v>-5.9842000000000001E-11</c:v>
                </c:pt>
                <c:pt idx="7371">
                  <c:v>-5.5241999999999999E-11</c:v>
                </c:pt>
                <c:pt idx="7372">
                  <c:v>-5.2889000000000002E-11</c:v>
                </c:pt>
                <c:pt idx="7373">
                  <c:v>-4.8318999999999999E-11</c:v>
                </c:pt>
                <c:pt idx="7374">
                  <c:v>-4.3007999999999998E-11</c:v>
                </c:pt>
                <c:pt idx="7375">
                  <c:v>-3.7785999999999998E-11</c:v>
                </c:pt>
                <c:pt idx="7376">
                  <c:v>-3.1643E-11</c:v>
                </c:pt>
                <c:pt idx="7377">
                  <c:v>-2.1809000000000001E-11</c:v>
                </c:pt>
                <c:pt idx="7378">
                  <c:v>-1.4149E-11</c:v>
                </c:pt>
                <c:pt idx="7379">
                  <c:v>-1.7069999999999999E-11</c:v>
                </c:pt>
                <c:pt idx="7380">
                  <c:v>-1.5643E-11</c:v>
                </c:pt>
                <c:pt idx="7381">
                  <c:v>-1.388E-11</c:v>
                </c:pt>
                <c:pt idx="7382">
                  <c:v>-1.0570999999999999E-11</c:v>
                </c:pt>
                <c:pt idx="7383">
                  <c:v>-1.0614E-11</c:v>
                </c:pt>
                <c:pt idx="7384">
                  <c:v>-9.6419999999999995E-12</c:v>
                </c:pt>
                <c:pt idx="7385">
                  <c:v>-1.0396000000000001E-11</c:v>
                </c:pt>
                <c:pt idx="7386">
                  <c:v>-1.3817000000000001E-11</c:v>
                </c:pt>
                <c:pt idx="7387">
                  <c:v>-1.6556999999999999E-11</c:v>
                </c:pt>
                <c:pt idx="7388">
                  <c:v>-1.8088000000000001E-11</c:v>
                </c:pt>
                <c:pt idx="7389">
                  <c:v>-2.0041000000000002E-11</c:v>
                </c:pt>
                <c:pt idx="7390">
                  <c:v>-1.2031E-11</c:v>
                </c:pt>
                <c:pt idx="7391">
                  <c:v>-9.8630000000000003E-12</c:v>
                </c:pt>
                <c:pt idx="7392">
                  <c:v>-9.3939999999999998E-12</c:v>
                </c:pt>
                <c:pt idx="7393">
                  <c:v>-8.294E-12</c:v>
                </c:pt>
                <c:pt idx="7394">
                  <c:v>-1.1768000000000001E-11</c:v>
                </c:pt>
                <c:pt idx="7395">
                  <c:v>-1.6005999999999999E-11</c:v>
                </c:pt>
                <c:pt idx="7396">
                  <c:v>-1.9689999999999999E-11</c:v>
                </c:pt>
                <c:pt idx="7397">
                  <c:v>-2.6189999999999999E-11</c:v>
                </c:pt>
                <c:pt idx="7398">
                  <c:v>-2.9408000000000001E-11</c:v>
                </c:pt>
                <c:pt idx="7399">
                  <c:v>-3.6475999999999998E-11</c:v>
                </c:pt>
                <c:pt idx="7400">
                  <c:v>-4.3932000000000001E-11</c:v>
                </c:pt>
                <c:pt idx="7401">
                  <c:v>-4.8112E-11</c:v>
                </c:pt>
                <c:pt idx="7402">
                  <c:v>-5.3142000000000001E-11</c:v>
                </c:pt>
                <c:pt idx="7403">
                  <c:v>-5.4343000000000003E-11</c:v>
                </c:pt>
                <c:pt idx="7404">
                  <c:v>-5.5057999999999997E-11</c:v>
                </c:pt>
                <c:pt idx="7405">
                  <c:v>-5.5359000000000001E-11</c:v>
                </c:pt>
                <c:pt idx="7406">
                  <c:v>-5.5974999999999999E-11</c:v>
                </c:pt>
                <c:pt idx="7407">
                  <c:v>-5.3909999999999998E-11</c:v>
                </c:pt>
                <c:pt idx="7408">
                  <c:v>-4.9529E-11</c:v>
                </c:pt>
                <c:pt idx="7409">
                  <c:v>-4.5062000000000002E-11</c:v>
                </c:pt>
                <c:pt idx="7410">
                  <c:v>-3.9730000000000001E-11</c:v>
                </c:pt>
                <c:pt idx="7411">
                  <c:v>-3.7708E-11</c:v>
                </c:pt>
                <c:pt idx="7412">
                  <c:v>-3.3424999999999997E-11</c:v>
                </c:pt>
                <c:pt idx="7413">
                  <c:v>-3.0927999999999999E-11</c:v>
                </c:pt>
                <c:pt idx="7414">
                  <c:v>-2.9766000000000002E-11</c:v>
                </c:pt>
                <c:pt idx="7415">
                  <c:v>-2.9482999999999998E-11</c:v>
                </c:pt>
                <c:pt idx="7416">
                  <c:v>-2.6963E-11</c:v>
                </c:pt>
                <c:pt idx="7417">
                  <c:v>-2.3587999999999998E-11</c:v>
                </c:pt>
                <c:pt idx="7418">
                  <c:v>-1.8138999999999999E-11</c:v>
                </c:pt>
                <c:pt idx="7419">
                  <c:v>-1.0254000000000001E-11</c:v>
                </c:pt>
                <c:pt idx="7420">
                  <c:v>-9.9259999999999995E-12</c:v>
                </c:pt>
                <c:pt idx="7421">
                  <c:v>-9.6920000000000003E-12</c:v>
                </c:pt>
                <c:pt idx="7422">
                  <c:v>-6.9559999999999998E-12</c:v>
                </c:pt>
                <c:pt idx="7423">
                  <c:v>-6.8119999999999997E-12</c:v>
                </c:pt>
                <c:pt idx="7424">
                  <c:v>-6.8829999999999997E-12</c:v>
                </c:pt>
                <c:pt idx="7425">
                  <c:v>-5.8030000000000002E-12</c:v>
                </c:pt>
                <c:pt idx="7426">
                  <c:v>-4.331E-12</c:v>
                </c:pt>
                <c:pt idx="7427">
                  <c:v>-5.0229999999999999E-12</c:v>
                </c:pt>
                <c:pt idx="7428">
                  <c:v>-4.4259999999999999E-12</c:v>
                </c:pt>
                <c:pt idx="7429">
                  <c:v>-8.2720000000000003E-12</c:v>
                </c:pt>
                <c:pt idx="7430">
                  <c:v>-1.4700000000000002E-11</c:v>
                </c:pt>
                <c:pt idx="7431">
                  <c:v>-2.2438000000000001E-11</c:v>
                </c:pt>
                <c:pt idx="7432">
                  <c:v>-2.7018E-11</c:v>
                </c:pt>
                <c:pt idx="7433">
                  <c:v>-3.1137000000000002E-11</c:v>
                </c:pt>
                <c:pt idx="7434">
                  <c:v>-3.4221000000000001E-11</c:v>
                </c:pt>
                <c:pt idx="7435">
                  <c:v>-3.7633999999999999E-11</c:v>
                </c:pt>
                <c:pt idx="7436">
                  <c:v>-4.0426000000000001E-11</c:v>
                </c:pt>
                <c:pt idx="7437">
                  <c:v>-4.0314000000000003E-11</c:v>
                </c:pt>
                <c:pt idx="7438">
                  <c:v>-3.9126000000000003E-11</c:v>
                </c:pt>
                <c:pt idx="7439">
                  <c:v>-3.9596000000000002E-11</c:v>
                </c:pt>
                <c:pt idx="7440">
                  <c:v>-4.0427000000000003E-11</c:v>
                </c:pt>
                <c:pt idx="7441">
                  <c:v>-4.1349000000000002E-11</c:v>
                </c:pt>
                <c:pt idx="7442">
                  <c:v>-4.373E-11</c:v>
                </c:pt>
                <c:pt idx="7443">
                  <c:v>-5.0184999999999999E-11</c:v>
                </c:pt>
                <c:pt idx="7444">
                  <c:v>-5.7131999999999998E-11</c:v>
                </c:pt>
                <c:pt idx="7445">
                  <c:v>-6.0642000000000001E-11</c:v>
                </c:pt>
                <c:pt idx="7446">
                  <c:v>-5.9658999999999995E-11</c:v>
                </c:pt>
                <c:pt idx="7447">
                  <c:v>-5.4306999999999998E-11</c:v>
                </c:pt>
                <c:pt idx="7448">
                  <c:v>-4.8849999999999998E-11</c:v>
                </c:pt>
                <c:pt idx="7449">
                  <c:v>-4.1443000000000001E-11</c:v>
                </c:pt>
                <c:pt idx="7450">
                  <c:v>-4.1605999999999997E-11</c:v>
                </c:pt>
                <c:pt idx="7451">
                  <c:v>-3.8350999999999998E-11</c:v>
                </c:pt>
                <c:pt idx="7452">
                  <c:v>-3.3388999999999998E-11</c:v>
                </c:pt>
                <c:pt idx="7453">
                  <c:v>-3.0080000000000001E-11</c:v>
                </c:pt>
                <c:pt idx="7454">
                  <c:v>-2.4476E-11</c:v>
                </c:pt>
                <c:pt idx="7455">
                  <c:v>-1.9553E-11</c:v>
                </c:pt>
                <c:pt idx="7456">
                  <c:v>-1.3614000000000001E-11</c:v>
                </c:pt>
                <c:pt idx="7457">
                  <c:v>-8.8069999999999999E-12</c:v>
                </c:pt>
                <c:pt idx="7458">
                  <c:v>-8.5959999999999993E-12</c:v>
                </c:pt>
                <c:pt idx="7459">
                  <c:v>-1.2558E-11</c:v>
                </c:pt>
                <c:pt idx="7460">
                  <c:v>-1.1319999999999999E-11</c:v>
                </c:pt>
                <c:pt idx="7461">
                  <c:v>1.3959999999999999E-12</c:v>
                </c:pt>
                <c:pt idx="7462">
                  <c:v>-1.04E-13</c:v>
                </c:pt>
                <c:pt idx="7463">
                  <c:v>4.0100000000000001E-13</c:v>
                </c:pt>
                <c:pt idx="7464">
                  <c:v>1.558E-12</c:v>
                </c:pt>
                <c:pt idx="7465">
                  <c:v>7.4199999999999997E-13</c:v>
                </c:pt>
                <c:pt idx="7466">
                  <c:v>-2.2199999999999998E-12</c:v>
                </c:pt>
                <c:pt idx="7467">
                  <c:v>-7.4910000000000003E-12</c:v>
                </c:pt>
                <c:pt idx="7468">
                  <c:v>-1.5692999999999999E-11</c:v>
                </c:pt>
                <c:pt idx="7469">
                  <c:v>-2.0720999999999999E-11</c:v>
                </c:pt>
                <c:pt idx="7470">
                  <c:v>-2.4472000000000002E-11</c:v>
                </c:pt>
                <c:pt idx="7471">
                  <c:v>-2.7515000000000001E-11</c:v>
                </c:pt>
                <c:pt idx="7472">
                  <c:v>-2.9271000000000002E-11</c:v>
                </c:pt>
                <c:pt idx="7473">
                  <c:v>-3.1357000000000002E-11</c:v>
                </c:pt>
                <c:pt idx="7474">
                  <c:v>-3.5830000000000001E-11</c:v>
                </c:pt>
                <c:pt idx="7475">
                  <c:v>-4.0002000000000002E-11</c:v>
                </c:pt>
                <c:pt idx="7476">
                  <c:v>-4.6475E-11</c:v>
                </c:pt>
                <c:pt idx="7477">
                  <c:v>-5.0601000000000001E-11</c:v>
                </c:pt>
                <c:pt idx="7478">
                  <c:v>-5.5375000000000003E-11</c:v>
                </c:pt>
                <c:pt idx="7479">
                  <c:v>-6.1914000000000005E-11</c:v>
                </c:pt>
                <c:pt idx="7480">
                  <c:v>-6.1626000000000003E-11</c:v>
                </c:pt>
                <c:pt idx="7481">
                  <c:v>-6.1632999999999998E-11</c:v>
                </c:pt>
                <c:pt idx="7482">
                  <c:v>-5.3676E-11</c:v>
                </c:pt>
                <c:pt idx="7483">
                  <c:v>-5.1781000000000003E-11</c:v>
                </c:pt>
                <c:pt idx="7484">
                  <c:v>-4.8811E-11</c:v>
                </c:pt>
                <c:pt idx="7485">
                  <c:v>-4.4167000000000001E-11</c:v>
                </c:pt>
                <c:pt idx="7486">
                  <c:v>-3.8471E-11</c:v>
                </c:pt>
                <c:pt idx="7487">
                  <c:v>-3.5888000000000001E-11</c:v>
                </c:pt>
                <c:pt idx="7488">
                  <c:v>-3.4878000000000002E-11</c:v>
                </c:pt>
                <c:pt idx="7489">
                  <c:v>-3.4594999999999998E-11</c:v>
                </c:pt>
                <c:pt idx="7490">
                  <c:v>-3.3253000000000001E-11</c:v>
                </c:pt>
                <c:pt idx="7491">
                  <c:v>-3.1107000000000003E-11</c:v>
                </c:pt>
                <c:pt idx="7492">
                  <c:v>-2.913E-11</c:v>
                </c:pt>
                <c:pt idx="7493">
                  <c:v>-2.6313000000000001E-11</c:v>
                </c:pt>
                <c:pt idx="7494">
                  <c:v>-1.9934000000000001E-11</c:v>
                </c:pt>
                <c:pt idx="7495">
                  <c:v>-1.1216000000000001E-11</c:v>
                </c:pt>
                <c:pt idx="7496">
                  <c:v>-3.42E-12</c:v>
                </c:pt>
                <c:pt idx="7497">
                  <c:v>-8.7500000000000001E-13</c:v>
                </c:pt>
                <c:pt idx="7498">
                  <c:v>-8.3999999999999995E-13</c:v>
                </c:pt>
                <c:pt idx="7499">
                  <c:v>-6.7429999999999998E-12</c:v>
                </c:pt>
                <c:pt idx="7500">
                  <c:v>-1.1947E-11</c:v>
                </c:pt>
                <c:pt idx="7501">
                  <c:v>-1.3684E-11</c:v>
                </c:pt>
                <c:pt idx="7502">
                  <c:v>-2.0812000000000001E-11</c:v>
                </c:pt>
                <c:pt idx="7503">
                  <c:v>-2.0456000000000001E-11</c:v>
                </c:pt>
                <c:pt idx="7504">
                  <c:v>-1.9715999999999999E-11</c:v>
                </c:pt>
                <c:pt idx="7505">
                  <c:v>-1.2838E-11</c:v>
                </c:pt>
                <c:pt idx="7506">
                  <c:v>-8.5839999999999998E-12</c:v>
                </c:pt>
                <c:pt idx="7507">
                  <c:v>-6.9310000000000003E-12</c:v>
                </c:pt>
                <c:pt idx="7508">
                  <c:v>-6.285E-12</c:v>
                </c:pt>
                <c:pt idx="7509">
                  <c:v>-6.6360000000000004E-12</c:v>
                </c:pt>
                <c:pt idx="7510">
                  <c:v>-1.5527999999999999E-11</c:v>
                </c:pt>
                <c:pt idx="7511">
                  <c:v>-2.7243000000000001E-11</c:v>
                </c:pt>
                <c:pt idx="7512">
                  <c:v>-3.8937999999999999E-11</c:v>
                </c:pt>
                <c:pt idx="7513">
                  <c:v>-4.9368000000000002E-11</c:v>
                </c:pt>
                <c:pt idx="7514">
                  <c:v>-5.6633000000000002E-11</c:v>
                </c:pt>
                <c:pt idx="7515">
                  <c:v>-6.5983000000000001E-11</c:v>
                </c:pt>
                <c:pt idx="7516">
                  <c:v>-6.7098999999999998E-11</c:v>
                </c:pt>
                <c:pt idx="7517">
                  <c:v>-6.7310999999999994E-11</c:v>
                </c:pt>
                <c:pt idx="7518">
                  <c:v>-6.1566000000000005E-11</c:v>
                </c:pt>
                <c:pt idx="7519">
                  <c:v>-5.2150999999999998E-11</c:v>
                </c:pt>
                <c:pt idx="7520">
                  <c:v>-4.3872999999999999E-11</c:v>
                </c:pt>
                <c:pt idx="7521">
                  <c:v>-3.6133000000000002E-11</c:v>
                </c:pt>
                <c:pt idx="7522">
                  <c:v>-3.2356000000000003E-11</c:v>
                </c:pt>
                <c:pt idx="7523">
                  <c:v>-3.3396E-11</c:v>
                </c:pt>
                <c:pt idx="7524">
                  <c:v>-3.7711E-11</c:v>
                </c:pt>
                <c:pt idx="7525">
                  <c:v>-4.4188E-11</c:v>
                </c:pt>
                <c:pt idx="7526">
                  <c:v>-4.5547000000000001E-11</c:v>
                </c:pt>
                <c:pt idx="7527">
                  <c:v>-4.2759000000000001E-11</c:v>
                </c:pt>
                <c:pt idx="7528">
                  <c:v>-3.9046000000000001E-11</c:v>
                </c:pt>
                <c:pt idx="7529">
                  <c:v>-3.4291000000000001E-11</c:v>
                </c:pt>
                <c:pt idx="7530">
                  <c:v>-2.5972E-11</c:v>
                </c:pt>
                <c:pt idx="7531">
                  <c:v>-1.7628E-11</c:v>
                </c:pt>
                <c:pt idx="7532">
                  <c:v>-9.0519999999999998E-12</c:v>
                </c:pt>
                <c:pt idx="7533">
                  <c:v>-5.5199999999999997E-13</c:v>
                </c:pt>
                <c:pt idx="7534">
                  <c:v>3.308E-12</c:v>
                </c:pt>
                <c:pt idx="7535">
                  <c:v>2.038E-12</c:v>
                </c:pt>
                <c:pt idx="7536">
                  <c:v>-2.6999999999999999E-14</c:v>
                </c:pt>
                <c:pt idx="7537">
                  <c:v>-3.0799999999999998E-12</c:v>
                </c:pt>
                <c:pt idx="7538">
                  <c:v>-5.9030000000000002E-12</c:v>
                </c:pt>
                <c:pt idx="7539">
                  <c:v>-7.3E-12</c:v>
                </c:pt>
                <c:pt idx="7540">
                  <c:v>-6.4509999999999999E-12</c:v>
                </c:pt>
                <c:pt idx="7541">
                  <c:v>-7.571E-12</c:v>
                </c:pt>
                <c:pt idx="7542">
                  <c:v>-8.7050000000000006E-12</c:v>
                </c:pt>
                <c:pt idx="7543">
                  <c:v>-9.3259999999999996E-12</c:v>
                </c:pt>
                <c:pt idx="7544">
                  <c:v>-1.1248999999999999E-11</c:v>
                </c:pt>
                <c:pt idx="7545">
                  <c:v>-1.1987000000000001E-11</c:v>
                </c:pt>
                <c:pt idx="7546">
                  <c:v>-2.0932999999999999E-11</c:v>
                </c:pt>
                <c:pt idx="7547">
                  <c:v>-2.9797999999999999E-11</c:v>
                </c:pt>
                <c:pt idx="7548">
                  <c:v>-3.9825000000000002E-11</c:v>
                </c:pt>
                <c:pt idx="7549">
                  <c:v>-5.0480999999999999E-11</c:v>
                </c:pt>
                <c:pt idx="7550">
                  <c:v>-5.6742E-11</c:v>
                </c:pt>
                <c:pt idx="7551">
                  <c:v>-5.6230000000000003E-11</c:v>
                </c:pt>
                <c:pt idx="7552">
                  <c:v>-5.6266000000000001E-11</c:v>
                </c:pt>
                <c:pt idx="7553">
                  <c:v>-5.3375000000000003E-11</c:v>
                </c:pt>
                <c:pt idx="7554">
                  <c:v>-4.5606999999999998E-11</c:v>
                </c:pt>
                <c:pt idx="7555">
                  <c:v>-3.4900999999999999E-11</c:v>
                </c:pt>
                <c:pt idx="7556">
                  <c:v>-2.7360999999999999E-11</c:v>
                </c:pt>
                <c:pt idx="7557">
                  <c:v>-2.4528E-11</c:v>
                </c:pt>
                <c:pt idx="7558">
                  <c:v>-2.2374000000000001E-11</c:v>
                </c:pt>
                <c:pt idx="7559">
                  <c:v>-2.3868999999999999E-11</c:v>
                </c:pt>
                <c:pt idx="7560">
                  <c:v>-3.3305000000000002E-11</c:v>
                </c:pt>
                <c:pt idx="7561">
                  <c:v>-4.2012999999999999E-11</c:v>
                </c:pt>
                <c:pt idx="7562">
                  <c:v>-5.3937999999999999E-11</c:v>
                </c:pt>
                <c:pt idx="7563">
                  <c:v>-6.2477999999999996E-11</c:v>
                </c:pt>
                <c:pt idx="7564">
                  <c:v>-6.2296999999999994E-11</c:v>
                </c:pt>
                <c:pt idx="7565">
                  <c:v>-6.5673000000000004E-11</c:v>
                </c:pt>
                <c:pt idx="7566">
                  <c:v>-6.0897000000000004E-11</c:v>
                </c:pt>
                <c:pt idx="7567">
                  <c:v>-4.7624999999999997E-11</c:v>
                </c:pt>
                <c:pt idx="7568">
                  <c:v>-2.9717999999999998E-11</c:v>
                </c:pt>
                <c:pt idx="7569">
                  <c:v>-1.2658E-11</c:v>
                </c:pt>
                <c:pt idx="7570">
                  <c:v>1.3600000000000001E-12</c:v>
                </c:pt>
                <c:pt idx="7571">
                  <c:v>9.4790000000000003E-12</c:v>
                </c:pt>
                <c:pt idx="7572">
                  <c:v>1.6194999999999999E-11</c:v>
                </c:pt>
                <c:pt idx="7573">
                  <c:v>1.4962E-11</c:v>
                </c:pt>
                <c:pt idx="7574">
                  <c:v>9.8930000000000008E-12</c:v>
                </c:pt>
                <c:pt idx="7575">
                  <c:v>4.0319999999999998E-12</c:v>
                </c:pt>
                <c:pt idx="7576">
                  <c:v>1.343E-12</c:v>
                </c:pt>
                <c:pt idx="7577">
                  <c:v>-8.9700000000000001E-13</c:v>
                </c:pt>
                <c:pt idx="7578">
                  <c:v>-3.0460000000000001E-12</c:v>
                </c:pt>
                <c:pt idx="7579">
                  <c:v>-7.7699999999999994E-12</c:v>
                </c:pt>
                <c:pt idx="7580">
                  <c:v>-1.1635E-11</c:v>
                </c:pt>
                <c:pt idx="7581">
                  <c:v>-1.5464999999999998E-11</c:v>
                </c:pt>
                <c:pt idx="7582">
                  <c:v>-2.1583000000000001E-11</c:v>
                </c:pt>
                <c:pt idx="7583">
                  <c:v>-2.5548000000000001E-11</c:v>
                </c:pt>
                <c:pt idx="7584">
                  <c:v>-2.9509999999999997E-11</c:v>
                </c:pt>
                <c:pt idx="7585">
                  <c:v>-3.0615000000000002E-11</c:v>
                </c:pt>
                <c:pt idx="7586">
                  <c:v>-3.0621999999999998E-11</c:v>
                </c:pt>
                <c:pt idx="7587">
                  <c:v>-2.8364000000000002E-11</c:v>
                </c:pt>
                <c:pt idx="7588">
                  <c:v>-2.8869000000000001E-11</c:v>
                </c:pt>
                <c:pt idx="7589">
                  <c:v>-3.0554999999999998E-11</c:v>
                </c:pt>
                <c:pt idx="7590">
                  <c:v>-3.4005999999999999E-11</c:v>
                </c:pt>
                <c:pt idx="7591">
                  <c:v>-3.8505E-11</c:v>
                </c:pt>
                <c:pt idx="7592">
                  <c:v>-4.2656999999999998E-11</c:v>
                </c:pt>
                <c:pt idx="7593">
                  <c:v>-5.2639000000000003E-11</c:v>
                </c:pt>
                <c:pt idx="7594">
                  <c:v>-6.1174999999999998E-11</c:v>
                </c:pt>
                <c:pt idx="7595">
                  <c:v>-6.1178999999999994E-11</c:v>
                </c:pt>
                <c:pt idx="7596">
                  <c:v>-5.6083999999999997E-11</c:v>
                </c:pt>
                <c:pt idx="7597">
                  <c:v>-5.3970999999999998E-11</c:v>
                </c:pt>
                <c:pt idx="7598">
                  <c:v>-5.3164000000000002E-11</c:v>
                </c:pt>
                <c:pt idx="7599">
                  <c:v>-4.7231999999999999E-11</c:v>
                </c:pt>
                <c:pt idx="7600">
                  <c:v>-4.2375999999999998E-11</c:v>
                </c:pt>
                <c:pt idx="7601">
                  <c:v>-3.7581000000000003E-11</c:v>
                </c:pt>
                <c:pt idx="7602">
                  <c:v>-3.1287999999999998E-11</c:v>
                </c:pt>
                <c:pt idx="7603">
                  <c:v>-2.3858000000000001E-11</c:v>
                </c:pt>
                <c:pt idx="7604">
                  <c:v>-1.5617E-11</c:v>
                </c:pt>
                <c:pt idx="7605">
                  <c:v>-8.4099999999999999E-12</c:v>
                </c:pt>
                <c:pt idx="7606">
                  <c:v>-4.3629999999999999E-12</c:v>
                </c:pt>
                <c:pt idx="7607">
                  <c:v>-2.7000000000000001E-13</c:v>
                </c:pt>
                <c:pt idx="7608">
                  <c:v>-8.4300000000000004E-13</c:v>
                </c:pt>
                <c:pt idx="7609">
                  <c:v>-4.1410000000000002E-12</c:v>
                </c:pt>
                <c:pt idx="7610">
                  <c:v>-8.2769999999999996E-12</c:v>
                </c:pt>
                <c:pt idx="7611">
                  <c:v>-1.0544999999999999E-11</c:v>
                </c:pt>
                <c:pt idx="7612">
                  <c:v>-1.2458999999999999E-11</c:v>
                </c:pt>
                <c:pt idx="7613">
                  <c:v>-7.6989999999999994E-12</c:v>
                </c:pt>
                <c:pt idx="7614">
                  <c:v>-8.1720000000000003E-12</c:v>
                </c:pt>
                <c:pt idx="7615">
                  <c:v>-8.4240000000000005E-12</c:v>
                </c:pt>
                <c:pt idx="7616">
                  <c:v>-7.7769999999999997E-12</c:v>
                </c:pt>
                <c:pt idx="7617">
                  <c:v>-7.3140000000000005E-12</c:v>
                </c:pt>
                <c:pt idx="7618">
                  <c:v>-8.3850000000000003E-12</c:v>
                </c:pt>
                <c:pt idx="7619">
                  <c:v>-1.1037E-11</c:v>
                </c:pt>
                <c:pt idx="7620">
                  <c:v>-1.1312E-11</c:v>
                </c:pt>
                <c:pt idx="7621">
                  <c:v>-1.0983E-11</c:v>
                </c:pt>
                <c:pt idx="7622">
                  <c:v>-1.5736999999999999E-11</c:v>
                </c:pt>
                <c:pt idx="7623">
                  <c:v>-2.108E-11</c:v>
                </c:pt>
                <c:pt idx="7624">
                  <c:v>-2.6166999999999999E-11</c:v>
                </c:pt>
                <c:pt idx="7625">
                  <c:v>-3.0881000000000003E-11</c:v>
                </c:pt>
                <c:pt idx="7626">
                  <c:v>-3.3757000000000002E-11</c:v>
                </c:pt>
                <c:pt idx="7627">
                  <c:v>-3.2835999999999998E-11</c:v>
                </c:pt>
                <c:pt idx="7628">
                  <c:v>-3.3351999999999998E-11</c:v>
                </c:pt>
                <c:pt idx="7629">
                  <c:v>-3.6593E-11</c:v>
                </c:pt>
                <c:pt idx="7630">
                  <c:v>-4.1812E-11</c:v>
                </c:pt>
                <c:pt idx="7631">
                  <c:v>-4.3312999999999997E-11</c:v>
                </c:pt>
                <c:pt idx="7632">
                  <c:v>-4.7799999999999999E-11</c:v>
                </c:pt>
                <c:pt idx="7633">
                  <c:v>-5.3961000000000002E-11</c:v>
                </c:pt>
                <c:pt idx="7634">
                  <c:v>-5.3905E-11</c:v>
                </c:pt>
                <c:pt idx="7635">
                  <c:v>-3.4777999999999997E-11</c:v>
                </c:pt>
                <c:pt idx="7636">
                  <c:v>-4.9273999999999997E-11</c:v>
                </c:pt>
                <c:pt idx="7637">
                  <c:v>-5.5292999999999997E-11</c:v>
                </c:pt>
                <c:pt idx="7638">
                  <c:v>-4.9703E-11</c:v>
                </c:pt>
                <c:pt idx="7639">
                  <c:v>-4.1440999999999997E-11</c:v>
                </c:pt>
                <c:pt idx="7640">
                  <c:v>-3.2579999999999999E-11</c:v>
                </c:pt>
                <c:pt idx="7641">
                  <c:v>-2.4256999999999999E-11</c:v>
                </c:pt>
                <c:pt idx="7642">
                  <c:v>-1.5345999999999999E-11</c:v>
                </c:pt>
                <c:pt idx="7643">
                  <c:v>-6.7539999999999997E-12</c:v>
                </c:pt>
                <c:pt idx="7644">
                  <c:v>-2.0220000000000001E-12</c:v>
                </c:pt>
                <c:pt idx="7645">
                  <c:v>2.5500000000000002E-13</c:v>
                </c:pt>
                <c:pt idx="7646">
                  <c:v>1.3620000000000001E-12</c:v>
                </c:pt>
                <c:pt idx="7647">
                  <c:v>5.5399999999999996E-13</c:v>
                </c:pt>
                <c:pt idx="7648">
                  <c:v>-2.577E-12</c:v>
                </c:pt>
                <c:pt idx="7649">
                  <c:v>-5.4759999999999997E-12</c:v>
                </c:pt>
                <c:pt idx="7650">
                  <c:v>-7.2639999999999997E-12</c:v>
                </c:pt>
                <c:pt idx="7651">
                  <c:v>-8.6539999999999993E-12</c:v>
                </c:pt>
                <c:pt idx="7652">
                  <c:v>-9.956E-12</c:v>
                </c:pt>
                <c:pt idx="7653">
                  <c:v>-9.5289999999999995E-12</c:v>
                </c:pt>
                <c:pt idx="7654">
                  <c:v>-1.2707000000000001E-11</c:v>
                </c:pt>
                <c:pt idx="7655">
                  <c:v>-1.5194999999999999E-11</c:v>
                </c:pt>
                <c:pt idx="7656">
                  <c:v>-1.6353E-11</c:v>
                </c:pt>
                <c:pt idx="7657">
                  <c:v>-1.5878E-11</c:v>
                </c:pt>
                <c:pt idx="7658">
                  <c:v>-1.1786E-11</c:v>
                </c:pt>
                <c:pt idx="7659">
                  <c:v>-7.8189999999999997E-12</c:v>
                </c:pt>
                <c:pt idx="7660">
                  <c:v>-6.7039999999999997E-12</c:v>
                </c:pt>
                <c:pt idx="7661">
                  <c:v>-1.0086999999999999E-11</c:v>
                </c:pt>
                <c:pt idx="7662">
                  <c:v>-1.5513E-11</c:v>
                </c:pt>
                <c:pt idx="7663">
                  <c:v>-2.5151999999999999E-11</c:v>
                </c:pt>
                <c:pt idx="7664">
                  <c:v>-3.4267999999999997E-11</c:v>
                </c:pt>
                <c:pt idx="7665">
                  <c:v>-3.9724000000000002E-11</c:v>
                </c:pt>
                <c:pt idx="7666">
                  <c:v>-4.4424000000000002E-11</c:v>
                </c:pt>
                <c:pt idx="7667">
                  <c:v>-4.8461000000000002E-11</c:v>
                </c:pt>
                <c:pt idx="7668">
                  <c:v>-4.8329000000000001E-11</c:v>
                </c:pt>
                <c:pt idx="7669">
                  <c:v>-5.0520999999999999E-11</c:v>
                </c:pt>
                <c:pt idx="7670">
                  <c:v>-4.6232999999999998E-11</c:v>
                </c:pt>
                <c:pt idx="7671">
                  <c:v>-4.2320999999999998E-11</c:v>
                </c:pt>
                <c:pt idx="7672">
                  <c:v>-4.1211999999999997E-11</c:v>
                </c:pt>
                <c:pt idx="7673">
                  <c:v>-3.9089999999999998E-11</c:v>
                </c:pt>
                <c:pt idx="7674">
                  <c:v>-3.6323999999999999E-11</c:v>
                </c:pt>
                <c:pt idx="7675">
                  <c:v>-3.4410000000000001E-11</c:v>
                </c:pt>
                <c:pt idx="7676">
                  <c:v>-3.3406000000000002E-11</c:v>
                </c:pt>
                <c:pt idx="7677">
                  <c:v>-3.0633999999999997E-11</c:v>
                </c:pt>
                <c:pt idx="7678">
                  <c:v>-3.0966000000000002E-11</c:v>
                </c:pt>
                <c:pt idx="7679">
                  <c:v>-3.1904999999999999E-11</c:v>
                </c:pt>
                <c:pt idx="7680">
                  <c:v>-3.2098E-11</c:v>
                </c:pt>
                <c:pt idx="7681">
                  <c:v>-2.7774E-11</c:v>
                </c:pt>
                <c:pt idx="7682">
                  <c:v>-2.1651E-11</c:v>
                </c:pt>
                <c:pt idx="7683">
                  <c:v>-1.0669E-11</c:v>
                </c:pt>
                <c:pt idx="7684">
                  <c:v>-7.4499999999999996E-13</c:v>
                </c:pt>
                <c:pt idx="7685">
                  <c:v>4.6800000000000003E-12</c:v>
                </c:pt>
                <c:pt idx="7686">
                  <c:v>8.0560000000000004E-12</c:v>
                </c:pt>
                <c:pt idx="7687">
                  <c:v>6.3799999999999999E-12</c:v>
                </c:pt>
                <c:pt idx="7688">
                  <c:v>4.8800000000000002E-12</c:v>
                </c:pt>
                <c:pt idx="7689">
                  <c:v>3.4809999999999998E-12</c:v>
                </c:pt>
                <c:pt idx="7690">
                  <c:v>1.9399999999999998E-12</c:v>
                </c:pt>
                <c:pt idx="7691">
                  <c:v>-2.0980000000000001E-12</c:v>
                </c:pt>
                <c:pt idx="7692">
                  <c:v>-5.5500000000000004E-12</c:v>
                </c:pt>
                <c:pt idx="7693">
                  <c:v>-8.4419999999999998E-12</c:v>
                </c:pt>
                <c:pt idx="7694">
                  <c:v>-1.1409E-11</c:v>
                </c:pt>
                <c:pt idx="7695">
                  <c:v>-1.4704999999999999E-11</c:v>
                </c:pt>
                <c:pt idx="7696">
                  <c:v>-1.7565E-11</c:v>
                </c:pt>
                <c:pt idx="7697">
                  <c:v>-1.9005999999999999E-11</c:v>
                </c:pt>
                <c:pt idx="7698">
                  <c:v>-1.9340000000000001E-11</c:v>
                </c:pt>
                <c:pt idx="7699">
                  <c:v>-1.8053000000000002E-11</c:v>
                </c:pt>
                <c:pt idx="7700">
                  <c:v>-1.7390000000000001E-11</c:v>
                </c:pt>
                <c:pt idx="7701">
                  <c:v>-1.8254999999999999E-11</c:v>
                </c:pt>
                <c:pt idx="7702">
                  <c:v>-2.1184999999999999E-11</c:v>
                </c:pt>
                <c:pt idx="7703">
                  <c:v>-2.5021999999999999E-11</c:v>
                </c:pt>
                <c:pt idx="7704">
                  <c:v>-2.9542E-11</c:v>
                </c:pt>
                <c:pt idx="7705">
                  <c:v>-3.1082999999999998E-11</c:v>
                </c:pt>
                <c:pt idx="7706">
                  <c:v>-4.0885000000000003E-11</c:v>
                </c:pt>
                <c:pt idx="7707">
                  <c:v>-4.5968E-11</c:v>
                </c:pt>
                <c:pt idx="7708">
                  <c:v>-5.3430000000000003E-11</c:v>
                </c:pt>
                <c:pt idx="7709">
                  <c:v>-5.7100000000000002E-11</c:v>
                </c:pt>
                <c:pt idx="7710">
                  <c:v>-5.4690000000000001E-11</c:v>
                </c:pt>
                <c:pt idx="7711">
                  <c:v>-4.9533000000000002E-11</c:v>
                </c:pt>
                <c:pt idx="7712">
                  <c:v>-4.8394999999999998E-11</c:v>
                </c:pt>
                <c:pt idx="7713">
                  <c:v>-4.8500000000000001E-11</c:v>
                </c:pt>
                <c:pt idx="7714">
                  <c:v>-4.4109999999999997E-11</c:v>
                </c:pt>
                <c:pt idx="7715">
                  <c:v>-3.5980999999999997E-11</c:v>
                </c:pt>
                <c:pt idx="7716">
                  <c:v>-2.6798999999999998E-11</c:v>
                </c:pt>
                <c:pt idx="7717">
                  <c:v>-1.7323000000000001E-11</c:v>
                </c:pt>
                <c:pt idx="7718">
                  <c:v>-1.4262999999999999E-11</c:v>
                </c:pt>
                <c:pt idx="7719">
                  <c:v>-1.1755000000000001E-11</c:v>
                </c:pt>
                <c:pt idx="7720">
                  <c:v>-1.1332999999999999E-11</c:v>
                </c:pt>
                <c:pt idx="7721">
                  <c:v>-1.2555000000000001E-11</c:v>
                </c:pt>
                <c:pt idx="7722">
                  <c:v>-1.0182E-11</c:v>
                </c:pt>
                <c:pt idx="7723">
                  <c:v>-6.9700000000000004E-12</c:v>
                </c:pt>
                <c:pt idx="7724">
                  <c:v>-3.199E-12</c:v>
                </c:pt>
                <c:pt idx="7725">
                  <c:v>-5.8400000000000004E-13</c:v>
                </c:pt>
                <c:pt idx="7726">
                  <c:v>1.0849999999999999E-12</c:v>
                </c:pt>
                <c:pt idx="7727">
                  <c:v>1.8270000000000002E-12</c:v>
                </c:pt>
                <c:pt idx="7728">
                  <c:v>-2.6399999999999999E-13</c:v>
                </c:pt>
                <c:pt idx="7729">
                  <c:v>-1.7299999999999999E-13</c:v>
                </c:pt>
                <c:pt idx="7730">
                  <c:v>4.5E-13</c:v>
                </c:pt>
                <c:pt idx="7731">
                  <c:v>3.341E-12</c:v>
                </c:pt>
                <c:pt idx="7732">
                  <c:v>1.2939999999999999E-12</c:v>
                </c:pt>
                <c:pt idx="7733">
                  <c:v>-1.683E-12</c:v>
                </c:pt>
                <c:pt idx="7734">
                  <c:v>-9.5670000000000007E-12</c:v>
                </c:pt>
                <c:pt idx="7735">
                  <c:v>-1.8049E-11</c:v>
                </c:pt>
                <c:pt idx="7736">
                  <c:v>-2.4702E-11</c:v>
                </c:pt>
                <c:pt idx="7737">
                  <c:v>-2.7299999999999999E-11</c:v>
                </c:pt>
                <c:pt idx="7738">
                  <c:v>-2.9259999999999998E-11</c:v>
                </c:pt>
                <c:pt idx="7739">
                  <c:v>-2.8829E-11</c:v>
                </c:pt>
                <c:pt idx="7740">
                  <c:v>-3.1134999999999998E-11</c:v>
                </c:pt>
                <c:pt idx="7741">
                  <c:v>-3.2837E-11</c:v>
                </c:pt>
                <c:pt idx="7742">
                  <c:v>-3.5217000000000002E-11</c:v>
                </c:pt>
                <c:pt idx="7743">
                  <c:v>-3.5874999999999999E-11</c:v>
                </c:pt>
                <c:pt idx="7744">
                  <c:v>-3.6729999999999999E-11</c:v>
                </c:pt>
                <c:pt idx="7745">
                  <c:v>-3.9975999999999998E-11</c:v>
                </c:pt>
                <c:pt idx="7746">
                  <c:v>-4.5639000000000001E-11</c:v>
                </c:pt>
                <c:pt idx="7747">
                  <c:v>-4.9371999999999998E-11</c:v>
                </c:pt>
                <c:pt idx="7748">
                  <c:v>-4.7304000000000003E-11</c:v>
                </c:pt>
                <c:pt idx="7749">
                  <c:v>-4.3178000000000002E-11</c:v>
                </c:pt>
                <c:pt idx="7750">
                  <c:v>-4.1847000000000003E-11</c:v>
                </c:pt>
                <c:pt idx="7751">
                  <c:v>-4.249E-11</c:v>
                </c:pt>
                <c:pt idx="7752">
                  <c:v>-4.0112999999999998E-11</c:v>
                </c:pt>
                <c:pt idx="7753">
                  <c:v>-3.5573E-11</c:v>
                </c:pt>
                <c:pt idx="7754">
                  <c:v>-2.8093999999999999E-11</c:v>
                </c:pt>
                <c:pt idx="7755">
                  <c:v>-2.0308000000000001E-11</c:v>
                </c:pt>
                <c:pt idx="7756">
                  <c:v>-1.7037999999999999E-11</c:v>
                </c:pt>
                <c:pt idx="7757">
                  <c:v>-1.0869E-11</c:v>
                </c:pt>
                <c:pt idx="7758">
                  <c:v>-6.8619999999999996E-12</c:v>
                </c:pt>
                <c:pt idx="7759">
                  <c:v>-6.306E-12</c:v>
                </c:pt>
                <c:pt idx="7760">
                  <c:v>-4.4200000000000001E-12</c:v>
                </c:pt>
                <c:pt idx="7761">
                  <c:v>-4.6430000000000003E-12</c:v>
                </c:pt>
                <c:pt idx="7762">
                  <c:v>-5.8389999999999997E-12</c:v>
                </c:pt>
                <c:pt idx="7763">
                  <c:v>-3.433E-12</c:v>
                </c:pt>
                <c:pt idx="7764">
                  <c:v>-5.6999999999999999E-13</c:v>
                </c:pt>
                <c:pt idx="7765">
                  <c:v>6.9499999999999997E-13</c:v>
                </c:pt>
                <c:pt idx="7766">
                  <c:v>2.301E-12</c:v>
                </c:pt>
                <c:pt idx="7767">
                  <c:v>1.203E-12</c:v>
                </c:pt>
                <c:pt idx="7768">
                  <c:v>1.6130000000000001E-12</c:v>
                </c:pt>
                <c:pt idx="7769">
                  <c:v>3.0080000000000001E-12</c:v>
                </c:pt>
                <c:pt idx="7770">
                  <c:v>1.9850000000000001E-12</c:v>
                </c:pt>
                <c:pt idx="7771">
                  <c:v>-6.8400000000000001E-13</c:v>
                </c:pt>
                <c:pt idx="7772">
                  <c:v>-6.8349999999999999E-12</c:v>
                </c:pt>
                <c:pt idx="7773">
                  <c:v>-1.2988000000000001E-11</c:v>
                </c:pt>
                <c:pt idx="7774">
                  <c:v>-1.8315999999999999E-11</c:v>
                </c:pt>
                <c:pt idx="7775">
                  <c:v>-2.2600000000000001E-11</c:v>
                </c:pt>
                <c:pt idx="7776">
                  <c:v>-2.7224E-11</c:v>
                </c:pt>
                <c:pt idx="7777">
                  <c:v>-3.0572000000000002E-11</c:v>
                </c:pt>
                <c:pt idx="7778">
                  <c:v>-3.0973999999999999E-11</c:v>
                </c:pt>
                <c:pt idx="7779">
                  <c:v>-3.2585999999999999E-11</c:v>
                </c:pt>
                <c:pt idx="7780">
                  <c:v>-3.3214000000000003E-11</c:v>
                </c:pt>
                <c:pt idx="7781">
                  <c:v>-3.2092E-11</c:v>
                </c:pt>
                <c:pt idx="7782">
                  <c:v>-3.2636000000000001E-11</c:v>
                </c:pt>
                <c:pt idx="7783">
                  <c:v>-3.652E-11</c:v>
                </c:pt>
                <c:pt idx="7784">
                  <c:v>-3.8415999999999999E-11</c:v>
                </c:pt>
                <c:pt idx="7785">
                  <c:v>-3.8359000000000002E-11</c:v>
                </c:pt>
                <c:pt idx="7786">
                  <c:v>-3.8036000000000003E-11</c:v>
                </c:pt>
                <c:pt idx="7787">
                  <c:v>-3.7508999999999999E-11</c:v>
                </c:pt>
                <c:pt idx="7788">
                  <c:v>-3.6908000000000001E-11</c:v>
                </c:pt>
                <c:pt idx="7789">
                  <c:v>-4.4982E-11</c:v>
                </c:pt>
                <c:pt idx="7790">
                  <c:v>-5.6731999999999999E-11</c:v>
                </c:pt>
                <c:pt idx="7791">
                  <c:v>-6.2251E-11</c:v>
                </c:pt>
                <c:pt idx="7792">
                  <c:v>-5.9862000000000005E-11</c:v>
                </c:pt>
                <c:pt idx="7793">
                  <c:v>-4.7252000000000003E-11</c:v>
                </c:pt>
                <c:pt idx="7794">
                  <c:v>-2.8409999999999999E-11</c:v>
                </c:pt>
                <c:pt idx="7795">
                  <c:v>-1.0953E-11</c:v>
                </c:pt>
                <c:pt idx="7796">
                  <c:v>5.0960000000000001E-12</c:v>
                </c:pt>
                <c:pt idx="7797">
                  <c:v>1.5681E-11</c:v>
                </c:pt>
                <c:pt idx="7798">
                  <c:v>1.8613000000000001E-11</c:v>
                </c:pt>
                <c:pt idx="7799">
                  <c:v>1.6028000000000001E-11</c:v>
                </c:pt>
                <c:pt idx="7800">
                  <c:v>7.9460000000000003E-12</c:v>
                </c:pt>
                <c:pt idx="7801">
                  <c:v>-1.148E-12</c:v>
                </c:pt>
                <c:pt idx="7802">
                  <c:v>-7.9630000000000007E-12</c:v>
                </c:pt>
                <c:pt idx="7803">
                  <c:v>-8.4920000000000006E-12</c:v>
                </c:pt>
                <c:pt idx="7804">
                  <c:v>-6.5650000000000004E-12</c:v>
                </c:pt>
                <c:pt idx="7805">
                  <c:v>-7.8189999999999997E-12</c:v>
                </c:pt>
                <c:pt idx="7806">
                  <c:v>-4.0600000000000001E-12</c:v>
                </c:pt>
                <c:pt idx="7807">
                  <c:v>-1.9940000000000002E-12</c:v>
                </c:pt>
                <c:pt idx="7808">
                  <c:v>7.1999999999999996E-14</c:v>
                </c:pt>
                <c:pt idx="7809">
                  <c:v>-1.8700000000000001E-13</c:v>
                </c:pt>
                <c:pt idx="7810">
                  <c:v>-2.4459999999999999E-12</c:v>
                </c:pt>
                <c:pt idx="7811">
                  <c:v>-4.9049999999999998E-12</c:v>
                </c:pt>
                <c:pt idx="7812">
                  <c:v>-1.0553E-11</c:v>
                </c:pt>
                <c:pt idx="7813">
                  <c:v>-1.5209999999999998E-11</c:v>
                </c:pt>
                <c:pt idx="7814">
                  <c:v>-2.0534000000000001E-11</c:v>
                </c:pt>
                <c:pt idx="7815">
                  <c:v>-2.2493000000000001E-11</c:v>
                </c:pt>
                <c:pt idx="7816">
                  <c:v>-2.6916999999999999E-11</c:v>
                </c:pt>
                <c:pt idx="7817">
                  <c:v>-2.8658E-11</c:v>
                </c:pt>
                <c:pt idx="7818">
                  <c:v>-2.7221999999999999E-11</c:v>
                </c:pt>
                <c:pt idx="7819">
                  <c:v>-2.5705E-11</c:v>
                </c:pt>
                <c:pt idx="7820">
                  <c:v>-2.563E-11</c:v>
                </c:pt>
                <c:pt idx="7821">
                  <c:v>-3.226E-11</c:v>
                </c:pt>
                <c:pt idx="7822">
                  <c:v>-3.5057E-11</c:v>
                </c:pt>
                <c:pt idx="7823">
                  <c:v>-3.856E-11</c:v>
                </c:pt>
                <c:pt idx="7824">
                  <c:v>-3.7428000000000002E-11</c:v>
                </c:pt>
                <c:pt idx="7825">
                  <c:v>-4.0122999999999999E-11</c:v>
                </c:pt>
                <c:pt idx="7826">
                  <c:v>-4.2589999999999998E-11</c:v>
                </c:pt>
                <c:pt idx="7827">
                  <c:v>-4.4400999999999999E-11</c:v>
                </c:pt>
                <c:pt idx="7828">
                  <c:v>-4.2353000000000001E-11</c:v>
                </c:pt>
                <c:pt idx="7829">
                  <c:v>-3.6711999999999999E-11</c:v>
                </c:pt>
                <c:pt idx="7830">
                  <c:v>-2.4685E-11</c:v>
                </c:pt>
                <c:pt idx="7831">
                  <c:v>-1.9866999999999998E-11</c:v>
                </c:pt>
                <c:pt idx="7832">
                  <c:v>-1.4164E-11</c:v>
                </c:pt>
                <c:pt idx="7833">
                  <c:v>-7.655E-12</c:v>
                </c:pt>
                <c:pt idx="7834">
                  <c:v>-2.4329999999999998E-12</c:v>
                </c:pt>
                <c:pt idx="7835">
                  <c:v>2.0499999999999999E-12</c:v>
                </c:pt>
                <c:pt idx="7836">
                  <c:v>1.19E-12</c:v>
                </c:pt>
                <c:pt idx="7837">
                  <c:v>2.5399999999999998E-13</c:v>
                </c:pt>
                <c:pt idx="7838">
                  <c:v>2.2959999999999999E-12</c:v>
                </c:pt>
                <c:pt idx="7839">
                  <c:v>1.549E-12</c:v>
                </c:pt>
                <c:pt idx="7840">
                  <c:v>6.0800000000000003E-13</c:v>
                </c:pt>
                <c:pt idx="7841">
                  <c:v>-1.19E-12</c:v>
                </c:pt>
                <c:pt idx="7842">
                  <c:v>-4.0719999999999996E-12</c:v>
                </c:pt>
                <c:pt idx="7843">
                  <c:v>-5.1900000000000003E-12</c:v>
                </c:pt>
                <c:pt idx="7844">
                  <c:v>-5.7530000000000002E-12</c:v>
                </c:pt>
                <c:pt idx="7845">
                  <c:v>-4.7519999999999999E-12</c:v>
                </c:pt>
                <c:pt idx="7846">
                  <c:v>-2.335E-12</c:v>
                </c:pt>
                <c:pt idx="7847">
                  <c:v>-2.4660000000000002E-12</c:v>
                </c:pt>
                <c:pt idx="7848">
                  <c:v>-3.5319999999999999E-12</c:v>
                </c:pt>
                <c:pt idx="7849">
                  <c:v>-3.5569999999999999E-12</c:v>
                </c:pt>
                <c:pt idx="7850">
                  <c:v>-5.1049999999999998E-12</c:v>
                </c:pt>
                <c:pt idx="7851">
                  <c:v>-8.1880000000000002E-12</c:v>
                </c:pt>
                <c:pt idx="7852">
                  <c:v>-1.3425E-11</c:v>
                </c:pt>
                <c:pt idx="7853">
                  <c:v>-2.0066E-11</c:v>
                </c:pt>
                <c:pt idx="7854">
                  <c:v>-2.5640000000000001E-11</c:v>
                </c:pt>
                <c:pt idx="7855">
                  <c:v>-3.1388999999999999E-11</c:v>
                </c:pt>
                <c:pt idx="7856">
                  <c:v>-3.9667999999999999E-11</c:v>
                </c:pt>
                <c:pt idx="7857">
                  <c:v>-4.5071999999999997E-11</c:v>
                </c:pt>
                <c:pt idx="7858">
                  <c:v>-4.8320000000000001E-11</c:v>
                </c:pt>
                <c:pt idx="7859">
                  <c:v>-4.6878E-11</c:v>
                </c:pt>
                <c:pt idx="7860">
                  <c:v>-4.2201000000000002E-11</c:v>
                </c:pt>
                <c:pt idx="7861">
                  <c:v>-3.7352000000000003E-11</c:v>
                </c:pt>
                <c:pt idx="7862">
                  <c:v>-3.7021000000000001E-11</c:v>
                </c:pt>
                <c:pt idx="7863">
                  <c:v>-3.5238000000000002E-11</c:v>
                </c:pt>
                <c:pt idx="7864">
                  <c:v>-3.3037000000000003E-11</c:v>
                </c:pt>
                <c:pt idx="7865">
                  <c:v>-3.1881E-11</c:v>
                </c:pt>
                <c:pt idx="7866">
                  <c:v>-3.0154000000000003E-11</c:v>
                </c:pt>
                <c:pt idx="7867">
                  <c:v>-2.8528E-11</c:v>
                </c:pt>
                <c:pt idx="7868">
                  <c:v>-2.5114999999999999E-11</c:v>
                </c:pt>
                <c:pt idx="7869">
                  <c:v>-1.8759E-11</c:v>
                </c:pt>
                <c:pt idx="7870">
                  <c:v>-1.2441E-11</c:v>
                </c:pt>
                <c:pt idx="7871">
                  <c:v>-1.34E-11</c:v>
                </c:pt>
                <c:pt idx="7872">
                  <c:v>-1.1001E-11</c:v>
                </c:pt>
                <c:pt idx="7873">
                  <c:v>-8.2899999999999996E-12</c:v>
                </c:pt>
                <c:pt idx="7874">
                  <c:v>-5.2460000000000001E-12</c:v>
                </c:pt>
                <c:pt idx="7875">
                  <c:v>-2.5690000000000001E-12</c:v>
                </c:pt>
                <c:pt idx="7876">
                  <c:v>-2.8899999999999998E-13</c:v>
                </c:pt>
                <c:pt idx="7877">
                  <c:v>4.7799999999999998E-13</c:v>
                </c:pt>
                <c:pt idx="7878">
                  <c:v>3.4899999999999999E-12</c:v>
                </c:pt>
                <c:pt idx="7879">
                  <c:v>6.3710000000000002E-12</c:v>
                </c:pt>
                <c:pt idx="7880">
                  <c:v>8.1709999999999998E-12</c:v>
                </c:pt>
                <c:pt idx="7881">
                  <c:v>7.5810000000000001E-12</c:v>
                </c:pt>
                <c:pt idx="7882">
                  <c:v>5.4030000000000003E-12</c:v>
                </c:pt>
                <c:pt idx="7883">
                  <c:v>4.949E-12</c:v>
                </c:pt>
                <c:pt idx="7884">
                  <c:v>2.3980000000000001E-12</c:v>
                </c:pt>
                <c:pt idx="7885">
                  <c:v>-7.8999999999999997E-13</c:v>
                </c:pt>
                <c:pt idx="7886">
                  <c:v>-4.7679999999999999E-12</c:v>
                </c:pt>
                <c:pt idx="7887">
                  <c:v>-8.068E-12</c:v>
                </c:pt>
                <c:pt idx="7888">
                  <c:v>-1.2571E-11</c:v>
                </c:pt>
                <c:pt idx="7889">
                  <c:v>-1.7723000000000001E-11</c:v>
                </c:pt>
                <c:pt idx="7890">
                  <c:v>-2.37E-11</c:v>
                </c:pt>
                <c:pt idx="7891">
                  <c:v>-2.7508E-11</c:v>
                </c:pt>
                <c:pt idx="7892">
                  <c:v>-2.9131000000000003E-11</c:v>
                </c:pt>
                <c:pt idx="7893">
                  <c:v>-2.9851999999999997E-11</c:v>
                </c:pt>
                <c:pt idx="7894">
                  <c:v>-3.1812999999999998E-11</c:v>
                </c:pt>
                <c:pt idx="7895">
                  <c:v>-3.3113999999999998E-11</c:v>
                </c:pt>
                <c:pt idx="7896">
                  <c:v>-3.0343999999999998E-11</c:v>
                </c:pt>
                <c:pt idx="7897">
                  <c:v>-3.2108999999999997E-11</c:v>
                </c:pt>
                <c:pt idx="7898">
                  <c:v>-3.2889E-11</c:v>
                </c:pt>
                <c:pt idx="7899">
                  <c:v>-3.2780999999999998E-11</c:v>
                </c:pt>
                <c:pt idx="7900">
                  <c:v>-3.2056999999999997E-11</c:v>
                </c:pt>
                <c:pt idx="7901">
                  <c:v>-3.2548999999999998E-11</c:v>
                </c:pt>
                <c:pt idx="7902">
                  <c:v>-3.6731000000000001E-11</c:v>
                </c:pt>
                <c:pt idx="7903">
                  <c:v>-4.0405999999999997E-11</c:v>
                </c:pt>
                <c:pt idx="7904">
                  <c:v>-4.2414000000000001E-11</c:v>
                </c:pt>
                <c:pt idx="7905">
                  <c:v>-4.3235E-11</c:v>
                </c:pt>
                <c:pt idx="7906">
                  <c:v>-3.9392999999999999E-11</c:v>
                </c:pt>
                <c:pt idx="7907">
                  <c:v>-3.0808999999999999E-11</c:v>
                </c:pt>
                <c:pt idx="7908">
                  <c:v>-1.9871E-11</c:v>
                </c:pt>
                <c:pt idx="7909">
                  <c:v>-9.8289999999999994E-12</c:v>
                </c:pt>
                <c:pt idx="7910">
                  <c:v>-1.9829999999999999E-12</c:v>
                </c:pt>
                <c:pt idx="7911">
                  <c:v>1.821E-12</c:v>
                </c:pt>
                <c:pt idx="7912">
                  <c:v>3.6890000000000001E-12</c:v>
                </c:pt>
                <c:pt idx="7913">
                  <c:v>6.1480000000000001E-12</c:v>
                </c:pt>
                <c:pt idx="7914">
                  <c:v>8.3569999999999992E-12</c:v>
                </c:pt>
                <c:pt idx="7915">
                  <c:v>5.2599999999999998E-12</c:v>
                </c:pt>
                <c:pt idx="7916">
                  <c:v>6.9639999999999998E-12</c:v>
                </c:pt>
                <c:pt idx="7917">
                  <c:v>3.884E-12</c:v>
                </c:pt>
                <c:pt idx="7918">
                  <c:v>3.074E-12</c:v>
                </c:pt>
                <c:pt idx="7919">
                  <c:v>2.694E-12</c:v>
                </c:pt>
                <c:pt idx="7920">
                  <c:v>4.14E-13</c:v>
                </c:pt>
                <c:pt idx="7921">
                  <c:v>-1.1180000000000001E-12</c:v>
                </c:pt>
                <c:pt idx="7922">
                  <c:v>-1.7070000000000001E-12</c:v>
                </c:pt>
                <c:pt idx="7923">
                  <c:v>-3.353E-12</c:v>
                </c:pt>
                <c:pt idx="7924">
                  <c:v>-6.1279999999999997E-12</c:v>
                </c:pt>
                <c:pt idx="7925">
                  <c:v>-1.1115E-11</c:v>
                </c:pt>
                <c:pt idx="7926">
                  <c:v>-1.2976E-11</c:v>
                </c:pt>
                <c:pt idx="7927">
                  <c:v>-1.62E-11</c:v>
                </c:pt>
                <c:pt idx="7928">
                  <c:v>-1.7242000000000001E-11</c:v>
                </c:pt>
                <c:pt idx="7929">
                  <c:v>-1.9428E-11</c:v>
                </c:pt>
                <c:pt idx="7930">
                  <c:v>-2.325E-11</c:v>
                </c:pt>
                <c:pt idx="7931">
                  <c:v>-1.2232999999999999E-11</c:v>
                </c:pt>
                <c:pt idx="7932">
                  <c:v>-2.7312000000000002E-11</c:v>
                </c:pt>
                <c:pt idx="7933">
                  <c:v>-3.193E-11</c:v>
                </c:pt>
                <c:pt idx="7934">
                  <c:v>-3.419E-11</c:v>
                </c:pt>
                <c:pt idx="7935">
                  <c:v>-3.4582999999999998E-11</c:v>
                </c:pt>
                <c:pt idx="7936">
                  <c:v>-3.5635999999999997E-11</c:v>
                </c:pt>
                <c:pt idx="7937">
                  <c:v>-3.6833999999999999E-11</c:v>
                </c:pt>
                <c:pt idx="7938">
                  <c:v>-3.9959000000000001E-11</c:v>
                </c:pt>
                <c:pt idx="7939">
                  <c:v>-4.0711000000000003E-11</c:v>
                </c:pt>
                <c:pt idx="7940">
                  <c:v>-3.8265999999999999E-11</c:v>
                </c:pt>
                <c:pt idx="7941">
                  <c:v>-3.2057999999999999E-11</c:v>
                </c:pt>
                <c:pt idx="7942">
                  <c:v>-2.5204E-11</c:v>
                </c:pt>
                <c:pt idx="7943">
                  <c:v>-2.0729999999999999E-11</c:v>
                </c:pt>
                <c:pt idx="7944">
                  <c:v>-1.4546E-11</c:v>
                </c:pt>
                <c:pt idx="7945">
                  <c:v>-9.3600000000000005E-12</c:v>
                </c:pt>
                <c:pt idx="7946">
                  <c:v>-6.5619999999999997E-12</c:v>
                </c:pt>
                <c:pt idx="7947">
                  <c:v>-6.4719999999999999E-12</c:v>
                </c:pt>
                <c:pt idx="7948">
                  <c:v>-6.0669999999999999E-12</c:v>
                </c:pt>
                <c:pt idx="7949">
                  <c:v>-7.9419999999999999E-12</c:v>
                </c:pt>
                <c:pt idx="7950">
                  <c:v>-1.1424E-11</c:v>
                </c:pt>
                <c:pt idx="7951">
                  <c:v>-1.7431999999999999E-11</c:v>
                </c:pt>
                <c:pt idx="7952">
                  <c:v>-1.3665E-11</c:v>
                </c:pt>
                <c:pt idx="7953">
                  <c:v>-9.9310000000000004E-12</c:v>
                </c:pt>
                <c:pt idx="7954">
                  <c:v>-1.5129999999999999E-12</c:v>
                </c:pt>
                <c:pt idx="7955">
                  <c:v>4.8739999999999996E-12</c:v>
                </c:pt>
                <c:pt idx="7956">
                  <c:v>1.0377000000000001E-11</c:v>
                </c:pt>
                <c:pt idx="7957">
                  <c:v>1.3348E-11</c:v>
                </c:pt>
                <c:pt idx="7958">
                  <c:v>1.6284E-11</c:v>
                </c:pt>
                <c:pt idx="7959">
                  <c:v>1.1204E-11</c:v>
                </c:pt>
                <c:pt idx="7960">
                  <c:v>6.5089999999999998E-12</c:v>
                </c:pt>
                <c:pt idx="7961">
                  <c:v>1.612E-12</c:v>
                </c:pt>
                <c:pt idx="7962">
                  <c:v>-3.6830000000000004E-12</c:v>
                </c:pt>
                <c:pt idx="7963">
                  <c:v>-7.5599999999999993E-12</c:v>
                </c:pt>
                <c:pt idx="7964">
                  <c:v>-1.1619E-11</c:v>
                </c:pt>
                <c:pt idx="7965">
                  <c:v>-1.5533E-11</c:v>
                </c:pt>
                <c:pt idx="7966">
                  <c:v>-1.8097000000000001E-11</c:v>
                </c:pt>
                <c:pt idx="7967">
                  <c:v>-2.2928000000000001E-11</c:v>
                </c:pt>
                <c:pt idx="7968">
                  <c:v>-2.5328E-11</c:v>
                </c:pt>
                <c:pt idx="7969">
                  <c:v>-2.9921000000000001E-11</c:v>
                </c:pt>
                <c:pt idx="7970">
                  <c:v>-3.1915E-11</c:v>
                </c:pt>
                <c:pt idx="7971">
                  <c:v>-3.4783999999999997E-11</c:v>
                </c:pt>
                <c:pt idx="7972">
                  <c:v>-3.6129E-11</c:v>
                </c:pt>
                <c:pt idx="7973">
                  <c:v>-3.5076000000000001E-11</c:v>
                </c:pt>
                <c:pt idx="7974">
                  <c:v>-3.4142999999999998E-11</c:v>
                </c:pt>
                <c:pt idx="7975">
                  <c:v>-3.4426000000000002E-11</c:v>
                </c:pt>
                <c:pt idx="7976">
                  <c:v>-3.5349999999999999E-11</c:v>
                </c:pt>
                <c:pt idx="7977">
                  <c:v>-3.5742000000000002E-11</c:v>
                </c:pt>
                <c:pt idx="7978">
                  <c:v>-3.3562999999999998E-11</c:v>
                </c:pt>
                <c:pt idx="7979">
                  <c:v>-2.8368E-11</c:v>
                </c:pt>
                <c:pt idx="7980">
                  <c:v>-2.4389999999999999E-11</c:v>
                </c:pt>
                <c:pt idx="7981">
                  <c:v>-2.1738999999999999E-11</c:v>
                </c:pt>
                <c:pt idx="7982">
                  <c:v>-1.7025000000000001E-11</c:v>
                </c:pt>
                <c:pt idx="7983">
                  <c:v>-1.8114000000000001E-11</c:v>
                </c:pt>
                <c:pt idx="7984">
                  <c:v>-1.5216000000000001E-11</c:v>
                </c:pt>
                <c:pt idx="7985">
                  <c:v>-1.5469999999999999E-11</c:v>
                </c:pt>
                <c:pt idx="7986">
                  <c:v>-1.4832E-11</c:v>
                </c:pt>
                <c:pt idx="7987">
                  <c:v>-9.4069999999999998E-12</c:v>
                </c:pt>
                <c:pt idx="7988">
                  <c:v>-1.9789999999999999E-12</c:v>
                </c:pt>
                <c:pt idx="7989">
                  <c:v>4.7690000000000004E-12</c:v>
                </c:pt>
                <c:pt idx="7990">
                  <c:v>8.9170000000000001E-12</c:v>
                </c:pt>
                <c:pt idx="7991">
                  <c:v>1.1380999999999999E-11</c:v>
                </c:pt>
                <c:pt idx="7992">
                  <c:v>1.1785E-11</c:v>
                </c:pt>
                <c:pt idx="7993">
                  <c:v>1.1403999999999999E-11</c:v>
                </c:pt>
                <c:pt idx="7994">
                  <c:v>9.543E-12</c:v>
                </c:pt>
                <c:pt idx="7995">
                  <c:v>8.8210000000000005E-12</c:v>
                </c:pt>
                <c:pt idx="7996">
                  <c:v>7.1310000000000002E-12</c:v>
                </c:pt>
                <c:pt idx="7997">
                  <c:v>3.1091999999999997E-11</c:v>
                </c:pt>
                <c:pt idx="7998">
                  <c:v>1.1890000000000001E-12</c:v>
                </c:pt>
                <c:pt idx="7999">
                  <c:v>-3.5090000000000001E-12</c:v>
                </c:pt>
                <c:pt idx="8000">
                  <c:v>-7.5179999999999993E-12</c:v>
                </c:pt>
                <c:pt idx="8001">
                  <c:v>-1.1147E-11</c:v>
                </c:pt>
                <c:pt idx="8002">
                  <c:v>-1.4446E-11</c:v>
                </c:pt>
                <c:pt idx="8003">
                  <c:v>-1.5779999999999999E-11</c:v>
                </c:pt>
                <c:pt idx="8004">
                  <c:v>-2.1457999999999998E-11</c:v>
                </c:pt>
                <c:pt idx="8005">
                  <c:v>-2.6609E-11</c:v>
                </c:pt>
                <c:pt idx="8006">
                  <c:v>-2.9363999999999998E-11</c:v>
                </c:pt>
                <c:pt idx="8007">
                  <c:v>-2.9922000000000003E-11</c:v>
                </c:pt>
                <c:pt idx="8008">
                  <c:v>-3.3785999999999998E-11</c:v>
                </c:pt>
                <c:pt idx="8009">
                  <c:v>-3.6347999999999998E-11</c:v>
                </c:pt>
                <c:pt idx="8010">
                  <c:v>-3.6698000000000002E-11</c:v>
                </c:pt>
                <c:pt idx="8011">
                  <c:v>-3.7043999999999998E-11</c:v>
                </c:pt>
                <c:pt idx="8012">
                  <c:v>-3.6517E-11</c:v>
                </c:pt>
                <c:pt idx="8013">
                  <c:v>-3.4801000000000001E-11</c:v>
                </c:pt>
                <c:pt idx="8014">
                  <c:v>-3.5602000000000003E-11</c:v>
                </c:pt>
                <c:pt idx="8015">
                  <c:v>-3.7180000000000001E-11</c:v>
                </c:pt>
                <c:pt idx="8016">
                  <c:v>-3.6799000000000003E-11</c:v>
                </c:pt>
                <c:pt idx="8017">
                  <c:v>-3.2779E-11</c:v>
                </c:pt>
                <c:pt idx="8018">
                  <c:v>-2.3168000000000001E-11</c:v>
                </c:pt>
                <c:pt idx="8019">
                  <c:v>-1.9813E-11</c:v>
                </c:pt>
                <c:pt idx="8020">
                  <c:v>-1.3518E-11</c:v>
                </c:pt>
                <c:pt idx="8021">
                  <c:v>-1.3428E-11</c:v>
                </c:pt>
                <c:pt idx="8022">
                  <c:v>-8.8669999999999993E-12</c:v>
                </c:pt>
                <c:pt idx="8023">
                  <c:v>-1.5100000000000001E-11</c:v>
                </c:pt>
                <c:pt idx="8024">
                  <c:v>-1.1834E-11</c:v>
                </c:pt>
                <c:pt idx="8025">
                  <c:v>-8.4129999999999998E-12</c:v>
                </c:pt>
                <c:pt idx="8026">
                  <c:v>-4.7629999999999998E-12</c:v>
                </c:pt>
                <c:pt idx="8027">
                  <c:v>-1.491E-12</c:v>
                </c:pt>
                <c:pt idx="8028">
                  <c:v>2.293E-12</c:v>
                </c:pt>
                <c:pt idx="8029">
                  <c:v>1.064E-11</c:v>
                </c:pt>
                <c:pt idx="8030">
                  <c:v>1.4329E-11</c:v>
                </c:pt>
                <c:pt idx="8031">
                  <c:v>1.9262000000000001E-11</c:v>
                </c:pt>
                <c:pt idx="8032">
                  <c:v>2.0144999999999999E-11</c:v>
                </c:pt>
                <c:pt idx="8033">
                  <c:v>2.0515E-11</c:v>
                </c:pt>
                <c:pt idx="8034">
                  <c:v>1.3068E-11</c:v>
                </c:pt>
                <c:pt idx="8035">
                  <c:v>7.4940000000000002E-12</c:v>
                </c:pt>
                <c:pt idx="8036">
                  <c:v>2.5160000000000002E-12</c:v>
                </c:pt>
                <c:pt idx="8037">
                  <c:v>-2.9509999999999998E-12</c:v>
                </c:pt>
                <c:pt idx="8038">
                  <c:v>-6.5279999999999996E-12</c:v>
                </c:pt>
                <c:pt idx="8039">
                  <c:v>-1.4881999999999999E-11</c:v>
                </c:pt>
                <c:pt idx="8040">
                  <c:v>-2.5194000000000001E-11</c:v>
                </c:pt>
                <c:pt idx="8041">
                  <c:v>-2.8280000000000001E-11</c:v>
                </c:pt>
                <c:pt idx="8042">
                  <c:v>-2.9689000000000001E-11</c:v>
                </c:pt>
                <c:pt idx="8043">
                  <c:v>-2.9997E-11</c:v>
                </c:pt>
                <c:pt idx="8044">
                  <c:v>-2.9186999999999998E-11</c:v>
                </c:pt>
                <c:pt idx="8045">
                  <c:v>-2.9570000000000001E-11</c:v>
                </c:pt>
                <c:pt idx="8046">
                  <c:v>-3.1067999999999998E-11</c:v>
                </c:pt>
                <c:pt idx="8047">
                  <c:v>-3.2224000000000002E-11</c:v>
                </c:pt>
                <c:pt idx="8048">
                  <c:v>-3.2139000000000003E-11</c:v>
                </c:pt>
                <c:pt idx="8049">
                  <c:v>-2.7951E-11</c:v>
                </c:pt>
                <c:pt idx="8050">
                  <c:v>-2.405E-11</c:v>
                </c:pt>
                <c:pt idx="8051">
                  <c:v>-1.9040999999999999E-11</c:v>
                </c:pt>
                <c:pt idx="8052">
                  <c:v>-2.0844000000000001E-11</c:v>
                </c:pt>
                <c:pt idx="8053">
                  <c:v>-2.4639999999999998E-11</c:v>
                </c:pt>
                <c:pt idx="8054">
                  <c:v>-2.8049000000000001E-11</c:v>
                </c:pt>
                <c:pt idx="8055">
                  <c:v>-3.2346999999999997E-11</c:v>
                </c:pt>
                <c:pt idx="8056">
                  <c:v>-3.6209999999999997E-11</c:v>
                </c:pt>
                <c:pt idx="8057">
                  <c:v>-4.0259999999999998E-11</c:v>
                </c:pt>
                <c:pt idx="8058">
                  <c:v>-4.5557999999999998E-11</c:v>
                </c:pt>
                <c:pt idx="8059">
                  <c:v>-4.5972999999999997E-11</c:v>
                </c:pt>
                <c:pt idx="8060">
                  <c:v>-3.9394000000000001E-11</c:v>
                </c:pt>
                <c:pt idx="8061">
                  <c:v>-2.7667999999999999E-11</c:v>
                </c:pt>
                <c:pt idx="8062">
                  <c:v>-1.2232E-11</c:v>
                </c:pt>
                <c:pt idx="8063">
                  <c:v>4.0170000000000004E-12</c:v>
                </c:pt>
                <c:pt idx="8064">
                  <c:v>1.8617999999999998E-11</c:v>
                </c:pt>
                <c:pt idx="8065">
                  <c:v>2.8754E-11</c:v>
                </c:pt>
                <c:pt idx="8066">
                  <c:v>2.8263000000000001E-11</c:v>
                </c:pt>
                <c:pt idx="8067">
                  <c:v>2.6931999999999999E-11</c:v>
                </c:pt>
                <c:pt idx="8068">
                  <c:v>2.1041000000000001E-11</c:v>
                </c:pt>
                <c:pt idx="8069">
                  <c:v>1.1944E-11</c:v>
                </c:pt>
                <c:pt idx="8070">
                  <c:v>8.4300000000000004E-13</c:v>
                </c:pt>
                <c:pt idx="8071">
                  <c:v>-6.5760000000000003E-12</c:v>
                </c:pt>
                <c:pt idx="8072">
                  <c:v>-1.5223E-11</c:v>
                </c:pt>
                <c:pt idx="8073">
                  <c:v>-1.8457999999999999E-11</c:v>
                </c:pt>
                <c:pt idx="8074">
                  <c:v>-1.7246999999999999E-11</c:v>
                </c:pt>
                <c:pt idx="8075">
                  <c:v>-1.2977E-11</c:v>
                </c:pt>
                <c:pt idx="8076">
                  <c:v>-1.0518E-11</c:v>
                </c:pt>
                <c:pt idx="8077">
                  <c:v>-8.7639999999999994E-12</c:v>
                </c:pt>
                <c:pt idx="8078">
                  <c:v>-6.1779999999999997E-12</c:v>
                </c:pt>
                <c:pt idx="8079">
                  <c:v>-4.9120000000000001E-12</c:v>
                </c:pt>
                <c:pt idx="8080">
                  <c:v>-6.1379999999999999E-12</c:v>
                </c:pt>
                <c:pt idx="8081">
                  <c:v>-1.1074000000000001E-11</c:v>
                </c:pt>
                <c:pt idx="8082">
                  <c:v>-1.8468000000000001E-11</c:v>
                </c:pt>
                <c:pt idx="8083">
                  <c:v>-2.5905E-11</c:v>
                </c:pt>
                <c:pt idx="8084">
                  <c:v>-3.1015000000000002E-11</c:v>
                </c:pt>
                <c:pt idx="8085">
                  <c:v>-3.6911000000000001E-11</c:v>
                </c:pt>
                <c:pt idx="8086">
                  <c:v>-4.3597999999999999E-11</c:v>
                </c:pt>
                <c:pt idx="8087">
                  <c:v>-4.7475999999999998E-11</c:v>
                </c:pt>
                <c:pt idx="8088">
                  <c:v>-4.7611E-11</c:v>
                </c:pt>
                <c:pt idx="8089">
                  <c:v>-4.3169000000000002E-11</c:v>
                </c:pt>
                <c:pt idx="8090">
                  <c:v>-3.6319999999999997E-11</c:v>
                </c:pt>
                <c:pt idx="8091">
                  <c:v>-2.9564000000000001E-11</c:v>
                </c:pt>
                <c:pt idx="8092">
                  <c:v>-2.3039999999999999E-11</c:v>
                </c:pt>
                <c:pt idx="8093">
                  <c:v>-1.8408999999999999E-11</c:v>
                </c:pt>
                <c:pt idx="8094">
                  <c:v>-1.5257000000000001E-11</c:v>
                </c:pt>
                <c:pt idx="8095">
                  <c:v>-1.1808E-11</c:v>
                </c:pt>
                <c:pt idx="8096">
                  <c:v>-9.6489999999999998E-12</c:v>
                </c:pt>
                <c:pt idx="8097">
                  <c:v>-9.4739999999999994E-12</c:v>
                </c:pt>
                <c:pt idx="8098">
                  <c:v>-9.3720000000000001E-12</c:v>
                </c:pt>
                <c:pt idx="8099">
                  <c:v>-1.1651E-11</c:v>
                </c:pt>
                <c:pt idx="8100">
                  <c:v>-1.2087E-11</c:v>
                </c:pt>
                <c:pt idx="8101">
                  <c:v>-1.0244E-11</c:v>
                </c:pt>
                <c:pt idx="8102">
                  <c:v>-7.5270000000000005E-12</c:v>
                </c:pt>
                <c:pt idx="8103">
                  <c:v>-2.4249999999999999E-12</c:v>
                </c:pt>
                <c:pt idx="8104">
                  <c:v>2.3839999999999999E-12</c:v>
                </c:pt>
                <c:pt idx="8105">
                  <c:v>9.3089999999999992E-12</c:v>
                </c:pt>
                <c:pt idx="8106">
                  <c:v>9.7700000000000006E-12</c:v>
                </c:pt>
                <c:pt idx="8107">
                  <c:v>1.0183000000000001E-11</c:v>
                </c:pt>
                <c:pt idx="8108">
                  <c:v>8.7950000000000004E-12</c:v>
                </c:pt>
                <c:pt idx="8109">
                  <c:v>5.788E-12</c:v>
                </c:pt>
                <c:pt idx="8110">
                  <c:v>7.6240000000000006E-12</c:v>
                </c:pt>
                <c:pt idx="8111">
                  <c:v>-1.9399999999999998E-12</c:v>
                </c:pt>
                <c:pt idx="8112">
                  <c:v>-1.8659999999999999E-12</c:v>
                </c:pt>
                <c:pt idx="8113">
                  <c:v>-2.355E-12</c:v>
                </c:pt>
                <c:pt idx="8114">
                  <c:v>-3.8799999999999996E-12</c:v>
                </c:pt>
                <c:pt idx="8115">
                  <c:v>-1.457E-12</c:v>
                </c:pt>
                <c:pt idx="8116">
                  <c:v>-2.5320000000000001E-12</c:v>
                </c:pt>
                <c:pt idx="8117">
                  <c:v>-6.0729999999999997E-12</c:v>
                </c:pt>
                <c:pt idx="8118">
                  <c:v>-6.8169999999999997E-12</c:v>
                </c:pt>
                <c:pt idx="8119">
                  <c:v>-1.3232E-11</c:v>
                </c:pt>
                <c:pt idx="8120">
                  <c:v>-1.9755000000000001E-11</c:v>
                </c:pt>
                <c:pt idx="8121">
                  <c:v>-2.8434000000000001E-11</c:v>
                </c:pt>
                <c:pt idx="8122">
                  <c:v>-3.6564999999999999E-11</c:v>
                </c:pt>
                <c:pt idx="8123">
                  <c:v>-4.2567000000000001E-11</c:v>
                </c:pt>
                <c:pt idx="8124">
                  <c:v>-4.7361000000000001E-11</c:v>
                </c:pt>
                <c:pt idx="8125">
                  <c:v>-4.8586999999999997E-11</c:v>
                </c:pt>
                <c:pt idx="8126">
                  <c:v>-4.7313999999999998E-11</c:v>
                </c:pt>
                <c:pt idx="8127">
                  <c:v>-4.3725000000000003E-11</c:v>
                </c:pt>
                <c:pt idx="8128">
                  <c:v>-3.8503000000000003E-11</c:v>
                </c:pt>
                <c:pt idx="8129">
                  <c:v>-3.2054999999999999E-11</c:v>
                </c:pt>
                <c:pt idx="8130">
                  <c:v>-2.4033999999999999E-11</c:v>
                </c:pt>
                <c:pt idx="8131">
                  <c:v>-1.8013000000000001E-11</c:v>
                </c:pt>
                <c:pt idx="8132">
                  <c:v>-1.498E-11</c:v>
                </c:pt>
                <c:pt idx="8133">
                  <c:v>-1.5582E-11</c:v>
                </c:pt>
                <c:pt idx="8134">
                  <c:v>-1.6678999999999999E-11</c:v>
                </c:pt>
                <c:pt idx="8135">
                  <c:v>-1.5260000000000001E-11</c:v>
                </c:pt>
                <c:pt idx="8136">
                  <c:v>-1.2234E-11</c:v>
                </c:pt>
                <c:pt idx="8137">
                  <c:v>-1.0201E-11</c:v>
                </c:pt>
                <c:pt idx="8138">
                  <c:v>-1.0306000000000001E-11</c:v>
                </c:pt>
                <c:pt idx="8139">
                  <c:v>-7.6010000000000004E-12</c:v>
                </c:pt>
                <c:pt idx="8140">
                  <c:v>-3.3359999999999999E-12</c:v>
                </c:pt>
                <c:pt idx="8141">
                  <c:v>-2.9799999999999999E-13</c:v>
                </c:pt>
                <c:pt idx="8142">
                  <c:v>3.3050000000000002E-12</c:v>
                </c:pt>
                <c:pt idx="8143">
                  <c:v>4.7900000000000004E-12</c:v>
                </c:pt>
                <c:pt idx="8144">
                  <c:v>7.5729999999999993E-12</c:v>
                </c:pt>
                <c:pt idx="8145">
                  <c:v>9.1649999999999998E-12</c:v>
                </c:pt>
                <c:pt idx="8146">
                  <c:v>8.6099999999999999E-12</c:v>
                </c:pt>
                <c:pt idx="8147">
                  <c:v>7.9409999999999994E-12</c:v>
                </c:pt>
                <c:pt idx="8148">
                  <c:v>5.0889999999999998E-12</c:v>
                </c:pt>
                <c:pt idx="8149">
                  <c:v>8.6900000000000003E-13</c:v>
                </c:pt>
                <c:pt idx="8150">
                  <c:v>-1.737E-12</c:v>
                </c:pt>
                <c:pt idx="8151">
                  <c:v>-3.2609999999999999E-12</c:v>
                </c:pt>
                <c:pt idx="8152">
                  <c:v>-5.312E-12</c:v>
                </c:pt>
                <c:pt idx="8153">
                  <c:v>-7.4699999999999995E-12</c:v>
                </c:pt>
                <c:pt idx="8154">
                  <c:v>-8.5470000000000006E-12</c:v>
                </c:pt>
                <c:pt idx="8155">
                  <c:v>-1.177E-11</c:v>
                </c:pt>
                <c:pt idx="8156">
                  <c:v>-1.2695E-11</c:v>
                </c:pt>
                <c:pt idx="8157">
                  <c:v>-1.5871000000000001E-11</c:v>
                </c:pt>
                <c:pt idx="8158">
                  <c:v>-1.7407000000000001E-11</c:v>
                </c:pt>
                <c:pt idx="8159">
                  <c:v>-2.1282000000000001E-11</c:v>
                </c:pt>
                <c:pt idx="8160">
                  <c:v>-2.5479999999999999E-11</c:v>
                </c:pt>
                <c:pt idx="8161">
                  <c:v>-2.8619000000000002E-11</c:v>
                </c:pt>
                <c:pt idx="8162">
                  <c:v>-2.891E-11</c:v>
                </c:pt>
                <c:pt idx="8163">
                  <c:v>-3.1201999999999997E-11</c:v>
                </c:pt>
                <c:pt idx="8164">
                  <c:v>-3.2798000000000001E-11</c:v>
                </c:pt>
                <c:pt idx="8165">
                  <c:v>-3.5842E-11</c:v>
                </c:pt>
                <c:pt idx="8166">
                  <c:v>-3.9367000000000002E-11</c:v>
                </c:pt>
                <c:pt idx="8167">
                  <c:v>-4.0570999999999997E-11</c:v>
                </c:pt>
                <c:pt idx="8168">
                  <c:v>-3.8607999999999999E-11</c:v>
                </c:pt>
                <c:pt idx="8169">
                  <c:v>-3.6491999999999999E-11</c:v>
                </c:pt>
                <c:pt idx="8170">
                  <c:v>-3.4252000000000002E-11</c:v>
                </c:pt>
                <c:pt idx="8171">
                  <c:v>-3.0258999999999999E-11</c:v>
                </c:pt>
                <c:pt idx="8172">
                  <c:v>-2.2990999999999998E-11</c:v>
                </c:pt>
                <c:pt idx="8173">
                  <c:v>-1.4383E-11</c:v>
                </c:pt>
                <c:pt idx="8174">
                  <c:v>-6.5130000000000002E-12</c:v>
                </c:pt>
                <c:pt idx="8175">
                  <c:v>-1.9609999999999998E-12</c:v>
                </c:pt>
                <c:pt idx="8176">
                  <c:v>7.6299999999999998E-13</c:v>
                </c:pt>
                <c:pt idx="8177">
                  <c:v>1.1539999999999999E-12</c:v>
                </c:pt>
                <c:pt idx="8178">
                  <c:v>1.324E-12</c:v>
                </c:pt>
                <c:pt idx="8179">
                  <c:v>2.3449999999999998E-12</c:v>
                </c:pt>
                <c:pt idx="8180">
                  <c:v>2.832E-12</c:v>
                </c:pt>
                <c:pt idx="8181">
                  <c:v>3.7139999999999997E-12</c:v>
                </c:pt>
                <c:pt idx="8182">
                  <c:v>4.4090000000000003E-12</c:v>
                </c:pt>
                <c:pt idx="8183">
                  <c:v>4.197E-12</c:v>
                </c:pt>
                <c:pt idx="8184">
                  <c:v>4.0070000000000002E-12</c:v>
                </c:pt>
                <c:pt idx="8185">
                  <c:v>4.9079999999999997E-12</c:v>
                </c:pt>
                <c:pt idx="8186">
                  <c:v>5.4859999999999998E-12</c:v>
                </c:pt>
                <c:pt idx="8187">
                  <c:v>4.5739999999999997E-12</c:v>
                </c:pt>
                <c:pt idx="8188">
                  <c:v>3.2010000000000002E-12</c:v>
                </c:pt>
                <c:pt idx="8189">
                  <c:v>4.5E-13</c:v>
                </c:pt>
                <c:pt idx="8190">
                  <c:v>-1.9390000000000001E-12</c:v>
                </c:pt>
                <c:pt idx="8191">
                  <c:v>-4.9640000000000003E-12</c:v>
                </c:pt>
                <c:pt idx="8192">
                  <c:v>-7.6449999999999998E-12</c:v>
                </c:pt>
                <c:pt idx="8193">
                  <c:v>-1.1521E-11</c:v>
                </c:pt>
                <c:pt idx="8194">
                  <c:v>-1.6095999999999999E-11</c:v>
                </c:pt>
                <c:pt idx="8195">
                  <c:v>-2.0512999999999999E-11</c:v>
                </c:pt>
                <c:pt idx="8196">
                  <c:v>-2.2884000000000001E-11</c:v>
                </c:pt>
                <c:pt idx="8197">
                  <c:v>-2.4195E-11</c:v>
                </c:pt>
                <c:pt idx="8198">
                  <c:v>-2.6762000000000001E-11</c:v>
                </c:pt>
                <c:pt idx="8199">
                  <c:v>-3.0374000000000003E-11</c:v>
                </c:pt>
                <c:pt idx="8200">
                  <c:v>-3.5427000000000001E-11</c:v>
                </c:pt>
                <c:pt idx="8201">
                  <c:v>-3.8777000000000001E-11</c:v>
                </c:pt>
                <c:pt idx="8202">
                  <c:v>-4.0389E-11</c:v>
                </c:pt>
                <c:pt idx="8203">
                  <c:v>-3.9938999999999998E-11</c:v>
                </c:pt>
                <c:pt idx="8204">
                  <c:v>-3.8237999999999998E-11</c:v>
                </c:pt>
                <c:pt idx="8205">
                  <c:v>-3.5208999999999998E-11</c:v>
                </c:pt>
                <c:pt idx="8206">
                  <c:v>-3.2248000000000001E-11</c:v>
                </c:pt>
                <c:pt idx="8207">
                  <c:v>-2.9647000000000002E-11</c:v>
                </c:pt>
                <c:pt idx="8208">
                  <c:v>-2.7145E-11</c:v>
                </c:pt>
                <c:pt idx="8209">
                  <c:v>-2.3607E-11</c:v>
                </c:pt>
                <c:pt idx="8210">
                  <c:v>-1.9720000000000001E-11</c:v>
                </c:pt>
                <c:pt idx="8211">
                  <c:v>-1.5581000000000002E-11</c:v>
                </c:pt>
                <c:pt idx="8212">
                  <c:v>-1.2271000000000001E-11</c:v>
                </c:pt>
                <c:pt idx="8213">
                  <c:v>-8.8899999999999995E-12</c:v>
                </c:pt>
                <c:pt idx="8214">
                  <c:v>-6.2080000000000002E-12</c:v>
                </c:pt>
                <c:pt idx="8215">
                  <c:v>-2.9389999999999999E-12</c:v>
                </c:pt>
                <c:pt idx="8216">
                  <c:v>-1.0139999999999999E-12</c:v>
                </c:pt>
                <c:pt idx="8217">
                  <c:v>7.6599999999999997E-13</c:v>
                </c:pt>
                <c:pt idx="8218">
                  <c:v>3.571E-12</c:v>
                </c:pt>
                <c:pt idx="8219">
                  <c:v>6.908E-12</c:v>
                </c:pt>
                <c:pt idx="8220">
                  <c:v>8.3829999999999993E-12</c:v>
                </c:pt>
                <c:pt idx="8221">
                  <c:v>1.0372E-11</c:v>
                </c:pt>
                <c:pt idx="8222">
                  <c:v>9.8530000000000001E-12</c:v>
                </c:pt>
                <c:pt idx="8223">
                  <c:v>8.2720000000000003E-12</c:v>
                </c:pt>
                <c:pt idx="8224">
                  <c:v>7.1760000000000001E-12</c:v>
                </c:pt>
                <c:pt idx="8225">
                  <c:v>5.1869999999999996E-12</c:v>
                </c:pt>
                <c:pt idx="8226">
                  <c:v>2.4039999999999999E-12</c:v>
                </c:pt>
                <c:pt idx="8227">
                  <c:v>-1.821E-12</c:v>
                </c:pt>
                <c:pt idx="8228">
                  <c:v>-7.2470000000000001E-12</c:v>
                </c:pt>
                <c:pt idx="8229">
                  <c:v>-1.1559E-11</c:v>
                </c:pt>
                <c:pt idx="8230">
                  <c:v>-1.4317E-11</c:v>
                </c:pt>
                <c:pt idx="8231">
                  <c:v>-1.6904999999999999E-11</c:v>
                </c:pt>
                <c:pt idx="8232">
                  <c:v>-1.7059000000000002E-11</c:v>
                </c:pt>
                <c:pt idx="8233">
                  <c:v>-1.8584000000000001E-11</c:v>
                </c:pt>
                <c:pt idx="8234">
                  <c:v>-2.2181E-11</c:v>
                </c:pt>
                <c:pt idx="8235">
                  <c:v>-2.7586E-11</c:v>
                </c:pt>
                <c:pt idx="8236">
                  <c:v>-3.1378999999999997E-11</c:v>
                </c:pt>
                <c:pt idx="8237">
                  <c:v>-3.2621999999999997E-11</c:v>
                </c:pt>
                <c:pt idx="8238">
                  <c:v>-3.2218000000000002E-11</c:v>
                </c:pt>
                <c:pt idx="8239">
                  <c:v>-2.9528000000000003E-11</c:v>
                </c:pt>
                <c:pt idx="8240">
                  <c:v>-2.9539E-11</c:v>
                </c:pt>
                <c:pt idx="8241">
                  <c:v>-3.1394999999999999E-11</c:v>
                </c:pt>
                <c:pt idx="8242">
                  <c:v>-3.3257999999999999E-11</c:v>
                </c:pt>
                <c:pt idx="8243">
                  <c:v>-3.5199000000000003E-11</c:v>
                </c:pt>
                <c:pt idx="8244">
                  <c:v>-3.7033E-11</c:v>
                </c:pt>
                <c:pt idx="8245">
                  <c:v>-3.6264999999999997E-11</c:v>
                </c:pt>
                <c:pt idx="8246">
                  <c:v>-3.3005E-11</c:v>
                </c:pt>
                <c:pt idx="8247">
                  <c:v>-3.1437999999999999E-11</c:v>
                </c:pt>
                <c:pt idx="8248">
                  <c:v>-1.7672999999999999E-11</c:v>
                </c:pt>
                <c:pt idx="8249">
                  <c:v>-4.8469999999999998E-12</c:v>
                </c:pt>
                <c:pt idx="8250">
                  <c:v>2.4740000000000002E-12</c:v>
                </c:pt>
                <c:pt idx="8251">
                  <c:v>2.6199999999999999E-13</c:v>
                </c:pt>
                <c:pt idx="8252">
                  <c:v>-1.0740000000000001E-12</c:v>
                </c:pt>
                <c:pt idx="8253">
                  <c:v>-6.8429999999999998E-12</c:v>
                </c:pt>
                <c:pt idx="8254">
                  <c:v>-7.9739999999999997E-12</c:v>
                </c:pt>
                <c:pt idx="8255">
                  <c:v>-5.0079999999999997E-12</c:v>
                </c:pt>
                <c:pt idx="8256">
                  <c:v>-2.7870000000000001E-12</c:v>
                </c:pt>
                <c:pt idx="8257">
                  <c:v>2.3999999999999999E-14</c:v>
                </c:pt>
                <c:pt idx="8258">
                  <c:v>2.7669999999999998E-12</c:v>
                </c:pt>
                <c:pt idx="8259">
                  <c:v>6.624E-12</c:v>
                </c:pt>
                <c:pt idx="8260">
                  <c:v>4.0429999999999996E-12</c:v>
                </c:pt>
                <c:pt idx="8261">
                  <c:v>1.5312000000000001E-11</c:v>
                </c:pt>
                <c:pt idx="8262">
                  <c:v>1.5552000000000002E-11</c:v>
                </c:pt>
                <c:pt idx="8263">
                  <c:v>1.1587000000000001E-11</c:v>
                </c:pt>
                <c:pt idx="8264">
                  <c:v>5.4309999999999998E-12</c:v>
                </c:pt>
                <c:pt idx="8265">
                  <c:v>1.236E-12</c:v>
                </c:pt>
                <c:pt idx="8266">
                  <c:v>-2.8389999999999999E-12</c:v>
                </c:pt>
                <c:pt idx="8267">
                  <c:v>-6.6219999999999999E-12</c:v>
                </c:pt>
                <c:pt idx="8268">
                  <c:v>-9.2850000000000001E-12</c:v>
                </c:pt>
                <c:pt idx="8269">
                  <c:v>-1.2618E-11</c:v>
                </c:pt>
                <c:pt idx="8270">
                  <c:v>-1.7101E-11</c:v>
                </c:pt>
                <c:pt idx="8271">
                  <c:v>-2.1045999999999999E-11</c:v>
                </c:pt>
                <c:pt idx="8272">
                  <c:v>-2.3719000000000001E-11</c:v>
                </c:pt>
                <c:pt idx="8273">
                  <c:v>-2.6093E-11</c:v>
                </c:pt>
                <c:pt idx="8274">
                  <c:v>-2.7658999999999999E-11</c:v>
                </c:pt>
                <c:pt idx="8275">
                  <c:v>-3.0459999999999997E-11</c:v>
                </c:pt>
                <c:pt idx="8276">
                  <c:v>-3.1562999999999999E-11</c:v>
                </c:pt>
                <c:pt idx="8277">
                  <c:v>-3.1354999999999998E-11</c:v>
                </c:pt>
                <c:pt idx="8278">
                  <c:v>-2.9646E-11</c:v>
                </c:pt>
                <c:pt idx="8279">
                  <c:v>-2.8968999999999999E-11</c:v>
                </c:pt>
                <c:pt idx="8280">
                  <c:v>-3.0252000000000003E-11</c:v>
                </c:pt>
                <c:pt idx="8281">
                  <c:v>-3.0816999999999997E-11</c:v>
                </c:pt>
                <c:pt idx="8282">
                  <c:v>-2.8974E-11</c:v>
                </c:pt>
                <c:pt idx="8283">
                  <c:v>-2.7429999999999999E-11</c:v>
                </c:pt>
                <c:pt idx="8284">
                  <c:v>-2.5911999999999999E-11</c:v>
                </c:pt>
                <c:pt idx="8285">
                  <c:v>-2.5014000000000001E-11</c:v>
                </c:pt>
                <c:pt idx="8286">
                  <c:v>-2.3560000000000001E-11</c:v>
                </c:pt>
                <c:pt idx="8287">
                  <c:v>-1.9899000000000002E-11</c:v>
                </c:pt>
                <c:pt idx="8288">
                  <c:v>-1.5449E-11</c:v>
                </c:pt>
                <c:pt idx="8289">
                  <c:v>-9.1400000000000002E-12</c:v>
                </c:pt>
                <c:pt idx="8290">
                  <c:v>-3.4180000000000002E-12</c:v>
                </c:pt>
                <c:pt idx="8291">
                  <c:v>2.5879999999999999E-12</c:v>
                </c:pt>
                <c:pt idx="8292">
                  <c:v>8.2419999999999998E-12</c:v>
                </c:pt>
                <c:pt idx="8293">
                  <c:v>1.3139E-11</c:v>
                </c:pt>
                <c:pt idx="8294">
                  <c:v>1.3155E-11</c:v>
                </c:pt>
                <c:pt idx="8295">
                  <c:v>1.2013999999999999E-11</c:v>
                </c:pt>
                <c:pt idx="8296">
                  <c:v>1.6741000000000001E-11</c:v>
                </c:pt>
                <c:pt idx="8297">
                  <c:v>1.2413999999999999E-11</c:v>
                </c:pt>
                <c:pt idx="8298">
                  <c:v>8.2270000000000004E-12</c:v>
                </c:pt>
                <c:pt idx="8299">
                  <c:v>7.1669999999999997E-12</c:v>
                </c:pt>
                <c:pt idx="8300">
                  <c:v>6.0089999999999999E-12</c:v>
                </c:pt>
                <c:pt idx="8301">
                  <c:v>5.6610000000000002E-12</c:v>
                </c:pt>
                <c:pt idx="8302">
                  <c:v>4.1449999999999998E-12</c:v>
                </c:pt>
                <c:pt idx="8303">
                  <c:v>-1.9489999999999999E-12</c:v>
                </c:pt>
                <c:pt idx="8304">
                  <c:v>-8.9080000000000004E-12</c:v>
                </c:pt>
                <c:pt idx="8305">
                  <c:v>-1.3746999999999999E-11</c:v>
                </c:pt>
                <c:pt idx="8306">
                  <c:v>-1.5466999999999999E-11</c:v>
                </c:pt>
                <c:pt idx="8307">
                  <c:v>-1.4591E-11</c:v>
                </c:pt>
                <c:pt idx="8308">
                  <c:v>-1.5825000000000001E-11</c:v>
                </c:pt>
                <c:pt idx="8309">
                  <c:v>-1.6684E-11</c:v>
                </c:pt>
                <c:pt idx="8310">
                  <c:v>-1.7084E-11</c:v>
                </c:pt>
                <c:pt idx="8311">
                  <c:v>-1.9002E-11</c:v>
                </c:pt>
                <c:pt idx="8312">
                  <c:v>-1.6927E-11</c:v>
                </c:pt>
                <c:pt idx="8313">
                  <c:v>-2.0544999999999999E-11</c:v>
                </c:pt>
                <c:pt idx="8314">
                  <c:v>-2.5843000000000001E-11</c:v>
                </c:pt>
                <c:pt idx="8315">
                  <c:v>-3.1995000000000002E-11</c:v>
                </c:pt>
                <c:pt idx="8316">
                  <c:v>-3.7903E-11</c:v>
                </c:pt>
                <c:pt idx="8317">
                  <c:v>-4.3093000000000003E-11</c:v>
                </c:pt>
                <c:pt idx="8318">
                  <c:v>-4.4396000000000001E-11</c:v>
                </c:pt>
                <c:pt idx="8319">
                  <c:v>-4.0934000000000003E-11</c:v>
                </c:pt>
                <c:pt idx="8320">
                  <c:v>-3.3882999999999997E-11</c:v>
                </c:pt>
                <c:pt idx="8321">
                  <c:v>-2.5404E-11</c:v>
                </c:pt>
                <c:pt idx="8322">
                  <c:v>-1.6121999999999999E-11</c:v>
                </c:pt>
                <c:pt idx="8323">
                  <c:v>-1.0143E-11</c:v>
                </c:pt>
                <c:pt idx="8324">
                  <c:v>-7.1509999999999997E-12</c:v>
                </c:pt>
                <c:pt idx="8325">
                  <c:v>-5.1649999999999999E-12</c:v>
                </c:pt>
                <c:pt idx="8326">
                  <c:v>-5.3789999999999996E-12</c:v>
                </c:pt>
                <c:pt idx="8327">
                  <c:v>-5.6870000000000003E-12</c:v>
                </c:pt>
                <c:pt idx="8328">
                  <c:v>-5.1129999999999997E-12</c:v>
                </c:pt>
                <c:pt idx="8329">
                  <c:v>-4.8739999999999996E-12</c:v>
                </c:pt>
                <c:pt idx="8330">
                  <c:v>-3.036E-12</c:v>
                </c:pt>
                <c:pt idx="8331">
                  <c:v>1.0280000000000001E-12</c:v>
                </c:pt>
                <c:pt idx="8332">
                  <c:v>5.3560000000000002E-12</c:v>
                </c:pt>
                <c:pt idx="8333">
                  <c:v>1.0495E-11</c:v>
                </c:pt>
                <c:pt idx="8334">
                  <c:v>1.0291E-11</c:v>
                </c:pt>
                <c:pt idx="8335">
                  <c:v>1.0136E-11</c:v>
                </c:pt>
                <c:pt idx="8336">
                  <c:v>8.9830000000000008E-12</c:v>
                </c:pt>
                <c:pt idx="8337">
                  <c:v>7.0399999999999999E-12</c:v>
                </c:pt>
                <c:pt idx="8338">
                  <c:v>5.4270000000000002E-12</c:v>
                </c:pt>
                <c:pt idx="8339">
                  <c:v>2.0789999999999999E-12</c:v>
                </c:pt>
                <c:pt idx="8340">
                  <c:v>8.5599999999999999E-13</c:v>
                </c:pt>
                <c:pt idx="8341">
                  <c:v>3.07E-12</c:v>
                </c:pt>
                <c:pt idx="8342">
                  <c:v>1.1640000000000001E-12</c:v>
                </c:pt>
                <c:pt idx="8343">
                  <c:v>-3.6379999999999996E-12</c:v>
                </c:pt>
                <c:pt idx="8344">
                  <c:v>-8.1590000000000003E-12</c:v>
                </c:pt>
                <c:pt idx="8345">
                  <c:v>-1.3439E-11</c:v>
                </c:pt>
                <c:pt idx="8346">
                  <c:v>-1.7150999999999999E-11</c:v>
                </c:pt>
                <c:pt idx="8347">
                  <c:v>-2.1332999999999999E-11</c:v>
                </c:pt>
                <c:pt idx="8348">
                  <c:v>-2.5954E-11</c:v>
                </c:pt>
                <c:pt idx="8349">
                  <c:v>-2.6119E-11</c:v>
                </c:pt>
                <c:pt idx="8350">
                  <c:v>-2.4281000000000001E-11</c:v>
                </c:pt>
                <c:pt idx="8351">
                  <c:v>-2.3511E-11</c:v>
                </c:pt>
                <c:pt idx="8352">
                  <c:v>-2.2748000000000001E-11</c:v>
                </c:pt>
                <c:pt idx="8353">
                  <c:v>-2.2787999999999999E-11</c:v>
                </c:pt>
                <c:pt idx="8354">
                  <c:v>-2.2887000000000001E-11</c:v>
                </c:pt>
                <c:pt idx="8355">
                  <c:v>-2.5163E-11</c:v>
                </c:pt>
                <c:pt idx="8356">
                  <c:v>-2.6183999999999999E-11</c:v>
                </c:pt>
                <c:pt idx="8357">
                  <c:v>-2.6815E-11</c:v>
                </c:pt>
                <c:pt idx="8358">
                  <c:v>-2.8144000000000001E-11</c:v>
                </c:pt>
                <c:pt idx="8359">
                  <c:v>-2.6467E-11</c:v>
                </c:pt>
                <c:pt idx="8360">
                  <c:v>-2.5446000000000001E-11</c:v>
                </c:pt>
                <c:pt idx="8361">
                  <c:v>-2.4450999999999999E-11</c:v>
                </c:pt>
                <c:pt idx="8362">
                  <c:v>-1.9195000000000001E-11</c:v>
                </c:pt>
                <c:pt idx="8363">
                  <c:v>-1.5040000000000001E-11</c:v>
                </c:pt>
                <c:pt idx="8364">
                  <c:v>-1.1380999999999999E-11</c:v>
                </c:pt>
                <c:pt idx="8365">
                  <c:v>-9.0980000000000002E-12</c:v>
                </c:pt>
                <c:pt idx="8366">
                  <c:v>-5.2649999999999999E-12</c:v>
                </c:pt>
                <c:pt idx="8367">
                  <c:v>-9.8499999999999994E-13</c:v>
                </c:pt>
                <c:pt idx="8368">
                  <c:v>4.5620000000000002E-12</c:v>
                </c:pt>
                <c:pt idx="8369">
                  <c:v>9.5560000000000001E-12</c:v>
                </c:pt>
                <c:pt idx="8370">
                  <c:v>1.3561E-11</c:v>
                </c:pt>
                <c:pt idx="8371">
                  <c:v>1.4635999999999999E-11</c:v>
                </c:pt>
                <c:pt idx="8372">
                  <c:v>1.4585999999999999E-11</c:v>
                </c:pt>
                <c:pt idx="8373">
                  <c:v>1.4881E-11</c:v>
                </c:pt>
                <c:pt idx="8374">
                  <c:v>1.4816000000000001E-11</c:v>
                </c:pt>
                <c:pt idx="8375">
                  <c:v>1.2345E-11</c:v>
                </c:pt>
                <c:pt idx="8376">
                  <c:v>8.9690000000000003E-12</c:v>
                </c:pt>
                <c:pt idx="8377">
                  <c:v>5.8820000000000002E-12</c:v>
                </c:pt>
                <c:pt idx="8378">
                  <c:v>2.1560000000000001E-12</c:v>
                </c:pt>
                <c:pt idx="8379">
                  <c:v>-1.946E-12</c:v>
                </c:pt>
                <c:pt idx="8380">
                  <c:v>-5.417E-12</c:v>
                </c:pt>
                <c:pt idx="8381">
                  <c:v>-9.2509999999999993E-12</c:v>
                </c:pt>
                <c:pt idx="8382">
                  <c:v>-1.5626999999999999E-11</c:v>
                </c:pt>
                <c:pt idx="8383">
                  <c:v>-2.1085000000000001E-11</c:v>
                </c:pt>
                <c:pt idx="8384">
                  <c:v>-2.6145999999999999E-11</c:v>
                </c:pt>
                <c:pt idx="8385">
                  <c:v>-3.0257000000000001E-11</c:v>
                </c:pt>
                <c:pt idx="8386">
                  <c:v>-3.2401999999999997E-11</c:v>
                </c:pt>
                <c:pt idx="8387">
                  <c:v>-3.3223000000000003E-11</c:v>
                </c:pt>
                <c:pt idx="8388">
                  <c:v>-3.2255999999999998E-11</c:v>
                </c:pt>
                <c:pt idx="8389">
                  <c:v>-2.7916E-11</c:v>
                </c:pt>
                <c:pt idx="8390">
                  <c:v>-2.1885000000000001E-11</c:v>
                </c:pt>
                <c:pt idx="8391">
                  <c:v>-1.6345E-11</c:v>
                </c:pt>
                <c:pt idx="8392">
                  <c:v>-1.2822E-11</c:v>
                </c:pt>
                <c:pt idx="8393">
                  <c:v>-1.2505E-11</c:v>
                </c:pt>
                <c:pt idx="8394">
                  <c:v>-1.4543999999999999E-11</c:v>
                </c:pt>
                <c:pt idx="8395">
                  <c:v>-1.8798000000000001E-11</c:v>
                </c:pt>
                <c:pt idx="8396">
                  <c:v>-2.4233999999999999E-11</c:v>
                </c:pt>
                <c:pt idx="8397">
                  <c:v>-3.2081000000000003E-11</c:v>
                </c:pt>
                <c:pt idx="8398">
                  <c:v>-3.5302000000000001E-11</c:v>
                </c:pt>
                <c:pt idx="8399">
                  <c:v>-3.4979999999999998E-11</c:v>
                </c:pt>
                <c:pt idx="8400">
                  <c:v>-3.1519999999999998E-11</c:v>
                </c:pt>
                <c:pt idx="8401">
                  <c:v>-2.7302999999999999E-11</c:v>
                </c:pt>
                <c:pt idx="8402">
                  <c:v>-1.9161E-11</c:v>
                </c:pt>
                <c:pt idx="8403">
                  <c:v>-9.9809999999999996E-12</c:v>
                </c:pt>
                <c:pt idx="8404">
                  <c:v>-2.3999999999999999E-14</c:v>
                </c:pt>
                <c:pt idx="8405">
                  <c:v>7.8059999999999997E-12</c:v>
                </c:pt>
                <c:pt idx="8406">
                  <c:v>1.3851E-11</c:v>
                </c:pt>
                <c:pt idx="8407">
                  <c:v>1.6123000000000001E-11</c:v>
                </c:pt>
                <c:pt idx="8408">
                  <c:v>1.5765E-11</c:v>
                </c:pt>
                <c:pt idx="8409">
                  <c:v>1.4608000000000001E-11</c:v>
                </c:pt>
                <c:pt idx="8410">
                  <c:v>2.7615E-11</c:v>
                </c:pt>
                <c:pt idx="8411">
                  <c:v>1.00322E-10</c:v>
                </c:pt>
                <c:pt idx="8412">
                  <c:v>1.2442800000000001E-10</c:v>
                </c:pt>
                <c:pt idx="8413">
                  <c:v>1.2615700000000001E-10</c:v>
                </c:pt>
                <c:pt idx="8414">
                  <c:v>1.11138E-10</c:v>
                </c:pt>
                <c:pt idx="8415">
                  <c:v>9.3238000000000002E-11</c:v>
                </c:pt>
                <c:pt idx="8416">
                  <c:v>7.6200000000000006E-11</c:v>
                </c:pt>
                <c:pt idx="8417">
                  <c:v>6.1840000000000003E-11</c:v>
                </c:pt>
                <c:pt idx="8418">
                  <c:v>5.1078999999999998E-11</c:v>
                </c:pt>
                <c:pt idx="8419">
                  <c:v>4.2005999999999997E-11</c:v>
                </c:pt>
                <c:pt idx="8420">
                  <c:v>3.5378000000000001E-11</c:v>
                </c:pt>
                <c:pt idx="8421">
                  <c:v>2.9888999999999998E-11</c:v>
                </c:pt>
                <c:pt idx="8422">
                  <c:v>2.5417000000000001E-11</c:v>
                </c:pt>
                <c:pt idx="8423">
                  <c:v>2.2021000000000001E-11</c:v>
                </c:pt>
                <c:pt idx="8424">
                  <c:v>1.9089E-11</c:v>
                </c:pt>
                <c:pt idx="8425">
                  <c:v>1.6674000000000001E-11</c:v>
                </c:pt>
                <c:pt idx="8426">
                  <c:v>1.4576000000000001E-11</c:v>
                </c:pt>
                <c:pt idx="8427">
                  <c:v>1.2861E-11</c:v>
                </c:pt>
                <c:pt idx="8428">
                  <c:v>1.1541E-11</c:v>
                </c:pt>
                <c:pt idx="8429">
                  <c:v>1.0459E-11</c:v>
                </c:pt>
                <c:pt idx="8430">
                  <c:v>9.5500000000000003E-12</c:v>
                </c:pt>
                <c:pt idx="8431">
                  <c:v>8.9340000000000005E-12</c:v>
                </c:pt>
                <c:pt idx="8432">
                  <c:v>8.5570000000000008E-12</c:v>
                </c:pt>
                <c:pt idx="8433">
                  <c:v>8.1560000000000004E-12</c:v>
                </c:pt>
                <c:pt idx="8434">
                  <c:v>7.8839999999999999E-12</c:v>
                </c:pt>
                <c:pt idx="8435">
                  <c:v>7.6270000000000005E-12</c:v>
                </c:pt>
                <c:pt idx="8436">
                  <c:v>7.2820000000000007E-12</c:v>
                </c:pt>
                <c:pt idx="8437">
                  <c:v>6.8420000000000001E-12</c:v>
                </c:pt>
                <c:pt idx="8438">
                  <c:v>6.3829999999999998E-12</c:v>
                </c:pt>
                <c:pt idx="8439">
                  <c:v>5.985E-12</c:v>
                </c:pt>
                <c:pt idx="8440">
                  <c:v>5.4729999999999998E-12</c:v>
                </c:pt>
                <c:pt idx="8441">
                  <c:v>5.1079999999999996E-12</c:v>
                </c:pt>
                <c:pt idx="8442">
                  <c:v>5.2419999999999997E-12</c:v>
                </c:pt>
                <c:pt idx="8443">
                  <c:v>3.3920000000000001E-12</c:v>
                </c:pt>
                <c:pt idx="8444">
                  <c:v>3.9929999999999996E-12</c:v>
                </c:pt>
                <c:pt idx="8445">
                  <c:v>2.2060000000000001E-12</c:v>
                </c:pt>
                <c:pt idx="8446">
                  <c:v>3.6479999999999998E-12</c:v>
                </c:pt>
                <c:pt idx="8447">
                  <c:v>3.9040000000000003E-12</c:v>
                </c:pt>
                <c:pt idx="8448">
                  <c:v>3.4109999999999999E-12</c:v>
                </c:pt>
                <c:pt idx="8449">
                  <c:v>3.567E-12</c:v>
                </c:pt>
                <c:pt idx="8450">
                  <c:v>3.6020000000000002E-12</c:v>
                </c:pt>
                <c:pt idx="8451">
                  <c:v>3.4710000000000001E-12</c:v>
                </c:pt>
                <c:pt idx="8452">
                  <c:v>3.3930000000000002E-12</c:v>
                </c:pt>
                <c:pt idx="8453">
                  <c:v>3.345E-12</c:v>
                </c:pt>
                <c:pt idx="8454">
                  <c:v>3.2330000000000001E-12</c:v>
                </c:pt>
                <c:pt idx="8455">
                  <c:v>3.136E-12</c:v>
                </c:pt>
                <c:pt idx="8456">
                  <c:v>3.6490000000000003E-12</c:v>
                </c:pt>
                <c:pt idx="8457">
                  <c:v>2.9670000000000002E-12</c:v>
                </c:pt>
                <c:pt idx="8458">
                  <c:v>2.7540000000000002E-12</c:v>
                </c:pt>
                <c:pt idx="8459">
                  <c:v>2.255E-12</c:v>
                </c:pt>
                <c:pt idx="8460">
                  <c:v>2.3629999999999999E-12</c:v>
                </c:pt>
                <c:pt idx="8461">
                  <c:v>1.9109999999999998E-12</c:v>
                </c:pt>
                <c:pt idx="8462">
                  <c:v>2.101E-12</c:v>
                </c:pt>
                <c:pt idx="8463">
                  <c:v>2.2209999999999999E-12</c:v>
                </c:pt>
                <c:pt idx="8464">
                  <c:v>2E-12</c:v>
                </c:pt>
                <c:pt idx="8465">
                  <c:v>1.9819999999999998E-12</c:v>
                </c:pt>
                <c:pt idx="8466">
                  <c:v>1.875E-12</c:v>
                </c:pt>
                <c:pt idx="8467">
                  <c:v>1.9079999999999999E-12</c:v>
                </c:pt>
                <c:pt idx="8468">
                  <c:v>1.8409999999999999E-12</c:v>
                </c:pt>
                <c:pt idx="8469">
                  <c:v>1.794E-12</c:v>
                </c:pt>
                <c:pt idx="8470">
                  <c:v>1.6739999999999999E-12</c:v>
                </c:pt>
                <c:pt idx="8471">
                  <c:v>1.537E-12</c:v>
                </c:pt>
                <c:pt idx="8472">
                  <c:v>1.407E-12</c:v>
                </c:pt>
                <c:pt idx="8473">
                  <c:v>1.288E-12</c:v>
                </c:pt>
                <c:pt idx="8474">
                  <c:v>1.232E-12</c:v>
                </c:pt>
                <c:pt idx="8475">
                  <c:v>1.084E-12</c:v>
                </c:pt>
                <c:pt idx="8476">
                  <c:v>9.5799999999999996E-13</c:v>
                </c:pt>
                <c:pt idx="8477">
                  <c:v>8.4099999999999995E-13</c:v>
                </c:pt>
                <c:pt idx="8478">
                  <c:v>9.1500000000000004E-13</c:v>
                </c:pt>
                <c:pt idx="8479">
                  <c:v>9.239999999999999E-13</c:v>
                </c:pt>
                <c:pt idx="8480">
                  <c:v>9.2600000000000009E-13</c:v>
                </c:pt>
                <c:pt idx="8481">
                  <c:v>8.7200000000000002E-13</c:v>
                </c:pt>
                <c:pt idx="8482">
                  <c:v>7.9299999999999995E-13</c:v>
                </c:pt>
                <c:pt idx="8483">
                  <c:v>8.06E-13</c:v>
                </c:pt>
                <c:pt idx="8484">
                  <c:v>7.2300000000000005E-13</c:v>
                </c:pt>
                <c:pt idx="8485">
                  <c:v>8E-14</c:v>
                </c:pt>
                <c:pt idx="8486">
                  <c:v>5.3299999999999995E-13</c:v>
                </c:pt>
                <c:pt idx="8487">
                  <c:v>1.069E-12</c:v>
                </c:pt>
                <c:pt idx="8488">
                  <c:v>5.2999999999999996E-13</c:v>
                </c:pt>
                <c:pt idx="8489">
                  <c:v>7.9800000000000003E-13</c:v>
                </c:pt>
                <c:pt idx="8490">
                  <c:v>-2.14E-13</c:v>
                </c:pt>
                <c:pt idx="8491">
                  <c:v>3.2600000000000002E-13</c:v>
                </c:pt>
                <c:pt idx="8492">
                  <c:v>7.9299999999999995E-13</c:v>
                </c:pt>
                <c:pt idx="8493">
                  <c:v>3.6400000000000001E-13</c:v>
                </c:pt>
                <c:pt idx="8494">
                  <c:v>3.8E-13</c:v>
                </c:pt>
                <c:pt idx="8495">
                  <c:v>-8.0999999999999996E-14</c:v>
                </c:pt>
                <c:pt idx="8496">
                  <c:v>1.8200000000000001E-13</c:v>
                </c:pt>
                <c:pt idx="8497">
                  <c:v>1.09E-13</c:v>
                </c:pt>
                <c:pt idx="8498">
                  <c:v>1.19E-13</c:v>
                </c:pt>
                <c:pt idx="8499">
                  <c:v>5.0000000000000002E-14</c:v>
                </c:pt>
                <c:pt idx="8500">
                  <c:v>2.0000000000000002E-15</c:v>
                </c:pt>
                <c:pt idx="8501">
                  <c:v>2.5000000000000001E-14</c:v>
                </c:pt>
                <c:pt idx="8502">
                  <c:v>-2.3E-14</c:v>
                </c:pt>
                <c:pt idx="8503">
                  <c:v>2.7000000000000001E-13</c:v>
                </c:pt>
                <c:pt idx="8504">
                  <c:v>-1.43E-13</c:v>
                </c:pt>
                <c:pt idx="8505">
                  <c:v>-6.4999999999999996E-13</c:v>
                </c:pt>
                <c:pt idx="8506">
                  <c:v>-1.395E-12</c:v>
                </c:pt>
                <c:pt idx="8507">
                  <c:v>-4.6E-14</c:v>
                </c:pt>
                <c:pt idx="8508">
                  <c:v>-1.2599999999999999E-13</c:v>
                </c:pt>
                <c:pt idx="8509">
                  <c:v>-3.3000000000000001E-13</c:v>
                </c:pt>
                <c:pt idx="8510">
                  <c:v>-3.8800000000000001E-13</c:v>
                </c:pt>
                <c:pt idx="8511">
                  <c:v>-5.0299999999999998E-13</c:v>
                </c:pt>
                <c:pt idx="8512">
                  <c:v>-4.9400000000000002E-13</c:v>
                </c:pt>
                <c:pt idx="8513">
                  <c:v>-3.7700000000000001E-13</c:v>
                </c:pt>
                <c:pt idx="8514">
                  <c:v>-6.3300000000000003E-13</c:v>
                </c:pt>
                <c:pt idx="8515">
                  <c:v>-9.96E-13</c:v>
                </c:pt>
                <c:pt idx="8516">
                  <c:v>-6.7499999999999995E-13</c:v>
                </c:pt>
                <c:pt idx="8517">
                  <c:v>-7.3999999999999998E-13</c:v>
                </c:pt>
                <c:pt idx="8518">
                  <c:v>-7.6699999999999996E-13</c:v>
                </c:pt>
                <c:pt idx="8519">
                  <c:v>-5.1900000000000001E-13</c:v>
                </c:pt>
                <c:pt idx="8520">
                  <c:v>-6.2599999999999996E-13</c:v>
                </c:pt>
                <c:pt idx="8521">
                  <c:v>-9.3099999999999997E-13</c:v>
                </c:pt>
                <c:pt idx="8522">
                  <c:v>-9.96E-13</c:v>
                </c:pt>
                <c:pt idx="8523">
                  <c:v>-9.7699999999999998E-13</c:v>
                </c:pt>
                <c:pt idx="8524">
                  <c:v>-1.004E-12</c:v>
                </c:pt>
                <c:pt idx="8525">
                  <c:v>-1.117E-12</c:v>
                </c:pt>
                <c:pt idx="8526">
                  <c:v>-1.0179999999999999E-12</c:v>
                </c:pt>
                <c:pt idx="8527">
                  <c:v>-1.052E-12</c:v>
                </c:pt>
                <c:pt idx="8528">
                  <c:v>-1.0849999999999999E-12</c:v>
                </c:pt>
                <c:pt idx="8529">
                  <c:v>-1.268E-12</c:v>
                </c:pt>
                <c:pt idx="8530">
                  <c:v>-5.4899999999999998E-13</c:v>
                </c:pt>
                <c:pt idx="8531">
                  <c:v>-1.186E-12</c:v>
                </c:pt>
                <c:pt idx="8532">
                  <c:v>-1.23E-12</c:v>
                </c:pt>
                <c:pt idx="8533">
                  <c:v>-1.209E-12</c:v>
                </c:pt>
                <c:pt idx="8534">
                  <c:v>-1.2640000000000001E-12</c:v>
                </c:pt>
                <c:pt idx="8535">
                  <c:v>-1.268E-12</c:v>
                </c:pt>
                <c:pt idx="8536">
                  <c:v>-1.315E-12</c:v>
                </c:pt>
                <c:pt idx="8537">
                  <c:v>-1.714E-12</c:v>
                </c:pt>
                <c:pt idx="8538">
                  <c:v>-1.3979999999999999E-12</c:v>
                </c:pt>
                <c:pt idx="8539">
                  <c:v>-1.416E-12</c:v>
                </c:pt>
                <c:pt idx="8540">
                  <c:v>-1.4609999999999999E-12</c:v>
                </c:pt>
                <c:pt idx="8541">
                  <c:v>-1.4689999999999999E-12</c:v>
                </c:pt>
                <c:pt idx="8542">
                  <c:v>-1.487E-12</c:v>
                </c:pt>
                <c:pt idx="8543">
                  <c:v>-1.5359999999999999E-12</c:v>
                </c:pt>
                <c:pt idx="8544">
                  <c:v>-1.5480000000000001E-12</c:v>
                </c:pt>
                <c:pt idx="8545">
                  <c:v>-1.8510000000000001E-12</c:v>
                </c:pt>
                <c:pt idx="8546">
                  <c:v>-1.574E-12</c:v>
                </c:pt>
                <c:pt idx="8547">
                  <c:v>-1.614E-12</c:v>
                </c:pt>
                <c:pt idx="8548">
                  <c:v>-1.65E-12</c:v>
                </c:pt>
                <c:pt idx="8549">
                  <c:v>-1.687E-12</c:v>
                </c:pt>
                <c:pt idx="8550">
                  <c:v>-1.696E-12</c:v>
                </c:pt>
                <c:pt idx="8551">
                  <c:v>-1.742E-12</c:v>
                </c:pt>
                <c:pt idx="8552">
                  <c:v>1.0612E-11</c:v>
                </c:pt>
                <c:pt idx="8553">
                  <c:v>-7.5200000000000003E-13</c:v>
                </c:pt>
                <c:pt idx="8554">
                  <c:v>-1.2140000000000001E-12</c:v>
                </c:pt>
                <c:pt idx="8555">
                  <c:v>-6.8699999999999996E-12</c:v>
                </c:pt>
                <c:pt idx="8556">
                  <c:v>-2.0220000000000001E-12</c:v>
                </c:pt>
                <c:pt idx="8557">
                  <c:v>-5.0499999999999997E-13</c:v>
                </c:pt>
                <c:pt idx="8558">
                  <c:v>-9.0599999999999998E-13</c:v>
                </c:pt>
                <c:pt idx="8559">
                  <c:v>5.9000000000000001E-14</c:v>
                </c:pt>
                <c:pt idx="8560">
                  <c:v>-1.0260000000000001E-12</c:v>
                </c:pt>
                <c:pt idx="8561">
                  <c:v>-1.451E-12</c:v>
                </c:pt>
                <c:pt idx="8562">
                  <c:v>-1.5569999999999999E-12</c:v>
                </c:pt>
                <c:pt idx="8563">
                  <c:v>-1.549E-12</c:v>
                </c:pt>
                <c:pt idx="8564">
                  <c:v>-1.2249999999999999E-12</c:v>
                </c:pt>
                <c:pt idx="8565">
                  <c:v>-1.789E-12</c:v>
                </c:pt>
                <c:pt idx="8566">
                  <c:v>-1.775E-12</c:v>
                </c:pt>
                <c:pt idx="8567">
                  <c:v>-1.8529999999999999E-12</c:v>
                </c:pt>
                <c:pt idx="8568">
                  <c:v>-1.8590000000000001E-12</c:v>
                </c:pt>
                <c:pt idx="8569">
                  <c:v>-1.7009999999999999E-12</c:v>
                </c:pt>
                <c:pt idx="8570">
                  <c:v>-1.9319999999999998E-12</c:v>
                </c:pt>
                <c:pt idx="8571">
                  <c:v>-2.138E-12</c:v>
                </c:pt>
                <c:pt idx="8572">
                  <c:v>-1.7489999999999999E-12</c:v>
                </c:pt>
                <c:pt idx="8573">
                  <c:v>-1.8590000000000001E-12</c:v>
                </c:pt>
                <c:pt idx="8574">
                  <c:v>-1.9329999999999999E-12</c:v>
                </c:pt>
                <c:pt idx="8575">
                  <c:v>-1.9829999999999999E-12</c:v>
                </c:pt>
                <c:pt idx="8576">
                  <c:v>-2.0029999999999998E-12</c:v>
                </c:pt>
                <c:pt idx="8577">
                  <c:v>-2.0430000000000001E-12</c:v>
                </c:pt>
                <c:pt idx="8578">
                  <c:v>-2.0020000000000002E-12</c:v>
                </c:pt>
                <c:pt idx="8579">
                  <c:v>-2.0970000000000001E-12</c:v>
                </c:pt>
                <c:pt idx="8580">
                  <c:v>-2.1039999999999999E-12</c:v>
                </c:pt>
                <c:pt idx="8581">
                  <c:v>-2.0279999999999998E-12</c:v>
                </c:pt>
                <c:pt idx="8582">
                  <c:v>-2.038E-12</c:v>
                </c:pt>
                <c:pt idx="8583">
                  <c:v>-2.0650000000000002E-12</c:v>
                </c:pt>
                <c:pt idx="8584">
                  <c:v>-2.2780000000000002E-12</c:v>
                </c:pt>
                <c:pt idx="8585">
                  <c:v>-2.2249999999999999E-12</c:v>
                </c:pt>
                <c:pt idx="8586">
                  <c:v>-2.1869999999999999E-12</c:v>
                </c:pt>
                <c:pt idx="8587">
                  <c:v>-2.3690000000000001E-12</c:v>
                </c:pt>
                <c:pt idx="8588">
                  <c:v>-2.159E-12</c:v>
                </c:pt>
                <c:pt idx="8589">
                  <c:v>-2.4379999999999999E-12</c:v>
                </c:pt>
                <c:pt idx="8590">
                  <c:v>-2.1539999999999999E-12</c:v>
                </c:pt>
                <c:pt idx="8591">
                  <c:v>-2.3879999999999999E-12</c:v>
                </c:pt>
                <c:pt idx="8592">
                  <c:v>-2.3539999999999999E-12</c:v>
                </c:pt>
                <c:pt idx="8593">
                  <c:v>-2.3459999999999999E-12</c:v>
                </c:pt>
                <c:pt idx="8594">
                  <c:v>-2.4490000000000002E-12</c:v>
                </c:pt>
                <c:pt idx="8595">
                  <c:v>-2.4039999999999999E-12</c:v>
                </c:pt>
                <c:pt idx="8596">
                  <c:v>-2.3379999999999999E-12</c:v>
                </c:pt>
                <c:pt idx="8597">
                  <c:v>-2.3190000000000001E-12</c:v>
                </c:pt>
                <c:pt idx="8598">
                  <c:v>-2.3530000000000002E-12</c:v>
                </c:pt>
                <c:pt idx="8599">
                  <c:v>-2.2739999999999998E-12</c:v>
                </c:pt>
                <c:pt idx="8600">
                  <c:v>-2.355E-12</c:v>
                </c:pt>
                <c:pt idx="8601">
                  <c:v>-2.3629999999999999E-12</c:v>
                </c:pt>
                <c:pt idx="8602">
                  <c:v>-2.4289999999999998E-12</c:v>
                </c:pt>
                <c:pt idx="8603">
                  <c:v>-2.9719999999999999E-12</c:v>
                </c:pt>
                <c:pt idx="8604">
                  <c:v>-3.3059999999999998E-12</c:v>
                </c:pt>
                <c:pt idx="8605">
                  <c:v>-1.9390000000000001E-12</c:v>
                </c:pt>
                <c:pt idx="8606">
                  <c:v>-2.4959999999999999E-12</c:v>
                </c:pt>
                <c:pt idx="8607">
                  <c:v>-2.4119999999999998E-12</c:v>
                </c:pt>
                <c:pt idx="8608">
                  <c:v>-2.5259999999999999E-12</c:v>
                </c:pt>
                <c:pt idx="8609">
                  <c:v>-2.6370000000000002E-12</c:v>
                </c:pt>
                <c:pt idx="8610">
                  <c:v>-2.731E-12</c:v>
                </c:pt>
                <c:pt idx="8611">
                  <c:v>-2.4499999999999999E-12</c:v>
                </c:pt>
                <c:pt idx="8612">
                  <c:v>-2.9009999999999999E-12</c:v>
                </c:pt>
                <c:pt idx="8613">
                  <c:v>-2.1850000000000001E-12</c:v>
                </c:pt>
                <c:pt idx="8614">
                  <c:v>-2.4169999999999999E-12</c:v>
                </c:pt>
                <c:pt idx="8615">
                  <c:v>-3.0370000000000001E-12</c:v>
                </c:pt>
                <c:pt idx="8616">
                  <c:v>-2.6580000000000002E-12</c:v>
                </c:pt>
                <c:pt idx="8617">
                  <c:v>-2.7179999999999999E-12</c:v>
                </c:pt>
                <c:pt idx="8618">
                  <c:v>-2.7330000000000002E-12</c:v>
                </c:pt>
                <c:pt idx="8619">
                  <c:v>-2.735E-12</c:v>
                </c:pt>
                <c:pt idx="8620">
                  <c:v>-2.7759999999999999E-12</c:v>
                </c:pt>
                <c:pt idx="8621">
                  <c:v>-2.7679999999999999E-12</c:v>
                </c:pt>
                <c:pt idx="8622">
                  <c:v>-2.6830000000000002E-12</c:v>
                </c:pt>
                <c:pt idx="8623">
                  <c:v>-2.5360000000000001E-12</c:v>
                </c:pt>
                <c:pt idx="8624">
                  <c:v>-2.7339999999999999E-12</c:v>
                </c:pt>
                <c:pt idx="8625">
                  <c:v>-2.7320000000000001E-12</c:v>
                </c:pt>
                <c:pt idx="8626">
                  <c:v>-2.7360000000000001E-12</c:v>
                </c:pt>
                <c:pt idx="8627">
                  <c:v>-2.7830000000000002E-12</c:v>
                </c:pt>
                <c:pt idx="8628">
                  <c:v>-2.7589999999999999E-12</c:v>
                </c:pt>
                <c:pt idx="8629">
                  <c:v>-2.815E-12</c:v>
                </c:pt>
                <c:pt idx="8630">
                  <c:v>-2.8450000000000001E-12</c:v>
                </c:pt>
                <c:pt idx="8631">
                  <c:v>-2.9469999999999999E-12</c:v>
                </c:pt>
                <c:pt idx="8632">
                  <c:v>-2.9830000000000001E-12</c:v>
                </c:pt>
                <c:pt idx="8633">
                  <c:v>-2.6950000000000001E-12</c:v>
                </c:pt>
                <c:pt idx="8634">
                  <c:v>-2.6740000000000001E-12</c:v>
                </c:pt>
                <c:pt idx="8635">
                  <c:v>-2.8259999999999999E-12</c:v>
                </c:pt>
                <c:pt idx="8636">
                  <c:v>-3.9239999999999998E-12</c:v>
                </c:pt>
                <c:pt idx="8637">
                  <c:v>-2.907E-12</c:v>
                </c:pt>
                <c:pt idx="8638">
                  <c:v>-2.6660000000000002E-12</c:v>
                </c:pt>
                <c:pt idx="8639">
                  <c:v>-2.8000000000000002E-12</c:v>
                </c:pt>
                <c:pt idx="8640">
                  <c:v>-2.831E-12</c:v>
                </c:pt>
                <c:pt idx="8641">
                  <c:v>-3.7059999999999998E-12</c:v>
                </c:pt>
                <c:pt idx="8642">
                  <c:v>-7.513E-12</c:v>
                </c:pt>
                <c:pt idx="8643">
                  <c:v>-3.6149999999999998E-12</c:v>
                </c:pt>
                <c:pt idx="8644">
                  <c:v>-3.1519999999999999E-12</c:v>
                </c:pt>
                <c:pt idx="8645">
                  <c:v>-2.2739999999999998E-12</c:v>
                </c:pt>
                <c:pt idx="8646">
                  <c:v>-3.2010000000000002E-12</c:v>
                </c:pt>
                <c:pt idx="8647">
                  <c:v>-2.9469999999999999E-12</c:v>
                </c:pt>
                <c:pt idx="8648">
                  <c:v>-3.0040000000000001E-12</c:v>
                </c:pt>
                <c:pt idx="8649">
                  <c:v>-3.0080000000000001E-12</c:v>
                </c:pt>
                <c:pt idx="8650">
                  <c:v>-3.0200000000000001E-12</c:v>
                </c:pt>
                <c:pt idx="8651">
                  <c:v>-2.727E-12</c:v>
                </c:pt>
                <c:pt idx="8652">
                  <c:v>-3.061E-12</c:v>
                </c:pt>
                <c:pt idx="8653">
                  <c:v>-3.157E-12</c:v>
                </c:pt>
                <c:pt idx="8654">
                  <c:v>-3.0259999999999998E-12</c:v>
                </c:pt>
                <c:pt idx="8655">
                  <c:v>-3.0460000000000001E-12</c:v>
                </c:pt>
                <c:pt idx="8656">
                  <c:v>-6.1119999999999998E-12</c:v>
                </c:pt>
                <c:pt idx="8657">
                  <c:v>-2.8299999999999999E-12</c:v>
                </c:pt>
                <c:pt idx="8658">
                  <c:v>-2.8700000000000001E-12</c:v>
                </c:pt>
                <c:pt idx="8659">
                  <c:v>-3.2729999999999999E-12</c:v>
                </c:pt>
                <c:pt idx="8660">
                  <c:v>-3.04E-12</c:v>
                </c:pt>
                <c:pt idx="8661">
                  <c:v>-2.961E-12</c:v>
                </c:pt>
                <c:pt idx="8662">
                  <c:v>-3.0559999999999999E-12</c:v>
                </c:pt>
                <c:pt idx="8663">
                  <c:v>-2.9549999999999998E-12</c:v>
                </c:pt>
                <c:pt idx="8664">
                  <c:v>-3.0590000000000002E-12</c:v>
                </c:pt>
                <c:pt idx="8665">
                  <c:v>-3.3399999999999999E-12</c:v>
                </c:pt>
                <c:pt idx="8666">
                  <c:v>-3.166E-12</c:v>
                </c:pt>
                <c:pt idx="8667">
                  <c:v>-2.8920000000000002E-12</c:v>
                </c:pt>
                <c:pt idx="8668">
                  <c:v>-3.3380000000000001E-12</c:v>
                </c:pt>
                <c:pt idx="8669">
                  <c:v>-3.0809999999999999E-12</c:v>
                </c:pt>
                <c:pt idx="8670">
                  <c:v>-3.1830000000000001E-12</c:v>
                </c:pt>
                <c:pt idx="8671">
                  <c:v>-3.1790000000000001E-12</c:v>
                </c:pt>
                <c:pt idx="8672">
                  <c:v>-3.1559999999999999E-12</c:v>
                </c:pt>
                <c:pt idx="8673">
                  <c:v>-3.1889999999999998E-12</c:v>
                </c:pt>
                <c:pt idx="8674">
                  <c:v>-3.1840000000000002E-12</c:v>
                </c:pt>
                <c:pt idx="8675">
                  <c:v>-3.1960000000000001E-12</c:v>
                </c:pt>
                <c:pt idx="8676">
                  <c:v>-3.17E-12</c:v>
                </c:pt>
                <c:pt idx="8677">
                  <c:v>-3.199E-12</c:v>
                </c:pt>
                <c:pt idx="8678">
                  <c:v>-3.1849999999999999E-12</c:v>
                </c:pt>
                <c:pt idx="8679">
                  <c:v>-3.224E-12</c:v>
                </c:pt>
                <c:pt idx="8680">
                  <c:v>-3.1750000000000001E-12</c:v>
                </c:pt>
                <c:pt idx="8681">
                  <c:v>-3.2349999999999998E-12</c:v>
                </c:pt>
                <c:pt idx="8682">
                  <c:v>-3.1000000000000001E-12</c:v>
                </c:pt>
                <c:pt idx="8683">
                  <c:v>-3.065E-12</c:v>
                </c:pt>
                <c:pt idx="8684">
                  <c:v>-3.0509999999999998E-12</c:v>
                </c:pt>
                <c:pt idx="8685">
                  <c:v>-3.0559999999999999E-12</c:v>
                </c:pt>
                <c:pt idx="8686">
                  <c:v>-3.0330000000000001E-12</c:v>
                </c:pt>
                <c:pt idx="8687">
                  <c:v>-3.0590000000000002E-12</c:v>
                </c:pt>
                <c:pt idx="8688">
                  <c:v>-2.9920000000000002E-12</c:v>
                </c:pt>
                <c:pt idx="8689">
                  <c:v>-3.5449999999999999E-12</c:v>
                </c:pt>
                <c:pt idx="8690">
                  <c:v>-3.086E-12</c:v>
                </c:pt>
                <c:pt idx="8691">
                  <c:v>-2.4270000000000001E-12</c:v>
                </c:pt>
                <c:pt idx="8692">
                  <c:v>-2.9099999999999999E-12</c:v>
                </c:pt>
                <c:pt idx="8693">
                  <c:v>-2.9750000000000001E-12</c:v>
                </c:pt>
                <c:pt idx="8694">
                  <c:v>-2.8200000000000001E-12</c:v>
                </c:pt>
                <c:pt idx="8695">
                  <c:v>-3.0509999999999998E-12</c:v>
                </c:pt>
                <c:pt idx="8696">
                  <c:v>-3.1059999999999999E-12</c:v>
                </c:pt>
                <c:pt idx="8697">
                  <c:v>-3.0729999999999999E-12</c:v>
                </c:pt>
                <c:pt idx="8698">
                  <c:v>-3.0179999999999999E-12</c:v>
                </c:pt>
                <c:pt idx="8699">
                  <c:v>-3.0509999999999998E-12</c:v>
                </c:pt>
                <c:pt idx="8700">
                  <c:v>-2.6450000000000001E-12</c:v>
                </c:pt>
                <c:pt idx="8701">
                  <c:v>-3.174E-12</c:v>
                </c:pt>
                <c:pt idx="8702">
                  <c:v>-2.9889999999999999E-12</c:v>
                </c:pt>
                <c:pt idx="8703">
                  <c:v>-3.0500000000000001E-12</c:v>
                </c:pt>
                <c:pt idx="8704">
                  <c:v>-3.1429999999999998E-12</c:v>
                </c:pt>
                <c:pt idx="8705">
                  <c:v>-3.1340000000000002E-12</c:v>
                </c:pt>
                <c:pt idx="8706">
                  <c:v>-3.2210000000000001E-12</c:v>
                </c:pt>
                <c:pt idx="8707">
                  <c:v>-3.1979999999999999E-12</c:v>
                </c:pt>
                <c:pt idx="8708">
                  <c:v>-3.4010000000000001E-12</c:v>
                </c:pt>
                <c:pt idx="8709">
                  <c:v>-3.232E-12</c:v>
                </c:pt>
                <c:pt idx="8710">
                  <c:v>-3.1800000000000002E-12</c:v>
                </c:pt>
                <c:pt idx="8711">
                  <c:v>-3.2420000000000001E-12</c:v>
                </c:pt>
                <c:pt idx="8712">
                  <c:v>-3.274E-12</c:v>
                </c:pt>
                <c:pt idx="8713">
                  <c:v>-3.8769999999999997E-12</c:v>
                </c:pt>
                <c:pt idx="8714">
                  <c:v>-3.7769999999999998E-12</c:v>
                </c:pt>
                <c:pt idx="8715">
                  <c:v>-2.1989999999999998E-12</c:v>
                </c:pt>
                <c:pt idx="8716">
                  <c:v>-3.6300000000000001E-12</c:v>
                </c:pt>
                <c:pt idx="8717">
                  <c:v>-2.334E-12</c:v>
                </c:pt>
                <c:pt idx="8718">
                  <c:v>-2.5169999999999999E-12</c:v>
                </c:pt>
                <c:pt idx="8719">
                  <c:v>-3.7230000000000002E-12</c:v>
                </c:pt>
                <c:pt idx="8720">
                  <c:v>-3.1559999999999999E-12</c:v>
                </c:pt>
                <c:pt idx="8721">
                  <c:v>-3.1009999999999998E-12</c:v>
                </c:pt>
                <c:pt idx="8722">
                  <c:v>-3.341E-12</c:v>
                </c:pt>
                <c:pt idx="8723">
                  <c:v>-4.1040000000000003E-12</c:v>
                </c:pt>
                <c:pt idx="8724">
                  <c:v>-3.6739999999999999E-12</c:v>
                </c:pt>
                <c:pt idx="8725">
                  <c:v>-3.4319999999999999E-12</c:v>
                </c:pt>
                <c:pt idx="8726">
                  <c:v>-2.6410000000000002E-12</c:v>
                </c:pt>
                <c:pt idx="8727">
                  <c:v>-3.4029999999999999E-12</c:v>
                </c:pt>
                <c:pt idx="8728">
                  <c:v>-3.3019999999999999E-12</c:v>
                </c:pt>
                <c:pt idx="8729">
                  <c:v>-3.3290000000000001E-12</c:v>
                </c:pt>
                <c:pt idx="8730">
                  <c:v>-3.425E-12</c:v>
                </c:pt>
                <c:pt idx="8731">
                  <c:v>-3.2250000000000001E-12</c:v>
                </c:pt>
                <c:pt idx="8732">
                  <c:v>-3.4349999999999998E-12</c:v>
                </c:pt>
                <c:pt idx="8733">
                  <c:v>-5.3839999999999997E-12</c:v>
                </c:pt>
                <c:pt idx="8734">
                  <c:v>-2.8500000000000002E-12</c:v>
                </c:pt>
                <c:pt idx="8735">
                  <c:v>-3.4420000000000001E-12</c:v>
                </c:pt>
                <c:pt idx="8736">
                  <c:v>-3.2420000000000001E-12</c:v>
                </c:pt>
                <c:pt idx="8737">
                  <c:v>-2.9269999999999999E-12</c:v>
                </c:pt>
                <c:pt idx="8738">
                  <c:v>-3.5649999999999999E-12</c:v>
                </c:pt>
                <c:pt idx="8739">
                  <c:v>-3.241E-12</c:v>
                </c:pt>
                <c:pt idx="8740">
                  <c:v>-3.3890000000000002E-12</c:v>
                </c:pt>
                <c:pt idx="8741">
                  <c:v>-3.425E-12</c:v>
                </c:pt>
                <c:pt idx="8742">
                  <c:v>-3.2979999999999999E-12</c:v>
                </c:pt>
                <c:pt idx="8743">
                  <c:v>-3.7059999999999998E-12</c:v>
                </c:pt>
                <c:pt idx="8744">
                  <c:v>-3.0620000000000001E-12</c:v>
                </c:pt>
                <c:pt idx="8745">
                  <c:v>-4.51E-12</c:v>
                </c:pt>
                <c:pt idx="8746">
                  <c:v>-3.024E-12</c:v>
                </c:pt>
                <c:pt idx="8747">
                  <c:v>-5.2930000000000002E-12</c:v>
                </c:pt>
                <c:pt idx="8748">
                  <c:v>-2.8429999999999999E-12</c:v>
                </c:pt>
                <c:pt idx="8749">
                  <c:v>-3.3319999999999999E-12</c:v>
                </c:pt>
                <c:pt idx="8750">
                  <c:v>-3.3750000000000001E-12</c:v>
                </c:pt>
                <c:pt idx="8751">
                  <c:v>-3.424E-12</c:v>
                </c:pt>
                <c:pt idx="8752">
                  <c:v>-3.9280000000000002E-12</c:v>
                </c:pt>
                <c:pt idx="8753">
                  <c:v>-3.5380000000000001E-12</c:v>
                </c:pt>
                <c:pt idx="8754">
                  <c:v>-3.4279999999999999E-12</c:v>
                </c:pt>
                <c:pt idx="8755">
                  <c:v>-3.5859999999999999E-12</c:v>
                </c:pt>
                <c:pt idx="8756">
                  <c:v>4.0789999999999999E-12</c:v>
                </c:pt>
                <c:pt idx="8757">
                  <c:v>-2.573E-12</c:v>
                </c:pt>
                <c:pt idx="8758">
                  <c:v>-3.04E-12</c:v>
                </c:pt>
                <c:pt idx="8759">
                  <c:v>-3.2679999999999998E-12</c:v>
                </c:pt>
                <c:pt idx="8760">
                  <c:v>-3.2269999999999999E-12</c:v>
                </c:pt>
                <c:pt idx="8761">
                  <c:v>-3.391E-12</c:v>
                </c:pt>
                <c:pt idx="8762">
                  <c:v>-3.6199999999999999E-12</c:v>
                </c:pt>
                <c:pt idx="8763">
                  <c:v>-3.3439999999999999E-12</c:v>
                </c:pt>
                <c:pt idx="8764">
                  <c:v>-3.5260000000000001E-12</c:v>
                </c:pt>
                <c:pt idx="8765">
                  <c:v>-3.4890000000000002E-12</c:v>
                </c:pt>
                <c:pt idx="8766">
                  <c:v>-3.566E-12</c:v>
                </c:pt>
                <c:pt idx="8767">
                  <c:v>-3.5720000000000001E-12</c:v>
                </c:pt>
                <c:pt idx="8768">
                  <c:v>-3.6029999999999999E-12</c:v>
                </c:pt>
                <c:pt idx="8769">
                  <c:v>-3.6060000000000002E-12</c:v>
                </c:pt>
                <c:pt idx="8770">
                  <c:v>-3.6620000000000004E-12</c:v>
                </c:pt>
                <c:pt idx="8771">
                  <c:v>-3.617E-12</c:v>
                </c:pt>
                <c:pt idx="8772">
                  <c:v>-3.5720000000000001E-12</c:v>
                </c:pt>
                <c:pt idx="8773">
                  <c:v>-3.9009999999999996E-12</c:v>
                </c:pt>
                <c:pt idx="8774">
                  <c:v>-2.1069999999999998E-12</c:v>
                </c:pt>
                <c:pt idx="8775">
                  <c:v>-2.6570000000000001E-12</c:v>
                </c:pt>
                <c:pt idx="8776">
                  <c:v>-3.4519999999999998E-12</c:v>
                </c:pt>
                <c:pt idx="8777">
                  <c:v>-1.9819999999999998E-12</c:v>
                </c:pt>
                <c:pt idx="8778">
                  <c:v>-3.6509999999999997E-12</c:v>
                </c:pt>
                <c:pt idx="8779">
                  <c:v>-3.5600000000000002E-12</c:v>
                </c:pt>
                <c:pt idx="8780">
                  <c:v>-2.8389999999999999E-12</c:v>
                </c:pt>
                <c:pt idx="8781">
                  <c:v>-3.6220000000000001E-12</c:v>
                </c:pt>
                <c:pt idx="8782">
                  <c:v>-3.7460000000000004E-12</c:v>
                </c:pt>
                <c:pt idx="8783">
                  <c:v>-3.7929999999999997E-12</c:v>
                </c:pt>
                <c:pt idx="8784">
                  <c:v>-3.7960000000000004E-12</c:v>
                </c:pt>
                <c:pt idx="8785">
                  <c:v>-3.4880000000000001E-12</c:v>
                </c:pt>
                <c:pt idx="8786">
                  <c:v>-3.8470000000000001E-12</c:v>
                </c:pt>
                <c:pt idx="8787">
                  <c:v>-3.8410000000000003E-12</c:v>
                </c:pt>
                <c:pt idx="8788">
                  <c:v>-3.7650000000000002E-12</c:v>
                </c:pt>
                <c:pt idx="8789">
                  <c:v>-3.8269999999999997E-12</c:v>
                </c:pt>
                <c:pt idx="8790">
                  <c:v>-3.7739999999999999E-12</c:v>
                </c:pt>
                <c:pt idx="8791">
                  <c:v>-3.9520000000000001E-12</c:v>
                </c:pt>
                <c:pt idx="8792">
                  <c:v>-4.0029999999999998E-12</c:v>
                </c:pt>
                <c:pt idx="8793">
                  <c:v>-3.8999999999999999E-12</c:v>
                </c:pt>
                <c:pt idx="8794">
                  <c:v>6.7780000000000004E-12</c:v>
                </c:pt>
                <c:pt idx="8795">
                  <c:v>-3.8739999999999999E-12</c:v>
                </c:pt>
                <c:pt idx="8796">
                  <c:v>-3.779E-12</c:v>
                </c:pt>
                <c:pt idx="8797">
                  <c:v>-3.6060000000000002E-12</c:v>
                </c:pt>
                <c:pt idx="8798">
                  <c:v>-4.1510000000000004E-12</c:v>
                </c:pt>
                <c:pt idx="8799">
                  <c:v>-4.1219999999999996E-12</c:v>
                </c:pt>
                <c:pt idx="8800">
                  <c:v>-4.0189999999999997E-12</c:v>
                </c:pt>
                <c:pt idx="8801">
                  <c:v>-3.8540000000000003E-12</c:v>
                </c:pt>
                <c:pt idx="8802">
                  <c:v>-3.9659999999999999E-12</c:v>
                </c:pt>
                <c:pt idx="8803">
                  <c:v>-4.0139999999999997E-12</c:v>
                </c:pt>
                <c:pt idx="8804">
                  <c:v>-3.926E-12</c:v>
                </c:pt>
                <c:pt idx="8805">
                  <c:v>-3.9059999999999997E-12</c:v>
                </c:pt>
                <c:pt idx="8806">
                  <c:v>-3.8540000000000003E-12</c:v>
                </c:pt>
                <c:pt idx="8807">
                  <c:v>-4.0020000000000001E-12</c:v>
                </c:pt>
                <c:pt idx="8808">
                  <c:v>-3.7970000000000001E-12</c:v>
                </c:pt>
                <c:pt idx="8809">
                  <c:v>-3.8E-12</c:v>
                </c:pt>
                <c:pt idx="8810">
                  <c:v>-3.8609999999999998E-12</c:v>
                </c:pt>
                <c:pt idx="8811">
                  <c:v>-3.7869999999999999E-12</c:v>
                </c:pt>
                <c:pt idx="8812">
                  <c:v>-4.1769999999999997E-12</c:v>
                </c:pt>
                <c:pt idx="8813">
                  <c:v>-3.3500000000000001E-12</c:v>
                </c:pt>
                <c:pt idx="8814">
                  <c:v>-4.7620000000000001E-12</c:v>
                </c:pt>
                <c:pt idx="8815">
                  <c:v>-3.7139999999999997E-12</c:v>
                </c:pt>
                <c:pt idx="8816">
                  <c:v>-2.7759999999999999E-12</c:v>
                </c:pt>
                <c:pt idx="8817">
                  <c:v>-3.8579999999999999E-12</c:v>
                </c:pt>
                <c:pt idx="8818">
                  <c:v>-3.487E-12</c:v>
                </c:pt>
                <c:pt idx="8819">
                  <c:v>-3.9100000000000001E-12</c:v>
                </c:pt>
                <c:pt idx="8820">
                  <c:v>-3.8899999999999998E-12</c:v>
                </c:pt>
                <c:pt idx="8821">
                  <c:v>-3.5630000000000001E-12</c:v>
                </c:pt>
                <c:pt idx="8822">
                  <c:v>4.9140000000000003E-12</c:v>
                </c:pt>
                <c:pt idx="8823">
                  <c:v>-3.5390000000000002E-12</c:v>
                </c:pt>
                <c:pt idx="8824">
                  <c:v>-2.7490000000000001E-12</c:v>
                </c:pt>
                <c:pt idx="8825">
                  <c:v>-3.6199999999999999E-12</c:v>
                </c:pt>
                <c:pt idx="8826">
                  <c:v>-7.6980000000000005E-12</c:v>
                </c:pt>
                <c:pt idx="8827">
                  <c:v>-3.4029999999999999E-12</c:v>
                </c:pt>
                <c:pt idx="8828">
                  <c:v>-3.8280000000000002E-12</c:v>
                </c:pt>
                <c:pt idx="8829">
                  <c:v>-3.5300000000000001E-12</c:v>
                </c:pt>
                <c:pt idx="8830">
                  <c:v>-2.6299999999999999E-12</c:v>
                </c:pt>
                <c:pt idx="8831">
                  <c:v>-3.997E-12</c:v>
                </c:pt>
                <c:pt idx="8832">
                  <c:v>-3.9910000000000003E-12</c:v>
                </c:pt>
                <c:pt idx="8833">
                  <c:v>-3.466E-12</c:v>
                </c:pt>
                <c:pt idx="8834">
                  <c:v>-3.6940000000000002E-12</c:v>
                </c:pt>
                <c:pt idx="8835">
                  <c:v>-4.1429999999999996E-12</c:v>
                </c:pt>
                <c:pt idx="8836">
                  <c:v>-4.013E-12</c:v>
                </c:pt>
                <c:pt idx="8837">
                  <c:v>-4.0250000000000003E-12</c:v>
                </c:pt>
                <c:pt idx="8838">
                  <c:v>-3.8849999999999997E-12</c:v>
                </c:pt>
                <c:pt idx="8839">
                  <c:v>-3.9680000000000001E-12</c:v>
                </c:pt>
                <c:pt idx="8840">
                  <c:v>-3.9910000000000003E-12</c:v>
                </c:pt>
                <c:pt idx="8841">
                  <c:v>-3.9590000000000004E-12</c:v>
                </c:pt>
                <c:pt idx="8842">
                  <c:v>-3.8009999999999997E-12</c:v>
                </c:pt>
                <c:pt idx="8843">
                  <c:v>-3.984E-12</c:v>
                </c:pt>
                <c:pt idx="8844">
                  <c:v>-4.0289999999999999E-12</c:v>
                </c:pt>
                <c:pt idx="8845">
                  <c:v>-4.0159999999999999E-12</c:v>
                </c:pt>
                <c:pt idx="8846">
                  <c:v>-4.0479999999999997E-12</c:v>
                </c:pt>
                <c:pt idx="8847">
                  <c:v>-4.0410000000000002E-12</c:v>
                </c:pt>
                <c:pt idx="8848">
                  <c:v>-4.0310000000000001E-12</c:v>
                </c:pt>
                <c:pt idx="8849">
                  <c:v>-4.0159999999999999E-12</c:v>
                </c:pt>
                <c:pt idx="8850">
                  <c:v>-4.2280000000000002E-12</c:v>
                </c:pt>
                <c:pt idx="8851">
                  <c:v>-4.1349999999999996E-12</c:v>
                </c:pt>
                <c:pt idx="8852">
                  <c:v>-3.9150000000000002E-12</c:v>
                </c:pt>
                <c:pt idx="8853">
                  <c:v>-4.0040000000000003E-12</c:v>
                </c:pt>
                <c:pt idx="8854">
                  <c:v>-4.0040000000000003E-12</c:v>
                </c:pt>
                <c:pt idx="8855">
                  <c:v>-4.0139999999999997E-12</c:v>
                </c:pt>
                <c:pt idx="8856">
                  <c:v>-4.0300000000000004E-12</c:v>
                </c:pt>
                <c:pt idx="8857">
                  <c:v>-3.9579999999999999E-12</c:v>
                </c:pt>
                <c:pt idx="8858">
                  <c:v>-3.9910000000000003E-12</c:v>
                </c:pt>
                <c:pt idx="8859">
                  <c:v>-3.8289999999999999E-12</c:v>
                </c:pt>
                <c:pt idx="8860">
                  <c:v>-4.1940000000000001E-12</c:v>
                </c:pt>
                <c:pt idx="8861">
                  <c:v>-3.921E-12</c:v>
                </c:pt>
                <c:pt idx="8862">
                  <c:v>-4.0650000000000001E-12</c:v>
                </c:pt>
                <c:pt idx="8863">
                  <c:v>-3.6270000000000002E-12</c:v>
                </c:pt>
                <c:pt idx="8864">
                  <c:v>-3.9600000000000001E-12</c:v>
                </c:pt>
                <c:pt idx="8865">
                  <c:v>-3.9499999999999999E-12</c:v>
                </c:pt>
                <c:pt idx="8866">
                  <c:v>-3.913E-12</c:v>
                </c:pt>
                <c:pt idx="8867">
                  <c:v>-3.7360000000000002E-12</c:v>
                </c:pt>
                <c:pt idx="8868">
                  <c:v>-3.9520000000000001E-12</c:v>
                </c:pt>
                <c:pt idx="8869">
                  <c:v>-3.9780000000000002E-12</c:v>
                </c:pt>
                <c:pt idx="8870">
                  <c:v>-3.9230000000000001E-12</c:v>
                </c:pt>
                <c:pt idx="8871">
                  <c:v>-3.9040000000000003E-12</c:v>
                </c:pt>
                <c:pt idx="8872">
                  <c:v>-2.848E-12</c:v>
                </c:pt>
                <c:pt idx="8873">
                  <c:v>-4.5980000000000004E-12</c:v>
                </c:pt>
                <c:pt idx="8874">
                  <c:v>-2.1430000000000001E-12</c:v>
                </c:pt>
                <c:pt idx="8875">
                  <c:v>-4.3430000000000004E-12</c:v>
                </c:pt>
                <c:pt idx="8876">
                  <c:v>-4.0479999999999997E-12</c:v>
                </c:pt>
                <c:pt idx="8877">
                  <c:v>-4.1189999999999997E-12</c:v>
                </c:pt>
                <c:pt idx="8878">
                  <c:v>-4.1460000000000003E-12</c:v>
                </c:pt>
                <c:pt idx="8879">
                  <c:v>-4.1990000000000002E-12</c:v>
                </c:pt>
                <c:pt idx="8880">
                  <c:v>-3.9830000000000003E-12</c:v>
                </c:pt>
                <c:pt idx="8881">
                  <c:v>-4.1440000000000001E-12</c:v>
                </c:pt>
                <c:pt idx="8882">
                  <c:v>-4.3789999999999998E-12</c:v>
                </c:pt>
                <c:pt idx="8883">
                  <c:v>-3.6879999999999996E-12</c:v>
                </c:pt>
                <c:pt idx="8884">
                  <c:v>-4.1010000000000004E-12</c:v>
                </c:pt>
                <c:pt idx="8885">
                  <c:v>-4.1789999999999999E-12</c:v>
                </c:pt>
                <c:pt idx="8886">
                  <c:v>-3.9219999999999996E-12</c:v>
                </c:pt>
                <c:pt idx="8887">
                  <c:v>-3.9009999999999996E-12</c:v>
                </c:pt>
                <c:pt idx="8888">
                  <c:v>-4.0419999999999999E-12</c:v>
                </c:pt>
                <c:pt idx="8889">
                  <c:v>-3.1649999999999999E-12</c:v>
                </c:pt>
                <c:pt idx="8890">
                  <c:v>-3.9390000000000001E-12</c:v>
                </c:pt>
                <c:pt idx="8891">
                  <c:v>-1.1720000000000001E-12</c:v>
                </c:pt>
                <c:pt idx="8892">
                  <c:v>-3.0460000000000001E-12</c:v>
                </c:pt>
                <c:pt idx="8893">
                  <c:v>-4.0800000000000004E-12</c:v>
                </c:pt>
                <c:pt idx="8894">
                  <c:v>1.2367E-11</c:v>
                </c:pt>
                <c:pt idx="8895">
                  <c:v>-3.1059999999999999E-12</c:v>
                </c:pt>
                <c:pt idx="8896">
                  <c:v>-4.1300000000000004E-12</c:v>
                </c:pt>
                <c:pt idx="8897">
                  <c:v>-3.7349999999999997E-12</c:v>
                </c:pt>
                <c:pt idx="8898">
                  <c:v>-3.863E-12</c:v>
                </c:pt>
                <c:pt idx="8899">
                  <c:v>-4.0380000000000004E-12</c:v>
                </c:pt>
                <c:pt idx="8900">
                  <c:v>-4.0929999999999996E-12</c:v>
                </c:pt>
                <c:pt idx="8901">
                  <c:v>-4.1659999999999998E-12</c:v>
                </c:pt>
                <c:pt idx="8902">
                  <c:v>-4.0819999999999998E-12</c:v>
                </c:pt>
                <c:pt idx="8903">
                  <c:v>-4.189E-12</c:v>
                </c:pt>
                <c:pt idx="8904">
                  <c:v>-4.2289999999999999E-12</c:v>
                </c:pt>
                <c:pt idx="8905">
                  <c:v>-4.1250000000000003E-12</c:v>
                </c:pt>
                <c:pt idx="8906">
                  <c:v>-4.1230000000000001E-12</c:v>
                </c:pt>
                <c:pt idx="8907">
                  <c:v>-4.2159999999999998E-12</c:v>
                </c:pt>
                <c:pt idx="8908">
                  <c:v>-4.0419999999999999E-12</c:v>
                </c:pt>
                <c:pt idx="8909">
                  <c:v>-4.1360000000000001E-12</c:v>
                </c:pt>
                <c:pt idx="8910">
                  <c:v>-4.0739999999999998E-12</c:v>
                </c:pt>
                <c:pt idx="8911">
                  <c:v>-4.0869999999999999E-12</c:v>
                </c:pt>
                <c:pt idx="8912">
                  <c:v>-4.0739999999999998E-12</c:v>
                </c:pt>
                <c:pt idx="8913">
                  <c:v>-4.0929999999999996E-12</c:v>
                </c:pt>
                <c:pt idx="8914">
                  <c:v>-4.0109999999999998E-12</c:v>
                </c:pt>
                <c:pt idx="8915">
                  <c:v>-4.0810000000000001E-12</c:v>
                </c:pt>
                <c:pt idx="8916">
                  <c:v>-4.0819999999999998E-12</c:v>
                </c:pt>
                <c:pt idx="8917">
                  <c:v>-4.068E-12</c:v>
                </c:pt>
                <c:pt idx="8918">
                  <c:v>-4.1020000000000001E-12</c:v>
                </c:pt>
                <c:pt idx="8919">
                  <c:v>-4.126E-12</c:v>
                </c:pt>
                <c:pt idx="8920">
                  <c:v>-4.4640000000000004E-12</c:v>
                </c:pt>
                <c:pt idx="8921">
                  <c:v>-4.1839999999999999E-12</c:v>
                </c:pt>
                <c:pt idx="8922">
                  <c:v>-3.9929999999999996E-12</c:v>
                </c:pt>
                <c:pt idx="8923">
                  <c:v>-4.2720000000000004E-12</c:v>
                </c:pt>
                <c:pt idx="8924">
                  <c:v>-3.5350000000000002E-12</c:v>
                </c:pt>
                <c:pt idx="8925">
                  <c:v>-4.0449999999999998E-12</c:v>
                </c:pt>
                <c:pt idx="8926">
                  <c:v>-4.0600000000000001E-12</c:v>
                </c:pt>
                <c:pt idx="8927">
                  <c:v>-3.9639999999999997E-12</c:v>
                </c:pt>
                <c:pt idx="8928">
                  <c:v>-5.0820000000000004E-12</c:v>
                </c:pt>
                <c:pt idx="8929">
                  <c:v>-3.8199999999999999E-13</c:v>
                </c:pt>
                <c:pt idx="8930">
                  <c:v>-4.176E-12</c:v>
                </c:pt>
                <c:pt idx="8931">
                  <c:v>-3.9070000000000002E-12</c:v>
                </c:pt>
                <c:pt idx="8932">
                  <c:v>-2.7389999999999999E-12</c:v>
                </c:pt>
                <c:pt idx="8933">
                  <c:v>-3.721E-12</c:v>
                </c:pt>
                <c:pt idx="8934">
                  <c:v>-3.3800000000000001E-12</c:v>
                </c:pt>
                <c:pt idx="8935">
                  <c:v>4.9209999999999997E-12</c:v>
                </c:pt>
                <c:pt idx="8936">
                  <c:v>-6.5500000000000004E-13</c:v>
                </c:pt>
                <c:pt idx="8937">
                  <c:v>-6.482E-12</c:v>
                </c:pt>
                <c:pt idx="8938">
                  <c:v>-4.2670000000000003E-12</c:v>
                </c:pt>
                <c:pt idx="8939">
                  <c:v>-4.1810000000000001E-12</c:v>
                </c:pt>
                <c:pt idx="8940">
                  <c:v>-4.1830000000000003E-12</c:v>
                </c:pt>
                <c:pt idx="8941">
                  <c:v>-3.6359999999999999E-12</c:v>
                </c:pt>
                <c:pt idx="8942">
                  <c:v>-4.197E-12</c:v>
                </c:pt>
                <c:pt idx="8943">
                  <c:v>-3.036E-12</c:v>
                </c:pt>
                <c:pt idx="8944">
                  <c:v>-4.6770000000000004E-12</c:v>
                </c:pt>
                <c:pt idx="8945">
                  <c:v>-3.8139999999999997E-12</c:v>
                </c:pt>
                <c:pt idx="8946">
                  <c:v>-4.4620000000000002E-12</c:v>
                </c:pt>
                <c:pt idx="8947">
                  <c:v>-4.4750000000000002E-12</c:v>
                </c:pt>
                <c:pt idx="8948">
                  <c:v>-4.4029999999999997E-12</c:v>
                </c:pt>
                <c:pt idx="8949">
                  <c:v>-1.3939999999999999E-12</c:v>
                </c:pt>
                <c:pt idx="8950">
                  <c:v>-4.2150000000000001E-12</c:v>
                </c:pt>
                <c:pt idx="8951">
                  <c:v>-4.2150000000000001E-12</c:v>
                </c:pt>
                <c:pt idx="8952">
                  <c:v>-4.2239999999999998E-12</c:v>
                </c:pt>
                <c:pt idx="8953">
                  <c:v>1.4913E-11</c:v>
                </c:pt>
                <c:pt idx="8954">
                  <c:v>-5.5290000000000004E-12</c:v>
                </c:pt>
                <c:pt idx="8955">
                  <c:v>5.7870000000000003E-12</c:v>
                </c:pt>
                <c:pt idx="8956">
                  <c:v>-5.028E-12</c:v>
                </c:pt>
                <c:pt idx="8957">
                  <c:v>-4.9480000000000003E-12</c:v>
                </c:pt>
                <c:pt idx="8958">
                  <c:v>-4.4979999999999996E-12</c:v>
                </c:pt>
                <c:pt idx="8959">
                  <c:v>-3.5930000000000001E-12</c:v>
                </c:pt>
                <c:pt idx="8960">
                  <c:v>-4.4430000000000004E-12</c:v>
                </c:pt>
                <c:pt idx="8961">
                  <c:v>-4.4560000000000004E-12</c:v>
                </c:pt>
                <c:pt idx="8962">
                  <c:v>-1.3228E-11</c:v>
                </c:pt>
                <c:pt idx="8963">
                  <c:v>-2.756E-12</c:v>
                </c:pt>
                <c:pt idx="8964">
                  <c:v>-2.673E-12</c:v>
                </c:pt>
                <c:pt idx="8965">
                  <c:v>-3.1460000000000001E-12</c:v>
                </c:pt>
                <c:pt idx="8966">
                  <c:v>-3.8100000000000001E-12</c:v>
                </c:pt>
                <c:pt idx="8967">
                  <c:v>-4.026E-12</c:v>
                </c:pt>
                <c:pt idx="8968">
                  <c:v>-5.2030000000000003E-12</c:v>
                </c:pt>
                <c:pt idx="8969">
                  <c:v>-3.6819999999999999E-12</c:v>
                </c:pt>
                <c:pt idx="8970">
                  <c:v>-4.231E-12</c:v>
                </c:pt>
                <c:pt idx="8971">
                  <c:v>-3.1019999999999999E-12</c:v>
                </c:pt>
                <c:pt idx="8972">
                  <c:v>-3.8659999999999999E-12</c:v>
                </c:pt>
                <c:pt idx="8973">
                  <c:v>-3.9009999999999996E-12</c:v>
                </c:pt>
                <c:pt idx="8974">
                  <c:v>-9.2500000000000004E-12</c:v>
                </c:pt>
                <c:pt idx="8975">
                  <c:v>-5.4809999999999998E-12</c:v>
                </c:pt>
                <c:pt idx="8976">
                  <c:v>-2.3320000000000002E-12</c:v>
                </c:pt>
                <c:pt idx="8977">
                  <c:v>-3.082E-12</c:v>
                </c:pt>
                <c:pt idx="8978">
                  <c:v>-3.141E-12</c:v>
                </c:pt>
                <c:pt idx="8979">
                  <c:v>-9.3140000000000001E-12</c:v>
                </c:pt>
                <c:pt idx="8980">
                  <c:v>-1.0559999999999999E-12</c:v>
                </c:pt>
                <c:pt idx="8981">
                  <c:v>-3.4000000000000001E-12</c:v>
                </c:pt>
                <c:pt idx="8982">
                  <c:v>-3.7150000000000002E-12</c:v>
                </c:pt>
                <c:pt idx="8983">
                  <c:v>-3.8079999999999999E-12</c:v>
                </c:pt>
                <c:pt idx="8984">
                  <c:v>1.5156E-11</c:v>
                </c:pt>
                <c:pt idx="8985">
                  <c:v>-4.9560000000000003E-12</c:v>
                </c:pt>
                <c:pt idx="8986">
                  <c:v>-4.5259999999999999E-12</c:v>
                </c:pt>
                <c:pt idx="8987">
                  <c:v>-4.5159999999999997E-12</c:v>
                </c:pt>
                <c:pt idx="8988">
                  <c:v>-6.4760000000000003E-12</c:v>
                </c:pt>
                <c:pt idx="8989">
                  <c:v>-4.1700000000000002E-12</c:v>
                </c:pt>
                <c:pt idx="8990">
                  <c:v>-3.6940000000000002E-12</c:v>
                </c:pt>
                <c:pt idx="8991">
                  <c:v>-3.8719999999999997E-12</c:v>
                </c:pt>
                <c:pt idx="8992">
                  <c:v>-4.0520000000000001E-12</c:v>
                </c:pt>
                <c:pt idx="8993">
                  <c:v>-4.0750000000000003E-12</c:v>
                </c:pt>
                <c:pt idx="8994">
                  <c:v>-4.0780000000000002E-12</c:v>
                </c:pt>
                <c:pt idx="8995">
                  <c:v>-4.0940000000000001E-12</c:v>
                </c:pt>
                <c:pt idx="8996">
                  <c:v>-4.0440000000000001E-12</c:v>
                </c:pt>
                <c:pt idx="8997">
                  <c:v>-4.0849999999999997E-12</c:v>
                </c:pt>
                <c:pt idx="8998">
                  <c:v>-4.068E-12</c:v>
                </c:pt>
                <c:pt idx="8999">
                  <c:v>-4.1029999999999998E-12</c:v>
                </c:pt>
                <c:pt idx="9000">
                  <c:v>-4.0189999999999997E-12</c:v>
                </c:pt>
                <c:pt idx="9001">
                  <c:v>-4.56E-12</c:v>
                </c:pt>
                <c:pt idx="9002">
                  <c:v>-4.381E-12</c:v>
                </c:pt>
                <c:pt idx="9003">
                  <c:v>-4.2040000000000003E-12</c:v>
                </c:pt>
                <c:pt idx="9004">
                  <c:v>-4.1579999999999999E-12</c:v>
                </c:pt>
                <c:pt idx="9005">
                  <c:v>-4.1490000000000002E-12</c:v>
                </c:pt>
                <c:pt idx="9006">
                  <c:v>-4.0929999999999996E-12</c:v>
                </c:pt>
                <c:pt idx="9007">
                  <c:v>-3.0689999999999999E-12</c:v>
                </c:pt>
                <c:pt idx="9008">
                  <c:v>-4.1819999999999997E-12</c:v>
                </c:pt>
                <c:pt idx="9009">
                  <c:v>-3.905E-12</c:v>
                </c:pt>
                <c:pt idx="9010">
                  <c:v>-3.9509999999999996E-12</c:v>
                </c:pt>
                <c:pt idx="9011">
                  <c:v>-4.0040000000000003E-12</c:v>
                </c:pt>
                <c:pt idx="9012">
                  <c:v>-4.0239999999999998E-12</c:v>
                </c:pt>
                <c:pt idx="9013">
                  <c:v>-4.6200000000000001E-12</c:v>
                </c:pt>
                <c:pt idx="9014">
                  <c:v>-4.126E-12</c:v>
                </c:pt>
                <c:pt idx="9015">
                  <c:v>-4.076E-12</c:v>
                </c:pt>
                <c:pt idx="9016">
                  <c:v>-4.1159999999999998E-12</c:v>
                </c:pt>
                <c:pt idx="9017">
                  <c:v>-4.8029999999999996E-12</c:v>
                </c:pt>
                <c:pt idx="9018">
                  <c:v>-2.1430000000000001E-12</c:v>
                </c:pt>
                <c:pt idx="9019">
                  <c:v>-3.892E-12</c:v>
                </c:pt>
                <c:pt idx="9020">
                  <c:v>-4.0419999999999999E-12</c:v>
                </c:pt>
                <c:pt idx="9021">
                  <c:v>-4.0529999999999998E-12</c:v>
                </c:pt>
                <c:pt idx="9022">
                  <c:v>-4.026E-12</c:v>
                </c:pt>
                <c:pt idx="9023">
                  <c:v>-4.0159999999999999E-12</c:v>
                </c:pt>
                <c:pt idx="9024">
                  <c:v>-4.0300000000000004E-12</c:v>
                </c:pt>
                <c:pt idx="9025">
                  <c:v>-4.0100000000000001E-12</c:v>
                </c:pt>
                <c:pt idx="9026">
                  <c:v>-5.5010000000000001E-12</c:v>
                </c:pt>
                <c:pt idx="9027">
                  <c:v>-3.913E-12</c:v>
                </c:pt>
                <c:pt idx="9028">
                  <c:v>-3.9070000000000002E-12</c:v>
                </c:pt>
                <c:pt idx="9029">
                  <c:v>-4.1360000000000001E-12</c:v>
                </c:pt>
                <c:pt idx="9030">
                  <c:v>-4.1540000000000003E-12</c:v>
                </c:pt>
                <c:pt idx="9031">
                  <c:v>-4.1499999999999999E-12</c:v>
                </c:pt>
                <c:pt idx="9032">
                  <c:v>-4.0730000000000001E-12</c:v>
                </c:pt>
                <c:pt idx="9033">
                  <c:v>-3.9570000000000002E-12</c:v>
                </c:pt>
                <c:pt idx="9034">
                  <c:v>-4.1109999999999997E-12</c:v>
                </c:pt>
                <c:pt idx="9035">
                  <c:v>-4.1490000000000002E-12</c:v>
                </c:pt>
                <c:pt idx="9036">
                  <c:v>-4.1460000000000003E-12</c:v>
                </c:pt>
                <c:pt idx="9037">
                  <c:v>-4.1689999999999997E-12</c:v>
                </c:pt>
                <c:pt idx="9038">
                  <c:v>-4.1579999999999999E-12</c:v>
                </c:pt>
                <c:pt idx="9039">
                  <c:v>-4.1239999999999998E-12</c:v>
                </c:pt>
                <c:pt idx="9040">
                  <c:v>-4.1620000000000002E-12</c:v>
                </c:pt>
                <c:pt idx="9041">
                  <c:v>-4.189E-12</c:v>
                </c:pt>
                <c:pt idx="9042">
                  <c:v>-4.1739999999999998E-12</c:v>
                </c:pt>
                <c:pt idx="9043">
                  <c:v>-4.1230000000000001E-12</c:v>
                </c:pt>
                <c:pt idx="9044">
                  <c:v>-4.5040000000000002E-12</c:v>
                </c:pt>
                <c:pt idx="9045">
                  <c:v>-3.7879999999999996E-12</c:v>
                </c:pt>
                <c:pt idx="9046">
                  <c:v>-4.205E-12</c:v>
                </c:pt>
                <c:pt idx="9047">
                  <c:v>-4.1269999999999997E-12</c:v>
                </c:pt>
                <c:pt idx="9048">
                  <c:v>1.119E-12</c:v>
                </c:pt>
                <c:pt idx="9049">
                  <c:v>-5.0320000000000004E-12</c:v>
                </c:pt>
                <c:pt idx="9050">
                  <c:v>-4.189E-12</c:v>
                </c:pt>
                <c:pt idx="9051">
                  <c:v>-3.4140000000000002E-12</c:v>
                </c:pt>
                <c:pt idx="9052">
                  <c:v>-4.1449999999999998E-12</c:v>
                </c:pt>
                <c:pt idx="9053">
                  <c:v>-4.281E-12</c:v>
                </c:pt>
                <c:pt idx="9054">
                  <c:v>-4.2590000000000003E-12</c:v>
                </c:pt>
                <c:pt idx="9055">
                  <c:v>-4.3460000000000003E-12</c:v>
                </c:pt>
                <c:pt idx="9056">
                  <c:v>-4.1280000000000002E-12</c:v>
                </c:pt>
                <c:pt idx="9057">
                  <c:v>-4.1839999999999999E-12</c:v>
                </c:pt>
                <c:pt idx="9058">
                  <c:v>-4.0929999999999996E-12</c:v>
                </c:pt>
                <c:pt idx="9059">
                  <c:v>-4.1620000000000002E-12</c:v>
                </c:pt>
                <c:pt idx="9060">
                  <c:v>-4.176E-12</c:v>
                </c:pt>
                <c:pt idx="9061">
                  <c:v>-4.1239999999999998E-12</c:v>
                </c:pt>
                <c:pt idx="9062">
                  <c:v>-6.8100000000000003E-12</c:v>
                </c:pt>
                <c:pt idx="9063">
                  <c:v>-3.6979999999999998E-12</c:v>
                </c:pt>
                <c:pt idx="9064">
                  <c:v>-3.237E-12</c:v>
                </c:pt>
                <c:pt idx="9065">
                  <c:v>-4.1090000000000004E-12</c:v>
                </c:pt>
                <c:pt idx="9066">
                  <c:v>-4.1570000000000002E-12</c:v>
                </c:pt>
                <c:pt idx="9067">
                  <c:v>-4.1280000000000002E-12</c:v>
                </c:pt>
                <c:pt idx="9068">
                  <c:v>-4.1490000000000002E-12</c:v>
                </c:pt>
                <c:pt idx="9069">
                  <c:v>-1.802E-12</c:v>
                </c:pt>
                <c:pt idx="9070">
                  <c:v>-4.1880000000000003E-12</c:v>
                </c:pt>
                <c:pt idx="9071">
                  <c:v>-3.9929999999999996E-12</c:v>
                </c:pt>
                <c:pt idx="9072">
                  <c:v>-4.1780000000000002E-12</c:v>
                </c:pt>
                <c:pt idx="9073">
                  <c:v>-3.274E-12</c:v>
                </c:pt>
                <c:pt idx="9074">
                  <c:v>-5.0519999999999999E-12</c:v>
                </c:pt>
                <c:pt idx="9075">
                  <c:v>-4.3430000000000004E-12</c:v>
                </c:pt>
                <c:pt idx="9076">
                  <c:v>-4.2250000000000003E-12</c:v>
                </c:pt>
                <c:pt idx="9077">
                  <c:v>-4.0869999999999999E-12</c:v>
                </c:pt>
                <c:pt idx="9078">
                  <c:v>-6.001E-12</c:v>
                </c:pt>
                <c:pt idx="9079">
                  <c:v>-4.0300000000000004E-12</c:v>
                </c:pt>
                <c:pt idx="9080">
                  <c:v>-4.0830000000000003E-12</c:v>
                </c:pt>
                <c:pt idx="9081">
                  <c:v>-4.1419999999999999E-12</c:v>
                </c:pt>
                <c:pt idx="9082">
                  <c:v>-3.8330000000000003E-12</c:v>
                </c:pt>
                <c:pt idx="9083">
                  <c:v>-4.0460000000000003E-12</c:v>
                </c:pt>
                <c:pt idx="9084">
                  <c:v>-4.0460000000000003E-12</c:v>
                </c:pt>
                <c:pt idx="9085">
                  <c:v>-4.0659999999999998E-12</c:v>
                </c:pt>
                <c:pt idx="9086">
                  <c:v>-2.305E-12</c:v>
                </c:pt>
                <c:pt idx="9087">
                  <c:v>-4.3010000000000004E-12</c:v>
                </c:pt>
                <c:pt idx="9088">
                  <c:v>-4.0300000000000004E-12</c:v>
                </c:pt>
                <c:pt idx="9089">
                  <c:v>-4.155E-12</c:v>
                </c:pt>
                <c:pt idx="9090">
                  <c:v>-4.1769999999999997E-12</c:v>
                </c:pt>
                <c:pt idx="9091">
                  <c:v>-4.0230000000000001E-12</c:v>
                </c:pt>
                <c:pt idx="9092">
                  <c:v>-4.0310000000000001E-12</c:v>
                </c:pt>
                <c:pt idx="9093">
                  <c:v>-6.3630000000000003E-12</c:v>
                </c:pt>
                <c:pt idx="9094">
                  <c:v>-4.3430000000000004E-12</c:v>
                </c:pt>
                <c:pt idx="9095">
                  <c:v>-3.6440000000000002E-12</c:v>
                </c:pt>
                <c:pt idx="9096">
                  <c:v>-4.7220000000000003E-12</c:v>
                </c:pt>
                <c:pt idx="9097">
                  <c:v>-3.8239999999999999E-12</c:v>
                </c:pt>
                <c:pt idx="9098">
                  <c:v>-4.6159999999999997E-12</c:v>
                </c:pt>
                <c:pt idx="9099">
                  <c:v>-4.5360000000000001E-12</c:v>
                </c:pt>
                <c:pt idx="9100">
                  <c:v>-3.7230000000000002E-12</c:v>
                </c:pt>
                <c:pt idx="9101">
                  <c:v>-2.3409999999999998E-12</c:v>
                </c:pt>
                <c:pt idx="9102">
                  <c:v>-4.9060000000000003E-12</c:v>
                </c:pt>
                <c:pt idx="9103">
                  <c:v>-4.205E-12</c:v>
                </c:pt>
                <c:pt idx="9104">
                  <c:v>-4.1090000000000004E-12</c:v>
                </c:pt>
                <c:pt idx="9105">
                  <c:v>-4.1159999999999998E-12</c:v>
                </c:pt>
                <c:pt idx="9106">
                  <c:v>-4.7579999999999997E-12</c:v>
                </c:pt>
                <c:pt idx="9107">
                  <c:v>-2.7139999999999999E-12</c:v>
                </c:pt>
                <c:pt idx="9108">
                  <c:v>-4.7300000000000002E-12</c:v>
                </c:pt>
                <c:pt idx="9109">
                  <c:v>-4.402E-12</c:v>
                </c:pt>
                <c:pt idx="9110">
                  <c:v>-4.4700000000000001E-12</c:v>
                </c:pt>
                <c:pt idx="9111">
                  <c:v>-4.7640000000000003E-12</c:v>
                </c:pt>
                <c:pt idx="9112">
                  <c:v>-4.2479999999999997E-12</c:v>
                </c:pt>
                <c:pt idx="9113">
                  <c:v>-4.1769999999999997E-12</c:v>
                </c:pt>
                <c:pt idx="9114">
                  <c:v>-4.1120000000000003E-12</c:v>
                </c:pt>
                <c:pt idx="9115">
                  <c:v>-4.2090000000000003E-12</c:v>
                </c:pt>
                <c:pt idx="9116">
                  <c:v>-4.1070000000000002E-12</c:v>
                </c:pt>
                <c:pt idx="9117">
                  <c:v>-4.1579999999999999E-12</c:v>
                </c:pt>
                <c:pt idx="9118">
                  <c:v>-4.1899999999999997E-12</c:v>
                </c:pt>
                <c:pt idx="9119">
                  <c:v>-4.1139999999999996E-12</c:v>
                </c:pt>
                <c:pt idx="9120">
                  <c:v>-1.8196999999999999E-11</c:v>
                </c:pt>
                <c:pt idx="9121">
                  <c:v>1.0791E-11</c:v>
                </c:pt>
                <c:pt idx="9122">
                  <c:v>-4.281E-12</c:v>
                </c:pt>
                <c:pt idx="9123">
                  <c:v>-3.212E-12</c:v>
                </c:pt>
                <c:pt idx="9124">
                  <c:v>-3.5130000000000001E-12</c:v>
                </c:pt>
                <c:pt idx="9125">
                  <c:v>-2.8589999999999998E-12</c:v>
                </c:pt>
                <c:pt idx="9126">
                  <c:v>-3.7899999999999998E-12</c:v>
                </c:pt>
                <c:pt idx="9127">
                  <c:v>-4.0659999999999998E-12</c:v>
                </c:pt>
                <c:pt idx="9128">
                  <c:v>-4.281E-12</c:v>
                </c:pt>
                <c:pt idx="9129">
                  <c:v>-4.0769999999999997E-12</c:v>
                </c:pt>
                <c:pt idx="9130">
                  <c:v>-4.0170000000000004E-12</c:v>
                </c:pt>
                <c:pt idx="9131">
                  <c:v>-3.942E-12</c:v>
                </c:pt>
                <c:pt idx="9132">
                  <c:v>-4.0499999999999999E-12</c:v>
                </c:pt>
                <c:pt idx="9133">
                  <c:v>-4.0100000000000001E-12</c:v>
                </c:pt>
                <c:pt idx="9134">
                  <c:v>-4.1460000000000003E-12</c:v>
                </c:pt>
                <c:pt idx="9135">
                  <c:v>-4.1310000000000001E-12</c:v>
                </c:pt>
                <c:pt idx="9136">
                  <c:v>-4.0639999999999996E-12</c:v>
                </c:pt>
                <c:pt idx="9137">
                  <c:v>-4.2090000000000003E-12</c:v>
                </c:pt>
                <c:pt idx="9138">
                  <c:v>-4.2289999999999999E-12</c:v>
                </c:pt>
                <c:pt idx="9139">
                  <c:v>-3.9680000000000001E-12</c:v>
                </c:pt>
                <c:pt idx="9140">
                  <c:v>-4.2170000000000003E-12</c:v>
                </c:pt>
                <c:pt idx="9141">
                  <c:v>-4.8460000000000002E-12</c:v>
                </c:pt>
                <c:pt idx="9142">
                  <c:v>-3.7139999999999997E-12</c:v>
                </c:pt>
                <c:pt idx="9143">
                  <c:v>-4.1609999999999997E-12</c:v>
                </c:pt>
                <c:pt idx="9144">
                  <c:v>-4.168E-12</c:v>
                </c:pt>
                <c:pt idx="9145">
                  <c:v>-4.1429999999999996E-12</c:v>
                </c:pt>
                <c:pt idx="9146">
                  <c:v>-4.3040000000000002E-12</c:v>
                </c:pt>
                <c:pt idx="9147">
                  <c:v>-4.2209999999999999E-12</c:v>
                </c:pt>
                <c:pt idx="9148">
                  <c:v>-4.2979999999999997E-12</c:v>
                </c:pt>
                <c:pt idx="9149">
                  <c:v>-4.0810000000000001E-12</c:v>
                </c:pt>
                <c:pt idx="9150">
                  <c:v>-4.3460000000000003E-12</c:v>
                </c:pt>
                <c:pt idx="9151">
                  <c:v>-4.4079999999999998E-12</c:v>
                </c:pt>
                <c:pt idx="9152">
                  <c:v>-4.2029999999999998E-12</c:v>
                </c:pt>
                <c:pt idx="9153">
                  <c:v>-3.8970000000000001E-12</c:v>
                </c:pt>
                <c:pt idx="9154">
                  <c:v>-9.8600000000000004E-13</c:v>
                </c:pt>
                <c:pt idx="9155">
                  <c:v>-3.7470000000000001E-12</c:v>
                </c:pt>
                <c:pt idx="9156">
                  <c:v>-4.0719999999999996E-12</c:v>
                </c:pt>
                <c:pt idx="9157">
                  <c:v>-6.4710000000000002E-12</c:v>
                </c:pt>
                <c:pt idx="9158">
                  <c:v>-4.4609999999999997E-12</c:v>
                </c:pt>
                <c:pt idx="9159">
                  <c:v>-1.6819999999999999E-12</c:v>
                </c:pt>
                <c:pt idx="9160">
                  <c:v>-5.0819000000000003E-11</c:v>
                </c:pt>
                <c:pt idx="9161">
                  <c:v>-1.153E-12</c:v>
                </c:pt>
                <c:pt idx="9162">
                  <c:v>-9.3749999999999999E-12</c:v>
                </c:pt>
                <c:pt idx="9163">
                  <c:v>-3.353E-12</c:v>
                </c:pt>
                <c:pt idx="9164">
                  <c:v>-4.297E-12</c:v>
                </c:pt>
                <c:pt idx="9165">
                  <c:v>-3.9949999999999998E-12</c:v>
                </c:pt>
                <c:pt idx="9166">
                  <c:v>-4.3869999999999998E-12</c:v>
                </c:pt>
                <c:pt idx="9167">
                  <c:v>-4.176E-12</c:v>
                </c:pt>
                <c:pt idx="9168">
                  <c:v>-4.1200000000000002E-12</c:v>
                </c:pt>
                <c:pt idx="9169">
                  <c:v>-4.289E-12</c:v>
                </c:pt>
                <c:pt idx="9170">
                  <c:v>-4.076E-12</c:v>
                </c:pt>
                <c:pt idx="9171">
                  <c:v>-4.0940000000000001E-12</c:v>
                </c:pt>
                <c:pt idx="9172">
                  <c:v>-4.105E-12</c:v>
                </c:pt>
                <c:pt idx="9173">
                  <c:v>-3.9070000000000002E-12</c:v>
                </c:pt>
                <c:pt idx="9174">
                  <c:v>-3.9070000000000002E-12</c:v>
                </c:pt>
                <c:pt idx="9175">
                  <c:v>-3.5729999999999998E-12</c:v>
                </c:pt>
                <c:pt idx="9176">
                  <c:v>-3.9780000000000002E-12</c:v>
                </c:pt>
                <c:pt idx="9177">
                  <c:v>-3.863E-12</c:v>
                </c:pt>
                <c:pt idx="9178">
                  <c:v>-4.0509999999999996E-12</c:v>
                </c:pt>
                <c:pt idx="9179">
                  <c:v>-4.0490000000000002E-12</c:v>
                </c:pt>
                <c:pt idx="9180">
                  <c:v>-4.063E-12</c:v>
                </c:pt>
                <c:pt idx="9181">
                  <c:v>-4.0479999999999997E-12</c:v>
                </c:pt>
                <c:pt idx="9182">
                  <c:v>-3.7849999999999997E-12</c:v>
                </c:pt>
                <c:pt idx="9183">
                  <c:v>-4.1419999999999999E-12</c:v>
                </c:pt>
                <c:pt idx="9184">
                  <c:v>-4.1730000000000001E-12</c:v>
                </c:pt>
                <c:pt idx="9185">
                  <c:v>-4.2330000000000002E-12</c:v>
                </c:pt>
                <c:pt idx="9186">
                  <c:v>-4.1830000000000003E-12</c:v>
                </c:pt>
                <c:pt idx="9187">
                  <c:v>-4.1830000000000003E-12</c:v>
                </c:pt>
                <c:pt idx="9188">
                  <c:v>-4.2639999999999996E-12</c:v>
                </c:pt>
                <c:pt idx="9189">
                  <c:v>-4.2029999999999998E-12</c:v>
                </c:pt>
                <c:pt idx="9190">
                  <c:v>-4.2209999999999999E-12</c:v>
                </c:pt>
                <c:pt idx="9191">
                  <c:v>-4.2079999999999998E-12</c:v>
                </c:pt>
                <c:pt idx="9192">
                  <c:v>-4.2220000000000004E-12</c:v>
                </c:pt>
                <c:pt idx="9193">
                  <c:v>-4.1860000000000001E-12</c:v>
                </c:pt>
                <c:pt idx="9194">
                  <c:v>-4.2150000000000001E-12</c:v>
                </c:pt>
                <c:pt idx="9195">
                  <c:v>-3.9529999999999998E-12</c:v>
                </c:pt>
                <c:pt idx="9196">
                  <c:v>-3.9330000000000003E-12</c:v>
                </c:pt>
                <c:pt idx="9197">
                  <c:v>-4.0780000000000002E-12</c:v>
                </c:pt>
                <c:pt idx="9198">
                  <c:v>-4.2730000000000001E-12</c:v>
                </c:pt>
                <c:pt idx="9199">
                  <c:v>-9.2999999999999995E-14</c:v>
                </c:pt>
                <c:pt idx="9200">
                  <c:v>-3.9579999999999999E-12</c:v>
                </c:pt>
                <c:pt idx="9201">
                  <c:v>-4.1349999999999996E-12</c:v>
                </c:pt>
                <c:pt idx="9202">
                  <c:v>-4.7560000000000003E-12</c:v>
                </c:pt>
                <c:pt idx="9203">
                  <c:v>-4.2120000000000002E-12</c:v>
                </c:pt>
                <c:pt idx="9204">
                  <c:v>-4.2120000000000002E-12</c:v>
                </c:pt>
                <c:pt idx="9205">
                  <c:v>-4.3040000000000002E-12</c:v>
                </c:pt>
                <c:pt idx="9206">
                  <c:v>-4.2979999999999997E-12</c:v>
                </c:pt>
                <c:pt idx="9207">
                  <c:v>-4.2880000000000003E-12</c:v>
                </c:pt>
                <c:pt idx="9208">
                  <c:v>-6.6180000000000003E-12</c:v>
                </c:pt>
                <c:pt idx="9209">
                  <c:v>-4.3250000000000003E-12</c:v>
                </c:pt>
                <c:pt idx="9210">
                  <c:v>-4.3899999999999997E-12</c:v>
                </c:pt>
                <c:pt idx="9211">
                  <c:v>-4.3479999999999996E-12</c:v>
                </c:pt>
                <c:pt idx="9212">
                  <c:v>-4.1209999999999999E-12</c:v>
                </c:pt>
                <c:pt idx="9213">
                  <c:v>-4.297E-12</c:v>
                </c:pt>
                <c:pt idx="9214">
                  <c:v>-4.2880000000000003E-12</c:v>
                </c:pt>
                <c:pt idx="9215">
                  <c:v>-3.617E-12</c:v>
                </c:pt>
                <c:pt idx="9216">
                  <c:v>-4.2860000000000001E-12</c:v>
                </c:pt>
                <c:pt idx="9217">
                  <c:v>-4.3239999999999998E-12</c:v>
                </c:pt>
                <c:pt idx="9218">
                  <c:v>-4.3250000000000003E-12</c:v>
                </c:pt>
                <c:pt idx="9219">
                  <c:v>-4.289E-12</c:v>
                </c:pt>
                <c:pt idx="9220">
                  <c:v>-4.289E-12</c:v>
                </c:pt>
                <c:pt idx="9221">
                  <c:v>-4.2410000000000002E-12</c:v>
                </c:pt>
                <c:pt idx="9222">
                  <c:v>-5.1499999999999997E-12</c:v>
                </c:pt>
                <c:pt idx="9223">
                  <c:v>-1.6150000000000001E-12</c:v>
                </c:pt>
                <c:pt idx="9224">
                  <c:v>-4.3239999999999998E-12</c:v>
                </c:pt>
                <c:pt idx="9225">
                  <c:v>-3.5930000000000001E-12</c:v>
                </c:pt>
                <c:pt idx="9226">
                  <c:v>-4.155E-12</c:v>
                </c:pt>
                <c:pt idx="9227">
                  <c:v>-4.302E-12</c:v>
                </c:pt>
                <c:pt idx="9228">
                  <c:v>-3.7650000000000002E-12</c:v>
                </c:pt>
                <c:pt idx="9229">
                  <c:v>4.3490000000000001E-12</c:v>
                </c:pt>
                <c:pt idx="9230">
                  <c:v>-5.1480000000000003E-12</c:v>
                </c:pt>
                <c:pt idx="9231">
                  <c:v>-4.7339999999999998E-12</c:v>
                </c:pt>
                <c:pt idx="9232">
                  <c:v>-4.4129999999999999E-12</c:v>
                </c:pt>
                <c:pt idx="9233">
                  <c:v>-3.0380000000000002E-12</c:v>
                </c:pt>
                <c:pt idx="9234">
                  <c:v>-4.3819999999999997E-12</c:v>
                </c:pt>
                <c:pt idx="9235">
                  <c:v>-4.2399999999999997E-12</c:v>
                </c:pt>
                <c:pt idx="9236">
                  <c:v>-4.3349999999999996E-12</c:v>
                </c:pt>
                <c:pt idx="9237">
                  <c:v>-4.3430000000000004E-12</c:v>
                </c:pt>
                <c:pt idx="9238">
                  <c:v>-4.2860000000000001E-12</c:v>
                </c:pt>
                <c:pt idx="9239">
                  <c:v>-4.2960000000000003E-12</c:v>
                </c:pt>
                <c:pt idx="9240">
                  <c:v>-4.2579999999999998E-12</c:v>
                </c:pt>
                <c:pt idx="9241">
                  <c:v>-4.0739999999999998E-12</c:v>
                </c:pt>
                <c:pt idx="9242">
                  <c:v>-3.6669999999999996E-12</c:v>
                </c:pt>
                <c:pt idx="9243">
                  <c:v>-4.0979999999999997E-12</c:v>
                </c:pt>
                <c:pt idx="9244">
                  <c:v>-4.3239999999999998E-12</c:v>
                </c:pt>
                <c:pt idx="9245">
                  <c:v>-4.3059999999999996E-12</c:v>
                </c:pt>
                <c:pt idx="9246">
                  <c:v>-4.3120000000000002E-12</c:v>
                </c:pt>
                <c:pt idx="9247">
                  <c:v>-4.3200000000000002E-12</c:v>
                </c:pt>
                <c:pt idx="9248">
                  <c:v>-4.1109999999999997E-12</c:v>
                </c:pt>
                <c:pt idx="9249">
                  <c:v>-4.2460000000000003E-12</c:v>
                </c:pt>
                <c:pt idx="9250">
                  <c:v>-4.2629999999999999E-12</c:v>
                </c:pt>
                <c:pt idx="9251">
                  <c:v>-4.089E-12</c:v>
                </c:pt>
                <c:pt idx="9252">
                  <c:v>-4.2399999999999997E-12</c:v>
                </c:pt>
                <c:pt idx="9253">
                  <c:v>-4.1979999999999997E-12</c:v>
                </c:pt>
                <c:pt idx="9254">
                  <c:v>-4.2919999999999999E-12</c:v>
                </c:pt>
                <c:pt idx="9255">
                  <c:v>-4.2709999999999999E-12</c:v>
                </c:pt>
                <c:pt idx="9256">
                  <c:v>-4.2250000000000003E-12</c:v>
                </c:pt>
                <c:pt idx="9257">
                  <c:v>-4.3010000000000004E-12</c:v>
                </c:pt>
                <c:pt idx="9258">
                  <c:v>-4.2800000000000003E-12</c:v>
                </c:pt>
                <c:pt idx="9259">
                  <c:v>-4.297E-12</c:v>
                </c:pt>
                <c:pt idx="9260">
                  <c:v>-4.3209999999999999E-12</c:v>
                </c:pt>
                <c:pt idx="9261">
                  <c:v>-4.6300000000000003E-12</c:v>
                </c:pt>
                <c:pt idx="9262">
                  <c:v>-3.5140000000000002E-12</c:v>
                </c:pt>
                <c:pt idx="9263">
                  <c:v>-4.3040000000000002E-12</c:v>
                </c:pt>
                <c:pt idx="9264">
                  <c:v>-4.3540000000000002E-12</c:v>
                </c:pt>
                <c:pt idx="9265">
                  <c:v>-4.2730000000000001E-12</c:v>
                </c:pt>
                <c:pt idx="9266">
                  <c:v>-4.2720000000000004E-12</c:v>
                </c:pt>
                <c:pt idx="9267">
                  <c:v>-4.2570000000000001E-12</c:v>
                </c:pt>
                <c:pt idx="9268">
                  <c:v>-4.1990000000000002E-12</c:v>
                </c:pt>
                <c:pt idx="9269">
                  <c:v>-4.2010000000000004E-12</c:v>
                </c:pt>
                <c:pt idx="9270">
                  <c:v>-4.1910000000000002E-12</c:v>
                </c:pt>
                <c:pt idx="9271">
                  <c:v>-4.1529999999999998E-12</c:v>
                </c:pt>
                <c:pt idx="9272">
                  <c:v>-4.2369999999999998E-12</c:v>
                </c:pt>
                <c:pt idx="9273">
                  <c:v>-4.2750000000000003E-12</c:v>
                </c:pt>
                <c:pt idx="9274">
                  <c:v>-4.2650000000000001E-12</c:v>
                </c:pt>
                <c:pt idx="9275">
                  <c:v>-4.1750000000000003E-12</c:v>
                </c:pt>
                <c:pt idx="9276">
                  <c:v>-4.1670000000000003E-12</c:v>
                </c:pt>
                <c:pt idx="9277">
                  <c:v>-4.2709999999999999E-12</c:v>
                </c:pt>
                <c:pt idx="9278">
                  <c:v>-4.3449999999999998E-12</c:v>
                </c:pt>
                <c:pt idx="9279">
                  <c:v>-4.2059999999999996E-12</c:v>
                </c:pt>
                <c:pt idx="9280">
                  <c:v>-3.8479999999999998E-12</c:v>
                </c:pt>
                <c:pt idx="9281">
                  <c:v>-4.1490000000000002E-12</c:v>
                </c:pt>
                <c:pt idx="9282">
                  <c:v>-4.2789999999999998E-12</c:v>
                </c:pt>
                <c:pt idx="9283">
                  <c:v>-4.2410000000000002E-12</c:v>
                </c:pt>
                <c:pt idx="9284">
                  <c:v>-4.2860000000000001E-12</c:v>
                </c:pt>
                <c:pt idx="9285">
                  <c:v>-4.268E-12</c:v>
                </c:pt>
                <c:pt idx="9286">
                  <c:v>-4.2349999999999996E-12</c:v>
                </c:pt>
                <c:pt idx="9287">
                  <c:v>-4.2639999999999996E-12</c:v>
                </c:pt>
                <c:pt idx="9288">
                  <c:v>-4.2010000000000004E-12</c:v>
                </c:pt>
                <c:pt idx="9289">
                  <c:v>-4.0509999999999996E-12</c:v>
                </c:pt>
                <c:pt idx="9290">
                  <c:v>-4.2349999999999996E-12</c:v>
                </c:pt>
                <c:pt idx="9291">
                  <c:v>-4.2930000000000004E-12</c:v>
                </c:pt>
                <c:pt idx="9292">
                  <c:v>-4.1659999999999998E-12</c:v>
                </c:pt>
                <c:pt idx="9293">
                  <c:v>-4.3239999999999998E-12</c:v>
                </c:pt>
                <c:pt idx="9294">
                  <c:v>-4.0559999999999997E-12</c:v>
                </c:pt>
                <c:pt idx="9295">
                  <c:v>-3.9009999999999996E-12</c:v>
                </c:pt>
                <c:pt idx="9296">
                  <c:v>-4.3850000000000004E-12</c:v>
                </c:pt>
                <c:pt idx="9297">
                  <c:v>-4.41E-12</c:v>
                </c:pt>
                <c:pt idx="9298">
                  <c:v>-4.2449999999999998E-12</c:v>
                </c:pt>
                <c:pt idx="9299">
                  <c:v>-2.3570000000000002E-12</c:v>
                </c:pt>
                <c:pt idx="9300">
                  <c:v>-4.494E-12</c:v>
                </c:pt>
                <c:pt idx="9301">
                  <c:v>-4.6189999999999996E-12</c:v>
                </c:pt>
                <c:pt idx="9302">
                  <c:v>-4.5029999999999997E-12</c:v>
                </c:pt>
                <c:pt idx="9303">
                  <c:v>-4.481E-12</c:v>
                </c:pt>
                <c:pt idx="9304">
                  <c:v>-4.431E-12</c:v>
                </c:pt>
                <c:pt idx="9305">
                  <c:v>-4.3969999999999999E-12</c:v>
                </c:pt>
                <c:pt idx="9306">
                  <c:v>-4.3419999999999999E-12</c:v>
                </c:pt>
                <c:pt idx="9307">
                  <c:v>-4.4499999999999998E-12</c:v>
                </c:pt>
                <c:pt idx="9308">
                  <c:v>-4.4380000000000003E-12</c:v>
                </c:pt>
                <c:pt idx="9309">
                  <c:v>-4.4109999999999997E-12</c:v>
                </c:pt>
                <c:pt idx="9310">
                  <c:v>-4.3460000000000003E-12</c:v>
                </c:pt>
                <c:pt idx="9311">
                  <c:v>-4.3570000000000001E-12</c:v>
                </c:pt>
                <c:pt idx="9312">
                  <c:v>-4.3750000000000002E-12</c:v>
                </c:pt>
                <c:pt idx="9313">
                  <c:v>-4.3449999999999998E-12</c:v>
                </c:pt>
                <c:pt idx="9314">
                  <c:v>-4.347E-12</c:v>
                </c:pt>
                <c:pt idx="9315">
                  <c:v>-4.3369999999999998E-12</c:v>
                </c:pt>
                <c:pt idx="9316">
                  <c:v>-4.2289999999999999E-12</c:v>
                </c:pt>
                <c:pt idx="9317">
                  <c:v>-4.0429999999999996E-12</c:v>
                </c:pt>
                <c:pt idx="9318">
                  <c:v>-3.6799999999999997E-12</c:v>
                </c:pt>
                <c:pt idx="9319">
                  <c:v>-4.3579999999999998E-12</c:v>
                </c:pt>
                <c:pt idx="9320">
                  <c:v>-3.3309999999999998E-12</c:v>
                </c:pt>
                <c:pt idx="9321">
                  <c:v>2.886E-12</c:v>
                </c:pt>
                <c:pt idx="9322">
                  <c:v>-1.9060000000000002E-12</c:v>
                </c:pt>
                <c:pt idx="9323">
                  <c:v>-3.4819999999999999E-12</c:v>
                </c:pt>
                <c:pt idx="9324">
                  <c:v>-3.8700000000000003E-12</c:v>
                </c:pt>
                <c:pt idx="9325">
                  <c:v>-4.0059999999999997E-12</c:v>
                </c:pt>
                <c:pt idx="9326">
                  <c:v>-4.7819999999999996E-12</c:v>
                </c:pt>
                <c:pt idx="9327">
                  <c:v>-4.2869999999999998E-12</c:v>
                </c:pt>
                <c:pt idx="9328">
                  <c:v>-4.2689999999999997E-12</c:v>
                </c:pt>
                <c:pt idx="9329">
                  <c:v>-4.1839999999999999E-12</c:v>
                </c:pt>
                <c:pt idx="9330">
                  <c:v>-4.6460000000000002E-12</c:v>
                </c:pt>
                <c:pt idx="9331">
                  <c:v>-4.0719999999999996E-12</c:v>
                </c:pt>
                <c:pt idx="9332">
                  <c:v>-4.2510000000000004E-12</c:v>
                </c:pt>
                <c:pt idx="9333">
                  <c:v>-4.3259999999999999E-12</c:v>
                </c:pt>
                <c:pt idx="9334">
                  <c:v>-4.3399999999999997E-12</c:v>
                </c:pt>
                <c:pt idx="9335">
                  <c:v>-4.4220000000000003E-12</c:v>
                </c:pt>
                <c:pt idx="9336">
                  <c:v>-4.1449999999999998E-12</c:v>
                </c:pt>
                <c:pt idx="9337">
                  <c:v>-4.6469999999999999E-12</c:v>
                </c:pt>
                <c:pt idx="9338">
                  <c:v>-4.1559999999999997E-12</c:v>
                </c:pt>
                <c:pt idx="9339">
                  <c:v>-4.3650000000000001E-12</c:v>
                </c:pt>
                <c:pt idx="9340">
                  <c:v>-4.3899999999999997E-12</c:v>
                </c:pt>
                <c:pt idx="9341">
                  <c:v>-4.4300000000000003E-12</c:v>
                </c:pt>
                <c:pt idx="9342">
                  <c:v>-4.4129999999999999E-12</c:v>
                </c:pt>
                <c:pt idx="9343">
                  <c:v>-4.489E-12</c:v>
                </c:pt>
                <c:pt idx="9344">
                  <c:v>-4.389E-12</c:v>
                </c:pt>
                <c:pt idx="9345">
                  <c:v>-3.947E-12</c:v>
                </c:pt>
                <c:pt idx="9346">
                  <c:v>-4.3479999999999996E-12</c:v>
                </c:pt>
                <c:pt idx="9347">
                  <c:v>-4.1960000000000003E-12</c:v>
                </c:pt>
                <c:pt idx="9348">
                  <c:v>-4.1999999999999999E-12</c:v>
                </c:pt>
                <c:pt idx="9349">
                  <c:v>-2.8740000000000001E-12</c:v>
                </c:pt>
                <c:pt idx="9350">
                  <c:v>-3.6029999999999999E-12</c:v>
                </c:pt>
                <c:pt idx="9351">
                  <c:v>-3.8769999999999997E-12</c:v>
                </c:pt>
                <c:pt idx="9352">
                  <c:v>-4.5250000000000002E-12</c:v>
                </c:pt>
                <c:pt idx="9353">
                  <c:v>-4.4150000000000001E-12</c:v>
                </c:pt>
                <c:pt idx="9354">
                  <c:v>-4.373E-12</c:v>
                </c:pt>
                <c:pt idx="9355">
                  <c:v>-4.4059999999999996E-12</c:v>
                </c:pt>
                <c:pt idx="9356">
                  <c:v>-4.3930000000000004E-12</c:v>
                </c:pt>
                <c:pt idx="9357">
                  <c:v>-4.3419999999999999E-12</c:v>
                </c:pt>
                <c:pt idx="9358">
                  <c:v>-4.4010000000000003E-12</c:v>
                </c:pt>
                <c:pt idx="9359">
                  <c:v>-4.3759999999999999E-12</c:v>
                </c:pt>
                <c:pt idx="9360">
                  <c:v>-4.3969999999999999E-12</c:v>
                </c:pt>
                <c:pt idx="9361">
                  <c:v>-4.4140000000000004E-12</c:v>
                </c:pt>
                <c:pt idx="9362">
                  <c:v>-4.5170000000000002E-12</c:v>
                </c:pt>
                <c:pt idx="9363">
                  <c:v>-2.8830000000000001E-12</c:v>
                </c:pt>
                <c:pt idx="9364">
                  <c:v>-4.2839999999999999E-12</c:v>
                </c:pt>
                <c:pt idx="9365">
                  <c:v>-4.4869999999999998E-12</c:v>
                </c:pt>
                <c:pt idx="9366">
                  <c:v>-4.4590000000000003E-12</c:v>
                </c:pt>
                <c:pt idx="9367">
                  <c:v>-4.3819999999999997E-12</c:v>
                </c:pt>
                <c:pt idx="9368">
                  <c:v>-4.4189999999999996E-12</c:v>
                </c:pt>
                <c:pt idx="9369">
                  <c:v>-4.4399999999999997E-12</c:v>
                </c:pt>
                <c:pt idx="9370">
                  <c:v>-4.4570000000000001E-12</c:v>
                </c:pt>
                <c:pt idx="9371">
                  <c:v>-4.4430000000000004E-12</c:v>
                </c:pt>
                <c:pt idx="9372">
                  <c:v>-4.4129999999999999E-12</c:v>
                </c:pt>
                <c:pt idx="9373">
                  <c:v>-4.2949999999999998E-12</c:v>
                </c:pt>
                <c:pt idx="9374">
                  <c:v>-3.521E-12</c:v>
                </c:pt>
                <c:pt idx="9375">
                  <c:v>-4.4239999999999997E-12</c:v>
                </c:pt>
                <c:pt idx="9376">
                  <c:v>-4.4579999999999998E-12</c:v>
                </c:pt>
                <c:pt idx="9377">
                  <c:v>-4.3949999999999998E-12</c:v>
                </c:pt>
                <c:pt idx="9378">
                  <c:v>-4.4220000000000003E-12</c:v>
                </c:pt>
                <c:pt idx="9379">
                  <c:v>-3.9100000000000001E-12</c:v>
                </c:pt>
                <c:pt idx="9380">
                  <c:v>-4.3960000000000003E-12</c:v>
                </c:pt>
                <c:pt idx="9381">
                  <c:v>-4.4659999999999998E-12</c:v>
                </c:pt>
                <c:pt idx="9382">
                  <c:v>-4.4449999999999997E-12</c:v>
                </c:pt>
                <c:pt idx="9383">
                  <c:v>-4.3709999999999999E-12</c:v>
                </c:pt>
                <c:pt idx="9384">
                  <c:v>-4.3819999999999997E-12</c:v>
                </c:pt>
                <c:pt idx="9385">
                  <c:v>-4.4360000000000001E-12</c:v>
                </c:pt>
                <c:pt idx="9386">
                  <c:v>-4.389E-12</c:v>
                </c:pt>
                <c:pt idx="9387">
                  <c:v>-4.373E-12</c:v>
                </c:pt>
                <c:pt idx="9388">
                  <c:v>-4.439E-12</c:v>
                </c:pt>
                <c:pt idx="9389">
                  <c:v>-4.3940000000000001E-12</c:v>
                </c:pt>
                <c:pt idx="9390">
                  <c:v>-4.389E-12</c:v>
                </c:pt>
                <c:pt idx="9391">
                  <c:v>-4.4140000000000004E-12</c:v>
                </c:pt>
                <c:pt idx="9392">
                  <c:v>-4.368E-12</c:v>
                </c:pt>
                <c:pt idx="9393">
                  <c:v>-4.352E-12</c:v>
                </c:pt>
                <c:pt idx="9394">
                  <c:v>-3.5590000000000001E-12</c:v>
                </c:pt>
                <c:pt idx="9395">
                  <c:v>-5.4939999999999998E-12</c:v>
                </c:pt>
                <c:pt idx="9396">
                  <c:v>-4.9320000000000004E-12</c:v>
                </c:pt>
                <c:pt idx="9397">
                  <c:v>-4.6919999999999998E-12</c:v>
                </c:pt>
                <c:pt idx="9398">
                  <c:v>-4.6780000000000001E-12</c:v>
                </c:pt>
                <c:pt idx="9399">
                  <c:v>8.081E-12</c:v>
                </c:pt>
                <c:pt idx="9400">
                  <c:v>-4.9980000000000003E-12</c:v>
                </c:pt>
                <c:pt idx="9401">
                  <c:v>-4.8090000000000002E-12</c:v>
                </c:pt>
                <c:pt idx="9402">
                  <c:v>-4.6919999999999998E-12</c:v>
                </c:pt>
                <c:pt idx="9403">
                  <c:v>-4.6090000000000003E-12</c:v>
                </c:pt>
                <c:pt idx="9404">
                  <c:v>-4.5880000000000002E-12</c:v>
                </c:pt>
                <c:pt idx="9405">
                  <c:v>-4.5250000000000002E-12</c:v>
                </c:pt>
                <c:pt idx="9406">
                  <c:v>-4.6399999999999996E-12</c:v>
                </c:pt>
                <c:pt idx="9407">
                  <c:v>-4.168E-12</c:v>
                </c:pt>
                <c:pt idx="9408">
                  <c:v>-4.3789999999999998E-12</c:v>
                </c:pt>
                <c:pt idx="9409">
                  <c:v>-4.3880000000000003E-12</c:v>
                </c:pt>
                <c:pt idx="9410">
                  <c:v>-4.4289999999999998E-12</c:v>
                </c:pt>
                <c:pt idx="9411">
                  <c:v>-4.4529999999999997E-12</c:v>
                </c:pt>
                <c:pt idx="9412">
                  <c:v>-4.3910000000000002E-12</c:v>
                </c:pt>
                <c:pt idx="9413">
                  <c:v>-4.3330000000000002E-12</c:v>
                </c:pt>
                <c:pt idx="9414">
                  <c:v>-4.4360000000000001E-12</c:v>
                </c:pt>
                <c:pt idx="9415">
                  <c:v>-4.3819999999999997E-12</c:v>
                </c:pt>
                <c:pt idx="9416">
                  <c:v>-4.3059999999999996E-12</c:v>
                </c:pt>
                <c:pt idx="9417">
                  <c:v>-4.4969999999999999E-12</c:v>
                </c:pt>
                <c:pt idx="9418">
                  <c:v>-4.4689999999999996E-12</c:v>
                </c:pt>
                <c:pt idx="9419">
                  <c:v>-3.1259999999999998E-12</c:v>
                </c:pt>
                <c:pt idx="9420">
                  <c:v>-2.623E-12</c:v>
                </c:pt>
                <c:pt idx="9421">
                  <c:v>-2.025E-12</c:v>
                </c:pt>
                <c:pt idx="9422">
                  <c:v>-4.8709999999999997E-12</c:v>
                </c:pt>
                <c:pt idx="9423">
                  <c:v>-4.6410000000000001E-12</c:v>
                </c:pt>
                <c:pt idx="9424">
                  <c:v>-4.5529999999999997E-12</c:v>
                </c:pt>
                <c:pt idx="9425">
                  <c:v>-6.7169999999999998E-12</c:v>
                </c:pt>
                <c:pt idx="9426">
                  <c:v>4.1789999999999999E-12</c:v>
                </c:pt>
                <c:pt idx="9427">
                  <c:v>-5.617E-12</c:v>
                </c:pt>
                <c:pt idx="9428">
                  <c:v>-1.9609999999999998E-12</c:v>
                </c:pt>
                <c:pt idx="9429">
                  <c:v>-4.2499999999999999E-12</c:v>
                </c:pt>
                <c:pt idx="9430">
                  <c:v>-4.4620000000000002E-12</c:v>
                </c:pt>
                <c:pt idx="9431">
                  <c:v>-4.8369999999999997E-12</c:v>
                </c:pt>
                <c:pt idx="9432">
                  <c:v>-4.6070000000000001E-12</c:v>
                </c:pt>
                <c:pt idx="9433">
                  <c:v>-5.575E-12</c:v>
                </c:pt>
                <c:pt idx="9434">
                  <c:v>-4.4800000000000003E-12</c:v>
                </c:pt>
                <c:pt idx="9435">
                  <c:v>-4.439E-12</c:v>
                </c:pt>
                <c:pt idx="9436">
                  <c:v>-4.5679999999999999E-12</c:v>
                </c:pt>
                <c:pt idx="9437">
                  <c:v>-4.5079999999999998E-12</c:v>
                </c:pt>
                <c:pt idx="9438">
                  <c:v>-4.5469999999999999E-12</c:v>
                </c:pt>
                <c:pt idx="9439">
                  <c:v>-4.5189999999999996E-12</c:v>
                </c:pt>
                <c:pt idx="9440">
                  <c:v>-4.5129999999999999E-12</c:v>
                </c:pt>
                <c:pt idx="9441">
                  <c:v>-4.5330000000000002E-12</c:v>
                </c:pt>
                <c:pt idx="9442">
                  <c:v>-4.4129999999999999E-12</c:v>
                </c:pt>
                <c:pt idx="9443">
                  <c:v>-4.4990000000000001E-12</c:v>
                </c:pt>
                <c:pt idx="9444">
                  <c:v>-4.5570000000000001E-12</c:v>
                </c:pt>
                <c:pt idx="9445">
                  <c:v>-4.586E-12</c:v>
                </c:pt>
                <c:pt idx="9446">
                  <c:v>-4.5479999999999996E-12</c:v>
                </c:pt>
                <c:pt idx="9447">
                  <c:v>-4.6070000000000001E-12</c:v>
                </c:pt>
                <c:pt idx="9448">
                  <c:v>-4.5609999999999996E-12</c:v>
                </c:pt>
                <c:pt idx="9449">
                  <c:v>-3.4229999999999999E-12</c:v>
                </c:pt>
                <c:pt idx="9450">
                  <c:v>7.8119999999999994E-12</c:v>
                </c:pt>
                <c:pt idx="9451">
                  <c:v>-5.4359999999999999E-12</c:v>
                </c:pt>
                <c:pt idx="9452">
                  <c:v>-5.0289999999999997E-12</c:v>
                </c:pt>
                <c:pt idx="9453">
                  <c:v>-4.8579999999999997E-12</c:v>
                </c:pt>
                <c:pt idx="9454">
                  <c:v>-5.0629999999999997E-12</c:v>
                </c:pt>
                <c:pt idx="9455">
                  <c:v>-4.828E-12</c:v>
                </c:pt>
                <c:pt idx="9456">
                  <c:v>-4.7239999999999997E-12</c:v>
                </c:pt>
                <c:pt idx="9457">
                  <c:v>-4.147E-12</c:v>
                </c:pt>
                <c:pt idx="9458">
                  <c:v>-6.6989999999999996E-12</c:v>
                </c:pt>
                <c:pt idx="9459">
                  <c:v>-3.8250000000000004E-12</c:v>
                </c:pt>
                <c:pt idx="9460">
                  <c:v>-4.3070000000000001E-12</c:v>
                </c:pt>
                <c:pt idx="9461">
                  <c:v>-4.565E-12</c:v>
                </c:pt>
                <c:pt idx="9462">
                  <c:v>-4.5819999999999997E-12</c:v>
                </c:pt>
                <c:pt idx="9463">
                  <c:v>-4.5980000000000004E-12</c:v>
                </c:pt>
                <c:pt idx="9464">
                  <c:v>-4.6780000000000001E-12</c:v>
                </c:pt>
                <c:pt idx="9465">
                  <c:v>-3.9929999999999996E-12</c:v>
                </c:pt>
                <c:pt idx="9466">
                  <c:v>-4.5780000000000001E-12</c:v>
                </c:pt>
                <c:pt idx="9467">
                  <c:v>-4.3850000000000004E-12</c:v>
                </c:pt>
                <c:pt idx="9468">
                  <c:v>-4.3490000000000001E-12</c:v>
                </c:pt>
                <c:pt idx="9469">
                  <c:v>-5.0149999999999999E-12</c:v>
                </c:pt>
                <c:pt idx="9470">
                  <c:v>-4.4469999999999999E-12</c:v>
                </c:pt>
                <c:pt idx="9471">
                  <c:v>-4.4399999999999997E-12</c:v>
                </c:pt>
                <c:pt idx="9472">
                  <c:v>-4.544E-12</c:v>
                </c:pt>
                <c:pt idx="9473">
                  <c:v>-4.4789999999999998E-12</c:v>
                </c:pt>
                <c:pt idx="9474">
                  <c:v>-4.4540000000000002E-12</c:v>
                </c:pt>
                <c:pt idx="9475">
                  <c:v>-4.5049999999999999E-12</c:v>
                </c:pt>
                <c:pt idx="9476">
                  <c:v>-4.452E-12</c:v>
                </c:pt>
                <c:pt idx="9477">
                  <c:v>-4.4739999999999997E-12</c:v>
                </c:pt>
                <c:pt idx="9478">
                  <c:v>-4.481E-12</c:v>
                </c:pt>
                <c:pt idx="9479">
                  <c:v>-4.268E-12</c:v>
                </c:pt>
                <c:pt idx="9480">
                  <c:v>-4.1750000000000003E-12</c:v>
                </c:pt>
                <c:pt idx="9481">
                  <c:v>-4.4070000000000001E-12</c:v>
                </c:pt>
                <c:pt idx="9482">
                  <c:v>-4.5640000000000003E-12</c:v>
                </c:pt>
                <c:pt idx="9483">
                  <c:v>-4.502E-12</c:v>
                </c:pt>
                <c:pt idx="9484">
                  <c:v>-4.4830000000000002E-12</c:v>
                </c:pt>
                <c:pt idx="9485">
                  <c:v>-3.633E-12</c:v>
                </c:pt>
                <c:pt idx="9486">
                  <c:v>-4.4640000000000004E-12</c:v>
                </c:pt>
                <c:pt idx="9487">
                  <c:v>-4.665E-12</c:v>
                </c:pt>
                <c:pt idx="9488">
                  <c:v>-2.9349999999999999E-12</c:v>
                </c:pt>
                <c:pt idx="9489">
                  <c:v>-4.4259999999999999E-12</c:v>
                </c:pt>
                <c:pt idx="9490">
                  <c:v>-5.5889999999999997E-12</c:v>
                </c:pt>
                <c:pt idx="9491">
                  <c:v>-4.3739999999999997E-12</c:v>
                </c:pt>
                <c:pt idx="9492">
                  <c:v>-4.4689999999999996E-12</c:v>
                </c:pt>
                <c:pt idx="9493">
                  <c:v>-4.431E-12</c:v>
                </c:pt>
                <c:pt idx="9494">
                  <c:v>-4.4330000000000002E-12</c:v>
                </c:pt>
                <c:pt idx="9495">
                  <c:v>-4.4880000000000003E-12</c:v>
                </c:pt>
                <c:pt idx="9496">
                  <c:v>-4.4800000000000003E-12</c:v>
                </c:pt>
                <c:pt idx="9497">
                  <c:v>-4.4430000000000004E-12</c:v>
                </c:pt>
                <c:pt idx="9498">
                  <c:v>-4.4910000000000001E-12</c:v>
                </c:pt>
                <c:pt idx="9499">
                  <c:v>-4.5220000000000003E-12</c:v>
                </c:pt>
                <c:pt idx="9500">
                  <c:v>-4.5120000000000002E-12</c:v>
                </c:pt>
                <c:pt idx="9501">
                  <c:v>-4.5170000000000002E-12</c:v>
                </c:pt>
                <c:pt idx="9502">
                  <c:v>-4.4869999999999998E-12</c:v>
                </c:pt>
                <c:pt idx="9503">
                  <c:v>-4.4800000000000003E-12</c:v>
                </c:pt>
                <c:pt idx="9504">
                  <c:v>-4.5090000000000003E-12</c:v>
                </c:pt>
                <c:pt idx="9505">
                  <c:v>-4.5369999999999998E-12</c:v>
                </c:pt>
                <c:pt idx="9506">
                  <c:v>-4.4990000000000001E-12</c:v>
                </c:pt>
                <c:pt idx="9507">
                  <c:v>-4.4689999999999996E-12</c:v>
                </c:pt>
                <c:pt idx="9508">
                  <c:v>-3.9570000000000002E-12</c:v>
                </c:pt>
                <c:pt idx="9509">
                  <c:v>-3.8390000000000001E-12</c:v>
                </c:pt>
                <c:pt idx="9510">
                  <c:v>-1.094E-12</c:v>
                </c:pt>
                <c:pt idx="9511">
                  <c:v>-4.6969999999999999E-12</c:v>
                </c:pt>
                <c:pt idx="9512">
                  <c:v>-4.6170000000000002E-12</c:v>
                </c:pt>
                <c:pt idx="9513">
                  <c:v>-4.5490000000000001E-12</c:v>
                </c:pt>
                <c:pt idx="9514">
                  <c:v>-4.5609999999999996E-12</c:v>
                </c:pt>
                <c:pt idx="9515">
                  <c:v>-4.5350000000000004E-12</c:v>
                </c:pt>
                <c:pt idx="9516">
                  <c:v>-4.4460000000000002E-12</c:v>
                </c:pt>
                <c:pt idx="9517">
                  <c:v>-4.5910000000000001E-12</c:v>
                </c:pt>
                <c:pt idx="9518">
                  <c:v>-4.5270000000000004E-12</c:v>
                </c:pt>
                <c:pt idx="9519">
                  <c:v>-4.0170000000000004E-12</c:v>
                </c:pt>
                <c:pt idx="9520">
                  <c:v>-4.4620000000000002E-12</c:v>
                </c:pt>
                <c:pt idx="9521">
                  <c:v>-4.5049999999999999E-12</c:v>
                </c:pt>
                <c:pt idx="9522">
                  <c:v>-4.3250000000000003E-12</c:v>
                </c:pt>
                <c:pt idx="9523">
                  <c:v>-4.4880000000000003E-12</c:v>
                </c:pt>
                <c:pt idx="9524">
                  <c:v>-4.4910000000000001E-12</c:v>
                </c:pt>
                <c:pt idx="9525">
                  <c:v>-4.3289999999999998E-12</c:v>
                </c:pt>
                <c:pt idx="9526">
                  <c:v>-4.4449999999999997E-12</c:v>
                </c:pt>
                <c:pt idx="9527">
                  <c:v>-4.4990000000000001E-12</c:v>
                </c:pt>
                <c:pt idx="9528">
                  <c:v>-5.1229999999999999E-12</c:v>
                </c:pt>
                <c:pt idx="9529">
                  <c:v>-4.3570000000000001E-12</c:v>
                </c:pt>
                <c:pt idx="9530">
                  <c:v>-4.4380000000000003E-12</c:v>
                </c:pt>
                <c:pt idx="9531">
                  <c:v>-4.46E-12</c:v>
                </c:pt>
                <c:pt idx="9532">
                  <c:v>-4.4339999999999999E-12</c:v>
                </c:pt>
                <c:pt idx="9533">
                  <c:v>-4.46E-12</c:v>
                </c:pt>
                <c:pt idx="9534">
                  <c:v>-4.4170000000000003E-12</c:v>
                </c:pt>
                <c:pt idx="9535">
                  <c:v>-5.5069999999999999E-12</c:v>
                </c:pt>
                <c:pt idx="9536">
                  <c:v>6.0943999999999994E-11</c:v>
                </c:pt>
                <c:pt idx="9537">
                  <c:v>-1.921E-12</c:v>
                </c:pt>
                <c:pt idx="9538">
                  <c:v>-4.8709999999999997E-12</c:v>
                </c:pt>
                <c:pt idx="9539">
                  <c:v>-4.9179999999999998E-12</c:v>
                </c:pt>
                <c:pt idx="9540">
                  <c:v>-4.7739999999999997E-12</c:v>
                </c:pt>
                <c:pt idx="9541">
                  <c:v>-4.7330000000000001E-12</c:v>
                </c:pt>
                <c:pt idx="9542">
                  <c:v>-4.6560000000000004E-12</c:v>
                </c:pt>
                <c:pt idx="9543">
                  <c:v>-4.7880000000000002E-12</c:v>
                </c:pt>
                <c:pt idx="9544">
                  <c:v>-4.715E-12</c:v>
                </c:pt>
                <c:pt idx="9545">
                  <c:v>-4.6999999999999998E-12</c:v>
                </c:pt>
                <c:pt idx="9546">
                  <c:v>-5.212E-12</c:v>
                </c:pt>
                <c:pt idx="9547">
                  <c:v>-6.7769999999999999E-12</c:v>
                </c:pt>
                <c:pt idx="9548">
                  <c:v>-5.191E-12</c:v>
                </c:pt>
                <c:pt idx="9549">
                  <c:v>-4.6129999999999998E-12</c:v>
                </c:pt>
                <c:pt idx="9550">
                  <c:v>-4.5209999999999998E-12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C01-F74D-9399-C80429DBB9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6140815"/>
        <c:axId val="1396378575"/>
      </c:scatterChart>
      <c:valAx>
        <c:axId val="3957088"/>
        <c:scaling>
          <c:orientation val="minMax"/>
          <c:max val="15000"/>
          <c:min val="25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795744143"/>
        <c:crosses val="autoZero"/>
        <c:crossBetween val="midCat"/>
      </c:valAx>
      <c:valAx>
        <c:axId val="1795744143"/>
        <c:scaling>
          <c:orientation val="minMax"/>
          <c:max val="120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3957088"/>
        <c:crosses val="autoZero"/>
        <c:crossBetween val="midCat"/>
      </c:valAx>
      <c:valAx>
        <c:axId val="1396378575"/>
        <c:scaling>
          <c:orientation val="minMax"/>
          <c:max val="2.0000000000000011E-10"/>
          <c:min val="-2.0000000000000011E-1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396140815"/>
        <c:crosses val="max"/>
        <c:crossBetween val="midCat"/>
      </c:valAx>
      <c:valAx>
        <c:axId val="139614081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396378575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Poled</a:t>
            </a:r>
            <a:r>
              <a:rPr lang="en-GB" baseline="0" dirty="0"/>
              <a:t> PVDF – PVDF current and </a:t>
            </a:r>
            <a:r>
              <a:rPr lang="en-GB" baseline="0" dirty="0" err="1"/>
              <a:t>peltier</a:t>
            </a:r>
            <a:r>
              <a:rPr lang="en-GB" baseline="0" dirty="0"/>
              <a:t> current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Sheet1!$H$1</c:f>
              <c:strCache>
                <c:ptCount val="1"/>
                <c:pt idx="0">
                  <c:v>pelt_curr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Sheet1!$H$2:$H$9552</c:f>
              <c:numCache>
                <c:formatCode>General</c:formatCode>
                <c:ptCount val="9551"/>
                <c:pt idx="0">
                  <c:v>2.625</c:v>
                </c:pt>
                <c:pt idx="1">
                  <c:v>2.33</c:v>
                </c:pt>
                <c:pt idx="2">
                  <c:v>2.1680000000000001</c:v>
                </c:pt>
                <c:pt idx="3">
                  <c:v>2.0779999999999998</c:v>
                </c:pt>
                <c:pt idx="4">
                  <c:v>2.0110000000000001</c:v>
                </c:pt>
                <c:pt idx="5">
                  <c:v>1.9630000000000001</c:v>
                </c:pt>
                <c:pt idx="6">
                  <c:v>1.9279999999999999</c:v>
                </c:pt>
                <c:pt idx="7">
                  <c:v>1.9</c:v>
                </c:pt>
                <c:pt idx="8">
                  <c:v>1.1919999999999999</c:v>
                </c:pt>
                <c:pt idx="9">
                  <c:v>-4.0000000000000001E-3</c:v>
                </c:pt>
                <c:pt idx="10">
                  <c:v>-5.0000000000000001E-3</c:v>
                </c:pt>
                <c:pt idx="11">
                  <c:v>-5.0000000000000001E-3</c:v>
                </c:pt>
                <c:pt idx="12">
                  <c:v>-5.0000000000000001E-3</c:v>
                </c:pt>
                <c:pt idx="13">
                  <c:v>-4.0000000000000001E-3</c:v>
                </c:pt>
                <c:pt idx="14">
                  <c:v>-5.0000000000000001E-3</c:v>
                </c:pt>
                <c:pt idx="15">
                  <c:v>-5.0000000000000001E-3</c:v>
                </c:pt>
                <c:pt idx="16">
                  <c:v>1.0999999999999999E-2</c:v>
                </c:pt>
                <c:pt idx="17">
                  <c:v>0.03</c:v>
                </c:pt>
                <c:pt idx="18">
                  <c:v>4.7E-2</c:v>
                </c:pt>
                <c:pt idx="19">
                  <c:v>6.4000000000000001E-2</c:v>
                </c:pt>
                <c:pt idx="20">
                  <c:v>7.9000000000000001E-2</c:v>
                </c:pt>
                <c:pt idx="21">
                  <c:v>9.5000000000000001E-2</c:v>
                </c:pt>
                <c:pt idx="22">
                  <c:v>0.111</c:v>
                </c:pt>
                <c:pt idx="23">
                  <c:v>0.124</c:v>
                </c:pt>
                <c:pt idx="24">
                  <c:v>0.13700000000000001</c:v>
                </c:pt>
                <c:pt idx="25">
                  <c:v>0.14599999999999999</c:v>
                </c:pt>
                <c:pt idx="26">
                  <c:v>0.153</c:v>
                </c:pt>
                <c:pt idx="27">
                  <c:v>0.155</c:v>
                </c:pt>
                <c:pt idx="28">
                  <c:v>0.155</c:v>
                </c:pt>
                <c:pt idx="29">
                  <c:v>0.154</c:v>
                </c:pt>
                <c:pt idx="30">
                  <c:v>0.151</c:v>
                </c:pt>
                <c:pt idx="31">
                  <c:v>0.14599999999999999</c:v>
                </c:pt>
                <c:pt idx="32">
                  <c:v>0.14199999999999999</c:v>
                </c:pt>
                <c:pt idx="33">
                  <c:v>0.13800000000000001</c:v>
                </c:pt>
                <c:pt idx="34">
                  <c:v>0.13600000000000001</c:v>
                </c:pt>
                <c:pt idx="35">
                  <c:v>0.13500000000000001</c:v>
                </c:pt>
                <c:pt idx="36">
                  <c:v>0.16600000000000001</c:v>
                </c:pt>
                <c:pt idx="37">
                  <c:v>0.88800000000000001</c:v>
                </c:pt>
                <c:pt idx="38">
                  <c:v>1.4470000000000001</c:v>
                </c:pt>
                <c:pt idx="39">
                  <c:v>1.79</c:v>
                </c:pt>
                <c:pt idx="40">
                  <c:v>1.8879999999999999</c:v>
                </c:pt>
                <c:pt idx="41">
                  <c:v>1.679</c:v>
                </c:pt>
                <c:pt idx="42">
                  <c:v>1.296</c:v>
                </c:pt>
                <c:pt idx="43">
                  <c:v>0.80700000000000005</c:v>
                </c:pt>
                <c:pt idx="44">
                  <c:v>0.36799999999999999</c:v>
                </c:pt>
                <c:pt idx="45">
                  <c:v>-4.0000000000000001E-3</c:v>
                </c:pt>
                <c:pt idx="46">
                  <c:v>-4.0000000000000001E-3</c:v>
                </c:pt>
                <c:pt idx="47">
                  <c:v>-4.0000000000000001E-3</c:v>
                </c:pt>
                <c:pt idx="48">
                  <c:v>-4.0000000000000001E-3</c:v>
                </c:pt>
                <c:pt idx="49">
                  <c:v>-4.0000000000000001E-3</c:v>
                </c:pt>
                <c:pt idx="50">
                  <c:v>-4.0000000000000001E-3</c:v>
                </c:pt>
                <c:pt idx="51">
                  <c:v>-4.0000000000000001E-3</c:v>
                </c:pt>
                <c:pt idx="52">
                  <c:v>-4.0000000000000001E-3</c:v>
                </c:pt>
                <c:pt idx="53">
                  <c:v>0.152</c:v>
                </c:pt>
                <c:pt idx="54">
                  <c:v>0.45400000000000001</c:v>
                </c:pt>
                <c:pt idx="55">
                  <c:v>0.68100000000000005</c:v>
                </c:pt>
                <c:pt idx="56">
                  <c:v>0.89600000000000002</c:v>
                </c:pt>
                <c:pt idx="57">
                  <c:v>1.038</c:v>
                </c:pt>
                <c:pt idx="58">
                  <c:v>1.054</c:v>
                </c:pt>
                <c:pt idx="59">
                  <c:v>0.97</c:v>
                </c:pt>
                <c:pt idx="60">
                  <c:v>0.83399999999999996</c:v>
                </c:pt>
                <c:pt idx="61">
                  <c:v>0.60399999999999998</c:v>
                </c:pt>
                <c:pt idx="62">
                  <c:v>0.39600000000000002</c:v>
                </c:pt>
                <c:pt idx="63">
                  <c:v>0.20699999999999999</c:v>
                </c:pt>
                <c:pt idx="64">
                  <c:v>7.0000000000000007E-2</c:v>
                </c:pt>
                <c:pt idx="65">
                  <c:v>-4.0000000000000001E-3</c:v>
                </c:pt>
                <c:pt idx="66">
                  <c:v>7.0000000000000001E-3</c:v>
                </c:pt>
                <c:pt idx="67">
                  <c:v>6.6000000000000003E-2</c:v>
                </c:pt>
                <c:pt idx="68">
                  <c:v>0.251</c:v>
                </c:pt>
                <c:pt idx="69">
                  <c:v>0.45200000000000001</c:v>
                </c:pt>
                <c:pt idx="70">
                  <c:v>0.63</c:v>
                </c:pt>
                <c:pt idx="71">
                  <c:v>0.82699999999999996</c:v>
                </c:pt>
                <c:pt idx="72">
                  <c:v>0.93600000000000005</c:v>
                </c:pt>
                <c:pt idx="73">
                  <c:v>1.042</c:v>
                </c:pt>
                <c:pt idx="74">
                  <c:v>1.1200000000000001</c:v>
                </c:pt>
                <c:pt idx="75">
                  <c:v>1.087</c:v>
                </c:pt>
                <c:pt idx="76">
                  <c:v>0.96599999999999997</c:v>
                </c:pt>
                <c:pt idx="77">
                  <c:v>0.88700000000000001</c:v>
                </c:pt>
                <c:pt idx="78">
                  <c:v>0.71299999999999997</c:v>
                </c:pt>
                <c:pt idx="79">
                  <c:v>0.55900000000000005</c:v>
                </c:pt>
                <c:pt idx="80">
                  <c:v>0.41099999999999998</c:v>
                </c:pt>
                <c:pt idx="81">
                  <c:v>0.32800000000000001</c:v>
                </c:pt>
                <c:pt idx="82">
                  <c:v>0.3</c:v>
                </c:pt>
                <c:pt idx="83">
                  <c:v>0.311</c:v>
                </c:pt>
                <c:pt idx="84">
                  <c:v>0.29599999999999999</c:v>
                </c:pt>
                <c:pt idx="85">
                  <c:v>0.38</c:v>
                </c:pt>
                <c:pt idx="86">
                  <c:v>0.47699999999999998</c:v>
                </c:pt>
                <c:pt idx="87">
                  <c:v>0.53800000000000003</c:v>
                </c:pt>
                <c:pt idx="88">
                  <c:v>0.60599999999999998</c:v>
                </c:pt>
                <c:pt idx="89">
                  <c:v>0.63300000000000001</c:v>
                </c:pt>
                <c:pt idx="90">
                  <c:v>0.66</c:v>
                </c:pt>
                <c:pt idx="91">
                  <c:v>0.63500000000000001</c:v>
                </c:pt>
                <c:pt idx="92">
                  <c:v>0.59699999999999998</c:v>
                </c:pt>
                <c:pt idx="93">
                  <c:v>0.54</c:v>
                </c:pt>
                <c:pt idx="94">
                  <c:v>0.47399999999999998</c:v>
                </c:pt>
                <c:pt idx="95">
                  <c:v>0.438</c:v>
                </c:pt>
                <c:pt idx="96">
                  <c:v>0.35099999999999998</c:v>
                </c:pt>
                <c:pt idx="97">
                  <c:v>0.29899999999999999</c:v>
                </c:pt>
                <c:pt idx="98">
                  <c:v>0.246</c:v>
                </c:pt>
                <c:pt idx="99">
                  <c:v>0.248</c:v>
                </c:pt>
                <c:pt idx="100">
                  <c:v>0.248</c:v>
                </c:pt>
                <c:pt idx="101">
                  <c:v>0.26600000000000001</c:v>
                </c:pt>
                <c:pt idx="102">
                  <c:v>0.34699999999999998</c:v>
                </c:pt>
                <c:pt idx="103">
                  <c:v>0.41399999999999998</c:v>
                </c:pt>
                <c:pt idx="104">
                  <c:v>0.56499999999999995</c:v>
                </c:pt>
                <c:pt idx="105">
                  <c:v>0.63500000000000001</c:v>
                </c:pt>
                <c:pt idx="106">
                  <c:v>0.74199999999999999</c:v>
                </c:pt>
                <c:pt idx="107">
                  <c:v>0.78200000000000003</c:v>
                </c:pt>
                <c:pt idx="108">
                  <c:v>0.82799999999999996</c:v>
                </c:pt>
                <c:pt idx="109">
                  <c:v>0.84599999999999997</c:v>
                </c:pt>
                <c:pt idx="110">
                  <c:v>0.82199999999999995</c:v>
                </c:pt>
                <c:pt idx="111">
                  <c:v>0.75700000000000001</c:v>
                </c:pt>
                <c:pt idx="112">
                  <c:v>0.66500000000000004</c:v>
                </c:pt>
                <c:pt idx="113">
                  <c:v>0.625</c:v>
                </c:pt>
                <c:pt idx="114">
                  <c:v>0.56100000000000005</c:v>
                </c:pt>
                <c:pt idx="115">
                  <c:v>0.52800000000000002</c:v>
                </c:pt>
                <c:pt idx="116">
                  <c:v>0.52500000000000002</c:v>
                </c:pt>
                <c:pt idx="117">
                  <c:v>0.51900000000000002</c:v>
                </c:pt>
                <c:pt idx="118">
                  <c:v>0.51200000000000001</c:v>
                </c:pt>
                <c:pt idx="119">
                  <c:v>0.54400000000000004</c:v>
                </c:pt>
                <c:pt idx="120">
                  <c:v>0.57799999999999996</c:v>
                </c:pt>
                <c:pt idx="121">
                  <c:v>0.56000000000000005</c:v>
                </c:pt>
                <c:pt idx="122">
                  <c:v>0.57999999999999996</c:v>
                </c:pt>
                <c:pt idx="123">
                  <c:v>0.58899999999999997</c:v>
                </c:pt>
                <c:pt idx="124">
                  <c:v>0.59099999999999997</c:v>
                </c:pt>
                <c:pt idx="125">
                  <c:v>0.53500000000000003</c:v>
                </c:pt>
                <c:pt idx="126">
                  <c:v>0.55500000000000005</c:v>
                </c:pt>
                <c:pt idx="127">
                  <c:v>0.56200000000000006</c:v>
                </c:pt>
                <c:pt idx="128">
                  <c:v>0.55700000000000005</c:v>
                </c:pt>
                <c:pt idx="129">
                  <c:v>0.49099999999999999</c:v>
                </c:pt>
                <c:pt idx="130">
                  <c:v>0.46</c:v>
                </c:pt>
                <c:pt idx="131">
                  <c:v>0.375</c:v>
                </c:pt>
                <c:pt idx="132">
                  <c:v>0.378</c:v>
                </c:pt>
                <c:pt idx="133">
                  <c:v>0.311</c:v>
                </c:pt>
                <c:pt idx="134">
                  <c:v>0.3</c:v>
                </c:pt>
                <c:pt idx="135">
                  <c:v>0.30099999999999999</c:v>
                </c:pt>
                <c:pt idx="136">
                  <c:v>0.35799999999999998</c:v>
                </c:pt>
                <c:pt idx="137">
                  <c:v>0.36499999999999999</c:v>
                </c:pt>
                <c:pt idx="138">
                  <c:v>0.45300000000000001</c:v>
                </c:pt>
                <c:pt idx="139">
                  <c:v>0.499</c:v>
                </c:pt>
                <c:pt idx="140">
                  <c:v>0.57899999999999996</c:v>
                </c:pt>
                <c:pt idx="141">
                  <c:v>0.63500000000000001</c:v>
                </c:pt>
                <c:pt idx="142">
                  <c:v>0.66600000000000004</c:v>
                </c:pt>
                <c:pt idx="143">
                  <c:v>0.70799999999999996</c:v>
                </c:pt>
                <c:pt idx="144">
                  <c:v>0.72199999999999998</c:v>
                </c:pt>
                <c:pt idx="145">
                  <c:v>0.69899999999999995</c:v>
                </c:pt>
                <c:pt idx="146">
                  <c:v>0.63700000000000001</c:v>
                </c:pt>
                <c:pt idx="147">
                  <c:v>0.621</c:v>
                </c:pt>
                <c:pt idx="148">
                  <c:v>0.59899999999999998</c:v>
                </c:pt>
                <c:pt idx="149">
                  <c:v>0.57399999999999995</c:v>
                </c:pt>
                <c:pt idx="150">
                  <c:v>0.59499999999999997</c:v>
                </c:pt>
                <c:pt idx="151">
                  <c:v>0.61799999999999999</c:v>
                </c:pt>
                <c:pt idx="152">
                  <c:v>0.64</c:v>
                </c:pt>
                <c:pt idx="153">
                  <c:v>0.67200000000000004</c:v>
                </c:pt>
                <c:pt idx="154">
                  <c:v>0.66100000000000003</c:v>
                </c:pt>
                <c:pt idx="155">
                  <c:v>0.69899999999999995</c:v>
                </c:pt>
                <c:pt idx="156">
                  <c:v>0.67</c:v>
                </c:pt>
                <c:pt idx="157">
                  <c:v>0.65400000000000003</c:v>
                </c:pt>
                <c:pt idx="158">
                  <c:v>0.60399999999999998</c:v>
                </c:pt>
                <c:pt idx="159">
                  <c:v>0.60399999999999998</c:v>
                </c:pt>
                <c:pt idx="160">
                  <c:v>0.57399999999999995</c:v>
                </c:pt>
                <c:pt idx="161">
                  <c:v>0.55000000000000004</c:v>
                </c:pt>
                <c:pt idx="162">
                  <c:v>0.51</c:v>
                </c:pt>
                <c:pt idx="163">
                  <c:v>0.52100000000000002</c:v>
                </c:pt>
                <c:pt idx="164">
                  <c:v>0.47599999999999998</c:v>
                </c:pt>
                <c:pt idx="165">
                  <c:v>0.46200000000000002</c:v>
                </c:pt>
                <c:pt idx="166">
                  <c:v>0.437</c:v>
                </c:pt>
                <c:pt idx="167">
                  <c:v>0.40400000000000003</c:v>
                </c:pt>
                <c:pt idx="168">
                  <c:v>0.371</c:v>
                </c:pt>
                <c:pt idx="169">
                  <c:v>0.36899999999999999</c:v>
                </c:pt>
                <c:pt idx="170">
                  <c:v>0.32</c:v>
                </c:pt>
                <c:pt idx="171">
                  <c:v>0.30399999999999999</c:v>
                </c:pt>
                <c:pt idx="172">
                  <c:v>0.35699999999999998</c:v>
                </c:pt>
                <c:pt idx="173">
                  <c:v>0.35399999999999998</c:v>
                </c:pt>
                <c:pt idx="174">
                  <c:v>0.43</c:v>
                </c:pt>
                <c:pt idx="175">
                  <c:v>0.45300000000000001</c:v>
                </c:pt>
                <c:pt idx="176">
                  <c:v>0.45800000000000002</c:v>
                </c:pt>
                <c:pt idx="177">
                  <c:v>0.53500000000000003</c:v>
                </c:pt>
                <c:pt idx="178">
                  <c:v>0.55800000000000005</c:v>
                </c:pt>
                <c:pt idx="179">
                  <c:v>0.56200000000000006</c:v>
                </c:pt>
                <c:pt idx="180">
                  <c:v>0.58099999999999996</c:v>
                </c:pt>
                <c:pt idx="181">
                  <c:v>0.61199999999999999</c:v>
                </c:pt>
                <c:pt idx="182">
                  <c:v>0.65500000000000003</c:v>
                </c:pt>
                <c:pt idx="183">
                  <c:v>0.61</c:v>
                </c:pt>
                <c:pt idx="184">
                  <c:v>0.63800000000000001</c:v>
                </c:pt>
                <c:pt idx="185">
                  <c:v>0.6</c:v>
                </c:pt>
                <c:pt idx="186">
                  <c:v>0.59199999999999997</c:v>
                </c:pt>
                <c:pt idx="187">
                  <c:v>0.61899999999999999</c:v>
                </c:pt>
                <c:pt idx="188">
                  <c:v>0.60699999999999998</c:v>
                </c:pt>
                <c:pt idx="189">
                  <c:v>0.59399999999999997</c:v>
                </c:pt>
                <c:pt idx="190">
                  <c:v>0.64200000000000002</c:v>
                </c:pt>
                <c:pt idx="191">
                  <c:v>0.63300000000000001</c:v>
                </c:pt>
                <c:pt idx="192">
                  <c:v>0.66700000000000004</c:v>
                </c:pt>
                <c:pt idx="193">
                  <c:v>0.65200000000000002</c:v>
                </c:pt>
                <c:pt idx="194">
                  <c:v>0.621</c:v>
                </c:pt>
                <c:pt idx="195">
                  <c:v>0.63900000000000001</c:v>
                </c:pt>
                <c:pt idx="196">
                  <c:v>0.64200000000000002</c:v>
                </c:pt>
                <c:pt idx="197">
                  <c:v>0.63200000000000001</c:v>
                </c:pt>
                <c:pt idx="198">
                  <c:v>0.60899999999999999</c:v>
                </c:pt>
                <c:pt idx="199">
                  <c:v>0.56899999999999995</c:v>
                </c:pt>
                <c:pt idx="200">
                  <c:v>0.55700000000000005</c:v>
                </c:pt>
                <c:pt idx="201">
                  <c:v>0.48699999999999999</c:v>
                </c:pt>
                <c:pt idx="202">
                  <c:v>0.439</c:v>
                </c:pt>
                <c:pt idx="203">
                  <c:v>0.41899999999999998</c:v>
                </c:pt>
                <c:pt idx="204">
                  <c:v>0.39400000000000002</c:v>
                </c:pt>
                <c:pt idx="205">
                  <c:v>0.35499999999999998</c:v>
                </c:pt>
                <c:pt idx="206">
                  <c:v>0.35499999999999998</c:v>
                </c:pt>
                <c:pt idx="207">
                  <c:v>0.34100000000000003</c:v>
                </c:pt>
                <c:pt idx="208">
                  <c:v>0.33800000000000002</c:v>
                </c:pt>
                <c:pt idx="209">
                  <c:v>0.39400000000000002</c:v>
                </c:pt>
                <c:pt idx="210">
                  <c:v>0.39</c:v>
                </c:pt>
                <c:pt idx="211">
                  <c:v>0.41299999999999998</c:v>
                </c:pt>
                <c:pt idx="212">
                  <c:v>0.441</c:v>
                </c:pt>
                <c:pt idx="213">
                  <c:v>0.48</c:v>
                </c:pt>
                <c:pt idx="214">
                  <c:v>0.54100000000000004</c:v>
                </c:pt>
                <c:pt idx="215">
                  <c:v>0.55200000000000005</c:v>
                </c:pt>
                <c:pt idx="216">
                  <c:v>0.54300000000000004</c:v>
                </c:pt>
                <c:pt idx="217">
                  <c:v>0.54400000000000004</c:v>
                </c:pt>
                <c:pt idx="218">
                  <c:v>0.55600000000000005</c:v>
                </c:pt>
                <c:pt idx="219">
                  <c:v>0.57899999999999996</c:v>
                </c:pt>
                <c:pt idx="220">
                  <c:v>0.61499999999999999</c:v>
                </c:pt>
                <c:pt idx="221">
                  <c:v>0.61299999999999999</c:v>
                </c:pt>
                <c:pt idx="222">
                  <c:v>0.625</c:v>
                </c:pt>
                <c:pt idx="223">
                  <c:v>0.59</c:v>
                </c:pt>
                <c:pt idx="224">
                  <c:v>0.63300000000000001</c:v>
                </c:pt>
                <c:pt idx="225">
                  <c:v>0.61899999999999999</c:v>
                </c:pt>
                <c:pt idx="226">
                  <c:v>0.65400000000000003</c:v>
                </c:pt>
                <c:pt idx="227">
                  <c:v>0.64900000000000002</c:v>
                </c:pt>
                <c:pt idx="228">
                  <c:v>0.69099999999999995</c:v>
                </c:pt>
                <c:pt idx="229">
                  <c:v>0.68100000000000005</c:v>
                </c:pt>
                <c:pt idx="230">
                  <c:v>0.72</c:v>
                </c:pt>
                <c:pt idx="231">
                  <c:v>0.71199999999999997</c:v>
                </c:pt>
                <c:pt idx="232">
                  <c:v>0.70199999999999996</c:v>
                </c:pt>
                <c:pt idx="233">
                  <c:v>0.67200000000000004</c:v>
                </c:pt>
                <c:pt idx="234">
                  <c:v>0.63</c:v>
                </c:pt>
                <c:pt idx="235">
                  <c:v>0.61499999999999999</c:v>
                </c:pt>
                <c:pt idx="236">
                  <c:v>0.58199999999999996</c:v>
                </c:pt>
                <c:pt idx="237">
                  <c:v>0.53100000000000003</c:v>
                </c:pt>
                <c:pt idx="238">
                  <c:v>0.51200000000000001</c:v>
                </c:pt>
                <c:pt idx="239">
                  <c:v>0.47699999999999998</c:v>
                </c:pt>
                <c:pt idx="240">
                  <c:v>0.42899999999999999</c:v>
                </c:pt>
                <c:pt idx="241">
                  <c:v>0.40300000000000002</c:v>
                </c:pt>
                <c:pt idx="242">
                  <c:v>0.36899999999999999</c:v>
                </c:pt>
                <c:pt idx="243">
                  <c:v>0.374</c:v>
                </c:pt>
                <c:pt idx="244">
                  <c:v>0.377</c:v>
                </c:pt>
                <c:pt idx="245">
                  <c:v>0.379</c:v>
                </c:pt>
                <c:pt idx="246">
                  <c:v>0.38200000000000001</c:v>
                </c:pt>
                <c:pt idx="247">
                  <c:v>0.38900000000000001</c:v>
                </c:pt>
                <c:pt idx="248">
                  <c:v>0.40799999999999997</c:v>
                </c:pt>
                <c:pt idx="249">
                  <c:v>0.42499999999999999</c:v>
                </c:pt>
                <c:pt idx="250">
                  <c:v>0.45200000000000001</c:v>
                </c:pt>
                <c:pt idx="251">
                  <c:v>0.47899999999999998</c:v>
                </c:pt>
                <c:pt idx="252">
                  <c:v>0.49</c:v>
                </c:pt>
                <c:pt idx="253">
                  <c:v>0.50900000000000001</c:v>
                </c:pt>
                <c:pt idx="254">
                  <c:v>0.53800000000000003</c:v>
                </c:pt>
                <c:pt idx="255">
                  <c:v>0.53700000000000003</c:v>
                </c:pt>
                <c:pt idx="256">
                  <c:v>0.54600000000000004</c:v>
                </c:pt>
                <c:pt idx="257">
                  <c:v>0.56799999999999995</c:v>
                </c:pt>
                <c:pt idx="258">
                  <c:v>0.60199999999999998</c:v>
                </c:pt>
                <c:pt idx="259">
                  <c:v>0.60399999999999998</c:v>
                </c:pt>
                <c:pt idx="260">
                  <c:v>0.625</c:v>
                </c:pt>
                <c:pt idx="261">
                  <c:v>0.64800000000000002</c:v>
                </c:pt>
                <c:pt idx="262">
                  <c:v>0.622</c:v>
                </c:pt>
                <c:pt idx="263">
                  <c:v>0.67</c:v>
                </c:pt>
                <c:pt idx="264">
                  <c:v>0.66800000000000004</c:v>
                </c:pt>
                <c:pt idx="265">
                  <c:v>0.66600000000000004</c:v>
                </c:pt>
                <c:pt idx="266">
                  <c:v>0.70099999999999996</c:v>
                </c:pt>
                <c:pt idx="267">
                  <c:v>0.69799999999999995</c:v>
                </c:pt>
                <c:pt idx="268">
                  <c:v>0.69099999999999995</c:v>
                </c:pt>
                <c:pt idx="269">
                  <c:v>0.68300000000000005</c:v>
                </c:pt>
                <c:pt idx="270">
                  <c:v>0.65100000000000002</c:v>
                </c:pt>
                <c:pt idx="271">
                  <c:v>0.67400000000000004</c:v>
                </c:pt>
                <c:pt idx="272">
                  <c:v>0.628</c:v>
                </c:pt>
                <c:pt idx="273">
                  <c:v>0.61099999999999999</c:v>
                </c:pt>
                <c:pt idx="274">
                  <c:v>0.52600000000000002</c:v>
                </c:pt>
                <c:pt idx="275">
                  <c:v>0.53</c:v>
                </c:pt>
                <c:pt idx="276">
                  <c:v>0.51</c:v>
                </c:pt>
                <c:pt idx="277">
                  <c:v>0.47599999999999998</c:v>
                </c:pt>
                <c:pt idx="278">
                  <c:v>0.41899999999999998</c:v>
                </c:pt>
                <c:pt idx="279">
                  <c:v>0.39800000000000002</c:v>
                </c:pt>
                <c:pt idx="280">
                  <c:v>0.41199999999999998</c:v>
                </c:pt>
                <c:pt idx="281">
                  <c:v>0.43099999999999999</c:v>
                </c:pt>
                <c:pt idx="282">
                  <c:v>0.38200000000000001</c:v>
                </c:pt>
                <c:pt idx="283">
                  <c:v>0.40300000000000002</c:v>
                </c:pt>
                <c:pt idx="284">
                  <c:v>0.39600000000000002</c:v>
                </c:pt>
                <c:pt idx="285">
                  <c:v>0.40100000000000002</c:v>
                </c:pt>
                <c:pt idx="286">
                  <c:v>0.41199999999999998</c:v>
                </c:pt>
                <c:pt idx="287">
                  <c:v>0.42499999999999999</c:v>
                </c:pt>
                <c:pt idx="288">
                  <c:v>0.45400000000000001</c:v>
                </c:pt>
                <c:pt idx="289">
                  <c:v>0.495</c:v>
                </c:pt>
                <c:pt idx="290">
                  <c:v>0.503</c:v>
                </c:pt>
                <c:pt idx="291">
                  <c:v>0.53</c:v>
                </c:pt>
                <c:pt idx="292">
                  <c:v>0.504</c:v>
                </c:pt>
                <c:pt idx="293">
                  <c:v>0.498</c:v>
                </c:pt>
                <c:pt idx="294">
                  <c:v>0.49099999999999999</c:v>
                </c:pt>
                <c:pt idx="295">
                  <c:v>0.51900000000000002</c:v>
                </c:pt>
                <c:pt idx="296">
                  <c:v>0.55300000000000005</c:v>
                </c:pt>
                <c:pt idx="297">
                  <c:v>0.59599999999999997</c:v>
                </c:pt>
                <c:pt idx="298">
                  <c:v>0.60699999999999998</c:v>
                </c:pt>
                <c:pt idx="299">
                  <c:v>0.629</c:v>
                </c:pt>
                <c:pt idx="300">
                  <c:v>0.65400000000000003</c:v>
                </c:pt>
                <c:pt idx="301">
                  <c:v>0.65</c:v>
                </c:pt>
                <c:pt idx="302">
                  <c:v>0.64800000000000002</c:v>
                </c:pt>
                <c:pt idx="303">
                  <c:v>0.64500000000000002</c:v>
                </c:pt>
                <c:pt idx="304">
                  <c:v>0.64500000000000002</c:v>
                </c:pt>
                <c:pt idx="305">
                  <c:v>0.69699999999999995</c:v>
                </c:pt>
                <c:pt idx="306">
                  <c:v>0.69</c:v>
                </c:pt>
                <c:pt idx="307">
                  <c:v>0.67700000000000005</c:v>
                </c:pt>
                <c:pt idx="308">
                  <c:v>0.69899999999999995</c:v>
                </c:pt>
                <c:pt idx="309">
                  <c:v>0.66300000000000003</c:v>
                </c:pt>
                <c:pt idx="310">
                  <c:v>0.66400000000000003</c:v>
                </c:pt>
                <c:pt idx="311">
                  <c:v>0.60699999999999998</c:v>
                </c:pt>
                <c:pt idx="312">
                  <c:v>0.57599999999999996</c:v>
                </c:pt>
                <c:pt idx="313">
                  <c:v>0.52900000000000003</c:v>
                </c:pt>
                <c:pt idx="314">
                  <c:v>0.50900000000000001</c:v>
                </c:pt>
                <c:pt idx="315">
                  <c:v>0.47399999999999998</c:v>
                </c:pt>
                <c:pt idx="316">
                  <c:v>0.46800000000000003</c:v>
                </c:pt>
                <c:pt idx="317">
                  <c:v>0.46200000000000002</c:v>
                </c:pt>
                <c:pt idx="318">
                  <c:v>0.42399999999999999</c:v>
                </c:pt>
                <c:pt idx="319">
                  <c:v>0.39700000000000002</c:v>
                </c:pt>
                <c:pt idx="320">
                  <c:v>0.40100000000000002</c:v>
                </c:pt>
                <c:pt idx="321">
                  <c:v>0.39600000000000002</c:v>
                </c:pt>
                <c:pt idx="322">
                  <c:v>0.39800000000000002</c:v>
                </c:pt>
                <c:pt idx="323">
                  <c:v>0.40300000000000002</c:v>
                </c:pt>
                <c:pt idx="324">
                  <c:v>0.41399999999999998</c:v>
                </c:pt>
                <c:pt idx="325">
                  <c:v>0.433</c:v>
                </c:pt>
                <c:pt idx="326">
                  <c:v>0.45900000000000002</c:v>
                </c:pt>
                <c:pt idx="327">
                  <c:v>0.45600000000000002</c:v>
                </c:pt>
                <c:pt idx="328">
                  <c:v>0.504</c:v>
                </c:pt>
                <c:pt idx="329">
                  <c:v>0.52</c:v>
                </c:pt>
                <c:pt idx="330">
                  <c:v>0.55300000000000005</c:v>
                </c:pt>
                <c:pt idx="331">
                  <c:v>0.54700000000000004</c:v>
                </c:pt>
                <c:pt idx="332">
                  <c:v>0.55600000000000005</c:v>
                </c:pt>
                <c:pt idx="333">
                  <c:v>0.57899999999999996</c:v>
                </c:pt>
                <c:pt idx="334">
                  <c:v>0.57099999999999995</c:v>
                </c:pt>
                <c:pt idx="335">
                  <c:v>0.61499999999999999</c:v>
                </c:pt>
                <c:pt idx="336">
                  <c:v>0.627</c:v>
                </c:pt>
                <c:pt idx="337">
                  <c:v>0.64400000000000002</c:v>
                </c:pt>
                <c:pt idx="338">
                  <c:v>0.628</c:v>
                </c:pt>
                <c:pt idx="339">
                  <c:v>0.60799999999999998</c:v>
                </c:pt>
                <c:pt idx="340">
                  <c:v>0.66900000000000004</c:v>
                </c:pt>
                <c:pt idx="341">
                  <c:v>0.65900000000000003</c:v>
                </c:pt>
                <c:pt idx="342">
                  <c:v>0.64600000000000002</c:v>
                </c:pt>
                <c:pt idx="343">
                  <c:v>0.69599999999999995</c:v>
                </c:pt>
                <c:pt idx="344">
                  <c:v>0.68899999999999995</c:v>
                </c:pt>
                <c:pt idx="345">
                  <c:v>0.66100000000000003</c:v>
                </c:pt>
                <c:pt idx="346">
                  <c:v>0.69399999999999995</c:v>
                </c:pt>
                <c:pt idx="347">
                  <c:v>0.66400000000000003</c:v>
                </c:pt>
                <c:pt idx="348">
                  <c:v>0.62</c:v>
                </c:pt>
                <c:pt idx="349">
                  <c:v>0.60599999999999998</c:v>
                </c:pt>
                <c:pt idx="350">
                  <c:v>0.57499999999999996</c:v>
                </c:pt>
                <c:pt idx="351">
                  <c:v>0.52800000000000002</c:v>
                </c:pt>
                <c:pt idx="352">
                  <c:v>0.50800000000000001</c:v>
                </c:pt>
                <c:pt idx="353">
                  <c:v>0.47299999999999998</c:v>
                </c:pt>
                <c:pt idx="354">
                  <c:v>0.42899999999999999</c:v>
                </c:pt>
                <c:pt idx="355">
                  <c:v>0.40899999999999997</c:v>
                </c:pt>
                <c:pt idx="356">
                  <c:v>0.38100000000000001</c:v>
                </c:pt>
                <c:pt idx="357">
                  <c:v>0.38200000000000001</c:v>
                </c:pt>
                <c:pt idx="358">
                  <c:v>0.33500000000000002</c:v>
                </c:pt>
                <c:pt idx="359">
                  <c:v>0.33400000000000002</c:v>
                </c:pt>
                <c:pt idx="360">
                  <c:v>0.378</c:v>
                </c:pt>
                <c:pt idx="361">
                  <c:v>0.38100000000000001</c:v>
                </c:pt>
                <c:pt idx="362">
                  <c:v>0.38900000000000001</c:v>
                </c:pt>
                <c:pt idx="363">
                  <c:v>0.41299999999999998</c:v>
                </c:pt>
                <c:pt idx="364">
                  <c:v>0.439</c:v>
                </c:pt>
                <c:pt idx="365">
                  <c:v>0.43099999999999999</c:v>
                </c:pt>
                <c:pt idx="366">
                  <c:v>0.42799999999999999</c:v>
                </c:pt>
                <c:pt idx="367">
                  <c:v>0.48699999999999999</c:v>
                </c:pt>
                <c:pt idx="368">
                  <c:v>0.52500000000000002</c:v>
                </c:pt>
                <c:pt idx="369">
                  <c:v>0.51100000000000001</c:v>
                </c:pt>
                <c:pt idx="370">
                  <c:v>0.52</c:v>
                </c:pt>
                <c:pt idx="371">
                  <c:v>0.59599999999999997</c:v>
                </c:pt>
                <c:pt idx="372">
                  <c:v>0.57799999999999996</c:v>
                </c:pt>
                <c:pt idx="373">
                  <c:v>0.627</c:v>
                </c:pt>
                <c:pt idx="374">
                  <c:v>0.64300000000000002</c:v>
                </c:pt>
                <c:pt idx="375">
                  <c:v>0.63100000000000001</c:v>
                </c:pt>
                <c:pt idx="376">
                  <c:v>0.60799999999999998</c:v>
                </c:pt>
                <c:pt idx="377">
                  <c:v>0.65600000000000003</c:v>
                </c:pt>
                <c:pt idx="378">
                  <c:v>0.65200000000000002</c:v>
                </c:pt>
                <c:pt idx="379">
                  <c:v>0.64900000000000002</c:v>
                </c:pt>
                <c:pt idx="380">
                  <c:v>0.64400000000000002</c:v>
                </c:pt>
                <c:pt idx="381">
                  <c:v>0.63700000000000001</c:v>
                </c:pt>
                <c:pt idx="382">
                  <c:v>0.60899999999999999</c:v>
                </c:pt>
                <c:pt idx="383">
                  <c:v>0.59199999999999997</c:v>
                </c:pt>
                <c:pt idx="384">
                  <c:v>0.621</c:v>
                </c:pt>
                <c:pt idx="385">
                  <c:v>0.63300000000000001</c:v>
                </c:pt>
                <c:pt idx="386">
                  <c:v>0.58599999999999997</c:v>
                </c:pt>
                <c:pt idx="387">
                  <c:v>0.56999999999999995</c:v>
                </c:pt>
                <c:pt idx="388">
                  <c:v>0.53900000000000003</c:v>
                </c:pt>
                <c:pt idx="389">
                  <c:v>0.53600000000000003</c:v>
                </c:pt>
                <c:pt idx="390">
                  <c:v>0.47699999999999998</c:v>
                </c:pt>
                <c:pt idx="391">
                  <c:v>0.44500000000000001</c:v>
                </c:pt>
                <c:pt idx="392">
                  <c:v>0.441</c:v>
                </c:pt>
                <c:pt idx="393">
                  <c:v>0.374</c:v>
                </c:pt>
                <c:pt idx="394">
                  <c:v>0.34399999999999997</c:v>
                </c:pt>
                <c:pt idx="395">
                  <c:v>0.35099999999999998</c:v>
                </c:pt>
                <c:pt idx="396">
                  <c:v>0.36199999999999999</c:v>
                </c:pt>
                <c:pt idx="397">
                  <c:v>0.35</c:v>
                </c:pt>
                <c:pt idx="398">
                  <c:v>0.35199999999999998</c:v>
                </c:pt>
                <c:pt idx="399">
                  <c:v>0.36399999999999999</c:v>
                </c:pt>
                <c:pt idx="400">
                  <c:v>0.376</c:v>
                </c:pt>
                <c:pt idx="401">
                  <c:v>0.39400000000000002</c:v>
                </c:pt>
                <c:pt idx="402">
                  <c:v>0.46700000000000003</c:v>
                </c:pt>
                <c:pt idx="403">
                  <c:v>0.46400000000000002</c:v>
                </c:pt>
                <c:pt idx="404">
                  <c:v>0.51900000000000002</c:v>
                </c:pt>
                <c:pt idx="405">
                  <c:v>0.498</c:v>
                </c:pt>
                <c:pt idx="406">
                  <c:v>0.53300000000000003</c:v>
                </c:pt>
                <c:pt idx="407">
                  <c:v>0.53300000000000003</c:v>
                </c:pt>
                <c:pt idx="408">
                  <c:v>0.54400000000000004</c:v>
                </c:pt>
                <c:pt idx="409">
                  <c:v>0.51100000000000001</c:v>
                </c:pt>
                <c:pt idx="410">
                  <c:v>0.55300000000000005</c:v>
                </c:pt>
                <c:pt idx="411">
                  <c:v>0.55000000000000004</c:v>
                </c:pt>
                <c:pt idx="412">
                  <c:v>0.55900000000000005</c:v>
                </c:pt>
                <c:pt idx="413">
                  <c:v>0.57399999999999995</c:v>
                </c:pt>
                <c:pt idx="414">
                  <c:v>0.59699999999999998</c:v>
                </c:pt>
                <c:pt idx="415">
                  <c:v>0.627</c:v>
                </c:pt>
                <c:pt idx="416">
                  <c:v>0.622</c:v>
                </c:pt>
                <c:pt idx="417">
                  <c:v>0.65700000000000003</c:v>
                </c:pt>
                <c:pt idx="418">
                  <c:v>0.65900000000000003</c:v>
                </c:pt>
                <c:pt idx="419">
                  <c:v>0.65900000000000003</c:v>
                </c:pt>
                <c:pt idx="420">
                  <c:v>0.66400000000000003</c:v>
                </c:pt>
                <c:pt idx="421">
                  <c:v>0.7</c:v>
                </c:pt>
                <c:pt idx="422">
                  <c:v>0.67100000000000004</c:v>
                </c:pt>
                <c:pt idx="423">
                  <c:v>0.69899999999999995</c:v>
                </c:pt>
                <c:pt idx="424">
                  <c:v>0.65200000000000002</c:v>
                </c:pt>
                <c:pt idx="425">
                  <c:v>0.65400000000000003</c:v>
                </c:pt>
                <c:pt idx="426">
                  <c:v>0.629</c:v>
                </c:pt>
                <c:pt idx="427">
                  <c:v>0.59</c:v>
                </c:pt>
                <c:pt idx="428">
                  <c:v>0.52500000000000002</c:v>
                </c:pt>
                <c:pt idx="429">
                  <c:v>0.503</c:v>
                </c:pt>
                <c:pt idx="430">
                  <c:v>0.45100000000000001</c:v>
                </c:pt>
                <c:pt idx="431">
                  <c:v>0.43</c:v>
                </c:pt>
                <c:pt idx="432">
                  <c:v>0.39800000000000002</c:v>
                </c:pt>
                <c:pt idx="433">
                  <c:v>0.35399999999999998</c:v>
                </c:pt>
                <c:pt idx="434">
                  <c:v>0.36</c:v>
                </c:pt>
                <c:pt idx="435">
                  <c:v>0.35599999999999998</c:v>
                </c:pt>
                <c:pt idx="436">
                  <c:v>0.39100000000000001</c:v>
                </c:pt>
                <c:pt idx="437">
                  <c:v>0.45</c:v>
                </c:pt>
                <c:pt idx="438">
                  <c:v>0.45200000000000001</c:v>
                </c:pt>
                <c:pt idx="439">
                  <c:v>0.47699999999999998</c:v>
                </c:pt>
                <c:pt idx="440">
                  <c:v>0.51300000000000001</c:v>
                </c:pt>
                <c:pt idx="441">
                  <c:v>0.56200000000000006</c:v>
                </c:pt>
                <c:pt idx="442">
                  <c:v>0.57799999999999996</c:v>
                </c:pt>
                <c:pt idx="443">
                  <c:v>0.55800000000000005</c:v>
                </c:pt>
                <c:pt idx="444">
                  <c:v>0.54500000000000004</c:v>
                </c:pt>
                <c:pt idx="445">
                  <c:v>0.54</c:v>
                </c:pt>
                <c:pt idx="446">
                  <c:v>0.54400000000000004</c:v>
                </c:pt>
                <c:pt idx="447">
                  <c:v>0.56000000000000005</c:v>
                </c:pt>
                <c:pt idx="448">
                  <c:v>0.58899999999999997</c:v>
                </c:pt>
                <c:pt idx="449">
                  <c:v>0.58499999999999996</c:v>
                </c:pt>
                <c:pt idx="450">
                  <c:v>0.63600000000000001</c:v>
                </c:pt>
                <c:pt idx="451">
                  <c:v>0.60099999999999998</c:v>
                </c:pt>
                <c:pt idx="452">
                  <c:v>0.63100000000000001</c:v>
                </c:pt>
                <c:pt idx="453">
                  <c:v>0.66300000000000003</c:v>
                </c:pt>
                <c:pt idx="454">
                  <c:v>0.65800000000000003</c:v>
                </c:pt>
                <c:pt idx="455">
                  <c:v>0.66400000000000003</c:v>
                </c:pt>
                <c:pt idx="456">
                  <c:v>0.70799999999999996</c:v>
                </c:pt>
                <c:pt idx="457">
                  <c:v>0.70699999999999996</c:v>
                </c:pt>
                <c:pt idx="458">
                  <c:v>0.69299999999999995</c:v>
                </c:pt>
                <c:pt idx="459">
                  <c:v>0.73699999999999999</c:v>
                </c:pt>
                <c:pt idx="460">
                  <c:v>0.71499999999999997</c:v>
                </c:pt>
                <c:pt idx="461">
                  <c:v>0.68899999999999995</c:v>
                </c:pt>
                <c:pt idx="462">
                  <c:v>0.69099999999999995</c:v>
                </c:pt>
                <c:pt idx="463">
                  <c:v>0.63800000000000001</c:v>
                </c:pt>
                <c:pt idx="464">
                  <c:v>0.60599999999999998</c:v>
                </c:pt>
                <c:pt idx="465">
                  <c:v>0.55600000000000005</c:v>
                </c:pt>
                <c:pt idx="466">
                  <c:v>0.49</c:v>
                </c:pt>
                <c:pt idx="467">
                  <c:v>0.45</c:v>
                </c:pt>
                <c:pt idx="468">
                  <c:v>0.438</c:v>
                </c:pt>
                <c:pt idx="469">
                  <c:v>0.42199999999999999</c:v>
                </c:pt>
                <c:pt idx="470">
                  <c:v>0.44500000000000001</c:v>
                </c:pt>
                <c:pt idx="471">
                  <c:v>0.4</c:v>
                </c:pt>
                <c:pt idx="472">
                  <c:v>0.39900000000000002</c:v>
                </c:pt>
                <c:pt idx="473">
                  <c:v>0.39900000000000002</c:v>
                </c:pt>
                <c:pt idx="474">
                  <c:v>0.40400000000000003</c:v>
                </c:pt>
                <c:pt idx="475">
                  <c:v>0.41199999999999998</c:v>
                </c:pt>
                <c:pt idx="476">
                  <c:v>0.42599999999999999</c:v>
                </c:pt>
                <c:pt idx="477">
                  <c:v>0.44600000000000001</c:v>
                </c:pt>
                <c:pt idx="478">
                  <c:v>0.49</c:v>
                </c:pt>
                <c:pt idx="479">
                  <c:v>0.47199999999999998</c:v>
                </c:pt>
                <c:pt idx="480">
                  <c:v>0.51500000000000001</c:v>
                </c:pt>
                <c:pt idx="481">
                  <c:v>0.53</c:v>
                </c:pt>
                <c:pt idx="482">
                  <c:v>0.51400000000000001</c:v>
                </c:pt>
                <c:pt idx="483">
                  <c:v>0.55500000000000005</c:v>
                </c:pt>
                <c:pt idx="484">
                  <c:v>0.56399999999999995</c:v>
                </c:pt>
                <c:pt idx="485">
                  <c:v>0.58299999999999996</c:v>
                </c:pt>
                <c:pt idx="486">
                  <c:v>0.57299999999999995</c:v>
                </c:pt>
                <c:pt idx="487">
                  <c:v>0.61499999999999999</c:v>
                </c:pt>
                <c:pt idx="488">
                  <c:v>0.629</c:v>
                </c:pt>
                <c:pt idx="489">
                  <c:v>0.65200000000000002</c:v>
                </c:pt>
                <c:pt idx="490">
                  <c:v>0.68200000000000005</c:v>
                </c:pt>
                <c:pt idx="491">
                  <c:v>0.67500000000000004</c:v>
                </c:pt>
                <c:pt idx="492">
                  <c:v>0.71899999999999997</c:v>
                </c:pt>
                <c:pt idx="493">
                  <c:v>0.72199999999999998</c:v>
                </c:pt>
                <c:pt idx="494">
                  <c:v>0.72499999999999998</c:v>
                </c:pt>
                <c:pt idx="495">
                  <c:v>0.71</c:v>
                </c:pt>
                <c:pt idx="496">
                  <c:v>0.76</c:v>
                </c:pt>
                <c:pt idx="497">
                  <c:v>0.70899999999999996</c:v>
                </c:pt>
                <c:pt idx="498">
                  <c:v>0.69399999999999995</c:v>
                </c:pt>
                <c:pt idx="499">
                  <c:v>0.65900000000000003</c:v>
                </c:pt>
                <c:pt idx="500">
                  <c:v>0.60899999999999999</c:v>
                </c:pt>
                <c:pt idx="501">
                  <c:v>0.58599999999999997</c:v>
                </c:pt>
                <c:pt idx="502">
                  <c:v>0.54600000000000004</c:v>
                </c:pt>
                <c:pt idx="503">
                  <c:v>0.53700000000000003</c:v>
                </c:pt>
                <c:pt idx="504">
                  <c:v>0.51400000000000001</c:v>
                </c:pt>
                <c:pt idx="505">
                  <c:v>0.47899999999999998</c:v>
                </c:pt>
                <c:pt idx="506">
                  <c:v>0.47099999999999997</c:v>
                </c:pt>
                <c:pt idx="507">
                  <c:v>0.45700000000000002</c:v>
                </c:pt>
                <c:pt idx="508">
                  <c:v>0.434</c:v>
                </c:pt>
                <c:pt idx="509">
                  <c:v>0.44900000000000001</c:v>
                </c:pt>
                <c:pt idx="510">
                  <c:v>0.41299999999999998</c:v>
                </c:pt>
                <c:pt idx="511">
                  <c:v>0.42699999999999999</c:v>
                </c:pt>
                <c:pt idx="512">
                  <c:v>0.38300000000000001</c:v>
                </c:pt>
                <c:pt idx="513">
                  <c:v>0.43099999999999999</c:v>
                </c:pt>
                <c:pt idx="514">
                  <c:v>0.38600000000000001</c:v>
                </c:pt>
                <c:pt idx="515">
                  <c:v>0.45400000000000001</c:v>
                </c:pt>
                <c:pt idx="516">
                  <c:v>0.48699999999999999</c:v>
                </c:pt>
                <c:pt idx="517">
                  <c:v>0.46700000000000003</c:v>
                </c:pt>
                <c:pt idx="518">
                  <c:v>0.46800000000000003</c:v>
                </c:pt>
                <c:pt idx="519">
                  <c:v>0.52500000000000002</c:v>
                </c:pt>
                <c:pt idx="520">
                  <c:v>0.50800000000000001</c:v>
                </c:pt>
                <c:pt idx="521">
                  <c:v>0.54700000000000004</c:v>
                </c:pt>
                <c:pt idx="522">
                  <c:v>0.55500000000000005</c:v>
                </c:pt>
                <c:pt idx="523">
                  <c:v>0.57499999999999996</c:v>
                </c:pt>
                <c:pt idx="524">
                  <c:v>0.61</c:v>
                </c:pt>
                <c:pt idx="525">
                  <c:v>0.61899999999999999</c:v>
                </c:pt>
                <c:pt idx="526">
                  <c:v>0.63300000000000001</c:v>
                </c:pt>
                <c:pt idx="527">
                  <c:v>0.65700000000000003</c:v>
                </c:pt>
                <c:pt idx="528">
                  <c:v>0.68899999999999995</c:v>
                </c:pt>
                <c:pt idx="529">
                  <c:v>0.68200000000000005</c:v>
                </c:pt>
                <c:pt idx="530">
                  <c:v>0.67300000000000004</c:v>
                </c:pt>
                <c:pt idx="531">
                  <c:v>0.67200000000000004</c:v>
                </c:pt>
                <c:pt idx="532">
                  <c:v>0.71199999999999997</c:v>
                </c:pt>
                <c:pt idx="533">
                  <c:v>0.67500000000000004</c:v>
                </c:pt>
                <c:pt idx="534">
                  <c:v>0.65500000000000003</c:v>
                </c:pt>
                <c:pt idx="535">
                  <c:v>0.69299999999999995</c:v>
                </c:pt>
                <c:pt idx="536">
                  <c:v>0.66800000000000004</c:v>
                </c:pt>
                <c:pt idx="537">
                  <c:v>0.622</c:v>
                </c:pt>
                <c:pt idx="538">
                  <c:v>0.628</c:v>
                </c:pt>
                <c:pt idx="539">
                  <c:v>0.60799999999999998</c:v>
                </c:pt>
                <c:pt idx="540">
                  <c:v>0.57899999999999996</c:v>
                </c:pt>
                <c:pt idx="541">
                  <c:v>0.57799999999999996</c:v>
                </c:pt>
                <c:pt idx="542">
                  <c:v>0.56299999999999994</c:v>
                </c:pt>
                <c:pt idx="543">
                  <c:v>0.53300000000000003</c:v>
                </c:pt>
                <c:pt idx="544">
                  <c:v>0.49099999999999999</c:v>
                </c:pt>
                <c:pt idx="545">
                  <c:v>0.47599999999999998</c:v>
                </c:pt>
                <c:pt idx="546">
                  <c:v>0.40699999999999997</c:v>
                </c:pt>
                <c:pt idx="547">
                  <c:v>0.41599999999999998</c:v>
                </c:pt>
                <c:pt idx="548">
                  <c:v>0.38400000000000001</c:v>
                </c:pt>
                <c:pt idx="549">
                  <c:v>0.38300000000000001</c:v>
                </c:pt>
                <c:pt idx="550">
                  <c:v>0.379</c:v>
                </c:pt>
                <c:pt idx="551">
                  <c:v>0.371</c:v>
                </c:pt>
                <c:pt idx="552">
                  <c:v>0.43099999999999999</c:v>
                </c:pt>
                <c:pt idx="553">
                  <c:v>0.44500000000000001</c:v>
                </c:pt>
                <c:pt idx="554">
                  <c:v>0.45700000000000002</c:v>
                </c:pt>
                <c:pt idx="555">
                  <c:v>0.49199999999999999</c:v>
                </c:pt>
                <c:pt idx="556">
                  <c:v>0.498</c:v>
                </c:pt>
                <c:pt idx="557">
                  <c:v>0.51800000000000002</c:v>
                </c:pt>
                <c:pt idx="558">
                  <c:v>0.54900000000000004</c:v>
                </c:pt>
                <c:pt idx="559">
                  <c:v>0.60199999999999998</c:v>
                </c:pt>
                <c:pt idx="560">
                  <c:v>0.60799999999999998</c:v>
                </c:pt>
                <c:pt idx="561">
                  <c:v>0.59299999999999997</c:v>
                </c:pt>
                <c:pt idx="562">
                  <c:v>0.58599999999999997</c:v>
                </c:pt>
                <c:pt idx="563">
                  <c:v>0.57799999999999996</c:v>
                </c:pt>
                <c:pt idx="564">
                  <c:v>0.64200000000000002</c:v>
                </c:pt>
                <c:pt idx="565">
                  <c:v>0.66200000000000003</c:v>
                </c:pt>
                <c:pt idx="566">
                  <c:v>0.63800000000000001</c:v>
                </c:pt>
                <c:pt idx="567">
                  <c:v>0.67200000000000004</c:v>
                </c:pt>
                <c:pt idx="568">
                  <c:v>0.66500000000000004</c:v>
                </c:pt>
                <c:pt idx="569">
                  <c:v>0.67</c:v>
                </c:pt>
                <c:pt idx="570">
                  <c:v>0.71299999999999997</c:v>
                </c:pt>
                <c:pt idx="571">
                  <c:v>0.71</c:v>
                </c:pt>
                <c:pt idx="572">
                  <c:v>0.70299999999999996</c:v>
                </c:pt>
                <c:pt idx="573">
                  <c:v>0.67500000000000004</c:v>
                </c:pt>
                <c:pt idx="574">
                  <c:v>0.65600000000000003</c:v>
                </c:pt>
                <c:pt idx="575">
                  <c:v>0.625</c:v>
                </c:pt>
                <c:pt idx="576">
                  <c:v>0.63400000000000001</c:v>
                </c:pt>
                <c:pt idx="577">
                  <c:v>0.61599999999999999</c:v>
                </c:pt>
                <c:pt idx="578">
                  <c:v>0.58599999999999997</c:v>
                </c:pt>
                <c:pt idx="579">
                  <c:v>0.53800000000000003</c:v>
                </c:pt>
                <c:pt idx="580">
                  <c:v>0.47299999999999998</c:v>
                </c:pt>
                <c:pt idx="581">
                  <c:v>0.433</c:v>
                </c:pt>
                <c:pt idx="582">
                  <c:v>0.42799999999999999</c:v>
                </c:pt>
                <c:pt idx="583">
                  <c:v>0.35299999999999998</c:v>
                </c:pt>
                <c:pt idx="584">
                  <c:v>0.38400000000000001</c:v>
                </c:pt>
                <c:pt idx="585">
                  <c:v>0.33</c:v>
                </c:pt>
                <c:pt idx="586">
                  <c:v>0.36699999999999999</c:v>
                </c:pt>
                <c:pt idx="587">
                  <c:v>0.42299999999999999</c:v>
                </c:pt>
                <c:pt idx="588">
                  <c:v>0.41899999999999998</c:v>
                </c:pt>
                <c:pt idx="589">
                  <c:v>0.48599999999999999</c:v>
                </c:pt>
                <c:pt idx="590">
                  <c:v>0.496</c:v>
                </c:pt>
                <c:pt idx="591">
                  <c:v>0.53300000000000003</c:v>
                </c:pt>
                <c:pt idx="592">
                  <c:v>0.52700000000000002</c:v>
                </c:pt>
                <c:pt idx="593">
                  <c:v>0.52900000000000003</c:v>
                </c:pt>
                <c:pt idx="594">
                  <c:v>0.53600000000000003</c:v>
                </c:pt>
                <c:pt idx="595">
                  <c:v>0.51100000000000001</c:v>
                </c:pt>
                <c:pt idx="596">
                  <c:v>0.53900000000000003</c:v>
                </c:pt>
                <c:pt idx="597">
                  <c:v>0.53300000000000003</c:v>
                </c:pt>
                <c:pt idx="598">
                  <c:v>0.53600000000000003</c:v>
                </c:pt>
                <c:pt idx="599">
                  <c:v>0.55100000000000005</c:v>
                </c:pt>
                <c:pt idx="600">
                  <c:v>0.53</c:v>
                </c:pt>
                <c:pt idx="601">
                  <c:v>0.52</c:v>
                </c:pt>
                <c:pt idx="602">
                  <c:v>0.56299999999999994</c:v>
                </c:pt>
                <c:pt idx="603">
                  <c:v>0.58199999999999996</c:v>
                </c:pt>
                <c:pt idx="604">
                  <c:v>0.65200000000000002</c:v>
                </c:pt>
                <c:pt idx="605">
                  <c:v>0.63300000000000001</c:v>
                </c:pt>
                <c:pt idx="606">
                  <c:v>0.68700000000000006</c:v>
                </c:pt>
                <c:pt idx="607">
                  <c:v>0.69099999999999995</c:v>
                </c:pt>
                <c:pt idx="608">
                  <c:v>0.69399999999999995</c:v>
                </c:pt>
                <c:pt idx="609">
                  <c:v>0.68700000000000006</c:v>
                </c:pt>
                <c:pt idx="610">
                  <c:v>0.68400000000000005</c:v>
                </c:pt>
                <c:pt idx="611">
                  <c:v>0.67300000000000004</c:v>
                </c:pt>
                <c:pt idx="612">
                  <c:v>0.69499999999999995</c:v>
                </c:pt>
                <c:pt idx="613">
                  <c:v>0.67100000000000004</c:v>
                </c:pt>
                <c:pt idx="614">
                  <c:v>0.71499999999999997</c:v>
                </c:pt>
                <c:pt idx="615">
                  <c:v>0.66200000000000003</c:v>
                </c:pt>
                <c:pt idx="616">
                  <c:v>0.63700000000000001</c:v>
                </c:pt>
                <c:pt idx="617">
                  <c:v>0.59499999999999997</c:v>
                </c:pt>
                <c:pt idx="618">
                  <c:v>0.53700000000000003</c:v>
                </c:pt>
                <c:pt idx="619">
                  <c:v>0.505</c:v>
                </c:pt>
                <c:pt idx="620">
                  <c:v>0.45700000000000002</c:v>
                </c:pt>
                <c:pt idx="621">
                  <c:v>0.432</c:v>
                </c:pt>
                <c:pt idx="622">
                  <c:v>0.45800000000000002</c:v>
                </c:pt>
                <c:pt idx="623">
                  <c:v>0.41199999999999998</c:v>
                </c:pt>
                <c:pt idx="624">
                  <c:v>0.371</c:v>
                </c:pt>
                <c:pt idx="625">
                  <c:v>0.378</c:v>
                </c:pt>
                <c:pt idx="626">
                  <c:v>0.36199999999999999</c:v>
                </c:pt>
                <c:pt idx="627">
                  <c:v>0.42299999999999999</c:v>
                </c:pt>
                <c:pt idx="628">
                  <c:v>0.42099999999999999</c:v>
                </c:pt>
                <c:pt idx="629">
                  <c:v>0.49</c:v>
                </c:pt>
                <c:pt idx="630">
                  <c:v>0.46300000000000002</c:v>
                </c:pt>
                <c:pt idx="631">
                  <c:v>0.504</c:v>
                </c:pt>
                <c:pt idx="632">
                  <c:v>0.51100000000000001</c:v>
                </c:pt>
                <c:pt idx="633">
                  <c:v>0.53100000000000003</c:v>
                </c:pt>
                <c:pt idx="634">
                  <c:v>0.51700000000000002</c:v>
                </c:pt>
                <c:pt idx="635">
                  <c:v>0.56799999999999995</c:v>
                </c:pt>
                <c:pt idx="636">
                  <c:v>0.52100000000000002</c:v>
                </c:pt>
                <c:pt idx="637">
                  <c:v>0.53700000000000003</c:v>
                </c:pt>
                <c:pt idx="638">
                  <c:v>0.56399999999999995</c:v>
                </c:pt>
                <c:pt idx="639">
                  <c:v>0.61</c:v>
                </c:pt>
                <c:pt idx="640">
                  <c:v>0.61899999999999999</c:v>
                </c:pt>
                <c:pt idx="641">
                  <c:v>0.63900000000000001</c:v>
                </c:pt>
                <c:pt idx="642">
                  <c:v>0.66800000000000004</c:v>
                </c:pt>
                <c:pt idx="643">
                  <c:v>0.70599999999999996</c:v>
                </c:pt>
                <c:pt idx="644">
                  <c:v>0.69799999999999995</c:v>
                </c:pt>
                <c:pt idx="645">
                  <c:v>0.70199999999999996</c:v>
                </c:pt>
                <c:pt idx="646">
                  <c:v>0.70699999999999996</c:v>
                </c:pt>
                <c:pt idx="647">
                  <c:v>0.70099999999999996</c:v>
                </c:pt>
                <c:pt idx="648">
                  <c:v>0.71599999999999997</c:v>
                </c:pt>
                <c:pt idx="649">
                  <c:v>0.70499999999999996</c:v>
                </c:pt>
                <c:pt idx="650">
                  <c:v>0.72599999999999998</c:v>
                </c:pt>
                <c:pt idx="651">
                  <c:v>0.69599999999999995</c:v>
                </c:pt>
                <c:pt idx="652">
                  <c:v>0.65300000000000002</c:v>
                </c:pt>
                <c:pt idx="653">
                  <c:v>0.63500000000000001</c:v>
                </c:pt>
                <c:pt idx="654">
                  <c:v>0.56000000000000005</c:v>
                </c:pt>
                <c:pt idx="655">
                  <c:v>0.499</c:v>
                </c:pt>
                <c:pt idx="656">
                  <c:v>0.48499999999999999</c:v>
                </c:pt>
                <c:pt idx="657">
                  <c:v>0.44800000000000001</c:v>
                </c:pt>
                <c:pt idx="658">
                  <c:v>0.436</c:v>
                </c:pt>
                <c:pt idx="659">
                  <c:v>0.4</c:v>
                </c:pt>
                <c:pt idx="660">
                  <c:v>0.41199999999999998</c:v>
                </c:pt>
                <c:pt idx="661">
                  <c:v>0.42099999999999999</c:v>
                </c:pt>
                <c:pt idx="662">
                  <c:v>0.437</c:v>
                </c:pt>
                <c:pt idx="663">
                  <c:v>0.40200000000000002</c:v>
                </c:pt>
                <c:pt idx="664">
                  <c:v>0.40899999999999997</c:v>
                </c:pt>
                <c:pt idx="665">
                  <c:v>0.42499999999999999</c:v>
                </c:pt>
                <c:pt idx="666">
                  <c:v>0.42699999999999999</c:v>
                </c:pt>
                <c:pt idx="667">
                  <c:v>0.44800000000000001</c:v>
                </c:pt>
                <c:pt idx="668">
                  <c:v>0.47799999999999998</c:v>
                </c:pt>
                <c:pt idx="669">
                  <c:v>0.52800000000000002</c:v>
                </c:pt>
                <c:pt idx="670">
                  <c:v>0.53200000000000003</c:v>
                </c:pt>
                <c:pt idx="671">
                  <c:v>0.55000000000000004</c:v>
                </c:pt>
                <c:pt idx="672">
                  <c:v>0.52200000000000002</c:v>
                </c:pt>
                <c:pt idx="673">
                  <c:v>0.55800000000000005</c:v>
                </c:pt>
                <c:pt idx="674">
                  <c:v>0.56699999999999995</c:v>
                </c:pt>
                <c:pt idx="675">
                  <c:v>0.58799999999999997</c:v>
                </c:pt>
                <c:pt idx="676">
                  <c:v>0.57799999999999996</c:v>
                </c:pt>
                <c:pt idx="677">
                  <c:v>0.622</c:v>
                </c:pt>
                <c:pt idx="678">
                  <c:v>0.58899999999999997</c:v>
                </c:pt>
                <c:pt idx="679">
                  <c:v>0.60699999999999998</c:v>
                </c:pt>
                <c:pt idx="680">
                  <c:v>0.627</c:v>
                </c:pt>
                <c:pt idx="681">
                  <c:v>0.61399999999999999</c:v>
                </c:pt>
                <c:pt idx="682">
                  <c:v>0.59499999999999997</c:v>
                </c:pt>
                <c:pt idx="683">
                  <c:v>0.64500000000000002</c:v>
                </c:pt>
                <c:pt idx="684">
                  <c:v>0.68899999999999995</c:v>
                </c:pt>
                <c:pt idx="685">
                  <c:v>0.68600000000000005</c:v>
                </c:pt>
                <c:pt idx="686">
                  <c:v>0.72499999999999998</c:v>
                </c:pt>
                <c:pt idx="687">
                  <c:v>0.70799999999999996</c:v>
                </c:pt>
                <c:pt idx="688">
                  <c:v>0.78500000000000003</c:v>
                </c:pt>
                <c:pt idx="689">
                  <c:v>0.76700000000000002</c:v>
                </c:pt>
                <c:pt idx="690">
                  <c:v>0.73799999999999999</c:v>
                </c:pt>
                <c:pt idx="691">
                  <c:v>0.67200000000000004</c:v>
                </c:pt>
                <c:pt idx="692">
                  <c:v>0.624</c:v>
                </c:pt>
                <c:pt idx="693">
                  <c:v>0.53100000000000003</c:v>
                </c:pt>
                <c:pt idx="694">
                  <c:v>0.46300000000000002</c:v>
                </c:pt>
                <c:pt idx="695">
                  <c:v>0.41699999999999998</c:v>
                </c:pt>
                <c:pt idx="696">
                  <c:v>0.39800000000000002</c:v>
                </c:pt>
                <c:pt idx="697">
                  <c:v>0.41299999999999998</c:v>
                </c:pt>
                <c:pt idx="698">
                  <c:v>0.38500000000000001</c:v>
                </c:pt>
                <c:pt idx="699">
                  <c:v>0.39</c:v>
                </c:pt>
                <c:pt idx="700">
                  <c:v>0.438</c:v>
                </c:pt>
                <c:pt idx="701">
                  <c:v>0.438</c:v>
                </c:pt>
                <c:pt idx="702">
                  <c:v>0.40200000000000002</c:v>
                </c:pt>
                <c:pt idx="703">
                  <c:v>0.46800000000000003</c:v>
                </c:pt>
                <c:pt idx="704">
                  <c:v>0.48299999999999998</c:v>
                </c:pt>
                <c:pt idx="705">
                  <c:v>0.45100000000000001</c:v>
                </c:pt>
                <c:pt idx="706">
                  <c:v>0.48</c:v>
                </c:pt>
                <c:pt idx="707">
                  <c:v>0.47799999999999998</c:v>
                </c:pt>
                <c:pt idx="708">
                  <c:v>0.47699999999999998</c:v>
                </c:pt>
                <c:pt idx="709">
                  <c:v>0.54600000000000004</c:v>
                </c:pt>
                <c:pt idx="710">
                  <c:v>0.51700000000000002</c:v>
                </c:pt>
                <c:pt idx="711">
                  <c:v>0.55500000000000005</c:v>
                </c:pt>
                <c:pt idx="712">
                  <c:v>0.56299999999999994</c:v>
                </c:pt>
                <c:pt idx="713">
                  <c:v>0.58599999999999997</c:v>
                </c:pt>
                <c:pt idx="714">
                  <c:v>0.61599999999999999</c:v>
                </c:pt>
                <c:pt idx="715">
                  <c:v>0.61699999999999999</c:v>
                </c:pt>
                <c:pt idx="716">
                  <c:v>0.629</c:v>
                </c:pt>
                <c:pt idx="717">
                  <c:v>0.65800000000000003</c:v>
                </c:pt>
                <c:pt idx="718">
                  <c:v>0.63300000000000001</c:v>
                </c:pt>
                <c:pt idx="719">
                  <c:v>0.68</c:v>
                </c:pt>
                <c:pt idx="720">
                  <c:v>0.66800000000000004</c:v>
                </c:pt>
                <c:pt idx="721">
                  <c:v>0.72199999999999998</c:v>
                </c:pt>
                <c:pt idx="722">
                  <c:v>0.72299999999999998</c:v>
                </c:pt>
                <c:pt idx="723">
                  <c:v>0.72199999999999998</c:v>
                </c:pt>
                <c:pt idx="724">
                  <c:v>0.751</c:v>
                </c:pt>
                <c:pt idx="725">
                  <c:v>0.74199999999999999</c:v>
                </c:pt>
                <c:pt idx="726">
                  <c:v>0.67100000000000004</c:v>
                </c:pt>
                <c:pt idx="727">
                  <c:v>0.64600000000000002</c:v>
                </c:pt>
                <c:pt idx="728">
                  <c:v>0.65</c:v>
                </c:pt>
                <c:pt idx="729">
                  <c:v>0.58599999999999997</c:v>
                </c:pt>
                <c:pt idx="730">
                  <c:v>0.54900000000000004</c:v>
                </c:pt>
                <c:pt idx="731">
                  <c:v>0.53900000000000003</c:v>
                </c:pt>
                <c:pt idx="732">
                  <c:v>0.51900000000000002</c:v>
                </c:pt>
                <c:pt idx="733">
                  <c:v>0.48399999999999999</c:v>
                </c:pt>
                <c:pt idx="734">
                  <c:v>0.436</c:v>
                </c:pt>
                <c:pt idx="735">
                  <c:v>0.46</c:v>
                </c:pt>
                <c:pt idx="736">
                  <c:v>0.42499999999999999</c:v>
                </c:pt>
                <c:pt idx="737">
                  <c:v>0.39100000000000001</c:v>
                </c:pt>
                <c:pt idx="738">
                  <c:v>0.39600000000000002</c:v>
                </c:pt>
                <c:pt idx="739">
                  <c:v>0.39900000000000002</c:v>
                </c:pt>
                <c:pt idx="740">
                  <c:v>0.40500000000000003</c:v>
                </c:pt>
                <c:pt idx="741">
                  <c:v>0.377</c:v>
                </c:pt>
                <c:pt idx="742">
                  <c:v>0.33900000000000002</c:v>
                </c:pt>
                <c:pt idx="743">
                  <c:v>0.40100000000000002</c:v>
                </c:pt>
                <c:pt idx="744">
                  <c:v>0.41</c:v>
                </c:pt>
                <c:pt idx="745">
                  <c:v>0.443</c:v>
                </c:pt>
                <c:pt idx="746">
                  <c:v>0.48399999999999999</c:v>
                </c:pt>
                <c:pt idx="747">
                  <c:v>0.54200000000000004</c:v>
                </c:pt>
                <c:pt idx="748">
                  <c:v>0.56200000000000006</c:v>
                </c:pt>
                <c:pt idx="749">
                  <c:v>0.61099999999999999</c:v>
                </c:pt>
                <c:pt idx="750">
                  <c:v>0.628</c:v>
                </c:pt>
                <c:pt idx="751">
                  <c:v>0.61899999999999999</c:v>
                </c:pt>
                <c:pt idx="752">
                  <c:v>0.61799999999999999</c:v>
                </c:pt>
                <c:pt idx="753">
                  <c:v>0.63100000000000001</c:v>
                </c:pt>
                <c:pt idx="754">
                  <c:v>0.64700000000000002</c:v>
                </c:pt>
                <c:pt idx="755">
                  <c:v>0.625</c:v>
                </c:pt>
                <c:pt idx="756">
                  <c:v>0.65200000000000002</c:v>
                </c:pt>
                <c:pt idx="757">
                  <c:v>0.64</c:v>
                </c:pt>
                <c:pt idx="758">
                  <c:v>0.67</c:v>
                </c:pt>
                <c:pt idx="759">
                  <c:v>0.66400000000000003</c:v>
                </c:pt>
                <c:pt idx="760">
                  <c:v>0.65900000000000003</c:v>
                </c:pt>
                <c:pt idx="761">
                  <c:v>0.73799999999999999</c:v>
                </c:pt>
                <c:pt idx="762">
                  <c:v>0.746</c:v>
                </c:pt>
                <c:pt idx="763">
                  <c:v>0.73799999999999999</c:v>
                </c:pt>
                <c:pt idx="764">
                  <c:v>0.72099999999999997</c:v>
                </c:pt>
                <c:pt idx="765">
                  <c:v>0.69099999999999995</c:v>
                </c:pt>
                <c:pt idx="766">
                  <c:v>0.64700000000000002</c:v>
                </c:pt>
                <c:pt idx="767">
                  <c:v>0.629</c:v>
                </c:pt>
                <c:pt idx="768">
                  <c:v>0.59599999999999997</c:v>
                </c:pt>
                <c:pt idx="769">
                  <c:v>0.54600000000000004</c:v>
                </c:pt>
                <c:pt idx="770">
                  <c:v>0.52600000000000002</c:v>
                </c:pt>
                <c:pt idx="771">
                  <c:v>0.48799999999999999</c:v>
                </c:pt>
                <c:pt idx="772">
                  <c:v>0.48199999999999998</c:v>
                </c:pt>
                <c:pt idx="773">
                  <c:v>0.46600000000000003</c:v>
                </c:pt>
                <c:pt idx="774">
                  <c:v>0.44</c:v>
                </c:pt>
                <c:pt idx="775">
                  <c:v>0.45200000000000001</c:v>
                </c:pt>
                <c:pt idx="776">
                  <c:v>0.42199999999999999</c:v>
                </c:pt>
                <c:pt idx="777">
                  <c:v>0.436</c:v>
                </c:pt>
                <c:pt idx="778">
                  <c:v>0.438</c:v>
                </c:pt>
                <c:pt idx="779">
                  <c:v>0.432</c:v>
                </c:pt>
                <c:pt idx="780">
                  <c:v>0.39100000000000001</c:v>
                </c:pt>
                <c:pt idx="781">
                  <c:v>0.40400000000000003</c:v>
                </c:pt>
                <c:pt idx="782">
                  <c:v>0.42399999999999999</c:v>
                </c:pt>
                <c:pt idx="783">
                  <c:v>0.45600000000000002</c:v>
                </c:pt>
                <c:pt idx="784">
                  <c:v>0.503</c:v>
                </c:pt>
                <c:pt idx="785">
                  <c:v>0.52</c:v>
                </c:pt>
                <c:pt idx="786">
                  <c:v>0.59499999999999997</c:v>
                </c:pt>
                <c:pt idx="787">
                  <c:v>0.59899999999999998</c:v>
                </c:pt>
                <c:pt idx="788">
                  <c:v>0.61499999999999999</c:v>
                </c:pt>
                <c:pt idx="789">
                  <c:v>0.64700000000000002</c:v>
                </c:pt>
                <c:pt idx="790">
                  <c:v>0.64500000000000002</c:v>
                </c:pt>
                <c:pt idx="791">
                  <c:v>0.65</c:v>
                </c:pt>
                <c:pt idx="792">
                  <c:v>0.61899999999999999</c:v>
                </c:pt>
                <c:pt idx="793">
                  <c:v>0.63700000000000001</c:v>
                </c:pt>
                <c:pt idx="794">
                  <c:v>0.65500000000000003</c:v>
                </c:pt>
                <c:pt idx="795">
                  <c:v>0.64100000000000001</c:v>
                </c:pt>
                <c:pt idx="796">
                  <c:v>0.67400000000000004</c:v>
                </c:pt>
                <c:pt idx="797">
                  <c:v>0.66800000000000004</c:v>
                </c:pt>
                <c:pt idx="798">
                  <c:v>0.71599999999999997</c:v>
                </c:pt>
                <c:pt idx="799">
                  <c:v>0.71499999999999997</c:v>
                </c:pt>
                <c:pt idx="800">
                  <c:v>0.71</c:v>
                </c:pt>
                <c:pt idx="801">
                  <c:v>0.69799999999999995</c:v>
                </c:pt>
                <c:pt idx="802">
                  <c:v>0.66100000000000003</c:v>
                </c:pt>
                <c:pt idx="803">
                  <c:v>0.68300000000000005</c:v>
                </c:pt>
                <c:pt idx="804">
                  <c:v>0.63900000000000001</c:v>
                </c:pt>
                <c:pt idx="805">
                  <c:v>0.625</c:v>
                </c:pt>
                <c:pt idx="806">
                  <c:v>0.53700000000000003</c:v>
                </c:pt>
                <c:pt idx="807">
                  <c:v>0.48699999999999999</c:v>
                </c:pt>
                <c:pt idx="808">
                  <c:v>0.47299999999999998</c:v>
                </c:pt>
                <c:pt idx="809">
                  <c:v>0.47599999999999998</c:v>
                </c:pt>
                <c:pt idx="810">
                  <c:v>0.46899999999999997</c:v>
                </c:pt>
                <c:pt idx="811">
                  <c:v>0.45800000000000002</c:v>
                </c:pt>
                <c:pt idx="812">
                  <c:v>0.47799999999999998</c:v>
                </c:pt>
                <c:pt idx="813">
                  <c:v>0.45100000000000001</c:v>
                </c:pt>
                <c:pt idx="814">
                  <c:v>0.45500000000000002</c:v>
                </c:pt>
                <c:pt idx="815">
                  <c:v>0.42</c:v>
                </c:pt>
                <c:pt idx="816">
                  <c:v>0.42699999999999999</c:v>
                </c:pt>
                <c:pt idx="817">
                  <c:v>0.435</c:v>
                </c:pt>
                <c:pt idx="818">
                  <c:v>0.44600000000000001</c:v>
                </c:pt>
                <c:pt idx="819">
                  <c:v>0.41799999999999998</c:v>
                </c:pt>
                <c:pt idx="820">
                  <c:v>0.4</c:v>
                </c:pt>
                <c:pt idx="821">
                  <c:v>0.42599999999999999</c:v>
                </c:pt>
                <c:pt idx="822">
                  <c:v>0.46</c:v>
                </c:pt>
                <c:pt idx="823">
                  <c:v>0.52300000000000002</c:v>
                </c:pt>
                <c:pt idx="824">
                  <c:v>0.49299999999999999</c:v>
                </c:pt>
                <c:pt idx="825">
                  <c:v>0.57699999999999996</c:v>
                </c:pt>
                <c:pt idx="826">
                  <c:v>0.58899999999999997</c:v>
                </c:pt>
                <c:pt idx="827">
                  <c:v>0.61799999999999999</c:v>
                </c:pt>
                <c:pt idx="828">
                  <c:v>0.65900000000000003</c:v>
                </c:pt>
                <c:pt idx="829">
                  <c:v>0.66400000000000003</c:v>
                </c:pt>
                <c:pt idx="830">
                  <c:v>0.68300000000000005</c:v>
                </c:pt>
                <c:pt idx="831">
                  <c:v>0.66600000000000004</c:v>
                </c:pt>
                <c:pt idx="832">
                  <c:v>0.66400000000000003</c:v>
                </c:pt>
                <c:pt idx="833">
                  <c:v>0.65500000000000003</c:v>
                </c:pt>
                <c:pt idx="834">
                  <c:v>0.69099999999999995</c:v>
                </c:pt>
                <c:pt idx="835">
                  <c:v>0.68600000000000005</c:v>
                </c:pt>
                <c:pt idx="836">
                  <c:v>0.68100000000000005</c:v>
                </c:pt>
                <c:pt idx="837">
                  <c:v>0.67400000000000004</c:v>
                </c:pt>
                <c:pt idx="838">
                  <c:v>0.64800000000000002</c:v>
                </c:pt>
                <c:pt idx="839">
                  <c:v>0.68500000000000005</c:v>
                </c:pt>
                <c:pt idx="840">
                  <c:v>0.70399999999999996</c:v>
                </c:pt>
                <c:pt idx="841">
                  <c:v>0.67700000000000005</c:v>
                </c:pt>
                <c:pt idx="842">
                  <c:v>0.67700000000000005</c:v>
                </c:pt>
                <c:pt idx="843">
                  <c:v>0.62</c:v>
                </c:pt>
                <c:pt idx="844">
                  <c:v>0.59</c:v>
                </c:pt>
                <c:pt idx="845">
                  <c:v>0.58899999999999997</c:v>
                </c:pt>
                <c:pt idx="846">
                  <c:v>0.57599999999999996</c:v>
                </c:pt>
                <c:pt idx="847">
                  <c:v>0.505</c:v>
                </c:pt>
                <c:pt idx="848">
                  <c:v>0.503</c:v>
                </c:pt>
                <c:pt idx="849">
                  <c:v>0.443</c:v>
                </c:pt>
                <c:pt idx="850">
                  <c:v>0.40699999999999997</c:v>
                </c:pt>
                <c:pt idx="851">
                  <c:v>0.36599999999999999</c:v>
                </c:pt>
                <c:pt idx="852">
                  <c:v>0.372</c:v>
                </c:pt>
                <c:pt idx="853">
                  <c:v>0.35399999999999998</c:v>
                </c:pt>
                <c:pt idx="854">
                  <c:v>0.35</c:v>
                </c:pt>
                <c:pt idx="855">
                  <c:v>0.41099999999999998</c:v>
                </c:pt>
                <c:pt idx="856">
                  <c:v>0.46</c:v>
                </c:pt>
                <c:pt idx="857">
                  <c:v>0.47099999999999997</c:v>
                </c:pt>
                <c:pt idx="858">
                  <c:v>0.45800000000000002</c:v>
                </c:pt>
                <c:pt idx="859">
                  <c:v>0.496</c:v>
                </c:pt>
                <c:pt idx="860">
                  <c:v>0.505</c:v>
                </c:pt>
                <c:pt idx="861">
                  <c:v>0.52700000000000002</c:v>
                </c:pt>
                <c:pt idx="862">
                  <c:v>0.55800000000000005</c:v>
                </c:pt>
                <c:pt idx="863">
                  <c:v>0.55700000000000005</c:v>
                </c:pt>
                <c:pt idx="864">
                  <c:v>0.56699999999999995</c:v>
                </c:pt>
                <c:pt idx="865">
                  <c:v>0.58799999999999997</c:v>
                </c:pt>
                <c:pt idx="866">
                  <c:v>0.57599999999999996</c:v>
                </c:pt>
                <c:pt idx="867">
                  <c:v>0.622</c:v>
                </c:pt>
                <c:pt idx="868">
                  <c:v>0.63300000000000001</c:v>
                </c:pt>
                <c:pt idx="869">
                  <c:v>0.65400000000000003</c:v>
                </c:pt>
                <c:pt idx="870">
                  <c:v>0.68500000000000005</c:v>
                </c:pt>
                <c:pt idx="871">
                  <c:v>0.67900000000000005</c:v>
                </c:pt>
                <c:pt idx="872">
                  <c:v>0.71399999999999997</c:v>
                </c:pt>
                <c:pt idx="873">
                  <c:v>0.71899999999999997</c:v>
                </c:pt>
                <c:pt idx="874">
                  <c:v>0.77100000000000002</c:v>
                </c:pt>
                <c:pt idx="875">
                  <c:v>0.73099999999999998</c:v>
                </c:pt>
                <c:pt idx="876">
                  <c:v>0.72899999999999998</c:v>
                </c:pt>
                <c:pt idx="877">
                  <c:v>0.72399999999999998</c:v>
                </c:pt>
                <c:pt idx="878">
                  <c:v>0.70199999999999996</c:v>
                </c:pt>
                <c:pt idx="879">
                  <c:v>0.66600000000000004</c:v>
                </c:pt>
                <c:pt idx="880">
                  <c:v>0.60399999999999998</c:v>
                </c:pt>
                <c:pt idx="881">
                  <c:v>0.59299999999999997</c:v>
                </c:pt>
                <c:pt idx="882">
                  <c:v>0.54600000000000004</c:v>
                </c:pt>
                <c:pt idx="883">
                  <c:v>0.54600000000000004</c:v>
                </c:pt>
                <c:pt idx="884">
                  <c:v>0.52600000000000002</c:v>
                </c:pt>
                <c:pt idx="885">
                  <c:v>0.49099999999999999</c:v>
                </c:pt>
                <c:pt idx="886">
                  <c:v>0.48799999999999999</c:v>
                </c:pt>
                <c:pt idx="887">
                  <c:v>0.46800000000000003</c:v>
                </c:pt>
                <c:pt idx="888">
                  <c:v>0.44500000000000001</c:v>
                </c:pt>
                <c:pt idx="889">
                  <c:v>0.41299999999999998</c:v>
                </c:pt>
                <c:pt idx="890">
                  <c:v>0.42</c:v>
                </c:pt>
                <c:pt idx="891">
                  <c:v>0.42399999999999999</c:v>
                </c:pt>
                <c:pt idx="892">
                  <c:v>0.436</c:v>
                </c:pt>
                <c:pt idx="893">
                  <c:v>0.44400000000000001</c:v>
                </c:pt>
                <c:pt idx="894">
                  <c:v>0.45700000000000002</c:v>
                </c:pt>
                <c:pt idx="895">
                  <c:v>0.47</c:v>
                </c:pt>
                <c:pt idx="896">
                  <c:v>0.499</c:v>
                </c:pt>
                <c:pt idx="897">
                  <c:v>0.49299999999999999</c:v>
                </c:pt>
                <c:pt idx="898">
                  <c:v>0.45</c:v>
                </c:pt>
                <c:pt idx="899">
                  <c:v>0.45800000000000002</c:v>
                </c:pt>
                <c:pt idx="900">
                  <c:v>0.52100000000000002</c:v>
                </c:pt>
                <c:pt idx="901">
                  <c:v>0.51100000000000001</c:v>
                </c:pt>
                <c:pt idx="902">
                  <c:v>0.55900000000000005</c:v>
                </c:pt>
                <c:pt idx="903">
                  <c:v>0.56899999999999995</c:v>
                </c:pt>
                <c:pt idx="904">
                  <c:v>0.61899999999999999</c:v>
                </c:pt>
                <c:pt idx="905">
                  <c:v>0.67300000000000004</c:v>
                </c:pt>
                <c:pt idx="906">
                  <c:v>0.69</c:v>
                </c:pt>
                <c:pt idx="907">
                  <c:v>0.66300000000000003</c:v>
                </c:pt>
                <c:pt idx="908">
                  <c:v>0.70699999999999996</c:v>
                </c:pt>
                <c:pt idx="909">
                  <c:v>0.748</c:v>
                </c:pt>
                <c:pt idx="910">
                  <c:v>0.751</c:v>
                </c:pt>
                <c:pt idx="911">
                  <c:v>0.70299999999999996</c:v>
                </c:pt>
                <c:pt idx="912">
                  <c:v>0.70299999999999996</c:v>
                </c:pt>
                <c:pt idx="913">
                  <c:v>0.64700000000000002</c:v>
                </c:pt>
                <c:pt idx="914">
                  <c:v>0.68700000000000006</c:v>
                </c:pt>
                <c:pt idx="915">
                  <c:v>0.66500000000000004</c:v>
                </c:pt>
                <c:pt idx="916">
                  <c:v>0.67800000000000005</c:v>
                </c:pt>
                <c:pt idx="917">
                  <c:v>0.63800000000000001</c:v>
                </c:pt>
                <c:pt idx="918">
                  <c:v>0.63200000000000001</c:v>
                </c:pt>
                <c:pt idx="919">
                  <c:v>0.61199999999999999</c:v>
                </c:pt>
                <c:pt idx="920">
                  <c:v>0.57899999999999996</c:v>
                </c:pt>
                <c:pt idx="921">
                  <c:v>0.57499999999999996</c:v>
                </c:pt>
                <c:pt idx="922">
                  <c:v>0.51400000000000001</c:v>
                </c:pt>
                <c:pt idx="923">
                  <c:v>0.52600000000000002</c:v>
                </c:pt>
                <c:pt idx="924">
                  <c:v>0.48099999999999998</c:v>
                </c:pt>
                <c:pt idx="925">
                  <c:v>0.46700000000000003</c:v>
                </c:pt>
                <c:pt idx="926">
                  <c:v>0.44500000000000001</c:v>
                </c:pt>
                <c:pt idx="927">
                  <c:v>0.45700000000000002</c:v>
                </c:pt>
                <c:pt idx="928">
                  <c:v>0.42899999999999999</c:v>
                </c:pt>
                <c:pt idx="929">
                  <c:v>0.434</c:v>
                </c:pt>
                <c:pt idx="930">
                  <c:v>0.438</c:v>
                </c:pt>
                <c:pt idx="931">
                  <c:v>0.44400000000000001</c:v>
                </c:pt>
                <c:pt idx="932">
                  <c:v>0.44700000000000001</c:v>
                </c:pt>
                <c:pt idx="933">
                  <c:v>0.46300000000000002</c:v>
                </c:pt>
                <c:pt idx="934">
                  <c:v>0.443</c:v>
                </c:pt>
                <c:pt idx="935">
                  <c:v>0.48099999999999998</c:v>
                </c:pt>
                <c:pt idx="936">
                  <c:v>0.53500000000000003</c:v>
                </c:pt>
                <c:pt idx="937">
                  <c:v>0.495</c:v>
                </c:pt>
                <c:pt idx="938">
                  <c:v>0.51900000000000002</c:v>
                </c:pt>
                <c:pt idx="939">
                  <c:v>0.55600000000000005</c:v>
                </c:pt>
                <c:pt idx="940">
                  <c:v>0.56100000000000005</c:v>
                </c:pt>
                <c:pt idx="941">
                  <c:v>0.58399999999999996</c:v>
                </c:pt>
                <c:pt idx="942">
                  <c:v>0.61899999999999999</c:v>
                </c:pt>
                <c:pt idx="943">
                  <c:v>0.66800000000000004</c:v>
                </c:pt>
                <c:pt idx="944">
                  <c:v>0.68500000000000005</c:v>
                </c:pt>
                <c:pt idx="945">
                  <c:v>0.70599999999999996</c:v>
                </c:pt>
                <c:pt idx="946">
                  <c:v>0.74199999999999999</c:v>
                </c:pt>
                <c:pt idx="947">
                  <c:v>0.745</c:v>
                </c:pt>
                <c:pt idx="948">
                  <c:v>0.749</c:v>
                </c:pt>
                <c:pt idx="949">
                  <c:v>0.71499999999999997</c:v>
                </c:pt>
                <c:pt idx="950">
                  <c:v>0.71599999999999997</c:v>
                </c:pt>
                <c:pt idx="951">
                  <c:v>0.66500000000000004</c:v>
                </c:pt>
                <c:pt idx="952">
                  <c:v>0.65100000000000002</c:v>
                </c:pt>
                <c:pt idx="953">
                  <c:v>0.67</c:v>
                </c:pt>
                <c:pt idx="954">
                  <c:v>0.63900000000000001</c:v>
                </c:pt>
                <c:pt idx="955">
                  <c:v>0.63700000000000001</c:v>
                </c:pt>
                <c:pt idx="956">
                  <c:v>0.629</c:v>
                </c:pt>
                <c:pt idx="957">
                  <c:v>0.60799999999999998</c:v>
                </c:pt>
                <c:pt idx="958">
                  <c:v>0.57499999999999996</c:v>
                </c:pt>
                <c:pt idx="959">
                  <c:v>0.57199999999999995</c:v>
                </c:pt>
                <c:pt idx="960">
                  <c:v>0.55600000000000005</c:v>
                </c:pt>
                <c:pt idx="961">
                  <c:v>0.52700000000000002</c:v>
                </c:pt>
                <c:pt idx="962">
                  <c:v>0.48499999999999999</c:v>
                </c:pt>
                <c:pt idx="963">
                  <c:v>0.47599999999999998</c:v>
                </c:pt>
                <c:pt idx="964">
                  <c:v>0.45300000000000001</c:v>
                </c:pt>
                <c:pt idx="965">
                  <c:v>0.47499999999999998</c:v>
                </c:pt>
                <c:pt idx="966">
                  <c:v>0.42699999999999999</c:v>
                </c:pt>
                <c:pt idx="967">
                  <c:v>0.434</c:v>
                </c:pt>
                <c:pt idx="968">
                  <c:v>0.38100000000000001</c:v>
                </c:pt>
                <c:pt idx="969">
                  <c:v>0.437</c:v>
                </c:pt>
                <c:pt idx="970">
                  <c:v>0.38900000000000001</c:v>
                </c:pt>
                <c:pt idx="971">
                  <c:v>0.40200000000000002</c:v>
                </c:pt>
                <c:pt idx="972">
                  <c:v>0.42099999999999999</c:v>
                </c:pt>
                <c:pt idx="973">
                  <c:v>0.45700000000000002</c:v>
                </c:pt>
                <c:pt idx="974">
                  <c:v>0.51</c:v>
                </c:pt>
                <c:pt idx="975">
                  <c:v>0.51300000000000001</c:v>
                </c:pt>
                <c:pt idx="976">
                  <c:v>0.54300000000000004</c:v>
                </c:pt>
                <c:pt idx="977">
                  <c:v>0.54400000000000004</c:v>
                </c:pt>
                <c:pt idx="978">
                  <c:v>0.6</c:v>
                </c:pt>
                <c:pt idx="979">
                  <c:v>0.628</c:v>
                </c:pt>
                <c:pt idx="980">
                  <c:v>0.625</c:v>
                </c:pt>
                <c:pt idx="981">
                  <c:v>0.67100000000000004</c:v>
                </c:pt>
                <c:pt idx="982">
                  <c:v>0.64400000000000002</c:v>
                </c:pt>
                <c:pt idx="983">
                  <c:v>0.66800000000000004</c:v>
                </c:pt>
                <c:pt idx="984">
                  <c:v>0.65600000000000003</c:v>
                </c:pt>
                <c:pt idx="985">
                  <c:v>0.69799999999999995</c:v>
                </c:pt>
                <c:pt idx="986">
                  <c:v>0.69399999999999995</c:v>
                </c:pt>
                <c:pt idx="987">
                  <c:v>0.69199999999999995</c:v>
                </c:pt>
                <c:pt idx="988">
                  <c:v>0.68</c:v>
                </c:pt>
                <c:pt idx="989">
                  <c:v>0.67700000000000005</c:v>
                </c:pt>
                <c:pt idx="990">
                  <c:v>0.72199999999999998</c:v>
                </c:pt>
                <c:pt idx="991">
                  <c:v>0.70199999999999996</c:v>
                </c:pt>
                <c:pt idx="992">
                  <c:v>0.68</c:v>
                </c:pt>
                <c:pt idx="993">
                  <c:v>0.69099999999999995</c:v>
                </c:pt>
                <c:pt idx="994">
                  <c:v>0.64800000000000002</c:v>
                </c:pt>
                <c:pt idx="995">
                  <c:v>0.63</c:v>
                </c:pt>
                <c:pt idx="996">
                  <c:v>0.59699999999999998</c:v>
                </c:pt>
                <c:pt idx="997">
                  <c:v>0.53900000000000003</c:v>
                </c:pt>
                <c:pt idx="998">
                  <c:v>0.53</c:v>
                </c:pt>
                <c:pt idx="999">
                  <c:v>0.495</c:v>
                </c:pt>
                <c:pt idx="1000">
                  <c:v>0.49</c:v>
                </c:pt>
                <c:pt idx="1001">
                  <c:v>0.48</c:v>
                </c:pt>
                <c:pt idx="1002">
                  <c:v>0.41199999999999998</c:v>
                </c:pt>
                <c:pt idx="1003">
                  <c:v>0.41099999999999998</c:v>
                </c:pt>
                <c:pt idx="1004">
                  <c:v>0.36699999999999999</c:v>
                </c:pt>
                <c:pt idx="1005">
                  <c:v>0.36299999999999999</c:v>
                </c:pt>
                <c:pt idx="1006">
                  <c:v>0.41399999999999998</c:v>
                </c:pt>
                <c:pt idx="1007">
                  <c:v>0.40500000000000003</c:v>
                </c:pt>
                <c:pt idx="1008">
                  <c:v>0.41399999999999998</c:v>
                </c:pt>
                <c:pt idx="1009">
                  <c:v>0.49099999999999999</c:v>
                </c:pt>
                <c:pt idx="1010">
                  <c:v>0.46700000000000003</c:v>
                </c:pt>
                <c:pt idx="1011">
                  <c:v>0.505</c:v>
                </c:pt>
                <c:pt idx="1012">
                  <c:v>0.50900000000000001</c:v>
                </c:pt>
                <c:pt idx="1013">
                  <c:v>0.57299999999999995</c:v>
                </c:pt>
                <c:pt idx="1014">
                  <c:v>0.56299999999999994</c:v>
                </c:pt>
                <c:pt idx="1015">
                  <c:v>0.56399999999999995</c:v>
                </c:pt>
                <c:pt idx="1016">
                  <c:v>0.57599999999999996</c:v>
                </c:pt>
                <c:pt idx="1017">
                  <c:v>0.59899999999999998</c:v>
                </c:pt>
                <c:pt idx="1018">
                  <c:v>0.58699999999999997</c:v>
                </c:pt>
                <c:pt idx="1019">
                  <c:v>0.58599999999999997</c:v>
                </c:pt>
                <c:pt idx="1020">
                  <c:v>0.63800000000000001</c:v>
                </c:pt>
                <c:pt idx="1021">
                  <c:v>0.61899999999999999</c:v>
                </c:pt>
                <c:pt idx="1022">
                  <c:v>0.64700000000000002</c:v>
                </c:pt>
                <c:pt idx="1023">
                  <c:v>0.68</c:v>
                </c:pt>
                <c:pt idx="1024">
                  <c:v>0.67500000000000004</c:v>
                </c:pt>
                <c:pt idx="1025">
                  <c:v>0.71699999999999997</c:v>
                </c:pt>
                <c:pt idx="1026">
                  <c:v>0.71</c:v>
                </c:pt>
                <c:pt idx="1027">
                  <c:v>0.71</c:v>
                </c:pt>
                <c:pt idx="1028">
                  <c:v>0.70399999999999996</c:v>
                </c:pt>
                <c:pt idx="1029">
                  <c:v>0.69399999999999995</c:v>
                </c:pt>
                <c:pt idx="1030">
                  <c:v>0.73</c:v>
                </c:pt>
                <c:pt idx="1031">
                  <c:v>0.70099999999999996</c:v>
                </c:pt>
                <c:pt idx="1032">
                  <c:v>0.65600000000000003</c:v>
                </c:pt>
                <c:pt idx="1033">
                  <c:v>0.64</c:v>
                </c:pt>
                <c:pt idx="1034">
                  <c:v>0.60799999999999998</c:v>
                </c:pt>
                <c:pt idx="1035">
                  <c:v>0.55900000000000005</c:v>
                </c:pt>
                <c:pt idx="1036">
                  <c:v>0.49299999999999999</c:v>
                </c:pt>
                <c:pt idx="1037">
                  <c:v>0.497</c:v>
                </c:pt>
                <c:pt idx="1038">
                  <c:v>0.435</c:v>
                </c:pt>
                <c:pt idx="1039">
                  <c:v>0.45800000000000002</c:v>
                </c:pt>
                <c:pt idx="1040">
                  <c:v>0.43</c:v>
                </c:pt>
                <c:pt idx="1041">
                  <c:v>0.45100000000000001</c:v>
                </c:pt>
                <c:pt idx="1042">
                  <c:v>0.45600000000000002</c:v>
                </c:pt>
                <c:pt idx="1043">
                  <c:v>0.46100000000000002</c:v>
                </c:pt>
                <c:pt idx="1044">
                  <c:v>0.47599999999999998</c:v>
                </c:pt>
                <c:pt idx="1045">
                  <c:v>0.433</c:v>
                </c:pt>
                <c:pt idx="1046">
                  <c:v>0.44600000000000001</c:v>
                </c:pt>
                <c:pt idx="1047">
                  <c:v>0.46</c:v>
                </c:pt>
                <c:pt idx="1048">
                  <c:v>0.48899999999999999</c:v>
                </c:pt>
                <c:pt idx="1049">
                  <c:v>0.48399999999999999</c:v>
                </c:pt>
                <c:pt idx="1050">
                  <c:v>0.53400000000000003</c:v>
                </c:pt>
                <c:pt idx="1051">
                  <c:v>0.54900000000000004</c:v>
                </c:pt>
                <c:pt idx="1052">
                  <c:v>0.53500000000000003</c:v>
                </c:pt>
                <c:pt idx="1053">
                  <c:v>0.57499999999999996</c:v>
                </c:pt>
                <c:pt idx="1054">
                  <c:v>0.58299999999999996</c:v>
                </c:pt>
                <c:pt idx="1055">
                  <c:v>0.60799999999999998</c:v>
                </c:pt>
                <c:pt idx="1056">
                  <c:v>0.59699999999999998</c:v>
                </c:pt>
                <c:pt idx="1057">
                  <c:v>0.59499999999999997</c:v>
                </c:pt>
                <c:pt idx="1058">
                  <c:v>0.60299999999999998</c:v>
                </c:pt>
                <c:pt idx="1059">
                  <c:v>0.61899999999999999</c:v>
                </c:pt>
                <c:pt idx="1060">
                  <c:v>0.68899999999999995</c:v>
                </c:pt>
                <c:pt idx="1061">
                  <c:v>0.66500000000000004</c:v>
                </c:pt>
                <c:pt idx="1062">
                  <c:v>0.71799999999999997</c:v>
                </c:pt>
                <c:pt idx="1063">
                  <c:v>0.72099999999999997</c:v>
                </c:pt>
                <c:pt idx="1064">
                  <c:v>0.70299999999999996</c:v>
                </c:pt>
                <c:pt idx="1065">
                  <c:v>0.73399999999999999</c:v>
                </c:pt>
                <c:pt idx="1066">
                  <c:v>0.67400000000000004</c:v>
                </c:pt>
                <c:pt idx="1067">
                  <c:v>0.65800000000000003</c:v>
                </c:pt>
                <c:pt idx="1068">
                  <c:v>0.68700000000000006</c:v>
                </c:pt>
                <c:pt idx="1069">
                  <c:v>0.64100000000000001</c:v>
                </c:pt>
                <c:pt idx="1070">
                  <c:v>0.64700000000000002</c:v>
                </c:pt>
                <c:pt idx="1071">
                  <c:v>0.627</c:v>
                </c:pt>
                <c:pt idx="1072">
                  <c:v>0.59399999999999997</c:v>
                </c:pt>
                <c:pt idx="1073">
                  <c:v>0.54500000000000004</c:v>
                </c:pt>
                <c:pt idx="1074">
                  <c:v>0.52500000000000002</c:v>
                </c:pt>
                <c:pt idx="1075">
                  <c:v>0.49</c:v>
                </c:pt>
                <c:pt idx="1076">
                  <c:v>0.48499999999999999</c:v>
                </c:pt>
                <c:pt idx="1077">
                  <c:v>0.42599999999999999</c:v>
                </c:pt>
                <c:pt idx="1078">
                  <c:v>0.44800000000000001</c:v>
                </c:pt>
                <c:pt idx="1079">
                  <c:v>0.41599999999999998</c:v>
                </c:pt>
                <c:pt idx="1080">
                  <c:v>0.42199999999999999</c:v>
                </c:pt>
                <c:pt idx="1081">
                  <c:v>0.41799999999999998</c:v>
                </c:pt>
                <c:pt idx="1082">
                  <c:v>0.42299999999999999</c:v>
                </c:pt>
                <c:pt idx="1083">
                  <c:v>0.42899999999999999</c:v>
                </c:pt>
                <c:pt idx="1084">
                  <c:v>0.44</c:v>
                </c:pt>
                <c:pt idx="1085">
                  <c:v>0.45700000000000002</c:v>
                </c:pt>
                <c:pt idx="1086">
                  <c:v>0.48299999999999998</c:v>
                </c:pt>
                <c:pt idx="1087">
                  <c:v>0.52500000000000002</c:v>
                </c:pt>
                <c:pt idx="1088">
                  <c:v>0.53100000000000003</c:v>
                </c:pt>
                <c:pt idx="1089">
                  <c:v>0.54800000000000004</c:v>
                </c:pt>
                <c:pt idx="1090">
                  <c:v>0.57599999999999996</c:v>
                </c:pt>
                <c:pt idx="1091">
                  <c:v>0.57499999999999996</c:v>
                </c:pt>
                <c:pt idx="1092">
                  <c:v>0.58599999999999997</c:v>
                </c:pt>
                <c:pt idx="1093">
                  <c:v>0.60899999999999999</c:v>
                </c:pt>
                <c:pt idx="1094">
                  <c:v>0.59099999999999997</c:v>
                </c:pt>
                <c:pt idx="1095">
                  <c:v>0.64600000000000002</c:v>
                </c:pt>
                <c:pt idx="1096">
                  <c:v>0.65200000000000002</c:v>
                </c:pt>
                <c:pt idx="1097">
                  <c:v>0.67200000000000004</c:v>
                </c:pt>
                <c:pt idx="1098">
                  <c:v>0.65700000000000003</c:v>
                </c:pt>
                <c:pt idx="1099">
                  <c:v>0.69899999999999995</c:v>
                </c:pt>
                <c:pt idx="1100">
                  <c:v>0.69399999999999995</c:v>
                </c:pt>
                <c:pt idx="1101">
                  <c:v>0.68400000000000005</c:v>
                </c:pt>
                <c:pt idx="1102">
                  <c:v>0.73699999999999999</c:v>
                </c:pt>
                <c:pt idx="1103">
                  <c:v>0.68200000000000005</c:v>
                </c:pt>
                <c:pt idx="1104">
                  <c:v>0.67500000000000004</c:v>
                </c:pt>
                <c:pt idx="1105">
                  <c:v>0.70699999999999996</c:v>
                </c:pt>
                <c:pt idx="1106">
                  <c:v>0.68500000000000005</c:v>
                </c:pt>
                <c:pt idx="1107">
                  <c:v>0.69399999999999995</c:v>
                </c:pt>
                <c:pt idx="1108">
                  <c:v>0.64900000000000002</c:v>
                </c:pt>
                <c:pt idx="1109">
                  <c:v>0.63200000000000001</c:v>
                </c:pt>
                <c:pt idx="1110">
                  <c:v>0.59799999999999998</c:v>
                </c:pt>
                <c:pt idx="1111">
                  <c:v>0.54900000000000004</c:v>
                </c:pt>
                <c:pt idx="1112">
                  <c:v>0.52800000000000002</c:v>
                </c:pt>
                <c:pt idx="1113">
                  <c:v>0.49199999999999999</c:v>
                </c:pt>
                <c:pt idx="1114">
                  <c:v>0.442</c:v>
                </c:pt>
                <c:pt idx="1115">
                  <c:v>0.42799999999999999</c:v>
                </c:pt>
                <c:pt idx="1116">
                  <c:v>0.442</c:v>
                </c:pt>
                <c:pt idx="1117">
                  <c:v>0.44500000000000001</c:v>
                </c:pt>
                <c:pt idx="1118">
                  <c:v>0.40600000000000003</c:v>
                </c:pt>
                <c:pt idx="1119">
                  <c:v>0.41</c:v>
                </c:pt>
                <c:pt idx="1120">
                  <c:v>0.42099999999999999</c:v>
                </c:pt>
                <c:pt idx="1121">
                  <c:v>0.41499999999999998</c:v>
                </c:pt>
                <c:pt idx="1122">
                  <c:v>0.42399999999999999</c:v>
                </c:pt>
                <c:pt idx="1123">
                  <c:v>0.44600000000000001</c:v>
                </c:pt>
                <c:pt idx="1124">
                  <c:v>0.47199999999999998</c:v>
                </c:pt>
                <c:pt idx="1125">
                  <c:v>0.50900000000000001</c:v>
                </c:pt>
                <c:pt idx="1126">
                  <c:v>0.56000000000000005</c:v>
                </c:pt>
                <c:pt idx="1127">
                  <c:v>0.58199999999999996</c:v>
                </c:pt>
                <c:pt idx="1128">
                  <c:v>0.57199999999999995</c:v>
                </c:pt>
                <c:pt idx="1129">
                  <c:v>0.57299999999999995</c:v>
                </c:pt>
                <c:pt idx="1130">
                  <c:v>0.58499999999999996</c:v>
                </c:pt>
                <c:pt idx="1131">
                  <c:v>0.60799999999999998</c:v>
                </c:pt>
                <c:pt idx="1132">
                  <c:v>0.64300000000000002</c:v>
                </c:pt>
                <c:pt idx="1133">
                  <c:v>0.64300000000000002</c:v>
                </c:pt>
                <c:pt idx="1134">
                  <c:v>0.60099999999999998</c:v>
                </c:pt>
                <c:pt idx="1135">
                  <c:v>0.629</c:v>
                </c:pt>
                <c:pt idx="1136">
                  <c:v>0.66100000000000003</c:v>
                </c:pt>
                <c:pt idx="1137">
                  <c:v>0.64900000000000002</c:v>
                </c:pt>
                <c:pt idx="1138">
                  <c:v>0.63100000000000001</c:v>
                </c:pt>
                <c:pt idx="1139">
                  <c:v>0.67900000000000005</c:v>
                </c:pt>
                <c:pt idx="1140">
                  <c:v>0.71899999999999997</c:v>
                </c:pt>
                <c:pt idx="1141">
                  <c:v>0.71</c:v>
                </c:pt>
                <c:pt idx="1142">
                  <c:v>0.70399999999999996</c:v>
                </c:pt>
                <c:pt idx="1143">
                  <c:v>0.68500000000000005</c:v>
                </c:pt>
                <c:pt idx="1144">
                  <c:v>0.68</c:v>
                </c:pt>
                <c:pt idx="1145">
                  <c:v>0.69099999999999995</c:v>
                </c:pt>
                <c:pt idx="1146">
                  <c:v>0.63400000000000001</c:v>
                </c:pt>
                <c:pt idx="1147">
                  <c:v>0.629</c:v>
                </c:pt>
                <c:pt idx="1148">
                  <c:v>0.59899999999999998</c:v>
                </c:pt>
                <c:pt idx="1149">
                  <c:v>0.59599999999999997</c:v>
                </c:pt>
                <c:pt idx="1150">
                  <c:v>0.53600000000000003</c:v>
                </c:pt>
                <c:pt idx="1151">
                  <c:v>0.45900000000000002</c:v>
                </c:pt>
                <c:pt idx="1152">
                  <c:v>0.44800000000000001</c:v>
                </c:pt>
                <c:pt idx="1153">
                  <c:v>0.42599999999999999</c:v>
                </c:pt>
                <c:pt idx="1154">
                  <c:v>0.38700000000000001</c:v>
                </c:pt>
                <c:pt idx="1155">
                  <c:v>0.44700000000000001</c:v>
                </c:pt>
                <c:pt idx="1156">
                  <c:v>0.45100000000000001</c:v>
                </c:pt>
                <c:pt idx="1157">
                  <c:v>0.44500000000000001</c:v>
                </c:pt>
                <c:pt idx="1158">
                  <c:v>0.45300000000000001</c:v>
                </c:pt>
                <c:pt idx="1159">
                  <c:v>0.47299999999999998</c:v>
                </c:pt>
                <c:pt idx="1160">
                  <c:v>0.441</c:v>
                </c:pt>
                <c:pt idx="1161">
                  <c:v>0.46</c:v>
                </c:pt>
                <c:pt idx="1162">
                  <c:v>0.442</c:v>
                </c:pt>
                <c:pt idx="1163">
                  <c:v>0.47199999999999998</c:v>
                </c:pt>
                <c:pt idx="1164">
                  <c:v>0.53</c:v>
                </c:pt>
                <c:pt idx="1165">
                  <c:v>0.54300000000000004</c:v>
                </c:pt>
                <c:pt idx="1166">
                  <c:v>0.51700000000000002</c:v>
                </c:pt>
                <c:pt idx="1167">
                  <c:v>0.55600000000000005</c:v>
                </c:pt>
                <c:pt idx="1168">
                  <c:v>0.61699999999999999</c:v>
                </c:pt>
                <c:pt idx="1169">
                  <c:v>0.58799999999999997</c:v>
                </c:pt>
                <c:pt idx="1170">
                  <c:v>0.627</c:v>
                </c:pt>
                <c:pt idx="1171">
                  <c:v>0.622</c:v>
                </c:pt>
                <c:pt idx="1172">
                  <c:v>0.63800000000000001</c:v>
                </c:pt>
                <c:pt idx="1173">
                  <c:v>0.67400000000000004</c:v>
                </c:pt>
                <c:pt idx="1174">
                  <c:v>0.65300000000000002</c:v>
                </c:pt>
                <c:pt idx="1175">
                  <c:v>0.7</c:v>
                </c:pt>
                <c:pt idx="1176">
                  <c:v>0.69699999999999995</c:v>
                </c:pt>
                <c:pt idx="1177">
                  <c:v>0.68799999999999994</c:v>
                </c:pt>
                <c:pt idx="1178">
                  <c:v>0.73</c:v>
                </c:pt>
                <c:pt idx="1179">
                  <c:v>0.72899999999999998</c:v>
                </c:pt>
                <c:pt idx="1180">
                  <c:v>0.73199999999999998</c:v>
                </c:pt>
                <c:pt idx="1181">
                  <c:v>0.71899999999999997</c:v>
                </c:pt>
                <c:pt idx="1182">
                  <c:v>0.69699999999999995</c:v>
                </c:pt>
                <c:pt idx="1183">
                  <c:v>0.66300000000000003</c:v>
                </c:pt>
                <c:pt idx="1184">
                  <c:v>0.65800000000000003</c:v>
                </c:pt>
                <c:pt idx="1185">
                  <c:v>0.63700000000000001</c:v>
                </c:pt>
                <c:pt idx="1186">
                  <c:v>0.60399999999999998</c:v>
                </c:pt>
                <c:pt idx="1187">
                  <c:v>0.55500000000000005</c:v>
                </c:pt>
                <c:pt idx="1188">
                  <c:v>0.53</c:v>
                </c:pt>
                <c:pt idx="1189">
                  <c:v>0.49399999999999999</c:v>
                </c:pt>
                <c:pt idx="1190">
                  <c:v>0.48699999999999999</c:v>
                </c:pt>
                <c:pt idx="1191">
                  <c:v>0.46899999999999997</c:v>
                </c:pt>
                <c:pt idx="1192">
                  <c:v>0.499</c:v>
                </c:pt>
                <c:pt idx="1193">
                  <c:v>0.45800000000000002</c:v>
                </c:pt>
                <c:pt idx="1194">
                  <c:v>0.48199999999999998</c:v>
                </c:pt>
                <c:pt idx="1195">
                  <c:v>0.437</c:v>
                </c:pt>
                <c:pt idx="1196">
                  <c:v>0.44500000000000001</c:v>
                </c:pt>
                <c:pt idx="1197">
                  <c:v>0.45</c:v>
                </c:pt>
                <c:pt idx="1198">
                  <c:v>0.41099999999999998</c:v>
                </c:pt>
                <c:pt idx="1199">
                  <c:v>0.42599999999999999</c:v>
                </c:pt>
                <c:pt idx="1200">
                  <c:v>0.44700000000000001</c:v>
                </c:pt>
                <c:pt idx="1201">
                  <c:v>0.47899999999999998</c:v>
                </c:pt>
                <c:pt idx="1202">
                  <c:v>0.47899999999999998</c:v>
                </c:pt>
                <c:pt idx="1203">
                  <c:v>0.54300000000000004</c:v>
                </c:pt>
                <c:pt idx="1204">
                  <c:v>0.51700000000000002</c:v>
                </c:pt>
                <c:pt idx="1205">
                  <c:v>0.55600000000000005</c:v>
                </c:pt>
                <c:pt idx="1206">
                  <c:v>0.60699999999999998</c:v>
                </c:pt>
                <c:pt idx="1207">
                  <c:v>0.63800000000000001</c:v>
                </c:pt>
                <c:pt idx="1208">
                  <c:v>0.63500000000000001</c:v>
                </c:pt>
                <c:pt idx="1209">
                  <c:v>0.63200000000000001</c:v>
                </c:pt>
                <c:pt idx="1210">
                  <c:v>0.65900000000000003</c:v>
                </c:pt>
                <c:pt idx="1211">
                  <c:v>0.67700000000000005</c:v>
                </c:pt>
                <c:pt idx="1212">
                  <c:v>0.65500000000000003</c:v>
                </c:pt>
                <c:pt idx="1213">
                  <c:v>0.7</c:v>
                </c:pt>
                <c:pt idx="1214">
                  <c:v>0.70499999999999996</c:v>
                </c:pt>
                <c:pt idx="1215">
                  <c:v>0.70399999999999996</c:v>
                </c:pt>
                <c:pt idx="1216">
                  <c:v>0.70199999999999996</c:v>
                </c:pt>
                <c:pt idx="1217">
                  <c:v>0.69799999999999995</c:v>
                </c:pt>
                <c:pt idx="1218">
                  <c:v>0.73099999999999998</c:v>
                </c:pt>
                <c:pt idx="1219">
                  <c:v>0.71699999999999997</c:v>
                </c:pt>
                <c:pt idx="1220">
                  <c:v>0.68700000000000006</c:v>
                </c:pt>
                <c:pt idx="1221">
                  <c:v>0.69799999999999995</c:v>
                </c:pt>
                <c:pt idx="1222">
                  <c:v>0.65300000000000002</c:v>
                </c:pt>
                <c:pt idx="1223">
                  <c:v>0.63800000000000001</c:v>
                </c:pt>
                <c:pt idx="1224">
                  <c:v>0.60699999999999998</c:v>
                </c:pt>
                <c:pt idx="1225">
                  <c:v>0.55000000000000004</c:v>
                </c:pt>
                <c:pt idx="1226">
                  <c:v>0.54200000000000004</c:v>
                </c:pt>
                <c:pt idx="1227">
                  <c:v>0.50800000000000001</c:v>
                </c:pt>
                <c:pt idx="1228">
                  <c:v>0.45700000000000002</c:v>
                </c:pt>
                <c:pt idx="1229">
                  <c:v>0.39200000000000002</c:v>
                </c:pt>
                <c:pt idx="1230">
                  <c:v>0.36399999999999999</c:v>
                </c:pt>
                <c:pt idx="1231">
                  <c:v>0.36</c:v>
                </c:pt>
                <c:pt idx="1232">
                  <c:v>0.34699999999999998</c:v>
                </c:pt>
                <c:pt idx="1233">
                  <c:v>0.38600000000000001</c:v>
                </c:pt>
                <c:pt idx="1234">
                  <c:v>0.43</c:v>
                </c:pt>
                <c:pt idx="1235">
                  <c:v>0.48199999999999998</c:v>
                </c:pt>
                <c:pt idx="1236">
                  <c:v>0.502</c:v>
                </c:pt>
                <c:pt idx="1237">
                  <c:v>0.54</c:v>
                </c:pt>
                <c:pt idx="1238">
                  <c:v>0.52800000000000002</c:v>
                </c:pt>
                <c:pt idx="1239">
                  <c:v>0.57499999999999996</c:v>
                </c:pt>
                <c:pt idx="1240">
                  <c:v>0.54600000000000004</c:v>
                </c:pt>
                <c:pt idx="1241">
                  <c:v>0.56499999999999995</c:v>
                </c:pt>
                <c:pt idx="1242">
                  <c:v>0.55200000000000005</c:v>
                </c:pt>
                <c:pt idx="1243">
                  <c:v>0.54800000000000004</c:v>
                </c:pt>
                <c:pt idx="1244">
                  <c:v>0.55300000000000005</c:v>
                </c:pt>
                <c:pt idx="1245">
                  <c:v>0.56999999999999995</c:v>
                </c:pt>
                <c:pt idx="1246">
                  <c:v>0.59699999999999998</c:v>
                </c:pt>
                <c:pt idx="1247">
                  <c:v>0.59</c:v>
                </c:pt>
                <c:pt idx="1248">
                  <c:v>0.63800000000000001</c:v>
                </c:pt>
                <c:pt idx="1249">
                  <c:v>0.65600000000000003</c:v>
                </c:pt>
                <c:pt idx="1250">
                  <c:v>0.69299999999999995</c:v>
                </c:pt>
                <c:pt idx="1251">
                  <c:v>0.73099999999999998</c:v>
                </c:pt>
                <c:pt idx="1252">
                  <c:v>0.73299999999999998</c:v>
                </c:pt>
                <c:pt idx="1253">
                  <c:v>0.73799999999999999</c:v>
                </c:pt>
                <c:pt idx="1254">
                  <c:v>0.77900000000000003</c:v>
                </c:pt>
                <c:pt idx="1255">
                  <c:v>0.74099999999999999</c:v>
                </c:pt>
                <c:pt idx="1256">
                  <c:v>0.74099999999999999</c:v>
                </c:pt>
                <c:pt idx="1257">
                  <c:v>0.73699999999999999</c:v>
                </c:pt>
                <c:pt idx="1258">
                  <c:v>0.66300000000000003</c:v>
                </c:pt>
                <c:pt idx="1259">
                  <c:v>0.627</c:v>
                </c:pt>
                <c:pt idx="1260">
                  <c:v>0.628</c:v>
                </c:pt>
                <c:pt idx="1261">
                  <c:v>0.60199999999999998</c:v>
                </c:pt>
                <c:pt idx="1262">
                  <c:v>0.56100000000000005</c:v>
                </c:pt>
                <c:pt idx="1263">
                  <c:v>0.54800000000000004</c:v>
                </c:pt>
                <c:pt idx="1264">
                  <c:v>0.48299999999999998</c:v>
                </c:pt>
                <c:pt idx="1265">
                  <c:v>0.48599999999999999</c:v>
                </c:pt>
                <c:pt idx="1266">
                  <c:v>0.47699999999999998</c:v>
                </c:pt>
                <c:pt idx="1267">
                  <c:v>0.45800000000000002</c:v>
                </c:pt>
                <c:pt idx="1268">
                  <c:v>0.47199999999999998</c:v>
                </c:pt>
                <c:pt idx="1269">
                  <c:v>0.48799999999999999</c:v>
                </c:pt>
                <c:pt idx="1270">
                  <c:v>0.51300000000000001</c:v>
                </c:pt>
                <c:pt idx="1271">
                  <c:v>0.47099999999999997</c:v>
                </c:pt>
                <c:pt idx="1272">
                  <c:v>0.48299999999999998</c:v>
                </c:pt>
                <c:pt idx="1273">
                  <c:v>0.45200000000000001</c:v>
                </c:pt>
                <c:pt idx="1274">
                  <c:v>0.47299999999999998</c:v>
                </c:pt>
                <c:pt idx="1275">
                  <c:v>0.44900000000000001</c:v>
                </c:pt>
                <c:pt idx="1276">
                  <c:v>0.47</c:v>
                </c:pt>
                <c:pt idx="1277">
                  <c:v>0.45200000000000001</c:v>
                </c:pt>
                <c:pt idx="1278">
                  <c:v>0.49099999999999999</c:v>
                </c:pt>
                <c:pt idx="1279">
                  <c:v>0.5</c:v>
                </c:pt>
                <c:pt idx="1280">
                  <c:v>0.52</c:v>
                </c:pt>
                <c:pt idx="1281">
                  <c:v>0.55500000000000005</c:v>
                </c:pt>
                <c:pt idx="1282">
                  <c:v>0.56200000000000006</c:v>
                </c:pt>
                <c:pt idx="1283">
                  <c:v>0.58299999999999996</c:v>
                </c:pt>
                <c:pt idx="1284">
                  <c:v>0.67200000000000004</c:v>
                </c:pt>
                <c:pt idx="1285">
                  <c:v>0.67700000000000005</c:v>
                </c:pt>
                <c:pt idx="1286">
                  <c:v>0.68600000000000005</c:v>
                </c:pt>
                <c:pt idx="1287">
                  <c:v>0.72899999999999998</c:v>
                </c:pt>
                <c:pt idx="1288">
                  <c:v>0.72499999999999998</c:v>
                </c:pt>
                <c:pt idx="1289">
                  <c:v>0.71599999999999997</c:v>
                </c:pt>
                <c:pt idx="1290">
                  <c:v>0.71899999999999997</c:v>
                </c:pt>
                <c:pt idx="1291">
                  <c:v>0.72399999999999998</c:v>
                </c:pt>
                <c:pt idx="1292">
                  <c:v>0.72399999999999998</c:v>
                </c:pt>
                <c:pt idx="1293">
                  <c:v>0.66600000000000004</c:v>
                </c:pt>
                <c:pt idx="1294">
                  <c:v>0.66700000000000004</c:v>
                </c:pt>
                <c:pt idx="1295">
                  <c:v>0.63300000000000001</c:v>
                </c:pt>
                <c:pt idx="1296">
                  <c:v>0.65300000000000002</c:v>
                </c:pt>
                <c:pt idx="1297">
                  <c:v>0.65500000000000003</c:v>
                </c:pt>
                <c:pt idx="1298">
                  <c:v>0.64400000000000002</c:v>
                </c:pt>
                <c:pt idx="1299">
                  <c:v>0.61899999999999999</c:v>
                </c:pt>
                <c:pt idx="1300">
                  <c:v>0.58499999999999996</c:v>
                </c:pt>
                <c:pt idx="1301">
                  <c:v>0.57899999999999996</c:v>
                </c:pt>
                <c:pt idx="1302">
                  <c:v>0.56200000000000006</c:v>
                </c:pt>
                <c:pt idx="1303">
                  <c:v>0.53400000000000003</c:v>
                </c:pt>
                <c:pt idx="1304">
                  <c:v>0.49099999999999999</c:v>
                </c:pt>
                <c:pt idx="1305">
                  <c:v>0.47799999999999998</c:v>
                </c:pt>
                <c:pt idx="1306">
                  <c:v>0.45300000000000001</c:v>
                </c:pt>
                <c:pt idx="1307">
                  <c:v>0.42599999999999999</c:v>
                </c:pt>
                <c:pt idx="1308">
                  <c:v>0.43</c:v>
                </c:pt>
                <c:pt idx="1309">
                  <c:v>0.442</c:v>
                </c:pt>
                <c:pt idx="1310">
                  <c:v>0.38700000000000001</c:v>
                </c:pt>
                <c:pt idx="1311">
                  <c:v>0.39400000000000002</c:v>
                </c:pt>
                <c:pt idx="1312">
                  <c:v>0.34</c:v>
                </c:pt>
                <c:pt idx="1313">
                  <c:v>0.34499999999999997</c:v>
                </c:pt>
                <c:pt idx="1314">
                  <c:v>0.41399999999999998</c:v>
                </c:pt>
                <c:pt idx="1315">
                  <c:v>0.43</c:v>
                </c:pt>
                <c:pt idx="1316">
                  <c:v>0.47399999999999998</c:v>
                </c:pt>
                <c:pt idx="1317">
                  <c:v>0.53600000000000003</c:v>
                </c:pt>
                <c:pt idx="1318">
                  <c:v>0.56799999999999995</c:v>
                </c:pt>
                <c:pt idx="1319">
                  <c:v>0.57399999999999995</c:v>
                </c:pt>
                <c:pt idx="1320">
                  <c:v>0.59499999999999997</c:v>
                </c:pt>
                <c:pt idx="1321">
                  <c:v>0.63</c:v>
                </c:pt>
                <c:pt idx="1322">
                  <c:v>0.63</c:v>
                </c:pt>
                <c:pt idx="1323">
                  <c:v>0.63900000000000001</c:v>
                </c:pt>
                <c:pt idx="1324">
                  <c:v>0.61099999999999999</c:v>
                </c:pt>
                <c:pt idx="1325">
                  <c:v>0.625</c:v>
                </c:pt>
                <c:pt idx="1326">
                  <c:v>0.64900000000000002</c:v>
                </c:pt>
                <c:pt idx="1327">
                  <c:v>0.63500000000000001</c:v>
                </c:pt>
                <c:pt idx="1328">
                  <c:v>0.67100000000000004</c:v>
                </c:pt>
                <c:pt idx="1329">
                  <c:v>0.66100000000000003</c:v>
                </c:pt>
                <c:pt idx="1330">
                  <c:v>0.71399999999999997</c:v>
                </c:pt>
                <c:pt idx="1331">
                  <c:v>0.71399999999999997</c:v>
                </c:pt>
                <c:pt idx="1332">
                  <c:v>0.754</c:v>
                </c:pt>
                <c:pt idx="1333">
                  <c:v>0.746</c:v>
                </c:pt>
                <c:pt idx="1334">
                  <c:v>0.67700000000000005</c:v>
                </c:pt>
                <c:pt idx="1335">
                  <c:v>0.64700000000000002</c:v>
                </c:pt>
                <c:pt idx="1336">
                  <c:v>0.65200000000000002</c:v>
                </c:pt>
                <c:pt idx="1337">
                  <c:v>0.63700000000000001</c:v>
                </c:pt>
                <c:pt idx="1338">
                  <c:v>0.60599999999999998</c:v>
                </c:pt>
                <c:pt idx="1339">
                  <c:v>0.55900000000000005</c:v>
                </c:pt>
                <c:pt idx="1340">
                  <c:v>0.53800000000000003</c:v>
                </c:pt>
                <c:pt idx="1341">
                  <c:v>0.502</c:v>
                </c:pt>
                <c:pt idx="1342">
                  <c:v>0.45200000000000001</c:v>
                </c:pt>
                <c:pt idx="1343">
                  <c:v>0.42899999999999999</c:v>
                </c:pt>
                <c:pt idx="1344">
                  <c:v>0.39700000000000002</c:v>
                </c:pt>
                <c:pt idx="1345">
                  <c:v>0.40799999999999997</c:v>
                </c:pt>
                <c:pt idx="1346">
                  <c:v>0.41599999999999998</c:v>
                </c:pt>
                <c:pt idx="1347">
                  <c:v>0.39700000000000002</c:v>
                </c:pt>
                <c:pt idx="1348">
                  <c:v>0.39700000000000002</c:v>
                </c:pt>
                <c:pt idx="1349">
                  <c:v>0.40100000000000002</c:v>
                </c:pt>
                <c:pt idx="1350">
                  <c:v>0.41</c:v>
                </c:pt>
                <c:pt idx="1351">
                  <c:v>0.42799999999999999</c:v>
                </c:pt>
                <c:pt idx="1352">
                  <c:v>0.5</c:v>
                </c:pt>
                <c:pt idx="1353">
                  <c:v>0.503</c:v>
                </c:pt>
                <c:pt idx="1354">
                  <c:v>0.55700000000000005</c:v>
                </c:pt>
                <c:pt idx="1355">
                  <c:v>0.58199999999999996</c:v>
                </c:pt>
                <c:pt idx="1356">
                  <c:v>0.62</c:v>
                </c:pt>
                <c:pt idx="1357">
                  <c:v>0.627</c:v>
                </c:pt>
                <c:pt idx="1358">
                  <c:v>0.6</c:v>
                </c:pt>
                <c:pt idx="1359">
                  <c:v>0.626</c:v>
                </c:pt>
                <c:pt idx="1360">
                  <c:v>0.61599999999999999</c:v>
                </c:pt>
                <c:pt idx="1361">
                  <c:v>0.61499999999999999</c:v>
                </c:pt>
                <c:pt idx="1362">
                  <c:v>0.61699999999999999</c:v>
                </c:pt>
                <c:pt idx="1363">
                  <c:v>0.63200000000000001</c:v>
                </c:pt>
                <c:pt idx="1364">
                  <c:v>0.65700000000000003</c:v>
                </c:pt>
                <c:pt idx="1365">
                  <c:v>0.69299999999999995</c:v>
                </c:pt>
                <c:pt idx="1366">
                  <c:v>0.69199999999999995</c:v>
                </c:pt>
                <c:pt idx="1367">
                  <c:v>0.73499999999999999</c:v>
                </c:pt>
                <c:pt idx="1368">
                  <c:v>0.73499999999999999</c:v>
                </c:pt>
                <c:pt idx="1369">
                  <c:v>0.68100000000000005</c:v>
                </c:pt>
                <c:pt idx="1370">
                  <c:v>0.68500000000000005</c:v>
                </c:pt>
                <c:pt idx="1371">
                  <c:v>0.66300000000000003</c:v>
                </c:pt>
                <c:pt idx="1372">
                  <c:v>0.68100000000000005</c:v>
                </c:pt>
                <c:pt idx="1373">
                  <c:v>0.64600000000000002</c:v>
                </c:pt>
                <c:pt idx="1374">
                  <c:v>0.64200000000000002</c:v>
                </c:pt>
                <c:pt idx="1375">
                  <c:v>0.622</c:v>
                </c:pt>
                <c:pt idx="1376">
                  <c:v>0.58699999999999997</c:v>
                </c:pt>
                <c:pt idx="1377">
                  <c:v>0.58099999999999996</c:v>
                </c:pt>
                <c:pt idx="1378">
                  <c:v>0.52</c:v>
                </c:pt>
                <c:pt idx="1379">
                  <c:v>0.48499999999999999</c:v>
                </c:pt>
                <c:pt idx="1380">
                  <c:v>0.48299999999999998</c:v>
                </c:pt>
                <c:pt idx="1381">
                  <c:v>0.46700000000000003</c:v>
                </c:pt>
                <c:pt idx="1382">
                  <c:v>0.44</c:v>
                </c:pt>
                <c:pt idx="1383">
                  <c:v>0.40300000000000002</c:v>
                </c:pt>
                <c:pt idx="1384">
                  <c:v>0.40300000000000002</c:v>
                </c:pt>
                <c:pt idx="1385">
                  <c:v>0.35899999999999999</c:v>
                </c:pt>
                <c:pt idx="1386">
                  <c:v>0.35699999999999998</c:v>
                </c:pt>
                <c:pt idx="1387">
                  <c:v>0.40200000000000002</c:v>
                </c:pt>
                <c:pt idx="1388">
                  <c:v>0.41099999999999998</c:v>
                </c:pt>
                <c:pt idx="1389">
                  <c:v>0.48099999999999998</c:v>
                </c:pt>
                <c:pt idx="1390">
                  <c:v>0.505</c:v>
                </c:pt>
                <c:pt idx="1391">
                  <c:v>0.54400000000000004</c:v>
                </c:pt>
                <c:pt idx="1392">
                  <c:v>0.55700000000000005</c:v>
                </c:pt>
                <c:pt idx="1393">
                  <c:v>0.58199999999999996</c:v>
                </c:pt>
                <c:pt idx="1394">
                  <c:v>0.621</c:v>
                </c:pt>
                <c:pt idx="1395">
                  <c:v>0.627</c:v>
                </c:pt>
                <c:pt idx="1396">
                  <c:v>0.60299999999999998</c:v>
                </c:pt>
                <c:pt idx="1397">
                  <c:v>0.626</c:v>
                </c:pt>
                <c:pt idx="1398">
                  <c:v>0.61699999999999999</c:v>
                </c:pt>
                <c:pt idx="1399">
                  <c:v>0.61699999999999999</c:v>
                </c:pt>
                <c:pt idx="1400">
                  <c:v>0.63100000000000001</c:v>
                </c:pt>
                <c:pt idx="1401">
                  <c:v>0.60399999999999998</c:v>
                </c:pt>
                <c:pt idx="1402">
                  <c:v>0.625</c:v>
                </c:pt>
                <c:pt idx="1403">
                  <c:v>0.65300000000000002</c:v>
                </c:pt>
                <c:pt idx="1404">
                  <c:v>0.63200000000000001</c:v>
                </c:pt>
                <c:pt idx="1405">
                  <c:v>0.67</c:v>
                </c:pt>
                <c:pt idx="1406">
                  <c:v>0.72199999999999998</c:v>
                </c:pt>
                <c:pt idx="1407">
                  <c:v>0.75900000000000001</c:v>
                </c:pt>
                <c:pt idx="1408">
                  <c:v>0.75800000000000001</c:v>
                </c:pt>
                <c:pt idx="1409">
                  <c:v>0.754</c:v>
                </c:pt>
                <c:pt idx="1410">
                  <c:v>0.745</c:v>
                </c:pt>
                <c:pt idx="1411">
                  <c:v>0.72199999999999998</c:v>
                </c:pt>
                <c:pt idx="1412">
                  <c:v>0.68200000000000005</c:v>
                </c:pt>
                <c:pt idx="1413">
                  <c:v>0.622</c:v>
                </c:pt>
                <c:pt idx="1414">
                  <c:v>0.58599999999999997</c:v>
                </c:pt>
                <c:pt idx="1415">
                  <c:v>0.58699999999999997</c:v>
                </c:pt>
                <c:pt idx="1416">
                  <c:v>0.50900000000000001</c:v>
                </c:pt>
                <c:pt idx="1417">
                  <c:v>0.51</c:v>
                </c:pt>
                <c:pt idx="1418">
                  <c:v>0.45100000000000001</c:v>
                </c:pt>
                <c:pt idx="1419">
                  <c:v>0.42799999999999999</c:v>
                </c:pt>
                <c:pt idx="1420">
                  <c:v>0.439</c:v>
                </c:pt>
                <c:pt idx="1421">
                  <c:v>0.45600000000000002</c:v>
                </c:pt>
                <c:pt idx="1422">
                  <c:v>0.45</c:v>
                </c:pt>
                <c:pt idx="1423">
                  <c:v>0.46500000000000002</c:v>
                </c:pt>
                <c:pt idx="1424">
                  <c:v>0.42599999999999999</c:v>
                </c:pt>
                <c:pt idx="1425">
                  <c:v>0.48099999999999998</c:v>
                </c:pt>
                <c:pt idx="1426">
                  <c:v>0.44900000000000001</c:v>
                </c:pt>
                <c:pt idx="1427">
                  <c:v>0.46899999999999997</c:v>
                </c:pt>
                <c:pt idx="1428">
                  <c:v>0.503</c:v>
                </c:pt>
                <c:pt idx="1429">
                  <c:v>0.53900000000000003</c:v>
                </c:pt>
                <c:pt idx="1430">
                  <c:v>0.53400000000000003</c:v>
                </c:pt>
                <c:pt idx="1431">
                  <c:v>0.55200000000000005</c:v>
                </c:pt>
                <c:pt idx="1432">
                  <c:v>0.58199999999999996</c:v>
                </c:pt>
                <c:pt idx="1433">
                  <c:v>0.58199999999999996</c:v>
                </c:pt>
                <c:pt idx="1434">
                  <c:v>0.59299999999999997</c:v>
                </c:pt>
                <c:pt idx="1435">
                  <c:v>0.61399999999999999</c:v>
                </c:pt>
                <c:pt idx="1436">
                  <c:v>0.65100000000000002</c:v>
                </c:pt>
                <c:pt idx="1437">
                  <c:v>0.65400000000000003</c:v>
                </c:pt>
                <c:pt idx="1438">
                  <c:v>0.66600000000000004</c:v>
                </c:pt>
                <c:pt idx="1439">
                  <c:v>0.64500000000000002</c:v>
                </c:pt>
                <c:pt idx="1440">
                  <c:v>0.67200000000000004</c:v>
                </c:pt>
                <c:pt idx="1441">
                  <c:v>0.66200000000000003</c:v>
                </c:pt>
                <c:pt idx="1442">
                  <c:v>0.69199999999999995</c:v>
                </c:pt>
                <c:pt idx="1443">
                  <c:v>0.69099999999999995</c:v>
                </c:pt>
                <c:pt idx="1444">
                  <c:v>0.68100000000000005</c:v>
                </c:pt>
                <c:pt idx="1445">
                  <c:v>0.68600000000000005</c:v>
                </c:pt>
                <c:pt idx="1446">
                  <c:v>0.73199999999999998</c:v>
                </c:pt>
                <c:pt idx="1447">
                  <c:v>0.71899999999999997</c:v>
                </c:pt>
                <c:pt idx="1448">
                  <c:v>0.69699999999999995</c:v>
                </c:pt>
                <c:pt idx="1449">
                  <c:v>0.65400000000000003</c:v>
                </c:pt>
                <c:pt idx="1450">
                  <c:v>0.66</c:v>
                </c:pt>
                <c:pt idx="1451">
                  <c:v>0.63900000000000001</c:v>
                </c:pt>
                <c:pt idx="1452">
                  <c:v>0.60699999999999998</c:v>
                </c:pt>
                <c:pt idx="1453">
                  <c:v>0.55900000000000005</c:v>
                </c:pt>
                <c:pt idx="1454">
                  <c:v>0.53600000000000003</c:v>
                </c:pt>
                <c:pt idx="1455">
                  <c:v>0.499</c:v>
                </c:pt>
                <c:pt idx="1456">
                  <c:v>0.502</c:v>
                </c:pt>
                <c:pt idx="1457">
                  <c:v>0.47199999999999998</c:v>
                </c:pt>
                <c:pt idx="1458">
                  <c:v>0.44400000000000001</c:v>
                </c:pt>
                <c:pt idx="1459">
                  <c:v>0.41599999999999998</c:v>
                </c:pt>
                <c:pt idx="1460">
                  <c:v>0.42099999999999999</c:v>
                </c:pt>
                <c:pt idx="1461">
                  <c:v>0.42599999999999999</c:v>
                </c:pt>
                <c:pt idx="1462">
                  <c:v>0.42599999999999999</c:v>
                </c:pt>
                <c:pt idx="1463">
                  <c:v>0.432</c:v>
                </c:pt>
                <c:pt idx="1464">
                  <c:v>0.44400000000000001</c:v>
                </c:pt>
                <c:pt idx="1465">
                  <c:v>0.46100000000000002</c:v>
                </c:pt>
                <c:pt idx="1466">
                  <c:v>0.48399999999999999</c:v>
                </c:pt>
                <c:pt idx="1467">
                  <c:v>0.47499999999999998</c:v>
                </c:pt>
                <c:pt idx="1468">
                  <c:v>0.52100000000000002</c:v>
                </c:pt>
                <c:pt idx="1469">
                  <c:v>0.54</c:v>
                </c:pt>
                <c:pt idx="1470">
                  <c:v>0.56899999999999995</c:v>
                </c:pt>
                <c:pt idx="1471">
                  <c:v>0.56899999999999995</c:v>
                </c:pt>
                <c:pt idx="1472">
                  <c:v>0.57899999999999996</c:v>
                </c:pt>
                <c:pt idx="1473">
                  <c:v>0.60699999999999998</c:v>
                </c:pt>
                <c:pt idx="1474">
                  <c:v>0.64300000000000002</c:v>
                </c:pt>
                <c:pt idx="1475">
                  <c:v>0.64900000000000002</c:v>
                </c:pt>
                <c:pt idx="1476">
                  <c:v>0.66600000000000004</c:v>
                </c:pt>
                <c:pt idx="1477">
                  <c:v>0.69099999999999995</c:v>
                </c:pt>
                <c:pt idx="1478">
                  <c:v>0.68100000000000005</c:v>
                </c:pt>
                <c:pt idx="1479">
                  <c:v>0.71</c:v>
                </c:pt>
                <c:pt idx="1480">
                  <c:v>0.70599999999999996</c:v>
                </c:pt>
                <c:pt idx="1481">
                  <c:v>0.71299999999999997</c:v>
                </c:pt>
                <c:pt idx="1482">
                  <c:v>0.71</c:v>
                </c:pt>
                <c:pt idx="1483">
                  <c:v>0.70299999999999996</c:v>
                </c:pt>
                <c:pt idx="1484">
                  <c:v>0.69299999999999995</c:v>
                </c:pt>
                <c:pt idx="1485">
                  <c:v>0.67600000000000005</c:v>
                </c:pt>
                <c:pt idx="1486">
                  <c:v>0.68600000000000005</c:v>
                </c:pt>
                <c:pt idx="1487">
                  <c:v>0.65</c:v>
                </c:pt>
                <c:pt idx="1488">
                  <c:v>0.64500000000000002</c:v>
                </c:pt>
                <c:pt idx="1489">
                  <c:v>0.627</c:v>
                </c:pt>
                <c:pt idx="1490">
                  <c:v>0.63900000000000001</c:v>
                </c:pt>
                <c:pt idx="1491">
                  <c:v>0.59399999999999997</c:v>
                </c:pt>
                <c:pt idx="1492">
                  <c:v>0.53300000000000003</c:v>
                </c:pt>
                <c:pt idx="1493">
                  <c:v>0.499</c:v>
                </c:pt>
                <c:pt idx="1494">
                  <c:v>0.44900000000000001</c:v>
                </c:pt>
                <c:pt idx="1495">
                  <c:v>0.42899999999999999</c:v>
                </c:pt>
                <c:pt idx="1496">
                  <c:v>0.45</c:v>
                </c:pt>
                <c:pt idx="1497">
                  <c:v>0.41499999999999998</c:v>
                </c:pt>
                <c:pt idx="1498">
                  <c:v>0.42</c:v>
                </c:pt>
                <c:pt idx="1499">
                  <c:v>0.41299999999999998</c:v>
                </c:pt>
                <c:pt idx="1500">
                  <c:v>0.41399999999999998</c:v>
                </c:pt>
                <c:pt idx="1501">
                  <c:v>0.42</c:v>
                </c:pt>
                <c:pt idx="1502">
                  <c:v>0.43099999999999999</c:v>
                </c:pt>
                <c:pt idx="1503">
                  <c:v>0.44900000000000001</c:v>
                </c:pt>
                <c:pt idx="1504">
                  <c:v>0.48099999999999998</c:v>
                </c:pt>
                <c:pt idx="1505">
                  <c:v>0.51900000000000002</c:v>
                </c:pt>
                <c:pt idx="1506">
                  <c:v>0.52500000000000002</c:v>
                </c:pt>
                <c:pt idx="1507">
                  <c:v>0.54100000000000004</c:v>
                </c:pt>
                <c:pt idx="1508">
                  <c:v>0.57199999999999995</c:v>
                </c:pt>
                <c:pt idx="1509">
                  <c:v>0.57399999999999995</c:v>
                </c:pt>
                <c:pt idx="1510">
                  <c:v>0.58499999999999996</c:v>
                </c:pt>
                <c:pt idx="1511">
                  <c:v>0.60899999999999999</c:v>
                </c:pt>
                <c:pt idx="1512">
                  <c:v>0.60199999999999998</c:v>
                </c:pt>
                <c:pt idx="1513">
                  <c:v>0.64300000000000002</c:v>
                </c:pt>
                <c:pt idx="1514">
                  <c:v>0.65500000000000003</c:v>
                </c:pt>
                <c:pt idx="1515">
                  <c:v>0.63100000000000001</c:v>
                </c:pt>
                <c:pt idx="1516">
                  <c:v>0.65800000000000003</c:v>
                </c:pt>
                <c:pt idx="1517">
                  <c:v>0.65300000000000002</c:v>
                </c:pt>
                <c:pt idx="1518">
                  <c:v>0.69099999999999995</c:v>
                </c:pt>
                <c:pt idx="1519">
                  <c:v>0.68799999999999994</c:v>
                </c:pt>
                <c:pt idx="1520">
                  <c:v>0.73099999999999998</c:v>
                </c:pt>
                <c:pt idx="1521">
                  <c:v>0.72199999999999998</c:v>
                </c:pt>
                <c:pt idx="1522">
                  <c:v>0.77400000000000002</c:v>
                </c:pt>
                <c:pt idx="1523">
                  <c:v>0.70699999999999996</c:v>
                </c:pt>
                <c:pt idx="1524">
                  <c:v>0.69899999999999995</c:v>
                </c:pt>
                <c:pt idx="1525">
                  <c:v>0.66800000000000004</c:v>
                </c:pt>
                <c:pt idx="1526">
                  <c:v>0.63200000000000001</c:v>
                </c:pt>
                <c:pt idx="1527">
                  <c:v>0.60299999999999998</c:v>
                </c:pt>
                <c:pt idx="1528">
                  <c:v>0.60799999999999998</c:v>
                </c:pt>
                <c:pt idx="1529">
                  <c:v>0.55700000000000005</c:v>
                </c:pt>
                <c:pt idx="1530">
                  <c:v>0.53300000000000003</c:v>
                </c:pt>
                <c:pt idx="1531">
                  <c:v>0.55000000000000004</c:v>
                </c:pt>
                <c:pt idx="1532">
                  <c:v>0.496</c:v>
                </c:pt>
                <c:pt idx="1533">
                  <c:v>0.48199999999999998</c:v>
                </c:pt>
                <c:pt idx="1534">
                  <c:v>0.45800000000000002</c:v>
                </c:pt>
                <c:pt idx="1535">
                  <c:v>0.41599999999999998</c:v>
                </c:pt>
                <c:pt idx="1536">
                  <c:v>0.42</c:v>
                </c:pt>
                <c:pt idx="1537">
                  <c:v>0.377</c:v>
                </c:pt>
                <c:pt idx="1538">
                  <c:v>0.43</c:v>
                </c:pt>
                <c:pt idx="1539">
                  <c:v>0.42199999999999999</c:v>
                </c:pt>
                <c:pt idx="1540">
                  <c:v>0.43099999999999999</c:v>
                </c:pt>
                <c:pt idx="1541">
                  <c:v>0.40699999999999997</c:v>
                </c:pt>
                <c:pt idx="1542">
                  <c:v>0.42899999999999999</c:v>
                </c:pt>
                <c:pt idx="1543">
                  <c:v>0.46</c:v>
                </c:pt>
                <c:pt idx="1544">
                  <c:v>0.46100000000000002</c:v>
                </c:pt>
                <c:pt idx="1545">
                  <c:v>0.51300000000000001</c:v>
                </c:pt>
                <c:pt idx="1546">
                  <c:v>0.54200000000000004</c:v>
                </c:pt>
                <c:pt idx="1547">
                  <c:v>0.58699999999999997</c:v>
                </c:pt>
                <c:pt idx="1548">
                  <c:v>0.60299999999999998</c:v>
                </c:pt>
                <c:pt idx="1549">
                  <c:v>0.67700000000000005</c:v>
                </c:pt>
                <c:pt idx="1550">
                  <c:v>0.67400000000000004</c:v>
                </c:pt>
                <c:pt idx="1551">
                  <c:v>0.68600000000000005</c:v>
                </c:pt>
                <c:pt idx="1552">
                  <c:v>0.70599999999999996</c:v>
                </c:pt>
                <c:pt idx="1553">
                  <c:v>0.69499999999999995</c:v>
                </c:pt>
                <c:pt idx="1554">
                  <c:v>0.69</c:v>
                </c:pt>
                <c:pt idx="1555">
                  <c:v>0.68400000000000005</c:v>
                </c:pt>
                <c:pt idx="1556">
                  <c:v>0.67900000000000005</c:v>
                </c:pt>
                <c:pt idx="1557">
                  <c:v>0.67400000000000004</c:v>
                </c:pt>
                <c:pt idx="1558">
                  <c:v>0.66800000000000004</c:v>
                </c:pt>
                <c:pt idx="1559">
                  <c:v>0.65700000000000003</c:v>
                </c:pt>
                <c:pt idx="1560">
                  <c:v>0.68</c:v>
                </c:pt>
                <c:pt idx="1561">
                  <c:v>0.65900000000000003</c:v>
                </c:pt>
                <c:pt idx="1562">
                  <c:v>0.67500000000000004</c:v>
                </c:pt>
                <c:pt idx="1563">
                  <c:v>0.64300000000000002</c:v>
                </c:pt>
                <c:pt idx="1564">
                  <c:v>0.63600000000000001</c:v>
                </c:pt>
                <c:pt idx="1565">
                  <c:v>0.57199999999999995</c:v>
                </c:pt>
                <c:pt idx="1566">
                  <c:v>0.57799999999999996</c:v>
                </c:pt>
                <c:pt idx="1567">
                  <c:v>0.57099999999999995</c:v>
                </c:pt>
                <c:pt idx="1568">
                  <c:v>0.55500000000000005</c:v>
                </c:pt>
                <c:pt idx="1569">
                  <c:v>0.52900000000000003</c:v>
                </c:pt>
                <c:pt idx="1570">
                  <c:v>0.48599999999999999</c:v>
                </c:pt>
                <c:pt idx="1571">
                  <c:v>0.42899999999999999</c:v>
                </c:pt>
                <c:pt idx="1572">
                  <c:v>0.39200000000000002</c:v>
                </c:pt>
                <c:pt idx="1573">
                  <c:v>0.35099999999999998</c:v>
                </c:pt>
                <c:pt idx="1574">
                  <c:v>0.34799999999999998</c:v>
                </c:pt>
                <c:pt idx="1575">
                  <c:v>0.38500000000000001</c:v>
                </c:pt>
                <c:pt idx="1576">
                  <c:v>0.39200000000000002</c:v>
                </c:pt>
                <c:pt idx="1577">
                  <c:v>0.439</c:v>
                </c:pt>
                <c:pt idx="1578">
                  <c:v>0.45400000000000001</c:v>
                </c:pt>
                <c:pt idx="1579">
                  <c:v>0.47199999999999998</c:v>
                </c:pt>
                <c:pt idx="1580">
                  <c:v>0.51400000000000001</c:v>
                </c:pt>
                <c:pt idx="1581">
                  <c:v>0.502</c:v>
                </c:pt>
                <c:pt idx="1582">
                  <c:v>0.51200000000000001</c:v>
                </c:pt>
                <c:pt idx="1583">
                  <c:v>0.53200000000000003</c:v>
                </c:pt>
                <c:pt idx="1584">
                  <c:v>0.56499999999999995</c:v>
                </c:pt>
                <c:pt idx="1585">
                  <c:v>0.56499999999999995</c:v>
                </c:pt>
                <c:pt idx="1586">
                  <c:v>0.57699999999999996</c:v>
                </c:pt>
                <c:pt idx="1587">
                  <c:v>0.6</c:v>
                </c:pt>
                <c:pt idx="1588">
                  <c:v>0.59399999999999997</c:v>
                </c:pt>
                <c:pt idx="1589">
                  <c:v>0.59699999999999998</c:v>
                </c:pt>
                <c:pt idx="1590">
                  <c:v>0.60799999999999998</c:v>
                </c:pt>
                <c:pt idx="1591">
                  <c:v>0.627</c:v>
                </c:pt>
                <c:pt idx="1592">
                  <c:v>0.65500000000000003</c:v>
                </c:pt>
                <c:pt idx="1593">
                  <c:v>0.69</c:v>
                </c:pt>
                <c:pt idx="1594">
                  <c:v>0.72299999999999998</c:v>
                </c:pt>
                <c:pt idx="1595">
                  <c:v>0.72499999999999998</c:v>
                </c:pt>
                <c:pt idx="1596">
                  <c:v>0.73399999999999999</c:v>
                </c:pt>
                <c:pt idx="1597">
                  <c:v>0.73899999999999999</c:v>
                </c:pt>
                <c:pt idx="1598">
                  <c:v>0.73299999999999998</c:v>
                </c:pt>
                <c:pt idx="1599">
                  <c:v>0.66800000000000004</c:v>
                </c:pt>
                <c:pt idx="1600">
                  <c:v>0.69699999999999995</c:v>
                </c:pt>
                <c:pt idx="1601">
                  <c:v>0.66200000000000003</c:v>
                </c:pt>
                <c:pt idx="1602">
                  <c:v>0.61199999999999999</c:v>
                </c:pt>
                <c:pt idx="1603">
                  <c:v>0.58599999999999997</c:v>
                </c:pt>
                <c:pt idx="1604">
                  <c:v>0.54800000000000004</c:v>
                </c:pt>
                <c:pt idx="1605">
                  <c:v>0.49299999999999999</c:v>
                </c:pt>
                <c:pt idx="1606">
                  <c:v>0.46200000000000002</c:v>
                </c:pt>
                <c:pt idx="1607">
                  <c:v>0.41799999999999998</c:v>
                </c:pt>
                <c:pt idx="1608">
                  <c:v>0.40400000000000003</c:v>
                </c:pt>
                <c:pt idx="1609">
                  <c:v>0.42399999999999999</c:v>
                </c:pt>
                <c:pt idx="1610">
                  <c:v>0.44900000000000001</c:v>
                </c:pt>
                <c:pt idx="1611">
                  <c:v>0.45100000000000001</c:v>
                </c:pt>
                <c:pt idx="1612">
                  <c:v>0.48</c:v>
                </c:pt>
                <c:pt idx="1613">
                  <c:v>0.48199999999999998</c:v>
                </c:pt>
                <c:pt idx="1614">
                  <c:v>0.45300000000000001</c:v>
                </c:pt>
                <c:pt idx="1615">
                  <c:v>0.51800000000000002</c:v>
                </c:pt>
                <c:pt idx="1616">
                  <c:v>0.48599999999999999</c:v>
                </c:pt>
                <c:pt idx="1617">
                  <c:v>0.51300000000000001</c:v>
                </c:pt>
                <c:pt idx="1618">
                  <c:v>0.504</c:v>
                </c:pt>
                <c:pt idx="1619">
                  <c:v>0.45600000000000002</c:v>
                </c:pt>
                <c:pt idx="1620">
                  <c:v>0.45800000000000002</c:v>
                </c:pt>
                <c:pt idx="1621">
                  <c:v>0.46300000000000002</c:v>
                </c:pt>
                <c:pt idx="1622">
                  <c:v>0.47799999999999998</c:v>
                </c:pt>
                <c:pt idx="1623">
                  <c:v>0.50600000000000001</c:v>
                </c:pt>
                <c:pt idx="1624">
                  <c:v>0.55200000000000005</c:v>
                </c:pt>
                <c:pt idx="1625">
                  <c:v>0.61699999999999999</c:v>
                </c:pt>
                <c:pt idx="1626">
                  <c:v>0.65500000000000003</c:v>
                </c:pt>
                <c:pt idx="1627">
                  <c:v>0.66700000000000004</c:v>
                </c:pt>
                <c:pt idx="1628">
                  <c:v>0.68100000000000005</c:v>
                </c:pt>
                <c:pt idx="1629">
                  <c:v>0.72299999999999998</c:v>
                </c:pt>
                <c:pt idx="1630">
                  <c:v>0.71299999999999997</c:v>
                </c:pt>
                <c:pt idx="1631">
                  <c:v>0.70599999999999996</c:v>
                </c:pt>
                <c:pt idx="1632">
                  <c:v>0.70899999999999996</c:v>
                </c:pt>
                <c:pt idx="1633">
                  <c:v>0.72899999999999998</c:v>
                </c:pt>
                <c:pt idx="1634">
                  <c:v>0.67400000000000004</c:v>
                </c:pt>
                <c:pt idx="1635">
                  <c:v>0.72099999999999997</c:v>
                </c:pt>
                <c:pt idx="1636">
                  <c:v>0.70899999999999996</c:v>
                </c:pt>
                <c:pt idx="1637">
                  <c:v>0.68899999999999995</c:v>
                </c:pt>
                <c:pt idx="1638">
                  <c:v>0.65900000000000003</c:v>
                </c:pt>
                <c:pt idx="1639">
                  <c:v>0.65800000000000003</c:v>
                </c:pt>
                <c:pt idx="1640">
                  <c:v>0.65200000000000002</c:v>
                </c:pt>
                <c:pt idx="1641">
                  <c:v>0.63500000000000001</c:v>
                </c:pt>
                <c:pt idx="1642">
                  <c:v>0.64600000000000002</c:v>
                </c:pt>
                <c:pt idx="1643">
                  <c:v>0.60099999999999998</c:v>
                </c:pt>
                <c:pt idx="1644">
                  <c:v>0.58599999999999997</c:v>
                </c:pt>
                <c:pt idx="1645">
                  <c:v>0.55700000000000005</c:v>
                </c:pt>
                <c:pt idx="1646">
                  <c:v>0.51200000000000001</c:v>
                </c:pt>
                <c:pt idx="1647">
                  <c:v>0.45900000000000002</c:v>
                </c:pt>
                <c:pt idx="1648">
                  <c:v>0.432</c:v>
                </c:pt>
                <c:pt idx="1649">
                  <c:v>0.437</c:v>
                </c:pt>
                <c:pt idx="1650">
                  <c:v>0.38700000000000001</c:v>
                </c:pt>
                <c:pt idx="1651">
                  <c:v>0.38</c:v>
                </c:pt>
                <c:pt idx="1652">
                  <c:v>0.376</c:v>
                </c:pt>
                <c:pt idx="1653">
                  <c:v>0.41899999999999998</c:v>
                </c:pt>
                <c:pt idx="1654">
                  <c:v>0.435</c:v>
                </c:pt>
                <c:pt idx="1655">
                  <c:v>0.44700000000000001</c:v>
                </c:pt>
                <c:pt idx="1656">
                  <c:v>0.42199999999999999</c:v>
                </c:pt>
                <c:pt idx="1657">
                  <c:v>0.45400000000000001</c:v>
                </c:pt>
                <c:pt idx="1658">
                  <c:v>0.5</c:v>
                </c:pt>
                <c:pt idx="1659">
                  <c:v>0.55800000000000005</c:v>
                </c:pt>
                <c:pt idx="1660">
                  <c:v>0.54900000000000004</c:v>
                </c:pt>
                <c:pt idx="1661">
                  <c:v>0.54100000000000004</c:v>
                </c:pt>
                <c:pt idx="1662">
                  <c:v>0.61</c:v>
                </c:pt>
                <c:pt idx="1663">
                  <c:v>0.63600000000000001</c:v>
                </c:pt>
                <c:pt idx="1664">
                  <c:v>0.63400000000000001</c:v>
                </c:pt>
                <c:pt idx="1665">
                  <c:v>0.63200000000000001</c:v>
                </c:pt>
                <c:pt idx="1666">
                  <c:v>0.65800000000000003</c:v>
                </c:pt>
                <c:pt idx="1667">
                  <c:v>0.68899999999999995</c:v>
                </c:pt>
                <c:pt idx="1668">
                  <c:v>0.67700000000000005</c:v>
                </c:pt>
                <c:pt idx="1669">
                  <c:v>0.66700000000000004</c:v>
                </c:pt>
                <c:pt idx="1670">
                  <c:v>0.66</c:v>
                </c:pt>
                <c:pt idx="1671">
                  <c:v>0.65400000000000003</c:v>
                </c:pt>
                <c:pt idx="1672">
                  <c:v>0.63800000000000001</c:v>
                </c:pt>
                <c:pt idx="1673">
                  <c:v>0.67300000000000004</c:v>
                </c:pt>
                <c:pt idx="1674">
                  <c:v>0.66</c:v>
                </c:pt>
                <c:pt idx="1675">
                  <c:v>0.64</c:v>
                </c:pt>
                <c:pt idx="1676">
                  <c:v>0.60399999999999998</c:v>
                </c:pt>
                <c:pt idx="1677">
                  <c:v>0.61899999999999999</c:v>
                </c:pt>
                <c:pt idx="1678">
                  <c:v>0.61199999999999999</c:v>
                </c:pt>
                <c:pt idx="1679">
                  <c:v>0.59299999999999997</c:v>
                </c:pt>
                <c:pt idx="1680">
                  <c:v>0.60299999999999998</c:v>
                </c:pt>
                <c:pt idx="1681">
                  <c:v>0.60299999999999998</c:v>
                </c:pt>
                <c:pt idx="1682">
                  <c:v>0.59299999999999997</c:v>
                </c:pt>
                <c:pt idx="1683">
                  <c:v>0.57299999999999995</c:v>
                </c:pt>
                <c:pt idx="1684">
                  <c:v>0.53800000000000003</c:v>
                </c:pt>
                <c:pt idx="1685">
                  <c:v>0.48799999999999999</c:v>
                </c:pt>
                <c:pt idx="1686">
                  <c:v>0.45800000000000002</c:v>
                </c:pt>
                <c:pt idx="1687">
                  <c:v>0.434</c:v>
                </c:pt>
                <c:pt idx="1688">
                  <c:v>0.379</c:v>
                </c:pt>
                <c:pt idx="1689">
                  <c:v>0.38300000000000001</c:v>
                </c:pt>
                <c:pt idx="1690">
                  <c:v>0.32</c:v>
                </c:pt>
                <c:pt idx="1691">
                  <c:v>0.36599999999999999</c:v>
                </c:pt>
                <c:pt idx="1692">
                  <c:v>0.36599999999999999</c:v>
                </c:pt>
                <c:pt idx="1693">
                  <c:v>0.42899999999999999</c:v>
                </c:pt>
                <c:pt idx="1694">
                  <c:v>0.44800000000000001</c:v>
                </c:pt>
                <c:pt idx="1695">
                  <c:v>0.51800000000000002</c:v>
                </c:pt>
                <c:pt idx="1696">
                  <c:v>0.58399999999999996</c:v>
                </c:pt>
                <c:pt idx="1697">
                  <c:v>0.60099999999999998</c:v>
                </c:pt>
                <c:pt idx="1698">
                  <c:v>0.6</c:v>
                </c:pt>
                <c:pt idx="1699">
                  <c:v>0.61</c:v>
                </c:pt>
                <c:pt idx="1700">
                  <c:v>0.58499999999999996</c:v>
                </c:pt>
                <c:pt idx="1701">
                  <c:v>0.56899999999999995</c:v>
                </c:pt>
                <c:pt idx="1702">
                  <c:v>0.60199999999999998</c:v>
                </c:pt>
                <c:pt idx="1703">
                  <c:v>0.60599999999999998</c:v>
                </c:pt>
                <c:pt idx="1704">
                  <c:v>0.61299999999999999</c:v>
                </c:pt>
                <c:pt idx="1705">
                  <c:v>0.57299999999999995</c:v>
                </c:pt>
                <c:pt idx="1706">
                  <c:v>0.60499999999999998</c:v>
                </c:pt>
                <c:pt idx="1707">
                  <c:v>0.63200000000000001</c:v>
                </c:pt>
                <c:pt idx="1708">
                  <c:v>0.66600000000000004</c:v>
                </c:pt>
                <c:pt idx="1709">
                  <c:v>0.69899999999999995</c:v>
                </c:pt>
                <c:pt idx="1710">
                  <c:v>0.74299999999999999</c:v>
                </c:pt>
                <c:pt idx="1711">
                  <c:v>0.75600000000000001</c:v>
                </c:pt>
                <c:pt idx="1712">
                  <c:v>0.75700000000000001</c:v>
                </c:pt>
                <c:pt idx="1713">
                  <c:v>0.752</c:v>
                </c:pt>
                <c:pt idx="1714">
                  <c:v>0.73699999999999999</c:v>
                </c:pt>
                <c:pt idx="1715">
                  <c:v>0.71</c:v>
                </c:pt>
                <c:pt idx="1716">
                  <c:v>0.61599999999999999</c:v>
                </c:pt>
                <c:pt idx="1717">
                  <c:v>0.56299999999999994</c:v>
                </c:pt>
                <c:pt idx="1718">
                  <c:v>0.52200000000000002</c:v>
                </c:pt>
                <c:pt idx="1719">
                  <c:v>0.50600000000000001</c:v>
                </c:pt>
                <c:pt idx="1720">
                  <c:v>0.47699999999999998</c:v>
                </c:pt>
                <c:pt idx="1721">
                  <c:v>0.47099999999999997</c:v>
                </c:pt>
                <c:pt idx="1722">
                  <c:v>0.46100000000000002</c:v>
                </c:pt>
                <c:pt idx="1723">
                  <c:v>0.48799999999999999</c:v>
                </c:pt>
                <c:pt idx="1724">
                  <c:v>0.46500000000000002</c:v>
                </c:pt>
                <c:pt idx="1725">
                  <c:v>0.48099999999999998</c:v>
                </c:pt>
                <c:pt idx="1726">
                  <c:v>0.45</c:v>
                </c:pt>
                <c:pt idx="1727">
                  <c:v>0.46800000000000003</c:v>
                </c:pt>
                <c:pt idx="1728">
                  <c:v>0.436</c:v>
                </c:pt>
                <c:pt idx="1729">
                  <c:v>0.498</c:v>
                </c:pt>
                <c:pt idx="1730">
                  <c:v>0.50700000000000001</c:v>
                </c:pt>
                <c:pt idx="1731">
                  <c:v>0.47599999999999998</c:v>
                </c:pt>
                <c:pt idx="1732">
                  <c:v>0.50600000000000001</c:v>
                </c:pt>
                <c:pt idx="1733">
                  <c:v>0.501</c:v>
                </c:pt>
                <c:pt idx="1734">
                  <c:v>0.503</c:v>
                </c:pt>
                <c:pt idx="1735">
                  <c:v>0.51400000000000001</c:v>
                </c:pt>
                <c:pt idx="1736">
                  <c:v>0.49399999999999999</c:v>
                </c:pt>
                <c:pt idx="1737">
                  <c:v>0.53400000000000003</c:v>
                </c:pt>
                <c:pt idx="1738">
                  <c:v>0.52400000000000002</c:v>
                </c:pt>
                <c:pt idx="1739">
                  <c:v>0.54</c:v>
                </c:pt>
                <c:pt idx="1740">
                  <c:v>0.61299999999999999</c:v>
                </c:pt>
                <c:pt idx="1741">
                  <c:v>0.61599999999999999</c:v>
                </c:pt>
                <c:pt idx="1742">
                  <c:v>0.67500000000000004</c:v>
                </c:pt>
                <c:pt idx="1743">
                  <c:v>0.70199999999999996</c:v>
                </c:pt>
                <c:pt idx="1744">
                  <c:v>0.69699999999999995</c:v>
                </c:pt>
                <c:pt idx="1745">
                  <c:v>0.73099999999999998</c:v>
                </c:pt>
                <c:pt idx="1746">
                  <c:v>0.73499999999999999</c:v>
                </c:pt>
                <c:pt idx="1747">
                  <c:v>0.74</c:v>
                </c:pt>
                <c:pt idx="1748">
                  <c:v>0.73</c:v>
                </c:pt>
                <c:pt idx="1749">
                  <c:v>0.753</c:v>
                </c:pt>
                <c:pt idx="1750">
                  <c:v>0.748</c:v>
                </c:pt>
                <c:pt idx="1751">
                  <c:v>0.73899999999999999</c:v>
                </c:pt>
                <c:pt idx="1752">
                  <c:v>0.70899999999999996</c:v>
                </c:pt>
                <c:pt idx="1753">
                  <c:v>0.68700000000000006</c:v>
                </c:pt>
                <c:pt idx="1754">
                  <c:v>0.67900000000000005</c:v>
                </c:pt>
                <c:pt idx="1755">
                  <c:v>0.66</c:v>
                </c:pt>
                <c:pt idx="1756">
                  <c:v>0.57199999999999995</c:v>
                </c:pt>
                <c:pt idx="1757">
                  <c:v>0.57299999999999995</c:v>
                </c:pt>
                <c:pt idx="1758">
                  <c:v>0.55000000000000004</c:v>
                </c:pt>
                <c:pt idx="1759">
                  <c:v>0.51300000000000001</c:v>
                </c:pt>
                <c:pt idx="1760">
                  <c:v>0.46200000000000002</c:v>
                </c:pt>
                <c:pt idx="1761">
                  <c:v>0.49299999999999999</c:v>
                </c:pt>
                <c:pt idx="1762">
                  <c:v>0.46100000000000002</c:v>
                </c:pt>
                <c:pt idx="1763">
                  <c:v>0.42699999999999999</c:v>
                </c:pt>
                <c:pt idx="1764">
                  <c:v>0.432</c:v>
                </c:pt>
                <c:pt idx="1765">
                  <c:v>0.47199999999999998</c:v>
                </c:pt>
                <c:pt idx="1766">
                  <c:v>0.47899999999999998</c:v>
                </c:pt>
                <c:pt idx="1767">
                  <c:v>0.49199999999999999</c:v>
                </c:pt>
                <c:pt idx="1768">
                  <c:v>0.50700000000000001</c:v>
                </c:pt>
                <c:pt idx="1769">
                  <c:v>0.53900000000000003</c:v>
                </c:pt>
                <c:pt idx="1770">
                  <c:v>0.51600000000000001</c:v>
                </c:pt>
                <c:pt idx="1771">
                  <c:v>0.51600000000000001</c:v>
                </c:pt>
                <c:pt idx="1772">
                  <c:v>0.51900000000000002</c:v>
                </c:pt>
                <c:pt idx="1773">
                  <c:v>0.53</c:v>
                </c:pt>
                <c:pt idx="1774">
                  <c:v>0.55200000000000005</c:v>
                </c:pt>
                <c:pt idx="1775">
                  <c:v>0.54400000000000004</c:v>
                </c:pt>
                <c:pt idx="1776">
                  <c:v>0.60099999999999998</c:v>
                </c:pt>
                <c:pt idx="1777">
                  <c:v>0.55800000000000005</c:v>
                </c:pt>
                <c:pt idx="1778">
                  <c:v>0.64300000000000002</c:v>
                </c:pt>
                <c:pt idx="1779">
                  <c:v>0.64300000000000002</c:v>
                </c:pt>
                <c:pt idx="1780">
                  <c:v>0.65700000000000003</c:v>
                </c:pt>
                <c:pt idx="1781">
                  <c:v>0.68100000000000005</c:v>
                </c:pt>
                <c:pt idx="1782">
                  <c:v>0.72199999999999998</c:v>
                </c:pt>
                <c:pt idx="1783">
                  <c:v>0.71899999999999997</c:v>
                </c:pt>
                <c:pt idx="1784">
                  <c:v>0.72099999999999997</c:v>
                </c:pt>
                <c:pt idx="1785">
                  <c:v>0.72299999999999998</c:v>
                </c:pt>
                <c:pt idx="1786">
                  <c:v>0.72399999999999998</c:v>
                </c:pt>
                <c:pt idx="1787">
                  <c:v>0.72</c:v>
                </c:pt>
                <c:pt idx="1788">
                  <c:v>0.70299999999999996</c:v>
                </c:pt>
                <c:pt idx="1789">
                  <c:v>0.64100000000000001</c:v>
                </c:pt>
                <c:pt idx="1790">
                  <c:v>0.65200000000000002</c:v>
                </c:pt>
                <c:pt idx="1791">
                  <c:v>0.626</c:v>
                </c:pt>
                <c:pt idx="1792">
                  <c:v>0.64100000000000001</c:v>
                </c:pt>
                <c:pt idx="1793">
                  <c:v>0.61799999999999999</c:v>
                </c:pt>
                <c:pt idx="1794">
                  <c:v>0.57399999999999995</c:v>
                </c:pt>
                <c:pt idx="1795">
                  <c:v>0.63300000000000001</c:v>
                </c:pt>
                <c:pt idx="1796">
                  <c:v>0.61699999999999999</c:v>
                </c:pt>
                <c:pt idx="1797">
                  <c:v>0.53800000000000003</c:v>
                </c:pt>
                <c:pt idx="1798">
                  <c:v>0.54500000000000004</c:v>
                </c:pt>
                <c:pt idx="1799">
                  <c:v>0.49199999999999999</c:v>
                </c:pt>
                <c:pt idx="1800">
                  <c:v>0.46100000000000002</c:v>
                </c:pt>
                <c:pt idx="1801">
                  <c:v>0.42699999999999999</c:v>
                </c:pt>
                <c:pt idx="1802">
                  <c:v>0.44</c:v>
                </c:pt>
                <c:pt idx="1803">
                  <c:v>0.44</c:v>
                </c:pt>
                <c:pt idx="1804">
                  <c:v>0.42799999999999999</c:v>
                </c:pt>
                <c:pt idx="1805">
                  <c:v>0.432</c:v>
                </c:pt>
                <c:pt idx="1806">
                  <c:v>0.44800000000000001</c:v>
                </c:pt>
                <c:pt idx="1807">
                  <c:v>0.46300000000000002</c:v>
                </c:pt>
                <c:pt idx="1808">
                  <c:v>0.49</c:v>
                </c:pt>
                <c:pt idx="1809">
                  <c:v>0.50600000000000001</c:v>
                </c:pt>
                <c:pt idx="1810">
                  <c:v>0.48599999999999999</c:v>
                </c:pt>
                <c:pt idx="1811">
                  <c:v>0.5</c:v>
                </c:pt>
                <c:pt idx="1812">
                  <c:v>0.52700000000000002</c:v>
                </c:pt>
                <c:pt idx="1813">
                  <c:v>0.56699999999999995</c:v>
                </c:pt>
                <c:pt idx="1814">
                  <c:v>0.622</c:v>
                </c:pt>
                <c:pt idx="1815">
                  <c:v>0.65200000000000002</c:v>
                </c:pt>
                <c:pt idx="1816">
                  <c:v>0.64700000000000002</c:v>
                </c:pt>
                <c:pt idx="1817">
                  <c:v>0.69799999999999995</c:v>
                </c:pt>
                <c:pt idx="1818">
                  <c:v>0.66600000000000004</c:v>
                </c:pt>
                <c:pt idx="1819">
                  <c:v>0.70799999999999996</c:v>
                </c:pt>
                <c:pt idx="1820">
                  <c:v>0.69599999999999995</c:v>
                </c:pt>
                <c:pt idx="1821">
                  <c:v>0.68899999999999995</c:v>
                </c:pt>
                <c:pt idx="1822">
                  <c:v>0.68400000000000005</c:v>
                </c:pt>
                <c:pt idx="1823">
                  <c:v>0.72099999999999997</c:v>
                </c:pt>
                <c:pt idx="1824">
                  <c:v>0.70899999999999996</c:v>
                </c:pt>
                <c:pt idx="1825">
                  <c:v>0.70199999999999996</c:v>
                </c:pt>
                <c:pt idx="1826">
                  <c:v>0.69099999999999995</c:v>
                </c:pt>
                <c:pt idx="1827">
                  <c:v>0.67900000000000005</c:v>
                </c:pt>
                <c:pt idx="1828">
                  <c:v>0.69499999999999995</c:v>
                </c:pt>
                <c:pt idx="1829">
                  <c:v>0.70299999999999996</c:v>
                </c:pt>
                <c:pt idx="1830">
                  <c:v>0.64900000000000002</c:v>
                </c:pt>
                <c:pt idx="1831">
                  <c:v>0.68600000000000005</c:v>
                </c:pt>
                <c:pt idx="1832">
                  <c:v>0.65700000000000003</c:v>
                </c:pt>
                <c:pt idx="1833">
                  <c:v>0.61399999999999999</c:v>
                </c:pt>
                <c:pt idx="1834">
                  <c:v>0.55600000000000005</c:v>
                </c:pt>
                <c:pt idx="1835">
                  <c:v>0.52200000000000002</c:v>
                </c:pt>
                <c:pt idx="1836">
                  <c:v>0.47399999999999998</c:v>
                </c:pt>
                <c:pt idx="1837">
                  <c:v>0.44400000000000001</c:v>
                </c:pt>
                <c:pt idx="1838">
                  <c:v>0.41299999999999998</c:v>
                </c:pt>
                <c:pt idx="1839">
                  <c:v>0.41499999999999998</c:v>
                </c:pt>
                <c:pt idx="1840">
                  <c:v>0.41399999999999998</c:v>
                </c:pt>
                <c:pt idx="1841">
                  <c:v>0.41299999999999998</c:v>
                </c:pt>
                <c:pt idx="1842">
                  <c:v>0.41399999999999998</c:v>
                </c:pt>
                <c:pt idx="1843">
                  <c:v>0.47899999999999998</c:v>
                </c:pt>
                <c:pt idx="1844">
                  <c:v>0.48199999999999998</c:v>
                </c:pt>
                <c:pt idx="1845">
                  <c:v>0.499</c:v>
                </c:pt>
                <c:pt idx="1846">
                  <c:v>0.53400000000000003</c:v>
                </c:pt>
                <c:pt idx="1847">
                  <c:v>0.58099999999999996</c:v>
                </c:pt>
                <c:pt idx="1848">
                  <c:v>0.59599999999999997</c:v>
                </c:pt>
                <c:pt idx="1849">
                  <c:v>0.622</c:v>
                </c:pt>
                <c:pt idx="1850">
                  <c:v>0.61699999999999999</c:v>
                </c:pt>
                <c:pt idx="1851">
                  <c:v>0.61899999999999999</c:v>
                </c:pt>
                <c:pt idx="1852">
                  <c:v>0.57899999999999996</c:v>
                </c:pt>
                <c:pt idx="1853">
                  <c:v>0.61</c:v>
                </c:pt>
                <c:pt idx="1854">
                  <c:v>0.59699999999999998</c:v>
                </c:pt>
                <c:pt idx="1855">
                  <c:v>0.59199999999999997</c:v>
                </c:pt>
                <c:pt idx="1856">
                  <c:v>0.58599999999999997</c:v>
                </c:pt>
                <c:pt idx="1857">
                  <c:v>0.65100000000000002</c:v>
                </c:pt>
                <c:pt idx="1858">
                  <c:v>0.67200000000000004</c:v>
                </c:pt>
                <c:pt idx="1859">
                  <c:v>0.64400000000000002</c:v>
                </c:pt>
                <c:pt idx="1860">
                  <c:v>0.69</c:v>
                </c:pt>
                <c:pt idx="1861">
                  <c:v>0.73099999999999998</c:v>
                </c:pt>
                <c:pt idx="1862">
                  <c:v>0.73499999999999999</c:v>
                </c:pt>
                <c:pt idx="1863">
                  <c:v>0.747</c:v>
                </c:pt>
                <c:pt idx="1864">
                  <c:v>0.74399999999999999</c:v>
                </c:pt>
                <c:pt idx="1865">
                  <c:v>0.77800000000000002</c:v>
                </c:pt>
                <c:pt idx="1866">
                  <c:v>0.76100000000000001</c:v>
                </c:pt>
                <c:pt idx="1867">
                  <c:v>0.73299999999999998</c:v>
                </c:pt>
                <c:pt idx="1868">
                  <c:v>0.67900000000000005</c:v>
                </c:pt>
                <c:pt idx="1869">
                  <c:v>0.67300000000000004</c:v>
                </c:pt>
                <c:pt idx="1870">
                  <c:v>0.59799999999999998</c:v>
                </c:pt>
                <c:pt idx="1871">
                  <c:v>0.54300000000000004</c:v>
                </c:pt>
                <c:pt idx="1872">
                  <c:v>0.47199999999999998</c:v>
                </c:pt>
                <c:pt idx="1873">
                  <c:v>0.46600000000000003</c:v>
                </c:pt>
                <c:pt idx="1874">
                  <c:v>0.44800000000000001</c:v>
                </c:pt>
                <c:pt idx="1875">
                  <c:v>0.42099999999999999</c:v>
                </c:pt>
                <c:pt idx="1876">
                  <c:v>0.43</c:v>
                </c:pt>
                <c:pt idx="1877">
                  <c:v>0.44400000000000001</c:v>
                </c:pt>
                <c:pt idx="1878">
                  <c:v>0.45</c:v>
                </c:pt>
                <c:pt idx="1879">
                  <c:v>0.45700000000000002</c:v>
                </c:pt>
                <c:pt idx="1880">
                  <c:v>0.46700000000000003</c:v>
                </c:pt>
                <c:pt idx="1881">
                  <c:v>0.52800000000000002</c:v>
                </c:pt>
                <c:pt idx="1882">
                  <c:v>0.49399999999999999</c:v>
                </c:pt>
                <c:pt idx="1883">
                  <c:v>0.52200000000000002</c:v>
                </c:pt>
                <c:pt idx="1884">
                  <c:v>0.46800000000000003</c:v>
                </c:pt>
                <c:pt idx="1885">
                  <c:v>0.46</c:v>
                </c:pt>
                <c:pt idx="1886">
                  <c:v>0.45900000000000002</c:v>
                </c:pt>
                <c:pt idx="1887">
                  <c:v>0.52200000000000002</c:v>
                </c:pt>
                <c:pt idx="1888">
                  <c:v>0.53100000000000003</c:v>
                </c:pt>
                <c:pt idx="1889">
                  <c:v>0.56599999999999995</c:v>
                </c:pt>
                <c:pt idx="1890">
                  <c:v>0.61899999999999999</c:v>
                </c:pt>
                <c:pt idx="1891">
                  <c:v>0.64800000000000002</c:v>
                </c:pt>
                <c:pt idx="1892">
                  <c:v>0.63700000000000001</c:v>
                </c:pt>
                <c:pt idx="1893">
                  <c:v>0.7</c:v>
                </c:pt>
                <c:pt idx="1894">
                  <c:v>0.72299999999999998</c:v>
                </c:pt>
                <c:pt idx="1895">
                  <c:v>0.69699999999999995</c:v>
                </c:pt>
                <c:pt idx="1896">
                  <c:v>0.68500000000000005</c:v>
                </c:pt>
                <c:pt idx="1897">
                  <c:v>0.67900000000000005</c:v>
                </c:pt>
                <c:pt idx="1898">
                  <c:v>0.72599999999999998</c:v>
                </c:pt>
                <c:pt idx="1899">
                  <c:v>0.72499999999999998</c:v>
                </c:pt>
                <c:pt idx="1900">
                  <c:v>0.71499999999999997</c:v>
                </c:pt>
                <c:pt idx="1901">
                  <c:v>0.71399999999999997</c:v>
                </c:pt>
                <c:pt idx="1902">
                  <c:v>0.76</c:v>
                </c:pt>
                <c:pt idx="1903">
                  <c:v>0.73899999999999999</c:v>
                </c:pt>
                <c:pt idx="1904">
                  <c:v>0.71499999999999997</c:v>
                </c:pt>
                <c:pt idx="1905">
                  <c:v>0.68</c:v>
                </c:pt>
                <c:pt idx="1906">
                  <c:v>0.67400000000000004</c:v>
                </c:pt>
                <c:pt idx="1907">
                  <c:v>0.65400000000000003</c:v>
                </c:pt>
                <c:pt idx="1908">
                  <c:v>0.61799999999999999</c:v>
                </c:pt>
                <c:pt idx="1909">
                  <c:v>0.56799999999999995</c:v>
                </c:pt>
                <c:pt idx="1910">
                  <c:v>0.54600000000000004</c:v>
                </c:pt>
                <c:pt idx="1911">
                  <c:v>0.51</c:v>
                </c:pt>
                <c:pt idx="1912">
                  <c:v>0.505</c:v>
                </c:pt>
                <c:pt idx="1913">
                  <c:v>0.49299999999999999</c:v>
                </c:pt>
                <c:pt idx="1914">
                  <c:v>0.46600000000000003</c:v>
                </c:pt>
                <c:pt idx="1915">
                  <c:v>0.47199999999999998</c:v>
                </c:pt>
                <c:pt idx="1916">
                  <c:v>0.434</c:v>
                </c:pt>
                <c:pt idx="1917">
                  <c:v>0.437</c:v>
                </c:pt>
                <c:pt idx="1918">
                  <c:v>0.44</c:v>
                </c:pt>
                <c:pt idx="1919">
                  <c:v>0.40200000000000002</c:v>
                </c:pt>
                <c:pt idx="1920">
                  <c:v>0.41499999999999998</c:v>
                </c:pt>
                <c:pt idx="1921">
                  <c:v>0.47899999999999998</c:v>
                </c:pt>
                <c:pt idx="1922">
                  <c:v>0.49099999999999999</c:v>
                </c:pt>
                <c:pt idx="1923">
                  <c:v>0.53500000000000003</c:v>
                </c:pt>
                <c:pt idx="1924">
                  <c:v>0.52900000000000003</c:v>
                </c:pt>
                <c:pt idx="1925">
                  <c:v>0.54800000000000004</c:v>
                </c:pt>
                <c:pt idx="1926">
                  <c:v>0.58099999999999996</c:v>
                </c:pt>
                <c:pt idx="1927">
                  <c:v>0.625</c:v>
                </c:pt>
                <c:pt idx="1928">
                  <c:v>0.64200000000000002</c:v>
                </c:pt>
                <c:pt idx="1929">
                  <c:v>0.63</c:v>
                </c:pt>
                <c:pt idx="1930">
                  <c:v>0.66400000000000003</c:v>
                </c:pt>
                <c:pt idx="1931">
                  <c:v>0.66900000000000004</c:v>
                </c:pt>
                <c:pt idx="1932">
                  <c:v>0.68300000000000005</c:v>
                </c:pt>
                <c:pt idx="1933">
                  <c:v>0.65300000000000002</c:v>
                </c:pt>
                <c:pt idx="1934">
                  <c:v>0.69799999999999995</c:v>
                </c:pt>
                <c:pt idx="1935">
                  <c:v>0.68899999999999995</c:v>
                </c:pt>
                <c:pt idx="1936">
                  <c:v>0.67600000000000005</c:v>
                </c:pt>
                <c:pt idx="1937">
                  <c:v>0.67200000000000004</c:v>
                </c:pt>
                <c:pt idx="1938">
                  <c:v>0.71199999999999997</c:v>
                </c:pt>
                <c:pt idx="1939">
                  <c:v>0.70499999999999996</c:v>
                </c:pt>
                <c:pt idx="1940">
                  <c:v>0.69499999999999995</c:v>
                </c:pt>
                <c:pt idx="1941">
                  <c:v>0.68500000000000005</c:v>
                </c:pt>
                <c:pt idx="1942">
                  <c:v>0.70099999999999996</c:v>
                </c:pt>
                <c:pt idx="1943">
                  <c:v>0.70699999999999996</c:v>
                </c:pt>
                <c:pt idx="1944">
                  <c:v>0.66100000000000003</c:v>
                </c:pt>
                <c:pt idx="1945">
                  <c:v>0.64400000000000002</c:v>
                </c:pt>
                <c:pt idx="1946">
                  <c:v>0.60499999999999998</c:v>
                </c:pt>
                <c:pt idx="1947">
                  <c:v>0.61199999999999999</c:v>
                </c:pt>
                <c:pt idx="1948">
                  <c:v>0.55400000000000005</c:v>
                </c:pt>
                <c:pt idx="1949">
                  <c:v>0.52100000000000002</c:v>
                </c:pt>
                <c:pt idx="1950">
                  <c:v>0.51400000000000001</c:v>
                </c:pt>
                <c:pt idx="1951">
                  <c:v>0.49299999999999999</c:v>
                </c:pt>
                <c:pt idx="1952">
                  <c:v>0.46500000000000002</c:v>
                </c:pt>
                <c:pt idx="1953">
                  <c:v>0.43</c:v>
                </c:pt>
                <c:pt idx="1954">
                  <c:v>0.433</c:v>
                </c:pt>
                <c:pt idx="1955">
                  <c:v>0.433</c:v>
                </c:pt>
                <c:pt idx="1956">
                  <c:v>0.433</c:v>
                </c:pt>
                <c:pt idx="1957">
                  <c:v>0.44400000000000001</c:v>
                </c:pt>
                <c:pt idx="1958">
                  <c:v>0.45300000000000001</c:v>
                </c:pt>
                <c:pt idx="1959">
                  <c:v>0.46400000000000002</c:v>
                </c:pt>
                <c:pt idx="1960">
                  <c:v>0.49199999999999999</c:v>
                </c:pt>
                <c:pt idx="1961">
                  <c:v>0.53800000000000003</c:v>
                </c:pt>
                <c:pt idx="1962">
                  <c:v>0.54300000000000004</c:v>
                </c:pt>
                <c:pt idx="1963">
                  <c:v>0.54800000000000004</c:v>
                </c:pt>
                <c:pt idx="1964">
                  <c:v>0.57599999999999996</c:v>
                </c:pt>
                <c:pt idx="1965">
                  <c:v>0.57499999999999996</c:v>
                </c:pt>
                <c:pt idx="1966">
                  <c:v>0.58399999999999996</c:v>
                </c:pt>
                <c:pt idx="1967">
                  <c:v>0.60899999999999999</c:v>
                </c:pt>
                <c:pt idx="1968">
                  <c:v>0.65100000000000002</c:v>
                </c:pt>
                <c:pt idx="1969">
                  <c:v>0.65800000000000003</c:v>
                </c:pt>
                <c:pt idx="1970">
                  <c:v>0.67500000000000004</c:v>
                </c:pt>
                <c:pt idx="1971">
                  <c:v>0.70199999999999996</c:v>
                </c:pt>
                <c:pt idx="1972">
                  <c:v>0.69299999999999995</c:v>
                </c:pt>
                <c:pt idx="1973">
                  <c:v>0.73</c:v>
                </c:pt>
                <c:pt idx="1974">
                  <c:v>0.72</c:v>
                </c:pt>
                <c:pt idx="1975">
                  <c:v>0.71699999999999997</c:v>
                </c:pt>
                <c:pt idx="1976">
                  <c:v>0.70599999999999996</c:v>
                </c:pt>
                <c:pt idx="1977">
                  <c:v>0.72</c:v>
                </c:pt>
                <c:pt idx="1978">
                  <c:v>0.71099999999999997</c:v>
                </c:pt>
                <c:pt idx="1979">
                  <c:v>0.68500000000000005</c:v>
                </c:pt>
                <c:pt idx="1980">
                  <c:v>0.71299999999999997</c:v>
                </c:pt>
                <c:pt idx="1981">
                  <c:v>0.67800000000000005</c:v>
                </c:pt>
                <c:pt idx="1982">
                  <c:v>0.61599999999999999</c:v>
                </c:pt>
                <c:pt idx="1983">
                  <c:v>0.60399999999999998</c:v>
                </c:pt>
                <c:pt idx="1984">
                  <c:v>0.56699999999999995</c:v>
                </c:pt>
                <c:pt idx="1985">
                  <c:v>0.55500000000000005</c:v>
                </c:pt>
                <c:pt idx="1986">
                  <c:v>0.53</c:v>
                </c:pt>
                <c:pt idx="1987">
                  <c:v>0.49299999999999999</c:v>
                </c:pt>
                <c:pt idx="1988">
                  <c:v>0.48499999999999999</c:v>
                </c:pt>
                <c:pt idx="1989">
                  <c:v>0.46899999999999997</c:v>
                </c:pt>
                <c:pt idx="1990">
                  <c:v>0.48799999999999999</c:v>
                </c:pt>
                <c:pt idx="1991">
                  <c:v>0.46600000000000003</c:v>
                </c:pt>
                <c:pt idx="1992">
                  <c:v>0.47499999999999998</c:v>
                </c:pt>
                <c:pt idx="1993">
                  <c:v>0.49199999999999999</c:v>
                </c:pt>
                <c:pt idx="1994">
                  <c:v>0.44600000000000001</c:v>
                </c:pt>
                <c:pt idx="1995">
                  <c:v>0.44600000000000001</c:v>
                </c:pt>
                <c:pt idx="1996">
                  <c:v>0.45800000000000002</c:v>
                </c:pt>
                <c:pt idx="1997">
                  <c:v>0.47499999999999998</c:v>
                </c:pt>
                <c:pt idx="1998">
                  <c:v>0.5</c:v>
                </c:pt>
                <c:pt idx="1999">
                  <c:v>0.49099999999999999</c:v>
                </c:pt>
                <c:pt idx="2000">
                  <c:v>0.53700000000000003</c:v>
                </c:pt>
                <c:pt idx="2001">
                  <c:v>0.55400000000000005</c:v>
                </c:pt>
                <c:pt idx="2002">
                  <c:v>0.58199999999999996</c:v>
                </c:pt>
                <c:pt idx="2003">
                  <c:v>0.57999999999999996</c:v>
                </c:pt>
                <c:pt idx="2004">
                  <c:v>0.6</c:v>
                </c:pt>
                <c:pt idx="2005">
                  <c:v>0.61699999999999999</c:v>
                </c:pt>
                <c:pt idx="2006">
                  <c:v>0.65300000000000002</c:v>
                </c:pt>
                <c:pt idx="2007">
                  <c:v>0.70199999999999996</c:v>
                </c:pt>
                <c:pt idx="2008">
                  <c:v>0.72099999999999997</c:v>
                </c:pt>
                <c:pt idx="2009">
                  <c:v>0.74399999999999999</c:v>
                </c:pt>
                <c:pt idx="2010">
                  <c:v>0.73599999999999999</c:v>
                </c:pt>
                <c:pt idx="2011">
                  <c:v>0.68200000000000005</c:v>
                </c:pt>
                <c:pt idx="2012">
                  <c:v>0.69399999999999995</c:v>
                </c:pt>
                <c:pt idx="2013">
                  <c:v>0.69199999999999995</c:v>
                </c:pt>
                <c:pt idx="2014">
                  <c:v>0.67700000000000005</c:v>
                </c:pt>
                <c:pt idx="2015">
                  <c:v>0.72199999999999998</c:v>
                </c:pt>
                <c:pt idx="2016">
                  <c:v>0.71</c:v>
                </c:pt>
                <c:pt idx="2017">
                  <c:v>0.73499999999999999</c:v>
                </c:pt>
                <c:pt idx="2018">
                  <c:v>0.70599999999999996</c:v>
                </c:pt>
                <c:pt idx="2019">
                  <c:v>0.67100000000000004</c:v>
                </c:pt>
                <c:pt idx="2020">
                  <c:v>0.66400000000000003</c:v>
                </c:pt>
                <c:pt idx="2021">
                  <c:v>0.64500000000000002</c:v>
                </c:pt>
                <c:pt idx="2022">
                  <c:v>0.61099999999999999</c:v>
                </c:pt>
                <c:pt idx="2023">
                  <c:v>0.60399999999999998</c:v>
                </c:pt>
                <c:pt idx="2024">
                  <c:v>0.58699999999999997</c:v>
                </c:pt>
                <c:pt idx="2025">
                  <c:v>0.55800000000000005</c:v>
                </c:pt>
                <c:pt idx="2026">
                  <c:v>0.51400000000000001</c:v>
                </c:pt>
                <c:pt idx="2027">
                  <c:v>0.51300000000000001</c:v>
                </c:pt>
                <c:pt idx="2028">
                  <c:v>0.47699999999999998</c:v>
                </c:pt>
                <c:pt idx="2029">
                  <c:v>0.44</c:v>
                </c:pt>
                <c:pt idx="2030">
                  <c:v>0.436</c:v>
                </c:pt>
                <c:pt idx="2031">
                  <c:v>0.436</c:v>
                </c:pt>
                <c:pt idx="2032">
                  <c:v>0.437</c:v>
                </c:pt>
                <c:pt idx="2033">
                  <c:v>0.439</c:v>
                </c:pt>
                <c:pt idx="2034">
                  <c:v>0.44800000000000001</c:v>
                </c:pt>
                <c:pt idx="2035">
                  <c:v>0.46899999999999997</c:v>
                </c:pt>
                <c:pt idx="2036">
                  <c:v>0.49399999999999999</c:v>
                </c:pt>
                <c:pt idx="2037">
                  <c:v>0.53</c:v>
                </c:pt>
                <c:pt idx="2038">
                  <c:v>0.53700000000000003</c:v>
                </c:pt>
                <c:pt idx="2039">
                  <c:v>0.55400000000000005</c:v>
                </c:pt>
                <c:pt idx="2040">
                  <c:v>0.58799999999999997</c:v>
                </c:pt>
                <c:pt idx="2041">
                  <c:v>0.58899999999999997</c:v>
                </c:pt>
                <c:pt idx="2042">
                  <c:v>0.60299999999999998</c:v>
                </c:pt>
                <c:pt idx="2043">
                  <c:v>0.629</c:v>
                </c:pt>
                <c:pt idx="2044">
                  <c:v>0.66500000000000004</c:v>
                </c:pt>
                <c:pt idx="2045">
                  <c:v>0.66600000000000004</c:v>
                </c:pt>
                <c:pt idx="2046">
                  <c:v>0.67900000000000005</c:v>
                </c:pt>
                <c:pt idx="2047">
                  <c:v>0.70099999999999996</c:v>
                </c:pt>
                <c:pt idx="2048">
                  <c:v>0.69</c:v>
                </c:pt>
                <c:pt idx="2049">
                  <c:v>0.73</c:v>
                </c:pt>
                <c:pt idx="2050">
                  <c:v>0.72699999999999998</c:v>
                </c:pt>
                <c:pt idx="2051">
                  <c:v>0.72599999999999998</c:v>
                </c:pt>
                <c:pt idx="2052">
                  <c:v>0.72599999999999998</c:v>
                </c:pt>
                <c:pt idx="2053">
                  <c:v>0.72299999999999998</c:v>
                </c:pt>
                <c:pt idx="2054">
                  <c:v>0.75</c:v>
                </c:pt>
                <c:pt idx="2055">
                  <c:v>0.73599999999999999</c:v>
                </c:pt>
                <c:pt idx="2056">
                  <c:v>0.71399999999999997</c:v>
                </c:pt>
                <c:pt idx="2057">
                  <c:v>0.68400000000000005</c:v>
                </c:pt>
                <c:pt idx="2058">
                  <c:v>0.67800000000000005</c:v>
                </c:pt>
                <c:pt idx="2059">
                  <c:v>0.65900000000000003</c:v>
                </c:pt>
                <c:pt idx="2060">
                  <c:v>0.626</c:v>
                </c:pt>
                <c:pt idx="2061">
                  <c:v>0.57799999999999996</c:v>
                </c:pt>
                <c:pt idx="2062">
                  <c:v>0.55600000000000005</c:v>
                </c:pt>
                <c:pt idx="2063">
                  <c:v>0.52400000000000002</c:v>
                </c:pt>
                <c:pt idx="2064">
                  <c:v>0.51700000000000002</c:v>
                </c:pt>
                <c:pt idx="2065">
                  <c:v>0.50900000000000001</c:v>
                </c:pt>
                <c:pt idx="2066">
                  <c:v>0.46800000000000003</c:v>
                </c:pt>
                <c:pt idx="2067">
                  <c:v>0.42599999999999999</c:v>
                </c:pt>
                <c:pt idx="2068">
                  <c:v>0.42799999999999999</c:v>
                </c:pt>
                <c:pt idx="2069">
                  <c:v>0.43</c:v>
                </c:pt>
                <c:pt idx="2070">
                  <c:v>0.43099999999999999</c:v>
                </c:pt>
                <c:pt idx="2071">
                  <c:v>0.435</c:v>
                </c:pt>
                <c:pt idx="2072">
                  <c:v>0.45200000000000001</c:v>
                </c:pt>
                <c:pt idx="2073">
                  <c:v>0.52</c:v>
                </c:pt>
                <c:pt idx="2074">
                  <c:v>0.53700000000000003</c:v>
                </c:pt>
                <c:pt idx="2075">
                  <c:v>0.53500000000000003</c:v>
                </c:pt>
                <c:pt idx="2076">
                  <c:v>0.54400000000000004</c:v>
                </c:pt>
                <c:pt idx="2077">
                  <c:v>0.56499999999999995</c:v>
                </c:pt>
                <c:pt idx="2078">
                  <c:v>0.59599999999999997</c:v>
                </c:pt>
                <c:pt idx="2079">
                  <c:v>0.59599999999999997</c:v>
                </c:pt>
                <c:pt idx="2080">
                  <c:v>0.60699999999999998</c:v>
                </c:pt>
                <c:pt idx="2081">
                  <c:v>0.63</c:v>
                </c:pt>
                <c:pt idx="2082">
                  <c:v>0.61399999999999999</c:v>
                </c:pt>
                <c:pt idx="2083">
                  <c:v>0.67300000000000004</c:v>
                </c:pt>
                <c:pt idx="2084">
                  <c:v>0.68600000000000005</c:v>
                </c:pt>
                <c:pt idx="2085">
                  <c:v>0.66500000000000004</c:v>
                </c:pt>
                <c:pt idx="2086">
                  <c:v>0.69399999999999995</c:v>
                </c:pt>
                <c:pt idx="2087">
                  <c:v>0.67600000000000005</c:v>
                </c:pt>
                <c:pt idx="2088">
                  <c:v>0.72399999999999998</c:v>
                </c:pt>
                <c:pt idx="2089">
                  <c:v>0.71499999999999997</c:v>
                </c:pt>
                <c:pt idx="2090">
                  <c:v>0.71299999999999997</c:v>
                </c:pt>
                <c:pt idx="2091">
                  <c:v>0.70899999999999996</c:v>
                </c:pt>
                <c:pt idx="2092">
                  <c:v>0.7</c:v>
                </c:pt>
                <c:pt idx="2093">
                  <c:v>0.73499999999999999</c:v>
                </c:pt>
                <c:pt idx="2094">
                  <c:v>0.71199999999999997</c:v>
                </c:pt>
                <c:pt idx="2095">
                  <c:v>0.72099999999999997</c:v>
                </c:pt>
                <c:pt idx="2096">
                  <c:v>0.67700000000000005</c:v>
                </c:pt>
                <c:pt idx="2097">
                  <c:v>0.65800000000000003</c:v>
                </c:pt>
                <c:pt idx="2098">
                  <c:v>0.627</c:v>
                </c:pt>
                <c:pt idx="2099">
                  <c:v>0.57999999999999996</c:v>
                </c:pt>
                <c:pt idx="2100">
                  <c:v>0.55500000000000005</c:v>
                </c:pt>
                <c:pt idx="2101">
                  <c:v>0.51800000000000002</c:v>
                </c:pt>
                <c:pt idx="2102">
                  <c:v>0.52</c:v>
                </c:pt>
                <c:pt idx="2103">
                  <c:v>0.498</c:v>
                </c:pt>
                <c:pt idx="2104">
                  <c:v>0.45900000000000002</c:v>
                </c:pt>
                <c:pt idx="2105">
                  <c:v>0.42399999999999999</c:v>
                </c:pt>
                <c:pt idx="2106">
                  <c:v>0.434</c:v>
                </c:pt>
                <c:pt idx="2107">
                  <c:v>0.435</c:v>
                </c:pt>
                <c:pt idx="2108">
                  <c:v>0.435</c:v>
                </c:pt>
                <c:pt idx="2109">
                  <c:v>0.48699999999999999</c:v>
                </c:pt>
                <c:pt idx="2110">
                  <c:v>0.44700000000000001</c:v>
                </c:pt>
                <c:pt idx="2111">
                  <c:v>0.46500000000000002</c:v>
                </c:pt>
                <c:pt idx="2112">
                  <c:v>0.44900000000000001</c:v>
                </c:pt>
                <c:pt idx="2113">
                  <c:v>0.48399999999999999</c:v>
                </c:pt>
                <c:pt idx="2114">
                  <c:v>0.48599999999999999</c:v>
                </c:pt>
                <c:pt idx="2115">
                  <c:v>0.501</c:v>
                </c:pt>
                <c:pt idx="2116">
                  <c:v>0.57899999999999996</c:v>
                </c:pt>
                <c:pt idx="2117">
                  <c:v>0.60899999999999999</c:v>
                </c:pt>
                <c:pt idx="2118">
                  <c:v>0.66800000000000004</c:v>
                </c:pt>
                <c:pt idx="2119">
                  <c:v>0.70199999999999996</c:v>
                </c:pt>
                <c:pt idx="2120">
                  <c:v>0.69699999999999995</c:v>
                </c:pt>
                <c:pt idx="2121">
                  <c:v>0.72499999999999998</c:v>
                </c:pt>
                <c:pt idx="2122">
                  <c:v>0.70499999999999996</c:v>
                </c:pt>
                <c:pt idx="2123">
                  <c:v>0.68899999999999995</c:v>
                </c:pt>
                <c:pt idx="2124">
                  <c:v>0.66700000000000004</c:v>
                </c:pt>
                <c:pt idx="2125">
                  <c:v>0.65100000000000002</c:v>
                </c:pt>
                <c:pt idx="2126">
                  <c:v>0.63600000000000001</c:v>
                </c:pt>
                <c:pt idx="2127">
                  <c:v>0.67200000000000004</c:v>
                </c:pt>
                <c:pt idx="2128">
                  <c:v>0.70699999999999996</c:v>
                </c:pt>
                <c:pt idx="2129">
                  <c:v>0.74399999999999999</c:v>
                </c:pt>
                <c:pt idx="2130">
                  <c:v>0.78300000000000003</c:v>
                </c:pt>
                <c:pt idx="2131">
                  <c:v>0.77600000000000002</c:v>
                </c:pt>
                <c:pt idx="2132">
                  <c:v>0.753</c:v>
                </c:pt>
                <c:pt idx="2133">
                  <c:v>0.77600000000000002</c:v>
                </c:pt>
                <c:pt idx="2134">
                  <c:v>0.74</c:v>
                </c:pt>
                <c:pt idx="2135">
                  <c:v>0.68700000000000006</c:v>
                </c:pt>
                <c:pt idx="2136">
                  <c:v>0.61299999999999999</c:v>
                </c:pt>
                <c:pt idx="2137">
                  <c:v>0.56000000000000005</c:v>
                </c:pt>
                <c:pt idx="2138">
                  <c:v>0.53300000000000003</c:v>
                </c:pt>
                <c:pt idx="2139">
                  <c:v>0.49</c:v>
                </c:pt>
                <c:pt idx="2140">
                  <c:v>0.432</c:v>
                </c:pt>
                <c:pt idx="2141">
                  <c:v>0.40899999999999997</c:v>
                </c:pt>
                <c:pt idx="2142">
                  <c:v>0.41299999999999998</c:v>
                </c:pt>
                <c:pt idx="2143">
                  <c:v>0.41199999999999998</c:v>
                </c:pt>
                <c:pt idx="2144">
                  <c:v>0.41099999999999998</c:v>
                </c:pt>
                <c:pt idx="2145">
                  <c:v>0.40200000000000002</c:v>
                </c:pt>
                <c:pt idx="2146">
                  <c:v>0.44800000000000001</c:v>
                </c:pt>
                <c:pt idx="2147">
                  <c:v>0.502</c:v>
                </c:pt>
                <c:pt idx="2148">
                  <c:v>0.52200000000000002</c:v>
                </c:pt>
                <c:pt idx="2149">
                  <c:v>0.55400000000000005</c:v>
                </c:pt>
                <c:pt idx="2150">
                  <c:v>0.59499999999999997</c:v>
                </c:pt>
                <c:pt idx="2151">
                  <c:v>0.60699999999999998</c:v>
                </c:pt>
                <c:pt idx="2152">
                  <c:v>0.626</c:v>
                </c:pt>
                <c:pt idx="2153">
                  <c:v>0.60899999999999999</c:v>
                </c:pt>
                <c:pt idx="2154">
                  <c:v>0.59799999999999998</c:v>
                </c:pt>
                <c:pt idx="2155">
                  <c:v>0.59399999999999997</c:v>
                </c:pt>
                <c:pt idx="2156">
                  <c:v>0.55600000000000005</c:v>
                </c:pt>
                <c:pt idx="2157">
                  <c:v>0.56799999999999995</c:v>
                </c:pt>
                <c:pt idx="2158">
                  <c:v>0.60099999999999998</c:v>
                </c:pt>
                <c:pt idx="2159">
                  <c:v>0.63400000000000001</c:v>
                </c:pt>
                <c:pt idx="2160">
                  <c:v>0.627</c:v>
                </c:pt>
                <c:pt idx="2161">
                  <c:v>0.68</c:v>
                </c:pt>
                <c:pt idx="2162">
                  <c:v>0.70599999999999996</c:v>
                </c:pt>
                <c:pt idx="2163">
                  <c:v>0.70099999999999996</c:v>
                </c:pt>
                <c:pt idx="2164">
                  <c:v>0.751</c:v>
                </c:pt>
                <c:pt idx="2165">
                  <c:v>0.75600000000000001</c:v>
                </c:pt>
                <c:pt idx="2166">
                  <c:v>0.76100000000000001</c:v>
                </c:pt>
                <c:pt idx="2167">
                  <c:v>0.76400000000000001</c:v>
                </c:pt>
                <c:pt idx="2168">
                  <c:v>0.754</c:v>
                </c:pt>
                <c:pt idx="2169">
                  <c:v>0.74299999999999999</c:v>
                </c:pt>
                <c:pt idx="2170">
                  <c:v>0.72199999999999998</c:v>
                </c:pt>
                <c:pt idx="2171">
                  <c:v>0.69099999999999995</c:v>
                </c:pt>
                <c:pt idx="2172">
                  <c:v>0.64100000000000001</c:v>
                </c:pt>
                <c:pt idx="2173">
                  <c:v>0.61799999999999999</c:v>
                </c:pt>
                <c:pt idx="2174">
                  <c:v>0.62</c:v>
                </c:pt>
                <c:pt idx="2175">
                  <c:v>0.56899999999999995</c:v>
                </c:pt>
                <c:pt idx="2176">
                  <c:v>0.54600000000000004</c:v>
                </c:pt>
                <c:pt idx="2177">
                  <c:v>0.51200000000000001</c:v>
                </c:pt>
                <c:pt idx="2178">
                  <c:v>0.46200000000000002</c:v>
                </c:pt>
                <c:pt idx="2179">
                  <c:v>0.441</c:v>
                </c:pt>
                <c:pt idx="2180">
                  <c:v>0.45100000000000001</c:v>
                </c:pt>
                <c:pt idx="2181">
                  <c:v>0.45</c:v>
                </c:pt>
                <c:pt idx="2182">
                  <c:v>0.45500000000000002</c:v>
                </c:pt>
                <c:pt idx="2183">
                  <c:v>0.46300000000000002</c:v>
                </c:pt>
                <c:pt idx="2184">
                  <c:v>0.47399999999999998</c:v>
                </c:pt>
                <c:pt idx="2185">
                  <c:v>0.54</c:v>
                </c:pt>
                <c:pt idx="2186">
                  <c:v>0.51400000000000001</c:v>
                </c:pt>
                <c:pt idx="2187">
                  <c:v>0.54100000000000004</c:v>
                </c:pt>
                <c:pt idx="2188">
                  <c:v>0.53100000000000003</c:v>
                </c:pt>
                <c:pt idx="2189">
                  <c:v>0.52300000000000002</c:v>
                </c:pt>
                <c:pt idx="2190">
                  <c:v>0.52700000000000002</c:v>
                </c:pt>
                <c:pt idx="2191">
                  <c:v>0.496</c:v>
                </c:pt>
                <c:pt idx="2192">
                  <c:v>0.51500000000000001</c:v>
                </c:pt>
                <c:pt idx="2193">
                  <c:v>0.503</c:v>
                </c:pt>
                <c:pt idx="2194">
                  <c:v>0.54300000000000004</c:v>
                </c:pt>
                <c:pt idx="2195">
                  <c:v>0.55600000000000005</c:v>
                </c:pt>
                <c:pt idx="2196">
                  <c:v>0.58199999999999996</c:v>
                </c:pt>
                <c:pt idx="2197">
                  <c:v>0.623</c:v>
                </c:pt>
                <c:pt idx="2198">
                  <c:v>0.68200000000000005</c:v>
                </c:pt>
                <c:pt idx="2199">
                  <c:v>0.76</c:v>
                </c:pt>
                <c:pt idx="2200">
                  <c:v>0.752</c:v>
                </c:pt>
                <c:pt idx="2201">
                  <c:v>0.76100000000000001</c:v>
                </c:pt>
                <c:pt idx="2202">
                  <c:v>0.82399999999999995</c:v>
                </c:pt>
                <c:pt idx="2203">
                  <c:v>0.79600000000000004</c:v>
                </c:pt>
                <c:pt idx="2204">
                  <c:v>0.74299999999999999</c:v>
                </c:pt>
                <c:pt idx="2205">
                  <c:v>0.71</c:v>
                </c:pt>
                <c:pt idx="2206">
                  <c:v>0.65500000000000003</c:v>
                </c:pt>
                <c:pt idx="2207">
                  <c:v>0.622</c:v>
                </c:pt>
                <c:pt idx="2208">
                  <c:v>0.58599999999999997</c:v>
                </c:pt>
                <c:pt idx="2209">
                  <c:v>0.61699999999999999</c:v>
                </c:pt>
                <c:pt idx="2210">
                  <c:v>0.59899999999999998</c:v>
                </c:pt>
                <c:pt idx="2211">
                  <c:v>0.61299999999999999</c:v>
                </c:pt>
                <c:pt idx="2212">
                  <c:v>0.62</c:v>
                </c:pt>
                <c:pt idx="2213">
                  <c:v>0.57599999999999996</c:v>
                </c:pt>
                <c:pt idx="2214">
                  <c:v>0.56100000000000005</c:v>
                </c:pt>
                <c:pt idx="2215">
                  <c:v>0.53</c:v>
                </c:pt>
                <c:pt idx="2216">
                  <c:v>0.53</c:v>
                </c:pt>
                <c:pt idx="2217">
                  <c:v>0.51900000000000002</c:v>
                </c:pt>
                <c:pt idx="2218">
                  <c:v>0.499</c:v>
                </c:pt>
                <c:pt idx="2219">
                  <c:v>0.47</c:v>
                </c:pt>
                <c:pt idx="2220">
                  <c:v>0.47899999999999998</c:v>
                </c:pt>
                <c:pt idx="2221">
                  <c:v>0.44800000000000001</c:v>
                </c:pt>
                <c:pt idx="2222">
                  <c:v>0.40799999999999997</c:v>
                </c:pt>
                <c:pt idx="2223">
                  <c:v>0.41</c:v>
                </c:pt>
                <c:pt idx="2224">
                  <c:v>0.435</c:v>
                </c:pt>
                <c:pt idx="2225">
                  <c:v>0.46100000000000002</c:v>
                </c:pt>
                <c:pt idx="2226">
                  <c:v>0.53700000000000003</c:v>
                </c:pt>
                <c:pt idx="2227">
                  <c:v>0.52200000000000002</c:v>
                </c:pt>
                <c:pt idx="2228">
                  <c:v>0.53100000000000003</c:v>
                </c:pt>
                <c:pt idx="2229">
                  <c:v>0.55100000000000005</c:v>
                </c:pt>
                <c:pt idx="2230">
                  <c:v>0.58299999999999996</c:v>
                </c:pt>
                <c:pt idx="2231">
                  <c:v>0.58099999999999996</c:v>
                </c:pt>
                <c:pt idx="2232">
                  <c:v>0.59399999999999997</c:v>
                </c:pt>
                <c:pt idx="2233">
                  <c:v>0.56699999999999995</c:v>
                </c:pt>
                <c:pt idx="2234">
                  <c:v>0.61099999999999999</c:v>
                </c:pt>
                <c:pt idx="2235">
                  <c:v>0.60299999999999998</c:v>
                </c:pt>
                <c:pt idx="2236">
                  <c:v>0.66700000000000004</c:v>
                </c:pt>
                <c:pt idx="2237">
                  <c:v>0.68899999999999995</c:v>
                </c:pt>
                <c:pt idx="2238">
                  <c:v>0.66800000000000004</c:v>
                </c:pt>
                <c:pt idx="2239">
                  <c:v>0.70799999999999996</c:v>
                </c:pt>
                <c:pt idx="2240">
                  <c:v>0.70499999999999996</c:v>
                </c:pt>
                <c:pt idx="2241">
                  <c:v>0.70499999999999996</c:v>
                </c:pt>
                <c:pt idx="2242">
                  <c:v>0.70599999999999996</c:v>
                </c:pt>
                <c:pt idx="2243">
                  <c:v>0.749</c:v>
                </c:pt>
                <c:pt idx="2244">
                  <c:v>0.69</c:v>
                </c:pt>
                <c:pt idx="2245">
                  <c:v>0.68400000000000005</c:v>
                </c:pt>
                <c:pt idx="2246">
                  <c:v>0.65900000000000003</c:v>
                </c:pt>
                <c:pt idx="2247">
                  <c:v>0.66300000000000003</c:v>
                </c:pt>
                <c:pt idx="2248">
                  <c:v>0.65400000000000003</c:v>
                </c:pt>
                <c:pt idx="2249">
                  <c:v>0.63400000000000001</c:v>
                </c:pt>
                <c:pt idx="2250">
                  <c:v>0.64500000000000002</c:v>
                </c:pt>
                <c:pt idx="2251">
                  <c:v>0.60299999999999998</c:v>
                </c:pt>
                <c:pt idx="2252">
                  <c:v>0.54300000000000004</c:v>
                </c:pt>
                <c:pt idx="2253">
                  <c:v>0.50700000000000001</c:v>
                </c:pt>
                <c:pt idx="2254">
                  <c:v>0.45700000000000002</c:v>
                </c:pt>
                <c:pt idx="2255">
                  <c:v>0.436</c:v>
                </c:pt>
                <c:pt idx="2256">
                  <c:v>0.45600000000000002</c:v>
                </c:pt>
                <c:pt idx="2257">
                  <c:v>0.41499999999999998</c:v>
                </c:pt>
                <c:pt idx="2258">
                  <c:v>0.41699999999999998</c:v>
                </c:pt>
                <c:pt idx="2259">
                  <c:v>0.41699999999999998</c:v>
                </c:pt>
                <c:pt idx="2260">
                  <c:v>0.41499999999999998</c:v>
                </c:pt>
                <c:pt idx="2261">
                  <c:v>0.41399999999999998</c:v>
                </c:pt>
                <c:pt idx="2262">
                  <c:v>0.46800000000000003</c:v>
                </c:pt>
                <c:pt idx="2263">
                  <c:v>0.48899999999999999</c:v>
                </c:pt>
                <c:pt idx="2264">
                  <c:v>0.51800000000000002</c:v>
                </c:pt>
                <c:pt idx="2265">
                  <c:v>0.56999999999999995</c:v>
                </c:pt>
                <c:pt idx="2266">
                  <c:v>0.57399999999999995</c:v>
                </c:pt>
                <c:pt idx="2267">
                  <c:v>0.59599999999999997</c:v>
                </c:pt>
                <c:pt idx="2268">
                  <c:v>0.63200000000000001</c:v>
                </c:pt>
                <c:pt idx="2269">
                  <c:v>0.63900000000000001</c:v>
                </c:pt>
                <c:pt idx="2270">
                  <c:v>0.61699999999999999</c:v>
                </c:pt>
                <c:pt idx="2271">
                  <c:v>0.60099999999999998</c:v>
                </c:pt>
                <c:pt idx="2272">
                  <c:v>0.59099999999999997</c:v>
                </c:pt>
                <c:pt idx="2273">
                  <c:v>0.63300000000000001</c:v>
                </c:pt>
                <c:pt idx="2274">
                  <c:v>0.64</c:v>
                </c:pt>
                <c:pt idx="2275">
                  <c:v>0.65700000000000003</c:v>
                </c:pt>
                <c:pt idx="2276">
                  <c:v>0.71799999999999997</c:v>
                </c:pt>
                <c:pt idx="2277">
                  <c:v>0.754</c:v>
                </c:pt>
                <c:pt idx="2278">
                  <c:v>0.75600000000000001</c:v>
                </c:pt>
                <c:pt idx="2279">
                  <c:v>0.77600000000000002</c:v>
                </c:pt>
                <c:pt idx="2280">
                  <c:v>0.78300000000000003</c:v>
                </c:pt>
                <c:pt idx="2281">
                  <c:v>0.78600000000000003</c:v>
                </c:pt>
                <c:pt idx="2282">
                  <c:v>0.73899999999999999</c:v>
                </c:pt>
                <c:pt idx="2283">
                  <c:v>0.72299999999999998</c:v>
                </c:pt>
                <c:pt idx="2284">
                  <c:v>0.69099999999999995</c:v>
                </c:pt>
                <c:pt idx="2285">
                  <c:v>0.65100000000000002</c:v>
                </c:pt>
                <c:pt idx="2286">
                  <c:v>0.58599999999999997</c:v>
                </c:pt>
                <c:pt idx="2287">
                  <c:v>0.56599999999999995</c:v>
                </c:pt>
                <c:pt idx="2288">
                  <c:v>0.51</c:v>
                </c:pt>
                <c:pt idx="2289">
                  <c:v>0.502</c:v>
                </c:pt>
                <c:pt idx="2290">
                  <c:v>0.47199999999999998</c:v>
                </c:pt>
                <c:pt idx="2291">
                  <c:v>0.47199999999999998</c:v>
                </c:pt>
                <c:pt idx="2292">
                  <c:v>0.46100000000000002</c:v>
                </c:pt>
                <c:pt idx="2293">
                  <c:v>0.49099999999999999</c:v>
                </c:pt>
                <c:pt idx="2294">
                  <c:v>0.51200000000000001</c:v>
                </c:pt>
                <c:pt idx="2295">
                  <c:v>0.54100000000000004</c:v>
                </c:pt>
                <c:pt idx="2296">
                  <c:v>0.50800000000000001</c:v>
                </c:pt>
                <c:pt idx="2297">
                  <c:v>0.51800000000000002</c:v>
                </c:pt>
                <c:pt idx="2298">
                  <c:v>0.48899999999999999</c:v>
                </c:pt>
                <c:pt idx="2299">
                  <c:v>0.46</c:v>
                </c:pt>
                <c:pt idx="2300">
                  <c:v>0.43</c:v>
                </c:pt>
                <c:pt idx="2301">
                  <c:v>0.45100000000000001</c:v>
                </c:pt>
                <c:pt idx="2302">
                  <c:v>0.42599999999999999</c:v>
                </c:pt>
                <c:pt idx="2303">
                  <c:v>0.45200000000000001</c:v>
                </c:pt>
                <c:pt idx="2304">
                  <c:v>0.44</c:v>
                </c:pt>
                <c:pt idx="2305">
                  <c:v>0.54200000000000004</c:v>
                </c:pt>
                <c:pt idx="2306">
                  <c:v>0.59799999999999998</c:v>
                </c:pt>
                <c:pt idx="2307">
                  <c:v>0.64300000000000002</c:v>
                </c:pt>
                <c:pt idx="2308">
                  <c:v>0.66300000000000003</c:v>
                </c:pt>
                <c:pt idx="2309">
                  <c:v>0.69899999999999995</c:v>
                </c:pt>
                <c:pt idx="2310">
                  <c:v>0.70099999999999996</c:v>
                </c:pt>
                <c:pt idx="2311">
                  <c:v>0.66400000000000003</c:v>
                </c:pt>
                <c:pt idx="2312">
                  <c:v>0.69099999999999995</c:v>
                </c:pt>
                <c:pt idx="2313">
                  <c:v>0.68</c:v>
                </c:pt>
                <c:pt idx="2314">
                  <c:v>0.70899999999999996</c:v>
                </c:pt>
                <c:pt idx="2315">
                  <c:v>0.69899999999999995</c:v>
                </c:pt>
                <c:pt idx="2316">
                  <c:v>0.69299999999999995</c:v>
                </c:pt>
                <c:pt idx="2317">
                  <c:v>0.73099999999999998</c:v>
                </c:pt>
                <c:pt idx="2318">
                  <c:v>0.67500000000000004</c:v>
                </c:pt>
                <c:pt idx="2319">
                  <c:v>0.66900000000000004</c:v>
                </c:pt>
                <c:pt idx="2320">
                  <c:v>0.69599999999999995</c:v>
                </c:pt>
                <c:pt idx="2321">
                  <c:v>0.67500000000000004</c:v>
                </c:pt>
                <c:pt idx="2322">
                  <c:v>0.69199999999999995</c:v>
                </c:pt>
                <c:pt idx="2323">
                  <c:v>0.69799999999999995</c:v>
                </c:pt>
                <c:pt idx="2324">
                  <c:v>0.69599999999999995</c:v>
                </c:pt>
                <c:pt idx="2325">
                  <c:v>0.68100000000000005</c:v>
                </c:pt>
                <c:pt idx="2326">
                  <c:v>0.65300000000000002</c:v>
                </c:pt>
                <c:pt idx="2327">
                  <c:v>0.61099999999999999</c:v>
                </c:pt>
                <c:pt idx="2328">
                  <c:v>0.59699999999999998</c:v>
                </c:pt>
                <c:pt idx="2329">
                  <c:v>0.52500000000000002</c:v>
                </c:pt>
                <c:pt idx="2330">
                  <c:v>0.51900000000000002</c:v>
                </c:pt>
                <c:pt idx="2331">
                  <c:v>0.49399999999999999</c:v>
                </c:pt>
                <c:pt idx="2332">
                  <c:v>0.46600000000000003</c:v>
                </c:pt>
                <c:pt idx="2333">
                  <c:v>0.43</c:v>
                </c:pt>
                <c:pt idx="2334">
                  <c:v>0.43</c:v>
                </c:pt>
                <c:pt idx="2335">
                  <c:v>0.42699999999999999</c:v>
                </c:pt>
                <c:pt idx="2336">
                  <c:v>0.38300000000000001</c:v>
                </c:pt>
                <c:pt idx="2337">
                  <c:v>0.39</c:v>
                </c:pt>
                <c:pt idx="2338">
                  <c:v>0.44700000000000001</c:v>
                </c:pt>
                <c:pt idx="2339">
                  <c:v>0.45</c:v>
                </c:pt>
                <c:pt idx="2340">
                  <c:v>0.47</c:v>
                </c:pt>
                <c:pt idx="2341">
                  <c:v>0.505</c:v>
                </c:pt>
                <c:pt idx="2342">
                  <c:v>0.55700000000000005</c:v>
                </c:pt>
                <c:pt idx="2343">
                  <c:v>0.57999999999999996</c:v>
                </c:pt>
                <c:pt idx="2344">
                  <c:v>0.57399999999999995</c:v>
                </c:pt>
                <c:pt idx="2345">
                  <c:v>0.622</c:v>
                </c:pt>
                <c:pt idx="2346">
                  <c:v>0.63800000000000001</c:v>
                </c:pt>
                <c:pt idx="2347">
                  <c:v>0.66900000000000004</c:v>
                </c:pt>
                <c:pt idx="2348">
                  <c:v>0.66700000000000004</c:v>
                </c:pt>
                <c:pt idx="2349">
                  <c:v>0.68100000000000005</c:v>
                </c:pt>
                <c:pt idx="2350">
                  <c:v>0.65400000000000003</c:v>
                </c:pt>
                <c:pt idx="2351">
                  <c:v>0.63200000000000001</c:v>
                </c:pt>
                <c:pt idx="2352">
                  <c:v>0.65500000000000003</c:v>
                </c:pt>
                <c:pt idx="2353">
                  <c:v>0.68200000000000005</c:v>
                </c:pt>
                <c:pt idx="2354">
                  <c:v>0.71599999999999997</c:v>
                </c:pt>
                <c:pt idx="2355">
                  <c:v>0.748</c:v>
                </c:pt>
                <c:pt idx="2356">
                  <c:v>0.79200000000000004</c:v>
                </c:pt>
                <c:pt idx="2357">
                  <c:v>0.79800000000000004</c:v>
                </c:pt>
                <c:pt idx="2358">
                  <c:v>0.80600000000000005</c:v>
                </c:pt>
                <c:pt idx="2359">
                  <c:v>0.80700000000000005</c:v>
                </c:pt>
                <c:pt idx="2360">
                  <c:v>0.74099999999999999</c:v>
                </c:pt>
                <c:pt idx="2361">
                  <c:v>0.72399999999999998</c:v>
                </c:pt>
                <c:pt idx="2362">
                  <c:v>0.67600000000000005</c:v>
                </c:pt>
                <c:pt idx="2363">
                  <c:v>0.55800000000000005</c:v>
                </c:pt>
                <c:pt idx="2364">
                  <c:v>0.52100000000000002</c:v>
                </c:pt>
                <c:pt idx="2365">
                  <c:v>0.499</c:v>
                </c:pt>
                <c:pt idx="2366">
                  <c:v>0.46300000000000002</c:v>
                </c:pt>
                <c:pt idx="2367">
                  <c:v>0.45300000000000001</c:v>
                </c:pt>
                <c:pt idx="2368">
                  <c:v>0.47399999999999998</c:v>
                </c:pt>
                <c:pt idx="2369">
                  <c:v>0.495</c:v>
                </c:pt>
                <c:pt idx="2370">
                  <c:v>0.46899999999999997</c:v>
                </c:pt>
                <c:pt idx="2371">
                  <c:v>0.48299999999999998</c:v>
                </c:pt>
                <c:pt idx="2372">
                  <c:v>0.49399999999999999</c:v>
                </c:pt>
                <c:pt idx="2373">
                  <c:v>0.51500000000000001</c:v>
                </c:pt>
                <c:pt idx="2374">
                  <c:v>0.54</c:v>
                </c:pt>
                <c:pt idx="2375">
                  <c:v>0.50600000000000001</c:v>
                </c:pt>
                <c:pt idx="2376">
                  <c:v>0.52100000000000002</c:v>
                </c:pt>
                <c:pt idx="2377">
                  <c:v>0.503</c:v>
                </c:pt>
                <c:pt idx="2378">
                  <c:v>0.53300000000000003</c:v>
                </c:pt>
                <c:pt idx="2379">
                  <c:v>0.52900000000000003</c:v>
                </c:pt>
                <c:pt idx="2380">
                  <c:v>0.53200000000000003</c:v>
                </c:pt>
                <c:pt idx="2381">
                  <c:v>0.54400000000000004</c:v>
                </c:pt>
                <c:pt idx="2382">
                  <c:v>0.56799999999999995</c:v>
                </c:pt>
                <c:pt idx="2383">
                  <c:v>0.55900000000000005</c:v>
                </c:pt>
                <c:pt idx="2384">
                  <c:v>0.61299999999999999</c:v>
                </c:pt>
                <c:pt idx="2385">
                  <c:v>0.58099999999999996</c:v>
                </c:pt>
                <c:pt idx="2386">
                  <c:v>0.61399999999999999</c:v>
                </c:pt>
                <c:pt idx="2387">
                  <c:v>0.65700000000000003</c:v>
                </c:pt>
                <c:pt idx="2388">
                  <c:v>0.67100000000000004</c:v>
                </c:pt>
                <c:pt idx="2389">
                  <c:v>0.69499999999999995</c:v>
                </c:pt>
                <c:pt idx="2390">
                  <c:v>0.68500000000000005</c:v>
                </c:pt>
                <c:pt idx="2391">
                  <c:v>0.71599999999999997</c:v>
                </c:pt>
                <c:pt idx="2392">
                  <c:v>0.71599999999999997</c:v>
                </c:pt>
                <c:pt idx="2393">
                  <c:v>0.71699999999999997</c:v>
                </c:pt>
                <c:pt idx="2394">
                  <c:v>0.71799999999999997</c:v>
                </c:pt>
                <c:pt idx="2395">
                  <c:v>0.72499999999999998</c:v>
                </c:pt>
                <c:pt idx="2396">
                  <c:v>0.71899999999999997</c:v>
                </c:pt>
                <c:pt idx="2397">
                  <c:v>0.70399999999999996</c:v>
                </c:pt>
                <c:pt idx="2398">
                  <c:v>0.67700000000000005</c:v>
                </c:pt>
                <c:pt idx="2399">
                  <c:v>0.63700000000000001</c:v>
                </c:pt>
                <c:pt idx="2400">
                  <c:v>0.622</c:v>
                </c:pt>
                <c:pt idx="2401">
                  <c:v>0.59499999999999997</c:v>
                </c:pt>
                <c:pt idx="2402">
                  <c:v>0.59599999999999997</c:v>
                </c:pt>
                <c:pt idx="2403">
                  <c:v>0.59599999999999997</c:v>
                </c:pt>
                <c:pt idx="2404">
                  <c:v>0.56599999999999995</c:v>
                </c:pt>
                <c:pt idx="2405">
                  <c:v>0.57699999999999996</c:v>
                </c:pt>
                <c:pt idx="2406">
                  <c:v>0.53700000000000003</c:v>
                </c:pt>
                <c:pt idx="2407">
                  <c:v>0.52600000000000002</c:v>
                </c:pt>
                <c:pt idx="2408">
                  <c:v>0.46200000000000002</c:v>
                </c:pt>
                <c:pt idx="2409">
                  <c:v>0.47499999999999998</c:v>
                </c:pt>
                <c:pt idx="2410">
                  <c:v>0.44600000000000001</c:v>
                </c:pt>
                <c:pt idx="2411">
                  <c:v>0.40500000000000003</c:v>
                </c:pt>
                <c:pt idx="2412">
                  <c:v>0.44700000000000001</c:v>
                </c:pt>
                <c:pt idx="2413">
                  <c:v>0.44600000000000001</c:v>
                </c:pt>
                <c:pt idx="2414">
                  <c:v>0.45100000000000001</c:v>
                </c:pt>
                <c:pt idx="2415">
                  <c:v>0.47599999999999998</c:v>
                </c:pt>
                <c:pt idx="2416">
                  <c:v>0.48799999999999999</c:v>
                </c:pt>
                <c:pt idx="2417">
                  <c:v>0.52200000000000002</c:v>
                </c:pt>
                <c:pt idx="2418">
                  <c:v>0.53</c:v>
                </c:pt>
                <c:pt idx="2419">
                  <c:v>0.59099999999999997</c:v>
                </c:pt>
                <c:pt idx="2420">
                  <c:v>0.627</c:v>
                </c:pt>
                <c:pt idx="2421">
                  <c:v>0.69</c:v>
                </c:pt>
                <c:pt idx="2422">
                  <c:v>0.70499999999999996</c:v>
                </c:pt>
                <c:pt idx="2423">
                  <c:v>0.70099999999999996</c:v>
                </c:pt>
                <c:pt idx="2424">
                  <c:v>0.70299999999999996</c:v>
                </c:pt>
                <c:pt idx="2425">
                  <c:v>0.66800000000000004</c:v>
                </c:pt>
                <c:pt idx="2426">
                  <c:v>0.63700000000000001</c:v>
                </c:pt>
                <c:pt idx="2427">
                  <c:v>0.60699999999999998</c:v>
                </c:pt>
                <c:pt idx="2428">
                  <c:v>0.61699999999999999</c:v>
                </c:pt>
                <c:pt idx="2429">
                  <c:v>0.59299999999999997</c:v>
                </c:pt>
                <c:pt idx="2430">
                  <c:v>0.61599999999999999</c:v>
                </c:pt>
                <c:pt idx="2431">
                  <c:v>0.66900000000000004</c:v>
                </c:pt>
                <c:pt idx="2432">
                  <c:v>0.72899999999999998</c:v>
                </c:pt>
                <c:pt idx="2433">
                  <c:v>0.76700000000000002</c:v>
                </c:pt>
                <c:pt idx="2434">
                  <c:v>0.76700000000000002</c:v>
                </c:pt>
                <c:pt idx="2435">
                  <c:v>0.80500000000000005</c:v>
                </c:pt>
                <c:pt idx="2436">
                  <c:v>0.79400000000000004</c:v>
                </c:pt>
                <c:pt idx="2437">
                  <c:v>0.76100000000000001</c:v>
                </c:pt>
                <c:pt idx="2438">
                  <c:v>0.73199999999999998</c:v>
                </c:pt>
                <c:pt idx="2439">
                  <c:v>0.68</c:v>
                </c:pt>
                <c:pt idx="2440">
                  <c:v>0.66300000000000003</c:v>
                </c:pt>
                <c:pt idx="2441">
                  <c:v>0.61499999999999999</c:v>
                </c:pt>
                <c:pt idx="2442">
                  <c:v>0.55000000000000004</c:v>
                </c:pt>
                <c:pt idx="2443">
                  <c:v>0.55800000000000005</c:v>
                </c:pt>
                <c:pt idx="2444">
                  <c:v>0.499</c:v>
                </c:pt>
                <c:pt idx="2445">
                  <c:v>0.48299999999999998</c:v>
                </c:pt>
                <c:pt idx="2446">
                  <c:v>0.438</c:v>
                </c:pt>
                <c:pt idx="2447">
                  <c:v>0.435</c:v>
                </c:pt>
                <c:pt idx="2448">
                  <c:v>0.42599999999999999</c:v>
                </c:pt>
                <c:pt idx="2449">
                  <c:v>0.42199999999999999</c:v>
                </c:pt>
                <c:pt idx="2450">
                  <c:v>0.42</c:v>
                </c:pt>
                <c:pt idx="2451">
                  <c:v>0.42199999999999999</c:v>
                </c:pt>
                <c:pt idx="2452">
                  <c:v>0.48299999999999998</c:v>
                </c:pt>
                <c:pt idx="2453">
                  <c:v>0.50900000000000001</c:v>
                </c:pt>
                <c:pt idx="2454">
                  <c:v>0.52900000000000003</c:v>
                </c:pt>
                <c:pt idx="2455">
                  <c:v>0.57099999999999995</c:v>
                </c:pt>
                <c:pt idx="2456">
                  <c:v>0.58399999999999996</c:v>
                </c:pt>
                <c:pt idx="2457">
                  <c:v>0.60799999999999998</c:v>
                </c:pt>
                <c:pt idx="2458">
                  <c:v>0.60099999999999998</c:v>
                </c:pt>
                <c:pt idx="2459">
                  <c:v>0.60399999999999998</c:v>
                </c:pt>
                <c:pt idx="2460">
                  <c:v>0.61699999999999999</c:v>
                </c:pt>
                <c:pt idx="2461">
                  <c:v>0.63800000000000001</c:v>
                </c:pt>
                <c:pt idx="2462">
                  <c:v>0.629</c:v>
                </c:pt>
                <c:pt idx="2463">
                  <c:v>0.626</c:v>
                </c:pt>
                <c:pt idx="2464">
                  <c:v>0.63300000000000001</c:v>
                </c:pt>
                <c:pt idx="2465">
                  <c:v>0.60199999999999998</c:v>
                </c:pt>
                <c:pt idx="2466">
                  <c:v>0.63600000000000001</c:v>
                </c:pt>
                <c:pt idx="2467">
                  <c:v>0.66700000000000004</c:v>
                </c:pt>
                <c:pt idx="2468">
                  <c:v>0.70399999999999996</c:v>
                </c:pt>
                <c:pt idx="2469">
                  <c:v>0.69399999999999995</c:v>
                </c:pt>
                <c:pt idx="2470">
                  <c:v>0.748</c:v>
                </c:pt>
                <c:pt idx="2471">
                  <c:v>0.75</c:v>
                </c:pt>
                <c:pt idx="2472">
                  <c:v>0.74</c:v>
                </c:pt>
                <c:pt idx="2473">
                  <c:v>0.73099999999999998</c:v>
                </c:pt>
                <c:pt idx="2474">
                  <c:v>0.71199999999999997</c:v>
                </c:pt>
                <c:pt idx="2475">
                  <c:v>0.68400000000000005</c:v>
                </c:pt>
                <c:pt idx="2476">
                  <c:v>0.625</c:v>
                </c:pt>
                <c:pt idx="2477">
                  <c:v>0.61299999999999999</c:v>
                </c:pt>
                <c:pt idx="2478">
                  <c:v>0.57499999999999996</c:v>
                </c:pt>
                <c:pt idx="2479">
                  <c:v>0.56299999999999994</c:v>
                </c:pt>
                <c:pt idx="2480">
                  <c:v>0.58099999999999996</c:v>
                </c:pt>
                <c:pt idx="2481">
                  <c:v>0.54900000000000004</c:v>
                </c:pt>
                <c:pt idx="2482">
                  <c:v>0.54200000000000004</c:v>
                </c:pt>
                <c:pt idx="2483">
                  <c:v>0.53</c:v>
                </c:pt>
                <c:pt idx="2484">
                  <c:v>0.56100000000000005</c:v>
                </c:pt>
                <c:pt idx="2485">
                  <c:v>0.52500000000000002</c:v>
                </c:pt>
                <c:pt idx="2486">
                  <c:v>0.53900000000000003</c:v>
                </c:pt>
                <c:pt idx="2487">
                  <c:v>0.50800000000000001</c:v>
                </c:pt>
                <c:pt idx="2488">
                  <c:v>0.48199999999999998</c:v>
                </c:pt>
                <c:pt idx="2489">
                  <c:v>0.49099999999999999</c:v>
                </c:pt>
                <c:pt idx="2490">
                  <c:v>0.50800000000000001</c:v>
                </c:pt>
                <c:pt idx="2491">
                  <c:v>0.498</c:v>
                </c:pt>
                <c:pt idx="2492">
                  <c:v>0.48599999999999999</c:v>
                </c:pt>
                <c:pt idx="2493">
                  <c:v>0.52700000000000002</c:v>
                </c:pt>
                <c:pt idx="2494">
                  <c:v>0.51500000000000001</c:v>
                </c:pt>
                <c:pt idx="2495">
                  <c:v>0.52400000000000002</c:v>
                </c:pt>
                <c:pt idx="2496">
                  <c:v>0.54700000000000004</c:v>
                </c:pt>
                <c:pt idx="2497">
                  <c:v>0.54</c:v>
                </c:pt>
                <c:pt idx="2498">
                  <c:v>0.58699999999999997</c:v>
                </c:pt>
                <c:pt idx="2499">
                  <c:v>0.61</c:v>
                </c:pt>
                <c:pt idx="2500">
                  <c:v>0.64600000000000002</c:v>
                </c:pt>
                <c:pt idx="2501">
                  <c:v>0.70099999999999996</c:v>
                </c:pt>
                <c:pt idx="2502">
                  <c:v>0.72199999999999998</c:v>
                </c:pt>
                <c:pt idx="2503">
                  <c:v>0.754</c:v>
                </c:pt>
                <c:pt idx="2504">
                  <c:v>0.74199999999999999</c:v>
                </c:pt>
                <c:pt idx="2505">
                  <c:v>0.746</c:v>
                </c:pt>
                <c:pt idx="2506">
                  <c:v>0.79500000000000004</c:v>
                </c:pt>
                <c:pt idx="2507">
                  <c:v>0.75900000000000001</c:v>
                </c:pt>
                <c:pt idx="2508">
                  <c:v>0.71099999999999997</c:v>
                </c:pt>
                <c:pt idx="2509">
                  <c:v>0.71899999999999997</c:v>
                </c:pt>
                <c:pt idx="2510">
                  <c:v>0.70199999999999996</c:v>
                </c:pt>
                <c:pt idx="2511">
                  <c:v>0.67800000000000005</c:v>
                </c:pt>
                <c:pt idx="2512">
                  <c:v>0.68500000000000005</c:v>
                </c:pt>
                <c:pt idx="2513">
                  <c:v>0.68300000000000005</c:v>
                </c:pt>
                <c:pt idx="2514">
                  <c:v>0.67300000000000004</c:v>
                </c:pt>
                <c:pt idx="2515">
                  <c:v>0.65100000000000002</c:v>
                </c:pt>
                <c:pt idx="2516">
                  <c:v>0.61899999999999999</c:v>
                </c:pt>
                <c:pt idx="2517">
                  <c:v>0.61599999999999999</c:v>
                </c:pt>
                <c:pt idx="2518">
                  <c:v>0.55200000000000005</c:v>
                </c:pt>
                <c:pt idx="2519">
                  <c:v>0.52200000000000002</c:v>
                </c:pt>
                <c:pt idx="2520">
                  <c:v>0.51600000000000001</c:v>
                </c:pt>
                <c:pt idx="2521">
                  <c:v>0.45600000000000002</c:v>
                </c:pt>
                <c:pt idx="2522">
                  <c:v>0.42499999999999999</c:v>
                </c:pt>
                <c:pt idx="2523">
                  <c:v>0.38700000000000001</c:v>
                </c:pt>
                <c:pt idx="2524">
                  <c:v>0.39</c:v>
                </c:pt>
                <c:pt idx="2525">
                  <c:v>0.435</c:v>
                </c:pt>
                <c:pt idx="2526">
                  <c:v>0.47499999999999998</c:v>
                </c:pt>
                <c:pt idx="2527">
                  <c:v>0.51400000000000001</c:v>
                </c:pt>
                <c:pt idx="2528">
                  <c:v>0.52400000000000002</c:v>
                </c:pt>
                <c:pt idx="2529">
                  <c:v>0.56000000000000005</c:v>
                </c:pt>
                <c:pt idx="2530">
                  <c:v>0.54300000000000004</c:v>
                </c:pt>
                <c:pt idx="2531">
                  <c:v>0.54800000000000004</c:v>
                </c:pt>
                <c:pt idx="2532">
                  <c:v>0.55900000000000005</c:v>
                </c:pt>
                <c:pt idx="2533">
                  <c:v>0.57899999999999996</c:v>
                </c:pt>
                <c:pt idx="2534">
                  <c:v>0.56699999999999995</c:v>
                </c:pt>
                <c:pt idx="2535">
                  <c:v>0.56499999999999995</c:v>
                </c:pt>
                <c:pt idx="2536">
                  <c:v>0.61499999999999999</c:v>
                </c:pt>
                <c:pt idx="2537">
                  <c:v>0.63800000000000001</c:v>
                </c:pt>
                <c:pt idx="2538">
                  <c:v>0.67400000000000004</c:v>
                </c:pt>
                <c:pt idx="2539">
                  <c:v>0.67200000000000004</c:v>
                </c:pt>
                <c:pt idx="2540">
                  <c:v>0.68500000000000005</c:v>
                </c:pt>
                <c:pt idx="2541">
                  <c:v>0.72099999999999997</c:v>
                </c:pt>
                <c:pt idx="2542">
                  <c:v>0.753</c:v>
                </c:pt>
                <c:pt idx="2543">
                  <c:v>0.752</c:v>
                </c:pt>
                <c:pt idx="2544">
                  <c:v>0.76</c:v>
                </c:pt>
                <c:pt idx="2545">
                  <c:v>0.76100000000000001</c:v>
                </c:pt>
                <c:pt idx="2546">
                  <c:v>0.76300000000000001</c:v>
                </c:pt>
                <c:pt idx="2547">
                  <c:v>0.70699999999999996</c:v>
                </c:pt>
                <c:pt idx="2548">
                  <c:v>0.70399999999999996</c:v>
                </c:pt>
                <c:pt idx="2549">
                  <c:v>0.66800000000000004</c:v>
                </c:pt>
                <c:pt idx="2550">
                  <c:v>0.73099999999999998</c:v>
                </c:pt>
                <c:pt idx="2551">
                  <c:v>0.68700000000000006</c:v>
                </c:pt>
                <c:pt idx="2552">
                  <c:v>0.64800000000000002</c:v>
                </c:pt>
                <c:pt idx="2553">
                  <c:v>0.626</c:v>
                </c:pt>
                <c:pt idx="2554">
                  <c:v>0.58599999999999997</c:v>
                </c:pt>
                <c:pt idx="2555">
                  <c:v>0.57299999999999995</c:v>
                </c:pt>
                <c:pt idx="2556">
                  <c:v>0.55000000000000004</c:v>
                </c:pt>
                <c:pt idx="2557">
                  <c:v>0.51200000000000001</c:v>
                </c:pt>
                <c:pt idx="2558">
                  <c:v>0.50800000000000001</c:v>
                </c:pt>
                <c:pt idx="2559">
                  <c:v>0.49199999999999999</c:v>
                </c:pt>
                <c:pt idx="2560">
                  <c:v>0.46700000000000003</c:v>
                </c:pt>
                <c:pt idx="2561">
                  <c:v>0.46899999999999997</c:v>
                </c:pt>
                <c:pt idx="2562">
                  <c:v>0.43099999999999999</c:v>
                </c:pt>
                <c:pt idx="2563">
                  <c:v>0.434</c:v>
                </c:pt>
                <c:pt idx="2564">
                  <c:v>0.435</c:v>
                </c:pt>
                <c:pt idx="2565">
                  <c:v>0.49399999999999999</c:v>
                </c:pt>
                <c:pt idx="2566">
                  <c:v>0.497</c:v>
                </c:pt>
                <c:pt idx="2567">
                  <c:v>0.53200000000000003</c:v>
                </c:pt>
                <c:pt idx="2568">
                  <c:v>0.50900000000000001</c:v>
                </c:pt>
                <c:pt idx="2569">
                  <c:v>0.54700000000000004</c:v>
                </c:pt>
                <c:pt idx="2570">
                  <c:v>0.55700000000000005</c:v>
                </c:pt>
                <c:pt idx="2571">
                  <c:v>0.61899999999999999</c:v>
                </c:pt>
                <c:pt idx="2572">
                  <c:v>0.66500000000000004</c:v>
                </c:pt>
                <c:pt idx="2573">
                  <c:v>0.65900000000000003</c:v>
                </c:pt>
                <c:pt idx="2574">
                  <c:v>0.63500000000000001</c:v>
                </c:pt>
                <c:pt idx="2575">
                  <c:v>0.61599999999999999</c:v>
                </c:pt>
                <c:pt idx="2576">
                  <c:v>0.60399999999999998</c:v>
                </c:pt>
                <c:pt idx="2577">
                  <c:v>0.6</c:v>
                </c:pt>
                <c:pt idx="2578">
                  <c:v>0.60699999999999998</c:v>
                </c:pt>
                <c:pt idx="2579">
                  <c:v>0.61899999999999999</c:v>
                </c:pt>
                <c:pt idx="2580">
                  <c:v>0.64100000000000001</c:v>
                </c:pt>
                <c:pt idx="2581">
                  <c:v>0.67</c:v>
                </c:pt>
                <c:pt idx="2582">
                  <c:v>0.70699999999999996</c:v>
                </c:pt>
                <c:pt idx="2583">
                  <c:v>0.748</c:v>
                </c:pt>
                <c:pt idx="2584">
                  <c:v>0.78500000000000003</c:v>
                </c:pt>
                <c:pt idx="2585">
                  <c:v>0.79</c:v>
                </c:pt>
                <c:pt idx="2586">
                  <c:v>0.79300000000000004</c:v>
                </c:pt>
                <c:pt idx="2587">
                  <c:v>0.753</c:v>
                </c:pt>
                <c:pt idx="2588">
                  <c:v>0.73299999999999998</c:v>
                </c:pt>
                <c:pt idx="2589">
                  <c:v>0.74399999999999999</c:v>
                </c:pt>
                <c:pt idx="2590">
                  <c:v>0.70099999999999996</c:v>
                </c:pt>
                <c:pt idx="2591">
                  <c:v>0.64100000000000001</c:v>
                </c:pt>
                <c:pt idx="2592">
                  <c:v>0.60299999999999998</c:v>
                </c:pt>
                <c:pt idx="2593">
                  <c:v>0.54900000000000004</c:v>
                </c:pt>
                <c:pt idx="2594">
                  <c:v>0.52200000000000002</c:v>
                </c:pt>
                <c:pt idx="2595">
                  <c:v>0.52200000000000002</c:v>
                </c:pt>
                <c:pt idx="2596">
                  <c:v>0.46300000000000002</c:v>
                </c:pt>
                <c:pt idx="2597">
                  <c:v>0.439</c:v>
                </c:pt>
                <c:pt idx="2598">
                  <c:v>0.44700000000000001</c:v>
                </c:pt>
                <c:pt idx="2599">
                  <c:v>0.45200000000000001</c:v>
                </c:pt>
                <c:pt idx="2600">
                  <c:v>0.45600000000000002</c:v>
                </c:pt>
                <c:pt idx="2601">
                  <c:v>0.47</c:v>
                </c:pt>
                <c:pt idx="2602">
                  <c:v>0.53200000000000003</c:v>
                </c:pt>
                <c:pt idx="2603">
                  <c:v>0.53800000000000003</c:v>
                </c:pt>
                <c:pt idx="2604">
                  <c:v>0.51500000000000001</c:v>
                </c:pt>
                <c:pt idx="2605">
                  <c:v>0.54700000000000004</c:v>
                </c:pt>
                <c:pt idx="2606">
                  <c:v>0.53500000000000003</c:v>
                </c:pt>
                <c:pt idx="2607">
                  <c:v>0.51900000000000002</c:v>
                </c:pt>
                <c:pt idx="2608">
                  <c:v>0.52</c:v>
                </c:pt>
                <c:pt idx="2609">
                  <c:v>0.53100000000000003</c:v>
                </c:pt>
                <c:pt idx="2610">
                  <c:v>0.55300000000000005</c:v>
                </c:pt>
                <c:pt idx="2611">
                  <c:v>0.54700000000000004</c:v>
                </c:pt>
                <c:pt idx="2612">
                  <c:v>0.54900000000000004</c:v>
                </c:pt>
                <c:pt idx="2613">
                  <c:v>0.55800000000000005</c:v>
                </c:pt>
                <c:pt idx="2614">
                  <c:v>0.6</c:v>
                </c:pt>
                <c:pt idx="2615">
                  <c:v>0.64400000000000002</c:v>
                </c:pt>
                <c:pt idx="2616">
                  <c:v>0.70099999999999996</c:v>
                </c:pt>
                <c:pt idx="2617">
                  <c:v>0.77300000000000002</c:v>
                </c:pt>
                <c:pt idx="2618">
                  <c:v>0.81699999999999995</c:v>
                </c:pt>
                <c:pt idx="2619">
                  <c:v>0.81</c:v>
                </c:pt>
                <c:pt idx="2620">
                  <c:v>0.83499999999999996</c:v>
                </c:pt>
                <c:pt idx="2621">
                  <c:v>0.8</c:v>
                </c:pt>
                <c:pt idx="2622">
                  <c:v>0.78600000000000003</c:v>
                </c:pt>
                <c:pt idx="2623">
                  <c:v>0.74299999999999999</c:v>
                </c:pt>
                <c:pt idx="2624">
                  <c:v>0.67800000000000005</c:v>
                </c:pt>
                <c:pt idx="2625">
                  <c:v>0.66200000000000003</c:v>
                </c:pt>
                <c:pt idx="2626">
                  <c:v>0.624</c:v>
                </c:pt>
                <c:pt idx="2627">
                  <c:v>0.61399999999999999</c:v>
                </c:pt>
                <c:pt idx="2628">
                  <c:v>0.63200000000000001</c:v>
                </c:pt>
                <c:pt idx="2629">
                  <c:v>0.59499999999999997</c:v>
                </c:pt>
                <c:pt idx="2630">
                  <c:v>0.60699999999999998</c:v>
                </c:pt>
                <c:pt idx="2631">
                  <c:v>0.59699999999999998</c:v>
                </c:pt>
                <c:pt idx="2632">
                  <c:v>0.621</c:v>
                </c:pt>
                <c:pt idx="2633">
                  <c:v>0.59399999999999997</c:v>
                </c:pt>
                <c:pt idx="2634">
                  <c:v>0.55500000000000005</c:v>
                </c:pt>
                <c:pt idx="2635">
                  <c:v>0.54600000000000004</c:v>
                </c:pt>
                <c:pt idx="2636">
                  <c:v>0.48499999999999999</c:v>
                </c:pt>
                <c:pt idx="2637">
                  <c:v>0.45900000000000002</c:v>
                </c:pt>
                <c:pt idx="2638">
                  <c:v>0.41899999999999998</c:v>
                </c:pt>
                <c:pt idx="2639">
                  <c:v>0.41399999999999998</c:v>
                </c:pt>
                <c:pt idx="2640">
                  <c:v>0.40699999999999997</c:v>
                </c:pt>
                <c:pt idx="2641">
                  <c:v>0.39700000000000002</c:v>
                </c:pt>
                <c:pt idx="2642">
                  <c:v>0.45100000000000001</c:v>
                </c:pt>
                <c:pt idx="2643">
                  <c:v>0.45200000000000001</c:v>
                </c:pt>
                <c:pt idx="2644">
                  <c:v>0.47499999999999998</c:v>
                </c:pt>
                <c:pt idx="2645">
                  <c:v>0.51500000000000001</c:v>
                </c:pt>
                <c:pt idx="2646">
                  <c:v>0.56499999999999995</c:v>
                </c:pt>
                <c:pt idx="2647">
                  <c:v>0.59</c:v>
                </c:pt>
                <c:pt idx="2648">
                  <c:v>0.628</c:v>
                </c:pt>
                <c:pt idx="2649">
                  <c:v>0.63700000000000001</c:v>
                </c:pt>
                <c:pt idx="2650">
                  <c:v>0.70099999999999996</c:v>
                </c:pt>
                <c:pt idx="2651">
                  <c:v>0.69599999999999995</c:v>
                </c:pt>
                <c:pt idx="2652">
                  <c:v>0.74299999999999999</c:v>
                </c:pt>
                <c:pt idx="2653">
                  <c:v>0.71599999999999997</c:v>
                </c:pt>
                <c:pt idx="2654">
                  <c:v>0.68500000000000005</c:v>
                </c:pt>
                <c:pt idx="2655">
                  <c:v>0.71099999999999997</c:v>
                </c:pt>
                <c:pt idx="2656">
                  <c:v>0.69399999999999995</c:v>
                </c:pt>
                <c:pt idx="2657">
                  <c:v>0.68</c:v>
                </c:pt>
                <c:pt idx="2658">
                  <c:v>0.66800000000000004</c:v>
                </c:pt>
                <c:pt idx="2659">
                  <c:v>0.70499999999999996</c:v>
                </c:pt>
                <c:pt idx="2660">
                  <c:v>0.73799999999999999</c:v>
                </c:pt>
                <c:pt idx="2661">
                  <c:v>0.73</c:v>
                </c:pt>
                <c:pt idx="2662">
                  <c:v>0.76300000000000001</c:v>
                </c:pt>
                <c:pt idx="2663">
                  <c:v>0.75</c:v>
                </c:pt>
                <c:pt idx="2664">
                  <c:v>0.76700000000000002</c:v>
                </c:pt>
                <c:pt idx="2665">
                  <c:v>0.74099999999999999</c:v>
                </c:pt>
                <c:pt idx="2666">
                  <c:v>0.74399999999999999</c:v>
                </c:pt>
                <c:pt idx="2667">
                  <c:v>0.68700000000000006</c:v>
                </c:pt>
                <c:pt idx="2668">
                  <c:v>0.65700000000000003</c:v>
                </c:pt>
                <c:pt idx="2669">
                  <c:v>0.60799999999999998</c:v>
                </c:pt>
                <c:pt idx="2670">
                  <c:v>0.58499999999999996</c:v>
                </c:pt>
                <c:pt idx="2671">
                  <c:v>0.56200000000000006</c:v>
                </c:pt>
                <c:pt idx="2672">
                  <c:v>0.502</c:v>
                </c:pt>
                <c:pt idx="2673">
                  <c:v>0.47899999999999998</c:v>
                </c:pt>
                <c:pt idx="2674">
                  <c:v>0.44800000000000001</c:v>
                </c:pt>
                <c:pt idx="2675">
                  <c:v>0.442</c:v>
                </c:pt>
                <c:pt idx="2676">
                  <c:v>0.439</c:v>
                </c:pt>
                <c:pt idx="2677">
                  <c:v>0.436</c:v>
                </c:pt>
                <c:pt idx="2678">
                  <c:v>0.48</c:v>
                </c:pt>
                <c:pt idx="2679">
                  <c:v>0.48799999999999999</c:v>
                </c:pt>
                <c:pt idx="2680">
                  <c:v>0.54600000000000004</c:v>
                </c:pt>
                <c:pt idx="2681">
                  <c:v>0.58699999999999997</c:v>
                </c:pt>
                <c:pt idx="2682">
                  <c:v>0.57999999999999996</c:v>
                </c:pt>
                <c:pt idx="2683">
                  <c:v>0.58099999999999996</c:v>
                </c:pt>
                <c:pt idx="2684">
                  <c:v>0.53300000000000003</c:v>
                </c:pt>
                <c:pt idx="2685">
                  <c:v>0.504</c:v>
                </c:pt>
                <c:pt idx="2686">
                  <c:v>0.53300000000000003</c:v>
                </c:pt>
                <c:pt idx="2687">
                  <c:v>0.51</c:v>
                </c:pt>
                <c:pt idx="2688">
                  <c:v>0.55000000000000004</c:v>
                </c:pt>
                <c:pt idx="2689">
                  <c:v>0.55600000000000005</c:v>
                </c:pt>
                <c:pt idx="2690">
                  <c:v>0.63600000000000001</c:v>
                </c:pt>
                <c:pt idx="2691">
                  <c:v>0.68200000000000005</c:v>
                </c:pt>
                <c:pt idx="2692">
                  <c:v>0.7</c:v>
                </c:pt>
                <c:pt idx="2693">
                  <c:v>0.73599999999999999</c:v>
                </c:pt>
                <c:pt idx="2694">
                  <c:v>0.77400000000000002</c:v>
                </c:pt>
                <c:pt idx="2695">
                  <c:v>0.77800000000000002</c:v>
                </c:pt>
                <c:pt idx="2696">
                  <c:v>0.73299999999999998</c:v>
                </c:pt>
                <c:pt idx="2697">
                  <c:v>0.747</c:v>
                </c:pt>
                <c:pt idx="2698">
                  <c:v>0.74199999999999999</c:v>
                </c:pt>
                <c:pt idx="2699">
                  <c:v>0.73499999999999999</c:v>
                </c:pt>
                <c:pt idx="2700">
                  <c:v>0.73799999999999999</c:v>
                </c:pt>
                <c:pt idx="2701">
                  <c:v>0.67</c:v>
                </c:pt>
                <c:pt idx="2702">
                  <c:v>0.64200000000000002</c:v>
                </c:pt>
                <c:pt idx="2703">
                  <c:v>0.65100000000000002</c:v>
                </c:pt>
                <c:pt idx="2704">
                  <c:v>0.63500000000000001</c:v>
                </c:pt>
                <c:pt idx="2705">
                  <c:v>0.60599999999999998</c:v>
                </c:pt>
                <c:pt idx="2706">
                  <c:v>0.56399999999999995</c:v>
                </c:pt>
                <c:pt idx="2707">
                  <c:v>0.55200000000000005</c:v>
                </c:pt>
                <c:pt idx="2708">
                  <c:v>0.57299999999999995</c:v>
                </c:pt>
                <c:pt idx="2709">
                  <c:v>0.54200000000000004</c:v>
                </c:pt>
                <c:pt idx="2710">
                  <c:v>0.53600000000000003</c:v>
                </c:pt>
                <c:pt idx="2711">
                  <c:v>0.52600000000000002</c:v>
                </c:pt>
                <c:pt idx="2712">
                  <c:v>0.50700000000000001</c:v>
                </c:pt>
                <c:pt idx="2713">
                  <c:v>0.47899999999999998</c:v>
                </c:pt>
                <c:pt idx="2714">
                  <c:v>0.44600000000000001</c:v>
                </c:pt>
                <c:pt idx="2715">
                  <c:v>0.41299999999999998</c:v>
                </c:pt>
                <c:pt idx="2716">
                  <c:v>0.41299999999999998</c:v>
                </c:pt>
                <c:pt idx="2717">
                  <c:v>0.41399999999999998</c:v>
                </c:pt>
                <c:pt idx="2718">
                  <c:v>0.46899999999999997</c:v>
                </c:pt>
                <c:pt idx="2719">
                  <c:v>0.47699999999999998</c:v>
                </c:pt>
                <c:pt idx="2720">
                  <c:v>0.44400000000000001</c:v>
                </c:pt>
                <c:pt idx="2721">
                  <c:v>0.47499999999999998</c:v>
                </c:pt>
                <c:pt idx="2722">
                  <c:v>0.51900000000000002</c:v>
                </c:pt>
                <c:pt idx="2723">
                  <c:v>0.53500000000000003</c:v>
                </c:pt>
                <c:pt idx="2724">
                  <c:v>0.56299999999999994</c:v>
                </c:pt>
                <c:pt idx="2725">
                  <c:v>0.56399999999999995</c:v>
                </c:pt>
                <c:pt idx="2726">
                  <c:v>0.62</c:v>
                </c:pt>
                <c:pt idx="2727">
                  <c:v>0.64900000000000002</c:v>
                </c:pt>
                <c:pt idx="2728">
                  <c:v>0.69699999999999995</c:v>
                </c:pt>
                <c:pt idx="2729">
                  <c:v>0.65800000000000003</c:v>
                </c:pt>
                <c:pt idx="2730">
                  <c:v>0.69</c:v>
                </c:pt>
                <c:pt idx="2731">
                  <c:v>0.71799999999999997</c:v>
                </c:pt>
                <c:pt idx="2732">
                  <c:v>0.7</c:v>
                </c:pt>
                <c:pt idx="2733">
                  <c:v>0.74099999999999999</c:v>
                </c:pt>
                <c:pt idx="2734">
                  <c:v>0.69</c:v>
                </c:pt>
                <c:pt idx="2735">
                  <c:v>0.73699999999999999</c:v>
                </c:pt>
                <c:pt idx="2736">
                  <c:v>0.74199999999999999</c:v>
                </c:pt>
                <c:pt idx="2737">
                  <c:v>0.73499999999999999</c:v>
                </c:pt>
                <c:pt idx="2738">
                  <c:v>0.76700000000000002</c:v>
                </c:pt>
                <c:pt idx="2739">
                  <c:v>0.752</c:v>
                </c:pt>
                <c:pt idx="2740">
                  <c:v>0.72899999999999998</c:v>
                </c:pt>
                <c:pt idx="2741">
                  <c:v>0.73799999999999999</c:v>
                </c:pt>
                <c:pt idx="2742">
                  <c:v>0.68200000000000005</c:v>
                </c:pt>
                <c:pt idx="2743">
                  <c:v>0.67600000000000005</c:v>
                </c:pt>
                <c:pt idx="2744">
                  <c:v>0.64500000000000002</c:v>
                </c:pt>
                <c:pt idx="2745">
                  <c:v>0.59699999999999998</c:v>
                </c:pt>
                <c:pt idx="2746">
                  <c:v>0.57299999999999995</c:v>
                </c:pt>
                <c:pt idx="2747">
                  <c:v>0.53600000000000003</c:v>
                </c:pt>
                <c:pt idx="2748">
                  <c:v>0.48399999999999999</c:v>
                </c:pt>
                <c:pt idx="2749">
                  <c:v>0.46200000000000002</c:v>
                </c:pt>
                <c:pt idx="2750">
                  <c:v>0.47199999999999998</c:v>
                </c:pt>
                <c:pt idx="2751">
                  <c:v>0.433</c:v>
                </c:pt>
                <c:pt idx="2752">
                  <c:v>0.441</c:v>
                </c:pt>
                <c:pt idx="2753">
                  <c:v>0.441</c:v>
                </c:pt>
                <c:pt idx="2754">
                  <c:v>0.48599999999999999</c:v>
                </c:pt>
                <c:pt idx="2755">
                  <c:v>0.52700000000000002</c:v>
                </c:pt>
                <c:pt idx="2756">
                  <c:v>0.55800000000000005</c:v>
                </c:pt>
                <c:pt idx="2757">
                  <c:v>0.53200000000000003</c:v>
                </c:pt>
                <c:pt idx="2758">
                  <c:v>0.56599999999999995</c:v>
                </c:pt>
                <c:pt idx="2759">
                  <c:v>0.56799999999999995</c:v>
                </c:pt>
                <c:pt idx="2760">
                  <c:v>0.58299999999999996</c:v>
                </c:pt>
                <c:pt idx="2761">
                  <c:v>0.60399999999999998</c:v>
                </c:pt>
                <c:pt idx="2762">
                  <c:v>0.59199999999999997</c:v>
                </c:pt>
                <c:pt idx="2763">
                  <c:v>0.63900000000000001</c:v>
                </c:pt>
                <c:pt idx="2764">
                  <c:v>0.59899999999999998</c:v>
                </c:pt>
                <c:pt idx="2765">
                  <c:v>0.57599999999999996</c:v>
                </c:pt>
                <c:pt idx="2766">
                  <c:v>0.60299999999999998</c:v>
                </c:pt>
                <c:pt idx="2767">
                  <c:v>0.59799999999999998</c:v>
                </c:pt>
                <c:pt idx="2768">
                  <c:v>0.59199999999999997</c:v>
                </c:pt>
                <c:pt idx="2769">
                  <c:v>0.65800000000000003</c:v>
                </c:pt>
                <c:pt idx="2770">
                  <c:v>0.63100000000000001</c:v>
                </c:pt>
                <c:pt idx="2771">
                  <c:v>0.66400000000000003</c:v>
                </c:pt>
                <c:pt idx="2772">
                  <c:v>0.74199999999999999</c:v>
                </c:pt>
                <c:pt idx="2773">
                  <c:v>0.745</c:v>
                </c:pt>
                <c:pt idx="2774">
                  <c:v>0.76</c:v>
                </c:pt>
                <c:pt idx="2775">
                  <c:v>0.76300000000000001</c:v>
                </c:pt>
                <c:pt idx="2776">
                  <c:v>0.76100000000000001</c:v>
                </c:pt>
                <c:pt idx="2777">
                  <c:v>0.752</c:v>
                </c:pt>
                <c:pt idx="2778">
                  <c:v>0.73299999999999998</c:v>
                </c:pt>
                <c:pt idx="2779">
                  <c:v>0.69599999999999995</c:v>
                </c:pt>
                <c:pt idx="2780">
                  <c:v>0.64900000000000002</c:v>
                </c:pt>
                <c:pt idx="2781">
                  <c:v>0.625</c:v>
                </c:pt>
                <c:pt idx="2782">
                  <c:v>0.58599999999999997</c:v>
                </c:pt>
                <c:pt idx="2783">
                  <c:v>0.56999999999999995</c:v>
                </c:pt>
                <c:pt idx="2784">
                  <c:v>0.54500000000000004</c:v>
                </c:pt>
                <c:pt idx="2785">
                  <c:v>0.505</c:v>
                </c:pt>
                <c:pt idx="2786">
                  <c:v>0.495</c:v>
                </c:pt>
                <c:pt idx="2787">
                  <c:v>0.47399999999999998</c:v>
                </c:pt>
                <c:pt idx="2788">
                  <c:v>0.44500000000000001</c:v>
                </c:pt>
                <c:pt idx="2789">
                  <c:v>0.41699999999999998</c:v>
                </c:pt>
                <c:pt idx="2790">
                  <c:v>0.47099999999999997</c:v>
                </c:pt>
                <c:pt idx="2791">
                  <c:v>0.46400000000000002</c:v>
                </c:pt>
                <c:pt idx="2792">
                  <c:v>0.50900000000000001</c:v>
                </c:pt>
                <c:pt idx="2793">
                  <c:v>0.52600000000000002</c:v>
                </c:pt>
                <c:pt idx="2794">
                  <c:v>0.54900000000000004</c:v>
                </c:pt>
                <c:pt idx="2795">
                  <c:v>0.53600000000000003</c:v>
                </c:pt>
                <c:pt idx="2796">
                  <c:v>0.52900000000000003</c:v>
                </c:pt>
                <c:pt idx="2797">
                  <c:v>0.52800000000000002</c:v>
                </c:pt>
                <c:pt idx="2798">
                  <c:v>0.53600000000000003</c:v>
                </c:pt>
                <c:pt idx="2799">
                  <c:v>0.55200000000000005</c:v>
                </c:pt>
                <c:pt idx="2800">
                  <c:v>0.57599999999999996</c:v>
                </c:pt>
                <c:pt idx="2801">
                  <c:v>0.57099999999999995</c:v>
                </c:pt>
                <c:pt idx="2802">
                  <c:v>0.57599999999999996</c:v>
                </c:pt>
                <c:pt idx="2803">
                  <c:v>0.59399999999999997</c:v>
                </c:pt>
                <c:pt idx="2804">
                  <c:v>0.623</c:v>
                </c:pt>
                <c:pt idx="2805">
                  <c:v>0.66100000000000003</c:v>
                </c:pt>
                <c:pt idx="2806">
                  <c:v>0.67400000000000004</c:v>
                </c:pt>
                <c:pt idx="2807">
                  <c:v>0.68899999999999995</c:v>
                </c:pt>
                <c:pt idx="2808">
                  <c:v>0.74099999999999999</c:v>
                </c:pt>
                <c:pt idx="2809">
                  <c:v>0.74099999999999999</c:v>
                </c:pt>
                <c:pt idx="2810">
                  <c:v>0.745</c:v>
                </c:pt>
                <c:pt idx="2811">
                  <c:v>0.748</c:v>
                </c:pt>
                <c:pt idx="2812">
                  <c:v>0.69799999999999995</c:v>
                </c:pt>
                <c:pt idx="2813">
                  <c:v>0.74399999999999999</c:v>
                </c:pt>
                <c:pt idx="2814">
                  <c:v>0.72699999999999998</c:v>
                </c:pt>
                <c:pt idx="2815">
                  <c:v>0.70899999999999996</c:v>
                </c:pt>
                <c:pt idx="2816">
                  <c:v>0.67900000000000005</c:v>
                </c:pt>
                <c:pt idx="2817">
                  <c:v>0.68200000000000005</c:v>
                </c:pt>
                <c:pt idx="2818">
                  <c:v>0.63</c:v>
                </c:pt>
                <c:pt idx="2819">
                  <c:v>0.64700000000000002</c:v>
                </c:pt>
                <c:pt idx="2820">
                  <c:v>0.61099999999999999</c:v>
                </c:pt>
                <c:pt idx="2821">
                  <c:v>0.55900000000000005</c:v>
                </c:pt>
                <c:pt idx="2822">
                  <c:v>0.53600000000000003</c:v>
                </c:pt>
                <c:pt idx="2823">
                  <c:v>0.499</c:v>
                </c:pt>
                <c:pt idx="2824">
                  <c:v>0.497</c:v>
                </c:pt>
                <c:pt idx="2825">
                  <c:v>0.52400000000000002</c:v>
                </c:pt>
                <c:pt idx="2826">
                  <c:v>0.49399999999999999</c:v>
                </c:pt>
                <c:pt idx="2827">
                  <c:v>0.51800000000000002</c:v>
                </c:pt>
                <c:pt idx="2828">
                  <c:v>0.52800000000000002</c:v>
                </c:pt>
                <c:pt idx="2829">
                  <c:v>0.53700000000000003</c:v>
                </c:pt>
                <c:pt idx="2830">
                  <c:v>0.54800000000000004</c:v>
                </c:pt>
                <c:pt idx="2831">
                  <c:v>0.51700000000000002</c:v>
                </c:pt>
                <c:pt idx="2832">
                  <c:v>0.49199999999999999</c:v>
                </c:pt>
                <c:pt idx="2833">
                  <c:v>0.51</c:v>
                </c:pt>
                <c:pt idx="2834">
                  <c:v>0.48699999999999999</c:v>
                </c:pt>
                <c:pt idx="2835">
                  <c:v>0.47399999999999998</c:v>
                </c:pt>
                <c:pt idx="2836">
                  <c:v>0.47</c:v>
                </c:pt>
                <c:pt idx="2837">
                  <c:v>0.47799999999999998</c:v>
                </c:pt>
                <c:pt idx="2838">
                  <c:v>0.53900000000000003</c:v>
                </c:pt>
                <c:pt idx="2839">
                  <c:v>0.57299999999999995</c:v>
                </c:pt>
                <c:pt idx="2840">
                  <c:v>0.623</c:v>
                </c:pt>
                <c:pt idx="2841">
                  <c:v>0.65</c:v>
                </c:pt>
                <c:pt idx="2842">
                  <c:v>0.64100000000000001</c:v>
                </c:pt>
                <c:pt idx="2843">
                  <c:v>0.70199999999999996</c:v>
                </c:pt>
                <c:pt idx="2844">
                  <c:v>0.68700000000000006</c:v>
                </c:pt>
                <c:pt idx="2845">
                  <c:v>0.71499999999999997</c:v>
                </c:pt>
                <c:pt idx="2846">
                  <c:v>0.70699999999999996</c:v>
                </c:pt>
                <c:pt idx="2847">
                  <c:v>0.70299999999999996</c:v>
                </c:pt>
                <c:pt idx="2848">
                  <c:v>0.68400000000000005</c:v>
                </c:pt>
                <c:pt idx="2849">
                  <c:v>0.73199999999999998</c:v>
                </c:pt>
                <c:pt idx="2850">
                  <c:v>0.77200000000000002</c:v>
                </c:pt>
                <c:pt idx="2851">
                  <c:v>0.77200000000000002</c:v>
                </c:pt>
                <c:pt idx="2852">
                  <c:v>0.77400000000000002</c:v>
                </c:pt>
                <c:pt idx="2853">
                  <c:v>0.76300000000000001</c:v>
                </c:pt>
                <c:pt idx="2854">
                  <c:v>0.74099999999999999</c:v>
                </c:pt>
                <c:pt idx="2855">
                  <c:v>0.70799999999999996</c:v>
                </c:pt>
                <c:pt idx="2856">
                  <c:v>0.66</c:v>
                </c:pt>
                <c:pt idx="2857">
                  <c:v>0.59399999999999997</c:v>
                </c:pt>
                <c:pt idx="2858">
                  <c:v>0.55100000000000005</c:v>
                </c:pt>
                <c:pt idx="2859">
                  <c:v>0.53400000000000003</c:v>
                </c:pt>
                <c:pt idx="2860">
                  <c:v>0.50600000000000001</c:v>
                </c:pt>
                <c:pt idx="2861">
                  <c:v>0.46100000000000002</c:v>
                </c:pt>
                <c:pt idx="2862">
                  <c:v>0.48299999999999998</c:v>
                </c:pt>
                <c:pt idx="2863">
                  <c:v>0.51400000000000001</c:v>
                </c:pt>
                <c:pt idx="2864">
                  <c:v>0.52100000000000002</c:v>
                </c:pt>
                <c:pt idx="2865">
                  <c:v>0.53700000000000003</c:v>
                </c:pt>
                <c:pt idx="2866">
                  <c:v>0.55400000000000005</c:v>
                </c:pt>
                <c:pt idx="2867">
                  <c:v>0.53600000000000003</c:v>
                </c:pt>
                <c:pt idx="2868">
                  <c:v>0.55400000000000005</c:v>
                </c:pt>
                <c:pt idx="2869">
                  <c:v>0.56799999999999995</c:v>
                </c:pt>
                <c:pt idx="2870">
                  <c:v>0.54300000000000004</c:v>
                </c:pt>
                <c:pt idx="2871">
                  <c:v>0.48099999999999998</c:v>
                </c:pt>
                <c:pt idx="2872">
                  <c:v>0.46100000000000002</c:v>
                </c:pt>
                <c:pt idx="2873">
                  <c:v>0.44500000000000001</c:v>
                </c:pt>
                <c:pt idx="2874">
                  <c:v>0.48599999999999999</c:v>
                </c:pt>
                <c:pt idx="2875">
                  <c:v>0.48199999999999998</c:v>
                </c:pt>
                <c:pt idx="2876">
                  <c:v>0.54</c:v>
                </c:pt>
                <c:pt idx="2877">
                  <c:v>0.58099999999999996</c:v>
                </c:pt>
                <c:pt idx="2878">
                  <c:v>0.57899999999999996</c:v>
                </c:pt>
                <c:pt idx="2879">
                  <c:v>0.60299999999999998</c:v>
                </c:pt>
                <c:pt idx="2880">
                  <c:v>0.64</c:v>
                </c:pt>
                <c:pt idx="2881">
                  <c:v>0.69</c:v>
                </c:pt>
                <c:pt idx="2882">
                  <c:v>0.71299999999999997</c:v>
                </c:pt>
                <c:pt idx="2883">
                  <c:v>0.745</c:v>
                </c:pt>
                <c:pt idx="2884">
                  <c:v>0.73699999999999999</c:v>
                </c:pt>
                <c:pt idx="2885">
                  <c:v>0.73899999999999999</c:v>
                </c:pt>
                <c:pt idx="2886">
                  <c:v>0.74199999999999999</c:v>
                </c:pt>
                <c:pt idx="2887">
                  <c:v>0.78500000000000003</c:v>
                </c:pt>
                <c:pt idx="2888">
                  <c:v>0.754</c:v>
                </c:pt>
                <c:pt idx="2889">
                  <c:v>0.754</c:v>
                </c:pt>
                <c:pt idx="2890">
                  <c:v>0.745</c:v>
                </c:pt>
                <c:pt idx="2891">
                  <c:v>0.67500000000000004</c:v>
                </c:pt>
                <c:pt idx="2892">
                  <c:v>0.64900000000000002</c:v>
                </c:pt>
                <c:pt idx="2893">
                  <c:v>0.60499999999999998</c:v>
                </c:pt>
                <c:pt idx="2894">
                  <c:v>0.58699999999999997</c:v>
                </c:pt>
                <c:pt idx="2895">
                  <c:v>0.55400000000000005</c:v>
                </c:pt>
                <c:pt idx="2896">
                  <c:v>0.55000000000000004</c:v>
                </c:pt>
                <c:pt idx="2897">
                  <c:v>0.53400000000000003</c:v>
                </c:pt>
                <c:pt idx="2898">
                  <c:v>0.55100000000000005</c:v>
                </c:pt>
                <c:pt idx="2899">
                  <c:v>0.56799999999999995</c:v>
                </c:pt>
                <c:pt idx="2900">
                  <c:v>0.55800000000000005</c:v>
                </c:pt>
                <c:pt idx="2901">
                  <c:v>0.55200000000000005</c:v>
                </c:pt>
                <c:pt idx="2902">
                  <c:v>0.54500000000000004</c:v>
                </c:pt>
                <c:pt idx="2903">
                  <c:v>0.52700000000000002</c:v>
                </c:pt>
                <c:pt idx="2904">
                  <c:v>0.45700000000000002</c:v>
                </c:pt>
                <c:pt idx="2905">
                  <c:v>0.46600000000000003</c:v>
                </c:pt>
                <c:pt idx="2906">
                  <c:v>0.42299999999999999</c:v>
                </c:pt>
                <c:pt idx="2907">
                  <c:v>0.36599999999999999</c:v>
                </c:pt>
                <c:pt idx="2908">
                  <c:v>0.40600000000000003</c:v>
                </c:pt>
                <c:pt idx="2909">
                  <c:v>0.46500000000000002</c:v>
                </c:pt>
                <c:pt idx="2910">
                  <c:v>0.47299999999999998</c:v>
                </c:pt>
                <c:pt idx="2911">
                  <c:v>0.505</c:v>
                </c:pt>
                <c:pt idx="2912">
                  <c:v>0.56399999999999995</c:v>
                </c:pt>
                <c:pt idx="2913">
                  <c:v>0.57499999999999996</c:v>
                </c:pt>
                <c:pt idx="2914">
                  <c:v>0.60899999999999999</c:v>
                </c:pt>
                <c:pt idx="2915">
                  <c:v>0.61699999999999999</c:v>
                </c:pt>
                <c:pt idx="2916">
                  <c:v>0.58599999999999997</c:v>
                </c:pt>
                <c:pt idx="2917">
                  <c:v>0.627</c:v>
                </c:pt>
                <c:pt idx="2918">
                  <c:v>0.66700000000000004</c:v>
                </c:pt>
                <c:pt idx="2919">
                  <c:v>0.67700000000000005</c:v>
                </c:pt>
                <c:pt idx="2920">
                  <c:v>0.68799999999999994</c:v>
                </c:pt>
                <c:pt idx="2921">
                  <c:v>0.67</c:v>
                </c:pt>
                <c:pt idx="2922">
                  <c:v>0.69899999999999995</c:v>
                </c:pt>
                <c:pt idx="2923">
                  <c:v>0.70499999999999996</c:v>
                </c:pt>
                <c:pt idx="2924">
                  <c:v>0.73699999999999999</c:v>
                </c:pt>
                <c:pt idx="2925">
                  <c:v>0.73599999999999999</c:v>
                </c:pt>
                <c:pt idx="2926">
                  <c:v>0.73499999999999999</c:v>
                </c:pt>
                <c:pt idx="2927">
                  <c:v>0.77300000000000002</c:v>
                </c:pt>
                <c:pt idx="2928">
                  <c:v>0.76700000000000002</c:v>
                </c:pt>
                <c:pt idx="2929">
                  <c:v>0.75600000000000001</c:v>
                </c:pt>
                <c:pt idx="2930">
                  <c:v>0.77300000000000002</c:v>
                </c:pt>
                <c:pt idx="2931">
                  <c:v>0.74399999999999999</c:v>
                </c:pt>
                <c:pt idx="2932">
                  <c:v>0.69399999999999995</c:v>
                </c:pt>
                <c:pt idx="2933">
                  <c:v>0.68600000000000005</c:v>
                </c:pt>
                <c:pt idx="2934">
                  <c:v>0.65900000000000003</c:v>
                </c:pt>
                <c:pt idx="2935">
                  <c:v>0.61299999999999999</c:v>
                </c:pt>
                <c:pt idx="2936">
                  <c:v>0.59199999999999997</c:v>
                </c:pt>
                <c:pt idx="2937">
                  <c:v>0.51300000000000001</c:v>
                </c:pt>
                <c:pt idx="2938">
                  <c:v>0.504</c:v>
                </c:pt>
                <c:pt idx="2939">
                  <c:v>0.437</c:v>
                </c:pt>
                <c:pt idx="2940">
                  <c:v>0.438</c:v>
                </c:pt>
                <c:pt idx="2941">
                  <c:v>0.38900000000000001</c:v>
                </c:pt>
                <c:pt idx="2942">
                  <c:v>0.38300000000000001</c:v>
                </c:pt>
                <c:pt idx="2943">
                  <c:v>0.373</c:v>
                </c:pt>
                <c:pt idx="2944">
                  <c:v>0.41099999999999998</c:v>
                </c:pt>
                <c:pt idx="2945">
                  <c:v>0.46500000000000002</c:v>
                </c:pt>
                <c:pt idx="2946">
                  <c:v>0.47299999999999998</c:v>
                </c:pt>
                <c:pt idx="2947">
                  <c:v>0.53800000000000003</c:v>
                </c:pt>
                <c:pt idx="2948">
                  <c:v>0.57299999999999995</c:v>
                </c:pt>
                <c:pt idx="2949">
                  <c:v>0.57899999999999996</c:v>
                </c:pt>
                <c:pt idx="2950">
                  <c:v>0.59399999999999997</c:v>
                </c:pt>
                <c:pt idx="2951">
                  <c:v>0.62</c:v>
                </c:pt>
                <c:pt idx="2952">
                  <c:v>0.61499999999999999</c:v>
                </c:pt>
                <c:pt idx="2953">
                  <c:v>0.56799999999999995</c:v>
                </c:pt>
                <c:pt idx="2954">
                  <c:v>0.58799999999999997</c:v>
                </c:pt>
                <c:pt idx="2955">
                  <c:v>0.60799999999999998</c:v>
                </c:pt>
                <c:pt idx="2956">
                  <c:v>0.59099999999999997</c:v>
                </c:pt>
                <c:pt idx="2957">
                  <c:v>0.625</c:v>
                </c:pt>
                <c:pt idx="2958">
                  <c:v>0.63200000000000001</c:v>
                </c:pt>
                <c:pt idx="2959">
                  <c:v>0.64600000000000002</c:v>
                </c:pt>
                <c:pt idx="2960">
                  <c:v>0.67600000000000005</c:v>
                </c:pt>
                <c:pt idx="2961">
                  <c:v>0.65700000000000003</c:v>
                </c:pt>
                <c:pt idx="2962">
                  <c:v>0.70599999999999996</c:v>
                </c:pt>
                <c:pt idx="2963">
                  <c:v>0.749</c:v>
                </c:pt>
                <c:pt idx="2964">
                  <c:v>0.745</c:v>
                </c:pt>
                <c:pt idx="2965">
                  <c:v>0.748</c:v>
                </c:pt>
                <c:pt idx="2966">
                  <c:v>0.79</c:v>
                </c:pt>
                <c:pt idx="2967">
                  <c:v>0.78700000000000003</c:v>
                </c:pt>
                <c:pt idx="2968">
                  <c:v>0.78100000000000003</c:v>
                </c:pt>
                <c:pt idx="2969">
                  <c:v>0.752</c:v>
                </c:pt>
                <c:pt idx="2970">
                  <c:v>0.71</c:v>
                </c:pt>
                <c:pt idx="2971">
                  <c:v>0.65</c:v>
                </c:pt>
                <c:pt idx="2972">
                  <c:v>0.61299999999999999</c:v>
                </c:pt>
                <c:pt idx="2973">
                  <c:v>0.55800000000000005</c:v>
                </c:pt>
                <c:pt idx="2974">
                  <c:v>0.53200000000000003</c:v>
                </c:pt>
                <c:pt idx="2975">
                  <c:v>0.47899999999999998</c:v>
                </c:pt>
                <c:pt idx="2976">
                  <c:v>0.47499999999999998</c:v>
                </c:pt>
                <c:pt idx="2977">
                  <c:v>0.442</c:v>
                </c:pt>
                <c:pt idx="2978">
                  <c:v>0.45100000000000001</c:v>
                </c:pt>
                <c:pt idx="2979">
                  <c:v>0.45700000000000002</c:v>
                </c:pt>
                <c:pt idx="2980">
                  <c:v>0.46300000000000002</c:v>
                </c:pt>
                <c:pt idx="2981">
                  <c:v>0.51300000000000001</c:v>
                </c:pt>
                <c:pt idx="2982">
                  <c:v>0.52500000000000002</c:v>
                </c:pt>
                <c:pt idx="2983">
                  <c:v>0.55700000000000005</c:v>
                </c:pt>
                <c:pt idx="2984">
                  <c:v>0.56999999999999995</c:v>
                </c:pt>
                <c:pt idx="2985">
                  <c:v>0.59499999999999997</c:v>
                </c:pt>
                <c:pt idx="2986">
                  <c:v>0.59</c:v>
                </c:pt>
                <c:pt idx="2987">
                  <c:v>0.59099999999999997</c:v>
                </c:pt>
                <c:pt idx="2988">
                  <c:v>0.55700000000000005</c:v>
                </c:pt>
                <c:pt idx="2989">
                  <c:v>0.56899999999999995</c:v>
                </c:pt>
                <c:pt idx="2990">
                  <c:v>0.54800000000000004</c:v>
                </c:pt>
                <c:pt idx="2991">
                  <c:v>0.57899999999999996</c:v>
                </c:pt>
                <c:pt idx="2992">
                  <c:v>0.57999999999999996</c:v>
                </c:pt>
                <c:pt idx="2993">
                  <c:v>0.59499999999999997</c:v>
                </c:pt>
                <c:pt idx="2994">
                  <c:v>0.627</c:v>
                </c:pt>
                <c:pt idx="2995">
                  <c:v>0.67</c:v>
                </c:pt>
                <c:pt idx="2996">
                  <c:v>0.72699999999999998</c:v>
                </c:pt>
                <c:pt idx="2997">
                  <c:v>0.755</c:v>
                </c:pt>
                <c:pt idx="2998">
                  <c:v>0.79400000000000004</c:v>
                </c:pt>
                <c:pt idx="2999">
                  <c:v>0.79800000000000004</c:v>
                </c:pt>
                <c:pt idx="3000">
                  <c:v>0.80600000000000005</c:v>
                </c:pt>
                <c:pt idx="3001">
                  <c:v>0.80700000000000005</c:v>
                </c:pt>
                <c:pt idx="3002">
                  <c:v>0.76200000000000001</c:v>
                </c:pt>
                <c:pt idx="3003">
                  <c:v>0.77</c:v>
                </c:pt>
                <c:pt idx="3004">
                  <c:v>0.72599999999999998</c:v>
                </c:pt>
                <c:pt idx="3005">
                  <c:v>0.70399999999999996</c:v>
                </c:pt>
                <c:pt idx="3006">
                  <c:v>0.67200000000000004</c:v>
                </c:pt>
                <c:pt idx="3007">
                  <c:v>0.66700000000000004</c:v>
                </c:pt>
                <c:pt idx="3008">
                  <c:v>0.65200000000000002</c:v>
                </c:pt>
                <c:pt idx="3009">
                  <c:v>0.61499999999999999</c:v>
                </c:pt>
                <c:pt idx="3010">
                  <c:v>0.628</c:v>
                </c:pt>
                <c:pt idx="3011">
                  <c:v>0.621</c:v>
                </c:pt>
                <c:pt idx="3012">
                  <c:v>0.60099999999999998</c:v>
                </c:pt>
                <c:pt idx="3013">
                  <c:v>0.56999999999999995</c:v>
                </c:pt>
                <c:pt idx="3014">
                  <c:v>0.56899999999999995</c:v>
                </c:pt>
                <c:pt idx="3015">
                  <c:v>0.55800000000000005</c:v>
                </c:pt>
                <c:pt idx="3016">
                  <c:v>0.53700000000000003</c:v>
                </c:pt>
                <c:pt idx="3017">
                  <c:v>0.50900000000000001</c:v>
                </c:pt>
                <c:pt idx="3018">
                  <c:v>0.48099999999999998</c:v>
                </c:pt>
                <c:pt idx="3019">
                  <c:v>0.48399999999999999</c:v>
                </c:pt>
                <c:pt idx="3020">
                  <c:v>0.48499999999999999</c:v>
                </c:pt>
                <c:pt idx="3021">
                  <c:v>0.48</c:v>
                </c:pt>
                <c:pt idx="3022">
                  <c:v>0.48899999999999999</c:v>
                </c:pt>
                <c:pt idx="3023">
                  <c:v>0.504</c:v>
                </c:pt>
                <c:pt idx="3024">
                  <c:v>0.52700000000000002</c:v>
                </c:pt>
                <c:pt idx="3025">
                  <c:v>0.51800000000000002</c:v>
                </c:pt>
                <c:pt idx="3026">
                  <c:v>0.56200000000000006</c:v>
                </c:pt>
                <c:pt idx="3027">
                  <c:v>0.57899999999999996</c:v>
                </c:pt>
                <c:pt idx="3028">
                  <c:v>0.56399999999999995</c:v>
                </c:pt>
                <c:pt idx="3029">
                  <c:v>0.60199999999999998</c:v>
                </c:pt>
                <c:pt idx="3030">
                  <c:v>0.65700000000000003</c:v>
                </c:pt>
                <c:pt idx="3031">
                  <c:v>0.68600000000000005</c:v>
                </c:pt>
                <c:pt idx="3032">
                  <c:v>0.68700000000000006</c:v>
                </c:pt>
                <c:pt idx="3033">
                  <c:v>0.69799999999999995</c:v>
                </c:pt>
                <c:pt idx="3034">
                  <c:v>0.67400000000000004</c:v>
                </c:pt>
                <c:pt idx="3035">
                  <c:v>0.69099999999999995</c:v>
                </c:pt>
                <c:pt idx="3036">
                  <c:v>0.67400000000000004</c:v>
                </c:pt>
                <c:pt idx="3037">
                  <c:v>0.66</c:v>
                </c:pt>
                <c:pt idx="3038">
                  <c:v>0.66300000000000003</c:v>
                </c:pt>
                <c:pt idx="3039">
                  <c:v>0.68400000000000005</c:v>
                </c:pt>
                <c:pt idx="3040">
                  <c:v>0.71899999999999997</c:v>
                </c:pt>
                <c:pt idx="3041">
                  <c:v>0.754</c:v>
                </c:pt>
                <c:pt idx="3042">
                  <c:v>0.748</c:v>
                </c:pt>
                <c:pt idx="3043">
                  <c:v>0.77900000000000003</c:v>
                </c:pt>
                <c:pt idx="3044">
                  <c:v>0.80600000000000005</c:v>
                </c:pt>
                <c:pt idx="3045">
                  <c:v>0.77700000000000002</c:v>
                </c:pt>
                <c:pt idx="3046">
                  <c:v>0.74199999999999999</c:v>
                </c:pt>
                <c:pt idx="3047">
                  <c:v>0.69199999999999995</c:v>
                </c:pt>
                <c:pt idx="3048">
                  <c:v>0.67</c:v>
                </c:pt>
                <c:pt idx="3049">
                  <c:v>0.61399999999999999</c:v>
                </c:pt>
                <c:pt idx="3050">
                  <c:v>0.55100000000000005</c:v>
                </c:pt>
                <c:pt idx="3051">
                  <c:v>0.55300000000000005</c:v>
                </c:pt>
                <c:pt idx="3052">
                  <c:v>0.501</c:v>
                </c:pt>
                <c:pt idx="3053">
                  <c:v>0.48299999999999998</c:v>
                </c:pt>
                <c:pt idx="3054">
                  <c:v>0.45</c:v>
                </c:pt>
                <c:pt idx="3055">
                  <c:v>0.46100000000000002</c:v>
                </c:pt>
                <c:pt idx="3056">
                  <c:v>0.45400000000000001</c:v>
                </c:pt>
                <c:pt idx="3057">
                  <c:v>0.437</c:v>
                </c:pt>
                <c:pt idx="3058">
                  <c:v>0.48899999999999999</c:v>
                </c:pt>
                <c:pt idx="3059">
                  <c:v>0.48599999999999999</c:v>
                </c:pt>
                <c:pt idx="3060">
                  <c:v>0.5</c:v>
                </c:pt>
                <c:pt idx="3061">
                  <c:v>0.52400000000000002</c:v>
                </c:pt>
                <c:pt idx="3062">
                  <c:v>0.56100000000000005</c:v>
                </c:pt>
                <c:pt idx="3063">
                  <c:v>0.56100000000000005</c:v>
                </c:pt>
                <c:pt idx="3064">
                  <c:v>0.57199999999999995</c:v>
                </c:pt>
                <c:pt idx="3065">
                  <c:v>0.59199999999999997</c:v>
                </c:pt>
                <c:pt idx="3066">
                  <c:v>0.58199999999999996</c:v>
                </c:pt>
                <c:pt idx="3067">
                  <c:v>0.57899999999999996</c:v>
                </c:pt>
                <c:pt idx="3068">
                  <c:v>0.58599999999999997</c:v>
                </c:pt>
                <c:pt idx="3069">
                  <c:v>0.65500000000000003</c:v>
                </c:pt>
                <c:pt idx="3070">
                  <c:v>0.63400000000000001</c:v>
                </c:pt>
                <c:pt idx="3071">
                  <c:v>0.67300000000000004</c:v>
                </c:pt>
                <c:pt idx="3072">
                  <c:v>0.72699999999999998</c:v>
                </c:pt>
                <c:pt idx="3073">
                  <c:v>0.753</c:v>
                </c:pt>
                <c:pt idx="3074">
                  <c:v>0.755</c:v>
                </c:pt>
                <c:pt idx="3075">
                  <c:v>0.755</c:v>
                </c:pt>
                <c:pt idx="3076">
                  <c:v>0.75600000000000001</c:v>
                </c:pt>
                <c:pt idx="3077">
                  <c:v>0.75900000000000001</c:v>
                </c:pt>
                <c:pt idx="3078">
                  <c:v>0.70899999999999996</c:v>
                </c:pt>
                <c:pt idx="3079">
                  <c:v>0.70299999999999996</c:v>
                </c:pt>
                <c:pt idx="3080">
                  <c:v>0.69</c:v>
                </c:pt>
                <c:pt idx="3081">
                  <c:v>0.66800000000000004</c:v>
                </c:pt>
                <c:pt idx="3082">
                  <c:v>0.68</c:v>
                </c:pt>
                <c:pt idx="3083">
                  <c:v>0.68</c:v>
                </c:pt>
                <c:pt idx="3084">
                  <c:v>0.66900000000000004</c:v>
                </c:pt>
                <c:pt idx="3085">
                  <c:v>0.63900000000000001</c:v>
                </c:pt>
                <c:pt idx="3086">
                  <c:v>0.65800000000000003</c:v>
                </c:pt>
                <c:pt idx="3087">
                  <c:v>0.61299999999999999</c:v>
                </c:pt>
                <c:pt idx="3088">
                  <c:v>0.59899999999999998</c:v>
                </c:pt>
                <c:pt idx="3089">
                  <c:v>0.56899999999999995</c:v>
                </c:pt>
                <c:pt idx="3090">
                  <c:v>0.56799999999999995</c:v>
                </c:pt>
                <c:pt idx="3091">
                  <c:v>0.50900000000000001</c:v>
                </c:pt>
                <c:pt idx="3092">
                  <c:v>0.53700000000000003</c:v>
                </c:pt>
                <c:pt idx="3093">
                  <c:v>0.496</c:v>
                </c:pt>
                <c:pt idx="3094">
                  <c:v>0.46</c:v>
                </c:pt>
                <c:pt idx="3095">
                  <c:v>0.46100000000000002</c:v>
                </c:pt>
                <c:pt idx="3096">
                  <c:v>0.46400000000000002</c:v>
                </c:pt>
                <c:pt idx="3097">
                  <c:v>0.47599999999999998</c:v>
                </c:pt>
                <c:pt idx="3098">
                  <c:v>0.48599999999999999</c:v>
                </c:pt>
                <c:pt idx="3099">
                  <c:v>0.496</c:v>
                </c:pt>
                <c:pt idx="3100">
                  <c:v>0.51900000000000002</c:v>
                </c:pt>
                <c:pt idx="3101">
                  <c:v>0.51</c:v>
                </c:pt>
                <c:pt idx="3102">
                  <c:v>0.55600000000000005</c:v>
                </c:pt>
                <c:pt idx="3103">
                  <c:v>0.56999999999999995</c:v>
                </c:pt>
                <c:pt idx="3104">
                  <c:v>0.6</c:v>
                </c:pt>
                <c:pt idx="3105">
                  <c:v>0.64400000000000002</c:v>
                </c:pt>
                <c:pt idx="3106">
                  <c:v>0.66</c:v>
                </c:pt>
                <c:pt idx="3107">
                  <c:v>0.69</c:v>
                </c:pt>
                <c:pt idx="3108">
                  <c:v>0.69</c:v>
                </c:pt>
                <c:pt idx="3109">
                  <c:v>0.70599999999999996</c:v>
                </c:pt>
                <c:pt idx="3110">
                  <c:v>0.72299999999999998</c:v>
                </c:pt>
                <c:pt idx="3111">
                  <c:v>0.70499999999999996</c:v>
                </c:pt>
                <c:pt idx="3112">
                  <c:v>0.73299999999999998</c:v>
                </c:pt>
                <c:pt idx="3113">
                  <c:v>0.72499999999999998</c:v>
                </c:pt>
                <c:pt idx="3114">
                  <c:v>0.71799999999999997</c:v>
                </c:pt>
                <c:pt idx="3115">
                  <c:v>0.70399999999999996</c:v>
                </c:pt>
                <c:pt idx="3116">
                  <c:v>0.73799999999999999</c:v>
                </c:pt>
                <c:pt idx="3117">
                  <c:v>0.73099999999999998</c:v>
                </c:pt>
                <c:pt idx="3118">
                  <c:v>0.72699999999999998</c:v>
                </c:pt>
                <c:pt idx="3119">
                  <c:v>0.70099999999999996</c:v>
                </c:pt>
                <c:pt idx="3120">
                  <c:v>0.72799999999999998</c:v>
                </c:pt>
                <c:pt idx="3121">
                  <c:v>0.73699999999999999</c:v>
                </c:pt>
                <c:pt idx="3122">
                  <c:v>0.73099999999999998</c:v>
                </c:pt>
                <c:pt idx="3123">
                  <c:v>0.71799999999999997</c:v>
                </c:pt>
                <c:pt idx="3124">
                  <c:v>0.69099999999999995</c:v>
                </c:pt>
                <c:pt idx="3125">
                  <c:v>0.64900000000000002</c:v>
                </c:pt>
                <c:pt idx="3126">
                  <c:v>0.58799999999999997</c:v>
                </c:pt>
                <c:pt idx="3127">
                  <c:v>0.55200000000000005</c:v>
                </c:pt>
                <c:pt idx="3128">
                  <c:v>0.502</c:v>
                </c:pt>
                <c:pt idx="3129">
                  <c:v>0.47899999999999998</c:v>
                </c:pt>
                <c:pt idx="3130">
                  <c:v>0.497</c:v>
                </c:pt>
                <c:pt idx="3131">
                  <c:v>0.44800000000000001</c:v>
                </c:pt>
                <c:pt idx="3132">
                  <c:v>0.46300000000000002</c:v>
                </c:pt>
                <c:pt idx="3133">
                  <c:v>0.45</c:v>
                </c:pt>
                <c:pt idx="3134">
                  <c:v>0.44900000000000001</c:v>
                </c:pt>
                <c:pt idx="3135">
                  <c:v>0.49199999999999999</c:v>
                </c:pt>
                <c:pt idx="3136">
                  <c:v>0.50600000000000001</c:v>
                </c:pt>
                <c:pt idx="3137">
                  <c:v>0.58199999999999996</c:v>
                </c:pt>
                <c:pt idx="3138">
                  <c:v>0.56499999999999995</c:v>
                </c:pt>
                <c:pt idx="3139">
                  <c:v>0.56799999999999995</c:v>
                </c:pt>
                <c:pt idx="3140">
                  <c:v>0.58199999999999996</c:v>
                </c:pt>
                <c:pt idx="3141">
                  <c:v>0.60499999999999998</c:v>
                </c:pt>
                <c:pt idx="3142">
                  <c:v>0.59299999999999997</c:v>
                </c:pt>
                <c:pt idx="3143">
                  <c:v>0.64900000000000002</c:v>
                </c:pt>
                <c:pt idx="3144">
                  <c:v>0.59899999999999998</c:v>
                </c:pt>
                <c:pt idx="3145">
                  <c:v>0.61799999999999999</c:v>
                </c:pt>
                <c:pt idx="3146">
                  <c:v>0.64800000000000002</c:v>
                </c:pt>
                <c:pt idx="3147">
                  <c:v>0.64800000000000002</c:v>
                </c:pt>
                <c:pt idx="3148">
                  <c:v>0.69799999999999995</c:v>
                </c:pt>
                <c:pt idx="3149">
                  <c:v>0.71399999999999997</c:v>
                </c:pt>
                <c:pt idx="3150">
                  <c:v>0.745</c:v>
                </c:pt>
                <c:pt idx="3151">
                  <c:v>0.74099999999999999</c:v>
                </c:pt>
                <c:pt idx="3152">
                  <c:v>0.75</c:v>
                </c:pt>
                <c:pt idx="3153">
                  <c:v>0.753</c:v>
                </c:pt>
                <c:pt idx="3154">
                  <c:v>0.755</c:v>
                </c:pt>
                <c:pt idx="3155">
                  <c:v>0.79700000000000004</c:v>
                </c:pt>
                <c:pt idx="3156">
                  <c:v>0.74199999999999999</c:v>
                </c:pt>
                <c:pt idx="3157">
                  <c:v>0.74</c:v>
                </c:pt>
                <c:pt idx="3158">
                  <c:v>0.71</c:v>
                </c:pt>
                <c:pt idx="3159">
                  <c:v>0.71299999999999997</c:v>
                </c:pt>
                <c:pt idx="3160">
                  <c:v>0.66200000000000003</c:v>
                </c:pt>
                <c:pt idx="3161">
                  <c:v>0.63900000000000001</c:v>
                </c:pt>
                <c:pt idx="3162">
                  <c:v>0.59899999999999998</c:v>
                </c:pt>
                <c:pt idx="3163">
                  <c:v>0.58699999999999997</c:v>
                </c:pt>
                <c:pt idx="3164">
                  <c:v>0.56200000000000006</c:v>
                </c:pt>
                <c:pt idx="3165">
                  <c:v>0.57099999999999995</c:v>
                </c:pt>
                <c:pt idx="3166">
                  <c:v>0.56699999999999995</c:v>
                </c:pt>
                <c:pt idx="3167">
                  <c:v>0.55600000000000005</c:v>
                </c:pt>
                <c:pt idx="3168">
                  <c:v>0.53400000000000003</c:v>
                </c:pt>
                <c:pt idx="3169">
                  <c:v>0.501</c:v>
                </c:pt>
                <c:pt idx="3170">
                  <c:v>0.51100000000000001</c:v>
                </c:pt>
                <c:pt idx="3171">
                  <c:v>0.47299999999999998</c:v>
                </c:pt>
                <c:pt idx="3172">
                  <c:v>0.47499999999999998</c:v>
                </c:pt>
                <c:pt idx="3173">
                  <c:v>0.47899999999999998</c:v>
                </c:pt>
                <c:pt idx="3174">
                  <c:v>0.45200000000000001</c:v>
                </c:pt>
                <c:pt idx="3175">
                  <c:v>0.51500000000000001</c:v>
                </c:pt>
                <c:pt idx="3176">
                  <c:v>0.53700000000000003</c:v>
                </c:pt>
                <c:pt idx="3177">
                  <c:v>0.51800000000000002</c:v>
                </c:pt>
                <c:pt idx="3178">
                  <c:v>0.55800000000000005</c:v>
                </c:pt>
                <c:pt idx="3179">
                  <c:v>0.58199999999999996</c:v>
                </c:pt>
                <c:pt idx="3180">
                  <c:v>0.55700000000000005</c:v>
                </c:pt>
                <c:pt idx="3181">
                  <c:v>0.59499999999999997</c:v>
                </c:pt>
                <c:pt idx="3182">
                  <c:v>0.65</c:v>
                </c:pt>
                <c:pt idx="3183">
                  <c:v>0.68</c:v>
                </c:pt>
                <c:pt idx="3184">
                  <c:v>0.67600000000000005</c:v>
                </c:pt>
                <c:pt idx="3185">
                  <c:v>0.72499999999999998</c:v>
                </c:pt>
                <c:pt idx="3186">
                  <c:v>0.745</c:v>
                </c:pt>
                <c:pt idx="3187">
                  <c:v>0.74</c:v>
                </c:pt>
                <c:pt idx="3188">
                  <c:v>0.72399999999999998</c:v>
                </c:pt>
                <c:pt idx="3189">
                  <c:v>0.72199999999999998</c:v>
                </c:pt>
                <c:pt idx="3190">
                  <c:v>0.77100000000000002</c:v>
                </c:pt>
                <c:pt idx="3191">
                  <c:v>0.71899999999999997</c:v>
                </c:pt>
                <c:pt idx="3192">
                  <c:v>0.70899999999999996</c:v>
                </c:pt>
                <c:pt idx="3193">
                  <c:v>0.752</c:v>
                </c:pt>
                <c:pt idx="3194">
                  <c:v>0.73899999999999999</c:v>
                </c:pt>
                <c:pt idx="3195">
                  <c:v>0.72599999999999998</c:v>
                </c:pt>
                <c:pt idx="3196">
                  <c:v>0.74099999999999999</c:v>
                </c:pt>
                <c:pt idx="3197">
                  <c:v>0.70399999999999996</c:v>
                </c:pt>
                <c:pt idx="3198">
                  <c:v>0.69599999999999995</c:v>
                </c:pt>
                <c:pt idx="3199">
                  <c:v>0.67500000000000004</c:v>
                </c:pt>
                <c:pt idx="3200">
                  <c:v>0.64</c:v>
                </c:pt>
                <c:pt idx="3201">
                  <c:v>0.63300000000000001</c:v>
                </c:pt>
                <c:pt idx="3202">
                  <c:v>0.61799999999999999</c:v>
                </c:pt>
                <c:pt idx="3203">
                  <c:v>0.58899999999999997</c:v>
                </c:pt>
                <c:pt idx="3204">
                  <c:v>0.54600000000000004</c:v>
                </c:pt>
                <c:pt idx="3205">
                  <c:v>0.52400000000000002</c:v>
                </c:pt>
                <c:pt idx="3206">
                  <c:v>0.505</c:v>
                </c:pt>
                <c:pt idx="3207">
                  <c:v>0.45700000000000002</c:v>
                </c:pt>
                <c:pt idx="3208">
                  <c:v>0.45700000000000002</c:v>
                </c:pt>
                <c:pt idx="3209">
                  <c:v>0.45700000000000002</c:v>
                </c:pt>
                <c:pt idx="3210">
                  <c:v>0.45600000000000002</c:v>
                </c:pt>
                <c:pt idx="3211">
                  <c:v>0.46500000000000002</c:v>
                </c:pt>
                <c:pt idx="3212">
                  <c:v>0.52600000000000002</c:v>
                </c:pt>
                <c:pt idx="3213">
                  <c:v>0.53</c:v>
                </c:pt>
                <c:pt idx="3214">
                  <c:v>0.55900000000000005</c:v>
                </c:pt>
                <c:pt idx="3215">
                  <c:v>0.55700000000000005</c:v>
                </c:pt>
                <c:pt idx="3216">
                  <c:v>0.61</c:v>
                </c:pt>
                <c:pt idx="3217">
                  <c:v>0.59</c:v>
                </c:pt>
                <c:pt idx="3218">
                  <c:v>0.621</c:v>
                </c:pt>
                <c:pt idx="3219">
                  <c:v>0.623</c:v>
                </c:pt>
                <c:pt idx="3220">
                  <c:v>0.58499999999999996</c:v>
                </c:pt>
                <c:pt idx="3221">
                  <c:v>0.66500000000000004</c:v>
                </c:pt>
                <c:pt idx="3222">
                  <c:v>0.64800000000000002</c:v>
                </c:pt>
                <c:pt idx="3223">
                  <c:v>0.70399999999999996</c:v>
                </c:pt>
                <c:pt idx="3224">
                  <c:v>0.70599999999999996</c:v>
                </c:pt>
                <c:pt idx="3225">
                  <c:v>0.68600000000000005</c:v>
                </c:pt>
                <c:pt idx="3226">
                  <c:v>0.71399999999999997</c:v>
                </c:pt>
                <c:pt idx="3227">
                  <c:v>0.749</c:v>
                </c:pt>
                <c:pt idx="3228">
                  <c:v>0.747</c:v>
                </c:pt>
                <c:pt idx="3229">
                  <c:v>0.73199999999999998</c:v>
                </c:pt>
                <c:pt idx="3230">
                  <c:v>0.73399999999999999</c:v>
                </c:pt>
                <c:pt idx="3231">
                  <c:v>0.74299999999999999</c:v>
                </c:pt>
                <c:pt idx="3232">
                  <c:v>0.74299999999999999</c:v>
                </c:pt>
                <c:pt idx="3233">
                  <c:v>0.72699999999999998</c:v>
                </c:pt>
                <c:pt idx="3234">
                  <c:v>0.74299999999999999</c:v>
                </c:pt>
                <c:pt idx="3235">
                  <c:v>0.70699999999999996</c:v>
                </c:pt>
                <c:pt idx="3236">
                  <c:v>0.69899999999999995</c:v>
                </c:pt>
                <c:pt idx="3237">
                  <c:v>0.72</c:v>
                </c:pt>
                <c:pt idx="3238">
                  <c:v>0.64100000000000001</c:v>
                </c:pt>
                <c:pt idx="3239">
                  <c:v>0.60499999999999998</c:v>
                </c:pt>
                <c:pt idx="3240">
                  <c:v>0.58099999999999996</c:v>
                </c:pt>
                <c:pt idx="3241">
                  <c:v>0.54400000000000004</c:v>
                </c:pt>
                <c:pt idx="3242">
                  <c:v>0.53500000000000003</c:v>
                </c:pt>
                <c:pt idx="3243">
                  <c:v>0.51600000000000001</c:v>
                </c:pt>
                <c:pt idx="3244">
                  <c:v>0.48699999999999999</c:v>
                </c:pt>
                <c:pt idx="3245">
                  <c:v>0.46200000000000002</c:v>
                </c:pt>
                <c:pt idx="3246">
                  <c:v>0.46700000000000003</c:v>
                </c:pt>
                <c:pt idx="3247">
                  <c:v>0.45400000000000001</c:v>
                </c:pt>
                <c:pt idx="3248">
                  <c:v>0.45400000000000001</c:v>
                </c:pt>
                <c:pt idx="3249">
                  <c:v>0.50800000000000001</c:v>
                </c:pt>
                <c:pt idx="3250">
                  <c:v>0.50600000000000001</c:v>
                </c:pt>
                <c:pt idx="3251">
                  <c:v>0.52700000000000002</c:v>
                </c:pt>
                <c:pt idx="3252">
                  <c:v>0.55800000000000005</c:v>
                </c:pt>
                <c:pt idx="3253">
                  <c:v>0.55600000000000005</c:v>
                </c:pt>
                <c:pt idx="3254">
                  <c:v>0.56399999999999995</c:v>
                </c:pt>
                <c:pt idx="3255">
                  <c:v>0.54</c:v>
                </c:pt>
                <c:pt idx="3256">
                  <c:v>0.56799999999999995</c:v>
                </c:pt>
                <c:pt idx="3257">
                  <c:v>0.60499999999999998</c:v>
                </c:pt>
                <c:pt idx="3258">
                  <c:v>0.61599999999999999</c:v>
                </c:pt>
                <c:pt idx="3259">
                  <c:v>0.64</c:v>
                </c:pt>
                <c:pt idx="3260">
                  <c:v>0.67600000000000005</c:v>
                </c:pt>
                <c:pt idx="3261">
                  <c:v>0.68300000000000005</c:v>
                </c:pt>
                <c:pt idx="3262">
                  <c:v>0.69799999999999995</c:v>
                </c:pt>
                <c:pt idx="3263">
                  <c:v>0.71499999999999997</c:v>
                </c:pt>
                <c:pt idx="3264">
                  <c:v>0.69499999999999995</c:v>
                </c:pt>
                <c:pt idx="3265">
                  <c:v>0.74099999999999999</c:v>
                </c:pt>
                <c:pt idx="3266">
                  <c:v>0.749</c:v>
                </c:pt>
                <c:pt idx="3267">
                  <c:v>0.751</c:v>
                </c:pt>
                <c:pt idx="3268">
                  <c:v>0.75</c:v>
                </c:pt>
                <c:pt idx="3269">
                  <c:v>0.747</c:v>
                </c:pt>
                <c:pt idx="3270">
                  <c:v>0.73799999999999999</c:v>
                </c:pt>
                <c:pt idx="3271">
                  <c:v>0.72099999999999997</c:v>
                </c:pt>
                <c:pt idx="3272">
                  <c:v>0.68799999999999994</c:v>
                </c:pt>
                <c:pt idx="3273">
                  <c:v>0.73499999999999999</c:v>
                </c:pt>
                <c:pt idx="3274">
                  <c:v>0.73199999999999998</c:v>
                </c:pt>
                <c:pt idx="3275">
                  <c:v>0.67800000000000005</c:v>
                </c:pt>
                <c:pt idx="3276">
                  <c:v>0.60299999999999998</c:v>
                </c:pt>
                <c:pt idx="3277">
                  <c:v>0.55100000000000005</c:v>
                </c:pt>
                <c:pt idx="3278">
                  <c:v>0.52300000000000002</c:v>
                </c:pt>
                <c:pt idx="3279">
                  <c:v>0.53200000000000003</c:v>
                </c:pt>
                <c:pt idx="3280">
                  <c:v>0.51</c:v>
                </c:pt>
                <c:pt idx="3281">
                  <c:v>0.54800000000000004</c:v>
                </c:pt>
                <c:pt idx="3282">
                  <c:v>0.52400000000000002</c:v>
                </c:pt>
                <c:pt idx="3283">
                  <c:v>0.48599999999999999</c:v>
                </c:pt>
                <c:pt idx="3284">
                  <c:v>0.443</c:v>
                </c:pt>
                <c:pt idx="3285">
                  <c:v>0.44400000000000001</c:v>
                </c:pt>
                <c:pt idx="3286">
                  <c:v>0.44400000000000001</c:v>
                </c:pt>
                <c:pt idx="3287">
                  <c:v>0.44800000000000001</c:v>
                </c:pt>
                <c:pt idx="3288">
                  <c:v>0.501</c:v>
                </c:pt>
                <c:pt idx="3289">
                  <c:v>0.57499999999999996</c:v>
                </c:pt>
                <c:pt idx="3290">
                  <c:v>0.60399999999999998</c:v>
                </c:pt>
                <c:pt idx="3291">
                  <c:v>0.60799999999999998</c:v>
                </c:pt>
                <c:pt idx="3292">
                  <c:v>0.66600000000000004</c:v>
                </c:pt>
                <c:pt idx="3293">
                  <c:v>0.65300000000000002</c:v>
                </c:pt>
                <c:pt idx="3294">
                  <c:v>0.64900000000000002</c:v>
                </c:pt>
                <c:pt idx="3295">
                  <c:v>0.65300000000000002</c:v>
                </c:pt>
                <c:pt idx="3296">
                  <c:v>0.623</c:v>
                </c:pt>
                <c:pt idx="3297">
                  <c:v>0.60199999999999998</c:v>
                </c:pt>
                <c:pt idx="3298">
                  <c:v>0.628</c:v>
                </c:pt>
                <c:pt idx="3299">
                  <c:v>0.62</c:v>
                </c:pt>
                <c:pt idx="3300">
                  <c:v>0.622</c:v>
                </c:pt>
                <c:pt idx="3301">
                  <c:v>0.63200000000000001</c:v>
                </c:pt>
                <c:pt idx="3302">
                  <c:v>0.65800000000000003</c:v>
                </c:pt>
                <c:pt idx="3303">
                  <c:v>0.68400000000000005</c:v>
                </c:pt>
                <c:pt idx="3304">
                  <c:v>0.71799999999999997</c:v>
                </c:pt>
                <c:pt idx="3305">
                  <c:v>0.76</c:v>
                </c:pt>
                <c:pt idx="3306">
                  <c:v>0.79900000000000004</c:v>
                </c:pt>
                <c:pt idx="3307">
                  <c:v>0.80700000000000005</c:v>
                </c:pt>
                <c:pt idx="3308">
                  <c:v>0.81100000000000005</c:v>
                </c:pt>
                <c:pt idx="3309">
                  <c:v>0.76800000000000002</c:v>
                </c:pt>
                <c:pt idx="3310">
                  <c:v>0.79900000000000004</c:v>
                </c:pt>
                <c:pt idx="3311">
                  <c:v>0.71899999999999997</c:v>
                </c:pt>
                <c:pt idx="3312">
                  <c:v>0.67400000000000004</c:v>
                </c:pt>
                <c:pt idx="3313">
                  <c:v>0.61099999999999999</c:v>
                </c:pt>
                <c:pt idx="3314">
                  <c:v>0.57999999999999996</c:v>
                </c:pt>
                <c:pt idx="3315">
                  <c:v>0.52</c:v>
                </c:pt>
                <c:pt idx="3316">
                  <c:v>0.47799999999999998</c:v>
                </c:pt>
                <c:pt idx="3317">
                  <c:v>0.48199999999999998</c:v>
                </c:pt>
                <c:pt idx="3318">
                  <c:v>0.46500000000000002</c:v>
                </c:pt>
                <c:pt idx="3319">
                  <c:v>0.47399999999999998</c:v>
                </c:pt>
                <c:pt idx="3320">
                  <c:v>0.48599999999999999</c:v>
                </c:pt>
                <c:pt idx="3321">
                  <c:v>0.499</c:v>
                </c:pt>
                <c:pt idx="3322">
                  <c:v>0.46899999999999997</c:v>
                </c:pt>
                <c:pt idx="3323">
                  <c:v>0.47899999999999998</c:v>
                </c:pt>
                <c:pt idx="3324">
                  <c:v>0.495</c:v>
                </c:pt>
                <c:pt idx="3325">
                  <c:v>0.51500000000000001</c:v>
                </c:pt>
                <c:pt idx="3326">
                  <c:v>0.53</c:v>
                </c:pt>
                <c:pt idx="3327">
                  <c:v>0.54700000000000004</c:v>
                </c:pt>
                <c:pt idx="3328">
                  <c:v>0.52400000000000002</c:v>
                </c:pt>
                <c:pt idx="3329">
                  <c:v>0.56299999999999994</c:v>
                </c:pt>
                <c:pt idx="3330">
                  <c:v>0.52700000000000002</c:v>
                </c:pt>
                <c:pt idx="3331">
                  <c:v>0.54</c:v>
                </c:pt>
                <c:pt idx="3332">
                  <c:v>0.56299999999999994</c:v>
                </c:pt>
                <c:pt idx="3333">
                  <c:v>0.55700000000000005</c:v>
                </c:pt>
                <c:pt idx="3334">
                  <c:v>0.60399999999999998</c:v>
                </c:pt>
                <c:pt idx="3335">
                  <c:v>0.626</c:v>
                </c:pt>
                <c:pt idx="3336">
                  <c:v>0.62</c:v>
                </c:pt>
                <c:pt idx="3337">
                  <c:v>0.628</c:v>
                </c:pt>
                <c:pt idx="3338">
                  <c:v>0.63900000000000001</c:v>
                </c:pt>
                <c:pt idx="3339">
                  <c:v>0.66100000000000003</c:v>
                </c:pt>
                <c:pt idx="3340">
                  <c:v>0.68899999999999995</c:v>
                </c:pt>
                <c:pt idx="3341">
                  <c:v>0.72599999999999998</c:v>
                </c:pt>
                <c:pt idx="3342">
                  <c:v>0.77</c:v>
                </c:pt>
                <c:pt idx="3343">
                  <c:v>0.76800000000000002</c:v>
                </c:pt>
                <c:pt idx="3344">
                  <c:v>0.77600000000000002</c:v>
                </c:pt>
                <c:pt idx="3345">
                  <c:v>0.78</c:v>
                </c:pt>
                <c:pt idx="3346">
                  <c:v>0.751</c:v>
                </c:pt>
                <c:pt idx="3347">
                  <c:v>0.77</c:v>
                </c:pt>
                <c:pt idx="3348">
                  <c:v>0.70499999999999996</c:v>
                </c:pt>
                <c:pt idx="3349">
                  <c:v>0.71</c:v>
                </c:pt>
                <c:pt idx="3350">
                  <c:v>0.69899999999999995</c:v>
                </c:pt>
                <c:pt idx="3351">
                  <c:v>0.67900000000000005</c:v>
                </c:pt>
                <c:pt idx="3352">
                  <c:v>0.64500000000000002</c:v>
                </c:pt>
                <c:pt idx="3353">
                  <c:v>0.59299999999999997</c:v>
                </c:pt>
                <c:pt idx="3354">
                  <c:v>0.57099999999999995</c:v>
                </c:pt>
                <c:pt idx="3355">
                  <c:v>0.53500000000000003</c:v>
                </c:pt>
                <c:pt idx="3356">
                  <c:v>0.52600000000000002</c:v>
                </c:pt>
                <c:pt idx="3357">
                  <c:v>0.46600000000000003</c:v>
                </c:pt>
                <c:pt idx="3358">
                  <c:v>0.47699999999999998</c:v>
                </c:pt>
                <c:pt idx="3359">
                  <c:v>0.439</c:v>
                </c:pt>
                <c:pt idx="3360">
                  <c:v>0.44600000000000001</c:v>
                </c:pt>
                <c:pt idx="3361">
                  <c:v>0.44400000000000001</c:v>
                </c:pt>
                <c:pt idx="3362">
                  <c:v>0.40300000000000002</c:v>
                </c:pt>
                <c:pt idx="3363">
                  <c:v>0.39500000000000002</c:v>
                </c:pt>
                <c:pt idx="3364">
                  <c:v>0.441</c:v>
                </c:pt>
                <c:pt idx="3365">
                  <c:v>0.45500000000000002</c:v>
                </c:pt>
                <c:pt idx="3366">
                  <c:v>0.53300000000000003</c:v>
                </c:pt>
                <c:pt idx="3367">
                  <c:v>0.56100000000000005</c:v>
                </c:pt>
                <c:pt idx="3368">
                  <c:v>0.61599999999999999</c:v>
                </c:pt>
                <c:pt idx="3369">
                  <c:v>0.64500000000000002</c:v>
                </c:pt>
                <c:pt idx="3370">
                  <c:v>0.64500000000000002</c:v>
                </c:pt>
                <c:pt idx="3371">
                  <c:v>0.65500000000000003</c:v>
                </c:pt>
                <c:pt idx="3372">
                  <c:v>0.63400000000000001</c:v>
                </c:pt>
                <c:pt idx="3373">
                  <c:v>0.62</c:v>
                </c:pt>
                <c:pt idx="3374">
                  <c:v>0.61099999999999999</c:v>
                </c:pt>
                <c:pt idx="3375">
                  <c:v>0.61</c:v>
                </c:pt>
                <c:pt idx="3376">
                  <c:v>0.61599999999999999</c:v>
                </c:pt>
                <c:pt idx="3377">
                  <c:v>0.622</c:v>
                </c:pt>
                <c:pt idx="3378">
                  <c:v>0.64200000000000002</c:v>
                </c:pt>
                <c:pt idx="3379">
                  <c:v>0.66900000000000004</c:v>
                </c:pt>
                <c:pt idx="3380">
                  <c:v>0.67400000000000004</c:v>
                </c:pt>
                <c:pt idx="3381">
                  <c:v>0.70899999999999996</c:v>
                </c:pt>
                <c:pt idx="3382">
                  <c:v>0.75</c:v>
                </c:pt>
                <c:pt idx="3383">
                  <c:v>0.75</c:v>
                </c:pt>
                <c:pt idx="3384">
                  <c:v>0.78700000000000003</c:v>
                </c:pt>
                <c:pt idx="3385">
                  <c:v>0.78200000000000003</c:v>
                </c:pt>
                <c:pt idx="3386">
                  <c:v>0.76300000000000001</c:v>
                </c:pt>
                <c:pt idx="3387">
                  <c:v>0.73699999999999999</c:v>
                </c:pt>
                <c:pt idx="3388">
                  <c:v>0.69499999999999995</c:v>
                </c:pt>
                <c:pt idx="3389">
                  <c:v>0.67900000000000005</c:v>
                </c:pt>
                <c:pt idx="3390">
                  <c:v>0.64600000000000002</c:v>
                </c:pt>
                <c:pt idx="3391">
                  <c:v>0.59599999999999997</c:v>
                </c:pt>
                <c:pt idx="3392">
                  <c:v>0.57299999999999995</c:v>
                </c:pt>
                <c:pt idx="3393">
                  <c:v>0.53900000000000003</c:v>
                </c:pt>
                <c:pt idx="3394">
                  <c:v>0.52900000000000003</c:v>
                </c:pt>
                <c:pt idx="3395">
                  <c:v>0.46899999999999997</c:v>
                </c:pt>
                <c:pt idx="3396">
                  <c:v>0.437</c:v>
                </c:pt>
                <c:pt idx="3397">
                  <c:v>0.43099999999999999</c:v>
                </c:pt>
                <c:pt idx="3398">
                  <c:v>0.43</c:v>
                </c:pt>
                <c:pt idx="3399">
                  <c:v>0.42899999999999999</c:v>
                </c:pt>
                <c:pt idx="3400">
                  <c:v>0.47299999999999998</c:v>
                </c:pt>
                <c:pt idx="3401">
                  <c:v>0.44</c:v>
                </c:pt>
                <c:pt idx="3402">
                  <c:v>0.44900000000000001</c:v>
                </c:pt>
                <c:pt idx="3403">
                  <c:v>0.47199999999999998</c:v>
                </c:pt>
                <c:pt idx="3404">
                  <c:v>0.498</c:v>
                </c:pt>
                <c:pt idx="3405">
                  <c:v>0.54400000000000004</c:v>
                </c:pt>
                <c:pt idx="3406">
                  <c:v>0.53800000000000003</c:v>
                </c:pt>
                <c:pt idx="3407">
                  <c:v>0.59899999999999998</c:v>
                </c:pt>
                <c:pt idx="3408">
                  <c:v>0.59099999999999997</c:v>
                </c:pt>
                <c:pt idx="3409">
                  <c:v>0.59399999999999997</c:v>
                </c:pt>
                <c:pt idx="3410">
                  <c:v>0.60599999999999998</c:v>
                </c:pt>
                <c:pt idx="3411">
                  <c:v>0.63100000000000001</c:v>
                </c:pt>
                <c:pt idx="3412">
                  <c:v>0.66300000000000003</c:v>
                </c:pt>
                <c:pt idx="3413">
                  <c:v>0.66800000000000004</c:v>
                </c:pt>
                <c:pt idx="3414">
                  <c:v>0.68200000000000005</c:v>
                </c:pt>
                <c:pt idx="3415">
                  <c:v>0.66600000000000004</c:v>
                </c:pt>
                <c:pt idx="3416">
                  <c:v>0.69799999999999995</c:v>
                </c:pt>
                <c:pt idx="3417">
                  <c:v>0.68300000000000005</c:v>
                </c:pt>
                <c:pt idx="3418">
                  <c:v>0.73299999999999998</c:v>
                </c:pt>
                <c:pt idx="3419">
                  <c:v>0.73399999999999999</c:v>
                </c:pt>
                <c:pt idx="3420">
                  <c:v>0.72699999999999998</c:v>
                </c:pt>
                <c:pt idx="3421">
                  <c:v>0.81</c:v>
                </c:pt>
                <c:pt idx="3422">
                  <c:v>0.81</c:v>
                </c:pt>
                <c:pt idx="3423">
                  <c:v>0.76900000000000002</c:v>
                </c:pt>
                <c:pt idx="3424">
                  <c:v>0.751</c:v>
                </c:pt>
                <c:pt idx="3425">
                  <c:v>0.66600000000000004</c:v>
                </c:pt>
                <c:pt idx="3426">
                  <c:v>0.66700000000000004</c:v>
                </c:pt>
                <c:pt idx="3427">
                  <c:v>0.64</c:v>
                </c:pt>
                <c:pt idx="3428">
                  <c:v>0.59899999999999998</c:v>
                </c:pt>
                <c:pt idx="3429">
                  <c:v>0.58599999999999997</c:v>
                </c:pt>
                <c:pt idx="3430">
                  <c:v>0.56299999999999994</c:v>
                </c:pt>
                <c:pt idx="3431">
                  <c:v>0.52600000000000002</c:v>
                </c:pt>
                <c:pt idx="3432">
                  <c:v>0.51700000000000002</c:v>
                </c:pt>
                <c:pt idx="3433">
                  <c:v>0.49399999999999999</c:v>
                </c:pt>
                <c:pt idx="3434">
                  <c:v>0.46500000000000002</c:v>
                </c:pt>
                <c:pt idx="3435">
                  <c:v>0.47499999999999998</c:v>
                </c:pt>
                <c:pt idx="3436">
                  <c:v>0.48199999999999998</c:v>
                </c:pt>
                <c:pt idx="3437">
                  <c:v>0.48899999999999999</c:v>
                </c:pt>
                <c:pt idx="3438">
                  <c:v>0.505</c:v>
                </c:pt>
                <c:pt idx="3439">
                  <c:v>0.47399999999999998</c:v>
                </c:pt>
                <c:pt idx="3440">
                  <c:v>0.437</c:v>
                </c:pt>
                <c:pt idx="3441">
                  <c:v>0.503</c:v>
                </c:pt>
                <c:pt idx="3442">
                  <c:v>0.51500000000000001</c:v>
                </c:pt>
                <c:pt idx="3443">
                  <c:v>0.55000000000000004</c:v>
                </c:pt>
                <c:pt idx="3444">
                  <c:v>0.60099999999999998</c:v>
                </c:pt>
                <c:pt idx="3445">
                  <c:v>0.621</c:v>
                </c:pt>
                <c:pt idx="3446">
                  <c:v>0.61299999999999999</c:v>
                </c:pt>
                <c:pt idx="3447">
                  <c:v>0.57399999999999995</c:v>
                </c:pt>
                <c:pt idx="3448">
                  <c:v>0.57999999999999996</c:v>
                </c:pt>
                <c:pt idx="3449">
                  <c:v>0.59899999999999998</c:v>
                </c:pt>
                <c:pt idx="3450">
                  <c:v>0.63</c:v>
                </c:pt>
                <c:pt idx="3451">
                  <c:v>0.63</c:v>
                </c:pt>
                <c:pt idx="3452">
                  <c:v>0.64100000000000001</c:v>
                </c:pt>
                <c:pt idx="3453">
                  <c:v>0.70299999999999996</c:v>
                </c:pt>
                <c:pt idx="3454">
                  <c:v>0.73399999999999999</c:v>
                </c:pt>
                <c:pt idx="3455">
                  <c:v>0.77500000000000002</c:v>
                </c:pt>
                <c:pt idx="3456">
                  <c:v>0.76300000000000001</c:v>
                </c:pt>
                <c:pt idx="3457">
                  <c:v>0.82299999999999995</c:v>
                </c:pt>
                <c:pt idx="3458">
                  <c:v>0.83499999999999996</c:v>
                </c:pt>
                <c:pt idx="3459">
                  <c:v>0.81399999999999995</c:v>
                </c:pt>
                <c:pt idx="3460">
                  <c:v>0.76800000000000002</c:v>
                </c:pt>
                <c:pt idx="3461">
                  <c:v>0.75600000000000001</c:v>
                </c:pt>
                <c:pt idx="3462">
                  <c:v>0.73</c:v>
                </c:pt>
                <c:pt idx="3463">
                  <c:v>0.73299999999999998</c:v>
                </c:pt>
                <c:pt idx="3464">
                  <c:v>0.67900000000000005</c:v>
                </c:pt>
                <c:pt idx="3465">
                  <c:v>0.65500000000000003</c:v>
                </c:pt>
                <c:pt idx="3466">
                  <c:v>0.61499999999999999</c:v>
                </c:pt>
                <c:pt idx="3467">
                  <c:v>0.56299999999999994</c:v>
                </c:pt>
                <c:pt idx="3468">
                  <c:v>0.52300000000000002</c:v>
                </c:pt>
                <c:pt idx="3469">
                  <c:v>0.52200000000000002</c:v>
                </c:pt>
                <c:pt idx="3470">
                  <c:v>0.51100000000000001</c:v>
                </c:pt>
                <c:pt idx="3471">
                  <c:v>0.54400000000000004</c:v>
                </c:pt>
                <c:pt idx="3472">
                  <c:v>0.51100000000000001</c:v>
                </c:pt>
                <c:pt idx="3473">
                  <c:v>0.48699999999999999</c:v>
                </c:pt>
                <c:pt idx="3474">
                  <c:v>0.505</c:v>
                </c:pt>
                <c:pt idx="3475">
                  <c:v>0.50900000000000001</c:v>
                </c:pt>
                <c:pt idx="3476">
                  <c:v>0.503</c:v>
                </c:pt>
                <c:pt idx="3477">
                  <c:v>0.46400000000000002</c:v>
                </c:pt>
                <c:pt idx="3478">
                  <c:v>0.48499999999999999</c:v>
                </c:pt>
                <c:pt idx="3479">
                  <c:v>0.49</c:v>
                </c:pt>
                <c:pt idx="3480">
                  <c:v>0.46800000000000003</c:v>
                </c:pt>
                <c:pt idx="3481">
                  <c:v>0.496</c:v>
                </c:pt>
                <c:pt idx="3482">
                  <c:v>0.499</c:v>
                </c:pt>
                <c:pt idx="3483">
                  <c:v>0.55300000000000005</c:v>
                </c:pt>
                <c:pt idx="3484">
                  <c:v>0.57999999999999996</c:v>
                </c:pt>
                <c:pt idx="3485">
                  <c:v>0.58099999999999996</c:v>
                </c:pt>
                <c:pt idx="3486">
                  <c:v>0.59299999999999997</c:v>
                </c:pt>
                <c:pt idx="3487">
                  <c:v>0.61899999999999999</c:v>
                </c:pt>
                <c:pt idx="3488">
                  <c:v>0.65500000000000003</c:v>
                </c:pt>
                <c:pt idx="3489">
                  <c:v>0.66400000000000003</c:v>
                </c:pt>
                <c:pt idx="3490">
                  <c:v>0.72499999999999998</c:v>
                </c:pt>
                <c:pt idx="3491">
                  <c:v>0.69699999999999995</c:v>
                </c:pt>
                <c:pt idx="3492">
                  <c:v>0.74099999999999999</c:v>
                </c:pt>
                <c:pt idx="3493">
                  <c:v>0.73799999999999999</c:v>
                </c:pt>
                <c:pt idx="3494">
                  <c:v>0.74099999999999999</c:v>
                </c:pt>
                <c:pt idx="3495">
                  <c:v>0.83899999999999997</c:v>
                </c:pt>
                <c:pt idx="3496">
                  <c:v>0.80700000000000005</c:v>
                </c:pt>
                <c:pt idx="3497">
                  <c:v>0.81100000000000005</c:v>
                </c:pt>
                <c:pt idx="3498">
                  <c:v>0.76700000000000002</c:v>
                </c:pt>
                <c:pt idx="3499">
                  <c:v>0.747</c:v>
                </c:pt>
                <c:pt idx="3500">
                  <c:v>0.67100000000000004</c:v>
                </c:pt>
                <c:pt idx="3501">
                  <c:v>0.68</c:v>
                </c:pt>
                <c:pt idx="3502">
                  <c:v>0.61599999999999999</c:v>
                </c:pt>
                <c:pt idx="3503">
                  <c:v>0.59499999999999997</c:v>
                </c:pt>
                <c:pt idx="3504">
                  <c:v>0.54800000000000004</c:v>
                </c:pt>
                <c:pt idx="3505">
                  <c:v>0.52700000000000002</c:v>
                </c:pt>
                <c:pt idx="3506">
                  <c:v>0.53800000000000003</c:v>
                </c:pt>
                <c:pt idx="3507">
                  <c:v>0.497</c:v>
                </c:pt>
                <c:pt idx="3508">
                  <c:v>0.49299999999999999</c:v>
                </c:pt>
                <c:pt idx="3509">
                  <c:v>0.51900000000000002</c:v>
                </c:pt>
                <c:pt idx="3510">
                  <c:v>0.498</c:v>
                </c:pt>
                <c:pt idx="3511">
                  <c:v>0.50800000000000001</c:v>
                </c:pt>
                <c:pt idx="3512">
                  <c:v>0.47699999999999998</c:v>
                </c:pt>
                <c:pt idx="3513">
                  <c:v>0.48499999999999999</c:v>
                </c:pt>
                <c:pt idx="3514">
                  <c:v>0.49199999999999999</c:v>
                </c:pt>
                <c:pt idx="3515">
                  <c:v>0.502</c:v>
                </c:pt>
                <c:pt idx="3516">
                  <c:v>0.51700000000000002</c:v>
                </c:pt>
                <c:pt idx="3517">
                  <c:v>0.503</c:v>
                </c:pt>
                <c:pt idx="3518">
                  <c:v>0.48899999999999999</c:v>
                </c:pt>
                <c:pt idx="3519">
                  <c:v>0.53</c:v>
                </c:pt>
                <c:pt idx="3520">
                  <c:v>0.51800000000000002</c:v>
                </c:pt>
                <c:pt idx="3521">
                  <c:v>0.58099999999999996</c:v>
                </c:pt>
                <c:pt idx="3522">
                  <c:v>0.55500000000000005</c:v>
                </c:pt>
                <c:pt idx="3523">
                  <c:v>0.55100000000000005</c:v>
                </c:pt>
                <c:pt idx="3524">
                  <c:v>0.55900000000000005</c:v>
                </c:pt>
                <c:pt idx="3525">
                  <c:v>0.621</c:v>
                </c:pt>
                <c:pt idx="3526">
                  <c:v>0.61199999999999999</c:v>
                </c:pt>
                <c:pt idx="3527">
                  <c:v>0.65400000000000003</c:v>
                </c:pt>
                <c:pt idx="3528">
                  <c:v>0.66100000000000003</c:v>
                </c:pt>
                <c:pt idx="3529">
                  <c:v>0.70299999999999996</c:v>
                </c:pt>
                <c:pt idx="3530">
                  <c:v>0.73799999999999999</c:v>
                </c:pt>
                <c:pt idx="3531">
                  <c:v>0.73799999999999999</c:v>
                </c:pt>
                <c:pt idx="3532">
                  <c:v>0.82499999999999996</c:v>
                </c:pt>
                <c:pt idx="3533">
                  <c:v>0.77800000000000002</c:v>
                </c:pt>
                <c:pt idx="3534">
                  <c:v>0.79500000000000004</c:v>
                </c:pt>
                <c:pt idx="3535">
                  <c:v>0.748</c:v>
                </c:pt>
                <c:pt idx="3536">
                  <c:v>0.75600000000000001</c:v>
                </c:pt>
                <c:pt idx="3537">
                  <c:v>0.69899999999999995</c:v>
                </c:pt>
                <c:pt idx="3538">
                  <c:v>0.66600000000000004</c:v>
                </c:pt>
                <c:pt idx="3539">
                  <c:v>0.61899999999999999</c:v>
                </c:pt>
                <c:pt idx="3540">
                  <c:v>0.59199999999999997</c:v>
                </c:pt>
                <c:pt idx="3541">
                  <c:v>0.61199999999999999</c:v>
                </c:pt>
                <c:pt idx="3542">
                  <c:v>0.61199999999999999</c:v>
                </c:pt>
                <c:pt idx="3543">
                  <c:v>0.60399999999999998</c:v>
                </c:pt>
                <c:pt idx="3544">
                  <c:v>0.627</c:v>
                </c:pt>
                <c:pt idx="3545">
                  <c:v>0.60199999999999998</c:v>
                </c:pt>
                <c:pt idx="3546">
                  <c:v>0.56000000000000005</c:v>
                </c:pt>
                <c:pt idx="3547">
                  <c:v>0.55200000000000005</c:v>
                </c:pt>
                <c:pt idx="3548">
                  <c:v>0.53400000000000003</c:v>
                </c:pt>
                <c:pt idx="3549">
                  <c:v>0.50700000000000001</c:v>
                </c:pt>
                <c:pt idx="3550">
                  <c:v>0.48</c:v>
                </c:pt>
                <c:pt idx="3551">
                  <c:v>0.42799999999999999</c:v>
                </c:pt>
                <c:pt idx="3552">
                  <c:v>0.43099999999999999</c:v>
                </c:pt>
                <c:pt idx="3553">
                  <c:v>0.42699999999999999</c:v>
                </c:pt>
                <c:pt idx="3554">
                  <c:v>0.42</c:v>
                </c:pt>
                <c:pt idx="3555">
                  <c:v>0.48099999999999998</c:v>
                </c:pt>
                <c:pt idx="3556">
                  <c:v>0.49</c:v>
                </c:pt>
                <c:pt idx="3557">
                  <c:v>0.48</c:v>
                </c:pt>
                <c:pt idx="3558">
                  <c:v>0.48199999999999998</c:v>
                </c:pt>
                <c:pt idx="3559">
                  <c:v>0.54400000000000004</c:v>
                </c:pt>
                <c:pt idx="3560">
                  <c:v>0.57099999999999995</c:v>
                </c:pt>
                <c:pt idx="3561">
                  <c:v>0.60099999999999998</c:v>
                </c:pt>
                <c:pt idx="3562">
                  <c:v>0.65900000000000003</c:v>
                </c:pt>
                <c:pt idx="3563">
                  <c:v>0.69799999999999995</c:v>
                </c:pt>
                <c:pt idx="3564">
                  <c:v>0.70699999999999996</c:v>
                </c:pt>
                <c:pt idx="3565">
                  <c:v>0.72299999999999998</c:v>
                </c:pt>
                <c:pt idx="3566">
                  <c:v>0.69799999999999995</c:v>
                </c:pt>
                <c:pt idx="3567">
                  <c:v>0.73599999999999999</c:v>
                </c:pt>
                <c:pt idx="3568">
                  <c:v>0.71799999999999997</c:v>
                </c:pt>
                <c:pt idx="3569">
                  <c:v>0.70699999999999996</c:v>
                </c:pt>
                <c:pt idx="3570">
                  <c:v>0.71299999999999997</c:v>
                </c:pt>
                <c:pt idx="3571">
                  <c:v>0.70699999999999996</c:v>
                </c:pt>
                <c:pt idx="3572">
                  <c:v>0.7</c:v>
                </c:pt>
                <c:pt idx="3573">
                  <c:v>0.69199999999999995</c:v>
                </c:pt>
                <c:pt idx="3574">
                  <c:v>0.66600000000000004</c:v>
                </c:pt>
                <c:pt idx="3575">
                  <c:v>0.69499999999999995</c:v>
                </c:pt>
                <c:pt idx="3576">
                  <c:v>0.70299999999999996</c:v>
                </c:pt>
                <c:pt idx="3577">
                  <c:v>0.70799999999999996</c:v>
                </c:pt>
                <c:pt idx="3578">
                  <c:v>0.70699999999999996</c:v>
                </c:pt>
                <c:pt idx="3579">
                  <c:v>0.69799999999999995</c:v>
                </c:pt>
                <c:pt idx="3580">
                  <c:v>0.67500000000000004</c:v>
                </c:pt>
                <c:pt idx="3581">
                  <c:v>0.63600000000000001</c:v>
                </c:pt>
                <c:pt idx="3582">
                  <c:v>0.624</c:v>
                </c:pt>
                <c:pt idx="3583">
                  <c:v>0.55100000000000005</c:v>
                </c:pt>
                <c:pt idx="3584">
                  <c:v>0.503</c:v>
                </c:pt>
                <c:pt idx="3585">
                  <c:v>0.48099999999999998</c:v>
                </c:pt>
                <c:pt idx="3586">
                  <c:v>0.44800000000000001</c:v>
                </c:pt>
                <c:pt idx="3587">
                  <c:v>0.45600000000000002</c:v>
                </c:pt>
                <c:pt idx="3588">
                  <c:v>0.46200000000000002</c:v>
                </c:pt>
                <c:pt idx="3589">
                  <c:v>0.44900000000000001</c:v>
                </c:pt>
                <c:pt idx="3590">
                  <c:v>0.439</c:v>
                </c:pt>
                <c:pt idx="3591">
                  <c:v>0.443</c:v>
                </c:pt>
                <c:pt idx="3592">
                  <c:v>0.45200000000000001</c:v>
                </c:pt>
                <c:pt idx="3593">
                  <c:v>0.51200000000000001</c:v>
                </c:pt>
                <c:pt idx="3594">
                  <c:v>0.55000000000000004</c:v>
                </c:pt>
                <c:pt idx="3595">
                  <c:v>0.54</c:v>
                </c:pt>
                <c:pt idx="3596">
                  <c:v>0.55300000000000005</c:v>
                </c:pt>
                <c:pt idx="3597">
                  <c:v>0.53100000000000003</c:v>
                </c:pt>
                <c:pt idx="3598">
                  <c:v>0.55900000000000005</c:v>
                </c:pt>
                <c:pt idx="3599">
                  <c:v>0.60699999999999998</c:v>
                </c:pt>
                <c:pt idx="3600">
                  <c:v>0.55400000000000005</c:v>
                </c:pt>
                <c:pt idx="3601">
                  <c:v>0.628</c:v>
                </c:pt>
                <c:pt idx="3602">
                  <c:v>0.66300000000000003</c:v>
                </c:pt>
                <c:pt idx="3603">
                  <c:v>0.67100000000000004</c:v>
                </c:pt>
                <c:pt idx="3604">
                  <c:v>0.68100000000000005</c:v>
                </c:pt>
                <c:pt idx="3605">
                  <c:v>0.747</c:v>
                </c:pt>
                <c:pt idx="3606">
                  <c:v>0.73399999999999999</c:v>
                </c:pt>
                <c:pt idx="3607">
                  <c:v>0.78600000000000003</c:v>
                </c:pt>
                <c:pt idx="3608">
                  <c:v>0.77600000000000002</c:v>
                </c:pt>
                <c:pt idx="3609">
                  <c:v>0.76500000000000001</c:v>
                </c:pt>
                <c:pt idx="3610">
                  <c:v>0.76500000000000001</c:v>
                </c:pt>
                <c:pt idx="3611">
                  <c:v>0.80300000000000005</c:v>
                </c:pt>
                <c:pt idx="3612">
                  <c:v>0.75700000000000001</c:v>
                </c:pt>
                <c:pt idx="3613">
                  <c:v>0.74199999999999999</c:v>
                </c:pt>
                <c:pt idx="3614">
                  <c:v>0.70799999999999996</c:v>
                </c:pt>
                <c:pt idx="3615">
                  <c:v>0.71799999999999997</c:v>
                </c:pt>
                <c:pt idx="3616">
                  <c:v>0.66200000000000003</c:v>
                </c:pt>
                <c:pt idx="3617">
                  <c:v>0.64800000000000002</c:v>
                </c:pt>
                <c:pt idx="3618">
                  <c:v>0.60699999999999998</c:v>
                </c:pt>
                <c:pt idx="3619">
                  <c:v>0.55000000000000004</c:v>
                </c:pt>
                <c:pt idx="3620">
                  <c:v>0.56299999999999994</c:v>
                </c:pt>
                <c:pt idx="3621">
                  <c:v>0.56799999999999995</c:v>
                </c:pt>
                <c:pt idx="3622">
                  <c:v>0.56100000000000005</c:v>
                </c:pt>
                <c:pt idx="3623">
                  <c:v>0.50800000000000001</c:v>
                </c:pt>
                <c:pt idx="3624">
                  <c:v>0.48299999999999998</c:v>
                </c:pt>
                <c:pt idx="3625">
                  <c:v>0.48799999999999999</c:v>
                </c:pt>
                <c:pt idx="3626">
                  <c:v>0.503</c:v>
                </c:pt>
                <c:pt idx="3627">
                  <c:v>0.50600000000000001</c:v>
                </c:pt>
                <c:pt idx="3628">
                  <c:v>0.51</c:v>
                </c:pt>
                <c:pt idx="3629">
                  <c:v>0.46600000000000003</c:v>
                </c:pt>
                <c:pt idx="3630">
                  <c:v>0.47699999999999998</c:v>
                </c:pt>
                <c:pt idx="3631">
                  <c:v>0.45700000000000002</c:v>
                </c:pt>
                <c:pt idx="3632">
                  <c:v>0.47799999999999998</c:v>
                </c:pt>
                <c:pt idx="3633">
                  <c:v>0.50800000000000001</c:v>
                </c:pt>
                <c:pt idx="3634">
                  <c:v>0.54600000000000004</c:v>
                </c:pt>
                <c:pt idx="3635">
                  <c:v>0.56000000000000005</c:v>
                </c:pt>
                <c:pt idx="3636">
                  <c:v>0.59599999999999997</c:v>
                </c:pt>
                <c:pt idx="3637">
                  <c:v>0.58499999999999996</c:v>
                </c:pt>
                <c:pt idx="3638">
                  <c:v>0.59699999999999998</c:v>
                </c:pt>
                <c:pt idx="3639">
                  <c:v>0.66500000000000004</c:v>
                </c:pt>
                <c:pt idx="3640">
                  <c:v>0.70099999999999996</c:v>
                </c:pt>
                <c:pt idx="3641">
                  <c:v>0.71099999999999997</c:v>
                </c:pt>
                <c:pt idx="3642">
                  <c:v>0.73</c:v>
                </c:pt>
                <c:pt idx="3643">
                  <c:v>0.72599999999999998</c:v>
                </c:pt>
                <c:pt idx="3644">
                  <c:v>0.72</c:v>
                </c:pt>
                <c:pt idx="3645">
                  <c:v>0.70699999999999996</c:v>
                </c:pt>
                <c:pt idx="3646">
                  <c:v>0.75700000000000001</c:v>
                </c:pt>
                <c:pt idx="3647">
                  <c:v>0.75600000000000001</c:v>
                </c:pt>
                <c:pt idx="3648">
                  <c:v>0.69699999999999995</c:v>
                </c:pt>
                <c:pt idx="3649">
                  <c:v>0.7</c:v>
                </c:pt>
                <c:pt idx="3650">
                  <c:v>0.68500000000000005</c:v>
                </c:pt>
                <c:pt idx="3651">
                  <c:v>0.70499999999999996</c:v>
                </c:pt>
                <c:pt idx="3652">
                  <c:v>0.68</c:v>
                </c:pt>
                <c:pt idx="3653">
                  <c:v>0.68200000000000005</c:v>
                </c:pt>
                <c:pt idx="3654">
                  <c:v>0.67300000000000004</c:v>
                </c:pt>
                <c:pt idx="3655">
                  <c:v>0.69499999999999995</c:v>
                </c:pt>
                <c:pt idx="3656">
                  <c:v>0.66600000000000004</c:v>
                </c:pt>
                <c:pt idx="3657">
                  <c:v>0.66600000000000004</c:v>
                </c:pt>
                <c:pt idx="3658">
                  <c:v>0.61299999999999999</c:v>
                </c:pt>
                <c:pt idx="3659">
                  <c:v>0.63700000000000001</c:v>
                </c:pt>
                <c:pt idx="3660">
                  <c:v>0.58899999999999997</c:v>
                </c:pt>
                <c:pt idx="3661">
                  <c:v>0.58799999999999997</c:v>
                </c:pt>
                <c:pt idx="3662">
                  <c:v>0.51100000000000001</c:v>
                </c:pt>
                <c:pt idx="3663">
                  <c:v>0.47799999999999998</c:v>
                </c:pt>
                <c:pt idx="3664">
                  <c:v>0.438</c:v>
                </c:pt>
                <c:pt idx="3665">
                  <c:v>0.434</c:v>
                </c:pt>
                <c:pt idx="3666">
                  <c:v>0.42899999999999999</c:v>
                </c:pt>
                <c:pt idx="3667">
                  <c:v>0.44</c:v>
                </c:pt>
                <c:pt idx="3668">
                  <c:v>0.43099999999999999</c:v>
                </c:pt>
                <c:pt idx="3669">
                  <c:v>0.439</c:v>
                </c:pt>
                <c:pt idx="3670">
                  <c:v>0.49399999999999999</c:v>
                </c:pt>
                <c:pt idx="3671">
                  <c:v>0.52800000000000002</c:v>
                </c:pt>
                <c:pt idx="3672">
                  <c:v>0.57599999999999996</c:v>
                </c:pt>
                <c:pt idx="3673">
                  <c:v>0.59799999999999998</c:v>
                </c:pt>
                <c:pt idx="3674">
                  <c:v>0.63300000000000001</c:v>
                </c:pt>
                <c:pt idx="3675">
                  <c:v>0.68300000000000005</c:v>
                </c:pt>
                <c:pt idx="3676">
                  <c:v>0.70299999999999996</c:v>
                </c:pt>
                <c:pt idx="3677">
                  <c:v>0.69799999999999995</c:v>
                </c:pt>
                <c:pt idx="3678">
                  <c:v>0.70099999999999996</c:v>
                </c:pt>
                <c:pt idx="3679">
                  <c:v>0.71099999999999997</c:v>
                </c:pt>
                <c:pt idx="3680">
                  <c:v>0.69</c:v>
                </c:pt>
                <c:pt idx="3681">
                  <c:v>0.66900000000000004</c:v>
                </c:pt>
                <c:pt idx="3682">
                  <c:v>0.64900000000000002</c:v>
                </c:pt>
                <c:pt idx="3683">
                  <c:v>0.67400000000000004</c:v>
                </c:pt>
                <c:pt idx="3684">
                  <c:v>0.70199999999999996</c:v>
                </c:pt>
                <c:pt idx="3685">
                  <c:v>0.69299999999999995</c:v>
                </c:pt>
                <c:pt idx="3686">
                  <c:v>0.72</c:v>
                </c:pt>
                <c:pt idx="3687">
                  <c:v>0.75600000000000001</c:v>
                </c:pt>
                <c:pt idx="3688">
                  <c:v>0.749</c:v>
                </c:pt>
                <c:pt idx="3689">
                  <c:v>0.745</c:v>
                </c:pt>
                <c:pt idx="3690">
                  <c:v>0.76800000000000002</c:v>
                </c:pt>
                <c:pt idx="3691">
                  <c:v>0.73899999999999999</c:v>
                </c:pt>
                <c:pt idx="3692">
                  <c:v>0.69799999999999995</c:v>
                </c:pt>
                <c:pt idx="3693">
                  <c:v>0.64</c:v>
                </c:pt>
                <c:pt idx="3694">
                  <c:v>0.60399999999999998</c:v>
                </c:pt>
                <c:pt idx="3695">
                  <c:v>0.59499999999999997</c:v>
                </c:pt>
                <c:pt idx="3696">
                  <c:v>0.57299999999999995</c:v>
                </c:pt>
                <c:pt idx="3697">
                  <c:v>0.57699999999999996</c:v>
                </c:pt>
                <c:pt idx="3698">
                  <c:v>0.52500000000000002</c:v>
                </c:pt>
                <c:pt idx="3699">
                  <c:v>0.51600000000000001</c:v>
                </c:pt>
                <c:pt idx="3700">
                  <c:v>0.47499999999999998</c:v>
                </c:pt>
                <c:pt idx="3701">
                  <c:v>0.49</c:v>
                </c:pt>
                <c:pt idx="3702">
                  <c:v>0.441</c:v>
                </c:pt>
                <c:pt idx="3703">
                  <c:v>0.442</c:v>
                </c:pt>
                <c:pt idx="3704">
                  <c:v>0.45</c:v>
                </c:pt>
                <c:pt idx="3705">
                  <c:v>0.45300000000000001</c:v>
                </c:pt>
                <c:pt idx="3706">
                  <c:v>0.46400000000000002</c:v>
                </c:pt>
                <c:pt idx="3707">
                  <c:v>0.51900000000000002</c:v>
                </c:pt>
                <c:pt idx="3708">
                  <c:v>0.54800000000000004</c:v>
                </c:pt>
                <c:pt idx="3709">
                  <c:v>0.54700000000000004</c:v>
                </c:pt>
                <c:pt idx="3710">
                  <c:v>0.6</c:v>
                </c:pt>
                <c:pt idx="3711">
                  <c:v>0.63100000000000001</c:v>
                </c:pt>
                <c:pt idx="3712">
                  <c:v>0.61499999999999999</c:v>
                </c:pt>
                <c:pt idx="3713">
                  <c:v>0.61699999999999999</c:v>
                </c:pt>
                <c:pt idx="3714">
                  <c:v>0.628</c:v>
                </c:pt>
                <c:pt idx="3715">
                  <c:v>0.65500000000000003</c:v>
                </c:pt>
                <c:pt idx="3716">
                  <c:v>0.69199999999999995</c:v>
                </c:pt>
                <c:pt idx="3717">
                  <c:v>0.69699999999999995</c:v>
                </c:pt>
                <c:pt idx="3718">
                  <c:v>0.66200000000000003</c:v>
                </c:pt>
                <c:pt idx="3719">
                  <c:v>0.69199999999999995</c:v>
                </c:pt>
                <c:pt idx="3720">
                  <c:v>0.66700000000000004</c:v>
                </c:pt>
                <c:pt idx="3721">
                  <c:v>0.70199999999999996</c:v>
                </c:pt>
                <c:pt idx="3722">
                  <c:v>0.73799999999999999</c:v>
                </c:pt>
                <c:pt idx="3723">
                  <c:v>0.72699999999999998</c:v>
                </c:pt>
                <c:pt idx="3724">
                  <c:v>0.77900000000000003</c:v>
                </c:pt>
                <c:pt idx="3725">
                  <c:v>0.746</c:v>
                </c:pt>
                <c:pt idx="3726">
                  <c:v>0.73899999999999999</c:v>
                </c:pt>
                <c:pt idx="3727">
                  <c:v>0.72399999999999998</c:v>
                </c:pt>
                <c:pt idx="3728">
                  <c:v>0.69799999999999995</c:v>
                </c:pt>
                <c:pt idx="3729">
                  <c:v>0.65900000000000003</c:v>
                </c:pt>
                <c:pt idx="3730">
                  <c:v>0.64800000000000002</c:v>
                </c:pt>
                <c:pt idx="3731">
                  <c:v>0.622</c:v>
                </c:pt>
                <c:pt idx="3732">
                  <c:v>0.625</c:v>
                </c:pt>
                <c:pt idx="3733">
                  <c:v>0.57499999999999996</c:v>
                </c:pt>
                <c:pt idx="3734">
                  <c:v>0.54900000000000004</c:v>
                </c:pt>
                <c:pt idx="3735">
                  <c:v>0.55400000000000005</c:v>
                </c:pt>
                <c:pt idx="3736">
                  <c:v>0.54900000000000004</c:v>
                </c:pt>
                <c:pt idx="3737">
                  <c:v>0.53500000000000003</c:v>
                </c:pt>
                <c:pt idx="3738">
                  <c:v>0.51500000000000001</c:v>
                </c:pt>
                <c:pt idx="3739">
                  <c:v>0.48899999999999999</c:v>
                </c:pt>
                <c:pt idx="3740">
                  <c:v>0.51400000000000001</c:v>
                </c:pt>
                <c:pt idx="3741">
                  <c:v>0.46800000000000003</c:v>
                </c:pt>
                <c:pt idx="3742">
                  <c:v>0.48</c:v>
                </c:pt>
                <c:pt idx="3743">
                  <c:v>0.43099999999999999</c:v>
                </c:pt>
                <c:pt idx="3744">
                  <c:v>0.48199999999999998</c:v>
                </c:pt>
                <c:pt idx="3745">
                  <c:v>0.49399999999999999</c:v>
                </c:pt>
                <c:pt idx="3746">
                  <c:v>0.51400000000000001</c:v>
                </c:pt>
                <c:pt idx="3747">
                  <c:v>0.495</c:v>
                </c:pt>
                <c:pt idx="3748">
                  <c:v>0.54800000000000004</c:v>
                </c:pt>
                <c:pt idx="3749">
                  <c:v>0.56200000000000006</c:v>
                </c:pt>
                <c:pt idx="3750">
                  <c:v>0.53800000000000003</c:v>
                </c:pt>
                <c:pt idx="3751">
                  <c:v>0.57699999999999996</c:v>
                </c:pt>
                <c:pt idx="3752">
                  <c:v>0.58799999999999997</c:v>
                </c:pt>
                <c:pt idx="3753">
                  <c:v>0.65800000000000003</c:v>
                </c:pt>
                <c:pt idx="3754">
                  <c:v>0.65900000000000003</c:v>
                </c:pt>
                <c:pt idx="3755">
                  <c:v>0.71099999999999997</c:v>
                </c:pt>
                <c:pt idx="3756">
                  <c:v>0.73299999999999998</c:v>
                </c:pt>
                <c:pt idx="3757">
                  <c:v>0.70599999999999996</c:v>
                </c:pt>
                <c:pt idx="3758">
                  <c:v>0.751</c:v>
                </c:pt>
                <c:pt idx="3759">
                  <c:v>0.751</c:v>
                </c:pt>
                <c:pt idx="3760">
                  <c:v>0.72</c:v>
                </c:pt>
                <c:pt idx="3761">
                  <c:v>0.70599999999999996</c:v>
                </c:pt>
                <c:pt idx="3762">
                  <c:v>0.71299999999999997</c:v>
                </c:pt>
                <c:pt idx="3763">
                  <c:v>0.746</c:v>
                </c:pt>
                <c:pt idx="3764">
                  <c:v>0.73399999999999999</c:v>
                </c:pt>
                <c:pt idx="3765">
                  <c:v>0.70799999999999996</c:v>
                </c:pt>
                <c:pt idx="3766">
                  <c:v>0.72899999999999998</c:v>
                </c:pt>
                <c:pt idx="3767">
                  <c:v>0.69299999999999995</c:v>
                </c:pt>
                <c:pt idx="3768">
                  <c:v>0.64500000000000002</c:v>
                </c:pt>
                <c:pt idx="3769">
                  <c:v>0.622</c:v>
                </c:pt>
                <c:pt idx="3770">
                  <c:v>0.626</c:v>
                </c:pt>
                <c:pt idx="3771">
                  <c:v>0.61799999999999999</c:v>
                </c:pt>
                <c:pt idx="3772">
                  <c:v>0.6</c:v>
                </c:pt>
                <c:pt idx="3773">
                  <c:v>0.56999999999999995</c:v>
                </c:pt>
                <c:pt idx="3774">
                  <c:v>0.52500000000000002</c:v>
                </c:pt>
                <c:pt idx="3775">
                  <c:v>0.52300000000000002</c:v>
                </c:pt>
                <c:pt idx="3776">
                  <c:v>0.48599999999999999</c:v>
                </c:pt>
                <c:pt idx="3777">
                  <c:v>0.503</c:v>
                </c:pt>
                <c:pt idx="3778">
                  <c:v>0.45100000000000001</c:v>
                </c:pt>
                <c:pt idx="3779">
                  <c:v>0.48899999999999999</c:v>
                </c:pt>
                <c:pt idx="3780">
                  <c:v>0.49299999999999999</c:v>
                </c:pt>
                <c:pt idx="3781">
                  <c:v>0.501</c:v>
                </c:pt>
                <c:pt idx="3782">
                  <c:v>0.52500000000000002</c:v>
                </c:pt>
                <c:pt idx="3783">
                  <c:v>0.5</c:v>
                </c:pt>
                <c:pt idx="3784">
                  <c:v>0.52600000000000002</c:v>
                </c:pt>
                <c:pt idx="3785">
                  <c:v>0.52</c:v>
                </c:pt>
                <c:pt idx="3786">
                  <c:v>0.54500000000000004</c:v>
                </c:pt>
                <c:pt idx="3787">
                  <c:v>0.53400000000000003</c:v>
                </c:pt>
                <c:pt idx="3788">
                  <c:v>0.50700000000000001</c:v>
                </c:pt>
                <c:pt idx="3789">
                  <c:v>0.55200000000000005</c:v>
                </c:pt>
                <c:pt idx="3790">
                  <c:v>0.55700000000000005</c:v>
                </c:pt>
                <c:pt idx="3791">
                  <c:v>0.61899999999999999</c:v>
                </c:pt>
                <c:pt idx="3792">
                  <c:v>0.65400000000000003</c:v>
                </c:pt>
                <c:pt idx="3793">
                  <c:v>0.69799999999999995</c:v>
                </c:pt>
                <c:pt idx="3794">
                  <c:v>0.71799999999999997</c:v>
                </c:pt>
                <c:pt idx="3795">
                  <c:v>0.746</c:v>
                </c:pt>
                <c:pt idx="3796">
                  <c:v>0.75</c:v>
                </c:pt>
                <c:pt idx="3797">
                  <c:v>0.753</c:v>
                </c:pt>
                <c:pt idx="3798">
                  <c:v>0.71299999999999997</c:v>
                </c:pt>
                <c:pt idx="3799">
                  <c:v>0.71199999999999997</c:v>
                </c:pt>
                <c:pt idx="3800">
                  <c:v>0.70799999999999996</c:v>
                </c:pt>
                <c:pt idx="3801">
                  <c:v>0.74199999999999999</c:v>
                </c:pt>
                <c:pt idx="3802">
                  <c:v>0.72399999999999998</c:v>
                </c:pt>
                <c:pt idx="3803">
                  <c:v>0.70299999999999996</c:v>
                </c:pt>
                <c:pt idx="3804">
                  <c:v>0.72</c:v>
                </c:pt>
                <c:pt idx="3805">
                  <c:v>0.74</c:v>
                </c:pt>
                <c:pt idx="3806">
                  <c:v>0.73899999999999999</c:v>
                </c:pt>
                <c:pt idx="3807">
                  <c:v>0.72599999999999998</c:v>
                </c:pt>
                <c:pt idx="3808">
                  <c:v>0.65700000000000003</c:v>
                </c:pt>
                <c:pt idx="3809">
                  <c:v>0.56000000000000005</c:v>
                </c:pt>
                <c:pt idx="3810">
                  <c:v>0.54500000000000004</c:v>
                </c:pt>
                <c:pt idx="3811">
                  <c:v>0.504</c:v>
                </c:pt>
                <c:pt idx="3812">
                  <c:v>0.44500000000000001</c:v>
                </c:pt>
                <c:pt idx="3813">
                  <c:v>0.45500000000000002</c:v>
                </c:pt>
                <c:pt idx="3814">
                  <c:v>0.41599999999999998</c:v>
                </c:pt>
                <c:pt idx="3815">
                  <c:v>0.41699999999999998</c:v>
                </c:pt>
                <c:pt idx="3816">
                  <c:v>0.46700000000000003</c:v>
                </c:pt>
                <c:pt idx="3817">
                  <c:v>0.45900000000000002</c:v>
                </c:pt>
                <c:pt idx="3818">
                  <c:v>0.46400000000000002</c:v>
                </c:pt>
                <c:pt idx="3819">
                  <c:v>0.48199999999999998</c:v>
                </c:pt>
                <c:pt idx="3820">
                  <c:v>0.5</c:v>
                </c:pt>
                <c:pt idx="3821">
                  <c:v>0.52400000000000002</c:v>
                </c:pt>
                <c:pt idx="3822">
                  <c:v>0.55500000000000005</c:v>
                </c:pt>
                <c:pt idx="3823">
                  <c:v>0.55400000000000005</c:v>
                </c:pt>
                <c:pt idx="3824">
                  <c:v>0.61699999999999999</c:v>
                </c:pt>
                <c:pt idx="3825">
                  <c:v>0.58799999999999997</c:v>
                </c:pt>
                <c:pt idx="3826">
                  <c:v>0.57799999999999996</c:v>
                </c:pt>
                <c:pt idx="3827">
                  <c:v>0.61599999999999999</c:v>
                </c:pt>
                <c:pt idx="3828">
                  <c:v>0.57499999999999996</c:v>
                </c:pt>
                <c:pt idx="3829">
                  <c:v>0.60499999999999998</c:v>
                </c:pt>
                <c:pt idx="3830">
                  <c:v>0.58799999999999997</c:v>
                </c:pt>
                <c:pt idx="3831">
                  <c:v>0.59199999999999997</c:v>
                </c:pt>
                <c:pt idx="3832">
                  <c:v>0.64</c:v>
                </c:pt>
                <c:pt idx="3833">
                  <c:v>0.65800000000000003</c:v>
                </c:pt>
                <c:pt idx="3834">
                  <c:v>0.68500000000000005</c:v>
                </c:pt>
                <c:pt idx="3835">
                  <c:v>0.76200000000000001</c:v>
                </c:pt>
                <c:pt idx="3836">
                  <c:v>0.76700000000000002</c:v>
                </c:pt>
                <c:pt idx="3837">
                  <c:v>0.81799999999999995</c:v>
                </c:pt>
                <c:pt idx="3838">
                  <c:v>0.82199999999999995</c:v>
                </c:pt>
                <c:pt idx="3839">
                  <c:v>0.83499999999999996</c:v>
                </c:pt>
                <c:pt idx="3840">
                  <c:v>0.8</c:v>
                </c:pt>
                <c:pt idx="3841">
                  <c:v>0.75800000000000001</c:v>
                </c:pt>
                <c:pt idx="3842">
                  <c:v>0.73399999999999999</c:v>
                </c:pt>
                <c:pt idx="3843">
                  <c:v>0.64400000000000002</c:v>
                </c:pt>
                <c:pt idx="3844">
                  <c:v>0.63700000000000001</c:v>
                </c:pt>
                <c:pt idx="3845">
                  <c:v>0.56200000000000006</c:v>
                </c:pt>
                <c:pt idx="3846">
                  <c:v>0.50900000000000001</c:v>
                </c:pt>
                <c:pt idx="3847">
                  <c:v>0.53400000000000003</c:v>
                </c:pt>
                <c:pt idx="3848">
                  <c:v>0.52800000000000002</c:v>
                </c:pt>
                <c:pt idx="3849">
                  <c:v>0.52400000000000002</c:v>
                </c:pt>
                <c:pt idx="3850">
                  <c:v>0.56899999999999995</c:v>
                </c:pt>
                <c:pt idx="3851">
                  <c:v>0.54800000000000004</c:v>
                </c:pt>
                <c:pt idx="3852">
                  <c:v>0.53200000000000003</c:v>
                </c:pt>
                <c:pt idx="3853">
                  <c:v>0.51100000000000001</c:v>
                </c:pt>
                <c:pt idx="3854">
                  <c:v>0.54300000000000004</c:v>
                </c:pt>
                <c:pt idx="3855">
                  <c:v>0.50600000000000001</c:v>
                </c:pt>
                <c:pt idx="3856">
                  <c:v>0.51900000000000002</c:v>
                </c:pt>
                <c:pt idx="3857">
                  <c:v>0.53100000000000003</c:v>
                </c:pt>
                <c:pt idx="3858">
                  <c:v>0.55200000000000005</c:v>
                </c:pt>
                <c:pt idx="3859">
                  <c:v>0.51900000000000002</c:v>
                </c:pt>
                <c:pt idx="3860">
                  <c:v>0.54400000000000004</c:v>
                </c:pt>
                <c:pt idx="3861">
                  <c:v>0.53700000000000003</c:v>
                </c:pt>
                <c:pt idx="3862">
                  <c:v>0.53800000000000003</c:v>
                </c:pt>
                <c:pt idx="3863">
                  <c:v>0.54800000000000004</c:v>
                </c:pt>
                <c:pt idx="3864">
                  <c:v>0.57099999999999995</c:v>
                </c:pt>
                <c:pt idx="3865">
                  <c:v>0.56399999999999995</c:v>
                </c:pt>
                <c:pt idx="3866">
                  <c:v>0.56799999999999995</c:v>
                </c:pt>
                <c:pt idx="3867">
                  <c:v>0.627</c:v>
                </c:pt>
                <c:pt idx="3868">
                  <c:v>0.66500000000000004</c:v>
                </c:pt>
                <c:pt idx="3869">
                  <c:v>0.67100000000000004</c:v>
                </c:pt>
                <c:pt idx="3870">
                  <c:v>0.68799999999999994</c:v>
                </c:pt>
                <c:pt idx="3871">
                  <c:v>0.71399999999999997</c:v>
                </c:pt>
                <c:pt idx="3872">
                  <c:v>0.75</c:v>
                </c:pt>
                <c:pt idx="3873">
                  <c:v>0.78500000000000003</c:v>
                </c:pt>
                <c:pt idx="3874">
                  <c:v>0.78400000000000003</c:v>
                </c:pt>
                <c:pt idx="3875">
                  <c:v>0.84399999999999997</c:v>
                </c:pt>
                <c:pt idx="3876">
                  <c:v>0.78</c:v>
                </c:pt>
                <c:pt idx="3877">
                  <c:v>0.73799999999999999</c:v>
                </c:pt>
                <c:pt idx="3878">
                  <c:v>0.67600000000000005</c:v>
                </c:pt>
                <c:pt idx="3879">
                  <c:v>0.65200000000000002</c:v>
                </c:pt>
                <c:pt idx="3880">
                  <c:v>0.66500000000000004</c:v>
                </c:pt>
                <c:pt idx="3881">
                  <c:v>0.61599999999999999</c:v>
                </c:pt>
                <c:pt idx="3882">
                  <c:v>0.63700000000000001</c:v>
                </c:pt>
                <c:pt idx="3883">
                  <c:v>0.60799999999999998</c:v>
                </c:pt>
                <c:pt idx="3884">
                  <c:v>0.61099999999999999</c:v>
                </c:pt>
                <c:pt idx="3885">
                  <c:v>0.60299999999999998</c:v>
                </c:pt>
                <c:pt idx="3886">
                  <c:v>0.58299999999999996</c:v>
                </c:pt>
                <c:pt idx="3887">
                  <c:v>0.59399999999999997</c:v>
                </c:pt>
                <c:pt idx="3888">
                  <c:v>0.59799999999999998</c:v>
                </c:pt>
                <c:pt idx="3889">
                  <c:v>0.55000000000000004</c:v>
                </c:pt>
                <c:pt idx="3890">
                  <c:v>0.53300000000000003</c:v>
                </c:pt>
                <c:pt idx="3891">
                  <c:v>0.50600000000000001</c:v>
                </c:pt>
                <c:pt idx="3892">
                  <c:v>0.47899999999999998</c:v>
                </c:pt>
                <c:pt idx="3893">
                  <c:v>0.44600000000000001</c:v>
                </c:pt>
                <c:pt idx="3894">
                  <c:v>0.42099999999999999</c:v>
                </c:pt>
                <c:pt idx="3895">
                  <c:v>0.41599999999999998</c:v>
                </c:pt>
                <c:pt idx="3896">
                  <c:v>0.41599999999999998</c:v>
                </c:pt>
                <c:pt idx="3897">
                  <c:v>0.42399999999999999</c:v>
                </c:pt>
                <c:pt idx="3898">
                  <c:v>0.443</c:v>
                </c:pt>
                <c:pt idx="3899">
                  <c:v>0.51400000000000001</c:v>
                </c:pt>
                <c:pt idx="3900">
                  <c:v>0.51900000000000002</c:v>
                </c:pt>
                <c:pt idx="3901">
                  <c:v>0.58099999999999996</c:v>
                </c:pt>
                <c:pt idx="3902">
                  <c:v>0.61499999999999999</c:v>
                </c:pt>
                <c:pt idx="3903">
                  <c:v>0.66500000000000004</c:v>
                </c:pt>
                <c:pt idx="3904">
                  <c:v>0.69099999999999995</c:v>
                </c:pt>
                <c:pt idx="3905">
                  <c:v>0.73299999999999998</c:v>
                </c:pt>
                <c:pt idx="3906">
                  <c:v>0.74299999999999999</c:v>
                </c:pt>
                <c:pt idx="3907">
                  <c:v>0.76100000000000001</c:v>
                </c:pt>
                <c:pt idx="3908">
                  <c:v>0.74299999999999999</c:v>
                </c:pt>
                <c:pt idx="3909">
                  <c:v>0.67700000000000005</c:v>
                </c:pt>
                <c:pt idx="3910">
                  <c:v>0.67100000000000004</c:v>
                </c:pt>
                <c:pt idx="3911">
                  <c:v>0.63900000000000001</c:v>
                </c:pt>
                <c:pt idx="3912">
                  <c:v>0.67400000000000004</c:v>
                </c:pt>
                <c:pt idx="3913">
                  <c:v>0.65</c:v>
                </c:pt>
                <c:pt idx="3914">
                  <c:v>0.69599999999999995</c:v>
                </c:pt>
                <c:pt idx="3915">
                  <c:v>0.72599999999999998</c:v>
                </c:pt>
                <c:pt idx="3916">
                  <c:v>0.70399999999999996</c:v>
                </c:pt>
                <c:pt idx="3917">
                  <c:v>0.78900000000000003</c:v>
                </c:pt>
                <c:pt idx="3918">
                  <c:v>0.76200000000000001</c:v>
                </c:pt>
                <c:pt idx="3919">
                  <c:v>0.76900000000000002</c:v>
                </c:pt>
                <c:pt idx="3920">
                  <c:v>0.73299999999999998</c:v>
                </c:pt>
                <c:pt idx="3921">
                  <c:v>0.72199999999999998</c:v>
                </c:pt>
                <c:pt idx="3922">
                  <c:v>0.65500000000000003</c:v>
                </c:pt>
                <c:pt idx="3923">
                  <c:v>0.61</c:v>
                </c:pt>
                <c:pt idx="3924">
                  <c:v>0.59</c:v>
                </c:pt>
                <c:pt idx="3925">
                  <c:v>0.55400000000000005</c:v>
                </c:pt>
                <c:pt idx="3926">
                  <c:v>0.502</c:v>
                </c:pt>
                <c:pt idx="3927">
                  <c:v>0.435</c:v>
                </c:pt>
                <c:pt idx="3928">
                  <c:v>0.44700000000000001</c:v>
                </c:pt>
                <c:pt idx="3929">
                  <c:v>0.39</c:v>
                </c:pt>
                <c:pt idx="3930">
                  <c:v>0.39</c:v>
                </c:pt>
                <c:pt idx="3931">
                  <c:v>0.42499999999999999</c:v>
                </c:pt>
                <c:pt idx="3932">
                  <c:v>0.46500000000000002</c:v>
                </c:pt>
                <c:pt idx="3933">
                  <c:v>0.50700000000000001</c:v>
                </c:pt>
                <c:pt idx="3934">
                  <c:v>0.52700000000000002</c:v>
                </c:pt>
                <c:pt idx="3935">
                  <c:v>0.55700000000000005</c:v>
                </c:pt>
                <c:pt idx="3936">
                  <c:v>0.59499999999999997</c:v>
                </c:pt>
                <c:pt idx="3937">
                  <c:v>0.60399999999999998</c:v>
                </c:pt>
                <c:pt idx="3938">
                  <c:v>0.622</c:v>
                </c:pt>
                <c:pt idx="3939">
                  <c:v>0.60599999999999998</c:v>
                </c:pt>
                <c:pt idx="3940">
                  <c:v>0.63900000000000001</c:v>
                </c:pt>
                <c:pt idx="3941">
                  <c:v>0.6</c:v>
                </c:pt>
                <c:pt idx="3942">
                  <c:v>0.60899999999999999</c:v>
                </c:pt>
                <c:pt idx="3943">
                  <c:v>0.629</c:v>
                </c:pt>
                <c:pt idx="3944">
                  <c:v>0.61399999999999999</c:v>
                </c:pt>
                <c:pt idx="3945">
                  <c:v>0.64600000000000002</c:v>
                </c:pt>
                <c:pt idx="3946">
                  <c:v>0.69399999999999995</c:v>
                </c:pt>
                <c:pt idx="3947">
                  <c:v>0.71299999999999997</c:v>
                </c:pt>
                <c:pt idx="3948">
                  <c:v>0.73</c:v>
                </c:pt>
                <c:pt idx="3949">
                  <c:v>0.746</c:v>
                </c:pt>
                <c:pt idx="3950">
                  <c:v>0.746</c:v>
                </c:pt>
                <c:pt idx="3951">
                  <c:v>0.79</c:v>
                </c:pt>
                <c:pt idx="3952">
                  <c:v>0.79500000000000004</c:v>
                </c:pt>
                <c:pt idx="3953">
                  <c:v>0.79900000000000004</c:v>
                </c:pt>
                <c:pt idx="3954">
                  <c:v>0.747</c:v>
                </c:pt>
                <c:pt idx="3955">
                  <c:v>0.73799999999999999</c:v>
                </c:pt>
                <c:pt idx="3956">
                  <c:v>0.71599999999999997</c:v>
                </c:pt>
                <c:pt idx="3957">
                  <c:v>0.67100000000000004</c:v>
                </c:pt>
                <c:pt idx="3958">
                  <c:v>0.629</c:v>
                </c:pt>
                <c:pt idx="3959">
                  <c:v>0.60099999999999998</c:v>
                </c:pt>
                <c:pt idx="3960">
                  <c:v>0.59599999999999997</c:v>
                </c:pt>
                <c:pt idx="3961">
                  <c:v>0.57999999999999996</c:v>
                </c:pt>
                <c:pt idx="3962">
                  <c:v>0.56299999999999994</c:v>
                </c:pt>
                <c:pt idx="3963">
                  <c:v>0.51600000000000001</c:v>
                </c:pt>
                <c:pt idx="3964">
                  <c:v>0.50600000000000001</c:v>
                </c:pt>
                <c:pt idx="3965">
                  <c:v>0.48499999999999999</c:v>
                </c:pt>
                <c:pt idx="3966">
                  <c:v>0.45600000000000002</c:v>
                </c:pt>
                <c:pt idx="3967">
                  <c:v>0.46100000000000002</c:v>
                </c:pt>
                <c:pt idx="3968">
                  <c:v>0.46600000000000003</c:v>
                </c:pt>
                <c:pt idx="3969">
                  <c:v>0.47199999999999998</c:v>
                </c:pt>
                <c:pt idx="3970">
                  <c:v>0.48</c:v>
                </c:pt>
                <c:pt idx="3971">
                  <c:v>0.48899999999999999</c:v>
                </c:pt>
                <c:pt idx="3972">
                  <c:v>0.504</c:v>
                </c:pt>
                <c:pt idx="3973">
                  <c:v>0.54</c:v>
                </c:pt>
                <c:pt idx="3974">
                  <c:v>0.51700000000000002</c:v>
                </c:pt>
                <c:pt idx="3975">
                  <c:v>0.56200000000000006</c:v>
                </c:pt>
                <c:pt idx="3976">
                  <c:v>0.55700000000000005</c:v>
                </c:pt>
                <c:pt idx="3977">
                  <c:v>0.57099999999999995</c:v>
                </c:pt>
                <c:pt idx="3978">
                  <c:v>0.55800000000000005</c:v>
                </c:pt>
                <c:pt idx="3979">
                  <c:v>0.55400000000000005</c:v>
                </c:pt>
                <c:pt idx="3980">
                  <c:v>0.60099999999999998</c:v>
                </c:pt>
                <c:pt idx="3981">
                  <c:v>0.624</c:v>
                </c:pt>
                <c:pt idx="3982">
                  <c:v>0.60699999999999998</c:v>
                </c:pt>
                <c:pt idx="3983">
                  <c:v>0.66100000000000003</c:v>
                </c:pt>
                <c:pt idx="3984">
                  <c:v>0.70799999999999996</c:v>
                </c:pt>
                <c:pt idx="3985">
                  <c:v>0.76600000000000001</c:v>
                </c:pt>
                <c:pt idx="3986">
                  <c:v>0.74199999999999999</c:v>
                </c:pt>
                <c:pt idx="3987">
                  <c:v>0.755</c:v>
                </c:pt>
                <c:pt idx="3988">
                  <c:v>0.76</c:v>
                </c:pt>
                <c:pt idx="3989">
                  <c:v>0.76500000000000001</c:v>
                </c:pt>
                <c:pt idx="3990">
                  <c:v>0.72399999999999998</c:v>
                </c:pt>
                <c:pt idx="3991">
                  <c:v>0.71199999999999997</c:v>
                </c:pt>
                <c:pt idx="3992">
                  <c:v>0.69799999999999995</c:v>
                </c:pt>
                <c:pt idx="3993">
                  <c:v>0.71499999999999997</c:v>
                </c:pt>
                <c:pt idx="3994">
                  <c:v>0.68700000000000006</c:v>
                </c:pt>
                <c:pt idx="3995">
                  <c:v>0.64800000000000002</c:v>
                </c:pt>
                <c:pt idx="3996">
                  <c:v>0.67500000000000004</c:v>
                </c:pt>
                <c:pt idx="3997">
                  <c:v>0.65200000000000002</c:v>
                </c:pt>
                <c:pt idx="3998">
                  <c:v>0.61499999999999999</c:v>
                </c:pt>
                <c:pt idx="3999">
                  <c:v>0.60599999999999998</c:v>
                </c:pt>
                <c:pt idx="4000">
                  <c:v>0.58799999999999997</c:v>
                </c:pt>
                <c:pt idx="4001">
                  <c:v>0.56100000000000005</c:v>
                </c:pt>
                <c:pt idx="4002">
                  <c:v>0.55900000000000005</c:v>
                </c:pt>
                <c:pt idx="4003">
                  <c:v>0.54900000000000004</c:v>
                </c:pt>
                <c:pt idx="4004">
                  <c:v>0.52200000000000002</c:v>
                </c:pt>
                <c:pt idx="4005">
                  <c:v>0.49199999999999999</c:v>
                </c:pt>
                <c:pt idx="4006">
                  <c:v>0.45500000000000002</c:v>
                </c:pt>
                <c:pt idx="4007">
                  <c:v>0.45500000000000002</c:v>
                </c:pt>
                <c:pt idx="4008">
                  <c:v>0.45500000000000002</c:v>
                </c:pt>
                <c:pt idx="4009">
                  <c:v>0.46400000000000002</c:v>
                </c:pt>
                <c:pt idx="4010">
                  <c:v>0.47399999999999998</c:v>
                </c:pt>
                <c:pt idx="4011">
                  <c:v>0.49099999999999999</c:v>
                </c:pt>
                <c:pt idx="4012">
                  <c:v>0.52500000000000002</c:v>
                </c:pt>
                <c:pt idx="4013">
                  <c:v>0.55000000000000004</c:v>
                </c:pt>
                <c:pt idx="4014">
                  <c:v>0.55700000000000005</c:v>
                </c:pt>
                <c:pt idx="4015">
                  <c:v>0.57499999999999996</c:v>
                </c:pt>
                <c:pt idx="4016">
                  <c:v>0.56299999999999994</c:v>
                </c:pt>
                <c:pt idx="4017">
                  <c:v>0.60199999999999998</c:v>
                </c:pt>
                <c:pt idx="4018">
                  <c:v>0.61199999999999999</c:v>
                </c:pt>
                <c:pt idx="4019">
                  <c:v>0.59599999999999997</c:v>
                </c:pt>
                <c:pt idx="4020">
                  <c:v>0.628</c:v>
                </c:pt>
                <c:pt idx="4021">
                  <c:v>0.63</c:v>
                </c:pt>
                <c:pt idx="4022">
                  <c:v>0.68300000000000005</c:v>
                </c:pt>
                <c:pt idx="4023">
                  <c:v>0.71299999999999997</c:v>
                </c:pt>
                <c:pt idx="4024">
                  <c:v>0.69399999999999995</c:v>
                </c:pt>
                <c:pt idx="4025">
                  <c:v>0.74299999999999999</c:v>
                </c:pt>
                <c:pt idx="4026">
                  <c:v>0.78700000000000003</c:v>
                </c:pt>
                <c:pt idx="4027">
                  <c:v>0.751</c:v>
                </c:pt>
                <c:pt idx="4028">
                  <c:v>0.754</c:v>
                </c:pt>
                <c:pt idx="4029">
                  <c:v>0.745</c:v>
                </c:pt>
                <c:pt idx="4030">
                  <c:v>0.74299999999999999</c:v>
                </c:pt>
                <c:pt idx="4031">
                  <c:v>0.72499999999999998</c:v>
                </c:pt>
                <c:pt idx="4032">
                  <c:v>0.69799999999999995</c:v>
                </c:pt>
                <c:pt idx="4033">
                  <c:v>0.70099999999999996</c:v>
                </c:pt>
                <c:pt idx="4034">
                  <c:v>0.69299999999999995</c:v>
                </c:pt>
                <c:pt idx="4035">
                  <c:v>0.67400000000000004</c:v>
                </c:pt>
                <c:pt idx="4036">
                  <c:v>0.63900000000000001</c:v>
                </c:pt>
                <c:pt idx="4037">
                  <c:v>0.59</c:v>
                </c:pt>
                <c:pt idx="4038">
                  <c:v>0.56699999999999995</c:v>
                </c:pt>
                <c:pt idx="4039">
                  <c:v>0.52500000000000002</c:v>
                </c:pt>
                <c:pt idx="4040">
                  <c:v>0.51600000000000001</c:v>
                </c:pt>
                <c:pt idx="4041">
                  <c:v>0.497</c:v>
                </c:pt>
                <c:pt idx="4042">
                  <c:v>0.47</c:v>
                </c:pt>
                <c:pt idx="4043">
                  <c:v>0.47799999999999998</c:v>
                </c:pt>
                <c:pt idx="4044">
                  <c:v>0.442</c:v>
                </c:pt>
                <c:pt idx="4045">
                  <c:v>0.442</c:v>
                </c:pt>
                <c:pt idx="4046">
                  <c:v>0.45</c:v>
                </c:pt>
                <c:pt idx="4047">
                  <c:v>0.45200000000000001</c:v>
                </c:pt>
                <c:pt idx="4048">
                  <c:v>0.51</c:v>
                </c:pt>
                <c:pt idx="4049">
                  <c:v>0.51400000000000001</c:v>
                </c:pt>
                <c:pt idx="4050">
                  <c:v>0.63900000000000001</c:v>
                </c:pt>
                <c:pt idx="4051">
                  <c:v>0.67900000000000005</c:v>
                </c:pt>
                <c:pt idx="4052">
                  <c:v>0.70399999999999996</c:v>
                </c:pt>
                <c:pt idx="4053">
                  <c:v>0.69899999999999995</c:v>
                </c:pt>
                <c:pt idx="4054">
                  <c:v>0.66100000000000003</c:v>
                </c:pt>
                <c:pt idx="4055">
                  <c:v>0.61899999999999999</c:v>
                </c:pt>
                <c:pt idx="4056">
                  <c:v>0.64</c:v>
                </c:pt>
                <c:pt idx="4057">
                  <c:v>0.56699999999999995</c:v>
                </c:pt>
                <c:pt idx="4058">
                  <c:v>0.59899999999999998</c:v>
                </c:pt>
                <c:pt idx="4059">
                  <c:v>0.63200000000000001</c:v>
                </c:pt>
                <c:pt idx="4060">
                  <c:v>0.63200000000000001</c:v>
                </c:pt>
                <c:pt idx="4061">
                  <c:v>0.64200000000000002</c:v>
                </c:pt>
                <c:pt idx="4062">
                  <c:v>0.66100000000000003</c:v>
                </c:pt>
                <c:pt idx="4063">
                  <c:v>0.69</c:v>
                </c:pt>
                <c:pt idx="4064">
                  <c:v>0.71899999999999997</c:v>
                </c:pt>
                <c:pt idx="4065">
                  <c:v>0.76200000000000001</c:v>
                </c:pt>
                <c:pt idx="4066">
                  <c:v>0.80900000000000005</c:v>
                </c:pt>
                <c:pt idx="4067">
                  <c:v>0.82499999999999996</c:v>
                </c:pt>
                <c:pt idx="4068">
                  <c:v>0.83</c:v>
                </c:pt>
                <c:pt idx="4069">
                  <c:v>0.78500000000000003</c:v>
                </c:pt>
                <c:pt idx="4070">
                  <c:v>0.76100000000000001</c:v>
                </c:pt>
                <c:pt idx="4071">
                  <c:v>0.74</c:v>
                </c:pt>
                <c:pt idx="4072">
                  <c:v>0.69399999999999995</c:v>
                </c:pt>
                <c:pt idx="4073">
                  <c:v>0.626</c:v>
                </c:pt>
                <c:pt idx="4074">
                  <c:v>0.58299999999999996</c:v>
                </c:pt>
                <c:pt idx="4075">
                  <c:v>0.56000000000000005</c:v>
                </c:pt>
                <c:pt idx="4076">
                  <c:v>0.56799999999999995</c:v>
                </c:pt>
                <c:pt idx="4077">
                  <c:v>0.52400000000000002</c:v>
                </c:pt>
                <c:pt idx="4078">
                  <c:v>0.51100000000000001</c:v>
                </c:pt>
                <c:pt idx="4079">
                  <c:v>0.48899999999999999</c:v>
                </c:pt>
                <c:pt idx="4080">
                  <c:v>0.50900000000000001</c:v>
                </c:pt>
                <c:pt idx="4081">
                  <c:v>0.47399999999999998</c:v>
                </c:pt>
                <c:pt idx="4082">
                  <c:v>0.48</c:v>
                </c:pt>
                <c:pt idx="4083">
                  <c:v>0.44400000000000001</c:v>
                </c:pt>
                <c:pt idx="4084">
                  <c:v>0.48499999999999999</c:v>
                </c:pt>
                <c:pt idx="4085">
                  <c:v>0.49299999999999999</c:v>
                </c:pt>
                <c:pt idx="4086">
                  <c:v>0.51100000000000001</c:v>
                </c:pt>
                <c:pt idx="4087">
                  <c:v>0.53700000000000003</c:v>
                </c:pt>
                <c:pt idx="4088">
                  <c:v>0.56999999999999995</c:v>
                </c:pt>
                <c:pt idx="4089">
                  <c:v>0.56899999999999995</c:v>
                </c:pt>
                <c:pt idx="4090">
                  <c:v>0.57799999999999996</c:v>
                </c:pt>
                <c:pt idx="4091">
                  <c:v>0.55600000000000005</c:v>
                </c:pt>
                <c:pt idx="4092">
                  <c:v>0.58099999999999996</c:v>
                </c:pt>
                <c:pt idx="4093">
                  <c:v>0.57599999999999996</c:v>
                </c:pt>
                <c:pt idx="4094">
                  <c:v>0.58099999999999996</c:v>
                </c:pt>
                <c:pt idx="4095">
                  <c:v>0.6</c:v>
                </c:pt>
                <c:pt idx="4096">
                  <c:v>0.63</c:v>
                </c:pt>
                <c:pt idx="4097">
                  <c:v>0.67300000000000004</c:v>
                </c:pt>
                <c:pt idx="4098">
                  <c:v>0.68899999999999995</c:v>
                </c:pt>
                <c:pt idx="4099">
                  <c:v>0.71</c:v>
                </c:pt>
                <c:pt idx="4100">
                  <c:v>0.74399999999999999</c:v>
                </c:pt>
                <c:pt idx="4101">
                  <c:v>0.74399999999999999</c:v>
                </c:pt>
                <c:pt idx="4102">
                  <c:v>0.75</c:v>
                </c:pt>
                <c:pt idx="4103">
                  <c:v>0.75</c:v>
                </c:pt>
                <c:pt idx="4104">
                  <c:v>0.75600000000000001</c:v>
                </c:pt>
                <c:pt idx="4105">
                  <c:v>0.76600000000000001</c:v>
                </c:pt>
                <c:pt idx="4106">
                  <c:v>0.75800000000000001</c:v>
                </c:pt>
                <c:pt idx="4107">
                  <c:v>0.7</c:v>
                </c:pt>
                <c:pt idx="4108">
                  <c:v>0.70699999999999996</c:v>
                </c:pt>
                <c:pt idx="4109">
                  <c:v>0.66500000000000004</c:v>
                </c:pt>
                <c:pt idx="4110">
                  <c:v>0.65200000000000002</c:v>
                </c:pt>
                <c:pt idx="4111">
                  <c:v>0.625</c:v>
                </c:pt>
                <c:pt idx="4112">
                  <c:v>0.58299999999999996</c:v>
                </c:pt>
                <c:pt idx="4113">
                  <c:v>0.60899999999999999</c:v>
                </c:pt>
                <c:pt idx="4114">
                  <c:v>0.58899999999999997</c:v>
                </c:pt>
                <c:pt idx="4115">
                  <c:v>0.55700000000000005</c:v>
                </c:pt>
                <c:pt idx="4116">
                  <c:v>0.55400000000000005</c:v>
                </c:pt>
                <c:pt idx="4117">
                  <c:v>0.54400000000000004</c:v>
                </c:pt>
                <c:pt idx="4118">
                  <c:v>0.53100000000000003</c:v>
                </c:pt>
                <c:pt idx="4119">
                  <c:v>0.50600000000000001</c:v>
                </c:pt>
                <c:pt idx="4120">
                  <c:v>0.47299999999999998</c:v>
                </c:pt>
                <c:pt idx="4121">
                  <c:v>0.46700000000000003</c:v>
                </c:pt>
                <c:pt idx="4122">
                  <c:v>0.46800000000000003</c:v>
                </c:pt>
                <c:pt idx="4123">
                  <c:v>0.47</c:v>
                </c:pt>
                <c:pt idx="4124">
                  <c:v>0.47799999999999998</c:v>
                </c:pt>
                <c:pt idx="4125">
                  <c:v>0.498</c:v>
                </c:pt>
                <c:pt idx="4126">
                  <c:v>0.52100000000000002</c:v>
                </c:pt>
                <c:pt idx="4127">
                  <c:v>0.51400000000000001</c:v>
                </c:pt>
                <c:pt idx="4128">
                  <c:v>0.55600000000000005</c:v>
                </c:pt>
                <c:pt idx="4129">
                  <c:v>0.57099999999999995</c:v>
                </c:pt>
                <c:pt idx="4130">
                  <c:v>0.60299999999999998</c:v>
                </c:pt>
                <c:pt idx="4131">
                  <c:v>0.60499999999999998</c:v>
                </c:pt>
                <c:pt idx="4132">
                  <c:v>0.61899999999999999</c:v>
                </c:pt>
                <c:pt idx="4133">
                  <c:v>0.64500000000000002</c:v>
                </c:pt>
                <c:pt idx="4134">
                  <c:v>0.63900000000000001</c:v>
                </c:pt>
                <c:pt idx="4135">
                  <c:v>0.68500000000000005</c:v>
                </c:pt>
                <c:pt idx="4136">
                  <c:v>0.7</c:v>
                </c:pt>
                <c:pt idx="4137">
                  <c:v>0.72499999999999998</c:v>
                </c:pt>
                <c:pt idx="4138">
                  <c:v>0.71299999999999997</c:v>
                </c:pt>
                <c:pt idx="4139">
                  <c:v>0.76200000000000001</c:v>
                </c:pt>
                <c:pt idx="4140">
                  <c:v>0.76300000000000001</c:v>
                </c:pt>
                <c:pt idx="4141">
                  <c:v>0.76400000000000001</c:v>
                </c:pt>
                <c:pt idx="4142">
                  <c:v>0.76400000000000001</c:v>
                </c:pt>
                <c:pt idx="4143">
                  <c:v>0.71</c:v>
                </c:pt>
                <c:pt idx="4144">
                  <c:v>0.74199999999999999</c:v>
                </c:pt>
                <c:pt idx="4145">
                  <c:v>0.72299999999999998</c:v>
                </c:pt>
                <c:pt idx="4146">
                  <c:v>0.73899999999999999</c:v>
                </c:pt>
                <c:pt idx="4147">
                  <c:v>0.70499999999999996</c:v>
                </c:pt>
                <c:pt idx="4148">
                  <c:v>0.69799999999999995</c:v>
                </c:pt>
                <c:pt idx="4149">
                  <c:v>0.67700000000000005</c:v>
                </c:pt>
                <c:pt idx="4150">
                  <c:v>0.64200000000000002</c:v>
                </c:pt>
                <c:pt idx="4151">
                  <c:v>0.63400000000000001</c:v>
                </c:pt>
                <c:pt idx="4152">
                  <c:v>0.61599999999999999</c:v>
                </c:pt>
                <c:pt idx="4153">
                  <c:v>0.58699999999999997</c:v>
                </c:pt>
                <c:pt idx="4154">
                  <c:v>0.54300000000000004</c:v>
                </c:pt>
                <c:pt idx="4155">
                  <c:v>0.48599999999999999</c:v>
                </c:pt>
                <c:pt idx="4156">
                  <c:v>0.44600000000000001</c:v>
                </c:pt>
                <c:pt idx="4157">
                  <c:v>0.44600000000000001</c:v>
                </c:pt>
                <c:pt idx="4158">
                  <c:v>0.497</c:v>
                </c:pt>
                <c:pt idx="4159">
                  <c:v>0.48799999999999999</c:v>
                </c:pt>
                <c:pt idx="4160">
                  <c:v>0.5</c:v>
                </c:pt>
                <c:pt idx="4161">
                  <c:v>0.45600000000000002</c:v>
                </c:pt>
                <c:pt idx="4162">
                  <c:v>0.47099999999999997</c:v>
                </c:pt>
                <c:pt idx="4163">
                  <c:v>0.48599999999999999</c:v>
                </c:pt>
                <c:pt idx="4164">
                  <c:v>0.51100000000000001</c:v>
                </c:pt>
                <c:pt idx="4165">
                  <c:v>0.55300000000000005</c:v>
                </c:pt>
                <c:pt idx="4166">
                  <c:v>0.59699999999999998</c:v>
                </c:pt>
                <c:pt idx="4167">
                  <c:v>0.62</c:v>
                </c:pt>
                <c:pt idx="4168">
                  <c:v>0.61299999999999999</c:v>
                </c:pt>
                <c:pt idx="4169">
                  <c:v>0.61699999999999999</c:v>
                </c:pt>
                <c:pt idx="4170">
                  <c:v>0.629</c:v>
                </c:pt>
                <c:pt idx="4171">
                  <c:v>0.65300000000000002</c:v>
                </c:pt>
                <c:pt idx="4172">
                  <c:v>0.64600000000000002</c:v>
                </c:pt>
                <c:pt idx="4173">
                  <c:v>0.69</c:v>
                </c:pt>
                <c:pt idx="4174">
                  <c:v>0.71</c:v>
                </c:pt>
                <c:pt idx="4175">
                  <c:v>0.69099999999999995</c:v>
                </c:pt>
                <c:pt idx="4176">
                  <c:v>0.72099999999999997</c:v>
                </c:pt>
                <c:pt idx="4177">
                  <c:v>0.71499999999999997</c:v>
                </c:pt>
                <c:pt idx="4178">
                  <c:v>0.71099999999999997</c:v>
                </c:pt>
                <c:pt idx="4179">
                  <c:v>0.70799999999999996</c:v>
                </c:pt>
                <c:pt idx="4180">
                  <c:v>0.73799999999999999</c:v>
                </c:pt>
                <c:pt idx="4181">
                  <c:v>0.73299999999999998</c:v>
                </c:pt>
                <c:pt idx="4182">
                  <c:v>0.76700000000000002</c:v>
                </c:pt>
                <c:pt idx="4183">
                  <c:v>0.76600000000000001</c:v>
                </c:pt>
                <c:pt idx="4184">
                  <c:v>0.74</c:v>
                </c:pt>
                <c:pt idx="4185">
                  <c:v>0.75</c:v>
                </c:pt>
                <c:pt idx="4186">
                  <c:v>0.749</c:v>
                </c:pt>
                <c:pt idx="4187">
                  <c:v>0.73499999999999999</c:v>
                </c:pt>
                <c:pt idx="4188">
                  <c:v>0.66600000000000004</c:v>
                </c:pt>
                <c:pt idx="4189">
                  <c:v>0.621</c:v>
                </c:pt>
                <c:pt idx="4190">
                  <c:v>0.55900000000000005</c:v>
                </c:pt>
                <c:pt idx="4191">
                  <c:v>0.51800000000000002</c:v>
                </c:pt>
                <c:pt idx="4192">
                  <c:v>0.496</c:v>
                </c:pt>
                <c:pt idx="4193">
                  <c:v>0.52200000000000002</c:v>
                </c:pt>
                <c:pt idx="4194">
                  <c:v>0.48</c:v>
                </c:pt>
                <c:pt idx="4195">
                  <c:v>0.442</c:v>
                </c:pt>
                <c:pt idx="4196">
                  <c:v>0.442</c:v>
                </c:pt>
                <c:pt idx="4197">
                  <c:v>0.44800000000000001</c:v>
                </c:pt>
                <c:pt idx="4198">
                  <c:v>0.49</c:v>
                </c:pt>
                <c:pt idx="4199">
                  <c:v>0.497</c:v>
                </c:pt>
                <c:pt idx="4200">
                  <c:v>0.50600000000000001</c:v>
                </c:pt>
                <c:pt idx="4201">
                  <c:v>0.52900000000000003</c:v>
                </c:pt>
                <c:pt idx="4202">
                  <c:v>0.56000000000000005</c:v>
                </c:pt>
                <c:pt idx="4203">
                  <c:v>0.60299999999999998</c:v>
                </c:pt>
                <c:pt idx="4204">
                  <c:v>0.57499999999999996</c:v>
                </c:pt>
                <c:pt idx="4205">
                  <c:v>0.59399999999999997</c:v>
                </c:pt>
                <c:pt idx="4206">
                  <c:v>0.58399999999999996</c:v>
                </c:pt>
                <c:pt idx="4207">
                  <c:v>0.622</c:v>
                </c:pt>
                <c:pt idx="4208">
                  <c:v>0.63200000000000001</c:v>
                </c:pt>
                <c:pt idx="4209">
                  <c:v>0.61799999999999999</c:v>
                </c:pt>
                <c:pt idx="4210">
                  <c:v>0.60899999999999999</c:v>
                </c:pt>
                <c:pt idx="4211">
                  <c:v>0.64900000000000002</c:v>
                </c:pt>
                <c:pt idx="4212">
                  <c:v>0.65900000000000003</c:v>
                </c:pt>
                <c:pt idx="4213">
                  <c:v>0.66400000000000003</c:v>
                </c:pt>
                <c:pt idx="4214">
                  <c:v>0.70199999999999996</c:v>
                </c:pt>
                <c:pt idx="4215">
                  <c:v>0.73799999999999999</c:v>
                </c:pt>
                <c:pt idx="4216">
                  <c:v>0.73699999999999999</c:v>
                </c:pt>
                <c:pt idx="4217">
                  <c:v>0.79500000000000004</c:v>
                </c:pt>
                <c:pt idx="4218">
                  <c:v>0.8</c:v>
                </c:pt>
                <c:pt idx="4219">
                  <c:v>0.80400000000000005</c:v>
                </c:pt>
                <c:pt idx="4220">
                  <c:v>0.752</c:v>
                </c:pt>
                <c:pt idx="4221">
                  <c:v>0.748</c:v>
                </c:pt>
                <c:pt idx="4222">
                  <c:v>0.71899999999999997</c:v>
                </c:pt>
                <c:pt idx="4223">
                  <c:v>0.72299999999999998</c:v>
                </c:pt>
                <c:pt idx="4224">
                  <c:v>0.67300000000000004</c:v>
                </c:pt>
                <c:pt idx="4225">
                  <c:v>0.64900000000000002</c:v>
                </c:pt>
                <c:pt idx="4226">
                  <c:v>0.60699999999999998</c:v>
                </c:pt>
                <c:pt idx="4227">
                  <c:v>0.55100000000000005</c:v>
                </c:pt>
                <c:pt idx="4228">
                  <c:v>0.57199999999999995</c:v>
                </c:pt>
                <c:pt idx="4229">
                  <c:v>0.52</c:v>
                </c:pt>
                <c:pt idx="4230">
                  <c:v>0.50900000000000001</c:v>
                </c:pt>
                <c:pt idx="4231">
                  <c:v>0.49299999999999999</c:v>
                </c:pt>
                <c:pt idx="4232">
                  <c:v>0.51500000000000001</c:v>
                </c:pt>
                <c:pt idx="4233">
                  <c:v>0.47599999999999998</c:v>
                </c:pt>
                <c:pt idx="4234">
                  <c:v>0.48399999999999999</c:v>
                </c:pt>
                <c:pt idx="4235">
                  <c:v>0.48299999999999998</c:v>
                </c:pt>
                <c:pt idx="4236">
                  <c:v>0.48899999999999999</c:v>
                </c:pt>
                <c:pt idx="4237">
                  <c:v>0.5</c:v>
                </c:pt>
                <c:pt idx="4238">
                  <c:v>0.51700000000000002</c:v>
                </c:pt>
                <c:pt idx="4239">
                  <c:v>0.54</c:v>
                </c:pt>
                <c:pt idx="4240">
                  <c:v>0.53400000000000003</c:v>
                </c:pt>
                <c:pt idx="4241">
                  <c:v>0.57099999999999995</c:v>
                </c:pt>
                <c:pt idx="4242">
                  <c:v>0.57699999999999996</c:v>
                </c:pt>
                <c:pt idx="4243">
                  <c:v>0.59199999999999997</c:v>
                </c:pt>
                <c:pt idx="4244">
                  <c:v>0.57999999999999996</c:v>
                </c:pt>
                <c:pt idx="4245">
                  <c:v>0.61699999999999999</c:v>
                </c:pt>
                <c:pt idx="4246">
                  <c:v>0.627</c:v>
                </c:pt>
                <c:pt idx="4247">
                  <c:v>0.65200000000000002</c:v>
                </c:pt>
                <c:pt idx="4248">
                  <c:v>0.64800000000000002</c:v>
                </c:pt>
                <c:pt idx="4249">
                  <c:v>0.63900000000000001</c:v>
                </c:pt>
                <c:pt idx="4250">
                  <c:v>0.70199999999999996</c:v>
                </c:pt>
                <c:pt idx="4251">
                  <c:v>0.72299999999999998</c:v>
                </c:pt>
                <c:pt idx="4252">
                  <c:v>0.71399999999999997</c:v>
                </c:pt>
                <c:pt idx="4253">
                  <c:v>0.76</c:v>
                </c:pt>
                <c:pt idx="4254">
                  <c:v>0.76</c:v>
                </c:pt>
                <c:pt idx="4255">
                  <c:v>0.76300000000000001</c:v>
                </c:pt>
                <c:pt idx="4256">
                  <c:v>0.76500000000000001</c:v>
                </c:pt>
                <c:pt idx="4257">
                  <c:v>0.76100000000000001</c:v>
                </c:pt>
                <c:pt idx="4258">
                  <c:v>0.746</c:v>
                </c:pt>
                <c:pt idx="4259">
                  <c:v>0.72199999999999998</c:v>
                </c:pt>
                <c:pt idx="4260">
                  <c:v>0.747</c:v>
                </c:pt>
                <c:pt idx="4261">
                  <c:v>0.66500000000000004</c:v>
                </c:pt>
                <c:pt idx="4262">
                  <c:v>0.66500000000000004</c:v>
                </c:pt>
                <c:pt idx="4263">
                  <c:v>0.63900000000000001</c:v>
                </c:pt>
                <c:pt idx="4264">
                  <c:v>0.59099999999999997</c:v>
                </c:pt>
                <c:pt idx="4265">
                  <c:v>0.58799999999999997</c:v>
                </c:pt>
                <c:pt idx="4266">
                  <c:v>0.56399999999999995</c:v>
                </c:pt>
                <c:pt idx="4267">
                  <c:v>0.57099999999999995</c:v>
                </c:pt>
                <c:pt idx="4268">
                  <c:v>0.52500000000000002</c:v>
                </c:pt>
                <c:pt idx="4269">
                  <c:v>0.55000000000000004</c:v>
                </c:pt>
                <c:pt idx="4270">
                  <c:v>0.52200000000000002</c:v>
                </c:pt>
                <c:pt idx="4271">
                  <c:v>0.53400000000000003</c:v>
                </c:pt>
                <c:pt idx="4272">
                  <c:v>0.502</c:v>
                </c:pt>
                <c:pt idx="4273">
                  <c:v>0.46600000000000003</c:v>
                </c:pt>
                <c:pt idx="4274">
                  <c:v>0.46800000000000003</c:v>
                </c:pt>
                <c:pt idx="4275">
                  <c:v>0.43</c:v>
                </c:pt>
                <c:pt idx="4276">
                  <c:v>0.442</c:v>
                </c:pt>
                <c:pt idx="4277">
                  <c:v>0.502</c:v>
                </c:pt>
                <c:pt idx="4278">
                  <c:v>0.47199999999999998</c:v>
                </c:pt>
                <c:pt idx="4279">
                  <c:v>0.51</c:v>
                </c:pt>
                <c:pt idx="4280">
                  <c:v>0.53900000000000003</c:v>
                </c:pt>
                <c:pt idx="4281">
                  <c:v>0.59599999999999997</c:v>
                </c:pt>
                <c:pt idx="4282">
                  <c:v>0.628</c:v>
                </c:pt>
                <c:pt idx="4283">
                  <c:v>0.63500000000000001</c:v>
                </c:pt>
                <c:pt idx="4284">
                  <c:v>0.69699999999999995</c:v>
                </c:pt>
                <c:pt idx="4285">
                  <c:v>0.68500000000000005</c:v>
                </c:pt>
                <c:pt idx="4286">
                  <c:v>0.73699999999999999</c:v>
                </c:pt>
                <c:pt idx="4287">
                  <c:v>0.70199999999999996</c:v>
                </c:pt>
                <c:pt idx="4288">
                  <c:v>0.73099999999999998</c:v>
                </c:pt>
                <c:pt idx="4289">
                  <c:v>0.72399999999999998</c:v>
                </c:pt>
                <c:pt idx="4290">
                  <c:v>0.71199999999999997</c:v>
                </c:pt>
                <c:pt idx="4291">
                  <c:v>0.70299999999999996</c:v>
                </c:pt>
                <c:pt idx="4292">
                  <c:v>0.69499999999999995</c:v>
                </c:pt>
                <c:pt idx="4293">
                  <c:v>0.67600000000000005</c:v>
                </c:pt>
                <c:pt idx="4294">
                  <c:v>0.71499999999999997</c:v>
                </c:pt>
                <c:pt idx="4295">
                  <c:v>0.73799999999999999</c:v>
                </c:pt>
                <c:pt idx="4296">
                  <c:v>0.76600000000000001</c:v>
                </c:pt>
                <c:pt idx="4297">
                  <c:v>0.753</c:v>
                </c:pt>
                <c:pt idx="4298">
                  <c:v>0.73499999999999999</c:v>
                </c:pt>
                <c:pt idx="4299">
                  <c:v>0.746</c:v>
                </c:pt>
                <c:pt idx="4300">
                  <c:v>0.70199999999999996</c:v>
                </c:pt>
                <c:pt idx="4301">
                  <c:v>0.68400000000000005</c:v>
                </c:pt>
                <c:pt idx="4302">
                  <c:v>0.65200000000000002</c:v>
                </c:pt>
                <c:pt idx="4303">
                  <c:v>0.60699999999999998</c:v>
                </c:pt>
                <c:pt idx="4304">
                  <c:v>0.53600000000000003</c:v>
                </c:pt>
                <c:pt idx="4305">
                  <c:v>0.501</c:v>
                </c:pt>
                <c:pt idx="4306">
                  <c:v>0.48499999999999999</c:v>
                </c:pt>
                <c:pt idx="4307">
                  <c:v>0.503</c:v>
                </c:pt>
                <c:pt idx="4308">
                  <c:v>0.51500000000000001</c:v>
                </c:pt>
                <c:pt idx="4309">
                  <c:v>0.53300000000000003</c:v>
                </c:pt>
                <c:pt idx="4310">
                  <c:v>0.48799999999999999</c:v>
                </c:pt>
                <c:pt idx="4311">
                  <c:v>0.5</c:v>
                </c:pt>
                <c:pt idx="4312">
                  <c:v>0.50600000000000001</c:v>
                </c:pt>
                <c:pt idx="4313">
                  <c:v>0.51500000000000001</c:v>
                </c:pt>
                <c:pt idx="4314">
                  <c:v>0.53800000000000003</c:v>
                </c:pt>
                <c:pt idx="4315">
                  <c:v>0.503</c:v>
                </c:pt>
                <c:pt idx="4316">
                  <c:v>0.53700000000000003</c:v>
                </c:pt>
                <c:pt idx="4317">
                  <c:v>0.52100000000000002</c:v>
                </c:pt>
                <c:pt idx="4318">
                  <c:v>0.56399999999999995</c:v>
                </c:pt>
                <c:pt idx="4319">
                  <c:v>0.57999999999999996</c:v>
                </c:pt>
                <c:pt idx="4320">
                  <c:v>0.66100000000000003</c:v>
                </c:pt>
                <c:pt idx="4321">
                  <c:v>0.65600000000000003</c:v>
                </c:pt>
                <c:pt idx="4322">
                  <c:v>0.67300000000000004</c:v>
                </c:pt>
                <c:pt idx="4323">
                  <c:v>0.70199999999999996</c:v>
                </c:pt>
                <c:pt idx="4324">
                  <c:v>0.68400000000000005</c:v>
                </c:pt>
                <c:pt idx="4325">
                  <c:v>0.67300000000000004</c:v>
                </c:pt>
                <c:pt idx="4326">
                  <c:v>0.64400000000000002</c:v>
                </c:pt>
                <c:pt idx="4327">
                  <c:v>0.65200000000000002</c:v>
                </c:pt>
                <c:pt idx="4328">
                  <c:v>0.68400000000000005</c:v>
                </c:pt>
                <c:pt idx="4329">
                  <c:v>0.71399999999999997</c:v>
                </c:pt>
                <c:pt idx="4330">
                  <c:v>0.752</c:v>
                </c:pt>
                <c:pt idx="4331">
                  <c:v>0.78500000000000003</c:v>
                </c:pt>
                <c:pt idx="4332">
                  <c:v>0.79</c:v>
                </c:pt>
                <c:pt idx="4333">
                  <c:v>0.79300000000000004</c:v>
                </c:pt>
                <c:pt idx="4334">
                  <c:v>0.79900000000000004</c:v>
                </c:pt>
                <c:pt idx="4335">
                  <c:v>0.747</c:v>
                </c:pt>
                <c:pt idx="4336">
                  <c:v>0.67100000000000004</c:v>
                </c:pt>
                <c:pt idx="4337">
                  <c:v>0.68100000000000005</c:v>
                </c:pt>
                <c:pt idx="4338">
                  <c:v>0.626</c:v>
                </c:pt>
                <c:pt idx="4339">
                  <c:v>0.63600000000000001</c:v>
                </c:pt>
                <c:pt idx="4340">
                  <c:v>0.59399999999999997</c:v>
                </c:pt>
                <c:pt idx="4341">
                  <c:v>0.629</c:v>
                </c:pt>
                <c:pt idx="4342">
                  <c:v>0.6</c:v>
                </c:pt>
                <c:pt idx="4343">
                  <c:v>0.56799999999999995</c:v>
                </c:pt>
                <c:pt idx="4344">
                  <c:v>0.56399999999999995</c:v>
                </c:pt>
                <c:pt idx="4345">
                  <c:v>0.54500000000000004</c:v>
                </c:pt>
                <c:pt idx="4346">
                  <c:v>0.52300000000000002</c:v>
                </c:pt>
                <c:pt idx="4347">
                  <c:v>0.53600000000000003</c:v>
                </c:pt>
                <c:pt idx="4348">
                  <c:v>0.50700000000000001</c:v>
                </c:pt>
                <c:pt idx="4349">
                  <c:v>0.52100000000000002</c:v>
                </c:pt>
                <c:pt idx="4350">
                  <c:v>0.48699999999999999</c:v>
                </c:pt>
                <c:pt idx="4351">
                  <c:v>0.45300000000000001</c:v>
                </c:pt>
                <c:pt idx="4352">
                  <c:v>0.45200000000000001</c:v>
                </c:pt>
                <c:pt idx="4353">
                  <c:v>0.46</c:v>
                </c:pt>
                <c:pt idx="4354">
                  <c:v>0.47799999999999998</c:v>
                </c:pt>
                <c:pt idx="4355">
                  <c:v>0.55900000000000005</c:v>
                </c:pt>
                <c:pt idx="4356">
                  <c:v>0.55200000000000005</c:v>
                </c:pt>
                <c:pt idx="4357">
                  <c:v>0.61</c:v>
                </c:pt>
                <c:pt idx="4358">
                  <c:v>0.60099999999999998</c:v>
                </c:pt>
                <c:pt idx="4359">
                  <c:v>0.60399999999999998</c:v>
                </c:pt>
                <c:pt idx="4360">
                  <c:v>0.65900000000000003</c:v>
                </c:pt>
                <c:pt idx="4361">
                  <c:v>0.69</c:v>
                </c:pt>
                <c:pt idx="4362">
                  <c:v>0.69599999999999995</c:v>
                </c:pt>
                <c:pt idx="4363">
                  <c:v>0.66300000000000003</c:v>
                </c:pt>
                <c:pt idx="4364">
                  <c:v>0.71899999999999997</c:v>
                </c:pt>
                <c:pt idx="4365">
                  <c:v>0.70399999999999996</c:v>
                </c:pt>
                <c:pt idx="4366">
                  <c:v>0.68300000000000005</c:v>
                </c:pt>
                <c:pt idx="4367">
                  <c:v>0.72599999999999998</c:v>
                </c:pt>
                <c:pt idx="4368">
                  <c:v>0.70699999999999996</c:v>
                </c:pt>
                <c:pt idx="4369">
                  <c:v>0.70499999999999996</c:v>
                </c:pt>
                <c:pt idx="4370">
                  <c:v>0.70199999999999996</c:v>
                </c:pt>
                <c:pt idx="4371">
                  <c:v>0.752</c:v>
                </c:pt>
                <c:pt idx="4372">
                  <c:v>0.74099999999999999</c:v>
                </c:pt>
                <c:pt idx="4373">
                  <c:v>0.76800000000000002</c:v>
                </c:pt>
                <c:pt idx="4374">
                  <c:v>0.745</c:v>
                </c:pt>
                <c:pt idx="4375">
                  <c:v>0.70399999999999996</c:v>
                </c:pt>
                <c:pt idx="4376">
                  <c:v>0.70599999999999996</c:v>
                </c:pt>
                <c:pt idx="4377">
                  <c:v>0.68799999999999994</c:v>
                </c:pt>
                <c:pt idx="4378">
                  <c:v>0.65600000000000003</c:v>
                </c:pt>
                <c:pt idx="4379">
                  <c:v>0.60499999999999998</c:v>
                </c:pt>
                <c:pt idx="4380">
                  <c:v>0.53200000000000003</c:v>
                </c:pt>
                <c:pt idx="4381">
                  <c:v>0.54200000000000004</c:v>
                </c:pt>
                <c:pt idx="4382">
                  <c:v>0.53</c:v>
                </c:pt>
                <c:pt idx="4383">
                  <c:v>0.50800000000000001</c:v>
                </c:pt>
                <c:pt idx="4384">
                  <c:v>0.47799999999999998</c:v>
                </c:pt>
                <c:pt idx="4385">
                  <c:v>0.441</c:v>
                </c:pt>
                <c:pt idx="4386">
                  <c:v>0.44</c:v>
                </c:pt>
                <c:pt idx="4387">
                  <c:v>0.44500000000000001</c:v>
                </c:pt>
                <c:pt idx="4388">
                  <c:v>0.44500000000000001</c:v>
                </c:pt>
                <c:pt idx="4389">
                  <c:v>0.44800000000000001</c:v>
                </c:pt>
                <c:pt idx="4390">
                  <c:v>0.495</c:v>
                </c:pt>
                <c:pt idx="4391">
                  <c:v>0.51100000000000001</c:v>
                </c:pt>
                <c:pt idx="4392">
                  <c:v>0.54200000000000004</c:v>
                </c:pt>
                <c:pt idx="4393">
                  <c:v>0.58599999999999997</c:v>
                </c:pt>
                <c:pt idx="4394">
                  <c:v>0.60299999999999998</c:v>
                </c:pt>
                <c:pt idx="4395">
                  <c:v>0.629</c:v>
                </c:pt>
                <c:pt idx="4396">
                  <c:v>0.67500000000000004</c:v>
                </c:pt>
                <c:pt idx="4397">
                  <c:v>0.63400000000000001</c:v>
                </c:pt>
                <c:pt idx="4398">
                  <c:v>0.66</c:v>
                </c:pt>
                <c:pt idx="4399">
                  <c:v>0.63700000000000001</c:v>
                </c:pt>
                <c:pt idx="4400">
                  <c:v>0.629</c:v>
                </c:pt>
                <c:pt idx="4401">
                  <c:v>0.61899999999999999</c:v>
                </c:pt>
                <c:pt idx="4402">
                  <c:v>0.67700000000000005</c:v>
                </c:pt>
                <c:pt idx="4403">
                  <c:v>0.69299999999999995</c:v>
                </c:pt>
                <c:pt idx="4404">
                  <c:v>0.71099999999999997</c:v>
                </c:pt>
                <c:pt idx="4405">
                  <c:v>0.74399999999999999</c:v>
                </c:pt>
                <c:pt idx="4406">
                  <c:v>0.74299999999999999</c:v>
                </c:pt>
                <c:pt idx="4407">
                  <c:v>0.753</c:v>
                </c:pt>
                <c:pt idx="4408">
                  <c:v>0.75800000000000001</c:v>
                </c:pt>
                <c:pt idx="4409">
                  <c:v>0.75800000000000001</c:v>
                </c:pt>
                <c:pt idx="4410">
                  <c:v>0.75</c:v>
                </c:pt>
                <c:pt idx="4411">
                  <c:v>0.72699999999999998</c:v>
                </c:pt>
                <c:pt idx="4412">
                  <c:v>0.71299999999999997</c:v>
                </c:pt>
                <c:pt idx="4413">
                  <c:v>0.71699999999999997</c:v>
                </c:pt>
                <c:pt idx="4414">
                  <c:v>0.66600000000000004</c:v>
                </c:pt>
                <c:pt idx="4415">
                  <c:v>0.64300000000000002</c:v>
                </c:pt>
                <c:pt idx="4416">
                  <c:v>0.64400000000000002</c:v>
                </c:pt>
                <c:pt idx="4417">
                  <c:v>0.59099999999999997</c:v>
                </c:pt>
                <c:pt idx="4418">
                  <c:v>0.60599999999999998</c:v>
                </c:pt>
                <c:pt idx="4419">
                  <c:v>0.57099999999999995</c:v>
                </c:pt>
                <c:pt idx="4420">
                  <c:v>0.56399999999999995</c:v>
                </c:pt>
                <c:pt idx="4421">
                  <c:v>0.54900000000000004</c:v>
                </c:pt>
                <c:pt idx="4422">
                  <c:v>0.52400000000000002</c:v>
                </c:pt>
                <c:pt idx="4423">
                  <c:v>0.501</c:v>
                </c:pt>
                <c:pt idx="4424">
                  <c:v>0.46500000000000002</c:v>
                </c:pt>
                <c:pt idx="4425">
                  <c:v>0.46300000000000002</c:v>
                </c:pt>
                <c:pt idx="4426">
                  <c:v>0.45500000000000002</c:v>
                </c:pt>
                <c:pt idx="4427">
                  <c:v>0.45700000000000002</c:v>
                </c:pt>
                <c:pt idx="4428">
                  <c:v>0.50600000000000001</c:v>
                </c:pt>
                <c:pt idx="4429">
                  <c:v>0.52400000000000002</c:v>
                </c:pt>
                <c:pt idx="4430">
                  <c:v>0.55300000000000005</c:v>
                </c:pt>
                <c:pt idx="4431">
                  <c:v>0.55200000000000005</c:v>
                </c:pt>
                <c:pt idx="4432">
                  <c:v>0.56100000000000005</c:v>
                </c:pt>
                <c:pt idx="4433">
                  <c:v>0.58299999999999996</c:v>
                </c:pt>
                <c:pt idx="4434">
                  <c:v>0.61399999999999999</c:v>
                </c:pt>
                <c:pt idx="4435">
                  <c:v>0.66400000000000003</c:v>
                </c:pt>
                <c:pt idx="4436">
                  <c:v>0.67400000000000004</c:v>
                </c:pt>
                <c:pt idx="4437">
                  <c:v>0.70599999999999996</c:v>
                </c:pt>
                <c:pt idx="4438">
                  <c:v>0.70899999999999996</c:v>
                </c:pt>
                <c:pt idx="4439">
                  <c:v>0.71899999999999997</c:v>
                </c:pt>
                <c:pt idx="4440">
                  <c:v>0.69099999999999995</c:v>
                </c:pt>
                <c:pt idx="4441">
                  <c:v>0.71299999999999997</c:v>
                </c:pt>
                <c:pt idx="4442">
                  <c:v>0.7</c:v>
                </c:pt>
                <c:pt idx="4443">
                  <c:v>0.69799999999999995</c:v>
                </c:pt>
                <c:pt idx="4444">
                  <c:v>0.73199999999999998</c:v>
                </c:pt>
                <c:pt idx="4445">
                  <c:v>0.72699999999999998</c:v>
                </c:pt>
                <c:pt idx="4446">
                  <c:v>0.72099999999999997</c:v>
                </c:pt>
                <c:pt idx="4447">
                  <c:v>0.70499999999999996</c:v>
                </c:pt>
                <c:pt idx="4448">
                  <c:v>0.74199999999999999</c:v>
                </c:pt>
                <c:pt idx="4449">
                  <c:v>0.71899999999999997</c:v>
                </c:pt>
                <c:pt idx="4450">
                  <c:v>0.73499999999999999</c:v>
                </c:pt>
                <c:pt idx="4451">
                  <c:v>0.74299999999999999</c:v>
                </c:pt>
                <c:pt idx="4452">
                  <c:v>0.74399999999999999</c:v>
                </c:pt>
                <c:pt idx="4453">
                  <c:v>0.73099999999999998</c:v>
                </c:pt>
                <c:pt idx="4454">
                  <c:v>0.70199999999999996</c:v>
                </c:pt>
                <c:pt idx="4455">
                  <c:v>0.65900000000000003</c:v>
                </c:pt>
                <c:pt idx="4456">
                  <c:v>0.65</c:v>
                </c:pt>
                <c:pt idx="4457">
                  <c:v>0.56699999999999995</c:v>
                </c:pt>
                <c:pt idx="4458">
                  <c:v>0.52200000000000002</c:v>
                </c:pt>
                <c:pt idx="4459">
                  <c:v>0.499</c:v>
                </c:pt>
                <c:pt idx="4460">
                  <c:v>0.46600000000000003</c:v>
                </c:pt>
                <c:pt idx="4461">
                  <c:v>0.46700000000000003</c:v>
                </c:pt>
                <c:pt idx="4462">
                  <c:v>0.50700000000000001</c:v>
                </c:pt>
                <c:pt idx="4463">
                  <c:v>0.45600000000000002</c:v>
                </c:pt>
                <c:pt idx="4464">
                  <c:v>0.45600000000000002</c:v>
                </c:pt>
                <c:pt idx="4465">
                  <c:v>0.45800000000000002</c:v>
                </c:pt>
                <c:pt idx="4466">
                  <c:v>0.46600000000000003</c:v>
                </c:pt>
                <c:pt idx="4467">
                  <c:v>0.48699999999999999</c:v>
                </c:pt>
                <c:pt idx="4468">
                  <c:v>0.51100000000000001</c:v>
                </c:pt>
                <c:pt idx="4469">
                  <c:v>0.54700000000000004</c:v>
                </c:pt>
                <c:pt idx="4470">
                  <c:v>0.59499999999999997</c:v>
                </c:pt>
                <c:pt idx="4471">
                  <c:v>0.61799999999999999</c:v>
                </c:pt>
                <c:pt idx="4472">
                  <c:v>0.65600000000000003</c:v>
                </c:pt>
                <c:pt idx="4473">
                  <c:v>0.66600000000000004</c:v>
                </c:pt>
                <c:pt idx="4474">
                  <c:v>0.68700000000000006</c:v>
                </c:pt>
                <c:pt idx="4475">
                  <c:v>0.67900000000000005</c:v>
                </c:pt>
                <c:pt idx="4476">
                  <c:v>0.67300000000000004</c:v>
                </c:pt>
                <c:pt idx="4477">
                  <c:v>0.67800000000000005</c:v>
                </c:pt>
                <c:pt idx="4478">
                  <c:v>0.68899999999999995</c:v>
                </c:pt>
                <c:pt idx="4479">
                  <c:v>0.65800000000000003</c:v>
                </c:pt>
                <c:pt idx="4480">
                  <c:v>0.69499999999999995</c:v>
                </c:pt>
                <c:pt idx="4481">
                  <c:v>0.67200000000000004</c:v>
                </c:pt>
                <c:pt idx="4482">
                  <c:v>0.71399999999999997</c:v>
                </c:pt>
                <c:pt idx="4483">
                  <c:v>0.70799999999999996</c:v>
                </c:pt>
                <c:pt idx="4484">
                  <c:v>0.745</c:v>
                </c:pt>
                <c:pt idx="4485">
                  <c:v>0.77500000000000002</c:v>
                </c:pt>
                <c:pt idx="4486">
                  <c:v>0.77</c:v>
                </c:pt>
                <c:pt idx="4487">
                  <c:v>0.80100000000000005</c:v>
                </c:pt>
                <c:pt idx="4488">
                  <c:v>0.79200000000000004</c:v>
                </c:pt>
                <c:pt idx="4489">
                  <c:v>0.80700000000000005</c:v>
                </c:pt>
                <c:pt idx="4490">
                  <c:v>0.77</c:v>
                </c:pt>
                <c:pt idx="4491">
                  <c:v>0.71599999999999997</c:v>
                </c:pt>
                <c:pt idx="4492">
                  <c:v>0.64200000000000002</c:v>
                </c:pt>
                <c:pt idx="4493">
                  <c:v>0.58899999999999997</c:v>
                </c:pt>
                <c:pt idx="4494">
                  <c:v>0.52100000000000002</c:v>
                </c:pt>
                <c:pt idx="4495">
                  <c:v>0.51200000000000001</c:v>
                </c:pt>
                <c:pt idx="4496">
                  <c:v>0.45200000000000001</c:v>
                </c:pt>
                <c:pt idx="4497">
                  <c:v>0.42199999999999999</c:v>
                </c:pt>
                <c:pt idx="4498">
                  <c:v>0.45200000000000001</c:v>
                </c:pt>
                <c:pt idx="4499">
                  <c:v>0.504</c:v>
                </c:pt>
                <c:pt idx="4500">
                  <c:v>0.498</c:v>
                </c:pt>
                <c:pt idx="4501">
                  <c:v>0.54900000000000004</c:v>
                </c:pt>
                <c:pt idx="4502">
                  <c:v>0.56599999999999995</c:v>
                </c:pt>
                <c:pt idx="4503">
                  <c:v>0.58899999999999997</c:v>
                </c:pt>
                <c:pt idx="4504">
                  <c:v>0.57999999999999996</c:v>
                </c:pt>
                <c:pt idx="4505">
                  <c:v>0.56899999999999995</c:v>
                </c:pt>
                <c:pt idx="4506">
                  <c:v>0.61299999999999999</c:v>
                </c:pt>
                <c:pt idx="4507">
                  <c:v>0.56200000000000006</c:v>
                </c:pt>
                <c:pt idx="4508">
                  <c:v>0.56699999999999995</c:v>
                </c:pt>
                <c:pt idx="4509">
                  <c:v>0.53900000000000003</c:v>
                </c:pt>
                <c:pt idx="4510">
                  <c:v>0.55700000000000005</c:v>
                </c:pt>
                <c:pt idx="4511">
                  <c:v>0.54600000000000004</c:v>
                </c:pt>
                <c:pt idx="4512">
                  <c:v>0.58599999999999997</c:v>
                </c:pt>
                <c:pt idx="4513">
                  <c:v>0.6</c:v>
                </c:pt>
                <c:pt idx="4514">
                  <c:v>0.627</c:v>
                </c:pt>
                <c:pt idx="4515">
                  <c:v>0.67200000000000004</c:v>
                </c:pt>
                <c:pt idx="4516">
                  <c:v>0.68</c:v>
                </c:pt>
                <c:pt idx="4517">
                  <c:v>0.71799999999999997</c:v>
                </c:pt>
                <c:pt idx="4518">
                  <c:v>0.755</c:v>
                </c:pt>
                <c:pt idx="4519">
                  <c:v>0.80100000000000005</c:v>
                </c:pt>
                <c:pt idx="4520">
                  <c:v>0.81200000000000006</c:v>
                </c:pt>
                <c:pt idx="4521">
                  <c:v>0.77300000000000002</c:v>
                </c:pt>
                <c:pt idx="4522">
                  <c:v>0.78200000000000003</c:v>
                </c:pt>
                <c:pt idx="4523">
                  <c:v>0.78200000000000003</c:v>
                </c:pt>
                <c:pt idx="4524">
                  <c:v>0.77500000000000002</c:v>
                </c:pt>
                <c:pt idx="4525">
                  <c:v>0.76400000000000001</c:v>
                </c:pt>
                <c:pt idx="4526">
                  <c:v>0.68799999999999994</c:v>
                </c:pt>
                <c:pt idx="4527">
                  <c:v>0.69499999999999995</c:v>
                </c:pt>
                <c:pt idx="4528">
                  <c:v>0.68</c:v>
                </c:pt>
                <c:pt idx="4529">
                  <c:v>0.65200000000000002</c:v>
                </c:pt>
                <c:pt idx="4530">
                  <c:v>0.60199999999999998</c:v>
                </c:pt>
                <c:pt idx="4531">
                  <c:v>0.59899999999999998</c:v>
                </c:pt>
                <c:pt idx="4532">
                  <c:v>0.57099999999999995</c:v>
                </c:pt>
                <c:pt idx="4533">
                  <c:v>0.53700000000000003</c:v>
                </c:pt>
                <c:pt idx="4534">
                  <c:v>0.52</c:v>
                </c:pt>
                <c:pt idx="4535">
                  <c:v>0.498</c:v>
                </c:pt>
                <c:pt idx="4536">
                  <c:v>0.46899999999999997</c:v>
                </c:pt>
                <c:pt idx="4537">
                  <c:v>0.47499999999999998</c:v>
                </c:pt>
                <c:pt idx="4538">
                  <c:v>0.48</c:v>
                </c:pt>
                <c:pt idx="4539">
                  <c:v>0.53500000000000003</c:v>
                </c:pt>
                <c:pt idx="4540">
                  <c:v>0.49299999999999999</c:v>
                </c:pt>
                <c:pt idx="4541">
                  <c:v>0.50900000000000001</c:v>
                </c:pt>
                <c:pt idx="4542">
                  <c:v>0.52400000000000002</c:v>
                </c:pt>
                <c:pt idx="4543">
                  <c:v>0.54600000000000004</c:v>
                </c:pt>
                <c:pt idx="4544">
                  <c:v>0.57699999999999996</c:v>
                </c:pt>
                <c:pt idx="4545">
                  <c:v>0.56999999999999995</c:v>
                </c:pt>
                <c:pt idx="4546">
                  <c:v>0.57799999999999996</c:v>
                </c:pt>
                <c:pt idx="4547">
                  <c:v>0.55400000000000005</c:v>
                </c:pt>
                <c:pt idx="4548">
                  <c:v>0.57899999999999996</c:v>
                </c:pt>
                <c:pt idx="4549">
                  <c:v>0.624</c:v>
                </c:pt>
                <c:pt idx="4550">
                  <c:v>0.626</c:v>
                </c:pt>
                <c:pt idx="4551">
                  <c:v>0.64800000000000002</c:v>
                </c:pt>
                <c:pt idx="4552">
                  <c:v>0.68500000000000005</c:v>
                </c:pt>
                <c:pt idx="4553">
                  <c:v>0.64800000000000002</c:v>
                </c:pt>
                <c:pt idx="4554">
                  <c:v>0.71399999999999997</c:v>
                </c:pt>
                <c:pt idx="4555">
                  <c:v>0.74</c:v>
                </c:pt>
                <c:pt idx="4556">
                  <c:v>0.72599999999999998</c:v>
                </c:pt>
                <c:pt idx="4557">
                  <c:v>0.77400000000000002</c:v>
                </c:pt>
                <c:pt idx="4558">
                  <c:v>0.76900000000000002</c:v>
                </c:pt>
                <c:pt idx="4559">
                  <c:v>0.77200000000000002</c:v>
                </c:pt>
                <c:pt idx="4560">
                  <c:v>0.77300000000000002</c:v>
                </c:pt>
                <c:pt idx="4561">
                  <c:v>0.81399999999999995</c:v>
                </c:pt>
                <c:pt idx="4562">
                  <c:v>0.77600000000000002</c:v>
                </c:pt>
                <c:pt idx="4563">
                  <c:v>0.76200000000000001</c:v>
                </c:pt>
                <c:pt idx="4564">
                  <c:v>0.68400000000000005</c:v>
                </c:pt>
                <c:pt idx="4565">
                  <c:v>0.69299999999999995</c:v>
                </c:pt>
                <c:pt idx="4566">
                  <c:v>0.63700000000000001</c:v>
                </c:pt>
                <c:pt idx="4567">
                  <c:v>0.60599999999999998</c:v>
                </c:pt>
                <c:pt idx="4568">
                  <c:v>0.55800000000000005</c:v>
                </c:pt>
                <c:pt idx="4569">
                  <c:v>0.57699999999999996</c:v>
                </c:pt>
                <c:pt idx="4570">
                  <c:v>0.54900000000000004</c:v>
                </c:pt>
                <c:pt idx="4571">
                  <c:v>0.55200000000000005</c:v>
                </c:pt>
                <c:pt idx="4572">
                  <c:v>0.58399999999999996</c:v>
                </c:pt>
                <c:pt idx="4573">
                  <c:v>0.57199999999999995</c:v>
                </c:pt>
                <c:pt idx="4574">
                  <c:v>0.55400000000000005</c:v>
                </c:pt>
                <c:pt idx="4575">
                  <c:v>0.53100000000000003</c:v>
                </c:pt>
                <c:pt idx="4576">
                  <c:v>0.50900000000000001</c:v>
                </c:pt>
                <c:pt idx="4577">
                  <c:v>0.51700000000000002</c:v>
                </c:pt>
                <c:pt idx="4578">
                  <c:v>0.53200000000000003</c:v>
                </c:pt>
                <c:pt idx="4579">
                  <c:v>0.48899999999999999</c:v>
                </c:pt>
                <c:pt idx="4580">
                  <c:v>0.49299999999999999</c:v>
                </c:pt>
                <c:pt idx="4581">
                  <c:v>0.50800000000000001</c:v>
                </c:pt>
                <c:pt idx="4582">
                  <c:v>0.53100000000000003</c:v>
                </c:pt>
                <c:pt idx="4583">
                  <c:v>0.57399999999999995</c:v>
                </c:pt>
                <c:pt idx="4584">
                  <c:v>0.56799999999999995</c:v>
                </c:pt>
                <c:pt idx="4585">
                  <c:v>0.58399999999999996</c:v>
                </c:pt>
                <c:pt idx="4586">
                  <c:v>0.57299999999999995</c:v>
                </c:pt>
                <c:pt idx="4587">
                  <c:v>0.56999999999999995</c:v>
                </c:pt>
                <c:pt idx="4588">
                  <c:v>0.61699999999999999</c:v>
                </c:pt>
                <c:pt idx="4589">
                  <c:v>0.64300000000000002</c:v>
                </c:pt>
                <c:pt idx="4590">
                  <c:v>0.68100000000000005</c:v>
                </c:pt>
                <c:pt idx="4591">
                  <c:v>0.68300000000000005</c:v>
                </c:pt>
                <c:pt idx="4592">
                  <c:v>0.70499999999999996</c:v>
                </c:pt>
                <c:pt idx="4593">
                  <c:v>0.747</c:v>
                </c:pt>
                <c:pt idx="4594">
                  <c:v>0.78600000000000003</c:v>
                </c:pt>
                <c:pt idx="4595">
                  <c:v>0.78800000000000003</c:v>
                </c:pt>
                <c:pt idx="4596">
                  <c:v>0.82799999999999996</c:v>
                </c:pt>
                <c:pt idx="4597">
                  <c:v>0.78700000000000003</c:v>
                </c:pt>
                <c:pt idx="4598">
                  <c:v>0.80100000000000005</c:v>
                </c:pt>
                <c:pt idx="4599">
                  <c:v>0.76500000000000001</c:v>
                </c:pt>
                <c:pt idx="4600">
                  <c:v>0.70099999999999996</c:v>
                </c:pt>
                <c:pt idx="4601">
                  <c:v>0.67700000000000005</c:v>
                </c:pt>
                <c:pt idx="4602">
                  <c:v>0.68899999999999995</c:v>
                </c:pt>
                <c:pt idx="4603">
                  <c:v>0.64</c:v>
                </c:pt>
                <c:pt idx="4604">
                  <c:v>0.65900000000000003</c:v>
                </c:pt>
                <c:pt idx="4605">
                  <c:v>0.63</c:v>
                </c:pt>
                <c:pt idx="4606">
                  <c:v>0.629</c:v>
                </c:pt>
                <c:pt idx="4607">
                  <c:v>0.62</c:v>
                </c:pt>
                <c:pt idx="4608">
                  <c:v>0.59599999999999997</c:v>
                </c:pt>
                <c:pt idx="4609">
                  <c:v>0.60399999999999998</c:v>
                </c:pt>
                <c:pt idx="4610">
                  <c:v>0.60499999999999998</c:v>
                </c:pt>
                <c:pt idx="4611">
                  <c:v>0.59799999999999998</c:v>
                </c:pt>
                <c:pt idx="4612">
                  <c:v>0.54300000000000004</c:v>
                </c:pt>
                <c:pt idx="4613">
                  <c:v>0.51700000000000002</c:v>
                </c:pt>
                <c:pt idx="4614">
                  <c:v>0.49099999999999999</c:v>
                </c:pt>
                <c:pt idx="4615">
                  <c:v>0.49299999999999999</c:v>
                </c:pt>
                <c:pt idx="4616">
                  <c:v>0.495</c:v>
                </c:pt>
                <c:pt idx="4617">
                  <c:v>0.49099999999999999</c:v>
                </c:pt>
                <c:pt idx="4618">
                  <c:v>0.496</c:v>
                </c:pt>
                <c:pt idx="4619">
                  <c:v>0.50900000000000001</c:v>
                </c:pt>
                <c:pt idx="4620">
                  <c:v>0.53</c:v>
                </c:pt>
                <c:pt idx="4621">
                  <c:v>0.52500000000000002</c:v>
                </c:pt>
                <c:pt idx="4622">
                  <c:v>0.56699999999999995</c:v>
                </c:pt>
                <c:pt idx="4623">
                  <c:v>0.58199999999999996</c:v>
                </c:pt>
                <c:pt idx="4624">
                  <c:v>0.61299999999999999</c:v>
                </c:pt>
                <c:pt idx="4625">
                  <c:v>0.65900000000000003</c:v>
                </c:pt>
                <c:pt idx="4626">
                  <c:v>0.67900000000000005</c:v>
                </c:pt>
                <c:pt idx="4627">
                  <c:v>0.71199999999999997</c:v>
                </c:pt>
                <c:pt idx="4628">
                  <c:v>0.71399999999999997</c:v>
                </c:pt>
                <c:pt idx="4629">
                  <c:v>0.72599999999999998</c:v>
                </c:pt>
                <c:pt idx="4630">
                  <c:v>0.74</c:v>
                </c:pt>
                <c:pt idx="4631">
                  <c:v>0.72599999999999998</c:v>
                </c:pt>
                <c:pt idx="4632">
                  <c:v>0.75800000000000001</c:v>
                </c:pt>
                <c:pt idx="4633">
                  <c:v>0.75600000000000001</c:v>
                </c:pt>
                <c:pt idx="4634">
                  <c:v>0.751</c:v>
                </c:pt>
                <c:pt idx="4635">
                  <c:v>0.76100000000000001</c:v>
                </c:pt>
                <c:pt idx="4636">
                  <c:v>0.75800000000000001</c:v>
                </c:pt>
                <c:pt idx="4637">
                  <c:v>0.69899999999999995</c:v>
                </c:pt>
                <c:pt idx="4638">
                  <c:v>0.73199999999999998</c:v>
                </c:pt>
                <c:pt idx="4639">
                  <c:v>0.7</c:v>
                </c:pt>
                <c:pt idx="4640">
                  <c:v>0.71499999999999997</c:v>
                </c:pt>
                <c:pt idx="4641">
                  <c:v>0.71599999999999997</c:v>
                </c:pt>
                <c:pt idx="4642">
                  <c:v>0.70899999999999996</c:v>
                </c:pt>
                <c:pt idx="4643">
                  <c:v>0.69099999999999995</c:v>
                </c:pt>
                <c:pt idx="4644">
                  <c:v>0.65800000000000003</c:v>
                </c:pt>
                <c:pt idx="4645">
                  <c:v>0.65</c:v>
                </c:pt>
                <c:pt idx="4646">
                  <c:v>0.629</c:v>
                </c:pt>
                <c:pt idx="4647">
                  <c:v>0.59599999999999997</c:v>
                </c:pt>
                <c:pt idx="4648">
                  <c:v>0.55500000000000005</c:v>
                </c:pt>
                <c:pt idx="4649">
                  <c:v>0.57899999999999996</c:v>
                </c:pt>
                <c:pt idx="4650">
                  <c:v>0.55800000000000005</c:v>
                </c:pt>
                <c:pt idx="4651">
                  <c:v>0.56200000000000006</c:v>
                </c:pt>
                <c:pt idx="4652">
                  <c:v>0.53</c:v>
                </c:pt>
                <c:pt idx="4653">
                  <c:v>0.49199999999999999</c:v>
                </c:pt>
                <c:pt idx="4654">
                  <c:v>0.502</c:v>
                </c:pt>
                <c:pt idx="4655">
                  <c:v>0.45100000000000001</c:v>
                </c:pt>
                <c:pt idx="4656">
                  <c:v>0.45200000000000001</c:v>
                </c:pt>
                <c:pt idx="4657">
                  <c:v>0.45900000000000002</c:v>
                </c:pt>
                <c:pt idx="4658">
                  <c:v>0.53200000000000003</c:v>
                </c:pt>
                <c:pt idx="4659">
                  <c:v>0.55400000000000005</c:v>
                </c:pt>
                <c:pt idx="4660">
                  <c:v>0.60899999999999999</c:v>
                </c:pt>
                <c:pt idx="4661">
                  <c:v>0.67100000000000004</c:v>
                </c:pt>
                <c:pt idx="4662">
                  <c:v>0.70899999999999996</c:v>
                </c:pt>
                <c:pt idx="4663">
                  <c:v>0.71199999999999997</c:v>
                </c:pt>
                <c:pt idx="4664">
                  <c:v>0.73899999999999999</c:v>
                </c:pt>
                <c:pt idx="4665">
                  <c:v>0.77800000000000002</c:v>
                </c:pt>
                <c:pt idx="4666">
                  <c:v>0.747</c:v>
                </c:pt>
                <c:pt idx="4667">
                  <c:v>0.75600000000000001</c:v>
                </c:pt>
                <c:pt idx="4668">
                  <c:v>0.73599999999999999</c:v>
                </c:pt>
                <c:pt idx="4669">
                  <c:v>0.72599999999999998</c:v>
                </c:pt>
                <c:pt idx="4670">
                  <c:v>0.70899999999999996</c:v>
                </c:pt>
                <c:pt idx="4671">
                  <c:v>0.68700000000000006</c:v>
                </c:pt>
                <c:pt idx="4672">
                  <c:v>0.72499999999999998</c:v>
                </c:pt>
                <c:pt idx="4673">
                  <c:v>0.71499999999999997</c:v>
                </c:pt>
                <c:pt idx="4674">
                  <c:v>0.74399999999999999</c:v>
                </c:pt>
                <c:pt idx="4675">
                  <c:v>0.77400000000000002</c:v>
                </c:pt>
                <c:pt idx="4676">
                  <c:v>0.79600000000000004</c:v>
                </c:pt>
                <c:pt idx="4677">
                  <c:v>0.77300000000000002</c:v>
                </c:pt>
                <c:pt idx="4678">
                  <c:v>0.755</c:v>
                </c:pt>
                <c:pt idx="4679">
                  <c:v>0.77500000000000002</c:v>
                </c:pt>
                <c:pt idx="4680">
                  <c:v>0.77800000000000002</c:v>
                </c:pt>
                <c:pt idx="4681">
                  <c:v>0.71499999999999997</c:v>
                </c:pt>
                <c:pt idx="4682">
                  <c:v>0.69499999999999995</c:v>
                </c:pt>
                <c:pt idx="4683">
                  <c:v>0.64600000000000002</c:v>
                </c:pt>
                <c:pt idx="4684">
                  <c:v>0.57899999999999996</c:v>
                </c:pt>
                <c:pt idx="4685">
                  <c:v>0.57499999999999996</c:v>
                </c:pt>
                <c:pt idx="4686">
                  <c:v>0.56499999999999995</c:v>
                </c:pt>
                <c:pt idx="4687">
                  <c:v>0.54300000000000004</c:v>
                </c:pt>
                <c:pt idx="4688">
                  <c:v>0.55500000000000005</c:v>
                </c:pt>
                <c:pt idx="4689">
                  <c:v>0.52200000000000002</c:v>
                </c:pt>
                <c:pt idx="4690">
                  <c:v>0.52</c:v>
                </c:pt>
                <c:pt idx="4691">
                  <c:v>0.53</c:v>
                </c:pt>
                <c:pt idx="4692">
                  <c:v>0.48099999999999998</c:v>
                </c:pt>
                <c:pt idx="4693">
                  <c:v>0.52700000000000002</c:v>
                </c:pt>
                <c:pt idx="4694">
                  <c:v>0.53900000000000003</c:v>
                </c:pt>
                <c:pt idx="4695">
                  <c:v>0.56100000000000005</c:v>
                </c:pt>
                <c:pt idx="4696">
                  <c:v>0.59699999999999998</c:v>
                </c:pt>
                <c:pt idx="4697">
                  <c:v>0.63800000000000001</c:v>
                </c:pt>
                <c:pt idx="4698">
                  <c:v>0.65</c:v>
                </c:pt>
                <c:pt idx="4699">
                  <c:v>0.63200000000000001</c:v>
                </c:pt>
                <c:pt idx="4700">
                  <c:v>0.66600000000000004</c:v>
                </c:pt>
                <c:pt idx="4701">
                  <c:v>0.66700000000000004</c:v>
                </c:pt>
                <c:pt idx="4702">
                  <c:v>0.68</c:v>
                </c:pt>
                <c:pt idx="4703">
                  <c:v>0.70599999999999996</c:v>
                </c:pt>
                <c:pt idx="4704">
                  <c:v>0.70199999999999996</c:v>
                </c:pt>
                <c:pt idx="4705">
                  <c:v>0.70599999999999996</c:v>
                </c:pt>
                <c:pt idx="4706">
                  <c:v>0.71899999999999997</c:v>
                </c:pt>
                <c:pt idx="4707">
                  <c:v>0.73299999999999998</c:v>
                </c:pt>
                <c:pt idx="4708">
                  <c:v>0.76300000000000001</c:v>
                </c:pt>
                <c:pt idx="4709">
                  <c:v>0.80100000000000005</c:v>
                </c:pt>
                <c:pt idx="4710">
                  <c:v>0.82599999999999996</c:v>
                </c:pt>
                <c:pt idx="4711">
                  <c:v>0.81599999999999995</c:v>
                </c:pt>
                <c:pt idx="4712">
                  <c:v>0.76800000000000002</c:v>
                </c:pt>
                <c:pt idx="4713">
                  <c:v>0.76600000000000001</c:v>
                </c:pt>
                <c:pt idx="4714">
                  <c:v>0.80500000000000005</c:v>
                </c:pt>
                <c:pt idx="4715">
                  <c:v>0.78200000000000003</c:v>
                </c:pt>
                <c:pt idx="4716">
                  <c:v>0.754</c:v>
                </c:pt>
                <c:pt idx="4717">
                  <c:v>0.71399999999999997</c:v>
                </c:pt>
                <c:pt idx="4718">
                  <c:v>0.7</c:v>
                </c:pt>
                <c:pt idx="4719">
                  <c:v>0.67100000000000004</c:v>
                </c:pt>
                <c:pt idx="4720">
                  <c:v>0.67800000000000005</c:v>
                </c:pt>
                <c:pt idx="4721">
                  <c:v>0.61299999999999999</c:v>
                </c:pt>
                <c:pt idx="4722">
                  <c:v>0.626</c:v>
                </c:pt>
                <c:pt idx="4723">
                  <c:v>0.59</c:v>
                </c:pt>
                <c:pt idx="4724">
                  <c:v>0.58499999999999996</c:v>
                </c:pt>
                <c:pt idx="4725">
                  <c:v>0.53500000000000003</c:v>
                </c:pt>
                <c:pt idx="4726">
                  <c:v>0.51100000000000001</c:v>
                </c:pt>
                <c:pt idx="4727">
                  <c:v>0.51900000000000002</c:v>
                </c:pt>
                <c:pt idx="4728">
                  <c:v>0.51800000000000002</c:v>
                </c:pt>
                <c:pt idx="4729">
                  <c:v>0.52400000000000002</c:v>
                </c:pt>
                <c:pt idx="4730">
                  <c:v>0.53</c:v>
                </c:pt>
                <c:pt idx="4731">
                  <c:v>0.58299999999999996</c:v>
                </c:pt>
                <c:pt idx="4732">
                  <c:v>0.6</c:v>
                </c:pt>
                <c:pt idx="4733">
                  <c:v>0.58199999999999996</c:v>
                </c:pt>
                <c:pt idx="4734">
                  <c:v>0.57699999999999996</c:v>
                </c:pt>
                <c:pt idx="4735">
                  <c:v>0.61399999999999999</c:v>
                </c:pt>
                <c:pt idx="4736">
                  <c:v>0.57799999999999996</c:v>
                </c:pt>
                <c:pt idx="4737">
                  <c:v>0.59099999999999997</c:v>
                </c:pt>
                <c:pt idx="4738">
                  <c:v>0.61499999999999999</c:v>
                </c:pt>
                <c:pt idx="4739">
                  <c:v>0.65300000000000002</c:v>
                </c:pt>
                <c:pt idx="4740">
                  <c:v>0.70699999999999996</c:v>
                </c:pt>
                <c:pt idx="4741">
                  <c:v>0.69599999999999995</c:v>
                </c:pt>
                <c:pt idx="4742">
                  <c:v>0.69099999999999995</c:v>
                </c:pt>
                <c:pt idx="4743">
                  <c:v>0.73899999999999999</c:v>
                </c:pt>
                <c:pt idx="4744">
                  <c:v>0.75700000000000001</c:v>
                </c:pt>
                <c:pt idx="4745">
                  <c:v>0.79200000000000004</c:v>
                </c:pt>
                <c:pt idx="4746">
                  <c:v>0.78800000000000003</c:v>
                </c:pt>
                <c:pt idx="4747">
                  <c:v>0.78800000000000003</c:v>
                </c:pt>
                <c:pt idx="4748">
                  <c:v>0.79100000000000004</c:v>
                </c:pt>
                <c:pt idx="4749">
                  <c:v>0.79100000000000004</c:v>
                </c:pt>
                <c:pt idx="4750">
                  <c:v>0.78</c:v>
                </c:pt>
                <c:pt idx="4751">
                  <c:v>0.77500000000000002</c:v>
                </c:pt>
                <c:pt idx="4752">
                  <c:v>0.80700000000000005</c:v>
                </c:pt>
                <c:pt idx="4753">
                  <c:v>0.748</c:v>
                </c:pt>
                <c:pt idx="4754">
                  <c:v>0.70799999999999996</c:v>
                </c:pt>
                <c:pt idx="4755">
                  <c:v>0.71599999999999997</c:v>
                </c:pt>
                <c:pt idx="4756">
                  <c:v>0.7</c:v>
                </c:pt>
                <c:pt idx="4757">
                  <c:v>0.67200000000000004</c:v>
                </c:pt>
                <c:pt idx="4758">
                  <c:v>0.63100000000000001</c:v>
                </c:pt>
                <c:pt idx="4759">
                  <c:v>0.65600000000000003</c:v>
                </c:pt>
                <c:pt idx="4760">
                  <c:v>0.63400000000000001</c:v>
                </c:pt>
                <c:pt idx="4761">
                  <c:v>0.6</c:v>
                </c:pt>
                <c:pt idx="4762">
                  <c:v>0.59499999999999997</c:v>
                </c:pt>
                <c:pt idx="4763">
                  <c:v>0.53500000000000003</c:v>
                </c:pt>
                <c:pt idx="4764">
                  <c:v>0.50900000000000001</c:v>
                </c:pt>
                <c:pt idx="4765">
                  <c:v>0.51700000000000002</c:v>
                </c:pt>
                <c:pt idx="4766">
                  <c:v>0.52100000000000002</c:v>
                </c:pt>
                <c:pt idx="4767">
                  <c:v>0.52400000000000002</c:v>
                </c:pt>
                <c:pt idx="4768">
                  <c:v>0.57999999999999996</c:v>
                </c:pt>
                <c:pt idx="4769">
                  <c:v>0.54700000000000004</c:v>
                </c:pt>
                <c:pt idx="4770">
                  <c:v>0.56100000000000005</c:v>
                </c:pt>
                <c:pt idx="4771">
                  <c:v>0.54</c:v>
                </c:pt>
                <c:pt idx="4772">
                  <c:v>0.56299999999999994</c:v>
                </c:pt>
                <c:pt idx="4773">
                  <c:v>0.59799999999999998</c:v>
                </c:pt>
                <c:pt idx="4774">
                  <c:v>0.60299999999999998</c:v>
                </c:pt>
                <c:pt idx="4775">
                  <c:v>0.62</c:v>
                </c:pt>
                <c:pt idx="4776">
                  <c:v>0.65100000000000002</c:v>
                </c:pt>
                <c:pt idx="4777">
                  <c:v>0.65400000000000003</c:v>
                </c:pt>
                <c:pt idx="4778">
                  <c:v>0.66</c:v>
                </c:pt>
                <c:pt idx="4779">
                  <c:v>0.73499999999999999</c:v>
                </c:pt>
                <c:pt idx="4780">
                  <c:v>0.73599999999999999</c:v>
                </c:pt>
                <c:pt idx="4781">
                  <c:v>0.79500000000000004</c:v>
                </c:pt>
                <c:pt idx="4782">
                  <c:v>0.81799999999999995</c:v>
                </c:pt>
                <c:pt idx="4783">
                  <c:v>0.80200000000000005</c:v>
                </c:pt>
                <c:pt idx="4784">
                  <c:v>0.80200000000000005</c:v>
                </c:pt>
                <c:pt idx="4785">
                  <c:v>0.81299999999999994</c:v>
                </c:pt>
                <c:pt idx="4786">
                  <c:v>0.76500000000000001</c:v>
                </c:pt>
                <c:pt idx="4787">
                  <c:v>0.76400000000000001</c:v>
                </c:pt>
                <c:pt idx="4788">
                  <c:v>0.75700000000000001</c:v>
                </c:pt>
                <c:pt idx="4789">
                  <c:v>0.73599999999999999</c:v>
                </c:pt>
                <c:pt idx="4790">
                  <c:v>0.73099999999999998</c:v>
                </c:pt>
                <c:pt idx="4791">
                  <c:v>0.74399999999999999</c:v>
                </c:pt>
                <c:pt idx="4792">
                  <c:v>0.749</c:v>
                </c:pt>
                <c:pt idx="4793">
                  <c:v>0.747</c:v>
                </c:pt>
                <c:pt idx="4794">
                  <c:v>0.73699999999999999</c:v>
                </c:pt>
                <c:pt idx="4795">
                  <c:v>0.75700000000000001</c:v>
                </c:pt>
                <c:pt idx="4796">
                  <c:v>0.72799999999999998</c:v>
                </c:pt>
                <c:pt idx="4797">
                  <c:v>0.68700000000000006</c:v>
                </c:pt>
                <c:pt idx="4798">
                  <c:v>0.67100000000000004</c:v>
                </c:pt>
                <c:pt idx="4799">
                  <c:v>0.59899999999999998</c:v>
                </c:pt>
                <c:pt idx="4800">
                  <c:v>0.59099999999999997</c:v>
                </c:pt>
                <c:pt idx="4801">
                  <c:v>0.52</c:v>
                </c:pt>
                <c:pt idx="4802">
                  <c:v>0.53900000000000003</c:v>
                </c:pt>
                <c:pt idx="4803">
                  <c:v>0.49</c:v>
                </c:pt>
                <c:pt idx="4804">
                  <c:v>0.53600000000000003</c:v>
                </c:pt>
                <c:pt idx="4805">
                  <c:v>0.54200000000000004</c:v>
                </c:pt>
                <c:pt idx="4806">
                  <c:v>0.53400000000000003</c:v>
                </c:pt>
                <c:pt idx="4807">
                  <c:v>0.53900000000000003</c:v>
                </c:pt>
                <c:pt idx="4808">
                  <c:v>0.55400000000000005</c:v>
                </c:pt>
                <c:pt idx="4809">
                  <c:v>0.56699999999999995</c:v>
                </c:pt>
                <c:pt idx="4810">
                  <c:v>0.60399999999999998</c:v>
                </c:pt>
                <c:pt idx="4811">
                  <c:v>0.59299999999999997</c:v>
                </c:pt>
                <c:pt idx="4812">
                  <c:v>0.6</c:v>
                </c:pt>
                <c:pt idx="4813">
                  <c:v>0.621</c:v>
                </c:pt>
                <c:pt idx="4814">
                  <c:v>0.65500000000000003</c:v>
                </c:pt>
                <c:pt idx="4815">
                  <c:v>0.70199999999999996</c:v>
                </c:pt>
                <c:pt idx="4816">
                  <c:v>0.72</c:v>
                </c:pt>
                <c:pt idx="4817">
                  <c:v>0.752</c:v>
                </c:pt>
                <c:pt idx="4818">
                  <c:v>0.79400000000000004</c:v>
                </c:pt>
                <c:pt idx="4819">
                  <c:v>0.77700000000000002</c:v>
                </c:pt>
                <c:pt idx="4820">
                  <c:v>0.75</c:v>
                </c:pt>
                <c:pt idx="4821">
                  <c:v>0.78700000000000003</c:v>
                </c:pt>
                <c:pt idx="4822">
                  <c:v>0.77700000000000002</c:v>
                </c:pt>
                <c:pt idx="4823">
                  <c:v>0.77</c:v>
                </c:pt>
                <c:pt idx="4824">
                  <c:v>0.76400000000000001</c:v>
                </c:pt>
                <c:pt idx="4825">
                  <c:v>0.79900000000000004</c:v>
                </c:pt>
                <c:pt idx="4826">
                  <c:v>0.78600000000000003</c:v>
                </c:pt>
                <c:pt idx="4827">
                  <c:v>0.77800000000000002</c:v>
                </c:pt>
                <c:pt idx="4828">
                  <c:v>0.76900000000000002</c:v>
                </c:pt>
                <c:pt idx="4829">
                  <c:v>0.78700000000000003</c:v>
                </c:pt>
                <c:pt idx="4830">
                  <c:v>0.79700000000000004</c:v>
                </c:pt>
                <c:pt idx="4831">
                  <c:v>0.76</c:v>
                </c:pt>
                <c:pt idx="4832">
                  <c:v>0.753</c:v>
                </c:pt>
                <c:pt idx="4833">
                  <c:v>0.73099999999999998</c:v>
                </c:pt>
                <c:pt idx="4834">
                  <c:v>0.73699999999999999</c:v>
                </c:pt>
                <c:pt idx="4835">
                  <c:v>0.73299999999999998</c:v>
                </c:pt>
                <c:pt idx="4836">
                  <c:v>0.67700000000000005</c:v>
                </c:pt>
                <c:pt idx="4837">
                  <c:v>0.64800000000000002</c:v>
                </c:pt>
                <c:pt idx="4838">
                  <c:v>0.59199999999999997</c:v>
                </c:pt>
                <c:pt idx="4839">
                  <c:v>0.57099999999999995</c:v>
                </c:pt>
                <c:pt idx="4840">
                  <c:v>0.53900000000000003</c:v>
                </c:pt>
                <c:pt idx="4841">
                  <c:v>0.55200000000000005</c:v>
                </c:pt>
                <c:pt idx="4842">
                  <c:v>0.5</c:v>
                </c:pt>
                <c:pt idx="4843">
                  <c:v>0.496</c:v>
                </c:pt>
                <c:pt idx="4844">
                  <c:v>0.49299999999999999</c:v>
                </c:pt>
                <c:pt idx="4845">
                  <c:v>0.55100000000000005</c:v>
                </c:pt>
                <c:pt idx="4846">
                  <c:v>0.55000000000000004</c:v>
                </c:pt>
                <c:pt idx="4847">
                  <c:v>0.56899999999999995</c:v>
                </c:pt>
                <c:pt idx="4848">
                  <c:v>0.60499999999999998</c:v>
                </c:pt>
                <c:pt idx="4849">
                  <c:v>0.59199999999999997</c:v>
                </c:pt>
                <c:pt idx="4850">
                  <c:v>0.65100000000000002</c:v>
                </c:pt>
                <c:pt idx="4851">
                  <c:v>0.66500000000000004</c:v>
                </c:pt>
                <c:pt idx="4852">
                  <c:v>0.66100000000000003</c:v>
                </c:pt>
                <c:pt idx="4853">
                  <c:v>0.70599999999999996</c:v>
                </c:pt>
                <c:pt idx="4854">
                  <c:v>0.72499999999999998</c:v>
                </c:pt>
                <c:pt idx="4855">
                  <c:v>0.70799999999999996</c:v>
                </c:pt>
                <c:pt idx="4856">
                  <c:v>0.71499999999999997</c:v>
                </c:pt>
                <c:pt idx="4857">
                  <c:v>0.73399999999999999</c:v>
                </c:pt>
                <c:pt idx="4858">
                  <c:v>0.75</c:v>
                </c:pt>
                <c:pt idx="4859">
                  <c:v>0.77600000000000002</c:v>
                </c:pt>
                <c:pt idx="4860">
                  <c:v>0.75800000000000001</c:v>
                </c:pt>
                <c:pt idx="4861">
                  <c:v>0.80400000000000005</c:v>
                </c:pt>
                <c:pt idx="4862">
                  <c:v>0.84499999999999997</c:v>
                </c:pt>
                <c:pt idx="4863">
                  <c:v>0.83399999999999996</c:v>
                </c:pt>
                <c:pt idx="4864">
                  <c:v>0.88800000000000001</c:v>
                </c:pt>
                <c:pt idx="4865">
                  <c:v>0.84199999999999997</c:v>
                </c:pt>
                <c:pt idx="4866">
                  <c:v>0.85299999999999998</c:v>
                </c:pt>
                <c:pt idx="4867">
                  <c:v>0.83799999999999997</c:v>
                </c:pt>
                <c:pt idx="4868">
                  <c:v>0.76200000000000001</c:v>
                </c:pt>
                <c:pt idx="4869">
                  <c:v>0.73099999999999998</c:v>
                </c:pt>
                <c:pt idx="4870">
                  <c:v>0.67100000000000004</c:v>
                </c:pt>
                <c:pt idx="4871">
                  <c:v>0.67400000000000004</c:v>
                </c:pt>
                <c:pt idx="4872">
                  <c:v>0.625</c:v>
                </c:pt>
                <c:pt idx="4873">
                  <c:v>0.60199999999999998</c:v>
                </c:pt>
                <c:pt idx="4874">
                  <c:v>0.60799999999999998</c:v>
                </c:pt>
                <c:pt idx="4875">
                  <c:v>0.60299999999999998</c:v>
                </c:pt>
                <c:pt idx="4876">
                  <c:v>0.63700000000000001</c:v>
                </c:pt>
                <c:pt idx="4877">
                  <c:v>0.625</c:v>
                </c:pt>
                <c:pt idx="4878">
                  <c:v>0.61</c:v>
                </c:pt>
                <c:pt idx="4879">
                  <c:v>0.63600000000000001</c:v>
                </c:pt>
                <c:pt idx="4880">
                  <c:v>0.59899999999999998</c:v>
                </c:pt>
                <c:pt idx="4881">
                  <c:v>0.56799999999999995</c:v>
                </c:pt>
                <c:pt idx="4882">
                  <c:v>0.57499999999999996</c:v>
                </c:pt>
                <c:pt idx="4883">
                  <c:v>0.54900000000000004</c:v>
                </c:pt>
                <c:pt idx="4884">
                  <c:v>0.55800000000000005</c:v>
                </c:pt>
                <c:pt idx="4885">
                  <c:v>0.58099999999999996</c:v>
                </c:pt>
                <c:pt idx="4886">
                  <c:v>0.54600000000000004</c:v>
                </c:pt>
                <c:pt idx="4887">
                  <c:v>0.58499999999999996</c:v>
                </c:pt>
                <c:pt idx="4888">
                  <c:v>0.57199999999999995</c:v>
                </c:pt>
                <c:pt idx="4889">
                  <c:v>0.63400000000000001</c:v>
                </c:pt>
                <c:pt idx="4890">
                  <c:v>0.65</c:v>
                </c:pt>
                <c:pt idx="4891">
                  <c:v>0.69199999999999995</c:v>
                </c:pt>
                <c:pt idx="4892">
                  <c:v>0.70699999999999996</c:v>
                </c:pt>
                <c:pt idx="4893">
                  <c:v>0.73899999999999999</c:v>
                </c:pt>
                <c:pt idx="4894">
                  <c:v>0.749</c:v>
                </c:pt>
                <c:pt idx="4895">
                  <c:v>0.76500000000000001</c:v>
                </c:pt>
                <c:pt idx="4896">
                  <c:v>0.83099999999999996</c:v>
                </c:pt>
                <c:pt idx="4897">
                  <c:v>0.86699999999999999</c:v>
                </c:pt>
                <c:pt idx="4898">
                  <c:v>0.87</c:v>
                </c:pt>
                <c:pt idx="4899">
                  <c:v>0.86</c:v>
                </c:pt>
                <c:pt idx="4900">
                  <c:v>0.83699999999999997</c:v>
                </c:pt>
                <c:pt idx="4901">
                  <c:v>0.84</c:v>
                </c:pt>
                <c:pt idx="4902">
                  <c:v>0.79600000000000004</c:v>
                </c:pt>
                <c:pt idx="4903">
                  <c:v>0.79300000000000004</c:v>
                </c:pt>
                <c:pt idx="4904">
                  <c:v>0.72899999999999998</c:v>
                </c:pt>
                <c:pt idx="4905">
                  <c:v>0.73599999999999999</c:v>
                </c:pt>
                <c:pt idx="4906">
                  <c:v>0.68500000000000005</c:v>
                </c:pt>
                <c:pt idx="4907">
                  <c:v>0.72199999999999998</c:v>
                </c:pt>
                <c:pt idx="4908">
                  <c:v>0.754</c:v>
                </c:pt>
                <c:pt idx="4909">
                  <c:v>0.71799999999999997</c:v>
                </c:pt>
                <c:pt idx="4910">
                  <c:v>0.72199999999999998</c:v>
                </c:pt>
                <c:pt idx="4911">
                  <c:v>0.71699999999999997</c:v>
                </c:pt>
                <c:pt idx="4912">
                  <c:v>0.70199999999999996</c:v>
                </c:pt>
                <c:pt idx="4913">
                  <c:v>0.67800000000000005</c:v>
                </c:pt>
                <c:pt idx="4914">
                  <c:v>0.67400000000000004</c:v>
                </c:pt>
                <c:pt idx="4915">
                  <c:v>0.66300000000000003</c:v>
                </c:pt>
                <c:pt idx="4916">
                  <c:v>0.59599999999999997</c:v>
                </c:pt>
                <c:pt idx="4917">
                  <c:v>0.57899999999999996</c:v>
                </c:pt>
                <c:pt idx="4918">
                  <c:v>0.54200000000000004</c:v>
                </c:pt>
                <c:pt idx="4919">
                  <c:v>0.505</c:v>
                </c:pt>
                <c:pt idx="4920">
                  <c:v>0.5</c:v>
                </c:pt>
                <c:pt idx="4921">
                  <c:v>0.496</c:v>
                </c:pt>
                <c:pt idx="4922">
                  <c:v>0.54300000000000004</c:v>
                </c:pt>
                <c:pt idx="4923">
                  <c:v>0.53600000000000003</c:v>
                </c:pt>
                <c:pt idx="4924">
                  <c:v>0.55800000000000005</c:v>
                </c:pt>
                <c:pt idx="4925">
                  <c:v>0.59299999999999997</c:v>
                </c:pt>
                <c:pt idx="4926">
                  <c:v>0.60199999999999998</c:v>
                </c:pt>
                <c:pt idx="4927">
                  <c:v>0.66400000000000003</c:v>
                </c:pt>
                <c:pt idx="4928">
                  <c:v>0.70099999999999996</c:v>
                </c:pt>
                <c:pt idx="4929">
                  <c:v>0.71199999999999997</c:v>
                </c:pt>
                <c:pt idx="4930">
                  <c:v>0.73299999999999998</c:v>
                </c:pt>
                <c:pt idx="4931">
                  <c:v>0.76700000000000002</c:v>
                </c:pt>
                <c:pt idx="4932">
                  <c:v>0.77200000000000002</c:v>
                </c:pt>
                <c:pt idx="4933">
                  <c:v>0.74</c:v>
                </c:pt>
                <c:pt idx="4934">
                  <c:v>0.76200000000000001</c:v>
                </c:pt>
                <c:pt idx="4935">
                  <c:v>0.79900000000000004</c:v>
                </c:pt>
                <c:pt idx="4936">
                  <c:v>0.79100000000000004</c:v>
                </c:pt>
                <c:pt idx="4937">
                  <c:v>0.78700000000000003</c:v>
                </c:pt>
                <c:pt idx="4938">
                  <c:v>0.78300000000000003</c:v>
                </c:pt>
                <c:pt idx="4939">
                  <c:v>0.81</c:v>
                </c:pt>
                <c:pt idx="4940">
                  <c:v>0.81200000000000006</c:v>
                </c:pt>
                <c:pt idx="4941">
                  <c:v>0.80300000000000005</c:v>
                </c:pt>
                <c:pt idx="4942">
                  <c:v>0.78100000000000003</c:v>
                </c:pt>
                <c:pt idx="4943">
                  <c:v>0.81100000000000005</c:v>
                </c:pt>
                <c:pt idx="4944">
                  <c:v>0.78400000000000003</c:v>
                </c:pt>
                <c:pt idx="4945">
                  <c:v>0.78600000000000003</c:v>
                </c:pt>
                <c:pt idx="4946">
                  <c:v>0.77300000000000002</c:v>
                </c:pt>
                <c:pt idx="4947">
                  <c:v>0.752</c:v>
                </c:pt>
                <c:pt idx="4948">
                  <c:v>0.71799999999999997</c:v>
                </c:pt>
                <c:pt idx="4949">
                  <c:v>0.70699999999999996</c:v>
                </c:pt>
                <c:pt idx="4950">
                  <c:v>0.64300000000000002</c:v>
                </c:pt>
                <c:pt idx="4951">
                  <c:v>0.65300000000000002</c:v>
                </c:pt>
                <c:pt idx="4952">
                  <c:v>0.64200000000000002</c:v>
                </c:pt>
                <c:pt idx="4953">
                  <c:v>0.57199999999999995</c:v>
                </c:pt>
                <c:pt idx="4954">
                  <c:v>0.54200000000000004</c:v>
                </c:pt>
                <c:pt idx="4955">
                  <c:v>0.55200000000000005</c:v>
                </c:pt>
                <c:pt idx="4956">
                  <c:v>0.55300000000000005</c:v>
                </c:pt>
                <c:pt idx="4957">
                  <c:v>0.55300000000000005</c:v>
                </c:pt>
                <c:pt idx="4958">
                  <c:v>0.55300000000000005</c:v>
                </c:pt>
                <c:pt idx="4959">
                  <c:v>0.55600000000000005</c:v>
                </c:pt>
                <c:pt idx="4960">
                  <c:v>0.56899999999999995</c:v>
                </c:pt>
                <c:pt idx="4961">
                  <c:v>0.58799999999999997</c:v>
                </c:pt>
                <c:pt idx="4962">
                  <c:v>0.61699999999999999</c:v>
                </c:pt>
                <c:pt idx="4963">
                  <c:v>0.66200000000000003</c:v>
                </c:pt>
                <c:pt idx="4964">
                  <c:v>0.67400000000000004</c:v>
                </c:pt>
                <c:pt idx="4965">
                  <c:v>0.69799999999999995</c:v>
                </c:pt>
                <c:pt idx="4966">
                  <c:v>0.69399999999999995</c:v>
                </c:pt>
                <c:pt idx="4967">
                  <c:v>0.7</c:v>
                </c:pt>
                <c:pt idx="4968">
                  <c:v>0.71699999999999997</c:v>
                </c:pt>
                <c:pt idx="4969">
                  <c:v>0.745</c:v>
                </c:pt>
                <c:pt idx="4970">
                  <c:v>0.79400000000000004</c:v>
                </c:pt>
                <c:pt idx="4971">
                  <c:v>0.79500000000000004</c:v>
                </c:pt>
                <c:pt idx="4972">
                  <c:v>0.81399999999999995</c:v>
                </c:pt>
                <c:pt idx="4973">
                  <c:v>0.83699999999999997</c:v>
                </c:pt>
                <c:pt idx="4974">
                  <c:v>0.83199999999999996</c:v>
                </c:pt>
                <c:pt idx="4975">
                  <c:v>0.83199999999999996</c:v>
                </c:pt>
                <c:pt idx="4976">
                  <c:v>0.83799999999999997</c:v>
                </c:pt>
                <c:pt idx="4977">
                  <c:v>0.88200000000000001</c:v>
                </c:pt>
                <c:pt idx="4978">
                  <c:v>0.88400000000000001</c:v>
                </c:pt>
                <c:pt idx="4979">
                  <c:v>0.88600000000000001</c:v>
                </c:pt>
                <c:pt idx="4980">
                  <c:v>0.83099999999999996</c:v>
                </c:pt>
                <c:pt idx="4981">
                  <c:v>0.78200000000000003</c:v>
                </c:pt>
                <c:pt idx="4982">
                  <c:v>0.73599999999999999</c:v>
                </c:pt>
                <c:pt idx="4983">
                  <c:v>0.73699999999999999</c:v>
                </c:pt>
                <c:pt idx="4984">
                  <c:v>0.71599999999999997</c:v>
                </c:pt>
                <c:pt idx="4985">
                  <c:v>0.68200000000000005</c:v>
                </c:pt>
                <c:pt idx="4986">
                  <c:v>0.67300000000000004</c:v>
                </c:pt>
                <c:pt idx="4987">
                  <c:v>0.65300000000000002</c:v>
                </c:pt>
                <c:pt idx="4988">
                  <c:v>0.66400000000000003</c:v>
                </c:pt>
                <c:pt idx="4989">
                  <c:v>0.627</c:v>
                </c:pt>
                <c:pt idx="4990">
                  <c:v>0.61699999999999999</c:v>
                </c:pt>
                <c:pt idx="4991">
                  <c:v>0.6</c:v>
                </c:pt>
                <c:pt idx="4992">
                  <c:v>0.58099999999999996</c:v>
                </c:pt>
                <c:pt idx="4993">
                  <c:v>0.59199999999999997</c:v>
                </c:pt>
                <c:pt idx="4994">
                  <c:v>0.6</c:v>
                </c:pt>
                <c:pt idx="4995">
                  <c:v>0.65100000000000002</c:v>
                </c:pt>
                <c:pt idx="4996">
                  <c:v>0.66600000000000004</c:v>
                </c:pt>
                <c:pt idx="4997">
                  <c:v>0.64400000000000002</c:v>
                </c:pt>
                <c:pt idx="4998">
                  <c:v>0.624</c:v>
                </c:pt>
                <c:pt idx="4999">
                  <c:v>0.59899999999999998</c:v>
                </c:pt>
                <c:pt idx="5000">
                  <c:v>0.58399999999999996</c:v>
                </c:pt>
                <c:pt idx="5001">
                  <c:v>0.57499999999999996</c:v>
                </c:pt>
                <c:pt idx="5002">
                  <c:v>0.623</c:v>
                </c:pt>
                <c:pt idx="5003">
                  <c:v>0.623</c:v>
                </c:pt>
                <c:pt idx="5004">
                  <c:v>0.68799999999999994</c:v>
                </c:pt>
                <c:pt idx="5005">
                  <c:v>0.69</c:v>
                </c:pt>
                <c:pt idx="5006">
                  <c:v>0.74299999999999999</c:v>
                </c:pt>
                <c:pt idx="5007">
                  <c:v>0.77400000000000002</c:v>
                </c:pt>
                <c:pt idx="5008">
                  <c:v>0.78500000000000003</c:v>
                </c:pt>
                <c:pt idx="5009">
                  <c:v>0.80100000000000005</c:v>
                </c:pt>
                <c:pt idx="5010">
                  <c:v>0.82599999999999996</c:v>
                </c:pt>
                <c:pt idx="5011">
                  <c:v>0.81699999999999995</c:v>
                </c:pt>
                <c:pt idx="5012">
                  <c:v>0.81399999999999995</c:v>
                </c:pt>
                <c:pt idx="5013">
                  <c:v>0.81200000000000006</c:v>
                </c:pt>
                <c:pt idx="5014">
                  <c:v>0.80300000000000005</c:v>
                </c:pt>
                <c:pt idx="5015">
                  <c:v>0.79</c:v>
                </c:pt>
                <c:pt idx="5016">
                  <c:v>0.83299999999999996</c:v>
                </c:pt>
                <c:pt idx="5017">
                  <c:v>0.83199999999999996</c:v>
                </c:pt>
                <c:pt idx="5018">
                  <c:v>0.80900000000000005</c:v>
                </c:pt>
                <c:pt idx="5019">
                  <c:v>0.84</c:v>
                </c:pt>
                <c:pt idx="5020">
                  <c:v>0.85099999999999998</c:v>
                </c:pt>
                <c:pt idx="5021">
                  <c:v>0.81299999999999994</c:v>
                </c:pt>
                <c:pt idx="5022">
                  <c:v>0.76300000000000001</c:v>
                </c:pt>
                <c:pt idx="5023">
                  <c:v>0.73499999999999999</c:v>
                </c:pt>
                <c:pt idx="5024">
                  <c:v>0.69399999999999995</c:v>
                </c:pt>
                <c:pt idx="5025">
                  <c:v>0.67800000000000005</c:v>
                </c:pt>
                <c:pt idx="5026">
                  <c:v>0.64700000000000002</c:v>
                </c:pt>
                <c:pt idx="5027">
                  <c:v>0.64500000000000002</c:v>
                </c:pt>
                <c:pt idx="5028">
                  <c:v>0.63700000000000001</c:v>
                </c:pt>
                <c:pt idx="5029">
                  <c:v>0.66200000000000003</c:v>
                </c:pt>
                <c:pt idx="5030">
                  <c:v>0.63900000000000001</c:v>
                </c:pt>
                <c:pt idx="5031">
                  <c:v>0.61899999999999999</c:v>
                </c:pt>
                <c:pt idx="5032">
                  <c:v>0.58599999999999997</c:v>
                </c:pt>
                <c:pt idx="5033">
                  <c:v>0.59699999999999998</c:v>
                </c:pt>
                <c:pt idx="5034">
                  <c:v>0.55900000000000005</c:v>
                </c:pt>
                <c:pt idx="5035">
                  <c:v>0.54500000000000004</c:v>
                </c:pt>
                <c:pt idx="5036">
                  <c:v>0.55200000000000005</c:v>
                </c:pt>
                <c:pt idx="5037">
                  <c:v>0.56499999999999995</c:v>
                </c:pt>
                <c:pt idx="5038">
                  <c:v>0.58799999999999997</c:v>
                </c:pt>
                <c:pt idx="5039">
                  <c:v>0.624</c:v>
                </c:pt>
                <c:pt idx="5040">
                  <c:v>0.63300000000000001</c:v>
                </c:pt>
                <c:pt idx="5041">
                  <c:v>0.65400000000000003</c:v>
                </c:pt>
                <c:pt idx="5042">
                  <c:v>0.68700000000000006</c:v>
                </c:pt>
                <c:pt idx="5043">
                  <c:v>0.73399999999999999</c:v>
                </c:pt>
                <c:pt idx="5044">
                  <c:v>0.752</c:v>
                </c:pt>
                <c:pt idx="5045">
                  <c:v>0.74199999999999999</c:v>
                </c:pt>
                <c:pt idx="5046">
                  <c:v>0.78400000000000003</c:v>
                </c:pt>
                <c:pt idx="5047">
                  <c:v>0.80300000000000005</c:v>
                </c:pt>
                <c:pt idx="5048">
                  <c:v>0.82799999999999996</c:v>
                </c:pt>
                <c:pt idx="5049">
                  <c:v>0.85899999999999999</c:v>
                </c:pt>
                <c:pt idx="5050">
                  <c:v>0.85699999999999998</c:v>
                </c:pt>
                <c:pt idx="5051">
                  <c:v>0.85899999999999999</c:v>
                </c:pt>
                <c:pt idx="5052">
                  <c:v>0.86299999999999999</c:v>
                </c:pt>
                <c:pt idx="5053">
                  <c:v>0.85899999999999999</c:v>
                </c:pt>
                <c:pt idx="5054">
                  <c:v>0.85899999999999999</c:v>
                </c:pt>
                <c:pt idx="5055">
                  <c:v>0.85899999999999999</c:v>
                </c:pt>
                <c:pt idx="5056">
                  <c:v>0.84499999999999997</c:v>
                </c:pt>
                <c:pt idx="5057">
                  <c:v>0.82199999999999995</c:v>
                </c:pt>
                <c:pt idx="5058">
                  <c:v>0.78700000000000003</c:v>
                </c:pt>
                <c:pt idx="5059">
                  <c:v>0.73899999999999999</c:v>
                </c:pt>
                <c:pt idx="5060">
                  <c:v>0.71899999999999997</c:v>
                </c:pt>
                <c:pt idx="5061">
                  <c:v>0.72599999999999998</c:v>
                </c:pt>
                <c:pt idx="5062">
                  <c:v>0.68100000000000005</c:v>
                </c:pt>
                <c:pt idx="5063">
                  <c:v>0.66300000000000003</c:v>
                </c:pt>
                <c:pt idx="5064">
                  <c:v>0.67400000000000004</c:v>
                </c:pt>
                <c:pt idx="5065">
                  <c:v>0.64300000000000002</c:v>
                </c:pt>
                <c:pt idx="5066">
                  <c:v>0.67600000000000005</c:v>
                </c:pt>
                <c:pt idx="5067">
                  <c:v>0.65</c:v>
                </c:pt>
                <c:pt idx="5068">
                  <c:v>0.67900000000000005</c:v>
                </c:pt>
                <c:pt idx="5069">
                  <c:v>0.69599999999999995</c:v>
                </c:pt>
                <c:pt idx="5070">
                  <c:v>0.66200000000000003</c:v>
                </c:pt>
                <c:pt idx="5071">
                  <c:v>0.67700000000000005</c:v>
                </c:pt>
                <c:pt idx="5072">
                  <c:v>0.65800000000000003</c:v>
                </c:pt>
                <c:pt idx="5073">
                  <c:v>0.63200000000000001</c:v>
                </c:pt>
                <c:pt idx="5074">
                  <c:v>0.60399999999999998</c:v>
                </c:pt>
                <c:pt idx="5075">
                  <c:v>0.57599999999999996</c:v>
                </c:pt>
                <c:pt idx="5076">
                  <c:v>0.54700000000000004</c:v>
                </c:pt>
                <c:pt idx="5077">
                  <c:v>0.56999999999999995</c:v>
                </c:pt>
                <c:pt idx="5078">
                  <c:v>0.60599999999999998</c:v>
                </c:pt>
                <c:pt idx="5079">
                  <c:v>0.65600000000000003</c:v>
                </c:pt>
                <c:pt idx="5080">
                  <c:v>0.72599999999999998</c:v>
                </c:pt>
                <c:pt idx="5081">
                  <c:v>0.81899999999999995</c:v>
                </c:pt>
                <c:pt idx="5082">
                  <c:v>0.84699999999999998</c:v>
                </c:pt>
                <c:pt idx="5083">
                  <c:v>0.89200000000000002</c:v>
                </c:pt>
                <c:pt idx="5084">
                  <c:v>0.91200000000000003</c:v>
                </c:pt>
                <c:pt idx="5085">
                  <c:v>0.90700000000000003</c:v>
                </c:pt>
                <c:pt idx="5086">
                  <c:v>0.89900000000000002</c:v>
                </c:pt>
                <c:pt idx="5087">
                  <c:v>0.85099999999999998</c:v>
                </c:pt>
                <c:pt idx="5088">
                  <c:v>0.84499999999999997</c:v>
                </c:pt>
                <c:pt idx="5089">
                  <c:v>0.83799999999999997</c:v>
                </c:pt>
                <c:pt idx="5090">
                  <c:v>0.82699999999999996</c:v>
                </c:pt>
                <c:pt idx="5091">
                  <c:v>0.81</c:v>
                </c:pt>
                <c:pt idx="5092">
                  <c:v>0.83499999999999996</c:v>
                </c:pt>
                <c:pt idx="5093">
                  <c:v>0.81799999999999995</c:v>
                </c:pt>
                <c:pt idx="5094">
                  <c:v>0.85499999999999998</c:v>
                </c:pt>
                <c:pt idx="5095">
                  <c:v>0.86399999999999999</c:v>
                </c:pt>
                <c:pt idx="5096">
                  <c:v>0.874</c:v>
                </c:pt>
                <c:pt idx="5097">
                  <c:v>0.83599999999999997</c:v>
                </c:pt>
                <c:pt idx="5098">
                  <c:v>0.82699999999999996</c:v>
                </c:pt>
                <c:pt idx="5099">
                  <c:v>0.80300000000000005</c:v>
                </c:pt>
                <c:pt idx="5100">
                  <c:v>0.76800000000000002</c:v>
                </c:pt>
                <c:pt idx="5101">
                  <c:v>0.75800000000000001</c:v>
                </c:pt>
                <c:pt idx="5102">
                  <c:v>0.73699999999999999</c:v>
                </c:pt>
                <c:pt idx="5103">
                  <c:v>0.748</c:v>
                </c:pt>
                <c:pt idx="5104">
                  <c:v>0.69399999999999995</c:v>
                </c:pt>
                <c:pt idx="5105">
                  <c:v>0.67300000000000004</c:v>
                </c:pt>
                <c:pt idx="5106">
                  <c:v>0.65500000000000003</c:v>
                </c:pt>
                <c:pt idx="5107">
                  <c:v>0.61699999999999999</c:v>
                </c:pt>
                <c:pt idx="5108">
                  <c:v>0.56499999999999995</c:v>
                </c:pt>
                <c:pt idx="5109">
                  <c:v>0.55800000000000005</c:v>
                </c:pt>
                <c:pt idx="5110">
                  <c:v>0.56000000000000005</c:v>
                </c:pt>
                <c:pt idx="5111">
                  <c:v>0.55800000000000005</c:v>
                </c:pt>
                <c:pt idx="5112">
                  <c:v>0.61199999999999999</c:v>
                </c:pt>
                <c:pt idx="5113">
                  <c:v>0.61299999999999999</c:v>
                </c:pt>
                <c:pt idx="5114">
                  <c:v>0.68700000000000006</c:v>
                </c:pt>
                <c:pt idx="5115">
                  <c:v>0.72899999999999998</c:v>
                </c:pt>
                <c:pt idx="5116">
                  <c:v>0.749</c:v>
                </c:pt>
                <c:pt idx="5117">
                  <c:v>0.78400000000000003</c:v>
                </c:pt>
                <c:pt idx="5118">
                  <c:v>0.78</c:v>
                </c:pt>
                <c:pt idx="5119">
                  <c:v>0.75600000000000001</c:v>
                </c:pt>
                <c:pt idx="5120">
                  <c:v>0.746</c:v>
                </c:pt>
                <c:pt idx="5121">
                  <c:v>0.73199999999999998</c:v>
                </c:pt>
                <c:pt idx="5122">
                  <c:v>0.76700000000000002</c:v>
                </c:pt>
                <c:pt idx="5123">
                  <c:v>0.81100000000000005</c:v>
                </c:pt>
                <c:pt idx="5124">
                  <c:v>0.82499999999999996</c:v>
                </c:pt>
                <c:pt idx="5125">
                  <c:v>0.84799999999999998</c:v>
                </c:pt>
                <c:pt idx="5126">
                  <c:v>0.83899999999999997</c:v>
                </c:pt>
                <c:pt idx="5127">
                  <c:v>0.82699999999999996</c:v>
                </c:pt>
                <c:pt idx="5128">
                  <c:v>0.81399999999999995</c:v>
                </c:pt>
                <c:pt idx="5129">
                  <c:v>0.85899999999999999</c:v>
                </c:pt>
                <c:pt idx="5130">
                  <c:v>0.85799999999999998</c:v>
                </c:pt>
                <c:pt idx="5131">
                  <c:v>0.84899999999999998</c:v>
                </c:pt>
                <c:pt idx="5132">
                  <c:v>0.89100000000000001</c:v>
                </c:pt>
                <c:pt idx="5133">
                  <c:v>0.86699999999999999</c:v>
                </c:pt>
                <c:pt idx="5134">
                  <c:v>0.84499999999999997</c:v>
                </c:pt>
                <c:pt idx="5135">
                  <c:v>0.85699999999999998</c:v>
                </c:pt>
                <c:pt idx="5136">
                  <c:v>0.79500000000000004</c:v>
                </c:pt>
                <c:pt idx="5137">
                  <c:v>0.77900000000000003</c:v>
                </c:pt>
                <c:pt idx="5138">
                  <c:v>0.68799999999999994</c:v>
                </c:pt>
                <c:pt idx="5139">
                  <c:v>0.67700000000000005</c:v>
                </c:pt>
                <c:pt idx="5140">
                  <c:v>0.64200000000000002</c:v>
                </c:pt>
                <c:pt idx="5141">
                  <c:v>0.59099999999999997</c:v>
                </c:pt>
                <c:pt idx="5142">
                  <c:v>0.60299999999999998</c:v>
                </c:pt>
                <c:pt idx="5143">
                  <c:v>0.57399999999999995</c:v>
                </c:pt>
                <c:pt idx="5144">
                  <c:v>0.58099999999999996</c:v>
                </c:pt>
                <c:pt idx="5145">
                  <c:v>0.67700000000000005</c:v>
                </c:pt>
                <c:pt idx="5146">
                  <c:v>0.68</c:v>
                </c:pt>
                <c:pt idx="5147">
                  <c:v>0.70399999999999996</c:v>
                </c:pt>
                <c:pt idx="5148">
                  <c:v>0.72599999999999998</c:v>
                </c:pt>
                <c:pt idx="5149">
                  <c:v>0.71099999999999997</c:v>
                </c:pt>
                <c:pt idx="5150">
                  <c:v>0.69199999999999995</c:v>
                </c:pt>
                <c:pt idx="5151">
                  <c:v>0.67700000000000005</c:v>
                </c:pt>
                <c:pt idx="5152">
                  <c:v>0.66600000000000004</c:v>
                </c:pt>
                <c:pt idx="5153">
                  <c:v>0.61899999999999999</c:v>
                </c:pt>
                <c:pt idx="5154">
                  <c:v>0.61799999999999999</c:v>
                </c:pt>
                <c:pt idx="5155">
                  <c:v>0.67600000000000005</c:v>
                </c:pt>
                <c:pt idx="5156">
                  <c:v>0.64800000000000002</c:v>
                </c:pt>
                <c:pt idx="5157">
                  <c:v>0.68300000000000005</c:v>
                </c:pt>
                <c:pt idx="5158">
                  <c:v>0.73399999999999999</c:v>
                </c:pt>
                <c:pt idx="5159">
                  <c:v>0.75900000000000001</c:v>
                </c:pt>
                <c:pt idx="5160">
                  <c:v>0.80500000000000005</c:v>
                </c:pt>
                <c:pt idx="5161">
                  <c:v>0.81100000000000005</c:v>
                </c:pt>
                <c:pt idx="5162">
                  <c:v>0.88900000000000001</c:v>
                </c:pt>
                <c:pt idx="5163">
                  <c:v>0.88600000000000001</c:v>
                </c:pt>
                <c:pt idx="5164">
                  <c:v>0.88800000000000001</c:v>
                </c:pt>
                <c:pt idx="5165">
                  <c:v>0.89500000000000002</c:v>
                </c:pt>
                <c:pt idx="5166">
                  <c:v>0.89200000000000002</c:v>
                </c:pt>
                <c:pt idx="5167">
                  <c:v>0.86099999999999999</c:v>
                </c:pt>
                <c:pt idx="5168">
                  <c:v>0.85699999999999998</c:v>
                </c:pt>
                <c:pt idx="5169">
                  <c:v>0.84499999999999997</c:v>
                </c:pt>
                <c:pt idx="5170">
                  <c:v>0.82499999999999996</c:v>
                </c:pt>
                <c:pt idx="5171">
                  <c:v>0.79700000000000004</c:v>
                </c:pt>
                <c:pt idx="5172">
                  <c:v>0.79800000000000004</c:v>
                </c:pt>
                <c:pt idx="5173">
                  <c:v>0.78800000000000003</c:v>
                </c:pt>
                <c:pt idx="5174">
                  <c:v>0.76600000000000001</c:v>
                </c:pt>
                <c:pt idx="5175">
                  <c:v>0.73499999999999999</c:v>
                </c:pt>
                <c:pt idx="5176">
                  <c:v>0.73299999999999998</c:v>
                </c:pt>
                <c:pt idx="5177">
                  <c:v>0.71799999999999997</c:v>
                </c:pt>
                <c:pt idx="5178">
                  <c:v>0.69199999999999995</c:v>
                </c:pt>
                <c:pt idx="5179">
                  <c:v>0.69699999999999995</c:v>
                </c:pt>
                <c:pt idx="5180">
                  <c:v>0.65</c:v>
                </c:pt>
                <c:pt idx="5181">
                  <c:v>0.68500000000000005</c:v>
                </c:pt>
                <c:pt idx="5182">
                  <c:v>0.65400000000000003</c:v>
                </c:pt>
                <c:pt idx="5183">
                  <c:v>0.66700000000000004</c:v>
                </c:pt>
                <c:pt idx="5184">
                  <c:v>0.69399999999999995</c:v>
                </c:pt>
                <c:pt idx="5185">
                  <c:v>0.74399999999999999</c:v>
                </c:pt>
                <c:pt idx="5186">
                  <c:v>0.71199999999999997</c:v>
                </c:pt>
                <c:pt idx="5187">
                  <c:v>0.69</c:v>
                </c:pt>
                <c:pt idx="5188">
                  <c:v>0.66300000000000003</c:v>
                </c:pt>
                <c:pt idx="5189">
                  <c:v>0.60099999999999998</c:v>
                </c:pt>
                <c:pt idx="5190">
                  <c:v>0.621</c:v>
                </c:pt>
                <c:pt idx="5191">
                  <c:v>0.64800000000000002</c:v>
                </c:pt>
                <c:pt idx="5192">
                  <c:v>0.64700000000000002</c:v>
                </c:pt>
                <c:pt idx="5193">
                  <c:v>0.66100000000000003</c:v>
                </c:pt>
                <c:pt idx="5194">
                  <c:v>0.68500000000000005</c:v>
                </c:pt>
                <c:pt idx="5195">
                  <c:v>0.72499999999999998</c:v>
                </c:pt>
                <c:pt idx="5196">
                  <c:v>0.77900000000000003</c:v>
                </c:pt>
                <c:pt idx="5197">
                  <c:v>0.85299999999999998</c:v>
                </c:pt>
                <c:pt idx="5198">
                  <c:v>0.873</c:v>
                </c:pt>
                <c:pt idx="5199">
                  <c:v>0.93899999999999995</c:v>
                </c:pt>
                <c:pt idx="5200">
                  <c:v>0.92700000000000005</c:v>
                </c:pt>
                <c:pt idx="5201">
                  <c:v>0.94</c:v>
                </c:pt>
                <c:pt idx="5202">
                  <c:v>0.94499999999999995</c:v>
                </c:pt>
                <c:pt idx="5203">
                  <c:v>0.90800000000000003</c:v>
                </c:pt>
                <c:pt idx="5204">
                  <c:v>0.85299999999999998</c:v>
                </c:pt>
                <c:pt idx="5205">
                  <c:v>0.85599999999999998</c:v>
                </c:pt>
                <c:pt idx="5206">
                  <c:v>0.80200000000000005</c:v>
                </c:pt>
                <c:pt idx="5207">
                  <c:v>0.78200000000000003</c:v>
                </c:pt>
                <c:pt idx="5208">
                  <c:v>0.79500000000000004</c:v>
                </c:pt>
                <c:pt idx="5209">
                  <c:v>0.75800000000000001</c:v>
                </c:pt>
                <c:pt idx="5210">
                  <c:v>0.79300000000000004</c:v>
                </c:pt>
                <c:pt idx="5211">
                  <c:v>0.78300000000000003</c:v>
                </c:pt>
                <c:pt idx="5212">
                  <c:v>0.80600000000000005</c:v>
                </c:pt>
                <c:pt idx="5213">
                  <c:v>0.78</c:v>
                </c:pt>
                <c:pt idx="5214">
                  <c:v>0.78500000000000003</c:v>
                </c:pt>
                <c:pt idx="5215">
                  <c:v>0.81899999999999995</c:v>
                </c:pt>
                <c:pt idx="5216">
                  <c:v>0.80600000000000005</c:v>
                </c:pt>
                <c:pt idx="5217">
                  <c:v>0.78100000000000003</c:v>
                </c:pt>
                <c:pt idx="5218">
                  <c:v>0.745</c:v>
                </c:pt>
                <c:pt idx="5219">
                  <c:v>0.69399999999999995</c:v>
                </c:pt>
                <c:pt idx="5220">
                  <c:v>0.67100000000000004</c:v>
                </c:pt>
                <c:pt idx="5221">
                  <c:v>0.60399999999999998</c:v>
                </c:pt>
                <c:pt idx="5222">
                  <c:v>0.55900000000000005</c:v>
                </c:pt>
                <c:pt idx="5223">
                  <c:v>0.54700000000000004</c:v>
                </c:pt>
                <c:pt idx="5224">
                  <c:v>0.53400000000000003</c:v>
                </c:pt>
                <c:pt idx="5225">
                  <c:v>0.55900000000000005</c:v>
                </c:pt>
                <c:pt idx="5226">
                  <c:v>0.59799999999999998</c:v>
                </c:pt>
                <c:pt idx="5227">
                  <c:v>0.60499999999999998</c:v>
                </c:pt>
                <c:pt idx="5228">
                  <c:v>0.67400000000000004</c:v>
                </c:pt>
                <c:pt idx="5229">
                  <c:v>0.71799999999999997</c:v>
                </c:pt>
                <c:pt idx="5230">
                  <c:v>0.78</c:v>
                </c:pt>
                <c:pt idx="5231">
                  <c:v>0.81699999999999995</c:v>
                </c:pt>
                <c:pt idx="5232">
                  <c:v>0.82799999999999996</c:v>
                </c:pt>
                <c:pt idx="5233">
                  <c:v>0.85099999999999998</c:v>
                </c:pt>
                <c:pt idx="5234">
                  <c:v>0.84099999999999997</c:v>
                </c:pt>
                <c:pt idx="5235">
                  <c:v>0.84099999999999997</c:v>
                </c:pt>
                <c:pt idx="5236">
                  <c:v>0.80800000000000005</c:v>
                </c:pt>
                <c:pt idx="5237">
                  <c:v>0.81899999999999995</c:v>
                </c:pt>
                <c:pt idx="5238">
                  <c:v>0.79200000000000004</c:v>
                </c:pt>
                <c:pt idx="5239">
                  <c:v>0.80700000000000005</c:v>
                </c:pt>
                <c:pt idx="5240">
                  <c:v>0.83</c:v>
                </c:pt>
                <c:pt idx="5241">
                  <c:v>0.89900000000000002</c:v>
                </c:pt>
                <c:pt idx="5242">
                  <c:v>0.89700000000000002</c:v>
                </c:pt>
                <c:pt idx="5243">
                  <c:v>0.93200000000000005</c:v>
                </c:pt>
                <c:pt idx="5244">
                  <c:v>0.93400000000000005</c:v>
                </c:pt>
                <c:pt idx="5245">
                  <c:v>0.93400000000000005</c:v>
                </c:pt>
                <c:pt idx="5246">
                  <c:v>0.93600000000000005</c:v>
                </c:pt>
                <c:pt idx="5247">
                  <c:v>0.87</c:v>
                </c:pt>
                <c:pt idx="5248">
                  <c:v>0.85299999999999998</c:v>
                </c:pt>
                <c:pt idx="5249">
                  <c:v>0.80800000000000005</c:v>
                </c:pt>
                <c:pt idx="5250">
                  <c:v>0.78900000000000003</c:v>
                </c:pt>
                <c:pt idx="5251">
                  <c:v>0.754</c:v>
                </c:pt>
                <c:pt idx="5252">
                  <c:v>0.74399999999999999</c:v>
                </c:pt>
                <c:pt idx="5253">
                  <c:v>0.73</c:v>
                </c:pt>
                <c:pt idx="5254">
                  <c:v>0.68899999999999995</c:v>
                </c:pt>
                <c:pt idx="5255">
                  <c:v>0.72399999999999998</c:v>
                </c:pt>
                <c:pt idx="5256">
                  <c:v>0.71299999999999997</c:v>
                </c:pt>
                <c:pt idx="5257">
                  <c:v>0.69899999999999995</c:v>
                </c:pt>
                <c:pt idx="5258">
                  <c:v>0.67100000000000004</c:v>
                </c:pt>
                <c:pt idx="5259">
                  <c:v>0.64200000000000002</c:v>
                </c:pt>
                <c:pt idx="5260">
                  <c:v>0.69899999999999995</c:v>
                </c:pt>
                <c:pt idx="5261">
                  <c:v>0.65800000000000003</c:v>
                </c:pt>
                <c:pt idx="5262">
                  <c:v>0.66600000000000004</c:v>
                </c:pt>
                <c:pt idx="5263">
                  <c:v>0.67600000000000005</c:v>
                </c:pt>
                <c:pt idx="5264">
                  <c:v>0.70099999999999996</c:v>
                </c:pt>
                <c:pt idx="5265">
                  <c:v>0.67300000000000004</c:v>
                </c:pt>
                <c:pt idx="5266">
                  <c:v>0.70699999999999996</c:v>
                </c:pt>
                <c:pt idx="5267">
                  <c:v>0.70599999999999996</c:v>
                </c:pt>
                <c:pt idx="5268">
                  <c:v>0.71499999999999997</c:v>
                </c:pt>
                <c:pt idx="5269">
                  <c:v>0.69499999999999995</c:v>
                </c:pt>
                <c:pt idx="5270">
                  <c:v>0.72199999999999998</c:v>
                </c:pt>
                <c:pt idx="5271">
                  <c:v>0.72099999999999997</c:v>
                </c:pt>
                <c:pt idx="5272">
                  <c:v>0.77500000000000002</c:v>
                </c:pt>
                <c:pt idx="5273">
                  <c:v>0.80500000000000005</c:v>
                </c:pt>
                <c:pt idx="5274">
                  <c:v>0.84899999999999998</c:v>
                </c:pt>
                <c:pt idx="5275">
                  <c:v>0.86599999999999999</c:v>
                </c:pt>
                <c:pt idx="5276">
                  <c:v>0.89300000000000002</c:v>
                </c:pt>
                <c:pt idx="5277">
                  <c:v>0.92300000000000004</c:v>
                </c:pt>
                <c:pt idx="5278">
                  <c:v>0.92500000000000004</c:v>
                </c:pt>
                <c:pt idx="5279">
                  <c:v>0.88100000000000001</c:v>
                </c:pt>
                <c:pt idx="5280">
                  <c:v>0.89900000000000002</c:v>
                </c:pt>
                <c:pt idx="5281">
                  <c:v>0.84799999999999998</c:v>
                </c:pt>
                <c:pt idx="5282">
                  <c:v>0.84899999999999998</c:v>
                </c:pt>
                <c:pt idx="5283">
                  <c:v>0.875</c:v>
                </c:pt>
                <c:pt idx="5284">
                  <c:v>0.85499999999999998</c:v>
                </c:pt>
                <c:pt idx="5285">
                  <c:v>0.82199999999999995</c:v>
                </c:pt>
                <c:pt idx="5286">
                  <c:v>0.82299999999999995</c:v>
                </c:pt>
                <c:pt idx="5287">
                  <c:v>0.77500000000000002</c:v>
                </c:pt>
                <c:pt idx="5288">
                  <c:v>0.753</c:v>
                </c:pt>
                <c:pt idx="5289">
                  <c:v>0.75900000000000001</c:v>
                </c:pt>
                <c:pt idx="5290">
                  <c:v>0.751</c:v>
                </c:pt>
                <c:pt idx="5291">
                  <c:v>0.73499999999999999</c:v>
                </c:pt>
                <c:pt idx="5292">
                  <c:v>0.70699999999999996</c:v>
                </c:pt>
                <c:pt idx="5293">
                  <c:v>0.70799999999999996</c:v>
                </c:pt>
                <c:pt idx="5294">
                  <c:v>0.70799999999999996</c:v>
                </c:pt>
                <c:pt idx="5295">
                  <c:v>0.68</c:v>
                </c:pt>
                <c:pt idx="5296">
                  <c:v>0.69799999999999995</c:v>
                </c:pt>
                <c:pt idx="5297">
                  <c:v>0.67100000000000004</c:v>
                </c:pt>
                <c:pt idx="5298">
                  <c:v>0.68100000000000005</c:v>
                </c:pt>
                <c:pt idx="5299">
                  <c:v>0.65700000000000003</c:v>
                </c:pt>
                <c:pt idx="5300">
                  <c:v>0.66500000000000004</c:v>
                </c:pt>
                <c:pt idx="5301">
                  <c:v>0.67600000000000005</c:v>
                </c:pt>
                <c:pt idx="5302">
                  <c:v>0.7</c:v>
                </c:pt>
                <c:pt idx="5303">
                  <c:v>0.66800000000000004</c:v>
                </c:pt>
                <c:pt idx="5304">
                  <c:v>0.70499999999999996</c:v>
                </c:pt>
                <c:pt idx="5305">
                  <c:v>0.69299999999999995</c:v>
                </c:pt>
                <c:pt idx="5306">
                  <c:v>0.70099999999999996</c:v>
                </c:pt>
                <c:pt idx="5307">
                  <c:v>0.72099999999999997</c:v>
                </c:pt>
                <c:pt idx="5308">
                  <c:v>0.755</c:v>
                </c:pt>
                <c:pt idx="5309">
                  <c:v>0.84599999999999997</c:v>
                </c:pt>
                <c:pt idx="5310">
                  <c:v>0.875</c:v>
                </c:pt>
                <c:pt idx="5311">
                  <c:v>0.88600000000000001</c:v>
                </c:pt>
                <c:pt idx="5312">
                  <c:v>0.89400000000000002</c:v>
                </c:pt>
                <c:pt idx="5313">
                  <c:v>0.91600000000000004</c:v>
                </c:pt>
                <c:pt idx="5314">
                  <c:v>0.94399999999999995</c:v>
                </c:pt>
                <c:pt idx="5315">
                  <c:v>0.89900000000000002</c:v>
                </c:pt>
                <c:pt idx="5316">
                  <c:v>0.89500000000000002</c:v>
                </c:pt>
                <c:pt idx="5317">
                  <c:v>0.876</c:v>
                </c:pt>
                <c:pt idx="5318">
                  <c:v>0.88100000000000001</c:v>
                </c:pt>
                <c:pt idx="5319">
                  <c:v>0.873</c:v>
                </c:pt>
                <c:pt idx="5320">
                  <c:v>0.86699999999999999</c:v>
                </c:pt>
                <c:pt idx="5321">
                  <c:v>0.89200000000000002</c:v>
                </c:pt>
                <c:pt idx="5322">
                  <c:v>0.873</c:v>
                </c:pt>
                <c:pt idx="5323">
                  <c:v>0.88500000000000001</c:v>
                </c:pt>
                <c:pt idx="5324">
                  <c:v>0.89100000000000001</c:v>
                </c:pt>
                <c:pt idx="5325">
                  <c:v>0.88800000000000001</c:v>
                </c:pt>
                <c:pt idx="5326">
                  <c:v>0.874</c:v>
                </c:pt>
                <c:pt idx="5327">
                  <c:v>0.89100000000000001</c:v>
                </c:pt>
                <c:pt idx="5328">
                  <c:v>0.85699999999999998</c:v>
                </c:pt>
                <c:pt idx="5329">
                  <c:v>0.76300000000000001</c:v>
                </c:pt>
                <c:pt idx="5330">
                  <c:v>0.73499999999999999</c:v>
                </c:pt>
                <c:pt idx="5331">
                  <c:v>0.68899999999999995</c:v>
                </c:pt>
                <c:pt idx="5332">
                  <c:v>0.67100000000000004</c:v>
                </c:pt>
                <c:pt idx="5333">
                  <c:v>0.64200000000000002</c:v>
                </c:pt>
                <c:pt idx="5334">
                  <c:v>0.60399999999999998</c:v>
                </c:pt>
                <c:pt idx="5335">
                  <c:v>0.6</c:v>
                </c:pt>
                <c:pt idx="5336">
                  <c:v>0.64400000000000002</c:v>
                </c:pt>
                <c:pt idx="5337">
                  <c:v>0.68100000000000005</c:v>
                </c:pt>
                <c:pt idx="5338">
                  <c:v>0.67800000000000005</c:v>
                </c:pt>
                <c:pt idx="5339">
                  <c:v>0.73399999999999999</c:v>
                </c:pt>
                <c:pt idx="5340">
                  <c:v>0.76300000000000001</c:v>
                </c:pt>
                <c:pt idx="5341">
                  <c:v>0.80600000000000005</c:v>
                </c:pt>
                <c:pt idx="5342">
                  <c:v>0.80200000000000005</c:v>
                </c:pt>
                <c:pt idx="5343">
                  <c:v>0.81499999999999995</c:v>
                </c:pt>
                <c:pt idx="5344">
                  <c:v>0.79500000000000004</c:v>
                </c:pt>
                <c:pt idx="5345">
                  <c:v>0.78500000000000003</c:v>
                </c:pt>
                <c:pt idx="5346">
                  <c:v>0.78200000000000003</c:v>
                </c:pt>
                <c:pt idx="5347">
                  <c:v>0.78800000000000003</c:v>
                </c:pt>
                <c:pt idx="5348">
                  <c:v>0.76200000000000001</c:v>
                </c:pt>
                <c:pt idx="5349">
                  <c:v>0.74</c:v>
                </c:pt>
                <c:pt idx="5350">
                  <c:v>0.77</c:v>
                </c:pt>
                <c:pt idx="5351">
                  <c:v>0.76700000000000002</c:v>
                </c:pt>
                <c:pt idx="5352">
                  <c:v>0.81599999999999995</c:v>
                </c:pt>
                <c:pt idx="5353">
                  <c:v>0.84399999999999997</c:v>
                </c:pt>
                <c:pt idx="5354">
                  <c:v>0.875</c:v>
                </c:pt>
                <c:pt idx="5355">
                  <c:v>0.91300000000000003</c:v>
                </c:pt>
                <c:pt idx="5356">
                  <c:v>0.91800000000000004</c:v>
                </c:pt>
                <c:pt idx="5357">
                  <c:v>0.96399999999999997</c:v>
                </c:pt>
                <c:pt idx="5358">
                  <c:v>0.97</c:v>
                </c:pt>
                <c:pt idx="5359">
                  <c:v>0.96499999999999997</c:v>
                </c:pt>
                <c:pt idx="5360">
                  <c:v>0.95299999999999996</c:v>
                </c:pt>
                <c:pt idx="5361">
                  <c:v>0.94199999999999995</c:v>
                </c:pt>
                <c:pt idx="5362">
                  <c:v>0.93100000000000005</c:v>
                </c:pt>
                <c:pt idx="5363">
                  <c:v>0.89300000000000002</c:v>
                </c:pt>
                <c:pt idx="5364">
                  <c:v>0.78600000000000003</c:v>
                </c:pt>
                <c:pt idx="5365">
                  <c:v>0.75700000000000001</c:v>
                </c:pt>
                <c:pt idx="5366">
                  <c:v>0.69099999999999995</c:v>
                </c:pt>
                <c:pt idx="5367">
                  <c:v>0.66800000000000004</c:v>
                </c:pt>
                <c:pt idx="5368">
                  <c:v>0.66700000000000004</c:v>
                </c:pt>
                <c:pt idx="5369">
                  <c:v>0.70099999999999996</c:v>
                </c:pt>
                <c:pt idx="5370">
                  <c:v>0.67200000000000004</c:v>
                </c:pt>
                <c:pt idx="5371">
                  <c:v>0.70499999999999996</c:v>
                </c:pt>
                <c:pt idx="5372">
                  <c:v>0.69899999999999995</c:v>
                </c:pt>
                <c:pt idx="5373">
                  <c:v>0.71399999999999997</c:v>
                </c:pt>
                <c:pt idx="5374">
                  <c:v>0.73</c:v>
                </c:pt>
                <c:pt idx="5375">
                  <c:v>0.747</c:v>
                </c:pt>
                <c:pt idx="5376">
                  <c:v>0.72499999999999998</c:v>
                </c:pt>
                <c:pt idx="5377">
                  <c:v>0.70899999999999996</c:v>
                </c:pt>
                <c:pt idx="5378">
                  <c:v>0.68799999999999994</c:v>
                </c:pt>
                <c:pt idx="5379">
                  <c:v>0.66800000000000004</c:v>
                </c:pt>
                <c:pt idx="5380">
                  <c:v>0.69299999999999995</c:v>
                </c:pt>
                <c:pt idx="5381">
                  <c:v>0.72599999999999998</c:v>
                </c:pt>
                <c:pt idx="5382">
                  <c:v>0.73299999999999998</c:v>
                </c:pt>
                <c:pt idx="5383">
                  <c:v>0.752</c:v>
                </c:pt>
                <c:pt idx="5384">
                  <c:v>0.74299999999999999</c:v>
                </c:pt>
                <c:pt idx="5385">
                  <c:v>0.78700000000000003</c:v>
                </c:pt>
                <c:pt idx="5386">
                  <c:v>0.84599999999999997</c:v>
                </c:pt>
                <c:pt idx="5387">
                  <c:v>0.83799999999999997</c:v>
                </c:pt>
                <c:pt idx="5388">
                  <c:v>0.88600000000000001</c:v>
                </c:pt>
                <c:pt idx="5389">
                  <c:v>0.86499999999999999</c:v>
                </c:pt>
                <c:pt idx="5390">
                  <c:v>0.89100000000000001</c:v>
                </c:pt>
                <c:pt idx="5391">
                  <c:v>0.93100000000000005</c:v>
                </c:pt>
                <c:pt idx="5392">
                  <c:v>0.92100000000000004</c:v>
                </c:pt>
                <c:pt idx="5393">
                  <c:v>0.97499999999999998</c:v>
                </c:pt>
                <c:pt idx="5394">
                  <c:v>0.98099999999999998</c:v>
                </c:pt>
                <c:pt idx="5395">
                  <c:v>0.93100000000000005</c:v>
                </c:pt>
                <c:pt idx="5396">
                  <c:v>0.93700000000000006</c:v>
                </c:pt>
                <c:pt idx="5397">
                  <c:v>0.93100000000000005</c:v>
                </c:pt>
                <c:pt idx="5398">
                  <c:v>0.91500000000000004</c:v>
                </c:pt>
                <c:pt idx="5399">
                  <c:v>0.88600000000000001</c:v>
                </c:pt>
                <c:pt idx="5400">
                  <c:v>0.89700000000000002</c:v>
                </c:pt>
                <c:pt idx="5401">
                  <c:v>0.83399999999999996</c:v>
                </c:pt>
                <c:pt idx="5402">
                  <c:v>0.81</c:v>
                </c:pt>
                <c:pt idx="5403">
                  <c:v>0.81299999999999994</c:v>
                </c:pt>
                <c:pt idx="5404">
                  <c:v>0.85499999999999998</c:v>
                </c:pt>
                <c:pt idx="5405">
                  <c:v>0.88</c:v>
                </c:pt>
                <c:pt idx="5406">
                  <c:v>0.81100000000000005</c:v>
                </c:pt>
                <c:pt idx="5407">
                  <c:v>0.77400000000000002</c:v>
                </c:pt>
                <c:pt idx="5408">
                  <c:v>0.76500000000000001</c:v>
                </c:pt>
                <c:pt idx="5409">
                  <c:v>0.747</c:v>
                </c:pt>
                <c:pt idx="5410">
                  <c:v>0.72199999999999998</c:v>
                </c:pt>
                <c:pt idx="5411">
                  <c:v>0.68899999999999995</c:v>
                </c:pt>
                <c:pt idx="5412">
                  <c:v>0.69299999999999995</c:v>
                </c:pt>
                <c:pt idx="5413">
                  <c:v>0.70099999999999996</c:v>
                </c:pt>
                <c:pt idx="5414">
                  <c:v>0.71299999999999997</c:v>
                </c:pt>
                <c:pt idx="5415">
                  <c:v>0.67</c:v>
                </c:pt>
                <c:pt idx="5416">
                  <c:v>0.72799999999999998</c:v>
                </c:pt>
                <c:pt idx="5417">
                  <c:v>0.73299999999999998</c:v>
                </c:pt>
                <c:pt idx="5418">
                  <c:v>0.76700000000000002</c:v>
                </c:pt>
                <c:pt idx="5419">
                  <c:v>0.77200000000000002</c:v>
                </c:pt>
                <c:pt idx="5420">
                  <c:v>0.78600000000000003</c:v>
                </c:pt>
                <c:pt idx="5421">
                  <c:v>0.77300000000000002</c:v>
                </c:pt>
                <c:pt idx="5422">
                  <c:v>0.80900000000000005</c:v>
                </c:pt>
                <c:pt idx="5423">
                  <c:v>0.85699999999999998</c:v>
                </c:pt>
                <c:pt idx="5424">
                  <c:v>0.88200000000000001</c:v>
                </c:pt>
                <c:pt idx="5425">
                  <c:v>0.92300000000000004</c:v>
                </c:pt>
                <c:pt idx="5426">
                  <c:v>0.94</c:v>
                </c:pt>
                <c:pt idx="5427">
                  <c:v>0.91300000000000003</c:v>
                </c:pt>
                <c:pt idx="5428">
                  <c:v>0.95</c:v>
                </c:pt>
                <c:pt idx="5429">
                  <c:v>0.94099999999999995</c:v>
                </c:pt>
                <c:pt idx="5430">
                  <c:v>0.92600000000000005</c:v>
                </c:pt>
                <c:pt idx="5431">
                  <c:v>0.97199999999999998</c:v>
                </c:pt>
                <c:pt idx="5432">
                  <c:v>0.91500000000000004</c:v>
                </c:pt>
                <c:pt idx="5433">
                  <c:v>0.92100000000000004</c:v>
                </c:pt>
                <c:pt idx="5434">
                  <c:v>0.86199999999999999</c:v>
                </c:pt>
                <c:pt idx="5435">
                  <c:v>0.89700000000000002</c:v>
                </c:pt>
                <c:pt idx="5436">
                  <c:v>0.872</c:v>
                </c:pt>
                <c:pt idx="5437">
                  <c:v>0.879</c:v>
                </c:pt>
                <c:pt idx="5438">
                  <c:v>0.879</c:v>
                </c:pt>
                <c:pt idx="5439">
                  <c:v>0.82799999999999996</c:v>
                </c:pt>
                <c:pt idx="5440">
                  <c:v>0.84399999999999997</c:v>
                </c:pt>
                <c:pt idx="5441">
                  <c:v>0.85399999999999998</c:v>
                </c:pt>
                <c:pt idx="5442">
                  <c:v>0.89300000000000002</c:v>
                </c:pt>
                <c:pt idx="5443">
                  <c:v>0.88500000000000001</c:v>
                </c:pt>
                <c:pt idx="5444">
                  <c:v>0.82699999999999996</c:v>
                </c:pt>
                <c:pt idx="5445">
                  <c:v>0.751</c:v>
                </c:pt>
                <c:pt idx="5446">
                  <c:v>0.73799999999999999</c:v>
                </c:pt>
                <c:pt idx="5447">
                  <c:v>0.67400000000000004</c:v>
                </c:pt>
                <c:pt idx="5448">
                  <c:v>0.63700000000000001</c:v>
                </c:pt>
                <c:pt idx="5449">
                  <c:v>0.63500000000000001</c:v>
                </c:pt>
                <c:pt idx="5450">
                  <c:v>0.64500000000000002</c:v>
                </c:pt>
                <c:pt idx="5451">
                  <c:v>0.63</c:v>
                </c:pt>
                <c:pt idx="5452">
                  <c:v>0.66800000000000004</c:v>
                </c:pt>
                <c:pt idx="5453">
                  <c:v>0.70799999999999996</c:v>
                </c:pt>
                <c:pt idx="5454">
                  <c:v>0.72599999999999998</c:v>
                </c:pt>
                <c:pt idx="5455">
                  <c:v>0.754</c:v>
                </c:pt>
                <c:pt idx="5456">
                  <c:v>0.753</c:v>
                </c:pt>
                <c:pt idx="5457">
                  <c:v>0.80300000000000005</c:v>
                </c:pt>
                <c:pt idx="5458">
                  <c:v>0.78500000000000003</c:v>
                </c:pt>
                <c:pt idx="5459">
                  <c:v>0.81599999999999995</c:v>
                </c:pt>
                <c:pt idx="5460">
                  <c:v>0.81799999999999995</c:v>
                </c:pt>
                <c:pt idx="5461">
                  <c:v>0.82899999999999996</c:v>
                </c:pt>
                <c:pt idx="5462">
                  <c:v>0.85199999999999998</c:v>
                </c:pt>
                <c:pt idx="5463">
                  <c:v>0.84699999999999998</c:v>
                </c:pt>
                <c:pt idx="5464">
                  <c:v>0.88800000000000001</c:v>
                </c:pt>
                <c:pt idx="5465">
                  <c:v>0.90300000000000002</c:v>
                </c:pt>
                <c:pt idx="5466">
                  <c:v>0.92400000000000004</c:v>
                </c:pt>
                <c:pt idx="5467">
                  <c:v>0.95399999999999996</c:v>
                </c:pt>
                <c:pt idx="5468">
                  <c:v>0.95099999999999996</c:v>
                </c:pt>
                <c:pt idx="5469">
                  <c:v>0.94299999999999995</c:v>
                </c:pt>
                <c:pt idx="5470">
                  <c:v>0.90300000000000002</c:v>
                </c:pt>
                <c:pt idx="5471">
                  <c:v>0.90200000000000002</c:v>
                </c:pt>
                <c:pt idx="5472">
                  <c:v>0.93600000000000005</c:v>
                </c:pt>
                <c:pt idx="5473">
                  <c:v>0.874</c:v>
                </c:pt>
                <c:pt idx="5474">
                  <c:v>0.89600000000000002</c:v>
                </c:pt>
                <c:pt idx="5475">
                  <c:v>0.91300000000000003</c:v>
                </c:pt>
                <c:pt idx="5476">
                  <c:v>0.93100000000000005</c:v>
                </c:pt>
                <c:pt idx="5477">
                  <c:v>0.92900000000000005</c:v>
                </c:pt>
                <c:pt idx="5478">
                  <c:v>0.91500000000000004</c:v>
                </c:pt>
                <c:pt idx="5479">
                  <c:v>0.84699999999999998</c:v>
                </c:pt>
                <c:pt idx="5480">
                  <c:v>0.80400000000000005</c:v>
                </c:pt>
                <c:pt idx="5481">
                  <c:v>0.79200000000000004</c:v>
                </c:pt>
                <c:pt idx="5482">
                  <c:v>0.747</c:v>
                </c:pt>
                <c:pt idx="5483">
                  <c:v>0.74399999999999999</c:v>
                </c:pt>
                <c:pt idx="5484">
                  <c:v>0.67300000000000004</c:v>
                </c:pt>
                <c:pt idx="5485">
                  <c:v>0.64300000000000002</c:v>
                </c:pt>
                <c:pt idx="5486">
                  <c:v>0.64700000000000002</c:v>
                </c:pt>
                <c:pt idx="5487">
                  <c:v>0.61299999999999999</c:v>
                </c:pt>
                <c:pt idx="5488">
                  <c:v>0.60799999999999998</c:v>
                </c:pt>
                <c:pt idx="5489">
                  <c:v>0.64500000000000002</c:v>
                </c:pt>
                <c:pt idx="5490">
                  <c:v>0.64700000000000002</c:v>
                </c:pt>
                <c:pt idx="5491">
                  <c:v>0.69</c:v>
                </c:pt>
                <c:pt idx="5492">
                  <c:v>0.751</c:v>
                </c:pt>
                <c:pt idx="5493">
                  <c:v>0.78600000000000003</c:v>
                </c:pt>
                <c:pt idx="5494">
                  <c:v>0.79300000000000004</c:v>
                </c:pt>
                <c:pt idx="5495">
                  <c:v>0.80900000000000005</c:v>
                </c:pt>
                <c:pt idx="5496">
                  <c:v>0.83399999999999996</c:v>
                </c:pt>
                <c:pt idx="5497">
                  <c:v>0.82899999999999996</c:v>
                </c:pt>
                <c:pt idx="5498">
                  <c:v>0.83199999999999996</c:v>
                </c:pt>
                <c:pt idx="5499">
                  <c:v>0.84399999999999997</c:v>
                </c:pt>
                <c:pt idx="5500">
                  <c:v>0.82599999999999996</c:v>
                </c:pt>
                <c:pt idx="5501">
                  <c:v>0.81599999999999995</c:v>
                </c:pt>
                <c:pt idx="5502">
                  <c:v>0.81200000000000006</c:v>
                </c:pt>
                <c:pt idx="5503">
                  <c:v>0.85799999999999998</c:v>
                </c:pt>
                <c:pt idx="5504">
                  <c:v>0.874</c:v>
                </c:pt>
                <c:pt idx="5505">
                  <c:v>0.90100000000000002</c:v>
                </c:pt>
                <c:pt idx="5506">
                  <c:v>0.93600000000000005</c:v>
                </c:pt>
                <c:pt idx="5507">
                  <c:v>0.92800000000000005</c:v>
                </c:pt>
                <c:pt idx="5508">
                  <c:v>0.95799999999999996</c:v>
                </c:pt>
                <c:pt idx="5509">
                  <c:v>0.94099999999999995</c:v>
                </c:pt>
                <c:pt idx="5510">
                  <c:v>0.93200000000000005</c:v>
                </c:pt>
                <c:pt idx="5511">
                  <c:v>0.92700000000000005</c:v>
                </c:pt>
                <c:pt idx="5512">
                  <c:v>0.91400000000000003</c:v>
                </c:pt>
                <c:pt idx="5513">
                  <c:v>0.90100000000000002</c:v>
                </c:pt>
                <c:pt idx="5514">
                  <c:v>0.90500000000000003</c:v>
                </c:pt>
                <c:pt idx="5515">
                  <c:v>0.89300000000000002</c:v>
                </c:pt>
                <c:pt idx="5516">
                  <c:v>0.82299999999999995</c:v>
                </c:pt>
                <c:pt idx="5517">
                  <c:v>0.79800000000000004</c:v>
                </c:pt>
                <c:pt idx="5518">
                  <c:v>0.78400000000000003</c:v>
                </c:pt>
                <c:pt idx="5519">
                  <c:v>0.75800000000000001</c:v>
                </c:pt>
                <c:pt idx="5520">
                  <c:v>0.72099999999999997</c:v>
                </c:pt>
                <c:pt idx="5521">
                  <c:v>0.71399999999999997</c:v>
                </c:pt>
                <c:pt idx="5522">
                  <c:v>0.73899999999999999</c:v>
                </c:pt>
                <c:pt idx="5523">
                  <c:v>0.71699999999999997</c:v>
                </c:pt>
                <c:pt idx="5524">
                  <c:v>0.69699999999999995</c:v>
                </c:pt>
                <c:pt idx="5525">
                  <c:v>0.75700000000000001</c:v>
                </c:pt>
                <c:pt idx="5526">
                  <c:v>0.75900000000000001</c:v>
                </c:pt>
                <c:pt idx="5527">
                  <c:v>0.76600000000000001</c:v>
                </c:pt>
                <c:pt idx="5528">
                  <c:v>0.79300000000000004</c:v>
                </c:pt>
                <c:pt idx="5529">
                  <c:v>0.76200000000000001</c:v>
                </c:pt>
                <c:pt idx="5530">
                  <c:v>0.74199999999999999</c:v>
                </c:pt>
                <c:pt idx="5531">
                  <c:v>0.69099999999999995</c:v>
                </c:pt>
                <c:pt idx="5532">
                  <c:v>0.72599999999999998</c:v>
                </c:pt>
                <c:pt idx="5533">
                  <c:v>0.71699999999999997</c:v>
                </c:pt>
                <c:pt idx="5534">
                  <c:v>0.70599999999999996</c:v>
                </c:pt>
                <c:pt idx="5535">
                  <c:v>0.77</c:v>
                </c:pt>
                <c:pt idx="5536">
                  <c:v>0.79100000000000004</c:v>
                </c:pt>
                <c:pt idx="5537">
                  <c:v>0.83899999999999997</c:v>
                </c:pt>
                <c:pt idx="5538">
                  <c:v>0.90400000000000003</c:v>
                </c:pt>
                <c:pt idx="5539">
                  <c:v>0.94799999999999995</c:v>
                </c:pt>
                <c:pt idx="5540">
                  <c:v>0.96199999999999997</c:v>
                </c:pt>
                <c:pt idx="5541">
                  <c:v>0.99199999999999999</c:v>
                </c:pt>
                <c:pt idx="5542">
                  <c:v>0.99</c:v>
                </c:pt>
                <c:pt idx="5543">
                  <c:v>0.996</c:v>
                </c:pt>
                <c:pt idx="5544">
                  <c:v>0.96399999999999997</c:v>
                </c:pt>
                <c:pt idx="5545">
                  <c:v>0.91500000000000004</c:v>
                </c:pt>
                <c:pt idx="5546">
                  <c:v>0.92</c:v>
                </c:pt>
                <c:pt idx="5547">
                  <c:v>0.86899999999999999</c:v>
                </c:pt>
                <c:pt idx="5548">
                  <c:v>0.88900000000000001</c:v>
                </c:pt>
                <c:pt idx="5549">
                  <c:v>0.86499999999999999</c:v>
                </c:pt>
                <c:pt idx="5550">
                  <c:v>0.86899999999999999</c:v>
                </c:pt>
                <c:pt idx="5551">
                  <c:v>0.874</c:v>
                </c:pt>
                <c:pt idx="5552">
                  <c:v>0.91300000000000003</c:v>
                </c:pt>
                <c:pt idx="5553">
                  <c:v>0.91200000000000003</c:v>
                </c:pt>
                <c:pt idx="5554">
                  <c:v>0.89900000000000002</c:v>
                </c:pt>
                <c:pt idx="5555">
                  <c:v>0.91400000000000003</c:v>
                </c:pt>
                <c:pt idx="5556">
                  <c:v>0.879</c:v>
                </c:pt>
                <c:pt idx="5557">
                  <c:v>0.86899999999999999</c:v>
                </c:pt>
                <c:pt idx="5558">
                  <c:v>0.80200000000000005</c:v>
                </c:pt>
                <c:pt idx="5559">
                  <c:v>0.77500000000000002</c:v>
                </c:pt>
                <c:pt idx="5560">
                  <c:v>0.72299999999999998</c:v>
                </c:pt>
                <c:pt idx="5561">
                  <c:v>0.74399999999999999</c:v>
                </c:pt>
                <c:pt idx="5562">
                  <c:v>0.7</c:v>
                </c:pt>
                <c:pt idx="5563">
                  <c:v>0.69499999999999995</c:v>
                </c:pt>
                <c:pt idx="5564">
                  <c:v>0.69599999999999995</c:v>
                </c:pt>
                <c:pt idx="5565">
                  <c:v>0.69499999999999995</c:v>
                </c:pt>
                <c:pt idx="5566">
                  <c:v>0.69699999999999995</c:v>
                </c:pt>
                <c:pt idx="5567">
                  <c:v>0.70299999999999996</c:v>
                </c:pt>
                <c:pt idx="5568">
                  <c:v>0.71699999999999997</c:v>
                </c:pt>
                <c:pt idx="5569">
                  <c:v>0.73799999999999999</c:v>
                </c:pt>
                <c:pt idx="5570">
                  <c:v>0.77</c:v>
                </c:pt>
                <c:pt idx="5571">
                  <c:v>0.81699999999999995</c:v>
                </c:pt>
                <c:pt idx="5572">
                  <c:v>0.79900000000000004</c:v>
                </c:pt>
                <c:pt idx="5573">
                  <c:v>0.82899999999999996</c:v>
                </c:pt>
                <c:pt idx="5574">
                  <c:v>0.83</c:v>
                </c:pt>
                <c:pt idx="5575">
                  <c:v>0.84199999999999997</c:v>
                </c:pt>
                <c:pt idx="5576">
                  <c:v>0.90600000000000003</c:v>
                </c:pt>
                <c:pt idx="5577">
                  <c:v>0.90800000000000003</c:v>
                </c:pt>
                <c:pt idx="5578">
                  <c:v>0.91600000000000004</c:v>
                </c:pt>
                <c:pt idx="5579">
                  <c:v>0.93300000000000005</c:v>
                </c:pt>
                <c:pt idx="5580">
                  <c:v>0.90900000000000003</c:v>
                </c:pt>
                <c:pt idx="5581">
                  <c:v>0.9</c:v>
                </c:pt>
                <c:pt idx="5582">
                  <c:v>0.93500000000000005</c:v>
                </c:pt>
                <c:pt idx="5583">
                  <c:v>1.0109999999999999</c:v>
                </c:pt>
                <c:pt idx="5584">
                  <c:v>1.0149999999999999</c:v>
                </c:pt>
                <c:pt idx="5585">
                  <c:v>1.0289999999999999</c:v>
                </c:pt>
                <c:pt idx="5586">
                  <c:v>0.98099999999999998</c:v>
                </c:pt>
                <c:pt idx="5587">
                  <c:v>0.98599999999999999</c:v>
                </c:pt>
                <c:pt idx="5588">
                  <c:v>0.97199999999999998</c:v>
                </c:pt>
                <c:pt idx="5589">
                  <c:v>0.89700000000000002</c:v>
                </c:pt>
                <c:pt idx="5590">
                  <c:v>0.90600000000000003</c:v>
                </c:pt>
                <c:pt idx="5591">
                  <c:v>0.85099999999999998</c:v>
                </c:pt>
                <c:pt idx="5592">
                  <c:v>0.86099999999999999</c:v>
                </c:pt>
                <c:pt idx="5593">
                  <c:v>0.82199999999999995</c:v>
                </c:pt>
                <c:pt idx="5594">
                  <c:v>0.80800000000000005</c:v>
                </c:pt>
                <c:pt idx="5595">
                  <c:v>0.82099999999999995</c:v>
                </c:pt>
                <c:pt idx="5596">
                  <c:v>0.78800000000000003</c:v>
                </c:pt>
                <c:pt idx="5597">
                  <c:v>0.78300000000000003</c:v>
                </c:pt>
                <c:pt idx="5598">
                  <c:v>0.72899999999999998</c:v>
                </c:pt>
                <c:pt idx="5599">
                  <c:v>0.754</c:v>
                </c:pt>
                <c:pt idx="5600">
                  <c:v>0.71499999999999997</c:v>
                </c:pt>
                <c:pt idx="5601">
                  <c:v>0.73099999999999998</c:v>
                </c:pt>
                <c:pt idx="5602">
                  <c:v>0.73799999999999999</c:v>
                </c:pt>
                <c:pt idx="5603">
                  <c:v>0.70399999999999996</c:v>
                </c:pt>
                <c:pt idx="5604">
                  <c:v>0.71899999999999997</c:v>
                </c:pt>
                <c:pt idx="5605">
                  <c:v>0.72399999999999998</c:v>
                </c:pt>
                <c:pt idx="5606">
                  <c:v>0.72199999999999998</c:v>
                </c:pt>
                <c:pt idx="5607">
                  <c:v>0.755</c:v>
                </c:pt>
                <c:pt idx="5608">
                  <c:v>0.746</c:v>
                </c:pt>
                <c:pt idx="5609">
                  <c:v>0.73499999999999999</c:v>
                </c:pt>
                <c:pt idx="5610">
                  <c:v>0.78700000000000003</c:v>
                </c:pt>
                <c:pt idx="5611">
                  <c:v>0.85599999999999998</c:v>
                </c:pt>
                <c:pt idx="5612">
                  <c:v>0.86099999999999999</c:v>
                </c:pt>
                <c:pt idx="5613">
                  <c:v>0.879</c:v>
                </c:pt>
                <c:pt idx="5614">
                  <c:v>0.90900000000000003</c:v>
                </c:pt>
                <c:pt idx="5615">
                  <c:v>0.91100000000000003</c:v>
                </c:pt>
                <c:pt idx="5616">
                  <c:v>0.91800000000000004</c:v>
                </c:pt>
                <c:pt idx="5617">
                  <c:v>0.94899999999999995</c:v>
                </c:pt>
                <c:pt idx="5618">
                  <c:v>0.92800000000000005</c:v>
                </c:pt>
                <c:pt idx="5619">
                  <c:v>0.92200000000000004</c:v>
                </c:pt>
                <c:pt idx="5620">
                  <c:v>0.96599999999999997</c:v>
                </c:pt>
                <c:pt idx="5621">
                  <c:v>0.96199999999999997</c:v>
                </c:pt>
                <c:pt idx="5622">
                  <c:v>0.99099999999999999</c:v>
                </c:pt>
                <c:pt idx="5623">
                  <c:v>0.997</c:v>
                </c:pt>
                <c:pt idx="5624">
                  <c:v>0.99099999999999999</c:v>
                </c:pt>
                <c:pt idx="5625">
                  <c:v>0.98199999999999998</c:v>
                </c:pt>
                <c:pt idx="5626">
                  <c:v>0.96599999999999997</c:v>
                </c:pt>
                <c:pt idx="5627">
                  <c:v>0.93799999999999994</c:v>
                </c:pt>
                <c:pt idx="5628">
                  <c:v>0.89800000000000002</c:v>
                </c:pt>
                <c:pt idx="5629">
                  <c:v>0.88400000000000001</c:v>
                </c:pt>
                <c:pt idx="5630">
                  <c:v>0.85299999999999998</c:v>
                </c:pt>
                <c:pt idx="5631">
                  <c:v>0.86399999999999999</c:v>
                </c:pt>
                <c:pt idx="5632">
                  <c:v>0.80900000000000005</c:v>
                </c:pt>
                <c:pt idx="5633">
                  <c:v>0.83699999999999997</c:v>
                </c:pt>
                <c:pt idx="5634">
                  <c:v>0.80700000000000005</c:v>
                </c:pt>
                <c:pt idx="5635">
                  <c:v>0.76100000000000001</c:v>
                </c:pt>
                <c:pt idx="5636">
                  <c:v>0.74099999999999999</c:v>
                </c:pt>
                <c:pt idx="5637">
                  <c:v>0.75700000000000001</c:v>
                </c:pt>
                <c:pt idx="5638">
                  <c:v>0.76900000000000002</c:v>
                </c:pt>
                <c:pt idx="5639">
                  <c:v>0.77900000000000003</c:v>
                </c:pt>
                <c:pt idx="5640">
                  <c:v>0.747</c:v>
                </c:pt>
                <c:pt idx="5641">
                  <c:v>0.753</c:v>
                </c:pt>
                <c:pt idx="5642">
                  <c:v>0.76100000000000001</c:v>
                </c:pt>
                <c:pt idx="5643">
                  <c:v>0.73399999999999999</c:v>
                </c:pt>
                <c:pt idx="5644">
                  <c:v>0.75</c:v>
                </c:pt>
                <c:pt idx="5645">
                  <c:v>0.78500000000000003</c:v>
                </c:pt>
                <c:pt idx="5646">
                  <c:v>0.76600000000000001</c:v>
                </c:pt>
                <c:pt idx="5647">
                  <c:v>0.76400000000000001</c:v>
                </c:pt>
                <c:pt idx="5648">
                  <c:v>0.81599999999999995</c:v>
                </c:pt>
                <c:pt idx="5649">
                  <c:v>0.85199999999999998</c:v>
                </c:pt>
                <c:pt idx="5650">
                  <c:v>0.84099999999999997</c:v>
                </c:pt>
                <c:pt idx="5651">
                  <c:v>0.85299999999999998</c:v>
                </c:pt>
                <c:pt idx="5652">
                  <c:v>0.878</c:v>
                </c:pt>
                <c:pt idx="5653">
                  <c:v>0.87</c:v>
                </c:pt>
                <c:pt idx="5654">
                  <c:v>0.91400000000000003</c:v>
                </c:pt>
                <c:pt idx="5655">
                  <c:v>0.93100000000000005</c:v>
                </c:pt>
                <c:pt idx="5656">
                  <c:v>0.95799999999999996</c:v>
                </c:pt>
                <c:pt idx="5657">
                  <c:v>0.99199999999999999</c:v>
                </c:pt>
                <c:pt idx="5658">
                  <c:v>0.99299999999999999</c:v>
                </c:pt>
                <c:pt idx="5659">
                  <c:v>1.05</c:v>
                </c:pt>
                <c:pt idx="5660">
                  <c:v>1.05</c:v>
                </c:pt>
                <c:pt idx="5661">
                  <c:v>1.0189999999999999</c:v>
                </c:pt>
                <c:pt idx="5662">
                  <c:v>0.99099999999999999</c:v>
                </c:pt>
                <c:pt idx="5663">
                  <c:v>0.94099999999999995</c:v>
                </c:pt>
                <c:pt idx="5664">
                  <c:v>0.91300000000000003</c:v>
                </c:pt>
                <c:pt idx="5665">
                  <c:v>0.876</c:v>
                </c:pt>
                <c:pt idx="5666">
                  <c:v>0.86599999999999999</c:v>
                </c:pt>
                <c:pt idx="5667">
                  <c:v>0.84299999999999997</c:v>
                </c:pt>
                <c:pt idx="5668">
                  <c:v>0.84799999999999998</c:v>
                </c:pt>
                <c:pt idx="5669">
                  <c:v>0.84399999999999997</c:v>
                </c:pt>
                <c:pt idx="5670">
                  <c:v>0.83199999999999996</c:v>
                </c:pt>
                <c:pt idx="5671">
                  <c:v>0.81</c:v>
                </c:pt>
                <c:pt idx="5672">
                  <c:v>0.86799999999999999</c:v>
                </c:pt>
                <c:pt idx="5673">
                  <c:v>0.871</c:v>
                </c:pt>
                <c:pt idx="5674">
                  <c:v>0.85699999999999998</c:v>
                </c:pt>
                <c:pt idx="5675">
                  <c:v>0.80700000000000005</c:v>
                </c:pt>
                <c:pt idx="5676">
                  <c:v>0.752</c:v>
                </c:pt>
                <c:pt idx="5677">
                  <c:v>0.72099999999999997</c:v>
                </c:pt>
                <c:pt idx="5678">
                  <c:v>0.72899999999999998</c:v>
                </c:pt>
                <c:pt idx="5679">
                  <c:v>0.72699999999999998</c:v>
                </c:pt>
                <c:pt idx="5680">
                  <c:v>0.71699999999999997</c:v>
                </c:pt>
                <c:pt idx="5681">
                  <c:v>0.76600000000000001</c:v>
                </c:pt>
                <c:pt idx="5682">
                  <c:v>0.76900000000000002</c:v>
                </c:pt>
                <c:pt idx="5683">
                  <c:v>0.79400000000000004</c:v>
                </c:pt>
                <c:pt idx="5684">
                  <c:v>0.83299999999999996</c:v>
                </c:pt>
                <c:pt idx="5685">
                  <c:v>0.84399999999999997</c:v>
                </c:pt>
                <c:pt idx="5686">
                  <c:v>0.82599999999999996</c:v>
                </c:pt>
                <c:pt idx="5687">
                  <c:v>0.85699999999999998</c:v>
                </c:pt>
                <c:pt idx="5688">
                  <c:v>0.86099999999999999</c:v>
                </c:pt>
                <c:pt idx="5689">
                  <c:v>0.874</c:v>
                </c:pt>
                <c:pt idx="5690">
                  <c:v>0.9</c:v>
                </c:pt>
                <c:pt idx="5691">
                  <c:v>0.90300000000000002</c:v>
                </c:pt>
                <c:pt idx="5692">
                  <c:v>0.95099999999999996</c:v>
                </c:pt>
                <c:pt idx="5693">
                  <c:v>0.97199999999999998</c:v>
                </c:pt>
                <c:pt idx="5694">
                  <c:v>1.0009999999999999</c:v>
                </c:pt>
                <c:pt idx="5695">
                  <c:v>1.0389999999999999</c:v>
                </c:pt>
                <c:pt idx="5696">
                  <c:v>1.002</c:v>
                </c:pt>
                <c:pt idx="5697">
                  <c:v>0.996</c:v>
                </c:pt>
                <c:pt idx="5698">
                  <c:v>0.95499999999999996</c:v>
                </c:pt>
                <c:pt idx="5699">
                  <c:v>0.89900000000000002</c:v>
                </c:pt>
                <c:pt idx="5700">
                  <c:v>0.89600000000000002</c:v>
                </c:pt>
                <c:pt idx="5701">
                  <c:v>0.91100000000000003</c:v>
                </c:pt>
                <c:pt idx="5702">
                  <c:v>0.92100000000000004</c:v>
                </c:pt>
                <c:pt idx="5703">
                  <c:v>0.92600000000000005</c:v>
                </c:pt>
                <c:pt idx="5704">
                  <c:v>0.96499999999999997</c:v>
                </c:pt>
                <c:pt idx="5705">
                  <c:v>0.91800000000000004</c:v>
                </c:pt>
                <c:pt idx="5706">
                  <c:v>0.94</c:v>
                </c:pt>
                <c:pt idx="5707">
                  <c:v>0.91</c:v>
                </c:pt>
                <c:pt idx="5708">
                  <c:v>0.90900000000000003</c:v>
                </c:pt>
                <c:pt idx="5709">
                  <c:v>0.85699999999999998</c:v>
                </c:pt>
                <c:pt idx="5710">
                  <c:v>0.78500000000000003</c:v>
                </c:pt>
                <c:pt idx="5711">
                  <c:v>0.77800000000000002</c:v>
                </c:pt>
                <c:pt idx="5712">
                  <c:v>0.76</c:v>
                </c:pt>
                <c:pt idx="5713">
                  <c:v>0.73099999999999998</c:v>
                </c:pt>
                <c:pt idx="5714">
                  <c:v>0.70099999999999996</c:v>
                </c:pt>
                <c:pt idx="5715">
                  <c:v>0.69899999999999995</c:v>
                </c:pt>
                <c:pt idx="5716">
                  <c:v>0.69499999999999995</c:v>
                </c:pt>
                <c:pt idx="5717">
                  <c:v>0.72699999999999998</c:v>
                </c:pt>
                <c:pt idx="5718">
                  <c:v>0.73399999999999999</c:v>
                </c:pt>
                <c:pt idx="5719">
                  <c:v>0.79700000000000004</c:v>
                </c:pt>
                <c:pt idx="5720">
                  <c:v>0.81</c:v>
                </c:pt>
                <c:pt idx="5721">
                  <c:v>0.88600000000000001</c:v>
                </c:pt>
                <c:pt idx="5722">
                  <c:v>0.89600000000000002</c:v>
                </c:pt>
                <c:pt idx="5723">
                  <c:v>0.876</c:v>
                </c:pt>
                <c:pt idx="5724">
                  <c:v>0.86299999999999999</c:v>
                </c:pt>
                <c:pt idx="5725">
                  <c:v>0.85699999999999998</c:v>
                </c:pt>
                <c:pt idx="5726">
                  <c:v>0.81699999999999995</c:v>
                </c:pt>
                <c:pt idx="5727">
                  <c:v>0.82199999999999995</c:v>
                </c:pt>
                <c:pt idx="5728">
                  <c:v>0.84599999999999997</c:v>
                </c:pt>
                <c:pt idx="5729">
                  <c:v>0.82</c:v>
                </c:pt>
                <c:pt idx="5730">
                  <c:v>0.85299999999999998</c:v>
                </c:pt>
                <c:pt idx="5731">
                  <c:v>0.89900000000000002</c:v>
                </c:pt>
                <c:pt idx="5732">
                  <c:v>0.95799999999999996</c:v>
                </c:pt>
                <c:pt idx="5733">
                  <c:v>0.98399999999999999</c:v>
                </c:pt>
                <c:pt idx="5734">
                  <c:v>1.026</c:v>
                </c:pt>
                <c:pt idx="5735">
                  <c:v>1.034</c:v>
                </c:pt>
                <c:pt idx="5736">
                  <c:v>1.012</c:v>
                </c:pt>
                <c:pt idx="5737">
                  <c:v>1.0589999999999999</c:v>
                </c:pt>
                <c:pt idx="5738">
                  <c:v>1.0640000000000001</c:v>
                </c:pt>
                <c:pt idx="5739">
                  <c:v>1.0229999999999999</c:v>
                </c:pt>
                <c:pt idx="5740">
                  <c:v>0.96299999999999997</c:v>
                </c:pt>
                <c:pt idx="5741">
                  <c:v>0.94099999999999995</c:v>
                </c:pt>
                <c:pt idx="5742">
                  <c:v>0.89800000000000002</c:v>
                </c:pt>
                <c:pt idx="5743">
                  <c:v>0.88100000000000001</c:v>
                </c:pt>
                <c:pt idx="5744">
                  <c:v>0.84399999999999997</c:v>
                </c:pt>
                <c:pt idx="5745">
                  <c:v>0.84299999999999997</c:v>
                </c:pt>
                <c:pt idx="5746">
                  <c:v>0.82499999999999996</c:v>
                </c:pt>
                <c:pt idx="5747">
                  <c:v>0.84499999999999997</c:v>
                </c:pt>
                <c:pt idx="5748">
                  <c:v>0.79800000000000004</c:v>
                </c:pt>
                <c:pt idx="5749">
                  <c:v>0.78900000000000003</c:v>
                </c:pt>
                <c:pt idx="5750">
                  <c:v>0.77400000000000002</c:v>
                </c:pt>
                <c:pt idx="5751">
                  <c:v>0.79900000000000004</c:v>
                </c:pt>
                <c:pt idx="5752">
                  <c:v>0.77500000000000002</c:v>
                </c:pt>
                <c:pt idx="5753">
                  <c:v>0.79300000000000004</c:v>
                </c:pt>
                <c:pt idx="5754">
                  <c:v>0.749</c:v>
                </c:pt>
                <c:pt idx="5755">
                  <c:v>0.76</c:v>
                </c:pt>
                <c:pt idx="5756">
                  <c:v>0.71599999999999997</c:v>
                </c:pt>
                <c:pt idx="5757">
                  <c:v>0.72499999999999998</c:v>
                </c:pt>
                <c:pt idx="5758">
                  <c:v>0.74</c:v>
                </c:pt>
                <c:pt idx="5759">
                  <c:v>0.76800000000000002</c:v>
                </c:pt>
                <c:pt idx="5760">
                  <c:v>0.80100000000000005</c:v>
                </c:pt>
                <c:pt idx="5761">
                  <c:v>0.80600000000000005</c:v>
                </c:pt>
                <c:pt idx="5762">
                  <c:v>0.82299999999999995</c:v>
                </c:pt>
                <c:pt idx="5763">
                  <c:v>0.85399999999999998</c:v>
                </c:pt>
                <c:pt idx="5764">
                  <c:v>0.85799999999999998</c:v>
                </c:pt>
                <c:pt idx="5765">
                  <c:v>0.873</c:v>
                </c:pt>
                <c:pt idx="5766">
                  <c:v>0.89900000000000002</c:v>
                </c:pt>
                <c:pt idx="5767">
                  <c:v>0.93899999999999995</c:v>
                </c:pt>
                <c:pt idx="5768">
                  <c:v>0.99099999999999999</c:v>
                </c:pt>
                <c:pt idx="5769">
                  <c:v>0.96699999999999997</c:v>
                </c:pt>
                <c:pt idx="5770">
                  <c:v>1.0029999999999999</c:v>
                </c:pt>
                <c:pt idx="5771">
                  <c:v>1.04</c:v>
                </c:pt>
                <c:pt idx="5772">
                  <c:v>1.044</c:v>
                </c:pt>
                <c:pt idx="5773">
                  <c:v>1.0580000000000001</c:v>
                </c:pt>
                <c:pt idx="5774">
                  <c:v>1.022</c:v>
                </c:pt>
                <c:pt idx="5775">
                  <c:v>1.0209999999999999</c:v>
                </c:pt>
                <c:pt idx="5776">
                  <c:v>0.97499999999999998</c:v>
                </c:pt>
                <c:pt idx="5777">
                  <c:v>0.95799999999999996</c:v>
                </c:pt>
                <c:pt idx="5778">
                  <c:v>0.92200000000000004</c:v>
                </c:pt>
                <c:pt idx="5779">
                  <c:v>0.93100000000000005</c:v>
                </c:pt>
                <c:pt idx="5780">
                  <c:v>0.92500000000000004</c:v>
                </c:pt>
                <c:pt idx="5781">
                  <c:v>0.90800000000000003</c:v>
                </c:pt>
                <c:pt idx="5782">
                  <c:v>0.88</c:v>
                </c:pt>
                <c:pt idx="5783">
                  <c:v>0.88</c:v>
                </c:pt>
                <c:pt idx="5784">
                  <c:v>0.82799999999999996</c:v>
                </c:pt>
                <c:pt idx="5785">
                  <c:v>0.84099999999999997</c:v>
                </c:pt>
                <c:pt idx="5786">
                  <c:v>0.84599999999999997</c:v>
                </c:pt>
                <c:pt idx="5787">
                  <c:v>0.80200000000000005</c:v>
                </c:pt>
                <c:pt idx="5788">
                  <c:v>0.84299999999999997</c:v>
                </c:pt>
                <c:pt idx="5789">
                  <c:v>0.77700000000000002</c:v>
                </c:pt>
                <c:pt idx="5790">
                  <c:v>0.751</c:v>
                </c:pt>
                <c:pt idx="5791">
                  <c:v>0.71399999999999997</c:v>
                </c:pt>
                <c:pt idx="5792">
                  <c:v>0.71799999999999997</c:v>
                </c:pt>
                <c:pt idx="5793">
                  <c:v>0.70599999999999996</c:v>
                </c:pt>
                <c:pt idx="5794">
                  <c:v>0.66300000000000003</c:v>
                </c:pt>
                <c:pt idx="5795">
                  <c:v>0.70399999999999996</c:v>
                </c:pt>
                <c:pt idx="5796">
                  <c:v>0.76500000000000001</c:v>
                </c:pt>
                <c:pt idx="5797">
                  <c:v>0.79400000000000004</c:v>
                </c:pt>
                <c:pt idx="5798">
                  <c:v>0.82</c:v>
                </c:pt>
                <c:pt idx="5799">
                  <c:v>0.871</c:v>
                </c:pt>
                <c:pt idx="5800">
                  <c:v>0.89700000000000002</c:v>
                </c:pt>
                <c:pt idx="5801">
                  <c:v>0.98199999999999998</c:v>
                </c:pt>
                <c:pt idx="5802">
                  <c:v>1.0029999999999999</c:v>
                </c:pt>
                <c:pt idx="5803">
                  <c:v>0.98699999999999999</c:v>
                </c:pt>
                <c:pt idx="5804">
                  <c:v>1</c:v>
                </c:pt>
                <c:pt idx="5805">
                  <c:v>0.96399999999999997</c:v>
                </c:pt>
                <c:pt idx="5806">
                  <c:v>0.97499999999999998</c:v>
                </c:pt>
                <c:pt idx="5807">
                  <c:v>0.99099999999999999</c:v>
                </c:pt>
                <c:pt idx="5808">
                  <c:v>0.93700000000000006</c:v>
                </c:pt>
                <c:pt idx="5809">
                  <c:v>0.91800000000000004</c:v>
                </c:pt>
                <c:pt idx="5810">
                  <c:v>0.94</c:v>
                </c:pt>
                <c:pt idx="5811">
                  <c:v>0.92400000000000004</c:v>
                </c:pt>
                <c:pt idx="5812">
                  <c:v>0.94899999999999995</c:v>
                </c:pt>
                <c:pt idx="5813">
                  <c:v>0.93600000000000005</c:v>
                </c:pt>
                <c:pt idx="5814">
                  <c:v>0.96299999999999997</c:v>
                </c:pt>
                <c:pt idx="5815">
                  <c:v>0.98199999999999998</c:v>
                </c:pt>
                <c:pt idx="5816">
                  <c:v>0.96399999999999997</c:v>
                </c:pt>
                <c:pt idx="5817">
                  <c:v>0.98</c:v>
                </c:pt>
                <c:pt idx="5818">
                  <c:v>0.99199999999999999</c:v>
                </c:pt>
                <c:pt idx="5819">
                  <c:v>0.98599999999999999</c:v>
                </c:pt>
                <c:pt idx="5820">
                  <c:v>0.92100000000000004</c:v>
                </c:pt>
                <c:pt idx="5821">
                  <c:v>0.9</c:v>
                </c:pt>
                <c:pt idx="5822">
                  <c:v>0.85299999999999998</c:v>
                </c:pt>
                <c:pt idx="5823">
                  <c:v>0.82899999999999996</c:v>
                </c:pt>
                <c:pt idx="5824">
                  <c:v>0.83299999999999996</c:v>
                </c:pt>
                <c:pt idx="5825">
                  <c:v>0.82299999999999995</c:v>
                </c:pt>
                <c:pt idx="5826">
                  <c:v>0.80600000000000005</c:v>
                </c:pt>
                <c:pt idx="5827">
                  <c:v>0.82699999999999996</c:v>
                </c:pt>
                <c:pt idx="5828">
                  <c:v>0.78800000000000003</c:v>
                </c:pt>
                <c:pt idx="5829">
                  <c:v>0.754</c:v>
                </c:pt>
                <c:pt idx="5830">
                  <c:v>0.75800000000000001</c:v>
                </c:pt>
                <c:pt idx="5831">
                  <c:v>0.76300000000000001</c:v>
                </c:pt>
                <c:pt idx="5832">
                  <c:v>0.81100000000000005</c:v>
                </c:pt>
                <c:pt idx="5833">
                  <c:v>0.84299999999999997</c:v>
                </c:pt>
                <c:pt idx="5834">
                  <c:v>0.81799999999999995</c:v>
                </c:pt>
                <c:pt idx="5835">
                  <c:v>0.80600000000000005</c:v>
                </c:pt>
                <c:pt idx="5836">
                  <c:v>0.86099999999999999</c:v>
                </c:pt>
                <c:pt idx="5837">
                  <c:v>0.89500000000000002</c:v>
                </c:pt>
                <c:pt idx="5838">
                  <c:v>0.94499999999999995</c:v>
                </c:pt>
                <c:pt idx="5839">
                  <c:v>0.90300000000000002</c:v>
                </c:pt>
                <c:pt idx="5840">
                  <c:v>0.91100000000000003</c:v>
                </c:pt>
                <c:pt idx="5841">
                  <c:v>0.92700000000000005</c:v>
                </c:pt>
                <c:pt idx="5842">
                  <c:v>0.91300000000000003</c:v>
                </c:pt>
                <c:pt idx="5843">
                  <c:v>0.94299999999999995</c:v>
                </c:pt>
                <c:pt idx="5844">
                  <c:v>0.98899999999999999</c:v>
                </c:pt>
                <c:pt idx="5845">
                  <c:v>0.96599999999999997</c:v>
                </c:pt>
                <c:pt idx="5846">
                  <c:v>1.0049999999999999</c:v>
                </c:pt>
                <c:pt idx="5847">
                  <c:v>0.97799999999999998</c:v>
                </c:pt>
                <c:pt idx="5848">
                  <c:v>0.98299999999999998</c:v>
                </c:pt>
                <c:pt idx="5849">
                  <c:v>0.97899999999999998</c:v>
                </c:pt>
                <c:pt idx="5850">
                  <c:v>0.97299999999999998</c:v>
                </c:pt>
                <c:pt idx="5851">
                  <c:v>0.95699999999999996</c:v>
                </c:pt>
                <c:pt idx="5852">
                  <c:v>0.98399999999999999</c:v>
                </c:pt>
                <c:pt idx="5853">
                  <c:v>1.0089999999999999</c:v>
                </c:pt>
                <c:pt idx="5854">
                  <c:v>0.996</c:v>
                </c:pt>
                <c:pt idx="5855">
                  <c:v>1.0109999999999999</c:v>
                </c:pt>
                <c:pt idx="5856">
                  <c:v>1.016</c:v>
                </c:pt>
                <c:pt idx="5857">
                  <c:v>1.012</c:v>
                </c:pt>
                <c:pt idx="5858">
                  <c:v>0.995</c:v>
                </c:pt>
                <c:pt idx="5859">
                  <c:v>0.92500000000000004</c:v>
                </c:pt>
                <c:pt idx="5860">
                  <c:v>0.95799999999999996</c:v>
                </c:pt>
                <c:pt idx="5861">
                  <c:v>0.94399999999999995</c:v>
                </c:pt>
                <c:pt idx="5862">
                  <c:v>0.91800000000000004</c:v>
                </c:pt>
                <c:pt idx="5863">
                  <c:v>0.86899999999999999</c:v>
                </c:pt>
                <c:pt idx="5864">
                  <c:v>0.77700000000000002</c:v>
                </c:pt>
                <c:pt idx="5865">
                  <c:v>0.69399999999999995</c:v>
                </c:pt>
                <c:pt idx="5866">
                  <c:v>0.65900000000000003</c:v>
                </c:pt>
                <c:pt idx="5867">
                  <c:v>0.68400000000000005</c:v>
                </c:pt>
                <c:pt idx="5868">
                  <c:v>0.72</c:v>
                </c:pt>
                <c:pt idx="5869">
                  <c:v>0.74399999999999999</c:v>
                </c:pt>
                <c:pt idx="5870">
                  <c:v>0.80200000000000005</c:v>
                </c:pt>
                <c:pt idx="5871">
                  <c:v>0.80700000000000005</c:v>
                </c:pt>
                <c:pt idx="5872">
                  <c:v>0.87</c:v>
                </c:pt>
                <c:pt idx="5873">
                  <c:v>0.86799999999999999</c:v>
                </c:pt>
                <c:pt idx="5874">
                  <c:v>0.876</c:v>
                </c:pt>
                <c:pt idx="5875">
                  <c:v>0.85199999999999998</c:v>
                </c:pt>
                <c:pt idx="5876">
                  <c:v>0.83299999999999996</c:v>
                </c:pt>
                <c:pt idx="5877">
                  <c:v>0.86099999999999999</c:v>
                </c:pt>
                <c:pt idx="5878">
                  <c:v>0.9</c:v>
                </c:pt>
                <c:pt idx="5879">
                  <c:v>0.91400000000000003</c:v>
                </c:pt>
                <c:pt idx="5880">
                  <c:v>0.93899999999999995</c:v>
                </c:pt>
                <c:pt idx="5881">
                  <c:v>0.97599999999999998</c:v>
                </c:pt>
                <c:pt idx="5882">
                  <c:v>0.98199999999999998</c:v>
                </c:pt>
                <c:pt idx="5883">
                  <c:v>1.016</c:v>
                </c:pt>
                <c:pt idx="5884">
                  <c:v>1.046</c:v>
                </c:pt>
                <c:pt idx="5885">
                  <c:v>1.042</c:v>
                </c:pt>
                <c:pt idx="5886">
                  <c:v>1.0429999999999999</c:v>
                </c:pt>
                <c:pt idx="5887">
                  <c:v>1.006</c:v>
                </c:pt>
                <c:pt idx="5888">
                  <c:v>0.996</c:v>
                </c:pt>
                <c:pt idx="5889">
                  <c:v>0.98799999999999999</c:v>
                </c:pt>
                <c:pt idx="5890">
                  <c:v>0.97599999999999998</c:v>
                </c:pt>
                <c:pt idx="5891">
                  <c:v>1.0049999999999999</c:v>
                </c:pt>
                <c:pt idx="5892">
                  <c:v>1.02</c:v>
                </c:pt>
                <c:pt idx="5893">
                  <c:v>0.99</c:v>
                </c:pt>
                <c:pt idx="5894">
                  <c:v>0.99</c:v>
                </c:pt>
                <c:pt idx="5895">
                  <c:v>1.0269999999999999</c:v>
                </c:pt>
                <c:pt idx="5896">
                  <c:v>0.998</c:v>
                </c:pt>
                <c:pt idx="5897">
                  <c:v>1.0089999999999999</c:v>
                </c:pt>
                <c:pt idx="5898">
                  <c:v>0.96899999999999997</c:v>
                </c:pt>
                <c:pt idx="5899">
                  <c:v>0.91400000000000003</c:v>
                </c:pt>
                <c:pt idx="5900">
                  <c:v>0.88100000000000001</c:v>
                </c:pt>
                <c:pt idx="5901">
                  <c:v>0.79500000000000004</c:v>
                </c:pt>
                <c:pt idx="5902">
                  <c:v>0.73</c:v>
                </c:pt>
                <c:pt idx="5903">
                  <c:v>0.69099999999999995</c:v>
                </c:pt>
                <c:pt idx="5904">
                  <c:v>0.68500000000000005</c:v>
                </c:pt>
                <c:pt idx="5905">
                  <c:v>0.64300000000000002</c:v>
                </c:pt>
                <c:pt idx="5906">
                  <c:v>0.67</c:v>
                </c:pt>
                <c:pt idx="5907">
                  <c:v>0.75</c:v>
                </c:pt>
                <c:pt idx="5908">
                  <c:v>0.77900000000000003</c:v>
                </c:pt>
                <c:pt idx="5909">
                  <c:v>0.83399999999999996</c:v>
                </c:pt>
                <c:pt idx="5910">
                  <c:v>0.86199999999999999</c:v>
                </c:pt>
                <c:pt idx="5911">
                  <c:v>0.90200000000000002</c:v>
                </c:pt>
                <c:pt idx="5912">
                  <c:v>0.91400000000000003</c:v>
                </c:pt>
                <c:pt idx="5913">
                  <c:v>0.93600000000000005</c:v>
                </c:pt>
                <c:pt idx="5914">
                  <c:v>0.92800000000000005</c:v>
                </c:pt>
                <c:pt idx="5915">
                  <c:v>0.92700000000000005</c:v>
                </c:pt>
                <c:pt idx="5916">
                  <c:v>0.89400000000000002</c:v>
                </c:pt>
                <c:pt idx="5917">
                  <c:v>0.90500000000000003</c:v>
                </c:pt>
                <c:pt idx="5918">
                  <c:v>0.88700000000000001</c:v>
                </c:pt>
                <c:pt idx="5919">
                  <c:v>0.876</c:v>
                </c:pt>
                <c:pt idx="5920">
                  <c:v>0.91200000000000003</c:v>
                </c:pt>
                <c:pt idx="5921">
                  <c:v>0.91900000000000004</c:v>
                </c:pt>
                <c:pt idx="5922">
                  <c:v>0.97399999999999998</c:v>
                </c:pt>
                <c:pt idx="5923">
                  <c:v>0.995</c:v>
                </c:pt>
                <c:pt idx="5924">
                  <c:v>1.032</c:v>
                </c:pt>
                <c:pt idx="5925">
                  <c:v>1.0289999999999999</c:v>
                </c:pt>
                <c:pt idx="5926">
                  <c:v>1.046</c:v>
                </c:pt>
                <c:pt idx="5927">
                  <c:v>1.1000000000000001</c:v>
                </c:pt>
                <c:pt idx="5928">
                  <c:v>1.1040000000000001</c:v>
                </c:pt>
                <c:pt idx="5929">
                  <c:v>1.0629999999999999</c:v>
                </c:pt>
                <c:pt idx="5930">
                  <c:v>1.05</c:v>
                </c:pt>
                <c:pt idx="5931">
                  <c:v>1.073</c:v>
                </c:pt>
                <c:pt idx="5932">
                  <c:v>1.026</c:v>
                </c:pt>
                <c:pt idx="5933">
                  <c:v>0.93</c:v>
                </c:pt>
                <c:pt idx="5934">
                  <c:v>0.871</c:v>
                </c:pt>
                <c:pt idx="5935">
                  <c:v>0.82099999999999995</c:v>
                </c:pt>
                <c:pt idx="5936">
                  <c:v>0.748</c:v>
                </c:pt>
                <c:pt idx="5937">
                  <c:v>0.74199999999999999</c:v>
                </c:pt>
                <c:pt idx="5938">
                  <c:v>0.76900000000000002</c:v>
                </c:pt>
                <c:pt idx="5939">
                  <c:v>0.79100000000000004</c:v>
                </c:pt>
                <c:pt idx="5940">
                  <c:v>0.82</c:v>
                </c:pt>
                <c:pt idx="5941">
                  <c:v>0.80400000000000005</c:v>
                </c:pt>
                <c:pt idx="5942">
                  <c:v>0.82399999999999995</c:v>
                </c:pt>
                <c:pt idx="5943">
                  <c:v>0.84399999999999997</c:v>
                </c:pt>
                <c:pt idx="5944">
                  <c:v>0.85199999999999998</c:v>
                </c:pt>
                <c:pt idx="5945">
                  <c:v>0.86899999999999999</c:v>
                </c:pt>
                <c:pt idx="5946">
                  <c:v>0.89800000000000002</c:v>
                </c:pt>
                <c:pt idx="5947">
                  <c:v>0.83099999999999996</c:v>
                </c:pt>
                <c:pt idx="5948">
                  <c:v>0.85499999999999998</c:v>
                </c:pt>
                <c:pt idx="5949">
                  <c:v>0.85</c:v>
                </c:pt>
                <c:pt idx="5950">
                  <c:v>0.80400000000000005</c:v>
                </c:pt>
                <c:pt idx="5951">
                  <c:v>0.80100000000000005</c:v>
                </c:pt>
                <c:pt idx="5952">
                  <c:v>0.80600000000000005</c:v>
                </c:pt>
                <c:pt idx="5953">
                  <c:v>0.81799999999999995</c:v>
                </c:pt>
                <c:pt idx="5954">
                  <c:v>0.84699999999999998</c:v>
                </c:pt>
                <c:pt idx="5955">
                  <c:v>0.85299999999999998</c:v>
                </c:pt>
                <c:pt idx="5956">
                  <c:v>0.91400000000000003</c:v>
                </c:pt>
                <c:pt idx="5957">
                  <c:v>0.95099999999999996</c:v>
                </c:pt>
                <c:pt idx="5958">
                  <c:v>1.0029999999999999</c:v>
                </c:pt>
                <c:pt idx="5959">
                  <c:v>1.0629999999999999</c:v>
                </c:pt>
                <c:pt idx="5960">
                  <c:v>1.1020000000000001</c:v>
                </c:pt>
                <c:pt idx="5961">
                  <c:v>1.0620000000000001</c:v>
                </c:pt>
                <c:pt idx="5962">
                  <c:v>1.0880000000000001</c:v>
                </c:pt>
                <c:pt idx="5963">
                  <c:v>1.0980000000000001</c:v>
                </c:pt>
                <c:pt idx="5964">
                  <c:v>1.0640000000000001</c:v>
                </c:pt>
                <c:pt idx="5965">
                  <c:v>0.97299999999999998</c:v>
                </c:pt>
                <c:pt idx="5966">
                  <c:v>0.96899999999999997</c:v>
                </c:pt>
                <c:pt idx="5967">
                  <c:v>1.0269999999999999</c:v>
                </c:pt>
                <c:pt idx="5968">
                  <c:v>0.98199999999999998</c:v>
                </c:pt>
                <c:pt idx="5969">
                  <c:v>0.94899999999999995</c:v>
                </c:pt>
                <c:pt idx="5970">
                  <c:v>0.95499999999999996</c:v>
                </c:pt>
                <c:pt idx="5971">
                  <c:v>0.93899999999999995</c:v>
                </c:pt>
                <c:pt idx="5972">
                  <c:v>0.91</c:v>
                </c:pt>
                <c:pt idx="5973">
                  <c:v>0.90800000000000003</c:v>
                </c:pt>
                <c:pt idx="5974">
                  <c:v>0.89700000000000002</c:v>
                </c:pt>
                <c:pt idx="5975">
                  <c:v>0.91600000000000004</c:v>
                </c:pt>
                <c:pt idx="5976">
                  <c:v>0.88700000000000001</c:v>
                </c:pt>
                <c:pt idx="5977">
                  <c:v>0.89300000000000002</c:v>
                </c:pt>
                <c:pt idx="5978">
                  <c:v>0.89400000000000002</c:v>
                </c:pt>
                <c:pt idx="5979">
                  <c:v>0.82699999999999996</c:v>
                </c:pt>
                <c:pt idx="5980">
                  <c:v>0.84599999999999997</c:v>
                </c:pt>
                <c:pt idx="5981">
                  <c:v>0.80300000000000005</c:v>
                </c:pt>
                <c:pt idx="5982">
                  <c:v>0.71499999999999997</c:v>
                </c:pt>
                <c:pt idx="5983">
                  <c:v>0.76900000000000002</c:v>
                </c:pt>
                <c:pt idx="5984">
                  <c:v>0.75700000000000001</c:v>
                </c:pt>
                <c:pt idx="5985">
                  <c:v>0.76100000000000001</c:v>
                </c:pt>
                <c:pt idx="5986">
                  <c:v>0.77900000000000003</c:v>
                </c:pt>
                <c:pt idx="5987">
                  <c:v>0.80100000000000005</c:v>
                </c:pt>
                <c:pt idx="5988">
                  <c:v>0.83399999999999996</c:v>
                </c:pt>
                <c:pt idx="5989">
                  <c:v>0.88100000000000001</c:v>
                </c:pt>
                <c:pt idx="5990">
                  <c:v>0.90600000000000003</c:v>
                </c:pt>
                <c:pt idx="5991">
                  <c:v>0.95199999999999996</c:v>
                </c:pt>
                <c:pt idx="5992">
                  <c:v>0.95299999999999996</c:v>
                </c:pt>
                <c:pt idx="5993">
                  <c:v>0.97399999999999998</c:v>
                </c:pt>
                <c:pt idx="5994">
                  <c:v>0.96699999999999997</c:v>
                </c:pt>
                <c:pt idx="5995">
                  <c:v>0.96299999999999997</c:v>
                </c:pt>
                <c:pt idx="5996">
                  <c:v>0.97</c:v>
                </c:pt>
                <c:pt idx="5997">
                  <c:v>0.98299999999999998</c:v>
                </c:pt>
                <c:pt idx="5998">
                  <c:v>0.97199999999999998</c:v>
                </c:pt>
                <c:pt idx="5999">
                  <c:v>0.998</c:v>
                </c:pt>
                <c:pt idx="6000">
                  <c:v>1.0720000000000001</c:v>
                </c:pt>
                <c:pt idx="6001">
                  <c:v>1.1120000000000001</c:v>
                </c:pt>
                <c:pt idx="6002">
                  <c:v>1.119</c:v>
                </c:pt>
                <c:pt idx="6003">
                  <c:v>1.08</c:v>
                </c:pt>
                <c:pt idx="6004">
                  <c:v>1.0840000000000001</c:v>
                </c:pt>
                <c:pt idx="6005">
                  <c:v>1.079</c:v>
                </c:pt>
                <c:pt idx="6006">
                  <c:v>1.145</c:v>
                </c:pt>
                <c:pt idx="6007">
                  <c:v>1.0760000000000001</c:v>
                </c:pt>
                <c:pt idx="6008">
                  <c:v>0.97199999999999998</c:v>
                </c:pt>
                <c:pt idx="6009">
                  <c:v>0.92700000000000005</c:v>
                </c:pt>
                <c:pt idx="6010">
                  <c:v>0.84299999999999997</c:v>
                </c:pt>
                <c:pt idx="6011">
                  <c:v>0.83699999999999997</c:v>
                </c:pt>
                <c:pt idx="6012">
                  <c:v>0.85099999999999998</c:v>
                </c:pt>
                <c:pt idx="6013">
                  <c:v>0.81499999999999995</c:v>
                </c:pt>
                <c:pt idx="6014">
                  <c:v>0.85899999999999999</c:v>
                </c:pt>
                <c:pt idx="6015">
                  <c:v>0.86699999999999999</c:v>
                </c:pt>
                <c:pt idx="6016">
                  <c:v>0.85799999999999998</c:v>
                </c:pt>
                <c:pt idx="6017">
                  <c:v>0.878</c:v>
                </c:pt>
                <c:pt idx="6018">
                  <c:v>0.85599999999999998</c:v>
                </c:pt>
                <c:pt idx="6019">
                  <c:v>0.873</c:v>
                </c:pt>
                <c:pt idx="6020">
                  <c:v>0.80900000000000005</c:v>
                </c:pt>
                <c:pt idx="6021">
                  <c:v>0.77800000000000002</c:v>
                </c:pt>
                <c:pt idx="6022">
                  <c:v>0.78200000000000003</c:v>
                </c:pt>
                <c:pt idx="6023">
                  <c:v>0.755</c:v>
                </c:pt>
                <c:pt idx="6024">
                  <c:v>0.81200000000000006</c:v>
                </c:pt>
                <c:pt idx="6025">
                  <c:v>0.83</c:v>
                </c:pt>
                <c:pt idx="6026">
                  <c:v>0.81</c:v>
                </c:pt>
                <c:pt idx="6027">
                  <c:v>0.81</c:v>
                </c:pt>
                <c:pt idx="6028">
                  <c:v>0.82199999999999995</c:v>
                </c:pt>
                <c:pt idx="6029">
                  <c:v>0.84699999999999998</c:v>
                </c:pt>
                <c:pt idx="6030">
                  <c:v>0.88600000000000001</c:v>
                </c:pt>
                <c:pt idx="6031">
                  <c:v>0.93700000000000006</c:v>
                </c:pt>
                <c:pt idx="6032">
                  <c:v>0.96799999999999997</c:v>
                </c:pt>
                <c:pt idx="6033">
                  <c:v>1.0569999999999999</c:v>
                </c:pt>
                <c:pt idx="6034">
                  <c:v>1.07</c:v>
                </c:pt>
                <c:pt idx="6035">
                  <c:v>1.1160000000000001</c:v>
                </c:pt>
                <c:pt idx="6036">
                  <c:v>1.121</c:v>
                </c:pt>
                <c:pt idx="6037">
                  <c:v>1.1279999999999999</c:v>
                </c:pt>
                <c:pt idx="6038">
                  <c:v>1.097</c:v>
                </c:pt>
                <c:pt idx="6039">
                  <c:v>1.056</c:v>
                </c:pt>
                <c:pt idx="6040">
                  <c:v>1.014</c:v>
                </c:pt>
                <c:pt idx="6041">
                  <c:v>1.004</c:v>
                </c:pt>
                <c:pt idx="6042">
                  <c:v>0.94599999999999995</c:v>
                </c:pt>
                <c:pt idx="6043">
                  <c:v>0.95499999999999996</c:v>
                </c:pt>
                <c:pt idx="6044">
                  <c:v>1.0009999999999999</c:v>
                </c:pt>
                <c:pt idx="6045">
                  <c:v>1.002</c:v>
                </c:pt>
                <c:pt idx="6046">
                  <c:v>0.999</c:v>
                </c:pt>
                <c:pt idx="6047">
                  <c:v>0.98799999999999999</c:v>
                </c:pt>
                <c:pt idx="6048">
                  <c:v>0.96499999999999997</c:v>
                </c:pt>
                <c:pt idx="6049">
                  <c:v>0.92900000000000005</c:v>
                </c:pt>
                <c:pt idx="6050">
                  <c:v>0.92100000000000004</c:v>
                </c:pt>
                <c:pt idx="6051">
                  <c:v>0.94</c:v>
                </c:pt>
                <c:pt idx="6052">
                  <c:v>0.91200000000000003</c:v>
                </c:pt>
                <c:pt idx="6053">
                  <c:v>0.90900000000000003</c:v>
                </c:pt>
                <c:pt idx="6054">
                  <c:v>0.85699999999999998</c:v>
                </c:pt>
                <c:pt idx="6055">
                  <c:v>0.83599999999999997</c:v>
                </c:pt>
                <c:pt idx="6056">
                  <c:v>0.84899999999999998</c:v>
                </c:pt>
                <c:pt idx="6057">
                  <c:v>0.81799999999999995</c:v>
                </c:pt>
                <c:pt idx="6058">
                  <c:v>0.77300000000000002</c:v>
                </c:pt>
                <c:pt idx="6059">
                  <c:v>0.78900000000000003</c:v>
                </c:pt>
                <c:pt idx="6060">
                  <c:v>0.749</c:v>
                </c:pt>
                <c:pt idx="6061">
                  <c:v>0.70899999999999996</c:v>
                </c:pt>
                <c:pt idx="6062">
                  <c:v>0.74399999999999999</c:v>
                </c:pt>
                <c:pt idx="6063">
                  <c:v>0.75800000000000001</c:v>
                </c:pt>
                <c:pt idx="6064">
                  <c:v>0.83599999999999997</c:v>
                </c:pt>
                <c:pt idx="6065">
                  <c:v>0.86899999999999999</c:v>
                </c:pt>
                <c:pt idx="6066">
                  <c:v>0.93200000000000005</c:v>
                </c:pt>
                <c:pt idx="6067">
                  <c:v>0.97299999999999998</c:v>
                </c:pt>
                <c:pt idx="6068">
                  <c:v>1.032</c:v>
                </c:pt>
                <c:pt idx="6069">
                  <c:v>1.026</c:v>
                </c:pt>
                <c:pt idx="6070">
                  <c:v>1.024</c:v>
                </c:pt>
                <c:pt idx="6071">
                  <c:v>1.034</c:v>
                </c:pt>
                <c:pt idx="6072">
                  <c:v>1.01</c:v>
                </c:pt>
                <c:pt idx="6073">
                  <c:v>1</c:v>
                </c:pt>
                <c:pt idx="6074">
                  <c:v>0.96799999999999997</c:v>
                </c:pt>
                <c:pt idx="6075">
                  <c:v>1.002</c:v>
                </c:pt>
                <c:pt idx="6076">
                  <c:v>1.03</c:v>
                </c:pt>
                <c:pt idx="6077">
                  <c:v>1.054</c:v>
                </c:pt>
                <c:pt idx="6078">
                  <c:v>1.0489999999999999</c:v>
                </c:pt>
                <c:pt idx="6079">
                  <c:v>1.0840000000000001</c:v>
                </c:pt>
                <c:pt idx="6080">
                  <c:v>1.0880000000000001</c:v>
                </c:pt>
                <c:pt idx="6081">
                  <c:v>1.0309999999999999</c:v>
                </c:pt>
                <c:pt idx="6082">
                  <c:v>1.0229999999999999</c:v>
                </c:pt>
                <c:pt idx="6083">
                  <c:v>1.0329999999999999</c:v>
                </c:pt>
                <c:pt idx="6084">
                  <c:v>0.99299999999999999</c:v>
                </c:pt>
                <c:pt idx="6085">
                  <c:v>0.97899999999999998</c:v>
                </c:pt>
                <c:pt idx="6086">
                  <c:v>0.95099999999999996</c:v>
                </c:pt>
                <c:pt idx="6087">
                  <c:v>0.95</c:v>
                </c:pt>
                <c:pt idx="6088">
                  <c:v>0.89900000000000002</c:v>
                </c:pt>
                <c:pt idx="6089">
                  <c:v>0.872</c:v>
                </c:pt>
                <c:pt idx="6090">
                  <c:v>0.86699999999999999</c:v>
                </c:pt>
                <c:pt idx="6091">
                  <c:v>0.85799999999999998</c:v>
                </c:pt>
                <c:pt idx="6092">
                  <c:v>0.84199999999999997</c:v>
                </c:pt>
                <c:pt idx="6093">
                  <c:v>0.86</c:v>
                </c:pt>
                <c:pt idx="6094">
                  <c:v>0.875</c:v>
                </c:pt>
                <c:pt idx="6095">
                  <c:v>0.88900000000000001</c:v>
                </c:pt>
                <c:pt idx="6096">
                  <c:v>0.91800000000000004</c:v>
                </c:pt>
                <c:pt idx="6097">
                  <c:v>0.88300000000000001</c:v>
                </c:pt>
                <c:pt idx="6098">
                  <c:v>0.85699999999999998</c:v>
                </c:pt>
                <c:pt idx="6099">
                  <c:v>0.81599999999999995</c:v>
                </c:pt>
                <c:pt idx="6100">
                  <c:v>0.755</c:v>
                </c:pt>
                <c:pt idx="6101">
                  <c:v>0.72499999999999998</c:v>
                </c:pt>
                <c:pt idx="6102">
                  <c:v>0.78400000000000003</c:v>
                </c:pt>
                <c:pt idx="6103">
                  <c:v>0.81699999999999995</c:v>
                </c:pt>
                <c:pt idx="6104">
                  <c:v>0.86799999999999999</c:v>
                </c:pt>
                <c:pt idx="6105">
                  <c:v>0.89300000000000002</c:v>
                </c:pt>
                <c:pt idx="6106">
                  <c:v>0.97699999999999998</c:v>
                </c:pt>
                <c:pt idx="6107">
                  <c:v>1.014</c:v>
                </c:pt>
                <c:pt idx="6108">
                  <c:v>1.046</c:v>
                </c:pt>
                <c:pt idx="6109">
                  <c:v>1.0569999999999999</c:v>
                </c:pt>
                <c:pt idx="6110">
                  <c:v>1.0780000000000001</c:v>
                </c:pt>
                <c:pt idx="6111">
                  <c:v>1.0249999999999999</c:v>
                </c:pt>
                <c:pt idx="6112">
                  <c:v>1.014</c:v>
                </c:pt>
                <c:pt idx="6113">
                  <c:v>1.0449999999999999</c:v>
                </c:pt>
                <c:pt idx="6114">
                  <c:v>1.0309999999999999</c:v>
                </c:pt>
                <c:pt idx="6115">
                  <c:v>1.0249999999999999</c:v>
                </c:pt>
                <c:pt idx="6116">
                  <c:v>1.099</c:v>
                </c:pt>
                <c:pt idx="6117">
                  <c:v>1.0660000000000001</c:v>
                </c:pt>
                <c:pt idx="6118">
                  <c:v>1.0609999999999999</c:v>
                </c:pt>
                <c:pt idx="6119">
                  <c:v>1.0389999999999999</c:v>
                </c:pt>
                <c:pt idx="6120">
                  <c:v>1.0289999999999999</c:v>
                </c:pt>
                <c:pt idx="6121">
                  <c:v>0.998</c:v>
                </c:pt>
                <c:pt idx="6122">
                  <c:v>0.98899999999999999</c:v>
                </c:pt>
                <c:pt idx="6123">
                  <c:v>0.97399999999999998</c:v>
                </c:pt>
                <c:pt idx="6124">
                  <c:v>0.94699999999999995</c:v>
                </c:pt>
                <c:pt idx="6125">
                  <c:v>0.98699999999999999</c:v>
                </c:pt>
                <c:pt idx="6126">
                  <c:v>0.98</c:v>
                </c:pt>
                <c:pt idx="6127">
                  <c:v>0.91400000000000003</c:v>
                </c:pt>
                <c:pt idx="6128">
                  <c:v>0.93500000000000005</c:v>
                </c:pt>
                <c:pt idx="6129">
                  <c:v>0.89400000000000002</c:v>
                </c:pt>
                <c:pt idx="6130">
                  <c:v>0.88</c:v>
                </c:pt>
                <c:pt idx="6131">
                  <c:v>0.82099999999999995</c:v>
                </c:pt>
                <c:pt idx="6132">
                  <c:v>0.78700000000000003</c:v>
                </c:pt>
                <c:pt idx="6133">
                  <c:v>0.78600000000000003</c:v>
                </c:pt>
                <c:pt idx="6134">
                  <c:v>0.78100000000000003</c:v>
                </c:pt>
                <c:pt idx="6135">
                  <c:v>0.77600000000000002</c:v>
                </c:pt>
                <c:pt idx="6136">
                  <c:v>0.80700000000000005</c:v>
                </c:pt>
                <c:pt idx="6137">
                  <c:v>0.86599999999999999</c:v>
                </c:pt>
                <c:pt idx="6138">
                  <c:v>0.79500000000000004</c:v>
                </c:pt>
                <c:pt idx="6139">
                  <c:v>0.81799999999999995</c:v>
                </c:pt>
                <c:pt idx="6140">
                  <c:v>0.85199999999999998</c:v>
                </c:pt>
                <c:pt idx="6141">
                  <c:v>0.85699999999999998</c:v>
                </c:pt>
                <c:pt idx="6142">
                  <c:v>0.877</c:v>
                </c:pt>
                <c:pt idx="6143">
                  <c:v>0.94899999999999995</c:v>
                </c:pt>
                <c:pt idx="6144">
                  <c:v>0.998</c:v>
                </c:pt>
                <c:pt idx="6145">
                  <c:v>1.034</c:v>
                </c:pt>
                <c:pt idx="6146">
                  <c:v>1.024</c:v>
                </c:pt>
                <c:pt idx="6147">
                  <c:v>1.032</c:v>
                </c:pt>
                <c:pt idx="6148">
                  <c:v>1.008</c:v>
                </c:pt>
                <c:pt idx="6149">
                  <c:v>0.98699999999999999</c:v>
                </c:pt>
                <c:pt idx="6150">
                  <c:v>1.0069999999999999</c:v>
                </c:pt>
                <c:pt idx="6151">
                  <c:v>0.98699999999999999</c:v>
                </c:pt>
                <c:pt idx="6152">
                  <c:v>1.0620000000000001</c:v>
                </c:pt>
                <c:pt idx="6153">
                  <c:v>1.087</c:v>
                </c:pt>
                <c:pt idx="6154">
                  <c:v>1.0960000000000001</c:v>
                </c:pt>
                <c:pt idx="6155">
                  <c:v>1.137</c:v>
                </c:pt>
                <c:pt idx="6156">
                  <c:v>1.1379999999999999</c:v>
                </c:pt>
                <c:pt idx="6157">
                  <c:v>1.095</c:v>
                </c:pt>
                <c:pt idx="6158">
                  <c:v>1.081</c:v>
                </c:pt>
                <c:pt idx="6159">
                  <c:v>1.006</c:v>
                </c:pt>
                <c:pt idx="6160">
                  <c:v>0.96299999999999997</c:v>
                </c:pt>
                <c:pt idx="6161">
                  <c:v>0.95399999999999996</c:v>
                </c:pt>
                <c:pt idx="6162">
                  <c:v>0.92200000000000004</c:v>
                </c:pt>
                <c:pt idx="6163">
                  <c:v>0.874</c:v>
                </c:pt>
                <c:pt idx="6164">
                  <c:v>0.84799999999999998</c:v>
                </c:pt>
                <c:pt idx="6165">
                  <c:v>0.85299999999999998</c:v>
                </c:pt>
                <c:pt idx="6166">
                  <c:v>0.85</c:v>
                </c:pt>
                <c:pt idx="6167">
                  <c:v>0.84</c:v>
                </c:pt>
                <c:pt idx="6168">
                  <c:v>0.86399999999999999</c:v>
                </c:pt>
                <c:pt idx="6169">
                  <c:v>0.84899999999999998</c:v>
                </c:pt>
                <c:pt idx="6170">
                  <c:v>0.82399999999999995</c:v>
                </c:pt>
                <c:pt idx="6171">
                  <c:v>0.83499999999999996</c:v>
                </c:pt>
                <c:pt idx="6172">
                  <c:v>0.84299999999999997</c:v>
                </c:pt>
                <c:pt idx="6173">
                  <c:v>0.80700000000000005</c:v>
                </c:pt>
                <c:pt idx="6174">
                  <c:v>0.81399999999999995</c:v>
                </c:pt>
                <c:pt idx="6175">
                  <c:v>0.78400000000000003</c:v>
                </c:pt>
                <c:pt idx="6176">
                  <c:v>0.84799999999999998</c:v>
                </c:pt>
                <c:pt idx="6177">
                  <c:v>0.78400000000000003</c:v>
                </c:pt>
                <c:pt idx="6178">
                  <c:v>0.86499999999999999</c:v>
                </c:pt>
                <c:pt idx="6179">
                  <c:v>0.90100000000000002</c:v>
                </c:pt>
                <c:pt idx="6180">
                  <c:v>0.92400000000000004</c:v>
                </c:pt>
                <c:pt idx="6181">
                  <c:v>1.0009999999999999</c:v>
                </c:pt>
                <c:pt idx="6182">
                  <c:v>1.016</c:v>
                </c:pt>
                <c:pt idx="6183">
                  <c:v>1.006</c:v>
                </c:pt>
                <c:pt idx="6184">
                  <c:v>1.0009999999999999</c:v>
                </c:pt>
                <c:pt idx="6185">
                  <c:v>1.0049999999999999</c:v>
                </c:pt>
                <c:pt idx="6186">
                  <c:v>1.018</c:v>
                </c:pt>
                <c:pt idx="6187">
                  <c:v>1.0369999999999999</c:v>
                </c:pt>
                <c:pt idx="6188">
                  <c:v>1.0209999999999999</c:v>
                </c:pt>
                <c:pt idx="6189">
                  <c:v>1.044</c:v>
                </c:pt>
                <c:pt idx="6190">
                  <c:v>1.07</c:v>
                </c:pt>
                <c:pt idx="6191">
                  <c:v>1.095</c:v>
                </c:pt>
                <c:pt idx="6192">
                  <c:v>1.0920000000000001</c:v>
                </c:pt>
                <c:pt idx="6193">
                  <c:v>1.05</c:v>
                </c:pt>
                <c:pt idx="6194">
                  <c:v>0.99</c:v>
                </c:pt>
                <c:pt idx="6195">
                  <c:v>0.97899999999999998</c:v>
                </c:pt>
                <c:pt idx="6196">
                  <c:v>0.98699999999999999</c:v>
                </c:pt>
                <c:pt idx="6197">
                  <c:v>0.97499999999999998</c:v>
                </c:pt>
                <c:pt idx="6198">
                  <c:v>0.97799999999999998</c:v>
                </c:pt>
                <c:pt idx="6199">
                  <c:v>1.002</c:v>
                </c:pt>
                <c:pt idx="6200">
                  <c:v>0.97699999999999998</c:v>
                </c:pt>
                <c:pt idx="6201">
                  <c:v>0.93899999999999995</c:v>
                </c:pt>
                <c:pt idx="6202">
                  <c:v>0.92800000000000005</c:v>
                </c:pt>
                <c:pt idx="6203">
                  <c:v>0.94599999999999995</c:v>
                </c:pt>
                <c:pt idx="6204">
                  <c:v>0.95799999999999996</c:v>
                </c:pt>
                <c:pt idx="6205">
                  <c:v>0.96299999999999997</c:v>
                </c:pt>
                <c:pt idx="6206">
                  <c:v>0.96299999999999997</c:v>
                </c:pt>
                <c:pt idx="6207">
                  <c:v>0.95199999999999996</c:v>
                </c:pt>
                <c:pt idx="6208">
                  <c:v>0.89300000000000002</c:v>
                </c:pt>
                <c:pt idx="6209">
                  <c:v>0.90500000000000003</c:v>
                </c:pt>
                <c:pt idx="6210">
                  <c:v>0.86499999999999999</c:v>
                </c:pt>
                <c:pt idx="6211">
                  <c:v>0.82799999999999996</c:v>
                </c:pt>
                <c:pt idx="6212">
                  <c:v>0.79800000000000004</c:v>
                </c:pt>
                <c:pt idx="6213">
                  <c:v>0.754</c:v>
                </c:pt>
                <c:pt idx="6214">
                  <c:v>0.755</c:v>
                </c:pt>
                <c:pt idx="6215">
                  <c:v>0.76200000000000001</c:v>
                </c:pt>
                <c:pt idx="6216">
                  <c:v>0.82299999999999995</c:v>
                </c:pt>
                <c:pt idx="6217">
                  <c:v>0.82</c:v>
                </c:pt>
                <c:pt idx="6218">
                  <c:v>0.92200000000000004</c:v>
                </c:pt>
                <c:pt idx="6219">
                  <c:v>0.98499999999999999</c:v>
                </c:pt>
                <c:pt idx="6220">
                  <c:v>0.998</c:v>
                </c:pt>
                <c:pt idx="6221">
                  <c:v>1.0669999999999999</c:v>
                </c:pt>
                <c:pt idx="6222">
                  <c:v>1.0740000000000001</c:v>
                </c:pt>
                <c:pt idx="6223">
                  <c:v>1.085</c:v>
                </c:pt>
                <c:pt idx="6224">
                  <c:v>1.0680000000000001</c:v>
                </c:pt>
                <c:pt idx="6225">
                  <c:v>1.054</c:v>
                </c:pt>
                <c:pt idx="6226">
                  <c:v>1.0740000000000001</c:v>
                </c:pt>
                <c:pt idx="6227">
                  <c:v>1.1240000000000001</c:v>
                </c:pt>
                <c:pt idx="6228">
                  <c:v>1.1220000000000001</c:v>
                </c:pt>
                <c:pt idx="6229">
                  <c:v>1.081</c:v>
                </c:pt>
                <c:pt idx="6230">
                  <c:v>1.0780000000000001</c:v>
                </c:pt>
                <c:pt idx="6231">
                  <c:v>1.0289999999999999</c:v>
                </c:pt>
                <c:pt idx="6232">
                  <c:v>1.0109999999999999</c:v>
                </c:pt>
                <c:pt idx="6233">
                  <c:v>1.018</c:v>
                </c:pt>
                <c:pt idx="6234">
                  <c:v>1.0269999999999999</c:v>
                </c:pt>
                <c:pt idx="6235">
                  <c:v>1.032</c:v>
                </c:pt>
                <c:pt idx="6236">
                  <c:v>1.0329999999999999</c:v>
                </c:pt>
                <c:pt idx="6237">
                  <c:v>1.0629999999999999</c:v>
                </c:pt>
                <c:pt idx="6238">
                  <c:v>1.0449999999999999</c:v>
                </c:pt>
                <c:pt idx="6239">
                  <c:v>1.014</c:v>
                </c:pt>
                <c:pt idx="6240">
                  <c:v>0.96899999999999997</c:v>
                </c:pt>
                <c:pt idx="6241">
                  <c:v>0.90700000000000003</c:v>
                </c:pt>
                <c:pt idx="6242">
                  <c:v>0.872</c:v>
                </c:pt>
                <c:pt idx="6243">
                  <c:v>0.86</c:v>
                </c:pt>
                <c:pt idx="6244">
                  <c:v>0.879</c:v>
                </c:pt>
                <c:pt idx="6245">
                  <c:v>0.89700000000000002</c:v>
                </c:pt>
                <c:pt idx="6246">
                  <c:v>0.85599999999999998</c:v>
                </c:pt>
                <c:pt idx="6247">
                  <c:v>0.86199999999999999</c:v>
                </c:pt>
                <c:pt idx="6248">
                  <c:v>0.91900000000000004</c:v>
                </c:pt>
                <c:pt idx="6249">
                  <c:v>0.92900000000000005</c:v>
                </c:pt>
                <c:pt idx="6250">
                  <c:v>0.89600000000000002</c:v>
                </c:pt>
                <c:pt idx="6251">
                  <c:v>0.92800000000000005</c:v>
                </c:pt>
                <c:pt idx="6252">
                  <c:v>0.90300000000000002</c:v>
                </c:pt>
                <c:pt idx="6253">
                  <c:v>0.94199999999999995</c:v>
                </c:pt>
                <c:pt idx="6254">
                  <c:v>0.94499999999999995</c:v>
                </c:pt>
                <c:pt idx="6255">
                  <c:v>0.93600000000000005</c:v>
                </c:pt>
                <c:pt idx="6256">
                  <c:v>0.91400000000000003</c:v>
                </c:pt>
                <c:pt idx="6257">
                  <c:v>0.95</c:v>
                </c:pt>
                <c:pt idx="6258">
                  <c:v>0.89700000000000002</c:v>
                </c:pt>
                <c:pt idx="6259">
                  <c:v>0.90100000000000002</c:v>
                </c:pt>
                <c:pt idx="6260">
                  <c:v>0.91600000000000004</c:v>
                </c:pt>
                <c:pt idx="6261">
                  <c:v>0.98499999999999999</c:v>
                </c:pt>
                <c:pt idx="6262">
                  <c:v>1.0289999999999999</c:v>
                </c:pt>
                <c:pt idx="6263">
                  <c:v>1.089</c:v>
                </c:pt>
                <c:pt idx="6264">
                  <c:v>1.1220000000000001</c:v>
                </c:pt>
                <c:pt idx="6265">
                  <c:v>1.1180000000000001</c:v>
                </c:pt>
                <c:pt idx="6266">
                  <c:v>1.135</c:v>
                </c:pt>
                <c:pt idx="6267">
                  <c:v>1.1359999999999999</c:v>
                </c:pt>
                <c:pt idx="6268">
                  <c:v>1.1020000000000001</c:v>
                </c:pt>
                <c:pt idx="6269">
                  <c:v>1.103</c:v>
                </c:pt>
                <c:pt idx="6270">
                  <c:v>1.05</c:v>
                </c:pt>
                <c:pt idx="6271">
                  <c:v>1.089</c:v>
                </c:pt>
                <c:pt idx="6272">
                  <c:v>1.107</c:v>
                </c:pt>
                <c:pt idx="6273">
                  <c:v>1.1180000000000001</c:v>
                </c:pt>
                <c:pt idx="6274">
                  <c:v>1.081</c:v>
                </c:pt>
                <c:pt idx="6275">
                  <c:v>1.03</c:v>
                </c:pt>
                <c:pt idx="6276">
                  <c:v>0.96299999999999997</c:v>
                </c:pt>
                <c:pt idx="6277">
                  <c:v>0.91100000000000003</c:v>
                </c:pt>
                <c:pt idx="6278">
                  <c:v>0.89800000000000002</c:v>
                </c:pt>
                <c:pt idx="6279">
                  <c:v>0.86499999999999999</c:v>
                </c:pt>
                <c:pt idx="6280">
                  <c:v>0.81200000000000006</c:v>
                </c:pt>
                <c:pt idx="6281">
                  <c:v>0.83299999999999996</c:v>
                </c:pt>
                <c:pt idx="6282">
                  <c:v>0.85099999999999998</c:v>
                </c:pt>
                <c:pt idx="6283">
                  <c:v>0.86599999999999999</c:v>
                </c:pt>
                <c:pt idx="6284">
                  <c:v>0.88</c:v>
                </c:pt>
                <c:pt idx="6285">
                  <c:v>0.90100000000000002</c:v>
                </c:pt>
                <c:pt idx="6286">
                  <c:v>0.91600000000000004</c:v>
                </c:pt>
                <c:pt idx="6287">
                  <c:v>0.93200000000000005</c:v>
                </c:pt>
                <c:pt idx="6288">
                  <c:v>0.94499999999999995</c:v>
                </c:pt>
                <c:pt idx="6289">
                  <c:v>0.92700000000000005</c:v>
                </c:pt>
                <c:pt idx="6290">
                  <c:v>0.873</c:v>
                </c:pt>
                <c:pt idx="6291">
                  <c:v>0.85899999999999999</c:v>
                </c:pt>
                <c:pt idx="6292">
                  <c:v>0.89700000000000002</c:v>
                </c:pt>
                <c:pt idx="6293">
                  <c:v>0.88700000000000001</c:v>
                </c:pt>
                <c:pt idx="6294">
                  <c:v>0.9</c:v>
                </c:pt>
                <c:pt idx="6295">
                  <c:v>0.92300000000000004</c:v>
                </c:pt>
                <c:pt idx="6296">
                  <c:v>0.96099999999999997</c:v>
                </c:pt>
                <c:pt idx="6297">
                  <c:v>0.97699999999999998</c:v>
                </c:pt>
                <c:pt idx="6298">
                  <c:v>1.046</c:v>
                </c:pt>
                <c:pt idx="6299">
                  <c:v>1.0509999999999999</c:v>
                </c:pt>
                <c:pt idx="6300">
                  <c:v>1.0660000000000001</c:v>
                </c:pt>
                <c:pt idx="6301">
                  <c:v>1.0920000000000001</c:v>
                </c:pt>
                <c:pt idx="6302">
                  <c:v>1.0840000000000001</c:v>
                </c:pt>
                <c:pt idx="6303">
                  <c:v>1.1200000000000001</c:v>
                </c:pt>
                <c:pt idx="6304">
                  <c:v>1.113</c:v>
                </c:pt>
                <c:pt idx="6305">
                  <c:v>1.153</c:v>
                </c:pt>
                <c:pt idx="6306">
                  <c:v>1.1259999999999999</c:v>
                </c:pt>
                <c:pt idx="6307">
                  <c:v>1.0840000000000001</c:v>
                </c:pt>
                <c:pt idx="6308">
                  <c:v>1.0329999999999999</c:v>
                </c:pt>
                <c:pt idx="6309">
                  <c:v>1.01</c:v>
                </c:pt>
                <c:pt idx="6310">
                  <c:v>1.0169999999999999</c:v>
                </c:pt>
                <c:pt idx="6311">
                  <c:v>0.97499999999999998</c:v>
                </c:pt>
                <c:pt idx="6312">
                  <c:v>0.95899999999999996</c:v>
                </c:pt>
                <c:pt idx="6313">
                  <c:v>1.0249999999999999</c:v>
                </c:pt>
                <c:pt idx="6314">
                  <c:v>1.0289999999999999</c:v>
                </c:pt>
                <c:pt idx="6315">
                  <c:v>1.0780000000000001</c:v>
                </c:pt>
                <c:pt idx="6316">
                  <c:v>1.081</c:v>
                </c:pt>
                <c:pt idx="6317">
                  <c:v>1.0760000000000001</c:v>
                </c:pt>
                <c:pt idx="6318">
                  <c:v>1.02</c:v>
                </c:pt>
                <c:pt idx="6319">
                  <c:v>0.94699999999999995</c:v>
                </c:pt>
                <c:pt idx="6320">
                  <c:v>0.93500000000000005</c:v>
                </c:pt>
                <c:pt idx="6321">
                  <c:v>0.879</c:v>
                </c:pt>
                <c:pt idx="6322">
                  <c:v>0.85499999999999998</c:v>
                </c:pt>
                <c:pt idx="6323">
                  <c:v>0.80100000000000005</c:v>
                </c:pt>
                <c:pt idx="6324">
                  <c:v>0.83499999999999996</c:v>
                </c:pt>
                <c:pt idx="6325">
                  <c:v>0.81599999999999995</c:v>
                </c:pt>
                <c:pt idx="6326">
                  <c:v>0.86299999999999999</c:v>
                </c:pt>
                <c:pt idx="6327">
                  <c:v>0.86</c:v>
                </c:pt>
                <c:pt idx="6328">
                  <c:v>0.91700000000000004</c:v>
                </c:pt>
                <c:pt idx="6329">
                  <c:v>0.94799999999999995</c:v>
                </c:pt>
                <c:pt idx="6330">
                  <c:v>0.95599999999999996</c:v>
                </c:pt>
                <c:pt idx="6331">
                  <c:v>1.0189999999999999</c:v>
                </c:pt>
                <c:pt idx="6332">
                  <c:v>1</c:v>
                </c:pt>
                <c:pt idx="6333">
                  <c:v>1.04</c:v>
                </c:pt>
                <c:pt idx="6334">
                  <c:v>1.012</c:v>
                </c:pt>
                <c:pt idx="6335">
                  <c:v>0.99199999999999999</c:v>
                </c:pt>
                <c:pt idx="6336">
                  <c:v>1.018</c:v>
                </c:pt>
                <c:pt idx="6337">
                  <c:v>1.014</c:v>
                </c:pt>
                <c:pt idx="6338">
                  <c:v>1.016</c:v>
                </c:pt>
                <c:pt idx="6339">
                  <c:v>1.0649999999999999</c:v>
                </c:pt>
                <c:pt idx="6340">
                  <c:v>1.042</c:v>
                </c:pt>
                <c:pt idx="6341">
                  <c:v>1.0680000000000001</c:v>
                </c:pt>
                <c:pt idx="6342">
                  <c:v>1.0589999999999999</c:v>
                </c:pt>
                <c:pt idx="6343">
                  <c:v>1.0569999999999999</c:v>
                </c:pt>
                <c:pt idx="6344">
                  <c:v>1.0980000000000001</c:v>
                </c:pt>
                <c:pt idx="6345">
                  <c:v>1.135</c:v>
                </c:pt>
                <c:pt idx="6346">
                  <c:v>1.131</c:v>
                </c:pt>
                <c:pt idx="6347">
                  <c:v>1.1639999999999999</c:v>
                </c:pt>
                <c:pt idx="6348">
                  <c:v>1.153</c:v>
                </c:pt>
                <c:pt idx="6349">
                  <c:v>1.127</c:v>
                </c:pt>
                <c:pt idx="6350">
                  <c:v>1.0900000000000001</c:v>
                </c:pt>
                <c:pt idx="6351">
                  <c:v>1.0940000000000001</c:v>
                </c:pt>
                <c:pt idx="6352">
                  <c:v>1.0329999999999999</c:v>
                </c:pt>
                <c:pt idx="6353">
                  <c:v>0.95199999999999996</c:v>
                </c:pt>
                <c:pt idx="6354">
                  <c:v>0.89</c:v>
                </c:pt>
                <c:pt idx="6355">
                  <c:v>0.84899999999999998</c:v>
                </c:pt>
                <c:pt idx="6356">
                  <c:v>0.83899999999999997</c:v>
                </c:pt>
                <c:pt idx="6357">
                  <c:v>0.82499999999999996</c:v>
                </c:pt>
                <c:pt idx="6358">
                  <c:v>0.78400000000000003</c:v>
                </c:pt>
                <c:pt idx="6359">
                  <c:v>0.82399999999999995</c:v>
                </c:pt>
                <c:pt idx="6360">
                  <c:v>0.86299999999999999</c:v>
                </c:pt>
                <c:pt idx="6361">
                  <c:v>0.92100000000000004</c:v>
                </c:pt>
                <c:pt idx="6362">
                  <c:v>0.92700000000000005</c:v>
                </c:pt>
                <c:pt idx="6363">
                  <c:v>0.995</c:v>
                </c:pt>
                <c:pt idx="6364">
                  <c:v>1.0229999999999999</c:v>
                </c:pt>
                <c:pt idx="6365">
                  <c:v>1.02</c:v>
                </c:pt>
                <c:pt idx="6366">
                  <c:v>1.008</c:v>
                </c:pt>
                <c:pt idx="6367">
                  <c:v>0.97</c:v>
                </c:pt>
                <c:pt idx="6368">
                  <c:v>0.93300000000000005</c:v>
                </c:pt>
                <c:pt idx="6369">
                  <c:v>0.89600000000000002</c:v>
                </c:pt>
                <c:pt idx="6370">
                  <c:v>0.86499999999999999</c:v>
                </c:pt>
                <c:pt idx="6371">
                  <c:v>0.88</c:v>
                </c:pt>
                <c:pt idx="6372">
                  <c:v>0.90600000000000003</c:v>
                </c:pt>
                <c:pt idx="6373">
                  <c:v>0.94499999999999995</c:v>
                </c:pt>
                <c:pt idx="6374">
                  <c:v>1</c:v>
                </c:pt>
                <c:pt idx="6375">
                  <c:v>1.075</c:v>
                </c:pt>
                <c:pt idx="6376">
                  <c:v>1.091</c:v>
                </c:pt>
                <c:pt idx="6377">
                  <c:v>1.125</c:v>
                </c:pt>
                <c:pt idx="6378">
                  <c:v>1.1619999999999999</c:v>
                </c:pt>
                <c:pt idx="6379">
                  <c:v>1.1679999999999999</c:v>
                </c:pt>
                <c:pt idx="6380">
                  <c:v>1.18</c:v>
                </c:pt>
                <c:pt idx="6381">
                  <c:v>1.1910000000000001</c:v>
                </c:pt>
                <c:pt idx="6382">
                  <c:v>1.1619999999999999</c:v>
                </c:pt>
                <c:pt idx="6383">
                  <c:v>1.157</c:v>
                </c:pt>
                <c:pt idx="6384">
                  <c:v>1.1040000000000001</c:v>
                </c:pt>
                <c:pt idx="6385">
                  <c:v>1.097</c:v>
                </c:pt>
                <c:pt idx="6386">
                  <c:v>1.0289999999999999</c:v>
                </c:pt>
                <c:pt idx="6387">
                  <c:v>0.98599999999999999</c:v>
                </c:pt>
                <c:pt idx="6388">
                  <c:v>0.96599999999999997</c:v>
                </c:pt>
                <c:pt idx="6389">
                  <c:v>0.97499999999999998</c:v>
                </c:pt>
                <c:pt idx="6390">
                  <c:v>0.97699999999999998</c:v>
                </c:pt>
                <c:pt idx="6391">
                  <c:v>1.012</c:v>
                </c:pt>
                <c:pt idx="6392">
                  <c:v>1.044</c:v>
                </c:pt>
                <c:pt idx="6393">
                  <c:v>1.0309999999999999</c:v>
                </c:pt>
                <c:pt idx="6394">
                  <c:v>1.0109999999999999</c:v>
                </c:pt>
                <c:pt idx="6395">
                  <c:v>0.97299999999999998</c:v>
                </c:pt>
                <c:pt idx="6396">
                  <c:v>0.96699999999999997</c:v>
                </c:pt>
                <c:pt idx="6397">
                  <c:v>0.91200000000000003</c:v>
                </c:pt>
                <c:pt idx="6398">
                  <c:v>0.88400000000000001</c:v>
                </c:pt>
                <c:pt idx="6399">
                  <c:v>0.84699999999999998</c:v>
                </c:pt>
                <c:pt idx="6400">
                  <c:v>0.84399999999999997</c:v>
                </c:pt>
                <c:pt idx="6401">
                  <c:v>0.84799999999999998</c:v>
                </c:pt>
                <c:pt idx="6402">
                  <c:v>0.84599999999999997</c:v>
                </c:pt>
                <c:pt idx="6403">
                  <c:v>0.84799999999999998</c:v>
                </c:pt>
                <c:pt idx="6404">
                  <c:v>0.85699999999999998</c:v>
                </c:pt>
                <c:pt idx="6405">
                  <c:v>0.875</c:v>
                </c:pt>
                <c:pt idx="6406">
                  <c:v>0.94899999999999995</c:v>
                </c:pt>
                <c:pt idx="6407">
                  <c:v>0.999</c:v>
                </c:pt>
                <c:pt idx="6408">
                  <c:v>0.98699999999999999</c:v>
                </c:pt>
                <c:pt idx="6409">
                  <c:v>1.026</c:v>
                </c:pt>
                <c:pt idx="6410">
                  <c:v>1</c:v>
                </c:pt>
                <c:pt idx="6411">
                  <c:v>1.0189999999999999</c:v>
                </c:pt>
                <c:pt idx="6412">
                  <c:v>1.0089999999999999</c:v>
                </c:pt>
                <c:pt idx="6413">
                  <c:v>1.046</c:v>
                </c:pt>
                <c:pt idx="6414">
                  <c:v>1.095</c:v>
                </c:pt>
                <c:pt idx="6415">
                  <c:v>1.1240000000000001</c:v>
                </c:pt>
                <c:pt idx="6416">
                  <c:v>1.153</c:v>
                </c:pt>
                <c:pt idx="6417">
                  <c:v>1.101</c:v>
                </c:pt>
                <c:pt idx="6418">
                  <c:v>1.1000000000000001</c:v>
                </c:pt>
                <c:pt idx="6419">
                  <c:v>1.107</c:v>
                </c:pt>
                <c:pt idx="6420">
                  <c:v>1.1359999999999999</c:v>
                </c:pt>
                <c:pt idx="6421">
                  <c:v>1.0840000000000001</c:v>
                </c:pt>
                <c:pt idx="6422">
                  <c:v>1.083</c:v>
                </c:pt>
                <c:pt idx="6423">
                  <c:v>1.071</c:v>
                </c:pt>
                <c:pt idx="6424">
                  <c:v>1.0429999999999999</c:v>
                </c:pt>
                <c:pt idx="6425">
                  <c:v>1.0029999999999999</c:v>
                </c:pt>
                <c:pt idx="6426">
                  <c:v>1.0329999999999999</c:v>
                </c:pt>
                <c:pt idx="6427">
                  <c:v>1.0149999999999999</c:v>
                </c:pt>
                <c:pt idx="6428">
                  <c:v>0.97799999999999998</c:v>
                </c:pt>
                <c:pt idx="6429">
                  <c:v>1.0289999999999999</c:v>
                </c:pt>
                <c:pt idx="6430">
                  <c:v>1.022</c:v>
                </c:pt>
                <c:pt idx="6431">
                  <c:v>1.0049999999999999</c:v>
                </c:pt>
                <c:pt idx="6432">
                  <c:v>1.0149999999999999</c:v>
                </c:pt>
                <c:pt idx="6433">
                  <c:v>1.0169999999999999</c:v>
                </c:pt>
                <c:pt idx="6434">
                  <c:v>1.006</c:v>
                </c:pt>
                <c:pt idx="6435">
                  <c:v>0.95099999999999996</c:v>
                </c:pt>
                <c:pt idx="6436">
                  <c:v>0.84499999999999997</c:v>
                </c:pt>
                <c:pt idx="6437">
                  <c:v>0.84399999999999997</c:v>
                </c:pt>
                <c:pt idx="6438">
                  <c:v>0.83699999999999997</c:v>
                </c:pt>
                <c:pt idx="6439">
                  <c:v>0.84099999999999997</c:v>
                </c:pt>
                <c:pt idx="6440">
                  <c:v>0.84</c:v>
                </c:pt>
                <c:pt idx="6441">
                  <c:v>0.88400000000000001</c:v>
                </c:pt>
                <c:pt idx="6442">
                  <c:v>0.89500000000000002</c:v>
                </c:pt>
                <c:pt idx="6443">
                  <c:v>0.92200000000000004</c:v>
                </c:pt>
                <c:pt idx="6444">
                  <c:v>0.96299999999999997</c:v>
                </c:pt>
                <c:pt idx="6445">
                  <c:v>0.97799999999999998</c:v>
                </c:pt>
                <c:pt idx="6446">
                  <c:v>1.0049999999999999</c:v>
                </c:pt>
                <c:pt idx="6447">
                  <c:v>1.004</c:v>
                </c:pt>
                <c:pt idx="6448">
                  <c:v>1.0109999999999999</c:v>
                </c:pt>
                <c:pt idx="6449">
                  <c:v>1.0269999999999999</c:v>
                </c:pt>
                <c:pt idx="6450">
                  <c:v>1.014</c:v>
                </c:pt>
                <c:pt idx="6451">
                  <c:v>1.0189999999999999</c:v>
                </c:pt>
                <c:pt idx="6452">
                  <c:v>1.0169999999999999</c:v>
                </c:pt>
                <c:pt idx="6453">
                  <c:v>1.069</c:v>
                </c:pt>
                <c:pt idx="6454">
                  <c:v>1.0920000000000001</c:v>
                </c:pt>
                <c:pt idx="6455">
                  <c:v>1.1220000000000001</c:v>
                </c:pt>
                <c:pt idx="6456">
                  <c:v>1.121</c:v>
                </c:pt>
                <c:pt idx="6457">
                  <c:v>1.1140000000000001</c:v>
                </c:pt>
                <c:pt idx="6458">
                  <c:v>1.155</c:v>
                </c:pt>
                <c:pt idx="6459">
                  <c:v>1.157</c:v>
                </c:pt>
                <c:pt idx="6460">
                  <c:v>1.123</c:v>
                </c:pt>
                <c:pt idx="6461">
                  <c:v>1.115</c:v>
                </c:pt>
                <c:pt idx="6462">
                  <c:v>1.046</c:v>
                </c:pt>
                <c:pt idx="6463">
                  <c:v>1.0620000000000001</c:v>
                </c:pt>
                <c:pt idx="6464">
                  <c:v>1.0580000000000001</c:v>
                </c:pt>
                <c:pt idx="6465">
                  <c:v>1.042</c:v>
                </c:pt>
                <c:pt idx="6466">
                  <c:v>1.0529999999999999</c:v>
                </c:pt>
                <c:pt idx="6467">
                  <c:v>1.0149999999999999</c:v>
                </c:pt>
                <c:pt idx="6468">
                  <c:v>0.96399999999999997</c:v>
                </c:pt>
                <c:pt idx="6469">
                  <c:v>0.98399999999999999</c:v>
                </c:pt>
                <c:pt idx="6470">
                  <c:v>0.97499999999999998</c:v>
                </c:pt>
                <c:pt idx="6471">
                  <c:v>0.92900000000000005</c:v>
                </c:pt>
                <c:pt idx="6472">
                  <c:v>0.91300000000000003</c:v>
                </c:pt>
                <c:pt idx="6473">
                  <c:v>0.88800000000000001</c:v>
                </c:pt>
                <c:pt idx="6474">
                  <c:v>0.85699999999999998</c:v>
                </c:pt>
                <c:pt idx="6475">
                  <c:v>0.874</c:v>
                </c:pt>
                <c:pt idx="6476">
                  <c:v>0.86499999999999999</c:v>
                </c:pt>
                <c:pt idx="6477">
                  <c:v>0.86599999999999999</c:v>
                </c:pt>
                <c:pt idx="6478">
                  <c:v>0.86499999999999999</c:v>
                </c:pt>
                <c:pt idx="6479">
                  <c:v>0.877</c:v>
                </c:pt>
                <c:pt idx="6480">
                  <c:v>0.89700000000000002</c:v>
                </c:pt>
                <c:pt idx="6481">
                  <c:v>0.92700000000000005</c:v>
                </c:pt>
                <c:pt idx="6482">
                  <c:v>0.96699999999999997</c:v>
                </c:pt>
                <c:pt idx="6483">
                  <c:v>1.0289999999999999</c:v>
                </c:pt>
                <c:pt idx="6484">
                  <c:v>1.048</c:v>
                </c:pt>
                <c:pt idx="6485">
                  <c:v>1.0489999999999999</c:v>
                </c:pt>
                <c:pt idx="6486">
                  <c:v>1.0229999999999999</c:v>
                </c:pt>
                <c:pt idx="6487">
                  <c:v>1.0429999999999999</c:v>
                </c:pt>
                <c:pt idx="6488">
                  <c:v>1.0329999999999999</c:v>
                </c:pt>
                <c:pt idx="6489">
                  <c:v>1.03</c:v>
                </c:pt>
                <c:pt idx="6490">
                  <c:v>1.034</c:v>
                </c:pt>
                <c:pt idx="6491">
                  <c:v>1.087</c:v>
                </c:pt>
                <c:pt idx="6492">
                  <c:v>1.105</c:v>
                </c:pt>
                <c:pt idx="6493">
                  <c:v>1.137</c:v>
                </c:pt>
                <c:pt idx="6494">
                  <c:v>1.175</c:v>
                </c:pt>
                <c:pt idx="6495">
                  <c:v>1.149</c:v>
                </c:pt>
                <c:pt idx="6496">
                  <c:v>1.151</c:v>
                </c:pt>
                <c:pt idx="6497">
                  <c:v>1.1499999999999999</c:v>
                </c:pt>
                <c:pt idx="6498">
                  <c:v>1.143</c:v>
                </c:pt>
                <c:pt idx="6499">
                  <c:v>1.081</c:v>
                </c:pt>
                <c:pt idx="6500">
                  <c:v>1.0589999999999999</c:v>
                </c:pt>
                <c:pt idx="6501">
                  <c:v>1.0669999999999999</c:v>
                </c:pt>
                <c:pt idx="6502">
                  <c:v>1.0609999999999999</c:v>
                </c:pt>
                <c:pt idx="6503">
                  <c:v>1.006</c:v>
                </c:pt>
                <c:pt idx="6504">
                  <c:v>1.0129999999999999</c:v>
                </c:pt>
                <c:pt idx="6505">
                  <c:v>0.96799999999999997</c:v>
                </c:pt>
                <c:pt idx="6506">
                  <c:v>0.95</c:v>
                </c:pt>
                <c:pt idx="6507">
                  <c:v>0.95899999999999996</c:v>
                </c:pt>
                <c:pt idx="6508">
                  <c:v>0.96</c:v>
                </c:pt>
                <c:pt idx="6509">
                  <c:v>0.96</c:v>
                </c:pt>
                <c:pt idx="6510">
                  <c:v>0.999</c:v>
                </c:pt>
                <c:pt idx="6511">
                  <c:v>0.97499999999999998</c:v>
                </c:pt>
                <c:pt idx="6512">
                  <c:v>0.99299999999999999</c:v>
                </c:pt>
                <c:pt idx="6513">
                  <c:v>0.92700000000000005</c:v>
                </c:pt>
                <c:pt idx="6514">
                  <c:v>0.89800000000000002</c:v>
                </c:pt>
                <c:pt idx="6515">
                  <c:v>0.90500000000000003</c:v>
                </c:pt>
                <c:pt idx="6516">
                  <c:v>0.91200000000000003</c:v>
                </c:pt>
                <c:pt idx="6517">
                  <c:v>0.92400000000000004</c:v>
                </c:pt>
                <c:pt idx="6518">
                  <c:v>0.95399999999999996</c:v>
                </c:pt>
                <c:pt idx="6519">
                  <c:v>0.93100000000000005</c:v>
                </c:pt>
                <c:pt idx="6520">
                  <c:v>0.92300000000000004</c:v>
                </c:pt>
                <c:pt idx="6521">
                  <c:v>0.92200000000000004</c:v>
                </c:pt>
                <c:pt idx="6522">
                  <c:v>0.93100000000000005</c:v>
                </c:pt>
                <c:pt idx="6523">
                  <c:v>1.0049999999999999</c:v>
                </c:pt>
                <c:pt idx="6524">
                  <c:v>1.0369999999999999</c:v>
                </c:pt>
                <c:pt idx="6525">
                  <c:v>1.056</c:v>
                </c:pt>
                <c:pt idx="6526">
                  <c:v>1.0900000000000001</c:v>
                </c:pt>
                <c:pt idx="6527">
                  <c:v>1.0960000000000001</c:v>
                </c:pt>
                <c:pt idx="6528">
                  <c:v>1.107</c:v>
                </c:pt>
                <c:pt idx="6529">
                  <c:v>1.131</c:v>
                </c:pt>
                <c:pt idx="6530">
                  <c:v>1.1220000000000001</c:v>
                </c:pt>
                <c:pt idx="6531">
                  <c:v>1.115</c:v>
                </c:pt>
                <c:pt idx="6532">
                  <c:v>1.125</c:v>
                </c:pt>
                <c:pt idx="6533">
                  <c:v>1.1220000000000001</c:v>
                </c:pt>
                <c:pt idx="6534">
                  <c:v>1.111</c:v>
                </c:pt>
                <c:pt idx="6535">
                  <c:v>1.1140000000000001</c:v>
                </c:pt>
                <c:pt idx="6536">
                  <c:v>1.0960000000000001</c:v>
                </c:pt>
                <c:pt idx="6537">
                  <c:v>1.1180000000000001</c:v>
                </c:pt>
                <c:pt idx="6538">
                  <c:v>1.093</c:v>
                </c:pt>
                <c:pt idx="6539">
                  <c:v>1.0529999999999999</c:v>
                </c:pt>
                <c:pt idx="6540">
                  <c:v>1.0589999999999999</c:v>
                </c:pt>
                <c:pt idx="6541">
                  <c:v>1.0840000000000001</c:v>
                </c:pt>
                <c:pt idx="6542">
                  <c:v>1.0609999999999999</c:v>
                </c:pt>
                <c:pt idx="6543">
                  <c:v>1.0660000000000001</c:v>
                </c:pt>
                <c:pt idx="6544">
                  <c:v>1.06</c:v>
                </c:pt>
                <c:pt idx="6545">
                  <c:v>1.004</c:v>
                </c:pt>
                <c:pt idx="6546">
                  <c:v>0.97199999999999998</c:v>
                </c:pt>
                <c:pt idx="6547">
                  <c:v>0.92600000000000005</c:v>
                </c:pt>
                <c:pt idx="6548">
                  <c:v>0.89900000000000002</c:v>
                </c:pt>
                <c:pt idx="6549">
                  <c:v>0.91900000000000004</c:v>
                </c:pt>
                <c:pt idx="6550">
                  <c:v>0.875</c:v>
                </c:pt>
                <c:pt idx="6551">
                  <c:v>0.876</c:v>
                </c:pt>
                <c:pt idx="6552">
                  <c:v>0.877</c:v>
                </c:pt>
                <c:pt idx="6553">
                  <c:v>0.83799999999999997</c:v>
                </c:pt>
                <c:pt idx="6554">
                  <c:v>0.84599999999999997</c:v>
                </c:pt>
                <c:pt idx="6555">
                  <c:v>0.85199999999999998</c:v>
                </c:pt>
                <c:pt idx="6556">
                  <c:v>0.85599999999999998</c:v>
                </c:pt>
                <c:pt idx="6557">
                  <c:v>0.878</c:v>
                </c:pt>
                <c:pt idx="6558">
                  <c:v>0.95399999999999996</c:v>
                </c:pt>
                <c:pt idx="6559">
                  <c:v>1.0549999999999999</c:v>
                </c:pt>
                <c:pt idx="6560">
                  <c:v>1.077</c:v>
                </c:pt>
                <c:pt idx="6561">
                  <c:v>1.127</c:v>
                </c:pt>
                <c:pt idx="6562">
                  <c:v>1.109</c:v>
                </c:pt>
                <c:pt idx="6563">
                  <c:v>1.0589999999999999</c:v>
                </c:pt>
                <c:pt idx="6564">
                  <c:v>1.0529999999999999</c:v>
                </c:pt>
                <c:pt idx="6565">
                  <c:v>1.0489999999999999</c:v>
                </c:pt>
                <c:pt idx="6566">
                  <c:v>1.056</c:v>
                </c:pt>
                <c:pt idx="6567">
                  <c:v>1.069</c:v>
                </c:pt>
                <c:pt idx="6568">
                  <c:v>1.089</c:v>
                </c:pt>
                <c:pt idx="6569">
                  <c:v>1.1160000000000001</c:v>
                </c:pt>
                <c:pt idx="6570">
                  <c:v>1.1080000000000001</c:v>
                </c:pt>
                <c:pt idx="6571">
                  <c:v>1.1020000000000001</c:v>
                </c:pt>
                <c:pt idx="6572">
                  <c:v>1.1299999999999999</c:v>
                </c:pt>
                <c:pt idx="6573">
                  <c:v>1.1259999999999999</c:v>
                </c:pt>
                <c:pt idx="6574">
                  <c:v>1.117</c:v>
                </c:pt>
                <c:pt idx="6575">
                  <c:v>1.109</c:v>
                </c:pt>
                <c:pt idx="6576">
                  <c:v>1.0860000000000001</c:v>
                </c:pt>
                <c:pt idx="6577">
                  <c:v>1.095</c:v>
                </c:pt>
                <c:pt idx="6578">
                  <c:v>1.093</c:v>
                </c:pt>
                <c:pt idx="6579">
                  <c:v>1.081</c:v>
                </c:pt>
                <c:pt idx="6580">
                  <c:v>1.06</c:v>
                </c:pt>
                <c:pt idx="6581">
                  <c:v>1.0289999999999999</c:v>
                </c:pt>
                <c:pt idx="6582">
                  <c:v>1.0169999999999999</c:v>
                </c:pt>
                <c:pt idx="6583">
                  <c:v>0.99399999999999999</c:v>
                </c:pt>
                <c:pt idx="6584">
                  <c:v>0.95799999999999996</c:v>
                </c:pt>
                <c:pt idx="6585">
                  <c:v>0.99</c:v>
                </c:pt>
                <c:pt idx="6586">
                  <c:v>0.97499999999999998</c:v>
                </c:pt>
                <c:pt idx="6587">
                  <c:v>0.95499999999999996</c:v>
                </c:pt>
                <c:pt idx="6588">
                  <c:v>0.92800000000000005</c:v>
                </c:pt>
                <c:pt idx="6589">
                  <c:v>0.89500000000000002</c:v>
                </c:pt>
                <c:pt idx="6590">
                  <c:v>0.86899999999999999</c:v>
                </c:pt>
                <c:pt idx="6591">
                  <c:v>0.877</c:v>
                </c:pt>
                <c:pt idx="6592">
                  <c:v>0.82</c:v>
                </c:pt>
                <c:pt idx="6593">
                  <c:v>0.82299999999999995</c:v>
                </c:pt>
                <c:pt idx="6594">
                  <c:v>0.871</c:v>
                </c:pt>
                <c:pt idx="6595">
                  <c:v>0.88900000000000001</c:v>
                </c:pt>
                <c:pt idx="6596">
                  <c:v>0.96199999999999997</c:v>
                </c:pt>
                <c:pt idx="6597">
                  <c:v>1.012</c:v>
                </c:pt>
                <c:pt idx="6598">
                  <c:v>1.081</c:v>
                </c:pt>
                <c:pt idx="6599">
                  <c:v>1.127</c:v>
                </c:pt>
                <c:pt idx="6600">
                  <c:v>1.155</c:v>
                </c:pt>
                <c:pt idx="6601">
                  <c:v>1.153</c:v>
                </c:pt>
                <c:pt idx="6602">
                  <c:v>1.117</c:v>
                </c:pt>
                <c:pt idx="6603">
                  <c:v>1.0840000000000001</c:v>
                </c:pt>
                <c:pt idx="6604">
                  <c:v>1.0529999999999999</c:v>
                </c:pt>
                <c:pt idx="6605">
                  <c:v>1.0640000000000001</c:v>
                </c:pt>
                <c:pt idx="6606">
                  <c:v>1.08</c:v>
                </c:pt>
                <c:pt idx="6607">
                  <c:v>1.0960000000000001</c:v>
                </c:pt>
                <c:pt idx="6608">
                  <c:v>1.0820000000000001</c:v>
                </c:pt>
                <c:pt idx="6609">
                  <c:v>1.1100000000000001</c:v>
                </c:pt>
                <c:pt idx="6610">
                  <c:v>1.145</c:v>
                </c:pt>
                <c:pt idx="6611">
                  <c:v>1.1830000000000001</c:v>
                </c:pt>
                <c:pt idx="6612">
                  <c:v>1.129</c:v>
                </c:pt>
                <c:pt idx="6613">
                  <c:v>1.169</c:v>
                </c:pt>
                <c:pt idx="6614">
                  <c:v>1.153</c:v>
                </c:pt>
                <c:pt idx="6615">
                  <c:v>1.129</c:v>
                </c:pt>
                <c:pt idx="6616">
                  <c:v>1.0920000000000001</c:v>
                </c:pt>
                <c:pt idx="6617">
                  <c:v>1.0760000000000001</c:v>
                </c:pt>
                <c:pt idx="6618">
                  <c:v>1.0489999999999999</c:v>
                </c:pt>
                <c:pt idx="6619">
                  <c:v>1.0089999999999999</c:v>
                </c:pt>
                <c:pt idx="6620">
                  <c:v>0.99199999999999999</c:v>
                </c:pt>
                <c:pt idx="6621">
                  <c:v>0.96</c:v>
                </c:pt>
                <c:pt idx="6622">
                  <c:v>0.91700000000000004</c:v>
                </c:pt>
                <c:pt idx="6623">
                  <c:v>0.90100000000000002</c:v>
                </c:pt>
                <c:pt idx="6624">
                  <c:v>0.88100000000000001</c:v>
                </c:pt>
                <c:pt idx="6625">
                  <c:v>0.89</c:v>
                </c:pt>
                <c:pt idx="6626">
                  <c:v>0.89800000000000002</c:v>
                </c:pt>
                <c:pt idx="6627">
                  <c:v>0.91</c:v>
                </c:pt>
                <c:pt idx="6628">
                  <c:v>0.90800000000000003</c:v>
                </c:pt>
                <c:pt idx="6629">
                  <c:v>0.91900000000000004</c:v>
                </c:pt>
                <c:pt idx="6630">
                  <c:v>0.93100000000000005</c:v>
                </c:pt>
                <c:pt idx="6631">
                  <c:v>0.94699999999999995</c:v>
                </c:pt>
                <c:pt idx="6632">
                  <c:v>0.97099999999999997</c:v>
                </c:pt>
                <c:pt idx="6633">
                  <c:v>0.96499999999999997</c:v>
                </c:pt>
                <c:pt idx="6634">
                  <c:v>1.01</c:v>
                </c:pt>
                <c:pt idx="6635">
                  <c:v>1.024</c:v>
                </c:pt>
                <c:pt idx="6636">
                  <c:v>1.0089999999999999</c:v>
                </c:pt>
                <c:pt idx="6637">
                  <c:v>1.002</c:v>
                </c:pt>
                <c:pt idx="6638">
                  <c:v>1.044</c:v>
                </c:pt>
                <c:pt idx="6639">
                  <c:v>1.02</c:v>
                </c:pt>
                <c:pt idx="6640">
                  <c:v>1.044</c:v>
                </c:pt>
                <c:pt idx="6641">
                  <c:v>1.04</c:v>
                </c:pt>
                <c:pt idx="6642">
                  <c:v>1.0840000000000001</c:v>
                </c:pt>
                <c:pt idx="6643">
                  <c:v>1.101</c:v>
                </c:pt>
                <c:pt idx="6644">
                  <c:v>1.121</c:v>
                </c:pt>
                <c:pt idx="6645">
                  <c:v>1.1539999999999999</c:v>
                </c:pt>
                <c:pt idx="6646">
                  <c:v>1.198</c:v>
                </c:pt>
                <c:pt idx="6647">
                  <c:v>1.208</c:v>
                </c:pt>
                <c:pt idx="6648">
                  <c:v>1.216</c:v>
                </c:pt>
                <c:pt idx="6649">
                  <c:v>1.2210000000000001</c:v>
                </c:pt>
                <c:pt idx="6650">
                  <c:v>1.181</c:v>
                </c:pt>
                <c:pt idx="6651">
                  <c:v>1.123</c:v>
                </c:pt>
                <c:pt idx="6652">
                  <c:v>1.1100000000000001</c:v>
                </c:pt>
                <c:pt idx="6653">
                  <c:v>1.069</c:v>
                </c:pt>
                <c:pt idx="6654">
                  <c:v>1.0169999999999999</c:v>
                </c:pt>
                <c:pt idx="6655">
                  <c:v>0.98899999999999999</c:v>
                </c:pt>
                <c:pt idx="6656">
                  <c:v>0.98799999999999999</c:v>
                </c:pt>
                <c:pt idx="6657">
                  <c:v>1.0149999999999999</c:v>
                </c:pt>
                <c:pt idx="6658">
                  <c:v>0.998</c:v>
                </c:pt>
                <c:pt idx="6659">
                  <c:v>1.0129999999999999</c:v>
                </c:pt>
                <c:pt idx="6660">
                  <c:v>1.0209999999999999</c:v>
                </c:pt>
                <c:pt idx="6661">
                  <c:v>1.024</c:v>
                </c:pt>
                <c:pt idx="6662">
                  <c:v>0.97899999999999998</c:v>
                </c:pt>
                <c:pt idx="6663">
                  <c:v>1.002</c:v>
                </c:pt>
                <c:pt idx="6664">
                  <c:v>0.94799999999999995</c:v>
                </c:pt>
                <c:pt idx="6665">
                  <c:v>0.96699999999999997</c:v>
                </c:pt>
                <c:pt idx="6666">
                  <c:v>0.92500000000000004</c:v>
                </c:pt>
                <c:pt idx="6667">
                  <c:v>0.92100000000000004</c:v>
                </c:pt>
                <c:pt idx="6668">
                  <c:v>0.92700000000000005</c:v>
                </c:pt>
                <c:pt idx="6669">
                  <c:v>0.93799999999999994</c:v>
                </c:pt>
                <c:pt idx="6670">
                  <c:v>0.95399999999999996</c:v>
                </c:pt>
                <c:pt idx="6671">
                  <c:v>0.98</c:v>
                </c:pt>
                <c:pt idx="6672">
                  <c:v>1.0289999999999999</c:v>
                </c:pt>
                <c:pt idx="6673">
                  <c:v>1.0309999999999999</c:v>
                </c:pt>
                <c:pt idx="6674">
                  <c:v>1.0609999999999999</c:v>
                </c:pt>
                <c:pt idx="6675">
                  <c:v>1.0449999999999999</c:v>
                </c:pt>
                <c:pt idx="6676">
                  <c:v>1.01</c:v>
                </c:pt>
                <c:pt idx="6677">
                  <c:v>1.0229999999999999</c:v>
                </c:pt>
                <c:pt idx="6678">
                  <c:v>1.046</c:v>
                </c:pt>
                <c:pt idx="6679">
                  <c:v>1.042</c:v>
                </c:pt>
                <c:pt idx="6680">
                  <c:v>1.1279999999999999</c:v>
                </c:pt>
                <c:pt idx="6681">
                  <c:v>1.149</c:v>
                </c:pt>
                <c:pt idx="6682">
                  <c:v>1.173</c:v>
                </c:pt>
                <c:pt idx="6683">
                  <c:v>1.173</c:v>
                </c:pt>
                <c:pt idx="6684">
                  <c:v>1.1739999999999999</c:v>
                </c:pt>
                <c:pt idx="6685">
                  <c:v>1.1850000000000001</c:v>
                </c:pt>
                <c:pt idx="6686">
                  <c:v>1.1879999999999999</c:v>
                </c:pt>
                <c:pt idx="6687">
                  <c:v>1.1870000000000001</c:v>
                </c:pt>
                <c:pt idx="6688">
                  <c:v>1.181</c:v>
                </c:pt>
                <c:pt idx="6689">
                  <c:v>1.1679999999999999</c:v>
                </c:pt>
                <c:pt idx="6690">
                  <c:v>1.147</c:v>
                </c:pt>
                <c:pt idx="6691">
                  <c:v>1.105</c:v>
                </c:pt>
                <c:pt idx="6692">
                  <c:v>1.1100000000000001</c:v>
                </c:pt>
                <c:pt idx="6693">
                  <c:v>1.095</c:v>
                </c:pt>
                <c:pt idx="6694">
                  <c:v>1.0569999999999999</c:v>
                </c:pt>
                <c:pt idx="6695">
                  <c:v>1.0669999999999999</c:v>
                </c:pt>
                <c:pt idx="6696">
                  <c:v>1.054</c:v>
                </c:pt>
                <c:pt idx="6697">
                  <c:v>0.99</c:v>
                </c:pt>
                <c:pt idx="6698">
                  <c:v>0.94899999999999995</c:v>
                </c:pt>
                <c:pt idx="6699">
                  <c:v>0.93400000000000005</c:v>
                </c:pt>
                <c:pt idx="6700">
                  <c:v>0.90700000000000003</c:v>
                </c:pt>
                <c:pt idx="6701">
                  <c:v>0.93</c:v>
                </c:pt>
                <c:pt idx="6702">
                  <c:v>0.93500000000000005</c:v>
                </c:pt>
                <c:pt idx="6703">
                  <c:v>0.93</c:v>
                </c:pt>
                <c:pt idx="6704">
                  <c:v>0.97499999999999998</c:v>
                </c:pt>
                <c:pt idx="6705">
                  <c:v>0.98</c:v>
                </c:pt>
                <c:pt idx="6706">
                  <c:v>0.997</c:v>
                </c:pt>
                <c:pt idx="6707">
                  <c:v>0.97899999999999998</c:v>
                </c:pt>
                <c:pt idx="6708">
                  <c:v>0.96499999999999997</c:v>
                </c:pt>
                <c:pt idx="6709">
                  <c:v>0.95599999999999996</c:v>
                </c:pt>
                <c:pt idx="6710">
                  <c:v>0.95299999999999996</c:v>
                </c:pt>
                <c:pt idx="6711">
                  <c:v>0.96099999999999997</c:v>
                </c:pt>
                <c:pt idx="6712">
                  <c:v>0.97399999999999998</c:v>
                </c:pt>
                <c:pt idx="6713">
                  <c:v>0.95199999999999996</c:v>
                </c:pt>
                <c:pt idx="6714">
                  <c:v>0.99399999999999999</c:v>
                </c:pt>
                <c:pt idx="6715">
                  <c:v>1.044</c:v>
                </c:pt>
                <c:pt idx="6716">
                  <c:v>1.071</c:v>
                </c:pt>
                <c:pt idx="6717">
                  <c:v>1.107</c:v>
                </c:pt>
                <c:pt idx="6718">
                  <c:v>1.1599999999999999</c:v>
                </c:pt>
                <c:pt idx="6719">
                  <c:v>1.1859999999999999</c:v>
                </c:pt>
                <c:pt idx="6720">
                  <c:v>1.175</c:v>
                </c:pt>
                <c:pt idx="6721">
                  <c:v>1.1850000000000001</c:v>
                </c:pt>
                <c:pt idx="6722">
                  <c:v>1.2010000000000001</c:v>
                </c:pt>
                <c:pt idx="6723">
                  <c:v>1.1659999999999999</c:v>
                </c:pt>
                <c:pt idx="6724">
                  <c:v>1.1259999999999999</c:v>
                </c:pt>
                <c:pt idx="6725">
                  <c:v>1.117</c:v>
                </c:pt>
                <c:pt idx="6726">
                  <c:v>1.101</c:v>
                </c:pt>
                <c:pt idx="6727">
                  <c:v>1.1120000000000001</c:v>
                </c:pt>
                <c:pt idx="6728">
                  <c:v>1.034</c:v>
                </c:pt>
                <c:pt idx="6729">
                  <c:v>1.079</c:v>
                </c:pt>
                <c:pt idx="6730">
                  <c:v>1.0720000000000001</c:v>
                </c:pt>
                <c:pt idx="6731">
                  <c:v>1.0940000000000001</c:v>
                </c:pt>
                <c:pt idx="6732">
                  <c:v>1.1080000000000001</c:v>
                </c:pt>
                <c:pt idx="6733">
                  <c:v>1.0760000000000001</c:v>
                </c:pt>
                <c:pt idx="6734">
                  <c:v>1.0309999999999999</c:v>
                </c:pt>
                <c:pt idx="6735">
                  <c:v>1.0089999999999999</c:v>
                </c:pt>
                <c:pt idx="6736">
                  <c:v>0.97399999999999998</c:v>
                </c:pt>
                <c:pt idx="6737">
                  <c:v>0.93100000000000005</c:v>
                </c:pt>
                <c:pt idx="6738">
                  <c:v>0.93400000000000005</c:v>
                </c:pt>
                <c:pt idx="6739">
                  <c:v>0.91600000000000004</c:v>
                </c:pt>
                <c:pt idx="6740">
                  <c:v>0.93200000000000005</c:v>
                </c:pt>
                <c:pt idx="6741">
                  <c:v>0.92400000000000004</c:v>
                </c:pt>
                <c:pt idx="6742">
                  <c:v>0.96799999999999997</c:v>
                </c:pt>
                <c:pt idx="6743">
                  <c:v>0.97699999999999998</c:v>
                </c:pt>
                <c:pt idx="6744">
                  <c:v>0.95199999999999996</c:v>
                </c:pt>
                <c:pt idx="6745">
                  <c:v>0.97799999999999998</c:v>
                </c:pt>
                <c:pt idx="6746">
                  <c:v>0.91600000000000004</c:v>
                </c:pt>
                <c:pt idx="6747">
                  <c:v>0.94199999999999995</c:v>
                </c:pt>
                <c:pt idx="6748">
                  <c:v>0.97499999999999998</c:v>
                </c:pt>
                <c:pt idx="6749">
                  <c:v>1.03</c:v>
                </c:pt>
                <c:pt idx="6750">
                  <c:v>1.0449999999999999</c:v>
                </c:pt>
                <c:pt idx="6751">
                  <c:v>1.0780000000000001</c:v>
                </c:pt>
                <c:pt idx="6752">
                  <c:v>1.089</c:v>
                </c:pt>
                <c:pt idx="6753">
                  <c:v>1.113</c:v>
                </c:pt>
                <c:pt idx="6754">
                  <c:v>1.149</c:v>
                </c:pt>
                <c:pt idx="6755">
                  <c:v>1.157</c:v>
                </c:pt>
                <c:pt idx="6756">
                  <c:v>1.1679999999999999</c:v>
                </c:pt>
                <c:pt idx="6757">
                  <c:v>1.151</c:v>
                </c:pt>
                <c:pt idx="6758">
                  <c:v>1.1299999999999999</c:v>
                </c:pt>
                <c:pt idx="6759">
                  <c:v>1.1279999999999999</c:v>
                </c:pt>
                <c:pt idx="6760">
                  <c:v>1.121</c:v>
                </c:pt>
                <c:pt idx="6761">
                  <c:v>1.1160000000000001</c:v>
                </c:pt>
                <c:pt idx="6762">
                  <c:v>1.157</c:v>
                </c:pt>
                <c:pt idx="6763">
                  <c:v>1.1419999999999999</c:v>
                </c:pt>
                <c:pt idx="6764">
                  <c:v>1.17</c:v>
                </c:pt>
                <c:pt idx="6765">
                  <c:v>1.1950000000000001</c:v>
                </c:pt>
                <c:pt idx="6766">
                  <c:v>1.181</c:v>
                </c:pt>
                <c:pt idx="6767">
                  <c:v>1.1539999999999999</c:v>
                </c:pt>
                <c:pt idx="6768">
                  <c:v>1.1539999999999999</c:v>
                </c:pt>
                <c:pt idx="6769">
                  <c:v>1.1439999999999999</c:v>
                </c:pt>
                <c:pt idx="6770">
                  <c:v>1.123</c:v>
                </c:pt>
                <c:pt idx="6771">
                  <c:v>1.0880000000000001</c:v>
                </c:pt>
                <c:pt idx="6772">
                  <c:v>1.08</c:v>
                </c:pt>
                <c:pt idx="6773">
                  <c:v>1.0589999999999999</c:v>
                </c:pt>
                <c:pt idx="6774">
                  <c:v>1.0249999999999999</c:v>
                </c:pt>
                <c:pt idx="6775">
                  <c:v>0.97599999999999998</c:v>
                </c:pt>
                <c:pt idx="6776">
                  <c:v>0.91400000000000003</c:v>
                </c:pt>
                <c:pt idx="6777">
                  <c:v>0.86899999999999999</c:v>
                </c:pt>
                <c:pt idx="6778">
                  <c:v>0.86299999999999999</c:v>
                </c:pt>
                <c:pt idx="6779">
                  <c:v>0.89500000000000002</c:v>
                </c:pt>
                <c:pt idx="6780">
                  <c:v>0.93200000000000005</c:v>
                </c:pt>
                <c:pt idx="6781">
                  <c:v>0.97699999999999998</c:v>
                </c:pt>
                <c:pt idx="6782">
                  <c:v>0.99</c:v>
                </c:pt>
                <c:pt idx="6783">
                  <c:v>1.0169999999999999</c:v>
                </c:pt>
                <c:pt idx="6784">
                  <c:v>1.0089999999999999</c:v>
                </c:pt>
                <c:pt idx="6785">
                  <c:v>1.0529999999999999</c:v>
                </c:pt>
                <c:pt idx="6786">
                  <c:v>1.0069999999999999</c:v>
                </c:pt>
                <c:pt idx="6787">
                  <c:v>1.0189999999999999</c:v>
                </c:pt>
                <c:pt idx="6788">
                  <c:v>1.04</c:v>
                </c:pt>
                <c:pt idx="6789">
                  <c:v>1.032</c:v>
                </c:pt>
                <c:pt idx="6790">
                  <c:v>1.073</c:v>
                </c:pt>
                <c:pt idx="6791">
                  <c:v>1.089</c:v>
                </c:pt>
                <c:pt idx="6792">
                  <c:v>1.115</c:v>
                </c:pt>
                <c:pt idx="6793">
                  <c:v>1.1140000000000001</c:v>
                </c:pt>
                <c:pt idx="6794">
                  <c:v>1.1220000000000001</c:v>
                </c:pt>
                <c:pt idx="6795">
                  <c:v>1.1439999999999999</c:v>
                </c:pt>
                <c:pt idx="6796">
                  <c:v>1.129</c:v>
                </c:pt>
                <c:pt idx="6797">
                  <c:v>1.1990000000000001</c:v>
                </c:pt>
                <c:pt idx="6798">
                  <c:v>1.2390000000000001</c:v>
                </c:pt>
                <c:pt idx="6799">
                  <c:v>1.2450000000000001</c:v>
                </c:pt>
                <c:pt idx="6800">
                  <c:v>1.2450000000000001</c:v>
                </c:pt>
                <c:pt idx="6801">
                  <c:v>1.254</c:v>
                </c:pt>
                <c:pt idx="6802">
                  <c:v>1.1679999999999999</c:v>
                </c:pt>
                <c:pt idx="6803">
                  <c:v>1.1639999999999999</c:v>
                </c:pt>
                <c:pt idx="6804">
                  <c:v>1.1100000000000001</c:v>
                </c:pt>
                <c:pt idx="6805">
                  <c:v>1.103</c:v>
                </c:pt>
                <c:pt idx="6806">
                  <c:v>1.0429999999999999</c:v>
                </c:pt>
                <c:pt idx="6807">
                  <c:v>1.026</c:v>
                </c:pt>
                <c:pt idx="6808">
                  <c:v>0.98299999999999998</c:v>
                </c:pt>
                <c:pt idx="6809">
                  <c:v>0.96799999999999997</c:v>
                </c:pt>
                <c:pt idx="6810">
                  <c:v>0.94099999999999995</c:v>
                </c:pt>
                <c:pt idx="6811">
                  <c:v>0.98599999999999999</c:v>
                </c:pt>
                <c:pt idx="6812">
                  <c:v>1.028</c:v>
                </c:pt>
                <c:pt idx="6813">
                  <c:v>1.0640000000000001</c:v>
                </c:pt>
                <c:pt idx="6814">
                  <c:v>1.0209999999999999</c:v>
                </c:pt>
                <c:pt idx="6815">
                  <c:v>1.0109999999999999</c:v>
                </c:pt>
                <c:pt idx="6816">
                  <c:v>0.99099999999999999</c:v>
                </c:pt>
                <c:pt idx="6817">
                  <c:v>0.96399999999999997</c:v>
                </c:pt>
                <c:pt idx="6818">
                  <c:v>0.93200000000000005</c:v>
                </c:pt>
                <c:pt idx="6819">
                  <c:v>0.90300000000000002</c:v>
                </c:pt>
                <c:pt idx="6820">
                  <c:v>0.86499999999999999</c:v>
                </c:pt>
                <c:pt idx="6821">
                  <c:v>0.86499999999999999</c:v>
                </c:pt>
                <c:pt idx="6822">
                  <c:v>0.89400000000000002</c:v>
                </c:pt>
                <c:pt idx="6823">
                  <c:v>0.96799999999999997</c:v>
                </c:pt>
                <c:pt idx="6824">
                  <c:v>0.94199999999999995</c:v>
                </c:pt>
                <c:pt idx="6825">
                  <c:v>1</c:v>
                </c:pt>
                <c:pt idx="6826">
                  <c:v>0.98199999999999998</c:v>
                </c:pt>
                <c:pt idx="6827">
                  <c:v>1.0629999999999999</c:v>
                </c:pt>
                <c:pt idx="6828">
                  <c:v>1.0629999999999999</c:v>
                </c:pt>
                <c:pt idx="6829">
                  <c:v>1.0860000000000001</c:v>
                </c:pt>
                <c:pt idx="6830">
                  <c:v>1.081</c:v>
                </c:pt>
                <c:pt idx="6831">
                  <c:v>1.125</c:v>
                </c:pt>
                <c:pt idx="6832">
                  <c:v>1.147</c:v>
                </c:pt>
                <c:pt idx="6833">
                  <c:v>1.1759999999999999</c:v>
                </c:pt>
                <c:pt idx="6834">
                  <c:v>1.17</c:v>
                </c:pt>
                <c:pt idx="6835">
                  <c:v>1.1679999999999999</c:v>
                </c:pt>
                <c:pt idx="6836">
                  <c:v>1.167</c:v>
                </c:pt>
                <c:pt idx="6837">
                  <c:v>1.1180000000000001</c:v>
                </c:pt>
                <c:pt idx="6838">
                  <c:v>1.105</c:v>
                </c:pt>
                <c:pt idx="6839">
                  <c:v>1.1040000000000001</c:v>
                </c:pt>
                <c:pt idx="6840">
                  <c:v>1.087</c:v>
                </c:pt>
                <c:pt idx="6841">
                  <c:v>1.1020000000000001</c:v>
                </c:pt>
                <c:pt idx="6842">
                  <c:v>1.1140000000000001</c:v>
                </c:pt>
                <c:pt idx="6843">
                  <c:v>1.1180000000000001</c:v>
                </c:pt>
                <c:pt idx="6844">
                  <c:v>1.155</c:v>
                </c:pt>
                <c:pt idx="6845">
                  <c:v>1.147</c:v>
                </c:pt>
                <c:pt idx="6846">
                  <c:v>1.1299999999999999</c:v>
                </c:pt>
                <c:pt idx="6847">
                  <c:v>1.149</c:v>
                </c:pt>
                <c:pt idx="6848">
                  <c:v>1.0980000000000001</c:v>
                </c:pt>
                <c:pt idx="6849">
                  <c:v>1.042</c:v>
                </c:pt>
                <c:pt idx="6850">
                  <c:v>1.0149999999999999</c:v>
                </c:pt>
                <c:pt idx="6851">
                  <c:v>0.95399999999999996</c:v>
                </c:pt>
                <c:pt idx="6852">
                  <c:v>0.93</c:v>
                </c:pt>
                <c:pt idx="6853">
                  <c:v>0.89600000000000002</c:v>
                </c:pt>
                <c:pt idx="6854">
                  <c:v>0.85499999999999998</c:v>
                </c:pt>
                <c:pt idx="6855">
                  <c:v>0.84899999999999998</c:v>
                </c:pt>
                <c:pt idx="6856">
                  <c:v>0.89900000000000002</c:v>
                </c:pt>
                <c:pt idx="6857">
                  <c:v>0.93600000000000005</c:v>
                </c:pt>
                <c:pt idx="6858">
                  <c:v>0.93400000000000005</c:v>
                </c:pt>
                <c:pt idx="6859">
                  <c:v>0.98399999999999999</c:v>
                </c:pt>
                <c:pt idx="6860">
                  <c:v>0.97099999999999997</c:v>
                </c:pt>
                <c:pt idx="6861">
                  <c:v>1.006</c:v>
                </c:pt>
                <c:pt idx="6862">
                  <c:v>1.012</c:v>
                </c:pt>
                <c:pt idx="6863">
                  <c:v>1.028</c:v>
                </c:pt>
                <c:pt idx="6864">
                  <c:v>1.014</c:v>
                </c:pt>
                <c:pt idx="6865">
                  <c:v>1.0489999999999999</c:v>
                </c:pt>
                <c:pt idx="6866">
                  <c:v>1.056</c:v>
                </c:pt>
                <c:pt idx="6867">
                  <c:v>1.073</c:v>
                </c:pt>
                <c:pt idx="6868">
                  <c:v>1.0549999999999999</c:v>
                </c:pt>
                <c:pt idx="6869">
                  <c:v>1.1060000000000001</c:v>
                </c:pt>
                <c:pt idx="6870">
                  <c:v>1.1140000000000001</c:v>
                </c:pt>
                <c:pt idx="6871">
                  <c:v>1.1299999999999999</c:v>
                </c:pt>
                <c:pt idx="6872">
                  <c:v>1.1559999999999999</c:v>
                </c:pt>
                <c:pt idx="6873">
                  <c:v>1.1479999999999999</c:v>
                </c:pt>
                <c:pt idx="6874">
                  <c:v>1.1379999999999999</c:v>
                </c:pt>
                <c:pt idx="6875">
                  <c:v>1.135</c:v>
                </c:pt>
                <c:pt idx="6876">
                  <c:v>1.1240000000000001</c:v>
                </c:pt>
                <c:pt idx="6877">
                  <c:v>1.135</c:v>
                </c:pt>
                <c:pt idx="6878">
                  <c:v>1.1259999999999999</c:v>
                </c:pt>
                <c:pt idx="6879">
                  <c:v>1.151</c:v>
                </c:pt>
                <c:pt idx="6880">
                  <c:v>1.1679999999999999</c:v>
                </c:pt>
                <c:pt idx="6881">
                  <c:v>1.1399999999999999</c:v>
                </c:pt>
                <c:pt idx="6882">
                  <c:v>1.1399999999999999</c:v>
                </c:pt>
                <c:pt idx="6883">
                  <c:v>1.1259999999999999</c:v>
                </c:pt>
                <c:pt idx="6884">
                  <c:v>1.1020000000000001</c:v>
                </c:pt>
                <c:pt idx="6885">
                  <c:v>1.0640000000000001</c:v>
                </c:pt>
                <c:pt idx="6886">
                  <c:v>1.0089999999999999</c:v>
                </c:pt>
                <c:pt idx="6887">
                  <c:v>0.98099999999999998</c:v>
                </c:pt>
                <c:pt idx="6888">
                  <c:v>0.97699999999999998</c:v>
                </c:pt>
                <c:pt idx="6889">
                  <c:v>0.92400000000000004</c:v>
                </c:pt>
                <c:pt idx="6890">
                  <c:v>0.90100000000000002</c:v>
                </c:pt>
                <c:pt idx="6891">
                  <c:v>0.90900000000000003</c:v>
                </c:pt>
                <c:pt idx="6892">
                  <c:v>0.92100000000000004</c:v>
                </c:pt>
                <c:pt idx="6893">
                  <c:v>0.92500000000000004</c:v>
                </c:pt>
                <c:pt idx="6894">
                  <c:v>0.92800000000000005</c:v>
                </c:pt>
                <c:pt idx="6895">
                  <c:v>0.93</c:v>
                </c:pt>
                <c:pt idx="6896">
                  <c:v>0.94099999999999995</c:v>
                </c:pt>
                <c:pt idx="6897">
                  <c:v>1.008</c:v>
                </c:pt>
                <c:pt idx="6898">
                  <c:v>1.0249999999999999</c:v>
                </c:pt>
                <c:pt idx="6899">
                  <c:v>1.026</c:v>
                </c:pt>
                <c:pt idx="6900">
                  <c:v>1.0820000000000001</c:v>
                </c:pt>
                <c:pt idx="6901">
                  <c:v>1.052</c:v>
                </c:pt>
                <c:pt idx="6902">
                  <c:v>1.0389999999999999</c:v>
                </c:pt>
                <c:pt idx="6903">
                  <c:v>1.032</c:v>
                </c:pt>
                <c:pt idx="6904">
                  <c:v>1.0349999999999999</c:v>
                </c:pt>
                <c:pt idx="6905">
                  <c:v>1.048</c:v>
                </c:pt>
                <c:pt idx="6906">
                  <c:v>1.0309999999999999</c:v>
                </c:pt>
                <c:pt idx="6907">
                  <c:v>1.0609999999999999</c:v>
                </c:pt>
                <c:pt idx="6908">
                  <c:v>1.1000000000000001</c:v>
                </c:pt>
                <c:pt idx="6909">
                  <c:v>1.1559999999999999</c:v>
                </c:pt>
                <c:pt idx="6910">
                  <c:v>1.1830000000000001</c:v>
                </c:pt>
                <c:pt idx="6911">
                  <c:v>1.1830000000000001</c:v>
                </c:pt>
                <c:pt idx="6912">
                  <c:v>1.194</c:v>
                </c:pt>
                <c:pt idx="6913">
                  <c:v>1.198</c:v>
                </c:pt>
                <c:pt idx="6914">
                  <c:v>1.1519999999999999</c:v>
                </c:pt>
                <c:pt idx="6915">
                  <c:v>1.1599999999999999</c:v>
                </c:pt>
                <c:pt idx="6916">
                  <c:v>1.151</c:v>
                </c:pt>
                <c:pt idx="6917">
                  <c:v>1.135</c:v>
                </c:pt>
                <c:pt idx="6918">
                  <c:v>1.145</c:v>
                </c:pt>
                <c:pt idx="6919">
                  <c:v>1.111</c:v>
                </c:pt>
                <c:pt idx="6920">
                  <c:v>1.147</c:v>
                </c:pt>
                <c:pt idx="6921">
                  <c:v>1.093</c:v>
                </c:pt>
                <c:pt idx="6922">
                  <c:v>1.0629999999999999</c:v>
                </c:pt>
                <c:pt idx="6923">
                  <c:v>1.02</c:v>
                </c:pt>
                <c:pt idx="6924">
                  <c:v>1.042</c:v>
                </c:pt>
                <c:pt idx="6925">
                  <c:v>1.014</c:v>
                </c:pt>
                <c:pt idx="6926">
                  <c:v>1.0209999999999999</c:v>
                </c:pt>
                <c:pt idx="6927">
                  <c:v>1.0169999999999999</c:v>
                </c:pt>
                <c:pt idx="6928">
                  <c:v>1.0049999999999999</c:v>
                </c:pt>
                <c:pt idx="6929">
                  <c:v>0.97799999999999998</c:v>
                </c:pt>
                <c:pt idx="6930">
                  <c:v>0.94899999999999995</c:v>
                </c:pt>
                <c:pt idx="6931">
                  <c:v>0.91700000000000004</c:v>
                </c:pt>
                <c:pt idx="6932">
                  <c:v>0.91900000000000004</c:v>
                </c:pt>
                <c:pt idx="6933">
                  <c:v>0.92</c:v>
                </c:pt>
                <c:pt idx="6934">
                  <c:v>0.92400000000000004</c:v>
                </c:pt>
                <c:pt idx="6935">
                  <c:v>0.89800000000000002</c:v>
                </c:pt>
                <c:pt idx="6936">
                  <c:v>0.95199999999999996</c:v>
                </c:pt>
                <c:pt idx="6937">
                  <c:v>0.97699999999999998</c:v>
                </c:pt>
                <c:pt idx="6938">
                  <c:v>1.012</c:v>
                </c:pt>
                <c:pt idx="6939">
                  <c:v>1.024</c:v>
                </c:pt>
                <c:pt idx="6940">
                  <c:v>1.048</c:v>
                </c:pt>
                <c:pt idx="6941">
                  <c:v>1.0860000000000001</c:v>
                </c:pt>
                <c:pt idx="6942">
                  <c:v>1.0960000000000001</c:v>
                </c:pt>
                <c:pt idx="6943">
                  <c:v>1.119</c:v>
                </c:pt>
                <c:pt idx="6944">
                  <c:v>1.115</c:v>
                </c:pt>
                <c:pt idx="6945">
                  <c:v>1.1220000000000001</c:v>
                </c:pt>
                <c:pt idx="6946">
                  <c:v>1.1359999999999999</c:v>
                </c:pt>
                <c:pt idx="6947">
                  <c:v>1.1140000000000001</c:v>
                </c:pt>
                <c:pt idx="6948">
                  <c:v>1.139</c:v>
                </c:pt>
                <c:pt idx="6949">
                  <c:v>1.1679999999999999</c:v>
                </c:pt>
                <c:pt idx="6950">
                  <c:v>1.202</c:v>
                </c:pt>
                <c:pt idx="6951">
                  <c:v>1.242</c:v>
                </c:pt>
                <c:pt idx="6952">
                  <c:v>1.2310000000000001</c:v>
                </c:pt>
                <c:pt idx="6953">
                  <c:v>1.2450000000000001</c:v>
                </c:pt>
                <c:pt idx="6954">
                  <c:v>1.2470000000000001</c:v>
                </c:pt>
                <c:pt idx="6955">
                  <c:v>1.2889999999999999</c:v>
                </c:pt>
                <c:pt idx="6956">
                  <c:v>1.3160000000000001</c:v>
                </c:pt>
                <c:pt idx="6957">
                  <c:v>1.26</c:v>
                </c:pt>
                <c:pt idx="6958">
                  <c:v>1.1870000000000001</c:v>
                </c:pt>
                <c:pt idx="6959">
                  <c:v>1.095</c:v>
                </c:pt>
                <c:pt idx="6960">
                  <c:v>1.0589999999999999</c:v>
                </c:pt>
                <c:pt idx="6961">
                  <c:v>0.96099999999999997</c:v>
                </c:pt>
                <c:pt idx="6962">
                  <c:v>0.93799999999999994</c:v>
                </c:pt>
                <c:pt idx="6963">
                  <c:v>0.89</c:v>
                </c:pt>
                <c:pt idx="6964">
                  <c:v>0.90100000000000002</c:v>
                </c:pt>
                <c:pt idx="6965">
                  <c:v>0.91300000000000003</c:v>
                </c:pt>
                <c:pt idx="6966">
                  <c:v>0.92400000000000004</c:v>
                </c:pt>
                <c:pt idx="6967">
                  <c:v>0.97299999999999998</c:v>
                </c:pt>
                <c:pt idx="6968">
                  <c:v>0.98799999999999999</c:v>
                </c:pt>
                <c:pt idx="6969">
                  <c:v>1.0529999999999999</c:v>
                </c:pt>
                <c:pt idx="6970">
                  <c:v>1.0249999999999999</c:v>
                </c:pt>
                <c:pt idx="6971">
                  <c:v>1.0509999999999999</c:v>
                </c:pt>
                <c:pt idx="6972">
                  <c:v>1.0840000000000001</c:v>
                </c:pt>
                <c:pt idx="6973">
                  <c:v>1.0249999999999999</c:v>
                </c:pt>
                <c:pt idx="6974">
                  <c:v>0.96799999999999997</c:v>
                </c:pt>
                <c:pt idx="6975">
                  <c:v>0.95599999999999996</c:v>
                </c:pt>
                <c:pt idx="6976">
                  <c:v>0.94699999999999995</c:v>
                </c:pt>
                <c:pt idx="6977">
                  <c:v>0.94199999999999995</c:v>
                </c:pt>
                <c:pt idx="6978">
                  <c:v>0.997</c:v>
                </c:pt>
                <c:pt idx="6979">
                  <c:v>1.008</c:v>
                </c:pt>
                <c:pt idx="6980">
                  <c:v>1.0449999999999999</c:v>
                </c:pt>
                <c:pt idx="6981">
                  <c:v>1.0589999999999999</c:v>
                </c:pt>
                <c:pt idx="6982">
                  <c:v>1.1259999999999999</c:v>
                </c:pt>
                <c:pt idx="6983">
                  <c:v>1.1379999999999999</c:v>
                </c:pt>
                <c:pt idx="6984">
                  <c:v>1.1950000000000001</c:v>
                </c:pt>
                <c:pt idx="6985">
                  <c:v>1.226</c:v>
                </c:pt>
                <c:pt idx="6986">
                  <c:v>1.226</c:v>
                </c:pt>
                <c:pt idx="6987">
                  <c:v>1.2230000000000001</c:v>
                </c:pt>
                <c:pt idx="6988">
                  <c:v>1.23</c:v>
                </c:pt>
                <c:pt idx="6989">
                  <c:v>1.1950000000000001</c:v>
                </c:pt>
                <c:pt idx="6990">
                  <c:v>1.1950000000000001</c:v>
                </c:pt>
                <c:pt idx="6991">
                  <c:v>1.1559999999999999</c:v>
                </c:pt>
                <c:pt idx="6992">
                  <c:v>1.141</c:v>
                </c:pt>
                <c:pt idx="6993">
                  <c:v>1.115</c:v>
                </c:pt>
                <c:pt idx="6994">
                  <c:v>1.0720000000000001</c:v>
                </c:pt>
                <c:pt idx="6995">
                  <c:v>1.069</c:v>
                </c:pt>
                <c:pt idx="6996">
                  <c:v>1.1040000000000001</c:v>
                </c:pt>
                <c:pt idx="6997">
                  <c:v>1.0840000000000001</c:v>
                </c:pt>
                <c:pt idx="6998">
                  <c:v>1.0920000000000001</c:v>
                </c:pt>
                <c:pt idx="6999">
                  <c:v>1.1339999999999999</c:v>
                </c:pt>
                <c:pt idx="7000">
                  <c:v>1.18</c:v>
                </c:pt>
                <c:pt idx="7001">
                  <c:v>1.1200000000000001</c:v>
                </c:pt>
                <c:pt idx="7002">
                  <c:v>1.0960000000000001</c:v>
                </c:pt>
                <c:pt idx="7003">
                  <c:v>1.1000000000000001</c:v>
                </c:pt>
                <c:pt idx="7004">
                  <c:v>1.054</c:v>
                </c:pt>
                <c:pt idx="7005">
                  <c:v>1.0349999999999999</c:v>
                </c:pt>
                <c:pt idx="7006">
                  <c:v>1.008</c:v>
                </c:pt>
                <c:pt idx="7007">
                  <c:v>0.94099999999999995</c:v>
                </c:pt>
                <c:pt idx="7008">
                  <c:v>0.93899999999999995</c:v>
                </c:pt>
                <c:pt idx="7009">
                  <c:v>0.89400000000000002</c:v>
                </c:pt>
                <c:pt idx="7010">
                  <c:v>0.877</c:v>
                </c:pt>
                <c:pt idx="7011">
                  <c:v>0.873</c:v>
                </c:pt>
                <c:pt idx="7012">
                  <c:v>0.91700000000000004</c:v>
                </c:pt>
                <c:pt idx="7013">
                  <c:v>0.97299999999999998</c:v>
                </c:pt>
                <c:pt idx="7014">
                  <c:v>1.0489999999999999</c:v>
                </c:pt>
                <c:pt idx="7015">
                  <c:v>1.1459999999999999</c:v>
                </c:pt>
                <c:pt idx="7016">
                  <c:v>1.1850000000000001</c:v>
                </c:pt>
                <c:pt idx="7017">
                  <c:v>1.24</c:v>
                </c:pt>
                <c:pt idx="7018">
                  <c:v>1.2709999999999999</c:v>
                </c:pt>
                <c:pt idx="7019">
                  <c:v>1.2390000000000001</c:v>
                </c:pt>
                <c:pt idx="7020">
                  <c:v>1.2070000000000001</c:v>
                </c:pt>
                <c:pt idx="7021">
                  <c:v>1.1359999999999999</c:v>
                </c:pt>
                <c:pt idx="7022">
                  <c:v>1.0609999999999999</c:v>
                </c:pt>
                <c:pt idx="7023">
                  <c:v>1.0629999999999999</c:v>
                </c:pt>
                <c:pt idx="7024">
                  <c:v>1.0660000000000001</c:v>
                </c:pt>
                <c:pt idx="7025">
                  <c:v>1.1140000000000001</c:v>
                </c:pt>
                <c:pt idx="7026">
                  <c:v>1.2070000000000001</c:v>
                </c:pt>
                <c:pt idx="7027">
                  <c:v>1.24</c:v>
                </c:pt>
                <c:pt idx="7028">
                  <c:v>1.276</c:v>
                </c:pt>
                <c:pt idx="7029">
                  <c:v>1.2569999999999999</c:v>
                </c:pt>
                <c:pt idx="7030">
                  <c:v>1.2090000000000001</c:v>
                </c:pt>
                <c:pt idx="7031">
                  <c:v>1.2110000000000001</c:v>
                </c:pt>
                <c:pt idx="7032">
                  <c:v>1.194</c:v>
                </c:pt>
                <c:pt idx="7033">
                  <c:v>1.1659999999999999</c:v>
                </c:pt>
                <c:pt idx="7034">
                  <c:v>1.1619999999999999</c:v>
                </c:pt>
                <c:pt idx="7035">
                  <c:v>1.1850000000000001</c:v>
                </c:pt>
                <c:pt idx="7036">
                  <c:v>1.1599999999999999</c:v>
                </c:pt>
                <c:pt idx="7037">
                  <c:v>1.123</c:v>
                </c:pt>
                <c:pt idx="7038">
                  <c:v>1.069</c:v>
                </c:pt>
                <c:pt idx="7039">
                  <c:v>1.04</c:v>
                </c:pt>
                <c:pt idx="7040">
                  <c:v>0.996</c:v>
                </c:pt>
                <c:pt idx="7041">
                  <c:v>0.97899999999999998</c:v>
                </c:pt>
                <c:pt idx="7042">
                  <c:v>0.95299999999999996</c:v>
                </c:pt>
                <c:pt idx="7043">
                  <c:v>0.91700000000000004</c:v>
                </c:pt>
                <c:pt idx="7044">
                  <c:v>0.92500000000000004</c:v>
                </c:pt>
                <c:pt idx="7045">
                  <c:v>0.92500000000000004</c:v>
                </c:pt>
                <c:pt idx="7046">
                  <c:v>0.92400000000000004</c:v>
                </c:pt>
                <c:pt idx="7047">
                  <c:v>0.96099999999999997</c:v>
                </c:pt>
                <c:pt idx="7048">
                  <c:v>0.96699999999999997</c:v>
                </c:pt>
                <c:pt idx="7049">
                  <c:v>0.98499999999999999</c:v>
                </c:pt>
                <c:pt idx="7050">
                  <c:v>1.0089999999999999</c:v>
                </c:pt>
                <c:pt idx="7051">
                  <c:v>1.002</c:v>
                </c:pt>
                <c:pt idx="7052">
                  <c:v>1.044</c:v>
                </c:pt>
                <c:pt idx="7053">
                  <c:v>1.0569999999999999</c:v>
                </c:pt>
                <c:pt idx="7054">
                  <c:v>1.091</c:v>
                </c:pt>
                <c:pt idx="7055">
                  <c:v>1.0780000000000001</c:v>
                </c:pt>
                <c:pt idx="7056">
                  <c:v>1.087</c:v>
                </c:pt>
                <c:pt idx="7057">
                  <c:v>1.145</c:v>
                </c:pt>
                <c:pt idx="7058">
                  <c:v>1.179</c:v>
                </c:pt>
                <c:pt idx="7059">
                  <c:v>1.1859999999999999</c:v>
                </c:pt>
                <c:pt idx="7060">
                  <c:v>1.2010000000000001</c:v>
                </c:pt>
                <c:pt idx="7061">
                  <c:v>1.1859999999999999</c:v>
                </c:pt>
                <c:pt idx="7062">
                  <c:v>1.169</c:v>
                </c:pt>
                <c:pt idx="7063">
                  <c:v>1.1579999999999999</c:v>
                </c:pt>
                <c:pt idx="7064">
                  <c:v>1.149</c:v>
                </c:pt>
                <c:pt idx="7065">
                  <c:v>1.1459999999999999</c:v>
                </c:pt>
                <c:pt idx="7066">
                  <c:v>1.1359999999999999</c:v>
                </c:pt>
                <c:pt idx="7067">
                  <c:v>1.2050000000000001</c:v>
                </c:pt>
                <c:pt idx="7068">
                  <c:v>1.1859999999999999</c:v>
                </c:pt>
                <c:pt idx="7069">
                  <c:v>1.2230000000000001</c:v>
                </c:pt>
                <c:pt idx="7070">
                  <c:v>1.206</c:v>
                </c:pt>
                <c:pt idx="7071">
                  <c:v>1.216</c:v>
                </c:pt>
                <c:pt idx="7072">
                  <c:v>1.133</c:v>
                </c:pt>
                <c:pt idx="7073">
                  <c:v>1.129</c:v>
                </c:pt>
                <c:pt idx="7074">
                  <c:v>1.0629999999999999</c:v>
                </c:pt>
                <c:pt idx="7075">
                  <c:v>1.0149999999999999</c:v>
                </c:pt>
                <c:pt idx="7076">
                  <c:v>1.04</c:v>
                </c:pt>
                <c:pt idx="7077">
                  <c:v>1.0449999999999999</c:v>
                </c:pt>
                <c:pt idx="7078">
                  <c:v>1.036</c:v>
                </c:pt>
                <c:pt idx="7079">
                  <c:v>1.028</c:v>
                </c:pt>
                <c:pt idx="7080">
                  <c:v>1.014</c:v>
                </c:pt>
                <c:pt idx="7081">
                  <c:v>1.0349999999999999</c:v>
                </c:pt>
                <c:pt idx="7082">
                  <c:v>1.0029999999999999</c:v>
                </c:pt>
                <c:pt idx="7083">
                  <c:v>0.97599999999999998</c:v>
                </c:pt>
                <c:pt idx="7084">
                  <c:v>0.98399999999999999</c:v>
                </c:pt>
                <c:pt idx="7085">
                  <c:v>0.99199999999999999</c:v>
                </c:pt>
                <c:pt idx="7086">
                  <c:v>0.96299999999999997</c:v>
                </c:pt>
                <c:pt idx="7087">
                  <c:v>0.97499999999999998</c:v>
                </c:pt>
                <c:pt idx="7088">
                  <c:v>0.95799999999999996</c:v>
                </c:pt>
                <c:pt idx="7089">
                  <c:v>0.98</c:v>
                </c:pt>
                <c:pt idx="7090">
                  <c:v>0.97299999999999998</c:v>
                </c:pt>
                <c:pt idx="7091">
                  <c:v>1.014</c:v>
                </c:pt>
                <c:pt idx="7092">
                  <c:v>1.081</c:v>
                </c:pt>
                <c:pt idx="7093">
                  <c:v>1.105</c:v>
                </c:pt>
                <c:pt idx="7094">
                  <c:v>1.1160000000000001</c:v>
                </c:pt>
                <c:pt idx="7095">
                  <c:v>1.139</c:v>
                </c:pt>
                <c:pt idx="7096">
                  <c:v>1.1359999999999999</c:v>
                </c:pt>
                <c:pt idx="7097">
                  <c:v>1.1759999999999999</c:v>
                </c:pt>
                <c:pt idx="7098">
                  <c:v>1.19</c:v>
                </c:pt>
                <c:pt idx="7099">
                  <c:v>1.175</c:v>
                </c:pt>
                <c:pt idx="7100">
                  <c:v>1.157</c:v>
                </c:pt>
                <c:pt idx="7101">
                  <c:v>1.2050000000000001</c:v>
                </c:pt>
                <c:pt idx="7102">
                  <c:v>1.2030000000000001</c:v>
                </c:pt>
                <c:pt idx="7103">
                  <c:v>1.2030000000000001</c:v>
                </c:pt>
                <c:pt idx="7104">
                  <c:v>1.1619999999999999</c:v>
                </c:pt>
                <c:pt idx="7105">
                  <c:v>1.147</c:v>
                </c:pt>
                <c:pt idx="7106">
                  <c:v>1.1299999999999999</c:v>
                </c:pt>
                <c:pt idx="7107">
                  <c:v>1.1459999999999999</c:v>
                </c:pt>
                <c:pt idx="7108">
                  <c:v>1.1559999999999999</c:v>
                </c:pt>
                <c:pt idx="7109">
                  <c:v>1.1639999999999999</c:v>
                </c:pt>
                <c:pt idx="7110">
                  <c:v>1.2490000000000001</c:v>
                </c:pt>
                <c:pt idx="7111">
                  <c:v>1.234</c:v>
                </c:pt>
                <c:pt idx="7112">
                  <c:v>1.222</c:v>
                </c:pt>
                <c:pt idx="7113">
                  <c:v>1.159</c:v>
                </c:pt>
                <c:pt idx="7114">
                  <c:v>1.117</c:v>
                </c:pt>
                <c:pt idx="7115">
                  <c:v>1.0580000000000001</c:v>
                </c:pt>
                <c:pt idx="7116">
                  <c:v>0.97899999999999998</c:v>
                </c:pt>
                <c:pt idx="7117">
                  <c:v>0.92</c:v>
                </c:pt>
                <c:pt idx="7118">
                  <c:v>0.92400000000000004</c:v>
                </c:pt>
                <c:pt idx="7119">
                  <c:v>0.91500000000000004</c:v>
                </c:pt>
                <c:pt idx="7120">
                  <c:v>0.91100000000000003</c:v>
                </c:pt>
                <c:pt idx="7121">
                  <c:v>0.90500000000000003</c:v>
                </c:pt>
                <c:pt idx="7122">
                  <c:v>0.94299999999999995</c:v>
                </c:pt>
                <c:pt idx="7123">
                  <c:v>0.99299999999999999</c:v>
                </c:pt>
                <c:pt idx="7124">
                  <c:v>1.0069999999999999</c:v>
                </c:pt>
                <c:pt idx="7125">
                  <c:v>1.073</c:v>
                </c:pt>
                <c:pt idx="7126">
                  <c:v>1.109</c:v>
                </c:pt>
                <c:pt idx="7127">
                  <c:v>1.103</c:v>
                </c:pt>
                <c:pt idx="7128">
                  <c:v>1.115</c:v>
                </c:pt>
                <c:pt idx="7129">
                  <c:v>1.097</c:v>
                </c:pt>
                <c:pt idx="7130">
                  <c:v>1.087</c:v>
                </c:pt>
                <c:pt idx="7131">
                  <c:v>1.0429999999999999</c:v>
                </c:pt>
                <c:pt idx="7132">
                  <c:v>1.002</c:v>
                </c:pt>
                <c:pt idx="7133">
                  <c:v>1.004</c:v>
                </c:pt>
                <c:pt idx="7134">
                  <c:v>1.056</c:v>
                </c:pt>
                <c:pt idx="7135">
                  <c:v>1.129</c:v>
                </c:pt>
                <c:pt idx="7136">
                  <c:v>1.218</c:v>
                </c:pt>
                <c:pt idx="7137">
                  <c:v>1.244</c:v>
                </c:pt>
                <c:pt idx="7138">
                  <c:v>1.2809999999999999</c:v>
                </c:pt>
                <c:pt idx="7139">
                  <c:v>1.2809999999999999</c:v>
                </c:pt>
                <c:pt idx="7140">
                  <c:v>1.3029999999999999</c:v>
                </c:pt>
                <c:pt idx="7141">
                  <c:v>1.268</c:v>
                </c:pt>
                <c:pt idx="7142">
                  <c:v>1.278</c:v>
                </c:pt>
                <c:pt idx="7143">
                  <c:v>1.202</c:v>
                </c:pt>
                <c:pt idx="7144">
                  <c:v>1.1519999999999999</c:v>
                </c:pt>
                <c:pt idx="7145">
                  <c:v>1.1299999999999999</c:v>
                </c:pt>
                <c:pt idx="7146">
                  <c:v>1.131</c:v>
                </c:pt>
                <c:pt idx="7147">
                  <c:v>1.1240000000000001</c:v>
                </c:pt>
                <c:pt idx="7148">
                  <c:v>1.1479999999999999</c:v>
                </c:pt>
                <c:pt idx="7149">
                  <c:v>1.1259999999999999</c:v>
                </c:pt>
                <c:pt idx="7150">
                  <c:v>1.133</c:v>
                </c:pt>
                <c:pt idx="7151">
                  <c:v>1.1719999999999999</c:v>
                </c:pt>
                <c:pt idx="7152">
                  <c:v>1.1679999999999999</c:v>
                </c:pt>
                <c:pt idx="7153">
                  <c:v>1.113</c:v>
                </c:pt>
                <c:pt idx="7154">
                  <c:v>1.083</c:v>
                </c:pt>
                <c:pt idx="7155">
                  <c:v>1.04</c:v>
                </c:pt>
                <c:pt idx="7156">
                  <c:v>0.98399999999999999</c:v>
                </c:pt>
                <c:pt idx="7157">
                  <c:v>0.95299999999999996</c:v>
                </c:pt>
                <c:pt idx="7158">
                  <c:v>0.95399999999999996</c:v>
                </c:pt>
                <c:pt idx="7159">
                  <c:v>1.008</c:v>
                </c:pt>
                <c:pt idx="7160">
                  <c:v>1.048</c:v>
                </c:pt>
                <c:pt idx="7161">
                  <c:v>1.048</c:v>
                </c:pt>
                <c:pt idx="7162">
                  <c:v>1.0580000000000001</c:v>
                </c:pt>
                <c:pt idx="7163">
                  <c:v>1.0780000000000001</c:v>
                </c:pt>
                <c:pt idx="7164">
                  <c:v>1.0660000000000001</c:v>
                </c:pt>
                <c:pt idx="7165">
                  <c:v>1.0609999999999999</c:v>
                </c:pt>
                <c:pt idx="7166">
                  <c:v>1.0609999999999999</c:v>
                </c:pt>
                <c:pt idx="7167">
                  <c:v>1.109</c:v>
                </c:pt>
                <c:pt idx="7168">
                  <c:v>1.133</c:v>
                </c:pt>
                <c:pt idx="7169">
                  <c:v>1.129</c:v>
                </c:pt>
                <c:pt idx="7170">
                  <c:v>1.1379999999999999</c:v>
                </c:pt>
                <c:pt idx="7171">
                  <c:v>1.117</c:v>
                </c:pt>
                <c:pt idx="7172">
                  <c:v>1.1439999999999999</c:v>
                </c:pt>
                <c:pt idx="7173">
                  <c:v>1.1419999999999999</c:v>
                </c:pt>
                <c:pt idx="7174">
                  <c:v>1.149</c:v>
                </c:pt>
                <c:pt idx="7175">
                  <c:v>1.163</c:v>
                </c:pt>
                <c:pt idx="7176">
                  <c:v>1.179</c:v>
                </c:pt>
                <c:pt idx="7177">
                  <c:v>1.1679999999999999</c:v>
                </c:pt>
                <c:pt idx="7178">
                  <c:v>1.2</c:v>
                </c:pt>
                <c:pt idx="7179">
                  <c:v>1.1950000000000001</c:v>
                </c:pt>
                <c:pt idx="7180">
                  <c:v>1.1970000000000001</c:v>
                </c:pt>
                <c:pt idx="7181">
                  <c:v>1.181</c:v>
                </c:pt>
                <c:pt idx="7182">
                  <c:v>1.2210000000000001</c:v>
                </c:pt>
                <c:pt idx="7183">
                  <c:v>1.248</c:v>
                </c:pt>
                <c:pt idx="7184">
                  <c:v>1.2210000000000001</c:v>
                </c:pt>
                <c:pt idx="7185">
                  <c:v>1.198</c:v>
                </c:pt>
                <c:pt idx="7186">
                  <c:v>1.1579999999999999</c:v>
                </c:pt>
                <c:pt idx="7187">
                  <c:v>1.155</c:v>
                </c:pt>
                <c:pt idx="7188">
                  <c:v>1.1279999999999999</c:v>
                </c:pt>
                <c:pt idx="7189">
                  <c:v>1.085</c:v>
                </c:pt>
                <c:pt idx="7190">
                  <c:v>1.0229999999999999</c:v>
                </c:pt>
                <c:pt idx="7191">
                  <c:v>1.026</c:v>
                </c:pt>
                <c:pt idx="7192">
                  <c:v>1.0189999999999999</c:v>
                </c:pt>
                <c:pt idx="7193">
                  <c:v>1.004</c:v>
                </c:pt>
                <c:pt idx="7194">
                  <c:v>0.98799999999999999</c:v>
                </c:pt>
                <c:pt idx="7195">
                  <c:v>1.0089999999999999</c:v>
                </c:pt>
                <c:pt idx="7196">
                  <c:v>1.0089999999999999</c:v>
                </c:pt>
                <c:pt idx="7197">
                  <c:v>1.0129999999999999</c:v>
                </c:pt>
                <c:pt idx="7198">
                  <c:v>1.022</c:v>
                </c:pt>
                <c:pt idx="7199">
                  <c:v>1.0349999999999999</c:v>
                </c:pt>
                <c:pt idx="7200">
                  <c:v>1.012</c:v>
                </c:pt>
                <c:pt idx="7201">
                  <c:v>0.98899999999999999</c:v>
                </c:pt>
                <c:pt idx="7202">
                  <c:v>0.97</c:v>
                </c:pt>
                <c:pt idx="7203">
                  <c:v>0.99399999999999999</c:v>
                </c:pt>
                <c:pt idx="7204">
                  <c:v>1.0329999999999999</c:v>
                </c:pt>
                <c:pt idx="7205">
                  <c:v>1.0389999999999999</c:v>
                </c:pt>
                <c:pt idx="7206">
                  <c:v>1.0960000000000001</c:v>
                </c:pt>
                <c:pt idx="7207">
                  <c:v>1.0920000000000001</c:v>
                </c:pt>
                <c:pt idx="7208">
                  <c:v>1.1399999999999999</c:v>
                </c:pt>
                <c:pt idx="7209">
                  <c:v>1.163</c:v>
                </c:pt>
                <c:pt idx="7210">
                  <c:v>1.1599999999999999</c:v>
                </c:pt>
                <c:pt idx="7211">
                  <c:v>1.167</c:v>
                </c:pt>
                <c:pt idx="7212">
                  <c:v>1.181</c:v>
                </c:pt>
                <c:pt idx="7213">
                  <c:v>1.161</c:v>
                </c:pt>
                <c:pt idx="7214">
                  <c:v>1.139</c:v>
                </c:pt>
                <c:pt idx="7215">
                  <c:v>1.1319999999999999</c:v>
                </c:pt>
                <c:pt idx="7216">
                  <c:v>1.2</c:v>
                </c:pt>
                <c:pt idx="7217">
                  <c:v>1.1950000000000001</c:v>
                </c:pt>
                <c:pt idx="7218">
                  <c:v>1.232</c:v>
                </c:pt>
                <c:pt idx="7219">
                  <c:v>1.2689999999999999</c:v>
                </c:pt>
                <c:pt idx="7220">
                  <c:v>1.266</c:v>
                </c:pt>
                <c:pt idx="7221">
                  <c:v>1.292</c:v>
                </c:pt>
                <c:pt idx="7222">
                  <c:v>1.2809999999999999</c:v>
                </c:pt>
                <c:pt idx="7223">
                  <c:v>1.262</c:v>
                </c:pt>
                <c:pt idx="7224">
                  <c:v>1.234</c:v>
                </c:pt>
                <c:pt idx="7225">
                  <c:v>1.1859999999999999</c:v>
                </c:pt>
                <c:pt idx="7226">
                  <c:v>1.159</c:v>
                </c:pt>
                <c:pt idx="7227">
                  <c:v>1.115</c:v>
                </c:pt>
                <c:pt idx="7228">
                  <c:v>1.0549999999999999</c:v>
                </c:pt>
                <c:pt idx="7229">
                  <c:v>1.01</c:v>
                </c:pt>
                <c:pt idx="7230">
                  <c:v>1.01</c:v>
                </c:pt>
                <c:pt idx="7231">
                  <c:v>0.998</c:v>
                </c:pt>
                <c:pt idx="7232">
                  <c:v>1.014</c:v>
                </c:pt>
                <c:pt idx="7233">
                  <c:v>0.98599999999999999</c:v>
                </c:pt>
                <c:pt idx="7234">
                  <c:v>1.0229999999999999</c:v>
                </c:pt>
                <c:pt idx="7235">
                  <c:v>1.0309999999999999</c:v>
                </c:pt>
                <c:pt idx="7236">
                  <c:v>1.042</c:v>
                </c:pt>
                <c:pt idx="7237">
                  <c:v>1.0129999999999999</c:v>
                </c:pt>
                <c:pt idx="7238">
                  <c:v>1.032</c:v>
                </c:pt>
                <c:pt idx="7239">
                  <c:v>1.004</c:v>
                </c:pt>
                <c:pt idx="7240">
                  <c:v>1.0229999999999999</c:v>
                </c:pt>
                <c:pt idx="7241">
                  <c:v>1.0509999999999999</c:v>
                </c:pt>
                <c:pt idx="7242">
                  <c:v>1.0900000000000001</c:v>
                </c:pt>
                <c:pt idx="7243">
                  <c:v>1.101</c:v>
                </c:pt>
                <c:pt idx="7244">
                  <c:v>1.125</c:v>
                </c:pt>
                <c:pt idx="7245">
                  <c:v>1.1220000000000001</c:v>
                </c:pt>
                <c:pt idx="7246">
                  <c:v>1.133</c:v>
                </c:pt>
                <c:pt idx="7247">
                  <c:v>1.1539999999999999</c:v>
                </c:pt>
                <c:pt idx="7248">
                  <c:v>1.1850000000000001</c:v>
                </c:pt>
                <c:pt idx="7249">
                  <c:v>1.1870000000000001</c:v>
                </c:pt>
                <c:pt idx="7250">
                  <c:v>1.1930000000000001</c:v>
                </c:pt>
                <c:pt idx="7251">
                  <c:v>1.204</c:v>
                </c:pt>
                <c:pt idx="7252">
                  <c:v>1.1950000000000001</c:v>
                </c:pt>
                <c:pt idx="7253">
                  <c:v>1.2450000000000001</c:v>
                </c:pt>
                <c:pt idx="7254">
                  <c:v>1.2410000000000001</c:v>
                </c:pt>
                <c:pt idx="7255">
                  <c:v>1.24</c:v>
                </c:pt>
                <c:pt idx="7256">
                  <c:v>1.2390000000000001</c:v>
                </c:pt>
                <c:pt idx="7257">
                  <c:v>1.234</c:v>
                </c:pt>
                <c:pt idx="7258">
                  <c:v>1.2649999999999999</c:v>
                </c:pt>
                <c:pt idx="7259">
                  <c:v>1.286</c:v>
                </c:pt>
                <c:pt idx="7260">
                  <c:v>1.2330000000000001</c:v>
                </c:pt>
                <c:pt idx="7261">
                  <c:v>1.202</c:v>
                </c:pt>
                <c:pt idx="7262">
                  <c:v>1.1579999999999999</c:v>
                </c:pt>
                <c:pt idx="7263">
                  <c:v>1.137</c:v>
                </c:pt>
                <c:pt idx="7264">
                  <c:v>1.141</c:v>
                </c:pt>
                <c:pt idx="7265">
                  <c:v>1.135</c:v>
                </c:pt>
                <c:pt idx="7266">
                  <c:v>1.1220000000000001</c:v>
                </c:pt>
                <c:pt idx="7267">
                  <c:v>1.097</c:v>
                </c:pt>
                <c:pt idx="7268">
                  <c:v>1.0589999999999999</c:v>
                </c:pt>
                <c:pt idx="7269">
                  <c:v>1.05</c:v>
                </c:pt>
                <c:pt idx="7270">
                  <c:v>1.0649999999999999</c:v>
                </c:pt>
                <c:pt idx="7271">
                  <c:v>1.081</c:v>
                </c:pt>
                <c:pt idx="7272">
                  <c:v>1.1040000000000001</c:v>
                </c:pt>
                <c:pt idx="7273">
                  <c:v>1.0680000000000001</c:v>
                </c:pt>
                <c:pt idx="7274">
                  <c:v>1.0389999999999999</c:v>
                </c:pt>
                <c:pt idx="7275">
                  <c:v>0.97399999999999998</c:v>
                </c:pt>
                <c:pt idx="7276">
                  <c:v>0.93600000000000005</c:v>
                </c:pt>
                <c:pt idx="7277">
                  <c:v>0.93799999999999994</c:v>
                </c:pt>
                <c:pt idx="7278">
                  <c:v>0.94299999999999995</c:v>
                </c:pt>
                <c:pt idx="7279">
                  <c:v>1.0029999999999999</c:v>
                </c:pt>
                <c:pt idx="7280">
                  <c:v>1.0309999999999999</c:v>
                </c:pt>
                <c:pt idx="7281">
                  <c:v>1.075</c:v>
                </c:pt>
                <c:pt idx="7282">
                  <c:v>1.1359999999999999</c:v>
                </c:pt>
                <c:pt idx="7283">
                  <c:v>1.173</c:v>
                </c:pt>
                <c:pt idx="7284">
                  <c:v>1.179</c:v>
                </c:pt>
                <c:pt idx="7285">
                  <c:v>1.2010000000000001</c:v>
                </c:pt>
                <c:pt idx="7286">
                  <c:v>1.2549999999999999</c:v>
                </c:pt>
                <c:pt idx="7287">
                  <c:v>1.2270000000000001</c:v>
                </c:pt>
                <c:pt idx="7288">
                  <c:v>1.26</c:v>
                </c:pt>
                <c:pt idx="7289">
                  <c:v>1.1990000000000001</c:v>
                </c:pt>
                <c:pt idx="7290">
                  <c:v>1.1970000000000001</c:v>
                </c:pt>
                <c:pt idx="7291">
                  <c:v>1.1359999999999999</c:v>
                </c:pt>
                <c:pt idx="7292">
                  <c:v>1.1220000000000001</c:v>
                </c:pt>
                <c:pt idx="7293">
                  <c:v>1.1479999999999999</c:v>
                </c:pt>
                <c:pt idx="7294">
                  <c:v>1.17</c:v>
                </c:pt>
                <c:pt idx="7295">
                  <c:v>1.194</c:v>
                </c:pt>
                <c:pt idx="7296">
                  <c:v>1.1839999999999999</c:v>
                </c:pt>
                <c:pt idx="7297">
                  <c:v>1.206</c:v>
                </c:pt>
                <c:pt idx="7298">
                  <c:v>1.2230000000000001</c:v>
                </c:pt>
                <c:pt idx="7299">
                  <c:v>1.234</c:v>
                </c:pt>
                <c:pt idx="7300">
                  <c:v>1.2370000000000001</c:v>
                </c:pt>
                <c:pt idx="7301">
                  <c:v>1.1910000000000001</c:v>
                </c:pt>
                <c:pt idx="7302">
                  <c:v>1.1719999999999999</c:v>
                </c:pt>
                <c:pt idx="7303">
                  <c:v>1.177</c:v>
                </c:pt>
                <c:pt idx="7304">
                  <c:v>1.17</c:v>
                </c:pt>
                <c:pt idx="7305">
                  <c:v>1.149</c:v>
                </c:pt>
                <c:pt idx="7306">
                  <c:v>1.155</c:v>
                </c:pt>
                <c:pt idx="7307">
                  <c:v>1.115</c:v>
                </c:pt>
                <c:pt idx="7308">
                  <c:v>1.0629999999999999</c:v>
                </c:pt>
                <c:pt idx="7309">
                  <c:v>1.036</c:v>
                </c:pt>
                <c:pt idx="7310">
                  <c:v>1.0069999999999999</c:v>
                </c:pt>
                <c:pt idx="7311">
                  <c:v>1.006</c:v>
                </c:pt>
                <c:pt idx="7312">
                  <c:v>0.96899999999999997</c:v>
                </c:pt>
                <c:pt idx="7313">
                  <c:v>1</c:v>
                </c:pt>
                <c:pt idx="7314">
                  <c:v>0.99099999999999999</c:v>
                </c:pt>
                <c:pt idx="7315">
                  <c:v>0.998</c:v>
                </c:pt>
                <c:pt idx="7316">
                  <c:v>1.0549999999999999</c:v>
                </c:pt>
                <c:pt idx="7317">
                  <c:v>1.1259999999999999</c:v>
                </c:pt>
                <c:pt idx="7318">
                  <c:v>1.135</c:v>
                </c:pt>
                <c:pt idx="7319">
                  <c:v>1.157</c:v>
                </c:pt>
                <c:pt idx="7320">
                  <c:v>1.1100000000000001</c:v>
                </c:pt>
                <c:pt idx="7321">
                  <c:v>1.1080000000000001</c:v>
                </c:pt>
                <c:pt idx="7322">
                  <c:v>1.1140000000000001</c:v>
                </c:pt>
                <c:pt idx="7323">
                  <c:v>1.1279999999999999</c:v>
                </c:pt>
                <c:pt idx="7324">
                  <c:v>1.1519999999999999</c:v>
                </c:pt>
                <c:pt idx="7325">
                  <c:v>1.147</c:v>
                </c:pt>
                <c:pt idx="7326">
                  <c:v>1.1519999999999999</c:v>
                </c:pt>
                <c:pt idx="7327">
                  <c:v>1.1659999999999999</c:v>
                </c:pt>
                <c:pt idx="7328">
                  <c:v>1.222</c:v>
                </c:pt>
                <c:pt idx="7329">
                  <c:v>1.214</c:v>
                </c:pt>
                <c:pt idx="7330">
                  <c:v>1.2090000000000001</c:v>
                </c:pt>
                <c:pt idx="7331">
                  <c:v>1.2589999999999999</c:v>
                </c:pt>
                <c:pt idx="7332">
                  <c:v>1.262</c:v>
                </c:pt>
                <c:pt idx="7333">
                  <c:v>1.2649999999999999</c:v>
                </c:pt>
                <c:pt idx="7334">
                  <c:v>1.2609999999999999</c:v>
                </c:pt>
                <c:pt idx="7335">
                  <c:v>1.25</c:v>
                </c:pt>
                <c:pt idx="7336">
                  <c:v>1.268</c:v>
                </c:pt>
                <c:pt idx="7337">
                  <c:v>1.276</c:v>
                </c:pt>
                <c:pt idx="7338">
                  <c:v>1.24</c:v>
                </c:pt>
                <c:pt idx="7339">
                  <c:v>1.1819999999999999</c:v>
                </c:pt>
                <c:pt idx="7340">
                  <c:v>1.1659999999999999</c:v>
                </c:pt>
                <c:pt idx="7341">
                  <c:v>1.1619999999999999</c:v>
                </c:pt>
                <c:pt idx="7342">
                  <c:v>1.147</c:v>
                </c:pt>
                <c:pt idx="7343">
                  <c:v>1.121</c:v>
                </c:pt>
                <c:pt idx="7344">
                  <c:v>1.0409999999999999</c:v>
                </c:pt>
                <c:pt idx="7345">
                  <c:v>1.024</c:v>
                </c:pt>
                <c:pt idx="7346">
                  <c:v>1.044</c:v>
                </c:pt>
                <c:pt idx="7347">
                  <c:v>1.0620000000000001</c:v>
                </c:pt>
                <c:pt idx="7348">
                  <c:v>1.0229999999999999</c:v>
                </c:pt>
                <c:pt idx="7349">
                  <c:v>1.02</c:v>
                </c:pt>
                <c:pt idx="7350">
                  <c:v>1.024</c:v>
                </c:pt>
                <c:pt idx="7351">
                  <c:v>1.0309999999999999</c:v>
                </c:pt>
                <c:pt idx="7352">
                  <c:v>1.0900000000000001</c:v>
                </c:pt>
                <c:pt idx="7353">
                  <c:v>1.06</c:v>
                </c:pt>
                <c:pt idx="7354">
                  <c:v>1.099</c:v>
                </c:pt>
                <c:pt idx="7355">
                  <c:v>1.0820000000000001</c:v>
                </c:pt>
                <c:pt idx="7356">
                  <c:v>1.081</c:v>
                </c:pt>
                <c:pt idx="7357">
                  <c:v>1.085</c:v>
                </c:pt>
                <c:pt idx="7358">
                  <c:v>1.145</c:v>
                </c:pt>
                <c:pt idx="7359">
                  <c:v>1.1819999999999999</c:v>
                </c:pt>
                <c:pt idx="7360">
                  <c:v>1.1539999999999999</c:v>
                </c:pt>
                <c:pt idx="7361">
                  <c:v>1.1739999999999999</c:v>
                </c:pt>
                <c:pt idx="7362">
                  <c:v>1.2050000000000001</c:v>
                </c:pt>
                <c:pt idx="7363">
                  <c:v>1.2090000000000001</c:v>
                </c:pt>
                <c:pt idx="7364">
                  <c:v>1.1679999999999999</c:v>
                </c:pt>
                <c:pt idx="7365">
                  <c:v>1.2330000000000001</c:v>
                </c:pt>
                <c:pt idx="7366">
                  <c:v>1.22</c:v>
                </c:pt>
                <c:pt idx="7367">
                  <c:v>1.258</c:v>
                </c:pt>
                <c:pt idx="7368">
                  <c:v>1.296</c:v>
                </c:pt>
                <c:pt idx="7369">
                  <c:v>1.298</c:v>
                </c:pt>
                <c:pt idx="7370">
                  <c:v>1.2509999999999999</c:v>
                </c:pt>
                <c:pt idx="7371">
                  <c:v>1.2589999999999999</c:v>
                </c:pt>
                <c:pt idx="7372">
                  <c:v>1.25</c:v>
                </c:pt>
                <c:pt idx="7373">
                  <c:v>1.2350000000000001</c:v>
                </c:pt>
                <c:pt idx="7374">
                  <c:v>1.244</c:v>
                </c:pt>
                <c:pt idx="7375">
                  <c:v>1.2110000000000001</c:v>
                </c:pt>
                <c:pt idx="7376">
                  <c:v>1.212</c:v>
                </c:pt>
                <c:pt idx="7377">
                  <c:v>1.1879999999999999</c:v>
                </c:pt>
                <c:pt idx="7378">
                  <c:v>1.1559999999999999</c:v>
                </c:pt>
                <c:pt idx="7379">
                  <c:v>1.151</c:v>
                </c:pt>
                <c:pt idx="7380">
                  <c:v>1.1359999999999999</c:v>
                </c:pt>
                <c:pt idx="7381">
                  <c:v>1.1100000000000001</c:v>
                </c:pt>
                <c:pt idx="7382">
                  <c:v>1.1160000000000001</c:v>
                </c:pt>
                <c:pt idx="7383">
                  <c:v>1.1100000000000001</c:v>
                </c:pt>
                <c:pt idx="7384">
                  <c:v>1.0940000000000001</c:v>
                </c:pt>
                <c:pt idx="7385">
                  <c:v>1.1120000000000001</c:v>
                </c:pt>
                <c:pt idx="7386">
                  <c:v>1.1339999999999999</c:v>
                </c:pt>
                <c:pt idx="7387">
                  <c:v>1.0980000000000001</c:v>
                </c:pt>
                <c:pt idx="7388">
                  <c:v>1.109</c:v>
                </c:pt>
                <c:pt idx="7389">
                  <c:v>1.0820000000000001</c:v>
                </c:pt>
                <c:pt idx="7390">
                  <c:v>1.052</c:v>
                </c:pt>
                <c:pt idx="7391">
                  <c:v>1.0229999999999999</c:v>
                </c:pt>
                <c:pt idx="7392">
                  <c:v>1.05</c:v>
                </c:pt>
                <c:pt idx="7393">
                  <c:v>1.07</c:v>
                </c:pt>
                <c:pt idx="7394">
                  <c:v>1.0509999999999999</c:v>
                </c:pt>
                <c:pt idx="7395">
                  <c:v>1.0529999999999999</c:v>
                </c:pt>
                <c:pt idx="7396">
                  <c:v>1.105</c:v>
                </c:pt>
                <c:pt idx="7397">
                  <c:v>1.1359999999999999</c:v>
                </c:pt>
                <c:pt idx="7398">
                  <c:v>1.1419999999999999</c:v>
                </c:pt>
                <c:pt idx="7399">
                  <c:v>1.2</c:v>
                </c:pt>
                <c:pt idx="7400">
                  <c:v>1.2350000000000001</c:v>
                </c:pt>
                <c:pt idx="7401">
                  <c:v>1.238</c:v>
                </c:pt>
                <c:pt idx="7402">
                  <c:v>1.2070000000000001</c:v>
                </c:pt>
                <c:pt idx="7403">
                  <c:v>1.24</c:v>
                </c:pt>
                <c:pt idx="7404">
                  <c:v>1.276</c:v>
                </c:pt>
                <c:pt idx="7405">
                  <c:v>1.272</c:v>
                </c:pt>
                <c:pt idx="7406">
                  <c:v>1.2709999999999999</c:v>
                </c:pt>
                <c:pt idx="7407">
                  <c:v>1.2210000000000001</c:v>
                </c:pt>
                <c:pt idx="7408">
                  <c:v>1.2170000000000001</c:v>
                </c:pt>
                <c:pt idx="7409">
                  <c:v>1.218</c:v>
                </c:pt>
                <c:pt idx="7410">
                  <c:v>1.242</c:v>
                </c:pt>
                <c:pt idx="7411">
                  <c:v>1.2170000000000001</c:v>
                </c:pt>
                <c:pt idx="7412">
                  <c:v>1.2290000000000001</c:v>
                </c:pt>
                <c:pt idx="7413">
                  <c:v>1.2350000000000001</c:v>
                </c:pt>
                <c:pt idx="7414">
                  <c:v>1.2350000000000001</c:v>
                </c:pt>
                <c:pt idx="7415">
                  <c:v>1.224</c:v>
                </c:pt>
                <c:pt idx="7416">
                  <c:v>1.1990000000000001</c:v>
                </c:pt>
                <c:pt idx="7417">
                  <c:v>1.161</c:v>
                </c:pt>
                <c:pt idx="7418">
                  <c:v>1.1479999999999999</c:v>
                </c:pt>
                <c:pt idx="7419">
                  <c:v>1.127</c:v>
                </c:pt>
                <c:pt idx="7420">
                  <c:v>1.1279999999999999</c:v>
                </c:pt>
                <c:pt idx="7421">
                  <c:v>1.0840000000000001</c:v>
                </c:pt>
                <c:pt idx="7422">
                  <c:v>1.1040000000000001</c:v>
                </c:pt>
                <c:pt idx="7423">
                  <c:v>1.0740000000000001</c:v>
                </c:pt>
                <c:pt idx="7424">
                  <c:v>1.0449999999999999</c:v>
                </c:pt>
                <c:pt idx="7425">
                  <c:v>1.05</c:v>
                </c:pt>
                <c:pt idx="7426">
                  <c:v>1.0129999999999999</c:v>
                </c:pt>
                <c:pt idx="7427">
                  <c:v>1.014</c:v>
                </c:pt>
                <c:pt idx="7428">
                  <c:v>1.0569999999999999</c:v>
                </c:pt>
                <c:pt idx="7429">
                  <c:v>1.0840000000000001</c:v>
                </c:pt>
                <c:pt idx="7430">
                  <c:v>1.0960000000000001</c:v>
                </c:pt>
                <c:pt idx="7431">
                  <c:v>1.129</c:v>
                </c:pt>
                <c:pt idx="7432">
                  <c:v>1.131</c:v>
                </c:pt>
                <c:pt idx="7433">
                  <c:v>1.145</c:v>
                </c:pt>
                <c:pt idx="7434">
                  <c:v>1.18</c:v>
                </c:pt>
                <c:pt idx="7435">
                  <c:v>1.1679999999999999</c:v>
                </c:pt>
                <c:pt idx="7436">
                  <c:v>1.1779999999999999</c:v>
                </c:pt>
                <c:pt idx="7437">
                  <c:v>1.1579999999999999</c:v>
                </c:pt>
                <c:pt idx="7438">
                  <c:v>1.1839999999999999</c:v>
                </c:pt>
                <c:pt idx="7439">
                  <c:v>1.177</c:v>
                </c:pt>
                <c:pt idx="7440">
                  <c:v>1.1830000000000001</c:v>
                </c:pt>
                <c:pt idx="7441">
                  <c:v>1.1990000000000001</c:v>
                </c:pt>
                <c:pt idx="7442">
                  <c:v>1.266</c:v>
                </c:pt>
                <c:pt idx="7443">
                  <c:v>1.2989999999999999</c:v>
                </c:pt>
                <c:pt idx="7444">
                  <c:v>1.302</c:v>
                </c:pt>
                <c:pt idx="7445">
                  <c:v>1.3069999999999999</c:v>
                </c:pt>
                <c:pt idx="7446">
                  <c:v>1.3029999999999999</c:v>
                </c:pt>
                <c:pt idx="7447">
                  <c:v>1.2649999999999999</c:v>
                </c:pt>
                <c:pt idx="7448">
                  <c:v>1.258</c:v>
                </c:pt>
                <c:pt idx="7449">
                  <c:v>1.2869999999999999</c:v>
                </c:pt>
                <c:pt idx="7450">
                  <c:v>1.264</c:v>
                </c:pt>
                <c:pt idx="7451">
                  <c:v>1.224</c:v>
                </c:pt>
                <c:pt idx="7452">
                  <c:v>1.2290000000000001</c:v>
                </c:pt>
                <c:pt idx="7453">
                  <c:v>1.2110000000000001</c:v>
                </c:pt>
                <c:pt idx="7454">
                  <c:v>1.18</c:v>
                </c:pt>
                <c:pt idx="7455">
                  <c:v>1.137</c:v>
                </c:pt>
                <c:pt idx="7456">
                  <c:v>1.119</c:v>
                </c:pt>
                <c:pt idx="7457">
                  <c:v>1.1759999999999999</c:v>
                </c:pt>
                <c:pt idx="7458">
                  <c:v>1.155</c:v>
                </c:pt>
                <c:pt idx="7459">
                  <c:v>1.1220000000000001</c:v>
                </c:pt>
                <c:pt idx="7460">
                  <c:v>1.069</c:v>
                </c:pt>
                <c:pt idx="7461">
                  <c:v>1.042</c:v>
                </c:pt>
                <c:pt idx="7462">
                  <c:v>1.048</c:v>
                </c:pt>
                <c:pt idx="7463">
                  <c:v>1.012</c:v>
                </c:pt>
                <c:pt idx="7464">
                  <c:v>1.012</c:v>
                </c:pt>
                <c:pt idx="7465">
                  <c:v>1.02</c:v>
                </c:pt>
                <c:pt idx="7466">
                  <c:v>1.024</c:v>
                </c:pt>
                <c:pt idx="7467">
                  <c:v>1.0680000000000001</c:v>
                </c:pt>
                <c:pt idx="7468">
                  <c:v>1.091</c:v>
                </c:pt>
                <c:pt idx="7469">
                  <c:v>1.083</c:v>
                </c:pt>
                <c:pt idx="7470">
                  <c:v>1.1339999999999999</c:v>
                </c:pt>
                <c:pt idx="7471">
                  <c:v>1.0980000000000001</c:v>
                </c:pt>
                <c:pt idx="7472">
                  <c:v>1.1200000000000001</c:v>
                </c:pt>
                <c:pt idx="7473">
                  <c:v>1.1539999999999999</c:v>
                </c:pt>
                <c:pt idx="7474">
                  <c:v>1.161</c:v>
                </c:pt>
                <c:pt idx="7475">
                  <c:v>1.218</c:v>
                </c:pt>
                <c:pt idx="7476">
                  <c:v>1.218</c:v>
                </c:pt>
                <c:pt idx="7477">
                  <c:v>1.2629999999999999</c:v>
                </c:pt>
                <c:pt idx="7478">
                  <c:v>1.2729999999999999</c:v>
                </c:pt>
                <c:pt idx="7479">
                  <c:v>1.31</c:v>
                </c:pt>
                <c:pt idx="7480">
                  <c:v>1.3049999999999999</c:v>
                </c:pt>
                <c:pt idx="7481">
                  <c:v>1.264</c:v>
                </c:pt>
                <c:pt idx="7482">
                  <c:v>1.298</c:v>
                </c:pt>
                <c:pt idx="7483">
                  <c:v>1.29</c:v>
                </c:pt>
                <c:pt idx="7484">
                  <c:v>1.286</c:v>
                </c:pt>
                <c:pt idx="7485">
                  <c:v>1.24</c:v>
                </c:pt>
                <c:pt idx="7486">
                  <c:v>1.22</c:v>
                </c:pt>
                <c:pt idx="7487">
                  <c:v>1.248</c:v>
                </c:pt>
                <c:pt idx="7488">
                  <c:v>1.2589999999999999</c:v>
                </c:pt>
                <c:pt idx="7489">
                  <c:v>1.216</c:v>
                </c:pt>
                <c:pt idx="7490">
                  <c:v>1.2090000000000001</c:v>
                </c:pt>
                <c:pt idx="7491">
                  <c:v>1.242</c:v>
                </c:pt>
                <c:pt idx="7492">
                  <c:v>1.2170000000000001</c:v>
                </c:pt>
                <c:pt idx="7493">
                  <c:v>1.179</c:v>
                </c:pt>
                <c:pt idx="7494">
                  <c:v>1.125</c:v>
                </c:pt>
                <c:pt idx="7495">
                  <c:v>1.095</c:v>
                </c:pt>
                <c:pt idx="7496">
                  <c:v>1.0900000000000001</c:v>
                </c:pt>
                <c:pt idx="7497">
                  <c:v>1.1160000000000001</c:v>
                </c:pt>
                <c:pt idx="7498">
                  <c:v>1.099</c:v>
                </c:pt>
                <c:pt idx="7499">
                  <c:v>1.131</c:v>
                </c:pt>
                <c:pt idx="7500">
                  <c:v>1.1359999999999999</c:v>
                </c:pt>
                <c:pt idx="7501">
                  <c:v>1.1499999999999999</c:v>
                </c:pt>
                <c:pt idx="7502">
                  <c:v>1.1639999999999999</c:v>
                </c:pt>
                <c:pt idx="7503">
                  <c:v>1.099</c:v>
                </c:pt>
                <c:pt idx="7504">
                  <c:v>1.0820000000000001</c:v>
                </c:pt>
                <c:pt idx="7505">
                  <c:v>1.0429999999999999</c:v>
                </c:pt>
                <c:pt idx="7506">
                  <c:v>1.0169999999999999</c:v>
                </c:pt>
                <c:pt idx="7507">
                  <c:v>1.0429999999999999</c:v>
                </c:pt>
                <c:pt idx="7508">
                  <c:v>1.022</c:v>
                </c:pt>
                <c:pt idx="7509">
                  <c:v>1.0620000000000001</c:v>
                </c:pt>
                <c:pt idx="7510">
                  <c:v>1.161</c:v>
                </c:pt>
                <c:pt idx="7511">
                  <c:v>1.1870000000000001</c:v>
                </c:pt>
                <c:pt idx="7512">
                  <c:v>1.24</c:v>
                </c:pt>
                <c:pt idx="7513">
                  <c:v>1.2689999999999999</c:v>
                </c:pt>
                <c:pt idx="7514">
                  <c:v>1.3109999999999999</c:v>
                </c:pt>
                <c:pt idx="7515">
                  <c:v>1.3280000000000001</c:v>
                </c:pt>
                <c:pt idx="7516">
                  <c:v>1.3149999999999999</c:v>
                </c:pt>
                <c:pt idx="7517">
                  <c:v>1.3009999999999999</c:v>
                </c:pt>
                <c:pt idx="7518">
                  <c:v>1.254</c:v>
                </c:pt>
                <c:pt idx="7519">
                  <c:v>1.2450000000000001</c:v>
                </c:pt>
                <c:pt idx="7520">
                  <c:v>1.1910000000000001</c:v>
                </c:pt>
                <c:pt idx="7521">
                  <c:v>1.2250000000000001</c:v>
                </c:pt>
                <c:pt idx="7522">
                  <c:v>1.2490000000000001</c:v>
                </c:pt>
                <c:pt idx="7523">
                  <c:v>1.2749999999999999</c:v>
                </c:pt>
                <c:pt idx="7524">
                  <c:v>1.292</c:v>
                </c:pt>
                <c:pt idx="7525">
                  <c:v>1.3280000000000001</c:v>
                </c:pt>
                <c:pt idx="7526">
                  <c:v>1.306</c:v>
                </c:pt>
                <c:pt idx="7527">
                  <c:v>1.32</c:v>
                </c:pt>
                <c:pt idx="7528">
                  <c:v>1.284</c:v>
                </c:pt>
                <c:pt idx="7529">
                  <c:v>1.236</c:v>
                </c:pt>
                <c:pt idx="7530">
                  <c:v>1.161</c:v>
                </c:pt>
                <c:pt idx="7531">
                  <c:v>1.165</c:v>
                </c:pt>
                <c:pt idx="7532">
                  <c:v>1.1060000000000001</c:v>
                </c:pt>
                <c:pt idx="7533">
                  <c:v>1.0740000000000001</c:v>
                </c:pt>
                <c:pt idx="7534">
                  <c:v>1.105</c:v>
                </c:pt>
                <c:pt idx="7535">
                  <c:v>1.091</c:v>
                </c:pt>
                <c:pt idx="7536">
                  <c:v>1.103</c:v>
                </c:pt>
                <c:pt idx="7537">
                  <c:v>1.0760000000000001</c:v>
                </c:pt>
                <c:pt idx="7538">
                  <c:v>1.0860000000000001</c:v>
                </c:pt>
                <c:pt idx="7539">
                  <c:v>1.0549999999999999</c:v>
                </c:pt>
                <c:pt idx="7540">
                  <c:v>1.0609999999999999</c:v>
                </c:pt>
                <c:pt idx="7541">
                  <c:v>1.069</c:v>
                </c:pt>
                <c:pt idx="7542">
                  <c:v>1.046</c:v>
                </c:pt>
                <c:pt idx="7543">
                  <c:v>1.0589999999999999</c:v>
                </c:pt>
                <c:pt idx="7544">
                  <c:v>1.0780000000000001</c:v>
                </c:pt>
                <c:pt idx="7545">
                  <c:v>1.1319999999999999</c:v>
                </c:pt>
                <c:pt idx="7546">
                  <c:v>1.1439999999999999</c:v>
                </c:pt>
                <c:pt idx="7547">
                  <c:v>1.1990000000000001</c:v>
                </c:pt>
                <c:pt idx="7548">
                  <c:v>1.2709999999999999</c:v>
                </c:pt>
                <c:pt idx="7549">
                  <c:v>1.2809999999999999</c:v>
                </c:pt>
                <c:pt idx="7550">
                  <c:v>1.262</c:v>
                </c:pt>
                <c:pt idx="7551">
                  <c:v>1.2889999999999999</c:v>
                </c:pt>
                <c:pt idx="7552">
                  <c:v>1.2829999999999999</c:v>
                </c:pt>
                <c:pt idx="7553">
                  <c:v>1.248</c:v>
                </c:pt>
                <c:pt idx="7554">
                  <c:v>1.1779999999999999</c:v>
                </c:pt>
                <c:pt idx="7555">
                  <c:v>1.1879999999999999</c:v>
                </c:pt>
                <c:pt idx="7556">
                  <c:v>1.1599999999999999</c:v>
                </c:pt>
                <c:pt idx="7557">
                  <c:v>1.175</c:v>
                </c:pt>
                <c:pt idx="7558">
                  <c:v>1.1970000000000001</c:v>
                </c:pt>
                <c:pt idx="7559">
                  <c:v>1.262</c:v>
                </c:pt>
                <c:pt idx="7560">
                  <c:v>1.288</c:v>
                </c:pt>
                <c:pt idx="7561">
                  <c:v>1.3640000000000001</c:v>
                </c:pt>
                <c:pt idx="7562">
                  <c:v>1.4079999999999999</c:v>
                </c:pt>
                <c:pt idx="7563">
                  <c:v>1.4650000000000001</c:v>
                </c:pt>
                <c:pt idx="7564">
                  <c:v>1.43</c:v>
                </c:pt>
                <c:pt idx="7565">
                  <c:v>1.38</c:v>
                </c:pt>
                <c:pt idx="7566">
                  <c:v>1.3089999999999999</c:v>
                </c:pt>
                <c:pt idx="7567">
                  <c:v>1.2569999999999999</c:v>
                </c:pt>
                <c:pt idx="7568">
                  <c:v>1.1839999999999999</c:v>
                </c:pt>
                <c:pt idx="7569">
                  <c:v>1.1319999999999999</c:v>
                </c:pt>
                <c:pt idx="7570">
                  <c:v>1.1020000000000001</c:v>
                </c:pt>
                <c:pt idx="7571">
                  <c:v>1.0569999999999999</c:v>
                </c:pt>
                <c:pt idx="7572">
                  <c:v>1.042</c:v>
                </c:pt>
                <c:pt idx="7573">
                  <c:v>1.0469999999999999</c:v>
                </c:pt>
                <c:pt idx="7574">
                  <c:v>1.0529999999999999</c:v>
                </c:pt>
                <c:pt idx="7575">
                  <c:v>1.0629999999999999</c:v>
                </c:pt>
                <c:pt idx="7576">
                  <c:v>1.0720000000000001</c:v>
                </c:pt>
                <c:pt idx="7577">
                  <c:v>1.083</c:v>
                </c:pt>
                <c:pt idx="7578">
                  <c:v>1.095</c:v>
                </c:pt>
                <c:pt idx="7579">
                  <c:v>1.1140000000000001</c:v>
                </c:pt>
                <c:pt idx="7580">
                  <c:v>1.139</c:v>
                </c:pt>
                <c:pt idx="7581">
                  <c:v>1.1499999999999999</c:v>
                </c:pt>
                <c:pt idx="7582">
                  <c:v>1.1379999999999999</c:v>
                </c:pt>
                <c:pt idx="7583">
                  <c:v>1.1739999999999999</c:v>
                </c:pt>
                <c:pt idx="7584">
                  <c:v>1.1399999999999999</c:v>
                </c:pt>
                <c:pt idx="7585">
                  <c:v>1.1519999999999999</c:v>
                </c:pt>
                <c:pt idx="7586">
                  <c:v>1.1339999999999999</c:v>
                </c:pt>
                <c:pt idx="7587">
                  <c:v>1.1619999999999999</c:v>
                </c:pt>
                <c:pt idx="7588">
                  <c:v>1.1619999999999999</c:v>
                </c:pt>
                <c:pt idx="7589">
                  <c:v>1.1659999999999999</c:v>
                </c:pt>
                <c:pt idx="7590">
                  <c:v>1.238</c:v>
                </c:pt>
                <c:pt idx="7591">
                  <c:v>1.2390000000000001</c:v>
                </c:pt>
                <c:pt idx="7592">
                  <c:v>1.335</c:v>
                </c:pt>
                <c:pt idx="7593">
                  <c:v>1.3640000000000001</c:v>
                </c:pt>
                <c:pt idx="7594">
                  <c:v>1.407</c:v>
                </c:pt>
                <c:pt idx="7595">
                  <c:v>1.3779999999999999</c:v>
                </c:pt>
                <c:pt idx="7596">
                  <c:v>1.341</c:v>
                </c:pt>
                <c:pt idx="7597">
                  <c:v>1.3540000000000001</c:v>
                </c:pt>
                <c:pt idx="7598">
                  <c:v>1.347</c:v>
                </c:pt>
                <c:pt idx="7599">
                  <c:v>1.341</c:v>
                </c:pt>
                <c:pt idx="7600">
                  <c:v>1.2909999999999999</c:v>
                </c:pt>
                <c:pt idx="7601">
                  <c:v>1.274</c:v>
                </c:pt>
                <c:pt idx="7602">
                  <c:v>1.242</c:v>
                </c:pt>
                <c:pt idx="7603">
                  <c:v>1.2370000000000001</c:v>
                </c:pt>
                <c:pt idx="7604">
                  <c:v>1.1830000000000001</c:v>
                </c:pt>
                <c:pt idx="7605">
                  <c:v>1.145</c:v>
                </c:pt>
                <c:pt idx="7606">
                  <c:v>1.153</c:v>
                </c:pt>
                <c:pt idx="7607">
                  <c:v>1.133</c:v>
                </c:pt>
                <c:pt idx="7608">
                  <c:v>1.161</c:v>
                </c:pt>
                <c:pt idx="7609">
                  <c:v>1.1719999999999999</c:v>
                </c:pt>
                <c:pt idx="7610">
                  <c:v>1.1759999999999999</c:v>
                </c:pt>
                <c:pt idx="7611">
                  <c:v>1.1739999999999999</c:v>
                </c:pt>
                <c:pt idx="7612">
                  <c:v>1.1259999999999999</c:v>
                </c:pt>
                <c:pt idx="7613">
                  <c:v>1.107</c:v>
                </c:pt>
                <c:pt idx="7614">
                  <c:v>1.119</c:v>
                </c:pt>
                <c:pt idx="7615">
                  <c:v>1.0960000000000001</c:v>
                </c:pt>
                <c:pt idx="7616">
                  <c:v>1.1100000000000001</c:v>
                </c:pt>
                <c:pt idx="7617">
                  <c:v>1.0680000000000001</c:v>
                </c:pt>
                <c:pt idx="7618">
                  <c:v>1.1120000000000001</c:v>
                </c:pt>
                <c:pt idx="7619">
                  <c:v>1.08</c:v>
                </c:pt>
                <c:pt idx="7620">
                  <c:v>1.1060000000000001</c:v>
                </c:pt>
                <c:pt idx="7621">
                  <c:v>1.1220000000000001</c:v>
                </c:pt>
                <c:pt idx="7622">
                  <c:v>1.1679999999999999</c:v>
                </c:pt>
                <c:pt idx="7623">
                  <c:v>1.17</c:v>
                </c:pt>
                <c:pt idx="7624">
                  <c:v>1.1950000000000001</c:v>
                </c:pt>
                <c:pt idx="7625">
                  <c:v>1.194</c:v>
                </c:pt>
                <c:pt idx="7626">
                  <c:v>1.2030000000000001</c:v>
                </c:pt>
                <c:pt idx="7627">
                  <c:v>1.1850000000000001</c:v>
                </c:pt>
                <c:pt idx="7628">
                  <c:v>1.2130000000000001</c:v>
                </c:pt>
                <c:pt idx="7629">
                  <c:v>1.2549999999999999</c:v>
                </c:pt>
                <c:pt idx="7630">
                  <c:v>1.268</c:v>
                </c:pt>
                <c:pt idx="7631">
                  <c:v>1.284</c:v>
                </c:pt>
                <c:pt idx="7632">
                  <c:v>1.3520000000000001</c:v>
                </c:pt>
                <c:pt idx="7633">
                  <c:v>1.3480000000000001</c:v>
                </c:pt>
                <c:pt idx="7634">
                  <c:v>1.357</c:v>
                </c:pt>
                <c:pt idx="7635">
                  <c:v>1.371</c:v>
                </c:pt>
                <c:pt idx="7636">
                  <c:v>1.385</c:v>
                </c:pt>
                <c:pt idx="7637">
                  <c:v>1.345</c:v>
                </c:pt>
                <c:pt idx="7638">
                  <c:v>1.2869999999999999</c:v>
                </c:pt>
                <c:pt idx="7639">
                  <c:v>1.276</c:v>
                </c:pt>
                <c:pt idx="7640">
                  <c:v>1.238</c:v>
                </c:pt>
                <c:pt idx="7641">
                  <c:v>1.1930000000000001</c:v>
                </c:pt>
                <c:pt idx="7642">
                  <c:v>1.1859999999999999</c:v>
                </c:pt>
                <c:pt idx="7643">
                  <c:v>1.1579999999999999</c:v>
                </c:pt>
                <c:pt idx="7644">
                  <c:v>1.1559999999999999</c:v>
                </c:pt>
                <c:pt idx="7645">
                  <c:v>1.1439999999999999</c:v>
                </c:pt>
                <c:pt idx="7646">
                  <c:v>1.1220000000000001</c:v>
                </c:pt>
                <c:pt idx="7647">
                  <c:v>1.1299999999999999</c:v>
                </c:pt>
                <c:pt idx="7648">
                  <c:v>1.1299999999999999</c:v>
                </c:pt>
                <c:pt idx="7649">
                  <c:v>1.129</c:v>
                </c:pt>
                <c:pt idx="7650">
                  <c:v>1.1160000000000001</c:v>
                </c:pt>
                <c:pt idx="7651">
                  <c:v>1.143</c:v>
                </c:pt>
                <c:pt idx="7652">
                  <c:v>1.143</c:v>
                </c:pt>
                <c:pt idx="7653">
                  <c:v>1.1659999999999999</c:v>
                </c:pt>
                <c:pt idx="7654">
                  <c:v>1.1299999999999999</c:v>
                </c:pt>
                <c:pt idx="7655">
                  <c:v>1.143</c:v>
                </c:pt>
                <c:pt idx="7656">
                  <c:v>1.119</c:v>
                </c:pt>
                <c:pt idx="7657">
                  <c:v>1.097</c:v>
                </c:pt>
                <c:pt idx="7658">
                  <c:v>1.075</c:v>
                </c:pt>
                <c:pt idx="7659">
                  <c:v>1.0640000000000001</c:v>
                </c:pt>
                <c:pt idx="7660">
                  <c:v>1.0920000000000001</c:v>
                </c:pt>
                <c:pt idx="7661">
                  <c:v>1.1399999999999999</c:v>
                </c:pt>
                <c:pt idx="7662">
                  <c:v>1.1859999999999999</c:v>
                </c:pt>
                <c:pt idx="7663">
                  <c:v>1.2230000000000001</c:v>
                </c:pt>
                <c:pt idx="7664">
                  <c:v>1.236</c:v>
                </c:pt>
                <c:pt idx="7665">
                  <c:v>1.2609999999999999</c:v>
                </c:pt>
                <c:pt idx="7666">
                  <c:v>1.2989999999999999</c:v>
                </c:pt>
                <c:pt idx="7667">
                  <c:v>1.3080000000000001</c:v>
                </c:pt>
                <c:pt idx="7668">
                  <c:v>1.2829999999999999</c:v>
                </c:pt>
                <c:pt idx="7669">
                  <c:v>1.2669999999999999</c:v>
                </c:pt>
                <c:pt idx="7670">
                  <c:v>1.2609999999999999</c:v>
                </c:pt>
                <c:pt idx="7671">
                  <c:v>1.2889999999999999</c:v>
                </c:pt>
                <c:pt idx="7672">
                  <c:v>1.2829999999999999</c:v>
                </c:pt>
                <c:pt idx="7673">
                  <c:v>1.276</c:v>
                </c:pt>
                <c:pt idx="7674">
                  <c:v>1.262</c:v>
                </c:pt>
                <c:pt idx="7675">
                  <c:v>1.3</c:v>
                </c:pt>
                <c:pt idx="7676">
                  <c:v>1.3220000000000001</c:v>
                </c:pt>
                <c:pt idx="7677">
                  <c:v>1.3069999999999999</c:v>
                </c:pt>
                <c:pt idx="7678">
                  <c:v>1.325</c:v>
                </c:pt>
                <c:pt idx="7679">
                  <c:v>1.3009999999999999</c:v>
                </c:pt>
                <c:pt idx="7680">
                  <c:v>1.3</c:v>
                </c:pt>
                <c:pt idx="7681">
                  <c:v>1.2490000000000001</c:v>
                </c:pt>
                <c:pt idx="7682">
                  <c:v>1.179</c:v>
                </c:pt>
                <c:pt idx="7683">
                  <c:v>1.131</c:v>
                </c:pt>
                <c:pt idx="7684">
                  <c:v>1.105</c:v>
                </c:pt>
                <c:pt idx="7685">
                  <c:v>1.071</c:v>
                </c:pt>
                <c:pt idx="7686">
                  <c:v>1.1000000000000001</c:v>
                </c:pt>
                <c:pt idx="7687">
                  <c:v>1.083</c:v>
                </c:pt>
                <c:pt idx="7688">
                  <c:v>1.0609999999999999</c:v>
                </c:pt>
                <c:pt idx="7689">
                  <c:v>1.0649999999999999</c:v>
                </c:pt>
                <c:pt idx="7690">
                  <c:v>1.073</c:v>
                </c:pt>
                <c:pt idx="7691">
                  <c:v>1.081</c:v>
                </c:pt>
                <c:pt idx="7692">
                  <c:v>1.0920000000000001</c:v>
                </c:pt>
                <c:pt idx="7693">
                  <c:v>1.111</c:v>
                </c:pt>
                <c:pt idx="7694">
                  <c:v>1.127</c:v>
                </c:pt>
                <c:pt idx="7695">
                  <c:v>1.157</c:v>
                </c:pt>
                <c:pt idx="7696">
                  <c:v>1.137</c:v>
                </c:pt>
                <c:pt idx="7697">
                  <c:v>1.1279999999999999</c:v>
                </c:pt>
                <c:pt idx="7698">
                  <c:v>1.089</c:v>
                </c:pt>
                <c:pt idx="7699">
                  <c:v>1.097</c:v>
                </c:pt>
                <c:pt idx="7700">
                  <c:v>1.113</c:v>
                </c:pt>
                <c:pt idx="7701">
                  <c:v>1.1399999999999999</c:v>
                </c:pt>
                <c:pt idx="7702">
                  <c:v>1.141</c:v>
                </c:pt>
                <c:pt idx="7703">
                  <c:v>1.1919999999999999</c:v>
                </c:pt>
                <c:pt idx="7704">
                  <c:v>1.2210000000000001</c:v>
                </c:pt>
                <c:pt idx="7705">
                  <c:v>1.2150000000000001</c:v>
                </c:pt>
                <c:pt idx="7706">
                  <c:v>1.2789999999999999</c:v>
                </c:pt>
                <c:pt idx="7707">
                  <c:v>1.349</c:v>
                </c:pt>
                <c:pt idx="7708">
                  <c:v>1.349</c:v>
                </c:pt>
                <c:pt idx="7709">
                  <c:v>1.3480000000000001</c:v>
                </c:pt>
                <c:pt idx="7710">
                  <c:v>1.367</c:v>
                </c:pt>
                <c:pt idx="7711">
                  <c:v>1.375</c:v>
                </c:pt>
                <c:pt idx="7712">
                  <c:v>1.331</c:v>
                </c:pt>
                <c:pt idx="7713">
                  <c:v>1.3320000000000001</c:v>
                </c:pt>
                <c:pt idx="7714">
                  <c:v>1.2829999999999999</c:v>
                </c:pt>
                <c:pt idx="7715">
                  <c:v>1.266</c:v>
                </c:pt>
                <c:pt idx="7716">
                  <c:v>1.2330000000000001</c:v>
                </c:pt>
                <c:pt idx="7717">
                  <c:v>1.226</c:v>
                </c:pt>
                <c:pt idx="7718">
                  <c:v>1.2110000000000001</c:v>
                </c:pt>
                <c:pt idx="7719">
                  <c:v>1.224</c:v>
                </c:pt>
                <c:pt idx="7720">
                  <c:v>1.23</c:v>
                </c:pt>
                <c:pt idx="7721">
                  <c:v>1.19</c:v>
                </c:pt>
                <c:pt idx="7722">
                  <c:v>1.1759999999999999</c:v>
                </c:pt>
                <c:pt idx="7723">
                  <c:v>1.1479999999999999</c:v>
                </c:pt>
                <c:pt idx="7724">
                  <c:v>1.157</c:v>
                </c:pt>
                <c:pt idx="7725">
                  <c:v>1.1000000000000001</c:v>
                </c:pt>
                <c:pt idx="7726">
                  <c:v>1.08</c:v>
                </c:pt>
                <c:pt idx="7727">
                  <c:v>1.093</c:v>
                </c:pt>
                <c:pt idx="7728">
                  <c:v>1.0640000000000001</c:v>
                </c:pt>
                <c:pt idx="7729">
                  <c:v>1.085</c:v>
                </c:pt>
                <c:pt idx="7730">
                  <c:v>1.04</c:v>
                </c:pt>
                <c:pt idx="7731">
                  <c:v>1.0409999999999999</c:v>
                </c:pt>
                <c:pt idx="7732">
                  <c:v>1.091</c:v>
                </c:pt>
                <c:pt idx="7733">
                  <c:v>1.089</c:v>
                </c:pt>
                <c:pt idx="7734">
                  <c:v>1.151</c:v>
                </c:pt>
                <c:pt idx="7735">
                  <c:v>1.1970000000000001</c:v>
                </c:pt>
                <c:pt idx="7736">
                  <c:v>1.1559999999999999</c:v>
                </c:pt>
                <c:pt idx="7737">
                  <c:v>1.173</c:v>
                </c:pt>
                <c:pt idx="7738">
                  <c:v>1.163</c:v>
                </c:pt>
                <c:pt idx="7739">
                  <c:v>1.198</c:v>
                </c:pt>
                <c:pt idx="7740">
                  <c:v>1.206</c:v>
                </c:pt>
                <c:pt idx="7741">
                  <c:v>1.2290000000000001</c:v>
                </c:pt>
                <c:pt idx="7742">
                  <c:v>1.222</c:v>
                </c:pt>
                <c:pt idx="7743">
                  <c:v>1.214</c:v>
                </c:pt>
                <c:pt idx="7744">
                  <c:v>1.272</c:v>
                </c:pt>
                <c:pt idx="7745">
                  <c:v>1.2929999999999999</c:v>
                </c:pt>
                <c:pt idx="7746">
                  <c:v>1.3240000000000001</c:v>
                </c:pt>
                <c:pt idx="7747">
                  <c:v>1.357</c:v>
                </c:pt>
                <c:pt idx="7748">
                  <c:v>1.361</c:v>
                </c:pt>
                <c:pt idx="7749">
                  <c:v>1.3640000000000001</c:v>
                </c:pt>
                <c:pt idx="7750">
                  <c:v>1.333</c:v>
                </c:pt>
                <c:pt idx="7751">
                  <c:v>1.33</c:v>
                </c:pt>
                <c:pt idx="7752">
                  <c:v>1.319</c:v>
                </c:pt>
                <c:pt idx="7753">
                  <c:v>1.254</c:v>
                </c:pt>
                <c:pt idx="7754">
                  <c:v>1.2729999999999999</c:v>
                </c:pt>
                <c:pt idx="7755">
                  <c:v>1.234</c:v>
                </c:pt>
                <c:pt idx="7756">
                  <c:v>1.2210000000000001</c:v>
                </c:pt>
                <c:pt idx="7757">
                  <c:v>1.1970000000000001</c:v>
                </c:pt>
                <c:pt idx="7758">
                  <c:v>1.2</c:v>
                </c:pt>
                <c:pt idx="7759">
                  <c:v>1.1930000000000001</c:v>
                </c:pt>
                <c:pt idx="7760">
                  <c:v>1.1759999999999999</c:v>
                </c:pt>
                <c:pt idx="7761">
                  <c:v>1.1890000000000001</c:v>
                </c:pt>
                <c:pt idx="7762">
                  <c:v>1.1539999999999999</c:v>
                </c:pt>
                <c:pt idx="7763">
                  <c:v>1.113</c:v>
                </c:pt>
                <c:pt idx="7764">
                  <c:v>1.0960000000000001</c:v>
                </c:pt>
                <c:pt idx="7765">
                  <c:v>1.1180000000000001</c:v>
                </c:pt>
                <c:pt idx="7766">
                  <c:v>1.117</c:v>
                </c:pt>
                <c:pt idx="7767">
                  <c:v>1.0760000000000001</c:v>
                </c:pt>
                <c:pt idx="7768">
                  <c:v>1.0389999999999999</c:v>
                </c:pt>
                <c:pt idx="7769">
                  <c:v>1.0409999999999999</c:v>
                </c:pt>
                <c:pt idx="7770">
                  <c:v>1.085</c:v>
                </c:pt>
                <c:pt idx="7771">
                  <c:v>1.099</c:v>
                </c:pt>
                <c:pt idx="7772">
                  <c:v>1.1259999999999999</c:v>
                </c:pt>
                <c:pt idx="7773">
                  <c:v>1.1579999999999999</c:v>
                </c:pt>
                <c:pt idx="7774">
                  <c:v>1.1619999999999999</c:v>
                </c:pt>
                <c:pt idx="7775">
                  <c:v>1.177</c:v>
                </c:pt>
                <c:pt idx="7776">
                  <c:v>1.2050000000000001</c:v>
                </c:pt>
                <c:pt idx="7777">
                  <c:v>1.206</c:v>
                </c:pt>
                <c:pt idx="7778">
                  <c:v>1.216</c:v>
                </c:pt>
                <c:pt idx="7779">
                  <c:v>1.2370000000000001</c:v>
                </c:pt>
                <c:pt idx="7780">
                  <c:v>1.228</c:v>
                </c:pt>
                <c:pt idx="7781">
                  <c:v>1.228</c:v>
                </c:pt>
                <c:pt idx="7782">
                  <c:v>1.27</c:v>
                </c:pt>
                <c:pt idx="7783">
                  <c:v>1.29</c:v>
                </c:pt>
                <c:pt idx="7784">
                  <c:v>1.286</c:v>
                </c:pt>
                <c:pt idx="7785">
                  <c:v>1.2789999999999999</c:v>
                </c:pt>
                <c:pt idx="7786">
                  <c:v>1.3140000000000001</c:v>
                </c:pt>
                <c:pt idx="7787">
                  <c:v>1.3939999999999999</c:v>
                </c:pt>
                <c:pt idx="7788">
                  <c:v>1.4019999999999999</c:v>
                </c:pt>
                <c:pt idx="7789">
                  <c:v>1.446</c:v>
                </c:pt>
                <c:pt idx="7790">
                  <c:v>1.4850000000000001</c:v>
                </c:pt>
                <c:pt idx="7791">
                  <c:v>1.4530000000000001</c:v>
                </c:pt>
                <c:pt idx="7792">
                  <c:v>1.4079999999999999</c:v>
                </c:pt>
                <c:pt idx="7793">
                  <c:v>1.3069999999999999</c:v>
                </c:pt>
                <c:pt idx="7794">
                  <c:v>1.26</c:v>
                </c:pt>
                <c:pt idx="7795">
                  <c:v>1.1919999999999999</c:v>
                </c:pt>
                <c:pt idx="7796">
                  <c:v>1.1439999999999999</c:v>
                </c:pt>
                <c:pt idx="7797">
                  <c:v>1.1200000000000001</c:v>
                </c:pt>
                <c:pt idx="7798">
                  <c:v>1.1240000000000001</c:v>
                </c:pt>
                <c:pt idx="7799">
                  <c:v>1.161</c:v>
                </c:pt>
                <c:pt idx="7800">
                  <c:v>1.2010000000000001</c:v>
                </c:pt>
                <c:pt idx="7801">
                  <c:v>1.2</c:v>
                </c:pt>
                <c:pt idx="7802">
                  <c:v>1.1930000000000001</c:v>
                </c:pt>
                <c:pt idx="7803">
                  <c:v>1.175</c:v>
                </c:pt>
                <c:pt idx="7804">
                  <c:v>1.1890000000000001</c:v>
                </c:pt>
                <c:pt idx="7805">
                  <c:v>1.165</c:v>
                </c:pt>
                <c:pt idx="7806">
                  <c:v>1.135</c:v>
                </c:pt>
                <c:pt idx="7807">
                  <c:v>1.109</c:v>
                </c:pt>
                <c:pt idx="7808">
                  <c:v>1.0740000000000001</c:v>
                </c:pt>
                <c:pt idx="7809">
                  <c:v>1.08</c:v>
                </c:pt>
                <c:pt idx="7810">
                  <c:v>1.131</c:v>
                </c:pt>
                <c:pt idx="7811">
                  <c:v>1.1100000000000001</c:v>
                </c:pt>
                <c:pt idx="7812">
                  <c:v>1.1930000000000001</c:v>
                </c:pt>
                <c:pt idx="7813">
                  <c:v>1.1930000000000001</c:v>
                </c:pt>
                <c:pt idx="7814">
                  <c:v>1.17</c:v>
                </c:pt>
                <c:pt idx="7815">
                  <c:v>1.2150000000000001</c:v>
                </c:pt>
                <c:pt idx="7816">
                  <c:v>1.224</c:v>
                </c:pt>
                <c:pt idx="7817">
                  <c:v>1.2030000000000001</c:v>
                </c:pt>
                <c:pt idx="7818">
                  <c:v>1.23</c:v>
                </c:pt>
                <c:pt idx="7819">
                  <c:v>1.2310000000000001</c:v>
                </c:pt>
                <c:pt idx="7820">
                  <c:v>1.2829999999999999</c:v>
                </c:pt>
                <c:pt idx="7821">
                  <c:v>1.3049999999999999</c:v>
                </c:pt>
                <c:pt idx="7822">
                  <c:v>1.3340000000000001</c:v>
                </c:pt>
                <c:pt idx="7823">
                  <c:v>1.323</c:v>
                </c:pt>
                <c:pt idx="7824">
                  <c:v>1.3740000000000001</c:v>
                </c:pt>
                <c:pt idx="7825">
                  <c:v>1.3779999999999999</c:v>
                </c:pt>
                <c:pt idx="7826">
                  <c:v>1.3740000000000001</c:v>
                </c:pt>
                <c:pt idx="7827">
                  <c:v>1.3740000000000001</c:v>
                </c:pt>
                <c:pt idx="7828">
                  <c:v>1.329</c:v>
                </c:pt>
                <c:pt idx="7829">
                  <c:v>1.2689999999999999</c:v>
                </c:pt>
                <c:pt idx="7830">
                  <c:v>1.2889999999999999</c:v>
                </c:pt>
                <c:pt idx="7831">
                  <c:v>1.25</c:v>
                </c:pt>
                <c:pt idx="7832">
                  <c:v>1.2370000000000001</c:v>
                </c:pt>
                <c:pt idx="7833">
                  <c:v>1.2130000000000001</c:v>
                </c:pt>
                <c:pt idx="7834">
                  <c:v>1.1759999999999999</c:v>
                </c:pt>
                <c:pt idx="7835">
                  <c:v>1.2030000000000001</c:v>
                </c:pt>
                <c:pt idx="7836">
                  <c:v>1.1859999999999999</c:v>
                </c:pt>
                <c:pt idx="7837">
                  <c:v>1.1579999999999999</c:v>
                </c:pt>
                <c:pt idx="7838">
                  <c:v>1.1559999999999999</c:v>
                </c:pt>
                <c:pt idx="7839">
                  <c:v>1.147</c:v>
                </c:pt>
                <c:pt idx="7840">
                  <c:v>1.133</c:v>
                </c:pt>
                <c:pt idx="7841">
                  <c:v>1.151</c:v>
                </c:pt>
                <c:pt idx="7842">
                  <c:v>1.1259999999999999</c:v>
                </c:pt>
                <c:pt idx="7843">
                  <c:v>1.137</c:v>
                </c:pt>
                <c:pt idx="7844">
                  <c:v>1.113</c:v>
                </c:pt>
                <c:pt idx="7845">
                  <c:v>1.1279999999999999</c:v>
                </c:pt>
                <c:pt idx="7846">
                  <c:v>1.089</c:v>
                </c:pt>
                <c:pt idx="7847">
                  <c:v>1.0740000000000001</c:v>
                </c:pt>
                <c:pt idx="7848">
                  <c:v>1.0669999999999999</c:v>
                </c:pt>
                <c:pt idx="7849">
                  <c:v>1.089</c:v>
                </c:pt>
                <c:pt idx="7850">
                  <c:v>1.131</c:v>
                </c:pt>
                <c:pt idx="7851">
                  <c:v>1.1279999999999999</c:v>
                </c:pt>
                <c:pt idx="7852">
                  <c:v>1.1879999999999999</c:v>
                </c:pt>
                <c:pt idx="7853">
                  <c:v>1.2310000000000001</c:v>
                </c:pt>
                <c:pt idx="7854">
                  <c:v>1.234</c:v>
                </c:pt>
                <c:pt idx="7855">
                  <c:v>1.2989999999999999</c:v>
                </c:pt>
                <c:pt idx="7856">
                  <c:v>1.3049999999999999</c:v>
                </c:pt>
                <c:pt idx="7857">
                  <c:v>1.32</c:v>
                </c:pt>
                <c:pt idx="7858">
                  <c:v>1.343</c:v>
                </c:pt>
                <c:pt idx="7859">
                  <c:v>1.3260000000000001</c:v>
                </c:pt>
                <c:pt idx="7860">
                  <c:v>1.323</c:v>
                </c:pt>
                <c:pt idx="7861">
                  <c:v>1.329</c:v>
                </c:pt>
                <c:pt idx="7862">
                  <c:v>1.3169999999999999</c:v>
                </c:pt>
                <c:pt idx="7863">
                  <c:v>1.31</c:v>
                </c:pt>
                <c:pt idx="7864">
                  <c:v>1.34</c:v>
                </c:pt>
                <c:pt idx="7865">
                  <c:v>1.3380000000000001</c:v>
                </c:pt>
                <c:pt idx="7866">
                  <c:v>1.325</c:v>
                </c:pt>
                <c:pt idx="7867">
                  <c:v>1.306</c:v>
                </c:pt>
                <c:pt idx="7868">
                  <c:v>1.2789999999999999</c:v>
                </c:pt>
                <c:pt idx="7869">
                  <c:v>1.2809999999999999</c:v>
                </c:pt>
                <c:pt idx="7870">
                  <c:v>1.2729999999999999</c:v>
                </c:pt>
                <c:pt idx="7871">
                  <c:v>1.256</c:v>
                </c:pt>
                <c:pt idx="7872">
                  <c:v>1.2649999999999999</c:v>
                </c:pt>
                <c:pt idx="7873">
                  <c:v>1.226</c:v>
                </c:pt>
                <c:pt idx="7874">
                  <c:v>1.212</c:v>
                </c:pt>
                <c:pt idx="7875">
                  <c:v>1.1830000000000001</c:v>
                </c:pt>
                <c:pt idx="7876">
                  <c:v>1.1839999999999999</c:v>
                </c:pt>
                <c:pt idx="7877">
                  <c:v>1.1379999999999999</c:v>
                </c:pt>
                <c:pt idx="7878">
                  <c:v>1.1180000000000001</c:v>
                </c:pt>
                <c:pt idx="7879">
                  <c:v>1.0900000000000001</c:v>
                </c:pt>
                <c:pt idx="7880">
                  <c:v>1.1000000000000001</c:v>
                </c:pt>
                <c:pt idx="7881">
                  <c:v>1.101</c:v>
                </c:pt>
                <c:pt idx="7882">
                  <c:v>1.0629999999999999</c:v>
                </c:pt>
                <c:pt idx="7883">
                  <c:v>1.0640000000000001</c:v>
                </c:pt>
                <c:pt idx="7884">
                  <c:v>1.1160000000000001</c:v>
                </c:pt>
                <c:pt idx="7885">
                  <c:v>1.1140000000000001</c:v>
                </c:pt>
                <c:pt idx="7886">
                  <c:v>1.1359999999999999</c:v>
                </c:pt>
                <c:pt idx="7887">
                  <c:v>1.177</c:v>
                </c:pt>
                <c:pt idx="7888">
                  <c:v>1.171</c:v>
                </c:pt>
                <c:pt idx="7889">
                  <c:v>1.226</c:v>
                </c:pt>
                <c:pt idx="7890">
                  <c:v>1.218</c:v>
                </c:pt>
                <c:pt idx="7891">
                  <c:v>1.2210000000000001</c:v>
                </c:pt>
                <c:pt idx="7892">
                  <c:v>1.232</c:v>
                </c:pt>
                <c:pt idx="7893">
                  <c:v>1.2529999999999999</c:v>
                </c:pt>
                <c:pt idx="7894">
                  <c:v>1.2370000000000001</c:v>
                </c:pt>
                <c:pt idx="7895">
                  <c:v>1.2529999999999999</c:v>
                </c:pt>
                <c:pt idx="7896">
                  <c:v>1.2629999999999999</c:v>
                </c:pt>
                <c:pt idx="7897">
                  <c:v>1.2809999999999999</c:v>
                </c:pt>
                <c:pt idx="7898">
                  <c:v>1.3069999999999999</c:v>
                </c:pt>
                <c:pt idx="7899">
                  <c:v>1.3320000000000001</c:v>
                </c:pt>
                <c:pt idx="7900">
                  <c:v>1.323</c:v>
                </c:pt>
                <c:pt idx="7901">
                  <c:v>1.3720000000000001</c:v>
                </c:pt>
                <c:pt idx="7902">
                  <c:v>1.3839999999999999</c:v>
                </c:pt>
                <c:pt idx="7903">
                  <c:v>1.385</c:v>
                </c:pt>
                <c:pt idx="7904">
                  <c:v>1.42</c:v>
                </c:pt>
                <c:pt idx="7905">
                  <c:v>1.375</c:v>
                </c:pt>
                <c:pt idx="7906">
                  <c:v>1.3560000000000001</c:v>
                </c:pt>
                <c:pt idx="7907">
                  <c:v>1.2849999999999999</c:v>
                </c:pt>
                <c:pt idx="7908">
                  <c:v>1.236</c:v>
                </c:pt>
                <c:pt idx="7909">
                  <c:v>1.2090000000000001</c:v>
                </c:pt>
                <c:pt idx="7910">
                  <c:v>1.208</c:v>
                </c:pt>
                <c:pt idx="7911">
                  <c:v>1.196</c:v>
                </c:pt>
                <c:pt idx="7912">
                  <c:v>1.173</c:v>
                </c:pt>
                <c:pt idx="7913">
                  <c:v>1.1830000000000001</c:v>
                </c:pt>
                <c:pt idx="7914">
                  <c:v>1.1779999999999999</c:v>
                </c:pt>
                <c:pt idx="7915">
                  <c:v>1.155</c:v>
                </c:pt>
                <c:pt idx="7916">
                  <c:v>1.1379999999999999</c:v>
                </c:pt>
                <c:pt idx="7917">
                  <c:v>1.163</c:v>
                </c:pt>
                <c:pt idx="7918">
                  <c:v>1.1259999999999999</c:v>
                </c:pt>
                <c:pt idx="7919">
                  <c:v>1.1339999999999999</c:v>
                </c:pt>
                <c:pt idx="7920">
                  <c:v>1.109</c:v>
                </c:pt>
                <c:pt idx="7921">
                  <c:v>1.1160000000000001</c:v>
                </c:pt>
                <c:pt idx="7922">
                  <c:v>1.127</c:v>
                </c:pt>
                <c:pt idx="7923">
                  <c:v>1.1319999999999999</c:v>
                </c:pt>
                <c:pt idx="7924">
                  <c:v>1.153</c:v>
                </c:pt>
                <c:pt idx="7925">
                  <c:v>1.194</c:v>
                </c:pt>
                <c:pt idx="7926">
                  <c:v>1.196</c:v>
                </c:pt>
                <c:pt idx="7927">
                  <c:v>1.161</c:v>
                </c:pt>
                <c:pt idx="7928">
                  <c:v>1.1850000000000001</c:v>
                </c:pt>
                <c:pt idx="7929">
                  <c:v>1.2170000000000001</c:v>
                </c:pt>
                <c:pt idx="7930">
                  <c:v>1.2250000000000001</c:v>
                </c:pt>
                <c:pt idx="7931">
                  <c:v>1.236</c:v>
                </c:pt>
                <c:pt idx="7932">
                  <c:v>1.2789999999999999</c:v>
                </c:pt>
                <c:pt idx="7933">
                  <c:v>1.288</c:v>
                </c:pt>
                <c:pt idx="7934">
                  <c:v>1.304</c:v>
                </c:pt>
                <c:pt idx="7935">
                  <c:v>1.369</c:v>
                </c:pt>
                <c:pt idx="7936">
                  <c:v>1.365</c:v>
                </c:pt>
                <c:pt idx="7937">
                  <c:v>1.361</c:v>
                </c:pt>
                <c:pt idx="7938">
                  <c:v>1.3720000000000001</c:v>
                </c:pt>
                <c:pt idx="7939">
                  <c:v>1.367</c:v>
                </c:pt>
                <c:pt idx="7940">
                  <c:v>1.3280000000000001</c:v>
                </c:pt>
                <c:pt idx="7941">
                  <c:v>1.32</c:v>
                </c:pt>
                <c:pt idx="7942">
                  <c:v>1.31</c:v>
                </c:pt>
                <c:pt idx="7943">
                  <c:v>1.286</c:v>
                </c:pt>
                <c:pt idx="7944">
                  <c:v>1.252</c:v>
                </c:pt>
                <c:pt idx="7945">
                  <c:v>1.246</c:v>
                </c:pt>
                <c:pt idx="7946">
                  <c:v>1.2709999999999999</c:v>
                </c:pt>
                <c:pt idx="7947">
                  <c:v>1.248</c:v>
                </c:pt>
                <c:pt idx="7948">
                  <c:v>1.2549999999999999</c:v>
                </c:pt>
                <c:pt idx="7949">
                  <c:v>1.294</c:v>
                </c:pt>
                <c:pt idx="7950">
                  <c:v>1.288</c:v>
                </c:pt>
                <c:pt idx="7951">
                  <c:v>1.272</c:v>
                </c:pt>
                <c:pt idx="7952">
                  <c:v>1.2450000000000001</c:v>
                </c:pt>
                <c:pt idx="7953">
                  <c:v>1.1659999999999999</c:v>
                </c:pt>
                <c:pt idx="7954">
                  <c:v>1.1479999999999999</c:v>
                </c:pt>
                <c:pt idx="7955">
                  <c:v>1.1200000000000001</c:v>
                </c:pt>
                <c:pt idx="7956">
                  <c:v>1.0900000000000001</c:v>
                </c:pt>
                <c:pt idx="7957">
                  <c:v>1.048</c:v>
                </c:pt>
                <c:pt idx="7958">
                  <c:v>1.0880000000000001</c:v>
                </c:pt>
                <c:pt idx="7959">
                  <c:v>1.073</c:v>
                </c:pt>
                <c:pt idx="7960">
                  <c:v>1.1060000000000001</c:v>
                </c:pt>
                <c:pt idx="7961">
                  <c:v>1.1180000000000001</c:v>
                </c:pt>
                <c:pt idx="7962">
                  <c:v>1.1399999999999999</c:v>
                </c:pt>
                <c:pt idx="7963">
                  <c:v>1.1739999999999999</c:v>
                </c:pt>
                <c:pt idx="7964">
                  <c:v>1.18</c:v>
                </c:pt>
                <c:pt idx="7965">
                  <c:v>1.1970000000000001</c:v>
                </c:pt>
                <c:pt idx="7966">
                  <c:v>1.226</c:v>
                </c:pt>
                <c:pt idx="7967">
                  <c:v>1.2270000000000001</c:v>
                </c:pt>
                <c:pt idx="7968">
                  <c:v>1.2769999999999999</c:v>
                </c:pt>
                <c:pt idx="7969">
                  <c:v>1.2669999999999999</c:v>
                </c:pt>
                <c:pt idx="7970">
                  <c:v>1.3009999999999999</c:v>
                </c:pt>
                <c:pt idx="7971">
                  <c:v>1.3089999999999999</c:v>
                </c:pt>
                <c:pt idx="7972">
                  <c:v>1.327</c:v>
                </c:pt>
                <c:pt idx="7973">
                  <c:v>1.3520000000000001</c:v>
                </c:pt>
                <c:pt idx="7974">
                  <c:v>1.343</c:v>
                </c:pt>
                <c:pt idx="7975">
                  <c:v>1.331</c:v>
                </c:pt>
                <c:pt idx="7976">
                  <c:v>1.3680000000000001</c:v>
                </c:pt>
                <c:pt idx="7977">
                  <c:v>1.3660000000000001</c:v>
                </c:pt>
                <c:pt idx="7978">
                  <c:v>1.3260000000000001</c:v>
                </c:pt>
                <c:pt idx="7979">
                  <c:v>1.323</c:v>
                </c:pt>
                <c:pt idx="7980">
                  <c:v>1.2989999999999999</c:v>
                </c:pt>
                <c:pt idx="7981">
                  <c:v>1.327</c:v>
                </c:pt>
                <c:pt idx="7982">
                  <c:v>1.339</c:v>
                </c:pt>
                <c:pt idx="7983">
                  <c:v>1.3440000000000001</c:v>
                </c:pt>
                <c:pt idx="7984">
                  <c:v>1.339</c:v>
                </c:pt>
                <c:pt idx="7985">
                  <c:v>1.323</c:v>
                </c:pt>
                <c:pt idx="7986">
                  <c:v>1.2509999999999999</c:v>
                </c:pt>
                <c:pt idx="7987">
                  <c:v>1.22</c:v>
                </c:pt>
                <c:pt idx="7988">
                  <c:v>1.1990000000000001</c:v>
                </c:pt>
                <c:pt idx="7989">
                  <c:v>1.165</c:v>
                </c:pt>
                <c:pt idx="7990">
                  <c:v>1.159</c:v>
                </c:pt>
                <c:pt idx="7991">
                  <c:v>1.143</c:v>
                </c:pt>
                <c:pt idx="7992">
                  <c:v>1.1240000000000001</c:v>
                </c:pt>
                <c:pt idx="7993">
                  <c:v>1.1419999999999999</c:v>
                </c:pt>
                <c:pt idx="7994">
                  <c:v>1.101</c:v>
                </c:pt>
                <c:pt idx="7995">
                  <c:v>1.101</c:v>
                </c:pt>
                <c:pt idx="7996">
                  <c:v>1.1000000000000001</c:v>
                </c:pt>
                <c:pt idx="7997">
                  <c:v>1.1519999999999999</c:v>
                </c:pt>
                <c:pt idx="7998">
                  <c:v>1.1539999999999999</c:v>
                </c:pt>
                <c:pt idx="7999">
                  <c:v>1.1819999999999999</c:v>
                </c:pt>
                <c:pt idx="8000">
                  <c:v>1.1599999999999999</c:v>
                </c:pt>
                <c:pt idx="8001">
                  <c:v>1.2070000000000001</c:v>
                </c:pt>
                <c:pt idx="8002">
                  <c:v>1.2030000000000001</c:v>
                </c:pt>
                <c:pt idx="8003">
                  <c:v>1.218</c:v>
                </c:pt>
                <c:pt idx="8004">
                  <c:v>1.2450000000000001</c:v>
                </c:pt>
                <c:pt idx="8005">
                  <c:v>1.2390000000000001</c:v>
                </c:pt>
                <c:pt idx="8006">
                  <c:v>1.262</c:v>
                </c:pt>
                <c:pt idx="8007">
                  <c:v>1.3220000000000001</c:v>
                </c:pt>
                <c:pt idx="8008">
                  <c:v>1.36</c:v>
                </c:pt>
                <c:pt idx="8009">
                  <c:v>1.371</c:v>
                </c:pt>
                <c:pt idx="8010">
                  <c:v>1.3460000000000001</c:v>
                </c:pt>
                <c:pt idx="8011">
                  <c:v>1.37</c:v>
                </c:pt>
                <c:pt idx="8012">
                  <c:v>1.367</c:v>
                </c:pt>
                <c:pt idx="8013">
                  <c:v>1.399</c:v>
                </c:pt>
                <c:pt idx="8014">
                  <c:v>1.397</c:v>
                </c:pt>
                <c:pt idx="8015">
                  <c:v>1.397</c:v>
                </c:pt>
                <c:pt idx="8016">
                  <c:v>1.3979999999999999</c:v>
                </c:pt>
                <c:pt idx="8017">
                  <c:v>1.3540000000000001</c:v>
                </c:pt>
                <c:pt idx="8018">
                  <c:v>1.335</c:v>
                </c:pt>
                <c:pt idx="8019">
                  <c:v>1.3140000000000001</c:v>
                </c:pt>
                <c:pt idx="8020">
                  <c:v>1.361</c:v>
                </c:pt>
                <c:pt idx="8021">
                  <c:v>1.3640000000000001</c:v>
                </c:pt>
                <c:pt idx="8022">
                  <c:v>1.361</c:v>
                </c:pt>
                <c:pt idx="8023">
                  <c:v>1.3069999999999999</c:v>
                </c:pt>
                <c:pt idx="8024">
                  <c:v>1.272</c:v>
                </c:pt>
                <c:pt idx="8025">
                  <c:v>1.2769999999999999</c:v>
                </c:pt>
                <c:pt idx="8026">
                  <c:v>1.2609999999999999</c:v>
                </c:pt>
                <c:pt idx="8027">
                  <c:v>1.2330000000000001</c:v>
                </c:pt>
                <c:pt idx="8028">
                  <c:v>1.1970000000000001</c:v>
                </c:pt>
                <c:pt idx="8029">
                  <c:v>1.1459999999999999</c:v>
                </c:pt>
                <c:pt idx="8030">
                  <c:v>1.127</c:v>
                </c:pt>
                <c:pt idx="8031">
                  <c:v>1.0820000000000001</c:v>
                </c:pt>
                <c:pt idx="8032">
                  <c:v>1.109</c:v>
                </c:pt>
                <c:pt idx="8033">
                  <c:v>1.1060000000000001</c:v>
                </c:pt>
                <c:pt idx="8034">
                  <c:v>1.107</c:v>
                </c:pt>
                <c:pt idx="8035">
                  <c:v>1.111</c:v>
                </c:pt>
                <c:pt idx="8036">
                  <c:v>1.1259999999999999</c:v>
                </c:pt>
                <c:pt idx="8037">
                  <c:v>1.181</c:v>
                </c:pt>
                <c:pt idx="8038">
                  <c:v>1.248</c:v>
                </c:pt>
                <c:pt idx="8039">
                  <c:v>1.25</c:v>
                </c:pt>
                <c:pt idx="8040">
                  <c:v>1.2649999999999999</c:v>
                </c:pt>
                <c:pt idx="8041">
                  <c:v>1.288</c:v>
                </c:pt>
                <c:pt idx="8042">
                  <c:v>1.2809999999999999</c:v>
                </c:pt>
                <c:pt idx="8043">
                  <c:v>1.284</c:v>
                </c:pt>
                <c:pt idx="8044">
                  <c:v>1.296</c:v>
                </c:pt>
                <c:pt idx="8045">
                  <c:v>1.3180000000000001</c:v>
                </c:pt>
                <c:pt idx="8046">
                  <c:v>1.347</c:v>
                </c:pt>
                <c:pt idx="8047">
                  <c:v>1.351</c:v>
                </c:pt>
                <c:pt idx="8048">
                  <c:v>1.3169999999999999</c:v>
                </c:pt>
                <c:pt idx="8049">
                  <c:v>1.2569999999999999</c:v>
                </c:pt>
                <c:pt idx="8050">
                  <c:v>1.284</c:v>
                </c:pt>
                <c:pt idx="8051">
                  <c:v>1.306</c:v>
                </c:pt>
                <c:pt idx="8052">
                  <c:v>1.3340000000000001</c:v>
                </c:pt>
                <c:pt idx="8053">
                  <c:v>1.3680000000000001</c:v>
                </c:pt>
                <c:pt idx="8054">
                  <c:v>1.405</c:v>
                </c:pt>
                <c:pt idx="8055">
                  <c:v>1.4359999999999999</c:v>
                </c:pt>
                <c:pt idx="8056">
                  <c:v>1.4350000000000001</c:v>
                </c:pt>
                <c:pt idx="8057">
                  <c:v>1.4670000000000001</c:v>
                </c:pt>
                <c:pt idx="8058">
                  <c:v>1.47</c:v>
                </c:pt>
                <c:pt idx="8059">
                  <c:v>1.452</c:v>
                </c:pt>
                <c:pt idx="8060">
                  <c:v>1.38</c:v>
                </c:pt>
                <c:pt idx="8061">
                  <c:v>1.28</c:v>
                </c:pt>
                <c:pt idx="8062">
                  <c:v>1.2050000000000001</c:v>
                </c:pt>
                <c:pt idx="8063">
                  <c:v>1.159</c:v>
                </c:pt>
                <c:pt idx="8064">
                  <c:v>1.1220000000000001</c:v>
                </c:pt>
                <c:pt idx="8065">
                  <c:v>1.109</c:v>
                </c:pt>
                <c:pt idx="8066">
                  <c:v>1.087</c:v>
                </c:pt>
                <c:pt idx="8067">
                  <c:v>1.1299999999999999</c:v>
                </c:pt>
                <c:pt idx="8068">
                  <c:v>1.19</c:v>
                </c:pt>
                <c:pt idx="8069">
                  <c:v>1.2430000000000001</c:v>
                </c:pt>
                <c:pt idx="8070">
                  <c:v>1.2529999999999999</c:v>
                </c:pt>
                <c:pt idx="8071">
                  <c:v>1.2749999999999999</c:v>
                </c:pt>
                <c:pt idx="8072">
                  <c:v>1.2609999999999999</c:v>
                </c:pt>
                <c:pt idx="8073">
                  <c:v>1.252</c:v>
                </c:pt>
                <c:pt idx="8074">
                  <c:v>1.246</c:v>
                </c:pt>
                <c:pt idx="8075">
                  <c:v>1.1819999999999999</c:v>
                </c:pt>
                <c:pt idx="8076">
                  <c:v>1.2010000000000001</c:v>
                </c:pt>
                <c:pt idx="8077">
                  <c:v>1.147</c:v>
                </c:pt>
                <c:pt idx="8078">
                  <c:v>1.177</c:v>
                </c:pt>
                <c:pt idx="8079">
                  <c:v>1.1779999999999999</c:v>
                </c:pt>
                <c:pt idx="8080">
                  <c:v>1.238</c:v>
                </c:pt>
                <c:pt idx="8081">
                  <c:v>1.2569999999999999</c:v>
                </c:pt>
                <c:pt idx="8082">
                  <c:v>1.302</c:v>
                </c:pt>
                <c:pt idx="8083">
                  <c:v>1.3240000000000001</c:v>
                </c:pt>
                <c:pt idx="8084">
                  <c:v>1.369</c:v>
                </c:pt>
                <c:pt idx="8085">
                  <c:v>1.4179999999999999</c:v>
                </c:pt>
                <c:pt idx="8086">
                  <c:v>1.446</c:v>
                </c:pt>
                <c:pt idx="8087">
                  <c:v>1.4430000000000001</c:v>
                </c:pt>
                <c:pt idx="8088">
                  <c:v>1.4039999999999999</c:v>
                </c:pt>
                <c:pt idx="8089">
                  <c:v>1.357</c:v>
                </c:pt>
                <c:pt idx="8090">
                  <c:v>1.353</c:v>
                </c:pt>
                <c:pt idx="8091">
                  <c:v>1.345</c:v>
                </c:pt>
                <c:pt idx="8092">
                  <c:v>1.3340000000000001</c:v>
                </c:pt>
                <c:pt idx="8093">
                  <c:v>1.319</c:v>
                </c:pt>
                <c:pt idx="8094">
                  <c:v>1.3009999999999999</c:v>
                </c:pt>
                <c:pt idx="8095">
                  <c:v>1.3109999999999999</c:v>
                </c:pt>
                <c:pt idx="8096">
                  <c:v>1.3149999999999999</c:v>
                </c:pt>
                <c:pt idx="8097">
                  <c:v>1.3129999999999999</c:v>
                </c:pt>
                <c:pt idx="8098">
                  <c:v>1.3420000000000001</c:v>
                </c:pt>
                <c:pt idx="8099">
                  <c:v>1.327</c:v>
                </c:pt>
                <c:pt idx="8100">
                  <c:v>1.3009999999999999</c:v>
                </c:pt>
                <c:pt idx="8101">
                  <c:v>1.3029999999999999</c:v>
                </c:pt>
                <c:pt idx="8102">
                  <c:v>1.2589999999999999</c:v>
                </c:pt>
                <c:pt idx="8103">
                  <c:v>1.2270000000000001</c:v>
                </c:pt>
                <c:pt idx="8104">
                  <c:v>1.1879999999999999</c:v>
                </c:pt>
                <c:pt idx="8105">
                  <c:v>1.177</c:v>
                </c:pt>
                <c:pt idx="8106">
                  <c:v>1.157</c:v>
                </c:pt>
                <c:pt idx="8107">
                  <c:v>1.167</c:v>
                </c:pt>
                <c:pt idx="8108">
                  <c:v>1.18</c:v>
                </c:pt>
                <c:pt idx="8109">
                  <c:v>1.1859999999999999</c:v>
                </c:pt>
                <c:pt idx="8110">
                  <c:v>1.153</c:v>
                </c:pt>
                <c:pt idx="8111">
                  <c:v>1.1599999999999999</c:v>
                </c:pt>
                <c:pt idx="8112">
                  <c:v>1.165</c:v>
                </c:pt>
                <c:pt idx="8113">
                  <c:v>1.1779999999999999</c:v>
                </c:pt>
                <c:pt idx="8114">
                  <c:v>1.169</c:v>
                </c:pt>
                <c:pt idx="8115">
                  <c:v>1.1459999999999999</c:v>
                </c:pt>
                <c:pt idx="8116">
                  <c:v>1.18</c:v>
                </c:pt>
                <c:pt idx="8117">
                  <c:v>1.1879999999999999</c:v>
                </c:pt>
                <c:pt idx="8118">
                  <c:v>1.2090000000000001</c:v>
                </c:pt>
                <c:pt idx="8119">
                  <c:v>1.244</c:v>
                </c:pt>
                <c:pt idx="8120">
                  <c:v>1.2929999999999999</c:v>
                </c:pt>
                <c:pt idx="8121">
                  <c:v>1.3580000000000001</c:v>
                </c:pt>
                <c:pt idx="8122">
                  <c:v>1.4059999999999999</c:v>
                </c:pt>
                <c:pt idx="8123">
                  <c:v>1.4239999999999999</c:v>
                </c:pt>
                <c:pt idx="8124">
                  <c:v>1.413</c:v>
                </c:pt>
                <c:pt idx="8125">
                  <c:v>1.3979999999999999</c:v>
                </c:pt>
                <c:pt idx="8126">
                  <c:v>1.3879999999999999</c:v>
                </c:pt>
                <c:pt idx="8127">
                  <c:v>1.393</c:v>
                </c:pt>
                <c:pt idx="8128">
                  <c:v>1.387</c:v>
                </c:pt>
                <c:pt idx="8129">
                  <c:v>1.35</c:v>
                </c:pt>
                <c:pt idx="8130">
                  <c:v>1.337</c:v>
                </c:pt>
                <c:pt idx="8131">
                  <c:v>1.321</c:v>
                </c:pt>
                <c:pt idx="8132">
                  <c:v>1.3380000000000001</c:v>
                </c:pt>
                <c:pt idx="8133">
                  <c:v>1.355</c:v>
                </c:pt>
                <c:pt idx="8134">
                  <c:v>1.3660000000000001</c:v>
                </c:pt>
                <c:pt idx="8135">
                  <c:v>1.327</c:v>
                </c:pt>
                <c:pt idx="8136">
                  <c:v>1.3220000000000001</c:v>
                </c:pt>
                <c:pt idx="8137">
                  <c:v>1.3440000000000001</c:v>
                </c:pt>
                <c:pt idx="8138">
                  <c:v>1.319</c:v>
                </c:pt>
                <c:pt idx="8139">
                  <c:v>1.2789999999999999</c:v>
                </c:pt>
                <c:pt idx="8140">
                  <c:v>1.264</c:v>
                </c:pt>
                <c:pt idx="8141">
                  <c:v>1.236</c:v>
                </c:pt>
                <c:pt idx="8142">
                  <c:v>1.2350000000000001</c:v>
                </c:pt>
                <c:pt idx="8143">
                  <c:v>1.1859999999999999</c:v>
                </c:pt>
                <c:pt idx="8144">
                  <c:v>1.17</c:v>
                </c:pt>
                <c:pt idx="8145">
                  <c:v>1.18</c:v>
                </c:pt>
                <c:pt idx="8146">
                  <c:v>1.1479999999999999</c:v>
                </c:pt>
                <c:pt idx="8147">
                  <c:v>1.181</c:v>
                </c:pt>
                <c:pt idx="8148">
                  <c:v>1.1859999999999999</c:v>
                </c:pt>
                <c:pt idx="8149">
                  <c:v>1.204</c:v>
                </c:pt>
                <c:pt idx="8150">
                  <c:v>1.2070000000000001</c:v>
                </c:pt>
                <c:pt idx="8151">
                  <c:v>1.1850000000000001</c:v>
                </c:pt>
                <c:pt idx="8152">
                  <c:v>1.2090000000000001</c:v>
                </c:pt>
                <c:pt idx="8153">
                  <c:v>1.206</c:v>
                </c:pt>
                <c:pt idx="8154">
                  <c:v>1.2090000000000001</c:v>
                </c:pt>
                <c:pt idx="8155">
                  <c:v>1.22</c:v>
                </c:pt>
                <c:pt idx="8156">
                  <c:v>1.2410000000000001</c:v>
                </c:pt>
                <c:pt idx="8157">
                  <c:v>1.236</c:v>
                </c:pt>
                <c:pt idx="8158">
                  <c:v>1.28</c:v>
                </c:pt>
                <c:pt idx="8159">
                  <c:v>1.3</c:v>
                </c:pt>
                <c:pt idx="8160">
                  <c:v>1.294</c:v>
                </c:pt>
                <c:pt idx="8161">
                  <c:v>1.337</c:v>
                </c:pt>
                <c:pt idx="8162">
                  <c:v>1.3460000000000001</c:v>
                </c:pt>
                <c:pt idx="8163">
                  <c:v>1.367</c:v>
                </c:pt>
                <c:pt idx="8164">
                  <c:v>1.395</c:v>
                </c:pt>
                <c:pt idx="8165">
                  <c:v>1.4339999999999999</c:v>
                </c:pt>
                <c:pt idx="8166">
                  <c:v>1.446</c:v>
                </c:pt>
                <c:pt idx="8167">
                  <c:v>1.403</c:v>
                </c:pt>
                <c:pt idx="8168">
                  <c:v>1.415</c:v>
                </c:pt>
                <c:pt idx="8169">
                  <c:v>1.405</c:v>
                </c:pt>
                <c:pt idx="8170">
                  <c:v>1.393</c:v>
                </c:pt>
                <c:pt idx="8171">
                  <c:v>1.3859999999999999</c:v>
                </c:pt>
                <c:pt idx="8172">
                  <c:v>1.3149999999999999</c:v>
                </c:pt>
                <c:pt idx="8173">
                  <c:v>1.2749999999999999</c:v>
                </c:pt>
                <c:pt idx="8174">
                  <c:v>1.3069999999999999</c:v>
                </c:pt>
                <c:pt idx="8175">
                  <c:v>1.28</c:v>
                </c:pt>
                <c:pt idx="8176">
                  <c:v>1.2809999999999999</c:v>
                </c:pt>
                <c:pt idx="8177">
                  <c:v>1.2729999999999999</c:v>
                </c:pt>
                <c:pt idx="8178">
                  <c:v>1.2549999999999999</c:v>
                </c:pt>
                <c:pt idx="8179">
                  <c:v>1.2669999999999999</c:v>
                </c:pt>
                <c:pt idx="8180">
                  <c:v>1.232</c:v>
                </c:pt>
                <c:pt idx="8181">
                  <c:v>1.224</c:v>
                </c:pt>
                <c:pt idx="8182">
                  <c:v>1.202</c:v>
                </c:pt>
                <c:pt idx="8183">
                  <c:v>1.2190000000000001</c:v>
                </c:pt>
                <c:pt idx="8184">
                  <c:v>1.1910000000000001</c:v>
                </c:pt>
                <c:pt idx="8185">
                  <c:v>1.1579999999999999</c:v>
                </c:pt>
                <c:pt idx="8186">
                  <c:v>1.163</c:v>
                </c:pt>
                <c:pt idx="8187">
                  <c:v>1.1659999999999999</c:v>
                </c:pt>
                <c:pt idx="8188">
                  <c:v>1.179</c:v>
                </c:pt>
                <c:pt idx="8189">
                  <c:v>1.1519999999999999</c:v>
                </c:pt>
                <c:pt idx="8190">
                  <c:v>1.171</c:v>
                </c:pt>
                <c:pt idx="8191">
                  <c:v>1.198</c:v>
                </c:pt>
                <c:pt idx="8192">
                  <c:v>1.2330000000000001</c:v>
                </c:pt>
                <c:pt idx="8193">
                  <c:v>1.246</c:v>
                </c:pt>
                <c:pt idx="8194">
                  <c:v>1.2709999999999999</c:v>
                </c:pt>
                <c:pt idx="8195">
                  <c:v>1.2709999999999999</c:v>
                </c:pt>
                <c:pt idx="8196">
                  <c:v>1.282</c:v>
                </c:pt>
                <c:pt idx="8197">
                  <c:v>1.3009999999999999</c:v>
                </c:pt>
                <c:pt idx="8198">
                  <c:v>1.3340000000000001</c:v>
                </c:pt>
                <c:pt idx="8199">
                  <c:v>1.3779999999999999</c:v>
                </c:pt>
                <c:pt idx="8200">
                  <c:v>1.4039999999999999</c:v>
                </c:pt>
                <c:pt idx="8201">
                  <c:v>1.385</c:v>
                </c:pt>
                <c:pt idx="8202">
                  <c:v>1.3819999999999999</c:v>
                </c:pt>
                <c:pt idx="8203">
                  <c:v>1.427</c:v>
                </c:pt>
                <c:pt idx="8204">
                  <c:v>1.381</c:v>
                </c:pt>
                <c:pt idx="8205">
                  <c:v>1.379</c:v>
                </c:pt>
                <c:pt idx="8206">
                  <c:v>1.415</c:v>
                </c:pt>
                <c:pt idx="8207">
                  <c:v>1.409</c:v>
                </c:pt>
                <c:pt idx="8208">
                  <c:v>1.397</c:v>
                </c:pt>
                <c:pt idx="8209">
                  <c:v>1.383</c:v>
                </c:pt>
                <c:pt idx="8210">
                  <c:v>1.355</c:v>
                </c:pt>
                <c:pt idx="8211">
                  <c:v>1.357</c:v>
                </c:pt>
                <c:pt idx="8212">
                  <c:v>1.347</c:v>
                </c:pt>
                <c:pt idx="8213">
                  <c:v>1.327</c:v>
                </c:pt>
                <c:pt idx="8214">
                  <c:v>1.296</c:v>
                </c:pt>
                <c:pt idx="8215">
                  <c:v>1.2909999999999999</c:v>
                </c:pt>
                <c:pt idx="8216">
                  <c:v>1.272</c:v>
                </c:pt>
                <c:pt idx="8217">
                  <c:v>1.244</c:v>
                </c:pt>
                <c:pt idx="8218">
                  <c:v>1.204</c:v>
                </c:pt>
                <c:pt idx="8219">
                  <c:v>1.1910000000000001</c:v>
                </c:pt>
                <c:pt idx="8220">
                  <c:v>1.169</c:v>
                </c:pt>
                <c:pt idx="8221">
                  <c:v>1.1779999999999999</c:v>
                </c:pt>
                <c:pt idx="8222">
                  <c:v>1.1439999999999999</c:v>
                </c:pt>
                <c:pt idx="8223">
                  <c:v>1.1539999999999999</c:v>
                </c:pt>
                <c:pt idx="8224">
                  <c:v>1.1559999999999999</c:v>
                </c:pt>
                <c:pt idx="8225">
                  <c:v>1.159</c:v>
                </c:pt>
                <c:pt idx="8226">
                  <c:v>1.1859999999999999</c:v>
                </c:pt>
                <c:pt idx="8227">
                  <c:v>1.216</c:v>
                </c:pt>
                <c:pt idx="8228">
                  <c:v>1.2509999999999999</c:v>
                </c:pt>
                <c:pt idx="8229">
                  <c:v>1.238</c:v>
                </c:pt>
                <c:pt idx="8230">
                  <c:v>1.244</c:v>
                </c:pt>
                <c:pt idx="8231">
                  <c:v>1.2210000000000001</c:v>
                </c:pt>
                <c:pt idx="8232">
                  <c:v>1.2450000000000001</c:v>
                </c:pt>
                <c:pt idx="8233">
                  <c:v>1.28</c:v>
                </c:pt>
                <c:pt idx="8234">
                  <c:v>1.3280000000000001</c:v>
                </c:pt>
                <c:pt idx="8235">
                  <c:v>1.3520000000000001</c:v>
                </c:pt>
                <c:pt idx="8236">
                  <c:v>1.3540000000000001</c:v>
                </c:pt>
                <c:pt idx="8237">
                  <c:v>1.361</c:v>
                </c:pt>
                <c:pt idx="8238">
                  <c:v>1.3360000000000001</c:v>
                </c:pt>
                <c:pt idx="8239">
                  <c:v>1.357</c:v>
                </c:pt>
                <c:pt idx="8240">
                  <c:v>1.3839999999999999</c:v>
                </c:pt>
                <c:pt idx="8241">
                  <c:v>1.4119999999999999</c:v>
                </c:pt>
                <c:pt idx="8242">
                  <c:v>1.403</c:v>
                </c:pt>
                <c:pt idx="8243">
                  <c:v>1.4510000000000001</c:v>
                </c:pt>
                <c:pt idx="8244">
                  <c:v>1.4139999999999999</c:v>
                </c:pt>
                <c:pt idx="8245">
                  <c:v>1.4219999999999999</c:v>
                </c:pt>
                <c:pt idx="8246">
                  <c:v>1.4139999999999999</c:v>
                </c:pt>
                <c:pt idx="8247">
                  <c:v>1.359</c:v>
                </c:pt>
                <c:pt idx="8248">
                  <c:v>1.329</c:v>
                </c:pt>
                <c:pt idx="8249">
                  <c:v>1.2849999999999999</c:v>
                </c:pt>
                <c:pt idx="8250">
                  <c:v>1.304</c:v>
                </c:pt>
                <c:pt idx="8251">
                  <c:v>1.3180000000000001</c:v>
                </c:pt>
                <c:pt idx="8252">
                  <c:v>1.3620000000000001</c:v>
                </c:pt>
                <c:pt idx="8253">
                  <c:v>1.325</c:v>
                </c:pt>
                <c:pt idx="8254">
                  <c:v>1.3220000000000001</c:v>
                </c:pt>
                <c:pt idx="8255">
                  <c:v>1.288</c:v>
                </c:pt>
                <c:pt idx="8256">
                  <c:v>1.2529999999999999</c:v>
                </c:pt>
                <c:pt idx="8257">
                  <c:v>1.246</c:v>
                </c:pt>
                <c:pt idx="8258">
                  <c:v>1.1910000000000001</c:v>
                </c:pt>
                <c:pt idx="8259">
                  <c:v>1.163</c:v>
                </c:pt>
                <c:pt idx="8260">
                  <c:v>1.127</c:v>
                </c:pt>
                <c:pt idx="8261">
                  <c:v>1.1319999999999999</c:v>
                </c:pt>
                <c:pt idx="8262">
                  <c:v>1.159</c:v>
                </c:pt>
                <c:pt idx="8263">
                  <c:v>1.161</c:v>
                </c:pt>
                <c:pt idx="8264">
                  <c:v>1.169</c:v>
                </c:pt>
                <c:pt idx="8265">
                  <c:v>1.1850000000000001</c:v>
                </c:pt>
                <c:pt idx="8266">
                  <c:v>1.208</c:v>
                </c:pt>
                <c:pt idx="8267">
                  <c:v>1.202</c:v>
                </c:pt>
                <c:pt idx="8268">
                  <c:v>1.246</c:v>
                </c:pt>
                <c:pt idx="8269">
                  <c:v>1.2589999999999999</c:v>
                </c:pt>
                <c:pt idx="8270">
                  <c:v>1.2849999999999999</c:v>
                </c:pt>
                <c:pt idx="8271">
                  <c:v>1.286</c:v>
                </c:pt>
                <c:pt idx="8272">
                  <c:v>1.3</c:v>
                </c:pt>
                <c:pt idx="8273">
                  <c:v>1.3240000000000001</c:v>
                </c:pt>
                <c:pt idx="8274">
                  <c:v>1.3580000000000001</c:v>
                </c:pt>
                <c:pt idx="8275">
                  <c:v>1.3660000000000001</c:v>
                </c:pt>
                <c:pt idx="8276">
                  <c:v>1.3819999999999999</c:v>
                </c:pt>
                <c:pt idx="8277">
                  <c:v>1.367</c:v>
                </c:pt>
                <c:pt idx="8278">
                  <c:v>1.387</c:v>
                </c:pt>
                <c:pt idx="8279">
                  <c:v>1.373</c:v>
                </c:pt>
                <c:pt idx="8280">
                  <c:v>1.4159999999999999</c:v>
                </c:pt>
                <c:pt idx="8281">
                  <c:v>1.4159999999999999</c:v>
                </c:pt>
                <c:pt idx="8282">
                  <c:v>1.421</c:v>
                </c:pt>
                <c:pt idx="8283">
                  <c:v>1.4159999999999999</c:v>
                </c:pt>
                <c:pt idx="8284">
                  <c:v>1.4059999999999999</c:v>
                </c:pt>
                <c:pt idx="8285">
                  <c:v>1.429</c:v>
                </c:pt>
                <c:pt idx="8286">
                  <c:v>1.403</c:v>
                </c:pt>
                <c:pt idx="8287">
                  <c:v>1.371</c:v>
                </c:pt>
                <c:pt idx="8288">
                  <c:v>1.3260000000000001</c:v>
                </c:pt>
                <c:pt idx="8289">
                  <c:v>1.306</c:v>
                </c:pt>
                <c:pt idx="8290">
                  <c:v>1.2709999999999999</c:v>
                </c:pt>
                <c:pt idx="8291">
                  <c:v>1.2589999999999999</c:v>
                </c:pt>
                <c:pt idx="8292">
                  <c:v>1.1970000000000001</c:v>
                </c:pt>
                <c:pt idx="8293">
                  <c:v>1.2450000000000001</c:v>
                </c:pt>
                <c:pt idx="8294">
                  <c:v>1.238</c:v>
                </c:pt>
                <c:pt idx="8295">
                  <c:v>1.2150000000000001</c:v>
                </c:pt>
                <c:pt idx="8296">
                  <c:v>1.2010000000000001</c:v>
                </c:pt>
                <c:pt idx="8297">
                  <c:v>1.216</c:v>
                </c:pt>
                <c:pt idx="8298">
                  <c:v>1.1890000000000001</c:v>
                </c:pt>
                <c:pt idx="8299">
                  <c:v>1.159</c:v>
                </c:pt>
                <c:pt idx="8300">
                  <c:v>1.157</c:v>
                </c:pt>
                <c:pt idx="8301">
                  <c:v>1.163</c:v>
                </c:pt>
                <c:pt idx="8302">
                  <c:v>1.2110000000000001</c:v>
                </c:pt>
                <c:pt idx="8303">
                  <c:v>1.278</c:v>
                </c:pt>
                <c:pt idx="8304">
                  <c:v>1.2609999999999999</c:v>
                </c:pt>
                <c:pt idx="8305">
                  <c:v>1.2609999999999999</c:v>
                </c:pt>
                <c:pt idx="8306">
                  <c:v>1.276</c:v>
                </c:pt>
                <c:pt idx="8307">
                  <c:v>1.2889999999999999</c:v>
                </c:pt>
                <c:pt idx="8308">
                  <c:v>1.268</c:v>
                </c:pt>
                <c:pt idx="8309">
                  <c:v>1.2649999999999999</c:v>
                </c:pt>
                <c:pt idx="8310">
                  <c:v>1.2629999999999999</c:v>
                </c:pt>
                <c:pt idx="8311">
                  <c:v>1.2909999999999999</c:v>
                </c:pt>
                <c:pt idx="8312">
                  <c:v>1.319</c:v>
                </c:pt>
                <c:pt idx="8313">
                  <c:v>1.359</c:v>
                </c:pt>
                <c:pt idx="8314">
                  <c:v>1.407</c:v>
                </c:pt>
                <c:pt idx="8315">
                  <c:v>1.427</c:v>
                </c:pt>
                <c:pt idx="8316">
                  <c:v>1.474</c:v>
                </c:pt>
                <c:pt idx="8317">
                  <c:v>1.49</c:v>
                </c:pt>
                <c:pt idx="8318">
                  <c:v>1.4590000000000001</c:v>
                </c:pt>
                <c:pt idx="8319">
                  <c:v>1.4259999999999999</c:v>
                </c:pt>
                <c:pt idx="8320">
                  <c:v>1.377</c:v>
                </c:pt>
                <c:pt idx="8321">
                  <c:v>1.375</c:v>
                </c:pt>
                <c:pt idx="8322">
                  <c:v>1.355</c:v>
                </c:pt>
                <c:pt idx="8323">
                  <c:v>1.361</c:v>
                </c:pt>
                <c:pt idx="8324">
                  <c:v>1.32</c:v>
                </c:pt>
                <c:pt idx="8325">
                  <c:v>1.361</c:v>
                </c:pt>
                <c:pt idx="8326">
                  <c:v>1.353</c:v>
                </c:pt>
                <c:pt idx="8327">
                  <c:v>1.38</c:v>
                </c:pt>
                <c:pt idx="8328">
                  <c:v>1.34</c:v>
                </c:pt>
                <c:pt idx="8329">
                  <c:v>1.3380000000000001</c:v>
                </c:pt>
                <c:pt idx="8330">
                  <c:v>1.288</c:v>
                </c:pt>
                <c:pt idx="8331">
                  <c:v>1.264</c:v>
                </c:pt>
                <c:pt idx="8332">
                  <c:v>1.2250000000000001</c:v>
                </c:pt>
                <c:pt idx="8333">
                  <c:v>1.2509999999999999</c:v>
                </c:pt>
                <c:pt idx="8334">
                  <c:v>1.2270000000000001</c:v>
                </c:pt>
                <c:pt idx="8335">
                  <c:v>1.2010000000000001</c:v>
                </c:pt>
                <c:pt idx="8336">
                  <c:v>1.21</c:v>
                </c:pt>
                <c:pt idx="8337">
                  <c:v>1.2170000000000001</c:v>
                </c:pt>
                <c:pt idx="8338">
                  <c:v>1.2230000000000001</c:v>
                </c:pt>
                <c:pt idx="8339">
                  <c:v>1.232</c:v>
                </c:pt>
                <c:pt idx="8340">
                  <c:v>1.2050000000000001</c:v>
                </c:pt>
                <c:pt idx="8341">
                  <c:v>1.1850000000000001</c:v>
                </c:pt>
                <c:pt idx="8342">
                  <c:v>1.2509999999999999</c:v>
                </c:pt>
                <c:pt idx="8343">
                  <c:v>1.234</c:v>
                </c:pt>
                <c:pt idx="8344">
                  <c:v>1.2729999999999999</c:v>
                </c:pt>
                <c:pt idx="8345">
                  <c:v>1.2889999999999999</c:v>
                </c:pt>
                <c:pt idx="8346">
                  <c:v>1.3160000000000001</c:v>
                </c:pt>
                <c:pt idx="8347">
                  <c:v>1.3580000000000001</c:v>
                </c:pt>
                <c:pt idx="8348">
                  <c:v>1.337</c:v>
                </c:pt>
                <c:pt idx="8349">
                  <c:v>1.323</c:v>
                </c:pt>
                <c:pt idx="8350">
                  <c:v>1.355</c:v>
                </c:pt>
                <c:pt idx="8351">
                  <c:v>1.353</c:v>
                </c:pt>
                <c:pt idx="8352">
                  <c:v>1.3680000000000001</c:v>
                </c:pt>
                <c:pt idx="8353">
                  <c:v>1.385</c:v>
                </c:pt>
                <c:pt idx="8354">
                  <c:v>1.371</c:v>
                </c:pt>
                <c:pt idx="8355">
                  <c:v>1.3919999999999999</c:v>
                </c:pt>
                <c:pt idx="8356">
                  <c:v>1.4350000000000001</c:v>
                </c:pt>
                <c:pt idx="8357">
                  <c:v>1.4350000000000001</c:v>
                </c:pt>
                <c:pt idx="8358">
                  <c:v>1.427</c:v>
                </c:pt>
                <c:pt idx="8359">
                  <c:v>1.415</c:v>
                </c:pt>
                <c:pt idx="8360">
                  <c:v>1.4079999999999999</c:v>
                </c:pt>
                <c:pt idx="8361">
                  <c:v>1.4410000000000001</c:v>
                </c:pt>
                <c:pt idx="8362">
                  <c:v>1.3859999999999999</c:v>
                </c:pt>
                <c:pt idx="8363">
                  <c:v>1.3879999999999999</c:v>
                </c:pt>
                <c:pt idx="8364">
                  <c:v>1.38</c:v>
                </c:pt>
                <c:pt idx="8365">
                  <c:v>1.361</c:v>
                </c:pt>
                <c:pt idx="8366">
                  <c:v>1.329</c:v>
                </c:pt>
                <c:pt idx="8367">
                  <c:v>1.2849999999999999</c:v>
                </c:pt>
                <c:pt idx="8368">
                  <c:v>1.2669999999999999</c:v>
                </c:pt>
                <c:pt idx="8369">
                  <c:v>1.2330000000000001</c:v>
                </c:pt>
                <c:pt idx="8370">
                  <c:v>1.226</c:v>
                </c:pt>
                <c:pt idx="8371">
                  <c:v>1.206</c:v>
                </c:pt>
                <c:pt idx="8372">
                  <c:v>1.1819999999999999</c:v>
                </c:pt>
                <c:pt idx="8373">
                  <c:v>1.1910000000000001</c:v>
                </c:pt>
                <c:pt idx="8374">
                  <c:v>1.1950000000000001</c:v>
                </c:pt>
                <c:pt idx="8375">
                  <c:v>1.2</c:v>
                </c:pt>
                <c:pt idx="8376">
                  <c:v>1.2210000000000001</c:v>
                </c:pt>
                <c:pt idx="8377">
                  <c:v>1.228</c:v>
                </c:pt>
                <c:pt idx="8378">
                  <c:v>1.2310000000000001</c:v>
                </c:pt>
                <c:pt idx="8379">
                  <c:v>1.246</c:v>
                </c:pt>
                <c:pt idx="8380">
                  <c:v>1.27</c:v>
                </c:pt>
                <c:pt idx="8381">
                  <c:v>1.306</c:v>
                </c:pt>
                <c:pt idx="8382">
                  <c:v>1.3160000000000001</c:v>
                </c:pt>
                <c:pt idx="8383">
                  <c:v>1.3380000000000001</c:v>
                </c:pt>
                <c:pt idx="8384">
                  <c:v>1.3720000000000001</c:v>
                </c:pt>
                <c:pt idx="8385">
                  <c:v>1.379</c:v>
                </c:pt>
                <c:pt idx="8386">
                  <c:v>1.395</c:v>
                </c:pt>
                <c:pt idx="8387">
                  <c:v>1.385</c:v>
                </c:pt>
                <c:pt idx="8388">
                  <c:v>1.3680000000000001</c:v>
                </c:pt>
                <c:pt idx="8389">
                  <c:v>1.3480000000000001</c:v>
                </c:pt>
                <c:pt idx="8390">
                  <c:v>1.3149999999999999</c:v>
                </c:pt>
                <c:pt idx="8391">
                  <c:v>1.3240000000000001</c:v>
                </c:pt>
                <c:pt idx="8392">
                  <c:v>1.339</c:v>
                </c:pt>
                <c:pt idx="8393">
                  <c:v>1.361</c:v>
                </c:pt>
                <c:pt idx="8394">
                  <c:v>1.3879999999999999</c:v>
                </c:pt>
                <c:pt idx="8395">
                  <c:v>1.4530000000000001</c:v>
                </c:pt>
                <c:pt idx="8396">
                  <c:v>1.492</c:v>
                </c:pt>
                <c:pt idx="8397">
                  <c:v>1.496</c:v>
                </c:pt>
                <c:pt idx="8398">
                  <c:v>1.504</c:v>
                </c:pt>
                <c:pt idx="8399">
                  <c:v>1.4590000000000001</c:v>
                </c:pt>
                <c:pt idx="8400">
                  <c:v>1.4430000000000001</c:v>
                </c:pt>
                <c:pt idx="8401">
                  <c:v>1.4139999999999999</c:v>
                </c:pt>
                <c:pt idx="8402">
                  <c:v>1.367</c:v>
                </c:pt>
                <c:pt idx="8403">
                  <c:v>1.3</c:v>
                </c:pt>
                <c:pt idx="8404">
                  <c:v>1.262</c:v>
                </c:pt>
                <c:pt idx="8405">
                  <c:v>1.2529999999999999</c:v>
                </c:pt>
                <c:pt idx="8406">
                  <c:v>1.2609999999999999</c:v>
                </c:pt>
                <c:pt idx="8407">
                  <c:v>1.2210000000000001</c:v>
                </c:pt>
                <c:pt idx="8408">
                  <c:v>1.2509999999999999</c:v>
                </c:pt>
                <c:pt idx="8409">
                  <c:v>1.21</c:v>
                </c:pt>
                <c:pt idx="8410">
                  <c:v>-4.0000000000000001E-3</c:v>
                </c:pt>
                <c:pt idx="8411">
                  <c:v>-4.0000000000000001E-3</c:v>
                </c:pt>
                <c:pt idx="8412">
                  <c:v>-4.0000000000000001E-3</c:v>
                </c:pt>
                <c:pt idx="8413">
                  <c:v>-4.0000000000000001E-3</c:v>
                </c:pt>
                <c:pt idx="8414">
                  <c:v>-4.0000000000000001E-3</c:v>
                </c:pt>
                <c:pt idx="8415">
                  <c:v>-5.0000000000000001E-3</c:v>
                </c:pt>
                <c:pt idx="8416">
                  <c:v>-4.0000000000000001E-3</c:v>
                </c:pt>
                <c:pt idx="8417">
                  <c:v>-4.0000000000000001E-3</c:v>
                </c:pt>
                <c:pt idx="8418">
                  <c:v>-4.0000000000000001E-3</c:v>
                </c:pt>
                <c:pt idx="8419">
                  <c:v>-4.0000000000000001E-3</c:v>
                </c:pt>
                <c:pt idx="8420">
                  <c:v>-4.0000000000000001E-3</c:v>
                </c:pt>
                <c:pt idx="8421">
                  <c:v>-4.0000000000000001E-3</c:v>
                </c:pt>
                <c:pt idx="8422">
                  <c:v>-4.0000000000000001E-3</c:v>
                </c:pt>
                <c:pt idx="8423">
                  <c:v>-4.0000000000000001E-3</c:v>
                </c:pt>
                <c:pt idx="8424">
                  <c:v>-4.0000000000000001E-3</c:v>
                </c:pt>
                <c:pt idx="8425">
                  <c:v>-4.0000000000000001E-3</c:v>
                </c:pt>
                <c:pt idx="8426">
                  <c:v>-4.0000000000000001E-3</c:v>
                </c:pt>
                <c:pt idx="8427">
                  <c:v>-4.0000000000000001E-3</c:v>
                </c:pt>
                <c:pt idx="8428">
                  <c:v>-5.0000000000000001E-3</c:v>
                </c:pt>
                <c:pt idx="8429">
                  <c:v>-5.0000000000000001E-3</c:v>
                </c:pt>
                <c:pt idx="8430">
                  <c:v>-4.0000000000000001E-3</c:v>
                </c:pt>
                <c:pt idx="8431">
                  <c:v>-5.0000000000000001E-3</c:v>
                </c:pt>
                <c:pt idx="8432">
                  <c:v>-4.0000000000000001E-3</c:v>
                </c:pt>
                <c:pt idx="8433">
                  <c:v>-5.0000000000000001E-3</c:v>
                </c:pt>
                <c:pt idx="8434">
                  <c:v>-5.0000000000000001E-3</c:v>
                </c:pt>
                <c:pt idx="8435">
                  <c:v>-4.0000000000000001E-3</c:v>
                </c:pt>
                <c:pt idx="8436">
                  <c:v>-4.0000000000000001E-3</c:v>
                </c:pt>
                <c:pt idx="8437">
                  <c:v>-4.0000000000000001E-3</c:v>
                </c:pt>
                <c:pt idx="8438">
                  <c:v>-4.0000000000000001E-3</c:v>
                </c:pt>
                <c:pt idx="8439">
                  <c:v>-5.0000000000000001E-3</c:v>
                </c:pt>
                <c:pt idx="8440">
                  <c:v>-4.0000000000000001E-3</c:v>
                </c:pt>
                <c:pt idx="8441">
                  <c:v>-5.0000000000000001E-3</c:v>
                </c:pt>
                <c:pt idx="8442">
                  <c:v>-5.0000000000000001E-3</c:v>
                </c:pt>
                <c:pt idx="8443">
                  <c:v>-4.0000000000000001E-3</c:v>
                </c:pt>
                <c:pt idx="8444">
                  <c:v>-5.0000000000000001E-3</c:v>
                </c:pt>
                <c:pt idx="8445">
                  <c:v>-4.0000000000000001E-3</c:v>
                </c:pt>
                <c:pt idx="8446">
                  <c:v>-4.0000000000000001E-3</c:v>
                </c:pt>
                <c:pt idx="8447">
                  <c:v>-4.0000000000000001E-3</c:v>
                </c:pt>
                <c:pt idx="8448">
                  <c:v>-5.0000000000000001E-3</c:v>
                </c:pt>
                <c:pt idx="8449">
                  <c:v>-4.0000000000000001E-3</c:v>
                </c:pt>
                <c:pt idx="8450">
                  <c:v>-5.0000000000000001E-3</c:v>
                </c:pt>
                <c:pt idx="8451">
                  <c:v>-5.0000000000000001E-3</c:v>
                </c:pt>
                <c:pt idx="8452">
                  <c:v>-5.0000000000000001E-3</c:v>
                </c:pt>
                <c:pt idx="8453">
                  <c:v>-5.0000000000000001E-3</c:v>
                </c:pt>
                <c:pt idx="8454">
                  <c:v>-4.0000000000000001E-3</c:v>
                </c:pt>
                <c:pt idx="8455">
                  <c:v>-5.0000000000000001E-3</c:v>
                </c:pt>
                <c:pt idx="8456">
                  <c:v>-5.0000000000000001E-3</c:v>
                </c:pt>
                <c:pt idx="8457">
                  <c:v>-4.0000000000000001E-3</c:v>
                </c:pt>
                <c:pt idx="8458">
                  <c:v>-4.0000000000000001E-3</c:v>
                </c:pt>
                <c:pt idx="8459">
                  <c:v>-5.0000000000000001E-3</c:v>
                </c:pt>
                <c:pt idx="8460">
                  <c:v>-5.0000000000000001E-3</c:v>
                </c:pt>
                <c:pt idx="8461">
                  <c:v>-5.0000000000000001E-3</c:v>
                </c:pt>
                <c:pt idx="8462">
                  <c:v>-4.0000000000000001E-3</c:v>
                </c:pt>
                <c:pt idx="8463">
                  <c:v>-4.0000000000000001E-3</c:v>
                </c:pt>
                <c:pt idx="8464">
                  <c:v>-4.0000000000000001E-3</c:v>
                </c:pt>
                <c:pt idx="8465">
                  <c:v>-4.0000000000000001E-3</c:v>
                </c:pt>
                <c:pt idx="8466">
                  <c:v>-4.0000000000000001E-3</c:v>
                </c:pt>
                <c:pt idx="8467">
                  <c:v>-5.0000000000000001E-3</c:v>
                </c:pt>
                <c:pt idx="8468">
                  <c:v>-4.0000000000000001E-3</c:v>
                </c:pt>
                <c:pt idx="8469">
                  <c:v>-4.0000000000000001E-3</c:v>
                </c:pt>
                <c:pt idx="8470">
                  <c:v>-5.0000000000000001E-3</c:v>
                </c:pt>
                <c:pt idx="8471">
                  <c:v>-4.0000000000000001E-3</c:v>
                </c:pt>
                <c:pt idx="8472">
                  <c:v>-4.0000000000000001E-3</c:v>
                </c:pt>
                <c:pt idx="8473">
                  <c:v>-4.0000000000000001E-3</c:v>
                </c:pt>
                <c:pt idx="8474">
                  <c:v>-4.0000000000000001E-3</c:v>
                </c:pt>
                <c:pt idx="8475">
                  <c:v>-4.0000000000000001E-3</c:v>
                </c:pt>
                <c:pt idx="8476">
                  <c:v>-4.0000000000000001E-3</c:v>
                </c:pt>
                <c:pt idx="8477">
                  <c:v>-5.0000000000000001E-3</c:v>
                </c:pt>
                <c:pt idx="8478">
                  <c:v>-4.0000000000000001E-3</c:v>
                </c:pt>
                <c:pt idx="8479">
                  <c:v>-4.0000000000000001E-3</c:v>
                </c:pt>
                <c:pt idx="8480">
                  <c:v>-5.0000000000000001E-3</c:v>
                </c:pt>
                <c:pt idx="8481">
                  <c:v>-4.0000000000000001E-3</c:v>
                </c:pt>
                <c:pt idx="8482">
                  <c:v>-4.0000000000000001E-3</c:v>
                </c:pt>
                <c:pt idx="8483">
                  <c:v>-5.0000000000000001E-3</c:v>
                </c:pt>
                <c:pt idx="8484">
                  <c:v>-4.0000000000000001E-3</c:v>
                </c:pt>
                <c:pt idx="8485">
                  <c:v>-4.0000000000000001E-3</c:v>
                </c:pt>
                <c:pt idx="8486">
                  <c:v>-4.0000000000000001E-3</c:v>
                </c:pt>
                <c:pt idx="8487">
                  <c:v>-4.0000000000000001E-3</c:v>
                </c:pt>
                <c:pt idx="8488">
                  <c:v>-4.0000000000000001E-3</c:v>
                </c:pt>
                <c:pt idx="8489">
                  <c:v>-4.0000000000000001E-3</c:v>
                </c:pt>
                <c:pt idx="8490">
                  <c:v>-5.0000000000000001E-3</c:v>
                </c:pt>
                <c:pt idx="8491">
                  <c:v>-4.0000000000000001E-3</c:v>
                </c:pt>
                <c:pt idx="8492">
                  <c:v>-4.0000000000000001E-3</c:v>
                </c:pt>
                <c:pt idx="8493">
                  <c:v>-5.0000000000000001E-3</c:v>
                </c:pt>
                <c:pt idx="8494">
                  <c:v>-4.0000000000000001E-3</c:v>
                </c:pt>
                <c:pt idx="8495">
                  <c:v>-4.0000000000000001E-3</c:v>
                </c:pt>
                <c:pt idx="8496">
                  <c:v>-4.0000000000000001E-3</c:v>
                </c:pt>
                <c:pt idx="8497">
                  <c:v>-5.0000000000000001E-3</c:v>
                </c:pt>
                <c:pt idx="8498">
                  <c:v>-4.0000000000000001E-3</c:v>
                </c:pt>
                <c:pt idx="8499">
                  <c:v>-4.0000000000000001E-3</c:v>
                </c:pt>
                <c:pt idx="8500">
                  <c:v>-4.0000000000000001E-3</c:v>
                </c:pt>
                <c:pt idx="8501">
                  <c:v>-5.0000000000000001E-3</c:v>
                </c:pt>
                <c:pt idx="8502">
                  <c:v>-5.0000000000000001E-3</c:v>
                </c:pt>
                <c:pt idx="8503">
                  <c:v>-4.0000000000000001E-3</c:v>
                </c:pt>
                <c:pt idx="8504">
                  <c:v>-4.0000000000000001E-3</c:v>
                </c:pt>
                <c:pt idx="8505">
                  <c:v>-4.0000000000000001E-3</c:v>
                </c:pt>
                <c:pt idx="8506">
                  <c:v>-5.0000000000000001E-3</c:v>
                </c:pt>
                <c:pt idx="8507">
                  <c:v>-4.0000000000000001E-3</c:v>
                </c:pt>
                <c:pt idx="8508">
                  <c:v>-5.0000000000000001E-3</c:v>
                </c:pt>
                <c:pt idx="8509">
                  <c:v>-4.0000000000000001E-3</c:v>
                </c:pt>
                <c:pt idx="8510">
                  <c:v>-5.0000000000000001E-3</c:v>
                </c:pt>
                <c:pt idx="8511">
                  <c:v>-4.0000000000000001E-3</c:v>
                </c:pt>
                <c:pt idx="8512">
                  <c:v>-4.0000000000000001E-3</c:v>
                </c:pt>
                <c:pt idx="8513">
                  <c:v>-4.0000000000000001E-3</c:v>
                </c:pt>
                <c:pt idx="8514">
                  <c:v>-5.0000000000000001E-3</c:v>
                </c:pt>
                <c:pt idx="8515">
                  <c:v>-4.0000000000000001E-3</c:v>
                </c:pt>
                <c:pt idx="8516">
                  <c:v>-4.0000000000000001E-3</c:v>
                </c:pt>
                <c:pt idx="8517">
                  <c:v>-4.0000000000000001E-3</c:v>
                </c:pt>
                <c:pt idx="8518">
                  <c:v>-4.0000000000000001E-3</c:v>
                </c:pt>
                <c:pt idx="8519">
                  <c:v>-4.0000000000000001E-3</c:v>
                </c:pt>
                <c:pt idx="8520">
                  <c:v>-4.0000000000000001E-3</c:v>
                </c:pt>
                <c:pt idx="8521">
                  <c:v>-5.0000000000000001E-3</c:v>
                </c:pt>
                <c:pt idx="8522">
                  <c:v>-4.0000000000000001E-3</c:v>
                </c:pt>
                <c:pt idx="8523">
                  <c:v>-4.0000000000000001E-3</c:v>
                </c:pt>
                <c:pt idx="8524">
                  <c:v>-4.0000000000000001E-3</c:v>
                </c:pt>
                <c:pt idx="8525">
                  <c:v>5.0000000000000001E-3</c:v>
                </c:pt>
                <c:pt idx="8526">
                  <c:v>-4.0000000000000001E-3</c:v>
                </c:pt>
                <c:pt idx="8527">
                  <c:v>-4.0000000000000001E-3</c:v>
                </c:pt>
                <c:pt idx="8528">
                  <c:v>-4.0000000000000001E-3</c:v>
                </c:pt>
                <c:pt idx="8529">
                  <c:v>-4.0000000000000001E-3</c:v>
                </c:pt>
                <c:pt idx="8530">
                  <c:v>-4.0000000000000001E-3</c:v>
                </c:pt>
                <c:pt idx="8531">
                  <c:v>-4.0000000000000001E-3</c:v>
                </c:pt>
                <c:pt idx="8532">
                  <c:v>-4.0000000000000001E-3</c:v>
                </c:pt>
                <c:pt idx="8533">
                  <c:v>-4.0000000000000001E-3</c:v>
                </c:pt>
                <c:pt idx="8534">
                  <c:v>-4.0000000000000001E-3</c:v>
                </c:pt>
                <c:pt idx="8535">
                  <c:v>-5.0000000000000001E-3</c:v>
                </c:pt>
                <c:pt idx="8536">
                  <c:v>-4.0000000000000001E-3</c:v>
                </c:pt>
                <c:pt idx="8537">
                  <c:v>-4.0000000000000001E-3</c:v>
                </c:pt>
                <c:pt idx="8538">
                  <c:v>-4.0000000000000001E-3</c:v>
                </c:pt>
                <c:pt idx="8539">
                  <c:v>-4.0000000000000001E-3</c:v>
                </c:pt>
                <c:pt idx="8540">
                  <c:v>-4.0000000000000001E-3</c:v>
                </c:pt>
                <c:pt idx="8541">
                  <c:v>-5.0000000000000001E-3</c:v>
                </c:pt>
                <c:pt idx="8542">
                  <c:v>-4.0000000000000001E-3</c:v>
                </c:pt>
                <c:pt idx="8543">
                  <c:v>-4.0000000000000001E-3</c:v>
                </c:pt>
                <c:pt idx="8544">
                  <c:v>-5.0000000000000001E-3</c:v>
                </c:pt>
                <c:pt idx="8545">
                  <c:v>-4.0000000000000001E-3</c:v>
                </c:pt>
                <c:pt idx="8546">
                  <c:v>-4.0000000000000001E-3</c:v>
                </c:pt>
                <c:pt idx="8547">
                  <c:v>-4.0000000000000001E-3</c:v>
                </c:pt>
                <c:pt idx="8548">
                  <c:v>-4.0000000000000001E-3</c:v>
                </c:pt>
                <c:pt idx="8549">
                  <c:v>-4.0000000000000001E-3</c:v>
                </c:pt>
                <c:pt idx="8550">
                  <c:v>-4.0000000000000001E-3</c:v>
                </c:pt>
                <c:pt idx="8551">
                  <c:v>-5.0000000000000001E-3</c:v>
                </c:pt>
                <c:pt idx="8552">
                  <c:v>-4.0000000000000001E-3</c:v>
                </c:pt>
                <c:pt idx="8553">
                  <c:v>-4.0000000000000001E-3</c:v>
                </c:pt>
                <c:pt idx="8554">
                  <c:v>-4.0000000000000001E-3</c:v>
                </c:pt>
                <c:pt idx="8555">
                  <c:v>-5.0000000000000001E-3</c:v>
                </c:pt>
                <c:pt idx="8556">
                  <c:v>-4.0000000000000001E-3</c:v>
                </c:pt>
                <c:pt idx="8557">
                  <c:v>-4.0000000000000001E-3</c:v>
                </c:pt>
                <c:pt idx="8558">
                  <c:v>-4.0000000000000001E-3</c:v>
                </c:pt>
                <c:pt idx="8559">
                  <c:v>-4.0000000000000001E-3</c:v>
                </c:pt>
                <c:pt idx="8560">
                  <c:v>-5.0000000000000001E-3</c:v>
                </c:pt>
                <c:pt idx="8561">
                  <c:v>-5.0000000000000001E-3</c:v>
                </c:pt>
                <c:pt idx="8562">
                  <c:v>-5.0000000000000001E-3</c:v>
                </c:pt>
                <c:pt idx="8563">
                  <c:v>-5.0000000000000001E-3</c:v>
                </c:pt>
                <c:pt idx="8564">
                  <c:v>-5.0000000000000001E-3</c:v>
                </c:pt>
                <c:pt idx="8565">
                  <c:v>-4.0000000000000001E-3</c:v>
                </c:pt>
                <c:pt idx="8566">
                  <c:v>-5.0000000000000001E-3</c:v>
                </c:pt>
                <c:pt idx="8567">
                  <c:v>-4.0000000000000001E-3</c:v>
                </c:pt>
                <c:pt idx="8568">
                  <c:v>-5.0000000000000001E-3</c:v>
                </c:pt>
                <c:pt idx="8569">
                  <c:v>-4.0000000000000001E-3</c:v>
                </c:pt>
                <c:pt idx="8570">
                  <c:v>-5.0000000000000001E-3</c:v>
                </c:pt>
                <c:pt idx="8571">
                  <c:v>-5.0000000000000001E-3</c:v>
                </c:pt>
                <c:pt idx="8572">
                  <c:v>-4.0000000000000001E-3</c:v>
                </c:pt>
                <c:pt idx="8573">
                  <c:v>-5.0000000000000001E-3</c:v>
                </c:pt>
                <c:pt idx="8574">
                  <c:v>-5.0000000000000001E-3</c:v>
                </c:pt>
                <c:pt idx="8575">
                  <c:v>-4.0000000000000001E-3</c:v>
                </c:pt>
                <c:pt idx="8576">
                  <c:v>-4.0000000000000001E-3</c:v>
                </c:pt>
                <c:pt idx="8577">
                  <c:v>-4.0000000000000001E-3</c:v>
                </c:pt>
                <c:pt idx="8578">
                  <c:v>-5.0000000000000001E-3</c:v>
                </c:pt>
                <c:pt idx="8579">
                  <c:v>-5.0000000000000001E-3</c:v>
                </c:pt>
                <c:pt idx="8580">
                  <c:v>-4.0000000000000001E-3</c:v>
                </c:pt>
                <c:pt idx="8581">
                  <c:v>-5.0000000000000001E-3</c:v>
                </c:pt>
                <c:pt idx="8582">
                  <c:v>-5.0000000000000001E-3</c:v>
                </c:pt>
                <c:pt idx="8583">
                  <c:v>-5.0000000000000001E-3</c:v>
                </c:pt>
                <c:pt idx="8584">
                  <c:v>-4.0000000000000001E-3</c:v>
                </c:pt>
                <c:pt idx="8585">
                  <c:v>-4.0000000000000001E-3</c:v>
                </c:pt>
                <c:pt idx="8586">
                  <c:v>-5.0000000000000001E-3</c:v>
                </c:pt>
                <c:pt idx="8587">
                  <c:v>-5.0000000000000001E-3</c:v>
                </c:pt>
                <c:pt idx="8588">
                  <c:v>-5.0000000000000001E-3</c:v>
                </c:pt>
                <c:pt idx="8589">
                  <c:v>-4.0000000000000001E-3</c:v>
                </c:pt>
                <c:pt idx="8590">
                  <c:v>-4.0000000000000001E-3</c:v>
                </c:pt>
                <c:pt idx="8591">
                  <c:v>-5.0000000000000001E-3</c:v>
                </c:pt>
                <c:pt idx="8592">
                  <c:v>-5.0000000000000001E-3</c:v>
                </c:pt>
                <c:pt idx="8593">
                  <c:v>-5.0000000000000001E-3</c:v>
                </c:pt>
                <c:pt idx="8594">
                  <c:v>-4.0000000000000001E-3</c:v>
                </c:pt>
                <c:pt idx="8595">
                  <c:v>-5.0000000000000001E-3</c:v>
                </c:pt>
                <c:pt idx="8596">
                  <c:v>-4.0000000000000001E-3</c:v>
                </c:pt>
                <c:pt idx="8597">
                  <c:v>-5.0000000000000001E-3</c:v>
                </c:pt>
                <c:pt idx="8598">
                  <c:v>-5.0000000000000001E-3</c:v>
                </c:pt>
                <c:pt idx="8599">
                  <c:v>-5.0000000000000001E-3</c:v>
                </c:pt>
                <c:pt idx="8600">
                  <c:v>-4.0000000000000001E-3</c:v>
                </c:pt>
                <c:pt idx="8601">
                  <c:v>-5.0000000000000001E-3</c:v>
                </c:pt>
                <c:pt idx="8602">
                  <c:v>-4.0000000000000001E-3</c:v>
                </c:pt>
                <c:pt idx="8603">
                  <c:v>-4.0000000000000001E-3</c:v>
                </c:pt>
                <c:pt idx="8604">
                  <c:v>-4.0000000000000001E-3</c:v>
                </c:pt>
                <c:pt idx="8605">
                  <c:v>-4.0000000000000001E-3</c:v>
                </c:pt>
                <c:pt idx="8606">
                  <c:v>-4.0000000000000001E-3</c:v>
                </c:pt>
                <c:pt idx="8607">
                  <c:v>-5.0000000000000001E-3</c:v>
                </c:pt>
                <c:pt idx="8608">
                  <c:v>-4.0000000000000001E-3</c:v>
                </c:pt>
                <c:pt idx="8609">
                  <c:v>-4.0000000000000001E-3</c:v>
                </c:pt>
                <c:pt idx="8610">
                  <c:v>-4.0000000000000001E-3</c:v>
                </c:pt>
                <c:pt idx="8611">
                  <c:v>-4.0000000000000001E-3</c:v>
                </c:pt>
                <c:pt idx="8612">
                  <c:v>-1E-3</c:v>
                </c:pt>
                <c:pt idx="8613">
                  <c:v>-4.0000000000000001E-3</c:v>
                </c:pt>
                <c:pt idx="8614">
                  <c:v>-4.0000000000000001E-3</c:v>
                </c:pt>
                <c:pt idx="8615">
                  <c:v>-4.0000000000000001E-3</c:v>
                </c:pt>
                <c:pt idx="8616">
                  <c:v>-4.0000000000000001E-3</c:v>
                </c:pt>
                <c:pt idx="8617">
                  <c:v>-4.0000000000000001E-3</c:v>
                </c:pt>
                <c:pt idx="8618">
                  <c:v>-4.0000000000000001E-3</c:v>
                </c:pt>
                <c:pt idx="8619">
                  <c:v>-4.0000000000000001E-3</c:v>
                </c:pt>
                <c:pt idx="8620">
                  <c:v>-4.0000000000000001E-3</c:v>
                </c:pt>
                <c:pt idx="8621">
                  <c:v>-4.0000000000000001E-3</c:v>
                </c:pt>
                <c:pt idx="8622">
                  <c:v>-4.0000000000000001E-3</c:v>
                </c:pt>
                <c:pt idx="8623">
                  <c:v>-4.0000000000000001E-3</c:v>
                </c:pt>
                <c:pt idx="8624">
                  <c:v>-4.0000000000000001E-3</c:v>
                </c:pt>
                <c:pt idx="8625">
                  <c:v>-4.0000000000000001E-3</c:v>
                </c:pt>
                <c:pt idx="8626">
                  <c:v>-4.0000000000000001E-3</c:v>
                </c:pt>
                <c:pt idx="8627">
                  <c:v>-4.0000000000000001E-3</c:v>
                </c:pt>
                <c:pt idx="8628">
                  <c:v>-4.0000000000000001E-3</c:v>
                </c:pt>
                <c:pt idx="8629">
                  <c:v>-4.0000000000000001E-3</c:v>
                </c:pt>
                <c:pt idx="8630">
                  <c:v>-4.0000000000000001E-3</c:v>
                </c:pt>
                <c:pt idx="8631">
                  <c:v>-4.0000000000000001E-3</c:v>
                </c:pt>
                <c:pt idx="8632">
                  <c:v>-5.0000000000000001E-3</c:v>
                </c:pt>
                <c:pt idx="8633">
                  <c:v>-4.0000000000000001E-3</c:v>
                </c:pt>
                <c:pt idx="8634">
                  <c:v>-4.0000000000000001E-3</c:v>
                </c:pt>
                <c:pt idx="8635">
                  <c:v>-4.0000000000000001E-3</c:v>
                </c:pt>
                <c:pt idx="8636">
                  <c:v>-4.0000000000000001E-3</c:v>
                </c:pt>
                <c:pt idx="8637">
                  <c:v>-4.0000000000000001E-3</c:v>
                </c:pt>
                <c:pt idx="8638">
                  <c:v>-4.0000000000000001E-3</c:v>
                </c:pt>
                <c:pt idx="8639">
                  <c:v>-4.0000000000000001E-3</c:v>
                </c:pt>
                <c:pt idx="8640">
                  <c:v>-4.0000000000000001E-3</c:v>
                </c:pt>
                <c:pt idx="8641">
                  <c:v>-5.0000000000000001E-3</c:v>
                </c:pt>
                <c:pt idx="8642">
                  <c:v>-4.0000000000000001E-3</c:v>
                </c:pt>
                <c:pt idx="8643">
                  <c:v>-4.0000000000000001E-3</c:v>
                </c:pt>
                <c:pt idx="8644">
                  <c:v>-5.0000000000000001E-3</c:v>
                </c:pt>
                <c:pt idx="8645">
                  <c:v>-5.0000000000000001E-3</c:v>
                </c:pt>
                <c:pt idx="8646">
                  <c:v>-4.0000000000000001E-3</c:v>
                </c:pt>
                <c:pt idx="8647">
                  <c:v>-4.0000000000000001E-3</c:v>
                </c:pt>
                <c:pt idx="8648">
                  <c:v>-4.0000000000000001E-3</c:v>
                </c:pt>
                <c:pt idx="8649">
                  <c:v>-4.0000000000000001E-3</c:v>
                </c:pt>
                <c:pt idx="8650">
                  <c:v>-4.0000000000000001E-3</c:v>
                </c:pt>
                <c:pt idx="8651">
                  <c:v>-4.0000000000000001E-3</c:v>
                </c:pt>
                <c:pt idx="8652">
                  <c:v>-4.0000000000000001E-3</c:v>
                </c:pt>
                <c:pt idx="8653">
                  <c:v>-4.0000000000000001E-3</c:v>
                </c:pt>
                <c:pt idx="8654">
                  <c:v>-4.0000000000000001E-3</c:v>
                </c:pt>
                <c:pt idx="8655">
                  <c:v>-4.0000000000000001E-3</c:v>
                </c:pt>
                <c:pt idx="8656">
                  <c:v>-4.0000000000000001E-3</c:v>
                </c:pt>
                <c:pt idx="8657">
                  <c:v>-4.0000000000000001E-3</c:v>
                </c:pt>
                <c:pt idx="8658">
                  <c:v>-4.0000000000000001E-3</c:v>
                </c:pt>
                <c:pt idx="8659">
                  <c:v>-4.0000000000000001E-3</c:v>
                </c:pt>
                <c:pt idx="8660">
                  <c:v>-4.0000000000000001E-3</c:v>
                </c:pt>
                <c:pt idx="8661">
                  <c:v>-4.0000000000000001E-3</c:v>
                </c:pt>
                <c:pt idx="8662">
                  <c:v>-4.0000000000000001E-3</c:v>
                </c:pt>
                <c:pt idx="8663">
                  <c:v>-4.0000000000000001E-3</c:v>
                </c:pt>
                <c:pt idx="8664">
                  <c:v>-4.0000000000000001E-3</c:v>
                </c:pt>
                <c:pt idx="8665">
                  <c:v>-4.0000000000000001E-3</c:v>
                </c:pt>
                <c:pt idx="8666">
                  <c:v>-4.0000000000000001E-3</c:v>
                </c:pt>
                <c:pt idx="8667">
                  <c:v>-4.0000000000000001E-3</c:v>
                </c:pt>
                <c:pt idx="8668">
                  <c:v>-4.0000000000000001E-3</c:v>
                </c:pt>
                <c:pt idx="8669">
                  <c:v>-4.0000000000000001E-3</c:v>
                </c:pt>
                <c:pt idx="8670">
                  <c:v>-4.0000000000000001E-3</c:v>
                </c:pt>
                <c:pt idx="8671">
                  <c:v>-4.0000000000000001E-3</c:v>
                </c:pt>
                <c:pt idx="8672">
                  <c:v>-4.0000000000000001E-3</c:v>
                </c:pt>
                <c:pt idx="8673">
                  <c:v>-4.0000000000000001E-3</c:v>
                </c:pt>
                <c:pt idx="8674">
                  <c:v>-4.0000000000000001E-3</c:v>
                </c:pt>
                <c:pt idx="8675">
                  <c:v>-5.0000000000000001E-3</c:v>
                </c:pt>
                <c:pt idx="8676">
                  <c:v>-4.0000000000000001E-3</c:v>
                </c:pt>
                <c:pt idx="8677">
                  <c:v>-4.0000000000000001E-3</c:v>
                </c:pt>
                <c:pt idx="8678">
                  <c:v>-4.0000000000000001E-3</c:v>
                </c:pt>
                <c:pt idx="8679">
                  <c:v>-4.0000000000000001E-3</c:v>
                </c:pt>
                <c:pt idx="8680">
                  <c:v>-4.0000000000000001E-3</c:v>
                </c:pt>
                <c:pt idx="8681">
                  <c:v>-4.0000000000000001E-3</c:v>
                </c:pt>
                <c:pt idx="8682">
                  <c:v>-4.0000000000000001E-3</c:v>
                </c:pt>
                <c:pt idx="8683">
                  <c:v>-4.0000000000000001E-3</c:v>
                </c:pt>
                <c:pt idx="8684">
                  <c:v>-5.0000000000000001E-3</c:v>
                </c:pt>
                <c:pt idx="8685">
                  <c:v>-4.0000000000000001E-3</c:v>
                </c:pt>
                <c:pt idx="8686">
                  <c:v>-4.0000000000000001E-3</c:v>
                </c:pt>
                <c:pt idx="8687">
                  <c:v>-4.0000000000000001E-3</c:v>
                </c:pt>
                <c:pt idx="8688">
                  <c:v>-4.0000000000000001E-3</c:v>
                </c:pt>
                <c:pt idx="8689">
                  <c:v>-4.0000000000000001E-3</c:v>
                </c:pt>
                <c:pt idx="8690">
                  <c:v>-4.0000000000000001E-3</c:v>
                </c:pt>
                <c:pt idx="8691">
                  <c:v>-4.0000000000000001E-3</c:v>
                </c:pt>
                <c:pt idx="8692">
                  <c:v>-4.0000000000000001E-3</c:v>
                </c:pt>
                <c:pt idx="8693">
                  <c:v>-5.0000000000000001E-3</c:v>
                </c:pt>
                <c:pt idx="8694">
                  <c:v>-4.0000000000000001E-3</c:v>
                </c:pt>
                <c:pt idx="8695">
                  <c:v>-5.0000000000000001E-3</c:v>
                </c:pt>
                <c:pt idx="8696">
                  <c:v>-4.0000000000000001E-3</c:v>
                </c:pt>
                <c:pt idx="8697">
                  <c:v>-4.0000000000000001E-3</c:v>
                </c:pt>
                <c:pt idx="8698">
                  <c:v>-5.0000000000000001E-3</c:v>
                </c:pt>
                <c:pt idx="8699">
                  <c:v>-5.0000000000000001E-3</c:v>
                </c:pt>
                <c:pt idx="8700">
                  <c:v>-5.0000000000000001E-3</c:v>
                </c:pt>
                <c:pt idx="8701">
                  <c:v>-5.0000000000000001E-3</c:v>
                </c:pt>
                <c:pt idx="8702">
                  <c:v>-5.0000000000000001E-3</c:v>
                </c:pt>
                <c:pt idx="8703">
                  <c:v>-4.0000000000000001E-3</c:v>
                </c:pt>
                <c:pt idx="8704">
                  <c:v>-5.0000000000000001E-3</c:v>
                </c:pt>
                <c:pt idx="8705">
                  <c:v>-4.0000000000000001E-3</c:v>
                </c:pt>
                <c:pt idx="8706">
                  <c:v>-5.0000000000000001E-3</c:v>
                </c:pt>
                <c:pt idx="8707">
                  <c:v>-5.0000000000000001E-3</c:v>
                </c:pt>
                <c:pt idx="8708">
                  <c:v>-5.0000000000000001E-3</c:v>
                </c:pt>
                <c:pt idx="8709">
                  <c:v>-4.0000000000000001E-3</c:v>
                </c:pt>
                <c:pt idx="8710">
                  <c:v>-3.0000000000000001E-3</c:v>
                </c:pt>
                <c:pt idx="8711">
                  <c:v>-4.0000000000000001E-3</c:v>
                </c:pt>
                <c:pt idx="8712">
                  <c:v>-5.0000000000000001E-3</c:v>
                </c:pt>
                <c:pt idx="8713">
                  <c:v>-5.0000000000000001E-3</c:v>
                </c:pt>
                <c:pt idx="8714">
                  <c:v>-4.0000000000000001E-3</c:v>
                </c:pt>
                <c:pt idx="8715">
                  <c:v>-5.0000000000000001E-3</c:v>
                </c:pt>
                <c:pt idx="8716">
                  <c:v>-4.0000000000000001E-3</c:v>
                </c:pt>
                <c:pt idx="8717">
                  <c:v>-4.0000000000000001E-3</c:v>
                </c:pt>
                <c:pt idx="8718">
                  <c:v>-5.0000000000000001E-3</c:v>
                </c:pt>
                <c:pt idx="8719">
                  <c:v>-5.0000000000000001E-3</c:v>
                </c:pt>
                <c:pt idx="8720">
                  <c:v>-4.0000000000000001E-3</c:v>
                </c:pt>
                <c:pt idx="8721">
                  <c:v>-5.0000000000000001E-3</c:v>
                </c:pt>
                <c:pt idx="8722">
                  <c:v>-4.0000000000000001E-3</c:v>
                </c:pt>
                <c:pt idx="8723">
                  <c:v>-5.0000000000000001E-3</c:v>
                </c:pt>
                <c:pt idx="8724">
                  <c:v>-5.0000000000000001E-3</c:v>
                </c:pt>
                <c:pt idx="8725">
                  <c:v>-5.0000000000000001E-3</c:v>
                </c:pt>
                <c:pt idx="8726">
                  <c:v>7.0000000000000001E-3</c:v>
                </c:pt>
                <c:pt idx="8727">
                  <c:v>-5.0000000000000001E-3</c:v>
                </c:pt>
                <c:pt idx="8728">
                  <c:v>-5.0000000000000001E-3</c:v>
                </c:pt>
                <c:pt idx="8729">
                  <c:v>-4.0000000000000001E-3</c:v>
                </c:pt>
                <c:pt idx="8730">
                  <c:v>-5.0000000000000001E-3</c:v>
                </c:pt>
                <c:pt idx="8731">
                  <c:v>-5.0000000000000001E-3</c:v>
                </c:pt>
                <c:pt idx="8732">
                  <c:v>-5.0000000000000001E-3</c:v>
                </c:pt>
                <c:pt idx="8733">
                  <c:v>-4.0000000000000001E-3</c:v>
                </c:pt>
                <c:pt idx="8734">
                  <c:v>-4.0000000000000001E-3</c:v>
                </c:pt>
                <c:pt idx="8735">
                  <c:v>-5.0000000000000001E-3</c:v>
                </c:pt>
                <c:pt idx="8736">
                  <c:v>-5.0000000000000001E-3</c:v>
                </c:pt>
                <c:pt idx="8737">
                  <c:v>-5.0000000000000001E-3</c:v>
                </c:pt>
                <c:pt idx="8738">
                  <c:v>-4.0000000000000001E-3</c:v>
                </c:pt>
                <c:pt idx="8739">
                  <c:v>-4.0000000000000001E-3</c:v>
                </c:pt>
                <c:pt idx="8740">
                  <c:v>-4.0000000000000001E-3</c:v>
                </c:pt>
                <c:pt idx="8741">
                  <c:v>-4.0000000000000001E-3</c:v>
                </c:pt>
                <c:pt idx="8742">
                  <c:v>-4.0000000000000001E-3</c:v>
                </c:pt>
                <c:pt idx="8743">
                  <c:v>-4.0000000000000001E-3</c:v>
                </c:pt>
                <c:pt idx="8744">
                  <c:v>-4.0000000000000001E-3</c:v>
                </c:pt>
                <c:pt idx="8745">
                  <c:v>-4.0000000000000001E-3</c:v>
                </c:pt>
                <c:pt idx="8746">
                  <c:v>-4.0000000000000001E-3</c:v>
                </c:pt>
                <c:pt idx="8747">
                  <c:v>-4.0000000000000001E-3</c:v>
                </c:pt>
                <c:pt idx="8748">
                  <c:v>-5.0000000000000001E-3</c:v>
                </c:pt>
                <c:pt idx="8749">
                  <c:v>-4.0000000000000001E-3</c:v>
                </c:pt>
                <c:pt idx="8750">
                  <c:v>-4.0000000000000001E-3</c:v>
                </c:pt>
                <c:pt idx="8751">
                  <c:v>-5.0000000000000001E-3</c:v>
                </c:pt>
                <c:pt idx="8752">
                  <c:v>-4.0000000000000001E-3</c:v>
                </c:pt>
                <c:pt idx="8753">
                  <c:v>-4.0000000000000001E-3</c:v>
                </c:pt>
                <c:pt idx="8754">
                  <c:v>-4.0000000000000001E-3</c:v>
                </c:pt>
                <c:pt idx="8755">
                  <c:v>-4.0000000000000001E-3</c:v>
                </c:pt>
                <c:pt idx="8756">
                  <c:v>-4.0000000000000001E-3</c:v>
                </c:pt>
                <c:pt idx="8757">
                  <c:v>-5.0000000000000001E-3</c:v>
                </c:pt>
                <c:pt idx="8758">
                  <c:v>-5.0000000000000001E-3</c:v>
                </c:pt>
                <c:pt idx="8759">
                  <c:v>-4.0000000000000001E-3</c:v>
                </c:pt>
                <c:pt idx="8760">
                  <c:v>-4.0000000000000001E-3</c:v>
                </c:pt>
                <c:pt idx="8761">
                  <c:v>-5.0000000000000001E-3</c:v>
                </c:pt>
                <c:pt idx="8762">
                  <c:v>-4.0000000000000001E-3</c:v>
                </c:pt>
                <c:pt idx="8763">
                  <c:v>-4.0000000000000001E-3</c:v>
                </c:pt>
                <c:pt idx="8764">
                  <c:v>-5.0000000000000001E-3</c:v>
                </c:pt>
                <c:pt idx="8765">
                  <c:v>-4.0000000000000001E-3</c:v>
                </c:pt>
                <c:pt idx="8766">
                  <c:v>-4.0000000000000001E-3</c:v>
                </c:pt>
                <c:pt idx="8767">
                  <c:v>-4.0000000000000001E-3</c:v>
                </c:pt>
                <c:pt idx="8768">
                  <c:v>-5.0000000000000001E-3</c:v>
                </c:pt>
                <c:pt idx="8769">
                  <c:v>-4.0000000000000001E-3</c:v>
                </c:pt>
                <c:pt idx="8770">
                  <c:v>-4.0000000000000001E-3</c:v>
                </c:pt>
                <c:pt idx="8771">
                  <c:v>-4.0000000000000001E-3</c:v>
                </c:pt>
                <c:pt idx="8772">
                  <c:v>-4.0000000000000001E-3</c:v>
                </c:pt>
                <c:pt idx="8773">
                  <c:v>-4.0000000000000001E-3</c:v>
                </c:pt>
                <c:pt idx="8774">
                  <c:v>-4.0000000000000001E-3</c:v>
                </c:pt>
                <c:pt idx="8775">
                  <c:v>-5.0000000000000001E-3</c:v>
                </c:pt>
                <c:pt idx="8776">
                  <c:v>-4.0000000000000001E-3</c:v>
                </c:pt>
                <c:pt idx="8777">
                  <c:v>-5.0000000000000001E-3</c:v>
                </c:pt>
                <c:pt idx="8778">
                  <c:v>-4.0000000000000001E-3</c:v>
                </c:pt>
                <c:pt idx="8779">
                  <c:v>-4.0000000000000001E-3</c:v>
                </c:pt>
                <c:pt idx="8780">
                  <c:v>-5.0000000000000001E-3</c:v>
                </c:pt>
                <c:pt idx="8781">
                  <c:v>-4.0000000000000001E-3</c:v>
                </c:pt>
                <c:pt idx="8782">
                  <c:v>-5.0000000000000001E-3</c:v>
                </c:pt>
                <c:pt idx="8783">
                  <c:v>-4.0000000000000001E-3</c:v>
                </c:pt>
                <c:pt idx="8784">
                  <c:v>-4.0000000000000001E-3</c:v>
                </c:pt>
                <c:pt idx="8785">
                  <c:v>-4.0000000000000001E-3</c:v>
                </c:pt>
                <c:pt idx="8786">
                  <c:v>-4.0000000000000001E-3</c:v>
                </c:pt>
                <c:pt idx="8787">
                  <c:v>-4.0000000000000001E-3</c:v>
                </c:pt>
                <c:pt idx="8788">
                  <c:v>-4.0000000000000001E-3</c:v>
                </c:pt>
                <c:pt idx="8789">
                  <c:v>-4.0000000000000001E-3</c:v>
                </c:pt>
                <c:pt idx="8790">
                  <c:v>-4.0000000000000001E-3</c:v>
                </c:pt>
                <c:pt idx="8791">
                  <c:v>-4.0000000000000001E-3</c:v>
                </c:pt>
                <c:pt idx="8792">
                  <c:v>-4.0000000000000001E-3</c:v>
                </c:pt>
                <c:pt idx="8793">
                  <c:v>-4.0000000000000001E-3</c:v>
                </c:pt>
                <c:pt idx="8794">
                  <c:v>-4.0000000000000001E-3</c:v>
                </c:pt>
                <c:pt idx="8795">
                  <c:v>-5.0000000000000001E-3</c:v>
                </c:pt>
                <c:pt idx="8796">
                  <c:v>-4.0000000000000001E-3</c:v>
                </c:pt>
                <c:pt idx="8797">
                  <c:v>-4.0000000000000001E-3</c:v>
                </c:pt>
                <c:pt idx="8798">
                  <c:v>-4.0000000000000001E-3</c:v>
                </c:pt>
                <c:pt idx="8799">
                  <c:v>-4.0000000000000001E-3</c:v>
                </c:pt>
                <c:pt idx="8800">
                  <c:v>-4.0000000000000001E-3</c:v>
                </c:pt>
                <c:pt idx="8801">
                  <c:v>-4.0000000000000001E-3</c:v>
                </c:pt>
                <c:pt idx="8802">
                  <c:v>-4.0000000000000001E-3</c:v>
                </c:pt>
                <c:pt idx="8803">
                  <c:v>-4.0000000000000001E-3</c:v>
                </c:pt>
                <c:pt idx="8804">
                  <c:v>-4.0000000000000001E-3</c:v>
                </c:pt>
                <c:pt idx="8805">
                  <c:v>-4.0000000000000001E-3</c:v>
                </c:pt>
                <c:pt idx="8806">
                  <c:v>-4.0000000000000001E-3</c:v>
                </c:pt>
                <c:pt idx="8807">
                  <c:v>-4.0000000000000001E-3</c:v>
                </c:pt>
                <c:pt idx="8808">
                  <c:v>-4.0000000000000001E-3</c:v>
                </c:pt>
                <c:pt idx="8809">
                  <c:v>-4.0000000000000001E-3</c:v>
                </c:pt>
                <c:pt idx="8810">
                  <c:v>-4.0000000000000001E-3</c:v>
                </c:pt>
                <c:pt idx="8811">
                  <c:v>-4.0000000000000001E-3</c:v>
                </c:pt>
                <c:pt idx="8812">
                  <c:v>-4.0000000000000001E-3</c:v>
                </c:pt>
                <c:pt idx="8813">
                  <c:v>-4.0000000000000001E-3</c:v>
                </c:pt>
                <c:pt idx="8814">
                  <c:v>-4.0000000000000001E-3</c:v>
                </c:pt>
                <c:pt idx="8815">
                  <c:v>-4.0000000000000001E-3</c:v>
                </c:pt>
                <c:pt idx="8816">
                  <c:v>-4.0000000000000001E-3</c:v>
                </c:pt>
                <c:pt idx="8817">
                  <c:v>-4.0000000000000001E-3</c:v>
                </c:pt>
                <c:pt idx="8818">
                  <c:v>-4.0000000000000001E-3</c:v>
                </c:pt>
                <c:pt idx="8819">
                  <c:v>-4.0000000000000001E-3</c:v>
                </c:pt>
                <c:pt idx="8820">
                  <c:v>-4.0000000000000001E-3</c:v>
                </c:pt>
                <c:pt idx="8821">
                  <c:v>-4.0000000000000001E-3</c:v>
                </c:pt>
                <c:pt idx="8822">
                  <c:v>-4.0000000000000001E-3</c:v>
                </c:pt>
                <c:pt idx="8823">
                  <c:v>-4.0000000000000001E-3</c:v>
                </c:pt>
                <c:pt idx="8824">
                  <c:v>-4.0000000000000001E-3</c:v>
                </c:pt>
                <c:pt idx="8825">
                  <c:v>-4.0000000000000001E-3</c:v>
                </c:pt>
                <c:pt idx="8826">
                  <c:v>-4.0000000000000001E-3</c:v>
                </c:pt>
                <c:pt idx="8827">
                  <c:v>-4.0000000000000001E-3</c:v>
                </c:pt>
                <c:pt idx="8828">
                  <c:v>-4.0000000000000001E-3</c:v>
                </c:pt>
                <c:pt idx="8829">
                  <c:v>-4.0000000000000001E-3</c:v>
                </c:pt>
                <c:pt idx="8830">
                  <c:v>-5.0000000000000001E-3</c:v>
                </c:pt>
                <c:pt idx="8831">
                  <c:v>-5.0000000000000001E-3</c:v>
                </c:pt>
                <c:pt idx="8832">
                  <c:v>-5.0000000000000001E-3</c:v>
                </c:pt>
                <c:pt idx="8833">
                  <c:v>-5.0000000000000001E-3</c:v>
                </c:pt>
                <c:pt idx="8834">
                  <c:v>-4.0000000000000001E-3</c:v>
                </c:pt>
                <c:pt idx="8835">
                  <c:v>-5.0000000000000001E-3</c:v>
                </c:pt>
                <c:pt idx="8836">
                  <c:v>-5.0000000000000001E-3</c:v>
                </c:pt>
                <c:pt idx="8837">
                  <c:v>-5.0000000000000001E-3</c:v>
                </c:pt>
                <c:pt idx="8838">
                  <c:v>-4.0000000000000001E-3</c:v>
                </c:pt>
                <c:pt idx="8839">
                  <c:v>-4.0000000000000001E-3</c:v>
                </c:pt>
                <c:pt idx="8840">
                  <c:v>-4.0000000000000001E-3</c:v>
                </c:pt>
                <c:pt idx="8841">
                  <c:v>-5.0000000000000001E-3</c:v>
                </c:pt>
                <c:pt idx="8842">
                  <c:v>-5.0000000000000001E-3</c:v>
                </c:pt>
                <c:pt idx="8843">
                  <c:v>-4.0000000000000001E-3</c:v>
                </c:pt>
                <c:pt idx="8844">
                  <c:v>-4.0000000000000001E-3</c:v>
                </c:pt>
                <c:pt idx="8845">
                  <c:v>-4.0000000000000001E-3</c:v>
                </c:pt>
                <c:pt idx="8846">
                  <c:v>-4.0000000000000001E-3</c:v>
                </c:pt>
                <c:pt idx="8847">
                  <c:v>-5.0000000000000001E-3</c:v>
                </c:pt>
                <c:pt idx="8848">
                  <c:v>-4.0000000000000001E-3</c:v>
                </c:pt>
                <c:pt idx="8849">
                  <c:v>-4.0000000000000001E-3</c:v>
                </c:pt>
                <c:pt idx="8850">
                  <c:v>-4.0000000000000001E-3</c:v>
                </c:pt>
                <c:pt idx="8851">
                  <c:v>-4.0000000000000001E-3</c:v>
                </c:pt>
                <c:pt idx="8852">
                  <c:v>-5.0000000000000001E-3</c:v>
                </c:pt>
                <c:pt idx="8853">
                  <c:v>-5.0000000000000001E-3</c:v>
                </c:pt>
                <c:pt idx="8854">
                  <c:v>-5.0000000000000001E-3</c:v>
                </c:pt>
                <c:pt idx="8855">
                  <c:v>-4.0000000000000001E-3</c:v>
                </c:pt>
                <c:pt idx="8856">
                  <c:v>-5.0000000000000001E-3</c:v>
                </c:pt>
                <c:pt idx="8857">
                  <c:v>-4.0000000000000001E-3</c:v>
                </c:pt>
                <c:pt idx="8858">
                  <c:v>-5.0000000000000001E-3</c:v>
                </c:pt>
                <c:pt idx="8859">
                  <c:v>-5.0000000000000001E-3</c:v>
                </c:pt>
                <c:pt idx="8860">
                  <c:v>-4.0000000000000001E-3</c:v>
                </c:pt>
                <c:pt idx="8861">
                  <c:v>-4.0000000000000001E-3</c:v>
                </c:pt>
                <c:pt idx="8862">
                  <c:v>-4.0000000000000001E-3</c:v>
                </c:pt>
                <c:pt idx="8863">
                  <c:v>-5.0000000000000001E-3</c:v>
                </c:pt>
                <c:pt idx="8864">
                  <c:v>-5.0000000000000001E-3</c:v>
                </c:pt>
                <c:pt idx="8865">
                  <c:v>-4.0000000000000001E-3</c:v>
                </c:pt>
                <c:pt idx="8866">
                  <c:v>-4.0000000000000001E-3</c:v>
                </c:pt>
                <c:pt idx="8867">
                  <c:v>-5.0000000000000001E-3</c:v>
                </c:pt>
                <c:pt idx="8868">
                  <c:v>-5.0000000000000001E-3</c:v>
                </c:pt>
                <c:pt idx="8869">
                  <c:v>-5.0000000000000001E-3</c:v>
                </c:pt>
                <c:pt idx="8870">
                  <c:v>-5.0000000000000001E-3</c:v>
                </c:pt>
                <c:pt idx="8871">
                  <c:v>-4.0000000000000001E-3</c:v>
                </c:pt>
                <c:pt idx="8872">
                  <c:v>-5.0000000000000001E-3</c:v>
                </c:pt>
                <c:pt idx="8873">
                  <c:v>-5.0000000000000001E-3</c:v>
                </c:pt>
                <c:pt idx="8874">
                  <c:v>-4.0000000000000001E-3</c:v>
                </c:pt>
                <c:pt idx="8875">
                  <c:v>-5.0000000000000001E-3</c:v>
                </c:pt>
                <c:pt idx="8876">
                  <c:v>-4.0000000000000001E-3</c:v>
                </c:pt>
                <c:pt idx="8877">
                  <c:v>-4.0000000000000001E-3</c:v>
                </c:pt>
                <c:pt idx="8878">
                  <c:v>-4.0000000000000001E-3</c:v>
                </c:pt>
                <c:pt idx="8879">
                  <c:v>-4.0000000000000001E-3</c:v>
                </c:pt>
                <c:pt idx="8880">
                  <c:v>-4.0000000000000001E-3</c:v>
                </c:pt>
                <c:pt idx="8881">
                  <c:v>-4.0000000000000001E-3</c:v>
                </c:pt>
                <c:pt idx="8882">
                  <c:v>-4.0000000000000001E-3</c:v>
                </c:pt>
                <c:pt idx="8883">
                  <c:v>-4.0000000000000001E-3</c:v>
                </c:pt>
                <c:pt idx="8884">
                  <c:v>-4.0000000000000001E-3</c:v>
                </c:pt>
                <c:pt idx="8885">
                  <c:v>-4.0000000000000001E-3</c:v>
                </c:pt>
                <c:pt idx="8886">
                  <c:v>-4.0000000000000001E-3</c:v>
                </c:pt>
                <c:pt idx="8887">
                  <c:v>-4.0000000000000001E-3</c:v>
                </c:pt>
                <c:pt idx="8888">
                  <c:v>-5.0000000000000001E-3</c:v>
                </c:pt>
                <c:pt idx="8889">
                  <c:v>-4.0000000000000001E-3</c:v>
                </c:pt>
                <c:pt idx="8890">
                  <c:v>-4.0000000000000001E-3</c:v>
                </c:pt>
                <c:pt idx="8891">
                  <c:v>-4.0000000000000001E-3</c:v>
                </c:pt>
                <c:pt idx="8892">
                  <c:v>-4.0000000000000001E-3</c:v>
                </c:pt>
                <c:pt idx="8893">
                  <c:v>-4.0000000000000001E-3</c:v>
                </c:pt>
                <c:pt idx="8894">
                  <c:v>-4.0000000000000001E-3</c:v>
                </c:pt>
                <c:pt idx="8895">
                  <c:v>-4.0000000000000001E-3</c:v>
                </c:pt>
                <c:pt idx="8896">
                  <c:v>-4.0000000000000001E-3</c:v>
                </c:pt>
                <c:pt idx="8897">
                  <c:v>-4.0000000000000001E-3</c:v>
                </c:pt>
                <c:pt idx="8898">
                  <c:v>-4.0000000000000001E-3</c:v>
                </c:pt>
                <c:pt idx="8899">
                  <c:v>-4.0000000000000001E-3</c:v>
                </c:pt>
                <c:pt idx="8900">
                  <c:v>-4.0000000000000001E-3</c:v>
                </c:pt>
                <c:pt idx="8901">
                  <c:v>-4.0000000000000001E-3</c:v>
                </c:pt>
                <c:pt idx="8902">
                  <c:v>-4.0000000000000001E-3</c:v>
                </c:pt>
                <c:pt idx="8903">
                  <c:v>-4.0000000000000001E-3</c:v>
                </c:pt>
                <c:pt idx="8904">
                  <c:v>-4.0000000000000001E-3</c:v>
                </c:pt>
                <c:pt idx="8905">
                  <c:v>-4.0000000000000001E-3</c:v>
                </c:pt>
                <c:pt idx="8906">
                  <c:v>-4.0000000000000001E-3</c:v>
                </c:pt>
                <c:pt idx="8907">
                  <c:v>-4.0000000000000001E-3</c:v>
                </c:pt>
                <c:pt idx="8908">
                  <c:v>-4.0000000000000001E-3</c:v>
                </c:pt>
                <c:pt idx="8909">
                  <c:v>-4.0000000000000001E-3</c:v>
                </c:pt>
                <c:pt idx="8910">
                  <c:v>-4.0000000000000001E-3</c:v>
                </c:pt>
                <c:pt idx="8911">
                  <c:v>-4.0000000000000001E-3</c:v>
                </c:pt>
                <c:pt idx="8912">
                  <c:v>-4.0000000000000001E-3</c:v>
                </c:pt>
                <c:pt idx="8913">
                  <c:v>-4.0000000000000001E-3</c:v>
                </c:pt>
                <c:pt idx="8914">
                  <c:v>-4.0000000000000001E-3</c:v>
                </c:pt>
                <c:pt idx="8915">
                  <c:v>-4.0000000000000001E-3</c:v>
                </c:pt>
                <c:pt idx="8916">
                  <c:v>-4.0000000000000001E-3</c:v>
                </c:pt>
                <c:pt idx="8917">
                  <c:v>-4.0000000000000001E-3</c:v>
                </c:pt>
                <c:pt idx="8918">
                  <c:v>-4.0000000000000001E-3</c:v>
                </c:pt>
                <c:pt idx="8919">
                  <c:v>0</c:v>
                </c:pt>
                <c:pt idx="8920">
                  <c:v>-4.0000000000000001E-3</c:v>
                </c:pt>
                <c:pt idx="8921">
                  <c:v>-5.0000000000000001E-3</c:v>
                </c:pt>
                <c:pt idx="8922">
                  <c:v>-5.0000000000000001E-3</c:v>
                </c:pt>
                <c:pt idx="8923">
                  <c:v>-5.0000000000000001E-3</c:v>
                </c:pt>
                <c:pt idx="8924">
                  <c:v>-5.0000000000000001E-3</c:v>
                </c:pt>
                <c:pt idx="8925">
                  <c:v>-5.0000000000000001E-3</c:v>
                </c:pt>
                <c:pt idx="8926">
                  <c:v>-5.0000000000000001E-3</c:v>
                </c:pt>
                <c:pt idx="8927">
                  <c:v>3.0000000000000001E-3</c:v>
                </c:pt>
                <c:pt idx="8928">
                  <c:v>-5.0000000000000001E-3</c:v>
                </c:pt>
                <c:pt idx="8929">
                  <c:v>-5.0000000000000001E-3</c:v>
                </c:pt>
                <c:pt idx="8930">
                  <c:v>-5.0000000000000001E-3</c:v>
                </c:pt>
                <c:pt idx="8931">
                  <c:v>-5.0000000000000001E-3</c:v>
                </c:pt>
                <c:pt idx="8932">
                  <c:v>-5.0000000000000001E-3</c:v>
                </c:pt>
                <c:pt idx="8933">
                  <c:v>-5.0000000000000001E-3</c:v>
                </c:pt>
                <c:pt idx="8934">
                  <c:v>-5.0000000000000001E-3</c:v>
                </c:pt>
                <c:pt idx="8935">
                  <c:v>-5.0000000000000001E-3</c:v>
                </c:pt>
                <c:pt idx="8936">
                  <c:v>-5.0000000000000001E-3</c:v>
                </c:pt>
                <c:pt idx="8937">
                  <c:v>-5.0000000000000001E-3</c:v>
                </c:pt>
                <c:pt idx="8938">
                  <c:v>-5.0000000000000001E-3</c:v>
                </c:pt>
                <c:pt idx="8939">
                  <c:v>-5.0000000000000001E-3</c:v>
                </c:pt>
                <c:pt idx="8940">
                  <c:v>-5.0000000000000001E-3</c:v>
                </c:pt>
                <c:pt idx="8941">
                  <c:v>-5.0000000000000001E-3</c:v>
                </c:pt>
                <c:pt idx="8942">
                  <c:v>-5.0000000000000001E-3</c:v>
                </c:pt>
                <c:pt idx="8943">
                  <c:v>-5.0000000000000001E-3</c:v>
                </c:pt>
                <c:pt idx="8944">
                  <c:v>-5.0000000000000001E-3</c:v>
                </c:pt>
                <c:pt idx="8945">
                  <c:v>-5.0000000000000001E-3</c:v>
                </c:pt>
                <c:pt idx="8946">
                  <c:v>-5.0000000000000001E-3</c:v>
                </c:pt>
                <c:pt idx="8947">
                  <c:v>-5.0000000000000001E-3</c:v>
                </c:pt>
                <c:pt idx="8948">
                  <c:v>-5.0000000000000001E-3</c:v>
                </c:pt>
                <c:pt idx="8949">
                  <c:v>-5.0000000000000001E-3</c:v>
                </c:pt>
                <c:pt idx="8950">
                  <c:v>-5.0000000000000001E-3</c:v>
                </c:pt>
                <c:pt idx="8951">
                  <c:v>-5.0000000000000001E-3</c:v>
                </c:pt>
                <c:pt idx="8952">
                  <c:v>-5.0000000000000001E-3</c:v>
                </c:pt>
                <c:pt idx="8953">
                  <c:v>-5.0000000000000001E-3</c:v>
                </c:pt>
                <c:pt idx="8954">
                  <c:v>-5.0000000000000001E-3</c:v>
                </c:pt>
                <c:pt idx="8955">
                  <c:v>-5.0000000000000001E-3</c:v>
                </c:pt>
                <c:pt idx="8956">
                  <c:v>-5.0000000000000001E-3</c:v>
                </c:pt>
                <c:pt idx="8957">
                  <c:v>-5.0000000000000001E-3</c:v>
                </c:pt>
                <c:pt idx="8958">
                  <c:v>-5.0000000000000001E-3</c:v>
                </c:pt>
                <c:pt idx="8959">
                  <c:v>-5.0000000000000001E-3</c:v>
                </c:pt>
                <c:pt idx="8960">
                  <c:v>-5.0000000000000001E-3</c:v>
                </c:pt>
                <c:pt idx="8961">
                  <c:v>-5.0000000000000001E-3</c:v>
                </c:pt>
                <c:pt idx="8962">
                  <c:v>-5.0000000000000001E-3</c:v>
                </c:pt>
                <c:pt idx="8963">
                  <c:v>-5.0000000000000001E-3</c:v>
                </c:pt>
                <c:pt idx="8964">
                  <c:v>-5.0000000000000001E-3</c:v>
                </c:pt>
                <c:pt idx="8965">
                  <c:v>-5.0000000000000001E-3</c:v>
                </c:pt>
                <c:pt idx="8966">
                  <c:v>-5.0000000000000001E-3</c:v>
                </c:pt>
                <c:pt idx="8967">
                  <c:v>-4.0000000000000001E-3</c:v>
                </c:pt>
                <c:pt idx="8968">
                  <c:v>-5.0000000000000001E-3</c:v>
                </c:pt>
                <c:pt idx="8969">
                  <c:v>-5.0000000000000001E-3</c:v>
                </c:pt>
                <c:pt idx="8970">
                  <c:v>-4.0000000000000001E-3</c:v>
                </c:pt>
                <c:pt idx="8971">
                  <c:v>-5.0000000000000001E-3</c:v>
                </c:pt>
                <c:pt idx="8972">
                  <c:v>-5.0000000000000001E-3</c:v>
                </c:pt>
                <c:pt idx="8973">
                  <c:v>-5.0000000000000001E-3</c:v>
                </c:pt>
                <c:pt idx="8974">
                  <c:v>-5.0000000000000001E-3</c:v>
                </c:pt>
                <c:pt idx="8975">
                  <c:v>-4.0000000000000001E-3</c:v>
                </c:pt>
                <c:pt idx="8976">
                  <c:v>-5.0000000000000001E-3</c:v>
                </c:pt>
                <c:pt idx="8977">
                  <c:v>-5.0000000000000001E-3</c:v>
                </c:pt>
                <c:pt idx="8978">
                  <c:v>-5.0000000000000001E-3</c:v>
                </c:pt>
                <c:pt idx="8979">
                  <c:v>-5.0000000000000001E-3</c:v>
                </c:pt>
                <c:pt idx="8980">
                  <c:v>-5.0000000000000001E-3</c:v>
                </c:pt>
                <c:pt idx="8981">
                  <c:v>-5.0000000000000001E-3</c:v>
                </c:pt>
                <c:pt idx="8982">
                  <c:v>-5.0000000000000001E-3</c:v>
                </c:pt>
                <c:pt idx="8983">
                  <c:v>-5.0000000000000001E-3</c:v>
                </c:pt>
                <c:pt idx="8984">
                  <c:v>-5.0000000000000001E-3</c:v>
                </c:pt>
                <c:pt idx="8985">
                  <c:v>-5.0000000000000001E-3</c:v>
                </c:pt>
                <c:pt idx="8986">
                  <c:v>-5.0000000000000001E-3</c:v>
                </c:pt>
                <c:pt idx="8987">
                  <c:v>-5.0000000000000001E-3</c:v>
                </c:pt>
                <c:pt idx="8988">
                  <c:v>-5.0000000000000001E-3</c:v>
                </c:pt>
                <c:pt idx="8989">
                  <c:v>-5.0000000000000001E-3</c:v>
                </c:pt>
                <c:pt idx="8990">
                  <c:v>-5.0000000000000001E-3</c:v>
                </c:pt>
                <c:pt idx="8991">
                  <c:v>-5.0000000000000001E-3</c:v>
                </c:pt>
                <c:pt idx="8992">
                  <c:v>-5.0000000000000001E-3</c:v>
                </c:pt>
                <c:pt idx="8993">
                  <c:v>-5.0000000000000001E-3</c:v>
                </c:pt>
                <c:pt idx="8994">
                  <c:v>-5.0000000000000001E-3</c:v>
                </c:pt>
                <c:pt idx="8995">
                  <c:v>-4.0000000000000001E-3</c:v>
                </c:pt>
                <c:pt idx="8996">
                  <c:v>-5.0000000000000001E-3</c:v>
                </c:pt>
                <c:pt idx="8997">
                  <c:v>-4.0000000000000001E-3</c:v>
                </c:pt>
                <c:pt idx="8998">
                  <c:v>-4.0000000000000001E-3</c:v>
                </c:pt>
                <c:pt idx="8999">
                  <c:v>-4.0000000000000001E-3</c:v>
                </c:pt>
                <c:pt idx="9000">
                  <c:v>-4.0000000000000001E-3</c:v>
                </c:pt>
                <c:pt idx="9001">
                  <c:v>-5.0000000000000001E-3</c:v>
                </c:pt>
                <c:pt idx="9002">
                  <c:v>-5.0000000000000001E-3</c:v>
                </c:pt>
                <c:pt idx="9003">
                  <c:v>-4.0000000000000001E-3</c:v>
                </c:pt>
                <c:pt idx="9004">
                  <c:v>-5.0000000000000001E-3</c:v>
                </c:pt>
                <c:pt idx="9005">
                  <c:v>-5.0000000000000001E-3</c:v>
                </c:pt>
                <c:pt idx="9006">
                  <c:v>-5.0000000000000001E-3</c:v>
                </c:pt>
                <c:pt idx="9007">
                  <c:v>-5.0000000000000001E-3</c:v>
                </c:pt>
                <c:pt idx="9008">
                  <c:v>-5.0000000000000001E-3</c:v>
                </c:pt>
                <c:pt idx="9009">
                  <c:v>-4.0000000000000001E-3</c:v>
                </c:pt>
                <c:pt idx="9010">
                  <c:v>-4.0000000000000001E-3</c:v>
                </c:pt>
                <c:pt idx="9011">
                  <c:v>-5.0000000000000001E-3</c:v>
                </c:pt>
                <c:pt idx="9012">
                  <c:v>-4.0000000000000001E-3</c:v>
                </c:pt>
                <c:pt idx="9013">
                  <c:v>-4.0000000000000001E-3</c:v>
                </c:pt>
                <c:pt idx="9014">
                  <c:v>-4.0000000000000001E-3</c:v>
                </c:pt>
                <c:pt idx="9015">
                  <c:v>-4.0000000000000001E-3</c:v>
                </c:pt>
                <c:pt idx="9016">
                  <c:v>-4.0000000000000001E-3</c:v>
                </c:pt>
                <c:pt idx="9017">
                  <c:v>-4.0000000000000001E-3</c:v>
                </c:pt>
                <c:pt idx="9018">
                  <c:v>-4.0000000000000001E-3</c:v>
                </c:pt>
                <c:pt idx="9019">
                  <c:v>-4.0000000000000001E-3</c:v>
                </c:pt>
                <c:pt idx="9020">
                  <c:v>-4.0000000000000001E-3</c:v>
                </c:pt>
                <c:pt idx="9021">
                  <c:v>-4.0000000000000001E-3</c:v>
                </c:pt>
                <c:pt idx="9022">
                  <c:v>-4.0000000000000001E-3</c:v>
                </c:pt>
                <c:pt idx="9023">
                  <c:v>-4.0000000000000001E-3</c:v>
                </c:pt>
                <c:pt idx="9024">
                  <c:v>-4.0000000000000001E-3</c:v>
                </c:pt>
                <c:pt idx="9025">
                  <c:v>-4.0000000000000001E-3</c:v>
                </c:pt>
                <c:pt idx="9026">
                  <c:v>-4.0000000000000001E-3</c:v>
                </c:pt>
                <c:pt idx="9027">
                  <c:v>-4.0000000000000001E-3</c:v>
                </c:pt>
                <c:pt idx="9028">
                  <c:v>-4.0000000000000001E-3</c:v>
                </c:pt>
                <c:pt idx="9029">
                  <c:v>-4.0000000000000001E-3</c:v>
                </c:pt>
                <c:pt idx="9030">
                  <c:v>-4.0000000000000001E-3</c:v>
                </c:pt>
                <c:pt idx="9031">
                  <c:v>-4.0000000000000001E-3</c:v>
                </c:pt>
                <c:pt idx="9032">
                  <c:v>-4.0000000000000001E-3</c:v>
                </c:pt>
                <c:pt idx="9033">
                  <c:v>-4.0000000000000001E-3</c:v>
                </c:pt>
                <c:pt idx="9034">
                  <c:v>-4.0000000000000001E-3</c:v>
                </c:pt>
                <c:pt idx="9035">
                  <c:v>-4.0000000000000001E-3</c:v>
                </c:pt>
                <c:pt idx="9036">
                  <c:v>-4.0000000000000001E-3</c:v>
                </c:pt>
                <c:pt idx="9037">
                  <c:v>-4.0000000000000001E-3</c:v>
                </c:pt>
                <c:pt idx="9038">
                  <c:v>-4.0000000000000001E-3</c:v>
                </c:pt>
                <c:pt idx="9039">
                  <c:v>-4.0000000000000001E-3</c:v>
                </c:pt>
                <c:pt idx="9040">
                  <c:v>-4.0000000000000001E-3</c:v>
                </c:pt>
                <c:pt idx="9041">
                  <c:v>-4.0000000000000001E-3</c:v>
                </c:pt>
                <c:pt idx="9042">
                  <c:v>-4.0000000000000001E-3</c:v>
                </c:pt>
                <c:pt idx="9043">
                  <c:v>-4.0000000000000001E-3</c:v>
                </c:pt>
                <c:pt idx="9044">
                  <c:v>-4.0000000000000001E-3</c:v>
                </c:pt>
                <c:pt idx="9045">
                  <c:v>-4.0000000000000001E-3</c:v>
                </c:pt>
                <c:pt idx="9046">
                  <c:v>-5.0000000000000001E-3</c:v>
                </c:pt>
                <c:pt idx="9047">
                  <c:v>-4.0000000000000001E-3</c:v>
                </c:pt>
                <c:pt idx="9048">
                  <c:v>-5.0000000000000001E-3</c:v>
                </c:pt>
                <c:pt idx="9049">
                  <c:v>-4.0000000000000001E-3</c:v>
                </c:pt>
                <c:pt idx="9050">
                  <c:v>-4.0000000000000001E-3</c:v>
                </c:pt>
                <c:pt idx="9051">
                  <c:v>-4.0000000000000001E-3</c:v>
                </c:pt>
                <c:pt idx="9052">
                  <c:v>-5.0000000000000001E-3</c:v>
                </c:pt>
                <c:pt idx="9053">
                  <c:v>-4.0000000000000001E-3</c:v>
                </c:pt>
                <c:pt idx="9054">
                  <c:v>-4.0000000000000001E-3</c:v>
                </c:pt>
                <c:pt idx="9055">
                  <c:v>-4.0000000000000001E-3</c:v>
                </c:pt>
                <c:pt idx="9056">
                  <c:v>-4.0000000000000001E-3</c:v>
                </c:pt>
                <c:pt idx="9057">
                  <c:v>-4.0000000000000001E-3</c:v>
                </c:pt>
                <c:pt idx="9058">
                  <c:v>-4.0000000000000001E-3</c:v>
                </c:pt>
                <c:pt idx="9059">
                  <c:v>-4.0000000000000001E-3</c:v>
                </c:pt>
                <c:pt idx="9060">
                  <c:v>-5.0000000000000001E-3</c:v>
                </c:pt>
                <c:pt idx="9061">
                  <c:v>-4.0000000000000001E-3</c:v>
                </c:pt>
                <c:pt idx="9062">
                  <c:v>-5.0000000000000001E-3</c:v>
                </c:pt>
                <c:pt idx="9063">
                  <c:v>-4.0000000000000001E-3</c:v>
                </c:pt>
                <c:pt idx="9064">
                  <c:v>-5.0000000000000001E-3</c:v>
                </c:pt>
                <c:pt idx="9065">
                  <c:v>-4.0000000000000001E-3</c:v>
                </c:pt>
                <c:pt idx="9066">
                  <c:v>-5.0000000000000001E-3</c:v>
                </c:pt>
                <c:pt idx="9067">
                  <c:v>-5.0000000000000001E-3</c:v>
                </c:pt>
                <c:pt idx="9068">
                  <c:v>-5.0000000000000001E-3</c:v>
                </c:pt>
                <c:pt idx="9069">
                  <c:v>-5.0000000000000001E-3</c:v>
                </c:pt>
                <c:pt idx="9070">
                  <c:v>-5.0000000000000001E-3</c:v>
                </c:pt>
                <c:pt idx="9071">
                  <c:v>-5.0000000000000001E-3</c:v>
                </c:pt>
                <c:pt idx="9072">
                  <c:v>-5.0000000000000001E-3</c:v>
                </c:pt>
                <c:pt idx="9073">
                  <c:v>-4.0000000000000001E-3</c:v>
                </c:pt>
                <c:pt idx="9074">
                  <c:v>-4.0000000000000001E-3</c:v>
                </c:pt>
                <c:pt idx="9075">
                  <c:v>-5.0000000000000001E-3</c:v>
                </c:pt>
                <c:pt idx="9076">
                  <c:v>-4.0000000000000001E-3</c:v>
                </c:pt>
                <c:pt idx="9077">
                  <c:v>-4.0000000000000001E-3</c:v>
                </c:pt>
                <c:pt idx="9078">
                  <c:v>-4.0000000000000001E-3</c:v>
                </c:pt>
                <c:pt idx="9079">
                  <c:v>-4.0000000000000001E-3</c:v>
                </c:pt>
                <c:pt idx="9080">
                  <c:v>-5.0000000000000001E-3</c:v>
                </c:pt>
                <c:pt idx="9081">
                  <c:v>-5.0000000000000001E-3</c:v>
                </c:pt>
                <c:pt idx="9082">
                  <c:v>-5.0000000000000001E-3</c:v>
                </c:pt>
                <c:pt idx="9083">
                  <c:v>-5.0000000000000001E-3</c:v>
                </c:pt>
                <c:pt idx="9084">
                  <c:v>-5.0000000000000001E-3</c:v>
                </c:pt>
                <c:pt idx="9085">
                  <c:v>-4.0000000000000001E-3</c:v>
                </c:pt>
                <c:pt idx="9086">
                  <c:v>-4.0000000000000001E-3</c:v>
                </c:pt>
                <c:pt idx="9087">
                  <c:v>-4.0000000000000001E-3</c:v>
                </c:pt>
                <c:pt idx="9088">
                  <c:v>-5.0000000000000001E-3</c:v>
                </c:pt>
                <c:pt idx="9089">
                  <c:v>-5.0000000000000001E-3</c:v>
                </c:pt>
                <c:pt idx="9090">
                  <c:v>-4.0000000000000001E-3</c:v>
                </c:pt>
                <c:pt idx="9091">
                  <c:v>-4.0000000000000001E-3</c:v>
                </c:pt>
                <c:pt idx="9092">
                  <c:v>-5.0000000000000001E-3</c:v>
                </c:pt>
                <c:pt idx="9093">
                  <c:v>-5.0000000000000001E-3</c:v>
                </c:pt>
                <c:pt idx="9094">
                  <c:v>-4.0000000000000001E-3</c:v>
                </c:pt>
                <c:pt idx="9095">
                  <c:v>-5.0000000000000001E-3</c:v>
                </c:pt>
                <c:pt idx="9096">
                  <c:v>-5.0000000000000001E-3</c:v>
                </c:pt>
                <c:pt idx="9097">
                  <c:v>-4.0000000000000001E-3</c:v>
                </c:pt>
                <c:pt idx="9098">
                  <c:v>-4.0000000000000001E-3</c:v>
                </c:pt>
                <c:pt idx="9099">
                  <c:v>-4.0000000000000001E-3</c:v>
                </c:pt>
                <c:pt idx="9100">
                  <c:v>-5.0000000000000001E-3</c:v>
                </c:pt>
                <c:pt idx="9101">
                  <c:v>-5.0000000000000001E-3</c:v>
                </c:pt>
                <c:pt idx="9102">
                  <c:v>-4.0000000000000001E-3</c:v>
                </c:pt>
                <c:pt idx="9103">
                  <c:v>-4.0000000000000001E-3</c:v>
                </c:pt>
                <c:pt idx="9104">
                  <c:v>-4.0000000000000001E-3</c:v>
                </c:pt>
                <c:pt idx="9105">
                  <c:v>-4.0000000000000001E-3</c:v>
                </c:pt>
                <c:pt idx="9106">
                  <c:v>-4.0000000000000001E-3</c:v>
                </c:pt>
                <c:pt idx="9107">
                  <c:v>-4.0000000000000001E-3</c:v>
                </c:pt>
                <c:pt idx="9108">
                  <c:v>-5.0000000000000001E-3</c:v>
                </c:pt>
                <c:pt idx="9109">
                  <c:v>-5.0000000000000001E-3</c:v>
                </c:pt>
                <c:pt idx="9110">
                  <c:v>-4.0000000000000001E-3</c:v>
                </c:pt>
                <c:pt idx="9111">
                  <c:v>-4.0000000000000001E-3</c:v>
                </c:pt>
                <c:pt idx="9112">
                  <c:v>-4.0000000000000001E-3</c:v>
                </c:pt>
                <c:pt idx="9113">
                  <c:v>-5.0000000000000001E-3</c:v>
                </c:pt>
                <c:pt idx="9114">
                  <c:v>-4.0000000000000001E-3</c:v>
                </c:pt>
                <c:pt idx="9115">
                  <c:v>-4.0000000000000001E-3</c:v>
                </c:pt>
                <c:pt idx="9116">
                  <c:v>-4.0000000000000001E-3</c:v>
                </c:pt>
                <c:pt idx="9117">
                  <c:v>-4.0000000000000001E-3</c:v>
                </c:pt>
                <c:pt idx="9118">
                  <c:v>-4.0000000000000001E-3</c:v>
                </c:pt>
                <c:pt idx="9119">
                  <c:v>-4.0000000000000001E-3</c:v>
                </c:pt>
                <c:pt idx="9120">
                  <c:v>-4.0000000000000001E-3</c:v>
                </c:pt>
                <c:pt idx="9121">
                  <c:v>-4.0000000000000001E-3</c:v>
                </c:pt>
                <c:pt idx="9122">
                  <c:v>-4.0000000000000001E-3</c:v>
                </c:pt>
                <c:pt idx="9123">
                  <c:v>-4.0000000000000001E-3</c:v>
                </c:pt>
                <c:pt idx="9124">
                  <c:v>-4.0000000000000001E-3</c:v>
                </c:pt>
                <c:pt idx="9125">
                  <c:v>-4.0000000000000001E-3</c:v>
                </c:pt>
                <c:pt idx="9126">
                  <c:v>-4.0000000000000001E-3</c:v>
                </c:pt>
                <c:pt idx="9127">
                  <c:v>-4.0000000000000001E-3</c:v>
                </c:pt>
                <c:pt idx="9128">
                  <c:v>-4.0000000000000001E-3</c:v>
                </c:pt>
                <c:pt idx="9129">
                  <c:v>-5.0000000000000001E-3</c:v>
                </c:pt>
                <c:pt idx="9130">
                  <c:v>-4.0000000000000001E-3</c:v>
                </c:pt>
                <c:pt idx="9131">
                  <c:v>-4.0000000000000001E-3</c:v>
                </c:pt>
                <c:pt idx="9132">
                  <c:v>-4.0000000000000001E-3</c:v>
                </c:pt>
                <c:pt idx="9133">
                  <c:v>-4.0000000000000001E-3</c:v>
                </c:pt>
                <c:pt idx="9134">
                  <c:v>-4.0000000000000001E-3</c:v>
                </c:pt>
                <c:pt idx="9135">
                  <c:v>-4.0000000000000001E-3</c:v>
                </c:pt>
                <c:pt idx="9136">
                  <c:v>-4.0000000000000001E-3</c:v>
                </c:pt>
                <c:pt idx="9137">
                  <c:v>-4.0000000000000001E-3</c:v>
                </c:pt>
                <c:pt idx="9138">
                  <c:v>-4.0000000000000001E-3</c:v>
                </c:pt>
                <c:pt idx="9139">
                  <c:v>-4.0000000000000001E-3</c:v>
                </c:pt>
                <c:pt idx="9140">
                  <c:v>-4.0000000000000001E-3</c:v>
                </c:pt>
                <c:pt idx="9141">
                  <c:v>-4.0000000000000001E-3</c:v>
                </c:pt>
                <c:pt idx="9142">
                  <c:v>-4.0000000000000001E-3</c:v>
                </c:pt>
                <c:pt idx="9143">
                  <c:v>-4.0000000000000001E-3</c:v>
                </c:pt>
                <c:pt idx="9144">
                  <c:v>-4.0000000000000001E-3</c:v>
                </c:pt>
                <c:pt idx="9145">
                  <c:v>-4.0000000000000001E-3</c:v>
                </c:pt>
                <c:pt idx="9146">
                  <c:v>-4.0000000000000001E-3</c:v>
                </c:pt>
                <c:pt idx="9147">
                  <c:v>-4.0000000000000001E-3</c:v>
                </c:pt>
                <c:pt idx="9148">
                  <c:v>-4.0000000000000001E-3</c:v>
                </c:pt>
                <c:pt idx="9149">
                  <c:v>-5.0000000000000001E-3</c:v>
                </c:pt>
                <c:pt idx="9150">
                  <c:v>-4.0000000000000001E-3</c:v>
                </c:pt>
                <c:pt idx="9151">
                  <c:v>-4.0000000000000001E-3</c:v>
                </c:pt>
                <c:pt idx="9152">
                  <c:v>-5.0000000000000001E-3</c:v>
                </c:pt>
                <c:pt idx="9153">
                  <c:v>-4.0000000000000001E-3</c:v>
                </c:pt>
                <c:pt idx="9154">
                  <c:v>-4.0000000000000001E-3</c:v>
                </c:pt>
                <c:pt idx="9155">
                  <c:v>-4.0000000000000001E-3</c:v>
                </c:pt>
                <c:pt idx="9156">
                  <c:v>-4.0000000000000001E-3</c:v>
                </c:pt>
                <c:pt idx="9157">
                  <c:v>-4.0000000000000001E-3</c:v>
                </c:pt>
                <c:pt idx="9158">
                  <c:v>-5.0000000000000001E-3</c:v>
                </c:pt>
                <c:pt idx="9159">
                  <c:v>-4.0000000000000001E-3</c:v>
                </c:pt>
                <c:pt idx="9160">
                  <c:v>-5.0000000000000001E-3</c:v>
                </c:pt>
                <c:pt idx="9161">
                  <c:v>-4.0000000000000001E-3</c:v>
                </c:pt>
                <c:pt idx="9162">
                  <c:v>-4.0000000000000001E-3</c:v>
                </c:pt>
                <c:pt idx="9163">
                  <c:v>-4.0000000000000001E-3</c:v>
                </c:pt>
                <c:pt idx="9164">
                  <c:v>-4.0000000000000001E-3</c:v>
                </c:pt>
                <c:pt idx="9165">
                  <c:v>-4.0000000000000001E-3</c:v>
                </c:pt>
                <c:pt idx="9166">
                  <c:v>-5.0000000000000001E-3</c:v>
                </c:pt>
                <c:pt idx="9167">
                  <c:v>-4.0000000000000001E-3</c:v>
                </c:pt>
                <c:pt idx="9168">
                  <c:v>-4.0000000000000001E-3</c:v>
                </c:pt>
                <c:pt idx="9169">
                  <c:v>-4.0000000000000001E-3</c:v>
                </c:pt>
                <c:pt idx="9170">
                  <c:v>-4.0000000000000001E-3</c:v>
                </c:pt>
                <c:pt idx="9171">
                  <c:v>-4.0000000000000001E-3</c:v>
                </c:pt>
                <c:pt idx="9172">
                  <c:v>-5.0000000000000001E-3</c:v>
                </c:pt>
                <c:pt idx="9173">
                  <c:v>-5.0000000000000001E-3</c:v>
                </c:pt>
                <c:pt idx="9174">
                  <c:v>-5.0000000000000001E-3</c:v>
                </c:pt>
                <c:pt idx="9175">
                  <c:v>-5.0000000000000001E-3</c:v>
                </c:pt>
                <c:pt idx="9176">
                  <c:v>-5.0000000000000001E-3</c:v>
                </c:pt>
                <c:pt idx="9177">
                  <c:v>-5.0000000000000001E-3</c:v>
                </c:pt>
                <c:pt idx="9178">
                  <c:v>-5.0000000000000001E-3</c:v>
                </c:pt>
                <c:pt idx="9179">
                  <c:v>-4.0000000000000001E-3</c:v>
                </c:pt>
                <c:pt idx="9180">
                  <c:v>-4.0000000000000001E-3</c:v>
                </c:pt>
                <c:pt idx="9181">
                  <c:v>-4.0000000000000001E-3</c:v>
                </c:pt>
                <c:pt idx="9182">
                  <c:v>-5.0000000000000001E-3</c:v>
                </c:pt>
                <c:pt idx="9183">
                  <c:v>-4.0000000000000001E-3</c:v>
                </c:pt>
                <c:pt idx="9184">
                  <c:v>-5.0000000000000001E-3</c:v>
                </c:pt>
                <c:pt idx="9185">
                  <c:v>-4.0000000000000001E-3</c:v>
                </c:pt>
                <c:pt idx="9186">
                  <c:v>-5.0000000000000001E-3</c:v>
                </c:pt>
                <c:pt idx="9187">
                  <c:v>-5.0000000000000001E-3</c:v>
                </c:pt>
                <c:pt idx="9188">
                  <c:v>-5.0000000000000001E-3</c:v>
                </c:pt>
                <c:pt idx="9189">
                  <c:v>-5.0000000000000001E-3</c:v>
                </c:pt>
                <c:pt idx="9190">
                  <c:v>-4.0000000000000001E-3</c:v>
                </c:pt>
                <c:pt idx="9191">
                  <c:v>-4.0000000000000001E-3</c:v>
                </c:pt>
                <c:pt idx="9192">
                  <c:v>-4.0000000000000001E-3</c:v>
                </c:pt>
                <c:pt idx="9193">
                  <c:v>-5.0000000000000001E-3</c:v>
                </c:pt>
                <c:pt idx="9194">
                  <c:v>-5.0000000000000001E-3</c:v>
                </c:pt>
                <c:pt idx="9195">
                  <c:v>-5.0000000000000001E-3</c:v>
                </c:pt>
                <c:pt idx="9196">
                  <c:v>-5.0000000000000001E-3</c:v>
                </c:pt>
                <c:pt idx="9197">
                  <c:v>-4.0000000000000001E-3</c:v>
                </c:pt>
                <c:pt idx="9198">
                  <c:v>-5.0000000000000001E-3</c:v>
                </c:pt>
                <c:pt idx="9199">
                  <c:v>-4.0000000000000001E-3</c:v>
                </c:pt>
                <c:pt idx="9200">
                  <c:v>-5.0000000000000001E-3</c:v>
                </c:pt>
                <c:pt idx="9201">
                  <c:v>-5.0000000000000001E-3</c:v>
                </c:pt>
                <c:pt idx="9202">
                  <c:v>-5.0000000000000001E-3</c:v>
                </c:pt>
                <c:pt idx="9203">
                  <c:v>-5.0000000000000001E-3</c:v>
                </c:pt>
                <c:pt idx="9204">
                  <c:v>-5.0000000000000001E-3</c:v>
                </c:pt>
                <c:pt idx="9205">
                  <c:v>-4.0000000000000001E-3</c:v>
                </c:pt>
                <c:pt idx="9206">
                  <c:v>-4.0000000000000001E-3</c:v>
                </c:pt>
                <c:pt idx="9207">
                  <c:v>-5.0000000000000001E-3</c:v>
                </c:pt>
                <c:pt idx="9208">
                  <c:v>-4.0000000000000001E-3</c:v>
                </c:pt>
                <c:pt idx="9209">
                  <c:v>-5.0000000000000001E-3</c:v>
                </c:pt>
                <c:pt idx="9210">
                  <c:v>-4.0000000000000001E-3</c:v>
                </c:pt>
                <c:pt idx="9211">
                  <c:v>-4.0000000000000001E-3</c:v>
                </c:pt>
                <c:pt idx="9212">
                  <c:v>-4.0000000000000001E-3</c:v>
                </c:pt>
                <c:pt idx="9213">
                  <c:v>-5.0000000000000001E-3</c:v>
                </c:pt>
                <c:pt idx="9214">
                  <c:v>-4.0000000000000001E-3</c:v>
                </c:pt>
                <c:pt idx="9215">
                  <c:v>-5.0000000000000001E-3</c:v>
                </c:pt>
                <c:pt idx="9216">
                  <c:v>-5.0000000000000001E-3</c:v>
                </c:pt>
                <c:pt idx="9217">
                  <c:v>-4.0000000000000001E-3</c:v>
                </c:pt>
                <c:pt idx="9218">
                  <c:v>-4.0000000000000001E-3</c:v>
                </c:pt>
                <c:pt idx="9219">
                  <c:v>-4.0000000000000001E-3</c:v>
                </c:pt>
                <c:pt idx="9220">
                  <c:v>-4.0000000000000001E-3</c:v>
                </c:pt>
                <c:pt idx="9221">
                  <c:v>-4.0000000000000001E-3</c:v>
                </c:pt>
                <c:pt idx="9222">
                  <c:v>-4.0000000000000001E-3</c:v>
                </c:pt>
                <c:pt idx="9223">
                  <c:v>-5.0000000000000001E-3</c:v>
                </c:pt>
                <c:pt idx="9224">
                  <c:v>-5.0000000000000001E-3</c:v>
                </c:pt>
                <c:pt idx="9225">
                  <c:v>-5.0000000000000001E-3</c:v>
                </c:pt>
                <c:pt idx="9226">
                  <c:v>-5.0000000000000001E-3</c:v>
                </c:pt>
                <c:pt idx="9227">
                  <c:v>-5.0000000000000001E-3</c:v>
                </c:pt>
                <c:pt idx="9228">
                  <c:v>-4.0000000000000001E-3</c:v>
                </c:pt>
                <c:pt idx="9229">
                  <c:v>-4.0000000000000001E-3</c:v>
                </c:pt>
                <c:pt idx="9230">
                  <c:v>-4.0000000000000001E-3</c:v>
                </c:pt>
                <c:pt idx="9231">
                  <c:v>-4.0000000000000001E-3</c:v>
                </c:pt>
                <c:pt idx="9232">
                  <c:v>-5.0000000000000001E-3</c:v>
                </c:pt>
                <c:pt idx="9233">
                  <c:v>-5.0000000000000001E-3</c:v>
                </c:pt>
                <c:pt idx="9234">
                  <c:v>-5.0000000000000001E-3</c:v>
                </c:pt>
                <c:pt idx="9235">
                  <c:v>-5.0000000000000001E-3</c:v>
                </c:pt>
                <c:pt idx="9236">
                  <c:v>-4.0000000000000001E-3</c:v>
                </c:pt>
                <c:pt idx="9237">
                  <c:v>-5.0000000000000001E-3</c:v>
                </c:pt>
                <c:pt idx="9238">
                  <c:v>-4.0000000000000001E-3</c:v>
                </c:pt>
                <c:pt idx="9239">
                  <c:v>-4.0000000000000001E-3</c:v>
                </c:pt>
                <c:pt idx="9240">
                  <c:v>-4.0000000000000001E-3</c:v>
                </c:pt>
                <c:pt idx="9241">
                  <c:v>-4.0000000000000001E-3</c:v>
                </c:pt>
                <c:pt idx="9242">
                  <c:v>-4.0000000000000001E-3</c:v>
                </c:pt>
                <c:pt idx="9243">
                  <c:v>-4.0000000000000001E-3</c:v>
                </c:pt>
                <c:pt idx="9244">
                  <c:v>-4.0000000000000001E-3</c:v>
                </c:pt>
                <c:pt idx="9245">
                  <c:v>-4.0000000000000001E-3</c:v>
                </c:pt>
                <c:pt idx="9246">
                  <c:v>-5.0000000000000001E-3</c:v>
                </c:pt>
                <c:pt idx="9247">
                  <c:v>-4.0000000000000001E-3</c:v>
                </c:pt>
                <c:pt idx="9248">
                  <c:v>-4.0000000000000001E-3</c:v>
                </c:pt>
                <c:pt idx="9249">
                  <c:v>-4.0000000000000001E-3</c:v>
                </c:pt>
                <c:pt idx="9250">
                  <c:v>-4.0000000000000001E-3</c:v>
                </c:pt>
                <c:pt idx="9251">
                  <c:v>-5.0000000000000001E-3</c:v>
                </c:pt>
                <c:pt idx="9252">
                  <c:v>-5.0000000000000001E-3</c:v>
                </c:pt>
                <c:pt idx="9253">
                  <c:v>-4.0000000000000001E-3</c:v>
                </c:pt>
                <c:pt idx="9254">
                  <c:v>-4.0000000000000001E-3</c:v>
                </c:pt>
                <c:pt idx="9255">
                  <c:v>-4.0000000000000001E-3</c:v>
                </c:pt>
                <c:pt idx="9256">
                  <c:v>-5.0000000000000001E-3</c:v>
                </c:pt>
                <c:pt idx="9257">
                  <c:v>-4.0000000000000001E-3</c:v>
                </c:pt>
                <c:pt idx="9258">
                  <c:v>-4.0000000000000001E-3</c:v>
                </c:pt>
                <c:pt idx="9259">
                  <c:v>-4.0000000000000001E-3</c:v>
                </c:pt>
                <c:pt idx="9260">
                  <c:v>-4.0000000000000001E-3</c:v>
                </c:pt>
                <c:pt idx="9261">
                  <c:v>-4.0000000000000001E-3</c:v>
                </c:pt>
                <c:pt idx="9262">
                  <c:v>-4.0000000000000001E-3</c:v>
                </c:pt>
                <c:pt idx="9263">
                  <c:v>-4.0000000000000001E-3</c:v>
                </c:pt>
                <c:pt idx="9264">
                  <c:v>-5.0000000000000001E-3</c:v>
                </c:pt>
                <c:pt idx="9265">
                  <c:v>-5.0000000000000001E-3</c:v>
                </c:pt>
                <c:pt idx="9266">
                  <c:v>-4.0000000000000001E-3</c:v>
                </c:pt>
                <c:pt idx="9267">
                  <c:v>-5.0000000000000001E-3</c:v>
                </c:pt>
                <c:pt idx="9268">
                  <c:v>-4.0000000000000001E-3</c:v>
                </c:pt>
                <c:pt idx="9269">
                  <c:v>-5.0000000000000001E-3</c:v>
                </c:pt>
                <c:pt idx="9270">
                  <c:v>-4.0000000000000001E-3</c:v>
                </c:pt>
                <c:pt idx="9271">
                  <c:v>-5.0000000000000001E-3</c:v>
                </c:pt>
                <c:pt idx="9272">
                  <c:v>-5.0000000000000001E-3</c:v>
                </c:pt>
                <c:pt idx="9273">
                  <c:v>-4.0000000000000001E-3</c:v>
                </c:pt>
                <c:pt idx="9274">
                  <c:v>-4.0000000000000001E-3</c:v>
                </c:pt>
                <c:pt idx="9275">
                  <c:v>-4.0000000000000001E-3</c:v>
                </c:pt>
                <c:pt idx="9276">
                  <c:v>-4.0000000000000001E-3</c:v>
                </c:pt>
                <c:pt idx="9277">
                  <c:v>-4.0000000000000001E-3</c:v>
                </c:pt>
                <c:pt idx="9278">
                  <c:v>-4.0000000000000001E-3</c:v>
                </c:pt>
                <c:pt idx="9279">
                  <c:v>-4.0000000000000001E-3</c:v>
                </c:pt>
                <c:pt idx="9280">
                  <c:v>-4.0000000000000001E-3</c:v>
                </c:pt>
                <c:pt idx="9281">
                  <c:v>-4.0000000000000001E-3</c:v>
                </c:pt>
                <c:pt idx="9282">
                  <c:v>-4.0000000000000001E-3</c:v>
                </c:pt>
                <c:pt idx="9283">
                  <c:v>-5.0000000000000001E-3</c:v>
                </c:pt>
                <c:pt idx="9284">
                  <c:v>-4.0000000000000001E-3</c:v>
                </c:pt>
                <c:pt idx="9285">
                  <c:v>-4.0000000000000001E-3</c:v>
                </c:pt>
                <c:pt idx="9286">
                  <c:v>-4.0000000000000001E-3</c:v>
                </c:pt>
                <c:pt idx="9287">
                  <c:v>-4.0000000000000001E-3</c:v>
                </c:pt>
                <c:pt idx="9288">
                  <c:v>-4.0000000000000001E-3</c:v>
                </c:pt>
                <c:pt idx="9289">
                  <c:v>-4.0000000000000001E-3</c:v>
                </c:pt>
                <c:pt idx="9290">
                  <c:v>-4.0000000000000001E-3</c:v>
                </c:pt>
                <c:pt idx="9291">
                  <c:v>-4.0000000000000001E-3</c:v>
                </c:pt>
                <c:pt idx="9292">
                  <c:v>-4.0000000000000001E-3</c:v>
                </c:pt>
                <c:pt idx="9293">
                  <c:v>-4.0000000000000001E-3</c:v>
                </c:pt>
                <c:pt idx="9294">
                  <c:v>-4.0000000000000001E-3</c:v>
                </c:pt>
                <c:pt idx="9295">
                  <c:v>-4.0000000000000001E-3</c:v>
                </c:pt>
                <c:pt idx="9296">
                  <c:v>-4.0000000000000001E-3</c:v>
                </c:pt>
                <c:pt idx="9297">
                  <c:v>-4.0000000000000001E-3</c:v>
                </c:pt>
                <c:pt idx="9298">
                  <c:v>-4.0000000000000001E-3</c:v>
                </c:pt>
                <c:pt idx="9299">
                  <c:v>-4.0000000000000001E-3</c:v>
                </c:pt>
                <c:pt idx="9300">
                  <c:v>-5.0000000000000001E-3</c:v>
                </c:pt>
                <c:pt idx="9301">
                  <c:v>-4.0000000000000001E-3</c:v>
                </c:pt>
                <c:pt idx="9302">
                  <c:v>-4.0000000000000001E-3</c:v>
                </c:pt>
                <c:pt idx="9303">
                  <c:v>-4.0000000000000001E-3</c:v>
                </c:pt>
                <c:pt idx="9304">
                  <c:v>-4.0000000000000001E-3</c:v>
                </c:pt>
                <c:pt idx="9305">
                  <c:v>-5.0000000000000001E-3</c:v>
                </c:pt>
                <c:pt idx="9306">
                  <c:v>-4.0000000000000001E-3</c:v>
                </c:pt>
                <c:pt idx="9307">
                  <c:v>-4.0000000000000001E-3</c:v>
                </c:pt>
                <c:pt idx="9308">
                  <c:v>-4.0000000000000001E-3</c:v>
                </c:pt>
                <c:pt idx="9309">
                  <c:v>-4.0000000000000001E-3</c:v>
                </c:pt>
                <c:pt idx="9310">
                  <c:v>-4.0000000000000001E-3</c:v>
                </c:pt>
                <c:pt idx="9311">
                  <c:v>-4.0000000000000001E-3</c:v>
                </c:pt>
                <c:pt idx="9312">
                  <c:v>-4.0000000000000001E-3</c:v>
                </c:pt>
                <c:pt idx="9313">
                  <c:v>-4.0000000000000001E-3</c:v>
                </c:pt>
                <c:pt idx="9314">
                  <c:v>-4.0000000000000001E-3</c:v>
                </c:pt>
                <c:pt idx="9315">
                  <c:v>-3.0000000000000001E-3</c:v>
                </c:pt>
                <c:pt idx="9316">
                  <c:v>-4.0000000000000001E-3</c:v>
                </c:pt>
                <c:pt idx="9317">
                  <c:v>-4.0000000000000001E-3</c:v>
                </c:pt>
                <c:pt idx="9318">
                  <c:v>-4.0000000000000001E-3</c:v>
                </c:pt>
                <c:pt idx="9319">
                  <c:v>-4.0000000000000001E-3</c:v>
                </c:pt>
                <c:pt idx="9320">
                  <c:v>-4.0000000000000001E-3</c:v>
                </c:pt>
                <c:pt idx="9321">
                  <c:v>-4.0000000000000001E-3</c:v>
                </c:pt>
                <c:pt idx="9322">
                  <c:v>-4.0000000000000001E-3</c:v>
                </c:pt>
                <c:pt idx="9323">
                  <c:v>-4.0000000000000001E-3</c:v>
                </c:pt>
                <c:pt idx="9324">
                  <c:v>-4.0000000000000001E-3</c:v>
                </c:pt>
                <c:pt idx="9325">
                  <c:v>-4.0000000000000001E-3</c:v>
                </c:pt>
                <c:pt idx="9326">
                  <c:v>-4.0000000000000001E-3</c:v>
                </c:pt>
                <c:pt idx="9327">
                  <c:v>-4.0000000000000001E-3</c:v>
                </c:pt>
                <c:pt idx="9328">
                  <c:v>-4.0000000000000001E-3</c:v>
                </c:pt>
                <c:pt idx="9329">
                  <c:v>-4.0000000000000001E-3</c:v>
                </c:pt>
                <c:pt idx="9330">
                  <c:v>-4.0000000000000001E-3</c:v>
                </c:pt>
                <c:pt idx="9331">
                  <c:v>-4.0000000000000001E-3</c:v>
                </c:pt>
                <c:pt idx="9332">
                  <c:v>-4.0000000000000001E-3</c:v>
                </c:pt>
                <c:pt idx="9333">
                  <c:v>-2E-3</c:v>
                </c:pt>
                <c:pt idx="9334">
                  <c:v>-4.0000000000000001E-3</c:v>
                </c:pt>
                <c:pt idx="9335">
                  <c:v>-4.0000000000000001E-3</c:v>
                </c:pt>
                <c:pt idx="9336">
                  <c:v>-4.0000000000000001E-3</c:v>
                </c:pt>
                <c:pt idx="9337">
                  <c:v>-4.0000000000000001E-3</c:v>
                </c:pt>
                <c:pt idx="9338">
                  <c:v>-4.0000000000000001E-3</c:v>
                </c:pt>
                <c:pt idx="9339">
                  <c:v>-4.0000000000000001E-3</c:v>
                </c:pt>
                <c:pt idx="9340">
                  <c:v>-4.0000000000000001E-3</c:v>
                </c:pt>
                <c:pt idx="9341">
                  <c:v>-4.0000000000000001E-3</c:v>
                </c:pt>
                <c:pt idx="9342">
                  <c:v>-4.0000000000000001E-3</c:v>
                </c:pt>
                <c:pt idx="9343">
                  <c:v>-4.0000000000000001E-3</c:v>
                </c:pt>
                <c:pt idx="9344">
                  <c:v>-4.0000000000000001E-3</c:v>
                </c:pt>
                <c:pt idx="9345">
                  <c:v>-4.0000000000000001E-3</c:v>
                </c:pt>
                <c:pt idx="9346">
                  <c:v>-4.0000000000000001E-3</c:v>
                </c:pt>
                <c:pt idx="9347">
                  <c:v>-4.0000000000000001E-3</c:v>
                </c:pt>
                <c:pt idx="9348">
                  <c:v>-4.0000000000000001E-3</c:v>
                </c:pt>
                <c:pt idx="9349">
                  <c:v>-4.0000000000000001E-3</c:v>
                </c:pt>
                <c:pt idx="9350">
                  <c:v>-4.0000000000000001E-3</c:v>
                </c:pt>
                <c:pt idx="9351">
                  <c:v>-4.0000000000000001E-3</c:v>
                </c:pt>
                <c:pt idx="9352">
                  <c:v>-4.0000000000000001E-3</c:v>
                </c:pt>
                <c:pt idx="9353">
                  <c:v>-4.0000000000000001E-3</c:v>
                </c:pt>
                <c:pt idx="9354">
                  <c:v>-4.0000000000000001E-3</c:v>
                </c:pt>
                <c:pt idx="9355">
                  <c:v>-4.0000000000000001E-3</c:v>
                </c:pt>
                <c:pt idx="9356">
                  <c:v>-4.0000000000000001E-3</c:v>
                </c:pt>
                <c:pt idx="9357">
                  <c:v>-4.0000000000000001E-3</c:v>
                </c:pt>
                <c:pt idx="9358">
                  <c:v>-4.0000000000000001E-3</c:v>
                </c:pt>
                <c:pt idx="9359">
                  <c:v>-4.0000000000000001E-3</c:v>
                </c:pt>
                <c:pt idx="9360">
                  <c:v>-4.0000000000000001E-3</c:v>
                </c:pt>
                <c:pt idx="9361">
                  <c:v>-4.0000000000000001E-3</c:v>
                </c:pt>
                <c:pt idx="9362">
                  <c:v>-4.0000000000000001E-3</c:v>
                </c:pt>
                <c:pt idx="9363">
                  <c:v>-4.0000000000000001E-3</c:v>
                </c:pt>
                <c:pt idx="9364">
                  <c:v>-4.0000000000000001E-3</c:v>
                </c:pt>
                <c:pt idx="9365">
                  <c:v>-4.0000000000000001E-3</c:v>
                </c:pt>
                <c:pt idx="9366">
                  <c:v>-4.0000000000000001E-3</c:v>
                </c:pt>
                <c:pt idx="9367">
                  <c:v>-4.0000000000000001E-3</c:v>
                </c:pt>
                <c:pt idx="9368">
                  <c:v>-4.0000000000000001E-3</c:v>
                </c:pt>
                <c:pt idx="9369">
                  <c:v>-4.0000000000000001E-3</c:v>
                </c:pt>
                <c:pt idx="9370">
                  <c:v>-4.0000000000000001E-3</c:v>
                </c:pt>
                <c:pt idx="9371">
                  <c:v>-4.0000000000000001E-3</c:v>
                </c:pt>
                <c:pt idx="9372">
                  <c:v>-4.0000000000000001E-3</c:v>
                </c:pt>
                <c:pt idx="9373">
                  <c:v>-4.0000000000000001E-3</c:v>
                </c:pt>
                <c:pt idx="9374">
                  <c:v>-4.0000000000000001E-3</c:v>
                </c:pt>
                <c:pt idx="9375">
                  <c:v>-4.0000000000000001E-3</c:v>
                </c:pt>
                <c:pt idx="9376">
                  <c:v>-4.0000000000000001E-3</c:v>
                </c:pt>
                <c:pt idx="9377">
                  <c:v>-4.0000000000000001E-3</c:v>
                </c:pt>
                <c:pt idx="9378">
                  <c:v>-4.0000000000000001E-3</c:v>
                </c:pt>
                <c:pt idx="9379">
                  <c:v>-4.0000000000000001E-3</c:v>
                </c:pt>
                <c:pt idx="9380">
                  <c:v>-4.0000000000000001E-3</c:v>
                </c:pt>
                <c:pt idx="9381">
                  <c:v>-4.0000000000000001E-3</c:v>
                </c:pt>
                <c:pt idx="9382">
                  <c:v>-4.0000000000000001E-3</c:v>
                </c:pt>
                <c:pt idx="9383">
                  <c:v>-4.0000000000000001E-3</c:v>
                </c:pt>
                <c:pt idx="9384">
                  <c:v>-4.0000000000000001E-3</c:v>
                </c:pt>
                <c:pt idx="9385">
                  <c:v>-4.0000000000000001E-3</c:v>
                </c:pt>
                <c:pt idx="9386">
                  <c:v>-4.0000000000000001E-3</c:v>
                </c:pt>
                <c:pt idx="9387">
                  <c:v>-4.0000000000000001E-3</c:v>
                </c:pt>
                <c:pt idx="9388">
                  <c:v>-4.0000000000000001E-3</c:v>
                </c:pt>
                <c:pt idx="9389">
                  <c:v>-4.0000000000000001E-3</c:v>
                </c:pt>
                <c:pt idx="9390">
                  <c:v>-4.0000000000000001E-3</c:v>
                </c:pt>
                <c:pt idx="9391">
                  <c:v>-4.0000000000000001E-3</c:v>
                </c:pt>
                <c:pt idx="9392">
                  <c:v>-4.0000000000000001E-3</c:v>
                </c:pt>
                <c:pt idx="9393">
                  <c:v>-4.0000000000000001E-3</c:v>
                </c:pt>
                <c:pt idx="9394">
                  <c:v>-4.0000000000000001E-3</c:v>
                </c:pt>
                <c:pt idx="9395">
                  <c:v>-4.0000000000000001E-3</c:v>
                </c:pt>
                <c:pt idx="9396">
                  <c:v>-4.0000000000000001E-3</c:v>
                </c:pt>
                <c:pt idx="9397">
                  <c:v>-4.0000000000000001E-3</c:v>
                </c:pt>
                <c:pt idx="9398">
                  <c:v>-4.0000000000000001E-3</c:v>
                </c:pt>
                <c:pt idx="9399">
                  <c:v>-4.0000000000000001E-3</c:v>
                </c:pt>
                <c:pt idx="9400">
                  <c:v>-4.0000000000000001E-3</c:v>
                </c:pt>
                <c:pt idx="9401">
                  <c:v>-4.0000000000000001E-3</c:v>
                </c:pt>
                <c:pt idx="9402">
                  <c:v>-4.0000000000000001E-3</c:v>
                </c:pt>
                <c:pt idx="9403">
                  <c:v>-4.0000000000000001E-3</c:v>
                </c:pt>
                <c:pt idx="9404">
                  <c:v>-4.0000000000000001E-3</c:v>
                </c:pt>
                <c:pt idx="9405">
                  <c:v>-4.0000000000000001E-3</c:v>
                </c:pt>
                <c:pt idx="9406">
                  <c:v>-4.0000000000000001E-3</c:v>
                </c:pt>
                <c:pt idx="9407">
                  <c:v>-4.0000000000000001E-3</c:v>
                </c:pt>
                <c:pt idx="9408">
                  <c:v>-4.0000000000000001E-3</c:v>
                </c:pt>
                <c:pt idx="9409">
                  <c:v>-4.0000000000000001E-3</c:v>
                </c:pt>
                <c:pt idx="9410">
                  <c:v>-4.0000000000000001E-3</c:v>
                </c:pt>
                <c:pt idx="9411">
                  <c:v>-4.0000000000000001E-3</c:v>
                </c:pt>
                <c:pt idx="9412">
                  <c:v>-5.0000000000000001E-3</c:v>
                </c:pt>
                <c:pt idx="9413">
                  <c:v>-4.0000000000000001E-3</c:v>
                </c:pt>
                <c:pt idx="9414">
                  <c:v>-4.0000000000000001E-3</c:v>
                </c:pt>
                <c:pt idx="9415">
                  <c:v>-4.0000000000000001E-3</c:v>
                </c:pt>
                <c:pt idx="9416">
                  <c:v>-4.0000000000000001E-3</c:v>
                </c:pt>
                <c:pt idx="9417">
                  <c:v>-4.0000000000000001E-3</c:v>
                </c:pt>
                <c:pt idx="9418">
                  <c:v>-4.0000000000000001E-3</c:v>
                </c:pt>
                <c:pt idx="9419">
                  <c:v>-4.0000000000000001E-3</c:v>
                </c:pt>
                <c:pt idx="9420">
                  <c:v>-4.0000000000000001E-3</c:v>
                </c:pt>
                <c:pt idx="9421">
                  <c:v>-4.0000000000000001E-3</c:v>
                </c:pt>
                <c:pt idx="9422">
                  <c:v>-4.0000000000000001E-3</c:v>
                </c:pt>
                <c:pt idx="9423">
                  <c:v>-5.0000000000000001E-3</c:v>
                </c:pt>
                <c:pt idx="9424">
                  <c:v>-4.0000000000000001E-3</c:v>
                </c:pt>
                <c:pt idx="9425">
                  <c:v>-4.0000000000000001E-3</c:v>
                </c:pt>
                <c:pt idx="9426">
                  <c:v>-5.0000000000000001E-3</c:v>
                </c:pt>
                <c:pt idx="9427">
                  <c:v>-4.0000000000000001E-3</c:v>
                </c:pt>
                <c:pt idx="9428">
                  <c:v>-4.0000000000000001E-3</c:v>
                </c:pt>
                <c:pt idx="9429">
                  <c:v>-4.0000000000000001E-3</c:v>
                </c:pt>
                <c:pt idx="9430">
                  <c:v>-4.0000000000000001E-3</c:v>
                </c:pt>
                <c:pt idx="9431">
                  <c:v>-4.0000000000000001E-3</c:v>
                </c:pt>
                <c:pt idx="9432">
                  <c:v>-4.0000000000000001E-3</c:v>
                </c:pt>
                <c:pt idx="9433">
                  <c:v>-4.0000000000000001E-3</c:v>
                </c:pt>
                <c:pt idx="9434">
                  <c:v>-4.0000000000000001E-3</c:v>
                </c:pt>
                <c:pt idx="9435">
                  <c:v>-4.0000000000000001E-3</c:v>
                </c:pt>
                <c:pt idx="9436">
                  <c:v>-5.0000000000000001E-3</c:v>
                </c:pt>
                <c:pt idx="9437">
                  <c:v>-4.0000000000000001E-3</c:v>
                </c:pt>
                <c:pt idx="9438">
                  <c:v>-4.0000000000000001E-3</c:v>
                </c:pt>
                <c:pt idx="9439">
                  <c:v>-2E-3</c:v>
                </c:pt>
                <c:pt idx="9440">
                  <c:v>-5.0000000000000001E-3</c:v>
                </c:pt>
                <c:pt idx="9441">
                  <c:v>-5.0000000000000001E-3</c:v>
                </c:pt>
                <c:pt idx="9442">
                  <c:v>-4.0000000000000001E-3</c:v>
                </c:pt>
                <c:pt idx="9443">
                  <c:v>-4.0000000000000001E-3</c:v>
                </c:pt>
                <c:pt idx="9444">
                  <c:v>-4.0000000000000001E-3</c:v>
                </c:pt>
                <c:pt idx="9445">
                  <c:v>-4.0000000000000001E-3</c:v>
                </c:pt>
                <c:pt idx="9446">
                  <c:v>-4.0000000000000001E-3</c:v>
                </c:pt>
                <c:pt idx="9447">
                  <c:v>-4.0000000000000001E-3</c:v>
                </c:pt>
                <c:pt idx="9448">
                  <c:v>-4.0000000000000001E-3</c:v>
                </c:pt>
                <c:pt idx="9449">
                  <c:v>-4.0000000000000001E-3</c:v>
                </c:pt>
                <c:pt idx="9450">
                  <c:v>-4.0000000000000001E-3</c:v>
                </c:pt>
                <c:pt idx="9451">
                  <c:v>-4.0000000000000001E-3</c:v>
                </c:pt>
                <c:pt idx="9452">
                  <c:v>-5.0000000000000001E-3</c:v>
                </c:pt>
                <c:pt idx="9453">
                  <c:v>-4.0000000000000001E-3</c:v>
                </c:pt>
                <c:pt idx="9454">
                  <c:v>-5.0000000000000001E-3</c:v>
                </c:pt>
                <c:pt idx="9455">
                  <c:v>-4.0000000000000001E-3</c:v>
                </c:pt>
                <c:pt idx="9456">
                  <c:v>-5.0000000000000001E-3</c:v>
                </c:pt>
                <c:pt idx="9457">
                  <c:v>-4.0000000000000001E-3</c:v>
                </c:pt>
                <c:pt idx="9458">
                  <c:v>-4.0000000000000001E-3</c:v>
                </c:pt>
                <c:pt idx="9459">
                  <c:v>-4.0000000000000001E-3</c:v>
                </c:pt>
                <c:pt idx="9460">
                  <c:v>-4.0000000000000001E-3</c:v>
                </c:pt>
                <c:pt idx="9461">
                  <c:v>-4.0000000000000001E-3</c:v>
                </c:pt>
                <c:pt idx="9462">
                  <c:v>-4.0000000000000001E-3</c:v>
                </c:pt>
                <c:pt idx="9463">
                  <c:v>-4.0000000000000001E-3</c:v>
                </c:pt>
                <c:pt idx="9464">
                  <c:v>-4.0000000000000001E-3</c:v>
                </c:pt>
                <c:pt idx="9465">
                  <c:v>-4.0000000000000001E-3</c:v>
                </c:pt>
                <c:pt idx="9466">
                  <c:v>-4.0000000000000001E-3</c:v>
                </c:pt>
                <c:pt idx="9467">
                  <c:v>-4.0000000000000001E-3</c:v>
                </c:pt>
                <c:pt idx="9468">
                  <c:v>-4.0000000000000001E-3</c:v>
                </c:pt>
                <c:pt idx="9469">
                  <c:v>-4.0000000000000001E-3</c:v>
                </c:pt>
                <c:pt idx="9470">
                  <c:v>-4.0000000000000001E-3</c:v>
                </c:pt>
                <c:pt idx="9471">
                  <c:v>-4.0000000000000001E-3</c:v>
                </c:pt>
                <c:pt idx="9472">
                  <c:v>-4.0000000000000001E-3</c:v>
                </c:pt>
                <c:pt idx="9473">
                  <c:v>-4.0000000000000001E-3</c:v>
                </c:pt>
                <c:pt idx="9474">
                  <c:v>-4.0000000000000001E-3</c:v>
                </c:pt>
                <c:pt idx="9475">
                  <c:v>-4.0000000000000001E-3</c:v>
                </c:pt>
                <c:pt idx="9476">
                  <c:v>-4.0000000000000001E-3</c:v>
                </c:pt>
                <c:pt idx="9477">
                  <c:v>-4.0000000000000001E-3</c:v>
                </c:pt>
                <c:pt idx="9478">
                  <c:v>-4.0000000000000001E-3</c:v>
                </c:pt>
                <c:pt idx="9479">
                  <c:v>-4.0000000000000001E-3</c:v>
                </c:pt>
                <c:pt idx="9480">
                  <c:v>-4.0000000000000001E-3</c:v>
                </c:pt>
                <c:pt idx="9481">
                  <c:v>-4.0000000000000001E-3</c:v>
                </c:pt>
                <c:pt idx="9482">
                  <c:v>-4.0000000000000001E-3</c:v>
                </c:pt>
                <c:pt idx="9483">
                  <c:v>-4.0000000000000001E-3</c:v>
                </c:pt>
                <c:pt idx="9484">
                  <c:v>-4.0000000000000001E-3</c:v>
                </c:pt>
                <c:pt idx="9485">
                  <c:v>-4.0000000000000001E-3</c:v>
                </c:pt>
                <c:pt idx="9486">
                  <c:v>-4.0000000000000001E-3</c:v>
                </c:pt>
                <c:pt idx="9487">
                  <c:v>-4.0000000000000001E-3</c:v>
                </c:pt>
                <c:pt idx="9488">
                  <c:v>-4.0000000000000001E-3</c:v>
                </c:pt>
                <c:pt idx="9489">
                  <c:v>-4.0000000000000001E-3</c:v>
                </c:pt>
                <c:pt idx="9490">
                  <c:v>-4.0000000000000001E-3</c:v>
                </c:pt>
                <c:pt idx="9491">
                  <c:v>-4.0000000000000001E-3</c:v>
                </c:pt>
                <c:pt idx="9492">
                  <c:v>-4.0000000000000001E-3</c:v>
                </c:pt>
                <c:pt idx="9493">
                  <c:v>-4.0000000000000001E-3</c:v>
                </c:pt>
                <c:pt idx="9494">
                  <c:v>-4.0000000000000001E-3</c:v>
                </c:pt>
                <c:pt idx="9495">
                  <c:v>-4.0000000000000001E-3</c:v>
                </c:pt>
                <c:pt idx="9496">
                  <c:v>-4.0000000000000001E-3</c:v>
                </c:pt>
                <c:pt idx="9497">
                  <c:v>-4.0000000000000001E-3</c:v>
                </c:pt>
                <c:pt idx="9498">
                  <c:v>-4.0000000000000001E-3</c:v>
                </c:pt>
                <c:pt idx="9499">
                  <c:v>-4.0000000000000001E-3</c:v>
                </c:pt>
                <c:pt idx="9500">
                  <c:v>-4.0000000000000001E-3</c:v>
                </c:pt>
                <c:pt idx="9501">
                  <c:v>-5.0000000000000001E-3</c:v>
                </c:pt>
                <c:pt idx="9502">
                  <c:v>-4.0000000000000001E-3</c:v>
                </c:pt>
                <c:pt idx="9503">
                  <c:v>-4.0000000000000001E-3</c:v>
                </c:pt>
                <c:pt idx="9504">
                  <c:v>-4.0000000000000001E-3</c:v>
                </c:pt>
                <c:pt idx="9505">
                  <c:v>-4.0000000000000001E-3</c:v>
                </c:pt>
                <c:pt idx="9506">
                  <c:v>-4.0000000000000001E-3</c:v>
                </c:pt>
                <c:pt idx="9507">
                  <c:v>-4.0000000000000001E-3</c:v>
                </c:pt>
                <c:pt idx="9508">
                  <c:v>-4.0000000000000001E-3</c:v>
                </c:pt>
                <c:pt idx="9509">
                  <c:v>-4.0000000000000001E-3</c:v>
                </c:pt>
                <c:pt idx="9510">
                  <c:v>-4.0000000000000001E-3</c:v>
                </c:pt>
                <c:pt idx="9511">
                  <c:v>-4.0000000000000001E-3</c:v>
                </c:pt>
                <c:pt idx="9512">
                  <c:v>-5.0000000000000001E-3</c:v>
                </c:pt>
                <c:pt idx="9513">
                  <c:v>-4.0000000000000001E-3</c:v>
                </c:pt>
                <c:pt idx="9514">
                  <c:v>-4.0000000000000001E-3</c:v>
                </c:pt>
                <c:pt idx="9515">
                  <c:v>-4.0000000000000001E-3</c:v>
                </c:pt>
                <c:pt idx="9516">
                  <c:v>-4.0000000000000001E-3</c:v>
                </c:pt>
                <c:pt idx="9517">
                  <c:v>-4.0000000000000001E-3</c:v>
                </c:pt>
                <c:pt idx="9518">
                  <c:v>-4.0000000000000001E-3</c:v>
                </c:pt>
                <c:pt idx="9519">
                  <c:v>-4.0000000000000001E-3</c:v>
                </c:pt>
                <c:pt idx="9520">
                  <c:v>-4.0000000000000001E-3</c:v>
                </c:pt>
                <c:pt idx="9521">
                  <c:v>-4.0000000000000001E-3</c:v>
                </c:pt>
                <c:pt idx="9522">
                  <c:v>-4.0000000000000001E-3</c:v>
                </c:pt>
                <c:pt idx="9523">
                  <c:v>-4.0000000000000001E-3</c:v>
                </c:pt>
                <c:pt idx="9524">
                  <c:v>-4.0000000000000001E-3</c:v>
                </c:pt>
                <c:pt idx="9525">
                  <c:v>-4.0000000000000001E-3</c:v>
                </c:pt>
                <c:pt idx="9526">
                  <c:v>-5.0000000000000001E-3</c:v>
                </c:pt>
                <c:pt idx="9527">
                  <c:v>-4.0000000000000001E-3</c:v>
                </c:pt>
                <c:pt idx="9528">
                  <c:v>-5.0000000000000001E-3</c:v>
                </c:pt>
                <c:pt idx="9529">
                  <c:v>-4.0000000000000001E-3</c:v>
                </c:pt>
                <c:pt idx="9530">
                  <c:v>-4.0000000000000001E-3</c:v>
                </c:pt>
                <c:pt idx="9531">
                  <c:v>-4.0000000000000001E-3</c:v>
                </c:pt>
                <c:pt idx="9532">
                  <c:v>-4.0000000000000001E-3</c:v>
                </c:pt>
                <c:pt idx="9533">
                  <c:v>-4.0000000000000001E-3</c:v>
                </c:pt>
                <c:pt idx="9534">
                  <c:v>-4.0000000000000001E-3</c:v>
                </c:pt>
                <c:pt idx="9535">
                  <c:v>-4.0000000000000001E-3</c:v>
                </c:pt>
                <c:pt idx="9536">
                  <c:v>-4.0000000000000001E-3</c:v>
                </c:pt>
                <c:pt idx="9537">
                  <c:v>-4.0000000000000001E-3</c:v>
                </c:pt>
                <c:pt idx="9538">
                  <c:v>-4.0000000000000001E-3</c:v>
                </c:pt>
                <c:pt idx="9539">
                  <c:v>-4.0000000000000001E-3</c:v>
                </c:pt>
                <c:pt idx="9540">
                  <c:v>-5.0000000000000001E-3</c:v>
                </c:pt>
                <c:pt idx="9541">
                  <c:v>-4.0000000000000001E-3</c:v>
                </c:pt>
                <c:pt idx="9542">
                  <c:v>-4.0000000000000001E-3</c:v>
                </c:pt>
                <c:pt idx="9543">
                  <c:v>-4.0000000000000001E-3</c:v>
                </c:pt>
                <c:pt idx="9544">
                  <c:v>-4.0000000000000001E-3</c:v>
                </c:pt>
                <c:pt idx="9545">
                  <c:v>-4.0000000000000001E-3</c:v>
                </c:pt>
                <c:pt idx="9546">
                  <c:v>-4.0000000000000001E-3</c:v>
                </c:pt>
                <c:pt idx="9547">
                  <c:v>-4.0000000000000001E-3</c:v>
                </c:pt>
                <c:pt idx="9548">
                  <c:v>-4.0000000000000001E-3</c:v>
                </c:pt>
                <c:pt idx="9549">
                  <c:v>-4.0000000000000001E-3</c:v>
                </c:pt>
                <c:pt idx="9550">
                  <c:v>-5.0000000000000001E-3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A7E-3640-BC5C-38515418EF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85715439"/>
        <c:axId val="1795859295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Sheet1!$C$2:$C$9552</c:f>
              <c:numCache>
                <c:formatCode>General</c:formatCode>
                <c:ptCount val="9551"/>
                <c:pt idx="0">
                  <c:v>3.358E-12</c:v>
                </c:pt>
                <c:pt idx="1">
                  <c:v>1.6790000000000001E-11</c:v>
                </c:pt>
                <c:pt idx="2">
                  <c:v>2.9119000000000003E-11</c:v>
                </c:pt>
                <c:pt idx="3">
                  <c:v>3.8173000000000002E-11</c:v>
                </c:pt>
                <c:pt idx="4">
                  <c:v>6.6120999999999996E-11</c:v>
                </c:pt>
                <c:pt idx="5">
                  <c:v>7.8140000000000001E-11</c:v>
                </c:pt>
                <c:pt idx="6">
                  <c:v>1.0981900000000001E-10</c:v>
                </c:pt>
                <c:pt idx="7">
                  <c:v>1.4634999999999999E-10</c:v>
                </c:pt>
                <c:pt idx="11">
                  <c:v>-1.32942E-10</c:v>
                </c:pt>
                <c:pt idx="12">
                  <c:v>-4.3685999999999998E-11</c:v>
                </c:pt>
                <c:pt idx="13">
                  <c:v>-2.2306E-11</c:v>
                </c:pt>
                <c:pt idx="14">
                  <c:v>-1.9567E-11</c:v>
                </c:pt>
                <c:pt idx="15">
                  <c:v>-2.099E-11</c:v>
                </c:pt>
                <c:pt idx="16">
                  <c:v>-2.2106E-11</c:v>
                </c:pt>
                <c:pt idx="17">
                  <c:v>-2.1190999999999999E-11</c:v>
                </c:pt>
                <c:pt idx="18">
                  <c:v>-1.7808999999999999E-11</c:v>
                </c:pt>
                <c:pt idx="19">
                  <c:v>-1.2671E-11</c:v>
                </c:pt>
                <c:pt idx="20">
                  <c:v>-7.0180000000000002E-12</c:v>
                </c:pt>
                <c:pt idx="21">
                  <c:v>-2.8500000000000002E-12</c:v>
                </c:pt>
                <c:pt idx="22">
                  <c:v>9.4000000000000003E-14</c:v>
                </c:pt>
                <c:pt idx="23">
                  <c:v>4.0900000000000002E-13</c:v>
                </c:pt>
                <c:pt idx="24">
                  <c:v>2.13E-13</c:v>
                </c:pt>
                <c:pt idx="25">
                  <c:v>-5.0099999999999999E-13</c:v>
                </c:pt>
                <c:pt idx="26">
                  <c:v>-1.2660000000000001E-12</c:v>
                </c:pt>
                <c:pt idx="27">
                  <c:v>-1.867E-12</c:v>
                </c:pt>
                <c:pt idx="28">
                  <c:v>-2.4329999999999998E-12</c:v>
                </c:pt>
                <c:pt idx="29">
                  <c:v>-2.9330000000000001E-12</c:v>
                </c:pt>
                <c:pt idx="30">
                  <c:v>-3.1559999999999999E-12</c:v>
                </c:pt>
                <c:pt idx="31">
                  <c:v>-3.3300000000000001E-12</c:v>
                </c:pt>
                <c:pt idx="32">
                  <c:v>-3.4380000000000001E-12</c:v>
                </c:pt>
                <c:pt idx="33">
                  <c:v>-3.1790000000000001E-12</c:v>
                </c:pt>
                <c:pt idx="34">
                  <c:v>-3.4859999999999999E-12</c:v>
                </c:pt>
                <c:pt idx="35">
                  <c:v>-3.4640000000000002E-12</c:v>
                </c:pt>
                <c:pt idx="36">
                  <c:v>-3.4680000000000002E-12</c:v>
                </c:pt>
                <c:pt idx="37">
                  <c:v>-3.742E-12</c:v>
                </c:pt>
                <c:pt idx="38">
                  <c:v>-7.5140000000000005E-12</c:v>
                </c:pt>
                <c:pt idx="39">
                  <c:v>-1.7541999999999999E-11</c:v>
                </c:pt>
                <c:pt idx="40">
                  <c:v>-3.7048E-11</c:v>
                </c:pt>
                <c:pt idx="41">
                  <c:v>-6.8618999999999996E-11</c:v>
                </c:pt>
                <c:pt idx="42">
                  <c:v>-1.0676500000000001E-10</c:v>
                </c:pt>
                <c:pt idx="43">
                  <c:v>-1.2856599999999999E-10</c:v>
                </c:pt>
                <c:pt idx="44">
                  <c:v>-1.1310199999999999E-10</c:v>
                </c:pt>
                <c:pt idx="45">
                  <c:v>-7.4815000000000002E-11</c:v>
                </c:pt>
                <c:pt idx="46">
                  <c:v>-4.0244999999999999E-11</c:v>
                </c:pt>
                <c:pt idx="47">
                  <c:v>-2.2746E-11</c:v>
                </c:pt>
                <c:pt idx="48">
                  <c:v>-1.6036000000000002E-11</c:v>
                </c:pt>
                <c:pt idx="49">
                  <c:v>-1.3538E-11</c:v>
                </c:pt>
                <c:pt idx="50">
                  <c:v>-1.1672E-11</c:v>
                </c:pt>
                <c:pt idx="51">
                  <c:v>-1.0072E-11</c:v>
                </c:pt>
                <c:pt idx="52">
                  <c:v>-8.6500000000000005E-12</c:v>
                </c:pt>
                <c:pt idx="53">
                  <c:v>-7.1899999999999999E-12</c:v>
                </c:pt>
                <c:pt idx="54">
                  <c:v>-6.9550000000000002E-12</c:v>
                </c:pt>
                <c:pt idx="55">
                  <c:v>-9.3909999999999999E-12</c:v>
                </c:pt>
                <c:pt idx="56">
                  <c:v>-1.4211000000000001E-11</c:v>
                </c:pt>
                <c:pt idx="57">
                  <c:v>-2.1222999999999999E-11</c:v>
                </c:pt>
                <c:pt idx="58">
                  <c:v>-2.9823E-11</c:v>
                </c:pt>
                <c:pt idx="59">
                  <c:v>-3.7712999999999998E-11</c:v>
                </c:pt>
                <c:pt idx="60">
                  <c:v>-4.4211999999999999E-11</c:v>
                </c:pt>
                <c:pt idx="61">
                  <c:v>-4.5475999999999999E-11</c:v>
                </c:pt>
                <c:pt idx="62">
                  <c:v>-4.169E-11</c:v>
                </c:pt>
                <c:pt idx="63">
                  <c:v>-3.4689000000000003E-11</c:v>
                </c:pt>
                <c:pt idx="64">
                  <c:v>-2.5960999999999999E-11</c:v>
                </c:pt>
                <c:pt idx="65">
                  <c:v>-1.8327999999999999E-11</c:v>
                </c:pt>
                <c:pt idx="66">
                  <c:v>-1.3289E-11</c:v>
                </c:pt>
                <c:pt idx="67">
                  <c:v>-1.0437E-11</c:v>
                </c:pt>
                <c:pt idx="68">
                  <c:v>-1.0196000000000001E-11</c:v>
                </c:pt>
                <c:pt idx="69">
                  <c:v>-1.1441E-11</c:v>
                </c:pt>
                <c:pt idx="70">
                  <c:v>-1.3994999999999999E-11</c:v>
                </c:pt>
                <c:pt idx="71">
                  <c:v>-1.7900000000000001E-11</c:v>
                </c:pt>
                <c:pt idx="72">
                  <c:v>-2.3163999999999999E-11</c:v>
                </c:pt>
                <c:pt idx="73">
                  <c:v>-2.993E-11</c:v>
                </c:pt>
                <c:pt idx="74">
                  <c:v>-3.7950999999999998E-11</c:v>
                </c:pt>
                <c:pt idx="75">
                  <c:v>-4.6223000000000003E-11</c:v>
                </c:pt>
                <c:pt idx="76">
                  <c:v>-5.2419999999999998E-11</c:v>
                </c:pt>
                <c:pt idx="77">
                  <c:v>-5.5750000000000001E-11</c:v>
                </c:pt>
                <c:pt idx="78">
                  <c:v>-5.556E-11</c:v>
                </c:pt>
                <c:pt idx="79">
                  <c:v>-5.1808999999999998E-11</c:v>
                </c:pt>
                <c:pt idx="80">
                  <c:v>-4.5684E-11</c:v>
                </c:pt>
                <c:pt idx="81">
                  <c:v>-3.7672000000000002E-11</c:v>
                </c:pt>
                <c:pt idx="82">
                  <c:v>-3.0911999999999998E-11</c:v>
                </c:pt>
                <c:pt idx="83">
                  <c:v>-2.5719999999999999E-11</c:v>
                </c:pt>
                <c:pt idx="84">
                  <c:v>-2.2467000000000001E-11</c:v>
                </c:pt>
                <c:pt idx="85">
                  <c:v>-2.0395000000000001E-11</c:v>
                </c:pt>
                <c:pt idx="86">
                  <c:v>-2.0508000000000001E-11</c:v>
                </c:pt>
                <c:pt idx="87">
                  <c:v>-2.1662E-11</c:v>
                </c:pt>
                <c:pt idx="88">
                  <c:v>-2.3058000000000001E-11</c:v>
                </c:pt>
                <c:pt idx="89">
                  <c:v>-2.5310000000000001E-11</c:v>
                </c:pt>
                <c:pt idx="90">
                  <c:v>-2.7281999999999999E-11</c:v>
                </c:pt>
                <c:pt idx="91">
                  <c:v>-2.8559999999999999E-11</c:v>
                </c:pt>
                <c:pt idx="92">
                  <c:v>-2.9095000000000001E-11</c:v>
                </c:pt>
                <c:pt idx="93">
                  <c:v>-2.8741000000000001E-11</c:v>
                </c:pt>
                <c:pt idx="94">
                  <c:v>-2.7913E-11</c:v>
                </c:pt>
                <c:pt idx="95">
                  <c:v>-2.6496999999999999E-11</c:v>
                </c:pt>
                <c:pt idx="96">
                  <c:v>-2.4029000000000001E-11</c:v>
                </c:pt>
                <c:pt idx="97">
                  <c:v>-1.9753999999999998E-11</c:v>
                </c:pt>
                <c:pt idx="98">
                  <c:v>-2.108E-11</c:v>
                </c:pt>
                <c:pt idx="99">
                  <c:v>-1.8970999999999999E-11</c:v>
                </c:pt>
                <c:pt idx="100">
                  <c:v>-1.7419000000000001E-11</c:v>
                </c:pt>
                <c:pt idx="101">
                  <c:v>-1.6145E-11</c:v>
                </c:pt>
                <c:pt idx="102">
                  <c:v>-1.6026999999999999E-11</c:v>
                </c:pt>
                <c:pt idx="103">
                  <c:v>-1.6573000000000001E-11</c:v>
                </c:pt>
                <c:pt idx="104">
                  <c:v>-1.753E-11</c:v>
                </c:pt>
                <c:pt idx="105">
                  <c:v>-1.9479000000000001E-11</c:v>
                </c:pt>
                <c:pt idx="106">
                  <c:v>-2.2340000000000001E-11</c:v>
                </c:pt>
                <c:pt idx="107">
                  <c:v>-2.6137999999999999E-11</c:v>
                </c:pt>
                <c:pt idx="108">
                  <c:v>-3.0223E-11</c:v>
                </c:pt>
                <c:pt idx="109">
                  <c:v>-3.4016E-11</c:v>
                </c:pt>
                <c:pt idx="110">
                  <c:v>-3.7397000000000002E-11</c:v>
                </c:pt>
                <c:pt idx="111">
                  <c:v>-3.8949000000000003E-11</c:v>
                </c:pt>
                <c:pt idx="112">
                  <c:v>-4.0219999999999998E-11</c:v>
                </c:pt>
                <c:pt idx="113">
                  <c:v>-3.9783999999999999E-11</c:v>
                </c:pt>
                <c:pt idx="114">
                  <c:v>-3.8069000000000002E-11</c:v>
                </c:pt>
                <c:pt idx="115">
                  <c:v>-3.5568999999999998E-11</c:v>
                </c:pt>
                <c:pt idx="116">
                  <c:v>-3.2953E-11</c:v>
                </c:pt>
                <c:pt idx="117">
                  <c:v>-3.0658999999999999E-11</c:v>
                </c:pt>
                <c:pt idx="118">
                  <c:v>-2.9542E-11</c:v>
                </c:pt>
                <c:pt idx="119">
                  <c:v>-2.8699E-11</c:v>
                </c:pt>
                <c:pt idx="120">
                  <c:v>-2.8328E-11</c:v>
                </c:pt>
                <c:pt idx="121">
                  <c:v>-2.851E-11</c:v>
                </c:pt>
                <c:pt idx="122">
                  <c:v>-2.8386E-11</c:v>
                </c:pt>
                <c:pt idx="123">
                  <c:v>-2.8298000000000001E-11</c:v>
                </c:pt>
                <c:pt idx="124">
                  <c:v>-2.8386999999999998E-11</c:v>
                </c:pt>
                <c:pt idx="125">
                  <c:v>-2.8241E-11</c:v>
                </c:pt>
                <c:pt idx="126">
                  <c:v>-2.7776000000000001E-11</c:v>
                </c:pt>
                <c:pt idx="127">
                  <c:v>-2.7763999999999998E-11</c:v>
                </c:pt>
                <c:pt idx="128">
                  <c:v>-2.7883000000000001E-11</c:v>
                </c:pt>
                <c:pt idx="129">
                  <c:v>-2.7702E-11</c:v>
                </c:pt>
                <c:pt idx="130">
                  <c:v>-2.7150000000000001E-11</c:v>
                </c:pt>
                <c:pt idx="131">
                  <c:v>-2.5998E-11</c:v>
                </c:pt>
                <c:pt idx="132">
                  <c:v>-2.3751000000000001E-11</c:v>
                </c:pt>
                <c:pt idx="133">
                  <c:v>-2.1606000000000001E-11</c:v>
                </c:pt>
                <c:pt idx="134">
                  <c:v>-1.9680999999999999E-11</c:v>
                </c:pt>
                <c:pt idx="135">
                  <c:v>-1.8049E-11</c:v>
                </c:pt>
                <c:pt idx="136">
                  <c:v>-1.7106000000000001E-11</c:v>
                </c:pt>
                <c:pt idx="137">
                  <c:v>-1.6720000000000001E-11</c:v>
                </c:pt>
                <c:pt idx="138">
                  <c:v>-1.6857000000000001E-11</c:v>
                </c:pt>
                <c:pt idx="139">
                  <c:v>-1.7593000000000001E-11</c:v>
                </c:pt>
                <c:pt idx="140">
                  <c:v>-1.9228E-11</c:v>
                </c:pt>
                <c:pt idx="141">
                  <c:v>-2.1093000000000002E-11</c:v>
                </c:pt>
                <c:pt idx="142">
                  <c:v>-2.3642999999999999E-11</c:v>
                </c:pt>
                <c:pt idx="143">
                  <c:v>-1.9729999999999999E-11</c:v>
                </c:pt>
                <c:pt idx="144">
                  <c:v>-2.8548999999999999E-11</c:v>
                </c:pt>
                <c:pt idx="145">
                  <c:v>-3.0322000000000003E-11</c:v>
                </c:pt>
                <c:pt idx="146">
                  <c:v>-3.2625999999999999E-11</c:v>
                </c:pt>
                <c:pt idx="147">
                  <c:v>-3.3061000000000002E-11</c:v>
                </c:pt>
                <c:pt idx="148">
                  <c:v>-3.2820000000000003E-11</c:v>
                </c:pt>
                <c:pt idx="149">
                  <c:v>-3.1944999999999999E-11</c:v>
                </c:pt>
                <c:pt idx="150">
                  <c:v>-2.7858999999999999E-11</c:v>
                </c:pt>
                <c:pt idx="151">
                  <c:v>7.7411000000000003E-11</c:v>
                </c:pt>
                <c:pt idx="152">
                  <c:v>-3.8322000000000001E-11</c:v>
                </c:pt>
                <c:pt idx="153">
                  <c:v>-3.5192000000000001E-11</c:v>
                </c:pt>
                <c:pt idx="154">
                  <c:v>-3.6558999999999999E-11</c:v>
                </c:pt>
                <c:pt idx="155">
                  <c:v>-3.4060999999999999E-11</c:v>
                </c:pt>
                <c:pt idx="156">
                  <c:v>-3.3806999999999998E-11</c:v>
                </c:pt>
                <c:pt idx="157">
                  <c:v>-3.4404000000000001E-11</c:v>
                </c:pt>
                <c:pt idx="158">
                  <c:v>-3.4056000000000001E-11</c:v>
                </c:pt>
                <c:pt idx="159">
                  <c:v>-3.2957999999999997E-11</c:v>
                </c:pt>
                <c:pt idx="160">
                  <c:v>-3.1553999999999999E-11</c:v>
                </c:pt>
                <c:pt idx="161">
                  <c:v>-3.0041999999999998E-11</c:v>
                </c:pt>
                <c:pt idx="162">
                  <c:v>-2.8684E-11</c:v>
                </c:pt>
                <c:pt idx="163">
                  <c:v>-2.716E-11</c:v>
                </c:pt>
                <c:pt idx="164">
                  <c:v>-2.6389E-11</c:v>
                </c:pt>
                <c:pt idx="165">
                  <c:v>-2.5551999999999999E-11</c:v>
                </c:pt>
                <c:pt idx="166">
                  <c:v>-2.4681000000000001E-11</c:v>
                </c:pt>
                <c:pt idx="167">
                  <c:v>-2.3653999999999999E-11</c:v>
                </c:pt>
                <c:pt idx="168">
                  <c:v>-2.2415000000000001E-11</c:v>
                </c:pt>
                <c:pt idx="169">
                  <c:v>-2.0967E-11</c:v>
                </c:pt>
                <c:pt idx="170">
                  <c:v>-1.9428999999999999E-11</c:v>
                </c:pt>
                <c:pt idx="171">
                  <c:v>-1.7843E-11</c:v>
                </c:pt>
                <c:pt idx="172">
                  <c:v>-1.6593000000000001E-11</c:v>
                </c:pt>
                <c:pt idx="173">
                  <c:v>-1.6017999999999999E-11</c:v>
                </c:pt>
                <c:pt idx="174">
                  <c:v>-1.6034999999999999E-11</c:v>
                </c:pt>
                <c:pt idx="175">
                  <c:v>-1.6565E-11</c:v>
                </c:pt>
                <c:pt idx="176">
                  <c:v>-1.7442000000000001E-11</c:v>
                </c:pt>
                <c:pt idx="177">
                  <c:v>-1.8546000000000001E-11</c:v>
                </c:pt>
                <c:pt idx="178">
                  <c:v>-1.9753999999999998E-11</c:v>
                </c:pt>
                <c:pt idx="179">
                  <c:v>-2.1222999999999999E-11</c:v>
                </c:pt>
                <c:pt idx="180">
                  <c:v>-2.2679999999999999E-11</c:v>
                </c:pt>
                <c:pt idx="181">
                  <c:v>-2.3954000000000001E-11</c:v>
                </c:pt>
                <c:pt idx="182">
                  <c:v>-2.5548000000000001E-11</c:v>
                </c:pt>
                <c:pt idx="183">
                  <c:v>-2.7392E-11</c:v>
                </c:pt>
                <c:pt idx="184">
                  <c:v>-2.8651000000000001E-11</c:v>
                </c:pt>
                <c:pt idx="185">
                  <c:v>-2.9446999999999999E-11</c:v>
                </c:pt>
                <c:pt idx="186">
                  <c:v>-2.9897999999999997E-11</c:v>
                </c:pt>
                <c:pt idx="187">
                  <c:v>-2.9797999999999999E-11</c:v>
                </c:pt>
                <c:pt idx="188">
                  <c:v>-2.9760000000000002E-11</c:v>
                </c:pt>
                <c:pt idx="189">
                  <c:v>-2.9870999999999998E-11</c:v>
                </c:pt>
                <c:pt idx="190">
                  <c:v>-2.9964999999999997E-11</c:v>
                </c:pt>
                <c:pt idx="191">
                  <c:v>-3.0132000000000001E-11</c:v>
                </c:pt>
                <c:pt idx="192">
                  <c:v>-3.0429999999999999E-11</c:v>
                </c:pt>
                <c:pt idx="193">
                  <c:v>-3.0893000000000003E-11</c:v>
                </c:pt>
                <c:pt idx="194">
                  <c:v>-3.1323000000000001E-11</c:v>
                </c:pt>
                <c:pt idx="195">
                  <c:v>-3.1330999999999999E-11</c:v>
                </c:pt>
                <c:pt idx="196">
                  <c:v>-3.1369000000000002E-11</c:v>
                </c:pt>
                <c:pt idx="197">
                  <c:v>-3.1247999999999998E-11</c:v>
                </c:pt>
                <c:pt idx="198">
                  <c:v>-3.1155999999999997E-11</c:v>
                </c:pt>
                <c:pt idx="199">
                  <c:v>-3.0688999999999997E-11</c:v>
                </c:pt>
                <c:pt idx="200">
                  <c:v>-2.9833000000000002E-11</c:v>
                </c:pt>
                <c:pt idx="201">
                  <c:v>-2.8559999999999999E-11</c:v>
                </c:pt>
                <c:pt idx="202">
                  <c:v>-2.6621999999999999E-11</c:v>
                </c:pt>
                <c:pt idx="203">
                  <c:v>-2.4395999999999999E-11</c:v>
                </c:pt>
                <c:pt idx="204">
                  <c:v>-2.2564E-11</c:v>
                </c:pt>
                <c:pt idx="205">
                  <c:v>-2.101E-11</c:v>
                </c:pt>
                <c:pt idx="206">
                  <c:v>-1.9547999999999999E-11</c:v>
                </c:pt>
                <c:pt idx="207">
                  <c:v>-1.8419000000000001E-11</c:v>
                </c:pt>
                <c:pt idx="208">
                  <c:v>-1.7495E-11</c:v>
                </c:pt>
                <c:pt idx="209">
                  <c:v>-1.6910999999999999E-11</c:v>
                </c:pt>
                <c:pt idx="210">
                  <c:v>-1.6648000000000001E-11</c:v>
                </c:pt>
                <c:pt idx="211">
                  <c:v>-1.6807000000000001E-11</c:v>
                </c:pt>
                <c:pt idx="212">
                  <c:v>-1.7289E-11</c:v>
                </c:pt>
                <c:pt idx="213">
                  <c:v>-1.7866E-11</c:v>
                </c:pt>
                <c:pt idx="214">
                  <c:v>-1.8886E-11</c:v>
                </c:pt>
                <c:pt idx="215">
                  <c:v>-1.9961E-11</c:v>
                </c:pt>
                <c:pt idx="216">
                  <c:v>-2.1270000000000001E-11</c:v>
                </c:pt>
                <c:pt idx="217">
                  <c:v>-2.2213999999999999E-11</c:v>
                </c:pt>
                <c:pt idx="218">
                  <c:v>-2.2975E-11</c:v>
                </c:pt>
                <c:pt idx="219">
                  <c:v>-2.3613999999999999E-11</c:v>
                </c:pt>
                <c:pt idx="220">
                  <c:v>-2.4548000000000001E-11</c:v>
                </c:pt>
                <c:pt idx="221">
                  <c:v>-2.5788000000000001E-11</c:v>
                </c:pt>
                <c:pt idx="222">
                  <c:v>-2.6867999999999999E-11</c:v>
                </c:pt>
                <c:pt idx="223">
                  <c:v>-2.7806999999999999E-11</c:v>
                </c:pt>
                <c:pt idx="224">
                  <c:v>-2.8289000000000001E-11</c:v>
                </c:pt>
                <c:pt idx="225">
                  <c:v>-2.8519E-11</c:v>
                </c:pt>
                <c:pt idx="226">
                  <c:v>-2.8744000000000001E-11</c:v>
                </c:pt>
                <c:pt idx="227">
                  <c:v>-2.9302999999999998E-11</c:v>
                </c:pt>
                <c:pt idx="228">
                  <c:v>-3.0058E-11</c:v>
                </c:pt>
                <c:pt idx="229">
                  <c:v>-3.0765000000000003E-11</c:v>
                </c:pt>
                <c:pt idx="230">
                  <c:v>-3.1571000000000003E-11</c:v>
                </c:pt>
                <c:pt idx="231">
                  <c:v>-3.2327E-11</c:v>
                </c:pt>
                <c:pt idx="232">
                  <c:v>-3.2835999999999998E-11</c:v>
                </c:pt>
                <c:pt idx="233">
                  <c:v>-3.3158000000000001E-11</c:v>
                </c:pt>
                <c:pt idx="234">
                  <c:v>-3.2973999999999999E-11</c:v>
                </c:pt>
                <c:pt idx="235">
                  <c:v>-3.2157999999999998E-11</c:v>
                </c:pt>
                <c:pt idx="236">
                  <c:v>-3.0771999999999999E-11</c:v>
                </c:pt>
                <c:pt idx="237">
                  <c:v>-2.9012E-11</c:v>
                </c:pt>
                <c:pt idx="238">
                  <c:v>-2.7221999999999999E-11</c:v>
                </c:pt>
                <c:pt idx="239">
                  <c:v>-2.5759000000000001E-11</c:v>
                </c:pt>
                <c:pt idx="240">
                  <c:v>-2.4198E-11</c:v>
                </c:pt>
                <c:pt idx="241">
                  <c:v>-2.2306E-11</c:v>
                </c:pt>
                <c:pt idx="242">
                  <c:v>-2.0726E-11</c:v>
                </c:pt>
                <c:pt idx="243">
                  <c:v>-1.9463E-11</c:v>
                </c:pt>
                <c:pt idx="244">
                  <c:v>-1.8547E-11</c:v>
                </c:pt>
                <c:pt idx="245">
                  <c:v>-1.7805E-11</c:v>
                </c:pt>
                <c:pt idx="246">
                  <c:v>-1.7425000000000001E-11</c:v>
                </c:pt>
                <c:pt idx="247">
                  <c:v>-1.7295E-11</c:v>
                </c:pt>
                <c:pt idx="248">
                  <c:v>-1.7141999999999999E-11</c:v>
                </c:pt>
                <c:pt idx="249">
                  <c:v>-1.7217999999999999E-11</c:v>
                </c:pt>
                <c:pt idx="250">
                  <c:v>-1.7565999999999998E-11</c:v>
                </c:pt>
                <c:pt idx="251">
                  <c:v>-1.8051000000000001E-11</c:v>
                </c:pt>
                <c:pt idx="252">
                  <c:v>-1.8636000000000001E-11</c:v>
                </c:pt>
                <c:pt idx="253">
                  <c:v>-1.9445999999999999E-11</c:v>
                </c:pt>
                <c:pt idx="254">
                  <c:v>-2.0332E-11</c:v>
                </c:pt>
                <c:pt idx="255">
                  <c:v>-2.1361999999999999E-11</c:v>
                </c:pt>
                <c:pt idx="256">
                  <c:v>-2.2143E-11</c:v>
                </c:pt>
                <c:pt idx="257">
                  <c:v>-2.2888E-11</c:v>
                </c:pt>
                <c:pt idx="258">
                  <c:v>-2.3752E-11</c:v>
                </c:pt>
                <c:pt idx="259">
                  <c:v>-2.5182000000000002E-11</c:v>
                </c:pt>
                <c:pt idx="260">
                  <c:v>-2.6377999999999999E-11</c:v>
                </c:pt>
                <c:pt idx="261">
                  <c:v>-2.7264E-11</c:v>
                </c:pt>
                <c:pt idx="262">
                  <c:v>-2.82E-11</c:v>
                </c:pt>
                <c:pt idx="263">
                  <c:v>-2.9029999999999999E-11</c:v>
                </c:pt>
                <c:pt idx="264">
                  <c:v>-3.0055E-11</c:v>
                </c:pt>
                <c:pt idx="265">
                  <c:v>-3.0511999999999998E-11</c:v>
                </c:pt>
                <c:pt idx="266">
                  <c:v>-3.0984999999999997E-11</c:v>
                </c:pt>
                <c:pt idx="267">
                  <c:v>-3.1388999999999999E-11</c:v>
                </c:pt>
                <c:pt idx="268">
                  <c:v>-3.1808E-11</c:v>
                </c:pt>
                <c:pt idx="269">
                  <c:v>-3.2160000000000002E-11</c:v>
                </c:pt>
                <c:pt idx="270">
                  <c:v>-3.2294999999999997E-11</c:v>
                </c:pt>
                <c:pt idx="271">
                  <c:v>-3.2196000000000001E-11</c:v>
                </c:pt>
                <c:pt idx="272">
                  <c:v>-3.1851000000000001E-11</c:v>
                </c:pt>
                <c:pt idx="273">
                  <c:v>-3.1289E-11</c:v>
                </c:pt>
                <c:pt idx="274">
                  <c:v>-3.0159E-11</c:v>
                </c:pt>
                <c:pt idx="275">
                  <c:v>-2.8351E-11</c:v>
                </c:pt>
                <c:pt idx="276">
                  <c:v>-2.6508999999999999E-11</c:v>
                </c:pt>
                <c:pt idx="277">
                  <c:v>-2.4989E-11</c:v>
                </c:pt>
                <c:pt idx="278">
                  <c:v>-2.3462E-11</c:v>
                </c:pt>
                <c:pt idx="279">
                  <c:v>-2.1604999999999999E-11</c:v>
                </c:pt>
                <c:pt idx="280">
                  <c:v>-2.0089999999999999E-11</c:v>
                </c:pt>
                <c:pt idx="281">
                  <c:v>-1.9118999999999999E-11</c:v>
                </c:pt>
                <c:pt idx="282">
                  <c:v>-1.8611E-11</c:v>
                </c:pt>
                <c:pt idx="283">
                  <c:v>-1.8169000000000001E-11</c:v>
                </c:pt>
                <c:pt idx="284">
                  <c:v>-1.7452999999999998E-11</c:v>
                </c:pt>
                <c:pt idx="285">
                  <c:v>-1.7080000000000001E-11</c:v>
                </c:pt>
                <c:pt idx="286">
                  <c:v>-1.7139E-11</c:v>
                </c:pt>
                <c:pt idx="287">
                  <c:v>-1.7336E-11</c:v>
                </c:pt>
                <c:pt idx="288">
                  <c:v>-1.7872999999999999E-11</c:v>
                </c:pt>
                <c:pt idx="289">
                  <c:v>-1.8543000000000001E-11</c:v>
                </c:pt>
                <c:pt idx="290">
                  <c:v>-1.9396E-11</c:v>
                </c:pt>
                <c:pt idx="291">
                  <c:v>-2.0160000000000001E-11</c:v>
                </c:pt>
                <c:pt idx="292">
                  <c:v>-2.0728000000000001E-11</c:v>
                </c:pt>
                <c:pt idx="293">
                  <c:v>-2.1126E-11</c:v>
                </c:pt>
                <c:pt idx="294">
                  <c:v>-2.1396E-11</c:v>
                </c:pt>
                <c:pt idx="295">
                  <c:v>-2.1926E-11</c:v>
                </c:pt>
                <c:pt idx="296">
                  <c:v>-2.2697E-11</c:v>
                </c:pt>
                <c:pt idx="297">
                  <c:v>-2.3401E-11</c:v>
                </c:pt>
                <c:pt idx="298">
                  <c:v>-2.4659E-11</c:v>
                </c:pt>
                <c:pt idx="299">
                  <c:v>-2.5946999999999998E-11</c:v>
                </c:pt>
                <c:pt idx="300">
                  <c:v>-2.7224E-11</c:v>
                </c:pt>
                <c:pt idx="301">
                  <c:v>-2.8557999999999998E-11</c:v>
                </c:pt>
                <c:pt idx="302">
                  <c:v>-2.9498999999999999E-11</c:v>
                </c:pt>
                <c:pt idx="303">
                  <c:v>-2.9961999999999997E-11</c:v>
                </c:pt>
                <c:pt idx="304">
                  <c:v>-3.0356999999999999E-11</c:v>
                </c:pt>
                <c:pt idx="305">
                  <c:v>-3.0786000000000002E-11</c:v>
                </c:pt>
                <c:pt idx="306">
                  <c:v>-3.1311000000000002E-11</c:v>
                </c:pt>
                <c:pt idx="307">
                  <c:v>-3.1519000000000003E-11</c:v>
                </c:pt>
                <c:pt idx="308">
                  <c:v>-3.1751000000000002E-11</c:v>
                </c:pt>
                <c:pt idx="309">
                  <c:v>-3.1965000000000003E-11</c:v>
                </c:pt>
                <c:pt idx="310">
                  <c:v>-3.1678000000000003E-11</c:v>
                </c:pt>
                <c:pt idx="311">
                  <c:v>-3.1124E-11</c:v>
                </c:pt>
                <c:pt idx="312">
                  <c:v>-3.0139999999999999E-11</c:v>
                </c:pt>
                <c:pt idx="313">
                  <c:v>-2.8809999999999999E-11</c:v>
                </c:pt>
                <c:pt idx="314">
                  <c:v>-2.7119999999999999E-11</c:v>
                </c:pt>
                <c:pt idx="315">
                  <c:v>-2.5437000000000002E-11</c:v>
                </c:pt>
                <c:pt idx="316">
                  <c:v>-2.3679999999999999E-11</c:v>
                </c:pt>
                <c:pt idx="317">
                  <c:v>-2.2215000000000001E-11</c:v>
                </c:pt>
                <c:pt idx="318">
                  <c:v>-2.0984E-11</c:v>
                </c:pt>
                <c:pt idx="319">
                  <c:v>-1.99E-11</c:v>
                </c:pt>
                <c:pt idx="320">
                  <c:v>-1.8927E-11</c:v>
                </c:pt>
                <c:pt idx="321">
                  <c:v>-1.8182E-11</c:v>
                </c:pt>
                <c:pt idx="322">
                  <c:v>-1.7689E-11</c:v>
                </c:pt>
                <c:pt idx="323">
                  <c:v>-1.7304E-11</c:v>
                </c:pt>
                <c:pt idx="324">
                  <c:v>-1.7168E-11</c:v>
                </c:pt>
                <c:pt idx="325">
                  <c:v>-1.7536E-11</c:v>
                </c:pt>
                <c:pt idx="326">
                  <c:v>-1.7912999999999999E-11</c:v>
                </c:pt>
                <c:pt idx="327">
                  <c:v>-1.8204000000000001E-11</c:v>
                </c:pt>
                <c:pt idx="328">
                  <c:v>-1.8973E-11</c:v>
                </c:pt>
                <c:pt idx="329">
                  <c:v>-1.9873000000000001E-11</c:v>
                </c:pt>
                <c:pt idx="330">
                  <c:v>-2.0670000000000001E-11</c:v>
                </c:pt>
                <c:pt idx="331">
                  <c:v>-2.1580000000000001E-11</c:v>
                </c:pt>
                <c:pt idx="332">
                  <c:v>-2.2529E-11</c:v>
                </c:pt>
                <c:pt idx="333">
                  <c:v>-2.3213E-11</c:v>
                </c:pt>
                <c:pt idx="334">
                  <c:v>-2.4163999999999999E-11</c:v>
                </c:pt>
                <c:pt idx="335">
                  <c:v>-2.4836999999999998E-11</c:v>
                </c:pt>
                <c:pt idx="336">
                  <c:v>-2.5933000000000001E-11</c:v>
                </c:pt>
                <c:pt idx="337">
                  <c:v>-2.7168000000000001E-11</c:v>
                </c:pt>
                <c:pt idx="338">
                  <c:v>-2.8052999999999999E-11</c:v>
                </c:pt>
                <c:pt idx="339">
                  <c:v>-2.8577E-11</c:v>
                </c:pt>
                <c:pt idx="340">
                  <c:v>-2.9064999999999999E-11</c:v>
                </c:pt>
                <c:pt idx="341">
                  <c:v>-2.9549999999999997E-11</c:v>
                </c:pt>
                <c:pt idx="342">
                  <c:v>-3.0038999999999998E-11</c:v>
                </c:pt>
                <c:pt idx="343">
                  <c:v>-3.0581000000000001E-11</c:v>
                </c:pt>
                <c:pt idx="344">
                  <c:v>-3.1063E-11</c:v>
                </c:pt>
                <c:pt idx="345">
                  <c:v>-3.1607000000000001E-11</c:v>
                </c:pt>
                <c:pt idx="346">
                  <c:v>-3.2005999999999999E-11</c:v>
                </c:pt>
                <c:pt idx="347">
                  <c:v>-3.1846000000000003E-11</c:v>
                </c:pt>
                <c:pt idx="348">
                  <c:v>-3.1342999999999998E-11</c:v>
                </c:pt>
                <c:pt idx="349">
                  <c:v>-3.0710999999999999E-11</c:v>
                </c:pt>
                <c:pt idx="350">
                  <c:v>-2.9885000000000002E-11</c:v>
                </c:pt>
                <c:pt idx="351">
                  <c:v>-2.8463000000000001E-11</c:v>
                </c:pt>
                <c:pt idx="352">
                  <c:v>-2.6820000000000001E-11</c:v>
                </c:pt>
                <c:pt idx="353">
                  <c:v>-2.5088999999999999E-11</c:v>
                </c:pt>
                <c:pt idx="354">
                  <c:v>-2.3381E-11</c:v>
                </c:pt>
                <c:pt idx="355">
                  <c:v>-2.1688E-11</c:v>
                </c:pt>
                <c:pt idx="356">
                  <c:v>-2.0321E-11</c:v>
                </c:pt>
                <c:pt idx="357">
                  <c:v>-1.9089E-11</c:v>
                </c:pt>
                <c:pt idx="358">
                  <c:v>-1.7898E-11</c:v>
                </c:pt>
                <c:pt idx="359">
                  <c:v>-1.6895E-11</c:v>
                </c:pt>
                <c:pt idx="360">
                  <c:v>-1.6223E-11</c:v>
                </c:pt>
                <c:pt idx="361">
                  <c:v>-1.6138000000000001E-11</c:v>
                </c:pt>
                <c:pt idx="362">
                  <c:v>-1.6091000000000002E-11</c:v>
                </c:pt>
                <c:pt idx="363">
                  <c:v>-1.6269E-11</c:v>
                </c:pt>
                <c:pt idx="364">
                  <c:v>-1.6571E-11</c:v>
                </c:pt>
                <c:pt idx="365">
                  <c:v>-1.7072999999999999E-11</c:v>
                </c:pt>
                <c:pt idx="366">
                  <c:v>-1.7573999999999999E-11</c:v>
                </c:pt>
                <c:pt idx="367">
                  <c:v>-1.8005999999999999E-11</c:v>
                </c:pt>
                <c:pt idx="368">
                  <c:v>-1.8821000000000001E-11</c:v>
                </c:pt>
                <c:pt idx="369">
                  <c:v>-1.959E-11</c:v>
                </c:pt>
                <c:pt idx="370">
                  <c:v>-2.0612000000000001E-11</c:v>
                </c:pt>
                <c:pt idx="371">
                  <c:v>-2.1413E-11</c:v>
                </c:pt>
                <c:pt idx="372">
                  <c:v>-2.2705000000000001E-11</c:v>
                </c:pt>
                <c:pt idx="373">
                  <c:v>-2.4120999999999999E-11</c:v>
                </c:pt>
                <c:pt idx="374">
                  <c:v>-2.5563999999999999E-11</c:v>
                </c:pt>
                <c:pt idx="375">
                  <c:v>-2.6695000000000001E-11</c:v>
                </c:pt>
                <c:pt idx="376">
                  <c:v>-2.7719999999999999E-11</c:v>
                </c:pt>
                <c:pt idx="377">
                  <c:v>-2.8380999999999999E-11</c:v>
                </c:pt>
                <c:pt idx="378">
                  <c:v>-2.8974999999999999E-11</c:v>
                </c:pt>
                <c:pt idx="379">
                  <c:v>-2.9393000000000001E-11</c:v>
                </c:pt>
                <c:pt idx="380">
                  <c:v>-2.9332999999999997E-11</c:v>
                </c:pt>
                <c:pt idx="381">
                  <c:v>-2.9338999999999997E-11</c:v>
                </c:pt>
                <c:pt idx="382">
                  <c:v>-2.931E-11</c:v>
                </c:pt>
                <c:pt idx="383">
                  <c:v>-2.9096E-11</c:v>
                </c:pt>
                <c:pt idx="384">
                  <c:v>-2.9008000000000001E-11</c:v>
                </c:pt>
                <c:pt idx="385">
                  <c:v>-2.8938000000000001E-11</c:v>
                </c:pt>
                <c:pt idx="386">
                  <c:v>-2.8939999999999999E-11</c:v>
                </c:pt>
                <c:pt idx="387">
                  <c:v>-2.8432E-11</c:v>
                </c:pt>
                <c:pt idx="388">
                  <c:v>-2.7496E-11</c:v>
                </c:pt>
                <c:pt idx="389">
                  <c:v>-2.6343999999999998E-11</c:v>
                </c:pt>
                <c:pt idx="390">
                  <c:v>-2.5201999999999999E-11</c:v>
                </c:pt>
                <c:pt idx="391">
                  <c:v>-2.3479E-11</c:v>
                </c:pt>
                <c:pt idx="392">
                  <c:v>-2.2027000000000001E-11</c:v>
                </c:pt>
                <c:pt idx="393">
                  <c:v>-2.0780000000000002E-11</c:v>
                </c:pt>
                <c:pt idx="394">
                  <c:v>-1.9285000000000001E-11</c:v>
                </c:pt>
                <c:pt idx="395">
                  <c:v>-1.7920000000000001E-11</c:v>
                </c:pt>
                <c:pt idx="396">
                  <c:v>-1.6892E-11</c:v>
                </c:pt>
                <c:pt idx="397">
                  <c:v>-1.6081E-11</c:v>
                </c:pt>
                <c:pt idx="398">
                  <c:v>-1.5742E-11</c:v>
                </c:pt>
                <c:pt idx="399">
                  <c:v>-1.5732000000000001E-11</c:v>
                </c:pt>
                <c:pt idx="400">
                  <c:v>-1.5822000000000001E-11</c:v>
                </c:pt>
                <c:pt idx="401">
                  <c:v>-1.6202000000000001E-11</c:v>
                </c:pt>
                <c:pt idx="402">
                  <c:v>-1.6736999999999999E-11</c:v>
                </c:pt>
                <c:pt idx="403">
                  <c:v>-1.7805E-11</c:v>
                </c:pt>
                <c:pt idx="404">
                  <c:v>-1.8831999999999999E-11</c:v>
                </c:pt>
                <c:pt idx="405">
                  <c:v>-1.9819E-11</c:v>
                </c:pt>
                <c:pt idx="406">
                  <c:v>-2.0796999999999999E-11</c:v>
                </c:pt>
                <c:pt idx="407">
                  <c:v>-2.1706999999999999E-11</c:v>
                </c:pt>
                <c:pt idx="408">
                  <c:v>-2.2319000000000001E-11</c:v>
                </c:pt>
                <c:pt idx="409">
                  <c:v>-2.2995999999999999E-11</c:v>
                </c:pt>
                <c:pt idx="410">
                  <c:v>-2.3430999999999999E-11</c:v>
                </c:pt>
                <c:pt idx="411">
                  <c:v>-2.3919000000000001E-11</c:v>
                </c:pt>
                <c:pt idx="412">
                  <c:v>-2.4241000000000001E-11</c:v>
                </c:pt>
                <c:pt idx="413">
                  <c:v>-2.4693000000000001E-11</c:v>
                </c:pt>
                <c:pt idx="414">
                  <c:v>-2.5267E-11</c:v>
                </c:pt>
                <c:pt idx="415">
                  <c:v>-2.5937E-11</c:v>
                </c:pt>
                <c:pt idx="416">
                  <c:v>-2.6719E-11</c:v>
                </c:pt>
                <c:pt idx="417">
                  <c:v>-2.7815E-11</c:v>
                </c:pt>
                <c:pt idx="418">
                  <c:v>-2.8959000000000001E-11</c:v>
                </c:pt>
                <c:pt idx="419">
                  <c:v>-2.9649E-11</c:v>
                </c:pt>
                <c:pt idx="420">
                  <c:v>-3.0334000000000002E-11</c:v>
                </c:pt>
                <c:pt idx="421">
                  <c:v>-3.0865000000000001E-11</c:v>
                </c:pt>
                <c:pt idx="422">
                  <c:v>-3.1338000000000001E-11</c:v>
                </c:pt>
                <c:pt idx="423">
                  <c:v>-3.2028E-11</c:v>
                </c:pt>
                <c:pt idx="424">
                  <c:v>-3.2502999999999998E-11</c:v>
                </c:pt>
                <c:pt idx="425">
                  <c:v>-3.2243000000000003E-11</c:v>
                </c:pt>
                <c:pt idx="426">
                  <c:v>-3.2275E-11</c:v>
                </c:pt>
                <c:pt idx="427">
                  <c:v>-3.1357000000000002E-11</c:v>
                </c:pt>
                <c:pt idx="428">
                  <c:v>-2.9974000000000003E-11</c:v>
                </c:pt>
                <c:pt idx="429">
                  <c:v>-2.8102999999999998E-11</c:v>
                </c:pt>
                <c:pt idx="430">
                  <c:v>-2.5921000000000002E-11</c:v>
                </c:pt>
                <c:pt idx="431">
                  <c:v>-2.3598E-11</c:v>
                </c:pt>
                <c:pt idx="432">
                  <c:v>-2.1622999999999999E-11</c:v>
                </c:pt>
                <c:pt idx="433">
                  <c:v>-1.9627000000000001E-11</c:v>
                </c:pt>
                <c:pt idx="434">
                  <c:v>-1.8098999999999999E-11</c:v>
                </c:pt>
                <c:pt idx="435">
                  <c:v>-1.7103000000000001E-11</c:v>
                </c:pt>
                <c:pt idx="436">
                  <c:v>-1.6846999999999999E-11</c:v>
                </c:pt>
                <c:pt idx="437">
                  <c:v>-1.6788E-11</c:v>
                </c:pt>
                <c:pt idx="438">
                  <c:v>-1.7298E-11</c:v>
                </c:pt>
                <c:pt idx="439">
                  <c:v>-1.8172000000000001E-11</c:v>
                </c:pt>
                <c:pt idx="440">
                  <c:v>-1.9318E-11</c:v>
                </c:pt>
                <c:pt idx="441">
                  <c:v>-2.0657E-11</c:v>
                </c:pt>
                <c:pt idx="442">
                  <c:v>-2.1190999999999999E-11</c:v>
                </c:pt>
                <c:pt idx="443">
                  <c:v>-2.2992999999999999E-11</c:v>
                </c:pt>
                <c:pt idx="444">
                  <c:v>-2.3687000000000001E-11</c:v>
                </c:pt>
                <c:pt idx="445">
                  <c:v>-2.3919000000000001E-11</c:v>
                </c:pt>
                <c:pt idx="446">
                  <c:v>-2.4006000000000001E-11</c:v>
                </c:pt>
                <c:pt idx="447">
                  <c:v>-2.4236999999999999E-11</c:v>
                </c:pt>
                <c:pt idx="448">
                  <c:v>-2.4649000000000001E-11</c:v>
                </c:pt>
                <c:pt idx="449">
                  <c:v>-2.5462999999999998E-11</c:v>
                </c:pt>
                <c:pt idx="450">
                  <c:v>-2.6415E-11</c:v>
                </c:pt>
                <c:pt idx="451">
                  <c:v>-2.7432999999999999E-11</c:v>
                </c:pt>
                <c:pt idx="452">
                  <c:v>-2.8138000000000001E-11</c:v>
                </c:pt>
                <c:pt idx="453">
                  <c:v>-2.8872000000000001E-11</c:v>
                </c:pt>
                <c:pt idx="454">
                  <c:v>-2.9521000000000001E-11</c:v>
                </c:pt>
                <c:pt idx="455">
                  <c:v>-3.0239000000000002E-11</c:v>
                </c:pt>
                <c:pt idx="456">
                  <c:v>-3.0853999999999998E-11</c:v>
                </c:pt>
                <c:pt idx="457">
                  <c:v>-3.1806000000000002E-11</c:v>
                </c:pt>
                <c:pt idx="458">
                  <c:v>-3.2504E-11</c:v>
                </c:pt>
                <c:pt idx="459">
                  <c:v>-3.3332000000000001E-11</c:v>
                </c:pt>
                <c:pt idx="460">
                  <c:v>-3.4341999999999999E-11</c:v>
                </c:pt>
                <c:pt idx="461">
                  <c:v>-3.4747999999999999E-11</c:v>
                </c:pt>
                <c:pt idx="462">
                  <c:v>-3.4545999999999998E-11</c:v>
                </c:pt>
                <c:pt idx="463">
                  <c:v>-3.3940000000000001E-11</c:v>
                </c:pt>
                <c:pt idx="464">
                  <c:v>-3.2551000000000002E-11</c:v>
                </c:pt>
                <c:pt idx="465">
                  <c:v>-3.0554000000000002E-11</c:v>
                </c:pt>
                <c:pt idx="466">
                  <c:v>-2.8354999999999999E-11</c:v>
                </c:pt>
                <c:pt idx="467">
                  <c:v>-2.5798E-11</c:v>
                </c:pt>
                <c:pt idx="468">
                  <c:v>-2.3520999999999999E-11</c:v>
                </c:pt>
                <c:pt idx="469">
                  <c:v>-2.1793999999999999E-11</c:v>
                </c:pt>
                <c:pt idx="470">
                  <c:v>-2.0615000000000001E-11</c:v>
                </c:pt>
                <c:pt idx="471">
                  <c:v>-1.9657E-11</c:v>
                </c:pt>
                <c:pt idx="472">
                  <c:v>-1.8889E-11</c:v>
                </c:pt>
                <c:pt idx="473">
                  <c:v>-1.8399E-11</c:v>
                </c:pt>
                <c:pt idx="474">
                  <c:v>-1.8146000000000001E-11</c:v>
                </c:pt>
                <c:pt idx="475">
                  <c:v>-1.8033000000000001E-11</c:v>
                </c:pt>
                <c:pt idx="476">
                  <c:v>-1.8167999999999999E-11</c:v>
                </c:pt>
                <c:pt idx="477">
                  <c:v>-1.8456000000000001E-11</c:v>
                </c:pt>
                <c:pt idx="478">
                  <c:v>-1.8966000000000001E-11</c:v>
                </c:pt>
                <c:pt idx="479">
                  <c:v>-1.9373E-11</c:v>
                </c:pt>
                <c:pt idx="480">
                  <c:v>-2.0001000000000001E-11</c:v>
                </c:pt>
                <c:pt idx="481">
                  <c:v>-2.0767E-11</c:v>
                </c:pt>
                <c:pt idx="482">
                  <c:v>-2.1673000000000001E-11</c:v>
                </c:pt>
                <c:pt idx="483">
                  <c:v>-2.2424000000000001E-11</c:v>
                </c:pt>
                <c:pt idx="484">
                  <c:v>-2.3351000000000001E-11</c:v>
                </c:pt>
                <c:pt idx="485">
                  <c:v>-2.4235000000000001E-11</c:v>
                </c:pt>
                <c:pt idx="486">
                  <c:v>-2.5094999999999998E-11</c:v>
                </c:pt>
                <c:pt idx="487">
                  <c:v>-2.5757999999999999E-11</c:v>
                </c:pt>
                <c:pt idx="488">
                  <c:v>-2.6623000000000001E-11</c:v>
                </c:pt>
                <c:pt idx="489">
                  <c:v>-2.7716E-11</c:v>
                </c:pt>
                <c:pt idx="490">
                  <c:v>-2.8666000000000001E-11</c:v>
                </c:pt>
                <c:pt idx="491">
                  <c:v>-2.9851000000000001E-11</c:v>
                </c:pt>
                <c:pt idx="492">
                  <c:v>-3.1079999999999998E-11</c:v>
                </c:pt>
                <c:pt idx="493">
                  <c:v>-3.2426000000000003E-11</c:v>
                </c:pt>
                <c:pt idx="494">
                  <c:v>-3.3528000000000002E-11</c:v>
                </c:pt>
                <c:pt idx="495">
                  <c:v>-3.4295999999999998E-11</c:v>
                </c:pt>
                <c:pt idx="496">
                  <c:v>-3.5167E-11</c:v>
                </c:pt>
                <c:pt idx="497">
                  <c:v>-3.5839E-11</c:v>
                </c:pt>
                <c:pt idx="498">
                  <c:v>-3.5706999999999999E-11</c:v>
                </c:pt>
                <c:pt idx="499">
                  <c:v>-3.4912999999999999E-11</c:v>
                </c:pt>
                <c:pt idx="500">
                  <c:v>-3.3717000000000001E-11</c:v>
                </c:pt>
                <c:pt idx="501">
                  <c:v>-3.1936E-11</c:v>
                </c:pt>
                <c:pt idx="502">
                  <c:v>-2.9860000000000001E-11</c:v>
                </c:pt>
                <c:pt idx="503">
                  <c:v>-2.7858999999999999E-11</c:v>
                </c:pt>
                <c:pt idx="504">
                  <c:v>-2.6383999999999999E-11</c:v>
                </c:pt>
                <c:pt idx="505">
                  <c:v>-2.5014000000000001E-11</c:v>
                </c:pt>
                <c:pt idx="506">
                  <c:v>-2.3847999999999999E-11</c:v>
                </c:pt>
                <c:pt idx="507">
                  <c:v>-2.3033E-11</c:v>
                </c:pt>
                <c:pt idx="508">
                  <c:v>-2.2186000000000001E-11</c:v>
                </c:pt>
                <c:pt idx="509">
                  <c:v>-2.1341999999999999E-11</c:v>
                </c:pt>
                <c:pt idx="510">
                  <c:v>-2.0564E-11</c:v>
                </c:pt>
                <c:pt idx="511">
                  <c:v>-1.9732999999999999E-11</c:v>
                </c:pt>
                <c:pt idx="512">
                  <c:v>-1.8898999999999999E-11</c:v>
                </c:pt>
                <c:pt idx="513">
                  <c:v>-1.8364000000000001E-11</c:v>
                </c:pt>
                <c:pt idx="514">
                  <c:v>-1.8407000000000001E-11</c:v>
                </c:pt>
                <c:pt idx="515">
                  <c:v>-1.8537000000000001E-11</c:v>
                </c:pt>
                <c:pt idx="516">
                  <c:v>-1.9039000000000001E-11</c:v>
                </c:pt>
                <c:pt idx="517">
                  <c:v>-1.9373E-11</c:v>
                </c:pt>
                <c:pt idx="518">
                  <c:v>-1.9926999999999999E-11</c:v>
                </c:pt>
                <c:pt idx="519">
                  <c:v>-2.0387E-11</c:v>
                </c:pt>
                <c:pt idx="520">
                  <c:v>-2.1346000000000001E-11</c:v>
                </c:pt>
                <c:pt idx="521">
                  <c:v>-2.2123E-11</c:v>
                </c:pt>
                <c:pt idx="522">
                  <c:v>-2.3129999999999999E-11</c:v>
                </c:pt>
                <c:pt idx="523">
                  <c:v>-2.3468E-11</c:v>
                </c:pt>
                <c:pt idx="524">
                  <c:v>-2.4893000000000001E-11</c:v>
                </c:pt>
                <c:pt idx="525">
                  <c:v>-2.6250999999999999E-11</c:v>
                </c:pt>
                <c:pt idx="526">
                  <c:v>-2.7493E-11</c:v>
                </c:pt>
                <c:pt idx="527">
                  <c:v>-2.8849E-11</c:v>
                </c:pt>
                <c:pt idx="528">
                  <c:v>-2.9953999999999999E-11</c:v>
                </c:pt>
                <c:pt idx="529">
                  <c:v>-3.0904E-11</c:v>
                </c:pt>
                <c:pt idx="530">
                  <c:v>-3.1947999999999999E-11</c:v>
                </c:pt>
                <c:pt idx="531">
                  <c:v>-3.2526000000000001E-11</c:v>
                </c:pt>
                <c:pt idx="532">
                  <c:v>-3.2902999999999997E-11</c:v>
                </c:pt>
                <c:pt idx="533">
                  <c:v>-3.3470999999999997E-11</c:v>
                </c:pt>
                <c:pt idx="534">
                  <c:v>-3.3818000000000002E-11</c:v>
                </c:pt>
                <c:pt idx="535">
                  <c:v>-3.3791999999999998E-11</c:v>
                </c:pt>
                <c:pt idx="536">
                  <c:v>-3.3415999999999997E-11</c:v>
                </c:pt>
                <c:pt idx="537">
                  <c:v>-3.2936000000000003E-11</c:v>
                </c:pt>
                <c:pt idx="538">
                  <c:v>-3.2331000000000002E-11</c:v>
                </c:pt>
                <c:pt idx="539">
                  <c:v>-3.1733000000000003E-11</c:v>
                </c:pt>
                <c:pt idx="540">
                  <c:v>-3.0942999999999999E-11</c:v>
                </c:pt>
                <c:pt idx="541">
                  <c:v>-2.9702999999999998E-11</c:v>
                </c:pt>
                <c:pt idx="542">
                  <c:v>-2.8586E-11</c:v>
                </c:pt>
                <c:pt idx="543">
                  <c:v>-2.7609999999999999E-11</c:v>
                </c:pt>
                <c:pt idx="544">
                  <c:v>-2.6528999999999999E-11</c:v>
                </c:pt>
                <c:pt idx="545">
                  <c:v>-2.4873999999999999E-11</c:v>
                </c:pt>
                <c:pt idx="546">
                  <c:v>-2.3369999999999999E-11</c:v>
                </c:pt>
                <c:pt idx="547">
                  <c:v>-2.1781999999999999E-11</c:v>
                </c:pt>
                <c:pt idx="548">
                  <c:v>-2.0494999999999999E-11</c:v>
                </c:pt>
                <c:pt idx="549">
                  <c:v>-1.9327999999999998E-11</c:v>
                </c:pt>
                <c:pt idx="550">
                  <c:v>-1.8556E-11</c:v>
                </c:pt>
                <c:pt idx="551">
                  <c:v>-1.7906000000000001E-11</c:v>
                </c:pt>
                <c:pt idx="552">
                  <c:v>-1.7610000000000001E-11</c:v>
                </c:pt>
                <c:pt idx="553">
                  <c:v>-1.7707E-11</c:v>
                </c:pt>
                <c:pt idx="554">
                  <c:v>-1.7999E-11</c:v>
                </c:pt>
                <c:pt idx="555">
                  <c:v>-1.8798000000000001E-11</c:v>
                </c:pt>
                <c:pt idx="556">
                  <c:v>-1.9686E-11</c:v>
                </c:pt>
                <c:pt idx="557">
                  <c:v>-2.0821000000000001E-11</c:v>
                </c:pt>
                <c:pt idx="558">
                  <c:v>-2.2039E-11</c:v>
                </c:pt>
                <c:pt idx="559">
                  <c:v>-2.3187E-11</c:v>
                </c:pt>
                <c:pt idx="560">
                  <c:v>-2.4259E-11</c:v>
                </c:pt>
                <c:pt idx="561">
                  <c:v>-2.5704000000000001E-11</c:v>
                </c:pt>
                <c:pt idx="562">
                  <c:v>-2.6583999999999999E-11</c:v>
                </c:pt>
                <c:pt idx="563">
                  <c:v>-2.7380999999999999E-11</c:v>
                </c:pt>
                <c:pt idx="564">
                  <c:v>-2.8154999999999999E-11</c:v>
                </c:pt>
                <c:pt idx="565">
                  <c:v>-2.9066000000000001E-11</c:v>
                </c:pt>
                <c:pt idx="566">
                  <c:v>-2.9931000000000002E-11</c:v>
                </c:pt>
                <c:pt idx="567">
                  <c:v>-3.0722999999999998E-11</c:v>
                </c:pt>
                <c:pt idx="568">
                  <c:v>-3.1497000000000001E-11</c:v>
                </c:pt>
                <c:pt idx="569">
                  <c:v>-3.2115999999999999E-11</c:v>
                </c:pt>
                <c:pt idx="570">
                  <c:v>-3.2755000000000001E-11</c:v>
                </c:pt>
                <c:pt idx="571">
                  <c:v>-3.3357000000000002E-11</c:v>
                </c:pt>
                <c:pt idx="572">
                  <c:v>-3.3834999999999999E-11</c:v>
                </c:pt>
                <c:pt idx="573">
                  <c:v>-3.4437E-11</c:v>
                </c:pt>
                <c:pt idx="574">
                  <c:v>-3.3109E-11</c:v>
                </c:pt>
                <c:pt idx="575">
                  <c:v>-3.3064000000000002E-11</c:v>
                </c:pt>
                <c:pt idx="576">
                  <c:v>-3.3388999999999998E-11</c:v>
                </c:pt>
                <c:pt idx="577">
                  <c:v>-3.5174000000000002E-11</c:v>
                </c:pt>
                <c:pt idx="578">
                  <c:v>-3.1663999999999999E-11</c:v>
                </c:pt>
                <c:pt idx="579">
                  <c:v>-2.9891999999999997E-11</c:v>
                </c:pt>
                <c:pt idx="580">
                  <c:v>-2.7786E-11</c:v>
                </c:pt>
                <c:pt idx="581">
                  <c:v>-2.5458000000000001E-11</c:v>
                </c:pt>
                <c:pt idx="582">
                  <c:v>-2.3462E-11</c:v>
                </c:pt>
                <c:pt idx="583">
                  <c:v>-2.1719000000000001E-11</c:v>
                </c:pt>
                <c:pt idx="584">
                  <c:v>-1.9955999999999999E-11</c:v>
                </c:pt>
                <c:pt idx="585">
                  <c:v>-1.8608E-11</c:v>
                </c:pt>
                <c:pt idx="586">
                  <c:v>-1.7315999999999999E-11</c:v>
                </c:pt>
                <c:pt idx="587">
                  <c:v>-1.6978000000000001E-11</c:v>
                </c:pt>
                <c:pt idx="588">
                  <c:v>-1.7341999999999999E-11</c:v>
                </c:pt>
                <c:pt idx="589">
                  <c:v>-1.7846E-11</c:v>
                </c:pt>
                <c:pt idx="590">
                  <c:v>-1.8920000000000001E-11</c:v>
                </c:pt>
                <c:pt idx="591">
                  <c:v>-2.0147E-11</c:v>
                </c:pt>
                <c:pt idx="592">
                  <c:v>-2.1335E-11</c:v>
                </c:pt>
                <c:pt idx="593">
                  <c:v>-2.2250000000000001E-11</c:v>
                </c:pt>
                <c:pt idx="594">
                  <c:v>-2.2868999999999999E-11</c:v>
                </c:pt>
                <c:pt idx="595">
                  <c:v>-2.3549E-11</c:v>
                </c:pt>
                <c:pt idx="596">
                  <c:v>-2.3827999999999999E-11</c:v>
                </c:pt>
                <c:pt idx="597">
                  <c:v>-2.4386E-11</c:v>
                </c:pt>
                <c:pt idx="598">
                  <c:v>-2.4601E-11</c:v>
                </c:pt>
                <c:pt idx="599">
                  <c:v>-2.4869000000000002E-11</c:v>
                </c:pt>
                <c:pt idx="600">
                  <c:v>-2.5032000000000001E-11</c:v>
                </c:pt>
                <c:pt idx="601">
                  <c:v>-2.5217000000000001E-11</c:v>
                </c:pt>
                <c:pt idx="602">
                  <c:v>-2.5262999999999998E-11</c:v>
                </c:pt>
                <c:pt idx="603">
                  <c:v>-2.6000000000000001E-11</c:v>
                </c:pt>
                <c:pt idx="604">
                  <c:v>-2.7079999999999999E-11</c:v>
                </c:pt>
                <c:pt idx="605">
                  <c:v>-2.8562999999999999E-11</c:v>
                </c:pt>
                <c:pt idx="606">
                  <c:v>-3.0065999999999997E-11</c:v>
                </c:pt>
                <c:pt idx="607">
                  <c:v>-3.1357000000000002E-11</c:v>
                </c:pt>
                <c:pt idx="608">
                  <c:v>-3.2240000000000003E-11</c:v>
                </c:pt>
                <c:pt idx="609">
                  <c:v>-3.2844000000000002E-11</c:v>
                </c:pt>
                <c:pt idx="610">
                  <c:v>-3.3269999999999999E-11</c:v>
                </c:pt>
                <c:pt idx="611">
                  <c:v>-3.3619E-11</c:v>
                </c:pt>
                <c:pt idx="612">
                  <c:v>-3.3773999999999999E-11</c:v>
                </c:pt>
                <c:pt idx="613">
                  <c:v>-3.3827000000000001E-11</c:v>
                </c:pt>
                <c:pt idx="614">
                  <c:v>-3.3803000000000002E-11</c:v>
                </c:pt>
                <c:pt idx="615">
                  <c:v>-3.4349000000000001E-11</c:v>
                </c:pt>
                <c:pt idx="616">
                  <c:v>-3.4322999999999997E-11</c:v>
                </c:pt>
                <c:pt idx="617">
                  <c:v>-3.3028999999999999E-11</c:v>
                </c:pt>
                <c:pt idx="618">
                  <c:v>-3.1000000000000003E-11</c:v>
                </c:pt>
                <c:pt idx="619">
                  <c:v>-2.8593000000000001E-11</c:v>
                </c:pt>
                <c:pt idx="620">
                  <c:v>-2.6406999999999999E-11</c:v>
                </c:pt>
                <c:pt idx="621">
                  <c:v>-2.4534999999999999E-11</c:v>
                </c:pt>
                <c:pt idx="622">
                  <c:v>-2.2946E-11</c:v>
                </c:pt>
                <c:pt idx="623">
                  <c:v>-2.1578E-11</c:v>
                </c:pt>
                <c:pt idx="624">
                  <c:v>-2.0439999999999999E-11</c:v>
                </c:pt>
                <c:pt idx="625">
                  <c:v>-1.9124E-11</c:v>
                </c:pt>
                <c:pt idx="626">
                  <c:v>-1.7863999999999999E-11</c:v>
                </c:pt>
                <c:pt idx="627">
                  <c:v>-1.7323000000000001E-11</c:v>
                </c:pt>
                <c:pt idx="628">
                  <c:v>-1.7526000000000001E-11</c:v>
                </c:pt>
                <c:pt idx="629">
                  <c:v>-1.8263E-11</c:v>
                </c:pt>
                <c:pt idx="630">
                  <c:v>-1.9364999999999999E-11</c:v>
                </c:pt>
                <c:pt idx="631">
                  <c:v>-2.0448E-11</c:v>
                </c:pt>
                <c:pt idx="632">
                  <c:v>-2.1367E-11</c:v>
                </c:pt>
                <c:pt idx="633">
                  <c:v>-2.2419E-11</c:v>
                </c:pt>
                <c:pt idx="634">
                  <c:v>-2.3178E-11</c:v>
                </c:pt>
                <c:pt idx="635">
                  <c:v>-2.3957000000000001E-11</c:v>
                </c:pt>
                <c:pt idx="636">
                  <c:v>-2.4644999999999999E-11</c:v>
                </c:pt>
                <c:pt idx="637">
                  <c:v>-2.4658000000000001E-11</c:v>
                </c:pt>
                <c:pt idx="638">
                  <c:v>-2.4997000000000001E-11</c:v>
                </c:pt>
                <c:pt idx="639">
                  <c:v>-2.5924000000000001E-11</c:v>
                </c:pt>
                <c:pt idx="640">
                  <c:v>-2.7061999999999999E-11</c:v>
                </c:pt>
                <c:pt idx="641">
                  <c:v>-2.8232999999999999E-11</c:v>
                </c:pt>
                <c:pt idx="642">
                  <c:v>-2.9406999999999999E-11</c:v>
                </c:pt>
                <c:pt idx="643">
                  <c:v>-3.0749000000000002E-11</c:v>
                </c:pt>
                <c:pt idx="644">
                  <c:v>-3.2185000000000003E-11</c:v>
                </c:pt>
                <c:pt idx="645">
                  <c:v>-3.3608000000000003E-11</c:v>
                </c:pt>
                <c:pt idx="646">
                  <c:v>-3.4749000000000001E-11</c:v>
                </c:pt>
                <c:pt idx="647">
                  <c:v>-3.5641999999999997E-11</c:v>
                </c:pt>
                <c:pt idx="648">
                  <c:v>-3.6343000000000001E-11</c:v>
                </c:pt>
                <c:pt idx="649">
                  <c:v>-3.6573000000000003E-11</c:v>
                </c:pt>
                <c:pt idx="650">
                  <c:v>-3.6176999999999998E-11</c:v>
                </c:pt>
                <c:pt idx="651">
                  <c:v>-3.6329999999999999E-11</c:v>
                </c:pt>
                <c:pt idx="652">
                  <c:v>-3.6359000000000002E-11</c:v>
                </c:pt>
                <c:pt idx="653">
                  <c:v>-3.5305000000000001E-11</c:v>
                </c:pt>
                <c:pt idx="654">
                  <c:v>-3.3613000000000001E-11</c:v>
                </c:pt>
                <c:pt idx="655">
                  <c:v>-3.0930999999999999E-11</c:v>
                </c:pt>
                <c:pt idx="656">
                  <c:v>-2.836E-11</c:v>
                </c:pt>
                <c:pt idx="657">
                  <c:v>-2.5885E-11</c:v>
                </c:pt>
                <c:pt idx="658">
                  <c:v>-2.3537999999999999E-11</c:v>
                </c:pt>
                <c:pt idx="659">
                  <c:v>-2.1560000000000001E-11</c:v>
                </c:pt>
                <c:pt idx="660">
                  <c:v>-2.0344999999999999E-11</c:v>
                </c:pt>
                <c:pt idx="661">
                  <c:v>-1.9775000000000001E-11</c:v>
                </c:pt>
                <c:pt idx="662">
                  <c:v>-1.9828999999999999E-11</c:v>
                </c:pt>
                <c:pt idx="663">
                  <c:v>-1.9999999999999999E-11</c:v>
                </c:pt>
                <c:pt idx="664">
                  <c:v>-1.9671E-11</c:v>
                </c:pt>
                <c:pt idx="665">
                  <c:v>-1.9666999999999998E-11</c:v>
                </c:pt>
                <c:pt idx="666">
                  <c:v>-1.9805E-11</c:v>
                </c:pt>
                <c:pt idx="667">
                  <c:v>-2.0063E-11</c:v>
                </c:pt>
                <c:pt idx="668">
                  <c:v>-2.0613E-11</c:v>
                </c:pt>
                <c:pt idx="669">
                  <c:v>-2.1222999999999999E-11</c:v>
                </c:pt>
                <c:pt idx="670">
                  <c:v>-2.1966000000000001E-11</c:v>
                </c:pt>
                <c:pt idx="671">
                  <c:v>-2.2616E-11</c:v>
                </c:pt>
                <c:pt idx="672">
                  <c:v>-2.3403000000000001E-11</c:v>
                </c:pt>
                <c:pt idx="673">
                  <c:v>-2.4021999999999999E-11</c:v>
                </c:pt>
                <c:pt idx="674">
                  <c:v>-2.4838000000000001E-11</c:v>
                </c:pt>
                <c:pt idx="675">
                  <c:v>-2.5835999999999999E-11</c:v>
                </c:pt>
                <c:pt idx="676">
                  <c:v>-2.6875000000000001E-11</c:v>
                </c:pt>
                <c:pt idx="677">
                  <c:v>-2.76E-11</c:v>
                </c:pt>
                <c:pt idx="678">
                  <c:v>-2.8719999999999999E-11</c:v>
                </c:pt>
                <c:pt idx="679">
                  <c:v>-2.9223999999999999E-11</c:v>
                </c:pt>
                <c:pt idx="680">
                  <c:v>-2.9870000000000003E-11</c:v>
                </c:pt>
                <c:pt idx="681">
                  <c:v>-3.0352000000000002E-11</c:v>
                </c:pt>
                <c:pt idx="682">
                  <c:v>-3.0587999999999997E-11</c:v>
                </c:pt>
                <c:pt idx="683">
                  <c:v>-3.0688000000000002E-11</c:v>
                </c:pt>
                <c:pt idx="684">
                  <c:v>-3.1443999999999999E-11</c:v>
                </c:pt>
                <c:pt idx="685">
                  <c:v>-3.2251000000000001E-11</c:v>
                </c:pt>
                <c:pt idx="686">
                  <c:v>-3.3472E-11</c:v>
                </c:pt>
                <c:pt idx="687">
                  <c:v>-3.4841999999999997E-11</c:v>
                </c:pt>
                <c:pt idx="688">
                  <c:v>-3.6234999999999998E-11</c:v>
                </c:pt>
                <c:pt idx="689">
                  <c:v>-3.8215000000000001E-11</c:v>
                </c:pt>
                <c:pt idx="690">
                  <c:v>-3.9494E-11</c:v>
                </c:pt>
                <c:pt idx="691">
                  <c:v>-3.9333000000000001E-11</c:v>
                </c:pt>
                <c:pt idx="692">
                  <c:v>-3.7404999999999999E-11</c:v>
                </c:pt>
                <c:pt idx="693">
                  <c:v>-3.4405000000000003E-11</c:v>
                </c:pt>
                <c:pt idx="694">
                  <c:v>-3.0865999999999997E-11</c:v>
                </c:pt>
                <c:pt idx="695">
                  <c:v>-2.7061999999999999E-11</c:v>
                </c:pt>
                <c:pt idx="696">
                  <c:v>-2.3902999999999999E-11</c:v>
                </c:pt>
                <c:pt idx="697">
                  <c:v>-2.1781E-11</c:v>
                </c:pt>
                <c:pt idx="698">
                  <c:v>-2.0580000000000002E-11</c:v>
                </c:pt>
                <c:pt idx="699">
                  <c:v>-1.9850000000000001E-11</c:v>
                </c:pt>
                <c:pt idx="700">
                  <c:v>-1.9654E-11</c:v>
                </c:pt>
                <c:pt idx="701">
                  <c:v>-1.9873000000000001E-11</c:v>
                </c:pt>
                <c:pt idx="702">
                  <c:v>-2.0126E-11</c:v>
                </c:pt>
                <c:pt idx="703">
                  <c:v>-1.9915999999999999E-11</c:v>
                </c:pt>
                <c:pt idx="704">
                  <c:v>-2.0092999999999998E-11</c:v>
                </c:pt>
                <c:pt idx="705">
                  <c:v>-2.0412000000000001E-11</c:v>
                </c:pt>
                <c:pt idx="706">
                  <c:v>-2.0715999999999999E-11</c:v>
                </c:pt>
                <c:pt idx="707">
                  <c:v>-2.1247000000000001E-11</c:v>
                </c:pt>
                <c:pt idx="708">
                  <c:v>-2.1822999999999999E-11</c:v>
                </c:pt>
                <c:pt idx="709">
                  <c:v>-2.2369000000000001E-11</c:v>
                </c:pt>
                <c:pt idx="710">
                  <c:v>-2.3163999999999999E-11</c:v>
                </c:pt>
                <c:pt idx="711">
                  <c:v>-2.4013999999999998E-11</c:v>
                </c:pt>
                <c:pt idx="712">
                  <c:v>-2.5191000000000001E-11</c:v>
                </c:pt>
                <c:pt idx="713">
                  <c:v>-2.6118000000000002E-11</c:v>
                </c:pt>
                <c:pt idx="714">
                  <c:v>-2.7118000000000001E-11</c:v>
                </c:pt>
                <c:pt idx="715">
                  <c:v>-2.8374E-11</c:v>
                </c:pt>
                <c:pt idx="716">
                  <c:v>-2.9553999999999999E-11</c:v>
                </c:pt>
                <c:pt idx="717">
                  <c:v>-3.073E-11</c:v>
                </c:pt>
                <c:pt idx="718">
                  <c:v>-3.1617000000000003E-11</c:v>
                </c:pt>
                <c:pt idx="719">
                  <c:v>-3.2536000000000003E-11</c:v>
                </c:pt>
                <c:pt idx="720">
                  <c:v>-3.3344E-11</c:v>
                </c:pt>
                <c:pt idx="721">
                  <c:v>-3.4326999999999999E-11</c:v>
                </c:pt>
                <c:pt idx="722">
                  <c:v>-3.521E-11</c:v>
                </c:pt>
                <c:pt idx="723">
                  <c:v>-3.5809000000000001E-11</c:v>
                </c:pt>
                <c:pt idx="724">
                  <c:v>-3.6265999999999999E-11</c:v>
                </c:pt>
                <c:pt idx="725">
                  <c:v>-3.7162000000000002E-11</c:v>
                </c:pt>
                <c:pt idx="726">
                  <c:v>-3.7662E-11</c:v>
                </c:pt>
                <c:pt idx="727">
                  <c:v>-3.7226000000000002E-11</c:v>
                </c:pt>
                <c:pt idx="728">
                  <c:v>-3.6279000000000001E-11</c:v>
                </c:pt>
                <c:pt idx="729">
                  <c:v>-3.4600000000000002E-11</c:v>
                </c:pt>
                <c:pt idx="730">
                  <c:v>-3.2756999999999999E-11</c:v>
                </c:pt>
                <c:pt idx="731">
                  <c:v>-3.0389000000000002E-11</c:v>
                </c:pt>
                <c:pt idx="732">
                  <c:v>-2.8551E-11</c:v>
                </c:pt>
                <c:pt idx="733">
                  <c:v>-2.6762000000000001E-11</c:v>
                </c:pt>
                <c:pt idx="734">
                  <c:v>-2.5443000000000001E-11</c:v>
                </c:pt>
                <c:pt idx="735">
                  <c:v>-2.3560000000000001E-11</c:v>
                </c:pt>
                <c:pt idx="736">
                  <c:v>-2.2328000000000001E-11</c:v>
                </c:pt>
                <c:pt idx="737">
                  <c:v>-2.1531000000000001E-11</c:v>
                </c:pt>
                <c:pt idx="738">
                  <c:v>-2.0651999999999999E-11</c:v>
                </c:pt>
                <c:pt idx="739">
                  <c:v>-2.0063999999999999E-11</c:v>
                </c:pt>
                <c:pt idx="740">
                  <c:v>-1.9937000000000001E-11</c:v>
                </c:pt>
                <c:pt idx="741">
                  <c:v>-1.9892E-11</c:v>
                </c:pt>
                <c:pt idx="742">
                  <c:v>-1.9269999999999998E-11</c:v>
                </c:pt>
                <c:pt idx="743">
                  <c:v>-1.8385E-11</c:v>
                </c:pt>
                <c:pt idx="744">
                  <c:v>-1.8185E-11</c:v>
                </c:pt>
                <c:pt idx="745">
                  <c:v>-1.8375000000000001E-11</c:v>
                </c:pt>
                <c:pt idx="746">
                  <c:v>-1.8953E-11</c:v>
                </c:pt>
                <c:pt idx="747">
                  <c:v>-1.9932E-11</c:v>
                </c:pt>
                <c:pt idx="748">
                  <c:v>-2.1654999999999999E-11</c:v>
                </c:pt>
                <c:pt idx="749">
                  <c:v>-2.3607999999999999E-11</c:v>
                </c:pt>
                <c:pt idx="750">
                  <c:v>-2.5722999999999999E-11</c:v>
                </c:pt>
                <c:pt idx="751">
                  <c:v>-2.767E-11</c:v>
                </c:pt>
                <c:pt idx="752">
                  <c:v>-2.9072999999999999E-11</c:v>
                </c:pt>
                <c:pt idx="753">
                  <c:v>-3.0294000000000002E-11</c:v>
                </c:pt>
                <c:pt idx="754">
                  <c:v>-3.1284000000000003E-11</c:v>
                </c:pt>
                <c:pt idx="755">
                  <c:v>-3.193E-11</c:v>
                </c:pt>
                <c:pt idx="756">
                  <c:v>-3.2365000000000003E-11</c:v>
                </c:pt>
                <c:pt idx="757">
                  <c:v>-3.2743999999999997E-11</c:v>
                </c:pt>
                <c:pt idx="758">
                  <c:v>-3.3213000000000001E-11</c:v>
                </c:pt>
                <c:pt idx="759">
                  <c:v>-3.3705999999999997E-11</c:v>
                </c:pt>
                <c:pt idx="760">
                  <c:v>-3.4188999999999998E-11</c:v>
                </c:pt>
                <c:pt idx="761">
                  <c:v>-3.4722999999999997E-11</c:v>
                </c:pt>
                <c:pt idx="762">
                  <c:v>-3.6075000000000002E-11</c:v>
                </c:pt>
                <c:pt idx="763">
                  <c:v>-3.7340999999999999E-11</c:v>
                </c:pt>
                <c:pt idx="764">
                  <c:v>-3.8029000000000001E-11</c:v>
                </c:pt>
                <c:pt idx="765">
                  <c:v>-3.7745000000000001E-11</c:v>
                </c:pt>
                <c:pt idx="766">
                  <c:v>-3.6820999999999997E-11</c:v>
                </c:pt>
                <c:pt idx="767">
                  <c:v>-3.5214999999999998E-11</c:v>
                </c:pt>
                <c:pt idx="768">
                  <c:v>-3.3507000000000003E-11</c:v>
                </c:pt>
                <c:pt idx="769">
                  <c:v>-3.1408E-11</c:v>
                </c:pt>
                <c:pt idx="770">
                  <c:v>-2.9415999999999998E-11</c:v>
                </c:pt>
                <c:pt idx="771">
                  <c:v>-2.7855E-11</c:v>
                </c:pt>
                <c:pt idx="772">
                  <c:v>-2.6227999999999999E-11</c:v>
                </c:pt>
                <c:pt idx="773">
                  <c:v>-2.5143E-11</c:v>
                </c:pt>
                <c:pt idx="774">
                  <c:v>-2.3971000000000001E-11</c:v>
                </c:pt>
                <c:pt idx="775">
                  <c:v>-2.3087000000000001E-11</c:v>
                </c:pt>
                <c:pt idx="776">
                  <c:v>-2.2364E-11</c:v>
                </c:pt>
                <c:pt idx="777">
                  <c:v>-2.1552999999999999E-11</c:v>
                </c:pt>
                <c:pt idx="778">
                  <c:v>-2.0839999999999999E-11</c:v>
                </c:pt>
                <c:pt idx="779">
                  <c:v>-2.0384999999999999E-11</c:v>
                </c:pt>
                <c:pt idx="780">
                  <c:v>-2.0099000000000001E-11</c:v>
                </c:pt>
                <c:pt idx="781">
                  <c:v>-1.9758E-11</c:v>
                </c:pt>
                <c:pt idx="782">
                  <c:v>-1.9622999999999999E-11</c:v>
                </c:pt>
                <c:pt idx="783">
                  <c:v>-2.0008E-11</c:v>
                </c:pt>
                <c:pt idx="784">
                  <c:v>-2.0995000000000001E-11</c:v>
                </c:pt>
                <c:pt idx="785">
                  <c:v>-2.2245999999999999E-11</c:v>
                </c:pt>
                <c:pt idx="786">
                  <c:v>-2.3807999999999999E-11</c:v>
                </c:pt>
                <c:pt idx="787">
                  <c:v>-2.5766E-11</c:v>
                </c:pt>
                <c:pt idx="788">
                  <c:v>-2.7455999999999999E-11</c:v>
                </c:pt>
                <c:pt idx="789">
                  <c:v>-2.8822000000000001E-11</c:v>
                </c:pt>
                <c:pt idx="790">
                  <c:v>-3.0368999999999999E-11</c:v>
                </c:pt>
                <c:pt idx="791">
                  <c:v>-3.1561000000000001E-11</c:v>
                </c:pt>
                <c:pt idx="792">
                  <c:v>-3.2160000000000002E-11</c:v>
                </c:pt>
                <c:pt idx="793">
                  <c:v>-3.2622999999999999E-11</c:v>
                </c:pt>
                <c:pt idx="794">
                  <c:v>-3.2963999999999997E-11</c:v>
                </c:pt>
                <c:pt idx="795">
                  <c:v>-3.3308999999999997E-11</c:v>
                </c:pt>
                <c:pt idx="796">
                  <c:v>-3.3611999999999999E-11</c:v>
                </c:pt>
                <c:pt idx="797">
                  <c:v>-3.4035999999999998E-11</c:v>
                </c:pt>
                <c:pt idx="798">
                  <c:v>-3.4842999999999999E-11</c:v>
                </c:pt>
                <c:pt idx="799">
                  <c:v>-3.6155999999999999E-11</c:v>
                </c:pt>
                <c:pt idx="800">
                  <c:v>-3.7073000000000001E-11</c:v>
                </c:pt>
                <c:pt idx="801">
                  <c:v>-3.7433E-11</c:v>
                </c:pt>
                <c:pt idx="802">
                  <c:v>-3.7268E-11</c:v>
                </c:pt>
                <c:pt idx="803">
                  <c:v>-3.6866000000000002E-11</c:v>
                </c:pt>
                <c:pt idx="804">
                  <c:v>-3.6261000000000001E-11</c:v>
                </c:pt>
                <c:pt idx="805">
                  <c:v>-3.5263000000000003E-11</c:v>
                </c:pt>
                <c:pt idx="806">
                  <c:v>-3.3598999999999997E-11</c:v>
                </c:pt>
                <c:pt idx="807">
                  <c:v>-3.1577000000000002E-11</c:v>
                </c:pt>
                <c:pt idx="808">
                  <c:v>-2.913E-11</c:v>
                </c:pt>
                <c:pt idx="809">
                  <c:v>-2.6623000000000001E-11</c:v>
                </c:pt>
                <c:pt idx="810">
                  <c:v>-2.5157999999999999E-11</c:v>
                </c:pt>
                <c:pt idx="811">
                  <c:v>-2.4288E-11</c:v>
                </c:pt>
                <c:pt idx="812">
                  <c:v>-2.3647999999999999E-11</c:v>
                </c:pt>
                <c:pt idx="813">
                  <c:v>-2.3413E-11</c:v>
                </c:pt>
                <c:pt idx="814">
                  <c:v>-2.3154000000000001E-11</c:v>
                </c:pt>
                <c:pt idx="815">
                  <c:v>-2.2745000000000001E-11</c:v>
                </c:pt>
                <c:pt idx="816">
                  <c:v>-2.2184E-11</c:v>
                </c:pt>
                <c:pt idx="817">
                  <c:v>-2.1670000000000001E-11</c:v>
                </c:pt>
                <c:pt idx="818">
                  <c:v>-2.1338999999999999E-11</c:v>
                </c:pt>
                <c:pt idx="819">
                  <c:v>-2.1091999999999999E-11</c:v>
                </c:pt>
                <c:pt idx="820">
                  <c:v>-2.0847000000000001E-11</c:v>
                </c:pt>
                <c:pt idx="821">
                  <c:v>-2.0404000000000001E-11</c:v>
                </c:pt>
                <c:pt idx="822">
                  <c:v>-2.0483999999999999E-11</c:v>
                </c:pt>
                <c:pt idx="823">
                  <c:v>-2.1257999999999998E-11</c:v>
                </c:pt>
                <c:pt idx="824">
                  <c:v>-2.2427999999999999E-11</c:v>
                </c:pt>
                <c:pt idx="825">
                  <c:v>-2.3607999999999999E-11</c:v>
                </c:pt>
                <c:pt idx="826">
                  <c:v>-2.5311999999999999E-11</c:v>
                </c:pt>
                <c:pt idx="827">
                  <c:v>-2.7092000000000001E-11</c:v>
                </c:pt>
                <c:pt idx="828">
                  <c:v>-2.8903000000000002E-11</c:v>
                </c:pt>
                <c:pt idx="829">
                  <c:v>-3.0724E-11</c:v>
                </c:pt>
                <c:pt idx="830">
                  <c:v>-3.2225999999999999E-11</c:v>
                </c:pt>
                <c:pt idx="831">
                  <c:v>-3.3784000000000001E-11</c:v>
                </c:pt>
                <c:pt idx="832">
                  <c:v>-3.4811999999999998E-11</c:v>
                </c:pt>
                <c:pt idx="833">
                  <c:v>-3.5284999999999998E-11</c:v>
                </c:pt>
                <c:pt idx="834">
                  <c:v>-3.5216E-11</c:v>
                </c:pt>
                <c:pt idx="835">
                  <c:v>-3.5544000000000003E-11</c:v>
                </c:pt>
                <c:pt idx="836">
                  <c:v>-3.5959000000000002E-11</c:v>
                </c:pt>
                <c:pt idx="837">
                  <c:v>-3.6179000000000002E-11</c:v>
                </c:pt>
                <c:pt idx="838">
                  <c:v>-3.6276000000000001E-11</c:v>
                </c:pt>
                <c:pt idx="839">
                  <c:v>-3.6371000000000002E-11</c:v>
                </c:pt>
                <c:pt idx="840">
                  <c:v>-3.6515000000000003E-11</c:v>
                </c:pt>
                <c:pt idx="841">
                  <c:v>-3.6538E-11</c:v>
                </c:pt>
                <c:pt idx="842">
                  <c:v>-3.6462E-11</c:v>
                </c:pt>
                <c:pt idx="843">
                  <c:v>-3.6005000000000003E-11</c:v>
                </c:pt>
                <c:pt idx="844">
                  <c:v>-3.4796999999999999E-11</c:v>
                </c:pt>
                <c:pt idx="845">
                  <c:v>-3.3234E-11</c:v>
                </c:pt>
                <c:pt idx="846">
                  <c:v>-3.1861000000000002E-11</c:v>
                </c:pt>
                <c:pt idx="847">
                  <c:v>-3.0612999999999998E-11</c:v>
                </c:pt>
                <c:pt idx="848">
                  <c:v>-2.8678E-11</c:v>
                </c:pt>
                <c:pt idx="849">
                  <c:v>-2.6971999999999999E-11</c:v>
                </c:pt>
                <c:pt idx="850">
                  <c:v>-2.4925999999999999E-11</c:v>
                </c:pt>
                <c:pt idx="851">
                  <c:v>-2.2629000000000001E-11</c:v>
                </c:pt>
                <c:pt idx="852">
                  <c:v>-2.0802999999999998E-11</c:v>
                </c:pt>
                <c:pt idx="853">
                  <c:v>-1.9334000000000001E-11</c:v>
                </c:pt>
                <c:pt idx="854">
                  <c:v>-1.8691000000000001E-11</c:v>
                </c:pt>
                <c:pt idx="855">
                  <c:v>-1.8459000000000001E-11</c:v>
                </c:pt>
                <c:pt idx="856">
                  <c:v>-1.8802999999999999E-11</c:v>
                </c:pt>
                <c:pt idx="857">
                  <c:v>-1.9715E-11</c:v>
                </c:pt>
                <c:pt idx="858">
                  <c:v>-2.0958999999999999E-11</c:v>
                </c:pt>
                <c:pt idx="859">
                  <c:v>-2.1943000000000001E-11</c:v>
                </c:pt>
                <c:pt idx="860">
                  <c:v>-2.3050999999999999E-11</c:v>
                </c:pt>
                <c:pt idx="861">
                  <c:v>-2.4075000000000002E-11</c:v>
                </c:pt>
                <c:pt idx="862">
                  <c:v>-2.5053E-11</c:v>
                </c:pt>
                <c:pt idx="863">
                  <c:v>-2.5919000000000001E-11</c:v>
                </c:pt>
                <c:pt idx="864">
                  <c:v>-2.6887999999999999E-11</c:v>
                </c:pt>
                <c:pt idx="865">
                  <c:v>-2.7867E-11</c:v>
                </c:pt>
                <c:pt idx="866">
                  <c:v>-2.8641E-11</c:v>
                </c:pt>
                <c:pt idx="867">
                  <c:v>-2.9283999999999997E-11</c:v>
                </c:pt>
                <c:pt idx="868">
                  <c:v>-3.0572000000000002E-11</c:v>
                </c:pt>
                <c:pt idx="869">
                  <c:v>-3.1898999999999999E-11</c:v>
                </c:pt>
                <c:pt idx="870">
                  <c:v>-3.3266999999999999E-11</c:v>
                </c:pt>
                <c:pt idx="871">
                  <c:v>-3.4686000000000003E-11</c:v>
                </c:pt>
                <c:pt idx="872">
                  <c:v>-3.5938999999999999E-11</c:v>
                </c:pt>
                <c:pt idx="873">
                  <c:v>-3.7767999999999998E-11</c:v>
                </c:pt>
                <c:pt idx="874">
                  <c:v>-3.9293000000000001E-11</c:v>
                </c:pt>
                <c:pt idx="875">
                  <c:v>-4.0258000000000001E-11</c:v>
                </c:pt>
                <c:pt idx="876">
                  <c:v>-4.0519999999999999E-11</c:v>
                </c:pt>
                <c:pt idx="877">
                  <c:v>-4.0334E-11</c:v>
                </c:pt>
                <c:pt idx="878">
                  <c:v>-3.9678999999999997E-11</c:v>
                </c:pt>
                <c:pt idx="879">
                  <c:v>-3.8627E-11</c:v>
                </c:pt>
                <c:pt idx="880">
                  <c:v>-3.7226999999999997E-11</c:v>
                </c:pt>
                <c:pt idx="881">
                  <c:v>-3.5663999999999998E-11</c:v>
                </c:pt>
                <c:pt idx="882">
                  <c:v>-3.4028E-11</c:v>
                </c:pt>
                <c:pt idx="883">
                  <c:v>-3.2331999999999998E-11</c:v>
                </c:pt>
                <c:pt idx="884">
                  <c:v>-3.0386999999999998E-11</c:v>
                </c:pt>
                <c:pt idx="885">
                  <c:v>-2.8812E-11</c:v>
                </c:pt>
                <c:pt idx="886">
                  <c:v>-2.7545999999999999E-11</c:v>
                </c:pt>
                <c:pt idx="887">
                  <c:v>-2.654E-11</c:v>
                </c:pt>
                <c:pt idx="888">
                  <c:v>-2.5557E-11</c:v>
                </c:pt>
                <c:pt idx="889">
                  <c:v>-2.4381999999999998E-11</c:v>
                </c:pt>
                <c:pt idx="890">
                  <c:v>-2.3165000000000002E-11</c:v>
                </c:pt>
                <c:pt idx="891">
                  <c:v>-2.2479000000000001E-11</c:v>
                </c:pt>
                <c:pt idx="892">
                  <c:v>-2.2038000000000001E-11</c:v>
                </c:pt>
                <c:pt idx="893">
                  <c:v>-2.2061000000000001E-11</c:v>
                </c:pt>
                <c:pt idx="894">
                  <c:v>-2.2256999999999999E-11</c:v>
                </c:pt>
                <c:pt idx="895">
                  <c:v>-2.2677999999999998E-11</c:v>
                </c:pt>
                <c:pt idx="896">
                  <c:v>-2.3300999999999999E-11</c:v>
                </c:pt>
                <c:pt idx="897">
                  <c:v>-2.3908E-11</c:v>
                </c:pt>
                <c:pt idx="898">
                  <c:v>-2.4348000000000001E-11</c:v>
                </c:pt>
                <c:pt idx="899">
                  <c:v>-2.4050999999999999E-11</c:v>
                </c:pt>
                <c:pt idx="900">
                  <c:v>-2.4111E-11</c:v>
                </c:pt>
                <c:pt idx="901">
                  <c:v>-2.4717999999999999E-11</c:v>
                </c:pt>
                <c:pt idx="902">
                  <c:v>-2.5840000000000001E-11</c:v>
                </c:pt>
                <c:pt idx="903">
                  <c:v>-2.7218999999999999E-11</c:v>
                </c:pt>
                <c:pt idx="904">
                  <c:v>-2.9087E-11</c:v>
                </c:pt>
                <c:pt idx="905">
                  <c:v>-3.0975999999999997E-11</c:v>
                </c:pt>
                <c:pt idx="906">
                  <c:v>-3.2743000000000001E-11</c:v>
                </c:pt>
                <c:pt idx="907">
                  <c:v>-3.4255000000000002E-11</c:v>
                </c:pt>
                <c:pt idx="908">
                  <c:v>-3.5589000000000001E-11</c:v>
                </c:pt>
                <c:pt idx="909">
                  <c:v>-3.7007999999999999E-11</c:v>
                </c:pt>
                <c:pt idx="910">
                  <c:v>-3.8610000000000003E-11</c:v>
                </c:pt>
                <c:pt idx="911">
                  <c:v>-3.9672000000000001E-11</c:v>
                </c:pt>
                <c:pt idx="912">
                  <c:v>-3.9483999999999998E-11</c:v>
                </c:pt>
                <c:pt idx="913">
                  <c:v>-3.8948000000000001E-11</c:v>
                </c:pt>
                <c:pt idx="914">
                  <c:v>-3.8105000000000001E-11</c:v>
                </c:pt>
                <c:pt idx="915">
                  <c:v>-3.7271E-11</c:v>
                </c:pt>
                <c:pt idx="916">
                  <c:v>-3.659E-11</c:v>
                </c:pt>
                <c:pt idx="917">
                  <c:v>-3.6194000000000002E-11</c:v>
                </c:pt>
                <c:pt idx="918">
                  <c:v>-3.5807999999999999E-11</c:v>
                </c:pt>
                <c:pt idx="919">
                  <c:v>-3.5027000000000001E-11</c:v>
                </c:pt>
                <c:pt idx="920">
                  <c:v>-3.3723000000000001E-11</c:v>
                </c:pt>
                <c:pt idx="921">
                  <c:v>-3.2090000000000002E-11</c:v>
                </c:pt>
                <c:pt idx="922">
                  <c:v>-3.1067000000000002E-11</c:v>
                </c:pt>
                <c:pt idx="923">
                  <c:v>-2.9536E-11</c:v>
                </c:pt>
                <c:pt idx="924">
                  <c:v>-2.8054000000000001E-11</c:v>
                </c:pt>
                <c:pt idx="925">
                  <c:v>-2.6769999999999998E-11</c:v>
                </c:pt>
                <c:pt idx="926">
                  <c:v>-2.5667999999999999E-11</c:v>
                </c:pt>
                <c:pt idx="927">
                  <c:v>-2.4714999999999999E-11</c:v>
                </c:pt>
                <c:pt idx="928">
                  <c:v>-2.3975999999999999E-11</c:v>
                </c:pt>
                <c:pt idx="929">
                  <c:v>-2.3209000000000001E-11</c:v>
                </c:pt>
                <c:pt idx="930">
                  <c:v>-2.2677E-11</c:v>
                </c:pt>
                <c:pt idx="931">
                  <c:v>-2.2300999999999999E-11</c:v>
                </c:pt>
                <c:pt idx="932">
                  <c:v>-2.2221000000000001E-11</c:v>
                </c:pt>
                <c:pt idx="933">
                  <c:v>-2.2282000000000001E-11</c:v>
                </c:pt>
                <c:pt idx="934">
                  <c:v>-2.2488999999999999E-11</c:v>
                </c:pt>
                <c:pt idx="935">
                  <c:v>-2.2862999999999999E-11</c:v>
                </c:pt>
                <c:pt idx="936">
                  <c:v>-2.3503E-11</c:v>
                </c:pt>
                <c:pt idx="937">
                  <c:v>-2.4444E-11</c:v>
                </c:pt>
                <c:pt idx="938">
                  <c:v>-2.4934E-11</c:v>
                </c:pt>
                <c:pt idx="939">
                  <c:v>-2.5433999999999998E-11</c:v>
                </c:pt>
                <c:pt idx="940">
                  <c:v>-2.6333000000000001E-11</c:v>
                </c:pt>
                <c:pt idx="941">
                  <c:v>-2.7510999999999999E-11</c:v>
                </c:pt>
                <c:pt idx="942">
                  <c:v>-2.8780999999999999E-11</c:v>
                </c:pt>
                <c:pt idx="943">
                  <c:v>-3.0560000000000002E-11</c:v>
                </c:pt>
                <c:pt idx="944">
                  <c:v>-3.2373E-11</c:v>
                </c:pt>
                <c:pt idx="945">
                  <c:v>-3.4185999999999998E-11</c:v>
                </c:pt>
                <c:pt idx="946">
                  <c:v>-3.6258999999999997E-11</c:v>
                </c:pt>
                <c:pt idx="947">
                  <c:v>-3.8823999999999997E-11</c:v>
                </c:pt>
                <c:pt idx="948">
                  <c:v>-4.0417999999999997E-11</c:v>
                </c:pt>
                <c:pt idx="949">
                  <c:v>-4.0949000000000003E-11</c:v>
                </c:pt>
                <c:pt idx="950">
                  <c:v>-4.0891999999999998E-11</c:v>
                </c:pt>
                <c:pt idx="951">
                  <c:v>-4.0267E-11</c:v>
                </c:pt>
                <c:pt idx="952">
                  <c:v>-3.9047999999999999E-11</c:v>
                </c:pt>
                <c:pt idx="953">
                  <c:v>-3.7697999999999999E-11</c:v>
                </c:pt>
                <c:pt idx="954">
                  <c:v>-3.6894999999999999E-11</c:v>
                </c:pt>
                <c:pt idx="955">
                  <c:v>-3.6233E-11</c:v>
                </c:pt>
                <c:pt idx="956">
                  <c:v>-3.5242999999999999E-11</c:v>
                </c:pt>
                <c:pt idx="957">
                  <c:v>-3.4326999999999999E-11</c:v>
                </c:pt>
                <c:pt idx="958">
                  <c:v>-3.3442000000000001E-11</c:v>
                </c:pt>
                <c:pt idx="959">
                  <c:v>-3.2344999999999999E-11</c:v>
                </c:pt>
                <c:pt idx="960">
                  <c:v>-3.1400000000000003E-11</c:v>
                </c:pt>
                <c:pt idx="961">
                  <c:v>-3.0352000000000002E-11</c:v>
                </c:pt>
                <c:pt idx="962">
                  <c:v>-2.9265999999999997E-11</c:v>
                </c:pt>
                <c:pt idx="963">
                  <c:v>-2.7544000000000001E-11</c:v>
                </c:pt>
                <c:pt idx="964">
                  <c:v>-2.6108E-11</c:v>
                </c:pt>
                <c:pt idx="965">
                  <c:v>-2.4980000000000001E-11</c:v>
                </c:pt>
                <c:pt idx="966">
                  <c:v>-2.4131999999999999E-11</c:v>
                </c:pt>
                <c:pt idx="967">
                  <c:v>-2.3198999999999999E-11</c:v>
                </c:pt>
                <c:pt idx="968">
                  <c:v>-2.2352999999999999E-11</c:v>
                </c:pt>
                <c:pt idx="969">
                  <c:v>-2.1592000000000001E-11</c:v>
                </c:pt>
                <c:pt idx="970">
                  <c:v>-2.1222E-11</c:v>
                </c:pt>
                <c:pt idx="971">
                  <c:v>-2.0928000000000001E-11</c:v>
                </c:pt>
                <c:pt idx="972">
                  <c:v>-2.1010999999999999E-11</c:v>
                </c:pt>
                <c:pt idx="973">
                  <c:v>-2.1329999999999999E-11</c:v>
                </c:pt>
                <c:pt idx="974">
                  <c:v>-2.2059E-11</c:v>
                </c:pt>
                <c:pt idx="975">
                  <c:v>-2.3232000000000001E-11</c:v>
                </c:pt>
                <c:pt idx="976">
                  <c:v>-2.4841999999999999E-11</c:v>
                </c:pt>
                <c:pt idx="977">
                  <c:v>-2.6220000000000001E-11</c:v>
                </c:pt>
                <c:pt idx="978">
                  <c:v>-2.7215E-11</c:v>
                </c:pt>
                <c:pt idx="979">
                  <c:v>-2.8860000000000001E-11</c:v>
                </c:pt>
                <c:pt idx="980">
                  <c:v>-3.0487999999999999E-11</c:v>
                </c:pt>
                <c:pt idx="981">
                  <c:v>-3.1809000000000002E-11</c:v>
                </c:pt>
                <c:pt idx="982">
                  <c:v>-3.3519000000000002E-11</c:v>
                </c:pt>
                <c:pt idx="983">
                  <c:v>-3.4784999999999999E-11</c:v>
                </c:pt>
                <c:pt idx="984">
                  <c:v>-3.5825000000000003E-11</c:v>
                </c:pt>
                <c:pt idx="985">
                  <c:v>-3.6695999999999998E-11</c:v>
                </c:pt>
                <c:pt idx="986">
                  <c:v>-3.7329E-11</c:v>
                </c:pt>
                <c:pt idx="987">
                  <c:v>-3.8091000000000003E-11</c:v>
                </c:pt>
                <c:pt idx="988">
                  <c:v>-3.8805999999999998E-11</c:v>
                </c:pt>
                <c:pt idx="989">
                  <c:v>-3.9388999999999997E-11</c:v>
                </c:pt>
                <c:pt idx="990">
                  <c:v>-3.9638000000000001E-11</c:v>
                </c:pt>
                <c:pt idx="991">
                  <c:v>-3.9746000000000003E-11</c:v>
                </c:pt>
                <c:pt idx="992">
                  <c:v>-3.8943999999999999E-11</c:v>
                </c:pt>
                <c:pt idx="993">
                  <c:v>-3.9079E-11</c:v>
                </c:pt>
                <c:pt idx="994">
                  <c:v>-3.8261000000000001E-11</c:v>
                </c:pt>
                <c:pt idx="995">
                  <c:v>-3.7086999999999998E-11</c:v>
                </c:pt>
                <c:pt idx="996">
                  <c:v>-3.5758999999999999E-11</c:v>
                </c:pt>
                <c:pt idx="997">
                  <c:v>-3.4126000000000001E-11</c:v>
                </c:pt>
                <c:pt idx="998">
                  <c:v>-3.2398000000000001E-11</c:v>
                </c:pt>
                <c:pt idx="999">
                  <c:v>-3.0263000000000001E-11</c:v>
                </c:pt>
                <c:pt idx="1000">
                  <c:v>-2.8620999999999999E-11</c:v>
                </c:pt>
                <c:pt idx="1001">
                  <c:v>-2.7377999999999999E-11</c:v>
                </c:pt>
                <c:pt idx="1002">
                  <c:v>-2.6041E-11</c:v>
                </c:pt>
                <c:pt idx="1003">
                  <c:v>-2.4401E-11</c:v>
                </c:pt>
                <c:pt idx="1004">
                  <c:v>-2.2714E-11</c:v>
                </c:pt>
                <c:pt idx="1005">
                  <c:v>-2.1441000000000001E-11</c:v>
                </c:pt>
                <c:pt idx="1006">
                  <c:v>-2.0442E-11</c:v>
                </c:pt>
                <c:pt idx="1007">
                  <c:v>-2.0250000000000001E-11</c:v>
                </c:pt>
                <c:pt idx="1008">
                  <c:v>-2.0412000000000001E-11</c:v>
                </c:pt>
                <c:pt idx="1009">
                  <c:v>-2.1070000000000001E-11</c:v>
                </c:pt>
                <c:pt idx="1010">
                  <c:v>-2.2106999999999999E-11</c:v>
                </c:pt>
                <c:pt idx="1011">
                  <c:v>-2.3019999999999998E-11</c:v>
                </c:pt>
                <c:pt idx="1012">
                  <c:v>-2.3991000000000001E-11</c:v>
                </c:pt>
                <c:pt idx="1013">
                  <c:v>-2.5198E-11</c:v>
                </c:pt>
                <c:pt idx="1014">
                  <c:v>-2.6748999999999999E-11</c:v>
                </c:pt>
                <c:pt idx="1015">
                  <c:v>-2.8125E-11</c:v>
                </c:pt>
                <c:pt idx="1016">
                  <c:v>-2.8942E-11</c:v>
                </c:pt>
                <c:pt idx="1017">
                  <c:v>-2.9812999999999998E-11</c:v>
                </c:pt>
                <c:pt idx="1018">
                  <c:v>-3.0807000000000002E-11</c:v>
                </c:pt>
                <c:pt idx="1019">
                  <c:v>-3.1533E-11</c:v>
                </c:pt>
                <c:pt idx="1020">
                  <c:v>-3.2322999999999998E-11</c:v>
                </c:pt>
                <c:pt idx="1021">
                  <c:v>-3.3254999999999999E-11</c:v>
                </c:pt>
                <c:pt idx="1022">
                  <c:v>-3.4228999999999999E-11</c:v>
                </c:pt>
                <c:pt idx="1023">
                  <c:v>-3.5223000000000002E-11</c:v>
                </c:pt>
                <c:pt idx="1024">
                  <c:v>-3.6032000000000002E-11</c:v>
                </c:pt>
                <c:pt idx="1025">
                  <c:v>-3.6993E-11</c:v>
                </c:pt>
                <c:pt idx="1026">
                  <c:v>-3.8020000000000002E-11</c:v>
                </c:pt>
                <c:pt idx="1027">
                  <c:v>-3.896E-11</c:v>
                </c:pt>
                <c:pt idx="1028">
                  <c:v>-3.9749000000000003E-11</c:v>
                </c:pt>
                <c:pt idx="1029">
                  <c:v>-4.0533000000000001E-11</c:v>
                </c:pt>
                <c:pt idx="1030">
                  <c:v>-4.0909999999999998E-11</c:v>
                </c:pt>
                <c:pt idx="1031">
                  <c:v>-4.0918000000000002E-11</c:v>
                </c:pt>
                <c:pt idx="1032">
                  <c:v>-4.0066999999999997E-11</c:v>
                </c:pt>
                <c:pt idx="1033">
                  <c:v>-3.8973000000000002E-11</c:v>
                </c:pt>
                <c:pt idx="1034">
                  <c:v>-3.7568999999999997E-11</c:v>
                </c:pt>
                <c:pt idx="1035">
                  <c:v>-3.5107999999999998E-11</c:v>
                </c:pt>
                <c:pt idx="1036">
                  <c:v>-3.2365999999999998E-11</c:v>
                </c:pt>
                <c:pt idx="1037">
                  <c:v>-2.9277000000000001E-11</c:v>
                </c:pt>
                <c:pt idx="1038">
                  <c:v>-2.7173000000000001E-11</c:v>
                </c:pt>
                <c:pt idx="1039">
                  <c:v>-2.5624E-11</c:v>
                </c:pt>
                <c:pt idx="1040">
                  <c:v>-2.4739000000000001E-11</c:v>
                </c:pt>
                <c:pt idx="1041">
                  <c:v>-2.4102E-11</c:v>
                </c:pt>
                <c:pt idx="1042">
                  <c:v>-2.3366E-11</c:v>
                </c:pt>
                <c:pt idx="1043">
                  <c:v>-2.2865999999999999E-11</c:v>
                </c:pt>
                <c:pt idx="1044">
                  <c:v>-2.2694999999999999E-11</c:v>
                </c:pt>
                <c:pt idx="1045">
                  <c:v>-2.2937999999999999E-11</c:v>
                </c:pt>
                <c:pt idx="1046">
                  <c:v>-2.2978E-11</c:v>
                </c:pt>
                <c:pt idx="1047">
                  <c:v>-2.3197000000000001E-11</c:v>
                </c:pt>
                <c:pt idx="1048">
                  <c:v>-2.372E-11</c:v>
                </c:pt>
                <c:pt idx="1049">
                  <c:v>-2.4610999999999998E-11</c:v>
                </c:pt>
                <c:pt idx="1050">
                  <c:v>-2.5404E-11</c:v>
                </c:pt>
                <c:pt idx="1051">
                  <c:v>-2.6293999999999999E-11</c:v>
                </c:pt>
                <c:pt idx="1052">
                  <c:v>-2.7484E-11</c:v>
                </c:pt>
                <c:pt idx="1053">
                  <c:v>-2.8615999999999998E-11</c:v>
                </c:pt>
                <c:pt idx="1054">
                  <c:v>-2.9707E-11</c:v>
                </c:pt>
                <c:pt idx="1055">
                  <c:v>-3.0786999999999998E-11</c:v>
                </c:pt>
                <c:pt idx="1056">
                  <c:v>-3.1527E-11</c:v>
                </c:pt>
                <c:pt idx="1057">
                  <c:v>-3.2081999999999998E-11</c:v>
                </c:pt>
                <c:pt idx="1058">
                  <c:v>-3.2572999999999997E-11</c:v>
                </c:pt>
                <c:pt idx="1059">
                  <c:v>-3.3235000000000002E-11</c:v>
                </c:pt>
                <c:pt idx="1060">
                  <c:v>-3.4130999999999998E-11</c:v>
                </c:pt>
                <c:pt idx="1061">
                  <c:v>-3.5748000000000002E-11</c:v>
                </c:pt>
                <c:pt idx="1062">
                  <c:v>-3.7486000000000002E-11</c:v>
                </c:pt>
                <c:pt idx="1063">
                  <c:v>-3.9125000000000001E-11</c:v>
                </c:pt>
                <c:pt idx="1064">
                  <c:v>-4.0381000000000003E-11</c:v>
                </c:pt>
                <c:pt idx="1065">
                  <c:v>-4.0676E-11</c:v>
                </c:pt>
                <c:pt idx="1066">
                  <c:v>-4.0864999999999999E-11</c:v>
                </c:pt>
                <c:pt idx="1067">
                  <c:v>-4.0787999999999998E-11</c:v>
                </c:pt>
                <c:pt idx="1068">
                  <c:v>-3.9999000000000002E-11</c:v>
                </c:pt>
                <c:pt idx="1069">
                  <c:v>-3.9413000000000003E-11</c:v>
                </c:pt>
                <c:pt idx="1070">
                  <c:v>-3.8851999999999998E-11</c:v>
                </c:pt>
                <c:pt idx="1071">
                  <c:v>-3.7971000000000001E-11</c:v>
                </c:pt>
                <c:pt idx="1072">
                  <c:v>-3.6469999999999998E-11</c:v>
                </c:pt>
                <c:pt idx="1073">
                  <c:v>-3.4786000000000001E-11</c:v>
                </c:pt>
                <c:pt idx="1074">
                  <c:v>-3.2954999999999998E-11</c:v>
                </c:pt>
                <c:pt idx="1075">
                  <c:v>-3.0923000000000001E-11</c:v>
                </c:pt>
                <c:pt idx="1076">
                  <c:v>-2.9109000000000001E-11</c:v>
                </c:pt>
                <c:pt idx="1077">
                  <c:v>-2.7709000000000002E-11</c:v>
                </c:pt>
                <c:pt idx="1078">
                  <c:v>-2.5977999999999999E-11</c:v>
                </c:pt>
                <c:pt idx="1079">
                  <c:v>-2.4862999999999999E-11</c:v>
                </c:pt>
                <c:pt idx="1080">
                  <c:v>-2.4168000000000001E-11</c:v>
                </c:pt>
                <c:pt idx="1081">
                  <c:v>-2.3534E-11</c:v>
                </c:pt>
                <c:pt idx="1082">
                  <c:v>-2.3019999999999998E-11</c:v>
                </c:pt>
                <c:pt idx="1083">
                  <c:v>-2.2746999999999999E-11</c:v>
                </c:pt>
                <c:pt idx="1084">
                  <c:v>-2.2894999999999999E-11</c:v>
                </c:pt>
                <c:pt idx="1085">
                  <c:v>-2.2992000000000001E-11</c:v>
                </c:pt>
                <c:pt idx="1086">
                  <c:v>-2.3421E-11</c:v>
                </c:pt>
                <c:pt idx="1087">
                  <c:v>-2.4409000000000001E-11</c:v>
                </c:pt>
                <c:pt idx="1088">
                  <c:v>-2.5730000000000001E-11</c:v>
                </c:pt>
                <c:pt idx="1089">
                  <c:v>-2.6927000000000001E-11</c:v>
                </c:pt>
                <c:pt idx="1090">
                  <c:v>-2.7887E-11</c:v>
                </c:pt>
                <c:pt idx="1091">
                  <c:v>-2.9035E-11</c:v>
                </c:pt>
                <c:pt idx="1092">
                  <c:v>-3.0090999999999999E-11</c:v>
                </c:pt>
                <c:pt idx="1093">
                  <c:v>-3.0945000000000003E-11</c:v>
                </c:pt>
                <c:pt idx="1094">
                  <c:v>-3.2154000000000002E-11</c:v>
                </c:pt>
                <c:pt idx="1095">
                  <c:v>-3.3403999999999998E-11</c:v>
                </c:pt>
                <c:pt idx="1096">
                  <c:v>-3.4362000000000002E-11</c:v>
                </c:pt>
                <c:pt idx="1097">
                  <c:v>-3.5446999999999998E-11</c:v>
                </c:pt>
                <c:pt idx="1098">
                  <c:v>-3.6359000000000002E-11</c:v>
                </c:pt>
                <c:pt idx="1099">
                  <c:v>-3.7415000000000001E-11</c:v>
                </c:pt>
                <c:pt idx="1100">
                  <c:v>-3.8377000000000001E-11</c:v>
                </c:pt>
                <c:pt idx="1101">
                  <c:v>-3.9285999999999999E-11</c:v>
                </c:pt>
                <c:pt idx="1102">
                  <c:v>-4.0243999999999997E-11</c:v>
                </c:pt>
                <c:pt idx="1103">
                  <c:v>-4.0811999999999997E-11</c:v>
                </c:pt>
                <c:pt idx="1104">
                  <c:v>-4.0866999999999997E-11</c:v>
                </c:pt>
                <c:pt idx="1105">
                  <c:v>-4.0897999999999998E-11</c:v>
                </c:pt>
                <c:pt idx="1106">
                  <c:v>-4.0705999999999999E-11</c:v>
                </c:pt>
                <c:pt idx="1107">
                  <c:v>-4.0173999999999997E-11</c:v>
                </c:pt>
                <c:pt idx="1108">
                  <c:v>-3.9571000000000001E-11</c:v>
                </c:pt>
                <c:pt idx="1109">
                  <c:v>-3.8292999999999998E-11</c:v>
                </c:pt>
                <c:pt idx="1110">
                  <c:v>-3.6643000000000002E-11</c:v>
                </c:pt>
                <c:pt idx="1111">
                  <c:v>-3.4967000000000003E-11</c:v>
                </c:pt>
                <c:pt idx="1112">
                  <c:v>-3.2850000000000002E-11</c:v>
                </c:pt>
                <c:pt idx="1113">
                  <c:v>-3.0838999999999998E-11</c:v>
                </c:pt>
                <c:pt idx="1114">
                  <c:v>-2.8933E-11</c:v>
                </c:pt>
                <c:pt idx="1115">
                  <c:v>-2.4491E-11</c:v>
                </c:pt>
                <c:pt idx="1116">
                  <c:v>-2.5314E-11</c:v>
                </c:pt>
                <c:pt idx="1117">
                  <c:v>-2.4418E-11</c:v>
                </c:pt>
                <c:pt idx="1118">
                  <c:v>-2.3720999999999999E-11</c:v>
                </c:pt>
                <c:pt idx="1119">
                  <c:v>-2.31E-11</c:v>
                </c:pt>
                <c:pt idx="1120">
                  <c:v>-2.2384999999999999E-11</c:v>
                </c:pt>
                <c:pt idx="1121">
                  <c:v>-2.1839E-11</c:v>
                </c:pt>
                <c:pt idx="1122">
                  <c:v>-2.172E-11</c:v>
                </c:pt>
                <c:pt idx="1123">
                  <c:v>-2.2036999999999999E-11</c:v>
                </c:pt>
                <c:pt idx="1124">
                  <c:v>-2.2609000000000001E-11</c:v>
                </c:pt>
                <c:pt idx="1125">
                  <c:v>-2.3804E-11</c:v>
                </c:pt>
                <c:pt idx="1126">
                  <c:v>-2.5243000000000001E-11</c:v>
                </c:pt>
                <c:pt idx="1127">
                  <c:v>-2.6899999999999999E-11</c:v>
                </c:pt>
                <c:pt idx="1128">
                  <c:v>-2.8609999999999999E-11</c:v>
                </c:pt>
                <c:pt idx="1129">
                  <c:v>-2.9774E-11</c:v>
                </c:pt>
                <c:pt idx="1130">
                  <c:v>-3.055E-11</c:v>
                </c:pt>
                <c:pt idx="1131">
                  <c:v>-3.1491999999999997E-11</c:v>
                </c:pt>
                <c:pt idx="1132">
                  <c:v>-3.2521999999999999E-11</c:v>
                </c:pt>
                <c:pt idx="1133">
                  <c:v>-3.3947000000000003E-11</c:v>
                </c:pt>
                <c:pt idx="1134">
                  <c:v>-3.4927000000000003E-11</c:v>
                </c:pt>
                <c:pt idx="1135">
                  <c:v>-3.5742000000000002E-11</c:v>
                </c:pt>
                <c:pt idx="1136">
                  <c:v>-3.6207999999999999E-11</c:v>
                </c:pt>
                <c:pt idx="1137">
                  <c:v>-3.6860999999999998E-11</c:v>
                </c:pt>
                <c:pt idx="1138">
                  <c:v>-3.7296000000000001E-11</c:v>
                </c:pt>
                <c:pt idx="1139">
                  <c:v>-3.7660000000000002E-11</c:v>
                </c:pt>
                <c:pt idx="1140">
                  <c:v>-3.8298000000000002E-11</c:v>
                </c:pt>
                <c:pt idx="1141">
                  <c:v>-3.9501000000000001E-11</c:v>
                </c:pt>
                <c:pt idx="1142">
                  <c:v>-4.0304999999999997E-11</c:v>
                </c:pt>
                <c:pt idx="1143">
                  <c:v>-4.0885999999999998E-11</c:v>
                </c:pt>
                <c:pt idx="1144">
                  <c:v>-4.1099999999999999E-11</c:v>
                </c:pt>
                <c:pt idx="1145">
                  <c:v>-4.0536000000000001E-11</c:v>
                </c:pt>
                <c:pt idx="1146">
                  <c:v>-3.9725999999999999E-11</c:v>
                </c:pt>
                <c:pt idx="1147">
                  <c:v>-3.9080999999999998E-11</c:v>
                </c:pt>
                <c:pt idx="1148">
                  <c:v>-3.7842E-11</c:v>
                </c:pt>
                <c:pt idx="1149">
                  <c:v>-3.6350999999999998E-11</c:v>
                </c:pt>
                <c:pt idx="1150">
                  <c:v>-3.4298000000000003E-11</c:v>
                </c:pt>
                <c:pt idx="1151">
                  <c:v>-3.1977999999999998E-11</c:v>
                </c:pt>
                <c:pt idx="1152">
                  <c:v>-2.8881999999999999E-11</c:v>
                </c:pt>
                <c:pt idx="1153">
                  <c:v>-2.6496E-11</c:v>
                </c:pt>
                <c:pt idx="1154">
                  <c:v>-2.4826000000000001E-11</c:v>
                </c:pt>
                <c:pt idx="1155">
                  <c:v>-2.3652000000000001E-11</c:v>
                </c:pt>
                <c:pt idx="1156">
                  <c:v>-2.3158999999999999E-11</c:v>
                </c:pt>
                <c:pt idx="1157">
                  <c:v>-2.2954000000000001E-11</c:v>
                </c:pt>
                <c:pt idx="1158">
                  <c:v>-2.3041000000000001E-11</c:v>
                </c:pt>
                <c:pt idx="1159">
                  <c:v>-2.3413E-11</c:v>
                </c:pt>
                <c:pt idx="1160">
                  <c:v>-2.3613E-11</c:v>
                </c:pt>
                <c:pt idx="1161">
                  <c:v>-2.3580000000000001E-11</c:v>
                </c:pt>
                <c:pt idx="1162">
                  <c:v>-2.3697E-11</c:v>
                </c:pt>
                <c:pt idx="1163">
                  <c:v>-2.4171000000000001E-11</c:v>
                </c:pt>
                <c:pt idx="1164">
                  <c:v>-2.485E-11</c:v>
                </c:pt>
                <c:pt idx="1165">
                  <c:v>-2.5798E-11</c:v>
                </c:pt>
                <c:pt idx="1166">
                  <c:v>-2.6789999999999999E-11</c:v>
                </c:pt>
                <c:pt idx="1167">
                  <c:v>-2.7878000000000001E-11</c:v>
                </c:pt>
                <c:pt idx="1168">
                  <c:v>-2.9161999999999997E-11</c:v>
                </c:pt>
                <c:pt idx="1169">
                  <c:v>-3.0523000000000002E-11</c:v>
                </c:pt>
                <c:pt idx="1170">
                  <c:v>-3.1800000000000003E-11</c:v>
                </c:pt>
                <c:pt idx="1171">
                  <c:v>-3.3446000000000003E-11</c:v>
                </c:pt>
                <c:pt idx="1172">
                  <c:v>-3.5239999999999999E-11</c:v>
                </c:pt>
                <c:pt idx="1173">
                  <c:v>-3.6819E-11</c:v>
                </c:pt>
                <c:pt idx="1174">
                  <c:v>-3.8023000000000001E-11</c:v>
                </c:pt>
                <c:pt idx="1175">
                  <c:v>-3.8937999999999999E-11</c:v>
                </c:pt>
                <c:pt idx="1176">
                  <c:v>-3.9397000000000001E-11</c:v>
                </c:pt>
                <c:pt idx="1177">
                  <c:v>-3.9949E-11</c:v>
                </c:pt>
                <c:pt idx="1178">
                  <c:v>-4.0583999999999999E-11</c:v>
                </c:pt>
                <c:pt idx="1179">
                  <c:v>-4.1539999999999999E-11</c:v>
                </c:pt>
                <c:pt idx="1180">
                  <c:v>-4.2158000000000002E-11</c:v>
                </c:pt>
                <c:pt idx="1181">
                  <c:v>-4.2393000000000002E-11</c:v>
                </c:pt>
                <c:pt idx="1182">
                  <c:v>-4.2396000000000002E-11</c:v>
                </c:pt>
                <c:pt idx="1183">
                  <c:v>-4.1715000000000001E-11</c:v>
                </c:pt>
                <c:pt idx="1184">
                  <c:v>-4.0570000000000002E-11</c:v>
                </c:pt>
                <c:pt idx="1185">
                  <c:v>-3.9117000000000003E-11</c:v>
                </c:pt>
                <c:pt idx="1186">
                  <c:v>-3.7369E-11</c:v>
                </c:pt>
                <c:pt idx="1187">
                  <c:v>-3.5329E-11</c:v>
                </c:pt>
                <c:pt idx="1188">
                  <c:v>-3.3076000000000002E-11</c:v>
                </c:pt>
                <c:pt idx="1189">
                  <c:v>-3.1109000000000001E-11</c:v>
                </c:pt>
                <c:pt idx="1190">
                  <c:v>-2.9271999999999997E-11</c:v>
                </c:pt>
                <c:pt idx="1191">
                  <c:v>-2.7861E-11</c:v>
                </c:pt>
                <c:pt idx="1192">
                  <c:v>-2.6939000000000001E-11</c:v>
                </c:pt>
                <c:pt idx="1193">
                  <c:v>-2.6209999999999999E-11</c:v>
                </c:pt>
                <c:pt idx="1194">
                  <c:v>-2.5488E-11</c:v>
                </c:pt>
                <c:pt idx="1195">
                  <c:v>-2.5139000000000001E-11</c:v>
                </c:pt>
                <c:pt idx="1196">
                  <c:v>-2.5007E-11</c:v>
                </c:pt>
                <c:pt idx="1197">
                  <c:v>-2.4720999999999999E-11</c:v>
                </c:pt>
                <c:pt idx="1198">
                  <c:v>-2.4207E-11</c:v>
                </c:pt>
                <c:pt idx="1199">
                  <c:v>-2.3794000000000001E-11</c:v>
                </c:pt>
                <c:pt idx="1200">
                  <c:v>-2.3659999999999999E-11</c:v>
                </c:pt>
                <c:pt idx="1201">
                  <c:v>-2.4021E-11</c:v>
                </c:pt>
                <c:pt idx="1202">
                  <c:v>-2.4723999999999998E-11</c:v>
                </c:pt>
                <c:pt idx="1203">
                  <c:v>-2.5520999999999998E-11</c:v>
                </c:pt>
                <c:pt idx="1204">
                  <c:v>-2.6676999999999999E-11</c:v>
                </c:pt>
                <c:pt idx="1205">
                  <c:v>-2.7973000000000001E-11</c:v>
                </c:pt>
                <c:pt idx="1206">
                  <c:v>-2.9345000000000003E-11</c:v>
                </c:pt>
                <c:pt idx="1207">
                  <c:v>-3.1168999999999999E-11</c:v>
                </c:pt>
                <c:pt idx="1208">
                  <c:v>-3.3211000000000003E-11</c:v>
                </c:pt>
                <c:pt idx="1209">
                  <c:v>-3.4692999999999998E-11</c:v>
                </c:pt>
                <c:pt idx="1210">
                  <c:v>-3.641E-11</c:v>
                </c:pt>
                <c:pt idx="1211">
                  <c:v>-3.7607E-11</c:v>
                </c:pt>
                <c:pt idx="1212">
                  <c:v>-3.8631000000000002E-11</c:v>
                </c:pt>
                <c:pt idx="1213">
                  <c:v>-3.9584000000000003E-11</c:v>
                </c:pt>
                <c:pt idx="1214">
                  <c:v>-4.0482000000000003E-11</c:v>
                </c:pt>
                <c:pt idx="1215">
                  <c:v>-4.1144999999999997E-11</c:v>
                </c:pt>
                <c:pt idx="1216">
                  <c:v>-4.1600999999999999E-11</c:v>
                </c:pt>
                <c:pt idx="1217">
                  <c:v>-4.2003999999999999E-11</c:v>
                </c:pt>
                <c:pt idx="1218">
                  <c:v>-4.2052999999999999E-11</c:v>
                </c:pt>
                <c:pt idx="1219">
                  <c:v>-4.2116999999999999E-11</c:v>
                </c:pt>
                <c:pt idx="1220">
                  <c:v>-4.1828999999999997E-11</c:v>
                </c:pt>
                <c:pt idx="1221">
                  <c:v>-4.1608000000000001E-11</c:v>
                </c:pt>
                <c:pt idx="1222">
                  <c:v>-4.0937999999999999E-11</c:v>
                </c:pt>
                <c:pt idx="1223">
                  <c:v>-3.9978000000000003E-11</c:v>
                </c:pt>
                <c:pt idx="1224">
                  <c:v>-3.8802000000000002E-11</c:v>
                </c:pt>
                <c:pt idx="1225">
                  <c:v>-3.7071999999999999E-11</c:v>
                </c:pt>
                <c:pt idx="1226">
                  <c:v>-3.5067000000000002E-11</c:v>
                </c:pt>
                <c:pt idx="1227">
                  <c:v>-3.2814000000000003E-11</c:v>
                </c:pt>
                <c:pt idx="1228">
                  <c:v>-3.0551999999999998E-11</c:v>
                </c:pt>
                <c:pt idx="1229">
                  <c:v>-2.8096E-11</c:v>
                </c:pt>
                <c:pt idx="1230">
                  <c:v>-2.5288E-11</c:v>
                </c:pt>
                <c:pt idx="1231">
                  <c:v>-2.3016E-11</c:v>
                </c:pt>
                <c:pt idx="1232">
                  <c:v>-2.1512999999999999E-11</c:v>
                </c:pt>
                <c:pt idx="1233">
                  <c:v>-2.0605E-11</c:v>
                </c:pt>
                <c:pt idx="1234">
                  <c:v>-2.0761999999999999E-11</c:v>
                </c:pt>
                <c:pt idx="1235">
                  <c:v>-2.1596999999999999E-11</c:v>
                </c:pt>
                <c:pt idx="1236">
                  <c:v>-2.3088999999999999E-11</c:v>
                </c:pt>
                <c:pt idx="1237">
                  <c:v>-2.4606000000000001E-11</c:v>
                </c:pt>
                <c:pt idx="1238">
                  <c:v>-2.5971000000000001E-11</c:v>
                </c:pt>
                <c:pt idx="1239">
                  <c:v>-2.7502E-11</c:v>
                </c:pt>
                <c:pt idx="1240">
                  <c:v>-2.8898000000000001E-11</c:v>
                </c:pt>
                <c:pt idx="1241">
                  <c:v>-2.9717999999999998E-11</c:v>
                </c:pt>
                <c:pt idx="1242">
                  <c:v>-3.0428000000000001E-11</c:v>
                </c:pt>
                <c:pt idx="1243">
                  <c:v>-3.0862999999999997E-11</c:v>
                </c:pt>
                <c:pt idx="1244">
                  <c:v>-3.1089999999999999E-11</c:v>
                </c:pt>
                <c:pt idx="1245">
                  <c:v>-3.1311999999999997E-11</c:v>
                </c:pt>
                <c:pt idx="1246">
                  <c:v>-3.2087999999999998E-11</c:v>
                </c:pt>
                <c:pt idx="1247">
                  <c:v>-3.2978000000000001E-11</c:v>
                </c:pt>
                <c:pt idx="1248">
                  <c:v>-3.3756E-11</c:v>
                </c:pt>
                <c:pt idx="1249">
                  <c:v>-3.5236999999999999E-11</c:v>
                </c:pt>
                <c:pt idx="1250">
                  <c:v>-3.6847000000000001E-11</c:v>
                </c:pt>
                <c:pt idx="1251">
                  <c:v>-3.8646999999999997E-11</c:v>
                </c:pt>
                <c:pt idx="1252">
                  <c:v>-4.0509999999999998E-11</c:v>
                </c:pt>
                <c:pt idx="1253">
                  <c:v>-4.1951999999999999E-11</c:v>
                </c:pt>
                <c:pt idx="1254">
                  <c:v>-4.3297999999999997E-11</c:v>
                </c:pt>
                <c:pt idx="1255">
                  <c:v>-4.4580999999999998E-11</c:v>
                </c:pt>
                <c:pt idx="1256">
                  <c:v>-4.5172000000000002E-11</c:v>
                </c:pt>
                <c:pt idx="1257">
                  <c:v>-4.5240999999999999E-11</c:v>
                </c:pt>
                <c:pt idx="1258">
                  <c:v>-4.4695E-11</c:v>
                </c:pt>
                <c:pt idx="1259">
                  <c:v>-4.3203000000000003E-11</c:v>
                </c:pt>
                <c:pt idx="1260">
                  <c:v>-4.1111000000000003E-11</c:v>
                </c:pt>
                <c:pt idx="1261">
                  <c:v>-3.8863000000000002E-11</c:v>
                </c:pt>
                <c:pt idx="1262">
                  <c:v>-3.6509999999999999E-11</c:v>
                </c:pt>
                <c:pt idx="1263">
                  <c:v>-3.4215000000000002E-11</c:v>
                </c:pt>
                <c:pt idx="1264">
                  <c:v>-3.2437E-11</c:v>
                </c:pt>
                <c:pt idx="1265">
                  <c:v>-3.0044999999999998E-11</c:v>
                </c:pt>
                <c:pt idx="1266">
                  <c:v>-2.8370000000000001E-11</c:v>
                </c:pt>
                <c:pt idx="1267">
                  <c:v>-2.6937E-11</c:v>
                </c:pt>
                <c:pt idx="1268">
                  <c:v>-2.6276999999999999E-11</c:v>
                </c:pt>
                <c:pt idx="1269">
                  <c:v>-2.6050999999999999E-11</c:v>
                </c:pt>
                <c:pt idx="1270">
                  <c:v>-2.6186E-11</c:v>
                </c:pt>
                <c:pt idx="1271">
                  <c:v>-2.6241999999999999E-11</c:v>
                </c:pt>
                <c:pt idx="1272">
                  <c:v>-2.6224999999999999E-11</c:v>
                </c:pt>
                <c:pt idx="1273">
                  <c:v>-2.5960999999999999E-11</c:v>
                </c:pt>
                <c:pt idx="1274">
                  <c:v>-2.5850999999999999E-11</c:v>
                </c:pt>
                <c:pt idx="1275">
                  <c:v>-2.5702E-11</c:v>
                </c:pt>
                <c:pt idx="1276">
                  <c:v>-2.5543999999999999E-11</c:v>
                </c:pt>
                <c:pt idx="1277">
                  <c:v>-2.5507000000000001E-11</c:v>
                </c:pt>
                <c:pt idx="1278">
                  <c:v>-2.5672000000000001E-11</c:v>
                </c:pt>
                <c:pt idx="1279">
                  <c:v>-2.6166999999999999E-11</c:v>
                </c:pt>
                <c:pt idx="1280">
                  <c:v>-2.6970000000000002E-11</c:v>
                </c:pt>
                <c:pt idx="1281">
                  <c:v>-2.8113E-11</c:v>
                </c:pt>
                <c:pt idx="1282">
                  <c:v>-2.9497000000000002E-11</c:v>
                </c:pt>
                <c:pt idx="1283">
                  <c:v>-3.0847999999999998E-11</c:v>
                </c:pt>
                <c:pt idx="1284">
                  <c:v>-3.2551000000000002E-11</c:v>
                </c:pt>
                <c:pt idx="1285">
                  <c:v>-3.4542999999999998E-11</c:v>
                </c:pt>
                <c:pt idx="1286">
                  <c:v>-3.6746E-11</c:v>
                </c:pt>
                <c:pt idx="1287">
                  <c:v>-3.9398000000000003E-11</c:v>
                </c:pt>
                <c:pt idx="1288">
                  <c:v>-4.1489000000000001E-11</c:v>
                </c:pt>
                <c:pt idx="1289">
                  <c:v>-4.3217000000000001E-11</c:v>
                </c:pt>
                <c:pt idx="1290">
                  <c:v>-4.4461000000000003E-11</c:v>
                </c:pt>
                <c:pt idx="1291">
                  <c:v>-4.5303000000000001E-11</c:v>
                </c:pt>
                <c:pt idx="1292">
                  <c:v>-4.5380999999999998E-11</c:v>
                </c:pt>
                <c:pt idx="1293">
                  <c:v>-4.4861000000000003E-11</c:v>
                </c:pt>
                <c:pt idx="1294">
                  <c:v>-4.3593999999999997E-11</c:v>
                </c:pt>
                <c:pt idx="1295">
                  <c:v>-4.2296999999999999E-11</c:v>
                </c:pt>
                <c:pt idx="1296">
                  <c:v>-4.0863000000000001E-11</c:v>
                </c:pt>
                <c:pt idx="1297">
                  <c:v>-3.9782999999999997E-11</c:v>
                </c:pt>
                <c:pt idx="1298">
                  <c:v>-3.8503000000000003E-11</c:v>
                </c:pt>
                <c:pt idx="1299">
                  <c:v>-3.7297000000000003E-11</c:v>
                </c:pt>
                <c:pt idx="1300">
                  <c:v>-3.6112999999999998E-11</c:v>
                </c:pt>
                <c:pt idx="1301">
                  <c:v>-3.4686000000000003E-11</c:v>
                </c:pt>
                <c:pt idx="1302">
                  <c:v>-3.3601999999999997E-11</c:v>
                </c:pt>
                <c:pt idx="1303">
                  <c:v>-3.2530999999999999E-11</c:v>
                </c:pt>
                <c:pt idx="1304">
                  <c:v>-3.1235000000000003E-11</c:v>
                </c:pt>
                <c:pt idx="1305">
                  <c:v>-2.9430000000000002E-11</c:v>
                </c:pt>
                <c:pt idx="1306">
                  <c:v>-2.7796000000000002E-11</c:v>
                </c:pt>
                <c:pt idx="1307">
                  <c:v>-2.6333000000000001E-11</c:v>
                </c:pt>
                <c:pt idx="1308">
                  <c:v>-2.5117999999999999E-11</c:v>
                </c:pt>
                <c:pt idx="1309">
                  <c:v>-2.443E-11</c:v>
                </c:pt>
                <c:pt idx="1310">
                  <c:v>-2.3911999999999999E-11</c:v>
                </c:pt>
                <c:pt idx="1311">
                  <c:v>-2.3259E-11</c:v>
                </c:pt>
                <c:pt idx="1312">
                  <c:v>-2.2045999999999999E-11</c:v>
                </c:pt>
                <c:pt idx="1313">
                  <c:v>-2.13E-11</c:v>
                </c:pt>
                <c:pt idx="1314">
                  <c:v>-2.1071E-11</c:v>
                </c:pt>
                <c:pt idx="1315">
                  <c:v>-2.1352999999999999E-11</c:v>
                </c:pt>
                <c:pt idx="1316">
                  <c:v>-2.2442999999999999E-11</c:v>
                </c:pt>
                <c:pt idx="1317">
                  <c:v>-2.4154000000000001E-11</c:v>
                </c:pt>
                <c:pt idx="1318">
                  <c:v>-2.6427999999999998E-11</c:v>
                </c:pt>
                <c:pt idx="1319">
                  <c:v>-2.8770000000000001E-11</c:v>
                </c:pt>
                <c:pt idx="1320">
                  <c:v>-3.0832000000000003E-11</c:v>
                </c:pt>
                <c:pt idx="1321">
                  <c:v>-3.2627000000000001E-11</c:v>
                </c:pt>
                <c:pt idx="1322">
                  <c:v>-3.4301000000000003E-11</c:v>
                </c:pt>
                <c:pt idx="1323">
                  <c:v>-3.5846000000000002E-11</c:v>
                </c:pt>
                <c:pt idx="1324">
                  <c:v>-3.6943999999999999E-11</c:v>
                </c:pt>
                <c:pt idx="1325">
                  <c:v>-3.7308000000000001E-11</c:v>
                </c:pt>
                <c:pt idx="1326">
                  <c:v>-3.7592000000000001E-11</c:v>
                </c:pt>
                <c:pt idx="1327">
                  <c:v>-3.7907000000000002E-11</c:v>
                </c:pt>
                <c:pt idx="1328">
                  <c:v>-3.8613000000000003E-11</c:v>
                </c:pt>
                <c:pt idx="1329">
                  <c:v>-3.9544000000000002E-11</c:v>
                </c:pt>
                <c:pt idx="1330">
                  <c:v>-4.0720999999999998E-11</c:v>
                </c:pt>
                <c:pt idx="1331">
                  <c:v>-4.2096E-11</c:v>
                </c:pt>
                <c:pt idx="1332">
                  <c:v>-4.2962999999999999E-11</c:v>
                </c:pt>
                <c:pt idx="1333">
                  <c:v>-4.3975000000000002E-11</c:v>
                </c:pt>
                <c:pt idx="1334">
                  <c:v>-4.4287000000000003E-11</c:v>
                </c:pt>
                <c:pt idx="1335">
                  <c:v>-4.3794E-11</c:v>
                </c:pt>
                <c:pt idx="1336">
                  <c:v>-4.2365000000000001E-11</c:v>
                </c:pt>
                <c:pt idx="1337">
                  <c:v>-4.0888999999999998E-11</c:v>
                </c:pt>
                <c:pt idx="1338">
                  <c:v>-3.9138999999999998E-11</c:v>
                </c:pt>
                <c:pt idx="1339">
                  <c:v>-3.7330000000000002E-11</c:v>
                </c:pt>
                <c:pt idx="1340">
                  <c:v>-3.5125999999999997E-11</c:v>
                </c:pt>
                <c:pt idx="1341">
                  <c:v>-3.3228E-11</c:v>
                </c:pt>
                <c:pt idx="1342">
                  <c:v>-3.1075E-11</c:v>
                </c:pt>
                <c:pt idx="1343">
                  <c:v>-2.8741000000000001E-11</c:v>
                </c:pt>
                <c:pt idx="1344">
                  <c:v>-2.6707000000000001E-11</c:v>
                </c:pt>
                <c:pt idx="1345">
                  <c:v>-2.5056999999999999E-11</c:v>
                </c:pt>
                <c:pt idx="1346">
                  <c:v>-2.3777000000000001E-11</c:v>
                </c:pt>
                <c:pt idx="1347">
                  <c:v>-2.2906E-11</c:v>
                </c:pt>
                <c:pt idx="1348">
                  <c:v>-2.2415000000000001E-11</c:v>
                </c:pt>
                <c:pt idx="1349">
                  <c:v>-2.2285E-11</c:v>
                </c:pt>
                <c:pt idx="1350">
                  <c:v>-2.2389000000000001E-11</c:v>
                </c:pt>
                <c:pt idx="1351">
                  <c:v>-2.2644000000000001E-11</c:v>
                </c:pt>
                <c:pt idx="1352">
                  <c:v>-2.3430999999999999E-11</c:v>
                </c:pt>
                <c:pt idx="1353">
                  <c:v>-2.4928999999999999E-11</c:v>
                </c:pt>
                <c:pt idx="1354">
                  <c:v>-2.6763E-11</c:v>
                </c:pt>
                <c:pt idx="1355">
                  <c:v>-2.8967000000000001E-11</c:v>
                </c:pt>
                <c:pt idx="1356">
                  <c:v>-3.0954999999999998E-11</c:v>
                </c:pt>
                <c:pt idx="1357">
                  <c:v>-3.3089999999999999E-11</c:v>
                </c:pt>
                <c:pt idx="1358">
                  <c:v>-3.4499000000000002E-11</c:v>
                </c:pt>
                <c:pt idx="1359">
                  <c:v>-3.5329E-11</c:v>
                </c:pt>
                <c:pt idx="1360">
                  <c:v>-3.5767999999999999E-11</c:v>
                </c:pt>
                <c:pt idx="1361">
                  <c:v>-3.6319000000000001E-11</c:v>
                </c:pt>
                <c:pt idx="1362">
                  <c:v>-3.6912000000000003E-11</c:v>
                </c:pt>
                <c:pt idx="1363">
                  <c:v>-3.75E-11</c:v>
                </c:pt>
                <c:pt idx="1364">
                  <c:v>-3.8563E-11</c:v>
                </c:pt>
                <c:pt idx="1365">
                  <c:v>-3.9620999999999997E-11</c:v>
                </c:pt>
                <c:pt idx="1366">
                  <c:v>-4.0643000000000001E-11</c:v>
                </c:pt>
                <c:pt idx="1367">
                  <c:v>-4.1666999999999997E-11</c:v>
                </c:pt>
                <c:pt idx="1368">
                  <c:v>-4.2545E-11</c:v>
                </c:pt>
                <c:pt idx="1369">
                  <c:v>-4.311E-11</c:v>
                </c:pt>
                <c:pt idx="1370">
                  <c:v>-4.3075999999999999E-11</c:v>
                </c:pt>
                <c:pt idx="1371">
                  <c:v>-4.2357000000000003E-11</c:v>
                </c:pt>
                <c:pt idx="1372">
                  <c:v>-4.1415E-11</c:v>
                </c:pt>
                <c:pt idx="1373">
                  <c:v>-4.0624E-11</c:v>
                </c:pt>
                <c:pt idx="1374">
                  <c:v>-3.9647E-11</c:v>
                </c:pt>
                <c:pt idx="1375">
                  <c:v>-3.8561000000000003E-11</c:v>
                </c:pt>
                <c:pt idx="1376">
                  <c:v>-3.7248000000000003E-11</c:v>
                </c:pt>
                <c:pt idx="1377">
                  <c:v>-3.5892000000000003E-11</c:v>
                </c:pt>
                <c:pt idx="1378">
                  <c:v>-3.4811999999999998E-11</c:v>
                </c:pt>
                <c:pt idx="1379">
                  <c:v>-3.2648000000000001E-11</c:v>
                </c:pt>
                <c:pt idx="1380">
                  <c:v>-3.0685999999999997E-11</c:v>
                </c:pt>
                <c:pt idx="1381">
                  <c:v>-2.9186000000000003E-11</c:v>
                </c:pt>
                <c:pt idx="1382">
                  <c:v>-2.7579000000000001E-11</c:v>
                </c:pt>
                <c:pt idx="1383">
                  <c:v>-2.6253E-11</c:v>
                </c:pt>
                <c:pt idx="1384">
                  <c:v>-2.4957E-11</c:v>
                </c:pt>
                <c:pt idx="1385">
                  <c:v>-2.3772E-11</c:v>
                </c:pt>
                <c:pt idx="1386">
                  <c:v>-2.2534000000000001E-11</c:v>
                </c:pt>
                <c:pt idx="1387">
                  <c:v>-2.1879000000000001E-11</c:v>
                </c:pt>
                <c:pt idx="1388">
                  <c:v>-2.2056000000000001E-11</c:v>
                </c:pt>
                <c:pt idx="1389">
                  <c:v>-2.2648999999999999E-11</c:v>
                </c:pt>
                <c:pt idx="1390">
                  <c:v>-2.3852000000000001E-11</c:v>
                </c:pt>
                <c:pt idx="1391">
                  <c:v>-2.5467E-11</c:v>
                </c:pt>
                <c:pt idx="1392">
                  <c:v>-2.7559000000000001E-11</c:v>
                </c:pt>
                <c:pt idx="1393">
                  <c:v>-2.9562999999999999E-11</c:v>
                </c:pt>
                <c:pt idx="1394">
                  <c:v>-3.1522999999999998E-11</c:v>
                </c:pt>
                <c:pt idx="1395">
                  <c:v>-3.3638000000000002E-11</c:v>
                </c:pt>
                <c:pt idx="1396">
                  <c:v>-3.5329E-11</c:v>
                </c:pt>
                <c:pt idx="1397">
                  <c:v>-3.6077E-11</c:v>
                </c:pt>
                <c:pt idx="1398">
                  <c:v>-3.6827999999999999E-11</c:v>
                </c:pt>
                <c:pt idx="1399">
                  <c:v>-3.7479000000000001E-11</c:v>
                </c:pt>
                <c:pt idx="1400">
                  <c:v>-3.8157000000000001E-11</c:v>
                </c:pt>
                <c:pt idx="1401">
                  <c:v>-3.8429000000000001E-11</c:v>
                </c:pt>
                <c:pt idx="1402">
                  <c:v>-3.8314999999999999E-11</c:v>
                </c:pt>
                <c:pt idx="1403">
                  <c:v>-3.8307999999999997E-11</c:v>
                </c:pt>
                <c:pt idx="1404">
                  <c:v>-3.8633E-11</c:v>
                </c:pt>
                <c:pt idx="1405">
                  <c:v>-3.9363E-11</c:v>
                </c:pt>
                <c:pt idx="1406">
                  <c:v>-4.0628999999999997E-11</c:v>
                </c:pt>
                <c:pt idx="1407">
                  <c:v>-4.2338999999999997E-11</c:v>
                </c:pt>
                <c:pt idx="1408">
                  <c:v>-4.4055999999999999E-11</c:v>
                </c:pt>
                <c:pt idx="1409">
                  <c:v>-4.5664000000000003E-11</c:v>
                </c:pt>
                <c:pt idx="1410">
                  <c:v>-4.6512000000000001E-11</c:v>
                </c:pt>
                <c:pt idx="1411">
                  <c:v>-4.6919999999999998E-11</c:v>
                </c:pt>
                <c:pt idx="1412">
                  <c:v>-4.6155000000000001E-11</c:v>
                </c:pt>
                <c:pt idx="1413">
                  <c:v>-4.4167999999999997E-11</c:v>
                </c:pt>
                <c:pt idx="1414">
                  <c:v>-4.1321000000000001E-11</c:v>
                </c:pt>
                <c:pt idx="1415">
                  <c:v>-3.7993999999999998E-11</c:v>
                </c:pt>
                <c:pt idx="1416">
                  <c:v>-3.4865000000000001E-11</c:v>
                </c:pt>
                <c:pt idx="1417">
                  <c:v>-3.2020999999999999E-11</c:v>
                </c:pt>
                <c:pt idx="1418">
                  <c:v>-3.0392999999999998E-11</c:v>
                </c:pt>
                <c:pt idx="1419">
                  <c:v>-2.8487E-11</c:v>
                </c:pt>
                <c:pt idx="1420">
                  <c:v>-2.6875000000000001E-11</c:v>
                </c:pt>
                <c:pt idx="1421">
                  <c:v>-2.5739000000000001E-11</c:v>
                </c:pt>
                <c:pt idx="1422">
                  <c:v>-2.5061000000000001E-11</c:v>
                </c:pt>
                <c:pt idx="1423">
                  <c:v>-2.4826000000000001E-11</c:v>
                </c:pt>
                <c:pt idx="1424">
                  <c:v>-2.4707000000000001E-11</c:v>
                </c:pt>
                <c:pt idx="1425">
                  <c:v>-2.4614000000000002E-11</c:v>
                </c:pt>
                <c:pt idx="1426">
                  <c:v>-2.4820000000000001E-11</c:v>
                </c:pt>
                <c:pt idx="1427">
                  <c:v>-2.5165000000000001E-11</c:v>
                </c:pt>
                <c:pt idx="1428">
                  <c:v>-2.5667999999999999E-11</c:v>
                </c:pt>
                <c:pt idx="1429">
                  <c:v>-2.6331999999999999E-11</c:v>
                </c:pt>
                <c:pt idx="1430">
                  <c:v>-2.7556000000000001E-11</c:v>
                </c:pt>
                <c:pt idx="1431">
                  <c:v>-2.8867999999999999E-11</c:v>
                </c:pt>
                <c:pt idx="1432">
                  <c:v>-3.0655000000000003E-11</c:v>
                </c:pt>
                <c:pt idx="1433">
                  <c:v>-3.2298999999999999E-11</c:v>
                </c:pt>
                <c:pt idx="1434">
                  <c:v>-3.3531999999999997E-11</c:v>
                </c:pt>
                <c:pt idx="1435">
                  <c:v>-3.4605E-11</c:v>
                </c:pt>
                <c:pt idx="1436">
                  <c:v>-3.5751999999999997E-11</c:v>
                </c:pt>
                <c:pt idx="1437">
                  <c:v>-3.7119000000000001E-11</c:v>
                </c:pt>
                <c:pt idx="1438">
                  <c:v>-3.8305999999999999E-11</c:v>
                </c:pt>
                <c:pt idx="1439">
                  <c:v>-3.9248999999999998E-11</c:v>
                </c:pt>
                <c:pt idx="1440">
                  <c:v>-3.9752999999999998E-11</c:v>
                </c:pt>
                <c:pt idx="1441">
                  <c:v>-4.0027000000000003E-11</c:v>
                </c:pt>
                <c:pt idx="1442">
                  <c:v>-4.0747999999999997E-11</c:v>
                </c:pt>
                <c:pt idx="1443">
                  <c:v>-4.1691999999999998E-11</c:v>
                </c:pt>
                <c:pt idx="1444">
                  <c:v>-4.2522999999999999E-11</c:v>
                </c:pt>
                <c:pt idx="1445">
                  <c:v>-4.3133999999999999E-11</c:v>
                </c:pt>
                <c:pt idx="1446">
                  <c:v>-4.3661000000000003E-11</c:v>
                </c:pt>
                <c:pt idx="1447">
                  <c:v>-4.4226999999999999E-11</c:v>
                </c:pt>
                <c:pt idx="1448">
                  <c:v>-4.4408000000000001E-11</c:v>
                </c:pt>
                <c:pt idx="1449">
                  <c:v>-4.4342000000000003E-11</c:v>
                </c:pt>
                <c:pt idx="1450">
                  <c:v>-4.3407000000000002E-11</c:v>
                </c:pt>
                <c:pt idx="1451">
                  <c:v>-4.1822000000000002E-11</c:v>
                </c:pt>
                <c:pt idx="1452">
                  <c:v>-3.9871000000000002E-11</c:v>
                </c:pt>
                <c:pt idx="1453">
                  <c:v>-3.7959999999999997E-11</c:v>
                </c:pt>
                <c:pt idx="1454">
                  <c:v>-3.3473000000000002E-11</c:v>
                </c:pt>
                <c:pt idx="1455">
                  <c:v>-3.3309999999999999E-11</c:v>
                </c:pt>
                <c:pt idx="1456">
                  <c:v>-3.1100000000000001E-11</c:v>
                </c:pt>
                <c:pt idx="1457">
                  <c:v>-2.9084999999999999E-11</c:v>
                </c:pt>
                <c:pt idx="1458">
                  <c:v>-2.7621999999999998E-11</c:v>
                </c:pt>
                <c:pt idx="1459">
                  <c:v>-2.6314E-11</c:v>
                </c:pt>
                <c:pt idx="1460">
                  <c:v>-2.5427E-11</c:v>
                </c:pt>
                <c:pt idx="1461">
                  <c:v>-2.5163E-11</c:v>
                </c:pt>
                <c:pt idx="1462">
                  <c:v>-2.5328E-11</c:v>
                </c:pt>
                <c:pt idx="1463">
                  <c:v>-2.5230999999999999E-11</c:v>
                </c:pt>
                <c:pt idx="1464">
                  <c:v>-2.5211000000000002E-11</c:v>
                </c:pt>
                <c:pt idx="1465">
                  <c:v>-2.5146999999999999E-11</c:v>
                </c:pt>
                <c:pt idx="1466">
                  <c:v>-2.5382000000000002E-11</c:v>
                </c:pt>
                <c:pt idx="1467">
                  <c:v>-2.6093999999999999E-11</c:v>
                </c:pt>
                <c:pt idx="1468">
                  <c:v>-2.6989E-11</c:v>
                </c:pt>
                <c:pt idx="1469">
                  <c:v>-2.8347000000000001E-11</c:v>
                </c:pt>
                <c:pt idx="1470">
                  <c:v>-3.0006E-11</c:v>
                </c:pt>
                <c:pt idx="1471">
                  <c:v>-3.1602999999999999E-11</c:v>
                </c:pt>
                <c:pt idx="1472">
                  <c:v>-3.2780999999999998E-11</c:v>
                </c:pt>
                <c:pt idx="1473">
                  <c:v>-3.3837999999999999E-11</c:v>
                </c:pt>
                <c:pt idx="1474">
                  <c:v>-3.506E-11</c:v>
                </c:pt>
                <c:pt idx="1475">
                  <c:v>-3.6836999999999999E-11</c:v>
                </c:pt>
                <c:pt idx="1476">
                  <c:v>-3.8753000000000002E-11</c:v>
                </c:pt>
                <c:pt idx="1477">
                  <c:v>-4.0377000000000001E-11</c:v>
                </c:pt>
                <c:pt idx="1478">
                  <c:v>-4.1600999999999999E-11</c:v>
                </c:pt>
                <c:pt idx="1479">
                  <c:v>-4.2537000000000003E-11</c:v>
                </c:pt>
                <c:pt idx="1480">
                  <c:v>-4.3321000000000001E-11</c:v>
                </c:pt>
                <c:pt idx="1481">
                  <c:v>-4.3734000000000002E-11</c:v>
                </c:pt>
                <c:pt idx="1482">
                  <c:v>-4.4039999999999997E-11</c:v>
                </c:pt>
                <c:pt idx="1483">
                  <c:v>-4.4045000000000001E-11</c:v>
                </c:pt>
                <c:pt idx="1484">
                  <c:v>-4.4100000000000002E-11</c:v>
                </c:pt>
                <c:pt idx="1485">
                  <c:v>-4.3658999999999999E-11</c:v>
                </c:pt>
                <c:pt idx="1486">
                  <c:v>-4.2900000000000002E-11</c:v>
                </c:pt>
                <c:pt idx="1487">
                  <c:v>-4.2253000000000003E-11</c:v>
                </c:pt>
                <c:pt idx="1488">
                  <c:v>-4.1447000000000003E-11</c:v>
                </c:pt>
                <c:pt idx="1489">
                  <c:v>-4.0610999999999998E-11</c:v>
                </c:pt>
                <c:pt idx="1490">
                  <c:v>-3.9447999999999999E-11</c:v>
                </c:pt>
                <c:pt idx="1491">
                  <c:v>-3.8356000000000002E-11</c:v>
                </c:pt>
                <c:pt idx="1492">
                  <c:v>-3.6695999999999998E-11</c:v>
                </c:pt>
                <c:pt idx="1493">
                  <c:v>-3.4095E-11</c:v>
                </c:pt>
                <c:pt idx="1494">
                  <c:v>-3.1629000000000003E-11</c:v>
                </c:pt>
                <c:pt idx="1495">
                  <c:v>-2.9320000000000002E-11</c:v>
                </c:pt>
                <c:pt idx="1496">
                  <c:v>-2.7670999999999999E-11</c:v>
                </c:pt>
                <c:pt idx="1497">
                  <c:v>-2.6511E-11</c:v>
                </c:pt>
                <c:pt idx="1498">
                  <c:v>-2.5566E-11</c:v>
                </c:pt>
                <c:pt idx="1499">
                  <c:v>-2.4956000000000002E-11</c:v>
                </c:pt>
                <c:pt idx="1500">
                  <c:v>-2.4472000000000002E-11</c:v>
                </c:pt>
                <c:pt idx="1501">
                  <c:v>-2.4436999999999999E-11</c:v>
                </c:pt>
                <c:pt idx="1502">
                  <c:v>-2.4577000000000001E-11</c:v>
                </c:pt>
                <c:pt idx="1503">
                  <c:v>-2.4922000000000001E-11</c:v>
                </c:pt>
                <c:pt idx="1504">
                  <c:v>-2.5626000000000001E-11</c:v>
                </c:pt>
                <c:pt idx="1505">
                  <c:v>-2.6924000000000001E-11</c:v>
                </c:pt>
                <c:pt idx="1506">
                  <c:v>-2.8241999999999999E-11</c:v>
                </c:pt>
                <c:pt idx="1507">
                  <c:v>-2.9372999999999998E-11</c:v>
                </c:pt>
                <c:pt idx="1508">
                  <c:v>-3.0791E-11</c:v>
                </c:pt>
                <c:pt idx="1509">
                  <c:v>-3.2145999999999998E-11</c:v>
                </c:pt>
                <c:pt idx="1510">
                  <c:v>-3.3152000000000001E-11</c:v>
                </c:pt>
                <c:pt idx="1511">
                  <c:v>-3.4329999999999999E-11</c:v>
                </c:pt>
                <c:pt idx="1512">
                  <c:v>-3.5654999999999999E-11</c:v>
                </c:pt>
                <c:pt idx="1513">
                  <c:v>-3.6704999999999998E-11</c:v>
                </c:pt>
                <c:pt idx="1514">
                  <c:v>-3.7495000000000002E-11</c:v>
                </c:pt>
                <c:pt idx="1515">
                  <c:v>-3.8775999999999999E-11</c:v>
                </c:pt>
                <c:pt idx="1516">
                  <c:v>-3.954E-11</c:v>
                </c:pt>
                <c:pt idx="1517">
                  <c:v>-3.9995E-11</c:v>
                </c:pt>
                <c:pt idx="1518">
                  <c:v>-4.0409999999999999E-11</c:v>
                </c:pt>
                <c:pt idx="1519">
                  <c:v>-4.1275000000000001E-11</c:v>
                </c:pt>
                <c:pt idx="1520">
                  <c:v>-4.2628999999999997E-11</c:v>
                </c:pt>
                <c:pt idx="1521">
                  <c:v>-4.4271999999999997E-11</c:v>
                </c:pt>
                <c:pt idx="1522">
                  <c:v>-4.5804000000000002E-11</c:v>
                </c:pt>
                <c:pt idx="1523">
                  <c:v>-4.6891999999999997E-11</c:v>
                </c:pt>
                <c:pt idx="1524">
                  <c:v>-4.6858000000000002E-11</c:v>
                </c:pt>
                <c:pt idx="1525">
                  <c:v>-4.5908999999999998E-11</c:v>
                </c:pt>
                <c:pt idx="1526">
                  <c:v>-4.4277999999999997E-11</c:v>
                </c:pt>
                <c:pt idx="1527">
                  <c:v>-4.2014000000000001E-11</c:v>
                </c:pt>
                <c:pt idx="1528">
                  <c:v>-3.9413000000000003E-11</c:v>
                </c:pt>
                <c:pt idx="1529">
                  <c:v>-3.7226000000000002E-11</c:v>
                </c:pt>
                <c:pt idx="1530">
                  <c:v>-3.4951999999999997E-11</c:v>
                </c:pt>
                <c:pt idx="1531">
                  <c:v>-3.2991000000000003E-11</c:v>
                </c:pt>
                <c:pt idx="1532">
                  <c:v>-3.1546999999999997E-11</c:v>
                </c:pt>
                <c:pt idx="1533">
                  <c:v>-3.0352000000000002E-11</c:v>
                </c:pt>
                <c:pt idx="1534">
                  <c:v>-2.9229000000000003E-11</c:v>
                </c:pt>
                <c:pt idx="1535">
                  <c:v>-2.7826E-11</c:v>
                </c:pt>
                <c:pt idx="1536">
                  <c:v>-2.6417000000000001E-11</c:v>
                </c:pt>
                <c:pt idx="1537">
                  <c:v>-2.5299E-11</c:v>
                </c:pt>
                <c:pt idx="1538">
                  <c:v>-2.4239999999999998E-11</c:v>
                </c:pt>
                <c:pt idx="1539">
                  <c:v>-2.3624999999999999E-11</c:v>
                </c:pt>
                <c:pt idx="1540">
                  <c:v>-2.3694999999999999E-11</c:v>
                </c:pt>
                <c:pt idx="1541">
                  <c:v>-2.3926999999999999E-11</c:v>
                </c:pt>
                <c:pt idx="1542">
                  <c:v>-2.4227E-11</c:v>
                </c:pt>
                <c:pt idx="1543">
                  <c:v>-2.4731999999999999E-11</c:v>
                </c:pt>
                <c:pt idx="1544">
                  <c:v>-2.5502999999999999E-11</c:v>
                </c:pt>
                <c:pt idx="1545">
                  <c:v>-2.6682E-11</c:v>
                </c:pt>
                <c:pt idx="1546">
                  <c:v>-2.8238999999999999E-11</c:v>
                </c:pt>
                <c:pt idx="1547">
                  <c:v>-3.0035999999999998E-11</c:v>
                </c:pt>
                <c:pt idx="1548">
                  <c:v>-3.2254E-11</c:v>
                </c:pt>
                <c:pt idx="1549">
                  <c:v>-3.4337999999999997E-11</c:v>
                </c:pt>
                <c:pt idx="1550">
                  <c:v>-3.6609000000000001E-11</c:v>
                </c:pt>
                <c:pt idx="1551">
                  <c:v>-3.9058000000000001E-11</c:v>
                </c:pt>
                <c:pt idx="1552">
                  <c:v>-4.1006E-11</c:v>
                </c:pt>
                <c:pt idx="1553">
                  <c:v>-4.2684999999999999E-11</c:v>
                </c:pt>
                <c:pt idx="1554">
                  <c:v>-4.3801000000000002E-11</c:v>
                </c:pt>
                <c:pt idx="1555">
                  <c:v>-4.4512000000000001E-11</c:v>
                </c:pt>
                <c:pt idx="1556">
                  <c:v>-4.4607000000000002E-11</c:v>
                </c:pt>
                <c:pt idx="1557">
                  <c:v>-4.4262999999999997E-11</c:v>
                </c:pt>
                <c:pt idx="1558">
                  <c:v>-4.4040999999999999E-11</c:v>
                </c:pt>
                <c:pt idx="1559">
                  <c:v>-4.3530999999999999E-11</c:v>
                </c:pt>
                <c:pt idx="1560">
                  <c:v>-4.2885999999999998E-11</c:v>
                </c:pt>
                <c:pt idx="1561">
                  <c:v>-4.2341000000000001E-11</c:v>
                </c:pt>
                <c:pt idx="1562">
                  <c:v>-4.1986E-11</c:v>
                </c:pt>
                <c:pt idx="1563">
                  <c:v>-4.1651999999999997E-11</c:v>
                </c:pt>
                <c:pt idx="1564">
                  <c:v>-4.0924000000000001E-11</c:v>
                </c:pt>
                <c:pt idx="1565">
                  <c:v>-3.9245999999999998E-11</c:v>
                </c:pt>
                <c:pt idx="1566">
                  <c:v>-3.7021000000000001E-11</c:v>
                </c:pt>
                <c:pt idx="1567">
                  <c:v>-3.5501999999999998E-11</c:v>
                </c:pt>
                <c:pt idx="1568">
                  <c:v>-3.4450000000000001E-11</c:v>
                </c:pt>
                <c:pt idx="1569">
                  <c:v>-3.3580999999999998E-11</c:v>
                </c:pt>
                <c:pt idx="1570">
                  <c:v>-3.2422000000000001E-11</c:v>
                </c:pt>
                <c:pt idx="1571">
                  <c:v>-3.0502000000000002E-11</c:v>
                </c:pt>
                <c:pt idx="1572">
                  <c:v>-2.7847E-11</c:v>
                </c:pt>
                <c:pt idx="1573">
                  <c:v>-2.5517999999999999E-11</c:v>
                </c:pt>
                <c:pt idx="1574">
                  <c:v>-2.3705E-11</c:v>
                </c:pt>
                <c:pt idx="1575">
                  <c:v>-2.2419999999999999E-11</c:v>
                </c:pt>
                <c:pt idx="1576">
                  <c:v>-2.2245999999999999E-11</c:v>
                </c:pt>
                <c:pt idx="1577">
                  <c:v>-2.2714999999999999E-11</c:v>
                </c:pt>
                <c:pt idx="1578">
                  <c:v>-2.3994000000000001E-11</c:v>
                </c:pt>
                <c:pt idx="1579">
                  <c:v>-2.5314999999999999E-11</c:v>
                </c:pt>
                <c:pt idx="1580">
                  <c:v>-2.6285999999999998E-11</c:v>
                </c:pt>
                <c:pt idx="1581">
                  <c:v>-2.7221E-11</c:v>
                </c:pt>
                <c:pt idx="1582">
                  <c:v>-2.8443000000000001E-11</c:v>
                </c:pt>
                <c:pt idx="1583">
                  <c:v>-2.9680999999999997E-11</c:v>
                </c:pt>
                <c:pt idx="1584">
                  <c:v>-3.0941000000000001E-11</c:v>
                </c:pt>
                <c:pt idx="1585">
                  <c:v>-3.2393999999999999E-11</c:v>
                </c:pt>
                <c:pt idx="1586">
                  <c:v>-3.3565999999999998E-11</c:v>
                </c:pt>
                <c:pt idx="1587">
                  <c:v>-3.4639000000000001E-11</c:v>
                </c:pt>
                <c:pt idx="1588">
                  <c:v>-3.5901000000000002E-11</c:v>
                </c:pt>
                <c:pt idx="1589">
                  <c:v>-3.6832000000000001E-11</c:v>
                </c:pt>
                <c:pt idx="1590">
                  <c:v>-3.7788000000000002E-11</c:v>
                </c:pt>
                <c:pt idx="1591">
                  <c:v>-3.8683000000000002E-11</c:v>
                </c:pt>
                <c:pt idx="1592">
                  <c:v>-3.9691999999999998E-11</c:v>
                </c:pt>
                <c:pt idx="1593">
                  <c:v>-4.0952999999999998E-11</c:v>
                </c:pt>
                <c:pt idx="1594">
                  <c:v>-4.2221E-11</c:v>
                </c:pt>
                <c:pt idx="1595">
                  <c:v>-4.3693E-11</c:v>
                </c:pt>
                <c:pt idx="1596">
                  <c:v>-4.5191000000000003E-11</c:v>
                </c:pt>
                <c:pt idx="1597">
                  <c:v>-4.5871999999999997E-11</c:v>
                </c:pt>
                <c:pt idx="1598">
                  <c:v>-4.6094999999999997E-11</c:v>
                </c:pt>
                <c:pt idx="1599">
                  <c:v>-4.6015000000000002E-11</c:v>
                </c:pt>
                <c:pt idx="1600">
                  <c:v>-4.5316999999999998E-11</c:v>
                </c:pt>
                <c:pt idx="1601">
                  <c:v>-4.4302999999999998E-11</c:v>
                </c:pt>
                <c:pt idx="1602">
                  <c:v>-4.2573999999999997E-11</c:v>
                </c:pt>
                <c:pt idx="1603">
                  <c:v>-4.0368000000000001E-11</c:v>
                </c:pt>
                <c:pt idx="1604">
                  <c:v>-3.7767000000000003E-11</c:v>
                </c:pt>
                <c:pt idx="1605">
                  <c:v>-3.5161E-11</c:v>
                </c:pt>
                <c:pt idx="1606">
                  <c:v>-3.2264000000000002E-11</c:v>
                </c:pt>
                <c:pt idx="1607">
                  <c:v>-2.9650999999999998E-11</c:v>
                </c:pt>
                <c:pt idx="1608">
                  <c:v>-2.7397999999999999E-11</c:v>
                </c:pt>
                <c:pt idx="1609">
                  <c:v>-2.5823000000000001E-11</c:v>
                </c:pt>
                <c:pt idx="1610">
                  <c:v>-2.5105E-11</c:v>
                </c:pt>
                <c:pt idx="1611">
                  <c:v>-2.4946999999999999E-11</c:v>
                </c:pt>
                <c:pt idx="1612">
                  <c:v>-2.5389999999999999E-11</c:v>
                </c:pt>
                <c:pt idx="1613">
                  <c:v>-2.5995E-11</c:v>
                </c:pt>
                <c:pt idx="1614">
                  <c:v>-2.6696999999999999E-11</c:v>
                </c:pt>
                <c:pt idx="1615">
                  <c:v>-2.7176000000000001E-11</c:v>
                </c:pt>
                <c:pt idx="1616">
                  <c:v>-2.7912000000000001E-11</c:v>
                </c:pt>
                <c:pt idx="1617">
                  <c:v>-2.8790000000000002E-11</c:v>
                </c:pt>
                <c:pt idx="1618">
                  <c:v>-2.9498999999999999E-11</c:v>
                </c:pt>
                <c:pt idx="1619">
                  <c:v>-2.9784000000000002E-11</c:v>
                </c:pt>
                <c:pt idx="1620">
                  <c:v>-2.9409999999999998E-11</c:v>
                </c:pt>
                <c:pt idx="1621">
                  <c:v>-2.8788999999999999E-11</c:v>
                </c:pt>
                <c:pt idx="1622">
                  <c:v>-2.8351E-11</c:v>
                </c:pt>
                <c:pt idx="1623">
                  <c:v>-2.8817999999999999E-11</c:v>
                </c:pt>
                <c:pt idx="1624">
                  <c:v>-2.9876999999999998E-11</c:v>
                </c:pt>
                <c:pt idx="1625">
                  <c:v>-3.175E-11</c:v>
                </c:pt>
                <c:pt idx="1626">
                  <c:v>-3.4060000000000003E-11</c:v>
                </c:pt>
                <c:pt idx="1627">
                  <c:v>-3.7022000000000003E-11</c:v>
                </c:pt>
                <c:pt idx="1628">
                  <c:v>-3.9911000000000003E-11</c:v>
                </c:pt>
                <c:pt idx="1629">
                  <c:v>-4.2537000000000003E-11</c:v>
                </c:pt>
                <c:pt idx="1630">
                  <c:v>-4.4479000000000002E-11</c:v>
                </c:pt>
                <c:pt idx="1631">
                  <c:v>-4.595E-11</c:v>
                </c:pt>
                <c:pt idx="1632">
                  <c:v>-4.6998999999999997E-11</c:v>
                </c:pt>
                <c:pt idx="1633">
                  <c:v>-4.7487999999999998E-11</c:v>
                </c:pt>
                <c:pt idx="1634">
                  <c:v>-4.7401000000000001E-11</c:v>
                </c:pt>
                <c:pt idx="1635">
                  <c:v>-4.6946999999999997E-11</c:v>
                </c:pt>
                <c:pt idx="1636">
                  <c:v>-4.6405E-11</c:v>
                </c:pt>
                <c:pt idx="1637">
                  <c:v>-4.5496000000000002E-11</c:v>
                </c:pt>
                <c:pt idx="1638">
                  <c:v>-4.4466000000000001E-11</c:v>
                </c:pt>
                <c:pt idx="1639">
                  <c:v>-4.3538999999999997E-11</c:v>
                </c:pt>
                <c:pt idx="1640">
                  <c:v>-4.2741000000000001E-11</c:v>
                </c:pt>
                <c:pt idx="1641">
                  <c:v>-4.1837000000000001E-11</c:v>
                </c:pt>
                <c:pt idx="1642">
                  <c:v>-4.0882999999999999E-11</c:v>
                </c:pt>
                <c:pt idx="1643">
                  <c:v>-3.9776000000000002E-11</c:v>
                </c:pt>
                <c:pt idx="1644">
                  <c:v>-3.8023000000000001E-11</c:v>
                </c:pt>
                <c:pt idx="1645">
                  <c:v>-3.6515999999999998E-11</c:v>
                </c:pt>
                <c:pt idx="1646">
                  <c:v>-3.4365000000000002E-11</c:v>
                </c:pt>
                <c:pt idx="1647">
                  <c:v>-3.2093000000000002E-11</c:v>
                </c:pt>
                <c:pt idx="1648">
                  <c:v>-2.9653000000000002E-11</c:v>
                </c:pt>
                <c:pt idx="1649">
                  <c:v>-2.7640000000000001E-11</c:v>
                </c:pt>
                <c:pt idx="1650">
                  <c:v>-2.6073E-11</c:v>
                </c:pt>
                <c:pt idx="1651">
                  <c:v>-2.4730000000000001E-11</c:v>
                </c:pt>
                <c:pt idx="1652">
                  <c:v>-2.3711999999999999E-11</c:v>
                </c:pt>
                <c:pt idx="1653">
                  <c:v>-2.3447000000000001E-11</c:v>
                </c:pt>
                <c:pt idx="1654">
                  <c:v>-2.3723999999999999E-11</c:v>
                </c:pt>
                <c:pt idx="1655">
                  <c:v>-2.3965000000000001E-11</c:v>
                </c:pt>
                <c:pt idx="1656">
                  <c:v>-2.4484000000000001E-11</c:v>
                </c:pt>
                <c:pt idx="1657">
                  <c:v>-2.5157E-11</c:v>
                </c:pt>
                <c:pt idx="1658">
                  <c:v>-2.6389E-11</c:v>
                </c:pt>
                <c:pt idx="1659">
                  <c:v>-2.7686000000000001E-11</c:v>
                </c:pt>
                <c:pt idx="1660">
                  <c:v>-2.9732000000000001E-11</c:v>
                </c:pt>
                <c:pt idx="1661">
                  <c:v>-3.1565999999999999E-11</c:v>
                </c:pt>
                <c:pt idx="1662">
                  <c:v>-3.3205999999999999E-11</c:v>
                </c:pt>
                <c:pt idx="1663">
                  <c:v>-3.4927999999999998E-11</c:v>
                </c:pt>
                <c:pt idx="1664">
                  <c:v>-3.6735000000000003E-11</c:v>
                </c:pt>
                <c:pt idx="1665">
                  <c:v>-3.8472999999999997E-11</c:v>
                </c:pt>
                <c:pt idx="1666">
                  <c:v>-4.0346E-11</c:v>
                </c:pt>
                <c:pt idx="1667">
                  <c:v>-4.1655999999999999E-11</c:v>
                </c:pt>
                <c:pt idx="1668">
                  <c:v>-4.2774E-11</c:v>
                </c:pt>
                <c:pt idx="1669">
                  <c:v>-4.3287E-11</c:v>
                </c:pt>
                <c:pt idx="1670">
                  <c:v>-4.3365999999999999E-11</c:v>
                </c:pt>
                <c:pt idx="1671">
                  <c:v>-4.3162E-11</c:v>
                </c:pt>
                <c:pt idx="1672">
                  <c:v>-4.2891999999999998E-11</c:v>
                </c:pt>
                <c:pt idx="1673">
                  <c:v>-4.2485999999999998E-11</c:v>
                </c:pt>
                <c:pt idx="1674">
                  <c:v>-4.1763E-11</c:v>
                </c:pt>
                <c:pt idx="1675">
                  <c:v>-4.1001999999999998E-11</c:v>
                </c:pt>
                <c:pt idx="1676">
                  <c:v>-4.0079000000000003E-11</c:v>
                </c:pt>
                <c:pt idx="1677">
                  <c:v>-3.9401999999999999E-11</c:v>
                </c:pt>
                <c:pt idx="1678">
                  <c:v>-3.8631999999999998E-11</c:v>
                </c:pt>
                <c:pt idx="1679">
                  <c:v>-3.7886000000000002E-11</c:v>
                </c:pt>
                <c:pt idx="1680">
                  <c:v>-3.7024000000000001E-11</c:v>
                </c:pt>
                <c:pt idx="1681">
                  <c:v>-3.6722000000000001E-11</c:v>
                </c:pt>
                <c:pt idx="1682">
                  <c:v>-3.6654E-11</c:v>
                </c:pt>
                <c:pt idx="1683">
                  <c:v>-3.6499000000000001E-11</c:v>
                </c:pt>
                <c:pt idx="1684">
                  <c:v>-3.5796E-11</c:v>
                </c:pt>
                <c:pt idx="1685">
                  <c:v>-3.4390999999999999E-11</c:v>
                </c:pt>
                <c:pt idx="1686">
                  <c:v>-3.2075999999999999E-11</c:v>
                </c:pt>
                <c:pt idx="1687">
                  <c:v>-2.9781000000000002E-11</c:v>
                </c:pt>
                <c:pt idx="1688">
                  <c:v>-2.7249000000000001E-11</c:v>
                </c:pt>
                <c:pt idx="1689">
                  <c:v>-2.4838000000000001E-11</c:v>
                </c:pt>
                <c:pt idx="1690">
                  <c:v>-2.3166999999999999E-11</c:v>
                </c:pt>
                <c:pt idx="1691">
                  <c:v>-2.2000000000000002E-11</c:v>
                </c:pt>
                <c:pt idx="1692">
                  <c:v>-2.1774000000000002E-11</c:v>
                </c:pt>
                <c:pt idx="1693">
                  <c:v>-2.2251E-11</c:v>
                </c:pt>
                <c:pt idx="1694">
                  <c:v>-2.3099000000000001E-11</c:v>
                </c:pt>
                <c:pt idx="1695">
                  <c:v>-2.4627E-11</c:v>
                </c:pt>
                <c:pt idx="1696">
                  <c:v>-2.7053999999999998E-11</c:v>
                </c:pt>
                <c:pt idx="1697">
                  <c:v>-2.9739999999999999E-11</c:v>
                </c:pt>
                <c:pt idx="1698">
                  <c:v>-3.2444999999999998E-11</c:v>
                </c:pt>
                <c:pt idx="1699">
                  <c:v>-3.4569000000000001E-11</c:v>
                </c:pt>
                <c:pt idx="1700">
                  <c:v>-3.6265999999999999E-11</c:v>
                </c:pt>
                <c:pt idx="1701">
                  <c:v>-3.7061999999999997E-11</c:v>
                </c:pt>
                <c:pt idx="1702">
                  <c:v>-3.7315000000000002E-11</c:v>
                </c:pt>
                <c:pt idx="1703">
                  <c:v>-3.7840999999999998E-11</c:v>
                </c:pt>
                <c:pt idx="1704">
                  <c:v>-3.8358E-11</c:v>
                </c:pt>
                <c:pt idx="1705">
                  <c:v>-3.8619999999999998E-11</c:v>
                </c:pt>
                <c:pt idx="1706">
                  <c:v>-3.9001999999999999E-11</c:v>
                </c:pt>
                <c:pt idx="1707">
                  <c:v>-3.9483000000000002E-11</c:v>
                </c:pt>
                <c:pt idx="1708">
                  <c:v>-4.0143999999999999E-11</c:v>
                </c:pt>
                <c:pt idx="1709">
                  <c:v>-4.1357E-11</c:v>
                </c:pt>
                <c:pt idx="1710">
                  <c:v>-4.3245000000000002E-11</c:v>
                </c:pt>
                <c:pt idx="1711">
                  <c:v>-4.5374000000000003E-11</c:v>
                </c:pt>
                <c:pt idx="1712">
                  <c:v>-4.6934000000000002E-11</c:v>
                </c:pt>
                <c:pt idx="1713">
                  <c:v>-4.7853999999999997E-11</c:v>
                </c:pt>
                <c:pt idx="1714">
                  <c:v>-4.8223999999999998E-11</c:v>
                </c:pt>
                <c:pt idx="1715">
                  <c:v>-4.8027999999999997E-11</c:v>
                </c:pt>
                <c:pt idx="1716">
                  <c:v>-4.6904999999999999E-11</c:v>
                </c:pt>
                <c:pt idx="1717">
                  <c:v>-4.4220999999999999E-11</c:v>
                </c:pt>
                <c:pt idx="1718">
                  <c:v>-4.0231000000000002E-11</c:v>
                </c:pt>
                <c:pt idx="1719">
                  <c:v>-3.6127000000000002E-11</c:v>
                </c:pt>
                <c:pt idx="1720">
                  <c:v>-3.3208999999999999E-11</c:v>
                </c:pt>
                <c:pt idx="1721">
                  <c:v>-3.0904E-11</c:v>
                </c:pt>
                <c:pt idx="1722">
                  <c:v>-2.9713E-11</c:v>
                </c:pt>
                <c:pt idx="1723">
                  <c:v>-2.9351000000000003E-11</c:v>
                </c:pt>
                <c:pt idx="1724">
                  <c:v>-2.9131999999999998E-11</c:v>
                </c:pt>
                <c:pt idx="1725">
                  <c:v>-2.8996000000000001E-11</c:v>
                </c:pt>
                <c:pt idx="1726">
                  <c:v>-2.8626E-11</c:v>
                </c:pt>
                <c:pt idx="1727">
                  <c:v>-2.8281E-11</c:v>
                </c:pt>
                <c:pt idx="1728">
                  <c:v>-2.7909000000000002E-11</c:v>
                </c:pt>
                <c:pt idx="1729">
                  <c:v>-2.7472000000000001E-11</c:v>
                </c:pt>
                <c:pt idx="1730">
                  <c:v>-2.7437000000000001E-11</c:v>
                </c:pt>
                <c:pt idx="1731">
                  <c:v>-2.7996000000000001E-11</c:v>
                </c:pt>
                <c:pt idx="1732">
                  <c:v>-2.8757999999999998E-11</c:v>
                </c:pt>
                <c:pt idx="1733">
                  <c:v>-2.9475E-11</c:v>
                </c:pt>
                <c:pt idx="1734">
                  <c:v>-3.0111999999999998E-11</c:v>
                </c:pt>
                <c:pt idx="1735">
                  <c:v>-3.0504E-11</c:v>
                </c:pt>
                <c:pt idx="1736">
                  <c:v>-3.0968E-11</c:v>
                </c:pt>
                <c:pt idx="1737">
                  <c:v>-3.1078E-11</c:v>
                </c:pt>
                <c:pt idx="1738">
                  <c:v>-3.1121E-11</c:v>
                </c:pt>
                <c:pt idx="1739">
                  <c:v>-3.1937000000000002E-11</c:v>
                </c:pt>
                <c:pt idx="1740">
                  <c:v>-3.3058000000000002E-11</c:v>
                </c:pt>
                <c:pt idx="1741">
                  <c:v>-3.5403999999999997E-11</c:v>
                </c:pt>
                <c:pt idx="1742">
                  <c:v>-3.7626000000000001E-11</c:v>
                </c:pt>
                <c:pt idx="1743">
                  <c:v>-3.9810000000000003E-11</c:v>
                </c:pt>
                <c:pt idx="1744">
                  <c:v>-4.1917000000000002E-11</c:v>
                </c:pt>
                <c:pt idx="1745">
                  <c:v>-4.3694000000000002E-11</c:v>
                </c:pt>
                <c:pt idx="1746">
                  <c:v>-4.5179999999999999E-11</c:v>
                </c:pt>
                <c:pt idx="1747">
                  <c:v>-4.6257999999999999E-11</c:v>
                </c:pt>
                <c:pt idx="1748">
                  <c:v>-4.7041000000000002E-11</c:v>
                </c:pt>
                <c:pt idx="1749">
                  <c:v>-4.7530999999999999E-11</c:v>
                </c:pt>
                <c:pt idx="1750">
                  <c:v>-4.8073000000000002E-11</c:v>
                </c:pt>
                <c:pt idx="1751">
                  <c:v>-4.8979E-11</c:v>
                </c:pt>
                <c:pt idx="1752">
                  <c:v>-4.9237000000000003E-11</c:v>
                </c:pt>
                <c:pt idx="1753">
                  <c:v>-4.8800000000000002E-11</c:v>
                </c:pt>
                <c:pt idx="1754">
                  <c:v>-4.7151000000000002E-11</c:v>
                </c:pt>
                <c:pt idx="1755">
                  <c:v>-4.4854000000000001E-11</c:v>
                </c:pt>
                <c:pt idx="1756">
                  <c:v>-4.2372000000000002E-11</c:v>
                </c:pt>
                <c:pt idx="1757">
                  <c:v>-3.9532000000000002E-11</c:v>
                </c:pt>
                <c:pt idx="1758">
                  <c:v>-3.6648E-11</c:v>
                </c:pt>
                <c:pt idx="1759">
                  <c:v>-3.4408000000000003E-11</c:v>
                </c:pt>
                <c:pt idx="1760">
                  <c:v>-3.2221000000000002E-11</c:v>
                </c:pt>
                <c:pt idx="1761">
                  <c:v>-2.9823E-11</c:v>
                </c:pt>
                <c:pt idx="1762">
                  <c:v>-2.8208000000000001E-11</c:v>
                </c:pt>
                <c:pt idx="1763">
                  <c:v>-2.7130000000000001E-11</c:v>
                </c:pt>
                <c:pt idx="1764">
                  <c:v>-2.6369999999999999E-11</c:v>
                </c:pt>
                <c:pt idx="1765">
                  <c:v>-2.6163E-11</c:v>
                </c:pt>
                <c:pt idx="1766">
                  <c:v>-2.6893999999999999E-11</c:v>
                </c:pt>
                <c:pt idx="1767">
                  <c:v>-2.7612E-11</c:v>
                </c:pt>
                <c:pt idx="1768">
                  <c:v>-2.8136E-11</c:v>
                </c:pt>
                <c:pt idx="1769">
                  <c:v>-2.8736E-11</c:v>
                </c:pt>
                <c:pt idx="1770">
                  <c:v>-2.9551E-11</c:v>
                </c:pt>
                <c:pt idx="1771">
                  <c:v>-3.0385E-11</c:v>
                </c:pt>
                <c:pt idx="1772">
                  <c:v>-3.1110000000000003E-11</c:v>
                </c:pt>
                <c:pt idx="1773">
                  <c:v>-3.1518E-11</c:v>
                </c:pt>
                <c:pt idx="1774">
                  <c:v>-3.2081000000000003E-11</c:v>
                </c:pt>
                <c:pt idx="1775">
                  <c:v>-3.2652000000000003E-11</c:v>
                </c:pt>
                <c:pt idx="1776">
                  <c:v>-3.3364999999999999E-11</c:v>
                </c:pt>
                <c:pt idx="1777">
                  <c:v>-3.4319000000000002E-11</c:v>
                </c:pt>
                <c:pt idx="1778">
                  <c:v>-3.5895999999999998E-11</c:v>
                </c:pt>
                <c:pt idx="1779">
                  <c:v>-3.7956999999999998E-11</c:v>
                </c:pt>
                <c:pt idx="1780">
                  <c:v>-3.9745000000000001E-11</c:v>
                </c:pt>
                <c:pt idx="1781">
                  <c:v>-4.1712000000000002E-11</c:v>
                </c:pt>
                <c:pt idx="1782">
                  <c:v>-4.3355999999999997E-11</c:v>
                </c:pt>
                <c:pt idx="1783">
                  <c:v>-4.5069999999999999E-11</c:v>
                </c:pt>
                <c:pt idx="1784">
                  <c:v>-4.6501000000000003E-11</c:v>
                </c:pt>
                <c:pt idx="1785">
                  <c:v>-4.7417999999999998E-11</c:v>
                </c:pt>
                <c:pt idx="1786">
                  <c:v>-4.7783000000000002E-11</c:v>
                </c:pt>
                <c:pt idx="1787">
                  <c:v>-4.7680999999999999E-11</c:v>
                </c:pt>
                <c:pt idx="1788">
                  <c:v>-4.6782999999999999E-11</c:v>
                </c:pt>
                <c:pt idx="1789">
                  <c:v>-4.5217E-11</c:v>
                </c:pt>
                <c:pt idx="1790">
                  <c:v>-4.3145999999999999E-11</c:v>
                </c:pt>
                <c:pt idx="1791">
                  <c:v>-4.1214000000000001E-11</c:v>
                </c:pt>
                <c:pt idx="1792">
                  <c:v>-3.9917000000000003E-11</c:v>
                </c:pt>
                <c:pt idx="1793">
                  <c:v>-3.9248999999999998E-11</c:v>
                </c:pt>
                <c:pt idx="1794">
                  <c:v>-3.8616000000000003E-11</c:v>
                </c:pt>
                <c:pt idx="1795">
                  <c:v>-3.7782999999999998E-11</c:v>
                </c:pt>
                <c:pt idx="1796">
                  <c:v>-3.6762999999999998E-11</c:v>
                </c:pt>
                <c:pt idx="1797">
                  <c:v>-3.6185999999999998E-11</c:v>
                </c:pt>
                <c:pt idx="1798">
                  <c:v>-3.5083000000000003E-11</c:v>
                </c:pt>
                <c:pt idx="1799">
                  <c:v>-3.3369999999999997E-11</c:v>
                </c:pt>
                <c:pt idx="1800">
                  <c:v>-3.1256000000000002E-11</c:v>
                </c:pt>
                <c:pt idx="1801">
                  <c:v>-2.9137999999999998E-11</c:v>
                </c:pt>
                <c:pt idx="1802">
                  <c:v>-2.7528E-11</c:v>
                </c:pt>
                <c:pt idx="1803">
                  <c:v>-2.6150000000000001E-11</c:v>
                </c:pt>
                <c:pt idx="1804">
                  <c:v>-2.5394000000000001E-11</c:v>
                </c:pt>
                <c:pt idx="1805">
                  <c:v>-2.5366999999999999E-11</c:v>
                </c:pt>
                <c:pt idx="1806">
                  <c:v>-2.5721000000000002E-11</c:v>
                </c:pt>
                <c:pt idx="1807">
                  <c:v>-2.6308E-11</c:v>
                </c:pt>
                <c:pt idx="1808">
                  <c:v>-2.7279E-11</c:v>
                </c:pt>
                <c:pt idx="1809">
                  <c:v>-2.8574E-11</c:v>
                </c:pt>
                <c:pt idx="1810">
                  <c:v>-2.9622999999999997E-11</c:v>
                </c:pt>
                <c:pt idx="1811">
                  <c:v>-3.0142000000000003E-11</c:v>
                </c:pt>
                <c:pt idx="1812">
                  <c:v>-3.0880000000000001E-11</c:v>
                </c:pt>
                <c:pt idx="1813">
                  <c:v>-3.2310000000000003E-11</c:v>
                </c:pt>
                <c:pt idx="1814">
                  <c:v>-3.3944000000000003E-11</c:v>
                </c:pt>
                <c:pt idx="1815">
                  <c:v>-3.6239E-11</c:v>
                </c:pt>
                <c:pt idx="1816">
                  <c:v>-3.8793000000000002E-11</c:v>
                </c:pt>
                <c:pt idx="1817">
                  <c:v>-4.0811000000000001E-11</c:v>
                </c:pt>
                <c:pt idx="1818">
                  <c:v>-4.3001999999999998E-11</c:v>
                </c:pt>
                <c:pt idx="1819">
                  <c:v>-4.4653999999999998E-11</c:v>
                </c:pt>
                <c:pt idx="1820">
                  <c:v>-4.5568E-11</c:v>
                </c:pt>
                <c:pt idx="1821">
                  <c:v>-4.6182E-11</c:v>
                </c:pt>
                <c:pt idx="1822">
                  <c:v>-4.6534999999999998E-11</c:v>
                </c:pt>
                <c:pt idx="1823">
                  <c:v>-4.6321999999999999E-11</c:v>
                </c:pt>
                <c:pt idx="1824">
                  <c:v>-4.6128999999999998E-11</c:v>
                </c:pt>
                <c:pt idx="1825">
                  <c:v>-4.6082999999999997E-11</c:v>
                </c:pt>
                <c:pt idx="1826">
                  <c:v>-4.5686999999999999E-11</c:v>
                </c:pt>
                <c:pt idx="1827">
                  <c:v>-4.5001000000000002E-11</c:v>
                </c:pt>
                <c:pt idx="1828">
                  <c:v>-4.4518000000000001E-11</c:v>
                </c:pt>
                <c:pt idx="1829">
                  <c:v>-4.4390000000000001E-11</c:v>
                </c:pt>
                <c:pt idx="1830">
                  <c:v>-4.4314000000000002E-11</c:v>
                </c:pt>
                <c:pt idx="1831">
                  <c:v>-4.3615999999999998E-11</c:v>
                </c:pt>
                <c:pt idx="1832">
                  <c:v>-4.2674999999999997E-11</c:v>
                </c:pt>
                <c:pt idx="1833">
                  <c:v>-4.1389000000000003E-11</c:v>
                </c:pt>
                <c:pt idx="1834">
                  <c:v>-3.9221999999999999E-11</c:v>
                </c:pt>
                <c:pt idx="1835">
                  <c:v>-3.6320999999999999E-11</c:v>
                </c:pt>
                <c:pt idx="1836">
                  <c:v>-3.3662000000000001E-11</c:v>
                </c:pt>
                <c:pt idx="1837">
                  <c:v>-3.0941000000000001E-11</c:v>
                </c:pt>
                <c:pt idx="1838">
                  <c:v>-2.8841999999999998E-11</c:v>
                </c:pt>
                <c:pt idx="1839">
                  <c:v>-2.7112000000000002E-11</c:v>
                </c:pt>
                <c:pt idx="1840">
                  <c:v>-2.578E-11</c:v>
                </c:pt>
                <c:pt idx="1841">
                  <c:v>-2.5203000000000001E-11</c:v>
                </c:pt>
                <c:pt idx="1842">
                  <c:v>-2.4881000000000001E-11</c:v>
                </c:pt>
                <c:pt idx="1843">
                  <c:v>-2.5088999999999999E-11</c:v>
                </c:pt>
                <c:pt idx="1844">
                  <c:v>-2.5976000000000002E-11</c:v>
                </c:pt>
                <c:pt idx="1845">
                  <c:v>-2.7122E-11</c:v>
                </c:pt>
                <c:pt idx="1846">
                  <c:v>-2.8719999999999999E-11</c:v>
                </c:pt>
                <c:pt idx="1847">
                  <c:v>-3.0719999999999998E-11</c:v>
                </c:pt>
                <c:pt idx="1848">
                  <c:v>-3.2927000000000003E-11</c:v>
                </c:pt>
                <c:pt idx="1849">
                  <c:v>-3.4915999999999999E-11</c:v>
                </c:pt>
                <c:pt idx="1850">
                  <c:v>-3.6744999999999998E-11</c:v>
                </c:pt>
                <c:pt idx="1851">
                  <c:v>-3.8069999999999998E-11</c:v>
                </c:pt>
                <c:pt idx="1852">
                  <c:v>-3.9168000000000001E-11</c:v>
                </c:pt>
                <c:pt idx="1853">
                  <c:v>-3.9492999999999997E-11</c:v>
                </c:pt>
                <c:pt idx="1854">
                  <c:v>-3.9624000000000003E-11</c:v>
                </c:pt>
                <c:pt idx="1855">
                  <c:v>-3.9639999999999998E-11</c:v>
                </c:pt>
                <c:pt idx="1856">
                  <c:v>-3.9624999999999999E-11</c:v>
                </c:pt>
                <c:pt idx="1857">
                  <c:v>-4.0008999999999997E-11</c:v>
                </c:pt>
                <c:pt idx="1858">
                  <c:v>-4.0682E-11</c:v>
                </c:pt>
                <c:pt idx="1859">
                  <c:v>-4.1556000000000001E-11</c:v>
                </c:pt>
                <c:pt idx="1860">
                  <c:v>-4.2723000000000002E-11</c:v>
                </c:pt>
                <c:pt idx="1861">
                  <c:v>-4.4290000000000003E-11</c:v>
                </c:pt>
                <c:pt idx="1862">
                  <c:v>-4.5886000000000001E-11</c:v>
                </c:pt>
                <c:pt idx="1863">
                  <c:v>-4.7312E-11</c:v>
                </c:pt>
                <c:pt idx="1864">
                  <c:v>-4.8436000000000001E-11</c:v>
                </c:pt>
                <c:pt idx="1865">
                  <c:v>-4.9074E-11</c:v>
                </c:pt>
                <c:pt idx="1866">
                  <c:v>-4.9718E-11</c:v>
                </c:pt>
                <c:pt idx="1867">
                  <c:v>-4.9963000000000001E-11</c:v>
                </c:pt>
                <c:pt idx="1868">
                  <c:v>-4.9359000000000002E-11</c:v>
                </c:pt>
                <c:pt idx="1869">
                  <c:v>-4.7460999999999999E-11</c:v>
                </c:pt>
                <c:pt idx="1870">
                  <c:v>-4.4656000000000002E-11</c:v>
                </c:pt>
                <c:pt idx="1871">
                  <c:v>-4.0879000000000003E-11</c:v>
                </c:pt>
                <c:pt idx="1872">
                  <c:v>-3.6764E-11</c:v>
                </c:pt>
                <c:pt idx="1873">
                  <c:v>-3.2166000000000002E-11</c:v>
                </c:pt>
                <c:pt idx="1874">
                  <c:v>-2.8806E-11</c:v>
                </c:pt>
                <c:pt idx="1875">
                  <c:v>-2.6919E-11</c:v>
                </c:pt>
                <c:pt idx="1876">
                  <c:v>-2.5806000000000001E-11</c:v>
                </c:pt>
                <c:pt idx="1877">
                  <c:v>-2.5406000000000001E-11</c:v>
                </c:pt>
                <c:pt idx="1878">
                  <c:v>-2.5577000000000001E-11</c:v>
                </c:pt>
                <c:pt idx="1879">
                  <c:v>-2.6142000000000001E-11</c:v>
                </c:pt>
                <c:pt idx="1880">
                  <c:v>-2.6728999999999999E-11</c:v>
                </c:pt>
                <c:pt idx="1881">
                  <c:v>-2.7567000000000002E-11</c:v>
                </c:pt>
                <c:pt idx="1882">
                  <c:v>-2.8742999999999999E-11</c:v>
                </c:pt>
                <c:pt idx="1883">
                  <c:v>-2.9781999999999997E-11</c:v>
                </c:pt>
                <c:pt idx="1884">
                  <c:v>-3.0675E-11</c:v>
                </c:pt>
                <c:pt idx="1885">
                  <c:v>-3.0614E-11</c:v>
                </c:pt>
                <c:pt idx="1886">
                  <c:v>-3.0291999999999997E-11</c:v>
                </c:pt>
                <c:pt idx="1887">
                  <c:v>-3.0190999999999997E-11</c:v>
                </c:pt>
                <c:pt idx="1888">
                  <c:v>-3.0612999999999998E-11</c:v>
                </c:pt>
                <c:pt idx="1889">
                  <c:v>-3.2050999999999997E-11</c:v>
                </c:pt>
                <c:pt idx="1890">
                  <c:v>-3.4121000000000003E-11</c:v>
                </c:pt>
                <c:pt idx="1891">
                  <c:v>-3.6717999999999999E-11</c:v>
                </c:pt>
                <c:pt idx="1892">
                  <c:v>-3.9306999999999998E-11</c:v>
                </c:pt>
                <c:pt idx="1893">
                  <c:v>-4.1538000000000002E-11</c:v>
                </c:pt>
                <c:pt idx="1894">
                  <c:v>-4.3435999999999999E-11</c:v>
                </c:pt>
                <c:pt idx="1895">
                  <c:v>-4.4671000000000001E-11</c:v>
                </c:pt>
                <c:pt idx="1896">
                  <c:v>-4.5264999999999998E-11</c:v>
                </c:pt>
                <c:pt idx="1897">
                  <c:v>-4.5634999999999999E-11</c:v>
                </c:pt>
                <c:pt idx="1898">
                  <c:v>-4.6382999999999999E-11</c:v>
                </c:pt>
                <c:pt idx="1899">
                  <c:v>-4.7368000000000003E-11</c:v>
                </c:pt>
                <c:pt idx="1900">
                  <c:v>-4.8427999999999997E-11</c:v>
                </c:pt>
                <c:pt idx="1901">
                  <c:v>-4.9215000000000001E-11</c:v>
                </c:pt>
                <c:pt idx="1902">
                  <c:v>-4.9722000000000002E-11</c:v>
                </c:pt>
                <c:pt idx="1903">
                  <c:v>-4.9786000000000001E-11</c:v>
                </c:pt>
                <c:pt idx="1904">
                  <c:v>-4.9005000000000003E-11</c:v>
                </c:pt>
                <c:pt idx="1905">
                  <c:v>-4.7435000000000002E-11</c:v>
                </c:pt>
                <c:pt idx="1906">
                  <c:v>-4.5486000000000001E-11</c:v>
                </c:pt>
                <c:pt idx="1907">
                  <c:v>-4.3587999999999997E-11</c:v>
                </c:pt>
                <c:pt idx="1908">
                  <c:v>-4.1581999999999998E-11</c:v>
                </c:pt>
                <c:pt idx="1909">
                  <c:v>-3.9526999999999998E-11</c:v>
                </c:pt>
                <c:pt idx="1910">
                  <c:v>-3.7119999999999997E-11</c:v>
                </c:pt>
                <c:pt idx="1911">
                  <c:v>-3.4783000000000002E-11</c:v>
                </c:pt>
                <c:pt idx="1912">
                  <c:v>-3.2901E-11</c:v>
                </c:pt>
                <c:pt idx="1913">
                  <c:v>-3.1607000000000001E-11</c:v>
                </c:pt>
                <c:pt idx="1914">
                  <c:v>-3.0538000000000001E-11</c:v>
                </c:pt>
                <c:pt idx="1915">
                  <c:v>-2.9418999999999998E-11</c:v>
                </c:pt>
                <c:pt idx="1916">
                  <c:v>-2.8493999999999999E-11</c:v>
                </c:pt>
                <c:pt idx="1917">
                  <c:v>-2.7754999999999999E-11</c:v>
                </c:pt>
                <c:pt idx="1918">
                  <c:v>-2.7321000000000001E-11</c:v>
                </c:pt>
                <c:pt idx="1919">
                  <c:v>-2.6890999999999999E-11</c:v>
                </c:pt>
                <c:pt idx="1920">
                  <c:v>-2.6371000000000001E-11</c:v>
                </c:pt>
                <c:pt idx="1921">
                  <c:v>-2.6227999999999999E-11</c:v>
                </c:pt>
                <c:pt idx="1922">
                  <c:v>-2.6907000000000001E-11</c:v>
                </c:pt>
                <c:pt idx="1923">
                  <c:v>-2.8202000000000001E-11</c:v>
                </c:pt>
                <c:pt idx="1924">
                  <c:v>-2.9855999999999999E-11</c:v>
                </c:pt>
                <c:pt idx="1925">
                  <c:v>-3.1882999999999997E-11</c:v>
                </c:pt>
                <c:pt idx="1926">
                  <c:v>-3.3656000000000001E-11</c:v>
                </c:pt>
                <c:pt idx="1927">
                  <c:v>-3.5344E-11</c:v>
                </c:pt>
                <c:pt idx="1928">
                  <c:v>-3.7434000000000002E-11</c:v>
                </c:pt>
                <c:pt idx="1929">
                  <c:v>-3.9519000000000001E-11</c:v>
                </c:pt>
                <c:pt idx="1930">
                  <c:v>-4.0902E-11</c:v>
                </c:pt>
                <c:pt idx="1931">
                  <c:v>-4.2292000000000001E-11</c:v>
                </c:pt>
                <c:pt idx="1932">
                  <c:v>-4.3514000000000002E-11</c:v>
                </c:pt>
                <c:pt idx="1933">
                  <c:v>-4.4464000000000003E-11</c:v>
                </c:pt>
                <c:pt idx="1934">
                  <c:v>-4.5411999999999999E-11</c:v>
                </c:pt>
                <c:pt idx="1935">
                  <c:v>-4.6424000000000002E-11</c:v>
                </c:pt>
                <c:pt idx="1936">
                  <c:v>-4.7068000000000001E-11</c:v>
                </c:pt>
                <c:pt idx="1937">
                  <c:v>-4.7249000000000003E-11</c:v>
                </c:pt>
                <c:pt idx="1938">
                  <c:v>-4.7047999999999997E-11</c:v>
                </c:pt>
                <c:pt idx="1939">
                  <c:v>-4.6892999999999999E-11</c:v>
                </c:pt>
                <c:pt idx="1940">
                  <c:v>-4.7049E-11</c:v>
                </c:pt>
                <c:pt idx="1941">
                  <c:v>-4.6781000000000001E-11</c:v>
                </c:pt>
                <c:pt idx="1942">
                  <c:v>-4.6033999999999997E-11</c:v>
                </c:pt>
                <c:pt idx="1943">
                  <c:v>-4.5246999999999999E-11</c:v>
                </c:pt>
                <c:pt idx="1944">
                  <c:v>-4.4897999999999997E-11</c:v>
                </c:pt>
                <c:pt idx="1945">
                  <c:v>-4.4228000000000001E-11</c:v>
                </c:pt>
                <c:pt idx="1946">
                  <c:v>-4.3215999999999998E-11</c:v>
                </c:pt>
                <c:pt idx="1947">
                  <c:v>-4.1589E-11</c:v>
                </c:pt>
                <c:pt idx="1948">
                  <c:v>-3.9629000000000001E-11</c:v>
                </c:pt>
                <c:pt idx="1949">
                  <c:v>-3.6817000000000002E-11</c:v>
                </c:pt>
                <c:pt idx="1950">
                  <c:v>-3.4511000000000001E-11</c:v>
                </c:pt>
                <c:pt idx="1951">
                  <c:v>-3.2642000000000001E-11</c:v>
                </c:pt>
                <c:pt idx="1952">
                  <c:v>-3.0755000000000001E-11</c:v>
                </c:pt>
                <c:pt idx="1953">
                  <c:v>-2.9359E-11</c:v>
                </c:pt>
                <c:pt idx="1954">
                  <c:v>-2.8304999999999999E-11</c:v>
                </c:pt>
                <c:pt idx="1955">
                  <c:v>-2.7157999999999999E-11</c:v>
                </c:pt>
                <c:pt idx="1956">
                  <c:v>-2.6580999999999999E-11</c:v>
                </c:pt>
                <c:pt idx="1957">
                  <c:v>-2.6397000000000001E-11</c:v>
                </c:pt>
                <c:pt idx="1958">
                  <c:v>-2.6626000000000001E-11</c:v>
                </c:pt>
                <c:pt idx="1959">
                  <c:v>-2.7183E-11</c:v>
                </c:pt>
                <c:pt idx="1960">
                  <c:v>-2.8238E-11</c:v>
                </c:pt>
                <c:pt idx="1961">
                  <c:v>-2.9238000000000003E-11</c:v>
                </c:pt>
                <c:pt idx="1962">
                  <c:v>-3.0395000000000002E-11</c:v>
                </c:pt>
                <c:pt idx="1963">
                  <c:v>-3.1400999999999998E-11</c:v>
                </c:pt>
                <c:pt idx="1964">
                  <c:v>-3.2685999999999997E-11</c:v>
                </c:pt>
                <c:pt idx="1965">
                  <c:v>-3.4158999999999999E-11</c:v>
                </c:pt>
                <c:pt idx="1966">
                  <c:v>-3.5819000000000003E-11</c:v>
                </c:pt>
                <c:pt idx="1967">
                  <c:v>-3.7412000000000001E-11</c:v>
                </c:pt>
                <c:pt idx="1968">
                  <c:v>-3.9233999999999999E-11</c:v>
                </c:pt>
                <c:pt idx="1969">
                  <c:v>-4.1211000000000001E-11</c:v>
                </c:pt>
                <c:pt idx="1970">
                  <c:v>-4.3337999999999998E-11</c:v>
                </c:pt>
                <c:pt idx="1971">
                  <c:v>-4.5184999999999997E-11</c:v>
                </c:pt>
                <c:pt idx="1972">
                  <c:v>-4.6904999999999999E-11</c:v>
                </c:pt>
                <c:pt idx="1973">
                  <c:v>-4.7783000000000002E-11</c:v>
                </c:pt>
                <c:pt idx="1974">
                  <c:v>-4.8329000000000001E-11</c:v>
                </c:pt>
                <c:pt idx="1975">
                  <c:v>-4.8394000000000002E-11</c:v>
                </c:pt>
                <c:pt idx="1976">
                  <c:v>-4.8668000000000001E-11</c:v>
                </c:pt>
                <c:pt idx="1977">
                  <c:v>-4.9164999999999999E-11</c:v>
                </c:pt>
                <c:pt idx="1978">
                  <c:v>-4.9026000000000002E-11</c:v>
                </c:pt>
                <c:pt idx="1979">
                  <c:v>-4.8684000000000002E-11</c:v>
                </c:pt>
                <c:pt idx="1980">
                  <c:v>-4.8192000000000001E-11</c:v>
                </c:pt>
                <c:pt idx="1981">
                  <c:v>-4.7391E-11</c:v>
                </c:pt>
                <c:pt idx="1982">
                  <c:v>-4.5774999999999998E-11</c:v>
                </c:pt>
                <c:pt idx="1983">
                  <c:v>-4.3357E-11</c:v>
                </c:pt>
                <c:pt idx="1984">
                  <c:v>-4.0439999999999998E-11</c:v>
                </c:pt>
                <c:pt idx="1985">
                  <c:v>-3.7555E-11</c:v>
                </c:pt>
                <c:pt idx="1986">
                  <c:v>-3.5416999999999999E-11</c:v>
                </c:pt>
                <c:pt idx="1987">
                  <c:v>-3.3631E-11</c:v>
                </c:pt>
                <c:pt idx="1988">
                  <c:v>-3.1894999999999997E-11</c:v>
                </c:pt>
                <c:pt idx="1989">
                  <c:v>-3.0883000000000001E-11</c:v>
                </c:pt>
                <c:pt idx="1990">
                  <c:v>-3.0306999999999997E-11</c:v>
                </c:pt>
                <c:pt idx="1991">
                  <c:v>-2.9548E-11</c:v>
                </c:pt>
                <c:pt idx="1992">
                  <c:v>-2.949E-11</c:v>
                </c:pt>
                <c:pt idx="1993">
                  <c:v>-2.9151E-11</c:v>
                </c:pt>
                <c:pt idx="1994">
                  <c:v>-2.8899E-11</c:v>
                </c:pt>
                <c:pt idx="1995">
                  <c:v>-2.8651000000000001E-11</c:v>
                </c:pt>
                <c:pt idx="1996">
                  <c:v>-2.8391E-11</c:v>
                </c:pt>
                <c:pt idx="1997">
                  <c:v>-2.8577E-11</c:v>
                </c:pt>
                <c:pt idx="1998">
                  <c:v>-2.9107999999999999E-11</c:v>
                </c:pt>
                <c:pt idx="1999">
                  <c:v>-2.9848000000000001E-11</c:v>
                </c:pt>
                <c:pt idx="2000">
                  <c:v>-3.0881999999999999E-11</c:v>
                </c:pt>
                <c:pt idx="2001">
                  <c:v>-3.2078000000000003E-11</c:v>
                </c:pt>
                <c:pt idx="2002">
                  <c:v>-3.3598999999999997E-11</c:v>
                </c:pt>
                <c:pt idx="2003">
                  <c:v>-3.5199999999999999E-11</c:v>
                </c:pt>
                <c:pt idx="2004">
                  <c:v>-3.6704999999999998E-11</c:v>
                </c:pt>
                <c:pt idx="2005">
                  <c:v>-3.7852999999999997E-11</c:v>
                </c:pt>
                <c:pt idx="2006">
                  <c:v>-3.9340000000000003E-11</c:v>
                </c:pt>
                <c:pt idx="2007">
                  <c:v>-4.1450999999999999E-11</c:v>
                </c:pt>
                <c:pt idx="2008">
                  <c:v>-4.4069000000000001E-11</c:v>
                </c:pt>
                <c:pt idx="2009">
                  <c:v>-4.6363000000000002E-11</c:v>
                </c:pt>
                <c:pt idx="2010">
                  <c:v>-4.8470999999999997E-11</c:v>
                </c:pt>
                <c:pt idx="2011">
                  <c:v>-4.9396999999999999E-11</c:v>
                </c:pt>
                <c:pt idx="2012">
                  <c:v>-4.9404000000000001E-11</c:v>
                </c:pt>
                <c:pt idx="2013">
                  <c:v>-4.9321E-11</c:v>
                </c:pt>
                <c:pt idx="2014">
                  <c:v>-4.8788000000000003E-11</c:v>
                </c:pt>
                <c:pt idx="2015">
                  <c:v>-4.8329000000000001E-11</c:v>
                </c:pt>
                <c:pt idx="2016">
                  <c:v>-4.8034999999999999E-11</c:v>
                </c:pt>
                <c:pt idx="2017">
                  <c:v>-4.7740999999999997E-11</c:v>
                </c:pt>
                <c:pt idx="2018">
                  <c:v>-4.7804000000000001E-11</c:v>
                </c:pt>
                <c:pt idx="2019">
                  <c:v>-4.6891000000000001E-11</c:v>
                </c:pt>
                <c:pt idx="2020">
                  <c:v>-4.5398999999999997E-11</c:v>
                </c:pt>
                <c:pt idx="2021">
                  <c:v>-4.3575999999999998E-11</c:v>
                </c:pt>
                <c:pt idx="2022">
                  <c:v>-4.1855E-11</c:v>
                </c:pt>
                <c:pt idx="2023">
                  <c:v>-3.9910000000000001E-11</c:v>
                </c:pt>
                <c:pt idx="2024">
                  <c:v>-3.8665999999999999E-11</c:v>
                </c:pt>
                <c:pt idx="2025">
                  <c:v>-3.7513000000000001E-11</c:v>
                </c:pt>
                <c:pt idx="2026">
                  <c:v>-3.6167000000000003E-11</c:v>
                </c:pt>
                <c:pt idx="2027">
                  <c:v>-3.3882999999999997E-11</c:v>
                </c:pt>
                <c:pt idx="2028">
                  <c:v>-3.1589999999999998E-11</c:v>
                </c:pt>
                <c:pt idx="2029">
                  <c:v>-2.9787999999999997E-11</c:v>
                </c:pt>
                <c:pt idx="2030">
                  <c:v>-2.8556000000000001E-11</c:v>
                </c:pt>
                <c:pt idx="2031">
                  <c:v>-2.7531999999999999E-11</c:v>
                </c:pt>
                <c:pt idx="2032">
                  <c:v>-2.7005000000000001E-11</c:v>
                </c:pt>
                <c:pt idx="2033">
                  <c:v>-2.6745E-11</c:v>
                </c:pt>
                <c:pt idx="2034">
                  <c:v>-2.6805000000000001E-11</c:v>
                </c:pt>
                <c:pt idx="2035">
                  <c:v>-2.7224999999999998E-11</c:v>
                </c:pt>
                <c:pt idx="2036">
                  <c:v>-2.8258999999999999E-11</c:v>
                </c:pt>
                <c:pt idx="2037">
                  <c:v>-2.9546999999999998E-11</c:v>
                </c:pt>
                <c:pt idx="2038">
                  <c:v>-3.1119999999999998E-11</c:v>
                </c:pt>
                <c:pt idx="2039">
                  <c:v>-3.3211000000000003E-11</c:v>
                </c:pt>
                <c:pt idx="2040">
                  <c:v>-3.4957000000000001E-11</c:v>
                </c:pt>
                <c:pt idx="2041">
                  <c:v>-3.6649000000000002E-11</c:v>
                </c:pt>
                <c:pt idx="2042">
                  <c:v>-3.8127999999999997E-11</c:v>
                </c:pt>
                <c:pt idx="2043">
                  <c:v>-3.9388000000000001E-11</c:v>
                </c:pt>
                <c:pt idx="2044">
                  <c:v>-4.0906000000000002E-11</c:v>
                </c:pt>
                <c:pt idx="2045">
                  <c:v>-4.26E-11</c:v>
                </c:pt>
                <c:pt idx="2046">
                  <c:v>-4.4021999999999998E-11</c:v>
                </c:pt>
                <c:pt idx="2047">
                  <c:v>-4.5333E-11</c:v>
                </c:pt>
                <c:pt idx="2048">
                  <c:v>-4.6440999999999999E-11</c:v>
                </c:pt>
                <c:pt idx="2049">
                  <c:v>-4.7166000000000002E-11</c:v>
                </c:pt>
                <c:pt idx="2050">
                  <c:v>-4.8067999999999998E-11</c:v>
                </c:pt>
                <c:pt idx="2051">
                  <c:v>-4.8953999999999998E-11</c:v>
                </c:pt>
                <c:pt idx="2052">
                  <c:v>-4.9704999999999998E-11</c:v>
                </c:pt>
                <c:pt idx="2053">
                  <c:v>-4.9826999999999998E-11</c:v>
                </c:pt>
                <c:pt idx="2054">
                  <c:v>-4.9665999999999999E-11</c:v>
                </c:pt>
                <c:pt idx="2055">
                  <c:v>-4.9447999999999997E-11</c:v>
                </c:pt>
                <c:pt idx="2056">
                  <c:v>-4.8992999999999997E-11</c:v>
                </c:pt>
                <c:pt idx="2057">
                  <c:v>-4.8103000000000001E-11</c:v>
                </c:pt>
                <c:pt idx="2058">
                  <c:v>-4.6652E-11</c:v>
                </c:pt>
                <c:pt idx="2059">
                  <c:v>-4.5090000000000003E-11</c:v>
                </c:pt>
                <c:pt idx="2060">
                  <c:v>-4.3636000000000002E-11</c:v>
                </c:pt>
                <c:pt idx="2061">
                  <c:v>-4.1749999999999998E-11</c:v>
                </c:pt>
                <c:pt idx="2062">
                  <c:v>-3.8976000000000002E-11</c:v>
                </c:pt>
                <c:pt idx="2063">
                  <c:v>-3.6383999999999997E-11</c:v>
                </c:pt>
                <c:pt idx="2064">
                  <c:v>-3.3971000000000002E-11</c:v>
                </c:pt>
                <c:pt idx="2065">
                  <c:v>-3.2237999999999999E-11</c:v>
                </c:pt>
                <c:pt idx="2066">
                  <c:v>-3.0505000000000002E-11</c:v>
                </c:pt>
                <c:pt idx="2067">
                  <c:v>-2.8819000000000002E-11</c:v>
                </c:pt>
                <c:pt idx="2068">
                  <c:v>-2.7692000000000001E-11</c:v>
                </c:pt>
                <c:pt idx="2069">
                  <c:v>-2.7029E-11</c:v>
                </c:pt>
                <c:pt idx="2070">
                  <c:v>-2.6609E-11</c:v>
                </c:pt>
                <c:pt idx="2071">
                  <c:v>-2.6443000000000001E-11</c:v>
                </c:pt>
                <c:pt idx="2072">
                  <c:v>-2.6727000000000001E-11</c:v>
                </c:pt>
                <c:pt idx="2073">
                  <c:v>-2.7647E-11</c:v>
                </c:pt>
                <c:pt idx="2074">
                  <c:v>-2.8973000000000001E-11</c:v>
                </c:pt>
                <c:pt idx="2075">
                  <c:v>-3.0645000000000001E-11</c:v>
                </c:pt>
                <c:pt idx="2076">
                  <c:v>-3.2447000000000002E-11</c:v>
                </c:pt>
                <c:pt idx="2077">
                  <c:v>-3.4203000000000002E-11</c:v>
                </c:pt>
                <c:pt idx="2078">
                  <c:v>-3.5586999999999997E-11</c:v>
                </c:pt>
                <c:pt idx="2079">
                  <c:v>-3.7110000000000002E-11</c:v>
                </c:pt>
                <c:pt idx="2080">
                  <c:v>-3.8457999999999998E-11</c:v>
                </c:pt>
                <c:pt idx="2081">
                  <c:v>-3.9662E-11</c:v>
                </c:pt>
                <c:pt idx="2082">
                  <c:v>-4.1233999999999998E-11</c:v>
                </c:pt>
                <c:pt idx="2083">
                  <c:v>-4.2618E-11</c:v>
                </c:pt>
                <c:pt idx="2084">
                  <c:v>-4.4027999999999998E-11</c:v>
                </c:pt>
                <c:pt idx="2085">
                  <c:v>-4.5215999999999998E-11</c:v>
                </c:pt>
                <c:pt idx="2086">
                  <c:v>-4.6118E-11</c:v>
                </c:pt>
                <c:pt idx="2087">
                  <c:v>-4.7111000000000002E-11</c:v>
                </c:pt>
                <c:pt idx="2088">
                  <c:v>-4.7832000000000002E-11</c:v>
                </c:pt>
                <c:pt idx="2089">
                  <c:v>-4.8143999999999997E-11</c:v>
                </c:pt>
                <c:pt idx="2090">
                  <c:v>-4.8363000000000001E-11</c:v>
                </c:pt>
                <c:pt idx="2091">
                  <c:v>-4.8372000000000001E-11</c:v>
                </c:pt>
                <c:pt idx="2092">
                  <c:v>-4.8482000000000001E-11</c:v>
                </c:pt>
                <c:pt idx="2093">
                  <c:v>-4.8479999999999997E-11</c:v>
                </c:pt>
                <c:pt idx="2094">
                  <c:v>-4.8413999999999999E-11</c:v>
                </c:pt>
                <c:pt idx="2095">
                  <c:v>-4.8271000000000001E-11</c:v>
                </c:pt>
                <c:pt idx="2096">
                  <c:v>-4.7801999999999997E-11</c:v>
                </c:pt>
                <c:pt idx="2097">
                  <c:v>-4.6489999999999999E-11</c:v>
                </c:pt>
                <c:pt idx="2098">
                  <c:v>-4.4543999999999998E-11</c:v>
                </c:pt>
                <c:pt idx="2099">
                  <c:v>-4.1865000000000002E-11</c:v>
                </c:pt>
                <c:pt idx="2100">
                  <c:v>-3.8738000000000002E-11</c:v>
                </c:pt>
                <c:pt idx="2101">
                  <c:v>-3.6126E-11</c:v>
                </c:pt>
                <c:pt idx="2102">
                  <c:v>-3.3806999999999998E-11</c:v>
                </c:pt>
                <c:pt idx="2103">
                  <c:v>-3.1559000000000003E-11</c:v>
                </c:pt>
                <c:pt idx="2104">
                  <c:v>-2.9876000000000002E-11</c:v>
                </c:pt>
                <c:pt idx="2105">
                  <c:v>-2.8736E-11</c:v>
                </c:pt>
                <c:pt idx="2106">
                  <c:v>-2.7722999999999999E-11</c:v>
                </c:pt>
                <c:pt idx="2107">
                  <c:v>-2.8009E-11</c:v>
                </c:pt>
                <c:pt idx="2108">
                  <c:v>1.11509E-10</c:v>
                </c:pt>
                <c:pt idx="2109">
                  <c:v>-2.1799E-11</c:v>
                </c:pt>
                <c:pt idx="2110">
                  <c:v>-3.3247999999999997E-11</c:v>
                </c:pt>
                <c:pt idx="2111">
                  <c:v>-2.8588999999999999E-11</c:v>
                </c:pt>
                <c:pt idx="2112">
                  <c:v>-3.12E-11</c:v>
                </c:pt>
                <c:pt idx="2113">
                  <c:v>-3.0649999999999999E-11</c:v>
                </c:pt>
                <c:pt idx="2114">
                  <c:v>-3.0681E-11</c:v>
                </c:pt>
                <c:pt idx="2115">
                  <c:v>-3.1546000000000001E-11</c:v>
                </c:pt>
                <c:pt idx="2116">
                  <c:v>-3.2805999999999999E-11</c:v>
                </c:pt>
                <c:pt idx="2117">
                  <c:v>-3.4484000000000002E-11</c:v>
                </c:pt>
                <c:pt idx="2118">
                  <c:v>-3.6811000000000002E-11</c:v>
                </c:pt>
                <c:pt idx="2119">
                  <c:v>-4.0243000000000001E-11</c:v>
                </c:pt>
                <c:pt idx="2120">
                  <c:v>-4.4073999999999998E-11</c:v>
                </c:pt>
                <c:pt idx="2121">
                  <c:v>-4.7466999999999999E-11</c:v>
                </c:pt>
                <c:pt idx="2122">
                  <c:v>-4.9487000000000002E-11</c:v>
                </c:pt>
                <c:pt idx="2123">
                  <c:v>-4.9926E-11</c:v>
                </c:pt>
                <c:pt idx="2124">
                  <c:v>-4.9045999999999999E-11</c:v>
                </c:pt>
                <c:pt idx="2125">
                  <c:v>-4.7246999999999999E-11</c:v>
                </c:pt>
                <c:pt idx="2126">
                  <c:v>-4.5218000000000002E-11</c:v>
                </c:pt>
                <c:pt idx="2127">
                  <c:v>-4.409E-11</c:v>
                </c:pt>
                <c:pt idx="2128">
                  <c:v>-4.4836999999999997E-11</c:v>
                </c:pt>
                <c:pt idx="2129">
                  <c:v>-4.6500000000000001E-11</c:v>
                </c:pt>
                <c:pt idx="2130">
                  <c:v>-4.8979E-11</c:v>
                </c:pt>
                <c:pt idx="2131">
                  <c:v>-5.1280999999999998E-11</c:v>
                </c:pt>
                <c:pt idx="2132">
                  <c:v>-5.2837999999999998E-11</c:v>
                </c:pt>
                <c:pt idx="2133">
                  <c:v>-5.3352E-11</c:v>
                </c:pt>
                <c:pt idx="2134">
                  <c:v>-5.2636000000000003E-11</c:v>
                </c:pt>
                <c:pt idx="2135">
                  <c:v>-5.0397999999999998E-11</c:v>
                </c:pt>
                <c:pt idx="2136">
                  <c:v>-4.6693000000000002E-11</c:v>
                </c:pt>
                <c:pt idx="2137">
                  <c:v>-4.2005000000000001E-11</c:v>
                </c:pt>
                <c:pt idx="2138">
                  <c:v>-3.7425999999999998E-11</c:v>
                </c:pt>
                <c:pt idx="2139">
                  <c:v>-3.4264000000000002E-11</c:v>
                </c:pt>
                <c:pt idx="2140">
                  <c:v>-3.1295E-11</c:v>
                </c:pt>
                <c:pt idx="2141">
                  <c:v>-2.827E-11</c:v>
                </c:pt>
                <c:pt idx="2142">
                  <c:v>-2.5943E-11</c:v>
                </c:pt>
                <c:pt idx="2143">
                  <c:v>-2.4765000000000001E-11</c:v>
                </c:pt>
                <c:pt idx="2144">
                  <c:v>-2.4705E-11</c:v>
                </c:pt>
                <c:pt idx="2145">
                  <c:v>-2.4850999999999999E-11</c:v>
                </c:pt>
                <c:pt idx="2146">
                  <c:v>-2.5163999999999999E-11</c:v>
                </c:pt>
                <c:pt idx="2147">
                  <c:v>-2.6351999999999999E-11</c:v>
                </c:pt>
                <c:pt idx="2148">
                  <c:v>-2.7942999999999999E-11</c:v>
                </c:pt>
                <c:pt idx="2149">
                  <c:v>-3.0389999999999998E-11</c:v>
                </c:pt>
                <c:pt idx="2150">
                  <c:v>-3.2649000000000003E-11</c:v>
                </c:pt>
                <c:pt idx="2151">
                  <c:v>-3.5476000000000001E-11</c:v>
                </c:pt>
                <c:pt idx="2152">
                  <c:v>-3.8108E-11</c:v>
                </c:pt>
                <c:pt idx="2153">
                  <c:v>-3.9835999999999999E-11</c:v>
                </c:pt>
                <c:pt idx="2154">
                  <c:v>-4.0732999999999998E-11</c:v>
                </c:pt>
                <c:pt idx="2155">
                  <c:v>-4.0650000000000003E-11</c:v>
                </c:pt>
                <c:pt idx="2156">
                  <c:v>-4.0540000000000003E-11</c:v>
                </c:pt>
                <c:pt idx="2157">
                  <c:v>-3.9532000000000002E-11</c:v>
                </c:pt>
                <c:pt idx="2158">
                  <c:v>-3.9050999999999999E-11</c:v>
                </c:pt>
                <c:pt idx="2159">
                  <c:v>-3.9294999999999998E-11</c:v>
                </c:pt>
                <c:pt idx="2160">
                  <c:v>-3.9935999999999998E-11</c:v>
                </c:pt>
                <c:pt idx="2161">
                  <c:v>-4.1050000000000003E-11</c:v>
                </c:pt>
                <c:pt idx="2162">
                  <c:v>-4.2870000000000003E-11</c:v>
                </c:pt>
                <c:pt idx="2163">
                  <c:v>-4.5246999999999999E-11</c:v>
                </c:pt>
                <c:pt idx="2164">
                  <c:v>-4.7081000000000003E-11</c:v>
                </c:pt>
                <c:pt idx="2165">
                  <c:v>-4.8843000000000003E-11</c:v>
                </c:pt>
                <c:pt idx="2166">
                  <c:v>-5.0436E-11</c:v>
                </c:pt>
                <c:pt idx="2167">
                  <c:v>-5.1463999999999998E-11</c:v>
                </c:pt>
                <c:pt idx="2168">
                  <c:v>-5.2052999999999997E-11</c:v>
                </c:pt>
                <c:pt idx="2169">
                  <c:v>-5.2143E-11</c:v>
                </c:pt>
                <c:pt idx="2170">
                  <c:v>-5.1383000000000001E-11</c:v>
                </c:pt>
                <c:pt idx="2171">
                  <c:v>-5.0274E-11</c:v>
                </c:pt>
                <c:pt idx="2172">
                  <c:v>-4.8602000000000003E-11</c:v>
                </c:pt>
                <c:pt idx="2173">
                  <c:v>-4.6058000000000003E-11</c:v>
                </c:pt>
                <c:pt idx="2174">
                  <c:v>-4.3238E-11</c:v>
                </c:pt>
                <c:pt idx="2175">
                  <c:v>-4.1101000000000001E-11</c:v>
                </c:pt>
                <c:pt idx="2176">
                  <c:v>-3.8923E-11</c:v>
                </c:pt>
                <c:pt idx="2177">
                  <c:v>-3.6356000000000002E-11</c:v>
                </c:pt>
                <c:pt idx="2178">
                  <c:v>-3.3964E-11</c:v>
                </c:pt>
                <c:pt idx="2179">
                  <c:v>-3.1012000000000002E-11</c:v>
                </c:pt>
                <c:pt idx="2180">
                  <c:v>-2.8867E-11</c:v>
                </c:pt>
                <c:pt idx="2181">
                  <c:v>-2.7571999999999999E-11</c:v>
                </c:pt>
                <c:pt idx="2182">
                  <c:v>-2.7606E-11</c:v>
                </c:pt>
                <c:pt idx="2183">
                  <c:v>-2.8226999999999999E-11</c:v>
                </c:pt>
                <c:pt idx="2184">
                  <c:v>-2.9198999999999998E-11</c:v>
                </c:pt>
                <c:pt idx="2185">
                  <c:v>-3.0383000000000003E-11</c:v>
                </c:pt>
                <c:pt idx="2186">
                  <c:v>-3.1678999999999999E-11</c:v>
                </c:pt>
                <c:pt idx="2187">
                  <c:v>-3.3342000000000002E-11</c:v>
                </c:pt>
                <c:pt idx="2188">
                  <c:v>-3.4472999999999998E-11</c:v>
                </c:pt>
                <c:pt idx="2189">
                  <c:v>-3.5073999999999997E-11</c:v>
                </c:pt>
                <c:pt idx="2190">
                  <c:v>-3.5573E-11</c:v>
                </c:pt>
                <c:pt idx="2191">
                  <c:v>-3.5694999999999999E-11</c:v>
                </c:pt>
                <c:pt idx="2192">
                  <c:v>-3.5305999999999997E-11</c:v>
                </c:pt>
                <c:pt idx="2193">
                  <c:v>-3.5196000000000003E-11</c:v>
                </c:pt>
                <c:pt idx="2194">
                  <c:v>-3.4976000000000003E-11</c:v>
                </c:pt>
                <c:pt idx="2195">
                  <c:v>-3.5399E-11</c:v>
                </c:pt>
                <c:pt idx="2196">
                  <c:v>-3.6686999999999998E-11</c:v>
                </c:pt>
                <c:pt idx="2197">
                  <c:v>-3.8356000000000002E-11</c:v>
                </c:pt>
                <c:pt idx="2198">
                  <c:v>-4.0705000000000003E-11</c:v>
                </c:pt>
                <c:pt idx="2199">
                  <c:v>-4.4525999999999998E-11</c:v>
                </c:pt>
                <c:pt idx="2200">
                  <c:v>-4.9246999999999998E-11</c:v>
                </c:pt>
                <c:pt idx="2201">
                  <c:v>-5.2923000000000003E-11</c:v>
                </c:pt>
                <c:pt idx="2202">
                  <c:v>-5.5497000000000002E-11</c:v>
                </c:pt>
                <c:pt idx="2203">
                  <c:v>-5.7509999999999997E-11</c:v>
                </c:pt>
                <c:pt idx="2204">
                  <c:v>-5.8050000000000002E-11</c:v>
                </c:pt>
                <c:pt idx="2205">
                  <c:v>-5.6740999999999998E-11</c:v>
                </c:pt>
                <c:pt idx="2206">
                  <c:v>-5.3280999999999998E-11</c:v>
                </c:pt>
                <c:pt idx="2207">
                  <c:v>-4.9001000000000001E-11</c:v>
                </c:pt>
                <c:pt idx="2208">
                  <c:v>-4.4372999999999998E-11</c:v>
                </c:pt>
                <c:pt idx="2209">
                  <c:v>-4.0784000000000002E-11</c:v>
                </c:pt>
                <c:pt idx="2210">
                  <c:v>-3.9950000000000002E-11</c:v>
                </c:pt>
                <c:pt idx="2211">
                  <c:v>-3.9607E-11</c:v>
                </c:pt>
                <c:pt idx="2212">
                  <c:v>-3.9410000000000003E-11</c:v>
                </c:pt>
                <c:pt idx="2213">
                  <c:v>-3.9494E-11</c:v>
                </c:pt>
                <c:pt idx="2214">
                  <c:v>-3.8225999999999998E-11</c:v>
                </c:pt>
                <c:pt idx="2215">
                  <c:v>-3.6698000000000002E-11</c:v>
                </c:pt>
                <c:pt idx="2216">
                  <c:v>-3.4863000000000003E-11</c:v>
                </c:pt>
                <c:pt idx="2217">
                  <c:v>-3.3387000000000001E-11</c:v>
                </c:pt>
                <c:pt idx="2218">
                  <c:v>-3.2677999999999999E-11</c:v>
                </c:pt>
                <c:pt idx="2219">
                  <c:v>-3.1677000000000001E-11</c:v>
                </c:pt>
                <c:pt idx="2220">
                  <c:v>-3.0841999999999998E-11</c:v>
                </c:pt>
                <c:pt idx="2221">
                  <c:v>-3.0336E-11</c:v>
                </c:pt>
                <c:pt idx="2222">
                  <c:v>-2.9491999999999998E-11</c:v>
                </c:pt>
                <c:pt idx="2223">
                  <c:v>-2.8652E-11</c:v>
                </c:pt>
                <c:pt idx="2224">
                  <c:v>-2.8093E-11</c:v>
                </c:pt>
                <c:pt idx="2225">
                  <c:v>-2.8122999999999999E-11</c:v>
                </c:pt>
                <c:pt idx="2226">
                  <c:v>-2.8851000000000001E-11</c:v>
                </c:pt>
                <c:pt idx="2227">
                  <c:v>-3.0774000000000003E-11</c:v>
                </c:pt>
                <c:pt idx="2228">
                  <c:v>-3.3002E-11</c:v>
                </c:pt>
                <c:pt idx="2229">
                  <c:v>-3.4792000000000001E-11</c:v>
                </c:pt>
                <c:pt idx="2230">
                  <c:v>-3.5974999999999997E-11</c:v>
                </c:pt>
                <c:pt idx="2231">
                  <c:v>-3.6988000000000002E-11</c:v>
                </c:pt>
                <c:pt idx="2232">
                  <c:v>-3.8093000000000001E-11</c:v>
                </c:pt>
                <c:pt idx="2233">
                  <c:v>-3.9248999999999998E-11</c:v>
                </c:pt>
                <c:pt idx="2234">
                  <c:v>-4.0151E-11</c:v>
                </c:pt>
                <c:pt idx="2235">
                  <c:v>-4.1083999999999997E-11</c:v>
                </c:pt>
                <c:pt idx="2236">
                  <c:v>-4.2408000000000001E-11</c:v>
                </c:pt>
                <c:pt idx="2237">
                  <c:v>-4.3798000000000002E-11</c:v>
                </c:pt>
                <c:pt idx="2238">
                  <c:v>-4.5762000000000003E-11</c:v>
                </c:pt>
                <c:pt idx="2239">
                  <c:v>-4.7556E-11</c:v>
                </c:pt>
                <c:pt idx="2240">
                  <c:v>-4.8880999999999999E-11</c:v>
                </c:pt>
                <c:pt idx="2241">
                  <c:v>-4.9280999999999999E-11</c:v>
                </c:pt>
                <c:pt idx="2242">
                  <c:v>-4.9124000000000003E-11</c:v>
                </c:pt>
                <c:pt idx="2243">
                  <c:v>-4.9310000000000002E-11</c:v>
                </c:pt>
                <c:pt idx="2244">
                  <c:v>-4.9875999999999998E-11</c:v>
                </c:pt>
                <c:pt idx="2245">
                  <c:v>-4.9544E-11</c:v>
                </c:pt>
                <c:pt idx="2246">
                  <c:v>-4.8375000000000001E-11</c:v>
                </c:pt>
                <c:pt idx="2247">
                  <c:v>-4.6446999999999999E-11</c:v>
                </c:pt>
                <c:pt idx="2248">
                  <c:v>-4.4848000000000001E-11</c:v>
                </c:pt>
                <c:pt idx="2249">
                  <c:v>-4.3771000000000003E-11</c:v>
                </c:pt>
                <c:pt idx="2250">
                  <c:v>-4.2726999999999998E-11</c:v>
                </c:pt>
                <c:pt idx="2251">
                  <c:v>-4.2048000000000002E-11</c:v>
                </c:pt>
                <c:pt idx="2252">
                  <c:v>-4.0325E-11</c:v>
                </c:pt>
                <c:pt idx="2253">
                  <c:v>-3.7253000000000001E-11</c:v>
                </c:pt>
                <c:pt idx="2254">
                  <c:v>-3.4114000000000001E-11</c:v>
                </c:pt>
                <c:pt idx="2255">
                  <c:v>-3.1217999999999999E-11</c:v>
                </c:pt>
                <c:pt idx="2256">
                  <c:v>-2.8814999999999999E-11</c:v>
                </c:pt>
                <c:pt idx="2257">
                  <c:v>-2.7373000000000001E-11</c:v>
                </c:pt>
                <c:pt idx="2258">
                  <c:v>-2.6826999999999999E-11</c:v>
                </c:pt>
                <c:pt idx="2259">
                  <c:v>-2.6182000000000001E-11</c:v>
                </c:pt>
                <c:pt idx="2260">
                  <c:v>-2.5844999999999999E-11</c:v>
                </c:pt>
                <c:pt idx="2261">
                  <c:v>-2.6084000000000001E-11</c:v>
                </c:pt>
                <c:pt idx="2262">
                  <c:v>-2.6664E-11</c:v>
                </c:pt>
                <c:pt idx="2263">
                  <c:v>-2.7702999999999999E-11</c:v>
                </c:pt>
                <c:pt idx="2264">
                  <c:v>-2.9054000000000001E-11</c:v>
                </c:pt>
                <c:pt idx="2265">
                  <c:v>-3.0605000000000001E-11</c:v>
                </c:pt>
                <c:pt idx="2266">
                  <c:v>-3.2733E-11</c:v>
                </c:pt>
                <c:pt idx="2267">
                  <c:v>-3.4823000000000002E-11</c:v>
                </c:pt>
                <c:pt idx="2268">
                  <c:v>-3.7214000000000002E-11</c:v>
                </c:pt>
                <c:pt idx="2269">
                  <c:v>-3.9782000000000002E-11</c:v>
                </c:pt>
                <c:pt idx="2270">
                  <c:v>-4.1727000000000001E-11</c:v>
                </c:pt>
                <c:pt idx="2271">
                  <c:v>-4.2487E-11</c:v>
                </c:pt>
                <c:pt idx="2272">
                  <c:v>-4.2625000000000001E-11</c:v>
                </c:pt>
                <c:pt idx="2273">
                  <c:v>-4.2573000000000001E-11</c:v>
                </c:pt>
                <c:pt idx="2274">
                  <c:v>-4.3193999999999997E-11</c:v>
                </c:pt>
                <c:pt idx="2275">
                  <c:v>-4.3774000000000003E-11</c:v>
                </c:pt>
                <c:pt idx="2276">
                  <c:v>-4.5316000000000003E-11</c:v>
                </c:pt>
                <c:pt idx="2277">
                  <c:v>-4.7261000000000002E-11</c:v>
                </c:pt>
                <c:pt idx="2278">
                  <c:v>-5.0290999999999997E-11</c:v>
                </c:pt>
                <c:pt idx="2279">
                  <c:v>-5.3338000000000002E-11</c:v>
                </c:pt>
                <c:pt idx="2280">
                  <c:v>-5.4965000000000001E-11</c:v>
                </c:pt>
                <c:pt idx="2281">
                  <c:v>-5.5383E-11</c:v>
                </c:pt>
                <c:pt idx="2282">
                  <c:v>-5.4913000000000001E-11</c:v>
                </c:pt>
                <c:pt idx="2283">
                  <c:v>-5.2965999999999997E-11</c:v>
                </c:pt>
                <c:pt idx="2284">
                  <c:v>-5.0473999999999997E-11</c:v>
                </c:pt>
                <c:pt idx="2285">
                  <c:v>-4.773E-11</c:v>
                </c:pt>
                <c:pt idx="2286">
                  <c:v>-4.4534999999999998E-11</c:v>
                </c:pt>
                <c:pt idx="2287">
                  <c:v>-4.1522E-11</c:v>
                </c:pt>
                <c:pt idx="2288">
                  <c:v>-3.8484000000000001E-11</c:v>
                </c:pt>
                <c:pt idx="2289">
                  <c:v>-3.5590999999999999E-11</c:v>
                </c:pt>
                <c:pt idx="2290">
                  <c:v>-3.3003000000000002E-11</c:v>
                </c:pt>
                <c:pt idx="2291">
                  <c:v>-3.1107999999999999E-11</c:v>
                </c:pt>
                <c:pt idx="2292">
                  <c:v>-2.9971999999999999E-11</c:v>
                </c:pt>
                <c:pt idx="2293">
                  <c:v>-2.9174999999999999E-11</c:v>
                </c:pt>
                <c:pt idx="2294">
                  <c:v>-2.9488000000000002E-11</c:v>
                </c:pt>
                <c:pt idx="2295">
                  <c:v>-3.0493999999999998E-11</c:v>
                </c:pt>
                <c:pt idx="2296">
                  <c:v>-3.1039000000000001E-11</c:v>
                </c:pt>
                <c:pt idx="2297">
                  <c:v>-3.1898999999999999E-11</c:v>
                </c:pt>
                <c:pt idx="2298">
                  <c:v>-3.2044999999999998E-11</c:v>
                </c:pt>
                <c:pt idx="2299">
                  <c:v>-3.1634E-11</c:v>
                </c:pt>
                <c:pt idx="2300">
                  <c:v>-3.0847999999999998E-11</c:v>
                </c:pt>
                <c:pt idx="2301">
                  <c:v>-2.9936E-11</c:v>
                </c:pt>
                <c:pt idx="2302">
                  <c:v>-2.9311000000000002E-11</c:v>
                </c:pt>
                <c:pt idx="2303">
                  <c:v>-2.907E-11</c:v>
                </c:pt>
                <c:pt idx="2304">
                  <c:v>-2.9032999999999999E-11</c:v>
                </c:pt>
                <c:pt idx="2305">
                  <c:v>-2.971E-11</c:v>
                </c:pt>
                <c:pt idx="2306">
                  <c:v>-3.1693999999999998E-11</c:v>
                </c:pt>
                <c:pt idx="2307">
                  <c:v>-3.5156000000000002E-11</c:v>
                </c:pt>
                <c:pt idx="2308">
                  <c:v>-3.8545000000000001E-11</c:v>
                </c:pt>
                <c:pt idx="2309">
                  <c:v>-4.2259999999999998E-11</c:v>
                </c:pt>
                <c:pt idx="2310">
                  <c:v>-4.5226E-11</c:v>
                </c:pt>
                <c:pt idx="2311">
                  <c:v>-4.7170999999999999E-11</c:v>
                </c:pt>
                <c:pt idx="2312">
                  <c:v>-4.8021999999999997E-11</c:v>
                </c:pt>
                <c:pt idx="2313">
                  <c:v>-4.8138999999999999E-11</c:v>
                </c:pt>
                <c:pt idx="2314">
                  <c:v>-4.8177999999999998E-11</c:v>
                </c:pt>
                <c:pt idx="2315">
                  <c:v>-4.8363000000000001E-11</c:v>
                </c:pt>
                <c:pt idx="2316">
                  <c:v>-4.8425999999999999E-11</c:v>
                </c:pt>
                <c:pt idx="2317">
                  <c:v>-4.8904999999999998E-11</c:v>
                </c:pt>
                <c:pt idx="2318">
                  <c:v>-4.9203999999999998E-11</c:v>
                </c:pt>
                <c:pt idx="2319">
                  <c:v>-4.8623000000000002E-11</c:v>
                </c:pt>
                <c:pt idx="2320">
                  <c:v>-4.7175999999999997E-11</c:v>
                </c:pt>
                <c:pt idx="2321">
                  <c:v>-4.6201000000000002E-11</c:v>
                </c:pt>
                <c:pt idx="2322">
                  <c:v>-4.5294999999999997E-11</c:v>
                </c:pt>
                <c:pt idx="2323">
                  <c:v>-4.504E-11</c:v>
                </c:pt>
                <c:pt idx="2324">
                  <c:v>-4.5416000000000001E-11</c:v>
                </c:pt>
                <c:pt idx="2325">
                  <c:v>-4.5169000000000002E-11</c:v>
                </c:pt>
                <c:pt idx="2326">
                  <c:v>-4.4161999999999997E-11</c:v>
                </c:pt>
                <c:pt idx="2327">
                  <c:v>-4.2442000000000002E-11</c:v>
                </c:pt>
                <c:pt idx="2328">
                  <c:v>-4.0393000000000002E-11</c:v>
                </c:pt>
                <c:pt idx="2329">
                  <c:v>-3.1085000000000002E-11</c:v>
                </c:pt>
                <c:pt idx="2330">
                  <c:v>-3.2707999999999998E-11</c:v>
                </c:pt>
                <c:pt idx="2331">
                  <c:v>-3.2896000000000002E-11</c:v>
                </c:pt>
                <c:pt idx="2332">
                  <c:v>-3.1452000000000003E-11</c:v>
                </c:pt>
                <c:pt idx="2333">
                  <c:v>-3.0087000000000003E-11</c:v>
                </c:pt>
                <c:pt idx="2334">
                  <c:v>-2.8113999999999999E-11</c:v>
                </c:pt>
                <c:pt idx="2335">
                  <c:v>-2.7588000000000001E-11</c:v>
                </c:pt>
                <c:pt idx="2336">
                  <c:v>-2.7017000000000001E-11</c:v>
                </c:pt>
                <c:pt idx="2337">
                  <c:v>-2.6452000000000001E-11</c:v>
                </c:pt>
                <c:pt idx="2338">
                  <c:v>-2.6201E-11</c:v>
                </c:pt>
                <c:pt idx="2339">
                  <c:v>-2.6514999999999998E-11</c:v>
                </c:pt>
                <c:pt idx="2340">
                  <c:v>-2.7414000000000001E-11</c:v>
                </c:pt>
                <c:pt idx="2341">
                  <c:v>-2.8790000000000002E-11</c:v>
                </c:pt>
                <c:pt idx="2342">
                  <c:v>-3.0874000000000001E-11</c:v>
                </c:pt>
                <c:pt idx="2343">
                  <c:v>-3.3216000000000001E-11</c:v>
                </c:pt>
                <c:pt idx="2344">
                  <c:v>-3.5732E-11</c:v>
                </c:pt>
                <c:pt idx="2345">
                  <c:v>-3.7727999999999998E-11</c:v>
                </c:pt>
                <c:pt idx="2346">
                  <c:v>-4.0099E-11</c:v>
                </c:pt>
                <c:pt idx="2347">
                  <c:v>-4.2265000000000002E-11</c:v>
                </c:pt>
                <c:pt idx="2348">
                  <c:v>-4.3864E-11</c:v>
                </c:pt>
                <c:pt idx="2349">
                  <c:v>-4.6002E-11</c:v>
                </c:pt>
                <c:pt idx="2350">
                  <c:v>-4.7429999999999998E-11</c:v>
                </c:pt>
                <c:pt idx="2351">
                  <c:v>-4.7721E-11</c:v>
                </c:pt>
                <c:pt idx="2352">
                  <c:v>-4.7098E-11</c:v>
                </c:pt>
                <c:pt idx="2353">
                  <c:v>-4.6271000000000001E-11</c:v>
                </c:pt>
                <c:pt idx="2354">
                  <c:v>-4.6629000000000003E-11</c:v>
                </c:pt>
                <c:pt idx="2355">
                  <c:v>-4.7883E-11</c:v>
                </c:pt>
                <c:pt idx="2356">
                  <c:v>-4.9887000000000002E-11</c:v>
                </c:pt>
                <c:pt idx="2357">
                  <c:v>-5.2526999999999999E-11</c:v>
                </c:pt>
                <c:pt idx="2358">
                  <c:v>-5.4465999999999998E-11</c:v>
                </c:pt>
                <c:pt idx="2359">
                  <c:v>-5.6099999999999999E-11</c:v>
                </c:pt>
                <c:pt idx="2360">
                  <c:v>-5.6358999999999998E-11</c:v>
                </c:pt>
                <c:pt idx="2361">
                  <c:v>-5.4559000000000001E-11</c:v>
                </c:pt>
                <c:pt idx="2362">
                  <c:v>-5.0767000000000003E-11</c:v>
                </c:pt>
                <c:pt idx="2363">
                  <c:v>-4.5872999999999999E-11</c:v>
                </c:pt>
                <c:pt idx="2364">
                  <c:v>-4.0227E-11</c:v>
                </c:pt>
                <c:pt idx="2365">
                  <c:v>-3.5037000000000003E-11</c:v>
                </c:pt>
                <c:pt idx="2366">
                  <c:v>-3.1116999999999998E-11</c:v>
                </c:pt>
                <c:pt idx="2367">
                  <c:v>-2.838E-11</c:v>
                </c:pt>
                <c:pt idx="2368">
                  <c:v>-2.7357999999999999E-11</c:v>
                </c:pt>
                <c:pt idx="2369">
                  <c:v>-2.7512000000000002E-11</c:v>
                </c:pt>
                <c:pt idx="2370">
                  <c:v>-2.8122E-11</c:v>
                </c:pt>
                <c:pt idx="2371">
                  <c:v>-2.8296E-11</c:v>
                </c:pt>
                <c:pt idx="2372">
                  <c:v>-2.8667999999999999E-11</c:v>
                </c:pt>
                <c:pt idx="2373">
                  <c:v>-2.6582000000000001E-11</c:v>
                </c:pt>
                <c:pt idx="2374">
                  <c:v>-3.062E-11</c:v>
                </c:pt>
                <c:pt idx="2375">
                  <c:v>-3.1247999999999998E-11</c:v>
                </c:pt>
                <c:pt idx="2376">
                  <c:v>-3.1739000000000003E-11</c:v>
                </c:pt>
                <c:pt idx="2377">
                  <c:v>-3.2081000000000003E-11</c:v>
                </c:pt>
                <c:pt idx="2378">
                  <c:v>-3.2685999999999997E-11</c:v>
                </c:pt>
                <c:pt idx="2379">
                  <c:v>-3.3427000000000001E-11</c:v>
                </c:pt>
                <c:pt idx="2380">
                  <c:v>-3.4194000000000002E-11</c:v>
                </c:pt>
                <c:pt idx="2381">
                  <c:v>-3.4764E-11</c:v>
                </c:pt>
                <c:pt idx="2382">
                  <c:v>-3.5647000000000001E-11</c:v>
                </c:pt>
                <c:pt idx="2383">
                  <c:v>-3.7073000000000001E-11</c:v>
                </c:pt>
                <c:pt idx="2384">
                  <c:v>-3.6594000000000002E-11</c:v>
                </c:pt>
                <c:pt idx="2385">
                  <c:v>-3.7669999999999998E-11</c:v>
                </c:pt>
                <c:pt idx="2386">
                  <c:v>-4.0024999999999999E-11</c:v>
                </c:pt>
                <c:pt idx="2387">
                  <c:v>-4.114E-11</c:v>
                </c:pt>
                <c:pt idx="2388">
                  <c:v>-4.2998999999999998E-11</c:v>
                </c:pt>
                <c:pt idx="2389">
                  <c:v>-4.4568000000000003E-11</c:v>
                </c:pt>
                <c:pt idx="2390">
                  <c:v>-4.6226000000000003E-11</c:v>
                </c:pt>
                <c:pt idx="2391">
                  <c:v>-4.7359999999999999E-11</c:v>
                </c:pt>
                <c:pt idx="2392">
                  <c:v>-4.8268000000000001E-11</c:v>
                </c:pt>
                <c:pt idx="2393">
                  <c:v>-4.8871999999999999E-11</c:v>
                </c:pt>
                <c:pt idx="2394">
                  <c:v>-4.9554000000000002E-11</c:v>
                </c:pt>
                <c:pt idx="2395">
                  <c:v>-5.0317000000000001E-11</c:v>
                </c:pt>
                <c:pt idx="2396">
                  <c:v>-4.8092000000000003E-11</c:v>
                </c:pt>
                <c:pt idx="2397">
                  <c:v>-5.1243000000000002E-11</c:v>
                </c:pt>
                <c:pt idx="2398">
                  <c:v>-4.9515000000000003E-11</c:v>
                </c:pt>
                <c:pt idx="2399">
                  <c:v>-4.7663E-11</c:v>
                </c:pt>
                <c:pt idx="2400">
                  <c:v>-4.5132999999999997E-11</c:v>
                </c:pt>
                <c:pt idx="2401">
                  <c:v>-4.2207000000000002E-11</c:v>
                </c:pt>
                <c:pt idx="2402">
                  <c:v>-3.9590000000000002E-11</c:v>
                </c:pt>
                <c:pt idx="2403">
                  <c:v>-3.8097999999999999E-11</c:v>
                </c:pt>
                <c:pt idx="2404">
                  <c:v>-3.6948000000000001E-11</c:v>
                </c:pt>
                <c:pt idx="2405">
                  <c:v>-3.6108000000000001E-11</c:v>
                </c:pt>
                <c:pt idx="2406">
                  <c:v>-3.5757999999999997E-11</c:v>
                </c:pt>
                <c:pt idx="2407">
                  <c:v>-3.4878000000000002E-11</c:v>
                </c:pt>
                <c:pt idx="2408">
                  <c:v>-3.3259999999999997E-11</c:v>
                </c:pt>
                <c:pt idx="2409">
                  <c:v>-3.1696999999999998E-11</c:v>
                </c:pt>
                <c:pt idx="2410">
                  <c:v>-2.9965999999999999E-11</c:v>
                </c:pt>
                <c:pt idx="2411">
                  <c:v>-2.8832E-11</c:v>
                </c:pt>
                <c:pt idx="2412">
                  <c:v>-2.7762000000000001E-11</c:v>
                </c:pt>
                <c:pt idx="2413">
                  <c:v>-2.7754999999999999E-11</c:v>
                </c:pt>
                <c:pt idx="2414">
                  <c:v>-2.8409E-11</c:v>
                </c:pt>
                <c:pt idx="2415">
                  <c:v>-2.8881E-11</c:v>
                </c:pt>
                <c:pt idx="2416">
                  <c:v>-2.9393000000000001E-11</c:v>
                </c:pt>
                <c:pt idx="2417">
                  <c:v>-3.0495E-11</c:v>
                </c:pt>
                <c:pt idx="2418">
                  <c:v>-3.2405999999999999E-11</c:v>
                </c:pt>
                <c:pt idx="2419">
                  <c:v>-3.4657E-11</c:v>
                </c:pt>
                <c:pt idx="2420">
                  <c:v>-3.7605000000000002E-11</c:v>
                </c:pt>
                <c:pt idx="2421">
                  <c:v>-4.0961999999999998E-11</c:v>
                </c:pt>
                <c:pt idx="2422">
                  <c:v>-4.4259000000000002E-11</c:v>
                </c:pt>
                <c:pt idx="2423">
                  <c:v>-4.6828999999999999E-11</c:v>
                </c:pt>
                <c:pt idx="2424">
                  <c:v>-4.8403999999999998E-11</c:v>
                </c:pt>
                <c:pt idx="2425">
                  <c:v>-4.8925000000000002E-11</c:v>
                </c:pt>
                <c:pt idx="2426">
                  <c:v>-4.8323000000000001E-11</c:v>
                </c:pt>
                <c:pt idx="2427">
                  <c:v>-4.6180999999999998E-11</c:v>
                </c:pt>
                <c:pt idx="2428">
                  <c:v>-4.4432E-11</c:v>
                </c:pt>
                <c:pt idx="2429">
                  <c:v>-4.3108999999999998E-11</c:v>
                </c:pt>
                <c:pt idx="2430">
                  <c:v>-4.2384999999999998E-11</c:v>
                </c:pt>
                <c:pt idx="2431">
                  <c:v>-4.2491999999999998E-11</c:v>
                </c:pt>
                <c:pt idx="2432">
                  <c:v>-4.3977E-11</c:v>
                </c:pt>
                <c:pt idx="2433">
                  <c:v>-4.6256999999999997E-11</c:v>
                </c:pt>
                <c:pt idx="2434">
                  <c:v>-4.9261999999999997E-11</c:v>
                </c:pt>
                <c:pt idx="2435">
                  <c:v>-5.2070000000000001E-11</c:v>
                </c:pt>
                <c:pt idx="2436">
                  <c:v>-5.4364999999999998E-11</c:v>
                </c:pt>
                <c:pt idx="2437">
                  <c:v>-5.5078000000000001E-11</c:v>
                </c:pt>
                <c:pt idx="2438">
                  <c:v>-5.5298999999999997E-11</c:v>
                </c:pt>
                <c:pt idx="2439">
                  <c:v>-5.3781999999999998E-11</c:v>
                </c:pt>
                <c:pt idx="2440">
                  <c:v>-5.079E-11</c:v>
                </c:pt>
                <c:pt idx="2441">
                  <c:v>-4.5982999999999999E-11</c:v>
                </c:pt>
                <c:pt idx="2442">
                  <c:v>-4.1218999999999999E-11</c:v>
                </c:pt>
                <c:pt idx="2443">
                  <c:v>-3.6689000000000002E-11</c:v>
                </c:pt>
                <c:pt idx="2444">
                  <c:v>-3.3436000000000001E-11</c:v>
                </c:pt>
                <c:pt idx="2445">
                  <c:v>-3.0941000000000001E-11</c:v>
                </c:pt>
                <c:pt idx="2446">
                  <c:v>-2.8235E-11</c:v>
                </c:pt>
                <c:pt idx="2447">
                  <c:v>-2.6088E-11</c:v>
                </c:pt>
                <c:pt idx="2448">
                  <c:v>-2.5270999999999999E-11</c:v>
                </c:pt>
                <c:pt idx="2449">
                  <c:v>-2.4589E-11</c:v>
                </c:pt>
                <c:pt idx="2450">
                  <c:v>-2.4459E-11</c:v>
                </c:pt>
                <c:pt idx="2451">
                  <c:v>-2.4696000000000001E-11</c:v>
                </c:pt>
                <c:pt idx="2452">
                  <c:v>-2.5598E-11</c:v>
                </c:pt>
                <c:pt idx="2453">
                  <c:v>-2.7053999999999998E-11</c:v>
                </c:pt>
                <c:pt idx="2454">
                  <c:v>-2.9185000000000001E-11</c:v>
                </c:pt>
                <c:pt idx="2455">
                  <c:v>-3.1605999999999999E-11</c:v>
                </c:pt>
                <c:pt idx="2456">
                  <c:v>-3.4383000000000002E-11</c:v>
                </c:pt>
                <c:pt idx="2457">
                  <c:v>-3.6884000000000002E-11</c:v>
                </c:pt>
                <c:pt idx="2458">
                  <c:v>-3.9073E-11</c:v>
                </c:pt>
                <c:pt idx="2459">
                  <c:v>-4.0771000000000001E-11</c:v>
                </c:pt>
                <c:pt idx="2460">
                  <c:v>-4.0283999999999998E-11</c:v>
                </c:pt>
                <c:pt idx="2461">
                  <c:v>-4.2800999999999999E-11</c:v>
                </c:pt>
                <c:pt idx="2462">
                  <c:v>-4.3294999999999998E-11</c:v>
                </c:pt>
                <c:pt idx="2463">
                  <c:v>-4.4064999999999999E-11</c:v>
                </c:pt>
                <c:pt idx="2464">
                  <c:v>-4.4445999999999997E-11</c:v>
                </c:pt>
                <c:pt idx="2465">
                  <c:v>-4.4595999999999998E-11</c:v>
                </c:pt>
                <c:pt idx="2466">
                  <c:v>-4.4882000000000002E-11</c:v>
                </c:pt>
                <c:pt idx="2467">
                  <c:v>-4.5505999999999998E-11</c:v>
                </c:pt>
                <c:pt idx="2468">
                  <c:v>-4.6641000000000002E-11</c:v>
                </c:pt>
                <c:pt idx="2469">
                  <c:v>-4.8174000000000002E-11</c:v>
                </c:pt>
                <c:pt idx="2470">
                  <c:v>-4.9927000000000002E-11</c:v>
                </c:pt>
                <c:pt idx="2471">
                  <c:v>-5.1096000000000001E-11</c:v>
                </c:pt>
                <c:pt idx="2472">
                  <c:v>-5.2061999999999997E-11</c:v>
                </c:pt>
                <c:pt idx="2473">
                  <c:v>-5.2694999999999999E-11</c:v>
                </c:pt>
                <c:pt idx="2474">
                  <c:v>-5.2535999999999998E-11</c:v>
                </c:pt>
                <c:pt idx="2475">
                  <c:v>-5.1222000000000003E-11</c:v>
                </c:pt>
                <c:pt idx="2476">
                  <c:v>-4.9294000000000001E-11</c:v>
                </c:pt>
                <c:pt idx="2477">
                  <c:v>-4.6183000000000002E-11</c:v>
                </c:pt>
                <c:pt idx="2478">
                  <c:v>-4.4164000000000001E-11</c:v>
                </c:pt>
                <c:pt idx="2479">
                  <c:v>-4.1181999999999998E-11</c:v>
                </c:pt>
                <c:pt idx="2480">
                  <c:v>-3.834E-11</c:v>
                </c:pt>
                <c:pt idx="2481">
                  <c:v>-3.6981E-11</c:v>
                </c:pt>
                <c:pt idx="2482">
                  <c:v>-3.6083E-11</c:v>
                </c:pt>
                <c:pt idx="2483">
                  <c:v>-3.5419999999999999E-11</c:v>
                </c:pt>
                <c:pt idx="2484">
                  <c:v>-3.4380999999999997E-11</c:v>
                </c:pt>
                <c:pt idx="2485">
                  <c:v>-3.3938999999999999E-11</c:v>
                </c:pt>
                <c:pt idx="2486">
                  <c:v>-3.3751999999999998E-11</c:v>
                </c:pt>
                <c:pt idx="2487">
                  <c:v>-3.3855000000000002E-11</c:v>
                </c:pt>
                <c:pt idx="2488">
                  <c:v>-3.3317000000000001E-11</c:v>
                </c:pt>
                <c:pt idx="2489">
                  <c:v>-3.2420000000000003E-11</c:v>
                </c:pt>
                <c:pt idx="2490">
                  <c:v>-2.9909000000000001E-11</c:v>
                </c:pt>
                <c:pt idx="2491">
                  <c:v>-3.0869999999999999E-11</c:v>
                </c:pt>
                <c:pt idx="2492">
                  <c:v>-3.0786999999999998E-11</c:v>
                </c:pt>
                <c:pt idx="2493">
                  <c:v>-3.1259000000000002E-11</c:v>
                </c:pt>
                <c:pt idx="2494">
                  <c:v>-3.2441999999999998E-11</c:v>
                </c:pt>
                <c:pt idx="2495">
                  <c:v>-3.3253000000000001E-11</c:v>
                </c:pt>
                <c:pt idx="2496">
                  <c:v>-3.4322000000000002E-11</c:v>
                </c:pt>
                <c:pt idx="2497">
                  <c:v>-3.5332E-11</c:v>
                </c:pt>
                <c:pt idx="2498">
                  <c:v>-3.6805999999999998E-11</c:v>
                </c:pt>
                <c:pt idx="2499">
                  <c:v>-3.7908999999999999E-11</c:v>
                </c:pt>
                <c:pt idx="2500">
                  <c:v>-4.0546000000000003E-11</c:v>
                </c:pt>
                <c:pt idx="2501">
                  <c:v>-4.3312000000000001E-11</c:v>
                </c:pt>
                <c:pt idx="2502">
                  <c:v>-4.6411E-11</c:v>
                </c:pt>
                <c:pt idx="2503">
                  <c:v>-4.9471E-11</c:v>
                </c:pt>
                <c:pt idx="2504">
                  <c:v>-5.2479E-11</c:v>
                </c:pt>
                <c:pt idx="2505">
                  <c:v>-5.4917999999999998E-11</c:v>
                </c:pt>
                <c:pt idx="2506">
                  <c:v>-5.6590999999999997E-11</c:v>
                </c:pt>
                <c:pt idx="2507">
                  <c:v>-5.7326000000000002E-11</c:v>
                </c:pt>
                <c:pt idx="2508">
                  <c:v>-5.6675000000000001E-11</c:v>
                </c:pt>
                <c:pt idx="2509">
                  <c:v>-5.4599000000000002E-11</c:v>
                </c:pt>
                <c:pt idx="2510">
                  <c:v>-5.1796000000000003E-11</c:v>
                </c:pt>
                <c:pt idx="2511">
                  <c:v>-4.8996999999999999E-11</c:v>
                </c:pt>
                <c:pt idx="2512">
                  <c:v>-4.6751999999999998E-11</c:v>
                </c:pt>
                <c:pt idx="2513">
                  <c:v>-4.5114999999999997E-11</c:v>
                </c:pt>
                <c:pt idx="2514">
                  <c:v>-4.4191E-11</c:v>
                </c:pt>
                <c:pt idx="2515">
                  <c:v>-4.3483999999999997E-11</c:v>
                </c:pt>
                <c:pt idx="2516">
                  <c:v>-4.2644000000000003E-11</c:v>
                </c:pt>
                <c:pt idx="2517">
                  <c:v>-4.0957E-11</c:v>
                </c:pt>
                <c:pt idx="2518">
                  <c:v>-3.9141000000000002E-11</c:v>
                </c:pt>
                <c:pt idx="2519">
                  <c:v>-3.6936999999999997E-11</c:v>
                </c:pt>
                <c:pt idx="2520">
                  <c:v>-3.4001000000000001E-11</c:v>
                </c:pt>
                <c:pt idx="2521">
                  <c:v>-3.2231999999999999E-11</c:v>
                </c:pt>
                <c:pt idx="2522">
                  <c:v>-2.9690000000000003E-11</c:v>
                </c:pt>
                <c:pt idx="2523">
                  <c:v>-2.7626999999999999E-11</c:v>
                </c:pt>
                <c:pt idx="2524">
                  <c:v>-2.6325E-11</c:v>
                </c:pt>
                <c:pt idx="2525">
                  <c:v>-2.4865E-11</c:v>
                </c:pt>
                <c:pt idx="2526">
                  <c:v>-2.5124000000000002E-11</c:v>
                </c:pt>
                <c:pt idx="2527">
                  <c:v>-2.6771999999999999E-11</c:v>
                </c:pt>
                <c:pt idx="2528">
                  <c:v>-2.8699999999999998E-11</c:v>
                </c:pt>
                <c:pt idx="2529">
                  <c:v>-3.1201999999999997E-11</c:v>
                </c:pt>
                <c:pt idx="2530">
                  <c:v>-3.3061999999999998E-11</c:v>
                </c:pt>
                <c:pt idx="2531">
                  <c:v>-3.4829999999999998E-11</c:v>
                </c:pt>
                <c:pt idx="2532">
                  <c:v>-3.6175E-11</c:v>
                </c:pt>
                <c:pt idx="2533">
                  <c:v>-3.7693000000000001E-11</c:v>
                </c:pt>
                <c:pt idx="2534">
                  <c:v>-3.8753999999999997E-11</c:v>
                </c:pt>
                <c:pt idx="2535">
                  <c:v>-3.9098000000000002E-11</c:v>
                </c:pt>
                <c:pt idx="2536">
                  <c:v>-3.9318999999999998E-11</c:v>
                </c:pt>
                <c:pt idx="2537">
                  <c:v>-4.0801E-11</c:v>
                </c:pt>
                <c:pt idx="2538">
                  <c:v>-4.3022000000000001E-11</c:v>
                </c:pt>
                <c:pt idx="2539">
                  <c:v>-4.5599000000000001E-11</c:v>
                </c:pt>
                <c:pt idx="2540">
                  <c:v>-4.8494000000000001E-11</c:v>
                </c:pt>
                <c:pt idx="2541">
                  <c:v>-5.0657000000000003E-11</c:v>
                </c:pt>
                <c:pt idx="2542">
                  <c:v>-5.2003000000000001E-11</c:v>
                </c:pt>
                <c:pt idx="2543">
                  <c:v>-5.3619000000000002E-11</c:v>
                </c:pt>
                <c:pt idx="2544">
                  <c:v>-5.4566999999999999E-11</c:v>
                </c:pt>
                <c:pt idx="2545">
                  <c:v>-5.5056E-11</c:v>
                </c:pt>
                <c:pt idx="2546">
                  <c:v>-5.5097000000000002E-11</c:v>
                </c:pt>
                <c:pt idx="2547">
                  <c:v>-5.3912000000000002E-11</c:v>
                </c:pt>
                <c:pt idx="2548">
                  <c:v>-5.2024E-11</c:v>
                </c:pt>
                <c:pt idx="2549">
                  <c:v>-4.9521999999999998E-11</c:v>
                </c:pt>
                <c:pt idx="2550">
                  <c:v>-4.7498E-11</c:v>
                </c:pt>
                <c:pt idx="2551">
                  <c:v>-4.3694999999999997E-11</c:v>
                </c:pt>
                <c:pt idx="2552">
                  <c:v>-4.6411E-11</c:v>
                </c:pt>
                <c:pt idx="2553">
                  <c:v>-4.4452999999999999E-11</c:v>
                </c:pt>
                <c:pt idx="2554">
                  <c:v>-4.1196999999999997E-11</c:v>
                </c:pt>
                <c:pt idx="2555">
                  <c:v>-3.8413E-11</c:v>
                </c:pt>
                <c:pt idx="2556">
                  <c:v>-3.6051000000000003E-11</c:v>
                </c:pt>
                <c:pt idx="2557">
                  <c:v>-3.4453000000000001E-11</c:v>
                </c:pt>
                <c:pt idx="2558">
                  <c:v>-3.2890999999999998E-11</c:v>
                </c:pt>
                <c:pt idx="2559">
                  <c:v>-3.1757999999999998E-11</c:v>
                </c:pt>
                <c:pt idx="2560">
                  <c:v>-3.1174999999999998E-11</c:v>
                </c:pt>
                <c:pt idx="2561">
                  <c:v>-3.0346999999999997E-11</c:v>
                </c:pt>
                <c:pt idx="2562">
                  <c:v>-2.9430000000000002E-11</c:v>
                </c:pt>
                <c:pt idx="2563">
                  <c:v>-2.8637000000000001E-11</c:v>
                </c:pt>
                <c:pt idx="2564">
                  <c:v>-2.8246999999999999E-11</c:v>
                </c:pt>
                <c:pt idx="2565">
                  <c:v>-2.8664999999999999E-11</c:v>
                </c:pt>
                <c:pt idx="2566">
                  <c:v>-2.9681999999999999E-11</c:v>
                </c:pt>
                <c:pt idx="2567">
                  <c:v>-3.0923000000000001E-11</c:v>
                </c:pt>
                <c:pt idx="2568">
                  <c:v>-3.2087999999999998E-11</c:v>
                </c:pt>
                <c:pt idx="2569">
                  <c:v>-3.3888000000000001E-11</c:v>
                </c:pt>
                <c:pt idx="2570">
                  <c:v>-3.6124000000000002E-11</c:v>
                </c:pt>
                <c:pt idx="2571">
                  <c:v>-3.8207000000000003E-11</c:v>
                </c:pt>
                <c:pt idx="2572">
                  <c:v>-4.0441E-11</c:v>
                </c:pt>
                <c:pt idx="2573">
                  <c:v>-4.2897999999999998E-11</c:v>
                </c:pt>
                <c:pt idx="2574">
                  <c:v>-4.4956999999999999E-11</c:v>
                </c:pt>
                <c:pt idx="2575">
                  <c:v>-4.5267999999999998E-11</c:v>
                </c:pt>
                <c:pt idx="2576">
                  <c:v>-4.4748000000000003E-11</c:v>
                </c:pt>
                <c:pt idx="2577">
                  <c:v>-4.3786999999999998E-11</c:v>
                </c:pt>
                <c:pt idx="2578">
                  <c:v>-4.3719000000000003E-11</c:v>
                </c:pt>
                <c:pt idx="2579">
                  <c:v>-4.3432000000000003E-11</c:v>
                </c:pt>
                <c:pt idx="2580">
                  <c:v>-4.4436000000000002E-11</c:v>
                </c:pt>
                <c:pt idx="2581">
                  <c:v>-4.5652000000000003E-11</c:v>
                </c:pt>
                <c:pt idx="2582">
                  <c:v>-4.7279999999999997E-11</c:v>
                </c:pt>
                <c:pt idx="2583">
                  <c:v>-4.8703999999999999E-11</c:v>
                </c:pt>
                <c:pt idx="2584">
                  <c:v>-5.1270000000000001E-11</c:v>
                </c:pt>
                <c:pt idx="2585">
                  <c:v>-5.3756999999999997E-11</c:v>
                </c:pt>
                <c:pt idx="2586">
                  <c:v>-5.5539000000000001E-11</c:v>
                </c:pt>
                <c:pt idx="2587">
                  <c:v>-5.6710999999999999E-11</c:v>
                </c:pt>
                <c:pt idx="2588">
                  <c:v>-5.5638999999999999E-11</c:v>
                </c:pt>
                <c:pt idx="2589">
                  <c:v>-5.3988999999999997E-11</c:v>
                </c:pt>
                <c:pt idx="2590">
                  <c:v>-5.2784E-11</c:v>
                </c:pt>
                <c:pt idx="2591">
                  <c:v>-5.0611000000000002E-11</c:v>
                </c:pt>
                <c:pt idx="2592">
                  <c:v>-4.6527E-11</c:v>
                </c:pt>
                <c:pt idx="2593">
                  <c:v>-4.1981000000000002E-11</c:v>
                </c:pt>
                <c:pt idx="2594">
                  <c:v>-3.7894E-11</c:v>
                </c:pt>
                <c:pt idx="2595">
                  <c:v>-3.4887999999999998E-11</c:v>
                </c:pt>
                <c:pt idx="2596">
                  <c:v>-3.3018999999999997E-11</c:v>
                </c:pt>
                <c:pt idx="2597">
                  <c:v>-3.0634999999999999E-11</c:v>
                </c:pt>
                <c:pt idx="2598">
                  <c:v>-2.8499999999999999E-11</c:v>
                </c:pt>
                <c:pt idx="2599">
                  <c:v>-2.718E-11</c:v>
                </c:pt>
                <c:pt idx="2600">
                  <c:v>-2.6916E-11</c:v>
                </c:pt>
                <c:pt idx="2601">
                  <c:v>-2.7965999999999999E-11</c:v>
                </c:pt>
                <c:pt idx="2602">
                  <c:v>-2.9155000000000002E-11</c:v>
                </c:pt>
                <c:pt idx="2603">
                  <c:v>-3.0850999999999998E-11</c:v>
                </c:pt>
                <c:pt idx="2604">
                  <c:v>-3.2453999999999997E-11</c:v>
                </c:pt>
                <c:pt idx="2605">
                  <c:v>-3.3439000000000001E-11</c:v>
                </c:pt>
                <c:pt idx="2606">
                  <c:v>-3.4081999999999998E-11</c:v>
                </c:pt>
                <c:pt idx="2607">
                  <c:v>-3.4337999999999997E-11</c:v>
                </c:pt>
                <c:pt idx="2608">
                  <c:v>-3.4618999999999997E-11</c:v>
                </c:pt>
                <c:pt idx="2609">
                  <c:v>-3.5300999999999999E-11</c:v>
                </c:pt>
                <c:pt idx="2610">
                  <c:v>-3.6200999999999997E-11</c:v>
                </c:pt>
                <c:pt idx="2611">
                  <c:v>-3.7712999999999998E-11</c:v>
                </c:pt>
                <c:pt idx="2612">
                  <c:v>-3.8308999999999999E-11</c:v>
                </c:pt>
                <c:pt idx="2613">
                  <c:v>-3.9797000000000001E-11</c:v>
                </c:pt>
                <c:pt idx="2614">
                  <c:v>-4.1282000000000003E-11</c:v>
                </c:pt>
                <c:pt idx="2615">
                  <c:v>-4.2702000000000003E-11</c:v>
                </c:pt>
                <c:pt idx="2616">
                  <c:v>-4.4815999999999998E-11</c:v>
                </c:pt>
                <c:pt idx="2617">
                  <c:v>-4.8100000000000001E-11</c:v>
                </c:pt>
                <c:pt idx="2618">
                  <c:v>-5.2669999999999998E-11</c:v>
                </c:pt>
                <c:pt idx="2619">
                  <c:v>-5.7268000000000002E-11</c:v>
                </c:pt>
                <c:pt idx="2620">
                  <c:v>-6.1236000000000004E-11</c:v>
                </c:pt>
                <c:pt idx="2621">
                  <c:v>-6.3140000000000001E-11</c:v>
                </c:pt>
                <c:pt idx="2622">
                  <c:v>-6.3077000000000004E-11</c:v>
                </c:pt>
                <c:pt idx="2623">
                  <c:v>-6.0505999999999998E-11</c:v>
                </c:pt>
                <c:pt idx="2624">
                  <c:v>-5.6602000000000001E-11</c:v>
                </c:pt>
                <c:pt idx="2625">
                  <c:v>-5.2443000000000002E-11</c:v>
                </c:pt>
                <c:pt idx="2626">
                  <c:v>-4.8232000000000002E-11</c:v>
                </c:pt>
                <c:pt idx="2627">
                  <c:v>-4.4149000000000002E-11</c:v>
                </c:pt>
                <c:pt idx="2628">
                  <c:v>-4.1285000000000003E-11</c:v>
                </c:pt>
                <c:pt idx="2629">
                  <c:v>-4.0285E-11</c:v>
                </c:pt>
                <c:pt idx="2630">
                  <c:v>-3.9431000000000002E-11</c:v>
                </c:pt>
                <c:pt idx="2631">
                  <c:v>-3.8197999999999997E-11</c:v>
                </c:pt>
                <c:pt idx="2632">
                  <c:v>-3.7431000000000002E-11</c:v>
                </c:pt>
                <c:pt idx="2633">
                  <c:v>-3.7364000000000003E-11</c:v>
                </c:pt>
                <c:pt idx="2634">
                  <c:v>-3.7162000000000002E-11</c:v>
                </c:pt>
                <c:pt idx="2635">
                  <c:v>-3.5815999999999997E-11</c:v>
                </c:pt>
                <c:pt idx="2636">
                  <c:v>-3.4252000000000002E-11</c:v>
                </c:pt>
                <c:pt idx="2637">
                  <c:v>-3.1971999999999998E-11</c:v>
                </c:pt>
                <c:pt idx="2638">
                  <c:v>-2.9384999999999997E-11</c:v>
                </c:pt>
                <c:pt idx="2639">
                  <c:v>-2.7313E-11</c:v>
                </c:pt>
                <c:pt idx="2640">
                  <c:v>-2.6102999999999999E-11</c:v>
                </c:pt>
                <c:pt idx="2641">
                  <c:v>-2.6147000000000002E-11</c:v>
                </c:pt>
                <c:pt idx="2642">
                  <c:v>-2.6107000000000001E-11</c:v>
                </c:pt>
                <c:pt idx="2643">
                  <c:v>-2.7073999999999999E-11</c:v>
                </c:pt>
                <c:pt idx="2644">
                  <c:v>-2.8547000000000001E-11</c:v>
                </c:pt>
                <c:pt idx="2645">
                  <c:v>-3.0682000000000002E-11</c:v>
                </c:pt>
                <c:pt idx="2646">
                  <c:v>-3.3492000000000003E-11</c:v>
                </c:pt>
                <c:pt idx="2647">
                  <c:v>-3.6978E-11</c:v>
                </c:pt>
                <c:pt idx="2648">
                  <c:v>-3.9746999999999999E-11</c:v>
                </c:pt>
                <c:pt idx="2649">
                  <c:v>-4.2064999999999999E-11</c:v>
                </c:pt>
                <c:pt idx="2650">
                  <c:v>-4.4231000000000001E-11</c:v>
                </c:pt>
                <c:pt idx="2651">
                  <c:v>-4.7575999999999997E-11</c:v>
                </c:pt>
                <c:pt idx="2652">
                  <c:v>-5.0632000000000002E-11</c:v>
                </c:pt>
                <c:pt idx="2653">
                  <c:v>-5.4073E-11</c:v>
                </c:pt>
                <c:pt idx="2654">
                  <c:v>-5.5252000000000001E-11</c:v>
                </c:pt>
                <c:pt idx="2655">
                  <c:v>-5.4444999999999999E-11</c:v>
                </c:pt>
                <c:pt idx="2656">
                  <c:v>-5.3528999999999999E-11</c:v>
                </c:pt>
                <c:pt idx="2657">
                  <c:v>-5.2080000000000003E-11</c:v>
                </c:pt>
                <c:pt idx="2658">
                  <c:v>-5.0806000000000001E-11</c:v>
                </c:pt>
                <c:pt idx="2659">
                  <c:v>-4.9686000000000003E-11</c:v>
                </c:pt>
                <c:pt idx="2660">
                  <c:v>-4.9460000000000003E-11</c:v>
                </c:pt>
                <c:pt idx="2661">
                  <c:v>-4.9841999999999997E-11</c:v>
                </c:pt>
                <c:pt idx="2662">
                  <c:v>-5.0938000000000003E-11</c:v>
                </c:pt>
                <c:pt idx="2663">
                  <c:v>-5.1824999999999999E-11</c:v>
                </c:pt>
                <c:pt idx="2664">
                  <c:v>-5.2027E-11</c:v>
                </c:pt>
                <c:pt idx="2665">
                  <c:v>-5.2114999999999999E-11</c:v>
                </c:pt>
                <c:pt idx="2666">
                  <c:v>-5.1362000000000002E-11</c:v>
                </c:pt>
                <c:pt idx="2667">
                  <c:v>-4.9594999999999998E-11</c:v>
                </c:pt>
                <c:pt idx="2668">
                  <c:v>-4.6552999999999997E-11</c:v>
                </c:pt>
                <c:pt idx="2669">
                  <c:v>-4.3241E-11</c:v>
                </c:pt>
                <c:pt idx="2670">
                  <c:v>-4.0073999999999999E-11</c:v>
                </c:pt>
                <c:pt idx="2671">
                  <c:v>-3.7394999999999997E-11</c:v>
                </c:pt>
                <c:pt idx="2672">
                  <c:v>-3.4627000000000001E-11</c:v>
                </c:pt>
                <c:pt idx="2673">
                  <c:v>-3.1552999999999997E-11</c:v>
                </c:pt>
                <c:pt idx="2674">
                  <c:v>-2.949E-11</c:v>
                </c:pt>
                <c:pt idx="2675">
                  <c:v>-2.8196000000000001E-11</c:v>
                </c:pt>
                <c:pt idx="2676">
                  <c:v>-2.6948999999999999E-11</c:v>
                </c:pt>
                <c:pt idx="2677">
                  <c:v>-2.6279999999999999E-11</c:v>
                </c:pt>
                <c:pt idx="2678">
                  <c:v>-2.6571000000000001E-11</c:v>
                </c:pt>
                <c:pt idx="2679">
                  <c:v>-2.6785000000000001E-11</c:v>
                </c:pt>
                <c:pt idx="2680">
                  <c:v>-2.9183999999999998E-11</c:v>
                </c:pt>
                <c:pt idx="2681">
                  <c:v>-3.2142999999999998E-11</c:v>
                </c:pt>
                <c:pt idx="2682">
                  <c:v>-3.4942000000000002E-11</c:v>
                </c:pt>
                <c:pt idx="2683">
                  <c:v>-3.6193E-11</c:v>
                </c:pt>
                <c:pt idx="2684">
                  <c:v>-3.7281999999999997E-11</c:v>
                </c:pt>
                <c:pt idx="2685">
                  <c:v>-3.7387E-11</c:v>
                </c:pt>
                <c:pt idx="2686">
                  <c:v>-3.6612000000000001E-11</c:v>
                </c:pt>
                <c:pt idx="2687">
                  <c:v>-3.5787E-11</c:v>
                </c:pt>
                <c:pt idx="2688">
                  <c:v>-3.5980999999999997E-11</c:v>
                </c:pt>
                <c:pt idx="2689">
                  <c:v>-3.7723E-11</c:v>
                </c:pt>
                <c:pt idx="2690">
                  <c:v>-3.8854999999999998E-11</c:v>
                </c:pt>
                <c:pt idx="2691">
                  <c:v>-4.3547000000000001E-11</c:v>
                </c:pt>
                <c:pt idx="2692">
                  <c:v>-4.7001999999999997E-11</c:v>
                </c:pt>
                <c:pt idx="2693">
                  <c:v>-4.9874E-11</c:v>
                </c:pt>
                <c:pt idx="2694">
                  <c:v>-5.2401999999999999E-11</c:v>
                </c:pt>
                <c:pt idx="2695">
                  <c:v>-5.494E-11</c:v>
                </c:pt>
                <c:pt idx="2696">
                  <c:v>-5.6844999999999999E-11</c:v>
                </c:pt>
                <c:pt idx="2697">
                  <c:v>-5.7464000000000003E-11</c:v>
                </c:pt>
                <c:pt idx="2698">
                  <c:v>-5.7014000000000001E-11</c:v>
                </c:pt>
                <c:pt idx="2699">
                  <c:v>-5.6682000000000003E-11</c:v>
                </c:pt>
                <c:pt idx="2700">
                  <c:v>-5.6041999999999999E-11</c:v>
                </c:pt>
                <c:pt idx="2701">
                  <c:v>-5.4263999999999997E-11</c:v>
                </c:pt>
                <c:pt idx="2702">
                  <c:v>-4.9774999999999997E-11</c:v>
                </c:pt>
                <c:pt idx="2703">
                  <c:v>-4.8220999999999998E-11</c:v>
                </c:pt>
                <c:pt idx="2704">
                  <c:v>-4.4809999999999998E-11</c:v>
                </c:pt>
                <c:pt idx="2705">
                  <c:v>-4.2237000000000001E-11</c:v>
                </c:pt>
                <c:pt idx="2706">
                  <c:v>-4.016E-11</c:v>
                </c:pt>
                <c:pt idx="2707">
                  <c:v>-3.7895000000000002E-11</c:v>
                </c:pt>
                <c:pt idx="2708">
                  <c:v>-3.6264999999999997E-11</c:v>
                </c:pt>
                <c:pt idx="2709">
                  <c:v>-3.5668E-11</c:v>
                </c:pt>
                <c:pt idx="2710">
                  <c:v>-3.5025999999999999E-11</c:v>
                </c:pt>
                <c:pt idx="2711">
                  <c:v>-3.4582000000000003E-11</c:v>
                </c:pt>
                <c:pt idx="2712">
                  <c:v>-3.3836000000000001E-11</c:v>
                </c:pt>
                <c:pt idx="2713">
                  <c:v>-3.1855000000000003E-11</c:v>
                </c:pt>
                <c:pt idx="2714">
                  <c:v>-3.1690000000000002E-11</c:v>
                </c:pt>
                <c:pt idx="2715">
                  <c:v>-3.0285999999999998E-11</c:v>
                </c:pt>
                <c:pt idx="2716">
                  <c:v>-2.8976000000000001E-11</c:v>
                </c:pt>
                <c:pt idx="2717">
                  <c:v>-2.8261E-11</c:v>
                </c:pt>
                <c:pt idx="2718">
                  <c:v>-2.8241999999999999E-11</c:v>
                </c:pt>
                <c:pt idx="2719">
                  <c:v>-2.8121000000000001E-11</c:v>
                </c:pt>
                <c:pt idx="2720">
                  <c:v>-2.9411000000000001E-11</c:v>
                </c:pt>
                <c:pt idx="2721">
                  <c:v>-3.0441999999999998E-11</c:v>
                </c:pt>
                <c:pt idx="2722">
                  <c:v>-3.1500000000000001E-11</c:v>
                </c:pt>
                <c:pt idx="2723">
                  <c:v>-3.3956000000000003E-11</c:v>
                </c:pt>
                <c:pt idx="2724">
                  <c:v>-3.5904999999999998E-11</c:v>
                </c:pt>
                <c:pt idx="2725">
                  <c:v>-3.8041000000000001E-11</c:v>
                </c:pt>
                <c:pt idx="2726">
                  <c:v>-4.0244999999999999E-11</c:v>
                </c:pt>
                <c:pt idx="2727">
                  <c:v>-4.2216999999999998E-11</c:v>
                </c:pt>
                <c:pt idx="2728">
                  <c:v>-4.5551999999999998E-11</c:v>
                </c:pt>
                <c:pt idx="2729">
                  <c:v>-4.8583999999999997E-11</c:v>
                </c:pt>
                <c:pt idx="2730">
                  <c:v>-5.0607E-11</c:v>
                </c:pt>
                <c:pt idx="2731">
                  <c:v>-5.2446999999999997E-11</c:v>
                </c:pt>
                <c:pt idx="2732">
                  <c:v>-5.3807E-11</c:v>
                </c:pt>
                <c:pt idx="2733">
                  <c:v>-5.4957999999999999E-11</c:v>
                </c:pt>
                <c:pt idx="2734">
                  <c:v>-5.5430999999999998E-11</c:v>
                </c:pt>
                <c:pt idx="2735">
                  <c:v>-5.4821E-11</c:v>
                </c:pt>
                <c:pt idx="2736">
                  <c:v>-5.4181999999999998E-11</c:v>
                </c:pt>
                <c:pt idx="2737">
                  <c:v>-5.3539999999999997E-11</c:v>
                </c:pt>
                <c:pt idx="2738">
                  <c:v>-5.3142000000000001E-11</c:v>
                </c:pt>
                <c:pt idx="2739">
                  <c:v>-5.3039000000000003E-11</c:v>
                </c:pt>
                <c:pt idx="2740">
                  <c:v>-5.272E-11</c:v>
                </c:pt>
                <c:pt idx="2741">
                  <c:v>-5.2193000000000003E-11</c:v>
                </c:pt>
                <c:pt idx="2742">
                  <c:v>-5.1246999999999998E-11</c:v>
                </c:pt>
                <c:pt idx="2743">
                  <c:v>-4.9648E-11</c:v>
                </c:pt>
                <c:pt idx="2744">
                  <c:v>-4.7051999999999999E-11</c:v>
                </c:pt>
                <c:pt idx="2745">
                  <c:v>-4.3883000000000001E-11</c:v>
                </c:pt>
                <c:pt idx="2746">
                  <c:v>-4.0259000000000003E-11</c:v>
                </c:pt>
                <c:pt idx="2747">
                  <c:v>-3.7910000000000001E-11</c:v>
                </c:pt>
                <c:pt idx="2748">
                  <c:v>-3.5510000000000002E-11</c:v>
                </c:pt>
                <c:pt idx="2749">
                  <c:v>-3.2750000000000003E-11</c:v>
                </c:pt>
                <c:pt idx="2750">
                  <c:v>-3.0736E-11</c:v>
                </c:pt>
                <c:pt idx="2751">
                  <c:v>-2.9235000000000003E-11</c:v>
                </c:pt>
                <c:pt idx="2752">
                  <c:v>-2.8567000000000001E-11</c:v>
                </c:pt>
                <c:pt idx="2753">
                  <c:v>-2.8397999999999999E-11</c:v>
                </c:pt>
                <c:pt idx="2754">
                  <c:v>-2.8774E-11</c:v>
                </c:pt>
                <c:pt idx="2755">
                  <c:v>-2.9736999999999999E-11</c:v>
                </c:pt>
                <c:pt idx="2756">
                  <c:v>-3.1574999999999998E-11</c:v>
                </c:pt>
                <c:pt idx="2757">
                  <c:v>-3.3370999999999999E-11</c:v>
                </c:pt>
                <c:pt idx="2758">
                  <c:v>-3.5234E-11</c:v>
                </c:pt>
                <c:pt idx="2759">
                  <c:v>-3.6909999999999998E-11</c:v>
                </c:pt>
                <c:pt idx="2760">
                  <c:v>-3.8808000000000002E-11</c:v>
                </c:pt>
                <c:pt idx="2761">
                  <c:v>-4.0665000000000003E-11</c:v>
                </c:pt>
                <c:pt idx="2762">
                  <c:v>-4.2018999999999999E-11</c:v>
                </c:pt>
                <c:pt idx="2763">
                  <c:v>-4.2622000000000002E-11</c:v>
                </c:pt>
                <c:pt idx="2764">
                  <c:v>-4.3728999999999998E-11</c:v>
                </c:pt>
                <c:pt idx="2765">
                  <c:v>-4.3965E-11</c:v>
                </c:pt>
                <c:pt idx="2766">
                  <c:v>-4.3797E-11</c:v>
                </c:pt>
                <c:pt idx="2767">
                  <c:v>-4.4046999999999999E-11</c:v>
                </c:pt>
                <c:pt idx="2768">
                  <c:v>-4.4616000000000001E-11</c:v>
                </c:pt>
                <c:pt idx="2769">
                  <c:v>-4.4827000000000002E-11</c:v>
                </c:pt>
                <c:pt idx="2770">
                  <c:v>-4.6226999999999998E-11</c:v>
                </c:pt>
                <c:pt idx="2771">
                  <c:v>-4.7444000000000002E-11</c:v>
                </c:pt>
                <c:pt idx="2772">
                  <c:v>-4.8650999999999997E-11</c:v>
                </c:pt>
                <c:pt idx="2773">
                  <c:v>-5.1002000000000003E-11</c:v>
                </c:pt>
                <c:pt idx="2774">
                  <c:v>-5.3115999999999998E-11</c:v>
                </c:pt>
                <c:pt idx="2775">
                  <c:v>-5.4379000000000002E-11</c:v>
                </c:pt>
                <c:pt idx="2776">
                  <c:v>-5.4913000000000001E-11</c:v>
                </c:pt>
                <c:pt idx="2777">
                  <c:v>-5.5146000000000003E-11</c:v>
                </c:pt>
                <c:pt idx="2778">
                  <c:v>-5.4928E-11</c:v>
                </c:pt>
                <c:pt idx="2779">
                  <c:v>-5.3555000000000003E-11</c:v>
                </c:pt>
                <c:pt idx="2780">
                  <c:v>-5.0846999999999998E-11</c:v>
                </c:pt>
                <c:pt idx="2781">
                  <c:v>-4.6857E-11</c:v>
                </c:pt>
                <c:pt idx="2782">
                  <c:v>-4.3365999999999999E-11</c:v>
                </c:pt>
                <c:pt idx="2783">
                  <c:v>-4.0036999999999998E-11</c:v>
                </c:pt>
                <c:pt idx="2784">
                  <c:v>-3.7711E-11</c:v>
                </c:pt>
                <c:pt idx="2785">
                  <c:v>-3.5691999999999999E-11</c:v>
                </c:pt>
                <c:pt idx="2786">
                  <c:v>-3.3354000000000002E-11</c:v>
                </c:pt>
                <c:pt idx="2787">
                  <c:v>-3.1427000000000002E-11</c:v>
                </c:pt>
                <c:pt idx="2788">
                  <c:v>-2.9836000000000002E-11</c:v>
                </c:pt>
                <c:pt idx="2789">
                  <c:v>-2.8585000000000001E-11</c:v>
                </c:pt>
                <c:pt idx="2790">
                  <c:v>-2.7699999999999999E-11</c:v>
                </c:pt>
                <c:pt idx="2791">
                  <c:v>-2.7805000000000001E-11</c:v>
                </c:pt>
                <c:pt idx="2792">
                  <c:v>-2.907E-11</c:v>
                </c:pt>
                <c:pt idx="2793">
                  <c:v>-3.1271000000000001E-11</c:v>
                </c:pt>
                <c:pt idx="2794">
                  <c:v>-3.3516000000000002E-11</c:v>
                </c:pt>
                <c:pt idx="2795">
                  <c:v>-3.55E-11</c:v>
                </c:pt>
                <c:pt idx="2796">
                  <c:v>-3.6945999999999997E-11</c:v>
                </c:pt>
                <c:pt idx="2797">
                  <c:v>-3.7831999999999998E-11</c:v>
                </c:pt>
                <c:pt idx="2798">
                  <c:v>-3.8462E-11</c:v>
                </c:pt>
                <c:pt idx="2799">
                  <c:v>-3.9238000000000001E-11</c:v>
                </c:pt>
                <c:pt idx="2800">
                  <c:v>-4.0185000000000001E-11</c:v>
                </c:pt>
                <c:pt idx="2801">
                  <c:v>-4.1239999999999998E-11</c:v>
                </c:pt>
                <c:pt idx="2802">
                  <c:v>-4.1645999999999998E-11</c:v>
                </c:pt>
                <c:pt idx="2803">
                  <c:v>-4.2039000000000002E-11</c:v>
                </c:pt>
                <c:pt idx="2804">
                  <c:v>-4.2854999999999997E-11</c:v>
                </c:pt>
                <c:pt idx="2805">
                  <c:v>-4.4564000000000001E-11</c:v>
                </c:pt>
                <c:pt idx="2806">
                  <c:v>-4.6953999999999999E-11</c:v>
                </c:pt>
                <c:pt idx="2807">
                  <c:v>-4.9135E-11</c:v>
                </c:pt>
                <c:pt idx="2808">
                  <c:v>-5.1964000000000003E-11</c:v>
                </c:pt>
                <c:pt idx="2809">
                  <c:v>-5.4021E-11</c:v>
                </c:pt>
                <c:pt idx="2810">
                  <c:v>-5.5469000000000001E-11</c:v>
                </c:pt>
                <c:pt idx="2811">
                  <c:v>-5.5958999999999998E-11</c:v>
                </c:pt>
                <c:pt idx="2812">
                  <c:v>-5.5742999999999999E-11</c:v>
                </c:pt>
                <c:pt idx="2813">
                  <c:v>-5.4520000000000003E-11</c:v>
                </c:pt>
                <c:pt idx="2814">
                  <c:v>-5.3723999999999998E-11</c:v>
                </c:pt>
                <c:pt idx="2815">
                  <c:v>-5.2379999999999998E-11</c:v>
                </c:pt>
                <c:pt idx="2816">
                  <c:v>-5.0271E-11</c:v>
                </c:pt>
                <c:pt idx="2817">
                  <c:v>-4.6198000000000002E-11</c:v>
                </c:pt>
                <c:pt idx="2818">
                  <c:v>-4.6709999999999999E-11</c:v>
                </c:pt>
                <c:pt idx="2819">
                  <c:v>-4.4735000000000001E-11</c:v>
                </c:pt>
                <c:pt idx="2820">
                  <c:v>-4.2982000000000001E-11</c:v>
                </c:pt>
                <c:pt idx="2821">
                  <c:v>-4.0771000000000001E-11</c:v>
                </c:pt>
                <c:pt idx="2822">
                  <c:v>-3.7769E-11</c:v>
                </c:pt>
                <c:pt idx="2823">
                  <c:v>-3.5064000000000002E-11</c:v>
                </c:pt>
                <c:pt idx="2824">
                  <c:v>-3.2982999999999999E-11</c:v>
                </c:pt>
                <c:pt idx="2825">
                  <c:v>-3.1946000000000001E-11</c:v>
                </c:pt>
                <c:pt idx="2826">
                  <c:v>-3.1455000000000003E-11</c:v>
                </c:pt>
                <c:pt idx="2827">
                  <c:v>-3.1320999999999997E-11</c:v>
                </c:pt>
                <c:pt idx="2828">
                  <c:v>-3.0273999999999998E-11</c:v>
                </c:pt>
                <c:pt idx="2830">
                  <c:v>-3.5846000000000002E-11</c:v>
                </c:pt>
                <c:pt idx="2831">
                  <c:v>-3.7595E-11</c:v>
                </c:pt>
                <c:pt idx="2832">
                  <c:v>-3.5837000000000002E-11</c:v>
                </c:pt>
                <c:pt idx="2833">
                  <c:v>-3.4872999999999998E-11</c:v>
                </c:pt>
                <c:pt idx="2834">
                  <c:v>-3.4276999999999997E-11</c:v>
                </c:pt>
                <c:pt idx="2835">
                  <c:v>-3.3913999999999998E-11</c:v>
                </c:pt>
                <c:pt idx="2836">
                  <c:v>-3.3598999999999997E-11</c:v>
                </c:pt>
                <c:pt idx="2837">
                  <c:v>-3.3617999999999998E-11</c:v>
                </c:pt>
                <c:pt idx="2838">
                  <c:v>-3.3918E-11</c:v>
                </c:pt>
                <c:pt idx="2839">
                  <c:v>-3.6028E-11</c:v>
                </c:pt>
                <c:pt idx="2840">
                  <c:v>-3.7330000000000002E-11</c:v>
                </c:pt>
                <c:pt idx="2841">
                  <c:v>-3.9882E-11</c:v>
                </c:pt>
                <c:pt idx="2842">
                  <c:v>-4.4448999999999997E-11</c:v>
                </c:pt>
                <c:pt idx="2843">
                  <c:v>-5.3374000000000001E-11</c:v>
                </c:pt>
                <c:pt idx="2844">
                  <c:v>-3.7025999999999998E-11</c:v>
                </c:pt>
                <c:pt idx="2845">
                  <c:v>-5.5539000000000001E-11</c:v>
                </c:pt>
                <c:pt idx="2846">
                  <c:v>-5.5198999999999999E-11</c:v>
                </c:pt>
                <c:pt idx="2847">
                  <c:v>-5.4856999999999999E-11</c:v>
                </c:pt>
                <c:pt idx="2848">
                  <c:v>-5.4444999999999999E-11</c:v>
                </c:pt>
                <c:pt idx="2849">
                  <c:v>-5.3928999999999999E-11</c:v>
                </c:pt>
                <c:pt idx="2850">
                  <c:v>-5.2135000000000003E-11</c:v>
                </c:pt>
                <c:pt idx="2851">
                  <c:v>-4.1609999999999999E-11</c:v>
                </c:pt>
                <c:pt idx="2852">
                  <c:v>-5.5652000000000001E-11</c:v>
                </c:pt>
                <c:pt idx="2853">
                  <c:v>-5.3530999999999997E-11</c:v>
                </c:pt>
                <c:pt idx="2854">
                  <c:v>-5.5030999999999998E-11</c:v>
                </c:pt>
                <c:pt idx="2855">
                  <c:v>-5.3335999999999998E-11</c:v>
                </c:pt>
                <c:pt idx="2856">
                  <c:v>-5.0341E-11</c:v>
                </c:pt>
                <c:pt idx="2857">
                  <c:v>-4.5618000000000002E-11</c:v>
                </c:pt>
                <c:pt idx="2858">
                  <c:v>-4.0334E-11</c:v>
                </c:pt>
                <c:pt idx="2859">
                  <c:v>-3.5567E-11</c:v>
                </c:pt>
                <c:pt idx="2860">
                  <c:v>-3.2117000000000001E-11</c:v>
                </c:pt>
                <c:pt idx="2861">
                  <c:v>-2.9904999999999999E-11</c:v>
                </c:pt>
                <c:pt idx="2862">
                  <c:v>-2.7754E-11</c:v>
                </c:pt>
                <c:pt idx="2863">
                  <c:v>-2.7142E-11</c:v>
                </c:pt>
                <c:pt idx="2864">
                  <c:v>-2.8009999999999999E-11</c:v>
                </c:pt>
                <c:pt idx="2865">
                  <c:v>-2.9863000000000001E-11</c:v>
                </c:pt>
                <c:pt idx="2866">
                  <c:v>-3.1900000000000001E-11</c:v>
                </c:pt>
                <c:pt idx="2867">
                  <c:v>-3.4031E-11</c:v>
                </c:pt>
                <c:pt idx="2868">
                  <c:v>1.1971200000000001E-10</c:v>
                </c:pt>
                <c:pt idx="2869">
                  <c:v>2.5943999999999999E-11</c:v>
                </c:pt>
                <c:pt idx="2870">
                  <c:v>7.0373999999999994E-11</c:v>
                </c:pt>
                <c:pt idx="2871">
                  <c:v>-3.9577000000000001E-11</c:v>
                </c:pt>
                <c:pt idx="2872">
                  <c:v>-3.8314999999999999E-11</c:v>
                </c:pt>
                <c:pt idx="2873">
                  <c:v>-3.0178999999999997E-11</c:v>
                </c:pt>
                <c:pt idx="2874">
                  <c:v>-3.6549999999999999E-11</c:v>
                </c:pt>
                <c:pt idx="2875">
                  <c:v>-3.4239000000000001E-11</c:v>
                </c:pt>
                <c:pt idx="2876">
                  <c:v>-3.4811999999999998E-11</c:v>
                </c:pt>
                <c:pt idx="2877">
                  <c:v>-3.6445000000000003E-11</c:v>
                </c:pt>
                <c:pt idx="2878">
                  <c:v>-3.8542999999999997E-11</c:v>
                </c:pt>
                <c:pt idx="2879">
                  <c:v>-4.0717000000000003E-11</c:v>
                </c:pt>
                <c:pt idx="2880">
                  <c:v>-4.2723999999999998E-11</c:v>
                </c:pt>
                <c:pt idx="2881">
                  <c:v>-4.5295999999999999E-11</c:v>
                </c:pt>
                <c:pt idx="2882">
                  <c:v>-4.8689E-11</c:v>
                </c:pt>
                <c:pt idx="2883">
                  <c:v>-5.1960000000000001E-11</c:v>
                </c:pt>
                <c:pt idx="2884">
                  <c:v>-5.4922E-11</c:v>
                </c:pt>
                <c:pt idx="2885">
                  <c:v>-5.6697999999999998E-11</c:v>
                </c:pt>
                <c:pt idx="2886">
                  <c:v>-5.6993000000000002E-11</c:v>
                </c:pt>
                <c:pt idx="2887">
                  <c:v>-5.6838000000000003E-11</c:v>
                </c:pt>
                <c:pt idx="2888">
                  <c:v>-5.7333999999999999E-11</c:v>
                </c:pt>
                <c:pt idx="2889">
                  <c:v>-5.7363000000000003E-11</c:v>
                </c:pt>
                <c:pt idx="2890">
                  <c:v>-5.6467E-11</c:v>
                </c:pt>
                <c:pt idx="2891">
                  <c:v>-5.4165999999999997E-11</c:v>
                </c:pt>
                <c:pt idx="2892">
                  <c:v>-5.0842E-11</c:v>
                </c:pt>
                <c:pt idx="2893">
                  <c:v>-4.6464999999999998E-11</c:v>
                </c:pt>
                <c:pt idx="2894">
                  <c:v>-4.1972999999999998E-11</c:v>
                </c:pt>
                <c:pt idx="2895">
                  <c:v>-3.8329999999999998E-11</c:v>
                </c:pt>
                <c:pt idx="2896">
                  <c:v>-3.5260000000000003E-11</c:v>
                </c:pt>
                <c:pt idx="2897">
                  <c:v>-3.3345999999999998E-11</c:v>
                </c:pt>
                <c:pt idx="2898">
                  <c:v>-3.2139999999999998E-11</c:v>
                </c:pt>
                <c:pt idx="2899">
                  <c:v>-3.1894000000000001E-11</c:v>
                </c:pt>
                <c:pt idx="2900">
                  <c:v>-3.2346999999999997E-11</c:v>
                </c:pt>
                <c:pt idx="2901">
                  <c:v>-3.3672000000000003E-11</c:v>
                </c:pt>
                <c:pt idx="2902">
                  <c:v>-3.5089000000000003E-11</c:v>
                </c:pt>
                <c:pt idx="2903">
                  <c:v>-3.5623999999999998E-11</c:v>
                </c:pt>
                <c:pt idx="2904">
                  <c:v>-3.4832999999999997E-11</c:v>
                </c:pt>
                <c:pt idx="2905">
                  <c:v>-3.2532000000000001E-11</c:v>
                </c:pt>
                <c:pt idx="2906">
                  <c:v>-2.9839000000000002E-11</c:v>
                </c:pt>
                <c:pt idx="2907">
                  <c:v>-2.7527000000000001E-11</c:v>
                </c:pt>
                <c:pt idx="2908">
                  <c:v>-2.6021E-11</c:v>
                </c:pt>
                <c:pt idx="2909">
                  <c:v>1.3182500000000001E-10</c:v>
                </c:pt>
                <c:pt idx="2910">
                  <c:v>2.8386999999999998E-11</c:v>
                </c:pt>
                <c:pt idx="2911">
                  <c:v>-3.2044000000000002E-11</c:v>
                </c:pt>
                <c:pt idx="2912">
                  <c:v>-3.4460999999999999E-11</c:v>
                </c:pt>
                <c:pt idx="2913">
                  <c:v>-3.6509000000000003E-11</c:v>
                </c:pt>
                <c:pt idx="2914">
                  <c:v>2.2980000000000001E-12</c:v>
                </c:pt>
                <c:pt idx="2915">
                  <c:v>-3.6854000000000003E-11</c:v>
                </c:pt>
                <c:pt idx="2916">
                  <c:v>-4.5554000000000002E-11</c:v>
                </c:pt>
                <c:pt idx="2917">
                  <c:v>3.1470000000000002E-11</c:v>
                </c:pt>
                <c:pt idx="2918">
                  <c:v>-5.1126E-11</c:v>
                </c:pt>
                <c:pt idx="2919">
                  <c:v>-5.1243999999999998E-11</c:v>
                </c:pt>
                <c:pt idx="2920">
                  <c:v>-5.1903999999999999E-11</c:v>
                </c:pt>
                <c:pt idx="2921">
                  <c:v>-5.2745999999999997E-11</c:v>
                </c:pt>
                <c:pt idx="2922">
                  <c:v>-5.3326999999999998E-11</c:v>
                </c:pt>
                <c:pt idx="2923">
                  <c:v>-5.3854999999999998E-11</c:v>
                </c:pt>
                <c:pt idx="2924">
                  <c:v>-5.4517999999999999E-11</c:v>
                </c:pt>
                <c:pt idx="2925">
                  <c:v>-5.4983E-11</c:v>
                </c:pt>
                <c:pt idx="2926">
                  <c:v>-5.5345999999999999E-11</c:v>
                </c:pt>
                <c:pt idx="2927">
                  <c:v>-5.5497000000000002E-11</c:v>
                </c:pt>
                <c:pt idx="2928">
                  <c:v>-5.5753000000000001E-11</c:v>
                </c:pt>
                <c:pt idx="2929">
                  <c:v>-5.5982999999999997E-11</c:v>
                </c:pt>
                <c:pt idx="2930">
                  <c:v>-5.5545000000000001E-11</c:v>
                </c:pt>
                <c:pt idx="2931">
                  <c:v>-5.4602000000000002E-11</c:v>
                </c:pt>
                <c:pt idx="2932">
                  <c:v>-5.2486000000000002E-11</c:v>
                </c:pt>
                <c:pt idx="2933">
                  <c:v>-5.0123999999999999E-11</c:v>
                </c:pt>
                <c:pt idx="2934">
                  <c:v>-4.7822E-11</c:v>
                </c:pt>
                <c:pt idx="2935">
                  <c:v>-4.4794999999999999E-11</c:v>
                </c:pt>
                <c:pt idx="2936">
                  <c:v>-4.1012E-11</c:v>
                </c:pt>
                <c:pt idx="2937">
                  <c:v>-3.7494E-11</c:v>
                </c:pt>
                <c:pt idx="2938">
                  <c:v>-3.3073999999999997E-11</c:v>
                </c:pt>
                <c:pt idx="2939">
                  <c:v>-2.9943000000000002E-11</c:v>
                </c:pt>
                <c:pt idx="2940">
                  <c:v>-2.7029999999999999E-11</c:v>
                </c:pt>
                <c:pt idx="2941">
                  <c:v>-2.5440000000000001E-11</c:v>
                </c:pt>
                <c:pt idx="2942">
                  <c:v>-2.3795E-11</c:v>
                </c:pt>
                <c:pt idx="2943">
                  <c:v>-2.2554000000000001E-11</c:v>
                </c:pt>
                <c:pt idx="2944">
                  <c:v>-2.2509999999999998E-11</c:v>
                </c:pt>
                <c:pt idx="2945">
                  <c:v>-2.3859E-11</c:v>
                </c:pt>
                <c:pt idx="2946">
                  <c:v>-2.5731E-11</c:v>
                </c:pt>
                <c:pt idx="2947">
                  <c:v>-2.8388999999999999E-11</c:v>
                </c:pt>
                <c:pt idx="2948">
                  <c:v>-3.1814E-11</c:v>
                </c:pt>
                <c:pt idx="2949">
                  <c:v>-3.5275999999999998E-11</c:v>
                </c:pt>
                <c:pt idx="2950">
                  <c:v>-3.8268000000000003E-11</c:v>
                </c:pt>
                <c:pt idx="2951">
                  <c:v>-4.0582999999999997E-11</c:v>
                </c:pt>
                <c:pt idx="2952">
                  <c:v>-4.2790999999999997E-11</c:v>
                </c:pt>
                <c:pt idx="2953">
                  <c:v>-4.4466000000000001E-11</c:v>
                </c:pt>
                <c:pt idx="2954">
                  <c:v>-4.4940000000000002E-11</c:v>
                </c:pt>
                <c:pt idx="2955">
                  <c:v>-4.4601000000000002E-11</c:v>
                </c:pt>
                <c:pt idx="2956">
                  <c:v>-4.4558999999999997E-11</c:v>
                </c:pt>
                <c:pt idx="2957">
                  <c:v>-4.4650000000000002E-11</c:v>
                </c:pt>
                <c:pt idx="2958">
                  <c:v>-4.5866999999999999E-11</c:v>
                </c:pt>
                <c:pt idx="2959">
                  <c:v>-4.6739000000000003E-11</c:v>
                </c:pt>
                <c:pt idx="2960">
                  <c:v>-4.7221999999999997E-11</c:v>
                </c:pt>
                <c:pt idx="2961">
                  <c:v>-4.8498999999999998E-11</c:v>
                </c:pt>
                <c:pt idx="2962">
                  <c:v>-4.9649999999999998E-11</c:v>
                </c:pt>
                <c:pt idx="2963">
                  <c:v>-5.1078000000000002E-11</c:v>
                </c:pt>
                <c:pt idx="2964">
                  <c:v>-5.2358999999999999E-11</c:v>
                </c:pt>
                <c:pt idx="2965">
                  <c:v>-5.3625000000000002E-11</c:v>
                </c:pt>
                <c:pt idx="2966">
                  <c:v>-5.4709000000000002E-11</c:v>
                </c:pt>
                <c:pt idx="2967">
                  <c:v>-5.6477999999999997E-11</c:v>
                </c:pt>
                <c:pt idx="2968">
                  <c:v>-5.6855E-11</c:v>
                </c:pt>
                <c:pt idx="2969">
                  <c:v>-5.5595000000000003E-11</c:v>
                </c:pt>
                <c:pt idx="2970">
                  <c:v>-5.3349E-11</c:v>
                </c:pt>
                <c:pt idx="2971">
                  <c:v>-5.0140000000000001E-11</c:v>
                </c:pt>
                <c:pt idx="2972">
                  <c:v>-4.5869999999999999E-11</c:v>
                </c:pt>
                <c:pt idx="2973">
                  <c:v>-4.1123999999999998E-11</c:v>
                </c:pt>
                <c:pt idx="2974">
                  <c:v>-3.6212000000000001E-11</c:v>
                </c:pt>
                <c:pt idx="2975">
                  <c:v>-3.2307000000000003E-11</c:v>
                </c:pt>
                <c:pt idx="2976">
                  <c:v>-2.9842000000000001E-11</c:v>
                </c:pt>
                <c:pt idx="2977">
                  <c:v>-2.7614000000000001E-11</c:v>
                </c:pt>
                <c:pt idx="2978">
                  <c:v>-2.6201E-11</c:v>
                </c:pt>
                <c:pt idx="2979">
                  <c:v>-2.5765000000000001E-11</c:v>
                </c:pt>
                <c:pt idx="2980">
                  <c:v>-2.6205000000000002E-11</c:v>
                </c:pt>
                <c:pt idx="2981">
                  <c:v>-2.7258E-11</c:v>
                </c:pt>
                <c:pt idx="2982">
                  <c:v>-2.8987000000000002E-11</c:v>
                </c:pt>
                <c:pt idx="2983">
                  <c:v>-3.095E-11</c:v>
                </c:pt>
                <c:pt idx="2984">
                  <c:v>-3.2961999999999999E-11</c:v>
                </c:pt>
                <c:pt idx="2985">
                  <c:v>-3.5344E-11</c:v>
                </c:pt>
                <c:pt idx="2986">
                  <c:v>-3.7674E-11</c:v>
                </c:pt>
                <c:pt idx="2987">
                  <c:v>-3.9422000000000002E-11</c:v>
                </c:pt>
                <c:pt idx="2988">
                  <c:v>-4.0427999999999999E-11</c:v>
                </c:pt>
                <c:pt idx="2989">
                  <c:v>-4.0359999999999997E-11</c:v>
                </c:pt>
                <c:pt idx="2990">
                  <c:v>-4.0072999999999997E-11</c:v>
                </c:pt>
                <c:pt idx="2991">
                  <c:v>-3.9929000000000002E-11</c:v>
                </c:pt>
                <c:pt idx="2992">
                  <c:v>-4.0490000000000001E-11</c:v>
                </c:pt>
                <c:pt idx="2993">
                  <c:v>-4.1392999999999999E-11</c:v>
                </c:pt>
                <c:pt idx="2994">
                  <c:v>-4.2530000000000001E-11</c:v>
                </c:pt>
                <c:pt idx="2995">
                  <c:v>-4.4329000000000001E-11</c:v>
                </c:pt>
                <c:pt idx="2996">
                  <c:v>-4.7132000000000001E-11</c:v>
                </c:pt>
                <c:pt idx="2997">
                  <c:v>-5.0567E-11</c:v>
                </c:pt>
                <c:pt idx="2998">
                  <c:v>-5.3817000000000001E-11</c:v>
                </c:pt>
                <c:pt idx="2999">
                  <c:v>-5.7066000000000001E-11</c:v>
                </c:pt>
                <c:pt idx="3000">
                  <c:v>-5.9408999999999996E-11</c:v>
                </c:pt>
                <c:pt idx="3001">
                  <c:v>-6.0597999999999998E-11</c:v>
                </c:pt>
                <c:pt idx="3002">
                  <c:v>-6.0246000000000003E-11</c:v>
                </c:pt>
                <c:pt idx="3003">
                  <c:v>-5.9196000000000004E-11</c:v>
                </c:pt>
                <c:pt idx="3004">
                  <c:v>-5.6748E-11</c:v>
                </c:pt>
                <c:pt idx="3005">
                  <c:v>-5.3381999999999999E-11</c:v>
                </c:pt>
                <c:pt idx="3006">
                  <c:v>-4.9828E-11</c:v>
                </c:pt>
                <c:pt idx="3007">
                  <c:v>-4.6076999999999998E-11</c:v>
                </c:pt>
                <c:pt idx="3008">
                  <c:v>-4.329E-11</c:v>
                </c:pt>
                <c:pt idx="3009">
                  <c:v>-4.1006E-11</c:v>
                </c:pt>
                <c:pt idx="3010">
                  <c:v>-3.9351000000000001E-11</c:v>
                </c:pt>
                <c:pt idx="3011">
                  <c:v>-3.7828999999999998E-11</c:v>
                </c:pt>
                <c:pt idx="3012">
                  <c:v>-3.6908000000000001E-11</c:v>
                </c:pt>
                <c:pt idx="3013">
                  <c:v>-3.5928999999999997E-11</c:v>
                </c:pt>
                <c:pt idx="3014">
                  <c:v>-3.4686999999999999E-11</c:v>
                </c:pt>
                <c:pt idx="3015">
                  <c:v>-3.3973E-11</c:v>
                </c:pt>
                <c:pt idx="3016">
                  <c:v>-3.2749000000000001E-11</c:v>
                </c:pt>
                <c:pt idx="3017">
                  <c:v>-3.1879000000000002E-11</c:v>
                </c:pt>
                <c:pt idx="3018">
                  <c:v>-3.0829000000000003E-11</c:v>
                </c:pt>
                <c:pt idx="3019">
                  <c:v>-2.9916999999999999E-11</c:v>
                </c:pt>
                <c:pt idx="3020">
                  <c:v>-2.9247999999999998E-11</c:v>
                </c:pt>
                <c:pt idx="3021">
                  <c:v>-2.9264E-11</c:v>
                </c:pt>
                <c:pt idx="3022">
                  <c:v>-2.9998999999999998E-11</c:v>
                </c:pt>
                <c:pt idx="3023">
                  <c:v>-3.1088000000000002E-11</c:v>
                </c:pt>
                <c:pt idx="3024">
                  <c:v>-3.2065000000000001E-11</c:v>
                </c:pt>
                <c:pt idx="3025">
                  <c:v>-3.3482000000000001E-11</c:v>
                </c:pt>
                <c:pt idx="3026">
                  <c:v>-3.5031999999999999E-11</c:v>
                </c:pt>
                <c:pt idx="3027">
                  <c:v>-3.6897999999999999E-11</c:v>
                </c:pt>
                <c:pt idx="3028">
                  <c:v>-3.8942000000000001E-11</c:v>
                </c:pt>
                <c:pt idx="3029">
                  <c:v>-4.0557E-11</c:v>
                </c:pt>
                <c:pt idx="3030">
                  <c:v>-4.2497999999999998E-11</c:v>
                </c:pt>
                <c:pt idx="3031">
                  <c:v>-4.5380999999999998E-11</c:v>
                </c:pt>
                <c:pt idx="3032">
                  <c:v>-4.8992999999999997E-11</c:v>
                </c:pt>
                <c:pt idx="3033">
                  <c:v>-5.1689000000000002E-11</c:v>
                </c:pt>
                <c:pt idx="3034">
                  <c:v>-5.3317999999999999E-11</c:v>
                </c:pt>
                <c:pt idx="3035">
                  <c:v>-5.3680999999999998E-11</c:v>
                </c:pt>
                <c:pt idx="3036">
                  <c:v>-5.2879E-11</c:v>
                </c:pt>
                <c:pt idx="3037">
                  <c:v>-5.1408999999999998E-11</c:v>
                </c:pt>
                <c:pt idx="3038">
                  <c:v>-4.9704999999999998E-11</c:v>
                </c:pt>
                <c:pt idx="3039">
                  <c:v>-4.8983999999999997E-11</c:v>
                </c:pt>
                <c:pt idx="3040">
                  <c:v>-4.9502999999999997E-11</c:v>
                </c:pt>
                <c:pt idx="3041">
                  <c:v>-5.0721999999999998E-11</c:v>
                </c:pt>
                <c:pt idx="3042">
                  <c:v>-5.2452999999999997E-11</c:v>
                </c:pt>
                <c:pt idx="3043">
                  <c:v>-5.4159999999999997E-11</c:v>
                </c:pt>
                <c:pt idx="3044">
                  <c:v>-5.5802000000000002E-11</c:v>
                </c:pt>
                <c:pt idx="3045">
                  <c:v>-5.6804000000000002E-11</c:v>
                </c:pt>
                <c:pt idx="3046">
                  <c:v>-5.6403E-11</c:v>
                </c:pt>
                <c:pt idx="3047">
                  <c:v>-5.3771000000000001E-11</c:v>
                </c:pt>
                <c:pt idx="3048">
                  <c:v>-4.9005000000000003E-11</c:v>
                </c:pt>
                <c:pt idx="3049">
                  <c:v>-4.3936999999999999E-11</c:v>
                </c:pt>
                <c:pt idx="3050">
                  <c:v>-3.9446000000000001E-11</c:v>
                </c:pt>
                <c:pt idx="3051">
                  <c:v>-3.5672999999999998E-11</c:v>
                </c:pt>
                <c:pt idx="3052">
                  <c:v>-3.2698000000000003E-11</c:v>
                </c:pt>
                <c:pt idx="3053">
                  <c:v>-2.9977999999999998E-11</c:v>
                </c:pt>
                <c:pt idx="3054">
                  <c:v>-2.7849999999999999E-11</c:v>
                </c:pt>
                <c:pt idx="3055">
                  <c:v>-2.6029000000000001E-11</c:v>
                </c:pt>
                <c:pt idx="3056">
                  <c:v>-2.4807E-11</c:v>
                </c:pt>
                <c:pt idx="3057">
                  <c:v>-2.4734E-11</c:v>
                </c:pt>
                <c:pt idx="3058">
                  <c:v>-2.5604999999999998E-11</c:v>
                </c:pt>
                <c:pt idx="3059">
                  <c:v>-2.6960999999999999E-11</c:v>
                </c:pt>
                <c:pt idx="3060">
                  <c:v>-2.8849999999999999E-11</c:v>
                </c:pt>
                <c:pt idx="3061">
                  <c:v>-3.1344000000000001E-11</c:v>
                </c:pt>
                <c:pt idx="3062">
                  <c:v>-3.3525000000000002E-11</c:v>
                </c:pt>
                <c:pt idx="3063">
                  <c:v>-3.5903E-11</c:v>
                </c:pt>
                <c:pt idx="3064">
                  <c:v>-3.8488000000000003E-11</c:v>
                </c:pt>
                <c:pt idx="3065">
                  <c:v>-4.0924999999999997E-11</c:v>
                </c:pt>
                <c:pt idx="3066">
                  <c:v>-4.2619000000000002E-11</c:v>
                </c:pt>
                <c:pt idx="3067">
                  <c:v>-4.3160999999999998E-11</c:v>
                </c:pt>
                <c:pt idx="3068">
                  <c:v>-4.3428000000000001E-11</c:v>
                </c:pt>
                <c:pt idx="3069">
                  <c:v>-4.3694000000000002E-11</c:v>
                </c:pt>
                <c:pt idx="3070">
                  <c:v>-4.5232E-11</c:v>
                </c:pt>
                <c:pt idx="3071">
                  <c:v>-4.7218999999999997E-11</c:v>
                </c:pt>
                <c:pt idx="3072">
                  <c:v>-4.9872999999999998E-11</c:v>
                </c:pt>
                <c:pt idx="3073">
                  <c:v>-5.3317999999999999E-11</c:v>
                </c:pt>
                <c:pt idx="3074">
                  <c:v>-5.5942000000000001E-11</c:v>
                </c:pt>
                <c:pt idx="3075">
                  <c:v>-5.7457000000000001E-11</c:v>
                </c:pt>
                <c:pt idx="3076">
                  <c:v>-5.7864000000000003E-11</c:v>
                </c:pt>
                <c:pt idx="3077">
                  <c:v>-5.778E-11</c:v>
                </c:pt>
                <c:pt idx="3078">
                  <c:v>-5.6523000000000002E-11</c:v>
                </c:pt>
                <c:pt idx="3079">
                  <c:v>-5.4256E-11</c:v>
                </c:pt>
                <c:pt idx="3080">
                  <c:v>-5.1936000000000002E-11</c:v>
                </c:pt>
                <c:pt idx="3081">
                  <c:v>-4.9441999999999997E-11</c:v>
                </c:pt>
                <c:pt idx="3082">
                  <c:v>-4.7083E-11</c:v>
                </c:pt>
                <c:pt idx="3083">
                  <c:v>-4.5920999999999997E-11</c:v>
                </c:pt>
                <c:pt idx="3084">
                  <c:v>-4.5548000000000003E-11</c:v>
                </c:pt>
                <c:pt idx="3085">
                  <c:v>-4.5142000000000003E-11</c:v>
                </c:pt>
                <c:pt idx="3086">
                  <c:v>-4.4833000000000002E-11</c:v>
                </c:pt>
                <c:pt idx="3087">
                  <c:v>-4.3560000000000003E-11</c:v>
                </c:pt>
                <c:pt idx="3088">
                  <c:v>-4.1150999999999997E-11</c:v>
                </c:pt>
                <c:pt idx="3089">
                  <c:v>-3.9015E-11</c:v>
                </c:pt>
                <c:pt idx="3090">
                  <c:v>-3.6741000000000003E-11</c:v>
                </c:pt>
                <c:pt idx="3091">
                  <c:v>-3.4957000000000001E-11</c:v>
                </c:pt>
                <c:pt idx="3092">
                  <c:v>-3.3324999999999999E-11</c:v>
                </c:pt>
                <c:pt idx="3093">
                  <c:v>-3.1998999999999997E-11</c:v>
                </c:pt>
                <c:pt idx="3094">
                  <c:v>-3.0914999999999997E-11</c:v>
                </c:pt>
                <c:pt idx="3095">
                  <c:v>-2.993E-11</c:v>
                </c:pt>
                <c:pt idx="3096">
                  <c:v>-2.9570000000000001E-11</c:v>
                </c:pt>
                <c:pt idx="3097">
                  <c:v>-2.9998999999999998E-11</c:v>
                </c:pt>
                <c:pt idx="3098">
                  <c:v>-3.0810000000000001E-11</c:v>
                </c:pt>
                <c:pt idx="3099">
                  <c:v>-3.1756E-11</c:v>
                </c:pt>
                <c:pt idx="3100">
                  <c:v>-3.2682999999999997E-11</c:v>
                </c:pt>
                <c:pt idx="3101">
                  <c:v>-3.3895000000000003E-11</c:v>
                </c:pt>
                <c:pt idx="3102">
                  <c:v>-3.5406000000000002E-11</c:v>
                </c:pt>
                <c:pt idx="3103">
                  <c:v>-3.7256E-11</c:v>
                </c:pt>
                <c:pt idx="3104">
                  <c:v>-3.9865000000000003E-11</c:v>
                </c:pt>
                <c:pt idx="3105">
                  <c:v>-4.2681999999999999E-11</c:v>
                </c:pt>
                <c:pt idx="3106">
                  <c:v>-4.5914999999999997E-11</c:v>
                </c:pt>
                <c:pt idx="3107">
                  <c:v>-4.8882000000000001E-11</c:v>
                </c:pt>
                <c:pt idx="3108">
                  <c:v>-5.1587E-11</c:v>
                </c:pt>
                <c:pt idx="3109">
                  <c:v>-5.3646000000000001E-11</c:v>
                </c:pt>
                <c:pt idx="3110">
                  <c:v>-5.4984999999999998E-11</c:v>
                </c:pt>
                <c:pt idx="3111">
                  <c:v>-5.574E-11</c:v>
                </c:pt>
                <c:pt idx="3112">
                  <c:v>-5.6086000000000002E-11</c:v>
                </c:pt>
                <c:pt idx="3113">
                  <c:v>-5.6189E-11</c:v>
                </c:pt>
                <c:pt idx="3114">
                  <c:v>-5.5674000000000002E-11</c:v>
                </c:pt>
                <c:pt idx="3115">
                  <c:v>-5.4388999999999997E-11</c:v>
                </c:pt>
                <c:pt idx="3116">
                  <c:v>-5.3139999999999997E-11</c:v>
                </c:pt>
                <c:pt idx="3117">
                  <c:v>-5.3124000000000002E-11</c:v>
                </c:pt>
                <c:pt idx="3118">
                  <c:v>-5.2990000000000003E-11</c:v>
                </c:pt>
                <c:pt idx="3119">
                  <c:v>-5.2752999999999999E-11</c:v>
                </c:pt>
                <c:pt idx="3120">
                  <c:v>-5.2287999999999997E-11</c:v>
                </c:pt>
                <c:pt idx="3121">
                  <c:v>-5.1398000000000001E-11</c:v>
                </c:pt>
                <c:pt idx="3122">
                  <c:v>-5.0550999999999998E-11</c:v>
                </c:pt>
                <c:pt idx="3123">
                  <c:v>-4.9814999999999998E-11</c:v>
                </c:pt>
                <c:pt idx="3124">
                  <c:v>-4.8128000000000002E-11</c:v>
                </c:pt>
                <c:pt idx="3125">
                  <c:v>-4.5544000000000001E-11</c:v>
                </c:pt>
                <c:pt idx="3126">
                  <c:v>-4.2264E-11</c:v>
                </c:pt>
                <c:pt idx="3127">
                  <c:v>-3.8322000000000001E-11</c:v>
                </c:pt>
                <c:pt idx="3128">
                  <c:v>-3.4863999999999998E-11</c:v>
                </c:pt>
                <c:pt idx="3129">
                  <c:v>-3.1304E-11</c:v>
                </c:pt>
                <c:pt idx="3130">
                  <c:v>-2.9054000000000001E-11</c:v>
                </c:pt>
                <c:pt idx="3131">
                  <c:v>-2.7586E-11</c:v>
                </c:pt>
                <c:pt idx="3132">
                  <c:v>-2.6391000000000001E-11</c:v>
                </c:pt>
                <c:pt idx="3133">
                  <c:v>-2.5792E-11</c:v>
                </c:pt>
                <c:pt idx="3134">
                  <c:v>-2.6063000000000002E-11</c:v>
                </c:pt>
                <c:pt idx="3135">
                  <c:v>-2.7768E-11</c:v>
                </c:pt>
                <c:pt idx="3136">
                  <c:v>-3.0373000000000001E-11</c:v>
                </c:pt>
                <c:pt idx="3137">
                  <c:v>-3.2881999999999998E-11</c:v>
                </c:pt>
                <c:pt idx="3138">
                  <c:v>-3.5629000000000002E-11</c:v>
                </c:pt>
                <c:pt idx="3139">
                  <c:v>-3.8634000000000002E-11</c:v>
                </c:pt>
                <c:pt idx="3140">
                  <c:v>-4.0986999999999999E-11</c:v>
                </c:pt>
                <c:pt idx="3141">
                  <c:v>-4.2577999999999999E-11</c:v>
                </c:pt>
                <c:pt idx="3142">
                  <c:v>-4.3920999999999998E-11</c:v>
                </c:pt>
                <c:pt idx="3143">
                  <c:v>-4.4656999999999998E-11</c:v>
                </c:pt>
                <c:pt idx="3144">
                  <c:v>-4.5795999999999998E-11</c:v>
                </c:pt>
                <c:pt idx="3145">
                  <c:v>-4.6243E-11</c:v>
                </c:pt>
                <c:pt idx="3146">
                  <c:v>-4.7200000000000002E-11</c:v>
                </c:pt>
                <c:pt idx="3147">
                  <c:v>-4.9141E-11</c:v>
                </c:pt>
                <c:pt idx="3148">
                  <c:v>-5.0629999999999997E-11</c:v>
                </c:pt>
                <c:pt idx="3149">
                  <c:v>-5.2865000000000003E-11</c:v>
                </c:pt>
                <c:pt idx="3150">
                  <c:v>-5.4929999999999998E-11</c:v>
                </c:pt>
                <c:pt idx="3151">
                  <c:v>-5.6587000000000002E-11</c:v>
                </c:pt>
                <c:pt idx="3152">
                  <c:v>-5.7534999999999998E-11</c:v>
                </c:pt>
                <c:pt idx="3153">
                  <c:v>-5.7991E-11</c:v>
                </c:pt>
                <c:pt idx="3154">
                  <c:v>-5.8239999999999997E-11</c:v>
                </c:pt>
                <c:pt idx="3155">
                  <c:v>-5.8298999999999999E-11</c:v>
                </c:pt>
                <c:pt idx="3156">
                  <c:v>-5.8354000000000006E-11</c:v>
                </c:pt>
                <c:pt idx="3157">
                  <c:v>-5.742E-11</c:v>
                </c:pt>
                <c:pt idx="3158">
                  <c:v>-5.5142000000000001E-11</c:v>
                </c:pt>
                <c:pt idx="3159">
                  <c:v>-5.1771999999999997E-11</c:v>
                </c:pt>
                <c:pt idx="3160">
                  <c:v>-4.8549000000000001E-11</c:v>
                </c:pt>
                <c:pt idx="3161">
                  <c:v>-4.5514999999999997E-11</c:v>
                </c:pt>
                <c:pt idx="3162">
                  <c:v>-4.2390000000000002E-11</c:v>
                </c:pt>
                <c:pt idx="3163">
                  <c:v>-3.9119000000000001E-11</c:v>
                </c:pt>
                <c:pt idx="3164">
                  <c:v>-3.6194000000000002E-11</c:v>
                </c:pt>
                <c:pt idx="3165">
                  <c:v>-3.4267000000000002E-11</c:v>
                </c:pt>
                <c:pt idx="3166">
                  <c:v>-3.3736000000000002E-11</c:v>
                </c:pt>
                <c:pt idx="3167">
                  <c:v>-3.3582E-11</c:v>
                </c:pt>
                <c:pt idx="3168">
                  <c:v>-3.3134000000000002E-11</c:v>
                </c:pt>
                <c:pt idx="3169">
                  <c:v>-3.2654E-11</c:v>
                </c:pt>
                <c:pt idx="3170">
                  <c:v>-3.1855999999999998E-11</c:v>
                </c:pt>
                <c:pt idx="3171">
                  <c:v>-3.0792999999999998E-11</c:v>
                </c:pt>
                <c:pt idx="3172">
                  <c:v>-2.9747000000000001E-11</c:v>
                </c:pt>
                <c:pt idx="3173">
                  <c:v>-2.9662999999999998E-11</c:v>
                </c:pt>
                <c:pt idx="3174">
                  <c:v>-2.9936E-11</c:v>
                </c:pt>
                <c:pt idx="3175">
                  <c:v>-3.0756999999999999E-11</c:v>
                </c:pt>
                <c:pt idx="3176">
                  <c:v>-3.2127000000000003E-11</c:v>
                </c:pt>
                <c:pt idx="3177">
                  <c:v>-3.3971999999999998E-11</c:v>
                </c:pt>
                <c:pt idx="3178">
                  <c:v>-3.5578999999999999E-11</c:v>
                </c:pt>
                <c:pt idx="3179">
                  <c:v>-3.7662E-11</c:v>
                </c:pt>
                <c:pt idx="3180">
                  <c:v>-3.9657999999999998E-11</c:v>
                </c:pt>
                <c:pt idx="3181">
                  <c:v>-4.1233999999999998E-11</c:v>
                </c:pt>
                <c:pt idx="3182">
                  <c:v>-4.3755000000000002E-11</c:v>
                </c:pt>
                <c:pt idx="3183">
                  <c:v>-4.7310000000000003E-11</c:v>
                </c:pt>
                <c:pt idx="3184">
                  <c:v>-5.0305000000000001E-11</c:v>
                </c:pt>
                <c:pt idx="3185">
                  <c:v>-5.2587000000000003E-11</c:v>
                </c:pt>
                <c:pt idx="3186">
                  <c:v>-5.5277999999999998E-11</c:v>
                </c:pt>
                <c:pt idx="3187">
                  <c:v>-5.8064E-11</c:v>
                </c:pt>
                <c:pt idx="3188">
                  <c:v>-5.9713000000000006E-11</c:v>
                </c:pt>
                <c:pt idx="3189">
                  <c:v>-6.0719000000000002E-11</c:v>
                </c:pt>
                <c:pt idx="3190">
                  <c:v>-6.0665000000000005E-11</c:v>
                </c:pt>
                <c:pt idx="3191">
                  <c:v>-6.0024999999999994E-11</c:v>
                </c:pt>
                <c:pt idx="3192">
                  <c:v>-5.8804999999999998E-11</c:v>
                </c:pt>
                <c:pt idx="3193">
                  <c:v>-5.6925E-11</c:v>
                </c:pt>
                <c:pt idx="3194">
                  <c:v>-5.5166E-11</c:v>
                </c:pt>
                <c:pt idx="3195">
                  <c:v>-5.3847E-11</c:v>
                </c:pt>
                <c:pt idx="3196">
                  <c:v>-5.2572999999999999E-11</c:v>
                </c:pt>
                <c:pt idx="3197">
                  <c:v>-5.1051000000000003E-11</c:v>
                </c:pt>
                <c:pt idx="3198">
                  <c:v>-4.8877999999999999E-11</c:v>
                </c:pt>
                <c:pt idx="3199">
                  <c:v>-4.6017E-11</c:v>
                </c:pt>
                <c:pt idx="3200">
                  <c:v>-4.3413999999999997E-11</c:v>
                </c:pt>
                <c:pt idx="3201">
                  <c:v>-4.0976999999999997E-11</c:v>
                </c:pt>
                <c:pt idx="3202">
                  <c:v>-3.9776999999999997E-11</c:v>
                </c:pt>
                <c:pt idx="3203">
                  <c:v>-3.8749E-11</c:v>
                </c:pt>
                <c:pt idx="3204">
                  <c:v>-3.7158E-11</c:v>
                </c:pt>
                <c:pt idx="3205">
                  <c:v>-3.4582000000000003E-11</c:v>
                </c:pt>
                <c:pt idx="3206">
                  <c:v>-3.1883999999999999E-11</c:v>
                </c:pt>
                <c:pt idx="3207">
                  <c:v>-2.9672999999999999E-11</c:v>
                </c:pt>
                <c:pt idx="3208">
                  <c:v>-2.8402000000000001E-11</c:v>
                </c:pt>
                <c:pt idx="3209">
                  <c:v>-2.7818999999999998E-11</c:v>
                </c:pt>
                <c:pt idx="3210">
                  <c:v>-2.7931999999999999E-11</c:v>
                </c:pt>
                <c:pt idx="3211">
                  <c:v>-2.8493999999999999E-11</c:v>
                </c:pt>
                <c:pt idx="3212">
                  <c:v>-2.9860000000000001E-11</c:v>
                </c:pt>
                <c:pt idx="3213">
                  <c:v>-3.1956000000000003E-11</c:v>
                </c:pt>
                <c:pt idx="3214">
                  <c:v>-3.4478999999999998E-11</c:v>
                </c:pt>
                <c:pt idx="3215">
                  <c:v>-3.6957000000000001E-11</c:v>
                </c:pt>
                <c:pt idx="3216">
                  <c:v>-3.9605000000000002E-11</c:v>
                </c:pt>
                <c:pt idx="3217">
                  <c:v>-4.2396999999999997E-11</c:v>
                </c:pt>
                <c:pt idx="3218">
                  <c:v>-4.4277999999999997E-11</c:v>
                </c:pt>
                <c:pt idx="3219">
                  <c:v>-4.6287000000000003E-11</c:v>
                </c:pt>
                <c:pt idx="3220">
                  <c:v>-4.7848999999999999E-11</c:v>
                </c:pt>
                <c:pt idx="3221">
                  <c:v>-4.8128999999999997E-11</c:v>
                </c:pt>
                <c:pt idx="3222">
                  <c:v>-4.8974999999999998E-11</c:v>
                </c:pt>
                <c:pt idx="3223">
                  <c:v>-5.0586000000000001E-11</c:v>
                </c:pt>
                <c:pt idx="3224">
                  <c:v>-5.2482E-11</c:v>
                </c:pt>
                <c:pt idx="3225">
                  <c:v>-5.4392999999999999E-11</c:v>
                </c:pt>
                <c:pt idx="3226">
                  <c:v>-5.5693999999999999E-11</c:v>
                </c:pt>
                <c:pt idx="3227">
                  <c:v>-5.6642000000000002E-11</c:v>
                </c:pt>
                <c:pt idx="3228">
                  <c:v>-5.7668000000000002E-11</c:v>
                </c:pt>
                <c:pt idx="3229">
                  <c:v>-5.8623999999999996E-11</c:v>
                </c:pt>
                <c:pt idx="3230">
                  <c:v>-5.9193000000000004E-11</c:v>
                </c:pt>
                <c:pt idx="3231">
                  <c:v>-5.8947999999999996E-11</c:v>
                </c:pt>
                <c:pt idx="3232">
                  <c:v>-5.7838E-11</c:v>
                </c:pt>
                <c:pt idx="3233">
                  <c:v>-5.6166000000000003E-11</c:v>
                </c:pt>
                <c:pt idx="3234">
                  <c:v>-5.4364000000000002E-11</c:v>
                </c:pt>
                <c:pt idx="3235">
                  <c:v>-5.2349000000000003E-11</c:v>
                </c:pt>
                <c:pt idx="3236">
                  <c:v>-4.9715E-11</c:v>
                </c:pt>
                <c:pt idx="3237">
                  <c:v>-4.8109E-11</c:v>
                </c:pt>
                <c:pt idx="3238">
                  <c:v>-4.7032999999999998E-11</c:v>
                </c:pt>
                <c:pt idx="3239">
                  <c:v>-4.4451999999999997E-11</c:v>
                </c:pt>
                <c:pt idx="3240">
                  <c:v>-4.0322E-11</c:v>
                </c:pt>
                <c:pt idx="3241">
                  <c:v>-3.6364E-11</c:v>
                </c:pt>
                <c:pt idx="3242">
                  <c:v>-3.3049000000000003E-11</c:v>
                </c:pt>
                <c:pt idx="3243">
                  <c:v>-3.0791E-11</c:v>
                </c:pt>
                <c:pt idx="3244">
                  <c:v>-2.9336999999999999E-11</c:v>
                </c:pt>
                <c:pt idx="3245">
                  <c:v>-2.8296999999999999E-11</c:v>
                </c:pt>
                <c:pt idx="3246">
                  <c:v>-2.6075000000000001E-11</c:v>
                </c:pt>
                <c:pt idx="3247">
                  <c:v>-2.5285999999999999E-11</c:v>
                </c:pt>
                <c:pt idx="3248">
                  <c:v>-2.6114999999999998E-11</c:v>
                </c:pt>
                <c:pt idx="3249">
                  <c:v>-2.7884999999999999E-11</c:v>
                </c:pt>
                <c:pt idx="3250">
                  <c:v>-3.0025000000000001E-11</c:v>
                </c:pt>
                <c:pt idx="3251">
                  <c:v>-3.2374999999999998E-11</c:v>
                </c:pt>
                <c:pt idx="3252">
                  <c:v>-3.4839999999999999E-11</c:v>
                </c:pt>
                <c:pt idx="3253">
                  <c:v>-3.7404999999999999E-11</c:v>
                </c:pt>
                <c:pt idx="3254">
                  <c:v>-3.9517000000000003E-11</c:v>
                </c:pt>
                <c:pt idx="3255">
                  <c:v>-4.1138000000000002E-11</c:v>
                </c:pt>
                <c:pt idx="3256">
                  <c:v>-4.2045999999999998E-11</c:v>
                </c:pt>
                <c:pt idx="3257">
                  <c:v>-4.3221000000000003E-11</c:v>
                </c:pt>
                <c:pt idx="3258">
                  <c:v>-4.5139000000000003E-11</c:v>
                </c:pt>
                <c:pt idx="3259">
                  <c:v>-4.7334000000000002E-11</c:v>
                </c:pt>
                <c:pt idx="3260">
                  <c:v>-4.9655000000000002E-11</c:v>
                </c:pt>
                <c:pt idx="3261">
                  <c:v>-5.2382999999999998E-11</c:v>
                </c:pt>
                <c:pt idx="3262">
                  <c:v>-5.4212999999999999E-11</c:v>
                </c:pt>
                <c:pt idx="3263">
                  <c:v>-5.5451999999999998E-11</c:v>
                </c:pt>
                <c:pt idx="3264">
                  <c:v>-5.6623000000000001E-11</c:v>
                </c:pt>
                <c:pt idx="3265">
                  <c:v>-5.7848000000000002E-11</c:v>
                </c:pt>
                <c:pt idx="3266">
                  <c:v>-5.9081999999999996E-11</c:v>
                </c:pt>
                <c:pt idx="3267">
                  <c:v>-5.9604999999999997E-11</c:v>
                </c:pt>
                <c:pt idx="3268">
                  <c:v>-8.9295999999999996E-11</c:v>
                </c:pt>
                <c:pt idx="3269">
                  <c:v>-3.1977000000000002E-11</c:v>
                </c:pt>
                <c:pt idx="3270">
                  <c:v>-5.0699999999999997E-11</c:v>
                </c:pt>
                <c:pt idx="3271">
                  <c:v>-5.5173000000000002E-11</c:v>
                </c:pt>
                <c:pt idx="3272">
                  <c:v>-5.2962000000000002E-11</c:v>
                </c:pt>
                <c:pt idx="3273">
                  <c:v>-1.0890300000000001E-10</c:v>
                </c:pt>
                <c:pt idx="3274">
                  <c:v>-2.5258000000000001E-11</c:v>
                </c:pt>
                <c:pt idx="3275">
                  <c:v>-4.6591E-11</c:v>
                </c:pt>
                <c:pt idx="3276">
                  <c:v>-4.6393000000000001E-11</c:v>
                </c:pt>
                <c:pt idx="3277">
                  <c:v>-4.3257999999999997E-11</c:v>
                </c:pt>
                <c:pt idx="3278">
                  <c:v>-3.7523999999999999E-11</c:v>
                </c:pt>
                <c:pt idx="3279">
                  <c:v>-4.9927999999999998E-11</c:v>
                </c:pt>
                <c:pt idx="3280">
                  <c:v>-9.4500000000000003E-12</c:v>
                </c:pt>
                <c:pt idx="3281">
                  <c:v>-2.9476999999999998E-11</c:v>
                </c:pt>
                <c:pt idx="3282">
                  <c:v>-3.3290000000000002E-11</c:v>
                </c:pt>
                <c:pt idx="3283">
                  <c:v>-2.3033E-11</c:v>
                </c:pt>
                <c:pt idx="3284">
                  <c:v>-3.2765000000000003E-11</c:v>
                </c:pt>
                <c:pt idx="3285">
                  <c:v>-3.3495000000000003E-11</c:v>
                </c:pt>
                <c:pt idx="3286">
                  <c:v>-3.3794000000000002E-11</c:v>
                </c:pt>
                <c:pt idx="3287">
                  <c:v>-8.6470999999999995E-11</c:v>
                </c:pt>
                <c:pt idx="3288">
                  <c:v>-4.2271000000000002E-11</c:v>
                </c:pt>
                <c:pt idx="3289">
                  <c:v>-2.8244999999999998E-11</c:v>
                </c:pt>
                <c:pt idx="3290">
                  <c:v>-3.2316000000000002E-11</c:v>
                </c:pt>
                <c:pt idx="3291">
                  <c:v>-3.7049999999999997E-11</c:v>
                </c:pt>
                <c:pt idx="3292">
                  <c:v>-4.1550000000000001E-11</c:v>
                </c:pt>
                <c:pt idx="3293">
                  <c:v>-5.0562000000000002E-11</c:v>
                </c:pt>
                <c:pt idx="3294">
                  <c:v>-5.1992999999999999E-11</c:v>
                </c:pt>
                <c:pt idx="3295">
                  <c:v>-5.2693000000000001E-11</c:v>
                </c:pt>
                <c:pt idx="3296">
                  <c:v>-5.2370000000000002E-11</c:v>
                </c:pt>
                <c:pt idx="3297">
                  <c:v>-5.1471E-11</c:v>
                </c:pt>
                <c:pt idx="3298">
                  <c:v>-5.0290999999999997E-11</c:v>
                </c:pt>
                <c:pt idx="3299">
                  <c:v>-4.9594999999999998E-11</c:v>
                </c:pt>
                <c:pt idx="3300">
                  <c:v>-4.9286000000000003E-11</c:v>
                </c:pt>
                <c:pt idx="3301">
                  <c:v>-4.9208E-11</c:v>
                </c:pt>
                <c:pt idx="3302">
                  <c:v>-4.9341999999999999E-11</c:v>
                </c:pt>
                <c:pt idx="3303">
                  <c:v>-4.9725999999999997E-11</c:v>
                </c:pt>
                <c:pt idx="3304">
                  <c:v>-5.0480999999999999E-11</c:v>
                </c:pt>
                <c:pt idx="3305">
                  <c:v>-6.1478999999999995E-11</c:v>
                </c:pt>
                <c:pt idx="3306">
                  <c:v>-6.4549000000000004E-11</c:v>
                </c:pt>
                <c:pt idx="3307">
                  <c:v>-5.1943999999999999E-11</c:v>
                </c:pt>
                <c:pt idx="3308">
                  <c:v>-6.0850999999999997E-11</c:v>
                </c:pt>
                <c:pt idx="3309">
                  <c:v>-6.2670999999999997E-11</c:v>
                </c:pt>
                <c:pt idx="3310">
                  <c:v>-6.1272000000000003E-11</c:v>
                </c:pt>
                <c:pt idx="3311">
                  <c:v>-5.9714999999999997E-11</c:v>
                </c:pt>
                <c:pt idx="3312">
                  <c:v>-5.4461000000000001E-11</c:v>
                </c:pt>
                <c:pt idx="3313">
                  <c:v>-5.0779000000000002E-11</c:v>
                </c:pt>
                <c:pt idx="3314">
                  <c:v>-4.4391999999999999E-11</c:v>
                </c:pt>
                <c:pt idx="3315">
                  <c:v>-3.7908999999999999E-11</c:v>
                </c:pt>
                <c:pt idx="3316">
                  <c:v>-3.1008E-11</c:v>
                </c:pt>
                <c:pt idx="3317">
                  <c:v>-5.4577000000000001E-11</c:v>
                </c:pt>
                <c:pt idx="3318">
                  <c:v>-2.8939999999999999E-11</c:v>
                </c:pt>
                <c:pt idx="3319">
                  <c:v>-2.5253E-11</c:v>
                </c:pt>
                <c:pt idx="3320">
                  <c:v>-2.5885E-11</c:v>
                </c:pt>
                <c:pt idx="3321">
                  <c:v>-2.7794999999999999E-11</c:v>
                </c:pt>
                <c:pt idx="3322">
                  <c:v>-3.0031000000000001E-11</c:v>
                </c:pt>
                <c:pt idx="3323">
                  <c:v>-3.4721E-11</c:v>
                </c:pt>
                <c:pt idx="3324">
                  <c:v>-3.1702999999999998E-11</c:v>
                </c:pt>
                <c:pt idx="3325">
                  <c:v>-3.1678000000000003E-11</c:v>
                </c:pt>
                <c:pt idx="3326">
                  <c:v>-3.2798999999999997E-11</c:v>
                </c:pt>
                <c:pt idx="3327">
                  <c:v>-3.4487999999999998E-11</c:v>
                </c:pt>
                <c:pt idx="3328">
                  <c:v>-3.6108000000000001E-11</c:v>
                </c:pt>
                <c:pt idx="3329">
                  <c:v>-3.8634000000000002E-11</c:v>
                </c:pt>
                <c:pt idx="3330">
                  <c:v>-4.0783E-11</c:v>
                </c:pt>
                <c:pt idx="3331">
                  <c:v>-4.1997999999999999E-11</c:v>
                </c:pt>
                <c:pt idx="3332">
                  <c:v>-4.1708E-11</c:v>
                </c:pt>
                <c:pt idx="3333">
                  <c:v>-4.2933000000000001E-11</c:v>
                </c:pt>
                <c:pt idx="3334">
                  <c:v>-4.4774E-11</c:v>
                </c:pt>
                <c:pt idx="3335">
                  <c:v>-4.6879000000000002E-11</c:v>
                </c:pt>
                <c:pt idx="3336">
                  <c:v>-4.9398000000000001E-11</c:v>
                </c:pt>
                <c:pt idx="3337">
                  <c:v>-5.0955E-11</c:v>
                </c:pt>
                <c:pt idx="3338">
                  <c:v>-5.0864999999999997E-11</c:v>
                </c:pt>
                <c:pt idx="3339">
                  <c:v>-5.2624999999999999E-11</c:v>
                </c:pt>
                <c:pt idx="3340">
                  <c:v>-5.3573999999999998E-11</c:v>
                </c:pt>
                <c:pt idx="3341">
                  <c:v>-5.5757999999999999E-11</c:v>
                </c:pt>
                <c:pt idx="3342">
                  <c:v>-5.8325000000000003E-11</c:v>
                </c:pt>
                <c:pt idx="3343">
                  <c:v>-6.0919999999999995E-11</c:v>
                </c:pt>
                <c:pt idx="3344">
                  <c:v>-6.3253000000000001E-11</c:v>
                </c:pt>
                <c:pt idx="3345">
                  <c:v>-6.4297E-11</c:v>
                </c:pt>
                <c:pt idx="3346">
                  <c:v>-6.3690999999999998E-11</c:v>
                </c:pt>
                <c:pt idx="3347">
                  <c:v>-6.1240999999999996E-11</c:v>
                </c:pt>
                <c:pt idx="3348">
                  <c:v>-5.9292999999999996E-11</c:v>
                </c:pt>
                <c:pt idx="3349">
                  <c:v>-5.5823000000000001E-11</c:v>
                </c:pt>
                <c:pt idx="3350">
                  <c:v>-5.2913999999999997E-11</c:v>
                </c:pt>
                <c:pt idx="3351">
                  <c:v>-4.9758E-11</c:v>
                </c:pt>
                <c:pt idx="3352">
                  <c:v>-4.6525000000000002E-11</c:v>
                </c:pt>
                <c:pt idx="3353">
                  <c:v>-2.6101000000000001E-11</c:v>
                </c:pt>
                <c:pt idx="3354">
                  <c:v>-6.2209999999999998E-11</c:v>
                </c:pt>
                <c:pt idx="3355">
                  <c:v>-4.1395999999999998E-11</c:v>
                </c:pt>
                <c:pt idx="3356">
                  <c:v>-3.5443000000000002E-11</c:v>
                </c:pt>
                <c:pt idx="3357">
                  <c:v>-3.1266999999999999E-11</c:v>
                </c:pt>
                <c:pt idx="3358">
                  <c:v>-2.9375999999999998E-11</c:v>
                </c:pt>
                <c:pt idx="3359">
                  <c:v>-3.0288999999999997E-11</c:v>
                </c:pt>
                <c:pt idx="3360">
                  <c:v>-2.6667999999999999E-11</c:v>
                </c:pt>
                <c:pt idx="3361">
                  <c:v>-2.6656999999999998E-11</c:v>
                </c:pt>
                <c:pt idx="3362">
                  <c:v>-2.6960999999999999E-11</c:v>
                </c:pt>
                <c:pt idx="3363">
                  <c:v>-2.7166999999999998E-11</c:v>
                </c:pt>
                <c:pt idx="3364">
                  <c:v>-2.7110000000000001E-11</c:v>
                </c:pt>
                <c:pt idx="3365">
                  <c:v>-2.8863000000000001E-11</c:v>
                </c:pt>
                <c:pt idx="3366">
                  <c:v>-3.1695E-11</c:v>
                </c:pt>
                <c:pt idx="3367">
                  <c:v>-3.4970999999999999E-11</c:v>
                </c:pt>
                <c:pt idx="3368">
                  <c:v>-3.9312999999999998E-11</c:v>
                </c:pt>
                <c:pt idx="3369">
                  <c:v>-4.3963999999999998E-11</c:v>
                </c:pt>
                <c:pt idx="3370">
                  <c:v>-4.8602000000000003E-11</c:v>
                </c:pt>
                <c:pt idx="3371">
                  <c:v>-5.148E-11</c:v>
                </c:pt>
                <c:pt idx="3372">
                  <c:v>-5.3054999999999998E-11</c:v>
                </c:pt>
                <c:pt idx="3373">
                  <c:v>-5.3362999999999997E-11</c:v>
                </c:pt>
                <c:pt idx="3374">
                  <c:v>-5.2806000000000001E-11</c:v>
                </c:pt>
                <c:pt idx="3375">
                  <c:v>-5.1903999999999999E-11</c:v>
                </c:pt>
                <c:pt idx="3376">
                  <c:v>-5.1182999999999998E-11</c:v>
                </c:pt>
                <c:pt idx="3377">
                  <c:v>-5.2950000000000002E-11</c:v>
                </c:pt>
                <c:pt idx="3378">
                  <c:v>-5.0410999999999999E-11</c:v>
                </c:pt>
                <c:pt idx="3379">
                  <c:v>-5.1341999999999998E-11</c:v>
                </c:pt>
                <c:pt idx="3380">
                  <c:v>-5.2858000000000001E-11</c:v>
                </c:pt>
                <c:pt idx="3381">
                  <c:v>-5.4202999999999998E-11</c:v>
                </c:pt>
                <c:pt idx="3382">
                  <c:v>-5.5842000000000002E-11</c:v>
                </c:pt>
                <c:pt idx="3383">
                  <c:v>-5.6883999999999997E-11</c:v>
                </c:pt>
                <c:pt idx="3384">
                  <c:v>-5.8322000000000003E-11</c:v>
                </c:pt>
                <c:pt idx="3385">
                  <c:v>-5.9770000000000004E-11</c:v>
                </c:pt>
                <c:pt idx="3386">
                  <c:v>-6.1504000000000003E-11</c:v>
                </c:pt>
                <c:pt idx="3387">
                  <c:v>-5.5082000000000003E-11</c:v>
                </c:pt>
                <c:pt idx="3388">
                  <c:v>-5.2822000000000003E-11</c:v>
                </c:pt>
                <c:pt idx="3389">
                  <c:v>-5.2620000000000002E-11</c:v>
                </c:pt>
                <c:pt idx="3390">
                  <c:v>-4.8984999999999999E-11</c:v>
                </c:pt>
                <c:pt idx="3391">
                  <c:v>-4.4775999999999997E-11</c:v>
                </c:pt>
                <c:pt idx="3392">
                  <c:v>-4.0980999999999999E-11</c:v>
                </c:pt>
                <c:pt idx="3393">
                  <c:v>-3.7568999999999997E-11</c:v>
                </c:pt>
                <c:pt idx="3394">
                  <c:v>-3.4578000000000001E-11</c:v>
                </c:pt>
                <c:pt idx="3395">
                  <c:v>-3.2753999999999999E-11</c:v>
                </c:pt>
                <c:pt idx="3396">
                  <c:v>-2.9903999999999997E-11</c:v>
                </c:pt>
                <c:pt idx="3397">
                  <c:v>-2.7421999999999998E-11</c:v>
                </c:pt>
                <c:pt idx="3398">
                  <c:v>-2.636E-11</c:v>
                </c:pt>
                <c:pt idx="3399">
                  <c:v>-2.6273999999999999E-11</c:v>
                </c:pt>
                <c:pt idx="3400">
                  <c:v>-2.7192E-11</c:v>
                </c:pt>
                <c:pt idx="3401">
                  <c:v>-2.9037000000000001E-11</c:v>
                </c:pt>
                <c:pt idx="3402">
                  <c:v>-2.9635999999999999E-11</c:v>
                </c:pt>
                <c:pt idx="3403">
                  <c:v>-3.0669E-11</c:v>
                </c:pt>
                <c:pt idx="3404">
                  <c:v>-3.2895E-11</c:v>
                </c:pt>
                <c:pt idx="3405">
                  <c:v>-1.7872E-11</c:v>
                </c:pt>
                <c:pt idx="3406">
                  <c:v>-3.7510999999999997E-11</c:v>
                </c:pt>
                <c:pt idx="3407">
                  <c:v>-4.0409999999999999E-11</c:v>
                </c:pt>
                <c:pt idx="3408">
                  <c:v>-4.4040999999999999E-11</c:v>
                </c:pt>
                <c:pt idx="3409">
                  <c:v>-4.6888999999999997E-11</c:v>
                </c:pt>
                <c:pt idx="3410">
                  <c:v>-4.8321999999999999E-11</c:v>
                </c:pt>
                <c:pt idx="3411">
                  <c:v>-4.9728999999999997E-11</c:v>
                </c:pt>
                <c:pt idx="3412">
                  <c:v>-5.1616999999999999E-11</c:v>
                </c:pt>
                <c:pt idx="3413">
                  <c:v>-5.3582999999999997E-11</c:v>
                </c:pt>
                <c:pt idx="3414">
                  <c:v>-5.5249000000000001E-11</c:v>
                </c:pt>
                <c:pt idx="3415">
                  <c:v>-5.6116E-11</c:v>
                </c:pt>
                <c:pt idx="3416">
                  <c:v>-5.6987000000000002E-11</c:v>
                </c:pt>
                <c:pt idx="3417">
                  <c:v>-6.8870999999999999E-11</c:v>
                </c:pt>
                <c:pt idx="3418">
                  <c:v>-6.0196999999999996E-11</c:v>
                </c:pt>
                <c:pt idx="3419">
                  <c:v>-5.8238000000000006E-11</c:v>
                </c:pt>
                <c:pt idx="3420">
                  <c:v>-5.9295999999999996E-11</c:v>
                </c:pt>
                <c:pt idx="3421">
                  <c:v>-5.9324000000000004E-11</c:v>
                </c:pt>
                <c:pt idx="3422">
                  <c:v>-6.2852999999999995E-11</c:v>
                </c:pt>
                <c:pt idx="3423">
                  <c:v>-6.2914000000000001E-11</c:v>
                </c:pt>
                <c:pt idx="3424">
                  <c:v>-6.1588999999999995E-11</c:v>
                </c:pt>
                <c:pt idx="3425">
                  <c:v>-5.7965999999999999E-11</c:v>
                </c:pt>
                <c:pt idx="3426">
                  <c:v>-5.2739000000000001E-11</c:v>
                </c:pt>
                <c:pt idx="3427">
                  <c:v>-4.7160000000000002E-11</c:v>
                </c:pt>
                <c:pt idx="3428">
                  <c:v>-4.2857000000000001E-11</c:v>
                </c:pt>
                <c:pt idx="3429">
                  <c:v>-3.9033E-11</c:v>
                </c:pt>
                <c:pt idx="3430">
                  <c:v>-4.2628000000000001E-11</c:v>
                </c:pt>
                <c:pt idx="3431">
                  <c:v>-3.6820000000000002E-11</c:v>
                </c:pt>
                <c:pt idx="3432">
                  <c:v>-3.2532000000000001E-11</c:v>
                </c:pt>
                <c:pt idx="3433">
                  <c:v>-3.1045000000000001E-11</c:v>
                </c:pt>
                <c:pt idx="3434">
                  <c:v>-3.0099999999999998E-11</c:v>
                </c:pt>
                <c:pt idx="3435">
                  <c:v>-2.9592000000000002E-11</c:v>
                </c:pt>
                <c:pt idx="3436">
                  <c:v>-3.2428E-11</c:v>
                </c:pt>
                <c:pt idx="3437">
                  <c:v>-3.1345000000000003E-11</c:v>
                </c:pt>
                <c:pt idx="3438">
                  <c:v>-3.2307000000000003E-11</c:v>
                </c:pt>
                <c:pt idx="3439">
                  <c:v>-3.2465000000000001E-11</c:v>
                </c:pt>
                <c:pt idx="3440">
                  <c:v>-3.3176E-11</c:v>
                </c:pt>
                <c:pt idx="3441">
                  <c:v>-3.2449E-11</c:v>
                </c:pt>
                <c:pt idx="3442">
                  <c:v>-3.2948000000000002E-11</c:v>
                </c:pt>
                <c:pt idx="3443">
                  <c:v>-3.5581999999999999E-11</c:v>
                </c:pt>
                <c:pt idx="3444">
                  <c:v>-3.9736999999999997E-11</c:v>
                </c:pt>
                <c:pt idx="3445">
                  <c:v>-4.3618999999999998E-11</c:v>
                </c:pt>
                <c:pt idx="3446">
                  <c:v>-4.6696999999999998E-11</c:v>
                </c:pt>
                <c:pt idx="3447">
                  <c:v>-4.8788000000000003E-11</c:v>
                </c:pt>
                <c:pt idx="3448">
                  <c:v>-4.9865E-11</c:v>
                </c:pt>
                <c:pt idx="3449">
                  <c:v>-4.7927999999999999E-11</c:v>
                </c:pt>
                <c:pt idx="3450">
                  <c:v>-4.7399999999999999E-11</c:v>
                </c:pt>
                <c:pt idx="3451">
                  <c:v>-4.9335999999999999E-11</c:v>
                </c:pt>
                <c:pt idx="3452">
                  <c:v>-5.0648000000000003E-11</c:v>
                </c:pt>
                <c:pt idx="3453">
                  <c:v>-5.2367999999999998E-11</c:v>
                </c:pt>
                <c:pt idx="3454">
                  <c:v>-5.5064999999999999E-11</c:v>
                </c:pt>
                <c:pt idx="3455">
                  <c:v>-5.8385000000000001E-11</c:v>
                </c:pt>
                <c:pt idx="3456">
                  <c:v>-6.1802999999999996E-11</c:v>
                </c:pt>
                <c:pt idx="3457">
                  <c:v>-6.4478999999999998E-11</c:v>
                </c:pt>
                <c:pt idx="3458">
                  <c:v>-6.6572999999999996E-11</c:v>
                </c:pt>
                <c:pt idx="3459">
                  <c:v>-6.8451999999999998E-11</c:v>
                </c:pt>
                <c:pt idx="3460">
                  <c:v>-6.7779999999999998E-11</c:v>
                </c:pt>
                <c:pt idx="3461">
                  <c:v>-6.3708999999999997E-11</c:v>
                </c:pt>
                <c:pt idx="3462">
                  <c:v>-5.8650999999999995E-11</c:v>
                </c:pt>
                <c:pt idx="3463">
                  <c:v>-1.02813E-10</c:v>
                </c:pt>
                <c:pt idx="3464">
                  <c:v>-6.9059999999999999E-12</c:v>
                </c:pt>
                <c:pt idx="3465">
                  <c:v>-4.9789000000000001E-11</c:v>
                </c:pt>
                <c:pt idx="3466">
                  <c:v>-4.5996000000000001E-11</c:v>
                </c:pt>
                <c:pt idx="3467">
                  <c:v>-2.4626000000000001E-11</c:v>
                </c:pt>
                <c:pt idx="3468">
                  <c:v>-6.2483E-11</c:v>
                </c:pt>
                <c:pt idx="3469">
                  <c:v>-2.0593E-11</c:v>
                </c:pt>
                <c:pt idx="3470">
                  <c:v>3.7727000000000002E-11</c:v>
                </c:pt>
                <c:pt idx="3471">
                  <c:v>-4.6286E-11</c:v>
                </c:pt>
                <c:pt idx="3472">
                  <c:v>-3.6838999999999997E-11</c:v>
                </c:pt>
                <c:pt idx="3473">
                  <c:v>-2.6612999999999999E-11</c:v>
                </c:pt>
                <c:pt idx="3474">
                  <c:v>-2.8231000000000001E-11</c:v>
                </c:pt>
                <c:pt idx="3475">
                  <c:v>-2.0321999999999998E-11</c:v>
                </c:pt>
                <c:pt idx="3476">
                  <c:v>-2.5930000000000001E-11</c:v>
                </c:pt>
                <c:pt idx="3477">
                  <c:v>-3.1925999999999998E-11</c:v>
                </c:pt>
                <c:pt idx="3478">
                  <c:v>-5.1670000000000001E-11</c:v>
                </c:pt>
                <c:pt idx="3479">
                  <c:v>-3.4011999999999998E-11</c:v>
                </c:pt>
                <c:pt idx="3480">
                  <c:v>-3.3161000000000001E-11</c:v>
                </c:pt>
                <c:pt idx="3481">
                  <c:v>-3.2843E-11</c:v>
                </c:pt>
                <c:pt idx="3482">
                  <c:v>-3.4358E-11</c:v>
                </c:pt>
                <c:pt idx="3483">
                  <c:v>-3.7131000000000001E-11</c:v>
                </c:pt>
                <c:pt idx="3484">
                  <c:v>-4.0035000000000001E-11</c:v>
                </c:pt>
                <c:pt idx="3485">
                  <c:v>-4.4301E-11</c:v>
                </c:pt>
                <c:pt idx="3486">
                  <c:v>-4.5642999999999997E-11</c:v>
                </c:pt>
                <c:pt idx="3487">
                  <c:v>-4.7060999999999999E-11</c:v>
                </c:pt>
                <c:pt idx="3488">
                  <c:v>-4.9031E-11</c:v>
                </c:pt>
                <c:pt idx="3489">
                  <c:v>-5.2013999999999999E-11</c:v>
                </c:pt>
                <c:pt idx="3490">
                  <c:v>-5.5087000000000001E-11</c:v>
                </c:pt>
                <c:pt idx="3491">
                  <c:v>-5.8735000000000004E-11</c:v>
                </c:pt>
                <c:pt idx="3492">
                  <c:v>-6.0761000000000001E-11</c:v>
                </c:pt>
                <c:pt idx="3493">
                  <c:v>-6.1867999999999998E-11</c:v>
                </c:pt>
                <c:pt idx="3494">
                  <c:v>-6.3229000000000002E-11</c:v>
                </c:pt>
                <c:pt idx="3495">
                  <c:v>-6.4300999999999996E-11</c:v>
                </c:pt>
                <c:pt idx="3496">
                  <c:v>-6.8061000000000004E-11</c:v>
                </c:pt>
                <c:pt idx="3497">
                  <c:v>-6.7791000000000001E-11</c:v>
                </c:pt>
                <c:pt idx="3498">
                  <c:v>-6.6278999999999994E-11</c:v>
                </c:pt>
                <c:pt idx="3499">
                  <c:v>-6.2923000000000001E-11</c:v>
                </c:pt>
                <c:pt idx="3500">
                  <c:v>-5.9881E-11</c:v>
                </c:pt>
                <c:pt idx="3501">
                  <c:v>-5.3091999999999999E-11</c:v>
                </c:pt>
                <c:pt idx="3502">
                  <c:v>-4.1559000000000001E-11</c:v>
                </c:pt>
                <c:pt idx="3503">
                  <c:v>-3.3695E-11</c:v>
                </c:pt>
                <c:pt idx="3504">
                  <c:v>-3.3891000000000001E-11</c:v>
                </c:pt>
                <c:pt idx="3505">
                  <c:v>-2.6328E-11</c:v>
                </c:pt>
                <c:pt idx="3506">
                  <c:v>-2.4311E-11</c:v>
                </c:pt>
                <c:pt idx="3507">
                  <c:v>-2.4905999999999999E-11</c:v>
                </c:pt>
                <c:pt idx="3508">
                  <c:v>-2.5259E-11</c:v>
                </c:pt>
                <c:pt idx="3509">
                  <c:v>-2.7545999999999999E-11</c:v>
                </c:pt>
                <c:pt idx="3510">
                  <c:v>-2.6994000000000001E-11</c:v>
                </c:pt>
                <c:pt idx="3511">
                  <c:v>-2.7087999999999999E-11</c:v>
                </c:pt>
                <c:pt idx="3512">
                  <c:v>-2.4514E-11</c:v>
                </c:pt>
                <c:pt idx="3513">
                  <c:v>-3.2453000000000002E-11</c:v>
                </c:pt>
                <c:pt idx="3514">
                  <c:v>-3.0862999999999997E-11</c:v>
                </c:pt>
                <c:pt idx="3515">
                  <c:v>-3.2511000000000002E-11</c:v>
                </c:pt>
                <c:pt idx="3516">
                  <c:v>-3.3461000000000002E-11</c:v>
                </c:pt>
                <c:pt idx="3517">
                  <c:v>-3.5815999999999997E-11</c:v>
                </c:pt>
                <c:pt idx="3518">
                  <c:v>-3.7355999999999999E-11</c:v>
                </c:pt>
                <c:pt idx="3519">
                  <c:v>-3.8045999999999998E-11</c:v>
                </c:pt>
                <c:pt idx="3520">
                  <c:v>-3.8185999999999997E-11</c:v>
                </c:pt>
                <c:pt idx="3521">
                  <c:v>-3.9471000000000003E-11</c:v>
                </c:pt>
                <c:pt idx="3522">
                  <c:v>-4.2115999999999997E-11</c:v>
                </c:pt>
                <c:pt idx="3523">
                  <c:v>-4.4189000000000002E-11</c:v>
                </c:pt>
                <c:pt idx="3524">
                  <c:v>-4.5669E-11</c:v>
                </c:pt>
                <c:pt idx="3525">
                  <c:v>-4.6956000000000003E-11</c:v>
                </c:pt>
                <c:pt idx="3526">
                  <c:v>-4.9718E-11</c:v>
                </c:pt>
                <c:pt idx="3527">
                  <c:v>-5.1475000000000002E-11</c:v>
                </c:pt>
                <c:pt idx="3528">
                  <c:v>-6.5159000000000002E-11</c:v>
                </c:pt>
                <c:pt idx="3529">
                  <c:v>-6.1121E-11</c:v>
                </c:pt>
                <c:pt idx="3530">
                  <c:v>-5.8418999999999995E-11</c:v>
                </c:pt>
                <c:pt idx="3531">
                  <c:v>-5.9982E-11</c:v>
                </c:pt>
                <c:pt idx="3532">
                  <c:v>-6.2935E-11</c:v>
                </c:pt>
                <c:pt idx="3533">
                  <c:v>-6.3924000000000006E-11</c:v>
                </c:pt>
                <c:pt idx="3534">
                  <c:v>-6.852E-11</c:v>
                </c:pt>
                <c:pt idx="3535">
                  <c:v>-6.6274000000000003E-11</c:v>
                </c:pt>
                <c:pt idx="3536">
                  <c:v>-6.1043999999999999E-11</c:v>
                </c:pt>
                <c:pt idx="3537">
                  <c:v>-5.8229000000000006E-11</c:v>
                </c:pt>
                <c:pt idx="3538">
                  <c:v>-5.2947999999999998E-11</c:v>
                </c:pt>
                <c:pt idx="3539">
                  <c:v>-4.8137000000000001E-11</c:v>
                </c:pt>
                <c:pt idx="3540">
                  <c:v>-4.3089000000000001E-11</c:v>
                </c:pt>
                <c:pt idx="3541">
                  <c:v>-3.9773999999999998E-11</c:v>
                </c:pt>
                <c:pt idx="3542">
                  <c:v>-3.7993999999999998E-11</c:v>
                </c:pt>
                <c:pt idx="3543">
                  <c:v>-3.805E-11</c:v>
                </c:pt>
                <c:pt idx="3544">
                  <c:v>-3.7450999999999999E-11</c:v>
                </c:pt>
                <c:pt idx="3545">
                  <c:v>-3.8423000000000001E-11</c:v>
                </c:pt>
                <c:pt idx="3546">
                  <c:v>-3.8649000000000001E-11</c:v>
                </c:pt>
                <c:pt idx="3547">
                  <c:v>-3.7532999999999998E-11</c:v>
                </c:pt>
                <c:pt idx="3548">
                  <c:v>-3.6588000000000002E-11</c:v>
                </c:pt>
                <c:pt idx="3549">
                  <c:v>-3.4890000000000002E-11</c:v>
                </c:pt>
                <c:pt idx="3550">
                  <c:v>-3.2432999999999998E-11</c:v>
                </c:pt>
                <c:pt idx="3551">
                  <c:v>-2.9374E-11</c:v>
                </c:pt>
                <c:pt idx="3552">
                  <c:v>-2.6841E-11</c:v>
                </c:pt>
                <c:pt idx="3553">
                  <c:v>-2.6340999999999999E-11</c:v>
                </c:pt>
                <c:pt idx="3554">
                  <c:v>-2.6821E-11</c:v>
                </c:pt>
                <c:pt idx="3555">
                  <c:v>-2.8086000000000001E-11</c:v>
                </c:pt>
                <c:pt idx="3556">
                  <c:v>-3.0382E-11</c:v>
                </c:pt>
                <c:pt idx="3557">
                  <c:v>-3.3339000000000002E-11</c:v>
                </c:pt>
                <c:pt idx="3558">
                  <c:v>-3.5862999999999999E-11</c:v>
                </c:pt>
                <c:pt idx="3559">
                  <c:v>-3.7229000000000001E-11</c:v>
                </c:pt>
                <c:pt idx="3560">
                  <c:v>-3.9508999999999999E-11</c:v>
                </c:pt>
                <c:pt idx="3561">
                  <c:v>-4.2491999999999998E-11</c:v>
                </c:pt>
                <c:pt idx="3562">
                  <c:v>-4.7068000000000001E-11</c:v>
                </c:pt>
                <c:pt idx="3563">
                  <c:v>-5.2401999999999999E-11</c:v>
                </c:pt>
                <c:pt idx="3564">
                  <c:v>-5.7977999999999999E-11</c:v>
                </c:pt>
                <c:pt idx="3565">
                  <c:v>-6.1888000000000001E-11</c:v>
                </c:pt>
                <c:pt idx="3566">
                  <c:v>-6.4796000000000003E-11</c:v>
                </c:pt>
                <c:pt idx="3567">
                  <c:v>-6.5875000000000005E-11</c:v>
                </c:pt>
                <c:pt idx="3568">
                  <c:v>-6.5385999999999998E-11</c:v>
                </c:pt>
                <c:pt idx="3569">
                  <c:v>-6.5487999999999994E-11</c:v>
                </c:pt>
                <c:pt idx="3570">
                  <c:v>-6.4665000000000004E-11</c:v>
                </c:pt>
                <c:pt idx="3571">
                  <c:v>-6.1968999999999998E-11</c:v>
                </c:pt>
                <c:pt idx="3572">
                  <c:v>-5.8893999999999998E-11</c:v>
                </c:pt>
                <c:pt idx="3573">
                  <c:v>-5.5878000000000001E-11</c:v>
                </c:pt>
                <c:pt idx="3574">
                  <c:v>-5.3668999999999998E-11</c:v>
                </c:pt>
                <c:pt idx="3575">
                  <c:v>-5.1927000000000002E-11</c:v>
                </c:pt>
                <c:pt idx="3576">
                  <c:v>-5.9455999999999999E-11</c:v>
                </c:pt>
                <c:pt idx="3577">
                  <c:v>-4.9737000000000001E-11</c:v>
                </c:pt>
                <c:pt idx="3578">
                  <c:v>-4.8541999999999999E-11</c:v>
                </c:pt>
                <c:pt idx="3579">
                  <c:v>-5.1390999999999999E-11</c:v>
                </c:pt>
                <c:pt idx="3580">
                  <c:v>-5.1474E-11</c:v>
                </c:pt>
                <c:pt idx="3581">
                  <c:v>-4.9884999999999998E-11</c:v>
                </c:pt>
                <c:pt idx="3582">
                  <c:v>-4.6472E-11</c:v>
                </c:pt>
                <c:pt idx="3583">
                  <c:v>-4.1850000000000003E-11</c:v>
                </c:pt>
                <c:pt idx="3584">
                  <c:v>-3.6735000000000003E-11</c:v>
                </c:pt>
                <c:pt idx="3585">
                  <c:v>-3.2325999999999998E-11</c:v>
                </c:pt>
                <c:pt idx="3586">
                  <c:v>-2.931E-11</c:v>
                </c:pt>
                <c:pt idx="3587">
                  <c:v>-2.7467999999999999E-11</c:v>
                </c:pt>
                <c:pt idx="3588">
                  <c:v>-2.6580999999999999E-11</c:v>
                </c:pt>
                <c:pt idx="3589">
                  <c:v>-2.6093E-11</c:v>
                </c:pt>
                <c:pt idx="3590">
                  <c:v>-2.6828000000000002E-11</c:v>
                </c:pt>
                <c:pt idx="3591">
                  <c:v>-2.7553000000000001E-11</c:v>
                </c:pt>
                <c:pt idx="3592">
                  <c:v>-2.8754999999999999E-11</c:v>
                </c:pt>
                <c:pt idx="3593">
                  <c:v>-3.1428999999999999E-11</c:v>
                </c:pt>
                <c:pt idx="3594">
                  <c:v>-3.3532999999999999E-11</c:v>
                </c:pt>
                <c:pt idx="3595">
                  <c:v>-3.7422999999999998E-11</c:v>
                </c:pt>
                <c:pt idx="3596">
                  <c:v>-4.0500999999999998E-11</c:v>
                </c:pt>
                <c:pt idx="3597">
                  <c:v>-4.329E-11</c:v>
                </c:pt>
                <c:pt idx="3598">
                  <c:v>-4.4840999999999999E-11</c:v>
                </c:pt>
                <c:pt idx="3599">
                  <c:v>-4.5587999999999997E-11</c:v>
                </c:pt>
                <c:pt idx="3600">
                  <c:v>-4.7411999999999999E-11</c:v>
                </c:pt>
                <c:pt idx="3601">
                  <c:v>-4.9044000000000001E-11</c:v>
                </c:pt>
                <c:pt idx="3602">
                  <c:v>-5.2834000000000002E-11</c:v>
                </c:pt>
                <c:pt idx="3603">
                  <c:v>-5.5702999999999999E-11</c:v>
                </c:pt>
                <c:pt idx="3604">
                  <c:v>-5.7964999999999997E-11</c:v>
                </c:pt>
                <c:pt idx="3605">
                  <c:v>-6.0342999999999995E-11</c:v>
                </c:pt>
                <c:pt idx="3606">
                  <c:v>-6.4089E-11</c:v>
                </c:pt>
                <c:pt idx="3607">
                  <c:v>-6.6758000000000006E-11</c:v>
                </c:pt>
                <c:pt idx="3608">
                  <c:v>-6.7999999999999998E-11</c:v>
                </c:pt>
                <c:pt idx="3609">
                  <c:v>-6.7467000000000001E-11</c:v>
                </c:pt>
                <c:pt idx="3610">
                  <c:v>-6.3315000000000003E-11</c:v>
                </c:pt>
                <c:pt idx="3611">
                  <c:v>-6.6054999999999998E-11</c:v>
                </c:pt>
                <c:pt idx="3612">
                  <c:v>-6.1069000000000006E-11</c:v>
                </c:pt>
                <c:pt idx="3613">
                  <c:v>-5.8950000000000001E-11</c:v>
                </c:pt>
                <c:pt idx="3614">
                  <c:v>-5.8E-11</c:v>
                </c:pt>
                <c:pt idx="3615">
                  <c:v>-5.2697000000000003E-11</c:v>
                </c:pt>
                <c:pt idx="3616">
                  <c:v>-4.9405999999999998E-11</c:v>
                </c:pt>
                <c:pt idx="3617">
                  <c:v>-4.3688000000000002E-11</c:v>
                </c:pt>
                <c:pt idx="3618">
                  <c:v>-3.9935000000000002E-11</c:v>
                </c:pt>
                <c:pt idx="3619">
                  <c:v>-3.4707000000000002E-11</c:v>
                </c:pt>
                <c:pt idx="3620">
                  <c:v>-2.9866000000000001E-11</c:v>
                </c:pt>
                <c:pt idx="3621">
                  <c:v>-2.8131E-11</c:v>
                </c:pt>
                <c:pt idx="3622">
                  <c:v>-3.5934000000000001E-11</c:v>
                </c:pt>
                <c:pt idx="3623">
                  <c:v>-4.2439000000000002E-11</c:v>
                </c:pt>
                <c:pt idx="3624">
                  <c:v>-1.8149000000000001E-11</c:v>
                </c:pt>
                <c:pt idx="3625">
                  <c:v>-2.4656E-11</c:v>
                </c:pt>
                <c:pt idx="3626">
                  <c:v>-2.5284000000000001E-11</c:v>
                </c:pt>
                <c:pt idx="3627">
                  <c:v>-2.0909E-11</c:v>
                </c:pt>
                <c:pt idx="3628">
                  <c:v>-2.7609999999999999E-11</c:v>
                </c:pt>
                <c:pt idx="3629">
                  <c:v>-2.8922E-11</c:v>
                </c:pt>
                <c:pt idx="3630">
                  <c:v>-3.102E-11</c:v>
                </c:pt>
                <c:pt idx="3631">
                  <c:v>-3.1891999999999997E-11</c:v>
                </c:pt>
                <c:pt idx="3632">
                  <c:v>-3.2799999999999999E-11</c:v>
                </c:pt>
                <c:pt idx="3633">
                  <c:v>-3.4099000000000002E-11</c:v>
                </c:pt>
                <c:pt idx="3634">
                  <c:v>-3.6042999999999999E-11</c:v>
                </c:pt>
                <c:pt idx="3635">
                  <c:v>-3.9235000000000001E-11</c:v>
                </c:pt>
                <c:pt idx="3636">
                  <c:v>-4.1565000000000001E-11</c:v>
                </c:pt>
                <c:pt idx="3637">
                  <c:v>-4.4638999999999998E-11</c:v>
                </c:pt>
                <c:pt idx="3638">
                  <c:v>-4.7172999999999997E-11</c:v>
                </c:pt>
                <c:pt idx="3639">
                  <c:v>-5.0208999999999998E-11</c:v>
                </c:pt>
                <c:pt idx="3640">
                  <c:v>-5.3465E-11</c:v>
                </c:pt>
                <c:pt idx="3641">
                  <c:v>-5.6789000000000003E-11</c:v>
                </c:pt>
                <c:pt idx="3642">
                  <c:v>-5.9982999999999996E-11</c:v>
                </c:pt>
                <c:pt idx="3643">
                  <c:v>-6.2825E-11</c:v>
                </c:pt>
                <c:pt idx="3644">
                  <c:v>-6.4460999999999998E-11</c:v>
                </c:pt>
                <c:pt idx="3645">
                  <c:v>-6.4699999999999994E-11</c:v>
                </c:pt>
                <c:pt idx="3646">
                  <c:v>-6.397E-11</c:v>
                </c:pt>
                <c:pt idx="3647">
                  <c:v>-6.2697999999999996E-11</c:v>
                </c:pt>
                <c:pt idx="3648">
                  <c:v>-6.2209999999999998E-11</c:v>
                </c:pt>
                <c:pt idx="3649">
                  <c:v>-5.9556999999999999E-11</c:v>
                </c:pt>
                <c:pt idx="3650">
                  <c:v>-5.6029999999999999E-11</c:v>
                </c:pt>
                <c:pt idx="3651">
                  <c:v>-5.4046000000000001E-11</c:v>
                </c:pt>
                <c:pt idx="3652">
                  <c:v>-5.0962999999999998E-11</c:v>
                </c:pt>
                <c:pt idx="3653">
                  <c:v>-4.8888000000000001E-11</c:v>
                </c:pt>
                <c:pt idx="3654">
                  <c:v>-4.7417000000000003E-11</c:v>
                </c:pt>
                <c:pt idx="3655">
                  <c:v>-4.6164000000000001E-11</c:v>
                </c:pt>
                <c:pt idx="3656">
                  <c:v>-4.6131999999999998E-11</c:v>
                </c:pt>
                <c:pt idx="3657">
                  <c:v>-4.5034000000000001E-11</c:v>
                </c:pt>
                <c:pt idx="3658">
                  <c:v>-4.3538999999999997E-11</c:v>
                </c:pt>
                <c:pt idx="3659">
                  <c:v>-4.0661000000000001E-11</c:v>
                </c:pt>
                <c:pt idx="3660">
                  <c:v>-3.8915000000000002E-11</c:v>
                </c:pt>
                <c:pt idx="3661">
                  <c:v>-3.7477999999999998E-11</c:v>
                </c:pt>
                <c:pt idx="3662">
                  <c:v>-3.5378000000000001E-11</c:v>
                </c:pt>
                <c:pt idx="3663">
                  <c:v>-3.2853000000000001E-11</c:v>
                </c:pt>
                <c:pt idx="3664">
                  <c:v>-2.9948E-11</c:v>
                </c:pt>
                <c:pt idx="3665">
                  <c:v>-2.7435999999999999E-11</c:v>
                </c:pt>
                <c:pt idx="3666">
                  <c:v>-2.5841999999999999E-11</c:v>
                </c:pt>
                <c:pt idx="3667">
                  <c:v>-2.4418999999999999E-11</c:v>
                </c:pt>
                <c:pt idx="3668">
                  <c:v>-2.2529E-11</c:v>
                </c:pt>
                <c:pt idx="3669">
                  <c:v>-2.6586999999999999E-11</c:v>
                </c:pt>
                <c:pt idx="3670">
                  <c:v>-2.8979000000000001E-11</c:v>
                </c:pt>
                <c:pt idx="3671">
                  <c:v>-3.3125000000000002E-11</c:v>
                </c:pt>
                <c:pt idx="3672">
                  <c:v>-6.4086999999999995E-11</c:v>
                </c:pt>
                <c:pt idx="3673">
                  <c:v>-6.2465999999999997E-11</c:v>
                </c:pt>
                <c:pt idx="3674">
                  <c:v>-3.4610999999999999E-11</c:v>
                </c:pt>
                <c:pt idx="3675">
                  <c:v>-3.8790000000000003E-11</c:v>
                </c:pt>
                <c:pt idx="3676">
                  <c:v>-5.2201E-11</c:v>
                </c:pt>
                <c:pt idx="3677">
                  <c:v>-5.5014000000000001E-11</c:v>
                </c:pt>
                <c:pt idx="3678">
                  <c:v>-6.1740999999999994E-11</c:v>
                </c:pt>
                <c:pt idx="3679">
                  <c:v>-6.1100000000000001E-11</c:v>
                </c:pt>
                <c:pt idx="3680">
                  <c:v>-5.2834999999999998E-11</c:v>
                </c:pt>
                <c:pt idx="3681">
                  <c:v>-6.6846999999999994E-11</c:v>
                </c:pt>
                <c:pt idx="3682">
                  <c:v>-5.7659000000000002E-11</c:v>
                </c:pt>
                <c:pt idx="3683">
                  <c:v>-5.5540000000000003E-11</c:v>
                </c:pt>
                <c:pt idx="3684">
                  <c:v>-5.5231000000000002E-11</c:v>
                </c:pt>
                <c:pt idx="3685">
                  <c:v>-5.3485999999999999E-11</c:v>
                </c:pt>
                <c:pt idx="3686">
                  <c:v>-4.8300999999999999E-11</c:v>
                </c:pt>
                <c:pt idx="3687">
                  <c:v>-5.4091E-11</c:v>
                </c:pt>
                <c:pt idx="3688">
                  <c:v>-5.5653999999999999E-11</c:v>
                </c:pt>
                <c:pt idx="3689">
                  <c:v>-5.6166999999999998E-11</c:v>
                </c:pt>
                <c:pt idx="3690">
                  <c:v>-5.6251000000000002E-11</c:v>
                </c:pt>
                <c:pt idx="3691">
                  <c:v>-5.6226000000000001E-11</c:v>
                </c:pt>
                <c:pt idx="3692">
                  <c:v>-5.4352000000000003E-11</c:v>
                </c:pt>
                <c:pt idx="3693">
                  <c:v>-4.9872999999999998E-11</c:v>
                </c:pt>
                <c:pt idx="3694">
                  <c:v>-4.3453000000000002E-11</c:v>
                </c:pt>
                <c:pt idx="3695">
                  <c:v>-3.8888999999999999E-11</c:v>
                </c:pt>
                <c:pt idx="3696">
                  <c:v>-3.4442999999999999E-11</c:v>
                </c:pt>
                <c:pt idx="3697">
                  <c:v>-3.0539000000000003E-11</c:v>
                </c:pt>
                <c:pt idx="3698">
                  <c:v>-3.4344999999999999E-11</c:v>
                </c:pt>
                <c:pt idx="3699">
                  <c:v>-3.0716999999999998E-11</c:v>
                </c:pt>
                <c:pt idx="3700">
                  <c:v>-2.8568999999999999E-11</c:v>
                </c:pt>
                <c:pt idx="3701">
                  <c:v>-2.727E-11</c:v>
                </c:pt>
                <c:pt idx="3702">
                  <c:v>-2.5653E-11</c:v>
                </c:pt>
                <c:pt idx="3703">
                  <c:v>-2.5750000000000002E-11</c:v>
                </c:pt>
                <c:pt idx="3704">
                  <c:v>-2.2784999999999999E-11</c:v>
                </c:pt>
                <c:pt idx="3705">
                  <c:v>-2.5252000000000001E-11</c:v>
                </c:pt>
                <c:pt idx="3706">
                  <c:v>-2.7751999999999999E-11</c:v>
                </c:pt>
                <c:pt idx="3707">
                  <c:v>-3.0105999999999998E-11</c:v>
                </c:pt>
                <c:pt idx="3708">
                  <c:v>-3.3617000000000003E-11</c:v>
                </c:pt>
                <c:pt idx="3709">
                  <c:v>-3.8329999999999998E-11</c:v>
                </c:pt>
                <c:pt idx="3710">
                  <c:v>-4.1447000000000003E-11</c:v>
                </c:pt>
                <c:pt idx="3711">
                  <c:v>-4.4113000000000003E-11</c:v>
                </c:pt>
                <c:pt idx="3712">
                  <c:v>-4.7594999999999998E-11</c:v>
                </c:pt>
                <c:pt idx="3713">
                  <c:v>-5.0462999999999999E-11</c:v>
                </c:pt>
                <c:pt idx="3714">
                  <c:v>-5.6117000000000003E-11</c:v>
                </c:pt>
                <c:pt idx="3715">
                  <c:v>-5.5650000000000003E-11</c:v>
                </c:pt>
                <c:pt idx="3716">
                  <c:v>-5.4541000000000002E-11</c:v>
                </c:pt>
                <c:pt idx="3717">
                  <c:v>-5.8065000000000002E-11</c:v>
                </c:pt>
                <c:pt idx="3718">
                  <c:v>-5.9776000000000004E-11</c:v>
                </c:pt>
                <c:pt idx="3719">
                  <c:v>-6.1067999999999998E-11</c:v>
                </c:pt>
                <c:pt idx="3720">
                  <c:v>-5.6587999999999998E-11</c:v>
                </c:pt>
                <c:pt idx="3721">
                  <c:v>-5.7402000000000001E-11</c:v>
                </c:pt>
                <c:pt idx="3722">
                  <c:v>-5.7918000000000001E-11</c:v>
                </c:pt>
                <c:pt idx="3723">
                  <c:v>-5.5977999999999999E-11</c:v>
                </c:pt>
                <c:pt idx="3724">
                  <c:v>-5.7375000000000002E-11</c:v>
                </c:pt>
                <c:pt idx="3725">
                  <c:v>-5.5124999999999997E-11</c:v>
                </c:pt>
                <c:pt idx="3726">
                  <c:v>-5.3044000000000001E-11</c:v>
                </c:pt>
                <c:pt idx="3727">
                  <c:v>-5.5231000000000002E-11</c:v>
                </c:pt>
                <c:pt idx="3728">
                  <c:v>-5.2949E-11</c:v>
                </c:pt>
                <c:pt idx="3729">
                  <c:v>-4.9768999999999998E-11</c:v>
                </c:pt>
                <c:pt idx="3730">
                  <c:v>-4.5902000000000002E-11</c:v>
                </c:pt>
                <c:pt idx="3731">
                  <c:v>-4.2768E-11</c:v>
                </c:pt>
                <c:pt idx="3732">
                  <c:v>-3.9721999999999997E-11</c:v>
                </c:pt>
                <c:pt idx="3733">
                  <c:v>-3.7369E-11</c:v>
                </c:pt>
                <c:pt idx="3734">
                  <c:v>-3.4065000000000001E-11</c:v>
                </c:pt>
                <c:pt idx="3735">
                  <c:v>-3.2053000000000002E-11</c:v>
                </c:pt>
                <c:pt idx="3736">
                  <c:v>-3.1305999999999998E-11</c:v>
                </c:pt>
                <c:pt idx="3737">
                  <c:v>-3.0507E-11</c:v>
                </c:pt>
                <c:pt idx="3738">
                  <c:v>-3.0798999999999998E-11</c:v>
                </c:pt>
                <c:pt idx="3739">
                  <c:v>-3.1186000000000002E-11</c:v>
                </c:pt>
                <c:pt idx="3740">
                  <c:v>-3.0623E-11</c:v>
                </c:pt>
                <c:pt idx="3741">
                  <c:v>-2.9448000000000001E-11</c:v>
                </c:pt>
                <c:pt idx="3742">
                  <c:v>-2.8936E-11</c:v>
                </c:pt>
                <c:pt idx="3743">
                  <c:v>-2.8232E-11</c:v>
                </c:pt>
                <c:pt idx="3744">
                  <c:v>-2.7820999999999999E-11</c:v>
                </c:pt>
                <c:pt idx="3745">
                  <c:v>-2.8750000000000001E-11</c:v>
                </c:pt>
                <c:pt idx="3746">
                  <c:v>-3.1539E-11</c:v>
                </c:pt>
                <c:pt idx="3747">
                  <c:v>-3.2981000000000001E-11</c:v>
                </c:pt>
                <c:pt idx="3748">
                  <c:v>-3.6326999999999999E-11</c:v>
                </c:pt>
                <c:pt idx="3749">
                  <c:v>-3.8430999999999999E-11</c:v>
                </c:pt>
                <c:pt idx="3750">
                  <c:v>-4.0811000000000001E-11</c:v>
                </c:pt>
                <c:pt idx="3751">
                  <c:v>-4.3099999999999999E-11</c:v>
                </c:pt>
                <c:pt idx="3752">
                  <c:v>-4.4952000000000002E-11</c:v>
                </c:pt>
                <c:pt idx="3753">
                  <c:v>-4.8909E-11</c:v>
                </c:pt>
                <c:pt idx="3754">
                  <c:v>-5.2871000000000003E-11</c:v>
                </c:pt>
                <c:pt idx="3755">
                  <c:v>-5.6386000000000003E-11</c:v>
                </c:pt>
                <c:pt idx="3756">
                  <c:v>-6.0002000000000004E-11</c:v>
                </c:pt>
                <c:pt idx="3757">
                  <c:v>-6.2887999999999998E-11</c:v>
                </c:pt>
                <c:pt idx="3758">
                  <c:v>-6.4095999999999995E-11</c:v>
                </c:pt>
                <c:pt idx="3759">
                  <c:v>-6.5221000000000004E-11</c:v>
                </c:pt>
                <c:pt idx="3760">
                  <c:v>-6.4648999999999996E-11</c:v>
                </c:pt>
                <c:pt idx="3761">
                  <c:v>-6.2756000000000003E-11</c:v>
                </c:pt>
                <c:pt idx="3762">
                  <c:v>-6.0472999999999999E-11</c:v>
                </c:pt>
                <c:pt idx="3763">
                  <c:v>-5.7606E-11</c:v>
                </c:pt>
                <c:pt idx="3764">
                  <c:v>-5.6169999999999998E-11</c:v>
                </c:pt>
                <c:pt idx="3765">
                  <c:v>-5.5503999999999998E-11</c:v>
                </c:pt>
                <c:pt idx="3766">
                  <c:v>-5.4202999999999998E-11</c:v>
                </c:pt>
                <c:pt idx="3767">
                  <c:v>-5.1328000000000001E-11</c:v>
                </c:pt>
                <c:pt idx="3768">
                  <c:v>-4.7707000000000003E-11</c:v>
                </c:pt>
                <c:pt idx="3769">
                  <c:v>-4.3181000000000002E-11</c:v>
                </c:pt>
                <c:pt idx="3770">
                  <c:v>-3.9242000000000003E-11</c:v>
                </c:pt>
                <c:pt idx="3771">
                  <c:v>-3.7132999999999999E-11</c:v>
                </c:pt>
                <c:pt idx="3772">
                  <c:v>-3.6077E-11</c:v>
                </c:pt>
                <c:pt idx="3773">
                  <c:v>-3.5028999999999999E-11</c:v>
                </c:pt>
                <c:pt idx="3774">
                  <c:v>-3.3274000000000001E-11</c:v>
                </c:pt>
                <c:pt idx="3775">
                  <c:v>-3.0287E-11</c:v>
                </c:pt>
                <c:pt idx="3776">
                  <c:v>-2.7029E-11</c:v>
                </c:pt>
                <c:pt idx="3777">
                  <c:v>-2.6160999999999999E-11</c:v>
                </c:pt>
                <c:pt idx="3778">
                  <c:v>-2.4963E-11</c:v>
                </c:pt>
                <c:pt idx="3779">
                  <c:v>-2.5351999999999999E-11</c:v>
                </c:pt>
                <c:pt idx="3780">
                  <c:v>-2.9360999999999998E-11</c:v>
                </c:pt>
                <c:pt idx="3781">
                  <c:v>-2.8307E-11</c:v>
                </c:pt>
                <c:pt idx="3782">
                  <c:v>-3.0446E-11</c:v>
                </c:pt>
                <c:pt idx="3783">
                  <c:v>-3.3052999999999998E-11</c:v>
                </c:pt>
                <c:pt idx="3784">
                  <c:v>-3.4816E-11</c:v>
                </c:pt>
                <c:pt idx="3785">
                  <c:v>-3.6005000000000003E-11</c:v>
                </c:pt>
                <c:pt idx="3786">
                  <c:v>-3.7571999999999997E-11</c:v>
                </c:pt>
                <c:pt idx="3787">
                  <c:v>-3.6441999999999997E-11</c:v>
                </c:pt>
                <c:pt idx="3788">
                  <c:v>-4.0879000000000003E-11</c:v>
                </c:pt>
                <c:pt idx="3789">
                  <c:v>-4.1770000000000002E-11</c:v>
                </c:pt>
                <c:pt idx="3790">
                  <c:v>-4.3025999999999997E-11</c:v>
                </c:pt>
                <c:pt idx="3791">
                  <c:v>-4.5197000000000003E-11</c:v>
                </c:pt>
                <c:pt idx="3792">
                  <c:v>-4.8540999999999997E-11</c:v>
                </c:pt>
                <c:pt idx="3793">
                  <c:v>-5.2877999999999998E-11</c:v>
                </c:pt>
                <c:pt idx="3794">
                  <c:v>-5.7360999999999998E-11</c:v>
                </c:pt>
                <c:pt idx="3795">
                  <c:v>-6.0615999999999998E-11</c:v>
                </c:pt>
                <c:pt idx="3796">
                  <c:v>-6.3491000000000001E-11</c:v>
                </c:pt>
                <c:pt idx="3797">
                  <c:v>-6.4419E-11</c:v>
                </c:pt>
                <c:pt idx="3798">
                  <c:v>-6.4371000000000002E-11</c:v>
                </c:pt>
                <c:pt idx="3799">
                  <c:v>-6.1679000000000005E-11</c:v>
                </c:pt>
                <c:pt idx="3800">
                  <c:v>-5.8670000000000003E-11</c:v>
                </c:pt>
                <c:pt idx="3801">
                  <c:v>-5.6145999999999999E-11</c:v>
                </c:pt>
                <c:pt idx="3802">
                  <c:v>-5.4516000000000001E-11</c:v>
                </c:pt>
                <c:pt idx="3803">
                  <c:v>-4.8999999999999999E-11</c:v>
                </c:pt>
                <c:pt idx="3804">
                  <c:v>-4.7807000000000001E-11</c:v>
                </c:pt>
                <c:pt idx="3805">
                  <c:v>-5.2244000000000001E-11</c:v>
                </c:pt>
                <c:pt idx="3806">
                  <c:v>-4.9127999999999998E-11</c:v>
                </c:pt>
                <c:pt idx="3807">
                  <c:v>-5.1227000000000001E-11</c:v>
                </c:pt>
                <c:pt idx="3808">
                  <c:v>-4.7694000000000001E-11</c:v>
                </c:pt>
                <c:pt idx="3809">
                  <c:v>-4.0457000000000002E-11</c:v>
                </c:pt>
                <c:pt idx="3810">
                  <c:v>-3.2429000000000002E-11</c:v>
                </c:pt>
                <c:pt idx="3811">
                  <c:v>-2.6142000000000001E-11</c:v>
                </c:pt>
                <c:pt idx="3812">
                  <c:v>-2.1749E-11</c:v>
                </c:pt>
                <c:pt idx="3813">
                  <c:v>-1.8431E-11</c:v>
                </c:pt>
                <c:pt idx="3814">
                  <c:v>-1.6917000000000002E-11</c:v>
                </c:pt>
                <c:pt idx="3815">
                  <c:v>-1.7254000000000001E-11</c:v>
                </c:pt>
                <c:pt idx="3816">
                  <c:v>-1.8048000000000001E-11</c:v>
                </c:pt>
                <c:pt idx="3817">
                  <c:v>-2.0653000000000001E-11</c:v>
                </c:pt>
                <c:pt idx="3818">
                  <c:v>-2.4059999999999999E-11</c:v>
                </c:pt>
                <c:pt idx="3819">
                  <c:v>-2.7279999999999998E-11</c:v>
                </c:pt>
                <c:pt idx="3820">
                  <c:v>-3.0548000000000003E-11</c:v>
                </c:pt>
                <c:pt idx="3821">
                  <c:v>-3.3110999999999998E-11</c:v>
                </c:pt>
                <c:pt idx="3822">
                  <c:v>-3.6194000000000002E-11</c:v>
                </c:pt>
                <c:pt idx="3823">
                  <c:v>-3.9025999999999998E-11</c:v>
                </c:pt>
                <c:pt idx="3824">
                  <c:v>-4.1926999999999998E-11</c:v>
                </c:pt>
                <c:pt idx="3825">
                  <c:v>-4.5029999999999999E-11</c:v>
                </c:pt>
                <c:pt idx="3826">
                  <c:v>-4.6833999999999997E-11</c:v>
                </c:pt>
                <c:pt idx="3827">
                  <c:v>-4.7478000000000003E-11</c:v>
                </c:pt>
                <c:pt idx="3828">
                  <c:v>-4.8989000000000001E-11</c:v>
                </c:pt>
                <c:pt idx="3829">
                  <c:v>-4.9737000000000001E-11</c:v>
                </c:pt>
                <c:pt idx="3830">
                  <c:v>-4.9954000000000001E-11</c:v>
                </c:pt>
                <c:pt idx="3831">
                  <c:v>-5.0119999999999997E-11</c:v>
                </c:pt>
                <c:pt idx="3832">
                  <c:v>-5.0126999999999999E-11</c:v>
                </c:pt>
                <c:pt idx="3833">
                  <c:v>-5.1112999999999998E-11</c:v>
                </c:pt>
                <c:pt idx="3834">
                  <c:v>-5.2721000000000002E-11</c:v>
                </c:pt>
                <c:pt idx="3835">
                  <c:v>-5.5232999999999999E-11</c:v>
                </c:pt>
                <c:pt idx="3836">
                  <c:v>-5.9334999999999995E-11</c:v>
                </c:pt>
                <c:pt idx="3837">
                  <c:v>-6.3033000000000001E-11</c:v>
                </c:pt>
                <c:pt idx="3838">
                  <c:v>-6.6476000000000004E-11</c:v>
                </c:pt>
                <c:pt idx="3839">
                  <c:v>-6.9007000000000003E-11</c:v>
                </c:pt>
                <c:pt idx="3840">
                  <c:v>-6.9130999999999994E-11</c:v>
                </c:pt>
                <c:pt idx="3841">
                  <c:v>-6.4772000000000004E-11</c:v>
                </c:pt>
                <c:pt idx="3842">
                  <c:v>-5.7439000000000002E-11</c:v>
                </c:pt>
                <c:pt idx="3843">
                  <c:v>-4.9532E-11</c:v>
                </c:pt>
                <c:pt idx="3844">
                  <c:v>-4.1822999999999997E-11</c:v>
                </c:pt>
                <c:pt idx="3845">
                  <c:v>-3.4291000000000001E-11</c:v>
                </c:pt>
                <c:pt idx="3846">
                  <c:v>-2.7293E-11</c:v>
                </c:pt>
                <c:pt idx="3847">
                  <c:v>-2.108E-11</c:v>
                </c:pt>
                <c:pt idx="3848">
                  <c:v>-1.8634E-11</c:v>
                </c:pt>
                <c:pt idx="3849">
                  <c:v>-1.9495999999999999E-11</c:v>
                </c:pt>
                <c:pt idx="3850">
                  <c:v>-2.2016E-11</c:v>
                </c:pt>
                <c:pt idx="3851">
                  <c:v>-2.5154E-11</c:v>
                </c:pt>
                <c:pt idx="3852">
                  <c:v>-2.7792E-11</c:v>
                </c:pt>
                <c:pt idx="3853">
                  <c:v>-2.8999000000000001E-11</c:v>
                </c:pt>
                <c:pt idx="3854">
                  <c:v>-2.9980999999999998E-11</c:v>
                </c:pt>
                <c:pt idx="3855">
                  <c:v>-2.9180000000000003E-11</c:v>
                </c:pt>
                <c:pt idx="3856">
                  <c:v>-3.1394999999999999E-11</c:v>
                </c:pt>
                <c:pt idx="3857">
                  <c:v>-3.2188999999999999E-11</c:v>
                </c:pt>
                <c:pt idx="3858">
                  <c:v>-3.3232000000000002E-11</c:v>
                </c:pt>
                <c:pt idx="3859">
                  <c:v>-3.4667000000000002E-11</c:v>
                </c:pt>
                <c:pt idx="3860">
                  <c:v>-3.6167000000000003E-11</c:v>
                </c:pt>
                <c:pt idx="3861">
                  <c:v>-3.7546E-11</c:v>
                </c:pt>
                <c:pt idx="3862">
                  <c:v>-3.8823999999999997E-11</c:v>
                </c:pt>
                <c:pt idx="3863">
                  <c:v>-3.9485E-11</c:v>
                </c:pt>
                <c:pt idx="3864">
                  <c:v>-4.0787000000000002E-11</c:v>
                </c:pt>
                <c:pt idx="3865">
                  <c:v>-4.2299999999999999E-11</c:v>
                </c:pt>
                <c:pt idx="3866">
                  <c:v>-4.3251000000000001E-11</c:v>
                </c:pt>
                <c:pt idx="3867">
                  <c:v>-4.205E-11</c:v>
                </c:pt>
                <c:pt idx="3868">
                  <c:v>-4.5111999999999998E-11</c:v>
                </c:pt>
                <c:pt idx="3869">
                  <c:v>-5.0433E-11</c:v>
                </c:pt>
                <c:pt idx="3870">
                  <c:v>-5.3628999999999998E-11</c:v>
                </c:pt>
                <c:pt idx="3871">
                  <c:v>-5.6413000000000002E-11</c:v>
                </c:pt>
                <c:pt idx="3872">
                  <c:v>-5.9896999999999995E-11</c:v>
                </c:pt>
                <c:pt idx="3873">
                  <c:v>-6.2962999999999995E-11</c:v>
                </c:pt>
                <c:pt idx="3874">
                  <c:v>-6.6165999999999994E-11</c:v>
                </c:pt>
                <c:pt idx="3875">
                  <c:v>-6.8876999999999999E-11</c:v>
                </c:pt>
                <c:pt idx="3876">
                  <c:v>-6.9397999999999997E-11</c:v>
                </c:pt>
                <c:pt idx="3877">
                  <c:v>-6.5888E-11</c:v>
                </c:pt>
                <c:pt idx="3878">
                  <c:v>-5.9958000000000001E-11</c:v>
                </c:pt>
                <c:pt idx="3879">
                  <c:v>-5.1942999999999997E-11</c:v>
                </c:pt>
                <c:pt idx="3880">
                  <c:v>-4.3077999999999997E-11</c:v>
                </c:pt>
                <c:pt idx="3881">
                  <c:v>-3.8894999999999999E-11</c:v>
                </c:pt>
                <c:pt idx="3882">
                  <c:v>-3.4411999999999998E-11</c:v>
                </c:pt>
                <c:pt idx="3883">
                  <c:v>-3.3107000000000003E-11</c:v>
                </c:pt>
                <c:pt idx="3884">
                  <c:v>-3.2585000000000003E-11</c:v>
                </c:pt>
                <c:pt idx="3885">
                  <c:v>-3.0991999999999999E-11</c:v>
                </c:pt>
                <c:pt idx="3886">
                  <c:v>-2.2387999999999999E-11</c:v>
                </c:pt>
                <c:pt idx="3887">
                  <c:v>-2.9805000000000001E-11</c:v>
                </c:pt>
                <c:pt idx="3888">
                  <c:v>-2.8649E-11</c:v>
                </c:pt>
                <c:pt idx="3889">
                  <c:v>-3.2707000000000003E-11</c:v>
                </c:pt>
                <c:pt idx="3890">
                  <c:v>-3.2257E-11</c:v>
                </c:pt>
                <c:pt idx="3891">
                  <c:v>-3.0783000000000002E-11</c:v>
                </c:pt>
                <c:pt idx="3892">
                  <c:v>-2.8212999999999999E-11</c:v>
                </c:pt>
                <c:pt idx="3893">
                  <c:v>-2.5353000000000002E-11</c:v>
                </c:pt>
                <c:pt idx="3894">
                  <c:v>-2.2248999999999999E-11</c:v>
                </c:pt>
                <c:pt idx="3895">
                  <c:v>-2.1377000000000002E-11</c:v>
                </c:pt>
                <c:pt idx="3896">
                  <c:v>-2.2227000000000001E-11</c:v>
                </c:pt>
                <c:pt idx="3897">
                  <c:v>-2.3865999999999999E-11</c:v>
                </c:pt>
                <c:pt idx="3898">
                  <c:v>-2.6391000000000001E-11</c:v>
                </c:pt>
                <c:pt idx="3899">
                  <c:v>-2.9549999999999997E-11</c:v>
                </c:pt>
                <c:pt idx="3900">
                  <c:v>-3.3925999999999997E-11</c:v>
                </c:pt>
                <c:pt idx="3901">
                  <c:v>-3.8417000000000002E-11</c:v>
                </c:pt>
                <c:pt idx="3902">
                  <c:v>-4.3409E-11</c:v>
                </c:pt>
                <c:pt idx="3903">
                  <c:v>-4.8751999999999997E-11</c:v>
                </c:pt>
                <c:pt idx="3904">
                  <c:v>-5.4034999999999997E-11</c:v>
                </c:pt>
                <c:pt idx="3905">
                  <c:v>-5.8497000000000005E-11</c:v>
                </c:pt>
                <c:pt idx="3906">
                  <c:v>-6.3289E-11</c:v>
                </c:pt>
                <c:pt idx="3907">
                  <c:v>-6.6819999999999995E-11</c:v>
                </c:pt>
                <c:pt idx="3908">
                  <c:v>-6.7868000000000003E-11</c:v>
                </c:pt>
                <c:pt idx="3909">
                  <c:v>-6.6441999999999997E-11</c:v>
                </c:pt>
                <c:pt idx="3910">
                  <c:v>-6.2614E-11</c:v>
                </c:pt>
                <c:pt idx="3911">
                  <c:v>-5.7448000000000002E-11</c:v>
                </c:pt>
                <c:pt idx="3912">
                  <c:v>-5.3244999999999999E-11</c:v>
                </c:pt>
                <c:pt idx="3913">
                  <c:v>-5.0213E-11</c:v>
                </c:pt>
                <c:pt idx="3914">
                  <c:v>-4.8799E-11</c:v>
                </c:pt>
                <c:pt idx="3915">
                  <c:v>-4.9417999999999998E-11</c:v>
                </c:pt>
                <c:pt idx="3916">
                  <c:v>-5.0281000000000002E-11</c:v>
                </c:pt>
                <c:pt idx="3917">
                  <c:v>-5.1105000000000001E-11</c:v>
                </c:pt>
                <c:pt idx="3918">
                  <c:v>-5.2647000000000001E-11</c:v>
                </c:pt>
                <c:pt idx="3919">
                  <c:v>-5.2552E-11</c:v>
                </c:pt>
                <c:pt idx="3920">
                  <c:v>-5.1939999999999997E-11</c:v>
                </c:pt>
                <c:pt idx="3921">
                  <c:v>-5.0061999999999997E-11</c:v>
                </c:pt>
                <c:pt idx="3922">
                  <c:v>-4.6201999999999997E-11</c:v>
                </c:pt>
                <c:pt idx="3923">
                  <c:v>-4.0377000000000001E-11</c:v>
                </c:pt>
                <c:pt idx="3924">
                  <c:v>-3.5434000000000003E-11</c:v>
                </c:pt>
                <c:pt idx="3925">
                  <c:v>-3.0984000000000001E-11</c:v>
                </c:pt>
                <c:pt idx="3926">
                  <c:v>-2.7357999999999999E-11</c:v>
                </c:pt>
                <c:pt idx="3927">
                  <c:v>-2.2972999999999999E-11</c:v>
                </c:pt>
                <c:pt idx="3928">
                  <c:v>-1.8676000000000002E-11</c:v>
                </c:pt>
                <c:pt idx="3929">
                  <c:v>-1.5388E-11</c:v>
                </c:pt>
                <c:pt idx="3930">
                  <c:v>-1.4671000000000002E-11</c:v>
                </c:pt>
                <c:pt idx="3931">
                  <c:v>-1.5648000000000001E-11</c:v>
                </c:pt>
                <c:pt idx="3932">
                  <c:v>-1.8727999999999999E-11</c:v>
                </c:pt>
                <c:pt idx="3933">
                  <c:v>-2.101E-11</c:v>
                </c:pt>
                <c:pt idx="3934">
                  <c:v>-3.0538000000000001E-11</c:v>
                </c:pt>
                <c:pt idx="3935">
                  <c:v>-3.1475E-11</c:v>
                </c:pt>
                <c:pt idx="3936">
                  <c:v>-4.1496999999999999E-11</c:v>
                </c:pt>
                <c:pt idx="3937">
                  <c:v>-9.2066999999999999E-11</c:v>
                </c:pt>
                <c:pt idx="3938">
                  <c:v>-3.4118999999999999E-11</c:v>
                </c:pt>
                <c:pt idx="3939">
                  <c:v>-4.4195999999999998E-11</c:v>
                </c:pt>
                <c:pt idx="3940">
                  <c:v>-4.8214999999999998E-11</c:v>
                </c:pt>
                <c:pt idx="3941">
                  <c:v>-4.9032999999999998E-11</c:v>
                </c:pt>
                <c:pt idx="3942">
                  <c:v>-6.3683000000000006E-11</c:v>
                </c:pt>
                <c:pt idx="3943">
                  <c:v>-2.4459E-11</c:v>
                </c:pt>
                <c:pt idx="3944">
                  <c:v>-2.1193999999999999E-11</c:v>
                </c:pt>
                <c:pt idx="3945">
                  <c:v>-4.5307999999999999E-11</c:v>
                </c:pt>
                <c:pt idx="3946">
                  <c:v>-5.0277E-11</c:v>
                </c:pt>
                <c:pt idx="3947">
                  <c:v>-5.3778999999999999E-11</c:v>
                </c:pt>
                <c:pt idx="3948">
                  <c:v>-5.6117999999999998E-11</c:v>
                </c:pt>
                <c:pt idx="3949">
                  <c:v>-5.7241000000000003E-11</c:v>
                </c:pt>
                <c:pt idx="3950">
                  <c:v>-5.7741999999999997E-11</c:v>
                </c:pt>
                <c:pt idx="3951">
                  <c:v>-5.7586999999999998E-11</c:v>
                </c:pt>
                <c:pt idx="3952">
                  <c:v>-5.8423999999999999E-11</c:v>
                </c:pt>
                <c:pt idx="3953">
                  <c:v>-5.9407000000000005E-11</c:v>
                </c:pt>
                <c:pt idx="3954">
                  <c:v>-5.8477999999999997E-11</c:v>
                </c:pt>
                <c:pt idx="3955">
                  <c:v>-5.6120999999999998E-11</c:v>
                </c:pt>
                <c:pt idx="3956">
                  <c:v>-5.2300000000000003E-11</c:v>
                </c:pt>
                <c:pt idx="3957">
                  <c:v>-4.7753000000000003E-11</c:v>
                </c:pt>
                <c:pt idx="3958">
                  <c:v>-4.2849999999999999E-11</c:v>
                </c:pt>
                <c:pt idx="3959">
                  <c:v>-3.6854000000000003E-11</c:v>
                </c:pt>
                <c:pt idx="3960">
                  <c:v>-3.1681999999999998E-11</c:v>
                </c:pt>
                <c:pt idx="3961">
                  <c:v>-2.8426E-11</c:v>
                </c:pt>
                <c:pt idx="3962">
                  <c:v>-2.6299999999999999E-11</c:v>
                </c:pt>
                <c:pt idx="3963">
                  <c:v>-2.3794000000000001E-11</c:v>
                </c:pt>
                <c:pt idx="3964">
                  <c:v>-2.1616E-11</c:v>
                </c:pt>
                <c:pt idx="3965">
                  <c:v>-2.0267000000000002E-11</c:v>
                </c:pt>
                <c:pt idx="3966">
                  <c:v>-1.9427000000000001E-11</c:v>
                </c:pt>
                <c:pt idx="3967">
                  <c:v>-1.9547E-11</c:v>
                </c:pt>
                <c:pt idx="3968">
                  <c:v>-2.0703999999999999E-11</c:v>
                </c:pt>
                <c:pt idx="3969">
                  <c:v>-2.1856000000000001E-11</c:v>
                </c:pt>
                <c:pt idx="3970">
                  <c:v>-2.3734999999999999E-11</c:v>
                </c:pt>
                <c:pt idx="3971">
                  <c:v>-2.5743999999999999E-11</c:v>
                </c:pt>
                <c:pt idx="3972">
                  <c:v>-2.8179000000000001E-11</c:v>
                </c:pt>
                <c:pt idx="3973">
                  <c:v>-3.1017E-11</c:v>
                </c:pt>
                <c:pt idx="3974">
                  <c:v>-3.3919000000000002E-11</c:v>
                </c:pt>
                <c:pt idx="3975">
                  <c:v>-3.6331000000000001E-11</c:v>
                </c:pt>
                <c:pt idx="3976">
                  <c:v>-3.8802000000000002E-11</c:v>
                </c:pt>
                <c:pt idx="3977">
                  <c:v>-4.1351E-11</c:v>
                </c:pt>
                <c:pt idx="3978">
                  <c:v>-4.3614000000000001E-11</c:v>
                </c:pt>
                <c:pt idx="3979">
                  <c:v>-4.4470999999999998E-11</c:v>
                </c:pt>
                <c:pt idx="3980">
                  <c:v>-4.4421999999999998E-11</c:v>
                </c:pt>
                <c:pt idx="3981">
                  <c:v>-4.6400000000000003E-11</c:v>
                </c:pt>
                <c:pt idx="3982">
                  <c:v>-4.9411999999999998E-11</c:v>
                </c:pt>
                <c:pt idx="3983">
                  <c:v>-5.1469000000000002E-11</c:v>
                </c:pt>
                <c:pt idx="3984">
                  <c:v>-5.4275000000000001E-11</c:v>
                </c:pt>
                <c:pt idx="3985">
                  <c:v>-5.7262000000000002E-11</c:v>
                </c:pt>
                <c:pt idx="3986">
                  <c:v>-6.1590000000000004E-11</c:v>
                </c:pt>
                <c:pt idx="3987">
                  <c:v>-6.4832000000000002E-11</c:v>
                </c:pt>
                <c:pt idx="3988">
                  <c:v>-6.5323999999999996E-11</c:v>
                </c:pt>
                <c:pt idx="3989">
                  <c:v>-6.4520000000000001E-11</c:v>
                </c:pt>
                <c:pt idx="3990">
                  <c:v>-6.1667000000000005E-11</c:v>
                </c:pt>
                <c:pt idx="3991">
                  <c:v>-5.7452999999999999E-11</c:v>
                </c:pt>
                <c:pt idx="3992">
                  <c:v>-5.2819999999999998E-11</c:v>
                </c:pt>
                <c:pt idx="3993">
                  <c:v>-4.8851E-11</c:v>
                </c:pt>
                <c:pt idx="3994">
                  <c:v>-4.5520999999999997E-11</c:v>
                </c:pt>
                <c:pt idx="3995">
                  <c:v>-4.2491999999999998E-11</c:v>
                </c:pt>
                <c:pt idx="3996">
                  <c:v>-3.9135000000000002E-11</c:v>
                </c:pt>
                <c:pt idx="3997">
                  <c:v>-3.7107999999999997E-11</c:v>
                </c:pt>
                <c:pt idx="3998">
                  <c:v>-3.4527000000000003E-11</c:v>
                </c:pt>
                <c:pt idx="3999">
                  <c:v>-3.1946000000000001E-11</c:v>
                </c:pt>
                <c:pt idx="4000">
                  <c:v>-3.0413999999999997E-11</c:v>
                </c:pt>
                <c:pt idx="4001">
                  <c:v>-2.9152000000000002E-11</c:v>
                </c:pt>
                <c:pt idx="4002">
                  <c:v>-2.7907000000000001E-11</c:v>
                </c:pt>
                <c:pt idx="4003">
                  <c:v>-2.7379000000000001E-11</c:v>
                </c:pt>
                <c:pt idx="4004">
                  <c:v>-2.6496999999999999E-11</c:v>
                </c:pt>
                <c:pt idx="4005">
                  <c:v>-2.5311999999999999E-11</c:v>
                </c:pt>
                <c:pt idx="4006">
                  <c:v>-2.3763E-11</c:v>
                </c:pt>
                <c:pt idx="4007">
                  <c:v>-2.1868999999999999E-11</c:v>
                </c:pt>
                <c:pt idx="4008">
                  <c:v>-2.1767999999999999E-11</c:v>
                </c:pt>
                <c:pt idx="4009">
                  <c:v>-2.3219E-11</c:v>
                </c:pt>
                <c:pt idx="4010">
                  <c:v>-2.5662999999999998E-11</c:v>
                </c:pt>
                <c:pt idx="4011">
                  <c:v>-2.8284999999999999E-11</c:v>
                </c:pt>
                <c:pt idx="4012">
                  <c:v>-3.1278999999999999E-11</c:v>
                </c:pt>
                <c:pt idx="4013">
                  <c:v>-3.4673000000000001E-11</c:v>
                </c:pt>
                <c:pt idx="4014">
                  <c:v>-3.7677E-11</c:v>
                </c:pt>
                <c:pt idx="4015">
                  <c:v>-3.9813000000000003E-11</c:v>
                </c:pt>
                <c:pt idx="4016">
                  <c:v>-4.1837999999999997E-11</c:v>
                </c:pt>
                <c:pt idx="4017">
                  <c:v>-4.3105999999999998E-11</c:v>
                </c:pt>
                <c:pt idx="4018">
                  <c:v>-4.5493999999999998E-11</c:v>
                </c:pt>
                <c:pt idx="4019">
                  <c:v>-4.7832999999999998E-11</c:v>
                </c:pt>
                <c:pt idx="4020">
                  <c:v>-4.8684000000000002E-11</c:v>
                </c:pt>
                <c:pt idx="4021">
                  <c:v>-5.0178999999999999E-11</c:v>
                </c:pt>
                <c:pt idx="4022">
                  <c:v>-5.2113999999999997E-11</c:v>
                </c:pt>
                <c:pt idx="4023">
                  <c:v>-5.4376000000000002E-11</c:v>
                </c:pt>
                <c:pt idx="4024">
                  <c:v>-5.6864E-11</c:v>
                </c:pt>
                <c:pt idx="4025">
                  <c:v>-5.9039999999999997E-11</c:v>
                </c:pt>
                <c:pt idx="4026">
                  <c:v>-6.0811000000000003E-11</c:v>
                </c:pt>
                <c:pt idx="4027">
                  <c:v>-6.2269999999999995E-11</c:v>
                </c:pt>
                <c:pt idx="4028">
                  <c:v>-6.1549000000000001E-11</c:v>
                </c:pt>
                <c:pt idx="4029">
                  <c:v>-5.9069999999999996E-11</c:v>
                </c:pt>
                <c:pt idx="4030">
                  <c:v>-5.4948999999999999E-11</c:v>
                </c:pt>
                <c:pt idx="4031">
                  <c:v>-5.1154999999999997E-11</c:v>
                </c:pt>
                <c:pt idx="4032">
                  <c:v>-4.8110999999999998E-11</c:v>
                </c:pt>
                <c:pt idx="4033">
                  <c:v>-4.5367000000000001E-11</c:v>
                </c:pt>
                <c:pt idx="4034">
                  <c:v>-4.3035999999999999E-11</c:v>
                </c:pt>
                <c:pt idx="4035">
                  <c:v>-4.0751999999999999E-11</c:v>
                </c:pt>
                <c:pt idx="4036">
                  <c:v>-3.7279999999999999E-11</c:v>
                </c:pt>
                <c:pt idx="4037">
                  <c:v>-3.2419000000000001E-11</c:v>
                </c:pt>
                <c:pt idx="4038">
                  <c:v>-2.7371E-11</c:v>
                </c:pt>
                <c:pt idx="4039">
                  <c:v>-2.3772999999999999E-11</c:v>
                </c:pt>
                <c:pt idx="4040">
                  <c:v>-2.1438000000000001E-11</c:v>
                </c:pt>
                <c:pt idx="4041">
                  <c:v>-2.0302000000000001E-11</c:v>
                </c:pt>
                <c:pt idx="4042">
                  <c:v>-1.9651E-11</c:v>
                </c:pt>
                <c:pt idx="4043">
                  <c:v>-1.9503999999999999E-11</c:v>
                </c:pt>
                <c:pt idx="4044">
                  <c:v>-2.0045999999999999E-11</c:v>
                </c:pt>
                <c:pt idx="4045">
                  <c:v>-2.0034999999999999E-11</c:v>
                </c:pt>
                <c:pt idx="4046">
                  <c:v>-7.7753999999999998E-11</c:v>
                </c:pt>
                <c:pt idx="4047">
                  <c:v>5.9459999999999999E-12</c:v>
                </c:pt>
                <c:pt idx="4048">
                  <c:v>-1.2373E-11</c:v>
                </c:pt>
                <c:pt idx="4049">
                  <c:v>-8.9590000000000001E-12</c:v>
                </c:pt>
                <c:pt idx="4050">
                  <c:v>-2.6754E-11</c:v>
                </c:pt>
                <c:pt idx="4051">
                  <c:v>-3.7749999999999999E-11</c:v>
                </c:pt>
                <c:pt idx="4052">
                  <c:v>-5.5091999999999998E-11</c:v>
                </c:pt>
                <c:pt idx="4053">
                  <c:v>-5.4154999999999999E-11</c:v>
                </c:pt>
                <c:pt idx="4054">
                  <c:v>-5.7904999999999999E-11</c:v>
                </c:pt>
                <c:pt idx="4055">
                  <c:v>-5.8090000000000003E-11</c:v>
                </c:pt>
                <c:pt idx="4056">
                  <c:v>-5.5344999999999997E-11</c:v>
                </c:pt>
                <c:pt idx="4057">
                  <c:v>-5.1350000000000002E-11</c:v>
                </c:pt>
                <c:pt idx="4058">
                  <c:v>-4.7462999999999997E-11</c:v>
                </c:pt>
                <c:pt idx="4059">
                  <c:v>-4.5246999999999999E-11</c:v>
                </c:pt>
                <c:pt idx="4060">
                  <c:v>-4.5634999999999999E-11</c:v>
                </c:pt>
                <c:pt idx="4061">
                  <c:v>-4.5878000000000003E-11</c:v>
                </c:pt>
                <c:pt idx="4062">
                  <c:v>-4.6855999999999998E-11</c:v>
                </c:pt>
                <c:pt idx="4063">
                  <c:v>-4.9112000000000003E-11</c:v>
                </c:pt>
                <c:pt idx="4064">
                  <c:v>-5.1871E-11</c:v>
                </c:pt>
                <c:pt idx="4065">
                  <c:v>-5.5128999999999999E-11</c:v>
                </c:pt>
                <c:pt idx="4066">
                  <c:v>-5.8745999999999995E-11</c:v>
                </c:pt>
                <c:pt idx="4067">
                  <c:v>-6.1478999999999995E-11</c:v>
                </c:pt>
                <c:pt idx="4068">
                  <c:v>-6.3692000000000006E-11</c:v>
                </c:pt>
                <c:pt idx="4069">
                  <c:v>-6.3487000000000005E-11</c:v>
                </c:pt>
                <c:pt idx="4070">
                  <c:v>-5.9914999999999994E-11</c:v>
                </c:pt>
                <c:pt idx="4071">
                  <c:v>-5.483E-11</c:v>
                </c:pt>
                <c:pt idx="4072">
                  <c:v>-4.7294000000000001E-11</c:v>
                </c:pt>
                <c:pt idx="4073">
                  <c:v>-3.8026999999999997E-11</c:v>
                </c:pt>
                <c:pt idx="4074">
                  <c:v>-2.8874000000000002E-11</c:v>
                </c:pt>
                <c:pt idx="4075">
                  <c:v>-2.4885999999999999E-11</c:v>
                </c:pt>
                <c:pt idx="4076">
                  <c:v>-1.7115E-11</c:v>
                </c:pt>
                <c:pt idx="4077">
                  <c:v>-1.5458999999999999E-11</c:v>
                </c:pt>
                <c:pt idx="4078">
                  <c:v>-1.5064E-11</c:v>
                </c:pt>
                <c:pt idx="4079">
                  <c:v>-1.4614000000000001E-11</c:v>
                </c:pt>
                <c:pt idx="4080">
                  <c:v>-1.4591E-11</c:v>
                </c:pt>
                <c:pt idx="4081">
                  <c:v>-1.509E-11</c:v>
                </c:pt>
                <c:pt idx="4082">
                  <c:v>-1.6203E-11</c:v>
                </c:pt>
                <c:pt idx="4083">
                  <c:v>-1.7289E-11</c:v>
                </c:pt>
                <c:pt idx="4084">
                  <c:v>-1.8410000000000001E-11</c:v>
                </c:pt>
                <c:pt idx="4085">
                  <c:v>-2.1207E-11</c:v>
                </c:pt>
                <c:pt idx="4086">
                  <c:v>-2.5255000000000001E-11</c:v>
                </c:pt>
                <c:pt idx="4087">
                  <c:v>-2.9800000000000003E-11</c:v>
                </c:pt>
                <c:pt idx="4088">
                  <c:v>-3.4066000000000003E-11</c:v>
                </c:pt>
                <c:pt idx="4089">
                  <c:v>-3.7706000000000003E-11</c:v>
                </c:pt>
                <c:pt idx="4090">
                  <c:v>-4.0771000000000001E-11</c:v>
                </c:pt>
                <c:pt idx="4091">
                  <c:v>-4.3138000000000001E-11</c:v>
                </c:pt>
                <c:pt idx="4092">
                  <c:v>-4.4171999999999999E-11</c:v>
                </c:pt>
                <c:pt idx="4093">
                  <c:v>-4.5136999999999999E-11</c:v>
                </c:pt>
                <c:pt idx="4094">
                  <c:v>-4.8675000000000003E-11</c:v>
                </c:pt>
                <c:pt idx="4095">
                  <c:v>-4.3911999999999998E-11</c:v>
                </c:pt>
                <c:pt idx="4096">
                  <c:v>-4.5411999999999999E-11</c:v>
                </c:pt>
                <c:pt idx="4097">
                  <c:v>-4.7981000000000001E-11</c:v>
                </c:pt>
                <c:pt idx="4098">
                  <c:v>-5.1927999999999998E-11</c:v>
                </c:pt>
                <c:pt idx="4099">
                  <c:v>-5.5872000000000001E-11</c:v>
                </c:pt>
                <c:pt idx="4100">
                  <c:v>-5.8259000000000005E-11</c:v>
                </c:pt>
                <c:pt idx="4101">
                  <c:v>-5.9533999999999996E-11</c:v>
                </c:pt>
                <c:pt idx="4102">
                  <c:v>-6.0365999999999999E-11</c:v>
                </c:pt>
                <c:pt idx="4103">
                  <c:v>-6.1091999999999997E-11</c:v>
                </c:pt>
                <c:pt idx="4104">
                  <c:v>-6.1374999999999995E-11</c:v>
                </c:pt>
                <c:pt idx="4105">
                  <c:v>-6.0796000000000004E-11</c:v>
                </c:pt>
                <c:pt idx="4106">
                  <c:v>-5.7812000000000003E-11</c:v>
                </c:pt>
                <c:pt idx="4107">
                  <c:v>-5.3346E-11</c:v>
                </c:pt>
                <c:pt idx="4108">
                  <c:v>-4.7438999999999998E-11</c:v>
                </c:pt>
                <c:pt idx="4109">
                  <c:v>-4.1727000000000001E-11</c:v>
                </c:pt>
                <c:pt idx="4110">
                  <c:v>-3.7004999999999999E-11</c:v>
                </c:pt>
                <c:pt idx="4111">
                  <c:v>-3.2637999999999999E-11</c:v>
                </c:pt>
                <c:pt idx="4112">
                  <c:v>-2.7765999999999999E-11</c:v>
                </c:pt>
                <c:pt idx="4113">
                  <c:v>-2.3853999999999999E-11</c:v>
                </c:pt>
                <c:pt idx="4114">
                  <c:v>-2.3980000000000001E-11</c:v>
                </c:pt>
                <c:pt idx="4115">
                  <c:v>-2.3981E-11</c:v>
                </c:pt>
                <c:pt idx="4116">
                  <c:v>-2.3455000000000001E-11</c:v>
                </c:pt>
                <c:pt idx="4117">
                  <c:v>-2.4099999999999999E-11</c:v>
                </c:pt>
                <c:pt idx="4118">
                  <c:v>-2.4323999999999999E-11</c:v>
                </c:pt>
                <c:pt idx="4119">
                  <c:v>-2.3934E-11</c:v>
                </c:pt>
                <c:pt idx="4120">
                  <c:v>-2.3226000000000001E-11</c:v>
                </c:pt>
                <c:pt idx="4121">
                  <c:v>-2.1641000000000001E-11</c:v>
                </c:pt>
                <c:pt idx="4122">
                  <c:v>-2.057E-11</c:v>
                </c:pt>
                <c:pt idx="4123">
                  <c:v>-2.0868999999999999E-11</c:v>
                </c:pt>
                <c:pt idx="4124">
                  <c:v>-2.2543999999999999E-11</c:v>
                </c:pt>
                <c:pt idx="4125">
                  <c:v>-2.5114E-11</c:v>
                </c:pt>
                <c:pt idx="4126">
                  <c:v>-2.7991999999999999E-11</c:v>
                </c:pt>
                <c:pt idx="4127">
                  <c:v>-3.1244000000000002E-11</c:v>
                </c:pt>
                <c:pt idx="4128">
                  <c:v>-3.3733000000000003E-11</c:v>
                </c:pt>
                <c:pt idx="4129">
                  <c:v>-3.6610999999999999E-11</c:v>
                </c:pt>
                <c:pt idx="4130">
                  <c:v>-4.0683999999999997E-11</c:v>
                </c:pt>
                <c:pt idx="4131">
                  <c:v>-4.4446999999999999E-11</c:v>
                </c:pt>
                <c:pt idx="4132">
                  <c:v>-4.6495999999999999E-11</c:v>
                </c:pt>
                <c:pt idx="4133">
                  <c:v>-4.7899000000000002E-11</c:v>
                </c:pt>
                <c:pt idx="4134">
                  <c:v>-5.0293999999999997E-11</c:v>
                </c:pt>
                <c:pt idx="4135">
                  <c:v>-5.2223999999999997E-11</c:v>
                </c:pt>
                <c:pt idx="4136">
                  <c:v>-5.4596999999999998E-11</c:v>
                </c:pt>
                <c:pt idx="4137">
                  <c:v>-5.6840000000000001E-11</c:v>
                </c:pt>
                <c:pt idx="4138">
                  <c:v>-5.8522999999999995E-11</c:v>
                </c:pt>
                <c:pt idx="4139">
                  <c:v>-6.0023999999999999E-11</c:v>
                </c:pt>
                <c:pt idx="4140">
                  <c:v>-6.0734999999999998E-11</c:v>
                </c:pt>
                <c:pt idx="4141">
                  <c:v>-5.9925999999999998E-11</c:v>
                </c:pt>
                <c:pt idx="4142">
                  <c:v>-5.8715999999999997E-11</c:v>
                </c:pt>
                <c:pt idx="4143">
                  <c:v>-5.5276E-11</c:v>
                </c:pt>
                <c:pt idx="4144">
                  <c:v>-5.1030999999999999E-11</c:v>
                </c:pt>
                <c:pt idx="4145">
                  <c:v>-4.6910000000000003E-11</c:v>
                </c:pt>
                <c:pt idx="4146">
                  <c:v>-4.3496999999999999E-11</c:v>
                </c:pt>
                <c:pt idx="4147">
                  <c:v>-4.1547000000000001E-11</c:v>
                </c:pt>
                <c:pt idx="4148">
                  <c:v>-3.9688000000000003E-11</c:v>
                </c:pt>
                <c:pt idx="4149">
                  <c:v>-3.5916000000000002E-11</c:v>
                </c:pt>
                <c:pt idx="4150">
                  <c:v>-3.2205E-11</c:v>
                </c:pt>
                <c:pt idx="4151">
                  <c:v>-2.8480000000000001E-11</c:v>
                </c:pt>
                <c:pt idx="4152">
                  <c:v>-2.6218E-11</c:v>
                </c:pt>
                <c:pt idx="4153">
                  <c:v>-2.4801999999999999E-11</c:v>
                </c:pt>
                <c:pt idx="4154">
                  <c:v>-2.2535999999999998E-11</c:v>
                </c:pt>
                <c:pt idx="4155">
                  <c:v>-1.8993999999999999E-11</c:v>
                </c:pt>
                <c:pt idx="4156">
                  <c:v>-1.4094999999999999E-11</c:v>
                </c:pt>
                <c:pt idx="4157">
                  <c:v>-1.0890000000000001E-11</c:v>
                </c:pt>
                <c:pt idx="4158">
                  <c:v>-1.1461999999999999E-11</c:v>
                </c:pt>
                <c:pt idx="4159">
                  <c:v>-1.3768E-11</c:v>
                </c:pt>
                <c:pt idx="4160">
                  <c:v>-1.7063E-11</c:v>
                </c:pt>
                <c:pt idx="4161">
                  <c:v>-1.8805E-11</c:v>
                </c:pt>
                <c:pt idx="4162">
                  <c:v>-1.9928000000000002E-11</c:v>
                </c:pt>
                <c:pt idx="4163">
                  <c:v>-2.1836999999999999E-11</c:v>
                </c:pt>
                <c:pt idx="4164">
                  <c:v>-2.5301000000000001E-11</c:v>
                </c:pt>
                <c:pt idx="4165">
                  <c:v>-3.0120000000000002E-11</c:v>
                </c:pt>
                <c:pt idx="4166">
                  <c:v>-3.5644000000000001E-11</c:v>
                </c:pt>
                <c:pt idx="4167">
                  <c:v>-4.0121999999999997E-11</c:v>
                </c:pt>
                <c:pt idx="4168">
                  <c:v>-4.409E-11</c:v>
                </c:pt>
                <c:pt idx="4169">
                  <c:v>-4.6913000000000003E-11</c:v>
                </c:pt>
                <c:pt idx="4170">
                  <c:v>-4.8345999999999998E-11</c:v>
                </c:pt>
                <c:pt idx="4171">
                  <c:v>-4.9338999999999999E-11</c:v>
                </c:pt>
                <c:pt idx="4172">
                  <c:v>-5.0434000000000003E-11</c:v>
                </c:pt>
                <c:pt idx="4173">
                  <c:v>-5.1778999999999999E-11</c:v>
                </c:pt>
                <c:pt idx="4174">
                  <c:v>-5.4006000000000001E-11</c:v>
                </c:pt>
                <c:pt idx="4175">
                  <c:v>-5.5378999999999998E-11</c:v>
                </c:pt>
                <c:pt idx="4176">
                  <c:v>-5.6089000000000001E-11</c:v>
                </c:pt>
                <c:pt idx="4177">
                  <c:v>-5.6324000000000001E-11</c:v>
                </c:pt>
                <c:pt idx="4178">
                  <c:v>-5.4596999999999998E-11</c:v>
                </c:pt>
                <c:pt idx="4179">
                  <c:v>-5.3845000000000003E-11</c:v>
                </c:pt>
                <c:pt idx="4180">
                  <c:v>-5.0880999999999999E-11</c:v>
                </c:pt>
                <c:pt idx="4181">
                  <c:v>-4.9813E-11</c:v>
                </c:pt>
                <c:pt idx="4182">
                  <c:v>-5.0137000000000001E-11</c:v>
                </c:pt>
                <c:pt idx="4183">
                  <c:v>-5.0015000000000001E-11</c:v>
                </c:pt>
                <c:pt idx="4184">
                  <c:v>-4.9521000000000003E-11</c:v>
                </c:pt>
                <c:pt idx="4185">
                  <c:v>-4.8341E-11</c:v>
                </c:pt>
                <c:pt idx="4186">
                  <c:v>-4.6773999999999999E-11</c:v>
                </c:pt>
                <c:pt idx="4187">
                  <c:v>-4.3963000000000002E-11</c:v>
                </c:pt>
                <c:pt idx="4188">
                  <c:v>-4.0002999999999997E-11</c:v>
                </c:pt>
                <c:pt idx="4189">
                  <c:v>-3.4098E-11</c:v>
                </c:pt>
                <c:pt idx="4190">
                  <c:v>-2.6424999999999999E-11</c:v>
                </c:pt>
                <c:pt idx="4191">
                  <c:v>-1.8071000000000001E-11</c:v>
                </c:pt>
                <c:pt idx="4192">
                  <c:v>-1.2283E-11</c:v>
                </c:pt>
                <c:pt idx="4193">
                  <c:v>-9.6760000000000004E-12</c:v>
                </c:pt>
                <c:pt idx="4194">
                  <c:v>-9.2969999999999997E-12</c:v>
                </c:pt>
                <c:pt idx="4195">
                  <c:v>-9.8449999999999993E-12</c:v>
                </c:pt>
                <c:pt idx="4196">
                  <c:v>-9.9649999999999996E-12</c:v>
                </c:pt>
                <c:pt idx="4197">
                  <c:v>-1.0874000000000001E-11</c:v>
                </c:pt>
                <c:pt idx="4198">
                  <c:v>-1.2884999999999999E-11</c:v>
                </c:pt>
                <c:pt idx="4199">
                  <c:v>-1.6495E-11</c:v>
                </c:pt>
                <c:pt idx="4200">
                  <c:v>-2.0578999999999999E-11</c:v>
                </c:pt>
                <c:pt idx="4201">
                  <c:v>-2.4728E-11</c:v>
                </c:pt>
                <c:pt idx="4202">
                  <c:v>-2.8994999999999999E-11</c:v>
                </c:pt>
                <c:pt idx="4203">
                  <c:v>-3.3552000000000001E-11</c:v>
                </c:pt>
                <c:pt idx="4204">
                  <c:v>-3.8551000000000001E-11</c:v>
                </c:pt>
                <c:pt idx="4205">
                  <c:v>-3.9560999999999999E-11</c:v>
                </c:pt>
                <c:pt idx="4206">
                  <c:v>1.23191E-10</c:v>
                </c:pt>
                <c:pt idx="4207">
                  <c:v>-4.3648000000000001E-11</c:v>
                </c:pt>
                <c:pt idx="4208">
                  <c:v>-5.0031999999999998E-11</c:v>
                </c:pt>
                <c:pt idx="4209">
                  <c:v>-5.0366000000000001E-11</c:v>
                </c:pt>
                <c:pt idx="4210">
                  <c:v>-4.9906000000000003E-11</c:v>
                </c:pt>
                <c:pt idx="4211">
                  <c:v>-4.8953999999999998E-11</c:v>
                </c:pt>
                <c:pt idx="4212">
                  <c:v>-4.9182000000000003E-11</c:v>
                </c:pt>
                <c:pt idx="4213">
                  <c:v>-5.0116000000000002E-11</c:v>
                </c:pt>
                <c:pt idx="4214">
                  <c:v>-5.2355000000000003E-11</c:v>
                </c:pt>
                <c:pt idx="4215">
                  <c:v>-5.3088000000000003E-11</c:v>
                </c:pt>
                <c:pt idx="4216">
                  <c:v>-5.5439000000000002E-11</c:v>
                </c:pt>
                <c:pt idx="4217">
                  <c:v>-5.7241000000000003E-11</c:v>
                </c:pt>
                <c:pt idx="4218">
                  <c:v>-5.8203000000000003E-11</c:v>
                </c:pt>
                <c:pt idx="4219">
                  <c:v>-5.9182E-11</c:v>
                </c:pt>
                <c:pt idx="4220">
                  <c:v>-5.8123000000000002E-11</c:v>
                </c:pt>
                <c:pt idx="4221">
                  <c:v>-5.3643000000000002E-11</c:v>
                </c:pt>
                <c:pt idx="4222">
                  <c:v>-4.7063999999999999E-11</c:v>
                </c:pt>
                <c:pt idx="4223">
                  <c:v>-4.0936000000000001E-11</c:v>
                </c:pt>
                <c:pt idx="4224">
                  <c:v>-3.6729000000000003E-11</c:v>
                </c:pt>
                <c:pt idx="4225">
                  <c:v>-3.1134000000000002E-11</c:v>
                </c:pt>
                <c:pt idx="4226">
                  <c:v>-2.2920999999999999E-11</c:v>
                </c:pt>
                <c:pt idx="4227">
                  <c:v>-1.7353E-11</c:v>
                </c:pt>
                <c:pt idx="4228">
                  <c:v>-1.1619E-11</c:v>
                </c:pt>
                <c:pt idx="4229">
                  <c:v>-9.1519999999999998E-12</c:v>
                </c:pt>
                <c:pt idx="4230">
                  <c:v>-7.6829999999999995E-12</c:v>
                </c:pt>
                <c:pt idx="4231">
                  <c:v>-7.2520000000000002E-12</c:v>
                </c:pt>
                <c:pt idx="4232">
                  <c:v>-8.1549999999999999E-12</c:v>
                </c:pt>
                <c:pt idx="4233">
                  <c:v>-1.0464000000000001E-11</c:v>
                </c:pt>
                <c:pt idx="4234">
                  <c:v>-1.2900999999999999E-11</c:v>
                </c:pt>
                <c:pt idx="4235">
                  <c:v>-1.5381000000000002E-11</c:v>
                </c:pt>
                <c:pt idx="4236">
                  <c:v>-1.7292E-11</c:v>
                </c:pt>
                <c:pt idx="4237">
                  <c:v>-1.9847000000000001E-11</c:v>
                </c:pt>
                <c:pt idx="4238">
                  <c:v>-2.3613999999999999E-11</c:v>
                </c:pt>
                <c:pt idx="4239">
                  <c:v>-2.7107000000000001E-11</c:v>
                </c:pt>
                <c:pt idx="4240">
                  <c:v>-3.0441000000000002E-11</c:v>
                </c:pt>
                <c:pt idx="4241">
                  <c:v>-3.2811999999999999E-11</c:v>
                </c:pt>
                <c:pt idx="4242">
                  <c:v>-3.5644999999999997E-11</c:v>
                </c:pt>
                <c:pt idx="4243">
                  <c:v>-3.8143999999999999E-11</c:v>
                </c:pt>
                <c:pt idx="4244">
                  <c:v>-4.0317999999999998E-11</c:v>
                </c:pt>
                <c:pt idx="4245">
                  <c:v>-4.1123999999999998E-11</c:v>
                </c:pt>
                <c:pt idx="4246">
                  <c:v>-4.2525000000000003E-11</c:v>
                </c:pt>
                <c:pt idx="4247">
                  <c:v>-4.5017999999999999E-11</c:v>
                </c:pt>
                <c:pt idx="4248">
                  <c:v>-4.7847999999999997E-11</c:v>
                </c:pt>
                <c:pt idx="4249">
                  <c:v>-4.9756999999999998E-11</c:v>
                </c:pt>
                <c:pt idx="4250">
                  <c:v>-5.0596000000000003E-11</c:v>
                </c:pt>
                <c:pt idx="4251">
                  <c:v>-5.1560000000000001E-11</c:v>
                </c:pt>
                <c:pt idx="4252">
                  <c:v>-5.2962000000000002E-11</c:v>
                </c:pt>
                <c:pt idx="4253">
                  <c:v>-5.4882E-11</c:v>
                </c:pt>
                <c:pt idx="4254">
                  <c:v>-5.6336000000000001E-11</c:v>
                </c:pt>
                <c:pt idx="4255">
                  <c:v>-5.6076E-11</c:v>
                </c:pt>
                <c:pt idx="4256">
                  <c:v>-5.5097999999999998E-11</c:v>
                </c:pt>
                <c:pt idx="4257">
                  <c:v>-5.3320000000000003E-11</c:v>
                </c:pt>
                <c:pt idx="4258">
                  <c:v>-5.0109E-11</c:v>
                </c:pt>
                <c:pt idx="4259">
                  <c:v>-4.6478E-11</c:v>
                </c:pt>
                <c:pt idx="4260">
                  <c:v>-4.3861E-11</c:v>
                </c:pt>
                <c:pt idx="4261">
                  <c:v>-4.0621E-11</c:v>
                </c:pt>
                <c:pt idx="4262">
                  <c:v>-3.4892E-11</c:v>
                </c:pt>
                <c:pt idx="4263">
                  <c:v>-2.8747000000000001E-11</c:v>
                </c:pt>
                <c:pt idx="4264">
                  <c:v>-2.3671999999999998E-11</c:v>
                </c:pt>
                <c:pt idx="4265">
                  <c:v>-1.9723000000000001E-11</c:v>
                </c:pt>
                <c:pt idx="4266">
                  <c:v>-1.6048000000000001E-11</c:v>
                </c:pt>
                <c:pt idx="4267">
                  <c:v>-1.3552E-11</c:v>
                </c:pt>
                <c:pt idx="4268">
                  <c:v>-1.2932E-11</c:v>
                </c:pt>
                <c:pt idx="4269">
                  <c:v>-1.3238E-11</c:v>
                </c:pt>
                <c:pt idx="4270">
                  <c:v>-1.3822E-11</c:v>
                </c:pt>
                <c:pt idx="4271">
                  <c:v>-1.4606E-11</c:v>
                </c:pt>
                <c:pt idx="4272">
                  <c:v>-1.5545E-11</c:v>
                </c:pt>
                <c:pt idx="4273">
                  <c:v>-1.5684999999999999E-11</c:v>
                </c:pt>
                <c:pt idx="4274">
                  <c:v>-1.4433E-11</c:v>
                </c:pt>
                <c:pt idx="4275">
                  <c:v>-1.4481E-11</c:v>
                </c:pt>
                <c:pt idx="4276">
                  <c:v>-1.4178999999999999E-11</c:v>
                </c:pt>
                <c:pt idx="4277">
                  <c:v>-1.4794999999999999E-11</c:v>
                </c:pt>
                <c:pt idx="4278">
                  <c:v>-1.9127999999999998E-11</c:v>
                </c:pt>
                <c:pt idx="4279">
                  <c:v>-2.2358E-11</c:v>
                </c:pt>
                <c:pt idx="4280">
                  <c:v>-2.5659999999999999E-11</c:v>
                </c:pt>
                <c:pt idx="4281">
                  <c:v>-3.0429000000000003E-11</c:v>
                </c:pt>
                <c:pt idx="4282">
                  <c:v>-3.6792000000000001E-11</c:v>
                </c:pt>
                <c:pt idx="4283">
                  <c:v>-4.2931000000000003E-11</c:v>
                </c:pt>
                <c:pt idx="4284">
                  <c:v>-4.7792999999999997E-11</c:v>
                </c:pt>
                <c:pt idx="4285">
                  <c:v>-5.3673E-11</c:v>
                </c:pt>
                <c:pt idx="4286">
                  <c:v>-5.7915000000000001E-11</c:v>
                </c:pt>
                <c:pt idx="4287">
                  <c:v>-6.0564000000000004E-11</c:v>
                </c:pt>
                <c:pt idx="4289">
                  <c:v>-5.5238999999999999E-11</c:v>
                </c:pt>
                <c:pt idx="4290">
                  <c:v>-5.9327000000000004E-11</c:v>
                </c:pt>
                <c:pt idx="4291">
                  <c:v>-5.7249000000000001E-11</c:v>
                </c:pt>
                <c:pt idx="4292">
                  <c:v>-5.2901999999999997E-11</c:v>
                </c:pt>
                <c:pt idx="4293">
                  <c:v>-4.7780000000000002E-11</c:v>
                </c:pt>
                <c:pt idx="4294">
                  <c:v>-4.3923999999999997E-11</c:v>
                </c:pt>
                <c:pt idx="4295">
                  <c:v>-4.1703999999999998E-11</c:v>
                </c:pt>
                <c:pt idx="4296">
                  <c:v>-4.1847999999999999E-11</c:v>
                </c:pt>
                <c:pt idx="4297">
                  <c:v>-4.3126000000000002E-11</c:v>
                </c:pt>
                <c:pt idx="4298">
                  <c:v>-4.3618999999999998E-11</c:v>
                </c:pt>
                <c:pt idx="4299">
                  <c:v>-4.0979999999999997E-11</c:v>
                </c:pt>
                <c:pt idx="4300">
                  <c:v>-3.7208999999999998E-11</c:v>
                </c:pt>
                <c:pt idx="4301">
                  <c:v>-3.3116000000000002E-11</c:v>
                </c:pt>
                <c:pt idx="4302">
                  <c:v>-2.8890999999999999E-11</c:v>
                </c:pt>
                <c:pt idx="4303">
                  <c:v>-2.3897E-11</c:v>
                </c:pt>
                <c:pt idx="4304">
                  <c:v>-1.7150999999999999E-11</c:v>
                </c:pt>
                <c:pt idx="4305">
                  <c:v>-1.1335999999999999E-11</c:v>
                </c:pt>
                <c:pt idx="4306">
                  <c:v>-6.6849999999999999E-12</c:v>
                </c:pt>
                <c:pt idx="4307">
                  <c:v>-5.3789999999999996E-12</c:v>
                </c:pt>
                <c:pt idx="4308">
                  <c:v>-6.5719999999999999E-12</c:v>
                </c:pt>
                <c:pt idx="4309">
                  <c:v>-9.3549999999999996E-12</c:v>
                </c:pt>
                <c:pt idx="4310">
                  <c:v>-1.156E-11</c:v>
                </c:pt>
                <c:pt idx="4311">
                  <c:v>-1.2765000000000001E-11</c:v>
                </c:pt>
                <c:pt idx="4312">
                  <c:v>-1.5490999999999999E-11</c:v>
                </c:pt>
                <c:pt idx="4313">
                  <c:v>-1.6046E-11</c:v>
                </c:pt>
                <c:pt idx="4314">
                  <c:v>-1.8814E-11</c:v>
                </c:pt>
                <c:pt idx="4315">
                  <c:v>-2.0873000000000001E-11</c:v>
                </c:pt>
                <c:pt idx="4316">
                  <c:v>-2.2012000000000001E-11</c:v>
                </c:pt>
                <c:pt idx="4317">
                  <c:v>-2.4123999999999999E-11</c:v>
                </c:pt>
                <c:pt idx="4318">
                  <c:v>-2.7255E-11</c:v>
                </c:pt>
                <c:pt idx="4319">
                  <c:v>-3.1272999999999999E-11</c:v>
                </c:pt>
                <c:pt idx="4320">
                  <c:v>-3.7184999999999999E-11</c:v>
                </c:pt>
                <c:pt idx="4321">
                  <c:v>-4.2497999999999998E-11</c:v>
                </c:pt>
                <c:pt idx="4322">
                  <c:v>-4.7154999999999998E-11</c:v>
                </c:pt>
                <c:pt idx="4323">
                  <c:v>-5.0663000000000003E-11</c:v>
                </c:pt>
                <c:pt idx="4324">
                  <c:v>-5.2958E-11</c:v>
                </c:pt>
                <c:pt idx="4325">
                  <c:v>-5.2452999999999997E-11</c:v>
                </c:pt>
                <c:pt idx="4326">
                  <c:v>-5.0040000000000002E-11</c:v>
                </c:pt>
                <c:pt idx="4327">
                  <c:v>-4.6549999999999997E-11</c:v>
                </c:pt>
                <c:pt idx="4328">
                  <c:v>-4.5386000000000002E-11</c:v>
                </c:pt>
                <c:pt idx="4329">
                  <c:v>-4.4842000000000001E-11</c:v>
                </c:pt>
                <c:pt idx="4330">
                  <c:v>-4.5957000000000002E-11</c:v>
                </c:pt>
                <c:pt idx="4331">
                  <c:v>-4.7774999999999998E-11</c:v>
                </c:pt>
                <c:pt idx="4332">
                  <c:v>-5.0590000000000003E-11</c:v>
                </c:pt>
                <c:pt idx="4333">
                  <c:v>-5.3097000000000003E-11</c:v>
                </c:pt>
                <c:pt idx="4334">
                  <c:v>-5.2010000000000003E-11</c:v>
                </c:pt>
                <c:pt idx="4335">
                  <c:v>-4.8485000000000001E-11</c:v>
                </c:pt>
                <c:pt idx="4336">
                  <c:v>-4.1825000000000002E-11</c:v>
                </c:pt>
                <c:pt idx="4337">
                  <c:v>-3.3037000000000003E-11</c:v>
                </c:pt>
                <c:pt idx="4338">
                  <c:v>-2.5128999999999999E-11</c:v>
                </c:pt>
                <c:pt idx="4339">
                  <c:v>-1.9256000000000001E-11</c:v>
                </c:pt>
                <c:pt idx="4340">
                  <c:v>-1.529E-11</c:v>
                </c:pt>
                <c:pt idx="4341">
                  <c:v>-1.1951E-11</c:v>
                </c:pt>
                <c:pt idx="4342">
                  <c:v>-1.1522999999999999E-11</c:v>
                </c:pt>
                <c:pt idx="4343">
                  <c:v>-1.2397000000000001E-11</c:v>
                </c:pt>
                <c:pt idx="4344">
                  <c:v>-1.1715E-11</c:v>
                </c:pt>
                <c:pt idx="4345">
                  <c:v>-1.1726000000000001E-11</c:v>
                </c:pt>
                <c:pt idx="4346">
                  <c:v>-1.1474000000000001E-11</c:v>
                </c:pt>
                <c:pt idx="4347">
                  <c:v>-1.1384000000000001E-11</c:v>
                </c:pt>
                <c:pt idx="4348">
                  <c:v>-1.2553E-11</c:v>
                </c:pt>
                <c:pt idx="4349">
                  <c:v>-1.3354E-11</c:v>
                </c:pt>
                <c:pt idx="4350">
                  <c:v>-1.398E-11</c:v>
                </c:pt>
                <c:pt idx="4351">
                  <c:v>-1.4288999999999999E-11</c:v>
                </c:pt>
                <c:pt idx="4352">
                  <c:v>-1.3402E-11</c:v>
                </c:pt>
                <c:pt idx="4353">
                  <c:v>-1.2578000000000001E-11</c:v>
                </c:pt>
                <c:pt idx="4354">
                  <c:v>-1.4491E-11</c:v>
                </c:pt>
                <c:pt idx="4355">
                  <c:v>-1.8257999999999999E-11</c:v>
                </c:pt>
                <c:pt idx="4356">
                  <c:v>-2.4085E-11</c:v>
                </c:pt>
                <c:pt idx="4357">
                  <c:v>-2.9445999999999997E-11</c:v>
                </c:pt>
                <c:pt idx="4358">
                  <c:v>-3.4881000000000002E-11</c:v>
                </c:pt>
                <c:pt idx="4359">
                  <c:v>-3.9467000000000001E-11</c:v>
                </c:pt>
                <c:pt idx="4360">
                  <c:v>-4.2216000000000002E-11</c:v>
                </c:pt>
                <c:pt idx="4361">
                  <c:v>-4.5289999999999999E-11</c:v>
                </c:pt>
                <c:pt idx="4362">
                  <c:v>-4.9191999999999998E-11</c:v>
                </c:pt>
                <c:pt idx="4363">
                  <c:v>-4.8987999999999999E-11</c:v>
                </c:pt>
                <c:pt idx="4364">
                  <c:v>-4.9387999999999999E-11</c:v>
                </c:pt>
                <c:pt idx="4365">
                  <c:v>-5.1103000000000003E-11</c:v>
                </c:pt>
                <c:pt idx="4366">
                  <c:v>-4.9991000000000002E-11</c:v>
                </c:pt>
                <c:pt idx="4367">
                  <c:v>-5.0421000000000001E-11</c:v>
                </c:pt>
                <c:pt idx="4368">
                  <c:v>-4.5853000000000002E-11</c:v>
                </c:pt>
                <c:pt idx="4369">
                  <c:v>-4.8109E-11</c:v>
                </c:pt>
                <c:pt idx="4370">
                  <c:v>-4.5920000000000001E-11</c:v>
                </c:pt>
                <c:pt idx="4371">
                  <c:v>-4.3578000000000002E-11</c:v>
                </c:pt>
                <c:pt idx="4372">
                  <c:v>-4.1926999999999998E-11</c:v>
                </c:pt>
                <c:pt idx="4373">
                  <c:v>-4.1125E-11</c:v>
                </c:pt>
                <c:pt idx="4374">
                  <c:v>-4.0091000000000003E-11</c:v>
                </c:pt>
                <c:pt idx="4375">
                  <c:v>-3.7764999999999998E-11</c:v>
                </c:pt>
                <c:pt idx="4376">
                  <c:v>-3.3684999999999998E-11</c:v>
                </c:pt>
                <c:pt idx="4377">
                  <c:v>-2.8687999999999999E-11</c:v>
                </c:pt>
                <c:pt idx="4378">
                  <c:v>-2.3247999999999999E-11</c:v>
                </c:pt>
                <c:pt idx="4379">
                  <c:v>-1.7478E-11</c:v>
                </c:pt>
                <c:pt idx="4380">
                  <c:v>-1.1315E-11</c:v>
                </c:pt>
                <c:pt idx="4381">
                  <c:v>5.872E-12</c:v>
                </c:pt>
                <c:pt idx="4382">
                  <c:v>-3.199E-12</c:v>
                </c:pt>
                <c:pt idx="4383">
                  <c:v>-1.773E-12</c:v>
                </c:pt>
                <c:pt idx="4384">
                  <c:v>-1.929E-12</c:v>
                </c:pt>
                <c:pt idx="4385">
                  <c:v>-1.529E-12</c:v>
                </c:pt>
                <c:pt idx="4386">
                  <c:v>-9.2300000000000001E-13</c:v>
                </c:pt>
                <c:pt idx="4387">
                  <c:v>-1.0309999999999999E-12</c:v>
                </c:pt>
                <c:pt idx="4388">
                  <c:v>-3.1630000000000002E-12</c:v>
                </c:pt>
                <c:pt idx="4389">
                  <c:v>-6.0840000000000003E-12</c:v>
                </c:pt>
                <c:pt idx="4390">
                  <c:v>-9.7769999999999992E-12</c:v>
                </c:pt>
                <c:pt idx="4391">
                  <c:v>-1.4172000000000001E-11</c:v>
                </c:pt>
                <c:pt idx="4392">
                  <c:v>-1.9964E-11</c:v>
                </c:pt>
                <c:pt idx="4393">
                  <c:v>-2.6098000000000001E-11</c:v>
                </c:pt>
                <c:pt idx="4394">
                  <c:v>-2.8855999999999999E-11</c:v>
                </c:pt>
                <c:pt idx="4395">
                  <c:v>-3.7486000000000002E-11</c:v>
                </c:pt>
                <c:pt idx="4396">
                  <c:v>-4.2350000000000001E-11</c:v>
                </c:pt>
                <c:pt idx="4397">
                  <c:v>-4.6137000000000002E-11</c:v>
                </c:pt>
                <c:pt idx="4398">
                  <c:v>-4.6513000000000003E-11</c:v>
                </c:pt>
                <c:pt idx="4399">
                  <c:v>-4.5945000000000003E-11</c:v>
                </c:pt>
                <c:pt idx="4400">
                  <c:v>-4.4482000000000002E-11</c:v>
                </c:pt>
                <c:pt idx="4401">
                  <c:v>-4.3162E-11</c:v>
                </c:pt>
                <c:pt idx="4402">
                  <c:v>-4.2671000000000002E-11</c:v>
                </c:pt>
                <c:pt idx="4403">
                  <c:v>-4.2381999999999998E-11</c:v>
                </c:pt>
                <c:pt idx="4404">
                  <c:v>-4.2320999999999998E-11</c:v>
                </c:pt>
                <c:pt idx="4405">
                  <c:v>-4.4302999999999998E-11</c:v>
                </c:pt>
                <c:pt idx="4406">
                  <c:v>-4.6418999999999998E-11</c:v>
                </c:pt>
                <c:pt idx="4407">
                  <c:v>-4.1639999999999998E-11</c:v>
                </c:pt>
                <c:pt idx="4408">
                  <c:v>-4.8315999999999999E-11</c:v>
                </c:pt>
                <c:pt idx="4409">
                  <c:v>-4.5407999999999997E-11</c:v>
                </c:pt>
                <c:pt idx="4410">
                  <c:v>-4.2186999999999999E-11</c:v>
                </c:pt>
                <c:pt idx="4411">
                  <c:v>-3.9549E-11</c:v>
                </c:pt>
                <c:pt idx="4412">
                  <c:v>-3.7022000000000003E-11</c:v>
                </c:pt>
                <c:pt idx="4413">
                  <c:v>-3.2496999999999998E-11</c:v>
                </c:pt>
                <c:pt idx="4414">
                  <c:v>-2.7099E-11</c:v>
                </c:pt>
                <c:pt idx="4415">
                  <c:v>-2.2015000000000001E-11</c:v>
                </c:pt>
                <c:pt idx="4416">
                  <c:v>-1.6237E-11</c:v>
                </c:pt>
                <c:pt idx="4417">
                  <c:v>-1.4368E-11</c:v>
                </c:pt>
                <c:pt idx="4418">
                  <c:v>-9.7289999999999994E-12</c:v>
                </c:pt>
                <c:pt idx="4419">
                  <c:v>-8.3040000000000002E-12</c:v>
                </c:pt>
                <c:pt idx="4420">
                  <c:v>-7.4699999999999995E-12</c:v>
                </c:pt>
                <c:pt idx="4421">
                  <c:v>-6.0779999999999997E-12</c:v>
                </c:pt>
                <c:pt idx="4422">
                  <c:v>-5.533E-12</c:v>
                </c:pt>
                <c:pt idx="4423">
                  <c:v>-4.6990000000000001E-12</c:v>
                </c:pt>
                <c:pt idx="4424">
                  <c:v>-3.8330000000000003E-12</c:v>
                </c:pt>
                <c:pt idx="4425">
                  <c:v>-2.08E-12</c:v>
                </c:pt>
                <c:pt idx="4426">
                  <c:v>-1.3249999999999999E-12</c:v>
                </c:pt>
                <c:pt idx="4427">
                  <c:v>-3.4529999999999999E-12</c:v>
                </c:pt>
                <c:pt idx="4428">
                  <c:v>-6.4260000000000003E-12</c:v>
                </c:pt>
                <c:pt idx="4429">
                  <c:v>-1.2028E-11</c:v>
                </c:pt>
                <c:pt idx="4430">
                  <c:v>-1.8486E-11</c:v>
                </c:pt>
                <c:pt idx="4431">
                  <c:v>-2.3652000000000001E-11</c:v>
                </c:pt>
                <c:pt idx="4432">
                  <c:v>-2.8089000000000001E-11</c:v>
                </c:pt>
                <c:pt idx="4433">
                  <c:v>-3.1391000000000003E-11</c:v>
                </c:pt>
                <c:pt idx="4434">
                  <c:v>-3.4505999999999997E-11</c:v>
                </c:pt>
                <c:pt idx="4435">
                  <c:v>-3.7166999999999999E-11</c:v>
                </c:pt>
                <c:pt idx="4436">
                  <c:v>-4.0661000000000001E-11</c:v>
                </c:pt>
                <c:pt idx="4437">
                  <c:v>-4.4647000000000002E-11</c:v>
                </c:pt>
                <c:pt idx="4438">
                  <c:v>-4.8479999999999997E-11</c:v>
                </c:pt>
                <c:pt idx="4439">
                  <c:v>-5.0159000000000002E-11</c:v>
                </c:pt>
                <c:pt idx="4440">
                  <c:v>-5.0115E-11</c:v>
                </c:pt>
                <c:pt idx="4441">
                  <c:v>-4.8011E-11</c:v>
                </c:pt>
                <c:pt idx="4442">
                  <c:v>-4.6091000000000001E-11</c:v>
                </c:pt>
                <c:pt idx="4443">
                  <c:v>-4.3947000000000001E-11</c:v>
                </c:pt>
                <c:pt idx="4444">
                  <c:v>-4.0649000000000001E-11</c:v>
                </c:pt>
                <c:pt idx="4445">
                  <c:v>-1.8963000000000001E-11</c:v>
                </c:pt>
                <c:pt idx="4446">
                  <c:v>-3.7755000000000003E-11</c:v>
                </c:pt>
                <c:pt idx="4447">
                  <c:v>-3.6271999999999999E-11</c:v>
                </c:pt>
                <c:pt idx="4448">
                  <c:v>-3.5144000000000003E-11</c:v>
                </c:pt>
                <c:pt idx="4449">
                  <c:v>-3.3458000000000002E-11</c:v>
                </c:pt>
                <c:pt idx="4450">
                  <c:v>-3.1598000000000002E-11</c:v>
                </c:pt>
                <c:pt idx="4451">
                  <c:v>-3.0982999999999999E-11</c:v>
                </c:pt>
                <c:pt idx="4452">
                  <c:v>-3.0413000000000001E-11</c:v>
                </c:pt>
                <c:pt idx="4453">
                  <c:v>-2.8565E-11</c:v>
                </c:pt>
                <c:pt idx="4454">
                  <c:v>-2.4688999999999999E-11</c:v>
                </c:pt>
                <c:pt idx="4455">
                  <c:v>-2.0242E-11</c:v>
                </c:pt>
                <c:pt idx="4456">
                  <c:v>-1.3003E-11</c:v>
                </c:pt>
                <c:pt idx="4457">
                  <c:v>-9.1990000000000007E-12</c:v>
                </c:pt>
                <c:pt idx="4458">
                  <c:v>-2.3629999999999999E-12</c:v>
                </c:pt>
                <c:pt idx="4459">
                  <c:v>3.3309999999999998E-12</c:v>
                </c:pt>
                <c:pt idx="4460">
                  <c:v>6.6059999999999999E-12</c:v>
                </c:pt>
                <c:pt idx="4461">
                  <c:v>8.0460000000000002E-12</c:v>
                </c:pt>
                <c:pt idx="4462">
                  <c:v>6.7749999999999997E-12</c:v>
                </c:pt>
                <c:pt idx="4463">
                  <c:v>4.3590000000000003E-12</c:v>
                </c:pt>
                <c:pt idx="4464">
                  <c:v>1.8590000000000001E-12</c:v>
                </c:pt>
                <c:pt idx="4465">
                  <c:v>-3.5899999999999998E-13</c:v>
                </c:pt>
                <c:pt idx="4466">
                  <c:v>-2.6360000000000001E-12</c:v>
                </c:pt>
                <c:pt idx="4467">
                  <c:v>-6.0470000000000004E-12</c:v>
                </c:pt>
                <c:pt idx="4468">
                  <c:v>-1.0547E-11</c:v>
                </c:pt>
                <c:pt idx="4469">
                  <c:v>-1.6318999999999999E-11</c:v>
                </c:pt>
                <c:pt idx="4470">
                  <c:v>-2.2181E-11</c:v>
                </c:pt>
                <c:pt idx="4471">
                  <c:v>-2.8415999999999998E-11</c:v>
                </c:pt>
                <c:pt idx="4472">
                  <c:v>-3.5397999999999998E-11</c:v>
                </c:pt>
                <c:pt idx="4473">
                  <c:v>-4.0891000000000003E-11</c:v>
                </c:pt>
                <c:pt idx="4474">
                  <c:v>-4.4295000000000001E-11</c:v>
                </c:pt>
                <c:pt idx="4475">
                  <c:v>-4.6757999999999998E-11</c:v>
                </c:pt>
                <c:pt idx="4476">
                  <c:v>-4.7206000000000002E-11</c:v>
                </c:pt>
                <c:pt idx="4477">
                  <c:v>-4.6238000000000002E-11</c:v>
                </c:pt>
                <c:pt idx="4478">
                  <c:v>-4.3464E-11</c:v>
                </c:pt>
                <c:pt idx="4479">
                  <c:v>-3.8555000000000003E-11</c:v>
                </c:pt>
                <c:pt idx="4480">
                  <c:v>-3.7049000000000002E-11</c:v>
                </c:pt>
                <c:pt idx="4481">
                  <c:v>-3.6539000000000002E-11</c:v>
                </c:pt>
                <c:pt idx="4482">
                  <c:v>-3.5763000000000001E-11</c:v>
                </c:pt>
                <c:pt idx="4483">
                  <c:v>-3.4853000000000001E-11</c:v>
                </c:pt>
                <c:pt idx="4484">
                  <c:v>-3.4618999999999997E-11</c:v>
                </c:pt>
                <c:pt idx="4485">
                  <c:v>-3.5581999999999999E-11</c:v>
                </c:pt>
                <c:pt idx="4486">
                  <c:v>-3.6591999999999998E-11</c:v>
                </c:pt>
                <c:pt idx="4487">
                  <c:v>-3.7394000000000002E-11</c:v>
                </c:pt>
                <c:pt idx="4488">
                  <c:v>-3.8481000000000001E-11</c:v>
                </c:pt>
                <c:pt idx="4489">
                  <c:v>-3.8013E-11</c:v>
                </c:pt>
                <c:pt idx="4490">
                  <c:v>-3.5836E-11</c:v>
                </c:pt>
                <c:pt idx="4491">
                  <c:v>-2.9503999999999997E-11</c:v>
                </c:pt>
                <c:pt idx="4492">
                  <c:v>-1.9231E-11</c:v>
                </c:pt>
                <c:pt idx="4493">
                  <c:v>-7.5349999999999997E-12</c:v>
                </c:pt>
                <c:pt idx="4494">
                  <c:v>3.0479999999999999E-12</c:v>
                </c:pt>
                <c:pt idx="4495">
                  <c:v>1.1653E-11</c:v>
                </c:pt>
                <c:pt idx="4496">
                  <c:v>1.5973000000000001E-11</c:v>
                </c:pt>
                <c:pt idx="4497">
                  <c:v>1.9384999999999999E-11</c:v>
                </c:pt>
                <c:pt idx="4498">
                  <c:v>1.9702000000000001E-11</c:v>
                </c:pt>
                <c:pt idx="4499">
                  <c:v>1.5573000000000001E-11</c:v>
                </c:pt>
                <c:pt idx="4500">
                  <c:v>9.3430000000000001E-12</c:v>
                </c:pt>
                <c:pt idx="4501">
                  <c:v>1.2660000000000001E-12</c:v>
                </c:pt>
                <c:pt idx="4502">
                  <c:v>-6.8689999999999999E-12</c:v>
                </c:pt>
                <c:pt idx="4503">
                  <c:v>-1.4219E-11</c:v>
                </c:pt>
                <c:pt idx="4504">
                  <c:v>-1.8440999999999999E-11</c:v>
                </c:pt>
                <c:pt idx="4505">
                  <c:v>-2.1166000000000001E-11</c:v>
                </c:pt>
                <c:pt idx="4506">
                  <c:v>-2.2629000000000001E-11</c:v>
                </c:pt>
                <c:pt idx="4507">
                  <c:v>-2.4337E-11</c:v>
                </c:pt>
                <c:pt idx="4508">
                  <c:v>-2.4126999999999998E-11</c:v>
                </c:pt>
                <c:pt idx="4509">
                  <c:v>-2.4346E-11</c:v>
                </c:pt>
                <c:pt idx="4510">
                  <c:v>-2.3155E-11</c:v>
                </c:pt>
                <c:pt idx="4511">
                  <c:v>-2.2891E-11</c:v>
                </c:pt>
                <c:pt idx="4512">
                  <c:v>-2.3522000000000001E-11</c:v>
                </c:pt>
                <c:pt idx="4513">
                  <c:v>-2.6322999999999999E-11</c:v>
                </c:pt>
                <c:pt idx="4514">
                  <c:v>-2.9659999999999998E-11</c:v>
                </c:pt>
                <c:pt idx="4515">
                  <c:v>-3.3907000000000002E-11</c:v>
                </c:pt>
                <c:pt idx="4516">
                  <c:v>-3.7850999999999999E-11</c:v>
                </c:pt>
                <c:pt idx="4517">
                  <c:v>-4.2411000000000001E-11</c:v>
                </c:pt>
                <c:pt idx="4518">
                  <c:v>-4.5098E-11</c:v>
                </c:pt>
                <c:pt idx="4519">
                  <c:v>-4.5007999999999997E-11</c:v>
                </c:pt>
                <c:pt idx="4520">
                  <c:v>-5.0199000000000003E-11</c:v>
                </c:pt>
                <c:pt idx="4521">
                  <c:v>-5.0732E-11</c:v>
                </c:pt>
                <c:pt idx="4522">
                  <c:v>-4.3960999999999998E-11</c:v>
                </c:pt>
                <c:pt idx="4523">
                  <c:v>-4.3313999999999999E-11</c:v>
                </c:pt>
                <c:pt idx="4524">
                  <c:v>-3.9456000000000003E-11</c:v>
                </c:pt>
                <c:pt idx="4525">
                  <c:v>-3.5730000000000002E-11</c:v>
                </c:pt>
                <c:pt idx="4526">
                  <c:v>-2.9695000000000001E-11</c:v>
                </c:pt>
                <c:pt idx="4527">
                  <c:v>-2.1706E-11</c:v>
                </c:pt>
                <c:pt idx="4528">
                  <c:v>-1.4358E-11</c:v>
                </c:pt>
                <c:pt idx="4529">
                  <c:v>-8.9560000000000002E-12</c:v>
                </c:pt>
                <c:pt idx="4530">
                  <c:v>-3.9769999999999997E-12</c:v>
                </c:pt>
                <c:pt idx="4531">
                  <c:v>7.8999999999999997E-13</c:v>
                </c:pt>
                <c:pt idx="4532">
                  <c:v>2.3494E-11</c:v>
                </c:pt>
                <c:pt idx="4533">
                  <c:v>1.1415E-11</c:v>
                </c:pt>
                <c:pt idx="4534">
                  <c:v>1.2915E-11</c:v>
                </c:pt>
                <c:pt idx="4535">
                  <c:v>1.3638E-11</c:v>
                </c:pt>
                <c:pt idx="4536">
                  <c:v>1.3975999999999999E-11</c:v>
                </c:pt>
                <c:pt idx="4537">
                  <c:v>1.3171999999999999E-11</c:v>
                </c:pt>
                <c:pt idx="4538">
                  <c:v>1.0144999999999999E-11</c:v>
                </c:pt>
                <c:pt idx="4539">
                  <c:v>7.3790000000000008E-12</c:v>
                </c:pt>
                <c:pt idx="4540">
                  <c:v>6.1350999999999996E-11</c:v>
                </c:pt>
                <c:pt idx="4541">
                  <c:v>-6.7650000000000004E-12</c:v>
                </c:pt>
                <c:pt idx="4542">
                  <c:v>-9.7579999999999994E-12</c:v>
                </c:pt>
                <c:pt idx="4543">
                  <c:v>-1.2862000000000001E-11</c:v>
                </c:pt>
                <c:pt idx="4544">
                  <c:v>-1.6744999999999999E-11</c:v>
                </c:pt>
                <c:pt idx="4545">
                  <c:v>-1.9498E-11</c:v>
                </c:pt>
                <c:pt idx="4546">
                  <c:v>-2.2140000000000001E-11</c:v>
                </c:pt>
                <c:pt idx="4547">
                  <c:v>-2.4035000000000001E-11</c:v>
                </c:pt>
                <c:pt idx="4548">
                  <c:v>-2.392E-11</c:v>
                </c:pt>
                <c:pt idx="4549">
                  <c:v>-2.4725999999999999E-11</c:v>
                </c:pt>
                <c:pt idx="4550">
                  <c:v>-2.7231000000000001E-11</c:v>
                </c:pt>
                <c:pt idx="4551">
                  <c:v>-3.0722999999999998E-11</c:v>
                </c:pt>
                <c:pt idx="4552">
                  <c:v>-3.4495E-11</c:v>
                </c:pt>
                <c:pt idx="4553">
                  <c:v>-3.7898999999999998E-11</c:v>
                </c:pt>
                <c:pt idx="4554">
                  <c:v>-3.6832000000000001E-11</c:v>
                </c:pt>
                <c:pt idx="4555">
                  <c:v>-3.6527000000000002E-11</c:v>
                </c:pt>
                <c:pt idx="4556">
                  <c:v>-3.8572E-11</c:v>
                </c:pt>
                <c:pt idx="4557">
                  <c:v>-4.5797E-11</c:v>
                </c:pt>
                <c:pt idx="4558">
                  <c:v>-4.5398999999999997E-11</c:v>
                </c:pt>
                <c:pt idx="4559">
                  <c:v>-4.3806E-11</c:v>
                </c:pt>
                <c:pt idx="4560">
                  <c:v>-4.0610000000000002E-11</c:v>
                </c:pt>
                <c:pt idx="4561">
                  <c:v>-3.9410000000000003E-11</c:v>
                </c:pt>
                <c:pt idx="4562">
                  <c:v>-4.1786999999999999E-11</c:v>
                </c:pt>
                <c:pt idx="4563">
                  <c:v>-3.3448E-11</c:v>
                </c:pt>
                <c:pt idx="4564">
                  <c:v>-2.5688999999999998E-11</c:v>
                </c:pt>
                <c:pt idx="4565">
                  <c:v>-1.6211999999999999E-11</c:v>
                </c:pt>
                <c:pt idx="4566">
                  <c:v>-7.8569999999999993E-12</c:v>
                </c:pt>
                <c:pt idx="4567">
                  <c:v>7.1999999999999996E-13</c:v>
                </c:pt>
                <c:pt idx="4568">
                  <c:v>9.0999999999999996E-12</c:v>
                </c:pt>
                <c:pt idx="4569">
                  <c:v>1.5159E-11</c:v>
                </c:pt>
                <c:pt idx="4570">
                  <c:v>2.7029999999999999E-11</c:v>
                </c:pt>
                <c:pt idx="4571">
                  <c:v>1.2866E-11</c:v>
                </c:pt>
                <c:pt idx="4572">
                  <c:v>1.2065000000000001E-11</c:v>
                </c:pt>
                <c:pt idx="4573">
                  <c:v>6.8290000000000001E-12</c:v>
                </c:pt>
                <c:pt idx="4574">
                  <c:v>3.8650000000000002E-12</c:v>
                </c:pt>
                <c:pt idx="4575">
                  <c:v>2.159E-12</c:v>
                </c:pt>
                <c:pt idx="4576">
                  <c:v>1.5670000000000001E-12</c:v>
                </c:pt>
                <c:pt idx="4577">
                  <c:v>1.925E-12</c:v>
                </c:pt>
                <c:pt idx="4578">
                  <c:v>1.2390000000000001E-12</c:v>
                </c:pt>
                <c:pt idx="4579">
                  <c:v>6.4599999999999997E-13</c:v>
                </c:pt>
                <c:pt idx="4580">
                  <c:v>-1.6049999999999999E-12</c:v>
                </c:pt>
                <c:pt idx="4581">
                  <c:v>-4.3460000000000003E-12</c:v>
                </c:pt>
                <c:pt idx="4582">
                  <c:v>-7.271E-12</c:v>
                </c:pt>
                <c:pt idx="4583">
                  <c:v>-1.0702E-11</c:v>
                </c:pt>
                <c:pt idx="4584">
                  <c:v>-1.3530000000000001E-11</c:v>
                </c:pt>
                <c:pt idx="4585">
                  <c:v>-1.8187000000000001E-11</c:v>
                </c:pt>
                <c:pt idx="4586">
                  <c:v>-2.1909E-11</c:v>
                </c:pt>
                <c:pt idx="4587">
                  <c:v>-2.3117999999999999E-11</c:v>
                </c:pt>
                <c:pt idx="4588">
                  <c:v>4.5933999999999999E-11</c:v>
                </c:pt>
                <c:pt idx="4589">
                  <c:v>-1.551E-11</c:v>
                </c:pt>
                <c:pt idx="4590">
                  <c:v>-3.3928000000000002E-11</c:v>
                </c:pt>
                <c:pt idx="4591">
                  <c:v>-3.7178999999999999E-11</c:v>
                </c:pt>
                <c:pt idx="4592">
                  <c:v>-4.0839000000000002E-11</c:v>
                </c:pt>
                <c:pt idx="4593">
                  <c:v>-2.9827999999999998E-11</c:v>
                </c:pt>
                <c:pt idx="4594">
                  <c:v>-4.2626999999999999E-11</c:v>
                </c:pt>
                <c:pt idx="4595">
                  <c:v>-4.6518E-11</c:v>
                </c:pt>
                <c:pt idx="4596">
                  <c:v>-4.7951000000000002E-11</c:v>
                </c:pt>
                <c:pt idx="4597">
                  <c:v>-4.8901999999999998E-11</c:v>
                </c:pt>
                <c:pt idx="4598">
                  <c:v>-4.6378000000000001E-11</c:v>
                </c:pt>
                <c:pt idx="4599">
                  <c:v>-3.9943E-11</c:v>
                </c:pt>
                <c:pt idx="4600">
                  <c:v>-3.113E-11</c:v>
                </c:pt>
                <c:pt idx="4601">
                  <c:v>-2.0415000000000001E-11</c:v>
                </c:pt>
                <c:pt idx="4602">
                  <c:v>-1.1919E-11</c:v>
                </c:pt>
                <c:pt idx="4603">
                  <c:v>-4.4070000000000001E-12</c:v>
                </c:pt>
                <c:pt idx="4604">
                  <c:v>1.7279999999999999E-12</c:v>
                </c:pt>
                <c:pt idx="4605">
                  <c:v>4.8679999999999999E-12</c:v>
                </c:pt>
                <c:pt idx="4606">
                  <c:v>7.1120000000000004E-12</c:v>
                </c:pt>
                <c:pt idx="4607">
                  <c:v>1.1193E-11</c:v>
                </c:pt>
                <c:pt idx="4608">
                  <c:v>7.3609999999999998E-12</c:v>
                </c:pt>
                <c:pt idx="4609">
                  <c:v>7.9180000000000008E-12</c:v>
                </c:pt>
                <c:pt idx="4610">
                  <c:v>5.9879999999999999E-12</c:v>
                </c:pt>
                <c:pt idx="4611">
                  <c:v>3.9059999999999997E-12</c:v>
                </c:pt>
                <c:pt idx="4612">
                  <c:v>2.5780000000000001E-12</c:v>
                </c:pt>
                <c:pt idx="4613">
                  <c:v>4.7700000000000001E-12</c:v>
                </c:pt>
                <c:pt idx="4614">
                  <c:v>6.7959999999999997E-12</c:v>
                </c:pt>
                <c:pt idx="4615">
                  <c:v>7.8699999999999994E-12</c:v>
                </c:pt>
                <c:pt idx="4616">
                  <c:v>6.427E-12</c:v>
                </c:pt>
                <c:pt idx="4617">
                  <c:v>4.7200000000000001E-12</c:v>
                </c:pt>
                <c:pt idx="4618">
                  <c:v>2.794E-12</c:v>
                </c:pt>
                <c:pt idx="4619">
                  <c:v>-2.4099999999999998E-13</c:v>
                </c:pt>
                <c:pt idx="4620">
                  <c:v>-2.8910000000000001E-12</c:v>
                </c:pt>
                <c:pt idx="4621">
                  <c:v>-6.4370000000000001E-12</c:v>
                </c:pt>
                <c:pt idx="4622">
                  <c:v>-1.0408E-11</c:v>
                </c:pt>
                <c:pt idx="4623">
                  <c:v>-1.4426E-11</c:v>
                </c:pt>
                <c:pt idx="4624">
                  <c:v>-2.0320000000000001E-11</c:v>
                </c:pt>
                <c:pt idx="4625">
                  <c:v>-2.3575E-11</c:v>
                </c:pt>
                <c:pt idx="4626">
                  <c:v>-2.9159999999999999E-11</c:v>
                </c:pt>
                <c:pt idx="4627">
                  <c:v>-3.3275999999999998E-11</c:v>
                </c:pt>
                <c:pt idx="4628">
                  <c:v>-3.6636E-11</c:v>
                </c:pt>
                <c:pt idx="4629">
                  <c:v>-3.7858999999999997E-11</c:v>
                </c:pt>
                <c:pt idx="4630">
                  <c:v>-3.8001E-11</c:v>
                </c:pt>
                <c:pt idx="4631">
                  <c:v>-3.8707999999999997E-11</c:v>
                </c:pt>
                <c:pt idx="4632">
                  <c:v>-3.8056E-11</c:v>
                </c:pt>
                <c:pt idx="4633">
                  <c:v>-3.7776999999999998E-11</c:v>
                </c:pt>
                <c:pt idx="4634">
                  <c:v>-3.7147000000000002E-11</c:v>
                </c:pt>
                <c:pt idx="4635">
                  <c:v>-3.5983000000000001E-11</c:v>
                </c:pt>
                <c:pt idx="4636">
                  <c:v>-3.2304000000000003E-11</c:v>
                </c:pt>
                <c:pt idx="4637">
                  <c:v>-2.6171000000000001E-11</c:v>
                </c:pt>
                <c:pt idx="4638">
                  <c:v>-2.0317000000000001E-11</c:v>
                </c:pt>
                <c:pt idx="4639">
                  <c:v>-1.5979E-11</c:v>
                </c:pt>
                <c:pt idx="4640">
                  <c:v>-1.2361E-11</c:v>
                </c:pt>
                <c:pt idx="4641">
                  <c:v>-1.0448000000000001E-11</c:v>
                </c:pt>
                <c:pt idx="4642">
                  <c:v>-8.8720000000000002E-12</c:v>
                </c:pt>
                <c:pt idx="4643">
                  <c:v>-7.5579999999999999E-12</c:v>
                </c:pt>
                <c:pt idx="4644">
                  <c:v>-5.0140000000000002E-12</c:v>
                </c:pt>
                <c:pt idx="4645">
                  <c:v>2.8210000000000002E-12</c:v>
                </c:pt>
                <c:pt idx="4646">
                  <c:v>5.375E-12</c:v>
                </c:pt>
                <c:pt idx="4647">
                  <c:v>7.4989999999999994E-12</c:v>
                </c:pt>
                <c:pt idx="4648">
                  <c:v>1.017E-11</c:v>
                </c:pt>
                <c:pt idx="4649">
                  <c:v>1.4797E-11</c:v>
                </c:pt>
                <c:pt idx="4650">
                  <c:v>1.2438E-11</c:v>
                </c:pt>
                <c:pt idx="4651">
                  <c:v>1.106E-11</c:v>
                </c:pt>
                <c:pt idx="4652">
                  <c:v>9.9410000000000006E-12</c:v>
                </c:pt>
                <c:pt idx="4653">
                  <c:v>1.4468E-11</c:v>
                </c:pt>
                <c:pt idx="4654">
                  <c:v>1.2847E-11</c:v>
                </c:pt>
                <c:pt idx="4655">
                  <c:v>1.1148999999999999E-11</c:v>
                </c:pt>
                <c:pt idx="4656">
                  <c:v>1.1282E-11</c:v>
                </c:pt>
                <c:pt idx="4657">
                  <c:v>9.4939999999999997E-12</c:v>
                </c:pt>
                <c:pt idx="4658">
                  <c:v>5.3060000000000002E-12</c:v>
                </c:pt>
                <c:pt idx="4659">
                  <c:v>-6.3700000000000001E-13</c:v>
                </c:pt>
                <c:pt idx="4660">
                  <c:v>-7.4810000000000001E-12</c:v>
                </c:pt>
                <c:pt idx="4661">
                  <c:v>-1.6623E-11</c:v>
                </c:pt>
                <c:pt idx="4662">
                  <c:v>-2.4772E-11</c:v>
                </c:pt>
                <c:pt idx="4663">
                  <c:v>-3.1998000000000002E-11</c:v>
                </c:pt>
                <c:pt idx="4664">
                  <c:v>-3.8305999999999999E-11</c:v>
                </c:pt>
                <c:pt idx="4665">
                  <c:v>-4.0088000000000003E-11</c:v>
                </c:pt>
                <c:pt idx="4666">
                  <c:v>-4.5486000000000001E-11</c:v>
                </c:pt>
                <c:pt idx="4667">
                  <c:v>-4.3740999999999998E-11</c:v>
                </c:pt>
                <c:pt idx="4668">
                  <c:v>-4.2626999999999999E-11</c:v>
                </c:pt>
                <c:pt idx="4669">
                  <c:v>-3.6432000000000001E-11</c:v>
                </c:pt>
                <c:pt idx="4670">
                  <c:v>-3.1171000000000003E-11</c:v>
                </c:pt>
                <c:pt idx="4671">
                  <c:v>-2.6314E-11</c:v>
                </c:pt>
                <c:pt idx="4672">
                  <c:v>-2.219E-11</c:v>
                </c:pt>
                <c:pt idx="4673">
                  <c:v>-1.9132E-11</c:v>
                </c:pt>
                <c:pt idx="4674">
                  <c:v>-1.7631E-11</c:v>
                </c:pt>
                <c:pt idx="4675">
                  <c:v>-1.7454000000000001E-11</c:v>
                </c:pt>
                <c:pt idx="4676">
                  <c:v>-1.8492999999999999E-11</c:v>
                </c:pt>
                <c:pt idx="4677">
                  <c:v>-2.0828E-11</c:v>
                </c:pt>
                <c:pt idx="4678">
                  <c:v>-2.2282999999999999E-11</c:v>
                </c:pt>
                <c:pt idx="4679">
                  <c:v>-2.0471E-11</c:v>
                </c:pt>
                <c:pt idx="4680">
                  <c:v>-1.8167E-11</c:v>
                </c:pt>
                <c:pt idx="4681">
                  <c:v>-1.4588999999999999E-11</c:v>
                </c:pt>
                <c:pt idx="4682">
                  <c:v>-7.8300000000000004E-12</c:v>
                </c:pt>
                <c:pt idx="4683">
                  <c:v>1.9369999999999999E-12</c:v>
                </c:pt>
                <c:pt idx="4684">
                  <c:v>1.0399E-11</c:v>
                </c:pt>
                <c:pt idx="4685">
                  <c:v>2.1444000000000001E-11</c:v>
                </c:pt>
                <c:pt idx="4686">
                  <c:v>2.1454999999999999E-11</c:v>
                </c:pt>
                <c:pt idx="4687">
                  <c:v>2.6600000000000001E-11</c:v>
                </c:pt>
                <c:pt idx="4688">
                  <c:v>2.3671999999999998E-11</c:v>
                </c:pt>
                <c:pt idx="4689">
                  <c:v>2.0419999999999999E-11</c:v>
                </c:pt>
                <c:pt idx="4690">
                  <c:v>1.8257999999999999E-11</c:v>
                </c:pt>
                <c:pt idx="4691">
                  <c:v>1.6675E-11</c:v>
                </c:pt>
                <c:pt idx="4692">
                  <c:v>1.4955000000000002E-11</c:v>
                </c:pt>
                <c:pt idx="4693">
                  <c:v>1.3081000000000001E-11</c:v>
                </c:pt>
                <c:pt idx="4694">
                  <c:v>7.6240000000000006E-12</c:v>
                </c:pt>
                <c:pt idx="4695">
                  <c:v>4.0639999999999996E-12</c:v>
                </c:pt>
                <c:pt idx="4696">
                  <c:v>-3.1840000000000002E-12</c:v>
                </c:pt>
                <c:pt idx="4697">
                  <c:v>-1.117E-11</c:v>
                </c:pt>
                <c:pt idx="4698">
                  <c:v>-1.6773999999999999E-11</c:v>
                </c:pt>
                <c:pt idx="4699">
                  <c:v>-2.1442999999999999E-11</c:v>
                </c:pt>
                <c:pt idx="4700">
                  <c:v>-2.2781E-11</c:v>
                </c:pt>
                <c:pt idx="4701">
                  <c:v>-2.3981E-11</c:v>
                </c:pt>
                <c:pt idx="4702">
                  <c:v>-2.6107000000000001E-11</c:v>
                </c:pt>
                <c:pt idx="4703">
                  <c:v>-2.7484999999999999E-11</c:v>
                </c:pt>
                <c:pt idx="4704">
                  <c:v>-2.8736E-11</c:v>
                </c:pt>
                <c:pt idx="4705">
                  <c:v>-2.7521000000000001E-11</c:v>
                </c:pt>
                <c:pt idx="4706">
                  <c:v>-2.6443000000000001E-11</c:v>
                </c:pt>
                <c:pt idx="4707">
                  <c:v>-2.5453999999999999E-11</c:v>
                </c:pt>
                <c:pt idx="4708">
                  <c:v>-2.6470999999999999E-11</c:v>
                </c:pt>
                <c:pt idx="4709">
                  <c:v>-2.9662999999999998E-11</c:v>
                </c:pt>
                <c:pt idx="4710">
                  <c:v>-3.1484E-11</c:v>
                </c:pt>
                <c:pt idx="4711">
                  <c:v>-3.1962000000000003E-11</c:v>
                </c:pt>
                <c:pt idx="4712">
                  <c:v>-3.0557999999999998E-11</c:v>
                </c:pt>
                <c:pt idx="4713">
                  <c:v>-2.6490999999999999E-11</c:v>
                </c:pt>
                <c:pt idx="4714">
                  <c:v>-2.1801999999999999E-11</c:v>
                </c:pt>
                <c:pt idx="4715">
                  <c:v>-1.8158000000000001E-11</c:v>
                </c:pt>
                <c:pt idx="4716">
                  <c:v>-1.1319000000000001E-11</c:v>
                </c:pt>
                <c:pt idx="4717">
                  <c:v>-4.5179999999999999E-12</c:v>
                </c:pt>
                <c:pt idx="4718">
                  <c:v>1.748E-12</c:v>
                </c:pt>
                <c:pt idx="4719">
                  <c:v>-1.863E-12</c:v>
                </c:pt>
                <c:pt idx="4720">
                  <c:v>1.2345E-11</c:v>
                </c:pt>
                <c:pt idx="4721">
                  <c:v>1.7718999999999999E-11</c:v>
                </c:pt>
                <c:pt idx="4722">
                  <c:v>2.3285999999999999E-11</c:v>
                </c:pt>
                <c:pt idx="4723">
                  <c:v>2.1464000000000001E-11</c:v>
                </c:pt>
                <c:pt idx="4724">
                  <c:v>2.1409000000000001E-11</c:v>
                </c:pt>
                <c:pt idx="4725">
                  <c:v>1.8372000000000001E-11</c:v>
                </c:pt>
                <c:pt idx="4726">
                  <c:v>1.0295E-11</c:v>
                </c:pt>
                <c:pt idx="4728">
                  <c:v>1.5831000000000001E-11</c:v>
                </c:pt>
                <c:pt idx="4729">
                  <c:v>1.8981000000000001E-11</c:v>
                </c:pt>
                <c:pt idx="4730">
                  <c:v>1.4877000000000001E-11</c:v>
                </c:pt>
                <c:pt idx="4731">
                  <c:v>8.7519999999999999E-12</c:v>
                </c:pt>
                <c:pt idx="4732">
                  <c:v>2.7719999999999999E-12</c:v>
                </c:pt>
                <c:pt idx="4733">
                  <c:v>-2.4240000000000002E-12</c:v>
                </c:pt>
                <c:pt idx="4734">
                  <c:v>-6.7799999999999998E-12</c:v>
                </c:pt>
                <c:pt idx="4735">
                  <c:v>-9.1769999999999994E-12</c:v>
                </c:pt>
                <c:pt idx="4736">
                  <c:v>-1.0986E-11</c:v>
                </c:pt>
                <c:pt idx="4737">
                  <c:v>-8.3029999999999997E-12</c:v>
                </c:pt>
                <c:pt idx="4738">
                  <c:v>-1.0370999999999999E-11</c:v>
                </c:pt>
                <c:pt idx="4739">
                  <c:v>-1.2652000000000001E-11</c:v>
                </c:pt>
                <c:pt idx="4740">
                  <c:v>-1.7081999999999999E-11</c:v>
                </c:pt>
                <c:pt idx="4741">
                  <c:v>-2.2697E-11</c:v>
                </c:pt>
                <c:pt idx="4742">
                  <c:v>-2.5765000000000001E-11</c:v>
                </c:pt>
                <c:pt idx="4743">
                  <c:v>-2.6499E-11</c:v>
                </c:pt>
                <c:pt idx="4744">
                  <c:v>-2.7701000000000001E-11</c:v>
                </c:pt>
                <c:pt idx="4745">
                  <c:v>-2.9284999999999999E-11</c:v>
                </c:pt>
                <c:pt idx="4746">
                  <c:v>-3.124E-11</c:v>
                </c:pt>
                <c:pt idx="4747">
                  <c:v>-3.1482000000000002E-11</c:v>
                </c:pt>
                <c:pt idx="4748">
                  <c:v>-2.9696999999999998E-11</c:v>
                </c:pt>
                <c:pt idx="4749">
                  <c:v>-3.0127999999999999E-11</c:v>
                </c:pt>
                <c:pt idx="4750">
                  <c:v>-2.4814000000000002E-11</c:v>
                </c:pt>
                <c:pt idx="4751">
                  <c:v>-2.2601E-11</c:v>
                </c:pt>
                <c:pt idx="4752">
                  <c:v>-1.8830000000000001E-11</c:v>
                </c:pt>
                <c:pt idx="4753">
                  <c:v>-1.3720999999999999E-11</c:v>
                </c:pt>
                <c:pt idx="4754">
                  <c:v>-6.7360000000000004E-12</c:v>
                </c:pt>
                <c:pt idx="4755">
                  <c:v>1.184E-12</c:v>
                </c:pt>
                <c:pt idx="4756">
                  <c:v>7.6699999999999994E-12</c:v>
                </c:pt>
                <c:pt idx="4757">
                  <c:v>1.2118E-11</c:v>
                </c:pt>
                <c:pt idx="4758">
                  <c:v>1.6391E-11</c:v>
                </c:pt>
                <c:pt idx="4759">
                  <c:v>2.1885000000000001E-11</c:v>
                </c:pt>
                <c:pt idx="4760">
                  <c:v>2.2998999999999999E-11</c:v>
                </c:pt>
                <c:pt idx="4761">
                  <c:v>2.2161999999999999E-11</c:v>
                </c:pt>
                <c:pt idx="4762">
                  <c:v>2.2485999999999999E-11</c:v>
                </c:pt>
                <c:pt idx="4763">
                  <c:v>2.2665999999999999E-11</c:v>
                </c:pt>
                <c:pt idx="4764">
                  <c:v>2.4865E-11</c:v>
                </c:pt>
                <c:pt idx="4765">
                  <c:v>2.5496999999999999E-11</c:v>
                </c:pt>
                <c:pt idx="4766">
                  <c:v>2.4275000000000001E-11</c:v>
                </c:pt>
                <c:pt idx="4767">
                  <c:v>2.1262E-11</c:v>
                </c:pt>
                <c:pt idx="4768">
                  <c:v>1.6837E-11</c:v>
                </c:pt>
                <c:pt idx="4769">
                  <c:v>1.0115999999999999E-11</c:v>
                </c:pt>
                <c:pt idx="4770">
                  <c:v>5.6210000000000004E-12</c:v>
                </c:pt>
                <c:pt idx="4771">
                  <c:v>2.8910000000000001E-12</c:v>
                </c:pt>
                <c:pt idx="4772">
                  <c:v>7.5500000000000001E-13</c:v>
                </c:pt>
                <c:pt idx="4773">
                  <c:v>-3.0179999999999999E-12</c:v>
                </c:pt>
                <c:pt idx="4774">
                  <c:v>-5.7840000000000004E-12</c:v>
                </c:pt>
                <c:pt idx="4775">
                  <c:v>-9.2359999999999998E-12</c:v>
                </c:pt>
                <c:pt idx="4776">
                  <c:v>-1.2592E-11</c:v>
                </c:pt>
                <c:pt idx="4777">
                  <c:v>-1.6791E-11</c:v>
                </c:pt>
                <c:pt idx="4778">
                  <c:v>-1.8987000000000001E-11</c:v>
                </c:pt>
                <c:pt idx="4779">
                  <c:v>-2.2699000000000001E-11</c:v>
                </c:pt>
                <c:pt idx="4780">
                  <c:v>-2.6948999999999999E-11</c:v>
                </c:pt>
                <c:pt idx="4781">
                  <c:v>-2.9513999999999999E-11</c:v>
                </c:pt>
                <c:pt idx="4782">
                  <c:v>-3.3011E-11</c:v>
                </c:pt>
                <c:pt idx="4783">
                  <c:v>-3.5498999999999998E-11</c:v>
                </c:pt>
                <c:pt idx="4784">
                  <c:v>-3.7449000000000002E-11</c:v>
                </c:pt>
                <c:pt idx="4785">
                  <c:v>-3.6573000000000003E-11</c:v>
                </c:pt>
                <c:pt idx="4786">
                  <c:v>-3.1702000000000002E-11</c:v>
                </c:pt>
                <c:pt idx="4787">
                  <c:v>-2.4688999999999999E-11</c:v>
                </c:pt>
                <c:pt idx="4788">
                  <c:v>-1.6660999999999999E-11</c:v>
                </c:pt>
                <c:pt idx="4789">
                  <c:v>-9.8340000000000003E-12</c:v>
                </c:pt>
                <c:pt idx="4790">
                  <c:v>-4.2549999999999999E-12</c:v>
                </c:pt>
                <c:pt idx="4791">
                  <c:v>1.2979999999999999E-12</c:v>
                </c:pt>
                <c:pt idx="4792">
                  <c:v>4.9969999999999998E-12</c:v>
                </c:pt>
                <c:pt idx="4793">
                  <c:v>6.5169999999999998E-12</c:v>
                </c:pt>
                <c:pt idx="4794">
                  <c:v>6.3929999999999999E-12</c:v>
                </c:pt>
                <c:pt idx="4795">
                  <c:v>5.9840000000000004E-12</c:v>
                </c:pt>
                <c:pt idx="4796">
                  <c:v>5.8640000000000001E-12</c:v>
                </c:pt>
                <c:pt idx="4797">
                  <c:v>7.4530000000000007E-12</c:v>
                </c:pt>
                <c:pt idx="4798">
                  <c:v>1.2855E-11</c:v>
                </c:pt>
                <c:pt idx="4799">
                  <c:v>1.9082000000000001E-11</c:v>
                </c:pt>
                <c:pt idx="4800">
                  <c:v>2.7770000000000001E-11</c:v>
                </c:pt>
                <c:pt idx="4801">
                  <c:v>3.2785E-11</c:v>
                </c:pt>
                <c:pt idx="4802">
                  <c:v>3.3761999999999999E-11</c:v>
                </c:pt>
                <c:pt idx="4803">
                  <c:v>2.2479000000000001E-11</c:v>
                </c:pt>
                <c:pt idx="4804">
                  <c:v>3.8719000000000001E-11</c:v>
                </c:pt>
                <c:pt idx="4805">
                  <c:v>3.2938E-11</c:v>
                </c:pt>
                <c:pt idx="4806">
                  <c:v>2.6185000000000001E-11</c:v>
                </c:pt>
                <c:pt idx="4807">
                  <c:v>1.9503E-11</c:v>
                </c:pt>
                <c:pt idx="4808">
                  <c:v>1.3218E-11</c:v>
                </c:pt>
                <c:pt idx="4809">
                  <c:v>7.4289999999999999E-12</c:v>
                </c:pt>
                <c:pt idx="4810">
                  <c:v>1.4220699999999999E-10</c:v>
                </c:pt>
                <c:pt idx="4811">
                  <c:v>-1.4399999999999999E-13</c:v>
                </c:pt>
                <c:pt idx="4812">
                  <c:v>-5.4350000000000002E-12</c:v>
                </c:pt>
                <c:pt idx="4813">
                  <c:v>-7.3119999999999995E-12</c:v>
                </c:pt>
                <c:pt idx="4814">
                  <c:v>-1.2481000000000001E-11</c:v>
                </c:pt>
                <c:pt idx="4815">
                  <c:v>-1.7127E-11</c:v>
                </c:pt>
                <c:pt idx="4816">
                  <c:v>-2.2138E-11</c:v>
                </c:pt>
                <c:pt idx="4817">
                  <c:v>-2.6148E-11</c:v>
                </c:pt>
                <c:pt idx="4818">
                  <c:v>-3.3955000000000001E-11</c:v>
                </c:pt>
                <c:pt idx="4819">
                  <c:v>-3.3375000000000001E-11</c:v>
                </c:pt>
                <c:pt idx="4820">
                  <c:v>-3.2285000000000001E-11</c:v>
                </c:pt>
                <c:pt idx="4821">
                  <c:v>-2.8710999999999999E-11</c:v>
                </c:pt>
                <c:pt idx="4822">
                  <c:v>-2.1219E-11</c:v>
                </c:pt>
                <c:pt idx="4823">
                  <c:v>-1.188E-11</c:v>
                </c:pt>
                <c:pt idx="4824">
                  <c:v>-1.7550999999999999E-11</c:v>
                </c:pt>
                <c:pt idx="4825">
                  <c:v>-1.2739999999999999E-11</c:v>
                </c:pt>
                <c:pt idx="4826">
                  <c:v>-1.188E-11</c:v>
                </c:pt>
                <c:pt idx="4827">
                  <c:v>-8.804E-12</c:v>
                </c:pt>
                <c:pt idx="4828">
                  <c:v>-5.3580000000000004E-12</c:v>
                </c:pt>
                <c:pt idx="4829">
                  <c:v>-1.2180000000000001E-12</c:v>
                </c:pt>
                <c:pt idx="4830">
                  <c:v>1.044E-12</c:v>
                </c:pt>
                <c:pt idx="4831">
                  <c:v>1.322E-12</c:v>
                </c:pt>
                <c:pt idx="4832">
                  <c:v>2.9129999999999998E-12</c:v>
                </c:pt>
                <c:pt idx="4833">
                  <c:v>6.2660000000000002E-12</c:v>
                </c:pt>
                <c:pt idx="4834">
                  <c:v>1.1132000000000001E-11</c:v>
                </c:pt>
                <c:pt idx="4835">
                  <c:v>1.2582E-11</c:v>
                </c:pt>
                <c:pt idx="4836">
                  <c:v>1.7263999999999999E-11</c:v>
                </c:pt>
                <c:pt idx="4837">
                  <c:v>2.1259000000000001E-11</c:v>
                </c:pt>
                <c:pt idx="4838">
                  <c:v>2.5653999999999999E-11</c:v>
                </c:pt>
                <c:pt idx="4839">
                  <c:v>3.1785000000000003E-11</c:v>
                </c:pt>
                <c:pt idx="4840">
                  <c:v>3.5925999999999997E-11</c:v>
                </c:pt>
                <c:pt idx="4841">
                  <c:v>3.8048999999999998E-11</c:v>
                </c:pt>
                <c:pt idx="4842">
                  <c:v>3.7272000000000002E-11</c:v>
                </c:pt>
                <c:pt idx="4843">
                  <c:v>3.5394000000000002E-11</c:v>
                </c:pt>
                <c:pt idx="4844">
                  <c:v>3.1988E-11</c:v>
                </c:pt>
                <c:pt idx="4845">
                  <c:v>2.7478000000000001E-11</c:v>
                </c:pt>
                <c:pt idx="4846">
                  <c:v>2.1175999999999999E-11</c:v>
                </c:pt>
                <c:pt idx="4847">
                  <c:v>1.3949999999999999E-11</c:v>
                </c:pt>
                <c:pt idx="4848">
                  <c:v>7.237E-12</c:v>
                </c:pt>
                <c:pt idx="4849">
                  <c:v>2.3310000000000001E-12</c:v>
                </c:pt>
                <c:pt idx="4850">
                  <c:v>-3.1340000000000002E-12</c:v>
                </c:pt>
                <c:pt idx="4851">
                  <c:v>-7.8839999999999999E-12</c:v>
                </c:pt>
                <c:pt idx="4852">
                  <c:v>-1.3733999999999999E-11</c:v>
                </c:pt>
                <c:pt idx="4853">
                  <c:v>-1.6156E-11</c:v>
                </c:pt>
                <c:pt idx="4854">
                  <c:v>-2.0416999999999999E-11</c:v>
                </c:pt>
                <c:pt idx="4855">
                  <c:v>-2.8444E-11</c:v>
                </c:pt>
                <c:pt idx="4856">
                  <c:v>-2.4052000000000001E-11</c:v>
                </c:pt>
                <c:pt idx="4857">
                  <c:v>-2.7156000000000001E-11</c:v>
                </c:pt>
                <c:pt idx="4858">
                  <c:v>-2.4930000000000001E-11</c:v>
                </c:pt>
                <c:pt idx="4859">
                  <c:v>-2.3439999999999999E-11</c:v>
                </c:pt>
                <c:pt idx="4860">
                  <c:v>-2.3137999999999999E-11</c:v>
                </c:pt>
                <c:pt idx="4861">
                  <c:v>-2.332E-11</c:v>
                </c:pt>
                <c:pt idx="4862">
                  <c:v>-2.4097E-11</c:v>
                </c:pt>
                <c:pt idx="4863">
                  <c:v>-2.5957E-11</c:v>
                </c:pt>
                <c:pt idx="4864">
                  <c:v>-2.5075000000000001E-11</c:v>
                </c:pt>
                <c:pt idx="4865">
                  <c:v>-1.5635999999999998E-11</c:v>
                </c:pt>
                <c:pt idx="4866">
                  <c:v>-2.3966E-11</c:v>
                </c:pt>
                <c:pt idx="4867">
                  <c:v>-1.6274000000000001E-11</c:v>
                </c:pt>
                <c:pt idx="4868">
                  <c:v>-8.0279999999999993E-12</c:v>
                </c:pt>
                <c:pt idx="4869">
                  <c:v>5.0530000000000004E-12</c:v>
                </c:pt>
                <c:pt idx="4870">
                  <c:v>2.1679000000000001E-11</c:v>
                </c:pt>
                <c:pt idx="4871">
                  <c:v>3.0496999999999998E-11</c:v>
                </c:pt>
                <c:pt idx="4872">
                  <c:v>3.7696000000000001E-11</c:v>
                </c:pt>
                <c:pt idx="4873">
                  <c:v>4.5319000000000003E-11</c:v>
                </c:pt>
                <c:pt idx="4874">
                  <c:v>4.409E-11</c:v>
                </c:pt>
                <c:pt idx="4875">
                  <c:v>4.1831999999999997E-11</c:v>
                </c:pt>
                <c:pt idx="4876">
                  <c:v>3.7598E-11</c:v>
                </c:pt>
                <c:pt idx="4877">
                  <c:v>3.1347E-11</c:v>
                </c:pt>
                <c:pt idx="4878">
                  <c:v>2.5059999999999999E-11</c:v>
                </c:pt>
                <c:pt idx="4879">
                  <c:v>2.3499000000000001E-11</c:v>
                </c:pt>
                <c:pt idx="4880">
                  <c:v>2.3339000000000001E-11</c:v>
                </c:pt>
                <c:pt idx="4881">
                  <c:v>2.2714E-11</c:v>
                </c:pt>
                <c:pt idx="4882">
                  <c:v>2.0685000000000001E-11</c:v>
                </c:pt>
                <c:pt idx="4883">
                  <c:v>2.0755999999999999E-11</c:v>
                </c:pt>
                <c:pt idx="4884">
                  <c:v>1.9382E-11</c:v>
                </c:pt>
                <c:pt idx="4885">
                  <c:v>1.7707E-11</c:v>
                </c:pt>
                <c:pt idx="4886">
                  <c:v>1.7240999999999999E-11</c:v>
                </c:pt>
                <c:pt idx="4887">
                  <c:v>1.3452999999999999E-11</c:v>
                </c:pt>
                <c:pt idx="4888">
                  <c:v>1.1516999999999999E-11</c:v>
                </c:pt>
                <c:pt idx="4889">
                  <c:v>7.6579999999999999E-12</c:v>
                </c:pt>
                <c:pt idx="4890">
                  <c:v>2.2909999999999998E-12</c:v>
                </c:pt>
                <c:pt idx="4891">
                  <c:v>-3.7230000000000002E-12</c:v>
                </c:pt>
                <c:pt idx="4892">
                  <c:v>1.13225E-10</c:v>
                </c:pt>
                <c:pt idx="4893">
                  <c:v>-2.84E-12</c:v>
                </c:pt>
                <c:pt idx="4894">
                  <c:v>-2.3888E-11</c:v>
                </c:pt>
                <c:pt idx="4895">
                  <c:v>-1.9468000000000001E-11</c:v>
                </c:pt>
                <c:pt idx="4896">
                  <c:v>9.8540000000000003E-11</c:v>
                </c:pt>
                <c:pt idx="4897">
                  <c:v>-3.2530999999999999E-11</c:v>
                </c:pt>
                <c:pt idx="4898">
                  <c:v>-3.5953000000000002E-11</c:v>
                </c:pt>
                <c:pt idx="4899">
                  <c:v>-3.8460999999999998E-11</c:v>
                </c:pt>
                <c:pt idx="4900">
                  <c:v>-3.5726E-11</c:v>
                </c:pt>
                <c:pt idx="4901">
                  <c:v>-2.3021000000000001E-11</c:v>
                </c:pt>
                <c:pt idx="4902">
                  <c:v>-1.873E-11</c:v>
                </c:pt>
                <c:pt idx="4903">
                  <c:v>-8.7750000000000001E-12</c:v>
                </c:pt>
                <c:pt idx="4904">
                  <c:v>3.3979999999999999E-12</c:v>
                </c:pt>
                <c:pt idx="4905">
                  <c:v>1.2002E-11</c:v>
                </c:pt>
                <c:pt idx="4906">
                  <c:v>1.9317000000000001E-11</c:v>
                </c:pt>
                <c:pt idx="4907">
                  <c:v>2.3882999999999999E-11</c:v>
                </c:pt>
                <c:pt idx="4908">
                  <c:v>2.5873999999999999E-11</c:v>
                </c:pt>
                <c:pt idx="4909">
                  <c:v>2.9448000000000001E-11</c:v>
                </c:pt>
                <c:pt idx="4910">
                  <c:v>2.3019999999999998E-11</c:v>
                </c:pt>
                <c:pt idx="4911">
                  <c:v>2.3339000000000001E-11</c:v>
                </c:pt>
                <c:pt idx="4912">
                  <c:v>2.4727000000000002E-11</c:v>
                </c:pt>
                <c:pt idx="4913">
                  <c:v>1.89869E-10</c:v>
                </c:pt>
                <c:pt idx="4914">
                  <c:v>3.3150999999999999E-11</c:v>
                </c:pt>
                <c:pt idx="4915">
                  <c:v>4.1477999999999998E-11</c:v>
                </c:pt>
                <c:pt idx="4916">
                  <c:v>1.7036000000000001E-11</c:v>
                </c:pt>
                <c:pt idx="4917">
                  <c:v>2.8131E-11</c:v>
                </c:pt>
                <c:pt idx="4918">
                  <c:v>2.8034000000000001E-11</c:v>
                </c:pt>
                <c:pt idx="4919">
                  <c:v>3.2126000000000001E-11</c:v>
                </c:pt>
                <c:pt idx="4920">
                  <c:v>3.3796E-11</c:v>
                </c:pt>
                <c:pt idx="4921">
                  <c:v>3.2667000000000002E-11</c:v>
                </c:pt>
                <c:pt idx="4922">
                  <c:v>2.9549999999999997E-11</c:v>
                </c:pt>
                <c:pt idx="4923">
                  <c:v>2.4543999999999999E-11</c:v>
                </c:pt>
                <c:pt idx="4924">
                  <c:v>1.8805E-11</c:v>
                </c:pt>
                <c:pt idx="4925">
                  <c:v>1.4617E-11</c:v>
                </c:pt>
                <c:pt idx="4926">
                  <c:v>6.8139999999999998E-12</c:v>
                </c:pt>
                <c:pt idx="4927">
                  <c:v>9.0399999999999999E-13</c:v>
                </c:pt>
                <c:pt idx="4928">
                  <c:v>-5.6080000000000003E-12</c:v>
                </c:pt>
                <c:pt idx="4929">
                  <c:v>-1.2241E-11</c:v>
                </c:pt>
                <c:pt idx="4930">
                  <c:v>-1.1729000000000001E-11</c:v>
                </c:pt>
                <c:pt idx="4931">
                  <c:v>-2.0503E-11</c:v>
                </c:pt>
                <c:pt idx="4932">
                  <c:v>-2.3868E-11</c:v>
                </c:pt>
                <c:pt idx="4933">
                  <c:v>-2.5386E-11</c:v>
                </c:pt>
                <c:pt idx="4934">
                  <c:v>-2.0173E-11</c:v>
                </c:pt>
                <c:pt idx="4935">
                  <c:v>-2.2932999999999999E-11</c:v>
                </c:pt>
                <c:pt idx="4936">
                  <c:v>3.1259999999999998E-12</c:v>
                </c:pt>
                <c:pt idx="4937">
                  <c:v>-2.1581999999999999E-11</c:v>
                </c:pt>
                <c:pt idx="4938">
                  <c:v>-1.4135E-11</c:v>
                </c:pt>
                <c:pt idx="4939">
                  <c:v>-1.2208E-11</c:v>
                </c:pt>
                <c:pt idx="4940">
                  <c:v>-7.7349999999999997E-12</c:v>
                </c:pt>
                <c:pt idx="4941">
                  <c:v>-6.4219999999999999E-12</c:v>
                </c:pt>
                <c:pt idx="4942">
                  <c:v>-4.3860000000000001E-12</c:v>
                </c:pt>
                <c:pt idx="4943">
                  <c:v>-1.9369999999999999E-12</c:v>
                </c:pt>
                <c:pt idx="4944">
                  <c:v>1.821E-12</c:v>
                </c:pt>
                <c:pt idx="4945">
                  <c:v>5.204E-12</c:v>
                </c:pt>
                <c:pt idx="4946">
                  <c:v>9.5980000000000001E-12</c:v>
                </c:pt>
                <c:pt idx="4947">
                  <c:v>1.3497E-11</c:v>
                </c:pt>
                <c:pt idx="4948">
                  <c:v>1.7208999999999999E-11</c:v>
                </c:pt>
                <c:pt idx="4949">
                  <c:v>2.1674999999999999E-11</c:v>
                </c:pt>
                <c:pt idx="4950">
                  <c:v>2.5809999999999999E-11</c:v>
                </c:pt>
                <c:pt idx="4951">
                  <c:v>3.1660999999999999E-11</c:v>
                </c:pt>
                <c:pt idx="4952">
                  <c:v>3.5470999999999997E-11</c:v>
                </c:pt>
                <c:pt idx="4953">
                  <c:v>3.6682000000000001E-11</c:v>
                </c:pt>
                <c:pt idx="4954">
                  <c:v>3.8292999999999998E-11</c:v>
                </c:pt>
                <c:pt idx="4955">
                  <c:v>3.9714E-11</c:v>
                </c:pt>
                <c:pt idx="4956">
                  <c:v>3.9828000000000002E-11</c:v>
                </c:pt>
                <c:pt idx="4957">
                  <c:v>3.4997000000000002E-11</c:v>
                </c:pt>
                <c:pt idx="4958">
                  <c:v>3.0297000000000001E-11</c:v>
                </c:pt>
                <c:pt idx="4959">
                  <c:v>2.4523E-11</c:v>
                </c:pt>
                <c:pt idx="4960">
                  <c:v>2.0494999999999999E-11</c:v>
                </c:pt>
                <c:pt idx="4961">
                  <c:v>1.8111000000000001E-11</c:v>
                </c:pt>
                <c:pt idx="4962">
                  <c:v>2.9843999999999999E-11</c:v>
                </c:pt>
                <c:pt idx="4963">
                  <c:v>2.902E-12</c:v>
                </c:pt>
                <c:pt idx="4964">
                  <c:v>-5.22E-12</c:v>
                </c:pt>
                <c:pt idx="4965">
                  <c:v>-1.0053E-11</c:v>
                </c:pt>
                <c:pt idx="4966">
                  <c:v>-1.3583E-11</c:v>
                </c:pt>
                <c:pt idx="4967">
                  <c:v>-1.5446E-11</c:v>
                </c:pt>
                <c:pt idx="4968">
                  <c:v>-1.5029E-11</c:v>
                </c:pt>
                <c:pt idx="4969">
                  <c:v>-2.1198000000000001E-11</c:v>
                </c:pt>
                <c:pt idx="4970">
                  <c:v>-1.6478999999999999E-11</c:v>
                </c:pt>
                <c:pt idx="4971">
                  <c:v>-1.0202999999999999E-11</c:v>
                </c:pt>
                <c:pt idx="4972">
                  <c:v>-1.9465000000000001E-11</c:v>
                </c:pt>
                <c:pt idx="4973">
                  <c:v>-1.7683999999999999E-11</c:v>
                </c:pt>
                <c:pt idx="4974">
                  <c:v>-2.1676000000000001E-11</c:v>
                </c:pt>
                <c:pt idx="4975">
                  <c:v>-2.2819E-11</c:v>
                </c:pt>
                <c:pt idx="4976">
                  <c:v>-2.0343000000000001E-11</c:v>
                </c:pt>
                <c:pt idx="4977">
                  <c:v>-1.8827000000000001E-11</c:v>
                </c:pt>
                <c:pt idx="4978">
                  <c:v>-1.7706000000000001E-11</c:v>
                </c:pt>
                <c:pt idx="4979">
                  <c:v>1.9564999999999999E-11</c:v>
                </c:pt>
                <c:pt idx="4980">
                  <c:v>-1.4838999999999998E-11</c:v>
                </c:pt>
                <c:pt idx="4981">
                  <c:v>-9.3349999999999993E-12</c:v>
                </c:pt>
                <c:pt idx="4982">
                  <c:v>3.9020000000000001E-12</c:v>
                </c:pt>
                <c:pt idx="4983">
                  <c:v>1.6315000000000001E-11</c:v>
                </c:pt>
                <c:pt idx="4984">
                  <c:v>2.5110000000000001E-11</c:v>
                </c:pt>
                <c:pt idx="4985">
                  <c:v>3.1869E-11</c:v>
                </c:pt>
                <c:pt idx="4986">
                  <c:v>3.6584E-11</c:v>
                </c:pt>
                <c:pt idx="4987">
                  <c:v>3.9177000000000001E-11</c:v>
                </c:pt>
                <c:pt idx="4988">
                  <c:v>3.9954999999999999E-11</c:v>
                </c:pt>
                <c:pt idx="4989">
                  <c:v>3.8265999999999999E-11</c:v>
                </c:pt>
                <c:pt idx="4990">
                  <c:v>3.7925000000000001E-11</c:v>
                </c:pt>
                <c:pt idx="4991">
                  <c:v>3.7464000000000001E-11</c:v>
                </c:pt>
                <c:pt idx="4992">
                  <c:v>3.7101999999999998E-11</c:v>
                </c:pt>
                <c:pt idx="4993">
                  <c:v>3.5382000000000003E-11</c:v>
                </c:pt>
                <c:pt idx="4994">
                  <c:v>3.2252000000000003E-11</c:v>
                </c:pt>
                <c:pt idx="4995">
                  <c:v>3.0493999999999998E-11</c:v>
                </c:pt>
                <c:pt idx="4996">
                  <c:v>1.6190000000000001E-11</c:v>
                </c:pt>
                <c:pt idx="4997">
                  <c:v>1.2886E-11</c:v>
                </c:pt>
                <c:pt idx="4998">
                  <c:v>8.3910000000000001E-12</c:v>
                </c:pt>
                <c:pt idx="4999">
                  <c:v>1.0699E-11</c:v>
                </c:pt>
                <c:pt idx="5000">
                  <c:v>1.2241E-11</c:v>
                </c:pt>
                <c:pt idx="5001">
                  <c:v>3.8722000000000001E-11</c:v>
                </c:pt>
                <c:pt idx="5002">
                  <c:v>3.4533999999999998E-11</c:v>
                </c:pt>
                <c:pt idx="5003">
                  <c:v>9.3939999999999998E-12</c:v>
                </c:pt>
                <c:pt idx="5004">
                  <c:v>4.6659999999999997E-12</c:v>
                </c:pt>
                <c:pt idx="5005">
                  <c:v>6.8000000000000001E-14</c:v>
                </c:pt>
                <c:pt idx="5006">
                  <c:v>-6.369E-12</c:v>
                </c:pt>
                <c:pt idx="5007">
                  <c:v>-1.3288000000000001E-11</c:v>
                </c:pt>
                <c:pt idx="5008">
                  <c:v>-1.7194999999999999E-11</c:v>
                </c:pt>
                <c:pt idx="5009">
                  <c:v>-2.2526E-11</c:v>
                </c:pt>
                <c:pt idx="5010">
                  <c:v>-2.0729E-11</c:v>
                </c:pt>
                <c:pt idx="5011">
                  <c:v>-2.2804999999999999E-11</c:v>
                </c:pt>
                <c:pt idx="5012">
                  <c:v>-2.2167E-11</c:v>
                </c:pt>
                <c:pt idx="5013">
                  <c:v>-1.9647000000000001E-11</c:v>
                </c:pt>
                <c:pt idx="5014">
                  <c:v>-1.584E-11</c:v>
                </c:pt>
                <c:pt idx="5015">
                  <c:v>-2.8969999999999999E-12</c:v>
                </c:pt>
                <c:pt idx="5016">
                  <c:v>-7.0470000000000002E-12</c:v>
                </c:pt>
                <c:pt idx="5017">
                  <c:v>-6.2400000000000001E-12</c:v>
                </c:pt>
                <c:pt idx="5018">
                  <c:v>1.1539999999999999E-12</c:v>
                </c:pt>
                <c:pt idx="5019">
                  <c:v>-3.0130000000000002E-12</c:v>
                </c:pt>
                <c:pt idx="5020">
                  <c:v>2.6049999999999999E-12</c:v>
                </c:pt>
                <c:pt idx="5021">
                  <c:v>4.9330000000000001E-12</c:v>
                </c:pt>
                <c:pt idx="5022">
                  <c:v>1.0293000000000001E-11</c:v>
                </c:pt>
                <c:pt idx="5023">
                  <c:v>1.9892999999999999E-11</c:v>
                </c:pt>
                <c:pt idx="5024">
                  <c:v>2.9345999999999999E-11</c:v>
                </c:pt>
                <c:pt idx="5025">
                  <c:v>3.6312E-11</c:v>
                </c:pt>
                <c:pt idx="5026">
                  <c:v>3.9962000000000001E-11</c:v>
                </c:pt>
                <c:pt idx="5027">
                  <c:v>4.2545E-11</c:v>
                </c:pt>
                <c:pt idx="5028">
                  <c:v>4.0024000000000003E-11</c:v>
                </c:pt>
                <c:pt idx="5029">
                  <c:v>3.7187000000000003E-11</c:v>
                </c:pt>
                <c:pt idx="5030">
                  <c:v>3.4087999999999998E-11</c:v>
                </c:pt>
                <c:pt idx="5031">
                  <c:v>3.1476999999999998E-11</c:v>
                </c:pt>
                <c:pt idx="5032">
                  <c:v>3.0972999999999997E-11</c:v>
                </c:pt>
                <c:pt idx="5033">
                  <c:v>3.1788999999999999E-11</c:v>
                </c:pt>
                <c:pt idx="5034">
                  <c:v>3.131E-11</c:v>
                </c:pt>
                <c:pt idx="5035">
                  <c:v>2.9989999999999998E-11</c:v>
                </c:pt>
                <c:pt idx="5036">
                  <c:v>2.8049000000000001E-11</c:v>
                </c:pt>
                <c:pt idx="5037">
                  <c:v>2.4598999999999999E-11</c:v>
                </c:pt>
                <c:pt idx="5038">
                  <c:v>2.1541E-11</c:v>
                </c:pt>
                <c:pt idx="5039">
                  <c:v>1.5310999999999999E-11</c:v>
                </c:pt>
                <c:pt idx="5040">
                  <c:v>7.8080000000000007E-12</c:v>
                </c:pt>
                <c:pt idx="5041">
                  <c:v>1.95E-12</c:v>
                </c:pt>
                <c:pt idx="5042">
                  <c:v>1.6969999999999999E-12</c:v>
                </c:pt>
                <c:pt idx="5043">
                  <c:v>5.0010000000000002E-12</c:v>
                </c:pt>
                <c:pt idx="5044">
                  <c:v>-1.0861000000000001E-11</c:v>
                </c:pt>
                <c:pt idx="5045">
                  <c:v>-1.4893E-11</c:v>
                </c:pt>
                <c:pt idx="5046">
                  <c:v>-1.7112000000000001E-11</c:v>
                </c:pt>
                <c:pt idx="5047">
                  <c:v>-1.9983000000000002E-11</c:v>
                </c:pt>
                <c:pt idx="5048">
                  <c:v>-2.2103999999999999E-11</c:v>
                </c:pt>
                <c:pt idx="5049">
                  <c:v>-2.3989E-11</c:v>
                </c:pt>
                <c:pt idx="5050">
                  <c:v>-2.5685E-11</c:v>
                </c:pt>
                <c:pt idx="5051">
                  <c:v>-2.6038E-11</c:v>
                </c:pt>
                <c:pt idx="5052">
                  <c:v>-2.4042999999999998E-11</c:v>
                </c:pt>
                <c:pt idx="5053">
                  <c:v>-2.1398000000000001E-11</c:v>
                </c:pt>
                <c:pt idx="5054">
                  <c:v>-1.6927E-11</c:v>
                </c:pt>
                <c:pt idx="5055">
                  <c:v>-1.0759E-11</c:v>
                </c:pt>
                <c:pt idx="5056">
                  <c:v>-3.821E-12</c:v>
                </c:pt>
                <c:pt idx="5057">
                  <c:v>2.9950000000000001E-12</c:v>
                </c:pt>
                <c:pt idx="5058">
                  <c:v>1.0057999999999999E-11</c:v>
                </c:pt>
                <c:pt idx="5059">
                  <c:v>1.9227000000000001E-11</c:v>
                </c:pt>
                <c:pt idx="5060">
                  <c:v>2.7186999999999999E-11</c:v>
                </c:pt>
                <c:pt idx="5061">
                  <c:v>3.1284999999999998E-11</c:v>
                </c:pt>
                <c:pt idx="5062">
                  <c:v>3.4535E-11</c:v>
                </c:pt>
                <c:pt idx="5063">
                  <c:v>3.8503999999999998E-11</c:v>
                </c:pt>
                <c:pt idx="5064">
                  <c:v>4.0057000000000002E-11</c:v>
                </c:pt>
                <c:pt idx="5065">
                  <c:v>3.8447E-11</c:v>
                </c:pt>
                <c:pt idx="5066">
                  <c:v>3.6277000000000003E-11</c:v>
                </c:pt>
                <c:pt idx="5067">
                  <c:v>3.3912E-11</c:v>
                </c:pt>
                <c:pt idx="5068">
                  <c:v>3.1491999999999997E-11</c:v>
                </c:pt>
                <c:pt idx="5069">
                  <c:v>2.6986E-11</c:v>
                </c:pt>
                <c:pt idx="5070">
                  <c:v>2.2552999999999999E-11</c:v>
                </c:pt>
                <c:pt idx="5071">
                  <c:v>2.0230000000000001E-11</c:v>
                </c:pt>
                <c:pt idx="5072">
                  <c:v>1.5463000000000001E-11</c:v>
                </c:pt>
                <c:pt idx="5073">
                  <c:v>1.6020999999999999E-11</c:v>
                </c:pt>
                <c:pt idx="5074">
                  <c:v>4.7697000000000001E-11</c:v>
                </c:pt>
                <c:pt idx="5075">
                  <c:v>1.9201000000000001E-11</c:v>
                </c:pt>
                <c:pt idx="5076">
                  <c:v>2.1566000000000001E-11</c:v>
                </c:pt>
                <c:pt idx="5077">
                  <c:v>2.4956000000000002E-11</c:v>
                </c:pt>
                <c:pt idx="5078">
                  <c:v>4.6611999999999999E-11</c:v>
                </c:pt>
                <c:pt idx="5079">
                  <c:v>1.8234999999999999E-11</c:v>
                </c:pt>
                <c:pt idx="5080">
                  <c:v>6.8780000000000004E-12</c:v>
                </c:pt>
                <c:pt idx="5081">
                  <c:v>-5.701E-12</c:v>
                </c:pt>
                <c:pt idx="5082">
                  <c:v>-1.8898999999999999E-11</c:v>
                </c:pt>
                <c:pt idx="5083">
                  <c:v>-3.0425000000000001E-11</c:v>
                </c:pt>
                <c:pt idx="5084">
                  <c:v>-3.8487000000000001E-11</c:v>
                </c:pt>
                <c:pt idx="5085">
                  <c:v>-4.1648999999999998E-11</c:v>
                </c:pt>
                <c:pt idx="5086">
                  <c:v>-3.7586000000000001E-11</c:v>
                </c:pt>
                <c:pt idx="5087">
                  <c:v>-2.5488E-11</c:v>
                </c:pt>
                <c:pt idx="5088">
                  <c:v>-2.4618E-11</c:v>
                </c:pt>
                <c:pt idx="5089">
                  <c:v>-1.5155000000000002E-11</c:v>
                </c:pt>
                <c:pt idx="5090">
                  <c:v>-7.7950000000000006E-12</c:v>
                </c:pt>
                <c:pt idx="5091">
                  <c:v>-1.3879999999999999E-12</c:v>
                </c:pt>
                <c:pt idx="5092">
                  <c:v>3.7479999999999998E-12</c:v>
                </c:pt>
                <c:pt idx="5093">
                  <c:v>5.8560000000000001E-12</c:v>
                </c:pt>
                <c:pt idx="5094">
                  <c:v>7.4950000000000007E-12</c:v>
                </c:pt>
                <c:pt idx="5095">
                  <c:v>5.2880000000000001E-12</c:v>
                </c:pt>
                <c:pt idx="5096">
                  <c:v>5.375E-12</c:v>
                </c:pt>
                <c:pt idx="5097">
                  <c:v>7.0769999999999998E-12</c:v>
                </c:pt>
                <c:pt idx="5098">
                  <c:v>1.1406999999999999E-11</c:v>
                </c:pt>
                <c:pt idx="5099">
                  <c:v>1.7605E-11</c:v>
                </c:pt>
                <c:pt idx="5100">
                  <c:v>2.2453999999999999E-11</c:v>
                </c:pt>
                <c:pt idx="5101">
                  <c:v>2.7538000000000002E-11</c:v>
                </c:pt>
                <c:pt idx="5102">
                  <c:v>3.0532000000000001E-11</c:v>
                </c:pt>
                <c:pt idx="5103">
                  <c:v>3.2915999999999999E-11</c:v>
                </c:pt>
                <c:pt idx="5104">
                  <c:v>3.3437000000000003E-11</c:v>
                </c:pt>
                <c:pt idx="5105">
                  <c:v>3.5400000000000002E-11</c:v>
                </c:pt>
                <c:pt idx="5106">
                  <c:v>3.9482E-11</c:v>
                </c:pt>
                <c:pt idx="5107">
                  <c:v>4.2018999999999999E-11</c:v>
                </c:pt>
                <c:pt idx="5108">
                  <c:v>4.4821999999999998E-11</c:v>
                </c:pt>
                <c:pt idx="5109">
                  <c:v>4.4283000000000001E-11</c:v>
                </c:pt>
                <c:pt idx="5110">
                  <c:v>4.4012999999999998E-11</c:v>
                </c:pt>
                <c:pt idx="5111">
                  <c:v>4.0872000000000001E-11</c:v>
                </c:pt>
                <c:pt idx="5112">
                  <c:v>3.5425000000000003E-11</c:v>
                </c:pt>
                <c:pt idx="5113">
                  <c:v>2.8889000000000001E-11</c:v>
                </c:pt>
                <c:pt idx="5114">
                  <c:v>1.999E-11</c:v>
                </c:pt>
                <c:pt idx="5115">
                  <c:v>9.9069999999999997E-12</c:v>
                </c:pt>
                <c:pt idx="5116">
                  <c:v>-1.764E-12</c:v>
                </c:pt>
                <c:pt idx="5117">
                  <c:v>-2.852E-12</c:v>
                </c:pt>
                <c:pt idx="5118">
                  <c:v>-1.6312000000000001E-11</c:v>
                </c:pt>
                <c:pt idx="5119">
                  <c:v>-1.9454E-11</c:v>
                </c:pt>
                <c:pt idx="5120">
                  <c:v>-1.8727999999999999E-11</c:v>
                </c:pt>
                <c:pt idx="5121">
                  <c:v>-1.4014000000000001E-11</c:v>
                </c:pt>
                <c:pt idx="5122">
                  <c:v>-8.3010000000000003E-12</c:v>
                </c:pt>
                <c:pt idx="5123">
                  <c:v>-7.5989999999999994E-12</c:v>
                </c:pt>
                <c:pt idx="5124">
                  <c:v>-9.4999999999999995E-12</c:v>
                </c:pt>
                <c:pt idx="5125">
                  <c:v>-1.1927E-11</c:v>
                </c:pt>
                <c:pt idx="5126">
                  <c:v>1.0854E-11</c:v>
                </c:pt>
                <c:pt idx="5127">
                  <c:v>-1.5388E-11</c:v>
                </c:pt>
                <c:pt idx="5128">
                  <c:v>-5.1040000000000001E-12</c:v>
                </c:pt>
                <c:pt idx="5129">
                  <c:v>-6.7669999999999997E-12</c:v>
                </c:pt>
                <c:pt idx="5130">
                  <c:v>-2.948E-12</c:v>
                </c:pt>
                <c:pt idx="5131">
                  <c:v>-4.631E-12</c:v>
                </c:pt>
                <c:pt idx="5132">
                  <c:v>-4.047E-12</c:v>
                </c:pt>
                <c:pt idx="5133">
                  <c:v>-4.0120000000000003E-12</c:v>
                </c:pt>
                <c:pt idx="5134">
                  <c:v>8.5609999999999996E-12</c:v>
                </c:pt>
                <c:pt idx="5135">
                  <c:v>5.283E-12</c:v>
                </c:pt>
                <c:pt idx="5136">
                  <c:v>1.0356E-11</c:v>
                </c:pt>
                <c:pt idx="5137">
                  <c:v>1.8147999999999999E-11</c:v>
                </c:pt>
                <c:pt idx="5138">
                  <c:v>2.7583E-11</c:v>
                </c:pt>
                <c:pt idx="5139">
                  <c:v>3.7697000000000003E-11</c:v>
                </c:pt>
                <c:pt idx="5140">
                  <c:v>4.6439999999999997E-11</c:v>
                </c:pt>
                <c:pt idx="5141">
                  <c:v>5.2971000000000001E-11</c:v>
                </c:pt>
                <c:pt idx="5142">
                  <c:v>5.6874000000000002E-11</c:v>
                </c:pt>
                <c:pt idx="5143">
                  <c:v>6.2263999999999996E-11</c:v>
                </c:pt>
                <c:pt idx="5144">
                  <c:v>5.8127999999999999E-11</c:v>
                </c:pt>
                <c:pt idx="5145">
                  <c:v>5.0547000000000003E-11</c:v>
                </c:pt>
                <c:pt idx="5146">
                  <c:v>3.9453999999999999E-11</c:v>
                </c:pt>
                <c:pt idx="5147">
                  <c:v>2.7789E-11</c:v>
                </c:pt>
                <c:pt idx="5148">
                  <c:v>1.6145E-11</c:v>
                </c:pt>
                <c:pt idx="5149">
                  <c:v>9.0600000000000006E-12</c:v>
                </c:pt>
                <c:pt idx="5150">
                  <c:v>8.3119999999999993E-12</c:v>
                </c:pt>
                <c:pt idx="5151">
                  <c:v>9.6809999999999996E-12</c:v>
                </c:pt>
                <c:pt idx="5152">
                  <c:v>9.0128999999999995E-11</c:v>
                </c:pt>
                <c:pt idx="5153">
                  <c:v>1.5038E-11</c:v>
                </c:pt>
                <c:pt idx="5154">
                  <c:v>1.5196000000000001E-11</c:v>
                </c:pt>
                <c:pt idx="5155">
                  <c:v>1.5675999999999999E-11</c:v>
                </c:pt>
                <c:pt idx="5156">
                  <c:v>1.3752999999999999E-11</c:v>
                </c:pt>
                <c:pt idx="5157">
                  <c:v>1.0632000000000001E-11</c:v>
                </c:pt>
                <c:pt idx="5158">
                  <c:v>4.715E-12</c:v>
                </c:pt>
                <c:pt idx="5159">
                  <c:v>-1.6799999999999999E-12</c:v>
                </c:pt>
                <c:pt idx="5160">
                  <c:v>-6.811E-12</c:v>
                </c:pt>
                <c:pt idx="5161">
                  <c:v>-1.2605E-11</c:v>
                </c:pt>
                <c:pt idx="5162">
                  <c:v>-1.7749000000000001E-11</c:v>
                </c:pt>
                <c:pt idx="5163">
                  <c:v>-2.1461000000000002E-11</c:v>
                </c:pt>
                <c:pt idx="5164">
                  <c:v>-2.3293000000000001E-11</c:v>
                </c:pt>
                <c:pt idx="5165">
                  <c:v>-2.2961999999999998E-11</c:v>
                </c:pt>
                <c:pt idx="5166">
                  <c:v>-1.9413999999999999E-11</c:v>
                </c:pt>
                <c:pt idx="5167">
                  <c:v>-1.2771E-11</c:v>
                </c:pt>
                <c:pt idx="5168">
                  <c:v>-7.3400000000000006E-12</c:v>
                </c:pt>
                <c:pt idx="5169">
                  <c:v>3.4479999999999998E-12</c:v>
                </c:pt>
                <c:pt idx="5170">
                  <c:v>6.8119999999999997E-12</c:v>
                </c:pt>
                <c:pt idx="5171">
                  <c:v>1.2613E-11</c:v>
                </c:pt>
                <c:pt idx="5172">
                  <c:v>1.924E-11</c:v>
                </c:pt>
                <c:pt idx="5173">
                  <c:v>2.4288E-11</c:v>
                </c:pt>
                <c:pt idx="5174">
                  <c:v>2.8455E-11</c:v>
                </c:pt>
                <c:pt idx="5175">
                  <c:v>3.4538E-11</c:v>
                </c:pt>
                <c:pt idx="5176">
                  <c:v>3.5544999999999998E-11</c:v>
                </c:pt>
                <c:pt idx="5177">
                  <c:v>3.6564000000000003E-11</c:v>
                </c:pt>
                <c:pt idx="5178">
                  <c:v>3.7119999999999997E-11</c:v>
                </c:pt>
                <c:pt idx="5179">
                  <c:v>3.8363999999999999E-11</c:v>
                </c:pt>
                <c:pt idx="5180">
                  <c:v>3.7852000000000001E-11</c:v>
                </c:pt>
                <c:pt idx="5181">
                  <c:v>3.8429999999999997E-11</c:v>
                </c:pt>
                <c:pt idx="5182">
                  <c:v>3.7385000000000002E-11</c:v>
                </c:pt>
                <c:pt idx="5183">
                  <c:v>3.3666999999999999E-11</c:v>
                </c:pt>
                <c:pt idx="5184">
                  <c:v>2.8764000000000001E-11</c:v>
                </c:pt>
                <c:pt idx="5185">
                  <c:v>2.3551000000000001E-11</c:v>
                </c:pt>
                <c:pt idx="5186">
                  <c:v>1.7594999999999998E-11</c:v>
                </c:pt>
                <c:pt idx="5187">
                  <c:v>1.7341000000000001E-11</c:v>
                </c:pt>
                <c:pt idx="5188">
                  <c:v>1.1800000000000001E-11</c:v>
                </c:pt>
                <c:pt idx="5189">
                  <c:v>1.8283E-11</c:v>
                </c:pt>
                <c:pt idx="5190">
                  <c:v>3.1375000000000002E-11</c:v>
                </c:pt>
                <c:pt idx="5191">
                  <c:v>2.1027000000000001E-11</c:v>
                </c:pt>
                <c:pt idx="5192">
                  <c:v>2.1769000000000001E-11</c:v>
                </c:pt>
                <c:pt idx="5193">
                  <c:v>1.7498E-11</c:v>
                </c:pt>
                <c:pt idx="5194">
                  <c:v>1.1932E-11</c:v>
                </c:pt>
                <c:pt idx="5195">
                  <c:v>6.5459999999999998E-12</c:v>
                </c:pt>
                <c:pt idx="5196">
                  <c:v>1.49E-13</c:v>
                </c:pt>
                <c:pt idx="5197">
                  <c:v>-8.4860000000000008E-12</c:v>
                </c:pt>
                <c:pt idx="5198">
                  <c:v>-2.066E-11</c:v>
                </c:pt>
                <c:pt idx="5199">
                  <c:v>-2.4472000000000002E-11</c:v>
                </c:pt>
                <c:pt idx="5200">
                  <c:v>-3.8915000000000002E-11</c:v>
                </c:pt>
                <c:pt idx="5201">
                  <c:v>-3.1962999999999999E-11</c:v>
                </c:pt>
                <c:pt idx="5202">
                  <c:v>-3.6795000000000001E-11</c:v>
                </c:pt>
                <c:pt idx="5203">
                  <c:v>-2.3016999999999999E-11</c:v>
                </c:pt>
                <c:pt idx="5204">
                  <c:v>-9.7459999999999999E-12</c:v>
                </c:pt>
                <c:pt idx="5205">
                  <c:v>-1.2392E-11</c:v>
                </c:pt>
                <c:pt idx="5206">
                  <c:v>1.0119999999999999E-12</c:v>
                </c:pt>
                <c:pt idx="5207">
                  <c:v>1.3138E-11</c:v>
                </c:pt>
                <c:pt idx="5208">
                  <c:v>2.1560000000000001E-11</c:v>
                </c:pt>
                <c:pt idx="5209">
                  <c:v>2.7406999999999999E-11</c:v>
                </c:pt>
                <c:pt idx="5210">
                  <c:v>3.0603999999999998E-11</c:v>
                </c:pt>
                <c:pt idx="5211">
                  <c:v>2.9921000000000001E-11</c:v>
                </c:pt>
                <c:pt idx="5213">
                  <c:v>2.9028000000000001E-11</c:v>
                </c:pt>
                <c:pt idx="5214">
                  <c:v>2.2309999999999998E-11</c:v>
                </c:pt>
                <c:pt idx="5215">
                  <c:v>2.2697999999999999E-11</c:v>
                </c:pt>
                <c:pt idx="5216">
                  <c:v>1.9022E-11</c:v>
                </c:pt>
                <c:pt idx="5217">
                  <c:v>1.755E-11</c:v>
                </c:pt>
                <c:pt idx="5218">
                  <c:v>1.9625E-11</c:v>
                </c:pt>
                <c:pt idx="5219">
                  <c:v>2.4386999999999999E-11</c:v>
                </c:pt>
                <c:pt idx="5220">
                  <c:v>3.0691999999999997E-11</c:v>
                </c:pt>
                <c:pt idx="5221">
                  <c:v>3.5938000000000003E-11</c:v>
                </c:pt>
                <c:pt idx="5222">
                  <c:v>4.3593999999999997E-11</c:v>
                </c:pt>
                <c:pt idx="5223">
                  <c:v>4.9285000000000001E-11</c:v>
                </c:pt>
                <c:pt idx="5224">
                  <c:v>3.4933999999999998E-11</c:v>
                </c:pt>
                <c:pt idx="5225">
                  <c:v>5.6492000000000001E-11</c:v>
                </c:pt>
                <c:pt idx="5226">
                  <c:v>1.8866100000000001E-10</c:v>
                </c:pt>
                <c:pt idx="5227">
                  <c:v>3.6454999999999998E-11</c:v>
                </c:pt>
                <c:pt idx="5228">
                  <c:v>2.1966000000000001E-11</c:v>
                </c:pt>
                <c:pt idx="5229">
                  <c:v>1.2348E-11</c:v>
                </c:pt>
                <c:pt idx="5230">
                  <c:v>2.0970000000000001E-12</c:v>
                </c:pt>
                <c:pt idx="5231">
                  <c:v>-8.3089999999999994E-12</c:v>
                </c:pt>
                <c:pt idx="5232">
                  <c:v>-1.7078999999999999E-11</c:v>
                </c:pt>
                <c:pt idx="5233">
                  <c:v>-2.3187E-11</c:v>
                </c:pt>
                <c:pt idx="5234">
                  <c:v>-2.7171999999999999E-11</c:v>
                </c:pt>
                <c:pt idx="5235">
                  <c:v>-2.4931999999999999E-11</c:v>
                </c:pt>
                <c:pt idx="5236">
                  <c:v>-2.2102000000000001E-11</c:v>
                </c:pt>
                <c:pt idx="5237">
                  <c:v>-1.4973000000000001E-11</c:v>
                </c:pt>
                <c:pt idx="5238">
                  <c:v>-1.1128E-11</c:v>
                </c:pt>
                <c:pt idx="5239">
                  <c:v>-4.6620000000000001E-12</c:v>
                </c:pt>
                <c:pt idx="5240">
                  <c:v>-7.2300000000000005E-13</c:v>
                </c:pt>
                <c:pt idx="5241">
                  <c:v>-2.3310000000000001E-12</c:v>
                </c:pt>
                <c:pt idx="5242">
                  <c:v>-7.1979999999999998E-12</c:v>
                </c:pt>
                <c:pt idx="5243">
                  <c:v>-1.0401E-11</c:v>
                </c:pt>
                <c:pt idx="5244">
                  <c:v>-1.3192E-11</c:v>
                </c:pt>
                <c:pt idx="5245">
                  <c:v>-1.2810999999999999E-11</c:v>
                </c:pt>
                <c:pt idx="5246">
                  <c:v>-9.0359999999999999E-12</c:v>
                </c:pt>
                <c:pt idx="5247">
                  <c:v>-3.637E-12</c:v>
                </c:pt>
                <c:pt idx="5248">
                  <c:v>2.577E-12</c:v>
                </c:pt>
                <c:pt idx="5249">
                  <c:v>1.5385999999999999E-11</c:v>
                </c:pt>
                <c:pt idx="5250">
                  <c:v>2.4210999999999999E-11</c:v>
                </c:pt>
                <c:pt idx="5251">
                  <c:v>6.9596000000000002E-11</c:v>
                </c:pt>
                <c:pt idx="5252">
                  <c:v>4.0558999999999998E-11</c:v>
                </c:pt>
                <c:pt idx="5253">
                  <c:v>4.2408000000000001E-11</c:v>
                </c:pt>
                <c:pt idx="5254">
                  <c:v>4.5136000000000003E-11</c:v>
                </c:pt>
                <c:pt idx="5255">
                  <c:v>4.4613999999999997E-11</c:v>
                </c:pt>
                <c:pt idx="5256">
                  <c:v>4.1693E-11</c:v>
                </c:pt>
                <c:pt idx="5257">
                  <c:v>3.6752E-11</c:v>
                </c:pt>
                <c:pt idx="5258">
                  <c:v>3.4341000000000003E-11</c:v>
                </c:pt>
                <c:pt idx="5259">
                  <c:v>3.5904000000000002E-11</c:v>
                </c:pt>
                <c:pt idx="5260">
                  <c:v>3.5870000000000001E-11</c:v>
                </c:pt>
                <c:pt idx="5261">
                  <c:v>3.3180000000000002E-11</c:v>
                </c:pt>
                <c:pt idx="5262">
                  <c:v>3.0252000000000003E-11</c:v>
                </c:pt>
                <c:pt idx="5263">
                  <c:v>2.9683000000000001E-11</c:v>
                </c:pt>
                <c:pt idx="5264">
                  <c:v>2.6708E-11</c:v>
                </c:pt>
                <c:pt idx="5265">
                  <c:v>2.2239E-11</c:v>
                </c:pt>
                <c:pt idx="5266">
                  <c:v>2.0332E-11</c:v>
                </c:pt>
                <c:pt idx="5267">
                  <c:v>1.6466999999999999E-11</c:v>
                </c:pt>
                <c:pt idx="5268">
                  <c:v>9.3850000000000001E-12</c:v>
                </c:pt>
                <c:pt idx="5269">
                  <c:v>7.0760000000000001E-12</c:v>
                </c:pt>
                <c:pt idx="5270">
                  <c:v>8.5539999999999993E-12</c:v>
                </c:pt>
                <c:pt idx="5271">
                  <c:v>7.3140000000000005E-12</c:v>
                </c:pt>
                <c:pt idx="5272">
                  <c:v>5.0090000000000002E-12</c:v>
                </c:pt>
                <c:pt idx="5273">
                  <c:v>1.3899999999999999E-13</c:v>
                </c:pt>
                <c:pt idx="5274">
                  <c:v>-6.59E-12</c:v>
                </c:pt>
                <c:pt idx="5275">
                  <c:v>-1.1445999999999999E-11</c:v>
                </c:pt>
                <c:pt idx="5276">
                  <c:v>-1.6831999999999999E-11</c:v>
                </c:pt>
                <c:pt idx="5277">
                  <c:v>-2.0802E-11</c:v>
                </c:pt>
                <c:pt idx="5278">
                  <c:v>-2.2357000000000001E-11</c:v>
                </c:pt>
                <c:pt idx="5279">
                  <c:v>-2.0280999999999999E-11</c:v>
                </c:pt>
                <c:pt idx="5280">
                  <c:v>-1.5556E-11</c:v>
                </c:pt>
                <c:pt idx="5281">
                  <c:v>-9.5459999999999999E-12</c:v>
                </c:pt>
                <c:pt idx="5282">
                  <c:v>-2.226E-12</c:v>
                </c:pt>
                <c:pt idx="5283">
                  <c:v>5.0129999999999997E-12</c:v>
                </c:pt>
                <c:pt idx="5284">
                  <c:v>9.9410000000000006E-12</c:v>
                </c:pt>
                <c:pt idx="5285">
                  <c:v>1.4294E-11</c:v>
                </c:pt>
                <c:pt idx="5286">
                  <c:v>1.9810999999999999E-11</c:v>
                </c:pt>
                <c:pt idx="5287">
                  <c:v>2.4389999999999999E-11</c:v>
                </c:pt>
                <c:pt idx="5288">
                  <c:v>3.0215000000000002E-11</c:v>
                </c:pt>
                <c:pt idx="5289">
                  <c:v>3.6478000000000002E-11</c:v>
                </c:pt>
                <c:pt idx="5290">
                  <c:v>3.8359999999999997E-11</c:v>
                </c:pt>
                <c:pt idx="5291">
                  <c:v>3.8264000000000001E-11</c:v>
                </c:pt>
                <c:pt idx="5292">
                  <c:v>3.8459E-11</c:v>
                </c:pt>
                <c:pt idx="5293">
                  <c:v>4.0094999999999998E-11</c:v>
                </c:pt>
                <c:pt idx="5294">
                  <c:v>4.0808999999999997E-11</c:v>
                </c:pt>
                <c:pt idx="5295">
                  <c:v>4.0518999999999997E-11</c:v>
                </c:pt>
                <c:pt idx="5296">
                  <c:v>3.7943E-11</c:v>
                </c:pt>
                <c:pt idx="5297">
                  <c:v>3.4334000000000001E-11</c:v>
                </c:pt>
                <c:pt idx="5298">
                  <c:v>3.1418999999999998E-11</c:v>
                </c:pt>
                <c:pt idx="5299">
                  <c:v>2.8947000000000001E-11</c:v>
                </c:pt>
                <c:pt idx="5300">
                  <c:v>2.6406E-11</c:v>
                </c:pt>
                <c:pt idx="5301">
                  <c:v>2.3447999999999999E-11</c:v>
                </c:pt>
                <c:pt idx="5302">
                  <c:v>2.0292E-11</c:v>
                </c:pt>
                <c:pt idx="5303">
                  <c:v>1.9868999999999999E-11</c:v>
                </c:pt>
                <c:pt idx="5304">
                  <c:v>1.11708E-10</c:v>
                </c:pt>
                <c:pt idx="5305">
                  <c:v>1.8333999999999998E-11</c:v>
                </c:pt>
                <c:pt idx="5306">
                  <c:v>1.2984999999999999E-11</c:v>
                </c:pt>
                <c:pt idx="5307">
                  <c:v>1.0057999999999999E-11</c:v>
                </c:pt>
                <c:pt idx="5308">
                  <c:v>6.5200000000000005E-13</c:v>
                </c:pt>
                <c:pt idx="5309">
                  <c:v>-1.4770000000000001E-12</c:v>
                </c:pt>
                <c:pt idx="5310">
                  <c:v>-1.1217E-11</c:v>
                </c:pt>
                <c:pt idx="5311">
                  <c:v>-1.8395000000000001E-11</c:v>
                </c:pt>
                <c:pt idx="5312">
                  <c:v>-2.2528000000000001E-11</c:v>
                </c:pt>
                <c:pt idx="5313">
                  <c:v>-2.4027999999999999E-11</c:v>
                </c:pt>
                <c:pt idx="5314">
                  <c:v>-2.4325000000000001E-11</c:v>
                </c:pt>
                <c:pt idx="5315">
                  <c:v>-2.3775E-11</c:v>
                </c:pt>
                <c:pt idx="5316">
                  <c:v>-2.4569999999999999E-11</c:v>
                </c:pt>
                <c:pt idx="5317">
                  <c:v>-1.2497999999999999E-11</c:v>
                </c:pt>
                <c:pt idx="5318">
                  <c:v>-6.8790000000000001E-12</c:v>
                </c:pt>
                <c:pt idx="5319">
                  <c:v>-1.2012E-11</c:v>
                </c:pt>
                <c:pt idx="5320">
                  <c:v>5.6199999999999999E-12</c:v>
                </c:pt>
                <c:pt idx="5321">
                  <c:v>1.0377000000000001E-11</c:v>
                </c:pt>
                <c:pt idx="5322">
                  <c:v>1.1093999999999999E-11</c:v>
                </c:pt>
                <c:pt idx="5323">
                  <c:v>1.163E-11</c:v>
                </c:pt>
                <c:pt idx="5324">
                  <c:v>1.8388999999999998E-11</c:v>
                </c:pt>
                <c:pt idx="5325">
                  <c:v>1.5913E-11</c:v>
                </c:pt>
                <c:pt idx="5326">
                  <c:v>1.8265000000000001E-11</c:v>
                </c:pt>
                <c:pt idx="5327">
                  <c:v>1.9332999999999999E-11</c:v>
                </c:pt>
                <c:pt idx="5328">
                  <c:v>2.0413E-11</c:v>
                </c:pt>
                <c:pt idx="5329">
                  <c:v>2.4659E-11</c:v>
                </c:pt>
                <c:pt idx="5330">
                  <c:v>3.4060999999999999E-11</c:v>
                </c:pt>
                <c:pt idx="5331">
                  <c:v>5.5085999999999999E-11</c:v>
                </c:pt>
                <c:pt idx="5332">
                  <c:v>4.8504999999999998E-11</c:v>
                </c:pt>
                <c:pt idx="5333">
                  <c:v>5.2256E-11</c:v>
                </c:pt>
                <c:pt idx="5334">
                  <c:v>5.6024E-11</c:v>
                </c:pt>
                <c:pt idx="5335">
                  <c:v>5.5769999999999998E-11</c:v>
                </c:pt>
                <c:pt idx="5336">
                  <c:v>5.3323000000000003E-11</c:v>
                </c:pt>
                <c:pt idx="5337">
                  <c:v>4.7963000000000002E-11</c:v>
                </c:pt>
                <c:pt idx="5338">
                  <c:v>3.9724999999999997E-11</c:v>
                </c:pt>
                <c:pt idx="5339">
                  <c:v>2.8160999999999998E-11</c:v>
                </c:pt>
                <c:pt idx="5340">
                  <c:v>1.8225999999999999E-11</c:v>
                </c:pt>
                <c:pt idx="5341">
                  <c:v>9.5029999999999994E-12</c:v>
                </c:pt>
                <c:pt idx="5342">
                  <c:v>1.5270000000000001E-12</c:v>
                </c:pt>
                <c:pt idx="5343">
                  <c:v>1.3727000000000001E-11</c:v>
                </c:pt>
                <c:pt idx="5344">
                  <c:v>-2.113E-12</c:v>
                </c:pt>
                <c:pt idx="5345">
                  <c:v>-3.2670000000000001E-12</c:v>
                </c:pt>
                <c:pt idx="5346">
                  <c:v>-1.1390000000000001E-12</c:v>
                </c:pt>
                <c:pt idx="5347">
                  <c:v>1.052E-12</c:v>
                </c:pt>
                <c:pt idx="5348">
                  <c:v>3.4489999999999999E-12</c:v>
                </c:pt>
                <c:pt idx="5349">
                  <c:v>-2.535E-12</c:v>
                </c:pt>
                <c:pt idx="5350">
                  <c:v>1.1267999999999999E-11</c:v>
                </c:pt>
                <c:pt idx="5351">
                  <c:v>1.1887000000000001E-11</c:v>
                </c:pt>
                <c:pt idx="5352">
                  <c:v>1.1167999999999999E-11</c:v>
                </c:pt>
                <c:pt idx="5353">
                  <c:v>8.1569999999999993E-12</c:v>
                </c:pt>
                <c:pt idx="5354">
                  <c:v>3.2269999999999999E-12</c:v>
                </c:pt>
                <c:pt idx="5355">
                  <c:v>-1.637E-12</c:v>
                </c:pt>
                <c:pt idx="5356">
                  <c:v>-4.418E-12</c:v>
                </c:pt>
                <c:pt idx="5357">
                  <c:v>-9.9739999999999993E-12</c:v>
                </c:pt>
                <c:pt idx="5358">
                  <c:v>-1.3991E-11</c:v>
                </c:pt>
                <c:pt idx="5359">
                  <c:v>-1.4816000000000001E-11</c:v>
                </c:pt>
                <c:pt idx="5360">
                  <c:v>-1.4468E-11</c:v>
                </c:pt>
                <c:pt idx="5361">
                  <c:v>-1.1818E-11</c:v>
                </c:pt>
                <c:pt idx="5362">
                  <c:v>-8.6609999999999995E-12</c:v>
                </c:pt>
                <c:pt idx="5363">
                  <c:v>-1.401E-12</c:v>
                </c:pt>
                <c:pt idx="5364">
                  <c:v>9.7069999999999997E-12</c:v>
                </c:pt>
                <c:pt idx="5365">
                  <c:v>2.7293999999999999E-11</c:v>
                </c:pt>
                <c:pt idx="5366">
                  <c:v>3.9868999999999998E-11</c:v>
                </c:pt>
                <c:pt idx="5367">
                  <c:v>4.9350000000000003E-11</c:v>
                </c:pt>
                <c:pt idx="5368">
                  <c:v>6.0347999999999999E-11</c:v>
                </c:pt>
                <c:pt idx="5369">
                  <c:v>6.2566000000000001E-11</c:v>
                </c:pt>
                <c:pt idx="5370">
                  <c:v>5.9928999999999998E-11</c:v>
                </c:pt>
                <c:pt idx="5371">
                  <c:v>5.4596999999999998E-11</c:v>
                </c:pt>
                <c:pt idx="5372">
                  <c:v>6.0214999999999996E-11</c:v>
                </c:pt>
                <c:pt idx="5373">
                  <c:v>5.0116999999999997E-11</c:v>
                </c:pt>
                <c:pt idx="5374">
                  <c:v>2.9668000000000002E-11</c:v>
                </c:pt>
                <c:pt idx="5375">
                  <c:v>2.4836E-11</c:v>
                </c:pt>
                <c:pt idx="5376">
                  <c:v>2.0141E-11</c:v>
                </c:pt>
                <c:pt idx="5377">
                  <c:v>1.8495E-11</c:v>
                </c:pt>
                <c:pt idx="5378">
                  <c:v>1.9283999999999999E-11</c:v>
                </c:pt>
                <c:pt idx="5379">
                  <c:v>2.1714000000000001E-11</c:v>
                </c:pt>
                <c:pt idx="5380">
                  <c:v>2.2668999999999999E-11</c:v>
                </c:pt>
                <c:pt idx="5381">
                  <c:v>1.9989000000000001E-11</c:v>
                </c:pt>
                <c:pt idx="5382">
                  <c:v>1.6733999999999999E-11</c:v>
                </c:pt>
                <c:pt idx="5383">
                  <c:v>1.259E-11</c:v>
                </c:pt>
                <c:pt idx="5384">
                  <c:v>1.0089E-11</c:v>
                </c:pt>
                <c:pt idx="5385">
                  <c:v>9.0449999999999995E-12</c:v>
                </c:pt>
                <c:pt idx="5386">
                  <c:v>9.4920000000000003E-12</c:v>
                </c:pt>
                <c:pt idx="5387">
                  <c:v>-1.625E-12</c:v>
                </c:pt>
                <c:pt idx="5388">
                  <c:v>9.8978999999999995E-11</c:v>
                </c:pt>
                <c:pt idx="5389">
                  <c:v>-8.0780000000000001E-12</c:v>
                </c:pt>
                <c:pt idx="5390">
                  <c:v>-1.2163E-11</c:v>
                </c:pt>
                <c:pt idx="5391">
                  <c:v>-1.3513E-11</c:v>
                </c:pt>
                <c:pt idx="5392">
                  <c:v>-1.265E-11</c:v>
                </c:pt>
                <c:pt idx="5393">
                  <c:v>-1.3983E-11</c:v>
                </c:pt>
                <c:pt idx="5394">
                  <c:v>-1.7173999999999999E-11</c:v>
                </c:pt>
                <c:pt idx="5395">
                  <c:v>-1.6399000000000001E-11</c:v>
                </c:pt>
                <c:pt idx="5396">
                  <c:v>-8.4530000000000004E-12</c:v>
                </c:pt>
                <c:pt idx="5397">
                  <c:v>2.8870000000000001E-12</c:v>
                </c:pt>
                <c:pt idx="5398">
                  <c:v>5.554E-12</c:v>
                </c:pt>
                <c:pt idx="5399">
                  <c:v>1.1522999999999999E-11</c:v>
                </c:pt>
                <c:pt idx="5400">
                  <c:v>1.7953999999999999E-11</c:v>
                </c:pt>
                <c:pt idx="5401">
                  <c:v>2.8228000000000001E-11</c:v>
                </c:pt>
                <c:pt idx="5402">
                  <c:v>3.3134000000000002E-11</c:v>
                </c:pt>
                <c:pt idx="5403">
                  <c:v>4.1294999999999998E-11</c:v>
                </c:pt>
                <c:pt idx="5404">
                  <c:v>4.0231000000000002E-11</c:v>
                </c:pt>
                <c:pt idx="5405">
                  <c:v>3.8594000000000001E-11</c:v>
                </c:pt>
                <c:pt idx="5406">
                  <c:v>3.6505000000000001E-11</c:v>
                </c:pt>
                <c:pt idx="5407">
                  <c:v>3.7746999999999999E-11</c:v>
                </c:pt>
                <c:pt idx="5408">
                  <c:v>4.2409000000000003E-11</c:v>
                </c:pt>
                <c:pt idx="5409">
                  <c:v>1.4802499999999999E-10</c:v>
                </c:pt>
                <c:pt idx="5410">
                  <c:v>5.0803000000000002E-11</c:v>
                </c:pt>
                <c:pt idx="5411">
                  <c:v>4.8284999999999998E-11</c:v>
                </c:pt>
                <c:pt idx="5412">
                  <c:v>4.9457000000000003E-11</c:v>
                </c:pt>
                <c:pt idx="5413">
                  <c:v>4.8668000000000001E-11</c:v>
                </c:pt>
                <c:pt idx="5414">
                  <c:v>4.3398000000000002E-11</c:v>
                </c:pt>
                <c:pt idx="5415">
                  <c:v>4.1712999999999997E-11</c:v>
                </c:pt>
                <c:pt idx="5416">
                  <c:v>3.8375000000000003E-11</c:v>
                </c:pt>
                <c:pt idx="5417">
                  <c:v>3.3983000000000002E-11</c:v>
                </c:pt>
                <c:pt idx="5418">
                  <c:v>2.6232000000000001E-11</c:v>
                </c:pt>
                <c:pt idx="5419">
                  <c:v>1.8472999999999999E-11</c:v>
                </c:pt>
                <c:pt idx="5420">
                  <c:v>1.5811E-11</c:v>
                </c:pt>
                <c:pt idx="5421">
                  <c:v>1.5174E-11</c:v>
                </c:pt>
                <c:pt idx="5422">
                  <c:v>1.6443999999999999E-11</c:v>
                </c:pt>
                <c:pt idx="5423">
                  <c:v>1.0015E-11</c:v>
                </c:pt>
                <c:pt idx="5424">
                  <c:v>2.5299999999999999E-12</c:v>
                </c:pt>
                <c:pt idx="5425">
                  <c:v>-5.02E-12</c:v>
                </c:pt>
                <c:pt idx="5426">
                  <c:v>-1.259E-11</c:v>
                </c:pt>
                <c:pt idx="5427">
                  <c:v>-1.6733999999999999E-11</c:v>
                </c:pt>
                <c:pt idx="5428">
                  <c:v>-1.1171000000000001E-11</c:v>
                </c:pt>
                <c:pt idx="5429">
                  <c:v>-8.9120000000000008E-12</c:v>
                </c:pt>
                <c:pt idx="5430">
                  <c:v>-6.2500000000000002E-12</c:v>
                </c:pt>
                <c:pt idx="5431">
                  <c:v>-3.2760000000000002E-12</c:v>
                </c:pt>
                <c:pt idx="5432">
                  <c:v>-6.1000000000000005E-14</c:v>
                </c:pt>
                <c:pt idx="5433">
                  <c:v>2.8169999999999998E-12</c:v>
                </c:pt>
                <c:pt idx="5434">
                  <c:v>1.0135000000000001E-11</c:v>
                </c:pt>
                <c:pt idx="5435">
                  <c:v>1.9625999999999999E-11</c:v>
                </c:pt>
                <c:pt idx="5436">
                  <c:v>2.3694E-11</c:v>
                </c:pt>
                <c:pt idx="5437">
                  <c:v>2.5969999999999999E-11</c:v>
                </c:pt>
                <c:pt idx="5438">
                  <c:v>3.1087E-11</c:v>
                </c:pt>
                <c:pt idx="5439">
                  <c:v>4.6082000000000002E-11</c:v>
                </c:pt>
                <c:pt idx="5440">
                  <c:v>3.1763000000000002E-11</c:v>
                </c:pt>
                <c:pt idx="5441">
                  <c:v>3.3714000000000001E-11</c:v>
                </c:pt>
                <c:pt idx="5442">
                  <c:v>3.2322999999999998E-11</c:v>
                </c:pt>
                <c:pt idx="5443">
                  <c:v>2.9348000000000003E-11</c:v>
                </c:pt>
                <c:pt idx="5444">
                  <c:v>2.4452000000000001E-11</c:v>
                </c:pt>
                <c:pt idx="5445">
                  <c:v>3.0847000000000002E-11</c:v>
                </c:pt>
                <c:pt idx="5446">
                  <c:v>4.3281E-11</c:v>
                </c:pt>
                <c:pt idx="5447">
                  <c:v>5.3299999999999999E-11</c:v>
                </c:pt>
                <c:pt idx="5448">
                  <c:v>5.9239999999999994E-11</c:v>
                </c:pt>
                <c:pt idx="5449">
                  <c:v>6.4493000000000002E-11</c:v>
                </c:pt>
                <c:pt idx="5450">
                  <c:v>6.4778999999999999E-11</c:v>
                </c:pt>
                <c:pt idx="5451">
                  <c:v>6.3673999999999994E-11</c:v>
                </c:pt>
                <c:pt idx="5452">
                  <c:v>5.7901999999999999E-11</c:v>
                </c:pt>
                <c:pt idx="5453">
                  <c:v>4.9718E-11</c:v>
                </c:pt>
                <c:pt idx="5454">
                  <c:v>4.0322E-11</c:v>
                </c:pt>
                <c:pt idx="5455">
                  <c:v>3.0645000000000001E-11</c:v>
                </c:pt>
                <c:pt idx="5456">
                  <c:v>2.2648999999999999E-11</c:v>
                </c:pt>
                <c:pt idx="5457">
                  <c:v>1.6484E-11</c:v>
                </c:pt>
                <c:pt idx="5458">
                  <c:v>1.0395E-11</c:v>
                </c:pt>
                <c:pt idx="5459">
                  <c:v>6.2970000000000003E-12</c:v>
                </c:pt>
                <c:pt idx="5460">
                  <c:v>3.1679999999999998E-12</c:v>
                </c:pt>
                <c:pt idx="5461">
                  <c:v>2.051E-12</c:v>
                </c:pt>
                <c:pt idx="5462">
                  <c:v>1.0869999999999999E-12</c:v>
                </c:pt>
                <c:pt idx="5463">
                  <c:v>4.3269999999999996E-12</c:v>
                </c:pt>
                <c:pt idx="5464">
                  <c:v>1.9010000000000001E-12</c:v>
                </c:pt>
                <c:pt idx="5465">
                  <c:v>-7.4199999999999997E-13</c:v>
                </c:pt>
                <c:pt idx="5466">
                  <c:v>-2.7660000000000001E-12</c:v>
                </c:pt>
                <c:pt idx="5467">
                  <c:v>-4.4759999999999999E-12</c:v>
                </c:pt>
                <c:pt idx="5468">
                  <c:v>-6.9249999999999997E-12</c:v>
                </c:pt>
                <c:pt idx="5469">
                  <c:v>-5.9229999999999997E-12</c:v>
                </c:pt>
                <c:pt idx="5470">
                  <c:v>-4.0799999999999998E-13</c:v>
                </c:pt>
                <c:pt idx="5471">
                  <c:v>6.7650000000000004E-12</c:v>
                </c:pt>
                <c:pt idx="5472">
                  <c:v>8.2180000000000007E-12</c:v>
                </c:pt>
                <c:pt idx="5473">
                  <c:v>1.9796E-11</c:v>
                </c:pt>
                <c:pt idx="5474">
                  <c:v>1.8537000000000001E-11</c:v>
                </c:pt>
                <c:pt idx="5475">
                  <c:v>1.6457000000000001E-11</c:v>
                </c:pt>
                <c:pt idx="5476">
                  <c:v>1.3639E-11</c:v>
                </c:pt>
                <c:pt idx="5477">
                  <c:v>1.5338000000000001E-11</c:v>
                </c:pt>
                <c:pt idx="5478">
                  <c:v>1.7390000000000001E-11</c:v>
                </c:pt>
                <c:pt idx="5479">
                  <c:v>2.1360000000000001E-11</c:v>
                </c:pt>
                <c:pt idx="5480">
                  <c:v>3.0379000000000001E-11</c:v>
                </c:pt>
                <c:pt idx="5481">
                  <c:v>4.2781000000000002E-11</c:v>
                </c:pt>
                <c:pt idx="5482">
                  <c:v>5.3753999999999997E-11</c:v>
                </c:pt>
                <c:pt idx="5483">
                  <c:v>5.8855999999999996E-11</c:v>
                </c:pt>
                <c:pt idx="5484">
                  <c:v>6.9124999999999994E-11</c:v>
                </c:pt>
                <c:pt idx="5485">
                  <c:v>6.5212000000000004E-11</c:v>
                </c:pt>
                <c:pt idx="5486">
                  <c:v>8.3409000000000004E-11</c:v>
                </c:pt>
                <c:pt idx="5487">
                  <c:v>6.9961000000000005E-11</c:v>
                </c:pt>
                <c:pt idx="5488">
                  <c:v>6.7878999999999994E-11</c:v>
                </c:pt>
                <c:pt idx="5489">
                  <c:v>6.4223999999999995E-11</c:v>
                </c:pt>
                <c:pt idx="5490">
                  <c:v>5.8382000000000001E-11</c:v>
                </c:pt>
                <c:pt idx="5491">
                  <c:v>5.0315000000000003E-11</c:v>
                </c:pt>
                <c:pt idx="5492">
                  <c:v>3.8786000000000001E-11</c:v>
                </c:pt>
                <c:pt idx="5493">
                  <c:v>2.5882E-11</c:v>
                </c:pt>
                <c:pt idx="5494">
                  <c:v>1.2613999999999999E-11</c:v>
                </c:pt>
                <c:pt idx="5495">
                  <c:v>6.269E-12</c:v>
                </c:pt>
                <c:pt idx="5496">
                  <c:v>3.429E-12</c:v>
                </c:pt>
                <c:pt idx="5497">
                  <c:v>2.0399999999999999E-13</c:v>
                </c:pt>
                <c:pt idx="5498">
                  <c:v>-7.8899999999999997E-13</c:v>
                </c:pt>
                <c:pt idx="5499">
                  <c:v>-3.5699999999999999E-13</c:v>
                </c:pt>
                <c:pt idx="5500">
                  <c:v>2.8879999999999998E-12</c:v>
                </c:pt>
                <c:pt idx="5501">
                  <c:v>6.0119999999999998E-12</c:v>
                </c:pt>
                <c:pt idx="5502">
                  <c:v>8.6950000000000004E-12</c:v>
                </c:pt>
                <c:pt idx="5503">
                  <c:v>1.0509999999999999E-11</c:v>
                </c:pt>
                <c:pt idx="5504">
                  <c:v>9.5229999999999997E-12</c:v>
                </c:pt>
                <c:pt idx="5505">
                  <c:v>5.6790000000000003E-12</c:v>
                </c:pt>
                <c:pt idx="5506">
                  <c:v>1.2370000000000001E-12</c:v>
                </c:pt>
                <c:pt idx="5507">
                  <c:v>-5.4000000000000002E-13</c:v>
                </c:pt>
                <c:pt idx="5508">
                  <c:v>-2.1480000000000001E-12</c:v>
                </c:pt>
                <c:pt idx="5509">
                  <c:v>-2.9309999999999999E-12</c:v>
                </c:pt>
                <c:pt idx="5510">
                  <c:v>-5.7099999999999999E-13</c:v>
                </c:pt>
                <c:pt idx="5511">
                  <c:v>6.88E-13</c:v>
                </c:pt>
                <c:pt idx="5512">
                  <c:v>3.821E-12</c:v>
                </c:pt>
                <c:pt idx="5513">
                  <c:v>8.904E-12</c:v>
                </c:pt>
                <c:pt idx="5514">
                  <c:v>1.6123000000000001E-11</c:v>
                </c:pt>
                <c:pt idx="5515">
                  <c:v>2.3875000000000002E-11</c:v>
                </c:pt>
                <c:pt idx="5516">
                  <c:v>3.0185999999999999E-11</c:v>
                </c:pt>
                <c:pt idx="5517">
                  <c:v>3.5721000000000003E-11</c:v>
                </c:pt>
                <c:pt idx="5518">
                  <c:v>4.4591E-11</c:v>
                </c:pt>
                <c:pt idx="5519">
                  <c:v>5.2394999999999997E-11</c:v>
                </c:pt>
                <c:pt idx="5520">
                  <c:v>5.6476E-11</c:v>
                </c:pt>
                <c:pt idx="5521">
                  <c:v>5.9366000000000002E-11</c:v>
                </c:pt>
                <c:pt idx="5522">
                  <c:v>5.9398000000000005E-11</c:v>
                </c:pt>
                <c:pt idx="5523">
                  <c:v>5.7787999999999997E-11</c:v>
                </c:pt>
                <c:pt idx="5524">
                  <c:v>5.7122000000000003E-11</c:v>
                </c:pt>
                <c:pt idx="5525">
                  <c:v>5.3081999999999997E-11</c:v>
                </c:pt>
                <c:pt idx="5526">
                  <c:v>4.7496999999999998E-11</c:v>
                </c:pt>
                <c:pt idx="5527">
                  <c:v>3.9953000000000002E-11</c:v>
                </c:pt>
                <c:pt idx="5528">
                  <c:v>3.2927000000000003E-11</c:v>
                </c:pt>
                <c:pt idx="5529">
                  <c:v>2.8919E-11</c:v>
                </c:pt>
                <c:pt idx="5530">
                  <c:v>2.7592E-11</c:v>
                </c:pt>
                <c:pt idx="5531">
                  <c:v>2.8371E-11</c:v>
                </c:pt>
                <c:pt idx="5532">
                  <c:v>3.1531999999999998E-11</c:v>
                </c:pt>
                <c:pt idx="5533">
                  <c:v>3.3992999999999997E-11</c:v>
                </c:pt>
                <c:pt idx="5534">
                  <c:v>3.5461999999999997E-11</c:v>
                </c:pt>
                <c:pt idx="5535">
                  <c:v>3.1684999999999998E-11</c:v>
                </c:pt>
                <c:pt idx="5536">
                  <c:v>2.5782000000000001E-11</c:v>
                </c:pt>
                <c:pt idx="5537">
                  <c:v>1.6477000000000001E-11</c:v>
                </c:pt>
                <c:pt idx="5538">
                  <c:v>8.4389999999999999E-12</c:v>
                </c:pt>
                <c:pt idx="5539">
                  <c:v>-5.2300000000000001E-12</c:v>
                </c:pt>
                <c:pt idx="5540">
                  <c:v>-1.6463999999999999E-11</c:v>
                </c:pt>
                <c:pt idx="5541">
                  <c:v>-2.4476E-11</c:v>
                </c:pt>
                <c:pt idx="5542">
                  <c:v>-2.9323000000000002E-11</c:v>
                </c:pt>
                <c:pt idx="5543">
                  <c:v>-2.8831000000000001E-11</c:v>
                </c:pt>
                <c:pt idx="5544">
                  <c:v>-1.0434E-11</c:v>
                </c:pt>
                <c:pt idx="5545">
                  <c:v>-1.3936999999999999E-11</c:v>
                </c:pt>
                <c:pt idx="5546">
                  <c:v>-1.286E-12</c:v>
                </c:pt>
                <c:pt idx="5547">
                  <c:v>8.2829999999999993E-12</c:v>
                </c:pt>
                <c:pt idx="5548">
                  <c:v>1.9205E-11</c:v>
                </c:pt>
                <c:pt idx="5549">
                  <c:v>2.7556000000000001E-11</c:v>
                </c:pt>
                <c:pt idx="5550">
                  <c:v>3.3012999999999998E-11</c:v>
                </c:pt>
                <c:pt idx="5551">
                  <c:v>3.3452999999999998E-11</c:v>
                </c:pt>
                <c:pt idx="5552">
                  <c:v>3.1436000000000001E-11</c:v>
                </c:pt>
                <c:pt idx="5553">
                  <c:v>2.6800999999999999E-11</c:v>
                </c:pt>
                <c:pt idx="5554">
                  <c:v>2.3055000000000001E-11</c:v>
                </c:pt>
                <c:pt idx="5555">
                  <c:v>2.3401999999999999E-11</c:v>
                </c:pt>
                <c:pt idx="5556">
                  <c:v>2.4133000000000001E-11</c:v>
                </c:pt>
                <c:pt idx="5557">
                  <c:v>2.7788000000000001E-11</c:v>
                </c:pt>
                <c:pt idx="5558">
                  <c:v>3.1562000000000003E-11</c:v>
                </c:pt>
                <c:pt idx="5559">
                  <c:v>3.8939999999999997E-11</c:v>
                </c:pt>
                <c:pt idx="5560">
                  <c:v>4.9029999999999998E-11</c:v>
                </c:pt>
                <c:pt idx="5561">
                  <c:v>5.8721000000000001E-11</c:v>
                </c:pt>
                <c:pt idx="5562">
                  <c:v>6.1368999999999995E-11</c:v>
                </c:pt>
                <c:pt idx="5563">
                  <c:v>6.0318E-11</c:v>
                </c:pt>
                <c:pt idx="5564">
                  <c:v>5.6957999999999999E-11</c:v>
                </c:pt>
                <c:pt idx="5565">
                  <c:v>5.3114E-11</c:v>
                </c:pt>
                <c:pt idx="5566">
                  <c:v>5.0553000000000002E-11</c:v>
                </c:pt>
                <c:pt idx="5567">
                  <c:v>4.8094000000000001E-11</c:v>
                </c:pt>
                <c:pt idx="5568">
                  <c:v>4.3971E-11</c:v>
                </c:pt>
                <c:pt idx="5569">
                  <c:v>4.0365000000000001E-11</c:v>
                </c:pt>
                <c:pt idx="5570">
                  <c:v>3.4001000000000001E-11</c:v>
                </c:pt>
                <c:pt idx="5571">
                  <c:v>2.4847E-11</c:v>
                </c:pt>
                <c:pt idx="5572">
                  <c:v>2.0738999999999999E-11</c:v>
                </c:pt>
                <c:pt idx="5573">
                  <c:v>1.1135999999999999E-11</c:v>
                </c:pt>
                <c:pt idx="5574">
                  <c:v>6.8020000000000003E-12</c:v>
                </c:pt>
                <c:pt idx="5575">
                  <c:v>4.1520000000000001E-12</c:v>
                </c:pt>
                <c:pt idx="5576">
                  <c:v>2.5589999999999999E-12</c:v>
                </c:pt>
                <c:pt idx="5577">
                  <c:v>-4.6579999999999997E-12</c:v>
                </c:pt>
                <c:pt idx="5578">
                  <c:v>-6.2030000000000001E-12</c:v>
                </c:pt>
                <c:pt idx="5579">
                  <c:v>-9.4229999999999997E-12</c:v>
                </c:pt>
                <c:pt idx="5580">
                  <c:v>1.1345900000000001E-10</c:v>
                </c:pt>
                <c:pt idx="5581">
                  <c:v>-1.2180000000000001E-12</c:v>
                </c:pt>
                <c:pt idx="5582">
                  <c:v>-9.6930000000000008E-12</c:v>
                </c:pt>
                <c:pt idx="5583">
                  <c:v>-7.2029999999999999E-12</c:v>
                </c:pt>
                <c:pt idx="5584">
                  <c:v>-1.1385E-11</c:v>
                </c:pt>
                <c:pt idx="5585">
                  <c:v>-1.3942E-11</c:v>
                </c:pt>
                <c:pt idx="5586">
                  <c:v>-1.3196E-11</c:v>
                </c:pt>
                <c:pt idx="5587">
                  <c:v>-9.2479999999999994E-12</c:v>
                </c:pt>
                <c:pt idx="5588">
                  <c:v>-3.8349999999999997E-12</c:v>
                </c:pt>
                <c:pt idx="5589">
                  <c:v>4.373E-12</c:v>
                </c:pt>
                <c:pt idx="5590">
                  <c:v>1.4257E-11</c:v>
                </c:pt>
                <c:pt idx="5591">
                  <c:v>2.4146E-11</c:v>
                </c:pt>
                <c:pt idx="5592">
                  <c:v>3.3595000000000001E-11</c:v>
                </c:pt>
                <c:pt idx="5593">
                  <c:v>3.7116000000000001E-11</c:v>
                </c:pt>
                <c:pt idx="5594">
                  <c:v>4.2842000000000002E-11</c:v>
                </c:pt>
                <c:pt idx="5595">
                  <c:v>5.4001000000000003E-11</c:v>
                </c:pt>
                <c:pt idx="5596">
                  <c:v>5.6957999999999999E-11</c:v>
                </c:pt>
                <c:pt idx="5597">
                  <c:v>5.2733999999999997E-11</c:v>
                </c:pt>
                <c:pt idx="5598">
                  <c:v>5.7439000000000002E-11</c:v>
                </c:pt>
                <c:pt idx="5599">
                  <c:v>5.8611000000000001E-11</c:v>
                </c:pt>
                <c:pt idx="5600">
                  <c:v>5.9386000000000006E-11</c:v>
                </c:pt>
                <c:pt idx="5601">
                  <c:v>5.6233000000000002E-11</c:v>
                </c:pt>
                <c:pt idx="5602">
                  <c:v>5.2590999999999998E-11</c:v>
                </c:pt>
                <c:pt idx="5603">
                  <c:v>4.9865E-11</c:v>
                </c:pt>
                <c:pt idx="5604">
                  <c:v>4.8992000000000001E-11</c:v>
                </c:pt>
                <c:pt idx="5605">
                  <c:v>4.9509999999999999E-11</c:v>
                </c:pt>
                <c:pt idx="5606">
                  <c:v>5.097E-11</c:v>
                </c:pt>
                <c:pt idx="5607">
                  <c:v>4.1861E-11</c:v>
                </c:pt>
                <c:pt idx="5608">
                  <c:v>3.5544000000000003E-11</c:v>
                </c:pt>
                <c:pt idx="5609">
                  <c:v>3.2643000000000003E-11</c:v>
                </c:pt>
                <c:pt idx="5610">
                  <c:v>2.7722E-11</c:v>
                </c:pt>
                <c:pt idx="5611">
                  <c:v>1.7886999999999999E-11</c:v>
                </c:pt>
                <c:pt idx="5612">
                  <c:v>7.4140000000000005E-12</c:v>
                </c:pt>
                <c:pt idx="5613">
                  <c:v>3.9670000000000004E-12</c:v>
                </c:pt>
                <c:pt idx="5614">
                  <c:v>-5.433E-12</c:v>
                </c:pt>
                <c:pt idx="5615">
                  <c:v>-9.3939999999999998E-12</c:v>
                </c:pt>
                <c:pt idx="5616">
                  <c:v>-1.1473E-11</c:v>
                </c:pt>
                <c:pt idx="5617">
                  <c:v>-1.351E-11</c:v>
                </c:pt>
                <c:pt idx="5618">
                  <c:v>-1.4898999999999999E-11</c:v>
                </c:pt>
                <c:pt idx="5619">
                  <c:v>-1.3481E-11</c:v>
                </c:pt>
                <c:pt idx="5620">
                  <c:v>-9.9790000000000002E-12</c:v>
                </c:pt>
                <c:pt idx="5621">
                  <c:v>-3.5010000000000001E-12</c:v>
                </c:pt>
                <c:pt idx="5622">
                  <c:v>-1.1349999999999999E-12</c:v>
                </c:pt>
                <c:pt idx="5623">
                  <c:v>-2.9059999999999999E-12</c:v>
                </c:pt>
                <c:pt idx="5624">
                  <c:v>-2.9969999999999999E-12</c:v>
                </c:pt>
                <c:pt idx="5625">
                  <c:v>-2.364E-12</c:v>
                </c:pt>
                <c:pt idx="5626">
                  <c:v>6.7099999999999997E-13</c:v>
                </c:pt>
                <c:pt idx="5627">
                  <c:v>7.1330000000000004E-12</c:v>
                </c:pt>
                <c:pt idx="5628">
                  <c:v>1.6562999999999999E-11</c:v>
                </c:pt>
                <c:pt idx="5629">
                  <c:v>2.4760999999999999E-11</c:v>
                </c:pt>
                <c:pt idx="5630">
                  <c:v>2.9723999999999997E-11</c:v>
                </c:pt>
                <c:pt idx="5631">
                  <c:v>3.4429000000000002E-11</c:v>
                </c:pt>
                <c:pt idx="5632">
                  <c:v>3.9601E-11</c:v>
                </c:pt>
                <c:pt idx="5633">
                  <c:v>4.3858E-11</c:v>
                </c:pt>
                <c:pt idx="5634">
                  <c:v>4.6119999999999998E-11</c:v>
                </c:pt>
                <c:pt idx="5635">
                  <c:v>4.9976000000000003E-11</c:v>
                </c:pt>
                <c:pt idx="5636">
                  <c:v>5.6059000000000003E-11</c:v>
                </c:pt>
                <c:pt idx="5637">
                  <c:v>6.0014999999999999E-11</c:v>
                </c:pt>
                <c:pt idx="5638">
                  <c:v>5.6635E-11</c:v>
                </c:pt>
                <c:pt idx="5639">
                  <c:v>5.2042E-11</c:v>
                </c:pt>
                <c:pt idx="5640">
                  <c:v>4.7872000000000003E-11</c:v>
                </c:pt>
                <c:pt idx="5641">
                  <c:v>4.5966000000000002E-11</c:v>
                </c:pt>
                <c:pt idx="5642">
                  <c:v>4.3984000000000002E-11</c:v>
                </c:pt>
                <c:pt idx="5643">
                  <c:v>4.0408000000000001E-11</c:v>
                </c:pt>
                <c:pt idx="5644">
                  <c:v>4.0591000000000001E-11</c:v>
                </c:pt>
                <c:pt idx="5645">
                  <c:v>3.9599999999999998E-11</c:v>
                </c:pt>
                <c:pt idx="5646">
                  <c:v>3.5364000000000003E-11</c:v>
                </c:pt>
                <c:pt idx="5647">
                  <c:v>3.1311000000000002E-11</c:v>
                </c:pt>
                <c:pt idx="5648">
                  <c:v>2.7870999999999999E-11</c:v>
                </c:pt>
                <c:pt idx="5649">
                  <c:v>2.2218000000000001E-11</c:v>
                </c:pt>
                <c:pt idx="5650">
                  <c:v>1.8923000000000001E-11</c:v>
                </c:pt>
                <c:pt idx="5651">
                  <c:v>1.2624E-11</c:v>
                </c:pt>
                <c:pt idx="5652">
                  <c:v>8.8839999999999997E-12</c:v>
                </c:pt>
                <c:pt idx="5653">
                  <c:v>3.3149999999999999E-12</c:v>
                </c:pt>
                <c:pt idx="5654">
                  <c:v>3.0059999999999999E-12</c:v>
                </c:pt>
                <c:pt idx="5655">
                  <c:v>-2.7129999999999998E-12</c:v>
                </c:pt>
                <c:pt idx="5656">
                  <c:v>4.0558000000000002E-11</c:v>
                </c:pt>
                <c:pt idx="5657">
                  <c:v>-9.7540000000000006E-12</c:v>
                </c:pt>
                <c:pt idx="5658">
                  <c:v>-1.8106999999999999E-11</c:v>
                </c:pt>
                <c:pt idx="5659">
                  <c:v>-2.1554000000000001E-11</c:v>
                </c:pt>
                <c:pt idx="5660">
                  <c:v>-2.5502999999999999E-11</c:v>
                </c:pt>
                <c:pt idx="5661">
                  <c:v>-2.9145E-11</c:v>
                </c:pt>
                <c:pt idx="5662">
                  <c:v>-2.4557999999999999E-11</c:v>
                </c:pt>
                <c:pt idx="5663">
                  <c:v>4.2280000000000002E-12</c:v>
                </c:pt>
                <c:pt idx="5664">
                  <c:v>9.7349999999999992E-12</c:v>
                </c:pt>
                <c:pt idx="5665">
                  <c:v>1.7659000000000001E-11</c:v>
                </c:pt>
                <c:pt idx="5666">
                  <c:v>2.9974000000000003E-11</c:v>
                </c:pt>
                <c:pt idx="5667">
                  <c:v>3.9975000000000003E-11</c:v>
                </c:pt>
                <c:pt idx="5668">
                  <c:v>4.7310000000000003E-11</c:v>
                </c:pt>
                <c:pt idx="5669">
                  <c:v>4.6828999999999999E-11</c:v>
                </c:pt>
                <c:pt idx="5670">
                  <c:v>4.7200000000000002E-11</c:v>
                </c:pt>
                <c:pt idx="5671">
                  <c:v>4.6665000000000001E-11</c:v>
                </c:pt>
                <c:pt idx="5672">
                  <c:v>4.6061999999999998E-11</c:v>
                </c:pt>
                <c:pt idx="5673">
                  <c:v>4.2507999999999999E-11</c:v>
                </c:pt>
                <c:pt idx="5674">
                  <c:v>3.9129999999999998E-11</c:v>
                </c:pt>
                <c:pt idx="5675">
                  <c:v>1.1652100000000001E-10</c:v>
                </c:pt>
                <c:pt idx="5676">
                  <c:v>3.7706999999999998E-11</c:v>
                </c:pt>
                <c:pt idx="5677">
                  <c:v>4.5394E-11</c:v>
                </c:pt>
                <c:pt idx="5678">
                  <c:v>5.3964000000000002E-11</c:v>
                </c:pt>
                <c:pt idx="5679">
                  <c:v>5.6192E-11</c:v>
                </c:pt>
                <c:pt idx="5680">
                  <c:v>5.4175999999999999E-11</c:v>
                </c:pt>
                <c:pt idx="5681">
                  <c:v>5.1612000000000001E-11</c:v>
                </c:pt>
                <c:pt idx="5682">
                  <c:v>4.4081E-11</c:v>
                </c:pt>
                <c:pt idx="5683">
                  <c:v>3.8139999999999997E-11</c:v>
                </c:pt>
                <c:pt idx="5684">
                  <c:v>2.4742000000000001E-11</c:v>
                </c:pt>
                <c:pt idx="5685">
                  <c:v>1.5493E-11</c:v>
                </c:pt>
                <c:pt idx="5686">
                  <c:v>1.1553E-11</c:v>
                </c:pt>
                <c:pt idx="5687">
                  <c:v>1.1487000000000001E-11</c:v>
                </c:pt>
                <c:pt idx="5688">
                  <c:v>2.6285E-11</c:v>
                </c:pt>
                <c:pt idx="5689">
                  <c:v>4.8910000000000001E-12</c:v>
                </c:pt>
                <c:pt idx="5690">
                  <c:v>1.2660000000000001E-12</c:v>
                </c:pt>
                <c:pt idx="5691">
                  <c:v>-2.8750000000000002E-12</c:v>
                </c:pt>
                <c:pt idx="5692">
                  <c:v>-2.334E-12</c:v>
                </c:pt>
                <c:pt idx="5693">
                  <c:v>-1.0515999999999999E-11</c:v>
                </c:pt>
                <c:pt idx="5694">
                  <c:v>-1.7152000000000001E-11</c:v>
                </c:pt>
                <c:pt idx="5695">
                  <c:v>-2.3943E-11</c:v>
                </c:pt>
                <c:pt idx="5696">
                  <c:v>-2.7728E-11</c:v>
                </c:pt>
                <c:pt idx="5697">
                  <c:v>-2.4333000000000001E-11</c:v>
                </c:pt>
                <c:pt idx="5698">
                  <c:v>-1.5574E-11</c:v>
                </c:pt>
                <c:pt idx="5699">
                  <c:v>-3.692E-12</c:v>
                </c:pt>
                <c:pt idx="5700">
                  <c:v>1.8730999999999998E-11</c:v>
                </c:pt>
                <c:pt idx="5701">
                  <c:v>1.9808999999999998E-11</c:v>
                </c:pt>
                <c:pt idx="5702">
                  <c:v>2.4841999999999999E-11</c:v>
                </c:pt>
                <c:pt idx="5703">
                  <c:v>2.4777000000000001E-11</c:v>
                </c:pt>
                <c:pt idx="5704">
                  <c:v>2.2045E-11</c:v>
                </c:pt>
                <c:pt idx="5705">
                  <c:v>1.7550999999999999E-11</c:v>
                </c:pt>
                <c:pt idx="5706">
                  <c:v>1.7689999999999999E-11</c:v>
                </c:pt>
                <c:pt idx="5707">
                  <c:v>1.8738E-11</c:v>
                </c:pt>
                <c:pt idx="5708">
                  <c:v>3.9528E-11</c:v>
                </c:pt>
                <c:pt idx="5709">
                  <c:v>3.5770000000000003E-11</c:v>
                </c:pt>
                <c:pt idx="5710">
                  <c:v>3.5129999999999999E-11</c:v>
                </c:pt>
                <c:pt idx="5711">
                  <c:v>4.2962999999999999E-11</c:v>
                </c:pt>
                <c:pt idx="5712">
                  <c:v>2.0207900000000001E-10</c:v>
                </c:pt>
                <c:pt idx="5713">
                  <c:v>9.1727000000000003E-11</c:v>
                </c:pt>
                <c:pt idx="5714">
                  <c:v>6.0383999999999998E-11</c:v>
                </c:pt>
                <c:pt idx="5715">
                  <c:v>1.1446699999999999E-10</c:v>
                </c:pt>
                <c:pt idx="5716">
                  <c:v>6.1279999999999994E-11</c:v>
                </c:pt>
                <c:pt idx="5717">
                  <c:v>5.5582000000000001E-11</c:v>
                </c:pt>
                <c:pt idx="5718">
                  <c:v>4.6689E-11</c:v>
                </c:pt>
                <c:pt idx="5719">
                  <c:v>3.8661000000000001E-11</c:v>
                </c:pt>
                <c:pt idx="5720">
                  <c:v>2.9742000000000003E-11</c:v>
                </c:pt>
                <c:pt idx="5721">
                  <c:v>1.9509999999999999E-11</c:v>
                </c:pt>
                <c:pt idx="5722">
                  <c:v>7.1039999999999996E-12</c:v>
                </c:pt>
                <c:pt idx="5723">
                  <c:v>-3.8239999999999999E-12</c:v>
                </c:pt>
                <c:pt idx="5724">
                  <c:v>-1.6569999999999999E-12</c:v>
                </c:pt>
                <c:pt idx="5725">
                  <c:v>-1.0889999999999999E-12</c:v>
                </c:pt>
                <c:pt idx="5726">
                  <c:v>2.3669999999999999E-12</c:v>
                </c:pt>
                <c:pt idx="5727">
                  <c:v>1.006E-11</c:v>
                </c:pt>
                <c:pt idx="5728">
                  <c:v>1.3549000000000001E-11</c:v>
                </c:pt>
                <c:pt idx="5729">
                  <c:v>1.5097000000000002E-11</c:v>
                </c:pt>
                <c:pt idx="5730">
                  <c:v>1.6002000000000001E-11</c:v>
                </c:pt>
                <c:pt idx="5731">
                  <c:v>1.1858000000000001E-11</c:v>
                </c:pt>
                <c:pt idx="5732">
                  <c:v>3.3800000000000001E-12</c:v>
                </c:pt>
                <c:pt idx="5733">
                  <c:v>-8.9159999999999996E-12</c:v>
                </c:pt>
                <c:pt idx="5734">
                  <c:v>-1.9199999999999999E-11</c:v>
                </c:pt>
                <c:pt idx="5735">
                  <c:v>-2.6143E-11</c:v>
                </c:pt>
                <c:pt idx="5736">
                  <c:v>-2.8038999999999999E-11</c:v>
                </c:pt>
                <c:pt idx="5737">
                  <c:v>-2.7884E-11</c:v>
                </c:pt>
                <c:pt idx="5738">
                  <c:v>-2.8812E-11</c:v>
                </c:pt>
                <c:pt idx="5739">
                  <c:v>-2.7734999999999998E-11</c:v>
                </c:pt>
                <c:pt idx="5740">
                  <c:v>-2.1758999999999999E-11</c:v>
                </c:pt>
                <c:pt idx="5741">
                  <c:v>-1.0012999999999999E-11</c:v>
                </c:pt>
                <c:pt idx="5742">
                  <c:v>5.7199999999999999E-12</c:v>
                </c:pt>
                <c:pt idx="5743">
                  <c:v>1.7208999999999999E-11</c:v>
                </c:pt>
                <c:pt idx="5744">
                  <c:v>2.6009E-11</c:v>
                </c:pt>
                <c:pt idx="5745">
                  <c:v>3.4071000000000001E-11</c:v>
                </c:pt>
                <c:pt idx="5746">
                  <c:v>4.0176000000000002E-11</c:v>
                </c:pt>
                <c:pt idx="5747">
                  <c:v>4.4647000000000002E-11</c:v>
                </c:pt>
                <c:pt idx="5748">
                  <c:v>4.9029000000000002E-11</c:v>
                </c:pt>
                <c:pt idx="5749">
                  <c:v>4.9951999999999997E-11</c:v>
                </c:pt>
                <c:pt idx="5750">
                  <c:v>5.1207999999999999E-11</c:v>
                </c:pt>
                <c:pt idx="5751">
                  <c:v>4.9136999999999998E-11</c:v>
                </c:pt>
                <c:pt idx="5752">
                  <c:v>4.6583999999999998E-11</c:v>
                </c:pt>
                <c:pt idx="5753">
                  <c:v>1.1860000000000001E-10</c:v>
                </c:pt>
                <c:pt idx="5754">
                  <c:v>4.3801999999999998E-11</c:v>
                </c:pt>
                <c:pt idx="5755">
                  <c:v>4.1722999999999999E-11</c:v>
                </c:pt>
                <c:pt idx="5756">
                  <c:v>4.1394000000000001E-11</c:v>
                </c:pt>
                <c:pt idx="5757">
                  <c:v>3.9388000000000001E-11</c:v>
                </c:pt>
                <c:pt idx="5758">
                  <c:v>3.6603999999999997E-11</c:v>
                </c:pt>
                <c:pt idx="5759">
                  <c:v>3.1235000000000003E-11</c:v>
                </c:pt>
                <c:pt idx="5760">
                  <c:v>2.5094E-11</c:v>
                </c:pt>
                <c:pt idx="5761">
                  <c:v>1.7833000000000001E-11</c:v>
                </c:pt>
                <c:pt idx="5762">
                  <c:v>1.2809E-11</c:v>
                </c:pt>
                <c:pt idx="5763">
                  <c:v>4.6090000000000003E-12</c:v>
                </c:pt>
                <c:pt idx="5764">
                  <c:v>-6.2900000000000005E-13</c:v>
                </c:pt>
                <c:pt idx="5765">
                  <c:v>-3.2519999999999999E-12</c:v>
                </c:pt>
                <c:pt idx="5766">
                  <c:v>-5.567E-12</c:v>
                </c:pt>
                <c:pt idx="5767">
                  <c:v>-9.4969999999999996E-12</c:v>
                </c:pt>
                <c:pt idx="5768">
                  <c:v>-1.6104E-11</c:v>
                </c:pt>
                <c:pt idx="5769">
                  <c:v>-2.4101000000000002E-11</c:v>
                </c:pt>
                <c:pt idx="5770">
                  <c:v>-2.9742999999999999E-11</c:v>
                </c:pt>
                <c:pt idx="5771">
                  <c:v>-3.2686999999999999E-11</c:v>
                </c:pt>
                <c:pt idx="5772">
                  <c:v>-3.6014999999999998E-11</c:v>
                </c:pt>
                <c:pt idx="5773">
                  <c:v>-3.7810999999999999E-11</c:v>
                </c:pt>
                <c:pt idx="5774">
                  <c:v>-3.6358E-11</c:v>
                </c:pt>
                <c:pt idx="5775">
                  <c:v>-3.0807999999999997E-11</c:v>
                </c:pt>
                <c:pt idx="5776">
                  <c:v>-2.1935999999999999E-11</c:v>
                </c:pt>
                <c:pt idx="5777">
                  <c:v>-1.1585E-11</c:v>
                </c:pt>
                <c:pt idx="5778">
                  <c:v>-6.4199999999999999E-13</c:v>
                </c:pt>
                <c:pt idx="5779">
                  <c:v>7.4920000000000008E-12</c:v>
                </c:pt>
                <c:pt idx="5780">
                  <c:v>1.4252E-11</c:v>
                </c:pt>
                <c:pt idx="5781">
                  <c:v>1.9353E-11</c:v>
                </c:pt>
                <c:pt idx="5782">
                  <c:v>2.3729999999999998E-11</c:v>
                </c:pt>
                <c:pt idx="5783">
                  <c:v>3.2205E-11</c:v>
                </c:pt>
                <c:pt idx="5784">
                  <c:v>3.1833999999999997E-11</c:v>
                </c:pt>
                <c:pt idx="5785">
                  <c:v>3.8997000000000001E-11</c:v>
                </c:pt>
                <c:pt idx="5786">
                  <c:v>4.1386999999999999E-11</c:v>
                </c:pt>
                <c:pt idx="5787">
                  <c:v>4.0401E-11</c:v>
                </c:pt>
                <c:pt idx="5788">
                  <c:v>3.9901000000000001E-11</c:v>
                </c:pt>
                <c:pt idx="5789">
                  <c:v>3.9220000000000001E-11</c:v>
                </c:pt>
                <c:pt idx="5790">
                  <c:v>3.9504999999999997E-11</c:v>
                </c:pt>
                <c:pt idx="5791">
                  <c:v>4.2479000000000003E-11</c:v>
                </c:pt>
                <c:pt idx="5792">
                  <c:v>4.6078E-11</c:v>
                </c:pt>
                <c:pt idx="5793">
                  <c:v>4.9908000000000001E-11</c:v>
                </c:pt>
                <c:pt idx="5794">
                  <c:v>5.0495000000000002E-11</c:v>
                </c:pt>
                <c:pt idx="5795">
                  <c:v>4.9304999999999998E-11</c:v>
                </c:pt>
                <c:pt idx="5796">
                  <c:v>4.3856000000000002E-11</c:v>
                </c:pt>
                <c:pt idx="5797">
                  <c:v>3.3888000000000001E-11</c:v>
                </c:pt>
                <c:pt idx="5798">
                  <c:v>2.3401999999999999E-11</c:v>
                </c:pt>
                <c:pt idx="5799">
                  <c:v>1.1427E-11</c:v>
                </c:pt>
                <c:pt idx="5800">
                  <c:v>1.1399999999999999E-13</c:v>
                </c:pt>
                <c:pt idx="5801">
                  <c:v>-1.3042999999999999E-11</c:v>
                </c:pt>
                <c:pt idx="5802">
                  <c:v>-2.8015E-11</c:v>
                </c:pt>
                <c:pt idx="5803">
                  <c:v>-3.9586E-11</c:v>
                </c:pt>
                <c:pt idx="5804">
                  <c:v>-4.5646000000000003E-11</c:v>
                </c:pt>
                <c:pt idx="5805">
                  <c:v>-4.3855E-11</c:v>
                </c:pt>
                <c:pt idx="5806">
                  <c:v>-3.5599999999999999E-11</c:v>
                </c:pt>
                <c:pt idx="5807">
                  <c:v>-2.9552999999999997E-11</c:v>
                </c:pt>
                <c:pt idx="5808">
                  <c:v>-2.4809000000000001E-11</c:v>
                </c:pt>
                <c:pt idx="5809">
                  <c:v>-1.4718000000000001E-11</c:v>
                </c:pt>
                <c:pt idx="5810">
                  <c:v>-5.5710000000000004E-12</c:v>
                </c:pt>
                <c:pt idx="5811">
                  <c:v>-3.3599999999999998E-13</c:v>
                </c:pt>
                <c:pt idx="5812">
                  <c:v>2.6780000000000001E-12</c:v>
                </c:pt>
                <c:pt idx="5813">
                  <c:v>2.8830000000000001E-12</c:v>
                </c:pt>
                <c:pt idx="5814">
                  <c:v>1.8890000000000001E-12</c:v>
                </c:pt>
                <c:pt idx="5815">
                  <c:v>5.8000000000000005E-14</c:v>
                </c:pt>
                <c:pt idx="5816">
                  <c:v>-2.915E-12</c:v>
                </c:pt>
                <c:pt idx="5817">
                  <c:v>1.203E-12</c:v>
                </c:pt>
                <c:pt idx="5818">
                  <c:v>-1.238E-12</c:v>
                </c:pt>
                <c:pt idx="5819">
                  <c:v>-6.2900000000000005E-13</c:v>
                </c:pt>
                <c:pt idx="5820">
                  <c:v>-2.7599999999999999E-13</c:v>
                </c:pt>
                <c:pt idx="5821">
                  <c:v>3.9280000000000002E-12</c:v>
                </c:pt>
                <c:pt idx="5822">
                  <c:v>1.2773E-11</c:v>
                </c:pt>
                <c:pt idx="5823">
                  <c:v>2.4444E-11</c:v>
                </c:pt>
                <c:pt idx="5824">
                  <c:v>3.4624000000000001E-11</c:v>
                </c:pt>
                <c:pt idx="5825">
                  <c:v>3.9480999999999998E-11</c:v>
                </c:pt>
                <c:pt idx="5826">
                  <c:v>3.9544000000000002E-11</c:v>
                </c:pt>
                <c:pt idx="5827">
                  <c:v>3.8349E-11</c:v>
                </c:pt>
                <c:pt idx="5828">
                  <c:v>3.7682999999999999E-11</c:v>
                </c:pt>
                <c:pt idx="5829">
                  <c:v>4.1285999999999998E-11</c:v>
                </c:pt>
                <c:pt idx="5830">
                  <c:v>4.0621E-11</c:v>
                </c:pt>
                <c:pt idx="5831">
                  <c:v>3.8380000000000001E-11</c:v>
                </c:pt>
                <c:pt idx="5832">
                  <c:v>3.7138999999999998E-11</c:v>
                </c:pt>
                <c:pt idx="5833">
                  <c:v>2.8794999999999999E-11</c:v>
                </c:pt>
                <c:pt idx="5834">
                  <c:v>2.2117999999999999E-11</c:v>
                </c:pt>
                <c:pt idx="5835">
                  <c:v>1.8982999999999999E-11</c:v>
                </c:pt>
                <c:pt idx="5836">
                  <c:v>1.6950999999999999E-11</c:v>
                </c:pt>
                <c:pt idx="5837">
                  <c:v>1.3120000000000001E-11</c:v>
                </c:pt>
                <c:pt idx="5838">
                  <c:v>4.531E-12</c:v>
                </c:pt>
                <c:pt idx="5839">
                  <c:v>-7.7059999999999997E-12</c:v>
                </c:pt>
                <c:pt idx="5840">
                  <c:v>-9.2790000000000003E-12</c:v>
                </c:pt>
                <c:pt idx="5841">
                  <c:v>-1.6597999999999999E-11</c:v>
                </c:pt>
                <c:pt idx="5842">
                  <c:v>-1.6846999999999999E-11</c:v>
                </c:pt>
                <c:pt idx="5843">
                  <c:v>-1.4128E-11</c:v>
                </c:pt>
                <c:pt idx="5844">
                  <c:v>-1.4161E-11</c:v>
                </c:pt>
                <c:pt idx="5845">
                  <c:v>-2.394E-11</c:v>
                </c:pt>
                <c:pt idx="5846">
                  <c:v>-2.4888E-11</c:v>
                </c:pt>
                <c:pt idx="5847">
                  <c:v>-2.5397000000000001E-11</c:v>
                </c:pt>
                <c:pt idx="5848">
                  <c:v>-2.7134999999999999E-11</c:v>
                </c:pt>
                <c:pt idx="5849">
                  <c:v>-2.2706999999999998E-11</c:v>
                </c:pt>
                <c:pt idx="5850">
                  <c:v>-1.7556999999999999E-11</c:v>
                </c:pt>
                <c:pt idx="5851">
                  <c:v>-1.1600000000000001E-11</c:v>
                </c:pt>
                <c:pt idx="5852">
                  <c:v>-8.662E-12</c:v>
                </c:pt>
                <c:pt idx="5853">
                  <c:v>-9.3240000000000003E-12</c:v>
                </c:pt>
                <c:pt idx="5854">
                  <c:v>-1.1606E-11</c:v>
                </c:pt>
                <c:pt idx="5855">
                  <c:v>-1.4701999999999999E-11</c:v>
                </c:pt>
                <c:pt idx="5856">
                  <c:v>-1.6116E-11</c:v>
                </c:pt>
                <c:pt idx="5857">
                  <c:v>-1.5032999999999999E-11</c:v>
                </c:pt>
                <c:pt idx="5858">
                  <c:v>-1.3718E-11</c:v>
                </c:pt>
                <c:pt idx="5859">
                  <c:v>-8.3149999999999992E-12</c:v>
                </c:pt>
                <c:pt idx="5860">
                  <c:v>1.159E-12</c:v>
                </c:pt>
                <c:pt idx="5861">
                  <c:v>3.637E-12</c:v>
                </c:pt>
                <c:pt idx="5862">
                  <c:v>7.0189999999999999E-12</c:v>
                </c:pt>
                <c:pt idx="5863">
                  <c:v>1.2571E-11</c:v>
                </c:pt>
                <c:pt idx="5864">
                  <c:v>2.4268999999999998E-11</c:v>
                </c:pt>
                <c:pt idx="5865">
                  <c:v>4.1266999999999997E-11</c:v>
                </c:pt>
                <c:pt idx="5866">
                  <c:v>3.6549999999999999E-11</c:v>
                </c:pt>
                <c:pt idx="5867">
                  <c:v>7.6831999999999999E-11</c:v>
                </c:pt>
                <c:pt idx="5868">
                  <c:v>7.2234000000000001E-11</c:v>
                </c:pt>
                <c:pt idx="5869">
                  <c:v>6.4913999999999994E-11</c:v>
                </c:pt>
                <c:pt idx="5870">
                  <c:v>5.2110999999999997E-11</c:v>
                </c:pt>
                <c:pt idx="5871">
                  <c:v>4.2158000000000002E-11</c:v>
                </c:pt>
                <c:pt idx="5872">
                  <c:v>2.1731000000000001E-11</c:v>
                </c:pt>
                <c:pt idx="5873">
                  <c:v>7.5799999999999996E-12</c:v>
                </c:pt>
                <c:pt idx="5874">
                  <c:v>-2.9219999999999999E-12</c:v>
                </c:pt>
                <c:pt idx="5875">
                  <c:v>-7.3750000000000004E-12</c:v>
                </c:pt>
                <c:pt idx="5876">
                  <c:v>-5.7920000000000004E-12</c:v>
                </c:pt>
                <c:pt idx="5877">
                  <c:v>-1.067E-12</c:v>
                </c:pt>
                <c:pt idx="5878">
                  <c:v>-4.7579999999999997E-12</c:v>
                </c:pt>
                <c:pt idx="5879">
                  <c:v>-1.0953E-11</c:v>
                </c:pt>
                <c:pt idx="5880">
                  <c:v>-1.6920000000000001E-11</c:v>
                </c:pt>
                <c:pt idx="5881">
                  <c:v>-2.3172999999999999E-11</c:v>
                </c:pt>
                <c:pt idx="5882">
                  <c:v>-3.1198999999999997E-11</c:v>
                </c:pt>
                <c:pt idx="5883">
                  <c:v>-3.8607999999999999E-11</c:v>
                </c:pt>
                <c:pt idx="5884">
                  <c:v>-4.2879000000000003E-11</c:v>
                </c:pt>
                <c:pt idx="5885">
                  <c:v>-4.3606000000000003E-11</c:v>
                </c:pt>
                <c:pt idx="5886">
                  <c:v>-4.5474000000000001E-11</c:v>
                </c:pt>
                <c:pt idx="5887">
                  <c:v>-4.3771999999999999E-11</c:v>
                </c:pt>
                <c:pt idx="5888">
                  <c:v>-3.3504999999999998E-11</c:v>
                </c:pt>
                <c:pt idx="5889">
                  <c:v>-2.4974000000000001E-11</c:v>
                </c:pt>
                <c:pt idx="5890">
                  <c:v>-1.7662000000000001E-11</c:v>
                </c:pt>
                <c:pt idx="5891">
                  <c:v>-1.3320999999999999E-11</c:v>
                </c:pt>
                <c:pt idx="5892">
                  <c:v>-9.9150000000000005E-12</c:v>
                </c:pt>
                <c:pt idx="5893">
                  <c:v>-1.1668000000000001E-11</c:v>
                </c:pt>
                <c:pt idx="5894">
                  <c:v>-9.8939999999999996E-12</c:v>
                </c:pt>
                <c:pt idx="5895">
                  <c:v>-6.306E-12</c:v>
                </c:pt>
                <c:pt idx="5896">
                  <c:v>-3.6550000000000001E-12</c:v>
                </c:pt>
                <c:pt idx="5897">
                  <c:v>-1.1606E-11</c:v>
                </c:pt>
                <c:pt idx="5898">
                  <c:v>-8.7020000000000007E-12</c:v>
                </c:pt>
                <c:pt idx="5899">
                  <c:v>-5.3400000000000003E-12</c:v>
                </c:pt>
                <c:pt idx="5900">
                  <c:v>4.936E-12</c:v>
                </c:pt>
                <c:pt idx="5901">
                  <c:v>1.8521E-11</c:v>
                </c:pt>
                <c:pt idx="5902">
                  <c:v>4.3615000000000003E-11</c:v>
                </c:pt>
                <c:pt idx="5903">
                  <c:v>5.1341000000000003E-11</c:v>
                </c:pt>
                <c:pt idx="5904">
                  <c:v>6.0083999999999996E-11</c:v>
                </c:pt>
                <c:pt idx="5905">
                  <c:v>6.2753000000000003E-11</c:v>
                </c:pt>
                <c:pt idx="5906">
                  <c:v>6.3788999999999998E-11</c:v>
                </c:pt>
                <c:pt idx="5907">
                  <c:v>5.7747000000000001E-11</c:v>
                </c:pt>
                <c:pt idx="5908">
                  <c:v>4.4922000000000003E-11</c:v>
                </c:pt>
                <c:pt idx="5909">
                  <c:v>2.9280000000000001E-11</c:v>
                </c:pt>
                <c:pt idx="5910">
                  <c:v>1.3432E-11</c:v>
                </c:pt>
                <c:pt idx="5911">
                  <c:v>-1.295E-12</c:v>
                </c:pt>
                <c:pt idx="5912">
                  <c:v>-1.3423999999999999E-11</c:v>
                </c:pt>
                <c:pt idx="5913">
                  <c:v>-2.119E-11</c:v>
                </c:pt>
                <c:pt idx="5914">
                  <c:v>-2.7606E-11</c:v>
                </c:pt>
                <c:pt idx="5915">
                  <c:v>-2.9561999999999997E-11</c:v>
                </c:pt>
                <c:pt idx="5916">
                  <c:v>-2.9368E-11</c:v>
                </c:pt>
                <c:pt idx="5917">
                  <c:v>-2.4688E-11</c:v>
                </c:pt>
                <c:pt idx="5918">
                  <c:v>-2.0103999999999999E-11</c:v>
                </c:pt>
                <c:pt idx="5919">
                  <c:v>-1.5626999999999999E-11</c:v>
                </c:pt>
                <c:pt idx="5920">
                  <c:v>-1.3868E-11</c:v>
                </c:pt>
                <c:pt idx="5921">
                  <c:v>-1.3054E-11</c:v>
                </c:pt>
                <c:pt idx="5922">
                  <c:v>-1.3688000000000001E-11</c:v>
                </c:pt>
                <c:pt idx="5923">
                  <c:v>-2.2989000000000001E-11</c:v>
                </c:pt>
                <c:pt idx="5924">
                  <c:v>-3.2505999999999997E-11</c:v>
                </c:pt>
                <c:pt idx="5925">
                  <c:v>-4.2030000000000002E-11</c:v>
                </c:pt>
                <c:pt idx="5926">
                  <c:v>-4.6782999999999999E-11</c:v>
                </c:pt>
                <c:pt idx="5927">
                  <c:v>-4.9777999999999997E-11</c:v>
                </c:pt>
                <c:pt idx="5928">
                  <c:v>-5.1625000000000003E-11</c:v>
                </c:pt>
                <c:pt idx="5929">
                  <c:v>-5.1249000000000002E-11</c:v>
                </c:pt>
                <c:pt idx="5930">
                  <c:v>-4.4189000000000002E-11</c:v>
                </c:pt>
                <c:pt idx="5931">
                  <c:v>-3.5977000000000001E-11</c:v>
                </c:pt>
                <c:pt idx="5932">
                  <c:v>-3.1760000000000002E-11</c:v>
                </c:pt>
                <c:pt idx="5933">
                  <c:v>-2.4494999999999999E-11</c:v>
                </c:pt>
                <c:pt idx="5934">
                  <c:v>-7.9019999999999992E-12</c:v>
                </c:pt>
                <c:pt idx="5935">
                  <c:v>1.0931E-11</c:v>
                </c:pt>
                <c:pt idx="5936">
                  <c:v>3.1054000000000001E-11</c:v>
                </c:pt>
                <c:pt idx="5937">
                  <c:v>4.8254999999999999E-11</c:v>
                </c:pt>
                <c:pt idx="5938">
                  <c:v>5.4688000000000003E-11</c:v>
                </c:pt>
                <c:pt idx="5939">
                  <c:v>5.5921000000000001E-11</c:v>
                </c:pt>
                <c:pt idx="5940">
                  <c:v>4.3013999999999997E-11</c:v>
                </c:pt>
                <c:pt idx="5941">
                  <c:v>3.5186999999999997E-11</c:v>
                </c:pt>
                <c:pt idx="5942">
                  <c:v>2.4746E-11</c:v>
                </c:pt>
                <c:pt idx="5943">
                  <c:v>1.8556999999999999E-11</c:v>
                </c:pt>
                <c:pt idx="5944">
                  <c:v>1.4282000000000001E-11</c:v>
                </c:pt>
                <c:pt idx="5945">
                  <c:v>9.8359999999999997E-12</c:v>
                </c:pt>
                <c:pt idx="5946">
                  <c:v>3.65E-12</c:v>
                </c:pt>
                <c:pt idx="5947">
                  <c:v>-2.8000000000000002E-13</c:v>
                </c:pt>
                <c:pt idx="5948">
                  <c:v>3.5000000000000002E-13</c:v>
                </c:pt>
                <c:pt idx="5949">
                  <c:v>-2.5339999999999999E-12</c:v>
                </c:pt>
                <c:pt idx="5950">
                  <c:v>-1.51E-12</c:v>
                </c:pt>
                <c:pt idx="5951">
                  <c:v>2.4119999999999998E-12</c:v>
                </c:pt>
                <c:pt idx="5952">
                  <c:v>6.8559999999999999E-12</c:v>
                </c:pt>
                <c:pt idx="5953">
                  <c:v>9.1639999999999993E-12</c:v>
                </c:pt>
                <c:pt idx="5954">
                  <c:v>7.6720000000000004E-12</c:v>
                </c:pt>
                <c:pt idx="5955">
                  <c:v>2.0359999999999998E-12</c:v>
                </c:pt>
                <c:pt idx="5956">
                  <c:v>-5.7210000000000004E-12</c:v>
                </c:pt>
                <c:pt idx="5957">
                  <c:v>-1.5837999999999999E-11</c:v>
                </c:pt>
                <c:pt idx="5958">
                  <c:v>-2.4745000000000001E-11</c:v>
                </c:pt>
                <c:pt idx="5959">
                  <c:v>-3.7868999999999999E-11</c:v>
                </c:pt>
                <c:pt idx="5960">
                  <c:v>-5.3065E-11</c:v>
                </c:pt>
                <c:pt idx="5961">
                  <c:v>-6.3437000000000003E-11</c:v>
                </c:pt>
                <c:pt idx="5962">
                  <c:v>-6.7753999999999994E-11</c:v>
                </c:pt>
                <c:pt idx="5963">
                  <c:v>-6.5796999999999995E-11</c:v>
                </c:pt>
                <c:pt idx="5964">
                  <c:v>-6.2635999999999994E-11</c:v>
                </c:pt>
                <c:pt idx="5965">
                  <c:v>-5.3680999999999998E-11</c:v>
                </c:pt>
                <c:pt idx="5966">
                  <c:v>-3.8546999999999999E-11</c:v>
                </c:pt>
                <c:pt idx="5967">
                  <c:v>-8.9820000000000003E-12</c:v>
                </c:pt>
                <c:pt idx="5968">
                  <c:v>-1.8506000000000001E-11</c:v>
                </c:pt>
                <c:pt idx="5969">
                  <c:v>-1.8315E-11</c:v>
                </c:pt>
                <c:pt idx="5970">
                  <c:v>-1.2757E-11</c:v>
                </c:pt>
                <c:pt idx="5971">
                  <c:v>-3.9289999999999999E-12</c:v>
                </c:pt>
                <c:pt idx="5972">
                  <c:v>4.7599999999999999E-13</c:v>
                </c:pt>
                <c:pt idx="5973">
                  <c:v>7.6910000000000002E-12</c:v>
                </c:pt>
                <c:pt idx="5974">
                  <c:v>-9.0860000000000007E-12</c:v>
                </c:pt>
                <c:pt idx="5975">
                  <c:v>1.6588E-11</c:v>
                </c:pt>
                <c:pt idx="5976">
                  <c:v>1.3686E-11</c:v>
                </c:pt>
                <c:pt idx="5977">
                  <c:v>1.0899E-11</c:v>
                </c:pt>
                <c:pt idx="5978">
                  <c:v>-1.111E-12</c:v>
                </c:pt>
                <c:pt idx="5979">
                  <c:v>9.4440999999999995E-11</c:v>
                </c:pt>
                <c:pt idx="5980">
                  <c:v>2.2706E-11</c:v>
                </c:pt>
                <c:pt idx="5981">
                  <c:v>2.0045999999999999E-11</c:v>
                </c:pt>
                <c:pt idx="5982">
                  <c:v>3.0960000000000002E-11</c:v>
                </c:pt>
                <c:pt idx="5983">
                  <c:v>3.1788000000000003E-11</c:v>
                </c:pt>
                <c:pt idx="5984">
                  <c:v>3.4084000000000002E-11</c:v>
                </c:pt>
                <c:pt idx="5985">
                  <c:v>3.0899999999999998E-11</c:v>
                </c:pt>
                <c:pt idx="5986">
                  <c:v>2.4163E-11</c:v>
                </c:pt>
                <c:pt idx="5987">
                  <c:v>1.6352000000000001E-11</c:v>
                </c:pt>
                <c:pt idx="5988">
                  <c:v>8.7349999999999994E-12</c:v>
                </c:pt>
                <c:pt idx="5989">
                  <c:v>-6.4399999999999998E-13</c:v>
                </c:pt>
                <c:pt idx="5990">
                  <c:v>-1.1447E-11</c:v>
                </c:pt>
                <c:pt idx="5991">
                  <c:v>-1.9981999999999999E-11</c:v>
                </c:pt>
                <c:pt idx="5992">
                  <c:v>-2.5940999999999999E-11</c:v>
                </c:pt>
                <c:pt idx="5993">
                  <c:v>-3.2789000000000002E-11</c:v>
                </c:pt>
                <c:pt idx="5994">
                  <c:v>-3.7256E-11</c:v>
                </c:pt>
                <c:pt idx="5995">
                  <c:v>-3.7601E-11</c:v>
                </c:pt>
                <c:pt idx="5996">
                  <c:v>-3.6997999999999997E-11</c:v>
                </c:pt>
                <c:pt idx="5997">
                  <c:v>-3.6332999999999999E-11</c:v>
                </c:pt>
                <c:pt idx="5998">
                  <c:v>-3.6940999999999999E-11</c:v>
                </c:pt>
                <c:pt idx="5999">
                  <c:v>-3.6976000000000002E-11</c:v>
                </c:pt>
                <c:pt idx="6000">
                  <c:v>-4.0665999999999998E-11</c:v>
                </c:pt>
                <c:pt idx="6001">
                  <c:v>-4.8415999999999997E-11</c:v>
                </c:pt>
                <c:pt idx="6002">
                  <c:v>-5.7436000000000002E-11</c:v>
                </c:pt>
                <c:pt idx="6003">
                  <c:v>-6.4525000000000005E-11</c:v>
                </c:pt>
                <c:pt idx="6004">
                  <c:v>-6.5165000000000002E-11</c:v>
                </c:pt>
                <c:pt idx="6005">
                  <c:v>-5.7280999999999997E-11</c:v>
                </c:pt>
                <c:pt idx="6006">
                  <c:v>-5.1850000000000001E-11</c:v>
                </c:pt>
                <c:pt idx="6007">
                  <c:v>-5.5088000000000003E-11</c:v>
                </c:pt>
                <c:pt idx="6008">
                  <c:v>-4.7456000000000001E-11</c:v>
                </c:pt>
                <c:pt idx="6009">
                  <c:v>-2.8289000000000001E-11</c:v>
                </c:pt>
                <c:pt idx="6010">
                  <c:v>-6.4760000000000003E-12</c:v>
                </c:pt>
                <c:pt idx="6011">
                  <c:v>1.3418E-11</c:v>
                </c:pt>
                <c:pt idx="6012">
                  <c:v>2.7029E-11</c:v>
                </c:pt>
                <c:pt idx="6013">
                  <c:v>3.0975999999999997E-11</c:v>
                </c:pt>
                <c:pt idx="6014">
                  <c:v>3.2251000000000001E-11</c:v>
                </c:pt>
                <c:pt idx="6015">
                  <c:v>2.9378999999999997E-11</c:v>
                </c:pt>
                <c:pt idx="6016">
                  <c:v>2.1919000000000001E-11</c:v>
                </c:pt>
                <c:pt idx="6017">
                  <c:v>1.7281E-11</c:v>
                </c:pt>
                <c:pt idx="6018">
                  <c:v>1.1164E-11</c:v>
                </c:pt>
                <c:pt idx="6019">
                  <c:v>7.3829999999999995E-12</c:v>
                </c:pt>
                <c:pt idx="6020">
                  <c:v>4.189E-12</c:v>
                </c:pt>
                <c:pt idx="6021">
                  <c:v>8.8959999999999993E-12</c:v>
                </c:pt>
                <c:pt idx="6022">
                  <c:v>1.5716E-11</c:v>
                </c:pt>
                <c:pt idx="6023">
                  <c:v>2.0306E-11</c:v>
                </c:pt>
                <c:pt idx="6024">
                  <c:v>2.1911000000000001E-11</c:v>
                </c:pt>
                <c:pt idx="6025">
                  <c:v>1.6107999999999999E-11</c:v>
                </c:pt>
                <c:pt idx="6026">
                  <c:v>8.407E-12</c:v>
                </c:pt>
                <c:pt idx="6027">
                  <c:v>2.3999999999999999E-12</c:v>
                </c:pt>
                <c:pt idx="6028">
                  <c:v>7.1799999999999997E-13</c:v>
                </c:pt>
                <c:pt idx="6029">
                  <c:v>-7.5210000000000008E-12</c:v>
                </c:pt>
                <c:pt idx="6030">
                  <c:v>-1.3806E-11</c:v>
                </c:pt>
                <c:pt idx="6031">
                  <c:v>-2.1601000000000001E-11</c:v>
                </c:pt>
                <c:pt idx="6032">
                  <c:v>-3.1174999999999998E-11</c:v>
                </c:pt>
                <c:pt idx="6033">
                  <c:v>-3.4679000000000001E-11</c:v>
                </c:pt>
                <c:pt idx="6034">
                  <c:v>-5.5988000000000001E-11</c:v>
                </c:pt>
                <c:pt idx="6035">
                  <c:v>-7.2065999999999994E-11</c:v>
                </c:pt>
                <c:pt idx="6036">
                  <c:v>-8.1958999999999998E-11</c:v>
                </c:pt>
                <c:pt idx="6037">
                  <c:v>-8.6484000000000003E-11</c:v>
                </c:pt>
                <c:pt idx="6038">
                  <c:v>-8.6657999999999997E-11</c:v>
                </c:pt>
                <c:pt idx="6039">
                  <c:v>-7.9865E-11</c:v>
                </c:pt>
                <c:pt idx="6040">
                  <c:v>-6.5634000000000006E-11</c:v>
                </c:pt>
                <c:pt idx="6041">
                  <c:v>-4.8831000000000003E-11</c:v>
                </c:pt>
                <c:pt idx="6042">
                  <c:v>-3.4881999999999998E-11</c:v>
                </c:pt>
                <c:pt idx="6043">
                  <c:v>-1.9437E-11</c:v>
                </c:pt>
                <c:pt idx="6044">
                  <c:v>-8.6850000000000003E-12</c:v>
                </c:pt>
                <c:pt idx="6045">
                  <c:v>-1.1545999999999999E-11</c:v>
                </c:pt>
                <c:pt idx="6046">
                  <c:v>-1.6978000000000001E-11</c:v>
                </c:pt>
                <c:pt idx="6047">
                  <c:v>-1.9468000000000001E-11</c:v>
                </c:pt>
                <c:pt idx="6048">
                  <c:v>-1.7593000000000001E-11</c:v>
                </c:pt>
                <c:pt idx="6049">
                  <c:v>-1.1386E-11</c:v>
                </c:pt>
                <c:pt idx="6050">
                  <c:v>-4.1880000000000003E-12</c:v>
                </c:pt>
                <c:pt idx="6051">
                  <c:v>4.1999999999999998E-13</c:v>
                </c:pt>
                <c:pt idx="6052">
                  <c:v>1.24E-13</c:v>
                </c:pt>
                <c:pt idx="6053">
                  <c:v>5.8600000000000003E-13</c:v>
                </c:pt>
                <c:pt idx="6054">
                  <c:v>1.967E-12</c:v>
                </c:pt>
                <c:pt idx="6055">
                  <c:v>5.6779999999999998E-12</c:v>
                </c:pt>
                <c:pt idx="6056">
                  <c:v>8.2059999999999996E-12</c:v>
                </c:pt>
                <c:pt idx="6057">
                  <c:v>8.5279999999999992E-12</c:v>
                </c:pt>
                <c:pt idx="6058">
                  <c:v>1.084E-11</c:v>
                </c:pt>
                <c:pt idx="6059">
                  <c:v>1.4785999999999999E-11</c:v>
                </c:pt>
                <c:pt idx="6060">
                  <c:v>1.8688000000000001E-11</c:v>
                </c:pt>
                <c:pt idx="6061">
                  <c:v>2.274E-11</c:v>
                </c:pt>
                <c:pt idx="6062">
                  <c:v>2.7057000000000002E-11</c:v>
                </c:pt>
                <c:pt idx="6063">
                  <c:v>2.4540999999999999E-11</c:v>
                </c:pt>
                <c:pt idx="6064">
                  <c:v>1.6451000000000001E-11</c:v>
                </c:pt>
                <c:pt idx="6065">
                  <c:v>5.4549999999999997E-12</c:v>
                </c:pt>
                <c:pt idx="6066">
                  <c:v>-8.8059999999999994E-12</c:v>
                </c:pt>
                <c:pt idx="6067">
                  <c:v>-2.5609999999999999E-11</c:v>
                </c:pt>
                <c:pt idx="6068">
                  <c:v>-4.2851999999999997E-11</c:v>
                </c:pt>
                <c:pt idx="6069">
                  <c:v>-5.6994999999999999E-11</c:v>
                </c:pt>
                <c:pt idx="6070">
                  <c:v>-6.3833999999999996E-11</c:v>
                </c:pt>
                <c:pt idx="6071">
                  <c:v>-6.6991000000000002E-11</c:v>
                </c:pt>
                <c:pt idx="6072">
                  <c:v>-6.3877000000000003E-11</c:v>
                </c:pt>
                <c:pt idx="6073">
                  <c:v>-6.0347999999999999E-11</c:v>
                </c:pt>
                <c:pt idx="6074">
                  <c:v>-5.5250999999999999E-11</c:v>
                </c:pt>
                <c:pt idx="6075">
                  <c:v>-4.8482000000000001E-11</c:v>
                </c:pt>
                <c:pt idx="6076">
                  <c:v>-4.4087E-11</c:v>
                </c:pt>
                <c:pt idx="6077">
                  <c:v>-4.3770000000000001E-11</c:v>
                </c:pt>
                <c:pt idx="6078">
                  <c:v>-4.6974000000000002E-11</c:v>
                </c:pt>
                <c:pt idx="6079">
                  <c:v>-4.8544000000000003E-11</c:v>
                </c:pt>
                <c:pt idx="6080">
                  <c:v>-5.4438999999999999E-11</c:v>
                </c:pt>
                <c:pt idx="6081">
                  <c:v>-5.6474999999999998E-11</c:v>
                </c:pt>
                <c:pt idx="6082">
                  <c:v>-4.2751000000000003E-11</c:v>
                </c:pt>
                <c:pt idx="6083">
                  <c:v>-3.8332999999999998E-11</c:v>
                </c:pt>
                <c:pt idx="6084">
                  <c:v>-3.0713999999999999E-11</c:v>
                </c:pt>
                <c:pt idx="6085">
                  <c:v>-2.3516000000000001E-11</c:v>
                </c:pt>
                <c:pt idx="6086">
                  <c:v>-1.3987E-11</c:v>
                </c:pt>
                <c:pt idx="6087">
                  <c:v>2.1494E-11</c:v>
                </c:pt>
                <c:pt idx="6088">
                  <c:v>-2.873E-12</c:v>
                </c:pt>
                <c:pt idx="6089">
                  <c:v>6.9379999999999997E-12</c:v>
                </c:pt>
                <c:pt idx="6090">
                  <c:v>1.0054999999999999E-11</c:v>
                </c:pt>
                <c:pt idx="6091">
                  <c:v>1.2516E-11</c:v>
                </c:pt>
                <c:pt idx="6092">
                  <c:v>1.1012999999999999E-11</c:v>
                </c:pt>
                <c:pt idx="6093">
                  <c:v>1.0112000000000001E-11</c:v>
                </c:pt>
                <c:pt idx="6094">
                  <c:v>6.7429999999999998E-12</c:v>
                </c:pt>
                <c:pt idx="6095">
                  <c:v>2.017E-12</c:v>
                </c:pt>
                <c:pt idx="6096">
                  <c:v>-2.3950000000000002E-12</c:v>
                </c:pt>
                <c:pt idx="6097">
                  <c:v>-5.454E-12</c:v>
                </c:pt>
                <c:pt idx="6098">
                  <c:v>-6.0249999999999999E-12</c:v>
                </c:pt>
                <c:pt idx="6099">
                  <c:v>-2.0900000000000002E-12</c:v>
                </c:pt>
                <c:pt idx="6100">
                  <c:v>6.4149999999999996E-12</c:v>
                </c:pt>
                <c:pt idx="6101">
                  <c:v>1.6005999999999999E-11</c:v>
                </c:pt>
                <c:pt idx="6102">
                  <c:v>2.068E-11</c:v>
                </c:pt>
                <c:pt idx="6103">
                  <c:v>1.5477000000000001E-11</c:v>
                </c:pt>
                <c:pt idx="6104">
                  <c:v>5.1590000000000001E-12</c:v>
                </c:pt>
                <c:pt idx="6105">
                  <c:v>-8.3379999999999994E-12</c:v>
                </c:pt>
                <c:pt idx="6106">
                  <c:v>3.4519999999999998E-12</c:v>
                </c:pt>
                <c:pt idx="6107">
                  <c:v>-4.0949000000000003E-11</c:v>
                </c:pt>
                <c:pt idx="6108">
                  <c:v>-5.5005000000000002E-11</c:v>
                </c:pt>
                <c:pt idx="6109">
                  <c:v>-6.4115000000000003E-11</c:v>
                </c:pt>
                <c:pt idx="6110">
                  <c:v>-6.9004000000000003E-11</c:v>
                </c:pt>
                <c:pt idx="6111">
                  <c:v>-7.0355999999999995E-11</c:v>
                </c:pt>
                <c:pt idx="6112">
                  <c:v>-6.5608999999999998E-11</c:v>
                </c:pt>
                <c:pt idx="6113">
                  <c:v>-5.9604999999999997E-11</c:v>
                </c:pt>
                <c:pt idx="6114">
                  <c:v>-5.5894000000000002E-11</c:v>
                </c:pt>
                <c:pt idx="6115">
                  <c:v>-6.0794E-11</c:v>
                </c:pt>
                <c:pt idx="6116">
                  <c:v>-9.4560000000000001E-12</c:v>
                </c:pt>
                <c:pt idx="6117">
                  <c:v>-5.0275999999999998E-11</c:v>
                </c:pt>
                <c:pt idx="6118">
                  <c:v>-6.2893999999999998E-11</c:v>
                </c:pt>
                <c:pt idx="6119">
                  <c:v>-5.6471000000000002E-11</c:v>
                </c:pt>
                <c:pt idx="6120">
                  <c:v>-5.3505E-11</c:v>
                </c:pt>
                <c:pt idx="6121">
                  <c:v>-4.2644000000000003E-11</c:v>
                </c:pt>
                <c:pt idx="6122">
                  <c:v>-3.1424999999999997E-11</c:v>
                </c:pt>
                <c:pt idx="6123">
                  <c:v>-2.3349999999999999E-11</c:v>
                </c:pt>
                <c:pt idx="6124">
                  <c:v>-1.6779E-11</c:v>
                </c:pt>
                <c:pt idx="6125">
                  <c:v>-1.0903000000000001E-11</c:v>
                </c:pt>
                <c:pt idx="6126">
                  <c:v>-1.4893E-11</c:v>
                </c:pt>
                <c:pt idx="6127">
                  <c:v>-1.7019000000000001E-11</c:v>
                </c:pt>
                <c:pt idx="6128">
                  <c:v>-1.5234000000000001E-11</c:v>
                </c:pt>
                <c:pt idx="6129">
                  <c:v>-1.0887000000000001E-11</c:v>
                </c:pt>
                <c:pt idx="6130">
                  <c:v>-5.1839999999999997E-12</c:v>
                </c:pt>
                <c:pt idx="6131">
                  <c:v>5.446E-12</c:v>
                </c:pt>
                <c:pt idx="6132">
                  <c:v>1.1682E-11</c:v>
                </c:pt>
                <c:pt idx="6133">
                  <c:v>1.7599E-11</c:v>
                </c:pt>
                <c:pt idx="6134">
                  <c:v>2.4678000000000001E-11</c:v>
                </c:pt>
                <c:pt idx="6135">
                  <c:v>2.3436999999999999E-11</c:v>
                </c:pt>
                <c:pt idx="6136">
                  <c:v>2.0874999999999999E-11</c:v>
                </c:pt>
                <c:pt idx="6137">
                  <c:v>1.1454E-11</c:v>
                </c:pt>
                <c:pt idx="6138">
                  <c:v>4.147E-12</c:v>
                </c:pt>
                <c:pt idx="6139">
                  <c:v>2.1369999999999999E-12</c:v>
                </c:pt>
                <c:pt idx="6140">
                  <c:v>-2.5120000000000002E-12</c:v>
                </c:pt>
                <c:pt idx="6141">
                  <c:v>-8.8570000000000007E-12</c:v>
                </c:pt>
                <c:pt idx="6142">
                  <c:v>-1.6417999999999999E-11</c:v>
                </c:pt>
                <c:pt idx="6143">
                  <c:v>-2.4749999999999999E-11</c:v>
                </c:pt>
                <c:pt idx="6144">
                  <c:v>-3.6707000000000002E-11</c:v>
                </c:pt>
                <c:pt idx="6145">
                  <c:v>-4.9081999999999998E-11</c:v>
                </c:pt>
                <c:pt idx="6146">
                  <c:v>-5.9685999999999994E-11</c:v>
                </c:pt>
                <c:pt idx="6147">
                  <c:v>-6.725E-11</c:v>
                </c:pt>
                <c:pt idx="6148">
                  <c:v>-6.9108000000000003E-11</c:v>
                </c:pt>
                <c:pt idx="6149">
                  <c:v>-6.3524999999999995E-11</c:v>
                </c:pt>
                <c:pt idx="6150">
                  <c:v>-5.0156000000000002E-11</c:v>
                </c:pt>
                <c:pt idx="6151">
                  <c:v>-4.7478999999999998E-11</c:v>
                </c:pt>
                <c:pt idx="6152">
                  <c:v>-4.7359999999999999E-11</c:v>
                </c:pt>
                <c:pt idx="6153">
                  <c:v>-5.0919000000000001E-11</c:v>
                </c:pt>
                <c:pt idx="6154">
                  <c:v>-5.9477999999999994E-11</c:v>
                </c:pt>
                <c:pt idx="6155">
                  <c:v>-6.4481999999999998E-11</c:v>
                </c:pt>
                <c:pt idx="6156">
                  <c:v>-7.0726999999999998E-11</c:v>
                </c:pt>
                <c:pt idx="6157">
                  <c:v>-7.2001000000000006E-11</c:v>
                </c:pt>
                <c:pt idx="6158">
                  <c:v>-6.5879000000000001E-11</c:v>
                </c:pt>
                <c:pt idx="6159">
                  <c:v>-5.6815E-11</c:v>
                </c:pt>
                <c:pt idx="6160">
                  <c:v>-4.4649E-11</c:v>
                </c:pt>
                <c:pt idx="6161">
                  <c:v>-2.9952999999999997E-11</c:v>
                </c:pt>
                <c:pt idx="6162">
                  <c:v>-1.5403E-11</c:v>
                </c:pt>
                <c:pt idx="6163">
                  <c:v>-2.5570000000000001E-12</c:v>
                </c:pt>
                <c:pt idx="6164">
                  <c:v>7.2249999999999996E-12</c:v>
                </c:pt>
                <c:pt idx="6165">
                  <c:v>1.4352E-11</c:v>
                </c:pt>
                <c:pt idx="6166">
                  <c:v>1.6539E-11</c:v>
                </c:pt>
                <c:pt idx="6167">
                  <c:v>1.2497000000000001E-11</c:v>
                </c:pt>
                <c:pt idx="6168">
                  <c:v>8.9099999999999998E-12</c:v>
                </c:pt>
                <c:pt idx="6169">
                  <c:v>6.8559999999999999E-12</c:v>
                </c:pt>
                <c:pt idx="6170">
                  <c:v>4.0659999999999998E-12</c:v>
                </c:pt>
                <c:pt idx="6171">
                  <c:v>4.4280000000000001E-12</c:v>
                </c:pt>
                <c:pt idx="6172">
                  <c:v>1.959E-12</c:v>
                </c:pt>
                <c:pt idx="6173">
                  <c:v>4.27E-13</c:v>
                </c:pt>
                <c:pt idx="6174">
                  <c:v>4.0100000000000001E-13</c:v>
                </c:pt>
                <c:pt idx="6175">
                  <c:v>1.785E-12</c:v>
                </c:pt>
                <c:pt idx="6176">
                  <c:v>5.9999999999999997E-15</c:v>
                </c:pt>
                <c:pt idx="6177">
                  <c:v>-4.5369999999999998E-12</c:v>
                </c:pt>
                <c:pt idx="6178">
                  <c:v>-7.8080000000000007E-12</c:v>
                </c:pt>
                <c:pt idx="6179">
                  <c:v>-1.3638E-11</c:v>
                </c:pt>
                <c:pt idx="6180">
                  <c:v>-2.1896000000000001E-11</c:v>
                </c:pt>
                <c:pt idx="6181">
                  <c:v>-3.9446999999999997E-11</c:v>
                </c:pt>
                <c:pt idx="6182">
                  <c:v>-5.2742999999999997E-11</c:v>
                </c:pt>
                <c:pt idx="6183">
                  <c:v>-6.1888000000000001E-11</c:v>
                </c:pt>
                <c:pt idx="6184">
                  <c:v>-6.3036000000000001E-11</c:v>
                </c:pt>
                <c:pt idx="6185">
                  <c:v>-6.3446000000000002E-11</c:v>
                </c:pt>
                <c:pt idx="6186">
                  <c:v>-6.2450000000000001E-11</c:v>
                </c:pt>
                <c:pt idx="6187">
                  <c:v>-6.2001000000000001E-11</c:v>
                </c:pt>
                <c:pt idx="6188">
                  <c:v>-6.1278000000000003E-11</c:v>
                </c:pt>
                <c:pt idx="6189">
                  <c:v>-6.0315000000000001E-11</c:v>
                </c:pt>
                <c:pt idx="6190">
                  <c:v>-6.4094000000000004E-11</c:v>
                </c:pt>
                <c:pt idx="6191">
                  <c:v>-6.1379000000000003E-11</c:v>
                </c:pt>
                <c:pt idx="6192">
                  <c:v>-7.2522999999999999E-11</c:v>
                </c:pt>
                <c:pt idx="6193">
                  <c:v>-6.9837000000000001E-11</c:v>
                </c:pt>
                <c:pt idx="6194">
                  <c:v>-6.0689999999999999E-11</c:v>
                </c:pt>
                <c:pt idx="6195">
                  <c:v>-4.7942000000000002E-11</c:v>
                </c:pt>
                <c:pt idx="6196">
                  <c:v>-3.6261000000000001E-11</c:v>
                </c:pt>
                <c:pt idx="6197">
                  <c:v>-2.4783999999999999E-11</c:v>
                </c:pt>
                <c:pt idx="6198">
                  <c:v>-2.6371000000000001E-11</c:v>
                </c:pt>
                <c:pt idx="6199">
                  <c:v>-2.4415E-11</c:v>
                </c:pt>
                <c:pt idx="6200">
                  <c:v>-2.4021999999999999E-11</c:v>
                </c:pt>
                <c:pt idx="6201">
                  <c:v>-2.0580000000000002E-11</c:v>
                </c:pt>
                <c:pt idx="6202">
                  <c:v>-1.6234999999999999E-11</c:v>
                </c:pt>
                <c:pt idx="6203">
                  <c:v>-1.2758999999999999E-11</c:v>
                </c:pt>
                <c:pt idx="6204">
                  <c:v>-1.6174E-11</c:v>
                </c:pt>
                <c:pt idx="6205">
                  <c:v>-2.1731000000000001E-11</c:v>
                </c:pt>
                <c:pt idx="6206">
                  <c:v>-2.4036999999999999E-11</c:v>
                </c:pt>
                <c:pt idx="6207">
                  <c:v>-2.2769999999999999E-11</c:v>
                </c:pt>
                <c:pt idx="6208">
                  <c:v>-1.9570999999999999E-11</c:v>
                </c:pt>
                <c:pt idx="6209">
                  <c:v>-1.5970000000000001E-11</c:v>
                </c:pt>
                <c:pt idx="6210">
                  <c:v>-1.1715E-11</c:v>
                </c:pt>
                <c:pt idx="6211">
                  <c:v>-6.298E-12</c:v>
                </c:pt>
                <c:pt idx="6212">
                  <c:v>4.5299999999999999E-13</c:v>
                </c:pt>
                <c:pt idx="6213">
                  <c:v>9.5510000000000008E-12</c:v>
                </c:pt>
                <c:pt idx="6214">
                  <c:v>1.6872E-11</c:v>
                </c:pt>
                <c:pt idx="6215">
                  <c:v>1.6327999999999999E-11</c:v>
                </c:pt>
                <c:pt idx="6216">
                  <c:v>1.0880999999999999E-11</c:v>
                </c:pt>
                <c:pt idx="6217">
                  <c:v>-1.9900000000000001E-13</c:v>
                </c:pt>
                <c:pt idx="6218">
                  <c:v>-8.6440000000000007E-12</c:v>
                </c:pt>
                <c:pt idx="6219">
                  <c:v>-2.1358999999999999E-11</c:v>
                </c:pt>
                <c:pt idx="6220">
                  <c:v>-3.7794000000000002E-11</c:v>
                </c:pt>
                <c:pt idx="6221">
                  <c:v>-5.4085E-11</c:v>
                </c:pt>
                <c:pt idx="6222">
                  <c:v>-6.9102999999999999E-11</c:v>
                </c:pt>
                <c:pt idx="6223">
                  <c:v>-8.0242000000000003E-11</c:v>
                </c:pt>
                <c:pt idx="6224">
                  <c:v>-8.3522000000000004E-11</c:v>
                </c:pt>
                <c:pt idx="6225">
                  <c:v>-8.0314999999999996E-11</c:v>
                </c:pt>
                <c:pt idx="6226">
                  <c:v>-7.4500000000000001E-11</c:v>
                </c:pt>
                <c:pt idx="6227">
                  <c:v>-7.6133999999999995E-11</c:v>
                </c:pt>
                <c:pt idx="6228">
                  <c:v>-8.4269999999999997E-11</c:v>
                </c:pt>
                <c:pt idx="6229">
                  <c:v>-7.7411000000000003E-11</c:v>
                </c:pt>
                <c:pt idx="6230">
                  <c:v>-7.1116999999999996E-11</c:v>
                </c:pt>
                <c:pt idx="6231">
                  <c:v>-6.4835000000000002E-11</c:v>
                </c:pt>
                <c:pt idx="6232">
                  <c:v>-5.0495000000000002E-11</c:v>
                </c:pt>
                <c:pt idx="6233">
                  <c:v>-3.7337999999999999E-11</c:v>
                </c:pt>
                <c:pt idx="6234">
                  <c:v>-3.0816000000000001E-11</c:v>
                </c:pt>
                <c:pt idx="6235">
                  <c:v>-3.0962E-11</c:v>
                </c:pt>
                <c:pt idx="6236">
                  <c:v>-3.3049999999999998E-11</c:v>
                </c:pt>
                <c:pt idx="6237">
                  <c:v>-3.8134999999999999E-11</c:v>
                </c:pt>
                <c:pt idx="6238">
                  <c:v>-3.5226000000000002E-11</c:v>
                </c:pt>
                <c:pt idx="6239">
                  <c:v>-3.5141999999999999E-11</c:v>
                </c:pt>
                <c:pt idx="6240">
                  <c:v>-2.9012E-11</c:v>
                </c:pt>
                <c:pt idx="6241">
                  <c:v>-1.9089999999999999E-11</c:v>
                </c:pt>
                <c:pt idx="6242">
                  <c:v>-7.3539999999999996E-12</c:v>
                </c:pt>
                <c:pt idx="6243">
                  <c:v>1.1019999999999999E-12</c:v>
                </c:pt>
                <c:pt idx="6244">
                  <c:v>4.7910000000000001E-12</c:v>
                </c:pt>
                <c:pt idx="6245">
                  <c:v>2.4089999999999999E-12</c:v>
                </c:pt>
                <c:pt idx="6246">
                  <c:v>-2.1989999999999998E-12</c:v>
                </c:pt>
                <c:pt idx="6247">
                  <c:v>-2.48E-13</c:v>
                </c:pt>
                <c:pt idx="6248">
                  <c:v>-4.7159999999999997E-12</c:v>
                </c:pt>
                <c:pt idx="6249">
                  <c:v>-1.0948000000000001E-11</c:v>
                </c:pt>
                <c:pt idx="6250">
                  <c:v>-1.5895E-11</c:v>
                </c:pt>
                <c:pt idx="6251">
                  <c:v>-1.7825E-11</c:v>
                </c:pt>
                <c:pt idx="6252">
                  <c:v>-2.0944E-11</c:v>
                </c:pt>
                <c:pt idx="6253">
                  <c:v>-2.4490000000000001E-11</c:v>
                </c:pt>
                <c:pt idx="6254">
                  <c:v>-2.6870999999999999E-11</c:v>
                </c:pt>
                <c:pt idx="6255">
                  <c:v>-2.8738000000000001E-11</c:v>
                </c:pt>
                <c:pt idx="6256">
                  <c:v>-2.8767000000000001E-11</c:v>
                </c:pt>
                <c:pt idx="6257">
                  <c:v>-3.0315000000000001E-11</c:v>
                </c:pt>
                <c:pt idx="6258">
                  <c:v>-3.0423999999999999E-11</c:v>
                </c:pt>
                <c:pt idx="6259">
                  <c:v>-3.0032000000000003E-11</c:v>
                </c:pt>
                <c:pt idx="6260">
                  <c:v>-2.7035999999999999E-11</c:v>
                </c:pt>
                <c:pt idx="6261">
                  <c:v>-3.0020999999999999E-11</c:v>
                </c:pt>
                <c:pt idx="6262">
                  <c:v>-3.9569000000000003E-11</c:v>
                </c:pt>
                <c:pt idx="6263">
                  <c:v>-5.3227E-11</c:v>
                </c:pt>
                <c:pt idx="6264">
                  <c:v>-6.7639999999999999E-11</c:v>
                </c:pt>
                <c:pt idx="6265">
                  <c:v>-8.0778999999999996E-11</c:v>
                </c:pt>
                <c:pt idx="6266">
                  <c:v>-8.9473000000000002E-11</c:v>
                </c:pt>
                <c:pt idx="6267">
                  <c:v>-8.9827000000000002E-11</c:v>
                </c:pt>
                <c:pt idx="6268">
                  <c:v>-8.5557999999999996E-11</c:v>
                </c:pt>
                <c:pt idx="6269">
                  <c:v>-8.0456999999999999E-11</c:v>
                </c:pt>
                <c:pt idx="6270">
                  <c:v>-7.1246000000000004E-11</c:v>
                </c:pt>
                <c:pt idx="6271">
                  <c:v>-6.4348999999999994E-11</c:v>
                </c:pt>
                <c:pt idx="6272">
                  <c:v>-6.2033000000000004E-11</c:v>
                </c:pt>
                <c:pt idx="6273">
                  <c:v>-6.3187000000000004E-11</c:v>
                </c:pt>
                <c:pt idx="6274">
                  <c:v>-6.2815000000000005E-11</c:v>
                </c:pt>
                <c:pt idx="6275">
                  <c:v>-5.5295000000000001E-11</c:v>
                </c:pt>
                <c:pt idx="6276">
                  <c:v>-4.2512999999999997E-11</c:v>
                </c:pt>
                <c:pt idx="6277">
                  <c:v>-2.5298000000000001E-11</c:v>
                </c:pt>
                <c:pt idx="6278">
                  <c:v>-1.0845000000000001E-11</c:v>
                </c:pt>
                <c:pt idx="6279">
                  <c:v>7.1599999999999998E-13</c:v>
                </c:pt>
                <c:pt idx="6280">
                  <c:v>1.1412E-11</c:v>
                </c:pt>
                <c:pt idx="6281">
                  <c:v>1.6320000000000002E-11</c:v>
                </c:pt>
                <c:pt idx="6282">
                  <c:v>1.4362999999999999E-11</c:v>
                </c:pt>
                <c:pt idx="6283">
                  <c:v>7.9620000000000002E-12</c:v>
                </c:pt>
                <c:pt idx="6284">
                  <c:v>-1.78E-13</c:v>
                </c:pt>
                <c:pt idx="6285">
                  <c:v>-8.8639999999999994E-12</c:v>
                </c:pt>
                <c:pt idx="6286">
                  <c:v>-1.6152000000000001E-11</c:v>
                </c:pt>
                <c:pt idx="6287">
                  <c:v>-2.2497999999999999E-11</c:v>
                </c:pt>
                <c:pt idx="6288">
                  <c:v>-2.6365000000000001E-11</c:v>
                </c:pt>
                <c:pt idx="6289">
                  <c:v>-2.9711000000000002E-11</c:v>
                </c:pt>
                <c:pt idx="6290">
                  <c:v>-3.1732000000000001E-11</c:v>
                </c:pt>
                <c:pt idx="6291">
                  <c:v>-2.7165000000000001E-11</c:v>
                </c:pt>
                <c:pt idx="6292">
                  <c:v>-2.2140999999999999E-11</c:v>
                </c:pt>
                <c:pt idx="6293">
                  <c:v>-2.0978E-11</c:v>
                </c:pt>
                <c:pt idx="6294">
                  <c:v>-2.2598999999999999E-11</c:v>
                </c:pt>
                <c:pt idx="6295">
                  <c:v>-2.7403999999999999E-11</c:v>
                </c:pt>
                <c:pt idx="6296">
                  <c:v>-3.5006000000000002E-11</c:v>
                </c:pt>
                <c:pt idx="6297">
                  <c:v>-4.3132000000000002E-11</c:v>
                </c:pt>
                <c:pt idx="6298">
                  <c:v>-5.0883999999999998E-11</c:v>
                </c:pt>
                <c:pt idx="6299">
                  <c:v>-6.0080999999999997E-11</c:v>
                </c:pt>
                <c:pt idx="6300">
                  <c:v>-6.7665000000000006E-11</c:v>
                </c:pt>
                <c:pt idx="6301">
                  <c:v>-7.4217999999999999E-11</c:v>
                </c:pt>
                <c:pt idx="6302">
                  <c:v>-7.7232000000000005E-11</c:v>
                </c:pt>
                <c:pt idx="6303">
                  <c:v>-7.7390000000000004E-11</c:v>
                </c:pt>
                <c:pt idx="6304">
                  <c:v>-7.8886999999999999E-11</c:v>
                </c:pt>
                <c:pt idx="6305">
                  <c:v>-7.9975E-11</c:v>
                </c:pt>
                <c:pt idx="6306">
                  <c:v>-8.2179999999999994E-11</c:v>
                </c:pt>
                <c:pt idx="6307">
                  <c:v>-7.9942000000000002E-11</c:v>
                </c:pt>
                <c:pt idx="6308">
                  <c:v>-6.9176000000000005E-11</c:v>
                </c:pt>
                <c:pt idx="6309">
                  <c:v>-5.5796999999999997E-11</c:v>
                </c:pt>
                <c:pt idx="6310">
                  <c:v>-4.4048999999999997E-11</c:v>
                </c:pt>
                <c:pt idx="6311">
                  <c:v>-3.3055000000000002E-11</c:v>
                </c:pt>
                <c:pt idx="6312">
                  <c:v>-2.5769E-11</c:v>
                </c:pt>
                <c:pt idx="6313">
                  <c:v>-2.0538999999999999E-11</c:v>
                </c:pt>
                <c:pt idx="6314">
                  <c:v>-2.4472000000000002E-11</c:v>
                </c:pt>
                <c:pt idx="6315">
                  <c:v>-3.2349000000000001E-11</c:v>
                </c:pt>
                <c:pt idx="6316">
                  <c:v>-4.3756999999999999E-11</c:v>
                </c:pt>
                <c:pt idx="6317">
                  <c:v>-5.1853E-11</c:v>
                </c:pt>
                <c:pt idx="6318">
                  <c:v>-4.9932E-11</c:v>
                </c:pt>
                <c:pt idx="6319">
                  <c:v>-4.3410999999999997E-11</c:v>
                </c:pt>
                <c:pt idx="6320">
                  <c:v>-2.7101000000000001E-11</c:v>
                </c:pt>
                <c:pt idx="6321">
                  <c:v>-1.7336E-11</c:v>
                </c:pt>
                <c:pt idx="6322">
                  <c:v>-6.0359999999999997E-12</c:v>
                </c:pt>
                <c:pt idx="6323">
                  <c:v>4.6960000000000002E-12</c:v>
                </c:pt>
                <c:pt idx="6324">
                  <c:v>1.0883999999999999E-11</c:v>
                </c:pt>
                <c:pt idx="6325">
                  <c:v>1.0165E-11</c:v>
                </c:pt>
                <c:pt idx="6326">
                  <c:v>5.5439999999999998E-12</c:v>
                </c:pt>
                <c:pt idx="6327">
                  <c:v>-5.69E-13</c:v>
                </c:pt>
                <c:pt idx="6328">
                  <c:v>-9.2379999999999992E-12</c:v>
                </c:pt>
                <c:pt idx="6329">
                  <c:v>-2.1265999999999999E-11</c:v>
                </c:pt>
                <c:pt idx="6330">
                  <c:v>-3.3336000000000003E-11</c:v>
                </c:pt>
                <c:pt idx="6331">
                  <c:v>-4.1281000000000001E-11</c:v>
                </c:pt>
                <c:pt idx="6332">
                  <c:v>-4.9157000000000001E-11</c:v>
                </c:pt>
                <c:pt idx="6333">
                  <c:v>-5.3802000000000002E-11</c:v>
                </c:pt>
                <c:pt idx="6334">
                  <c:v>-5.9622000000000001E-11</c:v>
                </c:pt>
                <c:pt idx="6335">
                  <c:v>-6.1065999999999994E-11</c:v>
                </c:pt>
                <c:pt idx="6336">
                  <c:v>-5.9093999999999995E-11</c:v>
                </c:pt>
                <c:pt idx="6337">
                  <c:v>-5.7436999999999998E-11</c:v>
                </c:pt>
                <c:pt idx="6338">
                  <c:v>-5.5744000000000002E-11</c:v>
                </c:pt>
                <c:pt idx="6339">
                  <c:v>-5.7690000000000003E-11</c:v>
                </c:pt>
                <c:pt idx="6340">
                  <c:v>-6.3161E-11</c:v>
                </c:pt>
                <c:pt idx="6341">
                  <c:v>-6.5614000000000002E-11</c:v>
                </c:pt>
                <c:pt idx="6342">
                  <c:v>-6.6979000000000002E-11</c:v>
                </c:pt>
                <c:pt idx="6343">
                  <c:v>-6.6706999999999995E-11</c:v>
                </c:pt>
                <c:pt idx="6344">
                  <c:v>-6.6779000000000005E-11</c:v>
                </c:pt>
                <c:pt idx="6345">
                  <c:v>-6.8951000000000001E-11</c:v>
                </c:pt>
                <c:pt idx="6346">
                  <c:v>-6.9552999999999995E-11</c:v>
                </c:pt>
                <c:pt idx="6347">
                  <c:v>-7.5261999999999998E-11</c:v>
                </c:pt>
                <c:pt idx="6348">
                  <c:v>-7.8175000000000004E-11</c:v>
                </c:pt>
                <c:pt idx="6349">
                  <c:v>-7.5624000000000002E-11</c:v>
                </c:pt>
                <c:pt idx="6350">
                  <c:v>-7.4812999999999998E-11</c:v>
                </c:pt>
                <c:pt idx="6351">
                  <c:v>-7.0759000000000001E-11</c:v>
                </c:pt>
                <c:pt idx="6352">
                  <c:v>-6.0656000000000005E-11</c:v>
                </c:pt>
                <c:pt idx="6353">
                  <c:v>-4.4695E-11</c:v>
                </c:pt>
                <c:pt idx="6354">
                  <c:v>-2.3558E-11</c:v>
                </c:pt>
                <c:pt idx="6355">
                  <c:v>-3.3290000000000001E-12</c:v>
                </c:pt>
                <c:pt idx="6356">
                  <c:v>8.2240000000000005E-12</c:v>
                </c:pt>
                <c:pt idx="6357">
                  <c:v>1.6315000000000001E-11</c:v>
                </c:pt>
                <c:pt idx="6358">
                  <c:v>2.3583000000000001E-11</c:v>
                </c:pt>
                <c:pt idx="6359">
                  <c:v>2.2681000000000002E-11</c:v>
                </c:pt>
                <c:pt idx="6360">
                  <c:v>1.4893999999999999E-11</c:v>
                </c:pt>
                <c:pt idx="6361">
                  <c:v>3.2260000000000002E-12</c:v>
                </c:pt>
                <c:pt idx="6362">
                  <c:v>-1.0311E-11</c:v>
                </c:pt>
                <c:pt idx="6363">
                  <c:v>-2.2433E-11</c:v>
                </c:pt>
                <c:pt idx="6364">
                  <c:v>-3.5312999999999999E-11</c:v>
                </c:pt>
                <c:pt idx="6365">
                  <c:v>-4.6665000000000001E-11</c:v>
                </c:pt>
                <c:pt idx="6366">
                  <c:v>-5.2574999999999997E-11</c:v>
                </c:pt>
                <c:pt idx="6367">
                  <c:v>-5.5152000000000002E-11</c:v>
                </c:pt>
                <c:pt idx="6368">
                  <c:v>-5.2772E-11</c:v>
                </c:pt>
                <c:pt idx="6369">
                  <c:v>-4.5501E-11</c:v>
                </c:pt>
                <c:pt idx="6370">
                  <c:v>-3.6720999999999999E-11</c:v>
                </c:pt>
                <c:pt idx="6371">
                  <c:v>-2.9900000000000001E-11</c:v>
                </c:pt>
                <c:pt idx="6372">
                  <c:v>-2.7599000000000001E-11</c:v>
                </c:pt>
                <c:pt idx="6373">
                  <c:v>-2.8545E-11</c:v>
                </c:pt>
                <c:pt idx="6374">
                  <c:v>-3.7108999999999999E-11</c:v>
                </c:pt>
                <c:pt idx="6375">
                  <c:v>-5.0718999999999998E-11</c:v>
                </c:pt>
                <c:pt idx="6376">
                  <c:v>-6.4960000000000001E-11</c:v>
                </c:pt>
                <c:pt idx="6377">
                  <c:v>-7.5859000000000001E-11</c:v>
                </c:pt>
                <c:pt idx="6378">
                  <c:v>-8.5235999999999999E-11</c:v>
                </c:pt>
                <c:pt idx="6379">
                  <c:v>-9.3585000000000006E-11</c:v>
                </c:pt>
                <c:pt idx="6380">
                  <c:v>-9.9816999999999998E-11</c:v>
                </c:pt>
                <c:pt idx="6381">
                  <c:v>-1.02716E-10</c:v>
                </c:pt>
                <c:pt idx="6382">
                  <c:v>-1.02952E-10</c:v>
                </c:pt>
                <c:pt idx="6383">
                  <c:v>-9.7964999999999995E-11</c:v>
                </c:pt>
                <c:pt idx="6384">
                  <c:v>-9.0223E-11</c:v>
                </c:pt>
                <c:pt idx="6385">
                  <c:v>-7.9049000000000005E-11</c:v>
                </c:pt>
                <c:pt idx="6386">
                  <c:v>-6.5007999999999999E-11</c:v>
                </c:pt>
                <c:pt idx="6387">
                  <c:v>-4.7132000000000001E-11</c:v>
                </c:pt>
                <c:pt idx="6388">
                  <c:v>-3.1506000000000001E-11</c:v>
                </c:pt>
                <c:pt idx="6389">
                  <c:v>-2.119E-11</c:v>
                </c:pt>
                <c:pt idx="6390">
                  <c:v>-1.6052999999999999E-11</c:v>
                </c:pt>
                <c:pt idx="6391">
                  <c:v>-1.8677999999999999E-11</c:v>
                </c:pt>
                <c:pt idx="6392">
                  <c:v>-2.7049000000000001E-11</c:v>
                </c:pt>
                <c:pt idx="6393">
                  <c:v>-3.5077999999999999E-11</c:v>
                </c:pt>
                <c:pt idx="6394">
                  <c:v>-3.7513000000000001E-11</c:v>
                </c:pt>
                <c:pt idx="6395">
                  <c:v>-3.4868E-11</c:v>
                </c:pt>
                <c:pt idx="6396">
                  <c:v>-3.0962E-11</c:v>
                </c:pt>
                <c:pt idx="6397">
                  <c:v>-2.6325E-11</c:v>
                </c:pt>
                <c:pt idx="6398">
                  <c:v>-1.7648000000000001E-11</c:v>
                </c:pt>
                <c:pt idx="6399">
                  <c:v>-8.946E-12</c:v>
                </c:pt>
                <c:pt idx="6400">
                  <c:v>-3.9849999999999997E-12</c:v>
                </c:pt>
                <c:pt idx="6401">
                  <c:v>-1.491E-12</c:v>
                </c:pt>
                <c:pt idx="6402">
                  <c:v>-2.919E-12</c:v>
                </c:pt>
                <c:pt idx="6403">
                  <c:v>-5.9649999999999997E-12</c:v>
                </c:pt>
                <c:pt idx="6404">
                  <c:v>-1.0858000000000001E-11</c:v>
                </c:pt>
                <c:pt idx="6405">
                  <c:v>-1.6749000000000001E-11</c:v>
                </c:pt>
                <c:pt idx="6406">
                  <c:v>-2.1187E-11</c:v>
                </c:pt>
                <c:pt idx="6407">
                  <c:v>-3.1931000000000002E-11</c:v>
                </c:pt>
                <c:pt idx="6408">
                  <c:v>-2.5597000000000001E-11</c:v>
                </c:pt>
                <c:pt idx="6409">
                  <c:v>-5.0965000000000002E-11</c:v>
                </c:pt>
                <c:pt idx="6410">
                  <c:v>-5.7644999999999998E-11</c:v>
                </c:pt>
                <c:pt idx="6411">
                  <c:v>-5.9491999999999997E-11</c:v>
                </c:pt>
                <c:pt idx="6412">
                  <c:v>-5.9866E-11</c:v>
                </c:pt>
                <c:pt idx="6413">
                  <c:v>-6.0133999999999999E-11</c:v>
                </c:pt>
                <c:pt idx="6414">
                  <c:v>-6.4183000000000005E-11</c:v>
                </c:pt>
                <c:pt idx="6415">
                  <c:v>-7.5552000000000004E-11</c:v>
                </c:pt>
                <c:pt idx="6416">
                  <c:v>-8.17E-11</c:v>
                </c:pt>
                <c:pt idx="6417">
                  <c:v>-8.4872000000000004E-11</c:v>
                </c:pt>
                <c:pt idx="6418">
                  <c:v>-8.6198000000000006E-11</c:v>
                </c:pt>
                <c:pt idx="6419">
                  <c:v>-8.4632E-11</c:v>
                </c:pt>
                <c:pt idx="6420">
                  <c:v>-8.0195000000000001E-11</c:v>
                </c:pt>
                <c:pt idx="6421">
                  <c:v>-7.6670000000000005E-11</c:v>
                </c:pt>
                <c:pt idx="6422">
                  <c:v>-7.0599999999999994E-11</c:v>
                </c:pt>
                <c:pt idx="6423">
                  <c:v>-6.3283999999999996E-11</c:v>
                </c:pt>
                <c:pt idx="6424">
                  <c:v>-5.3976000000000002E-11</c:v>
                </c:pt>
                <c:pt idx="6425">
                  <c:v>-4.3061E-11</c:v>
                </c:pt>
                <c:pt idx="6426">
                  <c:v>-3.6777999999999997E-11</c:v>
                </c:pt>
                <c:pt idx="6427">
                  <c:v>-3.4438999999999997E-11</c:v>
                </c:pt>
                <c:pt idx="6428">
                  <c:v>-3.2089E-11</c:v>
                </c:pt>
                <c:pt idx="6429">
                  <c:v>-2.6200000000000001E-11</c:v>
                </c:pt>
                <c:pt idx="6430">
                  <c:v>-3.2643000000000003E-11</c:v>
                </c:pt>
                <c:pt idx="6431">
                  <c:v>-3.5907999999999998E-11</c:v>
                </c:pt>
                <c:pt idx="6432">
                  <c:v>-2.9885000000000002E-11</c:v>
                </c:pt>
                <c:pt idx="6433">
                  <c:v>-2.6898000000000001E-11</c:v>
                </c:pt>
                <c:pt idx="6434">
                  <c:v>-4.3007000000000002E-11</c:v>
                </c:pt>
                <c:pt idx="6435">
                  <c:v>-3.3025999999999999E-11</c:v>
                </c:pt>
                <c:pt idx="6436">
                  <c:v>-2.7241E-11</c:v>
                </c:pt>
                <c:pt idx="6437">
                  <c:v>-1.042E-11</c:v>
                </c:pt>
                <c:pt idx="6438">
                  <c:v>-4.6199999999999995E-13</c:v>
                </c:pt>
                <c:pt idx="6439">
                  <c:v>2.5549999999999999E-12</c:v>
                </c:pt>
                <c:pt idx="6440">
                  <c:v>-4.7899999999999998E-13</c:v>
                </c:pt>
                <c:pt idx="6441">
                  <c:v>-5.9760000000000004E-12</c:v>
                </c:pt>
                <c:pt idx="6442">
                  <c:v>-1.3255E-11</c:v>
                </c:pt>
                <c:pt idx="6443">
                  <c:v>-1.9954000000000002E-11</c:v>
                </c:pt>
                <c:pt idx="6444">
                  <c:v>-2.9898999999999999E-11</c:v>
                </c:pt>
                <c:pt idx="6445">
                  <c:v>-4.0515999999999997E-11</c:v>
                </c:pt>
                <c:pt idx="6446">
                  <c:v>-4.8998000000000001E-11</c:v>
                </c:pt>
                <c:pt idx="6447">
                  <c:v>-5.5536000000000001E-11</c:v>
                </c:pt>
                <c:pt idx="6448">
                  <c:v>-5.8869999999999999E-11</c:v>
                </c:pt>
                <c:pt idx="6449">
                  <c:v>-6.0226E-11</c:v>
                </c:pt>
                <c:pt idx="6450">
                  <c:v>-6.1394000000000003E-11</c:v>
                </c:pt>
                <c:pt idx="6451">
                  <c:v>-6.0597000000000003E-11</c:v>
                </c:pt>
                <c:pt idx="6452">
                  <c:v>-5.9527E-11</c:v>
                </c:pt>
                <c:pt idx="6453">
                  <c:v>-6.0070000000000006E-11</c:v>
                </c:pt>
                <c:pt idx="6454">
                  <c:v>-6.5564E-11</c:v>
                </c:pt>
                <c:pt idx="6455">
                  <c:v>-7.1333999999999996E-11</c:v>
                </c:pt>
                <c:pt idx="6456">
                  <c:v>-7.6829999999999995E-11</c:v>
                </c:pt>
                <c:pt idx="6457">
                  <c:v>-7.6743999999999994E-11</c:v>
                </c:pt>
                <c:pt idx="6458">
                  <c:v>-7.9003999999999994E-11</c:v>
                </c:pt>
                <c:pt idx="6459">
                  <c:v>-8.2036999999999995E-11</c:v>
                </c:pt>
                <c:pt idx="6460">
                  <c:v>-8.2957999999999999E-11</c:v>
                </c:pt>
                <c:pt idx="6461">
                  <c:v>-7.8771999999999994E-11</c:v>
                </c:pt>
                <c:pt idx="6462">
                  <c:v>-7.1421000000000006E-11</c:v>
                </c:pt>
                <c:pt idx="6463">
                  <c:v>-6.0880000000000001E-11</c:v>
                </c:pt>
                <c:pt idx="6464">
                  <c:v>-5.2852000000000001E-11</c:v>
                </c:pt>
                <c:pt idx="6465">
                  <c:v>-4.7160999999999997E-11</c:v>
                </c:pt>
                <c:pt idx="6466">
                  <c:v>-4.2833999999999998E-11</c:v>
                </c:pt>
                <c:pt idx="6467">
                  <c:v>-4.0298000000000001E-11</c:v>
                </c:pt>
                <c:pt idx="6468">
                  <c:v>-3.5344E-11</c:v>
                </c:pt>
                <c:pt idx="6469">
                  <c:v>-2.736E-11</c:v>
                </c:pt>
                <c:pt idx="6470">
                  <c:v>-2.0789000000000001E-11</c:v>
                </c:pt>
                <c:pt idx="6471">
                  <c:v>-2.0925000000000001E-11</c:v>
                </c:pt>
                <c:pt idx="6472">
                  <c:v>-1.8037999999999999E-11</c:v>
                </c:pt>
                <c:pt idx="6473">
                  <c:v>-1.3998000000000001E-11</c:v>
                </c:pt>
                <c:pt idx="6474">
                  <c:v>-1.0496000000000001E-11</c:v>
                </c:pt>
                <c:pt idx="6475">
                  <c:v>-6.3950000000000001E-12</c:v>
                </c:pt>
                <c:pt idx="6476">
                  <c:v>-3.8070000000000002E-12</c:v>
                </c:pt>
                <c:pt idx="6477">
                  <c:v>-5.7640000000000001E-12</c:v>
                </c:pt>
                <c:pt idx="6478">
                  <c:v>-1.1133E-11</c:v>
                </c:pt>
                <c:pt idx="6479">
                  <c:v>-1.6585E-11</c:v>
                </c:pt>
                <c:pt idx="6480">
                  <c:v>-2.2781E-11</c:v>
                </c:pt>
                <c:pt idx="6481">
                  <c:v>-2.9293999999999999E-11</c:v>
                </c:pt>
                <c:pt idx="6482">
                  <c:v>-3.6201999999999999E-11</c:v>
                </c:pt>
                <c:pt idx="6483">
                  <c:v>-4.4290000000000003E-11</c:v>
                </c:pt>
                <c:pt idx="6484">
                  <c:v>-5.4207E-11</c:v>
                </c:pt>
                <c:pt idx="6485">
                  <c:v>-6.3880000000000003E-11</c:v>
                </c:pt>
                <c:pt idx="6486">
                  <c:v>-6.7791999999999997E-11</c:v>
                </c:pt>
                <c:pt idx="6487">
                  <c:v>-6.8424999999999999E-11</c:v>
                </c:pt>
                <c:pt idx="6488">
                  <c:v>-6.8672999999999994E-11</c:v>
                </c:pt>
                <c:pt idx="6489">
                  <c:v>-6.6214000000000005E-11</c:v>
                </c:pt>
                <c:pt idx="6490">
                  <c:v>-6.4252999999999998E-11</c:v>
                </c:pt>
                <c:pt idx="6491">
                  <c:v>-6.4306999999999996E-11</c:v>
                </c:pt>
                <c:pt idx="6492">
                  <c:v>-6.9385000000000001E-11</c:v>
                </c:pt>
                <c:pt idx="6493">
                  <c:v>-7.6870000000000002E-11</c:v>
                </c:pt>
                <c:pt idx="6494">
                  <c:v>-8.4206000000000004E-11</c:v>
                </c:pt>
                <c:pt idx="6495">
                  <c:v>-8.8900999999999994E-11</c:v>
                </c:pt>
                <c:pt idx="6496">
                  <c:v>-8.8739E-11</c:v>
                </c:pt>
                <c:pt idx="6497">
                  <c:v>-8.5581999999999995E-11</c:v>
                </c:pt>
                <c:pt idx="6498">
                  <c:v>-8.0948999999999994E-11</c:v>
                </c:pt>
                <c:pt idx="6499">
                  <c:v>-7.5089999999999996E-11</c:v>
                </c:pt>
                <c:pt idx="6500">
                  <c:v>-6.8133000000000001E-11</c:v>
                </c:pt>
                <c:pt idx="6501">
                  <c:v>-6.0042999999999994E-11</c:v>
                </c:pt>
                <c:pt idx="6502">
                  <c:v>-5.1560000000000001E-11</c:v>
                </c:pt>
                <c:pt idx="6503">
                  <c:v>-4.5618999999999998E-11</c:v>
                </c:pt>
                <c:pt idx="6504">
                  <c:v>-3.7800000000000001E-11</c:v>
                </c:pt>
                <c:pt idx="6505">
                  <c:v>-3.0978000000000001E-11</c:v>
                </c:pt>
                <c:pt idx="6506">
                  <c:v>-2.3855000000000001E-11</c:v>
                </c:pt>
                <c:pt idx="6507">
                  <c:v>-1.8769000000000001E-11</c:v>
                </c:pt>
                <c:pt idx="6508">
                  <c:v>-1.7573999999999999E-11</c:v>
                </c:pt>
                <c:pt idx="6509">
                  <c:v>-2.066E-11</c:v>
                </c:pt>
                <c:pt idx="6510">
                  <c:v>-2.5331E-11</c:v>
                </c:pt>
                <c:pt idx="6511">
                  <c:v>-2.7272000000000001E-11</c:v>
                </c:pt>
                <c:pt idx="6512">
                  <c:v>-3.1858000000000003E-11</c:v>
                </c:pt>
                <c:pt idx="6513">
                  <c:v>-3.2969999999999997E-11</c:v>
                </c:pt>
                <c:pt idx="6514">
                  <c:v>-2.9927E-11</c:v>
                </c:pt>
                <c:pt idx="6515">
                  <c:v>-2.5424E-11</c:v>
                </c:pt>
                <c:pt idx="6516">
                  <c:v>-2.2558E-11</c:v>
                </c:pt>
                <c:pt idx="6517">
                  <c:v>-2.3600000000000001E-11</c:v>
                </c:pt>
                <c:pt idx="6518">
                  <c:v>-2.6609E-11</c:v>
                </c:pt>
                <c:pt idx="6519">
                  <c:v>-2.9717000000000002E-11</c:v>
                </c:pt>
                <c:pt idx="6520">
                  <c:v>-3.0855E-11</c:v>
                </c:pt>
                <c:pt idx="6521">
                  <c:v>-3.1646E-11</c:v>
                </c:pt>
                <c:pt idx="6522">
                  <c:v>-3.2068000000000001E-11</c:v>
                </c:pt>
                <c:pt idx="6523">
                  <c:v>-3.7394000000000002E-11</c:v>
                </c:pt>
                <c:pt idx="6524">
                  <c:v>-4.3398999999999998E-11</c:v>
                </c:pt>
                <c:pt idx="6525">
                  <c:v>-5.4395000000000003E-11</c:v>
                </c:pt>
                <c:pt idx="6526">
                  <c:v>-6.4404000000000001E-11</c:v>
                </c:pt>
                <c:pt idx="6527">
                  <c:v>-7.2787000000000002E-11</c:v>
                </c:pt>
                <c:pt idx="6528">
                  <c:v>-7.8035000000000005E-11</c:v>
                </c:pt>
                <c:pt idx="6529">
                  <c:v>-8.1785000000000005E-11</c:v>
                </c:pt>
                <c:pt idx="6530">
                  <c:v>-8.3947000000000005E-11</c:v>
                </c:pt>
                <c:pt idx="6531">
                  <c:v>-8.5920999999999995E-11</c:v>
                </c:pt>
                <c:pt idx="6532">
                  <c:v>-8.6797999999999996E-11</c:v>
                </c:pt>
                <c:pt idx="6533">
                  <c:v>-8.4599999999999997E-11</c:v>
                </c:pt>
                <c:pt idx="6534">
                  <c:v>-8.1360000000000004E-11</c:v>
                </c:pt>
                <c:pt idx="6535">
                  <c:v>-7.8976E-11</c:v>
                </c:pt>
                <c:pt idx="6536">
                  <c:v>-7.3500000000000005E-11</c:v>
                </c:pt>
                <c:pt idx="6537">
                  <c:v>-6.8133999999999997E-11</c:v>
                </c:pt>
                <c:pt idx="6538">
                  <c:v>-6.2913000000000005E-11</c:v>
                </c:pt>
                <c:pt idx="6539">
                  <c:v>-5.8147000000000001E-11</c:v>
                </c:pt>
                <c:pt idx="6540">
                  <c:v>-5.3042999999999998E-11</c:v>
                </c:pt>
                <c:pt idx="6541">
                  <c:v>-4.9240999999999998E-11</c:v>
                </c:pt>
                <c:pt idx="6542">
                  <c:v>-4.8253000000000001E-11</c:v>
                </c:pt>
                <c:pt idx="6543">
                  <c:v>-4.7209000000000002E-11</c:v>
                </c:pt>
                <c:pt idx="6544">
                  <c:v>-4.5410000000000001E-11</c:v>
                </c:pt>
                <c:pt idx="6545">
                  <c:v>-4.1012E-11</c:v>
                </c:pt>
                <c:pt idx="6546">
                  <c:v>-3.3049000000000003E-11</c:v>
                </c:pt>
                <c:pt idx="6547">
                  <c:v>-2.4977000000000001E-11</c:v>
                </c:pt>
                <c:pt idx="6548">
                  <c:v>-1.7008E-11</c:v>
                </c:pt>
                <c:pt idx="6549">
                  <c:v>-1.1538999999999999E-11</c:v>
                </c:pt>
                <c:pt idx="6550">
                  <c:v>-9.0969999999999997E-12</c:v>
                </c:pt>
                <c:pt idx="6551">
                  <c:v>-9.1549999999999997E-12</c:v>
                </c:pt>
                <c:pt idx="6552">
                  <c:v>-1.1201E-11</c:v>
                </c:pt>
                <c:pt idx="6553">
                  <c:v>-1.1774999999999999E-11</c:v>
                </c:pt>
                <c:pt idx="6554">
                  <c:v>-1.0737E-11</c:v>
                </c:pt>
                <c:pt idx="6555">
                  <c:v>-1.0217E-11</c:v>
                </c:pt>
                <c:pt idx="6556">
                  <c:v>-1.1727E-11</c:v>
                </c:pt>
                <c:pt idx="6557">
                  <c:v>-1.6060000000000001E-11</c:v>
                </c:pt>
                <c:pt idx="6558">
                  <c:v>-2.4142000000000001E-11</c:v>
                </c:pt>
                <c:pt idx="6559">
                  <c:v>-3.6316000000000002E-11</c:v>
                </c:pt>
                <c:pt idx="6560">
                  <c:v>-5.2639999999999999E-11</c:v>
                </c:pt>
                <c:pt idx="6561">
                  <c:v>-7.0297000000000006E-11</c:v>
                </c:pt>
                <c:pt idx="6562">
                  <c:v>-8.3939999999999997E-11</c:v>
                </c:pt>
                <c:pt idx="6563">
                  <c:v>-8.6800999999999996E-11</c:v>
                </c:pt>
                <c:pt idx="6564">
                  <c:v>-8.1504999999999994E-11</c:v>
                </c:pt>
                <c:pt idx="6565">
                  <c:v>-7.2658000000000006E-11</c:v>
                </c:pt>
                <c:pt idx="6566">
                  <c:v>-6.8439000000000003E-11</c:v>
                </c:pt>
                <c:pt idx="6567">
                  <c:v>-6.8103000000000003E-11</c:v>
                </c:pt>
                <c:pt idx="6568">
                  <c:v>-6.8850999999999996E-11</c:v>
                </c:pt>
                <c:pt idx="6569">
                  <c:v>-7.0141999999999994E-11</c:v>
                </c:pt>
                <c:pt idx="6570">
                  <c:v>-7.1999000000000001E-11</c:v>
                </c:pt>
                <c:pt idx="6571">
                  <c:v>-7.0997999999999996E-11</c:v>
                </c:pt>
                <c:pt idx="6572">
                  <c:v>-7.0333000000000004E-11</c:v>
                </c:pt>
                <c:pt idx="6573">
                  <c:v>-7.0030999999999998E-11</c:v>
                </c:pt>
                <c:pt idx="6574">
                  <c:v>-6.8942000000000001E-11</c:v>
                </c:pt>
                <c:pt idx="6575">
                  <c:v>-6.4603000000000002E-11</c:v>
                </c:pt>
                <c:pt idx="6576">
                  <c:v>-6.0728999999999998E-11</c:v>
                </c:pt>
                <c:pt idx="6577">
                  <c:v>-5.7311000000000002E-11</c:v>
                </c:pt>
                <c:pt idx="6578">
                  <c:v>-5.4407999999999998E-11</c:v>
                </c:pt>
                <c:pt idx="6579">
                  <c:v>-5.2235000000000001E-11</c:v>
                </c:pt>
                <c:pt idx="6580">
                  <c:v>-5.1909999999999998E-11</c:v>
                </c:pt>
                <c:pt idx="6581">
                  <c:v>-4.9112999999999999E-11</c:v>
                </c:pt>
                <c:pt idx="6582">
                  <c:v>-4.2735000000000002E-11</c:v>
                </c:pt>
                <c:pt idx="6583">
                  <c:v>-3.6765999999999997E-11</c:v>
                </c:pt>
                <c:pt idx="6584">
                  <c:v>-3.1026E-11</c:v>
                </c:pt>
                <c:pt idx="6585">
                  <c:v>-2.5386E-11</c:v>
                </c:pt>
                <c:pt idx="6586">
                  <c:v>-2.4001999999999999E-11</c:v>
                </c:pt>
                <c:pt idx="6587">
                  <c:v>-2.4299000000000001E-11</c:v>
                </c:pt>
                <c:pt idx="6588">
                  <c:v>-2.1760000000000001E-11</c:v>
                </c:pt>
                <c:pt idx="6589">
                  <c:v>-1.9892E-11</c:v>
                </c:pt>
                <c:pt idx="6590">
                  <c:v>-1.9729999999999999E-11</c:v>
                </c:pt>
                <c:pt idx="6591">
                  <c:v>-1.3000999999999999E-11</c:v>
                </c:pt>
                <c:pt idx="6592">
                  <c:v>-8.2240000000000005E-12</c:v>
                </c:pt>
                <c:pt idx="6593">
                  <c:v>-4.6830000000000001E-12</c:v>
                </c:pt>
                <c:pt idx="6594">
                  <c:v>-4.5770000000000004E-12</c:v>
                </c:pt>
                <c:pt idx="6595">
                  <c:v>-8.2070000000000001E-12</c:v>
                </c:pt>
                <c:pt idx="6596">
                  <c:v>-1.4081E-11</c:v>
                </c:pt>
                <c:pt idx="6597">
                  <c:v>-2.9601000000000002E-11</c:v>
                </c:pt>
                <c:pt idx="6598">
                  <c:v>-4.6491000000000001E-11</c:v>
                </c:pt>
                <c:pt idx="6599">
                  <c:v>-6.4475999999999998E-11</c:v>
                </c:pt>
                <c:pt idx="6600">
                  <c:v>-8.0939999999999994E-11</c:v>
                </c:pt>
                <c:pt idx="6601">
                  <c:v>-9.3970999999999995E-11</c:v>
                </c:pt>
                <c:pt idx="6602">
                  <c:v>-9.5552E-11</c:v>
                </c:pt>
                <c:pt idx="6603">
                  <c:v>-8.9875999999999995E-11</c:v>
                </c:pt>
                <c:pt idx="6604">
                  <c:v>-7.9939000000000002E-11</c:v>
                </c:pt>
                <c:pt idx="6605">
                  <c:v>-6.9522999999999996E-11</c:v>
                </c:pt>
                <c:pt idx="6606">
                  <c:v>-6.4276999999999997E-11</c:v>
                </c:pt>
                <c:pt idx="6607">
                  <c:v>-6.2242000000000001E-11</c:v>
                </c:pt>
                <c:pt idx="6608">
                  <c:v>-6.1635000000000002E-11</c:v>
                </c:pt>
                <c:pt idx="6609">
                  <c:v>-6.1243E-11</c:v>
                </c:pt>
                <c:pt idx="6610">
                  <c:v>-6.2732000000000004E-11</c:v>
                </c:pt>
                <c:pt idx="6611">
                  <c:v>-6.6503000000000003E-11</c:v>
                </c:pt>
                <c:pt idx="6612">
                  <c:v>-7.1901000000000001E-11</c:v>
                </c:pt>
                <c:pt idx="6613">
                  <c:v>-7.4203999999999995E-11</c:v>
                </c:pt>
                <c:pt idx="6614">
                  <c:v>-7.1874000000000002E-11</c:v>
                </c:pt>
                <c:pt idx="6615">
                  <c:v>-7.1338000000000005E-11</c:v>
                </c:pt>
                <c:pt idx="6616">
                  <c:v>-6.5715000000000003E-11</c:v>
                </c:pt>
                <c:pt idx="6617">
                  <c:v>-5.5530000000000001E-11</c:v>
                </c:pt>
                <c:pt idx="6618">
                  <c:v>-4.4255E-11</c:v>
                </c:pt>
                <c:pt idx="6619">
                  <c:v>-3.7239000000000003E-11</c:v>
                </c:pt>
                <c:pt idx="6620">
                  <c:v>-3.0102000000000002E-11</c:v>
                </c:pt>
                <c:pt idx="6621">
                  <c:v>-2.4145000000000001E-11</c:v>
                </c:pt>
                <c:pt idx="6622">
                  <c:v>-1.8590000000000001E-11</c:v>
                </c:pt>
                <c:pt idx="6623">
                  <c:v>-1.1014E-11</c:v>
                </c:pt>
                <c:pt idx="6624">
                  <c:v>-4.907E-12</c:v>
                </c:pt>
                <c:pt idx="6625">
                  <c:v>-3.6570000000000003E-12</c:v>
                </c:pt>
                <c:pt idx="6626">
                  <c:v>2.1730000000000001E-12</c:v>
                </c:pt>
                <c:pt idx="6627">
                  <c:v>-6.5630000000000002E-12</c:v>
                </c:pt>
                <c:pt idx="6628">
                  <c:v>-1.6071000000000001E-11</c:v>
                </c:pt>
                <c:pt idx="6629">
                  <c:v>-2.0523999999999999E-11</c:v>
                </c:pt>
                <c:pt idx="6630">
                  <c:v>-2.2099000000000001E-11</c:v>
                </c:pt>
                <c:pt idx="6631">
                  <c:v>-2.1515E-11</c:v>
                </c:pt>
                <c:pt idx="6632">
                  <c:v>-2.8481E-11</c:v>
                </c:pt>
                <c:pt idx="6633">
                  <c:v>-3.5858000000000002E-11</c:v>
                </c:pt>
                <c:pt idx="6634">
                  <c:v>-4.2786E-11</c:v>
                </c:pt>
                <c:pt idx="6635">
                  <c:v>-5.1051000000000003E-11</c:v>
                </c:pt>
                <c:pt idx="6636">
                  <c:v>-5.6754E-11</c:v>
                </c:pt>
                <c:pt idx="6637">
                  <c:v>-5.7014000000000001E-11</c:v>
                </c:pt>
                <c:pt idx="6638">
                  <c:v>-5.6818E-11</c:v>
                </c:pt>
                <c:pt idx="6639">
                  <c:v>-6.0434E-11</c:v>
                </c:pt>
                <c:pt idx="6640">
                  <c:v>-6.1058999999999998E-11</c:v>
                </c:pt>
                <c:pt idx="6641">
                  <c:v>-6.1251000000000004E-11</c:v>
                </c:pt>
                <c:pt idx="6642">
                  <c:v>-6.1172999999999994E-11</c:v>
                </c:pt>
                <c:pt idx="6643">
                  <c:v>-6.5424000000000001E-11</c:v>
                </c:pt>
                <c:pt idx="6644">
                  <c:v>-7.3287999999999995E-11</c:v>
                </c:pt>
                <c:pt idx="6645">
                  <c:v>-7.4697999999999994E-11</c:v>
                </c:pt>
                <c:pt idx="6646">
                  <c:v>-7.8924000000000006E-11</c:v>
                </c:pt>
                <c:pt idx="6647">
                  <c:v>-8.6644000000000006E-11</c:v>
                </c:pt>
                <c:pt idx="6648">
                  <c:v>-9.1555000000000001E-11</c:v>
                </c:pt>
                <c:pt idx="6649">
                  <c:v>-9.3057999999999995E-11</c:v>
                </c:pt>
                <c:pt idx="6650">
                  <c:v>-9.1517999999999994E-11</c:v>
                </c:pt>
                <c:pt idx="6651">
                  <c:v>-8.5789999999999995E-11</c:v>
                </c:pt>
                <c:pt idx="6652">
                  <c:v>-7.5308000000000005E-11</c:v>
                </c:pt>
                <c:pt idx="6653">
                  <c:v>-6.0621999999999998E-11</c:v>
                </c:pt>
                <c:pt idx="6654">
                  <c:v>-4.4829E-11</c:v>
                </c:pt>
                <c:pt idx="6655">
                  <c:v>-3.0765000000000003E-11</c:v>
                </c:pt>
                <c:pt idx="6656">
                  <c:v>-2.1603000000000002E-11</c:v>
                </c:pt>
                <c:pt idx="6657">
                  <c:v>-1.7405999999999999E-11</c:v>
                </c:pt>
                <c:pt idx="6658">
                  <c:v>-1.9482000000000001E-11</c:v>
                </c:pt>
                <c:pt idx="6659">
                  <c:v>-2.3839999999999999E-11</c:v>
                </c:pt>
                <c:pt idx="6660">
                  <c:v>-2.8545999999999999E-11</c:v>
                </c:pt>
                <c:pt idx="6661">
                  <c:v>-3.3626999999999998E-11</c:v>
                </c:pt>
                <c:pt idx="6662">
                  <c:v>-3.5421000000000001E-11</c:v>
                </c:pt>
                <c:pt idx="6663">
                  <c:v>-3.2386999999999998E-11</c:v>
                </c:pt>
                <c:pt idx="6664">
                  <c:v>-3.0661999999999998E-11</c:v>
                </c:pt>
                <c:pt idx="6665">
                  <c:v>-2.3849000000000001E-11</c:v>
                </c:pt>
                <c:pt idx="6666">
                  <c:v>-2.3375E-11</c:v>
                </c:pt>
                <c:pt idx="6667">
                  <c:v>-2.0176999999999999E-11</c:v>
                </c:pt>
                <c:pt idx="6668">
                  <c:v>-2.0857999999999999E-11</c:v>
                </c:pt>
                <c:pt idx="6669">
                  <c:v>-2.3038000000000001E-11</c:v>
                </c:pt>
                <c:pt idx="6670">
                  <c:v>-2.6557999999999999E-11</c:v>
                </c:pt>
                <c:pt idx="6671">
                  <c:v>-3.0517000000000002E-11</c:v>
                </c:pt>
                <c:pt idx="6672">
                  <c:v>-3.7699000000000001E-11</c:v>
                </c:pt>
                <c:pt idx="6673">
                  <c:v>-4.4751999999999998E-11</c:v>
                </c:pt>
                <c:pt idx="6674">
                  <c:v>-5.0177000000000002E-11</c:v>
                </c:pt>
                <c:pt idx="6675">
                  <c:v>-5.2764000000000003E-11</c:v>
                </c:pt>
                <c:pt idx="6676">
                  <c:v>-5.3033999999999999E-11</c:v>
                </c:pt>
                <c:pt idx="6677">
                  <c:v>-5.0992000000000001E-11</c:v>
                </c:pt>
                <c:pt idx="6678">
                  <c:v>-5.1954000000000001E-11</c:v>
                </c:pt>
                <c:pt idx="6679">
                  <c:v>-5.4190999999999998E-11</c:v>
                </c:pt>
                <c:pt idx="6680">
                  <c:v>-5.8903999999999994E-11</c:v>
                </c:pt>
                <c:pt idx="6681">
                  <c:v>-6.7332000000000006E-11</c:v>
                </c:pt>
                <c:pt idx="6682">
                  <c:v>-7.8420999999999995E-11</c:v>
                </c:pt>
                <c:pt idx="6683">
                  <c:v>-8.6624000000000002E-11</c:v>
                </c:pt>
                <c:pt idx="6684">
                  <c:v>-8.8772999999999994E-11</c:v>
                </c:pt>
                <c:pt idx="6685">
                  <c:v>-8.9151000000000006E-11</c:v>
                </c:pt>
                <c:pt idx="6686">
                  <c:v>-8.8483999999999997E-11</c:v>
                </c:pt>
                <c:pt idx="6687">
                  <c:v>-8.6267000000000003E-11</c:v>
                </c:pt>
                <c:pt idx="6688">
                  <c:v>-8.181E-11</c:v>
                </c:pt>
                <c:pt idx="6689">
                  <c:v>-7.7125000000000005E-11</c:v>
                </c:pt>
                <c:pt idx="6690">
                  <c:v>-7.3855999999999995E-11</c:v>
                </c:pt>
                <c:pt idx="6691">
                  <c:v>-6.8888000000000003E-11</c:v>
                </c:pt>
                <c:pt idx="6692">
                  <c:v>-6.1145999999999995E-11</c:v>
                </c:pt>
                <c:pt idx="6693">
                  <c:v>-5.2742999999999997E-11</c:v>
                </c:pt>
                <c:pt idx="6694">
                  <c:v>-4.6897000000000001E-11</c:v>
                </c:pt>
                <c:pt idx="6695">
                  <c:v>-4.2820000000000001E-11</c:v>
                </c:pt>
                <c:pt idx="6696">
                  <c:v>-3.7932000000000003E-11</c:v>
                </c:pt>
                <c:pt idx="6697">
                  <c:v>-3.3964E-11</c:v>
                </c:pt>
                <c:pt idx="6698">
                  <c:v>-2.434E-11</c:v>
                </c:pt>
                <c:pt idx="6699">
                  <c:v>-1.5429999999999999E-11</c:v>
                </c:pt>
                <c:pt idx="6700">
                  <c:v>-4.5259999999999999E-12</c:v>
                </c:pt>
                <c:pt idx="6701">
                  <c:v>-2.36E-12</c:v>
                </c:pt>
                <c:pt idx="6702">
                  <c:v>-4.4140000000000004E-12</c:v>
                </c:pt>
                <c:pt idx="6703">
                  <c:v>-7.7210000000000007E-12</c:v>
                </c:pt>
                <c:pt idx="6704">
                  <c:v>-1.5524E-11</c:v>
                </c:pt>
                <c:pt idx="6705">
                  <c:v>-2.3213999999999999E-11</c:v>
                </c:pt>
                <c:pt idx="6706">
                  <c:v>-3.0429999999999999E-11</c:v>
                </c:pt>
                <c:pt idx="6707">
                  <c:v>-2.6823000000000001E-11</c:v>
                </c:pt>
                <c:pt idx="6708">
                  <c:v>-3.4786000000000001E-11</c:v>
                </c:pt>
                <c:pt idx="6709">
                  <c:v>-3.4233000000000001E-11</c:v>
                </c:pt>
                <c:pt idx="6710">
                  <c:v>-3.4384999999999999E-11</c:v>
                </c:pt>
                <c:pt idx="6711">
                  <c:v>-3.6761E-11</c:v>
                </c:pt>
                <c:pt idx="6712">
                  <c:v>-3.7333999999999997E-11</c:v>
                </c:pt>
                <c:pt idx="6713">
                  <c:v>-3.9477999999999998E-11</c:v>
                </c:pt>
                <c:pt idx="6714">
                  <c:v>-4.0641999999999999E-11</c:v>
                </c:pt>
                <c:pt idx="6715">
                  <c:v>-4.4060000000000001E-11</c:v>
                </c:pt>
                <c:pt idx="6716">
                  <c:v>-5.2648000000000003E-11</c:v>
                </c:pt>
                <c:pt idx="6717">
                  <c:v>-6.1034999999999999E-11</c:v>
                </c:pt>
                <c:pt idx="6718">
                  <c:v>-6.9563999999999999E-11</c:v>
                </c:pt>
                <c:pt idx="6719">
                  <c:v>-7.5149999999999994E-11</c:v>
                </c:pt>
                <c:pt idx="6720">
                  <c:v>-8.6211000000000001E-11</c:v>
                </c:pt>
                <c:pt idx="6721">
                  <c:v>-9.2887000000000002E-11</c:v>
                </c:pt>
                <c:pt idx="6722">
                  <c:v>-9.5382999999999998E-11</c:v>
                </c:pt>
                <c:pt idx="6723">
                  <c:v>-9.1210999999999997E-11</c:v>
                </c:pt>
                <c:pt idx="6724">
                  <c:v>-8.3933000000000001E-11</c:v>
                </c:pt>
                <c:pt idx="6725">
                  <c:v>-7.2428999999999994E-11</c:v>
                </c:pt>
                <c:pt idx="6726">
                  <c:v>-6.2595000000000005E-11</c:v>
                </c:pt>
                <c:pt idx="6727">
                  <c:v>-5.5674999999999998E-11</c:v>
                </c:pt>
                <c:pt idx="6728">
                  <c:v>-5.0235999999999997E-11</c:v>
                </c:pt>
                <c:pt idx="6729">
                  <c:v>-4.1859000000000002E-11</c:v>
                </c:pt>
                <c:pt idx="6730">
                  <c:v>-3.9889000000000002E-11</c:v>
                </c:pt>
                <c:pt idx="6731">
                  <c:v>-4.0119999999999999E-11</c:v>
                </c:pt>
                <c:pt idx="6732">
                  <c:v>-4.2860999999999997E-11</c:v>
                </c:pt>
                <c:pt idx="6733">
                  <c:v>-4.5887000000000003E-11</c:v>
                </c:pt>
                <c:pt idx="6734">
                  <c:v>-3.5709000000000003E-11</c:v>
                </c:pt>
                <c:pt idx="6735">
                  <c:v>-3.6606999999999997E-11</c:v>
                </c:pt>
                <c:pt idx="6736">
                  <c:v>-2.8193000000000002E-11</c:v>
                </c:pt>
                <c:pt idx="6737">
                  <c:v>-2.088E-11</c:v>
                </c:pt>
                <c:pt idx="6738">
                  <c:v>-1.3236000000000001E-11</c:v>
                </c:pt>
                <c:pt idx="6739">
                  <c:v>-9.5459999999999999E-12</c:v>
                </c:pt>
                <c:pt idx="6740">
                  <c:v>-9.4500000000000003E-12</c:v>
                </c:pt>
                <c:pt idx="6741">
                  <c:v>-1.0390000000000001E-11</c:v>
                </c:pt>
                <c:pt idx="6742">
                  <c:v>-1.5104999999999999E-11</c:v>
                </c:pt>
                <c:pt idx="6743">
                  <c:v>-2.3476000000000001E-11</c:v>
                </c:pt>
                <c:pt idx="6744">
                  <c:v>-3.0307999999999999E-11</c:v>
                </c:pt>
                <c:pt idx="6745">
                  <c:v>-3.3104999999999998E-11</c:v>
                </c:pt>
                <c:pt idx="6746">
                  <c:v>-3.3359E-11</c:v>
                </c:pt>
                <c:pt idx="6747">
                  <c:v>-3.1873000000000002E-11</c:v>
                </c:pt>
                <c:pt idx="6748">
                  <c:v>-3.2517000000000001E-11</c:v>
                </c:pt>
                <c:pt idx="6749">
                  <c:v>-3.6752E-11</c:v>
                </c:pt>
                <c:pt idx="6750">
                  <c:v>-4.3987000000000001E-11</c:v>
                </c:pt>
                <c:pt idx="6751">
                  <c:v>-5.2333000000000002E-11</c:v>
                </c:pt>
                <c:pt idx="6752">
                  <c:v>-6.0772000000000005E-11</c:v>
                </c:pt>
                <c:pt idx="6753">
                  <c:v>-6.6959999999999994E-11</c:v>
                </c:pt>
                <c:pt idx="6754">
                  <c:v>-7.2056999999999995E-11</c:v>
                </c:pt>
                <c:pt idx="6755">
                  <c:v>-7.7494000000000004E-11</c:v>
                </c:pt>
                <c:pt idx="6756">
                  <c:v>-8.1498999999999994E-11</c:v>
                </c:pt>
                <c:pt idx="6757">
                  <c:v>-8.2060999999999995E-11</c:v>
                </c:pt>
                <c:pt idx="6758">
                  <c:v>-7.9451000000000003E-11</c:v>
                </c:pt>
                <c:pt idx="6759">
                  <c:v>-7.6850999999999994E-11</c:v>
                </c:pt>
                <c:pt idx="6760">
                  <c:v>-7.4740000000000005E-11</c:v>
                </c:pt>
                <c:pt idx="6761">
                  <c:v>-7.1244999999999995E-11</c:v>
                </c:pt>
                <c:pt idx="6762">
                  <c:v>-6.8112000000000002E-11</c:v>
                </c:pt>
                <c:pt idx="6763">
                  <c:v>-6.6155000000000003E-11</c:v>
                </c:pt>
                <c:pt idx="6764">
                  <c:v>-6.5362999999999994E-11</c:v>
                </c:pt>
                <c:pt idx="6765">
                  <c:v>-6.692E-11</c:v>
                </c:pt>
                <c:pt idx="6766">
                  <c:v>-6.9399000000000005E-11</c:v>
                </c:pt>
                <c:pt idx="6767">
                  <c:v>-6.7514999999999999E-11</c:v>
                </c:pt>
                <c:pt idx="6768">
                  <c:v>-6.3187000000000004E-11</c:v>
                </c:pt>
                <c:pt idx="6769">
                  <c:v>-6.0889E-11</c:v>
                </c:pt>
                <c:pt idx="6770">
                  <c:v>-5.8485000000000005E-11</c:v>
                </c:pt>
                <c:pt idx="6771">
                  <c:v>-5.2299000000000001E-11</c:v>
                </c:pt>
                <c:pt idx="6772">
                  <c:v>-4.5911000000000002E-11</c:v>
                </c:pt>
                <c:pt idx="6773">
                  <c:v>-4.1052000000000001E-11</c:v>
                </c:pt>
                <c:pt idx="6774">
                  <c:v>-3.5129999999999999E-11</c:v>
                </c:pt>
                <c:pt idx="6775">
                  <c:v>-2.6847999999999999E-11</c:v>
                </c:pt>
                <c:pt idx="6776">
                  <c:v>-1.6773000000000001E-11</c:v>
                </c:pt>
                <c:pt idx="6777">
                  <c:v>-3.8280000000000002E-12</c:v>
                </c:pt>
                <c:pt idx="6778">
                  <c:v>4.6999999999999998E-12</c:v>
                </c:pt>
                <c:pt idx="6779">
                  <c:v>6.7489999999999996E-12</c:v>
                </c:pt>
                <c:pt idx="6780">
                  <c:v>1.3939999999999999E-12</c:v>
                </c:pt>
                <c:pt idx="6781">
                  <c:v>-4.4490000000000001E-12</c:v>
                </c:pt>
                <c:pt idx="6782">
                  <c:v>-2.0034E-11</c:v>
                </c:pt>
                <c:pt idx="6783">
                  <c:v>-3.0401000000000002E-11</c:v>
                </c:pt>
                <c:pt idx="6784">
                  <c:v>-3.9896999999999999E-11</c:v>
                </c:pt>
                <c:pt idx="6785">
                  <c:v>-4.3508000000000002E-11</c:v>
                </c:pt>
                <c:pt idx="6786">
                  <c:v>-4.6720999999999997E-11</c:v>
                </c:pt>
                <c:pt idx="6787">
                  <c:v>-4.7335999999999999E-11</c:v>
                </c:pt>
                <c:pt idx="6788">
                  <c:v>-4.8198000000000001E-11</c:v>
                </c:pt>
                <c:pt idx="6789">
                  <c:v>-5.0541999999999999E-11</c:v>
                </c:pt>
                <c:pt idx="6790">
                  <c:v>-5.1822E-11</c:v>
                </c:pt>
                <c:pt idx="6791">
                  <c:v>-5.6468999999999998E-11</c:v>
                </c:pt>
                <c:pt idx="6792">
                  <c:v>-6.2899999999999997E-11</c:v>
                </c:pt>
                <c:pt idx="6793">
                  <c:v>-5.9241000000000003E-11</c:v>
                </c:pt>
                <c:pt idx="6794">
                  <c:v>-6.5088000000000001E-11</c:v>
                </c:pt>
                <c:pt idx="6795">
                  <c:v>-6.6397999999999994E-11</c:v>
                </c:pt>
                <c:pt idx="6796">
                  <c:v>-6.6551000000000001E-11</c:v>
                </c:pt>
                <c:pt idx="6797">
                  <c:v>-6.8127999999999997E-11</c:v>
                </c:pt>
                <c:pt idx="6798">
                  <c:v>-7.5416999999999997E-11</c:v>
                </c:pt>
                <c:pt idx="6799">
                  <c:v>-8.4959000000000001E-11</c:v>
                </c:pt>
                <c:pt idx="6800">
                  <c:v>-9.0859999999999997E-11</c:v>
                </c:pt>
                <c:pt idx="6801">
                  <c:v>-9.3289999999999995E-11</c:v>
                </c:pt>
                <c:pt idx="6802">
                  <c:v>-8.9584999999999994E-11</c:v>
                </c:pt>
                <c:pt idx="6803">
                  <c:v>-7.7860000000000003E-11</c:v>
                </c:pt>
                <c:pt idx="6804">
                  <c:v>-6.4258999999999998E-11</c:v>
                </c:pt>
                <c:pt idx="6805">
                  <c:v>-5.2275999999999997E-11</c:v>
                </c:pt>
                <c:pt idx="6806">
                  <c:v>-4.3218999999999998E-11</c:v>
                </c:pt>
                <c:pt idx="6807">
                  <c:v>-3.4292999999999999E-11</c:v>
                </c:pt>
                <c:pt idx="6808">
                  <c:v>-2.279E-11</c:v>
                </c:pt>
                <c:pt idx="6809">
                  <c:v>-1.2397000000000001E-11</c:v>
                </c:pt>
                <c:pt idx="6810">
                  <c:v>-7.5980000000000005E-12</c:v>
                </c:pt>
                <c:pt idx="6811">
                  <c:v>-7.1390000000000002E-12</c:v>
                </c:pt>
                <c:pt idx="6812">
                  <c:v>-1.3572000000000001E-11</c:v>
                </c:pt>
                <c:pt idx="6813">
                  <c:v>-2.4279E-11</c:v>
                </c:pt>
                <c:pt idx="6814">
                  <c:v>-3.3562999999999998E-11</c:v>
                </c:pt>
                <c:pt idx="6815">
                  <c:v>-3.6102000000000001E-11</c:v>
                </c:pt>
                <c:pt idx="6816">
                  <c:v>-3.3552000000000001E-11</c:v>
                </c:pt>
                <c:pt idx="6817">
                  <c:v>-2.8342E-11</c:v>
                </c:pt>
                <c:pt idx="6818">
                  <c:v>-2.4698000000000002E-11</c:v>
                </c:pt>
                <c:pt idx="6819">
                  <c:v>-2.1514000000000001E-11</c:v>
                </c:pt>
                <c:pt idx="6820">
                  <c:v>-1.5626999999999999E-11</c:v>
                </c:pt>
                <c:pt idx="6821">
                  <c:v>-1.0125999999999999E-11</c:v>
                </c:pt>
                <c:pt idx="6822">
                  <c:v>-8.5349999999999995E-12</c:v>
                </c:pt>
                <c:pt idx="6823">
                  <c:v>-1.1982E-11</c:v>
                </c:pt>
                <c:pt idx="6824">
                  <c:v>-2.3552999999999999E-11</c:v>
                </c:pt>
                <c:pt idx="6825">
                  <c:v>-3.1501999999999999E-11</c:v>
                </c:pt>
                <c:pt idx="6826">
                  <c:v>-3.9406000000000001E-11</c:v>
                </c:pt>
                <c:pt idx="6827">
                  <c:v>-4.4723000000000002E-11</c:v>
                </c:pt>
                <c:pt idx="6828">
                  <c:v>-5.0097E-11</c:v>
                </c:pt>
                <c:pt idx="6829">
                  <c:v>-5.7024999999999998E-11</c:v>
                </c:pt>
                <c:pt idx="6830">
                  <c:v>-6.1465000000000004E-11</c:v>
                </c:pt>
                <c:pt idx="6831">
                  <c:v>-6.3860999999999995E-11</c:v>
                </c:pt>
                <c:pt idx="6832">
                  <c:v>-7.0102E-11</c:v>
                </c:pt>
                <c:pt idx="6833">
                  <c:v>-7.6508999999999994E-11</c:v>
                </c:pt>
                <c:pt idx="6834">
                  <c:v>-7.9930999999999998E-11</c:v>
                </c:pt>
                <c:pt idx="6835">
                  <c:v>-8.1943000000000003E-11</c:v>
                </c:pt>
                <c:pt idx="6836">
                  <c:v>-8.2109000000000006E-11</c:v>
                </c:pt>
                <c:pt idx="6837">
                  <c:v>-7.9877E-11</c:v>
                </c:pt>
                <c:pt idx="6838">
                  <c:v>-6.5680999999999995E-11</c:v>
                </c:pt>
                <c:pt idx="6839">
                  <c:v>-6.4778999999999999E-11</c:v>
                </c:pt>
                <c:pt idx="6840">
                  <c:v>-5.5627E-11</c:v>
                </c:pt>
                <c:pt idx="6841">
                  <c:v>-4.6677000000000001E-11</c:v>
                </c:pt>
                <c:pt idx="6842">
                  <c:v>-4.3566000000000002E-11</c:v>
                </c:pt>
                <c:pt idx="6843">
                  <c:v>-3.8624E-11</c:v>
                </c:pt>
                <c:pt idx="6844">
                  <c:v>-4.3930999999999999E-11</c:v>
                </c:pt>
                <c:pt idx="6845">
                  <c:v>-5.1332999999999999E-11</c:v>
                </c:pt>
                <c:pt idx="6846">
                  <c:v>-5.2700999999999998E-11</c:v>
                </c:pt>
                <c:pt idx="6847">
                  <c:v>-5.2272000000000002E-11</c:v>
                </c:pt>
                <c:pt idx="6848">
                  <c:v>-4.6684000000000003E-11</c:v>
                </c:pt>
                <c:pt idx="6849">
                  <c:v>-4.0018999999999999E-11</c:v>
                </c:pt>
                <c:pt idx="6850">
                  <c:v>-3.1317000000000002E-11</c:v>
                </c:pt>
                <c:pt idx="6851">
                  <c:v>-2.2164E-11</c:v>
                </c:pt>
                <c:pt idx="6852">
                  <c:v>-1.3158E-11</c:v>
                </c:pt>
                <c:pt idx="6853">
                  <c:v>-5.6450000000000003E-12</c:v>
                </c:pt>
                <c:pt idx="6854">
                  <c:v>-1.309E-12</c:v>
                </c:pt>
                <c:pt idx="6855">
                  <c:v>7.2400000000000005E-13</c:v>
                </c:pt>
                <c:pt idx="6856">
                  <c:v>7.6399999999999998E-13</c:v>
                </c:pt>
                <c:pt idx="6857">
                  <c:v>-1.5109999999999999E-12</c:v>
                </c:pt>
                <c:pt idx="6858">
                  <c:v>-9.5660000000000002E-12</c:v>
                </c:pt>
                <c:pt idx="6859">
                  <c:v>-1.9340000000000001E-11</c:v>
                </c:pt>
                <c:pt idx="6860">
                  <c:v>-2.7177999999999999E-11</c:v>
                </c:pt>
                <c:pt idx="6861">
                  <c:v>-3.2527999999999999E-11</c:v>
                </c:pt>
                <c:pt idx="6862">
                  <c:v>-3.8213000000000003E-11</c:v>
                </c:pt>
                <c:pt idx="6863">
                  <c:v>-4.2595999999999998E-11</c:v>
                </c:pt>
                <c:pt idx="6864">
                  <c:v>-4.7075000000000003E-11</c:v>
                </c:pt>
                <c:pt idx="6865">
                  <c:v>-4.9338000000000003E-11</c:v>
                </c:pt>
                <c:pt idx="6866">
                  <c:v>-5.3655000000000001E-11</c:v>
                </c:pt>
                <c:pt idx="6867">
                  <c:v>-5.7371E-11</c:v>
                </c:pt>
                <c:pt idx="6868">
                  <c:v>-6.1181999999999994E-11</c:v>
                </c:pt>
                <c:pt idx="6869">
                  <c:v>-6.3664999999999994E-11</c:v>
                </c:pt>
                <c:pt idx="6870">
                  <c:v>-5.5372999999999998E-11</c:v>
                </c:pt>
                <c:pt idx="6871">
                  <c:v>-6.1385999999999999E-11</c:v>
                </c:pt>
                <c:pt idx="6872">
                  <c:v>-6.3792999999999994E-11</c:v>
                </c:pt>
                <c:pt idx="6873">
                  <c:v>-6.8415999999999999E-11</c:v>
                </c:pt>
                <c:pt idx="6874">
                  <c:v>-6.9956000000000001E-11</c:v>
                </c:pt>
                <c:pt idx="6875">
                  <c:v>-6.8439000000000003E-11</c:v>
                </c:pt>
                <c:pt idx="6876">
                  <c:v>-6.5487999999999994E-11</c:v>
                </c:pt>
                <c:pt idx="6877">
                  <c:v>-6.4535E-11</c:v>
                </c:pt>
                <c:pt idx="6878">
                  <c:v>-6.0225000000000004E-11</c:v>
                </c:pt>
                <c:pt idx="6879">
                  <c:v>-5.8352000000000002E-11</c:v>
                </c:pt>
                <c:pt idx="6880">
                  <c:v>-5.8290999999999995E-11</c:v>
                </c:pt>
                <c:pt idx="6881">
                  <c:v>-5.9015999999999998E-11</c:v>
                </c:pt>
                <c:pt idx="6882">
                  <c:v>-5.8154999999999998E-11</c:v>
                </c:pt>
                <c:pt idx="6883">
                  <c:v>-5.4013000000000003E-11</c:v>
                </c:pt>
                <c:pt idx="6884">
                  <c:v>-4.6565000000000003E-11</c:v>
                </c:pt>
                <c:pt idx="6885">
                  <c:v>-4.1071999999999998E-11</c:v>
                </c:pt>
                <c:pt idx="6886">
                  <c:v>-3.4844000000000001E-11</c:v>
                </c:pt>
                <c:pt idx="6887">
                  <c:v>-2.6301000000000001E-11</c:v>
                </c:pt>
                <c:pt idx="6888">
                  <c:v>-1.8156E-11</c:v>
                </c:pt>
                <c:pt idx="6889">
                  <c:v>-1.3352999999999999E-11</c:v>
                </c:pt>
                <c:pt idx="6890">
                  <c:v>-7.9029999999999997E-12</c:v>
                </c:pt>
                <c:pt idx="6891">
                  <c:v>-4.0990000000000002E-12</c:v>
                </c:pt>
                <c:pt idx="6892">
                  <c:v>-4.7140000000000003E-12</c:v>
                </c:pt>
                <c:pt idx="6893">
                  <c:v>-6.5940000000000004E-12</c:v>
                </c:pt>
                <c:pt idx="6894">
                  <c:v>-9.5839999999999996E-12</c:v>
                </c:pt>
                <c:pt idx="6895">
                  <c:v>-1.3716E-11</c:v>
                </c:pt>
                <c:pt idx="6896">
                  <c:v>-1.8066E-11</c:v>
                </c:pt>
                <c:pt idx="6897">
                  <c:v>-2.487E-11</c:v>
                </c:pt>
                <c:pt idx="6898">
                  <c:v>-3.1152000000000001E-11</c:v>
                </c:pt>
                <c:pt idx="6899">
                  <c:v>-3.9156999999999997E-11</c:v>
                </c:pt>
                <c:pt idx="6900">
                  <c:v>-4.7010000000000001E-11</c:v>
                </c:pt>
                <c:pt idx="6901">
                  <c:v>-5.3517E-11</c:v>
                </c:pt>
                <c:pt idx="6902">
                  <c:v>-5.5493E-11</c:v>
                </c:pt>
                <c:pt idx="6903">
                  <c:v>-5.1518000000000002E-11</c:v>
                </c:pt>
                <c:pt idx="6904">
                  <c:v>-5.1422E-11</c:v>
                </c:pt>
                <c:pt idx="6905">
                  <c:v>-5.0617999999999998E-11</c:v>
                </c:pt>
                <c:pt idx="6906">
                  <c:v>-5.0144999999999998E-11</c:v>
                </c:pt>
                <c:pt idx="6907">
                  <c:v>-4.8916000000000002E-11</c:v>
                </c:pt>
                <c:pt idx="6908">
                  <c:v>-5.1213999999999999E-11</c:v>
                </c:pt>
                <c:pt idx="6909">
                  <c:v>-5.7681999999999999E-11</c:v>
                </c:pt>
                <c:pt idx="6910">
                  <c:v>-6.6532000000000006E-11</c:v>
                </c:pt>
                <c:pt idx="6911">
                  <c:v>-7.3113000000000006E-11</c:v>
                </c:pt>
                <c:pt idx="6912">
                  <c:v>-7.7215000000000002E-11</c:v>
                </c:pt>
                <c:pt idx="6913">
                  <c:v>-7.8779999999999998E-11</c:v>
                </c:pt>
                <c:pt idx="6914">
                  <c:v>-7.6805E-11</c:v>
                </c:pt>
                <c:pt idx="6915">
                  <c:v>-7.3284999999999996E-11</c:v>
                </c:pt>
                <c:pt idx="6916">
                  <c:v>-6.6780999999999997E-11</c:v>
                </c:pt>
                <c:pt idx="6917">
                  <c:v>-6.1371999999999995E-11</c:v>
                </c:pt>
                <c:pt idx="6918">
                  <c:v>-5.5763000000000003E-11</c:v>
                </c:pt>
                <c:pt idx="6919">
                  <c:v>-5.1268999999999999E-11</c:v>
                </c:pt>
                <c:pt idx="6920">
                  <c:v>-3.7251999999999998E-11</c:v>
                </c:pt>
                <c:pt idx="6921">
                  <c:v>-4.5047000000000002E-11</c:v>
                </c:pt>
                <c:pt idx="6922">
                  <c:v>-3.9388000000000001E-11</c:v>
                </c:pt>
                <c:pt idx="6923">
                  <c:v>-3.2371000000000003E-11</c:v>
                </c:pt>
                <c:pt idx="6924">
                  <c:v>-2.4598E-11</c:v>
                </c:pt>
                <c:pt idx="6925">
                  <c:v>-2.3369999999999999E-11</c:v>
                </c:pt>
                <c:pt idx="6926">
                  <c:v>-2.1057E-11</c:v>
                </c:pt>
                <c:pt idx="6927">
                  <c:v>-2.1688999999999999E-11</c:v>
                </c:pt>
                <c:pt idx="6928">
                  <c:v>-2.5354999999999999E-11</c:v>
                </c:pt>
                <c:pt idx="6929">
                  <c:v>-1.8886E-11</c:v>
                </c:pt>
                <c:pt idx="6930">
                  <c:v>-1.4343000000000001E-11</c:v>
                </c:pt>
                <c:pt idx="6931">
                  <c:v>-1.401E-11</c:v>
                </c:pt>
                <c:pt idx="6932">
                  <c:v>-1.2200000000000001E-11</c:v>
                </c:pt>
                <c:pt idx="6933">
                  <c:v>-1.1259E-11</c:v>
                </c:pt>
                <c:pt idx="6934">
                  <c:v>-1.1769E-11</c:v>
                </c:pt>
                <c:pt idx="6935">
                  <c:v>-1.3297E-11</c:v>
                </c:pt>
                <c:pt idx="6936">
                  <c:v>-1.6672E-11</c:v>
                </c:pt>
                <c:pt idx="6937">
                  <c:v>-2.1538E-11</c:v>
                </c:pt>
                <c:pt idx="6938">
                  <c:v>-1.3649999999999999E-11</c:v>
                </c:pt>
                <c:pt idx="6939">
                  <c:v>-3.6774999999999997E-11</c:v>
                </c:pt>
                <c:pt idx="6940">
                  <c:v>-4.3532999999999997E-11</c:v>
                </c:pt>
                <c:pt idx="6941">
                  <c:v>-4.8424000000000001E-11</c:v>
                </c:pt>
                <c:pt idx="6942">
                  <c:v>-5.589E-11</c:v>
                </c:pt>
                <c:pt idx="6943">
                  <c:v>-5.9973000000000001E-11</c:v>
                </c:pt>
                <c:pt idx="6944">
                  <c:v>-6.4138000000000006E-11</c:v>
                </c:pt>
                <c:pt idx="6945">
                  <c:v>-6.3502000000000005E-11</c:v>
                </c:pt>
                <c:pt idx="6946">
                  <c:v>-6.1991000000000006E-11</c:v>
                </c:pt>
                <c:pt idx="6947">
                  <c:v>-6.3304999999999995E-11</c:v>
                </c:pt>
                <c:pt idx="6948">
                  <c:v>-6.3770999999999999E-11</c:v>
                </c:pt>
                <c:pt idx="6949">
                  <c:v>-6.5213999999999996E-11</c:v>
                </c:pt>
                <c:pt idx="6950">
                  <c:v>-6.7621000000000004E-11</c:v>
                </c:pt>
                <c:pt idx="6951">
                  <c:v>-7.1892000000000001E-11</c:v>
                </c:pt>
                <c:pt idx="6952">
                  <c:v>-7.8559999999999998E-11</c:v>
                </c:pt>
                <c:pt idx="6953">
                  <c:v>-8.2226000000000001E-11</c:v>
                </c:pt>
                <c:pt idx="6954">
                  <c:v>-8.1539000000000001E-11</c:v>
                </c:pt>
                <c:pt idx="6955">
                  <c:v>-7.9202999999999995E-11</c:v>
                </c:pt>
                <c:pt idx="6956">
                  <c:v>-7.8681999999999998E-11</c:v>
                </c:pt>
                <c:pt idx="6957">
                  <c:v>-8.6818999999999995E-11</c:v>
                </c:pt>
                <c:pt idx="6958">
                  <c:v>-7.2751999999999999E-11</c:v>
                </c:pt>
                <c:pt idx="6959">
                  <c:v>-5.6557000000000003E-11</c:v>
                </c:pt>
                <c:pt idx="6960">
                  <c:v>-3.8115000000000002E-11</c:v>
                </c:pt>
                <c:pt idx="6961">
                  <c:v>-2.1074E-11</c:v>
                </c:pt>
                <c:pt idx="6962">
                  <c:v>1.1961E-11</c:v>
                </c:pt>
                <c:pt idx="6963">
                  <c:v>9.9700000000000005E-12</c:v>
                </c:pt>
                <c:pt idx="6964">
                  <c:v>2.117E-11</c:v>
                </c:pt>
                <c:pt idx="6965">
                  <c:v>1.5680000000000001E-11</c:v>
                </c:pt>
                <c:pt idx="6966">
                  <c:v>9.7099999999999996E-12</c:v>
                </c:pt>
                <c:pt idx="6967">
                  <c:v>1.2200000000000001E-12</c:v>
                </c:pt>
                <c:pt idx="6968">
                  <c:v>-9.2660000000000003E-12</c:v>
                </c:pt>
                <c:pt idx="6969">
                  <c:v>-2.0825999999999999E-11</c:v>
                </c:pt>
                <c:pt idx="6970">
                  <c:v>-3.0386999999999998E-11</c:v>
                </c:pt>
                <c:pt idx="6971">
                  <c:v>-3.7669999999999998E-11</c:v>
                </c:pt>
                <c:pt idx="6972">
                  <c:v>-4.1596999999999997E-11</c:v>
                </c:pt>
                <c:pt idx="6973">
                  <c:v>-4.5866999999999999E-11</c:v>
                </c:pt>
                <c:pt idx="6974">
                  <c:v>-4.3853000000000002E-11</c:v>
                </c:pt>
                <c:pt idx="6975">
                  <c:v>-3.6362000000000002E-11</c:v>
                </c:pt>
                <c:pt idx="6976">
                  <c:v>-1.6197E-11</c:v>
                </c:pt>
                <c:pt idx="6977">
                  <c:v>-2.1807E-11</c:v>
                </c:pt>
                <c:pt idx="6978">
                  <c:v>-2.2842E-11</c:v>
                </c:pt>
                <c:pt idx="6979">
                  <c:v>-2.6742999999999999E-11</c:v>
                </c:pt>
                <c:pt idx="6980">
                  <c:v>-3.3586000000000002E-11</c:v>
                </c:pt>
                <c:pt idx="6981">
                  <c:v>-4.3569000000000002E-11</c:v>
                </c:pt>
                <c:pt idx="6982">
                  <c:v>-3.1042999999999997E-11</c:v>
                </c:pt>
                <c:pt idx="6983">
                  <c:v>-5.6041999999999999E-11</c:v>
                </c:pt>
                <c:pt idx="6984">
                  <c:v>-6.6664000000000001E-11</c:v>
                </c:pt>
                <c:pt idx="6985">
                  <c:v>-7.4322999999999995E-11</c:v>
                </c:pt>
                <c:pt idx="6986">
                  <c:v>-8.1004999999999996E-11</c:v>
                </c:pt>
                <c:pt idx="6987">
                  <c:v>-8.5331999999999995E-11</c:v>
                </c:pt>
                <c:pt idx="6988">
                  <c:v>-8.5973999999999997E-11</c:v>
                </c:pt>
                <c:pt idx="6989">
                  <c:v>-8.2491999999999995E-11</c:v>
                </c:pt>
                <c:pt idx="6990">
                  <c:v>-7.5710999999999998E-11</c:v>
                </c:pt>
                <c:pt idx="6991">
                  <c:v>-7.0024000000000003E-11</c:v>
                </c:pt>
                <c:pt idx="6992">
                  <c:v>-6.0579999999999999E-11</c:v>
                </c:pt>
                <c:pt idx="6993">
                  <c:v>-4.9230000000000001E-11</c:v>
                </c:pt>
                <c:pt idx="6994">
                  <c:v>-4.2328E-11</c:v>
                </c:pt>
                <c:pt idx="6995">
                  <c:v>-3.7019999999999999E-11</c:v>
                </c:pt>
                <c:pt idx="6996">
                  <c:v>-3.4539999999999998E-11</c:v>
                </c:pt>
                <c:pt idx="6997">
                  <c:v>-3.3550000000000003E-11</c:v>
                </c:pt>
                <c:pt idx="6998">
                  <c:v>-3.1863E-11</c:v>
                </c:pt>
                <c:pt idx="6999">
                  <c:v>-3.3863E-11</c:v>
                </c:pt>
                <c:pt idx="7000">
                  <c:v>-4.0786E-11</c:v>
                </c:pt>
                <c:pt idx="7001">
                  <c:v>-4.4012999999999998E-11</c:v>
                </c:pt>
                <c:pt idx="7002">
                  <c:v>-4.1156999999999997E-11</c:v>
                </c:pt>
                <c:pt idx="7003">
                  <c:v>-3.8575E-11</c:v>
                </c:pt>
                <c:pt idx="7004">
                  <c:v>-3.5474999999999999E-11</c:v>
                </c:pt>
                <c:pt idx="7005">
                  <c:v>-3.0062999999999997E-11</c:v>
                </c:pt>
                <c:pt idx="7006">
                  <c:v>-2.5667999999999999E-11</c:v>
                </c:pt>
                <c:pt idx="7007">
                  <c:v>-2.0990999999999999E-11</c:v>
                </c:pt>
                <c:pt idx="7008">
                  <c:v>-1.4652E-11</c:v>
                </c:pt>
                <c:pt idx="7009">
                  <c:v>-8.5829999999999993E-12</c:v>
                </c:pt>
                <c:pt idx="7010">
                  <c:v>-2.9719999999999999E-12</c:v>
                </c:pt>
                <c:pt idx="7011">
                  <c:v>3.2399999999999998E-13</c:v>
                </c:pt>
                <c:pt idx="7012">
                  <c:v>-1.7800000000000001E-12</c:v>
                </c:pt>
                <c:pt idx="7013">
                  <c:v>-8.4969999999999998E-12</c:v>
                </c:pt>
                <c:pt idx="7014">
                  <c:v>-2.0509E-11</c:v>
                </c:pt>
                <c:pt idx="7015">
                  <c:v>-3.7080999999999998E-11</c:v>
                </c:pt>
                <c:pt idx="7016">
                  <c:v>-5.5344999999999997E-11</c:v>
                </c:pt>
                <c:pt idx="7017">
                  <c:v>-7.3081000000000003E-11</c:v>
                </c:pt>
                <c:pt idx="7018">
                  <c:v>-8.6335000000000005E-11</c:v>
                </c:pt>
                <c:pt idx="7019">
                  <c:v>-9.3952E-11</c:v>
                </c:pt>
                <c:pt idx="7020">
                  <c:v>-9.2238000000000005E-11</c:v>
                </c:pt>
                <c:pt idx="7021">
                  <c:v>-8.2589999999999996E-11</c:v>
                </c:pt>
                <c:pt idx="7022">
                  <c:v>-6.8436000000000003E-11</c:v>
                </c:pt>
                <c:pt idx="7023">
                  <c:v>-5.0712000000000003E-11</c:v>
                </c:pt>
                <c:pt idx="7024">
                  <c:v>-3.9853000000000003E-11</c:v>
                </c:pt>
                <c:pt idx="7025">
                  <c:v>-3.6500000000000003E-11</c:v>
                </c:pt>
                <c:pt idx="7026">
                  <c:v>-3.0737000000000002E-11</c:v>
                </c:pt>
                <c:pt idx="7027">
                  <c:v>-4.7272E-11</c:v>
                </c:pt>
                <c:pt idx="7028">
                  <c:v>-6.8183000000000004E-11</c:v>
                </c:pt>
                <c:pt idx="7029">
                  <c:v>-7.7531999999999994E-11</c:v>
                </c:pt>
                <c:pt idx="7030">
                  <c:v>-7.7501999999999995E-11</c:v>
                </c:pt>
                <c:pt idx="7031">
                  <c:v>-7.1829999999999999E-11</c:v>
                </c:pt>
                <c:pt idx="7032">
                  <c:v>-6.3928000000000001E-11</c:v>
                </c:pt>
                <c:pt idx="7033">
                  <c:v>-5.4966000000000003E-11</c:v>
                </c:pt>
                <c:pt idx="7034">
                  <c:v>-4.642E-11</c:v>
                </c:pt>
                <c:pt idx="7035">
                  <c:v>-4.114E-11</c:v>
                </c:pt>
                <c:pt idx="7036">
                  <c:v>-4.1247E-11</c:v>
                </c:pt>
                <c:pt idx="7037">
                  <c:v>-3.7984999999999999E-11</c:v>
                </c:pt>
                <c:pt idx="7038">
                  <c:v>-3.4257E-11</c:v>
                </c:pt>
                <c:pt idx="7039">
                  <c:v>-2.6992999999999999E-11</c:v>
                </c:pt>
                <c:pt idx="7040">
                  <c:v>-1.9842999999999999E-11</c:v>
                </c:pt>
                <c:pt idx="7041">
                  <c:v>-1.2529E-11</c:v>
                </c:pt>
                <c:pt idx="7042">
                  <c:v>-7.2509999999999997E-12</c:v>
                </c:pt>
                <c:pt idx="7043">
                  <c:v>-2.3499999999999999E-12</c:v>
                </c:pt>
                <c:pt idx="7044">
                  <c:v>-9.2999999999999995E-14</c:v>
                </c:pt>
                <c:pt idx="7045">
                  <c:v>-6.3200000000000003E-13</c:v>
                </c:pt>
                <c:pt idx="7046">
                  <c:v>-1.453E-12</c:v>
                </c:pt>
                <c:pt idx="7047">
                  <c:v>-4.1289999999999999E-12</c:v>
                </c:pt>
                <c:pt idx="7048">
                  <c:v>-1.0425000000000001E-11</c:v>
                </c:pt>
                <c:pt idx="7049">
                  <c:v>-1.7078E-11</c:v>
                </c:pt>
                <c:pt idx="7050">
                  <c:v>-2.3039E-11</c:v>
                </c:pt>
                <c:pt idx="7051">
                  <c:v>-2.7979000000000001E-11</c:v>
                </c:pt>
                <c:pt idx="7052">
                  <c:v>-3.3354999999999998E-11</c:v>
                </c:pt>
                <c:pt idx="7053">
                  <c:v>-3.9269000000000002E-11</c:v>
                </c:pt>
                <c:pt idx="7054">
                  <c:v>-5.3353000000000002E-11</c:v>
                </c:pt>
                <c:pt idx="7055">
                  <c:v>-5.3448000000000002E-11</c:v>
                </c:pt>
                <c:pt idx="7056">
                  <c:v>-5.1338999999999998E-11</c:v>
                </c:pt>
                <c:pt idx="7057">
                  <c:v>-5.3392E-11</c:v>
                </c:pt>
                <c:pt idx="7058">
                  <c:v>-6.1828999999999999E-11</c:v>
                </c:pt>
                <c:pt idx="7059">
                  <c:v>-6.8992000000000003E-11</c:v>
                </c:pt>
                <c:pt idx="7060">
                  <c:v>-7.1009999999999996E-11</c:v>
                </c:pt>
                <c:pt idx="7061">
                  <c:v>-7.1247E-11</c:v>
                </c:pt>
                <c:pt idx="7062">
                  <c:v>-6.8895999999999994E-11</c:v>
                </c:pt>
                <c:pt idx="7063">
                  <c:v>-6.2666000000000006E-11</c:v>
                </c:pt>
                <c:pt idx="7064">
                  <c:v>-5.6193000000000002E-11</c:v>
                </c:pt>
                <c:pt idx="7065">
                  <c:v>-5.1118000000000003E-11</c:v>
                </c:pt>
                <c:pt idx="7066">
                  <c:v>-4.3587999999999997E-11</c:v>
                </c:pt>
                <c:pt idx="7067">
                  <c:v>-4.8534000000000001E-11</c:v>
                </c:pt>
                <c:pt idx="7068">
                  <c:v>-5.2504999999999997E-11</c:v>
                </c:pt>
                <c:pt idx="7069">
                  <c:v>-5.8071000000000002E-11</c:v>
                </c:pt>
                <c:pt idx="7070">
                  <c:v>-6.0321999999999996E-11</c:v>
                </c:pt>
                <c:pt idx="7071">
                  <c:v>-6.2557999999999997E-11</c:v>
                </c:pt>
                <c:pt idx="7072">
                  <c:v>-5.8516E-11</c:v>
                </c:pt>
                <c:pt idx="7073">
                  <c:v>-4.9823000000000002E-11</c:v>
                </c:pt>
                <c:pt idx="7074">
                  <c:v>-3.8137999999999999E-11</c:v>
                </c:pt>
                <c:pt idx="7075">
                  <c:v>-2.6985000000000001E-11</c:v>
                </c:pt>
                <c:pt idx="7076">
                  <c:v>-1.8049E-11</c:v>
                </c:pt>
                <c:pt idx="7077">
                  <c:v>-7.3170000000000004E-12</c:v>
                </c:pt>
                <c:pt idx="7078">
                  <c:v>-9.4140000000000001E-12</c:v>
                </c:pt>
                <c:pt idx="7079">
                  <c:v>-1.7014E-11</c:v>
                </c:pt>
                <c:pt idx="7080">
                  <c:v>-1.6025000000000001E-11</c:v>
                </c:pt>
                <c:pt idx="7081">
                  <c:v>-1.7691000000000001E-11</c:v>
                </c:pt>
                <c:pt idx="7082">
                  <c:v>-1.9237999999999999E-11</c:v>
                </c:pt>
                <c:pt idx="7083">
                  <c:v>-2.0557000000000001E-11</c:v>
                </c:pt>
                <c:pt idx="7084">
                  <c:v>-1.9346000000000001E-11</c:v>
                </c:pt>
                <c:pt idx="7085">
                  <c:v>-1.9158999999999999E-11</c:v>
                </c:pt>
                <c:pt idx="7086">
                  <c:v>-1.9410000000000001E-11</c:v>
                </c:pt>
                <c:pt idx="7087">
                  <c:v>-1.9495999999999999E-11</c:v>
                </c:pt>
                <c:pt idx="7088">
                  <c:v>-1.9895999999999998E-11</c:v>
                </c:pt>
                <c:pt idx="7089">
                  <c:v>-2.0648E-11</c:v>
                </c:pt>
                <c:pt idx="7090">
                  <c:v>-1.9137000000000001E-11</c:v>
                </c:pt>
                <c:pt idx="7091">
                  <c:v>-2.4453999999999999E-11</c:v>
                </c:pt>
                <c:pt idx="7092">
                  <c:v>-3.1033000000000002E-11</c:v>
                </c:pt>
                <c:pt idx="7093">
                  <c:v>-3.8881999999999997E-11</c:v>
                </c:pt>
                <c:pt idx="7094">
                  <c:v>-4.8321000000000003E-11</c:v>
                </c:pt>
                <c:pt idx="7095">
                  <c:v>-5.5076000000000003E-11</c:v>
                </c:pt>
                <c:pt idx="7096">
                  <c:v>-6.0797E-11</c:v>
                </c:pt>
                <c:pt idx="7097">
                  <c:v>-6.0520999999999997E-11</c:v>
                </c:pt>
                <c:pt idx="7098">
                  <c:v>-6.1612999999999994E-11</c:v>
                </c:pt>
                <c:pt idx="7099">
                  <c:v>-6.7273000000000004E-11</c:v>
                </c:pt>
                <c:pt idx="7100">
                  <c:v>-6.8077999999999995E-11</c:v>
                </c:pt>
                <c:pt idx="7101">
                  <c:v>-6.9638999999999996E-11</c:v>
                </c:pt>
                <c:pt idx="7102">
                  <c:v>-6.7710000000000005E-11</c:v>
                </c:pt>
                <c:pt idx="7103">
                  <c:v>-6.7877999999999998E-11</c:v>
                </c:pt>
                <c:pt idx="7104">
                  <c:v>-6.5718999999999998E-11</c:v>
                </c:pt>
                <c:pt idx="7105">
                  <c:v>-5.8461000000000006E-11</c:v>
                </c:pt>
                <c:pt idx="7106">
                  <c:v>-4.9655999999999998E-11</c:v>
                </c:pt>
                <c:pt idx="7107">
                  <c:v>-4.2363999999999998E-11</c:v>
                </c:pt>
                <c:pt idx="7108">
                  <c:v>-3.9318000000000002E-11</c:v>
                </c:pt>
                <c:pt idx="7109">
                  <c:v>-3.8610999999999999E-11</c:v>
                </c:pt>
                <c:pt idx="7110">
                  <c:v>-4.0891999999999998E-11</c:v>
                </c:pt>
                <c:pt idx="7111">
                  <c:v>-4.8861000000000002E-11</c:v>
                </c:pt>
                <c:pt idx="7112">
                  <c:v>-5.7033000000000002E-11</c:v>
                </c:pt>
                <c:pt idx="7113">
                  <c:v>-5.7499E-11</c:v>
                </c:pt>
                <c:pt idx="7114">
                  <c:v>-4.8339000000000002E-11</c:v>
                </c:pt>
                <c:pt idx="7115">
                  <c:v>-3.4402999999999999E-11</c:v>
                </c:pt>
                <c:pt idx="7116">
                  <c:v>-1.8424000000000001E-11</c:v>
                </c:pt>
                <c:pt idx="7117">
                  <c:v>-3.1760000000000002E-12</c:v>
                </c:pt>
                <c:pt idx="7118">
                  <c:v>7.4759999999999992E-12</c:v>
                </c:pt>
                <c:pt idx="7119">
                  <c:v>1.3249999999999999E-11</c:v>
                </c:pt>
                <c:pt idx="7120">
                  <c:v>1.1254E-11</c:v>
                </c:pt>
                <c:pt idx="7121">
                  <c:v>8.4519999999999999E-12</c:v>
                </c:pt>
                <c:pt idx="7122">
                  <c:v>2.1709999999999999E-12</c:v>
                </c:pt>
                <c:pt idx="7123">
                  <c:v>-6.6550000000000002E-12</c:v>
                </c:pt>
                <c:pt idx="7124">
                  <c:v>-1.6645000000000001E-11</c:v>
                </c:pt>
                <c:pt idx="7125">
                  <c:v>-2.5841999999999999E-11</c:v>
                </c:pt>
                <c:pt idx="7126">
                  <c:v>-3.459E-11</c:v>
                </c:pt>
                <c:pt idx="7127">
                  <c:v>-4.1508000000000003E-11</c:v>
                </c:pt>
                <c:pt idx="7128">
                  <c:v>-4.6317999999999997E-11</c:v>
                </c:pt>
                <c:pt idx="7129">
                  <c:v>-5.0629999999999997E-11</c:v>
                </c:pt>
                <c:pt idx="7130">
                  <c:v>-5.0995000000000001E-11</c:v>
                </c:pt>
                <c:pt idx="7131">
                  <c:v>-4.8207000000000001E-11</c:v>
                </c:pt>
                <c:pt idx="7132">
                  <c:v>-4.1315999999999997E-11</c:v>
                </c:pt>
                <c:pt idx="7133">
                  <c:v>-3.3485000000000001E-11</c:v>
                </c:pt>
                <c:pt idx="7134">
                  <c:v>-3.1631E-11</c:v>
                </c:pt>
                <c:pt idx="7135">
                  <c:v>-3.8527999999999997E-11</c:v>
                </c:pt>
                <c:pt idx="7136">
                  <c:v>-5.1106999999999999E-11</c:v>
                </c:pt>
                <c:pt idx="7137">
                  <c:v>-6.4736000000000005E-11</c:v>
                </c:pt>
                <c:pt idx="7138">
                  <c:v>-7.4598999999999997E-11</c:v>
                </c:pt>
                <c:pt idx="7139">
                  <c:v>-8.4280000000000005E-11</c:v>
                </c:pt>
                <c:pt idx="7140">
                  <c:v>-8.9678000000000003E-11</c:v>
                </c:pt>
                <c:pt idx="7141">
                  <c:v>-8.895E-11</c:v>
                </c:pt>
                <c:pt idx="7142">
                  <c:v>-8.4206000000000004E-11</c:v>
                </c:pt>
                <c:pt idx="7143">
                  <c:v>-7.4478000000000006E-11</c:v>
                </c:pt>
                <c:pt idx="7144">
                  <c:v>-5.8435000000000003E-11</c:v>
                </c:pt>
                <c:pt idx="7145">
                  <c:v>-4.2426E-11</c:v>
                </c:pt>
                <c:pt idx="7146">
                  <c:v>-3.1244000000000002E-11</c:v>
                </c:pt>
                <c:pt idx="7147">
                  <c:v>-2.6179000000000001E-11</c:v>
                </c:pt>
                <c:pt idx="7148">
                  <c:v>-2.6734E-11</c:v>
                </c:pt>
                <c:pt idx="7149">
                  <c:v>-2.5287000000000001E-11</c:v>
                </c:pt>
                <c:pt idx="7150">
                  <c:v>-2.6627E-11</c:v>
                </c:pt>
                <c:pt idx="7151">
                  <c:v>-3.0609000000000003E-11</c:v>
                </c:pt>
                <c:pt idx="7152">
                  <c:v>-3.6677999999999999E-11</c:v>
                </c:pt>
                <c:pt idx="7153">
                  <c:v>-3.8815999999999999E-11</c:v>
                </c:pt>
                <c:pt idx="7154">
                  <c:v>-2.8855999999999999E-11</c:v>
                </c:pt>
                <c:pt idx="7155">
                  <c:v>-2.4372999999999999E-11</c:v>
                </c:pt>
                <c:pt idx="7156">
                  <c:v>-1.5697000000000001E-11</c:v>
                </c:pt>
                <c:pt idx="7157">
                  <c:v>-6.5219999999999999E-12</c:v>
                </c:pt>
                <c:pt idx="7158">
                  <c:v>3.43E-13</c:v>
                </c:pt>
                <c:pt idx="7159">
                  <c:v>8.9000000000000004E-13</c:v>
                </c:pt>
                <c:pt idx="7160">
                  <c:v>-3.4359999999999999E-12</c:v>
                </c:pt>
                <c:pt idx="7161">
                  <c:v>-1.2955999999999999E-11</c:v>
                </c:pt>
                <c:pt idx="7162">
                  <c:v>-2.0154000000000002E-11</c:v>
                </c:pt>
                <c:pt idx="7163">
                  <c:v>-2.5757999999999999E-11</c:v>
                </c:pt>
                <c:pt idx="7164">
                  <c:v>-3.3778000000000001E-11</c:v>
                </c:pt>
                <c:pt idx="7165">
                  <c:v>-3.3195000000000001E-11</c:v>
                </c:pt>
                <c:pt idx="7166">
                  <c:v>-3.3241000000000002E-11</c:v>
                </c:pt>
                <c:pt idx="7167">
                  <c:v>-3.6030999999999999E-11</c:v>
                </c:pt>
                <c:pt idx="7168">
                  <c:v>-3.5186999999999997E-11</c:v>
                </c:pt>
                <c:pt idx="7169">
                  <c:v>-1.6897000000000001E-11</c:v>
                </c:pt>
                <c:pt idx="7170">
                  <c:v>-4.7328999999999998E-11</c:v>
                </c:pt>
                <c:pt idx="7171">
                  <c:v>-4.9240000000000003E-11</c:v>
                </c:pt>
                <c:pt idx="7172">
                  <c:v>-4.8306999999999999E-11</c:v>
                </c:pt>
                <c:pt idx="7173">
                  <c:v>-4.8558E-11</c:v>
                </c:pt>
                <c:pt idx="7174">
                  <c:v>-4.8147000000000003E-11</c:v>
                </c:pt>
                <c:pt idx="7175">
                  <c:v>-4.9817999999999998E-11</c:v>
                </c:pt>
                <c:pt idx="7176">
                  <c:v>-5.0004999999999999E-11</c:v>
                </c:pt>
                <c:pt idx="7177">
                  <c:v>-5.1798E-11</c:v>
                </c:pt>
                <c:pt idx="7178">
                  <c:v>-5.1967000000000003E-11</c:v>
                </c:pt>
                <c:pt idx="7179">
                  <c:v>-5.3249000000000001E-11</c:v>
                </c:pt>
                <c:pt idx="7180">
                  <c:v>-5.0262000000000001E-11</c:v>
                </c:pt>
                <c:pt idx="7181">
                  <c:v>-5.13E-11</c:v>
                </c:pt>
                <c:pt idx="7182">
                  <c:v>-5.3255000000000001E-11</c:v>
                </c:pt>
                <c:pt idx="7183">
                  <c:v>-5.4407999999999998E-11</c:v>
                </c:pt>
                <c:pt idx="7184">
                  <c:v>-5.7371E-11</c:v>
                </c:pt>
                <c:pt idx="7185">
                  <c:v>-5.8786000000000003E-11</c:v>
                </c:pt>
                <c:pt idx="7186">
                  <c:v>-5.476E-11</c:v>
                </c:pt>
                <c:pt idx="7187">
                  <c:v>-4.3419000000000001E-11</c:v>
                </c:pt>
                <c:pt idx="7188">
                  <c:v>-1.9764E-11</c:v>
                </c:pt>
                <c:pt idx="7189">
                  <c:v>-2.4429000000000001E-11</c:v>
                </c:pt>
                <c:pt idx="7190">
                  <c:v>-1.6584000000000001E-11</c:v>
                </c:pt>
                <c:pt idx="7191">
                  <c:v>-3.1130000000000002E-12</c:v>
                </c:pt>
                <c:pt idx="7192">
                  <c:v>-1.199E-12</c:v>
                </c:pt>
                <c:pt idx="7193">
                  <c:v>-9E-13</c:v>
                </c:pt>
                <c:pt idx="7194">
                  <c:v>-2.2329999999999999E-12</c:v>
                </c:pt>
                <c:pt idx="7195">
                  <c:v>-2.7080000000000002E-12</c:v>
                </c:pt>
                <c:pt idx="7196">
                  <c:v>-4.4789999999999998E-12</c:v>
                </c:pt>
                <c:pt idx="7197">
                  <c:v>-8.9890000000000006E-12</c:v>
                </c:pt>
                <c:pt idx="7198">
                  <c:v>-1.4641999999999998E-11</c:v>
                </c:pt>
                <c:pt idx="7199">
                  <c:v>-1.9242000000000001E-11</c:v>
                </c:pt>
                <c:pt idx="7200">
                  <c:v>-2.2487000000000001E-11</c:v>
                </c:pt>
                <c:pt idx="7201">
                  <c:v>-2.3514E-11</c:v>
                </c:pt>
                <c:pt idx="7202">
                  <c:v>-2.1772999999999999E-11</c:v>
                </c:pt>
                <c:pt idx="7203">
                  <c:v>-2.0503999999999999E-11</c:v>
                </c:pt>
                <c:pt idx="7204">
                  <c:v>-2.2500999999999999E-11</c:v>
                </c:pt>
                <c:pt idx="7205">
                  <c:v>-2.5806000000000001E-11</c:v>
                </c:pt>
                <c:pt idx="7206">
                  <c:v>-3.2275E-11</c:v>
                </c:pt>
                <c:pt idx="7207">
                  <c:v>-3.9721000000000002E-11</c:v>
                </c:pt>
                <c:pt idx="7208">
                  <c:v>-4.5556E-11</c:v>
                </c:pt>
                <c:pt idx="7209">
                  <c:v>-5.2360000000000001E-11</c:v>
                </c:pt>
                <c:pt idx="7210">
                  <c:v>-5.7835E-11</c:v>
                </c:pt>
                <c:pt idx="7211">
                  <c:v>-5.9277999999999997E-11</c:v>
                </c:pt>
                <c:pt idx="7212">
                  <c:v>-5.9970000000000001E-11</c:v>
                </c:pt>
                <c:pt idx="7213">
                  <c:v>-5.6878999999999999E-11</c:v>
                </c:pt>
                <c:pt idx="7214">
                  <c:v>-5.3918999999999998E-11</c:v>
                </c:pt>
                <c:pt idx="7215">
                  <c:v>-4.7556E-11</c:v>
                </c:pt>
                <c:pt idx="7216">
                  <c:v>-4.6249E-11</c:v>
                </c:pt>
                <c:pt idx="7217">
                  <c:v>-4.9952999999999999E-11</c:v>
                </c:pt>
                <c:pt idx="7218">
                  <c:v>-5.4673999999999999E-11</c:v>
                </c:pt>
                <c:pt idx="7219">
                  <c:v>-5.8534999999999995E-11</c:v>
                </c:pt>
                <c:pt idx="7220">
                  <c:v>-6.2772999999999994E-11</c:v>
                </c:pt>
                <c:pt idx="7221">
                  <c:v>-6.6242999999999996E-11</c:v>
                </c:pt>
                <c:pt idx="7222">
                  <c:v>-6.8635000000000004E-11</c:v>
                </c:pt>
                <c:pt idx="7223">
                  <c:v>-6.7134999999999996E-11</c:v>
                </c:pt>
                <c:pt idx="7224">
                  <c:v>-6.2105000000000002E-11</c:v>
                </c:pt>
                <c:pt idx="7225">
                  <c:v>-5.4657000000000002E-11</c:v>
                </c:pt>
                <c:pt idx="7226">
                  <c:v>-4.2039000000000002E-11</c:v>
                </c:pt>
                <c:pt idx="7227">
                  <c:v>-3.2101E-11</c:v>
                </c:pt>
                <c:pt idx="7228">
                  <c:v>-1.8016000000000001E-11</c:v>
                </c:pt>
                <c:pt idx="7229">
                  <c:v>-8.0729999999999992E-12</c:v>
                </c:pt>
                <c:pt idx="7230">
                  <c:v>-2.4329999999999998E-12</c:v>
                </c:pt>
                <c:pt idx="7231">
                  <c:v>-1.8869999999999999E-12</c:v>
                </c:pt>
                <c:pt idx="7232">
                  <c:v>1.377E-11</c:v>
                </c:pt>
                <c:pt idx="7233">
                  <c:v>1.2180000000000001E-12</c:v>
                </c:pt>
                <c:pt idx="7234">
                  <c:v>-2.4299999999999999E-12</c:v>
                </c:pt>
                <c:pt idx="7235">
                  <c:v>-6.7130000000000002E-12</c:v>
                </c:pt>
                <c:pt idx="7236">
                  <c:v>-1.3292E-11</c:v>
                </c:pt>
                <c:pt idx="7237">
                  <c:v>-1.4758000000000002E-11</c:v>
                </c:pt>
                <c:pt idx="7238">
                  <c:v>-1.6323000000000001E-11</c:v>
                </c:pt>
                <c:pt idx="7239">
                  <c:v>-1.5912000000000001E-11</c:v>
                </c:pt>
                <c:pt idx="7240">
                  <c:v>-1.9724E-11</c:v>
                </c:pt>
                <c:pt idx="7241">
                  <c:v>-2.3404999999999999E-11</c:v>
                </c:pt>
                <c:pt idx="7242">
                  <c:v>-2.9454999999999997E-11</c:v>
                </c:pt>
                <c:pt idx="7243">
                  <c:v>-3.4569000000000001E-11</c:v>
                </c:pt>
                <c:pt idx="7244">
                  <c:v>-4.0053E-11</c:v>
                </c:pt>
                <c:pt idx="7245">
                  <c:v>-4.5468999999999997E-11</c:v>
                </c:pt>
                <c:pt idx="7246">
                  <c:v>-5.0092000000000003E-11</c:v>
                </c:pt>
                <c:pt idx="7247">
                  <c:v>-5.3301000000000002E-11</c:v>
                </c:pt>
                <c:pt idx="7248">
                  <c:v>-5.385E-11</c:v>
                </c:pt>
                <c:pt idx="7249">
                  <c:v>-5.538E-11</c:v>
                </c:pt>
                <c:pt idx="7250">
                  <c:v>-5.5020000000000001E-11</c:v>
                </c:pt>
                <c:pt idx="7251">
                  <c:v>-5.6886999999999997E-11</c:v>
                </c:pt>
                <c:pt idx="7252">
                  <c:v>-6.0900000000000004E-11</c:v>
                </c:pt>
                <c:pt idx="7253">
                  <c:v>-6.0861000000000006E-11</c:v>
                </c:pt>
                <c:pt idx="7254">
                  <c:v>-6.0121999999999999E-11</c:v>
                </c:pt>
                <c:pt idx="7255">
                  <c:v>-6.0636999999999997E-11</c:v>
                </c:pt>
                <c:pt idx="7256">
                  <c:v>-6.0583999999999995E-11</c:v>
                </c:pt>
                <c:pt idx="7257">
                  <c:v>-5.8626E-11</c:v>
                </c:pt>
                <c:pt idx="7258">
                  <c:v>-5.7015999999999999E-11</c:v>
                </c:pt>
                <c:pt idx="7259">
                  <c:v>-5.6355999999999998E-11</c:v>
                </c:pt>
                <c:pt idx="7260">
                  <c:v>-5.5885000000000003E-11</c:v>
                </c:pt>
                <c:pt idx="7261">
                  <c:v>-5.0623999999999998E-11</c:v>
                </c:pt>
                <c:pt idx="7262">
                  <c:v>-4.2821999999999998E-11</c:v>
                </c:pt>
                <c:pt idx="7263">
                  <c:v>-3.0923000000000001E-11</c:v>
                </c:pt>
                <c:pt idx="7264">
                  <c:v>-2.1514000000000001E-11</c:v>
                </c:pt>
                <c:pt idx="7265">
                  <c:v>-2.1247000000000001E-11</c:v>
                </c:pt>
                <c:pt idx="7266">
                  <c:v>-2.0202E-11</c:v>
                </c:pt>
                <c:pt idx="7267">
                  <c:v>-1.8556E-11</c:v>
                </c:pt>
                <c:pt idx="7268">
                  <c:v>-1.6442000000000001E-11</c:v>
                </c:pt>
                <c:pt idx="7269">
                  <c:v>-1.0602E-11</c:v>
                </c:pt>
                <c:pt idx="7270">
                  <c:v>-7.2299999999999997E-12</c:v>
                </c:pt>
                <c:pt idx="7271">
                  <c:v>-1.0457999999999999E-11</c:v>
                </c:pt>
                <c:pt idx="7272">
                  <c:v>-1.2942999999999999E-11</c:v>
                </c:pt>
                <c:pt idx="7273">
                  <c:v>-1.7779999999999999E-11</c:v>
                </c:pt>
                <c:pt idx="7274">
                  <c:v>-1.937E-11</c:v>
                </c:pt>
                <c:pt idx="7275">
                  <c:v>-1.5628000000000001E-11</c:v>
                </c:pt>
                <c:pt idx="7276">
                  <c:v>-8.6890000000000006E-12</c:v>
                </c:pt>
                <c:pt idx="7277">
                  <c:v>-4.2479999999999997E-12</c:v>
                </c:pt>
                <c:pt idx="7278">
                  <c:v>-2.013E-12</c:v>
                </c:pt>
                <c:pt idx="7279">
                  <c:v>-2.8379999999999998E-12</c:v>
                </c:pt>
                <c:pt idx="7280">
                  <c:v>-7.4889999999999993E-12</c:v>
                </c:pt>
                <c:pt idx="7281">
                  <c:v>-1.6965E-11</c:v>
                </c:pt>
                <c:pt idx="7282">
                  <c:v>-2.6734999999999999E-11</c:v>
                </c:pt>
                <c:pt idx="7283">
                  <c:v>-3.7874000000000003E-11</c:v>
                </c:pt>
                <c:pt idx="7284">
                  <c:v>-4.8721999999999999E-11</c:v>
                </c:pt>
                <c:pt idx="7285">
                  <c:v>-5.8500000000000005E-11</c:v>
                </c:pt>
                <c:pt idx="7286">
                  <c:v>-6.6880000000000006E-11</c:v>
                </c:pt>
                <c:pt idx="7287">
                  <c:v>-7.1980000000000006E-11</c:v>
                </c:pt>
                <c:pt idx="7288">
                  <c:v>-7.3224000000000002E-11</c:v>
                </c:pt>
                <c:pt idx="7289">
                  <c:v>-7.0037999999999994E-11</c:v>
                </c:pt>
                <c:pt idx="7290">
                  <c:v>-6.3172000000000004E-11</c:v>
                </c:pt>
                <c:pt idx="7291">
                  <c:v>-5.5057000000000002E-11</c:v>
                </c:pt>
                <c:pt idx="7292">
                  <c:v>-4.5670000000000002E-11</c:v>
                </c:pt>
                <c:pt idx="7293">
                  <c:v>-3.8875999999999997E-11</c:v>
                </c:pt>
                <c:pt idx="7294">
                  <c:v>-3.5296999999999997E-11</c:v>
                </c:pt>
                <c:pt idx="7295">
                  <c:v>-3.5161E-11</c:v>
                </c:pt>
                <c:pt idx="7296">
                  <c:v>-3.7220999999999997E-11</c:v>
                </c:pt>
                <c:pt idx="7297">
                  <c:v>-3.9580000000000001E-11</c:v>
                </c:pt>
                <c:pt idx="7298">
                  <c:v>-4.3236999999999998E-11</c:v>
                </c:pt>
                <c:pt idx="7299">
                  <c:v>-4.4143999999999998E-11</c:v>
                </c:pt>
                <c:pt idx="7300">
                  <c:v>-4.5102999999999998E-11</c:v>
                </c:pt>
                <c:pt idx="7301">
                  <c:v>-3.8930000000000002E-11</c:v>
                </c:pt>
                <c:pt idx="7302">
                  <c:v>-4.1007000000000002E-11</c:v>
                </c:pt>
                <c:pt idx="7303">
                  <c:v>-3.6209999999999997E-11</c:v>
                </c:pt>
                <c:pt idx="7304">
                  <c:v>-3.1675000000000003E-11</c:v>
                </c:pt>
                <c:pt idx="7305">
                  <c:v>-2.8629E-11</c:v>
                </c:pt>
                <c:pt idx="7306">
                  <c:v>-2.5131E-11</c:v>
                </c:pt>
                <c:pt idx="7307">
                  <c:v>-2.4537E-11</c:v>
                </c:pt>
                <c:pt idx="7308">
                  <c:v>-2.1709E-11</c:v>
                </c:pt>
                <c:pt idx="7309">
                  <c:v>-1.3809E-11</c:v>
                </c:pt>
                <c:pt idx="7310">
                  <c:v>-6.5009999999999999E-12</c:v>
                </c:pt>
                <c:pt idx="7311">
                  <c:v>-1.9000000000000001E-14</c:v>
                </c:pt>
                <c:pt idx="7312">
                  <c:v>2.9300000000000001E-13</c:v>
                </c:pt>
                <c:pt idx="7313">
                  <c:v>2.5579999999999998E-12</c:v>
                </c:pt>
                <c:pt idx="7314">
                  <c:v>4.1799999999999999E-13</c:v>
                </c:pt>
                <c:pt idx="7315">
                  <c:v>-3.5239999999999999E-12</c:v>
                </c:pt>
                <c:pt idx="7316">
                  <c:v>-9.8990000000000005E-12</c:v>
                </c:pt>
                <c:pt idx="7317">
                  <c:v>-1.9392000000000001E-11</c:v>
                </c:pt>
                <c:pt idx="7318">
                  <c:v>-3.1213000000000001E-11</c:v>
                </c:pt>
                <c:pt idx="7319">
                  <c:v>-3.8353000000000002E-11</c:v>
                </c:pt>
                <c:pt idx="7320">
                  <c:v>-4.5163999999999998E-11</c:v>
                </c:pt>
                <c:pt idx="7321">
                  <c:v>-4.4121000000000001E-11</c:v>
                </c:pt>
                <c:pt idx="7322">
                  <c:v>-4.1074999999999998E-11</c:v>
                </c:pt>
                <c:pt idx="7323">
                  <c:v>-4.0912999999999997E-11</c:v>
                </c:pt>
                <c:pt idx="7324">
                  <c:v>-4.256E-11</c:v>
                </c:pt>
                <c:pt idx="7325">
                  <c:v>-4.1410000000000002E-11</c:v>
                </c:pt>
                <c:pt idx="7326">
                  <c:v>-4.2423E-11</c:v>
                </c:pt>
                <c:pt idx="7327">
                  <c:v>-4.5887000000000003E-11</c:v>
                </c:pt>
                <c:pt idx="7328">
                  <c:v>-4.9279999999999997E-11</c:v>
                </c:pt>
                <c:pt idx="7329">
                  <c:v>-5.1411999999999998E-11</c:v>
                </c:pt>
                <c:pt idx="7330">
                  <c:v>-5.2602999999999998E-11</c:v>
                </c:pt>
                <c:pt idx="7331">
                  <c:v>-5.5851999999999997E-11</c:v>
                </c:pt>
                <c:pt idx="7332">
                  <c:v>-5.8801999999999998E-11</c:v>
                </c:pt>
                <c:pt idx="7333">
                  <c:v>-5.9500000000000001E-11</c:v>
                </c:pt>
                <c:pt idx="7334">
                  <c:v>-5.709E-11</c:v>
                </c:pt>
                <c:pt idx="7335">
                  <c:v>-5.316E-11</c:v>
                </c:pt>
                <c:pt idx="7336">
                  <c:v>-4.9816E-11</c:v>
                </c:pt>
                <c:pt idx="7337">
                  <c:v>-4.8926999999999999E-11</c:v>
                </c:pt>
                <c:pt idx="7338">
                  <c:v>-4.8237E-11</c:v>
                </c:pt>
                <c:pt idx="7339">
                  <c:v>-4.4228000000000001E-11</c:v>
                </c:pt>
                <c:pt idx="7340">
                  <c:v>-3.6408000000000002E-11</c:v>
                </c:pt>
                <c:pt idx="7341">
                  <c:v>-2.8342E-11</c:v>
                </c:pt>
                <c:pt idx="7342">
                  <c:v>-2.3719000000000001E-11</c:v>
                </c:pt>
                <c:pt idx="7343">
                  <c:v>-2.0309E-11</c:v>
                </c:pt>
                <c:pt idx="7344">
                  <c:v>-1.3388000000000001E-11</c:v>
                </c:pt>
                <c:pt idx="7345">
                  <c:v>-3.4439999999999999E-12</c:v>
                </c:pt>
                <c:pt idx="7346">
                  <c:v>2.3440000000000001E-12</c:v>
                </c:pt>
                <c:pt idx="7347">
                  <c:v>9.8000000000000007E-13</c:v>
                </c:pt>
                <c:pt idx="7348">
                  <c:v>-7.2300000000000005E-13</c:v>
                </c:pt>
                <c:pt idx="7349">
                  <c:v>-2.0600000000000001E-12</c:v>
                </c:pt>
                <c:pt idx="7350">
                  <c:v>-3.4380000000000001E-12</c:v>
                </c:pt>
                <c:pt idx="7351">
                  <c:v>-7.5959999999999995E-12</c:v>
                </c:pt>
                <c:pt idx="7352">
                  <c:v>-1.1512E-11</c:v>
                </c:pt>
                <c:pt idx="7353">
                  <c:v>-1.7643999999999999E-11</c:v>
                </c:pt>
                <c:pt idx="7354">
                  <c:v>-2.2728000000000001E-11</c:v>
                </c:pt>
                <c:pt idx="7355">
                  <c:v>-2.5841999999999999E-11</c:v>
                </c:pt>
                <c:pt idx="7356">
                  <c:v>-2.8119E-11</c:v>
                </c:pt>
                <c:pt idx="7357">
                  <c:v>-2.7767000000000002E-11</c:v>
                </c:pt>
                <c:pt idx="7358">
                  <c:v>-3.2185000000000003E-11</c:v>
                </c:pt>
                <c:pt idx="7359">
                  <c:v>-3.8765000000000001E-11</c:v>
                </c:pt>
                <c:pt idx="7360">
                  <c:v>-4.6983999999999998E-11</c:v>
                </c:pt>
                <c:pt idx="7361">
                  <c:v>-4.7924999999999999E-11</c:v>
                </c:pt>
                <c:pt idx="7362">
                  <c:v>-4.8819999999999999E-11</c:v>
                </c:pt>
                <c:pt idx="7363">
                  <c:v>-5.1917E-11</c:v>
                </c:pt>
                <c:pt idx="7364">
                  <c:v>-5.2366E-11</c:v>
                </c:pt>
                <c:pt idx="7365">
                  <c:v>-5.0822999999999999E-11</c:v>
                </c:pt>
                <c:pt idx="7366">
                  <c:v>-5.1499000000000001E-11</c:v>
                </c:pt>
                <c:pt idx="7367">
                  <c:v>-5.2971999999999997E-11</c:v>
                </c:pt>
                <c:pt idx="7368">
                  <c:v>-5.5606E-11</c:v>
                </c:pt>
                <c:pt idx="7369">
                  <c:v>-5.9099999999999995E-11</c:v>
                </c:pt>
                <c:pt idx="7370">
                  <c:v>-5.9842000000000001E-11</c:v>
                </c:pt>
                <c:pt idx="7371">
                  <c:v>-5.5241999999999999E-11</c:v>
                </c:pt>
                <c:pt idx="7372">
                  <c:v>-5.2889000000000002E-11</c:v>
                </c:pt>
                <c:pt idx="7373">
                  <c:v>-4.8318999999999999E-11</c:v>
                </c:pt>
                <c:pt idx="7374">
                  <c:v>-4.3007999999999998E-11</c:v>
                </c:pt>
                <c:pt idx="7375">
                  <c:v>-3.7785999999999998E-11</c:v>
                </c:pt>
                <c:pt idx="7376">
                  <c:v>-3.1643E-11</c:v>
                </c:pt>
                <c:pt idx="7377">
                  <c:v>-2.1809000000000001E-11</c:v>
                </c:pt>
                <c:pt idx="7378">
                  <c:v>-1.4149E-11</c:v>
                </c:pt>
                <c:pt idx="7379">
                  <c:v>-1.7069999999999999E-11</c:v>
                </c:pt>
                <c:pt idx="7380">
                  <c:v>-1.5643E-11</c:v>
                </c:pt>
                <c:pt idx="7381">
                  <c:v>-1.388E-11</c:v>
                </c:pt>
                <c:pt idx="7382">
                  <c:v>-1.0570999999999999E-11</c:v>
                </c:pt>
                <c:pt idx="7383">
                  <c:v>-1.0614E-11</c:v>
                </c:pt>
                <c:pt idx="7384">
                  <c:v>-9.6419999999999995E-12</c:v>
                </c:pt>
                <c:pt idx="7385">
                  <c:v>-1.0396000000000001E-11</c:v>
                </c:pt>
                <c:pt idx="7386">
                  <c:v>-1.3817000000000001E-11</c:v>
                </c:pt>
                <c:pt idx="7387">
                  <c:v>-1.6556999999999999E-11</c:v>
                </c:pt>
                <c:pt idx="7388">
                  <c:v>-1.8088000000000001E-11</c:v>
                </c:pt>
                <c:pt idx="7389">
                  <c:v>-2.0041000000000002E-11</c:v>
                </c:pt>
                <c:pt idx="7390">
                  <c:v>-1.2031E-11</c:v>
                </c:pt>
                <c:pt idx="7391">
                  <c:v>-9.8630000000000003E-12</c:v>
                </c:pt>
                <c:pt idx="7392">
                  <c:v>-9.3939999999999998E-12</c:v>
                </c:pt>
                <c:pt idx="7393">
                  <c:v>-8.294E-12</c:v>
                </c:pt>
                <c:pt idx="7394">
                  <c:v>-1.1768000000000001E-11</c:v>
                </c:pt>
                <c:pt idx="7395">
                  <c:v>-1.6005999999999999E-11</c:v>
                </c:pt>
                <c:pt idx="7396">
                  <c:v>-1.9689999999999999E-11</c:v>
                </c:pt>
                <c:pt idx="7397">
                  <c:v>-2.6189999999999999E-11</c:v>
                </c:pt>
                <c:pt idx="7398">
                  <c:v>-2.9408000000000001E-11</c:v>
                </c:pt>
                <c:pt idx="7399">
                  <c:v>-3.6475999999999998E-11</c:v>
                </c:pt>
                <c:pt idx="7400">
                  <c:v>-4.3932000000000001E-11</c:v>
                </c:pt>
                <c:pt idx="7401">
                  <c:v>-4.8112E-11</c:v>
                </c:pt>
                <c:pt idx="7402">
                  <c:v>-5.3142000000000001E-11</c:v>
                </c:pt>
                <c:pt idx="7403">
                  <c:v>-5.4343000000000003E-11</c:v>
                </c:pt>
                <c:pt idx="7404">
                  <c:v>-5.5057999999999997E-11</c:v>
                </c:pt>
                <c:pt idx="7405">
                  <c:v>-5.5359000000000001E-11</c:v>
                </c:pt>
                <c:pt idx="7406">
                  <c:v>-5.5974999999999999E-11</c:v>
                </c:pt>
                <c:pt idx="7407">
                  <c:v>-5.3909999999999998E-11</c:v>
                </c:pt>
                <c:pt idx="7408">
                  <c:v>-4.9529E-11</c:v>
                </c:pt>
                <c:pt idx="7409">
                  <c:v>-4.5062000000000002E-11</c:v>
                </c:pt>
                <c:pt idx="7410">
                  <c:v>-3.9730000000000001E-11</c:v>
                </c:pt>
                <c:pt idx="7411">
                  <c:v>-3.7708E-11</c:v>
                </c:pt>
                <c:pt idx="7412">
                  <c:v>-3.3424999999999997E-11</c:v>
                </c:pt>
                <c:pt idx="7413">
                  <c:v>-3.0927999999999999E-11</c:v>
                </c:pt>
                <c:pt idx="7414">
                  <c:v>-2.9766000000000002E-11</c:v>
                </c:pt>
                <c:pt idx="7415">
                  <c:v>-2.9482999999999998E-11</c:v>
                </c:pt>
                <c:pt idx="7416">
                  <c:v>-2.6963E-11</c:v>
                </c:pt>
                <c:pt idx="7417">
                  <c:v>-2.3587999999999998E-11</c:v>
                </c:pt>
                <c:pt idx="7418">
                  <c:v>-1.8138999999999999E-11</c:v>
                </c:pt>
                <c:pt idx="7419">
                  <c:v>-1.0254000000000001E-11</c:v>
                </c:pt>
                <c:pt idx="7420">
                  <c:v>-9.9259999999999995E-12</c:v>
                </c:pt>
                <c:pt idx="7421">
                  <c:v>-9.6920000000000003E-12</c:v>
                </c:pt>
                <c:pt idx="7422">
                  <c:v>-6.9559999999999998E-12</c:v>
                </c:pt>
                <c:pt idx="7423">
                  <c:v>-6.8119999999999997E-12</c:v>
                </c:pt>
                <c:pt idx="7424">
                  <c:v>-6.8829999999999997E-12</c:v>
                </c:pt>
                <c:pt idx="7425">
                  <c:v>-5.8030000000000002E-12</c:v>
                </c:pt>
                <c:pt idx="7426">
                  <c:v>-4.331E-12</c:v>
                </c:pt>
                <c:pt idx="7427">
                  <c:v>-5.0229999999999999E-12</c:v>
                </c:pt>
                <c:pt idx="7428">
                  <c:v>-4.4259999999999999E-12</c:v>
                </c:pt>
                <c:pt idx="7429">
                  <c:v>-8.2720000000000003E-12</c:v>
                </c:pt>
                <c:pt idx="7430">
                  <c:v>-1.4700000000000002E-11</c:v>
                </c:pt>
                <c:pt idx="7431">
                  <c:v>-2.2438000000000001E-11</c:v>
                </c:pt>
                <c:pt idx="7432">
                  <c:v>-2.7018E-11</c:v>
                </c:pt>
                <c:pt idx="7433">
                  <c:v>-3.1137000000000002E-11</c:v>
                </c:pt>
                <c:pt idx="7434">
                  <c:v>-3.4221000000000001E-11</c:v>
                </c:pt>
                <c:pt idx="7435">
                  <c:v>-3.7633999999999999E-11</c:v>
                </c:pt>
                <c:pt idx="7436">
                  <c:v>-4.0426000000000001E-11</c:v>
                </c:pt>
                <c:pt idx="7437">
                  <c:v>-4.0314000000000003E-11</c:v>
                </c:pt>
                <c:pt idx="7438">
                  <c:v>-3.9126000000000003E-11</c:v>
                </c:pt>
                <c:pt idx="7439">
                  <c:v>-3.9596000000000002E-11</c:v>
                </c:pt>
                <c:pt idx="7440">
                  <c:v>-4.0427000000000003E-11</c:v>
                </c:pt>
                <c:pt idx="7441">
                  <c:v>-4.1349000000000002E-11</c:v>
                </c:pt>
                <c:pt idx="7442">
                  <c:v>-4.373E-11</c:v>
                </c:pt>
                <c:pt idx="7443">
                  <c:v>-5.0184999999999999E-11</c:v>
                </c:pt>
                <c:pt idx="7444">
                  <c:v>-5.7131999999999998E-11</c:v>
                </c:pt>
                <c:pt idx="7445">
                  <c:v>-6.0642000000000001E-11</c:v>
                </c:pt>
                <c:pt idx="7446">
                  <c:v>-5.9658999999999995E-11</c:v>
                </c:pt>
                <c:pt idx="7447">
                  <c:v>-5.4306999999999998E-11</c:v>
                </c:pt>
                <c:pt idx="7448">
                  <c:v>-4.8849999999999998E-11</c:v>
                </c:pt>
                <c:pt idx="7449">
                  <c:v>-4.1443000000000001E-11</c:v>
                </c:pt>
                <c:pt idx="7450">
                  <c:v>-4.1605999999999997E-11</c:v>
                </c:pt>
                <c:pt idx="7451">
                  <c:v>-3.8350999999999998E-11</c:v>
                </c:pt>
                <c:pt idx="7452">
                  <c:v>-3.3388999999999998E-11</c:v>
                </c:pt>
                <c:pt idx="7453">
                  <c:v>-3.0080000000000001E-11</c:v>
                </c:pt>
                <c:pt idx="7454">
                  <c:v>-2.4476E-11</c:v>
                </c:pt>
                <c:pt idx="7455">
                  <c:v>-1.9553E-11</c:v>
                </c:pt>
                <c:pt idx="7456">
                  <c:v>-1.3614000000000001E-11</c:v>
                </c:pt>
                <c:pt idx="7457">
                  <c:v>-8.8069999999999999E-12</c:v>
                </c:pt>
                <c:pt idx="7458">
                  <c:v>-8.5959999999999993E-12</c:v>
                </c:pt>
                <c:pt idx="7459">
                  <c:v>-1.2558E-11</c:v>
                </c:pt>
                <c:pt idx="7460">
                  <c:v>-1.1319999999999999E-11</c:v>
                </c:pt>
                <c:pt idx="7461">
                  <c:v>1.3959999999999999E-12</c:v>
                </c:pt>
                <c:pt idx="7462">
                  <c:v>-1.04E-13</c:v>
                </c:pt>
                <c:pt idx="7463">
                  <c:v>4.0100000000000001E-13</c:v>
                </c:pt>
                <c:pt idx="7464">
                  <c:v>1.558E-12</c:v>
                </c:pt>
                <c:pt idx="7465">
                  <c:v>7.4199999999999997E-13</c:v>
                </c:pt>
                <c:pt idx="7466">
                  <c:v>-2.2199999999999998E-12</c:v>
                </c:pt>
                <c:pt idx="7467">
                  <c:v>-7.4910000000000003E-12</c:v>
                </c:pt>
                <c:pt idx="7468">
                  <c:v>-1.5692999999999999E-11</c:v>
                </c:pt>
                <c:pt idx="7469">
                  <c:v>-2.0720999999999999E-11</c:v>
                </c:pt>
                <c:pt idx="7470">
                  <c:v>-2.4472000000000002E-11</c:v>
                </c:pt>
                <c:pt idx="7471">
                  <c:v>-2.7515000000000001E-11</c:v>
                </c:pt>
                <c:pt idx="7472">
                  <c:v>-2.9271000000000002E-11</c:v>
                </c:pt>
                <c:pt idx="7473">
                  <c:v>-3.1357000000000002E-11</c:v>
                </c:pt>
                <c:pt idx="7474">
                  <c:v>-3.5830000000000001E-11</c:v>
                </c:pt>
                <c:pt idx="7475">
                  <c:v>-4.0002000000000002E-11</c:v>
                </c:pt>
                <c:pt idx="7476">
                  <c:v>-4.6475E-11</c:v>
                </c:pt>
                <c:pt idx="7477">
                  <c:v>-5.0601000000000001E-11</c:v>
                </c:pt>
                <c:pt idx="7478">
                  <c:v>-5.5375000000000003E-11</c:v>
                </c:pt>
                <c:pt idx="7479">
                  <c:v>-6.1914000000000005E-11</c:v>
                </c:pt>
                <c:pt idx="7480">
                  <c:v>-6.1626000000000003E-11</c:v>
                </c:pt>
                <c:pt idx="7481">
                  <c:v>-6.1632999999999998E-11</c:v>
                </c:pt>
                <c:pt idx="7482">
                  <c:v>-5.3676E-11</c:v>
                </c:pt>
                <c:pt idx="7483">
                  <c:v>-5.1781000000000003E-11</c:v>
                </c:pt>
                <c:pt idx="7484">
                  <c:v>-4.8811E-11</c:v>
                </c:pt>
                <c:pt idx="7485">
                  <c:v>-4.4167000000000001E-11</c:v>
                </c:pt>
                <c:pt idx="7486">
                  <c:v>-3.8471E-11</c:v>
                </c:pt>
                <c:pt idx="7487">
                  <c:v>-3.5888000000000001E-11</c:v>
                </c:pt>
                <c:pt idx="7488">
                  <c:v>-3.4878000000000002E-11</c:v>
                </c:pt>
                <c:pt idx="7489">
                  <c:v>-3.4594999999999998E-11</c:v>
                </c:pt>
                <c:pt idx="7490">
                  <c:v>-3.3253000000000001E-11</c:v>
                </c:pt>
                <c:pt idx="7491">
                  <c:v>-3.1107000000000003E-11</c:v>
                </c:pt>
                <c:pt idx="7492">
                  <c:v>-2.913E-11</c:v>
                </c:pt>
                <c:pt idx="7493">
                  <c:v>-2.6313000000000001E-11</c:v>
                </c:pt>
                <c:pt idx="7494">
                  <c:v>-1.9934000000000001E-11</c:v>
                </c:pt>
                <c:pt idx="7495">
                  <c:v>-1.1216000000000001E-11</c:v>
                </c:pt>
                <c:pt idx="7496">
                  <c:v>-3.42E-12</c:v>
                </c:pt>
                <c:pt idx="7497">
                  <c:v>-8.7500000000000001E-13</c:v>
                </c:pt>
                <c:pt idx="7498">
                  <c:v>-8.3999999999999995E-13</c:v>
                </c:pt>
                <c:pt idx="7499">
                  <c:v>-6.7429999999999998E-12</c:v>
                </c:pt>
                <c:pt idx="7500">
                  <c:v>-1.1947E-11</c:v>
                </c:pt>
                <c:pt idx="7501">
                  <c:v>-1.3684E-11</c:v>
                </c:pt>
                <c:pt idx="7502">
                  <c:v>-2.0812000000000001E-11</c:v>
                </c:pt>
                <c:pt idx="7503">
                  <c:v>-2.0456000000000001E-11</c:v>
                </c:pt>
                <c:pt idx="7504">
                  <c:v>-1.9715999999999999E-11</c:v>
                </c:pt>
                <c:pt idx="7505">
                  <c:v>-1.2838E-11</c:v>
                </c:pt>
                <c:pt idx="7506">
                  <c:v>-8.5839999999999998E-12</c:v>
                </c:pt>
                <c:pt idx="7507">
                  <c:v>-6.9310000000000003E-12</c:v>
                </c:pt>
                <c:pt idx="7508">
                  <c:v>-6.285E-12</c:v>
                </c:pt>
                <c:pt idx="7509">
                  <c:v>-6.6360000000000004E-12</c:v>
                </c:pt>
                <c:pt idx="7510">
                  <c:v>-1.5527999999999999E-11</c:v>
                </c:pt>
                <c:pt idx="7511">
                  <c:v>-2.7243000000000001E-11</c:v>
                </c:pt>
                <c:pt idx="7512">
                  <c:v>-3.8937999999999999E-11</c:v>
                </c:pt>
                <c:pt idx="7513">
                  <c:v>-4.9368000000000002E-11</c:v>
                </c:pt>
                <c:pt idx="7514">
                  <c:v>-5.6633000000000002E-11</c:v>
                </c:pt>
                <c:pt idx="7515">
                  <c:v>-6.5983000000000001E-11</c:v>
                </c:pt>
                <c:pt idx="7516">
                  <c:v>-6.7098999999999998E-11</c:v>
                </c:pt>
                <c:pt idx="7517">
                  <c:v>-6.7310999999999994E-11</c:v>
                </c:pt>
                <c:pt idx="7518">
                  <c:v>-6.1566000000000005E-11</c:v>
                </c:pt>
                <c:pt idx="7519">
                  <c:v>-5.2150999999999998E-11</c:v>
                </c:pt>
                <c:pt idx="7520">
                  <c:v>-4.3872999999999999E-11</c:v>
                </c:pt>
                <c:pt idx="7521">
                  <c:v>-3.6133000000000002E-11</c:v>
                </c:pt>
                <c:pt idx="7522">
                  <c:v>-3.2356000000000003E-11</c:v>
                </c:pt>
                <c:pt idx="7523">
                  <c:v>-3.3396E-11</c:v>
                </c:pt>
                <c:pt idx="7524">
                  <c:v>-3.7711E-11</c:v>
                </c:pt>
                <c:pt idx="7525">
                  <c:v>-4.4188E-11</c:v>
                </c:pt>
                <c:pt idx="7526">
                  <c:v>-4.5547000000000001E-11</c:v>
                </c:pt>
                <c:pt idx="7527">
                  <c:v>-4.2759000000000001E-11</c:v>
                </c:pt>
                <c:pt idx="7528">
                  <c:v>-3.9046000000000001E-11</c:v>
                </c:pt>
                <c:pt idx="7529">
                  <c:v>-3.4291000000000001E-11</c:v>
                </c:pt>
                <c:pt idx="7530">
                  <c:v>-2.5972E-11</c:v>
                </c:pt>
                <c:pt idx="7531">
                  <c:v>-1.7628E-11</c:v>
                </c:pt>
                <c:pt idx="7532">
                  <c:v>-9.0519999999999998E-12</c:v>
                </c:pt>
                <c:pt idx="7533">
                  <c:v>-5.5199999999999997E-13</c:v>
                </c:pt>
                <c:pt idx="7534">
                  <c:v>3.308E-12</c:v>
                </c:pt>
                <c:pt idx="7535">
                  <c:v>2.038E-12</c:v>
                </c:pt>
                <c:pt idx="7536">
                  <c:v>-2.6999999999999999E-14</c:v>
                </c:pt>
                <c:pt idx="7537">
                  <c:v>-3.0799999999999998E-12</c:v>
                </c:pt>
                <c:pt idx="7538">
                  <c:v>-5.9030000000000002E-12</c:v>
                </c:pt>
                <c:pt idx="7539">
                  <c:v>-7.3E-12</c:v>
                </c:pt>
                <c:pt idx="7540">
                  <c:v>-6.4509999999999999E-12</c:v>
                </c:pt>
                <c:pt idx="7541">
                  <c:v>-7.571E-12</c:v>
                </c:pt>
                <c:pt idx="7542">
                  <c:v>-8.7050000000000006E-12</c:v>
                </c:pt>
                <c:pt idx="7543">
                  <c:v>-9.3259999999999996E-12</c:v>
                </c:pt>
                <c:pt idx="7544">
                  <c:v>-1.1248999999999999E-11</c:v>
                </c:pt>
                <c:pt idx="7545">
                  <c:v>-1.1987000000000001E-11</c:v>
                </c:pt>
                <c:pt idx="7546">
                  <c:v>-2.0932999999999999E-11</c:v>
                </c:pt>
                <c:pt idx="7547">
                  <c:v>-2.9797999999999999E-11</c:v>
                </c:pt>
                <c:pt idx="7548">
                  <c:v>-3.9825000000000002E-11</c:v>
                </c:pt>
                <c:pt idx="7549">
                  <c:v>-5.0480999999999999E-11</c:v>
                </c:pt>
                <c:pt idx="7550">
                  <c:v>-5.6742E-11</c:v>
                </c:pt>
                <c:pt idx="7551">
                  <c:v>-5.6230000000000003E-11</c:v>
                </c:pt>
                <c:pt idx="7552">
                  <c:v>-5.6266000000000001E-11</c:v>
                </c:pt>
                <c:pt idx="7553">
                  <c:v>-5.3375000000000003E-11</c:v>
                </c:pt>
                <c:pt idx="7554">
                  <c:v>-4.5606999999999998E-11</c:v>
                </c:pt>
                <c:pt idx="7555">
                  <c:v>-3.4900999999999999E-11</c:v>
                </c:pt>
                <c:pt idx="7556">
                  <c:v>-2.7360999999999999E-11</c:v>
                </c:pt>
                <c:pt idx="7557">
                  <c:v>-2.4528E-11</c:v>
                </c:pt>
                <c:pt idx="7558">
                  <c:v>-2.2374000000000001E-11</c:v>
                </c:pt>
                <c:pt idx="7559">
                  <c:v>-2.3868999999999999E-11</c:v>
                </c:pt>
                <c:pt idx="7560">
                  <c:v>-3.3305000000000002E-11</c:v>
                </c:pt>
                <c:pt idx="7561">
                  <c:v>-4.2012999999999999E-11</c:v>
                </c:pt>
                <c:pt idx="7562">
                  <c:v>-5.3937999999999999E-11</c:v>
                </c:pt>
                <c:pt idx="7563">
                  <c:v>-6.2477999999999996E-11</c:v>
                </c:pt>
                <c:pt idx="7564">
                  <c:v>-6.2296999999999994E-11</c:v>
                </c:pt>
                <c:pt idx="7565">
                  <c:v>-6.5673000000000004E-11</c:v>
                </c:pt>
                <c:pt idx="7566">
                  <c:v>-6.0897000000000004E-11</c:v>
                </c:pt>
                <c:pt idx="7567">
                  <c:v>-4.7624999999999997E-11</c:v>
                </c:pt>
                <c:pt idx="7568">
                  <c:v>-2.9717999999999998E-11</c:v>
                </c:pt>
                <c:pt idx="7569">
                  <c:v>-1.2658E-11</c:v>
                </c:pt>
                <c:pt idx="7570">
                  <c:v>1.3600000000000001E-12</c:v>
                </c:pt>
                <c:pt idx="7571">
                  <c:v>9.4790000000000003E-12</c:v>
                </c:pt>
                <c:pt idx="7572">
                  <c:v>1.6194999999999999E-11</c:v>
                </c:pt>
                <c:pt idx="7573">
                  <c:v>1.4962E-11</c:v>
                </c:pt>
                <c:pt idx="7574">
                  <c:v>9.8930000000000008E-12</c:v>
                </c:pt>
                <c:pt idx="7575">
                  <c:v>4.0319999999999998E-12</c:v>
                </c:pt>
                <c:pt idx="7576">
                  <c:v>1.343E-12</c:v>
                </c:pt>
                <c:pt idx="7577">
                  <c:v>-8.9700000000000001E-13</c:v>
                </c:pt>
                <c:pt idx="7578">
                  <c:v>-3.0460000000000001E-12</c:v>
                </c:pt>
                <c:pt idx="7579">
                  <c:v>-7.7699999999999994E-12</c:v>
                </c:pt>
                <c:pt idx="7580">
                  <c:v>-1.1635E-11</c:v>
                </c:pt>
                <c:pt idx="7581">
                  <c:v>-1.5464999999999998E-11</c:v>
                </c:pt>
                <c:pt idx="7582">
                  <c:v>-2.1583000000000001E-11</c:v>
                </c:pt>
                <c:pt idx="7583">
                  <c:v>-2.5548000000000001E-11</c:v>
                </c:pt>
                <c:pt idx="7584">
                  <c:v>-2.9509999999999997E-11</c:v>
                </c:pt>
                <c:pt idx="7585">
                  <c:v>-3.0615000000000002E-11</c:v>
                </c:pt>
                <c:pt idx="7586">
                  <c:v>-3.0621999999999998E-11</c:v>
                </c:pt>
                <c:pt idx="7587">
                  <c:v>-2.8364000000000002E-11</c:v>
                </c:pt>
                <c:pt idx="7588">
                  <c:v>-2.8869000000000001E-11</c:v>
                </c:pt>
                <c:pt idx="7589">
                  <c:v>-3.0554999999999998E-11</c:v>
                </c:pt>
                <c:pt idx="7590">
                  <c:v>-3.4005999999999999E-11</c:v>
                </c:pt>
                <c:pt idx="7591">
                  <c:v>-3.8505E-11</c:v>
                </c:pt>
                <c:pt idx="7592">
                  <c:v>-4.2656999999999998E-11</c:v>
                </c:pt>
                <c:pt idx="7593">
                  <c:v>-5.2639000000000003E-11</c:v>
                </c:pt>
                <c:pt idx="7594">
                  <c:v>-6.1174999999999998E-11</c:v>
                </c:pt>
                <c:pt idx="7595">
                  <c:v>-6.1178999999999994E-11</c:v>
                </c:pt>
                <c:pt idx="7596">
                  <c:v>-5.6083999999999997E-11</c:v>
                </c:pt>
                <c:pt idx="7597">
                  <c:v>-5.3970999999999998E-11</c:v>
                </c:pt>
                <c:pt idx="7598">
                  <c:v>-5.3164000000000002E-11</c:v>
                </c:pt>
                <c:pt idx="7599">
                  <c:v>-4.7231999999999999E-11</c:v>
                </c:pt>
                <c:pt idx="7600">
                  <c:v>-4.2375999999999998E-11</c:v>
                </c:pt>
                <c:pt idx="7601">
                  <c:v>-3.7581000000000003E-11</c:v>
                </c:pt>
                <c:pt idx="7602">
                  <c:v>-3.1287999999999998E-11</c:v>
                </c:pt>
                <c:pt idx="7603">
                  <c:v>-2.3858000000000001E-11</c:v>
                </c:pt>
                <c:pt idx="7604">
                  <c:v>-1.5617E-11</c:v>
                </c:pt>
                <c:pt idx="7605">
                  <c:v>-8.4099999999999999E-12</c:v>
                </c:pt>
                <c:pt idx="7606">
                  <c:v>-4.3629999999999999E-12</c:v>
                </c:pt>
                <c:pt idx="7607">
                  <c:v>-2.7000000000000001E-13</c:v>
                </c:pt>
                <c:pt idx="7608">
                  <c:v>-8.4300000000000004E-13</c:v>
                </c:pt>
                <c:pt idx="7609">
                  <c:v>-4.1410000000000002E-12</c:v>
                </c:pt>
                <c:pt idx="7610">
                  <c:v>-8.2769999999999996E-12</c:v>
                </c:pt>
                <c:pt idx="7611">
                  <c:v>-1.0544999999999999E-11</c:v>
                </c:pt>
                <c:pt idx="7612">
                  <c:v>-1.2458999999999999E-11</c:v>
                </c:pt>
                <c:pt idx="7613">
                  <c:v>-7.6989999999999994E-12</c:v>
                </c:pt>
                <c:pt idx="7614">
                  <c:v>-8.1720000000000003E-12</c:v>
                </c:pt>
                <c:pt idx="7615">
                  <c:v>-8.4240000000000005E-12</c:v>
                </c:pt>
                <c:pt idx="7616">
                  <c:v>-7.7769999999999997E-12</c:v>
                </c:pt>
                <c:pt idx="7617">
                  <c:v>-7.3140000000000005E-12</c:v>
                </c:pt>
                <c:pt idx="7618">
                  <c:v>-8.3850000000000003E-12</c:v>
                </c:pt>
                <c:pt idx="7619">
                  <c:v>-1.1037E-11</c:v>
                </c:pt>
                <c:pt idx="7620">
                  <c:v>-1.1312E-11</c:v>
                </c:pt>
                <c:pt idx="7621">
                  <c:v>-1.0983E-11</c:v>
                </c:pt>
                <c:pt idx="7622">
                  <c:v>-1.5736999999999999E-11</c:v>
                </c:pt>
                <c:pt idx="7623">
                  <c:v>-2.108E-11</c:v>
                </c:pt>
                <c:pt idx="7624">
                  <c:v>-2.6166999999999999E-11</c:v>
                </c:pt>
                <c:pt idx="7625">
                  <c:v>-3.0881000000000003E-11</c:v>
                </c:pt>
                <c:pt idx="7626">
                  <c:v>-3.3757000000000002E-11</c:v>
                </c:pt>
                <c:pt idx="7627">
                  <c:v>-3.2835999999999998E-11</c:v>
                </c:pt>
                <c:pt idx="7628">
                  <c:v>-3.3351999999999998E-11</c:v>
                </c:pt>
                <c:pt idx="7629">
                  <c:v>-3.6593E-11</c:v>
                </c:pt>
                <c:pt idx="7630">
                  <c:v>-4.1812E-11</c:v>
                </c:pt>
                <c:pt idx="7631">
                  <c:v>-4.3312999999999997E-11</c:v>
                </c:pt>
                <c:pt idx="7632">
                  <c:v>-4.7799999999999999E-11</c:v>
                </c:pt>
                <c:pt idx="7633">
                  <c:v>-5.3961000000000002E-11</c:v>
                </c:pt>
                <c:pt idx="7634">
                  <c:v>-5.3905E-11</c:v>
                </c:pt>
                <c:pt idx="7635">
                  <c:v>-3.4777999999999997E-11</c:v>
                </c:pt>
                <c:pt idx="7636">
                  <c:v>-4.9273999999999997E-11</c:v>
                </c:pt>
                <c:pt idx="7637">
                  <c:v>-5.5292999999999997E-11</c:v>
                </c:pt>
                <c:pt idx="7638">
                  <c:v>-4.9703E-11</c:v>
                </c:pt>
                <c:pt idx="7639">
                  <c:v>-4.1440999999999997E-11</c:v>
                </c:pt>
                <c:pt idx="7640">
                  <c:v>-3.2579999999999999E-11</c:v>
                </c:pt>
                <c:pt idx="7641">
                  <c:v>-2.4256999999999999E-11</c:v>
                </c:pt>
                <c:pt idx="7642">
                  <c:v>-1.5345999999999999E-11</c:v>
                </c:pt>
                <c:pt idx="7643">
                  <c:v>-6.7539999999999997E-12</c:v>
                </c:pt>
                <c:pt idx="7644">
                  <c:v>-2.0220000000000001E-12</c:v>
                </c:pt>
                <c:pt idx="7645">
                  <c:v>2.5500000000000002E-13</c:v>
                </c:pt>
                <c:pt idx="7646">
                  <c:v>1.3620000000000001E-12</c:v>
                </c:pt>
                <c:pt idx="7647">
                  <c:v>5.5399999999999996E-13</c:v>
                </c:pt>
                <c:pt idx="7648">
                  <c:v>-2.577E-12</c:v>
                </c:pt>
                <c:pt idx="7649">
                  <c:v>-5.4759999999999997E-12</c:v>
                </c:pt>
                <c:pt idx="7650">
                  <c:v>-7.2639999999999997E-12</c:v>
                </c:pt>
                <c:pt idx="7651">
                  <c:v>-8.6539999999999993E-12</c:v>
                </c:pt>
                <c:pt idx="7652">
                  <c:v>-9.956E-12</c:v>
                </c:pt>
                <c:pt idx="7653">
                  <c:v>-9.5289999999999995E-12</c:v>
                </c:pt>
                <c:pt idx="7654">
                  <c:v>-1.2707000000000001E-11</c:v>
                </c:pt>
                <c:pt idx="7655">
                  <c:v>-1.5194999999999999E-11</c:v>
                </c:pt>
                <c:pt idx="7656">
                  <c:v>-1.6353E-11</c:v>
                </c:pt>
                <c:pt idx="7657">
                  <c:v>-1.5878E-11</c:v>
                </c:pt>
                <c:pt idx="7658">
                  <c:v>-1.1786E-11</c:v>
                </c:pt>
                <c:pt idx="7659">
                  <c:v>-7.8189999999999997E-12</c:v>
                </c:pt>
                <c:pt idx="7660">
                  <c:v>-6.7039999999999997E-12</c:v>
                </c:pt>
                <c:pt idx="7661">
                  <c:v>-1.0086999999999999E-11</c:v>
                </c:pt>
                <c:pt idx="7662">
                  <c:v>-1.5513E-11</c:v>
                </c:pt>
                <c:pt idx="7663">
                  <c:v>-2.5151999999999999E-11</c:v>
                </c:pt>
                <c:pt idx="7664">
                  <c:v>-3.4267999999999997E-11</c:v>
                </c:pt>
                <c:pt idx="7665">
                  <c:v>-3.9724000000000002E-11</c:v>
                </c:pt>
                <c:pt idx="7666">
                  <c:v>-4.4424000000000002E-11</c:v>
                </c:pt>
                <c:pt idx="7667">
                  <c:v>-4.8461000000000002E-11</c:v>
                </c:pt>
                <c:pt idx="7668">
                  <c:v>-4.8329000000000001E-11</c:v>
                </c:pt>
                <c:pt idx="7669">
                  <c:v>-5.0520999999999999E-11</c:v>
                </c:pt>
                <c:pt idx="7670">
                  <c:v>-4.6232999999999998E-11</c:v>
                </c:pt>
                <c:pt idx="7671">
                  <c:v>-4.2320999999999998E-11</c:v>
                </c:pt>
                <c:pt idx="7672">
                  <c:v>-4.1211999999999997E-11</c:v>
                </c:pt>
                <c:pt idx="7673">
                  <c:v>-3.9089999999999998E-11</c:v>
                </c:pt>
                <c:pt idx="7674">
                  <c:v>-3.6323999999999999E-11</c:v>
                </c:pt>
                <c:pt idx="7675">
                  <c:v>-3.4410000000000001E-11</c:v>
                </c:pt>
                <c:pt idx="7676">
                  <c:v>-3.3406000000000002E-11</c:v>
                </c:pt>
                <c:pt idx="7677">
                  <c:v>-3.0633999999999997E-11</c:v>
                </c:pt>
                <c:pt idx="7678">
                  <c:v>-3.0966000000000002E-11</c:v>
                </c:pt>
                <c:pt idx="7679">
                  <c:v>-3.1904999999999999E-11</c:v>
                </c:pt>
                <c:pt idx="7680">
                  <c:v>-3.2098E-11</c:v>
                </c:pt>
                <c:pt idx="7681">
                  <c:v>-2.7774E-11</c:v>
                </c:pt>
                <c:pt idx="7682">
                  <c:v>-2.1651E-11</c:v>
                </c:pt>
                <c:pt idx="7683">
                  <c:v>-1.0669E-11</c:v>
                </c:pt>
                <c:pt idx="7684">
                  <c:v>-7.4499999999999996E-13</c:v>
                </c:pt>
                <c:pt idx="7685">
                  <c:v>4.6800000000000003E-12</c:v>
                </c:pt>
                <c:pt idx="7686">
                  <c:v>8.0560000000000004E-12</c:v>
                </c:pt>
                <c:pt idx="7687">
                  <c:v>6.3799999999999999E-12</c:v>
                </c:pt>
                <c:pt idx="7688">
                  <c:v>4.8800000000000002E-12</c:v>
                </c:pt>
                <c:pt idx="7689">
                  <c:v>3.4809999999999998E-12</c:v>
                </c:pt>
                <c:pt idx="7690">
                  <c:v>1.9399999999999998E-12</c:v>
                </c:pt>
                <c:pt idx="7691">
                  <c:v>-2.0980000000000001E-12</c:v>
                </c:pt>
                <c:pt idx="7692">
                  <c:v>-5.5500000000000004E-12</c:v>
                </c:pt>
                <c:pt idx="7693">
                  <c:v>-8.4419999999999998E-12</c:v>
                </c:pt>
                <c:pt idx="7694">
                  <c:v>-1.1409E-11</c:v>
                </c:pt>
                <c:pt idx="7695">
                  <c:v>-1.4704999999999999E-11</c:v>
                </c:pt>
                <c:pt idx="7696">
                  <c:v>-1.7565E-11</c:v>
                </c:pt>
                <c:pt idx="7697">
                  <c:v>-1.9005999999999999E-11</c:v>
                </c:pt>
                <c:pt idx="7698">
                  <c:v>-1.9340000000000001E-11</c:v>
                </c:pt>
                <c:pt idx="7699">
                  <c:v>-1.8053000000000002E-11</c:v>
                </c:pt>
                <c:pt idx="7700">
                  <c:v>-1.7390000000000001E-11</c:v>
                </c:pt>
                <c:pt idx="7701">
                  <c:v>-1.8254999999999999E-11</c:v>
                </c:pt>
                <c:pt idx="7702">
                  <c:v>-2.1184999999999999E-11</c:v>
                </c:pt>
                <c:pt idx="7703">
                  <c:v>-2.5021999999999999E-11</c:v>
                </c:pt>
                <c:pt idx="7704">
                  <c:v>-2.9542E-11</c:v>
                </c:pt>
                <c:pt idx="7705">
                  <c:v>-3.1082999999999998E-11</c:v>
                </c:pt>
                <c:pt idx="7706">
                  <c:v>-4.0885000000000003E-11</c:v>
                </c:pt>
                <c:pt idx="7707">
                  <c:v>-4.5968E-11</c:v>
                </c:pt>
                <c:pt idx="7708">
                  <c:v>-5.3430000000000003E-11</c:v>
                </c:pt>
                <c:pt idx="7709">
                  <c:v>-5.7100000000000002E-11</c:v>
                </c:pt>
                <c:pt idx="7710">
                  <c:v>-5.4690000000000001E-11</c:v>
                </c:pt>
                <c:pt idx="7711">
                  <c:v>-4.9533000000000002E-11</c:v>
                </c:pt>
                <c:pt idx="7712">
                  <c:v>-4.8394999999999998E-11</c:v>
                </c:pt>
                <c:pt idx="7713">
                  <c:v>-4.8500000000000001E-11</c:v>
                </c:pt>
                <c:pt idx="7714">
                  <c:v>-4.4109999999999997E-11</c:v>
                </c:pt>
                <c:pt idx="7715">
                  <c:v>-3.5980999999999997E-11</c:v>
                </c:pt>
                <c:pt idx="7716">
                  <c:v>-2.6798999999999998E-11</c:v>
                </c:pt>
                <c:pt idx="7717">
                  <c:v>-1.7323000000000001E-11</c:v>
                </c:pt>
                <c:pt idx="7718">
                  <c:v>-1.4262999999999999E-11</c:v>
                </c:pt>
                <c:pt idx="7719">
                  <c:v>-1.1755000000000001E-11</c:v>
                </c:pt>
                <c:pt idx="7720">
                  <c:v>-1.1332999999999999E-11</c:v>
                </c:pt>
                <c:pt idx="7721">
                  <c:v>-1.2555000000000001E-11</c:v>
                </c:pt>
                <c:pt idx="7722">
                  <c:v>-1.0182E-11</c:v>
                </c:pt>
                <c:pt idx="7723">
                  <c:v>-6.9700000000000004E-12</c:v>
                </c:pt>
                <c:pt idx="7724">
                  <c:v>-3.199E-12</c:v>
                </c:pt>
                <c:pt idx="7725">
                  <c:v>-5.8400000000000004E-13</c:v>
                </c:pt>
                <c:pt idx="7726">
                  <c:v>1.0849999999999999E-12</c:v>
                </c:pt>
                <c:pt idx="7727">
                  <c:v>1.8270000000000002E-12</c:v>
                </c:pt>
                <c:pt idx="7728">
                  <c:v>-2.6399999999999999E-13</c:v>
                </c:pt>
                <c:pt idx="7729">
                  <c:v>-1.7299999999999999E-13</c:v>
                </c:pt>
                <c:pt idx="7730">
                  <c:v>4.5E-13</c:v>
                </c:pt>
                <c:pt idx="7731">
                  <c:v>3.341E-12</c:v>
                </c:pt>
                <c:pt idx="7732">
                  <c:v>1.2939999999999999E-12</c:v>
                </c:pt>
                <c:pt idx="7733">
                  <c:v>-1.683E-12</c:v>
                </c:pt>
                <c:pt idx="7734">
                  <c:v>-9.5670000000000007E-12</c:v>
                </c:pt>
                <c:pt idx="7735">
                  <c:v>-1.8049E-11</c:v>
                </c:pt>
                <c:pt idx="7736">
                  <c:v>-2.4702E-11</c:v>
                </c:pt>
                <c:pt idx="7737">
                  <c:v>-2.7299999999999999E-11</c:v>
                </c:pt>
                <c:pt idx="7738">
                  <c:v>-2.9259999999999998E-11</c:v>
                </c:pt>
                <c:pt idx="7739">
                  <c:v>-2.8829E-11</c:v>
                </c:pt>
                <c:pt idx="7740">
                  <c:v>-3.1134999999999998E-11</c:v>
                </c:pt>
                <c:pt idx="7741">
                  <c:v>-3.2837E-11</c:v>
                </c:pt>
                <c:pt idx="7742">
                  <c:v>-3.5217000000000002E-11</c:v>
                </c:pt>
                <c:pt idx="7743">
                  <c:v>-3.5874999999999999E-11</c:v>
                </c:pt>
                <c:pt idx="7744">
                  <c:v>-3.6729999999999999E-11</c:v>
                </c:pt>
                <c:pt idx="7745">
                  <c:v>-3.9975999999999998E-11</c:v>
                </c:pt>
                <c:pt idx="7746">
                  <c:v>-4.5639000000000001E-11</c:v>
                </c:pt>
                <c:pt idx="7747">
                  <c:v>-4.9371999999999998E-11</c:v>
                </c:pt>
                <c:pt idx="7748">
                  <c:v>-4.7304000000000003E-11</c:v>
                </c:pt>
                <c:pt idx="7749">
                  <c:v>-4.3178000000000002E-11</c:v>
                </c:pt>
                <c:pt idx="7750">
                  <c:v>-4.1847000000000003E-11</c:v>
                </c:pt>
                <c:pt idx="7751">
                  <c:v>-4.249E-11</c:v>
                </c:pt>
                <c:pt idx="7752">
                  <c:v>-4.0112999999999998E-11</c:v>
                </c:pt>
                <c:pt idx="7753">
                  <c:v>-3.5573E-11</c:v>
                </c:pt>
                <c:pt idx="7754">
                  <c:v>-2.8093999999999999E-11</c:v>
                </c:pt>
                <c:pt idx="7755">
                  <c:v>-2.0308000000000001E-11</c:v>
                </c:pt>
                <c:pt idx="7756">
                  <c:v>-1.7037999999999999E-11</c:v>
                </c:pt>
                <c:pt idx="7757">
                  <c:v>-1.0869E-11</c:v>
                </c:pt>
                <c:pt idx="7758">
                  <c:v>-6.8619999999999996E-12</c:v>
                </c:pt>
                <c:pt idx="7759">
                  <c:v>-6.306E-12</c:v>
                </c:pt>
                <c:pt idx="7760">
                  <c:v>-4.4200000000000001E-12</c:v>
                </c:pt>
                <c:pt idx="7761">
                  <c:v>-4.6430000000000003E-12</c:v>
                </c:pt>
                <c:pt idx="7762">
                  <c:v>-5.8389999999999997E-12</c:v>
                </c:pt>
                <c:pt idx="7763">
                  <c:v>-3.433E-12</c:v>
                </c:pt>
                <c:pt idx="7764">
                  <c:v>-5.6999999999999999E-13</c:v>
                </c:pt>
                <c:pt idx="7765">
                  <c:v>6.9499999999999997E-13</c:v>
                </c:pt>
                <c:pt idx="7766">
                  <c:v>2.301E-12</c:v>
                </c:pt>
                <c:pt idx="7767">
                  <c:v>1.203E-12</c:v>
                </c:pt>
                <c:pt idx="7768">
                  <c:v>1.6130000000000001E-12</c:v>
                </c:pt>
                <c:pt idx="7769">
                  <c:v>3.0080000000000001E-12</c:v>
                </c:pt>
                <c:pt idx="7770">
                  <c:v>1.9850000000000001E-12</c:v>
                </c:pt>
                <c:pt idx="7771">
                  <c:v>-6.8400000000000001E-13</c:v>
                </c:pt>
                <c:pt idx="7772">
                  <c:v>-6.8349999999999999E-12</c:v>
                </c:pt>
                <c:pt idx="7773">
                  <c:v>-1.2988000000000001E-11</c:v>
                </c:pt>
                <c:pt idx="7774">
                  <c:v>-1.8315999999999999E-11</c:v>
                </c:pt>
                <c:pt idx="7775">
                  <c:v>-2.2600000000000001E-11</c:v>
                </c:pt>
                <c:pt idx="7776">
                  <c:v>-2.7224E-11</c:v>
                </c:pt>
                <c:pt idx="7777">
                  <c:v>-3.0572000000000002E-11</c:v>
                </c:pt>
                <c:pt idx="7778">
                  <c:v>-3.0973999999999999E-11</c:v>
                </c:pt>
                <c:pt idx="7779">
                  <c:v>-3.2585999999999999E-11</c:v>
                </c:pt>
                <c:pt idx="7780">
                  <c:v>-3.3214000000000003E-11</c:v>
                </c:pt>
                <c:pt idx="7781">
                  <c:v>-3.2092E-11</c:v>
                </c:pt>
                <c:pt idx="7782">
                  <c:v>-3.2636000000000001E-11</c:v>
                </c:pt>
                <c:pt idx="7783">
                  <c:v>-3.652E-11</c:v>
                </c:pt>
                <c:pt idx="7784">
                  <c:v>-3.8415999999999999E-11</c:v>
                </c:pt>
                <c:pt idx="7785">
                  <c:v>-3.8359000000000002E-11</c:v>
                </c:pt>
                <c:pt idx="7786">
                  <c:v>-3.8036000000000003E-11</c:v>
                </c:pt>
                <c:pt idx="7787">
                  <c:v>-3.7508999999999999E-11</c:v>
                </c:pt>
                <c:pt idx="7788">
                  <c:v>-3.6908000000000001E-11</c:v>
                </c:pt>
                <c:pt idx="7789">
                  <c:v>-4.4982E-11</c:v>
                </c:pt>
                <c:pt idx="7790">
                  <c:v>-5.6731999999999999E-11</c:v>
                </c:pt>
                <c:pt idx="7791">
                  <c:v>-6.2251E-11</c:v>
                </c:pt>
                <c:pt idx="7792">
                  <c:v>-5.9862000000000005E-11</c:v>
                </c:pt>
                <c:pt idx="7793">
                  <c:v>-4.7252000000000003E-11</c:v>
                </c:pt>
                <c:pt idx="7794">
                  <c:v>-2.8409999999999999E-11</c:v>
                </c:pt>
                <c:pt idx="7795">
                  <c:v>-1.0953E-11</c:v>
                </c:pt>
                <c:pt idx="7796">
                  <c:v>5.0960000000000001E-12</c:v>
                </c:pt>
                <c:pt idx="7797">
                  <c:v>1.5681E-11</c:v>
                </c:pt>
                <c:pt idx="7798">
                  <c:v>1.8613000000000001E-11</c:v>
                </c:pt>
                <c:pt idx="7799">
                  <c:v>1.6028000000000001E-11</c:v>
                </c:pt>
                <c:pt idx="7800">
                  <c:v>7.9460000000000003E-12</c:v>
                </c:pt>
                <c:pt idx="7801">
                  <c:v>-1.148E-12</c:v>
                </c:pt>
                <c:pt idx="7802">
                  <c:v>-7.9630000000000007E-12</c:v>
                </c:pt>
                <c:pt idx="7803">
                  <c:v>-8.4920000000000006E-12</c:v>
                </c:pt>
                <c:pt idx="7804">
                  <c:v>-6.5650000000000004E-12</c:v>
                </c:pt>
                <c:pt idx="7805">
                  <c:v>-7.8189999999999997E-12</c:v>
                </c:pt>
                <c:pt idx="7806">
                  <c:v>-4.0600000000000001E-12</c:v>
                </c:pt>
                <c:pt idx="7807">
                  <c:v>-1.9940000000000002E-12</c:v>
                </c:pt>
                <c:pt idx="7808">
                  <c:v>7.1999999999999996E-14</c:v>
                </c:pt>
                <c:pt idx="7809">
                  <c:v>-1.8700000000000001E-13</c:v>
                </c:pt>
                <c:pt idx="7810">
                  <c:v>-2.4459999999999999E-12</c:v>
                </c:pt>
                <c:pt idx="7811">
                  <c:v>-4.9049999999999998E-12</c:v>
                </c:pt>
                <c:pt idx="7812">
                  <c:v>-1.0553E-11</c:v>
                </c:pt>
                <c:pt idx="7813">
                  <c:v>-1.5209999999999998E-11</c:v>
                </c:pt>
                <c:pt idx="7814">
                  <c:v>-2.0534000000000001E-11</c:v>
                </c:pt>
                <c:pt idx="7815">
                  <c:v>-2.2493000000000001E-11</c:v>
                </c:pt>
                <c:pt idx="7816">
                  <c:v>-2.6916999999999999E-11</c:v>
                </c:pt>
                <c:pt idx="7817">
                  <c:v>-2.8658E-11</c:v>
                </c:pt>
                <c:pt idx="7818">
                  <c:v>-2.7221999999999999E-11</c:v>
                </c:pt>
                <c:pt idx="7819">
                  <c:v>-2.5705E-11</c:v>
                </c:pt>
                <c:pt idx="7820">
                  <c:v>-2.563E-11</c:v>
                </c:pt>
                <c:pt idx="7821">
                  <c:v>-3.226E-11</c:v>
                </c:pt>
                <c:pt idx="7822">
                  <c:v>-3.5057E-11</c:v>
                </c:pt>
                <c:pt idx="7823">
                  <c:v>-3.856E-11</c:v>
                </c:pt>
                <c:pt idx="7824">
                  <c:v>-3.7428000000000002E-11</c:v>
                </c:pt>
                <c:pt idx="7825">
                  <c:v>-4.0122999999999999E-11</c:v>
                </c:pt>
                <c:pt idx="7826">
                  <c:v>-4.2589999999999998E-11</c:v>
                </c:pt>
                <c:pt idx="7827">
                  <c:v>-4.4400999999999999E-11</c:v>
                </c:pt>
                <c:pt idx="7828">
                  <c:v>-4.2353000000000001E-11</c:v>
                </c:pt>
                <c:pt idx="7829">
                  <c:v>-3.6711999999999999E-11</c:v>
                </c:pt>
                <c:pt idx="7830">
                  <c:v>-2.4685E-11</c:v>
                </c:pt>
                <c:pt idx="7831">
                  <c:v>-1.9866999999999998E-11</c:v>
                </c:pt>
                <c:pt idx="7832">
                  <c:v>-1.4164E-11</c:v>
                </c:pt>
                <c:pt idx="7833">
                  <c:v>-7.655E-12</c:v>
                </c:pt>
                <c:pt idx="7834">
                  <c:v>-2.4329999999999998E-12</c:v>
                </c:pt>
                <c:pt idx="7835">
                  <c:v>2.0499999999999999E-12</c:v>
                </c:pt>
                <c:pt idx="7836">
                  <c:v>1.19E-12</c:v>
                </c:pt>
                <c:pt idx="7837">
                  <c:v>2.5399999999999998E-13</c:v>
                </c:pt>
                <c:pt idx="7838">
                  <c:v>2.2959999999999999E-12</c:v>
                </c:pt>
                <c:pt idx="7839">
                  <c:v>1.549E-12</c:v>
                </c:pt>
                <c:pt idx="7840">
                  <c:v>6.0800000000000003E-13</c:v>
                </c:pt>
                <c:pt idx="7841">
                  <c:v>-1.19E-12</c:v>
                </c:pt>
                <c:pt idx="7842">
                  <c:v>-4.0719999999999996E-12</c:v>
                </c:pt>
                <c:pt idx="7843">
                  <c:v>-5.1900000000000003E-12</c:v>
                </c:pt>
                <c:pt idx="7844">
                  <c:v>-5.7530000000000002E-12</c:v>
                </c:pt>
                <c:pt idx="7845">
                  <c:v>-4.7519999999999999E-12</c:v>
                </c:pt>
                <c:pt idx="7846">
                  <c:v>-2.335E-12</c:v>
                </c:pt>
                <c:pt idx="7847">
                  <c:v>-2.4660000000000002E-12</c:v>
                </c:pt>
                <c:pt idx="7848">
                  <c:v>-3.5319999999999999E-12</c:v>
                </c:pt>
                <c:pt idx="7849">
                  <c:v>-3.5569999999999999E-12</c:v>
                </c:pt>
                <c:pt idx="7850">
                  <c:v>-5.1049999999999998E-12</c:v>
                </c:pt>
                <c:pt idx="7851">
                  <c:v>-8.1880000000000002E-12</c:v>
                </c:pt>
                <c:pt idx="7852">
                  <c:v>-1.3425E-11</c:v>
                </c:pt>
                <c:pt idx="7853">
                  <c:v>-2.0066E-11</c:v>
                </c:pt>
                <c:pt idx="7854">
                  <c:v>-2.5640000000000001E-11</c:v>
                </c:pt>
                <c:pt idx="7855">
                  <c:v>-3.1388999999999999E-11</c:v>
                </c:pt>
                <c:pt idx="7856">
                  <c:v>-3.9667999999999999E-11</c:v>
                </c:pt>
                <c:pt idx="7857">
                  <c:v>-4.5071999999999997E-11</c:v>
                </c:pt>
                <c:pt idx="7858">
                  <c:v>-4.8320000000000001E-11</c:v>
                </c:pt>
                <c:pt idx="7859">
                  <c:v>-4.6878E-11</c:v>
                </c:pt>
                <c:pt idx="7860">
                  <c:v>-4.2201000000000002E-11</c:v>
                </c:pt>
                <c:pt idx="7861">
                  <c:v>-3.7352000000000003E-11</c:v>
                </c:pt>
                <c:pt idx="7862">
                  <c:v>-3.7021000000000001E-11</c:v>
                </c:pt>
                <c:pt idx="7863">
                  <c:v>-3.5238000000000002E-11</c:v>
                </c:pt>
                <c:pt idx="7864">
                  <c:v>-3.3037000000000003E-11</c:v>
                </c:pt>
                <c:pt idx="7865">
                  <c:v>-3.1881E-11</c:v>
                </c:pt>
                <c:pt idx="7866">
                  <c:v>-3.0154000000000003E-11</c:v>
                </c:pt>
                <c:pt idx="7867">
                  <c:v>-2.8528E-11</c:v>
                </c:pt>
                <c:pt idx="7868">
                  <c:v>-2.5114999999999999E-11</c:v>
                </c:pt>
                <c:pt idx="7869">
                  <c:v>-1.8759E-11</c:v>
                </c:pt>
                <c:pt idx="7870">
                  <c:v>-1.2441E-11</c:v>
                </c:pt>
                <c:pt idx="7871">
                  <c:v>-1.34E-11</c:v>
                </c:pt>
                <c:pt idx="7872">
                  <c:v>-1.1001E-11</c:v>
                </c:pt>
                <c:pt idx="7873">
                  <c:v>-8.2899999999999996E-12</c:v>
                </c:pt>
                <c:pt idx="7874">
                  <c:v>-5.2460000000000001E-12</c:v>
                </c:pt>
                <c:pt idx="7875">
                  <c:v>-2.5690000000000001E-12</c:v>
                </c:pt>
                <c:pt idx="7876">
                  <c:v>-2.8899999999999998E-13</c:v>
                </c:pt>
                <c:pt idx="7877">
                  <c:v>4.7799999999999998E-13</c:v>
                </c:pt>
                <c:pt idx="7878">
                  <c:v>3.4899999999999999E-12</c:v>
                </c:pt>
                <c:pt idx="7879">
                  <c:v>6.3710000000000002E-12</c:v>
                </c:pt>
                <c:pt idx="7880">
                  <c:v>8.1709999999999998E-12</c:v>
                </c:pt>
                <c:pt idx="7881">
                  <c:v>7.5810000000000001E-12</c:v>
                </c:pt>
                <c:pt idx="7882">
                  <c:v>5.4030000000000003E-12</c:v>
                </c:pt>
                <c:pt idx="7883">
                  <c:v>4.949E-12</c:v>
                </c:pt>
                <c:pt idx="7884">
                  <c:v>2.3980000000000001E-12</c:v>
                </c:pt>
                <c:pt idx="7885">
                  <c:v>-7.8999999999999997E-13</c:v>
                </c:pt>
                <c:pt idx="7886">
                  <c:v>-4.7679999999999999E-12</c:v>
                </c:pt>
                <c:pt idx="7887">
                  <c:v>-8.068E-12</c:v>
                </c:pt>
                <c:pt idx="7888">
                  <c:v>-1.2571E-11</c:v>
                </c:pt>
                <c:pt idx="7889">
                  <c:v>-1.7723000000000001E-11</c:v>
                </c:pt>
                <c:pt idx="7890">
                  <c:v>-2.37E-11</c:v>
                </c:pt>
                <c:pt idx="7891">
                  <c:v>-2.7508E-11</c:v>
                </c:pt>
                <c:pt idx="7892">
                  <c:v>-2.9131000000000003E-11</c:v>
                </c:pt>
                <c:pt idx="7893">
                  <c:v>-2.9851999999999997E-11</c:v>
                </c:pt>
                <c:pt idx="7894">
                  <c:v>-3.1812999999999998E-11</c:v>
                </c:pt>
                <c:pt idx="7895">
                  <c:v>-3.3113999999999998E-11</c:v>
                </c:pt>
                <c:pt idx="7896">
                  <c:v>-3.0343999999999998E-11</c:v>
                </c:pt>
                <c:pt idx="7897">
                  <c:v>-3.2108999999999997E-11</c:v>
                </c:pt>
                <c:pt idx="7898">
                  <c:v>-3.2889E-11</c:v>
                </c:pt>
                <c:pt idx="7899">
                  <c:v>-3.2780999999999998E-11</c:v>
                </c:pt>
                <c:pt idx="7900">
                  <c:v>-3.2056999999999997E-11</c:v>
                </c:pt>
                <c:pt idx="7901">
                  <c:v>-3.2548999999999998E-11</c:v>
                </c:pt>
                <c:pt idx="7902">
                  <c:v>-3.6731000000000001E-11</c:v>
                </c:pt>
                <c:pt idx="7903">
                  <c:v>-4.0405999999999997E-11</c:v>
                </c:pt>
                <c:pt idx="7904">
                  <c:v>-4.2414000000000001E-11</c:v>
                </c:pt>
                <c:pt idx="7905">
                  <c:v>-4.3235E-11</c:v>
                </c:pt>
                <c:pt idx="7906">
                  <c:v>-3.9392999999999999E-11</c:v>
                </c:pt>
                <c:pt idx="7907">
                  <c:v>-3.0808999999999999E-11</c:v>
                </c:pt>
                <c:pt idx="7908">
                  <c:v>-1.9871E-11</c:v>
                </c:pt>
                <c:pt idx="7909">
                  <c:v>-9.8289999999999994E-12</c:v>
                </c:pt>
                <c:pt idx="7910">
                  <c:v>-1.9829999999999999E-12</c:v>
                </c:pt>
                <c:pt idx="7911">
                  <c:v>1.821E-12</c:v>
                </c:pt>
                <c:pt idx="7912">
                  <c:v>3.6890000000000001E-12</c:v>
                </c:pt>
                <c:pt idx="7913">
                  <c:v>6.1480000000000001E-12</c:v>
                </c:pt>
                <c:pt idx="7914">
                  <c:v>8.3569999999999992E-12</c:v>
                </c:pt>
                <c:pt idx="7915">
                  <c:v>5.2599999999999998E-12</c:v>
                </c:pt>
                <c:pt idx="7916">
                  <c:v>6.9639999999999998E-12</c:v>
                </c:pt>
                <c:pt idx="7917">
                  <c:v>3.884E-12</c:v>
                </c:pt>
                <c:pt idx="7918">
                  <c:v>3.074E-12</c:v>
                </c:pt>
                <c:pt idx="7919">
                  <c:v>2.694E-12</c:v>
                </c:pt>
                <c:pt idx="7920">
                  <c:v>4.14E-13</c:v>
                </c:pt>
                <c:pt idx="7921">
                  <c:v>-1.1180000000000001E-12</c:v>
                </c:pt>
                <c:pt idx="7922">
                  <c:v>-1.7070000000000001E-12</c:v>
                </c:pt>
                <c:pt idx="7923">
                  <c:v>-3.353E-12</c:v>
                </c:pt>
                <c:pt idx="7924">
                  <c:v>-6.1279999999999997E-12</c:v>
                </c:pt>
                <c:pt idx="7925">
                  <c:v>-1.1115E-11</c:v>
                </c:pt>
                <c:pt idx="7926">
                  <c:v>-1.2976E-11</c:v>
                </c:pt>
                <c:pt idx="7927">
                  <c:v>-1.62E-11</c:v>
                </c:pt>
                <c:pt idx="7928">
                  <c:v>-1.7242000000000001E-11</c:v>
                </c:pt>
                <c:pt idx="7929">
                  <c:v>-1.9428E-11</c:v>
                </c:pt>
                <c:pt idx="7930">
                  <c:v>-2.325E-11</c:v>
                </c:pt>
                <c:pt idx="7931">
                  <c:v>-1.2232999999999999E-11</c:v>
                </c:pt>
                <c:pt idx="7932">
                  <c:v>-2.7312000000000002E-11</c:v>
                </c:pt>
                <c:pt idx="7933">
                  <c:v>-3.193E-11</c:v>
                </c:pt>
                <c:pt idx="7934">
                  <c:v>-3.419E-11</c:v>
                </c:pt>
                <c:pt idx="7935">
                  <c:v>-3.4582999999999998E-11</c:v>
                </c:pt>
                <c:pt idx="7936">
                  <c:v>-3.5635999999999997E-11</c:v>
                </c:pt>
                <c:pt idx="7937">
                  <c:v>-3.6833999999999999E-11</c:v>
                </c:pt>
                <c:pt idx="7938">
                  <c:v>-3.9959000000000001E-11</c:v>
                </c:pt>
                <c:pt idx="7939">
                  <c:v>-4.0711000000000003E-11</c:v>
                </c:pt>
                <c:pt idx="7940">
                  <c:v>-3.8265999999999999E-11</c:v>
                </c:pt>
                <c:pt idx="7941">
                  <c:v>-3.2057999999999999E-11</c:v>
                </c:pt>
                <c:pt idx="7942">
                  <c:v>-2.5204E-11</c:v>
                </c:pt>
                <c:pt idx="7943">
                  <c:v>-2.0729999999999999E-11</c:v>
                </c:pt>
                <c:pt idx="7944">
                  <c:v>-1.4546E-11</c:v>
                </c:pt>
                <c:pt idx="7945">
                  <c:v>-9.3600000000000005E-12</c:v>
                </c:pt>
                <c:pt idx="7946">
                  <c:v>-6.5619999999999997E-12</c:v>
                </c:pt>
                <c:pt idx="7947">
                  <c:v>-6.4719999999999999E-12</c:v>
                </c:pt>
                <c:pt idx="7948">
                  <c:v>-6.0669999999999999E-12</c:v>
                </c:pt>
                <c:pt idx="7949">
                  <c:v>-7.9419999999999999E-12</c:v>
                </c:pt>
                <c:pt idx="7950">
                  <c:v>-1.1424E-11</c:v>
                </c:pt>
                <c:pt idx="7951">
                  <c:v>-1.7431999999999999E-11</c:v>
                </c:pt>
                <c:pt idx="7952">
                  <c:v>-1.3665E-11</c:v>
                </c:pt>
                <c:pt idx="7953">
                  <c:v>-9.9310000000000004E-12</c:v>
                </c:pt>
                <c:pt idx="7954">
                  <c:v>-1.5129999999999999E-12</c:v>
                </c:pt>
                <c:pt idx="7955">
                  <c:v>4.8739999999999996E-12</c:v>
                </c:pt>
                <c:pt idx="7956">
                  <c:v>1.0377000000000001E-11</c:v>
                </c:pt>
                <c:pt idx="7957">
                  <c:v>1.3348E-11</c:v>
                </c:pt>
                <c:pt idx="7958">
                  <c:v>1.6284E-11</c:v>
                </c:pt>
                <c:pt idx="7959">
                  <c:v>1.1204E-11</c:v>
                </c:pt>
                <c:pt idx="7960">
                  <c:v>6.5089999999999998E-12</c:v>
                </c:pt>
                <c:pt idx="7961">
                  <c:v>1.612E-12</c:v>
                </c:pt>
                <c:pt idx="7962">
                  <c:v>-3.6830000000000004E-12</c:v>
                </c:pt>
                <c:pt idx="7963">
                  <c:v>-7.5599999999999993E-12</c:v>
                </c:pt>
                <c:pt idx="7964">
                  <c:v>-1.1619E-11</c:v>
                </c:pt>
                <c:pt idx="7965">
                  <c:v>-1.5533E-11</c:v>
                </c:pt>
                <c:pt idx="7966">
                  <c:v>-1.8097000000000001E-11</c:v>
                </c:pt>
                <c:pt idx="7967">
                  <c:v>-2.2928000000000001E-11</c:v>
                </c:pt>
                <c:pt idx="7968">
                  <c:v>-2.5328E-11</c:v>
                </c:pt>
                <c:pt idx="7969">
                  <c:v>-2.9921000000000001E-11</c:v>
                </c:pt>
                <c:pt idx="7970">
                  <c:v>-3.1915E-11</c:v>
                </c:pt>
                <c:pt idx="7971">
                  <c:v>-3.4783999999999997E-11</c:v>
                </c:pt>
                <c:pt idx="7972">
                  <c:v>-3.6129E-11</c:v>
                </c:pt>
                <c:pt idx="7973">
                  <c:v>-3.5076000000000001E-11</c:v>
                </c:pt>
                <c:pt idx="7974">
                  <c:v>-3.4142999999999998E-11</c:v>
                </c:pt>
                <c:pt idx="7975">
                  <c:v>-3.4426000000000002E-11</c:v>
                </c:pt>
                <c:pt idx="7976">
                  <c:v>-3.5349999999999999E-11</c:v>
                </c:pt>
                <c:pt idx="7977">
                  <c:v>-3.5742000000000002E-11</c:v>
                </c:pt>
                <c:pt idx="7978">
                  <c:v>-3.3562999999999998E-11</c:v>
                </c:pt>
                <c:pt idx="7979">
                  <c:v>-2.8368E-11</c:v>
                </c:pt>
                <c:pt idx="7980">
                  <c:v>-2.4389999999999999E-11</c:v>
                </c:pt>
                <c:pt idx="7981">
                  <c:v>-2.1738999999999999E-11</c:v>
                </c:pt>
                <c:pt idx="7982">
                  <c:v>-1.7025000000000001E-11</c:v>
                </c:pt>
                <c:pt idx="7983">
                  <c:v>-1.8114000000000001E-11</c:v>
                </c:pt>
                <c:pt idx="7984">
                  <c:v>-1.5216000000000001E-11</c:v>
                </c:pt>
                <c:pt idx="7985">
                  <c:v>-1.5469999999999999E-11</c:v>
                </c:pt>
                <c:pt idx="7986">
                  <c:v>-1.4832E-11</c:v>
                </c:pt>
                <c:pt idx="7987">
                  <c:v>-9.4069999999999998E-12</c:v>
                </c:pt>
                <c:pt idx="7988">
                  <c:v>-1.9789999999999999E-12</c:v>
                </c:pt>
                <c:pt idx="7989">
                  <c:v>4.7690000000000004E-12</c:v>
                </c:pt>
                <c:pt idx="7990">
                  <c:v>8.9170000000000001E-12</c:v>
                </c:pt>
                <c:pt idx="7991">
                  <c:v>1.1380999999999999E-11</c:v>
                </c:pt>
                <c:pt idx="7992">
                  <c:v>1.1785E-11</c:v>
                </c:pt>
                <c:pt idx="7993">
                  <c:v>1.1403999999999999E-11</c:v>
                </c:pt>
                <c:pt idx="7994">
                  <c:v>9.543E-12</c:v>
                </c:pt>
                <c:pt idx="7995">
                  <c:v>8.8210000000000005E-12</c:v>
                </c:pt>
                <c:pt idx="7996">
                  <c:v>7.1310000000000002E-12</c:v>
                </c:pt>
                <c:pt idx="7997">
                  <c:v>3.1091999999999997E-11</c:v>
                </c:pt>
                <c:pt idx="7998">
                  <c:v>1.1890000000000001E-12</c:v>
                </c:pt>
                <c:pt idx="7999">
                  <c:v>-3.5090000000000001E-12</c:v>
                </c:pt>
                <c:pt idx="8000">
                  <c:v>-7.5179999999999993E-12</c:v>
                </c:pt>
                <c:pt idx="8001">
                  <c:v>-1.1147E-11</c:v>
                </c:pt>
                <c:pt idx="8002">
                  <c:v>-1.4446E-11</c:v>
                </c:pt>
                <c:pt idx="8003">
                  <c:v>-1.5779999999999999E-11</c:v>
                </c:pt>
                <c:pt idx="8004">
                  <c:v>-2.1457999999999998E-11</c:v>
                </c:pt>
                <c:pt idx="8005">
                  <c:v>-2.6609E-11</c:v>
                </c:pt>
                <c:pt idx="8006">
                  <c:v>-2.9363999999999998E-11</c:v>
                </c:pt>
                <c:pt idx="8007">
                  <c:v>-2.9922000000000003E-11</c:v>
                </c:pt>
                <c:pt idx="8008">
                  <c:v>-3.3785999999999998E-11</c:v>
                </c:pt>
                <c:pt idx="8009">
                  <c:v>-3.6347999999999998E-11</c:v>
                </c:pt>
                <c:pt idx="8010">
                  <c:v>-3.6698000000000002E-11</c:v>
                </c:pt>
                <c:pt idx="8011">
                  <c:v>-3.7043999999999998E-11</c:v>
                </c:pt>
                <c:pt idx="8012">
                  <c:v>-3.6517E-11</c:v>
                </c:pt>
                <c:pt idx="8013">
                  <c:v>-3.4801000000000001E-11</c:v>
                </c:pt>
                <c:pt idx="8014">
                  <c:v>-3.5602000000000003E-11</c:v>
                </c:pt>
                <c:pt idx="8015">
                  <c:v>-3.7180000000000001E-11</c:v>
                </c:pt>
                <c:pt idx="8016">
                  <c:v>-3.6799000000000003E-11</c:v>
                </c:pt>
                <c:pt idx="8017">
                  <c:v>-3.2779E-11</c:v>
                </c:pt>
                <c:pt idx="8018">
                  <c:v>-2.3168000000000001E-11</c:v>
                </c:pt>
                <c:pt idx="8019">
                  <c:v>-1.9813E-11</c:v>
                </c:pt>
                <c:pt idx="8020">
                  <c:v>-1.3518E-11</c:v>
                </c:pt>
                <c:pt idx="8021">
                  <c:v>-1.3428E-11</c:v>
                </c:pt>
                <c:pt idx="8022">
                  <c:v>-8.8669999999999993E-12</c:v>
                </c:pt>
                <c:pt idx="8023">
                  <c:v>-1.5100000000000001E-11</c:v>
                </c:pt>
                <c:pt idx="8024">
                  <c:v>-1.1834E-11</c:v>
                </c:pt>
                <c:pt idx="8025">
                  <c:v>-8.4129999999999998E-12</c:v>
                </c:pt>
                <c:pt idx="8026">
                  <c:v>-4.7629999999999998E-12</c:v>
                </c:pt>
                <c:pt idx="8027">
                  <c:v>-1.491E-12</c:v>
                </c:pt>
                <c:pt idx="8028">
                  <c:v>2.293E-12</c:v>
                </c:pt>
                <c:pt idx="8029">
                  <c:v>1.064E-11</c:v>
                </c:pt>
                <c:pt idx="8030">
                  <c:v>1.4329E-11</c:v>
                </c:pt>
                <c:pt idx="8031">
                  <c:v>1.9262000000000001E-11</c:v>
                </c:pt>
                <c:pt idx="8032">
                  <c:v>2.0144999999999999E-11</c:v>
                </c:pt>
                <c:pt idx="8033">
                  <c:v>2.0515E-11</c:v>
                </c:pt>
                <c:pt idx="8034">
                  <c:v>1.3068E-11</c:v>
                </c:pt>
                <c:pt idx="8035">
                  <c:v>7.4940000000000002E-12</c:v>
                </c:pt>
                <c:pt idx="8036">
                  <c:v>2.5160000000000002E-12</c:v>
                </c:pt>
                <c:pt idx="8037">
                  <c:v>-2.9509999999999998E-12</c:v>
                </c:pt>
                <c:pt idx="8038">
                  <c:v>-6.5279999999999996E-12</c:v>
                </c:pt>
                <c:pt idx="8039">
                  <c:v>-1.4881999999999999E-11</c:v>
                </c:pt>
                <c:pt idx="8040">
                  <c:v>-2.5194000000000001E-11</c:v>
                </c:pt>
                <c:pt idx="8041">
                  <c:v>-2.8280000000000001E-11</c:v>
                </c:pt>
                <c:pt idx="8042">
                  <c:v>-2.9689000000000001E-11</c:v>
                </c:pt>
                <c:pt idx="8043">
                  <c:v>-2.9997E-11</c:v>
                </c:pt>
                <c:pt idx="8044">
                  <c:v>-2.9186999999999998E-11</c:v>
                </c:pt>
                <c:pt idx="8045">
                  <c:v>-2.9570000000000001E-11</c:v>
                </c:pt>
                <c:pt idx="8046">
                  <c:v>-3.1067999999999998E-11</c:v>
                </c:pt>
                <c:pt idx="8047">
                  <c:v>-3.2224000000000002E-11</c:v>
                </c:pt>
                <c:pt idx="8048">
                  <c:v>-3.2139000000000003E-11</c:v>
                </c:pt>
                <c:pt idx="8049">
                  <c:v>-2.7951E-11</c:v>
                </c:pt>
                <c:pt idx="8050">
                  <c:v>-2.405E-11</c:v>
                </c:pt>
                <c:pt idx="8051">
                  <c:v>-1.9040999999999999E-11</c:v>
                </c:pt>
                <c:pt idx="8052">
                  <c:v>-2.0844000000000001E-11</c:v>
                </c:pt>
                <c:pt idx="8053">
                  <c:v>-2.4639999999999998E-11</c:v>
                </c:pt>
                <c:pt idx="8054">
                  <c:v>-2.8049000000000001E-11</c:v>
                </c:pt>
                <c:pt idx="8055">
                  <c:v>-3.2346999999999997E-11</c:v>
                </c:pt>
                <c:pt idx="8056">
                  <c:v>-3.6209999999999997E-11</c:v>
                </c:pt>
                <c:pt idx="8057">
                  <c:v>-4.0259999999999998E-11</c:v>
                </c:pt>
                <c:pt idx="8058">
                  <c:v>-4.5557999999999998E-11</c:v>
                </c:pt>
                <c:pt idx="8059">
                  <c:v>-4.5972999999999997E-11</c:v>
                </c:pt>
                <c:pt idx="8060">
                  <c:v>-3.9394000000000001E-11</c:v>
                </c:pt>
                <c:pt idx="8061">
                  <c:v>-2.7667999999999999E-11</c:v>
                </c:pt>
                <c:pt idx="8062">
                  <c:v>-1.2232E-11</c:v>
                </c:pt>
                <c:pt idx="8063">
                  <c:v>4.0170000000000004E-12</c:v>
                </c:pt>
                <c:pt idx="8064">
                  <c:v>1.8617999999999998E-11</c:v>
                </c:pt>
                <c:pt idx="8065">
                  <c:v>2.8754E-11</c:v>
                </c:pt>
                <c:pt idx="8066">
                  <c:v>2.8263000000000001E-11</c:v>
                </c:pt>
                <c:pt idx="8067">
                  <c:v>2.6931999999999999E-11</c:v>
                </c:pt>
                <c:pt idx="8068">
                  <c:v>2.1041000000000001E-11</c:v>
                </c:pt>
                <c:pt idx="8069">
                  <c:v>1.1944E-11</c:v>
                </c:pt>
                <c:pt idx="8070">
                  <c:v>8.4300000000000004E-13</c:v>
                </c:pt>
                <c:pt idx="8071">
                  <c:v>-6.5760000000000003E-12</c:v>
                </c:pt>
                <c:pt idx="8072">
                  <c:v>-1.5223E-11</c:v>
                </c:pt>
                <c:pt idx="8073">
                  <c:v>-1.8457999999999999E-11</c:v>
                </c:pt>
                <c:pt idx="8074">
                  <c:v>-1.7246999999999999E-11</c:v>
                </c:pt>
                <c:pt idx="8075">
                  <c:v>-1.2977E-11</c:v>
                </c:pt>
                <c:pt idx="8076">
                  <c:v>-1.0518E-11</c:v>
                </c:pt>
                <c:pt idx="8077">
                  <c:v>-8.7639999999999994E-12</c:v>
                </c:pt>
                <c:pt idx="8078">
                  <c:v>-6.1779999999999997E-12</c:v>
                </c:pt>
                <c:pt idx="8079">
                  <c:v>-4.9120000000000001E-12</c:v>
                </c:pt>
                <c:pt idx="8080">
                  <c:v>-6.1379999999999999E-12</c:v>
                </c:pt>
                <c:pt idx="8081">
                  <c:v>-1.1074000000000001E-11</c:v>
                </c:pt>
                <c:pt idx="8082">
                  <c:v>-1.8468000000000001E-11</c:v>
                </c:pt>
                <c:pt idx="8083">
                  <c:v>-2.5905E-11</c:v>
                </c:pt>
                <c:pt idx="8084">
                  <c:v>-3.1015000000000002E-11</c:v>
                </c:pt>
                <c:pt idx="8085">
                  <c:v>-3.6911000000000001E-11</c:v>
                </c:pt>
                <c:pt idx="8086">
                  <c:v>-4.3597999999999999E-11</c:v>
                </c:pt>
                <c:pt idx="8087">
                  <c:v>-4.7475999999999998E-11</c:v>
                </c:pt>
                <c:pt idx="8088">
                  <c:v>-4.7611E-11</c:v>
                </c:pt>
                <c:pt idx="8089">
                  <c:v>-4.3169000000000002E-11</c:v>
                </c:pt>
                <c:pt idx="8090">
                  <c:v>-3.6319999999999997E-11</c:v>
                </c:pt>
                <c:pt idx="8091">
                  <c:v>-2.9564000000000001E-11</c:v>
                </c:pt>
                <c:pt idx="8092">
                  <c:v>-2.3039999999999999E-11</c:v>
                </c:pt>
                <c:pt idx="8093">
                  <c:v>-1.8408999999999999E-11</c:v>
                </c:pt>
                <c:pt idx="8094">
                  <c:v>-1.5257000000000001E-11</c:v>
                </c:pt>
                <c:pt idx="8095">
                  <c:v>-1.1808E-11</c:v>
                </c:pt>
                <c:pt idx="8096">
                  <c:v>-9.6489999999999998E-12</c:v>
                </c:pt>
                <c:pt idx="8097">
                  <c:v>-9.4739999999999994E-12</c:v>
                </c:pt>
                <c:pt idx="8098">
                  <c:v>-9.3720000000000001E-12</c:v>
                </c:pt>
                <c:pt idx="8099">
                  <c:v>-1.1651E-11</c:v>
                </c:pt>
                <c:pt idx="8100">
                  <c:v>-1.2087E-11</c:v>
                </c:pt>
                <c:pt idx="8101">
                  <c:v>-1.0244E-11</c:v>
                </c:pt>
                <c:pt idx="8102">
                  <c:v>-7.5270000000000005E-12</c:v>
                </c:pt>
                <c:pt idx="8103">
                  <c:v>-2.4249999999999999E-12</c:v>
                </c:pt>
                <c:pt idx="8104">
                  <c:v>2.3839999999999999E-12</c:v>
                </c:pt>
                <c:pt idx="8105">
                  <c:v>9.3089999999999992E-12</c:v>
                </c:pt>
                <c:pt idx="8106">
                  <c:v>9.7700000000000006E-12</c:v>
                </c:pt>
                <c:pt idx="8107">
                  <c:v>1.0183000000000001E-11</c:v>
                </c:pt>
                <c:pt idx="8108">
                  <c:v>8.7950000000000004E-12</c:v>
                </c:pt>
                <c:pt idx="8109">
                  <c:v>5.788E-12</c:v>
                </c:pt>
                <c:pt idx="8110">
                  <c:v>7.6240000000000006E-12</c:v>
                </c:pt>
                <c:pt idx="8111">
                  <c:v>-1.9399999999999998E-12</c:v>
                </c:pt>
                <c:pt idx="8112">
                  <c:v>-1.8659999999999999E-12</c:v>
                </c:pt>
                <c:pt idx="8113">
                  <c:v>-2.355E-12</c:v>
                </c:pt>
                <c:pt idx="8114">
                  <c:v>-3.8799999999999996E-12</c:v>
                </c:pt>
                <c:pt idx="8115">
                  <c:v>-1.457E-12</c:v>
                </c:pt>
                <c:pt idx="8116">
                  <c:v>-2.5320000000000001E-12</c:v>
                </c:pt>
                <c:pt idx="8117">
                  <c:v>-6.0729999999999997E-12</c:v>
                </c:pt>
                <c:pt idx="8118">
                  <c:v>-6.8169999999999997E-12</c:v>
                </c:pt>
                <c:pt idx="8119">
                  <c:v>-1.3232E-11</c:v>
                </c:pt>
                <c:pt idx="8120">
                  <c:v>-1.9755000000000001E-11</c:v>
                </c:pt>
                <c:pt idx="8121">
                  <c:v>-2.8434000000000001E-11</c:v>
                </c:pt>
                <c:pt idx="8122">
                  <c:v>-3.6564999999999999E-11</c:v>
                </c:pt>
                <c:pt idx="8123">
                  <c:v>-4.2567000000000001E-11</c:v>
                </c:pt>
                <c:pt idx="8124">
                  <c:v>-4.7361000000000001E-11</c:v>
                </c:pt>
                <c:pt idx="8125">
                  <c:v>-4.8586999999999997E-11</c:v>
                </c:pt>
                <c:pt idx="8126">
                  <c:v>-4.7313999999999998E-11</c:v>
                </c:pt>
                <c:pt idx="8127">
                  <c:v>-4.3725000000000003E-11</c:v>
                </c:pt>
                <c:pt idx="8128">
                  <c:v>-3.8503000000000003E-11</c:v>
                </c:pt>
                <c:pt idx="8129">
                  <c:v>-3.2054999999999999E-11</c:v>
                </c:pt>
                <c:pt idx="8130">
                  <c:v>-2.4033999999999999E-11</c:v>
                </c:pt>
                <c:pt idx="8131">
                  <c:v>-1.8013000000000001E-11</c:v>
                </c:pt>
                <c:pt idx="8132">
                  <c:v>-1.498E-11</c:v>
                </c:pt>
                <c:pt idx="8133">
                  <c:v>-1.5582E-11</c:v>
                </c:pt>
                <c:pt idx="8134">
                  <c:v>-1.6678999999999999E-11</c:v>
                </c:pt>
                <c:pt idx="8135">
                  <c:v>-1.5260000000000001E-11</c:v>
                </c:pt>
                <c:pt idx="8136">
                  <c:v>-1.2234E-11</c:v>
                </c:pt>
                <c:pt idx="8137">
                  <c:v>-1.0201E-11</c:v>
                </c:pt>
                <c:pt idx="8138">
                  <c:v>-1.0306000000000001E-11</c:v>
                </c:pt>
                <c:pt idx="8139">
                  <c:v>-7.6010000000000004E-12</c:v>
                </c:pt>
                <c:pt idx="8140">
                  <c:v>-3.3359999999999999E-12</c:v>
                </c:pt>
                <c:pt idx="8141">
                  <c:v>-2.9799999999999999E-13</c:v>
                </c:pt>
                <c:pt idx="8142">
                  <c:v>3.3050000000000002E-12</c:v>
                </c:pt>
                <c:pt idx="8143">
                  <c:v>4.7900000000000004E-12</c:v>
                </c:pt>
                <c:pt idx="8144">
                  <c:v>7.5729999999999993E-12</c:v>
                </c:pt>
                <c:pt idx="8145">
                  <c:v>9.1649999999999998E-12</c:v>
                </c:pt>
                <c:pt idx="8146">
                  <c:v>8.6099999999999999E-12</c:v>
                </c:pt>
                <c:pt idx="8147">
                  <c:v>7.9409999999999994E-12</c:v>
                </c:pt>
                <c:pt idx="8148">
                  <c:v>5.0889999999999998E-12</c:v>
                </c:pt>
                <c:pt idx="8149">
                  <c:v>8.6900000000000003E-13</c:v>
                </c:pt>
                <c:pt idx="8150">
                  <c:v>-1.737E-12</c:v>
                </c:pt>
                <c:pt idx="8151">
                  <c:v>-3.2609999999999999E-12</c:v>
                </c:pt>
                <c:pt idx="8152">
                  <c:v>-5.312E-12</c:v>
                </c:pt>
                <c:pt idx="8153">
                  <c:v>-7.4699999999999995E-12</c:v>
                </c:pt>
                <c:pt idx="8154">
                  <c:v>-8.5470000000000006E-12</c:v>
                </c:pt>
                <c:pt idx="8155">
                  <c:v>-1.177E-11</c:v>
                </c:pt>
                <c:pt idx="8156">
                  <c:v>-1.2695E-11</c:v>
                </c:pt>
                <c:pt idx="8157">
                  <c:v>-1.5871000000000001E-11</c:v>
                </c:pt>
                <c:pt idx="8158">
                  <c:v>-1.7407000000000001E-11</c:v>
                </c:pt>
                <c:pt idx="8159">
                  <c:v>-2.1282000000000001E-11</c:v>
                </c:pt>
                <c:pt idx="8160">
                  <c:v>-2.5479999999999999E-11</c:v>
                </c:pt>
                <c:pt idx="8161">
                  <c:v>-2.8619000000000002E-11</c:v>
                </c:pt>
                <c:pt idx="8162">
                  <c:v>-2.891E-11</c:v>
                </c:pt>
                <c:pt idx="8163">
                  <c:v>-3.1201999999999997E-11</c:v>
                </c:pt>
                <c:pt idx="8164">
                  <c:v>-3.2798000000000001E-11</c:v>
                </c:pt>
                <c:pt idx="8165">
                  <c:v>-3.5842E-11</c:v>
                </c:pt>
                <c:pt idx="8166">
                  <c:v>-3.9367000000000002E-11</c:v>
                </c:pt>
                <c:pt idx="8167">
                  <c:v>-4.0570999999999997E-11</c:v>
                </c:pt>
                <c:pt idx="8168">
                  <c:v>-3.8607999999999999E-11</c:v>
                </c:pt>
                <c:pt idx="8169">
                  <c:v>-3.6491999999999999E-11</c:v>
                </c:pt>
                <c:pt idx="8170">
                  <c:v>-3.4252000000000002E-11</c:v>
                </c:pt>
                <c:pt idx="8171">
                  <c:v>-3.0258999999999999E-11</c:v>
                </c:pt>
                <c:pt idx="8172">
                  <c:v>-2.2990999999999998E-11</c:v>
                </c:pt>
                <c:pt idx="8173">
                  <c:v>-1.4383E-11</c:v>
                </c:pt>
                <c:pt idx="8174">
                  <c:v>-6.5130000000000002E-12</c:v>
                </c:pt>
                <c:pt idx="8175">
                  <c:v>-1.9609999999999998E-12</c:v>
                </c:pt>
                <c:pt idx="8176">
                  <c:v>7.6299999999999998E-13</c:v>
                </c:pt>
                <c:pt idx="8177">
                  <c:v>1.1539999999999999E-12</c:v>
                </c:pt>
                <c:pt idx="8178">
                  <c:v>1.324E-12</c:v>
                </c:pt>
                <c:pt idx="8179">
                  <c:v>2.3449999999999998E-12</c:v>
                </c:pt>
                <c:pt idx="8180">
                  <c:v>2.832E-12</c:v>
                </c:pt>
                <c:pt idx="8181">
                  <c:v>3.7139999999999997E-12</c:v>
                </c:pt>
                <c:pt idx="8182">
                  <c:v>4.4090000000000003E-12</c:v>
                </c:pt>
                <c:pt idx="8183">
                  <c:v>4.197E-12</c:v>
                </c:pt>
                <c:pt idx="8184">
                  <c:v>4.0070000000000002E-12</c:v>
                </c:pt>
                <c:pt idx="8185">
                  <c:v>4.9079999999999997E-12</c:v>
                </c:pt>
                <c:pt idx="8186">
                  <c:v>5.4859999999999998E-12</c:v>
                </c:pt>
                <c:pt idx="8187">
                  <c:v>4.5739999999999997E-12</c:v>
                </c:pt>
                <c:pt idx="8188">
                  <c:v>3.2010000000000002E-12</c:v>
                </c:pt>
                <c:pt idx="8189">
                  <c:v>4.5E-13</c:v>
                </c:pt>
                <c:pt idx="8190">
                  <c:v>-1.9390000000000001E-12</c:v>
                </c:pt>
                <c:pt idx="8191">
                  <c:v>-4.9640000000000003E-12</c:v>
                </c:pt>
                <c:pt idx="8192">
                  <c:v>-7.6449999999999998E-12</c:v>
                </c:pt>
                <c:pt idx="8193">
                  <c:v>-1.1521E-11</c:v>
                </c:pt>
                <c:pt idx="8194">
                  <c:v>-1.6095999999999999E-11</c:v>
                </c:pt>
                <c:pt idx="8195">
                  <c:v>-2.0512999999999999E-11</c:v>
                </c:pt>
                <c:pt idx="8196">
                  <c:v>-2.2884000000000001E-11</c:v>
                </c:pt>
                <c:pt idx="8197">
                  <c:v>-2.4195E-11</c:v>
                </c:pt>
                <c:pt idx="8198">
                  <c:v>-2.6762000000000001E-11</c:v>
                </c:pt>
                <c:pt idx="8199">
                  <c:v>-3.0374000000000003E-11</c:v>
                </c:pt>
                <c:pt idx="8200">
                  <c:v>-3.5427000000000001E-11</c:v>
                </c:pt>
                <c:pt idx="8201">
                  <c:v>-3.8777000000000001E-11</c:v>
                </c:pt>
                <c:pt idx="8202">
                  <c:v>-4.0389E-11</c:v>
                </c:pt>
                <c:pt idx="8203">
                  <c:v>-3.9938999999999998E-11</c:v>
                </c:pt>
                <c:pt idx="8204">
                  <c:v>-3.8237999999999998E-11</c:v>
                </c:pt>
                <c:pt idx="8205">
                  <c:v>-3.5208999999999998E-11</c:v>
                </c:pt>
                <c:pt idx="8206">
                  <c:v>-3.2248000000000001E-11</c:v>
                </c:pt>
                <c:pt idx="8207">
                  <c:v>-2.9647000000000002E-11</c:v>
                </c:pt>
                <c:pt idx="8208">
                  <c:v>-2.7145E-11</c:v>
                </c:pt>
                <c:pt idx="8209">
                  <c:v>-2.3607E-11</c:v>
                </c:pt>
                <c:pt idx="8210">
                  <c:v>-1.9720000000000001E-11</c:v>
                </c:pt>
                <c:pt idx="8211">
                  <c:v>-1.5581000000000002E-11</c:v>
                </c:pt>
                <c:pt idx="8212">
                  <c:v>-1.2271000000000001E-11</c:v>
                </c:pt>
                <c:pt idx="8213">
                  <c:v>-8.8899999999999995E-12</c:v>
                </c:pt>
                <c:pt idx="8214">
                  <c:v>-6.2080000000000002E-12</c:v>
                </c:pt>
                <c:pt idx="8215">
                  <c:v>-2.9389999999999999E-12</c:v>
                </c:pt>
                <c:pt idx="8216">
                  <c:v>-1.0139999999999999E-12</c:v>
                </c:pt>
                <c:pt idx="8217">
                  <c:v>7.6599999999999997E-13</c:v>
                </c:pt>
                <c:pt idx="8218">
                  <c:v>3.571E-12</c:v>
                </c:pt>
                <c:pt idx="8219">
                  <c:v>6.908E-12</c:v>
                </c:pt>
                <c:pt idx="8220">
                  <c:v>8.3829999999999993E-12</c:v>
                </c:pt>
                <c:pt idx="8221">
                  <c:v>1.0372E-11</c:v>
                </c:pt>
                <c:pt idx="8222">
                  <c:v>9.8530000000000001E-12</c:v>
                </c:pt>
                <c:pt idx="8223">
                  <c:v>8.2720000000000003E-12</c:v>
                </c:pt>
                <c:pt idx="8224">
                  <c:v>7.1760000000000001E-12</c:v>
                </c:pt>
                <c:pt idx="8225">
                  <c:v>5.1869999999999996E-12</c:v>
                </c:pt>
                <c:pt idx="8226">
                  <c:v>2.4039999999999999E-12</c:v>
                </c:pt>
                <c:pt idx="8227">
                  <c:v>-1.821E-12</c:v>
                </c:pt>
                <c:pt idx="8228">
                  <c:v>-7.2470000000000001E-12</c:v>
                </c:pt>
                <c:pt idx="8229">
                  <c:v>-1.1559E-11</c:v>
                </c:pt>
                <c:pt idx="8230">
                  <c:v>-1.4317E-11</c:v>
                </c:pt>
                <c:pt idx="8231">
                  <c:v>-1.6904999999999999E-11</c:v>
                </c:pt>
                <c:pt idx="8232">
                  <c:v>-1.7059000000000002E-11</c:v>
                </c:pt>
                <c:pt idx="8233">
                  <c:v>-1.8584000000000001E-11</c:v>
                </c:pt>
                <c:pt idx="8234">
                  <c:v>-2.2181E-11</c:v>
                </c:pt>
                <c:pt idx="8235">
                  <c:v>-2.7586E-11</c:v>
                </c:pt>
                <c:pt idx="8236">
                  <c:v>-3.1378999999999997E-11</c:v>
                </c:pt>
                <c:pt idx="8237">
                  <c:v>-3.2621999999999997E-11</c:v>
                </c:pt>
                <c:pt idx="8238">
                  <c:v>-3.2218000000000002E-11</c:v>
                </c:pt>
                <c:pt idx="8239">
                  <c:v>-2.9528000000000003E-11</c:v>
                </c:pt>
                <c:pt idx="8240">
                  <c:v>-2.9539E-11</c:v>
                </c:pt>
                <c:pt idx="8241">
                  <c:v>-3.1394999999999999E-11</c:v>
                </c:pt>
                <c:pt idx="8242">
                  <c:v>-3.3257999999999999E-11</c:v>
                </c:pt>
                <c:pt idx="8243">
                  <c:v>-3.5199000000000003E-11</c:v>
                </c:pt>
                <c:pt idx="8244">
                  <c:v>-3.7033E-11</c:v>
                </c:pt>
                <c:pt idx="8245">
                  <c:v>-3.6264999999999997E-11</c:v>
                </c:pt>
                <c:pt idx="8246">
                  <c:v>-3.3005E-11</c:v>
                </c:pt>
                <c:pt idx="8247">
                  <c:v>-3.1437999999999999E-11</c:v>
                </c:pt>
                <c:pt idx="8248">
                  <c:v>-1.7672999999999999E-11</c:v>
                </c:pt>
                <c:pt idx="8249">
                  <c:v>-4.8469999999999998E-12</c:v>
                </c:pt>
                <c:pt idx="8250">
                  <c:v>2.4740000000000002E-12</c:v>
                </c:pt>
                <c:pt idx="8251">
                  <c:v>2.6199999999999999E-13</c:v>
                </c:pt>
                <c:pt idx="8252">
                  <c:v>-1.0740000000000001E-12</c:v>
                </c:pt>
                <c:pt idx="8253">
                  <c:v>-6.8429999999999998E-12</c:v>
                </c:pt>
                <c:pt idx="8254">
                  <c:v>-7.9739999999999997E-12</c:v>
                </c:pt>
                <c:pt idx="8255">
                  <c:v>-5.0079999999999997E-12</c:v>
                </c:pt>
                <c:pt idx="8256">
                  <c:v>-2.7870000000000001E-12</c:v>
                </c:pt>
                <c:pt idx="8257">
                  <c:v>2.3999999999999999E-14</c:v>
                </c:pt>
                <c:pt idx="8258">
                  <c:v>2.7669999999999998E-12</c:v>
                </c:pt>
                <c:pt idx="8259">
                  <c:v>6.624E-12</c:v>
                </c:pt>
                <c:pt idx="8260">
                  <c:v>4.0429999999999996E-12</c:v>
                </c:pt>
                <c:pt idx="8261">
                  <c:v>1.5312000000000001E-11</c:v>
                </c:pt>
                <c:pt idx="8262">
                  <c:v>1.5552000000000002E-11</c:v>
                </c:pt>
                <c:pt idx="8263">
                  <c:v>1.1587000000000001E-11</c:v>
                </c:pt>
                <c:pt idx="8264">
                  <c:v>5.4309999999999998E-12</c:v>
                </c:pt>
                <c:pt idx="8265">
                  <c:v>1.236E-12</c:v>
                </c:pt>
                <c:pt idx="8266">
                  <c:v>-2.8389999999999999E-12</c:v>
                </c:pt>
                <c:pt idx="8267">
                  <c:v>-6.6219999999999999E-12</c:v>
                </c:pt>
                <c:pt idx="8268">
                  <c:v>-9.2850000000000001E-12</c:v>
                </c:pt>
                <c:pt idx="8269">
                  <c:v>-1.2618E-11</c:v>
                </c:pt>
                <c:pt idx="8270">
                  <c:v>-1.7101E-11</c:v>
                </c:pt>
                <c:pt idx="8271">
                  <c:v>-2.1045999999999999E-11</c:v>
                </c:pt>
                <c:pt idx="8272">
                  <c:v>-2.3719000000000001E-11</c:v>
                </c:pt>
                <c:pt idx="8273">
                  <c:v>-2.6093E-11</c:v>
                </c:pt>
                <c:pt idx="8274">
                  <c:v>-2.7658999999999999E-11</c:v>
                </c:pt>
                <c:pt idx="8275">
                  <c:v>-3.0459999999999997E-11</c:v>
                </c:pt>
                <c:pt idx="8276">
                  <c:v>-3.1562999999999999E-11</c:v>
                </c:pt>
                <c:pt idx="8277">
                  <c:v>-3.1354999999999998E-11</c:v>
                </c:pt>
                <c:pt idx="8278">
                  <c:v>-2.9646E-11</c:v>
                </c:pt>
                <c:pt idx="8279">
                  <c:v>-2.8968999999999999E-11</c:v>
                </c:pt>
                <c:pt idx="8280">
                  <c:v>-3.0252000000000003E-11</c:v>
                </c:pt>
                <c:pt idx="8281">
                  <c:v>-3.0816999999999997E-11</c:v>
                </c:pt>
                <c:pt idx="8282">
                  <c:v>-2.8974E-11</c:v>
                </c:pt>
                <c:pt idx="8283">
                  <c:v>-2.7429999999999999E-11</c:v>
                </c:pt>
                <c:pt idx="8284">
                  <c:v>-2.5911999999999999E-11</c:v>
                </c:pt>
                <c:pt idx="8285">
                  <c:v>-2.5014000000000001E-11</c:v>
                </c:pt>
                <c:pt idx="8286">
                  <c:v>-2.3560000000000001E-11</c:v>
                </c:pt>
                <c:pt idx="8287">
                  <c:v>-1.9899000000000002E-11</c:v>
                </c:pt>
                <c:pt idx="8288">
                  <c:v>-1.5449E-11</c:v>
                </c:pt>
                <c:pt idx="8289">
                  <c:v>-9.1400000000000002E-12</c:v>
                </c:pt>
                <c:pt idx="8290">
                  <c:v>-3.4180000000000002E-12</c:v>
                </c:pt>
                <c:pt idx="8291">
                  <c:v>2.5879999999999999E-12</c:v>
                </c:pt>
                <c:pt idx="8292">
                  <c:v>8.2419999999999998E-12</c:v>
                </c:pt>
                <c:pt idx="8293">
                  <c:v>1.3139E-11</c:v>
                </c:pt>
                <c:pt idx="8294">
                  <c:v>1.3155E-11</c:v>
                </c:pt>
                <c:pt idx="8295">
                  <c:v>1.2013999999999999E-11</c:v>
                </c:pt>
                <c:pt idx="8296">
                  <c:v>1.6741000000000001E-11</c:v>
                </c:pt>
                <c:pt idx="8297">
                  <c:v>1.2413999999999999E-11</c:v>
                </c:pt>
                <c:pt idx="8298">
                  <c:v>8.2270000000000004E-12</c:v>
                </c:pt>
                <c:pt idx="8299">
                  <c:v>7.1669999999999997E-12</c:v>
                </c:pt>
                <c:pt idx="8300">
                  <c:v>6.0089999999999999E-12</c:v>
                </c:pt>
                <c:pt idx="8301">
                  <c:v>5.6610000000000002E-12</c:v>
                </c:pt>
                <c:pt idx="8302">
                  <c:v>4.1449999999999998E-12</c:v>
                </c:pt>
                <c:pt idx="8303">
                  <c:v>-1.9489999999999999E-12</c:v>
                </c:pt>
                <c:pt idx="8304">
                  <c:v>-8.9080000000000004E-12</c:v>
                </c:pt>
                <c:pt idx="8305">
                  <c:v>-1.3746999999999999E-11</c:v>
                </c:pt>
                <c:pt idx="8306">
                  <c:v>-1.5466999999999999E-11</c:v>
                </c:pt>
                <c:pt idx="8307">
                  <c:v>-1.4591E-11</c:v>
                </c:pt>
                <c:pt idx="8308">
                  <c:v>-1.5825000000000001E-11</c:v>
                </c:pt>
                <c:pt idx="8309">
                  <c:v>-1.6684E-11</c:v>
                </c:pt>
                <c:pt idx="8310">
                  <c:v>-1.7084E-11</c:v>
                </c:pt>
                <c:pt idx="8311">
                  <c:v>-1.9002E-11</c:v>
                </c:pt>
                <c:pt idx="8312">
                  <c:v>-1.6927E-11</c:v>
                </c:pt>
                <c:pt idx="8313">
                  <c:v>-2.0544999999999999E-11</c:v>
                </c:pt>
                <c:pt idx="8314">
                  <c:v>-2.5843000000000001E-11</c:v>
                </c:pt>
                <c:pt idx="8315">
                  <c:v>-3.1995000000000002E-11</c:v>
                </c:pt>
                <c:pt idx="8316">
                  <c:v>-3.7903E-11</c:v>
                </c:pt>
                <c:pt idx="8317">
                  <c:v>-4.3093000000000003E-11</c:v>
                </c:pt>
                <c:pt idx="8318">
                  <c:v>-4.4396000000000001E-11</c:v>
                </c:pt>
                <c:pt idx="8319">
                  <c:v>-4.0934000000000003E-11</c:v>
                </c:pt>
                <c:pt idx="8320">
                  <c:v>-3.3882999999999997E-11</c:v>
                </c:pt>
                <c:pt idx="8321">
                  <c:v>-2.5404E-11</c:v>
                </c:pt>
                <c:pt idx="8322">
                  <c:v>-1.6121999999999999E-11</c:v>
                </c:pt>
                <c:pt idx="8323">
                  <c:v>-1.0143E-11</c:v>
                </c:pt>
                <c:pt idx="8324">
                  <c:v>-7.1509999999999997E-12</c:v>
                </c:pt>
                <c:pt idx="8325">
                  <c:v>-5.1649999999999999E-12</c:v>
                </c:pt>
                <c:pt idx="8326">
                  <c:v>-5.3789999999999996E-12</c:v>
                </c:pt>
                <c:pt idx="8327">
                  <c:v>-5.6870000000000003E-12</c:v>
                </c:pt>
                <c:pt idx="8328">
                  <c:v>-5.1129999999999997E-12</c:v>
                </c:pt>
                <c:pt idx="8329">
                  <c:v>-4.8739999999999996E-12</c:v>
                </c:pt>
                <c:pt idx="8330">
                  <c:v>-3.036E-12</c:v>
                </c:pt>
                <c:pt idx="8331">
                  <c:v>1.0280000000000001E-12</c:v>
                </c:pt>
                <c:pt idx="8332">
                  <c:v>5.3560000000000002E-12</c:v>
                </c:pt>
                <c:pt idx="8333">
                  <c:v>1.0495E-11</c:v>
                </c:pt>
                <c:pt idx="8334">
                  <c:v>1.0291E-11</c:v>
                </c:pt>
                <c:pt idx="8335">
                  <c:v>1.0136E-11</c:v>
                </c:pt>
                <c:pt idx="8336">
                  <c:v>8.9830000000000008E-12</c:v>
                </c:pt>
                <c:pt idx="8337">
                  <c:v>7.0399999999999999E-12</c:v>
                </c:pt>
                <c:pt idx="8338">
                  <c:v>5.4270000000000002E-12</c:v>
                </c:pt>
                <c:pt idx="8339">
                  <c:v>2.0789999999999999E-12</c:v>
                </c:pt>
                <c:pt idx="8340">
                  <c:v>8.5599999999999999E-13</c:v>
                </c:pt>
                <c:pt idx="8341">
                  <c:v>3.07E-12</c:v>
                </c:pt>
                <c:pt idx="8342">
                  <c:v>1.1640000000000001E-12</c:v>
                </c:pt>
                <c:pt idx="8343">
                  <c:v>-3.6379999999999996E-12</c:v>
                </c:pt>
                <c:pt idx="8344">
                  <c:v>-8.1590000000000003E-12</c:v>
                </c:pt>
                <c:pt idx="8345">
                  <c:v>-1.3439E-11</c:v>
                </c:pt>
                <c:pt idx="8346">
                  <c:v>-1.7150999999999999E-11</c:v>
                </c:pt>
                <c:pt idx="8347">
                  <c:v>-2.1332999999999999E-11</c:v>
                </c:pt>
                <c:pt idx="8348">
                  <c:v>-2.5954E-11</c:v>
                </c:pt>
                <c:pt idx="8349">
                  <c:v>-2.6119E-11</c:v>
                </c:pt>
                <c:pt idx="8350">
                  <c:v>-2.4281000000000001E-11</c:v>
                </c:pt>
                <c:pt idx="8351">
                  <c:v>-2.3511E-11</c:v>
                </c:pt>
                <c:pt idx="8352">
                  <c:v>-2.2748000000000001E-11</c:v>
                </c:pt>
                <c:pt idx="8353">
                  <c:v>-2.2787999999999999E-11</c:v>
                </c:pt>
                <c:pt idx="8354">
                  <c:v>-2.2887000000000001E-11</c:v>
                </c:pt>
                <c:pt idx="8355">
                  <c:v>-2.5163E-11</c:v>
                </c:pt>
                <c:pt idx="8356">
                  <c:v>-2.6183999999999999E-11</c:v>
                </c:pt>
                <c:pt idx="8357">
                  <c:v>-2.6815E-11</c:v>
                </c:pt>
                <c:pt idx="8358">
                  <c:v>-2.8144000000000001E-11</c:v>
                </c:pt>
                <c:pt idx="8359">
                  <c:v>-2.6467E-11</c:v>
                </c:pt>
                <c:pt idx="8360">
                  <c:v>-2.5446000000000001E-11</c:v>
                </c:pt>
                <c:pt idx="8361">
                  <c:v>-2.4450999999999999E-11</c:v>
                </c:pt>
                <c:pt idx="8362">
                  <c:v>-1.9195000000000001E-11</c:v>
                </c:pt>
                <c:pt idx="8363">
                  <c:v>-1.5040000000000001E-11</c:v>
                </c:pt>
                <c:pt idx="8364">
                  <c:v>-1.1380999999999999E-11</c:v>
                </c:pt>
                <c:pt idx="8365">
                  <c:v>-9.0980000000000002E-12</c:v>
                </c:pt>
                <c:pt idx="8366">
                  <c:v>-5.2649999999999999E-12</c:v>
                </c:pt>
                <c:pt idx="8367">
                  <c:v>-9.8499999999999994E-13</c:v>
                </c:pt>
                <c:pt idx="8368">
                  <c:v>4.5620000000000002E-12</c:v>
                </c:pt>
                <c:pt idx="8369">
                  <c:v>9.5560000000000001E-12</c:v>
                </c:pt>
                <c:pt idx="8370">
                  <c:v>1.3561E-11</c:v>
                </c:pt>
                <c:pt idx="8371">
                  <c:v>1.4635999999999999E-11</c:v>
                </c:pt>
                <c:pt idx="8372">
                  <c:v>1.4585999999999999E-11</c:v>
                </c:pt>
                <c:pt idx="8373">
                  <c:v>1.4881E-11</c:v>
                </c:pt>
                <c:pt idx="8374">
                  <c:v>1.4816000000000001E-11</c:v>
                </c:pt>
                <c:pt idx="8375">
                  <c:v>1.2345E-11</c:v>
                </c:pt>
                <c:pt idx="8376">
                  <c:v>8.9690000000000003E-12</c:v>
                </c:pt>
                <c:pt idx="8377">
                  <c:v>5.8820000000000002E-12</c:v>
                </c:pt>
                <c:pt idx="8378">
                  <c:v>2.1560000000000001E-12</c:v>
                </c:pt>
                <c:pt idx="8379">
                  <c:v>-1.946E-12</c:v>
                </c:pt>
                <c:pt idx="8380">
                  <c:v>-5.417E-12</c:v>
                </c:pt>
                <c:pt idx="8381">
                  <c:v>-9.2509999999999993E-12</c:v>
                </c:pt>
                <c:pt idx="8382">
                  <c:v>-1.5626999999999999E-11</c:v>
                </c:pt>
                <c:pt idx="8383">
                  <c:v>-2.1085000000000001E-11</c:v>
                </c:pt>
                <c:pt idx="8384">
                  <c:v>-2.6145999999999999E-11</c:v>
                </c:pt>
                <c:pt idx="8385">
                  <c:v>-3.0257000000000001E-11</c:v>
                </c:pt>
                <c:pt idx="8386">
                  <c:v>-3.2401999999999997E-11</c:v>
                </c:pt>
                <c:pt idx="8387">
                  <c:v>-3.3223000000000003E-11</c:v>
                </c:pt>
                <c:pt idx="8388">
                  <c:v>-3.2255999999999998E-11</c:v>
                </c:pt>
                <c:pt idx="8389">
                  <c:v>-2.7916E-11</c:v>
                </c:pt>
                <c:pt idx="8390">
                  <c:v>-2.1885000000000001E-11</c:v>
                </c:pt>
                <c:pt idx="8391">
                  <c:v>-1.6345E-11</c:v>
                </c:pt>
                <c:pt idx="8392">
                  <c:v>-1.2822E-11</c:v>
                </c:pt>
                <c:pt idx="8393">
                  <c:v>-1.2505E-11</c:v>
                </c:pt>
                <c:pt idx="8394">
                  <c:v>-1.4543999999999999E-11</c:v>
                </c:pt>
                <c:pt idx="8395">
                  <c:v>-1.8798000000000001E-11</c:v>
                </c:pt>
                <c:pt idx="8396">
                  <c:v>-2.4233999999999999E-11</c:v>
                </c:pt>
                <c:pt idx="8397">
                  <c:v>-3.2081000000000003E-11</c:v>
                </c:pt>
                <c:pt idx="8398">
                  <c:v>-3.5302000000000001E-11</c:v>
                </c:pt>
                <c:pt idx="8399">
                  <c:v>-3.4979999999999998E-11</c:v>
                </c:pt>
                <c:pt idx="8400">
                  <c:v>-3.1519999999999998E-11</c:v>
                </c:pt>
                <c:pt idx="8401">
                  <c:v>-2.7302999999999999E-11</c:v>
                </c:pt>
                <c:pt idx="8402">
                  <c:v>-1.9161E-11</c:v>
                </c:pt>
                <c:pt idx="8403">
                  <c:v>-9.9809999999999996E-12</c:v>
                </c:pt>
                <c:pt idx="8404">
                  <c:v>-2.3999999999999999E-14</c:v>
                </c:pt>
                <c:pt idx="8405">
                  <c:v>7.8059999999999997E-12</c:v>
                </c:pt>
                <c:pt idx="8406">
                  <c:v>1.3851E-11</c:v>
                </c:pt>
                <c:pt idx="8407">
                  <c:v>1.6123000000000001E-11</c:v>
                </c:pt>
                <c:pt idx="8408">
                  <c:v>1.5765E-11</c:v>
                </c:pt>
                <c:pt idx="8409">
                  <c:v>1.4608000000000001E-11</c:v>
                </c:pt>
                <c:pt idx="8410">
                  <c:v>2.7615E-11</c:v>
                </c:pt>
                <c:pt idx="8411">
                  <c:v>1.00322E-10</c:v>
                </c:pt>
                <c:pt idx="8412">
                  <c:v>1.2442800000000001E-10</c:v>
                </c:pt>
                <c:pt idx="8413">
                  <c:v>1.2615700000000001E-10</c:v>
                </c:pt>
                <c:pt idx="8414">
                  <c:v>1.11138E-10</c:v>
                </c:pt>
                <c:pt idx="8415">
                  <c:v>9.3238000000000002E-11</c:v>
                </c:pt>
                <c:pt idx="8416">
                  <c:v>7.6200000000000006E-11</c:v>
                </c:pt>
                <c:pt idx="8417">
                  <c:v>6.1840000000000003E-11</c:v>
                </c:pt>
                <c:pt idx="8418">
                  <c:v>5.1078999999999998E-11</c:v>
                </c:pt>
                <c:pt idx="8419">
                  <c:v>4.2005999999999997E-11</c:v>
                </c:pt>
                <c:pt idx="8420">
                  <c:v>3.5378000000000001E-11</c:v>
                </c:pt>
                <c:pt idx="8421">
                  <c:v>2.9888999999999998E-11</c:v>
                </c:pt>
                <c:pt idx="8422">
                  <c:v>2.5417000000000001E-11</c:v>
                </c:pt>
                <c:pt idx="8423">
                  <c:v>2.2021000000000001E-11</c:v>
                </c:pt>
                <c:pt idx="8424">
                  <c:v>1.9089E-11</c:v>
                </c:pt>
                <c:pt idx="8425">
                  <c:v>1.6674000000000001E-11</c:v>
                </c:pt>
                <c:pt idx="8426">
                  <c:v>1.4576000000000001E-11</c:v>
                </c:pt>
                <c:pt idx="8427">
                  <c:v>1.2861E-11</c:v>
                </c:pt>
                <c:pt idx="8428">
                  <c:v>1.1541E-11</c:v>
                </c:pt>
                <c:pt idx="8429">
                  <c:v>1.0459E-11</c:v>
                </c:pt>
                <c:pt idx="8430">
                  <c:v>9.5500000000000003E-12</c:v>
                </c:pt>
                <c:pt idx="8431">
                  <c:v>8.9340000000000005E-12</c:v>
                </c:pt>
                <c:pt idx="8432">
                  <c:v>8.5570000000000008E-12</c:v>
                </c:pt>
                <c:pt idx="8433">
                  <c:v>8.1560000000000004E-12</c:v>
                </c:pt>
                <c:pt idx="8434">
                  <c:v>7.8839999999999999E-12</c:v>
                </c:pt>
                <c:pt idx="8435">
                  <c:v>7.6270000000000005E-12</c:v>
                </c:pt>
                <c:pt idx="8436">
                  <c:v>7.2820000000000007E-12</c:v>
                </c:pt>
                <c:pt idx="8437">
                  <c:v>6.8420000000000001E-12</c:v>
                </c:pt>
                <c:pt idx="8438">
                  <c:v>6.3829999999999998E-12</c:v>
                </c:pt>
                <c:pt idx="8439">
                  <c:v>5.985E-12</c:v>
                </c:pt>
                <c:pt idx="8440">
                  <c:v>5.4729999999999998E-12</c:v>
                </c:pt>
                <c:pt idx="8441">
                  <c:v>5.1079999999999996E-12</c:v>
                </c:pt>
                <c:pt idx="8442">
                  <c:v>5.2419999999999997E-12</c:v>
                </c:pt>
                <c:pt idx="8443">
                  <c:v>3.3920000000000001E-12</c:v>
                </c:pt>
                <c:pt idx="8444">
                  <c:v>3.9929999999999996E-12</c:v>
                </c:pt>
                <c:pt idx="8445">
                  <c:v>2.2060000000000001E-12</c:v>
                </c:pt>
                <c:pt idx="8446">
                  <c:v>3.6479999999999998E-12</c:v>
                </c:pt>
                <c:pt idx="8447">
                  <c:v>3.9040000000000003E-12</c:v>
                </c:pt>
                <c:pt idx="8448">
                  <c:v>3.4109999999999999E-12</c:v>
                </c:pt>
                <c:pt idx="8449">
                  <c:v>3.567E-12</c:v>
                </c:pt>
                <c:pt idx="8450">
                  <c:v>3.6020000000000002E-12</c:v>
                </c:pt>
                <c:pt idx="8451">
                  <c:v>3.4710000000000001E-12</c:v>
                </c:pt>
                <c:pt idx="8452">
                  <c:v>3.3930000000000002E-12</c:v>
                </c:pt>
                <c:pt idx="8453">
                  <c:v>3.345E-12</c:v>
                </c:pt>
                <c:pt idx="8454">
                  <c:v>3.2330000000000001E-12</c:v>
                </c:pt>
                <c:pt idx="8455">
                  <c:v>3.136E-12</c:v>
                </c:pt>
                <c:pt idx="8456">
                  <c:v>3.6490000000000003E-12</c:v>
                </c:pt>
                <c:pt idx="8457">
                  <c:v>2.9670000000000002E-12</c:v>
                </c:pt>
                <c:pt idx="8458">
                  <c:v>2.7540000000000002E-12</c:v>
                </c:pt>
                <c:pt idx="8459">
                  <c:v>2.255E-12</c:v>
                </c:pt>
                <c:pt idx="8460">
                  <c:v>2.3629999999999999E-12</c:v>
                </c:pt>
                <c:pt idx="8461">
                  <c:v>1.9109999999999998E-12</c:v>
                </c:pt>
                <c:pt idx="8462">
                  <c:v>2.101E-12</c:v>
                </c:pt>
                <c:pt idx="8463">
                  <c:v>2.2209999999999999E-12</c:v>
                </c:pt>
                <c:pt idx="8464">
                  <c:v>2E-12</c:v>
                </c:pt>
                <c:pt idx="8465">
                  <c:v>1.9819999999999998E-12</c:v>
                </c:pt>
                <c:pt idx="8466">
                  <c:v>1.875E-12</c:v>
                </c:pt>
                <c:pt idx="8467">
                  <c:v>1.9079999999999999E-12</c:v>
                </c:pt>
                <c:pt idx="8468">
                  <c:v>1.8409999999999999E-12</c:v>
                </c:pt>
                <c:pt idx="8469">
                  <c:v>1.794E-12</c:v>
                </c:pt>
                <c:pt idx="8470">
                  <c:v>1.6739999999999999E-12</c:v>
                </c:pt>
                <c:pt idx="8471">
                  <c:v>1.537E-12</c:v>
                </c:pt>
                <c:pt idx="8472">
                  <c:v>1.407E-12</c:v>
                </c:pt>
                <c:pt idx="8473">
                  <c:v>1.288E-12</c:v>
                </c:pt>
                <c:pt idx="8474">
                  <c:v>1.232E-12</c:v>
                </c:pt>
                <c:pt idx="8475">
                  <c:v>1.084E-12</c:v>
                </c:pt>
                <c:pt idx="8476">
                  <c:v>9.5799999999999996E-13</c:v>
                </c:pt>
                <c:pt idx="8477">
                  <c:v>8.4099999999999995E-13</c:v>
                </c:pt>
                <c:pt idx="8478">
                  <c:v>9.1500000000000004E-13</c:v>
                </c:pt>
                <c:pt idx="8479">
                  <c:v>9.239999999999999E-13</c:v>
                </c:pt>
                <c:pt idx="8480">
                  <c:v>9.2600000000000009E-13</c:v>
                </c:pt>
                <c:pt idx="8481">
                  <c:v>8.7200000000000002E-13</c:v>
                </c:pt>
                <c:pt idx="8482">
                  <c:v>7.9299999999999995E-13</c:v>
                </c:pt>
                <c:pt idx="8483">
                  <c:v>8.06E-13</c:v>
                </c:pt>
                <c:pt idx="8484">
                  <c:v>7.2300000000000005E-13</c:v>
                </c:pt>
                <c:pt idx="8485">
                  <c:v>8E-14</c:v>
                </c:pt>
                <c:pt idx="8486">
                  <c:v>5.3299999999999995E-13</c:v>
                </c:pt>
                <c:pt idx="8487">
                  <c:v>1.069E-12</c:v>
                </c:pt>
                <c:pt idx="8488">
                  <c:v>5.2999999999999996E-13</c:v>
                </c:pt>
                <c:pt idx="8489">
                  <c:v>7.9800000000000003E-13</c:v>
                </c:pt>
                <c:pt idx="8490">
                  <c:v>-2.14E-13</c:v>
                </c:pt>
                <c:pt idx="8491">
                  <c:v>3.2600000000000002E-13</c:v>
                </c:pt>
                <c:pt idx="8492">
                  <c:v>7.9299999999999995E-13</c:v>
                </c:pt>
                <c:pt idx="8493">
                  <c:v>3.6400000000000001E-13</c:v>
                </c:pt>
                <c:pt idx="8494">
                  <c:v>3.8E-13</c:v>
                </c:pt>
                <c:pt idx="8495">
                  <c:v>-8.0999999999999996E-14</c:v>
                </c:pt>
                <c:pt idx="8496">
                  <c:v>1.8200000000000001E-13</c:v>
                </c:pt>
                <c:pt idx="8497">
                  <c:v>1.09E-13</c:v>
                </c:pt>
                <c:pt idx="8498">
                  <c:v>1.19E-13</c:v>
                </c:pt>
                <c:pt idx="8499">
                  <c:v>5.0000000000000002E-14</c:v>
                </c:pt>
                <c:pt idx="8500">
                  <c:v>2.0000000000000002E-15</c:v>
                </c:pt>
                <c:pt idx="8501">
                  <c:v>2.5000000000000001E-14</c:v>
                </c:pt>
                <c:pt idx="8502">
                  <c:v>-2.3E-14</c:v>
                </c:pt>
                <c:pt idx="8503">
                  <c:v>2.7000000000000001E-13</c:v>
                </c:pt>
                <c:pt idx="8504">
                  <c:v>-1.43E-13</c:v>
                </c:pt>
                <c:pt idx="8505">
                  <c:v>-6.4999999999999996E-13</c:v>
                </c:pt>
                <c:pt idx="8506">
                  <c:v>-1.395E-12</c:v>
                </c:pt>
                <c:pt idx="8507">
                  <c:v>-4.6E-14</c:v>
                </c:pt>
                <c:pt idx="8508">
                  <c:v>-1.2599999999999999E-13</c:v>
                </c:pt>
                <c:pt idx="8509">
                  <c:v>-3.3000000000000001E-13</c:v>
                </c:pt>
                <c:pt idx="8510">
                  <c:v>-3.8800000000000001E-13</c:v>
                </c:pt>
                <c:pt idx="8511">
                  <c:v>-5.0299999999999998E-13</c:v>
                </c:pt>
                <c:pt idx="8512">
                  <c:v>-4.9400000000000002E-13</c:v>
                </c:pt>
                <c:pt idx="8513">
                  <c:v>-3.7700000000000001E-13</c:v>
                </c:pt>
                <c:pt idx="8514">
                  <c:v>-6.3300000000000003E-13</c:v>
                </c:pt>
                <c:pt idx="8515">
                  <c:v>-9.96E-13</c:v>
                </c:pt>
                <c:pt idx="8516">
                  <c:v>-6.7499999999999995E-13</c:v>
                </c:pt>
                <c:pt idx="8517">
                  <c:v>-7.3999999999999998E-13</c:v>
                </c:pt>
                <c:pt idx="8518">
                  <c:v>-7.6699999999999996E-13</c:v>
                </c:pt>
                <c:pt idx="8519">
                  <c:v>-5.1900000000000001E-13</c:v>
                </c:pt>
                <c:pt idx="8520">
                  <c:v>-6.2599999999999996E-13</c:v>
                </c:pt>
                <c:pt idx="8521">
                  <c:v>-9.3099999999999997E-13</c:v>
                </c:pt>
                <c:pt idx="8522">
                  <c:v>-9.96E-13</c:v>
                </c:pt>
                <c:pt idx="8523">
                  <c:v>-9.7699999999999998E-13</c:v>
                </c:pt>
                <c:pt idx="8524">
                  <c:v>-1.004E-12</c:v>
                </c:pt>
                <c:pt idx="8525">
                  <c:v>-1.117E-12</c:v>
                </c:pt>
                <c:pt idx="8526">
                  <c:v>-1.0179999999999999E-12</c:v>
                </c:pt>
                <c:pt idx="8527">
                  <c:v>-1.052E-12</c:v>
                </c:pt>
                <c:pt idx="8528">
                  <c:v>-1.0849999999999999E-12</c:v>
                </c:pt>
                <c:pt idx="8529">
                  <c:v>-1.268E-12</c:v>
                </c:pt>
                <c:pt idx="8530">
                  <c:v>-5.4899999999999998E-13</c:v>
                </c:pt>
                <c:pt idx="8531">
                  <c:v>-1.186E-12</c:v>
                </c:pt>
                <c:pt idx="8532">
                  <c:v>-1.23E-12</c:v>
                </c:pt>
                <c:pt idx="8533">
                  <c:v>-1.209E-12</c:v>
                </c:pt>
                <c:pt idx="8534">
                  <c:v>-1.2640000000000001E-12</c:v>
                </c:pt>
                <c:pt idx="8535">
                  <c:v>-1.268E-12</c:v>
                </c:pt>
                <c:pt idx="8536">
                  <c:v>-1.315E-12</c:v>
                </c:pt>
                <c:pt idx="8537">
                  <c:v>-1.714E-12</c:v>
                </c:pt>
                <c:pt idx="8538">
                  <c:v>-1.3979999999999999E-12</c:v>
                </c:pt>
                <c:pt idx="8539">
                  <c:v>-1.416E-12</c:v>
                </c:pt>
                <c:pt idx="8540">
                  <c:v>-1.4609999999999999E-12</c:v>
                </c:pt>
                <c:pt idx="8541">
                  <c:v>-1.4689999999999999E-12</c:v>
                </c:pt>
                <c:pt idx="8542">
                  <c:v>-1.487E-12</c:v>
                </c:pt>
                <c:pt idx="8543">
                  <c:v>-1.5359999999999999E-12</c:v>
                </c:pt>
                <c:pt idx="8544">
                  <c:v>-1.5480000000000001E-12</c:v>
                </c:pt>
                <c:pt idx="8545">
                  <c:v>-1.8510000000000001E-12</c:v>
                </c:pt>
                <c:pt idx="8546">
                  <c:v>-1.574E-12</c:v>
                </c:pt>
                <c:pt idx="8547">
                  <c:v>-1.614E-12</c:v>
                </c:pt>
                <c:pt idx="8548">
                  <c:v>-1.65E-12</c:v>
                </c:pt>
                <c:pt idx="8549">
                  <c:v>-1.687E-12</c:v>
                </c:pt>
                <c:pt idx="8550">
                  <c:v>-1.696E-12</c:v>
                </c:pt>
                <c:pt idx="8551">
                  <c:v>-1.742E-12</c:v>
                </c:pt>
                <c:pt idx="8552">
                  <c:v>1.0612E-11</c:v>
                </c:pt>
                <c:pt idx="8553">
                  <c:v>-7.5200000000000003E-13</c:v>
                </c:pt>
                <c:pt idx="8554">
                  <c:v>-1.2140000000000001E-12</c:v>
                </c:pt>
                <c:pt idx="8555">
                  <c:v>-6.8699999999999996E-12</c:v>
                </c:pt>
                <c:pt idx="8556">
                  <c:v>-2.0220000000000001E-12</c:v>
                </c:pt>
                <c:pt idx="8557">
                  <c:v>-5.0499999999999997E-13</c:v>
                </c:pt>
                <c:pt idx="8558">
                  <c:v>-9.0599999999999998E-13</c:v>
                </c:pt>
                <c:pt idx="8559">
                  <c:v>5.9000000000000001E-14</c:v>
                </c:pt>
                <c:pt idx="8560">
                  <c:v>-1.0260000000000001E-12</c:v>
                </c:pt>
                <c:pt idx="8561">
                  <c:v>-1.451E-12</c:v>
                </c:pt>
                <c:pt idx="8562">
                  <c:v>-1.5569999999999999E-12</c:v>
                </c:pt>
                <c:pt idx="8563">
                  <c:v>-1.549E-12</c:v>
                </c:pt>
                <c:pt idx="8564">
                  <c:v>-1.2249999999999999E-12</c:v>
                </c:pt>
                <c:pt idx="8565">
                  <c:v>-1.789E-12</c:v>
                </c:pt>
                <c:pt idx="8566">
                  <c:v>-1.775E-12</c:v>
                </c:pt>
                <c:pt idx="8567">
                  <c:v>-1.8529999999999999E-12</c:v>
                </c:pt>
                <c:pt idx="8568">
                  <c:v>-1.8590000000000001E-12</c:v>
                </c:pt>
                <c:pt idx="8569">
                  <c:v>-1.7009999999999999E-12</c:v>
                </c:pt>
                <c:pt idx="8570">
                  <c:v>-1.9319999999999998E-12</c:v>
                </c:pt>
                <c:pt idx="8571">
                  <c:v>-2.138E-12</c:v>
                </c:pt>
                <c:pt idx="8572">
                  <c:v>-1.7489999999999999E-12</c:v>
                </c:pt>
                <c:pt idx="8573">
                  <c:v>-1.8590000000000001E-12</c:v>
                </c:pt>
                <c:pt idx="8574">
                  <c:v>-1.9329999999999999E-12</c:v>
                </c:pt>
                <c:pt idx="8575">
                  <c:v>-1.9829999999999999E-12</c:v>
                </c:pt>
                <c:pt idx="8576">
                  <c:v>-2.0029999999999998E-12</c:v>
                </c:pt>
                <c:pt idx="8577">
                  <c:v>-2.0430000000000001E-12</c:v>
                </c:pt>
                <c:pt idx="8578">
                  <c:v>-2.0020000000000002E-12</c:v>
                </c:pt>
                <c:pt idx="8579">
                  <c:v>-2.0970000000000001E-12</c:v>
                </c:pt>
                <c:pt idx="8580">
                  <c:v>-2.1039999999999999E-12</c:v>
                </c:pt>
                <c:pt idx="8581">
                  <c:v>-2.0279999999999998E-12</c:v>
                </c:pt>
                <c:pt idx="8582">
                  <c:v>-2.038E-12</c:v>
                </c:pt>
                <c:pt idx="8583">
                  <c:v>-2.0650000000000002E-12</c:v>
                </c:pt>
                <c:pt idx="8584">
                  <c:v>-2.2780000000000002E-12</c:v>
                </c:pt>
                <c:pt idx="8585">
                  <c:v>-2.2249999999999999E-12</c:v>
                </c:pt>
                <c:pt idx="8586">
                  <c:v>-2.1869999999999999E-12</c:v>
                </c:pt>
                <c:pt idx="8587">
                  <c:v>-2.3690000000000001E-12</c:v>
                </c:pt>
                <c:pt idx="8588">
                  <c:v>-2.159E-12</c:v>
                </c:pt>
                <c:pt idx="8589">
                  <c:v>-2.4379999999999999E-12</c:v>
                </c:pt>
                <c:pt idx="8590">
                  <c:v>-2.1539999999999999E-12</c:v>
                </c:pt>
                <c:pt idx="8591">
                  <c:v>-2.3879999999999999E-12</c:v>
                </c:pt>
                <c:pt idx="8592">
                  <c:v>-2.3539999999999999E-12</c:v>
                </c:pt>
                <c:pt idx="8593">
                  <c:v>-2.3459999999999999E-12</c:v>
                </c:pt>
                <c:pt idx="8594">
                  <c:v>-2.4490000000000002E-12</c:v>
                </c:pt>
                <c:pt idx="8595">
                  <c:v>-2.4039999999999999E-12</c:v>
                </c:pt>
                <c:pt idx="8596">
                  <c:v>-2.3379999999999999E-12</c:v>
                </c:pt>
                <c:pt idx="8597">
                  <c:v>-2.3190000000000001E-12</c:v>
                </c:pt>
                <c:pt idx="8598">
                  <c:v>-2.3530000000000002E-12</c:v>
                </c:pt>
                <c:pt idx="8599">
                  <c:v>-2.2739999999999998E-12</c:v>
                </c:pt>
                <c:pt idx="8600">
                  <c:v>-2.355E-12</c:v>
                </c:pt>
                <c:pt idx="8601">
                  <c:v>-2.3629999999999999E-12</c:v>
                </c:pt>
                <c:pt idx="8602">
                  <c:v>-2.4289999999999998E-12</c:v>
                </c:pt>
                <c:pt idx="8603">
                  <c:v>-2.9719999999999999E-12</c:v>
                </c:pt>
                <c:pt idx="8604">
                  <c:v>-3.3059999999999998E-12</c:v>
                </c:pt>
                <c:pt idx="8605">
                  <c:v>-1.9390000000000001E-12</c:v>
                </c:pt>
                <c:pt idx="8606">
                  <c:v>-2.4959999999999999E-12</c:v>
                </c:pt>
                <c:pt idx="8607">
                  <c:v>-2.4119999999999998E-12</c:v>
                </c:pt>
                <c:pt idx="8608">
                  <c:v>-2.5259999999999999E-12</c:v>
                </c:pt>
                <c:pt idx="8609">
                  <c:v>-2.6370000000000002E-12</c:v>
                </c:pt>
                <c:pt idx="8610">
                  <c:v>-2.731E-12</c:v>
                </c:pt>
                <c:pt idx="8611">
                  <c:v>-2.4499999999999999E-12</c:v>
                </c:pt>
                <c:pt idx="8612">
                  <c:v>-2.9009999999999999E-12</c:v>
                </c:pt>
                <c:pt idx="8613">
                  <c:v>-2.1850000000000001E-12</c:v>
                </c:pt>
                <c:pt idx="8614">
                  <c:v>-2.4169999999999999E-12</c:v>
                </c:pt>
                <c:pt idx="8615">
                  <c:v>-3.0370000000000001E-12</c:v>
                </c:pt>
                <c:pt idx="8616">
                  <c:v>-2.6580000000000002E-12</c:v>
                </c:pt>
                <c:pt idx="8617">
                  <c:v>-2.7179999999999999E-12</c:v>
                </c:pt>
                <c:pt idx="8618">
                  <c:v>-2.7330000000000002E-12</c:v>
                </c:pt>
                <c:pt idx="8619">
                  <c:v>-2.735E-12</c:v>
                </c:pt>
                <c:pt idx="8620">
                  <c:v>-2.7759999999999999E-12</c:v>
                </c:pt>
                <c:pt idx="8621">
                  <c:v>-2.7679999999999999E-12</c:v>
                </c:pt>
                <c:pt idx="8622">
                  <c:v>-2.6830000000000002E-12</c:v>
                </c:pt>
                <c:pt idx="8623">
                  <c:v>-2.5360000000000001E-12</c:v>
                </c:pt>
                <c:pt idx="8624">
                  <c:v>-2.7339999999999999E-12</c:v>
                </c:pt>
                <c:pt idx="8625">
                  <c:v>-2.7320000000000001E-12</c:v>
                </c:pt>
                <c:pt idx="8626">
                  <c:v>-2.7360000000000001E-12</c:v>
                </c:pt>
                <c:pt idx="8627">
                  <c:v>-2.7830000000000002E-12</c:v>
                </c:pt>
                <c:pt idx="8628">
                  <c:v>-2.7589999999999999E-12</c:v>
                </c:pt>
                <c:pt idx="8629">
                  <c:v>-2.815E-12</c:v>
                </c:pt>
                <c:pt idx="8630">
                  <c:v>-2.8450000000000001E-12</c:v>
                </c:pt>
                <c:pt idx="8631">
                  <c:v>-2.9469999999999999E-12</c:v>
                </c:pt>
                <c:pt idx="8632">
                  <c:v>-2.9830000000000001E-12</c:v>
                </c:pt>
                <c:pt idx="8633">
                  <c:v>-2.6950000000000001E-12</c:v>
                </c:pt>
                <c:pt idx="8634">
                  <c:v>-2.6740000000000001E-12</c:v>
                </c:pt>
                <c:pt idx="8635">
                  <c:v>-2.8259999999999999E-12</c:v>
                </c:pt>
                <c:pt idx="8636">
                  <c:v>-3.9239999999999998E-12</c:v>
                </c:pt>
                <c:pt idx="8637">
                  <c:v>-2.907E-12</c:v>
                </c:pt>
                <c:pt idx="8638">
                  <c:v>-2.6660000000000002E-12</c:v>
                </c:pt>
                <c:pt idx="8639">
                  <c:v>-2.8000000000000002E-12</c:v>
                </c:pt>
                <c:pt idx="8640">
                  <c:v>-2.831E-12</c:v>
                </c:pt>
                <c:pt idx="8641">
                  <c:v>-3.7059999999999998E-12</c:v>
                </c:pt>
                <c:pt idx="8642">
                  <c:v>-7.513E-12</c:v>
                </c:pt>
                <c:pt idx="8643">
                  <c:v>-3.6149999999999998E-12</c:v>
                </c:pt>
                <c:pt idx="8644">
                  <c:v>-3.1519999999999999E-12</c:v>
                </c:pt>
                <c:pt idx="8645">
                  <c:v>-2.2739999999999998E-12</c:v>
                </c:pt>
                <c:pt idx="8646">
                  <c:v>-3.2010000000000002E-12</c:v>
                </c:pt>
                <c:pt idx="8647">
                  <c:v>-2.9469999999999999E-12</c:v>
                </c:pt>
                <c:pt idx="8648">
                  <c:v>-3.0040000000000001E-12</c:v>
                </c:pt>
                <c:pt idx="8649">
                  <c:v>-3.0080000000000001E-12</c:v>
                </c:pt>
                <c:pt idx="8650">
                  <c:v>-3.0200000000000001E-12</c:v>
                </c:pt>
                <c:pt idx="8651">
                  <c:v>-2.727E-12</c:v>
                </c:pt>
                <c:pt idx="8652">
                  <c:v>-3.061E-12</c:v>
                </c:pt>
                <c:pt idx="8653">
                  <c:v>-3.157E-12</c:v>
                </c:pt>
                <c:pt idx="8654">
                  <c:v>-3.0259999999999998E-12</c:v>
                </c:pt>
                <c:pt idx="8655">
                  <c:v>-3.0460000000000001E-12</c:v>
                </c:pt>
                <c:pt idx="8656">
                  <c:v>-6.1119999999999998E-12</c:v>
                </c:pt>
                <c:pt idx="8657">
                  <c:v>-2.8299999999999999E-12</c:v>
                </c:pt>
                <c:pt idx="8658">
                  <c:v>-2.8700000000000001E-12</c:v>
                </c:pt>
                <c:pt idx="8659">
                  <c:v>-3.2729999999999999E-12</c:v>
                </c:pt>
                <c:pt idx="8660">
                  <c:v>-3.04E-12</c:v>
                </c:pt>
                <c:pt idx="8661">
                  <c:v>-2.961E-12</c:v>
                </c:pt>
                <c:pt idx="8662">
                  <c:v>-3.0559999999999999E-12</c:v>
                </c:pt>
                <c:pt idx="8663">
                  <c:v>-2.9549999999999998E-12</c:v>
                </c:pt>
                <c:pt idx="8664">
                  <c:v>-3.0590000000000002E-12</c:v>
                </c:pt>
                <c:pt idx="8665">
                  <c:v>-3.3399999999999999E-12</c:v>
                </c:pt>
                <c:pt idx="8666">
                  <c:v>-3.166E-12</c:v>
                </c:pt>
                <c:pt idx="8667">
                  <c:v>-2.8920000000000002E-12</c:v>
                </c:pt>
                <c:pt idx="8668">
                  <c:v>-3.3380000000000001E-12</c:v>
                </c:pt>
                <c:pt idx="8669">
                  <c:v>-3.0809999999999999E-12</c:v>
                </c:pt>
                <c:pt idx="8670">
                  <c:v>-3.1830000000000001E-12</c:v>
                </c:pt>
                <c:pt idx="8671">
                  <c:v>-3.1790000000000001E-12</c:v>
                </c:pt>
                <c:pt idx="8672">
                  <c:v>-3.1559999999999999E-12</c:v>
                </c:pt>
                <c:pt idx="8673">
                  <c:v>-3.1889999999999998E-12</c:v>
                </c:pt>
                <c:pt idx="8674">
                  <c:v>-3.1840000000000002E-12</c:v>
                </c:pt>
                <c:pt idx="8675">
                  <c:v>-3.1960000000000001E-12</c:v>
                </c:pt>
                <c:pt idx="8676">
                  <c:v>-3.17E-12</c:v>
                </c:pt>
                <c:pt idx="8677">
                  <c:v>-3.199E-12</c:v>
                </c:pt>
                <c:pt idx="8678">
                  <c:v>-3.1849999999999999E-12</c:v>
                </c:pt>
                <c:pt idx="8679">
                  <c:v>-3.224E-12</c:v>
                </c:pt>
                <c:pt idx="8680">
                  <c:v>-3.1750000000000001E-12</c:v>
                </c:pt>
                <c:pt idx="8681">
                  <c:v>-3.2349999999999998E-12</c:v>
                </c:pt>
                <c:pt idx="8682">
                  <c:v>-3.1000000000000001E-12</c:v>
                </c:pt>
                <c:pt idx="8683">
                  <c:v>-3.065E-12</c:v>
                </c:pt>
                <c:pt idx="8684">
                  <c:v>-3.0509999999999998E-12</c:v>
                </c:pt>
                <c:pt idx="8685">
                  <c:v>-3.0559999999999999E-12</c:v>
                </c:pt>
                <c:pt idx="8686">
                  <c:v>-3.0330000000000001E-12</c:v>
                </c:pt>
                <c:pt idx="8687">
                  <c:v>-3.0590000000000002E-12</c:v>
                </c:pt>
                <c:pt idx="8688">
                  <c:v>-2.9920000000000002E-12</c:v>
                </c:pt>
                <c:pt idx="8689">
                  <c:v>-3.5449999999999999E-12</c:v>
                </c:pt>
                <c:pt idx="8690">
                  <c:v>-3.086E-12</c:v>
                </c:pt>
                <c:pt idx="8691">
                  <c:v>-2.4270000000000001E-12</c:v>
                </c:pt>
                <c:pt idx="8692">
                  <c:v>-2.9099999999999999E-12</c:v>
                </c:pt>
                <c:pt idx="8693">
                  <c:v>-2.9750000000000001E-12</c:v>
                </c:pt>
                <c:pt idx="8694">
                  <c:v>-2.8200000000000001E-12</c:v>
                </c:pt>
                <c:pt idx="8695">
                  <c:v>-3.0509999999999998E-12</c:v>
                </c:pt>
                <c:pt idx="8696">
                  <c:v>-3.1059999999999999E-12</c:v>
                </c:pt>
                <c:pt idx="8697">
                  <c:v>-3.0729999999999999E-12</c:v>
                </c:pt>
                <c:pt idx="8698">
                  <c:v>-3.0179999999999999E-12</c:v>
                </c:pt>
                <c:pt idx="8699">
                  <c:v>-3.0509999999999998E-12</c:v>
                </c:pt>
                <c:pt idx="8700">
                  <c:v>-2.6450000000000001E-12</c:v>
                </c:pt>
                <c:pt idx="8701">
                  <c:v>-3.174E-12</c:v>
                </c:pt>
                <c:pt idx="8702">
                  <c:v>-2.9889999999999999E-12</c:v>
                </c:pt>
                <c:pt idx="8703">
                  <c:v>-3.0500000000000001E-12</c:v>
                </c:pt>
                <c:pt idx="8704">
                  <c:v>-3.1429999999999998E-12</c:v>
                </c:pt>
                <c:pt idx="8705">
                  <c:v>-3.1340000000000002E-12</c:v>
                </c:pt>
                <c:pt idx="8706">
                  <c:v>-3.2210000000000001E-12</c:v>
                </c:pt>
                <c:pt idx="8707">
                  <c:v>-3.1979999999999999E-12</c:v>
                </c:pt>
                <c:pt idx="8708">
                  <c:v>-3.4010000000000001E-12</c:v>
                </c:pt>
                <c:pt idx="8709">
                  <c:v>-3.232E-12</c:v>
                </c:pt>
                <c:pt idx="8710">
                  <c:v>-3.1800000000000002E-12</c:v>
                </c:pt>
                <c:pt idx="8711">
                  <c:v>-3.2420000000000001E-12</c:v>
                </c:pt>
                <c:pt idx="8712">
                  <c:v>-3.274E-12</c:v>
                </c:pt>
                <c:pt idx="8713">
                  <c:v>-3.8769999999999997E-12</c:v>
                </c:pt>
                <c:pt idx="8714">
                  <c:v>-3.7769999999999998E-12</c:v>
                </c:pt>
                <c:pt idx="8715">
                  <c:v>-2.1989999999999998E-12</c:v>
                </c:pt>
                <c:pt idx="8716">
                  <c:v>-3.6300000000000001E-12</c:v>
                </c:pt>
                <c:pt idx="8717">
                  <c:v>-2.334E-12</c:v>
                </c:pt>
                <c:pt idx="8718">
                  <c:v>-2.5169999999999999E-12</c:v>
                </c:pt>
                <c:pt idx="8719">
                  <c:v>-3.7230000000000002E-12</c:v>
                </c:pt>
                <c:pt idx="8720">
                  <c:v>-3.1559999999999999E-12</c:v>
                </c:pt>
                <c:pt idx="8721">
                  <c:v>-3.1009999999999998E-12</c:v>
                </c:pt>
                <c:pt idx="8722">
                  <c:v>-3.341E-12</c:v>
                </c:pt>
                <c:pt idx="8723">
                  <c:v>-4.1040000000000003E-12</c:v>
                </c:pt>
                <c:pt idx="8724">
                  <c:v>-3.6739999999999999E-12</c:v>
                </c:pt>
                <c:pt idx="8725">
                  <c:v>-3.4319999999999999E-12</c:v>
                </c:pt>
                <c:pt idx="8726">
                  <c:v>-2.6410000000000002E-12</c:v>
                </c:pt>
                <c:pt idx="8727">
                  <c:v>-3.4029999999999999E-12</c:v>
                </c:pt>
                <c:pt idx="8728">
                  <c:v>-3.3019999999999999E-12</c:v>
                </c:pt>
                <c:pt idx="8729">
                  <c:v>-3.3290000000000001E-12</c:v>
                </c:pt>
                <c:pt idx="8730">
                  <c:v>-3.425E-12</c:v>
                </c:pt>
                <c:pt idx="8731">
                  <c:v>-3.2250000000000001E-12</c:v>
                </c:pt>
                <c:pt idx="8732">
                  <c:v>-3.4349999999999998E-12</c:v>
                </c:pt>
                <c:pt idx="8733">
                  <c:v>-5.3839999999999997E-12</c:v>
                </c:pt>
                <c:pt idx="8734">
                  <c:v>-2.8500000000000002E-12</c:v>
                </c:pt>
                <c:pt idx="8735">
                  <c:v>-3.4420000000000001E-12</c:v>
                </c:pt>
                <c:pt idx="8736">
                  <c:v>-3.2420000000000001E-12</c:v>
                </c:pt>
                <c:pt idx="8737">
                  <c:v>-2.9269999999999999E-12</c:v>
                </c:pt>
                <c:pt idx="8738">
                  <c:v>-3.5649999999999999E-12</c:v>
                </c:pt>
                <c:pt idx="8739">
                  <c:v>-3.241E-12</c:v>
                </c:pt>
                <c:pt idx="8740">
                  <c:v>-3.3890000000000002E-12</c:v>
                </c:pt>
                <c:pt idx="8741">
                  <c:v>-3.425E-12</c:v>
                </c:pt>
                <c:pt idx="8742">
                  <c:v>-3.2979999999999999E-12</c:v>
                </c:pt>
                <c:pt idx="8743">
                  <c:v>-3.7059999999999998E-12</c:v>
                </c:pt>
                <c:pt idx="8744">
                  <c:v>-3.0620000000000001E-12</c:v>
                </c:pt>
                <c:pt idx="8745">
                  <c:v>-4.51E-12</c:v>
                </c:pt>
                <c:pt idx="8746">
                  <c:v>-3.024E-12</c:v>
                </c:pt>
                <c:pt idx="8747">
                  <c:v>-5.2930000000000002E-12</c:v>
                </c:pt>
                <c:pt idx="8748">
                  <c:v>-2.8429999999999999E-12</c:v>
                </c:pt>
                <c:pt idx="8749">
                  <c:v>-3.3319999999999999E-12</c:v>
                </c:pt>
                <c:pt idx="8750">
                  <c:v>-3.3750000000000001E-12</c:v>
                </c:pt>
                <c:pt idx="8751">
                  <c:v>-3.424E-12</c:v>
                </c:pt>
                <c:pt idx="8752">
                  <c:v>-3.9280000000000002E-12</c:v>
                </c:pt>
                <c:pt idx="8753">
                  <c:v>-3.5380000000000001E-12</c:v>
                </c:pt>
                <c:pt idx="8754">
                  <c:v>-3.4279999999999999E-12</c:v>
                </c:pt>
                <c:pt idx="8755">
                  <c:v>-3.5859999999999999E-12</c:v>
                </c:pt>
                <c:pt idx="8756">
                  <c:v>4.0789999999999999E-12</c:v>
                </c:pt>
                <c:pt idx="8757">
                  <c:v>-2.573E-12</c:v>
                </c:pt>
                <c:pt idx="8758">
                  <c:v>-3.04E-12</c:v>
                </c:pt>
                <c:pt idx="8759">
                  <c:v>-3.2679999999999998E-12</c:v>
                </c:pt>
                <c:pt idx="8760">
                  <c:v>-3.2269999999999999E-12</c:v>
                </c:pt>
                <c:pt idx="8761">
                  <c:v>-3.391E-12</c:v>
                </c:pt>
                <c:pt idx="8762">
                  <c:v>-3.6199999999999999E-12</c:v>
                </c:pt>
                <c:pt idx="8763">
                  <c:v>-3.3439999999999999E-12</c:v>
                </c:pt>
                <c:pt idx="8764">
                  <c:v>-3.5260000000000001E-12</c:v>
                </c:pt>
                <c:pt idx="8765">
                  <c:v>-3.4890000000000002E-12</c:v>
                </c:pt>
                <c:pt idx="8766">
                  <c:v>-3.566E-12</c:v>
                </c:pt>
                <c:pt idx="8767">
                  <c:v>-3.5720000000000001E-12</c:v>
                </c:pt>
                <c:pt idx="8768">
                  <c:v>-3.6029999999999999E-12</c:v>
                </c:pt>
                <c:pt idx="8769">
                  <c:v>-3.6060000000000002E-12</c:v>
                </c:pt>
                <c:pt idx="8770">
                  <c:v>-3.6620000000000004E-12</c:v>
                </c:pt>
                <c:pt idx="8771">
                  <c:v>-3.617E-12</c:v>
                </c:pt>
                <c:pt idx="8772">
                  <c:v>-3.5720000000000001E-12</c:v>
                </c:pt>
                <c:pt idx="8773">
                  <c:v>-3.9009999999999996E-12</c:v>
                </c:pt>
                <c:pt idx="8774">
                  <c:v>-2.1069999999999998E-12</c:v>
                </c:pt>
                <c:pt idx="8775">
                  <c:v>-2.6570000000000001E-12</c:v>
                </c:pt>
                <c:pt idx="8776">
                  <c:v>-3.4519999999999998E-12</c:v>
                </c:pt>
                <c:pt idx="8777">
                  <c:v>-1.9819999999999998E-12</c:v>
                </c:pt>
                <c:pt idx="8778">
                  <c:v>-3.6509999999999997E-12</c:v>
                </c:pt>
                <c:pt idx="8779">
                  <c:v>-3.5600000000000002E-12</c:v>
                </c:pt>
                <c:pt idx="8780">
                  <c:v>-2.8389999999999999E-12</c:v>
                </c:pt>
                <c:pt idx="8781">
                  <c:v>-3.6220000000000001E-12</c:v>
                </c:pt>
                <c:pt idx="8782">
                  <c:v>-3.7460000000000004E-12</c:v>
                </c:pt>
                <c:pt idx="8783">
                  <c:v>-3.7929999999999997E-12</c:v>
                </c:pt>
                <c:pt idx="8784">
                  <c:v>-3.7960000000000004E-12</c:v>
                </c:pt>
                <c:pt idx="8785">
                  <c:v>-3.4880000000000001E-12</c:v>
                </c:pt>
                <c:pt idx="8786">
                  <c:v>-3.8470000000000001E-12</c:v>
                </c:pt>
                <c:pt idx="8787">
                  <c:v>-3.8410000000000003E-12</c:v>
                </c:pt>
                <c:pt idx="8788">
                  <c:v>-3.7650000000000002E-12</c:v>
                </c:pt>
                <c:pt idx="8789">
                  <c:v>-3.8269999999999997E-12</c:v>
                </c:pt>
                <c:pt idx="8790">
                  <c:v>-3.7739999999999999E-12</c:v>
                </c:pt>
                <c:pt idx="8791">
                  <c:v>-3.9520000000000001E-12</c:v>
                </c:pt>
                <c:pt idx="8792">
                  <c:v>-4.0029999999999998E-12</c:v>
                </c:pt>
                <c:pt idx="8793">
                  <c:v>-3.8999999999999999E-12</c:v>
                </c:pt>
                <c:pt idx="8794">
                  <c:v>6.7780000000000004E-12</c:v>
                </c:pt>
                <c:pt idx="8795">
                  <c:v>-3.8739999999999999E-12</c:v>
                </c:pt>
                <c:pt idx="8796">
                  <c:v>-3.779E-12</c:v>
                </c:pt>
                <c:pt idx="8797">
                  <c:v>-3.6060000000000002E-12</c:v>
                </c:pt>
                <c:pt idx="8798">
                  <c:v>-4.1510000000000004E-12</c:v>
                </c:pt>
                <c:pt idx="8799">
                  <c:v>-4.1219999999999996E-12</c:v>
                </c:pt>
                <c:pt idx="8800">
                  <c:v>-4.0189999999999997E-12</c:v>
                </c:pt>
                <c:pt idx="8801">
                  <c:v>-3.8540000000000003E-12</c:v>
                </c:pt>
                <c:pt idx="8802">
                  <c:v>-3.9659999999999999E-12</c:v>
                </c:pt>
                <c:pt idx="8803">
                  <c:v>-4.0139999999999997E-12</c:v>
                </c:pt>
                <c:pt idx="8804">
                  <c:v>-3.926E-12</c:v>
                </c:pt>
                <c:pt idx="8805">
                  <c:v>-3.9059999999999997E-12</c:v>
                </c:pt>
                <c:pt idx="8806">
                  <c:v>-3.8540000000000003E-12</c:v>
                </c:pt>
                <c:pt idx="8807">
                  <c:v>-4.0020000000000001E-12</c:v>
                </c:pt>
                <c:pt idx="8808">
                  <c:v>-3.7970000000000001E-12</c:v>
                </c:pt>
                <c:pt idx="8809">
                  <c:v>-3.8E-12</c:v>
                </c:pt>
                <c:pt idx="8810">
                  <c:v>-3.8609999999999998E-12</c:v>
                </c:pt>
                <c:pt idx="8811">
                  <c:v>-3.7869999999999999E-12</c:v>
                </c:pt>
                <c:pt idx="8812">
                  <c:v>-4.1769999999999997E-12</c:v>
                </c:pt>
                <c:pt idx="8813">
                  <c:v>-3.3500000000000001E-12</c:v>
                </c:pt>
                <c:pt idx="8814">
                  <c:v>-4.7620000000000001E-12</c:v>
                </c:pt>
                <c:pt idx="8815">
                  <c:v>-3.7139999999999997E-12</c:v>
                </c:pt>
                <c:pt idx="8816">
                  <c:v>-2.7759999999999999E-12</c:v>
                </c:pt>
                <c:pt idx="8817">
                  <c:v>-3.8579999999999999E-12</c:v>
                </c:pt>
                <c:pt idx="8818">
                  <c:v>-3.487E-12</c:v>
                </c:pt>
                <c:pt idx="8819">
                  <c:v>-3.9100000000000001E-12</c:v>
                </c:pt>
                <c:pt idx="8820">
                  <c:v>-3.8899999999999998E-12</c:v>
                </c:pt>
                <c:pt idx="8821">
                  <c:v>-3.5630000000000001E-12</c:v>
                </c:pt>
                <c:pt idx="8822">
                  <c:v>4.9140000000000003E-12</c:v>
                </c:pt>
                <c:pt idx="8823">
                  <c:v>-3.5390000000000002E-12</c:v>
                </c:pt>
                <c:pt idx="8824">
                  <c:v>-2.7490000000000001E-12</c:v>
                </c:pt>
                <c:pt idx="8825">
                  <c:v>-3.6199999999999999E-12</c:v>
                </c:pt>
                <c:pt idx="8826">
                  <c:v>-7.6980000000000005E-12</c:v>
                </c:pt>
                <c:pt idx="8827">
                  <c:v>-3.4029999999999999E-12</c:v>
                </c:pt>
                <c:pt idx="8828">
                  <c:v>-3.8280000000000002E-12</c:v>
                </c:pt>
                <c:pt idx="8829">
                  <c:v>-3.5300000000000001E-12</c:v>
                </c:pt>
                <c:pt idx="8830">
                  <c:v>-2.6299999999999999E-12</c:v>
                </c:pt>
                <c:pt idx="8831">
                  <c:v>-3.997E-12</c:v>
                </c:pt>
                <c:pt idx="8832">
                  <c:v>-3.9910000000000003E-12</c:v>
                </c:pt>
                <c:pt idx="8833">
                  <c:v>-3.466E-12</c:v>
                </c:pt>
                <c:pt idx="8834">
                  <c:v>-3.6940000000000002E-12</c:v>
                </c:pt>
                <c:pt idx="8835">
                  <c:v>-4.1429999999999996E-12</c:v>
                </c:pt>
                <c:pt idx="8836">
                  <c:v>-4.013E-12</c:v>
                </c:pt>
                <c:pt idx="8837">
                  <c:v>-4.0250000000000003E-12</c:v>
                </c:pt>
                <c:pt idx="8838">
                  <c:v>-3.8849999999999997E-12</c:v>
                </c:pt>
                <c:pt idx="8839">
                  <c:v>-3.9680000000000001E-12</c:v>
                </c:pt>
                <c:pt idx="8840">
                  <c:v>-3.9910000000000003E-12</c:v>
                </c:pt>
                <c:pt idx="8841">
                  <c:v>-3.9590000000000004E-12</c:v>
                </c:pt>
                <c:pt idx="8842">
                  <c:v>-3.8009999999999997E-12</c:v>
                </c:pt>
                <c:pt idx="8843">
                  <c:v>-3.984E-12</c:v>
                </c:pt>
                <c:pt idx="8844">
                  <c:v>-4.0289999999999999E-12</c:v>
                </c:pt>
                <c:pt idx="8845">
                  <c:v>-4.0159999999999999E-12</c:v>
                </c:pt>
                <c:pt idx="8846">
                  <c:v>-4.0479999999999997E-12</c:v>
                </c:pt>
                <c:pt idx="8847">
                  <c:v>-4.0410000000000002E-12</c:v>
                </c:pt>
                <c:pt idx="8848">
                  <c:v>-4.0310000000000001E-12</c:v>
                </c:pt>
                <c:pt idx="8849">
                  <c:v>-4.0159999999999999E-12</c:v>
                </c:pt>
                <c:pt idx="8850">
                  <c:v>-4.2280000000000002E-12</c:v>
                </c:pt>
                <c:pt idx="8851">
                  <c:v>-4.1349999999999996E-12</c:v>
                </c:pt>
                <c:pt idx="8852">
                  <c:v>-3.9150000000000002E-12</c:v>
                </c:pt>
                <c:pt idx="8853">
                  <c:v>-4.0040000000000003E-12</c:v>
                </c:pt>
                <c:pt idx="8854">
                  <c:v>-4.0040000000000003E-12</c:v>
                </c:pt>
                <c:pt idx="8855">
                  <c:v>-4.0139999999999997E-12</c:v>
                </c:pt>
                <c:pt idx="8856">
                  <c:v>-4.0300000000000004E-12</c:v>
                </c:pt>
                <c:pt idx="8857">
                  <c:v>-3.9579999999999999E-12</c:v>
                </c:pt>
                <c:pt idx="8858">
                  <c:v>-3.9910000000000003E-12</c:v>
                </c:pt>
                <c:pt idx="8859">
                  <c:v>-3.8289999999999999E-12</c:v>
                </c:pt>
                <c:pt idx="8860">
                  <c:v>-4.1940000000000001E-12</c:v>
                </c:pt>
                <c:pt idx="8861">
                  <c:v>-3.921E-12</c:v>
                </c:pt>
                <c:pt idx="8862">
                  <c:v>-4.0650000000000001E-12</c:v>
                </c:pt>
                <c:pt idx="8863">
                  <c:v>-3.6270000000000002E-12</c:v>
                </c:pt>
                <c:pt idx="8864">
                  <c:v>-3.9600000000000001E-12</c:v>
                </c:pt>
                <c:pt idx="8865">
                  <c:v>-3.9499999999999999E-12</c:v>
                </c:pt>
                <c:pt idx="8866">
                  <c:v>-3.913E-12</c:v>
                </c:pt>
                <c:pt idx="8867">
                  <c:v>-3.7360000000000002E-12</c:v>
                </c:pt>
                <c:pt idx="8868">
                  <c:v>-3.9520000000000001E-12</c:v>
                </c:pt>
                <c:pt idx="8869">
                  <c:v>-3.9780000000000002E-12</c:v>
                </c:pt>
                <c:pt idx="8870">
                  <c:v>-3.9230000000000001E-12</c:v>
                </c:pt>
                <c:pt idx="8871">
                  <c:v>-3.9040000000000003E-12</c:v>
                </c:pt>
                <c:pt idx="8872">
                  <c:v>-2.848E-12</c:v>
                </c:pt>
                <c:pt idx="8873">
                  <c:v>-4.5980000000000004E-12</c:v>
                </c:pt>
                <c:pt idx="8874">
                  <c:v>-2.1430000000000001E-12</c:v>
                </c:pt>
                <c:pt idx="8875">
                  <c:v>-4.3430000000000004E-12</c:v>
                </c:pt>
                <c:pt idx="8876">
                  <c:v>-4.0479999999999997E-12</c:v>
                </c:pt>
                <c:pt idx="8877">
                  <c:v>-4.1189999999999997E-12</c:v>
                </c:pt>
                <c:pt idx="8878">
                  <c:v>-4.1460000000000003E-12</c:v>
                </c:pt>
                <c:pt idx="8879">
                  <c:v>-4.1990000000000002E-12</c:v>
                </c:pt>
                <c:pt idx="8880">
                  <c:v>-3.9830000000000003E-12</c:v>
                </c:pt>
                <c:pt idx="8881">
                  <c:v>-4.1440000000000001E-12</c:v>
                </c:pt>
                <c:pt idx="8882">
                  <c:v>-4.3789999999999998E-12</c:v>
                </c:pt>
                <c:pt idx="8883">
                  <c:v>-3.6879999999999996E-12</c:v>
                </c:pt>
                <c:pt idx="8884">
                  <c:v>-4.1010000000000004E-12</c:v>
                </c:pt>
                <c:pt idx="8885">
                  <c:v>-4.1789999999999999E-12</c:v>
                </c:pt>
                <c:pt idx="8886">
                  <c:v>-3.9219999999999996E-12</c:v>
                </c:pt>
                <c:pt idx="8887">
                  <c:v>-3.9009999999999996E-12</c:v>
                </c:pt>
                <c:pt idx="8888">
                  <c:v>-4.0419999999999999E-12</c:v>
                </c:pt>
                <c:pt idx="8889">
                  <c:v>-3.1649999999999999E-12</c:v>
                </c:pt>
                <c:pt idx="8890">
                  <c:v>-3.9390000000000001E-12</c:v>
                </c:pt>
                <c:pt idx="8891">
                  <c:v>-1.1720000000000001E-12</c:v>
                </c:pt>
                <c:pt idx="8892">
                  <c:v>-3.0460000000000001E-12</c:v>
                </c:pt>
                <c:pt idx="8893">
                  <c:v>-4.0800000000000004E-12</c:v>
                </c:pt>
                <c:pt idx="8894">
                  <c:v>1.2367E-11</c:v>
                </c:pt>
                <c:pt idx="8895">
                  <c:v>-3.1059999999999999E-12</c:v>
                </c:pt>
                <c:pt idx="8896">
                  <c:v>-4.1300000000000004E-12</c:v>
                </c:pt>
                <c:pt idx="8897">
                  <c:v>-3.7349999999999997E-12</c:v>
                </c:pt>
                <c:pt idx="8898">
                  <c:v>-3.863E-12</c:v>
                </c:pt>
                <c:pt idx="8899">
                  <c:v>-4.0380000000000004E-12</c:v>
                </c:pt>
                <c:pt idx="8900">
                  <c:v>-4.0929999999999996E-12</c:v>
                </c:pt>
                <c:pt idx="8901">
                  <c:v>-4.1659999999999998E-12</c:v>
                </c:pt>
                <c:pt idx="8902">
                  <c:v>-4.0819999999999998E-12</c:v>
                </c:pt>
                <c:pt idx="8903">
                  <c:v>-4.189E-12</c:v>
                </c:pt>
                <c:pt idx="8904">
                  <c:v>-4.2289999999999999E-12</c:v>
                </c:pt>
                <c:pt idx="8905">
                  <c:v>-4.1250000000000003E-12</c:v>
                </c:pt>
                <c:pt idx="8906">
                  <c:v>-4.1230000000000001E-12</c:v>
                </c:pt>
                <c:pt idx="8907">
                  <c:v>-4.2159999999999998E-12</c:v>
                </c:pt>
                <c:pt idx="8908">
                  <c:v>-4.0419999999999999E-12</c:v>
                </c:pt>
                <c:pt idx="8909">
                  <c:v>-4.1360000000000001E-12</c:v>
                </c:pt>
                <c:pt idx="8910">
                  <c:v>-4.0739999999999998E-12</c:v>
                </c:pt>
                <c:pt idx="8911">
                  <c:v>-4.0869999999999999E-12</c:v>
                </c:pt>
                <c:pt idx="8912">
                  <c:v>-4.0739999999999998E-12</c:v>
                </c:pt>
                <c:pt idx="8913">
                  <c:v>-4.0929999999999996E-12</c:v>
                </c:pt>
                <c:pt idx="8914">
                  <c:v>-4.0109999999999998E-12</c:v>
                </c:pt>
                <c:pt idx="8915">
                  <c:v>-4.0810000000000001E-12</c:v>
                </c:pt>
                <c:pt idx="8916">
                  <c:v>-4.0819999999999998E-12</c:v>
                </c:pt>
                <c:pt idx="8917">
                  <c:v>-4.068E-12</c:v>
                </c:pt>
                <c:pt idx="8918">
                  <c:v>-4.1020000000000001E-12</c:v>
                </c:pt>
                <c:pt idx="8919">
                  <c:v>-4.126E-12</c:v>
                </c:pt>
                <c:pt idx="8920">
                  <c:v>-4.4640000000000004E-12</c:v>
                </c:pt>
                <c:pt idx="8921">
                  <c:v>-4.1839999999999999E-12</c:v>
                </c:pt>
                <c:pt idx="8922">
                  <c:v>-3.9929999999999996E-12</c:v>
                </c:pt>
                <c:pt idx="8923">
                  <c:v>-4.2720000000000004E-12</c:v>
                </c:pt>
                <c:pt idx="8924">
                  <c:v>-3.5350000000000002E-12</c:v>
                </c:pt>
                <c:pt idx="8925">
                  <c:v>-4.0449999999999998E-12</c:v>
                </c:pt>
                <c:pt idx="8926">
                  <c:v>-4.0600000000000001E-12</c:v>
                </c:pt>
                <c:pt idx="8927">
                  <c:v>-3.9639999999999997E-12</c:v>
                </c:pt>
                <c:pt idx="8928">
                  <c:v>-5.0820000000000004E-12</c:v>
                </c:pt>
                <c:pt idx="8929">
                  <c:v>-3.8199999999999999E-13</c:v>
                </c:pt>
                <c:pt idx="8930">
                  <c:v>-4.176E-12</c:v>
                </c:pt>
                <c:pt idx="8931">
                  <c:v>-3.9070000000000002E-12</c:v>
                </c:pt>
                <c:pt idx="8932">
                  <c:v>-2.7389999999999999E-12</c:v>
                </c:pt>
                <c:pt idx="8933">
                  <c:v>-3.721E-12</c:v>
                </c:pt>
                <c:pt idx="8934">
                  <c:v>-3.3800000000000001E-12</c:v>
                </c:pt>
                <c:pt idx="8935">
                  <c:v>4.9209999999999997E-12</c:v>
                </c:pt>
                <c:pt idx="8936">
                  <c:v>-6.5500000000000004E-13</c:v>
                </c:pt>
                <c:pt idx="8937">
                  <c:v>-6.482E-12</c:v>
                </c:pt>
                <c:pt idx="8938">
                  <c:v>-4.2670000000000003E-12</c:v>
                </c:pt>
                <c:pt idx="8939">
                  <c:v>-4.1810000000000001E-12</c:v>
                </c:pt>
                <c:pt idx="8940">
                  <c:v>-4.1830000000000003E-12</c:v>
                </c:pt>
                <c:pt idx="8941">
                  <c:v>-3.6359999999999999E-12</c:v>
                </c:pt>
                <c:pt idx="8942">
                  <c:v>-4.197E-12</c:v>
                </c:pt>
                <c:pt idx="8943">
                  <c:v>-3.036E-12</c:v>
                </c:pt>
                <c:pt idx="8944">
                  <c:v>-4.6770000000000004E-12</c:v>
                </c:pt>
                <c:pt idx="8945">
                  <c:v>-3.8139999999999997E-12</c:v>
                </c:pt>
                <c:pt idx="8946">
                  <c:v>-4.4620000000000002E-12</c:v>
                </c:pt>
                <c:pt idx="8947">
                  <c:v>-4.4750000000000002E-12</c:v>
                </c:pt>
                <c:pt idx="8948">
                  <c:v>-4.4029999999999997E-12</c:v>
                </c:pt>
                <c:pt idx="8949">
                  <c:v>-1.3939999999999999E-12</c:v>
                </c:pt>
                <c:pt idx="8950">
                  <c:v>-4.2150000000000001E-12</c:v>
                </c:pt>
                <c:pt idx="8951">
                  <c:v>-4.2150000000000001E-12</c:v>
                </c:pt>
                <c:pt idx="8952">
                  <c:v>-4.2239999999999998E-12</c:v>
                </c:pt>
                <c:pt idx="8953">
                  <c:v>1.4913E-11</c:v>
                </c:pt>
                <c:pt idx="8954">
                  <c:v>-5.5290000000000004E-12</c:v>
                </c:pt>
                <c:pt idx="8955">
                  <c:v>5.7870000000000003E-12</c:v>
                </c:pt>
                <c:pt idx="8956">
                  <c:v>-5.028E-12</c:v>
                </c:pt>
                <c:pt idx="8957">
                  <c:v>-4.9480000000000003E-12</c:v>
                </c:pt>
                <c:pt idx="8958">
                  <c:v>-4.4979999999999996E-12</c:v>
                </c:pt>
                <c:pt idx="8959">
                  <c:v>-3.5930000000000001E-12</c:v>
                </c:pt>
                <c:pt idx="8960">
                  <c:v>-4.4430000000000004E-12</c:v>
                </c:pt>
                <c:pt idx="8961">
                  <c:v>-4.4560000000000004E-12</c:v>
                </c:pt>
                <c:pt idx="8962">
                  <c:v>-1.3228E-11</c:v>
                </c:pt>
                <c:pt idx="8963">
                  <c:v>-2.756E-12</c:v>
                </c:pt>
                <c:pt idx="8964">
                  <c:v>-2.673E-12</c:v>
                </c:pt>
                <c:pt idx="8965">
                  <c:v>-3.1460000000000001E-12</c:v>
                </c:pt>
                <c:pt idx="8966">
                  <c:v>-3.8100000000000001E-12</c:v>
                </c:pt>
                <c:pt idx="8967">
                  <c:v>-4.026E-12</c:v>
                </c:pt>
                <c:pt idx="8968">
                  <c:v>-5.2030000000000003E-12</c:v>
                </c:pt>
                <c:pt idx="8969">
                  <c:v>-3.6819999999999999E-12</c:v>
                </c:pt>
                <c:pt idx="8970">
                  <c:v>-4.231E-12</c:v>
                </c:pt>
                <c:pt idx="8971">
                  <c:v>-3.1019999999999999E-12</c:v>
                </c:pt>
                <c:pt idx="8972">
                  <c:v>-3.8659999999999999E-12</c:v>
                </c:pt>
                <c:pt idx="8973">
                  <c:v>-3.9009999999999996E-12</c:v>
                </c:pt>
                <c:pt idx="8974">
                  <c:v>-9.2500000000000004E-12</c:v>
                </c:pt>
                <c:pt idx="8975">
                  <c:v>-5.4809999999999998E-12</c:v>
                </c:pt>
                <c:pt idx="8976">
                  <c:v>-2.3320000000000002E-12</c:v>
                </c:pt>
                <c:pt idx="8977">
                  <c:v>-3.082E-12</c:v>
                </c:pt>
                <c:pt idx="8978">
                  <c:v>-3.141E-12</c:v>
                </c:pt>
                <c:pt idx="8979">
                  <c:v>-9.3140000000000001E-12</c:v>
                </c:pt>
                <c:pt idx="8980">
                  <c:v>-1.0559999999999999E-12</c:v>
                </c:pt>
                <c:pt idx="8981">
                  <c:v>-3.4000000000000001E-12</c:v>
                </c:pt>
                <c:pt idx="8982">
                  <c:v>-3.7150000000000002E-12</c:v>
                </c:pt>
                <c:pt idx="8983">
                  <c:v>-3.8079999999999999E-12</c:v>
                </c:pt>
                <c:pt idx="8984">
                  <c:v>1.5156E-11</c:v>
                </c:pt>
                <c:pt idx="8985">
                  <c:v>-4.9560000000000003E-12</c:v>
                </c:pt>
                <c:pt idx="8986">
                  <c:v>-4.5259999999999999E-12</c:v>
                </c:pt>
                <c:pt idx="8987">
                  <c:v>-4.5159999999999997E-12</c:v>
                </c:pt>
                <c:pt idx="8988">
                  <c:v>-6.4760000000000003E-12</c:v>
                </c:pt>
                <c:pt idx="8989">
                  <c:v>-4.1700000000000002E-12</c:v>
                </c:pt>
                <c:pt idx="8990">
                  <c:v>-3.6940000000000002E-12</c:v>
                </c:pt>
                <c:pt idx="8991">
                  <c:v>-3.8719999999999997E-12</c:v>
                </c:pt>
                <c:pt idx="8992">
                  <c:v>-4.0520000000000001E-12</c:v>
                </c:pt>
                <c:pt idx="8993">
                  <c:v>-4.0750000000000003E-12</c:v>
                </c:pt>
                <c:pt idx="8994">
                  <c:v>-4.0780000000000002E-12</c:v>
                </c:pt>
                <c:pt idx="8995">
                  <c:v>-4.0940000000000001E-12</c:v>
                </c:pt>
                <c:pt idx="8996">
                  <c:v>-4.0440000000000001E-12</c:v>
                </c:pt>
                <c:pt idx="8997">
                  <c:v>-4.0849999999999997E-12</c:v>
                </c:pt>
                <c:pt idx="8998">
                  <c:v>-4.068E-12</c:v>
                </c:pt>
                <c:pt idx="8999">
                  <c:v>-4.1029999999999998E-12</c:v>
                </c:pt>
                <c:pt idx="9000">
                  <c:v>-4.0189999999999997E-12</c:v>
                </c:pt>
                <c:pt idx="9001">
                  <c:v>-4.56E-12</c:v>
                </c:pt>
                <c:pt idx="9002">
                  <c:v>-4.381E-12</c:v>
                </c:pt>
                <c:pt idx="9003">
                  <c:v>-4.2040000000000003E-12</c:v>
                </c:pt>
                <c:pt idx="9004">
                  <c:v>-4.1579999999999999E-12</c:v>
                </c:pt>
                <c:pt idx="9005">
                  <c:v>-4.1490000000000002E-12</c:v>
                </c:pt>
                <c:pt idx="9006">
                  <c:v>-4.0929999999999996E-12</c:v>
                </c:pt>
                <c:pt idx="9007">
                  <c:v>-3.0689999999999999E-12</c:v>
                </c:pt>
                <c:pt idx="9008">
                  <c:v>-4.1819999999999997E-12</c:v>
                </c:pt>
                <c:pt idx="9009">
                  <c:v>-3.905E-12</c:v>
                </c:pt>
                <c:pt idx="9010">
                  <c:v>-3.9509999999999996E-12</c:v>
                </c:pt>
                <c:pt idx="9011">
                  <c:v>-4.0040000000000003E-12</c:v>
                </c:pt>
                <c:pt idx="9012">
                  <c:v>-4.0239999999999998E-12</c:v>
                </c:pt>
                <c:pt idx="9013">
                  <c:v>-4.6200000000000001E-12</c:v>
                </c:pt>
                <c:pt idx="9014">
                  <c:v>-4.126E-12</c:v>
                </c:pt>
                <c:pt idx="9015">
                  <c:v>-4.076E-12</c:v>
                </c:pt>
                <c:pt idx="9016">
                  <c:v>-4.1159999999999998E-12</c:v>
                </c:pt>
                <c:pt idx="9017">
                  <c:v>-4.8029999999999996E-12</c:v>
                </c:pt>
                <c:pt idx="9018">
                  <c:v>-2.1430000000000001E-12</c:v>
                </c:pt>
                <c:pt idx="9019">
                  <c:v>-3.892E-12</c:v>
                </c:pt>
                <c:pt idx="9020">
                  <c:v>-4.0419999999999999E-12</c:v>
                </c:pt>
                <c:pt idx="9021">
                  <c:v>-4.0529999999999998E-12</c:v>
                </c:pt>
                <c:pt idx="9022">
                  <c:v>-4.026E-12</c:v>
                </c:pt>
                <c:pt idx="9023">
                  <c:v>-4.0159999999999999E-12</c:v>
                </c:pt>
                <c:pt idx="9024">
                  <c:v>-4.0300000000000004E-12</c:v>
                </c:pt>
                <c:pt idx="9025">
                  <c:v>-4.0100000000000001E-12</c:v>
                </c:pt>
                <c:pt idx="9026">
                  <c:v>-5.5010000000000001E-12</c:v>
                </c:pt>
                <c:pt idx="9027">
                  <c:v>-3.913E-12</c:v>
                </c:pt>
                <c:pt idx="9028">
                  <c:v>-3.9070000000000002E-12</c:v>
                </c:pt>
                <c:pt idx="9029">
                  <c:v>-4.1360000000000001E-12</c:v>
                </c:pt>
                <c:pt idx="9030">
                  <c:v>-4.1540000000000003E-12</c:v>
                </c:pt>
                <c:pt idx="9031">
                  <c:v>-4.1499999999999999E-12</c:v>
                </c:pt>
                <c:pt idx="9032">
                  <c:v>-4.0730000000000001E-12</c:v>
                </c:pt>
                <c:pt idx="9033">
                  <c:v>-3.9570000000000002E-12</c:v>
                </c:pt>
                <c:pt idx="9034">
                  <c:v>-4.1109999999999997E-12</c:v>
                </c:pt>
                <c:pt idx="9035">
                  <c:v>-4.1490000000000002E-12</c:v>
                </c:pt>
                <c:pt idx="9036">
                  <c:v>-4.1460000000000003E-12</c:v>
                </c:pt>
                <c:pt idx="9037">
                  <c:v>-4.1689999999999997E-12</c:v>
                </c:pt>
                <c:pt idx="9038">
                  <c:v>-4.1579999999999999E-12</c:v>
                </c:pt>
                <c:pt idx="9039">
                  <c:v>-4.1239999999999998E-12</c:v>
                </c:pt>
                <c:pt idx="9040">
                  <c:v>-4.1620000000000002E-12</c:v>
                </c:pt>
                <c:pt idx="9041">
                  <c:v>-4.189E-12</c:v>
                </c:pt>
                <c:pt idx="9042">
                  <c:v>-4.1739999999999998E-12</c:v>
                </c:pt>
                <c:pt idx="9043">
                  <c:v>-4.1230000000000001E-12</c:v>
                </c:pt>
                <c:pt idx="9044">
                  <c:v>-4.5040000000000002E-12</c:v>
                </c:pt>
                <c:pt idx="9045">
                  <c:v>-3.7879999999999996E-12</c:v>
                </c:pt>
                <c:pt idx="9046">
                  <c:v>-4.205E-12</c:v>
                </c:pt>
                <c:pt idx="9047">
                  <c:v>-4.1269999999999997E-12</c:v>
                </c:pt>
                <c:pt idx="9048">
                  <c:v>1.119E-12</c:v>
                </c:pt>
                <c:pt idx="9049">
                  <c:v>-5.0320000000000004E-12</c:v>
                </c:pt>
                <c:pt idx="9050">
                  <c:v>-4.189E-12</c:v>
                </c:pt>
                <c:pt idx="9051">
                  <c:v>-3.4140000000000002E-12</c:v>
                </c:pt>
                <c:pt idx="9052">
                  <c:v>-4.1449999999999998E-12</c:v>
                </c:pt>
                <c:pt idx="9053">
                  <c:v>-4.281E-12</c:v>
                </c:pt>
                <c:pt idx="9054">
                  <c:v>-4.2590000000000003E-12</c:v>
                </c:pt>
                <c:pt idx="9055">
                  <c:v>-4.3460000000000003E-12</c:v>
                </c:pt>
                <c:pt idx="9056">
                  <c:v>-4.1280000000000002E-12</c:v>
                </c:pt>
                <c:pt idx="9057">
                  <c:v>-4.1839999999999999E-12</c:v>
                </c:pt>
                <c:pt idx="9058">
                  <c:v>-4.0929999999999996E-12</c:v>
                </c:pt>
                <c:pt idx="9059">
                  <c:v>-4.1620000000000002E-12</c:v>
                </c:pt>
                <c:pt idx="9060">
                  <c:v>-4.176E-12</c:v>
                </c:pt>
                <c:pt idx="9061">
                  <c:v>-4.1239999999999998E-12</c:v>
                </c:pt>
                <c:pt idx="9062">
                  <c:v>-6.8100000000000003E-12</c:v>
                </c:pt>
                <c:pt idx="9063">
                  <c:v>-3.6979999999999998E-12</c:v>
                </c:pt>
                <c:pt idx="9064">
                  <c:v>-3.237E-12</c:v>
                </c:pt>
                <c:pt idx="9065">
                  <c:v>-4.1090000000000004E-12</c:v>
                </c:pt>
                <c:pt idx="9066">
                  <c:v>-4.1570000000000002E-12</c:v>
                </c:pt>
                <c:pt idx="9067">
                  <c:v>-4.1280000000000002E-12</c:v>
                </c:pt>
                <c:pt idx="9068">
                  <c:v>-4.1490000000000002E-12</c:v>
                </c:pt>
                <c:pt idx="9069">
                  <c:v>-1.802E-12</c:v>
                </c:pt>
                <c:pt idx="9070">
                  <c:v>-4.1880000000000003E-12</c:v>
                </c:pt>
                <c:pt idx="9071">
                  <c:v>-3.9929999999999996E-12</c:v>
                </c:pt>
                <c:pt idx="9072">
                  <c:v>-4.1780000000000002E-12</c:v>
                </c:pt>
                <c:pt idx="9073">
                  <c:v>-3.274E-12</c:v>
                </c:pt>
                <c:pt idx="9074">
                  <c:v>-5.0519999999999999E-12</c:v>
                </c:pt>
                <c:pt idx="9075">
                  <c:v>-4.3430000000000004E-12</c:v>
                </c:pt>
                <c:pt idx="9076">
                  <c:v>-4.2250000000000003E-12</c:v>
                </c:pt>
                <c:pt idx="9077">
                  <c:v>-4.0869999999999999E-12</c:v>
                </c:pt>
                <c:pt idx="9078">
                  <c:v>-6.001E-12</c:v>
                </c:pt>
                <c:pt idx="9079">
                  <c:v>-4.0300000000000004E-12</c:v>
                </c:pt>
                <c:pt idx="9080">
                  <c:v>-4.0830000000000003E-12</c:v>
                </c:pt>
                <c:pt idx="9081">
                  <c:v>-4.1419999999999999E-12</c:v>
                </c:pt>
                <c:pt idx="9082">
                  <c:v>-3.8330000000000003E-12</c:v>
                </c:pt>
                <c:pt idx="9083">
                  <c:v>-4.0460000000000003E-12</c:v>
                </c:pt>
                <c:pt idx="9084">
                  <c:v>-4.0460000000000003E-12</c:v>
                </c:pt>
                <c:pt idx="9085">
                  <c:v>-4.0659999999999998E-12</c:v>
                </c:pt>
                <c:pt idx="9086">
                  <c:v>-2.305E-12</c:v>
                </c:pt>
                <c:pt idx="9087">
                  <c:v>-4.3010000000000004E-12</c:v>
                </c:pt>
                <c:pt idx="9088">
                  <c:v>-4.0300000000000004E-12</c:v>
                </c:pt>
                <c:pt idx="9089">
                  <c:v>-4.155E-12</c:v>
                </c:pt>
                <c:pt idx="9090">
                  <c:v>-4.1769999999999997E-12</c:v>
                </c:pt>
                <c:pt idx="9091">
                  <c:v>-4.0230000000000001E-12</c:v>
                </c:pt>
                <c:pt idx="9092">
                  <c:v>-4.0310000000000001E-12</c:v>
                </c:pt>
                <c:pt idx="9093">
                  <c:v>-6.3630000000000003E-12</c:v>
                </c:pt>
                <c:pt idx="9094">
                  <c:v>-4.3430000000000004E-12</c:v>
                </c:pt>
                <c:pt idx="9095">
                  <c:v>-3.6440000000000002E-12</c:v>
                </c:pt>
                <c:pt idx="9096">
                  <c:v>-4.7220000000000003E-12</c:v>
                </c:pt>
                <c:pt idx="9097">
                  <c:v>-3.8239999999999999E-12</c:v>
                </c:pt>
                <c:pt idx="9098">
                  <c:v>-4.6159999999999997E-12</c:v>
                </c:pt>
                <c:pt idx="9099">
                  <c:v>-4.5360000000000001E-12</c:v>
                </c:pt>
                <c:pt idx="9100">
                  <c:v>-3.7230000000000002E-12</c:v>
                </c:pt>
                <c:pt idx="9101">
                  <c:v>-2.3409999999999998E-12</c:v>
                </c:pt>
                <c:pt idx="9102">
                  <c:v>-4.9060000000000003E-12</c:v>
                </c:pt>
                <c:pt idx="9103">
                  <c:v>-4.205E-12</c:v>
                </c:pt>
                <c:pt idx="9104">
                  <c:v>-4.1090000000000004E-12</c:v>
                </c:pt>
                <c:pt idx="9105">
                  <c:v>-4.1159999999999998E-12</c:v>
                </c:pt>
                <c:pt idx="9106">
                  <c:v>-4.7579999999999997E-12</c:v>
                </c:pt>
                <c:pt idx="9107">
                  <c:v>-2.7139999999999999E-12</c:v>
                </c:pt>
                <c:pt idx="9108">
                  <c:v>-4.7300000000000002E-12</c:v>
                </c:pt>
                <c:pt idx="9109">
                  <c:v>-4.402E-12</c:v>
                </c:pt>
                <c:pt idx="9110">
                  <c:v>-4.4700000000000001E-12</c:v>
                </c:pt>
                <c:pt idx="9111">
                  <c:v>-4.7640000000000003E-12</c:v>
                </c:pt>
                <c:pt idx="9112">
                  <c:v>-4.2479999999999997E-12</c:v>
                </c:pt>
                <c:pt idx="9113">
                  <c:v>-4.1769999999999997E-12</c:v>
                </c:pt>
                <c:pt idx="9114">
                  <c:v>-4.1120000000000003E-12</c:v>
                </c:pt>
                <c:pt idx="9115">
                  <c:v>-4.2090000000000003E-12</c:v>
                </c:pt>
                <c:pt idx="9116">
                  <c:v>-4.1070000000000002E-12</c:v>
                </c:pt>
                <c:pt idx="9117">
                  <c:v>-4.1579999999999999E-12</c:v>
                </c:pt>
                <c:pt idx="9118">
                  <c:v>-4.1899999999999997E-12</c:v>
                </c:pt>
                <c:pt idx="9119">
                  <c:v>-4.1139999999999996E-12</c:v>
                </c:pt>
                <c:pt idx="9120">
                  <c:v>-1.8196999999999999E-11</c:v>
                </c:pt>
                <c:pt idx="9121">
                  <c:v>1.0791E-11</c:v>
                </c:pt>
                <c:pt idx="9122">
                  <c:v>-4.281E-12</c:v>
                </c:pt>
                <c:pt idx="9123">
                  <c:v>-3.212E-12</c:v>
                </c:pt>
                <c:pt idx="9124">
                  <c:v>-3.5130000000000001E-12</c:v>
                </c:pt>
                <c:pt idx="9125">
                  <c:v>-2.8589999999999998E-12</c:v>
                </c:pt>
                <c:pt idx="9126">
                  <c:v>-3.7899999999999998E-12</c:v>
                </c:pt>
                <c:pt idx="9127">
                  <c:v>-4.0659999999999998E-12</c:v>
                </c:pt>
                <c:pt idx="9128">
                  <c:v>-4.281E-12</c:v>
                </c:pt>
                <c:pt idx="9129">
                  <c:v>-4.0769999999999997E-12</c:v>
                </c:pt>
                <c:pt idx="9130">
                  <c:v>-4.0170000000000004E-12</c:v>
                </c:pt>
                <c:pt idx="9131">
                  <c:v>-3.942E-12</c:v>
                </c:pt>
                <c:pt idx="9132">
                  <c:v>-4.0499999999999999E-12</c:v>
                </c:pt>
                <c:pt idx="9133">
                  <c:v>-4.0100000000000001E-12</c:v>
                </c:pt>
                <c:pt idx="9134">
                  <c:v>-4.1460000000000003E-12</c:v>
                </c:pt>
                <c:pt idx="9135">
                  <c:v>-4.1310000000000001E-12</c:v>
                </c:pt>
                <c:pt idx="9136">
                  <c:v>-4.0639999999999996E-12</c:v>
                </c:pt>
                <c:pt idx="9137">
                  <c:v>-4.2090000000000003E-12</c:v>
                </c:pt>
                <c:pt idx="9138">
                  <c:v>-4.2289999999999999E-12</c:v>
                </c:pt>
                <c:pt idx="9139">
                  <c:v>-3.9680000000000001E-12</c:v>
                </c:pt>
                <c:pt idx="9140">
                  <c:v>-4.2170000000000003E-12</c:v>
                </c:pt>
                <c:pt idx="9141">
                  <c:v>-4.8460000000000002E-12</c:v>
                </c:pt>
                <c:pt idx="9142">
                  <c:v>-3.7139999999999997E-12</c:v>
                </c:pt>
                <c:pt idx="9143">
                  <c:v>-4.1609999999999997E-12</c:v>
                </c:pt>
                <c:pt idx="9144">
                  <c:v>-4.168E-12</c:v>
                </c:pt>
                <c:pt idx="9145">
                  <c:v>-4.1429999999999996E-12</c:v>
                </c:pt>
                <c:pt idx="9146">
                  <c:v>-4.3040000000000002E-12</c:v>
                </c:pt>
                <c:pt idx="9147">
                  <c:v>-4.2209999999999999E-12</c:v>
                </c:pt>
                <c:pt idx="9148">
                  <c:v>-4.2979999999999997E-12</c:v>
                </c:pt>
                <c:pt idx="9149">
                  <c:v>-4.0810000000000001E-12</c:v>
                </c:pt>
                <c:pt idx="9150">
                  <c:v>-4.3460000000000003E-12</c:v>
                </c:pt>
                <c:pt idx="9151">
                  <c:v>-4.4079999999999998E-12</c:v>
                </c:pt>
                <c:pt idx="9152">
                  <c:v>-4.2029999999999998E-12</c:v>
                </c:pt>
                <c:pt idx="9153">
                  <c:v>-3.8970000000000001E-12</c:v>
                </c:pt>
                <c:pt idx="9154">
                  <c:v>-9.8600000000000004E-13</c:v>
                </c:pt>
                <c:pt idx="9155">
                  <c:v>-3.7470000000000001E-12</c:v>
                </c:pt>
                <c:pt idx="9156">
                  <c:v>-4.0719999999999996E-12</c:v>
                </c:pt>
                <c:pt idx="9157">
                  <c:v>-6.4710000000000002E-12</c:v>
                </c:pt>
                <c:pt idx="9158">
                  <c:v>-4.4609999999999997E-12</c:v>
                </c:pt>
                <c:pt idx="9159">
                  <c:v>-1.6819999999999999E-12</c:v>
                </c:pt>
                <c:pt idx="9160">
                  <c:v>-5.0819000000000003E-11</c:v>
                </c:pt>
                <c:pt idx="9161">
                  <c:v>-1.153E-12</c:v>
                </c:pt>
                <c:pt idx="9162">
                  <c:v>-9.3749999999999999E-12</c:v>
                </c:pt>
                <c:pt idx="9163">
                  <c:v>-3.353E-12</c:v>
                </c:pt>
                <c:pt idx="9164">
                  <c:v>-4.297E-12</c:v>
                </c:pt>
                <c:pt idx="9165">
                  <c:v>-3.9949999999999998E-12</c:v>
                </c:pt>
                <c:pt idx="9166">
                  <c:v>-4.3869999999999998E-12</c:v>
                </c:pt>
                <c:pt idx="9167">
                  <c:v>-4.176E-12</c:v>
                </c:pt>
                <c:pt idx="9168">
                  <c:v>-4.1200000000000002E-12</c:v>
                </c:pt>
                <c:pt idx="9169">
                  <c:v>-4.289E-12</c:v>
                </c:pt>
                <c:pt idx="9170">
                  <c:v>-4.076E-12</c:v>
                </c:pt>
                <c:pt idx="9171">
                  <c:v>-4.0940000000000001E-12</c:v>
                </c:pt>
                <c:pt idx="9172">
                  <c:v>-4.105E-12</c:v>
                </c:pt>
                <c:pt idx="9173">
                  <c:v>-3.9070000000000002E-12</c:v>
                </c:pt>
                <c:pt idx="9174">
                  <c:v>-3.9070000000000002E-12</c:v>
                </c:pt>
                <c:pt idx="9175">
                  <c:v>-3.5729999999999998E-12</c:v>
                </c:pt>
                <c:pt idx="9176">
                  <c:v>-3.9780000000000002E-12</c:v>
                </c:pt>
                <c:pt idx="9177">
                  <c:v>-3.863E-12</c:v>
                </c:pt>
                <c:pt idx="9178">
                  <c:v>-4.0509999999999996E-12</c:v>
                </c:pt>
                <c:pt idx="9179">
                  <c:v>-4.0490000000000002E-12</c:v>
                </c:pt>
                <c:pt idx="9180">
                  <c:v>-4.063E-12</c:v>
                </c:pt>
                <c:pt idx="9181">
                  <c:v>-4.0479999999999997E-12</c:v>
                </c:pt>
                <c:pt idx="9182">
                  <c:v>-3.7849999999999997E-12</c:v>
                </c:pt>
                <c:pt idx="9183">
                  <c:v>-4.1419999999999999E-12</c:v>
                </c:pt>
                <c:pt idx="9184">
                  <c:v>-4.1730000000000001E-12</c:v>
                </c:pt>
                <c:pt idx="9185">
                  <c:v>-4.2330000000000002E-12</c:v>
                </c:pt>
                <c:pt idx="9186">
                  <c:v>-4.1830000000000003E-12</c:v>
                </c:pt>
                <c:pt idx="9187">
                  <c:v>-4.1830000000000003E-12</c:v>
                </c:pt>
                <c:pt idx="9188">
                  <c:v>-4.2639999999999996E-12</c:v>
                </c:pt>
                <c:pt idx="9189">
                  <c:v>-4.2029999999999998E-12</c:v>
                </c:pt>
                <c:pt idx="9190">
                  <c:v>-4.2209999999999999E-12</c:v>
                </c:pt>
                <c:pt idx="9191">
                  <c:v>-4.2079999999999998E-12</c:v>
                </c:pt>
                <c:pt idx="9192">
                  <c:v>-4.2220000000000004E-12</c:v>
                </c:pt>
                <c:pt idx="9193">
                  <c:v>-4.1860000000000001E-12</c:v>
                </c:pt>
                <c:pt idx="9194">
                  <c:v>-4.2150000000000001E-12</c:v>
                </c:pt>
                <c:pt idx="9195">
                  <c:v>-3.9529999999999998E-12</c:v>
                </c:pt>
                <c:pt idx="9196">
                  <c:v>-3.9330000000000003E-12</c:v>
                </c:pt>
                <c:pt idx="9197">
                  <c:v>-4.0780000000000002E-12</c:v>
                </c:pt>
                <c:pt idx="9198">
                  <c:v>-4.2730000000000001E-12</c:v>
                </c:pt>
                <c:pt idx="9199">
                  <c:v>-9.2999999999999995E-14</c:v>
                </c:pt>
                <c:pt idx="9200">
                  <c:v>-3.9579999999999999E-12</c:v>
                </c:pt>
                <c:pt idx="9201">
                  <c:v>-4.1349999999999996E-12</c:v>
                </c:pt>
                <c:pt idx="9202">
                  <c:v>-4.7560000000000003E-12</c:v>
                </c:pt>
                <c:pt idx="9203">
                  <c:v>-4.2120000000000002E-12</c:v>
                </c:pt>
                <c:pt idx="9204">
                  <c:v>-4.2120000000000002E-12</c:v>
                </c:pt>
                <c:pt idx="9205">
                  <c:v>-4.3040000000000002E-12</c:v>
                </c:pt>
                <c:pt idx="9206">
                  <c:v>-4.2979999999999997E-12</c:v>
                </c:pt>
                <c:pt idx="9207">
                  <c:v>-4.2880000000000003E-12</c:v>
                </c:pt>
                <c:pt idx="9208">
                  <c:v>-6.6180000000000003E-12</c:v>
                </c:pt>
                <c:pt idx="9209">
                  <c:v>-4.3250000000000003E-12</c:v>
                </c:pt>
                <c:pt idx="9210">
                  <c:v>-4.3899999999999997E-12</c:v>
                </c:pt>
                <c:pt idx="9211">
                  <c:v>-4.3479999999999996E-12</c:v>
                </c:pt>
                <c:pt idx="9212">
                  <c:v>-4.1209999999999999E-12</c:v>
                </c:pt>
                <c:pt idx="9213">
                  <c:v>-4.297E-12</c:v>
                </c:pt>
                <c:pt idx="9214">
                  <c:v>-4.2880000000000003E-12</c:v>
                </c:pt>
                <c:pt idx="9215">
                  <c:v>-3.617E-12</c:v>
                </c:pt>
                <c:pt idx="9216">
                  <c:v>-4.2860000000000001E-12</c:v>
                </c:pt>
                <c:pt idx="9217">
                  <c:v>-4.3239999999999998E-12</c:v>
                </c:pt>
                <c:pt idx="9218">
                  <c:v>-4.3250000000000003E-12</c:v>
                </c:pt>
                <c:pt idx="9219">
                  <c:v>-4.289E-12</c:v>
                </c:pt>
                <c:pt idx="9220">
                  <c:v>-4.289E-12</c:v>
                </c:pt>
                <c:pt idx="9221">
                  <c:v>-4.2410000000000002E-12</c:v>
                </c:pt>
                <c:pt idx="9222">
                  <c:v>-5.1499999999999997E-12</c:v>
                </c:pt>
                <c:pt idx="9223">
                  <c:v>-1.6150000000000001E-12</c:v>
                </c:pt>
                <c:pt idx="9224">
                  <c:v>-4.3239999999999998E-12</c:v>
                </c:pt>
                <c:pt idx="9225">
                  <c:v>-3.5930000000000001E-12</c:v>
                </c:pt>
                <c:pt idx="9226">
                  <c:v>-4.155E-12</c:v>
                </c:pt>
                <c:pt idx="9227">
                  <c:v>-4.302E-12</c:v>
                </c:pt>
                <c:pt idx="9228">
                  <c:v>-3.7650000000000002E-12</c:v>
                </c:pt>
                <c:pt idx="9229">
                  <c:v>4.3490000000000001E-12</c:v>
                </c:pt>
                <c:pt idx="9230">
                  <c:v>-5.1480000000000003E-12</c:v>
                </c:pt>
                <c:pt idx="9231">
                  <c:v>-4.7339999999999998E-12</c:v>
                </c:pt>
                <c:pt idx="9232">
                  <c:v>-4.4129999999999999E-12</c:v>
                </c:pt>
                <c:pt idx="9233">
                  <c:v>-3.0380000000000002E-12</c:v>
                </c:pt>
                <c:pt idx="9234">
                  <c:v>-4.3819999999999997E-12</c:v>
                </c:pt>
                <c:pt idx="9235">
                  <c:v>-4.2399999999999997E-12</c:v>
                </c:pt>
                <c:pt idx="9236">
                  <c:v>-4.3349999999999996E-12</c:v>
                </c:pt>
                <c:pt idx="9237">
                  <c:v>-4.3430000000000004E-12</c:v>
                </c:pt>
                <c:pt idx="9238">
                  <c:v>-4.2860000000000001E-12</c:v>
                </c:pt>
                <c:pt idx="9239">
                  <c:v>-4.2960000000000003E-12</c:v>
                </c:pt>
                <c:pt idx="9240">
                  <c:v>-4.2579999999999998E-12</c:v>
                </c:pt>
                <c:pt idx="9241">
                  <c:v>-4.0739999999999998E-12</c:v>
                </c:pt>
                <c:pt idx="9242">
                  <c:v>-3.6669999999999996E-12</c:v>
                </c:pt>
                <c:pt idx="9243">
                  <c:v>-4.0979999999999997E-12</c:v>
                </c:pt>
                <c:pt idx="9244">
                  <c:v>-4.3239999999999998E-12</c:v>
                </c:pt>
                <c:pt idx="9245">
                  <c:v>-4.3059999999999996E-12</c:v>
                </c:pt>
                <c:pt idx="9246">
                  <c:v>-4.3120000000000002E-12</c:v>
                </c:pt>
                <c:pt idx="9247">
                  <c:v>-4.3200000000000002E-12</c:v>
                </c:pt>
                <c:pt idx="9248">
                  <c:v>-4.1109999999999997E-12</c:v>
                </c:pt>
                <c:pt idx="9249">
                  <c:v>-4.2460000000000003E-12</c:v>
                </c:pt>
                <c:pt idx="9250">
                  <c:v>-4.2629999999999999E-12</c:v>
                </c:pt>
                <c:pt idx="9251">
                  <c:v>-4.089E-12</c:v>
                </c:pt>
                <c:pt idx="9252">
                  <c:v>-4.2399999999999997E-12</c:v>
                </c:pt>
                <c:pt idx="9253">
                  <c:v>-4.1979999999999997E-12</c:v>
                </c:pt>
                <c:pt idx="9254">
                  <c:v>-4.2919999999999999E-12</c:v>
                </c:pt>
                <c:pt idx="9255">
                  <c:v>-4.2709999999999999E-12</c:v>
                </c:pt>
                <c:pt idx="9256">
                  <c:v>-4.2250000000000003E-12</c:v>
                </c:pt>
                <c:pt idx="9257">
                  <c:v>-4.3010000000000004E-12</c:v>
                </c:pt>
                <c:pt idx="9258">
                  <c:v>-4.2800000000000003E-12</c:v>
                </c:pt>
                <c:pt idx="9259">
                  <c:v>-4.297E-12</c:v>
                </c:pt>
                <c:pt idx="9260">
                  <c:v>-4.3209999999999999E-12</c:v>
                </c:pt>
                <c:pt idx="9261">
                  <c:v>-4.6300000000000003E-12</c:v>
                </c:pt>
                <c:pt idx="9262">
                  <c:v>-3.5140000000000002E-12</c:v>
                </c:pt>
                <c:pt idx="9263">
                  <c:v>-4.3040000000000002E-12</c:v>
                </c:pt>
                <c:pt idx="9264">
                  <c:v>-4.3540000000000002E-12</c:v>
                </c:pt>
                <c:pt idx="9265">
                  <c:v>-4.2730000000000001E-12</c:v>
                </c:pt>
                <c:pt idx="9266">
                  <c:v>-4.2720000000000004E-12</c:v>
                </c:pt>
                <c:pt idx="9267">
                  <c:v>-4.2570000000000001E-12</c:v>
                </c:pt>
                <c:pt idx="9268">
                  <c:v>-4.1990000000000002E-12</c:v>
                </c:pt>
                <c:pt idx="9269">
                  <c:v>-4.2010000000000004E-12</c:v>
                </c:pt>
                <c:pt idx="9270">
                  <c:v>-4.1910000000000002E-12</c:v>
                </c:pt>
                <c:pt idx="9271">
                  <c:v>-4.1529999999999998E-12</c:v>
                </c:pt>
                <c:pt idx="9272">
                  <c:v>-4.2369999999999998E-12</c:v>
                </c:pt>
                <c:pt idx="9273">
                  <c:v>-4.2750000000000003E-12</c:v>
                </c:pt>
                <c:pt idx="9274">
                  <c:v>-4.2650000000000001E-12</c:v>
                </c:pt>
                <c:pt idx="9275">
                  <c:v>-4.1750000000000003E-12</c:v>
                </c:pt>
                <c:pt idx="9276">
                  <c:v>-4.1670000000000003E-12</c:v>
                </c:pt>
                <c:pt idx="9277">
                  <c:v>-4.2709999999999999E-12</c:v>
                </c:pt>
                <c:pt idx="9278">
                  <c:v>-4.3449999999999998E-12</c:v>
                </c:pt>
                <c:pt idx="9279">
                  <c:v>-4.2059999999999996E-12</c:v>
                </c:pt>
                <c:pt idx="9280">
                  <c:v>-3.8479999999999998E-12</c:v>
                </c:pt>
                <c:pt idx="9281">
                  <c:v>-4.1490000000000002E-12</c:v>
                </c:pt>
                <c:pt idx="9282">
                  <c:v>-4.2789999999999998E-12</c:v>
                </c:pt>
                <c:pt idx="9283">
                  <c:v>-4.2410000000000002E-12</c:v>
                </c:pt>
                <c:pt idx="9284">
                  <c:v>-4.2860000000000001E-12</c:v>
                </c:pt>
                <c:pt idx="9285">
                  <c:v>-4.268E-12</c:v>
                </c:pt>
                <c:pt idx="9286">
                  <c:v>-4.2349999999999996E-12</c:v>
                </c:pt>
                <c:pt idx="9287">
                  <c:v>-4.2639999999999996E-12</c:v>
                </c:pt>
                <c:pt idx="9288">
                  <c:v>-4.2010000000000004E-12</c:v>
                </c:pt>
                <c:pt idx="9289">
                  <c:v>-4.0509999999999996E-12</c:v>
                </c:pt>
                <c:pt idx="9290">
                  <c:v>-4.2349999999999996E-12</c:v>
                </c:pt>
                <c:pt idx="9291">
                  <c:v>-4.2930000000000004E-12</c:v>
                </c:pt>
                <c:pt idx="9292">
                  <c:v>-4.1659999999999998E-12</c:v>
                </c:pt>
                <c:pt idx="9293">
                  <c:v>-4.3239999999999998E-12</c:v>
                </c:pt>
                <c:pt idx="9294">
                  <c:v>-4.0559999999999997E-12</c:v>
                </c:pt>
                <c:pt idx="9295">
                  <c:v>-3.9009999999999996E-12</c:v>
                </c:pt>
                <c:pt idx="9296">
                  <c:v>-4.3850000000000004E-12</c:v>
                </c:pt>
                <c:pt idx="9297">
                  <c:v>-4.41E-12</c:v>
                </c:pt>
                <c:pt idx="9298">
                  <c:v>-4.2449999999999998E-12</c:v>
                </c:pt>
                <c:pt idx="9299">
                  <c:v>-2.3570000000000002E-12</c:v>
                </c:pt>
                <c:pt idx="9300">
                  <c:v>-4.494E-12</c:v>
                </c:pt>
                <c:pt idx="9301">
                  <c:v>-4.6189999999999996E-12</c:v>
                </c:pt>
                <c:pt idx="9302">
                  <c:v>-4.5029999999999997E-12</c:v>
                </c:pt>
                <c:pt idx="9303">
                  <c:v>-4.481E-12</c:v>
                </c:pt>
                <c:pt idx="9304">
                  <c:v>-4.431E-12</c:v>
                </c:pt>
                <c:pt idx="9305">
                  <c:v>-4.3969999999999999E-12</c:v>
                </c:pt>
                <c:pt idx="9306">
                  <c:v>-4.3419999999999999E-12</c:v>
                </c:pt>
                <c:pt idx="9307">
                  <c:v>-4.4499999999999998E-12</c:v>
                </c:pt>
                <c:pt idx="9308">
                  <c:v>-4.4380000000000003E-12</c:v>
                </c:pt>
                <c:pt idx="9309">
                  <c:v>-4.4109999999999997E-12</c:v>
                </c:pt>
                <c:pt idx="9310">
                  <c:v>-4.3460000000000003E-12</c:v>
                </c:pt>
                <c:pt idx="9311">
                  <c:v>-4.3570000000000001E-12</c:v>
                </c:pt>
                <c:pt idx="9312">
                  <c:v>-4.3750000000000002E-12</c:v>
                </c:pt>
                <c:pt idx="9313">
                  <c:v>-4.3449999999999998E-12</c:v>
                </c:pt>
                <c:pt idx="9314">
                  <c:v>-4.347E-12</c:v>
                </c:pt>
                <c:pt idx="9315">
                  <c:v>-4.3369999999999998E-12</c:v>
                </c:pt>
                <c:pt idx="9316">
                  <c:v>-4.2289999999999999E-12</c:v>
                </c:pt>
                <c:pt idx="9317">
                  <c:v>-4.0429999999999996E-12</c:v>
                </c:pt>
                <c:pt idx="9318">
                  <c:v>-3.6799999999999997E-12</c:v>
                </c:pt>
                <c:pt idx="9319">
                  <c:v>-4.3579999999999998E-12</c:v>
                </c:pt>
                <c:pt idx="9320">
                  <c:v>-3.3309999999999998E-12</c:v>
                </c:pt>
                <c:pt idx="9321">
                  <c:v>2.886E-12</c:v>
                </c:pt>
                <c:pt idx="9322">
                  <c:v>-1.9060000000000002E-12</c:v>
                </c:pt>
                <c:pt idx="9323">
                  <c:v>-3.4819999999999999E-12</c:v>
                </c:pt>
                <c:pt idx="9324">
                  <c:v>-3.8700000000000003E-12</c:v>
                </c:pt>
                <c:pt idx="9325">
                  <c:v>-4.0059999999999997E-12</c:v>
                </c:pt>
                <c:pt idx="9326">
                  <c:v>-4.7819999999999996E-12</c:v>
                </c:pt>
                <c:pt idx="9327">
                  <c:v>-4.2869999999999998E-12</c:v>
                </c:pt>
                <c:pt idx="9328">
                  <c:v>-4.2689999999999997E-12</c:v>
                </c:pt>
                <c:pt idx="9329">
                  <c:v>-4.1839999999999999E-12</c:v>
                </c:pt>
                <c:pt idx="9330">
                  <c:v>-4.6460000000000002E-12</c:v>
                </c:pt>
                <c:pt idx="9331">
                  <c:v>-4.0719999999999996E-12</c:v>
                </c:pt>
                <c:pt idx="9332">
                  <c:v>-4.2510000000000004E-12</c:v>
                </c:pt>
                <c:pt idx="9333">
                  <c:v>-4.3259999999999999E-12</c:v>
                </c:pt>
                <c:pt idx="9334">
                  <c:v>-4.3399999999999997E-12</c:v>
                </c:pt>
                <c:pt idx="9335">
                  <c:v>-4.4220000000000003E-12</c:v>
                </c:pt>
                <c:pt idx="9336">
                  <c:v>-4.1449999999999998E-12</c:v>
                </c:pt>
                <c:pt idx="9337">
                  <c:v>-4.6469999999999999E-12</c:v>
                </c:pt>
                <c:pt idx="9338">
                  <c:v>-4.1559999999999997E-12</c:v>
                </c:pt>
                <c:pt idx="9339">
                  <c:v>-4.3650000000000001E-12</c:v>
                </c:pt>
                <c:pt idx="9340">
                  <c:v>-4.3899999999999997E-12</c:v>
                </c:pt>
                <c:pt idx="9341">
                  <c:v>-4.4300000000000003E-12</c:v>
                </c:pt>
                <c:pt idx="9342">
                  <c:v>-4.4129999999999999E-12</c:v>
                </c:pt>
                <c:pt idx="9343">
                  <c:v>-4.489E-12</c:v>
                </c:pt>
                <c:pt idx="9344">
                  <c:v>-4.389E-12</c:v>
                </c:pt>
                <c:pt idx="9345">
                  <c:v>-3.947E-12</c:v>
                </c:pt>
                <c:pt idx="9346">
                  <c:v>-4.3479999999999996E-12</c:v>
                </c:pt>
                <c:pt idx="9347">
                  <c:v>-4.1960000000000003E-12</c:v>
                </c:pt>
                <c:pt idx="9348">
                  <c:v>-4.1999999999999999E-12</c:v>
                </c:pt>
                <c:pt idx="9349">
                  <c:v>-2.8740000000000001E-12</c:v>
                </c:pt>
                <c:pt idx="9350">
                  <c:v>-3.6029999999999999E-12</c:v>
                </c:pt>
                <c:pt idx="9351">
                  <c:v>-3.8769999999999997E-12</c:v>
                </c:pt>
                <c:pt idx="9352">
                  <c:v>-4.5250000000000002E-12</c:v>
                </c:pt>
                <c:pt idx="9353">
                  <c:v>-4.4150000000000001E-12</c:v>
                </c:pt>
                <c:pt idx="9354">
                  <c:v>-4.373E-12</c:v>
                </c:pt>
                <c:pt idx="9355">
                  <c:v>-4.4059999999999996E-12</c:v>
                </c:pt>
                <c:pt idx="9356">
                  <c:v>-4.3930000000000004E-12</c:v>
                </c:pt>
                <c:pt idx="9357">
                  <c:v>-4.3419999999999999E-12</c:v>
                </c:pt>
                <c:pt idx="9358">
                  <c:v>-4.4010000000000003E-12</c:v>
                </c:pt>
                <c:pt idx="9359">
                  <c:v>-4.3759999999999999E-12</c:v>
                </c:pt>
                <c:pt idx="9360">
                  <c:v>-4.3969999999999999E-12</c:v>
                </c:pt>
                <c:pt idx="9361">
                  <c:v>-4.4140000000000004E-12</c:v>
                </c:pt>
                <c:pt idx="9362">
                  <c:v>-4.5170000000000002E-12</c:v>
                </c:pt>
                <c:pt idx="9363">
                  <c:v>-2.8830000000000001E-12</c:v>
                </c:pt>
                <c:pt idx="9364">
                  <c:v>-4.2839999999999999E-12</c:v>
                </c:pt>
                <c:pt idx="9365">
                  <c:v>-4.4869999999999998E-12</c:v>
                </c:pt>
                <c:pt idx="9366">
                  <c:v>-4.4590000000000003E-12</c:v>
                </c:pt>
                <c:pt idx="9367">
                  <c:v>-4.3819999999999997E-12</c:v>
                </c:pt>
                <c:pt idx="9368">
                  <c:v>-4.4189999999999996E-12</c:v>
                </c:pt>
                <c:pt idx="9369">
                  <c:v>-4.4399999999999997E-12</c:v>
                </c:pt>
                <c:pt idx="9370">
                  <c:v>-4.4570000000000001E-12</c:v>
                </c:pt>
                <c:pt idx="9371">
                  <c:v>-4.4430000000000004E-12</c:v>
                </c:pt>
                <c:pt idx="9372">
                  <c:v>-4.4129999999999999E-12</c:v>
                </c:pt>
                <c:pt idx="9373">
                  <c:v>-4.2949999999999998E-12</c:v>
                </c:pt>
                <c:pt idx="9374">
                  <c:v>-3.521E-12</c:v>
                </c:pt>
                <c:pt idx="9375">
                  <c:v>-4.4239999999999997E-12</c:v>
                </c:pt>
                <c:pt idx="9376">
                  <c:v>-4.4579999999999998E-12</c:v>
                </c:pt>
                <c:pt idx="9377">
                  <c:v>-4.3949999999999998E-12</c:v>
                </c:pt>
                <c:pt idx="9378">
                  <c:v>-4.4220000000000003E-12</c:v>
                </c:pt>
                <c:pt idx="9379">
                  <c:v>-3.9100000000000001E-12</c:v>
                </c:pt>
                <c:pt idx="9380">
                  <c:v>-4.3960000000000003E-12</c:v>
                </c:pt>
                <c:pt idx="9381">
                  <c:v>-4.4659999999999998E-12</c:v>
                </c:pt>
                <c:pt idx="9382">
                  <c:v>-4.4449999999999997E-12</c:v>
                </c:pt>
                <c:pt idx="9383">
                  <c:v>-4.3709999999999999E-12</c:v>
                </c:pt>
                <c:pt idx="9384">
                  <c:v>-4.3819999999999997E-12</c:v>
                </c:pt>
                <c:pt idx="9385">
                  <c:v>-4.4360000000000001E-12</c:v>
                </c:pt>
                <c:pt idx="9386">
                  <c:v>-4.389E-12</c:v>
                </c:pt>
                <c:pt idx="9387">
                  <c:v>-4.373E-12</c:v>
                </c:pt>
                <c:pt idx="9388">
                  <c:v>-4.439E-12</c:v>
                </c:pt>
                <c:pt idx="9389">
                  <c:v>-4.3940000000000001E-12</c:v>
                </c:pt>
                <c:pt idx="9390">
                  <c:v>-4.389E-12</c:v>
                </c:pt>
                <c:pt idx="9391">
                  <c:v>-4.4140000000000004E-12</c:v>
                </c:pt>
                <c:pt idx="9392">
                  <c:v>-4.368E-12</c:v>
                </c:pt>
                <c:pt idx="9393">
                  <c:v>-4.352E-12</c:v>
                </c:pt>
                <c:pt idx="9394">
                  <c:v>-3.5590000000000001E-12</c:v>
                </c:pt>
                <c:pt idx="9395">
                  <c:v>-5.4939999999999998E-12</c:v>
                </c:pt>
                <c:pt idx="9396">
                  <c:v>-4.9320000000000004E-12</c:v>
                </c:pt>
                <c:pt idx="9397">
                  <c:v>-4.6919999999999998E-12</c:v>
                </c:pt>
                <c:pt idx="9398">
                  <c:v>-4.6780000000000001E-12</c:v>
                </c:pt>
                <c:pt idx="9399">
                  <c:v>8.081E-12</c:v>
                </c:pt>
                <c:pt idx="9400">
                  <c:v>-4.9980000000000003E-12</c:v>
                </c:pt>
                <c:pt idx="9401">
                  <c:v>-4.8090000000000002E-12</c:v>
                </c:pt>
                <c:pt idx="9402">
                  <c:v>-4.6919999999999998E-12</c:v>
                </c:pt>
                <c:pt idx="9403">
                  <c:v>-4.6090000000000003E-12</c:v>
                </c:pt>
                <c:pt idx="9404">
                  <c:v>-4.5880000000000002E-12</c:v>
                </c:pt>
                <c:pt idx="9405">
                  <c:v>-4.5250000000000002E-12</c:v>
                </c:pt>
                <c:pt idx="9406">
                  <c:v>-4.6399999999999996E-12</c:v>
                </c:pt>
                <c:pt idx="9407">
                  <c:v>-4.168E-12</c:v>
                </c:pt>
                <c:pt idx="9408">
                  <c:v>-4.3789999999999998E-12</c:v>
                </c:pt>
                <c:pt idx="9409">
                  <c:v>-4.3880000000000003E-12</c:v>
                </c:pt>
                <c:pt idx="9410">
                  <c:v>-4.4289999999999998E-12</c:v>
                </c:pt>
                <c:pt idx="9411">
                  <c:v>-4.4529999999999997E-12</c:v>
                </c:pt>
                <c:pt idx="9412">
                  <c:v>-4.3910000000000002E-12</c:v>
                </c:pt>
                <c:pt idx="9413">
                  <c:v>-4.3330000000000002E-12</c:v>
                </c:pt>
                <c:pt idx="9414">
                  <c:v>-4.4360000000000001E-12</c:v>
                </c:pt>
                <c:pt idx="9415">
                  <c:v>-4.3819999999999997E-12</c:v>
                </c:pt>
                <c:pt idx="9416">
                  <c:v>-4.3059999999999996E-12</c:v>
                </c:pt>
                <c:pt idx="9417">
                  <c:v>-4.4969999999999999E-12</c:v>
                </c:pt>
                <c:pt idx="9418">
                  <c:v>-4.4689999999999996E-12</c:v>
                </c:pt>
                <c:pt idx="9419">
                  <c:v>-3.1259999999999998E-12</c:v>
                </c:pt>
                <c:pt idx="9420">
                  <c:v>-2.623E-12</c:v>
                </c:pt>
                <c:pt idx="9421">
                  <c:v>-2.025E-12</c:v>
                </c:pt>
                <c:pt idx="9422">
                  <c:v>-4.8709999999999997E-12</c:v>
                </c:pt>
                <c:pt idx="9423">
                  <c:v>-4.6410000000000001E-12</c:v>
                </c:pt>
                <c:pt idx="9424">
                  <c:v>-4.5529999999999997E-12</c:v>
                </c:pt>
                <c:pt idx="9425">
                  <c:v>-6.7169999999999998E-12</c:v>
                </c:pt>
                <c:pt idx="9426">
                  <c:v>4.1789999999999999E-12</c:v>
                </c:pt>
                <c:pt idx="9427">
                  <c:v>-5.617E-12</c:v>
                </c:pt>
                <c:pt idx="9428">
                  <c:v>-1.9609999999999998E-12</c:v>
                </c:pt>
                <c:pt idx="9429">
                  <c:v>-4.2499999999999999E-12</c:v>
                </c:pt>
                <c:pt idx="9430">
                  <c:v>-4.4620000000000002E-12</c:v>
                </c:pt>
                <c:pt idx="9431">
                  <c:v>-4.8369999999999997E-12</c:v>
                </c:pt>
                <c:pt idx="9432">
                  <c:v>-4.6070000000000001E-12</c:v>
                </c:pt>
                <c:pt idx="9433">
                  <c:v>-5.575E-12</c:v>
                </c:pt>
                <c:pt idx="9434">
                  <c:v>-4.4800000000000003E-12</c:v>
                </c:pt>
                <c:pt idx="9435">
                  <c:v>-4.439E-12</c:v>
                </c:pt>
                <c:pt idx="9436">
                  <c:v>-4.5679999999999999E-12</c:v>
                </c:pt>
                <c:pt idx="9437">
                  <c:v>-4.5079999999999998E-12</c:v>
                </c:pt>
                <c:pt idx="9438">
                  <c:v>-4.5469999999999999E-12</c:v>
                </c:pt>
                <c:pt idx="9439">
                  <c:v>-4.5189999999999996E-12</c:v>
                </c:pt>
                <c:pt idx="9440">
                  <c:v>-4.5129999999999999E-12</c:v>
                </c:pt>
                <c:pt idx="9441">
                  <c:v>-4.5330000000000002E-12</c:v>
                </c:pt>
                <c:pt idx="9442">
                  <c:v>-4.4129999999999999E-12</c:v>
                </c:pt>
                <c:pt idx="9443">
                  <c:v>-4.4990000000000001E-12</c:v>
                </c:pt>
                <c:pt idx="9444">
                  <c:v>-4.5570000000000001E-12</c:v>
                </c:pt>
                <c:pt idx="9445">
                  <c:v>-4.586E-12</c:v>
                </c:pt>
                <c:pt idx="9446">
                  <c:v>-4.5479999999999996E-12</c:v>
                </c:pt>
                <c:pt idx="9447">
                  <c:v>-4.6070000000000001E-12</c:v>
                </c:pt>
                <c:pt idx="9448">
                  <c:v>-4.5609999999999996E-12</c:v>
                </c:pt>
                <c:pt idx="9449">
                  <c:v>-3.4229999999999999E-12</c:v>
                </c:pt>
                <c:pt idx="9450">
                  <c:v>7.8119999999999994E-12</c:v>
                </c:pt>
                <c:pt idx="9451">
                  <c:v>-5.4359999999999999E-12</c:v>
                </c:pt>
                <c:pt idx="9452">
                  <c:v>-5.0289999999999997E-12</c:v>
                </c:pt>
                <c:pt idx="9453">
                  <c:v>-4.8579999999999997E-12</c:v>
                </c:pt>
                <c:pt idx="9454">
                  <c:v>-5.0629999999999997E-12</c:v>
                </c:pt>
                <c:pt idx="9455">
                  <c:v>-4.828E-12</c:v>
                </c:pt>
                <c:pt idx="9456">
                  <c:v>-4.7239999999999997E-12</c:v>
                </c:pt>
                <c:pt idx="9457">
                  <c:v>-4.147E-12</c:v>
                </c:pt>
                <c:pt idx="9458">
                  <c:v>-6.6989999999999996E-12</c:v>
                </c:pt>
                <c:pt idx="9459">
                  <c:v>-3.8250000000000004E-12</c:v>
                </c:pt>
                <c:pt idx="9460">
                  <c:v>-4.3070000000000001E-12</c:v>
                </c:pt>
                <c:pt idx="9461">
                  <c:v>-4.565E-12</c:v>
                </c:pt>
                <c:pt idx="9462">
                  <c:v>-4.5819999999999997E-12</c:v>
                </c:pt>
                <c:pt idx="9463">
                  <c:v>-4.5980000000000004E-12</c:v>
                </c:pt>
                <c:pt idx="9464">
                  <c:v>-4.6780000000000001E-12</c:v>
                </c:pt>
                <c:pt idx="9465">
                  <c:v>-3.9929999999999996E-12</c:v>
                </c:pt>
                <c:pt idx="9466">
                  <c:v>-4.5780000000000001E-12</c:v>
                </c:pt>
                <c:pt idx="9467">
                  <c:v>-4.3850000000000004E-12</c:v>
                </c:pt>
                <c:pt idx="9468">
                  <c:v>-4.3490000000000001E-12</c:v>
                </c:pt>
                <c:pt idx="9469">
                  <c:v>-5.0149999999999999E-12</c:v>
                </c:pt>
                <c:pt idx="9470">
                  <c:v>-4.4469999999999999E-12</c:v>
                </c:pt>
                <c:pt idx="9471">
                  <c:v>-4.4399999999999997E-12</c:v>
                </c:pt>
                <c:pt idx="9472">
                  <c:v>-4.544E-12</c:v>
                </c:pt>
                <c:pt idx="9473">
                  <c:v>-4.4789999999999998E-12</c:v>
                </c:pt>
                <c:pt idx="9474">
                  <c:v>-4.4540000000000002E-12</c:v>
                </c:pt>
                <c:pt idx="9475">
                  <c:v>-4.5049999999999999E-12</c:v>
                </c:pt>
                <c:pt idx="9476">
                  <c:v>-4.452E-12</c:v>
                </c:pt>
                <c:pt idx="9477">
                  <c:v>-4.4739999999999997E-12</c:v>
                </c:pt>
                <c:pt idx="9478">
                  <c:v>-4.481E-12</c:v>
                </c:pt>
                <c:pt idx="9479">
                  <c:v>-4.268E-12</c:v>
                </c:pt>
                <c:pt idx="9480">
                  <c:v>-4.1750000000000003E-12</c:v>
                </c:pt>
                <c:pt idx="9481">
                  <c:v>-4.4070000000000001E-12</c:v>
                </c:pt>
                <c:pt idx="9482">
                  <c:v>-4.5640000000000003E-12</c:v>
                </c:pt>
                <c:pt idx="9483">
                  <c:v>-4.502E-12</c:v>
                </c:pt>
                <c:pt idx="9484">
                  <c:v>-4.4830000000000002E-12</c:v>
                </c:pt>
                <c:pt idx="9485">
                  <c:v>-3.633E-12</c:v>
                </c:pt>
                <c:pt idx="9486">
                  <c:v>-4.4640000000000004E-12</c:v>
                </c:pt>
                <c:pt idx="9487">
                  <c:v>-4.665E-12</c:v>
                </c:pt>
                <c:pt idx="9488">
                  <c:v>-2.9349999999999999E-12</c:v>
                </c:pt>
                <c:pt idx="9489">
                  <c:v>-4.4259999999999999E-12</c:v>
                </c:pt>
                <c:pt idx="9490">
                  <c:v>-5.5889999999999997E-12</c:v>
                </c:pt>
                <c:pt idx="9491">
                  <c:v>-4.3739999999999997E-12</c:v>
                </c:pt>
                <c:pt idx="9492">
                  <c:v>-4.4689999999999996E-12</c:v>
                </c:pt>
                <c:pt idx="9493">
                  <c:v>-4.431E-12</c:v>
                </c:pt>
                <c:pt idx="9494">
                  <c:v>-4.4330000000000002E-12</c:v>
                </c:pt>
                <c:pt idx="9495">
                  <c:v>-4.4880000000000003E-12</c:v>
                </c:pt>
                <c:pt idx="9496">
                  <c:v>-4.4800000000000003E-12</c:v>
                </c:pt>
                <c:pt idx="9497">
                  <c:v>-4.4430000000000004E-12</c:v>
                </c:pt>
                <c:pt idx="9498">
                  <c:v>-4.4910000000000001E-12</c:v>
                </c:pt>
                <c:pt idx="9499">
                  <c:v>-4.5220000000000003E-12</c:v>
                </c:pt>
                <c:pt idx="9500">
                  <c:v>-4.5120000000000002E-12</c:v>
                </c:pt>
                <c:pt idx="9501">
                  <c:v>-4.5170000000000002E-12</c:v>
                </c:pt>
                <c:pt idx="9502">
                  <c:v>-4.4869999999999998E-12</c:v>
                </c:pt>
                <c:pt idx="9503">
                  <c:v>-4.4800000000000003E-12</c:v>
                </c:pt>
                <c:pt idx="9504">
                  <c:v>-4.5090000000000003E-12</c:v>
                </c:pt>
                <c:pt idx="9505">
                  <c:v>-4.5369999999999998E-12</c:v>
                </c:pt>
                <c:pt idx="9506">
                  <c:v>-4.4990000000000001E-12</c:v>
                </c:pt>
                <c:pt idx="9507">
                  <c:v>-4.4689999999999996E-12</c:v>
                </c:pt>
                <c:pt idx="9508">
                  <c:v>-3.9570000000000002E-12</c:v>
                </c:pt>
                <c:pt idx="9509">
                  <c:v>-3.8390000000000001E-12</c:v>
                </c:pt>
                <c:pt idx="9510">
                  <c:v>-1.094E-12</c:v>
                </c:pt>
                <c:pt idx="9511">
                  <c:v>-4.6969999999999999E-12</c:v>
                </c:pt>
                <c:pt idx="9512">
                  <c:v>-4.6170000000000002E-12</c:v>
                </c:pt>
                <c:pt idx="9513">
                  <c:v>-4.5490000000000001E-12</c:v>
                </c:pt>
                <c:pt idx="9514">
                  <c:v>-4.5609999999999996E-12</c:v>
                </c:pt>
                <c:pt idx="9515">
                  <c:v>-4.5350000000000004E-12</c:v>
                </c:pt>
                <c:pt idx="9516">
                  <c:v>-4.4460000000000002E-12</c:v>
                </c:pt>
                <c:pt idx="9517">
                  <c:v>-4.5910000000000001E-12</c:v>
                </c:pt>
                <c:pt idx="9518">
                  <c:v>-4.5270000000000004E-12</c:v>
                </c:pt>
                <c:pt idx="9519">
                  <c:v>-4.0170000000000004E-12</c:v>
                </c:pt>
                <c:pt idx="9520">
                  <c:v>-4.4620000000000002E-12</c:v>
                </c:pt>
                <c:pt idx="9521">
                  <c:v>-4.5049999999999999E-12</c:v>
                </c:pt>
                <c:pt idx="9522">
                  <c:v>-4.3250000000000003E-12</c:v>
                </c:pt>
                <c:pt idx="9523">
                  <c:v>-4.4880000000000003E-12</c:v>
                </c:pt>
                <c:pt idx="9524">
                  <c:v>-4.4910000000000001E-12</c:v>
                </c:pt>
                <c:pt idx="9525">
                  <c:v>-4.3289999999999998E-12</c:v>
                </c:pt>
                <c:pt idx="9526">
                  <c:v>-4.4449999999999997E-12</c:v>
                </c:pt>
                <c:pt idx="9527">
                  <c:v>-4.4990000000000001E-12</c:v>
                </c:pt>
                <c:pt idx="9528">
                  <c:v>-5.1229999999999999E-12</c:v>
                </c:pt>
                <c:pt idx="9529">
                  <c:v>-4.3570000000000001E-12</c:v>
                </c:pt>
                <c:pt idx="9530">
                  <c:v>-4.4380000000000003E-12</c:v>
                </c:pt>
                <c:pt idx="9531">
                  <c:v>-4.46E-12</c:v>
                </c:pt>
                <c:pt idx="9532">
                  <c:v>-4.4339999999999999E-12</c:v>
                </c:pt>
                <c:pt idx="9533">
                  <c:v>-4.46E-12</c:v>
                </c:pt>
                <c:pt idx="9534">
                  <c:v>-4.4170000000000003E-12</c:v>
                </c:pt>
                <c:pt idx="9535">
                  <c:v>-5.5069999999999999E-12</c:v>
                </c:pt>
                <c:pt idx="9536">
                  <c:v>6.0943999999999994E-11</c:v>
                </c:pt>
                <c:pt idx="9537">
                  <c:v>-1.921E-12</c:v>
                </c:pt>
                <c:pt idx="9538">
                  <c:v>-4.8709999999999997E-12</c:v>
                </c:pt>
                <c:pt idx="9539">
                  <c:v>-4.9179999999999998E-12</c:v>
                </c:pt>
                <c:pt idx="9540">
                  <c:v>-4.7739999999999997E-12</c:v>
                </c:pt>
                <c:pt idx="9541">
                  <c:v>-4.7330000000000001E-12</c:v>
                </c:pt>
                <c:pt idx="9542">
                  <c:v>-4.6560000000000004E-12</c:v>
                </c:pt>
                <c:pt idx="9543">
                  <c:v>-4.7880000000000002E-12</c:v>
                </c:pt>
                <c:pt idx="9544">
                  <c:v>-4.715E-12</c:v>
                </c:pt>
                <c:pt idx="9545">
                  <c:v>-4.6999999999999998E-12</c:v>
                </c:pt>
                <c:pt idx="9546">
                  <c:v>-5.212E-12</c:v>
                </c:pt>
                <c:pt idx="9547">
                  <c:v>-6.7769999999999999E-12</c:v>
                </c:pt>
                <c:pt idx="9548">
                  <c:v>-5.191E-12</c:v>
                </c:pt>
                <c:pt idx="9549">
                  <c:v>-4.6129999999999998E-12</c:v>
                </c:pt>
                <c:pt idx="9550">
                  <c:v>-4.5209999999999998E-12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A7E-3640-BC5C-38515418EF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21188047"/>
        <c:axId val="1420935807"/>
      </c:scatterChart>
      <c:valAx>
        <c:axId val="1785715439"/>
        <c:scaling>
          <c:orientation val="minMax"/>
          <c:max val="15000"/>
          <c:min val="25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795859295"/>
        <c:crosses val="autoZero"/>
        <c:crossBetween val="midCat"/>
      </c:valAx>
      <c:valAx>
        <c:axId val="1795859295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785715439"/>
        <c:crosses val="autoZero"/>
        <c:crossBetween val="midCat"/>
      </c:valAx>
      <c:valAx>
        <c:axId val="1420935807"/>
        <c:scaling>
          <c:orientation val="minMax"/>
          <c:max val="2.0000000000000011E-10"/>
          <c:min val="-2.0000000000000011E-1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521188047"/>
        <c:crosses val="max"/>
        <c:crossBetween val="midCat"/>
      </c:valAx>
      <c:valAx>
        <c:axId val="152118804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42093580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Kapton tape – Current and temperature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Sheet1!$E$1</c:f>
              <c:strCache>
                <c:ptCount val="1"/>
                <c:pt idx="0">
                  <c:v>ext_temp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Sheet1!$B$2:$B$12173</c:f>
              <c:numCache>
                <c:formatCode>General</c:formatCode>
                <c:ptCount val="12172"/>
                <c:pt idx="0">
                  <c:v>2.2406199999999998</c:v>
                </c:pt>
                <c:pt idx="1">
                  <c:v>4.6652040000000001</c:v>
                </c:pt>
                <c:pt idx="2">
                  <c:v>7.111891</c:v>
                </c:pt>
                <c:pt idx="3">
                  <c:v>9.5688390000000005</c:v>
                </c:pt>
                <c:pt idx="4">
                  <c:v>12.024314</c:v>
                </c:pt>
                <c:pt idx="5">
                  <c:v>14.47866</c:v>
                </c:pt>
                <c:pt idx="6">
                  <c:v>16.938614000000001</c:v>
                </c:pt>
                <c:pt idx="7">
                  <c:v>19.396000000000001</c:v>
                </c:pt>
                <c:pt idx="8">
                  <c:v>21.849944000000001</c:v>
                </c:pt>
                <c:pt idx="9">
                  <c:v>24.308125</c:v>
                </c:pt>
                <c:pt idx="10">
                  <c:v>26.751062999999998</c:v>
                </c:pt>
                <c:pt idx="11">
                  <c:v>29.205653000000002</c:v>
                </c:pt>
                <c:pt idx="12">
                  <c:v>31.654572000000002</c:v>
                </c:pt>
                <c:pt idx="13">
                  <c:v>34.10812</c:v>
                </c:pt>
                <c:pt idx="14">
                  <c:v>36.573166000000001</c:v>
                </c:pt>
                <c:pt idx="15">
                  <c:v>39.023724999999999</c:v>
                </c:pt>
                <c:pt idx="16">
                  <c:v>41.466968999999999</c:v>
                </c:pt>
                <c:pt idx="17">
                  <c:v>43.919390999999997</c:v>
                </c:pt>
                <c:pt idx="18">
                  <c:v>46.353848999999997</c:v>
                </c:pt>
                <c:pt idx="19">
                  <c:v>48.813580000000002</c:v>
                </c:pt>
                <c:pt idx="20">
                  <c:v>51.268580999999998</c:v>
                </c:pt>
                <c:pt idx="21">
                  <c:v>53.731189000000001</c:v>
                </c:pt>
                <c:pt idx="22">
                  <c:v>56.166418</c:v>
                </c:pt>
                <c:pt idx="23">
                  <c:v>58.621536999999996</c:v>
                </c:pt>
                <c:pt idx="24">
                  <c:v>61.060105999999998</c:v>
                </c:pt>
                <c:pt idx="25">
                  <c:v>63.522531999999998</c:v>
                </c:pt>
                <c:pt idx="26">
                  <c:v>65.978190999999995</c:v>
                </c:pt>
                <c:pt idx="27">
                  <c:v>68.433058000000003</c:v>
                </c:pt>
                <c:pt idx="28">
                  <c:v>70.863234000000006</c:v>
                </c:pt>
                <c:pt idx="29">
                  <c:v>73.311436999999998</c:v>
                </c:pt>
                <c:pt idx="30">
                  <c:v>75.759873999999996</c:v>
                </c:pt>
                <c:pt idx="31">
                  <c:v>78.223930999999993</c:v>
                </c:pt>
                <c:pt idx="32">
                  <c:v>80.671271000000004</c:v>
                </c:pt>
                <c:pt idx="33">
                  <c:v>83.136939999999996</c:v>
                </c:pt>
                <c:pt idx="34">
                  <c:v>85.587754000000004</c:v>
                </c:pt>
                <c:pt idx="35">
                  <c:v>88.055558000000005</c:v>
                </c:pt>
                <c:pt idx="36">
                  <c:v>90.510919000000001</c:v>
                </c:pt>
                <c:pt idx="37">
                  <c:v>92.953070999999994</c:v>
                </c:pt>
                <c:pt idx="38">
                  <c:v>95.412711999999999</c:v>
                </c:pt>
                <c:pt idx="39">
                  <c:v>97.859661000000003</c:v>
                </c:pt>
                <c:pt idx="40">
                  <c:v>100.315206</c:v>
                </c:pt>
                <c:pt idx="41">
                  <c:v>102.77716700000001</c:v>
                </c:pt>
                <c:pt idx="42">
                  <c:v>105.231386</c:v>
                </c:pt>
                <c:pt idx="43">
                  <c:v>107.68578599999999</c:v>
                </c:pt>
                <c:pt idx="44">
                  <c:v>110.143348</c:v>
                </c:pt>
                <c:pt idx="45">
                  <c:v>112.589203</c:v>
                </c:pt>
                <c:pt idx="46">
                  <c:v>115.049604</c:v>
                </c:pt>
                <c:pt idx="47">
                  <c:v>117.50317800000001</c:v>
                </c:pt>
                <c:pt idx="48">
                  <c:v>119.963852</c:v>
                </c:pt>
                <c:pt idx="49">
                  <c:v>122.419769</c:v>
                </c:pt>
                <c:pt idx="50">
                  <c:v>124.868404</c:v>
                </c:pt>
                <c:pt idx="51">
                  <c:v>127.320579</c:v>
                </c:pt>
                <c:pt idx="52">
                  <c:v>129.781125</c:v>
                </c:pt>
                <c:pt idx="53">
                  <c:v>132.23313099999999</c:v>
                </c:pt>
                <c:pt idx="54">
                  <c:v>134.68335999999999</c:v>
                </c:pt>
                <c:pt idx="55">
                  <c:v>137.13614100000001</c:v>
                </c:pt>
                <c:pt idx="56">
                  <c:v>139.596271</c:v>
                </c:pt>
                <c:pt idx="57">
                  <c:v>142.04621</c:v>
                </c:pt>
                <c:pt idx="58">
                  <c:v>144.50964999999999</c:v>
                </c:pt>
                <c:pt idx="59">
                  <c:v>146.95544100000001</c:v>
                </c:pt>
                <c:pt idx="60">
                  <c:v>149.41271699999999</c:v>
                </c:pt>
                <c:pt idx="61">
                  <c:v>151.877724</c:v>
                </c:pt>
                <c:pt idx="62">
                  <c:v>154.325624</c:v>
                </c:pt>
                <c:pt idx="63">
                  <c:v>156.78274400000001</c:v>
                </c:pt>
                <c:pt idx="64">
                  <c:v>159.23973899999999</c:v>
                </c:pt>
                <c:pt idx="65">
                  <c:v>161.69283899999999</c:v>
                </c:pt>
                <c:pt idx="66">
                  <c:v>164.15701799999999</c:v>
                </c:pt>
                <c:pt idx="67">
                  <c:v>166.61112</c:v>
                </c:pt>
                <c:pt idx="68">
                  <c:v>169.060046</c:v>
                </c:pt>
                <c:pt idx="69">
                  <c:v>171.52061399999999</c:v>
                </c:pt>
                <c:pt idx="70">
                  <c:v>173.96364500000001</c:v>
                </c:pt>
                <c:pt idx="71">
                  <c:v>176.41892000000001</c:v>
                </c:pt>
                <c:pt idx="72">
                  <c:v>178.871568</c:v>
                </c:pt>
                <c:pt idx="73">
                  <c:v>181.32135700000001</c:v>
                </c:pt>
                <c:pt idx="74">
                  <c:v>183.77555699999999</c:v>
                </c:pt>
                <c:pt idx="75">
                  <c:v>186.23602500000001</c:v>
                </c:pt>
                <c:pt idx="76">
                  <c:v>188.68713700000001</c:v>
                </c:pt>
                <c:pt idx="77">
                  <c:v>191.14265</c:v>
                </c:pt>
                <c:pt idx="78">
                  <c:v>193.60266799999999</c:v>
                </c:pt>
                <c:pt idx="79">
                  <c:v>196.04986</c:v>
                </c:pt>
                <c:pt idx="80">
                  <c:v>198.50567000000001</c:v>
                </c:pt>
                <c:pt idx="81">
                  <c:v>200.96410499999999</c:v>
                </c:pt>
                <c:pt idx="82">
                  <c:v>203.415796</c:v>
                </c:pt>
                <c:pt idx="83">
                  <c:v>205.86643100000001</c:v>
                </c:pt>
                <c:pt idx="84">
                  <c:v>208.32891100000001</c:v>
                </c:pt>
                <c:pt idx="85">
                  <c:v>210.78068999999999</c:v>
                </c:pt>
                <c:pt idx="86">
                  <c:v>213.24191400000001</c:v>
                </c:pt>
                <c:pt idx="87">
                  <c:v>215.695154</c:v>
                </c:pt>
                <c:pt idx="88">
                  <c:v>218.153007</c:v>
                </c:pt>
                <c:pt idx="89">
                  <c:v>220.60013799999999</c:v>
                </c:pt>
                <c:pt idx="90">
                  <c:v>223.057277</c:v>
                </c:pt>
                <c:pt idx="91">
                  <c:v>225.51543699999999</c:v>
                </c:pt>
                <c:pt idx="92">
                  <c:v>227.96823699999999</c:v>
                </c:pt>
                <c:pt idx="93">
                  <c:v>230.42007100000001</c:v>
                </c:pt>
                <c:pt idx="94">
                  <c:v>232.878017</c:v>
                </c:pt>
                <c:pt idx="95">
                  <c:v>235.33735899999999</c:v>
                </c:pt>
                <c:pt idx="96">
                  <c:v>237.792227</c:v>
                </c:pt>
                <c:pt idx="97">
                  <c:v>240.230737</c:v>
                </c:pt>
                <c:pt idx="98">
                  <c:v>242.683134</c:v>
                </c:pt>
                <c:pt idx="99">
                  <c:v>245.13818499999999</c:v>
                </c:pt>
                <c:pt idx="100">
                  <c:v>247.59464500000001</c:v>
                </c:pt>
                <c:pt idx="101">
                  <c:v>250.04475500000001</c:v>
                </c:pt>
                <c:pt idx="102">
                  <c:v>252.50378699999999</c:v>
                </c:pt>
                <c:pt idx="103">
                  <c:v>254.95718600000001</c:v>
                </c:pt>
                <c:pt idx="104">
                  <c:v>257.41560399999997</c:v>
                </c:pt>
                <c:pt idx="105">
                  <c:v>259.87124799999998</c:v>
                </c:pt>
                <c:pt idx="106">
                  <c:v>262.32989700000002</c:v>
                </c:pt>
                <c:pt idx="107">
                  <c:v>264.78178400000002</c:v>
                </c:pt>
                <c:pt idx="108">
                  <c:v>267.23036999999999</c:v>
                </c:pt>
                <c:pt idx="109">
                  <c:v>269.71276899999998</c:v>
                </c:pt>
                <c:pt idx="110">
                  <c:v>272.16132599999997</c:v>
                </c:pt>
                <c:pt idx="111">
                  <c:v>274.61488600000001</c:v>
                </c:pt>
                <c:pt idx="112">
                  <c:v>277.05363899999998</c:v>
                </c:pt>
                <c:pt idx="113">
                  <c:v>279.515601</c:v>
                </c:pt>
                <c:pt idx="114">
                  <c:v>281.963931</c:v>
                </c:pt>
                <c:pt idx="115">
                  <c:v>284.42866500000002</c:v>
                </c:pt>
                <c:pt idx="116">
                  <c:v>286.88068600000003</c:v>
                </c:pt>
                <c:pt idx="117">
                  <c:v>289.34371800000002</c:v>
                </c:pt>
                <c:pt idx="118">
                  <c:v>291.79703999999998</c:v>
                </c:pt>
                <c:pt idx="119">
                  <c:v>294.25540999999998</c:v>
                </c:pt>
                <c:pt idx="120">
                  <c:v>296.71036700000002</c:v>
                </c:pt>
                <c:pt idx="121">
                  <c:v>299.16335800000002</c:v>
                </c:pt>
                <c:pt idx="122">
                  <c:v>301.60821399999998</c:v>
                </c:pt>
                <c:pt idx="123">
                  <c:v>304.06482099999999</c:v>
                </c:pt>
                <c:pt idx="124">
                  <c:v>306.51892299999997</c:v>
                </c:pt>
                <c:pt idx="125">
                  <c:v>308.96755400000001</c:v>
                </c:pt>
                <c:pt idx="126">
                  <c:v>311.42231800000002</c:v>
                </c:pt>
                <c:pt idx="127">
                  <c:v>313.876172</c:v>
                </c:pt>
                <c:pt idx="128">
                  <c:v>316.33159799999999</c:v>
                </c:pt>
                <c:pt idx="129">
                  <c:v>318.78135600000002</c:v>
                </c:pt>
                <c:pt idx="130">
                  <c:v>321.245879</c:v>
                </c:pt>
                <c:pt idx="131">
                  <c:v>323.695064</c:v>
                </c:pt>
                <c:pt idx="132">
                  <c:v>326.15289000000001</c:v>
                </c:pt>
                <c:pt idx="133">
                  <c:v>328.62892799999997</c:v>
                </c:pt>
                <c:pt idx="134">
                  <c:v>331.08560899999998</c:v>
                </c:pt>
                <c:pt idx="135">
                  <c:v>333.54139099999998</c:v>
                </c:pt>
                <c:pt idx="136">
                  <c:v>335.98511200000002</c:v>
                </c:pt>
                <c:pt idx="137">
                  <c:v>338.44417700000002</c:v>
                </c:pt>
                <c:pt idx="138">
                  <c:v>340.89968399999998</c:v>
                </c:pt>
                <c:pt idx="139">
                  <c:v>343.35908799999999</c:v>
                </c:pt>
                <c:pt idx="140">
                  <c:v>345.81501100000003</c:v>
                </c:pt>
                <c:pt idx="141">
                  <c:v>348.27201200000002</c:v>
                </c:pt>
                <c:pt idx="142">
                  <c:v>350.723769</c:v>
                </c:pt>
                <c:pt idx="143">
                  <c:v>353.18129499999998</c:v>
                </c:pt>
                <c:pt idx="144">
                  <c:v>355.63368300000002</c:v>
                </c:pt>
                <c:pt idx="145">
                  <c:v>358.08631100000002</c:v>
                </c:pt>
                <c:pt idx="146">
                  <c:v>360.54560099999998</c:v>
                </c:pt>
                <c:pt idx="147">
                  <c:v>363.00688300000002</c:v>
                </c:pt>
                <c:pt idx="148">
                  <c:v>365.452361</c:v>
                </c:pt>
                <c:pt idx="149">
                  <c:v>367.91305</c:v>
                </c:pt>
                <c:pt idx="150">
                  <c:v>370.36137500000001</c:v>
                </c:pt>
                <c:pt idx="151">
                  <c:v>372.82030400000002</c:v>
                </c:pt>
                <c:pt idx="152">
                  <c:v>375.27389799999997</c:v>
                </c:pt>
                <c:pt idx="153">
                  <c:v>377.73064399999998</c:v>
                </c:pt>
                <c:pt idx="154">
                  <c:v>380.17835500000001</c:v>
                </c:pt>
                <c:pt idx="155">
                  <c:v>382.61701799999997</c:v>
                </c:pt>
                <c:pt idx="156">
                  <c:v>385.06969299999997</c:v>
                </c:pt>
                <c:pt idx="157">
                  <c:v>387.53394400000002</c:v>
                </c:pt>
                <c:pt idx="158">
                  <c:v>389.98626100000001</c:v>
                </c:pt>
                <c:pt idx="159">
                  <c:v>392.437949</c:v>
                </c:pt>
                <c:pt idx="160">
                  <c:v>394.88993199999999</c:v>
                </c:pt>
                <c:pt idx="161">
                  <c:v>397.34930500000002</c:v>
                </c:pt>
                <c:pt idx="162">
                  <c:v>399.80536699999999</c:v>
                </c:pt>
                <c:pt idx="163">
                  <c:v>402.25977999999998</c:v>
                </c:pt>
                <c:pt idx="164">
                  <c:v>404.71378900000002</c:v>
                </c:pt>
                <c:pt idx="165">
                  <c:v>407.170186</c:v>
                </c:pt>
                <c:pt idx="166">
                  <c:v>409.62886900000001</c:v>
                </c:pt>
                <c:pt idx="167">
                  <c:v>412.08039200000002</c:v>
                </c:pt>
                <c:pt idx="168">
                  <c:v>414.53725900000001</c:v>
                </c:pt>
                <c:pt idx="169">
                  <c:v>416.98655200000002</c:v>
                </c:pt>
                <c:pt idx="170">
                  <c:v>419.44858099999999</c:v>
                </c:pt>
                <c:pt idx="171">
                  <c:v>421.89889599999998</c:v>
                </c:pt>
                <c:pt idx="172">
                  <c:v>424.35113999999999</c:v>
                </c:pt>
                <c:pt idx="173">
                  <c:v>426.80777</c:v>
                </c:pt>
                <c:pt idx="174">
                  <c:v>429.26268700000003</c:v>
                </c:pt>
                <c:pt idx="175">
                  <c:v>431.714428</c:v>
                </c:pt>
                <c:pt idx="176">
                  <c:v>434.16233499999998</c:v>
                </c:pt>
                <c:pt idx="177">
                  <c:v>436.60982799999999</c:v>
                </c:pt>
                <c:pt idx="178">
                  <c:v>439.06530500000002</c:v>
                </c:pt>
                <c:pt idx="179">
                  <c:v>441.51757800000001</c:v>
                </c:pt>
                <c:pt idx="180">
                  <c:v>443.98003499999999</c:v>
                </c:pt>
                <c:pt idx="181">
                  <c:v>446.44525700000003</c:v>
                </c:pt>
                <c:pt idx="182">
                  <c:v>448.91883899999999</c:v>
                </c:pt>
                <c:pt idx="183">
                  <c:v>451.37809399999998</c:v>
                </c:pt>
                <c:pt idx="184">
                  <c:v>453.82906500000001</c:v>
                </c:pt>
                <c:pt idx="185">
                  <c:v>456.28173099999998</c:v>
                </c:pt>
                <c:pt idx="186">
                  <c:v>458.73566399999999</c:v>
                </c:pt>
                <c:pt idx="187">
                  <c:v>461.19674600000002</c:v>
                </c:pt>
                <c:pt idx="188">
                  <c:v>463.65370899999999</c:v>
                </c:pt>
                <c:pt idx="189">
                  <c:v>466.11029000000002</c:v>
                </c:pt>
                <c:pt idx="190">
                  <c:v>468.545323</c:v>
                </c:pt>
                <c:pt idx="191">
                  <c:v>470.99990700000001</c:v>
                </c:pt>
                <c:pt idx="192">
                  <c:v>473.460714</c:v>
                </c:pt>
                <c:pt idx="193">
                  <c:v>475.90499199999999</c:v>
                </c:pt>
                <c:pt idx="194">
                  <c:v>478.36406399999998</c:v>
                </c:pt>
                <c:pt idx="195">
                  <c:v>480.81696599999998</c:v>
                </c:pt>
                <c:pt idx="196">
                  <c:v>483.27319399999999</c:v>
                </c:pt>
                <c:pt idx="197">
                  <c:v>485.72555899999998</c:v>
                </c:pt>
                <c:pt idx="198">
                  <c:v>488.16491500000001</c:v>
                </c:pt>
                <c:pt idx="199">
                  <c:v>490.62073600000002</c:v>
                </c:pt>
                <c:pt idx="200">
                  <c:v>493.08562999999998</c:v>
                </c:pt>
                <c:pt idx="201">
                  <c:v>495.53212500000001</c:v>
                </c:pt>
                <c:pt idx="202">
                  <c:v>497.99437399999999</c:v>
                </c:pt>
                <c:pt idx="203">
                  <c:v>500.45057000000003</c:v>
                </c:pt>
                <c:pt idx="204">
                  <c:v>502.90440999999998</c:v>
                </c:pt>
                <c:pt idx="205">
                  <c:v>505.35511400000001</c:v>
                </c:pt>
                <c:pt idx="206">
                  <c:v>507.82331399999998</c:v>
                </c:pt>
                <c:pt idx="207">
                  <c:v>510.284265</c:v>
                </c:pt>
                <c:pt idx="208">
                  <c:v>512.73536899999999</c:v>
                </c:pt>
                <c:pt idx="209">
                  <c:v>515.19171700000004</c:v>
                </c:pt>
                <c:pt idx="210">
                  <c:v>517.64426600000002</c:v>
                </c:pt>
                <c:pt idx="211">
                  <c:v>520.111851</c:v>
                </c:pt>
                <c:pt idx="212">
                  <c:v>522.56282299999998</c:v>
                </c:pt>
                <c:pt idx="213">
                  <c:v>525.01739999999995</c:v>
                </c:pt>
                <c:pt idx="214">
                  <c:v>527.47327700000005</c:v>
                </c:pt>
                <c:pt idx="215">
                  <c:v>529.92602599999998</c:v>
                </c:pt>
                <c:pt idx="216">
                  <c:v>532.38123800000005</c:v>
                </c:pt>
                <c:pt idx="217">
                  <c:v>534.84425399999998</c:v>
                </c:pt>
                <c:pt idx="218">
                  <c:v>537.30605500000001</c:v>
                </c:pt>
                <c:pt idx="219">
                  <c:v>539.76392699999997</c:v>
                </c:pt>
                <c:pt idx="220">
                  <c:v>542.21365900000001</c:v>
                </c:pt>
                <c:pt idx="221">
                  <c:v>544.67632900000001</c:v>
                </c:pt>
                <c:pt idx="222">
                  <c:v>547.12892399999998</c:v>
                </c:pt>
                <c:pt idx="223">
                  <c:v>549.58753899999999</c:v>
                </c:pt>
                <c:pt idx="224">
                  <c:v>552.040887</c:v>
                </c:pt>
                <c:pt idx="225">
                  <c:v>554.503196</c:v>
                </c:pt>
                <c:pt idx="226">
                  <c:v>556.95543399999997</c:v>
                </c:pt>
                <c:pt idx="227">
                  <c:v>559.41254200000003</c:v>
                </c:pt>
                <c:pt idx="228">
                  <c:v>561.86573999999996</c:v>
                </c:pt>
                <c:pt idx="229">
                  <c:v>564.32239500000003</c:v>
                </c:pt>
                <c:pt idx="230">
                  <c:v>566.77439400000003</c:v>
                </c:pt>
                <c:pt idx="231">
                  <c:v>569.22372199999995</c:v>
                </c:pt>
                <c:pt idx="232">
                  <c:v>571.68476299999998</c:v>
                </c:pt>
                <c:pt idx="233">
                  <c:v>574.14207099999999</c:v>
                </c:pt>
                <c:pt idx="234">
                  <c:v>576.59881199999995</c:v>
                </c:pt>
                <c:pt idx="235">
                  <c:v>579.03201000000001</c:v>
                </c:pt>
                <c:pt idx="236">
                  <c:v>581.48281399999996</c:v>
                </c:pt>
                <c:pt idx="237">
                  <c:v>583.93284900000003</c:v>
                </c:pt>
                <c:pt idx="238">
                  <c:v>586.39017200000001</c:v>
                </c:pt>
                <c:pt idx="239">
                  <c:v>588.84523100000001</c:v>
                </c:pt>
                <c:pt idx="240">
                  <c:v>591.30427999999995</c:v>
                </c:pt>
                <c:pt idx="241">
                  <c:v>593.75773300000003</c:v>
                </c:pt>
                <c:pt idx="242">
                  <c:v>596.20789200000002</c:v>
                </c:pt>
                <c:pt idx="243">
                  <c:v>598.66761399999996</c:v>
                </c:pt>
                <c:pt idx="244">
                  <c:v>601.12982499999998</c:v>
                </c:pt>
                <c:pt idx="245">
                  <c:v>603.58124299999997</c:v>
                </c:pt>
                <c:pt idx="246">
                  <c:v>606.03289400000006</c:v>
                </c:pt>
                <c:pt idx="247">
                  <c:v>608.48522000000003</c:v>
                </c:pt>
                <c:pt idx="248">
                  <c:v>610.94200799999999</c:v>
                </c:pt>
                <c:pt idx="249">
                  <c:v>613.39664800000003</c:v>
                </c:pt>
                <c:pt idx="250">
                  <c:v>615.83570099999997</c:v>
                </c:pt>
                <c:pt idx="251">
                  <c:v>618.29576799999995</c:v>
                </c:pt>
                <c:pt idx="252">
                  <c:v>620.75275499999998</c:v>
                </c:pt>
                <c:pt idx="253">
                  <c:v>623.20158800000002</c:v>
                </c:pt>
                <c:pt idx="254">
                  <c:v>625.65024200000005</c:v>
                </c:pt>
                <c:pt idx="255">
                  <c:v>628.11866099999997</c:v>
                </c:pt>
                <c:pt idx="256">
                  <c:v>630.56665199999998</c:v>
                </c:pt>
                <c:pt idx="257">
                  <c:v>633.01729399999999</c:v>
                </c:pt>
                <c:pt idx="258">
                  <c:v>635.47125900000003</c:v>
                </c:pt>
                <c:pt idx="259">
                  <c:v>637.93330700000001</c:v>
                </c:pt>
                <c:pt idx="260">
                  <c:v>640.39636800000005</c:v>
                </c:pt>
                <c:pt idx="261">
                  <c:v>642.85532000000001</c:v>
                </c:pt>
                <c:pt idx="262">
                  <c:v>645.30484000000001</c:v>
                </c:pt>
                <c:pt idx="263">
                  <c:v>647.76511100000005</c:v>
                </c:pt>
                <c:pt idx="264">
                  <c:v>650.22362299999998</c:v>
                </c:pt>
                <c:pt idx="265">
                  <c:v>652.67796999999996</c:v>
                </c:pt>
                <c:pt idx="266">
                  <c:v>655.12755700000002</c:v>
                </c:pt>
                <c:pt idx="267">
                  <c:v>657.58490800000004</c:v>
                </c:pt>
                <c:pt idx="268">
                  <c:v>660.03900399999998</c:v>
                </c:pt>
                <c:pt idx="269">
                  <c:v>662.49458400000003</c:v>
                </c:pt>
                <c:pt idx="270">
                  <c:v>664.94730400000003</c:v>
                </c:pt>
                <c:pt idx="271">
                  <c:v>667.40368599999999</c:v>
                </c:pt>
                <c:pt idx="272">
                  <c:v>669.86183600000004</c:v>
                </c:pt>
                <c:pt idx="273">
                  <c:v>672.31238699999994</c:v>
                </c:pt>
                <c:pt idx="274">
                  <c:v>674.77695100000005</c:v>
                </c:pt>
                <c:pt idx="275">
                  <c:v>677.22804399999995</c:v>
                </c:pt>
                <c:pt idx="276">
                  <c:v>679.68336799999997</c:v>
                </c:pt>
                <c:pt idx="277">
                  <c:v>682.14135499999998</c:v>
                </c:pt>
                <c:pt idx="278">
                  <c:v>684.59532999999999</c:v>
                </c:pt>
                <c:pt idx="279">
                  <c:v>687.05330600000002</c:v>
                </c:pt>
                <c:pt idx="280">
                  <c:v>689.50183100000004</c:v>
                </c:pt>
                <c:pt idx="281">
                  <c:v>691.96688800000004</c:v>
                </c:pt>
                <c:pt idx="282">
                  <c:v>694.41926000000001</c:v>
                </c:pt>
                <c:pt idx="283">
                  <c:v>696.87193600000001</c:v>
                </c:pt>
                <c:pt idx="284">
                  <c:v>699.33097199999997</c:v>
                </c:pt>
                <c:pt idx="285">
                  <c:v>701.77815599999997</c:v>
                </c:pt>
                <c:pt idx="286">
                  <c:v>704.23409900000001</c:v>
                </c:pt>
                <c:pt idx="287">
                  <c:v>706.69920200000001</c:v>
                </c:pt>
                <c:pt idx="288">
                  <c:v>709.15609700000005</c:v>
                </c:pt>
                <c:pt idx="289">
                  <c:v>711.60120400000005</c:v>
                </c:pt>
                <c:pt idx="290">
                  <c:v>714.06424400000003</c:v>
                </c:pt>
                <c:pt idx="291">
                  <c:v>716.51632800000004</c:v>
                </c:pt>
                <c:pt idx="292">
                  <c:v>718.97020799999996</c:v>
                </c:pt>
                <c:pt idx="293">
                  <c:v>721.42223300000001</c:v>
                </c:pt>
                <c:pt idx="294">
                  <c:v>723.87878899999998</c:v>
                </c:pt>
                <c:pt idx="295">
                  <c:v>726.32519000000002</c:v>
                </c:pt>
                <c:pt idx="296">
                  <c:v>728.78004499999997</c:v>
                </c:pt>
                <c:pt idx="297">
                  <c:v>731.24793099999999</c:v>
                </c:pt>
                <c:pt idx="298">
                  <c:v>733.69655899999998</c:v>
                </c:pt>
                <c:pt idx="299">
                  <c:v>736.14838499999996</c:v>
                </c:pt>
                <c:pt idx="300">
                  <c:v>738.60638100000006</c:v>
                </c:pt>
                <c:pt idx="301">
                  <c:v>741.06555600000002</c:v>
                </c:pt>
                <c:pt idx="302">
                  <c:v>743.51766399999997</c:v>
                </c:pt>
                <c:pt idx="303">
                  <c:v>745.97676799999999</c:v>
                </c:pt>
                <c:pt idx="304">
                  <c:v>748.42611899999997</c:v>
                </c:pt>
                <c:pt idx="305">
                  <c:v>750.88175100000001</c:v>
                </c:pt>
                <c:pt idx="306">
                  <c:v>753.33711900000003</c:v>
                </c:pt>
                <c:pt idx="307">
                  <c:v>755.80181800000003</c:v>
                </c:pt>
                <c:pt idx="308">
                  <c:v>758.24840700000004</c:v>
                </c:pt>
                <c:pt idx="309">
                  <c:v>760.71473900000001</c:v>
                </c:pt>
                <c:pt idx="310">
                  <c:v>763.16507899999999</c:v>
                </c:pt>
                <c:pt idx="311">
                  <c:v>765.62082499999997</c:v>
                </c:pt>
                <c:pt idx="312">
                  <c:v>768.08100300000001</c:v>
                </c:pt>
                <c:pt idx="313">
                  <c:v>770.53357000000005</c:v>
                </c:pt>
                <c:pt idx="314">
                  <c:v>772.99515599999995</c:v>
                </c:pt>
                <c:pt idx="315">
                  <c:v>775.44902400000001</c:v>
                </c:pt>
                <c:pt idx="316">
                  <c:v>777.90400699999998</c:v>
                </c:pt>
                <c:pt idx="317">
                  <c:v>780.35737099999994</c:v>
                </c:pt>
                <c:pt idx="318">
                  <c:v>782.81212300000004</c:v>
                </c:pt>
                <c:pt idx="319">
                  <c:v>785.26629100000002</c:v>
                </c:pt>
                <c:pt idx="320">
                  <c:v>787.72895800000003</c:v>
                </c:pt>
                <c:pt idx="321">
                  <c:v>790.17995299999995</c:v>
                </c:pt>
                <c:pt idx="322">
                  <c:v>792.637565</c:v>
                </c:pt>
                <c:pt idx="323">
                  <c:v>795.08272199999999</c:v>
                </c:pt>
                <c:pt idx="324">
                  <c:v>797.54067799999996</c:v>
                </c:pt>
                <c:pt idx="325">
                  <c:v>799.998107</c:v>
                </c:pt>
                <c:pt idx="326">
                  <c:v>802.45241899999996</c:v>
                </c:pt>
                <c:pt idx="327">
                  <c:v>804.90676599999995</c:v>
                </c:pt>
                <c:pt idx="328">
                  <c:v>807.37792400000001</c:v>
                </c:pt>
                <c:pt idx="329">
                  <c:v>809.82822599999997</c:v>
                </c:pt>
                <c:pt idx="330">
                  <c:v>812.29478700000004</c:v>
                </c:pt>
                <c:pt idx="331">
                  <c:v>814.74812599999996</c:v>
                </c:pt>
                <c:pt idx="332">
                  <c:v>817.204072</c:v>
                </c:pt>
                <c:pt idx="333">
                  <c:v>819.65839200000005</c:v>
                </c:pt>
                <c:pt idx="334">
                  <c:v>822.10462099999995</c:v>
                </c:pt>
                <c:pt idx="335">
                  <c:v>824.56097</c:v>
                </c:pt>
                <c:pt idx="336">
                  <c:v>827.01577999999995</c:v>
                </c:pt>
                <c:pt idx="337">
                  <c:v>829.46920799999998</c:v>
                </c:pt>
                <c:pt idx="338">
                  <c:v>831.92680900000005</c:v>
                </c:pt>
                <c:pt idx="339">
                  <c:v>834.38077599999997</c:v>
                </c:pt>
                <c:pt idx="340">
                  <c:v>836.83821899999998</c:v>
                </c:pt>
                <c:pt idx="341">
                  <c:v>839.29027499999995</c:v>
                </c:pt>
                <c:pt idx="342">
                  <c:v>841.74516900000003</c:v>
                </c:pt>
                <c:pt idx="343">
                  <c:v>844.18431699999996</c:v>
                </c:pt>
                <c:pt idx="344">
                  <c:v>846.63911099999996</c:v>
                </c:pt>
                <c:pt idx="345">
                  <c:v>849.08797900000002</c:v>
                </c:pt>
                <c:pt idx="346">
                  <c:v>851.54468299999996</c:v>
                </c:pt>
                <c:pt idx="347">
                  <c:v>854.00090399999999</c:v>
                </c:pt>
                <c:pt idx="348">
                  <c:v>856.45525999999995</c:v>
                </c:pt>
                <c:pt idx="349">
                  <c:v>858.911385</c:v>
                </c:pt>
                <c:pt idx="350">
                  <c:v>861.36384399999997</c:v>
                </c:pt>
                <c:pt idx="351">
                  <c:v>863.80829800000004</c:v>
                </c:pt>
                <c:pt idx="352">
                  <c:v>866.28208600000005</c:v>
                </c:pt>
                <c:pt idx="353">
                  <c:v>868.73613799999998</c:v>
                </c:pt>
                <c:pt idx="354">
                  <c:v>871.18721000000005</c:v>
                </c:pt>
                <c:pt idx="355">
                  <c:v>873.64907300000004</c:v>
                </c:pt>
                <c:pt idx="356">
                  <c:v>876.09402</c:v>
                </c:pt>
                <c:pt idx="357">
                  <c:v>878.55532300000004</c:v>
                </c:pt>
                <c:pt idx="358">
                  <c:v>881.01039100000003</c:v>
                </c:pt>
                <c:pt idx="359">
                  <c:v>883.46566600000006</c:v>
                </c:pt>
                <c:pt idx="360">
                  <c:v>885.93012499999998</c:v>
                </c:pt>
                <c:pt idx="361">
                  <c:v>888.382656</c:v>
                </c:pt>
                <c:pt idx="362">
                  <c:v>890.83191099999999</c:v>
                </c:pt>
                <c:pt idx="363">
                  <c:v>893.28898300000003</c:v>
                </c:pt>
                <c:pt idx="364">
                  <c:v>895.74142099999995</c:v>
                </c:pt>
                <c:pt idx="365">
                  <c:v>898.21668799999998</c:v>
                </c:pt>
                <c:pt idx="366">
                  <c:v>900.67380100000003</c:v>
                </c:pt>
                <c:pt idx="367">
                  <c:v>903.12235999999996</c:v>
                </c:pt>
                <c:pt idx="368">
                  <c:v>905.58575900000005</c:v>
                </c:pt>
                <c:pt idx="369">
                  <c:v>908.04222300000004</c:v>
                </c:pt>
                <c:pt idx="370">
                  <c:v>910.49432899999999</c:v>
                </c:pt>
                <c:pt idx="371">
                  <c:v>912.94690300000002</c:v>
                </c:pt>
                <c:pt idx="372">
                  <c:v>915.40554499999996</c:v>
                </c:pt>
                <c:pt idx="373">
                  <c:v>917.86323000000004</c:v>
                </c:pt>
                <c:pt idx="374">
                  <c:v>920.31329700000003</c:v>
                </c:pt>
                <c:pt idx="375">
                  <c:v>922.75202000000002</c:v>
                </c:pt>
                <c:pt idx="376">
                  <c:v>925.20436400000006</c:v>
                </c:pt>
                <c:pt idx="377">
                  <c:v>927.64385900000002</c:v>
                </c:pt>
                <c:pt idx="378">
                  <c:v>930.10414900000001</c:v>
                </c:pt>
                <c:pt idx="379">
                  <c:v>932.55982400000005</c:v>
                </c:pt>
                <c:pt idx="380">
                  <c:v>935.01781700000004</c:v>
                </c:pt>
                <c:pt idx="381">
                  <c:v>937.46777099999997</c:v>
                </c:pt>
                <c:pt idx="382">
                  <c:v>939.91844300000002</c:v>
                </c:pt>
                <c:pt idx="383">
                  <c:v>942.37915499999997</c:v>
                </c:pt>
                <c:pt idx="384">
                  <c:v>944.82837400000005</c:v>
                </c:pt>
                <c:pt idx="385">
                  <c:v>947.27437099999997</c:v>
                </c:pt>
                <c:pt idx="386">
                  <c:v>949.72917199999995</c:v>
                </c:pt>
                <c:pt idx="387">
                  <c:v>952.18109100000004</c:v>
                </c:pt>
                <c:pt idx="388">
                  <c:v>954.64414799999997</c:v>
                </c:pt>
                <c:pt idx="389">
                  <c:v>957.09602500000005</c:v>
                </c:pt>
                <c:pt idx="390">
                  <c:v>959.55309</c:v>
                </c:pt>
                <c:pt idx="391">
                  <c:v>962.00301200000001</c:v>
                </c:pt>
                <c:pt idx="392">
                  <c:v>964.45640400000002</c:v>
                </c:pt>
                <c:pt idx="393">
                  <c:v>966.90979400000003</c:v>
                </c:pt>
                <c:pt idx="394">
                  <c:v>969.37221899999997</c:v>
                </c:pt>
                <c:pt idx="395">
                  <c:v>971.82622500000002</c:v>
                </c:pt>
                <c:pt idx="396">
                  <c:v>974.28417899999999</c:v>
                </c:pt>
                <c:pt idx="397">
                  <c:v>976.74068799999998</c:v>
                </c:pt>
                <c:pt idx="398">
                  <c:v>979.18826000000001</c:v>
                </c:pt>
                <c:pt idx="399">
                  <c:v>981.65165100000002</c:v>
                </c:pt>
                <c:pt idx="400">
                  <c:v>984.10458900000003</c:v>
                </c:pt>
                <c:pt idx="401">
                  <c:v>986.566329</c:v>
                </c:pt>
                <c:pt idx="402">
                  <c:v>989.01712599999996</c:v>
                </c:pt>
                <c:pt idx="403">
                  <c:v>991.47287900000003</c:v>
                </c:pt>
                <c:pt idx="404">
                  <c:v>993.93012499999998</c:v>
                </c:pt>
                <c:pt idx="405">
                  <c:v>996.38179200000002</c:v>
                </c:pt>
                <c:pt idx="406">
                  <c:v>998.83668999999998</c:v>
                </c:pt>
                <c:pt idx="407">
                  <c:v>1001.295977</c:v>
                </c:pt>
                <c:pt idx="408">
                  <c:v>1003.7466910000001</c:v>
                </c:pt>
                <c:pt idx="409">
                  <c:v>1006.2012590000001</c:v>
                </c:pt>
                <c:pt idx="410">
                  <c:v>1008.6580279999999</c:v>
                </c:pt>
                <c:pt idx="411">
                  <c:v>1011.107395</c:v>
                </c:pt>
                <c:pt idx="412">
                  <c:v>1013.5642810000001</c:v>
                </c:pt>
                <c:pt idx="413">
                  <c:v>1016.01887</c:v>
                </c:pt>
                <c:pt idx="414">
                  <c:v>1018.4786800000001</c:v>
                </c:pt>
                <c:pt idx="415">
                  <c:v>1020.940716</c:v>
                </c:pt>
                <c:pt idx="416">
                  <c:v>1023.3872229999999</c:v>
                </c:pt>
                <c:pt idx="417">
                  <c:v>1025.846577</c:v>
                </c:pt>
                <c:pt idx="418">
                  <c:v>1028.2980399999999</c:v>
                </c:pt>
                <c:pt idx="419">
                  <c:v>1030.7590909999999</c:v>
                </c:pt>
                <c:pt idx="420">
                  <c:v>1033.217539</c:v>
                </c:pt>
                <c:pt idx="421">
                  <c:v>1035.665125</c:v>
                </c:pt>
                <c:pt idx="422">
                  <c:v>1038.1248519999999</c:v>
                </c:pt>
                <c:pt idx="423">
                  <c:v>1040.579213</c:v>
                </c:pt>
                <c:pt idx="424">
                  <c:v>1043.0327440000001</c:v>
                </c:pt>
                <c:pt idx="425">
                  <c:v>1045.495349</c:v>
                </c:pt>
                <c:pt idx="426">
                  <c:v>1047.9704079999999</c:v>
                </c:pt>
                <c:pt idx="427">
                  <c:v>1050.4165330000001</c:v>
                </c:pt>
                <c:pt idx="428">
                  <c:v>1052.8796789999999</c:v>
                </c:pt>
                <c:pt idx="429">
                  <c:v>1055.3368599999999</c:v>
                </c:pt>
                <c:pt idx="430">
                  <c:v>1057.793559</c:v>
                </c:pt>
                <c:pt idx="431">
                  <c:v>1060.2451229999999</c:v>
                </c:pt>
                <c:pt idx="432">
                  <c:v>1062.6922199999999</c:v>
                </c:pt>
                <c:pt idx="433">
                  <c:v>1065.1576970000001</c:v>
                </c:pt>
                <c:pt idx="434">
                  <c:v>1067.608684</c:v>
                </c:pt>
                <c:pt idx="435">
                  <c:v>1070.0629309999999</c:v>
                </c:pt>
                <c:pt idx="436">
                  <c:v>1072.5178410000001</c:v>
                </c:pt>
                <c:pt idx="437">
                  <c:v>1074.9770579999999</c:v>
                </c:pt>
                <c:pt idx="438">
                  <c:v>1077.433745</c:v>
                </c:pt>
                <c:pt idx="439">
                  <c:v>1079.892793</c:v>
                </c:pt>
                <c:pt idx="440">
                  <c:v>1082.3471119999999</c:v>
                </c:pt>
                <c:pt idx="441">
                  <c:v>1084.802727</c:v>
                </c:pt>
                <c:pt idx="442">
                  <c:v>1087.257429</c:v>
                </c:pt>
                <c:pt idx="443">
                  <c:v>1089.7121549999999</c:v>
                </c:pt>
                <c:pt idx="444">
                  <c:v>1092.1673659999999</c:v>
                </c:pt>
                <c:pt idx="445">
                  <c:v>1094.6187500000001</c:v>
                </c:pt>
                <c:pt idx="446">
                  <c:v>1097.07359</c:v>
                </c:pt>
                <c:pt idx="447">
                  <c:v>1099.5340960000001</c:v>
                </c:pt>
                <c:pt idx="448">
                  <c:v>1101.9946090000001</c:v>
                </c:pt>
                <c:pt idx="449">
                  <c:v>1104.446729</c:v>
                </c:pt>
                <c:pt idx="450">
                  <c:v>1106.90581</c:v>
                </c:pt>
                <c:pt idx="451">
                  <c:v>1109.352666</c:v>
                </c:pt>
                <c:pt idx="452">
                  <c:v>1111.8117990000001</c:v>
                </c:pt>
                <c:pt idx="453">
                  <c:v>1114.262845</c:v>
                </c:pt>
                <c:pt idx="454">
                  <c:v>1116.7275649999999</c:v>
                </c:pt>
                <c:pt idx="455">
                  <c:v>1119.1747969999999</c:v>
                </c:pt>
                <c:pt idx="456">
                  <c:v>1121.6326200000001</c:v>
                </c:pt>
                <c:pt idx="457">
                  <c:v>1124.083703</c:v>
                </c:pt>
                <c:pt idx="458">
                  <c:v>1126.5465610000001</c:v>
                </c:pt>
                <c:pt idx="459">
                  <c:v>1128.994371</c:v>
                </c:pt>
                <c:pt idx="460">
                  <c:v>1131.459241</c:v>
                </c:pt>
                <c:pt idx="461">
                  <c:v>1133.9045309999999</c:v>
                </c:pt>
                <c:pt idx="462">
                  <c:v>1136.3544260000001</c:v>
                </c:pt>
                <c:pt idx="463">
                  <c:v>1138.82186</c:v>
                </c:pt>
                <c:pt idx="464">
                  <c:v>1141.2702180000001</c:v>
                </c:pt>
                <c:pt idx="465">
                  <c:v>1143.730918</c:v>
                </c:pt>
                <c:pt idx="466">
                  <c:v>1146.18667</c:v>
                </c:pt>
                <c:pt idx="467">
                  <c:v>1148.6391550000001</c:v>
                </c:pt>
                <c:pt idx="468">
                  <c:v>1151.0988669999999</c:v>
                </c:pt>
                <c:pt idx="469">
                  <c:v>1153.5490259999999</c:v>
                </c:pt>
                <c:pt idx="470">
                  <c:v>1156.0050610000001</c:v>
                </c:pt>
                <c:pt idx="471">
                  <c:v>1158.4531959999999</c:v>
                </c:pt>
                <c:pt idx="472">
                  <c:v>1160.916757</c:v>
                </c:pt>
                <c:pt idx="473">
                  <c:v>1163.365245</c:v>
                </c:pt>
                <c:pt idx="474">
                  <c:v>1165.8276619999999</c:v>
                </c:pt>
                <c:pt idx="475">
                  <c:v>1168.2845500000001</c:v>
                </c:pt>
                <c:pt idx="476">
                  <c:v>1170.741342</c:v>
                </c:pt>
                <c:pt idx="477">
                  <c:v>1173.192399</c:v>
                </c:pt>
                <c:pt idx="478">
                  <c:v>1175.650155</c:v>
                </c:pt>
                <c:pt idx="479">
                  <c:v>1178.105769</c:v>
                </c:pt>
                <c:pt idx="480">
                  <c:v>1180.5689259999999</c:v>
                </c:pt>
                <c:pt idx="481">
                  <c:v>1183.0200090000001</c:v>
                </c:pt>
                <c:pt idx="482">
                  <c:v>1185.4709720000001</c:v>
                </c:pt>
                <c:pt idx="483">
                  <c:v>1187.9338310000001</c:v>
                </c:pt>
                <c:pt idx="484">
                  <c:v>1190.3918699999999</c:v>
                </c:pt>
                <c:pt idx="485">
                  <c:v>1192.84124</c:v>
                </c:pt>
                <c:pt idx="486">
                  <c:v>1195.304547</c:v>
                </c:pt>
                <c:pt idx="487">
                  <c:v>1197.7611899999999</c:v>
                </c:pt>
                <c:pt idx="488">
                  <c:v>1200.2053900000001</c:v>
                </c:pt>
                <c:pt idx="489">
                  <c:v>1202.6832159999999</c:v>
                </c:pt>
                <c:pt idx="490">
                  <c:v>1205.1392430000001</c:v>
                </c:pt>
                <c:pt idx="491">
                  <c:v>1207.597906</c:v>
                </c:pt>
                <c:pt idx="492">
                  <c:v>1210.050438</c:v>
                </c:pt>
                <c:pt idx="493">
                  <c:v>1212.5035499999999</c:v>
                </c:pt>
                <c:pt idx="494">
                  <c:v>1214.962186</c:v>
                </c:pt>
                <c:pt idx="495">
                  <c:v>1217.422716</c:v>
                </c:pt>
                <c:pt idx="496">
                  <c:v>1219.8702699999999</c:v>
                </c:pt>
                <c:pt idx="497">
                  <c:v>1222.331635</c:v>
                </c:pt>
                <c:pt idx="498">
                  <c:v>1224.7915479999999</c:v>
                </c:pt>
                <c:pt idx="499">
                  <c:v>1227.2583709999999</c:v>
                </c:pt>
                <c:pt idx="500">
                  <c:v>1229.7202910000001</c:v>
                </c:pt>
                <c:pt idx="501">
                  <c:v>1232.1740380000001</c:v>
                </c:pt>
                <c:pt idx="502">
                  <c:v>1234.626784</c:v>
                </c:pt>
                <c:pt idx="503">
                  <c:v>1237.088563</c:v>
                </c:pt>
                <c:pt idx="504">
                  <c:v>1239.540013</c:v>
                </c:pt>
                <c:pt idx="505">
                  <c:v>1242.0002449999999</c:v>
                </c:pt>
                <c:pt idx="506">
                  <c:v>1244.4563880000001</c:v>
                </c:pt>
                <c:pt idx="507">
                  <c:v>1246.913847</c:v>
                </c:pt>
                <c:pt idx="508">
                  <c:v>1249.3668620000001</c:v>
                </c:pt>
                <c:pt idx="509">
                  <c:v>1251.827747</c:v>
                </c:pt>
                <c:pt idx="510">
                  <c:v>1254.2863609999999</c:v>
                </c:pt>
                <c:pt idx="511">
                  <c:v>1256.745604</c:v>
                </c:pt>
                <c:pt idx="512">
                  <c:v>1259.1924100000001</c:v>
                </c:pt>
                <c:pt idx="513">
                  <c:v>1261.6542830000001</c:v>
                </c:pt>
                <c:pt idx="514">
                  <c:v>1264.1043950000001</c:v>
                </c:pt>
                <c:pt idx="515">
                  <c:v>1266.5591890000001</c:v>
                </c:pt>
                <c:pt idx="516">
                  <c:v>1269.019125</c:v>
                </c:pt>
                <c:pt idx="517">
                  <c:v>1271.4671229999999</c:v>
                </c:pt>
                <c:pt idx="518">
                  <c:v>1273.9243120000001</c:v>
                </c:pt>
                <c:pt idx="519">
                  <c:v>1276.3887119999999</c:v>
                </c:pt>
                <c:pt idx="520">
                  <c:v>1278.836243</c:v>
                </c:pt>
                <c:pt idx="521">
                  <c:v>1281.2960479999999</c:v>
                </c:pt>
                <c:pt idx="522">
                  <c:v>1283.7423719999999</c:v>
                </c:pt>
                <c:pt idx="523">
                  <c:v>1286.1958030000001</c:v>
                </c:pt>
                <c:pt idx="524">
                  <c:v>1288.65789</c:v>
                </c:pt>
                <c:pt idx="525">
                  <c:v>1291.114366</c:v>
                </c:pt>
                <c:pt idx="526">
                  <c:v>1293.568019</c:v>
                </c:pt>
                <c:pt idx="527">
                  <c:v>1296.021692</c:v>
                </c:pt>
                <c:pt idx="528">
                  <c:v>1298.472951</c:v>
                </c:pt>
                <c:pt idx="529">
                  <c:v>1300.9319740000001</c:v>
                </c:pt>
                <c:pt idx="530">
                  <c:v>1303.3889919999999</c:v>
                </c:pt>
                <c:pt idx="531">
                  <c:v>1305.8393229999999</c:v>
                </c:pt>
                <c:pt idx="532">
                  <c:v>1308.2993899999999</c:v>
                </c:pt>
                <c:pt idx="533">
                  <c:v>1310.746245</c:v>
                </c:pt>
                <c:pt idx="534">
                  <c:v>1313.2096690000001</c:v>
                </c:pt>
                <c:pt idx="535">
                  <c:v>1315.65714</c:v>
                </c:pt>
                <c:pt idx="536">
                  <c:v>1318.1122230000001</c:v>
                </c:pt>
                <c:pt idx="537">
                  <c:v>1320.5703659999999</c:v>
                </c:pt>
                <c:pt idx="538">
                  <c:v>1323.026378</c:v>
                </c:pt>
                <c:pt idx="539">
                  <c:v>1325.4796859999999</c:v>
                </c:pt>
                <c:pt idx="540">
                  <c:v>1327.9409250000001</c:v>
                </c:pt>
                <c:pt idx="541">
                  <c:v>1330.3997280000001</c:v>
                </c:pt>
                <c:pt idx="542">
                  <c:v>1332.8559869999999</c:v>
                </c:pt>
                <c:pt idx="543">
                  <c:v>1335.315928</c:v>
                </c:pt>
                <c:pt idx="544">
                  <c:v>1337.766977</c:v>
                </c:pt>
                <c:pt idx="545">
                  <c:v>1340.227656</c:v>
                </c:pt>
                <c:pt idx="546">
                  <c:v>1342.67571</c:v>
                </c:pt>
                <c:pt idx="547">
                  <c:v>1345.152967</c:v>
                </c:pt>
                <c:pt idx="548">
                  <c:v>1347.602005</c:v>
                </c:pt>
                <c:pt idx="549">
                  <c:v>1350.063791</c:v>
                </c:pt>
                <c:pt idx="550">
                  <c:v>1352.5152129999999</c:v>
                </c:pt>
                <c:pt idx="551">
                  <c:v>1354.9765420000001</c:v>
                </c:pt>
                <c:pt idx="552">
                  <c:v>1357.4275359999999</c:v>
                </c:pt>
                <c:pt idx="553">
                  <c:v>1359.8837450000001</c:v>
                </c:pt>
                <c:pt idx="554">
                  <c:v>1362.335407</c:v>
                </c:pt>
                <c:pt idx="555">
                  <c:v>1364.7920919999999</c:v>
                </c:pt>
                <c:pt idx="556">
                  <c:v>1367.24782</c:v>
                </c:pt>
                <c:pt idx="557">
                  <c:v>1369.7087650000001</c:v>
                </c:pt>
                <c:pt idx="558">
                  <c:v>1372.16533</c:v>
                </c:pt>
                <c:pt idx="559">
                  <c:v>1374.6217590000001</c:v>
                </c:pt>
                <c:pt idx="560">
                  <c:v>1377.071263</c:v>
                </c:pt>
                <c:pt idx="561">
                  <c:v>1379.5275810000001</c:v>
                </c:pt>
                <c:pt idx="562">
                  <c:v>1381.9916330000001</c:v>
                </c:pt>
                <c:pt idx="563">
                  <c:v>1384.436408</c:v>
                </c:pt>
                <c:pt idx="564">
                  <c:v>1386.9007329999999</c:v>
                </c:pt>
                <c:pt idx="565">
                  <c:v>1389.3512459999999</c:v>
                </c:pt>
                <c:pt idx="566">
                  <c:v>1391.8094289999999</c:v>
                </c:pt>
                <c:pt idx="567">
                  <c:v>1394.259274</c:v>
                </c:pt>
                <c:pt idx="568">
                  <c:v>1396.718257</c:v>
                </c:pt>
                <c:pt idx="569">
                  <c:v>1399.1742830000001</c:v>
                </c:pt>
                <c:pt idx="570">
                  <c:v>1401.635037</c:v>
                </c:pt>
                <c:pt idx="571">
                  <c:v>1404.084413</c:v>
                </c:pt>
                <c:pt idx="572">
                  <c:v>1406.5429059999999</c:v>
                </c:pt>
                <c:pt idx="573">
                  <c:v>1409.0015390000001</c:v>
                </c:pt>
                <c:pt idx="574">
                  <c:v>1411.4556709999999</c:v>
                </c:pt>
                <c:pt idx="575">
                  <c:v>1413.9167399999999</c:v>
                </c:pt>
                <c:pt idx="576">
                  <c:v>1416.3744300000001</c:v>
                </c:pt>
                <c:pt idx="577">
                  <c:v>1418.825558</c:v>
                </c:pt>
                <c:pt idx="578">
                  <c:v>1421.278691</c:v>
                </c:pt>
                <c:pt idx="579">
                  <c:v>1423.7406169999999</c:v>
                </c:pt>
                <c:pt idx="580">
                  <c:v>1426.202205</c:v>
                </c:pt>
                <c:pt idx="581">
                  <c:v>1428.6565740000001</c:v>
                </c:pt>
                <c:pt idx="582">
                  <c:v>1431.1107609999999</c:v>
                </c:pt>
                <c:pt idx="583">
                  <c:v>1433.5638389999999</c:v>
                </c:pt>
                <c:pt idx="584">
                  <c:v>1436.0126029999999</c:v>
                </c:pt>
                <c:pt idx="585">
                  <c:v>1438.474823</c:v>
                </c:pt>
                <c:pt idx="586">
                  <c:v>1440.9329190000001</c:v>
                </c:pt>
                <c:pt idx="587">
                  <c:v>1443.379175</c:v>
                </c:pt>
                <c:pt idx="588">
                  <c:v>1445.8436730000001</c:v>
                </c:pt>
                <c:pt idx="589">
                  <c:v>1448.2931799999999</c:v>
                </c:pt>
                <c:pt idx="590">
                  <c:v>1450.752442</c:v>
                </c:pt>
                <c:pt idx="591">
                  <c:v>1453.2002319999999</c:v>
                </c:pt>
                <c:pt idx="592">
                  <c:v>1455.653196</c:v>
                </c:pt>
                <c:pt idx="593">
                  <c:v>1458.1082710000001</c:v>
                </c:pt>
                <c:pt idx="594">
                  <c:v>1460.5697849999999</c:v>
                </c:pt>
                <c:pt idx="595">
                  <c:v>1463.023831</c:v>
                </c:pt>
                <c:pt idx="596">
                  <c:v>1465.49892</c:v>
                </c:pt>
                <c:pt idx="597">
                  <c:v>1467.9532690000001</c:v>
                </c:pt>
                <c:pt idx="598">
                  <c:v>1470.411212</c:v>
                </c:pt>
                <c:pt idx="599">
                  <c:v>1472.859792</c:v>
                </c:pt>
                <c:pt idx="600">
                  <c:v>1475.3196889999999</c:v>
                </c:pt>
                <c:pt idx="601">
                  <c:v>1477.7774300000001</c:v>
                </c:pt>
                <c:pt idx="602">
                  <c:v>1480.231012</c:v>
                </c:pt>
                <c:pt idx="603">
                  <c:v>1482.6937230000001</c:v>
                </c:pt>
                <c:pt idx="604">
                  <c:v>1485.148956</c:v>
                </c:pt>
                <c:pt idx="605">
                  <c:v>1487.6037980000001</c:v>
                </c:pt>
                <c:pt idx="606">
                  <c:v>1490.0492589999999</c:v>
                </c:pt>
                <c:pt idx="607">
                  <c:v>1492.509922</c:v>
                </c:pt>
                <c:pt idx="608">
                  <c:v>1494.9612770000001</c:v>
                </c:pt>
                <c:pt idx="609">
                  <c:v>1497.413822</c:v>
                </c:pt>
                <c:pt idx="610">
                  <c:v>1499.8733589999999</c:v>
                </c:pt>
                <c:pt idx="611">
                  <c:v>1502.325006</c:v>
                </c:pt>
                <c:pt idx="612">
                  <c:v>1504.7780339999999</c:v>
                </c:pt>
                <c:pt idx="613">
                  <c:v>1507.2389470000001</c:v>
                </c:pt>
                <c:pt idx="614">
                  <c:v>1509.6927989999999</c:v>
                </c:pt>
                <c:pt idx="615">
                  <c:v>1512.1476580000001</c:v>
                </c:pt>
                <c:pt idx="616">
                  <c:v>1514.602582</c:v>
                </c:pt>
                <c:pt idx="617">
                  <c:v>1517.0656770000001</c:v>
                </c:pt>
                <c:pt idx="618">
                  <c:v>1519.516995</c:v>
                </c:pt>
                <c:pt idx="619">
                  <c:v>1521.974369</c:v>
                </c:pt>
                <c:pt idx="620">
                  <c:v>1524.4310740000001</c:v>
                </c:pt>
                <c:pt idx="621">
                  <c:v>1526.882216</c:v>
                </c:pt>
                <c:pt idx="622">
                  <c:v>1529.342682</c:v>
                </c:pt>
                <c:pt idx="623">
                  <c:v>1531.794361</c:v>
                </c:pt>
                <c:pt idx="624">
                  <c:v>1534.2519440000001</c:v>
                </c:pt>
                <c:pt idx="625">
                  <c:v>1536.699721</c:v>
                </c:pt>
                <c:pt idx="626">
                  <c:v>1539.1602580000001</c:v>
                </c:pt>
                <c:pt idx="627">
                  <c:v>1541.621785</c:v>
                </c:pt>
                <c:pt idx="628">
                  <c:v>1544.074165</c:v>
                </c:pt>
                <c:pt idx="629">
                  <c:v>1546.526065</c:v>
                </c:pt>
                <c:pt idx="630">
                  <c:v>1548.9877839999999</c:v>
                </c:pt>
                <c:pt idx="631">
                  <c:v>1551.437173</c:v>
                </c:pt>
                <c:pt idx="632">
                  <c:v>1553.890899</c:v>
                </c:pt>
                <c:pt idx="633">
                  <c:v>1556.3442230000001</c:v>
                </c:pt>
                <c:pt idx="634">
                  <c:v>1558.800242</c:v>
                </c:pt>
                <c:pt idx="635">
                  <c:v>1561.2615579999999</c:v>
                </c:pt>
                <c:pt idx="636">
                  <c:v>1563.7206269999999</c:v>
                </c:pt>
                <c:pt idx="637">
                  <c:v>1566.1723870000001</c:v>
                </c:pt>
                <c:pt idx="638">
                  <c:v>1568.632259</c:v>
                </c:pt>
                <c:pt idx="639">
                  <c:v>1571.0819839999999</c:v>
                </c:pt>
                <c:pt idx="640">
                  <c:v>1573.5428039999999</c:v>
                </c:pt>
                <c:pt idx="641">
                  <c:v>1575.990096</c:v>
                </c:pt>
                <c:pt idx="642">
                  <c:v>1578.448433</c:v>
                </c:pt>
                <c:pt idx="643">
                  <c:v>1580.901417</c:v>
                </c:pt>
                <c:pt idx="644">
                  <c:v>1583.365096</c:v>
                </c:pt>
                <c:pt idx="645">
                  <c:v>1585.836877</c:v>
                </c:pt>
                <c:pt idx="646">
                  <c:v>1588.2982440000001</c:v>
                </c:pt>
                <c:pt idx="647">
                  <c:v>1590.7532819999999</c:v>
                </c:pt>
                <c:pt idx="648">
                  <c:v>1593.20127</c:v>
                </c:pt>
                <c:pt idx="649">
                  <c:v>1595.6573069999999</c:v>
                </c:pt>
                <c:pt idx="650">
                  <c:v>1598.112384</c:v>
                </c:pt>
                <c:pt idx="651">
                  <c:v>1600.5698199999999</c:v>
                </c:pt>
                <c:pt idx="652">
                  <c:v>1603.0200299999999</c:v>
                </c:pt>
                <c:pt idx="653">
                  <c:v>1605.4744149999999</c:v>
                </c:pt>
                <c:pt idx="654">
                  <c:v>1607.9320270000001</c:v>
                </c:pt>
                <c:pt idx="655">
                  <c:v>1610.383165</c:v>
                </c:pt>
                <c:pt idx="656">
                  <c:v>1612.8417569999999</c:v>
                </c:pt>
                <c:pt idx="657">
                  <c:v>1615.3036440000001</c:v>
                </c:pt>
                <c:pt idx="658">
                  <c:v>1617.753001</c:v>
                </c:pt>
                <c:pt idx="659">
                  <c:v>1620.2125610000001</c:v>
                </c:pt>
                <c:pt idx="660">
                  <c:v>1622.6667150000001</c:v>
                </c:pt>
                <c:pt idx="661">
                  <c:v>1625.1234099999999</c:v>
                </c:pt>
                <c:pt idx="662">
                  <c:v>1627.572866</c:v>
                </c:pt>
                <c:pt idx="663">
                  <c:v>1630.0317930000001</c:v>
                </c:pt>
                <c:pt idx="664">
                  <c:v>1632.4946540000001</c:v>
                </c:pt>
                <c:pt idx="665">
                  <c:v>1634.947682</c:v>
                </c:pt>
                <c:pt idx="666">
                  <c:v>1637.396244</c:v>
                </c:pt>
                <c:pt idx="667">
                  <c:v>1639.857424</c:v>
                </c:pt>
                <c:pt idx="668">
                  <c:v>1642.3082589999999</c:v>
                </c:pt>
                <c:pt idx="669">
                  <c:v>1644.7674239999999</c:v>
                </c:pt>
                <c:pt idx="670">
                  <c:v>1647.2277160000001</c:v>
                </c:pt>
                <c:pt idx="671">
                  <c:v>1649.683194</c:v>
                </c:pt>
                <c:pt idx="672">
                  <c:v>1652.1339419999999</c:v>
                </c:pt>
                <c:pt idx="673">
                  <c:v>1654.595761</c:v>
                </c:pt>
                <c:pt idx="674">
                  <c:v>1657.0502039999999</c:v>
                </c:pt>
                <c:pt idx="675">
                  <c:v>1659.5043780000001</c:v>
                </c:pt>
                <c:pt idx="676">
                  <c:v>1661.961802</c:v>
                </c:pt>
                <c:pt idx="677">
                  <c:v>1664.4209920000001</c:v>
                </c:pt>
                <c:pt idx="678">
                  <c:v>1666.872838</c:v>
                </c:pt>
                <c:pt idx="679">
                  <c:v>1669.323128</c:v>
                </c:pt>
                <c:pt idx="680">
                  <c:v>1671.783197</c:v>
                </c:pt>
                <c:pt idx="681">
                  <c:v>1674.242696</c:v>
                </c:pt>
                <c:pt idx="682">
                  <c:v>1676.697173</c:v>
                </c:pt>
                <c:pt idx="683">
                  <c:v>1679.1423560000001</c:v>
                </c:pt>
                <c:pt idx="684">
                  <c:v>1681.5997150000001</c:v>
                </c:pt>
                <c:pt idx="685">
                  <c:v>1684.0569860000001</c:v>
                </c:pt>
                <c:pt idx="686">
                  <c:v>1686.513625</c:v>
                </c:pt>
                <c:pt idx="687">
                  <c:v>1688.963131</c:v>
                </c:pt>
                <c:pt idx="688">
                  <c:v>1691.426792</c:v>
                </c:pt>
                <c:pt idx="689">
                  <c:v>1693.8767359999999</c:v>
                </c:pt>
                <c:pt idx="690">
                  <c:v>1696.33917</c:v>
                </c:pt>
                <c:pt idx="691">
                  <c:v>1698.7952560000001</c:v>
                </c:pt>
                <c:pt idx="692">
                  <c:v>1701.2483520000001</c:v>
                </c:pt>
                <c:pt idx="693">
                  <c:v>1703.699975</c:v>
                </c:pt>
                <c:pt idx="694">
                  <c:v>1706.151818</c:v>
                </c:pt>
                <c:pt idx="695">
                  <c:v>1708.607794</c:v>
                </c:pt>
                <c:pt idx="696">
                  <c:v>1711.0629980000001</c:v>
                </c:pt>
                <c:pt idx="697">
                  <c:v>1713.524672</c:v>
                </c:pt>
                <c:pt idx="698">
                  <c:v>1715.9827359999999</c:v>
                </c:pt>
                <c:pt idx="699">
                  <c:v>1718.4293379999999</c:v>
                </c:pt>
                <c:pt idx="700">
                  <c:v>1720.890124</c:v>
                </c:pt>
                <c:pt idx="701">
                  <c:v>1723.348422</c:v>
                </c:pt>
                <c:pt idx="702">
                  <c:v>1725.803666</c:v>
                </c:pt>
                <c:pt idx="703">
                  <c:v>1728.2673970000001</c:v>
                </c:pt>
                <c:pt idx="704">
                  <c:v>1730.7276019999999</c:v>
                </c:pt>
                <c:pt idx="705">
                  <c:v>1733.1863719999999</c:v>
                </c:pt>
                <c:pt idx="706">
                  <c:v>1735.634986</c:v>
                </c:pt>
                <c:pt idx="707">
                  <c:v>1738.0976479999999</c:v>
                </c:pt>
                <c:pt idx="708">
                  <c:v>1740.553177</c:v>
                </c:pt>
                <c:pt idx="709">
                  <c:v>1743.0031819999999</c:v>
                </c:pt>
                <c:pt idx="710">
                  <c:v>1745.463049</c:v>
                </c:pt>
                <c:pt idx="711">
                  <c:v>1747.915338</c:v>
                </c:pt>
                <c:pt idx="712">
                  <c:v>1750.373378</c:v>
                </c:pt>
                <c:pt idx="713">
                  <c:v>1752.8313350000001</c:v>
                </c:pt>
                <c:pt idx="714">
                  <c:v>1755.284316</c:v>
                </c:pt>
                <c:pt idx="715">
                  <c:v>1757.737879</c:v>
                </c:pt>
                <c:pt idx="716">
                  <c:v>1760.1922910000001</c:v>
                </c:pt>
                <c:pt idx="717">
                  <c:v>1762.6489039999999</c:v>
                </c:pt>
                <c:pt idx="718">
                  <c:v>1765.1248929999999</c:v>
                </c:pt>
                <c:pt idx="719">
                  <c:v>1767.56792</c:v>
                </c:pt>
                <c:pt idx="720">
                  <c:v>1770.0298909999999</c:v>
                </c:pt>
                <c:pt idx="721">
                  <c:v>1772.4773250000001</c:v>
                </c:pt>
                <c:pt idx="722">
                  <c:v>1774.9358930000001</c:v>
                </c:pt>
                <c:pt idx="723">
                  <c:v>1777.391185</c:v>
                </c:pt>
                <c:pt idx="724">
                  <c:v>1779.8529289999999</c:v>
                </c:pt>
                <c:pt idx="725">
                  <c:v>1782.30619</c:v>
                </c:pt>
                <c:pt idx="726">
                  <c:v>1784.7649960000001</c:v>
                </c:pt>
                <c:pt idx="727">
                  <c:v>1787.2230039999999</c:v>
                </c:pt>
                <c:pt idx="728">
                  <c:v>1789.6717100000001</c:v>
                </c:pt>
                <c:pt idx="729">
                  <c:v>1792.1359</c:v>
                </c:pt>
                <c:pt idx="730">
                  <c:v>1794.5782039999999</c:v>
                </c:pt>
                <c:pt idx="731">
                  <c:v>1797.0359189999999</c:v>
                </c:pt>
                <c:pt idx="732">
                  <c:v>1799.50119</c:v>
                </c:pt>
                <c:pt idx="733">
                  <c:v>1801.952532</c:v>
                </c:pt>
                <c:pt idx="734">
                  <c:v>1804.40969</c:v>
                </c:pt>
                <c:pt idx="735">
                  <c:v>1806.860113</c:v>
                </c:pt>
                <c:pt idx="736">
                  <c:v>1809.3223869999999</c:v>
                </c:pt>
                <c:pt idx="737">
                  <c:v>1811.7731329999999</c:v>
                </c:pt>
                <c:pt idx="738">
                  <c:v>1814.2361900000001</c:v>
                </c:pt>
                <c:pt idx="739">
                  <c:v>1816.6901720000001</c:v>
                </c:pt>
                <c:pt idx="740">
                  <c:v>1819.1594439999999</c:v>
                </c:pt>
                <c:pt idx="741">
                  <c:v>1821.6157450000001</c:v>
                </c:pt>
                <c:pt idx="742">
                  <c:v>1824.0647349999999</c:v>
                </c:pt>
                <c:pt idx="743">
                  <c:v>1826.517691</c:v>
                </c:pt>
                <c:pt idx="744">
                  <c:v>1828.983248</c:v>
                </c:pt>
                <c:pt idx="745">
                  <c:v>1831.4326169999999</c:v>
                </c:pt>
                <c:pt idx="746">
                  <c:v>1833.895389</c:v>
                </c:pt>
                <c:pt idx="747">
                  <c:v>1836.345039</c:v>
                </c:pt>
                <c:pt idx="748">
                  <c:v>1838.8000300000001</c:v>
                </c:pt>
                <c:pt idx="749">
                  <c:v>1841.257666</c:v>
                </c:pt>
                <c:pt idx="750">
                  <c:v>1843.7073250000001</c:v>
                </c:pt>
                <c:pt idx="751">
                  <c:v>1846.169842</c:v>
                </c:pt>
                <c:pt idx="752">
                  <c:v>1848.6133910000001</c:v>
                </c:pt>
                <c:pt idx="753">
                  <c:v>1851.077998</c:v>
                </c:pt>
                <c:pt idx="754">
                  <c:v>1853.5271869999999</c:v>
                </c:pt>
                <c:pt idx="755">
                  <c:v>1856.0036399999999</c:v>
                </c:pt>
                <c:pt idx="756">
                  <c:v>1858.450341</c:v>
                </c:pt>
                <c:pt idx="757">
                  <c:v>1860.911822</c:v>
                </c:pt>
                <c:pt idx="758">
                  <c:v>1863.3642199999999</c:v>
                </c:pt>
                <c:pt idx="759">
                  <c:v>1865.8175960000001</c:v>
                </c:pt>
                <c:pt idx="760">
                  <c:v>1868.2693979999999</c:v>
                </c:pt>
                <c:pt idx="761">
                  <c:v>1870.7280229999999</c:v>
                </c:pt>
                <c:pt idx="762">
                  <c:v>1873.176232</c:v>
                </c:pt>
                <c:pt idx="763">
                  <c:v>1875.6314299999999</c:v>
                </c:pt>
                <c:pt idx="764">
                  <c:v>1878.0940089999999</c:v>
                </c:pt>
                <c:pt idx="765">
                  <c:v>1880.5434290000001</c:v>
                </c:pt>
                <c:pt idx="766">
                  <c:v>1882.996799</c:v>
                </c:pt>
                <c:pt idx="767">
                  <c:v>1885.452933</c:v>
                </c:pt>
                <c:pt idx="768">
                  <c:v>1887.912777</c:v>
                </c:pt>
                <c:pt idx="769">
                  <c:v>1890.365374</c:v>
                </c:pt>
                <c:pt idx="770">
                  <c:v>1892.8286869999999</c:v>
                </c:pt>
                <c:pt idx="771">
                  <c:v>1895.2762729999999</c:v>
                </c:pt>
                <c:pt idx="772">
                  <c:v>1897.731937</c:v>
                </c:pt>
                <c:pt idx="773">
                  <c:v>1900.1927929999999</c:v>
                </c:pt>
                <c:pt idx="774">
                  <c:v>1902.6432159999999</c:v>
                </c:pt>
                <c:pt idx="775">
                  <c:v>1905.105955</c:v>
                </c:pt>
                <c:pt idx="776">
                  <c:v>1907.5608299999999</c:v>
                </c:pt>
                <c:pt idx="777">
                  <c:v>1910.0055649999999</c:v>
                </c:pt>
                <c:pt idx="778">
                  <c:v>1912.4736909999999</c:v>
                </c:pt>
                <c:pt idx="779">
                  <c:v>1914.9278979999999</c:v>
                </c:pt>
                <c:pt idx="780">
                  <c:v>1917.3758829999999</c:v>
                </c:pt>
                <c:pt idx="781">
                  <c:v>1919.8318260000001</c:v>
                </c:pt>
                <c:pt idx="782">
                  <c:v>1922.294099</c:v>
                </c:pt>
                <c:pt idx="783">
                  <c:v>1924.742882</c:v>
                </c:pt>
                <c:pt idx="784">
                  <c:v>1927.2102950000001</c:v>
                </c:pt>
                <c:pt idx="785">
                  <c:v>1929.6666479999999</c:v>
                </c:pt>
                <c:pt idx="786">
                  <c:v>1932.1153059999999</c:v>
                </c:pt>
                <c:pt idx="787">
                  <c:v>1934.567761</c:v>
                </c:pt>
                <c:pt idx="788">
                  <c:v>1937.0243519999999</c:v>
                </c:pt>
                <c:pt idx="789">
                  <c:v>1939.4718519999999</c:v>
                </c:pt>
                <c:pt idx="790">
                  <c:v>1941.93685</c:v>
                </c:pt>
                <c:pt idx="791">
                  <c:v>1944.4020370000001</c:v>
                </c:pt>
                <c:pt idx="792">
                  <c:v>1946.8551419999999</c:v>
                </c:pt>
                <c:pt idx="793">
                  <c:v>1949.313357</c:v>
                </c:pt>
                <c:pt idx="794">
                  <c:v>1951.7681399999999</c:v>
                </c:pt>
                <c:pt idx="795">
                  <c:v>1954.223829</c:v>
                </c:pt>
                <c:pt idx="796">
                  <c:v>1956.677261</c:v>
                </c:pt>
                <c:pt idx="797">
                  <c:v>1959.1325569999999</c:v>
                </c:pt>
                <c:pt idx="798">
                  <c:v>1961.582308</c:v>
                </c:pt>
                <c:pt idx="799">
                  <c:v>1964.0389479999999</c:v>
                </c:pt>
                <c:pt idx="800">
                  <c:v>1966.499229</c:v>
                </c:pt>
                <c:pt idx="801">
                  <c:v>1968.95208</c:v>
                </c:pt>
                <c:pt idx="802">
                  <c:v>1971.4076910000001</c:v>
                </c:pt>
                <c:pt idx="803">
                  <c:v>1973.8582200000001</c:v>
                </c:pt>
                <c:pt idx="804">
                  <c:v>1976.3217979999999</c:v>
                </c:pt>
                <c:pt idx="805">
                  <c:v>1978.7709910000001</c:v>
                </c:pt>
                <c:pt idx="806">
                  <c:v>1981.225717</c:v>
                </c:pt>
                <c:pt idx="807">
                  <c:v>1983.684182</c:v>
                </c:pt>
                <c:pt idx="808">
                  <c:v>1986.133783</c:v>
                </c:pt>
                <c:pt idx="809">
                  <c:v>1988.592611</c:v>
                </c:pt>
                <c:pt idx="810">
                  <c:v>1991.049728</c:v>
                </c:pt>
                <c:pt idx="811">
                  <c:v>1993.5086429999999</c:v>
                </c:pt>
                <c:pt idx="812">
                  <c:v>1995.965852</c:v>
                </c:pt>
                <c:pt idx="813">
                  <c:v>1998.4136900000001</c:v>
                </c:pt>
                <c:pt idx="814">
                  <c:v>2000.873636</c:v>
                </c:pt>
                <c:pt idx="815">
                  <c:v>2003.3344070000001</c:v>
                </c:pt>
                <c:pt idx="816">
                  <c:v>2005.798884</c:v>
                </c:pt>
                <c:pt idx="817">
                  <c:v>2008.264962</c:v>
                </c:pt>
                <c:pt idx="818">
                  <c:v>2010.730961</c:v>
                </c:pt>
                <c:pt idx="819">
                  <c:v>2013.192049</c:v>
                </c:pt>
                <c:pt idx="820">
                  <c:v>2015.641204</c:v>
                </c:pt>
                <c:pt idx="821">
                  <c:v>2018.090684</c:v>
                </c:pt>
                <c:pt idx="822">
                  <c:v>2020.5445669999999</c:v>
                </c:pt>
                <c:pt idx="823">
                  <c:v>2023.022093</c:v>
                </c:pt>
                <c:pt idx="824">
                  <c:v>2025.4793549999999</c:v>
                </c:pt>
                <c:pt idx="825">
                  <c:v>2027.9277609999999</c:v>
                </c:pt>
                <c:pt idx="826">
                  <c:v>2030.394395</c:v>
                </c:pt>
                <c:pt idx="827">
                  <c:v>2032.8423230000001</c:v>
                </c:pt>
                <c:pt idx="828">
                  <c:v>2035.302289</c:v>
                </c:pt>
                <c:pt idx="829">
                  <c:v>2037.7597270000001</c:v>
                </c:pt>
                <c:pt idx="830">
                  <c:v>2040.2112079999999</c:v>
                </c:pt>
                <c:pt idx="831">
                  <c:v>2042.6708000000001</c:v>
                </c:pt>
                <c:pt idx="832">
                  <c:v>2045.1185579999999</c:v>
                </c:pt>
                <c:pt idx="833">
                  <c:v>2047.581095</c:v>
                </c:pt>
                <c:pt idx="834">
                  <c:v>2050.0325720000001</c:v>
                </c:pt>
                <c:pt idx="835">
                  <c:v>2052.4961699999999</c:v>
                </c:pt>
                <c:pt idx="836">
                  <c:v>2054.945287</c:v>
                </c:pt>
                <c:pt idx="837">
                  <c:v>2057.3958969999999</c:v>
                </c:pt>
                <c:pt idx="838">
                  <c:v>2059.8575810000002</c:v>
                </c:pt>
                <c:pt idx="839">
                  <c:v>2062.3095840000001</c:v>
                </c:pt>
                <c:pt idx="840">
                  <c:v>2064.7812709999998</c:v>
                </c:pt>
                <c:pt idx="841">
                  <c:v>2067.2375969999998</c:v>
                </c:pt>
                <c:pt idx="842">
                  <c:v>2069.6909679999999</c:v>
                </c:pt>
                <c:pt idx="843">
                  <c:v>2072.146835</c:v>
                </c:pt>
                <c:pt idx="844">
                  <c:v>2074.605583</c:v>
                </c:pt>
                <c:pt idx="845">
                  <c:v>2077.064335</c:v>
                </c:pt>
                <c:pt idx="846">
                  <c:v>2079.5142689999998</c:v>
                </c:pt>
                <c:pt idx="847">
                  <c:v>2081.96729</c:v>
                </c:pt>
                <c:pt idx="848">
                  <c:v>2084.422239</c:v>
                </c:pt>
                <c:pt idx="849">
                  <c:v>2086.885718</c:v>
                </c:pt>
                <c:pt idx="850">
                  <c:v>2089.3378729999999</c:v>
                </c:pt>
                <c:pt idx="851">
                  <c:v>2091.7900330000002</c:v>
                </c:pt>
                <c:pt idx="852">
                  <c:v>2094.2501160000002</c:v>
                </c:pt>
                <c:pt idx="853">
                  <c:v>2096.7061720000002</c:v>
                </c:pt>
                <c:pt idx="854">
                  <c:v>2099.15245</c:v>
                </c:pt>
                <c:pt idx="855">
                  <c:v>2101.6170569999999</c:v>
                </c:pt>
                <c:pt idx="856">
                  <c:v>2104.0602370000001</c:v>
                </c:pt>
                <c:pt idx="857">
                  <c:v>2106.5207559999999</c:v>
                </c:pt>
                <c:pt idx="858">
                  <c:v>2108.9691250000001</c:v>
                </c:pt>
                <c:pt idx="859">
                  <c:v>2111.4296119999999</c:v>
                </c:pt>
                <c:pt idx="860">
                  <c:v>2113.8810239999998</c:v>
                </c:pt>
                <c:pt idx="861">
                  <c:v>2116.331064</c:v>
                </c:pt>
                <c:pt idx="862">
                  <c:v>2118.782925</c:v>
                </c:pt>
                <c:pt idx="863">
                  <c:v>2121.2410329999998</c:v>
                </c:pt>
                <c:pt idx="864">
                  <c:v>2123.710619</c:v>
                </c:pt>
                <c:pt idx="865">
                  <c:v>2126.1646009999999</c:v>
                </c:pt>
                <c:pt idx="866">
                  <c:v>2128.618105</c:v>
                </c:pt>
                <c:pt idx="867">
                  <c:v>2131.0796570000002</c:v>
                </c:pt>
                <c:pt idx="868">
                  <c:v>2133.5336769999999</c:v>
                </c:pt>
                <c:pt idx="869">
                  <c:v>2135.9919730000001</c:v>
                </c:pt>
                <c:pt idx="870">
                  <c:v>2138.440701</c:v>
                </c:pt>
                <c:pt idx="871">
                  <c:v>2140.9016980000001</c:v>
                </c:pt>
                <c:pt idx="872">
                  <c:v>2143.3515689999999</c:v>
                </c:pt>
                <c:pt idx="873">
                  <c:v>2145.8087949999999</c:v>
                </c:pt>
                <c:pt idx="874">
                  <c:v>2148.269018</c:v>
                </c:pt>
                <c:pt idx="875">
                  <c:v>2150.722937</c:v>
                </c:pt>
                <c:pt idx="876">
                  <c:v>2153.1771410000001</c:v>
                </c:pt>
                <c:pt idx="877">
                  <c:v>2155.6426999999999</c:v>
                </c:pt>
                <c:pt idx="878">
                  <c:v>2158.0885760000001</c:v>
                </c:pt>
                <c:pt idx="879">
                  <c:v>2160.544746</c:v>
                </c:pt>
                <c:pt idx="880">
                  <c:v>2162.996369</c:v>
                </c:pt>
                <c:pt idx="881">
                  <c:v>2165.4562639999999</c:v>
                </c:pt>
                <c:pt idx="882">
                  <c:v>2167.9091549999998</c:v>
                </c:pt>
                <c:pt idx="883">
                  <c:v>2170.3670350000002</c:v>
                </c:pt>
                <c:pt idx="884">
                  <c:v>2172.8140859999999</c:v>
                </c:pt>
                <c:pt idx="885">
                  <c:v>2175.2700970000001</c:v>
                </c:pt>
                <c:pt idx="886">
                  <c:v>2177.732094</c:v>
                </c:pt>
                <c:pt idx="887">
                  <c:v>2180.1861220000001</c:v>
                </c:pt>
                <c:pt idx="888">
                  <c:v>2182.639717</c:v>
                </c:pt>
                <c:pt idx="889">
                  <c:v>2185.089422</c:v>
                </c:pt>
                <c:pt idx="890">
                  <c:v>2187.5473539999998</c:v>
                </c:pt>
                <c:pt idx="891">
                  <c:v>2190.0025930000002</c:v>
                </c:pt>
                <c:pt idx="892">
                  <c:v>2192.4509629999998</c:v>
                </c:pt>
                <c:pt idx="893">
                  <c:v>2194.9141789999999</c:v>
                </c:pt>
                <c:pt idx="894">
                  <c:v>2197.3706940000002</c:v>
                </c:pt>
                <c:pt idx="895">
                  <c:v>2199.8258190000001</c:v>
                </c:pt>
                <c:pt idx="896">
                  <c:v>2202.2771739999998</c:v>
                </c:pt>
                <c:pt idx="897">
                  <c:v>2204.7416170000001</c:v>
                </c:pt>
                <c:pt idx="898">
                  <c:v>2207.188705</c:v>
                </c:pt>
                <c:pt idx="899">
                  <c:v>2209.6518289999999</c:v>
                </c:pt>
                <c:pt idx="900">
                  <c:v>2212.1011680000001</c:v>
                </c:pt>
                <c:pt idx="901">
                  <c:v>2214.5549299999998</c:v>
                </c:pt>
                <c:pt idx="902">
                  <c:v>2217.0158590000001</c:v>
                </c:pt>
                <c:pt idx="903">
                  <c:v>2219.4744009999999</c:v>
                </c:pt>
                <c:pt idx="904">
                  <c:v>2221.9318760000001</c:v>
                </c:pt>
                <c:pt idx="905">
                  <c:v>2224.380388</c:v>
                </c:pt>
                <c:pt idx="906">
                  <c:v>2226.845765</c:v>
                </c:pt>
                <c:pt idx="907">
                  <c:v>2229.3026909999999</c:v>
                </c:pt>
                <c:pt idx="908">
                  <c:v>2231.7502249999998</c:v>
                </c:pt>
                <c:pt idx="909">
                  <c:v>2234.2132849999998</c:v>
                </c:pt>
                <c:pt idx="910">
                  <c:v>2236.6644419999998</c:v>
                </c:pt>
                <c:pt idx="911">
                  <c:v>2239.1182159999998</c:v>
                </c:pt>
                <c:pt idx="912">
                  <c:v>2241.575867</c:v>
                </c:pt>
                <c:pt idx="913">
                  <c:v>2244.044382</c:v>
                </c:pt>
                <c:pt idx="914">
                  <c:v>2246.5001830000001</c:v>
                </c:pt>
                <c:pt idx="915">
                  <c:v>2248.9610899999998</c:v>
                </c:pt>
                <c:pt idx="916">
                  <c:v>2251.4155369999999</c:v>
                </c:pt>
                <c:pt idx="917">
                  <c:v>2253.8709429999999</c:v>
                </c:pt>
                <c:pt idx="918">
                  <c:v>2256.3155409999999</c:v>
                </c:pt>
                <c:pt idx="919">
                  <c:v>2258.7721430000001</c:v>
                </c:pt>
                <c:pt idx="920">
                  <c:v>2261.233033</c:v>
                </c:pt>
                <c:pt idx="921">
                  <c:v>2263.6889879999999</c:v>
                </c:pt>
                <c:pt idx="922">
                  <c:v>2266.1392259999998</c:v>
                </c:pt>
                <c:pt idx="923">
                  <c:v>2268.5954419999998</c:v>
                </c:pt>
                <c:pt idx="924">
                  <c:v>2271.045055</c:v>
                </c:pt>
                <c:pt idx="925">
                  <c:v>2273.5036249999998</c:v>
                </c:pt>
                <c:pt idx="926">
                  <c:v>2275.9657659999998</c:v>
                </c:pt>
                <c:pt idx="927">
                  <c:v>2278.4198070000002</c:v>
                </c:pt>
                <c:pt idx="928">
                  <c:v>2280.875771</c:v>
                </c:pt>
                <c:pt idx="929">
                  <c:v>2283.3232509999998</c:v>
                </c:pt>
                <c:pt idx="930">
                  <c:v>2285.7779679999999</c:v>
                </c:pt>
                <c:pt idx="931">
                  <c:v>2288.2361380000002</c:v>
                </c:pt>
                <c:pt idx="932">
                  <c:v>2290.6839789999999</c:v>
                </c:pt>
                <c:pt idx="933">
                  <c:v>2293.1410289999999</c:v>
                </c:pt>
                <c:pt idx="934">
                  <c:v>2295.595202</c:v>
                </c:pt>
                <c:pt idx="935">
                  <c:v>2298.0507349999998</c:v>
                </c:pt>
                <c:pt idx="936">
                  <c:v>2300.5080149999999</c:v>
                </c:pt>
                <c:pt idx="937">
                  <c:v>2302.9636569999998</c:v>
                </c:pt>
                <c:pt idx="938">
                  <c:v>2305.4354440000002</c:v>
                </c:pt>
                <c:pt idx="939">
                  <c:v>2307.8921719999998</c:v>
                </c:pt>
                <c:pt idx="940">
                  <c:v>2310.352766</c:v>
                </c:pt>
                <c:pt idx="941">
                  <c:v>2312.8152129999999</c:v>
                </c:pt>
                <c:pt idx="942">
                  <c:v>2315.2628129999998</c:v>
                </c:pt>
                <c:pt idx="943">
                  <c:v>2317.7240280000001</c:v>
                </c:pt>
                <c:pt idx="944">
                  <c:v>2320.1791579999999</c:v>
                </c:pt>
                <c:pt idx="945">
                  <c:v>2322.6309470000001</c:v>
                </c:pt>
                <c:pt idx="946">
                  <c:v>2325.0801059999999</c:v>
                </c:pt>
                <c:pt idx="947">
                  <c:v>2327.5364209999998</c:v>
                </c:pt>
                <c:pt idx="948">
                  <c:v>2329.9975330000002</c:v>
                </c:pt>
                <c:pt idx="949">
                  <c:v>2332.4486489999999</c:v>
                </c:pt>
                <c:pt idx="950">
                  <c:v>2334.9156280000002</c:v>
                </c:pt>
                <c:pt idx="951">
                  <c:v>2337.363069</c:v>
                </c:pt>
                <c:pt idx="952">
                  <c:v>2339.8136180000001</c:v>
                </c:pt>
                <c:pt idx="953">
                  <c:v>2342.2740480000002</c:v>
                </c:pt>
                <c:pt idx="954">
                  <c:v>2344.729112</c:v>
                </c:pt>
                <c:pt idx="955">
                  <c:v>2347.1793619999999</c:v>
                </c:pt>
                <c:pt idx="956">
                  <c:v>2349.6379080000002</c:v>
                </c:pt>
                <c:pt idx="957">
                  <c:v>2352.0935720000002</c:v>
                </c:pt>
                <c:pt idx="958">
                  <c:v>2354.550369</c:v>
                </c:pt>
                <c:pt idx="959">
                  <c:v>2357.007255</c:v>
                </c:pt>
                <c:pt idx="960">
                  <c:v>2359.4560510000001</c:v>
                </c:pt>
                <c:pt idx="961">
                  <c:v>2361.9207879999999</c:v>
                </c:pt>
                <c:pt idx="962">
                  <c:v>2364.3687180000002</c:v>
                </c:pt>
                <c:pt idx="963">
                  <c:v>2366.8233140000002</c:v>
                </c:pt>
                <c:pt idx="964">
                  <c:v>2369.2868990000002</c:v>
                </c:pt>
                <c:pt idx="965">
                  <c:v>2371.7375649999999</c:v>
                </c:pt>
                <c:pt idx="966">
                  <c:v>2374.1955290000001</c:v>
                </c:pt>
                <c:pt idx="967">
                  <c:v>2376.6516649999999</c:v>
                </c:pt>
                <c:pt idx="968">
                  <c:v>2379.1101199999998</c:v>
                </c:pt>
                <c:pt idx="969">
                  <c:v>2381.5645519999998</c:v>
                </c:pt>
                <c:pt idx="970">
                  <c:v>2384.0173249999998</c:v>
                </c:pt>
                <c:pt idx="971">
                  <c:v>2386.4757049999998</c:v>
                </c:pt>
                <c:pt idx="972">
                  <c:v>2388.9278370000002</c:v>
                </c:pt>
                <c:pt idx="973">
                  <c:v>2391.3763309999999</c:v>
                </c:pt>
                <c:pt idx="974">
                  <c:v>2393.8397479999999</c:v>
                </c:pt>
                <c:pt idx="975">
                  <c:v>2396.2883660000002</c:v>
                </c:pt>
                <c:pt idx="976">
                  <c:v>2398.7503700000002</c:v>
                </c:pt>
                <c:pt idx="977">
                  <c:v>2401.1986539999998</c:v>
                </c:pt>
                <c:pt idx="978">
                  <c:v>2403.6647210000001</c:v>
                </c:pt>
                <c:pt idx="979">
                  <c:v>2406.1100310000002</c:v>
                </c:pt>
                <c:pt idx="980">
                  <c:v>2408.5629779999999</c:v>
                </c:pt>
                <c:pt idx="981">
                  <c:v>2411.0223500000002</c:v>
                </c:pt>
                <c:pt idx="982">
                  <c:v>2413.4788699999999</c:v>
                </c:pt>
                <c:pt idx="983">
                  <c:v>2415.9367339999999</c:v>
                </c:pt>
                <c:pt idx="984">
                  <c:v>2418.3841670000002</c:v>
                </c:pt>
                <c:pt idx="985">
                  <c:v>2420.846763</c:v>
                </c:pt>
                <c:pt idx="986">
                  <c:v>2423.2967400000002</c:v>
                </c:pt>
                <c:pt idx="987">
                  <c:v>2425.7519419999999</c:v>
                </c:pt>
                <c:pt idx="988">
                  <c:v>2428.2119290000001</c:v>
                </c:pt>
                <c:pt idx="989">
                  <c:v>2430.6569140000001</c:v>
                </c:pt>
                <c:pt idx="990">
                  <c:v>2433.1167759999998</c:v>
                </c:pt>
                <c:pt idx="991">
                  <c:v>2435.5747700000002</c:v>
                </c:pt>
                <c:pt idx="992">
                  <c:v>2438.0349270000002</c:v>
                </c:pt>
                <c:pt idx="993">
                  <c:v>2440.48801</c:v>
                </c:pt>
                <c:pt idx="994">
                  <c:v>2442.9405339999998</c:v>
                </c:pt>
                <c:pt idx="995">
                  <c:v>2445.397426</c:v>
                </c:pt>
                <c:pt idx="996">
                  <c:v>2447.8574050000002</c:v>
                </c:pt>
                <c:pt idx="997">
                  <c:v>2450.3117820000002</c:v>
                </c:pt>
                <c:pt idx="998">
                  <c:v>2452.7701849999999</c:v>
                </c:pt>
                <c:pt idx="999">
                  <c:v>2455.2225400000002</c:v>
                </c:pt>
                <c:pt idx="1000">
                  <c:v>2457.6690739999999</c:v>
                </c:pt>
                <c:pt idx="1001">
                  <c:v>2460.1225559999998</c:v>
                </c:pt>
                <c:pt idx="1002">
                  <c:v>2462.589598</c:v>
                </c:pt>
                <c:pt idx="1003">
                  <c:v>2465.0389620000001</c:v>
                </c:pt>
                <c:pt idx="1004">
                  <c:v>2467.4972539999999</c:v>
                </c:pt>
                <c:pt idx="1005">
                  <c:v>2469.9491400000002</c:v>
                </c:pt>
                <c:pt idx="1006">
                  <c:v>2472.40112</c:v>
                </c:pt>
                <c:pt idx="1007">
                  <c:v>2474.8628239999998</c:v>
                </c:pt>
                <c:pt idx="1008">
                  <c:v>2477.3141350000001</c:v>
                </c:pt>
                <c:pt idx="1009">
                  <c:v>2479.7708980000002</c:v>
                </c:pt>
                <c:pt idx="1010">
                  <c:v>2482.249174</c:v>
                </c:pt>
                <c:pt idx="1011">
                  <c:v>2484.701853</c:v>
                </c:pt>
                <c:pt idx="1012">
                  <c:v>2487.1562349999999</c:v>
                </c:pt>
                <c:pt idx="1013">
                  <c:v>2489.6059780000001</c:v>
                </c:pt>
                <c:pt idx="1014">
                  <c:v>2492.0668289999999</c:v>
                </c:pt>
                <c:pt idx="1015">
                  <c:v>2494.5151700000001</c:v>
                </c:pt>
                <c:pt idx="1016">
                  <c:v>2496.966402</c:v>
                </c:pt>
                <c:pt idx="1017">
                  <c:v>2499.424074</c:v>
                </c:pt>
                <c:pt idx="1018">
                  <c:v>2501.8753769999998</c:v>
                </c:pt>
                <c:pt idx="1019">
                  <c:v>2504.337833</c:v>
                </c:pt>
                <c:pt idx="1020">
                  <c:v>2506.7910419999998</c:v>
                </c:pt>
                <c:pt idx="1021">
                  <c:v>2509.2412709999999</c:v>
                </c:pt>
                <c:pt idx="1022">
                  <c:v>2511.6993560000001</c:v>
                </c:pt>
                <c:pt idx="1023">
                  <c:v>2514.15868</c:v>
                </c:pt>
                <c:pt idx="1024">
                  <c:v>2516.6173549999999</c:v>
                </c:pt>
                <c:pt idx="1025">
                  <c:v>2519.0753850000001</c:v>
                </c:pt>
                <c:pt idx="1026">
                  <c:v>2521.5206459999999</c:v>
                </c:pt>
                <c:pt idx="1027">
                  <c:v>2523.9886740000002</c:v>
                </c:pt>
                <c:pt idx="1028">
                  <c:v>2526.4382099999998</c:v>
                </c:pt>
                <c:pt idx="1029">
                  <c:v>2528.8942910000001</c:v>
                </c:pt>
                <c:pt idx="1030">
                  <c:v>2531.3518730000001</c:v>
                </c:pt>
                <c:pt idx="1031">
                  <c:v>2533.808669</c:v>
                </c:pt>
                <c:pt idx="1032">
                  <c:v>2536.2573609999999</c:v>
                </c:pt>
                <c:pt idx="1033">
                  <c:v>2538.71074</c:v>
                </c:pt>
                <c:pt idx="1034">
                  <c:v>2541.160566</c:v>
                </c:pt>
                <c:pt idx="1035">
                  <c:v>2543.6208069999998</c:v>
                </c:pt>
                <c:pt idx="1036">
                  <c:v>2546.083134</c:v>
                </c:pt>
                <c:pt idx="1037">
                  <c:v>2548.5326639999998</c:v>
                </c:pt>
                <c:pt idx="1038">
                  <c:v>2550.9931329999999</c:v>
                </c:pt>
                <c:pt idx="1039">
                  <c:v>2553.4498979999998</c:v>
                </c:pt>
                <c:pt idx="1040">
                  <c:v>2555.897774</c:v>
                </c:pt>
                <c:pt idx="1041">
                  <c:v>2558.3537900000001</c:v>
                </c:pt>
                <c:pt idx="1042">
                  <c:v>2560.815642</c:v>
                </c:pt>
                <c:pt idx="1043">
                  <c:v>2563.2722709999998</c:v>
                </c:pt>
                <c:pt idx="1044">
                  <c:v>2565.7200870000001</c:v>
                </c:pt>
                <c:pt idx="1045">
                  <c:v>2568.1752919999999</c:v>
                </c:pt>
                <c:pt idx="1046">
                  <c:v>2570.6321280000002</c:v>
                </c:pt>
                <c:pt idx="1047">
                  <c:v>2573.084104</c:v>
                </c:pt>
                <c:pt idx="1048">
                  <c:v>2575.5438399999998</c:v>
                </c:pt>
                <c:pt idx="1049">
                  <c:v>2578.0049819999999</c:v>
                </c:pt>
                <c:pt idx="1050">
                  <c:v>2580.4572440000002</c:v>
                </c:pt>
                <c:pt idx="1051">
                  <c:v>2582.9186260000001</c:v>
                </c:pt>
                <c:pt idx="1052">
                  <c:v>2585.3625539999998</c:v>
                </c:pt>
                <c:pt idx="1053">
                  <c:v>2587.8272919999999</c:v>
                </c:pt>
                <c:pt idx="1054">
                  <c:v>2590.2772369999998</c:v>
                </c:pt>
                <c:pt idx="1055">
                  <c:v>2592.7297570000001</c:v>
                </c:pt>
                <c:pt idx="1056">
                  <c:v>2595.1939560000001</c:v>
                </c:pt>
                <c:pt idx="1057">
                  <c:v>2597.6496099999999</c:v>
                </c:pt>
                <c:pt idx="1058">
                  <c:v>2600.0998030000001</c:v>
                </c:pt>
                <c:pt idx="1059">
                  <c:v>2602.5902099999998</c:v>
                </c:pt>
                <c:pt idx="1060">
                  <c:v>2605.039135</c:v>
                </c:pt>
                <c:pt idx="1061">
                  <c:v>2607.4953559999999</c:v>
                </c:pt>
                <c:pt idx="1062">
                  <c:v>2609.9530540000001</c:v>
                </c:pt>
                <c:pt idx="1063">
                  <c:v>2612.4036850000002</c:v>
                </c:pt>
                <c:pt idx="1064">
                  <c:v>2614.864564</c:v>
                </c:pt>
                <c:pt idx="1065">
                  <c:v>2617.3197810000001</c:v>
                </c:pt>
                <c:pt idx="1066">
                  <c:v>2619.7674219999999</c:v>
                </c:pt>
                <c:pt idx="1067">
                  <c:v>2622.2321900000002</c:v>
                </c:pt>
                <c:pt idx="1068">
                  <c:v>2624.6829849999999</c:v>
                </c:pt>
                <c:pt idx="1069">
                  <c:v>2627.1378370000002</c:v>
                </c:pt>
                <c:pt idx="1070">
                  <c:v>2629.583427</c:v>
                </c:pt>
                <c:pt idx="1071">
                  <c:v>2632.0378380000002</c:v>
                </c:pt>
                <c:pt idx="1072">
                  <c:v>2634.500567</c:v>
                </c:pt>
                <c:pt idx="1073">
                  <c:v>2636.949959</c:v>
                </c:pt>
                <c:pt idx="1074">
                  <c:v>2639.412139</c:v>
                </c:pt>
                <c:pt idx="1075">
                  <c:v>2641.8620329999999</c:v>
                </c:pt>
                <c:pt idx="1076">
                  <c:v>2644.3216689999999</c:v>
                </c:pt>
                <c:pt idx="1077">
                  <c:v>2646.7686210000002</c:v>
                </c:pt>
                <c:pt idx="1078">
                  <c:v>2649.226435</c:v>
                </c:pt>
                <c:pt idx="1079">
                  <c:v>2651.678324</c:v>
                </c:pt>
                <c:pt idx="1080">
                  <c:v>2654.138183</c:v>
                </c:pt>
                <c:pt idx="1081">
                  <c:v>2656.588377</c:v>
                </c:pt>
                <c:pt idx="1082">
                  <c:v>2659.0636509999999</c:v>
                </c:pt>
                <c:pt idx="1083">
                  <c:v>2661.522172</c:v>
                </c:pt>
                <c:pt idx="1084">
                  <c:v>2663.9881700000001</c:v>
                </c:pt>
                <c:pt idx="1085">
                  <c:v>2666.4432529999999</c:v>
                </c:pt>
                <c:pt idx="1086">
                  <c:v>2668.8969699999998</c:v>
                </c:pt>
                <c:pt idx="1087">
                  <c:v>2671.3587360000001</c:v>
                </c:pt>
                <c:pt idx="1088">
                  <c:v>2673.8079320000002</c:v>
                </c:pt>
                <c:pt idx="1089">
                  <c:v>2676.270156</c:v>
                </c:pt>
                <c:pt idx="1090">
                  <c:v>2678.7306629999998</c:v>
                </c:pt>
                <c:pt idx="1091">
                  <c:v>2681.1785759999998</c:v>
                </c:pt>
                <c:pt idx="1092">
                  <c:v>2683.6383030000002</c:v>
                </c:pt>
                <c:pt idx="1093">
                  <c:v>2686.0958099999998</c:v>
                </c:pt>
                <c:pt idx="1094">
                  <c:v>2688.5423850000002</c:v>
                </c:pt>
                <c:pt idx="1095">
                  <c:v>2690.996009</c:v>
                </c:pt>
                <c:pt idx="1096">
                  <c:v>2693.4584159999999</c:v>
                </c:pt>
                <c:pt idx="1097">
                  <c:v>2695.9089680000002</c:v>
                </c:pt>
                <c:pt idx="1098">
                  <c:v>2698.3722429999998</c:v>
                </c:pt>
                <c:pt idx="1099">
                  <c:v>2700.8279419999999</c:v>
                </c:pt>
                <c:pt idx="1100">
                  <c:v>2703.281657</c:v>
                </c:pt>
                <c:pt idx="1101">
                  <c:v>2705.7292849999999</c:v>
                </c:pt>
                <c:pt idx="1102">
                  <c:v>2708.1917709999998</c:v>
                </c:pt>
                <c:pt idx="1103">
                  <c:v>2710.6423140000002</c:v>
                </c:pt>
                <c:pt idx="1104">
                  <c:v>2713.100058</c:v>
                </c:pt>
                <c:pt idx="1105">
                  <c:v>2715.5596489999998</c:v>
                </c:pt>
                <c:pt idx="1106">
                  <c:v>2718.0101709999999</c:v>
                </c:pt>
                <c:pt idx="1107">
                  <c:v>2720.4643139999998</c:v>
                </c:pt>
                <c:pt idx="1108">
                  <c:v>2722.9188370000002</c:v>
                </c:pt>
                <c:pt idx="1109">
                  <c:v>2725.374871</c:v>
                </c:pt>
                <c:pt idx="1110">
                  <c:v>2727.83626</c:v>
                </c:pt>
                <c:pt idx="1111">
                  <c:v>2730.282917</c:v>
                </c:pt>
                <c:pt idx="1112">
                  <c:v>2732.7399420000002</c:v>
                </c:pt>
                <c:pt idx="1113">
                  <c:v>2735.1922209999998</c:v>
                </c:pt>
                <c:pt idx="1114">
                  <c:v>2737.6517530000001</c:v>
                </c:pt>
                <c:pt idx="1115">
                  <c:v>2740.0995969999999</c:v>
                </c:pt>
                <c:pt idx="1116">
                  <c:v>2742.5550389999999</c:v>
                </c:pt>
                <c:pt idx="1117">
                  <c:v>2745.008045</c:v>
                </c:pt>
                <c:pt idx="1118">
                  <c:v>2747.4705829999998</c:v>
                </c:pt>
                <c:pt idx="1119">
                  <c:v>2749.9183200000002</c:v>
                </c:pt>
                <c:pt idx="1120">
                  <c:v>2752.3738090000002</c:v>
                </c:pt>
                <c:pt idx="1121">
                  <c:v>2754.8218830000001</c:v>
                </c:pt>
                <c:pt idx="1122">
                  <c:v>2757.279955</c:v>
                </c:pt>
                <c:pt idx="1123">
                  <c:v>2759.7380050000002</c:v>
                </c:pt>
                <c:pt idx="1124">
                  <c:v>2762.1903229999998</c:v>
                </c:pt>
                <c:pt idx="1125">
                  <c:v>2764.6548819999998</c:v>
                </c:pt>
                <c:pt idx="1126">
                  <c:v>2767.0977160000002</c:v>
                </c:pt>
                <c:pt idx="1127">
                  <c:v>2769.556775</c:v>
                </c:pt>
                <c:pt idx="1128">
                  <c:v>2772.0137020000002</c:v>
                </c:pt>
                <c:pt idx="1129">
                  <c:v>2774.471141</c:v>
                </c:pt>
                <c:pt idx="1130">
                  <c:v>2776.93019</c:v>
                </c:pt>
                <c:pt idx="1131">
                  <c:v>2779.3766609999998</c:v>
                </c:pt>
                <c:pt idx="1132">
                  <c:v>2781.8373569999999</c:v>
                </c:pt>
                <c:pt idx="1133">
                  <c:v>2784.2954199999999</c:v>
                </c:pt>
                <c:pt idx="1134">
                  <c:v>2786.7494029999998</c:v>
                </c:pt>
                <c:pt idx="1135">
                  <c:v>2789.206048</c:v>
                </c:pt>
                <c:pt idx="1136">
                  <c:v>2791.6632669999999</c:v>
                </c:pt>
                <c:pt idx="1137">
                  <c:v>2794.117835</c:v>
                </c:pt>
                <c:pt idx="1138">
                  <c:v>2796.5737760000002</c:v>
                </c:pt>
                <c:pt idx="1139">
                  <c:v>2799.0243679999999</c:v>
                </c:pt>
                <c:pt idx="1140">
                  <c:v>2801.4802110000001</c:v>
                </c:pt>
                <c:pt idx="1141">
                  <c:v>2803.9427099999998</c:v>
                </c:pt>
                <c:pt idx="1142">
                  <c:v>2806.3971099999999</c:v>
                </c:pt>
                <c:pt idx="1143">
                  <c:v>2808.8471009999998</c:v>
                </c:pt>
                <c:pt idx="1144">
                  <c:v>2811.2996699999999</c:v>
                </c:pt>
                <c:pt idx="1145">
                  <c:v>2813.7587709999998</c:v>
                </c:pt>
                <c:pt idx="1146">
                  <c:v>2816.205582</c:v>
                </c:pt>
                <c:pt idx="1147">
                  <c:v>2818.6649649999999</c:v>
                </c:pt>
                <c:pt idx="1148">
                  <c:v>2821.1157240000002</c:v>
                </c:pt>
                <c:pt idx="1149">
                  <c:v>2823.5729500000002</c:v>
                </c:pt>
                <c:pt idx="1150">
                  <c:v>2826.0253699999998</c:v>
                </c:pt>
                <c:pt idx="1151">
                  <c:v>2828.4862280000002</c:v>
                </c:pt>
                <c:pt idx="1152">
                  <c:v>2830.9546070000001</c:v>
                </c:pt>
                <c:pt idx="1153">
                  <c:v>2833.4103690000002</c:v>
                </c:pt>
                <c:pt idx="1154">
                  <c:v>2835.8610330000001</c:v>
                </c:pt>
                <c:pt idx="1155">
                  <c:v>2838.328528</c:v>
                </c:pt>
                <c:pt idx="1156">
                  <c:v>2840.7812370000001</c:v>
                </c:pt>
                <c:pt idx="1157">
                  <c:v>2843.2383559999998</c:v>
                </c:pt>
                <c:pt idx="1158">
                  <c:v>2845.6946419999999</c:v>
                </c:pt>
                <c:pt idx="1159">
                  <c:v>2848.1527609999998</c:v>
                </c:pt>
                <c:pt idx="1160">
                  <c:v>2850.5973039999999</c:v>
                </c:pt>
                <c:pt idx="1161">
                  <c:v>2853.0496360000002</c:v>
                </c:pt>
                <c:pt idx="1162">
                  <c:v>2855.5157370000002</c:v>
                </c:pt>
                <c:pt idx="1163">
                  <c:v>2857.9644090000002</c:v>
                </c:pt>
                <c:pt idx="1164">
                  <c:v>2860.4262140000001</c:v>
                </c:pt>
                <c:pt idx="1165">
                  <c:v>2862.8746040000001</c:v>
                </c:pt>
                <c:pt idx="1166">
                  <c:v>2865.3356800000001</c:v>
                </c:pt>
                <c:pt idx="1167">
                  <c:v>2867.7907829999999</c:v>
                </c:pt>
                <c:pt idx="1168">
                  <c:v>2870.2432650000001</c:v>
                </c:pt>
                <c:pt idx="1169">
                  <c:v>2872.6989859999999</c:v>
                </c:pt>
                <c:pt idx="1170">
                  <c:v>2875.1476499999999</c:v>
                </c:pt>
                <c:pt idx="1171">
                  <c:v>2877.6016340000001</c:v>
                </c:pt>
                <c:pt idx="1172">
                  <c:v>2880.0678250000001</c:v>
                </c:pt>
                <c:pt idx="1173">
                  <c:v>2882.5169879999999</c:v>
                </c:pt>
                <c:pt idx="1174">
                  <c:v>2884.9688460000002</c:v>
                </c:pt>
                <c:pt idx="1175">
                  <c:v>2887.4241069999998</c:v>
                </c:pt>
                <c:pt idx="1176">
                  <c:v>2889.8828199999998</c:v>
                </c:pt>
                <c:pt idx="1177">
                  <c:v>2892.3331020000001</c:v>
                </c:pt>
                <c:pt idx="1178">
                  <c:v>2894.7953320000001</c:v>
                </c:pt>
                <c:pt idx="1179">
                  <c:v>2897.2428439999999</c:v>
                </c:pt>
                <c:pt idx="1180">
                  <c:v>2899.7035890000002</c:v>
                </c:pt>
                <c:pt idx="1181">
                  <c:v>2902.1779110000002</c:v>
                </c:pt>
                <c:pt idx="1182">
                  <c:v>2904.6239860000001</c:v>
                </c:pt>
                <c:pt idx="1183">
                  <c:v>2907.0887309999998</c:v>
                </c:pt>
                <c:pt idx="1184">
                  <c:v>2909.5333019999998</c:v>
                </c:pt>
                <c:pt idx="1185">
                  <c:v>2911.9968370000001</c:v>
                </c:pt>
                <c:pt idx="1186">
                  <c:v>2914.4469650000001</c:v>
                </c:pt>
                <c:pt idx="1187">
                  <c:v>2916.904039</c:v>
                </c:pt>
                <c:pt idx="1188">
                  <c:v>2919.36231</c:v>
                </c:pt>
                <c:pt idx="1189">
                  <c:v>2921.8181070000001</c:v>
                </c:pt>
                <c:pt idx="1190">
                  <c:v>2924.2693650000001</c:v>
                </c:pt>
                <c:pt idx="1191">
                  <c:v>2926.7255399999999</c:v>
                </c:pt>
                <c:pt idx="1192">
                  <c:v>2929.1828260000002</c:v>
                </c:pt>
                <c:pt idx="1193">
                  <c:v>2931.6293209999999</c:v>
                </c:pt>
                <c:pt idx="1194">
                  <c:v>2934.0898379999999</c:v>
                </c:pt>
                <c:pt idx="1195">
                  <c:v>2936.5481599999998</c:v>
                </c:pt>
                <c:pt idx="1196">
                  <c:v>2938.9933139999998</c:v>
                </c:pt>
                <c:pt idx="1197">
                  <c:v>2941.4487319999998</c:v>
                </c:pt>
                <c:pt idx="1198">
                  <c:v>2943.9126160000001</c:v>
                </c:pt>
                <c:pt idx="1199">
                  <c:v>2946.361566</c:v>
                </c:pt>
                <c:pt idx="1200">
                  <c:v>2948.8170869999999</c:v>
                </c:pt>
                <c:pt idx="1201">
                  <c:v>2951.2739879999999</c:v>
                </c:pt>
                <c:pt idx="1202">
                  <c:v>2953.7256499999999</c:v>
                </c:pt>
                <c:pt idx="1203">
                  <c:v>2956.1764509999998</c:v>
                </c:pt>
                <c:pt idx="1204">
                  <c:v>2958.6365270000001</c:v>
                </c:pt>
                <c:pt idx="1205">
                  <c:v>2961.0957600000002</c:v>
                </c:pt>
                <c:pt idx="1206">
                  <c:v>2963.5394160000001</c:v>
                </c:pt>
                <c:pt idx="1207">
                  <c:v>2966.0017130000001</c:v>
                </c:pt>
                <c:pt idx="1208">
                  <c:v>2968.453219</c:v>
                </c:pt>
                <c:pt idx="1209">
                  <c:v>2970.906837</c:v>
                </c:pt>
                <c:pt idx="1210">
                  <c:v>2973.3693090000002</c:v>
                </c:pt>
                <c:pt idx="1211">
                  <c:v>2975.8255549999999</c:v>
                </c:pt>
                <c:pt idx="1212">
                  <c:v>2978.2743850000002</c:v>
                </c:pt>
                <c:pt idx="1213">
                  <c:v>2980.7367079999999</c:v>
                </c:pt>
                <c:pt idx="1214">
                  <c:v>2983.1908149999999</c:v>
                </c:pt>
                <c:pt idx="1215">
                  <c:v>2985.6432589999999</c:v>
                </c:pt>
                <c:pt idx="1216">
                  <c:v>2988.1045680000002</c:v>
                </c:pt>
                <c:pt idx="1217">
                  <c:v>2990.5604020000001</c:v>
                </c:pt>
                <c:pt idx="1218">
                  <c:v>2993.0089619999999</c:v>
                </c:pt>
                <c:pt idx="1219">
                  <c:v>2995.4594430000002</c:v>
                </c:pt>
                <c:pt idx="1220">
                  <c:v>2997.9162879999999</c:v>
                </c:pt>
                <c:pt idx="1221">
                  <c:v>3000.3727739999999</c:v>
                </c:pt>
                <c:pt idx="1222">
                  <c:v>3002.8331469999998</c:v>
                </c:pt>
                <c:pt idx="1223">
                  <c:v>3005.2928400000001</c:v>
                </c:pt>
                <c:pt idx="1224">
                  <c:v>3007.7507449999998</c:v>
                </c:pt>
                <c:pt idx="1225">
                  <c:v>3010.2031480000001</c:v>
                </c:pt>
                <c:pt idx="1226">
                  <c:v>3012.651159</c:v>
                </c:pt>
                <c:pt idx="1227">
                  <c:v>3015.110647</c:v>
                </c:pt>
                <c:pt idx="1228">
                  <c:v>3017.5570419999999</c:v>
                </c:pt>
                <c:pt idx="1229">
                  <c:v>3020.014064</c:v>
                </c:pt>
                <c:pt idx="1230">
                  <c:v>3022.4895809999998</c:v>
                </c:pt>
                <c:pt idx="1231">
                  <c:v>3024.9449359999999</c:v>
                </c:pt>
                <c:pt idx="1232">
                  <c:v>3027.3915470000002</c:v>
                </c:pt>
                <c:pt idx="1233">
                  <c:v>3029.8482560000002</c:v>
                </c:pt>
                <c:pt idx="1234">
                  <c:v>3032.307237</c:v>
                </c:pt>
                <c:pt idx="1235">
                  <c:v>3034.7552879999998</c:v>
                </c:pt>
                <c:pt idx="1236">
                  <c:v>3037.2140829999998</c:v>
                </c:pt>
                <c:pt idx="1237">
                  <c:v>3039.6751159999999</c:v>
                </c:pt>
                <c:pt idx="1238">
                  <c:v>3042.129903</c:v>
                </c:pt>
                <c:pt idx="1239">
                  <c:v>3044.5794430000001</c:v>
                </c:pt>
                <c:pt idx="1240">
                  <c:v>3047.0335920000002</c:v>
                </c:pt>
                <c:pt idx="1241">
                  <c:v>3049.4903730000001</c:v>
                </c:pt>
                <c:pt idx="1242">
                  <c:v>3051.9451560000002</c:v>
                </c:pt>
                <c:pt idx="1243">
                  <c:v>3054.4035950000002</c:v>
                </c:pt>
                <c:pt idx="1244">
                  <c:v>3056.8625729999999</c:v>
                </c:pt>
                <c:pt idx="1245">
                  <c:v>3059.3120939999999</c:v>
                </c:pt>
                <c:pt idx="1246">
                  <c:v>3061.7758140000001</c:v>
                </c:pt>
                <c:pt idx="1247">
                  <c:v>3064.2262430000001</c:v>
                </c:pt>
                <c:pt idx="1248">
                  <c:v>3066.6865950000001</c:v>
                </c:pt>
                <c:pt idx="1249">
                  <c:v>3069.1349319999999</c:v>
                </c:pt>
                <c:pt idx="1250">
                  <c:v>3071.5964239999998</c:v>
                </c:pt>
                <c:pt idx="1251">
                  <c:v>3074.0490610000002</c:v>
                </c:pt>
                <c:pt idx="1252">
                  <c:v>3076.5123680000002</c:v>
                </c:pt>
                <c:pt idx="1253">
                  <c:v>3078.967326</c:v>
                </c:pt>
                <c:pt idx="1254">
                  <c:v>3081.4134410000001</c:v>
                </c:pt>
                <c:pt idx="1255">
                  <c:v>3083.871768</c:v>
                </c:pt>
                <c:pt idx="1256">
                  <c:v>3086.3298329999998</c:v>
                </c:pt>
                <c:pt idx="1257">
                  <c:v>3088.7842700000001</c:v>
                </c:pt>
                <c:pt idx="1258">
                  <c:v>3091.2418039999998</c:v>
                </c:pt>
                <c:pt idx="1259">
                  <c:v>3093.7006470000001</c:v>
                </c:pt>
                <c:pt idx="1260">
                  <c:v>3096.1535699999999</c:v>
                </c:pt>
                <c:pt idx="1261">
                  <c:v>3098.6147689999998</c:v>
                </c:pt>
                <c:pt idx="1262">
                  <c:v>3101.0594460000002</c:v>
                </c:pt>
                <c:pt idx="1263">
                  <c:v>3103.5145339999999</c:v>
                </c:pt>
                <c:pt idx="1264">
                  <c:v>3105.9750589999999</c:v>
                </c:pt>
                <c:pt idx="1265">
                  <c:v>3108.4229740000001</c:v>
                </c:pt>
                <c:pt idx="1266">
                  <c:v>3110.8808779999999</c:v>
                </c:pt>
                <c:pt idx="1267">
                  <c:v>3113.3312569999998</c:v>
                </c:pt>
                <c:pt idx="1268">
                  <c:v>3115.791737</c:v>
                </c:pt>
                <c:pt idx="1269">
                  <c:v>3118.2487860000001</c:v>
                </c:pt>
                <c:pt idx="1270">
                  <c:v>3120.7034119999998</c:v>
                </c:pt>
                <c:pt idx="1271">
                  <c:v>3123.1540239999999</c:v>
                </c:pt>
                <c:pt idx="1272">
                  <c:v>3125.6165820000001</c:v>
                </c:pt>
                <c:pt idx="1273">
                  <c:v>3128.0648849999998</c:v>
                </c:pt>
                <c:pt idx="1274">
                  <c:v>3130.5211509999999</c:v>
                </c:pt>
                <c:pt idx="1275">
                  <c:v>3132.9789900000001</c:v>
                </c:pt>
                <c:pt idx="1276">
                  <c:v>3135.4279339999998</c:v>
                </c:pt>
                <c:pt idx="1277">
                  <c:v>3137.8885959999998</c:v>
                </c:pt>
                <c:pt idx="1278">
                  <c:v>3140.3362959999999</c:v>
                </c:pt>
                <c:pt idx="1279">
                  <c:v>3142.7982310000002</c:v>
                </c:pt>
                <c:pt idx="1280">
                  <c:v>3145.24721</c:v>
                </c:pt>
                <c:pt idx="1281">
                  <c:v>3147.6998050000002</c:v>
                </c:pt>
                <c:pt idx="1282">
                  <c:v>3150.1600319999998</c:v>
                </c:pt>
                <c:pt idx="1283">
                  <c:v>3152.617397</c:v>
                </c:pt>
                <c:pt idx="1284">
                  <c:v>3155.0640969999999</c:v>
                </c:pt>
                <c:pt idx="1285">
                  <c:v>3157.5221219999999</c:v>
                </c:pt>
                <c:pt idx="1286">
                  <c:v>3159.9776710000001</c:v>
                </c:pt>
                <c:pt idx="1287">
                  <c:v>3162.4282589999998</c:v>
                </c:pt>
                <c:pt idx="1288">
                  <c:v>3164.890641</c:v>
                </c:pt>
                <c:pt idx="1289">
                  <c:v>3167.3492460000002</c:v>
                </c:pt>
                <c:pt idx="1290">
                  <c:v>3169.8055490000002</c:v>
                </c:pt>
                <c:pt idx="1291">
                  <c:v>3172.2548860000002</c:v>
                </c:pt>
                <c:pt idx="1292">
                  <c:v>3174.7089219999998</c:v>
                </c:pt>
                <c:pt idx="1293">
                  <c:v>3177.1731949999999</c:v>
                </c:pt>
                <c:pt idx="1294">
                  <c:v>3179.61877</c:v>
                </c:pt>
                <c:pt idx="1295">
                  <c:v>3182.074576</c:v>
                </c:pt>
                <c:pt idx="1296">
                  <c:v>3184.5308620000001</c:v>
                </c:pt>
                <c:pt idx="1297">
                  <c:v>3186.9957669999999</c:v>
                </c:pt>
                <c:pt idx="1298">
                  <c:v>3189.4409609999998</c:v>
                </c:pt>
                <c:pt idx="1299">
                  <c:v>3191.9013289999998</c:v>
                </c:pt>
                <c:pt idx="1300">
                  <c:v>3194.3585899999998</c:v>
                </c:pt>
                <c:pt idx="1301">
                  <c:v>3196.8145939999999</c:v>
                </c:pt>
                <c:pt idx="1302">
                  <c:v>3199.271925</c:v>
                </c:pt>
                <c:pt idx="1303">
                  <c:v>3201.7228279999999</c:v>
                </c:pt>
                <c:pt idx="1304">
                  <c:v>3204.1739980000002</c:v>
                </c:pt>
                <c:pt idx="1305">
                  <c:v>3206.6385399999999</c:v>
                </c:pt>
                <c:pt idx="1306">
                  <c:v>3209.083396</c:v>
                </c:pt>
                <c:pt idx="1307">
                  <c:v>3211.5473969999998</c:v>
                </c:pt>
                <c:pt idx="1308">
                  <c:v>3213.9971740000001</c:v>
                </c:pt>
                <c:pt idx="1309">
                  <c:v>3216.4539610000002</c:v>
                </c:pt>
                <c:pt idx="1310">
                  <c:v>3218.9130190000001</c:v>
                </c:pt>
                <c:pt idx="1311">
                  <c:v>3221.3613289999998</c:v>
                </c:pt>
                <c:pt idx="1312">
                  <c:v>3223.8223950000001</c:v>
                </c:pt>
                <c:pt idx="1313">
                  <c:v>3226.2722779999999</c:v>
                </c:pt>
                <c:pt idx="1314">
                  <c:v>3228.7322920000001</c:v>
                </c:pt>
                <c:pt idx="1315">
                  <c:v>3231.189429</c:v>
                </c:pt>
                <c:pt idx="1316">
                  <c:v>3233.648173</c:v>
                </c:pt>
                <c:pt idx="1317">
                  <c:v>3236.0982749999998</c:v>
                </c:pt>
                <c:pt idx="1318">
                  <c:v>3238.5553909999999</c:v>
                </c:pt>
                <c:pt idx="1319">
                  <c:v>3241.0101410000002</c:v>
                </c:pt>
                <c:pt idx="1320">
                  <c:v>3243.459159</c:v>
                </c:pt>
                <c:pt idx="1321">
                  <c:v>3245.9219250000001</c:v>
                </c:pt>
                <c:pt idx="1322">
                  <c:v>3248.370289</c:v>
                </c:pt>
                <c:pt idx="1323">
                  <c:v>3250.831764</c:v>
                </c:pt>
                <c:pt idx="1324">
                  <c:v>3253.2801129999998</c:v>
                </c:pt>
                <c:pt idx="1325">
                  <c:v>3255.737243</c:v>
                </c:pt>
                <c:pt idx="1326">
                  <c:v>3258.1896620000002</c:v>
                </c:pt>
                <c:pt idx="1327">
                  <c:v>3260.6618880000001</c:v>
                </c:pt>
                <c:pt idx="1328">
                  <c:v>3263.1255729999998</c:v>
                </c:pt>
                <c:pt idx="1329">
                  <c:v>3265.5752149999998</c:v>
                </c:pt>
                <c:pt idx="1330">
                  <c:v>3268.030213</c:v>
                </c:pt>
                <c:pt idx="1331">
                  <c:v>3270.4947699999998</c:v>
                </c:pt>
                <c:pt idx="1332">
                  <c:v>3272.9433130000002</c:v>
                </c:pt>
                <c:pt idx="1333">
                  <c:v>3275.4011409999998</c:v>
                </c:pt>
                <c:pt idx="1334">
                  <c:v>3277.852918</c:v>
                </c:pt>
                <c:pt idx="1335">
                  <c:v>3280.3125949999999</c:v>
                </c:pt>
                <c:pt idx="1336">
                  <c:v>3282.7647700000002</c:v>
                </c:pt>
                <c:pt idx="1337">
                  <c:v>3285.2291719999998</c:v>
                </c:pt>
                <c:pt idx="1338">
                  <c:v>3287.676066</c:v>
                </c:pt>
                <c:pt idx="1339">
                  <c:v>3290.135663</c:v>
                </c:pt>
                <c:pt idx="1340">
                  <c:v>3292.5918379999998</c:v>
                </c:pt>
                <c:pt idx="1341">
                  <c:v>3295.046789</c:v>
                </c:pt>
                <c:pt idx="1342">
                  <c:v>3297.5068040000001</c:v>
                </c:pt>
                <c:pt idx="1343">
                  <c:v>3299.9541949999998</c:v>
                </c:pt>
                <c:pt idx="1344">
                  <c:v>3302.4130260000002</c:v>
                </c:pt>
                <c:pt idx="1345">
                  <c:v>3304.8731979999998</c:v>
                </c:pt>
                <c:pt idx="1346">
                  <c:v>3307.3250240000002</c:v>
                </c:pt>
                <c:pt idx="1347">
                  <c:v>3309.7778349999999</c:v>
                </c:pt>
                <c:pt idx="1348">
                  <c:v>3312.2319539999999</c:v>
                </c:pt>
                <c:pt idx="1349">
                  <c:v>3314.6917600000002</c:v>
                </c:pt>
                <c:pt idx="1350">
                  <c:v>3317.1411579999999</c:v>
                </c:pt>
                <c:pt idx="1351">
                  <c:v>3319.5998049999998</c:v>
                </c:pt>
                <c:pt idx="1352">
                  <c:v>3322.0719239999999</c:v>
                </c:pt>
                <c:pt idx="1353">
                  <c:v>3324.5282579999998</c:v>
                </c:pt>
                <c:pt idx="1354">
                  <c:v>3326.9775979999999</c:v>
                </c:pt>
                <c:pt idx="1355">
                  <c:v>3329.440364</c:v>
                </c:pt>
                <c:pt idx="1356">
                  <c:v>3331.8884170000001</c:v>
                </c:pt>
                <c:pt idx="1357">
                  <c:v>3334.3400139999999</c:v>
                </c:pt>
                <c:pt idx="1358">
                  <c:v>3336.7989200000002</c:v>
                </c:pt>
                <c:pt idx="1359">
                  <c:v>3339.2562459999999</c:v>
                </c:pt>
                <c:pt idx="1360">
                  <c:v>3341.7069329999999</c:v>
                </c:pt>
                <c:pt idx="1361">
                  <c:v>3344.1675300000002</c:v>
                </c:pt>
                <c:pt idx="1362">
                  <c:v>3346.6192409999999</c:v>
                </c:pt>
                <c:pt idx="1363">
                  <c:v>3349.0809039999999</c:v>
                </c:pt>
                <c:pt idx="1364">
                  <c:v>3351.5359440000002</c:v>
                </c:pt>
                <c:pt idx="1365">
                  <c:v>3353.9851250000002</c:v>
                </c:pt>
                <c:pt idx="1366">
                  <c:v>3356.432589</c:v>
                </c:pt>
                <c:pt idx="1367">
                  <c:v>3358.8886149999998</c:v>
                </c:pt>
                <c:pt idx="1368">
                  <c:v>3361.3487030000001</c:v>
                </c:pt>
                <c:pt idx="1369">
                  <c:v>3363.7959700000001</c:v>
                </c:pt>
                <c:pt idx="1370">
                  <c:v>3366.2501419999999</c:v>
                </c:pt>
                <c:pt idx="1371">
                  <c:v>3368.7041260000001</c:v>
                </c:pt>
                <c:pt idx="1372">
                  <c:v>3371.1696000000002</c:v>
                </c:pt>
                <c:pt idx="1373">
                  <c:v>3373.6194230000001</c:v>
                </c:pt>
                <c:pt idx="1374">
                  <c:v>3376.079056</c:v>
                </c:pt>
                <c:pt idx="1375">
                  <c:v>3378.5271050000001</c:v>
                </c:pt>
                <c:pt idx="1376">
                  <c:v>3380.9821539999998</c:v>
                </c:pt>
                <c:pt idx="1377">
                  <c:v>3383.44272</c:v>
                </c:pt>
                <c:pt idx="1378">
                  <c:v>3385.8903650000002</c:v>
                </c:pt>
                <c:pt idx="1379">
                  <c:v>3388.3441659999999</c:v>
                </c:pt>
                <c:pt idx="1380">
                  <c:v>3390.7983840000002</c:v>
                </c:pt>
                <c:pt idx="1381">
                  <c:v>3393.2601679999998</c:v>
                </c:pt>
                <c:pt idx="1382">
                  <c:v>3395.712955</c:v>
                </c:pt>
                <c:pt idx="1383">
                  <c:v>3398.1710119999998</c:v>
                </c:pt>
                <c:pt idx="1384">
                  <c:v>3400.6285389999998</c:v>
                </c:pt>
                <c:pt idx="1385">
                  <c:v>3403.0858760000001</c:v>
                </c:pt>
                <c:pt idx="1386">
                  <c:v>3405.540121</c:v>
                </c:pt>
                <c:pt idx="1387">
                  <c:v>3407.9947240000001</c:v>
                </c:pt>
                <c:pt idx="1388">
                  <c:v>3410.443162</c:v>
                </c:pt>
                <c:pt idx="1389">
                  <c:v>3412.901871</c:v>
                </c:pt>
                <c:pt idx="1390">
                  <c:v>3415.3483489999999</c:v>
                </c:pt>
                <c:pt idx="1391">
                  <c:v>3417.8117659999998</c:v>
                </c:pt>
                <c:pt idx="1392">
                  <c:v>3420.2591160000002</c:v>
                </c:pt>
                <c:pt idx="1393">
                  <c:v>3422.717036</c:v>
                </c:pt>
                <c:pt idx="1394">
                  <c:v>3425.1738359999999</c:v>
                </c:pt>
                <c:pt idx="1395">
                  <c:v>3427.6239310000001</c:v>
                </c:pt>
                <c:pt idx="1396">
                  <c:v>3430.07726</c:v>
                </c:pt>
                <c:pt idx="1397">
                  <c:v>3432.540747</c:v>
                </c:pt>
                <c:pt idx="1398">
                  <c:v>3434.9929579999998</c:v>
                </c:pt>
                <c:pt idx="1399">
                  <c:v>3437.444379</c:v>
                </c:pt>
                <c:pt idx="1400">
                  <c:v>3439.8962409999999</c:v>
                </c:pt>
                <c:pt idx="1401">
                  <c:v>3442.372073</c:v>
                </c:pt>
                <c:pt idx="1402">
                  <c:v>3444.823414</c:v>
                </c:pt>
                <c:pt idx="1403">
                  <c:v>3447.2722410000001</c:v>
                </c:pt>
                <c:pt idx="1404">
                  <c:v>3449.728654</c:v>
                </c:pt>
                <c:pt idx="1405">
                  <c:v>3452.194857</c:v>
                </c:pt>
                <c:pt idx="1406">
                  <c:v>3454.6441500000001</c:v>
                </c:pt>
                <c:pt idx="1407">
                  <c:v>3457.104374</c:v>
                </c:pt>
                <c:pt idx="1408">
                  <c:v>3459.555742</c:v>
                </c:pt>
                <c:pt idx="1409">
                  <c:v>3462.0157220000001</c:v>
                </c:pt>
                <c:pt idx="1410">
                  <c:v>3464.465604</c:v>
                </c:pt>
                <c:pt idx="1411">
                  <c:v>3466.9201840000001</c:v>
                </c:pt>
                <c:pt idx="1412">
                  <c:v>3469.379058</c:v>
                </c:pt>
                <c:pt idx="1413">
                  <c:v>3471.8360029999999</c:v>
                </c:pt>
                <c:pt idx="1414">
                  <c:v>3474.2826140000002</c:v>
                </c:pt>
                <c:pt idx="1415">
                  <c:v>3476.7433449999999</c:v>
                </c:pt>
                <c:pt idx="1416">
                  <c:v>3479.2048799999998</c:v>
                </c:pt>
                <c:pt idx="1417">
                  <c:v>3481.658332</c:v>
                </c:pt>
                <c:pt idx="1418">
                  <c:v>3484.1104409999998</c:v>
                </c:pt>
                <c:pt idx="1419">
                  <c:v>3486.5699810000001</c:v>
                </c:pt>
                <c:pt idx="1420">
                  <c:v>3489.0306850000002</c:v>
                </c:pt>
                <c:pt idx="1421">
                  <c:v>3491.474252</c:v>
                </c:pt>
                <c:pt idx="1422">
                  <c:v>3493.9309520000002</c:v>
                </c:pt>
                <c:pt idx="1423">
                  <c:v>3496.3860540000001</c:v>
                </c:pt>
                <c:pt idx="1424">
                  <c:v>3498.8487110000001</c:v>
                </c:pt>
                <c:pt idx="1425">
                  <c:v>3501.299575</c:v>
                </c:pt>
                <c:pt idx="1426">
                  <c:v>3503.7605680000001</c:v>
                </c:pt>
                <c:pt idx="1427">
                  <c:v>3506.2121750000001</c:v>
                </c:pt>
                <c:pt idx="1428">
                  <c:v>3508.6621230000001</c:v>
                </c:pt>
                <c:pt idx="1429">
                  <c:v>3511.1137429999999</c:v>
                </c:pt>
                <c:pt idx="1430">
                  <c:v>3513.5783700000002</c:v>
                </c:pt>
                <c:pt idx="1431">
                  <c:v>3516.0224370000001</c:v>
                </c:pt>
                <c:pt idx="1432">
                  <c:v>3518.48459</c:v>
                </c:pt>
                <c:pt idx="1433">
                  <c:v>3520.9406789999998</c:v>
                </c:pt>
                <c:pt idx="1434">
                  <c:v>3523.3952599999998</c:v>
                </c:pt>
                <c:pt idx="1435">
                  <c:v>3525.8432429999998</c:v>
                </c:pt>
                <c:pt idx="1436">
                  <c:v>3528.2981869999999</c:v>
                </c:pt>
                <c:pt idx="1437">
                  <c:v>3530.7502249999998</c:v>
                </c:pt>
                <c:pt idx="1438">
                  <c:v>3533.2101929999999</c:v>
                </c:pt>
                <c:pt idx="1439">
                  <c:v>3535.6657519999999</c:v>
                </c:pt>
                <c:pt idx="1440">
                  <c:v>3538.1144199999999</c:v>
                </c:pt>
                <c:pt idx="1441">
                  <c:v>3540.5807159999999</c:v>
                </c:pt>
                <c:pt idx="1442">
                  <c:v>3543.0286679999999</c:v>
                </c:pt>
                <c:pt idx="1443">
                  <c:v>3545.4882899999998</c:v>
                </c:pt>
                <c:pt idx="1444">
                  <c:v>3547.9390600000002</c:v>
                </c:pt>
                <c:pt idx="1445">
                  <c:v>3550.3945859999999</c:v>
                </c:pt>
                <c:pt idx="1446">
                  <c:v>3552.8486320000002</c:v>
                </c:pt>
                <c:pt idx="1447">
                  <c:v>3555.3064490000002</c:v>
                </c:pt>
                <c:pt idx="1448">
                  <c:v>3557.7636560000001</c:v>
                </c:pt>
                <c:pt idx="1449">
                  <c:v>3560.2210089999999</c:v>
                </c:pt>
                <c:pt idx="1450">
                  <c:v>3562.6766870000001</c:v>
                </c:pt>
                <c:pt idx="1451">
                  <c:v>3565.1311420000002</c:v>
                </c:pt>
                <c:pt idx="1452">
                  <c:v>3567.5908610000001</c:v>
                </c:pt>
                <c:pt idx="1453">
                  <c:v>3570.0443660000001</c:v>
                </c:pt>
                <c:pt idx="1454">
                  <c:v>3572.501577</c:v>
                </c:pt>
                <c:pt idx="1455">
                  <c:v>3574.9603109999998</c:v>
                </c:pt>
                <c:pt idx="1456">
                  <c:v>3577.415653</c:v>
                </c:pt>
                <c:pt idx="1457">
                  <c:v>3579.8699839999999</c:v>
                </c:pt>
                <c:pt idx="1458">
                  <c:v>3582.3318629999999</c:v>
                </c:pt>
                <c:pt idx="1459">
                  <c:v>3584.7874059999999</c:v>
                </c:pt>
                <c:pt idx="1460">
                  <c:v>3587.234974</c:v>
                </c:pt>
                <c:pt idx="1461">
                  <c:v>3589.6913629999999</c:v>
                </c:pt>
                <c:pt idx="1462">
                  <c:v>3592.1431480000001</c:v>
                </c:pt>
                <c:pt idx="1463">
                  <c:v>3594.5999430000002</c:v>
                </c:pt>
                <c:pt idx="1464">
                  <c:v>3597.0566650000001</c:v>
                </c:pt>
                <c:pt idx="1465">
                  <c:v>3599.5050080000001</c:v>
                </c:pt>
                <c:pt idx="1466">
                  <c:v>3601.9621569999999</c:v>
                </c:pt>
                <c:pt idx="1467">
                  <c:v>3604.4208629999998</c:v>
                </c:pt>
                <c:pt idx="1468">
                  <c:v>3606.8763549999999</c:v>
                </c:pt>
                <c:pt idx="1469">
                  <c:v>3609.3256550000001</c:v>
                </c:pt>
                <c:pt idx="1470">
                  <c:v>3611.7823659999999</c:v>
                </c:pt>
                <c:pt idx="1471">
                  <c:v>3614.2430669999999</c:v>
                </c:pt>
                <c:pt idx="1472">
                  <c:v>3616.6962939999999</c:v>
                </c:pt>
                <c:pt idx="1473">
                  <c:v>3619.151883</c:v>
                </c:pt>
                <c:pt idx="1474">
                  <c:v>3621.6080419999998</c:v>
                </c:pt>
                <c:pt idx="1475">
                  <c:v>3624.0586560000002</c:v>
                </c:pt>
                <c:pt idx="1476">
                  <c:v>3626.5139220000001</c:v>
                </c:pt>
                <c:pt idx="1477">
                  <c:v>3628.969192</c:v>
                </c:pt>
                <c:pt idx="1478">
                  <c:v>3631.425225</c:v>
                </c:pt>
                <c:pt idx="1479">
                  <c:v>3633.8930089999999</c:v>
                </c:pt>
                <c:pt idx="1480">
                  <c:v>3636.3472550000001</c:v>
                </c:pt>
                <c:pt idx="1481">
                  <c:v>3638.806106</c:v>
                </c:pt>
                <c:pt idx="1482">
                  <c:v>3641.261125</c:v>
                </c:pt>
                <c:pt idx="1483">
                  <c:v>3643.7119899999998</c:v>
                </c:pt>
                <c:pt idx="1484">
                  <c:v>3646.1670789999998</c:v>
                </c:pt>
                <c:pt idx="1485">
                  <c:v>3648.6289660000002</c:v>
                </c:pt>
                <c:pt idx="1486">
                  <c:v>3651.0808670000001</c:v>
                </c:pt>
                <c:pt idx="1487">
                  <c:v>3653.5357079999999</c:v>
                </c:pt>
                <c:pt idx="1488">
                  <c:v>3655.9830080000002</c:v>
                </c:pt>
                <c:pt idx="1489">
                  <c:v>3658.4368370000002</c:v>
                </c:pt>
                <c:pt idx="1490">
                  <c:v>3660.8973860000001</c:v>
                </c:pt>
                <c:pt idx="1491">
                  <c:v>3663.3546240000001</c:v>
                </c:pt>
                <c:pt idx="1492">
                  <c:v>3665.8081430000002</c:v>
                </c:pt>
                <c:pt idx="1493">
                  <c:v>3668.266533</c:v>
                </c:pt>
                <c:pt idx="1494">
                  <c:v>3670.714027</c:v>
                </c:pt>
                <c:pt idx="1495">
                  <c:v>3673.1837540000001</c:v>
                </c:pt>
                <c:pt idx="1496">
                  <c:v>3675.629758</c:v>
                </c:pt>
                <c:pt idx="1497">
                  <c:v>3678.0947289999999</c:v>
                </c:pt>
                <c:pt idx="1498">
                  <c:v>3680.5609199999999</c:v>
                </c:pt>
                <c:pt idx="1499">
                  <c:v>3683.014075</c:v>
                </c:pt>
                <c:pt idx="1500">
                  <c:v>3685.4733740000001</c:v>
                </c:pt>
                <c:pt idx="1501">
                  <c:v>3687.9332690000001</c:v>
                </c:pt>
                <c:pt idx="1502">
                  <c:v>3690.385049</c:v>
                </c:pt>
                <c:pt idx="1503">
                  <c:v>3692.844959</c:v>
                </c:pt>
                <c:pt idx="1504">
                  <c:v>3695.2993940000001</c:v>
                </c:pt>
                <c:pt idx="1505">
                  <c:v>3697.7491239999999</c:v>
                </c:pt>
                <c:pt idx="1506">
                  <c:v>3700.202565</c:v>
                </c:pt>
                <c:pt idx="1507">
                  <c:v>3702.665661</c:v>
                </c:pt>
                <c:pt idx="1508">
                  <c:v>3705.1102430000001</c:v>
                </c:pt>
                <c:pt idx="1509">
                  <c:v>3707.565638</c:v>
                </c:pt>
                <c:pt idx="1510">
                  <c:v>3710.02628</c:v>
                </c:pt>
                <c:pt idx="1511">
                  <c:v>3712.4845679999999</c:v>
                </c:pt>
                <c:pt idx="1512">
                  <c:v>3714.9352749999998</c:v>
                </c:pt>
                <c:pt idx="1513">
                  <c:v>3717.3928099999998</c:v>
                </c:pt>
                <c:pt idx="1514">
                  <c:v>3719.8534239999999</c:v>
                </c:pt>
                <c:pt idx="1515">
                  <c:v>3722.3020350000002</c:v>
                </c:pt>
                <c:pt idx="1516">
                  <c:v>3724.7562189999999</c:v>
                </c:pt>
                <c:pt idx="1517">
                  <c:v>3727.2158589999999</c:v>
                </c:pt>
                <c:pt idx="1518">
                  <c:v>3729.6691409999999</c:v>
                </c:pt>
                <c:pt idx="1519">
                  <c:v>3732.1250180000002</c:v>
                </c:pt>
                <c:pt idx="1520">
                  <c:v>3734.5741309999999</c:v>
                </c:pt>
                <c:pt idx="1521">
                  <c:v>3737.0205980000001</c:v>
                </c:pt>
                <c:pt idx="1522">
                  <c:v>3739.4928960000002</c:v>
                </c:pt>
                <c:pt idx="1523">
                  <c:v>3741.9546019999998</c:v>
                </c:pt>
                <c:pt idx="1524">
                  <c:v>3744.4111720000001</c:v>
                </c:pt>
                <c:pt idx="1525">
                  <c:v>3746.8677630000002</c:v>
                </c:pt>
                <c:pt idx="1526">
                  <c:v>3749.315126</c:v>
                </c:pt>
                <c:pt idx="1527">
                  <c:v>3751.7818320000001</c:v>
                </c:pt>
                <c:pt idx="1528">
                  <c:v>3754.2352740000001</c:v>
                </c:pt>
                <c:pt idx="1529">
                  <c:v>3756.6924290000002</c:v>
                </c:pt>
                <c:pt idx="1530">
                  <c:v>3759.1463669999998</c:v>
                </c:pt>
                <c:pt idx="1531">
                  <c:v>3761.5945400000001</c:v>
                </c:pt>
                <c:pt idx="1532">
                  <c:v>3764.055832</c:v>
                </c:pt>
                <c:pt idx="1533">
                  <c:v>3766.515277</c:v>
                </c:pt>
                <c:pt idx="1534">
                  <c:v>3768.9698290000001</c:v>
                </c:pt>
                <c:pt idx="1535">
                  <c:v>3771.42236</c:v>
                </c:pt>
                <c:pt idx="1536">
                  <c:v>3773.8833340000001</c:v>
                </c:pt>
                <c:pt idx="1537">
                  <c:v>3776.3283259999998</c:v>
                </c:pt>
                <c:pt idx="1538">
                  <c:v>3778.790344</c:v>
                </c:pt>
                <c:pt idx="1539">
                  <c:v>3781.2477389999999</c:v>
                </c:pt>
                <c:pt idx="1540">
                  <c:v>3783.6997839999999</c:v>
                </c:pt>
                <c:pt idx="1541">
                  <c:v>3786.1563599999999</c:v>
                </c:pt>
                <c:pt idx="1542">
                  <c:v>3788.6149740000001</c:v>
                </c:pt>
                <c:pt idx="1543">
                  <c:v>3791.06322</c:v>
                </c:pt>
                <c:pt idx="1544">
                  <c:v>3793.5200399999999</c:v>
                </c:pt>
                <c:pt idx="1545">
                  <c:v>3795.9729360000001</c:v>
                </c:pt>
                <c:pt idx="1546">
                  <c:v>3798.4376510000002</c:v>
                </c:pt>
                <c:pt idx="1547">
                  <c:v>3800.888915</c:v>
                </c:pt>
                <c:pt idx="1548">
                  <c:v>3803.3438000000001</c:v>
                </c:pt>
                <c:pt idx="1549">
                  <c:v>3805.7946550000001</c:v>
                </c:pt>
                <c:pt idx="1550">
                  <c:v>3808.257247</c:v>
                </c:pt>
                <c:pt idx="1551">
                  <c:v>3810.7241949999998</c:v>
                </c:pt>
                <c:pt idx="1552">
                  <c:v>3813.179646</c:v>
                </c:pt>
                <c:pt idx="1553">
                  <c:v>3815.6396450000002</c:v>
                </c:pt>
                <c:pt idx="1554">
                  <c:v>3818.0950210000001</c:v>
                </c:pt>
                <c:pt idx="1555">
                  <c:v>3820.5689229999998</c:v>
                </c:pt>
                <c:pt idx="1556">
                  <c:v>3823.0288700000001</c:v>
                </c:pt>
                <c:pt idx="1557">
                  <c:v>3825.4850029999998</c:v>
                </c:pt>
                <c:pt idx="1558">
                  <c:v>3827.9355730000002</c:v>
                </c:pt>
                <c:pt idx="1559">
                  <c:v>3830.3942480000001</c:v>
                </c:pt>
                <c:pt idx="1560">
                  <c:v>3832.8490830000001</c:v>
                </c:pt>
                <c:pt idx="1561">
                  <c:v>3835.312821</c:v>
                </c:pt>
                <c:pt idx="1562">
                  <c:v>3837.7693690000001</c:v>
                </c:pt>
                <c:pt idx="1563">
                  <c:v>3840.2266789999999</c:v>
                </c:pt>
                <c:pt idx="1564">
                  <c:v>3842.674047</c:v>
                </c:pt>
                <c:pt idx="1565">
                  <c:v>3845.136704</c:v>
                </c:pt>
                <c:pt idx="1566">
                  <c:v>3847.585896</c:v>
                </c:pt>
                <c:pt idx="1567">
                  <c:v>3850.0262200000002</c:v>
                </c:pt>
                <c:pt idx="1568">
                  <c:v>3852.4898939999998</c:v>
                </c:pt>
                <c:pt idx="1569">
                  <c:v>3854.9449549999999</c:v>
                </c:pt>
                <c:pt idx="1570">
                  <c:v>3857.4015479999998</c:v>
                </c:pt>
                <c:pt idx="1571">
                  <c:v>3859.8650299999999</c:v>
                </c:pt>
                <c:pt idx="1572">
                  <c:v>3862.3258529999998</c:v>
                </c:pt>
                <c:pt idx="1573">
                  <c:v>3864.7825469999998</c:v>
                </c:pt>
                <c:pt idx="1574">
                  <c:v>3867.2341500000002</c:v>
                </c:pt>
                <c:pt idx="1575">
                  <c:v>3869.6845589999998</c:v>
                </c:pt>
                <c:pt idx="1576">
                  <c:v>3872.149997</c:v>
                </c:pt>
                <c:pt idx="1577">
                  <c:v>3874.5979539999998</c:v>
                </c:pt>
                <c:pt idx="1578">
                  <c:v>3877.0606779999998</c:v>
                </c:pt>
                <c:pt idx="1579">
                  <c:v>3879.5092589999999</c:v>
                </c:pt>
                <c:pt idx="1580">
                  <c:v>3881.9707579999999</c:v>
                </c:pt>
                <c:pt idx="1581">
                  <c:v>3884.4233479999998</c:v>
                </c:pt>
                <c:pt idx="1582">
                  <c:v>3886.8771889999998</c:v>
                </c:pt>
                <c:pt idx="1583">
                  <c:v>3889.3342120000002</c:v>
                </c:pt>
                <c:pt idx="1584">
                  <c:v>3891.7888840000001</c:v>
                </c:pt>
                <c:pt idx="1585">
                  <c:v>3894.2450450000001</c:v>
                </c:pt>
                <c:pt idx="1586">
                  <c:v>3896.6991029999999</c:v>
                </c:pt>
                <c:pt idx="1587">
                  <c:v>3899.150635</c:v>
                </c:pt>
                <c:pt idx="1588">
                  <c:v>3901.6117340000001</c:v>
                </c:pt>
                <c:pt idx="1589">
                  <c:v>3904.0681249999998</c:v>
                </c:pt>
                <c:pt idx="1590">
                  <c:v>3906.5290380000001</c:v>
                </c:pt>
                <c:pt idx="1591">
                  <c:v>3908.9792299999999</c:v>
                </c:pt>
                <c:pt idx="1592">
                  <c:v>3911.4412320000001</c:v>
                </c:pt>
                <c:pt idx="1593">
                  <c:v>3913.8926289999999</c:v>
                </c:pt>
                <c:pt idx="1594">
                  <c:v>3916.3522149999999</c:v>
                </c:pt>
                <c:pt idx="1595">
                  <c:v>3918.798245</c:v>
                </c:pt>
                <c:pt idx="1596">
                  <c:v>3921.2775769999998</c:v>
                </c:pt>
                <c:pt idx="1597">
                  <c:v>3923.7311719999998</c:v>
                </c:pt>
                <c:pt idx="1598">
                  <c:v>3926.1897629999999</c:v>
                </c:pt>
                <c:pt idx="1599">
                  <c:v>3928.6502559999999</c:v>
                </c:pt>
                <c:pt idx="1600">
                  <c:v>3931.1027039999999</c:v>
                </c:pt>
                <c:pt idx="1601">
                  <c:v>3933.5607340000001</c:v>
                </c:pt>
                <c:pt idx="1602">
                  <c:v>3936.0074030000001</c:v>
                </c:pt>
                <c:pt idx="1603">
                  <c:v>3938.468656</c:v>
                </c:pt>
                <c:pt idx="1604">
                  <c:v>3940.9236369999999</c:v>
                </c:pt>
                <c:pt idx="1605">
                  <c:v>3943.3742670000001</c:v>
                </c:pt>
                <c:pt idx="1606">
                  <c:v>3945.8235869999999</c:v>
                </c:pt>
                <c:pt idx="1607">
                  <c:v>3948.2813289999999</c:v>
                </c:pt>
                <c:pt idx="1608">
                  <c:v>3950.7377529999999</c:v>
                </c:pt>
                <c:pt idx="1609">
                  <c:v>3953.1976759999998</c:v>
                </c:pt>
                <c:pt idx="1610">
                  <c:v>3955.6446340000002</c:v>
                </c:pt>
                <c:pt idx="1611">
                  <c:v>3958.100371</c:v>
                </c:pt>
                <c:pt idx="1612">
                  <c:v>3960.5619660000002</c:v>
                </c:pt>
                <c:pt idx="1613">
                  <c:v>3963.0112949999998</c:v>
                </c:pt>
                <c:pt idx="1614">
                  <c:v>3965.4739089999998</c:v>
                </c:pt>
                <c:pt idx="1615">
                  <c:v>3967.9288879999999</c:v>
                </c:pt>
                <c:pt idx="1616">
                  <c:v>3970.3801749999998</c:v>
                </c:pt>
                <c:pt idx="1617">
                  <c:v>3972.8373449999999</c:v>
                </c:pt>
                <c:pt idx="1618">
                  <c:v>3975.2916209999999</c:v>
                </c:pt>
                <c:pt idx="1619">
                  <c:v>3977.7529100000002</c:v>
                </c:pt>
                <c:pt idx="1620">
                  <c:v>3980.2025440000002</c:v>
                </c:pt>
                <c:pt idx="1621">
                  <c:v>3982.6573480000002</c:v>
                </c:pt>
                <c:pt idx="1622">
                  <c:v>3985.1207610000001</c:v>
                </c:pt>
                <c:pt idx="1623">
                  <c:v>3987.5712349999999</c:v>
                </c:pt>
                <c:pt idx="1624">
                  <c:v>3990.0261300000002</c:v>
                </c:pt>
                <c:pt idx="1625">
                  <c:v>3992.4847439999999</c:v>
                </c:pt>
                <c:pt idx="1626">
                  <c:v>3994.9423619999998</c:v>
                </c:pt>
                <c:pt idx="1627">
                  <c:v>3997.3913459999999</c:v>
                </c:pt>
                <c:pt idx="1628">
                  <c:v>3999.849385</c:v>
                </c:pt>
                <c:pt idx="1629">
                  <c:v>4002.3030709999998</c:v>
                </c:pt>
                <c:pt idx="1630">
                  <c:v>4004.7612770000001</c:v>
                </c:pt>
                <c:pt idx="1631">
                  <c:v>4007.2178020000001</c:v>
                </c:pt>
                <c:pt idx="1632">
                  <c:v>4009.672157</c:v>
                </c:pt>
                <c:pt idx="1633">
                  <c:v>4012.1348509999998</c:v>
                </c:pt>
                <c:pt idx="1634">
                  <c:v>4014.5852289999998</c:v>
                </c:pt>
                <c:pt idx="1635">
                  <c:v>4017.0410320000001</c:v>
                </c:pt>
                <c:pt idx="1636">
                  <c:v>4019.4939850000001</c:v>
                </c:pt>
                <c:pt idx="1637">
                  <c:v>4021.9472430000001</c:v>
                </c:pt>
                <c:pt idx="1638">
                  <c:v>4024.3992440000002</c:v>
                </c:pt>
                <c:pt idx="1639">
                  <c:v>4026.8623969999999</c:v>
                </c:pt>
                <c:pt idx="1640">
                  <c:v>4029.330676</c:v>
                </c:pt>
                <c:pt idx="1641">
                  <c:v>4031.8020000000001</c:v>
                </c:pt>
                <c:pt idx="1642">
                  <c:v>4034.2578950000002</c:v>
                </c:pt>
                <c:pt idx="1643">
                  <c:v>4036.7193259999999</c:v>
                </c:pt>
                <c:pt idx="1644">
                  <c:v>4039.1723769999999</c:v>
                </c:pt>
                <c:pt idx="1645">
                  <c:v>4041.6318409999999</c:v>
                </c:pt>
                <c:pt idx="1646">
                  <c:v>4044.0881760000002</c:v>
                </c:pt>
                <c:pt idx="1647">
                  <c:v>4046.5418559999998</c:v>
                </c:pt>
                <c:pt idx="1648">
                  <c:v>4048.9975730000001</c:v>
                </c:pt>
                <c:pt idx="1649">
                  <c:v>4051.447126</c:v>
                </c:pt>
                <c:pt idx="1650">
                  <c:v>4053.9037320000002</c:v>
                </c:pt>
                <c:pt idx="1651">
                  <c:v>4056.357066</c:v>
                </c:pt>
                <c:pt idx="1652">
                  <c:v>4058.8093260000001</c:v>
                </c:pt>
                <c:pt idx="1653">
                  <c:v>4061.2666159999999</c:v>
                </c:pt>
                <c:pt idx="1654">
                  <c:v>4063.7263640000001</c:v>
                </c:pt>
                <c:pt idx="1655">
                  <c:v>4066.1825859999999</c:v>
                </c:pt>
                <c:pt idx="1656">
                  <c:v>4068.6319530000001</c:v>
                </c:pt>
                <c:pt idx="1657">
                  <c:v>4071.0832150000001</c:v>
                </c:pt>
                <c:pt idx="1658">
                  <c:v>4073.5360019999998</c:v>
                </c:pt>
                <c:pt idx="1659">
                  <c:v>4075.9904280000001</c:v>
                </c:pt>
                <c:pt idx="1660">
                  <c:v>4078.4520640000001</c:v>
                </c:pt>
                <c:pt idx="1661">
                  <c:v>4080.9036980000001</c:v>
                </c:pt>
                <c:pt idx="1662">
                  <c:v>4083.3633930000001</c:v>
                </c:pt>
                <c:pt idx="1663">
                  <c:v>4085.8111210000002</c:v>
                </c:pt>
                <c:pt idx="1664">
                  <c:v>4088.27036</c:v>
                </c:pt>
                <c:pt idx="1665">
                  <c:v>4090.7288720000001</c:v>
                </c:pt>
                <c:pt idx="1666">
                  <c:v>4093.1845939999998</c:v>
                </c:pt>
                <c:pt idx="1667">
                  <c:v>4095.638277</c:v>
                </c:pt>
                <c:pt idx="1668">
                  <c:v>4098.0847469999999</c:v>
                </c:pt>
                <c:pt idx="1669">
                  <c:v>4100.5472159999999</c:v>
                </c:pt>
                <c:pt idx="1670">
                  <c:v>4102.9999330000001</c:v>
                </c:pt>
                <c:pt idx="1671">
                  <c:v>4105.4498869999998</c:v>
                </c:pt>
                <c:pt idx="1672">
                  <c:v>4107.9042419999996</c:v>
                </c:pt>
                <c:pt idx="1673">
                  <c:v>4110.3657370000001</c:v>
                </c:pt>
                <c:pt idx="1674">
                  <c:v>4112.8226420000001</c:v>
                </c:pt>
                <c:pt idx="1675">
                  <c:v>4115.2769109999999</c:v>
                </c:pt>
                <c:pt idx="1676">
                  <c:v>4117.7230769999996</c:v>
                </c:pt>
                <c:pt idx="1677">
                  <c:v>4120.179717</c:v>
                </c:pt>
                <c:pt idx="1678">
                  <c:v>4122.6350389999998</c:v>
                </c:pt>
                <c:pt idx="1679">
                  <c:v>4125.0930600000002</c:v>
                </c:pt>
                <c:pt idx="1680">
                  <c:v>4127.542289</c:v>
                </c:pt>
                <c:pt idx="1681">
                  <c:v>4130.003283</c:v>
                </c:pt>
                <c:pt idx="1682">
                  <c:v>4132.4584219999997</c:v>
                </c:pt>
                <c:pt idx="1683">
                  <c:v>4134.9152459999996</c:v>
                </c:pt>
                <c:pt idx="1684">
                  <c:v>4137.3650660000003</c:v>
                </c:pt>
                <c:pt idx="1685">
                  <c:v>4139.8266139999996</c:v>
                </c:pt>
                <c:pt idx="1686">
                  <c:v>4142.2751900000003</c:v>
                </c:pt>
                <c:pt idx="1687">
                  <c:v>4144.7409470000002</c:v>
                </c:pt>
                <c:pt idx="1688">
                  <c:v>4147.1830730000001</c:v>
                </c:pt>
                <c:pt idx="1689">
                  <c:v>4149.6402360000002</c:v>
                </c:pt>
                <c:pt idx="1690">
                  <c:v>4152.0977320000002</c:v>
                </c:pt>
                <c:pt idx="1691">
                  <c:v>4154.5476559999997</c:v>
                </c:pt>
                <c:pt idx="1692">
                  <c:v>4157.0016809999997</c:v>
                </c:pt>
                <c:pt idx="1693">
                  <c:v>4159.475974</c:v>
                </c:pt>
                <c:pt idx="1694">
                  <c:v>4161.9248159999997</c:v>
                </c:pt>
                <c:pt idx="1695">
                  <c:v>4164.3907349999999</c:v>
                </c:pt>
                <c:pt idx="1696">
                  <c:v>4166.8406610000002</c:v>
                </c:pt>
                <c:pt idx="1697">
                  <c:v>4169.2999390000004</c:v>
                </c:pt>
                <c:pt idx="1698">
                  <c:v>4171.7529949999998</c:v>
                </c:pt>
                <c:pt idx="1699">
                  <c:v>4174.2093279999999</c:v>
                </c:pt>
                <c:pt idx="1700">
                  <c:v>4176.6640289999996</c:v>
                </c:pt>
                <c:pt idx="1701">
                  <c:v>4179.1173289999997</c:v>
                </c:pt>
                <c:pt idx="1702">
                  <c:v>4181.5796120000005</c:v>
                </c:pt>
                <c:pt idx="1703">
                  <c:v>4184.0457159999996</c:v>
                </c:pt>
                <c:pt idx="1704">
                  <c:v>4186.5019990000001</c:v>
                </c:pt>
                <c:pt idx="1705">
                  <c:v>4188.9589649999998</c:v>
                </c:pt>
                <c:pt idx="1706">
                  <c:v>4191.4206169999998</c:v>
                </c:pt>
                <c:pt idx="1707">
                  <c:v>4193.8753200000001</c:v>
                </c:pt>
                <c:pt idx="1708">
                  <c:v>4196.3177180000002</c:v>
                </c:pt>
                <c:pt idx="1709">
                  <c:v>4198.7730929999998</c:v>
                </c:pt>
                <c:pt idx="1710">
                  <c:v>4201.2364310000003</c:v>
                </c:pt>
                <c:pt idx="1711">
                  <c:v>4203.6883539999999</c:v>
                </c:pt>
                <c:pt idx="1712">
                  <c:v>4206.1478440000001</c:v>
                </c:pt>
                <c:pt idx="1713">
                  <c:v>4208.6090000000004</c:v>
                </c:pt>
                <c:pt idx="1714">
                  <c:v>4211.0601230000002</c:v>
                </c:pt>
                <c:pt idx="1715">
                  <c:v>4213.5159089999997</c:v>
                </c:pt>
                <c:pt idx="1716">
                  <c:v>4215.9731250000004</c:v>
                </c:pt>
                <c:pt idx="1717">
                  <c:v>4218.4272730000002</c:v>
                </c:pt>
                <c:pt idx="1718">
                  <c:v>4220.8872229999997</c:v>
                </c:pt>
                <c:pt idx="1719">
                  <c:v>4223.3341769999997</c:v>
                </c:pt>
                <c:pt idx="1720">
                  <c:v>4225.7936309999996</c:v>
                </c:pt>
                <c:pt idx="1721">
                  <c:v>4228.2447910000001</c:v>
                </c:pt>
                <c:pt idx="1722">
                  <c:v>4230.7010819999996</c:v>
                </c:pt>
                <c:pt idx="1723">
                  <c:v>4233.1562430000004</c:v>
                </c:pt>
                <c:pt idx="1724">
                  <c:v>4235.6099169999998</c:v>
                </c:pt>
                <c:pt idx="1725">
                  <c:v>4238.0717599999998</c:v>
                </c:pt>
                <c:pt idx="1726">
                  <c:v>4240.5276260000001</c:v>
                </c:pt>
                <c:pt idx="1727">
                  <c:v>4242.9869339999996</c:v>
                </c:pt>
                <c:pt idx="1728">
                  <c:v>4245.4432409999999</c:v>
                </c:pt>
                <c:pt idx="1729">
                  <c:v>4247.8936739999999</c:v>
                </c:pt>
                <c:pt idx="1730">
                  <c:v>4250.3453399999999</c:v>
                </c:pt>
                <c:pt idx="1731">
                  <c:v>4252.8062440000003</c:v>
                </c:pt>
                <c:pt idx="1732">
                  <c:v>4255.2579649999998</c:v>
                </c:pt>
                <c:pt idx="1733">
                  <c:v>4257.7198179999996</c:v>
                </c:pt>
                <c:pt idx="1734">
                  <c:v>4260.1663410000001</c:v>
                </c:pt>
                <c:pt idx="1735">
                  <c:v>4262.6279100000002</c:v>
                </c:pt>
                <c:pt idx="1736">
                  <c:v>4265.0838359999998</c:v>
                </c:pt>
                <c:pt idx="1737">
                  <c:v>4267.5304340000002</c:v>
                </c:pt>
                <c:pt idx="1738">
                  <c:v>4269.9862700000003</c:v>
                </c:pt>
                <c:pt idx="1739">
                  <c:v>4272.4393010000003</c:v>
                </c:pt>
                <c:pt idx="1740">
                  <c:v>4274.8994519999997</c:v>
                </c:pt>
                <c:pt idx="1741">
                  <c:v>4277.3539890000002</c:v>
                </c:pt>
                <c:pt idx="1742">
                  <c:v>4279.829976</c:v>
                </c:pt>
                <c:pt idx="1743">
                  <c:v>4282.2810790000003</c:v>
                </c:pt>
                <c:pt idx="1744">
                  <c:v>4284.735205</c:v>
                </c:pt>
                <c:pt idx="1745">
                  <c:v>4287.184424</c:v>
                </c:pt>
                <c:pt idx="1746">
                  <c:v>4289.6452380000001</c:v>
                </c:pt>
                <c:pt idx="1747">
                  <c:v>4292.1010829999996</c:v>
                </c:pt>
                <c:pt idx="1748">
                  <c:v>4294.5491570000004</c:v>
                </c:pt>
                <c:pt idx="1749">
                  <c:v>4297.00533</c:v>
                </c:pt>
                <c:pt idx="1750">
                  <c:v>4299.4602560000003</c:v>
                </c:pt>
                <c:pt idx="1751">
                  <c:v>4301.9207200000001</c:v>
                </c:pt>
                <c:pt idx="1752">
                  <c:v>4304.3711400000002</c:v>
                </c:pt>
                <c:pt idx="1753">
                  <c:v>4306.8204219999998</c:v>
                </c:pt>
                <c:pt idx="1754">
                  <c:v>4309.2833410000003</c:v>
                </c:pt>
                <c:pt idx="1755">
                  <c:v>4311.7387719999997</c:v>
                </c:pt>
                <c:pt idx="1756">
                  <c:v>4314.1950459999998</c:v>
                </c:pt>
                <c:pt idx="1757">
                  <c:v>4316.6480339999998</c:v>
                </c:pt>
                <c:pt idx="1758">
                  <c:v>4319.0947189999997</c:v>
                </c:pt>
                <c:pt idx="1759">
                  <c:v>4321.5562760000003</c:v>
                </c:pt>
                <c:pt idx="1760">
                  <c:v>4324.0172460000003</c:v>
                </c:pt>
                <c:pt idx="1761">
                  <c:v>4326.4656409999998</c:v>
                </c:pt>
                <c:pt idx="1762">
                  <c:v>4328.9301210000003</c:v>
                </c:pt>
                <c:pt idx="1763">
                  <c:v>4331.3802059999998</c:v>
                </c:pt>
                <c:pt idx="1764">
                  <c:v>4333.8401679999997</c:v>
                </c:pt>
                <c:pt idx="1765">
                  <c:v>4336.2975379999998</c:v>
                </c:pt>
                <c:pt idx="1766">
                  <c:v>4338.7527309999996</c:v>
                </c:pt>
                <c:pt idx="1767">
                  <c:v>4341.1982619999999</c:v>
                </c:pt>
                <c:pt idx="1768">
                  <c:v>4343.655291</c:v>
                </c:pt>
                <c:pt idx="1769">
                  <c:v>4346.117765</c:v>
                </c:pt>
                <c:pt idx="1770">
                  <c:v>4348.5741479999997</c:v>
                </c:pt>
                <c:pt idx="1771">
                  <c:v>4351.0347869999996</c:v>
                </c:pt>
                <c:pt idx="1772">
                  <c:v>4353.4833319999998</c:v>
                </c:pt>
                <c:pt idx="1773">
                  <c:v>4355.9344090000004</c:v>
                </c:pt>
                <c:pt idx="1774">
                  <c:v>4358.395802</c:v>
                </c:pt>
                <c:pt idx="1775">
                  <c:v>4360.8477339999999</c:v>
                </c:pt>
                <c:pt idx="1776">
                  <c:v>4363.3008550000004</c:v>
                </c:pt>
                <c:pt idx="1777">
                  <c:v>4365.7551990000002</c:v>
                </c:pt>
                <c:pt idx="1778">
                  <c:v>4368.2111430000004</c:v>
                </c:pt>
                <c:pt idx="1779">
                  <c:v>4370.6672920000001</c:v>
                </c:pt>
                <c:pt idx="1780">
                  <c:v>4373.1266539999997</c:v>
                </c:pt>
                <c:pt idx="1781">
                  <c:v>4375.5831470000003</c:v>
                </c:pt>
                <c:pt idx="1782">
                  <c:v>4378.0350820000003</c:v>
                </c:pt>
                <c:pt idx="1783">
                  <c:v>4380.4923959999996</c:v>
                </c:pt>
                <c:pt idx="1784">
                  <c:v>4382.9469959999997</c:v>
                </c:pt>
                <c:pt idx="1785">
                  <c:v>4385.4059690000004</c:v>
                </c:pt>
                <c:pt idx="1786">
                  <c:v>4387.8511429999999</c:v>
                </c:pt>
                <c:pt idx="1787">
                  <c:v>4390.3128999999999</c:v>
                </c:pt>
                <c:pt idx="1788">
                  <c:v>4392.7567230000004</c:v>
                </c:pt>
                <c:pt idx="1789">
                  <c:v>4395.2073479999999</c:v>
                </c:pt>
                <c:pt idx="1790">
                  <c:v>4397.6600520000002</c:v>
                </c:pt>
                <c:pt idx="1791">
                  <c:v>4400.1144119999999</c:v>
                </c:pt>
                <c:pt idx="1792">
                  <c:v>4402.5708070000001</c:v>
                </c:pt>
                <c:pt idx="1793">
                  <c:v>4405.0263699999996</c:v>
                </c:pt>
                <c:pt idx="1794">
                  <c:v>4407.4809539999997</c:v>
                </c:pt>
                <c:pt idx="1795">
                  <c:v>4409.9359640000002</c:v>
                </c:pt>
                <c:pt idx="1796">
                  <c:v>4412.3907069999996</c:v>
                </c:pt>
                <c:pt idx="1797">
                  <c:v>4414.8356739999999</c:v>
                </c:pt>
                <c:pt idx="1798">
                  <c:v>4417.301168</c:v>
                </c:pt>
                <c:pt idx="1799">
                  <c:v>4419.7497599999997</c:v>
                </c:pt>
                <c:pt idx="1800">
                  <c:v>4422.2108390000003</c:v>
                </c:pt>
                <c:pt idx="1801">
                  <c:v>4424.6631639999996</c:v>
                </c:pt>
                <c:pt idx="1802">
                  <c:v>4427.119173</c:v>
                </c:pt>
                <c:pt idx="1803">
                  <c:v>4429.5829009999998</c:v>
                </c:pt>
                <c:pt idx="1804">
                  <c:v>4432.0305669999998</c:v>
                </c:pt>
                <c:pt idx="1805">
                  <c:v>4434.4873770000004</c:v>
                </c:pt>
                <c:pt idx="1806">
                  <c:v>4436.9445409999998</c:v>
                </c:pt>
                <c:pt idx="1807">
                  <c:v>4439.3997289999998</c:v>
                </c:pt>
                <c:pt idx="1808">
                  <c:v>4441.8606739999996</c:v>
                </c:pt>
                <c:pt idx="1809">
                  <c:v>4444.3172949999998</c:v>
                </c:pt>
                <c:pt idx="1810">
                  <c:v>4446.7720529999997</c:v>
                </c:pt>
                <c:pt idx="1811">
                  <c:v>4449.2295869999998</c:v>
                </c:pt>
                <c:pt idx="1812">
                  <c:v>4451.6745700000001</c:v>
                </c:pt>
                <c:pt idx="1813">
                  <c:v>4454.13231</c:v>
                </c:pt>
                <c:pt idx="1814">
                  <c:v>4456.6117379999996</c:v>
                </c:pt>
                <c:pt idx="1815">
                  <c:v>4459.0620559999998</c:v>
                </c:pt>
                <c:pt idx="1816">
                  <c:v>4461.5233129999997</c:v>
                </c:pt>
                <c:pt idx="1817">
                  <c:v>4463.9702729999999</c:v>
                </c:pt>
                <c:pt idx="1818">
                  <c:v>4466.4282579999999</c:v>
                </c:pt>
                <c:pt idx="1819">
                  <c:v>4468.8862429999999</c:v>
                </c:pt>
                <c:pt idx="1820">
                  <c:v>4471.3388340000001</c:v>
                </c:pt>
                <c:pt idx="1821">
                  <c:v>4473.7910869999996</c:v>
                </c:pt>
                <c:pt idx="1822">
                  <c:v>4476.2476310000002</c:v>
                </c:pt>
                <c:pt idx="1823">
                  <c:v>4478.6993869999997</c:v>
                </c:pt>
                <c:pt idx="1824">
                  <c:v>4481.1626580000002</c:v>
                </c:pt>
                <c:pt idx="1825">
                  <c:v>4483.622617</c:v>
                </c:pt>
                <c:pt idx="1826">
                  <c:v>4486.0758130000004</c:v>
                </c:pt>
                <c:pt idx="1827">
                  <c:v>4488.5402869999998</c:v>
                </c:pt>
                <c:pt idx="1828">
                  <c:v>4491.0022689999996</c:v>
                </c:pt>
                <c:pt idx="1829">
                  <c:v>4493.4576440000001</c:v>
                </c:pt>
                <c:pt idx="1830">
                  <c:v>4495.9032120000002</c:v>
                </c:pt>
                <c:pt idx="1831">
                  <c:v>4498.3643940000002</c:v>
                </c:pt>
                <c:pt idx="1832">
                  <c:v>4500.8200559999996</c:v>
                </c:pt>
                <c:pt idx="1833">
                  <c:v>4503.2756300000001</c:v>
                </c:pt>
                <c:pt idx="1834">
                  <c:v>4505.7243310000003</c:v>
                </c:pt>
                <c:pt idx="1835">
                  <c:v>4508.1777480000001</c:v>
                </c:pt>
                <c:pt idx="1836">
                  <c:v>4510.6360709999999</c:v>
                </c:pt>
                <c:pt idx="1837">
                  <c:v>4513.0843949999999</c:v>
                </c:pt>
                <c:pt idx="1838">
                  <c:v>4515.5420439999998</c:v>
                </c:pt>
                <c:pt idx="1839">
                  <c:v>4518.0032970000002</c:v>
                </c:pt>
                <c:pt idx="1840">
                  <c:v>4520.454334</c:v>
                </c:pt>
                <c:pt idx="1841">
                  <c:v>4522.9101700000001</c:v>
                </c:pt>
                <c:pt idx="1842">
                  <c:v>4525.3709200000003</c:v>
                </c:pt>
                <c:pt idx="1843">
                  <c:v>4527.8197600000003</c:v>
                </c:pt>
                <c:pt idx="1844">
                  <c:v>4530.2743460000002</c:v>
                </c:pt>
                <c:pt idx="1845">
                  <c:v>4532.7273649999997</c:v>
                </c:pt>
                <c:pt idx="1846">
                  <c:v>4535.188349</c:v>
                </c:pt>
                <c:pt idx="1847">
                  <c:v>4537.639048</c:v>
                </c:pt>
                <c:pt idx="1848">
                  <c:v>4540.0945629999997</c:v>
                </c:pt>
                <c:pt idx="1849">
                  <c:v>4542.5597699999998</c:v>
                </c:pt>
                <c:pt idx="1850">
                  <c:v>4545.004895</c:v>
                </c:pt>
                <c:pt idx="1851">
                  <c:v>4547.460932</c:v>
                </c:pt>
                <c:pt idx="1852">
                  <c:v>4549.9171409999999</c:v>
                </c:pt>
                <c:pt idx="1853">
                  <c:v>4552.3763339999996</c:v>
                </c:pt>
                <c:pt idx="1854">
                  <c:v>4554.8297050000001</c:v>
                </c:pt>
                <c:pt idx="1855">
                  <c:v>4557.282682</c:v>
                </c:pt>
                <c:pt idx="1856">
                  <c:v>4559.7455840000002</c:v>
                </c:pt>
                <c:pt idx="1857">
                  <c:v>4562.1926510000003</c:v>
                </c:pt>
                <c:pt idx="1858">
                  <c:v>4564.648107</c:v>
                </c:pt>
                <c:pt idx="1859">
                  <c:v>4567.1119879999997</c:v>
                </c:pt>
                <c:pt idx="1860">
                  <c:v>4569.5688899999996</c:v>
                </c:pt>
                <c:pt idx="1861">
                  <c:v>4572.020802</c:v>
                </c:pt>
                <c:pt idx="1862">
                  <c:v>4574.4752749999998</c:v>
                </c:pt>
                <c:pt idx="1863">
                  <c:v>4576.9328310000001</c:v>
                </c:pt>
                <c:pt idx="1864">
                  <c:v>4579.3893699999999</c:v>
                </c:pt>
                <c:pt idx="1865">
                  <c:v>4581.8449010000004</c:v>
                </c:pt>
                <c:pt idx="1866">
                  <c:v>4584.2940040000003</c:v>
                </c:pt>
                <c:pt idx="1867">
                  <c:v>4586.7499349999998</c:v>
                </c:pt>
                <c:pt idx="1868">
                  <c:v>4589.2032829999998</c:v>
                </c:pt>
                <c:pt idx="1869">
                  <c:v>4591.6686499999996</c:v>
                </c:pt>
                <c:pt idx="1870">
                  <c:v>4594.1280749999996</c:v>
                </c:pt>
                <c:pt idx="1871">
                  <c:v>4596.596802</c:v>
                </c:pt>
                <c:pt idx="1872">
                  <c:v>4599.045588</c:v>
                </c:pt>
                <c:pt idx="1873">
                  <c:v>4601.5006460000004</c:v>
                </c:pt>
                <c:pt idx="1874">
                  <c:v>4603.9587279999996</c:v>
                </c:pt>
                <c:pt idx="1875">
                  <c:v>4606.4043330000004</c:v>
                </c:pt>
                <c:pt idx="1876">
                  <c:v>4608.8561710000004</c:v>
                </c:pt>
                <c:pt idx="1877">
                  <c:v>4611.3201259999996</c:v>
                </c:pt>
                <c:pt idx="1878">
                  <c:v>4613.7739389999997</c:v>
                </c:pt>
                <c:pt idx="1879">
                  <c:v>4616.2293920000002</c:v>
                </c:pt>
                <c:pt idx="1880">
                  <c:v>4618.6790579999997</c:v>
                </c:pt>
                <c:pt idx="1881">
                  <c:v>4621.1307340000003</c:v>
                </c:pt>
                <c:pt idx="1882">
                  <c:v>4623.5911699999997</c:v>
                </c:pt>
                <c:pt idx="1883">
                  <c:v>4626.0487549999998</c:v>
                </c:pt>
                <c:pt idx="1884">
                  <c:v>4628.4937099999997</c:v>
                </c:pt>
                <c:pt idx="1885">
                  <c:v>4630.959726</c:v>
                </c:pt>
                <c:pt idx="1886">
                  <c:v>4633.4062450000001</c:v>
                </c:pt>
                <c:pt idx="1887">
                  <c:v>4635.8679679999996</c:v>
                </c:pt>
                <c:pt idx="1888">
                  <c:v>4638.339156</c:v>
                </c:pt>
                <c:pt idx="1889">
                  <c:v>4640.7897940000003</c:v>
                </c:pt>
                <c:pt idx="1890">
                  <c:v>4643.2527550000004</c:v>
                </c:pt>
                <c:pt idx="1891">
                  <c:v>4645.7126159999998</c:v>
                </c:pt>
                <c:pt idx="1892">
                  <c:v>4648.1626759999999</c:v>
                </c:pt>
                <c:pt idx="1893">
                  <c:v>4650.6209090000002</c:v>
                </c:pt>
                <c:pt idx="1894">
                  <c:v>4653.0673269999998</c:v>
                </c:pt>
                <c:pt idx="1895">
                  <c:v>4655.5232679999999</c:v>
                </c:pt>
                <c:pt idx="1896">
                  <c:v>4657.9770989999997</c:v>
                </c:pt>
                <c:pt idx="1897">
                  <c:v>4660.4348300000001</c:v>
                </c:pt>
                <c:pt idx="1898">
                  <c:v>4662.8956619999999</c:v>
                </c:pt>
                <c:pt idx="1899">
                  <c:v>4665.3468169999996</c:v>
                </c:pt>
                <c:pt idx="1900">
                  <c:v>4667.7951409999996</c:v>
                </c:pt>
                <c:pt idx="1901">
                  <c:v>4670.254218</c:v>
                </c:pt>
                <c:pt idx="1902">
                  <c:v>4672.7069949999996</c:v>
                </c:pt>
                <c:pt idx="1903">
                  <c:v>4675.1651069999998</c:v>
                </c:pt>
                <c:pt idx="1904">
                  <c:v>4677.6161549999997</c:v>
                </c:pt>
                <c:pt idx="1905">
                  <c:v>4680.0723230000003</c:v>
                </c:pt>
                <c:pt idx="1906">
                  <c:v>4682.5208460000003</c:v>
                </c:pt>
                <c:pt idx="1907">
                  <c:v>4684.9853419999999</c:v>
                </c:pt>
                <c:pt idx="1908">
                  <c:v>4687.4438309999996</c:v>
                </c:pt>
                <c:pt idx="1909">
                  <c:v>4689.8966989999999</c:v>
                </c:pt>
                <c:pt idx="1910">
                  <c:v>4692.3425569999999</c:v>
                </c:pt>
                <c:pt idx="1911">
                  <c:v>4694.7984420000003</c:v>
                </c:pt>
                <c:pt idx="1912">
                  <c:v>4697.2797440000004</c:v>
                </c:pt>
                <c:pt idx="1913">
                  <c:v>4699.7338970000001</c:v>
                </c:pt>
                <c:pt idx="1914">
                  <c:v>4702.1904439999998</c:v>
                </c:pt>
                <c:pt idx="1915">
                  <c:v>4704.6366529999996</c:v>
                </c:pt>
                <c:pt idx="1916">
                  <c:v>4707.0958769999997</c:v>
                </c:pt>
                <c:pt idx="1917">
                  <c:v>4709.5513629999996</c:v>
                </c:pt>
                <c:pt idx="1918">
                  <c:v>4712.0043880000003</c:v>
                </c:pt>
                <c:pt idx="1919">
                  <c:v>4714.4665880000002</c:v>
                </c:pt>
                <c:pt idx="1920">
                  <c:v>4716.9122399999997</c:v>
                </c:pt>
                <c:pt idx="1921">
                  <c:v>4719.3736680000002</c:v>
                </c:pt>
                <c:pt idx="1922">
                  <c:v>4721.8295330000001</c:v>
                </c:pt>
                <c:pt idx="1923">
                  <c:v>4724.2895630000003</c:v>
                </c:pt>
                <c:pt idx="1924">
                  <c:v>4726.7359210000004</c:v>
                </c:pt>
                <c:pt idx="1925">
                  <c:v>4729.1931189999996</c:v>
                </c:pt>
                <c:pt idx="1926">
                  <c:v>4731.6532820000002</c:v>
                </c:pt>
                <c:pt idx="1927">
                  <c:v>4734.1111730000002</c:v>
                </c:pt>
                <c:pt idx="1928">
                  <c:v>4736.5600670000003</c:v>
                </c:pt>
                <c:pt idx="1929">
                  <c:v>4739.0143019999996</c:v>
                </c:pt>
                <c:pt idx="1930">
                  <c:v>4741.4796230000002</c:v>
                </c:pt>
                <c:pt idx="1931">
                  <c:v>4743.9264329999996</c:v>
                </c:pt>
                <c:pt idx="1932">
                  <c:v>4746.3832490000004</c:v>
                </c:pt>
                <c:pt idx="1933">
                  <c:v>4748.8409080000001</c:v>
                </c:pt>
                <c:pt idx="1934">
                  <c:v>4751.2930530000003</c:v>
                </c:pt>
                <c:pt idx="1935">
                  <c:v>4753.7535859999998</c:v>
                </c:pt>
                <c:pt idx="1936">
                  <c:v>4756.2012569999997</c:v>
                </c:pt>
                <c:pt idx="1937">
                  <c:v>4758.6676459999999</c:v>
                </c:pt>
                <c:pt idx="1938">
                  <c:v>4761.1142890000001</c:v>
                </c:pt>
                <c:pt idx="1939">
                  <c:v>4763.5760840000003</c:v>
                </c:pt>
                <c:pt idx="1940">
                  <c:v>4766.0292600000002</c:v>
                </c:pt>
                <c:pt idx="1941">
                  <c:v>4768.4888360000004</c:v>
                </c:pt>
                <c:pt idx="1942">
                  <c:v>4770.9448490000004</c:v>
                </c:pt>
                <c:pt idx="1943">
                  <c:v>4773.3947159999998</c:v>
                </c:pt>
                <c:pt idx="1944">
                  <c:v>4775.8463609999999</c:v>
                </c:pt>
                <c:pt idx="1945">
                  <c:v>4778.3070710000002</c:v>
                </c:pt>
                <c:pt idx="1946">
                  <c:v>4780.7564199999997</c:v>
                </c:pt>
                <c:pt idx="1947">
                  <c:v>4783.2034480000002</c:v>
                </c:pt>
                <c:pt idx="1948">
                  <c:v>4785.6658859999998</c:v>
                </c:pt>
                <c:pt idx="1949">
                  <c:v>4788.1130059999996</c:v>
                </c:pt>
                <c:pt idx="1950">
                  <c:v>4790.567231</c:v>
                </c:pt>
                <c:pt idx="1951">
                  <c:v>4793.0271220000004</c:v>
                </c:pt>
                <c:pt idx="1952">
                  <c:v>4795.4866590000001</c:v>
                </c:pt>
                <c:pt idx="1953">
                  <c:v>4797.9420680000003</c:v>
                </c:pt>
                <c:pt idx="1954">
                  <c:v>4800.3874489999998</c:v>
                </c:pt>
                <c:pt idx="1955">
                  <c:v>4802.8457239999998</c:v>
                </c:pt>
                <c:pt idx="1956">
                  <c:v>4805.3026460000001</c:v>
                </c:pt>
                <c:pt idx="1957">
                  <c:v>4807.756257</c:v>
                </c:pt>
                <c:pt idx="1958">
                  <c:v>4810.2197349999997</c:v>
                </c:pt>
                <c:pt idx="1959">
                  <c:v>4812.6681710000003</c:v>
                </c:pt>
                <c:pt idx="1960">
                  <c:v>4815.1309899999997</c:v>
                </c:pt>
                <c:pt idx="1961">
                  <c:v>4817.5823060000002</c:v>
                </c:pt>
                <c:pt idx="1962">
                  <c:v>4820.0341969999999</c:v>
                </c:pt>
                <c:pt idx="1963">
                  <c:v>4822.4875389999997</c:v>
                </c:pt>
                <c:pt idx="1964">
                  <c:v>4824.9527660000003</c:v>
                </c:pt>
                <c:pt idx="1965">
                  <c:v>4827.4007929999998</c:v>
                </c:pt>
                <c:pt idx="1966">
                  <c:v>4829.8635960000001</c:v>
                </c:pt>
                <c:pt idx="1967">
                  <c:v>4832.3203649999996</c:v>
                </c:pt>
                <c:pt idx="1968">
                  <c:v>4834.7719360000001</c:v>
                </c:pt>
                <c:pt idx="1969">
                  <c:v>4837.2305399999996</c:v>
                </c:pt>
                <c:pt idx="1970">
                  <c:v>4839.6771740000004</c:v>
                </c:pt>
                <c:pt idx="1971">
                  <c:v>4842.1389300000001</c:v>
                </c:pt>
                <c:pt idx="1972">
                  <c:v>4844.5952729999999</c:v>
                </c:pt>
                <c:pt idx="1973">
                  <c:v>4847.0500300000003</c:v>
                </c:pt>
                <c:pt idx="1974">
                  <c:v>4849.501706</c:v>
                </c:pt>
                <c:pt idx="1975">
                  <c:v>4851.958243</c:v>
                </c:pt>
                <c:pt idx="1976">
                  <c:v>4854.4172769999996</c:v>
                </c:pt>
                <c:pt idx="1977">
                  <c:v>4856.8763870000002</c:v>
                </c:pt>
                <c:pt idx="1978">
                  <c:v>4859.321406</c:v>
                </c:pt>
                <c:pt idx="1979">
                  <c:v>4861.7751870000002</c:v>
                </c:pt>
                <c:pt idx="1980">
                  <c:v>4864.2425460000004</c:v>
                </c:pt>
                <c:pt idx="1981">
                  <c:v>4866.6916570000003</c:v>
                </c:pt>
                <c:pt idx="1982">
                  <c:v>4869.1507590000001</c:v>
                </c:pt>
                <c:pt idx="1983">
                  <c:v>4871.5991389999999</c:v>
                </c:pt>
                <c:pt idx="1984">
                  <c:v>4874.0572949999996</c:v>
                </c:pt>
                <c:pt idx="1985">
                  <c:v>4876.5060960000001</c:v>
                </c:pt>
                <c:pt idx="1986">
                  <c:v>4878.9621159999997</c:v>
                </c:pt>
                <c:pt idx="1987">
                  <c:v>4881.4188199999999</c:v>
                </c:pt>
                <c:pt idx="1988">
                  <c:v>4883.8746060000003</c:v>
                </c:pt>
                <c:pt idx="1989">
                  <c:v>4886.3376770000004</c:v>
                </c:pt>
                <c:pt idx="1990">
                  <c:v>4888.7955750000001</c:v>
                </c:pt>
                <c:pt idx="1991">
                  <c:v>4891.2479080000003</c:v>
                </c:pt>
                <c:pt idx="1992">
                  <c:v>4893.6982719999996</c:v>
                </c:pt>
                <c:pt idx="1993">
                  <c:v>4896.151562</c:v>
                </c:pt>
                <c:pt idx="1994">
                  <c:v>4898.6136640000004</c:v>
                </c:pt>
                <c:pt idx="1995">
                  <c:v>4901.071328</c:v>
                </c:pt>
                <c:pt idx="1996">
                  <c:v>4903.5217000000002</c:v>
                </c:pt>
                <c:pt idx="1997">
                  <c:v>4905.9767650000003</c:v>
                </c:pt>
                <c:pt idx="1998">
                  <c:v>4908.4357620000001</c:v>
                </c:pt>
                <c:pt idx="1999">
                  <c:v>4910.8844300000001</c:v>
                </c:pt>
                <c:pt idx="2000">
                  <c:v>4913.3405709999997</c:v>
                </c:pt>
                <c:pt idx="2001">
                  <c:v>4915.8037299999996</c:v>
                </c:pt>
                <c:pt idx="2002">
                  <c:v>4918.248423</c:v>
                </c:pt>
                <c:pt idx="2003">
                  <c:v>4920.7066850000001</c:v>
                </c:pt>
                <c:pt idx="2004">
                  <c:v>4923.1660789999996</c:v>
                </c:pt>
                <c:pt idx="2005">
                  <c:v>4925.6123550000002</c:v>
                </c:pt>
                <c:pt idx="2006">
                  <c:v>4928.0722379999997</c:v>
                </c:pt>
                <c:pt idx="2007">
                  <c:v>4930.5319589999999</c:v>
                </c:pt>
                <c:pt idx="2008">
                  <c:v>4932.9827050000004</c:v>
                </c:pt>
                <c:pt idx="2009">
                  <c:v>4935.4427820000001</c:v>
                </c:pt>
                <c:pt idx="2010">
                  <c:v>4937.8966030000001</c:v>
                </c:pt>
                <c:pt idx="2011">
                  <c:v>4940.3498419999996</c:v>
                </c:pt>
                <c:pt idx="2012">
                  <c:v>4942.8029390000002</c:v>
                </c:pt>
                <c:pt idx="2013">
                  <c:v>4945.2607939999998</c:v>
                </c:pt>
                <c:pt idx="2014">
                  <c:v>4947.7165919999998</c:v>
                </c:pt>
                <c:pt idx="2015">
                  <c:v>4950.1711519999999</c:v>
                </c:pt>
                <c:pt idx="2016">
                  <c:v>4952.6306750000003</c:v>
                </c:pt>
                <c:pt idx="2017">
                  <c:v>4955.0754079999997</c:v>
                </c:pt>
                <c:pt idx="2018">
                  <c:v>4957.5374229999998</c:v>
                </c:pt>
                <c:pt idx="2019">
                  <c:v>4959.9938810000003</c:v>
                </c:pt>
                <c:pt idx="2020">
                  <c:v>4962.4513870000001</c:v>
                </c:pt>
                <c:pt idx="2021">
                  <c:v>4964.9061700000002</c:v>
                </c:pt>
                <c:pt idx="2022">
                  <c:v>4967.3641939999998</c:v>
                </c:pt>
                <c:pt idx="2023">
                  <c:v>4969.8298020000002</c:v>
                </c:pt>
                <c:pt idx="2024">
                  <c:v>4972.2890820000002</c:v>
                </c:pt>
                <c:pt idx="2025">
                  <c:v>4974.7389720000001</c:v>
                </c:pt>
                <c:pt idx="2026">
                  <c:v>4977.2019799999998</c:v>
                </c:pt>
                <c:pt idx="2027">
                  <c:v>4979.6544199999998</c:v>
                </c:pt>
                <c:pt idx="2028">
                  <c:v>4982.1185960000003</c:v>
                </c:pt>
                <c:pt idx="2029">
                  <c:v>4984.5729449999999</c:v>
                </c:pt>
                <c:pt idx="2030">
                  <c:v>4987.0235670000002</c:v>
                </c:pt>
                <c:pt idx="2031">
                  <c:v>4989.4810049999996</c:v>
                </c:pt>
                <c:pt idx="2032">
                  <c:v>4991.9292400000004</c:v>
                </c:pt>
                <c:pt idx="2033">
                  <c:v>4994.3927610000001</c:v>
                </c:pt>
                <c:pt idx="2034">
                  <c:v>4996.8472449999999</c:v>
                </c:pt>
                <c:pt idx="2035">
                  <c:v>4999.2985500000004</c:v>
                </c:pt>
                <c:pt idx="2036">
                  <c:v>5001.7546050000001</c:v>
                </c:pt>
                <c:pt idx="2037">
                  <c:v>5004.2031919999999</c:v>
                </c:pt>
                <c:pt idx="2038">
                  <c:v>5006.6581399999995</c:v>
                </c:pt>
                <c:pt idx="2039">
                  <c:v>5009.1158299999997</c:v>
                </c:pt>
                <c:pt idx="2040">
                  <c:v>5011.5729000000001</c:v>
                </c:pt>
                <c:pt idx="2041">
                  <c:v>5014.0243950000004</c:v>
                </c:pt>
                <c:pt idx="2042">
                  <c:v>5016.4825780000001</c:v>
                </c:pt>
                <c:pt idx="2043">
                  <c:v>5018.929099</c:v>
                </c:pt>
                <c:pt idx="2044">
                  <c:v>5021.3879079999997</c:v>
                </c:pt>
                <c:pt idx="2045">
                  <c:v>5023.861371</c:v>
                </c:pt>
                <c:pt idx="2046">
                  <c:v>5026.338084</c:v>
                </c:pt>
                <c:pt idx="2047">
                  <c:v>5028.7911430000004</c:v>
                </c:pt>
                <c:pt idx="2048">
                  <c:v>5031.2434270000003</c:v>
                </c:pt>
                <c:pt idx="2049">
                  <c:v>5033.6970860000001</c:v>
                </c:pt>
                <c:pt idx="2050">
                  <c:v>5036.1490299999996</c:v>
                </c:pt>
                <c:pt idx="2051">
                  <c:v>5038.6000350000004</c:v>
                </c:pt>
                <c:pt idx="2052">
                  <c:v>5041.0616280000004</c:v>
                </c:pt>
                <c:pt idx="2053">
                  <c:v>5043.5083850000001</c:v>
                </c:pt>
                <c:pt idx="2054">
                  <c:v>5045.9633480000002</c:v>
                </c:pt>
                <c:pt idx="2055">
                  <c:v>5048.4233089999998</c:v>
                </c:pt>
                <c:pt idx="2056">
                  <c:v>5050.8778300000004</c:v>
                </c:pt>
                <c:pt idx="2057">
                  <c:v>5053.340612</c:v>
                </c:pt>
                <c:pt idx="2058">
                  <c:v>5055.8008099999997</c:v>
                </c:pt>
                <c:pt idx="2059">
                  <c:v>5058.2540049999998</c:v>
                </c:pt>
                <c:pt idx="2060">
                  <c:v>5060.7031749999996</c:v>
                </c:pt>
                <c:pt idx="2061">
                  <c:v>5063.1611890000004</c:v>
                </c:pt>
                <c:pt idx="2062">
                  <c:v>5065.6122720000003</c:v>
                </c:pt>
                <c:pt idx="2063">
                  <c:v>5068.0644080000002</c:v>
                </c:pt>
                <c:pt idx="2064">
                  <c:v>5070.5236869999999</c:v>
                </c:pt>
                <c:pt idx="2065">
                  <c:v>5072.9783369999996</c:v>
                </c:pt>
                <c:pt idx="2066">
                  <c:v>5075.4318780000003</c:v>
                </c:pt>
                <c:pt idx="2067">
                  <c:v>5077.8901569999998</c:v>
                </c:pt>
                <c:pt idx="2068">
                  <c:v>5080.339567</c:v>
                </c:pt>
                <c:pt idx="2069">
                  <c:v>5082.8001729999996</c:v>
                </c:pt>
                <c:pt idx="2070">
                  <c:v>5085.261794</c:v>
                </c:pt>
                <c:pt idx="2071">
                  <c:v>5087.7048500000001</c:v>
                </c:pt>
                <c:pt idx="2072">
                  <c:v>5090.1669160000001</c:v>
                </c:pt>
                <c:pt idx="2073">
                  <c:v>5092.6170689999999</c:v>
                </c:pt>
                <c:pt idx="2074">
                  <c:v>5095.071441</c:v>
                </c:pt>
                <c:pt idx="2075">
                  <c:v>5097.5395399999998</c:v>
                </c:pt>
                <c:pt idx="2076">
                  <c:v>5099.9975569999997</c:v>
                </c:pt>
                <c:pt idx="2077">
                  <c:v>5102.4561000000003</c:v>
                </c:pt>
                <c:pt idx="2078">
                  <c:v>5104.9049640000003</c:v>
                </c:pt>
                <c:pt idx="2079">
                  <c:v>5107.3619099999996</c:v>
                </c:pt>
                <c:pt idx="2080">
                  <c:v>5109.8142680000001</c:v>
                </c:pt>
                <c:pt idx="2081">
                  <c:v>5112.276159</c:v>
                </c:pt>
                <c:pt idx="2082">
                  <c:v>5114.7264519999999</c:v>
                </c:pt>
                <c:pt idx="2083">
                  <c:v>5117.1813890000003</c:v>
                </c:pt>
                <c:pt idx="2084">
                  <c:v>5119.6369009999999</c:v>
                </c:pt>
                <c:pt idx="2085">
                  <c:v>5122.0862610000004</c:v>
                </c:pt>
                <c:pt idx="2086">
                  <c:v>5124.5443960000002</c:v>
                </c:pt>
                <c:pt idx="2087">
                  <c:v>5126.9922580000002</c:v>
                </c:pt>
                <c:pt idx="2088">
                  <c:v>5129.444031</c:v>
                </c:pt>
                <c:pt idx="2089">
                  <c:v>5131.9098860000004</c:v>
                </c:pt>
                <c:pt idx="2090">
                  <c:v>5134.3610609999996</c:v>
                </c:pt>
                <c:pt idx="2091">
                  <c:v>5136.8233659999996</c:v>
                </c:pt>
                <c:pt idx="2092">
                  <c:v>5139.2788840000003</c:v>
                </c:pt>
                <c:pt idx="2093">
                  <c:v>5141.7280069999997</c:v>
                </c:pt>
                <c:pt idx="2094">
                  <c:v>5144.184945</c:v>
                </c:pt>
                <c:pt idx="2095">
                  <c:v>5146.632294</c:v>
                </c:pt>
                <c:pt idx="2096">
                  <c:v>5149.0958209999999</c:v>
                </c:pt>
                <c:pt idx="2097">
                  <c:v>5151.5411720000002</c:v>
                </c:pt>
                <c:pt idx="2098">
                  <c:v>5153.9944420000002</c:v>
                </c:pt>
                <c:pt idx="2099">
                  <c:v>5156.4526379999998</c:v>
                </c:pt>
                <c:pt idx="2100">
                  <c:v>5158.9140360000001</c:v>
                </c:pt>
                <c:pt idx="2101">
                  <c:v>5161.3640150000001</c:v>
                </c:pt>
                <c:pt idx="2102">
                  <c:v>5163.8151509999998</c:v>
                </c:pt>
                <c:pt idx="2103">
                  <c:v>5166.2742509999998</c:v>
                </c:pt>
                <c:pt idx="2104">
                  <c:v>5168.7273379999997</c:v>
                </c:pt>
                <c:pt idx="2105">
                  <c:v>5171.18325</c:v>
                </c:pt>
                <c:pt idx="2106">
                  <c:v>5173.6406559999996</c:v>
                </c:pt>
                <c:pt idx="2107">
                  <c:v>5176.0947409999999</c:v>
                </c:pt>
                <c:pt idx="2108">
                  <c:v>5178.5507530000004</c:v>
                </c:pt>
                <c:pt idx="2109">
                  <c:v>5181.0059689999998</c:v>
                </c:pt>
                <c:pt idx="2110">
                  <c:v>5183.4600479999999</c:v>
                </c:pt>
                <c:pt idx="2111">
                  <c:v>5185.9226129999997</c:v>
                </c:pt>
                <c:pt idx="2112">
                  <c:v>5188.3700360000003</c:v>
                </c:pt>
                <c:pt idx="2113">
                  <c:v>5190.8312889999997</c:v>
                </c:pt>
                <c:pt idx="2114">
                  <c:v>5193.2814090000002</c:v>
                </c:pt>
                <c:pt idx="2115">
                  <c:v>5195.7318400000004</c:v>
                </c:pt>
                <c:pt idx="2116">
                  <c:v>5198.2137659999999</c:v>
                </c:pt>
                <c:pt idx="2117">
                  <c:v>5200.6690710000003</c:v>
                </c:pt>
                <c:pt idx="2118">
                  <c:v>5203.1182419999996</c:v>
                </c:pt>
                <c:pt idx="2119">
                  <c:v>5205.5759189999999</c:v>
                </c:pt>
                <c:pt idx="2120">
                  <c:v>5208.0253110000003</c:v>
                </c:pt>
                <c:pt idx="2121">
                  <c:v>5210.4859550000001</c:v>
                </c:pt>
                <c:pt idx="2122">
                  <c:v>5212.9303680000003</c:v>
                </c:pt>
                <c:pt idx="2123">
                  <c:v>5215.3907820000004</c:v>
                </c:pt>
                <c:pt idx="2124">
                  <c:v>5217.8456210000004</c:v>
                </c:pt>
                <c:pt idx="2125">
                  <c:v>5220.2981090000003</c:v>
                </c:pt>
                <c:pt idx="2126">
                  <c:v>5222.7480269999996</c:v>
                </c:pt>
                <c:pt idx="2127">
                  <c:v>5225.2107809999998</c:v>
                </c:pt>
                <c:pt idx="2128">
                  <c:v>5227.6665430000003</c:v>
                </c:pt>
                <c:pt idx="2129">
                  <c:v>5230.1176450000003</c:v>
                </c:pt>
                <c:pt idx="2130">
                  <c:v>5232.5762679999998</c:v>
                </c:pt>
                <c:pt idx="2131">
                  <c:v>5235.0497560000003</c:v>
                </c:pt>
                <c:pt idx="2132">
                  <c:v>5237.4991060000002</c:v>
                </c:pt>
                <c:pt idx="2133">
                  <c:v>5239.95424</c:v>
                </c:pt>
                <c:pt idx="2134">
                  <c:v>5242.4079000000002</c:v>
                </c:pt>
                <c:pt idx="2135">
                  <c:v>5244.8641189999998</c:v>
                </c:pt>
                <c:pt idx="2136">
                  <c:v>5247.3198640000001</c:v>
                </c:pt>
                <c:pt idx="2137">
                  <c:v>5249.7809219999999</c:v>
                </c:pt>
                <c:pt idx="2138">
                  <c:v>5252.2409390000003</c:v>
                </c:pt>
                <c:pt idx="2139">
                  <c:v>5254.6965289999998</c:v>
                </c:pt>
                <c:pt idx="2140">
                  <c:v>5257.1528470000003</c:v>
                </c:pt>
                <c:pt idx="2141">
                  <c:v>5259.6029799999997</c:v>
                </c:pt>
                <c:pt idx="2142">
                  <c:v>5262.0593859999999</c:v>
                </c:pt>
                <c:pt idx="2143">
                  <c:v>5264.5235380000004</c:v>
                </c:pt>
                <c:pt idx="2144">
                  <c:v>5266.971321</c:v>
                </c:pt>
                <c:pt idx="2145">
                  <c:v>5269.4287270000004</c:v>
                </c:pt>
                <c:pt idx="2146">
                  <c:v>5271.8769769999999</c:v>
                </c:pt>
                <c:pt idx="2147">
                  <c:v>5274.3370800000002</c:v>
                </c:pt>
                <c:pt idx="2148">
                  <c:v>5276.7913559999997</c:v>
                </c:pt>
                <c:pt idx="2149">
                  <c:v>5279.2450849999996</c:v>
                </c:pt>
                <c:pt idx="2150">
                  <c:v>5281.6952920000003</c:v>
                </c:pt>
                <c:pt idx="2151">
                  <c:v>5284.1571889999996</c:v>
                </c:pt>
                <c:pt idx="2152">
                  <c:v>5286.6024429999998</c:v>
                </c:pt>
                <c:pt idx="2153">
                  <c:v>5289.0686020000003</c:v>
                </c:pt>
                <c:pt idx="2154">
                  <c:v>5291.5132510000003</c:v>
                </c:pt>
                <c:pt idx="2155">
                  <c:v>5293.9759450000001</c:v>
                </c:pt>
                <c:pt idx="2156">
                  <c:v>5296.4221520000001</c:v>
                </c:pt>
                <c:pt idx="2157">
                  <c:v>5298.8862360000003</c:v>
                </c:pt>
                <c:pt idx="2158">
                  <c:v>5301.3422289999999</c:v>
                </c:pt>
                <c:pt idx="2159">
                  <c:v>5303.7950840000003</c:v>
                </c:pt>
                <c:pt idx="2160">
                  <c:v>5306.2536799999998</c:v>
                </c:pt>
                <c:pt idx="2161">
                  <c:v>5308.7048400000003</c:v>
                </c:pt>
                <c:pt idx="2162">
                  <c:v>5311.1508229999999</c:v>
                </c:pt>
                <c:pt idx="2163">
                  <c:v>5313.6088749999999</c:v>
                </c:pt>
                <c:pt idx="2164">
                  <c:v>5316.069657</c:v>
                </c:pt>
                <c:pt idx="2165">
                  <c:v>5318.526143</c:v>
                </c:pt>
                <c:pt idx="2166">
                  <c:v>5320.9818670000004</c:v>
                </c:pt>
                <c:pt idx="2167">
                  <c:v>5323.4306759999999</c:v>
                </c:pt>
                <c:pt idx="2168">
                  <c:v>5325.8939179999998</c:v>
                </c:pt>
                <c:pt idx="2169">
                  <c:v>5328.3497440000001</c:v>
                </c:pt>
                <c:pt idx="2170">
                  <c:v>5330.8016040000002</c:v>
                </c:pt>
                <c:pt idx="2171">
                  <c:v>5333.2629379999998</c:v>
                </c:pt>
                <c:pt idx="2172">
                  <c:v>5335.7203069999996</c:v>
                </c:pt>
                <c:pt idx="2173">
                  <c:v>5338.170811</c:v>
                </c:pt>
                <c:pt idx="2174">
                  <c:v>5340.6307429999997</c:v>
                </c:pt>
                <c:pt idx="2175">
                  <c:v>5343.0908630000004</c:v>
                </c:pt>
                <c:pt idx="2176">
                  <c:v>5345.547047</c:v>
                </c:pt>
                <c:pt idx="2177">
                  <c:v>5347.9969380000002</c:v>
                </c:pt>
                <c:pt idx="2178">
                  <c:v>5350.4453700000004</c:v>
                </c:pt>
                <c:pt idx="2179">
                  <c:v>5352.9071000000004</c:v>
                </c:pt>
                <c:pt idx="2180">
                  <c:v>5355.3815340000001</c:v>
                </c:pt>
                <c:pt idx="2181">
                  <c:v>5357.8299349999998</c:v>
                </c:pt>
                <c:pt idx="2182">
                  <c:v>5360.2879640000001</c:v>
                </c:pt>
                <c:pt idx="2183">
                  <c:v>5362.7442689999998</c:v>
                </c:pt>
                <c:pt idx="2184">
                  <c:v>5365.1997520000004</c:v>
                </c:pt>
                <c:pt idx="2185">
                  <c:v>5367.6581399999995</c:v>
                </c:pt>
                <c:pt idx="2186">
                  <c:v>5370.1152339999999</c:v>
                </c:pt>
                <c:pt idx="2187">
                  <c:v>5372.5639799999999</c:v>
                </c:pt>
                <c:pt idx="2188">
                  <c:v>5375.0315490000003</c:v>
                </c:pt>
                <c:pt idx="2189">
                  <c:v>5377.4826839999996</c:v>
                </c:pt>
                <c:pt idx="2190">
                  <c:v>5379.9367009999996</c:v>
                </c:pt>
                <c:pt idx="2191">
                  <c:v>5382.385276</c:v>
                </c:pt>
                <c:pt idx="2192">
                  <c:v>5384.8469910000003</c:v>
                </c:pt>
                <c:pt idx="2193">
                  <c:v>5387.2944170000001</c:v>
                </c:pt>
                <c:pt idx="2194">
                  <c:v>5389.7542100000001</c:v>
                </c:pt>
                <c:pt idx="2195">
                  <c:v>5392.2072609999996</c:v>
                </c:pt>
                <c:pt idx="2196">
                  <c:v>5394.6681159999998</c:v>
                </c:pt>
                <c:pt idx="2197">
                  <c:v>5397.1299369999997</c:v>
                </c:pt>
                <c:pt idx="2198">
                  <c:v>5399.5858269999999</c:v>
                </c:pt>
                <c:pt idx="2199">
                  <c:v>5402.0340770000003</c:v>
                </c:pt>
                <c:pt idx="2200">
                  <c:v>5404.4933209999999</c:v>
                </c:pt>
                <c:pt idx="2201">
                  <c:v>5406.9576129999996</c:v>
                </c:pt>
                <c:pt idx="2202">
                  <c:v>5409.4052089999996</c:v>
                </c:pt>
                <c:pt idx="2203">
                  <c:v>5411.8656570000003</c:v>
                </c:pt>
                <c:pt idx="2204">
                  <c:v>5414.3119180000003</c:v>
                </c:pt>
                <c:pt idx="2205">
                  <c:v>5416.7812219999996</c:v>
                </c:pt>
                <c:pt idx="2206">
                  <c:v>5419.2400870000001</c:v>
                </c:pt>
                <c:pt idx="2207">
                  <c:v>5421.7018280000002</c:v>
                </c:pt>
                <c:pt idx="2208">
                  <c:v>5424.1576480000003</c:v>
                </c:pt>
                <c:pt idx="2209">
                  <c:v>5426.6101390000003</c:v>
                </c:pt>
                <c:pt idx="2210">
                  <c:v>5429.0643579999996</c:v>
                </c:pt>
                <c:pt idx="2211">
                  <c:v>5431.5218160000004</c:v>
                </c:pt>
                <c:pt idx="2212">
                  <c:v>5433.9747280000001</c:v>
                </c:pt>
                <c:pt idx="2213">
                  <c:v>5436.4304069999998</c:v>
                </c:pt>
                <c:pt idx="2214">
                  <c:v>5438.8905439999999</c:v>
                </c:pt>
                <c:pt idx="2215">
                  <c:v>5441.3401400000002</c:v>
                </c:pt>
                <c:pt idx="2216">
                  <c:v>5443.7952290000003</c:v>
                </c:pt>
                <c:pt idx="2217">
                  <c:v>5446.2501359999997</c:v>
                </c:pt>
                <c:pt idx="2218">
                  <c:v>5448.7148699999998</c:v>
                </c:pt>
                <c:pt idx="2219">
                  <c:v>5451.1660439999996</c:v>
                </c:pt>
                <c:pt idx="2220">
                  <c:v>5453.6192330000003</c:v>
                </c:pt>
                <c:pt idx="2221">
                  <c:v>5456.0818129999998</c:v>
                </c:pt>
                <c:pt idx="2222">
                  <c:v>5458.5311380000003</c:v>
                </c:pt>
                <c:pt idx="2223">
                  <c:v>5460.9985660000002</c:v>
                </c:pt>
                <c:pt idx="2224">
                  <c:v>5463.4523639999998</c:v>
                </c:pt>
                <c:pt idx="2225">
                  <c:v>5465.9088430000002</c:v>
                </c:pt>
                <c:pt idx="2226">
                  <c:v>5468.3621199999998</c:v>
                </c:pt>
                <c:pt idx="2227">
                  <c:v>5470.8110310000002</c:v>
                </c:pt>
                <c:pt idx="2228">
                  <c:v>5473.2632560000002</c:v>
                </c:pt>
                <c:pt idx="2229">
                  <c:v>5475.7363660000001</c:v>
                </c:pt>
                <c:pt idx="2230">
                  <c:v>5478.1907520000004</c:v>
                </c:pt>
                <c:pt idx="2231">
                  <c:v>5480.6410859999996</c:v>
                </c:pt>
                <c:pt idx="2232">
                  <c:v>5483.1028139999999</c:v>
                </c:pt>
                <c:pt idx="2233">
                  <c:v>5485.5499730000001</c:v>
                </c:pt>
                <c:pt idx="2234">
                  <c:v>5488.0142189999997</c:v>
                </c:pt>
                <c:pt idx="2235">
                  <c:v>5490.4681710000004</c:v>
                </c:pt>
                <c:pt idx="2236">
                  <c:v>5492.9191419999997</c:v>
                </c:pt>
                <c:pt idx="2237">
                  <c:v>5495.3793850000002</c:v>
                </c:pt>
                <c:pt idx="2238">
                  <c:v>5497.839191</c:v>
                </c:pt>
                <c:pt idx="2239">
                  <c:v>5500.2895390000003</c:v>
                </c:pt>
                <c:pt idx="2240">
                  <c:v>5502.7505879999999</c:v>
                </c:pt>
                <c:pt idx="2241">
                  <c:v>5505.1975329999996</c:v>
                </c:pt>
                <c:pt idx="2242">
                  <c:v>5507.6552149999998</c:v>
                </c:pt>
                <c:pt idx="2243">
                  <c:v>5510.1073100000003</c:v>
                </c:pt>
                <c:pt idx="2244">
                  <c:v>5512.5663249999998</c:v>
                </c:pt>
                <c:pt idx="2245">
                  <c:v>5515.0150350000004</c:v>
                </c:pt>
                <c:pt idx="2246">
                  <c:v>5517.4761200000003</c:v>
                </c:pt>
                <c:pt idx="2247">
                  <c:v>5519.9325980000003</c:v>
                </c:pt>
                <c:pt idx="2248">
                  <c:v>5522.3872869999996</c:v>
                </c:pt>
                <c:pt idx="2249">
                  <c:v>5524.8373840000004</c:v>
                </c:pt>
                <c:pt idx="2250">
                  <c:v>5527.2945470000004</c:v>
                </c:pt>
                <c:pt idx="2251">
                  <c:v>5529.7546080000002</c:v>
                </c:pt>
                <c:pt idx="2252">
                  <c:v>5532.2070020000001</c:v>
                </c:pt>
                <c:pt idx="2253">
                  <c:v>5534.660194</c:v>
                </c:pt>
                <c:pt idx="2254">
                  <c:v>5537.115605</c:v>
                </c:pt>
                <c:pt idx="2255">
                  <c:v>5539.5825779999996</c:v>
                </c:pt>
                <c:pt idx="2256">
                  <c:v>5542.0360549999996</c:v>
                </c:pt>
                <c:pt idx="2257">
                  <c:v>5544.4897849999998</c:v>
                </c:pt>
                <c:pt idx="2258">
                  <c:v>5546.9390389999999</c:v>
                </c:pt>
                <c:pt idx="2259">
                  <c:v>5549.399547</c:v>
                </c:pt>
                <c:pt idx="2260">
                  <c:v>5551.8567990000001</c:v>
                </c:pt>
                <c:pt idx="2261">
                  <c:v>5554.3120209999997</c:v>
                </c:pt>
                <c:pt idx="2262">
                  <c:v>5556.7631680000004</c:v>
                </c:pt>
                <c:pt idx="2263">
                  <c:v>5559.2176049999998</c:v>
                </c:pt>
                <c:pt idx="2264">
                  <c:v>5561.6749309999996</c:v>
                </c:pt>
                <c:pt idx="2265">
                  <c:v>5564.1347169999999</c:v>
                </c:pt>
                <c:pt idx="2266">
                  <c:v>5566.593828</c:v>
                </c:pt>
                <c:pt idx="2267">
                  <c:v>5569.0384439999998</c:v>
                </c:pt>
                <c:pt idx="2268">
                  <c:v>5571.4989480000004</c:v>
                </c:pt>
                <c:pt idx="2269">
                  <c:v>5573.952996</c:v>
                </c:pt>
                <c:pt idx="2270">
                  <c:v>5576.4099489999999</c:v>
                </c:pt>
                <c:pt idx="2271">
                  <c:v>5578.8691699999999</c:v>
                </c:pt>
                <c:pt idx="2272">
                  <c:v>5581.3186439999999</c:v>
                </c:pt>
                <c:pt idx="2273">
                  <c:v>5583.7755530000004</c:v>
                </c:pt>
                <c:pt idx="2274">
                  <c:v>5586.2311410000002</c:v>
                </c:pt>
                <c:pt idx="2275">
                  <c:v>5588.6925570000003</c:v>
                </c:pt>
                <c:pt idx="2276">
                  <c:v>5591.1410740000001</c:v>
                </c:pt>
                <c:pt idx="2277">
                  <c:v>5593.5965459999998</c:v>
                </c:pt>
                <c:pt idx="2278">
                  <c:v>5596.0727180000004</c:v>
                </c:pt>
                <c:pt idx="2279">
                  <c:v>5598.5467930000004</c:v>
                </c:pt>
                <c:pt idx="2280">
                  <c:v>5600.9942970000002</c:v>
                </c:pt>
                <c:pt idx="2281">
                  <c:v>5603.4521219999997</c:v>
                </c:pt>
                <c:pt idx="2282">
                  <c:v>5605.9040379999997</c:v>
                </c:pt>
                <c:pt idx="2283">
                  <c:v>5608.3667679999999</c:v>
                </c:pt>
                <c:pt idx="2284">
                  <c:v>5610.8135840000004</c:v>
                </c:pt>
                <c:pt idx="2285">
                  <c:v>5613.2757810000003</c:v>
                </c:pt>
                <c:pt idx="2286">
                  <c:v>5615.7279509999998</c:v>
                </c:pt>
                <c:pt idx="2287">
                  <c:v>5618.1869450000004</c:v>
                </c:pt>
                <c:pt idx="2288">
                  <c:v>5620.6313680000003</c:v>
                </c:pt>
                <c:pt idx="2289">
                  <c:v>5623.0922929999997</c:v>
                </c:pt>
                <c:pt idx="2290">
                  <c:v>5625.5479949999999</c:v>
                </c:pt>
                <c:pt idx="2291">
                  <c:v>5627.9953869999999</c:v>
                </c:pt>
                <c:pt idx="2292">
                  <c:v>5630.4544189999997</c:v>
                </c:pt>
                <c:pt idx="2293">
                  <c:v>5632.9122020000004</c:v>
                </c:pt>
                <c:pt idx="2294">
                  <c:v>5635.3600290000004</c:v>
                </c:pt>
                <c:pt idx="2295">
                  <c:v>5637.8224259999997</c:v>
                </c:pt>
                <c:pt idx="2296">
                  <c:v>5640.269346</c:v>
                </c:pt>
                <c:pt idx="2297">
                  <c:v>5642.7105659999997</c:v>
                </c:pt>
                <c:pt idx="2298">
                  <c:v>5645.1640180000004</c:v>
                </c:pt>
                <c:pt idx="2299">
                  <c:v>5647.6243530000002</c:v>
                </c:pt>
                <c:pt idx="2300">
                  <c:v>5650.0740230000001</c:v>
                </c:pt>
                <c:pt idx="2301">
                  <c:v>5652.5313310000001</c:v>
                </c:pt>
                <c:pt idx="2302">
                  <c:v>5654.9863649999998</c:v>
                </c:pt>
                <c:pt idx="2303">
                  <c:v>5657.4383459999999</c:v>
                </c:pt>
                <c:pt idx="2304">
                  <c:v>5659.890026</c:v>
                </c:pt>
                <c:pt idx="2305">
                  <c:v>5662.351103</c:v>
                </c:pt>
                <c:pt idx="2306">
                  <c:v>5664.8005430000003</c:v>
                </c:pt>
                <c:pt idx="2307">
                  <c:v>5667.2601260000001</c:v>
                </c:pt>
                <c:pt idx="2308">
                  <c:v>5669.7198600000002</c:v>
                </c:pt>
                <c:pt idx="2309">
                  <c:v>5672.1673639999999</c:v>
                </c:pt>
                <c:pt idx="2310">
                  <c:v>5674.6218209999997</c:v>
                </c:pt>
                <c:pt idx="2311">
                  <c:v>5677.0716750000001</c:v>
                </c:pt>
                <c:pt idx="2312">
                  <c:v>5679.5324250000003</c:v>
                </c:pt>
                <c:pt idx="2313">
                  <c:v>5681.9868349999997</c:v>
                </c:pt>
                <c:pt idx="2314">
                  <c:v>5684.4338449999996</c:v>
                </c:pt>
                <c:pt idx="2315">
                  <c:v>5686.895348</c:v>
                </c:pt>
                <c:pt idx="2316">
                  <c:v>5689.3481400000001</c:v>
                </c:pt>
                <c:pt idx="2317">
                  <c:v>5691.8073670000003</c:v>
                </c:pt>
                <c:pt idx="2318">
                  <c:v>5694.2617710000004</c:v>
                </c:pt>
                <c:pt idx="2319">
                  <c:v>5696.711045</c:v>
                </c:pt>
                <c:pt idx="2320">
                  <c:v>5699.1654289999997</c:v>
                </c:pt>
                <c:pt idx="2321">
                  <c:v>5701.6229940000003</c:v>
                </c:pt>
                <c:pt idx="2322">
                  <c:v>5704.0772070000003</c:v>
                </c:pt>
                <c:pt idx="2323">
                  <c:v>5706.5371889999997</c:v>
                </c:pt>
                <c:pt idx="2324">
                  <c:v>5708.9872489999998</c:v>
                </c:pt>
                <c:pt idx="2325">
                  <c:v>5711.4468349999997</c:v>
                </c:pt>
                <c:pt idx="2326">
                  <c:v>5713.9014200000001</c:v>
                </c:pt>
                <c:pt idx="2327">
                  <c:v>5716.3725420000001</c:v>
                </c:pt>
                <c:pt idx="2328">
                  <c:v>5718.8231599999999</c:v>
                </c:pt>
                <c:pt idx="2329">
                  <c:v>5721.2835560000003</c:v>
                </c:pt>
                <c:pt idx="2330">
                  <c:v>5723.7331649999996</c:v>
                </c:pt>
                <c:pt idx="2331">
                  <c:v>5726.1849570000004</c:v>
                </c:pt>
                <c:pt idx="2332">
                  <c:v>5728.6476169999996</c:v>
                </c:pt>
                <c:pt idx="2333">
                  <c:v>5731.0993330000001</c:v>
                </c:pt>
                <c:pt idx="2334">
                  <c:v>5733.5491229999998</c:v>
                </c:pt>
                <c:pt idx="2335">
                  <c:v>5736.0033960000001</c:v>
                </c:pt>
                <c:pt idx="2336">
                  <c:v>5738.4595900000004</c:v>
                </c:pt>
                <c:pt idx="2337">
                  <c:v>5740.9139649999997</c:v>
                </c:pt>
                <c:pt idx="2338">
                  <c:v>5743.3705749999999</c:v>
                </c:pt>
                <c:pt idx="2339">
                  <c:v>5745.8191399999996</c:v>
                </c:pt>
                <c:pt idx="2340">
                  <c:v>5748.2856380000003</c:v>
                </c:pt>
                <c:pt idx="2341">
                  <c:v>5750.7321920000004</c:v>
                </c:pt>
                <c:pt idx="2342">
                  <c:v>5753.1940249999998</c:v>
                </c:pt>
                <c:pt idx="2343">
                  <c:v>5755.6546749999998</c:v>
                </c:pt>
                <c:pt idx="2344">
                  <c:v>5758.1041299999997</c:v>
                </c:pt>
                <c:pt idx="2345">
                  <c:v>5760.5572380000003</c:v>
                </c:pt>
                <c:pt idx="2346">
                  <c:v>5763.0190599999996</c:v>
                </c:pt>
                <c:pt idx="2347">
                  <c:v>5765.4737510000004</c:v>
                </c:pt>
                <c:pt idx="2348">
                  <c:v>5767.9261539999998</c:v>
                </c:pt>
                <c:pt idx="2349">
                  <c:v>5770.3884120000002</c:v>
                </c:pt>
                <c:pt idx="2350">
                  <c:v>5772.8351389999998</c:v>
                </c:pt>
                <c:pt idx="2351">
                  <c:v>5775.293009</c:v>
                </c:pt>
                <c:pt idx="2352">
                  <c:v>5777.7428049999999</c:v>
                </c:pt>
                <c:pt idx="2353">
                  <c:v>5780.2015499999998</c:v>
                </c:pt>
                <c:pt idx="2354">
                  <c:v>5782.6591420000004</c:v>
                </c:pt>
                <c:pt idx="2355">
                  <c:v>5785.1198459999996</c:v>
                </c:pt>
                <c:pt idx="2356">
                  <c:v>5787.5711719999999</c:v>
                </c:pt>
                <c:pt idx="2357">
                  <c:v>5790.0225739999996</c:v>
                </c:pt>
                <c:pt idx="2358">
                  <c:v>5792.4801230000003</c:v>
                </c:pt>
                <c:pt idx="2359">
                  <c:v>5794.9366710000004</c:v>
                </c:pt>
                <c:pt idx="2360">
                  <c:v>5797.3955560000004</c:v>
                </c:pt>
                <c:pt idx="2361">
                  <c:v>5799.8506939999997</c:v>
                </c:pt>
                <c:pt idx="2362">
                  <c:v>5802.2975690000003</c:v>
                </c:pt>
                <c:pt idx="2363">
                  <c:v>5804.759024</c:v>
                </c:pt>
                <c:pt idx="2364">
                  <c:v>5807.2123929999998</c:v>
                </c:pt>
                <c:pt idx="2365">
                  <c:v>5809.6660659999998</c:v>
                </c:pt>
                <c:pt idx="2366">
                  <c:v>5812.1175350000003</c:v>
                </c:pt>
                <c:pt idx="2367">
                  <c:v>5814.5700489999999</c:v>
                </c:pt>
                <c:pt idx="2368">
                  <c:v>5817.0306469999996</c:v>
                </c:pt>
                <c:pt idx="2369">
                  <c:v>5819.4812439999996</c:v>
                </c:pt>
                <c:pt idx="2370">
                  <c:v>5821.9418409999998</c:v>
                </c:pt>
                <c:pt idx="2371">
                  <c:v>5824.3887329999998</c:v>
                </c:pt>
                <c:pt idx="2372">
                  <c:v>5826.8525410000002</c:v>
                </c:pt>
                <c:pt idx="2373">
                  <c:v>5829.3030120000003</c:v>
                </c:pt>
                <c:pt idx="2374">
                  <c:v>5831.7556039999999</c:v>
                </c:pt>
                <c:pt idx="2375">
                  <c:v>5834.227433</c:v>
                </c:pt>
                <c:pt idx="2376">
                  <c:v>5836.6855720000003</c:v>
                </c:pt>
                <c:pt idx="2377">
                  <c:v>5839.1337119999998</c:v>
                </c:pt>
                <c:pt idx="2378">
                  <c:v>5841.590056</c:v>
                </c:pt>
                <c:pt idx="2379">
                  <c:v>5844.0469709999998</c:v>
                </c:pt>
                <c:pt idx="2380">
                  <c:v>5846.4943329999996</c:v>
                </c:pt>
                <c:pt idx="2381">
                  <c:v>5848.9571409999999</c:v>
                </c:pt>
                <c:pt idx="2382">
                  <c:v>5851.4127129999997</c:v>
                </c:pt>
                <c:pt idx="2383">
                  <c:v>5853.8703340000002</c:v>
                </c:pt>
                <c:pt idx="2384">
                  <c:v>5856.3172599999998</c:v>
                </c:pt>
                <c:pt idx="2385">
                  <c:v>5858.7744080000002</c:v>
                </c:pt>
                <c:pt idx="2386">
                  <c:v>5861.2258400000001</c:v>
                </c:pt>
                <c:pt idx="2387">
                  <c:v>5863.6819079999996</c:v>
                </c:pt>
                <c:pt idx="2388">
                  <c:v>5866.1465969999999</c:v>
                </c:pt>
                <c:pt idx="2389">
                  <c:v>5868.5992130000004</c:v>
                </c:pt>
                <c:pt idx="2390">
                  <c:v>5871.0562220000002</c:v>
                </c:pt>
                <c:pt idx="2391">
                  <c:v>5873.5132359999998</c:v>
                </c:pt>
                <c:pt idx="2392">
                  <c:v>5875.9700469999998</c:v>
                </c:pt>
                <c:pt idx="2393">
                  <c:v>5878.4243850000003</c:v>
                </c:pt>
                <c:pt idx="2394">
                  <c:v>5880.8737220000003</c:v>
                </c:pt>
                <c:pt idx="2395">
                  <c:v>5883.3350410000003</c:v>
                </c:pt>
                <c:pt idx="2396">
                  <c:v>5885.7822630000001</c:v>
                </c:pt>
                <c:pt idx="2397">
                  <c:v>5888.2389279999998</c:v>
                </c:pt>
                <c:pt idx="2398">
                  <c:v>5890.6873180000002</c:v>
                </c:pt>
                <c:pt idx="2399">
                  <c:v>5893.1521709999997</c:v>
                </c:pt>
                <c:pt idx="2400">
                  <c:v>5895.6230619999997</c:v>
                </c:pt>
                <c:pt idx="2401">
                  <c:v>5898.0797419999999</c:v>
                </c:pt>
                <c:pt idx="2402">
                  <c:v>5900.5288300000002</c:v>
                </c:pt>
                <c:pt idx="2403">
                  <c:v>5902.9948809999996</c:v>
                </c:pt>
                <c:pt idx="2404">
                  <c:v>5905.4457419999999</c:v>
                </c:pt>
                <c:pt idx="2405">
                  <c:v>5907.899058</c:v>
                </c:pt>
                <c:pt idx="2406">
                  <c:v>5910.3493580000004</c:v>
                </c:pt>
                <c:pt idx="2407">
                  <c:v>5912.8059139999996</c:v>
                </c:pt>
                <c:pt idx="2408">
                  <c:v>5915.2650640000002</c:v>
                </c:pt>
                <c:pt idx="2409">
                  <c:v>5917.7288699999999</c:v>
                </c:pt>
                <c:pt idx="2410">
                  <c:v>5920.1878290000004</c:v>
                </c:pt>
                <c:pt idx="2411">
                  <c:v>5922.6457929999997</c:v>
                </c:pt>
                <c:pt idx="2412">
                  <c:v>5925.0976559999999</c:v>
                </c:pt>
                <c:pt idx="2413">
                  <c:v>5927.5524009999999</c:v>
                </c:pt>
                <c:pt idx="2414">
                  <c:v>5930.0018309999996</c:v>
                </c:pt>
                <c:pt idx="2415">
                  <c:v>5932.4546920000003</c:v>
                </c:pt>
                <c:pt idx="2416">
                  <c:v>5934.9122470000002</c:v>
                </c:pt>
                <c:pt idx="2417">
                  <c:v>5937.3726450000004</c:v>
                </c:pt>
                <c:pt idx="2418">
                  <c:v>5939.8217169999998</c:v>
                </c:pt>
                <c:pt idx="2419">
                  <c:v>5942.2820700000002</c:v>
                </c:pt>
                <c:pt idx="2420">
                  <c:v>5944.7347730000001</c:v>
                </c:pt>
                <c:pt idx="2421">
                  <c:v>5947.1843570000001</c:v>
                </c:pt>
                <c:pt idx="2422">
                  <c:v>5949.6463949999998</c:v>
                </c:pt>
                <c:pt idx="2423">
                  <c:v>5952.0946409999997</c:v>
                </c:pt>
                <c:pt idx="2424">
                  <c:v>5954.5585769999998</c:v>
                </c:pt>
                <c:pt idx="2425">
                  <c:v>5957.0041199999996</c:v>
                </c:pt>
                <c:pt idx="2426">
                  <c:v>5959.4620889999997</c:v>
                </c:pt>
                <c:pt idx="2427">
                  <c:v>5961.9142529999999</c:v>
                </c:pt>
                <c:pt idx="2428">
                  <c:v>5964.3752059999997</c:v>
                </c:pt>
                <c:pt idx="2429">
                  <c:v>5966.830997</c:v>
                </c:pt>
                <c:pt idx="2430">
                  <c:v>5969.2781409999998</c:v>
                </c:pt>
                <c:pt idx="2431">
                  <c:v>5971.7436889999999</c:v>
                </c:pt>
                <c:pt idx="2432">
                  <c:v>5974.1970739999997</c:v>
                </c:pt>
                <c:pt idx="2433">
                  <c:v>5976.6458240000002</c:v>
                </c:pt>
                <c:pt idx="2434">
                  <c:v>5979.1044330000004</c:v>
                </c:pt>
                <c:pt idx="2435">
                  <c:v>5981.5573619999996</c:v>
                </c:pt>
                <c:pt idx="2436">
                  <c:v>5984.0187999999998</c:v>
                </c:pt>
                <c:pt idx="2437">
                  <c:v>5986.4674450000002</c:v>
                </c:pt>
                <c:pt idx="2438">
                  <c:v>5988.9290590000001</c:v>
                </c:pt>
                <c:pt idx="2439">
                  <c:v>5991.3777719999998</c:v>
                </c:pt>
                <c:pt idx="2440">
                  <c:v>5993.8393720000004</c:v>
                </c:pt>
                <c:pt idx="2441">
                  <c:v>5996.2900390000004</c:v>
                </c:pt>
                <c:pt idx="2442">
                  <c:v>5998.749307</c:v>
                </c:pt>
                <c:pt idx="2443">
                  <c:v>6001.2009079999998</c:v>
                </c:pt>
                <c:pt idx="2444">
                  <c:v>6003.6554470000001</c:v>
                </c:pt>
                <c:pt idx="2445">
                  <c:v>6006.1180489999997</c:v>
                </c:pt>
                <c:pt idx="2446">
                  <c:v>6008.571782</c:v>
                </c:pt>
                <c:pt idx="2447">
                  <c:v>6011.0276100000001</c:v>
                </c:pt>
                <c:pt idx="2448">
                  <c:v>6013.5018140000002</c:v>
                </c:pt>
                <c:pt idx="2449">
                  <c:v>6015.9649799999997</c:v>
                </c:pt>
                <c:pt idx="2450">
                  <c:v>6018.4083270000001</c:v>
                </c:pt>
                <c:pt idx="2451">
                  <c:v>6020.8706949999996</c:v>
                </c:pt>
                <c:pt idx="2452">
                  <c:v>6023.3243759999996</c:v>
                </c:pt>
                <c:pt idx="2453">
                  <c:v>6025.7787310000003</c:v>
                </c:pt>
                <c:pt idx="2454">
                  <c:v>6028.2373200000002</c:v>
                </c:pt>
                <c:pt idx="2455">
                  <c:v>6030.6884460000001</c:v>
                </c:pt>
                <c:pt idx="2456">
                  <c:v>6033.1514349999998</c:v>
                </c:pt>
                <c:pt idx="2457">
                  <c:v>6035.5972460000003</c:v>
                </c:pt>
                <c:pt idx="2458">
                  <c:v>6038.0615619999999</c:v>
                </c:pt>
                <c:pt idx="2459">
                  <c:v>6040.5156619999998</c:v>
                </c:pt>
                <c:pt idx="2460">
                  <c:v>6042.9711690000004</c:v>
                </c:pt>
                <c:pt idx="2461">
                  <c:v>6045.4272419999998</c:v>
                </c:pt>
                <c:pt idx="2462">
                  <c:v>6047.8783110000004</c:v>
                </c:pt>
                <c:pt idx="2463">
                  <c:v>6050.3387439999997</c:v>
                </c:pt>
                <c:pt idx="2464">
                  <c:v>6052.7962710000002</c:v>
                </c:pt>
                <c:pt idx="2465">
                  <c:v>6055.2505810000002</c:v>
                </c:pt>
                <c:pt idx="2466">
                  <c:v>6057.7023419999996</c:v>
                </c:pt>
                <c:pt idx="2467">
                  <c:v>6060.1819990000004</c:v>
                </c:pt>
                <c:pt idx="2468">
                  <c:v>6062.6347079999996</c:v>
                </c:pt>
                <c:pt idx="2469">
                  <c:v>6065.0850549999996</c:v>
                </c:pt>
                <c:pt idx="2470">
                  <c:v>6067.5461409999998</c:v>
                </c:pt>
                <c:pt idx="2471">
                  <c:v>6069.996811</c:v>
                </c:pt>
                <c:pt idx="2472">
                  <c:v>6072.4490820000001</c:v>
                </c:pt>
                <c:pt idx="2473">
                  <c:v>6074.925956</c:v>
                </c:pt>
                <c:pt idx="2474">
                  <c:v>6077.374667</c:v>
                </c:pt>
                <c:pt idx="2475">
                  <c:v>6079.8363829999998</c:v>
                </c:pt>
                <c:pt idx="2476">
                  <c:v>6082.2873540000001</c:v>
                </c:pt>
                <c:pt idx="2477">
                  <c:v>6084.7422720000004</c:v>
                </c:pt>
                <c:pt idx="2478">
                  <c:v>6087.2058619999998</c:v>
                </c:pt>
                <c:pt idx="2479">
                  <c:v>6089.6580899999999</c:v>
                </c:pt>
                <c:pt idx="2480">
                  <c:v>6092.1113139999998</c:v>
                </c:pt>
                <c:pt idx="2481">
                  <c:v>6094.569982</c:v>
                </c:pt>
                <c:pt idx="2482">
                  <c:v>6097.0216790000004</c:v>
                </c:pt>
                <c:pt idx="2483">
                  <c:v>6099.482677</c:v>
                </c:pt>
                <c:pt idx="2484">
                  <c:v>6101.937543</c:v>
                </c:pt>
                <c:pt idx="2485">
                  <c:v>6104.3939760000003</c:v>
                </c:pt>
                <c:pt idx="2486">
                  <c:v>6106.8468549999998</c:v>
                </c:pt>
                <c:pt idx="2487">
                  <c:v>6109.2980020000005</c:v>
                </c:pt>
                <c:pt idx="2488">
                  <c:v>6111.7603630000003</c:v>
                </c:pt>
                <c:pt idx="2489">
                  <c:v>6114.2084160000004</c:v>
                </c:pt>
                <c:pt idx="2490">
                  <c:v>6116.6714030000003</c:v>
                </c:pt>
                <c:pt idx="2491">
                  <c:v>6119.1337100000001</c:v>
                </c:pt>
                <c:pt idx="2492">
                  <c:v>6121.5878899999998</c:v>
                </c:pt>
                <c:pt idx="2493">
                  <c:v>6124.0379119999998</c:v>
                </c:pt>
                <c:pt idx="2494">
                  <c:v>6126.4905650000001</c:v>
                </c:pt>
                <c:pt idx="2495">
                  <c:v>6128.9535640000004</c:v>
                </c:pt>
                <c:pt idx="2496">
                  <c:v>6131.4088119999997</c:v>
                </c:pt>
                <c:pt idx="2497">
                  <c:v>6133.8712219999998</c:v>
                </c:pt>
                <c:pt idx="2498">
                  <c:v>6136.3259840000001</c:v>
                </c:pt>
                <c:pt idx="2499">
                  <c:v>6138.7767839999997</c:v>
                </c:pt>
                <c:pt idx="2500">
                  <c:v>6141.2369179999996</c:v>
                </c:pt>
                <c:pt idx="2501">
                  <c:v>6143.6944249999997</c:v>
                </c:pt>
                <c:pt idx="2502">
                  <c:v>6146.1533769999996</c:v>
                </c:pt>
                <c:pt idx="2503">
                  <c:v>6148.6068329999998</c:v>
                </c:pt>
                <c:pt idx="2504">
                  <c:v>6151.0638479999998</c:v>
                </c:pt>
                <c:pt idx="2505">
                  <c:v>6153.515703</c:v>
                </c:pt>
                <c:pt idx="2506">
                  <c:v>6155.9706930000002</c:v>
                </c:pt>
                <c:pt idx="2507">
                  <c:v>6158.4168890000001</c:v>
                </c:pt>
                <c:pt idx="2508">
                  <c:v>6160.8798800000004</c:v>
                </c:pt>
                <c:pt idx="2509">
                  <c:v>6163.3317740000002</c:v>
                </c:pt>
                <c:pt idx="2510">
                  <c:v>6165.7899269999998</c:v>
                </c:pt>
                <c:pt idx="2511">
                  <c:v>6168.23819</c:v>
                </c:pt>
                <c:pt idx="2512">
                  <c:v>6170.6918500000002</c:v>
                </c:pt>
                <c:pt idx="2513">
                  <c:v>6173.1485629999997</c:v>
                </c:pt>
                <c:pt idx="2514">
                  <c:v>6175.6031080000002</c:v>
                </c:pt>
                <c:pt idx="2515">
                  <c:v>6178.0648160000001</c:v>
                </c:pt>
                <c:pt idx="2516">
                  <c:v>6180.5206930000004</c:v>
                </c:pt>
                <c:pt idx="2517">
                  <c:v>6182.9816730000002</c:v>
                </c:pt>
                <c:pt idx="2518">
                  <c:v>6185.4274489999998</c:v>
                </c:pt>
                <c:pt idx="2519">
                  <c:v>6187.8903039999996</c:v>
                </c:pt>
                <c:pt idx="2520">
                  <c:v>6190.3466109999999</c:v>
                </c:pt>
                <c:pt idx="2521">
                  <c:v>6192.7938130000002</c:v>
                </c:pt>
                <c:pt idx="2522">
                  <c:v>6195.2574210000002</c:v>
                </c:pt>
                <c:pt idx="2523">
                  <c:v>6197.7057679999998</c:v>
                </c:pt>
                <c:pt idx="2524">
                  <c:v>6200.1668410000002</c:v>
                </c:pt>
                <c:pt idx="2525">
                  <c:v>6202.626784</c:v>
                </c:pt>
                <c:pt idx="2526">
                  <c:v>6205.0757160000003</c:v>
                </c:pt>
                <c:pt idx="2527">
                  <c:v>6207.5346900000004</c:v>
                </c:pt>
                <c:pt idx="2528">
                  <c:v>6209.9872960000002</c:v>
                </c:pt>
                <c:pt idx="2529">
                  <c:v>6212.4489450000001</c:v>
                </c:pt>
                <c:pt idx="2530">
                  <c:v>6214.904603</c:v>
                </c:pt>
                <c:pt idx="2531">
                  <c:v>6217.3591399999996</c:v>
                </c:pt>
                <c:pt idx="2532">
                  <c:v>6219.8126890000003</c:v>
                </c:pt>
                <c:pt idx="2533">
                  <c:v>6222.2649600000004</c:v>
                </c:pt>
                <c:pt idx="2534">
                  <c:v>6224.7269699999997</c:v>
                </c:pt>
                <c:pt idx="2535">
                  <c:v>6227.1761539999998</c:v>
                </c:pt>
                <c:pt idx="2536">
                  <c:v>6229.6302589999996</c:v>
                </c:pt>
                <c:pt idx="2537">
                  <c:v>6232.0862930000003</c:v>
                </c:pt>
                <c:pt idx="2538">
                  <c:v>6234.5331980000001</c:v>
                </c:pt>
                <c:pt idx="2539">
                  <c:v>6236.9965979999997</c:v>
                </c:pt>
                <c:pt idx="2540">
                  <c:v>6239.4461869999996</c:v>
                </c:pt>
                <c:pt idx="2541">
                  <c:v>6241.904098</c:v>
                </c:pt>
                <c:pt idx="2542">
                  <c:v>6244.3596870000001</c:v>
                </c:pt>
                <c:pt idx="2543">
                  <c:v>6246.8062929999996</c:v>
                </c:pt>
                <c:pt idx="2544">
                  <c:v>6249.2721099999999</c:v>
                </c:pt>
                <c:pt idx="2545">
                  <c:v>6251.718562</c:v>
                </c:pt>
                <c:pt idx="2546">
                  <c:v>6254.1752159999996</c:v>
                </c:pt>
                <c:pt idx="2547">
                  <c:v>6256.6290980000003</c:v>
                </c:pt>
                <c:pt idx="2548">
                  <c:v>6259.0889079999997</c:v>
                </c:pt>
                <c:pt idx="2549">
                  <c:v>6261.5439340000003</c:v>
                </c:pt>
                <c:pt idx="2550">
                  <c:v>6263.9995939999999</c:v>
                </c:pt>
                <c:pt idx="2551">
                  <c:v>6266.4596330000004</c:v>
                </c:pt>
                <c:pt idx="2552">
                  <c:v>6268.9192810000004</c:v>
                </c:pt>
                <c:pt idx="2553">
                  <c:v>6271.3682570000001</c:v>
                </c:pt>
                <c:pt idx="2554">
                  <c:v>6273.8251710000004</c:v>
                </c:pt>
                <c:pt idx="2555">
                  <c:v>6276.2765630000004</c:v>
                </c:pt>
                <c:pt idx="2556">
                  <c:v>6278.7373070000003</c:v>
                </c:pt>
                <c:pt idx="2557">
                  <c:v>6281.1930199999997</c:v>
                </c:pt>
                <c:pt idx="2558">
                  <c:v>6283.637334</c:v>
                </c:pt>
                <c:pt idx="2559">
                  <c:v>6286.097831</c:v>
                </c:pt>
                <c:pt idx="2560">
                  <c:v>6288.5454470000004</c:v>
                </c:pt>
                <c:pt idx="2561">
                  <c:v>6291.0082320000001</c:v>
                </c:pt>
                <c:pt idx="2562">
                  <c:v>6293.4627039999996</c:v>
                </c:pt>
                <c:pt idx="2563">
                  <c:v>6295.9183890000004</c:v>
                </c:pt>
                <c:pt idx="2564">
                  <c:v>6298.3699230000002</c:v>
                </c:pt>
                <c:pt idx="2565">
                  <c:v>6300.8329720000002</c:v>
                </c:pt>
                <c:pt idx="2566">
                  <c:v>6303.2926600000001</c:v>
                </c:pt>
                <c:pt idx="2567">
                  <c:v>6305.7450790000003</c:v>
                </c:pt>
                <c:pt idx="2568">
                  <c:v>6308.2057260000001</c:v>
                </c:pt>
                <c:pt idx="2569">
                  <c:v>6310.6597499999998</c:v>
                </c:pt>
                <c:pt idx="2570">
                  <c:v>6313.1139439999997</c:v>
                </c:pt>
                <c:pt idx="2571">
                  <c:v>6315.5766389999999</c:v>
                </c:pt>
                <c:pt idx="2572">
                  <c:v>6318.0235579999999</c:v>
                </c:pt>
                <c:pt idx="2573">
                  <c:v>6320.4761129999997</c:v>
                </c:pt>
                <c:pt idx="2574">
                  <c:v>6322.9372709999998</c:v>
                </c:pt>
                <c:pt idx="2575">
                  <c:v>6325.3918219999996</c:v>
                </c:pt>
                <c:pt idx="2576">
                  <c:v>6327.8414030000004</c:v>
                </c:pt>
                <c:pt idx="2577">
                  <c:v>6330.295948</c:v>
                </c:pt>
                <c:pt idx="2578">
                  <c:v>6332.7541650000003</c:v>
                </c:pt>
                <c:pt idx="2579">
                  <c:v>6335.2127909999999</c:v>
                </c:pt>
                <c:pt idx="2580">
                  <c:v>6337.6632369999998</c:v>
                </c:pt>
                <c:pt idx="2581">
                  <c:v>6340.1201250000004</c:v>
                </c:pt>
                <c:pt idx="2582">
                  <c:v>6342.5719170000002</c:v>
                </c:pt>
                <c:pt idx="2583">
                  <c:v>6345.0329579999998</c:v>
                </c:pt>
                <c:pt idx="2584">
                  <c:v>6347.4839089999996</c:v>
                </c:pt>
                <c:pt idx="2585">
                  <c:v>6349.9380389999997</c:v>
                </c:pt>
                <c:pt idx="2586">
                  <c:v>6352.3977210000003</c:v>
                </c:pt>
                <c:pt idx="2587">
                  <c:v>6354.8482709999998</c:v>
                </c:pt>
                <c:pt idx="2588">
                  <c:v>6357.3041919999996</c:v>
                </c:pt>
                <c:pt idx="2589">
                  <c:v>6359.7703629999996</c:v>
                </c:pt>
                <c:pt idx="2590">
                  <c:v>6362.2141320000001</c:v>
                </c:pt>
                <c:pt idx="2591">
                  <c:v>6364.6694209999996</c:v>
                </c:pt>
                <c:pt idx="2592">
                  <c:v>6367.1329459999997</c:v>
                </c:pt>
                <c:pt idx="2593">
                  <c:v>6369.5839459999997</c:v>
                </c:pt>
                <c:pt idx="2594">
                  <c:v>6372.0519510000004</c:v>
                </c:pt>
                <c:pt idx="2595">
                  <c:v>6374.5090840000003</c:v>
                </c:pt>
                <c:pt idx="2596">
                  <c:v>6376.965647</c:v>
                </c:pt>
                <c:pt idx="2597">
                  <c:v>6379.4132639999998</c:v>
                </c:pt>
                <c:pt idx="2598">
                  <c:v>6381.8704369999996</c:v>
                </c:pt>
                <c:pt idx="2599">
                  <c:v>6384.3311739999999</c:v>
                </c:pt>
                <c:pt idx="2600">
                  <c:v>6386.7803329999997</c:v>
                </c:pt>
                <c:pt idx="2601">
                  <c:v>6389.2313629999999</c:v>
                </c:pt>
                <c:pt idx="2602">
                  <c:v>6391.6966339999999</c:v>
                </c:pt>
                <c:pt idx="2603">
                  <c:v>6394.1547289999999</c:v>
                </c:pt>
                <c:pt idx="2604">
                  <c:v>6396.6001889999998</c:v>
                </c:pt>
                <c:pt idx="2605">
                  <c:v>6399.0506169999999</c:v>
                </c:pt>
                <c:pt idx="2606">
                  <c:v>6401.5122009999995</c:v>
                </c:pt>
                <c:pt idx="2607">
                  <c:v>6403.9666950000001</c:v>
                </c:pt>
                <c:pt idx="2608">
                  <c:v>6406.4271399999998</c:v>
                </c:pt>
                <c:pt idx="2609">
                  <c:v>6408.882681</c:v>
                </c:pt>
                <c:pt idx="2610">
                  <c:v>6411.3341630000004</c:v>
                </c:pt>
                <c:pt idx="2611">
                  <c:v>6413.7986929999997</c:v>
                </c:pt>
                <c:pt idx="2612">
                  <c:v>6416.2462169999999</c:v>
                </c:pt>
                <c:pt idx="2613">
                  <c:v>6418.6993400000001</c:v>
                </c:pt>
                <c:pt idx="2614">
                  <c:v>6421.1546930000004</c:v>
                </c:pt>
                <c:pt idx="2615">
                  <c:v>6423.6124049999999</c:v>
                </c:pt>
                <c:pt idx="2616">
                  <c:v>6426.0668820000001</c:v>
                </c:pt>
                <c:pt idx="2617">
                  <c:v>6428.5177089999997</c:v>
                </c:pt>
                <c:pt idx="2618">
                  <c:v>6430.9769880000003</c:v>
                </c:pt>
                <c:pt idx="2619">
                  <c:v>6433.4312410000002</c:v>
                </c:pt>
                <c:pt idx="2620">
                  <c:v>6435.8931140000004</c:v>
                </c:pt>
                <c:pt idx="2621">
                  <c:v>6438.348156</c:v>
                </c:pt>
                <c:pt idx="2622">
                  <c:v>6440.8065960000004</c:v>
                </c:pt>
                <c:pt idx="2623">
                  <c:v>6443.2626469999996</c:v>
                </c:pt>
                <c:pt idx="2624">
                  <c:v>6445.7148589999997</c:v>
                </c:pt>
                <c:pt idx="2625">
                  <c:v>6448.1733860000004</c:v>
                </c:pt>
                <c:pt idx="2626">
                  <c:v>6450.626244</c:v>
                </c:pt>
                <c:pt idx="2627">
                  <c:v>6453.0787769999997</c:v>
                </c:pt>
                <c:pt idx="2628">
                  <c:v>6455.5426939999998</c:v>
                </c:pt>
                <c:pt idx="2629">
                  <c:v>6457.9967900000001</c:v>
                </c:pt>
                <c:pt idx="2630">
                  <c:v>6460.4472429999996</c:v>
                </c:pt>
                <c:pt idx="2631">
                  <c:v>6462.9082390000003</c:v>
                </c:pt>
                <c:pt idx="2632">
                  <c:v>6465.3644249999998</c:v>
                </c:pt>
                <c:pt idx="2633">
                  <c:v>6467.8212380000004</c:v>
                </c:pt>
                <c:pt idx="2634">
                  <c:v>6470.2743760000003</c:v>
                </c:pt>
                <c:pt idx="2635">
                  <c:v>6472.7335919999996</c:v>
                </c:pt>
                <c:pt idx="2636">
                  <c:v>6475.1830099999997</c:v>
                </c:pt>
                <c:pt idx="2637">
                  <c:v>6477.643094</c:v>
                </c:pt>
                <c:pt idx="2638">
                  <c:v>6480.0954019999999</c:v>
                </c:pt>
                <c:pt idx="2639">
                  <c:v>6482.5463529999997</c:v>
                </c:pt>
                <c:pt idx="2640">
                  <c:v>6485.0072739999996</c:v>
                </c:pt>
                <c:pt idx="2641">
                  <c:v>6487.4675639999996</c:v>
                </c:pt>
                <c:pt idx="2642">
                  <c:v>6489.9182259999998</c:v>
                </c:pt>
                <c:pt idx="2643">
                  <c:v>6492.3928489999998</c:v>
                </c:pt>
                <c:pt idx="2644">
                  <c:v>6494.8427590000001</c:v>
                </c:pt>
                <c:pt idx="2645">
                  <c:v>6497.302549</c:v>
                </c:pt>
                <c:pt idx="2646">
                  <c:v>6499.7531490000001</c:v>
                </c:pt>
                <c:pt idx="2647">
                  <c:v>6502.2127979999996</c:v>
                </c:pt>
                <c:pt idx="2648">
                  <c:v>6504.6676829999997</c:v>
                </c:pt>
                <c:pt idx="2649">
                  <c:v>6507.1214449999998</c:v>
                </c:pt>
                <c:pt idx="2650">
                  <c:v>6509.5799900000002</c:v>
                </c:pt>
                <c:pt idx="2651">
                  <c:v>6512.0332230000004</c:v>
                </c:pt>
                <c:pt idx="2652">
                  <c:v>6514.4831800000002</c:v>
                </c:pt>
                <c:pt idx="2653">
                  <c:v>6516.943749</c:v>
                </c:pt>
                <c:pt idx="2654">
                  <c:v>6519.4008290000002</c:v>
                </c:pt>
                <c:pt idx="2655">
                  <c:v>6521.856777</c:v>
                </c:pt>
                <c:pt idx="2656">
                  <c:v>6524.3096729999997</c:v>
                </c:pt>
                <c:pt idx="2657">
                  <c:v>6526.7749050000002</c:v>
                </c:pt>
                <c:pt idx="2658">
                  <c:v>6529.2270769999996</c:v>
                </c:pt>
                <c:pt idx="2659">
                  <c:v>6531.6873329999999</c:v>
                </c:pt>
                <c:pt idx="2660">
                  <c:v>6534.1404270000003</c:v>
                </c:pt>
                <c:pt idx="2661">
                  <c:v>6536.5976019999998</c:v>
                </c:pt>
                <c:pt idx="2662">
                  <c:v>6539.0535890000001</c:v>
                </c:pt>
                <c:pt idx="2663">
                  <c:v>6541.5059490000003</c:v>
                </c:pt>
                <c:pt idx="2664">
                  <c:v>6543.9584050000003</c:v>
                </c:pt>
                <c:pt idx="2665">
                  <c:v>6546.4173410000003</c:v>
                </c:pt>
                <c:pt idx="2666">
                  <c:v>6548.8695959999995</c:v>
                </c:pt>
                <c:pt idx="2667">
                  <c:v>6551.3221709999998</c:v>
                </c:pt>
                <c:pt idx="2668">
                  <c:v>6553.7821729999996</c:v>
                </c:pt>
                <c:pt idx="2669">
                  <c:v>6556.236449</c:v>
                </c:pt>
                <c:pt idx="2670">
                  <c:v>6558.6925529999999</c:v>
                </c:pt>
                <c:pt idx="2671">
                  <c:v>6561.1485480000001</c:v>
                </c:pt>
                <c:pt idx="2672">
                  <c:v>6563.5952939999997</c:v>
                </c:pt>
                <c:pt idx="2673">
                  <c:v>6566.058677</c:v>
                </c:pt>
                <c:pt idx="2674">
                  <c:v>6568.506899</c:v>
                </c:pt>
                <c:pt idx="2675">
                  <c:v>6570.9681840000003</c:v>
                </c:pt>
                <c:pt idx="2676">
                  <c:v>6573.4258410000002</c:v>
                </c:pt>
                <c:pt idx="2677">
                  <c:v>6575.8773510000001</c:v>
                </c:pt>
                <c:pt idx="2678">
                  <c:v>6578.3287849999997</c:v>
                </c:pt>
                <c:pt idx="2679">
                  <c:v>6580.780366</c:v>
                </c:pt>
                <c:pt idx="2680">
                  <c:v>6583.237948</c:v>
                </c:pt>
                <c:pt idx="2681">
                  <c:v>6585.6968450000004</c:v>
                </c:pt>
                <c:pt idx="2682">
                  <c:v>6588.152763</c:v>
                </c:pt>
                <c:pt idx="2683">
                  <c:v>6590.6108780000004</c:v>
                </c:pt>
                <c:pt idx="2684">
                  <c:v>6593.057221</c:v>
                </c:pt>
                <c:pt idx="2685">
                  <c:v>6595.5177199999998</c:v>
                </c:pt>
                <c:pt idx="2686">
                  <c:v>6597.9692539999996</c:v>
                </c:pt>
                <c:pt idx="2687">
                  <c:v>6600.4284189999998</c:v>
                </c:pt>
                <c:pt idx="2688">
                  <c:v>6602.887401</c:v>
                </c:pt>
                <c:pt idx="2689">
                  <c:v>6605.3375990000004</c:v>
                </c:pt>
                <c:pt idx="2690">
                  <c:v>6607.7931799999997</c:v>
                </c:pt>
                <c:pt idx="2691">
                  <c:v>6610.2511420000001</c:v>
                </c:pt>
                <c:pt idx="2692">
                  <c:v>6612.7240549999997</c:v>
                </c:pt>
                <c:pt idx="2693">
                  <c:v>6615.1766230000003</c:v>
                </c:pt>
                <c:pt idx="2694">
                  <c:v>6617.6299799999997</c:v>
                </c:pt>
                <c:pt idx="2695">
                  <c:v>6620.0856030000004</c:v>
                </c:pt>
                <c:pt idx="2696">
                  <c:v>6622.5404079999998</c:v>
                </c:pt>
                <c:pt idx="2697">
                  <c:v>6624.9973710000004</c:v>
                </c:pt>
                <c:pt idx="2698">
                  <c:v>6627.4505749999998</c:v>
                </c:pt>
                <c:pt idx="2699">
                  <c:v>6629.9050020000004</c:v>
                </c:pt>
                <c:pt idx="2700">
                  <c:v>6632.359402</c:v>
                </c:pt>
                <c:pt idx="2701">
                  <c:v>6634.811275</c:v>
                </c:pt>
                <c:pt idx="2702">
                  <c:v>6637.277642</c:v>
                </c:pt>
                <c:pt idx="2703">
                  <c:v>6639.7287399999996</c:v>
                </c:pt>
                <c:pt idx="2704">
                  <c:v>6642.1898760000004</c:v>
                </c:pt>
                <c:pt idx="2705">
                  <c:v>6644.6382910000002</c:v>
                </c:pt>
                <c:pt idx="2706">
                  <c:v>6647.0985609999998</c:v>
                </c:pt>
                <c:pt idx="2707">
                  <c:v>6649.556603</c:v>
                </c:pt>
                <c:pt idx="2708">
                  <c:v>6652.0102740000002</c:v>
                </c:pt>
                <c:pt idx="2709">
                  <c:v>6654.4649650000001</c:v>
                </c:pt>
                <c:pt idx="2710">
                  <c:v>6656.9202290000003</c:v>
                </c:pt>
                <c:pt idx="2711">
                  <c:v>6659.3877700000003</c:v>
                </c:pt>
                <c:pt idx="2712">
                  <c:v>6661.8332129999999</c:v>
                </c:pt>
                <c:pt idx="2713">
                  <c:v>6664.2943489999998</c:v>
                </c:pt>
                <c:pt idx="2714">
                  <c:v>6666.747558</c:v>
                </c:pt>
                <c:pt idx="2715">
                  <c:v>6669.1975430000002</c:v>
                </c:pt>
                <c:pt idx="2716">
                  <c:v>6671.6549729999997</c:v>
                </c:pt>
                <c:pt idx="2717">
                  <c:v>6674.111836</c:v>
                </c:pt>
                <c:pt idx="2718">
                  <c:v>6676.5716929999999</c:v>
                </c:pt>
                <c:pt idx="2719">
                  <c:v>6679.0478359999997</c:v>
                </c:pt>
                <c:pt idx="2720">
                  <c:v>6681.502692</c:v>
                </c:pt>
                <c:pt idx="2721">
                  <c:v>6683.9588169999997</c:v>
                </c:pt>
                <c:pt idx="2722">
                  <c:v>6686.4041809999999</c:v>
                </c:pt>
                <c:pt idx="2723">
                  <c:v>6688.8686690000004</c:v>
                </c:pt>
                <c:pt idx="2724">
                  <c:v>6691.3222560000004</c:v>
                </c:pt>
                <c:pt idx="2725">
                  <c:v>6693.7736519999999</c:v>
                </c:pt>
                <c:pt idx="2726">
                  <c:v>6696.2343309999997</c:v>
                </c:pt>
                <c:pt idx="2727">
                  <c:v>6698.6905960000004</c:v>
                </c:pt>
                <c:pt idx="2728">
                  <c:v>6701.138567</c:v>
                </c:pt>
                <c:pt idx="2729">
                  <c:v>6703.5998950000003</c:v>
                </c:pt>
                <c:pt idx="2730">
                  <c:v>6706.045263</c:v>
                </c:pt>
                <c:pt idx="2731">
                  <c:v>6708.508836</c:v>
                </c:pt>
                <c:pt idx="2732">
                  <c:v>6710.9601730000004</c:v>
                </c:pt>
                <c:pt idx="2733">
                  <c:v>6713.4123520000003</c:v>
                </c:pt>
                <c:pt idx="2734">
                  <c:v>6715.8755529999999</c:v>
                </c:pt>
                <c:pt idx="2735">
                  <c:v>6718.3304070000004</c:v>
                </c:pt>
                <c:pt idx="2736">
                  <c:v>6720.7887300000002</c:v>
                </c:pt>
                <c:pt idx="2737">
                  <c:v>6723.2370490000003</c:v>
                </c:pt>
                <c:pt idx="2738">
                  <c:v>6725.6985420000001</c:v>
                </c:pt>
                <c:pt idx="2739">
                  <c:v>6728.1600060000001</c:v>
                </c:pt>
                <c:pt idx="2740">
                  <c:v>6730.6123630000002</c:v>
                </c:pt>
                <c:pt idx="2741">
                  <c:v>6733.0697810000001</c:v>
                </c:pt>
                <c:pt idx="2742">
                  <c:v>6735.5268690000003</c:v>
                </c:pt>
                <c:pt idx="2743">
                  <c:v>6737.9853979999998</c:v>
                </c:pt>
                <c:pt idx="2744">
                  <c:v>6740.4368969999996</c:v>
                </c:pt>
                <c:pt idx="2745">
                  <c:v>6742.8971579999998</c:v>
                </c:pt>
                <c:pt idx="2746">
                  <c:v>6745.3486089999997</c:v>
                </c:pt>
                <c:pt idx="2747">
                  <c:v>6747.8116389999996</c:v>
                </c:pt>
                <c:pt idx="2748">
                  <c:v>6750.2636389999998</c:v>
                </c:pt>
                <c:pt idx="2749">
                  <c:v>6752.7145780000001</c:v>
                </c:pt>
                <c:pt idx="2750">
                  <c:v>6755.1789609999996</c:v>
                </c:pt>
                <c:pt idx="2751">
                  <c:v>6757.631738</c:v>
                </c:pt>
                <c:pt idx="2752">
                  <c:v>6760.0880129999996</c:v>
                </c:pt>
                <c:pt idx="2753">
                  <c:v>6762.5389859999996</c:v>
                </c:pt>
                <c:pt idx="2754">
                  <c:v>6764.993966</c:v>
                </c:pt>
                <c:pt idx="2755">
                  <c:v>6767.4552800000001</c:v>
                </c:pt>
                <c:pt idx="2756">
                  <c:v>6769.9074010000004</c:v>
                </c:pt>
                <c:pt idx="2757">
                  <c:v>6772.3569289999996</c:v>
                </c:pt>
                <c:pt idx="2758">
                  <c:v>6774.8134120000004</c:v>
                </c:pt>
                <c:pt idx="2759">
                  <c:v>6777.2725829999999</c:v>
                </c:pt>
                <c:pt idx="2760">
                  <c:v>6779.7253229999997</c:v>
                </c:pt>
                <c:pt idx="2761">
                  <c:v>6782.1802630000002</c:v>
                </c:pt>
                <c:pt idx="2762">
                  <c:v>6784.6366090000001</c:v>
                </c:pt>
                <c:pt idx="2763">
                  <c:v>6787.0872399999998</c:v>
                </c:pt>
                <c:pt idx="2764">
                  <c:v>6789.552772</c:v>
                </c:pt>
                <c:pt idx="2765">
                  <c:v>6792.0110260000001</c:v>
                </c:pt>
                <c:pt idx="2766">
                  <c:v>6794.4568959999997</c:v>
                </c:pt>
                <c:pt idx="2767">
                  <c:v>6796.9197969999996</c:v>
                </c:pt>
                <c:pt idx="2768">
                  <c:v>6799.3723040000004</c:v>
                </c:pt>
                <c:pt idx="2769">
                  <c:v>6801.8339980000001</c:v>
                </c:pt>
                <c:pt idx="2770">
                  <c:v>6804.2869989999999</c:v>
                </c:pt>
                <c:pt idx="2771">
                  <c:v>6806.7356820000005</c:v>
                </c:pt>
                <c:pt idx="2772">
                  <c:v>6809.192395</c:v>
                </c:pt>
                <c:pt idx="2773">
                  <c:v>6811.6511520000004</c:v>
                </c:pt>
                <c:pt idx="2774">
                  <c:v>6814.1098599999996</c:v>
                </c:pt>
                <c:pt idx="2775">
                  <c:v>6816.5606900000002</c:v>
                </c:pt>
                <c:pt idx="2776">
                  <c:v>6819.0228950000001</c:v>
                </c:pt>
                <c:pt idx="2777">
                  <c:v>6821.4848359999996</c:v>
                </c:pt>
                <c:pt idx="2778">
                  <c:v>6823.9329939999998</c:v>
                </c:pt>
                <c:pt idx="2779">
                  <c:v>6826.389752</c:v>
                </c:pt>
                <c:pt idx="2780">
                  <c:v>6828.8470020000004</c:v>
                </c:pt>
                <c:pt idx="2781">
                  <c:v>6831.3069569999998</c:v>
                </c:pt>
                <c:pt idx="2782">
                  <c:v>6833.7616980000003</c:v>
                </c:pt>
                <c:pt idx="2783">
                  <c:v>6836.2117010000002</c:v>
                </c:pt>
                <c:pt idx="2784">
                  <c:v>6838.6652750000003</c:v>
                </c:pt>
                <c:pt idx="2785">
                  <c:v>6841.1199820000002</c:v>
                </c:pt>
                <c:pt idx="2786">
                  <c:v>6843.5793670000003</c:v>
                </c:pt>
                <c:pt idx="2787">
                  <c:v>6846.0338359999996</c:v>
                </c:pt>
                <c:pt idx="2788">
                  <c:v>6848.4929229999998</c:v>
                </c:pt>
                <c:pt idx="2789">
                  <c:v>6850.948813</c:v>
                </c:pt>
                <c:pt idx="2790">
                  <c:v>6853.4151400000001</c:v>
                </c:pt>
                <c:pt idx="2791">
                  <c:v>6855.8709609999996</c:v>
                </c:pt>
                <c:pt idx="2792">
                  <c:v>6858.3241049999997</c:v>
                </c:pt>
                <c:pt idx="2793">
                  <c:v>6860.7802389999997</c:v>
                </c:pt>
                <c:pt idx="2794">
                  <c:v>6863.2438309999998</c:v>
                </c:pt>
                <c:pt idx="2795">
                  <c:v>6865.6955719999996</c:v>
                </c:pt>
                <c:pt idx="2796">
                  <c:v>6868.156567</c:v>
                </c:pt>
                <c:pt idx="2797">
                  <c:v>6870.602382</c:v>
                </c:pt>
                <c:pt idx="2798">
                  <c:v>6873.0637740000002</c:v>
                </c:pt>
                <c:pt idx="2799">
                  <c:v>6875.5226810000004</c:v>
                </c:pt>
                <c:pt idx="2800">
                  <c:v>6877.968218</c:v>
                </c:pt>
                <c:pt idx="2801">
                  <c:v>6880.4279610000003</c:v>
                </c:pt>
                <c:pt idx="2802">
                  <c:v>6882.8753900000002</c:v>
                </c:pt>
                <c:pt idx="2803">
                  <c:v>6885.3398660000003</c:v>
                </c:pt>
                <c:pt idx="2804">
                  <c:v>6887.7873870000003</c:v>
                </c:pt>
                <c:pt idx="2805">
                  <c:v>6890.2482749999999</c:v>
                </c:pt>
                <c:pt idx="2806">
                  <c:v>6892.6991129999997</c:v>
                </c:pt>
                <c:pt idx="2807">
                  <c:v>6895.153824</c:v>
                </c:pt>
                <c:pt idx="2808">
                  <c:v>6897.6140519999999</c:v>
                </c:pt>
                <c:pt idx="2809">
                  <c:v>6900.0653670000002</c:v>
                </c:pt>
                <c:pt idx="2810">
                  <c:v>6902.5202909999998</c:v>
                </c:pt>
                <c:pt idx="2811">
                  <c:v>6904.972213</c:v>
                </c:pt>
                <c:pt idx="2812">
                  <c:v>6907.4276200000004</c:v>
                </c:pt>
                <c:pt idx="2813">
                  <c:v>6909.8866879999996</c:v>
                </c:pt>
                <c:pt idx="2814">
                  <c:v>6912.3378590000002</c:v>
                </c:pt>
                <c:pt idx="2815">
                  <c:v>6914.7995449999999</c:v>
                </c:pt>
                <c:pt idx="2816">
                  <c:v>6917.2538919999997</c:v>
                </c:pt>
                <c:pt idx="2817">
                  <c:v>6919.7138420000001</c:v>
                </c:pt>
                <c:pt idx="2818">
                  <c:v>6922.1670910000003</c:v>
                </c:pt>
                <c:pt idx="2819">
                  <c:v>6924.617287</c:v>
                </c:pt>
                <c:pt idx="2820">
                  <c:v>6927.0798610000002</c:v>
                </c:pt>
                <c:pt idx="2821">
                  <c:v>6929.5321569999996</c:v>
                </c:pt>
                <c:pt idx="2822">
                  <c:v>6931.9848350000002</c:v>
                </c:pt>
                <c:pt idx="2823">
                  <c:v>6934.4426450000001</c:v>
                </c:pt>
                <c:pt idx="2824">
                  <c:v>6936.9009990000004</c:v>
                </c:pt>
                <c:pt idx="2825">
                  <c:v>6939.354198</c:v>
                </c:pt>
                <c:pt idx="2826">
                  <c:v>6941.8045410000004</c:v>
                </c:pt>
                <c:pt idx="2827">
                  <c:v>6944.2686400000002</c:v>
                </c:pt>
                <c:pt idx="2828">
                  <c:v>6946.7179839999999</c:v>
                </c:pt>
                <c:pt idx="2829">
                  <c:v>6949.1707610000003</c:v>
                </c:pt>
                <c:pt idx="2830">
                  <c:v>6951.6363270000002</c:v>
                </c:pt>
                <c:pt idx="2831">
                  <c:v>6954.0895559999999</c:v>
                </c:pt>
                <c:pt idx="2832">
                  <c:v>6956.549798</c:v>
                </c:pt>
                <c:pt idx="2833">
                  <c:v>6959.0088519999999</c:v>
                </c:pt>
                <c:pt idx="2834">
                  <c:v>6961.458678</c:v>
                </c:pt>
                <c:pt idx="2835">
                  <c:v>6963.9172189999999</c:v>
                </c:pt>
                <c:pt idx="2836">
                  <c:v>6966.3737099999998</c:v>
                </c:pt>
                <c:pt idx="2837">
                  <c:v>6968.827303</c:v>
                </c:pt>
                <c:pt idx="2838">
                  <c:v>6971.2828870000003</c:v>
                </c:pt>
                <c:pt idx="2839">
                  <c:v>6973.7421889999996</c:v>
                </c:pt>
                <c:pt idx="2840">
                  <c:v>6976.192172</c:v>
                </c:pt>
                <c:pt idx="2841">
                  <c:v>6978.6549859999996</c:v>
                </c:pt>
                <c:pt idx="2842">
                  <c:v>6981.103349</c:v>
                </c:pt>
                <c:pt idx="2843">
                  <c:v>6983.5609869999998</c:v>
                </c:pt>
                <c:pt idx="2844">
                  <c:v>6986.0087890000004</c:v>
                </c:pt>
                <c:pt idx="2845">
                  <c:v>6988.4709160000002</c:v>
                </c:pt>
                <c:pt idx="2846">
                  <c:v>6990.9258030000001</c:v>
                </c:pt>
                <c:pt idx="2847">
                  <c:v>6993.3848520000001</c:v>
                </c:pt>
                <c:pt idx="2848">
                  <c:v>6995.8348939999996</c:v>
                </c:pt>
                <c:pt idx="2849">
                  <c:v>6998.2892579999998</c:v>
                </c:pt>
                <c:pt idx="2850">
                  <c:v>7000.7549689999996</c:v>
                </c:pt>
                <c:pt idx="2851">
                  <c:v>7003.1955289999996</c:v>
                </c:pt>
                <c:pt idx="2852">
                  <c:v>7005.6443630000003</c:v>
                </c:pt>
                <c:pt idx="2853">
                  <c:v>7008.1027629999999</c:v>
                </c:pt>
                <c:pt idx="2854">
                  <c:v>7010.5611399999998</c:v>
                </c:pt>
                <c:pt idx="2855">
                  <c:v>7013.0177190000004</c:v>
                </c:pt>
                <c:pt idx="2856">
                  <c:v>7015.4650099999999</c:v>
                </c:pt>
                <c:pt idx="2857">
                  <c:v>7017.9228620000004</c:v>
                </c:pt>
                <c:pt idx="2858">
                  <c:v>7020.3827350000001</c:v>
                </c:pt>
                <c:pt idx="2859">
                  <c:v>7022.8439369999996</c:v>
                </c:pt>
                <c:pt idx="2860">
                  <c:v>7025.2988210000003</c:v>
                </c:pt>
                <c:pt idx="2861">
                  <c:v>7027.7501739999998</c:v>
                </c:pt>
                <c:pt idx="2862">
                  <c:v>7030.2043379999996</c:v>
                </c:pt>
                <c:pt idx="2863">
                  <c:v>7032.6652409999997</c:v>
                </c:pt>
                <c:pt idx="2864">
                  <c:v>7035.118633</c:v>
                </c:pt>
                <c:pt idx="2865">
                  <c:v>7037.5722139999998</c:v>
                </c:pt>
                <c:pt idx="2866">
                  <c:v>7040.0266620000002</c:v>
                </c:pt>
                <c:pt idx="2867">
                  <c:v>7042.4852339999998</c:v>
                </c:pt>
                <c:pt idx="2868">
                  <c:v>7044.9377679999998</c:v>
                </c:pt>
                <c:pt idx="2869">
                  <c:v>7047.3989179999999</c:v>
                </c:pt>
                <c:pt idx="2870">
                  <c:v>7049.8549320000002</c:v>
                </c:pt>
                <c:pt idx="2871">
                  <c:v>7052.3119040000001</c:v>
                </c:pt>
                <c:pt idx="2872">
                  <c:v>7054.7681890000003</c:v>
                </c:pt>
                <c:pt idx="2873">
                  <c:v>7057.2226090000004</c:v>
                </c:pt>
                <c:pt idx="2874">
                  <c:v>7059.6767570000002</c:v>
                </c:pt>
                <c:pt idx="2875">
                  <c:v>7062.1304030000001</c:v>
                </c:pt>
                <c:pt idx="2876">
                  <c:v>7064.5848059999998</c:v>
                </c:pt>
                <c:pt idx="2877">
                  <c:v>7067.0365330000004</c:v>
                </c:pt>
                <c:pt idx="2878">
                  <c:v>7069.4968520000002</c:v>
                </c:pt>
                <c:pt idx="2879">
                  <c:v>7071.9451209999997</c:v>
                </c:pt>
                <c:pt idx="2880">
                  <c:v>7074.4082619999999</c:v>
                </c:pt>
                <c:pt idx="2881">
                  <c:v>7076.8561689999997</c:v>
                </c:pt>
                <c:pt idx="2882">
                  <c:v>7079.3197620000001</c:v>
                </c:pt>
                <c:pt idx="2883">
                  <c:v>7081.7691560000003</c:v>
                </c:pt>
                <c:pt idx="2884">
                  <c:v>7084.2294449999999</c:v>
                </c:pt>
                <c:pt idx="2885">
                  <c:v>7086.6820779999998</c:v>
                </c:pt>
                <c:pt idx="2886">
                  <c:v>7089.1465639999997</c:v>
                </c:pt>
                <c:pt idx="2887">
                  <c:v>7091.6018729999996</c:v>
                </c:pt>
                <c:pt idx="2888">
                  <c:v>7094.0598719999998</c:v>
                </c:pt>
                <c:pt idx="2889">
                  <c:v>7096.5132789999998</c:v>
                </c:pt>
                <c:pt idx="2890">
                  <c:v>7098.9747390000002</c:v>
                </c:pt>
                <c:pt idx="2891">
                  <c:v>7101.43091</c:v>
                </c:pt>
                <c:pt idx="2892">
                  <c:v>7103.8870109999998</c:v>
                </c:pt>
                <c:pt idx="2893">
                  <c:v>7106.3419690000001</c:v>
                </c:pt>
                <c:pt idx="2894">
                  <c:v>7108.7957349999997</c:v>
                </c:pt>
                <c:pt idx="2895">
                  <c:v>7111.2507230000001</c:v>
                </c:pt>
                <c:pt idx="2896">
                  <c:v>7113.7058070000003</c:v>
                </c:pt>
                <c:pt idx="2897">
                  <c:v>7116.1699259999996</c:v>
                </c:pt>
                <c:pt idx="2898">
                  <c:v>7118.616336</c:v>
                </c:pt>
                <c:pt idx="2899">
                  <c:v>7121.0824499999999</c:v>
                </c:pt>
                <c:pt idx="2900">
                  <c:v>7123.5325629999998</c:v>
                </c:pt>
                <c:pt idx="2901">
                  <c:v>7125.9978419999998</c:v>
                </c:pt>
                <c:pt idx="2902">
                  <c:v>7128.4518360000002</c:v>
                </c:pt>
                <c:pt idx="2903">
                  <c:v>7130.9044190000004</c:v>
                </c:pt>
                <c:pt idx="2904">
                  <c:v>7133.3521389999996</c:v>
                </c:pt>
                <c:pt idx="2905">
                  <c:v>7135.80692</c:v>
                </c:pt>
                <c:pt idx="2906">
                  <c:v>7138.2663540000003</c:v>
                </c:pt>
                <c:pt idx="2907">
                  <c:v>7140.7193379999999</c:v>
                </c:pt>
                <c:pt idx="2908">
                  <c:v>7143.1825939999999</c:v>
                </c:pt>
                <c:pt idx="2909">
                  <c:v>7145.6405949999998</c:v>
                </c:pt>
                <c:pt idx="2910">
                  <c:v>7148.0938450000003</c:v>
                </c:pt>
                <c:pt idx="2911">
                  <c:v>7150.5484159999996</c:v>
                </c:pt>
                <c:pt idx="2912">
                  <c:v>7153.0035930000004</c:v>
                </c:pt>
                <c:pt idx="2913">
                  <c:v>7155.4609330000003</c:v>
                </c:pt>
                <c:pt idx="2914">
                  <c:v>7157.9150479999998</c:v>
                </c:pt>
                <c:pt idx="2915">
                  <c:v>7160.366309</c:v>
                </c:pt>
                <c:pt idx="2916">
                  <c:v>7162.8312429999996</c:v>
                </c:pt>
                <c:pt idx="2917">
                  <c:v>7165.2756380000001</c:v>
                </c:pt>
                <c:pt idx="2918">
                  <c:v>7167.7318770000002</c:v>
                </c:pt>
                <c:pt idx="2919">
                  <c:v>7170.1913699999996</c:v>
                </c:pt>
                <c:pt idx="2920">
                  <c:v>7172.6453060000003</c:v>
                </c:pt>
                <c:pt idx="2921">
                  <c:v>7175.1013039999998</c:v>
                </c:pt>
                <c:pt idx="2922">
                  <c:v>7177.554991</c:v>
                </c:pt>
                <c:pt idx="2923">
                  <c:v>7180.0160290000003</c:v>
                </c:pt>
                <c:pt idx="2924">
                  <c:v>7182.4673769999999</c:v>
                </c:pt>
                <c:pt idx="2925">
                  <c:v>7184.925964</c:v>
                </c:pt>
                <c:pt idx="2926">
                  <c:v>7187.3809250000004</c:v>
                </c:pt>
                <c:pt idx="2927">
                  <c:v>7189.8414220000004</c:v>
                </c:pt>
                <c:pt idx="2928">
                  <c:v>7192.2910899999997</c:v>
                </c:pt>
                <c:pt idx="2929">
                  <c:v>7194.7445749999997</c:v>
                </c:pt>
                <c:pt idx="2930">
                  <c:v>7197.1966009999996</c:v>
                </c:pt>
                <c:pt idx="2931">
                  <c:v>7199.6538039999996</c:v>
                </c:pt>
                <c:pt idx="2932">
                  <c:v>7202.1077670000004</c:v>
                </c:pt>
                <c:pt idx="2933">
                  <c:v>7204.5700610000004</c:v>
                </c:pt>
                <c:pt idx="2934">
                  <c:v>7207.0223720000004</c:v>
                </c:pt>
                <c:pt idx="2935">
                  <c:v>7209.4789220000002</c:v>
                </c:pt>
                <c:pt idx="2936">
                  <c:v>7211.9493510000002</c:v>
                </c:pt>
                <c:pt idx="2937">
                  <c:v>7214.4067510000004</c:v>
                </c:pt>
                <c:pt idx="2938">
                  <c:v>7216.8655689999996</c:v>
                </c:pt>
                <c:pt idx="2939">
                  <c:v>7219.3149460000004</c:v>
                </c:pt>
                <c:pt idx="2940">
                  <c:v>7221.7796289999997</c:v>
                </c:pt>
                <c:pt idx="2941">
                  <c:v>7224.2359340000003</c:v>
                </c:pt>
                <c:pt idx="2942">
                  <c:v>7226.6871010000004</c:v>
                </c:pt>
                <c:pt idx="2943">
                  <c:v>7229.1439170000003</c:v>
                </c:pt>
                <c:pt idx="2944">
                  <c:v>7231.6007989999998</c:v>
                </c:pt>
                <c:pt idx="2945">
                  <c:v>7234.0527270000002</c:v>
                </c:pt>
                <c:pt idx="2946">
                  <c:v>7236.5093880000004</c:v>
                </c:pt>
                <c:pt idx="2947">
                  <c:v>7238.9727249999996</c:v>
                </c:pt>
                <c:pt idx="2948">
                  <c:v>7241.4254259999998</c:v>
                </c:pt>
                <c:pt idx="2949">
                  <c:v>7243.8831769999997</c:v>
                </c:pt>
                <c:pt idx="2950">
                  <c:v>7246.3359030000001</c:v>
                </c:pt>
                <c:pt idx="2951">
                  <c:v>7248.7875560000002</c:v>
                </c:pt>
                <c:pt idx="2952">
                  <c:v>7251.2460860000001</c:v>
                </c:pt>
                <c:pt idx="2953">
                  <c:v>7253.7051240000001</c:v>
                </c:pt>
                <c:pt idx="2954">
                  <c:v>7256.1563560000004</c:v>
                </c:pt>
                <c:pt idx="2955">
                  <c:v>7258.6150170000001</c:v>
                </c:pt>
                <c:pt idx="2956">
                  <c:v>7261.0719650000001</c:v>
                </c:pt>
                <c:pt idx="2957">
                  <c:v>7263.5182699999996</c:v>
                </c:pt>
                <c:pt idx="2958">
                  <c:v>7265.9808919999996</c:v>
                </c:pt>
                <c:pt idx="2959">
                  <c:v>7268.4293349999998</c:v>
                </c:pt>
                <c:pt idx="2960">
                  <c:v>7270.8806169999998</c:v>
                </c:pt>
                <c:pt idx="2961">
                  <c:v>7273.3392039999999</c:v>
                </c:pt>
                <c:pt idx="2962">
                  <c:v>7275.796308</c:v>
                </c:pt>
                <c:pt idx="2963">
                  <c:v>7278.2579320000004</c:v>
                </c:pt>
                <c:pt idx="2964">
                  <c:v>7280.7062990000004</c:v>
                </c:pt>
                <c:pt idx="2965">
                  <c:v>7283.163012</c:v>
                </c:pt>
                <c:pt idx="2966">
                  <c:v>7285.6210659999997</c:v>
                </c:pt>
                <c:pt idx="2967">
                  <c:v>7288.0696369999996</c:v>
                </c:pt>
                <c:pt idx="2968">
                  <c:v>7290.5261840000003</c:v>
                </c:pt>
                <c:pt idx="2969">
                  <c:v>7292.9777629999999</c:v>
                </c:pt>
                <c:pt idx="2970">
                  <c:v>7295.4454230000001</c:v>
                </c:pt>
                <c:pt idx="2971">
                  <c:v>7297.8950400000003</c:v>
                </c:pt>
                <c:pt idx="2972">
                  <c:v>7300.3557899999996</c:v>
                </c:pt>
                <c:pt idx="2973">
                  <c:v>7302.8079760000001</c:v>
                </c:pt>
                <c:pt idx="2974">
                  <c:v>7305.2703570000003</c:v>
                </c:pt>
                <c:pt idx="2975">
                  <c:v>7307.7245899999998</c:v>
                </c:pt>
                <c:pt idx="2976">
                  <c:v>7310.1725829999996</c:v>
                </c:pt>
                <c:pt idx="2977">
                  <c:v>7312.6363730000003</c:v>
                </c:pt>
                <c:pt idx="2978">
                  <c:v>7315.0909929999998</c:v>
                </c:pt>
                <c:pt idx="2979">
                  <c:v>7317.5383730000003</c:v>
                </c:pt>
                <c:pt idx="2980">
                  <c:v>7320.0009790000004</c:v>
                </c:pt>
                <c:pt idx="2981">
                  <c:v>7322.456913</c:v>
                </c:pt>
                <c:pt idx="2982">
                  <c:v>7324.9137350000001</c:v>
                </c:pt>
                <c:pt idx="2983">
                  <c:v>7327.3682390000004</c:v>
                </c:pt>
                <c:pt idx="2984">
                  <c:v>7329.8150329999999</c:v>
                </c:pt>
                <c:pt idx="2985">
                  <c:v>7332.2966909999996</c:v>
                </c:pt>
                <c:pt idx="2986">
                  <c:v>7334.7635810000002</c:v>
                </c:pt>
                <c:pt idx="2987">
                  <c:v>7337.2200750000002</c:v>
                </c:pt>
                <c:pt idx="2988">
                  <c:v>7339.6727940000001</c:v>
                </c:pt>
                <c:pt idx="2989">
                  <c:v>7342.1358099999998</c:v>
                </c:pt>
                <c:pt idx="2990">
                  <c:v>7344.5930779999999</c:v>
                </c:pt>
                <c:pt idx="2991">
                  <c:v>7347.0469050000002</c:v>
                </c:pt>
                <c:pt idx="2992">
                  <c:v>7349.5043930000002</c:v>
                </c:pt>
                <c:pt idx="2993">
                  <c:v>7351.9552720000002</c:v>
                </c:pt>
                <c:pt idx="2994">
                  <c:v>7354.4125969999996</c:v>
                </c:pt>
                <c:pt idx="2995">
                  <c:v>7356.8723630000004</c:v>
                </c:pt>
                <c:pt idx="2996">
                  <c:v>7359.3287769999997</c:v>
                </c:pt>
                <c:pt idx="2997">
                  <c:v>7361.7795470000001</c:v>
                </c:pt>
                <c:pt idx="2998">
                  <c:v>7364.2255869999999</c:v>
                </c:pt>
                <c:pt idx="2999">
                  <c:v>7366.6775719999996</c:v>
                </c:pt>
                <c:pt idx="3000">
                  <c:v>7369.1363369999999</c:v>
                </c:pt>
                <c:pt idx="3001">
                  <c:v>7371.5863890000001</c:v>
                </c:pt>
                <c:pt idx="3002">
                  <c:v>7374.0423460000002</c:v>
                </c:pt>
                <c:pt idx="3003">
                  <c:v>7376.5041709999996</c:v>
                </c:pt>
                <c:pt idx="3004">
                  <c:v>7378.9708639999999</c:v>
                </c:pt>
                <c:pt idx="3005">
                  <c:v>7381.4281220000003</c:v>
                </c:pt>
                <c:pt idx="3006">
                  <c:v>7383.8875390000003</c:v>
                </c:pt>
                <c:pt idx="3007">
                  <c:v>7386.3382620000002</c:v>
                </c:pt>
                <c:pt idx="3008">
                  <c:v>7388.7942249999996</c:v>
                </c:pt>
                <c:pt idx="3009">
                  <c:v>7391.2728740000002</c:v>
                </c:pt>
                <c:pt idx="3010">
                  <c:v>7393.72307</c:v>
                </c:pt>
                <c:pt idx="3011">
                  <c:v>7396.1849860000002</c:v>
                </c:pt>
                <c:pt idx="3012">
                  <c:v>7398.6376810000002</c:v>
                </c:pt>
                <c:pt idx="3013">
                  <c:v>7401.0840710000002</c:v>
                </c:pt>
                <c:pt idx="3014">
                  <c:v>7403.5440120000003</c:v>
                </c:pt>
                <c:pt idx="3015">
                  <c:v>7406.0066230000002</c:v>
                </c:pt>
                <c:pt idx="3016">
                  <c:v>7408.4542799999999</c:v>
                </c:pt>
                <c:pt idx="3017">
                  <c:v>7410.9115709999996</c:v>
                </c:pt>
                <c:pt idx="3018">
                  <c:v>7413.3643929999998</c:v>
                </c:pt>
                <c:pt idx="3019">
                  <c:v>7415.8183570000001</c:v>
                </c:pt>
                <c:pt idx="3020">
                  <c:v>7418.2742850000004</c:v>
                </c:pt>
                <c:pt idx="3021">
                  <c:v>7420.7367569999997</c:v>
                </c:pt>
                <c:pt idx="3022">
                  <c:v>7423.1830989999999</c:v>
                </c:pt>
                <c:pt idx="3023">
                  <c:v>7425.645786</c:v>
                </c:pt>
                <c:pt idx="3024">
                  <c:v>7428.118614</c:v>
                </c:pt>
                <c:pt idx="3025">
                  <c:v>7430.5640869999997</c:v>
                </c:pt>
                <c:pt idx="3026">
                  <c:v>7433.0218349999996</c:v>
                </c:pt>
                <c:pt idx="3027">
                  <c:v>7435.4784460000001</c:v>
                </c:pt>
                <c:pt idx="3028">
                  <c:v>7437.9379829999998</c:v>
                </c:pt>
                <c:pt idx="3029">
                  <c:v>7440.3892759999999</c:v>
                </c:pt>
                <c:pt idx="3030">
                  <c:v>7442.8411539999997</c:v>
                </c:pt>
                <c:pt idx="3031">
                  <c:v>7445.3027620000003</c:v>
                </c:pt>
                <c:pt idx="3032">
                  <c:v>7447.7473540000001</c:v>
                </c:pt>
                <c:pt idx="3033">
                  <c:v>7450.2270410000001</c:v>
                </c:pt>
                <c:pt idx="3034">
                  <c:v>7452.6906740000004</c:v>
                </c:pt>
                <c:pt idx="3035">
                  <c:v>7455.150353</c:v>
                </c:pt>
                <c:pt idx="3036">
                  <c:v>7457.6002440000002</c:v>
                </c:pt>
                <c:pt idx="3037">
                  <c:v>7460.0662439999996</c:v>
                </c:pt>
                <c:pt idx="3038">
                  <c:v>7462.521941</c:v>
                </c:pt>
                <c:pt idx="3039">
                  <c:v>7464.9692619999996</c:v>
                </c:pt>
                <c:pt idx="3040">
                  <c:v>7467.4303360000004</c:v>
                </c:pt>
                <c:pt idx="3041">
                  <c:v>7469.8822899999996</c:v>
                </c:pt>
                <c:pt idx="3042">
                  <c:v>7472.342635</c:v>
                </c:pt>
                <c:pt idx="3043">
                  <c:v>7474.8012589999998</c:v>
                </c:pt>
                <c:pt idx="3044">
                  <c:v>7477.2497910000002</c:v>
                </c:pt>
                <c:pt idx="3045">
                  <c:v>7479.7055620000001</c:v>
                </c:pt>
                <c:pt idx="3046">
                  <c:v>7482.1672420000004</c:v>
                </c:pt>
                <c:pt idx="3047">
                  <c:v>7484.6182349999999</c:v>
                </c:pt>
                <c:pt idx="3048">
                  <c:v>7487.0817180000004</c:v>
                </c:pt>
                <c:pt idx="3049">
                  <c:v>7489.5312750000003</c:v>
                </c:pt>
                <c:pt idx="3050">
                  <c:v>7491.9860360000002</c:v>
                </c:pt>
                <c:pt idx="3051">
                  <c:v>7494.4499470000001</c:v>
                </c:pt>
                <c:pt idx="3052">
                  <c:v>7496.8979840000002</c:v>
                </c:pt>
                <c:pt idx="3053">
                  <c:v>7499.3507769999997</c:v>
                </c:pt>
                <c:pt idx="3054">
                  <c:v>7501.8177240000005</c:v>
                </c:pt>
                <c:pt idx="3055">
                  <c:v>7504.2739250000004</c:v>
                </c:pt>
                <c:pt idx="3056">
                  <c:v>7506.7257739999995</c:v>
                </c:pt>
                <c:pt idx="3057">
                  <c:v>7509.1800599999997</c:v>
                </c:pt>
                <c:pt idx="3058">
                  <c:v>7511.6432839999998</c:v>
                </c:pt>
                <c:pt idx="3059">
                  <c:v>7514.0882339999998</c:v>
                </c:pt>
                <c:pt idx="3060">
                  <c:v>7516.5476390000003</c:v>
                </c:pt>
                <c:pt idx="3061">
                  <c:v>7519.0050179999998</c:v>
                </c:pt>
                <c:pt idx="3062">
                  <c:v>7521.4543309999999</c:v>
                </c:pt>
                <c:pt idx="3063">
                  <c:v>7523.9018269999997</c:v>
                </c:pt>
                <c:pt idx="3064">
                  <c:v>7526.3647709999996</c:v>
                </c:pt>
                <c:pt idx="3065">
                  <c:v>7528.8183669999999</c:v>
                </c:pt>
                <c:pt idx="3066">
                  <c:v>7531.2703629999996</c:v>
                </c:pt>
                <c:pt idx="3067">
                  <c:v>7533.7277869999998</c:v>
                </c:pt>
                <c:pt idx="3068">
                  <c:v>7536.1926100000001</c:v>
                </c:pt>
                <c:pt idx="3069">
                  <c:v>7538.6452300000001</c:v>
                </c:pt>
                <c:pt idx="3070">
                  <c:v>7541.0981140000004</c:v>
                </c:pt>
                <c:pt idx="3071">
                  <c:v>7543.5476950000002</c:v>
                </c:pt>
                <c:pt idx="3072">
                  <c:v>7546.0250690000003</c:v>
                </c:pt>
                <c:pt idx="3073">
                  <c:v>7548.4775559999998</c:v>
                </c:pt>
                <c:pt idx="3074">
                  <c:v>7550.9311379999999</c:v>
                </c:pt>
                <c:pt idx="3075">
                  <c:v>7553.3862399999998</c:v>
                </c:pt>
                <c:pt idx="3076">
                  <c:v>7555.8535890000003</c:v>
                </c:pt>
                <c:pt idx="3077">
                  <c:v>7558.2992910000003</c:v>
                </c:pt>
                <c:pt idx="3078">
                  <c:v>7560.7629040000002</c:v>
                </c:pt>
                <c:pt idx="3079">
                  <c:v>7563.2228619999996</c:v>
                </c:pt>
                <c:pt idx="3080">
                  <c:v>7565.6769059999997</c:v>
                </c:pt>
                <c:pt idx="3081">
                  <c:v>7568.1349220000002</c:v>
                </c:pt>
                <c:pt idx="3082">
                  <c:v>7570.599741</c:v>
                </c:pt>
                <c:pt idx="3083">
                  <c:v>7573.0649039999998</c:v>
                </c:pt>
                <c:pt idx="3084">
                  <c:v>7575.5236219999997</c:v>
                </c:pt>
                <c:pt idx="3085">
                  <c:v>7577.9709419999999</c:v>
                </c:pt>
                <c:pt idx="3086">
                  <c:v>7580.4317220000003</c:v>
                </c:pt>
                <c:pt idx="3087">
                  <c:v>7582.889126</c:v>
                </c:pt>
                <c:pt idx="3088">
                  <c:v>7585.3404499999997</c:v>
                </c:pt>
                <c:pt idx="3089">
                  <c:v>7587.8009659999998</c:v>
                </c:pt>
                <c:pt idx="3090">
                  <c:v>7590.2472559999997</c:v>
                </c:pt>
                <c:pt idx="3091">
                  <c:v>7592.7105860000001</c:v>
                </c:pt>
                <c:pt idx="3092">
                  <c:v>7595.1643519999998</c:v>
                </c:pt>
                <c:pt idx="3093">
                  <c:v>7597.6155900000003</c:v>
                </c:pt>
                <c:pt idx="3094">
                  <c:v>7600.0797570000004</c:v>
                </c:pt>
                <c:pt idx="3095">
                  <c:v>7602.5307830000002</c:v>
                </c:pt>
                <c:pt idx="3096">
                  <c:v>7604.988934</c:v>
                </c:pt>
                <c:pt idx="3097">
                  <c:v>7607.4455969999999</c:v>
                </c:pt>
                <c:pt idx="3098">
                  <c:v>7609.9157919999998</c:v>
                </c:pt>
                <c:pt idx="3099">
                  <c:v>7612.3722150000003</c:v>
                </c:pt>
                <c:pt idx="3100">
                  <c:v>7614.8258640000004</c:v>
                </c:pt>
                <c:pt idx="3101">
                  <c:v>7617.2798549999998</c:v>
                </c:pt>
                <c:pt idx="3102">
                  <c:v>7619.7461389999999</c:v>
                </c:pt>
                <c:pt idx="3103">
                  <c:v>7622.1966030000003</c:v>
                </c:pt>
                <c:pt idx="3104">
                  <c:v>7624.6515390000004</c:v>
                </c:pt>
                <c:pt idx="3105">
                  <c:v>7627.1112750000002</c:v>
                </c:pt>
                <c:pt idx="3106">
                  <c:v>7629.5794239999996</c:v>
                </c:pt>
                <c:pt idx="3107">
                  <c:v>7632.0333010000004</c:v>
                </c:pt>
                <c:pt idx="3108">
                  <c:v>7634.4909550000002</c:v>
                </c:pt>
                <c:pt idx="3109">
                  <c:v>7636.9486569999999</c:v>
                </c:pt>
                <c:pt idx="3110">
                  <c:v>7639.3985469999998</c:v>
                </c:pt>
                <c:pt idx="3111">
                  <c:v>7641.856272</c:v>
                </c:pt>
                <c:pt idx="3112">
                  <c:v>7644.3135940000002</c:v>
                </c:pt>
                <c:pt idx="3113">
                  <c:v>7646.7759770000002</c:v>
                </c:pt>
                <c:pt idx="3114">
                  <c:v>7649.2285979999997</c:v>
                </c:pt>
                <c:pt idx="3115">
                  <c:v>7651.6825449999997</c:v>
                </c:pt>
                <c:pt idx="3116">
                  <c:v>7654.1372250000004</c:v>
                </c:pt>
                <c:pt idx="3117">
                  <c:v>7656.6015479999996</c:v>
                </c:pt>
                <c:pt idx="3118">
                  <c:v>7659.0511859999997</c:v>
                </c:pt>
                <c:pt idx="3119">
                  <c:v>7661.4998830000004</c:v>
                </c:pt>
                <c:pt idx="3120">
                  <c:v>7663.9556030000003</c:v>
                </c:pt>
                <c:pt idx="3121">
                  <c:v>7666.4163079999998</c:v>
                </c:pt>
                <c:pt idx="3122">
                  <c:v>7668.8748910000004</c:v>
                </c:pt>
                <c:pt idx="3123">
                  <c:v>7671.3321390000001</c:v>
                </c:pt>
                <c:pt idx="3124">
                  <c:v>7673.7818900000002</c:v>
                </c:pt>
                <c:pt idx="3125">
                  <c:v>7676.243579</c:v>
                </c:pt>
                <c:pt idx="3126">
                  <c:v>7678.6968299999999</c:v>
                </c:pt>
                <c:pt idx="3127">
                  <c:v>7681.1521400000001</c:v>
                </c:pt>
                <c:pt idx="3128">
                  <c:v>7683.6078580000003</c:v>
                </c:pt>
                <c:pt idx="3129">
                  <c:v>7686.0602150000004</c:v>
                </c:pt>
                <c:pt idx="3130">
                  <c:v>7688.5154069999999</c:v>
                </c:pt>
                <c:pt idx="3131">
                  <c:v>7690.989928</c:v>
                </c:pt>
                <c:pt idx="3132">
                  <c:v>7693.4496140000001</c:v>
                </c:pt>
                <c:pt idx="3133">
                  <c:v>7695.8998540000002</c:v>
                </c:pt>
                <c:pt idx="3134">
                  <c:v>7698.3636059999999</c:v>
                </c:pt>
                <c:pt idx="3135">
                  <c:v>7700.8199960000002</c:v>
                </c:pt>
                <c:pt idx="3136">
                  <c:v>7703.2798000000003</c:v>
                </c:pt>
                <c:pt idx="3137">
                  <c:v>7705.7300519999999</c:v>
                </c:pt>
                <c:pt idx="3138">
                  <c:v>7708.1909340000002</c:v>
                </c:pt>
                <c:pt idx="3139">
                  <c:v>7710.6417339999998</c:v>
                </c:pt>
                <c:pt idx="3140">
                  <c:v>7713.1019999999999</c:v>
                </c:pt>
                <c:pt idx="3141">
                  <c:v>7715.5583260000003</c:v>
                </c:pt>
                <c:pt idx="3142">
                  <c:v>7718.0062440000002</c:v>
                </c:pt>
                <c:pt idx="3143">
                  <c:v>7720.4673640000001</c:v>
                </c:pt>
                <c:pt idx="3144">
                  <c:v>7722.9210899999998</c:v>
                </c:pt>
                <c:pt idx="3145">
                  <c:v>7725.3788569999997</c:v>
                </c:pt>
                <c:pt idx="3146">
                  <c:v>7727.8307109999996</c:v>
                </c:pt>
                <c:pt idx="3147">
                  <c:v>7730.2797899999996</c:v>
                </c:pt>
                <c:pt idx="3148">
                  <c:v>7732.7391729999999</c:v>
                </c:pt>
                <c:pt idx="3149">
                  <c:v>7735.1872590000003</c:v>
                </c:pt>
                <c:pt idx="3150">
                  <c:v>7737.6518669999996</c:v>
                </c:pt>
                <c:pt idx="3151">
                  <c:v>7740.0974509999996</c:v>
                </c:pt>
                <c:pt idx="3152">
                  <c:v>7742.5544110000001</c:v>
                </c:pt>
                <c:pt idx="3153">
                  <c:v>7745.0131490000003</c:v>
                </c:pt>
                <c:pt idx="3154">
                  <c:v>7747.4669649999996</c:v>
                </c:pt>
                <c:pt idx="3155">
                  <c:v>7749.9198150000002</c:v>
                </c:pt>
                <c:pt idx="3156">
                  <c:v>7752.3808239999998</c:v>
                </c:pt>
                <c:pt idx="3157">
                  <c:v>7754.8316340000001</c:v>
                </c:pt>
                <c:pt idx="3158">
                  <c:v>7757.2941350000001</c:v>
                </c:pt>
                <c:pt idx="3159">
                  <c:v>7759.7414120000003</c:v>
                </c:pt>
                <c:pt idx="3160">
                  <c:v>7762.2009770000004</c:v>
                </c:pt>
                <c:pt idx="3161">
                  <c:v>7764.6492010000002</c:v>
                </c:pt>
                <c:pt idx="3162">
                  <c:v>7767.1087100000004</c:v>
                </c:pt>
                <c:pt idx="3163">
                  <c:v>7769.5605619999997</c:v>
                </c:pt>
                <c:pt idx="3164">
                  <c:v>7772.021839</c:v>
                </c:pt>
                <c:pt idx="3165">
                  <c:v>7774.4694280000003</c:v>
                </c:pt>
                <c:pt idx="3166">
                  <c:v>7776.9230399999997</c:v>
                </c:pt>
                <c:pt idx="3167">
                  <c:v>7779.3871419999996</c:v>
                </c:pt>
                <c:pt idx="3168">
                  <c:v>7781.8338460000004</c:v>
                </c:pt>
                <c:pt idx="3169">
                  <c:v>7784.2968940000001</c:v>
                </c:pt>
                <c:pt idx="3170">
                  <c:v>7786.7522220000001</c:v>
                </c:pt>
                <c:pt idx="3171">
                  <c:v>7789.1956890000001</c:v>
                </c:pt>
                <c:pt idx="3172">
                  <c:v>7791.6546170000001</c:v>
                </c:pt>
                <c:pt idx="3173">
                  <c:v>7794.1082569999999</c:v>
                </c:pt>
                <c:pt idx="3174">
                  <c:v>7796.5623679999999</c:v>
                </c:pt>
                <c:pt idx="3175">
                  <c:v>7799.0208300000004</c:v>
                </c:pt>
                <c:pt idx="3176">
                  <c:v>7801.4858109999996</c:v>
                </c:pt>
                <c:pt idx="3177">
                  <c:v>7803.9478140000001</c:v>
                </c:pt>
                <c:pt idx="3178">
                  <c:v>7806.3941640000003</c:v>
                </c:pt>
                <c:pt idx="3179">
                  <c:v>7808.8471559999998</c:v>
                </c:pt>
                <c:pt idx="3180">
                  <c:v>7811.307307</c:v>
                </c:pt>
                <c:pt idx="3181">
                  <c:v>7813.7677640000002</c:v>
                </c:pt>
                <c:pt idx="3182">
                  <c:v>7816.2142219999996</c:v>
                </c:pt>
                <c:pt idx="3183">
                  <c:v>7818.6826339999998</c:v>
                </c:pt>
                <c:pt idx="3184">
                  <c:v>7821.1359380000004</c:v>
                </c:pt>
                <c:pt idx="3185">
                  <c:v>7823.589731</c:v>
                </c:pt>
                <c:pt idx="3186">
                  <c:v>7826.0383529999999</c:v>
                </c:pt>
                <c:pt idx="3187">
                  <c:v>7828.4958930000003</c:v>
                </c:pt>
                <c:pt idx="3188">
                  <c:v>7830.9509260000004</c:v>
                </c:pt>
                <c:pt idx="3189">
                  <c:v>7833.4149600000001</c:v>
                </c:pt>
                <c:pt idx="3190">
                  <c:v>7835.862228</c:v>
                </c:pt>
                <c:pt idx="3191">
                  <c:v>7838.3155919999999</c:v>
                </c:pt>
                <c:pt idx="3192">
                  <c:v>7840.7744519999997</c:v>
                </c:pt>
                <c:pt idx="3193">
                  <c:v>7843.2320760000002</c:v>
                </c:pt>
                <c:pt idx="3194">
                  <c:v>7845.6876000000002</c:v>
                </c:pt>
                <c:pt idx="3195">
                  <c:v>7848.1349680000003</c:v>
                </c:pt>
                <c:pt idx="3196">
                  <c:v>7850.5962280000003</c:v>
                </c:pt>
                <c:pt idx="3197">
                  <c:v>7853.0499490000002</c:v>
                </c:pt>
                <c:pt idx="3198">
                  <c:v>7855.5023870000005</c:v>
                </c:pt>
                <c:pt idx="3199">
                  <c:v>7857.9585790000001</c:v>
                </c:pt>
                <c:pt idx="3200">
                  <c:v>7860.4128799999999</c:v>
                </c:pt>
                <c:pt idx="3201">
                  <c:v>7862.8722420000004</c:v>
                </c:pt>
                <c:pt idx="3202">
                  <c:v>7865.3273090000002</c:v>
                </c:pt>
                <c:pt idx="3203">
                  <c:v>7867.7840779999997</c:v>
                </c:pt>
                <c:pt idx="3204">
                  <c:v>7870.2576330000002</c:v>
                </c:pt>
                <c:pt idx="3205">
                  <c:v>7872.7040290000004</c:v>
                </c:pt>
                <c:pt idx="3206">
                  <c:v>7875.1617100000003</c:v>
                </c:pt>
                <c:pt idx="3207">
                  <c:v>7877.6167169999999</c:v>
                </c:pt>
                <c:pt idx="3208">
                  <c:v>7880.0849850000004</c:v>
                </c:pt>
                <c:pt idx="3209">
                  <c:v>7882.5342490000003</c:v>
                </c:pt>
                <c:pt idx="3210">
                  <c:v>7884.9874040000004</c:v>
                </c:pt>
                <c:pt idx="3211">
                  <c:v>7887.4491840000001</c:v>
                </c:pt>
                <c:pt idx="3212">
                  <c:v>7889.9097419999998</c:v>
                </c:pt>
                <c:pt idx="3213">
                  <c:v>7892.3605669999997</c:v>
                </c:pt>
                <c:pt idx="3214">
                  <c:v>7894.8237019999997</c:v>
                </c:pt>
                <c:pt idx="3215">
                  <c:v>7897.276957</c:v>
                </c:pt>
                <c:pt idx="3216">
                  <c:v>7899.7271870000004</c:v>
                </c:pt>
                <c:pt idx="3217">
                  <c:v>7902.1810299999997</c:v>
                </c:pt>
                <c:pt idx="3218">
                  <c:v>7904.632439</c:v>
                </c:pt>
                <c:pt idx="3219">
                  <c:v>7907.0963339999998</c:v>
                </c:pt>
                <c:pt idx="3220">
                  <c:v>7909.5459179999998</c:v>
                </c:pt>
                <c:pt idx="3221">
                  <c:v>7911.998302</c:v>
                </c:pt>
                <c:pt idx="3222">
                  <c:v>7914.455293</c:v>
                </c:pt>
                <c:pt idx="3223">
                  <c:v>7916.9182289999999</c:v>
                </c:pt>
                <c:pt idx="3224">
                  <c:v>7919.3670099999999</c:v>
                </c:pt>
                <c:pt idx="3225">
                  <c:v>7921.824063</c:v>
                </c:pt>
                <c:pt idx="3226">
                  <c:v>7924.2827289999996</c:v>
                </c:pt>
                <c:pt idx="3227">
                  <c:v>7926.7398990000002</c:v>
                </c:pt>
                <c:pt idx="3228">
                  <c:v>7929.2062100000003</c:v>
                </c:pt>
                <c:pt idx="3229">
                  <c:v>7931.6636680000001</c:v>
                </c:pt>
                <c:pt idx="3230">
                  <c:v>7934.1146230000004</c:v>
                </c:pt>
                <c:pt idx="3231">
                  <c:v>7936.5691740000002</c:v>
                </c:pt>
                <c:pt idx="3232">
                  <c:v>7939.0363660000003</c:v>
                </c:pt>
                <c:pt idx="3233">
                  <c:v>7941.4830549999997</c:v>
                </c:pt>
                <c:pt idx="3234">
                  <c:v>7943.9425639999999</c:v>
                </c:pt>
                <c:pt idx="3235">
                  <c:v>7946.399206</c:v>
                </c:pt>
                <c:pt idx="3236">
                  <c:v>7948.8493269999999</c:v>
                </c:pt>
                <c:pt idx="3237">
                  <c:v>7951.327448</c:v>
                </c:pt>
                <c:pt idx="3238">
                  <c:v>7953.7863719999996</c:v>
                </c:pt>
                <c:pt idx="3239">
                  <c:v>7956.2424520000004</c:v>
                </c:pt>
                <c:pt idx="3240">
                  <c:v>7958.6943979999996</c:v>
                </c:pt>
                <c:pt idx="3241">
                  <c:v>7961.1502200000004</c:v>
                </c:pt>
                <c:pt idx="3242">
                  <c:v>7963.6064459999998</c:v>
                </c:pt>
                <c:pt idx="3243">
                  <c:v>7966.0681130000003</c:v>
                </c:pt>
                <c:pt idx="3244">
                  <c:v>7968.525122</c:v>
                </c:pt>
                <c:pt idx="3245">
                  <c:v>7970.9699799999999</c:v>
                </c:pt>
                <c:pt idx="3246">
                  <c:v>7973.4310800000003</c:v>
                </c:pt>
                <c:pt idx="3247">
                  <c:v>7975.8907250000002</c:v>
                </c:pt>
                <c:pt idx="3248">
                  <c:v>7978.3507600000003</c:v>
                </c:pt>
                <c:pt idx="3249">
                  <c:v>7980.8039650000001</c:v>
                </c:pt>
                <c:pt idx="3250">
                  <c:v>7983.26289</c:v>
                </c:pt>
                <c:pt idx="3251">
                  <c:v>7985.7190799999998</c:v>
                </c:pt>
                <c:pt idx="3252">
                  <c:v>7988.1736520000004</c:v>
                </c:pt>
                <c:pt idx="3253">
                  <c:v>7990.6272490000001</c:v>
                </c:pt>
                <c:pt idx="3254">
                  <c:v>7993.0845509999999</c:v>
                </c:pt>
                <c:pt idx="3255">
                  <c:v>7995.5406970000004</c:v>
                </c:pt>
                <c:pt idx="3256">
                  <c:v>7998.0020480000003</c:v>
                </c:pt>
                <c:pt idx="3257">
                  <c:v>8000.4608500000004</c:v>
                </c:pt>
                <c:pt idx="3258">
                  <c:v>8002.9123529999997</c:v>
                </c:pt>
                <c:pt idx="3259">
                  <c:v>8005.3660620000001</c:v>
                </c:pt>
                <c:pt idx="3260">
                  <c:v>8007.8273440000003</c:v>
                </c:pt>
                <c:pt idx="3261">
                  <c:v>8010.2788840000003</c:v>
                </c:pt>
                <c:pt idx="3262">
                  <c:v>8012.7400870000001</c:v>
                </c:pt>
                <c:pt idx="3263">
                  <c:v>8015.2005669999999</c:v>
                </c:pt>
                <c:pt idx="3264">
                  <c:v>8017.6456690000005</c:v>
                </c:pt>
                <c:pt idx="3265">
                  <c:v>8020.1061200000004</c:v>
                </c:pt>
                <c:pt idx="3266">
                  <c:v>8022.5574459999998</c:v>
                </c:pt>
                <c:pt idx="3267">
                  <c:v>8025.0170150000004</c:v>
                </c:pt>
                <c:pt idx="3268">
                  <c:v>8027.4727199999998</c:v>
                </c:pt>
                <c:pt idx="3269">
                  <c:v>8029.9223689999999</c:v>
                </c:pt>
                <c:pt idx="3270">
                  <c:v>8032.3752059999997</c:v>
                </c:pt>
                <c:pt idx="3271">
                  <c:v>8034.8337700000002</c:v>
                </c:pt>
                <c:pt idx="3272">
                  <c:v>8037.2865840000004</c:v>
                </c:pt>
                <c:pt idx="3273">
                  <c:v>8039.750333</c:v>
                </c:pt>
                <c:pt idx="3274">
                  <c:v>8042.2060220000003</c:v>
                </c:pt>
                <c:pt idx="3275">
                  <c:v>8044.6614019999997</c:v>
                </c:pt>
                <c:pt idx="3276">
                  <c:v>8047.130838</c:v>
                </c:pt>
                <c:pt idx="3277">
                  <c:v>8049.6000949999998</c:v>
                </c:pt>
                <c:pt idx="3278">
                  <c:v>8052.0588029999999</c:v>
                </c:pt>
                <c:pt idx="3279">
                  <c:v>8054.5130010000003</c:v>
                </c:pt>
                <c:pt idx="3280">
                  <c:v>8056.9695970000002</c:v>
                </c:pt>
                <c:pt idx="3281">
                  <c:v>8059.4247240000004</c:v>
                </c:pt>
                <c:pt idx="3282">
                  <c:v>8061.8825809999998</c:v>
                </c:pt>
                <c:pt idx="3283">
                  <c:v>8064.3456180000003</c:v>
                </c:pt>
                <c:pt idx="3284">
                  <c:v>8066.8025340000004</c:v>
                </c:pt>
                <c:pt idx="3285">
                  <c:v>8069.256093</c:v>
                </c:pt>
                <c:pt idx="3286">
                  <c:v>8071.7243230000004</c:v>
                </c:pt>
                <c:pt idx="3287">
                  <c:v>8074.1846910000004</c:v>
                </c:pt>
                <c:pt idx="3288">
                  <c:v>8076.6378990000003</c:v>
                </c:pt>
                <c:pt idx="3289">
                  <c:v>8079.089903</c:v>
                </c:pt>
                <c:pt idx="3290">
                  <c:v>8081.5516820000003</c:v>
                </c:pt>
                <c:pt idx="3291">
                  <c:v>8084.0046009999996</c:v>
                </c:pt>
                <c:pt idx="3292">
                  <c:v>8086.4735790000004</c:v>
                </c:pt>
                <c:pt idx="3293">
                  <c:v>8088.9215670000003</c:v>
                </c:pt>
                <c:pt idx="3294">
                  <c:v>8091.3755700000002</c:v>
                </c:pt>
                <c:pt idx="3295">
                  <c:v>8093.8355389999997</c:v>
                </c:pt>
                <c:pt idx="3296">
                  <c:v>8096.2926930000003</c:v>
                </c:pt>
                <c:pt idx="3297">
                  <c:v>8098.752684</c:v>
                </c:pt>
                <c:pt idx="3298">
                  <c:v>8101.2024229999997</c:v>
                </c:pt>
                <c:pt idx="3299">
                  <c:v>8103.6655259999998</c:v>
                </c:pt>
                <c:pt idx="3300">
                  <c:v>8106.1204470000002</c:v>
                </c:pt>
                <c:pt idx="3301">
                  <c:v>8108.5866480000004</c:v>
                </c:pt>
                <c:pt idx="3302">
                  <c:v>8111.0489459999999</c:v>
                </c:pt>
                <c:pt idx="3303">
                  <c:v>8113.5052580000001</c:v>
                </c:pt>
                <c:pt idx="3304">
                  <c:v>8115.9609559999999</c:v>
                </c:pt>
                <c:pt idx="3305">
                  <c:v>8118.4182220000002</c:v>
                </c:pt>
                <c:pt idx="3306">
                  <c:v>8120.8756800000001</c:v>
                </c:pt>
                <c:pt idx="3307">
                  <c:v>8123.3299150000003</c:v>
                </c:pt>
                <c:pt idx="3308">
                  <c:v>8125.7795889999998</c:v>
                </c:pt>
                <c:pt idx="3309">
                  <c:v>8128.2401689999997</c:v>
                </c:pt>
                <c:pt idx="3310">
                  <c:v>8130.6951239999999</c:v>
                </c:pt>
                <c:pt idx="3311">
                  <c:v>8133.1560129999998</c:v>
                </c:pt>
                <c:pt idx="3312">
                  <c:v>8135.6167130000003</c:v>
                </c:pt>
                <c:pt idx="3313">
                  <c:v>8138.0710040000004</c:v>
                </c:pt>
                <c:pt idx="3314">
                  <c:v>8140.5223319999996</c:v>
                </c:pt>
                <c:pt idx="3315">
                  <c:v>8142.973129</c:v>
                </c:pt>
                <c:pt idx="3316">
                  <c:v>8145.4262429999999</c:v>
                </c:pt>
                <c:pt idx="3317">
                  <c:v>8147.8824249999998</c:v>
                </c:pt>
                <c:pt idx="3318">
                  <c:v>8150.3457600000002</c:v>
                </c:pt>
                <c:pt idx="3319">
                  <c:v>8152.7988089999999</c:v>
                </c:pt>
                <c:pt idx="3320">
                  <c:v>8155.2642990000004</c:v>
                </c:pt>
                <c:pt idx="3321">
                  <c:v>8157.7191419999999</c:v>
                </c:pt>
                <c:pt idx="3322">
                  <c:v>8160.174145</c:v>
                </c:pt>
                <c:pt idx="3323">
                  <c:v>8162.6399849999998</c:v>
                </c:pt>
                <c:pt idx="3324">
                  <c:v>8165.0935710000003</c:v>
                </c:pt>
                <c:pt idx="3325">
                  <c:v>8167.5531790000005</c:v>
                </c:pt>
                <c:pt idx="3326">
                  <c:v>8170.0069130000002</c:v>
                </c:pt>
                <c:pt idx="3327">
                  <c:v>8172.4648349999998</c:v>
                </c:pt>
                <c:pt idx="3328">
                  <c:v>8174.9229809999997</c:v>
                </c:pt>
                <c:pt idx="3329">
                  <c:v>8177.3783599999997</c:v>
                </c:pt>
                <c:pt idx="3330">
                  <c:v>8179.8331950000002</c:v>
                </c:pt>
                <c:pt idx="3331">
                  <c:v>8182.2865830000001</c:v>
                </c:pt>
                <c:pt idx="3332">
                  <c:v>8184.7464090000003</c:v>
                </c:pt>
                <c:pt idx="3333">
                  <c:v>8187.2003130000003</c:v>
                </c:pt>
                <c:pt idx="3334">
                  <c:v>8189.655667</c:v>
                </c:pt>
                <c:pt idx="3335">
                  <c:v>8192.1099020000001</c:v>
                </c:pt>
                <c:pt idx="3336">
                  <c:v>8194.5694490000005</c:v>
                </c:pt>
                <c:pt idx="3337">
                  <c:v>8197.0260770000004</c:v>
                </c:pt>
                <c:pt idx="3338">
                  <c:v>8199.4794230000007</c:v>
                </c:pt>
                <c:pt idx="3339">
                  <c:v>8201.9441320000005</c:v>
                </c:pt>
                <c:pt idx="3340">
                  <c:v>8204.3923329999998</c:v>
                </c:pt>
                <c:pt idx="3341">
                  <c:v>8206.8523380000006</c:v>
                </c:pt>
                <c:pt idx="3342">
                  <c:v>8209.3124040000002</c:v>
                </c:pt>
                <c:pt idx="3343">
                  <c:v>8211.7663420000008</c:v>
                </c:pt>
                <c:pt idx="3344">
                  <c:v>8214.2141009999996</c:v>
                </c:pt>
                <c:pt idx="3345">
                  <c:v>8216.668549</c:v>
                </c:pt>
                <c:pt idx="3346">
                  <c:v>8219.1256080000003</c:v>
                </c:pt>
                <c:pt idx="3347">
                  <c:v>8221.5796969999992</c:v>
                </c:pt>
                <c:pt idx="3348">
                  <c:v>8224.0400329999993</c:v>
                </c:pt>
                <c:pt idx="3349">
                  <c:v>8226.5017680000001</c:v>
                </c:pt>
                <c:pt idx="3350">
                  <c:v>8228.9556699999994</c:v>
                </c:pt>
                <c:pt idx="3351">
                  <c:v>8231.4085840000007</c:v>
                </c:pt>
                <c:pt idx="3352">
                  <c:v>8233.8687659999996</c:v>
                </c:pt>
                <c:pt idx="3353">
                  <c:v>8236.3205839999991</c:v>
                </c:pt>
                <c:pt idx="3354">
                  <c:v>8238.7726600000005</c:v>
                </c:pt>
                <c:pt idx="3355">
                  <c:v>8241.2301700000007</c:v>
                </c:pt>
                <c:pt idx="3356">
                  <c:v>8243.6794360000004</c:v>
                </c:pt>
                <c:pt idx="3357">
                  <c:v>8246.1459250000007</c:v>
                </c:pt>
                <c:pt idx="3358">
                  <c:v>8248.5959230000008</c:v>
                </c:pt>
                <c:pt idx="3359">
                  <c:v>8251.0486560000008</c:v>
                </c:pt>
                <c:pt idx="3360">
                  <c:v>8253.5106030000006</c:v>
                </c:pt>
                <c:pt idx="3361">
                  <c:v>8255.9639540000007</c:v>
                </c:pt>
                <c:pt idx="3362">
                  <c:v>8258.4183699999994</c:v>
                </c:pt>
                <c:pt idx="3363">
                  <c:v>8260.8730410000007</c:v>
                </c:pt>
                <c:pt idx="3364">
                  <c:v>8263.3295620000008</c:v>
                </c:pt>
                <c:pt idx="3365">
                  <c:v>8265.7813829999996</c:v>
                </c:pt>
                <c:pt idx="3366">
                  <c:v>8268.2434450000001</c:v>
                </c:pt>
                <c:pt idx="3367">
                  <c:v>8270.6965619999992</c:v>
                </c:pt>
                <c:pt idx="3368">
                  <c:v>8273.1586169999991</c:v>
                </c:pt>
                <c:pt idx="3369">
                  <c:v>8275.6082860000006</c:v>
                </c:pt>
                <c:pt idx="3370">
                  <c:v>8278.0635629999997</c:v>
                </c:pt>
                <c:pt idx="3371">
                  <c:v>8280.5203689999998</c:v>
                </c:pt>
                <c:pt idx="3372">
                  <c:v>8282.9704490000004</c:v>
                </c:pt>
                <c:pt idx="3373">
                  <c:v>8285.4325979999994</c:v>
                </c:pt>
                <c:pt idx="3374">
                  <c:v>8287.8810140000005</c:v>
                </c:pt>
                <c:pt idx="3375">
                  <c:v>8290.3447529999994</c:v>
                </c:pt>
                <c:pt idx="3376">
                  <c:v>8292.7980970000008</c:v>
                </c:pt>
                <c:pt idx="3377">
                  <c:v>8295.2436720000005</c:v>
                </c:pt>
                <c:pt idx="3378">
                  <c:v>8297.7031599999991</c:v>
                </c:pt>
                <c:pt idx="3379">
                  <c:v>8300.1629919999996</c:v>
                </c:pt>
                <c:pt idx="3380">
                  <c:v>8302.6103760000005</c:v>
                </c:pt>
                <c:pt idx="3381">
                  <c:v>8305.0639919999994</c:v>
                </c:pt>
                <c:pt idx="3382">
                  <c:v>8307.5247529999997</c:v>
                </c:pt>
                <c:pt idx="3383">
                  <c:v>8309.9784029999992</c:v>
                </c:pt>
                <c:pt idx="3384">
                  <c:v>8312.4341349999995</c:v>
                </c:pt>
                <c:pt idx="3385">
                  <c:v>8314.8958060000004</c:v>
                </c:pt>
                <c:pt idx="3386">
                  <c:v>8317.3496899999991</c:v>
                </c:pt>
                <c:pt idx="3387">
                  <c:v>8319.807041</c:v>
                </c:pt>
                <c:pt idx="3388">
                  <c:v>8322.2541789999996</c:v>
                </c:pt>
                <c:pt idx="3389">
                  <c:v>8324.7108169999992</c:v>
                </c:pt>
                <c:pt idx="3390">
                  <c:v>8327.1659220000001</c:v>
                </c:pt>
                <c:pt idx="3391">
                  <c:v>8329.6257609999993</c:v>
                </c:pt>
                <c:pt idx="3392">
                  <c:v>8332.0813610000005</c:v>
                </c:pt>
                <c:pt idx="3393">
                  <c:v>8334.5362729999997</c:v>
                </c:pt>
                <c:pt idx="3394">
                  <c:v>8336.9889449999991</c:v>
                </c:pt>
                <c:pt idx="3395">
                  <c:v>8339.4497940000001</c:v>
                </c:pt>
                <c:pt idx="3396">
                  <c:v>8341.8987010000001</c:v>
                </c:pt>
                <c:pt idx="3397">
                  <c:v>8344.3546289999995</c:v>
                </c:pt>
                <c:pt idx="3398">
                  <c:v>8346.8148889999993</c:v>
                </c:pt>
                <c:pt idx="3399">
                  <c:v>8349.2699530000009</c:v>
                </c:pt>
                <c:pt idx="3400">
                  <c:v>8351.7245980000007</c:v>
                </c:pt>
                <c:pt idx="3401">
                  <c:v>8354.1806849999994</c:v>
                </c:pt>
                <c:pt idx="3402">
                  <c:v>8356.6334009999991</c:v>
                </c:pt>
                <c:pt idx="3403">
                  <c:v>8359.0889279999992</c:v>
                </c:pt>
                <c:pt idx="3404">
                  <c:v>8361.5403439999991</c:v>
                </c:pt>
                <c:pt idx="3405">
                  <c:v>8364.0005669999991</c:v>
                </c:pt>
                <c:pt idx="3406">
                  <c:v>8366.4596409999995</c:v>
                </c:pt>
                <c:pt idx="3407">
                  <c:v>8368.9094050000003</c:v>
                </c:pt>
                <c:pt idx="3408">
                  <c:v>8371.3674329999994</c:v>
                </c:pt>
                <c:pt idx="3409">
                  <c:v>8373.832977</c:v>
                </c:pt>
                <c:pt idx="3410">
                  <c:v>8376.2782000000007</c:v>
                </c:pt>
                <c:pt idx="3411">
                  <c:v>8378.7317359999997</c:v>
                </c:pt>
                <c:pt idx="3412">
                  <c:v>8381.1967010000008</c:v>
                </c:pt>
                <c:pt idx="3413">
                  <c:v>8383.6517230000009</c:v>
                </c:pt>
                <c:pt idx="3414">
                  <c:v>8386.1057990000008</c:v>
                </c:pt>
                <c:pt idx="3415">
                  <c:v>8388.5569009999999</c:v>
                </c:pt>
                <c:pt idx="3416">
                  <c:v>8391.0206249999992</c:v>
                </c:pt>
                <c:pt idx="3417">
                  <c:v>8393.4799340000009</c:v>
                </c:pt>
                <c:pt idx="3418">
                  <c:v>8395.9357390000005</c:v>
                </c:pt>
                <c:pt idx="3419">
                  <c:v>8398.3839200000002</c:v>
                </c:pt>
                <c:pt idx="3420">
                  <c:v>8400.8445460000003</c:v>
                </c:pt>
                <c:pt idx="3421">
                  <c:v>8403.3005890000004</c:v>
                </c:pt>
                <c:pt idx="3422">
                  <c:v>8405.7560119999998</c:v>
                </c:pt>
                <c:pt idx="3423">
                  <c:v>8408.2293699999991</c:v>
                </c:pt>
                <c:pt idx="3424">
                  <c:v>8410.6795989999991</c:v>
                </c:pt>
                <c:pt idx="3425">
                  <c:v>8413.1385829999999</c:v>
                </c:pt>
                <c:pt idx="3426">
                  <c:v>8415.5907270000007</c:v>
                </c:pt>
                <c:pt idx="3427">
                  <c:v>8418.0522579999997</c:v>
                </c:pt>
                <c:pt idx="3428">
                  <c:v>8420.4984499999991</c:v>
                </c:pt>
                <c:pt idx="3429">
                  <c:v>8422.9600900000005</c:v>
                </c:pt>
                <c:pt idx="3430">
                  <c:v>8425.4130590000004</c:v>
                </c:pt>
                <c:pt idx="3431">
                  <c:v>8427.8683349999992</c:v>
                </c:pt>
                <c:pt idx="3432">
                  <c:v>8430.3234439999997</c:v>
                </c:pt>
                <c:pt idx="3433">
                  <c:v>8432.7775989999991</c:v>
                </c:pt>
                <c:pt idx="3434">
                  <c:v>8435.2316840000003</c:v>
                </c:pt>
                <c:pt idx="3435">
                  <c:v>8437.6881020000001</c:v>
                </c:pt>
                <c:pt idx="3436">
                  <c:v>8440.1544439999998</c:v>
                </c:pt>
                <c:pt idx="3437">
                  <c:v>8442.6013079999993</c:v>
                </c:pt>
                <c:pt idx="3438">
                  <c:v>8445.0618620000005</c:v>
                </c:pt>
                <c:pt idx="3439">
                  <c:v>8447.5166979999995</c:v>
                </c:pt>
                <c:pt idx="3440">
                  <c:v>8449.9693459999999</c:v>
                </c:pt>
                <c:pt idx="3441">
                  <c:v>8452.4221099999995</c:v>
                </c:pt>
                <c:pt idx="3442">
                  <c:v>8454.8772040000003</c:v>
                </c:pt>
                <c:pt idx="3443">
                  <c:v>8457.3315540000003</c:v>
                </c:pt>
                <c:pt idx="3444">
                  <c:v>8459.7957719999995</c:v>
                </c:pt>
                <c:pt idx="3445">
                  <c:v>8462.2517640000005</c:v>
                </c:pt>
                <c:pt idx="3446">
                  <c:v>8464.7063340000004</c:v>
                </c:pt>
                <c:pt idx="3447">
                  <c:v>8467.1630050000003</c:v>
                </c:pt>
                <c:pt idx="3448">
                  <c:v>8469.6085590000002</c:v>
                </c:pt>
                <c:pt idx="3449">
                  <c:v>8472.0746149999995</c:v>
                </c:pt>
                <c:pt idx="3450">
                  <c:v>8474.5208600000005</c:v>
                </c:pt>
                <c:pt idx="3451">
                  <c:v>8476.9839080000002</c:v>
                </c:pt>
                <c:pt idx="3452">
                  <c:v>8479.4457550000006</c:v>
                </c:pt>
                <c:pt idx="3453">
                  <c:v>8481.8970169999993</c:v>
                </c:pt>
                <c:pt idx="3454">
                  <c:v>8484.3492179999994</c:v>
                </c:pt>
                <c:pt idx="3455">
                  <c:v>8486.8095990000002</c:v>
                </c:pt>
                <c:pt idx="3456">
                  <c:v>8489.2668940000003</c:v>
                </c:pt>
                <c:pt idx="3457">
                  <c:v>8491.7286980000008</c:v>
                </c:pt>
                <c:pt idx="3458">
                  <c:v>8494.1858649999995</c:v>
                </c:pt>
                <c:pt idx="3459">
                  <c:v>8496.6373480000002</c:v>
                </c:pt>
                <c:pt idx="3460">
                  <c:v>8499.0944249999993</c:v>
                </c:pt>
                <c:pt idx="3461">
                  <c:v>8501.5523869999997</c:v>
                </c:pt>
                <c:pt idx="3462">
                  <c:v>8504.0097189999997</c:v>
                </c:pt>
                <c:pt idx="3463">
                  <c:v>8506.4658299999992</c:v>
                </c:pt>
                <c:pt idx="3464">
                  <c:v>8508.91633</c:v>
                </c:pt>
                <c:pt idx="3465">
                  <c:v>8511.3676529999993</c:v>
                </c:pt>
                <c:pt idx="3466">
                  <c:v>8513.824826</c:v>
                </c:pt>
                <c:pt idx="3467">
                  <c:v>8516.290712</c:v>
                </c:pt>
                <c:pt idx="3468">
                  <c:v>8518.7462890000006</c:v>
                </c:pt>
                <c:pt idx="3469">
                  <c:v>8521.1957860000002</c:v>
                </c:pt>
                <c:pt idx="3470">
                  <c:v>8523.6516119999997</c:v>
                </c:pt>
                <c:pt idx="3471">
                  <c:v>8526.1042679999991</c:v>
                </c:pt>
                <c:pt idx="3472">
                  <c:v>8528.5635380000003</c:v>
                </c:pt>
                <c:pt idx="3473">
                  <c:v>8531.023115</c:v>
                </c:pt>
                <c:pt idx="3474">
                  <c:v>8533.4802880000007</c:v>
                </c:pt>
                <c:pt idx="3475">
                  <c:v>8535.9318370000001</c:v>
                </c:pt>
                <c:pt idx="3476">
                  <c:v>8538.3873220000005</c:v>
                </c:pt>
                <c:pt idx="3477">
                  <c:v>8540.8391090000005</c:v>
                </c:pt>
                <c:pt idx="3478">
                  <c:v>8543.3003950000002</c:v>
                </c:pt>
                <c:pt idx="3479">
                  <c:v>8545.7559409999994</c:v>
                </c:pt>
                <c:pt idx="3480">
                  <c:v>8548.2187979999999</c:v>
                </c:pt>
                <c:pt idx="3481">
                  <c:v>8550.6739809999999</c:v>
                </c:pt>
                <c:pt idx="3482">
                  <c:v>8553.1282599999995</c:v>
                </c:pt>
                <c:pt idx="3483">
                  <c:v>8555.5853669999997</c:v>
                </c:pt>
                <c:pt idx="3484">
                  <c:v>8558.0420599999998</c:v>
                </c:pt>
                <c:pt idx="3485">
                  <c:v>8560.4990859999998</c:v>
                </c:pt>
                <c:pt idx="3486">
                  <c:v>8562.9444019999992</c:v>
                </c:pt>
                <c:pt idx="3487">
                  <c:v>8565.4066380000004</c:v>
                </c:pt>
                <c:pt idx="3488">
                  <c:v>8567.8706870000005</c:v>
                </c:pt>
                <c:pt idx="3489">
                  <c:v>8570.3323689999997</c:v>
                </c:pt>
                <c:pt idx="3490">
                  <c:v>8572.7801230000005</c:v>
                </c:pt>
                <c:pt idx="3491">
                  <c:v>8575.2337229999994</c:v>
                </c:pt>
                <c:pt idx="3492">
                  <c:v>8577.6873699999996</c:v>
                </c:pt>
                <c:pt idx="3493">
                  <c:v>8580.1475279999995</c:v>
                </c:pt>
                <c:pt idx="3494">
                  <c:v>8582.6053429999993</c:v>
                </c:pt>
                <c:pt idx="3495">
                  <c:v>8585.0576949999995</c:v>
                </c:pt>
                <c:pt idx="3496">
                  <c:v>8587.5142980000001</c:v>
                </c:pt>
                <c:pt idx="3497">
                  <c:v>8589.9678860000004</c:v>
                </c:pt>
                <c:pt idx="3498">
                  <c:v>8592.4308799999999</c:v>
                </c:pt>
                <c:pt idx="3499">
                  <c:v>8594.8819939999994</c:v>
                </c:pt>
                <c:pt idx="3500">
                  <c:v>8597.3409549999997</c:v>
                </c:pt>
                <c:pt idx="3501">
                  <c:v>8599.7845319999997</c:v>
                </c:pt>
                <c:pt idx="3502">
                  <c:v>8602.2495400000007</c:v>
                </c:pt>
                <c:pt idx="3503">
                  <c:v>8604.7098480000004</c:v>
                </c:pt>
                <c:pt idx="3504">
                  <c:v>8607.1600639999997</c:v>
                </c:pt>
                <c:pt idx="3505">
                  <c:v>8609.6099470000008</c:v>
                </c:pt>
                <c:pt idx="3506">
                  <c:v>8612.0736830000005</c:v>
                </c:pt>
                <c:pt idx="3507">
                  <c:v>8614.5278830000007</c:v>
                </c:pt>
                <c:pt idx="3508">
                  <c:v>8616.9862460000004</c:v>
                </c:pt>
                <c:pt idx="3509">
                  <c:v>8619.4445479999995</c:v>
                </c:pt>
                <c:pt idx="3510">
                  <c:v>8621.9039499999999</c:v>
                </c:pt>
                <c:pt idx="3511">
                  <c:v>8624.3565789999993</c:v>
                </c:pt>
                <c:pt idx="3512">
                  <c:v>8626.8153980000006</c:v>
                </c:pt>
                <c:pt idx="3513">
                  <c:v>8629.2673080000004</c:v>
                </c:pt>
                <c:pt idx="3514">
                  <c:v>8631.7257219999992</c:v>
                </c:pt>
                <c:pt idx="3515">
                  <c:v>8634.1742159999994</c:v>
                </c:pt>
                <c:pt idx="3516">
                  <c:v>8636.6350459999994</c:v>
                </c:pt>
                <c:pt idx="3517">
                  <c:v>8639.0846490000004</c:v>
                </c:pt>
                <c:pt idx="3518">
                  <c:v>8641.5424419999999</c:v>
                </c:pt>
                <c:pt idx="3519">
                  <c:v>8644.0058000000008</c:v>
                </c:pt>
                <c:pt idx="3520">
                  <c:v>8646.4572950000002</c:v>
                </c:pt>
                <c:pt idx="3521">
                  <c:v>8648.9231619999991</c:v>
                </c:pt>
                <c:pt idx="3522">
                  <c:v>8651.3866319999997</c:v>
                </c:pt>
                <c:pt idx="3523">
                  <c:v>8653.8462280000003</c:v>
                </c:pt>
                <c:pt idx="3524">
                  <c:v>8656.3037530000001</c:v>
                </c:pt>
                <c:pt idx="3525">
                  <c:v>8658.7537030000003</c:v>
                </c:pt>
                <c:pt idx="3526">
                  <c:v>8661.2118040000005</c:v>
                </c:pt>
                <c:pt idx="3527">
                  <c:v>8663.6637929999997</c:v>
                </c:pt>
                <c:pt idx="3528">
                  <c:v>8666.1252430000004</c:v>
                </c:pt>
                <c:pt idx="3529">
                  <c:v>8668.5820249999997</c:v>
                </c:pt>
                <c:pt idx="3530">
                  <c:v>8671.042915</c:v>
                </c:pt>
                <c:pt idx="3531">
                  <c:v>8673.4950360000003</c:v>
                </c:pt>
                <c:pt idx="3532">
                  <c:v>8675.9543649999996</c:v>
                </c:pt>
                <c:pt idx="3533">
                  <c:v>8678.4104210000005</c:v>
                </c:pt>
                <c:pt idx="3534">
                  <c:v>8680.8828030000004</c:v>
                </c:pt>
                <c:pt idx="3535">
                  <c:v>8683.3424319999995</c:v>
                </c:pt>
                <c:pt idx="3536">
                  <c:v>8685.7948770000003</c:v>
                </c:pt>
                <c:pt idx="3537">
                  <c:v>8688.2511579999991</c:v>
                </c:pt>
                <c:pt idx="3538">
                  <c:v>8690.7095320000008</c:v>
                </c:pt>
                <c:pt idx="3539">
                  <c:v>8693.1649720000005</c:v>
                </c:pt>
                <c:pt idx="3540">
                  <c:v>8695.6182779999999</c:v>
                </c:pt>
                <c:pt idx="3541">
                  <c:v>8698.0921249999992</c:v>
                </c:pt>
                <c:pt idx="3542">
                  <c:v>8700.5463720000007</c:v>
                </c:pt>
                <c:pt idx="3543">
                  <c:v>8702.9985849999994</c:v>
                </c:pt>
                <c:pt idx="3544">
                  <c:v>8705.4540059999999</c:v>
                </c:pt>
                <c:pt idx="3545">
                  <c:v>8707.9149089999992</c:v>
                </c:pt>
                <c:pt idx="3546">
                  <c:v>8710.3679630000006</c:v>
                </c:pt>
                <c:pt idx="3547">
                  <c:v>8712.8290500000003</c:v>
                </c:pt>
                <c:pt idx="3548">
                  <c:v>8715.281911</c:v>
                </c:pt>
                <c:pt idx="3549">
                  <c:v>8717.7343130000008</c:v>
                </c:pt>
                <c:pt idx="3550">
                  <c:v>8720.1969389999995</c:v>
                </c:pt>
                <c:pt idx="3551">
                  <c:v>8722.6568160000006</c:v>
                </c:pt>
                <c:pt idx="3552">
                  <c:v>8725.1092389999994</c:v>
                </c:pt>
                <c:pt idx="3553">
                  <c:v>8727.5626539999994</c:v>
                </c:pt>
                <c:pt idx="3554">
                  <c:v>8730.0192330000009</c:v>
                </c:pt>
                <c:pt idx="3555">
                  <c:v>8732.4750079999994</c:v>
                </c:pt>
                <c:pt idx="3556">
                  <c:v>8734.9289649999992</c:v>
                </c:pt>
                <c:pt idx="3557">
                  <c:v>8737.3877919999995</c:v>
                </c:pt>
                <c:pt idx="3558">
                  <c:v>8739.8391119999997</c:v>
                </c:pt>
                <c:pt idx="3559">
                  <c:v>8742.3003840000001</c:v>
                </c:pt>
                <c:pt idx="3560">
                  <c:v>8744.7592239999994</c:v>
                </c:pt>
                <c:pt idx="3561">
                  <c:v>8747.2099920000001</c:v>
                </c:pt>
                <c:pt idx="3562">
                  <c:v>8749.6758750000008</c:v>
                </c:pt>
                <c:pt idx="3563">
                  <c:v>8752.1229000000003</c:v>
                </c:pt>
                <c:pt idx="3564">
                  <c:v>8754.5815330000005</c:v>
                </c:pt>
                <c:pt idx="3565">
                  <c:v>8757.0338649999994</c:v>
                </c:pt>
                <c:pt idx="3566">
                  <c:v>8759.4883879999998</c:v>
                </c:pt>
                <c:pt idx="3567">
                  <c:v>8761.9457309999998</c:v>
                </c:pt>
                <c:pt idx="3568">
                  <c:v>8764.4059949999992</c:v>
                </c:pt>
                <c:pt idx="3569">
                  <c:v>8766.8603710000007</c:v>
                </c:pt>
                <c:pt idx="3570">
                  <c:v>8769.3121260000007</c:v>
                </c:pt>
                <c:pt idx="3571">
                  <c:v>8771.7756090000003</c:v>
                </c:pt>
                <c:pt idx="3572">
                  <c:v>8774.2211559999996</c:v>
                </c:pt>
                <c:pt idx="3573">
                  <c:v>8776.6766449999996</c:v>
                </c:pt>
                <c:pt idx="3574">
                  <c:v>8779.1376189999992</c:v>
                </c:pt>
                <c:pt idx="3575">
                  <c:v>8781.5969449999993</c:v>
                </c:pt>
                <c:pt idx="3576">
                  <c:v>8784.0458159999998</c:v>
                </c:pt>
                <c:pt idx="3577">
                  <c:v>8786.5072770000006</c:v>
                </c:pt>
                <c:pt idx="3578">
                  <c:v>8788.9647679999998</c:v>
                </c:pt>
                <c:pt idx="3579">
                  <c:v>8791.4143939999994</c:v>
                </c:pt>
                <c:pt idx="3580">
                  <c:v>8793.8755849999998</c:v>
                </c:pt>
                <c:pt idx="3581">
                  <c:v>8796.3218780000007</c:v>
                </c:pt>
                <c:pt idx="3582">
                  <c:v>8798.7826110000005</c:v>
                </c:pt>
                <c:pt idx="3583">
                  <c:v>8801.2441490000001</c:v>
                </c:pt>
                <c:pt idx="3584">
                  <c:v>8803.6916899999997</c:v>
                </c:pt>
                <c:pt idx="3585">
                  <c:v>8806.1553270000004</c:v>
                </c:pt>
                <c:pt idx="3586">
                  <c:v>8808.6148329999996</c:v>
                </c:pt>
                <c:pt idx="3587">
                  <c:v>8811.0684369999999</c:v>
                </c:pt>
                <c:pt idx="3588">
                  <c:v>8813.5289200000007</c:v>
                </c:pt>
                <c:pt idx="3589">
                  <c:v>8815.9869770000005</c:v>
                </c:pt>
                <c:pt idx="3590">
                  <c:v>8818.4414519999991</c:v>
                </c:pt>
                <c:pt idx="3591">
                  <c:v>8820.900232</c:v>
                </c:pt>
                <c:pt idx="3592">
                  <c:v>8823.3535649999994</c:v>
                </c:pt>
                <c:pt idx="3593">
                  <c:v>8825.8104330000006</c:v>
                </c:pt>
                <c:pt idx="3594">
                  <c:v>8828.2682700000005</c:v>
                </c:pt>
                <c:pt idx="3595">
                  <c:v>8830.7309490000007</c:v>
                </c:pt>
                <c:pt idx="3596">
                  <c:v>8833.1998559999993</c:v>
                </c:pt>
                <c:pt idx="3597">
                  <c:v>8835.6534449999999</c:v>
                </c:pt>
                <c:pt idx="3598">
                  <c:v>8838.110686</c:v>
                </c:pt>
                <c:pt idx="3599">
                  <c:v>8840.5646519999991</c:v>
                </c:pt>
                <c:pt idx="3600">
                  <c:v>8843.0259530000003</c:v>
                </c:pt>
                <c:pt idx="3601">
                  <c:v>8845.4762019999998</c:v>
                </c:pt>
                <c:pt idx="3602">
                  <c:v>8847.9324390000002</c:v>
                </c:pt>
                <c:pt idx="3603">
                  <c:v>8850.3873989999993</c:v>
                </c:pt>
                <c:pt idx="3604">
                  <c:v>8852.8431459999993</c:v>
                </c:pt>
                <c:pt idx="3605">
                  <c:v>8855.3029480000005</c:v>
                </c:pt>
                <c:pt idx="3606">
                  <c:v>8857.7615999999998</c:v>
                </c:pt>
                <c:pt idx="3607">
                  <c:v>8860.2099739999994</c:v>
                </c:pt>
                <c:pt idx="3608">
                  <c:v>8862.6758300000001</c:v>
                </c:pt>
                <c:pt idx="3609">
                  <c:v>8865.1191569999992</c:v>
                </c:pt>
                <c:pt idx="3610">
                  <c:v>8867.5867579999995</c:v>
                </c:pt>
                <c:pt idx="3611">
                  <c:v>8870.0396669999991</c:v>
                </c:pt>
                <c:pt idx="3612">
                  <c:v>8872.4882730000008</c:v>
                </c:pt>
                <c:pt idx="3613">
                  <c:v>8874.9499570000007</c:v>
                </c:pt>
                <c:pt idx="3614">
                  <c:v>8877.407561</c:v>
                </c:pt>
                <c:pt idx="3615">
                  <c:v>8879.8552419999996</c:v>
                </c:pt>
                <c:pt idx="3616">
                  <c:v>8882.3112619999993</c:v>
                </c:pt>
                <c:pt idx="3617">
                  <c:v>8884.7674490000009</c:v>
                </c:pt>
                <c:pt idx="3618">
                  <c:v>8887.2202109999998</c:v>
                </c:pt>
                <c:pt idx="3619">
                  <c:v>8889.6868880000002</c:v>
                </c:pt>
                <c:pt idx="3620">
                  <c:v>8892.1378850000001</c:v>
                </c:pt>
                <c:pt idx="3621">
                  <c:v>8894.5909819999997</c:v>
                </c:pt>
                <c:pt idx="3622">
                  <c:v>8897.0505580000008</c:v>
                </c:pt>
                <c:pt idx="3623">
                  <c:v>8899.5097850000002</c:v>
                </c:pt>
                <c:pt idx="3624">
                  <c:v>8901.9585470000002</c:v>
                </c:pt>
                <c:pt idx="3625">
                  <c:v>8904.4231209999998</c:v>
                </c:pt>
                <c:pt idx="3626">
                  <c:v>8906.8782730000003</c:v>
                </c:pt>
                <c:pt idx="3627">
                  <c:v>8909.3293560000002</c:v>
                </c:pt>
                <c:pt idx="3628">
                  <c:v>8911.7863849999994</c:v>
                </c:pt>
                <c:pt idx="3629">
                  <c:v>8914.2382269999998</c:v>
                </c:pt>
                <c:pt idx="3630">
                  <c:v>8916.6958720000002</c:v>
                </c:pt>
                <c:pt idx="3631">
                  <c:v>8919.1499050000002</c:v>
                </c:pt>
                <c:pt idx="3632">
                  <c:v>8921.6149679999999</c:v>
                </c:pt>
                <c:pt idx="3633">
                  <c:v>8924.0678260000004</c:v>
                </c:pt>
                <c:pt idx="3634">
                  <c:v>8926.5287649999991</c:v>
                </c:pt>
                <c:pt idx="3635">
                  <c:v>8928.9783079999997</c:v>
                </c:pt>
                <c:pt idx="3636">
                  <c:v>8931.4343819999995</c:v>
                </c:pt>
                <c:pt idx="3637">
                  <c:v>8933.8898079999999</c:v>
                </c:pt>
                <c:pt idx="3638">
                  <c:v>8936.3528879999994</c:v>
                </c:pt>
                <c:pt idx="3639">
                  <c:v>8938.8028560000002</c:v>
                </c:pt>
                <c:pt idx="3640">
                  <c:v>8941.2656470000002</c:v>
                </c:pt>
                <c:pt idx="3641">
                  <c:v>8943.7239169999993</c:v>
                </c:pt>
                <c:pt idx="3642">
                  <c:v>8946.1721699999998</c:v>
                </c:pt>
                <c:pt idx="3643">
                  <c:v>8948.6295910000008</c:v>
                </c:pt>
                <c:pt idx="3644">
                  <c:v>8951.0940609999998</c:v>
                </c:pt>
                <c:pt idx="3645">
                  <c:v>8953.5399600000001</c:v>
                </c:pt>
                <c:pt idx="3646">
                  <c:v>8956.0001530000009</c:v>
                </c:pt>
                <c:pt idx="3647">
                  <c:v>8958.4538580000008</c:v>
                </c:pt>
                <c:pt idx="3648">
                  <c:v>8960.9147780000003</c:v>
                </c:pt>
                <c:pt idx="3649">
                  <c:v>8963.3683930000007</c:v>
                </c:pt>
                <c:pt idx="3650">
                  <c:v>8965.8243110000003</c:v>
                </c:pt>
                <c:pt idx="3651">
                  <c:v>8968.2751200000002</c:v>
                </c:pt>
                <c:pt idx="3652">
                  <c:v>8970.7355349999998</c:v>
                </c:pt>
                <c:pt idx="3653">
                  <c:v>8973.1957480000001</c:v>
                </c:pt>
                <c:pt idx="3654">
                  <c:v>8975.6444260000007</c:v>
                </c:pt>
                <c:pt idx="3655">
                  <c:v>8978.1008889999994</c:v>
                </c:pt>
                <c:pt idx="3656">
                  <c:v>8980.5626310000007</c:v>
                </c:pt>
                <c:pt idx="3657">
                  <c:v>8983.0252760000003</c:v>
                </c:pt>
                <c:pt idx="3658">
                  <c:v>8985.4763870000006</c:v>
                </c:pt>
                <c:pt idx="3659">
                  <c:v>8987.9363859999994</c:v>
                </c:pt>
                <c:pt idx="3660">
                  <c:v>8990.3910589999996</c:v>
                </c:pt>
                <c:pt idx="3661">
                  <c:v>8992.8423700000003</c:v>
                </c:pt>
                <c:pt idx="3662">
                  <c:v>8995.3042270000005</c:v>
                </c:pt>
                <c:pt idx="3663">
                  <c:v>8997.7578379999995</c:v>
                </c:pt>
                <c:pt idx="3664">
                  <c:v>9000.2110090000006</c:v>
                </c:pt>
                <c:pt idx="3665">
                  <c:v>9002.6748520000001</c:v>
                </c:pt>
                <c:pt idx="3666">
                  <c:v>9005.1283440000007</c:v>
                </c:pt>
                <c:pt idx="3667">
                  <c:v>9007.5818629999994</c:v>
                </c:pt>
                <c:pt idx="3668">
                  <c:v>9010.042066</c:v>
                </c:pt>
                <c:pt idx="3669">
                  <c:v>9012.5030879999995</c:v>
                </c:pt>
                <c:pt idx="3670">
                  <c:v>9014.9507099999992</c:v>
                </c:pt>
                <c:pt idx="3671">
                  <c:v>9017.4124169999996</c:v>
                </c:pt>
                <c:pt idx="3672">
                  <c:v>9019.8663140000008</c:v>
                </c:pt>
                <c:pt idx="3673">
                  <c:v>9022.3168270000006</c:v>
                </c:pt>
                <c:pt idx="3674">
                  <c:v>9024.7767609999992</c:v>
                </c:pt>
                <c:pt idx="3675">
                  <c:v>9027.2271400000009</c:v>
                </c:pt>
                <c:pt idx="3676">
                  <c:v>9029.6916550000005</c:v>
                </c:pt>
                <c:pt idx="3677">
                  <c:v>9032.1497189999991</c:v>
                </c:pt>
                <c:pt idx="3678">
                  <c:v>9034.6048179999998</c:v>
                </c:pt>
                <c:pt idx="3679">
                  <c:v>9037.0599110000003</c:v>
                </c:pt>
                <c:pt idx="3680">
                  <c:v>9039.5175999999992</c:v>
                </c:pt>
                <c:pt idx="3681">
                  <c:v>9041.9680810000009</c:v>
                </c:pt>
                <c:pt idx="3682">
                  <c:v>9044.4286900000006</c:v>
                </c:pt>
                <c:pt idx="3683">
                  <c:v>9046.8783839999996</c:v>
                </c:pt>
                <c:pt idx="3684">
                  <c:v>9049.3331080000007</c:v>
                </c:pt>
                <c:pt idx="3685">
                  <c:v>9051.7950770000007</c:v>
                </c:pt>
                <c:pt idx="3686">
                  <c:v>9054.2395890000007</c:v>
                </c:pt>
                <c:pt idx="3687">
                  <c:v>9056.7036079999998</c:v>
                </c:pt>
                <c:pt idx="3688">
                  <c:v>9059.1598809999996</c:v>
                </c:pt>
                <c:pt idx="3689">
                  <c:v>9061.6111400000009</c:v>
                </c:pt>
                <c:pt idx="3690">
                  <c:v>9064.0749360000009</c:v>
                </c:pt>
                <c:pt idx="3691">
                  <c:v>9066.531062</c:v>
                </c:pt>
                <c:pt idx="3692">
                  <c:v>9068.9773509999995</c:v>
                </c:pt>
                <c:pt idx="3693">
                  <c:v>9071.4343009999993</c:v>
                </c:pt>
                <c:pt idx="3694">
                  <c:v>9073.8908840000004</c:v>
                </c:pt>
                <c:pt idx="3695">
                  <c:v>9076.3525640000007</c:v>
                </c:pt>
                <c:pt idx="3696">
                  <c:v>9078.8112930000007</c:v>
                </c:pt>
                <c:pt idx="3697">
                  <c:v>9081.2594370000006</c:v>
                </c:pt>
                <c:pt idx="3698">
                  <c:v>9083.7229480000005</c:v>
                </c:pt>
                <c:pt idx="3699">
                  <c:v>9086.1734290000004</c:v>
                </c:pt>
                <c:pt idx="3700">
                  <c:v>9088.6338969999997</c:v>
                </c:pt>
                <c:pt idx="3701">
                  <c:v>9091.0869719999992</c:v>
                </c:pt>
                <c:pt idx="3702">
                  <c:v>9093.5545660000007</c:v>
                </c:pt>
                <c:pt idx="3703">
                  <c:v>9096.002821</c:v>
                </c:pt>
                <c:pt idx="3704">
                  <c:v>9098.4681380000002</c:v>
                </c:pt>
                <c:pt idx="3705">
                  <c:v>9100.9241050000001</c:v>
                </c:pt>
                <c:pt idx="3706">
                  <c:v>9103.3727479999998</c:v>
                </c:pt>
                <c:pt idx="3707">
                  <c:v>9105.8279689999999</c:v>
                </c:pt>
                <c:pt idx="3708">
                  <c:v>9108.2856709999996</c:v>
                </c:pt>
                <c:pt idx="3709">
                  <c:v>9110.7460620000002</c:v>
                </c:pt>
                <c:pt idx="3710">
                  <c:v>9113.1973679999992</c:v>
                </c:pt>
                <c:pt idx="3711">
                  <c:v>9115.6566050000001</c:v>
                </c:pt>
                <c:pt idx="3712">
                  <c:v>9118.1150290000005</c:v>
                </c:pt>
                <c:pt idx="3713">
                  <c:v>9120.5623059999998</c:v>
                </c:pt>
                <c:pt idx="3714">
                  <c:v>9123.0235630000006</c:v>
                </c:pt>
                <c:pt idx="3715">
                  <c:v>9125.486046</c:v>
                </c:pt>
                <c:pt idx="3716">
                  <c:v>9127.944571</c:v>
                </c:pt>
                <c:pt idx="3717">
                  <c:v>9130.4096109999991</c:v>
                </c:pt>
                <c:pt idx="3718">
                  <c:v>9132.8580920000004</c:v>
                </c:pt>
                <c:pt idx="3719">
                  <c:v>9135.3102319999998</c:v>
                </c:pt>
                <c:pt idx="3720">
                  <c:v>9137.7752639999999</c:v>
                </c:pt>
                <c:pt idx="3721">
                  <c:v>9140.2275979999995</c:v>
                </c:pt>
                <c:pt idx="3722">
                  <c:v>9142.6859499999991</c:v>
                </c:pt>
                <c:pt idx="3723">
                  <c:v>9145.1391710000007</c:v>
                </c:pt>
                <c:pt idx="3724">
                  <c:v>9147.5931660000006</c:v>
                </c:pt>
                <c:pt idx="3725">
                  <c:v>9150.0500169999996</c:v>
                </c:pt>
                <c:pt idx="3726">
                  <c:v>9152.5022339999996</c:v>
                </c:pt>
                <c:pt idx="3727">
                  <c:v>9154.9591700000001</c:v>
                </c:pt>
                <c:pt idx="3728">
                  <c:v>9157.4170379999996</c:v>
                </c:pt>
                <c:pt idx="3729">
                  <c:v>9159.8660670000008</c:v>
                </c:pt>
                <c:pt idx="3730">
                  <c:v>9162.3298959999993</c:v>
                </c:pt>
                <c:pt idx="3731">
                  <c:v>9164.7893339999991</c:v>
                </c:pt>
                <c:pt idx="3732">
                  <c:v>9167.2436849999995</c:v>
                </c:pt>
                <c:pt idx="3733">
                  <c:v>9169.7013270000007</c:v>
                </c:pt>
                <c:pt idx="3734">
                  <c:v>9172.1548330000005</c:v>
                </c:pt>
                <c:pt idx="3735">
                  <c:v>9174.6109099999994</c:v>
                </c:pt>
                <c:pt idx="3736">
                  <c:v>9177.0593499999995</c:v>
                </c:pt>
                <c:pt idx="3737">
                  <c:v>9179.5220809999992</c:v>
                </c:pt>
                <c:pt idx="3738">
                  <c:v>9181.9760999999999</c:v>
                </c:pt>
                <c:pt idx="3739">
                  <c:v>9184.42382</c:v>
                </c:pt>
                <c:pt idx="3740">
                  <c:v>9186.8977689999992</c:v>
                </c:pt>
                <c:pt idx="3741">
                  <c:v>9189.3555539999998</c:v>
                </c:pt>
                <c:pt idx="3742">
                  <c:v>9191.8072599999996</c:v>
                </c:pt>
                <c:pt idx="3743">
                  <c:v>9194.2554510000009</c:v>
                </c:pt>
                <c:pt idx="3744">
                  <c:v>9196.7163519999995</c:v>
                </c:pt>
                <c:pt idx="3745">
                  <c:v>9199.1744120000003</c:v>
                </c:pt>
                <c:pt idx="3746">
                  <c:v>9201.6279259999992</c:v>
                </c:pt>
                <c:pt idx="3747">
                  <c:v>9204.0798180000002</c:v>
                </c:pt>
                <c:pt idx="3748">
                  <c:v>9206.5376550000001</c:v>
                </c:pt>
                <c:pt idx="3749">
                  <c:v>9208.9938760000005</c:v>
                </c:pt>
                <c:pt idx="3750">
                  <c:v>9211.4497489999994</c:v>
                </c:pt>
                <c:pt idx="3751">
                  <c:v>9213.9074120000005</c:v>
                </c:pt>
                <c:pt idx="3752">
                  <c:v>9216.3625549999997</c:v>
                </c:pt>
                <c:pt idx="3753">
                  <c:v>9218.828818</c:v>
                </c:pt>
                <c:pt idx="3754">
                  <c:v>9221.2846150000005</c:v>
                </c:pt>
                <c:pt idx="3755">
                  <c:v>9223.7346500000003</c:v>
                </c:pt>
                <c:pt idx="3756">
                  <c:v>9226.1885610000008</c:v>
                </c:pt>
                <c:pt idx="3757">
                  <c:v>9228.6422550000007</c:v>
                </c:pt>
                <c:pt idx="3758">
                  <c:v>9231.1039810000002</c:v>
                </c:pt>
                <c:pt idx="3759">
                  <c:v>9233.5547339999994</c:v>
                </c:pt>
                <c:pt idx="3760">
                  <c:v>9236.0170760000001</c:v>
                </c:pt>
                <c:pt idx="3761">
                  <c:v>9238.4714220000005</c:v>
                </c:pt>
                <c:pt idx="3762">
                  <c:v>9240.9470060000003</c:v>
                </c:pt>
                <c:pt idx="3763">
                  <c:v>9243.4005570000008</c:v>
                </c:pt>
                <c:pt idx="3764">
                  <c:v>9245.8543950000003</c:v>
                </c:pt>
                <c:pt idx="3765">
                  <c:v>9248.3133579999994</c:v>
                </c:pt>
                <c:pt idx="3766">
                  <c:v>9250.7643619999999</c:v>
                </c:pt>
                <c:pt idx="3767">
                  <c:v>9253.2173679999996</c:v>
                </c:pt>
                <c:pt idx="3768">
                  <c:v>9255.6718600000004</c:v>
                </c:pt>
                <c:pt idx="3769">
                  <c:v>9258.1380559999998</c:v>
                </c:pt>
                <c:pt idx="3770">
                  <c:v>9260.5957639999997</c:v>
                </c:pt>
                <c:pt idx="3771">
                  <c:v>9263.0462869999992</c:v>
                </c:pt>
                <c:pt idx="3772">
                  <c:v>9265.4953480000004</c:v>
                </c:pt>
                <c:pt idx="3773">
                  <c:v>9267.9792610000004</c:v>
                </c:pt>
                <c:pt idx="3774">
                  <c:v>9270.4436900000001</c:v>
                </c:pt>
                <c:pt idx="3775">
                  <c:v>9272.8909050000002</c:v>
                </c:pt>
                <c:pt idx="3776">
                  <c:v>9275.3538370000006</c:v>
                </c:pt>
                <c:pt idx="3777">
                  <c:v>9277.8112239999991</c:v>
                </c:pt>
                <c:pt idx="3778">
                  <c:v>9280.2676780000002</c:v>
                </c:pt>
                <c:pt idx="3779">
                  <c:v>9282.7141319999992</c:v>
                </c:pt>
                <c:pt idx="3780">
                  <c:v>9285.1825339999996</c:v>
                </c:pt>
                <c:pt idx="3781">
                  <c:v>9287.6322230000005</c:v>
                </c:pt>
                <c:pt idx="3782">
                  <c:v>9290.0866499999993</c:v>
                </c:pt>
                <c:pt idx="3783">
                  <c:v>9292.5467989999997</c:v>
                </c:pt>
                <c:pt idx="3784">
                  <c:v>9295.0007490000007</c:v>
                </c:pt>
                <c:pt idx="3785">
                  <c:v>9297.4508810000007</c:v>
                </c:pt>
                <c:pt idx="3786">
                  <c:v>9299.9133619999993</c:v>
                </c:pt>
                <c:pt idx="3787">
                  <c:v>9302.3746819999997</c:v>
                </c:pt>
                <c:pt idx="3788">
                  <c:v>9304.828066</c:v>
                </c:pt>
                <c:pt idx="3789">
                  <c:v>9307.2824380000002</c:v>
                </c:pt>
                <c:pt idx="3790">
                  <c:v>9309.7382770000004</c:v>
                </c:pt>
                <c:pt idx="3791">
                  <c:v>9312.1973350000007</c:v>
                </c:pt>
                <c:pt idx="3792">
                  <c:v>9314.655933</c:v>
                </c:pt>
                <c:pt idx="3793">
                  <c:v>9317.1057490000003</c:v>
                </c:pt>
                <c:pt idx="3794">
                  <c:v>9319.5632499999992</c:v>
                </c:pt>
                <c:pt idx="3795">
                  <c:v>9322.0156950000001</c:v>
                </c:pt>
                <c:pt idx="3796">
                  <c:v>9324.4732280000007</c:v>
                </c:pt>
                <c:pt idx="3797">
                  <c:v>9326.9351150000002</c:v>
                </c:pt>
                <c:pt idx="3798">
                  <c:v>9329.3865380000007</c:v>
                </c:pt>
                <c:pt idx="3799">
                  <c:v>9331.8404350000001</c:v>
                </c:pt>
                <c:pt idx="3800">
                  <c:v>9334.3027020000009</c:v>
                </c:pt>
                <c:pt idx="3801">
                  <c:v>9336.7539529999995</c:v>
                </c:pt>
                <c:pt idx="3802">
                  <c:v>9339.2136179999998</c:v>
                </c:pt>
                <c:pt idx="3803">
                  <c:v>9341.6710039999998</c:v>
                </c:pt>
                <c:pt idx="3804">
                  <c:v>9344.1238350000003</c:v>
                </c:pt>
                <c:pt idx="3805">
                  <c:v>9346.5846160000001</c:v>
                </c:pt>
                <c:pt idx="3806">
                  <c:v>9349.0397809999995</c:v>
                </c:pt>
                <c:pt idx="3807">
                  <c:v>9351.4907640000001</c:v>
                </c:pt>
                <c:pt idx="3808">
                  <c:v>9353.9457829999992</c:v>
                </c:pt>
                <c:pt idx="3809">
                  <c:v>9356.4016420000007</c:v>
                </c:pt>
                <c:pt idx="3810">
                  <c:v>9358.8545560000002</c:v>
                </c:pt>
                <c:pt idx="3811">
                  <c:v>9361.3176930000009</c:v>
                </c:pt>
                <c:pt idx="3812">
                  <c:v>9363.7707580000006</c:v>
                </c:pt>
                <c:pt idx="3813">
                  <c:v>9366.232806</c:v>
                </c:pt>
                <c:pt idx="3814">
                  <c:v>9368.6911259999997</c:v>
                </c:pt>
                <c:pt idx="3815">
                  <c:v>9371.1449360000006</c:v>
                </c:pt>
                <c:pt idx="3816">
                  <c:v>9373.5986209999992</c:v>
                </c:pt>
                <c:pt idx="3817">
                  <c:v>9376.058035</c:v>
                </c:pt>
                <c:pt idx="3818">
                  <c:v>9378.5060229999999</c:v>
                </c:pt>
                <c:pt idx="3819">
                  <c:v>9380.9671519999993</c:v>
                </c:pt>
                <c:pt idx="3820">
                  <c:v>9383.4238640000003</c:v>
                </c:pt>
                <c:pt idx="3821">
                  <c:v>9385.881077</c:v>
                </c:pt>
                <c:pt idx="3822">
                  <c:v>9388.3335860000007</c:v>
                </c:pt>
                <c:pt idx="3823">
                  <c:v>9390.7927579999996</c:v>
                </c:pt>
                <c:pt idx="3824">
                  <c:v>9393.2416819999999</c:v>
                </c:pt>
                <c:pt idx="3825">
                  <c:v>9395.6996429999999</c:v>
                </c:pt>
                <c:pt idx="3826">
                  <c:v>9398.1583680000003</c:v>
                </c:pt>
                <c:pt idx="3827">
                  <c:v>9400.6154380000007</c:v>
                </c:pt>
                <c:pt idx="3828">
                  <c:v>9403.0770799999991</c:v>
                </c:pt>
                <c:pt idx="3829">
                  <c:v>9405.5302179999999</c:v>
                </c:pt>
                <c:pt idx="3830">
                  <c:v>9407.9812590000001</c:v>
                </c:pt>
                <c:pt idx="3831">
                  <c:v>9410.4366559999999</c:v>
                </c:pt>
                <c:pt idx="3832">
                  <c:v>9412.8959140000006</c:v>
                </c:pt>
                <c:pt idx="3833">
                  <c:v>9415.3510200000001</c:v>
                </c:pt>
                <c:pt idx="3834">
                  <c:v>9417.803414</c:v>
                </c:pt>
                <c:pt idx="3835">
                  <c:v>9420.2646029999996</c:v>
                </c:pt>
                <c:pt idx="3836">
                  <c:v>9422.7277759999997</c:v>
                </c:pt>
                <c:pt idx="3837">
                  <c:v>9425.1957309999998</c:v>
                </c:pt>
                <c:pt idx="3838">
                  <c:v>9427.6587639999998</c:v>
                </c:pt>
                <c:pt idx="3839">
                  <c:v>9430.1118750000005</c:v>
                </c:pt>
                <c:pt idx="3840">
                  <c:v>9432.5646020000004</c:v>
                </c:pt>
                <c:pt idx="3841">
                  <c:v>9435.0242319999998</c:v>
                </c:pt>
                <c:pt idx="3842">
                  <c:v>9437.4776700000002</c:v>
                </c:pt>
                <c:pt idx="3843">
                  <c:v>9439.9375810000001</c:v>
                </c:pt>
                <c:pt idx="3844">
                  <c:v>9442.3882329999997</c:v>
                </c:pt>
                <c:pt idx="3845">
                  <c:v>9444.8428980000008</c:v>
                </c:pt>
                <c:pt idx="3846">
                  <c:v>9447.3075559999997</c:v>
                </c:pt>
                <c:pt idx="3847">
                  <c:v>9449.7563879999998</c:v>
                </c:pt>
                <c:pt idx="3848">
                  <c:v>9452.2083870000006</c:v>
                </c:pt>
                <c:pt idx="3849">
                  <c:v>9454.6693130000003</c:v>
                </c:pt>
                <c:pt idx="3850">
                  <c:v>9457.1331210000008</c:v>
                </c:pt>
                <c:pt idx="3851">
                  <c:v>9459.581956</c:v>
                </c:pt>
                <c:pt idx="3852">
                  <c:v>9462.0448250000009</c:v>
                </c:pt>
                <c:pt idx="3853">
                  <c:v>9464.4924050000009</c:v>
                </c:pt>
                <c:pt idx="3854">
                  <c:v>9466.9494159999995</c:v>
                </c:pt>
                <c:pt idx="3855">
                  <c:v>9469.4138490000005</c:v>
                </c:pt>
                <c:pt idx="3856">
                  <c:v>9471.8698179999992</c:v>
                </c:pt>
                <c:pt idx="3857">
                  <c:v>9474.3229219999994</c:v>
                </c:pt>
                <c:pt idx="3858">
                  <c:v>9476.7830720000002</c:v>
                </c:pt>
                <c:pt idx="3859">
                  <c:v>9479.2390300000006</c:v>
                </c:pt>
                <c:pt idx="3860">
                  <c:v>9481.7028979999995</c:v>
                </c:pt>
                <c:pt idx="3861">
                  <c:v>9484.1580740000009</c:v>
                </c:pt>
                <c:pt idx="3862">
                  <c:v>9486.6071690000008</c:v>
                </c:pt>
                <c:pt idx="3863">
                  <c:v>9489.0696609999995</c:v>
                </c:pt>
                <c:pt idx="3864">
                  <c:v>9491.5227780000005</c:v>
                </c:pt>
                <c:pt idx="3865">
                  <c:v>9493.9751199999992</c:v>
                </c:pt>
                <c:pt idx="3866">
                  <c:v>9496.4355899999991</c:v>
                </c:pt>
                <c:pt idx="3867">
                  <c:v>9498.8876130000008</c:v>
                </c:pt>
                <c:pt idx="3868">
                  <c:v>9501.3519680000009</c:v>
                </c:pt>
                <c:pt idx="3869">
                  <c:v>9503.8135700000003</c:v>
                </c:pt>
                <c:pt idx="3870">
                  <c:v>9506.2633800000003</c:v>
                </c:pt>
                <c:pt idx="3871">
                  <c:v>9508.7160970000004</c:v>
                </c:pt>
                <c:pt idx="3872">
                  <c:v>9511.1726620000009</c:v>
                </c:pt>
                <c:pt idx="3873">
                  <c:v>9513.6379550000001</c:v>
                </c:pt>
                <c:pt idx="3874">
                  <c:v>9516.1080079999992</c:v>
                </c:pt>
                <c:pt idx="3875">
                  <c:v>9518.5551680000008</c:v>
                </c:pt>
                <c:pt idx="3876">
                  <c:v>9521.0128860000004</c:v>
                </c:pt>
                <c:pt idx="3877">
                  <c:v>9523.4759219999996</c:v>
                </c:pt>
                <c:pt idx="3878">
                  <c:v>9525.9340009999996</c:v>
                </c:pt>
                <c:pt idx="3879">
                  <c:v>9528.3813740000005</c:v>
                </c:pt>
                <c:pt idx="3880">
                  <c:v>9530.8399399999998</c:v>
                </c:pt>
                <c:pt idx="3881">
                  <c:v>9533.2885970000007</c:v>
                </c:pt>
                <c:pt idx="3882">
                  <c:v>9535.7432399999998</c:v>
                </c:pt>
                <c:pt idx="3883">
                  <c:v>9538.2010530000007</c:v>
                </c:pt>
                <c:pt idx="3884">
                  <c:v>9540.6583460000002</c:v>
                </c:pt>
                <c:pt idx="3885">
                  <c:v>9543.1096519999992</c:v>
                </c:pt>
                <c:pt idx="3886">
                  <c:v>9545.5893620000006</c:v>
                </c:pt>
                <c:pt idx="3887">
                  <c:v>9548.0360149999997</c:v>
                </c:pt>
                <c:pt idx="3888">
                  <c:v>9550.4925999999996</c:v>
                </c:pt>
                <c:pt idx="3889">
                  <c:v>9552.9576820000002</c:v>
                </c:pt>
                <c:pt idx="3890">
                  <c:v>9555.4058210000003</c:v>
                </c:pt>
                <c:pt idx="3891">
                  <c:v>9557.8686629999993</c:v>
                </c:pt>
                <c:pt idx="3892">
                  <c:v>9560.3256959999999</c:v>
                </c:pt>
                <c:pt idx="3893">
                  <c:v>9562.7738730000001</c:v>
                </c:pt>
                <c:pt idx="3894">
                  <c:v>9565.2376000000004</c:v>
                </c:pt>
                <c:pt idx="3895">
                  <c:v>9567.6875700000001</c:v>
                </c:pt>
                <c:pt idx="3896">
                  <c:v>9570.1499910000002</c:v>
                </c:pt>
                <c:pt idx="3897">
                  <c:v>9572.6037940000006</c:v>
                </c:pt>
                <c:pt idx="3898">
                  <c:v>9575.0493779999997</c:v>
                </c:pt>
                <c:pt idx="3899">
                  <c:v>9577.5083849999992</c:v>
                </c:pt>
                <c:pt idx="3900">
                  <c:v>9579.9604400000007</c:v>
                </c:pt>
                <c:pt idx="3901">
                  <c:v>9582.4234290000004</c:v>
                </c:pt>
                <c:pt idx="3902">
                  <c:v>9584.8791220000003</c:v>
                </c:pt>
                <c:pt idx="3903">
                  <c:v>9587.3290039999993</c:v>
                </c:pt>
                <c:pt idx="3904">
                  <c:v>9589.7915379999995</c:v>
                </c:pt>
                <c:pt idx="3905">
                  <c:v>9592.252031</c:v>
                </c:pt>
                <c:pt idx="3906">
                  <c:v>9594.7037820000005</c:v>
                </c:pt>
                <c:pt idx="3907">
                  <c:v>9597.1568040000002</c:v>
                </c:pt>
                <c:pt idx="3908">
                  <c:v>9599.6146379999991</c:v>
                </c:pt>
                <c:pt idx="3909">
                  <c:v>9602.0797430000002</c:v>
                </c:pt>
                <c:pt idx="3910">
                  <c:v>9604.5296340000004</c:v>
                </c:pt>
                <c:pt idx="3911">
                  <c:v>9607.0097490000007</c:v>
                </c:pt>
                <c:pt idx="3912">
                  <c:v>9609.4598569999998</c:v>
                </c:pt>
                <c:pt idx="3913">
                  <c:v>9611.9189260000003</c:v>
                </c:pt>
                <c:pt idx="3914">
                  <c:v>9614.3754009999993</c:v>
                </c:pt>
                <c:pt idx="3915">
                  <c:v>9616.8321550000001</c:v>
                </c:pt>
                <c:pt idx="3916">
                  <c:v>9619.2862299999997</c:v>
                </c:pt>
                <c:pt idx="3917">
                  <c:v>9621.7412899999999</c:v>
                </c:pt>
                <c:pt idx="3918">
                  <c:v>9624.2049060000008</c:v>
                </c:pt>
                <c:pt idx="3919">
                  <c:v>9626.6543299999994</c:v>
                </c:pt>
                <c:pt idx="3920">
                  <c:v>9629.1126879999993</c:v>
                </c:pt>
                <c:pt idx="3921">
                  <c:v>9631.5742750000009</c:v>
                </c:pt>
                <c:pt idx="3922">
                  <c:v>9634.0288990000008</c:v>
                </c:pt>
                <c:pt idx="3923">
                  <c:v>9636.4892180000006</c:v>
                </c:pt>
                <c:pt idx="3924">
                  <c:v>9638.9582399999999</c:v>
                </c:pt>
                <c:pt idx="3925">
                  <c:v>9641.4138980000007</c:v>
                </c:pt>
                <c:pt idx="3926">
                  <c:v>9643.883699</c:v>
                </c:pt>
                <c:pt idx="3927">
                  <c:v>9646.3460720000003</c:v>
                </c:pt>
                <c:pt idx="3928">
                  <c:v>9648.7981259999997</c:v>
                </c:pt>
                <c:pt idx="3929">
                  <c:v>9651.2490949999992</c:v>
                </c:pt>
                <c:pt idx="3930">
                  <c:v>9653.7060160000001</c:v>
                </c:pt>
                <c:pt idx="3931">
                  <c:v>9656.1737570000005</c:v>
                </c:pt>
                <c:pt idx="3932">
                  <c:v>9658.6266539999997</c:v>
                </c:pt>
                <c:pt idx="3933">
                  <c:v>9661.0857689999993</c:v>
                </c:pt>
                <c:pt idx="3934">
                  <c:v>9663.5468020000008</c:v>
                </c:pt>
                <c:pt idx="3935">
                  <c:v>9665.9988740000008</c:v>
                </c:pt>
                <c:pt idx="3936">
                  <c:v>9668.4646479999992</c:v>
                </c:pt>
                <c:pt idx="3937">
                  <c:v>9670.9178150000007</c:v>
                </c:pt>
                <c:pt idx="3938">
                  <c:v>9673.3741279999995</c:v>
                </c:pt>
                <c:pt idx="3939">
                  <c:v>9675.8352730000006</c:v>
                </c:pt>
                <c:pt idx="3940">
                  <c:v>9678.2895370000006</c:v>
                </c:pt>
                <c:pt idx="3941">
                  <c:v>9680.7406940000001</c:v>
                </c:pt>
                <c:pt idx="3942">
                  <c:v>9683.2038460000003</c:v>
                </c:pt>
                <c:pt idx="3943">
                  <c:v>9685.6557890000004</c:v>
                </c:pt>
                <c:pt idx="3944">
                  <c:v>9688.1206650000004</c:v>
                </c:pt>
                <c:pt idx="3945">
                  <c:v>9690.5734429999993</c:v>
                </c:pt>
                <c:pt idx="3946">
                  <c:v>9693.0257959999999</c:v>
                </c:pt>
                <c:pt idx="3947">
                  <c:v>9695.4861089999995</c:v>
                </c:pt>
                <c:pt idx="3948">
                  <c:v>9697.9487449999997</c:v>
                </c:pt>
                <c:pt idx="3949">
                  <c:v>9700.3970100000006</c:v>
                </c:pt>
                <c:pt idx="3950">
                  <c:v>9702.8608519999998</c:v>
                </c:pt>
                <c:pt idx="3951">
                  <c:v>9705.3199669999995</c:v>
                </c:pt>
                <c:pt idx="3952">
                  <c:v>9707.7747930000005</c:v>
                </c:pt>
                <c:pt idx="3953">
                  <c:v>9710.2277749999994</c:v>
                </c:pt>
                <c:pt idx="3954">
                  <c:v>9712.679639</c:v>
                </c:pt>
                <c:pt idx="3955">
                  <c:v>9715.1385489999993</c:v>
                </c:pt>
                <c:pt idx="3956">
                  <c:v>9717.6037039999992</c:v>
                </c:pt>
                <c:pt idx="3957">
                  <c:v>9720.0569790000009</c:v>
                </c:pt>
                <c:pt idx="3958">
                  <c:v>9722.5108909999999</c:v>
                </c:pt>
                <c:pt idx="3959">
                  <c:v>9724.9620790000008</c:v>
                </c:pt>
                <c:pt idx="3960">
                  <c:v>9727.4373350000005</c:v>
                </c:pt>
                <c:pt idx="3961">
                  <c:v>9729.9008460000005</c:v>
                </c:pt>
                <c:pt idx="3962">
                  <c:v>9732.3589410000004</c:v>
                </c:pt>
                <c:pt idx="3963">
                  <c:v>9734.8028649999997</c:v>
                </c:pt>
                <c:pt idx="3964">
                  <c:v>9737.2600020000009</c:v>
                </c:pt>
                <c:pt idx="3965">
                  <c:v>9739.7158120000004</c:v>
                </c:pt>
                <c:pt idx="3966">
                  <c:v>9742.1750680000005</c:v>
                </c:pt>
                <c:pt idx="3967">
                  <c:v>9744.6262119999992</c:v>
                </c:pt>
                <c:pt idx="3968">
                  <c:v>9747.0928609999992</c:v>
                </c:pt>
                <c:pt idx="3969">
                  <c:v>9749.5437750000001</c:v>
                </c:pt>
                <c:pt idx="3970">
                  <c:v>9751.9976979999992</c:v>
                </c:pt>
                <c:pt idx="3971">
                  <c:v>9754.4563440000002</c:v>
                </c:pt>
                <c:pt idx="3972">
                  <c:v>9756.9150040000004</c:v>
                </c:pt>
                <c:pt idx="3973">
                  <c:v>9759.3678619999991</c:v>
                </c:pt>
                <c:pt idx="3974">
                  <c:v>9761.8249039999992</c:v>
                </c:pt>
                <c:pt idx="3975">
                  <c:v>9764.2754299999997</c:v>
                </c:pt>
                <c:pt idx="3976">
                  <c:v>9766.7371550000007</c:v>
                </c:pt>
                <c:pt idx="3977">
                  <c:v>9769.1919350000007</c:v>
                </c:pt>
                <c:pt idx="3978">
                  <c:v>9771.6585470000009</c:v>
                </c:pt>
                <c:pt idx="3979">
                  <c:v>9774.114587</c:v>
                </c:pt>
                <c:pt idx="3980">
                  <c:v>9776.563564</c:v>
                </c:pt>
                <c:pt idx="3981">
                  <c:v>9779.0247319999999</c:v>
                </c:pt>
                <c:pt idx="3982">
                  <c:v>9781.483236</c:v>
                </c:pt>
                <c:pt idx="3983">
                  <c:v>9783.9403889999994</c:v>
                </c:pt>
                <c:pt idx="3984">
                  <c:v>9786.3965960000005</c:v>
                </c:pt>
                <c:pt idx="3985">
                  <c:v>9788.8599940000004</c:v>
                </c:pt>
                <c:pt idx="3986">
                  <c:v>9791.3121410000003</c:v>
                </c:pt>
                <c:pt idx="3987">
                  <c:v>9793.7615920000007</c:v>
                </c:pt>
                <c:pt idx="3988">
                  <c:v>9796.2266290000007</c:v>
                </c:pt>
                <c:pt idx="3989">
                  <c:v>9798.6801880000003</c:v>
                </c:pt>
                <c:pt idx="3990">
                  <c:v>9801.1355669999994</c:v>
                </c:pt>
                <c:pt idx="3991">
                  <c:v>9803.5972579999998</c:v>
                </c:pt>
                <c:pt idx="3992">
                  <c:v>9806.0648029999993</c:v>
                </c:pt>
                <c:pt idx="3993">
                  <c:v>9808.5242699999999</c:v>
                </c:pt>
                <c:pt idx="3994">
                  <c:v>9810.9804409999997</c:v>
                </c:pt>
                <c:pt idx="3995">
                  <c:v>9813.433841</c:v>
                </c:pt>
                <c:pt idx="3996">
                  <c:v>9815.886708</c:v>
                </c:pt>
                <c:pt idx="3997">
                  <c:v>9818.3489430000009</c:v>
                </c:pt>
                <c:pt idx="3998">
                  <c:v>9820.7926349999998</c:v>
                </c:pt>
                <c:pt idx="3999">
                  <c:v>9823.247582</c:v>
                </c:pt>
                <c:pt idx="4000">
                  <c:v>9825.7026170000008</c:v>
                </c:pt>
                <c:pt idx="4001">
                  <c:v>9828.1589000000004</c:v>
                </c:pt>
                <c:pt idx="4002">
                  <c:v>9830.6189709999999</c:v>
                </c:pt>
                <c:pt idx="4003">
                  <c:v>9833.0778740000005</c:v>
                </c:pt>
                <c:pt idx="4004">
                  <c:v>9835.5263890000006</c:v>
                </c:pt>
                <c:pt idx="4005">
                  <c:v>9837.9920999999995</c:v>
                </c:pt>
                <c:pt idx="4006">
                  <c:v>9840.4487100000006</c:v>
                </c:pt>
                <c:pt idx="4007">
                  <c:v>9842.9038089999995</c:v>
                </c:pt>
                <c:pt idx="4008">
                  <c:v>9845.3570529999997</c:v>
                </c:pt>
                <c:pt idx="4009">
                  <c:v>9847.8113319999993</c:v>
                </c:pt>
                <c:pt idx="4010">
                  <c:v>9850.2693199999994</c:v>
                </c:pt>
                <c:pt idx="4011">
                  <c:v>9852.7302120000004</c:v>
                </c:pt>
                <c:pt idx="4012">
                  <c:v>9855.1802640000005</c:v>
                </c:pt>
                <c:pt idx="4013">
                  <c:v>9857.6421389999996</c:v>
                </c:pt>
                <c:pt idx="4014">
                  <c:v>9860.0913700000001</c:v>
                </c:pt>
                <c:pt idx="4015">
                  <c:v>9862.5503420000005</c:v>
                </c:pt>
                <c:pt idx="4016">
                  <c:v>9865.0053129999997</c:v>
                </c:pt>
                <c:pt idx="4017">
                  <c:v>9867.4616110000006</c:v>
                </c:pt>
                <c:pt idx="4018">
                  <c:v>9869.9307480000007</c:v>
                </c:pt>
                <c:pt idx="4019">
                  <c:v>9872.3906169999991</c:v>
                </c:pt>
                <c:pt idx="4020">
                  <c:v>9874.8437190000004</c:v>
                </c:pt>
                <c:pt idx="4021">
                  <c:v>9877.2962590000006</c:v>
                </c:pt>
                <c:pt idx="4022">
                  <c:v>9879.7594399999998</c:v>
                </c:pt>
                <c:pt idx="4023">
                  <c:v>9882.220104</c:v>
                </c:pt>
                <c:pt idx="4024">
                  <c:v>9884.6668329999993</c:v>
                </c:pt>
                <c:pt idx="4025">
                  <c:v>9887.1319960000001</c:v>
                </c:pt>
                <c:pt idx="4026">
                  <c:v>9889.581655</c:v>
                </c:pt>
                <c:pt idx="4027">
                  <c:v>9892.0440190000008</c:v>
                </c:pt>
                <c:pt idx="4028">
                  <c:v>9894.4926400000004</c:v>
                </c:pt>
                <c:pt idx="4029">
                  <c:v>9896.9573149999997</c:v>
                </c:pt>
                <c:pt idx="4030">
                  <c:v>9899.4157489999998</c:v>
                </c:pt>
                <c:pt idx="4031">
                  <c:v>9901.8664079999999</c:v>
                </c:pt>
                <c:pt idx="4032">
                  <c:v>9904.3267390000001</c:v>
                </c:pt>
                <c:pt idx="4033">
                  <c:v>9906.7841229999995</c:v>
                </c:pt>
                <c:pt idx="4034">
                  <c:v>9909.2391009999992</c:v>
                </c:pt>
                <c:pt idx="4035">
                  <c:v>9911.6984240000002</c:v>
                </c:pt>
                <c:pt idx="4036">
                  <c:v>9914.1427609999992</c:v>
                </c:pt>
                <c:pt idx="4037">
                  <c:v>9916.6045329999997</c:v>
                </c:pt>
                <c:pt idx="4038">
                  <c:v>9919.06603</c:v>
                </c:pt>
                <c:pt idx="4039">
                  <c:v>9921.5260460000009</c:v>
                </c:pt>
                <c:pt idx="4040">
                  <c:v>9923.9747879999995</c:v>
                </c:pt>
                <c:pt idx="4041">
                  <c:v>9926.4388039999994</c:v>
                </c:pt>
                <c:pt idx="4042">
                  <c:v>9928.8960480000005</c:v>
                </c:pt>
                <c:pt idx="4043">
                  <c:v>9931.3480990000007</c:v>
                </c:pt>
                <c:pt idx="4044">
                  <c:v>9933.7983060000006</c:v>
                </c:pt>
                <c:pt idx="4045">
                  <c:v>9936.2615989999995</c:v>
                </c:pt>
                <c:pt idx="4046">
                  <c:v>9938.7139029999998</c:v>
                </c:pt>
                <c:pt idx="4047">
                  <c:v>9941.1639919999998</c:v>
                </c:pt>
                <c:pt idx="4048">
                  <c:v>9943.6238240000002</c:v>
                </c:pt>
                <c:pt idx="4049">
                  <c:v>9946.0817399999996</c:v>
                </c:pt>
                <c:pt idx="4050">
                  <c:v>9948.536951</c:v>
                </c:pt>
                <c:pt idx="4051">
                  <c:v>9950.9859809999998</c:v>
                </c:pt>
                <c:pt idx="4052">
                  <c:v>9953.4487690000005</c:v>
                </c:pt>
                <c:pt idx="4053">
                  <c:v>9955.9077909999996</c:v>
                </c:pt>
                <c:pt idx="4054">
                  <c:v>9958.3571730000003</c:v>
                </c:pt>
                <c:pt idx="4055">
                  <c:v>9960.8102789999994</c:v>
                </c:pt>
                <c:pt idx="4056">
                  <c:v>9963.2673030000005</c:v>
                </c:pt>
                <c:pt idx="4057">
                  <c:v>9965.7371650000005</c:v>
                </c:pt>
                <c:pt idx="4058">
                  <c:v>9968.1932980000001</c:v>
                </c:pt>
                <c:pt idx="4059">
                  <c:v>9970.6531660000001</c:v>
                </c:pt>
                <c:pt idx="4060">
                  <c:v>9973.1100009999991</c:v>
                </c:pt>
                <c:pt idx="4061">
                  <c:v>9975.5632420000002</c:v>
                </c:pt>
                <c:pt idx="4062">
                  <c:v>9978.0100440000006</c:v>
                </c:pt>
                <c:pt idx="4063">
                  <c:v>9980.4648030000008</c:v>
                </c:pt>
                <c:pt idx="4064">
                  <c:v>9982.9280899999994</c:v>
                </c:pt>
                <c:pt idx="4065">
                  <c:v>9985.3811019999994</c:v>
                </c:pt>
                <c:pt idx="4066">
                  <c:v>9987.8466339999995</c:v>
                </c:pt>
                <c:pt idx="4067">
                  <c:v>9990.3016769999995</c:v>
                </c:pt>
                <c:pt idx="4068">
                  <c:v>9992.7503219999999</c:v>
                </c:pt>
                <c:pt idx="4069">
                  <c:v>9995.2086419999996</c:v>
                </c:pt>
                <c:pt idx="4070">
                  <c:v>9997.6653279999991</c:v>
                </c:pt>
                <c:pt idx="4071">
                  <c:v>10000.119049000001</c:v>
                </c:pt>
                <c:pt idx="4072">
                  <c:v>10002.580822</c:v>
                </c:pt>
                <c:pt idx="4073">
                  <c:v>10005.027661</c:v>
                </c:pt>
                <c:pt idx="4074">
                  <c:v>10007.489090999999</c:v>
                </c:pt>
                <c:pt idx="4075">
                  <c:v>10009.934826999999</c:v>
                </c:pt>
                <c:pt idx="4076">
                  <c:v>10012.400111999999</c:v>
                </c:pt>
                <c:pt idx="4077">
                  <c:v>10014.851677000001</c:v>
                </c:pt>
                <c:pt idx="4078">
                  <c:v>10017.299168</c:v>
                </c:pt>
                <c:pt idx="4079">
                  <c:v>10019.75567</c:v>
                </c:pt>
                <c:pt idx="4080">
                  <c:v>10022.217946999999</c:v>
                </c:pt>
                <c:pt idx="4081">
                  <c:v>10024.665708</c:v>
                </c:pt>
                <c:pt idx="4082">
                  <c:v>10027.124830999999</c:v>
                </c:pt>
                <c:pt idx="4083">
                  <c:v>10029.579137000001</c:v>
                </c:pt>
                <c:pt idx="4084">
                  <c:v>10032.036107</c:v>
                </c:pt>
                <c:pt idx="4085">
                  <c:v>10034.494624999999</c:v>
                </c:pt>
                <c:pt idx="4086">
                  <c:v>10036.941126</c:v>
                </c:pt>
                <c:pt idx="4087">
                  <c:v>10039.398041</c:v>
                </c:pt>
                <c:pt idx="4088">
                  <c:v>10041.850383000001</c:v>
                </c:pt>
                <c:pt idx="4089">
                  <c:v>10044.317096999999</c:v>
                </c:pt>
                <c:pt idx="4090">
                  <c:v>10046.762977</c:v>
                </c:pt>
                <c:pt idx="4091">
                  <c:v>10049.223856000001</c:v>
                </c:pt>
                <c:pt idx="4092">
                  <c:v>10051.679279</c:v>
                </c:pt>
                <c:pt idx="4093">
                  <c:v>10054.139332999999</c:v>
                </c:pt>
                <c:pt idx="4094">
                  <c:v>10056.599241</c:v>
                </c:pt>
                <c:pt idx="4095">
                  <c:v>10059.049702</c:v>
                </c:pt>
                <c:pt idx="4096">
                  <c:v>10061.512895</c:v>
                </c:pt>
                <c:pt idx="4097">
                  <c:v>10063.969787</c:v>
                </c:pt>
                <c:pt idx="4098">
                  <c:v>10066.415136</c:v>
                </c:pt>
                <c:pt idx="4099">
                  <c:v>10068.872152</c:v>
                </c:pt>
                <c:pt idx="4100">
                  <c:v>10071.333789</c:v>
                </c:pt>
                <c:pt idx="4101">
                  <c:v>10073.783847000001</c:v>
                </c:pt>
                <c:pt idx="4102">
                  <c:v>10076.238928999999</c:v>
                </c:pt>
                <c:pt idx="4103">
                  <c:v>10078.695274</c:v>
                </c:pt>
                <c:pt idx="4104">
                  <c:v>10081.154167999999</c:v>
                </c:pt>
                <c:pt idx="4105">
                  <c:v>10083.618221999999</c:v>
                </c:pt>
                <c:pt idx="4106">
                  <c:v>10086.071802</c:v>
                </c:pt>
                <c:pt idx="4107">
                  <c:v>10088.529949</c:v>
                </c:pt>
                <c:pt idx="4108">
                  <c:v>10090.982715</c:v>
                </c:pt>
                <c:pt idx="4109">
                  <c:v>10093.455782999999</c:v>
                </c:pt>
                <c:pt idx="4110">
                  <c:v>10095.912359</c:v>
                </c:pt>
                <c:pt idx="4111">
                  <c:v>10098.366715</c:v>
                </c:pt>
                <c:pt idx="4112">
                  <c:v>10100.821271999999</c:v>
                </c:pt>
                <c:pt idx="4113">
                  <c:v>10103.277221</c:v>
                </c:pt>
                <c:pt idx="4114">
                  <c:v>10105.726977</c:v>
                </c:pt>
                <c:pt idx="4115">
                  <c:v>10108.179155</c:v>
                </c:pt>
                <c:pt idx="4116">
                  <c:v>10110.634899000001</c:v>
                </c:pt>
                <c:pt idx="4117">
                  <c:v>10113.087141</c:v>
                </c:pt>
                <c:pt idx="4118">
                  <c:v>10115.553893</c:v>
                </c:pt>
                <c:pt idx="4119">
                  <c:v>10118.008857000001</c:v>
                </c:pt>
                <c:pt idx="4120">
                  <c:v>10120.477306999999</c:v>
                </c:pt>
                <c:pt idx="4121">
                  <c:v>10122.933335</c:v>
                </c:pt>
                <c:pt idx="4122">
                  <c:v>10125.388838000001</c:v>
                </c:pt>
                <c:pt idx="4123">
                  <c:v>10127.845074999999</c:v>
                </c:pt>
                <c:pt idx="4124">
                  <c:v>10130.300319</c:v>
                </c:pt>
                <c:pt idx="4125">
                  <c:v>10132.749669999999</c:v>
                </c:pt>
                <c:pt idx="4126">
                  <c:v>10135.21056</c:v>
                </c:pt>
                <c:pt idx="4127">
                  <c:v>10137.659218999999</c:v>
                </c:pt>
                <c:pt idx="4128">
                  <c:v>10140.123802</c:v>
                </c:pt>
                <c:pt idx="4129">
                  <c:v>10142.574025</c:v>
                </c:pt>
                <c:pt idx="4130">
                  <c:v>10145.048126</c:v>
                </c:pt>
                <c:pt idx="4131">
                  <c:v>10147.497139999999</c:v>
                </c:pt>
                <c:pt idx="4132">
                  <c:v>10149.953997000001</c:v>
                </c:pt>
                <c:pt idx="4133">
                  <c:v>10152.410633</c:v>
                </c:pt>
                <c:pt idx="4134">
                  <c:v>10154.864409</c:v>
                </c:pt>
                <c:pt idx="4135">
                  <c:v>10157.313233000001</c:v>
                </c:pt>
                <c:pt idx="4136">
                  <c:v>10159.773447</c:v>
                </c:pt>
                <c:pt idx="4137">
                  <c:v>10162.230049</c:v>
                </c:pt>
                <c:pt idx="4138">
                  <c:v>10164.675308</c:v>
                </c:pt>
                <c:pt idx="4139">
                  <c:v>10167.149778999999</c:v>
                </c:pt>
                <c:pt idx="4140">
                  <c:v>10169.604697000001</c:v>
                </c:pt>
                <c:pt idx="4141">
                  <c:v>10172.061721</c:v>
                </c:pt>
                <c:pt idx="4142">
                  <c:v>10174.512779999999</c:v>
                </c:pt>
                <c:pt idx="4143">
                  <c:v>10176.969544</c:v>
                </c:pt>
                <c:pt idx="4144">
                  <c:v>10179.432919000001</c:v>
                </c:pt>
                <c:pt idx="4145">
                  <c:v>10181.884115999999</c:v>
                </c:pt>
                <c:pt idx="4146">
                  <c:v>10184.341924</c:v>
                </c:pt>
                <c:pt idx="4147">
                  <c:v>10186.810326000001</c:v>
                </c:pt>
                <c:pt idx="4148">
                  <c:v>10189.272864</c:v>
                </c:pt>
                <c:pt idx="4149">
                  <c:v>10191.729237</c:v>
                </c:pt>
                <c:pt idx="4150">
                  <c:v>10194.177927000001</c:v>
                </c:pt>
                <c:pt idx="4151">
                  <c:v>10196.636108999999</c:v>
                </c:pt>
                <c:pt idx="4152">
                  <c:v>10199.093539</c:v>
                </c:pt>
                <c:pt idx="4153">
                  <c:v>10201.551555</c:v>
                </c:pt>
                <c:pt idx="4154">
                  <c:v>10203.998157</c:v>
                </c:pt>
                <c:pt idx="4155">
                  <c:v>10206.462259</c:v>
                </c:pt>
                <c:pt idx="4156">
                  <c:v>10208.909739999999</c:v>
                </c:pt>
                <c:pt idx="4157">
                  <c:v>10211.363697000001</c:v>
                </c:pt>
                <c:pt idx="4158">
                  <c:v>10213.829170000001</c:v>
                </c:pt>
                <c:pt idx="4159">
                  <c:v>10216.285674000001</c:v>
                </c:pt>
                <c:pt idx="4160">
                  <c:v>10218.748938999999</c:v>
                </c:pt>
                <c:pt idx="4161">
                  <c:v>10221.198415999999</c:v>
                </c:pt>
                <c:pt idx="4162">
                  <c:v>10223.656967000001</c:v>
                </c:pt>
                <c:pt idx="4163">
                  <c:v>10226.103062</c:v>
                </c:pt>
                <c:pt idx="4164">
                  <c:v>10228.573920999999</c:v>
                </c:pt>
                <c:pt idx="4165">
                  <c:v>10231.03479</c:v>
                </c:pt>
                <c:pt idx="4166">
                  <c:v>10233.497963</c:v>
                </c:pt>
                <c:pt idx="4167">
                  <c:v>10235.943006</c:v>
                </c:pt>
                <c:pt idx="4168">
                  <c:v>10238.40058</c:v>
                </c:pt>
                <c:pt idx="4169">
                  <c:v>10240.858188</c:v>
                </c:pt>
                <c:pt idx="4170">
                  <c:v>10243.322919</c:v>
                </c:pt>
                <c:pt idx="4171">
                  <c:v>10245.77491</c:v>
                </c:pt>
                <c:pt idx="4172">
                  <c:v>10248.240073000001</c:v>
                </c:pt>
                <c:pt idx="4173">
                  <c:v>10250.694283999999</c:v>
                </c:pt>
                <c:pt idx="4174">
                  <c:v>10253.148273000001</c:v>
                </c:pt>
                <c:pt idx="4175">
                  <c:v>10255.600058</c:v>
                </c:pt>
                <c:pt idx="4176">
                  <c:v>10258.052121000001</c:v>
                </c:pt>
                <c:pt idx="4177">
                  <c:v>10260.514378</c:v>
                </c:pt>
                <c:pt idx="4178">
                  <c:v>10262.965050000001</c:v>
                </c:pt>
                <c:pt idx="4179">
                  <c:v>10265.45082</c:v>
                </c:pt>
                <c:pt idx="4180">
                  <c:v>10267.908068999999</c:v>
                </c:pt>
                <c:pt idx="4181">
                  <c:v>10270.365261000001</c:v>
                </c:pt>
                <c:pt idx="4182">
                  <c:v>10272.823377999999</c:v>
                </c:pt>
                <c:pt idx="4183">
                  <c:v>10275.272337</c:v>
                </c:pt>
                <c:pt idx="4184">
                  <c:v>10277.726903999999</c:v>
                </c:pt>
                <c:pt idx="4185">
                  <c:v>10280.180326</c:v>
                </c:pt>
                <c:pt idx="4186">
                  <c:v>10282.632022</c:v>
                </c:pt>
                <c:pt idx="4187">
                  <c:v>10285.089647999999</c:v>
                </c:pt>
                <c:pt idx="4188">
                  <c:v>10287.55845</c:v>
                </c:pt>
                <c:pt idx="4189">
                  <c:v>10290.018002000001</c:v>
                </c:pt>
                <c:pt idx="4190">
                  <c:v>10292.464910000001</c:v>
                </c:pt>
                <c:pt idx="4191">
                  <c:v>10294.931762</c:v>
                </c:pt>
                <c:pt idx="4192">
                  <c:v>10297.384081</c:v>
                </c:pt>
                <c:pt idx="4193">
                  <c:v>10299.832446</c:v>
                </c:pt>
                <c:pt idx="4194">
                  <c:v>10302.293639</c:v>
                </c:pt>
                <c:pt idx="4195">
                  <c:v>10304.748046000001</c:v>
                </c:pt>
                <c:pt idx="4196">
                  <c:v>10307.201885</c:v>
                </c:pt>
                <c:pt idx="4197">
                  <c:v>10309.664013</c:v>
                </c:pt>
                <c:pt idx="4198">
                  <c:v>10312.117386</c:v>
                </c:pt>
                <c:pt idx="4199">
                  <c:v>10314.567698999999</c:v>
                </c:pt>
                <c:pt idx="4200">
                  <c:v>10317.023232</c:v>
                </c:pt>
                <c:pt idx="4201">
                  <c:v>10319.480533</c:v>
                </c:pt>
                <c:pt idx="4202">
                  <c:v>10321.949365</c:v>
                </c:pt>
                <c:pt idx="4203">
                  <c:v>10324.401542</c:v>
                </c:pt>
                <c:pt idx="4204">
                  <c:v>10326.879790999999</c:v>
                </c:pt>
                <c:pt idx="4205">
                  <c:v>10329.323025</c:v>
                </c:pt>
                <c:pt idx="4206">
                  <c:v>10331.782171000001</c:v>
                </c:pt>
                <c:pt idx="4207">
                  <c:v>10334.24014</c:v>
                </c:pt>
                <c:pt idx="4208">
                  <c:v>10336.690306</c:v>
                </c:pt>
                <c:pt idx="4209">
                  <c:v>10339.142559</c:v>
                </c:pt>
                <c:pt idx="4210">
                  <c:v>10341.599923</c:v>
                </c:pt>
                <c:pt idx="4211">
                  <c:v>10344.056954</c:v>
                </c:pt>
                <c:pt idx="4212">
                  <c:v>10346.517787000001</c:v>
                </c:pt>
                <c:pt idx="4213">
                  <c:v>10348.974748000001</c:v>
                </c:pt>
                <c:pt idx="4214">
                  <c:v>10351.426935</c:v>
                </c:pt>
                <c:pt idx="4215">
                  <c:v>10353.877273</c:v>
                </c:pt>
                <c:pt idx="4216">
                  <c:v>10356.335365999999</c:v>
                </c:pt>
                <c:pt idx="4217">
                  <c:v>10358.786602</c:v>
                </c:pt>
                <c:pt idx="4218">
                  <c:v>10361.243379</c:v>
                </c:pt>
                <c:pt idx="4219">
                  <c:v>10363.697086</c:v>
                </c:pt>
                <c:pt idx="4220">
                  <c:v>10366.158905</c:v>
                </c:pt>
                <c:pt idx="4221">
                  <c:v>10368.606701999999</c:v>
                </c:pt>
                <c:pt idx="4222">
                  <c:v>10371.066349999999</c:v>
                </c:pt>
                <c:pt idx="4223">
                  <c:v>10373.521584</c:v>
                </c:pt>
                <c:pt idx="4224">
                  <c:v>10375.96932</c:v>
                </c:pt>
                <c:pt idx="4225">
                  <c:v>10378.425171999999</c:v>
                </c:pt>
                <c:pt idx="4226">
                  <c:v>10380.882659000001</c:v>
                </c:pt>
                <c:pt idx="4227">
                  <c:v>10383.343749</c:v>
                </c:pt>
                <c:pt idx="4228">
                  <c:v>10385.812743</c:v>
                </c:pt>
                <c:pt idx="4229">
                  <c:v>10388.262812999999</c:v>
                </c:pt>
                <c:pt idx="4230">
                  <c:v>10390.719304</c:v>
                </c:pt>
                <c:pt idx="4231">
                  <c:v>10393.174046</c:v>
                </c:pt>
                <c:pt idx="4232">
                  <c:v>10395.632208999999</c:v>
                </c:pt>
                <c:pt idx="4233">
                  <c:v>10398.083628</c:v>
                </c:pt>
                <c:pt idx="4234">
                  <c:v>10400.540369</c:v>
                </c:pt>
                <c:pt idx="4235">
                  <c:v>10402.994004</c:v>
                </c:pt>
                <c:pt idx="4236">
                  <c:v>10405.446910000001</c:v>
                </c:pt>
                <c:pt idx="4237">
                  <c:v>10407.902319000001</c:v>
                </c:pt>
                <c:pt idx="4238">
                  <c:v>10410.364075</c:v>
                </c:pt>
                <c:pt idx="4239">
                  <c:v>10412.815968999999</c:v>
                </c:pt>
                <c:pt idx="4240">
                  <c:v>10415.274718999999</c:v>
                </c:pt>
                <c:pt idx="4241">
                  <c:v>10417.726724</c:v>
                </c:pt>
                <c:pt idx="4242">
                  <c:v>10420.175357</c:v>
                </c:pt>
                <c:pt idx="4243">
                  <c:v>10422.641387</c:v>
                </c:pt>
                <c:pt idx="4244">
                  <c:v>10425.096304999999</c:v>
                </c:pt>
                <c:pt idx="4245">
                  <c:v>10427.543197999999</c:v>
                </c:pt>
                <c:pt idx="4246">
                  <c:v>10430.005416</c:v>
                </c:pt>
                <c:pt idx="4247">
                  <c:v>10432.464049</c:v>
                </c:pt>
                <c:pt idx="4248">
                  <c:v>10434.92153</c:v>
                </c:pt>
                <c:pt idx="4249">
                  <c:v>10437.367303999999</c:v>
                </c:pt>
                <c:pt idx="4250">
                  <c:v>10439.818448</c:v>
                </c:pt>
                <c:pt idx="4251">
                  <c:v>10442.275387</c:v>
                </c:pt>
                <c:pt idx="4252">
                  <c:v>10444.743555999999</c:v>
                </c:pt>
                <c:pt idx="4253">
                  <c:v>10447.200734</c:v>
                </c:pt>
                <c:pt idx="4254">
                  <c:v>10449.652706999999</c:v>
                </c:pt>
                <c:pt idx="4255">
                  <c:v>10452.112289000001</c:v>
                </c:pt>
                <c:pt idx="4256">
                  <c:v>10454.55997</c:v>
                </c:pt>
                <c:pt idx="4257">
                  <c:v>10457.022558000001</c:v>
                </c:pt>
                <c:pt idx="4258">
                  <c:v>10459.47244</c:v>
                </c:pt>
                <c:pt idx="4259">
                  <c:v>10461.924133</c:v>
                </c:pt>
                <c:pt idx="4260">
                  <c:v>10464.378736999999</c:v>
                </c:pt>
                <c:pt idx="4261">
                  <c:v>10466.835650000001</c:v>
                </c:pt>
                <c:pt idx="4262">
                  <c:v>10469.294975000001</c:v>
                </c:pt>
                <c:pt idx="4263">
                  <c:v>10471.746073</c:v>
                </c:pt>
                <c:pt idx="4264">
                  <c:v>10474.203735999999</c:v>
                </c:pt>
                <c:pt idx="4265">
                  <c:v>10476.649802</c:v>
                </c:pt>
                <c:pt idx="4266">
                  <c:v>10479.107211</c:v>
                </c:pt>
                <c:pt idx="4267">
                  <c:v>10481.561227</c:v>
                </c:pt>
                <c:pt idx="4268">
                  <c:v>10484.020306</c:v>
                </c:pt>
                <c:pt idx="4269">
                  <c:v>10486.475114999999</c:v>
                </c:pt>
                <c:pt idx="4270">
                  <c:v>10488.931671</c:v>
                </c:pt>
                <c:pt idx="4271">
                  <c:v>10491.383945</c:v>
                </c:pt>
                <c:pt idx="4272">
                  <c:v>10493.840242</c:v>
                </c:pt>
                <c:pt idx="4273">
                  <c:v>10496.289848</c:v>
                </c:pt>
                <c:pt idx="4274">
                  <c:v>10498.749803999999</c:v>
                </c:pt>
                <c:pt idx="4275">
                  <c:v>10501.205621999999</c:v>
                </c:pt>
                <c:pt idx="4276">
                  <c:v>10503.663936000001</c:v>
                </c:pt>
                <c:pt idx="4277">
                  <c:v>10506.117258</c:v>
                </c:pt>
                <c:pt idx="4278">
                  <c:v>10508.574973999999</c:v>
                </c:pt>
                <c:pt idx="4279">
                  <c:v>10511.031424999999</c:v>
                </c:pt>
                <c:pt idx="4280">
                  <c:v>10513.479015999999</c:v>
                </c:pt>
                <c:pt idx="4281">
                  <c:v>10515.938388</c:v>
                </c:pt>
                <c:pt idx="4282">
                  <c:v>10518.390744</c:v>
                </c:pt>
                <c:pt idx="4283">
                  <c:v>10520.847320000001</c:v>
                </c:pt>
                <c:pt idx="4284">
                  <c:v>10523.293299000001</c:v>
                </c:pt>
                <c:pt idx="4285">
                  <c:v>10525.754793</c:v>
                </c:pt>
                <c:pt idx="4286">
                  <c:v>10528.211406</c:v>
                </c:pt>
                <c:pt idx="4287">
                  <c:v>10530.658019</c:v>
                </c:pt>
                <c:pt idx="4288">
                  <c:v>10533.119968000001</c:v>
                </c:pt>
                <c:pt idx="4289">
                  <c:v>10535.571970000001</c:v>
                </c:pt>
                <c:pt idx="4290">
                  <c:v>10538.024993999999</c:v>
                </c:pt>
                <c:pt idx="4291">
                  <c:v>10540.479987999999</c:v>
                </c:pt>
                <c:pt idx="4292">
                  <c:v>10542.939351999999</c:v>
                </c:pt>
                <c:pt idx="4293">
                  <c:v>10545.389402999999</c:v>
                </c:pt>
                <c:pt idx="4294">
                  <c:v>10547.848904</c:v>
                </c:pt>
                <c:pt idx="4295">
                  <c:v>10550.298013</c:v>
                </c:pt>
                <c:pt idx="4296">
                  <c:v>10552.751979999999</c:v>
                </c:pt>
                <c:pt idx="4297">
                  <c:v>10555.203301</c:v>
                </c:pt>
                <c:pt idx="4298">
                  <c:v>10557.661579</c:v>
                </c:pt>
                <c:pt idx="4299">
                  <c:v>10560.121617000001</c:v>
                </c:pt>
                <c:pt idx="4300">
                  <c:v>10562.572758</c:v>
                </c:pt>
                <c:pt idx="4301">
                  <c:v>10565.024717</c:v>
                </c:pt>
                <c:pt idx="4302">
                  <c:v>10567.486203</c:v>
                </c:pt>
                <c:pt idx="4303">
                  <c:v>10569.942585000001</c:v>
                </c:pt>
                <c:pt idx="4304">
                  <c:v>10572.399869000001</c:v>
                </c:pt>
                <c:pt idx="4305">
                  <c:v>10574.850657999999</c:v>
                </c:pt>
                <c:pt idx="4306">
                  <c:v>10577.311021</c:v>
                </c:pt>
                <c:pt idx="4307">
                  <c:v>10579.758983</c:v>
                </c:pt>
                <c:pt idx="4308">
                  <c:v>10582.217188000001</c:v>
                </c:pt>
                <c:pt idx="4309">
                  <c:v>10584.677049</c:v>
                </c:pt>
                <c:pt idx="4310">
                  <c:v>10587.146172999999</c:v>
                </c:pt>
                <c:pt idx="4311">
                  <c:v>10589.597726</c:v>
                </c:pt>
                <c:pt idx="4312">
                  <c:v>10592.054902</c:v>
                </c:pt>
                <c:pt idx="4313">
                  <c:v>10594.50135</c:v>
                </c:pt>
                <c:pt idx="4314">
                  <c:v>10596.963339</c:v>
                </c:pt>
                <c:pt idx="4315">
                  <c:v>10599.419275</c:v>
                </c:pt>
                <c:pt idx="4316">
                  <c:v>10601.868023000001</c:v>
                </c:pt>
                <c:pt idx="4317">
                  <c:v>10604.329232</c:v>
                </c:pt>
                <c:pt idx="4318">
                  <c:v>10606.778582000001</c:v>
                </c:pt>
                <c:pt idx="4319">
                  <c:v>10609.233629</c:v>
                </c:pt>
                <c:pt idx="4320">
                  <c:v>10611.689856000001</c:v>
                </c:pt>
                <c:pt idx="4321">
                  <c:v>10614.161989</c:v>
                </c:pt>
                <c:pt idx="4322">
                  <c:v>10616.613767000001</c:v>
                </c:pt>
                <c:pt idx="4323">
                  <c:v>10619.076304</c:v>
                </c:pt>
                <c:pt idx="4324">
                  <c:v>10621.529741</c:v>
                </c:pt>
                <c:pt idx="4325">
                  <c:v>10623.980291</c:v>
                </c:pt>
                <c:pt idx="4326">
                  <c:v>10626.435664000001</c:v>
                </c:pt>
                <c:pt idx="4327">
                  <c:v>10628.899065</c:v>
                </c:pt>
                <c:pt idx="4328">
                  <c:v>10631.351129000001</c:v>
                </c:pt>
                <c:pt idx="4329">
                  <c:v>10633.809587</c:v>
                </c:pt>
                <c:pt idx="4330">
                  <c:v>10636.254916</c:v>
                </c:pt>
                <c:pt idx="4331">
                  <c:v>10638.710942</c:v>
                </c:pt>
                <c:pt idx="4332">
                  <c:v>10641.163025</c:v>
                </c:pt>
                <c:pt idx="4333">
                  <c:v>10643.618246</c:v>
                </c:pt>
                <c:pt idx="4334">
                  <c:v>10646.095235999999</c:v>
                </c:pt>
                <c:pt idx="4335">
                  <c:v>10648.544882</c:v>
                </c:pt>
                <c:pt idx="4336">
                  <c:v>10651.000207999999</c:v>
                </c:pt>
                <c:pt idx="4337">
                  <c:v>10653.456260999999</c:v>
                </c:pt>
                <c:pt idx="4338">
                  <c:v>10655.905924000001</c:v>
                </c:pt>
                <c:pt idx="4339">
                  <c:v>10658.362786</c:v>
                </c:pt>
                <c:pt idx="4340">
                  <c:v>10660.818014</c:v>
                </c:pt>
                <c:pt idx="4341">
                  <c:v>10663.268259</c:v>
                </c:pt>
                <c:pt idx="4342">
                  <c:v>10665.728636</c:v>
                </c:pt>
                <c:pt idx="4343">
                  <c:v>10668.186788000001</c:v>
                </c:pt>
                <c:pt idx="4344">
                  <c:v>10670.642889000001</c:v>
                </c:pt>
                <c:pt idx="4345">
                  <c:v>10673.102767</c:v>
                </c:pt>
                <c:pt idx="4346">
                  <c:v>10675.554762</c:v>
                </c:pt>
                <c:pt idx="4347">
                  <c:v>10678.009351000001</c:v>
                </c:pt>
                <c:pt idx="4348">
                  <c:v>10680.469897999999</c:v>
                </c:pt>
                <c:pt idx="4349">
                  <c:v>10682.942247000001</c:v>
                </c:pt>
                <c:pt idx="4350">
                  <c:v>10685.386791000001</c:v>
                </c:pt>
                <c:pt idx="4351">
                  <c:v>10687.848837</c:v>
                </c:pt>
                <c:pt idx="4352">
                  <c:v>10690.305678000001</c:v>
                </c:pt>
                <c:pt idx="4353">
                  <c:v>10692.763709999999</c:v>
                </c:pt>
                <c:pt idx="4354">
                  <c:v>10695.214787999999</c:v>
                </c:pt>
                <c:pt idx="4355">
                  <c:v>10697.671</c:v>
                </c:pt>
                <c:pt idx="4356">
                  <c:v>10700.12443</c:v>
                </c:pt>
                <c:pt idx="4357">
                  <c:v>10702.580542</c:v>
                </c:pt>
                <c:pt idx="4358">
                  <c:v>10705.040140999999</c:v>
                </c:pt>
                <c:pt idx="4359">
                  <c:v>10707.498247</c:v>
                </c:pt>
                <c:pt idx="4360">
                  <c:v>10709.946400999999</c:v>
                </c:pt>
                <c:pt idx="4361">
                  <c:v>10712.401875</c:v>
                </c:pt>
                <c:pt idx="4362">
                  <c:v>10714.856384000001</c:v>
                </c:pt>
                <c:pt idx="4363">
                  <c:v>10717.312123</c:v>
                </c:pt>
                <c:pt idx="4364">
                  <c:v>10719.771871999999</c:v>
                </c:pt>
                <c:pt idx="4365">
                  <c:v>10722.260655</c:v>
                </c:pt>
                <c:pt idx="4366">
                  <c:v>10724.713997000001</c:v>
                </c:pt>
                <c:pt idx="4367">
                  <c:v>10727.175753</c:v>
                </c:pt>
                <c:pt idx="4368">
                  <c:v>10729.628103999999</c:v>
                </c:pt>
                <c:pt idx="4369">
                  <c:v>10732.086444</c:v>
                </c:pt>
                <c:pt idx="4370">
                  <c:v>10734.538311</c:v>
                </c:pt>
                <c:pt idx="4371">
                  <c:v>10736.996324</c:v>
                </c:pt>
                <c:pt idx="4372">
                  <c:v>10739.443372</c:v>
                </c:pt>
                <c:pt idx="4373">
                  <c:v>10741.907374</c:v>
                </c:pt>
                <c:pt idx="4374">
                  <c:v>10744.378687</c:v>
                </c:pt>
                <c:pt idx="4375">
                  <c:v>10746.835555</c:v>
                </c:pt>
                <c:pt idx="4376">
                  <c:v>10749.295273</c:v>
                </c:pt>
                <c:pt idx="4377">
                  <c:v>10751.744796999999</c:v>
                </c:pt>
                <c:pt idx="4378">
                  <c:v>10754.202121</c:v>
                </c:pt>
                <c:pt idx="4379">
                  <c:v>10756.673605</c:v>
                </c:pt>
                <c:pt idx="4380">
                  <c:v>10759.142610999999</c:v>
                </c:pt>
                <c:pt idx="4381">
                  <c:v>10761.605837999999</c:v>
                </c:pt>
                <c:pt idx="4382">
                  <c:v>10764.055173000001</c:v>
                </c:pt>
                <c:pt idx="4383">
                  <c:v>10766.51532</c:v>
                </c:pt>
                <c:pt idx="4384">
                  <c:v>10768.96278</c:v>
                </c:pt>
                <c:pt idx="4385">
                  <c:v>10771.41891</c:v>
                </c:pt>
                <c:pt idx="4386">
                  <c:v>10773.878237999999</c:v>
                </c:pt>
                <c:pt idx="4387">
                  <c:v>10776.321034000001</c:v>
                </c:pt>
                <c:pt idx="4388">
                  <c:v>10778.776087</c:v>
                </c:pt>
                <c:pt idx="4389">
                  <c:v>10781.23576</c:v>
                </c:pt>
                <c:pt idx="4390">
                  <c:v>10783.712975</c:v>
                </c:pt>
                <c:pt idx="4391">
                  <c:v>10786.168855</c:v>
                </c:pt>
                <c:pt idx="4392">
                  <c:v>10788.620618000001</c:v>
                </c:pt>
                <c:pt idx="4393">
                  <c:v>10791.077746999999</c:v>
                </c:pt>
                <c:pt idx="4394">
                  <c:v>10793.53514</c:v>
                </c:pt>
                <c:pt idx="4395">
                  <c:v>10795.991074</c:v>
                </c:pt>
                <c:pt idx="4396">
                  <c:v>10798.435052000001</c:v>
                </c:pt>
                <c:pt idx="4397">
                  <c:v>10800.895571999999</c:v>
                </c:pt>
                <c:pt idx="4398">
                  <c:v>10803.362739</c:v>
                </c:pt>
                <c:pt idx="4399">
                  <c:v>10805.822962</c:v>
                </c:pt>
                <c:pt idx="4400">
                  <c:v>10808.267954000001</c:v>
                </c:pt>
                <c:pt idx="4401">
                  <c:v>10810.725560000001</c:v>
                </c:pt>
                <c:pt idx="4402">
                  <c:v>10813.181006000001</c:v>
                </c:pt>
                <c:pt idx="4403">
                  <c:v>10815.636834000001</c:v>
                </c:pt>
                <c:pt idx="4404">
                  <c:v>10818.092307000001</c:v>
                </c:pt>
                <c:pt idx="4405">
                  <c:v>10820.541185</c:v>
                </c:pt>
                <c:pt idx="4406">
                  <c:v>10822.999707000001</c:v>
                </c:pt>
                <c:pt idx="4407">
                  <c:v>10825.456306</c:v>
                </c:pt>
                <c:pt idx="4408">
                  <c:v>10827.907021000001</c:v>
                </c:pt>
                <c:pt idx="4409">
                  <c:v>10830.369879</c:v>
                </c:pt>
                <c:pt idx="4410">
                  <c:v>10832.826905</c:v>
                </c:pt>
                <c:pt idx="4411">
                  <c:v>10835.276964999999</c:v>
                </c:pt>
                <c:pt idx="4412">
                  <c:v>10837.733039999999</c:v>
                </c:pt>
                <c:pt idx="4413">
                  <c:v>10840.191339999999</c:v>
                </c:pt>
                <c:pt idx="4414">
                  <c:v>10842.639829</c:v>
                </c:pt>
                <c:pt idx="4415">
                  <c:v>10845.094352</c:v>
                </c:pt>
                <c:pt idx="4416">
                  <c:v>10847.551785</c:v>
                </c:pt>
                <c:pt idx="4417">
                  <c:v>10850.008274</c:v>
                </c:pt>
                <c:pt idx="4418">
                  <c:v>10852.462739000001</c:v>
                </c:pt>
                <c:pt idx="4419">
                  <c:v>10854.918044</c:v>
                </c:pt>
                <c:pt idx="4420">
                  <c:v>10857.367053</c:v>
                </c:pt>
                <c:pt idx="4421">
                  <c:v>10859.81998</c:v>
                </c:pt>
                <c:pt idx="4422">
                  <c:v>10862.289328999999</c:v>
                </c:pt>
                <c:pt idx="4423">
                  <c:v>10864.744252</c:v>
                </c:pt>
                <c:pt idx="4424">
                  <c:v>10867.206588999999</c:v>
                </c:pt>
                <c:pt idx="4425">
                  <c:v>10869.659686000001</c:v>
                </c:pt>
                <c:pt idx="4426">
                  <c:v>10872.119123</c:v>
                </c:pt>
                <c:pt idx="4427">
                  <c:v>10874.571241</c:v>
                </c:pt>
                <c:pt idx="4428">
                  <c:v>10877.021909999999</c:v>
                </c:pt>
                <c:pt idx="4429">
                  <c:v>10879.474813000001</c:v>
                </c:pt>
                <c:pt idx="4430">
                  <c:v>10881.926685</c:v>
                </c:pt>
                <c:pt idx="4431">
                  <c:v>10884.388449</c:v>
                </c:pt>
                <c:pt idx="4432">
                  <c:v>10886.834036</c:v>
                </c:pt>
                <c:pt idx="4433">
                  <c:v>10889.288914999999</c:v>
                </c:pt>
                <c:pt idx="4434">
                  <c:v>10891.744113999999</c:v>
                </c:pt>
                <c:pt idx="4435">
                  <c:v>10894.206383000001</c:v>
                </c:pt>
                <c:pt idx="4436">
                  <c:v>10896.663375</c:v>
                </c:pt>
                <c:pt idx="4437">
                  <c:v>10899.109361000001</c:v>
                </c:pt>
                <c:pt idx="4438">
                  <c:v>10901.570986999999</c:v>
                </c:pt>
                <c:pt idx="4439">
                  <c:v>10904.028929</c:v>
                </c:pt>
                <c:pt idx="4440">
                  <c:v>10906.482631000001</c:v>
                </c:pt>
                <c:pt idx="4441">
                  <c:v>10908.929124</c:v>
                </c:pt>
                <c:pt idx="4442">
                  <c:v>10911.387049999999</c:v>
                </c:pt>
                <c:pt idx="4443">
                  <c:v>10913.845033</c:v>
                </c:pt>
                <c:pt idx="4444">
                  <c:v>10916.301863000001</c:v>
                </c:pt>
                <c:pt idx="4445">
                  <c:v>10918.750059</c:v>
                </c:pt>
                <c:pt idx="4446">
                  <c:v>10921.221543</c:v>
                </c:pt>
                <c:pt idx="4447">
                  <c:v>10923.680560999999</c:v>
                </c:pt>
                <c:pt idx="4448">
                  <c:v>10926.134131000001</c:v>
                </c:pt>
                <c:pt idx="4449">
                  <c:v>10928.59568</c:v>
                </c:pt>
                <c:pt idx="4450">
                  <c:v>10931.052024000001</c:v>
                </c:pt>
                <c:pt idx="4451">
                  <c:v>10933.495306000001</c:v>
                </c:pt>
                <c:pt idx="4452">
                  <c:v>10935.965447</c:v>
                </c:pt>
                <c:pt idx="4453">
                  <c:v>10938.418025999999</c:v>
                </c:pt>
                <c:pt idx="4454">
                  <c:v>10940.879668</c:v>
                </c:pt>
                <c:pt idx="4455">
                  <c:v>10943.345085999999</c:v>
                </c:pt>
                <c:pt idx="4456">
                  <c:v>10945.818552999999</c:v>
                </c:pt>
                <c:pt idx="4457">
                  <c:v>10948.275403</c:v>
                </c:pt>
                <c:pt idx="4458">
                  <c:v>10950.73135</c:v>
                </c:pt>
                <c:pt idx="4459">
                  <c:v>10953.186817</c:v>
                </c:pt>
                <c:pt idx="4460">
                  <c:v>10955.638331</c:v>
                </c:pt>
                <c:pt idx="4461">
                  <c:v>10958.092976</c:v>
                </c:pt>
                <c:pt idx="4462">
                  <c:v>10960.543823</c:v>
                </c:pt>
                <c:pt idx="4463">
                  <c:v>10963.006544</c:v>
                </c:pt>
                <c:pt idx="4464">
                  <c:v>10965.463820999999</c:v>
                </c:pt>
                <c:pt idx="4465">
                  <c:v>10967.915922</c:v>
                </c:pt>
                <c:pt idx="4466">
                  <c:v>10970.375287000001</c:v>
                </c:pt>
                <c:pt idx="4467">
                  <c:v>10972.825526000001</c:v>
                </c:pt>
                <c:pt idx="4468">
                  <c:v>10975.278043</c:v>
                </c:pt>
                <c:pt idx="4469">
                  <c:v>10977.739237</c:v>
                </c:pt>
                <c:pt idx="4470">
                  <c:v>10980.193686000001</c:v>
                </c:pt>
                <c:pt idx="4471">
                  <c:v>10982.64064</c:v>
                </c:pt>
                <c:pt idx="4472">
                  <c:v>10985.093179</c:v>
                </c:pt>
                <c:pt idx="4473">
                  <c:v>10987.552036999999</c:v>
                </c:pt>
                <c:pt idx="4474">
                  <c:v>10990.001071000001</c:v>
                </c:pt>
                <c:pt idx="4475">
                  <c:v>10992.460075999999</c:v>
                </c:pt>
                <c:pt idx="4476">
                  <c:v>10994.914961</c:v>
                </c:pt>
                <c:pt idx="4477">
                  <c:v>10997.370790000001</c:v>
                </c:pt>
                <c:pt idx="4478">
                  <c:v>10999.821689</c:v>
                </c:pt>
                <c:pt idx="4479">
                  <c:v>11002.276309000001</c:v>
                </c:pt>
                <c:pt idx="4480">
                  <c:v>11004.73078</c:v>
                </c:pt>
                <c:pt idx="4481">
                  <c:v>11007.191953</c:v>
                </c:pt>
                <c:pt idx="4482">
                  <c:v>11009.646186</c:v>
                </c:pt>
                <c:pt idx="4483">
                  <c:v>11012.096405</c:v>
                </c:pt>
                <c:pt idx="4484">
                  <c:v>11014.583782</c:v>
                </c:pt>
                <c:pt idx="4485">
                  <c:v>11017.034183</c:v>
                </c:pt>
                <c:pt idx="4486">
                  <c:v>11019.496087</c:v>
                </c:pt>
                <c:pt idx="4487">
                  <c:v>11021.952401</c:v>
                </c:pt>
                <c:pt idx="4488">
                  <c:v>11024.411278</c:v>
                </c:pt>
                <c:pt idx="4489">
                  <c:v>11026.863413999999</c:v>
                </c:pt>
                <c:pt idx="4490">
                  <c:v>11029.32691</c:v>
                </c:pt>
                <c:pt idx="4491">
                  <c:v>11031.775084000001</c:v>
                </c:pt>
                <c:pt idx="4492">
                  <c:v>11034.245351</c:v>
                </c:pt>
                <c:pt idx="4493">
                  <c:v>11036.69706</c:v>
                </c:pt>
                <c:pt idx="4494">
                  <c:v>11039.154125999999</c:v>
                </c:pt>
                <c:pt idx="4495">
                  <c:v>11041.632043</c:v>
                </c:pt>
                <c:pt idx="4496">
                  <c:v>11044.091696</c:v>
                </c:pt>
                <c:pt idx="4497">
                  <c:v>11046.566768999999</c:v>
                </c:pt>
                <c:pt idx="4498">
                  <c:v>11049.021928</c:v>
                </c:pt>
                <c:pt idx="4499">
                  <c:v>11051.479235000001</c:v>
                </c:pt>
                <c:pt idx="4500">
                  <c:v>11053.934286</c:v>
                </c:pt>
                <c:pt idx="4501">
                  <c:v>11056.388658</c:v>
                </c:pt>
                <c:pt idx="4502">
                  <c:v>11058.852261</c:v>
                </c:pt>
                <c:pt idx="4503">
                  <c:v>11061.313737</c:v>
                </c:pt>
                <c:pt idx="4504">
                  <c:v>11063.764909</c:v>
                </c:pt>
                <c:pt idx="4505">
                  <c:v>11066.219123999999</c:v>
                </c:pt>
                <c:pt idx="4506">
                  <c:v>11068.681087999999</c:v>
                </c:pt>
                <c:pt idx="4507">
                  <c:v>11071.151583000001</c:v>
                </c:pt>
                <c:pt idx="4508">
                  <c:v>11073.600664</c:v>
                </c:pt>
                <c:pt idx="4509">
                  <c:v>11076.051794999999</c:v>
                </c:pt>
                <c:pt idx="4510">
                  <c:v>11078.507806</c:v>
                </c:pt>
                <c:pt idx="4511">
                  <c:v>11080.967545</c:v>
                </c:pt>
                <c:pt idx="4512">
                  <c:v>11083.42656</c:v>
                </c:pt>
                <c:pt idx="4513">
                  <c:v>11085.876205</c:v>
                </c:pt>
                <c:pt idx="4514">
                  <c:v>11088.324087000001</c:v>
                </c:pt>
                <c:pt idx="4515">
                  <c:v>11090.782872</c:v>
                </c:pt>
                <c:pt idx="4516">
                  <c:v>11093.239691999999</c:v>
                </c:pt>
                <c:pt idx="4517">
                  <c:v>11095.702272</c:v>
                </c:pt>
                <c:pt idx="4518">
                  <c:v>11098.161126999999</c:v>
                </c:pt>
                <c:pt idx="4519">
                  <c:v>11100.618689000001</c:v>
                </c:pt>
                <c:pt idx="4520">
                  <c:v>11103.075257</c:v>
                </c:pt>
                <c:pt idx="4521">
                  <c:v>11105.531365000001</c:v>
                </c:pt>
                <c:pt idx="4522">
                  <c:v>11107.984653</c:v>
                </c:pt>
                <c:pt idx="4523">
                  <c:v>11110.432191</c:v>
                </c:pt>
                <c:pt idx="4524">
                  <c:v>11112.891329</c:v>
                </c:pt>
                <c:pt idx="4525">
                  <c:v>11115.343106</c:v>
                </c:pt>
                <c:pt idx="4526">
                  <c:v>11117.796833</c:v>
                </c:pt>
                <c:pt idx="4527">
                  <c:v>11120.266367</c:v>
                </c:pt>
                <c:pt idx="4528">
                  <c:v>11122.719821000001</c:v>
                </c:pt>
                <c:pt idx="4529">
                  <c:v>11125.173045</c:v>
                </c:pt>
                <c:pt idx="4530">
                  <c:v>11127.632876</c:v>
                </c:pt>
                <c:pt idx="4531">
                  <c:v>11130.091307000001</c:v>
                </c:pt>
                <c:pt idx="4532">
                  <c:v>11132.541576</c:v>
                </c:pt>
                <c:pt idx="4533">
                  <c:v>11135.004182000001</c:v>
                </c:pt>
                <c:pt idx="4534">
                  <c:v>11137.457227000001</c:v>
                </c:pt>
                <c:pt idx="4535">
                  <c:v>11139.918544</c:v>
                </c:pt>
                <c:pt idx="4536">
                  <c:v>11142.392843</c:v>
                </c:pt>
                <c:pt idx="4537">
                  <c:v>11144.865207000001</c:v>
                </c:pt>
                <c:pt idx="4538">
                  <c:v>11147.320035999999</c:v>
                </c:pt>
                <c:pt idx="4539">
                  <c:v>11149.774342999999</c:v>
                </c:pt>
                <c:pt idx="4540">
                  <c:v>11152.220308</c:v>
                </c:pt>
                <c:pt idx="4541">
                  <c:v>11154.685890999999</c:v>
                </c:pt>
                <c:pt idx="4542">
                  <c:v>11157.148126</c:v>
                </c:pt>
                <c:pt idx="4543">
                  <c:v>11159.607634</c:v>
                </c:pt>
                <c:pt idx="4544">
                  <c:v>11162.080859</c:v>
                </c:pt>
                <c:pt idx="4545">
                  <c:v>11164.537125000001</c:v>
                </c:pt>
                <c:pt idx="4546">
                  <c:v>11166.986854999999</c:v>
                </c:pt>
                <c:pt idx="4547">
                  <c:v>11169.447349</c:v>
                </c:pt>
                <c:pt idx="4548">
                  <c:v>11171.903444</c:v>
                </c:pt>
                <c:pt idx="4549">
                  <c:v>11174.349124</c:v>
                </c:pt>
                <c:pt idx="4550">
                  <c:v>11176.801907999999</c:v>
                </c:pt>
                <c:pt idx="4551">
                  <c:v>11179.254745</c:v>
                </c:pt>
                <c:pt idx="4552">
                  <c:v>11181.709935999999</c:v>
                </c:pt>
                <c:pt idx="4553">
                  <c:v>11184.161431</c:v>
                </c:pt>
                <c:pt idx="4554">
                  <c:v>11186.62521</c:v>
                </c:pt>
                <c:pt idx="4555">
                  <c:v>11189.077370999999</c:v>
                </c:pt>
                <c:pt idx="4556">
                  <c:v>11191.525984</c:v>
                </c:pt>
                <c:pt idx="4557">
                  <c:v>11194.000120999999</c:v>
                </c:pt>
                <c:pt idx="4558">
                  <c:v>11196.454834</c:v>
                </c:pt>
                <c:pt idx="4559">
                  <c:v>11198.908658</c:v>
                </c:pt>
                <c:pt idx="4560">
                  <c:v>11201.36968</c:v>
                </c:pt>
                <c:pt idx="4561">
                  <c:v>11203.832560000001</c:v>
                </c:pt>
                <c:pt idx="4562">
                  <c:v>11206.286416999999</c:v>
                </c:pt>
                <c:pt idx="4563">
                  <c:v>11208.735256</c:v>
                </c:pt>
                <c:pt idx="4564">
                  <c:v>11211.20405</c:v>
                </c:pt>
                <c:pt idx="4565">
                  <c:v>11213.664366999999</c:v>
                </c:pt>
                <c:pt idx="4566">
                  <c:v>11216.118372999999</c:v>
                </c:pt>
                <c:pt idx="4567">
                  <c:v>11218.571556999999</c:v>
                </c:pt>
                <c:pt idx="4568">
                  <c:v>11221.027180999999</c:v>
                </c:pt>
                <c:pt idx="4569">
                  <c:v>11223.497079999999</c:v>
                </c:pt>
                <c:pt idx="4570">
                  <c:v>11225.947034999999</c:v>
                </c:pt>
                <c:pt idx="4571">
                  <c:v>11228.411416999999</c:v>
                </c:pt>
                <c:pt idx="4572">
                  <c:v>11230.860860000001</c:v>
                </c:pt>
                <c:pt idx="4573">
                  <c:v>11233.319879000001</c:v>
                </c:pt>
                <c:pt idx="4574">
                  <c:v>11235.769839000001</c:v>
                </c:pt>
                <c:pt idx="4575">
                  <c:v>11238.222788999999</c:v>
                </c:pt>
                <c:pt idx="4576">
                  <c:v>11240.680992</c:v>
                </c:pt>
                <c:pt idx="4577">
                  <c:v>11243.139778999999</c:v>
                </c:pt>
                <c:pt idx="4578">
                  <c:v>11245.611118000001</c:v>
                </c:pt>
                <c:pt idx="4579">
                  <c:v>11248.069882</c:v>
                </c:pt>
                <c:pt idx="4580">
                  <c:v>11250.516799999999</c:v>
                </c:pt>
                <c:pt idx="4581">
                  <c:v>11252.975050999999</c:v>
                </c:pt>
                <c:pt idx="4582">
                  <c:v>11255.429109000001</c:v>
                </c:pt>
                <c:pt idx="4583">
                  <c:v>11257.890310000001</c:v>
                </c:pt>
                <c:pt idx="4584">
                  <c:v>11260.346255</c:v>
                </c:pt>
                <c:pt idx="4585">
                  <c:v>11262.800116</c:v>
                </c:pt>
                <c:pt idx="4586">
                  <c:v>11265.257167</c:v>
                </c:pt>
                <c:pt idx="4587">
                  <c:v>11267.708708</c:v>
                </c:pt>
                <c:pt idx="4588">
                  <c:v>11270.165136</c:v>
                </c:pt>
                <c:pt idx="4589">
                  <c:v>11272.622595000001</c:v>
                </c:pt>
                <c:pt idx="4590">
                  <c:v>11275.072853</c:v>
                </c:pt>
                <c:pt idx="4591">
                  <c:v>11277.534619</c:v>
                </c:pt>
                <c:pt idx="4592">
                  <c:v>11279.990444999999</c:v>
                </c:pt>
                <c:pt idx="4593">
                  <c:v>11282.437900999999</c:v>
                </c:pt>
                <c:pt idx="4594">
                  <c:v>11284.898384</c:v>
                </c:pt>
                <c:pt idx="4595">
                  <c:v>11287.348688</c:v>
                </c:pt>
                <c:pt idx="4596">
                  <c:v>11289.804015</c:v>
                </c:pt>
                <c:pt idx="4597">
                  <c:v>11292.263595</c:v>
                </c:pt>
                <c:pt idx="4598">
                  <c:v>11294.719095</c:v>
                </c:pt>
                <c:pt idx="4599">
                  <c:v>11297.183034</c:v>
                </c:pt>
                <c:pt idx="4600">
                  <c:v>11299.642690999999</c:v>
                </c:pt>
                <c:pt idx="4601">
                  <c:v>11302.099217000001</c:v>
                </c:pt>
                <c:pt idx="4602">
                  <c:v>11304.556748000001</c:v>
                </c:pt>
                <c:pt idx="4603">
                  <c:v>11307.031765</c:v>
                </c:pt>
                <c:pt idx="4604">
                  <c:v>11309.481682</c:v>
                </c:pt>
                <c:pt idx="4605">
                  <c:v>11311.939419</c:v>
                </c:pt>
                <c:pt idx="4606">
                  <c:v>11314.392373999999</c:v>
                </c:pt>
                <c:pt idx="4607">
                  <c:v>11316.843907</c:v>
                </c:pt>
                <c:pt idx="4608">
                  <c:v>11319.322586</c:v>
                </c:pt>
                <c:pt idx="4609">
                  <c:v>11321.779537</c:v>
                </c:pt>
                <c:pt idx="4610">
                  <c:v>11324.235994999999</c:v>
                </c:pt>
                <c:pt idx="4611">
                  <c:v>11326.684635</c:v>
                </c:pt>
                <c:pt idx="4612">
                  <c:v>11329.137389</c:v>
                </c:pt>
                <c:pt idx="4613">
                  <c:v>11331.588023</c:v>
                </c:pt>
                <c:pt idx="4614">
                  <c:v>11334.042083</c:v>
                </c:pt>
                <c:pt idx="4615">
                  <c:v>11336.494033000001</c:v>
                </c:pt>
                <c:pt idx="4616">
                  <c:v>11338.952079000001</c:v>
                </c:pt>
                <c:pt idx="4617">
                  <c:v>11341.404164</c:v>
                </c:pt>
                <c:pt idx="4618">
                  <c:v>11343.866026</c:v>
                </c:pt>
                <c:pt idx="4619">
                  <c:v>11346.315785999999</c:v>
                </c:pt>
                <c:pt idx="4620">
                  <c:v>11348.779898000001</c:v>
                </c:pt>
                <c:pt idx="4621">
                  <c:v>11351.229814</c:v>
                </c:pt>
                <c:pt idx="4622">
                  <c:v>11353.694092</c:v>
                </c:pt>
                <c:pt idx="4623">
                  <c:v>11356.165561</c:v>
                </c:pt>
                <c:pt idx="4624">
                  <c:v>11358.616244999999</c:v>
                </c:pt>
                <c:pt idx="4625">
                  <c:v>11361.065154</c:v>
                </c:pt>
                <c:pt idx="4626">
                  <c:v>11363.526335</c:v>
                </c:pt>
                <c:pt idx="4627">
                  <c:v>11365.983659</c:v>
                </c:pt>
                <c:pt idx="4628">
                  <c:v>11368.45492</c:v>
                </c:pt>
                <c:pt idx="4629">
                  <c:v>11370.899764</c:v>
                </c:pt>
                <c:pt idx="4630">
                  <c:v>11373.366765000001</c:v>
                </c:pt>
                <c:pt idx="4631">
                  <c:v>11375.814987</c:v>
                </c:pt>
                <c:pt idx="4632">
                  <c:v>11378.273745</c:v>
                </c:pt>
                <c:pt idx="4633">
                  <c:v>11380.730405</c:v>
                </c:pt>
                <c:pt idx="4634">
                  <c:v>11383.181704000001</c:v>
                </c:pt>
                <c:pt idx="4635">
                  <c:v>11385.653791000001</c:v>
                </c:pt>
                <c:pt idx="4636">
                  <c:v>11388.117652000001</c:v>
                </c:pt>
                <c:pt idx="4637">
                  <c:v>11390.568584000001</c:v>
                </c:pt>
                <c:pt idx="4638">
                  <c:v>11393.023023</c:v>
                </c:pt>
                <c:pt idx="4639">
                  <c:v>11395.494299</c:v>
                </c:pt>
                <c:pt idx="4640">
                  <c:v>11397.952670000001</c:v>
                </c:pt>
                <c:pt idx="4641">
                  <c:v>11400.404796999999</c:v>
                </c:pt>
                <c:pt idx="4642">
                  <c:v>11402.854181999999</c:v>
                </c:pt>
                <c:pt idx="4643">
                  <c:v>11405.309877</c:v>
                </c:pt>
                <c:pt idx="4644">
                  <c:v>11407.771451000001</c:v>
                </c:pt>
                <c:pt idx="4645">
                  <c:v>11410.223298999999</c:v>
                </c:pt>
                <c:pt idx="4646">
                  <c:v>11412.677985</c:v>
                </c:pt>
                <c:pt idx="4647">
                  <c:v>11415.151555</c:v>
                </c:pt>
                <c:pt idx="4648">
                  <c:v>11417.602069</c:v>
                </c:pt>
                <c:pt idx="4649">
                  <c:v>11420.056173999999</c:v>
                </c:pt>
                <c:pt idx="4650">
                  <c:v>11422.517376</c:v>
                </c:pt>
                <c:pt idx="4651">
                  <c:v>11424.967908000001</c:v>
                </c:pt>
                <c:pt idx="4652">
                  <c:v>11427.424677999999</c:v>
                </c:pt>
                <c:pt idx="4653">
                  <c:v>11429.875819999999</c:v>
                </c:pt>
                <c:pt idx="4654">
                  <c:v>11432.332828000001</c:v>
                </c:pt>
                <c:pt idx="4655">
                  <c:v>11434.785026</c:v>
                </c:pt>
                <c:pt idx="4656">
                  <c:v>11437.239693</c:v>
                </c:pt>
                <c:pt idx="4657">
                  <c:v>11439.694403</c:v>
                </c:pt>
                <c:pt idx="4658">
                  <c:v>11442.150729000001</c:v>
                </c:pt>
                <c:pt idx="4659">
                  <c:v>11444.604149000001</c:v>
                </c:pt>
                <c:pt idx="4660">
                  <c:v>11447.059205</c:v>
                </c:pt>
                <c:pt idx="4661">
                  <c:v>11449.521307000001</c:v>
                </c:pt>
                <c:pt idx="4662">
                  <c:v>11451.981115000001</c:v>
                </c:pt>
                <c:pt idx="4663">
                  <c:v>11454.427954000001</c:v>
                </c:pt>
                <c:pt idx="4664">
                  <c:v>11456.884013999999</c:v>
                </c:pt>
                <c:pt idx="4665">
                  <c:v>11459.347335</c:v>
                </c:pt>
                <c:pt idx="4666">
                  <c:v>11461.812706999999</c:v>
                </c:pt>
                <c:pt idx="4667">
                  <c:v>11464.273265</c:v>
                </c:pt>
                <c:pt idx="4668">
                  <c:v>11466.721538</c:v>
                </c:pt>
                <c:pt idx="4669">
                  <c:v>11469.181775999999</c:v>
                </c:pt>
                <c:pt idx="4670">
                  <c:v>11471.639948</c:v>
                </c:pt>
                <c:pt idx="4671">
                  <c:v>11474.086877</c:v>
                </c:pt>
                <c:pt idx="4672">
                  <c:v>11476.542047000001</c:v>
                </c:pt>
                <c:pt idx="4673">
                  <c:v>11478.998009000001</c:v>
                </c:pt>
                <c:pt idx="4674">
                  <c:v>11481.453079000001</c:v>
                </c:pt>
                <c:pt idx="4675">
                  <c:v>11483.916598</c:v>
                </c:pt>
                <c:pt idx="4676">
                  <c:v>11486.364877</c:v>
                </c:pt>
                <c:pt idx="4677">
                  <c:v>11488.829887</c:v>
                </c:pt>
                <c:pt idx="4678">
                  <c:v>11491.276218999999</c:v>
                </c:pt>
                <c:pt idx="4679">
                  <c:v>11493.734605</c:v>
                </c:pt>
                <c:pt idx="4680">
                  <c:v>11496.185275</c:v>
                </c:pt>
                <c:pt idx="4681">
                  <c:v>11498.640380000001</c:v>
                </c:pt>
                <c:pt idx="4682">
                  <c:v>11501.116382</c:v>
                </c:pt>
                <c:pt idx="4683">
                  <c:v>11503.566171</c:v>
                </c:pt>
                <c:pt idx="4684">
                  <c:v>11506.01619</c:v>
                </c:pt>
                <c:pt idx="4685">
                  <c:v>11508.476860000001</c:v>
                </c:pt>
                <c:pt idx="4686">
                  <c:v>11510.931245</c:v>
                </c:pt>
                <c:pt idx="4687">
                  <c:v>11513.392302</c:v>
                </c:pt>
                <c:pt idx="4688">
                  <c:v>11515.847218999999</c:v>
                </c:pt>
                <c:pt idx="4689">
                  <c:v>11518.291380000001</c:v>
                </c:pt>
                <c:pt idx="4690">
                  <c:v>11520.751534999999</c:v>
                </c:pt>
                <c:pt idx="4691">
                  <c:v>11523.208823999999</c:v>
                </c:pt>
                <c:pt idx="4692">
                  <c:v>11525.661292999999</c:v>
                </c:pt>
                <c:pt idx="4693">
                  <c:v>11528.119965</c:v>
                </c:pt>
                <c:pt idx="4694">
                  <c:v>11530.569825</c:v>
                </c:pt>
                <c:pt idx="4695">
                  <c:v>11533.04227</c:v>
                </c:pt>
                <c:pt idx="4696">
                  <c:v>11535.494576999999</c:v>
                </c:pt>
                <c:pt idx="4697">
                  <c:v>11537.956892</c:v>
                </c:pt>
                <c:pt idx="4698">
                  <c:v>11540.409207000001</c:v>
                </c:pt>
                <c:pt idx="4699">
                  <c:v>11542.859571999999</c:v>
                </c:pt>
                <c:pt idx="4700">
                  <c:v>11545.337332999999</c:v>
                </c:pt>
                <c:pt idx="4701">
                  <c:v>11547.785941</c:v>
                </c:pt>
                <c:pt idx="4702">
                  <c:v>11550.238998999999</c:v>
                </c:pt>
                <c:pt idx="4703">
                  <c:v>11552.692128000001</c:v>
                </c:pt>
                <c:pt idx="4704">
                  <c:v>11555.151078000001</c:v>
                </c:pt>
                <c:pt idx="4705">
                  <c:v>11557.603037000001</c:v>
                </c:pt>
                <c:pt idx="4706">
                  <c:v>11560.055992</c:v>
                </c:pt>
                <c:pt idx="4707">
                  <c:v>11562.518072000001</c:v>
                </c:pt>
                <c:pt idx="4708">
                  <c:v>11564.966721000001</c:v>
                </c:pt>
                <c:pt idx="4709">
                  <c:v>11567.422619999999</c:v>
                </c:pt>
                <c:pt idx="4710">
                  <c:v>11569.872982999999</c:v>
                </c:pt>
                <c:pt idx="4711">
                  <c:v>11572.327262000001</c:v>
                </c:pt>
                <c:pt idx="4712">
                  <c:v>11574.783132</c:v>
                </c:pt>
                <c:pt idx="4713">
                  <c:v>11577.243815</c:v>
                </c:pt>
                <c:pt idx="4714">
                  <c:v>11579.691664</c:v>
                </c:pt>
                <c:pt idx="4715">
                  <c:v>11582.164898999999</c:v>
                </c:pt>
                <c:pt idx="4716">
                  <c:v>11584.623194</c:v>
                </c:pt>
                <c:pt idx="4717">
                  <c:v>11587.077015999999</c:v>
                </c:pt>
                <c:pt idx="4718">
                  <c:v>11589.535843</c:v>
                </c:pt>
                <c:pt idx="4719">
                  <c:v>11591.989566</c:v>
                </c:pt>
                <c:pt idx="4720">
                  <c:v>11594.448952999999</c:v>
                </c:pt>
                <c:pt idx="4721">
                  <c:v>11596.908645</c:v>
                </c:pt>
                <c:pt idx="4722">
                  <c:v>11599.362385</c:v>
                </c:pt>
                <c:pt idx="4723">
                  <c:v>11601.819925</c:v>
                </c:pt>
                <c:pt idx="4724">
                  <c:v>11604.273884</c:v>
                </c:pt>
                <c:pt idx="4725">
                  <c:v>11606.731019000001</c:v>
                </c:pt>
                <c:pt idx="4726">
                  <c:v>11609.185907999999</c:v>
                </c:pt>
                <c:pt idx="4727">
                  <c:v>11611.640673</c:v>
                </c:pt>
                <c:pt idx="4728">
                  <c:v>11614.087443</c:v>
                </c:pt>
                <c:pt idx="4729">
                  <c:v>11616.549182999999</c:v>
                </c:pt>
                <c:pt idx="4730">
                  <c:v>11619.000964000001</c:v>
                </c:pt>
                <c:pt idx="4731">
                  <c:v>11621.460789999999</c:v>
                </c:pt>
                <c:pt idx="4732">
                  <c:v>11623.916241999999</c:v>
                </c:pt>
                <c:pt idx="4733">
                  <c:v>11626.362338000001</c:v>
                </c:pt>
                <c:pt idx="4734">
                  <c:v>11628.824688000001</c:v>
                </c:pt>
                <c:pt idx="4735">
                  <c:v>11631.275938999999</c:v>
                </c:pt>
                <c:pt idx="4736">
                  <c:v>11633.734414</c:v>
                </c:pt>
                <c:pt idx="4737">
                  <c:v>11636.187994</c:v>
                </c:pt>
                <c:pt idx="4738">
                  <c:v>11638.649941</c:v>
                </c:pt>
                <c:pt idx="4739">
                  <c:v>11641.094288</c:v>
                </c:pt>
                <c:pt idx="4740">
                  <c:v>11643.549306999999</c:v>
                </c:pt>
                <c:pt idx="4741">
                  <c:v>11646.006687999999</c:v>
                </c:pt>
                <c:pt idx="4742">
                  <c:v>11648.452837999999</c:v>
                </c:pt>
                <c:pt idx="4743">
                  <c:v>11650.905172999999</c:v>
                </c:pt>
                <c:pt idx="4744">
                  <c:v>11653.364417999999</c:v>
                </c:pt>
                <c:pt idx="4745">
                  <c:v>11655.823747</c:v>
                </c:pt>
                <c:pt idx="4746">
                  <c:v>11658.27418</c:v>
                </c:pt>
                <c:pt idx="4747">
                  <c:v>11660.728127</c:v>
                </c:pt>
                <c:pt idx="4748">
                  <c:v>11663.173315</c:v>
                </c:pt>
                <c:pt idx="4749">
                  <c:v>11665.638304</c:v>
                </c:pt>
                <c:pt idx="4750">
                  <c:v>11668.082796000001</c:v>
                </c:pt>
                <c:pt idx="4751">
                  <c:v>11670.538904999999</c:v>
                </c:pt>
                <c:pt idx="4752">
                  <c:v>11673.000983</c:v>
                </c:pt>
                <c:pt idx="4753">
                  <c:v>11675.448061999999</c:v>
                </c:pt>
                <c:pt idx="4754">
                  <c:v>11677.905841</c:v>
                </c:pt>
                <c:pt idx="4755">
                  <c:v>11680.363823</c:v>
                </c:pt>
                <c:pt idx="4756">
                  <c:v>11682.818644999999</c:v>
                </c:pt>
                <c:pt idx="4757">
                  <c:v>11685.277576</c:v>
                </c:pt>
                <c:pt idx="4758">
                  <c:v>11687.729192000001</c:v>
                </c:pt>
                <c:pt idx="4759">
                  <c:v>11690.187914</c:v>
                </c:pt>
                <c:pt idx="4760">
                  <c:v>11692.631554</c:v>
                </c:pt>
                <c:pt idx="4761">
                  <c:v>11695.084167999999</c:v>
                </c:pt>
                <c:pt idx="4762">
                  <c:v>11697.537956</c:v>
                </c:pt>
                <c:pt idx="4763">
                  <c:v>11699.998109</c:v>
                </c:pt>
                <c:pt idx="4764">
                  <c:v>11702.463671</c:v>
                </c:pt>
                <c:pt idx="4765">
                  <c:v>11704.925553999999</c:v>
                </c:pt>
                <c:pt idx="4766">
                  <c:v>11707.383578999999</c:v>
                </c:pt>
                <c:pt idx="4767">
                  <c:v>11709.838118</c:v>
                </c:pt>
                <c:pt idx="4768">
                  <c:v>11712.288084</c:v>
                </c:pt>
                <c:pt idx="4769">
                  <c:v>11714.745412</c:v>
                </c:pt>
                <c:pt idx="4770">
                  <c:v>11717.204196000001</c:v>
                </c:pt>
                <c:pt idx="4771">
                  <c:v>11719.656978000001</c:v>
                </c:pt>
                <c:pt idx="4772">
                  <c:v>11722.103089</c:v>
                </c:pt>
                <c:pt idx="4773">
                  <c:v>11724.560973</c:v>
                </c:pt>
                <c:pt idx="4774">
                  <c:v>11727.016711</c:v>
                </c:pt>
                <c:pt idx="4775">
                  <c:v>11729.476601</c:v>
                </c:pt>
                <c:pt idx="4776">
                  <c:v>11731.920125000001</c:v>
                </c:pt>
                <c:pt idx="4777">
                  <c:v>11734.374180999999</c:v>
                </c:pt>
                <c:pt idx="4778">
                  <c:v>11736.837555</c:v>
                </c:pt>
                <c:pt idx="4779">
                  <c:v>11739.292907999999</c:v>
                </c:pt>
                <c:pt idx="4780">
                  <c:v>11741.753283</c:v>
                </c:pt>
                <c:pt idx="4781">
                  <c:v>11744.196231</c:v>
                </c:pt>
                <c:pt idx="4782">
                  <c:v>11746.650287</c:v>
                </c:pt>
                <c:pt idx="4783">
                  <c:v>11749.114450999999</c:v>
                </c:pt>
                <c:pt idx="4784">
                  <c:v>11751.565994000001</c:v>
                </c:pt>
                <c:pt idx="4785">
                  <c:v>11754.025654999999</c:v>
                </c:pt>
                <c:pt idx="4786">
                  <c:v>11756.472054</c:v>
                </c:pt>
                <c:pt idx="4787">
                  <c:v>11758.928042</c:v>
                </c:pt>
                <c:pt idx="4788">
                  <c:v>11761.382688</c:v>
                </c:pt>
                <c:pt idx="4789">
                  <c:v>11763.847044</c:v>
                </c:pt>
                <c:pt idx="4790">
                  <c:v>11766.293865</c:v>
                </c:pt>
                <c:pt idx="4791">
                  <c:v>11768.751227000001</c:v>
                </c:pt>
                <c:pt idx="4792">
                  <c:v>11771.200290999999</c:v>
                </c:pt>
                <c:pt idx="4793">
                  <c:v>11773.658903</c:v>
                </c:pt>
                <c:pt idx="4794">
                  <c:v>11776.118017000001</c:v>
                </c:pt>
                <c:pt idx="4795">
                  <c:v>11778.566188000001</c:v>
                </c:pt>
                <c:pt idx="4796">
                  <c:v>11781.022367</c:v>
                </c:pt>
                <c:pt idx="4797">
                  <c:v>11783.487932</c:v>
                </c:pt>
                <c:pt idx="4798">
                  <c:v>11785.940436000001</c:v>
                </c:pt>
                <c:pt idx="4799">
                  <c:v>11788.397988000001</c:v>
                </c:pt>
                <c:pt idx="4800">
                  <c:v>11790.840617</c:v>
                </c:pt>
                <c:pt idx="4801">
                  <c:v>11793.299872</c:v>
                </c:pt>
                <c:pt idx="4802">
                  <c:v>11795.75678</c:v>
                </c:pt>
                <c:pt idx="4803">
                  <c:v>11798.212025999999</c:v>
                </c:pt>
                <c:pt idx="4804">
                  <c:v>11800.665242999999</c:v>
                </c:pt>
                <c:pt idx="4805">
                  <c:v>11803.129084</c:v>
                </c:pt>
                <c:pt idx="4806">
                  <c:v>11805.579105000001</c:v>
                </c:pt>
                <c:pt idx="4807">
                  <c:v>11808.037305</c:v>
                </c:pt>
                <c:pt idx="4808">
                  <c:v>11810.497036000001</c:v>
                </c:pt>
                <c:pt idx="4809">
                  <c:v>11812.948082999999</c:v>
                </c:pt>
                <c:pt idx="4810">
                  <c:v>11815.405790999999</c:v>
                </c:pt>
                <c:pt idx="4811">
                  <c:v>11817.864333</c:v>
                </c:pt>
                <c:pt idx="4812">
                  <c:v>11820.320582</c:v>
                </c:pt>
                <c:pt idx="4813">
                  <c:v>11822.786854</c:v>
                </c:pt>
                <c:pt idx="4814">
                  <c:v>11825.24919</c:v>
                </c:pt>
                <c:pt idx="4815">
                  <c:v>11827.697936</c:v>
                </c:pt>
                <c:pt idx="4816">
                  <c:v>11830.161760999999</c:v>
                </c:pt>
                <c:pt idx="4817">
                  <c:v>11832.612001</c:v>
                </c:pt>
                <c:pt idx="4818">
                  <c:v>11835.059198999999</c:v>
                </c:pt>
                <c:pt idx="4819">
                  <c:v>11837.519933</c:v>
                </c:pt>
                <c:pt idx="4820">
                  <c:v>11839.975595</c:v>
                </c:pt>
                <c:pt idx="4821">
                  <c:v>11842.425223</c:v>
                </c:pt>
                <c:pt idx="4822">
                  <c:v>11844.876248</c:v>
                </c:pt>
                <c:pt idx="4823">
                  <c:v>11847.328238</c:v>
                </c:pt>
                <c:pt idx="4824">
                  <c:v>11849.791851</c:v>
                </c:pt>
                <c:pt idx="4825">
                  <c:v>11852.242345000001</c:v>
                </c:pt>
                <c:pt idx="4826">
                  <c:v>11854.693694</c:v>
                </c:pt>
                <c:pt idx="4827">
                  <c:v>11857.156677999999</c:v>
                </c:pt>
                <c:pt idx="4828">
                  <c:v>11859.605154000001</c:v>
                </c:pt>
                <c:pt idx="4829">
                  <c:v>11862.069428000001</c:v>
                </c:pt>
                <c:pt idx="4830">
                  <c:v>11864.525944000001</c:v>
                </c:pt>
                <c:pt idx="4831">
                  <c:v>11866.978243</c:v>
                </c:pt>
                <c:pt idx="4832">
                  <c:v>11869.433599</c:v>
                </c:pt>
                <c:pt idx="4833">
                  <c:v>11871.892126000001</c:v>
                </c:pt>
                <c:pt idx="4834">
                  <c:v>11874.33468</c:v>
                </c:pt>
                <c:pt idx="4835">
                  <c:v>11876.79486</c:v>
                </c:pt>
                <c:pt idx="4836">
                  <c:v>11879.252043</c:v>
                </c:pt>
                <c:pt idx="4837">
                  <c:v>11881.707011</c:v>
                </c:pt>
                <c:pt idx="4838">
                  <c:v>11884.170400000001</c:v>
                </c:pt>
                <c:pt idx="4839">
                  <c:v>11886.623659000001</c:v>
                </c:pt>
                <c:pt idx="4840">
                  <c:v>11889.072157000001</c:v>
                </c:pt>
                <c:pt idx="4841">
                  <c:v>11891.534401999999</c:v>
                </c:pt>
                <c:pt idx="4842">
                  <c:v>11893.984391</c:v>
                </c:pt>
                <c:pt idx="4843">
                  <c:v>11896.437722000001</c:v>
                </c:pt>
                <c:pt idx="4844">
                  <c:v>11898.898574000001</c:v>
                </c:pt>
                <c:pt idx="4845">
                  <c:v>11901.347889999999</c:v>
                </c:pt>
                <c:pt idx="4846">
                  <c:v>11903.808743</c:v>
                </c:pt>
                <c:pt idx="4847">
                  <c:v>11906.266917999999</c:v>
                </c:pt>
                <c:pt idx="4848">
                  <c:v>11908.719354000001</c:v>
                </c:pt>
                <c:pt idx="4849">
                  <c:v>11911.177707000001</c:v>
                </c:pt>
                <c:pt idx="4850">
                  <c:v>11913.626937000001</c:v>
                </c:pt>
                <c:pt idx="4851">
                  <c:v>11916.076324</c:v>
                </c:pt>
                <c:pt idx="4852">
                  <c:v>11918.538119000001</c:v>
                </c:pt>
                <c:pt idx="4853">
                  <c:v>11920.986693999999</c:v>
                </c:pt>
                <c:pt idx="4854">
                  <c:v>11923.437905999999</c:v>
                </c:pt>
                <c:pt idx="4855">
                  <c:v>11925.900222</c:v>
                </c:pt>
                <c:pt idx="4856">
                  <c:v>11928.353421</c:v>
                </c:pt>
                <c:pt idx="4857">
                  <c:v>11930.811180999999</c:v>
                </c:pt>
                <c:pt idx="4858">
                  <c:v>11933.255123000001</c:v>
                </c:pt>
                <c:pt idx="4859">
                  <c:v>11935.714148999999</c:v>
                </c:pt>
                <c:pt idx="4860">
                  <c:v>11938.165856</c:v>
                </c:pt>
                <c:pt idx="4861">
                  <c:v>11940.626048</c:v>
                </c:pt>
                <c:pt idx="4862">
                  <c:v>11943.080236</c:v>
                </c:pt>
                <c:pt idx="4863">
                  <c:v>11945.556017000001</c:v>
                </c:pt>
                <c:pt idx="4864">
                  <c:v>11948.020815</c:v>
                </c:pt>
                <c:pt idx="4865">
                  <c:v>11950.479126</c:v>
                </c:pt>
                <c:pt idx="4866">
                  <c:v>11952.929241</c:v>
                </c:pt>
                <c:pt idx="4867">
                  <c:v>11955.380832000001</c:v>
                </c:pt>
                <c:pt idx="4868">
                  <c:v>11957.833049000001</c:v>
                </c:pt>
                <c:pt idx="4869">
                  <c:v>11960.290623000001</c:v>
                </c:pt>
                <c:pt idx="4870">
                  <c:v>11962.763972000001</c:v>
                </c:pt>
                <c:pt idx="4871">
                  <c:v>11965.21514</c:v>
                </c:pt>
                <c:pt idx="4872">
                  <c:v>11967.672892000001</c:v>
                </c:pt>
                <c:pt idx="4873">
                  <c:v>11970.134618</c:v>
                </c:pt>
                <c:pt idx="4874">
                  <c:v>11972.58229</c:v>
                </c:pt>
                <c:pt idx="4875">
                  <c:v>11975.044180999999</c:v>
                </c:pt>
                <c:pt idx="4876">
                  <c:v>11977.493012999999</c:v>
                </c:pt>
                <c:pt idx="4877">
                  <c:v>11979.94529</c:v>
                </c:pt>
                <c:pt idx="4878">
                  <c:v>11982.402142000001</c:v>
                </c:pt>
                <c:pt idx="4879">
                  <c:v>11984.858577000001</c:v>
                </c:pt>
                <c:pt idx="4880">
                  <c:v>11987.316042</c:v>
                </c:pt>
                <c:pt idx="4881">
                  <c:v>11989.770804</c:v>
                </c:pt>
                <c:pt idx="4882">
                  <c:v>11992.220335</c:v>
                </c:pt>
                <c:pt idx="4883">
                  <c:v>11994.675042999999</c:v>
                </c:pt>
                <c:pt idx="4884">
                  <c:v>11997.133965999999</c:v>
                </c:pt>
                <c:pt idx="4885">
                  <c:v>11999.600231</c:v>
                </c:pt>
                <c:pt idx="4886">
                  <c:v>12002.05882</c:v>
                </c:pt>
                <c:pt idx="4887">
                  <c:v>12004.525718999999</c:v>
                </c:pt>
                <c:pt idx="4888">
                  <c:v>12006.978864000001</c:v>
                </c:pt>
                <c:pt idx="4889">
                  <c:v>12009.427637000001</c:v>
                </c:pt>
                <c:pt idx="4890">
                  <c:v>12011.892205</c:v>
                </c:pt>
                <c:pt idx="4891">
                  <c:v>12014.349270999999</c:v>
                </c:pt>
                <c:pt idx="4892">
                  <c:v>12016.796155</c:v>
                </c:pt>
                <c:pt idx="4893">
                  <c:v>12019.254859000001</c:v>
                </c:pt>
                <c:pt idx="4894">
                  <c:v>12021.707925999999</c:v>
                </c:pt>
                <c:pt idx="4895">
                  <c:v>12024.165083</c:v>
                </c:pt>
                <c:pt idx="4896">
                  <c:v>12026.61335</c:v>
                </c:pt>
                <c:pt idx="4897">
                  <c:v>12029.075262</c:v>
                </c:pt>
                <c:pt idx="4898">
                  <c:v>12031.527840999999</c:v>
                </c:pt>
                <c:pt idx="4899">
                  <c:v>12033.978386000001</c:v>
                </c:pt>
                <c:pt idx="4900">
                  <c:v>12036.441978000001</c:v>
                </c:pt>
                <c:pt idx="4901">
                  <c:v>12038.896338</c:v>
                </c:pt>
                <c:pt idx="4902">
                  <c:v>12041.347925</c:v>
                </c:pt>
                <c:pt idx="4903">
                  <c:v>12043.822445</c:v>
                </c:pt>
                <c:pt idx="4904">
                  <c:v>12046.275796</c:v>
                </c:pt>
                <c:pt idx="4905">
                  <c:v>12048.738637</c:v>
                </c:pt>
                <c:pt idx="4906">
                  <c:v>12051.187446</c:v>
                </c:pt>
                <c:pt idx="4907">
                  <c:v>12053.648116</c:v>
                </c:pt>
                <c:pt idx="4908">
                  <c:v>12056.097427000001</c:v>
                </c:pt>
                <c:pt idx="4909">
                  <c:v>12058.552352000001</c:v>
                </c:pt>
                <c:pt idx="4910">
                  <c:v>12061.009957</c:v>
                </c:pt>
                <c:pt idx="4911">
                  <c:v>12063.469929999999</c:v>
                </c:pt>
                <c:pt idx="4912">
                  <c:v>12065.922424</c:v>
                </c:pt>
                <c:pt idx="4913">
                  <c:v>12068.372853000001</c:v>
                </c:pt>
                <c:pt idx="4914">
                  <c:v>12070.829037</c:v>
                </c:pt>
                <c:pt idx="4915">
                  <c:v>12073.288425000001</c:v>
                </c:pt>
                <c:pt idx="4916">
                  <c:v>12075.747362</c:v>
                </c:pt>
                <c:pt idx="4917">
                  <c:v>12078.191247000001</c:v>
                </c:pt>
                <c:pt idx="4918">
                  <c:v>12080.644302000001</c:v>
                </c:pt>
                <c:pt idx="4919">
                  <c:v>12083.100366999999</c:v>
                </c:pt>
                <c:pt idx="4920">
                  <c:v>12085.557062</c:v>
                </c:pt>
                <c:pt idx="4921">
                  <c:v>12088.016442</c:v>
                </c:pt>
                <c:pt idx="4922">
                  <c:v>12090.462883</c:v>
                </c:pt>
                <c:pt idx="4923">
                  <c:v>12092.925309</c:v>
                </c:pt>
                <c:pt idx="4924">
                  <c:v>12095.370956000001</c:v>
                </c:pt>
                <c:pt idx="4925">
                  <c:v>12097.827158</c:v>
                </c:pt>
                <c:pt idx="4926">
                  <c:v>12100.301683</c:v>
                </c:pt>
                <c:pt idx="4927">
                  <c:v>12102.775976999999</c:v>
                </c:pt>
                <c:pt idx="4928">
                  <c:v>12105.22257</c:v>
                </c:pt>
                <c:pt idx="4929">
                  <c:v>12107.684131</c:v>
                </c:pt>
                <c:pt idx="4930">
                  <c:v>12110.146078</c:v>
                </c:pt>
                <c:pt idx="4931">
                  <c:v>12112.601852</c:v>
                </c:pt>
                <c:pt idx="4932">
                  <c:v>12115.060362</c:v>
                </c:pt>
                <c:pt idx="4933">
                  <c:v>12117.520017999999</c:v>
                </c:pt>
                <c:pt idx="4934">
                  <c:v>12119.969928</c:v>
                </c:pt>
                <c:pt idx="4935">
                  <c:v>12122.431853</c:v>
                </c:pt>
                <c:pt idx="4936">
                  <c:v>12124.882804999999</c:v>
                </c:pt>
                <c:pt idx="4937">
                  <c:v>12127.342221999999</c:v>
                </c:pt>
                <c:pt idx="4938">
                  <c:v>12129.794022</c:v>
                </c:pt>
                <c:pt idx="4939">
                  <c:v>12132.247099</c:v>
                </c:pt>
                <c:pt idx="4940">
                  <c:v>12134.702067</c:v>
                </c:pt>
                <c:pt idx="4941">
                  <c:v>12137.155989000001</c:v>
                </c:pt>
                <c:pt idx="4942">
                  <c:v>12139.612374</c:v>
                </c:pt>
                <c:pt idx="4943">
                  <c:v>12142.06726</c:v>
                </c:pt>
                <c:pt idx="4944">
                  <c:v>12144.520941999999</c:v>
                </c:pt>
                <c:pt idx="4945">
                  <c:v>12146.989307</c:v>
                </c:pt>
                <c:pt idx="4946">
                  <c:v>12149.4467</c:v>
                </c:pt>
                <c:pt idx="4947">
                  <c:v>12151.898961000001</c:v>
                </c:pt>
                <c:pt idx="4948">
                  <c:v>12154.352277</c:v>
                </c:pt>
                <c:pt idx="4949">
                  <c:v>12156.802614</c:v>
                </c:pt>
                <c:pt idx="4950">
                  <c:v>12159.266806</c:v>
                </c:pt>
                <c:pt idx="4951">
                  <c:v>12161.719714000001</c:v>
                </c:pt>
                <c:pt idx="4952">
                  <c:v>12164.166362</c:v>
                </c:pt>
                <c:pt idx="4953">
                  <c:v>12166.626823000001</c:v>
                </c:pt>
                <c:pt idx="4954">
                  <c:v>12169.074113999999</c:v>
                </c:pt>
                <c:pt idx="4955">
                  <c:v>12171.550262999999</c:v>
                </c:pt>
                <c:pt idx="4956">
                  <c:v>12174.005235000001</c:v>
                </c:pt>
                <c:pt idx="4957">
                  <c:v>12176.457407</c:v>
                </c:pt>
                <c:pt idx="4958">
                  <c:v>12178.908240000001</c:v>
                </c:pt>
                <c:pt idx="4959">
                  <c:v>12181.368845999999</c:v>
                </c:pt>
                <c:pt idx="4960">
                  <c:v>12183.840799</c:v>
                </c:pt>
                <c:pt idx="4961">
                  <c:v>12186.302750000001</c:v>
                </c:pt>
                <c:pt idx="4962">
                  <c:v>12188.758097</c:v>
                </c:pt>
                <c:pt idx="4963">
                  <c:v>12191.213707999999</c:v>
                </c:pt>
                <c:pt idx="4964">
                  <c:v>12193.661032</c:v>
                </c:pt>
                <c:pt idx="4965">
                  <c:v>12196.123349</c:v>
                </c:pt>
                <c:pt idx="4966">
                  <c:v>12198.571736</c:v>
                </c:pt>
                <c:pt idx="4967">
                  <c:v>12201.034384000001</c:v>
                </c:pt>
                <c:pt idx="4968">
                  <c:v>12203.483974000001</c:v>
                </c:pt>
                <c:pt idx="4969">
                  <c:v>12205.945105999999</c:v>
                </c:pt>
                <c:pt idx="4970">
                  <c:v>12208.396382000001</c:v>
                </c:pt>
                <c:pt idx="4971">
                  <c:v>12210.855232</c:v>
                </c:pt>
                <c:pt idx="4972">
                  <c:v>12213.323622</c:v>
                </c:pt>
                <c:pt idx="4973">
                  <c:v>12215.784267999999</c:v>
                </c:pt>
                <c:pt idx="4974">
                  <c:v>12218.25158</c:v>
                </c:pt>
                <c:pt idx="4975">
                  <c:v>12220.709271</c:v>
                </c:pt>
                <c:pt idx="4976">
                  <c:v>12223.160617</c:v>
                </c:pt>
                <c:pt idx="4977">
                  <c:v>12225.62009</c:v>
                </c:pt>
                <c:pt idx="4978">
                  <c:v>12228.070425</c:v>
                </c:pt>
                <c:pt idx="4979">
                  <c:v>12230.521849000001</c:v>
                </c:pt>
                <c:pt idx="4980">
                  <c:v>12232.974069</c:v>
                </c:pt>
                <c:pt idx="4981">
                  <c:v>12235.451290000001</c:v>
                </c:pt>
                <c:pt idx="4982">
                  <c:v>12237.898343999999</c:v>
                </c:pt>
                <c:pt idx="4983">
                  <c:v>12240.376958999999</c:v>
                </c:pt>
                <c:pt idx="4984">
                  <c:v>12242.831022</c:v>
                </c:pt>
                <c:pt idx="4985">
                  <c:v>12245.281024</c:v>
                </c:pt>
                <c:pt idx="4986">
                  <c:v>12247.738401000001</c:v>
                </c:pt>
                <c:pt idx="4987">
                  <c:v>12250.206606</c:v>
                </c:pt>
                <c:pt idx="4988">
                  <c:v>12252.661757</c:v>
                </c:pt>
                <c:pt idx="4989">
                  <c:v>12255.134798999999</c:v>
                </c:pt>
                <c:pt idx="4990">
                  <c:v>12257.589158000001</c:v>
                </c:pt>
                <c:pt idx="4991">
                  <c:v>12260.045174000001</c:v>
                </c:pt>
                <c:pt idx="4992">
                  <c:v>12262.495835</c:v>
                </c:pt>
                <c:pt idx="4993">
                  <c:v>12264.950875</c:v>
                </c:pt>
                <c:pt idx="4994">
                  <c:v>12267.419989</c:v>
                </c:pt>
                <c:pt idx="4995">
                  <c:v>12269.870156999999</c:v>
                </c:pt>
                <c:pt idx="4996">
                  <c:v>12272.320946</c:v>
                </c:pt>
                <c:pt idx="4997">
                  <c:v>12274.781575999999</c:v>
                </c:pt>
                <c:pt idx="4998">
                  <c:v>12277.234761</c:v>
                </c:pt>
                <c:pt idx="4999">
                  <c:v>12279.689616</c:v>
                </c:pt>
                <c:pt idx="5000">
                  <c:v>12282.146422</c:v>
                </c:pt>
                <c:pt idx="5001">
                  <c:v>12284.605138000001</c:v>
                </c:pt>
                <c:pt idx="5002">
                  <c:v>12287.068364999999</c:v>
                </c:pt>
                <c:pt idx="5003">
                  <c:v>12289.522021999999</c:v>
                </c:pt>
                <c:pt idx="5004">
                  <c:v>12291.982044</c:v>
                </c:pt>
                <c:pt idx="5005">
                  <c:v>12294.437172</c:v>
                </c:pt>
                <c:pt idx="5006">
                  <c:v>12296.890815000001</c:v>
                </c:pt>
                <c:pt idx="5007">
                  <c:v>12299.368541</c:v>
                </c:pt>
                <c:pt idx="5008">
                  <c:v>12301.832038</c:v>
                </c:pt>
                <c:pt idx="5009">
                  <c:v>12304.286096</c:v>
                </c:pt>
                <c:pt idx="5010">
                  <c:v>12306.746028</c:v>
                </c:pt>
                <c:pt idx="5011">
                  <c:v>12309.205368999999</c:v>
                </c:pt>
                <c:pt idx="5012">
                  <c:v>12311.656817999999</c:v>
                </c:pt>
                <c:pt idx="5013">
                  <c:v>12314.116896</c:v>
                </c:pt>
                <c:pt idx="5014">
                  <c:v>12316.564716999999</c:v>
                </c:pt>
                <c:pt idx="5015">
                  <c:v>12319.020001999999</c:v>
                </c:pt>
                <c:pt idx="5016">
                  <c:v>12321.482139</c:v>
                </c:pt>
                <c:pt idx="5017">
                  <c:v>12323.93223</c:v>
                </c:pt>
                <c:pt idx="5018">
                  <c:v>12326.386841</c:v>
                </c:pt>
                <c:pt idx="5019">
                  <c:v>12328.839072000001</c:v>
                </c:pt>
                <c:pt idx="5020">
                  <c:v>12331.291203999999</c:v>
                </c:pt>
                <c:pt idx="5021">
                  <c:v>12333.750126999999</c:v>
                </c:pt>
                <c:pt idx="5022">
                  <c:v>12336.208545</c:v>
                </c:pt>
                <c:pt idx="5023">
                  <c:v>12338.666579999999</c:v>
                </c:pt>
                <c:pt idx="5024">
                  <c:v>12341.121397000001</c:v>
                </c:pt>
                <c:pt idx="5025">
                  <c:v>12343.577201</c:v>
                </c:pt>
                <c:pt idx="5026">
                  <c:v>12346.046737999999</c:v>
                </c:pt>
                <c:pt idx="5027">
                  <c:v>12348.499390999999</c:v>
                </c:pt>
                <c:pt idx="5028">
                  <c:v>12350.947215</c:v>
                </c:pt>
                <c:pt idx="5029">
                  <c:v>12353.411081</c:v>
                </c:pt>
                <c:pt idx="5030">
                  <c:v>12355.86406</c:v>
                </c:pt>
                <c:pt idx="5031">
                  <c:v>12358.323748000001</c:v>
                </c:pt>
                <c:pt idx="5032">
                  <c:v>12360.777985999999</c:v>
                </c:pt>
                <c:pt idx="5033">
                  <c:v>12363.223982</c:v>
                </c:pt>
                <c:pt idx="5034">
                  <c:v>12365.685371</c:v>
                </c:pt>
                <c:pt idx="5035">
                  <c:v>12368.140890000001</c:v>
                </c:pt>
                <c:pt idx="5036">
                  <c:v>12370.592709</c:v>
                </c:pt>
                <c:pt idx="5037">
                  <c:v>12373.059256</c:v>
                </c:pt>
                <c:pt idx="5038">
                  <c:v>12375.534006</c:v>
                </c:pt>
                <c:pt idx="5039">
                  <c:v>12377.990653999999</c:v>
                </c:pt>
                <c:pt idx="5040">
                  <c:v>12380.440538999999</c:v>
                </c:pt>
                <c:pt idx="5041">
                  <c:v>12382.894689000001</c:v>
                </c:pt>
                <c:pt idx="5042">
                  <c:v>12385.350807999999</c:v>
                </c:pt>
                <c:pt idx="5043">
                  <c:v>12387.807258999999</c:v>
                </c:pt>
                <c:pt idx="5044">
                  <c:v>12390.267946</c:v>
                </c:pt>
                <c:pt idx="5045">
                  <c:v>12392.718236999999</c:v>
                </c:pt>
                <c:pt idx="5046">
                  <c:v>12395.177403</c:v>
                </c:pt>
                <c:pt idx="5047">
                  <c:v>12397.651753</c:v>
                </c:pt>
                <c:pt idx="5048">
                  <c:v>12400.100823000001</c:v>
                </c:pt>
                <c:pt idx="5049">
                  <c:v>12402.561567000001</c:v>
                </c:pt>
                <c:pt idx="5050">
                  <c:v>12405.015606999999</c:v>
                </c:pt>
                <c:pt idx="5051">
                  <c:v>12407.465871</c:v>
                </c:pt>
                <c:pt idx="5052">
                  <c:v>12409.927233</c:v>
                </c:pt>
                <c:pt idx="5053">
                  <c:v>12412.397139000001</c:v>
                </c:pt>
                <c:pt idx="5054">
                  <c:v>12414.84828</c:v>
                </c:pt>
                <c:pt idx="5055">
                  <c:v>12417.311331000001</c:v>
                </c:pt>
                <c:pt idx="5056">
                  <c:v>12419.75987</c:v>
                </c:pt>
                <c:pt idx="5057">
                  <c:v>12422.216410999999</c:v>
                </c:pt>
                <c:pt idx="5058">
                  <c:v>12424.670644</c:v>
                </c:pt>
                <c:pt idx="5059">
                  <c:v>12427.133943000001</c:v>
                </c:pt>
                <c:pt idx="5060">
                  <c:v>12429.590560000001</c:v>
                </c:pt>
                <c:pt idx="5061">
                  <c:v>12432.039295</c:v>
                </c:pt>
                <c:pt idx="5062">
                  <c:v>12434.496938</c:v>
                </c:pt>
                <c:pt idx="5063">
                  <c:v>12436.952533</c:v>
                </c:pt>
                <c:pt idx="5064">
                  <c:v>12439.43305</c:v>
                </c:pt>
                <c:pt idx="5065">
                  <c:v>12441.906209000001</c:v>
                </c:pt>
                <c:pt idx="5066">
                  <c:v>12444.354047999999</c:v>
                </c:pt>
                <c:pt idx="5067">
                  <c:v>12446.811067000001</c:v>
                </c:pt>
                <c:pt idx="5068">
                  <c:v>12449.270981</c:v>
                </c:pt>
                <c:pt idx="5069">
                  <c:v>12451.717676</c:v>
                </c:pt>
                <c:pt idx="5070">
                  <c:v>12454.173070000001</c:v>
                </c:pt>
                <c:pt idx="5071">
                  <c:v>12456.626738999999</c:v>
                </c:pt>
                <c:pt idx="5072">
                  <c:v>12459.082050000001</c:v>
                </c:pt>
                <c:pt idx="5073">
                  <c:v>12461.544331999999</c:v>
                </c:pt>
                <c:pt idx="5074">
                  <c:v>12464.002866999999</c:v>
                </c:pt>
                <c:pt idx="5075">
                  <c:v>12466.454148999999</c:v>
                </c:pt>
                <c:pt idx="5076">
                  <c:v>12468.90927</c:v>
                </c:pt>
                <c:pt idx="5077">
                  <c:v>12471.356399</c:v>
                </c:pt>
                <c:pt idx="5078">
                  <c:v>12473.809762999999</c:v>
                </c:pt>
                <c:pt idx="5079">
                  <c:v>12476.264834</c:v>
                </c:pt>
                <c:pt idx="5080">
                  <c:v>12478.726373</c:v>
                </c:pt>
                <c:pt idx="5081">
                  <c:v>12481.184556</c:v>
                </c:pt>
                <c:pt idx="5082">
                  <c:v>12483.639372</c:v>
                </c:pt>
                <c:pt idx="5083">
                  <c:v>12486.096942</c:v>
                </c:pt>
                <c:pt idx="5084">
                  <c:v>12488.553694</c:v>
                </c:pt>
                <c:pt idx="5085">
                  <c:v>12491.006240000001</c:v>
                </c:pt>
                <c:pt idx="5086">
                  <c:v>12493.458914999999</c:v>
                </c:pt>
                <c:pt idx="5087">
                  <c:v>12495.930952000001</c:v>
                </c:pt>
                <c:pt idx="5088">
                  <c:v>12498.3833</c:v>
                </c:pt>
                <c:pt idx="5089">
                  <c:v>12500.837578999999</c:v>
                </c:pt>
                <c:pt idx="5090">
                  <c:v>12503.293878</c:v>
                </c:pt>
                <c:pt idx="5091">
                  <c:v>12505.749562000001</c:v>
                </c:pt>
                <c:pt idx="5092">
                  <c:v>12508.201383</c:v>
                </c:pt>
                <c:pt idx="5093">
                  <c:v>12510.661368999999</c:v>
                </c:pt>
                <c:pt idx="5094">
                  <c:v>12513.109125000001</c:v>
                </c:pt>
                <c:pt idx="5095">
                  <c:v>12515.562921000001</c:v>
                </c:pt>
                <c:pt idx="5096">
                  <c:v>12518.030245</c:v>
                </c:pt>
                <c:pt idx="5097">
                  <c:v>12520.495156000001</c:v>
                </c:pt>
                <c:pt idx="5098">
                  <c:v>12522.941094</c:v>
                </c:pt>
                <c:pt idx="5099">
                  <c:v>12525.397019</c:v>
                </c:pt>
                <c:pt idx="5100">
                  <c:v>12527.853917</c:v>
                </c:pt>
                <c:pt idx="5101">
                  <c:v>12530.308945000001</c:v>
                </c:pt>
                <c:pt idx="5102">
                  <c:v>12532.766240999999</c:v>
                </c:pt>
                <c:pt idx="5103">
                  <c:v>12535.224166</c:v>
                </c:pt>
                <c:pt idx="5104">
                  <c:v>12537.669169000001</c:v>
                </c:pt>
                <c:pt idx="5105">
                  <c:v>12540.126190000001</c:v>
                </c:pt>
                <c:pt idx="5106">
                  <c:v>12542.583312000001</c:v>
                </c:pt>
                <c:pt idx="5107">
                  <c:v>12545.030817000001</c:v>
                </c:pt>
                <c:pt idx="5108">
                  <c:v>12547.489189</c:v>
                </c:pt>
                <c:pt idx="5109">
                  <c:v>12549.943916</c:v>
                </c:pt>
                <c:pt idx="5110">
                  <c:v>12552.394956</c:v>
                </c:pt>
                <c:pt idx="5111">
                  <c:v>12554.846078</c:v>
                </c:pt>
                <c:pt idx="5112">
                  <c:v>12557.307175</c:v>
                </c:pt>
                <c:pt idx="5113">
                  <c:v>12559.755761</c:v>
                </c:pt>
                <c:pt idx="5114">
                  <c:v>12562.213265</c:v>
                </c:pt>
                <c:pt idx="5115">
                  <c:v>12564.671075</c:v>
                </c:pt>
                <c:pt idx="5116">
                  <c:v>12567.118422</c:v>
                </c:pt>
                <c:pt idx="5117">
                  <c:v>12569.574962999999</c:v>
                </c:pt>
                <c:pt idx="5118">
                  <c:v>12572.032565</c:v>
                </c:pt>
                <c:pt idx="5119">
                  <c:v>12574.480559</c:v>
                </c:pt>
                <c:pt idx="5120">
                  <c:v>12576.938601</c:v>
                </c:pt>
                <c:pt idx="5121">
                  <c:v>12579.402330000001</c:v>
                </c:pt>
                <c:pt idx="5122">
                  <c:v>12581.862059999999</c:v>
                </c:pt>
                <c:pt idx="5123">
                  <c:v>12584.313955</c:v>
                </c:pt>
                <c:pt idx="5124">
                  <c:v>12586.771057</c:v>
                </c:pt>
                <c:pt idx="5125">
                  <c:v>12589.230063000001</c:v>
                </c:pt>
                <c:pt idx="5126">
                  <c:v>12591.675792</c:v>
                </c:pt>
                <c:pt idx="5127">
                  <c:v>12594.133182</c:v>
                </c:pt>
                <c:pt idx="5128">
                  <c:v>12596.582125000001</c:v>
                </c:pt>
                <c:pt idx="5129">
                  <c:v>12599.041789999999</c:v>
                </c:pt>
                <c:pt idx="5130">
                  <c:v>12601.496023</c:v>
                </c:pt>
                <c:pt idx="5131">
                  <c:v>12603.952379</c:v>
                </c:pt>
                <c:pt idx="5132">
                  <c:v>12606.401255999999</c:v>
                </c:pt>
                <c:pt idx="5133">
                  <c:v>12608.8598</c:v>
                </c:pt>
                <c:pt idx="5134">
                  <c:v>12611.321621999999</c:v>
                </c:pt>
                <c:pt idx="5135">
                  <c:v>12613.773036000001</c:v>
                </c:pt>
                <c:pt idx="5136">
                  <c:v>12616.221662</c:v>
                </c:pt>
                <c:pt idx="5137">
                  <c:v>12618.684076</c:v>
                </c:pt>
                <c:pt idx="5138">
                  <c:v>12621.138305</c:v>
                </c:pt>
                <c:pt idx="5139">
                  <c:v>12623.595219000001</c:v>
                </c:pt>
                <c:pt idx="5140">
                  <c:v>12626.043897</c:v>
                </c:pt>
                <c:pt idx="5141">
                  <c:v>12628.510356999999</c:v>
                </c:pt>
                <c:pt idx="5142">
                  <c:v>12630.962106999999</c:v>
                </c:pt>
                <c:pt idx="5143">
                  <c:v>12633.414729</c:v>
                </c:pt>
                <c:pt idx="5144">
                  <c:v>12635.869746</c:v>
                </c:pt>
                <c:pt idx="5145">
                  <c:v>12638.327257000001</c:v>
                </c:pt>
                <c:pt idx="5146">
                  <c:v>12640.779729</c:v>
                </c:pt>
                <c:pt idx="5147">
                  <c:v>12643.239261000001</c:v>
                </c:pt>
                <c:pt idx="5148">
                  <c:v>12645.688330000001</c:v>
                </c:pt>
                <c:pt idx="5149">
                  <c:v>12648.148291</c:v>
                </c:pt>
                <c:pt idx="5150">
                  <c:v>12650.599598000001</c:v>
                </c:pt>
                <c:pt idx="5151">
                  <c:v>12653.053991000001</c:v>
                </c:pt>
                <c:pt idx="5152">
                  <c:v>12655.51117</c:v>
                </c:pt>
                <c:pt idx="5153">
                  <c:v>12657.969298</c:v>
                </c:pt>
                <c:pt idx="5154">
                  <c:v>12660.422447000001</c:v>
                </c:pt>
                <c:pt idx="5155">
                  <c:v>12662.871821000001</c:v>
                </c:pt>
                <c:pt idx="5156">
                  <c:v>12665.321892</c:v>
                </c:pt>
                <c:pt idx="5157">
                  <c:v>12667.78059</c:v>
                </c:pt>
                <c:pt idx="5158">
                  <c:v>12670.242872000001</c:v>
                </c:pt>
                <c:pt idx="5159">
                  <c:v>12672.697188</c:v>
                </c:pt>
                <c:pt idx="5160">
                  <c:v>12675.164672000001</c:v>
                </c:pt>
                <c:pt idx="5161">
                  <c:v>12677.617789</c:v>
                </c:pt>
                <c:pt idx="5162">
                  <c:v>12680.081560000001</c:v>
                </c:pt>
                <c:pt idx="5163">
                  <c:v>12682.537055000001</c:v>
                </c:pt>
                <c:pt idx="5164">
                  <c:v>12684.984039999999</c:v>
                </c:pt>
                <c:pt idx="5165">
                  <c:v>12687.459171</c:v>
                </c:pt>
                <c:pt idx="5166">
                  <c:v>12689.912924</c:v>
                </c:pt>
                <c:pt idx="5167">
                  <c:v>12692.386173000001</c:v>
                </c:pt>
                <c:pt idx="5168">
                  <c:v>12694.834988000001</c:v>
                </c:pt>
                <c:pt idx="5169">
                  <c:v>12697.306124000001</c:v>
                </c:pt>
                <c:pt idx="5170">
                  <c:v>12699.764733</c:v>
                </c:pt>
                <c:pt idx="5171">
                  <c:v>12702.213077</c:v>
                </c:pt>
                <c:pt idx="5172">
                  <c:v>12704.670892</c:v>
                </c:pt>
                <c:pt idx="5173">
                  <c:v>12707.128344000001</c:v>
                </c:pt>
                <c:pt idx="5174">
                  <c:v>12709.585233</c:v>
                </c:pt>
                <c:pt idx="5175">
                  <c:v>12712.047092000001</c:v>
                </c:pt>
                <c:pt idx="5176">
                  <c:v>12714.496687999999</c:v>
                </c:pt>
                <c:pt idx="5177">
                  <c:v>12716.953431</c:v>
                </c:pt>
                <c:pt idx="5178">
                  <c:v>12719.404596</c:v>
                </c:pt>
                <c:pt idx="5179">
                  <c:v>12721.861951000001</c:v>
                </c:pt>
                <c:pt idx="5180">
                  <c:v>12724.312271999999</c:v>
                </c:pt>
                <c:pt idx="5181">
                  <c:v>12726.777337</c:v>
                </c:pt>
                <c:pt idx="5182">
                  <c:v>12729.236553000001</c:v>
                </c:pt>
                <c:pt idx="5183">
                  <c:v>12731.682327</c:v>
                </c:pt>
                <c:pt idx="5184">
                  <c:v>12734.143384000001</c:v>
                </c:pt>
                <c:pt idx="5185">
                  <c:v>12736.590059</c:v>
                </c:pt>
                <c:pt idx="5186">
                  <c:v>12739.050995</c:v>
                </c:pt>
                <c:pt idx="5187">
                  <c:v>12741.508028</c:v>
                </c:pt>
                <c:pt idx="5188">
                  <c:v>12743.961238</c:v>
                </c:pt>
                <c:pt idx="5189">
                  <c:v>12746.416013</c:v>
                </c:pt>
                <c:pt idx="5190">
                  <c:v>12748.865304000001</c:v>
                </c:pt>
                <c:pt idx="5191">
                  <c:v>12751.318348000001</c:v>
                </c:pt>
                <c:pt idx="5192">
                  <c:v>12753.781048000001</c:v>
                </c:pt>
                <c:pt idx="5193">
                  <c:v>12756.228402999999</c:v>
                </c:pt>
                <c:pt idx="5194">
                  <c:v>12758.688555000001</c:v>
                </c:pt>
                <c:pt idx="5195">
                  <c:v>12761.150532</c:v>
                </c:pt>
                <c:pt idx="5196">
                  <c:v>12763.599945</c:v>
                </c:pt>
                <c:pt idx="5197">
                  <c:v>12766.055274</c:v>
                </c:pt>
                <c:pt idx="5198">
                  <c:v>12768.503839999999</c:v>
                </c:pt>
                <c:pt idx="5199">
                  <c:v>12770.959537999999</c:v>
                </c:pt>
                <c:pt idx="5200">
                  <c:v>12773.419653999999</c:v>
                </c:pt>
                <c:pt idx="5201">
                  <c:v>12775.88142</c:v>
                </c:pt>
                <c:pt idx="5202">
                  <c:v>12778.332666</c:v>
                </c:pt>
                <c:pt idx="5203">
                  <c:v>12780.790288</c:v>
                </c:pt>
                <c:pt idx="5204">
                  <c:v>12783.261035</c:v>
                </c:pt>
                <c:pt idx="5205">
                  <c:v>12785.716294</c:v>
                </c:pt>
                <c:pt idx="5206">
                  <c:v>12788.163414000001</c:v>
                </c:pt>
                <c:pt idx="5207">
                  <c:v>12790.616991999999</c:v>
                </c:pt>
                <c:pt idx="5208">
                  <c:v>12793.076580999999</c:v>
                </c:pt>
                <c:pt idx="5209">
                  <c:v>12795.528915000001</c:v>
                </c:pt>
                <c:pt idx="5210">
                  <c:v>12797.991223999999</c:v>
                </c:pt>
                <c:pt idx="5211">
                  <c:v>12800.440979999999</c:v>
                </c:pt>
                <c:pt idx="5212">
                  <c:v>12802.897064999999</c:v>
                </c:pt>
                <c:pt idx="5213">
                  <c:v>12805.355781</c:v>
                </c:pt>
                <c:pt idx="5214">
                  <c:v>12807.80307</c:v>
                </c:pt>
                <c:pt idx="5215">
                  <c:v>12810.259918</c:v>
                </c:pt>
                <c:pt idx="5216">
                  <c:v>12812.720775</c:v>
                </c:pt>
                <c:pt idx="5217">
                  <c:v>12815.171619999999</c:v>
                </c:pt>
                <c:pt idx="5218">
                  <c:v>12817.628439</c:v>
                </c:pt>
                <c:pt idx="5219">
                  <c:v>12820.081305</c:v>
                </c:pt>
                <c:pt idx="5220">
                  <c:v>12822.536069</c:v>
                </c:pt>
                <c:pt idx="5221">
                  <c:v>12825.000407</c:v>
                </c:pt>
                <c:pt idx="5222">
                  <c:v>12827.445088</c:v>
                </c:pt>
                <c:pt idx="5223">
                  <c:v>12829.901062999999</c:v>
                </c:pt>
                <c:pt idx="5224">
                  <c:v>12832.358899000001</c:v>
                </c:pt>
                <c:pt idx="5225">
                  <c:v>12834.811276</c:v>
                </c:pt>
                <c:pt idx="5226">
                  <c:v>12837.287028000001</c:v>
                </c:pt>
                <c:pt idx="5227">
                  <c:v>12839.741421000001</c:v>
                </c:pt>
                <c:pt idx="5228">
                  <c:v>12842.194006</c:v>
                </c:pt>
                <c:pt idx="5229">
                  <c:v>12844.653791999999</c:v>
                </c:pt>
                <c:pt idx="5230">
                  <c:v>12847.111376000001</c:v>
                </c:pt>
                <c:pt idx="5231">
                  <c:v>12849.565108000001</c:v>
                </c:pt>
                <c:pt idx="5232">
                  <c:v>12852.019898</c:v>
                </c:pt>
                <c:pt idx="5233">
                  <c:v>12854.477081000001</c:v>
                </c:pt>
                <c:pt idx="5234">
                  <c:v>12856.92929</c:v>
                </c:pt>
                <c:pt idx="5235">
                  <c:v>12859.400258</c:v>
                </c:pt>
                <c:pt idx="5236">
                  <c:v>12861.856564</c:v>
                </c:pt>
                <c:pt idx="5237">
                  <c:v>12864.326354000001</c:v>
                </c:pt>
                <c:pt idx="5238">
                  <c:v>12866.793092</c:v>
                </c:pt>
                <c:pt idx="5239">
                  <c:v>12869.245080999999</c:v>
                </c:pt>
                <c:pt idx="5240">
                  <c:v>12871.698770999999</c:v>
                </c:pt>
                <c:pt idx="5241">
                  <c:v>12874.158557999999</c:v>
                </c:pt>
                <c:pt idx="5242">
                  <c:v>12876.617692</c:v>
                </c:pt>
                <c:pt idx="5243">
                  <c:v>12879.076096000001</c:v>
                </c:pt>
                <c:pt idx="5244">
                  <c:v>12881.529731000001</c:v>
                </c:pt>
                <c:pt idx="5245">
                  <c:v>12884.001355</c:v>
                </c:pt>
                <c:pt idx="5246">
                  <c:v>12886.453033</c:v>
                </c:pt>
                <c:pt idx="5247">
                  <c:v>12888.911596</c:v>
                </c:pt>
                <c:pt idx="5248">
                  <c:v>12891.362858</c:v>
                </c:pt>
                <c:pt idx="5249">
                  <c:v>12893.821682</c:v>
                </c:pt>
                <c:pt idx="5250">
                  <c:v>12896.277403</c:v>
                </c:pt>
                <c:pt idx="5251">
                  <c:v>12898.732214</c:v>
                </c:pt>
                <c:pt idx="5252">
                  <c:v>12901.186926</c:v>
                </c:pt>
                <c:pt idx="5253">
                  <c:v>12903.645785000001</c:v>
                </c:pt>
                <c:pt idx="5254">
                  <c:v>12906.110008</c:v>
                </c:pt>
                <c:pt idx="5255">
                  <c:v>12908.563765000001</c:v>
                </c:pt>
                <c:pt idx="5256">
                  <c:v>12911.02655</c:v>
                </c:pt>
                <c:pt idx="5257">
                  <c:v>12913.480614</c:v>
                </c:pt>
                <c:pt idx="5258">
                  <c:v>12915.931124999999</c:v>
                </c:pt>
                <c:pt idx="5259">
                  <c:v>12918.382419</c:v>
                </c:pt>
                <c:pt idx="5260">
                  <c:v>12920.833375</c:v>
                </c:pt>
                <c:pt idx="5261">
                  <c:v>12923.289753999999</c:v>
                </c:pt>
                <c:pt idx="5262">
                  <c:v>12925.744889</c:v>
                </c:pt>
                <c:pt idx="5263">
                  <c:v>12928.2016</c:v>
                </c:pt>
                <c:pt idx="5264">
                  <c:v>12930.656058</c:v>
                </c:pt>
                <c:pt idx="5265">
                  <c:v>12933.110054999999</c:v>
                </c:pt>
                <c:pt idx="5266">
                  <c:v>12935.567349000001</c:v>
                </c:pt>
                <c:pt idx="5267">
                  <c:v>12938.014893</c:v>
                </c:pt>
                <c:pt idx="5268">
                  <c:v>12940.471867</c:v>
                </c:pt>
                <c:pt idx="5269">
                  <c:v>12942.931411</c:v>
                </c:pt>
                <c:pt idx="5270">
                  <c:v>12945.386922</c:v>
                </c:pt>
                <c:pt idx="5271">
                  <c:v>12947.835976</c:v>
                </c:pt>
                <c:pt idx="5272">
                  <c:v>12950.292041999999</c:v>
                </c:pt>
                <c:pt idx="5273">
                  <c:v>12952.747417</c:v>
                </c:pt>
                <c:pt idx="5274">
                  <c:v>12955.207861999999</c:v>
                </c:pt>
                <c:pt idx="5275">
                  <c:v>12957.663391</c:v>
                </c:pt>
                <c:pt idx="5276">
                  <c:v>12960.114536999999</c:v>
                </c:pt>
                <c:pt idx="5277">
                  <c:v>12962.561086</c:v>
                </c:pt>
                <c:pt idx="5278">
                  <c:v>12965.02009</c:v>
                </c:pt>
                <c:pt idx="5279">
                  <c:v>12967.479305999999</c:v>
                </c:pt>
                <c:pt idx="5280">
                  <c:v>12969.928694</c:v>
                </c:pt>
                <c:pt idx="5281">
                  <c:v>12972.383098</c:v>
                </c:pt>
                <c:pt idx="5282">
                  <c:v>12974.835072</c:v>
                </c:pt>
                <c:pt idx="5283">
                  <c:v>12977.298360999999</c:v>
                </c:pt>
                <c:pt idx="5284">
                  <c:v>12979.749053</c:v>
                </c:pt>
                <c:pt idx="5285">
                  <c:v>12982.206244000001</c:v>
                </c:pt>
                <c:pt idx="5286">
                  <c:v>12984.652872000001</c:v>
                </c:pt>
                <c:pt idx="5287">
                  <c:v>12987.11189</c:v>
                </c:pt>
                <c:pt idx="5288">
                  <c:v>12989.567897000001</c:v>
                </c:pt>
                <c:pt idx="5289">
                  <c:v>12992.019077999999</c:v>
                </c:pt>
                <c:pt idx="5290">
                  <c:v>12994.479866</c:v>
                </c:pt>
                <c:pt idx="5291">
                  <c:v>12996.937441</c:v>
                </c:pt>
                <c:pt idx="5292">
                  <c:v>12999.390036000001</c:v>
                </c:pt>
                <c:pt idx="5293">
                  <c:v>13001.850618</c:v>
                </c:pt>
                <c:pt idx="5294">
                  <c:v>13004.320798000001</c:v>
                </c:pt>
                <c:pt idx="5295">
                  <c:v>13006.767913</c:v>
                </c:pt>
                <c:pt idx="5296">
                  <c:v>13009.245991</c:v>
                </c:pt>
                <c:pt idx="5297">
                  <c:v>13011.699172000001</c:v>
                </c:pt>
                <c:pt idx="5298">
                  <c:v>13014.150727</c:v>
                </c:pt>
                <c:pt idx="5299">
                  <c:v>13016.621429999999</c:v>
                </c:pt>
                <c:pt idx="5300">
                  <c:v>13019.081174999999</c:v>
                </c:pt>
                <c:pt idx="5301">
                  <c:v>13021.538884</c:v>
                </c:pt>
                <c:pt idx="5302">
                  <c:v>13023.986998</c:v>
                </c:pt>
                <c:pt idx="5303">
                  <c:v>13026.442883</c:v>
                </c:pt>
                <c:pt idx="5304">
                  <c:v>13028.908044</c:v>
                </c:pt>
                <c:pt idx="5305">
                  <c:v>13031.364857</c:v>
                </c:pt>
                <c:pt idx="5306">
                  <c:v>13033.825142</c:v>
                </c:pt>
                <c:pt idx="5307">
                  <c:v>13036.277539000001</c:v>
                </c:pt>
                <c:pt idx="5308">
                  <c:v>13038.727889</c:v>
                </c:pt>
                <c:pt idx="5309">
                  <c:v>13041.179439</c:v>
                </c:pt>
                <c:pt idx="5310">
                  <c:v>13043.636442999999</c:v>
                </c:pt>
                <c:pt idx="5311">
                  <c:v>13046.086238</c:v>
                </c:pt>
                <c:pt idx="5312">
                  <c:v>13048.543436</c:v>
                </c:pt>
                <c:pt idx="5313">
                  <c:v>13051.002173000001</c:v>
                </c:pt>
                <c:pt idx="5314">
                  <c:v>13053.460703999999</c:v>
                </c:pt>
                <c:pt idx="5315">
                  <c:v>13055.915021000001</c:v>
                </c:pt>
                <c:pt idx="5316">
                  <c:v>13058.368653</c:v>
                </c:pt>
                <c:pt idx="5317">
                  <c:v>13060.820335</c:v>
                </c:pt>
                <c:pt idx="5318">
                  <c:v>13063.277171</c:v>
                </c:pt>
                <c:pt idx="5319">
                  <c:v>13065.735833000001</c:v>
                </c:pt>
                <c:pt idx="5320">
                  <c:v>13068.192052</c:v>
                </c:pt>
                <c:pt idx="5321">
                  <c:v>13070.636187</c:v>
                </c:pt>
                <c:pt idx="5322">
                  <c:v>13073.096754</c:v>
                </c:pt>
                <c:pt idx="5323">
                  <c:v>13075.553776999999</c:v>
                </c:pt>
                <c:pt idx="5324">
                  <c:v>13078.009451</c:v>
                </c:pt>
                <c:pt idx="5325">
                  <c:v>13080.468249</c:v>
                </c:pt>
                <c:pt idx="5326">
                  <c:v>13082.920835999999</c:v>
                </c:pt>
                <c:pt idx="5327">
                  <c:v>13085.375789</c:v>
                </c:pt>
                <c:pt idx="5328">
                  <c:v>13087.830727</c:v>
                </c:pt>
                <c:pt idx="5329">
                  <c:v>13090.29912</c:v>
                </c:pt>
                <c:pt idx="5330">
                  <c:v>13092.758900999999</c:v>
                </c:pt>
                <c:pt idx="5331">
                  <c:v>13095.220648</c:v>
                </c:pt>
                <c:pt idx="5332">
                  <c:v>13097.668965999999</c:v>
                </c:pt>
                <c:pt idx="5333">
                  <c:v>13100.12736</c:v>
                </c:pt>
                <c:pt idx="5334">
                  <c:v>13102.576532999999</c:v>
                </c:pt>
                <c:pt idx="5335">
                  <c:v>13105.035171</c:v>
                </c:pt>
                <c:pt idx="5336">
                  <c:v>13107.490561000001</c:v>
                </c:pt>
                <c:pt idx="5337">
                  <c:v>13109.941978999999</c:v>
                </c:pt>
                <c:pt idx="5338">
                  <c:v>13112.412872000001</c:v>
                </c:pt>
                <c:pt idx="5339">
                  <c:v>13114.870370000001</c:v>
                </c:pt>
                <c:pt idx="5340">
                  <c:v>13117.318841</c:v>
                </c:pt>
                <c:pt idx="5341">
                  <c:v>13119.782370000001</c:v>
                </c:pt>
                <c:pt idx="5342">
                  <c:v>13122.24001</c:v>
                </c:pt>
                <c:pt idx="5343">
                  <c:v>13124.69742</c:v>
                </c:pt>
                <c:pt idx="5344">
                  <c:v>13127.14501</c:v>
                </c:pt>
                <c:pt idx="5345">
                  <c:v>13129.594223</c:v>
                </c:pt>
                <c:pt idx="5346">
                  <c:v>13132.049578</c:v>
                </c:pt>
                <c:pt idx="5347">
                  <c:v>13134.509708</c:v>
                </c:pt>
                <c:pt idx="5348">
                  <c:v>13136.961309</c:v>
                </c:pt>
                <c:pt idx="5349">
                  <c:v>13139.417174</c:v>
                </c:pt>
                <c:pt idx="5350">
                  <c:v>13141.880549</c:v>
                </c:pt>
                <c:pt idx="5351">
                  <c:v>13144.329873000001</c:v>
                </c:pt>
                <c:pt idx="5352">
                  <c:v>13146.786647999999</c:v>
                </c:pt>
                <c:pt idx="5353">
                  <c:v>13149.248815000001</c:v>
                </c:pt>
                <c:pt idx="5354">
                  <c:v>13151.703047999999</c:v>
                </c:pt>
                <c:pt idx="5355">
                  <c:v>13154.150421</c:v>
                </c:pt>
                <c:pt idx="5356">
                  <c:v>13156.611575000001</c:v>
                </c:pt>
                <c:pt idx="5357">
                  <c:v>13159.062075</c:v>
                </c:pt>
                <c:pt idx="5358">
                  <c:v>13161.525261000001</c:v>
                </c:pt>
                <c:pt idx="5359">
                  <c:v>13163.973647000001</c:v>
                </c:pt>
                <c:pt idx="5360">
                  <c:v>13166.429778</c:v>
                </c:pt>
                <c:pt idx="5361">
                  <c:v>13168.882235999999</c:v>
                </c:pt>
                <c:pt idx="5362">
                  <c:v>13171.330882</c:v>
                </c:pt>
                <c:pt idx="5363">
                  <c:v>13173.795125000001</c:v>
                </c:pt>
                <c:pt idx="5364">
                  <c:v>13176.244559000001</c:v>
                </c:pt>
                <c:pt idx="5365">
                  <c:v>13178.699226999999</c:v>
                </c:pt>
                <c:pt idx="5366">
                  <c:v>13181.155323999999</c:v>
                </c:pt>
                <c:pt idx="5367">
                  <c:v>13183.612084</c:v>
                </c:pt>
                <c:pt idx="5368">
                  <c:v>13186.06293</c:v>
                </c:pt>
                <c:pt idx="5369">
                  <c:v>13188.519587999999</c:v>
                </c:pt>
                <c:pt idx="5370">
                  <c:v>13190.973835000001</c:v>
                </c:pt>
                <c:pt idx="5371">
                  <c:v>13193.430391</c:v>
                </c:pt>
                <c:pt idx="5372">
                  <c:v>13195.880123000001</c:v>
                </c:pt>
                <c:pt idx="5373">
                  <c:v>13198.338095999999</c:v>
                </c:pt>
                <c:pt idx="5374">
                  <c:v>13200.793798999999</c:v>
                </c:pt>
                <c:pt idx="5375">
                  <c:v>13203.249809000001</c:v>
                </c:pt>
                <c:pt idx="5376">
                  <c:v>13205.706876</c:v>
                </c:pt>
                <c:pt idx="5377">
                  <c:v>13208.168583000001</c:v>
                </c:pt>
                <c:pt idx="5378">
                  <c:v>13210.634896</c:v>
                </c:pt>
                <c:pt idx="5379">
                  <c:v>13213.092876999999</c:v>
                </c:pt>
                <c:pt idx="5380">
                  <c:v>13215.55121</c:v>
                </c:pt>
                <c:pt idx="5381">
                  <c:v>13218.002885</c:v>
                </c:pt>
                <c:pt idx="5382">
                  <c:v>13220.453889</c:v>
                </c:pt>
                <c:pt idx="5383">
                  <c:v>13222.91682</c:v>
                </c:pt>
                <c:pt idx="5384">
                  <c:v>13225.376832</c:v>
                </c:pt>
                <c:pt idx="5385">
                  <c:v>13227.828009000001</c:v>
                </c:pt>
                <c:pt idx="5386">
                  <c:v>13230.28577</c:v>
                </c:pt>
                <c:pt idx="5387">
                  <c:v>13232.741249000001</c:v>
                </c:pt>
                <c:pt idx="5388">
                  <c:v>13235.193722</c:v>
                </c:pt>
                <c:pt idx="5389">
                  <c:v>13237.644864</c:v>
                </c:pt>
                <c:pt idx="5390">
                  <c:v>13240.103999000001</c:v>
                </c:pt>
                <c:pt idx="5391">
                  <c:v>13242.561443000001</c:v>
                </c:pt>
                <c:pt idx="5392">
                  <c:v>13245.011272</c:v>
                </c:pt>
                <c:pt idx="5393">
                  <c:v>13247.470743</c:v>
                </c:pt>
                <c:pt idx="5394">
                  <c:v>13249.920835000001</c:v>
                </c:pt>
                <c:pt idx="5395">
                  <c:v>13252.371886000001</c:v>
                </c:pt>
                <c:pt idx="5396">
                  <c:v>13254.829242</c:v>
                </c:pt>
                <c:pt idx="5397">
                  <c:v>13257.298981</c:v>
                </c:pt>
                <c:pt idx="5398">
                  <c:v>13259.763814</c:v>
                </c:pt>
                <c:pt idx="5399">
                  <c:v>13262.233056999999</c:v>
                </c:pt>
                <c:pt idx="5400">
                  <c:v>13264.682084</c:v>
                </c:pt>
                <c:pt idx="5401">
                  <c:v>13267.133877</c:v>
                </c:pt>
                <c:pt idx="5402">
                  <c:v>13269.593000000001</c:v>
                </c:pt>
                <c:pt idx="5403">
                  <c:v>13272.045846999999</c:v>
                </c:pt>
                <c:pt idx="5404">
                  <c:v>13274.503382000001</c:v>
                </c:pt>
                <c:pt idx="5405">
                  <c:v>13276.970901999999</c:v>
                </c:pt>
                <c:pt idx="5406">
                  <c:v>13279.429706000001</c:v>
                </c:pt>
                <c:pt idx="5407">
                  <c:v>13281.881785</c:v>
                </c:pt>
                <c:pt idx="5408">
                  <c:v>13284.339722000001</c:v>
                </c:pt>
                <c:pt idx="5409">
                  <c:v>13286.799155000001</c:v>
                </c:pt>
                <c:pt idx="5410">
                  <c:v>13289.266036999999</c:v>
                </c:pt>
                <c:pt idx="5411">
                  <c:v>13291.724636000001</c:v>
                </c:pt>
                <c:pt idx="5412">
                  <c:v>13294.17073</c:v>
                </c:pt>
                <c:pt idx="5413">
                  <c:v>13296.632538</c:v>
                </c:pt>
                <c:pt idx="5414">
                  <c:v>13299.106218999999</c:v>
                </c:pt>
                <c:pt idx="5415">
                  <c:v>13301.552232</c:v>
                </c:pt>
                <c:pt idx="5416">
                  <c:v>13304.030615</c:v>
                </c:pt>
                <c:pt idx="5417">
                  <c:v>13306.480826999999</c:v>
                </c:pt>
                <c:pt idx="5418">
                  <c:v>13308.937722000001</c:v>
                </c:pt>
                <c:pt idx="5419">
                  <c:v>13311.397698000001</c:v>
                </c:pt>
                <c:pt idx="5420">
                  <c:v>13313.856424</c:v>
                </c:pt>
                <c:pt idx="5421">
                  <c:v>13316.321977</c:v>
                </c:pt>
                <c:pt idx="5422">
                  <c:v>13318.778764000001</c:v>
                </c:pt>
                <c:pt idx="5423">
                  <c:v>13321.234587000001</c:v>
                </c:pt>
                <c:pt idx="5424">
                  <c:v>13323.687613</c:v>
                </c:pt>
                <c:pt idx="5425">
                  <c:v>13326.139259</c:v>
                </c:pt>
                <c:pt idx="5426">
                  <c:v>13328.593266</c:v>
                </c:pt>
                <c:pt idx="5427">
                  <c:v>13331.045914</c:v>
                </c:pt>
                <c:pt idx="5428">
                  <c:v>13333.506331000001</c:v>
                </c:pt>
                <c:pt idx="5429">
                  <c:v>13335.954948000001</c:v>
                </c:pt>
                <c:pt idx="5430">
                  <c:v>13338.426121</c:v>
                </c:pt>
                <c:pt idx="5431">
                  <c:v>13340.894</c:v>
                </c:pt>
                <c:pt idx="5432">
                  <c:v>13343.353791</c:v>
                </c:pt>
                <c:pt idx="5433">
                  <c:v>13345.800126</c:v>
                </c:pt>
                <c:pt idx="5434">
                  <c:v>13348.258975999999</c:v>
                </c:pt>
                <c:pt idx="5435">
                  <c:v>13350.715393</c:v>
                </c:pt>
                <c:pt idx="5436">
                  <c:v>13353.165188000001</c:v>
                </c:pt>
                <c:pt idx="5437">
                  <c:v>13355.615076</c:v>
                </c:pt>
                <c:pt idx="5438">
                  <c:v>13358.067859000001</c:v>
                </c:pt>
                <c:pt idx="5439">
                  <c:v>13360.525604</c:v>
                </c:pt>
                <c:pt idx="5440">
                  <c:v>13362.978999999999</c:v>
                </c:pt>
                <c:pt idx="5441">
                  <c:v>13365.438231</c:v>
                </c:pt>
                <c:pt idx="5442">
                  <c:v>13367.889363</c:v>
                </c:pt>
                <c:pt idx="5443">
                  <c:v>13370.343971</c:v>
                </c:pt>
                <c:pt idx="5444">
                  <c:v>13372.795760999999</c:v>
                </c:pt>
                <c:pt idx="5445">
                  <c:v>13375.248245000001</c:v>
                </c:pt>
                <c:pt idx="5446">
                  <c:v>13377.704234999999</c:v>
                </c:pt>
                <c:pt idx="5447">
                  <c:v>13380.156312999999</c:v>
                </c:pt>
                <c:pt idx="5448">
                  <c:v>13382.613810999999</c:v>
                </c:pt>
                <c:pt idx="5449">
                  <c:v>13385.072875</c:v>
                </c:pt>
                <c:pt idx="5450">
                  <c:v>13387.527141</c:v>
                </c:pt>
                <c:pt idx="5451">
                  <c:v>13389.978870000001</c:v>
                </c:pt>
                <c:pt idx="5452">
                  <c:v>13392.450026</c:v>
                </c:pt>
                <c:pt idx="5453">
                  <c:v>13394.906853</c:v>
                </c:pt>
                <c:pt idx="5454">
                  <c:v>13397.357105999999</c:v>
                </c:pt>
                <c:pt idx="5455">
                  <c:v>13399.819992000001</c:v>
                </c:pt>
                <c:pt idx="5456">
                  <c:v>13402.268558</c:v>
                </c:pt>
                <c:pt idx="5457">
                  <c:v>13404.72654</c:v>
                </c:pt>
                <c:pt idx="5458">
                  <c:v>13407.180258</c:v>
                </c:pt>
                <c:pt idx="5459">
                  <c:v>13409.633879999999</c:v>
                </c:pt>
                <c:pt idx="5460">
                  <c:v>13412.088551000001</c:v>
                </c:pt>
                <c:pt idx="5461">
                  <c:v>13414.542240999999</c:v>
                </c:pt>
                <c:pt idx="5462">
                  <c:v>13416.992139</c:v>
                </c:pt>
                <c:pt idx="5463">
                  <c:v>13419.449833000001</c:v>
                </c:pt>
                <c:pt idx="5464">
                  <c:v>13421.908767999999</c:v>
                </c:pt>
                <c:pt idx="5465">
                  <c:v>13424.361983999999</c:v>
                </c:pt>
                <c:pt idx="5466">
                  <c:v>13426.81187</c:v>
                </c:pt>
                <c:pt idx="5467">
                  <c:v>13429.27073</c:v>
                </c:pt>
                <c:pt idx="5468">
                  <c:v>13431.731288999999</c:v>
                </c:pt>
                <c:pt idx="5469">
                  <c:v>13434.185626</c:v>
                </c:pt>
                <c:pt idx="5470">
                  <c:v>13436.634889999999</c:v>
                </c:pt>
                <c:pt idx="5471">
                  <c:v>13439.088409</c:v>
                </c:pt>
                <c:pt idx="5472">
                  <c:v>13441.558703000001</c:v>
                </c:pt>
                <c:pt idx="5473">
                  <c:v>13444.019364</c:v>
                </c:pt>
                <c:pt idx="5474">
                  <c:v>13446.465109999999</c:v>
                </c:pt>
                <c:pt idx="5475">
                  <c:v>13448.929582999999</c:v>
                </c:pt>
                <c:pt idx="5476">
                  <c:v>13451.386676</c:v>
                </c:pt>
                <c:pt idx="5477">
                  <c:v>13453.840389000001</c:v>
                </c:pt>
                <c:pt idx="5478">
                  <c:v>13456.287043</c:v>
                </c:pt>
                <c:pt idx="5479">
                  <c:v>13458.744742999999</c:v>
                </c:pt>
                <c:pt idx="5480">
                  <c:v>13461.192005999999</c:v>
                </c:pt>
                <c:pt idx="5481">
                  <c:v>13463.647258999999</c:v>
                </c:pt>
                <c:pt idx="5482">
                  <c:v>13466.106843</c:v>
                </c:pt>
                <c:pt idx="5483">
                  <c:v>13468.567757000001</c:v>
                </c:pt>
                <c:pt idx="5484">
                  <c:v>13471.016905</c:v>
                </c:pt>
                <c:pt idx="5485">
                  <c:v>13473.477156000001</c:v>
                </c:pt>
                <c:pt idx="5486">
                  <c:v>13475.93612</c:v>
                </c:pt>
                <c:pt idx="5487">
                  <c:v>13478.390287</c:v>
                </c:pt>
                <c:pt idx="5488">
                  <c:v>13480.843553999999</c:v>
                </c:pt>
                <c:pt idx="5489">
                  <c:v>13483.292294999999</c:v>
                </c:pt>
                <c:pt idx="5490">
                  <c:v>13485.746649999999</c:v>
                </c:pt>
                <c:pt idx="5491">
                  <c:v>13488.223097</c:v>
                </c:pt>
                <c:pt idx="5492">
                  <c:v>13490.669701000001</c:v>
                </c:pt>
                <c:pt idx="5493">
                  <c:v>13493.139123000001</c:v>
                </c:pt>
                <c:pt idx="5494">
                  <c:v>13495.602967999999</c:v>
                </c:pt>
                <c:pt idx="5495">
                  <c:v>13498.053411000001</c:v>
                </c:pt>
                <c:pt idx="5496">
                  <c:v>13500.510396</c:v>
                </c:pt>
                <c:pt idx="5497">
                  <c:v>13502.968245</c:v>
                </c:pt>
                <c:pt idx="5498">
                  <c:v>13505.416031000001</c:v>
                </c:pt>
                <c:pt idx="5499">
                  <c:v>13507.872896999999</c:v>
                </c:pt>
                <c:pt idx="5500">
                  <c:v>13510.329772999999</c:v>
                </c:pt>
                <c:pt idx="5501">
                  <c:v>13512.789291999999</c:v>
                </c:pt>
                <c:pt idx="5502">
                  <c:v>13515.246241000001</c:v>
                </c:pt>
                <c:pt idx="5503">
                  <c:v>13517.701799</c:v>
                </c:pt>
                <c:pt idx="5504">
                  <c:v>13520.148187000001</c:v>
                </c:pt>
                <c:pt idx="5505">
                  <c:v>13522.603197</c:v>
                </c:pt>
                <c:pt idx="5506">
                  <c:v>13525.05745</c:v>
                </c:pt>
                <c:pt idx="5507">
                  <c:v>13527.512542</c:v>
                </c:pt>
                <c:pt idx="5508">
                  <c:v>13529.968953</c:v>
                </c:pt>
                <c:pt idx="5509">
                  <c:v>13532.425374</c:v>
                </c:pt>
                <c:pt idx="5510">
                  <c:v>13534.886770999999</c:v>
                </c:pt>
                <c:pt idx="5511">
                  <c:v>13537.337621999999</c:v>
                </c:pt>
                <c:pt idx="5512">
                  <c:v>13539.806445</c:v>
                </c:pt>
                <c:pt idx="5513">
                  <c:v>13542.268805</c:v>
                </c:pt>
                <c:pt idx="5514">
                  <c:v>13544.71956</c:v>
                </c:pt>
                <c:pt idx="5515">
                  <c:v>13547.17596</c:v>
                </c:pt>
                <c:pt idx="5516">
                  <c:v>13549.636286999999</c:v>
                </c:pt>
                <c:pt idx="5517">
                  <c:v>13552.084003</c:v>
                </c:pt>
                <c:pt idx="5518">
                  <c:v>13554.537877999999</c:v>
                </c:pt>
                <c:pt idx="5519">
                  <c:v>13557.009957</c:v>
                </c:pt>
                <c:pt idx="5520">
                  <c:v>13559.464027</c:v>
                </c:pt>
                <c:pt idx="5521">
                  <c:v>13561.928572999999</c:v>
                </c:pt>
                <c:pt idx="5522">
                  <c:v>13564.375604000001</c:v>
                </c:pt>
                <c:pt idx="5523">
                  <c:v>13566.833876999999</c:v>
                </c:pt>
                <c:pt idx="5524">
                  <c:v>13569.291123999999</c:v>
                </c:pt>
                <c:pt idx="5525">
                  <c:v>13571.740675999999</c:v>
                </c:pt>
                <c:pt idx="5526">
                  <c:v>13574.198345000001</c:v>
                </c:pt>
                <c:pt idx="5527">
                  <c:v>13576.647411</c:v>
                </c:pt>
                <c:pt idx="5528">
                  <c:v>13579.099746</c:v>
                </c:pt>
                <c:pt idx="5529">
                  <c:v>13581.558539</c:v>
                </c:pt>
                <c:pt idx="5530">
                  <c:v>13584.014684</c:v>
                </c:pt>
                <c:pt idx="5531">
                  <c:v>13586.474147000001</c:v>
                </c:pt>
                <c:pt idx="5532">
                  <c:v>13588.923312999999</c:v>
                </c:pt>
                <c:pt idx="5533">
                  <c:v>13591.37795</c:v>
                </c:pt>
                <c:pt idx="5534">
                  <c:v>13593.833876999999</c:v>
                </c:pt>
                <c:pt idx="5535">
                  <c:v>13596.284825000001</c:v>
                </c:pt>
                <c:pt idx="5536">
                  <c:v>13598.755041</c:v>
                </c:pt>
                <c:pt idx="5537">
                  <c:v>13601.209327</c:v>
                </c:pt>
                <c:pt idx="5538">
                  <c:v>13603.662877000001</c:v>
                </c:pt>
                <c:pt idx="5539">
                  <c:v>13606.116171</c:v>
                </c:pt>
                <c:pt idx="5540">
                  <c:v>13608.572797000001</c:v>
                </c:pt>
                <c:pt idx="5541">
                  <c:v>13611.044746</c:v>
                </c:pt>
                <c:pt idx="5542">
                  <c:v>13613.4933</c:v>
                </c:pt>
                <c:pt idx="5543">
                  <c:v>13615.972777999999</c:v>
                </c:pt>
                <c:pt idx="5544">
                  <c:v>13618.428814000001</c:v>
                </c:pt>
                <c:pt idx="5545">
                  <c:v>13620.885808999999</c:v>
                </c:pt>
                <c:pt idx="5546">
                  <c:v>13623.335127</c:v>
                </c:pt>
                <c:pt idx="5547">
                  <c:v>13625.794164000001</c:v>
                </c:pt>
                <c:pt idx="5548">
                  <c:v>13628.252892</c:v>
                </c:pt>
                <c:pt idx="5549">
                  <c:v>13630.698672</c:v>
                </c:pt>
                <c:pt idx="5550">
                  <c:v>13633.163430000001</c:v>
                </c:pt>
                <c:pt idx="5551">
                  <c:v>13635.608260999999</c:v>
                </c:pt>
                <c:pt idx="5552">
                  <c:v>13638.065140000001</c:v>
                </c:pt>
                <c:pt idx="5553">
                  <c:v>13640.51719</c:v>
                </c:pt>
                <c:pt idx="5554">
                  <c:v>13642.974313999999</c:v>
                </c:pt>
                <c:pt idx="5555">
                  <c:v>13645.432924999999</c:v>
                </c:pt>
                <c:pt idx="5556">
                  <c:v>13647.886555999999</c:v>
                </c:pt>
                <c:pt idx="5557">
                  <c:v>13650.344692999999</c:v>
                </c:pt>
                <c:pt idx="5558">
                  <c:v>13652.798822000001</c:v>
                </c:pt>
                <c:pt idx="5559">
                  <c:v>13655.272241000001</c:v>
                </c:pt>
                <c:pt idx="5560">
                  <c:v>13657.722936</c:v>
                </c:pt>
                <c:pt idx="5561">
                  <c:v>13660.181392</c:v>
                </c:pt>
                <c:pt idx="5562">
                  <c:v>13662.633924</c:v>
                </c:pt>
                <c:pt idx="5563">
                  <c:v>13665.084959</c:v>
                </c:pt>
                <c:pt idx="5564">
                  <c:v>13667.543134</c:v>
                </c:pt>
                <c:pt idx="5565">
                  <c:v>13669.987660999999</c:v>
                </c:pt>
                <c:pt idx="5566">
                  <c:v>13672.443789000001</c:v>
                </c:pt>
                <c:pt idx="5567">
                  <c:v>13674.901304000001</c:v>
                </c:pt>
                <c:pt idx="5568">
                  <c:v>13677.357597</c:v>
                </c:pt>
                <c:pt idx="5569">
                  <c:v>13679.811564</c:v>
                </c:pt>
                <c:pt idx="5570">
                  <c:v>13682.258680999999</c:v>
                </c:pt>
                <c:pt idx="5571">
                  <c:v>13684.722384000001</c:v>
                </c:pt>
                <c:pt idx="5572">
                  <c:v>13687.166929999999</c:v>
                </c:pt>
                <c:pt idx="5573">
                  <c:v>13689.62595</c:v>
                </c:pt>
                <c:pt idx="5574">
                  <c:v>13692.086740000001</c:v>
                </c:pt>
                <c:pt idx="5575">
                  <c:v>13694.538871999999</c:v>
                </c:pt>
                <c:pt idx="5576">
                  <c:v>13696.987889</c:v>
                </c:pt>
                <c:pt idx="5577">
                  <c:v>13699.452094</c:v>
                </c:pt>
                <c:pt idx="5578">
                  <c:v>13701.903147000001</c:v>
                </c:pt>
                <c:pt idx="5579">
                  <c:v>13704.370815</c:v>
                </c:pt>
                <c:pt idx="5580">
                  <c:v>13706.831866</c:v>
                </c:pt>
                <c:pt idx="5581">
                  <c:v>13709.282885000001</c:v>
                </c:pt>
                <c:pt idx="5582">
                  <c:v>13711.744413</c:v>
                </c:pt>
                <c:pt idx="5583">
                  <c:v>13714.19728</c:v>
                </c:pt>
                <c:pt idx="5584">
                  <c:v>13716.645022000001</c:v>
                </c:pt>
                <c:pt idx="5585">
                  <c:v>13719.104074999999</c:v>
                </c:pt>
                <c:pt idx="5586">
                  <c:v>13721.561304999999</c:v>
                </c:pt>
                <c:pt idx="5587">
                  <c:v>13724.02809</c:v>
                </c:pt>
                <c:pt idx="5588">
                  <c:v>13726.485387000001</c:v>
                </c:pt>
                <c:pt idx="5589">
                  <c:v>13728.936272999999</c:v>
                </c:pt>
                <c:pt idx="5590">
                  <c:v>13731.385765999999</c:v>
                </c:pt>
                <c:pt idx="5591">
                  <c:v>13733.846627000001</c:v>
                </c:pt>
                <c:pt idx="5592">
                  <c:v>13736.304238999999</c:v>
                </c:pt>
                <c:pt idx="5593">
                  <c:v>13738.761677</c:v>
                </c:pt>
                <c:pt idx="5594">
                  <c:v>13741.211589</c:v>
                </c:pt>
                <c:pt idx="5595">
                  <c:v>13743.667805999999</c:v>
                </c:pt>
                <c:pt idx="5596">
                  <c:v>13746.142008999999</c:v>
                </c:pt>
                <c:pt idx="5597">
                  <c:v>13748.604871</c:v>
                </c:pt>
                <c:pt idx="5598">
                  <c:v>13751.053175999999</c:v>
                </c:pt>
                <c:pt idx="5599">
                  <c:v>13753.506036000001</c:v>
                </c:pt>
                <c:pt idx="5600">
                  <c:v>13755.965915999999</c:v>
                </c:pt>
                <c:pt idx="5601">
                  <c:v>13758.419245999999</c:v>
                </c:pt>
                <c:pt idx="5602">
                  <c:v>13760.881883</c:v>
                </c:pt>
                <c:pt idx="5603">
                  <c:v>13763.330732</c:v>
                </c:pt>
                <c:pt idx="5604">
                  <c:v>13765.789817000001</c:v>
                </c:pt>
                <c:pt idx="5605">
                  <c:v>13768.245964</c:v>
                </c:pt>
                <c:pt idx="5606">
                  <c:v>13770.691907</c:v>
                </c:pt>
                <c:pt idx="5607">
                  <c:v>13773.146984999999</c:v>
                </c:pt>
                <c:pt idx="5608">
                  <c:v>13775.60009</c:v>
                </c:pt>
                <c:pt idx="5609">
                  <c:v>13778.055068</c:v>
                </c:pt>
                <c:pt idx="5610">
                  <c:v>13780.525777000001</c:v>
                </c:pt>
                <c:pt idx="5611">
                  <c:v>13782.980156</c:v>
                </c:pt>
                <c:pt idx="5612">
                  <c:v>13785.440215000001</c:v>
                </c:pt>
                <c:pt idx="5613">
                  <c:v>13787.88898</c:v>
                </c:pt>
                <c:pt idx="5614">
                  <c:v>13790.337724000001</c:v>
                </c:pt>
                <c:pt idx="5615">
                  <c:v>13792.796259999999</c:v>
                </c:pt>
                <c:pt idx="5616">
                  <c:v>13795.265007</c:v>
                </c:pt>
                <c:pt idx="5617">
                  <c:v>13797.724147999999</c:v>
                </c:pt>
                <c:pt idx="5618">
                  <c:v>13800.184536999999</c:v>
                </c:pt>
                <c:pt idx="5619">
                  <c:v>13802.637997</c:v>
                </c:pt>
                <c:pt idx="5620">
                  <c:v>13805.113266</c:v>
                </c:pt>
                <c:pt idx="5621">
                  <c:v>13807.566172999999</c:v>
                </c:pt>
                <c:pt idx="5622">
                  <c:v>13810.016701</c:v>
                </c:pt>
                <c:pt idx="5623">
                  <c:v>13812.479721</c:v>
                </c:pt>
                <c:pt idx="5624">
                  <c:v>13814.937620000001</c:v>
                </c:pt>
                <c:pt idx="5625">
                  <c:v>13817.400333</c:v>
                </c:pt>
                <c:pt idx="5626">
                  <c:v>13819.844372</c:v>
                </c:pt>
                <c:pt idx="5627">
                  <c:v>13822.297451</c:v>
                </c:pt>
                <c:pt idx="5628">
                  <c:v>13824.760597</c:v>
                </c:pt>
                <c:pt idx="5629">
                  <c:v>13827.21068</c:v>
                </c:pt>
                <c:pt idx="5630">
                  <c:v>13829.669109</c:v>
                </c:pt>
                <c:pt idx="5631">
                  <c:v>13832.125794</c:v>
                </c:pt>
                <c:pt idx="5632">
                  <c:v>13834.569297</c:v>
                </c:pt>
                <c:pt idx="5633">
                  <c:v>13837.028856999999</c:v>
                </c:pt>
                <c:pt idx="5634">
                  <c:v>13839.486582</c:v>
                </c:pt>
                <c:pt idx="5635">
                  <c:v>13841.958677000001</c:v>
                </c:pt>
                <c:pt idx="5636">
                  <c:v>13844.411587000001</c:v>
                </c:pt>
                <c:pt idx="5637">
                  <c:v>13846.865344</c:v>
                </c:pt>
                <c:pt idx="5638">
                  <c:v>13849.317261</c:v>
                </c:pt>
                <c:pt idx="5639">
                  <c:v>13851.774378</c:v>
                </c:pt>
                <c:pt idx="5640">
                  <c:v>13854.232602</c:v>
                </c:pt>
                <c:pt idx="5641">
                  <c:v>13856.681334999999</c:v>
                </c:pt>
                <c:pt idx="5642">
                  <c:v>13859.134201000001</c:v>
                </c:pt>
                <c:pt idx="5643">
                  <c:v>13861.586418000001</c:v>
                </c:pt>
                <c:pt idx="5644">
                  <c:v>13864.043390999999</c:v>
                </c:pt>
                <c:pt idx="5645">
                  <c:v>13866.504827000001</c:v>
                </c:pt>
                <c:pt idx="5646">
                  <c:v>13868.955814000001</c:v>
                </c:pt>
                <c:pt idx="5647">
                  <c:v>13871.415331</c:v>
                </c:pt>
                <c:pt idx="5648">
                  <c:v>13873.860984999999</c:v>
                </c:pt>
                <c:pt idx="5649">
                  <c:v>13876.321961</c:v>
                </c:pt>
                <c:pt idx="5650">
                  <c:v>13878.779053</c:v>
                </c:pt>
                <c:pt idx="5651">
                  <c:v>13881.233134</c:v>
                </c:pt>
                <c:pt idx="5652">
                  <c:v>13883.685269</c:v>
                </c:pt>
                <c:pt idx="5653">
                  <c:v>13886.137885</c:v>
                </c:pt>
                <c:pt idx="5654">
                  <c:v>13888.598233999999</c:v>
                </c:pt>
                <c:pt idx="5655">
                  <c:v>13891.049563</c:v>
                </c:pt>
                <c:pt idx="5656">
                  <c:v>13893.505756</c:v>
                </c:pt>
                <c:pt idx="5657">
                  <c:v>13895.956865</c:v>
                </c:pt>
                <c:pt idx="5658">
                  <c:v>13898.413626</c:v>
                </c:pt>
                <c:pt idx="5659">
                  <c:v>13900.877358</c:v>
                </c:pt>
                <c:pt idx="5660">
                  <c:v>13903.327046</c:v>
                </c:pt>
                <c:pt idx="5661">
                  <c:v>13905.783131</c:v>
                </c:pt>
                <c:pt idx="5662">
                  <c:v>13908.239645</c:v>
                </c:pt>
                <c:pt idx="5663">
                  <c:v>13910.695184</c:v>
                </c:pt>
                <c:pt idx="5664">
                  <c:v>13913.147897999999</c:v>
                </c:pt>
                <c:pt idx="5665">
                  <c:v>13915.622004999999</c:v>
                </c:pt>
                <c:pt idx="5666">
                  <c:v>13918.082784</c:v>
                </c:pt>
                <c:pt idx="5667">
                  <c:v>13920.531374</c:v>
                </c:pt>
                <c:pt idx="5668">
                  <c:v>13922.989975</c:v>
                </c:pt>
                <c:pt idx="5669">
                  <c:v>13925.439807999999</c:v>
                </c:pt>
                <c:pt idx="5670">
                  <c:v>13927.902566999999</c:v>
                </c:pt>
                <c:pt idx="5671">
                  <c:v>13930.350171</c:v>
                </c:pt>
                <c:pt idx="5672">
                  <c:v>13932.811597</c:v>
                </c:pt>
                <c:pt idx="5673">
                  <c:v>13935.275159000001</c:v>
                </c:pt>
                <c:pt idx="5674">
                  <c:v>13937.736301999999</c:v>
                </c:pt>
                <c:pt idx="5675">
                  <c:v>13940.185894</c:v>
                </c:pt>
                <c:pt idx="5676">
                  <c:v>13942.638222</c:v>
                </c:pt>
                <c:pt idx="5677">
                  <c:v>13945.090328</c:v>
                </c:pt>
                <c:pt idx="5678">
                  <c:v>13947.555428</c:v>
                </c:pt>
                <c:pt idx="5679">
                  <c:v>13950.003554999999</c:v>
                </c:pt>
                <c:pt idx="5680">
                  <c:v>13952.462583</c:v>
                </c:pt>
                <c:pt idx="5681">
                  <c:v>13954.909287</c:v>
                </c:pt>
                <c:pt idx="5682">
                  <c:v>13957.376071000001</c:v>
                </c:pt>
                <c:pt idx="5683">
                  <c:v>13959.822260000001</c:v>
                </c:pt>
                <c:pt idx="5684">
                  <c:v>13962.281288</c:v>
                </c:pt>
                <c:pt idx="5685">
                  <c:v>13964.736783</c:v>
                </c:pt>
                <c:pt idx="5686">
                  <c:v>13967.186835</c:v>
                </c:pt>
                <c:pt idx="5687">
                  <c:v>13969.642717999999</c:v>
                </c:pt>
                <c:pt idx="5688">
                  <c:v>13972.103230000001</c:v>
                </c:pt>
                <c:pt idx="5689">
                  <c:v>13974.569914</c:v>
                </c:pt>
                <c:pt idx="5690">
                  <c:v>13977.029785999999</c:v>
                </c:pt>
                <c:pt idx="5691">
                  <c:v>13979.483686</c:v>
                </c:pt>
                <c:pt idx="5692">
                  <c:v>13981.933326</c:v>
                </c:pt>
                <c:pt idx="5693">
                  <c:v>13984.390042999999</c:v>
                </c:pt>
                <c:pt idx="5694">
                  <c:v>13986.847844</c:v>
                </c:pt>
                <c:pt idx="5695">
                  <c:v>13989.293079999999</c:v>
                </c:pt>
                <c:pt idx="5696">
                  <c:v>13991.747004999999</c:v>
                </c:pt>
                <c:pt idx="5697">
                  <c:v>13994.210529</c:v>
                </c:pt>
                <c:pt idx="5698">
                  <c:v>13996.667356</c:v>
                </c:pt>
                <c:pt idx="5699">
                  <c:v>13999.138545</c:v>
                </c:pt>
                <c:pt idx="5700">
                  <c:v>14001.591155</c:v>
                </c:pt>
                <c:pt idx="5701">
                  <c:v>14004.041531999999</c:v>
                </c:pt>
                <c:pt idx="5702">
                  <c:v>14006.490056000001</c:v>
                </c:pt>
                <c:pt idx="5703">
                  <c:v>14008.95477</c:v>
                </c:pt>
                <c:pt idx="5704">
                  <c:v>14011.421203</c:v>
                </c:pt>
                <c:pt idx="5705">
                  <c:v>14013.889596000001</c:v>
                </c:pt>
                <c:pt idx="5706">
                  <c:v>14016.351119000001</c:v>
                </c:pt>
                <c:pt idx="5707">
                  <c:v>14018.800642</c:v>
                </c:pt>
                <c:pt idx="5708">
                  <c:v>14021.261756</c:v>
                </c:pt>
                <c:pt idx="5709">
                  <c:v>14023.707116</c:v>
                </c:pt>
                <c:pt idx="5710">
                  <c:v>14026.167035</c:v>
                </c:pt>
                <c:pt idx="5711">
                  <c:v>14028.624546999999</c:v>
                </c:pt>
                <c:pt idx="5712">
                  <c:v>14031.072258</c:v>
                </c:pt>
                <c:pt idx="5713">
                  <c:v>14033.538234</c:v>
                </c:pt>
                <c:pt idx="5714">
                  <c:v>14036.005332999999</c:v>
                </c:pt>
                <c:pt idx="5715">
                  <c:v>14038.461264</c:v>
                </c:pt>
                <c:pt idx="5716">
                  <c:v>14040.926552000001</c:v>
                </c:pt>
                <c:pt idx="5717">
                  <c:v>14043.377745</c:v>
                </c:pt>
                <c:pt idx="5718">
                  <c:v>14045.826958</c:v>
                </c:pt>
                <c:pt idx="5719">
                  <c:v>14048.279974999999</c:v>
                </c:pt>
                <c:pt idx="5720">
                  <c:v>14050.733958000001</c:v>
                </c:pt>
                <c:pt idx="5721">
                  <c:v>14053.186981000001</c:v>
                </c:pt>
                <c:pt idx="5722">
                  <c:v>14055.642258</c:v>
                </c:pt>
                <c:pt idx="5723">
                  <c:v>14058.09844</c:v>
                </c:pt>
                <c:pt idx="5724">
                  <c:v>14060.54868</c:v>
                </c:pt>
                <c:pt idx="5725">
                  <c:v>14063.021769000001</c:v>
                </c:pt>
                <c:pt idx="5726">
                  <c:v>14065.480992000001</c:v>
                </c:pt>
                <c:pt idx="5727">
                  <c:v>14067.934415</c:v>
                </c:pt>
                <c:pt idx="5728">
                  <c:v>14070.388637</c:v>
                </c:pt>
                <c:pt idx="5729">
                  <c:v>14072.843277</c:v>
                </c:pt>
                <c:pt idx="5730">
                  <c:v>14075.316982</c:v>
                </c:pt>
                <c:pt idx="5731">
                  <c:v>14077.781207</c:v>
                </c:pt>
                <c:pt idx="5732">
                  <c:v>14080.237273000001</c:v>
                </c:pt>
                <c:pt idx="5733">
                  <c:v>14082.690897</c:v>
                </c:pt>
                <c:pt idx="5734">
                  <c:v>14085.140125</c:v>
                </c:pt>
                <c:pt idx="5735">
                  <c:v>14087.600062</c:v>
                </c:pt>
                <c:pt idx="5736">
                  <c:v>14090.059348000001</c:v>
                </c:pt>
                <c:pt idx="5737">
                  <c:v>14092.502367999999</c:v>
                </c:pt>
                <c:pt idx="5738">
                  <c:v>14094.964577999999</c:v>
                </c:pt>
                <c:pt idx="5739">
                  <c:v>14097.417718000001</c:v>
                </c:pt>
                <c:pt idx="5740">
                  <c:v>14099.873213000001</c:v>
                </c:pt>
                <c:pt idx="5741">
                  <c:v>14102.328665000001</c:v>
                </c:pt>
                <c:pt idx="5742">
                  <c:v>14104.803438000001</c:v>
                </c:pt>
                <c:pt idx="5743">
                  <c:v>14107.259744000001</c:v>
                </c:pt>
                <c:pt idx="5744">
                  <c:v>14109.718805</c:v>
                </c:pt>
                <c:pt idx="5745">
                  <c:v>14112.171217999999</c:v>
                </c:pt>
                <c:pt idx="5746">
                  <c:v>14114.627307999999</c:v>
                </c:pt>
                <c:pt idx="5747">
                  <c:v>14117.082710000001</c:v>
                </c:pt>
                <c:pt idx="5748">
                  <c:v>14119.533925</c:v>
                </c:pt>
                <c:pt idx="5749">
                  <c:v>14121.983232</c:v>
                </c:pt>
                <c:pt idx="5750">
                  <c:v>14124.439331</c:v>
                </c:pt>
                <c:pt idx="5751">
                  <c:v>14126.902759000001</c:v>
                </c:pt>
                <c:pt idx="5752">
                  <c:v>14129.352865999999</c:v>
                </c:pt>
                <c:pt idx="5753">
                  <c:v>14131.812791</c:v>
                </c:pt>
                <c:pt idx="5754">
                  <c:v>14134.258400999999</c:v>
                </c:pt>
                <c:pt idx="5755">
                  <c:v>14136.71117</c:v>
                </c:pt>
                <c:pt idx="5756">
                  <c:v>14139.172374</c:v>
                </c:pt>
                <c:pt idx="5757">
                  <c:v>14141.628803</c:v>
                </c:pt>
                <c:pt idx="5758">
                  <c:v>14144.079686999999</c:v>
                </c:pt>
                <c:pt idx="5759">
                  <c:v>14146.538716999999</c:v>
                </c:pt>
                <c:pt idx="5760">
                  <c:v>14148.990139</c:v>
                </c:pt>
                <c:pt idx="5761">
                  <c:v>14151.448560000001</c:v>
                </c:pt>
                <c:pt idx="5762">
                  <c:v>14153.917702999999</c:v>
                </c:pt>
                <c:pt idx="5763">
                  <c:v>14156.377623</c:v>
                </c:pt>
                <c:pt idx="5764">
                  <c:v>14158.828276</c:v>
                </c:pt>
                <c:pt idx="5765">
                  <c:v>14161.283255</c:v>
                </c:pt>
                <c:pt idx="5766">
                  <c:v>14163.733055999999</c:v>
                </c:pt>
                <c:pt idx="5767">
                  <c:v>14166.194297</c:v>
                </c:pt>
                <c:pt idx="5768">
                  <c:v>14168.651064</c:v>
                </c:pt>
                <c:pt idx="5769">
                  <c:v>14171.098398</c:v>
                </c:pt>
                <c:pt idx="5770">
                  <c:v>14173.556272</c:v>
                </c:pt>
                <c:pt idx="5771">
                  <c:v>14176.009405999999</c:v>
                </c:pt>
                <c:pt idx="5772">
                  <c:v>14178.460209000001</c:v>
                </c:pt>
                <c:pt idx="5773">
                  <c:v>14180.906086999999</c:v>
                </c:pt>
                <c:pt idx="5774">
                  <c:v>14183.366403</c:v>
                </c:pt>
                <c:pt idx="5775">
                  <c:v>14185.818582</c:v>
                </c:pt>
                <c:pt idx="5776">
                  <c:v>14188.27521</c:v>
                </c:pt>
                <c:pt idx="5777">
                  <c:v>14190.732312</c:v>
                </c:pt>
                <c:pt idx="5778">
                  <c:v>14193.196002000001</c:v>
                </c:pt>
                <c:pt idx="5779">
                  <c:v>14195.650909</c:v>
                </c:pt>
                <c:pt idx="5780">
                  <c:v>14198.108007000001</c:v>
                </c:pt>
                <c:pt idx="5781">
                  <c:v>14200.582767</c:v>
                </c:pt>
                <c:pt idx="5782">
                  <c:v>14203.035644</c:v>
                </c:pt>
                <c:pt idx="5783">
                  <c:v>14205.493758000001</c:v>
                </c:pt>
                <c:pt idx="5784">
                  <c:v>14207.940355000001</c:v>
                </c:pt>
                <c:pt idx="5785">
                  <c:v>14210.402654</c:v>
                </c:pt>
                <c:pt idx="5786">
                  <c:v>14212.856109</c:v>
                </c:pt>
                <c:pt idx="5787">
                  <c:v>14215.30573</c:v>
                </c:pt>
                <c:pt idx="5788">
                  <c:v>14217.761805</c:v>
                </c:pt>
                <c:pt idx="5789">
                  <c:v>14220.212978</c:v>
                </c:pt>
                <c:pt idx="5790">
                  <c:v>14222.675582</c:v>
                </c:pt>
                <c:pt idx="5791">
                  <c:v>14225.126235</c:v>
                </c:pt>
                <c:pt idx="5792">
                  <c:v>14227.575940999999</c:v>
                </c:pt>
                <c:pt idx="5793">
                  <c:v>14230.039207</c:v>
                </c:pt>
                <c:pt idx="5794">
                  <c:v>14232.503366999999</c:v>
                </c:pt>
                <c:pt idx="5795">
                  <c:v>14234.968795000001</c:v>
                </c:pt>
                <c:pt idx="5796">
                  <c:v>14237.422558</c:v>
                </c:pt>
                <c:pt idx="5797">
                  <c:v>14239.881621</c:v>
                </c:pt>
                <c:pt idx="5798">
                  <c:v>14242.335363</c:v>
                </c:pt>
                <c:pt idx="5799">
                  <c:v>14244.813271999999</c:v>
                </c:pt>
                <c:pt idx="5800">
                  <c:v>14247.271863</c:v>
                </c:pt>
                <c:pt idx="5801">
                  <c:v>14249.729240999999</c:v>
                </c:pt>
                <c:pt idx="5802">
                  <c:v>14252.18462</c:v>
                </c:pt>
                <c:pt idx="5803">
                  <c:v>14254.655608999999</c:v>
                </c:pt>
                <c:pt idx="5804">
                  <c:v>14257.108123</c:v>
                </c:pt>
                <c:pt idx="5805">
                  <c:v>14259.564082000001</c:v>
                </c:pt>
                <c:pt idx="5806">
                  <c:v>14262.016702999999</c:v>
                </c:pt>
                <c:pt idx="5807">
                  <c:v>14264.471755</c:v>
                </c:pt>
                <c:pt idx="5808">
                  <c:v>14266.929087</c:v>
                </c:pt>
                <c:pt idx="5809">
                  <c:v>14269.389826000001</c:v>
                </c:pt>
                <c:pt idx="5810">
                  <c:v>14271.840657000001</c:v>
                </c:pt>
                <c:pt idx="5811">
                  <c:v>14274.292020000001</c:v>
                </c:pt>
                <c:pt idx="5812">
                  <c:v>14276.753846</c:v>
                </c:pt>
                <c:pt idx="5813">
                  <c:v>14279.207779</c:v>
                </c:pt>
                <c:pt idx="5814">
                  <c:v>14281.664994999999</c:v>
                </c:pt>
                <c:pt idx="5815">
                  <c:v>14284.113568999999</c:v>
                </c:pt>
                <c:pt idx="5816">
                  <c:v>14286.576596999999</c:v>
                </c:pt>
                <c:pt idx="5817">
                  <c:v>14289.026695</c:v>
                </c:pt>
                <c:pt idx="5818">
                  <c:v>14291.485891</c:v>
                </c:pt>
                <c:pt idx="5819">
                  <c:v>14293.933381999999</c:v>
                </c:pt>
                <c:pt idx="5820">
                  <c:v>14296.389358</c:v>
                </c:pt>
                <c:pt idx="5821">
                  <c:v>14298.844641</c:v>
                </c:pt>
                <c:pt idx="5822">
                  <c:v>14301.306347</c:v>
                </c:pt>
                <c:pt idx="5823">
                  <c:v>14303.764692000001</c:v>
                </c:pt>
                <c:pt idx="5824">
                  <c:v>14306.211563999999</c:v>
                </c:pt>
                <c:pt idx="5825">
                  <c:v>14308.666126</c:v>
                </c:pt>
                <c:pt idx="5826">
                  <c:v>14311.126236</c:v>
                </c:pt>
                <c:pt idx="5827">
                  <c:v>14313.576849999999</c:v>
                </c:pt>
                <c:pt idx="5828">
                  <c:v>14316.039826</c:v>
                </c:pt>
                <c:pt idx="5829">
                  <c:v>14318.487107000001</c:v>
                </c:pt>
                <c:pt idx="5830">
                  <c:v>14320.939664</c:v>
                </c:pt>
                <c:pt idx="5831">
                  <c:v>14323.395423</c:v>
                </c:pt>
                <c:pt idx="5832">
                  <c:v>14325.873777999999</c:v>
                </c:pt>
                <c:pt idx="5833">
                  <c:v>14328.327782</c:v>
                </c:pt>
                <c:pt idx="5834">
                  <c:v>14330.795311</c:v>
                </c:pt>
                <c:pt idx="5835">
                  <c:v>14333.272326</c:v>
                </c:pt>
                <c:pt idx="5836">
                  <c:v>14335.738332000001</c:v>
                </c:pt>
                <c:pt idx="5837">
                  <c:v>14338.191860999999</c:v>
                </c:pt>
                <c:pt idx="5838">
                  <c:v>14340.638246</c:v>
                </c:pt>
                <c:pt idx="5839">
                  <c:v>14343.089421000001</c:v>
                </c:pt>
                <c:pt idx="5840">
                  <c:v>14345.54434</c:v>
                </c:pt>
                <c:pt idx="5841">
                  <c:v>14348.010772</c:v>
                </c:pt>
                <c:pt idx="5842">
                  <c:v>14350.46219</c:v>
                </c:pt>
                <c:pt idx="5843">
                  <c:v>14352.92476</c:v>
                </c:pt>
                <c:pt idx="5844">
                  <c:v>14355.372158</c:v>
                </c:pt>
                <c:pt idx="5845">
                  <c:v>14357.830005</c:v>
                </c:pt>
                <c:pt idx="5846">
                  <c:v>14360.280065000001</c:v>
                </c:pt>
                <c:pt idx="5847">
                  <c:v>14362.742851999999</c:v>
                </c:pt>
                <c:pt idx="5848">
                  <c:v>14365.190774000001</c:v>
                </c:pt>
                <c:pt idx="5849">
                  <c:v>14367.663983</c:v>
                </c:pt>
                <c:pt idx="5850">
                  <c:v>14370.117917</c:v>
                </c:pt>
                <c:pt idx="5851">
                  <c:v>14372.569942</c:v>
                </c:pt>
                <c:pt idx="5852">
                  <c:v>14375.032308</c:v>
                </c:pt>
                <c:pt idx="5853">
                  <c:v>14377.481154999999</c:v>
                </c:pt>
                <c:pt idx="5854">
                  <c:v>14379.931882000001</c:v>
                </c:pt>
                <c:pt idx="5855">
                  <c:v>14382.392083000001</c:v>
                </c:pt>
                <c:pt idx="5856">
                  <c:v>14384.847218000001</c:v>
                </c:pt>
                <c:pt idx="5857">
                  <c:v>14387.298978999999</c:v>
                </c:pt>
                <c:pt idx="5858">
                  <c:v>14389.753005</c:v>
                </c:pt>
                <c:pt idx="5859">
                  <c:v>14392.228160000001</c:v>
                </c:pt>
                <c:pt idx="5860">
                  <c:v>14394.678648999999</c:v>
                </c:pt>
                <c:pt idx="5861">
                  <c:v>14397.154017000001</c:v>
                </c:pt>
                <c:pt idx="5862">
                  <c:v>14399.602353</c:v>
                </c:pt>
                <c:pt idx="5863">
                  <c:v>14402.060212</c:v>
                </c:pt>
                <c:pt idx="5864">
                  <c:v>14404.511188</c:v>
                </c:pt>
                <c:pt idx="5865">
                  <c:v>14406.971759</c:v>
                </c:pt>
                <c:pt idx="5866">
                  <c:v>14409.443266</c:v>
                </c:pt>
                <c:pt idx="5867">
                  <c:v>14411.887199999999</c:v>
                </c:pt>
                <c:pt idx="5868">
                  <c:v>14414.346576</c:v>
                </c:pt>
                <c:pt idx="5869">
                  <c:v>14416.804661</c:v>
                </c:pt>
                <c:pt idx="5870">
                  <c:v>14419.252643</c:v>
                </c:pt>
                <c:pt idx="5871">
                  <c:v>14421.712154000001</c:v>
                </c:pt>
                <c:pt idx="5872">
                  <c:v>14424.166869000001</c:v>
                </c:pt>
                <c:pt idx="5873">
                  <c:v>14426.623935</c:v>
                </c:pt>
                <c:pt idx="5874">
                  <c:v>14429.083764999999</c:v>
                </c:pt>
                <c:pt idx="5875">
                  <c:v>14431.536205</c:v>
                </c:pt>
                <c:pt idx="5876">
                  <c:v>14433.988074000001</c:v>
                </c:pt>
                <c:pt idx="5877">
                  <c:v>14436.440295</c:v>
                </c:pt>
                <c:pt idx="5878">
                  <c:v>14438.901156</c:v>
                </c:pt>
                <c:pt idx="5879">
                  <c:v>14441.348117</c:v>
                </c:pt>
                <c:pt idx="5880">
                  <c:v>14443.814347</c:v>
                </c:pt>
                <c:pt idx="5881">
                  <c:v>14446.262916</c:v>
                </c:pt>
                <c:pt idx="5882">
                  <c:v>14448.716218</c:v>
                </c:pt>
                <c:pt idx="5883">
                  <c:v>14451.177277999999</c:v>
                </c:pt>
                <c:pt idx="5884">
                  <c:v>14453.623145</c:v>
                </c:pt>
                <c:pt idx="5885">
                  <c:v>14456.085886000001</c:v>
                </c:pt>
                <c:pt idx="5886">
                  <c:v>14458.538117</c:v>
                </c:pt>
                <c:pt idx="5887">
                  <c:v>14461.012224</c:v>
                </c:pt>
                <c:pt idx="5888">
                  <c:v>14463.459919999999</c:v>
                </c:pt>
                <c:pt idx="5889">
                  <c:v>14465.923889</c:v>
                </c:pt>
                <c:pt idx="5890">
                  <c:v>14468.379367</c:v>
                </c:pt>
                <c:pt idx="5891">
                  <c:v>14470.827964</c:v>
                </c:pt>
                <c:pt idx="5892">
                  <c:v>14473.281326</c:v>
                </c:pt>
                <c:pt idx="5893">
                  <c:v>14475.744117</c:v>
                </c:pt>
                <c:pt idx="5894">
                  <c:v>14478.194197999999</c:v>
                </c:pt>
                <c:pt idx="5895">
                  <c:v>14480.651817</c:v>
                </c:pt>
                <c:pt idx="5896">
                  <c:v>14483.124112</c:v>
                </c:pt>
                <c:pt idx="5897">
                  <c:v>14485.584672999999</c:v>
                </c:pt>
                <c:pt idx="5898">
                  <c:v>14488.041428</c:v>
                </c:pt>
                <c:pt idx="5899">
                  <c:v>14490.497769</c:v>
                </c:pt>
                <c:pt idx="5900">
                  <c:v>14492.951207</c:v>
                </c:pt>
                <c:pt idx="5901">
                  <c:v>14495.412853</c:v>
                </c:pt>
                <c:pt idx="5902">
                  <c:v>14497.865529000001</c:v>
                </c:pt>
                <c:pt idx="5903">
                  <c:v>14500.320048</c:v>
                </c:pt>
                <c:pt idx="5904">
                  <c:v>14502.774372</c:v>
                </c:pt>
                <c:pt idx="5905">
                  <c:v>14505.228813</c:v>
                </c:pt>
                <c:pt idx="5906">
                  <c:v>14507.675126</c:v>
                </c:pt>
                <c:pt idx="5907">
                  <c:v>14510.139781</c:v>
                </c:pt>
                <c:pt idx="5908">
                  <c:v>14512.609403</c:v>
                </c:pt>
                <c:pt idx="5909">
                  <c:v>14515.060985</c:v>
                </c:pt>
                <c:pt idx="5910">
                  <c:v>14517.524796</c:v>
                </c:pt>
                <c:pt idx="5911">
                  <c:v>14519.976204000001</c:v>
                </c:pt>
                <c:pt idx="5912">
                  <c:v>14522.432292</c:v>
                </c:pt>
                <c:pt idx="5913">
                  <c:v>14524.888140999999</c:v>
                </c:pt>
                <c:pt idx="5914">
                  <c:v>14527.35577</c:v>
                </c:pt>
                <c:pt idx="5915">
                  <c:v>14529.837036999999</c:v>
                </c:pt>
                <c:pt idx="5916">
                  <c:v>14532.285261999999</c:v>
                </c:pt>
                <c:pt idx="5917">
                  <c:v>14534.754774000001</c:v>
                </c:pt>
                <c:pt idx="5918">
                  <c:v>14537.229974</c:v>
                </c:pt>
                <c:pt idx="5919">
                  <c:v>14539.687529999999</c:v>
                </c:pt>
                <c:pt idx="5920">
                  <c:v>14542.135882</c:v>
                </c:pt>
                <c:pt idx="5921">
                  <c:v>14544.614415</c:v>
                </c:pt>
                <c:pt idx="5922">
                  <c:v>14547.096955999999</c:v>
                </c:pt>
                <c:pt idx="5923">
                  <c:v>14549.546909999999</c:v>
                </c:pt>
                <c:pt idx="5924">
                  <c:v>14552.006579999999</c:v>
                </c:pt>
                <c:pt idx="5925">
                  <c:v>14554.462766000001</c:v>
                </c:pt>
                <c:pt idx="5926">
                  <c:v>14556.912322</c:v>
                </c:pt>
                <c:pt idx="5927">
                  <c:v>14559.367015</c:v>
                </c:pt>
                <c:pt idx="5928">
                  <c:v>14561.824896</c:v>
                </c:pt>
                <c:pt idx="5929">
                  <c:v>14564.283885000001</c:v>
                </c:pt>
                <c:pt idx="5930">
                  <c:v>14566.744965</c:v>
                </c:pt>
                <c:pt idx="5931">
                  <c:v>14569.194964</c:v>
                </c:pt>
                <c:pt idx="5932">
                  <c:v>14571.654349</c:v>
                </c:pt>
                <c:pt idx="5933">
                  <c:v>14574.103300000001</c:v>
                </c:pt>
                <c:pt idx="5934">
                  <c:v>14576.563689000001</c:v>
                </c:pt>
                <c:pt idx="5935">
                  <c:v>14579.016931</c:v>
                </c:pt>
                <c:pt idx="5936">
                  <c:v>14581.472787000001</c:v>
                </c:pt>
                <c:pt idx="5937">
                  <c:v>14583.9301</c:v>
                </c:pt>
                <c:pt idx="5938">
                  <c:v>14586.384248</c:v>
                </c:pt>
                <c:pt idx="5939">
                  <c:v>14588.840093000001</c:v>
                </c:pt>
                <c:pt idx="5940">
                  <c:v>14591.294736</c:v>
                </c:pt>
                <c:pt idx="5941">
                  <c:v>14593.742369</c:v>
                </c:pt>
                <c:pt idx="5942">
                  <c:v>14596.197324000001</c:v>
                </c:pt>
                <c:pt idx="5943">
                  <c:v>14598.651026</c:v>
                </c:pt>
                <c:pt idx="5944">
                  <c:v>14601.117560999999</c:v>
                </c:pt>
                <c:pt idx="5945">
                  <c:v>14603.579040000001</c:v>
                </c:pt>
                <c:pt idx="5946">
                  <c:v>14606.039835</c:v>
                </c:pt>
                <c:pt idx="5947">
                  <c:v>14608.488385000001</c:v>
                </c:pt>
                <c:pt idx="5948">
                  <c:v>14610.948114000001</c:v>
                </c:pt>
                <c:pt idx="5949">
                  <c:v>14613.419253</c:v>
                </c:pt>
                <c:pt idx="5950">
                  <c:v>14615.873450999999</c:v>
                </c:pt>
                <c:pt idx="5951">
                  <c:v>14618.328707000001</c:v>
                </c:pt>
                <c:pt idx="5952">
                  <c:v>14620.782531999999</c:v>
                </c:pt>
                <c:pt idx="5953">
                  <c:v>14623.244295</c:v>
                </c:pt>
                <c:pt idx="5954">
                  <c:v>14625.695822</c:v>
                </c:pt>
                <c:pt idx="5955">
                  <c:v>14628.159358999999</c:v>
                </c:pt>
                <c:pt idx="5956">
                  <c:v>14630.609678000001</c:v>
                </c:pt>
                <c:pt idx="5957">
                  <c:v>14633.070936</c:v>
                </c:pt>
                <c:pt idx="5958">
                  <c:v>14635.524756000001</c:v>
                </c:pt>
                <c:pt idx="5959">
                  <c:v>14637.977948</c:v>
                </c:pt>
                <c:pt idx="5960">
                  <c:v>14640.433037999999</c:v>
                </c:pt>
                <c:pt idx="5961">
                  <c:v>14642.884451</c:v>
                </c:pt>
                <c:pt idx="5962">
                  <c:v>14645.341732000001</c:v>
                </c:pt>
                <c:pt idx="5963">
                  <c:v>14647.802996</c:v>
                </c:pt>
                <c:pt idx="5964">
                  <c:v>14650.2569</c:v>
                </c:pt>
                <c:pt idx="5965">
                  <c:v>14652.715058</c:v>
                </c:pt>
                <c:pt idx="5966">
                  <c:v>14655.174364</c:v>
                </c:pt>
                <c:pt idx="5967">
                  <c:v>14657.642244999999</c:v>
                </c:pt>
                <c:pt idx="5968">
                  <c:v>14660.094225999999</c:v>
                </c:pt>
                <c:pt idx="5969">
                  <c:v>14662.550902000001</c:v>
                </c:pt>
                <c:pt idx="5970">
                  <c:v>14665.026619</c:v>
                </c:pt>
                <c:pt idx="5971">
                  <c:v>14667.492813000001</c:v>
                </c:pt>
                <c:pt idx="5972">
                  <c:v>14669.963231</c:v>
                </c:pt>
                <c:pt idx="5973">
                  <c:v>14672.422853</c:v>
                </c:pt>
                <c:pt idx="5974">
                  <c:v>14674.886391</c:v>
                </c:pt>
                <c:pt idx="5975">
                  <c:v>14677.336819</c:v>
                </c:pt>
                <c:pt idx="5976">
                  <c:v>14679.800104</c:v>
                </c:pt>
                <c:pt idx="5977">
                  <c:v>14682.247262000001</c:v>
                </c:pt>
                <c:pt idx="5978">
                  <c:v>14684.707294</c:v>
                </c:pt>
                <c:pt idx="5979">
                  <c:v>14687.191529</c:v>
                </c:pt>
                <c:pt idx="5980">
                  <c:v>14689.654178000001</c:v>
                </c:pt>
                <c:pt idx="5981">
                  <c:v>14692.107932000001</c:v>
                </c:pt>
                <c:pt idx="5982">
                  <c:v>14694.568014</c:v>
                </c:pt>
                <c:pt idx="5983">
                  <c:v>14697.020337</c:v>
                </c:pt>
                <c:pt idx="5984">
                  <c:v>14699.478791</c:v>
                </c:pt>
                <c:pt idx="5985">
                  <c:v>14701.928357999999</c:v>
                </c:pt>
                <c:pt idx="5986">
                  <c:v>14704.401988</c:v>
                </c:pt>
                <c:pt idx="5987">
                  <c:v>14706.854002</c:v>
                </c:pt>
                <c:pt idx="5988">
                  <c:v>14709.305936999999</c:v>
                </c:pt>
                <c:pt idx="5989">
                  <c:v>14711.761726000001</c:v>
                </c:pt>
                <c:pt idx="5990">
                  <c:v>14714.227067</c:v>
                </c:pt>
                <c:pt idx="5991">
                  <c:v>14716.680742</c:v>
                </c:pt>
                <c:pt idx="5992">
                  <c:v>14719.15058</c:v>
                </c:pt>
                <c:pt idx="5993">
                  <c:v>14721.604111000001</c:v>
                </c:pt>
                <c:pt idx="5994">
                  <c:v>14724.065791999999</c:v>
                </c:pt>
                <c:pt idx="5995">
                  <c:v>14726.521375</c:v>
                </c:pt>
                <c:pt idx="5996">
                  <c:v>14728.973770000001</c:v>
                </c:pt>
                <c:pt idx="5997">
                  <c:v>14731.432441000001</c:v>
                </c:pt>
                <c:pt idx="5998">
                  <c:v>14733.890213999999</c:v>
                </c:pt>
                <c:pt idx="5999">
                  <c:v>14736.33994</c:v>
                </c:pt>
                <c:pt idx="6000">
                  <c:v>14738.802904</c:v>
                </c:pt>
                <c:pt idx="6001">
                  <c:v>14741.259040999999</c:v>
                </c:pt>
                <c:pt idx="6002">
                  <c:v>14743.716553</c:v>
                </c:pt>
                <c:pt idx="6003">
                  <c:v>14746.164532999999</c:v>
                </c:pt>
                <c:pt idx="6004">
                  <c:v>14748.620290000001</c:v>
                </c:pt>
                <c:pt idx="6005">
                  <c:v>14751.091273</c:v>
                </c:pt>
                <c:pt idx="6006">
                  <c:v>14753.546813999999</c:v>
                </c:pt>
                <c:pt idx="6007">
                  <c:v>14756.006679</c:v>
                </c:pt>
                <c:pt idx="6008">
                  <c:v>14758.460816000001</c:v>
                </c:pt>
                <c:pt idx="6009">
                  <c:v>14760.91181</c:v>
                </c:pt>
                <c:pt idx="6010">
                  <c:v>14763.367407</c:v>
                </c:pt>
                <c:pt idx="6011">
                  <c:v>14765.820325000001</c:v>
                </c:pt>
                <c:pt idx="6012">
                  <c:v>14768.276764</c:v>
                </c:pt>
                <c:pt idx="6013">
                  <c:v>14770.765155999999</c:v>
                </c:pt>
                <c:pt idx="6014">
                  <c:v>14773.234243999999</c:v>
                </c:pt>
                <c:pt idx="6015">
                  <c:v>14775.696620999999</c:v>
                </c:pt>
                <c:pt idx="6016">
                  <c:v>14778.146143</c:v>
                </c:pt>
                <c:pt idx="6017">
                  <c:v>14780.601004</c:v>
                </c:pt>
                <c:pt idx="6018">
                  <c:v>14783.052683</c:v>
                </c:pt>
                <c:pt idx="6019">
                  <c:v>14785.505139999999</c:v>
                </c:pt>
                <c:pt idx="6020">
                  <c:v>14787.956305</c:v>
                </c:pt>
                <c:pt idx="6021">
                  <c:v>14790.432172000001</c:v>
                </c:pt>
                <c:pt idx="6022">
                  <c:v>14792.883215</c:v>
                </c:pt>
                <c:pt idx="6023">
                  <c:v>14795.338082</c:v>
                </c:pt>
                <c:pt idx="6024">
                  <c:v>14797.795413</c:v>
                </c:pt>
                <c:pt idx="6025">
                  <c:v>14800.247991</c:v>
                </c:pt>
                <c:pt idx="6026">
                  <c:v>14802.719187999999</c:v>
                </c:pt>
                <c:pt idx="6027">
                  <c:v>14805.168108</c:v>
                </c:pt>
                <c:pt idx="6028">
                  <c:v>14807.625392</c:v>
                </c:pt>
                <c:pt idx="6029">
                  <c:v>14810.084772</c:v>
                </c:pt>
                <c:pt idx="6030">
                  <c:v>14812.535212999999</c:v>
                </c:pt>
                <c:pt idx="6031">
                  <c:v>14814.986847</c:v>
                </c:pt>
                <c:pt idx="6032">
                  <c:v>14817.439139</c:v>
                </c:pt>
                <c:pt idx="6033">
                  <c:v>14819.898944</c:v>
                </c:pt>
                <c:pt idx="6034">
                  <c:v>14822.353772</c:v>
                </c:pt>
                <c:pt idx="6035">
                  <c:v>14824.808761</c:v>
                </c:pt>
                <c:pt idx="6036">
                  <c:v>14827.297791999999</c:v>
                </c:pt>
                <c:pt idx="6037">
                  <c:v>14829.752171</c:v>
                </c:pt>
                <c:pt idx="6038">
                  <c:v>14832.208674</c:v>
                </c:pt>
                <c:pt idx="6039">
                  <c:v>14834.664027000001</c:v>
                </c:pt>
                <c:pt idx="6040">
                  <c:v>14837.121173</c:v>
                </c:pt>
                <c:pt idx="6041">
                  <c:v>14839.597038</c:v>
                </c:pt>
                <c:pt idx="6042">
                  <c:v>14842.065746</c:v>
                </c:pt>
                <c:pt idx="6043">
                  <c:v>14844.519796</c:v>
                </c:pt>
                <c:pt idx="6044">
                  <c:v>14846.998856</c:v>
                </c:pt>
                <c:pt idx="6045">
                  <c:v>14849.447887</c:v>
                </c:pt>
                <c:pt idx="6046">
                  <c:v>14851.901185000001</c:v>
                </c:pt>
                <c:pt idx="6047">
                  <c:v>14854.364708999999</c:v>
                </c:pt>
                <c:pt idx="6048">
                  <c:v>14856.816664</c:v>
                </c:pt>
                <c:pt idx="6049">
                  <c:v>14859.268040999999</c:v>
                </c:pt>
                <c:pt idx="6050">
                  <c:v>14861.728542999999</c:v>
                </c:pt>
                <c:pt idx="6051">
                  <c:v>14864.18239</c:v>
                </c:pt>
                <c:pt idx="6052">
                  <c:v>14866.632908</c:v>
                </c:pt>
                <c:pt idx="6053">
                  <c:v>14869.091579</c:v>
                </c:pt>
                <c:pt idx="6054">
                  <c:v>14871.545124</c:v>
                </c:pt>
                <c:pt idx="6055">
                  <c:v>14873.993442999999</c:v>
                </c:pt>
                <c:pt idx="6056">
                  <c:v>14876.451141</c:v>
                </c:pt>
                <c:pt idx="6057">
                  <c:v>14878.911139</c:v>
                </c:pt>
                <c:pt idx="6058">
                  <c:v>14881.380832000001</c:v>
                </c:pt>
                <c:pt idx="6059">
                  <c:v>14883.828023</c:v>
                </c:pt>
                <c:pt idx="6060">
                  <c:v>14886.286031</c:v>
                </c:pt>
                <c:pt idx="6061">
                  <c:v>14888.74721</c:v>
                </c:pt>
                <c:pt idx="6062">
                  <c:v>14891.195592</c:v>
                </c:pt>
                <c:pt idx="6063">
                  <c:v>14893.659747</c:v>
                </c:pt>
                <c:pt idx="6064">
                  <c:v>14896.106304999999</c:v>
                </c:pt>
                <c:pt idx="6065">
                  <c:v>14898.563265999999</c:v>
                </c:pt>
                <c:pt idx="6066">
                  <c:v>14901.016366</c:v>
                </c:pt>
                <c:pt idx="6067">
                  <c:v>14903.489324</c:v>
                </c:pt>
                <c:pt idx="6068">
                  <c:v>14905.946075</c:v>
                </c:pt>
                <c:pt idx="6069">
                  <c:v>14908.398386000001</c:v>
                </c:pt>
                <c:pt idx="6070">
                  <c:v>14910.851420000001</c:v>
                </c:pt>
                <c:pt idx="6071">
                  <c:v>14913.302226</c:v>
                </c:pt>
                <c:pt idx="6072">
                  <c:v>14915.761860000001</c:v>
                </c:pt>
                <c:pt idx="6073">
                  <c:v>14918.234823999999</c:v>
                </c:pt>
                <c:pt idx="6074">
                  <c:v>14920.689087999999</c:v>
                </c:pt>
                <c:pt idx="6075">
                  <c:v>14923.148214000001</c:v>
                </c:pt>
                <c:pt idx="6076">
                  <c:v>14925.614119</c:v>
                </c:pt>
                <c:pt idx="6077">
                  <c:v>14928.069829</c:v>
                </c:pt>
                <c:pt idx="6078">
                  <c:v>14930.527531</c:v>
                </c:pt>
                <c:pt idx="6079">
                  <c:v>14932.984216999999</c:v>
                </c:pt>
                <c:pt idx="6080">
                  <c:v>14935.435627999999</c:v>
                </c:pt>
                <c:pt idx="6081">
                  <c:v>14937.889101000001</c:v>
                </c:pt>
                <c:pt idx="6082">
                  <c:v>14940.342594</c:v>
                </c:pt>
                <c:pt idx="6083">
                  <c:v>14942.801244</c:v>
                </c:pt>
                <c:pt idx="6084">
                  <c:v>14945.271833999999</c:v>
                </c:pt>
                <c:pt idx="6085">
                  <c:v>14947.745601000001</c:v>
                </c:pt>
                <c:pt idx="6086">
                  <c:v>14950.200403000001</c:v>
                </c:pt>
                <c:pt idx="6087">
                  <c:v>14952.654426999999</c:v>
                </c:pt>
                <c:pt idx="6088">
                  <c:v>14955.107747</c:v>
                </c:pt>
                <c:pt idx="6089">
                  <c:v>14957.561388</c:v>
                </c:pt>
                <c:pt idx="6090">
                  <c:v>14960.043411000001</c:v>
                </c:pt>
                <c:pt idx="6091">
                  <c:v>14962.492826</c:v>
                </c:pt>
                <c:pt idx="6092">
                  <c:v>14964.951846</c:v>
                </c:pt>
                <c:pt idx="6093">
                  <c:v>14967.405935000001</c:v>
                </c:pt>
                <c:pt idx="6094">
                  <c:v>14969.859918</c:v>
                </c:pt>
                <c:pt idx="6095">
                  <c:v>14972.316677000001</c:v>
                </c:pt>
                <c:pt idx="6096">
                  <c:v>14974.763043999999</c:v>
                </c:pt>
                <c:pt idx="6097">
                  <c:v>14977.214131999999</c:v>
                </c:pt>
                <c:pt idx="6098">
                  <c:v>14979.678078000001</c:v>
                </c:pt>
                <c:pt idx="6099">
                  <c:v>14982.125322</c:v>
                </c:pt>
                <c:pt idx="6100">
                  <c:v>14984.581201999999</c:v>
                </c:pt>
                <c:pt idx="6101">
                  <c:v>14987.033572</c:v>
                </c:pt>
                <c:pt idx="6102">
                  <c:v>14989.488339</c:v>
                </c:pt>
                <c:pt idx="6103">
                  <c:v>14991.942406</c:v>
                </c:pt>
                <c:pt idx="6104">
                  <c:v>14994.396095</c:v>
                </c:pt>
                <c:pt idx="6105">
                  <c:v>14996.856449000001</c:v>
                </c:pt>
                <c:pt idx="6106">
                  <c:v>14999.308290999999</c:v>
                </c:pt>
                <c:pt idx="6107">
                  <c:v>15001.770855999999</c:v>
                </c:pt>
                <c:pt idx="6108">
                  <c:v>15004.224345000001</c:v>
                </c:pt>
                <c:pt idx="6109">
                  <c:v>15006.673280000001</c:v>
                </c:pt>
                <c:pt idx="6110">
                  <c:v>15009.140955999999</c:v>
                </c:pt>
                <c:pt idx="6111">
                  <c:v>15011.595973</c:v>
                </c:pt>
                <c:pt idx="6112">
                  <c:v>15014.051858999999</c:v>
                </c:pt>
                <c:pt idx="6113">
                  <c:v>15016.505666999999</c:v>
                </c:pt>
                <c:pt idx="6114">
                  <c:v>15018.969217</c:v>
                </c:pt>
                <c:pt idx="6115">
                  <c:v>15021.417807</c:v>
                </c:pt>
                <c:pt idx="6116">
                  <c:v>15023.872124</c:v>
                </c:pt>
                <c:pt idx="6117">
                  <c:v>15026.325805</c:v>
                </c:pt>
                <c:pt idx="6118">
                  <c:v>15028.783878</c:v>
                </c:pt>
                <c:pt idx="6119">
                  <c:v>15031.236113000001</c:v>
                </c:pt>
                <c:pt idx="6120">
                  <c:v>15033.698732000001</c:v>
                </c:pt>
                <c:pt idx="6121">
                  <c:v>15036.159138000001</c:v>
                </c:pt>
                <c:pt idx="6122">
                  <c:v>15038.626722000001</c:v>
                </c:pt>
                <c:pt idx="6123">
                  <c:v>15041.077562</c:v>
                </c:pt>
                <c:pt idx="6124">
                  <c:v>15043.534873000001</c:v>
                </c:pt>
                <c:pt idx="6125">
                  <c:v>15045.996659</c:v>
                </c:pt>
                <c:pt idx="6126">
                  <c:v>15048.451816999999</c:v>
                </c:pt>
                <c:pt idx="6127">
                  <c:v>15050.910819000001</c:v>
                </c:pt>
                <c:pt idx="6128">
                  <c:v>15053.382732</c:v>
                </c:pt>
                <c:pt idx="6129">
                  <c:v>15055.834647</c:v>
                </c:pt>
                <c:pt idx="6130">
                  <c:v>15058.293577</c:v>
                </c:pt>
                <c:pt idx="6131">
                  <c:v>15060.744269999999</c:v>
                </c:pt>
                <c:pt idx="6132">
                  <c:v>15063.206260999999</c:v>
                </c:pt>
                <c:pt idx="6133">
                  <c:v>15065.662775000001</c:v>
                </c:pt>
                <c:pt idx="6134">
                  <c:v>15068.110218</c:v>
                </c:pt>
                <c:pt idx="6135">
                  <c:v>15070.564888999999</c:v>
                </c:pt>
                <c:pt idx="6136">
                  <c:v>15073.040231000001</c:v>
                </c:pt>
                <c:pt idx="6137">
                  <c:v>15075.496798</c:v>
                </c:pt>
                <c:pt idx="6138">
                  <c:v>15077.954841999999</c:v>
                </c:pt>
                <c:pt idx="6139">
                  <c:v>15080.407794999999</c:v>
                </c:pt>
                <c:pt idx="6140">
                  <c:v>15082.860874</c:v>
                </c:pt>
                <c:pt idx="6141">
                  <c:v>15085.320844</c:v>
                </c:pt>
                <c:pt idx="6142">
                  <c:v>15087.779855000001</c:v>
                </c:pt>
                <c:pt idx="6143">
                  <c:v>15090.234376</c:v>
                </c:pt>
                <c:pt idx="6144">
                  <c:v>15092.684741999999</c:v>
                </c:pt>
                <c:pt idx="6145">
                  <c:v>15095.145015</c:v>
                </c:pt>
                <c:pt idx="6146">
                  <c:v>15097.598559</c:v>
                </c:pt>
                <c:pt idx="6147">
                  <c:v>15100.056603000001</c:v>
                </c:pt>
                <c:pt idx="6148">
                  <c:v>15102.514988000001</c:v>
                </c:pt>
                <c:pt idx="6149">
                  <c:v>15104.965980000001</c:v>
                </c:pt>
                <c:pt idx="6150">
                  <c:v>15107.426305000001</c:v>
                </c:pt>
                <c:pt idx="6151">
                  <c:v>15109.871697</c:v>
                </c:pt>
                <c:pt idx="6152">
                  <c:v>15112.344064999999</c:v>
                </c:pt>
                <c:pt idx="6153">
                  <c:v>15114.802336000001</c:v>
                </c:pt>
                <c:pt idx="6154">
                  <c:v>15117.30019</c:v>
                </c:pt>
                <c:pt idx="6155">
                  <c:v>15119.751833</c:v>
                </c:pt>
                <c:pt idx="6156">
                  <c:v>15122.217860000001</c:v>
                </c:pt>
                <c:pt idx="6157">
                  <c:v>15124.677051999999</c:v>
                </c:pt>
                <c:pt idx="6158">
                  <c:v>15127.131170000001</c:v>
                </c:pt>
                <c:pt idx="6159">
                  <c:v>15129.583850000001</c:v>
                </c:pt>
                <c:pt idx="6160">
                  <c:v>15132.043073000001</c:v>
                </c:pt>
                <c:pt idx="6161">
                  <c:v>15134.499188</c:v>
                </c:pt>
                <c:pt idx="6162">
                  <c:v>15136.96884</c:v>
                </c:pt>
                <c:pt idx="6163">
                  <c:v>15139.433768000001</c:v>
                </c:pt>
                <c:pt idx="6164">
                  <c:v>15141.889705</c:v>
                </c:pt>
                <c:pt idx="6165">
                  <c:v>15144.349861000001</c:v>
                </c:pt>
                <c:pt idx="6166">
                  <c:v>15146.803427000001</c:v>
                </c:pt>
                <c:pt idx="6167">
                  <c:v>15149.254677999999</c:v>
                </c:pt>
                <c:pt idx="6168">
                  <c:v>15151.717076000001</c:v>
                </c:pt>
                <c:pt idx="6169">
                  <c:v>15154.186738</c:v>
                </c:pt>
                <c:pt idx="6170">
                  <c:v>15156.648254</c:v>
                </c:pt>
                <c:pt idx="6171">
                  <c:v>15159.118694999999</c:v>
                </c:pt>
                <c:pt idx="6172">
                  <c:v>15161.571400000001</c:v>
                </c:pt>
                <c:pt idx="6173">
                  <c:v>15164.029973999999</c:v>
                </c:pt>
                <c:pt idx="6174">
                  <c:v>15166.477174</c:v>
                </c:pt>
                <c:pt idx="6175">
                  <c:v>15168.935538</c:v>
                </c:pt>
                <c:pt idx="6176">
                  <c:v>15171.395054000001</c:v>
                </c:pt>
                <c:pt idx="6177">
                  <c:v>15173.852421</c:v>
                </c:pt>
                <c:pt idx="6178">
                  <c:v>15176.303965999999</c:v>
                </c:pt>
                <c:pt idx="6179">
                  <c:v>15178.753817999999</c:v>
                </c:pt>
                <c:pt idx="6180">
                  <c:v>15181.219590999999</c:v>
                </c:pt>
                <c:pt idx="6181">
                  <c:v>15183.666681000001</c:v>
                </c:pt>
                <c:pt idx="6182">
                  <c:v>15186.157616</c:v>
                </c:pt>
                <c:pt idx="6183">
                  <c:v>15188.611225000001</c:v>
                </c:pt>
                <c:pt idx="6184">
                  <c:v>15191.068325</c:v>
                </c:pt>
                <c:pt idx="6185">
                  <c:v>15193.524219999999</c:v>
                </c:pt>
                <c:pt idx="6186">
                  <c:v>15195.973878000001</c:v>
                </c:pt>
                <c:pt idx="6187">
                  <c:v>15198.434622000001</c:v>
                </c:pt>
                <c:pt idx="6188">
                  <c:v>15200.888615</c:v>
                </c:pt>
                <c:pt idx="6189">
                  <c:v>15203.349962</c:v>
                </c:pt>
                <c:pt idx="6190">
                  <c:v>15205.799637</c:v>
                </c:pt>
                <c:pt idx="6191">
                  <c:v>15208.253607000001</c:v>
                </c:pt>
                <c:pt idx="6192">
                  <c:v>15210.71897</c:v>
                </c:pt>
                <c:pt idx="6193">
                  <c:v>15213.168602</c:v>
                </c:pt>
                <c:pt idx="6194">
                  <c:v>15215.624626999999</c:v>
                </c:pt>
                <c:pt idx="6195">
                  <c:v>15218.103407000001</c:v>
                </c:pt>
                <c:pt idx="6196">
                  <c:v>15220.558547000001</c:v>
                </c:pt>
                <c:pt idx="6197">
                  <c:v>15223.029963000001</c:v>
                </c:pt>
                <c:pt idx="6198">
                  <c:v>15225.491979</c:v>
                </c:pt>
                <c:pt idx="6199">
                  <c:v>15227.944287</c:v>
                </c:pt>
                <c:pt idx="6200">
                  <c:v>15230.396701</c:v>
                </c:pt>
                <c:pt idx="6201">
                  <c:v>15232.871343999999</c:v>
                </c:pt>
                <c:pt idx="6202">
                  <c:v>15235.326937</c:v>
                </c:pt>
                <c:pt idx="6203">
                  <c:v>15237.783858000001</c:v>
                </c:pt>
                <c:pt idx="6204">
                  <c:v>15240.244266</c:v>
                </c:pt>
                <c:pt idx="6205">
                  <c:v>15242.699925000001</c:v>
                </c:pt>
                <c:pt idx="6206">
                  <c:v>15245.155374</c:v>
                </c:pt>
                <c:pt idx="6207">
                  <c:v>15247.606296</c:v>
                </c:pt>
                <c:pt idx="6208">
                  <c:v>15250.063975999999</c:v>
                </c:pt>
                <c:pt idx="6209">
                  <c:v>15252.517247</c:v>
                </c:pt>
                <c:pt idx="6210">
                  <c:v>15254.974112</c:v>
                </c:pt>
                <c:pt idx="6211">
                  <c:v>15257.439908</c:v>
                </c:pt>
                <c:pt idx="6212">
                  <c:v>15259.903579</c:v>
                </c:pt>
                <c:pt idx="6213">
                  <c:v>15262.366555000001</c:v>
                </c:pt>
                <c:pt idx="6214">
                  <c:v>15264.840797000001</c:v>
                </c:pt>
                <c:pt idx="6215">
                  <c:v>15267.30313</c:v>
                </c:pt>
                <c:pt idx="6216">
                  <c:v>15269.751338</c:v>
                </c:pt>
                <c:pt idx="6217">
                  <c:v>15272.207123</c:v>
                </c:pt>
                <c:pt idx="6218">
                  <c:v>15274.661439</c:v>
                </c:pt>
                <c:pt idx="6219">
                  <c:v>15277.111338000001</c:v>
                </c:pt>
                <c:pt idx="6220">
                  <c:v>15279.570390999999</c:v>
                </c:pt>
                <c:pt idx="6221">
                  <c:v>15282.038955</c:v>
                </c:pt>
                <c:pt idx="6222">
                  <c:v>15284.490808</c:v>
                </c:pt>
                <c:pt idx="6223">
                  <c:v>15286.950387999999</c:v>
                </c:pt>
                <c:pt idx="6224">
                  <c:v>15289.39604</c:v>
                </c:pt>
                <c:pt idx="6225">
                  <c:v>15291.858426000001</c:v>
                </c:pt>
                <c:pt idx="6226">
                  <c:v>15294.306253999999</c:v>
                </c:pt>
                <c:pt idx="6227">
                  <c:v>15296.786032</c:v>
                </c:pt>
                <c:pt idx="6228">
                  <c:v>15299.238359999999</c:v>
                </c:pt>
                <c:pt idx="6229">
                  <c:v>15301.694820999999</c:v>
                </c:pt>
                <c:pt idx="6230">
                  <c:v>15304.167358000001</c:v>
                </c:pt>
                <c:pt idx="6231">
                  <c:v>15306.646534</c:v>
                </c:pt>
                <c:pt idx="6232">
                  <c:v>15309.1011</c:v>
                </c:pt>
                <c:pt idx="6233">
                  <c:v>15311.547275999999</c:v>
                </c:pt>
                <c:pt idx="6234">
                  <c:v>15314.037305</c:v>
                </c:pt>
                <c:pt idx="6235">
                  <c:v>15316.501123</c:v>
                </c:pt>
                <c:pt idx="6236">
                  <c:v>15318.970798</c:v>
                </c:pt>
                <c:pt idx="6237">
                  <c:v>15321.430127</c:v>
                </c:pt>
                <c:pt idx="6238">
                  <c:v>15323.881421</c:v>
                </c:pt>
                <c:pt idx="6239">
                  <c:v>15326.349428</c:v>
                </c:pt>
                <c:pt idx="6240">
                  <c:v>15328.80811</c:v>
                </c:pt>
                <c:pt idx="6241">
                  <c:v>15331.265952</c:v>
                </c:pt>
                <c:pt idx="6242">
                  <c:v>15333.721417999999</c:v>
                </c:pt>
                <c:pt idx="6243">
                  <c:v>15336.178617</c:v>
                </c:pt>
                <c:pt idx="6244">
                  <c:v>15338.645036</c:v>
                </c:pt>
                <c:pt idx="6245">
                  <c:v>15341.095611999999</c:v>
                </c:pt>
                <c:pt idx="6246">
                  <c:v>15343.556961</c:v>
                </c:pt>
                <c:pt idx="6247">
                  <c:v>15346.016648000001</c:v>
                </c:pt>
                <c:pt idx="6248">
                  <c:v>15348.466683000001</c:v>
                </c:pt>
                <c:pt idx="6249">
                  <c:v>15350.938844</c:v>
                </c:pt>
                <c:pt idx="6250">
                  <c:v>15353.395441000001</c:v>
                </c:pt>
                <c:pt idx="6251">
                  <c:v>15355.861749</c:v>
                </c:pt>
                <c:pt idx="6252">
                  <c:v>15358.326424000001</c:v>
                </c:pt>
                <c:pt idx="6253">
                  <c:v>15360.780414000001</c:v>
                </c:pt>
                <c:pt idx="6254">
                  <c:v>15363.240385999999</c:v>
                </c:pt>
                <c:pt idx="6255">
                  <c:v>15365.695587</c:v>
                </c:pt>
                <c:pt idx="6256">
                  <c:v>15368.150686000001</c:v>
                </c:pt>
                <c:pt idx="6257">
                  <c:v>15370.6024</c:v>
                </c:pt>
                <c:pt idx="6258">
                  <c:v>15373.056656000001</c:v>
                </c:pt>
                <c:pt idx="6259">
                  <c:v>15375.519122</c:v>
                </c:pt>
                <c:pt idx="6260">
                  <c:v>15377.984198</c:v>
                </c:pt>
                <c:pt idx="6261">
                  <c:v>15380.450402</c:v>
                </c:pt>
                <c:pt idx="6262">
                  <c:v>15382.916832000001</c:v>
                </c:pt>
                <c:pt idx="6263">
                  <c:v>15385.363224999999</c:v>
                </c:pt>
                <c:pt idx="6264">
                  <c:v>15387.82072</c:v>
                </c:pt>
                <c:pt idx="6265">
                  <c:v>15390.276218000001</c:v>
                </c:pt>
                <c:pt idx="6266">
                  <c:v>15392.734855000001</c:v>
                </c:pt>
                <c:pt idx="6267">
                  <c:v>15395.188123</c:v>
                </c:pt>
                <c:pt idx="6268">
                  <c:v>15397.64482</c:v>
                </c:pt>
                <c:pt idx="6269">
                  <c:v>15400.103601999999</c:v>
                </c:pt>
                <c:pt idx="6270">
                  <c:v>15402.569663</c:v>
                </c:pt>
                <c:pt idx="6271">
                  <c:v>15405.033684</c:v>
                </c:pt>
                <c:pt idx="6272">
                  <c:v>15407.495446000001</c:v>
                </c:pt>
                <c:pt idx="6273">
                  <c:v>15409.96009</c:v>
                </c:pt>
                <c:pt idx="6274">
                  <c:v>15412.45566</c:v>
                </c:pt>
                <c:pt idx="6275">
                  <c:v>15414.906616</c:v>
                </c:pt>
                <c:pt idx="6276">
                  <c:v>15417.362228</c:v>
                </c:pt>
                <c:pt idx="6277">
                  <c:v>15419.840786999999</c:v>
                </c:pt>
                <c:pt idx="6278">
                  <c:v>15422.291746999999</c:v>
                </c:pt>
                <c:pt idx="6279">
                  <c:v>15424.761387</c:v>
                </c:pt>
                <c:pt idx="6280">
                  <c:v>15427.217933</c:v>
                </c:pt>
                <c:pt idx="6281">
                  <c:v>15429.675252999999</c:v>
                </c:pt>
                <c:pt idx="6282">
                  <c:v>15432.139901</c:v>
                </c:pt>
                <c:pt idx="6283">
                  <c:v>15434.587888</c:v>
                </c:pt>
                <c:pt idx="6284">
                  <c:v>15437.049215999999</c:v>
                </c:pt>
                <c:pt idx="6285">
                  <c:v>15439.511866999999</c:v>
                </c:pt>
                <c:pt idx="6286">
                  <c:v>15441.972172</c:v>
                </c:pt>
                <c:pt idx="6287">
                  <c:v>15444.427657</c:v>
                </c:pt>
                <c:pt idx="6288">
                  <c:v>15446.906258000001</c:v>
                </c:pt>
                <c:pt idx="6289">
                  <c:v>15449.363880999999</c:v>
                </c:pt>
                <c:pt idx="6290">
                  <c:v>15451.821040999999</c:v>
                </c:pt>
                <c:pt idx="6291">
                  <c:v>15454.274675000001</c:v>
                </c:pt>
                <c:pt idx="6292">
                  <c:v>15456.741698</c:v>
                </c:pt>
                <c:pt idx="6293">
                  <c:v>15459.205204</c:v>
                </c:pt>
                <c:pt idx="6294">
                  <c:v>15461.663033000001</c:v>
                </c:pt>
                <c:pt idx="6295">
                  <c:v>15464.117619000001</c:v>
                </c:pt>
                <c:pt idx="6296">
                  <c:v>15466.567419000001</c:v>
                </c:pt>
                <c:pt idx="6297">
                  <c:v>15469.027843</c:v>
                </c:pt>
                <c:pt idx="6298">
                  <c:v>15471.497261</c:v>
                </c:pt>
                <c:pt idx="6299">
                  <c:v>15473.960058000001</c:v>
                </c:pt>
                <c:pt idx="6300">
                  <c:v>15476.428184</c:v>
                </c:pt>
                <c:pt idx="6301">
                  <c:v>15478.883694</c:v>
                </c:pt>
                <c:pt idx="6302">
                  <c:v>15481.334586999999</c:v>
                </c:pt>
                <c:pt idx="6303">
                  <c:v>15483.792057000001</c:v>
                </c:pt>
                <c:pt idx="6304">
                  <c:v>15486.256289999999</c:v>
                </c:pt>
                <c:pt idx="6305">
                  <c:v>15488.721593</c:v>
                </c:pt>
                <c:pt idx="6306">
                  <c:v>15491.185088</c:v>
                </c:pt>
                <c:pt idx="6307">
                  <c:v>15493.645918</c:v>
                </c:pt>
                <c:pt idx="6308">
                  <c:v>15496.096750999999</c:v>
                </c:pt>
                <c:pt idx="6309">
                  <c:v>15498.556273</c:v>
                </c:pt>
                <c:pt idx="6310">
                  <c:v>15501.006207</c:v>
                </c:pt>
                <c:pt idx="6311">
                  <c:v>15503.460016000001</c:v>
                </c:pt>
                <c:pt idx="6312">
                  <c:v>15505.917915</c:v>
                </c:pt>
                <c:pt idx="6313">
                  <c:v>15508.377361999999</c:v>
                </c:pt>
                <c:pt idx="6314">
                  <c:v>15510.829584999999</c:v>
                </c:pt>
                <c:pt idx="6315">
                  <c:v>15513.285830000001</c:v>
                </c:pt>
                <c:pt idx="6316">
                  <c:v>15515.736011000001</c:v>
                </c:pt>
                <c:pt idx="6317">
                  <c:v>15518.200024</c:v>
                </c:pt>
                <c:pt idx="6318">
                  <c:v>15520.649918999999</c:v>
                </c:pt>
                <c:pt idx="6319">
                  <c:v>15523.115202000001</c:v>
                </c:pt>
                <c:pt idx="6320">
                  <c:v>15525.565616</c:v>
                </c:pt>
                <c:pt idx="6321">
                  <c:v>15528.018787999999</c:v>
                </c:pt>
                <c:pt idx="6322">
                  <c:v>15530.498449999999</c:v>
                </c:pt>
                <c:pt idx="6323">
                  <c:v>15532.953093</c:v>
                </c:pt>
                <c:pt idx="6324">
                  <c:v>15535.415923</c:v>
                </c:pt>
                <c:pt idx="6325">
                  <c:v>15537.874657</c:v>
                </c:pt>
                <c:pt idx="6326">
                  <c:v>15540.334427</c:v>
                </c:pt>
                <c:pt idx="6327">
                  <c:v>15542.784996</c:v>
                </c:pt>
                <c:pt idx="6328">
                  <c:v>15545.261634</c:v>
                </c:pt>
                <c:pt idx="6329">
                  <c:v>15547.718382999999</c:v>
                </c:pt>
                <c:pt idx="6330">
                  <c:v>15550.170403</c:v>
                </c:pt>
                <c:pt idx="6331">
                  <c:v>15552.649015000001</c:v>
                </c:pt>
                <c:pt idx="6332">
                  <c:v>15555.098833</c:v>
                </c:pt>
                <c:pt idx="6333">
                  <c:v>15557.563908</c:v>
                </c:pt>
                <c:pt idx="6334">
                  <c:v>15560.019614000001</c:v>
                </c:pt>
                <c:pt idx="6335">
                  <c:v>15562.498787</c:v>
                </c:pt>
                <c:pt idx="6336">
                  <c:v>15564.966815</c:v>
                </c:pt>
                <c:pt idx="6337">
                  <c:v>15567.424446000001</c:v>
                </c:pt>
                <c:pt idx="6338">
                  <c:v>15569.894034999999</c:v>
                </c:pt>
                <c:pt idx="6339">
                  <c:v>15572.342944</c:v>
                </c:pt>
                <c:pt idx="6340">
                  <c:v>15574.800004000001</c:v>
                </c:pt>
                <c:pt idx="6341">
                  <c:v>15577.251323</c:v>
                </c:pt>
                <c:pt idx="6342">
                  <c:v>15579.71442</c:v>
                </c:pt>
                <c:pt idx="6343">
                  <c:v>15582.167072</c:v>
                </c:pt>
                <c:pt idx="6344">
                  <c:v>15584.623078000001</c:v>
                </c:pt>
                <c:pt idx="6345">
                  <c:v>15587.07489</c:v>
                </c:pt>
                <c:pt idx="6346">
                  <c:v>15589.533737</c:v>
                </c:pt>
                <c:pt idx="6347">
                  <c:v>15591.993017999999</c:v>
                </c:pt>
                <c:pt idx="6348">
                  <c:v>15594.445567000001</c:v>
                </c:pt>
                <c:pt idx="6349">
                  <c:v>15596.898918999999</c:v>
                </c:pt>
                <c:pt idx="6350">
                  <c:v>15599.363083</c:v>
                </c:pt>
                <c:pt idx="6351">
                  <c:v>15601.844924000001</c:v>
                </c:pt>
                <c:pt idx="6352">
                  <c:v>15604.309287</c:v>
                </c:pt>
                <c:pt idx="6353">
                  <c:v>15606.768877</c:v>
                </c:pt>
                <c:pt idx="6354">
                  <c:v>15609.213954000001</c:v>
                </c:pt>
                <c:pt idx="6355">
                  <c:v>15611.675171000001</c:v>
                </c:pt>
                <c:pt idx="6356">
                  <c:v>15614.132799999999</c:v>
                </c:pt>
                <c:pt idx="6357">
                  <c:v>15616.585878</c:v>
                </c:pt>
                <c:pt idx="6358">
                  <c:v>15619.040696</c:v>
                </c:pt>
                <c:pt idx="6359">
                  <c:v>15621.506155999999</c:v>
                </c:pt>
                <c:pt idx="6360">
                  <c:v>15623.960290000001</c:v>
                </c:pt>
                <c:pt idx="6361">
                  <c:v>15626.413372999999</c:v>
                </c:pt>
                <c:pt idx="6362">
                  <c:v>15628.872753</c:v>
                </c:pt>
                <c:pt idx="6363">
                  <c:v>15631.328971000001</c:v>
                </c:pt>
                <c:pt idx="6364">
                  <c:v>15633.781981</c:v>
                </c:pt>
                <c:pt idx="6365">
                  <c:v>15636.238094</c:v>
                </c:pt>
                <c:pt idx="6366">
                  <c:v>15638.692333000001</c:v>
                </c:pt>
                <c:pt idx="6367">
                  <c:v>15641.162805</c:v>
                </c:pt>
                <c:pt idx="6368">
                  <c:v>15643.617536</c:v>
                </c:pt>
                <c:pt idx="6369">
                  <c:v>15646.072779</c:v>
                </c:pt>
                <c:pt idx="6370">
                  <c:v>15648.532641</c:v>
                </c:pt>
                <c:pt idx="6371">
                  <c:v>15651.016600000001</c:v>
                </c:pt>
                <c:pt idx="6372">
                  <c:v>15653.46658</c:v>
                </c:pt>
                <c:pt idx="6373">
                  <c:v>15655.930331</c:v>
                </c:pt>
                <c:pt idx="6374">
                  <c:v>15658.394624</c:v>
                </c:pt>
                <c:pt idx="6375">
                  <c:v>15660.848726</c:v>
                </c:pt>
                <c:pt idx="6376">
                  <c:v>15663.308005000001</c:v>
                </c:pt>
                <c:pt idx="6377">
                  <c:v>15665.764718</c:v>
                </c:pt>
                <c:pt idx="6378">
                  <c:v>15668.226124999999</c:v>
                </c:pt>
                <c:pt idx="6379">
                  <c:v>15670.685541000001</c:v>
                </c:pt>
                <c:pt idx="6380">
                  <c:v>15673.136365</c:v>
                </c:pt>
                <c:pt idx="6381">
                  <c:v>15675.593913999999</c:v>
                </c:pt>
                <c:pt idx="6382">
                  <c:v>15678.047741</c:v>
                </c:pt>
                <c:pt idx="6383">
                  <c:v>15680.509556000001</c:v>
                </c:pt>
                <c:pt idx="6384">
                  <c:v>15682.971224000001</c:v>
                </c:pt>
                <c:pt idx="6385">
                  <c:v>15685.421767</c:v>
                </c:pt>
                <c:pt idx="6386">
                  <c:v>15687.881787</c:v>
                </c:pt>
                <c:pt idx="6387">
                  <c:v>15690.334785999999</c:v>
                </c:pt>
                <c:pt idx="6388">
                  <c:v>15692.799568</c:v>
                </c:pt>
                <c:pt idx="6389">
                  <c:v>15695.246637</c:v>
                </c:pt>
                <c:pt idx="6390">
                  <c:v>15697.70875</c:v>
                </c:pt>
                <c:pt idx="6391">
                  <c:v>15700.158775</c:v>
                </c:pt>
                <c:pt idx="6392">
                  <c:v>15702.623148999999</c:v>
                </c:pt>
                <c:pt idx="6393">
                  <c:v>15705.091673999999</c:v>
                </c:pt>
                <c:pt idx="6394">
                  <c:v>15707.542208000001</c:v>
                </c:pt>
                <c:pt idx="6395">
                  <c:v>15710.005389</c:v>
                </c:pt>
                <c:pt idx="6396">
                  <c:v>15712.463811</c:v>
                </c:pt>
                <c:pt idx="6397">
                  <c:v>15714.916875999999</c:v>
                </c:pt>
                <c:pt idx="6398">
                  <c:v>15717.39589</c:v>
                </c:pt>
                <c:pt idx="6399">
                  <c:v>15719.863701</c:v>
                </c:pt>
                <c:pt idx="6400">
                  <c:v>15722.325896</c:v>
                </c:pt>
                <c:pt idx="6401">
                  <c:v>15724.776750000001</c:v>
                </c:pt>
                <c:pt idx="6402">
                  <c:v>15727.235422</c:v>
                </c:pt>
                <c:pt idx="6403">
                  <c:v>15729.689023999999</c:v>
                </c:pt>
                <c:pt idx="6404">
                  <c:v>15732.14993</c:v>
                </c:pt>
                <c:pt idx="6405">
                  <c:v>15734.600727999999</c:v>
                </c:pt>
                <c:pt idx="6406">
                  <c:v>15737.054905000001</c:v>
                </c:pt>
                <c:pt idx="6407">
                  <c:v>15739.511928</c:v>
                </c:pt>
                <c:pt idx="6408">
                  <c:v>15741.975684999999</c:v>
                </c:pt>
                <c:pt idx="6409">
                  <c:v>15744.443362</c:v>
                </c:pt>
                <c:pt idx="6410">
                  <c:v>15746.917090000001</c:v>
                </c:pt>
                <c:pt idx="6411">
                  <c:v>15749.374347999999</c:v>
                </c:pt>
                <c:pt idx="6412">
                  <c:v>15751.828823</c:v>
                </c:pt>
                <c:pt idx="6413">
                  <c:v>15754.290604</c:v>
                </c:pt>
                <c:pt idx="6414">
                  <c:v>15756.75244</c:v>
                </c:pt>
                <c:pt idx="6415">
                  <c:v>15759.207952999999</c:v>
                </c:pt>
                <c:pt idx="6416">
                  <c:v>15761.669746</c:v>
                </c:pt>
                <c:pt idx="6417">
                  <c:v>15764.122095999999</c:v>
                </c:pt>
                <c:pt idx="6418">
                  <c:v>15766.576813</c:v>
                </c:pt>
                <c:pt idx="6419">
                  <c:v>15769.052078000001</c:v>
                </c:pt>
                <c:pt idx="6420">
                  <c:v>15771.506405</c:v>
                </c:pt>
                <c:pt idx="6421">
                  <c:v>15773.961909</c:v>
                </c:pt>
                <c:pt idx="6422">
                  <c:v>15776.431774000001</c:v>
                </c:pt>
                <c:pt idx="6423">
                  <c:v>15778.889846</c:v>
                </c:pt>
                <c:pt idx="6424">
                  <c:v>15781.350979000001</c:v>
                </c:pt>
                <c:pt idx="6425">
                  <c:v>15783.80955</c:v>
                </c:pt>
                <c:pt idx="6426">
                  <c:v>15786.257126</c:v>
                </c:pt>
                <c:pt idx="6427">
                  <c:v>15788.722727</c:v>
                </c:pt>
                <c:pt idx="6428">
                  <c:v>15791.172709</c:v>
                </c:pt>
                <c:pt idx="6429">
                  <c:v>15793.642886</c:v>
                </c:pt>
                <c:pt idx="6430">
                  <c:v>15796.101812000001</c:v>
                </c:pt>
                <c:pt idx="6431">
                  <c:v>15798.579369999999</c:v>
                </c:pt>
                <c:pt idx="6432">
                  <c:v>15801.043159999999</c:v>
                </c:pt>
                <c:pt idx="6433">
                  <c:v>15803.511922</c:v>
                </c:pt>
                <c:pt idx="6434">
                  <c:v>15805.989003999999</c:v>
                </c:pt>
                <c:pt idx="6435">
                  <c:v>15808.448563</c:v>
                </c:pt>
                <c:pt idx="6436">
                  <c:v>15810.917745000001</c:v>
                </c:pt>
                <c:pt idx="6437">
                  <c:v>15813.378153</c:v>
                </c:pt>
                <c:pt idx="6438">
                  <c:v>15815.830582000001</c:v>
                </c:pt>
                <c:pt idx="6439">
                  <c:v>15818.291562</c:v>
                </c:pt>
                <c:pt idx="6440">
                  <c:v>15820.769691</c:v>
                </c:pt>
                <c:pt idx="6441">
                  <c:v>15823.225621</c:v>
                </c:pt>
                <c:pt idx="6442">
                  <c:v>15825.690366999999</c:v>
                </c:pt>
                <c:pt idx="6443">
                  <c:v>15828.145895</c:v>
                </c:pt>
                <c:pt idx="6444">
                  <c:v>15830.612596000001</c:v>
                </c:pt>
                <c:pt idx="6445">
                  <c:v>15833.076223</c:v>
                </c:pt>
                <c:pt idx="6446">
                  <c:v>15835.524267999999</c:v>
                </c:pt>
                <c:pt idx="6447">
                  <c:v>15837.984700999999</c:v>
                </c:pt>
                <c:pt idx="6448">
                  <c:v>15840.452923000001</c:v>
                </c:pt>
                <c:pt idx="6449">
                  <c:v>15842.912577999999</c:v>
                </c:pt>
                <c:pt idx="6450">
                  <c:v>15845.373861</c:v>
                </c:pt>
                <c:pt idx="6451">
                  <c:v>15847.823003</c:v>
                </c:pt>
                <c:pt idx="6452">
                  <c:v>15850.277436</c:v>
                </c:pt>
                <c:pt idx="6453">
                  <c:v>15852.746692000001</c:v>
                </c:pt>
                <c:pt idx="6454">
                  <c:v>15855.197235</c:v>
                </c:pt>
                <c:pt idx="6455">
                  <c:v>15857.656155999999</c:v>
                </c:pt>
                <c:pt idx="6456">
                  <c:v>15860.112188999999</c:v>
                </c:pt>
                <c:pt idx="6457">
                  <c:v>15862.570266999999</c:v>
                </c:pt>
                <c:pt idx="6458">
                  <c:v>15865.027136999999</c:v>
                </c:pt>
                <c:pt idx="6459">
                  <c:v>15867.478105</c:v>
                </c:pt>
                <c:pt idx="6460">
                  <c:v>15869.930850999999</c:v>
                </c:pt>
                <c:pt idx="6461">
                  <c:v>15872.397010999999</c:v>
                </c:pt>
                <c:pt idx="6462">
                  <c:v>15874.853695</c:v>
                </c:pt>
                <c:pt idx="6463">
                  <c:v>15877.315689999999</c:v>
                </c:pt>
                <c:pt idx="6464">
                  <c:v>15879.767258</c:v>
                </c:pt>
                <c:pt idx="6465">
                  <c:v>15882.218258999999</c:v>
                </c:pt>
                <c:pt idx="6466">
                  <c:v>15884.672242000001</c:v>
                </c:pt>
                <c:pt idx="6467">
                  <c:v>15887.132232</c:v>
                </c:pt>
                <c:pt idx="6468">
                  <c:v>15889.603249</c:v>
                </c:pt>
                <c:pt idx="6469">
                  <c:v>15892.054722000001</c:v>
                </c:pt>
                <c:pt idx="6470">
                  <c:v>15894.514247999999</c:v>
                </c:pt>
                <c:pt idx="6471">
                  <c:v>15896.967787</c:v>
                </c:pt>
                <c:pt idx="6472">
                  <c:v>15899.431153</c:v>
                </c:pt>
                <c:pt idx="6473">
                  <c:v>15901.886187</c:v>
                </c:pt>
                <c:pt idx="6474">
                  <c:v>15904.342189000001</c:v>
                </c:pt>
                <c:pt idx="6475">
                  <c:v>15906.794426</c:v>
                </c:pt>
                <c:pt idx="6476">
                  <c:v>15909.256792</c:v>
                </c:pt>
                <c:pt idx="6477">
                  <c:v>15911.711020000001</c:v>
                </c:pt>
                <c:pt idx="6478">
                  <c:v>15914.165531000001</c:v>
                </c:pt>
                <c:pt idx="6479">
                  <c:v>15916.622272000001</c:v>
                </c:pt>
                <c:pt idx="6480">
                  <c:v>15919.09281</c:v>
                </c:pt>
                <c:pt idx="6481">
                  <c:v>15921.554441</c:v>
                </c:pt>
                <c:pt idx="6482">
                  <c:v>15924.02534</c:v>
                </c:pt>
                <c:pt idx="6483">
                  <c:v>15926.488259</c:v>
                </c:pt>
                <c:pt idx="6484">
                  <c:v>15928.938878999999</c:v>
                </c:pt>
                <c:pt idx="6485">
                  <c:v>15931.401999</c:v>
                </c:pt>
                <c:pt idx="6486">
                  <c:v>15933.852359</c:v>
                </c:pt>
                <c:pt idx="6487">
                  <c:v>15936.304367000001</c:v>
                </c:pt>
                <c:pt idx="6488">
                  <c:v>15938.762422</c:v>
                </c:pt>
                <c:pt idx="6489">
                  <c:v>15941.240734000001</c:v>
                </c:pt>
                <c:pt idx="6490">
                  <c:v>15943.692419999999</c:v>
                </c:pt>
                <c:pt idx="6491">
                  <c:v>15946.146937</c:v>
                </c:pt>
                <c:pt idx="6492">
                  <c:v>15948.602972000001</c:v>
                </c:pt>
                <c:pt idx="6493">
                  <c:v>15951.071908</c:v>
                </c:pt>
                <c:pt idx="6494">
                  <c:v>15953.532679</c:v>
                </c:pt>
                <c:pt idx="6495">
                  <c:v>15955.994264999999</c:v>
                </c:pt>
                <c:pt idx="6496">
                  <c:v>15958.450811999999</c:v>
                </c:pt>
                <c:pt idx="6497">
                  <c:v>15960.903249000001</c:v>
                </c:pt>
                <c:pt idx="6498">
                  <c:v>15963.357366</c:v>
                </c:pt>
                <c:pt idx="6499">
                  <c:v>15965.834586000001</c:v>
                </c:pt>
                <c:pt idx="6500">
                  <c:v>15968.279565000001</c:v>
                </c:pt>
                <c:pt idx="6501">
                  <c:v>15970.74253</c:v>
                </c:pt>
                <c:pt idx="6502">
                  <c:v>15973.198172</c:v>
                </c:pt>
                <c:pt idx="6503">
                  <c:v>15975.666418000001</c:v>
                </c:pt>
                <c:pt idx="6504">
                  <c:v>15978.143128</c:v>
                </c:pt>
                <c:pt idx="6505">
                  <c:v>15980.594705</c:v>
                </c:pt>
                <c:pt idx="6506">
                  <c:v>15983.059186</c:v>
                </c:pt>
                <c:pt idx="6507">
                  <c:v>15985.514685</c:v>
                </c:pt>
                <c:pt idx="6508">
                  <c:v>15987.974695999999</c:v>
                </c:pt>
                <c:pt idx="6509">
                  <c:v>15990.432757</c:v>
                </c:pt>
                <c:pt idx="6510">
                  <c:v>15992.902356000001</c:v>
                </c:pt>
                <c:pt idx="6511">
                  <c:v>15995.350573</c:v>
                </c:pt>
                <c:pt idx="6512">
                  <c:v>15997.813649</c:v>
                </c:pt>
                <c:pt idx="6513">
                  <c:v>16000.303841999999</c:v>
                </c:pt>
                <c:pt idx="6514">
                  <c:v>16002.757545</c:v>
                </c:pt>
                <c:pt idx="6515">
                  <c:v>16005.215066999999</c:v>
                </c:pt>
                <c:pt idx="6516">
                  <c:v>16007.664334999999</c:v>
                </c:pt>
                <c:pt idx="6517">
                  <c:v>16010.12124</c:v>
                </c:pt>
                <c:pt idx="6518">
                  <c:v>16012.58164</c:v>
                </c:pt>
                <c:pt idx="6519">
                  <c:v>16015.035215</c:v>
                </c:pt>
                <c:pt idx="6520">
                  <c:v>16017.489154000001</c:v>
                </c:pt>
                <c:pt idx="6521">
                  <c:v>16019.970045</c:v>
                </c:pt>
                <c:pt idx="6522">
                  <c:v>16022.44083</c:v>
                </c:pt>
                <c:pt idx="6523">
                  <c:v>16024.906727</c:v>
                </c:pt>
                <c:pt idx="6524">
                  <c:v>16027.365852000001</c:v>
                </c:pt>
                <c:pt idx="6525">
                  <c:v>16029.821089999999</c:v>
                </c:pt>
                <c:pt idx="6526">
                  <c:v>16032.275788000001</c:v>
                </c:pt>
                <c:pt idx="6527">
                  <c:v>16034.731104</c:v>
                </c:pt>
                <c:pt idx="6528">
                  <c:v>16037.206537</c:v>
                </c:pt>
                <c:pt idx="6529">
                  <c:v>16039.687775</c:v>
                </c:pt>
                <c:pt idx="6530">
                  <c:v>16042.141025999999</c:v>
                </c:pt>
                <c:pt idx="6531">
                  <c:v>16044.60793</c:v>
                </c:pt>
                <c:pt idx="6532">
                  <c:v>16047.06079</c:v>
                </c:pt>
                <c:pt idx="6533">
                  <c:v>16049.51843</c:v>
                </c:pt>
                <c:pt idx="6534">
                  <c:v>16051.975331</c:v>
                </c:pt>
                <c:pt idx="6535">
                  <c:v>16054.438625000001</c:v>
                </c:pt>
                <c:pt idx="6536">
                  <c:v>16056.890245000001</c:v>
                </c:pt>
                <c:pt idx="6537">
                  <c:v>16059.36889</c:v>
                </c:pt>
                <c:pt idx="6538">
                  <c:v>16061.814609999999</c:v>
                </c:pt>
                <c:pt idx="6539">
                  <c:v>16064.270570999999</c:v>
                </c:pt>
                <c:pt idx="6540">
                  <c:v>16066.731819000001</c:v>
                </c:pt>
                <c:pt idx="6541">
                  <c:v>16069.185444999999</c:v>
                </c:pt>
                <c:pt idx="6542">
                  <c:v>16071.647031</c:v>
                </c:pt>
                <c:pt idx="6543">
                  <c:v>16074.108731</c:v>
                </c:pt>
                <c:pt idx="6544">
                  <c:v>16076.561831999999</c:v>
                </c:pt>
                <c:pt idx="6545">
                  <c:v>16079.018604000001</c:v>
                </c:pt>
                <c:pt idx="6546">
                  <c:v>16081.474233999999</c:v>
                </c:pt>
                <c:pt idx="6547">
                  <c:v>16083.939882999999</c:v>
                </c:pt>
                <c:pt idx="6548">
                  <c:v>16086.386560000001</c:v>
                </c:pt>
                <c:pt idx="6549">
                  <c:v>16088.847417000001</c:v>
                </c:pt>
                <c:pt idx="6550">
                  <c:v>16091.311598</c:v>
                </c:pt>
                <c:pt idx="6551">
                  <c:v>16093.764654000001</c:v>
                </c:pt>
                <c:pt idx="6552">
                  <c:v>16096.219417</c:v>
                </c:pt>
                <c:pt idx="6553">
                  <c:v>16098.690207</c:v>
                </c:pt>
                <c:pt idx="6554">
                  <c:v>16101.1643</c:v>
                </c:pt>
                <c:pt idx="6555">
                  <c:v>16103.616190999999</c:v>
                </c:pt>
                <c:pt idx="6556">
                  <c:v>16106.075692</c:v>
                </c:pt>
                <c:pt idx="6557">
                  <c:v>16108.529804</c:v>
                </c:pt>
                <c:pt idx="6558">
                  <c:v>16110.982663999999</c:v>
                </c:pt>
                <c:pt idx="6559">
                  <c:v>16113.439095</c:v>
                </c:pt>
                <c:pt idx="6560">
                  <c:v>16115.898800999999</c:v>
                </c:pt>
                <c:pt idx="6561">
                  <c:v>16118.347657</c:v>
                </c:pt>
                <c:pt idx="6562">
                  <c:v>16120.805125999999</c:v>
                </c:pt>
                <c:pt idx="6563">
                  <c:v>16123.275858999999</c:v>
                </c:pt>
                <c:pt idx="6564">
                  <c:v>16125.755793</c:v>
                </c:pt>
                <c:pt idx="6565">
                  <c:v>16128.228983000001</c:v>
                </c:pt>
                <c:pt idx="6566">
                  <c:v>16130.679899999999</c:v>
                </c:pt>
                <c:pt idx="6567">
                  <c:v>16133.135761</c:v>
                </c:pt>
                <c:pt idx="6568">
                  <c:v>16135.594735999999</c:v>
                </c:pt>
                <c:pt idx="6569">
                  <c:v>16138.049277</c:v>
                </c:pt>
                <c:pt idx="6570">
                  <c:v>16140.523719999999</c:v>
                </c:pt>
                <c:pt idx="6571">
                  <c:v>16142.982837</c:v>
                </c:pt>
                <c:pt idx="6572">
                  <c:v>16145.43792</c:v>
                </c:pt>
                <c:pt idx="6573">
                  <c:v>16147.886716999999</c:v>
                </c:pt>
                <c:pt idx="6574">
                  <c:v>16150.352652</c:v>
                </c:pt>
                <c:pt idx="6575">
                  <c:v>16152.813821</c:v>
                </c:pt>
                <c:pt idx="6576">
                  <c:v>16155.270886</c:v>
                </c:pt>
                <c:pt idx="6577">
                  <c:v>16157.743431999999</c:v>
                </c:pt>
                <c:pt idx="6578">
                  <c:v>16160.188005</c:v>
                </c:pt>
                <c:pt idx="6579">
                  <c:v>16162.644839000001</c:v>
                </c:pt>
                <c:pt idx="6580">
                  <c:v>16165.097535000001</c:v>
                </c:pt>
                <c:pt idx="6581">
                  <c:v>16167.561530999999</c:v>
                </c:pt>
                <c:pt idx="6582">
                  <c:v>16170.011756</c:v>
                </c:pt>
                <c:pt idx="6583">
                  <c:v>16172.467563</c:v>
                </c:pt>
                <c:pt idx="6584">
                  <c:v>16174.925418000001</c:v>
                </c:pt>
                <c:pt idx="6585">
                  <c:v>16177.380736999999</c:v>
                </c:pt>
                <c:pt idx="6586">
                  <c:v>16179.839818</c:v>
                </c:pt>
                <c:pt idx="6587">
                  <c:v>16182.289423</c:v>
                </c:pt>
                <c:pt idx="6588">
                  <c:v>16184.742829000001</c:v>
                </c:pt>
                <c:pt idx="6589">
                  <c:v>16187.209870999999</c:v>
                </c:pt>
                <c:pt idx="6590">
                  <c:v>16189.666611000001</c:v>
                </c:pt>
                <c:pt idx="6591">
                  <c:v>16192.118377999999</c:v>
                </c:pt>
                <c:pt idx="6592">
                  <c:v>16194.577825</c:v>
                </c:pt>
                <c:pt idx="6593">
                  <c:v>16197.046638</c:v>
                </c:pt>
                <c:pt idx="6594">
                  <c:v>16199.507561</c:v>
                </c:pt>
                <c:pt idx="6595">
                  <c:v>16201.957555000001</c:v>
                </c:pt>
                <c:pt idx="6596">
                  <c:v>16204.413656999999</c:v>
                </c:pt>
                <c:pt idx="6597">
                  <c:v>16206.878026</c:v>
                </c:pt>
                <c:pt idx="6598">
                  <c:v>16209.333366000001</c:v>
                </c:pt>
                <c:pt idx="6599">
                  <c:v>16211.793591</c:v>
                </c:pt>
                <c:pt idx="6600">
                  <c:v>16214.249674999999</c:v>
                </c:pt>
                <c:pt idx="6601">
                  <c:v>16216.696864</c:v>
                </c:pt>
                <c:pt idx="6602">
                  <c:v>16219.159207000001</c:v>
                </c:pt>
                <c:pt idx="6603">
                  <c:v>16221.614726</c:v>
                </c:pt>
                <c:pt idx="6604">
                  <c:v>16224.074774000001</c:v>
                </c:pt>
                <c:pt idx="6605">
                  <c:v>16226.527564</c:v>
                </c:pt>
                <c:pt idx="6606">
                  <c:v>16228.987927</c:v>
                </c:pt>
                <c:pt idx="6607">
                  <c:v>16231.444326000001</c:v>
                </c:pt>
                <c:pt idx="6608">
                  <c:v>16233.898292</c:v>
                </c:pt>
                <c:pt idx="6609">
                  <c:v>16236.352419000001</c:v>
                </c:pt>
                <c:pt idx="6610">
                  <c:v>16238.814326</c:v>
                </c:pt>
                <c:pt idx="6611">
                  <c:v>16241.269009</c:v>
                </c:pt>
                <c:pt idx="6612">
                  <c:v>16243.721288999999</c:v>
                </c:pt>
                <c:pt idx="6613">
                  <c:v>16246.181705000001</c:v>
                </c:pt>
                <c:pt idx="6614">
                  <c:v>16248.654784</c:v>
                </c:pt>
                <c:pt idx="6615">
                  <c:v>16251.106347999999</c:v>
                </c:pt>
                <c:pt idx="6616">
                  <c:v>16253.562927999999</c:v>
                </c:pt>
                <c:pt idx="6617">
                  <c:v>16256.015271</c:v>
                </c:pt>
                <c:pt idx="6618">
                  <c:v>16258.482338</c:v>
                </c:pt>
                <c:pt idx="6619">
                  <c:v>16260.930876</c:v>
                </c:pt>
                <c:pt idx="6620">
                  <c:v>16263.395831</c:v>
                </c:pt>
                <c:pt idx="6621">
                  <c:v>16265.846605000001</c:v>
                </c:pt>
                <c:pt idx="6622">
                  <c:v>16268.305001000001</c:v>
                </c:pt>
                <c:pt idx="6623">
                  <c:v>16270.754902999999</c:v>
                </c:pt>
                <c:pt idx="6624">
                  <c:v>16273.218059999999</c:v>
                </c:pt>
                <c:pt idx="6625">
                  <c:v>16275.674601999999</c:v>
                </c:pt>
                <c:pt idx="6626">
                  <c:v>16278.126614000001</c:v>
                </c:pt>
                <c:pt idx="6627">
                  <c:v>16280.583897</c:v>
                </c:pt>
                <c:pt idx="6628">
                  <c:v>16283.040564999999</c:v>
                </c:pt>
                <c:pt idx="6629">
                  <c:v>16285.499436</c:v>
                </c:pt>
                <c:pt idx="6630">
                  <c:v>16287.948777</c:v>
                </c:pt>
                <c:pt idx="6631">
                  <c:v>16290.413264000001</c:v>
                </c:pt>
                <c:pt idx="6632">
                  <c:v>16292.866693</c:v>
                </c:pt>
                <c:pt idx="6633">
                  <c:v>16295.321615000001</c:v>
                </c:pt>
                <c:pt idx="6634">
                  <c:v>16297.783635</c:v>
                </c:pt>
                <c:pt idx="6635">
                  <c:v>16300.228338999999</c:v>
                </c:pt>
                <c:pt idx="6636">
                  <c:v>16302.691191</c:v>
                </c:pt>
                <c:pt idx="6637">
                  <c:v>16305.156118000001</c:v>
                </c:pt>
                <c:pt idx="6638">
                  <c:v>16307.629269999999</c:v>
                </c:pt>
                <c:pt idx="6639">
                  <c:v>16310.094531999999</c:v>
                </c:pt>
                <c:pt idx="6640">
                  <c:v>16312.559600000001</c:v>
                </c:pt>
                <c:pt idx="6641">
                  <c:v>16315.031773999999</c:v>
                </c:pt>
                <c:pt idx="6642">
                  <c:v>16317.484764999999</c:v>
                </c:pt>
                <c:pt idx="6643">
                  <c:v>16319.940003</c:v>
                </c:pt>
                <c:pt idx="6644">
                  <c:v>16322.42182</c:v>
                </c:pt>
                <c:pt idx="6645">
                  <c:v>16324.891798000001</c:v>
                </c:pt>
                <c:pt idx="6646">
                  <c:v>16327.347597</c:v>
                </c:pt>
                <c:pt idx="6647">
                  <c:v>16329.808884</c:v>
                </c:pt>
                <c:pt idx="6648">
                  <c:v>16332.259642999999</c:v>
                </c:pt>
                <c:pt idx="6649">
                  <c:v>16334.720243</c:v>
                </c:pt>
                <c:pt idx="6650">
                  <c:v>16337.167124</c:v>
                </c:pt>
                <c:pt idx="6651">
                  <c:v>16339.626033</c:v>
                </c:pt>
                <c:pt idx="6652">
                  <c:v>16342.084724</c:v>
                </c:pt>
                <c:pt idx="6653">
                  <c:v>16344.552641</c:v>
                </c:pt>
                <c:pt idx="6654">
                  <c:v>16347.004145000001</c:v>
                </c:pt>
                <c:pt idx="6655">
                  <c:v>16349.463793000001</c:v>
                </c:pt>
                <c:pt idx="6656">
                  <c:v>16351.929736</c:v>
                </c:pt>
                <c:pt idx="6657">
                  <c:v>16354.391960999999</c:v>
                </c:pt>
                <c:pt idx="6658">
                  <c:v>16356.857669999999</c:v>
                </c:pt>
                <c:pt idx="6659">
                  <c:v>16359.31098</c:v>
                </c:pt>
                <c:pt idx="6660">
                  <c:v>16361.767188</c:v>
                </c:pt>
                <c:pt idx="6661">
                  <c:v>16364.227021000001</c:v>
                </c:pt>
                <c:pt idx="6662">
                  <c:v>16366.677685000001</c:v>
                </c:pt>
                <c:pt idx="6663">
                  <c:v>16369.157245</c:v>
                </c:pt>
                <c:pt idx="6664">
                  <c:v>16371.625945</c:v>
                </c:pt>
                <c:pt idx="6665">
                  <c:v>16374.08281</c:v>
                </c:pt>
                <c:pt idx="6666">
                  <c:v>16376.539072</c:v>
                </c:pt>
                <c:pt idx="6667">
                  <c:v>16378.997724999999</c:v>
                </c:pt>
                <c:pt idx="6668">
                  <c:v>16381.463448</c:v>
                </c:pt>
                <c:pt idx="6669">
                  <c:v>16383.925756000001</c:v>
                </c:pt>
                <c:pt idx="6670">
                  <c:v>16386.377646000001</c:v>
                </c:pt>
                <c:pt idx="6671">
                  <c:v>16388.832600000002</c:v>
                </c:pt>
                <c:pt idx="6672">
                  <c:v>16391.295421999999</c:v>
                </c:pt>
                <c:pt idx="6673">
                  <c:v>16393.741394000001</c:v>
                </c:pt>
                <c:pt idx="6674">
                  <c:v>16396.208615</c:v>
                </c:pt>
                <c:pt idx="6675">
                  <c:v>16398.658533000002</c:v>
                </c:pt>
                <c:pt idx="6676">
                  <c:v>16401.119245999998</c:v>
                </c:pt>
                <c:pt idx="6677">
                  <c:v>16403.575749</c:v>
                </c:pt>
                <c:pt idx="6678">
                  <c:v>16406.033243999998</c:v>
                </c:pt>
                <c:pt idx="6679">
                  <c:v>16408.485033000001</c:v>
                </c:pt>
                <c:pt idx="6680">
                  <c:v>16410.938689999999</c:v>
                </c:pt>
                <c:pt idx="6681">
                  <c:v>16413.397036999999</c:v>
                </c:pt>
                <c:pt idx="6682">
                  <c:v>16415.848636999999</c:v>
                </c:pt>
                <c:pt idx="6683">
                  <c:v>16418.314101</c:v>
                </c:pt>
                <c:pt idx="6684">
                  <c:v>16420.785245999999</c:v>
                </c:pt>
                <c:pt idx="6685">
                  <c:v>16423.236401999999</c:v>
                </c:pt>
                <c:pt idx="6686">
                  <c:v>16425.692813000001</c:v>
                </c:pt>
                <c:pt idx="6687">
                  <c:v>16428.164312000001</c:v>
                </c:pt>
                <c:pt idx="6688">
                  <c:v>16430.616141999999</c:v>
                </c:pt>
                <c:pt idx="6689">
                  <c:v>16433.080850999999</c:v>
                </c:pt>
                <c:pt idx="6690">
                  <c:v>16435.541915000002</c:v>
                </c:pt>
                <c:pt idx="6691">
                  <c:v>16438.0164</c:v>
                </c:pt>
                <c:pt idx="6692">
                  <c:v>16440.467579</c:v>
                </c:pt>
                <c:pt idx="6693">
                  <c:v>16442.923702</c:v>
                </c:pt>
                <c:pt idx="6694">
                  <c:v>16445.386122</c:v>
                </c:pt>
                <c:pt idx="6695">
                  <c:v>16447.858124999999</c:v>
                </c:pt>
                <c:pt idx="6696">
                  <c:v>16450.314756</c:v>
                </c:pt>
                <c:pt idx="6697">
                  <c:v>16452.768674999999</c:v>
                </c:pt>
                <c:pt idx="6698">
                  <c:v>16455.216896999998</c:v>
                </c:pt>
                <c:pt idx="6699">
                  <c:v>16457.673215999999</c:v>
                </c:pt>
                <c:pt idx="6700">
                  <c:v>16460.154098999999</c:v>
                </c:pt>
                <c:pt idx="6701">
                  <c:v>16462.613394</c:v>
                </c:pt>
                <c:pt idx="6702">
                  <c:v>16465.080123</c:v>
                </c:pt>
                <c:pt idx="6703">
                  <c:v>16467.536273000002</c:v>
                </c:pt>
                <c:pt idx="6704">
                  <c:v>16469.999811999998</c:v>
                </c:pt>
                <c:pt idx="6705">
                  <c:v>16472.447121000001</c:v>
                </c:pt>
                <c:pt idx="6706">
                  <c:v>16474.908169999999</c:v>
                </c:pt>
                <c:pt idx="6707">
                  <c:v>16477.357854000002</c:v>
                </c:pt>
                <c:pt idx="6708">
                  <c:v>16479.815705000001</c:v>
                </c:pt>
                <c:pt idx="6709">
                  <c:v>16482.271262999999</c:v>
                </c:pt>
                <c:pt idx="6710">
                  <c:v>16484.725155</c:v>
                </c:pt>
                <c:pt idx="6711">
                  <c:v>16487.178275999999</c:v>
                </c:pt>
                <c:pt idx="6712">
                  <c:v>16489.640934999999</c:v>
                </c:pt>
                <c:pt idx="6713">
                  <c:v>16492.089155999998</c:v>
                </c:pt>
                <c:pt idx="6714">
                  <c:v>16494.544284</c:v>
                </c:pt>
                <c:pt idx="6715">
                  <c:v>16497.000528</c:v>
                </c:pt>
                <c:pt idx="6716">
                  <c:v>16499.459664000002</c:v>
                </c:pt>
                <c:pt idx="6717">
                  <c:v>16501.934939999999</c:v>
                </c:pt>
                <c:pt idx="6718">
                  <c:v>16504.385656999999</c:v>
                </c:pt>
                <c:pt idx="6719">
                  <c:v>16506.84391</c:v>
                </c:pt>
                <c:pt idx="6720">
                  <c:v>16509.309863999999</c:v>
                </c:pt>
                <c:pt idx="6721">
                  <c:v>16511.757577</c:v>
                </c:pt>
                <c:pt idx="6722">
                  <c:v>16514.214881</c:v>
                </c:pt>
                <c:pt idx="6723">
                  <c:v>16516.683699000001</c:v>
                </c:pt>
                <c:pt idx="6724">
                  <c:v>16519.164132999998</c:v>
                </c:pt>
                <c:pt idx="6725">
                  <c:v>16521.624422000001</c:v>
                </c:pt>
                <c:pt idx="6726">
                  <c:v>16524.079140999998</c:v>
                </c:pt>
                <c:pt idx="6727">
                  <c:v>16526.553662999999</c:v>
                </c:pt>
                <c:pt idx="6728">
                  <c:v>16529.005289000001</c:v>
                </c:pt>
                <c:pt idx="6729">
                  <c:v>16531.470012000002</c:v>
                </c:pt>
                <c:pt idx="6730">
                  <c:v>16533.936571999999</c:v>
                </c:pt>
                <c:pt idx="6731">
                  <c:v>16536.410640999999</c:v>
                </c:pt>
                <c:pt idx="6732">
                  <c:v>16538.881089999999</c:v>
                </c:pt>
                <c:pt idx="6733">
                  <c:v>16541.334943999998</c:v>
                </c:pt>
                <c:pt idx="6734">
                  <c:v>16543.789895000002</c:v>
                </c:pt>
                <c:pt idx="6735">
                  <c:v>16546.243332999999</c:v>
                </c:pt>
                <c:pt idx="6736">
                  <c:v>16548.719998</c:v>
                </c:pt>
                <c:pt idx="6737">
                  <c:v>16551.174319999998</c:v>
                </c:pt>
                <c:pt idx="6738">
                  <c:v>16553.629065000001</c:v>
                </c:pt>
                <c:pt idx="6739">
                  <c:v>16556.083374999998</c:v>
                </c:pt>
                <c:pt idx="6740">
                  <c:v>16558.536444000001</c:v>
                </c:pt>
                <c:pt idx="6741">
                  <c:v>16560.99006</c:v>
                </c:pt>
                <c:pt idx="6742">
                  <c:v>16563.443640000001</c:v>
                </c:pt>
                <c:pt idx="6743">
                  <c:v>16565.905157000001</c:v>
                </c:pt>
                <c:pt idx="6744">
                  <c:v>16568.356760999999</c:v>
                </c:pt>
                <c:pt idx="6745">
                  <c:v>16570.836620999999</c:v>
                </c:pt>
                <c:pt idx="6746">
                  <c:v>16573.310611000001</c:v>
                </c:pt>
                <c:pt idx="6747">
                  <c:v>16575.759535000001</c:v>
                </c:pt>
                <c:pt idx="6748">
                  <c:v>16578.222958999999</c:v>
                </c:pt>
                <c:pt idx="6749">
                  <c:v>16580.678035000001</c:v>
                </c:pt>
                <c:pt idx="6750">
                  <c:v>16583.128863000002</c:v>
                </c:pt>
                <c:pt idx="6751">
                  <c:v>16585.592069999999</c:v>
                </c:pt>
                <c:pt idx="6752">
                  <c:v>16588.040821999999</c:v>
                </c:pt>
                <c:pt idx="6753">
                  <c:v>16590.496734</c:v>
                </c:pt>
                <c:pt idx="6754">
                  <c:v>16592.954986000001</c:v>
                </c:pt>
                <c:pt idx="6755">
                  <c:v>16595.410929000001</c:v>
                </c:pt>
                <c:pt idx="6756">
                  <c:v>16597.876862000001</c:v>
                </c:pt>
                <c:pt idx="6757">
                  <c:v>16600.327550999998</c:v>
                </c:pt>
                <c:pt idx="6758">
                  <c:v>16602.783393999998</c:v>
                </c:pt>
                <c:pt idx="6759">
                  <c:v>16605.244417999998</c:v>
                </c:pt>
                <c:pt idx="6760">
                  <c:v>16607.728832000001</c:v>
                </c:pt>
                <c:pt idx="6761">
                  <c:v>16610.189108999999</c:v>
                </c:pt>
                <c:pt idx="6762">
                  <c:v>16612.639932999999</c:v>
                </c:pt>
                <c:pt idx="6763">
                  <c:v>16615.106882</c:v>
                </c:pt>
                <c:pt idx="6764">
                  <c:v>16617.572217000001</c:v>
                </c:pt>
                <c:pt idx="6765">
                  <c:v>16620.026161999998</c:v>
                </c:pt>
                <c:pt idx="6766">
                  <c:v>16622.501104999999</c:v>
                </c:pt>
                <c:pt idx="6767">
                  <c:v>16624.952683</c:v>
                </c:pt>
                <c:pt idx="6768">
                  <c:v>16627.411775</c:v>
                </c:pt>
                <c:pt idx="6769">
                  <c:v>16629.866803000001</c:v>
                </c:pt>
                <c:pt idx="6770">
                  <c:v>16632.320685999999</c:v>
                </c:pt>
                <c:pt idx="6771">
                  <c:v>16634.772961999999</c:v>
                </c:pt>
                <c:pt idx="6772">
                  <c:v>16637.230157999998</c:v>
                </c:pt>
                <c:pt idx="6773">
                  <c:v>16639.685882999998</c:v>
                </c:pt>
                <c:pt idx="6774">
                  <c:v>16642.146027999999</c:v>
                </c:pt>
                <c:pt idx="6775">
                  <c:v>16644.601748000001</c:v>
                </c:pt>
                <c:pt idx="6776">
                  <c:v>16647.051738999999</c:v>
                </c:pt>
                <c:pt idx="6777">
                  <c:v>16649.515993000001</c:v>
                </c:pt>
                <c:pt idx="6778">
                  <c:v>16651.964264999999</c:v>
                </c:pt>
                <c:pt idx="6779">
                  <c:v>16654.422641000001</c:v>
                </c:pt>
                <c:pt idx="6780">
                  <c:v>16656.874968</c:v>
                </c:pt>
                <c:pt idx="6781">
                  <c:v>16659.339854000002</c:v>
                </c:pt>
                <c:pt idx="6782">
                  <c:v>16661.806817000001</c:v>
                </c:pt>
                <c:pt idx="6783">
                  <c:v>16664.257583999999</c:v>
                </c:pt>
                <c:pt idx="6784">
                  <c:v>16666.717368000001</c:v>
                </c:pt>
                <c:pt idx="6785">
                  <c:v>16669.176918000001</c:v>
                </c:pt>
                <c:pt idx="6786">
                  <c:v>16671.628545</c:v>
                </c:pt>
                <c:pt idx="6787">
                  <c:v>16674.102348</c:v>
                </c:pt>
                <c:pt idx="6788">
                  <c:v>16676.560705</c:v>
                </c:pt>
                <c:pt idx="6789">
                  <c:v>16679.027574</c:v>
                </c:pt>
                <c:pt idx="6790">
                  <c:v>16681.486554999999</c:v>
                </c:pt>
                <c:pt idx="6791">
                  <c:v>16683.950142000002</c:v>
                </c:pt>
                <c:pt idx="6792">
                  <c:v>16686.401578000001</c:v>
                </c:pt>
                <c:pt idx="6793">
                  <c:v>16688.862367000002</c:v>
                </c:pt>
                <c:pt idx="6794">
                  <c:v>16691.317041999999</c:v>
                </c:pt>
                <c:pt idx="6795">
                  <c:v>16693.777243</c:v>
                </c:pt>
                <c:pt idx="6796">
                  <c:v>16696.235430000001</c:v>
                </c:pt>
                <c:pt idx="6797">
                  <c:v>16698.692738999998</c:v>
                </c:pt>
                <c:pt idx="6798">
                  <c:v>16701.148942</c:v>
                </c:pt>
                <c:pt idx="6799">
                  <c:v>16703.602547999999</c:v>
                </c:pt>
                <c:pt idx="6800">
                  <c:v>16706.055016999999</c:v>
                </c:pt>
                <c:pt idx="6801">
                  <c:v>16708.510410999999</c:v>
                </c:pt>
                <c:pt idx="6802">
                  <c:v>16710.975155</c:v>
                </c:pt>
                <c:pt idx="6803">
                  <c:v>16713.428017999999</c:v>
                </c:pt>
                <c:pt idx="6804">
                  <c:v>16715.88967</c:v>
                </c:pt>
                <c:pt idx="6805">
                  <c:v>16718.337693000001</c:v>
                </c:pt>
                <c:pt idx="6806">
                  <c:v>16720.800888000002</c:v>
                </c:pt>
                <c:pt idx="6807">
                  <c:v>16723.249355</c:v>
                </c:pt>
                <c:pt idx="6808">
                  <c:v>16725.70204</c:v>
                </c:pt>
                <c:pt idx="6809">
                  <c:v>16728.18204</c:v>
                </c:pt>
                <c:pt idx="6810">
                  <c:v>16730.652948999999</c:v>
                </c:pt>
                <c:pt idx="6811">
                  <c:v>16733.111044000001</c:v>
                </c:pt>
                <c:pt idx="6812">
                  <c:v>16735.564994</c:v>
                </c:pt>
                <c:pt idx="6813">
                  <c:v>16738.03098</c:v>
                </c:pt>
                <c:pt idx="6814">
                  <c:v>16740.492048</c:v>
                </c:pt>
                <c:pt idx="6815">
                  <c:v>16742.957781000001</c:v>
                </c:pt>
                <c:pt idx="6816">
                  <c:v>16745.407682000001</c:v>
                </c:pt>
                <c:pt idx="6817">
                  <c:v>16747.873660000001</c:v>
                </c:pt>
                <c:pt idx="6818">
                  <c:v>16750.329597</c:v>
                </c:pt>
                <c:pt idx="6819">
                  <c:v>16752.797450999999</c:v>
                </c:pt>
                <c:pt idx="6820">
                  <c:v>16755.246309999999</c:v>
                </c:pt>
                <c:pt idx="6821">
                  <c:v>16757.703433999999</c:v>
                </c:pt>
                <c:pt idx="6822">
                  <c:v>16760.163658000001</c:v>
                </c:pt>
                <c:pt idx="6823">
                  <c:v>16762.625311</c:v>
                </c:pt>
                <c:pt idx="6824">
                  <c:v>16765.074634000001</c:v>
                </c:pt>
                <c:pt idx="6825">
                  <c:v>16767.547845000001</c:v>
                </c:pt>
                <c:pt idx="6826">
                  <c:v>16770.013233999998</c:v>
                </c:pt>
                <c:pt idx="6827">
                  <c:v>16772.464620999999</c:v>
                </c:pt>
                <c:pt idx="6828">
                  <c:v>16774.927551000001</c:v>
                </c:pt>
                <c:pt idx="6829">
                  <c:v>16777.383653000001</c:v>
                </c:pt>
                <c:pt idx="6830">
                  <c:v>16779.835819</c:v>
                </c:pt>
                <c:pt idx="6831">
                  <c:v>16782.299042999999</c:v>
                </c:pt>
                <c:pt idx="6832">
                  <c:v>16784.754018</c:v>
                </c:pt>
                <c:pt idx="6833">
                  <c:v>16787.201749</c:v>
                </c:pt>
                <c:pt idx="6834">
                  <c:v>16789.667705</c:v>
                </c:pt>
                <c:pt idx="6835">
                  <c:v>16792.124529000001</c:v>
                </c:pt>
                <c:pt idx="6836">
                  <c:v>16794.581279000002</c:v>
                </c:pt>
                <c:pt idx="6837">
                  <c:v>16797.036064</c:v>
                </c:pt>
                <c:pt idx="6838">
                  <c:v>16799.489154999999</c:v>
                </c:pt>
                <c:pt idx="6839">
                  <c:v>16801.937371</c:v>
                </c:pt>
                <c:pt idx="6840">
                  <c:v>16804.417008</c:v>
                </c:pt>
                <c:pt idx="6841">
                  <c:v>16806.870407999999</c:v>
                </c:pt>
                <c:pt idx="6842">
                  <c:v>16809.324704999999</c:v>
                </c:pt>
                <c:pt idx="6843">
                  <c:v>16811.783085999999</c:v>
                </c:pt>
                <c:pt idx="6844">
                  <c:v>16814.231785</c:v>
                </c:pt>
                <c:pt idx="6845">
                  <c:v>16816.698847</c:v>
                </c:pt>
                <c:pt idx="6846">
                  <c:v>16819.156611999999</c:v>
                </c:pt>
                <c:pt idx="6847">
                  <c:v>16821.611563999999</c:v>
                </c:pt>
                <c:pt idx="6848">
                  <c:v>16824.059818000002</c:v>
                </c:pt>
                <c:pt idx="6849">
                  <c:v>16826.518811999998</c:v>
                </c:pt>
                <c:pt idx="6850">
                  <c:v>16828.982865999998</c:v>
                </c:pt>
                <c:pt idx="6851">
                  <c:v>16831.435799999999</c:v>
                </c:pt>
                <c:pt idx="6852">
                  <c:v>16833.890904</c:v>
                </c:pt>
                <c:pt idx="6853">
                  <c:v>16836.347740000001</c:v>
                </c:pt>
                <c:pt idx="6854">
                  <c:v>16838.804588999999</c:v>
                </c:pt>
                <c:pt idx="6855">
                  <c:v>16841.265876000001</c:v>
                </c:pt>
                <c:pt idx="6856">
                  <c:v>16843.719018</c:v>
                </c:pt>
                <c:pt idx="6857">
                  <c:v>16846.172985000001</c:v>
                </c:pt>
                <c:pt idx="6858">
                  <c:v>16848.630995</c:v>
                </c:pt>
                <c:pt idx="6859">
                  <c:v>16851.087415999998</c:v>
                </c:pt>
                <c:pt idx="6860">
                  <c:v>16853.532293</c:v>
                </c:pt>
                <c:pt idx="6861">
                  <c:v>16855.996157000001</c:v>
                </c:pt>
                <c:pt idx="6862">
                  <c:v>16858.444985999999</c:v>
                </c:pt>
                <c:pt idx="6863">
                  <c:v>16860.897331</c:v>
                </c:pt>
                <c:pt idx="6864">
                  <c:v>16863.359584000002</c:v>
                </c:pt>
                <c:pt idx="6865">
                  <c:v>16865.813440999998</c:v>
                </c:pt>
                <c:pt idx="6866">
                  <c:v>16868.277552</c:v>
                </c:pt>
                <c:pt idx="6867">
                  <c:v>16870.744347</c:v>
                </c:pt>
                <c:pt idx="6868">
                  <c:v>16873.201114</c:v>
                </c:pt>
                <c:pt idx="6869">
                  <c:v>16875.660790000002</c:v>
                </c:pt>
                <c:pt idx="6870">
                  <c:v>16878.114765999999</c:v>
                </c:pt>
                <c:pt idx="6871">
                  <c:v>16880.577279000001</c:v>
                </c:pt>
                <c:pt idx="6872">
                  <c:v>16883.038079000002</c:v>
                </c:pt>
                <c:pt idx="6873">
                  <c:v>16885.493373000001</c:v>
                </c:pt>
                <c:pt idx="6874">
                  <c:v>16887.964919999999</c:v>
                </c:pt>
                <c:pt idx="6875">
                  <c:v>16890.425767000001</c:v>
                </c:pt>
                <c:pt idx="6876">
                  <c:v>16892.883329</c:v>
                </c:pt>
                <c:pt idx="6877">
                  <c:v>16895.336340000002</c:v>
                </c:pt>
                <c:pt idx="6878">
                  <c:v>16897.793751000001</c:v>
                </c:pt>
                <c:pt idx="6879">
                  <c:v>16900.255960999999</c:v>
                </c:pt>
                <c:pt idx="6880">
                  <c:v>16902.706677999999</c:v>
                </c:pt>
                <c:pt idx="6881">
                  <c:v>16905.160403000002</c:v>
                </c:pt>
                <c:pt idx="6882">
                  <c:v>16907.622374999999</c:v>
                </c:pt>
                <c:pt idx="6883">
                  <c:v>16910.080556000001</c:v>
                </c:pt>
                <c:pt idx="6884">
                  <c:v>16912.535735000001</c:v>
                </c:pt>
                <c:pt idx="6885">
                  <c:v>16914.987754000002</c:v>
                </c:pt>
                <c:pt idx="6886">
                  <c:v>16917.447606999998</c:v>
                </c:pt>
                <c:pt idx="6887">
                  <c:v>16919.923841</c:v>
                </c:pt>
                <c:pt idx="6888">
                  <c:v>16922.379566</c:v>
                </c:pt>
                <c:pt idx="6889">
                  <c:v>16924.840287999999</c:v>
                </c:pt>
                <c:pt idx="6890">
                  <c:v>16927.297978999999</c:v>
                </c:pt>
                <c:pt idx="6891">
                  <c:v>16929.756420000002</c:v>
                </c:pt>
                <c:pt idx="6892">
                  <c:v>16932.224038</c:v>
                </c:pt>
                <c:pt idx="6893">
                  <c:v>16934.70304</c:v>
                </c:pt>
                <c:pt idx="6894">
                  <c:v>16937.183239000002</c:v>
                </c:pt>
                <c:pt idx="6895">
                  <c:v>16939.637589999998</c:v>
                </c:pt>
                <c:pt idx="6896">
                  <c:v>16942.089335000001</c:v>
                </c:pt>
                <c:pt idx="6897">
                  <c:v>16944.551421</c:v>
                </c:pt>
                <c:pt idx="6898">
                  <c:v>16947.031287999998</c:v>
                </c:pt>
                <c:pt idx="6899">
                  <c:v>16949.491947999999</c:v>
                </c:pt>
                <c:pt idx="6900">
                  <c:v>16951.939020000002</c:v>
                </c:pt>
                <c:pt idx="6901">
                  <c:v>16954.399646000002</c:v>
                </c:pt>
                <c:pt idx="6902">
                  <c:v>16956.848103</c:v>
                </c:pt>
                <c:pt idx="6903">
                  <c:v>16959.307642</c:v>
                </c:pt>
                <c:pt idx="6904">
                  <c:v>16961.767336000001</c:v>
                </c:pt>
                <c:pt idx="6905">
                  <c:v>16964.218088000001</c:v>
                </c:pt>
                <c:pt idx="6906">
                  <c:v>16966.696906000001</c:v>
                </c:pt>
                <c:pt idx="6907">
                  <c:v>16969.141960000001</c:v>
                </c:pt>
                <c:pt idx="6908">
                  <c:v>16971.598123</c:v>
                </c:pt>
                <c:pt idx="6909">
                  <c:v>16974.055402000002</c:v>
                </c:pt>
                <c:pt idx="6910">
                  <c:v>16976.518705999999</c:v>
                </c:pt>
                <c:pt idx="6911">
                  <c:v>16978.969125</c:v>
                </c:pt>
                <c:pt idx="6912">
                  <c:v>16981.421851999999</c:v>
                </c:pt>
                <c:pt idx="6913">
                  <c:v>16983.883849000002</c:v>
                </c:pt>
                <c:pt idx="6914">
                  <c:v>16986.343085</c:v>
                </c:pt>
                <c:pt idx="6915">
                  <c:v>16988.810154999999</c:v>
                </c:pt>
                <c:pt idx="6916">
                  <c:v>16991.265442</c:v>
                </c:pt>
                <c:pt idx="6917">
                  <c:v>16993.727729999999</c:v>
                </c:pt>
                <c:pt idx="6918">
                  <c:v>16996.189838999999</c:v>
                </c:pt>
                <c:pt idx="6919">
                  <c:v>16998.644971000002</c:v>
                </c:pt>
                <c:pt idx="6920">
                  <c:v>17001.104917000001</c:v>
                </c:pt>
                <c:pt idx="6921">
                  <c:v>17003.557035000002</c:v>
                </c:pt>
                <c:pt idx="6922">
                  <c:v>17006.010662000001</c:v>
                </c:pt>
                <c:pt idx="6923">
                  <c:v>17008.472259999999</c:v>
                </c:pt>
                <c:pt idx="6924">
                  <c:v>17010.928188999998</c:v>
                </c:pt>
                <c:pt idx="6925">
                  <c:v>17013.376561000001</c:v>
                </c:pt>
                <c:pt idx="6926">
                  <c:v>17015.839158999999</c:v>
                </c:pt>
                <c:pt idx="6927">
                  <c:v>17018.290099999998</c:v>
                </c:pt>
                <c:pt idx="6928">
                  <c:v>17020.745610000002</c:v>
                </c:pt>
                <c:pt idx="6929">
                  <c:v>17023.218110999998</c:v>
                </c:pt>
                <c:pt idx="6930">
                  <c:v>17025.686634999998</c:v>
                </c:pt>
                <c:pt idx="6931">
                  <c:v>17028.162766000001</c:v>
                </c:pt>
                <c:pt idx="6932">
                  <c:v>17030.628860000001</c:v>
                </c:pt>
                <c:pt idx="6933">
                  <c:v>17033.091643</c:v>
                </c:pt>
                <c:pt idx="6934">
                  <c:v>17035.543539999999</c:v>
                </c:pt>
                <c:pt idx="6935">
                  <c:v>17038.017141</c:v>
                </c:pt>
                <c:pt idx="6936">
                  <c:v>17040.474618</c:v>
                </c:pt>
                <c:pt idx="6937">
                  <c:v>17042.952577</c:v>
                </c:pt>
                <c:pt idx="6938">
                  <c:v>17045.409553000001</c:v>
                </c:pt>
                <c:pt idx="6939">
                  <c:v>17047.867677999999</c:v>
                </c:pt>
                <c:pt idx="6940">
                  <c:v>17050.326072</c:v>
                </c:pt>
                <c:pt idx="6941">
                  <c:v>17052.789574999999</c:v>
                </c:pt>
                <c:pt idx="6942">
                  <c:v>17055.254776999998</c:v>
                </c:pt>
                <c:pt idx="6943">
                  <c:v>17057.704366999998</c:v>
                </c:pt>
                <c:pt idx="6944">
                  <c:v>17060.162892</c:v>
                </c:pt>
                <c:pt idx="6945">
                  <c:v>17062.621028000001</c:v>
                </c:pt>
                <c:pt idx="6946">
                  <c:v>17065.082005</c:v>
                </c:pt>
                <c:pt idx="6947">
                  <c:v>17067.549591999999</c:v>
                </c:pt>
                <c:pt idx="6948">
                  <c:v>17070.011975000001</c:v>
                </c:pt>
                <c:pt idx="6949">
                  <c:v>17072.465551000001</c:v>
                </c:pt>
                <c:pt idx="6950">
                  <c:v>17074.929826</c:v>
                </c:pt>
                <c:pt idx="6951">
                  <c:v>17077.379842999999</c:v>
                </c:pt>
                <c:pt idx="6952">
                  <c:v>17079.84362</c:v>
                </c:pt>
                <c:pt idx="6953">
                  <c:v>17082.295550999999</c:v>
                </c:pt>
                <c:pt idx="6954">
                  <c:v>17084.748817</c:v>
                </c:pt>
                <c:pt idx="6955">
                  <c:v>17087.214036000001</c:v>
                </c:pt>
                <c:pt idx="6956">
                  <c:v>17089.668931</c:v>
                </c:pt>
                <c:pt idx="6957">
                  <c:v>17092.123627000001</c:v>
                </c:pt>
                <c:pt idx="6958">
                  <c:v>17094.576343000001</c:v>
                </c:pt>
                <c:pt idx="6959">
                  <c:v>17097.041018</c:v>
                </c:pt>
                <c:pt idx="6960">
                  <c:v>17099.508327</c:v>
                </c:pt>
                <c:pt idx="6961">
                  <c:v>17101.962941000002</c:v>
                </c:pt>
                <c:pt idx="6962">
                  <c:v>17104.415293999999</c:v>
                </c:pt>
                <c:pt idx="6963">
                  <c:v>17106.878927000002</c:v>
                </c:pt>
                <c:pt idx="6964">
                  <c:v>17109.330242</c:v>
                </c:pt>
                <c:pt idx="6965">
                  <c:v>17111.805404999999</c:v>
                </c:pt>
                <c:pt idx="6966">
                  <c:v>17114.263023</c:v>
                </c:pt>
                <c:pt idx="6967">
                  <c:v>17116.716159</c:v>
                </c:pt>
                <c:pt idx="6968">
                  <c:v>17119.172094000001</c:v>
                </c:pt>
                <c:pt idx="6969">
                  <c:v>17121.629713999999</c:v>
                </c:pt>
                <c:pt idx="6970">
                  <c:v>17124.083787</c:v>
                </c:pt>
                <c:pt idx="6971">
                  <c:v>17126.573735000002</c:v>
                </c:pt>
                <c:pt idx="6972">
                  <c:v>17129.023355000001</c:v>
                </c:pt>
                <c:pt idx="6973">
                  <c:v>17131.502047999998</c:v>
                </c:pt>
                <c:pt idx="6974">
                  <c:v>17133.964431</c:v>
                </c:pt>
                <c:pt idx="6975">
                  <c:v>17136.424661000001</c:v>
                </c:pt>
                <c:pt idx="6976">
                  <c:v>17138.8809</c:v>
                </c:pt>
                <c:pt idx="6977">
                  <c:v>17141.338766000001</c:v>
                </c:pt>
                <c:pt idx="6978">
                  <c:v>17143.798888000001</c:v>
                </c:pt>
                <c:pt idx="6979">
                  <c:v>17146.266582</c:v>
                </c:pt>
                <c:pt idx="6980">
                  <c:v>17148.723625999999</c:v>
                </c:pt>
                <c:pt idx="6981">
                  <c:v>17151.194177000001</c:v>
                </c:pt>
                <c:pt idx="6982">
                  <c:v>17153.653700999999</c:v>
                </c:pt>
                <c:pt idx="6983">
                  <c:v>17156.126007999999</c:v>
                </c:pt>
                <c:pt idx="6984">
                  <c:v>17158.598599000001</c:v>
                </c:pt>
                <c:pt idx="6985">
                  <c:v>17161.057369999999</c:v>
                </c:pt>
                <c:pt idx="6986">
                  <c:v>17163.517664999999</c:v>
                </c:pt>
                <c:pt idx="6987">
                  <c:v>17165.983956</c:v>
                </c:pt>
                <c:pt idx="6988">
                  <c:v>17168.433348999999</c:v>
                </c:pt>
                <c:pt idx="6989">
                  <c:v>17170.887853</c:v>
                </c:pt>
                <c:pt idx="6990">
                  <c:v>17173.345006</c:v>
                </c:pt>
                <c:pt idx="6991">
                  <c:v>17175.795604999999</c:v>
                </c:pt>
                <c:pt idx="6992">
                  <c:v>17178.274728</c:v>
                </c:pt>
                <c:pt idx="6993">
                  <c:v>17180.725362000001</c:v>
                </c:pt>
                <c:pt idx="6994">
                  <c:v>17183.176017999998</c:v>
                </c:pt>
                <c:pt idx="6995">
                  <c:v>17185.636922999998</c:v>
                </c:pt>
                <c:pt idx="6996">
                  <c:v>17188.092655</c:v>
                </c:pt>
                <c:pt idx="6997">
                  <c:v>17190.555374</c:v>
                </c:pt>
                <c:pt idx="6998">
                  <c:v>17193.008125</c:v>
                </c:pt>
                <c:pt idx="6999">
                  <c:v>17195.464779000002</c:v>
                </c:pt>
                <c:pt idx="7000">
                  <c:v>17197.925587000002</c:v>
                </c:pt>
                <c:pt idx="7001">
                  <c:v>17200.382769</c:v>
                </c:pt>
                <c:pt idx="7002">
                  <c:v>17202.838388</c:v>
                </c:pt>
                <c:pt idx="7003">
                  <c:v>17205.291449</c:v>
                </c:pt>
                <c:pt idx="7004">
                  <c:v>17207.765722</c:v>
                </c:pt>
                <c:pt idx="7005">
                  <c:v>17210.223086000002</c:v>
                </c:pt>
                <c:pt idx="7006">
                  <c:v>17212.678438999999</c:v>
                </c:pt>
                <c:pt idx="7007">
                  <c:v>17215.134577000001</c:v>
                </c:pt>
                <c:pt idx="7008">
                  <c:v>17217.589327000002</c:v>
                </c:pt>
                <c:pt idx="7009">
                  <c:v>17220.060651</c:v>
                </c:pt>
                <c:pt idx="7010">
                  <c:v>17222.525652</c:v>
                </c:pt>
                <c:pt idx="7011">
                  <c:v>17224.97982</c:v>
                </c:pt>
                <c:pt idx="7012">
                  <c:v>17227.437359</c:v>
                </c:pt>
                <c:pt idx="7013">
                  <c:v>17229.885109999999</c:v>
                </c:pt>
                <c:pt idx="7014">
                  <c:v>17232.349711999999</c:v>
                </c:pt>
                <c:pt idx="7015">
                  <c:v>17234.812203000001</c:v>
                </c:pt>
                <c:pt idx="7016">
                  <c:v>17237.271172000001</c:v>
                </c:pt>
                <c:pt idx="7017">
                  <c:v>17239.730037000001</c:v>
                </c:pt>
                <c:pt idx="7018">
                  <c:v>17242.184238000002</c:v>
                </c:pt>
                <c:pt idx="7019">
                  <c:v>17244.644022</c:v>
                </c:pt>
                <c:pt idx="7020">
                  <c:v>17247.091713000002</c:v>
                </c:pt>
                <c:pt idx="7021">
                  <c:v>17249.568960000001</c:v>
                </c:pt>
                <c:pt idx="7022">
                  <c:v>17252.026856</c:v>
                </c:pt>
                <c:pt idx="7023">
                  <c:v>17254.484411000001</c:v>
                </c:pt>
                <c:pt idx="7024">
                  <c:v>17256.940617</c:v>
                </c:pt>
                <c:pt idx="7025">
                  <c:v>17259.395859</c:v>
                </c:pt>
                <c:pt idx="7026">
                  <c:v>17261.849407999998</c:v>
                </c:pt>
                <c:pt idx="7027">
                  <c:v>17264.323605000001</c:v>
                </c:pt>
                <c:pt idx="7028">
                  <c:v>17266.783907000001</c:v>
                </c:pt>
                <c:pt idx="7029">
                  <c:v>17269.229084999999</c:v>
                </c:pt>
                <c:pt idx="7030">
                  <c:v>17271.688675000001</c:v>
                </c:pt>
                <c:pt idx="7031">
                  <c:v>17274.142767000001</c:v>
                </c:pt>
                <c:pt idx="7032">
                  <c:v>17276.595405</c:v>
                </c:pt>
                <c:pt idx="7033">
                  <c:v>17279.057245</c:v>
                </c:pt>
                <c:pt idx="7034">
                  <c:v>17281.513791000001</c:v>
                </c:pt>
                <c:pt idx="7035">
                  <c:v>17283.972837000001</c:v>
                </c:pt>
                <c:pt idx="7036">
                  <c:v>17286.423639000001</c:v>
                </c:pt>
                <c:pt idx="7037">
                  <c:v>17288.887039000001</c:v>
                </c:pt>
                <c:pt idx="7038">
                  <c:v>17291.346683</c:v>
                </c:pt>
                <c:pt idx="7039">
                  <c:v>17293.804932999999</c:v>
                </c:pt>
                <c:pt idx="7040">
                  <c:v>17296.254540000002</c:v>
                </c:pt>
                <c:pt idx="7041">
                  <c:v>17298.709793000002</c:v>
                </c:pt>
                <c:pt idx="7042">
                  <c:v>17301.178971000001</c:v>
                </c:pt>
                <c:pt idx="7043">
                  <c:v>17303.641070999998</c:v>
                </c:pt>
                <c:pt idx="7044">
                  <c:v>17306.112945000001</c:v>
                </c:pt>
                <c:pt idx="7045">
                  <c:v>17308.574126</c:v>
                </c:pt>
                <c:pt idx="7046">
                  <c:v>17311.027719999998</c:v>
                </c:pt>
                <c:pt idx="7047">
                  <c:v>17313.489668999999</c:v>
                </c:pt>
                <c:pt idx="7048">
                  <c:v>17315.947883000001</c:v>
                </c:pt>
                <c:pt idx="7049">
                  <c:v>17318.393118</c:v>
                </c:pt>
                <c:pt idx="7050">
                  <c:v>17320.854565000001</c:v>
                </c:pt>
                <c:pt idx="7051">
                  <c:v>17323.309125</c:v>
                </c:pt>
                <c:pt idx="7052">
                  <c:v>17325.765229000001</c:v>
                </c:pt>
                <c:pt idx="7053">
                  <c:v>17328.237638999999</c:v>
                </c:pt>
                <c:pt idx="7054">
                  <c:v>17330.693847999999</c:v>
                </c:pt>
                <c:pt idx="7055">
                  <c:v>17333.155698999999</c:v>
                </c:pt>
                <c:pt idx="7056">
                  <c:v>17335.602926</c:v>
                </c:pt>
                <c:pt idx="7057">
                  <c:v>17338.056009</c:v>
                </c:pt>
                <c:pt idx="7058">
                  <c:v>17340.518967</c:v>
                </c:pt>
                <c:pt idx="7059">
                  <c:v>17342.973741000002</c:v>
                </c:pt>
                <c:pt idx="7060">
                  <c:v>17345.451754000002</c:v>
                </c:pt>
                <c:pt idx="7061">
                  <c:v>17347.938139000002</c:v>
                </c:pt>
                <c:pt idx="7062">
                  <c:v>17350.389545000002</c:v>
                </c:pt>
                <c:pt idx="7063">
                  <c:v>17352.850160000002</c:v>
                </c:pt>
                <c:pt idx="7064">
                  <c:v>17355.316856000001</c:v>
                </c:pt>
                <c:pt idx="7065">
                  <c:v>17357.774071</c:v>
                </c:pt>
                <c:pt idx="7066">
                  <c:v>17360.245344999999</c:v>
                </c:pt>
                <c:pt idx="7067">
                  <c:v>17362.709812000001</c:v>
                </c:pt>
                <c:pt idx="7068">
                  <c:v>17365.166928999999</c:v>
                </c:pt>
                <c:pt idx="7069">
                  <c:v>17367.627917999998</c:v>
                </c:pt>
                <c:pt idx="7070">
                  <c:v>17370.082594</c:v>
                </c:pt>
                <c:pt idx="7071">
                  <c:v>17372.546785999999</c:v>
                </c:pt>
                <c:pt idx="7072">
                  <c:v>17375.005634000001</c:v>
                </c:pt>
                <c:pt idx="7073">
                  <c:v>17377.459559999999</c:v>
                </c:pt>
                <c:pt idx="7074">
                  <c:v>17379.912090999998</c:v>
                </c:pt>
                <c:pt idx="7075">
                  <c:v>17382.377918999999</c:v>
                </c:pt>
                <c:pt idx="7076">
                  <c:v>17384.838801999998</c:v>
                </c:pt>
                <c:pt idx="7077">
                  <c:v>17387.306884000001</c:v>
                </c:pt>
                <c:pt idx="7078">
                  <c:v>17389.757357999999</c:v>
                </c:pt>
                <c:pt idx="7079">
                  <c:v>17392.221016</c:v>
                </c:pt>
                <c:pt idx="7080">
                  <c:v>17394.668321000001</c:v>
                </c:pt>
                <c:pt idx="7081">
                  <c:v>17397.130079999999</c:v>
                </c:pt>
                <c:pt idx="7082">
                  <c:v>17399.585847999999</c:v>
                </c:pt>
                <c:pt idx="7083">
                  <c:v>17402.054810000001</c:v>
                </c:pt>
                <c:pt idx="7084">
                  <c:v>17404.511634999999</c:v>
                </c:pt>
                <c:pt idx="7085">
                  <c:v>17406.965993000002</c:v>
                </c:pt>
                <c:pt idx="7086">
                  <c:v>17409.4254</c:v>
                </c:pt>
                <c:pt idx="7087">
                  <c:v>17411.890248</c:v>
                </c:pt>
                <c:pt idx="7088">
                  <c:v>17414.343338999999</c:v>
                </c:pt>
                <c:pt idx="7089">
                  <c:v>17416.804296999999</c:v>
                </c:pt>
                <c:pt idx="7090">
                  <c:v>17419.260797999999</c:v>
                </c:pt>
                <c:pt idx="7091">
                  <c:v>17421.710837999999</c:v>
                </c:pt>
                <c:pt idx="7092">
                  <c:v>17424.171641000001</c:v>
                </c:pt>
                <c:pt idx="7093">
                  <c:v>17426.641057000001</c:v>
                </c:pt>
                <c:pt idx="7094">
                  <c:v>17429.093097000001</c:v>
                </c:pt>
                <c:pt idx="7095">
                  <c:v>17431.548763999999</c:v>
                </c:pt>
                <c:pt idx="7096">
                  <c:v>17434.005873999999</c:v>
                </c:pt>
                <c:pt idx="7097">
                  <c:v>17436.478951000001</c:v>
                </c:pt>
                <c:pt idx="7098">
                  <c:v>17438.935986</c:v>
                </c:pt>
                <c:pt idx="7099">
                  <c:v>17441.393445999998</c:v>
                </c:pt>
                <c:pt idx="7100">
                  <c:v>17443.843195000001</c:v>
                </c:pt>
                <c:pt idx="7101">
                  <c:v>17446.315962000001</c:v>
                </c:pt>
                <c:pt idx="7102">
                  <c:v>17448.774560999998</c:v>
                </c:pt>
                <c:pt idx="7103">
                  <c:v>17451.228139999999</c:v>
                </c:pt>
                <c:pt idx="7104">
                  <c:v>17453.687451000002</c:v>
                </c:pt>
                <c:pt idx="7105">
                  <c:v>17456.148140000001</c:v>
                </c:pt>
                <c:pt idx="7106">
                  <c:v>17458.613546</c:v>
                </c:pt>
                <c:pt idx="7107">
                  <c:v>17461.069919000001</c:v>
                </c:pt>
                <c:pt idx="7108">
                  <c:v>17463.535434000001</c:v>
                </c:pt>
                <c:pt idx="7109">
                  <c:v>17465.989992999999</c:v>
                </c:pt>
                <c:pt idx="7110">
                  <c:v>17468.444055</c:v>
                </c:pt>
                <c:pt idx="7111">
                  <c:v>17470.899291000002</c:v>
                </c:pt>
                <c:pt idx="7112">
                  <c:v>17473.354402000001</c:v>
                </c:pt>
                <c:pt idx="7113">
                  <c:v>17475.808273999999</c:v>
                </c:pt>
                <c:pt idx="7114">
                  <c:v>17478.283543000001</c:v>
                </c:pt>
                <c:pt idx="7115">
                  <c:v>17480.756061</c:v>
                </c:pt>
                <c:pt idx="7116">
                  <c:v>17483.213222999999</c:v>
                </c:pt>
                <c:pt idx="7117">
                  <c:v>17485.666777999999</c:v>
                </c:pt>
                <c:pt idx="7118">
                  <c:v>17488.141121000001</c:v>
                </c:pt>
                <c:pt idx="7119">
                  <c:v>17490.602048000001</c:v>
                </c:pt>
                <c:pt idx="7120">
                  <c:v>17493.050906</c:v>
                </c:pt>
                <c:pt idx="7121">
                  <c:v>17495.51267</c:v>
                </c:pt>
                <c:pt idx="7122">
                  <c:v>17497.979066</c:v>
                </c:pt>
                <c:pt idx="7123">
                  <c:v>17500.428766000001</c:v>
                </c:pt>
                <c:pt idx="7124">
                  <c:v>17502.88953</c:v>
                </c:pt>
                <c:pt idx="7125">
                  <c:v>17505.373600999999</c:v>
                </c:pt>
                <c:pt idx="7126">
                  <c:v>17507.838911999999</c:v>
                </c:pt>
                <c:pt idx="7127">
                  <c:v>17510.289374</c:v>
                </c:pt>
                <c:pt idx="7128">
                  <c:v>17512.745327000001</c:v>
                </c:pt>
                <c:pt idx="7129">
                  <c:v>17515.199547</c:v>
                </c:pt>
                <c:pt idx="7130">
                  <c:v>17517.653004</c:v>
                </c:pt>
                <c:pt idx="7131">
                  <c:v>17520.135942000001</c:v>
                </c:pt>
                <c:pt idx="7132">
                  <c:v>17522.587819</c:v>
                </c:pt>
                <c:pt idx="7133">
                  <c:v>17525.045110999999</c:v>
                </c:pt>
                <c:pt idx="7134">
                  <c:v>17527.498881</c:v>
                </c:pt>
                <c:pt idx="7135">
                  <c:v>17529.955903999999</c:v>
                </c:pt>
                <c:pt idx="7136">
                  <c:v>17532.408533000002</c:v>
                </c:pt>
                <c:pt idx="7137">
                  <c:v>17534.867730999998</c:v>
                </c:pt>
                <c:pt idx="7138">
                  <c:v>17537.326786000001</c:v>
                </c:pt>
                <c:pt idx="7139">
                  <c:v>17539.7808</c:v>
                </c:pt>
                <c:pt idx="7140">
                  <c:v>17542.252973999999</c:v>
                </c:pt>
                <c:pt idx="7141">
                  <c:v>17544.706632000001</c:v>
                </c:pt>
                <c:pt idx="7142">
                  <c:v>17547.165546</c:v>
                </c:pt>
                <c:pt idx="7143">
                  <c:v>17549.629885999999</c:v>
                </c:pt>
                <c:pt idx="7144">
                  <c:v>17552.093353</c:v>
                </c:pt>
                <c:pt idx="7145">
                  <c:v>17554.563260999999</c:v>
                </c:pt>
                <c:pt idx="7146">
                  <c:v>17557.022857</c:v>
                </c:pt>
                <c:pt idx="7147">
                  <c:v>17559.481320999999</c:v>
                </c:pt>
                <c:pt idx="7148">
                  <c:v>17561.957702</c:v>
                </c:pt>
                <c:pt idx="7149">
                  <c:v>17564.41373</c:v>
                </c:pt>
                <c:pt idx="7150">
                  <c:v>17566.861771</c:v>
                </c:pt>
                <c:pt idx="7151">
                  <c:v>17569.318442</c:v>
                </c:pt>
                <c:pt idx="7152">
                  <c:v>17571.779583</c:v>
                </c:pt>
                <c:pt idx="7153">
                  <c:v>17574.234421000001</c:v>
                </c:pt>
                <c:pt idx="7154">
                  <c:v>17576.695984000002</c:v>
                </c:pt>
                <c:pt idx="7155">
                  <c:v>17579.148076000001</c:v>
                </c:pt>
                <c:pt idx="7156">
                  <c:v>17581.607893</c:v>
                </c:pt>
                <c:pt idx="7157">
                  <c:v>17584.060698000001</c:v>
                </c:pt>
                <c:pt idx="7158">
                  <c:v>17586.514795999999</c:v>
                </c:pt>
                <c:pt idx="7159">
                  <c:v>17588.970797999998</c:v>
                </c:pt>
                <c:pt idx="7160">
                  <c:v>17591.444334</c:v>
                </c:pt>
                <c:pt idx="7161">
                  <c:v>17593.901976000001</c:v>
                </c:pt>
                <c:pt idx="7162">
                  <c:v>17596.353302</c:v>
                </c:pt>
                <c:pt idx="7163">
                  <c:v>17598.812554</c:v>
                </c:pt>
                <c:pt idx="7164">
                  <c:v>17601.272342</c:v>
                </c:pt>
                <c:pt idx="7165">
                  <c:v>17603.734690000001</c:v>
                </c:pt>
                <c:pt idx="7166">
                  <c:v>17606.188355999999</c:v>
                </c:pt>
                <c:pt idx="7167">
                  <c:v>17608.647563999999</c:v>
                </c:pt>
                <c:pt idx="7168">
                  <c:v>17611.124070999998</c:v>
                </c:pt>
                <c:pt idx="7169">
                  <c:v>17613.582923999998</c:v>
                </c:pt>
                <c:pt idx="7170">
                  <c:v>17616.038035000001</c:v>
                </c:pt>
                <c:pt idx="7171">
                  <c:v>17618.511614999999</c:v>
                </c:pt>
                <c:pt idx="7172">
                  <c:v>17620.970006</c:v>
                </c:pt>
                <c:pt idx="7173">
                  <c:v>17623.420559999999</c:v>
                </c:pt>
                <c:pt idx="7174">
                  <c:v>17625.912563999998</c:v>
                </c:pt>
                <c:pt idx="7175">
                  <c:v>17628.375771999999</c:v>
                </c:pt>
                <c:pt idx="7176">
                  <c:v>17630.831024999999</c:v>
                </c:pt>
                <c:pt idx="7177">
                  <c:v>17633.306817000001</c:v>
                </c:pt>
                <c:pt idx="7178">
                  <c:v>17635.751382999999</c:v>
                </c:pt>
                <c:pt idx="7179">
                  <c:v>17638.213769000002</c:v>
                </c:pt>
                <c:pt idx="7180">
                  <c:v>17640.672439999998</c:v>
                </c:pt>
                <c:pt idx="7181">
                  <c:v>17643.124877999999</c:v>
                </c:pt>
                <c:pt idx="7182">
                  <c:v>17645.580737</c:v>
                </c:pt>
                <c:pt idx="7183">
                  <c:v>17648.041886999999</c:v>
                </c:pt>
                <c:pt idx="7184">
                  <c:v>17650.493781000001</c:v>
                </c:pt>
                <c:pt idx="7185">
                  <c:v>17652.957183999999</c:v>
                </c:pt>
                <c:pt idx="7186">
                  <c:v>17655.408962000001</c:v>
                </c:pt>
                <c:pt idx="7187">
                  <c:v>17657.863068999999</c:v>
                </c:pt>
                <c:pt idx="7188">
                  <c:v>17660.3164</c:v>
                </c:pt>
                <c:pt idx="7189">
                  <c:v>17662.790531999999</c:v>
                </c:pt>
                <c:pt idx="7190">
                  <c:v>17665.253863000002</c:v>
                </c:pt>
                <c:pt idx="7191">
                  <c:v>17667.712856999999</c:v>
                </c:pt>
                <c:pt idx="7192">
                  <c:v>17670.183002000002</c:v>
                </c:pt>
                <c:pt idx="7193">
                  <c:v>17672.635374000001</c:v>
                </c:pt>
                <c:pt idx="7194">
                  <c:v>17675.090842000001</c:v>
                </c:pt>
                <c:pt idx="7195">
                  <c:v>17677.554270000001</c:v>
                </c:pt>
                <c:pt idx="7196">
                  <c:v>17680.034913</c:v>
                </c:pt>
                <c:pt idx="7197">
                  <c:v>17682.488945000001</c:v>
                </c:pt>
                <c:pt idx="7198">
                  <c:v>17684.953974</c:v>
                </c:pt>
                <c:pt idx="7199">
                  <c:v>17687.407580999999</c:v>
                </c:pt>
                <c:pt idx="7200">
                  <c:v>17689.864775999999</c:v>
                </c:pt>
                <c:pt idx="7201">
                  <c:v>17692.316704000001</c:v>
                </c:pt>
                <c:pt idx="7202">
                  <c:v>17694.778784999999</c:v>
                </c:pt>
                <c:pt idx="7203">
                  <c:v>17697.231960000001</c:v>
                </c:pt>
                <c:pt idx="7204">
                  <c:v>17699.684146</c:v>
                </c:pt>
                <c:pt idx="7205">
                  <c:v>17702.140807</c:v>
                </c:pt>
                <c:pt idx="7206">
                  <c:v>17704.605014000001</c:v>
                </c:pt>
                <c:pt idx="7207">
                  <c:v>17707.064444</c:v>
                </c:pt>
                <c:pt idx="7208">
                  <c:v>17709.517445000001</c:v>
                </c:pt>
                <c:pt idx="7209">
                  <c:v>17711.969960999999</c:v>
                </c:pt>
                <c:pt idx="7210">
                  <c:v>17714.428220999998</c:v>
                </c:pt>
                <c:pt idx="7211">
                  <c:v>17716.898668000002</c:v>
                </c:pt>
                <c:pt idx="7212">
                  <c:v>17719.357112999998</c:v>
                </c:pt>
                <c:pt idx="7213">
                  <c:v>17721.819897000001</c:v>
                </c:pt>
                <c:pt idx="7214">
                  <c:v>17724.292617999999</c:v>
                </c:pt>
                <c:pt idx="7215">
                  <c:v>17726.754345000001</c:v>
                </c:pt>
                <c:pt idx="7216">
                  <c:v>17729.209588999998</c:v>
                </c:pt>
                <c:pt idx="7217">
                  <c:v>17731.677229000001</c:v>
                </c:pt>
                <c:pt idx="7218">
                  <c:v>17734.126307999999</c:v>
                </c:pt>
                <c:pt idx="7219">
                  <c:v>17736.584387999999</c:v>
                </c:pt>
                <c:pt idx="7220">
                  <c:v>17739.042729000001</c:v>
                </c:pt>
                <c:pt idx="7221">
                  <c:v>17741.502780999999</c:v>
                </c:pt>
                <c:pt idx="7222">
                  <c:v>17743.953442999999</c:v>
                </c:pt>
                <c:pt idx="7223">
                  <c:v>17746.420056999999</c:v>
                </c:pt>
                <c:pt idx="7224">
                  <c:v>17748.888206</c:v>
                </c:pt>
                <c:pt idx="7225">
                  <c:v>17751.369643000002</c:v>
                </c:pt>
                <c:pt idx="7226">
                  <c:v>17753.83166</c:v>
                </c:pt>
                <c:pt idx="7227">
                  <c:v>17756.285416999999</c:v>
                </c:pt>
                <c:pt idx="7228">
                  <c:v>17758.741385000001</c:v>
                </c:pt>
                <c:pt idx="7229">
                  <c:v>17761.194317000001</c:v>
                </c:pt>
                <c:pt idx="7230">
                  <c:v>17763.650401999999</c:v>
                </c:pt>
                <c:pt idx="7231">
                  <c:v>17766.103781999998</c:v>
                </c:pt>
                <c:pt idx="7232">
                  <c:v>17768.561344999998</c:v>
                </c:pt>
                <c:pt idx="7233">
                  <c:v>17771.021830000002</c:v>
                </c:pt>
                <c:pt idx="7234">
                  <c:v>17773.480230000001</c:v>
                </c:pt>
                <c:pt idx="7235">
                  <c:v>17775.959069</c:v>
                </c:pt>
                <c:pt idx="7236">
                  <c:v>17778.406008999998</c:v>
                </c:pt>
                <c:pt idx="7237">
                  <c:v>17780.881786999998</c:v>
                </c:pt>
                <c:pt idx="7238">
                  <c:v>17783.329702999999</c:v>
                </c:pt>
                <c:pt idx="7239">
                  <c:v>17785.795568000001</c:v>
                </c:pt>
                <c:pt idx="7240">
                  <c:v>17788.251615000001</c:v>
                </c:pt>
                <c:pt idx="7241">
                  <c:v>17790.708554000001</c:v>
                </c:pt>
                <c:pt idx="7242">
                  <c:v>17793.159881</c:v>
                </c:pt>
                <c:pt idx="7243">
                  <c:v>17795.619834000001</c:v>
                </c:pt>
                <c:pt idx="7244">
                  <c:v>17798.07864</c:v>
                </c:pt>
                <c:pt idx="7245">
                  <c:v>17800.546999999999</c:v>
                </c:pt>
                <c:pt idx="7246">
                  <c:v>17803.008760000001</c:v>
                </c:pt>
                <c:pt idx="7247">
                  <c:v>17805.459849999999</c:v>
                </c:pt>
                <c:pt idx="7248">
                  <c:v>17807.919113</c:v>
                </c:pt>
                <c:pt idx="7249">
                  <c:v>17810.372737999998</c:v>
                </c:pt>
                <c:pt idx="7250">
                  <c:v>17812.828291999998</c:v>
                </c:pt>
                <c:pt idx="7251">
                  <c:v>17815.307927000002</c:v>
                </c:pt>
                <c:pt idx="7252">
                  <c:v>17817.767711</c:v>
                </c:pt>
                <c:pt idx="7253">
                  <c:v>17820.220561999999</c:v>
                </c:pt>
                <c:pt idx="7254">
                  <c:v>17822.6767</c:v>
                </c:pt>
                <c:pt idx="7255">
                  <c:v>17825.131941</c:v>
                </c:pt>
                <c:pt idx="7256">
                  <c:v>17827.591766000001</c:v>
                </c:pt>
                <c:pt idx="7257">
                  <c:v>17830.045274</c:v>
                </c:pt>
                <c:pt idx="7258">
                  <c:v>17832.503573999998</c:v>
                </c:pt>
                <c:pt idx="7259">
                  <c:v>17834.966219999998</c:v>
                </c:pt>
                <c:pt idx="7260">
                  <c:v>17837.431697</c:v>
                </c:pt>
                <c:pt idx="7261">
                  <c:v>17839.888657</c:v>
                </c:pt>
                <c:pt idx="7262">
                  <c:v>17842.343351</c:v>
                </c:pt>
                <c:pt idx="7263">
                  <c:v>17844.803025000001</c:v>
                </c:pt>
                <c:pt idx="7264">
                  <c:v>17847.256098000002</c:v>
                </c:pt>
                <c:pt idx="7265">
                  <c:v>17849.712114999998</c:v>
                </c:pt>
                <c:pt idx="7266">
                  <c:v>17852.169843</c:v>
                </c:pt>
                <c:pt idx="7267">
                  <c:v>17854.62427</c:v>
                </c:pt>
                <c:pt idx="7268">
                  <c:v>17857.081663000001</c:v>
                </c:pt>
                <c:pt idx="7269">
                  <c:v>17859.535064</c:v>
                </c:pt>
                <c:pt idx="7270">
                  <c:v>17862.002681000002</c:v>
                </c:pt>
                <c:pt idx="7271">
                  <c:v>17864.478936</c:v>
                </c:pt>
                <c:pt idx="7272">
                  <c:v>17866.933603000001</c:v>
                </c:pt>
                <c:pt idx="7273">
                  <c:v>17869.386440999999</c:v>
                </c:pt>
                <c:pt idx="7274">
                  <c:v>17871.847057999999</c:v>
                </c:pt>
                <c:pt idx="7275">
                  <c:v>17874.300564000001</c:v>
                </c:pt>
                <c:pt idx="7276">
                  <c:v>17876.765175</c:v>
                </c:pt>
                <c:pt idx="7277">
                  <c:v>17879.214048000002</c:v>
                </c:pt>
                <c:pt idx="7278">
                  <c:v>17881.674605</c:v>
                </c:pt>
                <c:pt idx="7279">
                  <c:v>17884.129172000001</c:v>
                </c:pt>
                <c:pt idx="7280">
                  <c:v>17886.598773999998</c:v>
                </c:pt>
                <c:pt idx="7281">
                  <c:v>17889.063806999999</c:v>
                </c:pt>
                <c:pt idx="7282">
                  <c:v>17891.509797999999</c:v>
                </c:pt>
                <c:pt idx="7283">
                  <c:v>17893.977791000001</c:v>
                </c:pt>
                <c:pt idx="7284">
                  <c:v>17896.424125000001</c:v>
                </c:pt>
                <c:pt idx="7285">
                  <c:v>17898.878919999999</c:v>
                </c:pt>
                <c:pt idx="7286">
                  <c:v>17901.339790999999</c:v>
                </c:pt>
                <c:pt idx="7287">
                  <c:v>17903.800792999999</c:v>
                </c:pt>
                <c:pt idx="7288">
                  <c:v>17906.264805999999</c:v>
                </c:pt>
                <c:pt idx="7289">
                  <c:v>17908.731713000001</c:v>
                </c:pt>
                <c:pt idx="7290">
                  <c:v>17911.203614999999</c:v>
                </c:pt>
                <c:pt idx="7291">
                  <c:v>17913.670720999999</c:v>
                </c:pt>
                <c:pt idx="7292">
                  <c:v>17916.144875999998</c:v>
                </c:pt>
                <c:pt idx="7293">
                  <c:v>17918.601388999999</c:v>
                </c:pt>
                <c:pt idx="7294">
                  <c:v>17921.076009</c:v>
                </c:pt>
                <c:pt idx="7295">
                  <c:v>17923.526626999999</c:v>
                </c:pt>
                <c:pt idx="7296">
                  <c:v>17925.988946000001</c:v>
                </c:pt>
                <c:pt idx="7297">
                  <c:v>17928.443311999999</c:v>
                </c:pt>
                <c:pt idx="7298">
                  <c:v>17930.901996000001</c:v>
                </c:pt>
                <c:pt idx="7299">
                  <c:v>17933.353030999999</c:v>
                </c:pt>
                <c:pt idx="7300">
                  <c:v>17935.809183000001</c:v>
                </c:pt>
                <c:pt idx="7301">
                  <c:v>17938.267608999999</c:v>
                </c:pt>
                <c:pt idx="7302">
                  <c:v>17940.723085000001</c:v>
                </c:pt>
                <c:pt idx="7303">
                  <c:v>17943.175737000001</c:v>
                </c:pt>
                <c:pt idx="7304">
                  <c:v>17945.635231</c:v>
                </c:pt>
                <c:pt idx="7305">
                  <c:v>17948.093335000001</c:v>
                </c:pt>
                <c:pt idx="7306">
                  <c:v>17950.548662000001</c:v>
                </c:pt>
                <c:pt idx="7307">
                  <c:v>17953.003148</c:v>
                </c:pt>
                <c:pt idx="7308">
                  <c:v>17955.455793000001</c:v>
                </c:pt>
                <c:pt idx="7309">
                  <c:v>17957.914347999998</c:v>
                </c:pt>
                <c:pt idx="7310">
                  <c:v>17960.375638000001</c:v>
                </c:pt>
                <c:pt idx="7311">
                  <c:v>17962.830867000001</c:v>
                </c:pt>
                <c:pt idx="7312">
                  <c:v>17965.285628000001</c:v>
                </c:pt>
                <c:pt idx="7313">
                  <c:v>17967.743398999999</c:v>
                </c:pt>
                <c:pt idx="7314">
                  <c:v>17970.198096</c:v>
                </c:pt>
                <c:pt idx="7315">
                  <c:v>17972.655946999999</c:v>
                </c:pt>
                <c:pt idx="7316">
                  <c:v>17975.104737000001</c:v>
                </c:pt>
                <c:pt idx="7317">
                  <c:v>17977.562721999999</c:v>
                </c:pt>
                <c:pt idx="7318">
                  <c:v>17980.016895000001</c:v>
                </c:pt>
                <c:pt idx="7319">
                  <c:v>17982.472153999999</c:v>
                </c:pt>
                <c:pt idx="7320">
                  <c:v>17984.946894000001</c:v>
                </c:pt>
                <c:pt idx="7321">
                  <c:v>17987.403826000002</c:v>
                </c:pt>
                <c:pt idx="7322">
                  <c:v>17989.866937999999</c:v>
                </c:pt>
                <c:pt idx="7323">
                  <c:v>17992.327866</c:v>
                </c:pt>
                <c:pt idx="7324">
                  <c:v>17994.783179999999</c:v>
                </c:pt>
                <c:pt idx="7325">
                  <c:v>17997.238241999999</c:v>
                </c:pt>
                <c:pt idx="7326">
                  <c:v>17999.691076999999</c:v>
                </c:pt>
                <c:pt idx="7327">
                  <c:v>18002.157153</c:v>
                </c:pt>
                <c:pt idx="7328">
                  <c:v>18004.612372</c:v>
                </c:pt>
                <c:pt idx="7329">
                  <c:v>18007.066107999999</c:v>
                </c:pt>
                <c:pt idx="7330">
                  <c:v>18009.538171</c:v>
                </c:pt>
                <c:pt idx="7331">
                  <c:v>18011.987090999999</c:v>
                </c:pt>
                <c:pt idx="7332">
                  <c:v>18014.468985</c:v>
                </c:pt>
                <c:pt idx="7333">
                  <c:v>18016.920850999999</c:v>
                </c:pt>
                <c:pt idx="7334">
                  <c:v>18019.378847</c:v>
                </c:pt>
                <c:pt idx="7335">
                  <c:v>18021.828745999999</c:v>
                </c:pt>
                <c:pt idx="7336">
                  <c:v>18024.290402999999</c:v>
                </c:pt>
                <c:pt idx="7337">
                  <c:v>18026.751754000001</c:v>
                </c:pt>
                <c:pt idx="7338">
                  <c:v>18029.208541</c:v>
                </c:pt>
                <c:pt idx="7339">
                  <c:v>18031.673859999999</c:v>
                </c:pt>
                <c:pt idx="7340">
                  <c:v>18034.125187000001</c:v>
                </c:pt>
                <c:pt idx="7341">
                  <c:v>18036.582211000001</c:v>
                </c:pt>
                <c:pt idx="7342">
                  <c:v>18039.042807999998</c:v>
                </c:pt>
                <c:pt idx="7343">
                  <c:v>18041.500865000002</c:v>
                </c:pt>
                <c:pt idx="7344">
                  <c:v>18043.962759999999</c:v>
                </c:pt>
                <c:pt idx="7345">
                  <c:v>18046.444412000001</c:v>
                </c:pt>
                <c:pt idx="7346">
                  <c:v>18048.897700000001</c:v>
                </c:pt>
                <c:pt idx="7347">
                  <c:v>18051.358904000001</c:v>
                </c:pt>
                <c:pt idx="7348">
                  <c:v>18053.814620000001</c:v>
                </c:pt>
                <c:pt idx="7349">
                  <c:v>18056.278818999999</c:v>
                </c:pt>
                <c:pt idx="7350">
                  <c:v>18058.730546999999</c:v>
                </c:pt>
                <c:pt idx="7351">
                  <c:v>18061.181228000001</c:v>
                </c:pt>
                <c:pt idx="7352">
                  <c:v>18063.667388000002</c:v>
                </c:pt>
                <c:pt idx="7353">
                  <c:v>18066.130122999999</c:v>
                </c:pt>
                <c:pt idx="7354">
                  <c:v>18068.580673</c:v>
                </c:pt>
                <c:pt idx="7355">
                  <c:v>18071.033993000001</c:v>
                </c:pt>
                <c:pt idx="7356">
                  <c:v>18073.484629999999</c:v>
                </c:pt>
                <c:pt idx="7357">
                  <c:v>18075.944682000001</c:v>
                </c:pt>
                <c:pt idx="7358">
                  <c:v>18078.407780000001</c:v>
                </c:pt>
                <c:pt idx="7359">
                  <c:v>18080.859785000001</c:v>
                </c:pt>
                <c:pt idx="7360">
                  <c:v>18083.312604999999</c:v>
                </c:pt>
                <c:pt idx="7361">
                  <c:v>18085.775539999999</c:v>
                </c:pt>
                <c:pt idx="7362">
                  <c:v>18088.239361</c:v>
                </c:pt>
                <c:pt idx="7363">
                  <c:v>18090.718849000001</c:v>
                </c:pt>
                <c:pt idx="7364">
                  <c:v>18093.172344999999</c:v>
                </c:pt>
                <c:pt idx="7365">
                  <c:v>18095.633708000001</c:v>
                </c:pt>
                <c:pt idx="7366">
                  <c:v>18098.095757999999</c:v>
                </c:pt>
                <c:pt idx="7367">
                  <c:v>18100.555107</c:v>
                </c:pt>
                <c:pt idx="7368">
                  <c:v>18103.006216999998</c:v>
                </c:pt>
                <c:pt idx="7369">
                  <c:v>18105.485938000002</c:v>
                </c:pt>
                <c:pt idx="7370">
                  <c:v>18107.932928999999</c:v>
                </c:pt>
                <c:pt idx="7371">
                  <c:v>18110.393636000001</c:v>
                </c:pt>
                <c:pt idx="7372">
                  <c:v>18112.855776</c:v>
                </c:pt>
                <c:pt idx="7373">
                  <c:v>18115.326174999998</c:v>
                </c:pt>
                <c:pt idx="7374">
                  <c:v>18117.780274000001</c:v>
                </c:pt>
                <c:pt idx="7375">
                  <c:v>18120.252433000001</c:v>
                </c:pt>
                <c:pt idx="7376">
                  <c:v>18122.707750000001</c:v>
                </c:pt>
                <c:pt idx="7377">
                  <c:v>18125.171211000001</c:v>
                </c:pt>
                <c:pt idx="7378">
                  <c:v>18127.615401999999</c:v>
                </c:pt>
                <c:pt idx="7379">
                  <c:v>18130.073434000002</c:v>
                </c:pt>
                <c:pt idx="7380">
                  <c:v>18132.536893</c:v>
                </c:pt>
                <c:pt idx="7381">
                  <c:v>18134.994007000001</c:v>
                </c:pt>
                <c:pt idx="7382">
                  <c:v>18137.442204999999</c:v>
                </c:pt>
                <c:pt idx="7383">
                  <c:v>18139.903558999998</c:v>
                </c:pt>
                <c:pt idx="7384">
                  <c:v>18142.359093999999</c:v>
                </c:pt>
                <c:pt idx="7385">
                  <c:v>18144.808257000001</c:v>
                </c:pt>
                <c:pt idx="7386">
                  <c:v>18147.267076</c:v>
                </c:pt>
                <c:pt idx="7387">
                  <c:v>18149.737772</c:v>
                </c:pt>
                <c:pt idx="7388">
                  <c:v>18152.188043999999</c:v>
                </c:pt>
                <c:pt idx="7389">
                  <c:v>18154.658157000002</c:v>
                </c:pt>
                <c:pt idx="7390">
                  <c:v>18157.116916999999</c:v>
                </c:pt>
                <c:pt idx="7391">
                  <c:v>18159.566707999998</c:v>
                </c:pt>
                <c:pt idx="7392">
                  <c:v>18162.026564</c:v>
                </c:pt>
                <c:pt idx="7393">
                  <c:v>18164.494605</c:v>
                </c:pt>
                <c:pt idx="7394">
                  <c:v>18166.961114999998</c:v>
                </c:pt>
                <c:pt idx="7395">
                  <c:v>18169.409586999998</c:v>
                </c:pt>
                <c:pt idx="7396">
                  <c:v>18171.862627999999</c:v>
                </c:pt>
                <c:pt idx="7397">
                  <c:v>18174.317364999999</c:v>
                </c:pt>
                <c:pt idx="7398">
                  <c:v>18176.780760000001</c:v>
                </c:pt>
                <c:pt idx="7399">
                  <c:v>18179.234353</c:v>
                </c:pt>
                <c:pt idx="7400">
                  <c:v>18181.696924</c:v>
                </c:pt>
                <c:pt idx="7401">
                  <c:v>18184.148609</c:v>
                </c:pt>
                <c:pt idx="7402">
                  <c:v>18186.613377999998</c:v>
                </c:pt>
                <c:pt idx="7403">
                  <c:v>18189.058876999999</c:v>
                </c:pt>
                <c:pt idx="7404">
                  <c:v>18191.523148</c:v>
                </c:pt>
                <c:pt idx="7405">
                  <c:v>18193.992171999998</c:v>
                </c:pt>
                <c:pt idx="7406">
                  <c:v>18196.460999999999</c:v>
                </c:pt>
                <c:pt idx="7407">
                  <c:v>18198.921236999999</c:v>
                </c:pt>
                <c:pt idx="7408">
                  <c:v>18201.383708000001</c:v>
                </c:pt>
                <c:pt idx="7409">
                  <c:v>18203.829886</c:v>
                </c:pt>
                <c:pt idx="7410">
                  <c:v>18206.289306999999</c:v>
                </c:pt>
                <c:pt idx="7411">
                  <c:v>18208.752560000001</c:v>
                </c:pt>
                <c:pt idx="7412">
                  <c:v>18211.204084000001</c:v>
                </c:pt>
                <c:pt idx="7413">
                  <c:v>18213.656451999999</c:v>
                </c:pt>
                <c:pt idx="7414">
                  <c:v>18216.108842000001</c:v>
                </c:pt>
                <c:pt idx="7415">
                  <c:v>18218.566013</c:v>
                </c:pt>
                <c:pt idx="7416">
                  <c:v>18221.020013000001</c:v>
                </c:pt>
                <c:pt idx="7417">
                  <c:v>18223.486561999998</c:v>
                </c:pt>
                <c:pt idx="7418">
                  <c:v>18225.955126000001</c:v>
                </c:pt>
                <c:pt idx="7419">
                  <c:v>18228.405865000001</c:v>
                </c:pt>
                <c:pt idx="7420">
                  <c:v>18230.868859999999</c:v>
                </c:pt>
                <c:pt idx="7421">
                  <c:v>18233.327690999999</c:v>
                </c:pt>
                <c:pt idx="7422">
                  <c:v>18235.777657999999</c:v>
                </c:pt>
                <c:pt idx="7423">
                  <c:v>18238.246605</c:v>
                </c:pt>
                <c:pt idx="7424">
                  <c:v>18240.709226999999</c:v>
                </c:pt>
                <c:pt idx="7425">
                  <c:v>18243.162838</c:v>
                </c:pt>
                <c:pt idx="7426">
                  <c:v>18245.625318999999</c:v>
                </c:pt>
                <c:pt idx="7427">
                  <c:v>18248.105811000001</c:v>
                </c:pt>
                <c:pt idx="7428">
                  <c:v>18250.564362000001</c:v>
                </c:pt>
                <c:pt idx="7429">
                  <c:v>18253.019801999999</c:v>
                </c:pt>
                <c:pt idx="7430">
                  <c:v>18255.488244</c:v>
                </c:pt>
                <c:pt idx="7431">
                  <c:v>18257.970240999999</c:v>
                </c:pt>
                <c:pt idx="7432">
                  <c:v>18260.436103</c:v>
                </c:pt>
                <c:pt idx="7433">
                  <c:v>18262.895289</c:v>
                </c:pt>
                <c:pt idx="7434">
                  <c:v>18265.339881</c:v>
                </c:pt>
                <c:pt idx="7435">
                  <c:v>18267.800612999999</c:v>
                </c:pt>
                <c:pt idx="7436">
                  <c:v>18270.260552</c:v>
                </c:pt>
                <c:pt idx="7437">
                  <c:v>18272.714617000001</c:v>
                </c:pt>
                <c:pt idx="7438">
                  <c:v>18275.173447000001</c:v>
                </c:pt>
                <c:pt idx="7439">
                  <c:v>18277.627818000001</c:v>
                </c:pt>
                <c:pt idx="7440">
                  <c:v>18280.082175</c:v>
                </c:pt>
                <c:pt idx="7441">
                  <c:v>18282.540768999999</c:v>
                </c:pt>
                <c:pt idx="7442">
                  <c:v>18284.991644000002</c:v>
                </c:pt>
                <c:pt idx="7443">
                  <c:v>18287.462188000001</c:v>
                </c:pt>
                <c:pt idx="7444">
                  <c:v>18289.915956000001</c:v>
                </c:pt>
                <c:pt idx="7445">
                  <c:v>18292.377993999999</c:v>
                </c:pt>
                <c:pt idx="7446">
                  <c:v>18294.844248000001</c:v>
                </c:pt>
                <c:pt idx="7447">
                  <c:v>18297.297062000001</c:v>
                </c:pt>
                <c:pt idx="7448">
                  <c:v>18299.765845999998</c:v>
                </c:pt>
                <c:pt idx="7449">
                  <c:v>18302.209255999998</c:v>
                </c:pt>
                <c:pt idx="7450">
                  <c:v>18304.672265000001</c:v>
                </c:pt>
                <c:pt idx="7451">
                  <c:v>18307.126538</c:v>
                </c:pt>
                <c:pt idx="7452">
                  <c:v>18309.589308999999</c:v>
                </c:pt>
                <c:pt idx="7453">
                  <c:v>18312.045821</c:v>
                </c:pt>
                <c:pt idx="7454">
                  <c:v>18314.508945000001</c:v>
                </c:pt>
                <c:pt idx="7455">
                  <c:v>18316.96182</c:v>
                </c:pt>
                <c:pt idx="7456">
                  <c:v>18319.418269999998</c:v>
                </c:pt>
                <c:pt idx="7457">
                  <c:v>18321.874754</c:v>
                </c:pt>
                <c:pt idx="7458">
                  <c:v>18324.343314999998</c:v>
                </c:pt>
                <c:pt idx="7459">
                  <c:v>18326.792906999999</c:v>
                </c:pt>
                <c:pt idx="7460">
                  <c:v>18329.273572999999</c:v>
                </c:pt>
                <c:pt idx="7461">
                  <c:v>18331.724091</c:v>
                </c:pt>
                <c:pt idx="7462">
                  <c:v>18334.177788000001</c:v>
                </c:pt>
                <c:pt idx="7463">
                  <c:v>18336.639579999999</c:v>
                </c:pt>
                <c:pt idx="7464">
                  <c:v>18339.111734999999</c:v>
                </c:pt>
                <c:pt idx="7465">
                  <c:v>18341.567228</c:v>
                </c:pt>
                <c:pt idx="7466">
                  <c:v>18344.042025999999</c:v>
                </c:pt>
                <c:pt idx="7467">
                  <c:v>18346.497949000001</c:v>
                </c:pt>
                <c:pt idx="7468">
                  <c:v>18348.951578</c:v>
                </c:pt>
                <c:pt idx="7469">
                  <c:v>18351.407804999999</c:v>
                </c:pt>
                <c:pt idx="7470">
                  <c:v>18353.870029999998</c:v>
                </c:pt>
                <c:pt idx="7471">
                  <c:v>18356.32058</c:v>
                </c:pt>
                <c:pt idx="7472">
                  <c:v>18358.775893000002</c:v>
                </c:pt>
                <c:pt idx="7473">
                  <c:v>18361.249229000001</c:v>
                </c:pt>
                <c:pt idx="7474">
                  <c:v>18363.714754000001</c:v>
                </c:pt>
                <c:pt idx="7475">
                  <c:v>18366.170715</c:v>
                </c:pt>
                <c:pt idx="7476">
                  <c:v>18368.627963999999</c:v>
                </c:pt>
                <c:pt idx="7477">
                  <c:v>18371.094765000002</c:v>
                </c:pt>
                <c:pt idx="7478">
                  <c:v>18373.547010999999</c:v>
                </c:pt>
                <c:pt idx="7479">
                  <c:v>18376.027409999999</c:v>
                </c:pt>
                <c:pt idx="7480">
                  <c:v>18378.492577000001</c:v>
                </c:pt>
                <c:pt idx="7481">
                  <c:v>18380.950421000001</c:v>
                </c:pt>
                <c:pt idx="7482">
                  <c:v>18383.407993000001</c:v>
                </c:pt>
                <c:pt idx="7483">
                  <c:v>18385.863373</c:v>
                </c:pt>
                <c:pt idx="7484">
                  <c:v>18388.315103000001</c:v>
                </c:pt>
                <c:pt idx="7485">
                  <c:v>18390.770853000002</c:v>
                </c:pt>
                <c:pt idx="7486">
                  <c:v>18393.224311000002</c:v>
                </c:pt>
                <c:pt idx="7487">
                  <c:v>18395.702385000001</c:v>
                </c:pt>
                <c:pt idx="7488">
                  <c:v>18398.158002</c:v>
                </c:pt>
                <c:pt idx="7489">
                  <c:v>18400.614116000001</c:v>
                </c:pt>
                <c:pt idx="7490">
                  <c:v>18403.087932999999</c:v>
                </c:pt>
                <c:pt idx="7491">
                  <c:v>18405.548985000001</c:v>
                </c:pt>
                <c:pt idx="7492">
                  <c:v>18407.998701</c:v>
                </c:pt>
                <c:pt idx="7493">
                  <c:v>18410.475821</c:v>
                </c:pt>
                <c:pt idx="7494">
                  <c:v>18412.931872000001</c:v>
                </c:pt>
                <c:pt idx="7495">
                  <c:v>18415.378541999999</c:v>
                </c:pt>
                <c:pt idx="7496">
                  <c:v>18417.834823000001</c:v>
                </c:pt>
                <c:pt idx="7497">
                  <c:v>18420.298709999999</c:v>
                </c:pt>
                <c:pt idx="7498">
                  <c:v>18422.755883000002</c:v>
                </c:pt>
                <c:pt idx="7499">
                  <c:v>18425.224018000001</c:v>
                </c:pt>
                <c:pt idx="7500">
                  <c:v>18427.694820000001</c:v>
                </c:pt>
                <c:pt idx="7501">
                  <c:v>18430.145245</c:v>
                </c:pt>
                <c:pt idx="7502">
                  <c:v>18432.602837999999</c:v>
                </c:pt>
                <c:pt idx="7503">
                  <c:v>18435.063957999999</c:v>
                </c:pt>
                <c:pt idx="7504">
                  <c:v>18437.518682999998</c:v>
                </c:pt>
                <c:pt idx="7505">
                  <c:v>18439.981012</c:v>
                </c:pt>
                <c:pt idx="7506">
                  <c:v>18442.446727999999</c:v>
                </c:pt>
                <c:pt idx="7507">
                  <c:v>18444.902161000002</c:v>
                </c:pt>
                <c:pt idx="7508">
                  <c:v>18447.380799999999</c:v>
                </c:pt>
                <c:pt idx="7509">
                  <c:v>18449.830830999999</c:v>
                </c:pt>
                <c:pt idx="7510">
                  <c:v>18452.292641</c:v>
                </c:pt>
                <c:pt idx="7511">
                  <c:v>18454.744824000001</c:v>
                </c:pt>
                <c:pt idx="7512">
                  <c:v>18457.223887</c:v>
                </c:pt>
                <c:pt idx="7513">
                  <c:v>18459.675652000002</c:v>
                </c:pt>
                <c:pt idx="7514">
                  <c:v>18462.136772999998</c:v>
                </c:pt>
                <c:pt idx="7515">
                  <c:v>18464.619271</c:v>
                </c:pt>
                <c:pt idx="7516">
                  <c:v>18467.075104</c:v>
                </c:pt>
                <c:pt idx="7517">
                  <c:v>18469.529305</c:v>
                </c:pt>
                <c:pt idx="7518">
                  <c:v>18471.981920999999</c:v>
                </c:pt>
                <c:pt idx="7519">
                  <c:v>18474.439407999998</c:v>
                </c:pt>
                <c:pt idx="7520">
                  <c:v>18476.921095000002</c:v>
                </c:pt>
                <c:pt idx="7521">
                  <c:v>18479.382898</c:v>
                </c:pt>
                <c:pt idx="7522">
                  <c:v>18481.841433000001</c:v>
                </c:pt>
                <c:pt idx="7523">
                  <c:v>18484.294099999999</c:v>
                </c:pt>
                <c:pt idx="7524">
                  <c:v>18486.768935</c:v>
                </c:pt>
                <c:pt idx="7525">
                  <c:v>18489.229241000001</c:v>
                </c:pt>
                <c:pt idx="7526">
                  <c:v>18491.685167</c:v>
                </c:pt>
                <c:pt idx="7527">
                  <c:v>18494.140143000001</c:v>
                </c:pt>
                <c:pt idx="7528">
                  <c:v>18496.602419999999</c:v>
                </c:pt>
                <c:pt idx="7529">
                  <c:v>18499.067707999999</c:v>
                </c:pt>
                <c:pt idx="7530">
                  <c:v>18501.525105000001</c:v>
                </c:pt>
                <c:pt idx="7531">
                  <c:v>18503.991757</c:v>
                </c:pt>
                <c:pt idx="7532">
                  <c:v>18506.446399</c:v>
                </c:pt>
                <c:pt idx="7533">
                  <c:v>18508.896663</c:v>
                </c:pt>
                <c:pt idx="7534">
                  <c:v>18511.365633000001</c:v>
                </c:pt>
                <c:pt idx="7535">
                  <c:v>18513.812808999999</c:v>
                </c:pt>
                <c:pt idx="7536">
                  <c:v>18516.286291</c:v>
                </c:pt>
                <c:pt idx="7537">
                  <c:v>18518.741709999998</c:v>
                </c:pt>
                <c:pt idx="7538">
                  <c:v>18521.200640999999</c:v>
                </c:pt>
                <c:pt idx="7539">
                  <c:v>18523.657027000001</c:v>
                </c:pt>
                <c:pt idx="7540">
                  <c:v>18526.118036</c:v>
                </c:pt>
                <c:pt idx="7541">
                  <c:v>18528.572953999999</c:v>
                </c:pt>
                <c:pt idx="7542">
                  <c:v>18531.033113000001</c:v>
                </c:pt>
                <c:pt idx="7543">
                  <c:v>18533.489860000001</c:v>
                </c:pt>
                <c:pt idx="7544">
                  <c:v>18535.936839000002</c:v>
                </c:pt>
                <c:pt idx="7545">
                  <c:v>18538.401701999999</c:v>
                </c:pt>
                <c:pt idx="7546">
                  <c:v>18540.865924999998</c:v>
                </c:pt>
                <c:pt idx="7547">
                  <c:v>18543.33108</c:v>
                </c:pt>
                <c:pt idx="7548">
                  <c:v>18545.786814999999</c:v>
                </c:pt>
                <c:pt idx="7549">
                  <c:v>18548.248084999999</c:v>
                </c:pt>
                <c:pt idx="7550">
                  <c:v>18550.699186999998</c:v>
                </c:pt>
                <c:pt idx="7551">
                  <c:v>18553.162746000002</c:v>
                </c:pt>
                <c:pt idx="7552">
                  <c:v>18555.614430000001</c:v>
                </c:pt>
                <c:pt idx="7553">
                  <c:v>18558.077118000001</c:v>
                </c:pt>
                <c:pt idx="7554">
                  <c:v>18560.549541</c:v>
                </c:pt>
                <c:pt idx="7555">
                  <c:v>18562.999029999999</c:v>
                </c:pt>
                <c:pt idx="7556">
                  <c:v>18565.46169</c:v>
                </c:pt>
                <c:pt idx="7557">
                  <c:v>18567.912923</c:v>
                </c:pt>
                <c:pt idx="7558">
                  <c:v>18570.392872</c:v>
                </c:pt>
                <c:pt idx="7559">
                  <c:v>18572.843359999999</c:v>
                </c:pt>
                <c:pt idx="7560">
                  <c:v>18575.309452000001</c:v>
                </c:pt>
                <c:pt idx="7561">
                  <c:v>18577.774419000001</c:v>
                </c:pt>
                <c:pt idx="7562">
                  <c:v>18580.225141999999</c:v>
                </c:pt>
                <c:pt idx="7563">
                  <c:v>18582.685446</c:v>
                </c:pt>
                <c:pt idx="7564">
                  <c:v>18585.174054999999</c:v>
                </c:pt>
                <c:pt idx="7565">
                  <c:v>18587.640732</c:v>
                </c:pt>
                <c:pt idx="7566">
                  <c:v>18590.103008999999</c:v>
                </c:pt>
                <c:pt idx="7567">
                  <c:v>18592.556744000001</c:v>
                </c:pt>
                <c:pt idx="7568">
                  <c:v>18595.021757999999</c:v>
                </c:pt>
                <c:pt idx="7569">
                  <c:v>18597.478190999998</c:v>
                </c:pt>
                <c:pt idx="7570">
                  <c:v>18599.945437999999</c:v>
                </c:pt>
                <c:pt idx="7571">
                  <c:v>18602.394729</c:v>
                </c:pt>
                <c:pt idx="7572">
                  <c:v>18604.85714</c:v>
                </c:pt>
                <c:pt idx="7573">
                  <c:v>18607.313117000002</c:v>
                </c:pt>
                <c:pt idx="7574">
                  <c:v>18609.794645999998</c:v>
                </c:pt>
                <c:pt idx="7575">
                  <c:v>18612.254181</c:v>
                </c:pt>
                <c:pt idx="7576">
                  <c:v>18614.718342</c:v>
                </c:pt>
                <c:pt idx="7577">
                  <c:v>18617.180291000001</c:v>
                </c:pt>
                <c:pt idx="7578">
                  <c:v>18619.637594</c:v>
                </c:pt>
                <c:pt idx="7579">
                  <c:v>18622.095976000001</c:v>
                </c:pt>
                <c:pt idx="7580">
                  <c:v>18624.550684000002</c:v>
                </c:pt>
                <c:pt idx="7581">
                  <c:v>18627.022868</c:v>
                </c:pt>
                <c:pt idx="7582">
                  <c:v>18629.478921000002</c:v>
                </c:pt>
                <c:pt idx="7583">
                  <c:v>18631.941637</c:v>
                </c:pt>
                <c:pt idx="7584">
                  <c:v>18634.401110999999</c:v>
                </c:pt>
                <c:pt idx="7585">
                  <c:v>18636.855447000002</c:v>
                </c:pt>
                <c:pt idx="7586">
                  <c:v>18639.309572999999</c:v>
                </c:pt>
                <c:pt idx="7587">
                  <c:v>18641.764686999999</c:v>
                </c:pt>
                <c:pt idx="7588">
                  <c:v>18644.215307999999</c:v>
                </c:pt>
                <c:pt idx="7589">
                  <c:v>18646.680582000001</c:v>
                </c:pt>
                <c:pt idx="7590">
                  <c:v>18649.132057999999</c:v>
                </c:pt>
                <c:pt idx="7591">
                  <c:v>18651.589015000001</c:v>
                </c:pt>
                <c:pt idx="7592">
                  <c:v>18654.039992999999</c:v>
                </c:pt>
                <c:pt idx="7593">
                  <c:v>18656.507715</c:v>
                </c:pt>
                <c:pt idx="7594">
                  <c:v>18658.960847999999</c:v>
                </c:pt>
                <c:pt idx="7595">
                  <c:v>18661.418259999999</c:v>
                </c:pt>
                <c:pt idx="7596">
                  <c:v>18663.872241000001</c:v>
                </c:pt>
                <c:pt idx="7597">
                  <c:v>18666.330646999999</c:v>
                </c:pt>
                <c:pt idx="7598">
                  <c:v>18668.792547000001</c:v>
                </c:pt>
                <c:pt idx="7599">
                  <c:v>18671.248841000001</c:v>
                </c:pt>
                <c:pt idx="7600">
                  <c:v>18673.707657999999</c:v>
                </c:pt>
                <c:pt idx="7601">
                  <c:v>18676.161891</c:v>
                </c:pt>
                <c:pt idx="7602">
                  <c:v>18678.618419999999</c:v>
                </c:pt>
                <c:pt idx="7603">
                  <c:v>18681.075535</c:v>
                </c:pt>
                <c:pt idx="7604">
                  <c:v>18683.533350999998</c:v>
                </c:pt>
                <c:pt idx="7605">
                  <c:v>18685.985733000001</c:v>
                </c:pt>
                <c:pt idx="7606">
                  <c:v>18688.439227999999</c:v>
                </c:pt>
                <c:pt idx="7607">
                  <c:v>18690.896063</c:v>
                </c:pt>
                <c:pt idx="7608">
                  <c:v>18693.357884000001</c:v>
                </c:pt>
                <c:pt idx="7609">
                  <c:v>18695.813604999999</c:v>
                </c:pt>
                <c:pt idx="7610">
                  <c:v>18698.273945000001</c:v>
                </c:pt>
                <c:pt idx="7611">
                  <c:v>18700.729554000001</c:v>
                </c:pt>
                <c:pt idx="7612">
                  <c:v>18703.196863000001</c:v>
                </c:pt>
                <c:pt idx="7613">
                  <c:v>18705.656135000001</c:v>
                </c:pt>
                <c:pt idx="7614">
                  <c:v>18708.127307999999</c:v>
                </c:pt>
                <c:pt idx="7615">
                  <c:v>18710.592141000001</c:v>
                </c:pt>
                <c:pt idx="7616">
                  <c:v>18713.054604000001</c:v>
                </c:pt>
                <c:pt idx="7617">
                  <c:v>18715.508666000002</c:v>
                </c:pt>
                <c:pt idx="7618">
                  <c:v>18717.970171000001</c:v>
                </c:pt>
                <c:pt idx="7619">
                  <c:v>18720.422538999999</c:v>
                </c:pt>
                <c:pt idx="7620">
                  <c:v>18722.899071</c:v>
                </c:pt>
                <c:pt idx="7621">
                  <c:v>18725.355909999998</c:v>
                </c:pt>
                <c:pt idx="7622">
                  <c:v>18727.800275000001</c:v>
                </c:pt>
                <c:pt idx="7623">
                  <c:v>18730.263584</c:v>
                </c:pt>
                <c:pt idx="7624">
                  <c:v>18732.719569000001</c:v>
                </c:pt>
                <c:pt idx="7625">
                  <c:v>18735.174821000001</c:v>
                </c:pt>
                <c:pt idx="7626">
                  <c:v>18737.630595999999</c:v>
                </c:pt>
                <c:pt idx="7627">
                  <c:v>18740.095840000002</c:v>
                </c:pt>
                <c:pt idx="7628">
                  <c:v>18742.549384999998</c:v>
                </c:pt>
                <c:pt idx="7629">
                  <c:v>18745.004588</c:v>
                </c:pt>
                <c:pt idx="7630">
                  <c:v>18747.455838999998</c:v>
                </c:pt>
                <c:pt idx="7631">
                  <c:v>18749.915612000001</c:v>
                </c:pt>
                <c:pt idx="7632">
                  <c:v>18752.386124000001</c:v>
                </c:pt>
                <c:pt idx="7633">
                  <c:v>18754.843607999999</c:v>
                </c:pt>
                <c:pt idx="7634">
                  <c:v>18757.305608999999</c:v>
                </c:pt>
                <c:pt idx="7635">
                  <c:v>18759.780121</c:v>
                </c:pt>
                <c:pt idx="7636">
                  <c:v>18762.246658</c:v>
                </c:pt>
                <c:pt idx="7637">
                  <c:v>18764.717612</c:v>
                </c:pt>
                <c:pt idx="7638">
                  <c:v>18767.173446000001</c:v>
                </c:pt>
                <c:pt idx="7639">
                  <c:v>18769.634566000001</c:v>
                </c:pt>
                <c:pt idx="7640">
                  <c:v>18772.092173000001</c:v>
                </c:pt>
                <c:pt idx="7641">
                  <c:v>18774.545275</c:v>
                </c:pt>
                <c:pt idx="7642">
                  <c:v>18777.016452</c:v>
                </c:pt>
                <c:pt idx="7643">
                  <c:v>18779.471323000002</c:v>
                </c:pt>
                <c:pt idx="7644">
                  <c:v>18781.926048000001</c:v>
                </c:pt>
                <c:pt idx="7645">
                  <c:v>18784.384362000001</c:v>
                </c:pt>
                <c:pt idx="7646">
                  <c:v>18786.84187</c:v>
                </c:pt>
                <c:pt idx="7647">
                  <c:v>18789.314966000002</c:v>
                </c:pt>
                <c:pt idx="7648">
                  <c:v>18791.771876999999</c:v>
                </c:pt>
                <c:pt idx="7649">
                  <c:v>18794.227395999998</c:v>
                </c:pt>
                <c:pt idx="7650">
                  <c:v>18796.690547999999</c:v>
                </c:pt>
                <c:pt idx="7651">
                  <c:v>18799.149786999998</c:v>
                </c:pt>
                <c:pt idx="7652">
                  <c:v>18801.612958000002</c:v>
                </c:pt>
                <c:pt idx="7653">
                  <c:v>18804.076771</c:v>
                </c:pt>
                <c:pt idx="7654">
                  <c:v>18806.540827000001</c:v>
                </c:pt>
                <c:pt idx="7655">
                  <c:v>18808.985074</c:v>
                </c:pt>
                <c:pt idx="7656">
                  <c:v>18811.45003</c:v>
                </c:pt>
                <c:pt idx="7657">
                  <c:v>18813.898427</c:v>
                </c:pt>
                <c:pt idx="7658">
                  <c:v>18816.357527</c:v>
                </c:pt>
                <c:pt idx="7659">
                  <c:v>18818.81381</c:v>
                </c:pt>
                <c:pt idx="7660">
                  <c:v>18821.266006999998</c:v>
                </c:pt>
                <c:pt idx="7661">
                  <c:v>18823.732989</c:v>
                </c:pt>
                <c:pt idx="7662">
                  <c:v>18826.178187000001</c:v>
                </c:pt>
                <c:pt idx="7663">
                  <c:v>18828.64471</c:v>
                </c:pt>
                <c:pt idx="7664">
                  <c:v>18831.101897</c:v>
                </c:pt>
                <c:pt idx="7665">
                  <c:v>18833.558773000001</c:v>
                </c:pt>
                <c:pt idx="7666">
                  <c:v>18836.010868000001</c:v>
                </c:pt>
                <c:pt idx="7667">
                  <c:v>18838.468826</c:v>
                </c:pt>
                <c:pt idx="7668">
                  <c:v>18840.926957</c:v>
                </c:pt>
                <c:pt idx="7669">
                  <c:v>18843.390857999999</c:v>
                </c:pt>
                <c:pt idx="7670">
                  <c:v>18845.846140000001</c:v>
                </c:pt>
                <c:pt idx="7671">
                  <c:v>18848.300651000001</c:v>
                </c:pt>
                <c:pt idx="7672">
                  <c:v>18850.756961999999</c:v>
                </c:pt>
                <c:pt idx="7673">
                  <c:v>18853.225186</c:v>
                </c:pt>
                <c:pt idx="7674">
                  <c:v>18855.685153999999</c:v>
                </c:pt>
                <c:pt idx="7675">
                  <c:v>18858.149108000001</c:v>
                </c:pt>
                <c:pt idx="7676">
                  <c:v>18860.609973999999</c:v>
                </c:pt>
                <c:pt idx="7677">
                  <c:v>18863.062544</c:v>
                </c:pt>
                <c:pt idx="7678">
                  <c:v>18865.537088000001</c:v>
                </c:pt>
                <c:pt idx="7679">
                  <c:v>18868.006576</c:v>
                </c:pt>
                <c:pt idx="7680">
                  <c:v>18870.46385</c:v>
                </c:pt>
                <c:pt idx="7681">
                  <c:v>18872.921619000001</c:v>
                </c:pt>
                <c:pt idx="7682">
                  <c:v>18875.385745</c:v>
                </c:pt>
                <c:pt idx="7683">
                  <c:v>18877.840067000001</c:v>
                </c:pt>
                <c:pt idx="7684">
                  <c:v>18880.293870000001</c:v>
                </c:pt>
                <c:pt idx="7685">
                  <c:v>18882.742877000001</c:v>
                </c:pt>
                <c:pt idx="7686">
                  <c:v>18885.213963999999</c:v>
                </c:pt>
                <c:pt idx="7687">
                  <c:v>18887.674719999999</c:v>
                </c:pt>
                <c:pt idx="7688">
                  <c:v>18890.126293000001</c:v>
                </c:pt>
                <c:pt idx="7689">
                  <c:v>18892.587691000001</c:v>
                </c:pt>
                <c:pt idx="7690">
                  <c:v>18895.041580000001</c:v>
                </c:pt>
                <c:pt idx="7691">
                  <c:v>18897.492848999998</c:v>
                </c:pt>
                <c:pt idx="7692">
                  <c:v>18899.949544999999</c:v>
                </c:pt>
                <c:pt idx="7693">
                  <c:v>18902.413175000002</c:v>
                </c:pt>
                <c:pt idx="7694">
                  <c:v>18904.864779</c:v>
                </c:pt>
                <c:pt idx="7695">
                  <c:v>18907.335932999998</c:v>
                </c:pt>
                <c:pt idx="7696">
                  <c:v>18909.788141000001</c:v>
                </c:pt>
                <c:pt idx="7697">
                  <c:v>18912.249059999998</c:v>
                </c:pt>
                <c:pt idx="7698">
                  <c:v>18914.709359</c:v>
                </c:pt>
                <c:pt idx="7699">
                  <c:v>18917.161853000001</c:v>
                </c:pt>
                <c:pt idx="7700">
                  <c:v>18919.615801</c:v>
                </c:pt>
                <c:pt idx="7701">
                  <c:v>18922.076893000001</c:v>
                </c:pt>
                <c:pt idx="7702">
                  <c:v>18924.529708999999</c:v>
                </c:pt>
                <c:pt idx="7703">
                  <c:v>18926.989140999998</c:v>
                </c:pt>
                <c:pt idx="7704">
                  <c:v>18929.466823999999</c:v>
                </c:pt>
                <c:pt idx="7705">
                  <c:v>18931.934706</c:v>
                </c:pt>
                <c:pt idx="7706">
                  <c:v>18934.390829</c:v>
                </c:pt>
                <c:pt idx="7707">
                  <c:v>18936.854267999999</c:v>
                </c:pt>
                <c:pt idx="7708">
                  <c:v>18939.315984000001</c:v>
                </c:pt>
                <c:pt idx="7709">
                  <c:v>18941.770406</c:v>
                </c:pt>
                <c:pt idx="7710">
                  <c:v>18944.236701999998</c:v>
                </c:pt>
                <c:pt idx="7711">
                  <c:v>18946.691907</c:v>
                </c:pt>
                <c:pt idx="7712">
                  <c:v>18949.159763</c:v>
                </c:pt>
                <c:pt idx="7713">
                  <c:v>18951.643991000001</c:v>
                </c:pt>
                <c:pt idx="7714">
                  <c:v>18954.102935999999</c:v>
                </c:pt>
                <c:pt idx="7715">
                  <c:v>18956.561279000001</c:v>
                </c:pt>
                <c:pt idx="7716">
                  <c:v>18959.019198999998</c:v>
                </c:pt>
                <c:pt idx="7717">
                  <c:v>18961.469388000001</c:v>
                </c:pt>
                <c:pt idx="7718">
                  <c:v>18963.930070999999</c:v>
                </c:pt>
                <c:pt idx="7719">
                  <c:v>18966.398561999998</c:v>
                </c:pt>
                <c:pt idx="7720">
                  <c:v>18968.852290999999</c:v>
                </c:pt>
                <c:pt idx="7721">
                  <c:v>18971.309967000001</c:v>
                </c:pt>
                <c:pt idx="7722">
                  <c:v>18973.763789000001</c:v>
                </c:pt>
                <c:pt idx="7723">
                  <c:v>18976.228004000001</c:v>
                </c:pt>
                <c:pt idx="7724">
                  <c:v>18978.679174000001</c:v>
                </c:pt>
                <c:pt idx="7725">
                  <c:v>18981.131213000001</c:v>
                </c:pt>
                <c:pt idx="7726">
                  <c:v>18983.589885000001</c:v>
                </c:pt>
                <c:pt idx="7727">
                  <c:v>18986.043908</c:v>
                </c:pt>
                <c:pt idx="7728">
                  <c:v>18988.500336000001</c:v>
                </c:pt>
                <c:pt idx="7729">
                  <c:v>18990.973910000001</c:v>
                </c:pt>
                <c:pt idx="7730">
                  <c:v>18993.432554999999</c:v>
                </c:pt>
                <c:pt idx="7731">
                  <c:v>18995.890596000001</c:v>
                </c:pt>
                <c:pt idx="7732">
                  <c:v>18998.352953000001</c:v>
                </c:pt>
                <c:pt idx="7733">
                  <c:v>19000.824932</c:v>
                </c:pt>
                <c:pt idx="7734">
                  <c:v>19003.292651</c:v>
                </c:pt>
                <c:pt idx="7735">
                  <c:v>19005.754607999999</c:v>
                </c:pt>
                <c:pt idx="7736">
                  <c:v>19008.208968999999</c:v>
                </c:pt>
                <c:pt idx="7737">
                  <c:v>19010.657584</c:v>
                </c:pt>
                <c:pt idx="7738">
                  <c:v>19013.121722</c:v>
                </c:pt>
                <c:pt idx="7739">
                  <c:v>19015.572367000001</c:v>
                </c:pt>
                <c:pt idx="7740">
                  <c:v>19018.051973000001</c:v>
                </c:pt>
                <c:pt idx="7741">
                  <c:v>19020.538831000002</c:v>
                </c:pt>
                <c:pt idx="7742">
                  <c:v>19022.992978999999</c:v>
                </c:pt>
                <c:pt idx="7743">
                  <c:v>19025.467186999998</c:v>
                </c:pt>
                <c:pt idx="7744">
                  <c:v>19027.922888000001</c:v>
                </c:pt>
                <c:pt idx="7745">
                  <c:v>19030.379118000001</c:v>
                </c:pt>
                <c:pt idx="7746">
                  <c:v>19032.834333999999</c:v>
                </c:pt>
                <c:pt idx="7747">
                  <c:v>19035.298149999999</c:v>
                </c:pt>
                <c:pt idx="7748">
                  <c:v>19037.757027</c:v>
                </c:pt>
                <c:pt idx="7749">
                  <c:v>19040.209427000002</c:v>
                </c:pt>
                <c:pt idx="7750">
                  <c:v>19042.677417999999</c:v>
                </c:pt>
                <c:pt idx="7751">
                  <c:v>19045.136173999999</c:v>
                </c:pt>
                <c:pt idx="7752">
                  <c:v>19047.58541</c:v>
                </c:pt>
                <c:pt idx="7753">
                  <c:v>19050.042963</c:v>
                </c:pt>
                <c:pt idx="7754">
                  <c:v>19052.498231000001</c:v>
                </c:pt>
                <c:pt idx="7755">
                  <c:v>19054.963195</c:v>
                </c:pt>
                <c:pt idx="7756">
                  <c:v>19057.42757</c:v>
                </c:pt>
                <c:pt idx="7757">
                  <c:v>19059.880840000002</c:v>
                </c:pt>
                <c:pt idx="7758">
                  <c:v>19062.362409000001</c:v>
                </c:pt>
                <c:pt idx="7759">
                  <c:v>19064.809646000002</c:v>
                </c:pt>
                <c:pt idx="7760">
                  <c:v>19067.272121999998</c:v>
                </c:pt>
                <c:pt idx="7761">
                  <c:v>19069.729053999999</c:v>
                </c:pt>
                <c:pt idx="7762">
                  <c:v>19072.180555999999</c:v>
                </c:pt>
                <c:pt idx="7763">
                  <c:v>19074.641745000001</c:v>
                </c:pt>
                <c:pt idx="7764">
                  <c:v>19077.09908</c:v>
                </c:pt>
                <c:pt idx="7765">
                  <c:v>19079.549741999999</c:v>
                </c:pt>
                <c:pt idx="7766">
                  <c:v>19082.010405000001</c:v>
                </c:pt>
                <c:pt idx="7767">
                  <c:v>19084.460285000001</c:v>
                </c:pt>
                <c:pt idx="7768">
                  <c:v>19086.921074999998</c:v>
                </c:pt>
                <c:pt idx="7769">
                  <c:v>19089.390450999999</c:v>
                </c:pt>
                <c:pt idx="7770">
                  <c:v>19091.842562000002</c:v>
                </c:pt>
                <c:pt idx="7771">
                  <c:v>19094.295037</c:v>
                </c:pt>
                <c:pt idx="7772">
                  <c:v>19096.759021000002</c:v>
                </c:pt>
                <c:pt idx="7773">
                  <c:v>19099.235742000001</c:v>
                </c:pt>
                <c:pt idx="7774">
                  <c:v>19101.682226000001</c:v>
                </c:pt>
                <c:pt idx="7775">
                  <c:v>19104.136914999999</c:v>
                </c:pt>
                <c:pt idx="7776">
                  <c:v>19106.594022000001</c:v>
                </c:pt>
                <c:pt idx="7777">
                  <c:v>19109.070889999999</c:v>
                </c:pt>
                <c:pt idx="7778">
                  <c:v>19111.528638</c:v>
                </c:pt>
                <c:pt idx="7779">
                  <c:v>19113.978406999999</c:v>
                </c:pt>
                <c:pt idx="7780">
                  <c:v>19116.445917000001</c:v>
                </c:pt>
                <c:pt idx="7781">
                  <c:v>19118.907793999999</c:v>
                </c:pt>
                <c:pt idx="7782">
                  <c:v>19121.380386000001</c:v>
                </c:pt>
                <c:pt idx="7783">
                  <c:v>19123.854103000001</c:v>
                </c:pt>
                <c:pt idx="7784">
                  <c:v>19126.304604000001</c:v>
                </c:pt>
                <c:pt idx="7785">
                  <c:v>19128.772111999999</c:v>
                </c:pt>
                <c:pt idx="7786">
                  <c:v>19131.235064</c:v>
                </c:pt>
                <c:pt idx="7787">
                  <c:v>19133.699911</c:v>
                </c:pt>
                <c:pt idx="7788">
                  <c:v>19136.170565</c:v>
                </c:pt>
                <c:pt idx="7789">
                  <c:v>19138.625187000001</c:v>
                </c:pt>
                <c:pt idx="7790">
                  <c:v>19141.080720000002</c:v>
                </c:pt>
                <c:pt idx="7791">
                  <c:v>19143.537982000002</c:v>
                </c:pt>
                <c:pt idx="7792">
                  <c:v>19145.990722999999</c:v>
                </c:pt>
                <c:pt idx="7793">
                  <c:v>19148.452140000001</c:v>
                </c:pt>
                <c:pt idx="7794">
                  <c:v>19150.931091999999</c:v>
                </c:pt>
                <c:pt idx="7795">
                  <c:v>19153.391230000001</c:v>
                </c:pt>
                <c:pt idx="7796">
                  <c:v>19155.855716999999</c:v>
                </c:pt>
                <c:pt idx="7797">
                  <c:v>19158.302007999999</c:v>
                </c:pt>
                <c:pt idx="7798">
                  <c:v>19160.759823</c:v>
                </c:pt>
                <c:pt idx="7799">
                  <c:v>19163.218996</c:v>
                </c:pt>
                <c:pt idx="7800">
                  <c:v>19165.701561999998</c:v>
                </c:pt>
                <c:pt idx="7801">
                  <c:v>19168.164722000001</c:v>
                </c:pt>
                <c:pt idx="7802">
                  <c:v>19170.620596000001</c:v>
                </c:pt>
                <c:pt idx="7803">
                  <c:v>19173.074795</c:v>
                </c:pt>
                <c:pt idx="7804">
                  <c:v>19175.533340999998</c:v>
                </c:pt>
                <c:pt idx="7805">
                  <c:v>19177.998304000001</c:v>
                </c:pt>
                <c:pt idx="7806">
                  <c:v>19180.461545999999</c:v>
                </c:pt>
                <c:pt idx="7807">
                  <c:v>19182.922112</c:v>
                </c:pt>
                <c:pt idx="7808">
                  <c:v>19185.37876</c:v>
                </c:pt>
                <c:pt idx="7809">
                  <c:v>19187.829970999999</c:v>
                </c:pt>
                <c:pt idx="7810">
                  <c:v>19190.290627999999</c:v>
                </c:pt>
                <c:pt idx="7811">
                  <c:v>19192.745805999999</c:v>
                </c:pt>
                <c:pt idx="7812">
                  <c:v>19195.223164999999</c:v>
                </c:pt>
                <c:pt idx="7813">
                  <c:v>19197.675683000001</c:v>
                </c:pt>
                <c:pt idx="7814">
                  <c:v>19200.139673000001</c:v>
                </c:pt>
                <c:pt idx="7815">
                  <c:v>19202.589663999999</c:v>
                </c:pt>
                <c:pt idx="7816">
                  <c:v>19205.042675000001</c:v>
                </c:pt>
                <c:pt idx="7817">
                  <c:v>19207.500714000002</c:v>
                </c:pt>
                <c:pt idx="7818">
                  <c:v>19209.963148999999</c:v>
                </c:pt>
                <c:pt idx="7819">
                  <c:v>19212.417599</c:v>
                </c:pt>
                <c:pt idx="7820">
                  <c:v>19214.877992000002</c:v>
                </c:pt>
                <c:pt idx="7821">
                  <c:v>19217.334752999999</c:v>
                </c:pt>
                <c:pt idx="7822">
                  <c:v>19219.786139</c:v>
                </c:pt>
                <c:pt idx="7823">
                  <c:v>19222.242845000001</c:v>
                </c:pt>
                <c:pt idx="7824">
                  <c:v>19224.706635999999</c:v>
                </c:pt>
                <c:pt idx="7825">
                  <c:v>19227.158737999998</c:v>
                </c:pt>
                <c:pt idx="7826">
                  <c:v>19229.614394</c:v>
                </c:pt>
                <c:pt idx="7827">
                  <c:v>19232.088986999999</c:v>
                </c:pt>
                <c:pt idx="7828">
                  <c:v>19234.553354</c:v>
                </c:pt>
                <c:pt idx="7829">
                  <c:v>19237.010644000002</c:v>
                </c:pt>
                <c:pt idx="7830">
                  <c:v>19239.467640999999</c:v>
                </c:pt>
                <c:pt idx="7831">
                  <c:v>19241.947763</c:v>
                </c:pt>
                <c:pt idx="7832">
                  <c:v>19244.401260999999</c:v>
                </c:pt>
                <c:pt idx="7833">
                  <c:v>19246.867096999998</c:v>
                </c:pt>
                <c:pt idx="7834">
                  <c:v>19249.321236</c:v>
                </c:pt>
                <c:pt idx="7835">
                  <c:v>19251.790552999999</c:v>
                </c:pt>
                <c:pt idx="7836">
                  <c:v>19254.251571000001</c:v>
                </c:pt>
                <c:pt idx="7837">
                  <c:v>19256.697808000001</c:v>
                </c:pt>
                <c:pt idx="7838">
                  <c:v>19259.162386</c:v>
                </c:pt>
                <c:pt idx="7839">
                  <c:v>19261.612744999999</c:v>
                </c:pt>
                <c:pt idx="7840">
                  <c:v>19264.076772</c:v>
                </c:pt>
                <c:pt idx="7841">
                  <c:v>19266.531013</c:v>
                </c:pt>
                <c:pt idx="7842">
                  <c:v>19269.002894000001</c:v>
                </c:pt>
                <c:pt idx="7843">
                  <c:v>19271.456602999999</c:v>
                </c:pt>
                <c:pt idx="7844">
                  <c:v>19273.921611999998</c:v>
                </c:pt>
                <c:pt idx="7845">
                  <c:v>19276.378100999998</c:v>
                </c:pt>
                <c:pt idx="7846">
                  <c:v>19278.828319</c:v>
                </c:pt>
                <c:pt idx="7847">
                  <c:v>19281.289665</c:v>
                </c:pt>
                <c:pt idx="7848">
                  <c:v>19283.738092</c:v>
                </c:pt>
                <c:pt idx="7849">
                  <c:v>19286.201274999999</c:v>
                </c:pt>
                <c:pt idx="7850">
                  <c:v>19288.669253</c:v>
                </c:pt>
                <c:pt idx="7851">
                  <c:v>19291.126767000002</c:v>
                </c:pt>
                <c:pt idx="7852">
                  <c:v>19293.59606</c:v>
                </c:pt>
                <c:pt idx="7853">
                  <c:v>19296.056371999999</c:v>
                </c:pt>
                <c:pt idx="7854">
                  <c:v>19298.529599000001</c:v>
                </c:pt>
                <c:pt idx="7855">
                  <c:v>19300.985703999999</c:v>
                </c:pt>
                <c:pt idx="7856">
                  <c:v>19303.462770999999</c:v>
                </c:pt>
                <c:pt idx="7857">
                  <c:v>19305.914884000002</c:v>
                </c:pt>
                <c:pt idx="7858">
                  <c:v>19308.402118999998</c:v>
                </c:pt>
                <c:pt idx="7859">
                  <c:v>19310.858672999999</c:v>
                </c:pt>
                <c:pt idx="7860">
                  <c:v>19313.31264</c:v>
                </c:pt>
                <c:pt idx="7861">
                  <c:v>19315.795649</c:v>
                </c:pt>
                <c:pt idx="7862">
                  <c:v>19318.250703000002</c:v>
                </c:pt>
                <c:pt idx="7863">
                  <c:v>19320.704544</c:v>
                </c:pt>
                <c:pt idx="7864">
                  <c:v>19323.163809000001</c:v>
                </c:pt>
                <c:pt idx="7865">
                  <c:v>19325.611215000001</c:v>
                </c:pt>
                <c:pt idx="7866">
                  <c:v>19328.080945000002</c:v>
                </c:pt>
                <c:pt idx="7867">
                  <c:v>19330.547807999999</c:v>
                </c:pt>
                <c:pt idx="7868">
                  <c:v>19332.996861</c:v>
                </c:pt>
                <c:pt idx="7869">
                  <c:v>19335.453348999999</c:v>
                </c:pt>
                <c:pt idx="7870">
                  <c:v>19337.931886999999</c:v>
                </c:pt>
                <c:pt idx="7871">
                  <c:v>19340.387687999999</c:v>
                </c:pt>
                <c:pt idx="7872">
                  <c:v>19342.842429</c:v>
                </c:pt>
                <c:pt idx="7873">
                  <c:v>19345.304785</c:v>
                </c:pt>
                <c:pt idx="7874">
                  <c:v>19347.755225000001</c:v>
                </c:pt>
                <c:pt idx="7875">
                  <c:v>19350.211188000001</c:v>
                </c:pt>
                <c:pt idx="7876">
                  <c:v>19352.669846000001</c:v>
                </c:pt>
                <c:pt idx="7877">
                  <c:v>19355.139035</c:v>
                </c:pt>
                <c:pt idx="7878">
                  <c:v>19357.599965000001</c:v>
                </c:pt>
                <c:pt idx="7879">
                  <c:v>19360.047661000001</c:v>
                </c:pt>
                <c:pt idx="7880">
                  <c:v>19362.520227000001</c:v>
                </c:pt>
                <c:pt idx="7881">
                  <c:v>19364.984196000001</c:v>
                </c:pt>
                <c:pt idx="7882">
                  <c:v>19367.451579</c:v>
                </c:pt>
                <c:pt idx="7883">
                  <c:v>19369.908257999999</c:v>
                </c:pt>
                <c:pt idx="7884">
                  <c:v>19372.363410999998</c:v>
                </c:pt>
                <c:pt idx="7885">
                  <c:v>19374.818665999999</c:v>
                </c:pt>
                <c:pt idx="7886">
                  <c:v>19377.280811000001</c:v>
                </c:pt>
                <c:pt idx="7887">
                  <c:v>19379.735807000001</c:v>
                </c:pt>
                <c:pt idx="7888">
                  <c:v>19382.192737000001</c:v>
                </c:pt>
                <c:pt idx="7889">
                  <c:v>19384.651123</c:v>
                </c:pt>
                <c:pt idx="7890">
                  <c:v>19387.117769</c:v>
                </c:pt>
                <c:pt idx="7891">
                  <c:v>19389.57661</c:v>
                </c:pt>
                <c:pt idx="7892">
                  <c:v>19392.028747</c:v>
                </c:pt>
                <c:pt idx="7893">
                  <c:v>19394.484066000001</c:v>
                </c:pt>
                <c:pt idx="7894">
                  <c:v>19396.940079</c:v>
                </c:pt>
                <c:pt idx="7895">
                  <c:v>19399.394547</c:v>
                </c:pt>
                <c:pt idx="7896">
                  <c:v>19401.861852999999</c:v>
                </c:pt>
                <c:pt idx="7897">
                  <c:v>19404.317171999999</c:v>
                </c:pt>
                <c:pt idx="7898">
                  <c:v>19406.771060999999</c:v>
                </c:pt>
                <c:pt idx="7899">
                  <c:v>19409.222655000001</c:v>
                </c:pt>
                <c:pt idx="7900">
                  <c:v>19411.673402</c:v>
                </c:pt>
                <c:pt idx="7901">
                  <c:v>19414.150072</c:v>
                </c:pt>
                <c:pt idx="7902">
                  <c:v>19416.603712</c:v>
                </c:pt>
                <c:pt idx="7903">
                  <c:v>19419.081948999999</c:v>
                </c:pt>
                <c:pt idx="7904">
                  <c:v>19421.538966</c:v>
                </c:pt>
                <c:pt idx="7905">
                  <c:v>19423.996305000001</c:v>
                </c:pt>
                <c:pt idx="7906">
                  <c:v>19426.450623000001</c:v>
                </c:pt>
                <c:pt idx="7907">
                  <c:v>19428.911682999998</c:v>
                </c:pt>
                <c:pt idx="7908">
                  <c:v>19431.37126</c:v>
                </c:pt>
                <c:pt idx="7909">
                  <c:v>19433.825726999999</c:v>
                </c:pt>
                <c:pt idx="7910">
                  <c:v>19436.283718999999</c:v>
                </c:pt>
                <c:pt idx="7911">
                  <c:v>19438.739904999999</c:v>
                </c:pt>
                <c:pt idx="7912">
                  <c:v>19441.198976</c:v>
                </c:pt>
                <c:pt idx="7913">
                  <c:v>19443.655838999999</c:v>
                </c:pt>
                <c:pt idx="7914">
                  <c:v>19446.112123999999</c:v>
                </c:pt>
                <c:pt idx="7915">
                  <c:v>19448.566234000002</c:v>
                </c:pt>
                <c:pt idx="7916">
                  <c:v>19451.040009</c:v>
                </c:pt>
                <c:pt idx="7917">
                  <c:v>19453.511716000001</c:v>
                </c:pt>
                <c:pt idx="7918">
                  <c:v>19455.969140000001</c:v>
                </c:pt>
                <c:pt idx="7919">
                  <c:v>19458.417242</c:v>
                </c:pt>
                <c:pt idx="7920">
                  <c:v>19460.881108000001</c:v>
                </c:pt>
                <c:pt idx="7921">
                  <c:v>19463.329807999999</c:v>
                </c:pt>
                <c:pt idx="7922">
                  <c:v>19465.785104999999</c:v>
                </c:pt>
                <c:pt idx="7923">
                  <c:v>19468.243330000001</c:v>
                </c:pt>
                <c:pt idx="7924">
                  <c:v>19470.693604</c:v>
                </c:pt>
                <c:pt idx="7925">
                  <c:v>19473.152134</c:v>
                </c:pt>
                <c:pt idx="7926">
                  <c:v>19475.604044</c:v>
                </c:pt>
                <c:pt idx="7927">
                  <c:v>19478.057933</c:v>
                </c:pt>
                <c:pt idx="7928">
                  <c:v>19480.511774999999</c:v>
                </c:pt>
                <c:pt idx="7929">
                  <c:v>19483.007834</c:v>
                </c:pt>
                <c:pt idx="7930">
                  <c:v>19485.484809000001</c:v>
                </c:pt>
                <c:pt idx="7931">
                  <c:v>19487.930743000001</c:v>
                </c:pt>
                <c:pt idx="7932">
                  <c:v>19490.394088000001</c:v>
                </c:pt>
                <c:pt idx="7933">
                  <c:v>19492.847215000002</c:v>
                </c:pt>
                <c:pt idx="7934">
                  <c:v>19495.302737000002</c:v>
                </c:pt>
                <c:pt idx="7935">
                  <c:v>19497.755341</c:v>
                </c:pt>
                <c:pt idx="7936">
                  <c:v>19500.228759000001</c:v>
                </c:pt>
                <c:pt idx="7937">
                  <c:v>19502.689718000001</c:v>
                </c:pt>
                <c:pt idx="7938">
                  <c:v>19505.147538000001</c:v>
                </c:pt>
                <c:pt idx="7939">
                  <c:v>19507.599789</c:v>
                </c:pt>
                <c:pt idx="7940">
                  <c:v>19510.067978999999</c:v>
                </c:pt>
                <c:pt idx="7941">
                  <c:v>19512.522138</c:v>
                </c:pt>
                <c:pt idx="7942">
                  <c:v>19514.972361</c:v>
                </c:pt>
                <c:pt idx="7943">
                  <c:v>19517.445188999998</c:v>
                </c:pt>
                <c:pt idx="7944">
                  <c:v>19519.897789999999</c:v>
                </c:pt>
                <c:pt idx="7945">
                  <c:v>19522.363161000001</c:v>
                </c:pt>
                <c:pt idx="7946">
                  <c:v>19524.815978999999</c:v>
                </c:pt>
                <c:pt idx="7947">
                  <c:v>19527.268561000001</c:v>
                </c:pt>
                <c:pt idx="7948">
                  <c:v>19529.723866</c:v>
                </c:pt>
                <c:pt idx="7949">
                  <c:v>19532.190613999999</c:v>
                </c:pt>
                <c:pt idx="7950">
                  <c:v>19534.635781000001</c:v>
                </c:pt>
                <c:pt idx="7951">
                  <c:v>19537.095721999998</c:v>
                </c:pt>
                <c:pt idx="7952">
                  <c:v>19539.555872000001</c:v>
                </c:pt>
                <c:pt idx="7953">
                  <c:v>19542.021850000001</c:v>
                </c:pt>
                <c:pt idx="7954">
                  <c:v>19544.479911999999</c:v>
                </c:pt>
                <c:pt idx="7955">
                  <c:v>19546.943562</c:v>
                </c:pt>
                <c:pt idx="7956">
                  <c:v>19549.399723999999</c:v>
                </c:pt>
                <c:pt idx="7957">
                  <c:v>19551.858895000001</c:v>
                </c:pt>
                <c:pt idx="7958">
                  <c:v>19554.311077999999</c:v>
                </c:pt>
                <c:pt idx="7959">
                  <c:v>19556.772914000001</c:v>
                </c:pt>
                <c:pt idx="7960">
                  <c:v>19559.232053</c:v>
                </c:pt>
                <c:pt idx="7961">
                  <c:v>19561.698409000001</c:v>
                </c:pt>
                <c:pt idx="7962">
                  <c:v>19564.159027000002</c:v>
                </c:pt>
                <c:pt idx="7963">
                  <c:v>19566.612405</c:v>
                </c:pt>
                <c:pt idx="7964">
                  <c:v>19569.083033999999</c:v>
                </c:pt>
                <c:pt idx="7965">
                  <c:v>19571.541310000001</c:v>
                </c:pt>
                <c:pt idx="7966">
                  <c:v>19574.001641999999</c:v>
                </c:pt>
                <c:pt idx="7967">
                  <c:v>19576.457152999999</c:v>
                </c:pt>
                <c:pt idx="7968">
                  <c:v>19578.920096000002</c:v>
                </c:pt>
                <c:pt idx="7969">
                  <c:v>19581.372168999998</c:v>
                </c:pt>
                <c:pt idx="7970">
                  <c:v>19583.819563000001</c:v>
                </c:pt>
                <c:pt idx="7971">
                  <c:v>19586.278695000001</c:v>
                </c:pt>
                <c:pt idx="7972">
                  <c:v>19588.738844</c:v>
                </c:pt>
                <c:pt idx="7973">
                  <c:v>19591.192931000001</c:v>
                </c:pt>
                <c:pt idx="7974">
                  <c:v>19593.668313999999</c:v>
                </c:pt>
                <c:pt idx="7975">
                  <c:v>19596.122776</c:v>
                </c:pt>
                <c:pt idx="7976">
                  <c:v>19598.577849000001</c:v>
                </c:pt>
                <c:pt idx="7977">
                  <c:v>19601.028421999999</c:v>
                </c:pt>
                <c:pt idx="7978">
                  <c:v>19603.495256999999</c:v>
                </c:pt>
                <c:pt idx="7979">
                  <c:v>19605.940069</c:v>
                </c:pt>
                <c:pt idx="7980">
                  <c:v>19608.398615999999</c:v>
                </c:pt>
                <c:pt idx="7981">
                  <c:v>19610.861916000002</c:v>
                </c:pt>
                <c:pt idx="7982">
                  <c:v>19613.342788000002</c:v>
                </c:pt>
                <c:pt idx="7983">
                  <c:v>19615.80661</c:v>
                </c:pt>
                <c:pt idx="7984">
                  <c:v>19618.254566</c:v>
                </c:pt>
                <c:pt idx="7985">
                  <c:v>19620.708675000002</c:v>
                </c:pt>
                <c:pt idx="7986">
                  <c:v>19623.174821000001</c:v>
                </c:pt>
                <c:pt idx="7987">
                  <c:v>19625.640683000001</c:v>
                </c:pt>
                <c:pt idx="7988">
                  <c:v>19628.095756999999</c:v>
                </c:pt>
                <c:pt idx="7989">
                  <c:v>19630.546415000001</c:v>
                </c:pt>
                <c:pt idx="7990">
                  <c:v>19633.025000000001</c:v>
                </c:pt>
                <c:pt idx="7991">
                  <c:v>19635.494193999999</c:v>
                </c:pt>
                <c:pt idx="7992">
                  <c:v>19637.949391999999</c:v>
                </c:pt>
                <c:pt idx="7993">
                  <c:v>19640.410113000002</c:v>
                </c:pt>
                <c:pt idx="7994">
                  <c:v>19642.868838999999</c:v>
                </c:pt>
                <c:pt idx="7995">
                  <c:v>19645.32014</c:v>
                </c:pt>
                <c:pt idx="7996">
                  <c:v>19647.768814999999</c:v>
                </c:pt>
                <c:pt idx="7997">
                  <c:v>19650.251669000001</c:v>
                </c:pt>
                <c:pt idx="7998">
                  <c:v>19652.720855</c:v>
                </c:pt>
                <c:pt idx="7999">
                  <c:v>19655.174901999999</c:v>
                </c:pt>
                <c:pt idx="8000">
                  <c:v>19657.633269999998</c:v>
                </c:pt>
                <c:pt idx="8001">
                  <c:v>19660.103770999998</c:v>
                </c:pt>
                <c:pt idx="8002">
                  <c:v>19662.580956000002</c:v>
                </c:pt>
                <c:pt idx="8003">
                  <c:v>19665.035677</c:v>
                </c:pt>
                <c:pt idx="8004">
                  <c:v>19667.496704000001</c:v>
                </c:pt>
                <c:pt idx="8005">
                  <c:v>19669.945971000001</c:v>
                </c:pt>
                <c:pt idx="8006">
                  <c:v>19672.401548000002</c:v>
                </c:pt>
                <c:pt idx="8007">
                  <c:v>19674.859412999998</c:v>
                </c:pt>
                <c:pt idx="8008">
                  <c:v>19677.312169000001</c:v>
                </c:pt>
                <c:pt idx="8009">
                  <c:v>19679.769785</c:v>
                </c:pt>
                <c:pt idx="8010">
                  <c:v>19682.226237999999</c:v>
                </c:pt>
                <c:pt idx="8011">
                  <c:v>19684.688392</c:v>
                </c:pt>
                <c:pt idx="8012">
                  <c:v>19687.157603</c:v>
                </c:pt>
                <c:pt idx="8013">
                  <c:v>19689.612942</c:v>
                </c:pt>
                <c:pt idx="8014">
                  <c:v>19692.072339999999</c:v>
                </c:pt>
                <c:pt idx="8015">
                  <c:v>19694.529053999999</c:v>
                </c:pt>
                <c:pt idx="8016">
                  <c:v>19696.984916000001</c:v>
                </c:pt>
                <c:pt idx="8017">
                  <c:v>19699.439789</c:v>
                </c:pt>
                <c:pt idx="8018">
                  <c:v>19701.915872000001</c:v>
                </c:pt>
                <c:pt idx="8019">
                  <c:v>19704.368364000002</c:v>
                </c:pt>
                <c:pt idx="8020">
                  <c:v>19706.826555</c:v>
                </c:pt>
                <c:pt idx="8021">
                  <c:v>19709.286187999998</c:v>
                </c:pt>
                <c:pt idx="8022">
                  <c:v>19711.736019</c:v>
                </c:pt>
                <c:pt idx="8023">
                  <c:v>19714.195698</c:v>
                </c:pt>
                <c:pt idx="8024">
                  <c:v>19716.663133999999</c:v>
                </c:pt>
                <c:pt idx="8025">
                  <c:v>19719.135774999999</c:v>
                </c:pt>
                <c:pt idx="8026">
                  <c:v>19721.615860999998</c:v>
                </c:pt>
                <c:pt idx="8027">
                  <c:v>19724.062062000001</c:v>
                </c:pt>
                <c:pt idx="8028">
                  <c:v>19726.525822</c:v>
                </c:pt>
                <c:pt idx="8029">
                  <c:v>19728.974126000001</c:v>
                </c:pt>
                <c:pt idx="8030">
                  <c:v>19731.437999999998</c:v>
                </c:pt>
                <c:pt idx="8031">
                  <c:v>19733.890034</c:v>
                </c:pt>
                <c:pt idx="8032">
                  <c:v>19736.345875999999</c:v>
                </c:pt>
                <c:pt idx="8033">
                  <c:v>19738.797686000002</c:v>
                </c:pt>
                <c:pt idx="8034">
                  <c:v>19741.256722999999</c:v>
                </c:pt>
                <c:pt idx="8035">
                  <c:v>19743.707900000001</c:v>
                </c:pt>
                <c:pt idx="8036">
                  <c:v>19746.173589000002</c:v>
                </c:pt>
                <c:pt idx="8037">
                  <c:v>19748.630927999999</c:v>
                </c:pt>
                <c:pt idx="8038">
                  <c:v>19751.084794999999</c:v>
                </c:pt>
                <c:pt idx="8039">
                  <c:v>19753.553339999999</c:v>
                </c:pt>
                <c:pt idx="8040">
                  <c:v>19756.016841000001</c:v>
                </c:pt>
                <c:pt idx="8041">
                  <c:v>19758.469594999999</c:v>
                </c:pt>
                <c:pt idx="8042">
                  <c:v>19760.926987999999</c:v>
                </c:pt>
                <c:pt idx="8043">
                  <c:v>19763.392691000001</c:v>
                </c:pt>
                <c:pt idx="8044">
                  <c:v>19765.862781</c:v>
                </c:pt>
                <c:pt idx="8045">
                  <c:v>19768.318405999999</c:v>
                </c:pt>
                <c:pt idx="8046">
                  <c:v>19770.778740999998</c:v>
                </c:pt>
                <c:pt idx="8047">
                  <c:v>19773.247684999998</c:v>
                </c:pt>
                <c:pt idx="8048">
                  <c:v>19775.715934</c:v>
                </c:pt>
                <c:pt idx="8049">
                  <c:v>19778.171031000002</c:v>
                </c:pt>
                <c:pt idx="8050">
                  <c:v>19780.621342999999</c:v>
                </c:pt>
                <c:pt idx="8051">
                  <c:v>19783.076682999999</c:v>
                </c:pt>
                <c:pt idx="8052">
                  <c:v>19785.539671999999</c:v>
                </c:pt>
                <c:pt idx="8053">
                  <c:v>19787.992068</c:v>
                </c:pt>
                <c:pt idx="8054">
                  <c:v>19790.454897</c:v>
                </c:pt>
                <c:pt idx="8055">
                  <c:v>19792.924533000001</c:v>
                </c:pt>
                <c:pt idx="8056">
                  <c:v>19795.380355000001</c:v>
                </c:pt>
                <c:pt idx="8057">
                  <c:v>19797.833594</c:v>
                </c:pt>
                <c:pt idx="8058">
                  <c:v>19800.297342000002</c:v>
                </c:pt>
                <c:pt idx="8059">
                  <c:v>19802.748847999999</c:v>
                </c:pt>
                <c:pt idx="8060">
                  <c:v>19805.206740000001</c:v>
                </c:pt>
                <c:pt idx="8061">
                  <c:v>19807.670843</c:v>
                </c:pt>
                <c:pt idx="8062">
                  <c:v>19810.120408999999</c:v>
                </c:pt>
                <c:pt idx="8063">
                  <c:v>19812.577152000002</c:v>
                </c:pt>
                <c:pt idx="8064">
                  <c:v>19815.039913000001</c:v>
                </c:pt>
                <c:pt idx="8065">
                  <c:v>19817.497834999998</c:v>
                </c:pt>
                <c:pt idx="8066">
                  <c:v>19819.946563000001</c:v>
                </c:pt>
                <c:pt idx="8067">
                  <c:v>19822.40828</c:v>
                </c:pt>
                <c:pt idx="8068">
                  <c:v>19824.868876</c:v>
                </c:pt>
                <c:pt idx="8069">
                  <c:v>19827.369290999999</c:v>
                </c:pt>
                <c:pt idx="8070">
                  <c:v>19829.830852999999</c:v>
                </c:pt>
                <c:pt idx="8071">
                  <c:v>19832.298674999998</c:v>
                </c:pt>
                <c:pt idx="8072">
                  <c:v>19834.785068000001</c:v>
                </c:pt>
                <c:pt idx="8073">
                  <c:v>19837.263964999998</c:v>
                </c:pt>
                <c:pt idx="8074">
                  <c:v>19839.718733000002</c:v>
                </c:pt>
                <c:pt idx="8075">
                  <c:v>19842.20318</c:v>
                </c:pt>
                <c:pt idx="8076">
                  <c:v>19844.664703999999</c:v>
                </c:pt>
                <c:pt idx="8077">
                  <c:v>19847.122736000001</c:v>
                </c:pt>
                <c:pt idx="8078">
                  <c:v>19849.574818000001</c:v>
                </c:pt>
                <c:pt idx="8079">
                  <c:v>19852.031629000001</c:v>
                </c:pt>
                <c:pt idx="8080">
                  <c:v>19854.493877000001</c:v>
                </c:pt>
                <c:pt idx="8081">
                  <c:v>19856.944425000002</c:v>
                </c:pt>
                <c:pt idx="8082">
                  <c:v>19859.413719</c:v>
                </c:pt>
                <c:pt idx="8083">
                  <c:v>19861.871245999999</c:v>
                </c:pt>
                <c:pt idx="8084">
                  <c:v>19864.322758999999</c:v>
                </c:pt>
                <c:pt idx="8085">
                  <c:v>19866.775186999999</c:v>
                </c:pt>
                <c:pt idx="8086">
                  <c:v>19869.238318</c:v>
                </c:pt>
                <c:pt idx="8087">
                  <c:v>19871.697001</c:v>
                </c:pt>
                <c:pt idx="8088">
                  <c:v>19874.14114</c:v>
                </c:pt>
                <c:pt idx="8089">
                  <c:v>19876.604069000001</c:v>
                </c:pt>
                <c:pt idx="8090">
                  <c:v>19879.060072</c:v>
                </c:pt>
                <c:pt idx="8091">
                  <c:v>19881.527537000002</c:v>
                </c:pt>
                <c:pt idx="8092">
                  <c:v>19883.982049999999</c:v>
                </c:pt>
                <c:pt idx="8093">
                  <c:v>19886.439124</c:v>
                </c:pt>
                <c:pt idx="8094">
                  <c:v>19888.91114</c:v>
                </c:pt>
                <c:pt idx="8095">
                  <c:v>19891.360352</c:v>
                </c:pt>
                <c:pt idx="8096">
                  <c:v>19893.821596999998</c:v>
                </c:pt>
                <c:pt idx="8097">
                  <c:v>19896.275276</c:v>
                </c:pt>
                <c:pt idx="8098">
                  <c:v>19898.728142</c:v>
                </c:pt>
                <c:pt idx="8099">
                  <c:v>19901.183713999999</c:v>
                </c:pt>
                <c:pt idx="8100">
                  <c:v>19903.645831999998</c:v>
                </c:pt>
                <c:pt idx="8101">
                  <c:v>19906.120975000002</c:v>
                </c:pt>
                <c:pt idx="8102">
                  <c:v>19908.574855999999</c:v>
                </c:pt>
                <c:pt idx="8103">
                  <c:v>19911.030155</c:v>
                </c:pt>
                <c:pt idx="8104">
                  <c:v>19913.479783999999</c:v>
                </c:pt>
                <c:pt idx="8105">
                  <c:v>19915.942719999999</c:v>
                </c:pt>
                <c:pt idx="8106">
                  <c:v>19918.401043999998</c:v>
                </c:pt>
                <c:pt idx="8107">
                  <c:v>19920.864861999999</c:v>
                </c:pt>
                <c:pt idx="8108">
                  <c:v>19923.326539000002</c:v>
                </c:pt>
                <c:pt idx="8109">
                  <c:v>19925.785617000001</c:v>
                </c:pt>
                <c:pt idx="8110">
                  <c:v>19928.235189999999</c:v>
                </c:pt>
                <c:pt idx="8111">
                  <c:v>19930.695822000001</c:v>
                </c:pt>
                <c:pt idx="8112">
                  <c:v>19933.154899000001</c:v>
                </c:pt>
                <c:pt idx="8113">
                  <c:v>19935.608596999999</c:v>
                </c:pt>
                <c:pt idx="8114">
                  <c:v>19938.076850000001</c:v>
                </c:pt>
                <c:pt idx="8115">
                  <c:v>19940.541954</c:v>
                </c:pt>
                <c:pt idx="8116">
                  <c:v>19942.995663999998</c:v>
                </c:pt>
                <c:pt idx="8117">
                  <c:v>19945.445124999998</c:v>
                </c:pt>
                <c:pt idx="8118">
                  <c:v>19947.904568999998</c:v>
                </c:pt>
                <c:pt idx="8119">
                  <c:v>19950.359756000002</c:v>
                </c:pt>
                <c:pt idx="8120">
                  <c:v>19952.817858999999</c:v>
                </c:pt>
                <c:pt idx="8121">
                  <c:v>19955.270926000001</c:v>
                </c:pt>
                <c:pt idx="8122">
                  <c:v>19957.727720999999</c:v>
                </c:pt>
                <c:pt idx="8123">
                  <c:v>19960.177027000002</c:v>
                </c:pt>
                <c:pt idx="8124">
                  <c:v>19962.641567999999</c:v>
                </c:pt>
                <c:pt idx="8125">
                  <c:v>19965.091224</c:v>
                </c:pt>
                <c:pt idx="8126">
                  <c:v>19967.549171999999</c:v>
                </c:pt>
                <c:pt idx="8127">
                  <c:v>19970.007600000001</c:v>
                </c:pt>
                <c:pt idx="8128">
                  <c:v>19972.468225000001</c:v>
                </c:pt>
                <c:pt idx="8129">
                  <c:v>19974.917586</c:v>
                </c:pt>
                <c:pt idx="8130">
                  <c:v>19977.376882</c:v>
                </c:pt>
                <c:pt idx="8131">
                  <c:v>19979.833832</c:v>
                </c:pt>
                <c:pt idx="8132">
                  <c:v>19982.304693999999</c:v>
                </c:pt>
                <c:pt idx="8133">
                  <c:v>19984.76514</c:v>
                </c:pt>
                <c:pt idx="8134">
                  <c:v>19987.250727999999</c:v>
                </c:pt>
                <c:pt idx="8135">
                  <c:v>19989.710889999998</c:v>
                </c:pt>
                <c:pt idx="8136">
                  <c:v>19992.1584</c:v>
                </c:pt>
                <c:pt idx="8137">
                  <c:v>19994.615358999999</c:v>
                </c:pt>
                <c:pt idx="8138">
                  <c:v>19997.074809000002</c:v>
                </c:pt>
                <c:pt idx="8139">
                  <c:v>19999.526365000002</c:v>
                </c:pt>
                <c:pt idx="8140">
                  <c:v>20001.980680000001</c:v>
                </c:pt>
                <c:pt idx="8141">
                  <c:v>20004.440429999999</c:v>
                </c:pt>
                <c:pt idx="8142">
                  <c:v>20006.899098000002</c:v>
                </c:pt>
                <c:pt idx="8143">
                  <c:v>20009.354659000001</c:v>
                </c:pt>
                <c:pt idx="8144">
                  <c:v>20011.807561000001</c:v>
                </c:pt>
                <c:pt idx="8145">
                  <c:v>20014.264262000001</c:v>
                </c:pt>
                <c:pt idx="8146">
                  <c:v>20016.719658000002</c:v>
                </c:pt>
                <c:pt idx="8147">
                  <c:v>20019.178954999999</c:v>
                </c:pt>
                <c:pt idx="8148">
                  <c:v>20021.632598</c:v>
                </c:pt>
                <c:pt idx="8149">
                  <c:v>20024.088693000002</c:v>
                </c:pt>
                <c:pt idx="8150">
                  <c:v>20026.543562999999</c:v>
                </c:pt>
                <c:pt idx="8151">
                  <c:v>20029.000802999999</c:v>
                </c:pt>
                <c:pt idx="8152">
                  <c:v>20031.456344999999</c:v>
                </c:pt>
                <c:pt idx="8153">
                  <c:v>20033.927419</c:v>
                </c:pt>
                <c:pt idx="8154">
                  <c:v>20036.398159</c:v>
                </c:pt>
                <c:pt idx="8155">
                  <c:v>20038.853669</c:v>
                </c:pt>
                <c:pt idx="8156">
                  <c:v>20041.312559000002</c:v>
                </c:pt>
                <c:pt idx="8157">
                  <c:v>20043.767948000001</c:v>
                </c:pt>
                <c:pt idx="8158">
                  <c:v>20046.233397</c:v>
                </c:pt>
                <c:pt idx="8159">
                  <c:v>20048.696672999999</c:v>
                </c:pt>
                <c:pt idx="8160">
                  <c:v>20051.153059</c:v>
                </c:pt>
                <c:pt idx="8161">
                  <c:v>20053.607736999998</c:v>
                </c:pt>
                <c:pt idx="8162">
                  <c:v>20056.067906</c:v>
                </c:pt>
                <c:pt idx="8163">
                  <c:v>20058.523660999999</c:v>
                </c:pt>
                <c:pt idx="8164">
                  <c:v>20060.986387000001</c:v>
                </c:pt>
                <c:pt idx="8165">
                  <c:v>20063.448220999999</c:v>
                </c:pt>
                <c:pt idx="8166">
                  <c:v>20065.905122</c:v>
                </c:pt>
                <c:pt idx="8167">
                  <c:v>20068.381769</c:v>
                </c:pt>
                <c:pt idx="8168">
                  <c:v>20070.834429999999</c:v>
                </c:pt>
                <c:pt idx="8169">
                  <c:v>20073.297449000002</c:v>
                </c:pt>
                <c:pt idx="8170">
                  <c:v>20075.751258</c:v>
                </c:pt>
                <c:pt idx="8171">
                  <c:v>20078.207302999999</c:v>
                </c:pt>
                <c:pt idx="8172">
                  <c:v>20080.666916999999</c:v>
                </c:pt>
                <c:pt idx="8173">
                  <c:v>20083.111718</c:v>
                </c:pt>
                <c:pt idx="8174">
                  <c:v>20085.575676</c:v>
                </c:pt>
                <c:pt idx="8175">
                  <c:v>20088.029578000001</c:v>
                </c:pt>
                <c:pt idx="8176">
                  <c:v>20090.503992000002</c:v>
                </c:pt>
                <c:pt idx="8177">
                  <c:v>20092.952990000002</c:v>
                </c:pt>
                <c:pt idx="8178">
                  <c:v>20095.414774000001</c:v>
                </c:pt>
                <c:pt idx="8179">
                  <c:v>20097.870611999999</c:v>
                </c:pt>
                <c:pt idx="8180">
                  <c:v>20100.319579999999</c:v>
                </c:pt>
                <c:pt idx="8181">
                  <c:v>20102.781533000001</c:v>
                </c:pt>
                <c:pt idx="8182">
                  <c:v>20105.250104999999</c:v>
                </c:pt>
                <c:pt idx="8183">
                  <c:v>20107.704731000002</c:v>
                </c:pt>
                <c:pt idx="8184">
                  <c:v>20110.166341</c:v>
                </c:pt>
                <c:pt idx="8185">
                  <c:v>20112.616371</c:v>
                </c:pt>
                <c:pt idx="8186">
                  <c:v>20115.088621999999</c:v>
                </c:pt>
                <c:pt idx="8187">
                  <c:v>20117.565938</c:v>
                </c:pt>
                <c:pt idx="8188">
                  <c:v>20120.042560000002</c:v>
                </c:pt>
                <c:pt idx="8189">
                  <c:v>20122.496788</c:v>
                </c:pt>
                <c:pt idx="8190">
                  <c:v>20124.945823999999</c:v>
                </c:pt>
                <c:pt idx="8191">
                  <c:v>20127.400747</c:v>
                </c:pt>
                <c:pt idx="8192">
                  <c:v>20129.861543999999</c:v>
                </c:pt>
                <c:pt idx="8193">
                  <c:v>20132.318207</c:v>
                </c:pt>
                <c:pt idx="8194">
                  <c:v>20134.786171</c:v>
                </c:pt>
                <c:pt idx="8195">
                  <c:v>20137.238157</c:v>
                </c:pt>
                <c:pt idx="8196">
                  <c:v>20139.695606000001</c:v>
                </c:pt>
                <c:pt idx="8197">
                  <c:v>20142.192532000001</c:v>
                </c:pt>
                <c:pt idx="8198">
                  <c:v>20144.644429</c:v>
                </c:pt>
                <c:pt idx="8199">
                  <c:v>20147.103950000001</c:v>
                </c:pt>
                <c:pt idx="8200">
                  <c:v>20149.558811999999</c:v>
                </c:pt>
                <c:pt idx="8201">
                  <c:v>20152.017405999999</c:v>
                </c:pt>
                <c:pt idx="8202">
                  <c:v>20154.476992</c:v>
                </c:pt>
                <c:pt idx="8203">
                  <c:v>20156.93375</c:v>
                </c:pt>
                <c:pt idx="8204">
                  <c:v>20159.389931999998</c:v>
                </c:pt>
                <c:pt idx="8205">
                  <c:v>20161.842592000001</c:v>
                </c:pt>
                <c:pt idx="8206">
                  <c:v>20164.294919</c:v>
                </c:pt>
                <c:pt idx="8207">
                  <c:v>20166.753181</c:v>
                </c:pt>
                <c:pt idx="8208">
                  <c:v>20169.214215</c:v>
                </c:pt>
                <c:pt idx="8209">
                  <c:v>20171.667688000001</c:v>
                </c:pt>
                <c:pt idx="8210">
                  <c:v>20174.125752</c:v>
                </c:pt>
                <c:pt idx="8211">
                  <c:v>20176.580886</c:v>
                </c:pt>
                <c:pt idx="8212">
                  <c:v>20179.041674</c:v>
                </c:pt>
                <c:pt idx="8213">
                  <c:v>20181.501905000001</c:v>
                </c:pt>
                <c:pt idx="8214">
                  <c:v>20183.953960999999</c:v>
                </c:pt>
                <c:pt idx="8215">
                  <c:v>20186.414041</c:v>
                </c:pt>
                <c:pt idx="8216">
                  <c:v>20188.873725000001</c:v>
                </c:pt>
                <c:pt idx="8217">
                  <c:v>20191.324881</c:v>
                </c:pt>
                <c:pt idx="8218">
                  <c:v>20193.784824999999</c:v>
                </c:pt>
                <c:pt idx="8219">
                  <c:v>20196.240628</c:v>
                </c:pt>
                <c:pt idx="8220">
                  <c:v>20198.693633999999</c:v>
                </c:pt>
                <c:pt idx="8221">
                  <c:v>20201.170189</c:v>
                </c:pt>
                <c:pt idx="8222">
                  <c:v>20203.623026000001</c:v>
                </c:pt>
                <c:pt idx="8223">
                  <c:v>20206.077743000002</c:v>
                </c:pt>
                <c:pt idx="8224">
                  <c:v>20208.530411</c:v>
                </c:pt>
                <c:pt idx="8225">
                  <c:v>20210.986126</c:v>
                </c:pt>
                <c:pt idx="8226">
                  <c:v>20213.444316000001</c:v>
                </c:pt>
                <c:pt idx="8227">
                  <c:v>20215.921176</c:v>
                </c:pt>
                <c:pt idx="8228">
                  <c:v>20218.376816</c:v>
                </c:pt>
                <c:pt idx="8229">
                  <c:v>20220.832533000001</c:v>
                </c:pt>
                <c:pt idx="8230">
                  <c:v>20223.296885</c:v>
                </c:pt>
                <c:pt idx="8231">
                  <c:v>20225.753798999998</c:v>
                </c:pt>
                <c:pt idx="8232">
                  <c:v>20228.230351999999</c:v>
                </c:pt>
                <c:pt idx="8233">
                  <c:v>20230.680419</c:v>
                </c:pt>
                <c:pt idx="8234">
                  <c:v>20233.158676999999</c:v>
                </c:pt>
                <c:pt idx="8235">
                  <c:v>20235.613866</c:v>
                </c:pt>
                <c:pt idx="8236">
                  <c:v>20238.069697999999</c:v>
                </c:pt>
                <c:pt idx="8237">
                  <c:v>20240.520404999999</c:v>
                </c:pt>
                <c:pt idx="8238">
                  <c:v>20242.993653000001</c:v>
                </c:pt>
                <c:pt idx="8239">
                  <c:v>20245.447304000001</c:v>
                </c:pt>
                <c:pt idx="8240">
                  <c:v>20247.913012000001</c:v>
                </c:pt>
                <c:pt idx="8241">
                  <c:v>20250.35945</c:v>
                </c:pt>
                <c:pt idx="8242">
                  <c:v>20252.818396999999</c:v>
                </c:pt>
                <c:pt idx="8243">
                  <c:v>20255.278725</c:v>
                </c:pt>
                <c:pt idx="8244">
                  <c:v>20257.732648000001</c:v>
                </c:pt>
                <c:pt idx="8245">
                  <c:v>20260.185077999999</c:v>
                </c:pt>
                <c:pt idx="8246">
                  <c:v>20262.647238000001</c:v>
                </c:pt>
                <c:pt idx="8247">
                  <c:v>20265.099141999999</c:v>
                </c:pt>
                <c:pt idx="8248">
                  <c:v>20267.551388</c:v>
                </c:pt>
                <c:pt idx="8249">
                  <c:v>20270.014666999999</c:v>
                </c:pt>
                <c:pt idx="8250">
                  <c:v>20272.466412999998</c:v>
                </c:pt>
                <c:pt idx="8251">
                  <c:v>20274.923234000002</c:v>
                </c:pt>
                <c:pt idx="8252">
                  <c:v>20277.380884999999</c:v>
                </c:pt>
                <c:pt idx="8253">
                  <c:v>20279.832704</c:v>
                </c:pt>
                <c:pt idx="8254">
                  <c:v>20282.288400000001</c:v>
                </c:pt>
                <c:pt idx="8255">
                  <c:v>20284.748777000001</c:v>
                </c:pt>
                <c:pt idx="8256">
                  <c:v>20287.204318</c:v>
                </c:pt>
                <c:pt idx="8257">
                  <c:v>20289.659557999999</c:v>
                </c:pt>
                <c:pt idx="8258">
                  <c:v>20292.111174000001</c:v>
                </c:pt>
                <c:pt idx="8259">
                  <c:v>20294.584799</c:v>
                </c:pt>
                <c:pt idx="8260">
                  <c:v>20297.04434</c:v>
                </c:pt>
                <c:pt idx="8261">
                  <c:v>20299.498584000001</c:v>
                </c:pt>
                <c:pt idx="8262">
                  <c:v>20301.959548999999</c:v>
                </c:pt>
                <c:pt idx="8263">
                  <c:v>20304.413669000001</c:v>
                </c:pt>
                <c:pt idx="8264">
                  <c:v>20306.873619000002</c:v>
                </c:pt>
                <c:pt idx="8265">
                  <c:v>20309.345955000001</c:v>
                </c:pt>
                <c:pt idx="8266">
                  <c:v>20311.798561</c:v>
                </c:pt>
                <c:pt idx="8267">
                  <c:v>20314.257378999999</c:v>
                </c:pt>
                <c:pt idx="8268">
                  <c:v>20316.714927000001</c:v>
                </c:pt>
                <c:pt idx="8269">
                  <c:v>20319.185154999999</c:v>
                </c:pt>
                <c:pt idx="8270">
                  <c:v>20321.642648000001</c:v>
                </c:pt>
                <c:pt idx="8271">
                  <c:v>20324.098182000002</c:v>
                </c:pt>
                <c:pt idx="8272">
                  <c:v>20326.577238000002</c:v>
                </c:pt>
                <c:pt idx="8273">
                  <c:v>20329.037790999999</c:v>
                </c:pt>
                <c:pt idx="8274">
                  <c:v>20331.489648999999</c:v>
                </c:pt>
                <c:pt idx="8275">
                  <c:v>20333.948763</c:v>
                </c:pt>
                <c:pt idx="8276">
                  <c:v>20336.401880000001</c:v>
                </c:pt>
                <c:pt idx="8277">
                  <c:v>20338.861848</c:v>
                </c:pt>
                <c:pt idx="8278">
                  <c:v>20341.359584000002</c:v>
                </c:pt>
                <c:pt idx="8279">
                  <c:v>20343.816446000001</c:v>
                </c:pt>
                <c:pt idx="8280">
                  <c:v>20346.290042000001</c:v>
                </c:pt>
                <c:pt idx="8281">
                  <c:v>20348.761709999999</c:v>
                </c:pt>
                <c:pt idx="8282">
                  <c:v>20351.230445000001</c:v>
                </c:pt>
                <c:pt idx="8283">
                  <c:v>20353.683068999999</c:v>
                </c:pt>
                <c:pt idx="8284">
                  <c:v>20356.145012000001</c:v>
                </c:pt>
                <c:pt idx="8285">
                  <c:v>20358.606390000001</c:v>
                </c:pt>
                <c:pt idx="8286">
                  <c:v>20361.061172000002</c:v>
                </c:pt>
                <c:pt idx="8287">
                  <c:v>20363.515714000001</c:v>
                </c:pt>
                <c:pt idx="8288">
                  <c:v>20365.966776000001</c:v>
                </c:pt>
                <c:pt idx="8289">
                  <c:v>20368.429628000002</c:v>
                </c:pt>
                <c:pt idx="8290">
                  <c:v>20370.882343000001</c:v>
                </c:pt>
                <c:pt idx="8291">
                  <c:v>20373.338435999998</c:v>
                </c:pt>
                <c:pt idx="8292">
                  <c:v>20375.798946999999</c:v>
                </c:pt>
                <c:pt idx="8293">
                  <c:v>20378.256809999999</c:v>
                </c:pt>
                <c:pt idx="8294">
                  <c:v>20380.728911999999</c:v>
                </c:pt>
                <c:pt idx="8295">
                  <c:v>20383.186312000002</c:v>
                </c:pt>
                <c:pt idx="8296">
                  <c:v>20385.63841</c:v>
                </c:pt>
                <c:pt idx="8297">
                  <c:v>20388.097258999998</c:v>
                </c:pt>
                <c:pt idx="8298">
                  <c:v>20390.556118</c:v>
                </c:pt>
                <c:pt idx="8299">
                  <c:v>20393.025140000002</c:v>
                </c:pt>
                <c:pt idx="8300">
                  <c:v>20395.481931999999</c:v>
                </c:pt>
                <c:pt idx="8301">
                  <c:v>20397.931014999998</c:v>
                </c:pt>
                <c:pt idx="8302">
                  <c:v>20400.396691000002</c:v>
                </c:pt>
                <c:pt idx="8303">
                  <c:v>20402.852054999999</c:v>
                </c:pt>
                <c:pt idx="8304">
                  <c:v>20405.318585000001</c:v>
                </c:pt>
                <c:pt idx="8305">
                  <c:v>20407.775102</c:v>
                </c:pt>
                <c:pt idx="8306">
                  <c:v>20410.238347999999</c:v>
                </c:pt>
                <c:pt idx="8307">
                  <c:v>20412.696098</c:v>
                </c:pt>
                <c:pt idx="8308">
                  <c:v>20415.158339000001</c:v>
                </c:pt>
                <c:pt idx="8309">
                  <c:v>20417.638153</c:v>
                </c:pt>
                <c:pt idx="8310">
                  <c:v>20420.090884000001</c:v>
                </c:pt>
                <c:pt idx="8311">
                  <c:v>20422.546429000002</c:v>
                </c:pt>
                <c:pt idx="8312">
                  <c:v>20424.998640999998</c:v>
                </c:pt>
                <c:pt idx="8313">
                  <c:v>20427.463747999998</c:v>
                </c:pt>
                <c:pt idx="8314">
                  <c:v>20429.932097000001</c:v>
                </c:pt>
                <c:pt idx="8315">
                  <c:v>20432.387552</c:v>
                </c:pt>
                <c:pt idx="8316">
                  <c:v>20434.853842</c:v>
                </c:pt>
                <c:pt idx="8317">
                  <c:v>20437.312445</c:v>
                </c:pt>
                <c:pt idx="8318">
                  <c:v>20439.764377</c:v>
                </c:pt>
                <c:pt idx="8319">
                  <c:v>20442.214844999999</c:v>
                </c:pt>
                <c:pt idx="8320">
                  <c:v>20444.679068000001</c:v>
                </c:pt>
                <c:pt idx="8321">
                  <c:v>20447.127027999999</c:v>
                </c:pt>
                <c:pt idx="8322">
                  <c:v>20449.603669</c:v>
                </c:pt>
                <c:pt idx="8323">
                  <c:v>20452.057420000001</c:v>
                </c:pt>
                <c:pt idx="8324">
                  <c:v>20454.513569999999</c:v>
                </c:pt>
                <c:pt idx="8325">
                  <c:v>20456.973668999999</c:v>
                </c:pt>
                <c:pt idx="8326">
                  <c:v>20459.425303</c:v>
                </c:pt>
                <c:pt idx="8327">
                  <c:v>20461.889244999998</c:v>
                </c:pt>
                <c:pt idx="8328">
                  <c:v>20464.345743000002</c:v>
                </c:pt>
                <c:pt idx="8329">
                  <c:v>20466.813824000001</c:v>
                </c:pt>
                <c:pt idx="8330">
                  <c:v>20469.267558</c:v>
                </c:pt>
                <c:pt idx="8331">
                  <c:v>20471.734675</c:v>
                </c:pt>
                <c:pt idx="8332">
                  <c:v>20474.218765000001</c:v>
                </c:pt>
                <c:pt idx="8333">
                  <c:v>20476.677355</c:v>
                </c:pt>
                <c:pt idx="8334">
                  <c:v>20479.13219</c:v>
                </c:pt>
                <c:pt idx="8335">
                  <c:v>20481.588339000002</c:v>
                </c:pt>
                <c:pt idx="8336">
                  <c:v>20484.058602000001</c:v>
                </c:pt>
                <c:pt idx="8337">
                  <c:v>20486.513019999999</c:v>
                </c:pt>
                <c:pt idx="8338">
                  <c:v>20488.975753999999</c:v>
                </c:pt>
                <c:pt idx="8339">
                  <c:v>20491.427742</c:v>
                </c:pt>
                <c:pt idx="8340">
                  <c:v>20493.884608</c:v>
                </c:pt>
                <c:pt idx="8341">
                  <c:v>20496.343935000001</c:v>
                </c:pt>
                <c:pt idx="8342">
                  <c:v>20498.827347999999</c:v>
                </c:pt>
                <c:pt idx="8343">
                  <c:v>20501.296706000001</c:v>
                </c:pt>
                <c:pt idx="8344">
                  <c:v>20503.752403999999</c:v>
                </c:pt>
                <c:pt idx="8345">
                  <c:v>20506.215918999998</c:v>
                </c:pt>
                <c:pt idx="8346">
                  <c:v>20508.677596000001</c:v>
                </c:pt>
                <c:pt idx="8347">
                  <c:v>20511.128954</c:v>
                </c:pt>
                <c:pt idx="8348">
                  <c:v>20513.605229000001</c:v>
                </c:pt>
                <c:pt idx="8349">
                  <c:v>20516.071323</c:v>
                </c:pt>
                <c:pt idx="8350">
                  <c:v>20518.527720999999</c:v>
                </c:pt>
                <c:pt idx="8351">
                  <c:v>20521.015772999999</c:v>
                </c:pt>
                <c:pt idx="8352">
                  <c:v>20523.467768999999</c:v>
                </c:pt>
                <c:pt idx="8353">
                  <c:v>20525.923241</c:v>
                </c:pt>
                <c:pt idx="8354">
                  <c:v>20528.397215000001</c:v>
                </c:pt>
                <c:pt idx="8355">
                  <c:v>20530.853867999998</c:v>
                </c:pt>
                <c:pt idx="8356">
                  <c:v>20533.311921</c:v>
                </c:pt>
                <c:pt idx="8357">
                  <c:v>20535.767634</c:v>
                </c:pt>
                <c:pt idx="8358">
                  <c:v>20538.218368999998</c:v>
                </c:pt>
                <c:pt idx="8359">
                  <c:v>20540.678245999999</c:v>
                </c:pt>
                <c:pt idx="8360">
                  <c:v>20543.134396000001</c:v>
                </c:pt>
                <c:pt idx="8361">
                  <c:v>20545.624915</c:v>
                </c:pt>
                <c:pt idx="8362">
                  <c:v>20548.074745000002</c:v>
                </c:pt>
                <c:pt idx="8363">
                  <c:v>20550.526051000001</c:v>
                </c:pt>
                <c:pt idx="8364">
                  <c:v>20552.984734000001</c:v>
                </c:pt>
                <c:pt idx="8365">
                  <c:v>20555.453670999999</c:v>
                </c:pt>
                <c:pt idx="8366">
                  <c:v>20557.913736999999</c:v>
                </c:pt>
                <c:pt idx="8367">
                  <c:v>20560.395752</c:v>
                </c:pt>
                <c:pt idx="8368">
                  <c:v>20562.862678000001</c:v>
                </c:pt>
                <c:pt idx="8369">
                  <c:v>20565.335388</c:v>
                </c:pt>
                <c:pt idx="8370">
                  <c:v>20567.814697000002</c:v>
                </c:pt>
                <c:pt idx="8371">
                  <c:v>20570.289651999999</c:v>
                </c:pt>
                <c:pt idx="8372">
                  <c:v>20572.740441000002</c:v>
                </c:pt>
                <c:pt idx="8373">
                  <c:v>20575.194238</c:v>
                </c:pt>
                <c:pt idx="8374">
                  <c:v>20577.655113000001</c:v>
                </c:pt>
                <c:pt idx="8375">
                  <c:v>20580.109795</c:v>
                </c:pt>
                <c:pt idx="8376">
                  <c:v>20582.569554000002</c:v>
                </c:pt>
                <c:pt idx="8377">
                  <c:v>20585.021835</c:v>
                </c:pt>
                <c:pt idx="8378">
                  <c:v>20587.480385999999</c:v>
                </c:pt>
                <c:pt idx="8379">
                  <c:v>20589.951646000001</c:v>
                </c:pt>
                <c:pt idx="8380">
                  <c:v>20592.415556</c:v>
                </c:pt>
                <c:pt idx="8381">
                  <c:v>20594.870024</c:v>
                </c:pt>
                <c:pt idx="8382">
                  <c:v>20597.350118999999</c:v>
                </c:pt>
                <c:pt idx="8383">
                  <c:v>20599.80041</c:v>
                </c:pt>
                <c:pt idx="8384">
                  <c:v>20602.256271999999</c:v>
                </c:pt>
                <c:pt idx="8385">
                  <c:v>20604.727140999999</c:v>
                </c:pt>
                <c:pt idx="8386">
                  <c:v>20607.180774</c:v>
                </c:pt>
                <c:pt idx="8387">
                  <c:v>20609.643285999999</c:v>
                </c:pt>
                <c:pt idx="8388">
                  <c:v>20612.093552999999</c:v>
                </c:pt>
                <c:pt idx="8389">
                  <c:v>20614.549402000001</c:v>
                </c:pt>
                <c:pt idx="8390">
                  <c:v>20617.005406</c:v>
                </c:pt>
                <c:pt idx="8391">
                  <c:v>20619.492376999999</c:v>
                </c:pt>
                <c:pt idx="8392">
                  <c:v>20621.946628000002</c:v>
                </c:pt>
                <c:pt idx="8393">
                  <c:v>20624.406239</c:v>
                </c:pt>
                <c:pt idx="8394">
                  <c:v>20626.865897</c:v>
                </c:pt>
                <c:pt idx="8395">
                  <c:v>20629.321402000001</c:v>
                </c:pt>
                <c:pt idx="8396">
                  <c:v>20631.792238000002</c:v>
                </c:pt>
                <c:pt idx="8397">
                  <c:v>20634.277654000001</c:v>
                </c:pt>
                <c:pt idx="8398">
                  <c:v>20636.747711</c:v>
                </c:pt>
                <c:pt idx="8399">
                  <c:v>20639.202275</c:v>
                </c:pt>
                <c:pt idx="8400">
                  <c:v>20641.667535</c:v>
                </c:pt>
                <c:pt idx="8401">
                  <c:v>20644.121339000001</c:v>
                </c:pt>
                <c:pt idx="8402">
                  <c:v>20646.603640000001</c:v>
                </c:pt>
                <c:pt idx="8403">
                  <c:v>20649.059368999999</c:v>
                </c:pt>
                <c:pt idx="8404">
                  <c:v>20651.507874999999</c:v>
                </c:pt>
                <c:pt idx="8405">
                  <c:v>20653.959157000001</c:v>
                </c:pt>
                <c:pt idx="8406">
                  <c:v>20656.423911000002</c:v>
                </c:pt>
                <c:pt idx="8407">
                  <c:v>20658.880974</c:v>
                </c:pt>
                <c:pt idx="8408">
                  <c:v>20661.360032000001</c:v>
                </c:pt>
                <c:pt idx="8409">
                  <c:v>20663.822554999999</c:v>
                </c:pt>
                <c:pt idx="8410">
                  <c:v>20666.278338</c:v>
                </c:pt>
                <c:pt idx="8411">
                  <c:v>20668.733145999999</c:v>
                </c:pt>
                <c:pt idx="8412">
                  <c:v>20671.184363</c:v>
                </c:pt>
                <c:pt idx="8413">
                  <c:v>20673.640177000001</c:v>
                </c:pt>
                <c:pt idx="8414">
                  <c:v>20676.098839999999</c:v>
                </c:pt>
                <c:pt idx="8415">
                  <c:v>20678.551243999998</c:v>
                </c:pt>
                <c:pt idx="8416">
                  <c:v>20681.011257999999</c:v>
                </c:pt>
                <c:pt idx="8417">
                  <c:v>20683.466899999999</c:v>
                </c:pt>
                <c:pt idx="8418">
                  <c:v>20685.918125</c:v>
                </c:pt>
                <c:pt idx="8419">
                  <c:v>20688.370829</c:v>
                </c:pt>
                <c:pt idx="8420">
                  <c:v>20690.834045</c:v>
                </c:pt>
                <c:pt idx="8421">
                  <c:v>20693.304048000002</c:v>
                </c:pt>
                <c:pt idx="8422">
                  <c:v>20695.765937</c:v>
                </c:pt>
                <c:pt idx="8423">
                  <c:v>20698.228256999999</c:v>
                </c:pt>
                <c:pt idx="8424">
                  <c:v>20700.701560000001</c:v>
                </c:pt>
                <c:pt idx="8425">
                  <c:v>20703.157557999999</c:v>
                </c:pt>
                <c:pt idx="8426">
                  <c:v>20705.614601000001</c:v>
                </c:pt>
                <c:pt idx="8427">
                  <c:v>20708.075794</c:v>
                </c:pt>
                <c:pt idx="8428">
                  <c:v>20710.529880999999</c:v>
                </c:pt>
                <c:pt idx="8429">
                  <c:v>20712.997804999999</c:v>
                </c:pt>
                <c:pt idx="8430">
                  <c:v>20715.457977999999</c:v>
                </c:pt>
                <c:pt idx="8431">
                  <c:v>20717.910940000002</c:v>
                </c:pt>
                <c:pt idx="8432">
                  <c:v>20720.367587000001</c:v>
                </c:pt>
                <c:pt idx="8433">
                  <c:v>20722.831128000002</c:v>
                </c:pt>
                <c:pt idx="8434">
                  <c:v>20725.283132</c:v>
                </c:pt>
                <c:pt idx="8435">
                  <c:v>20727.757530999999</c:v>
                </c:pt>
                <c:pt idx="8436">
                  <c:v>20730.226095000002</c:v>
                </c:pt>
                <c:pt idx="8437">
                  <c:v>20732.684281999998</c:v>
                </c:pt>
                <c:pt idx="8438">
                  <c:v>20735.146232999999</c:v>
                </c:pt>
                <c:pt idx="8439">
                  <c:v>20737.622987999999</c:v>
                </c:pt>
                <c:pt idx="8440">
                  <c:v>20740.081216999999</c:v>
                </c:pt>
                <c:pt idx="8441">
                  <c:v>20742.529350000001</c:v>
                </c:pt>
                <c:pt idx="8442">
                  <c:v>20744.988761000001</c:v>
                </c:pt>
                <c:pt idx="8443">
                  <c:v>20747.447639999999</c:v>
                </c:pt>
                <c:pt idx="8444">
                  <c:v>20749.900438000001</c:v>
                </c:pt>
                <c:pt idx="8445">
                  <c:v>20752.351140999999</c:v>
                </c:pt>
                <c:pt idx="8446">
                  <c:v>20754.800288999999</c:v>
                </c:pt>
                <c:pt idx="8447">
                  <c:v>20757.256528999998</c:v>
                </c:pt>
                <c:pt idx="8448">
                  <c:v>20759.713027000002</c:v>
                </c:pt>
                <c:pt idx="8449">
                  <c:v>20762.180274999999</c:v>
                </c:pt>
                <c:pt idx="8450">
                  <c:v>20764.638917</c:v>
                </c:pt>
                <c:pt idx="8451">
                  <c:v>20767.106308999999</c:v>
                </c:pt>
                <c:pt idx="8452">
                  <c:v>20769.566286000001</c:v>
                </c:pt>
                <c:pt idx="8453">
                  <c:v>20772.028157000001</c:v>
                </c:pt>
                <c:pt idx="8454">
                  <c:v>20774.483905000001</c:v>
                </c:pt>
                <c:pt idx="8455">
                  <c:v>20776.934379999999</c:v>
                </c:pt>
                <c:pt idx="8456">
                  <c:v>20779.399291999998</c:v>
                </c:pt>
                <c:pt idx="8457">
                  <c:v>20781.867634999999</c:v>
                </c:pt>
                <c:pt idx="8458">
                  <c:v>20784.341426999999</c:v>
                </c:pt>
                <c:pt idx="8459">
                  <c:v>20786.788961999999</c:v>
                </c:pt>
                <c:pt idx="8460">
                  <c:v>20789.242627</c:v>
                </c:pt>
                <c:pt idx="8461">
                  <c:v>20791.697060999999</c:v>
                </c:pt>
                <c:pt idx="8462">
                  <c:v>20794.167420000002</c:v>
                </c:pt>
                <c:pt idx="8463">
                  <c:v>20796.625846999999</c:v>
                </c:pt>
                <c:pt idx="8464">
                  <c:v>20799.081124</c:v>
                </c:pt>
                <c:pt idx="8465">
                  <c:v>20801.535035000001</c:v>
                </c:pt>
                <c:pt idx="8466">
                  <c:v>20803.999854000002</c:v>
                </c:pt>
                <c:pt idx="8467">
                  <c:v>20806.466075</c:v>
                </c:pt>
                <c:pt idx="8468">
                  <c:v>20808.929887999999</c:v>
                </c:pt>
                <c:pt idx="8469">
                  <c:v>20811.378365</c:v>
                </c:pt>
                <c:pt idx="8470">
                  <c:v>20813.833744</c:v>
                </c:pt>
                <c:pt idx="8471">
                  <c:v>20816.294433999999</c:v>
                </c:pt>
                <c:pt idx="8472">
                  <c:v>20818.742309000001</c:v>
                </c:pt>
                <c:pt idx="8473">
                  <c:v>20821.213542000001</c:v>
                </c:pt>
                <c:pt idx="8474">
                  <c:v>20823.673164</c:v>
                </c:pt>
                <c:pt idx="8475">
                  <c:v>20826.127288</c:v>
                </c:pt>
                <c:pt idx="8476">
                  <c:v>20828.595599</c:v>
                </c:pt>
                <c:pt idx="8477">
                  <c:v>20831.05933</c:v>
                </c:pt>
                <c:pt idx="8478">
                  <c:v>20833.525803</c:v>
                </c:pt>
                <c:pt idx="8479">
                  <c:v>20835.998092000002</c:v>
                </c:pt>
                <c:pt idx="8480">
                  <c:v>20838.449659000002</c:v>
                </c:pt>
                <c:pt idx="8481">
                  <c:v>20840.920064000002</c:v>
                </c:pt>
                <c:pt idx="8482">
                  <c:v>20843.384066999999</c:v>
                </c:pt>
                <c:pt idx="8483">
                  <c:v>20845.834621999998</c:v>
                </c:pt>
                <c:pt idx="8484">
                  <c:v>20848.297140999999</c:v>
                </c:pt>
                <c:pt idx="8485">
                  <c:v>20850.751884000001</c:v>
                </c:pt>
                <c:pt idx="8486">
                  <c:v>20853.211945999999</c:v>
                </c:pt>
                <c:pt idx="8487">
                  <c:v>20855.664923</c:v>
                </c:pt>
                <c:pt idx="8488">
                  <c:v>20858.136449000001</c:v>
                </c:pt>
                <c:pt idx="8489">
                  <c:v>20860.600923000002</c:v>
                </c:pt>
                <c:pt idx="8490">
                  <c:v>20863.056799000002</c:v>
                </c:pt>
                <c:pt idx="8491">
                  <c:v>20865.510622000002</c:v>
                </c:pt>
                <c:pt idx="8492">
                  <c:v>20867.978082000001</c:v>
                </c:pt>
                <c:pt idx="8493">
                  <c:v>20870.430123999999</c:v>
                </c:pt>
                <c:pt idx="8494">
                  <c:v>20872.895971999998</c:v>
                </c:pt>
                <c:pt idx="8495">
                  <c:v>20875.344444999999</c:v>
                </c:pt>
                <c:pt idx="8496">
                  <c:v>20877.803146999999</c:v>
                </c:pt>
                <c:pt idx="8497">
                  <c:v>20880.256173000002</c:v>
                </c:pt>
                <c:pt idx="8498">
                  <c:v>20882.713425999998</c:v>
                </c:pt>
                <c:pt idx="8499">
                  <c:v>20885.177353999999</c:v>
                </c:pt>
                <c:pt idx="8500">
                  <c:v>20887.629263999999</c:v>
                </c:pt>
                <c:pt idx="8501">
                  <c:v>20890.090434000002</c:v>
                </c:pt>
                <c:pt idx="8502">
                  <c:v>20892.543631</c:v>
                </c:pt>
                <c:pt idx="8503">
                  <c:v>20895.010262</c:v>
                </c:pt>
                <c:pt idx="8504">
                  <c:v>20897.469564999999</c:v>
                </c:pt>
                <c:pt idx="8505">
                  <c:v>20899.961683000001</c:v>
                </c:pt>
                <c:pt idx="8506">
                  <c:v>20902.414981000002</c:v>
                </c:pt>
                <c:pt idx="8507">
                  <c:v>20904.874747000002</c:v>
                </c:pt>
                <c:pt idx="8508">
                  <c:v>20907.329154999999</c:v>
                </c:pt>
                <c:pt idx="8509">
                  <c:v>20909.785115999999</c:v>
                </c:pt>
                <c:pt idx="8510">
                  <c:v>20912.244545000001</c:v>
                </c:pt>
                <c:pt idx="8511">
                  <c:v>20914.694888999999</c:v>
                </c:pt>
                <c:pt idx="8512">
                  <c:v>20917.166912000001</c:v>
                </c:pt>
                <c:pt idx="8513">
                  <c:v>20919.616012999999</c:v>
                </c:pt>
                <c:pt idx="8514">
                  <c:v>20922.069729999999</c:v>
                </c:pt>
                <c:pt idx="8515">
                  <c:v>20924.565590999999</c:v>
                </c:pt>
                <c:pt idx="8516">
                  <c:v>20927.022399000001</c:v>
                </c:pt>
                <c:pt idx="8517">
                  <c:v>20929.475332000002</c:v>
                </c:pt>
                <c:pt idx="8518">
                  <c:v>20931.921109999999</c:v>
                </c:pt>
                <c:pt idx="8519">
                  <c:v>20934.380395</c:v>
                </c:pt>
                <c:pt idx="8520">
                  <c:v>20936.837966999999</c:v>
                </c:pt>
                <c:pt idx="8521">
                  <c:v>20939.288192</c:v>
                </c:pt>
                <c:pt idx="8522">
                  <c:v>20941.757334999998</c:v>
                </c:pt>
                <c:pt idx="8523">
                  <c:v>20944.212073999999</c:v>
                </c:pt>
                <c:pt idx="8524">
                  <c:v>20946.694132000001</c:v>
                </c:pt>
                <c:pt idx="8525">
                  <c:v>20949.156223999998</c:v>
                </c:pt>
                <c:pt idx="8526">
                  <c:v>20951.615172000002</c:v>
                </c:pt>
                <c:pt idx="8527">
                  <c:v>20954.087367</c:v>
                </c:pt>
                <c:pt idx="8528">
                  <c:v>20956.539680000002</c:v>
                </c:pt>
                <c:pt idx="8529">
                  <c:v>20959.005141000001</c:v>
                </c:pt>
                <c:pt idx="8530">
                  <c:v>20961.461327000001</c:v>
                </c:pt>
                <c:pt idx="8531">
                  <c:v>20963.922563</c:v>
                </c:pt>
                <c:pt idx="8532">
                  <c:v>20966.377335000001</c:v>
                </c:pt>
                <c:pt idx="8533">
                  <c:v>20968.834168000001</c:v>
                </c:pt>
                <c:pt idx="8534">
                  <c:v>20971.294572999999</c:v>
                </c:pt>
                <c:pt idx="8535">
                  <c:v>20973.747865000001</c:v>
                </c:pt>
                <c:pt idx="8536">
                  <c:v>20976.221635999998</c:v>
                </c:pt>
                <c:pt idx="8537">
                  <c:v>20978.699765000001</c:v>
                </c:pt>
                <c:pt idx="8538">
                  <c:v>20981.152171000002</c:v>
                </c:pt>
                <c:pt idx="8539">
                  <c:v>20983.602406999998</c:v>
                </c:pt>
                <c:pt idx="8540">
                  <c:v>20986.055967</c:v>
                </c:pt>
                <c:pt idx="8541">
                  <c:v>20988.526431999999</c:v>
                </c:pt>
                <c:pt idx="8542">
                  <c:v>20990.984013000001</c:v>
                </c:pt>
                <c:pt idx="8543">
                  <c:v>20993.441613999999</c:v>
                </c:pt>
                <c:pt idx="8544">
                  <c:v>20995.896637999998</c:v>
                </c:pt>
                <c:pt idx="8545">
                  <c:v>20998.356431</c:v>
                </c:pt>
                <c:pt idx="8546">
                  <c:v>21000.814074000002</c:v>
                </c:pt>
                <c:pt idx="8547">
                  <c:v>21003.274809999999</c:v>
                </c:pt>
                <c:pt idx="8548">
                  <c:v>21005.728877000001</c:v>
                </c:pt>
                <c:pt idx="8549">
                  <c:v>21008.18217</c:v>
                </c:pt>
                <c:pt idx="8550">
                  <c:v>21010.638062999999</c:v>
                </c:pt>
                <c:pt idx="8551">
                  <c:v>21013.087549</c:v>
                </c:pt>
                <c:pt idx="8552">
                  <c:v>21015.564861999999</c:v>
                </c:pt>
                <c:pt idx="8553">
                  <c:v>21018.019365</c:v>
                </c:pt>
                <c:pt idx="8554">
                  <c:v>21020.472698000001</c:v>
                </c:pt>
                <c:pt idx="8555">
                  <c:v>21022.928048999998</c:v>
                </c:pt>
                <c:pt idx="8556">
                  <c:v>21025.410734000001</c:v>
                </c:pt>
                <c:pt idx="8557">
                  <c:v>21027.868902999999</c:v>
                </c:pt>
                <c:pt idx="8558">
                  <c:v>21030.330346999999</c:v>
                </c:pt>
                <c:pt idx="8559">
                  <c:v>21032.789647000001</c:v>
                </c:pt>
                <c:pt idx="8560">
                  <c:v>21035.260040000001</c:v>
                </c:pt>
                <c:pt idx="8561">
                  <c:v>21037.737389999998</c:v>
                </c:pt>
                <c:pt idx="8562">
                  <c:v>21040.212911999999</c:v>
                </c:pt>
                <c:pt idx="8563">
                  <c:v>21042.659868999999</c:v>
                </c:pt>
                <c:pt idx="8564">
                  <c:v>21045.119041000002</c:v>
                </c:pt>
                <c:pt idx="8565">
                  <c:v>21047.575957000001</c:v>
                </c:pt>
                <c:pt idx="8566">
                  <c:v>21050.028601000002</c:v>
                </c:pt>
                <c:pt idx="8567">
                  <c:v>21052.493161999999</c:v>
                </c:pt>
                <c:pt idx="8568">
                  <c:v>21054.944718999999</c:v>
                </c:pt>
                <c:pt idx="8569">
                  <c:v>21057.399982999999</c:v>
                </c:pt>
                <c:pt idx="8570">
                  <c:v>21059.847957000002</c:v>
                </c:pt>
                <c:pt idx="8571">
                  <c:v>21062.310243</c:v>
                </c:pt>
                <c:pt idx="8572">
                  <c:v>21064.770598999999</c:v>
                </c:pt>
                <c:pt idx="8573">
                  <c:v>21067.243603999999</c:v>
                </c:pt>
                <c:pt idx="8574">
                  <c:v>21069.722081</c:v>
                </c:pt>
                <c:pt idx="8575">
                  <c:v>21072.190734</c:v>
                </c:pt>
                <c:pt idx="8576">
                  <c:v>21074.650093</c:v>
                </c:pt>
                <c:pt idx="8577">
                  <c:v>21077.110710000001</c:v>
                </c:pt>
                <c:pt idx="8578">
                  <c:v>21079.564064999999</c:v>
                </c:pt>
                <c:pt idx="8579">
                  <c:v>21082.021101999999</c:v>
                </c:pt>
                <c:pt idx="8580">
                  <c:v>21084.485403999999</c:v>
                </c:pt>
                <c:pt idx="8581">
                  <c:v>21086.971764000002</c:v>
                </c:pt>
                <c:pt idx="8582">
                  <c:v>21089.423407999999</c:v>
                </c:pt>
                <c:pt idx="8583">
                  <c:v>21091.875171</c:v>
                </c:pt>
                <c:pt idx="8584">
                  <c:v>21094.360884999998</c:v>
                </c:pt>
                <c:pt idx="8585">
                  <c:v>21096.841307999999</c:v>
                </c:pt>
                <c:pt idx="8586">
                  <c:v>21099.308762000001</c:v>
                </c:pt>
                <c:pt idx="8587">
                  <c:v>21101.756155999999</c:v>
                </c:pt>
                <c:pt idx="8588">
                  <c:v>21104.220309</c:v>
                </c:pt>
                <c:pt idx="8589">
                  <c:v>21106.673954000002</c:v>
                </c:pt>
                <c:pt idx="8590">
                  <c:v>21109.132364000001</c:v>
                </c:pt>
                <c:pt idx="8591">
                  <c:v>21111.585890999999</c:v>
                </c:pt>
                <c:pt idx="8592">
                  <c:v>21114.037638999998</c:v>
                </c:pt>
                <c:pt idx="8593">
                  <c:v>21116.494180000002</c:v>
                </c:pt>
                <c:pt idx="8594">
                  <c:v>21118.95189</c:v>
                </c:pt>
                <c:pt idx="8595">
                  <c:v>21121.411126999999</c:v>
                </c:pt>
                <c:pt idx="8596">
                  <c:v>21123.860387000001</c:v>
                </c:pt>
                <c:pt idx="8597">
                  <c:v>21126.316292</c:v>
                </c:pt>
                <c:pt idx="8598">
                  <c:v>21128.774001000002</c:v>
                </c:pt>
                <c:pt idx="8599">
                  <c:v>21131.223751000001</c:v>
                </c:pt>
                <c:pt idx="8600">
                  <c:v>21133.677438999999</c:v>
                </c:pt>
                <c:pt idx="8601">
                  <c:v>21136.158435000001</c:v>
                </c:pt>
                <c:pt idx="8602">
                  <c:v>21138.610865999999</c:v>
                </c:pt>
                <c:pt idx="8603">
                  <c:v>21141.100573</c:v>
                </c:pt>
                <c:pt idx="8604">
                  <c:v>21143.555034000001</c:v>
                </c:pt>
                <c:pt idx="8605">
                  <c:v>21146.009305</c:v>
                </c:pt>
                <c:pt idx="8606">
                  <c:v>21148.459814000002</c:v>
                </c:pt>
                <c:pt idx="8607">
                  <c:v>21150.912952999999</c:v>
                </c:pt>
                <c:pt idx="8608">
                  <c:v>21153.39789</c:v>
                </c:pt>
                <c:pt idx="8609">
                  <c:v>21155.875949000001</c:v>
                </c:pt>
                <c:pt idx="8610">
                  <c:v>21158.349023999999</c:v>
                </c:pt>
                <c:pt idx="8611">
                  <c:v>21160.816713</c:v>
                </c:pt>
                <c:pt idx="8612">
                  <c:v>21163.273398000001</c:v>
                </c:pt>
                <c:pt idx="8613">
                  <c:v>21165.734335000001</c:v>
                </c:pt>
                <c:pt idx="8614">
                  <c:v>21168.217401999998</c:v>
                </c:pt>
                <c:pt idx="8615">
                  <c:v>21170.668957999998</c:v>
                </c:pt>
                <c:pt idx="8616">
                  <c:v>21173.125047000001</c:v>
                </c:pt>
                <c:pt idx="8617">
                  <c:v>21175.579883999999</c:v>
                </c:pt>
                <c:pt idx="8618">
                  <c:v>21178.036063</c:v>
                </c:pt>
                <c:pt idx="8619">
                  <c:v>21180.494854</c:v>
                </c:pt>
                <c:pt idx="8620">
                  <c:v>21182.944072999999</c:v>
                </c:pt>
                <c:pt idx="8621">
                  <c:v>21185.403984</c:v>
                </c:pt>
                <c:pt idx="8622">
                  <c:v>21187.865837000001</c:v>
                </c:pt>
                <c:pt idx="8623">
                  <c:v>21190.321556999999</c:v>
                </c:pt>
                <c:pt idx="8624">
                  <c:v>21192.778014</c:v>
                </c:pt>
                <c:pt idx="8625">
                  <c:v>21195.236615000002</c:v>
                </c:pt>
                <c:pt idx="8626">
                  <c:v>21197.701355000001</c:v>
                </c:pt>
                <c:pt idx="8627">
                  <c:v>21200.157582</c:v>
                </c:pt>
                <c:pt idx="8628">
                  <c:v>21202.615425</c:v>
                </c:pt>
                <c:pt idx="8629">
                  <c:v>21205.074197000002</c:v>
                </c:pt>
                <c:pt idx="8630">
                  <c:v>21207.522601000001</c:v>
                </c:pt>
                <c:pt idx="8631">
                  <c:v>21210.015036000001</c:v>
                </c:pt>
                <c:pt idx="8632">
                  <c:v>21212.497807</c:v>
                </c:pt>
                <c:pt idx="8633">
                  <c:v>21214.951911</c:v>
                </c:pt>
                <c:pt idx="8634">
                  <c:v>21217.427575000002</c:v>
                </c:pt>
                <c:pt idx="8635">
                  <c:v>21219.888257999999</c:v>
                </c:pt>
                <c:pt idx="8636">
                  <c:v>21222.358054</c:v>
                </c:pt>
                <c:pt idx="8637">
                  <c:v>21224.810406000001</c:v>
                </c:pt>
                <c:pt idx="8638">
                  <c:v>21227.269724999998</c:v>
                </c:pt>
                <c:pt idx="8639">
                  <c:v>21229.735915000001</c:v>
                </c:pt>
                <c:pt idx="8640">
                  <c:v>21232.198950999998</c:v>
                </c:pt>
                <c:pt idx="8641">
                  <c:v>21234.655115000001</c:v>
                </c:pt>
                <c:pt idx="8642">
                  <c:v>21237.12111</c:v>
                </c:pt>
                <c:pt idx="8643">
                  <c:v>21239.595588</c:v>
                </c:pt>
                <c:pt idx="8644">
                  <c:v>21242.047064999999</c:v>
                </c:pt>
                <c:pt idx="8645">
                  <c:v>21244.495932999998</c:v>
                </c:pt>
                <c:pt idx="8646">
                  <c:v>21246.951994999999</c:v>
                </c:pt>
                <c:pt idx="8647">
                  <c:v>21249.412808000001</c:v>
                </c:pt>
                <c:pt idx="8648">
                  <c:v>21251.867599000001</c:v>
                </c:pt>
                <c:pt idx="8649">
                  <c:v>21254.325218999998</c:v>
                </c:pt>
                <c:pt idx="8650">
                  <c:v>21256.811172000002</c:v>
                </c:pt>
                <c:pt idx="8651">
                  <c:v>21259.300046</c:v>
                </c:pt>
                <c:pt idx="8652">
                  <c:v>21261.777141999999</c:v>
                </c:pt>
                <c:pt idx="8653">
                  <c:v>21264.249666</c:v>
                </c:pt>
                <c:pt idx="8654">
                  <c:v>21266.712673000002</c:v>
                </c:pt>
                <c:pt idx="8655">
                  <c:v>21269.195930999998</c:v>
                </c:pt>
                <c:pt idx="8656">
                  <c:v>21271.681141000001</c:v>
                </c:pt>
                <c:pt idx="8657">
                  <c:v>21274.137955999999</c:v>
                </c:pt>
                <c:pt idx="8658">
                  <c:v>21276.597366000002</c:v>
                </c:pt>
                <c:pt idx="8659">
                  <c:v>21279.067328000001</c:v>
                </c:pt>
                <c:pt idx="8660">
                  <c:v>21281.527116000001</c:v>
                </c:pt>
                <c:pt idx="8661">
                  <c:v>21283.981154000001</c:v>
                </c:pt>
                <c:pt idx="8662">
                  <c:v>21286.434436</c:v>
                </c:pt>
                <c:pt idx="8663">
                  <c:v>21288.881044000002</c:v>
                </c:pt>
                <c:pt idx="8664">
                  <c:v>21291.342084</c:v>
                </c:pt>
                <c:pt idx="8665">
                  <c:v>21293.798243000001</c:v>
                </c:pt>
                <c:pt idx="8666">
                  <c:v>21296.252425999999</c:v>
                </c:pt>
                <c:pt idx="8667">
                  <c:v>21298.712124999998</c:v>
                </c:pt>
                <c:pt idx="8668">
                  <c:v>21301.163262999999</c:v>
                </c:pt>
                <c:pt idx="8669">
                  <c:v>21303.617538999999</c:v>
                </c:pt>
                <c:pt idx="8670">
                  <c:v>21306.082729000002</c:v>
                </c:pt>
                <c:pt idx="8671">
                  <c:v>21308.568756000001</c:v>
                </c:pt>
                <c:pt idx="8672">
                  <c:v>21311.028893999999</c:v>
                </c:pt>
                <c:pt idx="8673">
                  <c:v>21313.479995000002</c:v>
                </c:pt>
                <c:pt idx="8674">
                  <c:v>21315.954043999998</c:v>
                </c:pt>
                <c:pt idx="8675">
                  <c:v>21318.423822000001</c:v>
                </c:pt>
                <c:pt idx="8676">
                  <c:v>21320.897304999999</c:v>
                </c:pt>
                <c:pt idx="8677">
                  <c:v>21323.353643999999</c:v>
                </c:pt>
                <c:pt idx="8678">
                  <c:v>21325.811362</c:v>
                </c:pt>
                <c:pt idx="8679">
                  <c:v>21328.256808999999</c:v>
                </c:pt>
                <c:pt idx="8680">
                  <c:v>21330.716703999999</c:v>
                </c:pt>
                <c:pt idx="8681">
                  <c:v>21333.164679000001</c:v>
                </c:pt>
                <c:pt idx="8682">
                  <c:v>21335.639103000001</c:v>
                </c:pt>
                <c:pt idx="8683">
                  <c:v>21338.143697</c:v>
                </c:pt>
                <c:pt idx="8684">
                  <c:v>21340.595126</c:v>
                </c:pt>
                <c:pt idx="8685">
                  <c:v>21343.049225999999</c:v>
                </c:pt>
                <c:pt idx="8686">
                  <c:v>21345.501767999998</c:v>
                </c:pt>
                <c:pt idx="8687">
                  <c:v>21347.972270999999</c:v>
                </c:pt>
                <c:pt idx="8688">
                  <c:v>21350.433052</c:v>
                </c:pt>
                <c:pt idx="8689">
                  <c:v>21352.897117</c:v>
                </c:pt>
                <c:pt idx="8690">
                  <c:v>21355.352756</c:v>
                </c:pt>
                <c:pt idx="8691">
                  <c:v>21357.814162999999</c:v>
                </c:pt>
                <c:pt idx="8692">
                  <c:v>21360.282071000001</c:v>
                </c:pt>
                <c:pt idx="8693">
                  <c:v>21362.732612</c:v>
                </c:pt>
                <c:pt idx="8694">
                  <c:v>21365.208710999999</c:v>
                </c:pt>
                <c:pt idx="8695">
                  <c:v>21367.65828</c:v>
                </c:pt>
                <c:pt idx="8696">
                  <c:v>21370.133416000001</c:v>
                </c:pt>
                <c:pt idx="8697">
                  <c:v>21372.603193999999</c:v>
                </c:pt>
                <c:pt idx="8698">
                  <c:v>21375.053914</c:v>
                </c:pt>
                <c:pt idx="8699">
                  <c:v>21377.51324</c:v>
                </c:pt>
                <c:pt idx="8700">
                  <c:v>21379.968257</c:v>
                </c:pt>
                <c:pt idx="8701">
                  <c:v>21382.420408000002</c:v>
                </c:pt>
                <c:pt idx="8702">
                  <c:v>21384.877560000001</c:v>
                </c:pt>
                <c:pt idx="8703">
                  <c:v>21387.350190000001</c:v>
                </c:pt>
                <c:pt idx="8704">
                  <c:v>21389.805753000001</c:v>
                </c:pt>
                <c:pt idx="8705">
                  <c:v>21392.255689000001</c:v>
                </c:pt>
                <c:pt idx="8706">
                  <c:v>21394.713365</c:v>
                </c:pt>
                <c:pt idx="8707">
                  <c:v>21397.185851999999</c:v>
                </c:pt>
                <c:pt idx="8708">
                  <c:v>21399.654184999999</c:v>
                </c:pt>
                <c:pt idx="8709">
                  <c:v>21402.107927000001</c:v>
                </c:pt>
                <c:pt idx="8710">
                  <c:v>21404.562809999999</c:v>
                </c:pt>
                <c:pt idx="8711">
                  <c:v>21407.040244</c:v>
                </c:pt>
                <c:pt idx="8712">
                  <c:v>21409.494278999999</c:v>
                </c:pt>
                <c:pt idx="8713">
                  <c:v>21411.940245999998</c:v>
                </c:pt>
                <c:pt idx="8714">
                  <c:v>21414.407841</c:v>
                </c:pt>
                <c:pt idx="8715">
                  <c:v>21416.852611999999</c:v>
                </c:pt>
                <c:pt idx="8716">
                  <c:v>21419.313985000001</c:v>
                </c:pt>
                <c:pt idx="8717">
                  <c:v>21421.769293000001</c:v>
                </c:pt>
                <c:pt idx="8718">
                  <c:v>21424.226413</c:v>
                </c:pt>
                <c:pt idx="8719">
                  <c:v>21426.693887000001</c:v>
                </c:pt>
                <c:pt idx="8720">
                  <c:v>21429.162121000001</c:v>
                </c:pt>
                <c:pt idx="8721">
                  <c:v>21431.622883</c:v>
                </c:pt>
                <c:pt idx="8722">
                  <c:v>21434.068123000001</c:v>
                </c:pt>
                <c:pt idx="8723">
                  <c:v>21436.542646000002</c:v>
                </c:pt>
                <c:pt idx="8724">
                  <c:v>21439.008603999999</c:v>
                </c:pt>
                <c:pt idx="8725">
                  <c:v>21441.469817000001</c:v>
                </c:pt>
                <c:pt idx="8726">
                  <c:v>21443.938749000001</c:v>
                </c:pt>
                <c:pt idx="8727">
                  <c:v>21446.396055000001</c:v>
                </c:pt>
                <c:pt idx="8728">
                  <c:v>21448.851921000001</c:v>
                </c:pt>
                <c:pt idx="8729">
                  <c:v>21451.320693000001</c:v>
                </c:pt>
                <c:pt idx="8730">
                  <c:v>21453.787452</c:v>
                </c:pt>
                <c:pt idx="8731">
                  <c:v>21456.251338999999</c:v>
                </c:pt>
                <c:pt idx="8732">
                  <c:v>21458.70334</c:v>
                </c:pt>
                <c:pt idx="8733">
                  <c:v>21461.164735999999</c:v>
                </c:pt>
                <c:pt idx="8734">
                  <c:v>21463.620062000002</c:v>
                </c:pt>
                <c:pt idx="8735">
                  <c:v>21466.100349</c:v>
                </c:pt>
                <c:pt idx="8736">
                  <c:v>21468.558140000001</c:v>
                </c:pt>
                <c:pt idx="8737">
                  <c:v>21471.016156000002</c:v>
                </c:pt>
                <c:pt idx="8738">
                  <c:v>21473.469388000001</c:v>
                </c:pt>
                <c:pt idx="8739">
                  <c:v>21475.918792</c:v>
                </c:pt>
                <c:pt idx="8740">
                  <c:v>21478.380076000001</c:v>
                </c:pt>
                <c:pt idx="8741">
                  <c:v>21480.827867</c:v>
                </c:pt>
                <c:pt idx="8742">
                  <c:v>21483.284663999999</c:v>
                </c:pt>
                <c:pt idx="8743">
                  <c:v>21485.750597999999</c:v>
                </c:pt>
                <c:pt idx="8744">
                  <c:v>21488.198370999999</c:v>
                </c:pt>
                <c:pt idx="8745">
                  <c:v>21490.659028999999</c:v>
                </c:pt>
                <c:pt idx="8746">
                  <c:v>21493.106032</c:v>
                </c:pt>
                <c:pt idx="8747">
                  <c:v>21495.565978999999</c:v>
                </c:pt>
                <c:pt idx="8748">
                  <c:v>21498.017671000001</c:v>
                </c:pt>
                <c:pt idx="8749">
                  <c:v>21500.481274999998</c:v>
                </c:pt>
                <c:pt idx="8750">
                  <c:v>21502.940019000001</c:v>
                </c:pt>
                <c:pt idx="8751">
                  <c:v>21505.394861000001</c:v>
                </c:pt>
                <c:pt idx="8752">
                  <c:v>21507.848074000001</c:v>
                </c:pt>
                <c:pt idx="8753">
                  <c:v>21510.307422000002</c:v>
                </c:pt>
                <c:pt idx="8754">
                  <c:v>21512.769977</c:v>
                </c:pt>
                <c:pt idx="8755">
                  <c:v>21515.223366999999</c:v>
                </c:pt>
                <c:pt idx="8756">
                  <c:v>21517.708724</c:v>
                </c:pt>
                <c:pt idx="8757">
                  <c:v>21520.164132000002</c:v>
                </c:pt>
                <c:pt idx="8758">
                  <c:v>21522.636548999999</c:v>
                </c:pt>
                <c:pt idx="8759">
                  <c:v>21525.092631</c:v>
                </c:pt>
                <c:pt idx="8760">
                  <c:v>21527.553045000001</c:v>
                </c:pt>
                <c:pt idx="8761">
                  <c:v>21530.006731000001</c:v>
                </c:pt>
                <c:pt idx="8762">
                  <c:v>21532.469171000001</c:v>
                </c:pt>
                <c:pt idx="8763">
                  <c:v>21534.916538000001</c:v>
                </c:pt>
                <c:pt idx="8764">
                  <c:v>21537.372289999999</c:v>
                </c:pt>
                <c:pt idx="8765">
                  <c:v>21539.828758</c:v>
                </c:pt>
                <c:pt idx="8766">
                  <c:v>21542.281384000002</c:v>
                </c:pt>
                <c:pt idx="8767">
                  <c:v>21544.735784</c:v>
                </c:pt>
                <c:pt idx="8768">
                  <c:v>21547.199090999999</c:v>
                </c:pt>
                <c:pt idx="8769">
                  <c:v>21549.645025000002</c:v>
                </c:pt>
                <c:pt idx="8770">
                  <c:v>21552.119598000001</c:v>
                </c:pt>
                <c:pt idx="8771">
                  <c:v>21554.574723999998</c:v>
                </c:pt>
                <c:pt idx="8772">
                  <c:v>21557.029858000002</c:v>
                </c:pt>
                <c:pt idx="8773">
                  <c:v>21559.485348999999</c:v>
                </c:pt>
                <c:pt idx="8774">
                  <c:v>21561.944664999999</c:v>
                </c:pt>
                <c:pt idx="8775">
                  <c:v>21564.404869999998</c:v>
                </c:pt>
                <c:pt idx="8776">
                  <c:v>21566.856156999998</c:v>
                </c:pt>
                <c:pt idx="8777">
                  <c:v>21569.314888000001</c:v>
                </c:pt>
                <c:pt idx="8778">
                  <c:v>21571.771874999999</c:v>
                </c:pt>
                <c:pt idx="8779">
                  <c:v>21574.225876</c:v>
                </c:pt>
                <c:pt idx="8780">
                  <c:v>21576.720044999998</c:v>
                </c:pt>
                <c:pt idx="8781">
                  <c:v>21579.239949999999</c:v>
                </c:pt>
                <c:pt idx="8782">
                  <c:v>21581.693006000001</c:v>
                </c:pt>
                <c:pt idx="8783">
                  <c:v>21584.146745999999</c:v>
                </c:pt>
                <c:pt idx="8784">
                  <c:v>21586.595087000002</c:v>
                </c:pt>
                <c:pt idx="8785">
                  <c:v>21589.058979000001</c:v>
                </c:pt>
                <c:pt idx="8786">
                  <c:v>21591.506259000002</c:v>
                </c:pt>
                <c:pt idx="8787">
                  <c:v>21593.960325</c:v>
                </c:pt>
                <c:pt idx="8788">
                  <c:v>21596.418215000002</c:v>
                </c:pt>
                <c:pt idx="8789">
                  <c:v>21598.875970000001</c:v>
                </c:pt>
                <c:pt idx="8790">
                  <c:v>21601.321306000002</c:v>
                </c:pt>
                <c:pt idx="8791">
                  <c:v>21603.801814999999</c:v>
                </c:pt>
                <c:pt idx="8792">
                  <c:v>21606.248885000001</c:v>
                </c:pt>
                <c:pt idx="8793">
                  <c:v>21608.707735</c:v>
                </c:pt>
                <c:pt idx="8794">
                  <c:v>21611.183589</c:v>
                </c:pt>
                <c:pt idx="8795">
                  <c:v>21613.637823000001</c:v>
                </c:pt>
                <c:pt idx="8796">
                  <c:v>21616.094559000001</c:v>
                </c:pt>
                <c:pt idx="8797">
                  <c:v>21618.551844000001</c:v>
                </c:pt>
                <c:pt idx="8798">
                  <c:v>21621.004091999999</c:v>
                </c:pt>
                <c:pt idx="8799">
                  <c:v>21623.481142000001</c:v>
                </c:pt>
                <c:pt idx="8800">
                  <c:v>21625.932027999999</c:v>
                </c:pt>
                <c:pt idx="8801">
                  <c:v>21628.410951000002</c:v>
                </c:pt>
                <c:pt idx="8802">
                  <c:v>21630.865172999998</c:v>
                </c:pt>
                <c:pt idx="8803">
                  <c:v>21633.319632999999</c:v>
                </c:pt>
                <c:pt idx="8804">
                  <c:v>21635.777585</c:v>
                </c:pt>
                <c:pt idx="8805">
                  <c:v>21638.232274000002</c:v>
                </c:pt>
                <c:pt idx="8806">
                  <c:v>21640.706844</c:v>
                </c:pt>
                <c:pt idx="8807">
                  <c:v>21643.161099000001</c:v>
                </c:pt>
                <c:pt idx="8808">
                  <c:v>21645.629378000001</c:v>
                </c:pt>
                <c:pt idx="8809">
                  <c:v>21648.087001</c:v>
                </c:pt>
                <c:pt idx="8810">
                  <c:v>21650.545879000001</c:v>
                </c:pt>
                <c:pt idx="8811">
                  <c:v>21653.031123000001</c:v>
                </c:pt>
                <c:pt idx="8812">
                  <c:v>21655.53026</c:v>
                </c:pt>
                <c:pt idx="8813">
                  <c:v>21657.982108</c:v>
                </c:pt>
                <c:pt idx="8814">
                  <c:v>21660.438359</c:v>
                </c:pt>
                <c:pt idx="8815">
                  <c:v>21662.905095999999</c:v>
                </c:pt>
                <c:pt idx="8816">
                  <c:v>21665.377998</c:v>
                </c:pt>
                <c:pt idx="8817">
                  <c:v>21667.833755</c:v>
                </c:pt>
                <c:pt idx="8818">
                  <c:v>21670.286370000002</c:v>
                </c:pt>
                <c:pt idx="8819">
                  <c:v>21672.74826</c:v>
                </c:pt>
                <c:pt idx="8820">
                  <c:v>21675.195973999998</c:v>
                </c:pt>
                <c:pt idx="8821">
                  <c:v>21677.651781</c:v>
                </c:pt>
                <c:pt idx="8822">
                  <c:v>21680.106599999999</c:v>
                </c:pt>
                <c:pt idx="8823">
                  <c:v>21682.564375999998</c:v>
                </c:pt>
                <c:pt idx="8824">
                  <c:v>21685.020110000001</c:v>
                </c:pt>
                <c:pt idx="8825">
                  <c:v>21687.47597</c:v>
                </c:pt>
                <c:pt idx="8826">
                  <c:v>21689.929124999999</c:v>
                </c:pt>
                <c:pt idx="8827">
                  <c:v>21692.403923999998</c:v>
                </c:pt>
                <c:pt idx="8828">
                  <c:v>21694.875187000001</c:v>
                </c:pt>
                <c:pt idx="8829">
                  <c:v>21697.340089000001</c:v>
                </c:pt>
                <c:pt idx="8830">
                  <c:v>21699.794395000001</c:v>
                </c:pt>
                <c:pt idx="8831">
                  <c:v>21702.247836999999</c:v>
                </c:pt>
                <c:pt idx="8832">
                  <c:v>21704.706062000001</c:v>
                </c:pt>
                <c:pt idx="8833">
                  <c:v>21707.162351999999</c:v>
                </c:pt>
                <c:pt idx="8834">
                  <c:v>21709.624003000001</c:v>
                </c:pt>
                <c:pt idx="8835">
                  <c:v>21712.084708999999</c:v>
                </c:pt>
                <c:pt idx="8836">
                  <c:v>21714.549943999999</c:v>
                </c:pt>
                <c:pt idx="8837">
                  <c:v>21717.01398</c:v>
                </c:pt>
                <c:pt idx="8838">
                  <c:v>21719.484079000002</c:v>
                </c:pt>
                <c:pt idx="8839">
                  <c:v>21721.928141</c:v>
                </c:pt>
                <c:pt idx="8840">
                  <c:v>21724.385170000001</c:v>
                </c:pt>
                <c:pt idx="8841">
                  <c:v>21726.838863000001</c:v>
                </c:pt>
                <c:pt idx="8842">
                  <c:v>21729.315545000001</c:v>
                </c:pt>
                <c:pt idx="8843">
                  <c:v>21731.784947</c:v>
                </c:pt>
                <c:pt idx="8844">
                  <c:v>21734.244570999999</c:v>
                </c:pt>
                <c:pt idx="8845">
                  <c:v>21736.705033999999</c:v>
                </c:pt>
                <c:pt idx="8846">
                  <c:v>21739.154895</c:v>
                </c:pt>
                <c:pt idx="8847">
                  <c:v>21741.619796999999</c:v>
                </c:pt>
                <c:pt idx="8848">
                  <c:v>21744.069926</c:v>
                </c:pt>
                <c:pt idx="8849">
                  <c:v>21746.532153</c:v>
                </c:pt>
                <c:pt idx="8850">
                  <c:v>21749.007759</c:v>
                </c:pt>
                <c:pt idx="8851">
                  <c:v>21751.478347</c:v>
                </c:pt>
                <c:pt idx="8852">
                  <c:v>21753.941717999998</c:v>
                </c:pt>
                <c:pt idx="8853">
                  <c:v>21756.406155000001</c:v>
                </c:pt>
                <c:pt idx="8854">
                  <c:v>21758.851245999998</c:v>
                </c:pt>
                <c:pt idx="8855">
                  <c:v>21761.305785</c:v>
                </c:pt>
                <c:pt idx="8856">
                  <c:v>21763.762860999999</c:v>
                </c:pt>
                <c:pt idx="8857">
                  <c:v>21766.220127000001</c:v>
                </c:pt>
                <c:pt idx="8858">
                  <c:v>21768.676538</c:v>
                </c:pt>
                <c:pt idx="8859">
                  <c:v>21771.129321</c:v>
                </c:pt>
                <c:pt idx="8860">
                  <c:v>21773.589972999998</c:v>
                </c:pt>
                <c:pt idx="8861">
                  <c:v>21776.071642999999</c:v>
                </c:pt>
                <c:pt idx="8862">
                  <c:v>21778.524941</c:v>
                </c:pt>
                <c:pt idx="8863">
                  <c:v>21780.975051000001</c:v>
                </c:pt>
                <c:pt idx="8864">
                  <c:v>21783.432172000001</c:v>
                </c:pt>
                <c:pt idx="8865">
                  <c:v>21785.889616</c:v>
                </c:pt>
                <c:pt idx="8866">
                  <c:v>21788.345668999998</c:v>
                </c:pt>
                <c:pt idx="8867">
                  <c:v>21790.800034</c:v>
                </c:pt>
                <c:pt idx="8868">
                  <c:v>21793.255806000001</c:v>
                </c:pt>
                <c:pt idx="8869">
                  <c:v>21795.713083999999</c:v>
                </c:pt>
                <c:pt idx="8870">
                  <c:v>21798.170387999999</c:v>
                </c:pt>
                <c:pt idx="8871">
                  <c:v>21800.6152</c:v>
                </c:pt>
                <c:pt idx="8872">
                  <c:v>21803.086926</c:v>
                </c:pt>
                <c:pt idx="8873">
                  <c:v>21805.542541999999</c:v>
                </c:pt>
                <c:pt idx="8874">
                  <c:v>21808.003886999999</c:v>
                </c:pt>
                <c:pt idx="8875">
                  <c:v>21810.460154</c:v>
                </c:pt>
                <c:pt idx="8876">
                  <c:v>21812.922207</c:v>
                </c:pt>
                <c:pt idx="8877">
                  <c:v>21815.380886999999</c:v>
                </c:pt>
                <c:pt idx="8878">
                  <c:v>21817.854616000001</c:v>
                </c:pt>
                <c:pt idx="8879">
                  <c:v>21820.313331000001</c:v>
                </c:pt>
                <c:pt idx="8880">
                  <c:v>21822.827560999998</c:v>
                </c:pt>
                <c:pt idx="8881">
                  <c:v>21825.299035</c:v>
                </c:pt>
                <c:pt idx="8882">
                  <c:v>21827.753712999998</c:v>
                </c:pt>
                <c:pt idx="8883">
                  <c:v>21830.216323000001</c:v>
                </c:pt>
                <c:pt idx="8884">
                  <c:v>21832.671748000001</c:v>
                </c:pt>
                <c:pt idx="8885">
                  <c:v>21835.123078000001</c:v>
                </c:pt>
                <c:pt idx="8886">
                  <c:v>21837.600692</c:v>
                </c:pt>
                <c:pt idx="8887">
                  <c:v>21840.056014000002</c:v>
                </c:pt>
                <c:pt idx="8888">
                  <c:v>21842.525616999999</c:v>
                </c:pt>
                <c:pt idx="8889">
                  <c:v>21844.979007999998</c:v>
                </c:pt>
                <c:pt idx="8890">
                  <c:v>21847.437371</c:v>
                </c:pt>
                <c:pt idx="8891">
                  <c:v>21849.889055</c:v>
                </c:pt>
                <c:pt idx="8892">
                  <c:v>21852.350815000002</c:v>
                </c:pt>
                <c:pt idx="8893">
                  <c:v>21854.805347000001</c:v>
                </c:pt>
                <c:pt idx="8894">
                  <c:v>21857.256656000001</c:v>
                </c:pt>
                <c:pt idx="8895">
                  <c:v>21859.723425</c:v>
                </c:pt>
                <c:pt idx="8896">
                  <c:v>21862.181713999998</c:v>
                </c:pt>
                <c:pt idx="8897">
                  <c:v>21864.639864000001</c:v>
                </c:pt>
                <c:pt idx="8898">
                  <c:v>21867.095752000001</c:v>
                </c:pt>
                <c:pt idx="8899">
                  <c:v>21869.546137000001</c:v>
                </c:pt>
                <c:pt idx="8900">
                  <c:v>21872.014254000002</c:v>
                </c:pt>
                <c:pt idx="8901">
                  <c:v>21874.470705</c:v>
                </c:pt>
                <c:pt idx="8902">
                  <c:v>21876.937087999999</c:v>
                </c:pt>
                <c:pt idx="8903">
                  <c:v>21879.409764</c:v>
                </c:pt>
                <c:pt idx="8904">
                  <c:v>21881.868976999998</c:v>
                </c:pt>
                <c:pt idx="8905">
                  <c:v>21884.326335000002</c:v>
                </c:pt>
                <c:pt idx="8906">
                  <c:v>21886.7791</c:v>
                </c:pt>
                <c:pt idx="8907">
                  <c:v>21889.246338000001</c:v>
                </c:pt>
                <c:pt idx="8908">
                  <c:v>21891.696548</c:v>
                </c:pt>
                <c:pt idx="8909">
                  <c:v>21894.177199999998</c:v>
                </c:pt>
                <c:pt idx="8910">
                  <c:v>21896.660243999999</c:v>
                </c:pt>
                <c:pt idx="8911">
                  <c:v>21899.123823000002</c:v>
                </c:pt>
                <c:pt idx="8912">
                  <c:v>21901.596787999999</c:v>
                </c:pt>
                <c:pt idx="8913">
                  <c:v>21904.055864000002</c:v>
                </c:pt>
                <c:pt idx="8914">
                  <c:v>21906.513679</c:v>
                </c:pt>
                <c:pt idx="8915">
                  <c:v>21908.971246000001</c:v>
                </c:pt>
                <c:pt idx="8916">
                  <c:v>21911.428174000001</c:v>
                </c:pt>
                <c:pt idx="8917">
                  <c:v>21913.878874000002</c:v>
                </c:pt>
                <c:pt idx="8918">
                  <c:v>21916.330569999998</c:v>
                </c:pt>
                <c:pt idx="8919">
                  <c:v>21918.787787000001</c:v>
                </c:pt>
                <c:pt idx="8920">
                  <c:v>21921.243134</c:v>
                </c:pt>
                <c:pt idx="8921">
                  <c:v>21923.701112999999</c:v>
                </c:pt>
                <c:pt idx="8922">
                  <c:v>21926.155841</c:v>
                </c:pt>
                <c:pt idx="8923">
                  <c:v>21928.605892</c:v>
                </c:pt>
                <c:pt idx="8924">
                  <c:v>21931.080321000001</c:v>
                </c:pt>
                <c:pt idx="8925">
                  <c:v>21933.544114</c:v>
                </c:pt>
                <c:pt idx="8926">
                  <c:v>21936.030159999998</c:v>
                </c:pt>
                <c:pt idx="8927">
                  <c:v>21938.481841000001</c:v>
                </c:pt>
                <c:pt idx="8928">
                  <c:v>21940.947924</c:v>
                </c:pt>
                <c:pt idx="8929">
                  <c:v>21943.406877000001</c:v>
                </c:pt>
                <c:pt idx="8930">
                  <c:v>21945.865696000001</c:v>
                </c:pt>
                <c:pt idx="8931">
                  <c:v>21948.320978</c:v>
                </c:pt>
                <c:pt idx="8932">
                  <c:v>21950.785887999999</c:v>
                </c:pt>
                <c:pt idx="8933">
                  <c:v>21953.245868000002</c:v>
                </c:pt>
                <c:pt idx="8934">
                  <c:v>21955.716726999999</c:v>
                </c:pt>
                <c:pt idx="8935">
                  <c:v>21958.177048000001</c:v>
                </c:pt>
                <c:pt idx="8936">
                  <c:v>21960.628242999999</c:v>
                </c:pt>
                <c:pt idx="8937">
                  <c:v>21963.091025000002</c:v>
                </c:pt>
                <c:pt idx="8938">
                  <c:v>21965.539717</c:v>
                </c:pt>
                <c:pt idx="8939">
                  <c:v>21968.007722999999</c:v>
                </c:pt>
                <c:pt idx="8940">
                  <c:v>21970.480243000002</c:v>
                </c:pt>
                <c:pt idx="8941">
                  <c:v>21972.940354999999</c:v>
                </c:pt>
                <c:pt idx="8942">
                  <c:v>21975.392684999999</c:v>
                </c:pt>
                <c:pt idx="8943">
                  <c:v>21977.852273</c:v>
                </c:pt>
                <c:pt idx="8944">
                  <c:v>21980.329448</c:v>
                </c:pt>
                <c:pt idx="8945">
                  <c:v>21982.782564000001</c:v>
                </c:pt>
                <c:pt idx="8946">
                  <c:v>21985.237065000001</c:v>
                </c:pt>
                <c:pt idx="8947">
                  <c:v>21987.706610000001</c:v>
                </c:pt>
                <c:pt idx="8948">
                  <c:v>21990.166257000001</c:v>
                </c:pt>
                <c:pt idx="8949">
                  <c:v>21992.621679</c:v>
                </c:pt>
                <c:pt idx="8950">
                  <c:v>21995.073213</c:v>
                </c:pt>
                <c:pt idx="8951">
                  <c:v>21997.54495</c:v>
                </c:pt>
                <c:pt idx="8952">
                  <c:v>22000.000244999999</c:v>
                </c:pt>
                <c:pt idx="8953">
                  <c:v>22002.454449000001</c:v>
                </c:pt>
                <c:pt idx="8954">
                  <c:v>22004.914647000001</c:v>
                </c:pt>
                <c:pt idx="8955">
                  <c:v>22007.371919000001</c:v>
                </c:pt>
                <c:pt idx="8956">
                  <c:v>22009.837404999998</c:v>
                </c:pt>
                <c:pt idx="8957">
                  <c:v>22012.287840000001</c:v>
                </c:pt>
                <c:pt idx="8958">
                  <c:v>22014.74567</c:v>
                </c:pt>
                <c:pt idx="8959">
                  <c:v>22017.222274</c:v>
                </c:pt>
                <c:pt idx="8960">
                  <c:v>22019.700850000001</c:v>
                </c:pt>
                <c:pt idx="8961">
                  <c:v>22022.159384999999</c:v>
                </c:pt>
                <c:pt idx="8962">
                  <c:v>22024.619173999999</c:v>
                </c:pt>
                <c:pt idx="8963">
                  <c:v>22027.080265000001</c:v>
                </c:pt>
                <c:pt idx="8964">
                  <c:v>22029.537837</c:v>
                </c:pt>
                <c:pt idx="8965">
                  <c:v>22031.998141</c:v>
                </c:pt>
                <c:pt idx="8966">
                  <c:v>22034.453161000001</c:v>
                </c:pt>
                <c:pt idx="8967">
                  <c:v>22036.906152</c:v>
                </c:pt>
                <c:pt idx="8968">
                  <c:v>22039.377796000001</c:v>
                </c:pt>
                <c:pt idx="8969">
                  <c:v>22041.824989000001</c:v>
                </c:pt>
                <c:pt idx="8970">
                  <c:v>22044.282910000002</c:v>
                </c:pt>
                <c:pt idx="8971">
                  <c:v>22046.734562000001</c:v>
                </c:pt>
                <c:pt idx="8972">
                  <c:v>22049.211057</c:v>
                </c:pt>
                <c:pt idx="8973">
                  <c:v>22051.660048999998</c:v>
                </c:pt>
                <c:pt idx="8974">
                  <c:v>22054.135550999999</c:v>
                </c:pt>
                <c:pt idx="8975">
                  <c:v>22056.59736</c:v>
                </c:pt>
                <c:pt idx="8976">
                  <c:v>22059.055681999998</c:v>
                </c:pt>
                <c:pt idx="8977">
                  <c:v>22061.511908</c:v>
                </c:pt>
                <c:pt idx="8978">
                  <c:v>22063.982117</c:v>
                </c:pt>
                <c:pt idx="8979">
                  <c:v>22066.45436</c:v>
                </c:pt>
                <c:pt idx="8980">
                  <c:v>22068.903018000001</c:v>
                </c:pt>
                <c:pt idx="8981">
                  <c:v>22071.382152999999</c:v>
                </c:pt>
                <c:pt idx="8982">
                  <c:v>22073.829839000002</c:v>
                </c:pt>
                <c:pt idx="8983">
                  <c:v>22076.302060999999</c:v>
                </c:pt>
                <c:pt idx="8984">
                  <c:v>22078.750881</c:v>
                </c:pt>
                <c:pt idx="8985">
                  <c:v>22081.216887999999</c:v>
                </c:pt>
                <c:pt idx="8986">
                  <c:v>22083.688045999999</c:v>
                </c:pt>
                <c:pt idx="8987">
                  <c:v>22086.152999000002</c:v>
                </c:pt>
                <c:pt idx="8988">
                  <c:v>22088.616276000001</c:v>
                </c:pt>
                <c:pt idx="8989">
                  <c:v>22091.076614000001</c:v>
                </c:pt>
                <c:pt idx="8990">
                  <c:v>22093.530404000001</c:v>
                </c:pt>
                <c:pt idx="8991">
                  <c:v>22095.989448</c:v>
                </c:pt>
                <c:pt idx="8992">
                  <c:v>22098.446165000001</c:v>
                </c:pt>
                <c:pt idx="8993">
                  <c:v>22100.905154</c:v>
                </c:pt>
                <c:pt idx="8994">
                  <c:v>22103.371776</c:v>
                </c:pt>
                <c:pt idx="8995">
                  <c:v>22105.825288</c:v>
                </c:pt>
                <c:pt idx="8996">
                  <c:v>22108.277936999999</c:v>
                </c:pt>
                <c:pt idx="8997">
                  <c:v>22110.742700999999</c:v>
                </c:pt>
                <c:pt idx="8998">
                  <c:v>22113.193803999999</c:v>
                </c:pt>
                <c:pt idx="8999">
                  <c:v>22115.681119000001</c:v>
                </c:pt>
                <c:pt idx="9000">
                  <c:v>22118.132571999999</c:v>
                </c:pt>
                <c:pt idx="9001">
                  <c:v>22120.600833</c:v>
                </c:pt>
                <c:pt idx="9002">
                  <c:v>22123.059121999999</c:v>
                </c:pt>
                <c:pt idx="9003">
                  <c:v>22125.514134000001</c:v>
                </c:pt>
                <c:pt idx="9004">
                  <c:v>22127.996775</c:v>
                </c:pt>
                <c:pt idx="9005">
                  <c:v>22130.468867</c:v>
                </c:pt>
                <c:pt idx="9006">
                  <c:v>22132.920120999999</c:v>
                </c:pt>
                <c:pt idx="9007">
                  <c:v>22135.381801</c:v>
                </c:pt>
                <c:pt idx="9008">
                  <c:v>22137.867724</c:v>
                </c:pt>
                <c:pt idx="9009">
                  <c:v>22140.346229999999</c:v>
                </c:pt>
                <c:pt idx="9010">
                  <c:v>22142.796366999999</c:v>
                </c:pt>
                <c:pt idx="9011">
                  <c:v>22145.255657000002</c:v>
                </c:pt>
                <c:pt idx="9012">
                  <c:v>22147.707925999999</c:v>
                </c:pt>
                <c:pt idx="9013">
                  <c:v>22150.160940999998</c:v>
                </c:pt>
                <c:pt idx="9014">
                  <c:v>22152.632545</c:v>
                </c:pt>
                <c:pt idx="9015">
                  <c:v>22155.088018999999</c:v>
                </c:pt>
                <c:pt idx="9016">
                  <c:v>22157.544807999999</c:v>
                </c:pt>
                <c:pt idx="9017">
                  <c:v>22160.008428000001</c:v>
                </c:pt>
                <c:pt idx="9018">
                  <c:v>22162.470405</c:v>
                </c:pt>
                <c:pt idx="9019">
                  <c:v>22164.922290999999</c:v>
                </c:pt>
                <c:pt idx="9020">
                  <c:v>22167.372429999999</c:v>
                </c:pt>
                <c:pt idx="9021">
                  <c:v>22169.831751000002</c:v>
                </c:pt>
                <c:pt idx="9022">
                  <c:v>22172.288896999999</c:v>
                </c:pt>
                <c:pt idx="9023">
                  <c:v>22174.738670999999</c:v>
                </c:pt>
                <c:pt idx="9024">
                  <c:v>22177.211170999999</c:v>
                </c:pt>
                <c:pt idx="9025">
                  <c:v>22179.668541999999</c:v>
                </c:pt>
                <c:pt idx="9026">
                  <c:v>22182.129236000001</c:v>
                </c:pt>
                <c:pt idx="9027">
                  <c:v>22184.588741</c:v>
                </c:pt>
                <c:pt idx="9028">
                  <c:v>22187.039621</c:v>
                </c:pt>
                <c:pt idx="9029">
                  <c:v>22189.499261000001</c:v>
                </c:pt>
                <c:pt idx="9030">
                  <c:v>22191.948259000001</c:v>
                </c:pt>
                <c:pt idx="9031">
                  <c:v>22194.420753999999</c:v>
                </c:pt>
                <c:pt idx="9032">
                  <c:v>22196.885096999998</c:v>
                </c:pt>
                <c:pt idx="9033">
                  <c:v>22199.344045999998</c:v>
                </c:pt>
                <c:pt idx="9034">
                  <c:v>22201.805788000001</c:v>
                </c:pt>
                <c:pt idx="9035">
                  <c:v>22204.253298</c:v>
                </c:pt>
                <c:pt idx="9036">
                  <c:v>22206.740335999999</c:v>
                </c:pt>
                <c:pt idx="9037">
                  <c:v>22209.199979000001</c:v>
                </c:pt>
                <c:pt idx="9038">
                  <c:v>22211.673562</c:v>
                </c:pt>
                <c:pt idx="9039">
                  <c:v>22214.130529999999</c:v>
                </c:pt>
                <c:pt idx="9040">
                  <c:v>22216.585725000001</c:v>
                </c:pt>
                <c:pt idx="9041">
                  <c:v>22219.048003</c:v>
                </c:pt>
                <c:pt idx="9042">
                  <c:v>22221.519122000002</c:v>
                </c:pt>
                <c:pt idx="9043">
                  <c:v>22223.979249</c:v>
                </c:pt>
                <c:pt idx="9044">
                  <c:v>22226.441985000001</c:v>
                </c:pt>
                <c:pt idx="9045">
                  <c:v>22228.899880000001</c:v>
                </c:pt>
                <c:pt idx="9046">
                  <c:v>22231.348829999999</c:v>
                </c:pt>
                <c:pt idx="9047">
                  <c:v>22233.804179999999</c:v>
                </c:pt>
                <c:pt idx="9048">
                  <c:v>22236.266611999999</c:v>
                </c:pt>
                <c:pt idx="9049">
                  <c:v>22238.717044000001</c:v>
                </c:pt>
                <c:pt idx="9050">
                  <c:v>22241.171289000002</c:v>
                </c:pt>
                <c:pt idx="9051">
                  <c:v>22243.644165999998</c:v>
                </c:pt>
                <c:pt idx="9052">
                  <c:v>22246.106897999998</c:v>
                </c:pt>
                <c:pt idx="9053">
                  <c:v>22248.566703</c:v>
                </c:pt>
                <c:pt idx="9054">
                  <c:v>22251.018347000001</c:v>
                </c:pt>
                <c:pt idx="9055">
                  <c:v>22253.477290999999</c:v>
                </c:pt>
                <c:pt idx="9056">
                  <c:v>22255.925895</c:v>
                </c:pt>
                <c:pt idx="9057">
                  <c:v>22258.403195999999</c:v>
                </c:pt>
                <c:pt idx="9058">
                  <c:v>22260.855366</c:v>
                </c:pt>
                <c:pt idx="9059">
                  <c:v>22263.311244</c:v>
                </c:pt>
                <c:pt idx="9060">
                  <c:v>22265.767189999999</c:v>
                </c:pt>
                <c:pt idx="9061">
                  <c:v>22268.223354000002</c:v>
                </c:pt>
                <c:pt idx="9062">
                  <c:v>22270.673921000001</c:v>
                </c:pt>
                <c:pt idx="9063">
                  <c:v>22273.126953999999</c:v>
                </c:pt>
                <c:pt idx="9064">
                  <c:v>22275.584132</c:v>
                </c:pt>
                <c:pt idx="9065">
                  <c:v>22278.041921</c:v>
                </c:pt>
                <c:pt idx="9066">
                  <c:v>22280.492595</c:v>
                </c:pt>
                <c:pt idx="9067">
                  <c:v>22282.953377000002</c:v>
                </c:pt>
                <c:pt idx="9068">
                  <c:v>22285.428241000001</c:v>
                </c:pt>
                <c:pt idx="9069">
                  <c:v>22287.878842999999</c:v>
                </c:pt>
                <c:pt idx="9070">
                  <c:v>22290.336879999999</c:v>
                </c:pt>
                <c:pt idx="9071">
                  <c:v>22292.794832</c:v>
                </c:pt>
                <c:pt idx="9072">
                  <c:v>22295.277773999998</c:v>
                </c:pt>
                <c:pt idx="9073">
                  <c:v>22297.766909999998</c:v>
                </c:pt>
                <c:pt idx="9074">
                  <c:v>22300.258986000001</c:v>
                </c:pt>
                <c:pt idx="9075">
                  <c:v>22302.724418999998</c:v>
                </c:pt>
                <c:pt idx="9076">
                  <c:v>22305.173223000002</c:v>
                </c:pt>
                <c:pt idx="9077">
                  <c:v>22307.636258999999</c:v>
                </c:pt>
                <c:pt idx="9078">
                  <c:v>22310.108853999998</c:v>
                </c:pt>
                <c:pt idx="9079">
                  <c:v>22312.577528999998</c:v>
                </c:pt>
                <c:pt idx="9080">
                  <c:v>22315.023088999998</c:v>
                </c:pt>
                <c:pt idx="9081">
                  <c:v>22317.483005999999</c:v>
                </c:pt>
                <c:pt idx="9082">
                  <c:v>22319.934356000002</c:v>
                </c:pt>
                <c:pt idx="9083">
                  <c:v>22322.424571</c:v>
                </c:pt>
                <c:pt idx="9084">
                  <c:v>22324.88826</c:v>
                </c:pt>
                <c:pt idx="9085">
                  <c:v>22327.347828999998</c:v>
                </c:pt>
                <c:pt idx="9086">
                  <c:v>22329.810292999999</c:v>
                </c:pt>
                <c:pt idx="9087">
                  <c:v>22332.278373000001</c:v>
                </c:pt>
                <c:pt idx="9088">
                  <c:v>22334.729812000001</c:v>
                </c:pt>
                <c:pt idx="9089">
                  <c:v>22337.195215</c:v>
                </c:pt>
                <c:pt idx="9090">
                  <c:v>22339.671272</c:v>
                </c:pt>
                <c:pt idx="9091">
                  <c:v>22342.126334</c:v>
                </c:pt>
                <c:pt idx="9092">
                  <c:v>22344.578859000001</c:v>
                </c:pt>
                <c:pt idx="9093">
                  <c:v>22347.038211999999</c:v>
                </c:pt>
                <c:pt idx="9094">
                  <c:v>22349.521777000002</c:v>
                </c:pt>
                <c:pt idx="9095">
                  <c:v>22351.974195999999</c:v>
                </c:pt>
                <c:pt idx="9096">
                  <c:v>22354.449895999998</c:v>
                </c:pt>
                <c:pt idx="9097">
                  <c:v>22356.902139000002</c:v>
                </c:pt>
                <c:pt idx="9098">
                  <c:v>22359.377042</c:v>
                </c:pt>
                <c:pt idx="9099">
                  <c:v>22361.833631000001</c:v>
                </c:pt>
                <c:pt idx="9100">
                  <c:v>22364.286257</c:v>
                </c:pt>
                <c:pt idx="9101">
                  <c:v>22366.740087999999</c:v>
                </c:pt>
                <c:pt idx="9102">
                  <c:v>22369.214093999999</c:v>
                </c:pt>
                <c:pt idx="9103">
                  <c:v>22371.675824999998</c:v>
                </c:pt>
                <c:pt idx="9104">
                  <c:v>22374.131055999998</c:v>
                </c:pt>
                <c:pt idx="9105">
                  <c:v>22376.581789</c:v>
                </c:pt>
                <c:pt idx="9106">
                  <c:v>22379.046108999999</c:v>
                </c:pt>
                <c:pt idx="9107">
                  <c:v>22381.498156000001</c:v>
                </c:pt>
                <c:pt idx="9108">
                  <c:v>22383.957385000002</c:v>
                </c:pt>
                <c:pt idx="9109">
                  <c:v>22386.402355999999</c:v>
                </c:pt>
                <c:pt idx="9110">
                  <c:v>22388.860653</c:v>
                </c:pt>
                <c:pt idx="9111">
                  <c:v>22391.321156999998</c:v>
                </c:pt>
                <c:pt idx="9112">
                  <c:v>22393.779202999998</c:v>
                </c:pt>
                <c:pt idx="9113">
                  <c:v>22396.239715</c:v>
                </c:pt>
                <c:pt idx="9114">
                  <c:v>22398.699948000001</c:v>
                </c:pt>
                <c:pt idx="9115">
                  <c:v>22401.152214000002</c:v>
                </c:pt>
                <c:pt idx="9116">
                  <c:v>22403.600387999999</c:v>
                </c:pt>
                <c:pt idx="9117">
                  <c:v>22406.057044000001</c:v>
                </c:pt>
                <c:pt idx="9118">
                  <c:v>22408.515085999999</c:v>
                </c:pt>
                <c:pt idx="9119">
                  <c:v>22410.972281999999</c:v>
                </c:pt>
                <c:pt idx="9120">
                  <c:v>22413.425937</c:v>
                </c:pt>
                <c:pt idx="9121">
                  <c:v>22415.893295999998</c:v>
                </c:pt>
                <c:pt idx="9122">
                  <c:v>22418.349343999998</c:v>
                </c:pt>
                <c:pt idx="9123">
                  <c:v>22420.806220999999</c:v>
                </c:pt>
                <c:pt idx="9124">
                  <c:v>22423.262874</c:v>
                </c:pt>
                <c:pt idx="9125">
                  <c:v>22425.715082999999</c:v>
                </c:pt>
                <c:pt idx="9126">
                  <c:v>22428.178833999998</c:v>
                </c:pt>
                <c:pt idx="9127">
                  <c:v>22430.627052</c:v>
                </c:pt>
                <c:pt idx="9128">
                  <c:v>22433.083017000001</c:v>
                </c:pt>
                <c:pt idx="9129">
                  <c:v>22435.553372999999</c:v>
                </c:pt>
                <c:pt idx="9130">
                  <c:v>22438.008172999998</c:v>
                </c:pt>
                <c:pt idx="9131">
                  <c:v>22440.469174000002</c:v>
                </c:pt>
                <c:pt idx="9132">
                  <c:v>22442.917115</c:v>
                </c:pt>
                <c:pt idx="9133">
                  <c:v>22445.397095</c:v>
                </c:pt>
                <c:pt idx="9134">
                  <c:v>22447.844899</c:v>
                </c:pt>
                <c:pt idx="9135">
                  <c:v>22450.303915</c:v>
                </c:pt>
                <c:pt idx="9136">
                  <c:v>22452.766895000001</c:v>
                </c:pt>
                <c:pt idx="9137">
                  <c:v>22455.216185000001</c:v>
                </c:pt>
                <c:pt idx="9138">
                  <c:v>22457.677009999999</c:v>
                </c:pt>
                <c:pt idx="9139">
                  <c:v>22460.124594000001</c:v>
                </c:pt>
                <c:pt idx="9140">
                  <c:v>22462.595996</c:v>
                </c:pt>
                <c:pt idx="9141">
                  <c:v>22465.062587</c:v>
                </c:pt>
                <c:pt idx="9142">
                  <c:v>22467.530901999999</c:v>
                </c:pt>
                <c:pt idx="9143">
                  <c:v>22470.010856000001</c:v>
                </c:pt>
                <c:pt idx="9144">
                  <c:v>22472.467685</c:v>
                </c:pt>
                <c:pt idx="9145">
                  <c:v>22474.949349999999</c:v>
                </c:pt>
                <c:pt idx="9146">
                  <c:v>22477.414902</c:v>
                </c:pt>
                <c:pt idx="9147">
                  <c:v>22479.887562</c:v>
                </c:pt>
                <c:pt idx="9148">
                  <c:v>22482.350799</c:v>
                </c:pt>
                <c:pt idx="9149">
                  <c:v>22484.837818</c:v>
                </c:pt>
                <c:pt idx="9150">
                  <c:v>22487.311140000002</c:v>
                </c:pt>
                <c:pt idx="9151">
                  <c:v>22489.774427</c:v>
                </c:pt>
                <c:pt idx="9152">
                  <c:v>22492.231897999998</c:v>
                </c:pt>
                <c:pt idx="9153">
                  <c:v>22494.683939999999</c:v>
                </c:pt>
                <c:pt idx="9154">
                  <c:v>22497.157529</c:v>
                </c:pt>
                <c:pt idx="9155">
                  <c:v>22499.611001000001</c:v>
                </c:pt>
                <c:pt idx="9156">
                  <c:v>22502.087686999999</c:v>
                </c:pt>
                <c:pt idx="9157">
                  <c:v>22504.534097</c:v>
                </c:pt>
                <c:pt idx="9158">
                  <c:v>22507.007582999999</c:v>
                </c:pt>
                <c:pt idx="9159">
                  <c:v>22509.464828</c:v>
                </c:pt>
                <c:pt idx="9160">
                  <c:v>22511.939534000001</c:v>
                </c:pt>
                <c:pt idx="9161">
                  <c:v>22514.4084</c:v>
                </c:pt>
                <c:pt idx="9162">
                  <c:v>22516.869072000001</c:v>
                </c:pt>
                <c:pt idx="9163">
                  <c:v>22519.340106</c:v>
                </c:pt>
                <c:pt idx="9164">
                  <c:v>22521.795005</c:v>
                </c:pt>
                <c:pt idx="9165">
                  <c:v>22524.250139</c:v>
                </c:pt>
                <c:pt idx="9166">
                  <c:v>22526.712339999998</c:v>
                </c:pt>
                <c:pt idx="9167">
                  <c:v>22529.190760000001</c:v>
                </c:pt>
                <c:pt idx="9168">
                  <c:v>22531.640890999999</c:v>
                </c:pt>
                <c:pt idx="9169">
                  <c:v>22534.097600000001</c:v>
                </c:pt>
                <c:pt idx="9170">
                  <c:v>22536.556451</c:v>
                </c:pt>
                <c:pt idx="9171">
                  <c:v>22539.014768000001</c:v>
                </c:pt>
                <c:pt idx="9172">
                  <c:v>22541.486124999999</c:v>
                </c:pt>
                <c:pt idx="9173">
                  <c:v>22543.943683000001</c:v>
                </c:pt>
                <c:pt idx="9174">
                  <c:v>22546.394413000002</c:v>
                </c:pt>
                <c:pt idx="9175">
                  <c:v>22548.85526</c:v>
                </c:pt>
                <c:pt idx="9176">
                  <c:v>22551.307430000001</c:v>
                </c:pt>
                <c:pt idx="9177">
                  <c:v>22553.768255999999</c:v>
                </c:pt>
                <c:pt idx="9178">
                  <c:v>22556.232786</c:v>
                </c:pt>
                <c:pt idx="9179">
                  <c:v>22558.692816999999</c:v>
                </c:pt>
                <c:pt idx="9180">
                  <c:v>22561.187185999999</c:v>
                </c:pt>
                <c:pt idx="9181">
                  <c:v>22563.658234999999</c:v>
                </c:pt>
                <c:pt idx="9182">
                  <c:v>22566.114044000002</c:v>
                </c:pt>
                <c:pt idx="9183">
                  <c:v>22568.567451999999</c:v>
                </c:pt>
                <c:pt idx="9184">
                  <c:v>22571.015951000001</c:v>
                </c:pt>
                <c:pt idx="9185">
                  <c:v>22573.479789000001</c:v>
                </c:pt>
                <c:pt idx="9186">
                  <c:v>22575.938291999999</c:v>
                </c:pt>
                <c:pt idx="9187">
                  <c:v>22578.392442</c:v>
                </c:pt>
                <c:pt idx="9188">
                  <c:v>22580.845771</c:v>
                </c:pt>
                <c:pt idx="9189">
                  <c:v>22583.303269</c:v>
                </c:pt>
                <c:pt idx="9190">
                  <c:v>22585.757007</c:v>
                </c:pt>
                <c:pt idx="9191">
                  <c:v>22588.212915</c:v>
                </c:pt>
                <c:pt idx="9192">
                  <c:v>22590.684431000001</c:v>
                </c:pt>
                <c:pt idx="9193">
                  <c:v>22593.148404</c:v>
                </c:pt>
                <c:pt idx="9194">
                  <c:v>22595.624331999999</c:v>
                </c:pt>
                <c:pt idx="9195">
                  <c:v>22598.075140000001</c:v>
                </c:pt>
                <c:pt idx="9196">
                  <c:v>22600.531125000001</c:v>
                </c:pt>
                <c:pt idx="9197">
                  <c:v>22602.98416</c:v>
                </c:pt>
                <c:pt idx="9198">
                  <c:v>22605.446369000001</c:v>
                </c:pt>
                <c:pt idx="9199">
                  <c:v>22607.897599</c:v>
                </c:pt>
                <c:pt idx="9200">
                  <c:v>22610.352599000002</c:v>
                </c:pt>
                <c:pt idx="9201">
                  <c:v>22612.811246000001</c:v>
                </c:pt>
                <c:pt idx="9202">
                  <c:v>22615.266952999998</c:v>
                </c:pt>
                <c:pt idx="9203">
                  <c:v>22617.714883000001</c:v>
                </c:pt>
                <c:pt idx="9204">
                  <c:v>22620.190770000001</c:v>
                </c:pt>
                <c:pt idx="9205">
                  <c:v>22622.642122000001</c:v>
                </c:pt>
                <c:pt idx="9206">
                  <c:v>22625.098753999999</c:v>
                </c:pt>
                <c:pt idx="9207">
                  <c:v>22627.557989000001</c:v>
                </c:pt>
                <c:pt idx="9208">
                  <c:v>22630.021175999998</c:v>
                </c:pt>
                <c:pt idx="9209">
                  <c:v>22632.492894999999</c:v>
                </c:pt>
                <c:pt idx="9210">
                  <c:v>22634.952098999998</c:v>
                </c:pt>
                <c:pt idx="9211">
                  <c:v>22637.439188</c:v>
                </c:pt>
                <c:pt idx="9212">
                  <c:v>22639.887921000001</c:v>
                </c:pt>
                <c:pt idx="9213">
                  <c:v>22642.340961000002</c:v>
                </c:pt>
                <c:pt idx="9214">
                  <c:v>22644.803666</c:v>
                </c:pt>
                <c:pt idx="9215">
                  <c:v>22647.259158000001</c:v>
                </c:pt>
                <c:pt idx="9216">
                  <c:v>22649.723994</c:v>
                </c:pt>
                <c:pt idx="9217">
                  <c:v>22652.180106</c:v>
                </c:pt>
                <c:pt idx="9218">
                  <c:v>22654.631946000001</c:v>
                </c:pt>
                <c:pt idx="9219">
                  <c:v>22657.103543000001</c:v>
                </c:pt>
                <c:pt idx="9220">
                  <c:v>22659.556616999998</c:v>
                </c:pt>
                <c:pt idx="9221">
                  <c:v>22662.014253000001</c:v>
                </c:pt>
                <c:pt idx="9222">
                  <c:v>22664.487932</c:v>
                </c:pt>
                <c:pt idx="9223">
                  <c:v>22666.936045999999</c:v>
                </c:pt>
                <c:pt idx="9224">
                  <c:v>22669.398653</c:v>
                </c:pt>
                <c:pt idx="9225">
                  <c:v>22671.856258</c:v>
                </c:pt>
                <c:pt idx="9226">
                  <c:v>22674.327561999999</c:v>
                </c:pt>
                <c:pt idx="9227">
                  <c:v>22676.778807999999</c:v>
                </c:pt>
                <c:pt idx="9228">
                  <c:v>22679.236782</c:v>
                </c:pt>
                <c:pt idx="9229">
                  <c:v>22681.691887000001</c:v>
                </c:pt>
                <c:pt idx="9230">
                  <c:v>22684.147326999999</c:v>
                </c:pt>
                <c:pt idx="9231">
                  <c:v>22686.612119000001</c:v>
                </c:pt>
                <c:pt idx="9232">
                  <c:v>22689.079722999999</c:v>
                </c:pt>
                <c:pt idx="9233">
                  <c:v>22691.538326000002</c:v>
                </c:pt>
                <c:pt idx="9234">
                  <c:v>22693.992837999998</c:v>
                </c:pt>
                <c:pt idx="9235">
                  <c:v>22696.446343</c:v>
                </c:pt>
                <c:pt idx="9236">
                  <c:v>22698.914917999999</c:v>
                </c:pt>
                <c:pt idx="9237">
                  <c:v>22701.384446</c:v>
                </c:pt>
                <c:pt idx="9238">
                  <c:v>22703.840792999999</c:v>
                </c:pt>
                <c:pt idx="9239">
                  <c:v>22706.300759999998</c:v>
                </c:pt>
                <c:pt idx="9240">
                  <c:v>22708.757103</c:v>
                </c:pt>
                <c:pt idx="9241">
                  <c:v>22711.211137999999</c:v>
                </c:pt>
                <c:pt idx="9242">
                  <c:v>22713.664087000001</c:v>
                </c:pt>
                <c:pt idx="9243">
                  <c:v>22716.114916999999</c:v>
                </c:pt>
                <c:pt idx="9244">
                  <c:v>22718.570138999999</c:v>
                </c:pt>
                <c:pt idx="9245">
                  <c:v>22721.034997999999</c:v>
                </c:pt>
                <c:pt idx="9246">
                  <c:v>22723.492378999999</c:v>
                </c:pt>
                <c:pt idx="9247">
                  <c:v>22725.943628000001</c:v>
                </c:pt>
                <c:pt idx="9248">
                  <c:v>22728.399947999998</c:v>
                </c:pt>
                <c:pt idx="9249">
                  <c:v>22730.851749000001</c:v>
                </c:pt>
                <c:pt idx="9250">
                  <c:v>22733.311422999999</c:v>
                </c:pt>
                <c:pt idx="9251">
                  <c:v>22735.765252000001</c:v>
                </c:pt>
                <c:pt idx="9252">
                  <c:v>22738.209185</c:v>
                </c:pt>
                <c:pt idx="9253">
                  <c:v>22740.668952</c:v>
                </c:pt>
                <c:pt idx="9254">
                  <c:v>22743.1198</c:v>
                </c:pt>
                <c:pt idx="9255">
                  <c:v>22745.582563</c:v>
                </c:pt>
                <c:pt idx="9256">
                  <c:v>22748.030036</c:v>
                </c:pt>
                <c:pt idx="9257">
                  <c:v>22750.501171</c:v>
                </c:pt>
                <c:pt idx="9258">
                  <c:v>22752.970709000001</c:v>
                </c:pt>
                <c:pt idx="9259">
                  <c:v>22755.431257</c:v>
                </c:pt>
                <c:pt idx="9260">
                  <c:v>22757.882803</c:v>
                </c:pt>
                <c:pt idx="9261">
                  <c:v>22760.340936000001</c:v>
                </c:pt>
                <c:pt idx="9262">
                  <c:v>22762.798698999999</c:v>
                </c:pt>
                <c:pt idx="9263">
                  <c:v>22765.245532000001</c:v>
                </c:pt>
                <c:pt idx="9264">
                  <c:v>22767.707618</c:v>
                </c:pt>
                <c:pt idx="9265">
                  <c:v>22770.154589000002</c:v>
                </c:pt>
                <c:pt idx="9266">
                  <c:v>22772.611088000001</c:v>
                </c:pt>
                <c:pt idx="9267">
                  <c:v>22775.087015000001</c:v>
                </c:pt>
                <c:pt idx="9268">
                  <c:v>22777.538186999998</c:v>
                </c:pt>
                <c:pt idx="9269">
                  <c:v>22780.006345999998</c:v>
                </c:pt>
                <c:pt idx="9270">
                  <c:v>22782.455258999998</c:v>
                </c:pt>
                <c:pt idx="9271">
                  <c:v>22784.910852000001</c:v>
                </c:pt>
                <c:pt idx="9272">
                  <c:v>22787.362007</c:v>
                </c:pt>
                <c:pt idx="9273">
                  <c:v>22789.818693000001</c:v>
                </c:pt>
                <c:pt idx="9274">
                  <c:v>22792.276579000001</c:v>
                </c:pt>
                <c:pt idx="9275">
                  <c:v>22794.735950999999</c:v>
                </c:pt>
                <c:pt idx="9276">
                  <c:v>22797.188989999999</c:v>
                </c:pt>
                <c:pt idx="9277">
                  <c:v>22799.644190999999</c:v>
                </c:pt>
                <c:pt idx="9278">
                  <c:v>22802.098749000001</c:v>
                </c:pt>
                <c:pt idx="9279">
                  <c:v>22804.553214</c:v>
                </c:pt>
                <c:pt idx="9280">
                  <c:v>22807.013943000002</c:v>
                </c:pt>
                <c:pt idx="9281">
                  <c:v>22809.472172999998</c:v>
                </c:pt>
                <c:pt idx="9282">
                  <c:v>22811.925966999999</c:v>
                </c:pt>
                <c:pt idx="9283">
                  <c:v>22814.390373999999</c:v>
                </c:pt>
                <c:pt idx="9284">
                  <c:v>22816.853197</c:v>
                </c:pt>
                <c:pt idx="9285">
                  <c:v>22819.318122000001</c:v>
                </c:pt>
                <c:pt idx="9286">
                  <c:v>22821.778019000001</c:v>
                </c:pt>
                <c:pt idx="9287">
                  <c:v>22824.231374999999</c:v>
                </c:pt>
                <c:pt idx="9288">
                  <c:v>22826.684335999998</c:v>
                </c:pt>
                <c:pt idx="9289">
                  <c:v>22829.133886</c:v>
                </c:pt>
                <c:pt idx="9290">
                  <c:v>22831.587078</c:v>
                </c:pt>
                <c:pt idx="9291">
                  <c:v>22834.057000000001</c:v>
                </c:pt>
                <c:pt idx="9292">
                  <c:v>22836.506950999999</c:v>
                </c:pt>
                <c:pt idx="9293">
                  <c:v>22838.967951999999</c:v>
                </c:pt>
                <c:pt idx="9294">
                  <c:v>22841.415072</c:v>
                </c:pt>
                <c:pt idx="9295">
                  <c:v>22843.882258000001</c:v>
                </c:pt>
                <c:pt idx="9296">
                  <c:v>22846.355102000001</c:v>
                </c:pt>
                <c:pt idx="9297">
                  <c:v>22848.807645000001</c:v>
                </c:pt>
                <c:pt idx="9298">
                  <c:v>22851.265605000001</c:v>
                </c:pt>
                <c:pt idx="9299">
                  <c:v>22853.725665999998</c:v>
                </c:pt>
                <c:pt idx="9300">
                  <c:v>22856.174371000001</c:v>
                </c:pt>
                <c:pt idx="9301">
                  <c:v>22858.630235000001</c:v>
                </c:pt>
                <c:pt idx="9302">
                  <c:v>22861.080895999999</c:v>
                </c:pt>
                <c:pt idx="9303">
                  <c:v>22863.535126999999</c:v>
                </c:pt>
                <c:pt idx="9304">
                  <c:v>22865.990264</c:v>
                </c:pt>
                <c:pt idx="9305">
                  <c:v>22868.447007999999</c:v>
                </c:pt>
                <c:pt idx="9306">
                  <c:v>22870.904426000001</c:v>
                </c:pt>
                <c:pt idx="9307">
                  <c:v>22873.360927000002</c:v>
                </c:pt>
                <c:pt idx="9308">
                  <c:v>22875.817878000002</c:v>
                </c:pt>
                <c:pt idx="9309">
                  <c:v>22878.271019</c:v>
                </c:pt>
                <c:pt idx="9310">
                  <c:v>22880.724588000001</c:v>
                </c:pt>
                <c:pt idx="9311">
                  <c:v>22883.180374</c:v>
                </c:pt>
                <c:pt idx="9312">
                  <c:v>22885.644122000002</c:v>
                </c:pt>
                <c:pt idx="9313">
                  <c:v>22888.115235000001</c:v>
                </c:pt>
                <c:pt idx="9314">
                  <c:v>22890.585169000002</c:v>
                </c:pt>
                <c:pt idx="9315">
                  <c:v>22893.059979000001</c:v>
                </c:pt>
                <c:pt idx="9316">
                  <c:v>22895.524888</c:v>
                </c:pt>
                <c:pt idx="9317">
                  <c:v>22897.973883999999</c:v>
                </c:pt>
                <c:pt idx="9318">
                  <c:v>22900.467038999999</c:v>
                </c:pt>
                <c:pt idx="9319">
                  <c:v>22902.927116999999</c:v>
                </c:pt>
                <c:pt idx="9320">
                  <c:v>22905.386438000001</c:v>
                </c:pt>
                <c:pt idx="9321">
                  <c:v>22907.856672000002</c:v>
                </c:pt>
                <c:pt idx="9322">
                  <c:v>22910.319256999999</c:v>
                </c:pt>
                <c:pt idx="9323">
                  <c:v>22912.806825</c:v>
                </c:pt>
                <c:pt idx="9324">
                  <c:v>22915.282747000001</c:v>
                </c:pt>
                <c:pt idx="9325">
                  <c:v>22917.735246</c:v>
                </c:pt>
                <c:pt idx="9326">
                  <c:v>22920.202850999998</c:v>
                </c:pt>
                <c:pt idx="9327">
                  <c:v>22922.649376000001</c:v>
                </c:pt>
                <c:pt idx="9328">
                  <c:v>22925.119715000001</c:v>
                </c:pt>
                <c:pt idx="9329">
                  <c:v>22927.592565999999</c:v>
                </c:pt>
                <c:pt idx="9330">
                  <c:v>22930.048940000001</c:v>
                </c:pt>
                <c:pt idx="9331">
                  <c:v>22932.512139999999</c:v>
                </c:pt>
                <c:pt idx="9332">
                  <c:v>22934.956865</c:v>
                </c:pt>
                <c:pt idx="9333">
                  <c:v>22937.434719000001</c:v>
                </c:pt>
                <c:pt idx="9334">
                  <c:v>22939.896355000001</c:v>
                </c:pt>
                <c:pt idx="9335">
                  <c:v>22942.34777</c:v>
                </c:pt>
                <c:pt idx="9336">
                  <c:v>22944.827786000002</c:v>
                </c:pt>
                <c:pt idx="9337">
                  <c:v>22947.308899</c:v>
                </c:pt>
                <c:pt idx="9338">
                  <c:v>22949.763835000002</c:v>
                </c:pt>
                <c:pt idx="9339">
                  <c:v>22952.226611999999</c:v>
                </c:pt>
                <c:pt idx="9340">
                  <c:v>22954.693858999999</c:v>
                </c:pt>
                <c:pt idx="9341">
                  <c:v>22957.161334</c:v>
                </c:pt>
                <c:pt idx="9342">
                  <c:v>22959.621912999999</c:v>
                </c:pt>
                <c:pt idx="9343">
                  <c:v>22962.082019000001</c:v>
                </c:pt>
                <c:pt idx="9344">
                  <c:v>22964.545758</c:v>
                </c:pt>
                <c:pt idx="9345">
                  <c:v>22966.998737000002</c:v>
                </c:pt>
                <c:pt idx="9346">
                  <c:v>22969.457104000001</c:v>
                </c:pt>
                <c:pt idx="9347">
                  <c:v>22971.905406000002</c:v>
                </c:pt>
                <c:pt idx="9348">
                  <c:v>22974.359940999999</c:v>
                </c:pt>
                <c:pt idx="9349">
                  <c:v>22976.821899999999</c:v>
                </c:pt>
                <c:pt idx="9350">
                  <c:v>22979.274991999999</c:v>
                </c:pt>
                <c:pt idx="9351">
                  <c:v>22981.753917999999</c:v>
                </c:pt>
                <c:pt idx="9352">
                  <c:v>22984.214436999999</c:v>
                </c:pt>
                <c:pt idx="9353">
                  <c:v>22986.673182999999</c:v>
                </c:pt>
                <c:pt idx="9354">
                  <c:v>22989.126999</c:v>
                </c:pt>
                <c:pt idx="9355">
                  <c:v>22991.584834000001</c:v>
                </c:pt>
                <c:pt idx="9356">
                  <c:v>22994.038272999998</c:v>
                </c:pt>
                <c:pt idx="9357">
                  <c:v>22996.489562999999</c:v>
                </c:pt>
                <c:pt idx="9358">
                  <c:v>22998.961323</c:v>
                </c:pt>
                <c:pt idx="9359">
                  <c:v>23001.434249000002</c:v>
                </c:pt>
                <c:pt idx="9360">
                  <c:v>23003.906230000001</c:v>
                </c:pt>
                <c:pt idx="9361">
                  <c:v>23006.378244</c:v>
                </c:pt>
                <c:pt idx="9362">
                  <c:v>23008.831034999999</c:v>
                </c:pt>
                <c:pt idx="9363">
                  <c:v>23011.280566000001</c:v>
                </c:pt>
                <c:pt idx="9364">
                  <c:v>23013.774041000001</c:v>
                </c:pt>
                <c:pt idx="9365">
                  <c:v>23016.238272999999</c:v>
                </c:pt>
                <c:pt idx="9366">
                  <c:v>23018.692793999999</c:v>
                </c:pt>
                <c:pt idx="9367">
                  <c:v>23021.150959999999</c:v>
                </c:pt>
                <c:pt idx="9368">
                  <c:v>23023.598903999999</c:v>
                </c:pt>
                <c:pt idx="9369">
                  <c:v>23026.072982000002</c:v>
                </c:pt>
                <c:pt idx="9370">
                  <c:v>23028.531063999999</c:v>
                </c:pt>
                <c:pt idx="9371">
                  <c:v>23030.977305</c:v>
                </c:pt>
                <c:pt idx="9372">
                  <c:v>23033.439138999998</c:v>
                </c:pt>
                <c:pt idx="9373">
                  <c:v>23035.896317999999</c:v>
                </c:pt>
                <c:pt idx="9374">
                  <c:v>23038.344589</c:v>
                </c:pt>
                <c:pt idx="9375">
                  <c:v>23040.806665</c:v>
                </c:pt>
                <c:pt idx="9376">
                  <c:v>23043.264158999998</c:v>
                </c:pt>
                <c:pt idx="9377">
                  <c:v>23045.718261999999</c:v>
                </c:pt>
                <c:pt idx="9378">
                  <c:v>23048.169732999999</c:v>
                </c:pt>
                <c:pt idx="9379">
                  <c:v>23050.622716000002</c:v>
                </c:pt>
                <c:pt idx="9380">
                  <c:v>23053.076660999999</c:v>
                </c:pt>
                <c:pt idx="9381">
                  <c:v>23055.527378999999</c:v>
                </c:pt>
                <c:pt idx="9382">
                  <c:v>23057.985726999999</c:v>
                </c:pt>
                <c:pt idx="9383">
                  <c:v>23060.440173999999</c:v>
                </c:pt>
                <c:pt idx="9384">
                  <c:v>23062.930914</c:v>
                </c:pt>
                <c:pt idx="9385">
                  <c:v>23065.38262</c:v>
                </c:pt>
                <c:pt idx="9386">
                  <c:v>23067.841069999999</c:v>
                </c:pt>
                <c:pt idx="9387">
                  <c:v>23070.314428999998</c:v>
                </c:pt>
                <c:pt idx="9388">
                  <c:v>23072.783565000002</c:v>
                </c:pt>
                <c:pt idx="9389">
                  <c:v>23075.236229999999</c:v>
                </c:pt>
                <c:pt idx="9390">
                  <c:v>23077.69066</c:v>
                </c:pt>
                <c:pt idx="9391">
                  <c:v>23080.149153999999</c:v>
                </c:pt>
                <c:pt idx="9392">
                  <c:v>23082.605813999999</c:v>
                </c:pt>
                <c:pt idx="9393">
                  <c:v>23085.056679000001</c:v>
                </c:pt>
                <c:pt idx="9394">
                  <c:v>23087.514809</c:v>
                </c:pt>
                <c:pt idx="9395">
                  <c:v>23089.967057999998</c:v>
                </c:pt>
                <c:pt idx="9396">
                  <c:v>23092.439307000001</c:v>
                </c:pt>
                <c:pt idx="9397">
                  <c:v>23094.901258999998</c:v>
                </c:pt>
                <c:pt idx="9398">
                  <c:v>23097.364345000002</c:v>
                </c:pt>
                <c:pt idx="9399">
                  <c:v>23099.837947</c:v>
                </c:pt>
                <c:pt idx="9400">
                  <c:v>23102.293637999999</c:v>
                </c:pt>
                <c:pt idx="9401">
                  <c:v>23104.763921999998</c:v>
                </c:pt>
                <c:pt idx="9402">
                  <c:v>23107.217120000001</c:v>
                </c:pt>
                <c:pt idx="9403">
                  <c:v>23109.671846000001</c:v>
                </c:pt>
                <c:pt idx="9404">
                  <c:v>23112.146577</c:v>
                </c:pt>
                <c:pt idx="9405">
                  <c:v>23114.599741000002</c:v>
                </c:pt>
                <c:pt idx="9406">
                  <c:v>23117.054006999999</c:v>
                </c:pt>
                <c:pt idx="9407">
                  <c:v>23119.533904</c:v>
                </c:pt>
                <c:pt idx="9408">
                  <c:v>23122.000806</c:v>
                </c:pt>
                <c:pt idx="9409">
                  <c:v>23124.483554999999</c:v>
                </c:pt>
                <c:pt idx="9410">
                  <c:v>23126.957727000001</c:v>
                </c:pt>
                <c:pt idx="9411">
                  <c:v>23129.427599999999</c:v>
                </c:pt>
                <c:pt idx="9412">
                  <c:v>23131.887190000001</c:v>
                </c:pt>
                <c:pt idx="9413">
                  <c:v>23134.340752</c:v>
                </c:pt>
                <c:pt idx="9414">
                  <c:v>23136.809723999999</c:v>
                </c:pt>
                <c:pt idx="9415">
                  <c:v>23139.274026999999</c:v>
                </c:pt>
                <c:pt idx="9416">
                  <c:v>23141.718878</c:v>
                </c:pt>
                <c:pt idx="9417">
                  <c:v>23144.179123999998</c:v>
                </c:pt>
                <c:pt idx="9418">
                  <c:v>23146.632909</c:v>
                </c:pt>
                <c:pt idx="9419">
                  <c:v>23149.092691999998</c:v>
                </c:pt>
                <c:pt idx="9420">
                  <c:v>23151.545983</c:v>
                </c:pt>
                <c:pt idx="9421">
                  <c:v>23154.014147999998</c:v>
                </c:pt>
                <c:pt idx="9422">
                  <c:v>23156.469852999999</c:v>
                </c:pt>
                <c:pt idx="9423">
                  <c:v>23158.925814999999</c:v>
                </c:pt>
                <c:pt idx="9424">
                  <c:v>23161.375908999999</c:v>
                </c:pt>
                <c:pt idx="9425">
                  <c:v>23163.830067999999</c:v>
                </c:pt>
                <c:pt idx="9426">
                  <c:v>23166.289762</c:v>
                </c:pt>
                <c:pt idx="9427">
                  <c:v>23168.756420999998</c:v>
                </c:pt>
                <c:pt idx="9428">
                  <c:v>23171.235703999999</c:v>
                </c:pt>
                <c:pt idx="9429">
                  <c:v>23173.689923999998</c:v>
                </c:pt>
                <c:pt idx="9430">
                  <c:v>23176.161988</c:v>
                </c:pt>
                <c:pt idx="9431">
                  <c:v>23178.638109</c:v>
                </c:pt>
                <c:pt idx="9432">
                  <c:v>23181.085385999999</c:v>
                </c:pt>
                <c:pt idx="9433">
                  <c:v>23183.54723</c:v>
                </c:pt>
                <c:pt idx="9434">
                  <c:v>23185.994663000001</c:v>
                </c:pt>
                <c:pt idx="9435">
                  <c:v>23188.457864</c:v>
                </c:pt>
                <c:pt idx="9436">
                  <c:v>23190.90985</c:v>
                </c:pt>
                <c:pt idx="9437">
                  <c:v>23193.368246999999</c:v>
                </c:pt>
                <c:pt idx="9438">
                  <c:v>23195.816834000001</c:v>
                </c:pt>
                <c:pt idx="9439">
                  <c:v>23198.307241999999</c:v>
                </c:pt>
                <c:pt idx="9440">
                  <c:v>23200.760998000002</c:v>
                </c:pt>
                <c:pt idx="9441">
                  <c:v>23203.249925</c:v>
                </c:pt>
                <c:pt idx="9442">
                  <c:v>23205.709564000001</c:v>
                </c:pt>
                <c:pt idx="9443">
                  <c:v>23208.169988000001</c:v>
                </c:pt>
                <c:pt idx="9444">
                  <c:v>23210.637755</c:v>
                </c:pt>
                <c:pt idx="9445">
                  <c:v>23213.091442000001</c:v>
                </c:pt>
                <c:pt idx="9446">
                  <c:v>23215.54782</c:v>
                </c:pt>
                <c:pt idx="9447">
                  <c:v>23218.003250999998</c:v>
                </c:pt>
                <c:pt idx="9448">
                  <c:v>23220.459905</c:v>
                </c:pt>
                <c:pt idx="9449">
                  <c:v>23222.934345999998</c:v>
                </c:pt>
                <c:pt idx="9450">
                  <c:v>23225.379097000001</c:v>
                </c:pt>
                <c:pt idx="9451">
                  <c:v>23227.850860999999</c:v>
                </c:pt>
                <c:pt idx="9452">
                  <c:v>23230.326427</c:v>
                </c:pt>
                <c:pt idx="9453">
                  <c:v>23232.777894999999</c:v>
                </c:pt>
                <c:pt idx="9454">
                  <c:v>23235.255606999999</c:v>
                </c:pt>
                <c:pt idx="9455">
                  <c:v>23237.702097000001</c:v>
                </c:pt>
                <c:pt idx="9456">
                  <c:v>23240.165394</c:v>
                </c:pt>
                <c:pt idx="9457">
                  <c:v>23242.634908</c:v>
                </c:pt>
                <c:pt idx="9458">
                  <c:v>23245.085985000002</c:v>
                </c:pt>
                <c:pt idx="9459">
                  <c:v>23247.538159</c:v>
                </c:pt>
                <c:pt idx="9460">
                  <c:v>23249.999822000002</c:v>
                </c:pt>
                <c:pt idx="9461">
                  <c:v>23252.471290000001</c:v>
                </c:pt>
                <c:pt idx="9462">
                  <c:v>23254.92295</c:v>
                </c:pt>
                <c:pt idx="9463">
                  <c:v>23257.389794999999</c:v>
                </c:pt>
                <c:pt idx="9464">
                  <c:v>23259.852755</c:v>
                </c:pt>
                <c:pt idx="9465">
                  <c:v>23262.303193</c:v>
                </c:pt>
                <c:pt idx="9466">
                  <c:v>23264.753380999999</c:v>
                </c:pt>
                <c:pt idx="9467">
                  <c:v>23267.231059000002</c:v>
                </c:pt>
                <c:pt idx="9468">
                  <c:v>23269.704299000001</c:v>
                </c:pt>
                <c:pt idx="9469">
                  <c:v>23272.15511</c:v>
                </c:pt>
                <c:pt idx="9470">
                  <c:v>23274.610096</c:v>
                </c:pt>
                <c:pt idx="9471">
                  <c:v>23277.062838000002</c:v>
                </c:pt>
                <c:pt idx="9472">
                  <c:v>23279.520247</c:v>
                </c:pt>
                <c:pt idx="9473">
                  <c:v>23281.969154999999</c:v>
                </c:pt>
                <c:pt idx="9474">
                  <c:v>23284.450111999999</c:v>
                </c:pt>
                <c:pt idx="9475">
                  <c:v>23286.897989000001</c:v>
                </c:pt>
                <c:pt idx="9476">
                  <c:v>23289.366110999999</c:v>
                </c:pt>
                <c:pt idx="9477">
                  <c:v>23291.826354000001</c:v>
                </c:pt>
                <c:pt idx="9478">
                  <c:v>23294.281659</c:v>
                </c:pt>
                <c:pt idx="9479">
                  <c:v>23296.738367999998</c:v>
                </c:pt>
                <c:pt idx="9480">
                  <c:v>23299.207956999999</c:v>
                </c:pt>
                <c:pt idx="9481">
                  <c:v>23301.700765000001</c:v>
                </c:pt>
                <c:pt idx="9482">
                  <c:v>23304.148718</c:v>
                </c:pt>
                <c:pt idx="9483">
                  <c:v>23306.626003000001</c:v>
                </c:pt>
                <c:pt idx="9484">
                  <c:v>23309.098878000001</c:v>
                </c:pt>
                <c:pt idx="9485">
                  <c:v>23311.560396000001</c:v>
                </c:pt>
                <c:pt idx="9486">
                  <c:v>23314.024336999999</c:v>
                </c:pt>
                <c:pt idx="9487">
                  <c:v>23316.481865000002</c:v>
                </c:pt>
                <c:pt idx="9488">
                  <c:v>23318.941770000001</c:v>
                </c:pt>
                <c:pt idx="9489">
                  <c:v>23321.398348999999</c:v>
                </c:pt>
                <c:pt idx="9490">
                  <c:v>23323.870962000001</c:v>
                </c:pt>
                <c:pt idx="9491">
                  <c:v>23326.318067</c:v>
                </c:pt>
                <c:pt idx="9492">
                  <c:v>23328.796157000001</c:v>
                </c:pt>
                <c:pt idx="9493">
                  <c:v>23331.264885000001</c:v>
                </c:pt>
                <c:pt idx="9494">
                  <c:v>23333.719139000001</c:v>
                </c:pt>
                <c:pt idx="9495">
                  <c:v>23336.177907000001</c:v>
                </c:pt>
                <c:pt idx="9496">
                  <c:v>23338.647980000002</c:v>
                </c:pt>
                <c:pt idx="9497">
                  <c:v>23341.104670000001</c:v>
                </c:pt>
                <c:pt idx="9498">
                  <c:v>23343.558171000001</c:v>
                </c:pt>
                <c:pt idx="9499">
                  <c:v>23346.012870999999</c:v>
                </c:pt>
                <c:pt idx="9500">
                  <c:v>23348.474655000002</c:v>
                </c:pt>
                <c:pt idx="9501">
                  <c:v>23350.930905000001</c:v>
                </c:pt>
                <c:pt idx="9502">
                  <c:v>23353.389698999999</c:v>
                </c:pt>
                <c:pt idx="9503">
                  <c:v>23355.845902000001</c:v>
                </c:pt>
                <c:pt idx="9504">
                  <c:v>23358.307245</c:v>
                </c:pt>
                <c:pt idx="9505">
                  <c:v>23360.759730000002</c:v>
                </c:pt>
                <c:pt idx="9506">
                  <c:v>23363.216035000001</c:v>
                </c:pt>
                <c:pt idx="9507">
                  <c:v>23365.664149</c:v>
                </c:pt>
                <c:pt idx="9508">
                  <c:v>23368.121824999998</c:v>
                </c:pt>
                <c:pt idx="9509">
                  <c:v>23370.583251</c:v>
                </c:pt>
                <c:pt idx="9510">
                  <c:v>23373.048983000001</c:v>
                </c:pt>
                <c:pt idx="9511">
                  <c:v>23375.535903</c:v>
                </c:pt>
                <c:pt idx="9512">
                  <c:v>23377.993903999999</c:v>
                </c:pt>
                <c:pt idx="9513">
                  <c:v>23380.452883999998</c:v>
                </c:pt>
                <c:pt idx="9514">
                  <c:v>23382.926783999999</c:v>
                </c:pt>
                <c:pt idx="9515">
                  <c:v>23385.380924000001</c:v>
                </c:pt>
                <c:pt idx="9516">
                  <c:v>23387.831840999999</c:v>
                </c:pt>
                <c:pt idx="9517">
                  <c:v>23390.306124999999</c:v>
                </c:pt>
                <c:pt idx="9518">
                  <c:v>23392.779589000002</c:v>
                </c:pt>
                <c:pt idx="9519">
                  <c:v>23395.241730000002</c:v>
                </c:pt>
                <c:pt idx="9520">
                  <c:v>23397.705271999999</c:v>
                </c:pt>
                <c:pt idx="9521">
                  <c:v>23400.171085000002</c:v>
                </c:pt>
                <c:pt idx="9522">
                  <c:v>23402.630290000001</c:v>
                </c:pt>
                <c:pt idx="9523">
                  <c:v>23405.09014</c:v>
                </c:pt>
                <c:pt idx="9524">
                  <c:v>23407.576678000001</c:v>
                </c:pt>
                <c:pt idx="9525">
                  <c:v>23410.033298999999</c:v>
                </c:pt>
                <c:pt idx="9526">
                  <c:v>23412.496029000002</c:v>
                </c:pt>
                <c:pt idx="9527">
                  <c:v>23414.958290999999</c:v>
                </c:pt>
                <c:pt idx="9528">
                  <c:v>23417.433217000002</c:v>
                </c:pt>
                <c:pt idx="9529">
                  <c:v>23419.896277</c:v>
                </c:pt>
                <c:pt idx="9530">
                  <c:v>23422.370963000001</c:v>
                </c:pt>
                <c:pt idx="9531">
                  <c:v>23424.824736999999</c:v>
                </c:pt>
                <c:pt idx="9532">
                  <c:v>23427.291944000001</c:v>
                </c:pt>
                <c:pt idx="9533">
                  <c:v>23429.751388000001</c:v>
                </c:pt>
                <c:pt idx="9534">
                  <c:v>23432.216689000001</c:v>
                </c:pt>
                <c:pt idx="9535">
                  <c:v>23434.697208000001</c:v>
                </c:pt>
                <c:pt idx="9536">
                  <c:v>23437.163560000001</c:v>
                </c:pt>
                <c:pt idx="9537">
                  <c:v>23439.622019999999</c:v>
                </c:pt>
                <c:pt idx="9538">
                  <c:v>23442.106421</c:v>
                </c:pt>
                <c:pt idx="9539">
                  <c:v>23444.562661</c:v>
                </c:pt>
                <c:pt idx="9540">
                  <c:v>23447.024783000001</c:v>
                </c:pt>
                <c:pt idx="9541">
                  <c:v>23449.477963000001</c:v>
                </c:pt>
                <c:pt idx="9542">
                  <c:v>23451.939696000001</c:v>
                </c:pt>
                <c:pt idx="9543">
                  <c:v>23454.393800999998</c:v>
                </c:pt>
                <c:pt idx="9544">
                  <c:v>23456.854778000001</c:v>
                </c:pt>
                <c:pt idx="9545">
                  <c:v>23459.314232000001</c:v>
                </c:pt>
                <c:pt idx="9546">
                  <c:v>23461.768759999999</c:v>
                </c:pt>
                <c:pt idx="9547">
                  <c:v>23464.223352000001</c:v>
                </c:pt>
                <c:pt idx="9548">
                  <c:v>23466.676782999999</c:v>
                </c:pt>
                <c:pt idx="9549">
                  <c:v>23469.124942999999</c:v>
                </c:pt>
                <c:pt idx="9550">
                  <c:v>23471.599887</c:v>
                </c:pt>
                <c:pt idx="9551">
                  <c:v>23474.055864000002</c:v>
                </c:pt>
                <c:pt idx="9552">
                  <c:v>23476.524729000001</c:v>
                </c:pt>
                <c:pt idx="9553">
                  <c:v>23478.98302</c:v>
                </c:pt>
                <c:pt idx="9554">
                  <c:v>23481.441191000002</c:v>
                </c:pt>
                <c:pt idx="9555">
                  <c:v>23483.894936000001</c:v>
                </c:pt>
                <c:pt idx="9556">
                  <c:v>23486.359410000001</c:v>
                </c:pt>
                <c:pt idx="9557">
                  <c:v>23488.872094999999</c:v>
                </c:pt>
                <c:pt idx="9558">
                  <c:v>23491.324105</c:v>
                </c:pt>
                <c:pt idx="9559">
                  <c:v>23493.780679</c:v>
                </c:pt>
                <c:pt idx="9560">
                  <c:v>23496.235928999999</c:v>
                </c:pt>
                <c:pt idx="9561">
                  <c:v>23498.696313</c:v>
                </c:pt>
                <c:pt idx="9562">
                  <c:v>23501.184223</c:v>
                </c:pt>
                <c:pt idx="9563">
                  <c:v>23503.633804000001</c:v>
                </c:pt>
                <c:pt idx="9564">
                  <c:v>23506.091549000001</c:v>
                </c:pt>
                <c:pt idx="9565">
                  <c:v>23508.535153000001</c:v>
                </c:pt>
                <c:pt idx="9566">
                  <c:v>23511.014243000001</c:v>
                </c:pt>
                <c:pt idx="9567">
                  <c:v>23513.467192</c:v>
                </c:pt>
                <c:pt idx="9568">
                  <c:v>23515.934707</c:v>
                </c:pt>
                <c:pt idx="9569">
                  <c:v>23518.443131</c:v>
                </c:pt>
                <c:pt idx="9570">
                  <c:v>23520.896360999999</c:v>
                </c:pt>
                <c:pt idx="9571">
                  <c:v>23523.353209000001</c:v>
                </c:pt>
                <c:pt idx="9572">
                  <c:v>23525.803856999999</c:v>
                </c:pt>
                <c:pt idx="9573">
                  <c:v>23528.261450000002</c:v>
                </c:pt>
                <c:pt idx="9574">
                  <c:v>23530.710940000001</c:v>
                </c:pt>
                <c:pt idx="9575">
                  <c:v>23533.172918</c:v>
                </c:pt>
                <c:pt idx="9576">
                  <c:v>23535.623651000002</c:v>
                </c:pt>
                <c:pt idx="9577">
                  <c:v>23538.075969000001</c:v>
                </c:pt>
                <c:pt idx="9578">
                  <c:v>23540.537065</c:v>
                </c:pt>
                <c:pt idx="9579">
                  <c:v>23542.990927999999</c:v>
                </c:pt>
                <c:pt idx="9580">
                  <c:v>23545.468947000001</c:v>
                </c:pt>
                <c:pt idx="9581">
                  <c:v>23547.919006</c:v>
                </c:pt>
                <c:pt idx="9582">
                  <c:v>23550.368697999998</c:v>
                </c:pt>
                <c:pt idx="9583">
                  <c:v>23552.870803999998</c:v>
                </c:pt>
                <c:pt idx="9584">
                  <c:v>23555.342397</c:v>
                </c:pt>
                <c:pt idx="9585">
                  <c:v>23557.801836999999</c:v>
                </c:pt>
                <c:pt idx="9586">
                  <c:v>23560.271721000001</c:v>
                </c:pt>
                <c:pt idx="9587">
                  <c:v>23562.724084000001</c:v>
                </c:pt>
                <c:pt idx="9588">
                  <c:v>23565.184817000001</c:v>
                </c:pt>
                <c:pt idx="9589">
                  <c:v>23567.637118999999</c:v>
                </c:pt>
                <c:pt idx="9590">
                  <c:v>23570.096868000001</c:v>
                </c:pt>
                <c:pt idx="9591">
                  <c:v>23572.553405999999</c:v>
                </c:pt>
                <c:pt idx="9592">
                  <c:v>23575.005255</c:v>
                </c:pt>
                <c:pt idx="9593">
                  <c:v>23577.467092999999</c:v>
                </c:pt>
                <c:pt idx="9594">
                  <c:v>23579.920026</c:v>
                </c:pt>
                <c:pt idx="9595">
                  <c:v>23582.376907999998</c:v>
                </c:pt>
                <c:pt idx="9596">
                  <c:v>23584.845751000001</c:v>
                </c:pt>
                <c:pt idx="9597">
                  <c:v>23587.301369000001</c:v>
                </c:pt>
                <c:pt idx="9598">
                  <c:v>23589.755155999999</c:v>
                </c:pt>
                <c:pt idx="9599">
                  <c:v>23592.210263000001</c:v>
                </c:pt>
                <c:pt idx="9600">
                  <c:v>23594.661809000001</c:v>
                </c:pt>
                <c:pt idx="9601">
                  <c:v>23597.136288000002</c:v>
                </c:pt>
                <c:pt idx="9602">
                  <c:v>23599.590623</c:v>
                </c:pt>
                <c:pt idx="9603">
                  <c:v>23602.046433</c:v>
                </c:pt>
                <c:pt idx="9604">
                  <c:v>23604.513638</c:v>
                </c:pt>
                <c:pt idx="9605">
                  <c:v>23606.971672</c:v>
                </c:pt>
                <c:pt idx="9606">
                  <c:v>23609.424376999999</c:v>
                </c:pt>
                <c:pt idx="9607">
                  <c:v>23611.920807999999</c:v>
                </c:pt>
                <c:pt idx="9608">
                  <c:v>23614.375864000001</c:v>
                </c:pt>
                <c:pt idx="9609">
                  <c:v>23616.824848</c:v>
                </c:pt>
                <c:pt idx="9610">
                  <c:v>23619.278054999999</c:v>
                </c:pt>
                <c:pt idx="9611">
                  <c:v>23621.737123999999</c:v>
                </c:pt>
                <c:pt idx="9612">
                  <c:v>23624.188185999999</c:v>
                </c:pt>
                <c:pt idx="9613">
                  <c:v>23626.634160000001</c:v>
                </c:pt>
                <c:pt idx="9614">
                  <c:v>23629.089043</c:v>
                </c:pt>
                <c:pt idx="9615">
                  <c:v>23631.563658999999</c:v>
                </c:pt>
                <c:pt idx="9616">
                  <c:v>23634.01786</c:v>
                </c:pt>
                <c:pt idx="9617">
                  <c:v>23636.472116000001</c:v>
                </c:pt>
                <c:pt idx="9618">
                  <c:v>23638.934049</c:v>
                </c:pt>
                <c:pt idx="9619">
                  <c:v>23641.389348000001</c:v>
                </c:pt>
                <c:pt idx="9620">
                  <c:v>23643.841859</c:v>
                </c:pt>
                <c:pt idx="9621">
                  <c:v>23646.296064999999</c:v>
                </c:pt>
                <c:pt idx="9622">
                  <c:v>23648.758153999999</c:v>
                </c:pt>
                <c:pt idx="9623">
                  <c:v>23651.205612000002</c:v>
                </c:pt>
                <c:pt idx="9624">
                  <c:v>23653.685723999999</c:v>
                </c:pt>
                <c:pt idx="9625">
                  <c:v>23656.140843000001</c:v>
                </c:pt>
                <c:pt idx="9626">
                  <c:v>23658.610752000001</c:v>
                </c:pt>
                <c:pt idx="9627">
                  <c:v>23661.071298999999</c:v>
                </c:pt>
                <c:pt idx="9628">
                  <c:v>23663.537936000001</c:v>
                </c:pt>
                <c:pt idx="9629">
                  <c:v>23665.989938999999</c:v>
                </c:pt>
                <c:pt idx="9630">
                  <c:v>23668.463540000001</c:v>
                </c:pt>
                <c:pt idx="9631">
                  <c:v>23670.942138999999</c:v>
                </c:pt>
                <c:pt idx="9632">
                  <c:v>23673.406702</c:v>
                </c:pt>
                <c:pt idx="9633">
                  <c:v>23675.866241</c:v>
                </c:pt>
                <c:pt idx="9634">
                  <c:v>23678.313005</c:v>
                </c:pt>
                <c:pt idx="9635">
                  <c:v>23680.788767999999</c:v>
                </c:pt>
                <c:pt idx="9636">
                  <c:v>23683.260010999998</c:v>
                </c:pt>
                <c:pt idx="9637">
                  <c:v>23685.731819000001</c:v>
                </c:pt>
                <c:pt idx="9638">
                  <c:v>23688.205393</c:v>
                </c:pt>
                <c:pt idx="9639">
                  <c:v>23690.65682</c:v>
                </c:pt>
                <c:pt idx="9640">
                  <c:v>23693.116174999999</c:v>
                </c:pt>
                <c:pt idx="9641">
                  <c:v>23695.579968999999</c:v>
                </c:pt>
                <c:pt idx="9642">
                  <c:v>23698.040722000002</c:v>
                </c:pt>
                <c:pt idx="9643">
                  <c:v>23700.487023000001</c:v>
                </c:pt>
                <c:pt idx="9644">
                  <c:v>23702.950173000001</c:v>
                </c:pt>
                <c:pt idx="9645">
                  <c:v>23705.400618</c:v>
                </c:pt>
                <c:pt idx="9646">
                  <c:v>23707.861659999999</c:v>
                </c:pt>
                <c:pt idx="9647">
                  <c:v>23710.346595999999</c:v>
                </c:pt>
                <c:pt idx="9648">
                  <c:v>23712.807563999999</c:v>
                </c:pt>
                <c:pt idx="9649">
                  <c:v>23715.263445000001</c:v>
                </c:pt>
                <c:pt idx="9650">
                  <c:v>23717.717604000001</c:v>
                </c:pt>
                <c:pt idx="9651">
                  <c:v>23720.175304</c:v>
                </c:pt>
                <c:pt idx="9652">
                  <c:v>23722.657600999999</c:v>
                </c:pt>
                <c:pt idx="9653">
                  <c:v>23725.117307</c:v>
                </c:pt>
                <c:pt idx="9654">
                  <c:v>23727.587356</c:v>
                </c:pt>
                <c:pt idx="9655">
                  <c:v>23730.041722999998</c:v>
                </c:pt>
                <c:pt idx="9656">
                  <c:v>23732.51614</c:v>
                </c:pt>
                <c:pt idx="9657">
                  <c:v>23734.959709999999</c:v>
                </c:pt>
                <c:pt idx="9658">
                  <c:v>23737.423332999999</c:v>
                </c:pt>
                <c:pt idx="9659">
                  <c:v>23739.876274999999</c:v>
                </c:pt>
                <c:pt idx="9660">
                  <c:v>23742.342011000001</c:v>
                </c:pt>
                <c:pt idx="9661">
                  <c:v>23744.800899000002</c:v>
                </c:pt>
                <c:pt idx="9662">
                  <c:v>23747.277623999998</c:v>
                </c:pt>
                <c:pt idx="9663">
                  <c:v>23749.745779000001</c:v>
                </c:pt>
                <c:pt idx="9664">
                  <c:v>23752.212775</c:v>
                </c:pt>
                <c:pt idx="9665">
                  <c:v>23754.665907999999</c:v>
                </c:pt>
                <c:pt idx="9666">
                  <c:v>23757.120242000001</c:v>
                </c:pt>
                <c:pt idx="9667">
                  <c:v>23759.575852999998</c:v>
                </c:pt>
                <c:pt idx="9668">
                  <c:v>23762.064897</c:v>
                </c:pt>
                <c:pt idx="9669">
                  <c:v>23764.537313000001</c:v>
                </c:pt>
                <c:pt idx="9670">
                  <c:v>23766.988062</c:v>
                </c:pt>
                <c:pt idx="9671">
                  <c:v>23769.444014000001</c:v>
                </c:pt>
                <c:pt idx="9672">
                  <c:v>23771.903598000001</c:v>
                </c:pt>
                <c:pt idx="9673">
                  <c:v>23774.364286</c:v>
                </c:pt>
                <c:pt idx="9674">
                  <c:v>23776.826894000002</c:v>
                </c:pt>
                <c:pt idx="9675">
                  <c:v>23779.283993000001</c:v>
                </c:pt>
                <c:pt idx="9676">
                  <c:v>23781.735591000001</c:v>
                </c:pt>
                <c:pt idx="9677">
                  <c:v>23784.194567999999</c:v>
                </c:pt>
                <c:pt idx="9678">
                  <c:v>23786.64689</c:v>
                </c:pt>
                <c:pt idx="9679">
                  <c:v>23789.110155999999</c:v>
                </c:pt>
                <c:pt idx="9680">
                  <c:v>23791.558388000001</c:v>
                </c:pt>
                <c:pt idx="9681">
                  <c:v>23794.045245000001</c:v>
                </c:pt>
                <c:pt idx="9682">
                  <c:v>23796.497973000001</c:v>
                </c:pt>
                <c:pt idx="9683">
                  <c:v>23798.960171999999</c:v>
                </c:pt>
                <c:pt idx="9684">
                  <c:v>23801.414822999999</c:v>
                </c:pt>
                <c:pt idx="9685">
                  <c:v>23803.875448999999</c:v>
                </c:pt>
                <c:pt idx="9686">
                  <c:v>23806.327975</c:v>
                </c:pt>
                <c:pt idx="9687">
                  <c:v>23808.799172999999</c:v>
                </c:pt>
                <c:pt idx="9688">
                  <c:v>23811.252550000001</c:v>
                </c:pt>
                <c:pt idx="9689">
                  <c:v>23813.721208999999</c:v>
                </c:pt>
                <c:pt idx="9690">
                  <c:v>23816.172010999999</c:v>
                </c:pt>
                <c:pt idx="9691">
                  <c:v>23818.638126000002</c:v>
                </c:pt>
                <c:pt idx="9692">
                  <c:v>23821.0867</c:v>
                </c:pt>
                <c:pt idx="9693">
                  <c:v>23823.564162999999</c:v>
                </c:pt>
                <c:pt idx="9694">
                  <c:v>23826.031170999999</c:v>
                </c:pt>
                <c:pt idx="9695">
                  <c:v>23828.509443999999</c:v>
                </c:pt>
                <c:pt idx="9696">
                  <c:v>23830.972184999999</c:v>
                </c:pt>
                <c:pt idx="9697">
                  <c:v>23833.422229</c:v>
                </c:pt>
                <c:pt idx="9698">
                  <c:v>23835.899191</c:v>
                </c:pt>
                <c:pt idx="9699">
                  <c:v>23838.369701</c:v>
                </c:pt>
                <c:pt idx="9700">
                  <c:v>23840.827243</c:v>
                </c:pt>
                <c:pt idx="9701">
                  <c:v>23843.283403000001</c:v>
                </c:pt>
                <c:pt idx="9702">
                  <c:v>23845.732991000001</c:v>
                </c:pt>
                <c:pt idx="9703">
                  <c:v>23848.20131</c:v>
                </c:pt>
                <c:pt idx="9704">
                  <c:v>23850.676438999999</c:v>
                </c:pt>
                <c:pt idx="9705">
                  <c:v>23853.147271999998</c:v>
                </c:pt>
                <c:pt idx="9706">
                  <c:v>23855.614987000001</c:v>
                </c:pt>
                <c:pt idx="9707">
                  <c:v>23858.077866</c:v>
                </c:pt>
                <c:pt idx="9708">
                  <c:v>23860.526943000001</c:v>
                </c:pt>
                <c:pt idx="9709">
                  <c:v>23862.984041</c:v>
                </c:pt>
                <c:pt idx="9710">
                  <c:v>23865.454726</c:v>
                </c:pt>
                <c:pt idx="9711">
                  <c:v>23867.930780999999</c:v>
                </c:pt>
                <c:pt idx="9712">
                  <c:v>23870.398732000001</c:v>
                </c:pt>
                <c:pt idx="9713">
                  <c:v>23872.855929000001</c:v>
                </c:pt>
                <c:pt idx="9714">
                  <c:v>23875.317158000002</c:v>
                </c:pt>
                <c:pt idx="9715">
                  <c:v>23877.789358000002</c:v>
                </c:pt>
                <c:pt idx="9716">
                  <c:v>23880.256364000001</c:v>
                </c:pt>
                <c:pt idx="9717">
                  <c:v>23882.720896999999</c:v>
                </c:pt>
                <c:pt idx="9718">
                  <c:v>23885.190048</c:v>
                </c:pt>
                <c:pt idx="9719">
                  <c:v>23887.646259000001</c:v>
                </c:pt>
                <c:pt idx="9720">
                  <c:v>23890.113344000001</c:v>
                </c:pt>
                <c:pt idx="9721">
                  <c:v>23892.570924</c:v>
                </c:pt>
                <c:pt idx="9722">
                  <c:v>23895.041917999999</c:v>
                </c:pt>
                <c:pt idx="9723">
                  <c:v>23897.490722999999</c:v>
                </c:pt>
                <c:pt idx="9724">
                  <c:v>23899.947365</c:v>
                </c:pt>
                <c:pt idx="9725">
                  <c:v>23902.452943</c:v>
                </c:pt>
                <c:pt idx="9726">
                  <c:v>23904.907816999999</c:v>
                </c:pt>
                <c:pt idx="9727">
                  <c:v>23907.362702999999</c:v>
                </c:pt>
                <c:pt idx="9728">
                  <c:v>23909.816812000001</c:v>
                </c:pt>
                <c:pt idx="9729">
                  <c:v>23912.293440000001</c:v>
                </c:pt>
                <c:pt idx="9730">
                  <c:v>23914.755846</c:v>
                </c:pt>
                <c:pt idx="9731">
                  <c:v>23917.213768000001</c:v>
                </c:pt>
                <c:pt idx="9732">
                  <c:v>23919.676167000001</c:v>
                </c:pt>
                <c:pt idx="9733">
                  <c:v>23922.139736000001</c:v>
                </c:pt>
                <c:pt idx="9734">
                  <c:v>23924.619553</c:v>
                </c:pt>
                <c:pt idx="9735">
                  <c:v>23927.076944</c:v>
                </c:pt>
                <c:pt idx="9736">
                  <c:v>23929.529018000001</c:v>
                </c:pt>
                <c:pt idx="9737">
                  <c:v>23932.003164999998</c:v>
                </c:pt>
                <c:pt idx="9738">
                  <c:v>23934.450121000002</c:v>
                </c:pt>
                <c:pt idx="9739">
                  <c:v>23936.906446000001</c:v>
                </c:pt>
                <c:pt idx="9740">
                  <c:v>23939.365882999999</c:v>
                </c:pt>
                <c:pt idx="9741">
                  <c:v>23941.832398999999</c:v>
                </c:pt>
                <c:pt idx="9742">
                  <c:v>23944.307923</c:v>
                </c:pt>
                <c:pt idx="9743">
                  <c:v>23946.775730000001</c:v>
                </c:pt>
                <c:pt idx="9744">
                  <c:v>23949.227210000001</c:v>
                </c:pt>
                <c:pt idx="9745">
                  <c:v>23951.708775999999</c:v>
                </c:pt>
                <c:pt idx="9746">
                  <c:v>23954.166934000001</c:v>
                </c:pt>
                <c:pt idx="9747">
                  <c:v>23956.630928999999</c:v>
                </c:pt>
                <c:pt idx="9748">
                  <c:v>23959.092622</c:v>
                </c:pt>
                <c:pt idx="9749">
                  <c:v>23961.541648999999</c:v>
                </c:pt>
                <c:pt idx="9750">
                  <c:v>23963.996893</c:v>
                </c:pt>
                <c:pt idx="9751">
                  <c:v>23966.462758000001</c:v>
                </c:pt>
                <c:pt idx="9752">
                  <c:v>23968.913304000002</c:v>
                </c:pt>
                <c:pt idx="9753">
                  <c:v>23971.373802999999</c:v>
                </c:pt>
                <c:pt idx="9754">
                  <c:v>23973.827834</c:v>
                </c:pt>
                <c:pt idx="9755">
                  <c:v>23976.283705000002</c:v>
                </c:pt>
                <c:pt idx="9756">
                  <c:v>23978.734091999999</c:v>
                </c:pt>
                <c:pt idx="9757">
                  <c:v>23981.190999999999</c:v>
                </c:pt>
                <c:pt idx="9758">
                  <c:v>23983.643745000001</c:v>
                </c:pt>
                <c:pt idx="9759">
                  <c:v>23986.104124000001</c:v>
                </c:pt>
                <c:pt idx="9760">
                  <c:v>23988.556567</c:v>
                </c:pt>
                <c:pt idx="9761">
                  <c:v>23991.010158000001</c:v>
                </c:pt>
                <c:pt idx="9762">
                  <c:v>23993.467852000002</c:v>
                </c:pt>
                <c:pt idx="9763">
                  <c:v>23995.926654999999</c:v>
                </c:pt>
                <c:pt idx="9764">
                  <c:v>23998.382923000001</c:v>
                </c:pt>
                <c:pt idx="9765">
                  <c:v>24000.856787000001</c:v>
                </c:pt>
                <c:pt idx="9766">
                  <c:v>24003.309689999998</c:v>
                </c:pt>
                <c:pt idx="9767">
                  <c:v>24005.766899999999</c:v>
                </c:pt>
                <c:pt idx="9768">
                  <c:v>24008.239998000001</c:v>
                </c:pt>
                <c:pt idx="9769">
                  <c:v>24010.696142000001</c:v>
                </c:pt>
                <c:pt idx="9770">
                  <c:v>24013.150836000001</c:v>
                </c:pt>
                <c:pt idx="9771">
                  <c:v>24015.606011</c:v>
                </c:pt>
                <c:pt idx="9772">
                  <c:v>24018.063174999999</c:v>
                </c:pt>
                <c:pt idx="9773">
                  <c:v>24020.525017</c:v>
                </c:pt>
                <c:pt idx="9774">
                  <c:v>24022.973435</c:v>
                </c:pt>
                <c:pt idx="9775">
                  <c:v>24025.432069999999</c:v>
                </c:pt>
                <c:pt idx="9776">
                  <c:v>24027.886114000001</c:v>
                </c:pt>
                <c:pt idx="9777">
                  <c:v>24030.375025000001</c:v>
                </c:pt>
                <c:pt idx="9778">
                  <c:v>24032.842818000001</c:v>
                </c:pt>
                <c:pt idx="9779">
                  <c:v>24035.299352999999</c:v>
                </c:pt>
                <c:pt idx="9780">
                  <c:v>24037.767733000001</c:v>
                </c:pt>
                <c:pt idx="9781">
                  <c:v>24040.221357999999</c:v>
                </c:pt>
                <c:pt idx="9782">
                  <c:v>24042.676917000001</c:v>
                </c:pt>
                <c:pt idx="9783">
                  <c:v>24045.130139000001</c:v>
                </c:pt>
                <c:pt idx="9784">
                  <c:v>24047.601365999999</c:v>
                </c:pt>
                <c:pt idx="9785">
                  <c:v>24050.061883999999</c:v>
                </c:pt>
                <c:pt idx="9786">
                  <c:v>24052.530105000002</c:v>
                </c:pt>
                <c:pt idx="9787">
                  <c:v>24055.003352</c:v>
                </c:pt>
                <c:pt idx="9788">
                  <c:v>24057.460139999999</c:v>
                </c:pt>
                <c:pt idx="9789">
                  <c:v>24059.913397</c:v>
                </c:pt>
                <c:pt idx="9790">
                  <c:v>24062.373984999998</c:v>
                </c:pt>
                <c:pt idx="9791">
                  <c:v>24064.830290000002</c:v>
                </c:pt>
                <c:pt idx="9792">
                  <c:v>24067.319232000002</c:v>
                </c:pt>
                <c:pt idx="9793">
                  <c:v>24069.77073</c:v>
                </c:pt>
                <c:pt idx="9794">
                  <c:v>24072.242912999998</c:v>
                </c:pt>
                <c:pt idx="9795">
                  <c:v>24074.689925999999</c:v>
                </c:pt>
                <c:pt idx="9796">
                  <c:v>24077.141057000001</c:v>
                </c:pt>
                <c:pt idx="9797">
                  <c:v>24079.60583</c:v>
                </c:pt>
                <c:pt idx="9798">
                  <c:v>24082.058027999999</c:v>
                </c:pt>
                <c:pt idx="9799">
                  <c:v>24084.514375999999</c:v>
                </c:pt>
                <c:pt idx="9800">
                  <c:v>24086.965139</c:v>
                </c:pt>
                <c:pt idx="9801">
                  <c:v>24089.411156999999</c:v>
                </c:pt>
                <c:pt idx="9802">
                  <c:v>24091.872293</c:v>
                </c:pt>
                <c:pt idx="9803">
                  <c:v>24094.32905</c:v>
                </c:pt>
                <c:pt idx="9804">
                  <c:v>24096.779805999999</c:v>
                </c:pt>
                <c:pt idx="9805">
                  <c:v>24099.250731</c:v>
                </c:pt>
                <c:pt idx="9806">
                  <c:v>24101.713245999999</c:v>
                </c:pt>
                <c:pt idx="9807">
                  <c:v>24104.183738</c:v>
                </c:pt>
                <c:pt idx="9808">
                  <c:v>24106.637567000002</c:v>
                </c:pt>
                <c:pt idx="9809">
                  <c:v>24109.094176999999</c:v>
                </c:pt>
                <c:pt idx="9810">
                  <c:v>24111.545032999999</c:v>
                </c:pt>
                <c:pt idx="9811">
                  <c:v>24114.017291</c:v>
                </c:pt>
                <c:pt idx="9812">
                  <c:v>24116.468531999999</c:v>
                </c:pt>
                <c:pt idx="9813">
                  <c:v>24118.922342999998</c:v>
                </c:pt>
                <c:pt idx="9814">
                  <c:v>24121.383986000001</c:v>
                </c:pt>
                <c:pt idx="9815">
                  <c:v>24123.863569000001</c:v>
                </c:pt>
                <c:pt idx="9816">
                  <c:v>24126.319305000001</c:v>
                </c:pt>
                <c:pt idx="9817">
                  <c:v>24128.778992</c:v>
                </c:pt>
                <c:pt idx="9818">
                  <c:v>24131.234107</c:v>
                </c:pt>
                <c:pt idx="9819">
                  <c:v>24133.704127000001</c:v>
                </c:pt>
                <c:pt idx="9820">
                  <c:v>24136.151588000001</c:v>
                </c:pt>
                <c:pt idx="9821">
                  <c:v>24138.627076000001</c:v>
                </c:pt>
                <c:pt idx="9822">
                  <c:v>24141.082281999999</c:v>
                </c:pt>
                <c:pt idx="9823">
                  <c:v>24143.545846000001</c:v>
                </c:pt>
                <c:pt idx="9824">
                  <c:v>24146.005963</c:v>
                </c:pt>
                <c:pt idx="9825">
                  <c:v>24148.460894</c:v>
                </c:pt>
                <c:pt idx="9826">
                  <c:v>24150.931087000001</c:v>
                </c:pt>
                <c:pt idx="9827">
                  <c:v>24153.383850999999</c:v>
                </c:pt>
                <c:pt idx="9828">
                  <c:v>24155.847228999999</c:v>
                </c:pt>
                <c:pt idx="9829">
                  <c:v>24158.301171999999</c:v>
                </c:pt>
                <c:pt idx="9830">
                  <c:v>24160.75174</c:v>
                </c:pt>
                <c:pt idx="9831">
                  <c:v>24163.215588999999</c:v>
                </c:pt>
                <c:pt idx="9832">
                  <c:v>24165.669152999999</c:v>
                </c:pt>
                <c:pt idx="9833">
                  <c:v>24168.118609000001</c:v>
                </c:pt>
                <c:pt idx="9834">
                  <c:v>24170.572910999999</c:v>
                </c:pt>
                <c:pt idx="9835">
                  <c:v>24173.051613</c:v>
                </c:pt>
                <c:pt idx="9836">
                  <c:v>24175.501219999998</c:v>
                </c:pt>
                <c:pt idx="9837">
                  <c:v>24177.975731999999</c:v>
                </c:pt>
                <c:pt idx="9838">
                  <c:v>24180.433824</c:v>
                </c:pt>
                <c:pt idx="9839">
                  <c:v>24182.903605</c:v>
                </c:pt>
                <c:pt idx="9840">
                  <c:v>24185.357984999999</c:v>
                </c:pt>
                <c:pt idx="9841">
                  <c:v>24187.818246999999</c:v>
                </c:pt>
                <c:pt idx="9842">
                  <c:v>24190.288811999999</c:v>
                </c:pt>
                <c:pt idx="9843">
                  <c:v>24192.743739000001</c:v>
                </c:pt>
                <c:pt idx="9844">
                  <c:v>24195.202277</c:v>
                </c:pt>
                <c:pt idx="9845">
                  <c:v>24197.672290999999</c:v>
                </c:pt>
                <c:pt idx="9846">
                  <c:v>24200.128423999999</c:v>
                </c:pt>
                <c:pt idx="9847">
                  <c:v>24202.582033999999</c:v>
                </c:pt>
                <c:pt idx="9848">
                  <c:v>24205.036887999999</c:v>
                </c:pt>
                <c:pt idx="9849">
                  <c:v>24207.494933999998</c:v>
                </c:pt>
                <c:pt idx="9850">
                  <c:v>24209.953182000001</c:v>
                </c:pt>
                <c:pt idx="9851">
                  <c:v>24212.405233000001</c:v>
                </c:pt>
                <c:pt idx="9852">
                  <c:v>24214.866988000002</c:v>
                </c:pt>
                <c:pt idx="9853">
                  <c:v>24217.316190000001</c:v>
                </c:pt>
                <c:pt idx="9854">
                  <c:v>24219.764749000002</c:v>
                </c:pt>
                <c:pt idx="9855">
                  <c:v>24222.243145</c:v>
                </c:pt>
                <c:pt idx="9856">
                  <c:v>24224.694249</c:v>
                </c:pt>
                <c:pt idx="9857">
                  <c:v>24227.152663000001</c:v>
                </c:pt>
                <c:pt idx="9858">
                  <c:v>24229.613699000001</c:v>
                </c:pt>
                <c:pt idx="9859">
                  <c:v>24232.080084000001</c:v>
                </c:pt>
                <c:pt idx="9860">
                  <c:v>24234.543009000001</c:v>
                </c:pt>
                <c:pt idx="9861">
                  <c:v>24237.015887000001</c:v>
                </c:pt>
                <c:pt idx="9862">
                  <c:v>24239.475152999999</c:v>
                </c:pt>
                <c:pt idx="9863">
                  <c:v>24241.940084999998</c:v>
                </c:pt>
                <c:pt idx="9864">
                  <c:v>24244.415188999999</c:v>
                </c:pt>
                <c:pt idx="9865">
                  <c:v>24246.885958999999</c:v>
                </c:pt>
                <c:pt idx="9866">
                  <c:v>24249.348677000002</c:v>
                </c:pt>
                <c:pt idx="9867">
                  <c:v>24251.819173</c:v>
                </c:pt>
                <c:pt idx="9868">
                  <c:v>24254.284637000001</c:v>
                </c:pt>
                <c:pt idx="9869">
                  <c:v>24256.740904999999</c:v>
                </c:pt>
                <c:pt idx="9870">
                  <c:v>24259.192673000001</c:v>
                </c:pt>
                <c:pt idx="9871">
                  <c:v>24261.680689000001</c:v>
                </c:pt>
                <c:pt idx="9872">
                  <c:v>24264.149246000001</c:v>
                </c:pt>
                <c:pt idx="9873">
                  <c:v>24266.603035</c:v>
                </c:pt>
                <c:pt idx="9874">
                  <c:v>24269.070003000001</c:v>
                </c:pt>
                <c:pt idx="9875">
                  <c:v>24271.522912</c:v>
                </c:pt>
                <c:pt idx="9876">
                  <c:v>24273.980939000001</c:v>
                </c:pt>
                <c:pt idx="9877">
                  <c:v>24276.453877</c:v>
                </c:pt>
                <c:pt idx="9878">
                  <c:v>24278.907927</c:v>
                </c:pt>
                <c:pt idx="9879">
                  <c:v>24281.387558999999</c:v>
                </c:pt>
                <c:pt idx="9880">
                  <c:v>24283.850860999999</c:v>
                </c:pt>
                <c:pt idx="9881">
                  <c:v>24286.320962000002</c:v>
                </c:pt>
                <c:pt idx="9882">
                  <c:v>24288.771293999998</c:v>
                </c:pt>
                <c:pt idx="9883">
                  <c:v>24291.244243000001</c:v>
                </c:pt>
                <c:pt idx="9884">
                  <c:v>24293.705870000002</c:v>
                </c:pt>
                <c:pt idx="9885">
                  <c:v>24296.154165</c:v>
                </c:pt>
                <c:pt idx="9886">
                  <c:v>24298.616853</c:v>
                </c:pt>
                <c:pt idx="9887">
                  <c:v>24301.067051999999</c:v>
                </c:pt>
                <c:pt idx="9888">
                  <c:v>24303.550225999999</c:v>
                </c:pt>
                <c:pt idx="9889">
                  <c:v>24306.025792</c:v>
                </c:pt>
                <c:pt idx="9890">
                  <c:v>24308.494363999998</c:v>
                </c:pt>
                <c:pt idx="9891">
                  <c:v>24310.964379000001</c:v>
                </c:pt>
                <c:pt idx="9892">
                  <c:v>24313.441058</c:v>
                </c:pt>
                <c:pt idx="9893">
                  <c:v>24315.903214000002</c:v>
                </c:pt>
                <c:pt idx="9894">
                  <c:v>24318.377959000001</c:v>
                </c:pt>
                <c:pt idx="9895">
                  <c:v>24320.839946</c:v>
                </c:pt>
                <c:pt idx="9896">
                  <c:v>24323.292291999998</c:v>
                </c:pt>
                <c:pt idx="9897">
                  <c:v>24325.746836999999</c:v>
                </c:pt>
                <c:pt idx="9898">
                  <c:v>24328.211781999998</c:v>
                </c:pt>
                <c:pt idx="9899">
                  <c:v>24330.659243999999</c:v>
                </c:pt>
                <c:pt idx="9900">
                  <c:v>24333.149645000001</c:v>
                </c:pt>
                <c:pt idx="9901">
                  <c:v>24335.610847</c:v>
                </c:pt>
                <c:pt idx="9902">
                  <c:v>24338.081398999999</c:v>
                </c:pt>
                <c:pt idx="9903">
                  <c:v>24340.536746000002</c:v>
                </c:pt>
                <c:pt idx="9904">
                  <c:v>24343.022448</c:v>
                </c:pt>
                <c:pt idx="9905">
                  <c:v>24345.482937000001</c:v>
                </c:pt>
                <c:pt idx="9906">
                  <c:v>24347.939705000001</c:v>
                </c:pt>
                <c:pt idx="9907">
                  <c:v>24350.415062</c:v>
                </c:pt>
                <c:pt idx="9908">
                  <c:v>24352.867975000001</c:v>
                </c:pt>
                <c:pt idx="9909">
                  <c:v>24355.322995999999</c:v>
                </c:pt>
                <c:pt idx="9910">
                  <c:v>24357.807639999999</c:v>
                </c:pt>
                <c:pt idx="9911">
                  <c:v>24360.263894</c:v>
                </c:pt>
                <c:pt idx="9912">
                  <c:v>24362.719083</c:v>
                </c:pt>
                <c:pt idx="9913">
                  <c:v>24365.182588</c:v>
                </c:pt>
                <c:pt idx="9914">
                  <c:v>24367.635853</c:v>
                </c:pt>
                <c:pt idx="9915">
                  <c:v>24370.090548</c:v>
                </c:pt>
                <c:pt idx="9916">
                  <c:v>24372.549387999999</c:v>
                </c:pt>
                <c:pt idx="9917">
                  <c:v>24375.008436</c:v>
                </c:pt>
                <c:pt idx="9918">
                  <c:v>24377.456627</c:v>
                </c:pt>
                <c:pt idx="9919">
                  <c:v>24379.924708999999</c:v>
                </c:pt>
                <c:pt idx="9920">
                  <c:v>24382.369215999999</c:v>
                </c:pt>
                <c:pt idx="9921">
                  <c:v>24384.823011</c:v>
                </c:pt>
                <c:pt idx="9922">
                  <c:v>24387.300359000001</c:v>
                </c:pt>
                <c:pt idx="9923">
                  <c:v>24389.750547</c:v>
                </c:pt>
                <c:pt idx="9924">
                  <c:v>24392.224005</c:v>
                </c:pt>
                <c:pt idx="9925">
                  <c:v>24394.679788000001</c:v>
                </c:pt>
                <c:pt idx="9926">
                  <c:v>24397.140152</c:v>
                </c:pt>
                <c:pt idx="9927">
                  <c:v>24399.599224000001</c:v>
                </c:pt>
                <c:pt idx="9928">
                  <c:v>24402.058862000002</c:v>
                </c:pt>
                <c:pt idx="9929">
                  <c:v>24404.514393000001</c:v>
                </c:pt>
                <c:pt idx="9930">
                  <c:v>24406.970783000001</c:v>
                </c:pt>
                <c:pt idx="9931">
                  <c:v>24409.417208999999</c:v>
                </c:pt>
                <c:pt idx="9932">
                  <c:v>24411.873856999999</c:v>
                </c:pt>
                <c:pt idx="9933">
                  <c:v>24414.349277000001</c:v>
                </c:pt>
                <c:pt idx="9934">
                  <c:v>24416.798611999999</c:v>
                </c:pt>
                <c:pt idx="9935">
                  <c:v>24419.256007</c:v>
                </c:pt>
                <c:pt idx="9936">
                  <c:v>24421.710212000002</c:v>
                </c:pt>
                <c:pt idx="9937">
                  <c:v>24424.167356999998</c:v>
                </c:pt>
                <c:pt idx="9938">
                  <c:v>24426.619226999999</c:v>
                </c:pt>
                <c:pt idx="9939">
                  <c:v>24429.071171</c:v>
                </c:pt>
                <c:pt idx="9940">
                  <c:v>24431.531674999998</c:v>
                </c:pt>
                <c:pt idx="9941">
                  <c:v>24434.000760999999</c:v>
                </c:pt>
                <c:pt idx="9942">
                  <c:v>24436.466305000002</c:v>
                </c:pt>
                <c:pt idx="9943">
                  <c:v>24438.930306999999</c:v>
                </c:pt>
                <c:pt idx="9944">
                  <c:v>24441.391036000001</c:v>
                </c:pt>
                <c:pt idx="9945">
                  <c:v>24443.886328000001</c:v>
                </c:pt>
                <c:pt idx="9946">
                  <c:v>24446.335578999999</c:v>
                </c:pt>
                <c:pt idx="9947">
                  <c:v>24448.814793000001</c:v>
                </c:pt>
                <c:pt idx="9948">
                  <c:v>24451.287594000001</c:v>
                </c:pt>
                <c:pt idx="9949">
                  <c:v>24453.737859000001</c:v>
                </c:pt>
                <c:pt idx="9950">
                  <c:v>24456.197678</c:v>
                </c:pt>
                <c:pt idx="9951">
                  <c:v>24458.656243000001</c:v>
                </c:pt>
                <c:pt idx="9952">
                  <c:v>24461.119074999999</c:v>
                </c:pt>
                <c:pt idx="9953">
                  <c:v>24463.569243999998</c:v>
                </c:pt>
                <c:pt idx="9954">
                  <c:v>24466.030934999999</c:v>
                </c:pt>
                <c:pt idx="9955">
                  <c:v>24468.488924000001</c:v>
                </c:pt>
                <c:pt idx="9956">
                  <c:v>24470.936044999999</c:v>
                </c:pt>
                <c:pt idx="9957">
                  <c:v>24473.394004000002</c:v>
                </c:pt>
                <c:pt idx="9958">
                  <c:v>24475.857174000001</c:v>
                </c:pt>
                <c:pt idx="9959">
                  <c:v>24478.309245</c:v>
                </c:pt>
                <c:pt idx="9960">
                  <c:v>24480.77088</c:v>
                </c:pt>
                <c:pt idx="9961">
                  <c:v>24483.218961999999</c:v>
                </c:pt>
                <c:pt idx="9962">
                  <c:v>24485.676976999999</c:v>
                </c:pt>
                <c:pt idx="9963">
                  <c:v>24488.131959999999</c:v>
                </c:pt>
                <c:pt idx="9964">
                  <c:v>24490.585752999999</c:v>
                </c:pt>
                <c:pt idx="9965">
                  <c:v>24493.062542</c:v>
                </c:pt>
                <c:pt idx="9966">
                  <c:v>24495.511385000002</c:v>
                </c:pt>
                <c:pt idx="9967">
                  <c:v>24497.970171000001</c:v>
                </c:pt>
                <c:pt idx="9968">
                  <c:v>24500.428899999999</c:v>
                </c:pt>
                <c:pt idx="9969">
                  <c:v>24502.900902000001</c:v>
                </c:pt>
                <c:pt idx="9970">
                  <c:v>24505.390747000001</c:v>
                </c:pt>
                <c:pt idx="9971">
                  <c:v>24507.861123999999</c:v>
                </c:pt>
                <c:pt idx="9972">
                  <c:v>24510.317584</c:v>
                </c:pt>
                <c:pt idx="9973">
                  <c:v>24512.786563000001</c:v>
                </c:pt>
                <c:pt idx="9974">
                  <c:v>24515.244755</c:v>
                </c:pt>
                <c:pt idx="9975">
                  <c:v>24517.71286</c:v>
                </c:pt>
                <c:pt idx="9976">
                  <c:v>24520.165411000002</c:v>
                </c:pt>
                <c:pt idx="9977">
                  <c:v>24522.628707</c:v>
                </c:pt>
                <c:pt idx="9978">
                  <c:v>24525.082979999999</c:v>
                </c:pt>
                <c:pt idx="9979">
                  <c:v>24527.536948000001</c:v>
                </c:pt>
                <c:pt idx="9980">
                  <c:v>24529.991911000001</c:v>
                </c:pt>
                <c:pt idx="9981">
                  <c:v>24532.473248999999</c:v>
                </c:pt>
                <c:pt idx="9982">
                  <c:v>24534.927334</c:v>
                </c:pt>
                <c:pt idx="9983">
                  <c:v>24537.386085999999</c:v>
                </c:pt>
                <c:pt idx="9984">
                  <c:v>24539.837734000001</c:v>
                </c:pt>
                <c:pt idx="9985">
                  <c:v>24542.331538999999</c:v>
                </c:pt>
                <c:pt idx="9986">
                  <c:v>24544.778949</c:v>
                </c:pt>
                <c:pt idx="9987">
                  <c:v>24547.237383</c:v>
                </c:pt>
                <c:pt idx="9988">
                  <c:v>24549.705747</c:v>
                </c:pt>
                <c:pt idx="9989">
                  <c:v>24552.161935</c:v>
                </c:pt>
                <c:pt idx="9990">
                  <c:v>24554.628709000001</c:v>
                </c:pt>
                <c:pt idx="9991">
                  <c:v>24557.074083</c:v>
                </c:pt>
                <c:pt idx="9992">
                  <c:v>24559.539925000001</c:v>
                </c:pt>
                <c:pt idx="9993">
                  <c:v>24562.002984999999</c:v>
                </c:pt>
                <c:pt idx="9994">
                  <c:v>24564.471560000002</c:v>
                </c:pt>
                <c:pt idx="9995">
                  <c:v>24566.926940000001</c:v>
                </c:pt>
                <c:pt idx="9996">
                  <c:v>24569.399971999999</c:v>
                </c:pt>
                <c:pt idx="9997">
                  <c:v>24571.844220999999</c:v>
                </c:pt>
                <c:pt idx="9998">
                  <c:v>24574.302173</c:v>
                </c:pt>
                <c:pt idx="9999">
                  <c:v>24576.763178000001</c:v>
                </c:pt>
                <c:pt idx="10000">
                  <c:v>24579.215046000001</c:v>
                </c:pt>
                <c:pt idx="10001">
                  <c:v>24581.669639</c:v>
                </c:pt>
                <c:pt idx="10002">
                  <c:v>24584.129996</c:v>
                </c:pt>
                <c:pt idx="10003">
                  <c:v>24586.576154999999</c:v>
                </c:pt>
                <c:pt idx="10004">
                  <c:v>24589.030097999999</c:v>
                </c:pt>
                <c:pt idx="10005">
                  <c:v>24591.490355000002</c:v>
                </c:pt>
                <c:pt idx="10006">
                  <c:v>24593.937292999999</c:v>
                </c:pt>
                <c:pt idx="10007">
                  <c:v>24596.395691999998</c:v>
                </c:pt>
                <c:pt idx="10008">
                  <c:v>24598.856533999999</c:v>
                </c:pt>
                <c:pt idx="10009">
                  <c:v>24601.311303999999</c:v>
                </c:pt>
                <c:pt idx="10010">
                  <c:v>24603.793658999999</c:v>
                </c:pt>
                <c:pt idx="10011">
                  <c:v>24606.256189</c:v>
                </c:pt>
                <c:pt idx="10012">
                  <c:v>24608.706426000001</c:v>
                </c:pt>
                <c:pt idx="10013">
                  <c:v>24611.164399000001</c:v>
                </c:pt>
                <c:pt idx="10014">
                  <c:v>24613.609005999999</c:v>
                </c:pt>
                <c:pt idx="10015">
                  <c:v>24616.089951000002</c:v>
                </c:pt>
                <c:pt idx="10016">
                  <c:v>24618.534930999998</c:v>
                </c:pt>
                <c:pt idx="10017">
                  <c:v>24620.998137999999</c:v>
                </c:pt>
                <c:pt idx="10018">
                  <c:v>24623.468858</c:v>
                </c:pt>
                <c:pt idx="10019">
                  <c:v>24625.933628999999</c:v>
                </c:pt>
                <c:pt idx="10020">
                  <c:v>24628.42612</c:v>
                </c:pt>
                <c:pt idx="10021">
                  <c:v>24630.896814</c:v>
                </c:pt>
                <c:pt idx="10022">
                  <c:v>24633.350533000001</c:v>
                </c:pt>
                <c:pt idx="10023">
                  <c:v>24635.814197</c:v>
                </c:pt>
                <c:pt idx="10024">
                  <c:v>24638.291063000001</c:v>
                </c:pt>
                <c:pt idx="10025">
                  <c:v>24640.750175000001</c:v>
                </c:pt>
                <c:pt idx="10026">
                  <c:v>24643.201126</c:v>
                </c:pt>
                <c:pt idx="10027">
                  <c:v>24645.657885000001</c:v>
                </c:pt>
                <c:pt idx="10028">
                  <c:v>24648.113149000001</c:v>
                </c:pt>
                <c:pt idx="10029">
                  <c:v>24650.570403000002</c:v>
                </c:pt>
                <c:pt idx="10030">
                  <c:v>24653.043953</c:v>
                </c:pt>
                <c:pt idx="10031">
                  <c:v>24655.496545000002</c:v>
                </c:pt>
                <c:pt idx="10032">
                  <c:v>24657.951791</c:v>
                </c:pt>
                <c:pt idx="10033">
                  <c:v>24660.431709</c:v>
                </c:pt>
                <c:pt idx="10034">
                  <c:v>24662.885242</c:v>
                </c:pt>
                <c:pt idx="10035">
                  <c:v>24665.341081999999</c:v>
                </c:pt>
                <c:pt idx="10036">
                  <c:v>24667.804886999998</c:v>
                </c:pt>
                <c:pt idx="10037">
                  <c:v>24670.273298</c:v>
                </c:pt>
                <c:pt idx="10038">
                  <c:v>24672.736826</c:v>
                </c:pt>
                <c:pt idx="10039">
                  <c:v>24675.223586</c:v>
                </c:pt>
                <c:pt idx="10040">
                  <c:v>24677.683786000001</c:v>
                </c:pt>
                <c:pt idx="10041">
                  <c:v>24680.136581999999</c:v>
                </c:pt>
                <c:pt idx="10042">
                  <c:v>24682.595621</c:v>
                </c:pt>
                <c:pt idx="10043">
                  <c:v>24685.084917</c:v>
                </c:pt>
                <c:pt idx="10044">
                  <c:v>24687.535779000002</c:v>
                </c:pt>
                <c:pt idx="10045">
                  <c:v>24690.007645999998</c:v>
                </c:pt>
                <c:pt idx="10046">
                  <c:v>24692.457324999999</c:v>
                </c:pt>
                <c:pt idx="10047">
                  <c:v>24694.921652000001</c:v>
                </c:pt>
                <c:pt idx="10048">
                  <c:v>24697.382103</c:v>
                </c:pt>
                <c:pt idx="10049">
                  <c:v>24699.840155999998</c:v>
                </c:pt>
                <c:pt idx="10050">
                  <c:v>24702.313870000002</c:v>
                </c:pt>
                <c:pt idx="10051">
                  <c:v>24704.765331999999</c:v>
                </c:pt>
                <c:pt idx="10052">
                  <c:v>24707.223647999999</c:v>
                </c:pt>
                <c:pt idx="10053">
                  <c:v>24709.679216</c:v>
                </c:pt>
                <c:pt idx="10054">
                  <c:v>24712.153349</c:v>
                </c:pt>
                <c:pt idx="10055">
                  <c:v>24714.611274999999</c:v>
                </c:pt>
                <c:pt idx="10056">
                  <c:v>24717.058156999999</c:v>
                </c:pt>
                <c:pt idx="10057">
                  <c:v>24719.534862</c:v>
                </c:pt>
                <c:pt idx="10058">
                  <c:v>24722.000154000001</c:v>
                </c:pt>
                <c:pt idx="10059">
                  <c:v>24724.456289000002</c:v>
                </c:pt>
                <c:pt idx="10060">
                  <c:v>24726.932003999998</c:v>
                </c:pt>
                <c:pt idx="10061">
                  <c:v>24729.385444</c:v>
                </c:pt>
                <c:pt idx="10062">
                  <c:v>24731.835851</c:v>
                </c:pt>
                <c:pt idx="10063">
                  <c:v>24734.285883</c:v>
                </c:pt>
                <c:pt idx="10064">
                  <c:v>24736.751065</c:v>
                </c:pt>
                <c:pt idx="10065">
                  <c:v>24739.223797999999</c:v>
                </c:pt>
                <c:pt idx="10066">
                  <c:v>24741.668685000001</c:v>
                </c:pt>
                <c:pt idx="10067">
                  <c:v>24744.128838000001</c:v>
                </c:pt>
                <c:pt idx="10068">
                  <c:v>24746.581952</c:v>
                </c:pt>
                <c:pt idx="10069">
                  <c:v>24749.069554000002</c:v>
                </c:pt>
                <c:pt idx="10070">
                  <c:v>24751.522697</c:v>
                </c:pt>
                <c:pt idx="10071">
                  <c:v>24754.009737</c:v>
                </c:pt>
                <c:pt idx="10072">
                  <c:v>24756.466721000001</c:v>
                </c:pt>
                <c:pt idx="10073">
                  <c:v>24758.942809</c:v>
                </c:pt>
                <c:pt idx="10074">
                  <c:v>24761.389780000001</c:v>
                </c:pt>
                <c:pt idx="10075">
                  <c:v>24763.848942000001</c:v>
                </c:pt>
                <c:pt idx="10076">
                  <c:v>24766.307993999999</c:v>
                </c:pt>
                <c:pt idx="10077">
                  <c:v>24768.755010000001</c:v>
                </c:pt>
                <c:pt idx="10078">
                  <c:v>24771.207073000001</c:v>
                </c:pt>
                <c:pt idx="10079">
                  <c:v>24773.664073</c:v>
                </c:pt>
                <c:pt idx="10080">
                  <c:v>24776.151542</c:v>
                </c:pt>
                <c:pt idx="10081">
                  <c:v>24778.610387000001</c:v>
                </c:pt>
                <c:pt idx="10082">
                  <c:v>24781.080364000001</c:v>
                </c:pt>
                <c:pt idx="10083">
                  <c:v>24783.533133000001</c:v>
                </c:pt>
                <c:pt idx="10084">
                  <c:v>24785.984993999999</c:v>
                </c:pt>
                <c:pt idx="10085">
                  <c:v>24788.456764999999</c:v>
                </c:pt>
                <c:pt idx="10086">
                  <c:v>24790.911564000002</c:v>
                </c:pt>
                <c:pt idx="10087">
                  <c:v>24793.386661</c:v>
                </c:pt>
                <c:pt idx="10088">
                  <c:v>24795.859983999999</c:v>
                </c:pt>
                <c:pt idx="10089">
                  <c:v>24798.333728000001</c:v>
                </c:pt>
                <c:pt idx="10090">
                  <c:v>24800.794254</c:v>
                </c:pt>
                <c:pt idx="10091">
                  <c:v>24803.268644</c:v>
                </c:pt>
                <c:pt idx="10092">
                  <c:v>24805.736192</c:v>
                </c:pt>
                <c:pt idx="10093">
                  <c:v>24808.198154999998</c:v>
                </c:pt>
                <c:pt idx="10094">
                  <c:v>24810.662014000001</c:v>
                </c:pt>
                <c:pt idx="10095">
                  <c:v>24813.109216000001</c:v>
                </c:pt>
                <c:pt idx="10096">
                  <c:v>24815.580364000001</c:v>
                </c:pt>
                <c:pt idx="10097">
                  <c:v>24818.038885000002</c:v>
                </c:pt>
                <c:pt idx="10098">
                  <c:v>24820.495687999999</c:v>
                </c:pt>
                <c:pt idx="10099">
                  <c:v>24822.948757999999</c:v>
                </c:pt>
                <c:pt idx="10100">
                  <c:v>24825.411270000001</c:v>
                </c:pt>
                <c:pt idx="10101">
                  <c:v>24827.875443000001</c:v>
                </c:pt>
                <c:pt idx="10102">
                  <c:v>24830.338417999999</c:v>
                </c:pt>
                <c:pt idx="10103">
                  <c:v>24832.792107000001</c:v>
                </c:pt>
                <c:pt idx="10104">
                  <c:v>24835.250126999999</c:v>
                </c:pt>
                <c:pt idx="10105">
                  <c:v>24837.705416000001</c:v>
                </c:pt>
                <c:pt idx="10106">
                  <c:v>24840.155759000001</c:v>
                </c:pt>
                <c:pt idx="10107">
                  <c:v>24842.612783</c:v>
                </c:pt>
                <c:pt idx="10108">
                  <c:v>24845.069894</c:v>
                </c:pt>
                <c:pt idx="10109">
                  <c:v>24847.519781999999</c:v>
                </c:pt>
                <c:pt idx="10110">
                  <c:v>24849.978953999998</c:v>
                </c:pt>
                <c:pt idx="10111">
                  <c:v>24852.433343000001</c:v>
                </c:pt>
                <c:pt idx="10112">
                  <c:v>24854.892228000001</c:v>
                </c:pt>
                <c:pt idx="10113">
                  <c:v>24857.369834000001</c:v>
                </c:pt>
                <c:pt idx="10114">
                  <c:v>24859.840834999999</c:v>
                </c:pt>
                <c:pt idx="10115">
                  <c:v>24862.312385000001</c:v>
                </c:pt>
                <c:pt idx="10116">
                  <c:v>24864.772807000001</c:v>
                </c:pt>
                <c:pt idx="10117">
                  <c:v>24867.244064999999</c:v>
                </c:pt>
                <c:pt idx="10118">
                  <c:v>24869.712643999999</c:v>
                </c:pt>
                <c:pt idx="10119">
                  <c:v>24872.188373000001</c:v>
                </c:pt>
                <c:pt idx="10120">
                  <c:v>24874.652941</c:v>
                </c:pt>
                <c:pt idx="10121">
                  <c:v>24877.124219000001</c:v>
                </c:pt>
                <c:pt idx="10122">
                  <c:v>24879.581985000001</c:v>
                </c:pt>
                <c:pt idx="10123">
                  <c:v>24882.044112</c:v>
                </c:pt>
                <c:pt idx="10124">
                  <c:v>24884.495919000001</c:v>
                </c:pt>
                <c:pt idx="10125">
                  <c:v>24886.953216000002</c:v>
                </c:pt>
                <c:pt idx="10126">
                  <c:v>24889.407230000001</c:v>
                </c:pt>
                <c:pt idx="10127">
                  <c:v>24891.867747</c:v>
                </c:pt>
                <c:pt idx="10128">
                  <c:v>24894.321241000001</c:v>
                </c:pt>
                <c:pt idx="10129">
                  <c:v>24896.793201</c:v>
                </c:pt>
                <c:pt idx="10130">
                  <c:v>24899.249599999999</c:v>
                </c:pt>
                <c:pt idx="10131">
                  <c:v>24901.703129000001</c:v>
                </c:pt>
                <c:pt idx="10132">
                  <c:v>24904.163339999999</c:v>
                </c:pt>
                <c:pt idx="10133">
                  <c:v>24906.624354</c:v>
                </c:pt>
                <c:pt idx="10134">
                  <c:v>24909.068917000001</c:v>
                </c:pt>
                <c:pt idx="10135">
                  <c:v>24911.527267000001</c:v>
                </c:pt>
                <c:pt idx="10136">
                  <c:v>24913.979856999998</c:v>
                </c:pt>
                <c:pt idx="10137">
                  <c:v>24916.441886000001</c:v>
                </c:pt>
                <c:pt idx="10138">
                  <c:v>24918.891169999999</c:v>
                </c:pt>
                <c:pt idx="10139">
                  <c:v>24921.347935999998</c:v>
                </c:pt>
                <c:pt idx="10140">
                  <c:v>24923.802423000001</c:v>
                </c:pt>
                <c:pt idx="10141">
                  <c:v>24926.258723999999</c:v>
                </c:pt>
                <c:pt idx="10142">
                  <c:v>24928.751445999998</c:v>
                </c:pt>
                <c:pt idx="10143">
                  <c:v>24931.195648000001</c:v>
                </c:pt>
                <c:pt idx="10144">
                  <c:v>24933.650871000002</c:v>
                </c:pt>
                <c:pt idx="10145">
                  <c:v>24936.109171</c:v>
                </c:pt>
                <c:pt idx="10146">
                  <c:v>24938.560783000001</c:v>
                </c:pt>
                <c:pt idx="10147">
                  <c:v>24941.025532</c:v>
                </c:pt>
                <c:pt idx="10148">
                  <c:v>24943.479211999998</c:v>
                </c:pt>
                <c:pt idx="10149">
                  <c:v>24945.932244</c:v>
                </c:pt>
                <c:pt idx="10150">
                  <c:v>24948.385907</c:v>
                </c:pt>
                <c:pt idx="10151">
                  <c:v>24950.839110000001</c:v>
                </c:pt>
                <c:pt idx="10152">
                  <c:v>24953.302274000001</c:v>
                </c:pt>
                <c:pt idx="10153">
                  <c:v>24955.783012</c:v>
                </c:pt>
                <c:pt idx="10154">
                  <c:v>24958.250705999999</c:v>
                </c:pt>
                <c:pt idx="10155">
                  <c:v>24960.709669</c:v>
                </c:pt>
                <c:pt idx="10156">
                  <c:v>24963.175188000001</c:v>
                </c:pt>
                <c:pt idx="10157">
                  <c:v>24965.671246000002</c:v>
                </c:pt>
                <c:pt idx="10158">
                  <c:v>24968.134268000002</c:v>
                </c:pt>
                <c:pt idx="10159">
                  <c:v>24970.607886999998</c:v>
                </c:pt>
                <c:pt idx="10160">
                  <c:v>24973.054268</c:v>
                </c:pt>
                <c:pt idx="10161">
                  <c:v>24975.510856000001</c:v>
                </c:pt>
                <c:pt idx="10162">
                  <c:v>24977.973888</c:v>
                </c:pt>
                <c:pt idx="10163">
                  <c:v>24980.428653999999</c:v>
                </c:pt>
                <c:pt idx="10164">
                  <c:v>24982.883913999998</c:v>
                </c:pt>
                <c:pt idx="10165">
                  <c:v>24985.338331999999</c:v>
                </c:pt>
                <c:pt idx="10166">
                  <c:v>24987.803747000002</c:v>
                </c:pt>
                <c:pt idx="10167">
                  <c:v>24990.264197</c:v>
                </c:pt>
                <c:pt idx="10168">
                  <c:v>24992.731207000001</c:v>
                </c:pt>
                <c:pt idx="10169">
                  <c:v>24995.203626999999</c:v>
                </c:pt>
                <c:pt idx="10170">
                  <c:v>24997.655304</c:v>
                </c:pt>
                <c:pt idx="10171">
                  <c:v>25000.112261999999</c:v>
                </c:pt>
                <c:pt idx="10172">
                  <c:v>25002.571155000001</c:v>
                </c:pt>
                <c:pt idx="10173">
                  <c:v>25005.037826</c:v>
                </c:pt>
                <c:pt idx="10174">
                  <c:v>25007.508173999999</c:v>
                </c:pt>
                <c:pt idx="10175">
                  <c:v>25009.977221000001</c:v>
                </c:pt>
                <c:pt idx="10176">
                  <c:v>25012.432406</c:v>
                </c:pt>
                <c:pt idx="10177">
                  <c:v>25014.921556000001</c:v>
                </c:pt>
                <c:pt idx="10178">
                  <c:v>25017.373767000001</c:v>
                </c:pt>
                <c:pt idx="10179">
                  <c:v>25019.832590000002</c:v>
                </c:pt>
                <c:pt idx="10180">
                  <c:v>25022.287705999999</c:v>
                </c:pt>
                <c:pt idx="10181">
                  <c:v>25024.757834</c:v>
                </c:pt>
                <c:pt idx="10182">
                  <c:v>25027.213337000001</c:v>
                </c:pt>
                <c:pt idx="10183">
                  <c:v>25029.681869</c:v>
                </c:pt>
                <c:pt idx="10184">
                  <c:v>25032.152101</c:v>
                </c:pt>
                <c:pt idx="10185">
                  <c:v>25034.609981000001</c:v>
                </c:pt>
                <c:pt idx="10186">
                  <c:v>25037.064241</c:v>
                </c:pt>
                <c:pt idx="10187">
                  <c:v>25039.535731</c:v>
                </c:pt>
                <c:pt idx="10188">
                  <c:v>25041.987573999999</c:v>
                </c:pt>
                <c:pt idx="10189">
                  <c:v>25044.461434000001</c:v>
                </c:pt>
                <c:pt idx="10190">
                  <c:v>25046.920754999999</c:v>
                </c:pt>
                <c:pt idx="10191">
                  <c:v>25049.390872</c:v>
                </c:pt>
                <c:pt idx="10192">
                  <c:v>25051.857674999999</c:v>
                </c:pt>
                <c:pt idx="10193">
                  <c:v>25054.313879000001</c:v>
                </c:pt>
                <c:pt idx="10194">
                  <c:v>25056.766998999999</c:v>
                </c:pt>
                <c:pt idx="10195">
                  <c:v>25059.218746999999</c:v>
                </c:pt>
                <c:pt idx="10196">
                  <c:v>25061.674060000001</c:v>
                </c:pt>
                <c:pt idx="10197">
                  <c:v>25064.131825</c:v>
                </c:pt>
                <c:pt idx="10198">
                  <c:v>25066.606057000001</c:v>
                </c:pt>
                <c:pt idx="10199">
                  <c:v>25069.056605000002</c:v>
                </c:pt>
                <c:pt idx="10200">
                  <c:v>25071.517383999999</c:v>
                </c:pt>
                <c:pt idx="10201">
                  <c:v>25073.969153999999</c:v>
                </c:pt>
                <c:pt idx="10202">
                  <c:v>25076.422783999999</c:v>
                </c:pt>
                <c:pt idx="10203">
                  <c:v>25078.908371000001</c:v>
                </c:pt>
                <c:pt idx="10204">
                  <c:v>25081.379807000001</c:v>
                </c:pt>
                <c:pt idx="10205">
                  <c:v>25083.853750999999</c:v>
                </c:pt>
                <c:pt idx="10206">
                  <c:v>25086.304863000001</c:v>
                </c:pt>
                <c:pt idx="10207">
                  <c:v>25088.768296999999</c:v>
                </c:pt>
                <c:pt idx="10208">
                  <c:v>25091.225547999999</c:v>
                </c:pt>
                <c:pt idx="10209">
                  <c:v>25093.684912000001</c:v>
                </c:pt>
                <c:pt idx="10210">
                  <c:v>25096.133957999999</c:v>
                </c:pt>
                <c:pt idx="10211">
                  <c:v>25098.598633000001</c:v>
                </c:pt>
                <c:pt idx="10212">
                  <c:v>25101.052796</c:v>
                </c:pt>
                <c:pt idx="10213">
                  <c:v>25103.514702</c:v>
                </c:pt>
                <c:pt idx="10214">
                  <c:v>25105.963976999999</c:v>
                </c:pt>
                <c:pt idx="10215">
                  <c:v>25108.435876</c:v>
                </c:pt>
                <c:pt idx="10216">
                  <c:v>25110.895654</c:v>
                </c:pt>
                <c:pt idx="10217">
                  <c:v>25113.345125</c:v>
                </c:pt>
                <c:pt idx="10218">
                  <c:v>25115.804788000001</c:v>
                </c:pt>
                <c:pt idx="10219">
                  <c:v>25118.264995000001</c:v>
                </c:pt>
                <c:pt idx="10220">
                  <c:v>25120.720140000001</c:v>
                </c:pt>
                <c:pt idx="10221">
                  <c:v>25123.195215</c:v>
                </c:pt>
                <c:pt idx="10222">
                  <c:v>25125.646872000001</c:v>
                </c:pt>
                <c:pt idx="10223">
                  <c:v>25128.106275999999</c:v>
                </c:pt>
                <c:pt idx="10224">
                  <c:v>25130.567747000001</c:v>
                </c:pt>
                <c:pt idx="10225">
                  <c:v>25133.029363000001</c:v>
                </c:pt>
                <c:pt idx="10226">
                  <c:v>25135.488092</c:v>
                </c:pt>
                <c:pt idx="10227">
                  <c:v>25137.955801</c:v>
                </c:pt>
                <c:pt idx="10228">
                  <c:v>25140.411907000002</c:v>
                </c:pt>
                <c:pt idx="10229">
                  <c:v>25142.867716000001</c:v>
                </c:pt>
                <c:pt idx="10230">
                  <c:v>25145.325058999999</c:v>
                </c:pt>
                <c:pt idx="10231">
                  <c:v>25147.775641</c:v>
                </c:pt>
                <c:pt idx="10232">
                  <c:v>25150.233552999998</c:v>
                </c:pt>
                <c:pt idx="10233">
                  <c:v>25152.689956999999</c:v>
                </c:pt>
                <c:pt idx="10234">
                  <c:v>25155.141062999999</c:v>
                </c:pt>
                <c:pt idx="10235">
                  <c:v>25157.598812</c:v>
                </c:pt>
                <c:pt idx="10236">
                  <c:v>25160.052809000001</c:v>
                </c:pt>
                <c:pt idx="10237">
                  <c:v>25162.514165000001</c:v>
                </c:pt>
                <c:pt idx="10238">
                  <c:v>25164.962060000002</c:v>
                </c:pt>
                <c:pt idx="10239">
                  <c:v>25167.427281</c:v>
                </c:pt>
                <c:pt idx="10240">
                  <c:v>25169.875984999999</c:v>
                </c:pt>
                <c:pt idx="10241">
                  <c:v>25172.331226999999</c:v>
                </c:pt>
                <c:pt idx="10242">
                  <c:v>25174.803054</c:v>
                </c:pt>
                <c:pt idx="10243">
                  <c:v>25177.267156000002</c:v>
                </c:pt>
                <c:pt idx="10244">
                  <c:v>25179.745544000001</c:v>
                </c:pt>
                <c:pt idx="10245">
                  <c:v>25182.202574999999</c:v>
                </c:pt>
                <c:pt idx="10246">
                  <c:v>25184.651613999999</c:v>
                </c:pt>
                <c:pt idx="10247">
                  <c:v>25187.116112</c:v>
                </c:pt>
                <c:pt idx="10248">
                  <c:v>25189.577068999999</c:v>
                </c:pt>
                <c:pt idx="10249">
                  <c:v>25192.036386</c:v>
                </c:pt>
                <c:pt idx="10250">
                  <c:v>25194.486116</c:v>
                </c:pt>
                <c:pt idx="10251">
                  <c:v>25196.944568999999</c:v>
                </c:pt>
                <c:pt idx="10252">
                  <c:v>25199.400695</c:v>
                </c:pt>
                <c:pt idx="10253">
                  <c:v>25201.869696999998</c:v>
                </c:pt>
                <c:pt idx="10254">
                  <c:v>25204.329804000001</c:v>
                </c:pt>
                <c:pt idx="10255">
                  <c:v>25206.786684999999</c:v>
                </c:pt>
                <c:pt idx="10256">
                  <c:v>25209.241244000001</c:v>
                </c:pt>
                <c:pt idx="10257">
                  <c:v>25211.690922999998</c:v>
                </c:pt>
                <c:pt idx="10258">
                  <c:v>25214.157223999999</c:v>
                </c:pt>
                <c:pt idx="10259">
                  <c:v>25216.616235000001</c:v>
                </c:pt>
                <c:pt idx="10260">
                  <c:v>25219.064871999999</c:v>
                </c:pt>
                <c:pt idx="10261">
                  <c:v>25221.521218000002</c:v>
                </c:pt>
                <c:pt idx="10262">
                  <c:v>25223.978310999999</c:v>
                </c:pt>
                <c:pt idx="10263">
                  <c:v>25226.438579999998</c:v>
                </c:pt>
                <c:pt idx="10264">
                  <c:v>25228.902330000001</c:v>
                </c:pt>
                <c:pt idx="10265">
                  <c:v>25231.356706999999</c:v>
                </c:pt>
                <c:pt idx="10266">
                  <c:v>25233.840869</c:v>
                </c:pt>
                <c:pt idx="10267">
                  <c:v>25236.299920000001</c:v>
                </c:pt>
                <c:pt idx="10268">
                  <c:v>25238.749331999999</c:v>
                </c:pt>
                <c:pt idx="10269">
                  <c:v>25241.224278999998</c:v>
                </c:pt>
                <c:pt idx="10270">
                  <c:v>25243.725342000002</c:v>
                </c:pt>
                <c:pt idx="10271">
                  <c:v>25246.196035000001</c:v>
                </c:pt>
                <c:pt idx="10272">
                  <c:v>25248.649614999998</c:v>
                </c:pt>
                <c:pt idx="10273">
                  <c:v>25251.137901999999</c:v>
                </c:pt>
                <c:pt idx="10274">
                  <c:v>25253.598189</c:v>
                </c:pt>
                <c:pt idx="10275">
                  <c:v>25256.054903</c:v>
                </c:pt>
                <c:pt idx="10276">
                  <c:v>25258.520231999999</c:v>
                </c:pt>
                <c:pt idx="10277">
                  <c:v>25260.984</c:v>
                </c:pt>
                <c:pt idx="10278">
                  <c:v>25263.455582999999</c:v>
                </c:pt>
                <c:pt idx="10279">
                  <c:v>25265.907421</c:v>
                </c:pt>
                <c:pt idx="10280">
                  <c:v>25268.375559</c:v>
                </c:pt>
                <c:pt idx="10281">
                  <c:v>25270.861239999998</c:v>
                </c:pt>
                <c:pt idx="10282">
                  <c:v>25273.316541</c:v>
                </c:pt>
                <c:pt idx="10283">
                  <c:v>25275.778377999999</c:v>
                </c:pt>
                <c:pt idx="10284">
                  <c:v>25278.228883</c:v>
                </c:pt>
                <c:pt idx="10285">
                  <c:v>25280.677421</c:v>
                </c:pt>
                <c:pt idx="10286">
                  <c:v>25283.137079</c:v>
                </c:pt>
                <c:pt idx="10287">
                  <c:v>25285.589743</c:v>
                </c:pt>
                <c:pt idx="10288">
                  <c:v>25288.044860000002</c:v>
                </c:pt>
                <c:pt idx="10289">
                  <c:v>25290.535865999998</c:v>
                </c:pt>
                <c:pt idx="10290">
                  <c:v>25293.01226</c:v>
                </c:pt>
                <c:pt idx="10291">
                  <c:v>25295.461822000001</c:v>
                </c:pt>
                <c:pt idx="10292">
                  <c:v>25297.926109</c:v>
                </c:pt>
                <c:pt idx="10293">
                  <c:v>25300.372361999998</c:v>
                </c:pt>
                <c:pt idx="10294">
                  <c:v>25302.845772000001</c:v>
                </c:pt>
                <c:pt idx="10295">
                  <c:v>25305.313107000002</c:v>
                </c:pt>
                <c:pt idx="10296">
                  <c:v>25307.776755999999</c:v>
                </c:pt>
                <c:pt idx="10297">
                  <c:v>25310.231258</c:v>
                </c:pt>
                <c:pt idx="10298">
                  <c:v>25312.682121999998</c:v>
                </c:pt>
                <c:pt idx="10299">
                  <c:v>25315.139669</c:v>
                </c:pt>
                <c:pt idx="10300">
                  <c:v>25317.598086000002</c:v>
                </c:pt>
                <c:pt idx="10301">
                  <c:v>25320.046881999999</c:v>
                </c:pt>
                <c:pt idx="10302">
                  <c:v>25322.509020000001</c:v>
                </c:pt>
                <c:pt idx="10303">
                  <c:v>25324.974123</c:v>
                </c:pt>
                <c:pt idx="10304">
                  <c:v>25327.442289999999</c:v>
                </c:pt>
                <c:pt idx="10305">
                  <c:v>25329.921192999998</c:v>
                </c:pt>
                <c:pt idx="10306">
                  <c:v>25332.374887000002</c:v>
                </c:pt>
                <c:pt idx="10307">
                  <c:v>25334.833873</c:v>
                </c:pt>
                <c:pt idx="10308">
                  <c:v>25337.289840000001</c:v>
                </c:pt>
                <c:pt idx="10309">
                  <c:v>25339.755056000002</c:v>
                </c:pt>
                <c:pt idx="10310">
                  <c:v>25342.228747000001</c:v>
                </c:pt>
                <c:pt idx="10311">
                  <c:v>25344.683868</c:v>
                </c:pt>
                <c:pt idx="10312">
                  <c:v>25347.155767</c:v>
                </c:pt>
                <c:pt idx="10313">
                  <c:v>25349.635229</c:v>
                </c:pt>
                <c:pt idx="10314">
                  <c:v>25352.091058000002</c:v>
                </c:pt>
                <c:pt idx="10315">
                  <c:v>25354.544020000001</c:v>
                </c:pt>
                <c:pt idx="10316">
                  <c:v>25357.000389000001</c:v>
                </c:pt>
                <c:pt idx="10317">
                  <c:v>25359.447326000001</c:v>
                </c:pt>
                <c:pt idx="10318">
                  <c:v>25361.906042999999</c:v>
                </c:pt>
                <c:pt idx="10319">
                  <c:v>25364.358724999998</c:v>
                </c:pt>
                <c:pt idx="10320">
                  <c:v>25366.821123000002</c:v>
                </c:pt>
                <c:pt idx="10321">
                  <c:v>25369.278216999999</c:v>
                </c:pt>
                <c:pt idx="10322">
                  <c:v>25371.727296000001</c:v>
                </c:pt>
                <c:pt idx="10323">
                  <c:v>25374.196190999999</c:v>
                </c:pt>
                <c:pt idx="10324">
                  <c:v>25376.649161000001</c:v>
                </c:pt>
                <c:pt idx="10325">
                  <c:v>25379.140926</c:v>
                </c:pt>
                <c:pt idx="10326">
                  <c:v>25381.611140000001</c:v>
                </c:pt>
                <c:pt idx="10327">
                  <c:v>25384.085389</c:v>
                </c:pt>
                <c:pt idx="10328">
                  <c:v>25386.556823999999</c:v>
                </c:pt>
                <c:pt idx="10329">
                  <c:v>25389.003902</c:v>
                </c:pt>
                <c:pt idx="10330">
                  <c:v>25391.478027000001</c:v>
                </c:pt>
                <c:pt idx="10331">
                  <c:v>25393.950018</c:v>
                </c:pt>
                <c:pt idx="10332">
                  <c:v>25396.444817</c:v>
                </c:pt>
                <c:pt idx="10333">
                  <c:v>25398.901989000002</c:v>
                </c:pt>
                <c:pt idx="10334">
                  <c:v>25401.367574</c:v>
                </c:pt>
                <c:pt idx="10335">
                  <c:v>25403.823714999999</c:v>
                </c:pt>
                <c:pt idx="10336">
                  <c:v>25406.277532</c:v>
                </c:pt>
                <c:pt idx="10337">
                  <c:v>25408.738814</c:v>
                </c:pt>
                <c:pt idx="10338">
                  <c:v>25411.189694000001</c:v>
                </c:pt>
                <c:pt idx="10339">
                  <c:v>25413.657241000001</c:v>
                </c:pt>
                <c:pt idx="10340">
                  <c:v>25416.110189999999</c:v>
                </c:pt>
                <c:pt idx="10341">
                  <c:v>25418.56393</c:v>
                </c:pt>
                <c:pt idx="10342">
                  <c:v>25421.020186000002</c:v>
                </c:pt>
                <c:pt idx="10343">
                  <c:v>25423.48359</c:v>
                </c:pt>
                <c:pt idx="10344">
                  <c:v>25425.948175000001</c:v>
                </c:pt>
                <c:pt idx="10345">
                  <c:v>25428.407681000001</c:v>
                </c:pt>
                <c:pt idx="10346">
                  <c:v>25430.880811999999</c:v>
                </c:pt>
                <c:pt idx="10347">
                  <c:v>25433.336372999998</c:v>
                </c:pt>
                <c:pt idx="10348">
                  <c:v>25435.791757999999</c:v>
                </c:pt>
                <c:pt idx="10349">
                  <c:v>25438.254283999999</c:v>
                </c:pt>
                <c:pt idx="10350">
                  <c:v>25440.711009999999</c:v>
                </c:pt>
                <c:pt idx="10351">
                  <c:v>25443.166912000001</c:v>
                </c:pt>
                <c:pt idx="10352">
                  <c:v>25445.619427000001</c:v>
                </c:pt>
                <c:pt idx="10353">
                  <c:v>25448.083252</c:v>
                </c:pt>
                <c:pt idx="10354">
                  <c:v>25450.531923999999</c:v>
                </c:pt>
                <c:pt idx="10355">
                  <c:v>25452.990156</c:v>
                </c:pt>
                <c:pt idx="10356">
                  <c:v>25455.441922999998</c:v>
                </c:pt>
                <c:pt idx="10357">
                  <c:v>25457.894066000001</c:v>
                </c:pt>
                <c:pt idx="10358">
                  <c:v>25460.365751000001</c:v>
                </c:pt>
                <c:pt idx="10359">
                  <c:v>25462.844332000001</c:v>
                </c:pt>
                <c:pt idx="10360">
                  <c:v>25465.288601</c:v>
                </c:pt>
                <c:pt idx="10361">
                  <c:v>25467.746597000001</c:v>
                </c:pt>
                <c:pt idx="10362">
                  <c:v>25470.204603999999</c:v>
                </c:pt>
                <c:pt idx="10363">
                  <c:v>25472.665613000001</c:v>
                </c:pt>
                <c:pt idx="10364">
                  <c:v>25475.119124000001</c:v>
                </c:pt>
                <c:pt idx="10365">
                  <c:v>25477.575867</c:v>
                </c:pt>
                <c:pt idx="10366">
                  <c:v>25480.026984</c:v>
                </c:pt>
                <c:pt idx="10367">
                  <c:v>25482.491858000001</c:v>
                </c:pt>
                <c:pt idx="10368">
                  <c:v>25484.942827999999</c:v>
                </c:pt>
                <c:pt idx="10369">
                  <c:v>25487.395818000001</c:v>
                </c:pt>
                <c:pt idx="10370">
                  <c:v>25489.871125999998</c:v>
                </c:pt>
                <c:pt idx="10371">
                  <c:v>25492.331559999999</c:v>
                </c:pt>
                <c:pt idx="10372">
                  <c:v>25494.799311999999</c:v>
                </c:pt>
                <c:pt idx="10373">
                  <c:v>25497.248039999999</c:v>
                </c:pt>
                <c:pt idx="10374">
                  <c:v>25499.707418999998</c:v>
                </c:pt>
                <c:pt idx="10375">
                  <c:v>25502.197141000001</c:v>
                </c:pt>
                <c:pt idx="10376">
                  <c:v>25504.660198000001</c:v>
                </c:pt>
                <c:pt idx="10377">
                  <c:v>25507.120169999998</c:v>
                </c:pt>
                <c:pt idx="10378">
                  <c:v>25509.581528999999</c:v>
                </c:pt>
                <c:pt idx="10379">
                  <c:v>25512.024397000001</c:v>
                </c:pt>
                <c:pt idx="10380">
                  <c:v>25514.489019000001</c:v>
                </c:pt>
                <c:pt idx="10381">
                  <c:v>25516.939679999999</c:v>
                </c:pt>
                <c:pt idx="10382">
                  <c:v>25519.405847000002</c:v>
                </c:pt>
                <c:pt idx="10383">
                  <c:v>25521.873003000001</c:v>
                </c:pt>
                <c:pt idx="10384">
                  <c:v>25524.331534000001</c:v>
                </c:pt>
                <c:pt idx="10385">
                  <c:v>25526.80774</c:v>
                </c:pt>
                <c:pt idx="10386">
                  <c:v>25529.279596</c:v>
                </c:pt>
                <c:pt idx="10387">
                  <c:v>25531.735349999999</c:v>
                </c:pt>
                <c:pt idx="10388">
                  <c:v>25534.193948</c:v>
                </c:pt>
                <c:pt idx="10389">
                  <c:v>25536.664602000001</c:v>
                </c:pt>
                <c:pt idx="10390">
                  <c:v>25539.120946999999</c:v>
                </c:pt>
                <c:pt idx="10391">
                  <c:v>25541.573836</c:v>
                </c:pt>
                <c:pt idx="10392">
                  <c:v>25544.032694000001</c:v>
                </c:pt>
                <c:pt idx="10393">
                  <c:v>25546.506657000002</c:v>
                </c:pt>
                <c:pt idx="10394">
                  <c:v>25548.969292000002</c:v>
                </c:pt>
                <c:pt idx="10395">
                  <c:v>25551.423713</c:v>
                </c:pt>
                <c:pt idx="10396">
                  <c:v>25553.883783000001</c:v>
                </c:pt>
                <c:pt idx="10397">
                  <c:v>25556.347723999999</c:v>
                </c:pt>
                <c:pt idx="10398">
                  <c:v>25558.836214999999</c:v>
                </c:pt>
                <c:pt idx="10399">
                  <c:v>25561.30745</c:v>
                </c:pt>
                <c:pt idx="10400">
                  <c:v>25563.781745</c:v>
                </c:pt>
                <c:pt idx="10401">
                  <c:v>25566.241051000001</c:v>
                </c:pt>
                <c:pt idx="10402">
                  <c:v>25568.700905999998</c:v>
                </c:pt>
                <c:pt idx="10403">
                  <c:v>25571.156125000001</c:v>
                </c:pt>
                <c:pt idx="10404">
                  <c:v>25573.607122000001</c:v>
                </c:pt>
                <c:pt idx="10405">
                  <c:v>25576.082351000001</c:v>
                </c:pt>
                <c:pt idx="10406">
                  <c:v>25578.531817999999</c:v>
                </c:pt>
                <c:pt idx="10407">
                  <c:v>25580.986155999999</c:v>
                </c:pt>
                <c:pt idx="10408">
                  <c:v>25583.458589999998</c:v>
                </c:pt>
                <c:pt idx="10409">
                  <c:v>25585.925190000002</c:v>
                </c:pt>
                <c:pt idx="10410">
                  <c:v>25588.415927999999</c:v>
                </c:pt>
                <c:pt idx="10411">
                  <c:v>25590.886051000001</c:v>
                </c:pt>
                <c:pt idx="10412">
                  <c:v>25593.358832000002</c:v>
                </c:pt>
                <c:pt idx="10413">
                  <c:v>25595.824761</c:v>
                </c:pt>
                <c:pt idx="10414">
                  <c:v>25598.285701000001</c:v>
                </c:pt>
                <c:pt idx="10415">
                  <c:v>25600.734251999998</c:v>
                </c:pt>
                <c:pt idx="10416">
                  <c:v>25603.218766000002</c:v>
                </c:pt>
                <c:pt idx="10417">
                  <c:v>25605.70004</c:v>
                </c:pt>
                <c:pt idx="10418">
                  <c:v>25608.200938999998</c:v>
                </c:pt>
                <c:pt idx="10419">
                  <c:v>25610.650053000001</c:v>
                </c:pt>
                <c:pt idx="10420">
                  <c:v>25613.109073</c:v>
                </c:pt>
                <c:pt idx="10421">
                  <c:v>25615.568257999999</c:v>
                </c:pt>
                <c:pt idx="10422">
                  <c:v>25618.033974000002</c:v>
                </c:pt>
                <c:pt idx="10423">
                  <c:v>25620.505761</c:v>
                </c:pt>
                <c:pt idx="10424">
                  <c:v>25622.958157000001</c:v>
                </c:pt>
                <c:pt idx="10425">
                  <c:v>25625.416805000001</c:v>
                </c:pt>
                <c:pt idx="10426">
                  <c:v>25627.889895</c:v>
                </c:pt>
                <c:pt idx="10427">
                  <c:v>25630.341970000001</c:v>
                </c:pt>
                <c:pt idx="10428">
                  <c:v>25632.814639</c:v>
                </c:pt>
                <c:pt idx="10429">
                  <c:v>25635.271553999999</c:v>
                </c:pt>
                <c:pt idx="10430">
                  <c:v>25637.7487</c:v>
                </c:pt>
                <c:pt idx="10431">
                  <c:v>25640.200980000001</c:v>
                </c:pt>
                <c:pt idx="10432">
                  <c:v>25642.66231</c:v>
                </c:pt>
                <c:pt idx="10433">
                  <c:v>25645.127228000001</c:v>
                </c:pt>
                <c:pt idx="10434">
                  <c:v>25647.582235999998</c:v>
                </c:pt>
                <c:pt idx="10435">
                  <c:v>25650.038409000001</c:v>
                </c:pt>
                <c:pt idx="10436">
                  <c:v>25652.489913000001</c:v>
                </c:pt>
                <c:pt idx="10437">
                  <c:v>25654.947382999999</c:v>
                </c:pt>
                <c:pt idx="10438">
                  <c:v>25657.419559000002</c:v>
                </c:pt>
                <c:pt idx="10439">
                  <c:v>25659.877954</c:v>
                </c:pt>
                <c:pt idx="10440">
                  <c:v>25662.350402</c:v>
                </c:pt>
                <c:pt idx="10441">
                  <c:v>25664.834277000002</c:v>
                </c:pt>
                <c:pt idx="10442">
                  <c:v>25667.301393999998</c:v>
                </c:pt>
                <c:pt idx="10443">
                  <c:v>25669.760634999999</c:v>
                </c:pt>
                <c:pt idx="10444">
                  <c:v>25672.209783999999</c:v>
                </c:pt>
                <c:pt idx="10445">
                  <c:v>25674.667244</c:v>
                </c:pt>
                <c:pt idx="10446">
                  <c:v>25677.117055999999</c:v>
                </c:pt>
                <c:pt idx="10447">
                  <c:v>25679.583930000001</c:v>
                </c:pt>
                <c:pt idx="10448">
                  <c:v>25682.044618</c:v>
                </c:pt>
                <c:pt idx="10449">
                  <c:v>25684.511225999999</c:v>
                </c:pt>
                <c:pt idx="10450">
                  <c:v>25686.957891999999</c:v>
                </c:pt>
                <c:pt idx="10451">
                  <c:v>25689.416835</c:v>
                </c:pt>
                <c:pt idx="10452">
                  <c:v>25691.873199000001</c:v>
                </c:pt>
                <c:pt idx="10453">
                  <c:v>25694.347858000001</c:v>
                </c:pt>
                <c:pt idx="10454">
                  <c:v>25696.801920000002</c:v>
                </c:pt>
                <c:pt idx="10455">
                  <c:v>25699.278667999999</c:v>
                </c:pt>
                <c:pt idx="10456">
                  <c:v>25701.74712</c:v>
                </c:pt>
                <c:pt idx="10457">
                  <c:v>25704.211927</c:v>
                </c:pt>
                <c:pt idx="10458">
                  <c:v>25706.664213</c:v>
                </c:pt>
                <c:pt idx="10459">
                  <c:v>25709.129370999999</c:v>
                </c:pt>
                <c:pt idx="10460">
                  <c:v>25711.591637000001</c:v>
                </c:pt>
                <c:pt idx="10461">
                  <c:v>25714.047536999999</c:v>
                </c:pt>
                <c:pt idx="10462">
                  <c:v>25716.520716999999</c:v>
                </c:pt>
                <c:pt idx="10463">
                  <c:v>25718.971172000001</c:v>
                </c:pt>
                <c:pt idx="10464">
                  <c:v>25721.439563</c:v>
                </c:pt>
                <c:pt idx="10465">
                  <c:v>25723.902087999999</c:v>
                </c:pt>
                <c:pt idx="10466">
                  <c:v>25726.378293000002</c:v>
                </c:pt>
                <c:pt idx="10467">
                  <c:v>25728.858108</c:v>
                </c:pt>
                <c:pt idx="10468">
                  <c:v>25731.310408000001</c:v>
                </c:pt>
                <c:pt idx="10469">
                  <c:v>25733.778113</c:v>
                </c:pt>
                <c:pt idx="10470">
                  <c:v>25736.25172</c:v>
                </c:pt>
                <c:pt idx="10471">
                  <c:v>25738.702933</c:v>
                </c:pt>
                <c:pt idx="10472">
                  <c:v>25741.187120999999</c:v>
                </c:pt>
                <c:pt idx="10473">
                  <c:v>25743.643818</c:v>
                </c:pt>
                <c:pt idx="10474">
                  <c:v>25746.134661</c:v>
                </c:pt>
                <c:pt idx="10475">
                  <c:v>25748.588887000002</c:v>
                </c:pt>
                <c:pt idx="10476">
                  <c:v>25751.037041</c:v>
                </c:pt>
                <c:pt idx="10477">
                  <c:v>25753.491866</c:v>
                </c:pt>
                <c:pt idx="10478">
                  <c:v>25755.948537</c:v>
                </c:pt>
                <c:pt idx="10479">
                  <c:v>25758.411047000001</c:v>
                </c:pt>
                <c:pt idx="10480">
                  <c:v>25760.867892999999</c:v>
                </c:pt>
                <c:pt idx="10481">
                  <c:v>25763.319124000001</c:v>
                </c:pt>
                <c:pt idx="10482">
                  <c:v>25765.781085999999</c:v>
                </c:pt>
                <c:pt idx="10483">
                  <c:v>25768.254762</c:v>
                </c:pt>
                <c:pt idx="10484">
                  <c:v>25770.701332000001</c:v>
                </c:pt>
                <c:pt idx="10485">
                  <c:v>25773.162202</c:v>
                </c:pt>
                <c:pt idx="10486">
                  <c:v>25775.631697000001</c:v>
                </c:pt>
                <c:pt idx="10487">
                  <c:v>25778.105707999999</c:v>
                </c:pt>
                <c:pt idx="10488">
                  <c:v>25780.557044000001</c:v>
                </c:pt>
                <c:pt idx="10489">
                  <c:v>25783.039624000001</c:v>
                </c:pt>
                <c:pt idx="10490">
                  <c:v>25785.488724999999</c:v>
                </c:pt>
                <c:pt idx="10491">
                  <c:v>25787.964848</c:v>
                </c:pt>
                <c:pt idx="10492">
                  <c:v>25790.424975000002</c:v>
                </c:pt>
                <c:pt idx="10493">
                  <c:v>25792.874587999999</c:v>
                </c:pt>
                <c:pt idx="10494">
                  <c:v>25795.335187000001</c:v>
                </c:pt>
                <c:pt idx="10495">
                  <c:v>25797.791631</c:v>
                </c:pt>
                <c:pt idx="10496">
                  <c:v>25800.248973000002</c:v>
                </c:pt>
                <c:pt idx="10497">
                  <c:v>25802.714635</c:v>
                </c:pt>
                <c:pt idx="10498">
                  <c:v>25805.170833</c:v>
                </c:pt>
                <c:pt idx="10499">
                  <c:v>25807.622936</c:v>
                </c:pt>
                <c:pt idx="10500">
                  <c:v>25810.077813</c:v>
                </c:pt>
                <c:pt idx="10501">
                  <c:v>25812.542694</c:v>
                </c:pt>
                <c:pt idx="10502">
                  <c:v>25814.992377999999</c:v>
                </c:pt>
                <c:pt idx="10503">
                  <c:v>25817.451765999998</c:v>
                </c:pt>
                <c:pt idx="10504">
                  <c:v>25819.907325</c:v>
                </c:pt>
                <c:pt idx="10505">
                  <c:v>25822.373334</c:v>
                </c:pt>
                <c:pt idx="10506">
                  <c:v>25824.822339999999</c:v>
                </c:pt>
                <c:pt idx="10507">
                  <c:v>25827.282362999998</c:v>
                </c:pt>
                <c:pt idx="10508">
                  <c:v>25829.752258</c:v>
                </c:pt>
                <c:pt idx="10509">
                  <c:v>25832.245585000001</c:v>
                </c:pt>
                <c:pt idx="10510">
                  <c:v>25834.701555</c:v>
                </c:pt>
                <c:pt idx="10511">
                  <c:v>25837.190224000002</c:v>
                </c:pt>
                <c:pt idx="10512">
                  <c:v>25839.676072999999</c:v>
                </c:pt>
                <c:pt idx="10513">
                  <c:v>25842.124441</c:v>
                </c:pt>
                <c:pt idx="10514">
                  <c:v>25844.585438999999</c:v>
                </c:pt>
                <c:pt idx="10515">
                  <c:v>25847.039849000001</c:v>
                </c:pt>
                <c:pt idx="10516">
                  <c:v>25849.494401</c:v>
                </c:pt>
                <c:pt idx="10517">
                  <c:v>25851.954430999998</c:v>
                </c:pt>
                <c:pt idx="10518">
                  <c:v>25854.415831999999</c:v>
                </c:pt>
                <c:pt idx="10519">
                  <c:v>25856.871676999999</c:v>
                </c:pt>
                <c:pt idx="10520">
                  <c:v>25859.325702999999</c:v>
                </c:pt>
                <c:pt idx="10521">
                  <c:v>25861.778893999999</c:v>
                </c:pt>
                <c:pt idx="10522">
                  <c:v>25864.235213</c:v>
                </c:pt>
                <c:pt idx="10523">
                  <c:v>25866.691691</c:v>
                </c:pt>
                <c:pt idx="10524">
                  <c:v>25869.162152000001</c:v>
                </c:pt>
                <c:pt idx="10525">
                  <c:v>25871.629636999998</c:v>
                </c:pt>
                <c:pt idx="10526">
                  <c:v>25874.095227999998</c:v>
                </c:pt>
                <c:pt idx="10527">
                  <c:v>25876.543753000002</c:v>
                </c:pt>
                <c:pt idx="10528">
                  <c:v>25879.003911</c:v>
                </c:pt>
                <c:pt idx="10529">
                  <c:v>25881.473851999999</c:v>
                </c:pt>
                <c:pt idx="10530">
                  <c:v>25883.949054000001</c:v>
                </c:pt>
                <c:pt idx="10531">
                  <c:v>25886.416419000001</c:v>
                </c:pt>
                <c:pt idx="10532">
                  <c:v>25888.891271</c:v>
                </c:pt>
                <c:pt idx="10533">
                  <c:v>25891.370139999999</c:v>
                </c:pt>
                <c:pt idx="10534">
                  <c:v>25893.831647999999</c:v>
                </c:pt>
                <c:pt idx="10535">
                  <c:v>25896.280923999999</c:v>
                </c:pt>
                <c:pt idx="10536">
                  <c:v>25898.752388000001</c:v>
                </c:pt>
                <c:pt idx="10537">
                  <c:v>25901.222237000002</c:v>
                </c:pt>
                <c:pt idx="10538">
                  <c:v>25903.696963999999</c:v>
                </c:pt>
                <c:pt idx="10539">
                  <c:v>25906.147260999998</c:v>
                </c:pt>
                <c:pt idx="10540">
                  <c:v>25908.610994999999</c:v>
                </c:pt>
                <c:pt idx="10541">
                  <c:v>25911.063717000001</c:v>
                </c:pt>
                <c:pt idx="10542">
                  <c:v>25913.536445999998</c:v>
                </c:pt>
                <c:pt idx="10543">
                  <c:v>25915.988318</c:v>
                </c:pt>
                <c:pt idx="10544">
                  <c:v>25918.441535999998</c:v>
                </c:pt>
                <c:pt idx="10545">
                  <c:v>25920.899387000001</c:v>
                </c:pt>
                <c:pt idx="10546">
                  <c:v>25923.358337999998</c:v>
                </c:pt>
                <c:pt idx="10547">
                  <c:v>25925.837350000002</c:v>
                </c:pt>
                <c:pt idx="10548">
                  <c:v>25928.295676999998</c:v>
                </c:pt>
                <c:pt idx="10549">
                  <c:v>25930.753403999999</c:v>
                </c:pt>
                <c:pt idx="10550">
                  <c:v>25933.220863999999</c:v>
                </c:pt>
                <c:pt idx="10551">
                  <c:v>25935.709257999999</c:v>
                </c:pt>
                <c:pt idx="10552">
                  <c:v>25938.164838000001</c:v>
                </c:pt>
                <c:pt idx="10553">
                  <c:v>25940.624446999998</c:v>
                </c:pt>
                <c:pt idx="10554">
                  <c:v>25943.081236000002</c:v>
                </c:pt>
                <c:pt idx="10555">
                  <c:v>25945.549614</c:v>
                </c:pt>
                <c:pt idx="10556">
                  <c:v>25948.000142000001</c:v>
                </c:pt>
                <c:pt idx="10557">
                  <c:v>25950.452043000001</c:v>
                </c:pt>
                <c:pt idx="10558">
                  <c:v>25952.910967</c:v>
                </c:pt>
                <c:pt idx="10559">
                  <c:v>25955.367570999999</c:v>
                </c:pt>
                <c:pt idx="10560">
                  <c:v>25957.829175999999</c:v>
                </c:pt>
                <c:pt idx="10561">
                  <c:v>25960.30428</c:v>
                </c:pt>
                <c:pt idx="10562">
                  <c:v>25962.759276000001</c:v>
                </c:pt>
                <c:pt idx="10563">
                  <c:v>25965.219963</c:v>
                </c:pt>
                <c:pt idx="10564">
                  <c:v>25967.68924</c:v>
                </c:pt>
                <c:pt idx="10565">
                  <c:v>25970.144072999999</c:v>
                </c:pt>
                <c:pt idx="10566">
                  <c:v>25972.615173999999</c:v>
                </c:pt>
                <c:pt idx="10567">
                  <c:v>25975.064440999999</c:v>
                </c:pt>
                <c:pt idx="10568">
                  <c:v>25977.524549000002</c:v>
                </c:pt>
                <c:pt idx="10569">
                  <c:v>25980.007609</c:v>
                </c:pt>
                <c:pt idx="10570">
                  <c:v>25982.464298999999</c:v>
                </c:pt>
                <c:pt idx="10571">
                  <c:v>25984.914164000002</c:v>
                </c:pt>
                <c:pt idx="10572">
                  <c:v>25987.368927</c:v>
                </c:pt>
                <c:pt idx="10573">
                  <c:v>25989.861353</c:v>
                </c:pt>
                <c:pt idx="10574">
                  <c:v>25992.313665000001</c:v>
                </c:pt>
                <c:pt idx="10575">
                  <c:v>25994.780084999999</c:v>
                </c:pt>
                <c:pt idx="10576">
                  <c:v>25997.241235000001</c:v>
                </c:pt>
                <c:pt idx="10577">
                  <c:v>25999.691926</c:v>
                </c:pt>
                <c:pt idx="10578">
                  <c:v>26002.144268</c:v>
                </c:pt>
                <c:pt idx="10579">
                  <c:v>26004.620645999999</c:v>
                </c:pt>
                <c:pt idx="10580">
                  <c:v>26007.072691000001</c:v>
                </c:pt>
                <c:pt idx="10581">
                  <c:v>26009.529084999998</c:v>
                </c:pt>
                <c:pt idx="10582">
                  <c:v>26011.976166</c:v>
                </c:pt>
                <c:pt idx="10583">
                  <c:v>26014.43982</c:v>
                </c:pt>
                <c:pt idx="10584">
                  <c:v>26016.905129999999</c:v>
                </c:pt>
                <c:pt idx="10585">
                  <c:v>26019.358034000001</c:v>
                </c:pt>
                <c:pt idx="10586">
                  <c:v>26021.848116000001</c:v>
                </c:pt>
                <c:pt idx="10587">
                  <c:v>26024.318214999999</c:v>
                </c:pt>
                <c:pt idx="10588">
                  <c:v>26026.770954</c:v>
                </c:pt>
                <c:pt idx="10589">
                  <c:v>26029.229909000001</c:v>
                </c:pt>
                <c:pt idx="10590">
                  <c:v>26031.713197000001</c:v>
                </c:pt>
                <c:pt idx="10591">
                  <c:v>26034.172140999999</c:v>
                </c:pt>
                <c:pt idx="10592">
                  <c:v>26036.628047999999</c:v>
                </c:pt>
                <c:pt idx="10593">
                  <c:v>26039.094366000001</c:v>
                </c:pt>
                <c:pt idx="10594">
                  <c:v>26041.556858</c:v>
                </c:pt>
                <c:pt idx="10595">
                  <c:v>26044.015421</c:v>
                </c:pt>
                <c:pt idx="10596">
                  <c:v>26046.470153999999</c:v>
                </c:pt>
                <c:pt idx="10597">
                  <c:v>26048.923053999999</c:v>
                </c:pt>
                <c:pt idx="10598">
                  <c:v>26051.371562</c:v>
                </c:pt>
                <c:pt idx="10599">
                  <c:v>26053.844730000001</c:v>
                </c:pt>
                <c:pt idx="10600">
                  <c:v>26056.304615000001</c:v>
                </c:pt>
                <c:pt idx="10601">
                  <c:v>26058.769767999998</c:v>
                </c:pt>
                <c:pt idx="10602">
                  <c:v>26061.239565</c:v>
                </c:pt>
                <c:pt idx="10603">
                  <c:v>26063.690895</c:v>
                </c:pt>
                <c:pt idx="10604">
                  <c:v>26066.163092999999</c:v>
                </c:pt>
                <c:pt idx="10605">
                  <c:v>26068.639325</c:v>
                </c:pt>
                <c:pt idx="10606">
                  <c:v>26071.088694999999</c:v>
                </c:pt>
                <c:pt idx="10607">
                  <c:v>26073.550689</c:v>
                </c:pt>
                <c:pt idx="10608">
                  <c:v>26076.00677</c:v>
                </c:pt>
                <c:pt idx="10609">
                  <c:v>26078.482679000001</c:v>
                </c:pt>
                <c:pt idx="10610">
                  <c:v>26080.95203</c:v>
                </c:pt>
                <c:pt idx="10611">
                  <c:v>26083.400271999999</c:v>
                </c:pt>
                <c:pt idx="10612">
                  <c:v>26085.859232999999</c:v>
                </c:pt>
                <c:pt idx="10613">
                  <c:v>26088.322569</c:v>
                </c:pt>
                <c:pt idx="10614">
                  <c:v>26090.769388000001</c:v>
                </c:pt>
                <c:pt idx="10615">
                  <c:v>26093.250668000001</c:v>
                </c:pt>
                <c:pt idx="10616">
                  <c:v>26095.703831999999</c:v>
                </c:pt>
                <c:pt idx="10617">
                  <c:v>26098.155742999999</c:v>
                </c:pt>
                <c:pt idx="10618">
                  <c:v>26100.614613000002</c:v>
                </c:pt>
                <c:pt idx="10619">
                  <c:v>26103.070653999999</c:v>
                </c:pt>
                <c:pt idx="10620">
                  <c:v>26105.529895</c:v>
                </c:pt>
                <c:pt idx="10621">
                  <c:v>26108.011310000002</c:v>
                </c:pt>
                <c:pt idx="10622">
                  <c:v>26110.465940999999</c:v>
                </c:pt>
                <c:pt idx="10623">
                  <c:v>26112.920275</c:v>
                </c:pt>
                <c:pt idx="10624">
                  <c:v>26115.369887000001</c:v>
                </c:pt>
                <c:pt idx="10625">
                  <c:v>26117.831101</c:v>
                </c:pt>
                <c:pt idx="10626">
                  <c:v>26120.281140999999</c:v>
                </c:pt>
                <c:pt idx="10627">
                  <c:v>26122.738321000001</c:v>
                </c:pt>
                <c:pt idx="10628">
                  <c:v>26125.210993000001</c:v>
                </c:pt>
                <c:pt idx="10629">
                  <c:v>26127.678243999999</c:v>
                </c:pt>
                <c:pt idx="10630">
                  <c:v>26130.131970999999</c:v>
                </c:pt>
                <c:pt idx="10631">
                  <c:v>26132.596879000001</c:v>
                </c:pt>
                <c:pt idx="10632">
                  <c:v>26135.052672999998</c:v>
                </c:pt>
                <c:pt idx="10633">
                  <c:v>26137.533036000001</c:v>
                </c:pt>
                <c:pt idx="10634">
                  <c:v>26140.003828000001</c:v>
                </c:pt>
                <c:pt idx="10635">
                  <c:v>26142.472002999999</c:v>
                </c:pt>
                <c:pt idx="10636">
                  <c:v>26144.942139999999</c:v>
                </c:pt>
                <c:pt idx="10637">
                  <c:v>26147.426409</c:v>
                </c:pt>
                <c:pt idx="10638">
                  <c:v>26149.881056999999</c:v>
                </c:pt>
                <c:pt idx="10639">
                  <c:v>26152.354198000001</c:v>
                </c:pt>
                <c:pt idx="10640">
                  <c:v>26154.808087000001</c:v>
                </c:pt>
                <c:pt idx="10641">
                  <c:v>26157.261154</c:v>
                </c:pt>
                <c:pt idx="10642">
                  <c:v>26159.721879000001</c:v>
                </c:pt>
                <c:pt idx="10643">
                  <c:v>26162.179611</c:v>
                </c:pt>
                <c:pt idx="10644">
                  <c:v>26164.65137</c:v>
                </c:pt>
                <c:pt idx="10645">
                  <c:v>26167.098066999999</c:v>
                </c:pt>
                <c:pt idx="10646">
                  <c:v>26169.555319999999</c:v>
                </c:pt>
                <c:pt idx="10647">
                  <c:v>26172.010190000001</c:v>
                </c:pt>
                <c:pt idx="10648">
                  <c:v>26174.486233</c:v>
                </c:pt>
                <c:pt idx="10649">
                  <c:v>26176.948340999999</c:v>
                </c:pt>
                <c:pt idx="10650">
                  <c:v>26179.424832000001</c:v>
                </c:pt>
                <c:pt idx="10651">
                  <c:v>26181.877159</c:v>
                </c:pt>
                <c:pt idx="10652">
                  <c:v>26184.367610000001</c:v>
                </c:pt>
                <c:pt idx="10653">
                  <c:v>26186.822934</c:v>
                </c:pt>
                <c:pt idx="10654">
                  <c:v>26189.278731999999</c:v>
                </c:pt>
                <c:pt idx="10655">
                  <c:v>26191.735573000002</c:v>
                </c:pt>
                <c:pt idx="10656">
                  <c:v>26194.182215000001</c:v>
                </c:pt>
                <c:pt idx="10657">
                  <c:v>26196.641056</c:v>
                </c:pt>
                <c:pt idx="10658">
                  <c:v>26199.115876</c:v>
                </c:pt>
                <c:pt idx="10659">
                  <c:v>26201.573316000002</c:v>
                </c:pt>
                <c:pt idx="10660">
                  <c:v>26204.027704</c:v>
                </c:pt>
                <c:pt idx="10661">
                  <c:v>26206.477094999998</c:v>
                </c:pt>
                <c:pt idx="10662">
                  <c:v>26208.939875</c:v>
                </c:pt>
                <c:pt idx="10663">
                  <c:v>26211.395960000002</c:v>
                </c:pt>
                <c:pt idx="10664">
                  <c:v>26213.865140999998</c:v>
                </c:pt>
                <c:pt idx="10665">
                  <c:v>26216.317286000001</c:v>
                </c:pt>
                <c:pt idx="10666">
                  <c:v>26218.781786</c:v>
                </c:pt>
                <c:pt idx="10667">
                  <c:v>26221.232167999999</c:v>
                </c:pt>
                <c:pt idx="10668">
                  <c:v>26223.708785999999</c:v>
                </c:pt>
                <c:pt idx="10669">
                  <c:v>26226.163897999999</c:v>
                </c:pt>
                <c:pt idx="10670">
                  <c:v>26228.62097</c:v>
                </c:pt>
                <c:pt idx="10671">
                  <c:v>26231.067449999999</c:v>
                </c:pt>
                <c:pt idx="10672">
                  <c:v>26233.527923000001</c:v>
                </c:pt>
                <c:pt idx="10673">
                  <c:v>26235.976140999999</c:v>
                </c:pt>
                <c:pt idx="10674">
                  <c:v>26238.455367999999</c:v>
                </c:pt>
                <c:pt idx="10675">
                  <c:v>26240.904822</c:v>
                </c:pt>
                <c:pt idx="10676">
                  <c:v>26243.365579000001</c:v>
                </c:pt>
                <c:pt idx="10677">
                  <c:v>26245.818243999998</c:v>
                </c:pt>
                <c:pt idx="10678">
                  <c:v>26248.275023999999</c:v>
                </c:pt>
                <c:pt idx="10679">
                  <c:v>26250.73011</c:v>
                </c:pt>
                <c:pt idx="10680">
                  <c:v>26253.187336999999</c:v>
                </c:pt>
                <c:pt idx="10681">
                  <c:v>26255.640288999999</c:v>
                </c:pt>
                <c:pt idx="10682">
                  <c:v>26258.087043</c:v>
                </c:pt>
                <c:pt idx="10683">
                  <c:v>26260.562841999999</c:v>
                </c:pt>
                <c:pt idx="10684">
                  <c:v>26263.063726</c:v>
                </c:pt>
                <c:pt idx="10685">
                  <c:v>26265.519057000001</c:v>
                </c:pt>
                <c:pt idx="10686">
                  <c:v>26267.978885</c:v>
                </c:pt>
                <c:pt idx="10687">
                  <c:v>26270.425067</c:v>
                </c:pt>
                <c:pt idx="10688">
                  <c:v>26272.894101000002</c:v>
                </c:pt>
                <c:pt idx="10689">
                  <c:v>26275.364280999998</c:v>
                </c:pt>
                <c:pt idx="10690">
                  <c:v>26277.834658</c:v>
                </c:pt>
                <c:pt idx="10691">
                  <c:v>26280.324852999998</c:v>
                </c:pt>
                <c:pt idx="10692">
                  <c:v>26282.795795000002</c:v>
                </c:pt>
                <c:pt idx="10693">
                  <c:v>26285.287783</c:v>
                </c:pt>
                <c:pt idx="10694">
                  <c:v>26287.747877999998</c:v>
                </c:pt>
                <c:pt idx="10695">
                  <c:v>26290.219731000001</c:v>
                </c:pt>
                <c:pt idx="10696">
                  <c:v>26292.665323000001</c:v>
                </c:pt>
                <c:pt idx="10697">
                  <c:v>26295.128272999998</c:v>
                </c:pt>
                <c:pt idx="10698">
                  <c:v>26297.582865</c:v>
                </c:pt>
                <c:pt idx="10699">
                  <c:v>26300.040098000001</c:v>
                </c:pt>
                <c:pt idx="10700">
                  <c:v>26302.499871</c:v>
                </c:pt>
                <c:pt idx="10701">
                  <c:v>26304.949206000001</c:v>
                </c:pt>
                <c:pt idx="10702">
                  <c:v>26307.408126999999</c:v>
                </c:pt>
                <c:pt idx="10703">
                  <c:v>26309.891885000001</c:v>
                </c:pt>
                <c:pt idx="10704">
                  <c:v>26312.361078999998</c:v>
                </c:pt>
                <c:pt idx="10705">
                  <c:v>26314.819650000001</c:v>
                </c:pt>
                <c:pt idx="10706">
                  <c:v>26317.268393999999</c:v>
                </c:pt>
                <c:pt idx="10707">
                  <c:v>26319.736831999999</c:v>
                </c:pt>
                <c:pt idx="10708">
                  <c:v>26322.211418999999</c:v>
                </c:pt>
                <c:pt idx="10709">
                  <c:v>26324.667919</c:v>
                </c:pt>
                <c:pt idx="10710">
                  <c:v>26327.116126000001</c:v>
                </c:pt>
                <c:pt idx="10711">
                  <c:v>26329.590294000001</c:v>
                </c:pt>
                <c:pt idx="10712">
                  <c:v>26332.047261</c:v>
                </c:pt>
                <c:pt idx="10713">
                  <c:v>26334.506376000001</c:v>
                </c:pt>
                <c:pt idx="10714">
                  <c:v>26336.957932000001</c:v>
                </c:pt>
                <c:pt idx="10715">
                  <c:v>26339.409586999998</c:v>
                </c:pt>
                <c:pt idx="10716">
                  <c:v>26341.885036</c:v>
                </c:pt>
                <c:pt idx="10717">
                  <c:v>26344.338388</c:v>
                </c:pt>
                <c:pt idx="10718">
                  <c:v>26346.794428000001</c:v>
                </c:pt>
                <c:pt idx="10719">
                  <c:v>26349.275091</c:v>
                </c:pt>
                <c:pt idx="10720">
                  <c:v>26351.748296999998</c:v>
                </c:pt>
                <c:pt idx="10721">
                  <c:v>26354.216216000001</c:v>
                </c:pt>
                <c:pt idx="10722">
                  <c:v>26356.68909</c:v>
                </c:pt>
                <c:pt idx="10723">
                  <c:v>26359.155097999999</c:v>
                </c:pt>
                <c:pt idx="10724">
                  <c:v>26361.615081</c:v>
                </c:pt>
                <c:pt idx="10725">
                  <c:v>26364.087307000002</c:v>
                </c:pt>
                <c:pt idx="10726">
                  <c:v>26366.533955999999</c:v>
                </c:pt>
                <c:pt idx="10727">
                  <c:v>26368.989838000001</c:v>
                </c:pt>
                <c:pt idx="10728">
                  <c:v>26371.443810000001</c:v>
                </c:pt>
                <c:pt idx="10729">
                  <c:v>26373.924192999999</c:v>
                </c:pt>
                <c:pt idx="10730">
                  <c:v>26376.371962000001</c:v>
                </c:pt>
                <c:pt idx="10731">
                  <c:v>26378.830120999999</c:v>
                </c:pt>
                <c:pt idx="10732">
                  <c:v>26381.283380000001</c:v>
                </c:pt>
                <c:pt idx="10733">
                  <c:v>26383.732561000001</c:v>
                </c:pt>
                <c:pt idx="10734">
                  <c:v>26386.188011999999</c:v>
                </c:pt>
                <c:pt idx="10735">
                  <c:v>26388.666948999999</c:v>
                </c:pt>
                <c:pt idx="10736">
                  <c:v>26391.130948999999</c:v>
                </c:pt>
                <c:pt idx="10737">
                  <c:v>26393.590069000002</c:v>
                </c:pt>
                <c:pt idx="10738">
                  <c:v>26396.063219</c:v>
                </c:pt>
                <c:pt idx="10739">
                  <c:v>26398.525969999999</c:v>
                </c:pt>
                <c:pt idx="10740">
                  <c:v>26400.97565</c:v>
                </c:pt>
                <c:pt idx="10741">
                  <c:v>26403.464312</c:v>
                </c:pt>
                <c:pt idx="10742">
                  <c:v>26405.944342999999</c:v>
                </c:pt>
                <c:pt idx="10743">
                  <c:v>26408.416839000001</c:v>
                </c:pt>
                <c:pt idx="10744">
                  <c:v>26410.866838000002</c:v>
                </c:pt>
                <c:pt idx="10745">
                  <c:v>26413.327259000002</c:v>
                </c:pt>
                <c:pt idx="10746">
                  <c:v>26415.785879999999</c:v>
                </c:pt>
                <c:pt idx="10747">
                  <c:v>26418.234712000001</c:v>
                </c:pt>
                <c:pt idx="10748">
                  <c:v>26420.711256999999</c:v>
                </c:pt>
                <c:pt idx="10749">
                  <c:v>26423.162555999999</c:v>
                </c:pt>
                <c:pt idx="10750">
                  <c:v>26425.627279</c:v>
                </c:pt>
                <c:pt idx="10751">
                  <c:v>26428.08467</c:v>
                </c:pt>
                <c:pt idx="10752">
                  <c:v>26430.539241999999</c:v>
                </c:pt>
                <c:pt idx="10753">
                  <c:v>26432.991031000001</c:v>
                </c:pt>
                <c:pt idx="10754">
                  <c:v>26435.446894000001</c:v>
                </c:pt>
                <c:pt idx="10755">
                  <c:v>26437.918815000001</c:v>
                </c:pt>
                <c:pt idx="10756">
                  <c:v>26440.373264999998</c:v>
                </c:pt>
                <c:pt idx="10757">
                  <c:v>26442.858671000002</c:v>
                </c:pt>
                <c:pt idx="10758">
                  <c:v>26445.313624999999</c:v>
                </c:pt>
                <c:pt idx="10759">
                  <c:v>26447.785946</c:v>
                </c:pt>
                <c:pt idx="10760">
                  <c:v>26450.242053999998</c:v>
                </c:pt>
                <c:pt idx="10761">
                  <c:v>26452.689323999999</c:v>
                </c:pt>
                <c:pt idx="10762">
                  <c:v>26455.152038</c:v>
                </c:pt>
                <c:pt idx="10763">
                  <c:v>26457.603023</c:v>
                </c:pt>
                <c:pt idx="10764">
                  <c:v>26460.082447000001</c:v>
                </c:pt>
                <c:pt idx="10765">
                  <c:v>26462.538371999999</c:v>
                </c:pt>
                <c:pt idx="10766">
                  <c:v>26464.998973000002</c:v>
                </c:pt>
                <c:pt idx="10767">
                  <c:v>26467.476707999998</c:v>
                </c:pt>
                <c:pt idx="10768">
                  <c:v>26469.927383999999</c:v>
                </c:pt>
                <c:pt idx="10769">
                  <c:v>26472.391658</c:v>
                </c:pt>
                <c:pt idx="10770">
                  <c:v>26474.847938999999</c:v>
                </c:pt>
                <c:pt idx="10771">
                  <c:v>26477.310081</c:v>
                </c:pt>
                <c:pt idx="10772">
                  <c:v>26479.795988000002</c:v>
                </c:pt>
                <c:pt idx="10773">
                  <c:v>26482.247039000002</c:v>
                </c:pt>
                <c:pt idx="10774">
                  <c:v>26484.736654</c:v>
                </c:pt>
                <c:pt idx="10775">
                  <c:v>26487.190423</c:v>
                </c:pt>
                <c:pt idx="10776">
                  <c:v>26489.642066</c:v>
                </c:pt>
                <c:pt idx="10777">
                  <c:v>26492.149673</c:v>
                </c:pt>
                <c:pt idx="10778">
                  <c:v>26494.611202</c:v>
                </c:pt>
                <c:pt idx="10779">
                  <c:v>26497.063610000001</c:v>
                </c:pt>
                <c:pt idx="10780">
                  <c:v>26499.521174000001</c:v>
                </c:pt>
                <c:pt idx="10781">
                  <c:v>26501.977995000001</c:v>
                </c:pt>
                <c:pt idx="10782">
                  <c:v>26504.423696000002</c:v>
                </c:pt>
                <c:pt idx="10783">
                  <c:v>26506.910065</c:v>
                </c:pt>
                <c:pt idx="10784">
                  <c:v>26509.370956999999</c:v>
                </c:pt>
                <c:pt idx="10785">
                  <c:v>26511.826246000001</c:v>
                </c:pt>
                <c:pt idx="10786">
                  <c:v>26514.273566</c:v>
                </c:pt>
                <c:pt idx="10787">
                  <c:v>26516.732886000002</c:v>
                </c:pt>
                <c:pt idx="10788">
                  <c:v>26519.193564000001</c:v>
                </c:pt>
                <c:pt idx="10789">
                  <c:v>26521.661704999999</c:v>
                </c:pt>
                <c:pt idx="10790">
                  <c:v>26524.114087999998</c:v>
                </c:pt>
                <c:pt idx="10791">
                  <c:v>26526.592385</c:v>
                </c:pt>
                <c:pt idx="10792">
                  <c:v>26529.046119999999</c:v>
                </c:pt>
                <c:pt idx="10793">
                  <c:v>26531.505867</c:v>
                </c:pt>
                <c:pt idx="10794">
                  <c:v>26533.956943000001</c:v>
                </c:pt>
                <c:pt idx="10795">
                  <c:v>26536.432723999998</c:v>
                </c:pt>
                <c:pt idx="10796">
                  <c:v>26538.896049999999</c:v>
                </c:pt>
                <c:pt idx="10797">
                  <c:v>26541.370274000001</c:v>
                </c:pt>
                <c:pt idx="10798">
                  <c:v>26543.829753999999</c:v>
                </c:pt>
                <c:pt idx="10799">
                  <c:v>26546.275387000002</c:v>
                </c:pt>
                <c:pt idx="10800">
                  <c:v>26548.736078000002</c:v>
                </c:pt>
                <c:pt idx="10801">
                  <c:v>26551.191428999999</c:v>
                </c:pt>
                <c:pt idx="10802">
                  <c:v>26553.666046999999</c:v>
                </c:pt>
                <c:pt idx="10803">
                  <c:v>26556.135586</c:v>
                </c:pt>
                <c:pt idx="10804">
                  <c:v>26558.591236</c:v>
                </c:pt>
                <c:pt idx="10805">
                  <c:v>26561.051199000001</c:v>
                </c:pt>
                <c:pt idx="10806">
                  <c:v>26563.522376000001</c:v>
                </c:pt>
                <c:pt idx="10807">
                  <c:v>26565.998898000002</c:v>
                </c:pt>
                <c:pt idx="10808">
                  <c:v>26568.454162999999</c:v>
                </c:pt>
                <c:pt idx="10809">
                  <c:v>26570.908873</c:v>
                </c:pt>
                <c:pt idx="10810">
                  <c:v>26573.380851999998</c:v>
                </c:pt>
                <c:pt idx="10811">
                  <c:v>26575.844345000001</c:v>
                </c:pt>
                <c:pt idx="10812">
                  <c:v>26578.296768</c:v>
                </c:pt>
                <c:pt idx="10813">
                  <c:v>26580.756241999999</c:v>
                </c:pt>
                <c:pt idx="10814">
                  <c:v>26583.216703999999</c:v>
                </c:pt>
                <c:pt idx="10815">
                  <c:v>26585.689907</c:v>
                </c:pt>
                <c:pt idx="10816">
                  <c:v>26588.140753</c:v>
                </c:pt>
                <c:pt idx="10817">
                  <c:v>26590.601535000002</c:v>
                </c:pt>
                <c:pt idx="10818">
                  <c:v>26593.054957</c:v>
                </c:pt>
                <c:pt idx="10819">
                  <c:v>26595.511366999999</c:v>
                </c:pt>
                <c:pt idx="10820">
                  <c:v>26597.970154999999</c:v>
                </c:pt>
                <c:pt idx="10821">
                  <c:v>26600.438448000001</c:v>
                </c:pt>
                <c:pt idx="10822">
                  <c:v>26602.903871999999</c:v>
                </c:pt>
                <c:pt idx="10823">
                  <c:v>26605.38983</c:v>
                </c:pt>
                <c:pt idx="10824">
                  <c:v>26607.856814999999</c:v>
                </c:pt>
                <c:pt idx="10825">
                  <c:v>26610.302909000002</c:v>
                </c:pt>
                <c:pt idx="10826">
                  <c:v>26612.78312</c:v>
                </c:pt>
                <c:pt idx="10827">
                  <c:v>26615.246781999998</c:v>
                </c:pt>
                <c:pt idx="10828">
                  <c:v>26617.705548000002</c:v>
                </c:pt>
                <c:pt idx="10829">
                  <c:v>26620.165096000001</c:v>
                </c:pt>
                <c:pt idx="10830">
                  <c:v>26622.628917999999</c:v>
                </c:pt>
                <c:pt idx="10831">
                  <c:v>26625.096752000001</c:v>
                </c:pt>
                <c:pt idx="10832">
                  <c:v>26627.552417999999</c:v>
                </c:pt>
                <c:pt idx="10833">
                  <c:v>26630.016748999999</c:v>
                </c:pt>
                <c:pt idx="10834">
                  <c:v>26632.482743</c:v>
                </c:pt>
                <c:pt idx="10835">
                  <c:v>26634.93418</c:v>
                </c:pt>
                <c:pt idx="10836">
                  <c:v>26637.387991</c:v>
                </c:pt>
                <c:pt idx="10837">
                  <c:v>26639.85282</c:v>
                </c:pt>
                <c:pt idx="10838">
                  <c:v>26642.299857000002</c:v>
                </c:pt>
                <c:pt idx="10839">
                  <c:v>26644.759755999999</c:v>
                </c:pt>
                <c:pt idx="10840">
                  <c:v>26647.222836000001</c:v>
                </c:pt>
                <c:pt idx="10841">
                  <c:v>26649.670448000001</c:v>
                </c:pt>
                <c:pt idx="10842">
                  <c:v>26652.134662</c:v>
                </c:pt>
                <c:pt idx="10843">
                  <c:v>26654.583178000001</c:v>
                </c:pt>
                <c:pt idx="10844">
                  <c:v>26657.042772000001</c:v>
                </c:pt>
                <c:pt idx="10845">
                  <c:v>26659.493586000001</c:v>
                </c:pt>
                <c:pt idx="10846">
                  <c:v>26661.960278999999</c:v>
                </c:pt>
                <c:pt idx="10847">
                  <c:v>26664.411790999999</c:v>
                </c:pt>
                <c:pt idx="10848">
                  <c:v>26666.880798999999</c:v>
                </c:pt>
                <c:pt idx="10849">
                  <c:v>26669.346185999999</c:v>
                </c:pt>
                <c:pt idx="10850">
                  <c:v>26671.800401</c:v>
                </c:pt>
                <c:pt idx="10851">
                  <c:v>26674.250444000001</c:v>
                </c:pt>
                <c:pt idx="10852">
                  <c:v>26676.709631000002</c:v>
                </c:pt>
                <c:pt idx="10853">
                  <c:v>26679.165931</c:v>
                </c:pt>
                <c:pt idx="10854">
                  <c:v>26681.624006999999</c:v>
                </c:pt>
                <c:pt idx="10855">
                  <c:v>26684.085384999998</c:v>
                </c:pt>
                <c:pt idx="10856">
                  <c:v>26686.550186</c:v>
                </c:pt>
                <c:pt idx="10857">
                  <c:v>26689.005938999999</c:v>
                </c:pt>
                <c:pt idx="10858">
                  <c:v>26691.477768000001</c:v>
                </c:pt>
                <c:pt idx="10859">
                  <c:v>26693.9542</c:v>
                </c:pt>
                <c:pt idx="10860">
                  <c:v>26696.426054</c:v>
                </c:pt>
                <c:pt idx="10861">
                  <c:v>26698.887957999999</c:v>
                </c:pt>
                <c:pt idx="10862">
                  <c:v>26701.364656999998</c:v>
                </c:pt>
                <c:pt idx="10863">
                  <c:v>26703.815909000001</c:v>
                </c:pt>
                <c:pt idx="10864">
                  <c:v>26706.277607</c:v>
                </c:pt>
                <c:pt idx="10865">
                  <c:v>26708.737241999999</c:v>
                </c:pt>
                <c:pt idx="10866">
                  <c:v>26711.188269999999</c:v>
                </c:pt>
                <c:pt idx="10867">
                  <c:v>26713.656567999999</c:v>
                </c:pt>
                <c:pt idx="10868">
                  <c:v>26716.117859999998</c:v>
                </c:pt>
                <c:pt idx="10869">
                  <c:v>26718.564148000001</c:v>
                </c:pt>
                <c:pt idx="10870">
                  <c:v>26721.024979000002</c:v>
                </c:pt>
                <c:pt idx="10871">
                  <c:v>26723.512546000002</c:v>
                </c:pt>
                <c:pt idx="10872">
                  <c:v>26725.984746999999</c:v>
                </c:pt>
                <c:pt idx="10873">
                  <c:v>26728.475334999999</c:v>
                </c:pt>
                <c:pt idx="10874">
                  <c:v>26730.940752999999</c:v>
                </c:pt>
                <c:pt idx="10875">
                  <c:v>26733.404716000001</c:v>
                </c:pt>
                <c:pt idx="10876">
                  <c:v>26735.888605</c:v>
                </c:pt>
                <c:pt idx="10877">
                  <c:v>26738.361973999999</c:v>
                </c:pt>
                <c:pt idx="10878">
                  <c:v>26740.817976999999</c:v>
                </c:pt>
                <c:pt idx="10879">
                  <c:v>26743.275344999998</c:v>
                </c:pt>
                <c:pt idx="10880">
                  <c:v>26745.738727</c:v>
                </c:pt>
                <c:pt idx="10881">
                  <c:v>26748.207698999999</c:v>
                </c:pt>
                <c:pt idx="10882">
                  <c:v>26750.676243999998</c:v>
                </c:pt>
                <c:pt idx="10883">
                  <c:v>26753.138548999999</c:v>
                </c:pt>
                <c:pt idx="10884">
                  <c:v>26755.609694999999</c:v>
                </c:pt>
                <c:pt idx="10885">
                  <c:v>26758.061124</c:v>
                </c:pt>
                <c:pt idx="10886">
                  <c:v>26760.517902</c:v>
                </c:pt>
                <c:pt idx="10887">
                  <c:v>26762.978883</c:v>
                </c:pt>
                <c:pt idx="10888">
                  <c:v>26765.428848</c:v>
                </c:pt>
                <c:pt idx="10889">
                  <c:v>26767.891238</c:v>
                </c:pt>
                <c:pt idx="10890">
                  <c:v>26770.347098999999</c:v>
                </c:pt>
                <c:pt idx="10891">
                  <c:v>26772.813198</c:v>
                </c:pt>
                <c:pt idx="10892">
                  <c:v>26775.285981000001</c:v>
                </c:pt>
                <c:pt idx="10893">
                  <c:v>26777.747769000001</c:v>
                </c:pt>
                <c:pt idx="10894">
                  <c:v>26780.200966</c:v>
                </c:pt>
                <c:pt idx="10895">
                  <c:v>26782.652918</c:v>
                </c:pt>
                <c:pt idx="10896">
                  <c:v>26785.123606000001</c:v>
                </c:pt>
                <c:pt idx="10897">
                  <c:v>26787.578094</c:v>
                </c:pt>
                <c:pt idx="10898">
                  <c:v>26790.036956</c:v>
                </c:pt>
                <c:pt idx="10899">
                  <c:v>26792.494032999999</c:v>
                </c:pt>
                <c:pt idx="10900">
                  <c:v>26794.974268000002</c:v>
                </c:pt>
                <c:pt idx="10901">
                  <c:v>26797.463727999999</c:v>
                </c:pt>
                <c:pt idx="10902">
                  <c:v>26799.928188999998</c:v>
                </c:pt>
                <c:pt idx="10903">
                  <c:v>26802.407221000001</c:v>
                </c:pt>
                <c:pt idx="10904">
                  <c:v>26804.871693000001</c:v>
                </c:pt>
                <c:pt idx="10905">
                  <c:v>26807.341226</c:v>
                </c:pt>
                <c:pt idx="10906">
                  <c:v>26809.821638000001</c:v>
                </c:pt>
                <c:pt idx="10907">
                  <c:v>26812.270291000001</c:v>
                </c:pt>
                <c:pt idx="10908">
                  <c:v>26814.723095000001</c:v>
                </c:pt>
                <c:pt idx="10909">
                  <c:v>26817.197929000002</c:v>
                </c:pt>
                <c:pt idx="10910">
                  <c:v>26819.670258999999</c:v>
                </c:pt>
                <c:pt idx="10911">
                  <c:v>26822.140561</c:v>
                </c:pt>
                <c:pt idx="10912">
                  <c:v>26824.595305999999</c:v>
                </c:pt>
                <c:pt idx="10913">
                  <c:v>26827.050564000001</c:v>
                </c:pt>
                <c:pt idx="10914">
                  <c:v>26829.510117000002</c:v>
                </c:pt>
                <c:pt idx="10915">
                  <c:v>26831.966402999999</c:v>
                </c:pt>
                <c:pt idx="10916">
                  <c:v>26834.419703</c:v>
                </c:pt>
                <c:pt idx="10917">
                  <c:v>26836.877114999999</c:v>
                </c:pt>
                <c:pt idx="10918">
                  <c:v>26839.357306000002</c:v>
                </c:pt>
                <c:pt idx="10919">
                  <c:v>26841.808914000001</c:v>
                </c:pt>
                <c:pt idx="10920">
                  <c:v>26844.268329999999</c:v>
                </c:pt>
                <c:pt idx="10921">
                  <c:v>26846.732049999999</c:v>
                </c:pt>
                <c:pt idx="10922">
                  <c:v>26849.193228</c:v>
                </c:pt>
                <c:pt idx="10923">
                  <c:v>26851.644264999999</c:v>
                </c:pt>
                <c:pt idx="10924">
                  <c:v>26854.096969999999</c:v>
                </c:pt>
                <c:pt idx="10925">
                  <c:v>26856.564968999999</c:v>
                </c:pt>
                <c:pt idx="10926">
                  <c:v>26859.023064000001</c:v>
                </c:pt>
                <c:pt idx="10927">
                  <c:v>26861.502892</c:v>
                </c:pt>
                <c:pt idx="10928">
                  <c:v>26863.950885999999</c:v>
                </c:pt>
                <c:pt idx="10929">
                  <c:v>26866.403941</c:v>
                </c:pt>
                <c:pt idx="10930">
                  <c:v>26868.861626000002</c:v>
                </c:pt>
                <c:pt idx="10931">
                  <c:v>26871.333856000001</c:v>
                </c:pt>
                <c:pt idx="10932">
                  <c:v>26873.786700000001</c:v>
                </c:pt>
                <c:pt idx="10933">
                  <c:v>26876.254862999998</c:v>
                </c:pt>
                <c:pt idx="10934">
                  <c:v>26878.718119000001</c:v>
                </c:pt>
                <c:pt idx="10935">
                  <c:v>26881.181943</c:v>
                </c:pt>
                <c:pt idx="10936">
                  <c:v>26883.639373000002</c:v>
                </c:pt>
                <c:pt idx="10937">
                  <c:v>26886.095406</c:v>
                </c:pt>
                <c:pt idx="10938">
                  <c:v>26888.552334</c:v>
                </c:pt>
                <c:pt idx="10939">
                  <c:v>26891.013621999999</c:v>
                </c:pt>
                <c:pt idx="10940">
                  <c:v>26893.460741999999</c:v>
                </c:pt>
                <c:pt idx="10941">
                  <c:v>26895.913389000001</c:v>
                </c:pt>
                <c:pt idx="10942">
                  <c:v>26898.370792000002</c:v>
                </c:pt>
                <c:pt idx="10943">
                  <c:v>26900.831137000001</c:v>
                </c:pt>
                <c:pt idx="10944">
                  <c:v>26903.311042000001</c:v>
                </c:pt>
                <c:pt idx="10945">
                  <c:v>26905.769359000002</c:v>
                </c:pt>
                <c:pt idx="10946">
                  <c:v>26908.236552999999</c:v>
                </c:pt>
                <c:pt idx="10947">
                  <c:v>26910.720830999999</c:v>
                </c:pt>
                <c:pt idx="10948">
                  <c:v>26913.196326000001</c:v>
                </c:pt>
                <c:pt idx="10949">
                  <c:v>26915.651985</c:v>
                </c:pt>
                <c:pt idx="10950">
                  <c:v>26918.103920000001</c:v>
                </c:pt>
                <c:pt idx="10951">
                  <c:v>26920.597255000001</c:v>
                </c:pt>
                <c:pt idx="10952">
                  <c:v>26923.048202000002</c:v>
                </c:pt>
                <c:pt idx="10953">
                  <c:v>26925.500123000002</c:v>
                </c:pt>
                <c:pt idx="10954">
                  <c:v>26927.972549999999</c:v>
                </c:pt>
                <c:pt idx="10955">
                  <c:v>26930.430141000001</c:v>
                </c:pt>
                <c:pt idx="10956">
                  <c:v>26932.888889999998</c:v>
                </c:pt>
                <c:pt idx="10957">
                  <c:v>26935.348336999999</c:v>
                </c:pt>
                <c:pt idx="10958">
                  <c:v>26937.81768</c:v>
                </c:pt>
                <c:pt idx="10959">
                  <c:v>26940.265915</c:v>
                </c:pt>
                <c:pt idx="10960">
                  <c:v>26942.733998</c:v>
                </c:pt>
                <c:pt idx="10961">
                  <c:v>26945.199262999999</c:v>
                </c:pt>
                <c:pt idx="10962">
                  <c:v>26947.653444</c:v>
                </c:pt>
                <c:pt idx="10963">
                  <c:v>26950.100725</c:v>
                </c:pt>
                <c:pt idx="10964">
                  <c:v>26952.573882000001</c:v>
                </c:pt>
                <c:pt idx="10965">
                  <c:v>26955.030326</c:v>
                </c:pt>
                <c:pt idx="10966">
                  <c:v>26957.483823999999</c:v>
                </c:pt>
                <c:pt idx="10967">
                  <c:v>26959.971668999999</c:v>
                </c:pt>
                <c:pt idx="10968">
                  <c:v>26962.457384000001</c:v>
                </c:pt>
                <c:pt idx="10969">
                  <c:v>26964.927230000001</c:v>
                </c:pt>
                <c:pt idx="10970">
                  <c:v>26967.385847000001</c:v>
                </c:pt>
                <c:pt idx="10971">
                  <c:v>26969.837256999999</c:v>
                </c:pt>
                <c:pt idx="10972">
                  <c:v>26972.291885999999</c:v>
                </c:pt>
                <c:pt idx="10973">
                  <c:v>26974.760855</c:v>
                </c:pt>
                <c:pt idx="10974">
                  <c:v>26977.233362999999</c:v>
                </c:pt>
                <c:pt idx="10975">
                  <c:v>26979.693218</c:v>
                </c:pt>
                <c:pt idx="10976">
                  <c:v>26982.157175</c:v>
                </c:pt>
                <c:pt idx="10977">
                  <c:v>26984.612743999998</c:v>
                </c:pt>
                <c:pt idx="10978">
                  <c:v>26987.065842</c:v>
                </c:pt>
                <c:pt idx="10979">
                  <c:v>26989.558602000001</c:v>
                </c:pt>
                <c:pt idx="10980">
                  <c:v>26992.011974000001</c:v>
                </c:pt>
                <c:pt idx="10981">
                  <c:v>26994.46976</c:v>
                </c:pt>
                <c:pt idx="10982">
                  <c:v>26996.924921000002</c:v>
                </c:pt>
                <c:pt idx="10983">
                  <c:v>26999.385356999999</c:v>
                </c:pt>
                <c:pt idx="10984">
                  <c:v>27001.856993000001</c:v>
                </c:pt>
                <c:pt idx="10985">
                  <c:v>27004.328010000001</c:v>
                </c:pt>
                <c:pt idx="10986">
                  <c:v>27006.797126000001</c:v>
                </c:pt>
                <c:pt idx="10987">
                  <c:v>27009.249240000001</c:v>
                </c:pt>
                <c:pt idx="10988">
                  <c:v>27011.715378000001</c:v>
                </c:pt>
                <c:pt idx="10989">
                  <c:v>27014.175308000002</c:v>
                </c:pt>
                <c:pt idx="10990">
                  <c:v>27016.637651000001</c:v>
                </c:pt>
                <c:pt idx="10991">
                  <c:v>27019.093428</c:v>
                </c:pt>
                <c:pt idx="10992">
                  <c:v>27021.567169999998</c:v>
                </c:pt>
                <c:pt idx="10993">
                  <c:v>27024.031357</c:v>
                </c:pt>
                <c:pt idx="10994">
                  <c:v>27026.495695000001</c:v>
                </c:pt>
                <c:pt idx="10995">
                  <c:v>27028.958060000001</c:v>
                </c:pt>
                <c:pt idx="10996">
                  <c:v>27031.41764</c:v>
                </c:pt>
                <c:pt idx="10997">
                  <c:v>27033.870713</c:v>
                </c:pt>
                <c:pt idx="10998">
                  <c:v>27036.329106000001</c:v>
                </c:pt>
                <c:pt idx="10999">
                  <c:v>27038.786237</c:v>
                </c:pt>
                <c:pt idx="11000">
                  <c:v>27041.259408999998</c:v>
                </c:pt>
                <c:pt idx="11001">
                  <c:v>27043.713293000001</c:v>
                </c:pt>
                <c:pt idx="11002">
                  <c:v>27046.162918999999</c:v>
                </c:pt>
                <c:pt idx="11003">
                  <c:v>27048.623264999998</c:v>
                </c:pt>
                <c:pt idx="11004">
                  <c:v>27051.074915000001</c:v>
                </c:pt>
                <c:pt idx="11005">
                  <c:v>27053.533263000001</c:v>
                </c:pt>
                <c:pt idx="11006">
                  <c:v>27056.004383</c:v>
                </c:pt>
                <c:pt idx="11007">
                  <c:v>27058.452841999999</c:v>
                </c:pt>
                <c:pt idx="11008">
                  <c:v>27060.926085999999</c:v>
                </c:pt>
                <c:pt idx="11009">
                  <c:v>27063.390636</c:v>
                </c:pt>
                <c:pt idx="11010">
                  <c:v>27065.848804000001</c:v>
                </c:pt>
                <c:pt idx="11011">
                  <c:v>27068.322259</c:v>
                </c:pt>
                <c:pt idx="11012">
                  <c:v>27070.779226999999</c:v>
                </c:pt>
                <c:pt idx="11013">
                  <c:v>27073.232690000001</c:v>
                </c:pt>
                <c:pt idx="11014">
                  <c:v>27075.703740000001</c:v>
                </c:pt>
                <c:pt idx="11015">
                  <c:v>27078.180562000001</c:v>
                </c:pt>
                <c:pt idx="11016">
                  <c:v>27080.642814999999</c:v>
                </c:pt>
                <c:pt idx="11017">
                  <c:v>27083.100156</c:v>
                </c:pt>
                <c:pt idx="11018">
                  <c:v>27085.557565999999</c:v>
                </c:pt>
                <c:pt idx="11019">
                  <c:v>27088.009339</c:v>
                </c:pt>
                <c:pt idx="11020">
                  <c:v>27090.464892</c:v>
                </c:pt>
                <c:pt idx="11021">
                  <c:v>27092.923552</c:v>
                </c:pt>
                <c:pt idx="11022">
                  <c:v>27095.397108000001</c:v>
                </c:pt>
                <c:pt idx="11023">
                  <c:v>27097.879290000001</c:v>
                </c:pt>
                <c:pt idx="11024">
                  <c:v>27100.335568999999</c:v>
                </c:pt>
                <c:pt idx="11025">
                  <c:v>27102.806871000001</c:v>
                </c:pt>
                <c:pt idx="11026">
                  <c:v>27105.264575000001</c:v>
                </c:pt>
                <c:pt idx="11027">
                  <c:v>27107.731868999999</c:v>
                </c:pt>
                <c:pt idx="11028">
                  <c:v>27110.184245</c:v>
                </c:pt>
                <c:pt idx="11029">
                  <c:v>27112.667932</c:v>
                </c:pt>
                <c:pt idx="11030">
                  <c:v>27115.146083</c:v>
                </c:pt>
                <c:pt idx="11031">
                  <c:v>27117.612852999999</c:v>
                </c:pt>
                <c:pt idx="11032">
                  <c:v>27120.081957999999</c:v>
                </c:pt>
                <c:pt idx="11033">
                  <c:v>27122.533318000002</c:v>
                </c:pt>
                <c:pt idx="11034">
                  <c:v>27124.983012000001</c:v>
                </c:pt>
                <c:pt idx="11035">
                  <c:v>27127.451581000001</c:v>
                </c:pt>
                <c:pt idx="11036">
                  <c:v>27129.904439999998</c:v>
                </c:pt>
                <c:pt idx="11037">
                  <c:v>27132.354727999998</c:v>
                </c:pt>
                <c:pt idx="11038">
                  <c:v>27134.824940999999</c:v>
                </c:pt>
                <c:pt idx="11039">
                  <c:v>27137.277418999998</c:v>
                </c:pt>
                <c:pt idx="11040">
                  <c:v>27139.759305</c:v>
                </c:pt>
                <c:pt idx="11041">
                  <c:v>27142.241876</c:v>
                </c:pt>
                <c:pt idx="11042">
                  <c:v>27144.699278</c:v>
                </c:pt>
                <c:pt idx="11043">
                  <c:v>27147.152988000002</c:v>
                </c:pt>
                <c:pt idx="11044">
                  <c:v>27149.615976000001</c:v>
                </c:pt>
                <c:pt idx="11045">
                  <c:v>27152.083884</c:v>
                </c:pt>
                <c:pt idx="11046">
                  <c:v>27154.560926999999</c:v>
                </c:pt>
                <c:pt idx="11047">
                  <c:v>27157.029994</c:v>
                </c:pt>
                <c:pt idx="11048">
                  <c:v>27159.483197000001</c:v>
                </c:pt>
                <c:pt idx="11049">
                  <c:v>27161.956409999999</c:v>
                </c:pt>
                <c:pt idx="11050">
                  <c:v>27164.432617999999</c:v>
                </c:pt>
                <c:pt idx="11051">
                  <c:v>27166.907997999999</c:v>
                </c:pt>
                <c:pt idx="11052">
                  <c:v>27169.358726999999</c:v>
                </c:pt>
                <c:pt idx="11053">
                  <c:v>27171.829837000001</c:v>
                </c:pt>
                <c:pt idx="11054">
                  <c:v>27174.30126</c:v>
                </c:pt>
                <c:pt idx="11055">
                  <c:v>27176.770325000001</c:v>
                </c:pt>
                <c:pt idx="11056">
                  <c:v>27179.249371000002</c:v>
                </c:pt>
                <c:pt idx="11057">
                  <c:v>27181.719937000002</c:v>
                </c:pt>
                <c:pt idx="11058">
                  <c:v>27184.177255999999</c:v>
                </c:pt>
                <c:pt idx="11059">
                  <c:v>27186.636118999999</c:v>
                </c:pt>
                <c:pt idx="11060">
                  <c:v>27189.092277</c:v>
                </c:pt>
                <c:pt idx="11061">
                  <c:v>27191.571306000002</c:v>
                </c:pt>
                <c:pt idx="11062">
                  <c:v>27194.049257999999</c:v>
                </c:pt>
                <c:pt idx="11063">
                  <c:v>27196.520543999999</c:v>
                </c:pt>
                <c:pt idx="11064">
                  <c:v>27198.973013999999</c:v>
                </c:pt>
                <c:pt idx="11065">
                  <c:v>27201.443875000001</c:v>
                </c:pt>
                <c:pt idx="11066">
                  <c:v>27203.914234</c:v>
                </c:pt>
                <c:pt idx="11067">
                  <c:v>27206.372051999999</c:v>
                </c:pt>
                <c:pt idx="11068">
                  <c:v>27208.821581</c:v>
                </c:pt>
                <c:pt idx="11069">
                  <c:v>27211.283989</c:v>
                </c:pt>
                <c:pt idx="11070">
                  <c:v>27213.749175000001</c:v>
                </c:pt>
                <c:pt idx="11071">
                  <c:v>27216.219023000001</c:v>
                </c:pt>
                <c:pt idx="11072">
                  <c:v>27218.705140999999</c:v>
                </c:pt>
                <c:pt idx="11073">
                  <c:v>27221.162139</c:v>
                </c:pt>
                <c:pt idx="11074">
                  <c:v>27223.617349</c:v>
                </c:pt>
                <c:pt idx="11075">
                  <c:v>27226.069439999999</c:v>
                </c:pt>
                <c:pt idx="11076">
                  <c:v>27228.531985000001</c:v>
                </c:pt>
                <c:pt idx="11077">
                  <c:v>27230.985014000002</c:v>
                </c:pt>
                <c:pt idx="11078">
                  <c:v>27233.439807999999</c:v>
                </c:pt>
                <c:pt idx="11079">
                  <c:v>27235.904232000001</c:v>
                </c:pt>
                <c:pt idx="11080">
                  <c:v>27238.374792999999</c:v>
                </c:pt>
                <c:pt idx="11081">
                  <c:v>27240.842424999999</c:v>
                </c:pt>
                <c:pt idx="11082">
                  <c:v>27243.313535000001</c:v>
                </c:pt>
                <c:pt idx="11083">
                  <c:v>27245.780188000001</c:v>
                </c:pt>
                <c:pt idx="11084">
                  <c:v>27248.241977999998</c:v>
                </c:pt>
                <c:pt idx="11085">
                  <c:v>27250.692767</c:v>
                </c:pt>
                <c:pt idx="11086">
                  <c:v>27253.153280999999</c:v>
                </c:pt>
                <c:pt idx="11087">
                  <c:v>27255.599816000002</c:v>
                </c:pt>
                <c:pt idx="11088">
                  <c:v>27258.056546</c:v>
                </c:pt>
                <c:pt idx="11089">
                  <c:v>27260.530644999999</c:v>
                </c:pt>
                <c:pt idx="11090">
                  <c:v>27262.991441999999</c:v>
                </c:pt>
                <c:pt idx="11091">
                  <c:v>27265.445739999999</c:v>
                </c:pt>
                <c:pt idx="11092">
                  <c:v>27267.896818000001</c:v>
                </c:pt>
                <c:pt idx="11093">
                  <c:v>27270.369831</c:v>
                </c:pt>
                <c:pt idx="11094">
                  <c:v>27272.834368</c:v>
                </c:pt>
                <c:pt idx="11095">
                  <c:v>27275.297239</c:v>
                </c:pt>
                <c:pt idx="11096">
                  <c:v>27277.748371999998</c:v>
                </c:pt>
                <c:pt idx="11097">
                  <c:v>27280.224254000001</c:v>
                </c:pt>
                <c:pt idx="11098">
                  <c:v>27282.689882999999</c:v>
                </c:pt>
                <c:pt idx="11099">
                  <c:v>27285.151732999999</c:v>
                </c:pt>
                <c:pt idx="11100">
                  <c:v>27287.603754</c:v>
                </c:pt>
                <c:pt idx="11101">
                  <c:v>27290.083070000001</c:v>
                </c:pt>
                <c:pt idx="11102">
                  <c:v>27292.529554000001</c:v>
                </c:pt>
                <c:pt idx="11103">
                  <c:v>27294.992854</c:v>
                </c:pt>
                <c:pt idx="11104">
                  <c:v>27297.459961</c:v>
                </c:pt>
                <c:pt idx="11105">
                  <c:v>27299.93273</c:v>
                </c:pt>
                <c:pt idx="11106">
                  <c:v>27302.383758</c:v>
                </c:pt>
                <c:pt idx="11107">
                  <c:v>27304.862714999999</c:v>
                </c:pt>
                <c:pt idx="11108">
                  <c:v>27307.307009</c:v>
                </c:pt>
                <c:pt idx="11109">
                  <c:v>27309.767188000002</c:v>
                </c:pt>
                <c:pt idx="11110">
                  <c:v>27312.220154999999</c:v>
                </c:pt>
                <c:pt idx="11111">
                  <c:v>27314.681027999999</c:v>
                </c:pt>
                <c:pt idx="11112">
                  <c:v>27317.166270999998</c:v>
                </c:pt>
                <c:pt idx="11113">
                  <c:v>27319.624842000001</c:v>
                </c:pt>
                <c:pt idx="11114">
                  <c:v>27322.076084</c:v>
                </c:pt>
                <c:pt idx="11115">
                  <c:v>27324.547188</c:v>
                </c:pt>
                <c:pt idx="11116">
                  <c:v>27327.001714999999</c:v>
                </c:pt>
                <c:pt idx="11117">
                  <c:v>27329.491687999998</c:v>
                </c:pt>
                <c:pt idx="11118">
                  <c:v>27331.940658</c:v>
                </c:pt>
                <c:pt idx="11119">
                  <c:v>27334.397084</c:v>
                </c:pt>
                <c:pt idx="11120">
                  <c:v>27336.852881999999</c:v>
                </c:pt>
                <c:pt idx="11121">
                  <c:v>27339.312243</c:v>
                </c:pt>
                <c:pt idx="11122">
                  <c:v>27341.811828999998</c:v>
                </c:pt>
                <c:pt idx="11123">
                  <c:v>27344.264844000001</c:v>
                </c:pt>
                <c:pt idx="11124">
                  <c:v>27346.724064000002</c:v>
                </c:pt>
                <c:pt idx="11125">
                  <c:v>27349.207103000001</c:v>
                </c:pt>
                <c:pt idx="11126">
                  <c:v>27351.664096</c:v>
                </c:pt>
                <c:pt idx="11127">
                  <c:v>27354.133603999999</c:v>
                </c:pt>
                <c:pt idx="11128">
                  <c:v>27356.589120000001</c:v>
                </c:pt>
                <c:pt idx="11129">
                  <c:v>27359.061064000001</c:v>
                </c:pt>
                <c:pt idx="11130">
                  <c:v>27361.514755</c:v>
                </c:pt>
                <c:pt idx="11131">
                  <c:v>27363.991290000002</c:v>
                </c:pt>
                <c:pt idx="11132">
                  <c:v>27366.438320000001</c:v>
                </c:pt>
                <c:pt idx="11133">
                  <c:v>27368.918213000001</c:v>
                </c:pt>
                <c:pt idx="11134">
                  <c:v>27371.371542000001</c:v>
                </c:pt>
                <c:pt idx="11135">
                  <c:v>27373.827158</c:v>
                </c:pt>
                <c:pt idx="11136">
                  <c:v>27376.287909999999</c:v>
                </c:pt>
                <c:pt idx="11137">
                  <c:v>27378.752882000001</c:v>
                </c:pt>
                <c:pt idx="11138">
                  <c:v>27381.221246000001</c:v>
                </c:pt>
                <c:pt idx="11139">
                  <c:v>27383.682874999999</c:v>
                </c:pt>
                <c:pt idx="11140">
                  <c:v>27386.142652999999</c:v>
                </c:pt>
                <c:pt idx="11141">
                  <c:v>27388.607558</c:v>
                </c:pt>
                <c:pt idx="11142">
                  <c:v>27391.07214</c:v>
                </c:pt>
                <c:pt idx="11143">
                  <c:v>27393.527752000002</c:v>
                </c:pt>
                <c:pt idx="11144">
                  <c:v>27395.981839</c:v>
                </c:pt>
                <c:pt idx="11145">
                  <c:v>27398.437911000001</c:v>
                </c:pt>
                <c:pt idx="11146">
                  <c:v>27400.904340000001</c:v>
                </c:pt>
                <c:pt idx="11147">
                  <c:v>27403.379258000001</c:v>
                </c:pt>
                <c:pt idx="11148">
                  <c:v>27405.839111000001</c:v>
                </c:pt>
                <c:pt idx="11149">
                  <c:v>27408.287262000002</c:v>
                </c:pt>
                <c:pt idx="11150">
                  <c:v>27410.741236000002</c:v>
                </c:pt>
                <c:pt idx="11151">
                  <c:v>27413.199141000001</c:v>
                </c:pt>
                <c:pt idx="11152">
                  <c:v>27415.694017000002</c:v>
                </c:pt>
                <c:pt idx="11153">
                  <c:v>27418.141626000001</c:v>
                </c:pt>
                <c:pt idx="11154">
                  <c:v>27420.602935999999</c:v>
                </c:pt>
                <c:pt idx="11155">
                  <c:v>27423.061900000001</c:v>
                </c:pt>
                <c:pt idx="11156">
                  <c:v>27425.516067</c:v>
                </c:pt>
                <c:pt idx="11157">
                  <c:v>27427.973007000001</c:v>
                </c:pt>
                <c:pt idx="11158">
                  <c:v>27430.444852000001</c:v>
                </c:pt>
                <c:pt idx="11159">
                  <c:v>27432.916387000001</c:v>
                </c:pt>
                <c:pt idx="11160">
                  <c:v>27435.364680999999</c:v>
                </c:pt>
                <c:pt idx="11161">
                  <c:v>27437.824705999999</c:v>
                </c:pt>
                <c:pt idx="11162">
                  <c:v>27440.278418000002</c:v>
                </c:pt>
                <c:pt idx="11163">
                  <c:v>27442.767382999999</c:v>
                </c:pt>
                <c:pt idx="11164">
                  <c:v>27445.219915999998</c:v>
                </c:pt>
                <c:pt idx="11165">
                  <c:v>27447.690879000002</c:v>
                </c:pt>
                <c:pt idx="11166">
                  <c:v>27450.153285</c:v>
                </c:pt>
                <c:pt idx="11167">
                  <c:v>27452.607667</c:v>
                </c:pt>
                <c:pt idx="11168">
                  <c:v>27455.063862999999</c:v>
                </c:pt>
                <c:pt idx="11169">
                  <c:v>27457.537611</c:v>
                </c:pt>
                <c:pt idx="11170">
                  <c:v>27459.989895999999</c:v>
                </c:pt>
                <c:pt idx="11171">
                  <c:v>27462.466234</c:v>
                </c:pt>
                <c:pt idx="11172">
                  <c:v>27464.920896</c:v>
                </c:pt>
                <c:pt idx="11173">
                  <c:v>27467.392564999998</c:v>
                </c:pt>
                <c:pt idx="11174">
                  <c:v>27469.853899999998</c:v>
                </c:pt>
                <c:pt idx="11175">
                  <c:v>27472.306273999999</c:v>
                </c:pt>
                <c:pt idx="11176">
                  <c:v>27474.760126000001</c:v>
                </c:pt>
                <c:pt idx="11177">
                  <c:v>27477.228405000002</c:v>
                </c:pt>
                <c:pt idx="11178">
                  <c:v>27479.692695000002</c:v>
                </c:pt>
                <c:pt idx="11179">
                  <c:v>27482.153364000002</c:v>
                </c:pt>
                <c:pt idx="11180">
                  <c:v>27484.603354999999</c:v>
                </c:pt>
                <c:pt idx="11181">
                  <c:v>27487.075044000001</c:v>
                </c:pt>
                <c:pt idx="11182">
                  <c:v>27489.536773</c:v>
                </c:pt>
                <c:pt idx="11183">
                  <c:v>27491.989274</c:v>
                </c:pt>
                <c:pt idx="11184">
                  <c:v>27494.440352000001</c:v>
                </c:pt>
                <c:pt idx="11185">
                  <c:v>27496.896241999999</c:v>
                </c:pt>
                <c:pt idx="11186">
                  <c:v>27499.383683</c:v>
                </c:pt>
                <c:pt idx="11187">
                  <c:v>27501.846612000001</c:v>
                </c:pt>
                <c:pt idx="11188">
                  <c:v>27504.313668999999</c:v>
                </c:pt>
                <c:pt idx="11189">
                  <c:v>27506.788723000001</c:v>
                </c:pt>
                <c:pt idx="11190">
                  <c:v>27509.240336999999</c:v>
                </c:pt>
                <c:pt idx="11191">
                  <c:v>27511.696946</c:v>
                </c:pt>
                <c:pt idx="11192">
                  <c:v>27514.147602000001</c:v>
                </c:pt>
                <c:pt idx="11193">
                  <c:v>27516.620338000001</c:v>
                </c:pt>
                <c:pt idx="11194">
                  <c:v>27519.075778999999</c:v>
                </c:pt>
                <c:pt idx="11195">
                  <c:v>27521.532636</c:v>
                </c:pt>
                <c:pt idx="11196">
                  <c:v>27524.002998</c:v>
                </c:pt>
                <c:pt idx="11197">
                  <c:v>27526.460555000001</c:v>
                </c:pt>
                <c:pt idx="11198">
                  <c:v>27528.915043000001</c:v>
                </c:pt>
                <c:pt idx="11199">
                  <c:v>27531.368102</c:v>
                </c:pt>
                <c:pt idx="11200">
                  <c:v>27533.820797</c:v>
                </c:pt>
                <c:pt idx="11201">
                  <c:v>27536.293443999999</c:v>
                </c:pt>
                <c:pt idx="11202">
                  <c:v>27538.770121000001</c:v>
                </c:pt>
                <c:pt idx="11203">
                  <c:v>27541.219406</c:v>
                </c:pt>
                <c:pt idx="11204">
                  <c:v>27543.673546999999</c:v>
                </c:pt>
                <c:pt idx="11205">
                  <c:v>27546.129155999999</c:v>
                </c:pt>
                <c:pt idx="11206">
                  <c:v>27548.599027</c:v>
                </c:pt>
                <c:pt idx="11207">
                  <c:v>27551.079003999999</c:v>
                </c:pt>
                <c:pt idx="11208">
                  <c:v>27553.534381000001</c:v>
                </c:pt>
                <c:pt idx="11209">
                  <c:v>27556.021174000001</c:v>
                </c:pt>
                <c:pt idx="11210">
                  <c:v>27558.501065</c:v>
                </c:pt>
                <c:pt idx="11211">
                  <c:v>27560.989334000002</c:v>
                </c:pt>
                <c:pt idx="11212">
                  <c:v>27563.457189000001</c:v>
                </c:pt>
                <c:pt idx="11213">
                  <c:v>27565.917990999998</c:v>
                </c:pt>
                <c:pt idx="11214">
                  <c:v>27568.368725</c:v>
                </c:pt>
                <c:pt idx="11215">
                  <c:v>27570.821593000001</c:v>
                </c:pt>
                <c:pt idx="11216">
                  <c:v>27573.281663999998</c:v>
                </c:pt>
                <c:pt idx="11217">
                  <c:v>27575.762763999999</c:v>
                </c:pt>
                <c:pt idx="11218">
                  <c:v>27578.213175000001</c:v>
                </c:pt>
                <c:pt idx="11219">
                  <c:v>27580.676319999999</c:v>
                </c:pt>
                <c:pt idx="11220">
                  <c:v>27583.128278</c:v>
                </c:pt>
                <c:pt idx="11221">
                  <c:v>27585.592241999999</c:v>
                </c:pt>
                <c:pt idx="11222">
                  <c:v>27588.056271000001</c:v>
                </c:pt>
                <c:pt idx="11223">
                  <c:v>27590.556171</c:v>
                </c:pt>
                <c:pt idx="11224">
                  <c:v>27593.021261000002</c:v>
                </c:pt>
                <c:pt idx="11225">
                  <c:v>27595.503832999999</c:v>
                </c:pt>
                <c:pt idx="11226">
                  <c:v>27597.971756999999</c:v>
                </c:pt>
                <c:pt idx="11227">
                  <c:v>27600.458587000001</c:v>
                </c:pt>
                <c:pt idx="11228">
                  <c:v>27602.912565999999</c:v>
                </c:pt>
                <c:pt idx="11229">
                  <c:v>27605.368799</c:v>
                </c:pt>
                <c:pt idx="11230">
                  <c:v>27607.853620000002</c:v>
                </c:pt>
                <c:pt idx="11231">
                  <c:v>27610.312052000001</c:v>
                </c:pt>
                <c:pt idx="11232">
                  <c:v>27612.764364999999</c:v>
                </c:pt>
                <c:pt idx="11233">
                  <c:v>27615.217966</c:v>
                </c:pt>
                <c:pt idx="11234">
                  <c:v>27617.692156000001</c:v>
                </c:pt>
                <c:pt idx="11235">
                  <c:v>27620.137126000001</c:v>
                </c:pt>
                <c:pt idx="11236">
                  <c:v>27622.613593999999</c:v>
                </c:pt>
                <c:pt idx="11237">
                  <c:v>27625.085006000001</c:v>
                </c:pt>
                <c:pt idx="11238">
                  <c:v>27627.544072000001</c:v>
                </c:pt>
                <c:pt idx="11239">
                  <c:v>27630.002922</c:v>
                </c:pt>
                <c:pt idx="11240">
                  <c:v>27632.454929</c:v>
                </c:pt>
                <c:pt idx="11241">
                  <c:v>27634.941045</c:v>
                </c:pt>
                <c:pt idx="11242">
                  <c:v>27637.416969000002</c:v>
                </c:pt>
                <c:pt idx="11243">
                  <c:v>27639.868398999999</c:v>
                </c:pt>
                <c:pt idx="11244">
                  <c:v>27642.334396999999</c:v>
                </c:pt>
                <c:pt idx="11245">
                  <c:v>27644.811766999999</c:v>
                </c:pt>
                <c:pt idx="11246">
                  <c:v>27647.281449999999</c:v>
                </c:pt>
                <c:pt idx="11247">
                  <c:v>27649.745912999999</c:v>
                </c:pt>
                <c:pt idx="11248">
                  <c:v>27652.21472</c:v>
                </c:pt>
                <c:pt idx="11249">
                  <c:v>27654.674221000001</c:v>
                </c:pt>
                <c:pt idx="11250">
                  <c:v>27657.122377</c:v>
                </c:pt>
                <c:pt idx="11251">
                  <c:v>27659.593838000001</c:v>
                </c:pt>
                <c:pt idx="11252">
                  <c:v>27662.082124</c:v>
                </c:pt>
                <c:pt idx="11253">
                  <c:v>27664.535834999999</c:v>
                </c:pt>
                <c:pt idx="11254">
                  <c:v>27666.985114999999</c:v>
                </c:pt>
                <c:pt idx="11255">
                  <c:v>27669.437886</c:v>
                </c:pt>
                <c:pt idx="11256">
                  <c:v>27671.894838</c:v>
                </c:pt>
                <c:pt idx="11257">
                  <c:v>27674.356842000001</c:v>
                </c:pt>
                <c:pt idx="11258">
                  <c:v>27676.810529999999</c:v>
                </c:pt>
                <c:pt idx="11259">
                  <c:v>27679.263669</c:v>
                </c:pt>
                <c:pt idx="11260">
                  <c:v>27681.726847000002</c:v>
                </c:pt>
                <c:pt idx="11261">
                  <c:v>27684.175985999998</c:v>
                </c:pt>
                <c:pt idx="11262">
                  <c:v>27686.669981999999</c:v>
                </c:pt>
                <c:pt idx="11263">
                  <c:v>27689.142273000001</c:v>
                </c:pt>
                <c:pt idx="11264">
                  <c:v>27691.593045000001</c:v>
                </c:pt>
                <c:pt idx="11265">
                  <c:v>27694.063351000001</c:v>
                </c:pt>
                <c:pt idx="11266">
                  <c:v>27696.512677999999</c:v>
                </c:pt>
                <c:pt idx="11267">
                  <c:v>27698.969980000002</c:v>
                </c:pt>
                <c:pt idx="11268">
                  <c:v>27701.425350000001</c:v>
                </c:pt>
                <c:pt idx="11269">
                  <c:v>27703.87485</c:v>
                </c:pt>
                <c:pt idx="11270">
                  <c:v>27706.340988</c:v>
                </c:pt>
                <c:pt idx="11271">
                  <c:v>27708.786404999999</c:v>
                </c:pt>
                <c:pt idx="11272">
                  <c:v>27711.244254000001</c:v>
                </c:pt>
                <c:pt idx="11273">
                  <c:v>27713.697424999998</c:v>
                </c:pt>
                <c:pt idx="11274">
                  <c:v>27716.150432999999</c:v>
                </c:pt>
                <c:pt idx="11275">
                  <c:v>27718.608875999998</c:v>
                </c:pt>
                <c:pt idx="11276">
                  <c:v>27721.066787</c:v>
                </c:pt>
                <c:pt idx="11277">
                  <c:v>27723.522185999998</c:v>
                </c:pt>
                <c:pt idx="11278">
                  <c:v>27725.983292000001</c:v>
                </c:pt>
                <c:pt idx="11279">
                  <c:v>27728.434627999999</c:v>
                </c:pt>
                <c:pt idx="11280">
                  <c:v>27730.896138</c:v>
                </c:pt>
                <c:pt idx="11281">
                  <c:v>27733.352038000001</c:v>
                </c:pt>
                <c:pt idx="11282">
                  <c:v>27735.812062000001</c:v>
                </c:pt>
                <c:pt idx="11283">
                  <c:v>27738.259791</c:v>
                </c:pt>
                <c:pt idx="11284">
                  <c:v>27740.720592000001</c:v>
                </c:pt>
                <c:pt idx="11285">
                  <c:v>27743.172914999999</c:v>
                </c:pt>
                <c:pt idx="11286">
                  <c:v>27745.628677000001</c:v>
                </c:pt>
                <c:pt idx="11287">
                  <c:v>27748.085018999998</c:v>
                </c:pt>
                <c:pt idx="11288">
                  <c:v>27750.535628000001</c:v>
                </c:pt>
                <c:pt idx="11289">
                  <c:v>27752.989801</c:v>
                </c:pt>
                <c:pt idx="11290">
                  <c:v>27755.444401000001</c:v>
                </c:pt>
                <c:pt idx="11291">
                  <c:v>27757.899889</c:v>
                </c:pt>
                <c:pt idx="11292">
                  <c:v>27760.357154000001</c:v>
                </c:pt>
                <c:pt idx="11293">
                  <c:v>27762.812198</c:v>
                </c:pt>
                <c:pt idx="11294">
                  <c:v>27765.264909000001</c:v>
                </c:pt>
                <c:pt idx="11295">
                  <c:v>27767.726170000002</c:v>
                </c:pt>
                <c:pt idx="11296">
                  <c:v>27770.184292999998</c:v>
                </c:pt>
                <c:pt idx="11297">
                  <c:v>27772.655671</c:v>
                </c:pt>
                <c:pt idx="11298">
                  <c:v>27775.125669000001</c:v>
                </c:pt>
                <c:pt idx="11299">
                  <c:v>27777.582363000001</c:v>
                </c:pt>
                <c:pt idx="11300">
                  <c:v>27780.039242999999</c:v>
                </c:pt>
                <c:pt idx="11301">
                  <c:v>27782.491290000002</c:v>
                </c:pt>
                <c:pt idx="11302">
                  <c:v>27784.950321</c:v>
                </c:pt>
                <c:pt idx="11303">
                  <c:v>27787.417096000001</c:v>
                </c:pt>
                <c:pt idx="11304">
                  <c:v>27789.885074999998</c:v>
                </c:pt>
                <c:pt idx="11305">
                  <c:v>27792.340034000001</c:v>
                </c:pt>
                <c:pt idx="11306">
                  <c:v>27794.814182999999</c:v>
                </c:pt>
                <c:pt idx="11307">
                  <c:v>27797.265281</c:v>
                </c:pt>
                <c:pt idx="11308">
                  <c:v>27799.733117</c:v>
                </c:pt>
                <c:pt idx="11309">
                  <c:v>27802.207584</c:v>
                </c:pt>
                <c:pt idx="11310">
                  <c:v>27804.667044000002</c:v>
                </c:pt>
                <c:pt idx="11311">
                  <c:v>27807.122001</c:v>
                </c:pt>
                <c:pt idx="11312">
                  <c:v>27809.577103</c:v>
                </c:pt>
                <c:pt idx="11313">
                  <c:v>27812.069433000001</c:v>
                </c:pt>
                <c:pt idx="11314">
                  <c:v>27814.546574</c:v>
                </c:pt>
                <c:pt idx="11315">
                  <c:v>27817.007913000001</c:v>
                </c:pt>
                <c:pt idx="11316">
                  <c:v>27819.469344000001</c:v>
                </c:pt>
                <c:pt idx="11317">
                  <c:v>27821.920535000001</c:v>
                </c:pt>
                <c:pt idx="11318">
                  <c:v>27824.38004</c:v>
                </c:pt>
                <c:pt idx="11319">
                  <c:v>27826.827221</c:v>
                </c:pt>
                <c:pt idx="11320">
                  <c:v>27829.281115000002</c:v>
                </c:pt>
                <c:pt idx="11321">
                  <c:v>27831.777307</c:v>
                </c:pt>
                <c:pt idx="11322">
                  <c:v>27834.242976000001</c:v>
                </c:pt>
                <c:pt idx="11323">
                  <c:v>27836.695883</c:v>
                </c:pt>
                <c:pt idx="11324">
                  <c:v>27839.162912</c:v>
                </c:pt>
                <c:pt idx="11325">
                  <c:v>27841.653631000001</c:v>
                </c:pt>
                <c:pt idx="11326">
                  <c:v>27844.106341999999</c:v>
                </c:pt>
                <c:pt idx="11327">
                  <c:v>27846.571585999998</c:v>
                </c:pt>
                <c:pt idx="11328">
                  <c:v>27849.026081</c:v>
                </c:pt>
                <c:pt idx="11329">
                  <c:v>27851.485202</c:v>
                </c:pt>
                <c:pt idx="11330">
                  <c:v>27853.965706999999</c:v>
                </c:pt>
                <c:pt idx="11331">
                  <c:v>27856.418335999999</c:v>
                </c:pt>
                <c:pt idx="11332">
                  <c:v>27858.893013000001</c:v>
                </c:pt>
                <c:pt idx="11333">
                  <c:v>27861.363167</c:v>
                </c:pt>
                <c:pt idx="11334">
                  <c:v>27863.817723</c:v>
                </c:pt>
                <c:pt idx="11335">
                  <c:v>27866.279189000001</c:v>
                </c:pt>
                <c:pt idx="11336">
                  <c:v>27868.736295999999</c:v>
                </c:pt>
                <c:pt idx="11337">
                  <c:v>27871.184084</c:v>
                </c:pt>
                <c:pt idx="11338">
                  <c:v>27873.688112</c:v>
                </c:pt>
                <c:pt idx="11339">
                  <c:v>27876.150333000001</c:v>
                </c:pt>
                <c:pt idx="11340">
                  <c:v>27878.617634999999</c:v>
                </c:pt>
                <c:pt idx="11341">
                  <c:v>27881.072659000001</c:v>
                </c:pt>
                <c:pt idx="11342">
                  <c:v>27883.526279000002</c:v>
                </c:pt>
                <c:pt idx="11343">
                  <c:v>27885.98834</c:v>
                </c:pt>
                <c:pt idx="11344">
                  <c:v>27888.433679000002</c:v>
                </c:pt>
                <c:pt idx="11345">
                  <c:v>27890.895616000002</c:v>
                </c:pt>
                <c:pt idx="11346">
                  <c:v>27893.350783000002</c:v>
                </c:pt>
                <c:pt idx="11347">
                  <c:v>27895.803295999998</c:v>
                </c:pt>
                <c:pt idx="11348">
                  <c:v>27898.260596</c:v>
                </c:pt>
                <c:pt idx="11349">
                  <c:v>27900.717583000001</c:v>
                </c:pt>
                <c:pt idx="11350">
                  <c:v>27903.169741999998</c:v>
                </c:pt>
                <c:pt idx="11351">
                  <c:v>27905.623898999998</c:v>
                </c:pt>
                <c:pt idx="11352">
                  <c:v>27908.080565</c:v>
                </c:pt>
                <c:pt idx="11353">
                  <c:v>27910.540260000002</c:v>
                </c:pt>
                <c:pt idx="11354">
                  <c:v>27913.011955000002</c:v>
                </c:pt>
                <c:pt idx="11355">
                  <c:v>27915.471264</c:v>
                </c:pt>
                <c:pt idx="11356">
                  <c:v>27917.929534999999</c:v>
                </c:pt>
                <c:pt idx="11357">
                  <c:v>27920.384075999998</c:v>
                </c:pt>
                <c:pt idx="11358">
                  <c:v>27922.830576</c:v>
                </c:pt>
                <c:pt idx="11359">
                  <c:v>27925.291445999999</c:v>
                </c:pt>
                <c:pt idx="11360">
                  <c:v>27927.748871</c:v>
                </c:pt>
                <c:pt idx="11361">
                  <c:v>27930.211241000001</c:v>
                </c:pt>
                <c:pt idx="11362">
                  <c:v>27932.672247999999</c:v>
                </c:pt>
                <c:pt idx="11363">
                  <c:v>27935.119142</c:v>
                </c:pt>
                <c:pt idx="11364">
                  <c:v>27937.585702</c:v>
                </c:pt>
                <c:pt idx="11365">
                  <c:v>27940.048622999999</c:v>
                </c:pt>
                <c:pt idx="11366">
                  <c:v>27942.508629</c:v>
                </c:pt>
                <c:pt idx="11367">
                  <c:v>27944.977405000001</c:v>
                </c:pt>
                <c:pt idx="11368">
                  <c:v>27947.438651</c:v>
                </c:pt>
                <c:pt idx="11369">
                  <c:v>27949.887015</c:v>
                </c:pt>
                <c:pt idx="11370">
                  <c:v>27952.346533</c:v>
                </c:pt>
                <c:pt idx="11371">
                  <c:v>27954.815858999998</c:v>
                </c:pt>
                <c:pt idx="11372">
                  <c:v>27957.269064</c:v>
                </c:pt>
                <c:pt idx="11373">
                  <c:v>27959.732641999999</c:v>
                </c:pt>
                <c:pt idx="11374">
                  <c:v>27962.190246999999</c:v>
                </c:pt>
                <c:pt idx="11375">
                  <c:v>27964.650193000001</c:v>
                </c:pt>
                <c:pt idx="11376">
                  <c:v>27967.101901999999</c:v>
                </c:pt>
                <c:pt idx="11377">
                  <c:v>27969.558097000001</c:v>
                </c:pt>
                <c:pt idx="11378">
                  <c:v>27972.03658</c:v>
                </c:pt>
                <c:pt idx="11379">
                  <c:v>27974.493689999999</c:v>
                </c:pt>
                <c:pt idx="11380">
                  <c:v>27976.954716</c:v>
                </c:pt>
                <c:pt idx="11381">
                  <c:v>27979.409683999998</c:v>
                </c:pt>
                <c:pt idx="11382">
                  <c:v>27981.863724999999</c:v>
                </c:pt>
                <c:pt idx="11383">
                  <c:v>27984.326842999999</c:v>
                </c:pt>
                <c:pt idx="11384">
                  <c:v>27986.777708000001</c:v>
                </c:pt>
                <c:pt idx="11385">
                  <c:v>27989.235973999999</c:v>
                </c:pt>
                <c:pt idx="11386">
                  <c:v>27991.688244000001</c:v>
                </c:pt>
                <c:pt idx="11387">
                  <c:v>27994.144913</c:v>
                </c:pt>
                <c:pt idx="11388">
                  <c:v>27996.604719999999</c:v>
                </c:pt>
                <c:pt idx="11389">
                  <c:v>27999.058824</c:v>
                </c:pt>
                <c:pt idx="11390">
                  <c:v>28001.520656000001</c:v>
                </c:pt>
                <c:pt idx="11391">
                  <c:v>28003.979210000001</c:v>
                </c:pt>
                <c:pt idx="11392">
                  <c:v>28006.435863999999</c:v>
                </c:pt>
                <c:pt idx="11393">
                  <c:v>28008.891443</c:v>
                </c:pt>
                <c:pt idx="11394">
                  <c:v>28011.348543</c:v>
                </c:pt>
                <c:pt idx="11395">
                  <c:v>28013.806807000001</c:v>
                </c:pt>
                <c:pt idx="11396">
                  <c:v>28016.260742999999</c:v>
                </c:pt>
                <c:pt idx="11397">
                  <c:v>28018.722389999999</c:v>
                </c:pt>
                <c:pt idx="11398">
                  <c:v>28021.180021</c:v>
                </c:pt>
                <c:pt idx="11399">
                  <c:v>28023.648365000001</c:v>
                </c:pt>
                <c:pt idx="11400">
                  <c:v>28026.121122</c:v>
                </c:pt>
                <c:pt idx="11401">
                  <c:v>28028.576390999999</c:v>
                </c:pt>
                <c:pt idx="11402">
                  <c:v>28031.042086000001</c:v>
                </c:pt>
                <c:pt idx="11403">
                  <c:v>28033.495739000002</c:v>
                </c:pt>
                <c:pt idx="11404">
                  <c:v>28035.953227000002</c:v>
                </c:pt>
                <c:pt idx="11405">
                  <c:v>28038.433680999999</c:v>
                </c:pt>
                <c:pt idx="11406">
                  <c:v>28040.893104999999</c:v>
                </c:pt>
                <c:pt idx="11407">
                  <c:v>28043.345979000002</c:v>
                </c:pt>
                <c:pt idx="11408">
                  <c:v>28045.808039</c:v>
                </c:pt>
                <c:pt idx="11409">
                  <c:v>28048.267824999999</c:v>
                </c:pt>
                <c:pt idx="11410">
                  <c:v>28050.728920000001</c:v>
                </c:pt>
                <c:pt idx="11411">
                  <c:v>28053.181818000001</c:v>
                </c:pt>
                <c:pt idx="11412">
                  <c:v>28055.638115000002</c:v>
                </c:pt>
                <c:pt idx="11413">
                  <c:v>28058.102083000002</c:v>
                </c:pt>
                <c:pt idx="11414">
                  <c:v>28060.566975999998</c:v>
                </c:pt>
                <c:pt idx="11415">
                  <c:v>28063.013565000001</c:v>
                </c:pt>
                <c:pt idx="11416">
                  <c:v>28065.475064999999</c:v>
                </c:pt>
                <c:pt idx="11417">
                  <c:v>28067.932604000001</c:v>
                </c:pt>
                <c:pt idx="11418">
                  <c:v>28070.398905999999</c:v>
                </c:pt>
                <c:pt idx="11419">
                  <c:v>28072.864962</c:v>
                </c:pt>
                <c:pt idx="11420">
                  <c:v>28075.324252999999</c:v>
                </c:pt>
                <c:pt idx="11421">
                  <c:v>28077.812944000001</c:v>
                </c:pt>
                <c:pt idx="11422">
                  <c:v>28080.285261000001</c:v>
                </c:pt>
                <c:pt idx="11423">
                  <c:v>28082.758125</c:v>
                </c:pt>
                <c:pt idx="11424">
                  <c:v>28085.228562</c:v>
                </c:pt>
                <c:pt idx="11425">
                  <c:v>28087.683550000002</c:v>
                </c:pt>
                <c:pt idx="11426">
                  <c:v>28090.141028999999</c:v>
                </c:pt>
                <c:pt idx="11427">
                  <c:v>28092.597947999999</c:v>
                </c:pt>
                <c:pt idx="11428">
                  <c:v>28095.064197</c:v>
                </c:pt>
                <c:pt idx="11429">
                  <c:v>28097.528848000002</c:v>
                </c:pt>
                <c:pt idx="11430">
                  <c:v>28099.977118999999</c:v>
                </c:pt>
                <c:pt idx="11431">
                  <c:v>28102.433940999999</c:v>
                </c:pt>
                <c:pt idx="11432">
                  <c:v>28104.892975999999</c:v>
                </c:pt>
                <c:pt idx="11433">
                  <c:v>28107.361686</c:v>
                </c:pt>
                <c:pt idx="11434">
                  <c:v>28109.832631000001</c:v>
                </c:pt>
                <c:pt idx="11435">
                  <c:v>28112.308271999998</c:v>
                </c:pt>
                <c:pt idx="11436">
                  <c:v>28114.759873999999</c:v>
                </c:pt>
                <c:pt idx="11437">
                  <c:v>28117.221802</c:v>
                </c:pt>
                <c:pt idx="11438">
                  <c:v>28119.673062000002</c:v>
                </c:pt>
                <c:pt idx="11439">
                  <c:v>28122.137924999999</c:v>
                </c:pt>
                <c:pt idx="11440">
                  <c:v>28124.592157999999</c:v>
                </c:pt>
                <c:pt idx="11441">
                  <c:v>28127.040301000001</c:v>
                </c:pt>
                <c:pt idx="11442">
                  <c:v>28129.502081999999</c:v>
                </c:pt>
                <c:pt idx="11443">
                  <c:v>28131.96774</c:v>
                </c:pt>
                <c:pt idx="11444">
                  <c:v>28134.436865</c:v>
                </c:pt>
                <c:pt idx="11445">
                  <c:v>28136.907057</c:v>
                </c:pt>
                <c:pt idx="11446">
                  <c:v>28139.376920999999</c:v>
                </c:pt>
                <c:pt idx="11447">
                  <c:v>28141.851804000002</c:v>
                </c:pt>
                <c:pt idx="11448">
                  <c:v>28144.327272999999</c:v>
                </c:pt>
                <c:pt idx="11449">
                  <c:v>28146.777948999999</c:v>
                </c:pt>
                <c:pt idx="11450">
                  <c:v>28149.249401000001</c:v>
                </c:pt>
                <c:pt idx="11451">
                  <c:v>28151.701851000002</c:v>
                </c:pt>
                <c:pt idx="11452">
                  <c:v>28154.222297</c:v>
                </c:pt>
                <c:pt idx="11453">
                  <c:v>28156.676562000001</c:v>
                </c:pt>
                <c:pt idx="11454">
                  <c:v>28159.163316999999</c:v>
                </c:pt>
                <c:pt idx="11455">
                  <c:v>28161.633807999999</c:v>
                </c:pt>
                <c:pt idx="11456">
                  <c:v>28164.094646000001</c:v>
                </c:pt>
                <c:pt idx="11457">
                  <c:v>28166.562941</c:v>
                </c:pt>
                <c:pt idx="11458">
                  <c:v>28169.018668000001</c:v>
                </c:pt>
                <c:pt idx="11459">
                  <c:v>28171.475071000001</c:v>
                </c:pt>
                <c:pt idx="11460">
                  <c:v>28173.962617000001</c:v>
                </c:pt>
                <c:pt idx="11461">
                  <c:v>28176.421062000001</c:v>
                </c:pt>
                <c:pt idx="11462">
                  <c:v>28178.893182</c:v>
                </c:pt>
                <c:pt idx="11463">
                  <c:v>28181.350718999998</c:v>
                </c:pt>
                <c:pt idx="11464">
                  <c:v>28183.814086999999</c:v>
                </c:pt>
                <c:pt idx="11465">
                  <c:v>28186.291207999999</c:v>
                </c:pt>
                <c:pt idx="11466">
                  <c:v>28188.769031</c:v>
                </c:pt>
                <c:pt idx="11467">
                  <c:v>28191.258447</c:v>
                </c:pt>
                <c:pt idx="11468">
                  <c:v>28193.702395</c:v>
                </c:pt>
                <c:pt idx="11469">
                  <c:v>28196.162551000001</c:v>
                </c:pt>
                <c:pt idx="11470">
                  <c:v>28198.635602999999</c:v>
                </c:pt>
                <c:pt idx="11471">
                  <c:v>28201.083153</c:v>
                </c:pt>
                <c:pt idx="11472">
                  <c:v>28203.538731000001</c:v>
                </c:pt>
                <c:pt idx="11473">
                  <c:v>28206.00117</c:v>
                </c:pt>
                <c:pt idx="11474">
                  <c:v>28208.474378999999</c:v>
                </c:pt>
                <c:pt idx="11475">
                  <c:v>28210.936057999999</c:v>
                </c:pt>
                <c:pt idx="11476">
                  <c:v>28213.400240999999</c:v>
                </c:pt>
                <c:pt idx="11477">
                  <c:v>28215.869266999998</c:v>
                </c:pt>
                <c:pt idx="11478">
                  <c:v>28218.343654</c:v>
                </c:pt>
                <c:pt idx="11479">
                  <c:v>28220.816232000001</c:v>
                </c:pt>
                <c:pt idx="11480">
                  <c:v>28223.288326999998</c:v>
                </c:pt>
                <c:pt idx="11481">
                  <c:v>28225.741824000001</c:v>
                </c:pt>
                <c:pt idx="11482">
                  <c:v>28228.202348999999</c:v>
                </c:pt>
                <c:pt idx="11483">
                  <c:v>28230.65955</c:v>
                </c:pt>
                <c:pt idx="11484">
                  <c:v>28233.128436999999</c:v>
                </c:pt>
                <c:pt idx="11485">
                  <c:v>28235.585244000002</c:v>
                </c:pt>
                <c:pt idx="11486">
                  <c:v>28238.037945</c:v>
                </c:pt>
                <c:pt idx="11487">
                  <c:v>28240.495747000001</c:v>
                </c:pt>
                <c:pt idx="11488">
                  <c:v>28242.947048000002</c:v>
                </c:pt>
                <c:pt idx="11489">
                  <c:v>28245.404009000002</c:v>
                </c:pt>
                <c:pt idx="11490">
                  <c:v>28247.864738</c:v>
                </c:pt>
                <c:pt idx="11491">
                  <c:v>28250.318916</c:v>
                </c:pt>
                <c:pt idx="11492">
                  <c:v>28252.776241</c:v>
                </c:pt>
                <c:pt idx="11493">
                  <c:v>28255.235944</c:v>
                </c:pt>
                <c:pt idx="11494">
                  <c:v>28257.687703</c:v>
                </c:pt>
                <c:pt idx="11495">
                  <c:v>28260.144096</c:v>
                </c:pt>
                <c:pt idx="11496">
                  <c:v>28262.606844000002</c:v>
                </c:pt>
                <c:pt idx="11497">
                  <c:v>28265.059275</c:v>
                </c:pt>
                <c:pt idx="11498">
                  <c:v>28267.515248</c:v>
                </c:pt>
                <c:pt idx="11499">
                  <c:v>28269.964790999999</c:v>
                </c:pt>
                <c:pt idx="11500">
                  <c:v>28272.432972999999</c:v>
                </c:pt>
                <c:pt idx="11501">
                  <c:v>28274.882226999998</c:v>
                </c:pt>
                <c:pt idx="11502">
                  <c:v>28277.344598</c:v>
                </c:pt>
                <c:pt idx="11503">
                  <c:v>28279.811371</c:v>
                </c:pt>
                <c:pt idx="11504">
                  <c:v>28282.264633999999</c:v>
                </c:pt>
                <c:pt idx="11505">
                  <c:v>28284.724793000001</c:v>
                </c:pt>
                <c:pt idx="11506">
                  <c:v>28287.172117999999</c:v>
                </c:pt>
                <c:pt idx="11507">
                  <c:v>28289.628175000002</c:v>
                </c:pt>
                <c:pt idx="11508">
                  <c:v>28292.104530000001</c:v>
                </c:pt>
                <c:pt idx="11509">
                  <c:v>28294.557613000001</c:v>
                </c:pt>
                <c:pt idx="11510">
                  <c:v>28297.005976</c:v>
                </c:pt>
                <c:pt idx="11511">
                  <c:v>28299.457274</c:v>
                </c:pt>
                <c:pt idx="11512">
                  <c:v>28301.916626999999</c:v>
                </c:pt>
                <c:pt idx="11513">
                  <c:v>28304.370663000002</c:v>
                </c:pt>
                <c:pt idx="11514">
                  <c:v>28306.825736999999</c:v>
                </c:pt>
                <c:pt idx="11515">
                  <c:v>28309.293892000002</c:v>
                </c:pt>
                <c:pt idx="11516">
                  <c:v>28311.757073000001</c:v>
                </c:pt>
                <c:pt idx="11517">
                  <c:v>28314.202171000001</c:v>
                </c:pt>
                <c:pt idx="11518">
                  <c:v>28316.680967</c:v>
                </c:pt>
                <c:pt idx="11519">
                  <c:v>28319.134957999999</c:v>
                </c:pt>
                <c:pt idx="11520">
                  <c:v>28321.618210000001</c:v>
                </c:pt>
                <c:pt idx="11521">
                  <c:v>28324.090565999999</c:v>
                </c:pt>
                <c:pt idx="11522">
                  <c:v>28326.548739000002</c:v>
                </c:pt>
                <c:pt idx="11523">
                  <c:v>28329.009124</c:v>
                </c:pt>
                <c:pt idx="11524">
                  <c:v>28331.459140999999</c:v>
                </c:pt>
                <c:pt idx="11525">
                  <c:v>28333.924147999998</c:v>
                </c:pt>
                <c:pt idx="11526">
                  <c:v>28336.400046999999</c:v>
                </c:pt>
                <c:pt idx="11527">
                  <c:v>28338.855812999998</c:v>
                </c:pt>
                <c:pt idx="11528">
                  <c:v>28341.314281999999</c:v>
                </c:pt>
                <c:pt idx="11529">
                  <c:v>28343.770116</c:v>
                </c:pt>
                <c:pt idx="11530">
                  <c:v>28346.219529000002</c:v>
                </c:pt>
                <c:pt idx="11531">
                  <c:v>28348.681084</c:v>
                </c:pt>
                <c:pt idx="11532">
                  <c:v>28351.146911</c:v>
                </c:pt>
                <c:pt idx="11533">
                  <c:v>28353.622778000001</c:v>
                </c:pt>
                <c:pt idx="11534">
                  <c:v>28356.079109999999</c:v>
                </c:pt>
                <c:pt idx="11535">
                  <c:v>28358.557703999999</c:v>
                </c:pt>
                <c:pt idx="11536">
                  <c:v>28361.025976000001</c:v>
                </c:pt>
                <c:pt idx="11537">
                  <c:v>28363.47322</c:v>
                </c:pt>
                <c:pt idx="11538">
                  <c:v>28365.946682999998</c:v>
                </c:pt>
                <c:pt idx="11539">
                  <c:v>28368.43763</c:v>
                </c:pt>
                <c:pt idx="11540">
                  <c:v>28370.887116999998</c:v>
                </c:pt>
                <c:pt idx="11541">
                  <c:v>28373.347240999999</c:v>
                </c:pt>
                <c:pt idx="11542">
                  <c:v>28375.798917</c:v>
                </c:pt>
                <c:pt idx="11543">
                  <c:v>28378.256269000001</c:v>
                </c:pt>
                <c:pt idx="11544">
                  <c:v>28380.729786</c:v>
                </c:pt>
                <c:pt idx="11545">
                  <c:v>28383.196241000001</c:v>
                </c:pt>
                <c:pt idx="11546">
                  <c:v>28385.654632999998</c:v>
                </c:pt>
                <c:pt idx="11547">
                  <c:v>28388.105136999999</c:v>
                </c:pt>
                <c:pt idx="11548">
                  <c:v>28390.563004</c:v>
                </c:pt>
                <c:pt idx="11549">
                  <c:v>28393.046405000001</c:v>
                </c:pt>
                <c:pt idx="11550">
                  <c:v>28395.518308999999</c:v>
                </c:pt>
                <c:pt idx="11551">
                  <c:v>28397.970153999999</c:v>
                </c:pt>
                <c:pt idx="11552">
                  <c:v>28400.425221000001</c:v>
                </c:pt>
                <c:pt idx="11553">
                  <c:v>28402.887890999998</c:v>
                </c:pt>
                <c:pt idx="11554">
                  <c:v>28405.346216000002</c:v>
                </c:pt>
                <c:pt idx="11555">
                  <c:v>28407.803377</c:v>
                </c:pt>
                <c:pt idx="11556">
                  <c:v>28410.265749999999</c:v>
                </c:pt>
                <c:pt idx="11557">
                  <c:v>28412.742394000001</c:v>
                </c:pt>
                <c:pt idx="11558">
                  <c:v>28415.203238999999</c:v>
                </c:pt>
                <c:pt idx="11559">
                  <c:v>28417.670690999999</c:v>
                </c:pt>
                <c:pt idx="11560">
                  <c:v>28420.156034</c:v>
                </c:pt>
                <c:pt idx="11561">
                  <c:v>28422.631309</c:v>
                </c:pt>
                <c:pt idx="11562">
                  <c:v>28425.119237999999</c:v>
                </c:pt>
                <c:pt idx="11563">
                  <c:v>28427.576097000001</c:v>
                </c:pt>
                <c:pt idx="11564">
                  <c:v>28430.045352000001</c:v>
                </c:pt>
                <c:pt idx="11565">
                  <c:v>28432.497155000001</c:v>
                </c:pt>
                <c:pt idx="11566">
                  <c:v>28434.965261000001</c:v>
                </c:pt>
                <c:pt idx="11567">
                  <c:v>28437.420245000001</c:v>
                </c:pt>
                <c:pt idx="11568">
                  <c:v>28439.870040999998</c:v>
                </c:pt>
                <c:pt idx="11569">
                  <c:v>28442.373894</c:v>
                </c:pt>
                <c:pt idx="11570">
                  <c:v>28444.826980999998</c:v>
                </c:pt>
                <c:pt idx="11571">
                  <c:v>28447.282256999999</c:v>
                </c:pt>
                <c:pt idx="11572">
                  <c:v>28449.734980000001</c:v>
                </c:pt>
                <c:pt idx="11573">
                  <c:v>28452.193878999999</c:v>
                </c:pt>
                <c:pt idx="11574">
                  <c:v>28454.651071</c:v>
                </c:pt>
                <c:pt idx="11575">
                  <c:v>28457.106027999998</c:v>
                </c:pt>
                <c:pt idx="11576">
                  <c:v>28459.587937</c:v>
                </c:pt>
                <c:pt idx="11577">
                  <c:v>28462.0759</c:v>
                </c:pt>
                <c:pt idx="11578">
                  <c:v>28464.532669</c:v>
                </c:pt>
                <c:pt idx="11579">
                  <c:v>28467.003264999999</c:v>
                </c:pt>
                <c:pt idx="11580">
                  <c:v>28469.455198</c:v>
                </c:pt>
                <c:pt idx="11581">
                  <c:v>28471.910025000001</c:v>
                </c:pt>
                <c:pt idx="11582">
                  <c:v>28474.389975999999</c:v>
                </c:pt>
                <c:pt idx="11583">
                  <c:v>28476.852276000001</c:v>
                </c:pt>
                <c:pt idx="11584">
                  <c:v>28479.317958</c:v>
                </c:pt>
                <c:pt idx="11585">
                  <c:v>28481.781294</c:v>
                </c:pt>
                <c:pt idx="11586">
                  <c:v>28484.244707999998</c:v>
                </c:pt>
                <c:pt idx="11587">
                  <c:v>28486.701241999999</c:v>
                </c:pt>
                <c:pt idx="11588">
                  <c:v>28489.167331000001</c:v>
                </c:pt>
                <c:pt idx="11589">
                  <c:v>28491.635257999998</c:v>
                </c:pt>
                <c:pt idx="11590">
                  <c:v>28494.085619000001</c:v>
                </c:pt>
                <c:pt idx="11591">
                  <c:v>28496.580224000001</c:v>
                </c:pt>
                <c:pt idx="11592">
                  <c:v>28499.043178</c:v>
                </c:pt>
                <c:pt idx="11593">
                  <c:v>28501.504106</c:v>
                </c:pt>
                <c:pt idx="11594">
                  <c:v>28503.951174000002</c:v>
                </c:pt>
                <c:pt idx="11595">
                  <c:v>28506.431990000001</c:v>
                </c:pt>
                <c:pt idx="11596">
                  <c:v>28508.917076000002</c:v>
                </c:pt>
                <c:pt idx="11597">
                  <c:v>28511.393367000001</c:v>
                </c:pt>
                <c:pt idx="11598">
                  <c:v>28513.845621</c:v>
                </c:pt>
                <c:pt idx="11599">
                  <c:v>28516.301098</c:v>
                </c:pt>
                <c:pt idx="11600">
                  <c:v>28518.752854999999</c:v>
                </c:pt>
                <c:pt idx="11601">
                  <c:v>28521.225813000001</c:v>
                </c:pt>
                <c:pt idx="11602">
                  <c:v>28523.688571999999</c:v>
                </c:pt>
                <c:pt idx="11603">
                  <c:v>28526.139101000001</c:v>
                </c:pt>
                <c:pt idx="11604">
                  <c:v>28528.592649999999</c:v>
                </c:pt>
                <c:pt idx="11605">
                  <c:v>28531.052448999999</c:v>
                </c:pt>
                <c:pt idx="11606">
                  <c:v>28533.497794999999</c:v>
                </c:pt>
                <c:pt idx="11607">
                  <c:v>28535.972349</c:v>
                </c:pt>
                <c:pt idx="11608">
                  <c:v>28538.453619</c:v>
                </c:pt>
                <c:pt idx="11609">
                  <c:v>28540.908292</c:v>
                </c:pt>
                <c:pt idx="11610">
                  <c:v>28543.381802</c:v>
                </c:pt>
                <c:pt idx="11611">
                  <c:v>28545.847977000001</c:v>
                </c:pt>
                <c:pt idx="11612">
                  <c:v>28548.302748999999</c:v>
                </c:pt>
                <c:pt idx="11613">
                  <c:v>28550.775786999999</c:v>
                </c:pt>
                <c:pt idx="11614">
                  <c:v>28553.235122999999</c:v>
                </c:pt>
                <c:pt idx="11615">
                  <c:v>28555.711138999999</c:v>
                </c:pt>
                <c:pt idx="11616">
                  <c:v>28558.177885000001</c:v>
                </c:pt>
                <c:pt idx="11617">
                  <c:v>28560.638258999999</c:v>
                </c:pt>
                <c:pt idx="11618">
                  <c:v>28563.109139</c:v>
                </c:pt>
                <c:pt idx="11619">
                  <c:v>28565.588722</c:v>
                </c:pt>
                <c:pt idx="11620">
                  <c:v>28568.062425</c:v>
                </c:pt>
                <c:pt idx="11621">
                  <c:v>28570.524754999999</c:v>
                </c:pt>
                <c:pt idx="11622">
                  <c:v>28572.980047000001</c:v>
                </c:pt>
                <c:pt idx="11623">
                  <c:v>28575.435786999999</c:v>
                </c:pt>
                <c:pt idx="11624">
                  <c:v>28577.909554000002</c:v>
                </c:pt>
                <c:pt idx="11625">
                  <c:v>28580.383811</c:v>
                </c:pt>
                <c:pt idx="11626">
                  <c:v>28582.834864</c:v>
                </c:pt>
                <c:pt idx="11627">
                  <c:v>28585.309703999999</c:v>
                </c:pt>
                <c:pt idx="11628">
                  <c:v>28587.786538</c:v>
                </c:pt>
                <c:pt idx="11629">
                  <c:v>28590.240763999998</c:v>
                </c:pt>
                <c:pt idx="11630">
                  <c:v>28592.693068</c:v>
                </c:pt>
                <c:pt idx="11631">
                  <c:v>28595.163777999998</c:v>
                </c:pt>
                <c:pt idx="11632">
                  <c:v>28597.639053999999</c:v>
                </c:pt>
                <c:pt idx="11633">
                  <c:v>28600.089845999999</c:v>
                </c:pt>
                <c:pt idx="11634">
                  <c:v>28602.543892999998</c:v>
                </c:pt>
                <c:pt idx="11635">
                  <c:v>28604.999967</c:v>
                </c:pt>
                <c:pt idx="11636">
                  <c:v>28607.461930000001</c:v>
                </c:pt>
                <c:pt idx="11637">
                  <c:v>28609.929704999999</c:v>
                </c:pt>
                <c:pt idx="11638">
                  <c:v>28612.403795999999</c:v>
                </c:pt>
                <c:pt idx="11639">
                  <c:v>28614.876856999999</c:v>
                </c:pt>
                <c:pt idx="11640">
                  <c:v>28617.328944000001</c:v>
                </c:pt>
                <c:pt idx="11641">
                  <c:v>28619.788008</c:v>
                </c:pt>
                <c:pt idx="11642">
                  <c:v>28622.235897999999</c:v>
                </c:pt>
                <c:pt idx="11643">
                  <c:v>28624.720052000001</c:v>
                </c:pt>
                <c:pt idx="11644">
                  <c:v>28627.175987999999</c:v>
                </c:pt>
                <c:pt idx="11645">
                  <c:v>28629.636159999998</c:v>
                </c:pt>
                <c:pt idx="11646">
                  <c:v>28632.087098</c:v>
                </c:pt>
                <c:pt idx="11647">
                  <c:v>28634.550749000002</c:v>
                </c:pt>
                <c:pt idx="11648">
                  <c:v>28636.998639000001</c:v>
                </c:pt>
                <c:pt idx="11649">
                  <c:v>28639.477746</c:v>
                </c:pt>
                <c:pt idx="11650">
                  <c:v>28641.933634000001</c:v>
                </c:pt>
                <c:pt idx="11651">
                  <c:v>28644.387049000001</c:v>
                </c:pt>
                <c:pt idx="11652">
                  <c:v>28646.849338</c:v>
                </c:pt>
                <c:pt idx="11653">
                  <c:v>28649.308294999999</c:v>
                </c:pt>
                <c:pt idx="11654">
                  <c:v>28651.781778</c:v>
                </c:pt>
                <c:pt idx="11655">
                  <c:v>28654.234622</c:v>
                </c:pt>
                <c:pt idx="11656">
                  <c:v>28656.690015</c:v>
                </c:pt>
                <c:pt idx="11657">
                  <c:v>28659.146835</c:v>
                </c:pt>
                <c:pt idx="11658">
                  <c:v>28661.600374000001</c:v>
                </c:pt>
                <c:pt idx="11659">
                  <c:v>28664.055839000001</c:v>
                </c:pt>
                <c:pt idx="11660">
                  <c:v>28666.502208000002</c:v>
                </c:pt>
                <c:pt idx="11661">
                  <c:v>28668.968554999999</c:v>
                </c:pt>
                <c:pt idx="11662">
                  <c:v>28671.414239000002</c:v>
                </c:pt>
                <c:pt idx="11663">
                  <c:v>28673.877218000001</c:v>
                </c:pt>
                <c:pt idx="11664">
                  <c:v>28676.347946000002</c:v>
                </c:pt>
                <c:pt idx="11665">
                  <c:v>28678.810730000001</c:v>
                </c:pt>
                <c:pt idx="11666">
                  <c:v>28681.254379999998</c:v>
                </c:pt>
                <c:pt idx="11667">
                  <c:v>28683.714876999999</c:v>
                </c:pt>
                <c:pt idx="11668">
                  <c:v>28686.182955</c:v>
                </c:pt>
                <c:pt idx="11669">
                  <c:v>28688.644393999999</c:v>
                </c:pt>
                <c:pt idx="11670">
                  <c:v>28691.092842999999</c:v>
                </c:pt>
                <c:pt idx="11671">
                  <c:v>28693.543288000001</c:v>
                </c:pt>
                <c:pt idx="11672">
                  <c:v>28696.031284000001</c:v>
                </c:pt>
                <c:pt idx="11673">
                  <c:v>28698.508367999999</c:v>
                </c:pt>
                <c:pt idx="11674">
                  <c:v>28700.961664999999</c:v>
                </c:pt>
                <c:pt idx="11675">
                  <c:v>28703.416187999999</c:v>
                </c:pt>
                <c:pt idx="11676">
                  <c:v>28705.873377</c:v>
                </c:pt>
                <c:pt idx="11677">
                  <c:v>28708.320974999999</c:v>
                </c:pt>
                <c:pt idx="11678">
                  <c:v>28710.784081000002</c:v>
                </c:pt>
                <c:pt idx="11679">
                  <c:v>28713.237917999999</c:v>
                </c:pt>
                <c:pt idx="11680">
                  <c:v>28715.682734000002</c:v>
                </c:pt>
                <c:pt idx="11681">
                  <c:v>28718.139873</c:v>
                </c:pt>
                <c:pt idx="11682">
                  <c:v>28720.597742000002</c:v>
                </c:pt>
                <c:pt idx="11683">
                  <c:v>28723.058384</c:v>
                </c:pt>
                <c:pt idx="11684">
                  <c:v>28725.513833000001</c:v>
                </c:pt>
                <c:pt idx="11685">
                  <c:v>28727.974751999998</c:v>
                </c:pt>
                <c:pt idx="11686">
                  <c:v>28730.427126999999</c:v>
                </c:pt>
                <c:pt idx="11687">
                  <c:v>28732.877980000001</c:v>
                </c:pt>
                <c:pt idx="11688">
                  <c:v>28735.373793999999</c:v>
                </c:pt>
                <c:pt idx="11689">
                  <c:v>28737.830914999999</c:v>
                </c:pt>
                <c:pt idx="11690">
                  <c:v>28740.287098000001</c:v>
                </c:pt>
                <c:pt idx="11691">
                  <c:v>28742.743625999999</c:v>
                </c:pt>
                <c:pt idx="11692">
                  <c:v>28745.201107000001</c:v>
                </c:pt>
                <c:pt idx="11693">
                  <c:v>28747.659034</c:v>
                </c:pt>
                <c:pt idx="11694">
                  <c:v>28750.125780999999</c:v>
                </c:pt>
                <c:pt idx="11695">
                  <c:v>28752.583086999999</c:v>
                </c:pt>
                <c:pt idx="11696">
                  <c:v>28755.043747</c:v>
                </c:pt>
                <c:pt idx="11697">
                  <c:v>28757.487410999998</c:v>
                </c:pt>
                <c:pt idx="11698">
                  <c:v>28759.966699000001</c:v>
                </c:pt>
                <c:pt idx="11699">
                  <c:v>28762.437404</c:v>
                </c:pt>
                <c:pt idx="11700">
                  <c:v>28764.911016999999</c:v>
                </c:pt>
                <c:pt idx="11701">
                  <c:v>28767.402934999998</c:v>
                </c:pt>
                <c:pt idx="11702">
                  <c:v>28769.890921999999</c:v>
                </c:pt>
                <c:pt idx="11703">
                  <c:v>28772.345229999999</c:v>
                </c:pt>
                <c:pt idx="11704">
                  <c:v>28774.810367999999</c:v>
                </c:pt>
                <c:pt idx="11705">
                  <c:v>28777.269562000001</c:v>
                </c:pt>
                <c:pt idx="11706">
                  <c:v>28779.728307000001</c:v>
                </c:pt>
                <c:pt idx="11707">
                  <c:v>28782.179984999999</c:v>
                </c:pt>
                <c:pt idx="11708">
                  <c:v>28784.628421000001</c:v>
                </c:pt>
                <c:pt idx="11709">
                  <c:v>28787.104005000001</c:v>
                </c:pt>
                <c:pt idx="11710">
                  <c:v>28789.553573000001</c:v>
                </c:pt>
                <c:pt idx="11711">
                  <c:v>28792.017065</c:v>
                </c:pt>
                <c:pt idx="11712">
                  <c:v>28794.474116000001</c:v>
                </c:pt>
                <c:pt idx="11713">
                  <c:v>28796.919450000001</c:v>
                </c:pt>
                <c:pt idx="11714">
                  <c:v>28799.374212999999</c:v>
                </c:pt>
                <c:pt idx="11715">
                  <c:v>28801.839605000001</c:v>
                </c:pt>
                <c:pt idx="11716">
                  <c:v>28804.297760000001</c:v>
                </c:pt>
                <c:pt idx="11717">
                  <c:v>28806.747152</c:v>
                </c:pt>
                <c:pt idx="11718">
                  <c:v>28809.21774</c:v>
                </c:pt>
                <c:pt idx="11719">
                  <c:v>28811.678048000002</c:v>
                </c:pt>
                <c:pt idx="11720">
                  <c:v>28814.142041999999</c:v>
                </c:pt>
                <c:pt idx="11721">
                  <c:v>28816.6109</c:v>
                </c:pt>
                <c:pt idx="11722">
                  <c:v>28819.098365999998</c:v>
                </c:pt>
                <c:pt idx="11723">
                  <c:v>28821.572615000001</c:v>
                </c:pt>
                <c:pt idx="11724">
                  <c:v>28824.026729000001</c:v>
                </c:pt>
                <c:pt idx="11725">
                  <c:v>28826.490795000002</c:v>
                </c:pt>
                <c:pt idx="11726">
                  <c:v>28828.960603</c:v>
                </c:pt>
                <c:pt idx="11727">
                  <c:v>28831.418171000001</c:v>
                </c:pt>
                <c:pt idx="11728">
                  <c:v>28833.867617</c:v>
                </c:pt>
                <c:pt idx="11729">
                  <c:v>28836.326903000001</c:v>
                </c:pt>
                <c:pt idx="11730">
                  <c:v>28838.781868999999</c:v>
                </c:pt>
                <c:pt idx="11731">
                  <c:v>28841.241085000001</c:v>
                </c:pt>
                <c:pt idx="11732">
                  <c:v>28843.699573999998</c:v>
                </c:pt>
                <c:pt idx="11733">
                  <c:v>28846.161204</c:v>
                </c:pt>
                <c:pt idx="11734">
                  <c:v>28848.633022999999</c:v>
                </c:pt>
                <c:pt idx="11735">
                  <c:v>28851.089104999999</c:v>
                </c:pt>
                <c:pt idx="11736">
                  <c:v>28853.572583000001</c:v>
                </c:pt>
                <c:pt idx="11737">
                  <c:v>28856.032899999998</c:v>
                </c:pt>
                <c:pt idx="11738">
                  <c:v>28858.491086999999</c:v>
                </c:pt>
                <c:pt idx="11739">
                  <c:v>28860.935710999998</c:v>
                </c:pt>
                <c:pt idx="11740">
                  <c:v>28863.396250000002</c:v>
                </c:pt>
                <c:pt idx="11741">
                  <c:v>28865.877433000001</c:v>
                </c:pt>
                <c:pt idx="11742">
                  <c:v>28868.357408</c:v>
                </c:pt>
                <c:pt idx="11743">
                  <c:v>28870.810086000001</c:v>
                </c:pt>
                <c:pt idx="11744">
                  <c:v>28873.259287000001</c:v>
                </c:pt>
                <c:pt idx="11745">
                  <c:v>28875.736626999998</c:v>
                </c:pt>
                <c:pt idx="11746">
                  <c:v>28878.208821</c:v>
                </c:pt>
                <c:pt idx="11747">
                  <c:v>28880.663988</c:v>
                </c:pt>
                <c:pt idx="11748">
                  <c:v>28883.117625999999</c:v>
                </c:pt>
                <c:pt idx="11749">
                  <c:v>28885.578308</c:v>
                </c:pt>
                <c:pt idx="11750">
                  <c:v>28888.033847999999</c:v>
                </c:pt>
                <c:pt idx="11751">
                  <c:v>28890.486554999999</c:v>
                </c:pt>
                <c:pt idx="11752">
                  <c:v>28892.966372999999</c:v>
                </c:pt>
                <c:pt idx="11753">
                  <c:v>28895.429076</c:v>
                </c:pt>
                <c:pt idx="11754">
                  <c:v>28897.899055000002</c:v>
                </c:pt>
                <c:pt idx="11755">
                  <c:v>28900.376013000001</c:v>
                </c:pt>
                <c:pt idx="11756">
                  <c:v>28902.854246999999</c:v>
                </c:pt>
                <c:pt idx="11757">
                  <c:v>28905.329904999999</c:v>
                </c:pt>
                <c:pt idx="11758">
                  <c:v>28907.781020999999</c:v>
                </c:pt>
                <c:pt idx="11759">
                  <c:v>28910.236940999999</c:v>
                </c:pt>
                <c:pt idx="11760">
                  <c:v>28912.704193000001</c:v>
                </c:pt>
                <c:pt idx="11761">
                  <c:v>28915.173009999999</c:v>
                </c:pt>
                <c:pt idx="11762">
                  <c:v>28917.630077000002</c:v>
                </c:pt>
                <c:pt idx="11763">
                  <c:v>28920.090446999999</c:v>
                </c:pt>
                <c:pt idx="11764">
                  <c:v>28922.535752</c:v>
                </c:pt>
                <c:pt idx="11765">
                  <c:v>28924.998882</c:v>
                </c:pt>
                <c:pt idx="11766">
                  <c:v>28927.462869999999</c:v>
                </c:pt>
                <c:pt idx="11767">
                  <c:v>28929.925096999999</c:v>
                </c:pt>
                <c:pt idx="11768">
                  <c:v>28932.386956999999</c:v>
                </c:pt>
                <c:pt idx="11769">
                  <c:v>28934.842046000002</c:v>
                </c:pt>
                <c:pt idx="11770">
                  <c:v>28937.309722999998</c:v>
                </c:pt>
                <c:pt idx="11771">
                  <c:v>28939.759870999998</c:v>
                </c:pt>
                <c:pt idx="11772">
                  <c:v>28942.220157</c:v>
                </c:pt>
                <c:pt idx="11773">
                  <c:v>28944.691019999998</c:v>
                </c:pt>
                <c:pt idx="11774">
                  <c:v>28947.139190999998</c:v>
                </c:pt>
                <c:pt idx="11775">
                  <c:v>28949.602095999999</c:v>
                </c:pt>
                <c:pt idx="11776">
                  <c:v>28952.096365000001</c:v>
                </c:pt>
                <c:pt idx="11777">
                  <c:v>28954.587787</c:v>
                </c:pt>
                <c:pt idx="11778">
                  <c:v>28957.053787000001</c:v>
                </c:pt>
                <c:pt idx="11779">
                  <c:v>28959.511613999999</c:v>
                </c:pt>
                <c:pt idx="11780">
                  <c:v>28961.983903</c:v>
                </c:pt>
                <c:pt idx="11781">
                  <c:v>28964.456977000002</c:v>
                </c:pt>
                <c:pt idx="11782">
                  <c:v>28966.909104999999</c:v>
                </c:pt>
                <c:pt idx="11783">
                  <c:v>28969.370837999999</c:v>
                </c:pt>
                <c:pt idx="11784">
                  <c:v>28971.830187</c:v>
                </c:pt>
                <c:pt idx="11785">
                  <c:v>28974.285424000002</c:v>
                </c:pt>
                <c:pt idx="11786">
                  <c:v>28976.75274</c:v>
                </c:pt>
                <c:pt idx="11787">
                  <c:v>28979.209226999999</c:v>
                </c:pt>
                <c:pt idx="11788">
                  <c:v>28981.669943000001</c:v>
                </c:pt>
                <c:pt idx="11789">
                  <c:v>28984.117913999999</c:v>
                </c:pt>
                <c:pt idx="11790">
                  <c:v>28986.590124999999</c:v>
                </c:pt>
                <c:pt idx="11791">
                  <c:v>28989.061799999999</c:v>
                </c:pt>
                <c:pt idx="11792">
                  <c:v>28991.531428999999</c:v>
                </c:pt>
                <c:pt idx="11793">
                  <c:v>28994.007163999999</c:v>
                </c:pt>
                <c:pt idx="11794">
                  <c:v>28996.479556999999</c:v>
                </c:pt>
                <c:pt idx="11795">
                  <c:v>28998.960333999999</c:v>
                </c:pt>
                <c:pt idx="11796">
                  <c:v>29001.431382999999</c:v>
                </c:pt>
                <c:pt idx="11797">
                  <c:v>29003.891967</c:v>
                </c:pt>
                <c:pt idx="11798">
                  <c:v>29006.345745999999</c:v>
                </c:pt>
                <c:pt idx="11799">
                  <c:v>29008.814181999998</c:v>
                </c:pt>
                <c:pt idx="11800">
                  <c:v>29011.284071999999</c:v>
                </c:pt>
                <c:pt idx="11801">
                  <c:v>29013.747428999999</c:v>
                </c:pt>
                <c:pt idx="11802">
                  <c:v>29016.220884999999</c:v>
                </c:pt>
                <c:pt idx="11803">
                  <c:v>29018.669183999998</c:v>
                </c:pt>
                <c:pt idx="11804">
                  <c:v>29021.123017000002</c:v>
                </c:pt>
                <c:pt idx="11805">
                  <c:v>29023.577003999999</c:v>
                </c:pt>
                <c:pt idx="11806">
                  <c:v>29026.043829999999</c:v>
                </c:pt>
                <c:pt idx="11807">
                  <c:v>29028.497947</c:v>
                </c:pt>
                <c:pt idx="11808">
                  <c:v>29030.984452000001</c:v>
                </c:pt>
                <c:pt idx="11809">
                  <c:v>29033.449653</c:v>
                </c:pt>
                <c:pt idx="11810">
                  <c:v>29035.910946</c:v>
                </c:pt>
                <c:pt idx="11811">
                  <c:v>29038.365257000001</c:v>
                </c:pt>
                <c:pt idx="11812">
                  <c:v>29040.816792000001</c:v>
                </c:pt>
                <c:pt idx="11813">
                  <c:v>29043.271579</c:v>
                </c:pt>
                <c:pt idx="11814">
                  <c:v>29045.725138999998</c:v>
                </c:pt>
                <c:pt idx="11815">
                  <c:v>29048.196739999999</c:v>
                </c:pt>
                <c:pt idx="11816">
                  <c:v>29050.673621000002</c:v>
                </c:pt>
                <c:pt idx="11817">
                  <c:v>29053.150264</c:v>
                </c:pt>
                <c:pt idx="11818">
                  <c:v>29055.610657000001</c:v>
                </c:pt>
                <c:pt idx="11819">
                  <c:v>29058.079676000001</c:v>
                </c:pt>
                <c:pt idx="11820">
                  <c:v>29060.540044000001</c:v>
                </c:pt>
                <c:pt idx="11821">
                  <c:v>29062.998055</c:v>
                </c:pt>
                <c:pt idx="11822">
                  <c:v>29065.451289000001</c:v>
                </c:pt>
                <c:pt idx="11823">
                  <c:v>29067.907822000001</c:v>
                </c:pt>
                <c:pt idx="11824">
                  <c:v>29070.366243</c:v>
                </c:pt>
                <c:pt idx="11825">
                  <c:v>29072.819532000001</c:v>
                </c:pt>
                <c:pt idx="11826">
                  <c:v>29075.297877000001</c:v>
                </c:pt>
                <c:pt idx="11827">
                  <c:v>29077.756594999999</c:v>
                </c:pt>
                <c:pt idx="11828">
                  <c:v>29080.220140000001</c:v>
                </c:pt>
                <c:pt idx="11829">
                  <c:v>29082.679233999999</c:v>
                </c:pt>
                <c:pt idx="11830">
                  <c:v>29085.133397000001</c:v>
                </c:pt>
                <c:pt idx="11831">
                  <c:v>29087.594303999998</c:v>
                </c:pt>
                <c:pt idx="11832">
                  <c:v>29090.041123999999</c:v>
                </c:pt>
                <c:pt idx="11833">
                  <c:v>29092.520108000001</c:v>
                </c:pt>
                <c:pt idx="11834">
                  <c:v>29094.985660999999</c:v>
                </c:pt>
                <c:pt idx="11835">
                  <c:v>29097.440046</c:v>
                </c:pt>
                <c:pt idx="11836">
                  <c:v>29099.889974000002</c:v>
                </c:pt>
                <c:pt idx="11837">
                  <c:v>29102.345205000001</c:v>
                </c:pt>
                <c:pt idx="11838">
                  <c:v>29104.821373999999</c:v>
                </c:pt>
                <c:pt idx="11839">
                  <c:v>29107.281079</c:v>
                </c:pt>
                <c:pt idx="11840">
                  <c:v>29109.742091</c:v>
                </c:pt>
                <c:pt idx="11841">
                  <c:v>29112.210341000002</c:v>
                </c:pt>
                <c:pt idx="11842">
                  <c:v>29114.680174000001</c:v>
                </c:pt>
                <c:pt idx="11843">
                  <c:v>29117.156738000001</c:v>
                </c:pt>
                <c:pt idx="11844">
                  <c:v>29119.608275999999</c:v>
                </c:pt>
                <c:pt idx="11845">
                  <c:v>29122.085067</c:v>
                </c:pt>
                <c:pt idx="11846">
                  <c:v>29124.534743</c:v>
                </c:pt>
                <c:pt idx="11847">
                  <c:v>29126.990728000001</c:v>
                </c:pt>
                <c:pt idx="11848">
                  <c:v>29129.470907999999</c:v>
                </c:pt>
                <c:pt idx="11849">
                  <c:v>29131.929224</c:v>
                </c:pt>
                <c:pt idx="11850">
                  <c:v>29134.402663000001</c:v>
                </c:pt>
                <c:pt idx="11851">
                  <c:v>29136.858307999999</c:v>
                </c:pt>
                <c:pt idx="11852">
                  <c:v>29139.333353999999</c:v>
                </c:pt>
                <c:pt idx="11853">
                  <c:v>29141.806715999999</c:v>
                </c:pt>
                <c:pt idx="11854">
                  <c:v>29144.272949999999</c:v>
                </c:pt>
                <c:pt idx="11855">
                  <c:v>29146.727312999999</c:v>
                </c:pt>
                <c:pt idx="11856">
                  <c:v>29149.198004000002</c:v>
                </c:pt>
                <c:pt idx="11857">
                  <c:v>29151.649894999999</c:v>
                </c:pt>
                <c:pt idx="11858">
                  <c:v>29154.130749</c:v>
                </c:pt>
                <c:pt idx="11859">
                  <c:v>29156.593562999999</c:v>
                </c:pt>
                <c:pt idx="11860">
                  <c:v>29159.041041</c:v>
                </c:pt>
                <c:pt idx="11861">
                  <c:v>29161.503002000001</c:v>
                </c:pt>
                <c:pt idx="11862">
                  <c:v>29163.958761999998</c:v>
                </c:pt>
                <c:pt idx="11863">
                  <c:v>29166.413088000001</c:v>
                </c:pt>
                <c:pt idx="11864">
                  <c:v>29168.905185</c:v>
                </c:pt>
                <c:pt idx="11865">
                  <c:v>29171.360257</c:v>
                </c:pt>
                <c:pt idx="11866">
                  <c:v>29173.831045999999</c:v>
                </c:pt>
                <c:pt idx="11867">
                  <c:v>29176.305885000002</c:v>
                </c:pt>
                <c:pt idx="11868">
                  <c:v>29178.765106999999</c:v>
                </c:pt>
                <c:pt idx="11869">
                  <c:v>29181.247446000001</c:v>
                </c:pt>
                <c:pt idx="11870">
                  <c:v>29183.698387</c:v>
                </c:pt>
                <c:pt idx="11871">
                  <c:v>29186.154118999999</c:v>
                </c:pt>
                <c:pt idx="11872">
                  <c:v>29188.609808000001</c:v>
                </c:pt>
                <c:pt idx="11873">
                  <c:v>29191.082579999998</c:v>
                </c:pt>
                <c:pt idx="11874">
                  <c:v>29193.539617999999</c:v>
                </c:pt>
                <c:pt idx="11875">
                  <c:v>29196.006308</c:v>
                </c:pt>
                <c:pt idx="11876">
                  <c:v>29198.471801</c:v>
                </c:pt>
                <c:pt idx="11877">
                  <c:v>29200.924935999999</c:v>
                </c:pt>
                <c:pt idx="11878">
                  <c:v>29203.381399999998</c:v>
                </c:pt>
                <c:pt idx="11879">
                  <c:v>29205.859618999999</c:v>
                </c:pt>
                <c:pt idx="11880">
                  <c:v>29208.305569</c:v>
                </c:pt>
                <c:pt idx="11881">
                  <c:v>29210.785962000002</c:v>
                </c:pt>
                <c:pt idx="11882">
                  <c:v>29213.259017</c:v>
                </c:pt>
                <c:pt idx="11883">
                  <c:v>29215.719214000001</c:v>
                </c:pt>
                <c:pt idx="11884">
                  <c:v>29218.175308000002</c:v>
                </c:pt>
                <c:pt idx="11885">
                  <c:v>29220.644697</c:v>
                </c:pt>
                <c:pt idx="11886">
                  <c:v>29223.099705000001</c:v>
                </c:pt>
                <c:pt idx="11887">
                  <c:v>29225.560088999999</c:v>
                </c:pt>
                <c:pt idx="11888">
                  <c:v>29228.026279999998</c:v>
                </c:pt>
                <c:pt idx="11889">
                  <c:v>29230.484837</c:v>
                </c:pt>
                <c:pt idx="11890">
                  <c:v>29232.969950999999</c:v>
                </c:pt>
                <c:pt idx="11891">
                  <c:v>29235.424046</c:v>
                </c:pt>
                <c:pt idx="11892">
                  <c:v>29237.898389999998</c:v>
                </c:pt>
                <c:pt idx="11893">
                  <c:v>29240.353436000001</c:v>
                </c:pt>
                <c:pt idx="11894">
                  <c:v>29242.810018</c:v>
                </c:pt>
                <c:pt idx="11895">
                  <c:v>29245.26499</c:v>
                </c:pt>
                <c:pt idx="11896">
                  <c:v>29247.720832999999</c:v>
                </c:pt>
                <c:pt idx="11897">
                  <c:v>29250.179613</c:v>
                </c:pt>
                <c:pt idx="11898">
                  <c:v>29252.632883999999</c:v>
                </c:pt>
                <c:pt idx="11899">
                  <c:v>29255.090011</c:v>
                </c:pt>
                <c:pt idx="11900">
                  <c:v>29257.564753999999</c:v>
                </c:pt>
                <c:pt idx="11901">
                  <c:v>29260.020056000001</c:v>
                </c:pt>
                <c:pt idx="11902">
                  <c:v>29262.490328</c:v>
                </c:pt>
                <c:pt idx="11903">
                  <c:v>29264.964001</c:v>
                </c:pt>
                <c:pt idx="11904">
                  <c:v>29267.434819999999</c:v>
                </c:pt>
                <c:pt idx="11905">
                  <c:v>29269.903555000001</c:v>
                </c:pt>
                <c:pt idx="11906">
                  <c:v>29272.378451</c:v>
                </c:pt>
                <c:pt idx="11907">
                  <c:v>29274.842390000002</c:v>
                </c:pt>
                <c:pt idx="11908">
                  <c:v>29277.318661000001</c:v>
                </c:pt>
                <c:pt idx="11909">
                  <c:v>29279.769437999999</c:v>
                </c:pt>
                <c:pt idx="11910">
                  <c:v>29282.238573999999</c:v>
                </c:pt>
                <c:pt idx="11911">
                  <c:v>29284.706558999998</c:v>
                </c:pt>
                <c:pt idx="11912">
                  <c:v>29287.172273</c:v>
                </c:pt>
                <c:pt idx="11913">
                  <c:v>29289.624969</c:v>
                </c:pt>
                <c:pt idx="11914">
                  <c:v>29292.085239</c:v>
                </c:pt>
                <c:pt idx="11915">
                  <c:v>29294.540084</c:v>
                </c:pt>
                <c:pt idx="11916">
                  <c:v>29296.997041999999</c:v>
                </c:pt>
                <c:pt idx="11917">
                  <c:v>29299.444597000002</c:v>
                </c:pt>
                <c:pt idx="11918">
                  <c:v>29301.918785999998</c:v>
                </c:pt>
                <c:pt idx="11919">
                  <c:v>29304.380122999999</c:v>
                </c:pt>
                <c:pt idx="11920">
                  <c:v>29306.829082</c:v>
                </c:pt>
                <c:pt idx="11921">
                  <c:v>29309.29063</c:v>
                </c:pt>
                <c:pt idx="11922">
                  <c:v>29311.744393000001</c:v>
                </c:pt>
                <c:pt idx="11923">
                  <c:v>29314.210800000001</c:v>
                </c:pt>
                <c:pt idx="11924">
                  <c:v>29316.666057999999</c:v>
                </c:pt>
                <c:pt idx="11925">
                  <c:v>29319.116287000001</c:v>
                </c:pt>
                <c:pt idx="11926">
                  <c:v>29321.570553000001</c:v>
                </c:pt>
                <c:pt idx="11927">
                  <c:v>29324.027269999999</c:v>
                </c:pt>
                <c:pt idx="11928">
                  <c:v>29326.479046</c:v>
                </c:pt>
                <c:pt idx="11929">
                  <c:v>29328.941276000001</c:v>
                </c:pt>
                <c:pt idx="11930">
                  <c:v>29331.400062000001</c:v>
                </c:pt>
                <c:pt idx="11931">
                  <c:v>29333.853281</c:v>
                </c:pt>
                <c:pt idx="11932">
                  <c:v>29336.307895000002</c:v>
                </c:pt>
                <c:pt idx="11933">
                  <c:v>29338.758085000001</c:v>
                </c:pt>
                <c:pt idx="11934">
                  <c:v>29341.229544000002</c:v>
                </c:pt>
                <c:pt idx="11935">
                  <c:v>29343.701627999999</c:v>
                </c:pt>
                <c:pt idx="11936">
                  <c:v>29346.165088000002</c:v>
                </c:pt>
                <c:pt idx="11937">
                  <c:v>29348.653427000001</c:v>
                </c:pt>
                <c:pt idx="11938">
                  <c:v>29351.125934</c:v>
                </c:pt>
                <c:pt idx="11939">
                  <c:v>29353.604162</c:v>
                </c:pt>
                <c:pt idx="11940">
                  <c:v>29356.079258000002</c:v>
                </c:pt>
                <c:pt idx="11941">
                  <c:v>29358.542042000001</c:v>
                </c:pt>
                <c:pt idx="11942">
                  <c:v>29360.994658</c:v>
                </c:pt>
                <c:pt idx="11943">
                  <c:v>29363.445242999998</c:v>
                </c:pt>
                <c:pt idx="11944">
                  <c:v>29365.906029999998</c:v>
                </c:pt>
                <c:pt idx="11945">
                  <c:v>29368.374027000002</c:v>
                </c:pt>
                <c:pt idx="11946">
                  <c:v>29370.829400999999</c:v>
                </c:pt>
                <c:pt idx="11947">
                  <c:v>29373.282229</c:v>
                </c:pt>
                <c:pt idx="11948">
                  <c:v>29375.752055000001</c:v>
                </c:pt>
                <c:pt idx="11949">
                  <c:v>29378.215802999999</c:v>
                </c:pt>
                <c:pt idx="11950">
                  <c:v>29380.668299000001</c:v>
                </c:pt>
                <c:pt idx="11951">
                  <c:v>29383.113043000001</c:v>
                </c:pt>
                <c:pt idx="11952">
                  <c:v>29385.574795</c:v>
                </c:pt>
                <c:pt idx="11953">
                  <c:v>29388.071747999998</c:v>
                </c:pt>
                <c:pt idx="11954">
                  <c:v>29390.527617</c:v>
                </c:pt>
                <c:pt idx="11955">
                  <c:v>29392.987546</c:v>
                </c:pt>
                <c:pt idx="11956">
                  <c:v>29395.443263000001</c:v>
                </c:pt>
                <c:pt idx="11957">
                  <c:v>29397.914357000001</c:v>
                </c:pt>
                <c:pt idx="11958">
                  <c:v>29400.369142</c:v>
                </c:pt>
                <c:pt idx="11959">
                  <c:v>29402.822262000002</c:v>
                </c:pt>
                <c:pt idx="11960">
                  <c:v>29405.292334000002</c:v>
                </c:pt>
                <c:pt idx="11961">
                  <c:v>29407.768359000002</c:v>
                </c:pt>
                <c:pt idx="11962">
                  <c:v>29410.215936000001</c:v>
                </c:pt>
                <c:pt idx="11963">
                  <c:v>29412.675695000002</c:v>
                </c:pt>
                <c:pt idx="11964">
                  <c:v>29415.132753999998</c:v>
                </c:pt>
                <c:pt idx="11965">
                  <c:v>29417.590888999999</c:v>
                </c:pt>
                <c:pt idx="11966">
                  <c:v>29420.054855999999</c:v>
                </c:pt>
                <c:pt idx="11967">
                  <c:v>29422.522992999999</c:v>
                </c:pt>
                <c:pt idx="11968">
                  <c:v>29424.985599</c:v>
                </c:pt>
                <c:pt idx="11969">
                  <c:v>29427.435622000001</c:v>
                </c:pt>
                <c:pt idx="11970">
                  <c:v>29429.896736999999</c:v>
                </c:pt>
                <c:pt idx="11971">
                  <c:v>29432.356006999998</c:v>
                </c:pt>
                <c:pt idx="11972">
                  <c:v>29434.826712999999</c:v>
                </c:pt>
                <c:pt idx="11973">
                  <c:v>29437.276550999999</c:v>
                </c:pt>
                <c:pt idx="11974">
                  <c:v>29439.729534999999</c:v>
                </c:pt>
                <c:pt idx="11975">
                  <c:v>29442.185140000001</c:v>
                </c:pt>
                <c:pt idx="11976">
                  <c:v>29444.661841000001</c:v>
                </c:pt>
                <c:pt idx="11977">
                  <c:v>29447.117156</c:v>
                </c:pt>
                <c:pt idx="11978">
                  <c:v>29449.584169000002</c:v>
                </c:pt>
                <c:pt idx="11979">
                  <c:v>29452.044162999999</c:v>
                </c:pt>
                <c:pt idx="11980">
                  <c:v>29454.495825999998</c:v>
                </c:pt>
                <c:pt idx="11981">
                  <c:v>29456.962651999998</c:v>
                </c:pt>
                <c:pt idx="11982">
                  <c:v>29459.422440999999</c:v>
                </c:pt>
                <c:pt idx="11983">
                  <c:v>29461.877297999999</c:v>
                </c:pt>
                <c:pt idx="11984">
                  <c:v>29464.330342000001</c:v>
                </c:pt>
                <c:pt idx="11985">
                  <c:v>29466.791187999999</c:v>
                </c:pt>
                <c:pt idx="11986">
                  <c:v>29469.241259999999</c:v>
                </c:pt>
                <c:pt idx="11987">
                  <c:v>29471.722438000001</c:v>
                </c:pt>
                <c:pt idx="11988">
                  <c:v>29474.170171999998</c:v>
                </c:pt>
                <c:pt idx="11989">
                  <c:v>29476.643832000002</c:v>
                </c:pt>
                <c:pt idx="11990">
                  <c:v>29479.098086999998</c:v>
                </c:pt>
                <c:pt idx="11991">
                  <c:v>29481.556328999999</c:v>
                </c:pt>
                <c:pt idx="11992">
                  <c:v>29484.006907999999</c:v>
                </c:pt>
                <c:pt idx="11993">
                  <c:v>29486.465789000002</c:v>
                </c:pt>
                <c:pt idx="11994">
                  <c:v>29488.924192999999</c:v>
                </c:pt>
                <c:pt idx="11995">
                  <c:v>29491.382592999998</c:v>
                </c:pt>
                <c:pt idx="11996">
                  <c:v>29493.832710999999</c:v>
                </c:pt>
                <c:pt idx="11997">
                  <c:v>29496.292975</c:v>
                </c:pt>
                <c:pt idx="11998">
                  <c:v>29498.761860999999</c:v>
                </c:pt>
                <c:pt idx="11999">
                  <c:v>29501.213058000001</c:v>
                </c:pt>
                <c:pt idx="12000">
                  <c:v>29503.670556000001</c:v>
                </c:pt>
                <c:pt idx="12001">
                  <c:v>29506.140291</c:v>
                </c:pt>
                <c:pt idx="12002">
                  <c:v>29508.594894000002</c:v>
                </c:pt>
                <c:pt idx="12003">
                  <c:v>29511.057650999999</c:v>
                </c:pt>
                <c:pt idx="12004">
                  <c:v>29513.523550999998</c:v>
                </c:pt>
                <c:pt idx="12005">
                  <c:v>29515.983423000001</c:v>
                </c:pt>
                <c:pt idx="12006">
                  <c:v>29518.432830000002</c:v>
                </c:pt>
                <c:pt idx="12007">
                  <c:v>29520.892821000001</c:v>
                </c:pt>
                <c:pt idx="12008">
                  <c:v>29523.346751000001</c:v>
                </c:pt>
                <c:pt idx="12009">
                  <c:v>29525.821962000002</c:v>
                </c:pt>
                <c:pt idx="12010">
                  <c:v>29528.277849999999</c:v>
                </c:pt>
                <c:pt idx="12011">
                  <c:v>29530.727959</c:v>
                </c:pt>
                <c:pt idx="12012">
                  <c:v>29533.178029999999</c:v>
                </c:pt>
                <c:pt idx="12013">
                  <c:v>29535.631543</c:v>
                </c:pt>
                <c:pt idx="12014">
                  <c:v>29538.084268999999</c:v>
                </c:pt>
                <c:pt idx="12015">
                  <c:v>29540.560257000001</c:v>
                </c:pt>
                <c:pt idx="12016">
                  <c:v>29543.031857000002</c:v>
                </c:pt>
                <c:pt idx="12017">
                  <c:v>29545.500239000001</c:v>
                </c:pt>
                <c:pt idx="12018">
                  <c:v>29547.968334000001</c:v>
                </c:pt>
                <c:pt idx="12019">
                  <c:v>29550.431273999999</c:v>
                </c:pt>
                <c:pt idx="12020">
                  <c:v>29552.884083000001</c:v>
                </c:pt>
                <c:pt idx="12021">
                  <c:v>29555.333357</c:v>
                </c:pt>
                <c:pt idx="12022">
                  <c:v>29557.795086999999</c:v>
                </c:pt>
                <c:pt idx="12023">
                  <c:v>29560.267219000001</c:v>
                </c:pt>
                <c:pt idx="12024">
                  <c:v>29562.739991999999</c:v>
                </c:pt>
                <c:pt idx="12025">
                  <c:v>29565.192674000002</c:v>
                </c:pt>
                <c:pt idx="12026">
                  <c:v>29567.649121999999</c:v>
                </c:pt>
                <c:pt idx="12027">
                  <c:v>29570.096121999999</c:v>
                </c:pt>
                <c:pt idx="12028">
                  <c:v>29572.582236999999</c:v>
                </c:pt>
                <c:pt idx="12029">
                  <c:v>29575.054698</c:v>
                </c:pt>
                <c:pt idx="12030">
                  <c:v>29577.509656999999</c:v>
                </c:pt>
                <c:pt idx="12031">
                  <c:v>29579.969077000002</c:v>
                </c:pt>
                <c:pt idx="12032">
                  <c:v>29582.434855</c:v>
                </c:pt>
                <c:pt idx="12033">
                  <c:v>29584.895135999999</c:v>
                </c:pt>
                <c:pt idx="12034">
                  <c:v>29587.349082000001</c:v>
                </c:pt>
                <c:pt idx="12035">
                  <c:v>29589.804996999999</c:v>
                </c:pt>
                <c:pt idx="12036">
                  <c:v>29592.259746</c:v>
                </c:pt>
                <c:pt idx="12037">
                  <c:v>29594.706158000001</c:v>
                </c:pt>
                <c:pt idx="12038">
                  <c:v>29597.176103000002</c:v>
                </c:pt>
                <c:pt idx="12039">
                  <c:v>29599.647979000001</c:v>
                </c:pt>
                <c:pt idx="12040">
                  <c:v>29602.125220999998</c:v>
                </c:pt>
                <c:pt idx="12041">
                  <c:v>29604.572905000001</c:v>
                </c:pt>
                <c:pt idx="12042">
                  <c:v>29607.051805999999</c:v>
                </c:pt>
                <c:pt idx="12043">
                  <c:v>29609.506215000001</c:v>
                </c:pt>
                <c:pt idx="12044">
                  <c:v>29611.971275</c:v>
                </c:pt>
                <c:pt idx="12045">
                  <c:v>29614.428824999999</c:v>
                </c:pt>
                <c:pt idx="12046">
                  <c:v>29616.889993000001</c:v>
                </c:pt>
                <c:pt idx="12047">
                  <c:v>29619.358227000001</c:v>
                </c:pt>
                <c:pt idx="12048">
                  <c:v>29621.810276</c:v>
                </c:pt>
                <c:pt idx="12049">
                  <c:v>29624.290424999999</c:v>
                </c:pt>
                <c:pt idx="12050">
                  <c:v>29626.751023000001</c:v>
                </c:pt>
                <c:pt idx="12051">
                  <c:v>29629.212326000001</c:v>
                </c:pt>
                <c:pt idx="12052">
                  <c:v>29631.665086000001</c:v>
                </c:pt>
                <c:pt idx="12053">
                  <c:v>29634.120097999999</c:v>
                </c:pt>
                <c:pt idx="12054">
                  <c:v>29636.578551999999</c:v>
                </c:pt>
                <c:pt idx="12055">
                  <c:v>29639.033316000001</c:v>
                </c:pt>
                <c:pt idx="12056">
                  <c:v>29641.487677000001</c:v>
                </c:pt>
                <c:pt idx="12057">
                  <c:v>29643.959124000001</c:v>
                </c:pt>
                <c:pt idx="12058">
                  <c:v>29646.436785999998</c:v>
                </c:pt>
                <c:pt idx="12059">
                  <c:v>29648.893001</c:v>
                </c:pt>
                <c:pt idx="12060">
                  <c:v>29651.375781999999</c:v>
                </c:pt>
                <c:pt idx="12061">
                  <c:v>29653.829581000002</c:v>
                </c:pt>
                <c:pt idx="12062">
                  <c:v>29656.292110999999</c:v>
                </c:pt>
                <c:pt idx="12063">
                  <c:v>29658.788979000001</c:v>
                </c:pt>
                <c:pt idx="12064">
                  <c:v>29661.250230000001</c:v>
                </c:pt>
                <c:pt idx="12065">
                  <c:v>29663.700973999999</c:v>
                </c:pt>
                <c:pt idx="12066">
                  <c:v>29666.174408999999</c:v>
                </c:pt>
                <c:pt idx="12067">
                  <c:v>29668.637244000001</c:v>
                </c:pt>
                <c:pt idx="12068">
                  <c:v>29671.096885999999</c:v>
                </c:pt>
                <c:pt idx="12069">
                  <c:v>29673.555679000001</c:v>
                </c:pt>
                <c:pt idx="12070">
                  <c:v>29676.012981</c:v>
                </c:pt>
                <c:pt idx="12071">
                  <c:v>29678.469153999999</c:v>
                </c:pt>
                <c:pt idx="12072">
                  <c:v>29680.924394000001</c:v>
                </c:pt>
                <c:pt idx="12073">
                  <c:v>29683.372243000002</c:v>
                </c:pt>
                <c:pt idx="12074">
                  <c:v>29685.845072</c:v>
                </c:pt>
                <c:pt idx="12075">
                  <c:v>29688.315138999998</c:v>
                </c:pt>
                <c:pt idx="12076">
                  <c:v>29690.766914</c:v>
                </c:pt>
                <c:pt idx="12077">
                  <c:v>29693.239291999998</c:v>
                </c:pt>
                <c:pt idx="12078">
                  <c:v>29695.698841000001</c:v>
                </c:pt>
                <c:pt idx="12079">
                  <c:v>29698.156158000002</c:v>
                </c:pt>
                <c:pt idx="12080">
                  <c:v>29700.629792</c:v>
                </c:pt>
                <c:pt idx="12081">
                  <c:v>29703.097239999999</c:v>
                </c:pt>
                <c:pt idx="12082">
                  <c:v>29705.550286000002</c:v>
                </c:pt>
                <c:pt idx="12083">
                  <c:v>29707.991367999999</c:v>
                </c:pt>
                <c:pt idx="12084">
                  <c:v>29710.468207000002</c:v>
                </c:pt>
                <c:pt idx="12085">
                  <c:v>29712.916334000001</c:v>
                </c:pt>
                <c:pt idx="12086">
                  <c:v>29715.376273000002</c:v>
                </c:pt>
                <c:pt idx="12087">
                  <c:v>29717.848331000001</c:v>
                </c:pt>
                <c:pt idx="12088">
                  <c:v>29720.297072000001</c:v>
                </c:pt>
                <c:pt idx="12089">
                  <c:v>29722.771916999998</c:v>
                </c:pt>
                <c:pt idx="12090">
                  <c:v>29725.228157000001</c:v>
                </c:pt>
                <c:pt idx="12091">
                  <c:v>29727.675448999998</c:v>
                </c:pt>
                <c:pt idx="12092">
                  <c:v>29730.1342</c:v>
                </c:pt>
                <c:pt idx="12093">
                  <c:v>29732.587006999998</c:v>
                </c:pt>
                <c:pt idx="12094">
                  <c:v>29735.059400999999</c:v>
                </c:pt>
                <c:pt idx="12095">
                  <c:v>29737.531739999999</c:v>
                </c:pt>
                <c:pt idx="12096">
                  <c:v>29739.986153999998</c:v>
                </c:pt>
                <c:pt idx="12097">
                  <c:v>29742.458121</c:v>
                </c:pt>
                <c:pt idx="12098">
                  <c:v>29744.908346</c:v>
                </c:pt>
                <c:pt idx="12099">
                  <c:v>29747.380013000002</c:v>
                </c:pt>
                <c:pt idx="12100">
                  <c:v>29749.829663</c:v>
                </c:pt>
                <c:pt idx="12101">
                  <c:v>29752.306696</c:v>
                </c:pt>
                <c:pt idx="12102">
                  <c:v>29754.783060999998</c:v>
                </c:pt>
                <c:pt idx="12103">
                  <c:v>29757.244266000002</c:v>
                </c:pt>
                <c:pt idx="12104">
                  <c:v>29759.706822</c:v>
                </c:pt>
                <c:pt idx="12105">
                  <c:v>29762.172738000001</c:v>
                </c:pt>
                <c:pt idx="12106">
                  <c:v>29764.64976</c:v>
                </c:pt>
                <c:pt idx="12107">
                  <c:v>29767.108237</c:v>
                </c:pt>
                <c:pt idx="12108">
                  <c:v>29769.581187</c:v>
                </c:pt>
                <c:pt idx="12109">
                  <c:v>29772.049362999998</c:v>
                </c:pt>
                <c:pt idx="12110">
                  <c:v>29774.505042000001</c:v>
                </c:pt>
                <c:pt idx="12111">
                  <c:v>29776.972676000001</c:v>
                </c:pt>
                <c:pt idx="12112">
                  <c:v>29779.448354</c:v>
                </c:pt>
                <c:pt idx="12113">
                  <c:v>29781.916834</c:v>
                </c:pt>
                <c:pt idx="12114">
                  <c:v>29784.374778000001</c:v>
                </c:pt>
                <c:pt idx="12115">
                  <c:v>29786.831714</c:v>
                </c:pt>
                <c:pt idx="12116">
                  <c:v>29789.287581000001</c:v>
                </c:pt>
                <c:pt idx="12117">
                  <c:v>29791.738922</c:v>
                </c:pt>
                <c:pt idx="12118">
                  <c:v>29794.189869999998</c:v>
                </c:pt>
                <c:pt idx="12119">
                  <c:v>29796.66131</c:v>
                </c:pt>
                <c:pt idx="12120">
                  <c:v>29799.139658</c:v>
                </c:pt>
                <c:pt idx="12121">
                  <c:v>29801.594841999999</c:v>
                </c:pt>
                <c:pt idx="12122">
                  <c:v>29804.042390999999</c:v>
                </c:pt>
                <c:pt idx="12123">
                  <c:v>29806.501192</c:v>
                </c:pt>
                <c:pt idx="12124">
                  <c:v>29808.957861999999</c:v>
                </c:pt>
                <c:pt idx="12125">
                  <c:v>29811.408984999998</c:v>
                </c:pt>
                <c:pt idx="12126">
                  <c:v>29813.885204999999</c:v>
                </c:pt>
                <c:pt idx="12127">
                  <c:v>29816.340306999999</c:v>
                </c:pt>
                <c:pt idx="12128">
                  <c:v>29818.805046000001</c:v>
                </c:pt>
                <c:pt idx="12129">
                  <c:v>29821.280236999999</c:v>
                </c:pt>
                <c:pt idx="12130">
                  <c:v>29823.750099000001</c:v>
                </c:pt>
                <c:pt idx="12131">
                  <c:v>29826.199786000001</c:v>
                </c:pt>
                <c:pt idx="12132">
                  <c:v>29828.660011</c:v>
                </c:pt>
                <c:pt idx="12133">
                  <c:v>29831.131855</c:v>
                </c:pt>
                <c:pt idx="12134">
                  <c:v>29833.588337000001</c:v>
                </c:pt>
                <c:pt idx="12135">
                  <c:v>29836.050714000001</c:v>
                </c:pt>
                <c:pt idx="12136">
                  <c:v>29838.516954999999</c:v>
                </c:pt>
                <c:pt idx="12137">
                  <c:v>29840.979067</c:v>
                </c:pt>
                <c:pt idx="12138">
                  <c:v>29843.459975999998</c:v>
                </c:pt>
                <c:pt idx="12139">
                  <c:v>29845.910154000001</c:v>
                </c:pt>
                <c:pt idx="12140">
                  <c:v>29848.36724</c:v>
                </c:pt>
                <c:pt idx="12141">
                  <c:v>29850.825895000002</c:v>
                </c:pt>
                <c:pt idx="12142">
                  <c:v>29853.280208</c:v>
                </c:pt>
                <c:pt idx="12143">
                  <c:v>29855.745674000002</c:v>
                </c:pt>
                <c:pt idx="12144">
                  <c:v>29858.200188999999</c:v>
                </c:pt>
                <c:pt idx="12145">
                  <c:v>29860.662711000001</c:v>
                </c:pt>
                <c:pt idx="12146">
                  <c:v>29863.141938000001</c:v>
                </c:pt>
                <c:pt idx="12147">
                  <c:v>29865.615696000001</c:v>
                </c:pt>
                <c:pt idx="12148">
                  <c:v>29868.087305000001</c:v>
                </c:pt>
                <c:pt idx="12149">
                  <c:v>29870.547935999999</c:v>
                </c:pt>
                <c:pt idx="12150">
                  <c:v>29873.011699999999</c:v>
                </c:pt>
                <c:pt idx="12151">
                  <c:v>29875.484681000002</c:v>
                </c:pt>
                <c:pt idx="12152">
                  <c:v>29877.958846000001</c:v>
                </c:pt>
                <c:pt idx="12153">
                  <c:v>29880.409557999999</c:v>
                </c:pt>
                <c:pt idx="12154">
                  <c:v>29882.866047</c:v>
                </c:pt>
                <c:pt idx="12155">
                  <c:v>29885.364280999998</c:v>
                </c:pt>
                <c:pt idx="12156">
                  <c:v>29887.823700000001</c:v>
                </c:pt>
                <c:pt idx="12157">
                  <c:v>29890.278375999998</c:v>
                </c:pt>
                <c:pt idx="12158">
                  <c:v>29892.734819000001</c:v>
                </c:pt>
                <c:pt idx="12159">
                  <c:v>29895.206404</c:v>
                </c:pt>
                <c:pt idx="12160">
                  <c:v>29897.660702000001</c:v>
                </c:pt>
                <c:pt idx="12161">
                  <c:v>29900.130784000001</c:v>
                </c:pt>
                <c:pt idx="12162">
                  <c:v>29902.590022</c:v>
                </c:pt>
                <c:pt idx="12163">
                  <c:v>29905.066113000001</c:v>
                </c:pt>
                <c:pt idx="12164">
                  <c:v>29907.527873999999</c:v>
                </c:pt>
                <c:pt idx="12165">
                  <c:v>29909.983977</c:v>
                </c:pt>
                <c:pt idx="12166">
                  <c:v>29912.437386000001</c:v>
                </c:pt>
                <c:pt idx="12167">
                  <c:v>29914.891241000001</c:v>
                </c:pt>
                <c:pt idx="12168">
                  <c:v>29917.340914</c:v>
                </c:pt>
                <c:pt idx="12169">
                  <c:v>29919.799078</c:v>
                </c:pt>
                <c:pt idx="12170">
                  <c:v>29922.273711999998</c:v>
                </c:pt>
                <c:pt idx="12171">
                  <c:v>29924.743149999998</c:v>
                </c:pt>
              </c:numCache>
            </c:numRef>
          </c:xVal>
          <c:yVal>
            <c:numRef>
              <c:f>Sheet1!$E$2:$E$12173</c:f>
              <c:numCache>
                <c:formatCode>General</c:formatCode>
                <c:ptCount val="12172"/>
                <c:pt idx="0">
                  <c:v>61.9</c:v>
                </c:pt>
                <c:pt idx="1">
                  <c:v>63.5</c:v>
                </c:pt>
                <c:pt idx="2">
                  <c:v>65.900000000000006</c:v>
                </c:pt>
                <c:pt idx="3">
                  <c:v>68.7</c:v>
                </c:pt>
                <c:pt idx="4">
                  <c:v>71.599999999999994</c:v>
                </c:pt>
                <c:pt idx="5">
                  <c:v>74.2</c:v>
                </c:pt>
                <c:pt idx="6">
                  <c:v>76</c:v>
                </c:pt>
                <c:pt idx="7">
                  <c:v>76.900000000000006</c:v>
                </c:pt>
                <c:pt idx="8">
                  <c:v>77.2</c:v>
                </c:pt>
                <c:pt idx="9">
                  <c:v>77.2</c:v>
                </c:pt>
                <c:pt idx="10">
                  <c:v>76.900000000000006</c:v>
                </c:pt>
                <c:pt idx="11">
                  <c:v>76.5</c:v>
                </c:pt>
                <c:pt idx="12">
                  <c:v>76</c:v>
                </c:pt>
                <c:pt idx="13">
                  <c:v>75.400000000000006</c:v>
                </c:pt>
                <c:pt idx="14">
                  <c:v>74.8</c:v>
                </c:pt>
                <c:pt idx="15">
                  <c:v>74.099999999999994</c:v>
                </c:pt>
                <c:pt idx="16">
                  <c:v>73.400000000000006</c:v>
                </c:pt>
                <c:pt idx="17">
                  <c:v>72.8</c:v>
                </c:pt>
                <c:pt idx="18">
                  <c:v>72.099999999999994</c:v>
                </c:pt>
                <c:pt idx="19">
                  <c:v>71.5</c:v>
                </c:pt>
                <c:pt idx="20">
                  <c:v>70.900000000000006</c:v>
                </c:pt>
                <c:pt idx="21">
                  <c:v>70.3</c:v>
                </c:pt>
                <c:pt idx="22">
                  <c:v>69.8</c:v>
                </c:pt>
                <c:pt idx="23">
                  <c:v>69.3</c:v>
                </c:pt>
                <c:pt idx="24">
                  <c:v>68.8</c:v>
                </c:pt>
                <c:pt idx="25">
                  <c:v>68.400000000000006</c:v>
                </c:pt>
                <c:pt idx="26">
                  <c:v>68.099999999999994</c:v>
                </c:pt>
                <c:pt idx="27">
                  <c:v>67.8</c:v>
                </c:pt>
                <c:pt idx="28">
                  <c:v>67.5</c:v>
                </c:pt>
                <c:pt idx="29">
                  <c:v>67.3</c:v>
                </c:pt>
                <c:pt idx="30">
                  <c:v>67</c:v>
                </c:pt>
                <c:pt idx="31">
                  <c:v>66.8</c:v>
                </c:pt>
                <c:pt idx="32">
                  <c:v>66.599999999999994</c:v>
                </c:pt>
                <c:pt idx="33">
                  <c:v>66.400000000000006</c:v>
                </c:pt>
                <c:pt idx="34">
                  <c:v>66.2</c:v>
                </c:pt>
                <c:pt idx="35">
                  <c:v>66.099999999999994</c:v>
                </c:pt>
                <c:pt idx="36">
                  <c:v>65.900000000000006</c:v>
                </c:pt>
                <c:pt idx="37">
                  <c:v>65.8</c:v>
                </c:pt>
                <c:pt idx="38">
                  <c:v>65.8</c:v>
                </c:pt>
                <c:pt idx="39">
                  <c:v>66.2</c:v>
                </c:pt>
                <c:pt idx="40">
                  <c:v>66.8</c:v>
                </c:pt>
                <c:pt idx="41">
                  <c:v>67.900000000000006</c:v>
                </c:pt>
                <c:pt idx="42">
                  <c:v>69</c:v>
                </c:pt>
                <c:pt idx="43">
                  <c:v>70.099999999999994</c:v>
                </c:pt>
                <c:pt idx="44">
                  <c:v>71.099999999999994</c:v>
                </c:pt>
                <c:pt idx="45">
                  <c:v>71.8</c:v>
                </c:pt>
                <c:pt idx="46">
                  <c:v>72.2</c:v>
                </c:pt>
                <c:pt idx="47">
                  <c:v>72.400000000000006</c:v>
                </c:pt>
                <c:pt idx="48">
                  <c:v>72.3</c:v>
                </c:pt>
                <c:pt idx="49">
                  <c:v>72.099999999999994</c:v>
                </c:pt>
                <c:pt idx="50">
                  <c:v>71.8</c:v>
                </c:pt>
                <c:pt idx="51">
                  <c:v>71.5</c:v>
                </c:pt>
                <c:pt idx="52">
                  <c:v>71.099999999999994</c:v>
                </c:pt>
                <c:pt idx="53">
                  <c:v>70.8</c:v>
                </c:pt>
                <c:pt idx="54">
                  <c:v>70.5</c:v>
                </c:pt>
                <c:pt idx="55">
                  <c:v>70.3</c:v>
                </c:pt>
                <c:pt idx="56">
                  <c:v>70.2</c:v>
                </c:pt>
                <c:pt idx="57">
                  <c:v>70.2</c:v>
                </c:pt>
                <c:pt idx="58">
                  <c:v>70.3</c:v>
                </c:pt>
                <c:pt idx="59">
                  <c:v>70.400000000000006</c:v>
                </c:pt>
                <c:pt idx="60">
                  <c:v>70.5</c:v>
                </c:pt>
                <c:pt idx="61">
                  <c:v>70.599999999999994</c:v>
                </c:pt>
                <c:pt idx="62">
                  <c:v>70.599999999999994</c:v>
                </c:pt>
                <c:pt idx="63">
                  <c:v>70.5</c:v>
                </c:pt>
                <c:pt idx="64">
                  <c:v>70.3</c:v>
                </c:pt>
                <c:pt idx="65">
                  <c:v>70.099999999999994</c:v>
                </c:pt>
                <c:pt idx="66">
                  <c:v>69.900000000000006</c:v>
                </c:pt>
                <c:pt idx="67">
                  <c:v>69.599999999999994</c:v>
                </c:pt>
                <c:pt idx="68">
                  <c:v>69.400000000000006</c:v>
                </c:pt>
                <c:pt idx="69">
                  <c:v>69.2</c:v>
                </c:pt>
                <c:pt idx="70">
                  <c:v>68.900000000000006</c:v>
                </c:pt>
                <c:pt idx="71">
                  <c:v>68.8</c:v>
                </c:pt>
                <c:pt idx="72">
                  <c:v>68.8</c:v>
                </c:pt>
                <c:pt idx="73">
                  <c:v>68.8</c:v>
                </c:pt>
                <c:pt idx="74">
                  <c:v>68.900000000000006</c:v>
                </c:pt>
                <c:pt idx="75">
                  <c:v>69.099999999999994</c:v>
                </c:pt>
                <c:pt idx="76">
                  <c:v>69.3</c:v>
                </c:pt>
                <c:pt idx="77">
                  <c:v>69.599999999999994</c:v>
                </c:pt>
                <c:pt idx="78">
                  <c:v>69.900000000000006</c:v>
                </c:pt>
                <c:pt idx="79">
                  <c:v>70.099999999999994</c:v>
                </c:pt>
                <c:pt idx="80">
                  <c:v>70.3</c:v>
                </c:pt>
                <c:pt idx="81">
                  <c:v>70.5</c:v>
                </c:pt>
                <c:pt idx="82">
                  <c:v>70.7</c:v>
                </c:pt>
                <c:pt idx="83">
                  <c:v>70.900000000000006</c:v>
                </c:pt>
                <c:pt idx="84">
                  <c:v>71</c:v>
                </c:pt>
                <c:pt idx="85">
                  <c:v>71.099999999999994</c:v>
                </c:pt>
                <c:pt idx="86">
                  <c:v>71.3</c:v>
                </c:pt>
                <c:pt idx="87">
                  <c:v>71.3</c:v>
                </c:pt>
                <c:pt idx="88">
                  <c:v>71.400000000000006</c:v>
                </c:pt>
                <c:pt idx="89">
                  <c:v>71.400000000000006</c:v>
                </c:pt>
                <c:pt idx="90">
                  <c:v>71.400000000000006</c:v>
                </c:pt>
                <c:pt idx="91">
                  <c:v>71.5</c:v>
                </c:pt>
                <c:pt idx="92">
                  <c:v>71.5</c:v>
                </c:pt>
                <c:pt idx="93">
                  <c:v>71.5</c:v>
                </c:pt>
                <c:pt idx="94">
                  <c:v>71.5</c:v>
                </c:pt>
                <c:pt idx="95">
                  <c:v>71.400000000000006</c:v>
                </c:pt>
                <c:pt idx="96">
                  <c:v>71.400000000000006</c:v>
                </c:pt>
                <c:pt idx="97">
                  <c:v>71.3</c:v>
                </c:pt>
                <c:pt idx="98">
                  <c:v>71.2</c:v>
                </c:pt>
                <c:pt idx="99">
                  <c:v>71.099999999999994</c:v>
                </c:pt>
                <c:pt idx="100">
                  <c:v>71</c:v>
                </c:pt>
                <c:pt idx="101">
                  <c:v>70.8</c:v>
                </c:pt>
                <c:pt idx="102">
                  <c:v>70.599999999999994</c:v>
                </c:pt>
                <c:pt idx="103">
                  <c:v>70.400000000000006</c:v>
                </c:pt>
                <c:pt idx="104">
                  <c:v>70.2</c:v>
                </c:pt>
                <c:pt idx="105">
                  <c:v>70</c:v>
                </c:pt>
                <c:pt idx="106">
                  <c:v>69.8</c:v>
                </c:pt>
                <c:pt idx="107">
                  <c:v>69.599999999999994</c:v>
                </c:pt>
                <c:pt idx="108">
                  <c:v>69.5</c:v>
                </c:pt>
                <c:pt idx="109">
                  <c:v>69.400000000000006</c:v>
                </c:pt>
                <c:pt idx="110">
                  <c:v>69.3</c:v>
                </c:pt>
                <c:pt idx="111">
                  <c:v>69.2</c:v>
                </c:pt>
                <c:pt idx="112">
                  <c:v>69.2</c:v>
                </c:pt>
                <c:pt idx="113">
                  <c:v>69.3</c:v>
                </c:pt>
                <c:pt idx="114">
                  <c:v>69.400000000000006</c:v>
                </c:pt>
                <c:pt idx="115">
                  <c:v>69.5</c:v>
                </c:pt>
                <c:pt idx="116">
                  <c:v>69.599999999999994</c:v>
                </c:pt>
                <c:pt idx="117">
                  <c:v>69.8</c:v>
                </c:pt>
                <c:pt idx="118">
                  <c:v>70</c:v>
                </c:pt>
                <c:pt idx="119">
                  <c:v>70.099999999999994</c:v>
                </c:pt>
                <c:pt idx="120">
                  <c:v>70.3</c:v>
                </c:pt>
                <c:pt idx="121">
                  <c:v>70.5</c:v>
                </c:pt>
                <c:pt idx="122">
                  <c:v>70.599999999999994</c:v>
                </c:pt>
                <c:pt idx="123">
                  <c:v>70.8</c:v>
                </c:pt>
                <c:pt idx="124">
                  <c:v>71</c:v>
                </c:pt>
                <c:pt idx="125">
                  <c:v>71.099999999999994</c:v>
                </c:pt>
                <c:pt idx="126">
                  <c:v>71.3</c:v>
                </c:pt>
                <c:pt idx="127">
                  <c:v>71.400000000000006</c:v>
                </c:pt>
                <c:pt idx="128">
                  <c:v>71.5</c:v>
                </c:pt>
                <c:pt idx="129">
                  <c:v>71.599999999999994</c:v>
                </c:pt>
                <c:pt idx="130">
                  <c:v>71.7</c:v>
                </c:pt>
                <c:pt idx="131">
                  <c:v>71.7</c:v>
                </c:pt>
                <c:pt idx="132">
                  <c:v>71.8</c:v>
                </c:pt>
                <c:pt idx="133">
                  <c:v>71.8</c:v>
                </c:pt>
                <c:pt idx="134">
                  <c:v>71.8</c:v>
                </c:pt>
                <c:pt idx="135">
                  <c:v>71.8</c:v>
                </c:pt>
                <c:pt idx="136">
                  <c:v>71.8</c:v>
                </c:pt>
                <c:pt idx="137">
                  <c:v>71.7</c:v>
                </c:pt>
                <c:pt idx="138">
                  <c:v>71.5</c:v>
                </c:pt>
                <c:pt idx="139">
                  <c:v>71.3</c:v>
                </c:pt>
                <c:pt idx="140">
                  <c:v>71.2</c:v>
                </c:pt>
                <c:pt idx="141">
                  <c:v>71</c:v>
                </c:pt>
                <c:pt idx="142">
                  <c:v>70.8</c:v>
                </c:pt>
                <c:pt idx="143">
                  <c:v>70.599999999999994</c:v>
                </c:pt>
                <c:pt idx="144">
                  <c:v>70.400000000000006</c:v>
                </c:pt>
                <c:pt idx="145">
                  <c:v>70.2</c:v>
                </c:pt>
                <c:pt idx="146">
                  <c:v>70.099999999999994</c:v>
                </c:pt>
                <c:pt idx="147">
                  <c:v>70</c:v>
                </c:pt>
                <c:pt idx="148">
                  <c:v>69.900000000000006</c:v>
                </c:pt>
                <c:pt idx="149">
                  <c:v>69.7</c:v>
                </c:pt>
                <c:pt idx="150">
                  <c:v>69.7</c:v>
                </c:pt>
                <c:pt idx="151">
                  <c:v>69.599999999999994</c:v>
                </c:pt>
                <c:pt idx="152">
                  <c:v>69.599999999999994</c:v>
                </c:pt>
                <c:pt idx="153">
                  <c:v>69.5</c:v>
                </c:pt>
                <c:pt idx="154">
                  <c:v>69.599999999999994</c:v>
                </c:pt>
                <c:pt idx="155">
                  <c:v>69.599999999999994</c:v>
                </c:pt>
                <c:pt idx="156">
                  <c:v>69.7</c:v>
                </c:pt>
                <c:pt idx="157">
                  <c:v>69.900000000000006</c:v>
                </c:pt>
                <c:pt idx="158">
                  <c:v>70</c:v>
                </c:pt>
                <c:pt idx="159">
                  <c:v>70.099999999999994</c:v>
                </c:pt>
                <c:pt idx="160">
                  <c:v>70.3</c:v>
                </c:pt>
                <c:pt idx="161">
                  <c:v>70.400000000000006</c:v>
                </c:pt>
                <c:pt idx="162">
                  <c:v>70.599999999999994</c:v>
                </c:pt>
                <c:pt idx="163">
                  <c:v>70.8</c:v>
                </c:pt>
                <c:pt idx="164">
                  <c:v>71</c:v>
                </c:pt>
                <c:pt idx="165">
                  <c:v>71.2</c:v>
                </c:pt>
                <c:pt idx="166">
                  <c:v>71.3</c:v>
                </c:pt>
                <c:pt idx="167">
                  <c:v>71.5</c:v>
                </c:pt>
                <c:pt idx="168">
                  <c:v>71.7</c:v>
                </c:pt>
                <c:pt idx="169">
                  <c:v>71.8</c:v>
                </c:pt>
                <c:pt idx="170">
                  <c:v>71.900000000000006</c:v>
                </c:pt>
                <c:pt idx="171">
                  <c:v>72</c:v>
                </c:pt>
                <c:pt idx="172">
                  <c:v>72</c:v>
                </c:pt>
                <c:pt idx="173">
                  <c:v>72</c:v>
                </c:pt>
                <c:pt idx="174">
                  <c:v>72</c:v>
                </c:pt>
                <c:pt idx="175">
                  <c:v>72</c:v>
                </c:pt>
                <c:pt idx="176">
                  <c:v>72</c:v>
                </c:pt>
                <c:pt idx="177">
                  <c:v>71.900000000000006</c:v>
                </c:pt>
                <c:pt idx="178">
                  <c:v>71.8</c:v>
                </c:pt>
                <c:pt idx="179">
                  <c:v>71.7</c:v>
                </c:pt>
                <c:pt idx="180">
                  <c:v>71.5</c:v>
                </c:pt>
                <c:pt idx="181">
                  <c:v>71.3</c:v>
                </c:pt>
                <c:pt idx="182">
                  <c:v>71.099999999999994</c:v>
                </c:pt>
                <c:pt idx="183">
                  <c:v>70.900000000000006</c:v>
                </c:pt>
                <c:pt idx="184">
                  <c:v>70.7</c:v>
                </c:pt>
                <c:pt idx="185">
                  <c:v>70.5</c:v>
                </c:pt>
                <c:pt idx="186">
                  <c:v>70.400000000000006</c:v>
                </c:pt>
                <c:pt idx="187">
                  <c:v>70.2</c:v>
                </c:pt>
                <c:pt idx="188">
                  <c:v>70.099999999999994</c:v>
                </c:pt>
                <c:pt idx="189">
                  <c:v>70</c:v>
                </c:pt>
                <c:pt idx="190">
                  <c:v>70</c:v>
                </c:pt>
                <c:pt idx="191">
                  <c:v>69.900000000000006</c:v>
                </c:pt>
                <c:pt idx="192">
                  <c:v>69.8</c:v>
                </c:pt>
                <c:pt idx="193">
                  <c:v>69.8</c:v>
                </c:pt>
                <c:pt idx="194">
                  <c:v>69.8</c:v>
                </c:pt>
                <c:pt idx="195">
                  <c:v>69.8</c:v>
                </c:pt>
                <c:pt idx="196">
                  <c:v>69.900000000000006</c:v>
                </c:pt>
                <c:pt idx="197">
                  <c:v>70</c:v>
                </c:pt>
                <c:pt idx="198">
                  <c:v>70</c:v>
                </c:pt>
                <c:pt idx="199">
                  <c:v>70.2</c:v>
                </c:pt>
                <c:pt idx="200">
                  <c:v>70.3</c:v>
                </c:pt>
                <c:pt idx="201">
                  <c:v>70.5</c:v>
                </c:pt>
                <c:pt idx="202">
                  <c:v>70.7</c:v>
                </c:pt>
                <c:pt idx="203">
                  <c:v>70.900000000000006</c:v>
                </c:pt>
                <c:pt idx="204">
                  <c:v>71.099999999999994</c:v>
                </c:pt>
                <c:pt idx="205">
                  <c:v>71.3</c:v>
                </c:pt>
                <c:pt idx="206">
                  <c:v>71.400000000000006</c:v>
                </c:pt>
                <c:pt idx="207">
                  <c:v>71.599999999999994</c:v>
                </c:pt>
                <c:pt idx="208">
                  <c:v>71.8</c:v>
                </c:pt>
                <c:pt idx="209">
                  <c:v>71.900000000000006</c:v>
                </c:pt>
                <c:pt idx="210">
                  <c:v>72</c:v>
                </c:pt>
                <c:pt idx="211">
                  <c:v>72.099999999999994</c:v>
                </c:pt>
                <c:pt idx="212">
                  <c:v>72.2</c:v>
                </c:pt>
                <c:pt idx="213">
                  <c:v>72.2</c:v>
                </c:pt>
                <c:pt idx="214">
                  <c:v>72.2</c:v>
                </c:pt>
                <c:pt idx="215">
                  <c:v>72.2</c:v>
                </c:pt>
                <c:pt idx="216">
                  <c:v>72.2</c:v>
                </c:pt>
                <c:pt idx="217">
                  <c:v>72.099999999999994</c:v>
                </c:pt>
                <c:pt idx="218">
                  <c:v>72</c:v>
                </c:pt>
                <c:pt idx="219">
                  <c:v>71.900000000000006</c:v>
                </c:pt>
                <c:pt idx="220">
                  <c:v>71.8</c:v>
                </c:pt>
                <c:pt idx="221">
                  <c:v>71.7</c:v>
                </c:pt>
                <c:pt idx="222">
                  <c:v>71.5</c:v>
                </c:pt>
                <c:pt idx="223">
                  <c:v>71.3</c:v>
                </c:pt>
                <c:pt idx="224">
                  <c:v>71.099999999999994</c:v>
                </c:pt>
                <c:pt idx="225">
                  <c:v>70.900000000000006</c:v>
                </c:pt>
                <c:pt idx="226">
                  <c:v>70.7</c:v>
                </c:pt>
                <c:pt idx="227">
                  <c:v>70.599999999999994</c:v>
                </c:pt>
                <c:pt idx="228">
                  <c:v>70.400000000000006</c:v>
                </c:pt>
                <c:pt idx="229">
                  <c:v>70.3</c:v>
                </c:pt>
                <c:pt idx="230">
                  <c:v>70.2</c:v>
                </c:pt>
                <c:pt idx="231">
                  <c:v>70.099999999999994</c:v>
                </c:pt>
                <c:pt idx="232">
                  <c:v>70</c:v>
                </c:pt>
                <c:pt idx="233">
                  <c:v>70</c:v>
                </c:pt>
                <c:pt idx="234">
                  <c:v>70</c:v>
                </c:pt>
                <c:pt idx="235">
                  <c:v>70</c:v>
                </c:pt>
                <c:pt idx="236">
                  <c:v>70</c:v>
                </c:pt>
                <c:pt idx="237">
                  <c:v>70.099999999999994</c:v>
                </c:pt>
                <c:pt idx="238">
                  <c:v>70.2</c:v>
                </c:pt>
                <c:pt idx="239">
                  <c:v>70.3</c:v>
                </c:pt>
                <c:pt idx="240">
                  <c:v>70.400000000000006</c:v>
                </c:pt>
                <c:pt idx="241">
                  <c:v>70.599999999999994</c:v>
                </c:pt>
                <c:pt idx="242">
                  <c:v>70.7</c:v>
                </c:pt>
                <c:pt idx="243">
                  <c:v>70.900000000000006</c:v>
                </c:pt>
                <c:pt idx="244">
                  <c:v>71.2</c:v>
                </c:pt>
                <c:pt idx="245">
                  <c:v>71.3</c:v>
                </c:pt>
                <c:pt idx="246">
                  <c:v>71.5</c:v>
                </c:pt>
                <c:pt idx="247">
                  <c:v>71.7</c:v>
                </c:pt>
                <c:pt idx="248">
                  <c:v>71.900000000000006</c:v>
                </c:pt>
                <c:pt idx="249">
                  <c:v>72</c:v>
                </c:pt>
                <c:pt idx="250">
                  <c:v>72.099999999999994</c:v>
                </c:pt>
                <c:pt idx="251">
                  <c:v>72.2</c:v>
                </c:pt>
                <c:pt idx="252">
                  <c:v>72.3</c:v>
                </c:pt>
                <c:pt idx="253">
                  <c:v>72.400000000000006</c:v>
                </c:pt>
                <c:pt idx="254">
                  <c:v>72.400000000000006</c:v>
                </c:pt>
                <c:pt idx="255">
                  <c:v>72.400000000000006</c:v>
                </c:pt>
                <c:pt idx="256">
                  <c:v>72.400000000000006</c:v>
                </c:pt>
                <c:pt idx="257">
                  <c:v>72.3</c:v>
                </c:pt>
                <c:pt idx="258">
                  <c:v>72.2</c:v>
                </c:pt>
                <c:pt idx="259">
                  <c:v>72.2</c:v>
                </c:pt>
                <c:pt idx="260">
                  <c:v>72</c:v>
                </c:pt>
                <c:pt idx="261">
                  <c:v>71.900000000000006</c:v>
                </c:pt>
                <c:pt idx="262">
                  <c:v>71.8</c:v>
                </c:pt>
                <c:pt idx="263">
                  <c:v>71.599999999999994</c:v>
                </c:pt>
                <c:pt idx="264">
                  <c:v>71.5</c:v>
                </c:pt>
                <c:pt idx="265">
                  <c:v>71.3</c:v>
                </c:pt>
                <c:pt idx="266">
                  <c:v>71.099999999999994</c:v>
                </c:pt>
                <c:pt idx="267">
                  <c:v>70.900000000000006</c:v>
                </c:pt>
                <c:pt idx="268">
                  <c:v>70.8</c:v>
                </c:pt>
                <c:pt idx="269">
                  <c:v>70.599999999999994</c:v>
                </c:pt>
                <c:pt idx="270">
                  <c:v>70.5</c:v>
                </c:pt>
                <c:pt idx="271">
                  <c:v>70.3</c:v>
                </c:pt>
                <c:pt idx="272">
                  <c:v>70.2</c:v>
                </c:pt>
                <c:pt idx="273">
                  <c:v>70.2</c:v>
                </c:pt>
                <c:pt idx="274">
                  <c:v>70.099999999999994</c:v>
                </c:pt>
                <c:pt idx="275">
                  <c:v>70.099999999999994</c:v>
                </c:pt>
                <c:pt idx="276">
                  <c:v>70.2</c:v>
                </c:pt>
                <c:pt idx="277">
                  <c:v>70.2</c:v>
                </c:pt>
                <c:pt idx="278">
                  <c:v>70.3</c:v>
                </c:pt>
                <c:pt idx="279">
                  <c:v>70.5</c:v>
                </c:pt>
                <c:pt idx="280">
                  <c:v>70.599999999999994</c:v>
                </c:pt>
                <c:pt idx="281">
                  <c:v>70.7</c:v>
                </c:pt>
                <c:pt idx="282">
                  <c:v>70.8</c:v>
                </c:pt>
                <c:pt idx="283">
                  <c:v>71</c:v>
                </c:pt>
                <c:pt idx="284">
                  <c:v>71.2</c:v>
                </c:pt>
                <c:pt idx="285">
                  <c:v>71.400000000000006</c:v>
                </c:pt>
                <c:pt idx="286">
                  <c:v>71.5</c:v>
                </c:pt>
                <c:pt idx="287">
                  <c:v>71.7</c:v>
                </c:pt>
                <c:pt idx="288">
                  <c:v>71.900000000000006</c:v>
                </c:pt>
                <c:pt idx="289">
                  <c:v>72.099999999999994</c:v>
                </c:pt>
                <c:pt idx="290">
                  <c:v>72.2</c:v>
                </c:pt>
                <c:pt idx="291">
                  <c:v>72.400000000000006</c:v>
                </c:pt>
                <c:pt idx="292">
                  <c:v>72.5</c:v>
                </c:pt>
                <c:pt idx="293">
                  <c:v>72.5</c:v>
                </c:pt>
                <c:pt idx="294">
                  <c:v>72.599999999999994</c:v>
                </c:pt>
                <c:pt idx="295">
                  <c:v>72.599999999999994</c:v>
                </c:pt>
                <c:pt idx="296">
                  <c:v>72.599999999999994</c:v>
                </c:pt>
                <c:pt idx="297">
                  <c:v>72.599999999999994</c:v>
                </c:pt>
                <c:pt idx="298">
                  <c:v>72.599999999999994</c:v>
                </c:pt>
                <c:pt idx="299">
                  <c:v>72.5</c:v>
                </c:pt>
                <c:pt idx="300">
                  <c:v>72.400000000000006</c:v>
                </c:pt>
                <c:pt idx="301">
                  <c:v>72.2</c:v>
                </c:pt>
                <c:pt idx="302">
                  <c:v>72.099999999999994</c:v>
                </c:pt>
                <c:pt idx="303">
                  <c:v>72</c:v>
                </c:pt>
                <c:pt idx="304">
                  <c:v>71.8</c:v>
                </c:pt>
                <c:pt idx="305">
                  <c:v>71.599999999999994</c:v>
                </c:pt>
                <c:pt idx="306">
                  <c:v>71.400000000000006</c:v>
                </c:pt>
                <c:pt idx="307">
                  <c:v>71.3</c:v>
                </c:pt>
                <c:pt idx="308">
                  <c:v>71.099999999999994</c:v>
                </c:pt>
                <c:pt idx="309">
                  <c:v>70.900000000000006</c:v>
                </c:pt>
                <c:pt idx="310">
                  <c:v>70.7</c:v>
                </c:pt>
                <c:pt idx="311">
                  <c:v>70.599999999999994</c:v>
                </c:pt>
                <c:pt idx="312">
                  <c:v>70.599999999999994</c:v>
                </c:pt>
                <c:pt idx="313">
                  <c:v>70.5</c:v>
                </c:pt>
                <c:pt idx="314">
                  <c:v>70.400000000000006</c:v>
                </c:pt>
                <c:pt idx="315">
                  <c:v>70.400000000000006</c:v>
                </c:pt>
                <c:pt idx="316">
                  <c:v>70.400000000000006</c:v>
                </c:pt>
                <c:pt idx="317">
                  <c:v>70.400000000000006</c:v>
                </c:pt>
                <c:pt idx="318">
                  <c:v>70.400000000000006</c:v>
                </c:pt>
                <c:pt idx="319">
                  <c:v>70.5</c:v>
                </c:pt>
                <c:pt idx="320">
                  <c:v>70.599999999999994</c:v>
                </c:pt>
                <c:pt idx="321">
                  <c:v>70.8</c:v>
                </c:pt>
                <c:pt idx="322">
                  <c:v>70.900000000000006</c:v>
                </c:pt>
                <c:pt idx="323">
                  <c:v>71.099999999999994</c:v>
                </c:pt>
                <c:pt idx="324">
                  <c:v>71.3</c:v>
                </c:pt>
                <c:pt idx="325">
                  <c:v>71.5</c:v>
                </c:pt>
                <c:pt idx="326">
                  <c:v>71.599999999999994</c:v>
                </c:pt>
                <c:pt idx="327">
                  <c:v>71.8</c:v>
                </c:pt>
                <c:pt idx="328">
                  <c:v>72</c:v>
                </c:pt>
                <c:pt idx="329">
                  <c:v>72.099999999999994</c:v>
                </c:pt>
                <c:pt idx="330">
                  <c:v>72.3</c:v>
                </c:pt>
                <c:pt idx="331">
                  <c:v>72.5</c:v>
                </c:pt>
                <c:pt idx="332">
                  <c:v>72.599999999999994</c:v>
                </c:pt>
                <c:pt idx="333">
                  <c:v>72.7</c:v>
                </c:pt>
                <c:pt idx="334">
                  <c:v>72.7</c:v>
                </c:pt>
                <c:pt idx="335">
                  <c:v>72.8</c:v>
                </c:pt>
                <c:pt idx="336">
                  <c:v>72.8</c:v>
                </c:pt>
                <c:pt idx="337">
                  <c:v>72.8</c:v>
                </c:pt>
                <c:pt idx="338">
                  <c:v>72.8</c:v>
                </c:pt>
                <c:pt idx="339">
                  <c:v>72.7</c:v>
                </c:pt>
                <c:pt idx="340">
                  <c:v>72.7</c:v>
                </c:pt>
                <c:pt idx="341">
                  <c:v>72.599999999999994</c:v>
                </c:pt>
                <c:pt idx="342">
                  <c:v>72.400000000000006</c:v>
                </c:pt>
                <c:pt idx="343">
                  <c:v>72.3</c:v>
                </c:pt>
                <c:pt idx="344">
                  <c:v>72.099999999999994</c:v>
                </c:pt>
                <c:pt idx="345">
                  <c:v>71.900000000000006</c:v>
                </c:pt>
                <c:pt idx="346">
                  <c:v>71.7</c:v>
                </c:pt>
                <c:pt idx="347">
                  <c:v>71.5</c:v>
                </c:pt>
                <c:pt idx="348">
                  <c:v>71.400000000000006</c:v>
                </c:pt>
                <c:pt idx="349">
                  <c:v>71.2</c:v>
                </c:pt>
                <c:pt idx="350">
                  <c:v>71.099999999999994</c:v>
                </c:pt>
                <c:pt idx="351">
                  <c:v>70.900000000000006</c:v>
                </c:pt>
                <c:pt idx="352">
                  <c:v>70.8</c:v>
                </c:pt>
                <c:pt idx="353">
                  <c:v>70.7</c:v>
                </c:pt>
                <c:pt idx="354">
                  <c:v>70.7</c:v>
                </c:pt>
                <c:pt idx="355">
                  <c:v>70.599999999999994</c:v>
                </c:pt>
                <c:pt idx="356">
                  <c:v>70.599999999999994</c:v>
                </c:pt>
                <c:pt idx="357">
                  <c:v>70.599999999999994</c:v>
                </c:pt>
                <c:pt idx="358">
                  <c:v>70.7</c:v>
                </c:pt>
                <c:pt idx="359">
                  <c:v>70.7</c:v>
                </c:pt>
                <c:pt idx="360">
                  <c:v>70.8</c:v>
                </c:pt>
                <c:pt idx="361">
                  <c:v>70.900000000000006</c:v>
                </c:pt>
                <c:pt idx="362">
                  <c:v>71</c:v>
                </c:pt>
                <c:pt idx="363">
                  <c:v>71.099999999999994</c:v>
                </c:pt>
                <c:pt idx="364">
                  <c:v>71.3</c:v>
                </c:pt>
                <c:pt idx="365">
                  <c:v>71.5</c:v>
                </c:pt>
                <c:pt idx="366">
                  <c:v>71.7</c:v>
                </c:pt>
                <c:pt idx="367">
                  <c:v>71.900000000000006</c:v>
                </c:pt>
                <c:pt idx="368">
                  <c:v>72</c:v>
                </c:pt>
                <c:pt idx="369">
                  <c:v>72.2</c:v>
                </c:pt>
                <c:pt idx="370">
                  <c:v>72.400000000000006</c:v>
                </c:pt>
                <c:pt idx="371">
                  <c:v>72.599999999999994</c:v>
                </c:pt>
                <c:pt idx="372">
                  <c:v>72.7</c:v>
                </c:pt>
                <c:pt idx="373">
                  <c:v>72.8</c:v>
                </c:pt>
                <c:pt idx="374">
                  <c:v>72.900000000000006</c:v>
                </c:pt>
                <c:pt idx="375">
                  <c:v>73</c:v>
                </c:pt>
                <c:pt idx="376">
                  <c:v>73</c:v>
                </c:pt>
                <c:pt idx="377">
                  <c:v>73</c:v>
                </c:pt>
                <c:pt idx="378">
                  <c:v>73</c:v>
                </c:pt>
                <c:pt idx="379">
                  <c:v>73</c:v>
                </c:pt>
                <c:pt idx="380">
                  <c:v>72.900000000000006</c:v>
                </c:pt>
                <c:pt idx="381">
                  <c:v>72.8</c:v>
                </c:pt>
                <c:pt idx="382">
                  <c:v>72.7</c:v>
                </c:pt>
                <c:pt idx="383">
                  <c:v>72.599999999999994</c:v>
                </c:pt>
                <c:pt idx="384">
                  <c:v>72.400000000000006</c:v>
                </c:pt>
                <c:pt idx="385">
                  <c:v>72.2</c:v>
                </c:pt>
                <c:pt idx="386">
                  <c:v>72</c:v>
                </c:pt>
                <c:pt idx="387">
                  <c:v>71.900000000000006</c:v>
                </c:pt>
                <c:pt idx="388">
                  <c:v>71.7</c:v>
                </c:pt>
                <c:pt idx="389">
                  <c:v>71.5</c:v>
                </c:pt>
                <c:pt idx="390">
                  <c:v>71.400000000000006</c:v>
                </c:pt>
                <c:pt idx="391">
                  <c:v>71.3</c:v>
                </c:pt>
                <c:pt idx="392">
                  <c:v>71.099999999999994</c:v>
                </c:pt>
                <c:pt idx="393">
                  <c:v>71</c:v>
                </c:pt>
                <c:pt idx="394">
                  <c:v>70.900000000000006</c:v>
                </c:pt>
                <c:pt idx="395">
                  <c:v>70.8</c:v>
                </c:pt>
                <c:pt idx="396">
                  <c:v>70.8</c:v>
                </c:pt>
                <c:pt idx="397">
                  <c:v>70.8</c:v>
                </c:pt>
                <c:pt idx="398">
                  <c:v>70.8</c:v>
                </c:pt>
                <c:pt idx="399">
                  <c:v>70.8</c:v>
                </c:pt>
                <c:pt idx="400">
                  <c:v>70.900000000000006</c:v>
                </c:pt>
                <c:pt idx="401">
                  <c:v>71</c:v>
                </c:pt>
                <c:pt idx="402">
                  <c:v>71.099999999999994</c:v>
                </c:pt>
                <c:pt idx="403">
                  <c:v>71.2</c:v>
                </c:pt>
                <c:pt idx="404">
                  <c:v>71.400000000000006</c:v>
                </c:pt>
                <c:pt idx="405">
                  <c:v>71.599999999999994</c:v>
                </c:pt>
                <c:pt idx="406">
                  <c:v>71.8</c:v>
                </c:pt>
                <c:pt idx="407">
                  <c:v>72</c:v>
                </c:pt>
                <c:pt idx="408">
                  <c:v>72.099999999999994</c:v>
                </c:pt>
                <c:pt idx="409">
                  <c:v>72.3</c:v>
                </c:pt>
                <c:pt idx="410">
                  <c:v>72.5</c:v>
                </c:pt>
                <c:pt idx="411">
                  <c:v>72.7</c:v>
                </c:pt>
                <c:pt idx="412">
                  <c:v>72.8</c:v>
                </c:pt>
                <c:pt idx="413">
                  <c:v>72.900000000000006</c:v>
                </c:pt>
                <c:pt idx="414">
                  <c:v>73</c:v>
                </c:pt>
                <c:pt idx="415">
                  <c:v>73.2</c:v>
                </c:pt>
                <c:pt idx="416">
                  <c:v>73.2</c:v>
                </c:pt>
                <c:pt idx="417">
                  <c:v>73.2</c:v>
                </c:pt>
                <c:pt idx="418">
                  <c:v>73.2</c:v>
                </c:pt>
                <c:pt idx="419">
                  <c:v>73.2</c:v>
                </c:pt>
                <c:pt idx="420">
                  <c:v>73.2</c:v>
                </c:pt>
                <c:pt idx="421">
                  <c:v>73.099999999999994</c:v>
                </c:pt>
                <c:pt idx="422">
                  <c:v>73</c:v>
                </c:pt>
                <c:pt idx="423">
                  <c:v>72.8</c:v>
                </c:pt>
                <c:pt idx="424">
                  <c:v>72.7</c:v>
                </c:pt>
                <c:pt idx="425">
                  <c:v>72.599999999999994</c:v>
                </c:pt>
                <c:pt idx="426">
                  <c:v>72.400000000000006</c:v>
                </c:pt>
                <c:pt idx="427">
                  <c:v>72.2</c:v>
                </c:pt>
                <c:pt idx="428">
                  <c:v>72.099999999999994</c:v>
                </c:pt>
                <c:pt idx="429">
                  <c:v>71.900000000000006</c:v>
                </c:pt>
                <c:pt idx="430">
                  <c:v>71.7</c:v>
                </c:pt>
                <c:pt idx="431">
                  <c:v>71.599999999999994</c:v>
                </c:pt>
                <c:pt idx="432">
                  <c:v>71.400000000000006</c:v>
                </c:pt>
                <c:pt idx="433">
                  <c:v>71.3</c:v>
                </c:pt>
                <c:pt idx="434">
                  <c:v>71.099999999999994</c:v>
                </c:pt>
                <c:pt idx="435">
                  <c:v>71.099999999999994</c:v>
                </c:pt>
                <c:pt idx="436">
                  <c:v>71</c:v>
                </c:pt>
                <c:pt idx="437">
                  <c:v>70.900000000000006</c:v>
                </c:pt>
                <c:pt idx="438">
                  <c:v>70.900000000000006</c:v>
                </c:pt>
                <c:pt idx="439">
                  <c:v>71</c:v>
                </c:pt>
                <c:pt idx="440">
                  <c:v>71</c:v>
                </c:pt>
                <c:pt idx="441">
                  <c:v>71.099999999999994</c:v>
                </c:pt>
                <c:pt idx="442">
                  <c:v>71.2</c:v>
                </c:pt>
                <c:pt idx="443">
                  <c:v>71.3</c:v>
                </c:pt>
                <c:pt idx="444">
                  <c:v>71.5</c:v>
                </c:pt>
                <c:pt idx="445">
                  <c:v>71.7</c:v>
                </c:pt>
                <c:pt idx="446">
                  <c:v>71.8</c:v>
                </c:pt>
                <c:pt idx="447">
                  <c:v>72</c:v>
                </c:pt>
                <c:pt idx="448">
                  <c:v>72.2</c:v>
                </c:pt>
                <c:pt idx="449">
                  <c:v>72.400000000000006</c:v>
                </c:pt>
                <c:pt idx="450">
                  <c:v>72.599999999999994</c:v>
                </c:pt>
                <c:pt idx="451">
                  <c:v>72.7</c:v>
                </c:pt>
                <c:pt idx="452">
                  <c:v>72.900000000000006</c:v>
                </c:pt>
                <c:pt idx="453">
                  <c:v>73</c:v>
                </c:pt>
                <c:pt idx="454">
                  <c:v>73.099999999999994</c:v>
                </c:pt>
                <c:pt idx="455">
                  <c:v>73.3</c:v>
                </c:pt>
                <c:pt idx="456">
                  <c:v>73.3</c:v>
                </c:pt>
                <c:pt idx="457">
                  <c:v>73.400000000000006</c:v>
                </c:pt>
                <c:pt idx="458">
                  <c:v>73.400000000000006</c:v>
                </c:pt>
                <c:pt idx="459">
                  <c:v>73.400000000000006</c:v>
                </c:pt>
                <c:pt idx="460">
                  <c:v>73.400000000000006</c:v>
                </c:pt>
                <c:pt idx="461">
                  <c:v>73.3</c:v>
                </c:pt>
                <c:pt idx="462">
                  <c:v>73.3</c:v>
                </c:pt>
                <c:pt idx="463">
                  <c:v>73.2</c:v>
                </c:pt>
                <c:pt idx="464">
                  <c:v>73</c:v>
                </c:pt>
                <c:pt idx="465">
                  <c:v>72.900000000000006</c:v>
                </c:pt>
                <c:pt idx="466">
                  <c:v>72.7</c:v>
                </c:pt>
                <c:pt idx="467">
                  <c:v>72.599999999999994</c:v>
                </c:pt>
                <c:pt idx="468">
                  <c:v>72.400000000000006</c:v>
                </c:pt>
                <c:pt idx="469">
                  <c:v>72.2</c:v>
                </c:pt>
                <c:pt idx="470">
                  <c:v>72</c:v>
                </c:pt>
                <c:pt idx="471">
                  <c:v>71.900000000000006</c:v>
                </c:pt>
                <c:pt idx="472">
                  <c:v>71.7</c:v>
                </c:pt>
                <c:pt idx="473">
                  <c:v>71.5</c:v>
                </c:pt>
                <c:pt idx="474">
                  <c:v>71.400000000000006</c:v>
                </c:pt>
                <c:pt idx="475">
                  <c:v>71.3</c:v>
                </c:pt>
                <c:pt idx="476">
                  <c:v>71.2</c:v>
                </c:pt>
                <c:pt idx="477">
                  <c:v>71.2</c:v>
                </c:pt>
                <c:pt idx="478">
                  <c:v>71.2</c:v>
                </c:pt>
                <c:pt idx="479">
                  <c:v>71.2</c:v>
                </c:pt>
                <c:pt idx="480">
                  <c:v>71.2</c:v>
                </c:pt>
                <c:pt idx="481">
                  <c:v>71.3</c:v>
                </c:pt>
                <c:pt idx="482">
                  <c:v>71.3</c:v>
                </c:pt>
                <c:pt idx="483">
                  <c:v>71.400000000000006</c:v>
                </c:pt>
                <c:pt idx="484">
                  <c:v>71.599999999999994</c:v>
                </c:pt>
                <c:pt idx="485">
                  <c:v>71.7</c:v>
                </c:pt>
                <c:pt idx="486">
                  <c:v>71.900000000000006</c:v>
                </c:pt>
                <c:pt idx="487">
                  <c:v>72.099999999999994</c:v>
                </c:pt>
                <c:pt idx="488">
                  <c:v>72.3</c:v>
                </c:pt>
                <c:pt idx="489">
                  <c:v>72.5</c:v>
                </c:pt>
                <c:pt idx="490">
                  <c:v>72.7</c:v>
                </c:pt>
                <c:pt idx="491">
                  <c:v>72.8</c:v>
                </c:pt>
                <c:pt idx="492">
                  <c:v>73</c:v>
                </c:pt>
                <c:pt idx="493">
                  <c:v>73.2</c:v>
                </c:pt>
                <c:pt idx="494">
                  <c:v>73.3</c:v>
                </c:pt>
                <c:pt idx="495">
                  <c:v>73.400000000000006</c:v>
                </c:pt>
                <c:pt idx="496">
                  <c:v>73.5</c:v>
                </c:pt>
                <c:pt idx="497">
                  <c:v>73.599999999999994</c:v>
                </c:pt>
                <c:pt idx="498">
                  <c:v>73.599999999999994</c:v>
                </c:pt>
                <c:pt idx="499">
                  <c:v>73.599999999999994</c:v>
                </c:pt>
                <c:pt idx="500">
                  <c:v>73.599999999999994</c:v>
                </c:pt>
                <c:pt idx="501">
                  <c:v>73.599999999999994</c:v>
                </c:pt>
                <c:pt idx="502">
                  <c:v>73.5</c:v>
                </c:pt>
                <c:pt idx="503">
                  <c:v>73.400000000000006</c:v>
                </c:pt>
                <c:pt idx="504">
                  <c:v>73.3</c:v>
                </c:pt>
                <c:pt idx="505">
                  <c:v>73.2</c:v>
                </c:pt>
                <c:pt idx="506">
                  <c:v>73.099999999999994</c:v>
                </c:pt>
                <c:pt idx="507">
                  <c:v>72.900000000000006</c:v>
                </c:pt>
                <c:pt idx="508">
                  <c:v>72.7</c:v>
                </c:pt>
                <c:pt idx="509">
                  <c:v>72.5</c:v>
                </c:pt>
                <c:pt idx="510">
                  <c:v>72.3</c:v>
                </c:pt>
                <c:pt idx="511">
                  <c:v>72.099999999999994</c:v>
                </c:pt>
                <c:pt idx="512">
                  <c:v>72</c:v>
                </c:pt>
                <c:pt idx="513">
                  <c:v>71.900000000000006</c:v>
                </c:pt>
                <c:pt idx="514">
                  <c:v>71.7</c:v>
                </c:pt>
                <c:pt idx="515">
                  <c:v>71.599999999999994</c:v>
                </c:pt>
                <c:pt idx="516">
                  <c:v>71.5</c:v>
                </c:pt>
                <c:pt idx="517">
                  <c:v>71.400000000000006</c:v>
                </c:pt>
                <c:pt idx="518">
                  <c:v>71.400000000000006</c:v>
                </c:pt>
                <c:pt idx="519">
                  <c:v>71.400000000000006</c:v>
                </c:pt>
                <c:pt idx="520">
                  <c:v>71.400000000000006</c:v>
                </c:pt>
                <c:pt idx="521">
                  <c:v>71.400000000000006</c:v>
                </c:pt>
                <c:pt idx="522">
                  <c:v>71.5</c:v>
                </c:pt>
                <c:pt idx="523">
                  <c:v>71.599999999999994</c:v>
                </c:pt>
                <c:pt idx="524">
                  <c:v>71.7</c:v>
                </c:pt>
                <c:pt idx="525">
                  <c:v>71.8</c:v>
                </c:pt>
                <c:pt idx="526">
                  <c:v>72</c:v>
                </c:pt>
                <c:pt idx="527">
                  <c:v>72.099999999999994</c:v>
                </c:pt>
                <c:pt idx="528">
                  <c:v>72.3</c:v>
                </c:pt>
                <c:pt idx="529">
                  <c:v>72.5</c:v>
                </c:pt>
                <c:pt idx="530">
                  <c:v>72.7</c:v>
                </c:pt>
                <c:pt idx="531">
                  <c:v>72.900000000000006</c:v>
                </c:pt>
                <c:pt idx="532">
                  <c:v>73.099999999999994</c:v>
                </c:pt>
                <c:pt idx="533">
                  <c:v>73.3</c:v>
                </c:pt>
                <c:pt idx="534">
                  <c:v>73.400000000000006</c:v>
                </c:pt>
                <c:pt idx="535">
                  <c:v>73.5</c:v>
                </c:pt>
                <c:pt idx="536">
                  <c:v>73.599999999999994</c:v>
                </c:pt>
                <c:pt idx="537">
                  <c:v>73.7</c:v>
                </c:pt>
                <c:pt idx="538">
                  <c:v>73.7</c:v>
                </c:pt>
                <c:pt idx="539">
                  <c:v>73.8</c:v>
                </c:pt>
                <c:pt idx="540">
                  <c:v>73.8</c:v>
                </c:pt>
                <c:pt idx="541">
                  <c:v>73.8</c:v>
                </c:pt>
                <c:pt idx="542">
                  <c:v>73.8</c:v>
                </c:pt>
                <c:pt idx="543">
                  <c:v>73.7</c:v>
                </c:pt>
                <c:pt idx="544">
                  <c:v>73.599999999999994</c:v>
                </c:pt>
                <c:pt idx="545">
                  <c:v>73.5</c:v>
                </c:pt>
                <c:pt idx="546">
                  <c:v>73.3</c:v>
                </c:pt>
                <c:pt idx="547">
                  <c:v>73.2</c:v>
                </c:pt>
                <c:pt idx="548">
                  <c:v>73.099999999999994</c:v>
                </c:pt>
                <c:pt idx="549">
                  <c:v>72.900000000000006</c:v>
                </c:pt>
                <c:pt idx="550">
                  <c:v>72.7</c:v>
                </c:pt>
                <c:pt idx="551">
                  <c:v>72.5</c:v>
                </c:pt>
                <c:pt idx="552">
                  <c:v>72.3</c:v>
                </c:pt>
                <c:pt idx="553">
                  <c:v>72.2</c:v>
                </c:pt>
                <c:pt idx="554">
                  <c:v>72</c:v>
                </c:pt>
                <c:pt idx="555">
                  <c:v>71.900000000000006</c:v>
                </c:pt>
                <c:pt idx="556">
                  <c:v>71.7</c:v>
                </c:pt>
                <c:pt idx="557">
                  <c:v>71.599999999999994</c:v>
                </c:pt>
                <c:pt idx="558">
                  <c:v>71.599999999999994</c:v>
                </c:pt>
                <c:pt idx="559">
                  <c:v>71.5</c:v>
                </c:pt>
                <c:pt idx="560">
                  <c:v>71.5</c:v>
                </c:pt>
                <c:pt idx="561">
                  <c:v>71.599999999999994</c:v>
                </c:pt>
                <c:pt idx="562">
                  <c:v>71.599999999999994</c:v>
                </c:pt>
                <c:pt idx="563">
                  <c:v>71.7</c:v>
                </c:pt>
                <c:pt idx="564">
                  <c:v>71.8</c:v>
                </c:pt>
                <c:pt idx="565">
                  <c:v>72</c:v>
                </c:pt>
                <c:pt idx="566">
                  <c:v>72.099999999999994</c:v>
                </c:pt>
                <c:pt idx="567">
                  <c:v>72.2</c:v>
                </c:pt>
                <c:pt idx="568">
                  <c:v>72.400000000000006</c:v>
                </c:pt>
                <c:pt idx="569">
                  <c:v>72.599999999999994</c:v>
                </c:pt>
                <c:pt idx="570">
                  <c:v>72.8</c:v>
                </c:pt>
                <c:pt idx="571">
                  <c:v>73</c:v>
                </c:pt>
                <c:pt idx="572">
                  <c:v>73.099999999999994</c:v>
                </c:pt>
                <c:pt idx="573">
                  <c:v>73.3</c:v>
                </c:pt>
                <c:pt idx="574">
                  <c:v>73.5</c:v>
                </c:pt>
                <c:pt idx="575">
                  <c:v>73.599999999999994</c:v>
                </c:pt>
                <c:pt idx="576">
                  <c:v>73.7</c:v>
                </c:pt>
                <c:pt idx="577">
                  <c:v>73.900000000000006</c:v>
                </c:pt>
                <c:pt idx="578">
                  <c:v>74</c:v>
                </c:pt>
                <c:pt idx="579">
                  <c:v>74</c:v>
                </c:pt>
                <c:pt idx="580">
                  <c:v>74</c:v>
                </c:pt>
                <c:pt idx="581">
                  <c:v>74</c:v>
                </c:pt>
                <c:pt idx="582">
                  <c:v>74</c:v>
                </c:pt>
                <c:pt idx="583">
                  <c:v>74</c:v>
                </c:pt>
                <c:pt idx="584">
                  <c:v>73.900000000000006</c:v>
                </c:pt>
                <c:pt idx="585">
                  <c:v>73.8</c:v>
                </c:pt>
                <c:pt idx="586">
                  <c:v>73.599999999999994</c:v>
                </c:pt>
                <c:pt idx="587">
                  <c:v>73.5</c:v>
                </c:pt>
                <c:pt idx="588">
                  <c:v>73.3</c:v>
                </c:pt>
                <c:pt idx="589">
                  <c:v>73.2</c:v>
                </c:pt>
                <c:pt idx="590">
                  <c:v>73</c:v>
                </c:pt>
                <c:pt idx="591">
                  <c:v>72.8</c:v>
                </c:pt>
                <c:pt idx="592">
                  <c:v>72.7</c:v>
                </c:pt>
                <c:pt idx="593">
                  <c:v>72.5</c:v>
                </c:pt>
                <c:pt idx="594">
                  <c:v>72.3</c:v>
                </c:pt>
                <c:pt idx="595">
                  <c:v>72.2</c:v>
                </c:pt>
                <c:pt idx="596">
                  <c:v>72</c:v>
                </c:pt>
                <c:pt idx="597">
                  <c:v>72</c:v>
                </c:pt>
                <c:pt idx="598">
                  <c:v>71.8</c:v>
                </c:pt>
                <c:pt idx="599">
                  <c:v>71.8</c:v>
                </c:pt>
                <c:pt idx="600">
                  <c:v>71.8</c:v>
                </c:pt>
                <c:pt idx="601">
                  <c:v>71.8</c:v>
                </c:pt>
                <c:pt idx="602">
                  <c:v>71.8</c:v>
                </c:pt>
                <c:pt idx="603">
                  <c:v>71.900000000000006</c:v>
                </c:pt>
                <c:pt idx="604">
                  <c:v>71.900000000000006</c:v>
                </c:pt>
                <c:pt idx="605">
                  <c:v>72</c:v>
                </c:pt>
                <c:pt idx="606">
                  <c:v>72.2</c:v>
                </c:pt>
                <c:pt idx="607">
                  <c:v>72.3</c:v>
                </c:pt>
                <c:pt idx="608">
                  <c:v>72.5</c:v>
                </c:pt>
                <c:pt idx="609">
                  <c:v>72.7</c:v>
                </c:pt>
                <c:pt idx="610">
                  <c:v>72.8</c:v>
                </c:pt>
                <c:pt idx="611">
                  <c:v>73</c:v>
                </c:pt>
                <c:pt idx="612">
                  <c:v>73.2</c:v>
                </c:pt>
                <c:pt idx="613">
                  <c:v>73.400000000000006</c:v>
                </c:pt>
                <c:pt idx="614">
                  <c:v>73.5</c:v>
                </c:pt>
                <c:pt idx="615">
                  <c:v>73.7</c:v>
                </c:pt>
                <c:pt idx="616">
                  <c:v>73.8</c:v>
                </c:pt>
                <c:pt idx="617">
                  <c:v>73.900000000000006</c:v>
                </c:pt>
                <c:pt idx="618">
                  <c:v>74</c:v>
                </c:pt>
                <c:pt idx="619">
                  <c:v>74.099999999999994</c:v>
                </c:pt>
                <c:pt idx="620">
                  <c:v>74.2</c:v>
                </c:pt>
                <c:pt idx="621">
                  <c:v>74.2</c:v>
                </c:pt>
                <c:pt idx="622">
                  <c:v>74.2</c:v>
                </c:pt>
                <c:pt idx="623">
                  <c:v>74.2</c:v>
                </c:pt>
                <c:pt idx="624">
                  <c:v>74.2</c:v>
                </c:pt>
                <c:pt idx="625">
                  <c:v>74.099999999999994</c:v>
                </c:pt>
                <c:pt idx="626">
                  <c:v>74</c:v>
                </c:pt>
                <c:pt idx="627">
                  <c:v>73.900000000000006</c:v>
                </c:pt>
                <c:pt idx="628">
                  <c:v>73.7</c:v>
                </c:pt>
                <c:pt idx="629">
                  <c:v>73.5</c:v>
                </c:pt>
                <c:pt idx="630">
                  <c:v>73.3</c:v>
                </c:pt>
                <c:pt idx="631">
                  <c:v>73.099999999999994</c:v>
                </c:pt>
                <c:pt idx="632">
                  <c:v>72.900000000000006</c:v>
                </c:pt>
                <c:pt idx="633">
                  <c:v>72.7</c:v>
                </c:pt>
                <c:pt idx="634">
                  <c:v>72.599999999999994</c:v>
                </c:pt>
                <c:pt idx="635">
                  <c:v>72.400000000000006</c:v>
                </c:pt>
                <c:pt idx="636">
                  <c:v>72.3</c:v>
                </c:pt>
                <c:pt idx="637">
                  <c:v>72.2</c:v>
                </c:pt>
                <c:pt idx="638">
                  <c:v>72.2</c:v>
                </c:pt>
                <c:pt idx="639">
                  <c:v>72.099999999999994</c:v>
                </c:pt>
                <c:pt idx="640">
                  <c:v>72.099999999999994</c:v>
                </c:pt>
                <c:pt idx="641">
                  <c:v>72</c:v>
                </c:pt>
                <c:pt idx="642">
                  <c:v>72</c:v>
                </c:pt>
                <c:pt idx="643">
                  <c:v>72</c:v>
                </c:pt>
                <c:pt idx="644">
                  <c:v>72.099999999999994</c:v>
                </c:pt>
                <c:pt idx="645">
                  <c:v>72.2</c:v>
                </c:pt>
                <c:pt idx="646">
                  <c:v>72.3</c:v>
                </c:pt>
                <c:pt idx="647">
                  <c:v>72.400000000000006</c:v>
                </c:pt>
                <c:pt idx="648">
                  <c:v>72.599999999999994</c:v>
                </c:pt>
                <c:pt idx="649">
                  <c:v>72.7</c:v>
                </c:pt>
                <c:pt idx="650">
                  <c:v>72.900000000000006</c:v>
                </c:pt>
                <c:pt idx="651">
                  <c:v>73.099999999999994</c:v>
                </c:pt>
                <c:pt idx="652">
                  <c:v>73.3</c:v>
                </c:pt>
                <c:pt idx="653">
                  <c:v>73.400000000000006</c:v>
                </c:pt>
                <c:pt idx="654">
                  <c:v>73.599999999999994</c:v>
                </c:pt>
                <c:pt idx="655">
                  <c:v>73.8</c:v>
                </c:pt>
                <c:pt idx="656">
                  <c:v>74</c:v>
                </c:pt>
                <c:pt idx="657">
                  <c:v>74.099999999999994</c:v>
                </c:pt>
                <c:pt idx="658">
                  <c:v>74.2</c:v>
                </c:pt>
                <c:pt idx="659">
                  <c:v>74.3</c:v>
                </c:pt>
                <c:pt idx="660">
                  <c:v>74.400000000000006</c:v>
                </c:pt>
                <c:pt idx="661">
                  <c:v>74.5</c:v>
                </c:pt>
                <c:pt idx="662">
                  <c:v>74.5</c:v>
                </c:pt>
                <c:pt idx="663">
                  <c:v>74.5</c:v>
                </c:pt>
                <c:pt idx="664">
                  <c:v>74.400000000000006</c:v>
                </c:pt>
                <c:pt idx="665">
                  <c:v>74.3</c:v>
                </c:pt>
                <c:pt idx="666">
                  <c:v>74.099999999999994</c:v>
                </c:pt>
                <c:pt idx="667">
                  <c:v>74</c:v>
                </c:pt>
                <c:pt idx="668">
                  <c:v>73.900000000000006</c:v>
                </c:pt>
                <c:pt idx="669">
                  <c:v>73.8</c:v>
                </c:pt>
                <c:pt idx="670">
                  <c:v>73.599999999999994</c:v>
                </c:pt>
                <c:pt idx="671">
                  <c:v>73.5</c:v>
                </c:pt>
                <c:pt idx="672">
                  <c:v>73.3</c:v>
                </c:pt>
                <c:pt idx="673">
                  <c:v>73.099999999999994</c:v>
                </c:pt>
                <c:pt idx="674">
                  <c:v>73</c:v>
                </c:pt>
                <c:pt idx="675">
                  <c:v>72.8</c:v>
                </c:pt>
                <c:pt idx="676">
                  <c:v>72.7</c:v>
                </c:pt>
                <c:pt idx="677">
                  <c:v>72.5</c:v>
                </c:pt>
                <c:pt idx="678">
                  <c:v>72.400000000000006</c:v>
                </c:pt>
                <c:pt idx="679">
                  <c:v>72.3</c:v>
                </c:pt>
                <c:pt idx="680">
                  <c:v>72.2</c:v>
                </c:pt>
                <c:pt idx="681">
                  <c:v>72.2</c:v>
                </c:pt>
                <c:pt idx="682">
                  <c:v>72.2</c:v>
                </c:pt>
                <c:pt idx="683">
                  <c:v>72.099999999999994</c:v>
                </c:pt>
                <c:pt idx="684">
                  <c:v>72.2</c:v>
                </c:pt>
                <c:pt idx="685">
                  <c:v>72.3</c:v>
                </c:pt>
                <c:pt idx="686">
                  <c:v>72.400000000000006</c:v>
                </c:pt>
                <c:pt idx="687">
                  <c:v>72.5</c:v>
                </c:pt>
                <c:pt idx="688">
                  <c:v>72.7</c:v>
                </c:pt>
                <c:pt idx="689">
                  <c:v>72.8</c:v>
                </c:pt>
                <c:pt idx="690">
                  <c:v>73</c:v>
                </c:pt>
                <c:pt idx="691">
                  <c:v>73.2</c:v>
                </c:pt>
                <c:pt idx="692">
                  <c:v>73.400000000000006</c:v>
                </c:pt>
                <c:pt idx="693">
                  <c:v>73.5</c:v>
                </c:pt>
                <c:pt idx="694">
                  <c:v>73.7</c:v>
                </c:pt>
                <c:pt idx="695">
                  <c:v>73.900000000000006</c:v>
                </c:pt>
                <c:pt idx="696">
                  <c:v>74</c:v>
                </c:pt>
                <c:pt idx="697">
                  <c:v>74.2</c:v>
                </c:pt>
                <c:pt idx="698">
                  <c:v>74.3</c:v>
                </c:pt>
                <c:pt idx="699">
                  <c:v>74.400000000000006</c:v>
                </c:pt>
                <c:pt idx="700">
                  <c:v>74.5</c:v>
                </c:pt>
                <c:pt idx="701">
                  <c:v>74.5</c:v>
                </c:pt>
                <c:pt idx="702">
                  <c:v>74.599999999999994</c:v>
                </c:pt>
                <c:pt idx="703">
                  <c:v>74.599999999999994</c:v>
                </c:pt>
                <c:pt idx="704">
                  <c:v>74.599999999999994</c:v>
                </c:pt>
                <c:pt idx="705">
                  <c:v>74.5</c:v>
                </c:pt>
                <c:pt idx="706">
                  <c:v>74.5</c:v>
                </c:pt>
                <c:pt idx="707">
                  <c:v>74.400000000000006</c:v>
                </c:pt>
                <c:pt idx="708">
                  <c:v>74.3</c:v>
                </c:pt>
                <c:pt idx="709">
                  <c:v>74.099999999999994</c:v>
                </c:pt>
                <c:pt idx="710">
                  <c:v>74</c:v>
                </c:pt>
                <c:pt idx="711">
                  <c:v>73.8</c:v>
                </c:pt>
                <c:pt idx="712">
                  <c:v>73.7</c:v>
                </c:pt>
                <c:pt idx="713">
                  <c:v>73.5</c:v>
                </c:pt>
                <c:pt idx="714">
                  <c:v>73.3</c:v>
                </c:pt>
                <c:pt idx="715">
                  <c:v>73.2</c:v>
                </c:pt>
                <c:pt idx="716">
                  <c:v>72.900000000000006</c:v>
                </c:pt>
                <c:pt idx="717">
                  <c:v>72.8</c:v>
                </c:pt>
                <c:pt idx="718">
                  <c:v>72.599999999999994</c:v>
                </c:pt>
                <c:pt idx="719">
                  <c:v>72.5</c:v>
                </c:pt>
                <c:pt idx="720">
                  <c:v>72.400000000000006</c:v>
                </c:pt>
                <c:pt idx="721">
                  <c:v>72.3</c:v>
                </c:pt>
                <c:pt idx="722">
                  <c:v>72.3</c:v>
                </c:pt>
                <c:pt idx="723">
                  <c:v>72.3</c:v>
                </c:pt>
                <c:pt idx="724">
                  <c:v>72.400000000000006</c:v>
                </c:pt>
                <c:pt idx="725">
                  <c:v>72.5</c:v>
                </c:pt>
                <c:pt idx="726">
                  <c:v>72.599999999999994</c:v>
                </c:pt>
                <c:pt idx="727">
                  <c:v>72.7</c:v>
                </c:pt>
                <c:pt idx="728">
                  <c:v>72.8</c:v>
                </c:pt>
                <c:pt idx="729">
                  <c:v>72.900000000000006</c:v>
                </c:pt>
                <c:pt idx="730">
                  <c:v>73.099999999999994</c:v>
                </c:pt>
                <c:pt idx="731">
                  <c:v>73.2</c:v>
                </c:pt>
                <c:pt idx="732">
                  <c:v>73.400000000000006</c:v>
                </c:pt>
                <c:pt idx="733">
                  <c:v>73.599999999999994</c:v>
                </c:pt>
                <c:pt idx="734">
                  <c:v>73.7</c:v>
                </c:pt>
                <c:pt idx="735">
                  <c:v>73.900000000000006</c:v>
                </c:pt>
                <c:pt idx="736">
                  <c:v>74.099999999999994</c:v>
                </c:pt>
                <c:pt idx="737">
                  <c:v>74.2</c:v>
                </c:pt>
                <c:pt idx="738">
                  <c:v>74.400000000000006</c:v>
                </c:pt>
                <c:pt idx="739">
                  <c:v>74.599999999999994</c:v>
                </c:pt>
                <c:pt idx="740">
                  <c:v>74.7</c:v>
                </c:pt>
                <c:pt idx="741">
                  <c:v>74.8</c:v>
                </c:pt>
                <c:pt idx="742">
                  <c:v>74.900000000000006</c:v>
                </c:pt>
                <c:pt idx="743">
                  <c:v>74.900000000000006</c:v>
                </c:pt>
                <c:pt idx="744">
                  <c:v>74.900000000000006</c:v>
                </c:pt>
                <c:pt idx="745">
                  <c:v>74.8</c:v>
                </c:pt>
                <c:pt idx="746">
                  <c:v>74.7</c:v>
                </c:pt>
                <c:pt idx="747">
                  <c:v>74.599999999999994</c:v>
                </c:pt>
                <c:pt idx="748">
                  <c:v>74.5</c:v>
                </c:pt>
                <c:pt idx="749">
                  <c:v>74.3</c:v>
                </c:pt>
                <c:pt idx="750">
                  <c:v>74.099999999999994</c:v>
                </c:pt>
                <c:pt idx="751">
                  <c:v>74</c:v>
                </c:pt>
                <c:pt idx="752">
                  <c:v>73.900000000000006</c:v>
                </c:pt>
                <c:pt idx="753">
                  <c:v>73.7</c:v>
                </c:pt>
                <c:pt idx="754">
                  <c:v>73.599999999999994</c:v>
                </c:pt>
                <c:pt idx="755">
                  <c:v>73.400000000000006</c:v>
                </c:pt>
                <c:pt idx="756">
                  <c:v>73.3</c:v>
                </c:pt>
                <c:pt idx="757">
                  <c:v>73.2</c:v>
                </c:pt>
                <c:pt idx="758">
                  <c:v>73</c:v>
                </c:pt>
                <c:pt idx="759">
                  <c:v>72.900000000000006</c:v>
                </c:pt>
                <c:pt idx="760">
                  <c:v>72.8</c:v>
                </c:pt>
                <c:pt idx="761">
                  <c:v>72.7</c:v>
                </c:pt>
                <c:pt idx="762">
                  <c:v>72.599999999999994</c:v>
                </c:pt>
                <c:pt idx="763">
                  <c:v>72.599999999999994</c:v>
                </c:pt>
                <c:pt idx="764">
                  <c:v>72.599999999999994</c:v>
                </c:pt>
                <c:pt idx="765">
                  <c:v>72.599999999999994</c:v>
                </c:pt>
                <c:pt idx="766">
                  <c:v>72.7</c:v>
                </c:pt>
                <c:pt idx="767">
                  <c:v>72.7</c:v>
                </c:pt>
                <c:pt idx="768">
                  <c:v>72.8</c:v>
                </c:pt>
                <c:pt idx="769">
                  <c:v>72.900000000000006</c:v>
                </c:pt>
                <c:pt idx="770">
                  <c:v>73.099999999999994</c:v>
                </c:pt>
                <c:pt idx="771">
                  <c:v>73.3</c:v>
                </c:pt>
                <c:pt idx="772">
                  <c:v>73.400000000000006</c:v>
                </c:pt>
                <c:pt idx="773">
                  <c:v>73.599999999999994</c:v>
                </c:pt>
                <c:pt idx="774">
                  <c:v>73.8</c:v>
                </c:pt>
                <c:pt idx="775">
                  <c:v>74</c:v>
                </c:pt>
                <c:pt idx="776">
                  <c:v>74.2</c:v>
                </c:pt>
                <c:pt idx="777">
                  <c:v>74.400000000000006</c:v>
                </c:pt>
                <c:pt idx="778">
                  <c:v>74.599999999999994</c:v>
                </c:pt>
                <c:pt idx="779">
                  <c:v>74.7</c:v>
                </c:pt>
                <c:pt idx="780">
                  <c:v>74.8</c:v>
                </c:pt>
                <c:pt idx="781">
                  <c:v>74.900000000000006</c:v>
                </c:pt>
                <c:pt idx="782">
                  <c:v>75</c:v>
                </c:pt>
                <c:pt idx="783">
                  <c:v>75.099999999999994</c:v>
                </c:pt>
                <c:pt idx="784">
                  <c:v>75.099999999999994</c:v>
                </c:pt>
                <c:pt idx="785">
                  <c:v>75</c:v>
                </c:pt>
                <c:pt idx="786">
                  <c:v>75</c:v>
                </c:pt>
                <c:pt idx="787">
                  <c:v>74.900000000000006</c:v>
                </c:pt>
                <c:pt idx="788">
                  <c:v>74.8</c:v>
                </c:pt>
                <c:pt idx="789">
                  <c:v>74.7</c:v>
                </c:pt>
                <c:pt idx="790">
                  <c:v>74.599999999999994</c:v>
                </c:pt>
                <c:pt idx="791">
                  <c:v>74.400000000000006</c:v>
                </c:pt>
                <c:pt idx="792">
                  <c:v>74.2</c:v>
                </c:pt>
                <c:pt idx="793">
                  <c:v>74</c:v>
                </c:pt>
                <c:pt idx="794">
                  <c:v>73.900000000000006</c:v>
                </c:pt>
                <c:pt idx="795">
                  <c:v>73.7</c:v>
                </c:pt>
                <c:pt idx="796">
                  <c:v>73.599999999999994</c:v>
                </c:pt>
                <c:pt idx="797">
                  <c:v>73.400000000000006</c:v>
                </c:pt>
                <c:pt idx="798">
                  <c:v>73.3</c:v>
                </c:pt>
                <c:pt idx="799">
                  <c:v>73.099999999999994</c:v>
                </c:pt>
                <c:pt idx="800">
                  <c:v>73</c:v>
                </c:pt>
                <c:pt idx="801">
                  <c:v>72.900000000000006</c:v>
                </c:pt>
                <c:pt idx="802">
                  <c:v>72.8</c:v>
                </c:pt>
                <c:pt idx="803">
                  <c:v>72.8</c:v>
                </c:pt>
                <c:pt idx="804">
                  <c:v>72.8</c:v>
                </c:pt>
                <c:pt idx="805">
                  <c:v>72.8</c:v>
                </c:pt>
                <c:pt idx="806">
                  <c:v>72.8</c:v>
                </c:pt>
                <c:pt idx="807">
                  <c:v>72.900000000000006</c:v>
                </c:pt>
                <c:pt idx="808">
                  <c:v>73</c:v>
                </c:pt>
                <c:pt idx="809">
                  <c:v>73.099999999999994</c:v>
                </c:pt>
                <c:pt idx="810">
                  <c:v>73.2</c:v>
                </c:pt>
                <c:pt idx="811">
                  <c:v>73.400000000000006</c:v>
                </c:pt>
                <c:pt idx="812">
                  <c:v>73.5</c:v>
                </c:pt>
                <c:pt idx="813">
                  <c:v>73.7</c:v>
                </c:pt>
                <c:pt idx="814">
                  <c:v>73.900000000000006</c:v>
                </c:pt>
                <c:pt idx="815">
                  <c:v>74.099999999999994</c:v>
                </c:pt>
                <c:pt idx="816">
                  <c:v>74.3</c:v>
                </c:pt>
                <c:pt idx="817">
                  <c:v>74.5</c:v>
                </c:pt>
                <c:pt idx="818">
                  <c:v>74.7</c:v>
                </c:pt>
                <c:pt idx="819">
                  <c:v>74.8</c:v>
                </c:pt>
                <c:pt idx="820">
                  <c:v>74.900000000000006</c:v>
                </c:pt>
                <c:pt idx="821">
                  <c:v>75</c:v>
                </c:pt>
                <c:pt idx="822">
                  <c:v>75.099999999999994</c:v>
                </c:pt>
                <c:pt idx="823">
                  <c:v>75.2</c:v>
                </c:pt>
                <c:pt idx="824">
                  <c:v>75.2</c:v>
                </c:pt>
                <c:pt idx="825">
                  <c:v>75.3</c:v>
                </c:pt>
                <c:pt idx="826">
                  <c:v>75.2</c:v>
                </c:pt>
                <c:pt idx="827">
                  <c:v>75.2</c:v>
                </c:pt>
                <c:pt idx="828">
                  <c:v>75.099999999999994</c:v>
                </c:pt>
                <c:pt idx="829">
                  <c:v>75</c:v>
                </c:pt>
                <c:pt idx="830">
                  <c:v>74.900000000000006</c:v>
                </c:pt>
                <c:pt idx="831">
                  <c:v>74.7</c:v>
                </c:pt>
                <c:pt idx="832">
                  <c:v>74.5</c:v>
                </c:pt>
                <c:pt idx="833">
                  <c:v>74.3</c:v>
                </c:pt>
                <c:pt idx="834">
                  <c:v>74.2</c:v>
                </c:pt>
                <c:pt idx="835">
                  <c:v>74</c:v>
                </c:pt>
                <c:pt idx="836">
                  <c:v>73.900000000000006</c:v>
                </c:pt>
                <c:pt idx="837">
                  <c:v>73.7</c:v>
                </c:pt>
                <c:pt idx="838">
                  <c:v>73.599999999999994</c:v>
                </c:pt>
                <c:pt idx="839">
                  <c:v>73.5</c:v>
                </c:pt>
                <c:pt idx="840">
                  <c:v>73.3</c:v>
                </c:pt>
                <c:pt idx="841">
                  <c:v>73.2</c:v>
                </c:pt>
                <c:pt idx="842">
                  <c:v>73.099999999999994</c:v>
                </c:pt>
                <c:pt idx="843">
                  <c:v>73.099999999999994</c:v>
                </c:pt>
                <c:pt idx="844">
                  <c:v>73</c:v>
                </c:pt>
                <c:pt idx="845">
                  <c:v>73</c:v>
                </c:pt>
                <c:pt idx="846">
                  <c:v>73</c:v>
                </c:pt>
                <c:pt idx="847">
                  <c:v>73</c:v>
                </c:pt>
                <c:pt idx="848">
                  <c:v>73.099999999999994</c:v>
                </c:pt>
                <c:pt idx="849">
                  <c:v>73.2</c:v>
                </c:pt>
                <c:pt idx="850">
                  <c:v>73.3</c:v>
                </c:pt>
                <c:pt idx="851">
                  <c:v>73.400000000000006</c:v>
                </c:pt>
                <c:pt idx="852">
                  <c:v>73.599999999999994</c:v>
                </c:pt>
                <c:pt idx="853">
                  <c:v>73.8</c:v>
                </c:pt>
                <c:pt idx="854">
                  <c:v>74</c:v>
                </c:pt>
                <c:pt idx="855">
                  <c:v>74.2</c:v>
                </c:pt>
                <c:pt idx="856">
                  <c:v>74.400000000000006</c:v>
                </c:pt>
                <c:pt idx="857">
                  <c:v>74.599999999999994</c:v>
                </c:pt>
                <c:pt idx="858">
                  <c:v>74.7</c:v>
                </c:pt>
                <c:pt idx="859">
                  <c:v>74.900000000000006</c:v>
                </c:pt>
                <c:pt idx="860">
                  <c:v>75</c:v>
                </c:pt>
                <c:pt idx="861">
                  <c:v>75.2</c:v>
                </c:pt>
                <c:pt idx="862">
                  <c:v>75.3</c:v>
                </c:pt>
                <c:pt idx="863">
                  <c:v>75.3</c:v>
                </c:pt>
                <c:pt idx="864">
                  <c:v>75.400000000000006</c:v>
                </c:pt>
                <c:pt idx="865">
                  <c:v>75.400000000000006</c:v>
                </c:pt>
                <c:pt idx="866">
                  <c:v>75.400000000000006</c:v>
                </c:pt>
                <c:pt idx="867">
                  <c:v>75.400000000000006</c:v>
                </c:pt>
                <c:pt idx="868">
                  <c:v>75.3</c:v>
                </c:pt>
                <c:pt idx="869">
                  <c:v>75.2</c:v>
                </c:pt>
                <c:pt idx="870">
                  <c:v>75.099999999999994</c:v>
                </c:pt>
                <c:pt idx="871">
                  <c:v>75</c:v>
                </c:pt>
                <c:pt idx="872">
                  <c:v>74.900000000000006</c:v>
                </c:pt>
                <c:pt idx="873">
                  <c:v>74.7</c:v>
                </c:pt>
                <c:pt idx="874">
                  <c:v>74.599999999999994</c:v>
                </c:pt>
                <c:pt idx="875">
                  <c:v>74.400000000000006</c:v>
                </c:pt>
                <c:pt idx="876">
                  <c:v>74.3</c:v>
                </c:pt>
                <c:pt idx="877">
                  <c:v>74.099999999999994</c:v>
                </c:pt>
                <c:pt idx="878">
                  <c:v>73.900000000000006</c:v>
                </c:pt>
                <c:pt idx="879">
                  <c:v>73.8</c:v>
                </c:pt>
                <c:pt idx="880">
                  <c:v>73.599999999999994</c:v>
                </c:pt>
                <c:pt idx="881">
                  <c:v>73.400000000000006</c:v>
                </c:pt>
                <c:pt idx="882">
                  <c:v>73.3</c:v>
                </c:pt>
                <c:pt idx="883">
                  <c:v>73.2</c:v>
                </c:pt>
                <c:pt idx="884">
                  <c:v>73.2</c:v>
                </c:pt>
                <c:pt idx="885">
                  <c:v>73.099999999999994</c:v>
                </c:pt>
                <c:pt idx="886">
                  <c:v>73.099999999999994</c:v>
                </c:pt>
                <c:pt idx="887">
                  <c:v>73.2</c:v>
                </c:pt>
                <c:pt idx="888">
                  <c:v>73.3</c:v>
                </c:pt>
                <c:pt idx="889">
                  <c:v>73.3</c:v>
                </c:pt>
                <c:pt idx="890">
                  <c:v>73.400000000000006</c:v>
                </c:pt>
                <c:pt idx="891">
                  <c:v>73.599999999999994</c:v>
                </c:pt>
                <c:pt idx="892">
                  <c:v>73.8</c:v>
                </c:pt>
                <c:pt idx="893">
                  <c:v>73.900000000000006</c:v>
                </c:pt>
                <c:pt idx="894">
                  <c:v>74.099999999999994</c:v>
                </c:pt>
                <c:pt idx="895">
                  <c:v>74.2</c:v>
                </c:pt>
                <c:pt idx="896">
                  <c:v>74.400000000000006</c:v>
                </c:pt>
                <c:pt idx="897">
                  <c:v>74.599999999999994</c:v>
                </c:pt>
                <c:pt idx="898">
                  <c:v>74.7</c:v>
                </c:pt>
                <c:pt idx="899">
                  <c:v>74.900000000000006</c:v>
                </c:pt>
                <c:pt idx="900">
                  <c:v>75.099999999999994</c:v>
                </c:pt>
                <c:pt idx="901">
                  <c:v>75.3</c:v>
                </c:pt>
                <c:pt idx="902">
                  <c:v>75.400000000000006</c:v>
                </c:pt>
                <c:pt idx="903">
                  <c:v>75.5</c:v>
                </c:pt>
                <c:pt idx="904">
                  <c:v>75.599999999999994</c:v>
                </c:pt>
                <c:pt idx="905">
                  <c:v>75.599999999999994</c:v>
                </c:pt>
                <c:pt idx="906">
                  <c:v>75.7</c:v>
                </c:pt>
                <c:pt idx="907">
                  <c:v>75.599999999999994</c:v>
                </c:pt>
                <c:pt idx="908">
                  <c:v>75.599999999999994</c:v>
                </c:pt>
                <c:pt idx="909">
                  <c:v>75.5</c:v>
                </c:pt>
                <c:pt idx="910">
                  <c:v>75.400000000000006</c:v>
                </c:pt>
                <c:pt idx="911">
                  <c:v>75.3</c:v>
                </c:pt>
                <c:pt idx="912">
                  <c:v>75.2</c:v>
                </c:pt>
                <c:pt idx="913">
                  <c:v>75</c:v>
                </c:pt>
                <c:pt idx="914">
                  <c:v>74.8</c:v>
                </c:pt>
                <c:pt idx="915">
                  <c:v>74.7</c:v>
                </c:pt>
                <c:pt idx="916">
                  <c:v>74.599999999999994</c:v>
                </c:pt>
                <c:pt idx="917">
                  <c:v>74.400000000000006</c:v>
                </c:pt>
                <c:pt idx="918">
                  <c:v>74.2</c:v>
                </c:pt>
                <c:pt idx="919">
                  <c:v>74.099999999999994</c:v>
                </c:pt>
                <c:pt idx="920">
                  <c:v>73.900000000000006</c:v>
                </c:pt>
                <c:pt idx="921">
                  <c:v>73.8</c:v>
                </c:pt>
                <c:pt idx="922">
                  <c:v>73.599999999999994</c:v>
                </c:pt>
                <c:pt idx="923">
                  <c:v>73.5</c:v>
                </c:pt>
                <c:pt idx="924">
                  <c:v>73.400000000000006</c:v>
                </c:pt>
                <c:pt idx="925">
                  <c:v>73.400000000000006</c:v>
                </c:pt>
                <c:pt idx="926">
                  <c:v>73.3</c:v>
                </c:pt>
                <c:pt idx="927">
                  <c:v>73.400000000000006</c:v>
                </c:pt>
                <c:pt idx="928">
                  <c:v>73.400000000000006</c:v>
                </c:pt>
                <c:pt idx="929">
                  <c:v>73.5</c:v>
                </c:pt>
                <c:pt idx="930">
                  <c:v>73.599999999999994</c:v>
                </c:pt>
                <c:pt idx="931">
                  <c:v>73.7</c:v>
                </c:pt>
                <c:pt idx="932">
                  <c:v>73.8</c:v>
                </c:pt>
                <c:pt idx="933">
                  <c:v>74</c:v>
                </c:pt>
                <c:pt idx="934">
                  <c:v>74.2</c:v>
                </c:pt>
                <c:pt idx="935">
                  <c:v>74.3</c:v>
                </c:pt>
                <c:pt idx="936">
                  <c:v>74.5</c:v>
                </c:pt>
                <c:pt idx="937">
                  <c:v>74.7</c:v>
                </c:pt>
                <c:pt idx="938">
                  <c:v>74.900000000000006</c:v>
                </c:pt>
                <c:pt idx="939">
                  <c:v>75</c:v>
                </c:pt>
                <c:pt idx="940">
                  <c:v>75.2</c:v>
                </c:pt>
                <c:pt idx="941">
                  <c:v>75.3</c:v>
                </c:pt>
                <c:pt idx="942">
                  <c:v>75.400000000000006</c:v>
                </c:pt>
                <c:pt idx="943">
                  <c:v>75.599999999999994</c:v>
                </c:pt>
                <c:pt idx="944">
                  <c:v>75.7</c:v>
                </c:pt>
                <c:pt idx="945">
                  <c:v>75.8</c:v>
                </c:pt>
                <c:pt idx="946">
                  <c:v>75.8</c:v>
                </c:pt>
                <c:pt idx="947">
                  <c:v>75.900000000000006</c:v>
                </c:pt>
                <c:pt idx="948">
                  <c:v>75.900000000000006</c:v>
                </c:pt>
                <c:pt idx="949">
                  <c:v>75.8</c:v>
                </c:pt>
                <c:pt idx="950">
                  <c:v>75.7</c:v>
                </c:pt>
                <c:pt idx="951">
                  <c:v>75.599999999999994</c:v>
                </c:pt>
                <c:pt idx="952">
                  <c:v>75.5</c:v>
                </c:pt>
                <c:pt idx="953">
                  <c:v>75.3</c:v>
                </c:pt>
                <c:pt idx="954">
                  <c:v>75.2</c:v>
                </c:pt>
                <c:pt idx="955">
                  <c:v>75.099999999999994</c:v>
                </c:pt>
                <c:pt idx="956">
                  <c:v>74.900000000000006</c:v>
                </c:pt>
                <c:pt idx="957">
                  <c:v>74.7</c:v>
                </c:pt>
                <c:pt idx="958">
                  <c:v>74.5</c:v>
                </c:pt>
                <c:pt idx="959">
                  <c:v>74.400000000000006</c:v>
                </c:pt>
                <c:pt idx="960">
                  <c:v>74.2</c:v>
                </c:pt>
                <c:pt idx="961">
                  <c:v>74.099999999999994</c:v>
                </c:pt>
                <c:pt idx="962">
                  <c:v>74</c:v>
                </c:pt>
                <c:pt idx="963">
                  <c:v>73.8</c:v>
                </c:pt>
                <c:pt idx="964">
                  <c:v>73.7</c:v>
                </c:pt>
                <c:pt idx="965">
                  <c:v>73.599999999999994</c:v>
                </c:pt>
                <c:pt idx="966">
                  <c:v>73.5</c:v>
                </c:pt>
                <c:pt idx="967">
                  <c:v>73.5</c:v>
                </c:pt>
                <c:pt idx="968">
                  <c:v>73.5</c:v>
                </c:pt>
                <c:pt idx="969">
                  <c:v>73.599999999999994</c:v>
                </c:pt>
                <c:pt idx="970">
                  <c:v>73.7</c:v>
                </c:pt>
                <c:pt idx="971">
                  <c:v>73.8</c:v>
                </c:pt>
                <c:pt idx="972">
                  <c:v>73.900000000000006</c:v>
                </c:pt>
                <c:pt idx="973">
                  <c:v>74.099999999999994</c:v>
                </c:pt>
                <c:pt idx="974">
                  <c:v>74.2</c:v>
                </c:pt>
                <c:pt idx="975">
                  <c:v>74.400000000000006</c:v>
                </c:pt>
                <c:pt idx="976">
                  <c:v>74.599999999999994</c:v>
                </c:pt>
                <c:pt idx="977">
                  <c:v>74.7</c:v>
                </c:pt>
                <c:pt idx="978">
                  <c:v>74.900000000000006</c:v>
                </c:pt>
                <c:pt idx="979">
                  <c:v>75.099999999999994</c:v>
                </c:pt>
                <c:pt idx="980">
                  <c:v>75.3</c:v>
                </c:pt>
                <c:pt idx="981">
                  <c:v>75.400000000000006</c:v>
                </c:pt>
                <c:pt idx="982">
                  <c:v>75.599999999999994</c:v>
                </c:pt>
                <c:pt idx="983">
                  <c:v>75.7</c:v>
                </c:pt>
                <c:pt idx="984">
                  <c:v>75.900000000000006</c:v>
                </c:pt>
                <c:pt idx="985">
                  <c:v>76</c:v>
                </c:pt>
                <c:pt idx="986">
                  <c:v>76</c:v>
                </c:pt>
                <c:pt idx="987">
                  <c:v>76</c:v>
                </c:pt>
                <c:pt idx="988">
                  <c:v>76.099999999999994</c:v>
                </c:pt>
                <c:pt idx="989">
                  <c:v>76</c:v>
                </c:pt>
                <c:pt idx="990">
                  <c:v>76</c:v>
                </c:pt>
                <c:pt idx="991">
                  <c:v>75.900000000000006</c:v>
                </c:pt>
                <c:pt idx="992">
                  <c:v>75.8</c:v>
                </c:pt>
                <c:pt idx="993">
                  <c:v>75.7</c:v>
                </c:pt>
                <c:pt idx="994">
                  <c:v>75.5</c:v>
                </c:pt>
                <c:pt idx="995">
                  <c:v>75.400000000000006</c:v>
                </c:pt>
                <c:pt idx="996">
                  <c:v>75.2</c:v>
                </c:pt>
                <c:pt idx="997">
                  <c:v>75.099999999999994</c:v>
                </c:pt>
                <c:pt idx="998">
                  <c:v>74.900000000000006</c:v>
                </c:pt>
                <c:pt idx="999">
                  <c:v>74.7</c:v>
                </c:pt>
                <c:pt idx="1000">
                  <c:v>74.5</c:v>
                </c:pt>
                <c:pt idx="1001">
                  <c:v>74.3</c:v>
                </c:pt>
                <c:pt idx="1002">
                  <c:v>74.099999999999994</c:v>
                </c:pt>
                <c:pt idx="1003">
                  <c:v>74</c:v>
                </c:pt>
                <c:pt idx="1004">
                  <c:v>73.900000000000006</c:v>
                </c:pt>
                <c:pt idx="1005">
                  <c:v>73.900000000000006</c:v>
                </c:pt>
                <c:pt idx="1006">
                  <c:v>73.8</c:v>
                </c:pt>
                <c:pt idx="1007">
                  <c:v>73.8</c:v>
                </c:pt>
                <c:pt idx="1008">
                  <c:v>73.8</c:v>
                </c:pt>
                <c:pt idx="1009">
                  <c:v>73.8</c:v>
                </c:pt>
                <c:pt idx="1010">
                  <c:v>73.900000000000006</c:v>
                </c:pt>
                <c:pt idx="1011">
                  <c:v>73.900000000000006</c:v>
                </c:pt>
                <c:pt idx="1012">
                  <c:v>74</c:v>
                </c:pt>
                <c:pt idx="1013">
                  <c:v>74.099999999999994</c:v>
                </c:pt>
                <c:pt idx="1014">
                  <c:v>74.3</c:v>
                </c:pt>
                <c:pt idx="1015">
                  <c:v>74.400000000000006</c:v>
                </c:pt>
                <c:pt idx="1016">
                  <c:v>74.599999999999994</c:v>
                </c:pt>
                <c:pt idx="1017">
                  <c:v>74.8</c:v>
                </c:pt>
                <c:pt idx="1018">
                  <c:v>75</c:v>
                </c:pt>
                <c:pt idx="1019">
                  <c:v>75.2</c:v>
                </c:pt>
                <c:pt idx="1020">
                  <c:v>75.3</c:v>
                </c:pt>
                <c:pt idx="1021">
                  <c:v>75.5</c:v>
                </c:pt>
                <c:pt idx="1022">
                  <c:v>75.7</c:v>
                </c:pt>
                <c:pt idx="1023">
                  <c:v>75.8</c:v>
                </c:pt>
                <c:pt idx="1024">
                  <c:v>76</c:v>
                </c:pt>
                <c:pt idx="1025">
                  <c:v>76.099999999999994</c:v>
                </c:pt>
                <c:pt idx="1026">
                  <c:v>76.099999999999994</c:v>
                </c:pt>
                <c:pt idx="1027">
                  <c:v>76.2</c:v>
                </c:pt>
                <c:pt idx="1028">
                  <c:v>76.2</c:v>
                </c:pt>
                <c:pt idx="1029">
                  <c:v>76.2</c:v>
                </c:pt>
                <c:pt idx="1030">
                  <c:v>76.2</c:v>
                </c:pt>
                <c:pt idx="1031">
                  <c:v>76.2</c:v>
                </c:pt>
                <c:pt idx="1032">
                  <c:v>76.099999999999994</c:v>
                </c:pt>
                <c:pt idx="1033">
                  <c:v>76</c:v>
                </c:pt>
                <c:pt idx="1034">
                  <c:v>75.900000000000006</c:v>
                </c:pt>
                <c:pt idx="1035">
                  <c:v>75.7</c:v>
                </c:pt>
                <c:pt idx="1036">
                  <c:v>75.5</c:v>
                </c:pt>
                <c:pt idx="1037">
                  <c:v>75.3</c:v>
                </c:pt>
                <c:pt idx="1038">
                  <c:v>75.2</c:v>
                </c:pt>
                <c:pt idx="1039">
                  <c:v>75</c:v>
                </c:pt>
                <c:pt idx="1040">
                  <c:v>74.8</c:v>
                </c:pt>
                <c:pt idx="1041">
                  <c:v>74.599999999999994</c:v>
                </c:pt>
                <c:pt idx="1042">
                  <c:v>74.5</c:v>
                </c:pt>
                <c:pt idx="1043">
                  <c:v>74.400000000000006</c:v>
                </c:pt>
                <c:pt idx="1044">
                  <c:v>74.2</c:v>
                </c:pt>
                <c:pt idx="1045">
                  <c:v>74.099999999999994</c:v>
                </c:pt>
                <c:pt idx="1046">
                  <c:v>74.099999999999994</c:v>
                </c:pt>
                <c:pt idx="1047">
                  <c:v>74</c:v>
                </c:pt>
                <c:pt idx="1048">
                  <c:v>74</c:v>
                </c:pt>
                <c:pt idx="1049">
                  <c:v>74</c:v>
                </c:pt>
                <c:pt idx="1050">
                  <c:v>74</c:v>
                </c:pt>
                <c:pt idx="1051">
                  <c:v>74</c:v>
                </c:pt>
                <c:pt idx="1052">
                  <c:v>74.099999999999994</c:v>
                </c:pt>
                <c:pt idx="1053">
                  <c:v>74.3</c:v>
                </c:pt>
                <c:pt idx="1054">
                  <c:v>74.400000000000006</c:v>
                </c:pt>
                <c:pt idx="1055">
                  <c:v>74.599999999999994</c:v>
                </c:pt>
                <c:pt idx="1056">
                  <c:v>74.7</c:v>
                </c:pt>
                <c:pt idx="1057">
                  <c:v>74.900000000000006</c:v>
                </c:pt>
                <c:pt idx="1058">
                  <c:v>75.099999999999994</c:v>
                </c:pt>
                <c:pt idx="1059">
                  <c:v>75.3</c:v>
                </c:pt>
                <c:pt idx="1060">
                  <c:v>75.5</c:v>
                </c:pt>
                <c:pt idx="1061">
                  <c:v>75.599999999999994</c:v>
                </c:pt>
                <c:pt idx="1062">
                  <c:v>75.8</c:v>
                </c:pt>
                <c:pt idx="1063">
                  <c:v>75.900000000000006</c:v>
                </c:pt>
                <c:pt idx="1064">
                  <c:v>76</c:v>
                </c:pt>
                <c:pt idx="1065">
                  <c:v>76.2</c:v>
                </c:pt>
                <c:pt idx="1066">
                  <c:v>76.2</c:v>
                </c:pt>
                <c:pt idx="1067">
                  <c:v>76.3</c:v>
                </c:pt>
                <c:pt idx="1068">
                  <c:v>76.400000000000006</c:v>
                </c:pt>
                <c:pt idx="1069">
                  <c:v>76.400000000000006</c:v>
                </c:pt>
                <c:pt idx="1070">
                  <c:v>76.400000000000006</c:v>
                </c:pt>
                <c:pt idx="1071">
                  <c:v>76.400000000000006</c:v>
                </c:pt>
                <c:pt idx="1072">
                  <c:v>76.3</c:v>
                </c:pt>
                <c:pt idx="1073">
                  <c:v>76.2</c:v>
                </c:pt>
                <c:pt idx="1074">
                  <c:v>76.099999999999994</c:v>
                </c:pt>
                <c:pt idx="1075">
                  <c:v>76</c:v>
                </c:pt>
                <c:pt idx="1076">
                  <c:v>75.900000000000006</c:v>
                </c:pt>
                <c:pt idx="1077">
                  <c:v>75.7</c:v>
                </c:pt>
                <c:pt idx="1078">
                  <c:v>75.5</c:v>
                </c:pt>
                <c:pt idx="1079">
                  <c:v>75.3</c:v>
                </c:pt>
                <c:pt idx="1080">
                  <c:v>75.099999999999994</c:v>
                </c:pt>
                <c:pt idx="1081">
                  <c:v>74.900000000000006</c:v>
                </c:pt>
                <c:pt idx="1082">
                  <c:v>74.8</c:v>
                </c:pt>
                <c:pt idx="1083">
                  <c:v>74.599999999999994</c:v>
                </c:pt>
                <c:pt idx="1084">
                  <c:v>74.5</c:v>
                </c:pt>
                <c:pt idx="1085">
                  <c:v>74.400000000000006</c:v>
                </c:pt>
                <c:pt idx="1086">
                  <c:v>74.3</c:v>
                </c:pt>
                <c:pt idx="1087">
                  <c:v>74.3</c:v>
                </c:pt>
                <c:pt idx="1088">
                  <c:v>74.2</c:v>
                </c:pt>
                <c:pt idx="1089">
                  <c:v>74.2</c:v>
                </c:pt>
                <c:pt idx="1090">
                  <c:v>74.2</c:v>
                </c:pt>
                <c:pt idx="1091">
                  <c:v>74.3</c:v>
                </c:pt>
                <c:pt idx="1092">
                  <c:v>74.3</c:v>
                </c:pt>
                <c:pt idx="1093">
                  <c:v>74.400000000000006</c:v>
                </c:pt>
                <c:pt idx="1094">
                  <c:v>74.5</c:v>
                </c:pt>
                <c:pt idx="1095">
                  <c:v>74.7</c:v>
                </c:pt>
                <c:pt idx="1096">
                  <c:v>74.8</c:v>
                </c:pt>
                <c:pt idx="1097">
                  <c:v>74.900000000000006</c:v>
                </c:pt>
                <c:pt idx="1098">
                  <c:v>75.099999999999994</c:v>
                </c:pt>
                <c:pt idx="1099">
                  <c:v>75.3</c:v>
                </c:pt>
                <c:pt idx="1100">
                  <c:v>75.5</c:v>
                </c:pt>
                <c:pt idx="1101">
                  <c:v>75.7</c:v>
                </c:pt>
                <c:pt idx="1102">
                  <c:v>75.900000000000006</c:v>
                </c:pt>
                <c:pt idx="1103">
                  <c:v>76</c:v>
                </c:pt>
                <c:pt idx="1104">
                  <c:v>76.099999999999994</c:v>
                </c:pt>
                <c:pt idx="1105">
                  <c:v>76.3</c:v>
                </c:pt>
                <c:pt idx="1106">
                  <c:v>76.400000000000006</c:v>
                </c:pt>
                <c:pt idx="1107">
                  <c:v>76.5</c:v>
                </c:pt>
                <c:pt idx="1108">
                  <c:v>76.599999999999994</c:v>
                </c:pt>
                <c:pt idx="1109">
                  <c:v>76.599999999999994</c:v>
                </c:pt>
                <c:pt idx="1110">
                  <c:v>76.7</c:v>
                </c:pt>
                <c:pt idx="1111">
                  <c:v>76.7</c:v>
                </c:pt>
                <c:pt idx="1112">
                  <c:v>76.599999999999994</c:v>
                </c:pt>
                <c:pt idx="1113">
                  <c:v>76.599999999999994</c:v>
                </c:pt>
                <c:pt idx="1114">
                  <c:v>76.400000000000006</c:v>
                </c:pt>
                <c:pt idx="1115">
                  <c:v>76.3</c:v>
                </c:pt>
                <c:pt idx="1116">
                  <c:v>76.099999999999994</c:v>
                </c:pt>
                <c:pt idx="1117">
                  <c:v>76</c:v>
                </c:pt>
                <c:pt idx="1118">
                  <c:v>75.8</c:v>
                </c:pt>
                <c:pt idx="1119">
                  <c:v>75.599999999999994</c:v>
                </c:pt>
                <c:pt idx="1120">
                  <c:v>75.400000000000006</c:v>
                </c:pt>
                <c:pt idx="1121">
                  <c:v>75.3</c:v>
                </c:pt>
                <c:pt idx="1122">
                  <c:v>75.099999999999994</c:v>
                </c:pt>
                <c:pt idx="1123">
                  <c:v>74.900000000000006</c:v>
                </c:pt>
                <c:pt idx="1124">
                  <c:v>74.8</c:v>
                </c:pt>
                <c:pt idx="1125">
                  <c:v>74.7</c:v>
                </c:pt>
                <c:pt idx="1126">
                  <c:v>74.599999999999994</c:v>
                </c:pt>
                <c:pt idx="1127">
                  <c:v>74.5</c:v>
                </c:pt>
                <c:pt idx="1128">
                  <c:v>74.5</c:v>
                </c:pt>
                <c:pt idx="1129">
                  <c:v>74.400000000000006</c:v>
                </c:pt>
                <c:pt idx="1130">
                  <c:v>74.400000000000006</c:v>
                </c:pt>
                <c:pt idx="1131">
                  <c:v>74.400000000000006</c:v>
                </c:pt>
                <c:pt idx="1132">
                  <c:v>74.400000000000006</c:v>
                </c:pt>
                <c:pt idx="1133">
                  <c:v>74.5</c:v>
                </c:pt>
                <c:pt idx="1134">
                  <c:v>74.599999999999994</c:v>
                </c:pt>
                <c:pt idx="1135">
                  <c:v>74.7</c:v>
                </c:pt>
                <c:pt idx="1136">
                  <c:v>74.900000000000006</c:v>
                </c:pt>
                <c:pt idx="1137">
                  <c:v>75</c:v>
                </c:pt>
                <c:pt idx="1138">
                  <c:v>75.2</c:v>
                </c:pt>
                <c:pt idx="1139">
                  <c:v>75.400000000000006</c:v>
                </c:pt>
                <c:pt idx="1140">
                  <c:v>75.5</c:v>
                </c:pt>
                <c:pt idx="1141">
                  <c:v>75.7</c:v>
                </c:pt>
                <c:pt idx="1142">
                  <c:v>75.900000000000006</c:v>
                </c:pt>
                <c:pt idx="1143">
                  <c:v>76.099999999999994</c:v>
                </c:pt>
                <c:pt idx="1144">
                  <c:v>76.3</c:v>
                </c:pt>
                <c:pt idx="1145">
                  <c:v>76.5</c:v>
                </c:pt>
                <c:pt idx="1146">
                  <c:v>76.599999999999994</c:v>
                </c:pt>
                <c:pt idx="1147">
                  <c:v>76.7</c:v>
                </c:pt>
                <c:pt idx="1148">
                  <c:v>76.8</c:v>
                </c:pt>
                <c:pt idx="1149">
                  <c:v>76.8</c:v>
                </c:pt>
                <c:pt idx="1150">
                  <c:v>76.8</c:v>
                </c:pt>
                <c:pt idx="1151">
                  <c:v>76.8</c:v>
                </c:pt>
                <c:pt idx="1152">
                  <c:v>76.8</c:v>
                </c:pt>
                <c:pt idx="1153">
                  <c:v>76.7</c:v>
                </c:pt>
                <c:pt idx="1154">
                  <c:v>76.7</c:v>
                </c:pt>
                <c:pt idx="1155">
                  <c:v>76.599999999999994</c:v>
                </c:pt>
                <c:pt idx="1156">
                  <c:v>76.400000000000006</c:v>
                </c:pt>
                <c:pt idx="1157">
                  <c:v>76.3</c:v>
                </c:pt>
                <c:pt idx="1158">
                  <c:v>76.099999999999994</c:v>
                </c:pt>
                <c:pt idx="1159">
                  <c:v>76</c:v>
                </c:pt>
                <c:pt idx="1160">
                  <c:v>75.8</c:v>
                </c:pt>
                <c:pt idx="1161">
                  <c:v>75.7</c:v>
                </c:pt>
                <c:pt idx="1162">
                  <c:v>75.5</c:v>
                </c:pt>
                <c:pt idx="1163">
                  <c:v>75.3</c:v>
                </c:pt>
                <c:pt idx="1164">
                  <c:v>75.099999999999994</c:v>
                </c:pt>
                <c:pt idx="1165">
                  <c:v>75</c:v>
                </c:pt>
                <c:pt idx="1166">
                  <c:v>74.900000000000006</c:v>
                </c:pt>
                <c:pt idx="1167">
                  <c:v>74.7</c:v>
                </c:pt>
                <c:pt idx="1168">
                  <c:v>74.7</c:v>
                </c:pt>
                <c:pt idx="1169">
                  <c:v>74.599999999999994</c:v>
                </c:pt>
                <c:pt idx="1170">
                  <c:v>74.599999999999994</c:v>
                </c:pt>
                <c:pt idx="1171">
                  <c:v>74.599999999999994</c:v>
                </c:pt>
                <c:pt idx="1172">
                  <c:v>74.599999999999994</c:v>
                </c:pt>
                <c:pt idx="1173">
                  <c:v>74.599999999999994</c:v>
                </c:pt>
                <c:pt idx="1174">
                  <c:v>74.7</c:v>
                </c:pt>
                <c:pt idx="1175">
                  <c:v>74.8</c:v>
                </c:pt>
                <c:pt idx="1176">
                  <c:v>74.900000000000006</c:v>
                </c:pt>
                <c:pt idx="1177">
                  <c:v>75.099999999999994</c:v>
                </c:pt>
                <c:pt idx="1178">
                  <c:v>75.2</c:v>
                </c:pt>
                <c:pt idx="1179">
                  <c:v>75.400000000000006</c:v>
                </c:pt>
                <c:pt idx="1180">
                  <c:v>75.599999999999994</c:v>
                </c:pt>
                <c:pt idx="1181">
                  <c:v>75.8</c:v>
                </c:pt>
                <c:pt idx="1182">
                  <c:v>76</c:v>
                </c:pt>
                <c:pt idx="1183">
                  <c:v>76.2</c:v>
                </c:pt>
                <c:pt idx="1184">
                  <c:v>76.400000000000006</c:v>
                </c:pt>
                <c:pt idx="1185">
                  <c:v>76.599999999999994</c:v>
                </c:pt>
                <c:pt idx="1186">
                  <c:v>76.7</c:v>
                </c:pt>
                <c:pt idx="1187">
                  <c:v>76.8</c:v>
                </c:pt>
                <c:pt idx="1188">
                  <c:v>76.900000000000006</c:v>
                </c:pt>
                <c:pt idx="1189">
                  <c:v>76.900000000000006</c:v>
                </c:pt>
                <c:pt idx="1190">
                  <c:v>77</c:v>
                </c:pt>
                <c:pt idx="1191">
                  <c:v>77</c:v>
                </c:pt>
                <c:pt idx="1192">
                  <c:v>77</c:v>
                </c:pt>
                <c:pt idx="1193">
                  <c:v>76.900000000000006</c:v>
                </c:pt>
                <c:pt idx="1194">
                  <c:v>76.900000000000006</c:v>
                </c:pt>
                <c:pt idx="1195">
                  <c:v>76.8</c:v>
                </c:pt>
                <c:pt idx="1196">
                  <c:v>76.7</c:v>
                </c:pt>
                <c:pt idx="1197">
                  <c:v>76.599999999999994</c:v>
                </c:pt>
                <c:pt idx="1198">
                  <c:v>76.5</c:v>
                </c:pt>
                <c:pt idx="1199">
                  <c:v>76.3</c:v>
                </c:pt>
                <c:pt idx="1200">
                  <c:v>76.099999999999994</c:v>
                </c:pt>
                <c:pt idx="1201">
                  <c:v>76</c:v>
                </c:pt>
                <c:pt idx="1202">
                  <c:v>75.8</c:v>
                </c:pt>
                <c:pt idx="1203">
                  <c:v>75.7</c:v>
                </c:pt>
                <c:pt idx="1204">
                  <c:v>75.5</c:v>
                </c:pt>
                <c:pt idx="1205">
                  <c:v>75.3</c:v>
                </c:pt>
                <c:pt idx="1206">
                  <c:v>75.2</c:v>
                </c:pt>
                <c:pt idx="1207">
                  <c:v>75.099999999999994</c:v>
                </c:pt>
                <c:pt idx="1208">
                  <c:v>74.900000000000006</c:v>
                </c:pt>
                <c:pt idx="1209">
                  <c:v>74.8</c:v>
                </c:pt>
                <c:pt idx="1210">
                  <c:v>74.8</c:v>
                </c:pt>
                <c:pt idx="1211">
                  <c:v>74.7</c:v>
                </c:pt>
                <c:pt idx="1212">
                  <c:v>74.7</c:v>
                </c:pt>
                <c:pt idx="1213">
                  <c:v>74.8</c:v>
                </c:pt>
                <c:pt idx="1214">
                  <c:v>74.900000000000006</c:v>
                </c:pt>
                <c:pt idx="1215">
                  <c:v>75</c:v>
                </c:pt>
                <c:pt idx="1216">
                  <c:v>75.099999999999994</c:v>
                </c:pt>
                <c:pt idx="1217">
                  <c:v>75.2</c:v>
                </c:pt>
                <c:pt idx="1218">
                  <c:v>75.400000000000006</c:v>
                </c:pt>
                <c:pt idx="1219">
                  <c:v>75.5</c:v>
                </c:pt>
                <c:pt idx="1220">
                  <c:v>75.7</c:v>
                </c:pt>
                <c:pt idx="1221">
                  <c:v>75.900000000000006</c:v>
                </c:pt>
                <c:pt idx="1222">
                  <c:v>76.099999999999994</c:v>
                </c:pt>
                <c:pt idx="1223">
                  <c:v>76.2</c:v>
                </c:pt>
                <c:pt idx="1224">
                  <c:v>76.400000000000006</c:v>
                </c:pt>
                <c:pt idx="1225">
                  <c:v>76.599999999999994</c:v>
                </c:pt>
                <c:pt idx="1226">
                  <c:v>76.7</c:v>
                </c:pt>
                <c:pt idx="1227">
                  <c:v>76.900000000000006</c:v>
                </c:pt>
                <c:pt idx="1228">
                  <c:v>77</c:v>
                </c:pt>
                <c:pt idx="1229">
                  <c:v>77.099999999999994</c:v>
                </c:pt>
                <c:pt idx="1230">
                  <c:v>77.2</c:v>
                </c:pt>
                <c:pt idx="1231">
                  <c:v>77.2</c:v>
                </c:pt>
                <c:pt idx="1232">
                  <c:v>77.2</c:v>
                </c:pt>
                <c:pt idx="1233">
                  <c:v>77.2</c:v>
                </c:pt>
                <c:pt idx="1234">
                  <c:v>77.2</c:v>
                </c:pt>
                <c:pt idx="1235">
                  <c:v>77.099999999999994</c:v>
                </c:pt>
                <c:pt idx="1236">
                  <c:v>77</c:v>
                </c:pt>
                <c:pt idx="1237">
                  <c:v>76.900000000000006</c:v>
                </c:pt>
                <c:pt idx="1238">
                  <c:v>76.8</c:v>
                </c:pt>
                <c:pt idx="1239">
                  <c:v>76.599999999999994</c:v>
                </c:pt>
                <c:pt idx="1240">
                  <c:v>76.5</c:v>
                </c:pt>
                <c:pt idx="1241">
                  <c:v>76.3</c:v>
                </c:pt>
                <c:pt idx="1242">
                  <c:v>76.099999999999994</c:v>
                </c:pt>
                <c:pt idx="1243">
                  <c:v>76</c:v>
                </c:pt>
                <c:pt idx="1244">
                  <c:v>75.8</c:v>
                </c:pt>
                <c:pt idx="1245">
                  <c:v>75.599999999999994</c:v>
                </c:pt>
                <c:pt idx="1246">
                  <c:v>75.400000000000006</c:v>
                </c:pt>
                <c:pt idx="1247">
                  <c:v>75.3</c:v>
                </c:pt>
                <c:pt idx="1248">
                  <c:v>75.2</c:v>
                </c:pt>
                <c:pt idx="1249">
                  <c:v>75.099999999999994</c:v>
                </c:pt>
                <c:pt idx="1250">
                  <c:v>75</c:v>
                </c:pt>
                <c:pt idx="1251">
                  <c:v>75</c:v>
                </c:pt>
                <c:pt idx="1252">
                  <c:v>75</c:v>
                </c:pt>
                <c:pt idx="1253">
                  <c:v>75</c:v>
                </c:pt>
                <c:pt idx="1254">
                  <c:v>75</c:v>
                </c:pt>
                <c:pt idx="1255">
                  <c:v>75.099999999999994</c:v>
                </c:pt>
                <c:pt idx="1256">
                  <c:v>75.099999999999994</c:v>
                </c:pt>
                <c:pt idx="1257">
                  <c:v>75.3</c:v>
                </c:pt>
                <c:pt idx="1258">
                  <c:v>75.400000000000006</c:v>
                </c:pt>
                <c:pt idx="1259">
                  <c:v>75.599999999999994</c:v>
                </c:pt>
                <c:pt idx="1260">
                  <c:v>75.8</c:v>
                </c:pt>
                <c:pt idx="1261">
                  <c:v>76</c:v>
                </c:pt>
                <c:pt idx="1262">
                  <c:v>76.099999999999994</c:v>
                </c:pt>
                <c:pt idx="1263">
                  <c:v>76.3</c:v>
                </c:pt>
                <c:pt idx="1264">
                  <c:v>76.5</c:v>
                </c:pt>
                <c:pt idx="1265">
                  <c:v>76.7</c:v>
                </c:pt>
                <c:pt idx="1266">
                  <c:v>76.900000000000006</c:v>
                </c:pt>
                <c:pt idx="1267">
                  <c:v>77</c:v>
                </c:pt>
                <c:pt idx="1268">
                  <c:v>77.099999999999994</c:v>
                </c:pt>
                <c:pt idx="1269">
                  <c:v>77.2</c:v>
                </c:pt>
                <c:pt idx="1270">
                  <c:v>77.3</c:v>
                </c:pt>
                <c:pt idx="1271">
                  <c:v>77.3</c:v>
                </c:pt>
                <c:pt idx="1272">
                  <c:v>77.400000000000006</c:v>
                </c:pt>
                <c:pt idx="1273">
                  <c:v>77.400000000000006</c:v>
                </c:pt>
                <c:pt idx="1274">
                  <c:v>77.400000000000006</c:v>
                </c:pt>
                <c:pt idx="1275">
                  <c:v>77.3</c:v>
                </c:pt>
                <c:pt idx="1276">
                  <c:v>77.3</c:v>
                </c:pt>
                <c:pt idx="1277">
                  <c:v>77.2</c:v>
                </c:pt>
                <c:pt idx="1278">
                  <c:v>77.099999999999994</c:v>
                </c:pt>
                <c:pt idx="1279">
                  <c:v>77</c:v>
                </c:pt>
                <c:pt idx="1280">
                  <c:v>76.8</c:v>
                </c:pt>
                <c:pt idx="1281">
                  <c:v>76.7</c:v>
                </c:pt>
                <c:pt idx="1282">
                  <c:v>76.5</c:v>
                </c:pt>
                <c:pt idx="1283">
                  <c:v>76.2</c:v>
                </c:pt>
                <c:pt idx="1284">
                  <c:v>76.099999999999994</c:v>
                </c:pt>
                <c:pt idx="1285">
                  <c:v>75.900000000000006</c:v>
                </c:pt>
                <c:pt idx="1286">
                  <c:v>75.7</c:v>
                </c:pt>
                <c:pt idx="1287">
                  <c:v>75.599999999999994</c:v>
                </c:pt>
                <c:pt idx="1288">
                  <c:v>75.400000000000006</c:v>
                </c:pt>
                <c:pt idx="1289">
                  <c:v>75.3</c:v>
                </c:pt>
                <c:pt idx="1290">
                  <c:v>75.3</c:v>
                </c:pt>
                <c:pt idx="1291">
                  <c:v>75.3</c:v>
                </c:pt>
                <c:pt idx="1292">
                  <c:v>75.2</c:v>
                </c:pt>
                <c:pt idx="1293">
                  <c:v>75.2</c:v>
                </c:pt>
                <c:pt idx="1294">
                  <c:v>75.2</c:v>
                </c:pt>
                <c:pt idx="1295">
                  <c:v>75.2</c:v>
                </c:pt>
                <c:pt idx="1296">
                  <c:v>75.3</c:v>
                </c:pt>
                <c:pt idx="1297">
                  <c:v>75.400000000000006</c:v>
                </c:pt>
                <c:pt idx="1298">
                  <c:v>75.5</c:v>
                </c:pt>
                <c:pt idx="1299">
                  <c:v>75.7</c:v>
                </c:pt>
                <c:pt idx="1300">
                  <c:v>75.900000000000006</c:v>
                </c:pt>
                <c:pt idx="1301">
                  <c:v>76</c:v>
                </c:pt>
                <c:pt idx="1302">
                  <c:v>76.2</c:v>
                </c:pt>
                <c:pt idx="1303">
                  <c:v>76.400000000000006</c:v>
                </c:pt>
                <c:pt idx="1304">
                  <c:v>76.599999999999994</c:v>
                </c:pt>
                <c:pt idx="1305">
                  <c:v>76.7</c:v>
                </c:pt>
                <c:pt idx="1306">
                  <c:v>76.900000000000006</c:v>
                </c:pt>
                <c:pt idx="1307">
                  <c:v>77.099999999999994</c:v>
                </c:pt>
                <c:pt idx="1308">
                  <c:v>77.2</c:v>
                </c:pt>
                <c:pt idx="1309">
                  <c:v>77.400000000000006</c:v>
                </c:pt>
                <c:pt idx="1310">
                  <c:v>77.5</c:v>
                </c:pt>
                <c:pt idx="1311">
                  <c:v>77.599999999999994</c:v>
                </c:pt>
                <c:pt idx="1312">
                  <c:v>77.599999999999994</c:v>
                </c:pt>
                <c:pt idx="1313">
                  <c:v>77.599999999999994</c:v>
                </c:pt>
                <c:pt idx="1314">
                  <c:v>77.7</c:v>
                </c:pt>
                <c:pt idx="1315">
                  <c:v>77.7</c:v>
                </c:pt>
                <c:pt idx="1316">
                  <c:v>77.599999999999994</c:v>
                </c:pt>
                <c:pt idx="1317">
                  <c:v>77.5</c:v>
                </c:pt>
                <c:pt idx="1318">
                  <c:v>77.3</c:v>
                </c:pt>
                <c:pt idx="1319">
                  <c:v>77.2</c:v>
                </c:pt>
                <c:pt idx="1320">
                  <c:v>77</c:v>
                </c:pt>
                <c:pt idx="1321">
                  <c:v>76.900000000000006</c:v>
                </c:pt>
                <c:pt idx="1322">
                  <c:v>76.7</c:v>
                </c:pt>
                <c:pt idx="1323">
                  <c:v>76.5</c:v>
                </c:pt>
                <c:pt idx="1324">
                  <c:v>76.400000000000006</c:v>
                </c:pt>
                <c:pt idx="1325">
                  <c:v>76.2</c:v>
                </c:pt>
                <c:pt idx="1326">
                  <c:v>76.099999999999994</c:v>
                </c:pt>
                <c:pt idx="1327">
                  <c:v>76</c:v>
                </c:pt>
                <c:pt idx="1328">
                  <c:v>75.8</c:v>
                </c:pt>
                <c:pt idx="1329">
                  <c:v>75.7</c:v>
                </c:pt>
                <c:pt idx="1330">
                  <c:v>75.5</c:v>
                </c:pt>
                <c:pt idx="1331">
                  <c:v>75.400000000000006</c:v>
                </c:pt>
                <c:pt idx="1332">
                  <c:v>75.400000000000006</c:v>
                </c:pt>
                <c:pt idx="1333">
                  <c:v>75.400000000000006</c:v>
                </c:pt>
                <c:pt idx="1334">
                  <c:v>75.400000000000006</c:v>
                </c:pt>
                <c:pt idx="1335">
                  <c:v>75.400000000000006</c:v>
                </c:pt>
                <c:pt idx="1336">
                  <c:v>75.5</c:v>
                </c:pt>
                <c:pt idx="1337">
                  <c:v>75.5</c:v>
                </c:pt>
                <c:pt idx="1338">
                  <c:v>75.7</c:v>
                </c:pt>
                <c:pt idx="1339">
                  <c:v>75.8</c:v>
                </c:pt>
                <c:pt idx="1340">
                  <c:v>75.900000000000006</c:v>
                </c:pt>
                <c:pt idx="1341">
                  <c:v>76</c:v>
                </c:pt>
                <c:pt idx="1342">
                  <c:v>76.2</c:v>
                </c:pt>
                <c:pt idx="1343">
                  <c:v>76.5</c:v>
                </c:pt>
                <c:pt idx="1344">
                  <c:v>76.599999999999994</c:v>
                </c:pt>
                <c:pt idx="1345">
                  <c:v>76.8</c:v>
                </c:pt>
                <c:pt idx="1346">
                  <c:v>77</c:v>
                </c:pt>
                <c:pt idx="1347">
                  <c:v>77.2</c:v>
                </c:pt>
                <c:pt idx="1348">
                  <c:v>77.3</c:v>
                </c:pt>
                <c:pt idx="1349">
                  <c:v>77.5</c:v>
                </c:pt>
                <c:pt idx="1350">
                  <c:v>77.599999999999994</c:v>
                </c:pt>
                <c:pt idx="1351">
                  <c:v>77.7</c:v>
                </c:pt>
                <c:pt idx="1352">
                  <c:v>77.7</c:v>
                </c:pt>
                <c:pt idx="1353">
                  <c:v>77.8</c:v>
                </c:pt>
                <c:pt idx="1354">
                  <c:v>77.8</c:v>
                </c:pt>
                <c:pt idx="1355">
                  <c:v>77.8</c:v>
                </c:pt>
                <c:pt idx="1356">
                  <c:v>77.8</c:v>
                </c:pt>
                <c:pt idx="1357">
                  <c:v>77.7</c:v>
                </c:pt>
                <c:pt idx="1358">
                  <c:v>77.7</c:v>
                </c:pt>
                <c:pt idx="1359">
                  <c:v>77.5</c:v>
                </c:pt>
                <c:pt idx="1360">
                  <c:v>77.400000000000006</c:v>
                </c:pt>
                <c:pt idx="1361">
                  <c:v>77.3</c:v>
                </c:pt>
                <c:pt idx="1362">
                  <c:v>77.099999999999994</c:v>
                </c:pt>
                <c:pt idx="1363">
                  <c:v>76.900000000000006</c:v>
                </c:pt>
                <c:pt idx="1364">
                  <c:v>76.7</c:v>
                </c:pt>
                <c:pt idx="1365">
                  <c:v>76.599999999999994</c:v>
                </c:pt>
                <c:pt idx="1366">
                  <c:v>76.400000000000006</c:v>
                </c:pt>
                <c:pt idx="1367">
                  <c:v>76.2</c:v>
                </c:pt>
                <c:pt idx="1368">
                  <c:v>76</c:v>
                </c:pt>
                <c:pt idx="1369">
                  <c:v>75.900000000000006</c:v>
                </c:pt>
                <c:pt idx="1370">
                  <c:v>75.8</c:v>
                </c:pt>
                <c:pt idx="1371">
                  <c:v>75.7</c:v>
                </c:pt>
                <c:pt idx="1372">
                  <c:v>75.7</c:v>
                </c:pt>
                <c:pt idx="1373">
                  <c:v>75.599999999999994</c:v>
                </c:pt>
                <c:pt idx="1374">
                  <c:v>75.599999999999994</c:v>
                </c:pt>
                <c:pt idx="1375">
                  <c:v>75.599999999999994</c:v>
                </c:pt>
                <c:pt idx="1376">
                  <c:v>75.7</c:v>
                </c:pt>
                <c:pt idx="1377">
                  <c:v>75.7</c:v>
                </c:pt>
                <c:pt idx="1378">
                  <c:v>75.8</c:v>
                </c:pt>
                <c:pt idx="1379">
                  <c:v>75.900000000000006</c:v>
                </c:pt>
                <c:pt idx="1380">
                  <c:v>76</c:v>
                </c:pt>
                <c:pt idx="1381">
                  <c:v>76.099999999999994</c:v>
                </c:pt>
                <c:pt idx="1382">
                  <c:v>76.3</c:v>
                </c:pt>
                <c:pt idx="1383">
                  <c:v>76.5</c:v>
                </c:pt>
                <c:pt idx="1384">
                  <c:v>76.7</c:v>
                </c:pt>
                <c:pt idx="1385">
                  <c:v>76.900000000000006</c:v>
                </c:pt>
                <c:pt idx="1386">
                  <c:v>77.099999999999994</c:v>
                </c:pt>
                <c:pt idx="1387">
                  <c:v>77.3</c:v>
                </c:pt>
                <c:pt idx="1388">
                  <c:v>77.400000000000006</c:v>
                </c:pt>
                <c:pt idx="1389">
                  <c:v>77.599999999999994</c:v>
                </c:pt>
                <c:pt idx="1390">
                  <c:v>77.7</c:v>
                </c:pt>
                <c:pt idx="1391">
                  <c:v>77.8</c:v>
                </c:pt>
                <c:pt idx="1392">
                  <c:v>77.900000000000006</c:v>
                </c:pt>
                <c:pt idx="1393">
                  <c:v>78</c:v>
                </c:pt>
                <c:pt idx="1394">
                  <c:v>78</c:v>
                </c:pt>
                <c:pt idx="1395">
                  <c:v>78</c:v>
                </c:pt>
                <c:pt idx="1396">
                  <c:v>78</c:v>
                </c:pt>
                <c:pt idx="1397">
                  <c:v>78</c:v>
                </c:pt>
                <c:pt idx="1398">
                  <c:v>77.900000000000006</c:v>
                </c:pt>
                <c:pt idx="1399">
                  <c:v>77.8</c:v>
                </c:pt>
                <c:pt idx="1400">
                  <c:v>77.599999999999994</c:v>
                </c:pt>
                <c:pt idx="1401">
                  <c:v>77.5</c:v>
                </c:pt>
                <c:pt idx="1402">
                  <c:v>77.400000000000006</c:v>
                </c:pt>
                <c:pt idx="1403">
                  <c:v>77.2</c:v>
                </c:pt>
                <c:pt idx="1404">
                  <c:v>77.099999999999994</c:v>
                </c:pt>
                <c:pt idx="1405">
                  <c:v>76.900000000000006</c:v>
                </c:pt>
                <c:pt idx="1406">
                  <c:v>76.7</c:v>
                </c:pt>
                <c:pt idx="1407">
                  <c:v>76.599999999999994</c:v>
                </c:pt>
                <c:pt idx="1408">
                  <c:v>76.400000000000006</c:v>
                </c:pt>
                <c:pt idx="1409">
                  <c:v>76.2</c:v>
                </c:pt>
                <c:pt idx="1410">
                  <c:v>76.099999999999994</c:v>
                </c:pt>
                <c:pt idx="1411">
                  <c:v>76</c:v>
                </c:pt>
                <c:pt idx="1412">
                  <c:v>75.900000000000006</c:v>
                </c:pt>
                <c:pt idx="1413">
                  <c:v>75.8</c:v>
                </c:pt>
                <c:pt idx="1414">
                  <c:v>75.8</c:v>
                </c:pt>
                <c:pt idx="1415">
                  <c:v>75.8</c:v>
                </c:pt>
                <c:pt idx="1416">
                  <c:v>75.8</c:v>
                </c:pt>
                <c:pt idx="1417">
                  <c:v>75.8</c:v>
                </c:pt>
                <c:pt idx="1418">
                  <c:v>75.900000000000006</c:v>
                </c:pt>
                <c:pt idx="1419">
                  <c:v>76</c:v>
                </c:pt>
                <c:pt idx="1420">
                  <c:v>76.099999999999994</c:v>
                </c:pt>
                <c:pt idx="1421">
                  <c:v>76.3</c:v>
                </c:pt>
                <c:pt idx="1422">
                  <c:v>76.400000000000006</c:v>
                </c:pt>
                <c:pt idx="1423">
                  <c:v>76.599999999999994</c:v>
                </c:pt>
                <c:pt idx="1424">
                  <c:v>76.8</c:v>
                </c:pt>
                <c:pt idx="1425">
                  <c:v>77</c:v>
                </c:pt>
                <c:pt idx="1426">
                  <c:v>77.2</c:v>
                </c:pt>
                <c:pt idx="1427">
                  <c:v>77.400000000000006</c:v>
                </c:pt>
                <c:pt idx="1428">
                  <c:v>77.5</c:v>
                </c:pt>
                <c:pt idx="1429">
                  <c:v>77.599999999999994</c:v>
                </c:pt>
                <c:pt idx="1430">
                  <c:v>77.8</c:v>
                </c:pt>
                <c:pt idx="1431">
                  <c:v>77.900000000000006</c:v>
                </c:pt>
                <c:pt idx="1432">
                  <c:v>78</c:v>
                </c:pt>
                <c:pt idx="1433">
                  <c:v>78</c:v>
                </c:pt>
                <c:pt idx="1434">
                  <c:v>78.099999999999994</c:v>
                </c:pt>
                <c:pt idx="1435">
                  <c:v>78.2</c:v>
                </c:pt>
                <c:pt idx="1436">
                  <c:v>78.2</c:v>
                </c:pt>
                <c:pt idx="1437">
                  <c:v>78.2</c:v>
                </c:pt>
                <c:pt idx="1438">
                  <c:v>78.2</c:v>
                </c:pt>
                <c:pt idx="1439">
                  <c:v>78.099999999999994</c:v>
                </c:pt>
                <c:pt idx="1440">
                  <c:v>78.099999999999994</c:v>
                </c:pt>
                <c:pt idx="1441">
                  <c:v>77.900000000000006</c:v>
                </c:pt>
                <c:pt idx="1442">
                  <c:v>77.8</c:v>
                </c:pt>
                <c:pt idx="1443">
                  <c:v>77.7</c:v>
                </c:pt>
                <c:pt idx="1444">
                  <c:v>77.400000000000006</c:v>
                </c:pt>
                <c:pt idx="1445">
                  <c:v>77.2</c:v>
                </c:pt>
                <c:pt idx="1446">
                  <c:v>77</c:v>
                </c:pt>
                <c:pt idx="1447">
                  <c:v>76.8</c:v>
                </c:pt>
                <c:pt idx="1448">
                  <c:v>76.599999999999994</c:v>
                </c:pt>
                <c:pt idx="1449">
                  <c:v>76.400000000000006</c:v>
                </c:pt>
                <c:pt idx="1450">
                  <c:v>76.3</c:v>
                </c:pt>
                <c:pt idx="1451">
                  <c:v>76.2</c:v>
                </c:pt>
                <c:pt idx="1452">
                  <c:v>76.099999999999994</c:v>
                </c:pt>
                <c:pt idx="1453">
                  <c:v>76.099999999999994</c:v>
                </c:pt>
                <c:pt idx="1454">
                  <c:v>76</c:v>
                </c:pt>
                <c:pt idx="1455">
                  <c:v>76</c:v>
                </c:pt>
                <c:pt idx="1456">
                  <c:v>76.099999999999994</c:v>
                </c:pt>
                <c:pt idx="1457">
                  <c:v>76.099999999999994</c:v>
                </c:pt>
                <c:pt idx="1458">
                  <c:v>76.099999999999994</c:v>
                </c:pt>
                <c:pt idx="1459">
                  <c:v>76.2</c:v>
                </c:pt>
                <c:pt idx="1460">
                  <c:v>76.3</c:v>
                </c:pt>
                <c:pt idx="1461">
                  <c:v>76.3</c:v>
                </c:pt>
                <c:pt idx="1462">
                  <c:v>76.5</c:v>
                </c:pt>
                <c:pt idx="1463">
                  <c:v>76.599999999999994</c:v>
                </c:pt>
                <c:pt idx="1464">
                  <c:v>76.8</c:v>
                </c:pt>
                <c:pt idx="1465">
                  <c:v>77</c:v>
                </c:pt>
                <c:pt idx="1466">
                  <c:v>77.2</c:v>
                </c:pt>
                <c:pt idx="1467">
                  <c:v>77.3</c:v>
                </c:pt>
                <c:pt idx="1468">
                  <c:v>77.599999999999994</c:v>
                </c:pt>
                <c:pt idx="1469">
                  <c:v>77.7</c:v>
                </c:pt>
                <c:pt idx="1470">
                  <c:v>77.900000000000006</c:v>
                </c:pt>
                <c:pt idx="1471">
                  <c:v>78.099999999999994</c:v>
                </c:pt>
                <c:pt idx="1472">
                  <c:v>78.2</c:v>
                </c:pt>
                <c:pt idx="1473">
                  <c:v>78.3</c:v>
                </c:pt>
                <c:pt idx="1474">
                  <c:v>78.3</c:v>
                </c:pt>
                <c:pt idx="1475">
                  <c:v>78.400000000000006</c:v>
                </c:pt>
                <c:pt idx="1476">
                  <c:v>78.400000000000006</c:v>
                </c:pt>
                <c:pt idx="1477">
                  <c:v>78.400000000000006</c:v>
                </c:pt>
                <c:pt idx="1478">
                  <c:v>78.400000000000006</c:v>
                </c:pt>
                <c:pt idx="1479">
                  <c:v>78.3</c:v>
                </c:pt>
                <c:pt idx="1480">
                  <c:v>78.2</c:v>
                </c:pt>
                <c:pt idx="1481">
                  <c:v>78.099999999999994</c:v>
                </c:pt>
                <c:pt idx="1482">
                  <c:v>78</c:v>
                </c:pt>
                <c:pt idx="1483">
                  <c:v>77.900000000000006</c:v>
                </c:pt>
                <c:pt idx="1484">
                  <c:v>77.7</c:v>
                </c:pt>
                <c:pt idx="1485">
                  <c:v>77.5</c:v>
                </c:pt>
                <c:pt idx="1486">
                  <c:v>77.400000000000006</c:v>
                </c:pt>
                <c:pt idx="1487">
                  <c:v>77.2</c:v>
                </c:pt>
                <c:pt idx="1488">
                  <c:v>77</c:v>
                </c:pt>
                <c:pt idx="1489">
                  <c:v>76.900000000000006</c:v>
                </c:pt>
                <c:pt idx="1490">
                  <c:v>76.7</c:v>
                </c:pt>
                <c:pt idx="1491">
                  <c:v>76.599999999999994</c:v>
                </c:pt>
                <c:pt idx="1492">
                  <c:v>76.400000000000006</c:v>
                </c:pt>
                <c:pt idx="1493">
                  <c:v>76.3</c:v>
                </c:pt>
                <c:pt idx="1494">
                  <c:v>76.2</c:v>
                </c:pt>
                <c:pt idx="1495">
                  <c:v>76.2</c:v>
                </c:pt>
                <c:pt idx="1496">
                  <c:v>76.2</c:v>
                </c:pt>
                <c:pt idx="1497">
                  <c:v>76.2</c:v>
                </c:pt>
                <c:pt idx="1498">
                  <c:v>76.2</c:v>
                </c:pt>
                <c:pt idx="1499">
                  <c:v>76.3</c:v>
                </c:pt>
                <c:pt idx="1500">
                  <c:v>76.3</c:v>
                </c:pt>
                <c:pt idx="1501">
                  <c:v>76.5</c:v>
                </c:pt>
                <c:pt idx="1502">
                  <c:v>76.599999999999994</c:v>
                </c:pt>
                <c:pt idx="1503">
                  <c:v>76.8</c:v>
                </c:pt>
                <c:pt idx="1504">
                  <c:v>76.900000000000006</c:v>
                </c:pt>
                <c:pt idx="1505">
                  <c:v>77.099999999999994</c:v>
                </c:pt>
                <c:pt idx="1506">
                  <c:v>77.3</c:v>
                </c:pt>
                <c:pt idx="1507">
                  <c:v>77.400000000000006</c:v>
                </c:pt>
                <c:pt idx="1508">
                  <c:v>77.599999999999994</c:v>
                </c:pt>
                <c:pt idx="1509">
                  <c:v>77.8</c:v>
                </c:pt>
                <c:pt idx="1510">
                  <c:v>78</c:v>
                </c:pt>
                <c:pt idx="1511">
                  <c:v>78.099999999999994</c:v>
                </c:pt>
                <c:pt idx="1512">
                  <c:v>78.2</c:v>
                </c:pt>
                <c:pt idx="1513">
                  <c:v>78.3</c:v>
                </c:pt>
                <c:pt idx="1514">
                  <c:v>78.5</c:v>
                </c:pt>
                <c:pt idx="1515">
                  <c:v>78.599999999999994</c:v>
                </c:pt>
                <c:pt idx="1516">
                  <c:v>78.599999999999994</c:v>
                </c:pt>
                <c:pt idx="1517">
                  <c:v>78.7</c:v>
                </c:pt>
                <c:pt idx="1518">
                  <c:v>78.7</c:v>
                </c:pt>
                <c:pt idx="1519">
                  <c:v>78.599999999999994</c:v>
                </c:pt>
                <c:pt idx="1520">
                  <c:v>78.5</c:v>
                </c:pt>
                <c:pt idx="1521">
                  <c:v>78.400000000000006</c:v>
                </c:pt>
                <c:pt idx="1522">
                  <c:v>78.3</c:v>
                </c:pt>
                <c:pt idx="1523">
                  <c:v>78.2</c:v>
                </c:pt>
                <c:pt idx="1524">
                  <c:v>78</c:v>
                </c:pt>
                <c:pt idx="1525">
                  <c:v>77.900000000000006</c:v>
                </c:pt>
                <c:pt idx="1526">
                  <c:v>77.7</c:v>
                </c:pt>
                <c:pt idx="1527">
                  <c:v>77.5</c:v>
                </c:pt>
                <c:pt idx="1528">
                  <c:v>77.3</c:v>
                </c:pt>
                <c:pt idx="1529">
                  <c:v>77.2</c:v>
                </c:pt>
                <c:pt idx="1530">
                  <c:v>77</c:v>
                </c:pt>
                <c:pt idx="1531">
                  <c:v>76.900000000000006</c:v>
                </c:pt>
                <c:pt idx="1532">
                  <c:v>76.7</c:v>
                </c:pt>
                <c:pt idx="1533">
                  <c:v>76.7</c:v>
                </c:pt>
                <c:pt idx="1534">
                  <c:v>76.5</c:v>
                </c:pt>
                <c:pt idx="1535">
                  <c:v>76.5</c:v>
                </c:pt>
                <c:pt idx="1536">
                  <c:v>76.400000000000006</c:v>
                </c:pt>
                <c:pt idx="1537">
                  <c:v>76.400000000000006</c:v>
                </c:pt>
                <c:pt idx="1538">
                  <c:v>76.3</c:v>
                </c:pt>
                <c:pt idx="1539">
                  <c:v>76.400000000000006</c:v>
                </c:pt>
                <c:pt idx="1540">
                  <c:v>76.5</c:v>
                </c:pt>
                <c:pt idx="1541">
                  <c:v>76.599999999999994</c:v>
                </c:pt>
                <c:pt idx="1542">
                  <c:v>76.7</c:v>
                </c:pt>
                <c:pt idx="1543">
                  <c:v>76.8</c:v>
                </c:pt>
                <c:pt idx="1544">
                  <c:v>77</c:v>
                </c:pt>
                <c:pt idx="1545">
                  <c:v>77.2</c:v>
                </c:pt>
                <c:pt idx="1546">
                  <c:v>77.400000000000006</c:v>
                </c:pt>
                <c:pt idx="1547">
                  <c:v>77.5</c:v>
                </c:pt>
                <c:pt idx="1548">
                  <c:v>77.7</c:v>
                </c:pt>
                <c:pt idx="1549">
                  <c:v>77.900000000000006</c:v>
                </c:pt>
                <c:pt idx="1550">
                  <c:v>78</c:v>
                </c:pt>
                <c:pt idx="1551">
                  <c:v>78.2</c:v>
                </c:pt>
                <c:pt idx="1552">
                  <c:v>78.3</c:v>
                </c:pt>
                <c:pt idx="1553">
                  <c:v>78.5</c:v>
                </c:pt>
                <c:pt idx="1554">
                  <c:v>78.599999999999994</c:v>
                </c:pt>
                <c:pt idx="1555">
                  <c:v>78.7</c:v>
                </c:pt>
                <c:pt idx="1556">
                  <c:v>78.8</c:v>
                </c:pt>
                <c:pt idx="1557">
                  <c:v>78.8</c:v>
                </c:pt>
                <c:pt idx="1558">
                  <c:v>78.900000000000006</c:v>
                </c:pt>
                <c:pt idx="1559">
                  <c:v>78.8</c:v>
                </c:pt>
                <c:pt idx="1560">
                  <c:v>78.8</c:v>
                </c:pt>
                <c:pt idx="1561">
                  <c:v>78.7</c:v>
                </c:pt>
                <c:pt idx="1562">
                  <c:v>78.599999999999994</c:v>
                </c:pt>
                <c:pt idx="1563">
                  <c:v>78.5</c:v>
                </c:pt>
                <c:pt idx="1564">
                  <c:v>78.3</c:v>
                </c:pt>
                <c:pt idx="1565">
                  <c:v>78.2</c:v>
                </c:pt>
                <c:pt idx="1566">
                  <c:v>78</c:v>
                </c:pt>
                <c:pt idx="1567">
                  <c:v>77.900000000000006</c:v>
                </c:pt>
                <c:pt idx="1568">
                  <c:v>77.7</c:v>
                </c:pt>
                <c:pt idx="1569">
                  <c:v>77.5</c:v>
                </c:pt>
                <c:pt idx="1570">
                  <c:v>77.3</c:v>
                </c:pt>
                <c:pt idx="1571">
                  <c:v>77.099999999999994</c:v>
                </c:pt>
                <c:pt idx="1572">
                  <c:v>77</c:v>
                </c:pt>
                <c:pt idx="1573">
                  <c:v>76.900000000000006</c:v>
                </c:pt>
                <c:pt idx="1574">
                  <c:v>76.8</c:v>
                </c:pt>
                <c:pt idx="1575">
                  <c:v>76.7</c:v>
                </c:pt>
                <c:pt idx="1576">
                  <c:v>76.599999999999994</c:v>
                </c:pt>
                <c:pt idx="1577">
                  <c:v>76.599999999999994</c:v>
                </c:pt>
                <c:pt idx="1578">
                  <c:v>76.599999999999994</c:v>
                </c:pt>
                <c:pt idx="1579">
                  <c:v>76.599999999999994</c:v>
                </c:pt>
                <c:pt idx="1580">
                  <c:v>76.7</c:v>
                </c:pt>
                <c:pt idx="1581">
                  <c:v>76.7</c:v>
                </c:pt>
                <c:pt idx="1582">
                  <c:v>76.8</c:v>
                </c:pt>
                <c:pt idx="1583">
                  <c:v>76.900000000000006</c:v>
                </c:pt>
                <c:pt idx="1584">
                  <c:v>77.099999999999994</c:v>
                </c:pt>
                <c:pt idx="1585">
                  <c:v>77.3</c:v>
                </c:pt>
                <c:pt idx="1586">
                  <c:v>77.400000000000006</c:v>
                </c:pt>
                <c:pt idx="1587">
                  <c:v>77.599999999999994</c:v>
                </c:pt>
                <c:pt idx="1588">
                  <c:v>77.7</c:v>
                </c:pt>
                <c:pt idx="1589">
                  <c:v>77.900000000000006</c:v>
                </c:pt>
                <c:pt idx="1590">
                  <c:v>78.099999999999994</c:v>
                </c:pt>
                <c:pt idx="1591">
                  <c:v>78.3</c:v>
                </c:pt>
                <c:pt idx="1592">
                  <c:v>78.5</c:v>
                </c:pt>
                <c:pt idx="1593">
                  <c:v>78.7</c:v>
                </c:pt>
                <c:pt idx="1594">
                  <c:v>78.8</c:v>
                </c:pt>
                <c:pt idx="1595">
                  <c:v>78.900000000000006</c:v>
                </c:pt>
                <c:pt idx="1596">
                  <c:v>78.900000000000006</c:v>
                </c:pt>
                <c:pt idx="1597">
                  <c:v>79</c:v>
                </c:pt>
                <c:pt idx="1598">
                  <c:v>79</c:v>
                </c:pt>
                <c:pt idx="1599">
                  <c:v>79</c:v>
                </c:pt>
                <c:pt idx="1600">
                  <c:v>79</c:v>
                </c:pt>
                <c:pt idx="1601">
                  <c:v>79</c:v>
                </c:pt>
                <c:pt idx="1602">
                  <c:v>78.900000000000006</c:v>
                </c:pt>
                <c:pt idx="1603">
                  <c:v>78.7</c:v>
                </c:pt>
                <c:pt idx="1604">
                  <c:v>78.599999999999994</c:v>
                </c:pt>
                <c:pt idx="1605">
                  <c:v>78.5</c:v>
                </c:pt>
                <c:pt idx="1606">
                  <c:v>78.3</c:v>
                </c:pt>
                <c:pt idx="1607">
                  <c:v>78.2</c:v>
                </c:pt>
                <c:pt idx="1608">
                  <c:v>78</c:v>
                </c:pt>
                <c:pt idx="1609">
                  <c:v>77.8</c:v>
                </c:pt>
                <c:pt idx="1610">
                  <c:v>77.599999999999994</c:v>
                </c:pt>
                <c:pt idx="1611">
                  <c:v>77.5</c:v>
                </c:pt>
                <c:pt idx="1612">
                  <c:v>77.3</c:v>
                </c:pt>
                <c:pt idx="1613">
                  <c:v>77.2</c:v>
                </c:pt>
                <c:pt idx="1614">
                  <c:v>77</c:v>
                </c:pt>
                <c:pt idx="1615">
                  <c:v>77</c:v>
                </c:pt>
                <c:pt idx="1616">
                  <c:v>76.900000000000006</c:v>
                </c:pt>
                <c:pt idx="1617">
                  <c:v>76.8</c:v>
                </c:pt>
                <c:pt idx="1618">
                  <c:v>76.8</c:v>
                </c:pt>
                <c:pt idx="1619">
                  <c:v>76.8</c:v>
                </c:pt>
                <c:pt idx="1620">
                  <c:v>76.8</c:v>
                </c:pt>
                <c:pt idx="1621">
                  <c:v>76.8</c:v>
                </c:pt>
                <c:pt idx="1622">
                  <c:v>76.900000000000006</c:v>
                </c:pt>
                <c:pt idx="1623">
                  <c:v>77.099999999999994</c:v>
                </c:pt>
                <c:pt idx="1624">
                  <c:v>77.2</c:v>
                </c:pt>
                <c:pt idx="1625">
                  <c:v>77.3</c:v>
                </c:pt>
                <c:pt idx="1626">
                  <c:v>77.5</c:v>
                </c:pt>
                <c:pt idx="1627">
                  <c:v>77.7</c:v>
                </c:pt>
                <c:pt idx="1628">
                  <c:v>77.900000000000006</c:v>
                </c:pt>
                <c:pt idx="1629">
                  <c:v>78</c:v>
                </c:pt>
                <c:pt idx="1630">
                  <c:v>78.3</c:v>
                </c:pt>
                <c:pt idx="1631">
                  <c:v>78.400000000000006</c:v>
                </c:pt>
                <c:pt idx="1632">
                  <c:v>78.599999999999994</c:v>
                </c:pt>
                <c:pt idx="1633">
                  <c:v>78.7</c:v>
                </c:pt>
                <c:pt idx="1634">
                  <c:v>78.8</c:v>
                </c:pt>
                <c:pt idx="1635">
                  <c:v>79</c:v>
                </c:pt>
                <c:pt idx="1636">
                  <c:v>79</c:v>
                </c:pt>
                <c:pt idx="1637">
                  <c:v>79.099999999999994</c:v>
                </c:pt>
                <c:pt idx="1638">
                  <c:v>79.2</c:v>
                </c:pt>
                <c:pt idx="1639">
                  <c:v>79.2</c:v>
                </c:pt>
                <c:pt idx="1640">
                  <c:v>79.2</c:v>
                </c:pt>
                <c:pt idx="1641">
                  <c:v>79.2</c:v>
                </c:pt>
                <c:pt idx="1642">
                  <c:v>79.099999999999994</c:v>
                </c:pt>
                <c:pt idx="1643">
                  <c:v>79</c:v>
                </c:pt>
                <c:pt idx="1644">
                  <c:v>78.900000000000006</c:v>
                </c:pt>
                <c:pt idx="1645">
                  <c:v>78.8</c:v>
                </c:pt>
                <c:pt idx="1646">
                  <c:v>78.599999999999994</c:v>
                </c:pt>
                <c:pt idx="1647">
                  <c:v>78.5</c:v>
                </c:pt>
                <c:pt idx="1648">
                  <c:v>78.3</c:v>
                </c:pt>
                <c:pt idx="1649">
                  <c:v>78.099999999999994</c:v>
                </c:pt>
                <c:pt idx="1650">
                  <c:v>78</c:v>
                </c:pt>
                <c:pt idx="1651">
                  <c:v>77.8</c:v>
                </c:pt>
                <c:pt idx="1652">
                  <c:v>77.7</c:v>
                </c:pt>
                <c:pt idx="1653">
                  <c:v>77.5</c:v>
                </c:pt>
                <c:pt idx="1654">
                  <c:v>77.400000000000006</c:v>
                </c:pt>
                <c:pt idx="1655">
                  <c:v>77.2</c:v>
                </c:pt>
                <c:pt idx="1656">
                  <c:v>77.099999999999994</c:v>
                </c:pt>
                <c:pt idx="1657">
                  <c:v>77</c:v>
                </c:pt>
                <c:pt idx="1658">
                  <c:v>77</c:v>
                </c:pt>
                <c:pt idx="1659">
                  <c:v>76.900000000000006</c:v>
                </c:pt>
                <c:pt idx="1660">
                  <c:v>77</c:v>
                </c:pt>
                <c:pt idx="1661">
                  <c:v>77</c:v>
                </c:pt>
                <c:pt idx="1662">
                  <c:v>77.099999999999994</c:v>
                </c:pt>
                <c:pt idx="1663">
                  <c:v>77.2</c:v>
                </c:pt>
                <c:pt idx="1664">
                  <c:v>77.3</c:v>
                </c:pt>
                <c:pt idx="1665">
                  <c:v>77.400000000000006</c:v>
                </c:pt>
                <c:pt idx="1666">
                  <c:v>77.599999999999994</c:v>
                </c:pt>
                <c:pt idx="1667">
                  <c:v>77.7</c:v>
                </c:pt>
                <c:pt idx="1668">
                  <c:v>77.900000000000006</c:v>
                </c:pt>
                <c:pt idx="1669">
                  <c:v>78.099999999999994</c:v>
                </c:pt>
                <c:pt idx="1670">
                  <c:v>78.3</c:v>
                </c:pt>
                <c:pt idx="1671">
                  <c:v>78.5</c:v>
                </c:pt>
                <c:pt idx="1672">
                  <c:v>78.7</c:v>
                </c:pt>
                <c:pt idx="1673">
                  <c:v>78.8</c:v>
                </c:pt>
                <c:pt idx="1674">
                  <c:v>79</c:v>
                </c:pt>
                <c:pt idx="1675">
                  <c:v>79.099999999999994</c:v>
                </c:pt>
                <c:pt idx="1676">
                  <c:v>79.2</c:v>
                </c:pt>
                <c:pt idx="1677">
                  <c:v>79.3</c:v>
                </c:pt>
                <c:pt idx="1678">
                  <c:v>79.3</c:v>
                </c:pt>
                <c:pt idx="1679">
                  <c:v>79.400000000000006</c:v>
                </c:pt>
                <c:pt idx="1680">
                  <c:v>79.400000000000006</c:v>
                </c:pt>
                <c:pt idx="1681">
                  <c:v>79.400000000000006</c:v>
                </c:pt>
                <c:pt idx="1682">
                  <c:v>79.3</c:v>
                </c:pt>
                <c:pt idx="1683">
                  <c:v>79.3</c:v>
                </c:pt>
                <c:pt idx="1684">
                  <c:v>79.2</c:v>
                </c:pt>
                <c:pt idx="1685">
                  <c:v>79.099999999999994</c:v>
                </c:pt>
                <c:pt idx="1686">
                  <c:v>79</c:v>
                </c:pt>
                <c:pt idx="1687">
                  <c:v>78.8</c:v>
                </c:pt>
                <c:pt idx="1688">
                  <c:v>78.7</c:v>
                </c:pt>
                <c:pt idx="1689">
                  <c:v>78.5</c:v>
                </c:pt>
                <c:pt idx="1690">
                  <c:v>78.3</c:v>
                </c:pt>
                <c:pt idx="1691">
                  <c:v>78.099999999999994</c:v>
                </c:pt>
                <c:pt idx="1692">
                  <c:v>78</c:v>
                </c:pt>
                <c:pt idx="1693">
                  <c:v>77.8</c:v>
                </c:pt>
                <c:pt idx="1694">
                  <c:v>77.599999999999994</c:v>
                </c:pt>
                <c:pt idx="1695">
                  <c:v>77.5</c:v>
                </c:pt>
                <c:pt idx="1696">
                  <c:v>77.400000000000006</c:v>
                </c:pt>
                <c:pt idx="1697">
                  <c:v>77.3</c:v>
                </c:pt>
                <c:pt idx="1698">
                  <c:v>77.2</c:v>
                </c:pt>
                <c:pt idx="1699">
                  <c:v>77.2</c:v>
                </c:pt>
                <c:pt idx="1700">
                  <c:v>77.2</c:v>
                </c:pt>
                <c:pt idx="1701">
                  <c:v>77.2</c:v>
                </c:pt>
                <c:pt idx="1702">
                  <c:v>77.2</c:v>
                </c:pt>
                <c:pt idx="1703">
                  <c:v>77.3</c:v>
                </c:pt>
                <c:pt idx="1704">
                  <c:v>77.400000000000006</c:v>
                </c:pt>
                <c:pt idx="1705">
                  <c:v>77.5</c:v>
                </c:pt>
                <c:pt idx="1706">
                  <c:v>77.7</c:v>
                </c:pt>
                <c:pt idx="1707">
                  <c:v>77.900000000000006</c:v>
                </c:pt>
                <c:pt idx="1708">
                  <c:v>78</c:v>
                </c:pt>
                <c:pt idx="1709">
                  <c:v>78.2</c:v>
                </c:pt>
                <c:pt idx="1710">
                  <c:v>78.400000000000006</c:v>
                </c:pt>
                <c:pt idx="1711">
                  <c:v>78.5</c:v>
                </c:pt>
                <c:pt idx="1712">
                  <c:v>78.7</c:v>
                </c:pt>
                <c:pt idx="1713">
                  <c:v>78.8</c:v>
                </c:pt>
                <c:pt idx="1714">
                  <c:v>79</c:v>
                </c:pt>
                <c:pt idx="1715">
                  <c:v>79.2</c:v>
                </c:pt>
                <c:pt idx="1716">
                  <c:v>79.3</c:v>
                </c:pt>
                <c:pt idx="1717">
                  <c:v>79.400000000000006</c:v>
                </c:pt>
                <c:pt idx="1718">
                  <c:v>79.5</c:v>
                </c:pt>
                <c:pt idx="1719">
                  <c:v>79.599999999999994</c:v>
                </c:pt>
                <c:pt idx="1720">
                  <c:v>79.599999999999994</c:v>
                </c:pt>
                <c:pt idx="1721">
                  <c:v>79.7</c:v>
                </c:pt>
                <c:pt idx="1722">
                  <c:v>79.599999999999994</c:v>
                </c:pt>
                <c:pt idx="1723">
                  <c:v>79.599999999999994</c:v>
                </c:pt>
                <c:pt idx="1724">
                  <c:v>79.5</c:v>
                </c:pt>
                <c:pt idx="1725">
                  <c:v>79.400000000000006</c:v>
                </c:pt>
                <c:pt idx="1726">
                  <c:v>79.3</c:v>
                </c:pt>
                <c:pt idx="1727">
                  <c:v>79.099999999999994</c:v>
                </c:pt>
                <c:pt idx="1728">
                  <c:v>78.900000000000006</c:v>
                </c:pt>
                <c:pt idx="1729">
                  <c:v>78.8</c:v>
                </c:pt>
                <c:pt idx="1730">
                  <c:v>78.599999999999994</c:v>
                </c:pt>
                <c:pt idx="1731">
                  <c:v>78.400000000000006</c:v>
                </c:pt>
                <c:pt idx="1732">
                  <c:v>78.2</c:v>
                </c:pt>
                <c:pt idx="1733">
                  <c:v>78.099999999999994</c:v>
                </c:pt>
                <c:pt idx="1734">
                  <c:v>78</c:v>
                </c:pt>
                <c:pt idx="1735">
                  <c:v>77.8</c:v>
                </c:pt>
                <c:pt idx="1736">
                  <c:v>77.7</c:v>
                </c:pt>
                <c:pt idx="1737">
                  <c:v>77.599999999999994</c:v>
                </c:pt>
                <c:pt idx="1738">
                  <c:v>77.5</c:v>
                </c:pt>
                <c:pt idx="1739">
                  <c:v>77.5</c:v>
                </c:pt>
                <c:pt idx="1740">
                  <c:v>77.400000000000006</c:v>
                </c:pt>
                <c:pt idx="1741">
                  <c:v>77.400000000000006</c:v>
                </c:pt>
                <c:pt idx="1742">
                  <c:v>77.400000000000006</c:v>
                </c:pt>
                <c:pt idx="1743">
                  <c:v>77.5</c:v>
                </c:pt>
                <c:pt idx="1744">
                  <c:v>77.5</c:v>
                </c:pt>
                <c:pt idx="1745">
                  <c:v>77.599999999999994</c:v>
                </c:pt>
                <c:pt idx="1746">
                  <c:v>77.8</c:v>
                </c:pt>
                <c:pt idx="1747">
                  <c:v>77.900000000000006</c:v>
                </c:pt>
                <c:pt idx="1748">
                  <c:v>78</c:v>
                </c:pt>
                <c:pt idx="1749">
                  <c:v>78.2</c:v>
                </c:pt>
                <c:pt idx="1750">
                  <c:v>78.400000000000006</c:v>
                </c:pt>
                <c:pt idx="1751">
                  <c:v>78.599999999999994</c:v>
                </c:pt>
                <c:pt idx="1752">
                  <c:v>78.8</c:v>
                </c:pt>
                <c:pt idx="1753">
                  <c:v>78.900000000000006</c:v>
                </c:pt>
                <c:pt idx="1754">
                  <c:v>79.099999999999994</c:v>
                </c:pt>
                <c:pt idx="1755">
                  <c:v>79.3</c:v>
                </c:pt>
                <c:pt idx="1756">
                  <c:v>79.400000000000006</c:v>
                </c:pt>
                <c:pt idx="1757">
                  <c:v>79.5</c:v>
                </c:pt>
                <c:pt idx="1758">
                  <c:v>79.599999999999994</c:v>
                </c:pt>
                <c:pt idx="1759">
                  <c:v>79.7</c:v>
                </c:pt>
                <c:pt idx="1760">
                  <c:v>79.8</c:v>
                </c:pt>
                <c:pt idx="1761">
                  <c:v>79.8</c:v>
                </c:pt>
                <c:pt idx="1762">
                  <c:v>79.8</c:v>
                </c:pt>
                <c:pt idx="1763">
                  <c:v>79.8</c:v>
                </c:pt>
                <c:pt idx="1764">
                  <c:v>79.7</c:v>
                </c:pt>
                <c:pt idx="1765">
                  <c:v>79.7</c:v>
                </c:pt>
                <c:pt idx="1766">
                  <c:v>79.599999999999994</c:v>
                </c:pt>
                <c:pt idx="1767">
                  <c:v>79.400000000000006</c:v>
                </c:pt>
                <c:pt idx="1768">
                  <c:v>79.3</c:v>
                </c:pt>
                <c:pt idx="1769">
                  <c:v>79.099999999999994</c:v>
                </c:pt>
                <c:pt idx="1770">
                  <c:v>79</c:v>
                </c:pt>
                <c:pt idx="1771">
                  <c:v>78.8</c:v>
                </c:pt>
                <c:pt idx="1772">
                  <c:v>78.7</c:v>
                </c:pt>
                <c:pt idx="1773">
                  <c:v>78.5</c:v>
                </c:pt>
                <c:pt idx="1774">
                  <c:v>78.3</c:v>
                </c:pt>
                <c:pt idx="1775">
                  <c:v>78.099999999999994</c:v>
                </c:pt>
                <c:pt idx="1776">
                  <c:v>77.900000000000006</c:v>
                </c:pt>
                <c:pt idx="1777">
                  <c:v>77.8</c:v>
                </c:pt>
                <c:pt idx="1778">
                  <c:v>77.7</c:v>
                </c:pt>
                <c:pt idx="1779">
                  <c:v>77.599999999999994</c:v>
                </c:pt>
                <c:pt idx="1780">
                  <c:v>77.599999999999994</c:v>
                </c:pt>
                <c:pt idx="1781">
                  <c:v>77.599999999999994</c:v>
                </c:pt>
                <c:pt idx="1782">
                  <c:v>77.599999999999994</c:v>
                </c:pt>
                <c:pt idx="1783">
                  <c:v>77.599999999999994</c:v>
                </c:pt>
                <c:pt idx="1784">
                  <c:v>77.7</c:v>
                </c:pt>
                <c:pt idx="1785">
                  <c:v>77.8</c:v>
                </c:pt>
                <c:pt idx="1786">
                  <c:v>77.900000000000006</c:v>
                </c:pt>
                <c:pt idx="1787">
                  <c:v>78</c:v>
                </c:pt>
                <c:pt idx="1788">
                  <c:v>78.099999999999994</c:v>
                </c:pt>
                <c:pt idx="1789">
                  <c:v>78.3</c:v>
                </c:pt>
                <c:pt idx="1790">
                  <c:v>78.5</c:v>
                </c:pt>
                <c:pt idx="1791">
                  <c:v>78.599999999999994</c:v>
                </c:pt>
                <c:pt idx="1792">
                  <c:v>78.8</c:v>
                </c:pt>
                <c:pt idx="1793">
                  <c:v>79</c:v>
                </c:pt>
                <c:pt idx="1794">
                  <c:v>79.2</c:v>
                </c:pt>
                <c:pt idx="1795">
                  <c:v>79.400000000000006</c:v>
                </c:pt>
                <c:pt idx="1796">
                  <c:v>79.5</c:v>
                </c:pt>
                <c:pt idx="1797">
                  <c:v>79.7</c:v>
                </c:pt>
                <c:pt idx="1798">
                  <c:v>79.8</c:v>
                </c:pt>
                <c:pt idx="1799">
                  <c:v>79.900000000000006</c:v>
                </c:pt>
                <c:pt idx="1800">
                  <c:v>79.900000000000006</c:v>
                </c:pt>
                <c:pt idx="1801">
                  <c:v>80</c:v>
                </c:pt>
                <c:pt idx="1802">
                  <c:v>80</c:v>
                </c:pt>
                <c:pt idx="1803">
                  <c:v>80</c:v>
                </c:pt>
                <c:pt idx="1804">
                  <c:v>79.900000000000006</c:v>
                </c:pt>
                <c:pt idx="1805">
                  <c:v>79.900000000000006</c:v>
                </c:pt>
                <c:pt idx="1806">
                  <c:v>79.8</c:v>
                </c:pt>
                <c:pt idx="1807">
                  <c:v>79.7</c:v>
                </c:pt>
                <c:pt idx="1808">
                  <c:v>79.5</c:v>
                </c:pt>
                <c:pt idx="1809">
                  <c:v>79.400000000000006</c:v>
                </c:pt>
                <c:pt idx="1810">
                  <c:v>79.3</c:v>
                </c:pt>
                <c:pt idx="1811">
                  <c:v>79.099999999999994</c:v>
                </c:pt>
                <c:pt idx="1812">
                  <c:v>78.900000000000006</c:v>
                </c:pt>
                <c:pt idx="1813">
                  <c:v>78.7</c:v>
                </c:pt>
                <c:pt idx="1814">
                  <c:v>78.599999999999994</c:v>
                </c:pt>
                <c:pt idx="1815">
                  <c:v>78.400000000000006</c:v>
                </c:pt>
                <c:pt idx="1816">
                  <c:v>78.3</c:v>
                </c:pt>
                <c:pt idx="1817">
                  <c:v>78.099999999999994</c:v>
                </c:pt>
                <c:pt idx="1818">
                  <c:v>78</c:v>
                </c:pt>
                <c:pt idx="1819">
                  <c:v>77.900000000000006</c:v>
                </c:pt>
                <c:pt idx="1820">
                  <c:v>77.900000000000006</c:v>
                </c:pt>
                <c:pt idx="1821">
                  <c:v>77.8</c:v>
                </c:pt>
                <c:pt idx="1822">
                  <c:v>77.8</c:v>
                </c:pt>
                <c:pt idx="1823">
                  <c:v>77.8</c:v>
                </c:pt>
                <c:pt idx="1824">
                  <c:v>77.8</c:v>
                </c:pt>
                <c:pt idx="1825">
                  <c:v>77.900000000000006</c:v>
                </c:pt>
                <c:pt idx="1826">
                  <c:v>78</c:v>
                </c:pt>
                <c:pt idx="1827">
                  <c:v>78.099999999999994</c:v>
                </c:pt>
                <c:pt idx="1828">
                  <c:v>78.3</c:v>
                </c:pt>
                <c:pt idx="1829">
                  <c:v>78.400000000000006</c:v>
                </c:pt>
                <c:pt idx="1830">
                  <c:v>78.599999999999994</c:v>
                </c:pt>
                <c:pt idx="1831">
                  <c:v>78.7</c:v>
                </c:pt>
                <c:pt idx="1832">
                  <c:v>78.900000000000006</c:v>
                </c:pt>
                <c:pt idx="1833">
                  <c:v>79.099999999999994</c:v>
                </c:pt>
                <c:pt idx="1834">
                  <c:v>79.3</c:v>
                </c:pt>
                <c:pt idx="1835">
                  <c:v>79.400000000000006</c:v>
                </c:pt>
                <c:pt idx="1836">
                  <c:v>79.599999999999994</c:v>
                </c:pt>
                <c:pt idx="1837">
                  <c:v>79.8</c:v>
                </c:pt>
                <c:pt idx="1838">
                  <c:v>79.900000000000006</c:v>
                </c:pt>
                <c:pt idx="1839">
                  <c:v>80</c:v>
                </c:pt>
                <c:pt idx="1840">
                  <c:v>80.099999999999994</c:v>
                </c:pt>
                <c:pt idx="1841">
                  <c:v>80.2</c:v>
                </c:pt>
                <c:pt idx="1842">
                  <c:v>80.3</c:v>
                </c:pt>
                <c:pt idx="1843">
                  <c:v>80.2</c:v>
                </c:pt>
                <c:pt idx="1844">
                  <c:v>80.2</c:v>
                </c:pt>
                <c:pt idx="1845">
                  <c:v>80.099999999999994</c:v>
                </c:pt>
                <c:pt idx="1846">
                  <c:v>80</c:v>
                </c:pt>
                <c:pt idx="1847">
                  <c:v>79.900000000000006</c:v>
                </c:pt>
                <c:pt idx="1848">
                  <c:v>79.8</c:v>
                </c:pt>
                <c:pt idx="1849">
                  <c:v>79.7</c:v>
                </c:pt>
                <c:pt idx="1850">
                  <c:v>79.5</c:v>
                </c:pt>
                <c:pt idx="1851">
                  <c:v>79.400000000000006</c:v>
                </c:pt>
                <c:pt idx="1852">
                  <c:v>79.3</c:v>
                </c:pt>
                <c:pt idx="1853">
                  <c:v>79.099999999999994</c:v>
                </c:pt>
                <c:pt idx="1854">
                  <c:v>79</c:v>
                </c:pt>
                <c:pt idx="1855">
                  <c:v>78.8</c:v>
                </c:pt>
                <c:pt idx="1856">
                  <c:v>78.599999999999994</c:v>
                </c:pt>
                <c:pt idx="1857">
                  <c:v>78.5</c:v>
                </c:pt>
                <c:pt idx="1858">
                  <c:v>78.3</c:v>
                </c:pt>
                <c:pt idx="1859">
                  <c:v>78.2</c:v>
                </c:pt>
                <c:pt idx="1860">
                  <c:v>78.099999999999994</c:v>
                </c:pt>
                <c:pt idx="1861">
                  <c:v>78</c:v>
                </c:pt>
                <c:pt idx="1862">
                  <c:v>78</c:v>
                </c:pt>
                <c:pt idx="1863">
                  <c:v>77.900000000000006</c:v>
                </c:pt>
                <c:pt idx="1864">
                  <c:v>78</c:v>
                </c:pt>
                <c:pt idx="1865">
                  <c:v>78</c:v>
                </c:pt>
                <c:pt idx="1866">
                  <c:v>78.099999999999994</c:v>
                </c:pt>
                <c:pt idx="1867">
                  <c:v>78.2</c:v>
                </c:pt>
                <c:pt idx="1868">
                  <c:v>78.400000000000006</c:v>
                </c:pt>
                <c:pt idx="1869">
                  <c:v>78.5</c:v>
                </c:pt>
                <c:pt idx="1870">
                  <c:v>78.7</c:v>
                </c:pt>
                <c:pt idx="1871">
                  <c:v>78.8</c:v>
                </c:pt>
                <c:pt idx="1872">
                  <c:v>79</c:v>
                </c:pt>
                <c:pt idx="1873">
                  <c:v>79.2</c:v>
                </c:pt>
                <c:pt idx="1874">
                  <c:v>79.3</c:v>
                </c:pt>
                <c:pt idx="1875">
                  <c:v>79.5</c:v>
                </c:pt>
                <c:pt idx="1876">
                  <c:v>79.7</c:v>
                </c:pt>
                <c:pt idx="1877">
                  <c:v>79.8</c:v>
                </c:pt>
                <c:pt idx="1878">
                  <c:v>80</c:v>
                </c:pt>
                <c:pt idx="1879">
                  <c:v>80.099999999999994</c:v>
                </c:pt>
                <c:pt idx="1880">
                  <c:v>80.3</c:v>
                </c:pt>
                <c:pt idx="1881">
                  <c:v>80.400000000000006</c:v>
                </c:pt>
                <c:pt idx="1882">
                  <c:v>80.5</c:v>
                </c:pt>
                <c:pt idx="1883">
                  <c:v>80.5</c:v>
                </c:pt>
                <c:pt idx="1884">
                  <c:v>80.400000000000006</c:v>
                </c:pt>
                <c:pt idx="1885">
                  <c:v>80.400000000000006</c:v>
                </c:pt>
                <c:pt idx="1886">
                  <c:v>80.3</c:v>
                </c:pt>
                <c:pt idx="1887">
                  <c:v>80.2</c:v>
                </c:pt>
                <c:pt idx="1888">
                  <c:v>80.099999999999994</c:v>
                </c:pt>
                <c:pt idx="1889">
                  <c:v>80</c:v>
                </c:pt>
                <c:pt idx="1890">
                  <c:v>79.900000000000006</c:v>
                </c:pt>
                <c:pt idx="1891">
                  <c:v>79.8</c:v>
                </c:pt>
                <c:pt idx="1892">
                  <c:v>79.599999999999994</c:v>
                </c:pt>
                <c:pt idx="1893">
                  <c:v>79.5</c:v>
                </c:pt>
                <c:pt idx="1894">
                  <c:v>79.3</c:v>
                </c:pt>
                <c:pt idx="1895">
                  <c:v>79.099999999999994</c:v>
                </c:pt>
                <c:pt idx="1896">
                  <c:v>78.900000000000006</c:v>
                </c:pt>
                <c:pt idx="1897">
                  <c:v>78.7</c:v>
                </c:pt>
                <c:pt idx="1898">
                  <c:v>78.599999999999994</c:v>
                </c:pt>
                <c:pt idx="1899">
                  <c:v>78.5</c:v>
                </c:pt>
                <c:pt idx="1900">
                  <c:v>78.400000000000006</c:v>
                </c:pt>
                <c:pt idx="1901">
                  <c:v>78.3</c:v>
                </c:pt>
                <c:pt idx="1902">
                  <c:v>78.2</c:v>
                </c:pt>
                <c:pt idx="1903">
                  <c:v>78.2</c:v>
                </c:pt>
                <c:pt idx="1904">
                  <c:v>78.2</c:v>
                </c:pt>
                <c:pt idx="1905">
                  <c:v>78.2</c:v>
                </c:pt>
                <c:pt idx="1906">
                  <c:v>78.2</c:v>
                </c:pt>
                <c:pt idx="1907">
                  <c:v>78.3</c:v>
                </c:pt>
                <c:pt idx="1908">
                  <c:v>78.5</c:v>
                </c:pt>
                <c:pt idx="1909">
                  <c:v>78.599999999999994</c:v>
                </c:pt>
                <c:pt idx="1910">
                  <c:v>78.7</c:v>
                </c:pt>
                <c:pt idx="1911">
                  <c:v>78.900000000000006</c:v>
                </c:pt>
                <c:pt idx="1912">
                  <c:v>79</c:v>
                </c:pt>
                <c:pt idx="1913">
                  <c:v>79.2</c:v>
                </c:pt>
                <c:pt idx="1914">
                  <c:v>79.400000000000006</c:v>
                </c:pt>
                <c:pt idx="1915">
                  <c:v>79.599999999999994</c:v>
                </c:pt>
                <c:pt idx="1916">
                  <c:v>79.8</c:v>
                </c:pt>
                <c:pt idx="1917">
                  <c:v>80</c:v>
                </c:pt>
                <c:pt idx="1918">
                  <c:v>80.2</c:v>
                </c:pt>
                <c:pt idx="1919">
                  <c:v>80.400000000000006</c:v>
                </c:pt>
                <c:pt idx="1920">
                  <c:v>80.5</c:v>
                </c:pt>
                <c:pt idx="1921">
                  <c:v>80.5</c:v>
                </c:pt>
                <c:pt idx="1922">
                  <c:v>80.5</c:v>
                </c:pt>
                <c:pt idx="1923">
                  <c:v>80.5</c:v>
                </c:pt>
                <c:pt idx="1924">
                  <c:v>80.5</c:v>
                </c:pt>
                <c:pt idx="1925">
                  <c:v>80.5</c:v>
                </c:pt>
                <c:pt idx="1926">
                  <c:v>80.5</c:v>
                </c:pt>
                <c:pt idx="1927">
                  <c:v>80.5</c:v>
                </c:pt>
                <c:pt idx="1928">
                  <c:v>80.400000000000006</c:v>
                </c:pt>
                <c:pt idx="1929">
                  <c:v>80.3</c:v>
                </c:pt>
                <c:pt idx="1930">
                  <c:v>80.2</c:v>
                </c:pt>
                <c:pt idx="1931">
                  <c:v>80.099999999999994</c:v>
                </c:pt>
                <c:pt idx="1932">
                  <c:v>79.900000000000006</c:v>
                </c:pt>
                <c:pt idx="1933">
                  <c:v>79.8</c:v>
                </c:pt>
                <c:pt idx="1934">
                  <c:v>79.599999999999994</c:v>
                </c:pt>
                <c:pt idx="1935">
                  <c:v>79.400000000000006</c:v>
                </c:pt>
                <c:pt idx="1936">
                  <c:v>79.2</c:v>
                </c:pt>
                <c:pt idx="1937">
                  <c:v>79</c:v>
                </c:pt>
                <c:pt idx="1938">
                  <c:v>78.900000000000006</c:v>
                </c:pt>
                <c:pt idx="1939">
                  <c:v>78.8</c:v>
                </c:pt>
                <c:pt idx="1940">
                  <c:v>78.599999999999994</c:v>
                </c:pt>
                <c:pt idx="1941">
                  <c:v>78.599999999999994</c:v>
                </c:pt>
                <c:pt idx="1942">
                  <c:v>78.5</c:v>
                </c:pt>
                <c:pt idx="1943">
                  <c:v>78.400000000000006</c:v>
                </c:pt>
                <c:pt idx="1944">
                  <c:v>78.400000000000006</c:v>
                </c:pt>
                <c:pt idx="1945">
                  <c:v>78.3</c:v>
                </c:pt>
                <c:pt idx="1946">
                  <c:v>78.400000000000006</c:v>
                </c:pt>
                <c:pt idx="1947">
                  <c:v>78.400000000000006</c:v>
                </c:pt>
                <c:pt idx="1948">
                  <c:v>78.5</c:v>
                </c:pt>
                <c:pt idx="1949">
                  <c:v>78.599999999999994</c:v>
                </c:pt>
                <c:pt idx="1950">
                  <c:v>78.8</c:v>
                </c:pt>
                <c:pt idx="1951">
                  <c:v>79</c:v>
                </c:pt>
                <c:pt idx="1952">
                  <c:v>79.2</c:v>
                </c:pt>
                <c:pt idx="1953">
                  <c:v>79.3</c:v>
                </c:pt>
                <c:pt idx="1954">
                  <c:v>79.599999999999994</c:v>
                </c:pt>
                <c:pt idx="1955">
                  <c:v>79.8</c:v>
                </c:pt>
                <c:pt idx="1956">
                  <c:v>79.900000000000006</c:v>
                </c:pt>
                <c:pt idx="1957">
                  <c:v>80.099999999999994</c:v>
                </c:pt>
                <c:pt idx="1958">
                  <c:v>80.2</c:v>
                </c:pt>
                <c:pt idx="1959">
                  <c:v>80.400000000000006</c:v>
                </c:pt>
                <c:pt idx="1960">
                  <c:v>80.5</c:v>
                </c:pt>
                <c:pt idx="1961">
                  <c:v>80.599999999999994</c:v>
                </c:pt>
                <c:pt idx="1962">
                  <c:v>80.599999999999994</c:v>
                </c:pt>
                <c:pt idx="1963">
                  <c:v>80.7</c:v>
                </c:pt>
                <c:pt idx="1964">
                  <c:v>80.7</c:v>
                </c:pt>
                <c:pt idx="1965">
                  <c:v>80.7</c:v>
                </c:pt>
                <c:pt idx="1966">
                  <c:v>80.8</c:v>
                </c:pt>
                <c:pt idx="1967">
                  <c:v>80.8</c:v>
                </c:pt>
                <c:pt idx="1968">
                  <c:v>80.7</c:v>
                </c:pt>
                <c:pt idx="1969">
                  <c:v>80.599999999999994</c:v>
                </c:pt>
                <c:pt idx="1970">
                  <c:v>80.5</c:v>
                </c:pt>
                <c:pt idx="1971">
                  <c:v>80.400000000000006</c:v>
                </c:pt>
                <c:pt idx="1972">
                  <c:v>80.2</c:v>
                </c:pt>
                <c:pt idx="1973">
                  <c:v>80.099999999999994</c:v>
                </c:pt>
                <c:pt idx="1974">
                  <c:v>79.900000000000006</c:v>
                </c:pt>
                <c:pt idx="1975">
                  <c:v>79.8</c:v>
                </c:pt>
                <c:pt idx="1976">
                  <c:v>79.599999999999994</c:v>
                </c:pt>
                <c:pt idx="1977">
                  <c:v>79.400000000000006</c:v>
                </c:pt>
                <c:pt idx="1978">
                  <c:v>79.2</c:v>
                </c:pt>
                <c:pt idx="1979">
                  <c:v>79</c:v>
                </c:pt>
                <c:pt idx="1980">
                  <c:v>78.900000000000006</c:v>
                </c:pt>
                <c:pt idx="1981">
                  <c:v>78.7</c:v>
                </c:pt>
                <c:pt idx="1982">
                  <c:v>78.7</c:v>
                </c:pt>
                <c:pt idx="1983">
                  <c:v>78.599999999999994</c:v>
                </c:pt>
                <c:pt idx="1984">
                  <c:v>78.599999999999994</c:v>
                </c:pt>
                <c:pt idx="1985">
                  <c:v>78.599999999999994</c:v>
                </c:pt>
                <c:pt idx="1986">
                  <c:v>78.599999999999994</c:v>
                </c:pt>
                <c:pt idx="1987">
                  <c:v>78.599999999999994</c:v>
                </c:pt>
                <c:pt idx="1988">
                  <c:v>78.7</c:v>
                </c:pt>
                <c:pt idx="1989">
                  <c:v>78.8</c:v>
                </c:pt>
                <c:pt idx="1990">
                  <c:v>78.900000000000006</c:v>
                </c:pt>
                <c:pt idx="1991">
                  <c:v>79.099999999999994</c:v>
                </c:pt>
                <c:pt idx="1992">
                  <c:v>79.2</c:v>
                </c:pt>
                <c:pt idx="1993">
                  <c:v>79.400000000000006</c:v>
                </c:pt>
                <c:pt idx="1994">
                  <c:v>79.5</c:v>
                </c:pt>
                <c:pt idx="1995">
                  <c:v>79.7</c:v>
                </c:pt>
                <c:pt idx="1996">
                  <c:v>79.900000000000006</c:v>
                </c:pt>
                <c:pt idx="1997">
                  <c:v>80.099999999999994</c:v>
                </c:pt>
                <c:pt idx="1998">
                  <c:v>80.3</c:v>
                </c:pt>
                <c:pt idx="1999">
                  <c:v>80.400000000000006</c:v>
                </c:pt>
                <c:pt idx="2000">
                  <c:v>80.599999999999994</c:v>
                </c:pt>
                <c:pt idx="2001">
                  <c:v>80.7</c:v>
                </c:pt>
                <c:pt idx="2002">
                  <c:v>80.8</c:v>
                </c:pt>
                <c:pt idx="2003">
                  <c:v>80.900000000000006</c:v>
                </c:pt>
                <c:pt idx="2004">
                  <c:v>80.900000000000006</c:v>
                </c:pt>
                <c:pt idx="2005">
                  <c:v>81</c:v>
                </c:pt>
                <c:pt idx="2006">
                  <c:v>81</c:v>
                </c:pt>
                <c:pt idx="2007">
                  <c:v>81</c:v>
                </c:pt>
                <c:pt idx="2008">
                  <c:v>81</c:v>
                </c:pt>
                <c:pt idx="2009">
                  <c:v>80.900000000000006</c:v>
                </c:pt>
                <c:pt idx="2010">
                  <c:v>80.8</c:v>
                </c:pt>
                <c:pt idx="2011">
                  <c:v>80.7</c:v>
                </c:pt>
                <c:pt idx="2012">
                  <c:v>80.599999999999994</c:v>
                </c:pt>
                <c:pt idx="2013">
                  <c:v>80.400000000000006</c:v>
                </c:pt>
                <c:pt idx="2014">
                  <c:v>80.2</c:v>
                </c:pt>
                <c:pt idx="2015">
                  <c:v>80</c:v>
                </c:pt>
                <c:pt idx="2016">
                  <c:v>79.900000000000006</c:v>
                </c:pt>
                <c:pt idx="2017">
                  <c:v>79.7</c:v>
                </c:pt>
                <c:pt idx="2018">
                  <c:v>79.5</c:v>
                </c:pt>
                <c:pt idx="2019">
                  <c:v>79.3</c:v>
                </c:pt>
                <c:pt idx="2020">
                  <c:v>79.2</c:v>
                </c:pt>
                <c:pt idx="2021">
                  <c:v>79</c:v>
                </c:pt>
                <c:pt idx="2022">
                  <c:v>79</c:v>
                </c:pt>
                <c:pt idx="2023">
                  <c:v>78.900000000000006</c:v>
                </c:pt>
                <c:pt idx="2024">
                  <c:v>78.8</c:v>
                </c:pt>
                <c:pt idx="2025">
                  <c:v>78.8</c:v>
                </c:pt>
                <c:pt idx="2026">
                  <c:v>78.8</c:v>
                </c:pt>
                <c:pt idx="2027">
                  <c:v>78.900000000000006</c:v>
                </c:pt>
                <c:pt idx="2028">
                  <c:v>78.900000000000006</c:v>
                </c:pt>
                <c:pt idx="2029">
                  <c:v>78.900000000000006</c:v>
                </c:pt>
                <c:pt idx="2030">
                  <c:v>79</c:v>
                </c:pt>
                <c:pt idx="2031">
                  <c:v>79.099999999999994</c:v>
                </c:pt>
                <c:pt idx="2032">
                  <c:v>79.3</c:v>
                </c:pt>
                <c:pt idx="2033">
                  <c:v>79.400000000000006</c:v>
                </c:pt>
                <c:pt idx="2034">
                  <c:v>79.599999999999994</c:v>
                </c:pt>
                <c:pt idx="2035">
                  <c:v>79.8</c:v>
                </c:pt>
                <c:pt idx="2036">
                  <c:v>80</c:v>
                </c:pt>
                <c:pt idx="2037">
                  <c:v>80.099999999999994</c:v>
                </c:pt>
                <c:pt idx="2038">
                  <c:v>80.400000000000006</c:v>
                </c:pt>
                <c:pt idx="2039">
                  <c:v>80.599999999999994</c:v>
                </c:pt>
                <c:pt idx="2040">
                  <c:v>80.8</c:v>
                </c:pt>
                <c:pt idx="2041">
                  <c:v>80.900000000000006</c:v>
                </c:pt>
                <c:pt idx="2042">
                  <c:v>81.099999999999994</c:v>
                </c:pt>
                <c:pt idx="2043">
                  <c:v>81.099999999999994</c:v>
                </c:pt>
                <c:pt idx="2044">
                  <c:v>81.099999999999994</c:v>
                </c:pt>
                <c:pt idx="2045">
                  <c:v>81.099999999999994</c:v>
                </c:pt>
                <c:pt idx="2046">
                  <c:v>81.099999999999994</c:v>
                </c:pt>
                <c:pt idx="2047">
                  <c:v>81.099999999999994</c:v>
                </c:pt>
                <c:pt idx="2048">
                  <c:v>81.099999999999994</c:v>
                </c:pt>
                <c:pt idx="2049">
                  <c:v>81.099999999999994</c:v>
                </c:pt>
                <c:pt idx="2050">
                  <c:v>81</c:v>
                </c:pt>
                <c:pt idx="2051">
                  <c:v>80.900000000000006</c:v>
                </c:pt>
                <c:pt idx="2052">
                  <c:v>80.8</c:v>
                </c:pt>
                <c:pt idx="2053">
                  <c:v>80.7</c:v>
                </c:pt>
                <c:pt idx="2054">
                  <c:v>80.599999999999994</c:v>
                </c:pt>
                <c:pt idx="2055">
                  <c:v>80.400000000000006</c:v>
                </c:pt>
                <c:pt idx="2056">
                  <c:v>80.2</c:v>
                </c:pt>
                <c:pt idx="2057">
                  <c:v>80</c:v>
                </c:pt>
                <c:pt idx="2058">
                  <c:v>79.900000000000006</c:v>
                </c:pt>
                <c:pt idx="2059">
                  <c:v>79.7</c:v>
                </c:pt>
                <c:pt idx="2060">
                  <c:v>79.5</c:v>
                </c:pt>
                <c:pt idx="2061">
                  <c:v>79.3</c:v>
                </c:pt>
                <c:pt idx="2062">
                  <c:v>79.2</c:v>
                </c:pt>
                <c:pt idx="2063">
                  <c:v>79.099999999999994</c:v>
                </c:pt>
                <c:pt idx="2064">
                  <c:v>79</c:v>
                </c:pt>
                <c:pt idx="2065">
                  <c:v>79</c:v>
                </c:pt>
                <c:pt idx="2066">
                  <c:v>78.900000000000006</c:v>
                </c:pt>
                <c:pt idx="2067">
                  <c:v>79</c:v>
                </c:pt>
                <c:pt idx="2068">
                  <c:v>79</c:v>
                </c:pt>
                <c:pt idx="2069">
                  <c:v>79.099999999999994</c:v>
                </c:pt>
                <c:pt idx="2070">
                  <c:v>79.2</c:v>
                </c:pt>
                <c:pt idx="2071">
                  <c:v>79.3</c:v>
                </c:pt>
                <c:pt idx="2072">
                  <c:v>79.400000000000006</c:v>
                </c:pt>
                <c:pt idx="2073">
                  <c:v>79.599999999999994</c:v>
                </c:pt>
                <c:pt idx="2074">
                  <c:v>79.7</c:v>
                </c:pt>
                <c:pt idx="2075">
                  <c:v>79.900000000000006</c:v>
                </c:pt>
                <c:pt idx="2076">
                  <c:v>80</c:v>
                </c:pt>
                <c:pt idx="2077">
                  <c:v>80.2</c:v>
                </c:pt>
                <c:pt idx="2078">
                  <c:v>80.400000000000006</c:v>
                </c:pt>
                <c:pt idx="2079">
                  <c:v>80.599999999999994</c:v>
                </c:pt>
                <c:pt idx="2080">
                  <c:v>80.7</c:v>
                </c:pt>
                <c:pt idx="2081">
                  <c:v>80.900000000000006</c:v>
                </c:pt>
                <c:pt idx="2082">
                  <c:v>81.099999999999994</c:v>
                </c:pt>
                <c:pt idx="2083">
                  <c:v>81.2</c:v>
                </c:pt>
                <c:pt idx="2084">
                  <c:v>81.3</c:v>
                </c:pt>
                <c:pt idx="2085">
                  <c:v>81.3</c:v>
                </c:pt>
                <c:pt idx="2086">
                  <c:v>81.400000000000006</c:v>
                </c:pt>
                <c:pt idx="2087">
                  <c:v>81.400000000000006</c:v>
                </c:pt>
                <c:pt idx="2088">
                  <c:v>81.400000000000006</c:v>
                </c:pt>
                <c:pt idx="2089">
                  <c:v>81.400000000000006</c:v>
                </c:pt>
                <c:pt idx="2090">
                  <c:v>81.3</c:v>
                </c:pt>
                <c:pt idx="2091">
                  <c:v>81.3</c:v>
                </c:pt>
                <c:pt idx="2092">
                  <c:v>81.099999999999994</c:v>
                </c:pt>
                <c:pt idx="2093">
                  <c:v>81</c:v>
                </c:pt>
                <c:pt idx="2094">
                  <c:v>80.8</c:v>
                </c:pt>
                <c:pt idx="2095">
                  <c:v>80.7</c:v>
                </c:pt>
                <c:pt idx="2096">
                  <c:v>80.5</c:v>
                </c:pt>
                <c:pt idx="2097">
                  <c:v>80.3</c:v>
                </c:pt>
                <c:pt idx="2098">
                  <c:v>80.099999999999994</c:v>
                </c:pt>
                <c:pt idx="2099">
                  <c:v>80</c:v>
                </c:pt>
                <c:pt idx="2100">
                  <c:v>79.8</c:v>
                </c:pt>
                <c:pt idx="2101">
                  <c:v>79.7</c:v>
                </c:pt>
                <c:pt idx="2102">
                  <c:v>79.5</c:v>
                </c:pt>
                <c:pt idx="2103">
                  <c:v>79.400000000000006</c:v>
                </c:pt>
                <c:pt idx="2104">
                  <c:v>79.400000000000006</c:v>
                </c:pt>
                <c:pt idx="2105">
                  <c:v>79.3</c:v>
                </c:pt>
                <c:pt idx="2106">
                  <c:v>79.2</c:v>
                </c:pt>
                <c:pt idx="2107">
                  <c:v>79.2</c:v>
                </c:pt>
                <c:pt idx="2108">
                  <c:v>79.2</c:v>
                </c:pt>
                <c:pt idx="2109">
                  <c:v>79.2</c:v>
                </c:pt>
                <c:pt idx="2110">
                  <c:v>79.3</c:v>
                </c:pt>
                <c:pt idx="2111">
                  <c:v>79.400000000000006</c:v>
                </c:pt>
                <c:pt idx="2112">
                  <c:v>79.5</c:v>
                </c:pt>
                <c:pt idx="2113">
                  <c:v>79.599999999999994</c:v>
                </c:pt>
                <c:pt idx="2114">
                  <c:v>79.8</c:v>
                </c:pt>
                <c:pt idx="2115">
                  <c:v>80</c:v>
                </c:pt>
                <c:pt idx="2116">
                  <c:v>80.099999999999994</c:v>
                </c:pt>
                <c:pt idx="2117">
                  <c:v>80.3</c:v>
                </c:pt>
                <c:pt idx="2118">
                  <c:v>80.5</c:v>
                </c:pt>
                <c:pt idx="2119">
                  <c:v>80.599999999999994</c:v>
                </c:pt>
                <c:pt idx="2120">
                  <c:v>80.8</c:v>
                </c:pt>
                <c:pt idx="2121">
                  <c:v>81</c:v>
                </c:pt>
                <c:pt idx="2122">
                  <c:v>81.2</c:v>
                </c:pt>
                <c:pt idx="2123">
                  <c:v>81.3</c:v>
                </c:pt>
                <c:pt idx="2124">
                  <c:v>81.400000000000006</c:v>
                </c:pt>
                <c:pt idx="2125">
                  <c:v>81.5</c:v>
                </c:pt>
                <c:pt idx="2126">
                  <c:v>81.599999999999994</c:v>
                </c:pt>
                <c:pt idx="2127">
                  <c:v>81.599999999999994</c:v>
                </c:pt>
                <c:pt idx="2128">
                  <c:v>81.599999999999994</c:v>
                </c:pt>
                <c:pt idx="2129">
                  <c:v>81.599999999999994</c:v>
                </c:pt>
                <c:pt idx="2130">
                  <c:v>81.5</c:v>
                </c:pt>
                <c:pt idx="2131">
                  <c:v>81.5</c:v>
                </c:pt>
                <c:pt idx="2132">
                  <c:v>81.400000000000006</c:v>
                </c:pt>
                <c:pt idx="2133">
                  <c:v>81.3</c:v>
                </c:pt>
                <c:pt idx="2134">
                  <c:v>81.099999999999994</c:v>
                </c:pt>
                <c:pt idx="2135">
                  <c:v>81</c:v>
                </c:pt>
                <c:pt idx="2136">
                  <c:v>80.8</c:v>
                </c:pt>
                <c:pt idx="2137">
                  <c:v>80.599999999999994</c:v>
                </c:pt>
                <c:pt idx="2138">
                  <c:v>80.5</c:v>
                </c:pt>
                <c:pt idx="2139">
                  <c:v>80.3</c:v>
                </c:pt>
                <c:pt idx="2140">
                  <c:v>80.099999999999994</c:v>
                </c:pt>
                <c:pt idx="2141">
                  <c:v>80</c:v>
                </c:pt>
                <c:pt idx="2142">
                  <c:v>79.900000000000006</c:v>
                </c:pt>
                <c:pt idx="2143">
                  <c:v>79.8</c:v>
                </c:pt>
                <c:pt idx="2144">
                  <c:v>79.599999999999994</c:v>
                </c:pt>
                <c:pt idx="2145">
                  <c:v>79.5</c:v>
                </c:pt>
                <c:pt idx="2146">
                  <c:v>79.400000000000006</c:v>
                </c:pt>
                <c:pt idx="2147">
                  <c:v>79.3</c:v>
                </c:pt>
                <c:pt idx="2148">
                  <c:v>79.3</c:v>
                </c:pt>
                <c:pt idx="2149">
                  <c:v>79.3</c:v>
                </c:pt>
                <c:pt idx="2150">
                  <c:v>79.400000000000006</c:v>
                </c:pt>
                <c:pt idx="2151">
                  <c:v>79.5</c:v>
                </c:pt>
                <c:pt idx="2152">
                  <c:v>79.599999999999994</c:v>
                </c:pt>
                <c:pt idx="2153">
                  <c:v>79.8</c:v>
                </c:pt>
                <c:pt idx="2154">
                  <c:v>79.900000000000006</c:v>
                </c:pt>
                <c:pt idx="2155">
                  <c:v>80</c:v>
                </c:pt>
                <c:pt idx="2156">
                  <c:v>80.2</c:v>
                </c:pt>
                <c:pt idx="2157">
                  <c:v>80.400000000000006</c:v>
                </c:pt>
                <c:pt idx="2158">
                  <c:v>80.599999999999994</c:v>
                </c:pt>
                <c:pt idx="2159">
                  <c:v>80.7</c:v>
                </c:pt>
                <c:pt idx="2160">
                  <c:v>80.900000000000006</c:v>
                </c:pt>
                <c:pt idx="2161">
                  <c:v>81.099999999999994</c:v>
                </c:pt>
                <c:pt idx="2162">
                  <c:v>81.3</c:v>
                </c:pt>
                <c:pt idx="2163">
                  <c:v>81.400000000000006</c:v>
                </c:pt>
                <c:pt idx="2164">
                  <c:v>81.599999999999994</c:v>
                </c:pt>
                <c:pt idx="2165">
                  <c:v>81.599999999999994</c:v>
                </c:pt>
                <c:pt idx="2166">
                  <c:v>81.7</c:v>
                </c:pt>
                <c:pt idx="2167">
                  <c:v>81.8</c:v>
                </c:pt>
                <c:pt idx="2168">
                  <c:v>81.8</c:v>
                </c:pt>
                <c:pt idx="2169">
                  <c:v>81.8</c:v>
                </c:pt>
                <c:pt idx="2170">
                  <c:v>81.7</c:v>
                </c:pt>
                <c:pt idx="2171">
                  <c:v>81.7</c:v>
                </c:pt>
                <c:pt idx="2172">
                  <c:v>81.599999999999994</c:v>
                </c:pt>
                <c:pt idx="2173">
                  <c:v>81.5</c:v>
                </c:pt>
                <c:pt idx="2174">
                  <c:v>81.400000000000006</c:v>
                </c:pt>
                <c:pt idx="2175">
                  <c:v>81.3</c:v>
                </c:pt>
                <c:pt idx="2176">
                  <c:v>81.2</c:v>
                </c:pt>
                <c:pt idx="2177">
                  <c:v>81</c:v>
                </c:pt>
                <c:pt idx="2178">
                  <c:v>80.900000000000006</c:v>
                </c:pt>
                <c:pt idx="2179">
                  <c:v>80.7</c:v>
                </c:pt>
                <c:pt idx="2180">
                  <c:v>80.5</c:v>
                </c:pt>
                <c:pt idx="2181">
                  <c:v>80.3</c:v>
                </c:pt>
                <c:pt idx="2182">
                  <c:v>80.099999999999994</c:v>
                </c:pt>
                <c:pt idx="2183">
                  <c:v>80</c:v>
                </c:pt>
                <c:pt idx="2184">
                  <c:v>79.900000000000006</c:v>
                </c:pt>
                <c:pt idx="2185">
                  <c:v>79.7</c:v>
                </c:pt>
                <c:pt idx="2186">
                  <c:v>79.599999999999994</c:v>
                </c:pt>
                <c:pt idx="2187">
                  <c:v>79.599999999999994</c:v>
                </c:pt>
                <c:pt idx="2188">
                  <c:v>79.5</c:v>
                </c:pt>
                <c:pt idx="2189">
                  <c:v>79.599999999999994</c:v>
                </c:pt>
                <c:pt idx="2190">
                  <c:v>79.599999999999994</c:v>
                </c:pt>
                <c:pt idx="2191">
                  <c:v>79.7</c:v>
                </c:pt>
                <c:pt idx="2192">
                  <c:v>79.8</c:v>
                </c:pt>
                <c:pt idx="2193">
                  <c:v>79.900000000000006</c:v>
                </c:pt>
                <c:pt idx="2194">
                  <c:v>80</c:v>
                </c:pt>
                <c:pt idx="2195">
                  <c:v>80.099999999999994</c:v>
                </c:pt>
                <c:pt idx="2196">
                  <c:v>80.3</c:v>
                </c:pt>
                <c:pt idx="2197">
                  <c:v>80.5</c:v>
                </c:pt>
                <c:pt idx="2198">
                  <c:v>80.7</c:v>
                </c:pt>
                <c:pt idx="2199">
                  <c:v>80.8</c:v>
                </c:pt>
                <c:pt idx="2200">
                  <c:v>81</c:v>
                </c:pt>
                <c:pt idx="2201">
                  <c:v>81.2</c:v>
                </c:pt>
                <c:pt idx="2202">
                  <c:v>81.3</c:v>
                </c:pt>
                <c:pt idx="2203">
                  <c:v>81.5</c:v>
                </c:pt>
                <c:pt idx="2204">
                  <c:v>81.599999999999994</c:v>
                </c:pt>
                <c:pt idx="2205">
                  <c:v>81.8</c:v>
                </c:pt>
                <c:pt idx="2206">
                  <c:v>81.900000000000006</c:v>
                </c:pt>
                <c:pt idx="2207">
                  <c:v>81.900000000000006</c:v>
                </c:pt>
                <c:pt idx="2208">
                  <c:v>82</c:v>
                </c:pt>
                <c:pt idx="2209">
                  <c:v>82</c:v>
                </c:pt>
                <c:pt idx="2210">
                  <c:v>82</c:v>
                </c:pt>
                <c:pt idx="2211">
                  <c:v>82</c:v>
                </c:pt>
                <c:pt idx="2212">
                  <c:v>81.900000000000006</c:v>
                </c:pt>
                <c:pt idx="2213">
                  <c:v>81.8</c:v>
                </c:pt>
                <c:pt idx="2214">
                  <c:v>81.7</c:v>
                </c:pt>
                <c:pt idx="2215">
                  <c:v>81.599999999999994</c:v>
                </c:pt>
                <c:pt idx="2216">
                  <c:v>81.5</c:v>
                </c:pt>
                <c:pt idx="2217">
                  <c:v>81.3</c:v>
                </c:pt>
                <c:pt idx="2218">
                  <c:v>81.099999999999994</c:v>
                </c:pt>
                <c:pt idx="2219">
                  <c:v>81</c:v>
                </c:pt>
                <c:pt idx="2220">
                  <c:v>80.8</c:v>
                </c:pt>
                <c:pt idx="2221">
                  <c:v>80.7</c:v>
                </c:pt>
                <c:pt idx="2222">
                  <c:v>80.5</c:v>
                </c:pt>
                <c:pt idx="2223">
                  <c:v>80.3</c:v>
                </c:pt>
                <c:pt idx="2224">
                  <c:v>80.2</c:v>
                </c:pt>
                <c:pt idx="2225">
                  <c:v>80</c:v>
                </c:pt>
                <c:pt idx="2226">
                  <c:v>79.900000000000006</c:v>
                </c:pt>
                <c:pt idx="2227">
                  <c:v>79.8</c:v>
                </c:pt>
                <c:pt idx="2228">
                  <c:v>79.8</c:v>
                </c:pt>
                <c:pt idx="2229">
                  <c:v>79.8</c:v>
                </c:pt>
                <c:pt idx="2230">
                  <c:v>79.8</c:v>
                </c:pt>
                <c:pt idx="2231">
                  <c:v>79.8</c:v>
                </c:pt>
                <c:pt idx="2232">
                  <c:v>79.900000000000006</c:v>
                </c:pt>
                <c:pt idx="2233">
                  <c:v>80</c:v>
                </c:pt>
                <c:pt idx="2234">
                  <c:v>80.099999999999994</c:v>
                </c:pt>
                <c:pt idx="2235">
                  <c:v>80.2</c:v>
                </c:pt>
                <c:pt idx="2236">
                  <c:v>80.400000000000006</c:v>
                </c:pt>
                <c:pt idx="2237">
                  <c:v>80.5</c:v>
                </c:pt>
                <c:pt idx="2238">
                  <c:v>80.7</c:v>
                </c:pt>
                <c:pt idx="2239">
                  <c:v>80.900000000000006</c:v>
                </c:pt>
                <c:pt idx="2240">
                  <c:v>81.099999999999994</c:v>
                </c:pt>
                <c:pt idx="2241">
                  <c:v>81.3</c:v>
                </c:pt>
                <c:pt idx="2242">
                  <c:v>81.400000000000006</c:v>
                </c:pt>
                <c:pt idx="2243">
                  <c:v>81.599999999999994</c:v>
                </c:pt>
                <c:pt idx="2244">
                  <c:v>81.7</c:v>
                </c:pt>
                <c:pt idx="2245">
                  <c:v>81.8</c:v>
                </c:pt>
                <c:pt idx="2246">
                  <c:v>82</c:v>
                </c:pt>
                <c:pt idx="2247">
                  <c:v>82</c:v>
                </c:pt>
                <c:pt idx="2248">
                  <c:v>82.1</c:v>
                </c:pt>
                <c:pt idx="2249">
                  <c:v>82.2</c:v>
                </c:pt>
                <c:pt idx="2250">
                  <c:v>82.2</c:v>
                </c:pt>
                <c:pt idx="2251">
                  <c:v>82.2</c:v>
                </c:pt>
                <c:pt idx="2252">
                  <c:v>82.2</c:v>
                </c:pt>
                <c:pt idx="2253">
                  <c:v>82.2</c:v>
                </c:pt>
                <c:pt idx="2254">
                  <c:v>82.1</c:v>
                </c:pt>
                <c:pt idx="2255">
                  <c:v>82</c:v>
                </c:pt>
                <c:pt idx="2256">
                  <c:v>81.900000000000006</c:v>
                </c:pt>
                <c:pt idx="2257">
                  <c:v>81.7</c:v>
                </c:pt>
                <c:pt idx="2258">
                  <c:v>81.5</c:v>
                </c:pt>
                <c:pt idx="2259">
                  <c:v>81.3</c:v>
                </c:pt>
                <c:pt idx="2260">
                  <c:v>81.099999999999994</c:v>
                </c:pt>
                <c:pt idx="2261">
                  <c:v>80.900000000000006</c:v>
                </c:pt>
                <c:pt idx="2262">
                  <c:v>80.7</c:v>
                </c:pt>
                <c:pt idx="2263">
                  <c:v>80.5</c:v>
                </c:pt>
                <c:pt idx="2264">
                  <c:v>80.400000000000006</c:v>
                </c:pt>
                <c:pt idx="2265">
                  <c:v>80.3</c:v>
                </c:pt>
                <c:pt idx="2266">
                  <c:v>80.2</c:v>
                </c:pt>
                <c:pt idx="2267">
                  <c:v>80.099999999999994</c:v>
                </c:pt>
                <c:pt idx="2268">
                  <c:v>80</c:v>
                </c:pt>
                <c:pt idx="2269">
                  <c:v>80</c:v>
                </c:pt>
                <c:pt idx="2270">
                  <c:v>80</c:v>
                </c:pt>
                <c:pt idx="2271">
                  <c:v>80.099999999999994</c:v>
                </c:pt>
                <c:pt idx="2272">
                  <c:v>80.099999999999994</c:v>
                </c:pt>
                <c:pt idx="2273">
                  <c:v>80.2</c:v>
                </c:pt>
                <c:pt idx="2274">
                  <c:v>80.2</c:v>
                </c:pt>
                <c:pt idx="2275">
                  <c:v>80.3</c:v>
                </c:pt>
                <c:pt idx="2276">
                  <c:v>80.400000000000006</c:v>
                </c:pt>
                <c:pt idx="2277">
                  <c:v>80.599999999999994</c:v>
                </c:pt>
                <c:pt idx="2278">
                  <c:v>80.7</c:v>
                </c:pt>
                <c:pt idx="2279">
                  <c:v>80.900000000000006</c:v>
                </c:pt>
                <c:pt idx="2280">
                  <c:v>81.099999999999994</c:v>
                </c:pt>
                <c:pt idx="2281">
                  <c:v>81.3</c:v>
                </c:pt>
                <c:pt idx="2282">
                  <c:v>81.5</c:v>
                </c:pt>
                <c:pt idx="2283">
                  <c:v>81.7</c:v>
                </c:pt>
                <c:pt idx="2284">
                  <c:v>81.8</c:v>
                </c:pt>
                <c:pt idx="2285">
                  <c:v>82</c:v>
                </c:pt>
                <c:pt idx="2286">
                  <c:v>82.1</c:v>
                </c:pt>
                <c:pt idx="2287">
                  <c:v>82.2</c:v>
                </c:pt>
                <c:pt idx="2288">
                  <c:v>82.3</c:v>
                </c:pt>
                <c:pt idx="2289">
                  <c:v>82.4</c:v>
                </c:pt>
                <c:pt idx="2290">
                  <c:v>82.5</c:v>
                </c:pt>
                <c:pt idx="2291">
                  <c:v>82.5</c:v>
                </c:pt>
                <c:pt idx="2292">
                  <c:v>82.4</c:v>
                </c:pt>
                <c:pt idx="2293">
                  <c:v>82.3</c:v>
                </c:pt>
                <c:pt idx="2294">
                  <c:v>82.2</c:v>
                </c:pt>
                <c:pt idx="2295">
                  <c:v>82.1</c:v>
                </c:pt>
                <c:pt idx="2296">
                  <c:v>82</c:v>
                </c:pt>
                <c:pt idx="2297">
                  <c:v>81.900000000000006</c:v>
                </c:pt>
                <c:pt idx="2298">
                  <c:v>81.7</c:v>
                </c:pt>
                <c:pt idx="2299">
                  <c:v>81.599999999999994</c:v>
                </c:pt>
                <c:pt idx="2300">
                  <c:v>81.5</c:v>
                </c:pt>
                <c:pt idx="2301">
                  <c:v>81.3</c:v>
                </c:pt>
                <c:pt idx="2302">
                  <c:v>81.099999999999994</c:v>
                </c:pt>
                <c:pt idx="2303">
                  <c:v>80.900000000000006</c:v>
                </c:pt>
                <c:pt idx="2304">
                  <c:v>80.8</c:v>
                </c:pt>
                <c:pt idx="2305">
                  <c:v>80.7</c:v>
                </c:pt>
                <c:pt idx="2306">
                  <c:v>80.5</c:v>
                </c:pt>
                <c:pt idx="2307">
                  <c:v>80.400000000000006</c:v>
                </c:pt>
                <c:pt idx="2308">
                  <c:v>80.3</c:v>
                </c:pt>
                <c:pt idx="2309">
                  <c:v>80.2</c:v>
                </c:pt>
                <c:pt idx="2310">
                  <c:v>80.2</c:v>
                </c:pt>
                <c:pt idx="2311">
                  <c:v>80.2</c:v>
                </c:pt>
                <c:pt idx="2312">
                  <c:v>80.2</c:v>
                </c:pt>
                <c:pt idx="2313">
                  <c:v>80.3</c:v>
                </c:pt>
                <c:pt idx="2314">
                  <c:v>80.3</c:v>
                </c:pt>
                <c:pt idx="2315">
                  <c:v>80.5</c:v>
                </c:pt>
                <c:pt idx="2316">
                  <c:v>80.599999999999994</c:v>
                </c:pt>
                <c:pt idx="2317">
                  <c:v>80.7</c:v>
                </c:pt>
                <c:pt idx="2318">
                  <c:v>80.8</c:v>
                </c:pt>
                <c:pt idx="2319">
                  <c:v>81</c:v>
                </c:pt>
                <c:pt idx="2320">
                  <c:v>81.2</c:v>
                </c:pt>
                <c:pt idx="2321">
                  <c:v>81.3</c:v>
                </c:pt>
                <c:pt idx="2322">
                  <c:v>81.5</c:v>
                </c:pt>
                <c:pt idx="2323">
                  <c:v>81.7</c:v>
                </c:pt>
                <c:pt idx="2324">
                  <c:v>81.900000000000006</c:v>
                </c:pt>
                <c:pt idx="2325">
                  <c:v>82</c:v>
                </c:pt>
                <c:pt idx="2326">
                  <c:v>82.2</c:v>
                </c:pt>
                <c:pt idx="2327">
                  <c:v>82.4</c:v>
                </c:pt>
                <c:pt idx="2328">
                  <c:v>82.5</c:v>
                </c:pt>
                <c:pt idx="2329">
                  <c:v>82.5</c:v>
                </c:pt>
                <c:pt idx="2330">
                  <c:v>82.6</c:v>
                </c:pt>
                <c:pt idx="2331">
                  <c:v>82.6</c:v>
                </c:pt>
                <c:pt idx="2332">
                  <c:v>82.6</c:v>
                </c:pt>
                <c:pt idx="2333">
                  <c:v>82.6</c:v>
                </c:pt>
                <c:pt idx="2334">
                  <c:v>82.6</c:v>
                </c:pt>
                <c:pt idx="2335">
                  <c:v>82.5</c:v>
                </c:pt>
                <c:pt idx="2336">
                  <c:v>82.4</c:v>
                </c:pt>
                <c:pt idx="2337">
                  <c:v>82.2</c:v>
                </c:pt>
                <c:pt idx="2338">
                  <c:v>82.1</c:v>
                </c:pt>
                <c:pt idx="2339">
                  <c:v>81.900000000000006</c:v>
                </c:pt>
                <c:pt idx="2340">
                  <c:v>81.7</c:v>
                </c:pt>
                <c:pt idx="2341">
                  <c:v>81.5</c:v>
                </c:pt>
                <c:pt idx="2342">
                  <c:v>81.400000000000006</c:v>
                </c:pt>
                <c:pt idx="2343">
                  <c:v>81.2</c:v>
                </c:pt>
                <c:pt idx="2344">
                  <c:v>81.099999999999994</c:v>
                </c:pt>
                <c:pt idx="2345">
                  <c:v>81</c:v>
                </c:pt>
                <c:pt idx="2346">
                  <c:v>80.8</c:v>
                </c:pt>
                <c:pt idx="2347">
                  <c:v>80.7</c:v>
                </c:pt>
                <c:pt idx="2348">
                  <c:v>80.599999999999994</c:v>
                </c:pt>
                <c:pt idx="2349">
                  <c:v>80.5</c:v>
                </c:pt>
                <c:pt idx="2350">
                  <c:v>80.400000000000006</c:v>
                </c:pt>
                <c:pt idx="2351">
                  <c:v>80.400000000000006</c:v>
                </c:pt>
                <c:pt idx="2352">
                  <c:v>80.3</c:v>
                </c:pt>
                <c:pt idx="2353">
                  <c:v>80.400000000000006</c:v>
                </c:pt>
                <c:pt idx="2354">
                  <c:v>80.400000000000006</c:v>
                </c:pt>
                <c:pt idx="2355">
                  <c:v>80.5</c:v>
                </c:pt>
                <c:pt idx="2356">
                  <c:v>80.599999999999994</c:v>
                </c:pt>
                <c:pt idx="2357">
                  <c:v>80.8</c:v>
                </c:pt>
                <c:pt idx="2358">
                  <c:v>80.900000000000006</c:v>
                </c:pt>
                <c:pt idx="2359">
                  <c:v>81.099999999999994</c:v>
                </c:pt>
                <c:pt idx="2360">
                  <c:v>81.3</c:v>
                </c:pt>
                <c:pt idx="2361">
                  <c:v>81.5</c:v>
                </c:pt>
                <c:pt idx="2362">
                  <c:v>81.7</c:v>
                </c:pt>
                <c:pt idx="2363">
                  <c:v>81.900000000000006</c:v>
                </c:pt>
                <c:pt idx="2364">
                  <c:v>82</c:v>
                </c:pt>
                <c:pt idx="2365">
                  <c:v>82.2</c:v>
                </c:pt>
                <c:pt idx="2366">
                  <c:v>82.3</c:v>
                </c:pt>
                <c:pt idx="2367">
                  <c:v>82.4</c:v>
                </c:pt>
                <c:pt idx="2368">
                  <c:v>82.5</c:v>
                </c:pt>
                <c:pt idx="2369">
                  <c:v>82.6</c:v>
                </c:pt>
                <c:pt idx="2370">
                  <c:v>82.7</c:v>
                </c:pt>
                <c:pt idx="2371">
                  <c:v>82.7</c:v>
                </c:pt>
                <c:pt idx="2372">
                  <c:v>82.7</c:v>
                </c:pt>
                <c:pt idx="2373">
                  <c:v>82.8</c:v>
                </c:pt>
                <c:pt idx="2374">
                  <c:v>82.8</c:v>
                </c:pt>
                <c:pt idx="2375">
                  <c:v>82.7</c:v>
                </c:pt>
                <c:pt idx="2376">
                  <c:v>82.7</c:v>
                </c:pt>
                <c:pt idx="2377">
                  <c:v>82.6</c:v>
                </c:pt>
                <c:pt idx="2378">
                  <c:v>82.5</c:v>
                </c:pt>
                <c:pt idx="2379">
                  <c:v>82.3</c:v>
                </c:pt>
                <c:pt idx="2380">
                  <c:v>82.1</c:v>
                </c:pt>
                <c:pt idx="2381">
                  <c:v>81.900000000000006</c:v>
                </c:pt>
                <c:pt idx="2382">
                  <c:v>81.7</c:v>
                </c:pt>
                <c:pt idx="2383">
                  <c:v>81.5</c:v>
                </c:pt>
                <c:pt idx="2384">
                  <c:v>81.400000000000006</c:v>
                </c:pt>
                <c:pt idx="2385">
                  <c:v>81.3</c:v>
                </c:pt>
                <c:pt idx="2386">
                  <c:v>81.099999999999994</c:v>
                </c:pt>
                <c:pt idx="2387">
                  <c:v>80.900000000000006</c:v>
                </c:pt>
                <c:pt idx="2388">
                  <c:v>80.8</c:v>
                </c:pt>
                <c:pt idx="2389">
                  <c:v>80.7</c:v>
                </c:pt>
                <c:pt idx="2390">
                  <c:v>80.599999999999994</c:v>
                </c:pt>
                <c:pt idx="2391">
                  <c:v>80.599999999999994</c:v>
                </c:pt>
                <c:pt idx="2392">
                  <c:v>80.599999999999994</c:v>
                </c:pt>
                <c:pt idx="2393">
                  <c:v>80.599999999999994</c:v>
                </c:pt>
                <c:pt idx="2394">
                  <c:v>80.599999999999994</c:v>
                </c:pt>
                <c:pt idx="2395">
                  <c:v>80.7</c:v>
                </c:pt>
                <c:pt idx="2396">
                  <c:v>80.8</c:v>
                </c:pt>
                <c:pt idx="2397">
                  <c:v>80.900000000000006</c:v>
                </c:pt>
                <c:pt idx="2398">
                  <c:v>81</c:v>
                </c:pt>
                <c:pt idx="2399">
                  <c:v>81.2</c:v>
                </c:pt>
                <c:pt idx="2400">
                  <c:v>81.400000000000006</c:v>
                </c:pt>
                <c:pt idx="2401">
                  <c:v>81.5</c:v>
                </c:pt>
                <c:pt idx="2402">
                  <c:v>81.7</c:v>
                </c:pt>
                <c:pt idx="2403">
                  <c:v>81.900000000000006</c:v>
                </c:pt>
                <c:pt idx="2404">
                  <c:v>82</c:v>
                </c:pt>
                <c:pt idx="2405">
                  <c:v>82.2</c:v>
                </c:pt>
                <c:pt idx="2406">
                  <c:v>82.4</c:v>
                </c:pt>
                <c:pt idx="2407">
                  <c:v>82.5</c:v>
                </c:pt>
                <c:pt idx="2408">
                  <c:v>82.7</c:v>
                </c:pt>
                <c:pt idx="2409">
                  <c:v>82.8</c:v>
                </c:pt>
                <c:pt idx="2410">
                  <c:v>82.9</c:v>
                </c:pt>
                <c:pt idx="2411">
                  <c:v>83</c:v>
                </c:pt>
                <c:pt idx="2412">
                  <c:v>83</c:v>
                </c:pt>
                <c:pt idx="2413">
                  <c:v>83</c:v>
                </c:pt>
                <c:pt idx="2414">
                  <c:v>83</c:v>
                </c:pt>
                <c:pt idx="2415">
                  <c:v>83</c:v>
                </c:pt>
                <c:pt idx="2416">
                  <c:v>83</c:v>
                </c:pt>
                <c:pt idx="2417">
                  <c:v>82.8</c:v>
                </c:pt>
                <c:pt idx="2418">
                  <c:v>82.7</c:v>
                </c:pt>
                <c:pt idx="2419">
                  <c:v>82.6</c:v>
                </c:pt>
                <c:pt idx="2420">
                  <c:v>82.4</c:v>
                </c:pt>
                <c:pt idx="2421">
                  <c:v>82.2</c:v>
                </c:pt>
                <c:pt idx="2422">
                  <c:v>82</c:v>
                </c:pt>
                <c:pt idx="2423">
                  <c:v>81.8</c:v>
                </c:pt>
                <c:pt idx="2424">
                  <c:v>81.7</c:v>
                </c:pt>
                <c:pt idx="2425">
                  <c:v>81.5</c:v>
                </c:pt>
                <c:pt idx="2426">
                  <c:v>81.400000000000006</c:v>
                </c:pt>
                <c:pt idx="2427">
                  <c:v>81.3</c:v>
                </c:pt>
                <c:pt idx="2428">
                  <c:v>81.2</c:v>
                </c:pt>
                <c:pt idx="2429">
                  <c:v>81.099999999999994</c:v>
                </c:pt>
                <c:pt idx="2430">
                  <c:v>81</c:v>
                </c:pt>
                <c:pt idx="2431">
                  <c:v>80.900000000000006</c:v>
                </c:pt>
                <c:pt idx="2432">
                  <c:v>80.8</c:v>
                </c:pt>
                <c:pt idx="2433">
                  <c:v>80.8</c:v>
                </c:pt>
                <c:pt idx="2434">
                  <c:v>80.8</c:v>
                </c:pt>
                <c:pt idx="2435">
                  <c:v>80.8</c:v>
                </c:pt>
                <c:pt idx="2436">
                  <c:v>80.900000000000006</c:v>
                </c:pt>
                <c:pt idx="2437">
                  <c:v>81</c:v>
                </c:pt>
                <c:pt idx="2438">
                  <c:v>81.099999999999994</c:v>
                </c:pt>
                <c:pt idx="2439">
                  <c:v>81.2</c:v>
                </c:pt>
                <c:pt idx="2440">
                  <c:v>81.400000000000006</c:v>
                </c:pt>
                <c:pt idx="2441">
                  <c:v>81.599999999999994</c:v>
                </c:pt>
                <c:pt idx="2442">
                  <c:v>81.7</c:v>
                </c:pt>
                <c:pt idx="2443">
                  <c:v>82</c:v>
                </c:pt>
                <c:pt idx="2444">
                  <c:v>82.1</c:v>
                </c:pt>
                <c:pt idx="2445">
                  <c:v>82.4</c:v>
                </c:pt>
                <c:pt idx="2446">
                  <c:v>82.6</c:v>
                </c:pt>
                <c:pt idx="2447">
                  <c:v>82.7</c:v>
                </c:pt>
                <c:pt idx="2448">
                  <c:v>82.8</c:v>
                </c:pt>
                <c:pt idx="2449">
                  <c:v>82.9</c:v>
                </c:pt>
                <c:pt idx="2450">
                  <c:v>83</c:v>
                </c:pt>
                <c:pt idx="2451">
                  <c:v>83.1</c:v>
                </c:pt>
                <c:pt idx="2452">
                  <c:v>83.2</c:v>
                </c:pt>
                <c:pt idx="2453">
                  <c:v>83.2</c:v>
                </c:pt>
                <c:pt idx="2454">
                  <c:v>83.2</c:v>
                </c:pt>
                <c:pt idx="2455">
                  <c:v>83.2</c:v>
                </c:pt>
                <c:pt idx="2456">
                  <c:v>83.1</c:v>
                </c:pt>
                <c:pt idx="2457">
                  <c:v>83</c:v>
                </c:pt>
                <c:pt idx="2458">
                  <c:v>82.9</c:v>
                </c:pt>
                <c:pt idx="2459">
                  <c:v>82.8</c:v>
                </c:pt>
                <c:pt idx="2460">
                  <c:v>82.7</c:v>
                </c:pt>
                <c:pt idx="2461">
                  <c:v>82.6</c:v>
                </c:pt>
                <c:pt idx="2462">
                  <c:v>82.4</c:v>
                </c:pt>
                <c:pt idx="2463">
                  <c:v>82.3</c:v>
                </c:pt>
                <c:pt idx="2464">
                  <c:v>82.1</c:v>
                </c:pt>
                <c:pt idx="2465">
                  <c:v>81.900000000000006</c:v>
                </c:pt>
                <c:pt idx="2466">
                  <c:v>81.7</c:v>
                </c:pt>
                <c:pt idx="2467">
                  <c:v>81.599999999999994</c:v>
                </c:pt>
                <c:pt idx="2468">
                  <c:v>81.400000000000006</c:v>
                </c:pt>
                <c:pt idx="2469">
                  <c:v>81.3</c:v>
                </c:pt>
                <c:pt idx="2470">
                  <c:v>81.099999999999994</c:v>
                </c:pt>
                <c:pt idx="2471">
                  <c:v>81.099999999999994</c:v>
                </c:pt>
                <c:pt idx="2472">
                  <c:v>81</c:v>
                </c:pt>
                <c:pt idx="2473">
                  <c:v>80.900000000000006</c:v>
                </c:pt>
                <c:pt idx="2474">
                  <c:v>80.900000000000006</c:v>
                </c:pt>
                <c:pt idx="2475">
                  <c:v>81</c:v>
                </c:pt>
                <c:pt idx="2476">
                  <c:v>81.099999999999994</c:v>
                </c:pt>
                <c:pt idx="2477">
                  <c:v>81.2</c:v>
                </c:pt>
                <c:pt idx="2478">
                  <c:v>81.3</c:v>
                </c:pt>
                <c:pt idx="2479">
                  <c:v>81.400000000000006</c:v>
                </c:pt>
                <c:pt idx="2480">
                  <c:v>81.599999999999994</c:v>
                </c:pt>
                <c:pt idx="2481">
                  <c:v>81.7</c:v>
                </c:pt>
                <c:pt idx="2482">
                  <c:v>81.900000000000006</c:v>
                </c:pt>
                <c:pt idx="2483">
                  <c:v>82</c:v>
                </c:pt>
                <c:pt idx="2484">
                  <c:v>82.2</c:v>
                </c:pt>
                <c:pt idx="2485">
                  <c:v>82.4</c:v>
                </c:pt>
                <c:pt idx="2486">
                  <c:v>82.6</c:v>
                </c:pt>
                <c:pt idx="2487">
                  <c:v>82.7</c:v>
                </c:pt>
                <c:pt idx="2488">
                  <c:v>82.9</c:v>
                </c:pt>
                <c:pt idx="2489">
                  <c:v>83</c:v>
                </c:pt>
                <c:pt idx="2490">
                  <c:v>83.2</c:v>
                </c:pt>
                <c:pt idx="2491">
                  <c:v>83.2</c:v>
                </c:pt>
                <c:pt idx="2492">
                  <c:v>83.3</c:v>
                </c:pt>
                <c:pt idx="2493">
                  <c:v>83.3</c:v>
                </c:pt>
                <c:pt idx="2494">
                  <c:v>83.3</c:v>
                </c:pt>
                <c:pt idx="2495">
                  <c:v>83.4</c:v>
                </c:pt>
                <c:pt idx="2496">
                  <c:v>83.4</c:v>
                </c:pt>
                <c:pt idx="2497">
                  <c:v>83.3</c:v>
                </c:pt>
                <c:pt idx="2498">
                  <c:v>83.3</c:v>
                </c:pt>
                <c:pt idx="2499">
                  <c:v>83.2</c:v>
                </c:pt>
                <c:pt idx="2500">
                  <c:v>83.1</c:v>
                </c:pt>
                <c:pt idx="2501">
                  <c:v>82.9</c:v>
                </c:pt>
                <c:pt idx="2502">
                  <c:v>82.8</c:v>
                </c:pt>
                <c:pt idx="2503">
                  <c:v>82.6</c:v>
                </c:pt>
                <c:pt idx="2504">
                  <c:v>82.4</c:v>
                </c:pt>
                <c:pt idx="2505">
                  <c:v>82.2</c:v>
                </c:pt>
                <c:pt idx="2506">
                  <c:v>82</c:v>
                </c:pt>
                <c:pt idx="2507">
                  <c:v>81.8</c:v>
                </c:pt>
                <c:pt idx="2508">
                  <c:v>81.599999999999994</c:v>
                </c:pt>
                <c:pt idx="2509">
                  <c:v>81.5</c:v>
                </c:pt>
                <c:pt idx="2510">
                  <c:v>81.400000000000006</c:v>
                </c:pt>
                <c:pt idx="2511">
                  <c:v>81.3</c:v>
                </c:pt>
                <c:pt idx="2512">
                  <c:v>81.3</c:v>
                </c:pt>
                <c:pt idx="2513">
                  <c:v>81.2</c:v>
                </c:pt>
                <c:pt idx="2514">
                  <c:v>81.2</c:v>
                </c:pt>
                <c:pt idx="2515">
                  <c:v>81.2</c:v>
                </c:pt>
                <c:pt idx="2516">
                  <c:v>81.3</c:v>
                </c:pt>
                <c:pt idx="2517">
                  <c:v>81.3</c:v>
                </c:pt>
                <c:pt idx="2518">
                  <c:v>81.400000000000006</c:v>
                </c:pt>
                <c:pt idx="2519">
                  <c:v>81.5</c:v>
                </c:pt>
                <c:pt idx="2520">
                  <c:v>81.599999999999994</c:v>
                </c:pt>
                <c:pt idx="2521">
                  <c:v>81.7</c:v>
                </c:pt>
                <c:pt idx="2522">
                  <c:v>81.900000000000006</c:v>
                </c:pt>
                <c:pt idx="2523">
                  <c:v>82</c:v>
                </c:pt>
                <c:pt idx="2524">
                  <c:v>82.3</c:v>
                </c:pt>
                <c:pt idx="2525">
                  <c:v>82.5</c:v>
                </c:pt>
                <c:pt idx="2526">
                  <c:v>82.7</c:v>
                </c:pt>
                <c:pt idx="2527">
                  <c:v>82.8</c:v>
                </c:pt>
                <c:pt idx="2528">
                  <c:v>83</c:v>
                </c:pt>
                <c:pt idx="2529">
                  <c:v>83.1</c:v>
                </c:pt>
                <c:pt idx="2530">
                  <c:v>83.3</c:v>
                </c:pt>
                <c:pt idx="2531">
                  <c:v>83.3</c:v>
                </c:pt>
                <c:pt idx="2532">
                  <c:v>83.5</c:v>
                </c:pt>
                <c:pt idx="2533">
                  <c:v>83.5</c:v>
                </c:pt>
                <c:pt idx="2534">
                  <c:v>83.6</c:v>
                </c:pt>
                <c:pt idx="2535">
                  <c:v>83.6</c:v>
                </c:pt>
                <c:pt idx="2536">
                  <c:v>83.6</c:v>
                </c:pt>
                <c:pt idx="2537">
                  <c:v>83.6</c:v>
                </c:pt>
                <c:pt idx="2538">
                  <c:v>83.5</c:v>
                </c:pt>
                <c:pt idx="2539">
                  <c:v>83.4</c:v>
                </c:pt>
                <c:pt idx="2540">
                  <c:v>83.3</c:v>
                </c:pt>
                <c:pt idx="2541">
                  <c:v>83.2</c:v>
                </c:pt>
                <c:pt idx="2542">
                  <c:v>83</c:v>
                </c:pt>
                <c:pt idx="2543">
                  <c:v>82.8</c:v>
                </c:pt>
                <c:pt idx="2544">
                  <c:v>82.7</c:v>
                </c:pt>
                <c:pt idx="2545">
                  <c:v>82.5</c:v>
                </c:pt>
                <c:pt idx="2546">
                  <c:v>82.3</c:v>
                </c:pt>
                <c:pt idx="2547">
                  <c:v>82.1</c:v>
                </c:pt>
                <c:pt idx="2548">
                  <c:v>82</c:v>
                </c:pt>
                <c:pt idx="2549">
                  <c:v>81.8</c:v>
                </c:pt>
                <c:pt idx="2550">
                  <c:v>81.7</c:v>
                </c:pt>
                <c:pt idx="2551">
                  <c:v>81.599999999999994</c:v>
                </c:pt>
                <c:pt idx="2552">
                  <c:v>81.5</c:v>
                </c:pt>
                <c:pt idx="2553">
                  <c:v>81.5</c:v>
                </c:pt>
                <c:pt idx="2554">
                  <c:v>81.400000000000006</c:v>
                </c:pt>
                <c:pt idx="2555">
                  <c:v>81.400000000000006</c:v>
                </c:pt>
                <c:pt idx="2556">
                  <c:v>81.400000000000006</c:v>
                </c:pt>
                <c:pt idx="2557">
                  <c:v>81.5</c:v>
                </c:pt>
                <c:pt idx="2558">
                  <c:v>81.599999999999994</c:v>
                </c:pt>
                <c:pt idx="2559">
                  <c:v>81.7</c:v>
                </c:pt>
                <c:pt idx="2560">
                  <c:v>81.7</c:v>
                </c:pt>
                <c:pt idx="2561">
                  <c:v>81.900000000000006</c:v>
                </c:pt>
                <c:pt idx="2562">
                  <c:v>82</c:v>
                </c:pt>
                <c:pt idx="2563">
                  <c:v>82.1</c:v>
                </c:pt>
                <c:pt idx="2564">
                  <c:v>82.3</c:v>
                </c:pt>
                <c:pt idx="2565">
                  <c:v>82.4</c:v>
                </c:pt>
                <c:pt idx="2566">
                  <c:v>82.7</c:v>
                </c:pt>
                <c:pt idx="2567">
                  <c:v>82.8</c:v>
                </c:pt>
                <c:pt idx="2568">
                  <c:v>83</c:v>
                </c:pt>
                <c:pt idx="2569">
                  <c:v>83.2</c:v>
                </c:pt>
                <c:pt idx="2570">
                  <c:v>83.4</c:v>
                </c:pt>
                <c:pt idx="2571">
                  <c:v>83.5</c:v>
                </c:pt>
                <c:pt idx="2572">
                  <c:v>83.7</c:v>
                </c:pt>
                <c:pt idx="2573">
                  <c:v>83.8</c:v>
                </c:pt>
                <c:pt idx="2574">
                  <c:v>83.9</c:v>
                </c:pt>
                <c:pt idx="2575">
                  <c:v>83.9</c:v>
                </c:pt>
                <c:pt idx="2576">
                  <c:v>83.8</c:v>
                </c:pt>
                <c:pt idx="2577">
                  <c:v>83.8</c:v>
                </c:pt>
                <c:pt idx="2578">
                  <c:v>83.7</c:v>
                </c:pt>
                <c:pt idx="2579">
                  <c:v>83.6</c:v>
                </c:pt>
                <c:pt idx="2580">
                  <c:v>83.5</c:v>
                </c:pt>
                <c:pt idx="2581">
                  <c:v>83.3</c:v>
                </c:pt>
                <c:pt idx="2582">
                  <c:v>83.3</c:v>
                </c:pt>
                <c:pt idx="2583">
                  <c:v>83.2</c:v>
                </c:pt>
                <c:pt idx="2584">
                  <c:v>83.1</c:v>
                </c:pt>
                <c:pt idx="2585">
                  <c:v>82.9</c:v>
                </c:pt>
                <c:pt idx="2586">
                  <c:v>82.8</c:v>
                </c:pt>
                <c:pt idx="2587">
                  <c:v>82.6</c:v>
                </c:pt>
                <c:pt idx="2588">
                  <c:v>82.4</c:v>
                </c:pt>
                <c:pt idx="2589">
                  <c:v>82.2</c:v>
                </c:pt>
                <c:pt idx="2590">
                  <c:v>82</c:v>
                </c:pt>
                <c:pt idx="2591">
                  <c:v>81.900000000000006</c:v>
                </c:pt>
                <c:pt idx="2592">
                  <c:v>81.7</c:v>
                </c:pt>
                <c:pt idx="2593">
                  <c:v>81.599999999999994</c:v>
                </c:pt>
                <c:pt idx="2594">
                  <c:v>81.599999999999994</c:v>
                </c:pt>
                <c:pt idx="2595">
                  <c:v>81.5</c:v>
                </c:pt>
                <c:pt idx="2596">
                  <c:v>81.5</c:v>
                </c:pt>
                <c:pt idx="2597">
                  <c:v>81.599999999999994</c:v>
                </c:pt>
                <c:pt idx="2598">
                  <c:v>81.7</c:v>
                </c:pt>
                <c:pt idx="2599">
                  <c:v>81.7</c:v>
                </c:pt>
                <c:pt idx="2600">
                  <c:v>81.8</c:v>
                </c:pt>
                <c:pt idx="2601">
                  <c:v>81.900000000000006</c:v>
                </c:pt>
                <c:pt idx="2602">
                  <c:v>82.1</c:v>
                </c:pt>
                <c:pt idx="2603">
                  <c:v>82.3</c:v>
                </c:pt>
                <c:pt idx="2604">
                  <c:v>82.5</c:v>
                </c:pt>
                <c:pt idx="2605">
                  <c:v>82.6</c:v>
                </c:pt>
                <c:pt idx="2606">
                  <c:v>82.8</c:v>
                </c:pt>
                <c:pt idx="2607">
                  <c:v>83</c:v>
                </c:pt>
                <c:pt idx="2608">
                  <c:v>83.2</c:v>
                </c:pt>
                <c:pt idx="2609">
                  <c:v>83.3</c:v>
                </c:pt>
                <c:pt idx="2610">
                  <c:v>83.5</c:v>
                </c:pt>
                <c:pt idx="2611">
                  <c:v>83.6</c:v>
                </c:pt>
                <c:pt idx="2612">
                  <c:v>83.7</c:v>
                </c:pt>
                <c:pt idx="2613">
                  <c:v>83.8</c:v>
                </c:pt>
                <c:pt idx="2614">
                  <c:v>83.9</c:v>
                </c:pt>
                <c:pt idx="2615">
                  <c:v>84</c:v>
                </c:pt>
                <c:pt idx="2616">
                  <c:v>84</c:v>
                </c:pt>
                <c:pt idx="2617">
                  <c:v>84</c:v>
                </c:pt>
                <c:pt idx="2618">
                  <c:v>83.9</c:v>
                </c:pt>
                <c:pt idx="2619">
                  <c:v>83.9</c:v>
                </c:pt>
                <c:pt idx="2620">
                  <c:v>83.8</c:v>
                </c:pt>
                <c:pt idx="2621">
                  <c:v>83.7</c:v>
                </c:pt>
                <c:pt idx="2622">
                  <c:v>83.6</c:v>
                </c:pt>
                <c:pt idx="2623">
                  <c:v>83.5</c:v>
                </c:pt>
                <c:pt idx="2624">
                  <c:v>83.3</c:v>
                </c:pt>
                <c:pt idx="2625">
                  <c:v>83.2</c:v>
                </c:pt>
                <c:pt idx="2626">
                  <c:v>83</c:v>
                </c:pt>
                <c:pt idx="2627">
                  <c:v>82.9</c:v>
                </c:pt>
                <c:pt idx="2628">
                  <c:v>82.7</c:v>
                </c:pt>
                <c:pt idx="2629">
                  <c:v>82.6</c:v>
                </c:pt>
                <c:pt idx="2630">
                  <c:v>82.4</c:v>
                </c:pt>
                <c:pt idx="2631">
                  <c:v>82.2</c:v>
                </c:pt>
                <c:pt idx="2632">
                  <c:v>82</c:v>
                </c:pt>
                <c:pt idx="2633">
                  <c:v>81.900000000000006</c:v>
                </c:pt>
                <c:pt idx="2634">
                  <c:v>81.900000000000006</c:v>
                </c:pt>
                <c:pt idx="2635">
                  <c:v>81.8</c:v>
                </c:pt>
                <c:pt idx="2636">
                  <c:v>81.8</c:v>
                </c:pt>
                <c:pt idx="2637">
                  <c:v>81.8</c:v>
                </c:pt>
                <c:pt idx="2638">
                  <c:v>81.8</c:v>
                </c:pt>
                <c:pt idx="2639">
                  <c:v>81.8</c:v>
                </c:pt>
                <c:pt idx="2640">
                  <c:v>81.900000000000006</c:v>
                </c:pt>
                <c:pt idx="2641">
                  <c:v>82</c:v>
                </c:pt>
                <c:pt idx="2642">
                  <c:v>82.2</c:v>
                </c:pt>
                <c:pt idx="2643">
                  <c:v>82.3</c:v>
                </c:pt>
                <c:pt idx="2644">
                  <c:v>82.5</c:v>
                </c:pt>
                <c:pt idx="2645">
                  <c:v>82.7</c:v>
                </c:pt>
                <c:pt idx="2646">
                  <c:v>82.9</c:v>
                </c:pt>
                <c:pt idx="2647">
                  <c:v>83</c:v>
                </c:pt>
                <c:pt idx="2648">
                  <c:v>83.2</c:v>
                </c:pt>
                <c:pt idx="2649">
                  <c:v>83.4</c:v>
                </c:pt>
                <c:pt idx="2650">
                  <c:v>83.6</c:v>
                </c:pt>
                <c:pt idx="2651">
                  <c:v>83.7</c:v>
                </c:pt>
                <c:pt idx="2652">
                  <c:v>83.8</c:v>
                </c:pt>
                <c:pt idx="2653">
                  <c:v>83.9</c:v>
                </c:pt>
                <c:pt idx="2654">
                  <c:v>84</c:v>
                </c:pt>
                <c:pt idx="2655">
                  <c:v>84</c:v>
                </c:pt>
                <c:pt idx="2656">
                  <c:v>84.1</c:v>
                </c:pt>
                <c:pt idx="2657">
                  <c:v>84.2</c:v>
                </c:pt>
                <c:pt idx="2658">
                  <c:v>84.2</c:v>
                </c:pt>
                <c:pt idx="2659">
                  <c:v>84.2</c:v>
                </c:pt>
                <c:pt idx="2660">
                  <c:v>84.2</c:v>
                </c:pt>
                <c:pt idx="2661">
                  <c:v>84.1</c:v>
                </c:pt>
                <c:pt idx="2662">
                  <c:v>84</c:v>
                </c:pt>
                <c:pt idx="2663">
                  <c:v>84</c:v>
                </c:pt>
                <c:pt idx="2664">
                  <c:v>83.8</c:v>
                </c:pt>
                <c:pt idx="2665">
                  <c:v>83.6</c:v>
                </c:pt>
                <c:pt idx="2666">
                  <c:v>83.3</c:v>
                </c:pt>
                <c:pt idx="2667">
                  <c:v>83.1</c:v>
                </c:pt>
                <c:pt idx="2668">
                  <c:v>82.9</c:v>
                </c:pt>
                <c:pt idx="2669">
                  <c:v>82.7</c:v>
                </c:pt>
                <c:pt idx="2670">
                  <c:v>82.5</c:v>
                </c:pt>
                <c:pt idx="2671">
                  <c:v>82.4</c:v>
                </c:pt>
                <c:pt idx="2672">
                  <c:v>82.3</c:v>
                </c:pt>
                <c:pt idx="2673">
                  <c:v>82.2</c:v>
                </c:pt>
                <c:pt idx="2674">
                  <c:v>82.1</c:v>
                </c:pt>
                <c:pt idx="2675">
                  <c:v>82.1</c:v>
                </c:pt>
                <c:pt idx="2676">
                  <c:v>82.1</c:v>
                </c:pt>
                <c:pt idx="2677">
                  <c:v>82.1</c:v>
                </c:pt>
                <c:pt idx="2678">
                  <c:v>82.1</c:v>
                </c:pt>
                <c:pt idx="2679">
                  <c:v>82.1</c:v>
                </c:pt>
                <c:pt idx="2680">
                  <c:v>82.1</c:v>
                </c:pt>
                <c:pt idx="2681">
                  <c:v>82.1</c:v>
                </c:pt>
                <c:pt idx="2682">
                  <c:v>82.2</c:v>
                </c:pt>
                <c:pt idx="2683">
                  <c:v>82.4</c:v>
                </c:pt>
                <c:pt idx="2684">
                  <c:v>82.5</c:v>
                </c:pt>
                <c:pt idx="2685">
                  <c:v>82.7</c:v>
                </c:pt>
                <c:pt idx="2686">
                  <c:v>82.9</c:v>
                </c:pt>
                <c:pt idx="2687">
                  <c:v>83.1</c:v>
                </c:pt>
                <c:pt idx="2688">
                  <c:v>83.3</c:v>
                </c:pt>
                <c:pt idx="2689">
                  <c:v>83.5</c:v>
                </c:pt>
                <c:pt idx="2690">
                  <c:v>83.7</c:v>
                </c:pt>
                <c:pt idx="2691">
                  <c:v>83.8</c:v>
                </c:pt>
                <c:pt idx="2692">
                  <c:v>84</c:v>
                </c:pt>
                <c:pt idx="2693">
                  <c:v>84</c:v>
                </c:pt>
                <c:pt idx="2694">
                  <c:v>84.1</c:v>
                </c:pt>
                <c:pt idx="2695">
                  <c:v>84.2</c:v>
                </c:pt>
                <c:pt idx="2696">
                  <c:v>84.3</c:v>
                </c:pt>
                <c:pt idx="2697">
                  <c:v>84.4</c:v>
                </c:pt>
                <c:pt idx="2698">
                  <c:v>84.4</c:v>
                </c:pt>
                <c:pt idx="2699">
                  <c:v>84.4</c:v>
                </c:pt>
                <c:pt idx="2700">
                  <c:v>84.4</c:v>
                </c:pt>
                <c:pt idx="2701">
                  <c:v>84.3</c:v>
                </c:pt>
                <c:pt idx="2702">
                  <c:v>84.2</c:v>
                </c:pt>
                <c:pt idx="2703">
                  <c:v>84.1</c:v>
                </c:pt>
                <c:pt idx="2704">
                  <c:v>84</c:v>
                </c:pt>
                <c:pt idx="2705">
                  <c:v>83.9</c:v>
                </c:pt>
                <c:pt idx="2706">
                  <c:v>83.7</c:v>
                </c:pt>
                <c:pt idx="2707">
                  <c:v>83.5</c:v>
                </c:pt>
                <c:pt idx="2708">
                  <c:v>83.3</c:v>
                </c:pt>
                <c:pt idx="2709">
                  <c:v>83.1</c:v>
                </c:pt>
                <c:pt idx="2710">
                  <c:v>82.9</c:v>
                </c:pt>
                <c:pt idx="2711">
                  <c:v>82.7</c:v>
                </c:pt>
                <c:pt idx="2712">
                  <c:v>82.6</c:v>
                </c:pt>
                <c:pt idx="2713">
                  <c:v>82.5</c:v>
                </c:pt>
                <c:pt idx="2714">
                  <c:v>82.4</c:v>
                </c:pt>
                <c:pt idx="2715">
                  <c:v>82.3</c:v>
                </c:pt>
                <c:pt idx="2716">
                  <c:v>82.2</c:v>
                </c:pt>
                <c:pt idx="2717">
                  <c:v>82.2</c:v>
                </c:pt>
                <c:pt idx="2718">
                  <c:v>82.2</c:v>
                </c:pt>
                <c:pt idx="2719">
                  <c:v>82.2</c:v>
                </c:pt>
                <c:pt idx="2720">
                  <c:v>82.3</c:v>
                </c:pt>
                <c:pt idx="2721">
                  <c:v>82.4</c:v>
                </c:pt>
                <c:pt idx="2722">
                  <c:v>82.4</c:v>
                </c:pt>
                <c:pt idx="2723">
                  <c:v>82.6</c:v>
                </c:pt>
                <c:pt idx="2724">
                  <c:v>82.7</c:v>
                </c:pt>
                <c:pt idx="2725">
                  <c:v>82.8</c:v>
                </c:pt>
                <c:pt idx="2726">
                  <c:v>83</c:v>
                </c:pt>
                <c:pt idx="2727">
                  <c:v>83.1</c:v>
                </c:pt>
                <c:pt idx="2728">
                  <c:v>83.3</c:v>
                </c:pt>
                <c:pt idx="2729">
                  <c:v>83.5</c:v>
                </c:pt>
                <c:pt idx="2730">
                  <c:v>83.7</c:v>
                </c:pt>
                <c:pt idx="2731">
                  <c:v>83.9</c:v>
                </c:pt>
                <c:pt idx="2732">
                  <c:v>84</c:v>
                </c:pt>
                <c:pt idx="2733">
                  <c:v>84.1</c:v>
                </c:pt>
                <c:pt idx="2734">
                  <c:v>84.3</c:v>
                </c:pt>
                <c:pt idx="2735">
                  <c:v>84.4</c:v>
                </c:pt>
                <c:pt idx="2736">
                  <c:v>84.6</c:v>
                </c:pt>
                <c:pt idx="2737">
                  <c:v>84.7</c:v>
                </c:pt>
                <c:pt idx="2738">
                  <c:v>84.7</c:v>
                </c:pt>
                <c:pt idx="2739">
                  <c:v>84.7</c:v>
                </c:pt>
                <c:pt idx="2740">
                  <c:v>84.7</c:v>
                </c:pt>
                <c:pt idx="2741">
                  <c:v>84.6</c:v>
                </c:pt>
                <c:pt idx="2742">
                  <c:v>84.4</c:v>
                </c:pt>
                <c:pt idx="2743">
                  <c:v>84.3</c:v>
                </c:pt>
                <c:pt idx="2744">
                  <c:v>84.1</c:v>
                </c:pt>
                <c:pt idx="2745">
                  <c:v>84</c:v>
                </c:pt>
                <c:pt idx="2746">
                  <c:v>84</c:v>
                </c:pt>
                <c:pt idx="2747">
                  <c:v>83.8</c:v>
                </c:pt>
                <c:pt idx="2748">
                  <c:v>83.7</c:v>
                </c:pt>
                <c:pt idx="2749">
                  <c:v>83.5</c:v>
                </c:pt>
                <c:pt idx="2750">
                  <c:v>83.3</c:v>
                </c:pt>
                <c:pt idx="2751">
                  <c:v>83.1</c:v>
                </c:pt>
                <c:pt idx="2752">
                  <c:v>83</c:v>
                </c:pt>
                <c:pt idx="2753">
                  <c:v>82.8</c:v>
                </c:pt>
                <c:pt idx="2754">
                  <c:v>82.7</c:v>
                </c:pt>
                <c:pt idx="2755">
                  <c:v>82.6</c:v>
                </c:pt>
                <c:pt idx="2756">
                  <c:v>82.5</c:v>
                </c:pt>
                <c:pt idx="2757">
                  <c:v>82.4</c:v>
                </c:pt>
                <c:pt idx="2758">
                  <c:v>82.4</c:v>
                </c:pt>
                <c:pt idx="2759">
                  <c:v>82.4</c:v>
                </c:pt>
                <c:pt idx="2760">
                  <c:v>82.4</c:v>
                </c:pt>
                <c:pt idx="2761">
                  <c:v>82.4</c:v>
                </c:pt>
                <c:pt idx="2762">
                  <c:v>82.5</c:v>
                </c:pt>
                <c:pt idx="2763">
                  <c:v>82.6</c:v>
                </c:pt>
                <c:pt idx="2764">
                  <c:v>82.7</c:v>
                </c:pt>
                <c:pt idx="2765">
                  <c:v>82.9</c:v>
                </c:pt>
                <c:pt idx="2766">
                  <c:v>83.1</c:v>
                </c:pt>
                <c:pt idx="2767">
                  <c:v>83.3</c:v>
                </c:pt>
                <c:pt idx="2768">
                  <c:v>83.4</c:v>
                </c:pt>
                <c:pt idx="2769">
                  <c:v>83.7</c:v>
                </c:pt>
                <c:pt idx="2770">
                  <c:v>83.9</c:v>
                </c:pt>
                <c:pt idx="2771">
                  <c:v>84</c:v>
                </c:pt>
                <c:pt idx="2772">
                  <c:v>84.1</c:v>
                </c:pt>
                <c:pt idx="2773">
                  <c:v>84.2</c:v>
                </c:pt>
                <c:pt idx="2774">
                  <c:v>84.4</c:v>
                </c:pt>
                <c:pt idx="2775">
                  <c:v>84.5</c:v>
                </c:pt>
                <c:pt idx="2776">
                  <c:v>84.6</c:v>
                </c:pt>
                <c:pt idx="2777">
                  <c:v>84.7</c:v>
                </c:pt>
                <c:pt idx="2778">
                  <c:v>84.8</c:v>
                </c:pt>
                <c:pt idx="2779">
                  <c:v>84.8</c:v>
                </c:pt>
                <c:pt idx="2780">
                  <c:v>84.8</c:v>
                </c:pt>
                <c:pt idx="2781">
                  <c:v>84.8</c:v>
                </c:pt>
                <c:pt idx="2782">
                  <c:v>84.8</c:v>
                </c:pt>
                <c:pt idx="2783">
                  <c:v>84.8</c:v>
                </c:pt>
                <c:pt idx="2784">
                  <c:v>84.6</c:v>
                </c:pt>
                <c:pt idx="2785">
                  <c:v>84.4</c:v>
                </c:pt>
                <c:pt idx="2786">
                  <c:v>84.3</c:v>
                </c:pt>
                <c:pt idx="2787">
                  <c:v>84.1</c:v>
                </c:pt>
                <c:pt idx="2788">
                  <c:v>84</c:v>
                </c:pt>
                <c:pt idx="2789">
                  <c:v>83.8</c:v>
                </c:pt>
                <c:pt idx="2790">
                  <c:v>83.6</c:v>
                </c:pt>
                <c:pt idx="2791">
                  <c:v>83.4</c:v>
                </c:pt>
                <c:pt idx="2792">
                  <c:v>83.3</c:v>
                </c:pt>
                <c:pt idx="2793">
                  <c:v>83.1</c:v>
                </c:pt>
                <c:pt idx="2794">
                  <c:v>82.9</c:v>
                </c:pt>
                <c:pt idx="2795">
                  <c:v>82.8</c:v>
                </c:pt>
                <c:pt idx="2796">
                  <c:v>82.7</c:v>
                </c:pt>
                <c:pt idx="2797">
                  <c:v>82.7</c:v>
                </c:pt>
                <c:pt idx="2798">
                  <c:v>82.7</c:v>
                </c:pt>
                <c:pt idx="2799">
                  <c:v>82.6</c:v>
                </c:pt>
                <c:pt idx="2800">
                  <c:v>82.6</c:v>
                </c:pt>
                <c:pt idx="2801">
                  <c:v>82.7</c:v>
                </c:pt>
                <c:pt idx="2802">
                  <c:v>82.7</c:v>
                </c:pt>
                <c:pt idx="2803">
                  <c:v>82.7</c:v>
                </c:pt>
                <c:pt idx="2804">
                  <c:v>82.8</c:v>
                </c:pt>
                <c:pt idx="2805">
                  <c:v>82.9</c:v>
                </c:pt>
                <c:pt idx="2806">
                  <c:v>83.1</c:v>
                </c:pt>
                <c:pt idx="2807">
                  <c:v>83.3</c:v>
                </c:pt>
                <c:pt idx="2808">
                  <c:v>83.4</c:v>
                </c:pt>
                <c:pt idx="2809">
                  <c:v>83.7</c:v>
                </c:pt>
                <c:pt idx="2810">
                  <c:v>83.9</c:v>
                </c:pt>
                <c:pt idx="2811">
                  <c:v>84</c:v>
                </c:pt>
                <c:pt idx="2812">
                  <c:v>84.1</c:v>
                </c:pt>
                <c:pt idx="2813">
                  <c:v>84.4</c:v>
                </c:pt>
                <c:pt idx="2814">
                  <c:v>84.5</c:v>
                </c:pt>
                <c:pt idx="2815">
                  <c:v>84.7</c:v>
                </c:pt>
                <c:pt idx="2816">
                  <c:v>84.8</c:v>
                </c:pt>
                <c:pt idx="2817">
                  <c:v>84.9</c:v>
                </c:pt>
                <c:pt idx="2818">
                  <c:v>85</c:v>
                </c:pt>
                <c:pt idx="2819">
                  <c:v>85</c:v>
                </c:pt>
                <c:pt idx="2820">
                  <c:v>85</c:v>
                </c:pt>
                <c:pt idx="2821">
                  <c:v>85</c:v>
                </c:pt>
                <c:pt idx="2822">
                  <c:v>85</c:v>
                </c:pt>
                <c:pt idx="2823">
                  <c:v>84.9</c:v>
                </c:pt>
                <c:pt idx="2824">
                  <c:v>84.8</c:v>
                </c:pt>
                <c:pt idx="2825">
                  <c:v>84.7</c:v>
                </c:pt>
                <c:pt idx="2826">
                  <c:v>84.5</c:v>
                </c:pt>
                <c:pt idx="2827">
                  <c:v>84.4</c:v>
                </c:pt>
                <c:pt idx="2828">
                  <c:v>84.3</c:v>
                </c:pt>
                <c:pt idx="2829">
                  <c:v>84.1</c:v>
                </c:pt>
                <c:pt idx="2830">
                  <c:v>84</c:v>
                </c:pt>
                <c:pt idx="2831">
                  <c:v>83.8</c:v>
                </c:pt>
                <c:pt idx="2832">
                  <c:v>83.6</c:v>
                </c:pt>
                <c:pt idx="2833">
                  <c:v>83.4</c:v>
                </c:pt>
                <c:pt idx="2834">
                  <c:v>83.3</c:v>
                </c:pt>
                <c:pt idx="2835">
                  <c:v>83.1</c:v>
                </c:pt>
                <c:pt idx="2836">
                  <c:v>83</c:v>
                </c:pt>
                <c:pt idx="2837">
                  <c:v>82.9</c:v>
                </c:pt>
                <c:pt idx="2838">
                  <c:v>82.8</c:v>
                </c:pt>
                <c:pt idx="2839">
                  <c:v>82.8</c:v>
                </c:pt>
                <c:pt idx="2840">
                  <c:v>82.8</c:v>
                </c:pt>
                <c:pt idx="2841">
                  <c:v>82.8</c:v>
                </c:pt>
                <c:pt idx="2842">
                  <c:v>82.8</c:v>
                </c:pt>
                <c:pt idx="2843">
                  <c:v>82.9</c:v>
                </c:pt>
                <c:pt idx="2844">
                  <c:v>83</c:v>
                </c:pt>
                <c:pt idx="2845">
                  <c:v>83.1</c:v>
                </c:pt>
                <c:pt idx="2846">
                  <c:v>83.2</c:v>
                </c:pt>
                <c:pt idx="2847">
                  <c:v>83.4</c:v>
                </c:pt>
                <c:pt idx="2848">
                  <c:v>83.6</c:v>
                </c:pt>
                <c:pt idx="2849">
                  <c:v>83.7</c:v>
                </c:pt>
                <c:pt idx="2850">
                  <c:v>84</c:v>
                </c:pt>
                <c:pt idx="2851">
                  <c:v>84.1</c:v>
                </c:pt>
                <c:pt idx="2852">
                  <c:v>84.2</c:v>
                </c:pt>
                <c:pt idx="2853">
                  <c:v>84.4</c:v>
                </c:pt>
                <c:pt idx="2854">
                  <c:v>84.6</c:v>
                </c:pt>
                <c:pt idx="2855">
                  <c:v>84.8</c:v>
                </c:pt>
                <c:pt idx="2856">
                  <c:v>84.9</c:v>
                </c:pt>
                <c:pt idx="2857">
                  <c:v>85</c:v>
                </c:pt>
                <c:pt idx="2858">
                  <c:v>85.1</c:v>
                </c:pt>
                <c:pt idx="2859">
                  <c:v>85.2</c:v>
                </c:pt>
                <c:pt idx="2860">
                  <c:v>85.2</c:v>
                </c:pt>
                <c:pt idx="2861">
                  <c:v>85.2</c:v>
                </c:pt>
                <c:pt idx="2862">
                  <c:v>85.2</c:v>
                </c:pt>
                <c:pt idx="2863">
                  <c:v>85.1</c:v>
                </c:pt>
                <c:pt idx="2864">
                  <c:v>85.1</c:v>
                </c:pt>
                <c:pt idx="2865">
                  <c:v>85</c:v>
                </c:pt>
                <c:pt idx="2866">
                  <c:v>84.9</c:v>
                </c:pt>
                <c:pt idx="2867">
                  <c:v>84.8</c:v>
                </c:pt>
                <c:pt idx="2868">
                  <c:v>84.6</c:v>
                </c:pt>
                <c:pt idx="2869">
                  <c:v>84.4</c:v>
                </c:pt>
                <c:pt idx="2870">
                  <c:v>84.3</c:v>
                </c:pt>
                <c:pt idx="2871">
                  <c:v>84.1</c:v>
                </c:pt>
                <c:pt idx="2872">
                  <c:v>84</c:v>
                </c:pt>
                <c:pt idx="2873">
                  <c:v>83.8</c:v>
                </c:pt>
                <c:pt idx="2874">
                  <c:v>83.6</c:v>
                </c:pt>
                <c:pt idx="2875">
                  <c:v>83.4</c:v>
                </c:pt>
                <c:pt idx="2876">
                  <c:v>83.3</c:v>
                </c:pt>
                <c:pt idx="2877">
                  <c:v>83.2</c:v>
                </c:pt>
                <c:pt idx="2878">
                  <c:v>83.1</c:v>
                </c:pt>
                <c:pt idx="2879">
                  <c:v>83</c:v>
                </c:pt>
                <c:pt idx="2880">
                  <c:v>83</c:v>
                </c:pt>
                <c:pt idx="2881">
                  <c:v>82.9</c:v>
                </c:pt>
                <c:pt idx="2882">
                  <c:v>83</c:v>
                </c:pt>
                <c:pt idx="2883">
                  <c:v>83</c:v>
                </c:pt>
                <c:pt idx="2884">
                  <c:v>83.1</c:v>
                </c:pt>
                <c:pt idx="2885">
                  <c:v>83.2</c:v>
                </c:pt>
                <c:pt idx="2886">
                  <c:v>83.3</c:v>
                </c:pt>
                <c:pt idx="2887">
                  <c:v>83.5</c:v>
                </c:pt>
                <c:pt idx="2888">
                  <c:v>83.7</c:v>
                </c:pt>
                <c:pt idx="2889">
                  <c:v>83.9</c:v>
                </c:pt>
                <c:pt idx="2890">
                  <c:v>84</c:v>
                </c:pt>
                <c:pt idx="2891">
                  <c:v>84.1</c:v>
                </c:pt>
                <c:pt idx="2892">
                  <c:v>84.3</c:v>
                </c:pt>
                <c:pt idx="2893">
                  <c:v>84.5</c:v>
                </c:pt>
                <c:pt idx="2894">
                  <c:v>84.7</c:v>
                </c:pt>
                <c:pt idx="2895">
                  <c:v>84.9</c:v>
                </c:pt>
                <c:pt idx="2896">
                  <c:v>85</c:v>
                </c:pt>
                <c:pt idx="2897">
                  <c:v>85.1</c:v>
                </c:pt>
                <c:pt idx="2898">
                  <c:v>85.3</c:v>
                </c:pt>
                <c:pt idx="2899">
                  <c:v>85.3</c:v>
                </c:pt>
                <c:pt idx="2900">
                  <c:v>85.4</c:v>
                </c:pt>
                <c:pt idx="2901">
                  <c:v>85.4</c:v>
                </c:pt>
                <c:pt idx="2902">
                  <c:v>85.4</c:v>
                </c:pt>
                <c:pt idx="2903">
                  <c:v>85.4</c:v>
                </c:pt>
                <c:pt idx="2904">
                  <c:v>85.3</c:v>
                </c:pt>
                <c:pt idx="2905">
                  <c:v>85.2</c:v>
                </c:pt>
                <c:pt idx="2906">
                  <c:v>85.1</c:v>
                </c:pt>
                <c:pt idx="2907">
                  <c:v>85</c:v>
                </c:pt>
                <c:pt idx="2908">
                  <c:v>84.9</c:v>
                </c:pt>
                <c:pt idx="2909">
                  <c:v>84.7</c:v>
                </c:pt>
                <c:pt idx="2910">
                  <c:v>84.6</c:v>
                </c:pt>
                <c:pt idx="2911">
                  <c:v>84.4</c:v>
                </c:pt>
                <c:pt idx="2912">
                  <c:v>84.2</c:v>
                </c:pt>
                <c:pt idx="2913">
                  <c:v>84</c:v>
                </c:pt>
                <c:pt idx="2914">
                  <c:v>84</c:v>
                </c:pt>
                <c:pt idx="2915">
                  <c:v>83.8</c:v>
                </c:pt>
                <c:pt idx="2916">
                  <c:v>83.6</c:v>
                </c:pt>
                <c:pt idx="2917">
                  <c:v>83.5</c:v>
                </c:pt>
                <c:pt idx="2918">
                  <c:v>83.4</c:v>
                </c:pt>
                <c:pt idx="2919">
                  <c:v>83.3</c:v>
                </c:pt>
                <c:pt idx="2920">
                  <c:v>83.2</c:v>
                </c:pt>
                <c:pt idx="2921">
                  <c:v>83.1</c:v>
                </c:pt>
                <c:pt idx="2922">
                  <c:v>83.1</c:v>
                </c:pt>
                <c:pt idx="2923">
                  <c:v>83.2</c:v>
                </c:pt>
                <c:pt idx="2924">
                  <c:v>83.2</c:v>
                </c:pt>
                <c:pt idx="2925">
                  <c:v>83.3</c:v>
                </c:pt>
                <c:pt idx="2926">
                  <c:v>83.4</c:v>
                </c:pt>
                <c:pt idx="2927">
                  <c:v>83.6</c:v>
                </c:pt>
                <c:pt idx="2928">
                  <c:v>83.8</c:v>
                </c:pt>
                <c:pt idx="2929">
                  <c:v>83.9</c:v>
                </c:pt>
                <c:pt idx="2930">
                  <c:v>84</c:v>
                </c:pt>
                <c:pt idx="2931">
                  <c:v>84.2</c:v>
                </c:pt>
                <c:pt idx="2932">
                  <c:v>84.4</c:v>
                </c:pt>
                <c:pt idx="2933">
                  <c:v>84.6</c:v>
                </c:pt>
                <c:pt idx="2934">
                  <c:v>84.8</c:v>
                </c:pt>
                <c:pt idx="2935">
                  <c:v>84.9</c:v>
                </c:pt>
                <c:pt idx="2936">
                  <c:v>85.1</c:v>
                </c:pt>
                <c:pt idx="2937">
                  <c:v>85.3</c:v>
                </c:pt>
                <c:pt idx="2938">
                  <c:v>85.4</c:v>
                </c:pt>
                <c:pt idx="2939">
                  <c:v>85.5</c:v>
                </c:pt>
                <c:pt idx="2940">
                  <c:v>85.5</c:v>
                </c:pt>
                <c:pt idx="2941">
                  <c:v>85.6</c:v>
                </c:pt>
                <c:pt idx="2942">
                  <c:v>85.6</c:v>
                </c:pt>
                <c:pt idx="2943">
                  <c:v>85.6</c:v>
                </c:pt>
                <c:pt idx="2944">
                  <c:v>85.5</c:v>
                </c:pt>
                <c:pt idx="2945">
                  <c:v>85.5</c:v>
                </c:pt>
                <c:pt idx="2946">
                  <c:v>85.4</c:v>
                </c:pt>
                <c:pt idx="2947">
                  <c:v>85.3</c:v>
                </c:pt>
                <c:pt idx="2948">
                  <c:v>85.2</c:v>
                </c:pt>
                <c:pt idx="2949">
                  <c:v>85.1</c:v>
                </c:pt>
                <c:pt idx="2950">
                  <c:v>84.9</c:v>
                </c:pt>
                <c:pt idx="2951">
                  <c:v>84.8</c:v>
                </c:pt>
                <c:pt idx="2952">
                  <c:v>84.6</c:v>
                </c:pt>
                <c:pt idx="2953">
                  <c:v>84.4</c:v>
                </c:pt>
                <c:pt idx="2954">
                  <c:v>84.2</c:v>
                </c:pt>
                <c:pt idx="2955">
                  <c:v>84</c:v>
                </c:pt>
                <c:pt idx="2956">
                  <c:v>83.9</c:v>
                </c:pt>
                <c:pt idx="2957">
                  <c:v>83.8</c:v>
                </c:pt>
                <c:pt idx="2958">
                  <c:v>83.6</c:v>
                </c:pt>
                <c:pt idx="2959">
                  <c:v>83.5</c:v>
                </c:pt>
                <c:pt idx="2960">
                  <c:v>83.4</c:v>
                </c:pt>
                <c:pt idx="2961">
                  <c:v>83.4</c:v>
                </c:pt>
                <c:pt idx="2962">
                  <c:v>83.3</c:v>
                </c:pt>
                <c:pt idx="2963">
                  <c:v>83.4</c:v>
                </c:pt>
                <c:pt idx="2964">
                  <c:v>83.4</c:v>
                </c:pt>
                <c:pt idx="2965">
                  <c:v>83.5</c:v>
                </c:pt>
                <c:pt idx="2966">
                  <c:v>83.6</c:v>
                </c:pt>
                <c:pt idx="2967">
                  <c:v>83.7</c:v>
                </c:pt>
                <c:pt idx="2968">
                  <c:v>83.9</c:v>
                </c:pt>
                <c:pt idx="2969">
                  <c:v>84</c:v>
                </c:pt>
                <c:pt idx="2970">
                  <c:v>84.1</c:v>
                </c:pt>
                <c:pt idx="2971">
                  <c:v>84.3</c:v>
                </c:pt>
                <c:pt idx="2972">
                  <c:v>84.4</c:v>
                </c:pt>
                <c:pt idx="2973">
                  <c:v>84.6</c:v>
                </c:pt>
                <c:pt idx="2974">
                  <c:v>84.8</c:v>
                </c:pt>
                <c:pt idx="2975">
                  <c:v>85</c:v>
                </c:pt>
                <c:pt idx="2976">
                  <c:v>85.2</c:v>
                </c:pt>
                <c:pt idx="2977">
                  <c:v>85.4</c:v>
                </c:pt>
                <c:pt idx="2978">
                  <c:v>85.5</c:v>
                </c:pt>
                <c:pt idx="2979">
                  <c:v>85.6</c:v>
                </c:pt>
                <c:pt idx="2980">
                  <c:v>85.7</c:v>
                </c:pt>
                <c:pt idx="2981">
                  <c:v>85.7</c:v>
                </c:pt>
                <c:pt idx="2982">
                  <c:v>85.8</c:v>
                </c:pt>
                <c:pt idx="2983">
                  <c:v>85.8</c:v>
                </c:pt>
                <c:pt idx="2984">
                  <c:v>85.8</c:v>
                </c:pt>
                <c:pt idx="2985">
                  <c:v>85.7</c:v>
                </c:pt>
                <c:pt idx="2986">
                  <c:v>85.7</c:v>
                </c:pt>
                <c:pt idx="2987">
                  <c:v>85.6</c:v>
                </c:pt>
                <c:pt idx="2988">
                  <c:v>85.5</c:v>
                </c:pt>
                <c:pt idx="2989">
                  <c:v>85.4</c:v>
                </c:pt>
                <c:pt idx="2990">
                  <c:v>85.2</c:v>
                </c:pt>
                <c:pt idx="2991">
                  <c:v>85</c:v>
                </c:pt>
                <c:pt idx="2992">
                  <c:v>84.9</c:v>
                </c:pt>
                <c:pt idx="2993">
                  <c:v>84.7</c:v>
                </c:pt>
                <c:pt idx="2994">
                  <c:v>84.6</c:v>
                </c:pt>
                <c:pt idx="2995">
                  <c:v>84.4</c:v>
                </c:pt>
                <c:pt idx="2996">
                  <c:v>84.2</c:v>
                </c:pt>
                <c:pt idx="2997">
                  <c:v>84</c:v>
                </c:pt>
                <c:pt idx="2998">
                  <c:v>84</c:v>
                </c:pt>
                <c:pt idx="2999">
                  <c:v>83.8</c:v>
                </c:pt>
                <c:pt idx="3000">
                  <c:v>83.7</c:v>
                </c:pt>
                <c:pt idx="3001">
                  <c:v>83.6</c:v>
                </c:pt>
                <c:pt idx="3002">
                  <c:v>83.6</c:v>
                </c:pt>
                <c:pt idx="3003">
                  <c:v>83.5</c:v>
                </c:pt>
                <c:pt idx="3004">
                  <c:v>83.6</c:v>
                </c:pt>
                <c:pt idx="3005">
                  <c:v>83.6</c:v>
                </c:pt>
                <c:pt idx="3006">
                  <c:v>83.7</c:v>
                </c:pt>
                <c:pt idx="3007">
                  <c:v>83.8</c:v>
                </c:pt>
                <c:pt idx="3008">
                  <c:v>83.9</c:v>
                </c:pt>
                <c:pt idx="3009">
                  <c:v>84</c:v>
                </c:pt>
                <c:pt idx="3010">
                  <c:v>84.2</c:v>
                </c:pt>
                <c:pt idx="3011">
                  <c:v>84.4</c:v>
                </c:pt>
                <c:pt idx="3012">
                  <c:v>84.5</c:v>
                </c:pt>
                <c:pt idx="3013">
                  <c:v>84.7</c:v>
                </c:pt>
                <c:pt idx="3014">
                  <c:v>84.9</c:v>
                </c:pt>
                <c:pt idx="3015">
                  <c:v>85.2</c:v>
                </c:pt>
                <c:pt idx="3016">
                  <c:v>85.4</c:v>
                </c:pt>
                <c:pt idx="3017">
                  <c:v>85.5</c:v>
                </c:pt>
                <c:pt idx="3018">
                  <c:v>85.6</c:v>
                </c:pt>
                <c:pt idx="3019">
                  <c:v>85.7</c:v>
                </c:pt>
                <c:pt idx="3020">
                  <c:v>85.8</c:v>
                </c:pt>
                <c:pt idx="3021">
                  <c:v>85.9</c:v>
                </c:pt>
                <c:pt idx="3022">
                  <c:v>86</c:v>
                </c:pt>
                <c:pt idx="3023">
                  <c:v>86</c:v>
                </c:pt>
                <c:pt idx="3024">
                  <c:v>86</c:v>
                </c:pt>
                <c:pt idx="3025">
                  <c:v>86</c:v>
                </c:pt>
                <c:pt idx="3026">
                  <c:v>85.9</c:v>
                </c:pt>
                <c:pt idx="3027">
                  <c:v>85.8</c:v>
                </c:pt>
                <c:pt idx="3028">
                  <c:v>85.7</c:v>
                </c:pt>
                <c:pt idx="3029">
                  <c:v>85.6</c:v>
                </c:pt>
                <c:pt idx="3030">
                  <c:v>85.6</c:v>
                </c:pt>
                <c:pt idx="3031">
                  <c:v>85.4</c:v>
                </c:pt>
                <c:pt idx="3032">
                  <c:v>85.2</c:v>
                </c:pt>
                <c:pt idx="3033">
                  <c:v>85</c:v>
                </c:pt>
                <c:pt idx="3034">
                  <c:v>84.8</c:v>
                </c:pt>
                <c:pt idx="3035">
                  <c:v>84.7</c:v>
                </c:pt>
                <c:pt idx="3036">
                  <c:v>84.5</c:v>
                </c:pt>
                <c:pt idx="3037">
                  <c:v>84.3</c:v>
                </c:pt>
                <c:pt idx="3038">
                  <c:v>84.2</c:v>
                </c:pt>
                <c:pt idx="3039">
                  <c:v>84.2</c:v>
                </c:pt>
                <c:pt idx="3040">
                  <c:v>84.1</c:v>
                </c:pt>
                <c:pt idx="3041">
                  <c:v>84</c:v>
                </c:pt>
                <c:pt idx="3042">
                  <c:v>83.9</c:v>
                </c:pt>
                <c:pt idx="3043">
                  <c:v>83.8</c:v>
                </c:pt>
                <c:pt idx="3044">
                  <c:v>83.8</c:v>
                </c:pt>
                <c:pt idx="3045">
                  <c:v>83.7</c:v>
                </c:pt>
                <c:pt idx="3046">
                  <c:v>83.7</c:v>
                </c:pt>
                <c:pt idx="3047">
                  <c:v>83.8</c:v>
                </c:pt>
                <c:pt idx="3048">
                  <c:v>83.9</c:v>
                </c:pt>
                <c:pt idx="3049">
                  <c:v>84</c:v>
                </c:pt>
                <c:pt idx="3050">
                  <c:v>84.2</c:v>
                </c:pt>
                <c:pt idx="3051">
                  <c:v>84.4</c:v>
                </c:pt>
                <c:pt idx="3052">
                  <c:v>84.7</c:v>
                </c:pt>
                <c:pt idx="3053">
                  <c:v>84.9</c:v>
                </c:pt>
                <c:pt idx="3054">
                  <c:v>85.1</c:v>
                </c:pt>
                <c:pt idx="3055">
                  <c:v>85.3</c:v>
                </c:pt>
                <c:pt idx="3056">
                  <c:v>85.5</c:v>
                </c:pt>
                <c:pt idx="3057">
                  <c:v>85.6</c:v>
                </c:pt>
                <c:pt idx="3058">
                  <c:v>85.6</c:v>
                </c:pt>
                <c:pt idx="3059">
                  <c:v>85.8</c:v>
                </c:pt>
                <c:pt idx="3060">
                  <c:v>85.9</c:v>
                </c:pt>
                <c:pt idx="3061">
                  <c:v>86</c:v>
                </c:pt>
                <c:pt idx="3062">
                  <c:v>86.1</c:v>
                </c:pt>
                <c:pt idx="3063">
                  <c:v>86.2</c:v>
                </c:pt>
                <c:pt idx="3064">
                  <c:v>86.2</c:v>
                </c:pt>
                <c:pt idx="3065">
                  <c:v>86.1</c:v>
                </c:pt>
                <c:pt idx="3066">
                  <c:v>86.1</c:v>
                </c:pt>
                <c:pt idx="3067">
                  <c:v>86.1</c:v>
                </c:pt>
                <c:pt idx="3068">
                  <c:v>86</c:v>
                </c:pt>
                <c:pt idx="3069">
                  <c:v>85.9</c:v>
                </c:pt>
                <c:pt idx="3070">
                  <c:v>85.8</c:v>
                </c:pt>
                <c:pt idx="3071">
                  <c:v>85.7</c:v>
                </c:pt>
                <c:pt idx="3072">
                  <c:v>85.6</c:v>
                </c:pt>
                <c:pt idx="3073">
                  <c:v>85.4</c:v>
                </c:pt>
                <c:pt idx="3074">
                  <c:v>85.2</c:v>
                </c:pt>
                <c:pt idx="3075">
                  <c:v>85</c:v>
                </c:pt>
                <c:pt idx="3076">
                  <c:v>84.9</c:v>
                </c:pt>
                <c:pt idx="3077">
                  <c:v>84.7</c:v>
                </c:pt>
                <c:pt idx="3078">
                  <c:v>84.5</c:v>
                </c:pt>
                <c:pt idx="3079">
                  <c:v>84.4</c:v>
                </c:pt>
                <c:pt idx="3080">
                  <c:v>84.2</c:v>
                </c:pt>
                <c:pt idx="3081">
                  <c:v>84.2</c:v>
                </c:pt>
                <c:pt idx="3082">
                  <c:v>84.1</c:v>
                </c:pt>
                <c:pt idx="3083">
                  <c:v>84</c:v>
                </c:pt>
                <c:pt idx="3084">
                  <c:v>84</c:v>
                </c:pt>
                <c:pt idx="3085">
                  <c:v>84</c:v>
                </c:pt>
                <c:pt idx="3086">
                  <c:v>84</c:v>
                </c:pt>
                <c:pt idx="3087">
                  <c:v>84.1</c:v>
                </c:pt>
                <c:pt idx="3088">
                  <c:v>84.1</c:v>
                </c:pt>
                <c:pt idx="3089">
                  <c:v>84.3</c:v>
                </c:pt>
                <c:pt idx="3090">
                  <c:v>84.4</c:v>
                </c:pt>
                <c:pt idx="3091">
                  <c:v>84.6</c:v>
                </c:pt>
                <c:pt idx="3092">
                  <c:v>84.8</c:v>
                </c:pt>
                <c:pt idx="3093">
                  <c:v>84.9</c:v>
                </c:pt>
                <c:pt idx="3094">
                  <c:v>85.1</c:v>
                </c:pt>
                <c:pt idx="3095">
                  <c:v>85.2</c:v>
                </c:pt>
                <c:pt idx="3096">
                  <c:v>85.4</c:v>
                </c:pt>
                <c:pt idx="3097">
                  <c:v>85.6</c:v>
                </c:pt>
                <c:pt idx="3098">
                  <c:v>85.7</c:v>
                </c:pt>
                <c:pt idx="3099">
                  <c:v>85.9</c:v>
                </c:pt>
                <c:pt idx="3100">
                  <c:v>86.1</c:v>
                </c:pt>
                <c:pt idx="3101">
                  <c:v>86.2</c:v>
                </c:pt>
                <c:pt idx="3102">
                  <c:v>86.3</c:v>
                </c:pt>
                <c:pt idx="3103">
                  <c:v>86.3</c:v>
                </c:pt>
                <c:pt idx="3104">
                  <c:v>86.4</c:v>
                </c:pt>
                <c:pt idx="3105">
                  <c:v>86.4</c:v>
                </c:pt>
                <c:pt idx="3106">
                  <c:v>86.4</c:v>
                </c:pt>
                <c:pt idx="3107">
                  <c:v>86.3</c:v>
                </c:pt>
                <c:pt idx="3108">
                  <c:v>86.3</c:v>
                </c:pt>
                <c:pt idx="3109">
                  <c:v>86.2</c:v>
                </c:pt>
                <c:pt idx="3110">
                  <c:v>86.1</c:v>
                </c:pt>
                <c:pt idx="3111">
                  <c:v>86</c:v>
                </c:pt>
                <c:pt idx="3112">
                  <c:v>85.8</c:v>
                </c:pt>
                <c:pt idx="3113">
                  <c:v>85.7</c:v>
                </c:pt>
                <c:pt idx="3114">
                  <c:v>85.5</c:v>
                </c:pt>
                <c:pt idx="3115">
                  <c:v>85.4</c:v>
                </c:pt>
                <c:pt idx="3116">
                  <c:v>85.2</c:v>
                </c:pt>
                <c:pt idx="3117">
                  <c:v>85</c:v>
                </c:pt>
                <c:pt idx="3118">
                  <c:v>84.8</c:v>
                </c:pt>
                <c:pt idx="3119">
                  <c:v>84.6</c:v>
                </c:pt>
                <c:pt idx="3120">
                  <c:v>84.5</c:v>
                </c:pt>
                <c:pt idx="3121">
                  <c:v>84.4</c:v>
                </c:pt>
                <c:pt idx="3122">
                  <c:v>84.3</c:v>
                </c:pt>
                <c:pt idx="3123">
                  <c:v>84.2</c:v>
                </c:pt>
                <c:pt idx="3124">
                  <c:v>84.2</c:v>
                </c:pt>
                <c:pt idx="3125">
                  <c:v>84.2</c:v>
                </c:pt>
                <c:pt idx="3126">
                  <c:v>84.2</c:v>
                </c:pt>
                <c:pt idx="3127">
                  <c:v>84.2</c:v>
                </c:pt>
                <c:pt idx="3128">
                  <c:v>84.3</c:v>
                </c:pt>
                <c:pt idx="3129">
                  <c:v>84.4</c:v>
                </c:pt>
                <c:pt idx="3130">
                  <c:v>84.6</c:v>
                </c:pt>
                <c:pt idx="3131">
                  <c:v>84.7</c:v>
                </c:pt>
                <c:pt idx="3132">
                  <c:v>84.8</c:v>
                </c:pt>
                <c:pt idx="3133">
                  <c:v>85</c:v>
                </c:pt>
                <c:pt idx="3134">
                  <c:v>85.1</c:v>
                </c:pt>
                <c:pt idx="3135">
                  <c:v>85.3</c:v>
                </c:pt>
                <c:pt idx="3136">
                  <c:v>85.5</c:v>
                </c:pt>
                <c:pt idx="3137">
                  <c:v>85.7</c:v>
                </c:pt>
                <c:pt idx="3138">
                  <c:v>85.9</c:v>
                </c:pt>
                <c:pt idx="3139">
                  <c:v>86.1</c:v>
                </c:pt>
                <c:pt idx="3140">
                  <c:v>86.2</c:v>
                </c:pt>
                <c:pt idx="3141">
                  <c:v>86.3</c:v>
                </c:pt>
                <c:pt idx="3142">
                  <c:v>86.4</c:v>
                </c:pt>
                <c:pt idx="3143">
                  <c:v>86.5</c:v>
                </c:pt>
                <c:pt idx="3144">
                  <c:v>86.5</c:v>
                </c:pt>
                <c:pt idx="3145">
                  <c:v>86.6</c:v>
                </c:pt>
                <c:pt idx="3146">
                  <c:v>86.6</c:v>
                </c:pt>
                <c:pt idx="3147">
                  <c:v>86.6</c:v>
                </c:pt>
                <c:pt idx="3148">
                  <c:v>86.5</c:v>
                </c:pt>
                <c:pt idx="3149">
                  <c:v>86.5</c:v>
                </c:pt>
                <c:pt idx="3150">
                  <c:v>86.4</c:v>
                </c:pt>
                <c:pt idx="3151">
                  <c:v>86.3</c:v>
                </c:pt>
                <c:pt idx="3152">
                  <c:v>86.1</c:v>
                </c:pt>
                <c:pt idx="3153">
                  <c:v>86</c:v>
                </c:pt>
                <c:pt idx="3154">
                  <c:v>85.8</c:v>
                </c:pt>
                <c:pt idx="3155">
                  <c:v>85.6</c:v>
                </c:pt>
                <c:pt idx="3156">
                  <c:v>85.5</c:v>
                </c:pt>
                <c:pt idx="3157">
                  <c:v>85.3</c:v>
                </c:pt>
                <c:pt idx="3158">
                  <c:v>85.1</c:v>
                </c:pt>
                <c:pt idx="3159">
                  <c:v>85</c:v>
                </c:pt>
                <c:pt idx="3160">
                  <c:v>84.8</c:v>
                </c:pt>
                <c:pt idx="3161">
                  <c:v>84.7</c:v>
                </c:pt>
                <c:pt idx="3162">
                  <c:v>84.6</c:v>
                </c:pt>
                <c:pt idx="3163">
                  <c:v>84.5</c:v>
                </c:pt>
                <c:pt idx="3164">
                  <c:v>84.4</c:v>
                </c:pt>
                <c:pt idx="3165">
                  <c:v>84.4</c:v>
                </c:pt>
                <c:pt idx="3166">
                  <c:v>84.4</c:v>
                </c:pt>
                <c:pt idx="3167">
                  <c:v>84.4</c:v>
                </c:pt>
                <c:pt idx="3168">
                  <c:v>84.5</c:v>
                </c:pt>
                <c:pt idx="3169">
                  <c:v>84.6</c:v>
                </c:pt>
                <c:pt idx="3170">
                  <c:v>84.7</c:v>
                </c:pt>
                <c:pt idx="3171">
                  <c:v>84.8</c:v>
                </c:pt>
                <c:pt idx="3172">
                  <c:v>84.9</c:v>
                </c:pt>
                <c:pt idx="3173">
                  <c:v>85</c:v>
                </c:pt>
                <c:pt idx="3174">
                  <c:v>85.2</c:v>
                </c:pt>
                <c:pt idx="3175">
                  <c:v>85.4</c:v>
                </c:pt>
                <c:pt idx="3176">
                  <c:v>85.6</c:v>
                </c:pt>
                <c:pt idx="3177">
                  <c:v>85.7</c:v>
                </c:pt>
                <c:pt idx="3178">
                  <c:v>85.9</c:v>
                </c:pt>
                <c:pt idx="3179">
                  <c:v>86.1</c:v>
                </c:pt>
                <c:pt idx="3180">
                  <c:v>86.3</c:v>
                </c:pt>
                <c:pt idx="3181">
                  <c:v>86.4</c:v>
                </c:pt>
                <c:pt idx="3182">
                  <c:v>86.5</c:v>
                </c:pt>
                <c:pt idx="3183">
                  <c:v>86.6</c:v>
                </c:pt>
                <c:pt idx="3184">
                  <c:v>86.7</c:v>
                </c:pt>
                <c:pt idx="3185">
                  <c:v>86.8</c:v>
                </c:pt>
                <c:pt idx="3186">
                  <c:v>86.8</c:v>
                </c:pt>
                <c:pt idx="3187">
                  <c:v>86.7</c:v>
                </c:pt>
                <c:pt idx="3188">
                  <c:v>86.7</c:v>
                </c:pt>
                <c:pt idx="3189">
                  <c:v>86.7</c:v>
                </c:pt>
                <c:pt idx="3190">
                  <c:v>86.6</c:v>
                </c:pt>
                <c:pt idx="3191">
                  <c:v>86.6</c:v>
                </c:pt>
                <c:pt idx="3192">
                  <c:v>86.5</c:v>
                </c:pt>
                <c:pt idx="3193">
                  <c:v>86.4</c:v>
                </c:pt>
                <c:pt idx="3194">
                  <c:v>86.2</c:v>
                </c:pt>
                <c:pt idx="3195">
                  <c:v>86.1</c:v>
                </c:pt>
                <c:pt idx="3196">
                  <c:v>85.8</c:v>
                </c:pt>
                <c:pt idx="3197">
                  <c:v>85.6</c:v>
                </c:pt>
                <c:pt idx="3198">
                  <c:v>85.4</c:v>
                </c:pt>
                <c:pt idx="3199">
                  <c:v>85.2</c:v>
                </c:pt>
                <c:pt idx="3200">
                  <c:v>85</c:v>
                </c:pt>
                <c:pt idx="3201">
                  <c:v>84.9</c:v>
                </c:pt>
                <c:pt idx="3202">
                  <c:v>84.8</c:v>
                </c:pt>
                <c:pt idx="3203">
                  <c:v>84.7</c:v>
                </c:pt>
                <c:pt idx="3204">
                  <c:v>84.7</c:v>
                </c:pt>
                <c:pt idx="3205">
                  <c:v>84.6</c:v>
                </c:pt>
                <c:pt idx="3206">
                  <c:v>84.6</c:v>
                </c:pt>
                <c:pt idx="3207">
                  <c:v>84.6</c:v>
                </c:pt>
                <c:pt idx="3208">
                  <c:v>84.7</c:v>
                </c:pt>
                <c:pt idx="3209">
                  <c:v>84.7</c:v>
                </c:pt>
                <c:pt idx="3210">
                  <c:v>84.8</c:v>
                </c:pt>
                <c:pt idx="3211">
                  <c:v>84.9</c:v>
                </c:pt>
                <c:pt idx="3212">
                  <c:v>85</c:v>
                </c:pt>
                <c:pt idx="3213">
                  <c:v>85.1</c:v>
                </c:pt>
                <c:pt idx="3214">
                  <c:v>85.3</c:v>
                </c:pt>
                <c:pt idx="3215">
                  <c:v>85.4</c:v>
                </c:pt>
                <c:pt idx="3216">
                  <c:v>85.5</c:v>
                </c:pt>
                <c:pt idx="3217">
                  <c:v>85.7</c:v>
                </c:pt>
                <c:pt idx="3218">
                  <c:v>85.9</c:v>
                </c:pt>
                <c:pt idx="3219">
                  <c:v>86.2</c:v>
                </c:pt>
                <c:pt idx="3220">
                  <c:v>86.4</c:v>
                </c:pt>
                <c:pt idx="3221">
                  <c:v>86.6</c:v>
                </c:pt>
                <c:pt idx="3222">
                  <c:v>86.8</c:v>
                </c:pt>
                <c:pt idx="3223">
                  <c:v>86.9</c:v>
                </c:pt>
                <c:pt idx="3224">
                  <c:v>86.9</c:v>
                </c:pt>
                <c:pt idx="3225">
                  <c:v>87</c:v>
                </c:pt>
                <c:pt idx="3226">
                  <c:v>87</c:v>
                </c:pt>
                <c:pt idx="3227">
                  <c:v>87</c:v>
                </c:pt>
                <c:pt idx="3228">
                  <c:v>87</c:v>
                </c:pt>
                <c:pt idx="3229">
                  <c:v>87</c:v>
                </c:pt>
                <c:pt idx="3230">
                  <c:v>86.9</c:v>
                </c:pt>
                <c:pt idx="3231">
                  <c:v>86.8</c:v>
                </c:pt>
                <c:pt idx="3232">
                  <c:v>86.6</c:v>
                </c:pt>
                <c:pt idx="3233">
                  <c:v>86.5</c:v>
                </c:pt>
                <c:pt idx="3234">
                  <c:v>86.4</c:v>
                </c:pt>
                <c:pt idx="3235">
                  <c:v>86.3</c:v>
                </c:pt>
                <c:pt idx="3236">
                  <c:v>86.1</c:v>
                </c:pt>
                <c:pt idx="3237">
                  <c:v>86</c:v>
                </c:pt>
                <c:pt idx="3238">
                  <c:v>85.8</c:v>
                </c:pt>
                <c:pt idx="3239">
                  <c:v>85.6</c:v>
                </c:pt>
                <c:pt idx="3240">
                  <c:v>85.4</c:v>
                </c:pt>
                <c:pt idx="3241">
                  <c:v>85.3</c:v>
                </c:pt>
                <c:pt idx="3242">
                  <c:v>85.1</c:v>
                </c:pt>
                <c:pt idx="3243">
                  <c:v>85</c:v>
                </c:pt>
                <c:pt idx="3244">
                  <c:v>85</c:v>
                </c:pt>
                <c:pt idx="3245">
                  <c:v>84.9</c:v>
                </c:pt>
                <c:pt idx="3246">
                  <c:v>84.9</c:v>
                </c:pt>
                <c:pt idx="3247">
                  <c:v>84.9</c:v>
                </c:pt>
                <c:pt idx="3248">
                  <c:v>84.9</c:v>
                </c:pt>
                <c:pt idx="3249">
                  <c:v>84.9</c:v>
                </c:pt>
                <c:pt idx="3250">
                  <c:v>84.9</c:v>
                </c:pt>
                <c:pt idx="3251">
                  <c:v>85</c:v>
                </c:pt>
                <c:pt idx="3252">
                  <c:v>85</c:v>
                </c:pt>
                <c:pt idx="3253">
                  <c:v>85.2</c:v>
                </c:pt>
                <c:pt idx="3254">
                  <c:v>85.3</c:v>
                </c:pt>
                <c:pt idx="3255">
                  <c:v>85.5</c:v>
                </c:pt>
                <c:pt idx="3256">
                  <c:v>85.7</c:v>
                </c:pt>
                <c:pt idx="3257">
                  <c:v>85.9</c:v>
                </c:pt>
                <c:pt idx="3258">
                  <c:v>86.1</c:v>
                </c:pt>
                <c:pt idx="3259">
                  <c:v>86.3</c:v>
                </c:pt>
                <c:pt idx="3260">
                  <c:v>86.4</c:v>
                </c:pt>
                <c:pt idx="3261">
                  <c:v>86.6</c:v>
                </c:pt>
                <c:pt idx="3262">
                  <c:v>86.8</c:v>
                </c:pt>
                <c:pt idx="3263">
                  <c:v>86.9</c:v>
                </c:pt>
                <c:pt idx="3264">
                  <c:v>87.1</c:v>
                </c:pt>
                <c:pt idx="3265">
                  <c:v>87.2</c:v>
                </c:pt>
                <c:pt idx="3266">
                  <c:v>87.2</c:v>
                </c:pt>
                <c:pt idx="3267">
                  <c:v>87.2</c:v>
                </c:pt>
                <c:pt idx="3268">
                  <c:v>87.1</c:v>
                </c:pt>
                <c:pt idx="3269">
                  <c:v>87.1</c:v>
                </c:pt>
                <c:pt idx="3270">
                  <c:v>87</c:v>
                </c:pt>
                <c:pt idx="3271">
                  <c:v>87</c:v>
                </c:pt>
                <c:pt idx="3272">
                  <c:v>86.9</c:v>
                </c:pt>
                <c:pt idx="3273">
                  <c:v>86.8</c:v>
                </c:pt>
                <c:pt idx="3274">
                  <c:v>86.7</c:v>
                </c:pt>
                <c:pt idx="3275">
                  <c:v>86.7</c:v>
                </c:pt>
                <c:pt idx="3276">
                  <c:v>86.6</c:v>
                </c:pt>
                <c:pt idx="3277">
                  <c:v>86.4</c:v>
                </c:pt>
                <c:pt idx="3278">
                  <c:v>86.2</c:v>
                </c:pt>
                <c:pt idx="3279">
                  <c:v>86</c:v>
                </c:pt>
                <c:pt idx="3280">
                  <c:v>85.8</c:v>
                </c:pt>
                <c:pt idx="3281">
                  <c:v>85.6</c:v>
                </c:pt>
                <c:pt idx="3282">
                  <c:v>85.4</c:v>
                </c:pt>
                <c:pt idx="3283">
                  <c:v>85.3</c:v>
                </c:pt>
                <c:pt idx="3284">
                  <c:v>85.1</c:v>
                </c:pt>
                <c:pt idx="3285">
                  <c:v>85</c:v>
                </c:pt>
                <c:pt idx="3286">
                  <c:v>85</c:v>
                </c:pt>
                <c:pt idx="3287">
                  <c:v>85</c:v>
                </c:pt>
                <c:pt idx="3288">
                  <c:v>85</c:v>
                </c:pt>
                <c:pt idx="3289">
                  <c:v>85</c:v>
                </c:pt>
                <c:pt idx="3290">
                  <c:v>85</c:v>
                </c:pt>
                <c:pt idx="3291">
                  <c:v>85.1</c:v>
                </c:pt>
                <c:pt idx="3292">
                  <c:v>85.3</c:v>
                </c:pt>
                <c:pt idx="3293">
                  <c:v>85.4</c:v>
                </c:pt>
                <c:pt idx="3294">
                  <c:v>85.5</c:v>
                </c:pt>
                <c:pt idx="3295">
                  <c:v>85.7</c:v>
                </c:pt>
                <c:pt idx="3296">
                  <c:v>85.8</c:v>
                </c:pt>
                <c:pt idx="3297">
                  <c:v>86</c:v>
                </c:pt>
                <c:pt idx="3298">
                  <c:v>86.2</c:v>
                </c:pt>
                <c:pt idx="3299">
                  <c:v>86.3</c:v>
                </c:pt>
                <c:pt idx="3300">
                  <c:v>86.5</c:v>
                </c:pt>
                <c:pt idx="3301">
                  <c:v>86.6</c:v>
                </c:pt>
                <c:pt idx="3302">
                  <c:v>86.8</c:v>
                </c:pt>
                <c:pt idx="3303">
                  <c:v>86.9</c:v>
                </c:pt>
                <c:pt idx="3304">
                  <c:v>87.1</c:v>
                </c:pt>
                <c:pt idx="3305">
                  <c:v>87.2</c:v>
                </c:pt>
                <c:pt idx="3306">
                  <c:v>87.3</c:v>
                </c:pt>
                <c:pt idx="3307">
                  <c:v>87.4</c:v>
                </c:pt>
                <c:pt idx="3308">
                  <c:v>87.4</c:v>
                </c:pt>
                <c:pt idx="3309">
                  <c:v>87.5</c:v>
                </c:pt>
                <c:pt idx="3310">
                  <c:v>87.4</c:v>
                </c:pt>
                <c:pt idx="3311">
                  <c:v>87.4</c:v>
                </c:pt>
                <c:pt idx="3312">
                  <c:v>87.3</c:v>
                </c:pt>
                <c:pt idx="3313">
                  <c:v>87.2</c:v>
                </c:pt>
                <c:pt idx="3314">
                  <c:v>87</c:v>
                </c:pt>
                <c:pt idx="3315">
                  <c:v>86.9</c:v>
                </c:pt>
                <c:pt idx="3316">
                  <c:v>86.7</c:v>
                </c:pt>
                <c:pt idx="3317">
                  <c:v>86.6</c:v>
                </c:pt>
                <c:pt idx="3318">
                  <c:v>86.4</c:v>
                </c:pt>
                <c:pt idx="3319">
                  <c:v>86.3</c:v>
                </c:pt>
                <c:pt idx="3320">
                  <c:v>86.1</c:v>
                </c:pt>
                <c:pt idx="3321">
                  <c:v>86</c:v>
                </c:pt>
                <c:pt idx="3322">
                  <c:v>85.8</c:v>
                </c:pt>
                <c:pt idx="3323">
                  <c:v>85.6</c:v>
                </c:pt>
                <c:pt idx="3324">
                  <c:v>85.5</c:v>
                </c:pt>
                <c:pt idx="3325">
                  <c:v>85.4</c:v>
                </c:pt>
                <c:pt idx="3326">
                  <c:v>85.2</c:v>
                </c:pt>
                <c:pt idx="3327">
                  <c:v>85.1</c:v>
                </c:pt>
                <c:pt idx="3328">
                  <c:v>85.1</c:v>
                </c:pt>
                <c:pt idx="3329">
                  <c:v>85.1</c:v>
                </c:pt>
                <c:pt idx="3330">
                  <c:v>85.2</c:v>
                </c:pt>
                <c:pt idx="3331">
                  <c:v>85.3</c:v>
                </c:pt>
                <c:pt idx="3332">
                  <c:v>85.4</c:v>
                </c:pt>
                <c:pt idx="3333">
                  <c:v>85.5</c:v>
                </c:pt>
                <c:pt idx="3334">
                  <c:v>85.6</c:v>
                </c:pt>
                <c:pt idx="3335">
                  <c:v>85.8</c:v>
                </c:pt>
                <c:pt idx="3336">
                  <c:v>85.9</c:v>
                </c:pt>
                <c:pt idx="3337">
                  <c:v>86.1</c:v>
                </c:pt>
                <c:pt idx="3338">
                  <c:v>86.3</c:v>
                </c:pt>
                <c:pt idx="3339">
                  <c:v>86.4</c:v>
                </c:pt>
                <c:pt idx="3340">
                  <c:v>86.5</c:v>
                </c:pt>
                <c:pt idx="3341">
                  <c:v>86.7</c:v>
                </c:pt>
                <c:pt idx="3342">
                  <c:v>86.9</c:v>
                </c:pt>
                <c:pt idx="3343">
                  <c:v>87</c:v>
                </c:pt>
                <c:pt idx="3344">
                  <c:v>87.1</c:v>
                </c:pt>
                <c:pt idx="3345">
                  <c:v>87.3</c:v>
                </c:pt>
                <c:pt idx="3346">
                  <c:v>87.4</c:v>
                </c:pt>
                <c:pt idx="3347">
                  <c:v>87.5</c:v>
                </c:pt>
                <c:pt idx="3348">
                  <c:v>87.6</c:v>
                </c:pt>
                <c:pt idx="3349">
                  <c:v>87.7</c:v>
                </c:pt>
                <c:pt idx="3350">
                  <c:v>87.7</c:v>
                </c:pt>
                <c:pt idx="3351">
                  <c:v>87.6</c:v>
                </c:pt>
                <c:pt idx="3352">
                  <c:v>87.5</c:v>
                </c:pt>
                <c:pt idx="3353">
                  <c:v>87.4</c:v>
                </c:pt>
                <c:pt idx="3354">
                  <c:v>87.3</c:v>
                </c:pt>
                <c:pt idx="3355">
                  <c:v>87.2</c:v>
                </c:pt>
                <c:pt idx="3356">
                  <c:v>87.1</c:v>
                </c:pt>
                <c:pt idx="3357">
                  <c:v>86.9</c:v>
                </c:pt>
                <c:pt idx="3358">
                  <c:v>86.8</c:v>
                </c:pt>
                <c:pt idx="3359">
                  <c:v>86.6</c:v>
                </c:pt>
                <c:pt idx="3360">
                  <c:v>86.4</c:v>
                </c:pt>
                <c:pt idx="3361">
                  <c:v>86.2</c:v>
                </c:pt>
                <c:pt idx="3362">
                  <c:v>86.1</c:v>
                </c:pt>
                <c:pt idx="3363">
                  <c:v>85.9</c:v>
                </c:pt>
                <c:pt idx="3364">
                  <c:v>85.7</c:v>
                </c:pt>
                <c:pt idx="3365">
                  <c:v>85.6</c:v>
                </c:pt>
                <c:pt idx="3366">
                  <c:v>85.6</c:v>
                </c:pt>
                <c:pt idx="3367">
                  <c:v>85.5</c:v>
                </c:pt>
                <c:pt idx="3368">
                  <c:v>85.4</c:v>
                </c:pt>
                <c:pt idx="3369">
                  <c:v>85.4</c:v>
                </c:pt>
                <c:pt idx="3370">
                  <c:v>85.4</c:v>
                </c:pt>
                <c:pt idx="3371">
                  <c:v>85.5</c:v>
                </c:pt>
                <c:pt idx="3372">
                  <c:v>85.5</c:v>
                </c:pt>
                <c:pt idx="3373">
                  <c:v>85.6</c:v>
                </c:pt>
                <c:pt idx="3374">
                  <c:v>85.7</c:v>
                </c:pt>
                <c:pt idx="3375">
                  <c:v>85.8</c:v>
                </c:pt>
                <c:pt idx="3376">
                  <c:v>86</c:v>
                </c:pt>
                <c:pt idx="3377">
                  <c:v>86.1</c:v>
                </c:pt>
                <c:pt idx="3378">
                  <c:v>86.3</c:v>
                </c:pt>
                <c:pt idx="3379">
                  <c:v>86.5</c:v>
                </c:pt>
                <c:pt idx="3380">
                  <c:v>86.7</c:v>
                </c:pt>
                <c:pt idx="3381">
                  <c:v>86.9</c:v>
                </c:pt>
                <c:pt idx="3382">
                  <c:v>87</c:v>
                </c:pt>
                <c:pt idx="3383">
                  <c:v>87.2</c:v>
                </c:pt>
                <c:pt idx="3384">
                  <c:v>87.3</c:v>
                </c:pt>
                <c:pt idx="3385">
                  <c:v>87.4</c:v>
                </c:pt>
                <c:pt idx="3386">
                  <c:v>87.6</c:v>
                </c:pt>
                <c:pt idx="3387">
                  <c:v>87.7</c:v>
                </c:pt>
                <c:pt idx="3388">
                  <c:v>87.7</c:v>
                </c:pt>
                <c:pt idx="3389">
                  <c:v>87.8</c:v>
                </c:pt>
                <c:pt idx="3390">
                  <c:v>87.8</c:v>
                </c:pt>
                <c:pt idx="3391">
                  <c:v>87.8</c:v>
                </c:pt>
                <c:pt idx="3392">
                  <c:v>87.7</c:v>
                </c:pt>
                <c:pt idx="3393">
                  <c:v>87.7</c:v>
                </c:pt>
                <c:pt idx="3394">
                  <c:v>87.6</c:v>
                </c:pt>
                <c:pt idx="3395">
                  <c:v>87.5</c:v>
                </c:pt>
                <c:pt idx="3396">
                  <c:v>87.4</c:v>
                </c:pt>
                <c:pt idx="3397">
                  <c:v>87.3</c:v>
                </c:pt>
                <c:pt idx="3398">
                  <c:v>87.1</c:v>
                </c:pt>
                <c:pt idx="3399">
                  <c:v>87</c:v>
                </c:pt>
                <c:pt idx="3400">
                  <c:v>86.7</c:v>
                </c:pt>
                <c:pt idx="3401">
                  <c:v>86.5</c:v>
                </c:pt>
                <c:pt idx="3402">
                  <c:v>86.3</c:v>
                </c:pt>
                <c:pt idx="3403">
                  <c:v>86.2</c:v>
                </c:pt>
                <c:pt idx="3404">
                  <c:v>86</c:v>
                </c:pt>
                <c:pt idx="3405">
                  <c:v>85.9</c:v>
                </c:pt>
                <c:pt idx="3406">
                  <c:v>85.8</c:v>
                </c:pt>
                <c:pt idx="3407">
                  <c:v>85.7</c:v>
                </c:pt>
                <c:pt idx="3408">
                  <c:v>85.6</c:v>
                </c:pt>
                <c:pt idx="3409">
                  <c:v>85.6</c:v>
                </c:pt>
                <c:pt idx="3410">
                  <c:v>85.6</c:v>
                </c:pt>
                <c:pt idx="3411">
                  <c:v>85.6</c:v>
                </c:pt>
                <c:pt idx="3412">
                  <c:v>85.6</c:v>
                </c:pt>
                <c:pt idx="3413">
                  <c:v>85.7</c:v>
                </c:pt>
                <c:pt idx="3414">
                  <c:v>85.8</c:v>
                </c:pt>
                <c:pt idx="3415">
                  <c:v>86</c:v>
                </c:pt>
                <c:pt idx="3416">
                  <c:v>86.1</c:v>
                </c:pt>
                <c:pt idx="3417">
                  <c:v>86.3</c:v>
                </c:pt>
                <c:pt idx="3418">
                  <c:v>86.4</c:v>
                </c:pt>
                <c:pt idx="3419">
                  <c:v>86.6</c:v>
                </c:pt>
                <c:pt idx="3420">
                  <c:v>86.7</c:v>
                </c:pt>
                <c:pt idx="3421">
                  <c:v>86.9</c:v>
                </c:pt>
                <c:pt idx="3422">
                  <c:v>87</c:v>
                </c:pt>
                <c:pt idx="3423">
                  <c:v>87.2</c:v>
                </c:pt>
                <c:pt idx="3424">
                  <c:v>87.3</c:v>
                </c:pt>
                <c:pt idx="3425">
                  <c:v>87.5</c:v>
                </c:pt>
                <c:pt idx="3426">
                  <c:v>87.7</c:v>
                </c:pt>
                <c:pt idx="3427">
                  <c:v>87.9</c:v>
                </c:pt>
                <c:pt idx="3428">
                  <c:v>87.9</c:v>
                </c:pt>
                <c:pt idx="3429">
                  <c:v>88</c:v>
                </c:pt>
                <c:pt idx="3430">
                  <c:v>88</c:v>
                </c:pt>
                <c:pt idx="3431">
                  <c:v>88</c:v>
                </c:pt>
                <c:pt idx="3432">
                  <c:v>88</c:v>
                </c:pt>
                <c:pt idx="3433">
                  <c:v>88</c:v>
                </c:pt>
                <c:pt idx="3434">
                  <c:v>87.9</c:v>
                </c:pt>
                <c:pt idx="3435">
                  <c:v>87.8</c:v>
                </c:pt>
                <c:pt idx="3436">
                  <c:v>87.6</c:v>
                </c:pt>
                <c:pt idx="3437">
                  <c:v>87.5</c:v>
                </c:pt>
                <c:pt idx="3438">
                  <c:v>87.3</c:v>
                </c:pt>
                <c:pt idx="3439">
                  <c:v>87.2</c:v>
                </c:pt>
                <c:pt idx="3440">
                  <c:v>87.1</c:v>
                </c:pt>
                <c:pt idx="3441">
                  <c:v>86.8</c:v>
                </c:pt>
                <c:pt idx="3442">
                  <c:v>86.6</c:v>
                </c:pt>
                <c:pt idx="3443">
                  <c:v>86.5</c:v>
                </c:pt>
                <c:pt idx="3444">
                  <c:v>86.4</c:v>
                </c:pt>
                <c:pt idx="3445">
                  <c:v>86.3</c:v>
                </c:pt>
                <c:pt idx="3446">
                  <c:v>86.2</c:v>
                </c:pt>
                <c:pt idx="3447">
                  <c:v>86.1</c:v>
                </c:pt>
                <c:pt idx="3448">
                  <c:v>86</c:v>
                </c:pt>
                <c:pt idx="3449">
                  <c:v>85.9</c:v>
                </c:pt>
                <c:pt idx="3450">
                  <c:v>85.8</c:v>
                </c:pt>
                <c:pt idx="3451">
                  <c:v>85.8</c:v>
                </c:pt>
                <c:pt idx="3452">
                  <c:v>85.8</c:v>
                </c:pt>
                <c:pt idx="3453">
                  <c:v>85.8</c:v>
                </c:pt>
                <c:pt idx="3454">
                  <c:v>85.9</c:v>
                </c:pt>
                <c:pt idx="3455">
                  <c:v>86</c:v>
                </c:pt>
                <c:pt idx="3456">
                  <c:v>86.1</c:v>
                </c:pt>
                <c:pt idx="3457">
                  <c:v>86.3</c:v>
                </c:pt>
                <c:pt idx="3458">
                  <c:v>86.5</c:v>
                </c:pt>
                <c:pt idx="3459">
                  <c:v>86.6</c:v>
                </c:pt>
                <c:pt idx="3460">
                  <c:v>86.8</c:v>
                </c:pt>
                <c:pt idx="3461">
                  <c:v>87</c:v>
                </c:pt>
                <c:pt idx="3462">
                  <c:v>87.1</c:v>
                </c:pt>
                <c:pt idx="3463">
                  <c:v>87.3</c:v>
                </c:pt>
                <c:pt idx="3464">
                  <c:v>87.5</c:v>
                </c:pt>
                <c:pt idx="3465">
                  <c:v>87.7</c:v>
                </c:pt>
                <c:pt idx="3466">
                  <c:v>87.8</c:v>
                </c:pt>
                <c:pt idx="3467">
                  <c:v>87.9</c:v>
                </c:pt>
                <c:pt idx="3468">
                  <c:v>88.1</c:v>
                </c:pt>
                <c:pt idx="3469">
                  <c:v>88.1</c:v>
                </c:pt>
                <c:pt idx="3470">
                  <c:v>88.2</c:v>
                </c:pt>
                <c:pt idx="3471">
                  <c:v>88.2</c:v>
                </c:pt>
                <c:pt idx="3472">
                  <c:v>88.2</c:v>
                </c:pt>
                <c:pt idx="3473">
                  <c:v>88.2</c:v>
                </c:pt>
                <c:pt idx="3474">
                  <c:v>88.1</c:v>
                </c:pt>
                <c:pt idx="3475">
                  <c:v>88</c:v>
                </c:pt>
                <c:pt idx="3476">
                  <c:v>87.9</c:v>
                </c:pt>
                <c:pt idx="3477">
                  <c:v>87.8</c:v>
                </c:pt>
                <c:pt idx="3478">
                  <c:v>87.7</c:v>
                </c:pt>
                <c:pt idx="3479">
                  <c:v>87.5</c:v>
                </c:pt>
                <c:pt idx="3480">
                  <c:v>87.3</c:v>
                </c:pt>
                <c:pt idx="3481">
                  <c:v>87.1</c:v>
                </c:pt>
                <c:pt idx="3482">
                  <c:v>87</c:v>
                </c:pt>
                <c:pt idx="3483">
                  <c:v>86.9</c:v>
                </c:pt>
                <c:pt idx="3484">
                  <c:v>86.7</c:v>
                </c:pt>
                <c:pt idx="3485">
                  <c:v>86.6</c:v>
                </c:pt>
                <c:pt idx="3486">
                  <c:v>86.4</c:v>
                </c:pt>
                <c:pt idx="3487">
                  <c:v>86.3</c:v>
                </c:pt>
                <c:pt idx="3488">
                  <c:v>86.2</c:v>
                </c:pt>
                <c:pt idx="3489">
                  <c:v>86.1</c:v>
                </c:pt>
                <c:pt idx="3490">
                  <c:v>86</c:v>
                </c:pt>
                <c:pt idx="3491">
                  <c:v>86</c:v>
                </c:pt>
                <c:pt idx="3492">
                  <c:v>86</c:v>
                </c:pt>
                <c:pt idx="3493">
                  <c:v>86</c:v>
                </c:pt>
                <c:pt idx="3494">
                  <c:v>86.1</c:v>
                </c:pt>
                <c:pt idx="3495">
                  <c:v>86.2</c:v>
                </c:pt>
                <c:pt idx="3496">
                  <c:v>86.3</c:v>
                </c:pt>
                <c:pt idx="3497">
                  <c:v>86.4</c:v>
                </c:pt>
                <c:pt idx="3498">
                  <c:v>86.5</c:v>
                </c:pt>
                <c:pt idx="3499">
                  <c:v>86.7</c:v>
                </c:pt>
                <c:pt idx="3500">
                  <c:v>86.9</c:v>
                </c:pt>
                <c:pt idx="3501">
                  <c:v>87.1</c:v>
                </c:pt>
                <c:pt idx="3502">
                  <c:v>87.2</c:v>
                </c:pt>
                <c:pt idx="3503">
                  <c:v>87.4</c:v>
                </c:pt>
                <c:pt idx="3504">
                  <c:v>87.6</c:v>
                </c:pt>
                <c:pt idx="3505">
                  <c:v>87.7</c:v>
                </c:pt>
                <c:pt idx="3506">
                  <c:v>87.9</c:v>
                </c:pt>
                <c:pt idx="3507">
                  <c:v>88</c:v>
                </c:pt>
                <c:pt idx="3508">
                  <c:v>88.1</c:v>
                </c:pt>
                <c:pt idx="3509">
                  <c:v>88.2</c:v>
                </c:pt>
                <c:pt idx="3510">
                  <c:v>88.3</c:v>
                </c:pt>
                <c:pt idx="3511">
                  <c:v>88.4</c:v>
                </c:pt>
                <c:pt idx="3512">
                  <c:v>88.4</c:v>
                </c:pt>
                <c:pt idx="3513">
                  <c:v>88.4</c:v>
                </c:pt>
                <c:pt idx="3514">
                  <c:v>88.4</c:v>
                </c:pt>
                <c:pt idx="3515">
                  <c:v>88.4</c:v>
                </c:pt>
                <c:pt idx="3516">
                  <c:v>88.3</c:v>
                </c:pt>
                <c:pt idx="3517">
                  <c:v>88.2</c:v>
                </c:pt>
                <c:pt idx="3518">
                  <c:v>88</c:v>
                </c:pt>
                <c:pt idx="3519">
                  <c:v>87.9</c:v>
                </c:pt>
                <c:pt idx="3520">
                  <c:v>87.7</c:v>
                </c:pt>
                <c:pt idx="3521">
                  <c:v>87.5</c:v>
                </c:pt>
                <c:pt idx="3522">
                  <c:v>87.3</c:v>
                </c:pt>
                <c:pt idx="3523">
                  <c:v>87.1</c:v>
                </c:pt>
                <c:pt idx="3524">
                  <c:v>87</c:v>
                </c:pt>
                <c:pt idx="3525">
                  <c:v>86.8</c:v>
                </c:pt>
                <c:pt idx="3526">
                  <c:v>86.7</c:v>
                </c:pt>
                <c:pt idx="3527">
                  <c:v>86.5</c:v>
                </c:pt>
                <c:pt idx="3528">
                  <c:v>86.4</c:v>
                </c:pt>
                <c:pt idx="3529">
                  <c:v>86.3</c:v>
                </c:pt>
                <c:pt idx="3530">
                  <c:v>86.3</c:v>
                </c:pt>
                <c:pt idx="3531">
                  <c:v>86.2</c:v>
                </c:pt>
                <c:pt idx="3532">
                  <c:v>86.2</c:v>
                </c:pt>
                <c:pt idx="3533">
                  <c:v>86.2</c:v>
                </c:pt>
                <c:pt idx="3534">
                  <c:v>86.3</c:v>
                </c:pt>
                <c:pt idx="3535">
                  <c:v>86.3</c:v>
                </c:pt>
                <c:pt idx="3536">
                  <c:v>86.4</c:v>
                </c:pt>
                <c:pt idx="3537">
                  <c:v>86.5</c:v>
                </c:pt>
                <c:pt idx="3538">
                  <c:v>86.6</c:v>
                </c:pt>
                <c:pt idx="3539">
                  <c:v>86.7</c:v>
                </c:pt>
                <c:pt idx="3540">
                  <c:v>86.9</c:v>
                </c:pt>
                <c:pt idx="3541">
                  <c:v>87.1</c:v>
                </c:pt>
                <c:pt idx="3542">
                  <c:v>87.3</c:v>
                </c:pt>
                <c:pt idx="3543">
                  <c:v>87.5</c:v>
                </c:pt>
                <c:pt idx="3544">
                  <c:v>87.7</c:v>
                </c:pt>
                <c:pt idx="3545">
                  <c:v>87.9</c:v>
                </c:pt>
                <c:pt idx="3546">
                  <c:v>88</c:v>
                </c:pt>
                <c:pt idx="3547">
                  <c:v>88.2</c:v>
                </c:pt>
                <c:pt idx="3548">
                  <c:v>88.3</c:v>
                </c:pt>
                <c:pt idx="3549">
                  <c:v>88.4</c:v>
                </c:pt>
                <c:pt idx="3550">
                  <c:v>88.5</c:v>
                </c:pt>
                <c:pt idx="3551">
                  <c:v>88.6</c:v>
                </c:pt>
                <c:pt idx="3552">
                  <c:v>88.6</c:v>
                </c:pt>
                <c:pt idx="3553">
                  <c:v>88.6</c:v>
                </c:pt>
                <c:pt idx="3554">
                  <c:v>88.6</c:v>
                </c:pt>
                <c:pt idx="3555">
                  <c:v>88.6</c:v>
                </c:pt>
                <c:pt idx="3556">
                  <c:v>88.5</c:v>
                </c:pt>
                <c:pt idx="3557">
                  <c:v>88.3</c:v>
                </c:pt>
                <c:pt idx="3558">
                  <c:v>88.2</c:v>
                </c:pt>
                <c:pt idx="3559">
                  <c:v>88.1</c:v>
                </c:pt>
                <c:pt idx="3560">
                  <c:v>87.9</c:v>
                </c:pt>
                <c:pt idx="3561">
                  <c:v>87.8</c:v>
                </c:pt>
                <c:pt idx="3562">
                  <c:v>87.7</c:v>
                </c:pt>
                <c:pt idx="3563">
                  <c:v>87.5</c:v>
                </c:pt>
                <c:pt idx="3564">
                  <c:v>87.3</c:v>
                </c:pt>
                <c:pt idx="3565">
                  <c:v>87.2</c:v>
                </c:pt>
                <c:pt idx="3566">
                  <c:v>87</c:v>
                </c:pt>
                <c:pt idx="3567">
                  <c:v>86.9</c:v>
                </c:pt>
                <c:pt idx="3568">
                  <c:v>86.7</c:v>
                </c:pt>
                <c:pt idx="3569">
                  <c:v>86.6</c:v>
                </c:pt>
                <c:pt idx="3570">
                  <c:v>86.5</c:v>
                </c:pt>
                <c:pt idx="3571">
                  <c:v>86.4</c:v>
                </c:pt>
                <c:pt idx="3572">
                  <c:v>86.3</c:v>
                </c:pt>
                <c:pt idx="3573">
                  <c:v>86.3</c:v>
                </c:pt>
                <c:pt idx="3574">
                  <c:v>86.4</c:v>
                </c:pt>
                <c:pt idx="3575">
                  <c:v>86.5</c:v>
                </c:pt>
                <c:pt idx="3576">
                  <c:v>86.6</c:v>
                </c:pt>
                <c:pt idx="3577">
                  <c:v>86.7</c:v>
                </c:pt>
                <c:pt idx="3578">
                  <c:v>86.8</c:v>
                </c:pt>
                <c:pt idx="3579">
                  <c:v>86.9</c:v>
                </c:pt>
                <c:pt idx="3580">
                  <c:v>87</c:v>
                </c:pt>
                <c:pt idx="3581">
                  <c:v>87.1</c:v>
                </c:pt>
                <c:pt idx="3582">
                  <c:v>87.3</c:v>
                </c:pt>
                <c:pt idx="3583">
                  <c:v>87.5</c:v>
                </c:pt>
                <c:pt idx="3584">
                  <c:v>87.7</c:v>
                </c:pt>
                <c:pt idx="3585">
                  <c:v>87.9</c:v>
                </c:pt>
                <c:pt idx="3586">
                  <c:v>88.1</c:v>
                </c:pt>
                <c:pt idx="3587">
                  <c:v>88.3</c:v>
                </c:pt>
                <c:pt idx="3588">
                  <c:v>88.4</c:v>
                </c:pt>
                <c:pt idx="3589">
                  <c:v>88.6</c:v>
                </c:pt>
                <c:pt idx="3590">
                  <c:v>88.7</c:v>
                </c:pt>
                <c:pt idx="3591">
                  <c:v>88.7</c:v>
                </c:pt>
                <c:pt idx="3592">
                  <c:v>88.8</c:v>
                </c:pt>
                <c:pt idx="3593">
                  <c:v>88.8</c:v>
                </c:pt>
                <c:pt idx="3594">
                  <c:v>88.8</c:v>
                </c:pt>
                <c:pt idx="3595">
                  <c:v>88.8</c:v>
                </c:pt>
                <c:pt idx="3596">
                  <c:v>88.7</c:v>
                </c:pt>
                <c:pt idx="3597">
                  <c:v>88.7</c:v>
                </c:pt>
                <c:pt idx="3598">
                  <c:v>88.6</c:v>
                </c:pt>
                <c:pt idx="3599">
                  <c:v>88.5</c:v>
                </c:pt>
                <c:pt idx="3600">
                  <c:v>88.3</c:v>
                </c:pt>
                <c:pt idx="3601">
                  <c:v>88.2</c:v>
                </c:pt>
                <c:pt idx="3602">
                  <c:v>88</c:v>
                </c:pt>
                <c:pt idx="3603">
                  <c:v>87.8</c:v>
                </c:pt>
                <c:pt idx="3604">
                  <c:v>87.7</c:v>
                </c:pt>
                <c:pt idx="3605">
                  <c:v>87.5</c:v>
                </c:pt>
                <c:pt idx="3606">
                  <c:v>87.3</c:v>
                </c:pt>
                <c:pt idx="3607">
                  <c:v>87.1</c:v>
                </c:pt>
                <c:pt idx="3608">
                  <c:v>87</c:v>
                </c:pt>
                <c:pt idx="3609">
                  <c:v>86.9</c:v>
                </c:pt>
                <c:pt idx="3610">
                  <c:v>86.7</c:v>
                </c:pt>
                <c:pt idx="3611">
                  <c:v>86.6</c:v>
                </c:pt>
                <c:pt idx="3612">
                  <c:v>86.6</c:v>
                </c:pt>
                <c:pt idx="3613">
                  <c:v>86.6</c:v>
                </c:pt>
                <c:pt idx="3614">
                  <c:v>86.5</c:v>
                </c:pt>
                <c:pt idx="3615">
                  <c:v>86.6</c:v>
                </c:pt>
                <c:pt idx="3616">
                  <c:v>86.6</c:v>
                </c:pt>
                <c:pt idx="3617">
                  <c:v>86.8</c:v>
                </c:pt>
                <c:pt idx="3618">
                  <c:v>86.9</c:v>
                </c:pt>
                <c:pt idx="3619">
                  <c:v>87.1</c:v>
                </c:pt>
                <c:pt idx="3620">
                  <c:v>87.2</c:v>
                </c:pt>
                <c:pt idx="3621">
                  <c:v>87.3</c:v>
                </c:pt>
                <c:pt idx="3622">
                  <c:v>87.5</c:v>
                </c:pt>
                <c:pt idx="3623">
                  <c:v>87.6</c:v>
                </c:pt>
                <c:pt idx="3624">
                  <c:v>87.8</c:v>
                </c:pt>
                <c:pt idx="3625">
                  <c:v>87.9</c:v>
                </c:pt>
                <c:pt idx="3626">
                  <c:v>88.1</c:v>
                </c:pt>
                <c:pt idx="3627">
                  <c:v>88.3</c:v>
                </c:pt>
                <c:pt idx="3628">
                  <c:v>88.5</c:v>
                </c:pt>
                <c:pt idx="3629">
                  <c:v>88.6</c:v>
                </c:pt>
                <c:pt idx="3630">
                  <c:v>88.7</c:v>
                </c:pt>
                <c:pt idx="3631">
                  <c:v>88.9</c:v>
                </c:pt>
                <c:pt idx="3632">
                  <c:v>89</c:v>
                </c:pt>
                <c:pt idx="3633">
                  <c:v>89</c:v>
                </c:pt>
                <c:pt idx="3634">
                  <c:v>89</c:v>
                </c:pt>
                <c:pt idx="3635">
                  <c:v>89</c:v>
                </c:pt>
                <c:pt idx="3636">
                  <c:v>89</c:v>
                </c:pt>
                <c:pt idx="3637">
                  <c:v>88.9</c:v>
                </c:pt>
                <c:pt idx="3638">
                  <c:v>88.8</c:v>
                </c:pt>
                <c:pt idx="3639">
                  <c:v>88.7</c:v>
                </c:pt>
                <c:pt idx="3640">
                  <c:v>88.6</c:v>
                </c:pt>
                <c:pt idx="3641">
                  <c:v>88.4</c:v>
                </c:pt>
                <c:pt idx="3642">
                  <c:v>88.3</c:v>
                </c:pt>
                <c:pt idx="3643">
                  <c:v>88.1</c:v>
                </c:pt>
                <c:pt idx="3644">
                  <c:v>87.9</c:v>
                </c:pt>
                <c:pt idx="3645">
                  <c:v>87.8</c:v>
                </c:pt>
                <c:pt idx="3646">
                  <c:v>87.6</c:v>
                </c:pt>
                <c:pt idx="3647">
                  <c:v>87.5</c:v>
                </c:pt>
                <c:pt idx="3648">
                  <c:v>87.3</c:v>
                </c:pt>
                <c:pt idx="3649">
                  <c:v>87.2</c:v>
                </c:pt>
                <c:pt idx="3650">
                  <c:v>87.1</c:v>
                </c:pt>
                <c:pt idx="3651">
                  <c:v>86.9</c:v>
                </c:pt>
                <c:pt idx="3652">
                  <c:v>86.8</c:v>
                </c:pt>
                <c:pt idx="3653">
                  <c:v>86.8</c:v>
                </c:pt>
                <c:pt idx="3654">
                  <c:v>86.7</c:v>
                </c:pt>
                <c:pt idx="3655">
                  <c:v>86.8</c:v>
                </c:pt>
                <c:pt idx="3656">
                  <c:v>86.9</c:v>
                </c:pt>
                <c:pt idx="3657">
                  <c:v>86.9</c:v>
                </c:pt>
                <c:pt idx="3658">
                  <c:v>87</c:v>
                </c:pt>
                <c:pt idx="3659">
                  <c:v>87.1</c:v>
                </c:pt>
                <c:pt idx="3660">
                  <c:v>87.2</c:v>
                </c:pt>
                <c:pt idx="3661">
                  <c:v>87.4</c:v>
                </c:pt>
                <c:pt idx="3662">
                  <c:v>87.5</c:v>
                </c:pt>
                <c:pt idx="3663">
                  <c:v>87.7</c:v>
                </c:pt>
                <c:pt idx="3664">
                  <c:v>87.9</c:v>
                </c:pt>
                <c:pt idx="3665">
                  <c:v>88.1</c:v>
                </c:pt>
                <c:pt idx="3666">
                  <c:v>88.2</c:v>
                </c:pt>
                <c:pt idx="3667">
                  <c:v>88.5</c:v>
                </c:pt>
                <c:pt idx="3668">
                  <c:v>88.6</c:v>
                </c:pt>
                <c:pt idx="3669">
                  <c:v>88.7</c:v>
                </c:pt>
                <c:pt idx="3670">
                  <c:v>88.8</c:v>
                </c:pt>
                <c:pt idx="3671">
                  <c:v>89</c:v>
                </c:pt>
                <c:pt idx="3672">
                  <c:v>89</c:v>
                </c:pt>
                <c:pt idx="3673">
                  <c:v>89.1</c:v>
                </c:pt>
                <c:pt idx="3674">
                  <c:v>89.2</c:v>
                </c:pt>
                <c:pt idx="3675">
                  <c:v>89.2</c:v>
                </c:pt>
                <c:pt idx="3676">
                  <c:v>89.2</c:v>
                </c:pt>
                <c:pt idx="3677">
                  <c:v>89.2</c:v>
                </c:pt>
                <c:pt idx="3678">
                  <c:v>89.1</c:v>
                </c:pt>
                <c:pt idx="3679">
                  <c:v>89</c:v>
                </c:pt>
                <c:pt idx="3680">
                  <c:v>88.9</c:v>
                </c:pt>
                <c:pt idx="3681">
                  <c:v>88.7</c:v>
                </c:pt>
                <c:pt idx="3682">
                  <c:v>88.6</c:v>
                </c:pt>
                <c:pt idx="3683">
                  <c:v>88.5</c:v>
                </c:pt>
                <c:pt idx="3684">
                  <c:v>88.3</c:v>
                </c:pt>
                <c:pt idx="3685">
                  <c:v>88.1</c:v>
                </c:pt>
                <c:pt idx="3686">
                  <c:v>87.9</c:v>
                </c:pt>
                <c:pt idx="3687">
                  <c:v>87.8</c:v>
                </c:pt>
                <c:pt idx="3688">
                  <c:v>87.6</c:v>
                </c:pt>
                <c:pt idx="3689">
                  <c:v>87.4</c:v>
                </c:pt>
                <c:pt idx="3690">
                  <c:v>87.3</c:v>
                </c:pt>
                <c:pt idx="3691">
                  <c:v>87.2</c:v>
                </c:pt>
                <c:pt idx="3692">
                  <c:v>87.1</c:v>
                </c:pt>
                <c:pt idx="3693">
                  <c:v>87.1</c:v>
                </c:pt>
                <c:pt idx="3694">
                  <c:v>87</c:v>
                </c:pt>
                <c:pt idx="3695">
                  <c:v>87</c:v>
                </c:pt>
                <c:pt idx="3696">
                  <c:v>87</c:v>
                </c:pt>
                <c:pt idx="3697">
                  <c:v>87.1</c:v>
                </c:pt>
                <c:pt idx="3698">
                  <c:v>87.2</c:v>
                </c:pt>
                <c:pt idx="3699">
                  <c:v>87.3</c:v>
                </c:pt>
                <c:pt idx="3700">
                  <c:v>87.4</c:v>
                </c:pt>
                <c:pt idx="3701">
                  <c:v>87.5</c:v>
                </c:pt>
                <c:pt idx="3702">
                  <c:v>87.6</c:v>
                </c:pt>
                <c:pt idx="3703">
                  <c:v>87.7</c:v>
                </c:pt>
                <c:pt idx="3704">
                  <c:v>87.8</c:v>
                </c:pt>
                <c:pt idx="3705">
                  <c:v>88</c:v>
                </c:pt>
                <c:pt idx="3706">
                  <c:v>88.2</c:v>
                </c:pt>
                <c:pt idx="3707">
                  <c:v>88.5</c:v>
                </c:pt>
                <c:pt idx="3708">
                  <c:v>88.7</c:v>
                </c:pt>
                <c:pt idx="3709">
                  <c:v>88.9</c:v>
                </c:pt>
                <c:pt idx="3710">
                  <c:v>89</c:v>
                </c:pt>
                <c:pt idx="3711">
                  <c:v>89.2</c:v>
                </c:pt>
                <c:pt idx="3712">
                  <c:v>89.3</c:v>
                </c:pt>
                <c:pt idx="3713">
                  <c:v>89.3</c:v>
                </c:pt>
                <c:pt idx="3714">
                  <c:v>89.4</c:v>
                </c:pt>
                <c:pt idx="3715">
                  <c:v>89.4</c:v>
                </c:pt>
                <c:pt idx="3716">
                  <c:v>89.3</c:v>
                </c:pt>
                <c:pt idx="3717">
                  <c:v>89.3</c:v>
                </c:pt>
                <c:pt idx="3718">
                  <c:v>89.3</c:v>
                </c:pt>
                <c:pt idx="3719">
                  <c:v>89.2</c:v>
                </c:pt>
                <c:pt idx="3720">
                  <c:v>89.1</c:v>
                </c:pt>
                <c:pt idx="3721">
                  <c:v>89</c:v>
                </c:pt>
                <c:pt idx="3722">
                  <c:v>88.9</c:v>
                </c:pt>
                <c:pt idx="3723">
                  <c:v>88.8</c:v>
                </c:pt>
                <c:pt idx="3724">
                  <c:v>88.6</c:v>
                </c:pt>
                <c:pt idx="3725">
                  <c:v>88.5</c:v>
                </c:pt>
                <c:pt idx="3726">
                  <c:v>88.3</c:v>
                </c:pt>
                <c:pt idx="3727">
                  <c:v>88.1</c:v>
                </c:pt>
                <c:pt idx="3728">
                  <c:v>87.9</c:v>
                </c:pt>
                <c:pt idx="3729">
                  <c:v>87.8</c:v>
                </c:pt>
                <c:pt idx="3730">
                  <c:v>87.6</c:v>
                </c:pt>
                <c:pt idx="3731">
                  <c:v>87.5</c:v>
                </c:pt>
                <c:pt idx="3732">
                  <c:v>87.4</c:v>
                </c:pt>
                <c:pt idx="3733">
                  <c:v>87.3</c:v>
                </c:pt>
                <c:pt idx="3734">
                  <c:v>87.2</c:v>
                </c:pt>
                <c:pt idx="3735">
                  <c:v>87.2</c:v>
                </c:pt>
                <c:pt idx="3736">
                  <c:v>87.2</c:v>
                </c:pt>
                <c:pt idx="3737">
                  <c:v>87.3</c:v>
                </c:pt>
                <c:pt idx="3738">
                  <c:v>87.3</c:v>
                </c:pt>
                <c:pt idx="3739">
                  <c:v>87.4</c:v>
                </c:pt>
                <c:pt idx="3740">
                  <c:v>87.5</c:v>
                </c:pt>
                <c:pt idx="3741">
                  <c:v>87.6</c:v>
                </c:pt>
                <c:pt idx="3742">
                  <c:v>87.7</c:v>
                </c:pt>
                <c:pt idx="3743">
                  <c:v>87.8</c:v>
                </c:pt>
                <c:pt idx="3744">
                  <c:v>88</c:v>
                </c:pt>
                <c:pt idx="3745">
                  <c:v>88.2</c:v>
                </c:pt>
                <c:pt idx="3746">
                  <c:v>88.4</c:v>
                </c:pt>
                <c:pt idx="3747">
                  <c:v>88.6</c:v>
                </c:pt>
                <c:pt idx="3748">
                  <c:v>88.7</c:v>
                </c:pt>
                <c:pt idx="3749">
                  <c:v>88.9</c:v>
                </c:pt>
                <c:pt idx="3750">
                  <c:v>89.1</c:v>
                </c:pt>
                <c:pt idx="3751">
                  <c:v>89.2</c:v>
                </c:pt>
                <c:pt idx="3752">
                  <c:v>89.3</c:v>
                </c:pt>
                <c:pt idx="3753">
                  <c:v>89.4</c:v>
                </c:pt>
                <c:pt idx="3754">
                  <c:v>89.5</c:v>
                </c:pt>
                <c:pt idx="3755">
                  <c:v>89.5</c:v>
                </c:pt>
                <c:pt idx="3756">
                  <c:v>89.6</c:v>
                </c:pt>
                <c:pt idx="3757">
                  <c:v>89.6</c:v>
                </c:pt>
                <c:pt idx="3758">
                  <c:v>89.5</c:v>
                </c:pt>
                <c:pt idx="3759">
                  <c:v>89.5</c:v>
                </c:pt>
                <c:pt idx="3760">
                  <c:v>89.4</c:v>
                </c:pt>
                <c:pt idx="3761">
                  <c:v>89.4</c:v>
                </c:pt>
                <c:pt idx="3762">
                  <c:v>89.3</c:v>
                </c:pt>
                <c:pt idx="3763">
                  <c:v>89.1</c:v>
                </c:pt>
                <c:pt idx="3764">
                  <c:v>89</c:v>
                </c:pt>
                <c:pt idx="3765">
                  <c:v>88.8</c:v>
                </c:pt>
                <c:pt idx="3766">
                  <c:v>88.6</c:v>
                </c:pt>
                <c:pt idx="3767">
                  <c:v>88.4</c:v>
                </c:pt>
                <c:pt idx="3768">
                  <c:v>88.2</c:v>
                </c:pt>
                <c:pt idx="3769">
                  <c:v>88</c:v>
                </c:pt>
                <c:pt idx="3770">
                  <c:v>87.8</c:v>
                </c:pt>
                <c:pt idx="3771">
                  <c:v>87.8</c:v>
                </c:pt>
                <c:pt idx="3772">
                  <c:v>87.7</c:v>
                </c:pt>
                <c:pt idx="3773">
                  <c:v>87.6</c:v>
                </c:pt>
                <c:pt idx="3774">
                  <c:v>87.6</c:v>
                </c:pt>
                <c:pt idx="3775">
                  <c:v>87.5</c:v>
                </c:pt>
                <c:pt idx="3776">
                  <c:v>87.5</c:v>
                </c:pt>
                <c:pt idx="3777">
                  <c:v>87.4</c:v>
                </c:pt>
                <c:pt idx="3778">
                  <c:v>87.4</c:v>
                </c:pt>
                <c:pt idx="3779">
                  <c:v>87.5</c:v>
                </c:pt>
                <c:pt idx="3780">
                  <c:v>87.5</c:v>
                </c:pt>
                <c:pt idx="3781">
                  <c:v>87.7</c:v>
                </c:pt>
                <c:pt idx="3782">
                  <c:v>87.8</c:v>
                </c:pt>
                <c:pt idx="3783">
                  <c:v>87.9</c:v>
                </c:pt>
                <c:pt idx="3784">
                  <c:v>88.1</c:v>
                </c:pt>
                <c:pt idx="3785">
                  <c:v>88.3</c:v>
                </c:pt>
                <c:pt idx="3786">
                  <c:v>88.5</c:v>
                </c:pt>
                <c:pt idx="3787">
                  <c:v>88.7</c:v>
                </c:pt>
                <c:pt idx="3788">
                  <c:v>88.8</c:v>
                </c:pt>
                <c:pt idx="3789">
                  <c:v>89</c:v>
                </c:pt>
                <c:pt idx="3790">
                  <c:v>89.1</c:v>
                </c:pt>
                <c:pt idx="3791">
                  <c:v>89.2</c:v>
                </c:pt>
                <c:pt idx="3792">
                  <c:v>89.4</c:v>
                </c:pt>
                <c:pt idx="3793">
                  <c:v>89.5</c:v>
                </c:pt>
                <c:pt idx="3794">
                  <c:v>89.7</c:v>
                </c:pt>
                <c:pt idx="3795">
                  <c:v>89.8</c:v>
                </c:pt>
                <c:pt idx="3796">
                  <c:v>89.8</c:v>
                </c:pt>
                <c:pt idx="3797">
                  <c:v>89.8</c:v>
                </c:pt>
                <c:pt idx="3798">
                  <c:v>89.8</c:v>
                </c:pt>
                <c:pt idx="3799">
                  <c:v>89.8</c:v>
                </c:pt>
                <c:pt idx="3800">
                  <c:v>89.8</c:v>
                </c:pt>
                <c:pt idx="3801">
                  <c:v>89.7</c:v>
                </c:pt>
                <c:pt idx="3802">
                  <c:v>89.6</c:v>
                </c:pt>
                <c:pt idx="3803">
                  <c:v>89.4</c:v>
                </c:pt>
                <c:pt idx="3804">
                  <c:v>89.3</c:v>
                </c:pt>
                <c:pt idx="3805">
                  <c:v>89</c:v>
                </c:pt>
                <c:pt idx="3806">
                  <c:v>88.8</c:v>
                </c:pt>
                <c:pt idx="3807">
                  <c:v>88.7</c:v>
                </c:pt>
                <c:pt idx="3808">
                  <c:v>88.5</c:v>
                </c:pt>
                <c:pt idx="3809">
                  <c:v>88.4</c:v>
                </c:pt>
                <c:pt idx="3810">
                  <c:v>88.3</c:v>
                </c:pt>
                <c:pt idx="3811">
                  <c:v>88.1</c:v>
                </c:pt>
                <c:pt idx="3812">
                  <c:v>88</c:v>
                </c:pt>
                <c:pt idx="3813">
                  <c:v>87.9</c:v>
                </c:pt>
                <c:pt idx="3814">
                  <c:v>87.7</c:v>
                </c:pt>
                <c:pt idx="3815">
                  <c:v>87.6</c:v>
                </c:pt>
                <c:pt idx="3816">
                  <c:v>87.6</c:v>
                </c:pt>
                <c:pt idx="3817">
                  <c:v>87.6</c:v>
                </c:pt>
                <c:pt idx="3818">
                  <c:v>87.6</c:v>
                </c:pt>
                <c:pt idx="3819">
                  <c:v>87.6</c:v>
                </c:pt>
                <c:pt idx="3820">
                  <c:v>87.7</c:v>
                </c:pt>
                <c:pt idx="3821">
                  <c:v>87.8</c:v>
                </c:pt>
                <c:pt idx="3822">
                  <c:v>87.9</c:v>
                </c:pt>
                <c:pt idx="3823">
                  <c:v>88</c:v>
                </c:pt>
                <c:pt idx="3824">
                  <c:v>88.2</c:v>
                </c:pt>
                <c:pt idx="3825">
                  <c:v>88.4</c:v>
                </c:pt>
                <c:pt idx="3826">
                  <c:v>88.6</c:v>
                </c:pt>
                <c:pt idx="3827">
                  <c:v>88.8</c:v>
                </c:pt>
                <c:pt idx="3828">
                  <c:v>89</c:v>
                </c:pt>
                <c:pt idx="3829">
                  <c:v>89.1</c:v>
                </c:pt>
                <c:pt idx="3830">
                  <c:v>89.3</c:v>
                </c:pt>
                <c:pt idx="3831">
                  <c:v>89.4</c:v>
                </c:pt>
                <c:pt idx="3832">
                  <c:v>89.5</c:v>
                </c:pt>
                <c:pt idx="3833">
                  <c:v>89.6</c:v>
                </c:pt>
                <c:pt idx="3834">
                  <c:v>89.7</c:v>
                </c:pt>
                <c:pt idx="3835">
                  <c:v>89.8</c:v>
                </c:pt>
                <c:pt idx="3836">
                  <c:v>89.9</c:v>
                </c:pt>
                <c:pt idx="3837">
                  <c:v>90</c:v>
                </c:pt>
                <c:pt idx="3838">
                  <c:v>90</c:v>
                </c:pt>
                <c:pt idx="3839">
                  <c:v>90</c:v>
                </c:pt>
                <c:pt idx="3840">
                  <c:v>90</c:v>
                </c:pt>
                <c:pt idx="3841">
                  <c:v>89.9</c:v>
                </c:pt>
                <c:pt idx="3842">
                  <c:v>89.8</c:v>
                </c:pt>
                <c:pt idx="3843">
                  <c:v>89.6</c:v>
                </c:pt>
                <c:pt idx="3844">
                  <c:v>89.5</c:v>
                </c:pt>
                <c:pt idx="3845">
                  <c:v>89.4</c:v>
                </c:pt>
                <c:pt idx="3846">
                  <c:v>89.3</c:v>
                </c:pt>
                <c:pt idx="3847">
                  <c:v>89.1</c:v>
                </c:pt>
                <c:pt idx="3848">
                  <c:v>88.9</c:v>
                </c:pt>
                <c:pt idx="3849">
                  <c:v>88.7</c:v>
                </c:pt>
                <c:pt idx="3850">
                  <c:v>88.6</c:v>
                </c:pt>
                <c:pt idx="3851">
                  <c:v>88.4</c:v>
                </c:pt>
                <c:pt idx="3852">
                  <c:v>88.2</c:v>
                </c:pt>
                <c:pt idx="3853">
                  <c:v>88.1</c:v>
                </c:pt>
                <c:pt idx="3854">
                  <c:v>88</c:v>
                </c:pt>
                <c:pt idx="3855">
                  <c:v>87.9</c:v>
                </c:pt>
                <c:pt idx="3856">
                  <c:v>87.8</c:v>
                </c:pt>
                <c:pt idx="3857">
                  <c:v>87.8</c:v>
                </c:pt>
                <c:pt idx="3858">
                  <c:v>87.8</c:v>
                </c:pt>
                <c:pt idx="3859">
                  <c:v>87.9</c:v>
                </c:pt>
                <c:pt idx="3860">
                  <c:v>87.9</c:v>
                </c:pt>
                <c:pt idx="3861">
                  <c:v>88</c:v>
                </c:pt>
                <c:pt idx="3862">
                  <c:v>88</c:v>
                </c:pt>
                <c:pt idx="3863">
                  <c:v>88.2</c:v>
                </c:pt>
                <c:pt idx="3864">
                  <c:v>88.3</c:v>
                </c:pt>
                <c:pt idx="3865">
                  <c:v>88.5</c:v>
                </c:pt>
                <c:pt idx="3866">
                  <c:v>88.6</c:v>
                </c:pt>
                <c:pt idx="3867">
                  <c:v>88.7</c:v>
                </c:pt>
                <c:pt idx="3868">
                  <c:v>88.9</c:v>
                </c:pt>
                <c:pt idx="3869">
                  <c:v>89.1</c:v>
                </c:pt>
                <c:pt idx="3870">
                  <c:v>89.3</c:v>
                </c:pt>
                <c:pt idx="3871">
                  <c:v>89.4</c:v>
                </c:pt>
                <c:pt idx="3872">
                  <c:v>89.6</c:v>
                </c:pt>
                <c:pt idx="3873">
                  <c:v>89.8</c:v>
                </c:pt>
                <c:pt idx="3874">
                  <c:v>90</c:v>
                </c:pt>
                <c:pt idx="3875">
                  <c:v>90.1</c:v>
                </c:pt>
                <c:pt idx="3876">
                  <c:v>90.2</c:v>
                </c:pt>
                <c:pt idx="3877">
                  <c:v>90.2</c:v>
                </c:pt>
                <c:pt idx="3878">
                  <c:v>90.2</c:v>
                </c:pt>
                <c:pt idx="3879">
                  <c:v>90.2</c:v>
                </c:pt>
                <c:pt idx="3880">
                  <c:v>90.1</c:v>
                </c:pt>
                <c:pt idx="3881">
                  <c:v>90.1</c:v>
                </c:pt>
                <c:pt idx="3882">
                  <c:v>90</c:v>
                </c:pt>
                <c:pt idx="3883">
                  <c:v>89.9</c:v>
                </c:pt>
                <c:pt idx="3884">
                  <c:v>89.8</c:v>
                </c:pt>
                <c:pt idx="3885">
                  <c:v>89.7</c:v>
                </c:pt>
                <c:pt idx="3886">
                  <c:v>89.5</c:v>
                </c:pt>
                <c:pt idx="3887">
                  <c:v>89.4</c:v>
                </c:pt>
                <c:pt idx="3888">
                  <c:v>89.3</c:v>
                </c:pt>
                <c:pt idx="3889">
                  <c:v>89.1</c:v>
                </c:pt>
                <c:pt idx="3890">
                  <c:v>88.9</c:v>
                </c:pt>
                <c:pt idx="3891">
                  <c:v>88.7</c:v>
                </c:pt>
                <c:pt idx="3892">
                  <c:v>88.6</c:v>
                </c:pt>
                <c:pt idx="3893">
                  <c:v>88.4</c:v>
                </c:pt>
                <c:pt idx="3894">
                  <c:v>88.3</c:v>
                </c:pt>
                <c:pt idx="3895">
                  <c:v>88.1</c:v>
                </c:pt>
                <c:pt idx="3896">
                  <c:v>88.1</c:v>
                </c:pt>
                <c:pt idx="3897">
                  <c:v>88</c:v>
                </c:pt>
                <c:pt idx="3898">
                  <c:v>88</c:v>
                </c:pt>
                <c:pt idx="3899">
                  <c:v>88</c:v>
                </c:pt>
                <c:pt idx="3900">
                  <c:v>88</c:v>
                </c:pt>
                <c:pt idx="3901">
                  <c:v>88.1</c:v>
                </c:pt>
                <c:pt idx="3902">
                  <c:v>88.2</c:v>
                </c:pt>
                <c:pt idx="3903">
                  <c:v>88.3</c:v>
                </c:pt>
                <c:pt idx="3904">
                  <c:v>88.4</c:v>
                </c:pt>
                <c:pt idx="3905">
                  <c:v>88.5</c:v>
                </c:pt>
                <c:pt idx="3906">
                  <c:v>88.7</c:v>
                </c:pt>
                <c:pt idx="3907">
                  <c:v>88.8</c:v>
                </c:pt>
                <c:pt idx="3908">
                  <c:v>89</c:v>
                </c:pt>
                <c:pt idx="3909">
                  <c:v>89.2</c:v>
                </c:pt>
                <c:pt idx="3910">
                  <c:v>89.4</c:v>
                </c:pt>
                <c:pt idx="3911">
                  <c:v>89.6</c:v>
                </c:pt>
                <c:pt idx="3912">
                  <c:v>89.8</c:v>
                </c:pt>
                <c:pt idx="3913">
                  <c:v>89.9</c:v>
                </c:pt>
                <c:pt idx="3914">
                  <c:v>90.1</c:v>
                </c:pt>
                <c:pt idx="3915">
                  <c:v>90.2</c:v>
                </c:pt>
                <c:pt idx="3916">
                  <c:v>90.2</c:v>
                </c:pt>
                <c:pt idx="3917">
                  <c:v>90.3</c:v>
                </c:pt>
                <c:pt idx="3918">
                  <c:v>90.4</c:v>
                </c:pt>
                <c:pt idx="3919">
                  <c:v>90.4</c:v>
                </c:pt>
                <c:pt idx="3920">
                  <c:v>90.4</c:v>
                </c:pt>
                <c:pt idx="3921">
                  <c:v>90.3</c:v>
                </c:pt>
                <c:pt idx="3922">
                  <c:v>90.3</c:v>
                </c:pt>
                <c:pt idx="3923">
                  <c:v>90.2</c:v>
                </c:pt>
                <c:pt idx="3924">
                  <c:v>90.1</c:v>
                </c:pt>
                <c:pt idx="3925">
                  <c:v>90</c:v>
                </c:pt>
                <c:pt idx="3926">
                  <c:v>89.9</c:v>
                </c:pt>
                <c:pt idx="3927">
                  <c:v>89.7</c:v>
                </c:pt>
                <c:pt idx="3928">
                  <c:v>89.5</c:v>
                </c:pt>
                <c:pt idx="3929">
                  <c:v>89.4</c:v>
                </c:pt>
                <c:pt idx="3930">
                  <c:v>89.2</c:v>
                </c:pt>
                <c:pt idx="3931">
                  <c:v>89</c:v>
                </c:pt>
                <c:pt idx="3932">
                  <c:v>88.8</c:v>
                </c:pt>
                <c:pt idx="3933">
                  <c:v>88.7</c:v>
                </c:pt>
                <c:pt idx="3934">
                  <c:v>88.5</c:v>
                </c:pt>
                <c:pt idx="3935">
                  <c:v>88.4</c:v>
                </c:pt>
                <c:pt idx="3936">
                  <c:v>88.3</c:v>
                </c:pt>
                <c:pt idx="3937">
                  <c:v>88.2</c:v>
                </c:pt>
                <c:pt idx="3938">
                  <c:v>88.2</c:v>
                </c:pt>
                <c:pt idx="3939">
                  <c:v>88.2</c:v>
                </c:pt>
                <c:pt idx="3940">
                  <c:v>88.2</c:v>
                </c:pt>
                <c:pt idx="3941">
                  <c:v>88.3</c:v>
                </c:pt>
                <c:pt idx="3942">
                  <c:v>88.4</c:v>
                </c:pt>
                <c:pt idx="3943">
                  <c:v>88.4</c:v>
                </c:pt>
                <c:pt idx="3944">
                  <c:v>88.5</c:v>
                </c:pt>
                <c:pt idx="3945">
                  <c:v>88.7</c:v>
                </c:pt>
                <c:pt idx="3946">
                  <c:v>88.8</c:v>
                </c:pt>
                <c:pt idx="3947">
                  <c:v>88.9</c:v>
                </c:pt>
                <c:pt idx="3948">
                  <c:v>89.1</c:v>
                </c:pt>
                <c:pt idx="3949">
                  <c:v>89.3</c:v>
                </c:pt>
                <c:pt idx="3950">
                  <c:v>89.4</c:v>
                </c:pt>
                <c:pt idx="3951">
                  <c:v>89.6</c:v>
                </c:pt>
                <c:pt idx="3952">
                  <c:v>89.8</c:v>
                </c:pt>
                <c:pt idx="3953">
                  <c:v>90</c:v>
                </c:pt>
                <c:pt idx="3954">
                  <c:v>90.2</c:v>
                </c:pt>
                <c:pt idx="3955">
                  <c:v>90.3</c:v>
                </c:pt>
                <c:pt idx="3956">
                  <c:v>90.4</c:v>
                </c:pt>
                <c:pt idx="3957">
                  <c:v>90.5</c:v>
                </c:pt>
                <c:pt idx="3958">
                  <c:v>90.5</c:v>
                </c:pt>
                <c:pt idx="3959">
                  <c:v>90.6</c:v>
                </c:pt>
                <c:pt idx="3960">
                  <c:v>90.6</c:v>
                </c:pt>
                <c:pt idx="3961">
                  <c:v>90.6</c:v>
                </c:pt>
                <c:pt idx="3962">
                  <c:v>90.6</c:v>
                </c:pt>
                <c:pt idx="3963">
                  <c:v>90.5</c:v>
                </c:pt>
                <c:pt idx="3964">
                  <c:v>90.4</c:v>
                </c:pt>
                <c:pt idx="3965">
                  <c:v>90.2</c:v>
                </c:pt>
                <c:pt idx="3966">
                  <c:v>90.1</c:v>
                </c:pt>
                <c:pt idx="3967">
                  <c:v>90</c:v>
                </c:pt>
                <c:pt idx="3968">
                  <c:v>89.8</c:v>
                </c:pt>
                <c:pt idx="3969">
                  <c:v>89.6</c:v>
                </c:pt>
                <c:pt idx="3970">
                  <c:v>89.5</c:v>
                </c:pt>
                <c:pt idx="3971">
                  <c:v>89.3</c:v>
                </c:pt>
                <c:pt idx="3972">
                  <c:v>89.2</c:v>
                </c:pt>
                <c:pt idx="3973">
                  <c:v>89.1</c:v>
                </c:pt>
                <c:pt idx="3974">
                  <c:v>88.9</c:v>
                </c:pt>
                <c:pt idx="3975">
                  <c:v>88.8</c:v>
                </c:pt>
                <c:pt idx="3976">
                  <c:v>88.6</c:v>
                </c:pt>
                <c:pt idx="3977">
                  <c:v>88.5</c:v>
                </c:pt>
                <c:pt idx="3978">
                  <c:v>88.4</c:v>
                </c:pt>
                <c:pt idx="3979">
                  <c:v>88.4</c:v>
                </c:pt>
                <c:pt idx="3980">
                  <c:v>88.4</c:v>
                </c:pt>
                <c:pt idx="3981">
                  <c:v>88.4</c:v>
                </c:pt>
                <c:pt idx="3982">
                  <c:v>88.4</c:v>
                </c:pt>
                <c:pt idx="3983">
                  <c:v>88.5</c:v>
                </c:pt>
                <c:pt idx="3984">
                  <c:v>88.5</c:v>
                </c:pt>
                <c:pt idx="3985">
                  <c:v>88.7</c:v>
                </c:pt>
                <c:pt idx="3986">
                  <c:v>88.8</c:v>
                </c:pt>
                <c:pt idx="3987">
                  <c:v>89</c:v>
                </c:pt>
                <c:pt idx="3988">
                  <c:v>89.2</c:v>
                </c:pt>
                <c:pt idx="3989">
                  <c:v>89.4</c:v>
                </c:pt>
                <c:pt idx="3990">
                  <c:v>89.6</c:v>
                </c:pt>
                <c:pt idx="3991">
                  <c:v>89.8</c:v>
                </c:pt>
                <c:pt idx="3992">
                  <c:v>89.9</c:v>
                </c:pt>
                <c:pt idx="3993">
                  <c:v>90.1</c:v>
                </c:pt>
                <c:pt idx="3994">
                  <c:v>90.2</c:v>
                </c:pt>
                <c:pt idx="3995">
                  <c:v>90.4</c:v>
                </c:pt>
                <c:pt idx="3996">
                  <c:v>90.5</c:v>
                </c:pt>
                <c:pt idx="3997">
                  <c:v>90.6</c:v>
                </c:pt>
                <c:pt idx="3998">
                  <c:v>90.7</c:v>
                </c:pt>
                <c:pt idx="3999">
                  <c:v>90.8</c:v>
                </c:pt>
                <c:pt idx="4000">
                  <c:v>90.8</c:v>
                </c:pt>
                <c:pt idx="4001">
                  <c:v>90.8</c:v>
                </c:pt>
                <c:pt idx="4002">
                  <c:v>90.8</c:v>
                </c:pt>
                <c:pt idx="4003">
                  <c:v>90.7</c:v>
                </c:pt>
                <c:pt idx="4004">
                  <c:v>90.6</c:v>
                </c:pt>
                <c:pt idx="4005">
                  <c:v>90.5</c:v>
                </c:pt>
                <c:pt idx="4006">
                  <c:v>90.4</c:v>
                </c:pt>
                <c:pt idx="4007">
                  <c:v>90.3</c:v>
                </c:pt>
                <c:pt idx="4008">
                  <c:v>90.2</c:v>
                </c:pt>
                <c:pt idx="4009">
                  <c:v>90</c:v>
                </c:pt>
                <c:pt idx="4010">
                  <c:v>89.8</c:v>
                </c:pt>
                <c:pt idx="4011">
                  <c:v>89.6</c:v>
                </c:pt>
                <c:pt idx="4012">
                  <c:v>89.5</c:v>
                </c:pt>
                <c:pt idx="4013">
                  <c:v>89.3</c:v>
                </c:pt>
                <c:pt idx="4014">
                  <c:v>89.2</c:v>
                </c:pt>
                <c:pt idx="4015">
                  <c:v>89</c:v>
                </c:pt>
                <c:pt idx="4016">
                  <c:v>88.9</c:v>
                </c:pt>
                <c:pt idx="4017">
                  <c:v>88.8</c:v>
                </c:pt>
                <c:pt idx="4018">
                  <c:v>88.7</c:v>
                </c:pt>
                <c:pt idx="4019">
                  <c:v>88.7</c:v>
                </c:pt>
                <c:pt idx="4020">
                  <c:v>88.6</c:v>
                </c:pt>
                <c:pt idx="4021">
                  <c:v>88.6</c:v>
                </c:pt>
                <c:pt idx="4022">
                  <c:v>88.6</c:v>
                </c:pt>
                <c:pt idx="4023">
                  <c:v>88.7</c:v>
                </c:pt>
                <c:pt idx="4024">
                  <c:v>88.7</c:v>
                </c:pt>
                <c:pt idx="4025">
                  <c:v>88.8</c:v>
                </c:pt>
                <c:pt idx="4026">
                  <c:v>88.9</c:v>
                </c:pt>
                <c:pt idx="4027">
                  <c:v>89.1</c:v>
                </c:pt>
                <c:pt idx="4028">
                  <c:v>89.2</c:v>
                </c:pt>
                <c:pt idx="4029">
                  <c:v>89.4</c:v>
                </c:pt>
                <c:pt idx="4030">
                  <c:v>89.6</c:v>
                </c:pt>
                <c:pt idx="4031">
                  <c:v>89.9</c:v>
                </c:pt>
                <c:pt idx="4032">
                  <c:v>90.1</c:v>
                </c:pt>
                <c:pt idx="4033">
                  <c:v>90.3</c:v>
                </c:pt>
                <c:pt idx="4034">
                  <c:v>90.5</c:v>
                </c:pt>
                <c:pt idx="4035">
                  <c:v>90.6</c:v>
                </c:pt>
                <c:pt idx="4036">
                  <c:v>90.7</c:v>
                </c:pt>
                <c:pt idx="4037">
                  <c:v>90.7</c:v>
                </c:pt>
                <c:pt idx="4038">
                  <c:v>90.8</c:v>
                </c:pt>
                <c:pt idx="4039">
                  <c:v>90.8</c:v>
                </c:pt>
                <c:pt idx="4040">
                  <c:v>90.8</c:v>
                </c:pt>
                <c:pt idx="4041">
                  <c:v>90.8</c:v>
                </c:pt>
                <c:pt idx="4042">
                  <c:v>90.8</c:v>
                </c:pt>
                <c:pt idx="4043">
                  <c:v>90.9</c:v>
                </c:pt>
                <c:pt idx="4044">
                  <c:v>90.9</c:v>
                </c:pt>
                <c:pt idx="4045">
                  <c:v>90.9</c:v>
                </c:pt>
                <c:pt idx="4046">
                  <c:v>90.8</c:v>
                </c:pt>
                <c:pt idx="4047">
                  <c:v>90.7</c:v>
                </c:pt>
                <c:pt idx="4048">
                  <c:v>90.5</c:v>
                </c:pt>
                <c:pt idx="4049">
                  <c:v>90.4</c:v>
                </c:pt>
                <c:pt idx="4050">
                  <c:v>90.2</c:v>
                </c:pt>
                <c:pt idx="4051">
                  <c:v>89.9</c:v>
                </c:pt>
                <c:pt idx="4052">
                  <c:v>89.7</c:v>
                </c:pt>
                <c:pt idx="4053">
                  <c:v>89.6</c:v>
                </c:pt>
                <c:pt idx="4054">
                  <c:v>89.4</c:v>
                </c:pt>
                <c:pt idx="4055">
                  <c:v>89.3</c:v>
                </c:pt>
                <c:pt idx="4056">
                  <c:v>89.2</c:v>
                </c:pt>
                <c:pt idx="4057">
                  <c:v>89.1</c:v>
                </c:pt>
                <c:pt idx="4058">
                  <c:v>88.9</c:v>
                </c:pt>
                <c:pt idx="4059">
                  <c:v>88.9</c:v>
                </c:pt>
                <c:pt idx="4060">
                  <c:v>88.8</c:v>
                </c:pt>
                <c:pt idx="4061">
                  <c:v>88.8</c:v>
                </c:pt>
                <c:pt idx="4062">
                  <c:v>88.8</c:v>
                </c:pt>
                <c:pt idx="4063">
                  <c:v>88.8</c:v>
                </c:pt>
                <c:pt idx="4064">
                  <c:v>88.9</c:v>
                </c:pt>
                <c:pt idx="4065">
                  <c:v>89</c:v>
                </c:pt>
                <c:pt idx="4066">
                  <c:v>89.1</c:v>
                </c:pt>
                <c:pt idx="4067">
                  <c:v>89.2</c:v>
                </c:pt>
                <c:pt idx="4068">
                  <c:v>89.4</c:v>
                </c:pt>
                <c:pt idx="4069">
                  <c:v>89.5</c:v>
                </c:pt>
                <c:pt idx="4070">
                  <c:v>89.7</c:v>
                </c:pt>
                <c:pt idx="4071">
                  <c:v>89.9</c:v>
                </c:pt>
                <c:pt idx="4072">
                  <c:v>90.1</c:v>
                </c:pt>
                <c:pt idx="4073">
                  <c:v>90.2</c:v>
                </c:pt>
                <c:pt idx="4074">
                  <c:v>90.4</c:v>
                </c:pt>
                <c:pt idx="4075">
                  <c:v>90.5</c:v>
                </c:pt>
                <c:pt idx="4076">
                  <c:v>90.7</c:v>
                </c:pt>
                <c:pt idx="4077">
                  <c:v>90.8</c:v>
                </c:pt>
                <c:pt idx="4078">
                  <c:v>91</c:v>
                </c:pt>
                <c:pt idx="4079">
                  <c:v>91.1</c:v>
                </c:pt>
                <c:pt idx="4080">
                  <c:v>91.1</c:v>
                </c:pt>
                <c:pt idx="4081">
                  <c:v>91.2</c:v>
                </c:pt>
                <c:pt idx="4082">
                  <c:v>91.2</c:v>
                </c:pt>
                <c:pt idx="4083">
                  <c:v>91.2</c:v>
                </c:pt>
                <c:pt idx="4084">
                  <c:v>91.1</c:v>
                </c:pt>
                <c:pt idx="4085">
                  <c:v>91.1</c:v>
                </c:pt>
                <c:pt idx="4086">
                  <c:v>91</c:v>
                </c:pt>
                <c:pt idx="4087">
                  <c:v>90.9</c:v>
                </c:pt>
                <c:pt idx="4088">
                  <c:v>90.8</c:v>
                </c:pt>
                <c:pt idx="4089">
                  <c:v>90.6</c:v>
                </c:pt>
                <c:pt idx="4090">
                  <c:v>90.4</c:v>
                </c:pt>
                <c:pt idx="4091">
                  <c:v>90.3</c:v>
                </c:pt>
                <c:pt idx="4092">
                  <c:v>90.1</c:v>
                </c:pt>
                <c:pt idx="4093">
                  <c:v>89.9</c:v>
                </c:pt>
                <c:pt idx="4094">
                  <c:v>89.8</c:v>
                </c:pt>
                <c:pt idx="4095">
                  <c:v>89.6</c:v>
                </c:pt>
                <c:pt idx="4096">
                  <c:v>89.5</c:v>
                </c:pt>
                <c:pt idx="4097">
                  <c:v>89.3</c:v>
                </c:pt>
                <c:pt idx="4098">
                  <c:v>89.2</c:v>
                </c:pt>
                <c:pt idx="4099">
                  <c:v>89.1</c:v>
                </c:pt>
                <c:pt idx="4100">
                  <c:v>89</c:v>
                </c:pt>
                <c:pt idx="4101">
                  <c:v>89</c:v>
                </c:pt>
                <c:pt idx="4102">
                  <c:v>89</c:v>
                </c:pt>
                <c:pt idx="4103">
                  <c:v>89</c:v>
                </c:pt>
                <c:pt idx="4104">
                  <c:v>89</c:v>
                </c:pt>
                <c:pt idx="4105">
                  <c:v>89.1</c:v>
                </c:pt>
                <c:pt idx="4106">
                  <c:v>89.2</c:v>
                </c:pt>
                <c:pt idx="4107">
                  <c:v>89.3</c:v>
                </c:pt>
                <c:pt idx="4108">
                  <c:v>89.5</c:v>
                </c:pt>
                <c:pt idx="4109">
                  <c:v>89.6</c:v>
                </c:pt>
                <c:pt idx="4110">
                  <c:v>89.8</c:v>
                </c:pt>
                <c:pt idx="4111">
                  <c:v>90</c:v>
                </c:pt>
                <c:pt idx="4112">
                  <c:v>90.2</c:v>
                </c:pt>
                <c:pt idx="4113">
                  <c:v>90.3</c:v>
                </c:pt>
                <c:pt idx="4114">
                  <c:v>90.5</c:v>
                </c:pt>
                <c:pt idx="4115">
                  <c:v>90.7</c:v>
                </c:pt>
                <c:pt idx="4116">
                  <c:v>90.8</c:v>
                </c:pt>
                <c:pt idx="4117">
                  <c:v>91</c:v>
                </c:pt>
                <c:pt idx="4118">
                  <c:v>91.1</c:v>
                </c:pt>
                <c:pt idx="4119">
                  <c:v>91.2</c:v>
                </c:pt>
                <c:pt idx="4120">
                  <c:v>91.2</c:v>
                </c:pt>
                <c:pt idx="4121">
                  <c:v>91.3</c:v>
                </c:pt>
                <c:pt idx="4122">
                  <c:v>91.3</c:v>
                </c:pt>
                <c:pt idx="4123">
                  <c:v>91.4</c:v>
                </c:pt>
                <c:pt idx="4124">
                  <c:v>91.4</c:v>
                </c:pt>
                <c:pt idx="4125">
                  <c:v>91.3</c:v>
                </c:pt>
                <c:pt idx="4126">
                  <c:v>91.3</c:v>
                </c:pt>
                <c:pt idx="4127">
                  <c:v>91.2</c:v>
                </c:pt>
                <c:pt idx="4128">
                  <c:v>91.1</c:v>
                </c:pt>
                <c:pt idx="4129">
                  <c:v>91</c:v>
                </c:pt>
                <c:pt idx="4130">
                  <c:v>90.8</c:v>
                </c:pt>
                <c:pt idx="4131">
                  <c:v>90.6</c:v>
                </c:pt>
                <c:pt idx="4132">
                  <c:v>90.4</c:v>
                </c:pt>
                <c:pt idx="4133">
                  <c:v>90.3</c:v>
                </c:pt>
                <c:pt idx="4134">
                  <c:v>90.1</c:v>
                </c:pt>
                <c:pt idx="4135">
                  <c:v>89.9</c:v>
                </c:pt>
                <c:pt idx="4136">
                  <c:v>89.7</c:v>
                </c:pt>
                <c:pt idx="4137">
                  <c:v>89.6</c:v>
                </c:pt>
                <c:pt idx="4138">
                  <c:v>89.4</c:v>
                </c:pt>
                <c:pt idx="4139">
                  <c:v>89.3</c:v>
                </c:pt>
                <c:pt idx="4140">
                  <c:v>89.3</c:v>
                </c:pt>
                <c:pt idx="4141">
                  <c:v>89.2</c:v>
                </c:pt>
                <c:pt idx="4142">
                  <c:v>89.2</c:v>
                </c:pt>
                <c:pt idx="4143">
                  <c:v>89.3</c:v>
                </c:pt>
                <c:pt idx="4144">
                  <c:v>89.3</c:v>
                </c:pt>
                <c:pt idx="4145">
                  <c:v>89.3</c:v>
                </c:pt>
                <c:pt idx="4146">
                  <c:v>89.4</c:v>
                </c:pt>
                <c:pt idx="4147">
                  <c:v>89.4</c:v>
                </c:pt>
                <c:pt idx="4148">
                  <c:v>89.5</c:v>
                </c:pt>
                <c:pt idx="4149">
                  <c:v>89.6</c:v>
                </c:pt>
                <c:pt idx="4150">
                  <c:v>89.8</c:v>
                </c:pt>
                <c:pt idx="4151">
                  <c:v>90</c:v>
                </c:pt>
                <c:pt idx="4152">
                  <c:v>90.2</c:v>
                </c:pt>
                <c:pt idx="4153">
                  <c:v>90.4</c:v>
                </c:pt>
                <c:pt idx="4154">
                  <c:v>90.6</c:v>
                </c:pt>
                <c:pt idx="4155">
                  <c:v>90.8</c:v>
                </c:pt>
                <c:pt idx="4156">
                  <c:v>90.9</c:v>
                </c:pt>
                <c:pt idx="4157">
                  <c:v>91.1</c:v>
                </c:pt>
                <c:pt idx="4158">
                  <c:v>91.2</c:v>
                </c:pt>
                <c:pt idx="4159">
                  <c:v>91.3</c:v>
                </c:pt>
                <c:pt idx="4160">
                  <c:v>91.4</c:v>
                </c:pt>
                <c:pt idx="4161">
                  <c:v>91.5</c:v>
                </c:pt>
                <c:pt idx="4162">
                  <c:v>91.6</c:v>
                </c:pt>
                <c:pt idx="4163">
                  <c:v>91.6</c:v>
                </c:pt>
                <c:pt idx="4164">
                  <c:v>91.6</c:v>
                </c:pt>
                <c:pt idx="4165">
                  <c:v>91.6</c:v>
                </c:pt>
                <c:pt idx="4166">
                  <c:v>91.5</c:v>
                </c:pt>
                <c:pt idx="4167">
                  <c:v>91.4</c:v>
                </c:pt>
                <c:pt idx="4168">
                  <c:v>91.3</c:v>
                </c:pt>
                <c:pt idx="4169">
                  <c:v>91.2</c:v>
                </c:pt>
                <c:pt idx="4170">
                  <c:v>91</c:v>
                </c:pt>
                <c:pt idx="4171">
                  <c:v>90.9</c:v>
                </c:pt>
                <c:pt idx="4172">
                  <c:v>90.7</c:v>
                </c:pt>
                <c:pt idx="4173">
                  <c:v>90.6</c:v>
                </c:pt>
                <c:pt idx="4174">
                  <c:v>90.4</c:v>
                </c:pt>
                <c:pt idx="4175">
                  <c:v>90.2</c:v>
                </c:pt>
                <c:pt idx="4176">
                  <c:v>90.1</c:v>
                </c:pt>
                <c:pt idx="4177">
                  <c:v>89.9</c:v>
                </c:pt>
                <c:pt idx="4178">
                  <c:v>89.8</c:v>
                </c:pt>
                <c:pt idx="4179">
                  <c:v>89.7</c:v>
                </c:pt>
                <c:pt idx="4180">
                  <c:v>89.5</c:v>
                </c:pt>
                <c:pt idx="4181">
                  <c:v>89.5</c:v>
                </c:pt>
                <c:pt idx="4182">
                  <c:v>89.4</c:v>
                </c:pt>
                <c:pt idx="4183">
                  <c:v>89.4</c:v>
                </c:pt>
                <c:pt idx="4184">
                  <c:v>89.4</c:v>
                </c:pt>
                <c:pt idx="4185">
                  <c:v>89.5</c:v>
                </c:pt>
                <c:pt idx="4186">
                  <c:v>89.5</c:v>
                </c:pt>
                <c:pt idx="4187">
                  <c:v>89.6</c:v>
                </c:pt>
                <c:pt idx="4188">
                  <c:v>89.7</c:v>
                </c:pt>
                <c:pt idx="4189">
                  <c:v>89.8</c:v>
                </c:pt>
                <c:pt idx="4190">
                  <c:v>89.9</c:v>
                </c:pt>
                <c:pt idx="4191">
                  <c:v>90.1</c:v>
                </c:pt>
                <c:pt idx="4192">
                  <c:v>90.2</c:v>
                </c:pt>
                <c:pt idx="4193">
                  <c:v>90.4</c:v>
                </c:pt>
                <c:pt idx="4194">
                  <c:v>90.6</c:v>
                </c:pt>
                <c:pt idx="4195">
                  <c:v>90.8</c:v>
                </c:pt>
                <c:pt idx="4196">
                  <c:v>90.9</c:v>
                </c:pt>
                <c:pt idx="4197">
                  <c:v>91.1</c:v>
                </c:pt>
                <c:pt idx="4198">
                  <c:v>91.3</c:v>
                </c:pt>
                <c:pt idx="4199">
                  <c:v>91.5</c:v>
                </c:pt>
                <c:pt idx="4200">
                  <c:v>91.6</c:v>
                </c:pt>
                <c:pt idx="4201">
                  <c:v>91.7</c:v>
                </c:pt>
                <c:pt idx="4202">
                  <c:v>91.8</c:v>
                </c:pt>
                <c:pt idx="4203">
                  <c:v>91.8</c:v>
                </c:pt>
                <c:pt idx="4204">
                  <c:v>91.8</c:v>
                </c:pt>
                <c:pt idx="4205">
                  <c:v>91.8</c:v>
                </c:pt>
                <c:pt idx="4206">
                  <c:v>91.7</c:v>
                </c:pt>
                <c:pt idx="4207">
                  <c:v>91.6</c:v>
                </c:pt>
                <c:pt idx="4208">
                  <c:v>91.6</c:v>
                </c:pt>
                <c:pt idx="4209">
                  <c:v>91.5</c:v>
                </c:pt>
                <c:pt idx="4210">
                  <c:v>91.4</c:v>
                </c:pt>
                <c:pt idx="4211">
                  <c:v>91.2</c:v>
                </c:pt>
                <c:pt idx="4212">
                  <c:v>91.1</c:v>
                </c:pt>
                <c:pt idx="4213">
                  <c:v>90.9</c:v>
                </c:pt>
                <c:pt idx="4214">
                  <c:v>90.7</c:v>
                </c:pt>
                <c:pt idx="4215">
                  <c:v>90.6</c:v>
                </c:pt>
                <c:pt idx="4216">
                  <c:v>90.4</c:v>
                </c:pt>
                <c:pt idx="4217">
                  <c:v>90.2</c:v>
                </c:pt>
                <c:pt idx="4218">
                  <c:v>90.1</c:v>
                </c:pt>
                <c:pt idx="4219">
                  <c:v>90</c:v>
                </c:pt>
                <c:pt idx="4220">
                  <c:v>89.8</c:v>
                </c:pt>
                <c:pt idx="4221">
                  <c:v>89.8</c:v>
                </c:pt>
                <c:pt idx="4222">
                  <c:v>89.7</c:v>
                </c:pt>
                <c:pt idx="4223">
                  <c:v>89.7</c:v>
                </c:pt>
                <c:pt idx="4224">
                  <c:v>89.6</c:v>
                </c:pt>
                <c:pt idx="4225">
                  <c:v>89.6</c:v>
                </c:pt>
                <c:pt idx="4226">
                  <c:v>89.6</c:v>
                </c:pt>
                <c:pt idx="4227">
                  <c:v>89.7</c:v>
                </c:pt>
                <c:pt idx="4228">
                  <c:v>89.8</c:v>
                </c:pt>
                <c:pt idx="4229">
                  <c:v>89.9</c:v>
                </c:pt>
                <c:pt idx="4230">
                  <c:v>90</c:v>
                </c:pt>
                <c:pt idx="4231">
                  <c:v>90.2</c:v>
                </c:pt>
                <c:pt idx="4232">
                  <c:v>90.3</c:v>
                </c:pt>
                <c:pt idx="4233">
                  <c:v>90.5</c:v>
                </c:pt>
                <c:pt idx="4234">
                  <c:v>90.7</c:v>
                </c:pt>
                <c:pt idx="4235">
                  <c:v>90.9</c:v>
                </c:pt>
                <c:pt idx="4236">
                  <c:v>91.1</c:v>
                </c:pt>
                <c:pt idx="4237">
                  <c:v>91.2</c:v>
                </c:pt>
                <c:pt idx="4238">
                  <c:v>91.4</c:v>
                </c:pt>
                <c:pt idx="4239">
                  <c:v>91.5</c:v>
                </c:pt>
                <c:pt idx="4240">
                  <c:v>91.6</c:v>
                </c:pt>
                <c:pt idx="4241">
                  <c:v>91.8</c:v>
                </c:pt>
                <c:pt idx="4242">
                  <c:v>91.8</c:v>
                </c:pt>
                <c:pt idx="4243">
                  <c:v>91.9</c:v>
                </c:pt>
                <c:pt idx="4244">
                  <c:v>92</c:v>
                </c:pt>
                <c:pt idx="4245">
                  <c:v>92</c:v>
                </c:pt>
                <c:pt idx="4246">
                  <c:v>92</c:v>
                </c:pt>
                <c:pt idx="4247">
                  <c:v>92</c:v>
                </c:pt>
                <c:pt idx="4248">
                  <c:v>91.9</c:v>
                </c:pt>
                <c:pt idx="4249">
                  <c:v>91.8</c:v>
                </c:pt>
                <c:pt idx="4250">
                  <c:v>91.7</c:v>
                </c:pt>
                <c:pt idx="4251">
                  <c:v>91.5</c:v>
                </c:pt>
                <c:pt idx="4252">
                  <c:v>91.4</c:v>
                </c:pt>
                <c:pt idx="4253">
                  <c:v>91.2</c:v>
                </c:pt>
                <c:pt idx="4254">
                  <c:v>91</c:v>
                </c:pt>
                <c:pt idx="4255">
                  <c:v>90.8</c:v>
                </c:pt>
                <c:pt idx="4256">
                  <c:v>90.7</c:v>
                </c:pt>
                <c:pt idx="4257">
                  <c:v>90.5</c:v>
                </c:pt>
                <c:pt idx="4258">
                  <c:v>90.4</c:v>
                </c:pt>
                <c:pt idx="4259">
                  <c:v>90.3</c:v>
                </c:pt>
                <c:pt idx="4260">
                  <c:v>90.2</c:v>
                </c:pt>
                <c:pt idx="4261">
                  <c:v>90.1</c:v>
                </c:pt>
                <c:pt idx="4262">
                  <c:v>90</c:v>
                </c:pt>
                <c:pt idx="4263">
                  <c:v>89.9</c:v>
                </c:pt>
                <c:pt idx="4264">
                  <c:v>89.9</c:v>
                </c:pt>
                <c:pt idx="4265">
                  <c:v>89.8</c:v>
                </c:pt>
                <c:pt idx="4266">
                  <c:v>89.8</c:v>
                </c:pt>
                <c:pt idx="4267">
                  <c:v>89.9</c:v>
                </c:pt>
                <c:pt idx="4268">
                  <c:v>89.9</c:v>
                </c:pt>
                <c:pt idx="4269">
                  <c:v>90</c:v>
                </c:pt>
                <c:pt idx="4270">
                  <c:v>90.1</c:v>
                </c:pt>
                <c:pt idx="4271">
                  <c:v>90.2</c:v>
                </c:pt>
                <c:pt idx="4272">
                  <c:v>90.4</c:v>
                </c:pt>
                <c:pt idx="4273">
                  <c:v>90.5</c:v>
                </c:pt>
                <c:pt idx="4274">
                  <c:v>90.8</c:v>
                </c:pt>
                <c:pt idx="4275">
                  <c:v>91</c:v>
                </c:pt>
                <c:pt idx="4276">
                  <c:v>91.1</c:v>
                </c:pt>
                <c:pt idx="4277">
                  <c:v>91.3</c:v>
                </c:pt>
                <c:pt idx="4278">
                  <c:v>91.5</c:v>
                </c:pt>
                <c:pt idx="4279">
                  <c:v>91.7</c:v>
                </c:pt>
                <c:pt idx="4280">
                  <c:v>91.8</c:v>
                </c:pt>
                <c:pt idx="4281">
                  <c:v>91.9</c:v>
                </c:pt>
                <c:pt idx="4282">
                  <c:v>92</c:v>
                </c:pt>
                <c:pt idx="4283">
                  <c:v>92.1</c:v>
                </c:pt>
                <c:pt idx="4284">
                  <c:v>92.2</c:v>
                </c:pt>
                <c:pt idx="4285">
                  <c:v>92.2</c:v>
                </c:pt>
                <c:pt idx="4286">
                  <c:v>92.2</c:v>
                </c:pt>
                <c:pt idx="4287">
                  <c:v>92.2</c:v>
                </c:pt>
                <c:pt idx="4288">
                  <c:v>92.2</c:v>
                </c:pt>
                <c:pt idx="4289">
                  <c:v>92.1</c:v>
                </c:pt>
                <c:pt idx="4290">
                  <c:v>91.9</c:v>
                </c:pt>
                <c:pt idx="4291">
                  <c:v>91.8</c:v>
                </c:pt>
                <c:pt idx="4292">
                  <c:v>91.7</c:v>
                </c:pt>
                <c:pt idx="4293">
                  <c:v>91.5</c:v>
                </c:pt>
                <c:pt idx="4294">
                  <c:v>91.4</c:v>
                </c:pt>
                <c:pt idx="4295">
                  <c:v>91.2</c:v>
                </c:pt>
                <c:pt idx="4296">
                  <c:v>91</c:v>
                </c:pt>
                <c:pt idx="4297">
                  <c:v>90.9</c:v>
                </c:pt>
                <c:pt idx="4298">
                  <c:v>90.7</c:v>
                </c:pt>
                <c:pt idx="4299">
                  <c:v>90.6</c:v>
                </c:pt>
                <c:pt idx="4300">
                  <c:v>90.4</c:v>
                </c:pt>
                <c:pt idx="4301">
                  <c:v>90.2</c:v>
                </c:pt>
                <c:pt idx="4302">
                  <c:v>90.2</c:v>
                </c:pt>
                <c:pt idx="4303">
                  <c:v>90.1</c:v>
                </c:pt>
                <c:pt idx="4304">
                  <c:v>90</c:v>
                </c:pt>
                <c:pt idx="4305">
                  <c:v>90</c:v>
                </c:pt>
                <c:pt idx="4306">
                  <c:v>90</c:v>
                </c:pt>
                <c:pt idx="4307">
                  <c:v>90</c:v>
                </c:pt>
                <c:pt idx="4308">
                  <c:v>90.1</c:v>
                </c:pt>
                <c:pt idx="4309">
                  <c:v>90.2</c:v>
                </c:pt>
                <c:pt idx="4310">
                  <c:v>90.3</c:v>
                </c:pt>
                <c:pt idx="4311">
                  <c:v>90.4</c:v>
                </c:pt>
                <c:pt idx="4312">
                  <c:v>90.6</c:v>
                </c:pt>
                <c:pt idx="4313">
                  <c:v>90.7</c:v>
                </c:pt>
                <c:pt idx="4314">
                  <c:v>90.9</c:v>
                </c:pt>
                <c:pt idx="4315">
                  <c:v>91</c:v>
                </c:pt>
                <c:pt idx="4316">
                  <c:v>91.2</c:v>
                </c:pt>
                <c:pt idx="4317">
                  <c:v>91.4</c:v>
                </c:pt>
                <c:pt idx="4318">
                  <c:v>91.5</c:v>
                </c:pt>
                <c:pt idx="4319">
                  <c:v>91.7</c:v>
                </c:pt>
                <c:pt idx="4320">
                  <c:v>91.9</c:v>
                </c:pt>
                <c:pt idx="4321">
                  <c:v>92</c:v>
                </c:pt>
                <c:pt idx="4322">
                  <c:v>92.2</c:v>
                </c:pt>
                <c:pt idx="4323">
                  <c:v>92.3</c:v>
                </c:pt>
                <c:pt idx="4324">
                  <c:v>92.4</c:v>
                </c:pt>
                <c:pt idx="4325">
                  <c:v>92.4</c:v>
                </c:pt>
                <c:pt idx="4326">
                  <c:v>92.4</c:v>
                </c:pt>
                <c:pt idx="4327">
                  <c:v>92.4</c:v>
                </c:pt>
                <c:pt idx="4328">
                  <c:v>92.4</c:v>
                </c:pt>
                <c:pt idx="4329">
                  <c:v>92.3</c:v>
                </c:pt>
                <c:pt idx="4330">
                  <c:v>92.2</c:v>
                </c:pt>
                <c:pt idx="4331">
                  <c:v>92.1</c:v>
                </c:pt>
                <c:pt idx="4332">
                  <c:v>92</c:v>
                </c:pt>
                <c:pt idx="4333">
                  <c:v>91.8</c:v>
                </c:pt>
                <c:pt idx="4334">
                  <c:v>91.7</c:v>
                </c:pt>
                <c:pt idx="4335">
                  <c:v>91.6</c:v>
                </c:pt>
                <c:pt idx="4336">
                  <c:v>91.4</c:v>
                </c:pt>
                <c:pt idx="4337">
                  <c:v>91.2</c:v>
                </c:pt>
                <c:pt idx="4338">
                  <c:v>91.1</c:v>
                </c:pt>
                <c:pt idx="4339">
                  <c:v>90.9</c:v>
                </c:pt>
                <c:pt idx="4340">
                  <c:v>90.7</c:v>
                </c:pt>
                <c:pt idx="4341">
                  <c:v>90.6</c:v>
                </c:pt>
                <c:pt idx="4342">
                  <c:v>90.4</c:v>
                </c:pt>
                <c:pt idx="4343">
                  <c:v>90.3</c:v>
                </c:pt>
                <c:pt idx="4344">
                  <c:v>90.2</c:v>
                </c:pt>
                <c:pt idx="4345">
                  <c:v>90.2</c:v>
                </c:pt>
                <c:pt idx="4346">
                  <c:v>90.2</c:v>
                </c:pt>
                <c:pt idx="4347">
                  <c:v>90.2</c:v>
                </c:pt>
                <c:pt idx="4348">
                  <c:v>90.2</c:v>
                </c:pt>
                <c:pt idx="4349">
                  <c:v>90.3</c:v>
                </c:pt>
                <c:pt idx="4350">
                  <c:v>90.4</c:v>
                </c:pt>
                <c:pt idx="4351">
                  <c:v>90.5</c:v>
                </c:pt>
                <c:pt idx="4352">
                  <c:v>90.7</c:v>
                </c:pt>
                <c:pt idx="4353">
                  <c:v>90.8</c:v>
                </c:pt>
                <c:pt idx="4354">
                  <c:v>91</c:v>
                </c:pt>
                <c:pt idx="4355">
                  <c:v>91.1</c:v>
                </c:pt>
                <c:pt idx="4356">
                  <c:v>91.2</c:v>
                </c:pt>
                <c:pt idx="4357">
                  <c:v>91.4</c:v>
                </c:pt>
                <c:pt idx="4358">
                  <c:v>91.6</c:v>
                </c:pt>
                <c:pt idx="4359">
                  <c:v>91.8</c:v>
                </c:pt>
                <c:pt idx="4360">
                  <c:v>91.9</c:v>
                </c:pt>
                <c:pt idx="4361">
                  <c:v>92.1</c:v>
                </c:pt>
                <c:pt idx="4362">
                  <c:v>92.3</c:v>
                </c:pt>
                <c:pt idx="4363">
                  <c:v>92.4</c:v>
                </c:pt>
                <c:pt idx="4364">
                  <c:v>92.5</c:v>
                </c:pt>
                <c:pt idx="4365">
                  <c:v>92.6</c:v>
                </c:pt>
                <c:pt idx="4366">
                  <c:v>92.6</c:v>
                </c:pt>
                <c:pt idx="4367">
                  <c:v>92.6</c:v>
                </c:pt>
                <c:pt idx="4368">
                  <c:v>92.6</c:v>
                </c:pt>
                <c:pt idx="4369">
                  <c:v>92.6</c:v>
                </c:pt>
                <c:pt idx="4370">
                  <c:v>92.5</c:v>
                </c:pt>
                <c:pt idx="4371">
                  <c:v>92.4</c:v>
                </c:pt>
                <c:pt idx="4372">
                  <c:v>92.2</c:v>
                </c:pt>
                <c:pt idx="4373">
                  <c:v>92.1</c:v>
                </c:pt>
                <c:pt idx="4374">
                  <c:v>92</c:v>
                </c:pt>
                <c:pt idx="4375">
                  <c:v>91.8</c:v>
                </c:pt>
                <c:pt idx="4376">
                  <c:v>91.7</c:v>
                </c:pt>
                <c:pt idx="4377">
                  <c:v>91.5</c:v>
                </c:pt>
                <c:pt idx="4378">
                  <c:v>91.4</c:v>
                </c:pt>
                <c:pt idx="4379">
                  <c:v>91.2</c:v>
                </c:pt>
                <c:pt idx="4380">
                  <c:v>91</c:v>
                </c:pt>
                <c:pt idx="4381">
                  <c:v>90.9</c:v>
                </c:pt>
                <c:pt idx="4382">
                  <c:v>90.8</c:v>
                </c:pt>
                <c:pt idx="4383">
                  <c:v>90.6</c:v>
                </c:pt>
                <c:pt idx="4384">
                  <c:v>90.5</c:v>
                </c:pt>
                <c:pt idx="4385">
                  <c:v>90.4</c:v>
                </c:pt>
                <c:pt idx="4386">
                  <c:v>90.4</c:v>
                </c:pt>
                <c:pt idx="4387">
                  <c:v>90.4</c:v>
                </c:pt>
                <c:pt idx="4388">
                  <c:v>90.4</c:v>
                </c:pt>
                <c:pt idx="4389">
                  <c:v>90.5</c:v>
                </c:pt>
                <c:pt idx="4390">
                  <c:v>90.5</c:v>
                </c:pt>
                <c:pt idx="4391">
                  <c:v>90.6</c:v>
                </c:pt>
                <c:pt idx="4392">
                  <c:v>90.7</c:v>
                </c:pt>
                <c:pt idx="4393">
                  <c:v>90.8</c:v>
                </c:pt>
                <c:pt idx="4394">
                  <c:v>91</c:v>
                </c:pt>
                <c:pt idx="4395">
                  <c:v>91.2</c:v>
                </c:pt>
                <c:pt idx="4396">
                  <c:v>91.4</c:v>
                </c:pt>
                <c:pt idx="4397">
                  <c:v>91.6</c:v>
                </c:pt>
                <c:pt idx="4398">
                  <c:v>91.7</c:v>
                </c:pt>
                <c:pt idx="4399">
                  <c:v>91.9</c:v>
                </c:pt>
                <c:pt idx="4400">
                  <c:v>92</c:v>
                </c:pt>
                <c:pt idx="4401">
                  <c:v>92.2</c:v>
                </c:pt>
                <c:pt idx="4402">
                  <c:v>92.4</c:v>
                </c:pt>
                <c:pt idx="4403">
                  <c:v>92.5</c:v>
                </c:pt>
                <c:pt idx="4404">
                  <c:v>92.6</c:v>
                </c:pt>
                <c:pt idx="4405">
                  <c:v>92.7</c:v>
                </c:pt>
                <c:pt idx="4406">
                  <c:v>92.7</c:v>
                </c:pt>
                <c:pt idx="4407">
                  <c:v>92.8</c:v>
                </c:pt>
                <c:pt idx="4408">
                  <c:v>92.8</c:v>
                </c:pt>
                <c:pt idx="4409">
                  <c:v>92.8</c:v>
                </c:pt>
                <c:pt idx="4410">
                  <c:v>92.8</c:v>
                </c:pt>
                <c:pt idx="4411">
                  <c:v>92.7</c:v>
                </c:pt>
                <c:pt idx="4412">
                  <c:v>92.6</c:v>
                </c:pt>
                <c:pt idx="4413">
                  <c:v>92.5</c:v>
                </c:pt>
                <c:pt idx="4414">
                  <c:v>92.3</c:v>
                </c:pt>
                <c:pt idx="4415">
                  <c:v>92.2</c:v>
                </c:pt>
                <c:pt idx="4416">
                  <c:v>92</c:v>
                </c:pt>
                <c:pt idx="4417">
                  <c:v>91.8</c:v>
                </c:pt>
                <c:pt idx="4418">
                  <c:v>91.7</c:v>
                </c:pt>
                <c:pt idx="4419">
                  <c:v>91.5</c:v>
                </c:pt>
                <c:pt idx="4420">
                  <c:v>91.3</c:v>
                </c:pt>
                <c:pt idx="4421">
                  <c:v>91.2</c:v>
                </c:pt>
                <c:pt idx="4422">
                  <c:v>91</c:v>
                </c:pt>
                <c:pt idx="4423">
                  <c:v>90.9</c:v>
                </c:pt>
                <c:pt idx="4424">
                  <c:v>90.8</c:v>
                </c:pt>
                <c:pt idx="4425">
                  <c:v>90.7</c:v>
                </c:pt>
                <c:pt idx="4426">
                  <c:v>90.6</c:v>
                </c:pt>
                <c:pt idx="4427">
                  <c:v>90.6</c:v>
                </c:pt>
                <c:pt idx="4428">
                  <c:v>90.6</c:v>
                </c:pt>
                <c:pt idx="4429">
                  <c:v>90.6</c:v>
                </c:pt>
                <c:pt idx="4430">
                  <c:v>90.7</c:v>
                </c:pt>
                <c:pt idx="4431">
                  <c:v>90.8</c:v>
                </c:pt>
                <c:pt idx="4432">
                  <c:v>90.9</c:v>
                </c:pt>
                <c:pt idx="4433">
                  <c:v>91</c:v>
                </c:pt>
                <c:pt idx="4434">
                  <c:v>91.1</c:v>
                </c:pt>
                <c:pt idx="4435">
                  <c:v>91.2</c:v>
                </c:pt>
                <c:pt idx="4436">
                  <c:v>91.4</c:v>
                </c:pt>
                <c:pt idx="4437">
                  <c:v>91.6</c:v>
                </c:pt>
                <c:pt idx="4438">
                  <c:v>91.8</c:v>
                </c:pt>
                <c:pt idx="4439">
                  <c:v>91.9</c:v>
                </c:pt>
                <c:pt idx="4440">
                  <c:v>92.1</c:v>
                </c:pt>
                <c:pt idx="4441">
                  <c:v>92.3</c:v>
                </c:pt>
                <c:pt idx="4442">
                  <c:v>92.5</c:v>
                </c:pt>
                <c:pt idx="4443">
                  <c:v>92.6</c:v>
                </c:pt>
                <c:pt idx="4444">
                  <c:v>92.8</c:v>
                </c:pt>
                <c:pt idx="4445">
                  <c:v>92.9</c:v>
                </c:pt>
                <c:pt idx="4446">
                  <c:v>92.9</c:v>
                </c:pt>
                <c:pt idx="4447">
                  <c:v>93</c:v>
                </c:pt>
                <c:pt idx="4448">
                  <c:v>93</c:v>
                </c:pt>
                <c:pt idx="4449">
                  <c:v>93</c:v>
                </c:pt>
                <c:pt idx="4450">
                  <c:v>92.9</c:v>
                </c:pt>
                <c:pt idx="4451">
                  <c:v>92.9</c:v>
                </c:pt>
                <c:pt idx="4452">
                  <c:v>92.8</c:v>
                </c:pt>
                <c:pt idx="4453">
                  <c:v>92.7</c:v>
                </c:pt>
                <c:pt idx="4454">
                  <c:v>92.6</c:v>
                </c:pt>
                <c:pt idx="4455">
                  <c:v>92.5</c:v>
                </c:pt>
                <c:pt idx="4456">
                  <c:v>92.3</c:v>
                </c:pt>
                <c:pt idx="4457">
                  <c:v>92.2</c:v>
                </c:pt>
                <c:pt idx="4458">
                  <c:v>92</c:v>
                </c:pt>
                <c:pt idx="4459">
                  <c:v>91.8</c:v>
                </c:pt>
                <c:pt idx="4460">
                  <c:v>91.6</c:v>
                </c:pt>
                <c:pt idx="4461">
                  <c:v>91.4</c:v>
                </c:pt>
                <c:pt idx="4462">
                  <c:v>91.3</c:v>
                </c:pt>
                <c:pt idx="4463">
                  <c:v>91.2</c:v>
                </c:pt>
                <c:pt idx="4464">
                  <c:v>91.1</c:v>
                </c:pt>
                <c:pt idx="4465">
                  <c:v>91</c:v>
                </c:pt>
                <c:pt idx="4466">
                  <c:v>90.9</c:v>
                </c:pt>
                <c:pt idx="4467">
                  <c:v>90.9</c:v>
                </c:pt>
                <c:pt idx="4468">
                  <c:v>90.8</c:v>
                </c:pt>
                <c:pt idx="4469">
                  <c:v>90.8</c:v>
                </c:pt>
                <c:pt idx="4470">
                  <c:v>90.8</c:v>
                </c:pt>
                <c:pt idx="4471">
                  <c:v>90.9</c:v>
                </c:pt>
                <c:pt idx="4472">
                  <c:v>91</c:v>
                </c:pt>
                <c:pt idx="4473">
                  <c:v>91</c:v>
                </c:pt>
                <c:pt idx="4474">
                  <c:v>91.2</c:v>
                </c:pt>
                <c:pt idx="4475">
                  <c:v>91.3</c:v>
                </c:pt>
                <c:pt idx="4476">
                  <c:v>91.5</c:v>
                </c:pt>
                <c:pt idx="4477">
                  <c:v>91.7</c:v>
                </c:pt>
                <c:pt idx="4478">
                  <c:v>91.8</c:v>
                </c:pt>
                <c:pt idx="4479">
                  <c:v>92</c:v>
                </c:pt>
                <c:pt idx="4480">
                  <c:v>92.2</c:v>
                </c:pt>
                <c:pt idx="4481">
                  <c:v>92.4</c:v>
                </c:pt>
                <c:pt idx="4482">
                  <c:v>92.6</c:v>
                </c:pt>
                <c:pt idx="4483">
                  <c:v>92.7</c:v>
                </c:pt>
                <c:pt idx="4484">
                  <c:v>92.8</c:v>
                </c:pt>
                <c:pt idx="4485">
                  <c:v>92.9</c:v>
                </c:pt>
                <c:pt idx="4486">
                  <c:v>93.1</c:v>
                </c:pt>
                <c:pt idx="4487">
                  <c:v>93.1</c:v>
                </c:pt>
                <c:pt idx="4488">
                  <c:v>93.1</c:v>
                </c:pt>
                <c:pt idx="4489">
                  <c:v>93.2</c:v>
                </c:pt>
                <c:pt idx="4490">
                  <c:v>93.2</c:v>
                </c:pt>
                <c:pt idx="4491">
                  <c:v>93.1</c:v>
                </c:pt>
                <c:pt idx="4492">
                  <c:v>93.1</c:v>
                </c:pt>
                <c:pt idx="4493">
                  <c:v>93</c:v>
                </c:pt>
                <c:pt idx="4494">
                  <c:v>92.9</c:v>
                </c:pt>
                <c:pt idx="4495">
                  <c:v>92.7</c:v>
                </c:pt>
                <c:pt idx="4496">
                  <c:v>92.6</c:v>
                </c:pt>
                <c:pt idx="4497">
                  <c:v>92.5</c:v>
                </c:pt>
                <c:pt idx="4498">
                  <c:v>92.3</c:v>
                </c:pt>
                <c:pt idx="4499">
                  <c:v>92.1</c:v>
                </c:pt>
                <c:pt idx="4500">
                  <c:v>91.9</c:v>
                </c:pt>
                <c:pt idx="4501">
                  <c:v>91.8</c:v>
                </c:pt>
                <c:pt idx="4502">
                  <c:v>91.7</c:v>
                </c:pt>
                <c:pt idx="4503">
                  <c:v>91.5</c:v>
                </c:pt>
                <c:pt idx="4504">
                  <c:v>91.4</c:v>
                </c:pt>
                <c:pt idx="4505">
                  <c:v>91.3</c:v>
                </c:pt>
                <c:pt idx="4506">
                  <c:v>91.1</c:v>
                </c:pt>
                <c:pt idx="4507">
                  <c:v>91</c:v>
                </c:pt>
                <c:pt idx="4508">
                  <c:v>91</c:v>
                </c:pt>
                <c:pt idx="4509">
                  <c:v>91</c:v>
                </c:pt>
                <c:pt idx="4510">
                  <c:v>91</c:v>
                </c:pt>
                <c:pt idx="4511">
                  <c:v>91</c:v>
                </c:pt>
                <c:pt idx="4512">
                  <c:v>91.1</c:v>
                </c:pt>
                <c:pt idx="4513">
                  <c:v>91.2</c:v>
                </c:pt>
                <c:pt idx="4514">
                  <c:v>91.3</c:v>
                </c:pt>
                <c:pt idx="4515">
                  <c:v>91.4</c:v>
                </c:pt>
                <c:pt idx="4516">
                  <c:v>91.6</c:v>
                </c:pt>
                <c:pt idx="4517">
                  <c:v>91.8</c:v>
                </c:pt>
                <c:pt idx="4518">
                  <c:v>92</c:v>
                </c:pt>
                <c:pt idx="4519">
                  <c:v>92.2</c:v>
                </c:pt>
                <c:pt idx="4520">
                  <c:v>92.3</c:v>
                </c:pt>
                <c:pt idx="4521">
                  <c:v>92.5</c:v>
                </c:pt>
                <c:pt idx="4522">
                  <c:v>92.6</c:v>
                </c:pt>
                <c:pt idx="4523">
                  <c:v>92.8</c:v>
                </c:pt>
                <c:pt idx="4524">
                  <c:v>92.9</c:v>
                </c:pt>
                <c:pt idx="4525">
                  <c:v>93.1</c:v>
                </c:pt>
                <c:pt idx="4526">
                  <c:v>93.2</c:v>
                </c:pt>
                <c:pt idx="4527">
                  <c:v>93.3</c:v>
                </c:pt>
                <c:pt idx="4528">
                  <c:v>93.3</c:v>
                </c:pt>
                <c:pt idx="4529">
                  <c:v>93.4</c:v>
                </c:pt>
                <c:pt idx="4530">
                  <c:v>93.4</c:v>
                </c:pt>
                <c:pt idx="4531">
                  <c:v>93.4</c:v>
                </c:pt>
                <c:pt idx="4532">
                  <c:v>93.4</c:v>
                </c:pt>
                <c:pt idx="4533">
                  <c:v>93.3</c:v>
                </c:pt>
                <c:pt idx="4534">
                  <c:v>93.2</c:v>
                </c:pt>
                <c:pt idx="4535">
                  <c:v>93.1</c:v>
                </c:pt>
                <c:pt idx="4536">
                  <c:v>92.9</c:v>
                </c:pt>
                <c:pt idx="4537">
                  <c:v>92.8</c:v>
                </c:pt>
                <c:pt idx="4538">
                  <c:v>92.6</c:v>
                </c:pt>
                <c:pt idx="4539">
                  <c:v>92.5</c:v>
                </c:pt>
                <c:pt idx="4540">
                  <c:v>92.3</c:v>
                </c:pt>
                <c:pt idx="4541">
                  <c:v>92.1</c:v>
                </c:pt>
                <c:pt idx="4542">
                  <c:v>91.9</c:v>
                </c:pt>
                <c:pt idx="4543">
                  <c:v>91.8</c:v>
                </c:pt>
                <c:pt idx="4544">
                  <c:v>91.6</c:v>
                </c:pt>
                <c:pt idx="4545">
                  <c:v>91.5</c:v>
                </c:pt>
                <c:pt idx="4546">
                  <c:v>91.4</c:v>
                </c:pt>
                <c:pt idx="4547">
                  <c:v>91.3</c:v>
                </c:pt>
                <c:pt idx="4548">
                  <c:v>91.3</c:v>
                </c:pt>
                <c:pt idx="4549">
                  <c:v>91.2</c:v>
                </c:pt>
                <c:pt idx="4550">
                  <c:v>91.2</c:v>
                </c:pt>
                <c:pt idx="4551">
                  <c:v>91.2</c:v>
                </c:pt>
                <c:pt idx="4552">
                  <c:v>91.3</c:v>
                </c:pt>
                <c:pt idx="4553">
                  <c:v>91.3</c:v>
                </c:pt>
                <c:pt idx="4554">
                  <c:v>91.4</c:v>
                </c:pt>
                <c:pt idx="4555">
                  <c:v>91.5</c:v>
                </c:pt>
                <c:pt idx="4556">
                  <c:v>91.7</c:v>
                </c:pt>
                <c:pt idx="4557">
                  <c:v>91.8</c:v>
                </c:pt>
                <c:pt idx="4558">
                  <c:v>92</c:v>
                </c:pt>
                <c:pt idx="4559">
                  <c:v>92.2</c:v>
                </c:pt>
                <c:pt idx="4560">
                  <c:v>92.4</c:v>
                </c:pt>
                <c:pt idx="4561">
                  <c:v>92.6</c:v>
                </c:pt>
                <c:pt idx="4562">
                  <c:v>92.8</c:v>
                </c:pt>
                <c:pt idx="4563">
                  <c:v>92.9</c:v>
                </c:pt>
                <c:pt idx="4564">
                  <c:v>93.1</c:v>
                </c:pt>
                <c:pt idx="4565">
                  <c:v>93.2</c:v>
                </c:pt>
                <c:pt idx="4566">
                  <c:v>93.3</c:v>
                </c:pt>
                <c:pt idx="4567">
                  <c:v>93.4</c:v>
                </c:pt>
                <c:pt idx="4568">
                  <c:v>93.5</c:v>
                </c:pt>
                <c:pt idx="4569">
                  <c:v>93.5</c:v>
                </c:pt>
                <c:pt idx="4570">
                  <c:v>93.6</c:v>
                </c:pt>
                <c:pt idx="4571">
                  <c:v>93.6</c:v>
                </c:pt>
                <c:pt idx="4572">
                  <c:v>93.6</c:v>
                </c:pt>
                <c:pt idx="4573">
                  <c:v>93.5</c:v>
                </c:pt>
                <c:pt idx="4574">
                  <c:v>93.4</c:v>
                </c:pt>
                <c:pt idx="4575">
                  <c:v>93.4</c:v>
                </c:pt>
                <c:pt idx="4576">
                  <c:v>93.3</c:v>
                </c:pt>
                <c:pt idx="4577">
                  <c:v>93.1</c:v>
                </c:pt>
                <c:pt idx="4578">
                  <c:v>92.9</c:v>
                </c:pt>
                <c:pt idx="4579">
                  <c:v>92.8</c:v>
                </c:pt>
                <c:pt idx="4580">
                  <c:v>92.6</c:v>
                </c:pt>
                <c:pt idx="4581">
                  <c:v>92.4</c:v>
                </c:pt>
                <c:pt idx="4582">
                  <c:v>92.2</c:v>
                </c:pt>
                <c:pt idx="4583">
                  <c:v>92</c:v>
                </c:pt>
                <c:pt idx="4584">
                  <c:v>91.9</c:v>
                </c:pt>
                <c:pt idx="4585">
                  <c:v>91.8</c:v>
                </c:pt>
                <c:pt idx="4586">
                  <c:v>91.7</c:v>
                </c:pt>
                <c:pt idx="4587">
                  <c:v>91.6</c:v>
                </c:pt>
                <c:pt idx="4588">
                  <c:v>91.5</c:v>
                </c:pt>
                <c:pt idx="4589">
                  <c:v>91.5</c:v>
                </c:pt>
                <c:pt idx="4590">
                  <c:v>91.4</c:v>
                </c:pt>
                <c:pt idx="4591">
                  <c:v>91.4</c:v>
                </c:pt>
                <c:pt idx="4592">
                  <c:v>91.4</c:v>
                </c:pt>
                <c:pt idx="4593">
                  <c:v>91.5</c:v>
                </c:pt>
                <c:pt idx="4594">
                  <c:v>91.6</c:v>
                </c:pt>
                <c:pt idx="4595">
                  <c:v>91.7</c:v>
                </c:pt>
                <c:pt idx="4596">
                  <c:v>91.8</c:v>
                </c:pt>
                <c:pt idx="4597">
                  <c:v>91.9</c:v>
                </c:pt>
                <c:pt idx="4598">
                  <c:v>92.1</c:v>
                </c:pt>
                <c:pt idx="4599">
                  <c:v>92.2</c:v>
                </c:pt>
                <c:pt idx="4600">
                  <c:v>92.4</c:v>
                </c:pt>
                <c:pt idx="4601">
                  <c:v>92.6</c:v>
                </c:pt>
                <c:pt idx="4602">
                  <c:v>92.8</c:v>
                </c:pt>
                <c:pt idx="4603">
                  <c:v>93</c:v>
                </c:pt>
                <c:pt idx="4604">
                  <c:v>93.2</c:v>
                </c:pt>
                <c:pt idx="4605">
                  <c:v>93.3</c:v>
                </c:pt>
                <c:pt idx="4606">
                  <c:v>93.4</c:v>
                </c:pt>
                <c:pt idx="4607">
                  <c:v>93.5</c:v>
                </c:pt>
                <c:pt idx="4608">
                  <c:v>93.6</c:v>
                </c:pt>
                <c:pt idx="4609">
                  <c:v>93.7</c:v>
                </c:pt>
                <c:pt idx="4610">
                  <c:v>93.8</c:v>
                </c:pt>
                <c:pt idx="4611">
                  <c:v>93.8</c:v>
                </c:pt>
                <c:pt idx="4612">
                  <c:v>93.8</c:v>
                </c:pt>
                <c:pt idx="4613">
                  <c:v>93.8</c:v>
                </c:pt>
                <c:pt idx="4614">
                  <c:v>93.7</c:v>
                </c:pt>
                <c:pt idx="4615">
                  <c:v>93.6</c:v>
                </c:pt>
                <c:pt idx="4616">
                  <c:v>93.5</c:v>
                </c:pt>
                <c:pt idx="4617">
                  <c:v>93.4</c:v>
                </c:pt>
                <c:pt idx="4618">
                  <c:v>93.2</c:v>
                </c:pt>
                <c:pt idx="4619">
                  <c:v>93.1</c:v>
                </c:pt>
                <c:pt idx="4620">
                  <c:v>92.9</c:v>
                </c:pt>
                <c:pt idx="4621">
                  <c:v>92.8</c:v>
                </c:pt>
                <c:pt idx="4622">
                  <c:v>92.6</c:v>
                </c:pt>
                <c:pt idx="4623">
                  <c:v>92.5</c:v>
                </c:pt>
                <c:pt idx="4624">
                  <c:v>92.3</c:v>
                </c:pt>
                <c:pt idx="4625">
                  <c:v>92.1</c:v>
                </c:pt>
                <c:pt idx="4626">
                  <c:v>91.9</c:v>
                </c:pt>
                <c:pt idx="4627">
                  <c:v>91.8</c:v>
                </c:pt>
                <c:pt idx="4628">
                  <c:v>91.7</c:v>
                </c:pt>
                <c:pt idx="4629">
                  <c:v>91.7</c:v>
                </c:pt>
                <c:pt idx="4630">
                  <c:v>91.6</c:v>
                </c:pt>
                <c:pt idx="4631">
                  <c:v>91.6</c:v>
                </c:pt>
                <c:pt idx="4632">
                  <c:v>91.6</c:v>
                </c:pt>
                <c:pt idx="4633">
                  <c:v>91.6</c:v>
                </c:pt>
                <c:pt idx="4634">
                  <c:v>91.7</c:v>
                </c:pt>
                <c:pt idx="4635">
                  <c:v>91.8</c:v>
                </c:pt>
                <c:pt idx="4636">
                  <c:v>91.9</c:v>
                </c:pt>
                <c:pt idx="4637">
                  <c:v>92</c:v>
                </c:pt>
                <c:pt idx="4638">
                  <c:v>92.2</c:v>
                </c:pt>
                <c:pt idx="4639">
                  <c:v>92.4</c:v>
                </c:pt>
                <c:pt idx="4640">
                  <c:v>92.6</c:v>
                </c:pt>
                <c:pt idx="4641">
                  <c:v>92.7</c:v>
                </c:pt>
                <c:pt idx="4642">
                  <c:v>92.9</c:v>
                </c:pt>
                <c:pt idx="4643">
                  <c:v>93.1</c:v>
                </c:pt>
                <c:pt idx="4644">
                  <c:v>93.2</c:v>
                </c:pt>
                <c:pt idx="4645">
                  <c:v>93.4</c:v>
                </c:pt>
                <c:pt idx="4646">
                  <c:v>93.5</c:v>
                </c:pt>
                <c:pt idx="4647">
                  <c:v>93.6</c:v>
                </c:pt>
                <c:pt idx="4648">
                  <c:v>93.8</c:v>
                </c:pt>
                <c:pt idx="4649">
                  <c:v>93.8</c:v>
                </c:pt>
                <c:pt idx="4650">
                  <c:v>93.9</c:v>
                </c:pt>
                <c:pt idx="4651">
                  <c:v>94</c:v>
                </c:pt>
                <c:pt idx="4652">
                  <c:v>94</c:v>
                </c:pt>
                <c:pt idx="4653">
                  <c:v>94</c:v>
                </c:pt>
                <c:pt idx="4654">
                  <c:v>93.9</c:v>
                </c:pt>
                <c:pt idx="4655">
                  <c:v>93.9</c:v>
                </c:pt>
                <c:pt idx="4656">
                  <c:v>93.8</c:v>
                </c:pt>
                <c:pt idx="4657">
                  <c:v>93.7</c:v>
                </c:pt>
                <c:pt idx="4658">
                  <c:v>93.6</c:v>
                </c:pt>
                <c:pt idx="4659">
                  <c:v>93.4</c:v>
                </c:pt>
                <c:pt idx="4660">
                  <c:v>93.3</c:v>
                </c:pt>
                <c:pt idx="4661">
                  <c:v>93.1</c:v>
                </c:pt>
                <c:pt idx="4662">
                  <c:v>92.9</c:v>
                </c:pt>
                <c:pt idx="4663">
                  <c:v>92.7</c:v>
                </c:pt>
                <c:pt idx="4664">
                  <c:v>92.6</c:v>
                </c:pt>
                <c:pt idx="4665">
                  <c:v>92.4</c:v>
                </c:pt>
                <c:pt idx="4666">
                  <c:v>92.3</c:v>
                </c:pt>
                <c:pt idx="4667">
                  <c:v>92.1</c:v>
                </c:pt>
                <c:pt idx="4668">
                  <c:v>92</c:v>
                </c:pt>
                <c:pt idx="4669">
                  <c:v>91.9</c:v>
                </c:pt>
                <c:pt idx="4670">
                  <c:v>91.8</c:v>
                </c:pt>
                <c:pt idx="4671">
                  <c:v>91.8</c:v>
                </c:pt>
                <c:pt idx="4672">
                  <c:v>91.8</c:v>
                </c:pt>
                <c:pt idx="4673">
                  <c:v>91.8</c:v>
                </c:pt>
                <c:pt idx="4674">
                  <c:v>91.9</c:v>
                </c:pt>
                <c:pt idx="4675">
                  <c:v>91.9</c:v>
                </c:pt>
                <c:pt idx="4676">
                  <c:v>92.1</c:v>
                </c:pt>
                <c:pt idx="4677">
                  <c:v>92.2</c:v>
                </c:pt>
                <c:pt idx="4678">
                  <c:v>92.3</c:v>
                </c:pt>
                <c:pt idx="4679">
                  <c:v>92.4</c:v>
                </c:pt>
                <c:pt idx="4680">
                  <c:v>92.6</c:v>
                </c:pt>
                <c:pt idx="4681">
                  <c:v>92.8</c:v>
                </c:pt>
                <c:pt idx="4682">
                  <c:v>92.9</c:v>
                </c:pt>
                <c:pt idx="4683">
                  <c:v>93.1</c:v>
                </c:pt>
                <c:pt idx="4684">
                  <c:v>93.3</c:v>
                </c:pt>
                <c:pt idx="4685">
                  <c:v>93.4</c:v>
                </c:pt>
                <c:pt idx="4686">
                  <c:v>93.6</c:v>
                </c:pt>
                <c:pt idx="4687">
                  <c:v>93.7</c:v>
                </c:pt>
                <c:pt idx="4688">
                  <c:v>93.9</c:v>
                </c:pt>
                <c:pt idx="4689">
                  <c:v>94</c:v>
                </c:pt>
                <c:pt idx="4690">
                  <c:v>94.1</c:v>
                </c:pt>
                <c:pt idx="4691">
                  <c:v>94.2</c:v>
                </c:pt>
                <c:pt idx="4692">
                  <c:v>94.2</c:v>
                </c:pt>
                <c:pt idx="4693">
                  <c:v>94.3</c:v>
                </c:pt>
                <c:pt idx="4694">
                  <c:v>94.2</c:v>
                </c:pt>
                <c:pt idx="4695">
                  <c:v>94.2</c:v>
                </c:pt>
                <c:pt idx="4696">
                  <c:v>94.1</c:v>
                </c:pt>
                <c:pt idx="4697">
                  <c:v>94</c:v>
                </c:pt>
                <c:pt idx="4698">
                  <c:v>93.8</c:v>
                </c:pt>
                <c:pt idx="4699">
                  <c:v>93.7</c:v>
                </c:pt>
                <c:pt idx="4700">
                  <c:v>93.5</c:v>
                </c:pt>
                <c:pt idx="4701">
                  <c:v>93.4</c:v>
                </c:pt>
                <c:pt idx="4702">
                  <c:v>93.2</c:v>
                </c:pt>
                <c:pt idx="4703">
                  <c:v>93</c:v>
                </c:pt>
                <c:pt idx="4704">
                  <c:v>92.9</c:v>
                </c:pt>
                <c:pt idx="4705">
                  <c:v>92.7</c:v>
                </c:pt>
                <c:pt idx="4706">
                  <c:v>92.6</c:v>
                </c:pt>
                <c:pt idx="4707">
                  <c:v>92.4</c:v>
                </c:pt>
                <c:pt idx="4708">
                  <c:v>92.3</c:v>
                </c:pt>
                <c:pt idx="4709">
                  <c:v>92.2</c:v>
                </c:pt>
                <c:pt idx="4710">
                  <c:v>92.1</c:v>
                </c:pt>
                <c:pt idx="4711">
                  <c:v>92</c:v>
                </c:pt>
                <c:pt idx="4712">
                  <c:v>92</c:v>
                </c:pt>
                <c:pt idx="4713">
                  <c:v>92</c:v>
                </c:pt>
                <c:pt idx="4714">
                  <c:v>92</c:v>
                </c:pt>
                <c:pt idx="4715">
                  <c:v>92.1</c:v>
                </c:pt>
                <c:pt idx="4716">
                  <c:v>92.2</c:v>
                </c:pt>
                <c:pt idx="4717">
                  <c:v>92.3</c:v>
                </c:pt>
                <c:pt idx="4718">
                  <c:v>92.4</c:v>
                </c:pt>
                <c:pt idx="4719">
                  <c:v>92.5</c:v>
                </c:pt>
                <c:pt idx="4720">
                  <c:v>92.6</c:v>
                </c:pt>
                <c:pt idx="4721">
                  <c:v>92.8</c:v>
                </c:pt>
                <c:pt idx="4722">
                  <c:v>93</c:v>
                </c:pt>
                <c:pt idx="4723">
                  <c:v>93.2</c:v>
                </c:pt>
                <c:pt idx="4724">
                  <c:v>93.3</c:v>
                </c:pt>
                <c:pt idx="4725">
                  <c:v>93.5</c:v>
                </c:pt>
                <c:pt idx="4726">
                  <c:v>93.7</c:v>
                </c:pt>
                <c:pt idx="4727">
                  <c:v>93.9</c:v>
                </c:pt>
                <c:pt idx="4728">
                  <c:v>94</c:v>
                </c:pt>
                <c:pt idx="4729">
                  <c:v>94.1</c:v>
                </c:pt>
                <c:pt idx="4730">
                  <c:v>94.3</c:v>
                </c:pt>
                <c:pt idx="4731">
                  <c:v>94.4</c:v>
                </c:pt>
                <c:pt idx="4732">
                  <c:v>94.4</c:v>
                </c:pt>
                <c:pt idx="4733">
                  <c:v>94.4</c:v>
                </c:pt>
                <c:pt idx="4734">
                  <c:v>94.4</c:v>
                </c:pt>
                <c:pt idx="4735">
                  <c:v>94.4</c:v>
                </c:pt>
                <c:pt idx="4736">
                  <c:v>94.3</c:v>
                </c:pt>
                <c:pt idx="4737">
                  <c:v>94.2</c:v>
                </c:pt>
                <c:pt idx="4738">
                  <c:v>94.1</c:v>
                </c:pt>
                <c:pt idx="4739">
                  <c:v>93.9</c:v>
                </c:pt>
                <c:pt idx="4740">
                  <c:v>93.8</c:v>
                </c:pt>
                <c:pt idx="4741">
                  <c:v>93.6</c:v>
                </c:pt>
                <c:pt idx="4742">
                  <c:v>93.5</c:v>
                </c:pt>
                <c:pt idx="4743">
                  <c:v>93.4</c:v>
                </c:pt>
                <c:pt idx="4744">
                  <c:v>93.2</c:v>
                </c:pt>
                <c:pt idx="4745">
                  <c:v>93.1</c:v>
                </c:pt>
                <c:pt idx="4746">
                  <c:v>92.9</c:v>
                </c:pt>
                <c:pt idx="4747">
                  <c:v>92.8</c:v>
                </c:pt>
                <c:pt idx="4748">
                  <c:v>92.6</c:v>
                </c:pt>
                <c:pt idx="4749">
                  <c:v>92.5</c:v>
                </c:pt>
                <c:pt idx="4750">
                  <c:v>92.4</c:v>
                </c:pt>
                <c:pt idx="4751">
                  <c:v>92.3</c:v>
                </c:pt>
                <c:pt idx="4752">
                  <c:v>92.2</c:v>
                </c:pt>
                <c:pt idx="4753">
                  <c:v>92.1</c:v>
                </c:pt>
                <c:pt idx="4754">
                  <c:v>92.1</c:v>
                </c:pt>
                <c:pt idx="4755">
                  <c:v>92.2</c:v>
                </c:pt>
                <c:pt idx="4756">
                  <c:v>92.3</c:v>
                </c:pt>
                <c:pt idx="4757">
                  <c:v>92.4</c:v>
                </c:pt>
                <c:pt idx="4758">
                  <c:v>92.5</c:v>
                </c:pt>
                <c:pt idx="4759">
                  <c:v>92.7</c:v>
                </c:pt>
                <c:pt idx="4760">
                  <c:v>92.8</c:v>
                </c:pt>
                <c:pt idx="4761">
                  <c:v>93</c:v>
                </c:pt>
                <c:pt idx="4762">
                  <c:v>93.1</c:v>
                </c:pt>
                <c:pt idx="4763">
                  <c:v>93.3</c:v>
                </c:pt>
                <c:pt idx="4764">
                  <c:v>93.4</c:v>
                </c:pt>
                <c:pt idx="4765">
                  <c:v>93.6</c:v>
                </c:pt>
                <c:pt idx="4766">
                  <c:v>93.8</c:v>
                </c:pt>
                <c:pt idx="4767">
                  <c:v>94</c:v>
                </c:pt>
                <c:pt idx="4768">
                  <c:v>94.2</c:v>
                </c:pt>
                <c:pt idx="4769">
                  <c:v>94.3</c:v>
                </c:pt>
                <c:pt idx="4770">
                  <c:v>94.5</c:v>
                </c:pt>
                <c:pt idx="4771">
                  <c:v>94.6</c:v>
                </c:pt>
                <c:pt idx="4772">
                  <c:v>94.6</c:v>
                </c:pt>
                <c:pt idx="4773">
                  <c:v>94.6</c:v>
                </c:pt>
                <c:pt idx="4774">
                  <c:v>94.6</c:v>
                </c:pt>
                <c:pt idx="4775">
                  <c:v>94.5</c:v>
                </c:pt>
                <c:pt idx="4776">
                  <c:v>94.4</c:v>
                </c:pt>
                <c:pt idx="4777">
                  <c:v>94.4</c:v>
                </c:pt>
                <c:pt idx="4778">
                  <c:v>94.3</c:v>
                </c:pt>
                <c:pt idx="4779">
                  <c:v>94.2</c:v>
                </c:pt>
                <c:pt idx="4780">
                  <c:v>94.1</c:v>
                </c:pt>
                <c:pt idx="4781">
                  <c:v>94.1</c:v>
                </c:pt>
                <c:pt idx="4782">
                  <c:v>94</c:v>
                </c:pt>
                <c:pt idx="4783">
                  <c:v>93.8</c:v>
                </c:pt>
                <c:pt idx="4784">
                  <c:v>93.7</c:v>
                </c:pt>
                <c:pt idx="4785">
                  <c:v>93.4</c:v>
                </c:pt>
                <c:pt idx="4786">
                  <c:v>93.2</c:v>
                </c:pt>
                <c:pt idx="4787">
                  <c:v>93</c:v>
                </c:pt>
                <c:pt idx="4788">
                  <c:v>92.8</c:v>
                </c:pt>
                <c:pt idx="4789">
                  <c:v>92.7</c:v>
                </c:pt>
                <c:pt idx="4790">
                  <c:v>92.6</c:v>
                </c:pt>
                <c:pt idx="4791">
                  <c:v>92.5</c:v>
                </c:pt>
                <c:pt idx="4792">
                  <c:v>92.4</c:v>
                </c:pt>
                <c:pt idx="4793">
                  <c:v>92.4</c:v>
                </c:pt>
                <c:pt idx="4794">
                  <c:v>92.4</c:v>
                </c:pt>
                <c:pt idx="4795">
                  <c:v>92.4</c:v>
                </c:pt>
                <c:pt idx="4796">
                  <c:v>92.4</c:v>
                </c:pt>
                <c:pt idx="4797">
                  <c:v>92.5</c:v>
                </c:pt>
                <c:pt idx="4798">
                  <c:v>92.6</c:v>
                </c:pt>
                <c:pt idx="4799">
                  <c:v>92.7</c:v>
                </c:pt>
                <c:pt idx="4800">
                  <c:v>92.9</c:v>
                </c:pt>
                <c:pt idx="4801">
                  <c:v>93</c:v>
                </c:pt>
                <c:pt idx="4802">
                  <c:v>93.2</c:v>
                </c:pt>
                <c:pt idx="4803">
                  <c:v>93.3</c:v>
                </c:pt>
                <c:pt idx="4804">
                  <c:v>93.5</c:v>
                </c:pt>
                <c:pt idx="4805">
                  <c:v>93.7</c:v>
                </c:pt>
                <c:pt idx="4806">
                  <c:v>93.8</c:v>
                </c:pt>
                <c:pt idx="4807">
                  <c:v>94</c:v>
                </c:pt>
                <c:pt idx="4808">
                  <c:v>94.2</c:v>
                </c:pt>
                <c:pt idx="4809">
                  <c:v>94.3</c:v>
                </c:pt>
                <c:pt idx="4810">
                  <c:v>94.5</c:v>
                </c:pt>
                <c:pt idx="4811">
                  <c:v>94.6</c:v>
                </c:pt>
                <c:pt idx="4812">
                  <c:v>94.8</c:v>
                </c:pt>
                <c:pt idx="4813">
                  <c:v>94.8</c:v>
                </c:pt>
                <c:pt idx="4814">
                  <c:v>94.8</c:v>
                </c:pt>
                <c:pt idx="4815">
                  <c:v>94.8</c:v>
                </c:pt>
                <c:pt idx="4816">
                  <c:v>94.8</c:v>
                </c:pt>
                <c:pt idx="4817">
                  <c:v>94.7</c:v>
                </c:pt>
                <c:pt idx="4818">
                  <c:v>94.6</c:v>
                </c:pt>
                <c:pt idx="4819">
                  <c:v>94.5</c:v>
                </c:pt>
                <c:pt idx="4820">
                  <c:v>94.4</c:v>
                </c:pt>
                <c:pt idx="4821">
                  <c:v>94.3</c:v>
                </c:pt>
                <c:pt idx="4822">
                  <c:v>94.2</c:v>
                </c:pt>
                <c:pt idx="4823">
                  <c:v>94.1</c:v>
                </c:pt>
                <c:pt idx="4824">
                  <c:v>93.9</c:v>
                </c:pt>
                <c:pt idx="4825">
                  <c:v>93.8</c:v>
                </c:pt>
                <c:pt idx="4826">
                  <c:v>93.5</c:v>
                </c:pt>
                <c:pt idx="4827">
                  <c:v>93.3</c:v>
                </c:pt>
                <c:pt idx="4828">
                  <c:v>93.2</c:v>
                </c:pt>
                <c:pt idx="4829">
                  <c:v>93</c:v>
                </c:pt>
                <c:pt idx="4830">
                  <c:v>92.8</c:v>
                </c:pt>
                <c:pt idx="4831">
                  <c:v>92.7</c:v>
                </c:pt>
                <c:pt idx="4832">
                  <c:v>92.7</c:v>
                </c:pt>
                <c:pt idx="4833">
                  <c:v>92.6</c:v>
                </c:pt>
                <c:pt idx="4834">
                  <c:v>92.6</c:v>
                </c:pt>
                <c:pt idx="4835">
                  <c:v>92.6</c:v>
                </c:pt>
                <c:pt idx="4836">
                  <c:v>92.7</c:v>
                </c:pt>
                <c:pt idx="4837">
                  <c:v>92.7</c:v>
                </c:pt>
                <c:pt idx="4838">
                  <c:v>92.8</c:v>
                </c:pt>
                <c:pt idx="4839">
                  <c:v>92.9</c:v>
                </c:pt>
                <c:pt idx="4840">
                  <c:v>93</c:v>
                </c:pt>
                <c:pt idx="4841">
                  <c:v>93.1</c:v>
                </c:pt>
                <c:pt idx="4842">
                  <c:v>93.2</c:v>
                </c:pt>
                <c:pt idx="4843">
                  <c:v>93.4</c:v>
                </c:pt>
                <c:pt idx="4844">
                  <c:v>93.5</c:v>
                </c:pt>
                <c:pt idx="4845">
                  <c:v>93.7</c:v>
                </c:pt>
                <c:pt idx="4846">
                  <c:v>93.9</c:v>
                </c:pt>
                <c:pt idx="4847">
                  <c:v>94.1</c:v>
                </c:pt>
                <c:pt idx="4848">
                  <c:v>94.2</c:v>
                </c:pt>
                <c:pt idx="4849">
                  <c:v>94.4</c:v>
                </c:pt>
                <c:pt idx="4850">
                  <c:v>94.6</c:v>
                </c:pt>
                <c:pt idx="4851">
                  <c:v>94.7</c:v>
                </c:pt>
                <c:pt idx="4852">
                  <c:v>94.9</c:v>
                </c:pt>
                <c:pt idx="4853">
                  <c:v>94.9</c:v>
                </c:pt>
                <c:pt idx="4854">
                  <c:v>95</c:v>
                </c:pt>
                <c:pt idx="4855">
                  <c:v>95.1</c:v>
                </c:pt>
                <c:pt idx="4856">
                  <c:v>95.1</c:v>
                </c:pt>
                <c:pt idx="4857">
                  <c:v>95</c:v>
                </c:pt>
                <c:pt idx="4858">
                  <c:v>94.9</c:v>
                </c:pt>
                <c:pt idx="4859">
                  <c:v>94.9</c:v>
                </c:pt>
                <c:pt idx="4860">
                  <c:v>94.7</c:v>
                </c:pt>
                <c:pt idx="4861">
                  <c:v>94.6</c:v>
                </c:pt>
                <c:pt idx="4862">
                  <c:v>94.5</c:v>
                </c:pt>
                <c:pt idx="4863">
                  <c:v>94.3</c:v>
                </c:pt>
                <c:pt idx="4864">
                  <c:v>94.1</c:v>
                </c:pt>
                <c:pt idx="4865">
                  <c:v>94</c:v>
                </c:pt>
                <c:pt idx="4866">
                  <c:v>93.8</c:v>
                </c:pt>
                <c:pt idx="4867">
                  <c:v>93.6</c:v>
                </c:pt>
                <c:pt idx="4868">
                  <c:v>93.5</c:v>
                </c:pt>
                <c:pt idx="4869">
                  <c:v>93.3</c:v>
                </c:pt>
                <c:pt idx="4870">
                  <c:v>93.2</c:v>
                </c:pt>
                <c:pt idx="4871">
                  <c:v>93.1</c:v>
                </c:pt>
                <c:pt idx="4872">
                  <c:v>93</c:v>
                </c:pt>
                <c:pt idx="4873">
                  <c:v>92.9</c:v>
                </c:pt>
                <c:pt idx="4874">
                  <c:v>92.9</c:v>
                </c:pt>
                <c:pt idx="4875">
                  <c:v>92.8</c:v>
                </c:pt>
                <c:pt idx="4876">
                  <c:v>92.8</c:v>
                </c:pt>
                <c:pt idx="4877">
                  <c:v>92.8</c:v>
                </c:pt>
                <c:pt idx="4878">
                  <c:v>92.9</c:v>
                </c:pt>
                <c:pt idx="4879">
                  <c:v>92.9</c:v>
                </c:pt>
                <c:pt idx="4880">
                  <c:v>93</c:v>
                </c:pt>
                <c:pt idx="4881">
                  <c:v>93.2</c:v>
                </c:pt>
                <c:pt idx="4882">
                  <c:v>93.3</c:v>
                </c:pt>
                <c:pt idx="4883">
                  <c:v>93.4</c:v>
                </c:pt>
                <c:pt idx="4884">
                  <c:v>93.6</c:v>
                </c:pt>
                <c:pt idx="4885">
                  <c:v>93.8</c:v>
                </c:pt>
                <c:pt idx="4886">
                  <c:v>94</c:v>
                </c:pt>
                <c:pt idx="4887">
                  <c:v>94.2</c:v>
                </c:pt>
                <c:pt idx="4888">
                  <c:v>94.4</c:v>
                </c:pt>
                <c:pt idx="4889">
                  <c:v>94.6</c:v>
                </c:pt>
                <c:pt idx="4890">
                  <c:v>94.7</c:v>
                </c:pt>
                <c:pt idx="4891">
                  <c:v>94.9</c:v>
                </c:pt>
                <c:pt idx="4892">
                  <c:v>95</c:v>
                </c:pt>
                <c:pt idx="4893">
                  <c:v>95</c:v>
                </c:pt>
                <c:pt idx="4894">
                  <c:v>95.1</c:v>
                </c:pt>
                <c:pt idx="4895">
                  <c:v>95.2</c:v>
                </c:pt>
                <c:pt idx="4896">
                  <c:v>95.2</c:v>
                </c:pt>
                <c:pt idx="4897">
                  <c:v>95.2</c:v>
                </c:pt>
                <c:pt idx="4898">
                  <c:v>95.2</c:v>
                </c:pt>
                <c:pt idx="4899">
                  <c:v>95.1</c:v>
                </c:pt>
                <c:pt idx="4900">
                  <c:v>95</c:v>
                </c:pt>
                <c:pt idx="4901">
                  <c:v>94.9</c:v>
                </c:pt>
                <c:pt idx="4902">
                  <c:v>94.8</c:v>
                </c:pt>
                <c:pt idx="4903">
                  <c:v>94.6</c:v>
                </c:pt>
                <c:pt idx="4904">
                  <c:v>94.4</c:v>
                </c:pt>
                <c:pt idx="4905">
                  <c:v>94.3</c:v>
                </c:pt>
                <c:pt idx="4906">
                  <c:v>94.1</c:v>
                </c:pt>
                <c:pt idx="4907">
                  <c:v>94</c:v>
                </c:pt>
                <c:pt idx="4908">
                  <c:v>93.9</c:v>
                </c:pt>
                <c:pt idx="4909">
                  <c:v>93.7</c:v>
                </c:pt>
                <c:pt idx="4910">
                  <c:v>93.5</c:v>
                </c:pt>
                <c:pt idx="4911">
                  <c:v>93.4</c:v>
                </c:pt>
                <c:pt idx="4912">
                  <c:v>93.3</c:v>
                </c:pt>
                <c:pt idx="4913">
                  <c:v>93.1</c:v>
                </c:pt>
                <c:pt idx="4914">
                  <c:v>93</c:v>
                </c:pt>
                <c:pt idx="4915">
                  <c:v>93</c:v>
                </c:pt>
                <c:pt idx="4916">
                  <c:v>92.9</c:v>
                </c:pt>
                <c:pt idx="4917">
                  <c:v>93</c:v>
                </c:pt>
                <c:pt idx="4918">
                  <c:v>93</c:v>
                </c:pt>
                <c:pt idx="4919">
                  <c:v>93.1</c:v>
                </c:pt>
                <c:pt idx="4920">
                  <c:v>93.2</c:v>
                </c:pt>
                <c:pt idx="4921">
                  <c:v>93.3</c:v>
                </c:pt>
                <c:pt idx="4922">
                  <c:v>93.5</c:v>
                </c:pt>
                <c:pt idx="4923">
                  <c:v>93.6</c:v>
                </c:pt>
                <c:pt idx="4924">
                  <c:v>93.7</c:v>
                </c:pt>
                <c:pt idx="4925">
                  <c:v>93.9</c:v>
                </c:pt>
                <c:pt idx="4926">
                  <c:v>94</c:v>
                </c:pt>
                <c:pt idx="4927">
                  <c:v>94.2</c:v>
                </c:pt>
                <c:pt idx="4928">
                  <c:v>94.4</c:v>
                </c:pt>
                <c:pt idx="4929">
                  <c:v>94.6</c:v>
                </c:pt>
                <c:pt idx="4930">
                  <c:v>94.8</c:v>
                </c:pt>
                <c:pt idx="4931">
                  <c:v>94.9</c:v>
                </c:pt>
                <c:pt idx="4932">
                  <c:v>95.1</c:v>
                </c:pt>
                <c:pt idx="4933">
                  <c:v>95.2</c:v>
                </c:pt>
                <c:pt idx="4934">
                  <c:v>95.3</c:v>
                </c:pt>
                <c:pt idx="4935">
                  <c:v>95.4</c:v>
                </c:pt>
                <c:pt idx="4936">
                  <c:v>95.4</c:v>
                </c:pt>
                <c:pt idx="4937">
                  <c:v>95.4</c:v>
                </c:pt>
                <c:pt idx="4938">
                  <c:v>95.4</c:v>
                </c:pt>
                <c:pt idx="4939">
                  <c:v>95.4</c:v>
                </c:pt>
                <c:pt idx="4940">
                  <c:v>95.3</c:v>
                </c:pt>
                <c:pt idx="4941">
                  <c:v>95.2</c:v>
                </c:pt>
                <c:pt idx="4942">
                  <c:v>95</c:v>
                </c:pt>
                <c:pt idx="4943">
                  <c:v>94.9</c:v>
                </c:pt>
                <c:pt idx="4944">
                  <c:v>94.8</c:v>
                </c:pt>
                <c:pt idx="4945">
                  <c:v>94.6</c:v>
                </c:pt>
                <c:pt idx="4946">
                  <c:v>94.5</c:v>
                </c:pt>
                <c:pt idx="4947">
                  <c:v>94.3</c:v>
                </c:pt>
                <c:pt idx="4948">
                  <c:v>94.2</c:v>
                </c:pt>
                <c:pt idx="4949">
                  <c:v>94</c:v>
                </c:pt>
                <c:pt idx="4950">
                  <c:v>93.8</c:v>
                </c:pt>
                <c:pt idx="4951">
                  <c:v>93.7</c:v>
                </c:pt>
                <c:pt idx="4952">
                  <c:v>93.6</c:v>
                </c:pt>
                <c:pt idx="4953">
                  <c:v>93.4</c:v>
                </c:pt>
                <c:pt idx="4954">
                  <c:v>93.3</c:v>
                </c:pt>
                <c:pt idx="4955">
                  <c:v>93.3</c:v>
                </c:pt>
                <c:pt idx="4956">
                  <c:v>93.2</c:v>
                </c:pt>
                <c:pt idx="4957">
                  <c:v>93.2</c:v>
                </c:pt>
                <c:pt idx="4958">
                  <c:v>93.2</c:v>
                </c:pt>
                <c:pt idx="4959">
                  <c:v>93.3</c:v>
                </c:pt>
                <c:pt idx="4960">
                  <c:v>93.3</c:v>
                </c:pt>
                <c:pt idx="4961">
                  <c:v>93.4</c:v>
                </c:pt>
                <c:pt idx="4962">
                  <c:v>93.5</c:v>
                </c:pt>
                <c:pt idx="4963">
                  <c:v>93.6</c:v>
                </c:pt>
                <c:pt idx="4964">
                  <c:v>93.8</c:v>
                </c:pt>
                <c:pt idx="4965">
                  <c:v>94</c:v>
                </c:pt>
                <c:pt idx="4966">
                  <c:v>94.1</c:v>
                </c:pt>
                <c:pt idx="4967">
                  <c:v>94.3</c:v>
                </c:pt>
                <c:pt idx="4968">
                  <c:v>94.5</c:v>
                </c:pt>
                <c:pt idx="4969">
                  <c:v>94.7</c:v>
                </c:pt>
                <c:pt idx="4970">
                  <c:v>94.9</c:v>
                </c:pt>
                <c:pt idx="4971">
                  <c:v>95</c:v>
                </c:pt>
                <c:pt idx="4972">
                  <c:v>95.1</c:v>
                </c:pt>
                <c:pt idx="4973">
                  <c:v>95.3</c:v>
                </c:pt>
                <c:pt idx="4974">
                  <c:v>95.4</c:v>
                </c:pt>
                <c:pt idx="4975">
                  <c:v>95.5</c:v>
                </c:pt>
                <c:pt idx="4976">
                  <c:v>95.6</c:v>
                </c:pt>
                <c:pt idx="4977">
                  <c:v>95.6</c:v>
                </c:pt>
                <c:pt idx="4978">
                  <c:v>95.6</c:v>
                </c:pt>
                <c:pt idx="4979">
                  <c:v>95.6</c:v>
                </c:pt>
                <c:pt idx="4980">
                  <c:v>95.6</c:v>
                </c:pt>
                <c:pt idx="4981">
                  <c:v>95.5</c:v>
                </c:pt>
                <c:pt idx="4982">
                  <c:v>95.4</c:v>
                </c:pt>
                <c:pt idx="4983">
                  <c:v>95.2</c:v>
                </c:pt>
                <c:pt idx="4984">
                  <c:v>95.1</c:v>
                </c:pt>
                <c:pt idx="4985">
                  <c:v>94.9</c:v>
                </c:pt>
                <c:pt idx="4986">
                  <c:v>94.8</c:v>
                </c:pt>
                <c:pt idx="4987">
                  <c:v>94.6</c:v>
                </c:pt>
                <c:pt idx="4988">
                  <c:v>94.5</c:v>
                </c:pt>
                <c:pt idx="4989">
                  <c:v>94.3</c:v>
                </c:pt>
                <c:pt idx="4990">
                  <c:v>94.1</c:v>
                </c:pt>
                <c:pt idx="4991">
                  <c:v>94</c:v>
                </c:pt>
                <c:pt idx="4992">
                  <c:v>93.8</c:v>
                </c:pt>
                <c:pt idx="4993">
                  <c:v>93.7</c:v>
                </c:pt>
                <c:pt idx="4994">
                  <c:v>93.6</c:v>
                </c:pt>
                <c:pt idx="4995">
                  <c:v>93.5</c:v>
                </c:pt>
                <c:pt idx="4996">
                  <c:v>93.5</c:v>
                </c:pt>
                <c:pt idx="4997">
                  <c:v>93.4</c:v>
                </c:pt>
                <c:pt idx="4998">
                  <c:v>93.4</c:v>
                </c:pt>
                <c:pt idx="4999">
                  <c:v>93.4</c:v>
                </c:pt>
                <c:pt idx="5000">
                  <c:v>93.5</c:v>
                </c:pt>
                <c:pt idx="5001">
                  <c:v>93.6</c:v>
                </c:pt>
                <c:pt idx="5002">
                  <c:v>93.7</c:v>
                </c:pt>
                <c:pt idx="5003">
                  <c:v>93.8</c:v>
                </c:pt>
                <c:pt idx="5004">
                  <c:v>93.9</c:v>
                </c:pt>
                <c:pt idx="5005">
                  <c:v>94.1</c:v>
                </c:pt>
                <c:pt idx="5006">
                  <c:v>94.2</c:v>
                </c:pt>
                <c:pt idx="5007">
                  <c:v>94.4</c:v>
                </c:pt>
                <c:pt idx="5008">
                  <c:v>94.6</c:v>
                </c:pt>
                <c:pt idx="5009">
                  <c:v>94.8</c:v>
                </c:pt>
                <c:pt idx="5010">
                  <c:v>95</c:v>
                </c:pt>
                <c:pt idx="5011">
                  <c:v>95.2</c:v>
                </c:pt>
                <c:pt idx="5012">
                  <c:v>95.3</c:v>
                </c:pt>
                <c:pt idx="5013">
                  <c:v>95.4</c:v>
                </c:pt>
                <c:pt idx="5014">
                  <c:v>95.6</c:v>
                </c:pt>
                <c:pt idx="5015">
                  <c:v>95.7</c:v>
                </c:pt>
                <c:pt idx="5016">
                  <c:v>95.7</c:v>
                </c:pt>
                <c:pt idx="5017">
                  <c:v>95.7</c:v>
                </c:pt>
                <c:pt idx="5018">
                  <c:v>95.8</c:v>
                </c:pt>
                <c:pt idx="5019">
                  <c:v>95.8</c:v>
                </c:pt>
                <c:pt idx="5020">
                  <c:v>95.8</c:v>
                </c:pt>
                <c:pt idx="5021">
                  <c:v>95.8</c:v>
                </c:pt>
                <c:pt idx="5022">
                  <c:v>95.7</c:v>
                </c:pt>
                <c:pt idx="5023">
                  <c:v>95.5</c:v>
                </c:pt>
                <c:pt idx="5024">
                  <c:v>95.4</c:v>
                </c:pt>
                <c:pt idx="5025">
                  <c:v>95.3</c:v>
                </c:pt>
                <c:pt idx="5026">
                  <c:v>95.1</c:v>
                </c:pt>
                <c:pt idx="5027">
                  <c:v>94.9</c:v>
                </c:pt>
                <c:pt idx="5028">
                  <c:v>94.8</c:v>
                </c:pt>
                <c:pt idx="5029">
                  <c:v>94.6</c:v>
                </c:pt>
                <c:pt idx="5030">
                  <c:v>94.4</c:v>
                </c:pt>
                <c:pt idx="5031">
                  <c:v>94.2</c:v>
                </c:pt>
                <c:pt idx="5032">
                  <c:v>94.1</c:v>
                </c:pt>
                <c:pt idx="5033">
                  <c:v>93.9</c:v>
                </c:pt>
                <c:pt idx="5034">
                  <c:v>93.8</c:v>
                </c:pt>
                <c:pt idx="5035">
                  <c:v>93.7</c:v>
                </c:pt>
                <c:pt idx="5036">
                  <c:v>93.6</c:v>
                </c:pt>
                <c:pt idx="5037">
                  <c:v>93.6</c:v>
                </c:pt>
                <c:pt idx="5038">
                  <c:v>93.6</c:v>
                </c:pt>
                <c:pt idx="5039">
                  <c:v>93.6</c:v>
                </c:pt>
                <c:pt idx="5040">
                  <c:v>93.7</c:v>
                </c:pt>
                <c:pt idx="5041">
                  <c:v>93.8</c:v>
                </c:pt>
                <c:pt idx="5042">
                  <c:v>93.9</c:v>
                </c:pt>
                <c:pt idx="5043">
                  <c:v>94</c:v>
                </c:pt>
                <c:pt idx="5044">
                  <c:v>94.1</c:v>
                </c:pt>
                <c:pt idx="5045">
                  <c:v>94.2</c:v>
                </c:pt>
                <c:pt idx="5046">
                  <c:v>94.3</c:v>
                </c:pt>
                <c:pt idx="5047">
                  <c:v>94.4</c:v>
                </c:pt>
                <c:pt idx="5048">
                  <c:v>94.6</c:v>
                </c:pt>
                <c:pt idx="5049">
                  <c:v>94.8</c:v>
                </c:pt>
                <c:pt idx="5050">
                  <c:v>95</c:v>
                </c:pt>
                <c:pt idx="5051">
                  <c:v>95.2</c:v>
                </c:pt>
                <c:pt idx="5052">
                  <c:v>95.4</c:v>
                </c:pt>
                <c:pt idx="5053">
                  <c:v>95.6</c:v>
                </c:pt>
                <c:pt idx="5054">
                  <c:v>95.7</c:v>
                </c:pt>
                <c:pt idx="5055">
                  <c:v>95.8</c:v>
                </c:pt>
                <c:pt idx="5056">
                  <c:v>95.9</c:v>
                </c:pt>
                <c:pt idx="5057">
                  <c:v>96</c:v>
                </c:pt>
                <c:pt idx="5058">
                  <c:v>96</c:v>
                </c:pt>
                <c:pt idx="5059">
                  <c:v>96.1</c:v>
                </c:pt>
                <c:pt idx="5060">
                  <c:v>96</c:v>
                </c:pt>
                <c:pt idx="5061">
                  <c:v>96</c:v>
                </c:pt>
                <c:pt idx="5062">
                  <c:v>95.9</c:v>
                </c:pt>
                <c:pt idx="5063">
                  <c:v>95.8</c:v>
                </c:pt>
                <c:pt idx="5064">
                  <c:v>95.6</c:v>
                </c:pt>
                <c:pt idx="5065">
                  <c:v>95.5</c:v>
                </c:pt>
                <c:pt idx="5066">
                  <c:v>95.3</c:v>
                </c:pt>
                <c:pt idx="5067">
                  <c:v>95.2</c:v>
                </c:pt>
                <c:pt idx="5068">
                  <c:v>95</c:v>
                </c:pt>
                <c:pt idx="5069">
                  <c:v>94.9</c:v>
                </c:pt>
                <c:pt idx="5070">
                  <c:v>94.8</c:v>
                </c:pt>
                <c:pt idx="5071">
                  <c:v>94.6</c:v>
                </c:pt>
                <c:pt idx="5072">
                  <c:v>94.5</c:v>
                </c:pt>
                <c:pt idx="5073">
                  <c:v>94.3</c:v>
                </c:pt>
                <c:pt idx="5074">
                  <c:v>94.2</c:v>
                </c:pt>
                <c:pt idx="5075">
                  <c:v>94.1</c:v>
                </c:pt>
                <c:pt idx="5076">
                  <c:v>94</c:v>
                </c:pt>
                <c:pt idx="5077">
                  <c:v>93.9</c:v>
                </c:pt>
                <c:pt idx="5078">
                  <c:v>93.8</c:v>
                </c:pt>
                <c:pt idx="5079">
                  <c:v>93.8</c:v>
                </c:pt>
                <c:pt idx="5080">
                  <c:v>93.7</c:v>
                </c:pt>
                <c:pt idx="5081">
                  <c:v>93.8</c:v>
                </c:pt>
                <c:pt idx="5082">
                  <c:v>93.9</c:v>
                </c:pt>
                <c:pt idx="5083">
                  <c:v>93.9</c:v>
                </c:pt>
                <c:pt idx="5084">
                  <c:v>94.1</c:v>
                </c:pt>
                <c:pt idx="5085">
                  <c:v>94.2</c:v>
                </c:pt>
                <c:pt idx="5086">
                  <c:v>94.4</c:v>
                </c:pt>
                <c:pt idx="5087">
                  <c:v>94.6</c:v>
                </c:pt>
                <c:pt idx="5088">
                  <c:v>94.8</c:v>
                </c:pt>
                <c:pt idx="5089">
                  <c:v>94.9</c:v>
                </c:pt>
                <c:pt idx="5090">
                  <c:v>95.1</c:v>
                </c:pt>
                <c:pt idx="5091">
                  <c:v>95.3</c:v>
                </c:pt>
                <c:pt idx="5092">
                  <c:v>95.5</c:v>
                </c:pt>
                <c:pt idx="5093">
                  <c:v>95.6</c:v>
                </c:pt>
                <c:pt idx="5094">
                  <c:v>95.8</c:v>
                </c:pt>
                <c:pt idx="5095">
                  <c:v>95.9</c:v>
                </c:pt>
                <c:pt idx="5096">
                  <c:v>96</c:v>
                </c:pt>
                <c:pt idx="5097">
                  <c:v>96.1</c:v>
                </c:pt>
                <c:pt idx="5098">
                  <c:v>96.1</c:v>
                </c:pt>
                <c:pt idx="5099">
                  <c:v>96.2</c:v>
                </c:pt>
                <c:pt idx="5100">
                  <c:v>96.2</c:v>
                </c:pt>
                <c:pt idx="5101">
                  <c:v>96.2</c:v>
                </c:pt>
                <c:pt idx="5102">
                  <c:v>96.1</c:v>
                </c:pt>
                <c:pt idx="5103">
                  <c:v>96.1</c:v>
                </c:pt>
                <c:pt idx="5104">
                  <c:v>96</c:v>
                </c:pt>
                <c:pt idx="5105">
                  <c:v>95.8</c:v>
                </c:pt>
                <c:pt idx="5106">
                  <c:v>95.7</c:v>
                </c:pt>
                <c:pt idx="5107">
                  <c:v>95.6</c:v>
                </c:pt>
                <c:pt idx="5108">
                  <c:v>95.4</c:v>
                </c:pt>
                <c:pt idx="5109">
                  <c:v>95.2</c:v>
                </c:pt>
                <c:pt idx="5110">
                  <c:v>95.1</c:v>
                </c:pt>
                <c:pt idx="5111">
                  <c:v>94.9</c:v>
                </c:pt>
                <c:pt idx="5112">
                  <c:v>94.7</c:v>
                </c:pt>
                <c:pt idx="5113">
                  <c:v>94.6</c:v>
                </c:pt>
                <c:pt idx="5114">
                  <c:v>94.4</c:v>
                </c:pt>
                <c:pt idx="5115">
                  <c:v>94.3</c:v>
                </c:pt>
                <c:pt idx="5116">
                  <c:v>94.2</c:v>
                </c:pt>
                <c:pt idx="5117">
                  <c:v>94.1</c:v>
                </c:pt>
                <c:pt idx="5118">
                  <c:v>94.1</c:v>
                </c:pt>
                <c:pt idx="5119">
                  <c:v>94</c:v>
                </c:pt>
                <c:pt idx="5120">
                  <c:v>94</c:v>
                </c:pt>
                <c:pt idx="5121">
                  <c:v>94.1</c:v>
                </c:pt>
                <c:pt idx="5122">
                  <c:v>94.1</c:v>
                </c:pt>
                <c:pt idx="5123">
                  <c:v>94.1</c:v>
                </c:pt>
                <c:pt idx="5124">
                  <c:v>94.2</c:v>
                </c:pt>
                <c:pt idx="5125">
                  <c:v>94.3</c:v>
                </c:pt>
                <c:pt idx="5126">
                  <c:v>94.5</c:v>
                </c:pt>
                <c:pt idx="5127">
                  <c:v>94.6</c:v>
                </c:pt>
                <c:pt idx="5128">
                  <c:v>94.8</c:v>
                </c:pt>
                <c:pt idx="5129">
                  <c:v>95</c:v>
                </c:pt>
                <c:pt idx="5130">
                  <c:v>95.2</c:v>
                </c:pt>
                <c:pt idx="5131">
                  <c:v>95.4</c:v>
                </c:pt>
                <c:pt idx="5132">
                  <c:v>95.6</c:v>
                </c:pt>
                <c:pt idx="5133">
                  <c:v>95.7</c:v>
                </c:pt>
                <c:pt idx="5134">
                  <c:v>95.8</c:v>
                </c:pt>
                <c:pt idx="5135">
                  <c:v>96</c:v>
                </c:pt>
                <c:pt idx="5136">
                  <c:v>96.1</c:v>
                </c:pt>
                <c:pt idx="5137">
                  <c:v>96.2</c:v>
                </c:pt>
                <c:pt idx="5138">
                  <c:v>96.3</c:v>
                </c:pt>
                <c:pt idx="5139">
                  <c:v>96.4</c:v>
                </c:pt>
                <c:pt idx="5140">
                  <c:v>96.4</c:v>
                </c:pt>
                <c:pt idx="5141">
                  <c:v>96.4</c:v>
                </c:pt>
                <c:pt idx="5142">
                  <c:v>96.4</c:v>
                </c:pt>
                <c:pt idx="5143">
                  <c:v>96.3</c:v>
                </c:pt>
                <c:pt idx="5144">
                  <c:v>96.2</c:v>
                </c:pt>
                <c:pt idx="5145">
                  <c:v>96.1</c:v>
                </c:pt>
                <c:pt idx="5146">
                  <c:v>96</c:v>
                </c:pt>
                <c:pt idx="5147">
                  <c:v>95.9</c:v>
                </c:pt>
                <c:pt idx="5148">
                  <c:v>95.7</c:v>
                </c:pt>
                <c:pt idx="5149">
                  <c:v>95.6</c:v>
                </c:pt>
                <c:pt idx="5150">
                  <c:v>95.4</c:v>
                </c:pt>
                <c:pt idx="5151">
                  <c:v>95.2</c:v>
                </c:pt>
                <c:pt idx="5152">
                  <c:v>95</c:v>
                </c:pt>
                <c:pt idx="5153">
                  <c:v>94.9</c:v>
                </c:pt>
                <c:pt idx="5154">
                  <c:v>94.8</c:v>
                </c:pt>
                <c:pt idx="5155">
                  <c:v>94.6</c:v>
                </c:pt>
                <c:pt idx="5156">
                  <c:v>94.5</c:v>
                </c:pt>
                <c:pt idx="5157">
                  <c:v>94.4</c:v>
                </c:pt>
                <c:pt idx="5158">
                  <c:v>94.3</c:v>
                </c:pt>
                <c:pt idx="5159">
                  <c:v>94.2</c:v>
                </c:pt>
                <c:pt idx="5160">
                  <c:v>94.1</c:v>
                </c:pt>
                <c:pt idx="5161">
                  <c:v>94.2</c:v>
                </c:pt>
                <c:pt idx="5162">
                  <c:v>94.2</c:v>
                </c:pt>
                <c:pt idx="5163">
                  <c:v>94.3</c:v>
                </c:pt>
                <c:pt idx="5164">
                  <c:v>94.4</c:v>
                </c:pt>
                <c:pt idx="5165">
                  <c:v>94.5</c:v>
                </c:pt>
                <c:pt idx="5166">
                  <c:v>94.7</c:v>
                </c:pt>
                <c:pt idx="5167">
                  <c:v>94.8</c:v>
                </c:pt>
                <c:pt idx="5168">
                  <c:v>94.9</c:v>
                </c:pt>
                <c:pt idx="5169">
                  <c:v>95</c:v>
                </c:pt>
                <c:pt idx="5170">
                  <c:v>95.2</c:v>
                </c:pt>
                <c:pt idx="5171">
                  <c:v>95.3</c:v>
                </c:pt>
                <c:pt idx="5172">
                  <c:v>95.5</c:v>
                </c:pt>
                <c:pt idx="5173">
                  <c:v>95.7</c:v>
                </c:pt>
                <c:pt idx="5174">
                  <c:v>95.9</c:v>
                </c:pt>
                <c:pt idx="5175">
                  <c:v>96</c:v>
                </c:pt>
                <c:pt idx="5176">
                  <c:v>96.2</c:v>
                </c:pt>
                <c:pt idx="5177">
                  <c:v>96.4</c:v>
                </c:pt>
                <c:pt idx="5178">
                  <c:v>96.6</c:v>
                </c:pt>
                <c:pt idx="5179">
                  <c:v>96.6</c:v>
                </c:pt>
                <c:pt idx="5180">
                  <c:v>96.7</c:v>
                </c:pt>
                <c:pt idx="5181">
                  <c:v>96.7</c:v>
                </c:pt>
                <c:pt idx="5182">
                  <c:v>96.6</c:v>
                </c:pt>
                <c:pt idx="5183">
                  <c:v>96.5</c:v>
                </c:pt>
                <c:pt idx="5184">
                  <c:v>96.4</c:v>
                </c:pt>
                <c:pt idx="5185">
                  <c:v>96.4</c:v>
                </c:pt>
                <c:pt idx="5186">
                  <c:v>96.2</c:v>
                </c:pt>
                <c:pt idx="5187">
                  <c:v>96.1</c:v>
                </c:pt>
                <c:pt idx="5188">
                  <c:v>96</c:v>
                </c:pt>
                <c:pt idx="5189">
                  <c:v>95.9</c:v>
                </c:pt>
                <c:pt idx="5190">
                  <c:v>95.7</c:v>
                </c:pt>
                <c:pt idx="5191">
                  <c:v>95.6</c:v>
                </c:pt>
                <c:pt idx="5192">
                  <c:v>95.4</c:v>
                </c:pt>
                <c:pt idx="5193">
                  <c:v>95.2</c:v>
                </c:pt>
                <c:pt idx="5194">
                  <c:v>95.1</c:v>
                </c:pt>
                <c:pt idx="5195">
                  <c:v>94.9</c:v>
                </c:pt>
                <c:pt idx="5196">
                  <c:v>94.8</c:v>
                </c:pt>
                <c:pt idx="5197">
                  <c:v>94.6</c:v>
                </c:pt>
                <c:pt idx="5198">
                  <c:v>94.5</c:v>
                </c:pt>
                <c:pt idx="5199">
                  <c:v>94.4</c:v>
                </c:pt>
                <c:pt idx="5200">
                  <c:v>94.4</c:v>
                </c:pt>
                <c:pt idx="5201">
                  <c:v>94.4</c:v>
                </c:pt>
                <c:pt idx="5202">
                  <c:v>94.4</c:v>
                </c:pt>
                <c:pt idx="5203">
                  <c:v>94.4</c:v>
                </c:pt>
                <c:pt idx="5204">
                  <c:v>94.4</c:v>
                </c:pt>
                <c:pt idx="5205">
                  <c:v>94.5</c:v>
                </c:pt>
                <c:pt idx="5206">
                  <c:v>94.7</c:v>
                </c:pt>
                <c:pt idx="5207">
                  <c:v>94.8</c:v>
                </c:pt>
                <c:pt idx="5208">
                  <c:v>95</c:v>
                </c:pt>
                <c:pt idx="5209">
                  <c:v>95.2</c:v>
                </c:pt>
                <c:pt idx="5210">
                  <c:v>95.4</c:v>
                </c:pt>
                <c:pt idx="5211">
                  <c:v>95.5</c:v>
                </c:pt>
                <c:pt idx="5212">
                  <c:v>95.7</c:v>
                </c:pt>
                <c:pt idx="5213">
                  <c:v>95.8</c:v>
                </c:pt>
                <c:pt idx="5214">
                  <c:v>96</c:v>
                </c:pt>
                <c:pt idx="5215">
                  <c:v>96.2</c:v>
                </c:pt>
                <c:pt idx="5216">
                  <c:v>96.3</c:v>
                </c:pt>
                <c:pt idx="5217">
                  <c:v>96.5</c:v>
                </c:pt>
                <c:pt idx="5218">
                  <c:v>96.6</c:v>
                </c:pt>
                <c:pt idx="5219">
                  <c:v>96.7</c:v>
                </c:pt>
                <c:pt idx="5220">
                  <c:v>96.8</c:v>
                </c:pt>
                <c:pt idx="5221">
                  <c:v>96.8</c:v>
                </c:pt>
                <c:pt idx="5222">
                  <c:v>96.8</c:v>
                </c:pt>
                <c:pt idx="5223">
                  <c:v>96.8</c:v>
                </c:pt>
                <c:pt idx="5224">
                  <c:v>96.8</c:v>
                </c:pt>
                <c:pt idx="5225">
                  <c:v>96.7</c:v>
                </c:pt>
                <c:pt idx="5226">
                  <c:v>96.6</c:v>
                </c:pt>
                <c:pt idx="5227">
                  <c:v>96.5</c:v>
                </c:pt>
                <c:pt idx="5228">
                  <c:v>96.3</c:v>
                </c:pt>
                <c:pt idx="5229">
                  <c:v>96.2</c:v>
                </c:pt>
                <c:pt idx="5230">
                  <c:v>96</c:v>
                </c:pt>
                <c:pt idx="5231">
                  <c:v>95.8</c:v>
                </c:pt>
                <c:pt idx="5232">
                  <c:v>95.7</c:v>
                </c:pt>
                <c:pt idx="5233">
                  <c:v>95.5</c:v>
                </c:pt>
                <c:pt idx="5234">
                  <c:v>95.3</c:v>
                </c:pt>
                <c:pt idx="5235">
                  <c:v>95.2</c:v>
                </c:pt>
                <c:pt idx="5236">
                  <c:v>95</c:v>
                </c:pt>
                <c:pt idx="5237">
                  <c:v>94.9</c:v>
                </c:pt>
                <c:pt idx="5238">
                  <c:v>94.8</c:v>
                </c:pt>
                <c:pt idx="5239">
                  <c:v>94.8</c:v>
                </c:pt>
                <c:pt idx="5240">
                  <c:v>94.7</c:v>
                </c:pt>
                <c:pt idx="5241">
                  <c:v>94.6</c:v>
                </c:pt>
                <c:pt idx="5242">
                  <c:v>94.6</c:v>
                </c:pt>
                <c:pt idx="5243">
                  <c:v>94.7</c:v>
                </c:pt>
                <c:pt idx="5244">
                  <c:v>94.7</c:v>
                </c:pt>
                <c:pt idx="5245">
                  <c:v>94.8</c:v>
                </c:pt>
                <c:pt idx="5246">
                  <c:v>94.8</c:v>
                </c:pt>
                <c:pt idx="5247">
                  <c:v>94.9</c:v>
                </c:pt>
                <c:pt idx="5248">
                  <c:v>95</c:v>
                </c:pt>
                <c:pt idx="5249">
                  <c:v>95.1</c:v>
                </c:pt>
                <c:pt idx="5250">
                  <c:v>95.3</c:v>
                </c:pt>
                <c:pt idx="5251">
                  <c:v>95.5</c:v>
                </c:pt>
                <c:pt idx="5252">
                  <c:v>95.7</c:v>
                </c:pt>
                <c:pt idx="5253">
                  <c:v>95.9</c:v>
                </c:pt>
                <c:pt idx="5254">
                  <c:v>96.2</c:v>
                </c:pt>
                <c:pt idx="5255">
                  <c:v>96.4</c:v>
                </c:pt>
                <c:pt idx="5256">
                  <c:v>96.5</c:v>
                </c:pt>
                <c:pt idx="5257">
                  <c:v>96.6</c:v>
                </c:pt>
                <c:pt idx="5258">
                  <c:v>96.8</c:v>
                </c:pt>
                <c:pt idx="5259">
                  <c:v>96.9</c:v>
                </c:pt>
                <c:pt idx="5260">
                  <c:v>97</c:v>
                </c:pt>
                <c:pt idx="5261">
                  <c:v>97</c:v>
                </c:pt>
                <c:pt idx="5262">
                  <c:v>97</c:v>
                </c:pt>
                <c:pt idx="5263">
                  <c:v>96.9</c:v>
                </c:pt>
                <c:pt idx="5264">
                  <c:v>96.9</c:v>
                </c:pt>
                <c:pt idx="5265">
                  <c:v>96.8</c:v>
                </c:pt>
                <c:pt idx="5266">
                  <c:v>96.7</c:v>
                </c:pt>
                <c:pt idx="5267">
                  <c:v>96.7</c:v>
                </c:pt>
                <c:pt idx="5268">
                  <c:v>96.6</c:v>
                </c:pt>
                <c:pt idx="5269">
                  <c:v>96.5</c:v>
                </c:pt>
                <c:pt idx="5270">
                  <c:v>96.4</c:v>
                </c:pt>
                <c:pt idx="5271">
                  <c:v>96.3</c:v>
                </c:pt>
                <c:pt idx="5272">
                  <c:v>96.1</c:v>
                </c:pt>
                <c:pt idx="5273">
                  <c:v>96</c:v>
                </c:pt>
                <c:pt idx="5274">
                  <c:v>95.8</c:v>
                </c:pt>
                <c:pt idx="5275">
                  <c:v>95.6</c:v>
                </c:pt>
                <c:pt idx="5276">
                  <c:v>95.4</c:v>
                </c:pt>
                <c:pt idx="5277">
                  <c:v>95.2</c:v>
                </c:pt>
                <c:pt idx="5278">
                  <c:v>95</c:v>
                </c:pt>
                <c:pt idx="5279">
                  <c:v>94.9</c:v>
                </c:pt>
                <c:pt idx="5280">
                  <c:v>94.8</c:v>
                </c:pt>
                <c:pt idx="5281">
                  <c:v>94.8</c:v>
                </c:pt>
                <c:pt idx="5282">
                  <c:v>94.7</c:v>
                </c:pt>
                <c:pt idx="5283">
                  <c:v>94.8</c:v>
                </c:pt>
                <c:pt idx="5284">
                  <c:v>94.8</c:v>
                </c:pt>
                <c:pt idx="5285">
                  <c:v>94.9</c:v>
                </c:pt>
                <c:pt idx="5286">
                  <c:v>95</c:v>
                </c:pt>
                <c:pt idx="5287">
                  <c:v>95.1</c:v>
                </c:pt>
                <c:pt idx="5288">
                  <c:v>95.2</c:v>
                </c:pt>
                <c:pt idx="5289">
                  <c:v>95.4</c:v>
                </c:pt>
                <c:pt idx="5290">
                  <c:v>95.6</c:v>
                </c:pt>
                <c:pt idx="5291">
                  <c:v>95.7</c:v>
                </c:pt>
                <c:pt idx="5292">
                  <c:v>95.8</c:v>
                </c:pt>
                <c:pt idx="5293">
                  <c:v>96</c:v>
                </c:pt>
                <c:pt idx="5294">
                  <c:v>96.1</c:v>
                </c:pt>
                <c:pt idx="5295">
                  <c:v>96.3</c:v>
                </c:pt>
                <c:pt idx="5296">
                  <c:v>96.5</c:v>
                </c:pt>
                <c:pt idx="5297">
                  <c:v>96.7</c:v>
                </c:pt>
                <c:pt idx="5298">
                  <c:v>96.8</c:v>
                </c:pt>
                <c:pt idx="5299">
                  <c:v>96.9</c:v>
                </c:pt>
                <c:pt idx="5300">
                  <c:v>97.1</c:v>
                </c:pt>
                <c:pt idx="5301">
                  <c:v>97.1</c:v>
                </c:pt>
                <c:pt idx="5302">
                  <c:v>97.2</c:v>
                </c:pt>
                <c:pt idx="5303">
                  <c:v>97.2</c:v>
                </c:pt>
                <c:pt idx="5304">
                  <c:v>97.2</c:v>
                </c:pt>
                <c:pt idx="5305">
                  <c:v>97.2</c:v>
                </c:pt>
                <c:pt idx="5306">
                  <c:v>97.1</c:v>
                </c:pt>
                <c:pt idx="5307">
                  <c:v>97</c:v>
                </c:pt>
                <c:pt idx="5308">
                  <c:v>96.9</c:v>
                </c:pt>
                <c:pt idx="5309">
                  <c:v>96.8</c:v>
                </c:pt>
                <c:pt idx="5310">
                  <c:v>96.7</c:v>
                </c:pt>
                <c:pt idx="5311">
                  <c:v>96.5</c:v>
                </c:pt>
                <c:pt idx="5312">
                  <c:v>96.4</c:v>
                </c:pt>
                <c:pt idx="5313">
                  <c:v>96.2</c:v>
                </c:pt>
                <c:pt idx="5314">
                  <c:v>96</c:v>
                </c:pt>
                <c:pt idx="5315">
                  <c:v>95.8</c:v>
                </c:pt>
                <c:pt idx="5316">
                  <c:v>95.7</c:v>
                </c:pt>
                <c:pt idx="5317">
                  <c:v>95.5</c:v>
                </c:pt>
                <c:pt idx="5318">
                  <c:v>95.3</c:v>
                </c:pt>
                <c:pt idx="5319">
                  <c:v>95.2</c:v>
                </c:pt>
                <c:pt idx="5320">
                  <c:v>95.1</c:v>
                </c:pt>
                <c:pt idx="5321">
                  <c:v>95.1</c:v>
                </c:pt>
                <c:pt idx="5322">
                  <c:v>95</c:v>
                </c:pt>
                <c:pt idx="5323">
                  <c:v>95</c:v>
                </c:pt>
                <c:pt idx="5324">
                  <c:v>95.1</c:v>
                </c:pt>
                <c:pt idx="5325">
                  <c:v>95.1</c:v>
                </c:pt>
                <c:pt idx="5326">
                  <c:v>95.1</c:v>
                </c:pt>
                <c:pt idx="5327">
                  <c:v>95.2</c:v>
                </c:pt>
                <c:pt idx="5328">
                  <c:v>95.3</c:v>
                </c:pt>
                <c:pt idx="5329">
                  <c:v>95.5</c:v>
                </c:pt>
                <c:pt idx="5330">
                  <c:v>95.6</c:v>
                </c:pt>
                <c:pt idx="5331">
                  <c:v>95.7</c:v>
                </c:pt>
                <c:pt idx="5332">
                  <c:v>95.9</c:v>
                </c:pt>
                <c:pt idx="5333">
                  <c:v>96</c:v>
                </c:pt>
                <c:pt idx="5334">
                  <c:v>96.2</c:v>
                </c:pt>
                <c:pt idx="5335">
                  <c:v>96.4</c:v>
                </c:pt>
                <c:pt idx="5336">
                  <c:v>96.6</c:v>
                </c:pt>
                <c:pt idx="5337">
                  <c:v>96.8</c:v>
                </c:pt>
                <c:pt idx="5338">
                  <c:v>96.9</c:v>
                </c:pt>
                <c:pt idx="5339">
                  <c:v>97.1</c:v>
                </c:pt>
                <c:pt idx="5340">
                  <c:v>97.2</c:v>
                </c:pt>
                <c:pt idx="5341">
                  <c:v>97.3</c:v>
                </c:pt>
                <c:pt idx="5342">
                  <c:v>97.3</c:v>
                </c:pt>
                <c:pt idx="5343">
                  <c:v>97.4</c:v>
                </c:pt>
                <c:pt idx="5344">
                  <c:v>97.4</c:v>
                </c:pt>
                <c:pt idx="5345">
                  <c:v>97.4</c:v>
                </c:pt>
                <c:pt idx="5346">
                  <c:v>97.4</c:v>
                </c:pt>
                <c:pt idx="5347">
                  <c:v>97.3</c:v>
                </c:pt>
                <c:pt idx="5348">
                  <c:v>97.2</c:v>
                </c:pt>
                <c:pt idx="5349">
                  <c:v>97.1</c:v>
                </c:pt>
                <c:pt idx="5350">
                  <c:v>97</c:v>
                </c:pt>
                <c:pt idx="5351">
                  <c:v>96.8</c:v>
                </c:pt>
                <c:pt idx="5352">
                  <c:v>96.6</c:v>
                </c:pt>
                <c:pt idx="5353">
                  <c:v>96.5</c:v>
                </c:pt>
                <c:pt idx="5354">
                  <c:v>96.3</c:v>
                </c:pt>
                <c:pt idx="5355">
                  <c:v>96.1</c:v>
                </c:pt>
                <c:pt idx="5356">
                  <c:v>96</c:v>
                </c:pt>
                <c:pt idx="5357">
                  <c:v>95.9</c:v>
                </c:pt>
                <c:pt idx="5358">
                  <c:v>95.7</c:v>
                </c:pt>
                <c:pt idx="5359">
                  <c:v>95.6</c:v>
                </c:pt>
                <c:pt idx="5360">
                  <c:v>95.5</c:v>
                </c:pt>
                <c:pt idx="5361">
                  <c:v>95.4</c:v>
                </c:pt>
                <c:pt idx="5362">
                  <c:v>95.2</c:v>
                </c:pt>
                <c:pt idx="5363">
                  <c:v>95.1</c:v>
                </c:pt>
                <c:pt idx="5364">
                  <c:v>95.1</c:v>
                </c:pt>
                <c:pt idx="5365">
                  <c:v>95.1</c:v>
                </c:pt>
                <c:pt idx="5366">
                  <c:v>95.1</c:v>
                </c:pt>
                <c:pt idx="5367">
                  <c:v>95.2</c:v>
                </c:pt>
                <c:pt idx="5368">
                  <c:v>95.4</c:v>
                </c:pt>
                <c:pt idx="5369">
                  <c:v>95.5</c:v>
                </c:pt>
                <c:pt idx="5370">
                  <c:v>95.7</c:v>
                </c:pt>
                <c:pt idx="5371">
                  <c:v>95.9</c:v>
                </c:pt>
                <c:pt idx="5372">
                  <c:v>96.1</c:v>
                </c:pt>
                <c:pt idx="5373">
                  <c:v>96.3</c:v>
                </c:pt>
                <c:pt idx="5374">
                  <c:v>96.4</c:v>
                </c:pt>
                <c:pt idx="5375">
                  <c:v>96.5</c:v>
                </c:pt>
                <c:pt idx="5376">
                  <c:v>96.7</c:v>
                </c:pt>
                <c:pt idx="5377">
                  <c:v>96.8</c:v>
                </c:pt>
                <c:pt idx="5378">
                  <c:v>97</c:v>
                </c:pt>
                <c:pt idx="5379">
                  <c:v>97.1</c:v>
                </c:pt>
                <c:pt idx="5380">
                  <c:v>97.2</c:v>
                </c:pt>
                <c:pt idx="5381">
                  <c:v>97.4</c:v>
                </c:pt>
                <c:pt idx="5382">
                  <c:v>97.5</c:v>
                </c:pt>
                <c:pt idx="5383">
                  <c:v>97.5</c:v>
                </c:pt>
                <c:pt idx="5384">
                  <c:v>97.6</c:v>
                </c:pt>
                <c:pt idx="5385">
                  <c:v>97.6</c:v>
                </c:pt>
                <c:pt idx="5386">
                  <c:v>97.6</c:v>
                </c:pt>
                <c:pt idx="5387">
                  <c:v>97.6</c:v>
                </c:pt>
                <c:pt idx="5388">
                  <c:v>97.5</c:v>
                </c:pt>
                <c:pt idx="5389">
                  <c:v>97.4</c:v>
                </c:pt>
                <c:pt idx="5390">
                  <c:v>97.3</c:v>
                </c:pt>
                <c:pt idx="5391">
                  <c:v>97.1</c:v>
                </c:pt>
                <c:pt idx="5392">
                  <c:v>97</c:v>
                </c:pt>
                <c:pt idx="5393">
                  <c:v>96.8</c:v>
                </c:pt>
                <c:pt idx="5394">
                  <c:v>96.6</c:v>
                </c:pt>
                <c:pt idx="5395">
                  <c:v>96.4</c:v>
                </c:pt>
                <c:pt idx="5396">
                  <c:v>96.3</c:v>
                </c:pt>
                <c:pt idx="5397">
                  <c:v>96.2</c:v>
                </c:pt>
                <c:pt idx="5398">
                  <c:v>96</c:v>
                </c:pt>
                <c:pt idx="5399">
                  <c:v>95.8</c:v>
                </c:pt>
                <c:pt idx="5400">
                  <c:v>95.7</c:v>
                </c:pt>
                <c:pt idx="5401">
                  <c:v>95.6</c:v>
                </c:pt>
                <c:pt idx="5402">
                  <c:v>95.5</c:v>
                </c:pt>
                <c:pt idx="5403">
                  <c:v>95.4</c:v>
                </c:pt>
                <c:pt idx="5404">
                  <c:v>95.4</c:v>
                </c:pt>
                <c:pt idx="5405">
                  <c:v>95.4</c:v>
                </c:pt>
                <c:pt idx="5406">
                  <c:v>95.4</c:v>
                </c:pt>
                <c:pt idx="5407">
                  <c:v>95.4</c:v>
                </c:pt>
                <c:pt idx="5408">
                  <c:v>95.5</c:v>
                </c:pt>
                <c:pt idx="5409">
                  <c:v>95.6</c:v>
                </c:pt>
                <c:pt idx="5410">
                  <c:v>95.8</c:v>
                </c:pt>
                <c:pt idx="5411">
                  <c:v>95.9</c:v>
                </c:pt>
                <c:pt idx="5412">
                  <c:v>96.1</c:v>
                </c:pt>
                <c:pt idx="5413">
                  <c:v>96.3</c:v>
                </c:pt>
                <c:pt idx="5414">
                  <c:v>96.4</c:v>
                </c:pt>
                <c:pt idx="5415">
                  <c:v>96.6</c:v>
                </c:pt>
                <c:pt idx="5416">
                  <c:v>96.7</c:v>
                </c:pt>
                <c:pt idx="5417">
                  <c:v>96.9</c:v>
                </c:pt>
                <c:pt idx="5418">
                  <c:v>97.1</c:v>
                </c:pt>
                <c:pt idx="5419">
                  <c:v>97.2</c:v>
                </c:pt>
                <c:pt idx="5420">
                  <c:v>97.3</c:v>
                </c:pt>
                <c:pt idx="5421">
                  <c:v>97.5</c:v>
                </c:pt>
                <c:pt idx="5422">
                  <c:v>97.6</c:v>
                </c:pt>
                <c:pt idx="5423">
                  <c:v>97.8</c:v>
                </c:pt>
                <c:pt idx="5424">
                  <c:v>97.8</c:v>
                </c:pt>
                <c:pt idx="5425">
                  <c:v>97.9</c:v>
                </c:pt>
                <c:pt idx="5426">
                  <c:v>97.9</c:v>
                </c:pt>
                <c:pt idx="5427">
                  <c:v>97.8</c:v>
                </c:pt>
                <c:pt idx="5428">
                  <c:v>97.7</c:v>
                </c:pt>
                <c:pt idx="5429">
                  <c:v>97.6</c:v>
                </c:pt>
                <c:pt idx="5430">
                  <c:v>97.5</c:v>
                </c:pt>
                <c:pt idx="5431">
                  <c:v>97.4</c:v>
                </c:pt>
                <c:pt idx="5432">
                  <c:v>97.2</c:v>
                </c:pt>
                <c:pt idx="5433">
                  <c:v>97.1</c:v>
                </c:pt>
                <c:pt idx="5434">
                  <c:v>96.9</c:v>
                </c:pt>
                <c:pt idx="5435">
                  <c:v>96.8</c:v>
                </c:pt>
                <c:pt idx="5436">
                  <c:v>96.6</c:v>
                </c:pt>
                <c:pt idx="5437">
                  <c:v>96.4</c:v>
                </c:pt>
                <c:pt idx="5438">
                  <c:v>96.3</c:v>
                </c:pt>
                <c:pt idx="5439">
                  <c:v>96.1</c:v>
                </c:pt>
                <c:pt idx="5440">
                  <c:v>96</c:v>
                </c:pt>
                <c:pt idx="5441">
                  <c:v>95.9</c:v>
                </c:pt>
                <c:pt idx="5442">
                  <c:v>95.8</c:v>
                </c:pt>
                <c:pt idx="5443">
                  <c:v>95.7</c:v>
                </c:pt>
                <c:pt idx="5444">
                  <c:v>95.6</c:v>
                </c:pt>
                <c:pt idx="5445">
                  <c:v>95.6</c:v>
                </c:pt>
                <c:pt idx="5446">
                  <c:v>95.5</c:v>
                </c:pt>
                <c:pt idx="5447">
                  <c:v>95.6</c:v>
                </c:pt>
                <c:pt idx="5448">
                  <c:v>95.6</c:v>
                </c:pt>
                <c:pt idx="5449">
                  <c:v>95.7</c:v>
                </c:pt>
                <c:pt idx="5450">
                  <c:v>95.9</c:v>
                </c:pt>
                <c:pt idx="5451">
                  <c:v>96</c:v>
                </c:pt>
                <c:pt idx="5452">
                  <c:v>96.2</c:v>
                </c:pt>
                <c:pt idx="5453">
                  <c:v>96.3</c:v>
                </c:pt>
                <c:pt idx="5454">
                  <c:v>96.5</c:v>
                </c:pt>
                <c:pt idx="5455">
                  <c:v>96.7</c:v>
                </c:pt>
                <c:pt idx="5456">
                  <c:v>96.9</c:v>
                </c:pt>
                <c:pt idx="5457">
                  <c:v>97</c:v>
                </c:pt>
                <c:pt idx="5458">
                  <c:v>97.2</c:v>
                </c:pt>
                <c:pt idx="5459">
                  <c:v>97.3</c:v>
                </c:pt>
                <c:pt idx="5460">
                  <c:v>97.5</c:v>
                </c:pt>
                <c:pt idx="5461">
                  <c:v>97.6</c:v>
                </c:pt>
                <c:pt idx="5462">
                  <c:v>97.7</c:v>
                </c:pt>
                <c:pt idx="5463">
                  <c:v>97.8</c:v>
                </c:pt>
                <c:pt idx="5464">
                  <c:v>97.9</c:v>
                </c:pt>
                <c:pt idx="5465">
                  <c:v>98</c:v>
                </c:pt>
                <c:pt idx="5466">
                  <c:v>98</c:v>
                </c:pt>
                <c:pt idx="5467">
                  <c:v>98</c:v>
                </c:pt>
                <c:pt idx="5468">
                  <c:v>98</c:v>
                </c:pt>
                <c:pt idx="5469">
                  <c:v>97.9</c:v>
                </c:pt>
                <c:pt idx="5470">
                  <c:v>97.8</c:v>
                </c:pt>
                <c:pt idx="5471">
                  <c:v>97.7</c:v>
                </c:pt>
                <c:pt idx="5472">
                  <c:v>97.6</c:v>
                </c:pt>
                <c:pt idx="5473">
                  <c:v>97.5</c:v>
                </c:pt>
                <c:pt idx="5474">
                  <c:v>97.3</c:v>
                </c:pt>
                <c:pt idx="5475">
                  <c:v>97.1</c:v>
                </c:pt>
                <c:pt idx="5476">
                  <c:v>96.9</c:v>
                </c:pt>
                <c:pt idx="5477">
                  <c:v>96.8</c:v>
                </c:pt>
                <c:pt idx="5478">
                  <c:v>96.6</c:v>
                </c:pt>
                <c:pt idx="5479">
                  <c:v>96.4</c:v>
                </c:pt>
                <c:pt idx="5480">
                  <c:v>96.3</c:v>
                </c:pt>
                <c:pt idx="5481">
                  <c:v>96.2</c:v>
                </c:pt>
                <c:pt idx="5482">
                  <c:v>96</c:v>
                </c:pt>
                <c:pt idx="5483">
                  <c:v>95.9</c:v>
                </c:pt>
                <c:pt idx="5484">
                  <c:v>95.8</c:v>
                </c:pt>
                <c:pt idx="5485">
                  <c:v>95.8</c:v>
                </c:pt>
                <c:pt idx="5486">
                  <c:v>95.8</c:v>
                </c:pt>
                <c:pt idx="5487">
                  <c:v>95.8</c:v>
                </c:pt>
                <c:pt idx="5488">
                  <c:v>95.9</c:v>
                </c:pt>
                <c:pt idx="5489">
                  <c:v>96</c:v>
                </c:pt>
                <c:pt idx="5490">
                  <c:v>96</c:v>
                </c:pt>
                <c:pt idx="5491">
                  <c:v>96.1</c:v>
                </c:pt>
                <c:pt idx="5492">
                  <c:v>96.2</c:v>
                </c:pt>
                <c:pt idx="5493">
                  <c:v>96.3</c:v>
                </c:pt>
                <c:pt idx="5494">
                  <c:v>96.5</c:v>
                </c:pt>
                <c:pt idx="5495">
                  <c:v>96.6</c:v>
                </c:pt>
                <c:pt idx="5496">
                  <c:v>96.9</c:v>
                </c:pt>
                <c:pt idx="5497">
                  <c:v>97.1</c:v>
                </c:pt>
                <c:pt idx="5498">
                  <c:v>97.2</c:v>
                </c:pt>
                <c:pt idx="5499">
                  <c:v>97.4</c:v>
                </c:pt>
                <c:pt idx="5500">
                  <c:v>97.6</c:v>
                </c:pt>
                <c:pt idx="5501">
                  <c:v>97.8</c:v>
                </c:pt>
                <c:pt idx="5502">
                  <c:v>97.9</c:v>
                </c:pt>
                <c:pt idx="5503">
                  <c:v>98</c:v>
                </c:pt>
                <c:pt idx="5504">
                  <c:v>98</c:v>
                </c:pt>
                <c:pt idx="5505">
                  <c:v>98.1</c:v>
                </c:pt>
                <c:pt idx="5506">
                  <c:v>98.1</c:v>
                </c:pt>
                <c:pt idx="5507">
                  <c:v>98.1</c:v>
                </c:pt>
                <c:pt idx="5508">
                  <c:v>98.2</c:v>
                </c:pt>
                <c:pt idx="5509">
                  <c:v>98.1</c:v>
                </c:pt>
                <c:pt idx="5510">
                  <c:v>98.1</c:v>
                </c:pt>
                <c:pt idx="5511">
                  <c:v>98</c:v>
                </c:pt>
                <c:pt idx="5512">
                  <c:v>98</c:v>
                </c:pt>
                <c:pt idx="5513">
                  <c:v>97.9</c:v>
                </c:pt>
                <c:pt idx="5514">
                  <c:v>97.7</c:v>
                </c:pt>
                <c:pt idx="5515">
                  <c:v>97.5</c:v>
                </c:pt>
                <c:pt idx="5516">
                  <c:v>97.3</c:v>
                </c:pt>
                <c:pt idx="5517">
                  <c:v>97.1</c:v>
                </c:pt>
                <c:pt idx="5518">
                  <c:v>96.8</c:v>
                </c:pt>
                <c:pt idx="5519">
                  <c:v>96.7</c:v>
                </c:pt>
                <c:pt idx="5520">
                  <c:v>96.5</c:v>
                </c:pt>
                <c:pt idx="5521">
                  <c:v>96.4</c:v>
                </c:pt>
                <c:pt idx="5522">
                  <c:v>96.3</c:v>
                </c:pt>
                <c:pt idx="5523">
                  <c:v>96.2</c:v>
                </c:pt>
                <c:pt idx="5524">
                  <c:v>96.1</c:v>
                </c:pt>
                <c:pt idx="5525">
                  <c:v>96.1</c:v>
                </c:pt>
                <c:pt idx="5526">
                  <c:v>96</c:v>
                </c:pt>
                <c:pt idx="5527">
                  <c:v>96</c:v>
                </c:pt>
                <c:pt idx="5528">
                  <c:v>96</c:v>
                </c:pt>
                <c:pt idx="5529">
                  <c:v>96.1</c:v>
                </c:pt>
                <c:pt idx="5530">
                  <c:v>96.1</c:v>
                </c:pt>
                <c:pt idx="5531">
                  <c:v>96.2</c:v>
                </c:pt>
                <c:pt idx="5532">
                  <c:v>96.4</c:v>
                </c:pt>
                <c:pt idx="5533">
                  <c:v>96.5</c:v>
                </c:pt>
                <c:pt idx="5534">
                  <c:v>96.6</c:v>
                </c:pt>
                <c:pt idx="5535">
                  <c:v>96.8</c:v>
                </c:pt>
                <c:pt idx="5536">
                  <c:v>97</c:v>
                </c:pt>
                <c:pt idx="5537">
                  <c:v>97.1</c:v>
                </c:pt>
                <c:pt idx="5538">
                  <c:v>97.3</c:v>
                </c:pt>
                <c:pt idx="5539">
                  <c:v>97.5</c:v>
                </c:pt>
                <c:pt idx="5540">
                  <c:v>97.7</c:v>
                </c:pt>
                <c:pt idx="5541">
                  <c:v>97.9</c:v>
                </c:pt>
                <c:pt idx="5542">
                  <c:v>98</c:v>
                </c:pt>
                <c:pt idx="5543">
                  <c:v>98</c:v>
                </c:pt>
                <c:pt idx="5544">
                  <c:v>98.2</c:v>
                </c:pt>
                <c:pt idx="5545">
                  <c:v>98.3</c:v>
                </c:pt>
                <c:pt idx="5546">
                  <c:v>98.4</c:v>
                </c:pt>
                <c:pt idx="5547">
                  <c:v>98.5</c:v>
                </c:pt>
                <c:pt idx="5548">
                  <c:v>98.5</c:v>
                </c:pt>
                <c:pt idx="5549">
                  <c:v>98.4</c:v>
                </c:pt>
                <c:pt idx="5550">
                  <c:v>98.3</c:v>
                </c:pt>
                <c:pt idx="5551">
                  <c:v>98.2</c:v>
                </c:pt>
                <c:pt idx="5552">
                  <c:v>98.1</c:v>
                </c:pt>
                <c:pt idx="5553">
                  <c:v>98</c:v>
                </c:pt>
                <c:pt idx="5554">
                  <c:v>98</c:v>
                </c:pt>
                <c:pt idx="5555">
                  <c:v>97.8</c:v>
                </c:pt>
                <c:pt idx="5556">
                  <c:v>97.6</c:v>
                </c:pt>
                <c:pt idx="5557">
                  <c:v>97.4</c:v>
                </c:pt>
                <c:pt idx="5558">
                  <c:v>97.2</c:v>
                </c:pt>
                <c:pt idx="5559">
                  <c:v>97</c:v>
                </c:pt>
                <c:pt idx="5560">
                  <c:v>96.9</c:v>
                </c:pt>
                <c:pt idx="5561">
                  <c:v>96.8</c:v>
                </c:pt>
                <c:pt idx="5562">
                  <c:v>96.6</c:v>
                </c:pt>
                <c:pt idx="5563">
                  <c:v>96.5</c:v>
                </c:pt>
                <c:pt idx="5564">
                  <c:v>96.4</c:v>
                </c:pt>
                <c:pt idx="5565">
                  <c:v>96.3</c:v>
                </c:pt>
                <c:pt idx="5566">
                  <c:v>96.3</c:v>
                </c:pt>
                <c:pt idx="5567">
                  <c:v>96.2</c:v>
                </c:pt>
                <c:pt idx="5568">
                  <c:v>96.2</c:v>
                </c:pt>
                <c:pt idx="5569">
                  <c:v>96.2</c:v>
                </c:pt>
                <c:pt idx="5570">
                  <c:v>96.3</c:v>
                </c:pt>
                <c:pt idx="5571">
                  <c:v>96.3</c:v>
                </c:pt>
                <c:pt idx="5572">
                  <c:v>96.4</c:v>
                </c:pt>
                <c:pt idx="5573">
                  <c:v>96.6</c:v>
                </c:pt>
                <c:pt idx="5574">
                  <c:v>96.7</c:v>
                </c:pt>
                <c:pt idx="5575">
                  <c:v>96.9</c:v>
                </c:pt>
                <c:pt idx="5576">
                  <c:v>97</c:v>
                </c:pt>
                <c:pt idx="5577">
                  <c:v>97.2</c:v>
                </c:pt>
                <c:pt idx="5578">
                  <c:v>97.4</c:v>
                </c:pt>
                <c:pt idx="5579">
                  <c:v>97.6</c:v>
                </c:pt>
                <c:pt idx="5580">
                  <c:v>97.7</c:v>
                </c:pt>
                <c:pt idx="5581">
                  <c:v>97.9</c:v>
                </c:pt>
                <c:pt idx="5582">
                  <c:v>98</c:v>
                </c:pt>
                <c:pt idx="5583">
                  <c:v>98.1</c:v>
                </c:pt>
                <c:pt idx="5584">
                  <c:v>98.3</c:v>
                </c:pt>
                <c:pt idx="5585">
                  <c:v>98.5</c:v>
                </c:pt>
                <c:pt idx="5586">
                  <c:v>98.6</c:v>
                </c:pt>
                <c:pt idx="5587">
                  <c:v>98.7</c:v>
                </c:pt>
                <c:pt idx="5588">
                  <c:v>98.7</c:v>
                </c:pt>
                <c:pt idx="5589">
                  <c:v>98.6</c:v>
                </c:pt>
                <c:pt idx="5590">
                  <c:v>98.6</c:v>
                </c:pt>
                <c:pt idx="5591">
                  <c:v>98.5</c:v>
                </c:pt>
                <c:pt idx="5592">
                  <c:v>98.4</c:v>
                </c:pt>
                <c:pt idx="5593">
                  <c:v>98.3</c:v>
                </c:pt>
                <c:pt idx="5594">
                  <c:v>98.1</c:v>
                </c:pt>
                <c:pt idx="5595">
                  <c:v>98</c:v>
                </c:pt>
                <c:pt idx="5596">
                  <c:v>97.9</c:v>
                </c:pt>
                <c:pt idx="5597">
                  <c:v>97.8</c:v>
                </c:pt>
                <c:pt idx="5598">
                  <c:v>97.6</c:v>
                </c:pt>
                <c:pt idx="5599">
                  <c:v>97.4</c:v>
                </c:pt>
                <c:pt idx="5600">
                  <c:v>97.2</c:v>
                </c:pt>
                <c:pt idx="5601">
                  <c:v>97</c:v>
                </c:pt>
                <c:pt idx="5602">
                  <c:v>96.8</c:v>
                </c:pt>
                <c:pt idx="5603">
                  <c:v>96.7</c:v>
                </c:pt>
                <c:pt idx="5604">
                  <c:v>96.6</c:v>
                </c:pt>
                <c:pt idx="5605">
                  <c:v>96.5</c:v>
                </c:pt>
                <c:pt idx="5606">
                  <c:v>96.5</c:v>
                </c:pt>
                <c:pt idx="5607">
                  <c:v>96.4</c:v>
                </c:pt>
                <c:pt idx="5608">
                  <c:v>96.5</c:v>
                </c:pt>
                <c:pt idx="5609">
                  <c:v>96.6</c:v>
                </c:pt>
                <c:pt idx="5610">
                  <c:v>96.6</c:v>
                </c:pt>
                <c:pt idx="5611">
                  <c:v>96.7</c:v>
                </c:pt>
                <c:pt idx="5612">
                  <c:v>96.7</c:v>
                </c:pt>
                <c:pt idx="5613">
                  <c:v>96.7</c:v>
                </c:pt>
                <c:pt idx="5614">
                  <c:v>96.7</c:v>
                </c:pt>
                <c:pt idx="5615">
                  <c:v>96.8</c:v>
                </c:pt>
                <c:pt idx="5616">
                  <c:v>97</c:v>
                </c:pt>
                <c:pt idx="5617">
                  <c:v>97.1</c:v>
                </c:pt>
                <c:pt idx="5618">
                  <c:v>97.3</c:v>
                </c:pt>
                <c:pt idx="5619">
                  <c:v>97.6</c:v>
                </c:pt>
                <c:pt idx="5620">
                  <c:v>97.8</c:v>
                </c:pt>
                <c:pt idx="5621">
                  <c:v>97.9</c:v>
                </c:pt>
                <c:pt idx="5622">
                  <c:v>98.2</c:v>
                </c:pt>
                <c:pt idx="5623">
                  <c:v>98.4</c:v>
                </c:pt>
                <c:pt idx="5624">
                  <c:v>98.6</c:v>
                </c:pt>
                <c:pt idx="5625">
                  <c:v>98.7</c:v>
                </c:pt>
                <c:pt idx="5626">
                  <c:v>98.8</c:v>
                </c:pt>
                <c:pt idx="5627">
                  <c:v>98.8</c:v>
                </c:pt>
                <c:pt idx="5628">
                  <c:v>98.9</c:v>
                </c:pt>
                <c:pt idx="5629">
                  <c:v>98.9</c:v>
                </c:pt>
                <c:pt idx="5630">
                  <c:v>98.9</c:v>
                </c:pt>
                <c:pt idx="5631">
                  <c:v>98.8</c:v>
                </c:pt>
                <c:pt idx="5632">
                  <c:v>98.6</c:v>
                </c:pt>
                <c:pt idx="5633">
                  <c:v>98.4</c:v>
                </c:pt>
                <c:pt idx="5634">
                  <c:v>98.3</c:v>
                </c:pt>
                <c:pt idx="5635">
                  <c:v>98.1</c:v>
                </c:pt>
                <c:pt idx="5636">
                  <c:v>98</c:v>
                </c:pt>
                <c:pt idx="5637">
                  <c:v>98</c:v>
                </c:pt>
                <c:pt idx="5638">
                  <c:v>97.9</c:v>
                </c:pt>
                <c:pt idx="5639">
                  <c:v>97.8</c:v>
                </c:pt>
                <c:pt idx="5640">
                  <c:v>97.6</c:v>
                </c:pt>
                <c:pt idx="5641">
                  <c:v>97.5</c:v>
                </c:pt>
                <c:pt idx="5642">
                  <c:v>97.3</c:v>
                </c:pt>
                <c:pt idx="5643">
                  <c:v>97.2</c:v>
                </c:pt>
                <c:pt idx="5644">
                  <c:v>97</c:v>
                </c:pt>
                <c:pt idx="5645">
                  <c:v>96.9</c:v>
                </c:pt>
                <c:pt idx="5646">
                  <c:v>96.7</c:v>
                </c:pt>
                <c:pt idx="5647">
                  <c:v>96.6</c:v>
                </c:pt>
                <c:pt idx="5648">
                  <c:v>96.5</c:v>
                </c:pt>
                <c:pt idx="5649">
                  <c:v>96.4</c:v>
                </c:pt>
                <c:pt idx="5650">
                  <c:v>96.4</c:v>
                </c:pt>
                <c:pt idx="5651">
                  <c:v>96.6</c:v>
                </c:pt>
                <c:pt idx="5652">
                  <c:v>96.7</c:v>
                </c:pt>
                <c:pt idx="5653">
                  <c:v>96.9</c:v>
                </c:pt>
                <c:pt idx="5654">
                  <c:v>97.1</c:v>
                </c:pt>
                <c:pt idx="5655">
                  <c:v>97.2</c:v>
                </c:pt>
                <c:pt idx="5656">
                  <c:v>97.3</c:v>
                </c:pt>
                <c:pt idx="5657">
                  <c:v>97.5</c:v>
                </c:pt>
                <c:pt idx="5658">
                  <c:v>97.6</c:v>
                </c:pt>
                <c:pt idx="5659">
                  <c:v>97.8</c:v>
                </c:pt>
                <c:pt idx="5660">
                  <c:v>97.9</c:v>
                </c:pt>
                <c:pt idx="5661">
                  <c:v>98</c:v>
                </c:pt>
                <c:pt idx="5662">
                  <c:v>98</c:v>
                </c:pt>
                <c:pt idx="5663">
                  <c:v>98.2</c:v>
                </c:pt>
                <c:pt idx="5664">
                  <c:v>98.4</c:v>
                </c:pt>
                <c:pt idx="5665">
                  <c:v>98.6</c:v>
                </c:pt>
                <c:pt idx="5666">
                  <c:v>98.8</c:v>
                </c:pt>
                <c:pt idx="5667">
                  <c:v>99</c:v>
                </c:pt>
                <c:pt idx="5668">
                  <c:v>99</c:v>
                </c:pt>
                <c:pt idx="5669">
                  <c:v>99.1</c:v>
                </c:pt>
                <c:pt idx="5670">
                  <c:v>99.1</c:v>
                </c:pt>
                <c:pt idx="5671">
                  <c:v>99</c:v>
                </c:pt>
                <c:pt idx="5672">
                  <c:v>99</c:v>
                </c:pt>
                <c:pt idx="5673">
                  <c:v>98.9</c:v>
                </c:pt>
                <c:pt idx="5674">
                  <c:v>98.8</c:v>
                </c:pt>
                <c:pt idx="5675">
                  <c:v>98.6</c:v>
                </c:pt>
                <c:pt idx="5676">
                  <c:v>98.4</c:v>
                </c:pt>
                <c:pt idx="5677">
                  <c:v>98.3</c:v>
                </c:pt>
                <c:pt idx="5678">
                  <c:v>98.1</c:v>
                </c:pt>
                <c:pt idx="5679">
                  <c:v>98</c:v>
                </c:pt>
                <c:pt idx="5680">
                  <c:v>97.9</c:v>
                </c:pt>
                <c:pt idx="5681">
                  <c:v>97.7</c:v>
                </c:pt>
                <c:pt idx="5682">
                  <c:v>97.6</c:v>
                </c:pt>
                <c:pt idx="5683">
                  <c:v>97.4</c:v>
                </c:pt>
                <c:pt idx="5684">
                  <c:v>97.2</c:v>
                </c:pt>
                <c:pt idx="5685">
                  <c:v>97.1</c:v>
                </c:pt>
                <c:pt idx="5686">
                  <c:v>97</c:v>
                </c:pt>
                <c:pt idx="5687">
                  <c:v>97</c:v>
                </c:pt>
                <c:pt idx="5688">
                  <c:v>96.9</c:v>
                </c:pt>
                <c:pt idx="5689">
                  <c:v>96.8</c:v>
                </c:pt>
                <c:pt idx="5690">
                  <c:v>96.8</c:v>
                </c:pt>
                <c:pt idx="5691">
                  <c:v>96.8</c:v>
                </c:pt>
                <c:pt idx="5692">
                  <c:v>96.8</c:v>
                </c:pt>
                <c:pt idx="5693">
                  <c:v>96.9</c:v>
                </c:pt>
                <c:pt idx="5694">
                  <c:v>97.1</c:v>
                </c:pt>
                <c:pt idx="5695">
                  <c:v>97.2</c:v>
                </c:pt>
                <c:pt idx="5696">
                  <c:v>97.3</c:v>
                </c:pt>
                <c:pt idx="5697">
                  <c:v>97.4</c:v>
                </c:pt>
                <c:pt idx="5698">
                  <c:v>97.6</c:v>
                </c:pt>
                <c:pt idx="5699">
                  <c:v>97.8</c:v>
                </c:pt>
                <c:pt idx="5700">
                  <c:v>98</c:v>
                </c:pt>
                <c:pt idx="5701">
                  <c:v>98</c:v>
                </c:pt>
                <c:pt idx="5702">
                  <c:v>98.2</c:v>
                </c:pt>
                <c:pt idx="5703">
                  <c:v>98.5</c:v>
                </c:pt>
                <c:pt idx="5704">
                  <c:v>98.6</c:v>
                </c:pt>
                <c:pt idx="5705">
                  <c:v>98.8</c:v>
                </c:pt>
                <c:pt idx="5706">
                  <c:v>99</c:v>
                </c:pt>
                <c:pt idx="5707">
                  <c:v>99.1</c:v>
                </c:pt>
                <c:pt idx="5708">
                  <c:v>99.2</c:v>
                </c:pt>
                <c:pt idx="5709">
                  <c:v>99.3</c:v>
                </c:pt>
                <c:pt idx="5710">
                  <c:v>99.3</c:v>
                </c:pt>
                <c:pt idx="5711">
                  <c:v>99.2</c:v>
                </c:pt>
                <c:pt idx="5712">
                  <c:v>99.2</c:v>
                </c:pt>
                <c:pt idx="5713">
                  <c:v>99.1</c:v>
                </c:pt>
                <c:pt idx="5714">
                  <c:v>98.9</c:v>
                </c:pt>
                <c:pt idx="5715">
                  <c:v>98.8</c:v>
                </c:pt>
                <c:pt idx="5716">
                  <c:v>98.7</c:v>
                </c:pt>
                <c:pt idx="5717">
                  <c:v>98.6</c:v>
                </c:pt>
                <c:pt idx="5718">
                  <c:v>98.5</c:v>
                </c:pt>
                <c:pt idx="5719">
                  <c:v>98.4</c:v>
                </c:pt>
                <c:pt idx="5720">
                  <c:v>98.2</c:v>
                </c:pt>
                <c:pt idx="5721">
                  <c:v>98</c:v>
                </c:pt>
                <c:pt idx="5722">
                  <c:v>97.9</c:v>
                </c:pt>
                <c:pt idx="5723">
                  <c:v>97.8</c:v>
                </c:pt>
                <c:pt idx="5724">
                  <c:v>97.6</c:v>
                </c:pt>
                <c:pt idx="5725">
                  <c:v>97.5</c:v>
                </c:pt>
                <c:pt idx="5726">
                  <c:v>97.3</c:v>
                </c:pt>
                <c:pt idx="5727">
                  <c:v>97.1</c:v>
                </c:pt>
                <c:pt idx="5728">
                  <c:v>97.1</c:v>
                </c:pt>
                <c:pt idx="5729">
                  <c:v>97</c:v>
                </c:pt>
                <c:pt idx="5730">
                  <c:v>97</c:v>
                </c:pt>
                <c:pt idx="5731">
                  <c:v>96.9</c:v>
                </c:pt>
                <c:pt idx="5732">
                  <c:v>96.9</c:v>
                </c:pt>
                <c:pt idx="5733">
                  <c:v>97</c:v>
                </c:pt>
                <c:pt idx="5734">
                  <c:v>97.2</c:v>
                </c:pt>
                <c:pt idx="5735">
                  <c:v>97.3</c:v>
                </c:pt>
                <c:pt idx="5736">
                  <c:v>97.4</c:v>
                </c:pt>
                <c:pt idx="5737">
                  <c:v>97.6</c:v>
                </c:pt>
                <c:pt idx="5738">
                  <c:v>97.7</c:v>
                </c:pt>
                <c:pt idx="5739">
                  <c:v>97.8</c:v>
                </c:pt>
                <c:pt idx="5740">
                  <c:v>98</c:v>
                </c:pt>
                <c:pt idx="5741">
                  <c:v>98.1</c:v>
                </c:pt>
                <c:pt idx="5742">
                  <c:v>98.3</c:v>
                </c:pt>
                <c:pt idx="5743">
                  <c:v>98.6</c:v>
                </c:pt>
                <c:pt idx="5744">
                  <c:v>98.7</c:v>
                </c:pt>
                <c:pt idx="5745">
                  <c:v>98.9</c:v>
                </c:pt>
                <c:pt idx="5746">
                  <c:v>99.1</c:v>
                </c:pt>
                <c:pt idx="5747">
                  <c:v>99.3</c:v>
                </c:pt>
                <c:pt idx="5748">
                  <c:v>99.3</c:v>
                </c:pt>
                <c:pt idx="5749">
                  <c:v>99.4</c:v>
                </c:pt>
                <c:pt idx="5750">
                  <c:v>99.5</c:v>
                </c:pt>
                <c:pt idx="5751">
                  <c:v>99.4</c:v>
                </c:pt>
                <c:pt idx="5752">
                  <c:v>99.4</c:v>
                </c:pt>
                <c:pt idx="5753">
                  <c:v>99.3</c:v>
                </c:pt>
                <c:pt idx="5754">
                  <c:v>99.2</c:v>
                </c:pt>
                <c:pt idx="5755">
                  <c:v>99.1</c:v>
                </c:pt>
                <c:pt idx="5756">
                  <c:v>99</c:v>
                </c:pt>
                <c:pt idx="5757">
                  <c:v>98.9</c:v>
                </c:pt>
                <c:pt idx="5758">
                  <c:v>98.8</c:v>
                </c:pt>
                <c:pt idx="5759">
                  <c:v>98.7</c:v>
                </c:pt>
                <c:pt idx="5760">
                  <c:v>98.5</c:v>
                </c:pt>
                <c:pt idx="5761">
                  <c:v>98.4</c:v>
                </c:pt>
                <c:pt idx="5762">
                  <c:v>98.2</c:v>
                </c:pt>
                <c:pt idx="5763">
                  <c:v>98</c:v>
                </c:pt>
                <c:pt idx="5764">
                  <c:v>97.9</c:v>
                </c:pt>
                <c:pt idx="5765">
                  <c:v>97.9</c:v>
                </c:pt>
                <c:pt idx="5766">
                  <c:v>97.8</c:v>
                </c:pt>
                <c:pt idx="5767">
                  <c:v>97.6</c:v>
                </c:pt>
                <c:pt idx="5768">
                  <c:v>97.4</c:v>
                </c:pt>
                <c:pt idx="5769">
                  <c:v>97.2</c:v>
                </c:pt>
                <c:pt idx="5770">
                  <c:v>97.1</c:v>
                </c:pt>
                <c:pt idx="5771">
                  <c:v>97</c:v>
                </c:pt>
                <c:pt idx="5772">
                  <c:v>97</c:v>
                </c:pt>
                <c:pt idx="5773">
                  <c:v>97.1</c:v>
                </c:pt>
                <c:pt idx="5774">
                  <c:v>97.2</c:v>
                </c:pt>
                <c:pt idx="5775">
                  <c:v>97.4</c:v>
                </c:pt>
                <c:pt idx="5776">
                  <c:v>97.5</c:v>
                </c:pt>
                <c:pt idx="5777">
                  <c:v>97.7</c:v>
                </c:pt>
                <c:pt idx="5778">
                  <c:v>97.9</c:v>
                </c:pt>
                <c:pt idx="5779">
                  <c:v>98</c:v>
                </c:pt>
                <c:pt idx="5780">
                  <c:v>98.1</c:v>
                </c:pt>
                <c:pt idx="5781">
                  <c:v>98.2</c:v>
                </c:pt>
                <c:pt idx="5782">
                  <c:v>98.5</c:v>
                </c:pt>
                <c:pt idx="5783">
                  <c:v>98.7</c:v>
                </c:pt>
                <c:pt idx="5784">
                  <c:v>98.9</c:v>
                </c:pt>
                <c:pt idx="5785">
                  <c:v>99.1</c:v>
                </c:pt>
                <c:pt idx="5786">
                  <c:v>99.2</c:v>
                </c:pt>
                <c:pt idx="5787">
                  <c:v>99.3</c:v>
                </c:pt>
                <c:pt idx="5788">
                  <c:v>99.4</c:v>
                </c:pt>
                <c:pt idx="5789">
                  <c:v>99.5</c:v>
                </c:pt>
                <c:pt idx="5790">
                  <c:v>99.6</c:v>
                </c:pt>
                <c:pt idx="5791">
                  <c:v>99.6</c:v>
                </c:pt>
                <c:pt idx="5792">
                  <c:v>99.6</c:v>
                </c:pt>
                <c:pt idx="5793">
                  <c:v>99.6</c:v>
                </c:pt>
                <c:pt idx="5794">
                  <c:v>99.5</c:v>
                </c:pt>
                <c:pt idx="5795">
                  <c:v>99.4</c:v>
                </c:pt>
                <c:pt idx="5796">
                  <c:v>99.3</c:v>
                </c:pt>
                <c:pt idx="5797">
                  <c:v>99.2</c:v>
                </c:pt>
                <c:pt idx="5798">
                  <c:v>99.1</c:v>
                </c:pt>
                <c:pt idx="5799">
                  <c:v>99</c:v>
                </c:pt>
                <c:pt idx="5800">
                  <c:v>98.8</c:v>
                </c:pt>
                <c:pt idx="5801">
                  <c:v>98.7</c:v>
                </c:pt>
                <c:pt idx="5802">
                  <c:v>98.5</c:v>
                </c:pt>
                <c:pt idx="5803">
                  <c:v>98.4</c:v>
                </c:pt>
                <c:pt idx="5804">
                  <c:v>98.2</c:v>
                </c:pt>
                <c:pt idx="5805">
                  <c:v>98</c:v>
                </c:pt>
                <c:pt idx="5806">
                  <c:v>98</c:v>
                </c:pt>
                <c:pt idx="5807">
                  <c:v>97.8</c:v>
                </c:pt>
                <c:pt idx="5808">
                  <c:v>97.7</c:v>
                </c:pt>
                <c:pt idx="5809">
                  <c:v>97.5</c:v>
                </c:pt>
                <c:pt idx="5810">
                  <c:v>97.4</c:v>
                </c:pt>
                <c:pt idx="5811">
                  <c:v>97.3</c:v>
                </c:pt>
                <c:pt idx="5812">
                  <c:v>97.3</c:v>
                </c:pt>
                <c:pt idx="5813">
                  <c:v>97.3</c:v>
                </c:pt>
                <c:pt idx="5814">
                  <c:v>97.4</c:v>
                </c:pt>
                <c:pt idx="5815">
                  <c:v>97.6</c:v>
                </c:pt>
                <c:pt idx="5816">
                  <c:v>97.7</c:v>
                </c:pt>
                <c:pt idx="5817">
                  <c:v>97.8</c:v>
                </c:pt>
                <c:pt idx="5818">
                  <c:v>97.9</c:v>
                </c:pt>
                <c:pt idx="5819">
                  <c:v>98</c:v>
                </c:pt>
                <c:pt idx="5820">
                  <c:v>98.1</c:v>
                </c:pt>
                <c:pt idx="5821">
                  <c:v>98.3</c:v>
                </c:pt>
                <c:pt idx="5822">
                  <c:v>98.5</c:v>
                </c:pt>
                <c:pt idx="5823">
                  <c:v>98.7</c:v>
                </c:pt>
                <c:pt idx="5824">
                  <c:v>99</c:v>
                </c:pt>
                <c:pt idx="5825">
                  <c:v>99.2</c:v>
                </c:pt>
                <c:pt idx="5826">
                  <c:v>99.4</c:v>
                </c:pt>
                <c:pt idx="5827">
                  <c:v>99.5</c:v>
                </c:pt>
                <c:pt idx="5828">
                  <c:v>99.6</c:v>
                </c:pt>
                <c:pt idx="5829">
                  <c:v>99.7</c:v>
                </c:pt>
                <c:pt idx="5830">
                  <c:v>99.8</c:v>
                </c:pt>
                <c:pt idx="5831">
                  <c:v>99.7</c:v>
                </c:pt>
                <c:pt idx="5832">
                  <c:v>99.7</c:v>
                </c:pt>
                <c:pt idx="5833">
                  <c:v>99.7</c:v>
                </c:pt>
                <c:pt idx="5834">
                  <c:v>99.6</c:v>
                </c:pt>
                <c:pt idx="5835">
                  <c:v>99.6</c:v>
                </c:pt>
                <c:pt idx="5836">
                  <c:v>99.6</c:v>
                </c:pt>
                <c:pt idx="5837">
                  <c:v>99.5</c:v>
                </c:pt>
                <c:pt idx="5838">
                  <c:v>99.5</c:v>
                </c:pt>
                <c:pt idx="5839">
                  <c:v>99.4</c:v>
                </c:pt>
                <c:pt idx="5840">
                  <c:v>99.2</c:v>
                </c:pt>
                <c:pt idx="5841">
                  <c:v>99.1</c:v>
                </c:pt>
                <c:pt idx="5842">
                  <c:v>98.9</c:v>
                </c:pt>
                <c:pt idx="5843">
                  <c:v>98.7</c:v>
                </c:pt>
                <c:pt idx="5844">
                  <c:v>98.5</c:v>
                </c:pt>
                <c:pt idx="5845">
                  <c:v>98.2</c:v>
                </c:pt>
                <c:pt idx="5846">
                  <c:v>98.1</c:v>
                </c:pt>
                <c:pt idx="5847">
                  <c:v>97.9</c:v>
                </c:pt>
                <c:pt idx="5848">
                  <c:v>97.9</c:v>
                </c:pt>
                <c:pt idx="5849">
                  <c:v>97.8</c:v>
                </c:pt>
                <c:pt idx="5850">
                  <c:v>97.7</c:v>
                </c:pt>
                <c:pt idx="5851">
                  <c:v>97.6</c:v>
                </c:pt>
                <c:pt idx="5852">
                  <c:v>97.6</c:v>
                </c:pt>
                <c:pt idx="5853">
                  <c:v>97.5</c:v>
                </c:pt>
                <c:pt idx="5854">
                  <c:v>97.6</c:v>
                </c:pt>
                <c:pt idx="5855">
                  <c:v>97.6</c:v>
                </c:pt>
                <c:pt idx="5856">
                  <c:v>97.7</c:v>
                </c:pt>
                <c:pt idx="5857">
                  <c:v>97.8</c:v>
                </c:pt>
                <c:pt idx="5858">
                  <c:v>98</c:v>
                </c:pt>
                <c:pt idx="5859">
                  <c:v>98</c:v>
                </c:pt>
                <c:pt idx="5860">
                  <c:v>98.3</c:v>
                </c:pt>
                <c:pt idx="5861">
                  <c:v>98.5</c:v>
                </c:pt>
                <c:pt idx="5862">
                  <c:v>98.7</c:v>
                </c:pt>
                <c:pt idx="5863">
                  <c:v>98.9</c:v>
                </c:pt>
                <c:pt idx="5864">
                  <c:v>99.1</c:v>
                </c:pt>
                <c:pt idx="5865">
                  <c:v>99.2</c:v>
                </c:pt>
                <c:pt idx="5866">
                  <c:v>99.3</c:v>
                </c:pt>
                <c:pt idx="5867">
                  <c:v>99.5</c:v>
                </c:pt>
                <c:pt idx="5868">
                  <c:v>99.6</c:v>
                </c:pt>
                <c:pt idx="5869">
                  <c:v>99.7</c:v>
                </c:pt>
                <c:pt idx="5870">
                  <c:v>99.8</c:v>
                </c:pt>
                <c:pt idx="5871">
                  <c:v>99.9</c:v>
                </c:pt>
                <c:pt idx="5872">
                  <c:v>99.9</c:v>
                </c:pt>
                <c:pt idx="5873">
                  <c:v>100</c:v>
                </c:pt>
                <c:pt idx="5874">
                  <c:v>100</c:v>
                </c:pt>
                <c:pt idx="5875">
                  <c:v>100</c:v>
                </c:pt>
                <c:pt idx="5876">
                  <c:v>99.9</c:v>
                </c:pt>
                <c:pt idx="5877">
                  <c:v>99.8</c:v>
                </c:pt>
                <c:pt idx="5878">
                  <c:v>99.7</c:v>
                </c:pt>
                <c:pt idx="5879">
                  <c:v>99.6</c:v>
                </c:pt>
                <c:pt idx="5880">
                  <c:v>99.5</c:v>
                </c:pt>
                <c:pt idx="5881">
                  <c:v>99.3</c:v>
                </c:pt>
                <c:pt idx="5882">
                  <c:v>99.1</c:v>
                </c:pt>
                <c:pt idx="5883">
                  <c:v>99</c:v>
                </c:pt>
                <c:pt idx="5884">
                  <c:v>98.8</c:v>
                </c:pt>
                <c:pt idx="5885">
                  <c:v>98.6</c:v>
                </c:pt>
                <c:pt idx="5886">
                  <c:v>98.4</c:v>
                </c:pt>
                <c:pt idx="5887">
                  <c:v>98.3</c:v>
                </c:pt>
                <c:pt idx="5888">
                  <c:v>98.1</c:v>
                </c:pt>
                <c:pt idx="5889">
                  <c:v>98</c:v>
                </c:pt>
                <c:pt idx="5890">
                  <c:v>98</c:v>
                </c:pt>
                <c:pt idx="5891">
                  <c:v>98</c:v>
                </c:pt>
                <c:pt idx="5892">
                  <c:v>97.9</c:v>
                </c:pt>
                <c:pt idx="5893">
                  <c:v>97.9</c:v>
                </c:pt>
                <c:pt idx="5894">
                  <c:v>97.8</c:v>
                </c:pt>
                <c:pt idx="5895">
                  <c:v>97.8</c:v>
                </c:pt>
                <c:pt idx="5896">
                  <c:v>97.9</c:v>
                </c:pt>
                <c:pt idx="5897">
                  <c:v>98</c:v>
                </c:pt>
                <c:pt idx="5898">
                  <c:v>97.9</c:v>
                </c:pt>
                <c:pt idx="5899">
                  <c:v>98</c:v>
                </c:pt>
                <c:pt idx="5900">
                  <c:v>98.2</c:v>
                </c:pt>
                <c:pt idx="5901">
                  <c:v>98.4</c:v>
                </c:pt>
                <c:pt idx="5902">
                  <c:v>98.7</c:v>
                </c:pt>
                <c:pt idx="5903">
                  <c:v>98.9</c:v>
                </c:pt>
                <c:pt idx="5904">
                  <c:v>99.2</c:v>
                </c:pt>
                <c:pt idx="5905">
                  <c:v>99.4</c:v>
                </c:pt>
                <c:pt idx="5906">
                  <c:v>99.6</c:v>
                </c:pt>
                <c:pt idx="5907">
                  <c:v>99.7</c:v>
                </c:pt>
                <c:pt idx="5908">
                  <c:v>99.8</c:v>
                </c:pt>
                <c:pt idx="5909">
                  <c:v>99.9</c:v>
                </c:pt>
                <c:pt idx="5910">
                  <c:v>99.9</c:v>
                </c:pt>
                <c:pt idx="5911">
                  <c:v>100</c:v>
                </c:pt>
                <c:pt idx="5912">
                  <c:v>100</c:v>
                </c:pt>
                <c:pt idx="5913">
                  <c:v>100.1</c:v>
                </c:pt>
                <c:pt idx="5914">
                  <c:v>100.1</c:v>
                </c:pt>
                <c:pt idx="5915">
                  <c:v>100.2</c:v>
                </c:pt>
                <c:pt idx="5916">
                  <c:v>100.2</c:v>
                </c:pt>
                <c:pt idx="5917">
                  <c:v>100.2</c:v>
                </c:pt>
                <c:pt idx="5918">
                  <c:v>100.1</c:v>
                </c:pt>
                <c:pt idx="5919">
                  <c:v>100</c:v>
                </c:pt>
                <c:pt idx="5920">
                  <c:v>99.8</c:v>
                </c:pt>
                <c:pt idx="5921">
                  <c:v>99.6</c:v>
                </c:pt>
                <c:pt idx="5922">
                  <c:v>99.4</c:v>
                </c:pt>
                <c:pt idx="5923">
                  <c:v>99.1</c:v>
                </c:pt>
                <c:pt idx="5924">
                  <c:v>99</c:v>
                </c:pt>
                <c:pt idx="5925">
                  <c:v>98.8</c:v>
                </c:pt>
                <c:pt idx="5926">
                  <c:v>98.7</c:v>
                </c:pt>
                <c:pt idx="5927">
                  <c:v>98.6</c:v>
                </c:pt>
                <c:pt idx="5928">
                  <c:v>98.5</c:v>
                </c:pt>
                <c:pt idx="5929">
                  <c:v>98.4</c:v>
                </c:pt>
                <c:pt idx="5930">
                  <c:v>98.3</c:v>
                </c:pt>
                <c:pt idx="5931">
                  <c:v>98.2</c:v>
                </c:pt>
                <c:pt idx="5932">
                  <c:v>98.1</c:v>
                </c:pt>
                <c:pt idx="5933">
                  <c:v>98</c:v>
                </c:pt>
                <c:pt idx="5934">
                  <c:v>98</c:v>
                </c:pt>
                <c:pt idx="5935">
                  <c:v>98</c:v>
                </c:pt>
                <c:pt idx="5936">
                  <c:v>98.1</c:v>
                </c:pt>
                <c:pt idx="5937">
                  <c:v>98.1</c:v>
                </c:pt>
                <c:pt idx="5938">
                  <c:v>98.2</c:v>
                </c:pt>
                <c:pt idx="5939">
                  <c:v>98.3</c:v>
                </c:pt>
                <c:pt idx="5940">
                  <c:v>98.4</c:v>
                </c:pt>
                <c:pt idx="5941">
                  <c:v>98.6</c:v>
                </c:pt>
                <c:pt idx="5942">
                  <c:v>98.8</c:v>
                </c:pt>
                <c:pt idx="5943">
                  <c:v>99</c:v>
                </c:pt>
                <c:pt idx="5944">
                  <c:v>99.2</c:v>
                </c:pt>
                <c:pt idx="5945">
                  <c:v>99.4</c:v>
                </c:pt>
                <c:pt idx="5946">
                  <c:v>99.5</c:v>
                </c:pt>
                <c:pt idx="5947">
                  <c:v>99.7</c:v>
                </c:pt>
                <c:pt idx="5948">
                  <c:v>99.8</c:v>
                </c:pt>
                <c:pt idx="5949">
                  <c:v>99.9</c:v>
                </c:pt>
                <c:pt idx="5950">
                  <c:v>100</c:v>
                </c:pt>
                <c:pt idx="5951">
                  <c:v>100.1</c:v>
                </c:pt>
                <c:pt idx="5952">
                  <c:v>100.2</c:v>
                </c:pt>
                <c:pt idx="5953">
                  <c:v>100.3</c:v>
                </c:pt>
                <c:pt idx="5954">
                  <c:v>100.4</c:v>
                </c:pt>
                <c:pt idx="5955">
                  <c:v>100.4</c:v>
                </c:pt>
                <c:pt idx="5956">
                  <c:v>100.4</c:v>
                </c:pt>
                <c:pt idx="5957">
                  <c:v>100.3</c:v>
                </c:pt>
                <c:pt idx="5958">
                  <c:v>100.3</c:v>
                </c:pt>
                <c:pt idx="5959">
                  <c:v>100.2</c:v>
                </c:pt>
                <c:pt idx="5960">
                  <c:v>100</c:v>
                </c:pt>
                <c:pt idx="5961">
                  <c:v>99.9</c:v>
                </c:pt>
                <c:pt idx="5962">
                  <c:v>99.7</c:v>
                </c:pt>
                <c:pt idx="5963">
                  <c:v>99.6</c:v>
                </c:pt>
                <c:pt idx="5964">
                  <c:v>99.4</c:v>
                </c:pt>
                <c:pt idx="5965">
                  <c:v>99.2</c:v>
                </c:pt>
                <c:pt idx="5966">
                  <c:v>99</c:v>
                </c:pt>
                <c:pt idx="5967">
                  <c:v>98.9</c:v>
                </c:pt>
                <c:pt idx="5968">
                  <c:v>98.8</c:v>
                </c:pt>
                <c:pt idx="5969">
                  <c:v>98.7</c:v>
                </c:pt>
                <c:pt idx="5970">
                  <c:v>98.5</c:v>
                </c:pt>
                <c:pt idx="5971">
                  <c:v>98.4</c:v>
                </c:pt>
                <c:pt idx="5972">
                  <c:v>98.4</c:v>
                </c:pt>
                <c:pt idx="5973">
                  <c:v>98.3</c:v>
                </c:pt>
                <c:pt idx="5974">
                  <c:v>98.2</c:v>
                </c:pt>
                <c:pt idx="5975">
                  <c:v>98.2</c:v>
                </c:pt>
                <c:pt idx="5976">
                  <c:v>98.2</c:v>
                </c:pt>
                <c:pt idx="5977">
                  <c:v>98.3</c:v>
                </c:pt>
                <c:pt idx="5978">
                  <c:v>98.3</c:v>
                </c:pt>
                <c:pt idx="5979">
                  <c:v>98.4</c:v>
                </c:pt>
                <c:pt idx="5980">
                  <c:v>98.5</c:v>
                </c:pt>
                <c:pt idx="5981">
                  <c:v>98.7</c:v>
                </c:pt>
                <c:pt idx="5982">
                  <c:v>98.9</c:v>
                </c:pt>
                <c:pt idx="5983">
                  <c:v>99</c:v>
                </c:pt>
                <c:pt idx="5984">
                  <c:v>99.2</c:v>
                </c:pt>
                <c:pt idx="5985">
                  <c:v>99.4</c:v>
                </c:pt>
                <c:pt idx="5986">
                  <c:v>99.6</c:v>
                </c:pt>
                <c:pt idx="5987">
                  <c:v>99.8</c:v>
                </c:pt>
                <c:pt idx="5988">
                  <c:v>100</c:v>
                </c:pt>
                <c:pt idx="5989">
                  <c:v>100.1</c:v>
                </c:pt>
                <c:pt idx="5990">
                  <c:v>100.2</c:v>
                </c:pt>
                <c:pt idx="5991">
                  <c:v>100.3</c:v>
                </c:pt>
                <c:pt idx="5992">
                  <c:v>100.4</c:v>
                </c:pt>
                <c:pt idx="5993">
                  <c:v>100.5</c:v>
                </c:pt>
                <c:pt idx="5994">
                  <c:v>100.6</c:v>
                </c:pt>
                <c:pt idx="5995">
                  <c:v>100.6</c:v>
                </c:pt>
                <c:pt idx="5996">
                  <c:v>100.6</c:v>
                </c:pt>
                <c:pt idx="5997">
                  <c:v>100.6</c:v>
                </c:pt>
                <c:pt idx="5998">
                  <c:v>100.5</c:v>
                </c:pt>
                <c:pt idx="5999">
                  <c:v>100.4</c:v>
                </c:pt>
                <c:pt idx="6000">
                  <c:v>100.3</c:v>
                </c:pt>
                <c:pt idx="6001">
                  <c:v>100.2</c:v>
                </c:pt>
                <c:pt idx="6002">
                  <c:v>100</c:v>
                </c:pt>
                <c:pt idx="6003">
                  <c:v>99.9</c:v>
                </c:pt>
                <c:pt idx="6004">
                  <c:v>99.7</c:v>
                </c:pt>
                <c:pt idx="6005">
                  <c:v>99.6</c:v>
                </c:pt>
                <c:pt idx="6006">
                  <c:v>99.4</c:v>
                </c:pt>
                <c:pt idx="6007">
                  <c:v>99.2</c:v>
                </c:pt>
                <c:pt idx="6008">
                  <c:v>99.1</c:v>
                </c:pt>
                <c:pt idx="6009">
                  <c:v>98.9</c:v>
                </c:pt>
                <c:pt idx="6010">
                  <c:v>98.8</c:v>
                </c:pt>
                <c:pt idx="6011">
                  <c:v>98.6</c:v>
                </c:pt>
                <c:pt idx="6012">
                  <c:v>98.5</c:v>
                </c:pt>
                <c:pt idx="6013">
                  <c:v>98.5</c:v>
                </c:pt>
                <c:pt idx="6014">
                  <c:v>98.4</c:v>
                </c:pt>
                <c:pt idx="6015">
                  <c:v>98.4</c:v>
                </c:pt>
                <c:pt idx="6016">
                  <c:v>98.4</c:v>
                </c:pt>
                <c:pt idx="6017">
                  <c:v>98.4</c:v>
                </c:pt>
                <c:pt idx="6018">
                  <c:v>98.5</c:v>
                </c:pt>
                <c:pt idx="6019">
                  <c:v>98.5</c:v>
                </c:pt>
                <c:pt idx="6020">
                  <c:v>98.7</c:v>
                </c:pt>
                <c:pt idx="6021">
                  <c:v>98.8</c:v>
                </c:pt>
                <c:pt idx="6022">
                  <c:v>99</c:v>
                </c:pt>
                <c:pt idx="6023">
                  <c:v>99.2</c:v>
                </c:pt>
                <c:pt idx="6024">
                  <c:v>99.4</c:v>
                </c:pt>
                <c:pt idx="6025">
                  <c:v>99.5</c:v>
                </c:pt>
                <c:pt idx="6026">
                  <c:v>99.7</c:v>
                </c:pt>
                <c:pt idx="6027">
                  <c:v>99.9</c:v>
                </c:pt>
                <c:pt idx="6028">
                  <c:v>100</c:v>
                </c:pt>
                <c:pt idx="6029">
                  <c:v>100.2</c:v>
                </c:pt>
                <c:pt idx="6030">
                  <c:v>100.3</c:v>
                </c:pt>
                <c:pt idx="6031">
                  <c:v>100.4</c:v>
                </c:pt>
                <c:pt idx="6032">
                  <c:v>100.5</c:v>
                </c:pt>
                <c:pt idx="6033">
                  <c:v>100.6</c:v>
                </c:pt>
                <c:pt idx="6034">
                  <c:v>100.7</c:v>
                </c:pt>
                <c:pt idx="6035">
                  <c:v>100.8</c:v>
                </c:pt>
                <c:pt idx="6036">
                  <c:v>100.8</c:v>
                </c:pt>
                <c:pt idx="6037">
                  <c:v>100.8</c:v>
                </c:pt>
                <c:pt idx="6038">
                  <c:v>100.8</c:v>
                </c:pt>
                <c:pt idx="6039">
                  <c:v>100.7</c:v>
                </c:pt>
                <c:pt idx="6040">
                  <c:v>100.6</c:v>
                </c:pt>
                <c:pt idx="6041">
                  <c:v>100.5</c:v>
                </c:pt>
                <c:pt idx="6042">
                  <c:v>100.4</c:v>
                </c:pt>
                <c:pt idx="6043">
                  <c:v>100.2</c:v>
                </c:pt>
                <c:pt idx="6044">
                  <c:v>100.1</c:v>
                </c:pt>
                <c:pt idx="6045">
                  <c:v>99.9</c:v>
                </c:pt>
                <c:pt idx="6046">
                  <c:v>99.7</c:v>
                </c:pt>
                <c:pt idx="6047">
                  <c:v>99.5</c:v>
                </c:pt>
                <c:pt idx="6048">
                  <c:v>99.4</c:v>
                </c:pt>
                <c:pt idx="6049">
                  <c:v>99.2</c:v>
                </c:pt>
                <c:pt idx="6050">
                  <c:v>99.1</c:v>
                </c:pt>
                <c:pt idx="6051">
                  <c:v>98.9</c:v>
                </c:pt>
                <c:pt idx="6052">
                  <c:v>98.8</c:v>
                </c:pt>
                <c:pt idx="6053">
                  <c:v>98.7</c:v>
                </c:pt>
                <c:pt idx="6054">
                  <c:v>98.6</c:v>
                </c:pt>
                <c:pt idx="6055">
                  <c:v>98.6</c:v>
                </c:pt>
                <c:pt idx="6056">
                  <c:v>98.6</c:v>
                </c:pt>
                <c:pt idx="6057">
                  <c:v>98.6</c:v>
                </c:pt>
                <c:pt idx="6058">
                  <c:v>98.7</c:v>
                </c:pt>
                <c:pt idx="6059">
                  <c:v>98.8</c:v>
                </c:pt>
                <c:pt idx="6060">
                  <c:v>98.9</c:v>
                </c:pt>
                <c:pt idx="6061">
                  <c:v>99</c:v>
                </c:pt>
                <c:pt idx="6062">
                  <c:v>99.1</c:v>
                </c:pt>
                <c:pt idx="6063">
                  <c:v>99.2</c:v>
                </c:pt>
                <c:pt idx="6064">
                  <c:v>99.3</c:v>
                </c:pt>
                <c:pt idx="6065">
                  <c:v>99.5</c:v>
                </c:pt>
                <c:pt idx="6066">
                  <c:v>99.7</c:v>
                </c:pt>
                <c:pt idx="6067">
                  <c:v>99.9</c:v>
                </c:pt>
                <c:pt idx="6068">
                  <c:v>100.1</c:v>
                </c:pt>
                <c:pt idx="6069">
                  <c:v>100.2</c:v>
                </c:pt>
                <c:pt idx="6070">
                  <c:v>100.4</c:v>
                </c:pt>
                <c:pt idx="6071">
                  <c:v>100.6</c:v>
                </c:pt>
                <c:pt idx="6072">
                  <c:v>100.7</c:v>
                </c:pt>
                <c:pt idx="6073">
                  <c:v>100.9</c:v>
                </c:pt>
                <c:pt idx="6074">
                  <c:v>100.9</c:v>
                </c:pt>
                <c:pt idx="6075">
                  <c:v>101</c:v>
                </c:pt>
                <c:pt idx="6076">
                  <c:v>101</c:v>
                </c:pt>
                <c:pt idx="6077">
                  <c:v>101</c:v>
                </c:pt>
                <c:pt idx="6078">
                  <c:v>101</c:v>
                </c:pt>
                <c:pt idx="6079">
                  <c:v>100.9</c:v>
                </c:pt>
                <c:pt idx="6080">
                  <c:v>100.8</c:v>
                </c:pt>
                <c:pt idx="6081">
                  <c:v>100.7</c:v>
                </c:pt>
                <c:pt idx="6082">
                  <c:v>100.6</c:v>
                </c:pt>
                <c:pt idx="6083">
                  <c:v>100.5</c:v>
                </c:pt>
                <c:pt idx="6084">
                  <c:v>100.3</c:v>
                </c:pt>
                <c:pt idx="6085">
                  <c:v>100.2</c:v>
                </c:pt>
                <c:pt idx="6086">
                  <c:v>100</c:v>
                </c:pt>
                <c:pt idx="6087">
                  <c:v>99.8</c:v>
                </c:pt>
                <c:pt idx="6088">
                  <c:v>99.7</c:v>
                </c:pt>
                <c:pt idx="6089">
                  <c:v>99.5</c:v>
                </c:pt>
                <c:pt idx="6090">
                  <c:v>99.3</c:v>
                </c:pt>
                <c:pt idx="6091">
                  <c:v>99.2</c:v>
                </c:pt>
                <c:pt idx="6092">
                  <c:v>99.1</c:v>
                </c:pt>
                <c:pt idx="6093">
                  <c:v>99</c:v>
                </c:pt>
                <c:pt idx="6094">
                  <c:v>98.9</c:v>
                </c:pt>
                <c:pt idx="6095">
                  <c:v>98.9</c:v>
                </c:pt>
                <c:pt idx="6096">
                  <c:v>98.9</c:v>
                </c:pt>
                <c:pt idx="6097">
                  <c:v>98.9</c:v>
                </c:pt>
                <c:pt idx="6098">
                  <c:v>98.9</c:v>
                </c:pt>
                <c:pt idx="6099">
                  <c:v>99</c:v>
                </c:pt>
                <c:pt idx="6100">
                  <c:v>99</c:v>
                </c:pt>
                <c:pt idx="6101">
                  <c:v>99</c:v>
                </c:pt>
                <c:pt idx="6102">
                  <c:v>99.1</c:v>
                </c:pt>
                <c:pt idx="6103">
                  <c:v>99.2</c:v>
                </c:pt>
                <c:pt idx="6104">
                  <c:v>99.4</c:v>
                </c:pt>
                <c:pt idx="6105">
                  <c:v>99.6</c:v>
                </c:pt>
                <c:pt idx="6106">
                  <c:v>99.8</c:v>
                </c:pt>
                <c:pt idx="6107">
                  <c:v>100</c:v>
                </c:pt>
                <c:pt idx="6108">
                  <c:v>100.2</c:v>
                </c:pt>
                <c:pt idx="6109">
                  <c:v>100.4</c:v>
                </c:pt>
                <c:pt idx="6110">
                  <c:v>100.6</c:v>
                </c:pt>
                <c:pt idx="6111">
                  <c:v>100.7</c:v>
                </c:pt>
                <c:pt idx="6112">
                  <c:v>100.9</c:v>
                </c:pt>
                <c:pt idx="6113">
                  <c:v>101</c:v>
                </c:pt>
                <c:pt idx="6114">
                  <c:v>101</c:v>
                </c:pt>
                <c:pt idx="6115">
                  <c:v>101.2</c:v>
                </c:pt>
                <c:pt idx="6116">
                  <c:v>101.2</c:v>
                </c:pt>
                <c:pt idx="6117">
                  <c:v>101.2</c:v>
                </c:pt>
                <c:pt idx="6118">
                  <c:v>101.2</c:v>
                </c:pt>
                <c:pt idx="6119">
                  <c:v>101.1</c:v>
                </c:pt>
                <c:pt idx="6120">
                  <c:v>101</c:v>
                </c:pt>
                <c:pt idx="6121">
                  <c:v>101</c:v>
                </c:pt>
                <c:pt idx="6122">
                  <c:v>100.9</c:v>
                </c:pt>
                <c:pt idx="6123">
                  <c:v>100.8</c:v>
                </c:pt>
                <c:pt idx="6124">
                  <c:v>100.7</c:v>
                </c:pt>
                <c:pt idx="6125">
                  <c:v>100.5</c:v>
                </c:pt>
                <c:pt idx="6126">
                  <c:v>100.4</c:v>
                </c:pt>
                <c:pt idx="6127">
                  <c:v>100.2</c:v>
                </c:pt>
                <c:pt idx="6128">
                  <c:v>100</c:v>
                </c:pt>
                <c:pt idx="6129">
                  <c:v>99.9</c:v>
                </c:pt>
                <c:pt idx="6130">
                  <c:v>99.7</c:v>
                </c:pt>
                <c:pt idx="6131">
                  <c:v>99.5</c:v>
                </c:pt>
                <c:pt idx="6132">
                  <c:v>99.4</c:v>
                </c:pt>
                <c:pt idx="6133">
                  <c:v>99.2</c:v>
                </c:pt>
                <c:pt idx="6134">
                  <c:v>99.1</c:v>
                </c:pt>
                <c:pt idx="6135">
                  <c:v>99.1</c:v>
                </c:pt>
                <c:pt idx="6136">
                  <c:v>99</c:v>
                </c:pt>
                <c:pt idx="6137">
                  <c:v>99</c:v>
                </c:pt>
                <c:pt idx="6138">
                  <c:v>99</c:v>
                </c:pt>
                <c:pt idx="6139">
                  <c:v>99</c:v>
                </c:pt>
                <c:pt idx="6140">
                  <c:v>99.1</c:v>
                </c:pt>
                <c:pt idx="6141">
                  <c:v>99.2</c:v>
                </c:pt>
                <c:pt idx="6142">
                  <c:v>99.4</c:v>
                </c:pt>
                <c:pt idx="6143">
                  <c:v>99.5</c:v>
                </c:pt>
                <c:pt idx="6144">
                  <c:v>99.6</c:v>
                </c:pt>
                <c:pt idx="6145">
                  <c:v>99.7</c:v>
                </c:pt>
                <c:pt idx="6146">
                  <c:v>99.9</c:v>
                </c:pt>
                <c:pt idx="6147">
                  <c:v>100</c:v>
                </c:pt>
                <c:pt idx="6148">
                  <c:v>100.2</c:v>
                </c:pt>
                <c:pt idx="6149">
                  <c:v>100.3</c:v>
                </c:pt>
                <c:pt idx="6150">
                  <c:v>100.5</c:v>
                </c:pt>
                <c:pt idx="6151">
                  <c:v>100.7</c:v>
                </c:pt>
                <c:pt idx="6152">
                  <c:v>100.9</c:v>
                </c:pt>
                <c:pt idx="6153">
                  <c:v>101</c:v>
                </c:pt>
                <c:pt idx="6154">
                  <c:v>101.2</c:v>
                </c:pt>
                <c:pt idx="6155">
                  <c:v>101.3</c:v>
                </c:pt>
                <c:pt idx="6156">
                  <c:v>101.3</c:v>
                </c:pt>
                <c:pt idx="6157">
                  <c:v>101.4</c:v>
                </c:pt>
                <c:pt idx="6158">
                  <c:v>101.5</c:v>
                </c:pt>
                <c:pt idx="6159">
                  <c:v>101.5</c:v>
                </c:pt>
                <c:pt idx="6160">
                  <c:v>101.4</c:v>
                </c:pt>
                <c:pt idx="6161">
                  <c:v>101.3</c:v>
                </c:pt>
                <c:pt idx="6162">
                  <c:v>101.2</c:v>
                </c:pt>
                <c:pt idx="6163">
                  <c:v>101</c:v>
                </c:pt>
                <c:pt idx="6164">
                  <c:v>100.9</c:v>
                </c:pt>
                <c:pt idx="6165">
                  <c:v>100.8</c:v>
                </c:pt>
                <c:pt idx="6166">
                  <c:v>100.6</c:v>
                </c:pt>
                <c:pt idx="6167">
                  <c:v>100.4</c:v>
                </c:pt>
                <c:pt idx="6168">
                  <c:v>100.3</c:v>
                </c:pt>
                <c:pt idx="6169">
                  <c:v>100.1</c:v>
                </c:pt>
                <c:pt idx="6170">
                  <c:v>100</c:v>
                </c:pt>
                <c:pt idx="6171">
                  <c:v>99.9</c:v>
                </c:pt>
                <c:pt idx="6172">
                  <c:v>99.7</c:v>
                </c:pt>
                <c:pt idx="6173">
                  <c:v>99.6</c:v>
                </c:pt>
                <c:pt idx="6174">
                  <c:v>99.5</c:v>
                </c:pt>
                <c:pt idx="6175">
                  <c:v>99.3</c:v>
                </c:pt>
                <c:pt idx="6176">
                  <c:v>99.2</c:v>
                </c:pt>
                <c:pt idx="6177">
                  <c:v>99.1</c:v>
                </c:pt>
                <c:pt idx="6178">
                  <c:v>99.1</c:v>
                </c:pt>
                <c:pt idx="6179">
                  <c:v>99.2</c:v>
                </c:pt>
                <c:pt idx="6180">
                  <c:v>99.2</c:v>
                </c:pt>
                <c:pt idx="6181">
                  <c:v>99.3</c:v>
                </c:pt>
                <c:pt idx="6182">
                  <c:v>99.5</c:v>
                </c:pt>
                <c:pt idx="6183">
                  <c:v>99.6</c:v>
                </c:pt>
                <c:pt idx="6184">
                  <c:v>99.7</c:v>
                </c:pt>
                <c:pt idx="6185">
                  <c:v>99.9</c:v>
                </c:pt>
                <c:pt idx="6186">
                  <c:v>100</c:v>
                </c:pt>
                <c:pt idx="6187">
                  <c:v>100.2</c:v>
                </c:pt>
                <c:pt idx="6188">
                  <c:v>100.3</c:v>
                </c:pt>
                <c:pt idx="6189">
                  <c:v>100.5</c:v>
                </c:pt>
                <c:pt idx="6190">
                  <c:v>100.7</c:v>
                </c:pt>
                <c:pt idx="6191">
                  <c:v>100.9</c:v>
                </c:pt>
                <c:pt idx="6192">
                  <c:v>101</c:v>
                </c:pt>
                <c:pt idx="6193">
                  <c:v>101.1</c:v>
                </c:pt>
                <c:pt idx="6194">
                  <c:v>101.3</c:v>
                </c:pt>
                <c:pt idx="6195">
                  <c:v>101.4</c:v>
                </c:pt>
                <c:pt idx="6196">
                  <c:v>101.5</c:v>
                </c:pt>
                <c:pt idx="6197">
                  <c:v>101.5</c:v>
                </c:pt>
                <c:pt idx="6198">
                  <c:v>101.6</c:v>
                </c:pt>
                <c:pt idx="6199">
                  <c:v>101.6</c:v>
                </c:pt>
                <c:pt idx="6200">
                  <c:v>101.6</c:v>
                </c:pt>
                <c:pt idx="6201">
                  <c:v>101.5</c:v>
                </c:pt>
                <c:pt idx="6202">
                  <c:v>101.5</c:v>
                </c:pt>
                <c:pt idx="6203">
                  <c:v>101.4</c:v>
                </c:pt>
                <c:pt idx="6204">
                  <c:v>101.2</c:v>
                </c:pt>
                <c:pt idx="6205">
                  <c:v>101.1</c:v>
                </c:pt>
                <c:pt idx="6206">
                  <c:v>101</c:v>
                </c:pt>
                <c:pt idx="6207">
                  <c:v>100.8</c:v>
                </c:pt>
                <c:pt idx="6208">
                  <c:v>100.7</c:v>
                </c:pt>
                <c:pt idx="6209">
                  <c:v>100.5</c:v>
                </c:pt>
                <c:pt idx="6210">
                  <c:v>100.3</c:v>
                </c:pt>
                <c:pt idx="6211">
                  <c:v>100.1</c:v>
                </c:pt>
                <c:pt idx="6212">
                  <c:v>100</c:v>
                </c:pt>
                <c:pt idx="6213">
                  <c:v>99.8</c:v>
                </c:pt>
                <c:pt idx="6214">
                  <c:v>99.7</c:v>
                </c:pt>
                <c:pt idx="6215">
                  <c:v>99.5</c:v>
                </c:pt>
                <c:pt idx="6216">
                  <c:v>99.4</c:v>
                </c:pt>
                <c:pt idx="6217">
                  <c:v>99.4</c:v>
                </c:pt>
                <c:pt idx="6218">
                  <c:v>99.3</c:v>
                </c:pt>
                <c:pt idx="6219">
                  <c:v>99.3</c:v>
                </c:pt>
                <c:pt idx="6220">
                  <c:v>99.4</c:v>
                </c:pt>
                <c:pt idx="6221">
                  <c:v>99.5</c:v>
                </c:pt>
                <c:pt idx="6222">
                  <c:v>99.6</c:v>
                </c:pt>
                <c:pt idx="6223">
                  <c:v>99.7</c:v>
                </c:pt>
                <c:pt idx="6224">
                  <c:v>99.8</c:v>
                </c:pt>
                <c:pt idx="6225">
                  <c:v>99.9</c:v>
                </c:pt>
                <c:pt idx="6226">
                  <c:v>100.1</c:v>
                </c:pt>
                <c:pt idx="6227">
                  <c:v>100.2</c:v>
                </c:pt>
                <c:pt idx="6228">
                  <c:v>100.4</c:v>
                </c:pt>
                <c:pt idx="6229">
                  <c:v>100.6</c:v>
                </c:pt>
                <c:pt idx="6230">
                  <c:v>100.8</c:v>
                </c:pt>
                <c:pt idx="6231">
                  <c:v>101</c:v>
                </c:pt>
                <c:pt idx="6232">
                  <c:v>101.1</c:v>
                </c:pt>
                <c:pt idx="6233">
                  <c:v>101.2</c:v>
                </c:pt>
                <c:pt idx="6234">
                  <c:v>101.4</c:v>
                </c:pt>
                <c:pt idx="6235">
                  <c:v>101.5</c:v>
                </c:pt>
                <c:pt idx="6236">
                  <c:v>101.6</c:v>
                </c:pt>
                <c:pt idx="6237">
                  <c:v>101.7</c:v>
                </c:pt>
                <c:pt idx="6238">
                  <c:v>101.8</c:v>
                </c:pt>
                <c:pt idx="6239">
                  <c:v>101.8</c:v>
                </c:pt>
                <c:pt idx="6240">
                  <c:v>101.8</c:v>
                </c:pt>
                <c:pt idx="6241">
                  <c:v>101.8</c:v>
                </c:pt>
                <c:pt idx="6242">
                  <c:v>101.7</c:v>
                </c:pt>
                <c:pt idx="6243">
                  <c:v>101.7</c:v>
                </c:pt>
                <c:pt idx="6244">
                  <c:v>101.5</c:v>
                </c:pt>
                <c:pt idx="6245">
                  <c:v>101.4</c:v>
                </c:pt>
                <c:pt idx="6246">
                  <c:v>101.3</c:v>
                </c:pt>
                <c:pt idx="6247">
                  <c:v>101.1</c:v>
                </c:pt>
                <c:pt idx="6248">
                  <c:v>100.9</c:v>
                </c:pt>
                <c:pt idx="6249">
                  <c:v>100.7</c:v>
                </c:pt>
                <c:pt idx="6250">
                  <c:v>100.6</c:v>
                </c:pt>
                <c:pt idx="6251">
                  <c:v>100.4</c:v>
                </c:pt>
                <c:pt idx="6252">
                  <c:v>100.3</c:v>
                </c:pt>
                <c:pt idx="6253">
                  <c:v>100.2</c:v>
                </c:pt>
                <c:pt idx="6254">
                  <c:v>100</c:v>
                </c:pt>
                <c:pt idx="6255">
                  <c:v>99.9</c:v>
                </c:pt>
                <c:pt idx="6256">
                  <c:v>99.8</c:v>
                </c:pt>
                <c:pt idx="6257">
                  <c:v>99.7</c:v>
                </c:pt>
                <c:pt idx="6258">
                  <c:v>99.6</c:v>
                </c:pt>
                <c:pt idx="6259">
                  <c:v>99.6</c:v>
                </c:pt>
                <c:pt idx="6260">
                  <c:v>99.6</c:v>
                </c:pt>
                <c:pt idx="6261">
                  <c:v>99.6</c:v>
                </c:pt>
                <c:pt idx="6262">
                  <c:v>99.6</c:v>
                </c:pt>
                <c:pt idx="6263">
                  <c:v>99.7</c:v>
                </c:pt>
                <c:pt idx="6264">
                  <c:v>99.8</c:v>
                </c:pt>
                <c:pt idx="6265">
                  <c:v>100</c:v>
                </c:pt>
                <c:pt idx="6266">
                  <c:v>100.1</c:v>
                </c:pt>
                <c:pt idx="6267">
                  <c:v>100.3</c:v>
                </c:pt>
                <c:pt idx="6268">
                  <c:v>100.5</c:v>
                </c:pt>
                <c:pt idx="6269">
                  <c:v>100.7</c:v>
                </c:pt>
                <c:pt idx="6270">
                  <c:v>100.9</c:v>
                </c:pt>
                <c:pt idx="6271">
                  <c:v>101</c:v>
                </c:pt>
                <c:pt idx="6272">
                  <c:v>101.2</c:v>
                </c:pt>
                <c:pt idx="6273">
                  <c:v>101.4</c:v>
                </c:pt>
                <c:pt idx="6274">
                  <c:v>101.5</c:v>
                </c:pt>
                <c:pt idx="6275">
                  <c:v>101.7</c:v>
                </c:pt>
                <c:pt idx="6276">
                  <c:v>101.8</c:v>
                </c:pt>
                <c:pt idx="6277">
                  <c:v>101.9</c:v>
                </c:pt>
                <c:pt idx="6278">
                  <c:v>101.9</c:v>
                </c:pt>
                <c:pt idx="6279">
                  <c:v>102</c:v>
                </c:pt>
                <c:pt idx="6280">
                  <c:v>102</c:v>
                </c:pt>
                <c:pt idx="6281">
                  <c:v>102</c:v>
                </c:pt>
                <c:pt idx="6282">
                  <c:v>101.9</c:v>
                </c:pt>
                <c:pt idx="6283">
                  <c:v>101.9</c:v>
                </c:pt>
                <c:pt idx="6284">
                  <c:v>101.8</c:v>
                </c:pt>
                <c:pt idx="6285">
                  <c:v>101.6</c:v>
                </c:pt>
                <c:pt idx="6286">
                  <c:v>101.5</c:v>
                </c:pt>
                <c:pt idx="6287">
                  <c:v>101.4</c:v>
                </c:pt>
                <c:pt idx="6288">
                  <c:v>101.2</c:v>
                </c:pt>
                <c:pt idx="6289">
                  <c:v>101.1</c:v>
                </c:pt>
                <c:pt idx="6290">
                  <c:v>100.9</c:v>
                </c:pt>
                <c:pt idx="6291">
                  <c:v>100.8</c:v>
                </c:pt>
                <c:pt idx="6292">
                  <c:v>100.6</c:v>
                </c:pt>
                <c:pt idx="6293">
                  <c:v>100.4</c:v>
                </c:pt>
                <c:pt idx="6294">
                  <c:v>100.2</c:v>
                </c:pt>
                <c:pt idx="6295">
                  <c:v>100.1</c:v>
                </c:pt>
                <c:pt idx="6296">
                  <c:v>100</c:v>
                </c:pt>
                <c:pt idx="6297">
                  <c:v>100</c:v>
                </c:pt>
                <c:pt idx="6298">
                  <c:v>99.9</c:v>
                </c:pt>
                <c:pt idx="6299">
                  <c:v>99.9</c:v>
                </c:pt>
                <c:pt idx="6300">
                  <c:v>99.9</c:v>
                </c:pt>
                <c:pt idx="6301">
                  <c:v>99.8</c:v>
                </c:pt>
                <c:pt idx="6302">
                  <c:v>99.8</c:v>
                </c:pt>
                <c:pt idx="6303">
                  <c:v>99.9</c:v>
                </c:pt>
                <c:pt idx="6304">
                  <c:v>100</c:v>
                </c:pt>
                <c:pt idx="6305">
                  <c:v>100.1</c:v>
                </c:pt>
                <c:pt idx="6306">
                  <c:v>100.2</c:v>
                </c:pt>
                <c:pt idx="6307">
                  <c:v>100.4</c:v>
                </c:pt>
                <c:pt idx="6308">
                  <c:v>100.5</c:v>
                </c:pt>
                <c:pt idx="6309">
                  <c:v>100.8</c:v>
                </c:pt>
                <c:pt idx="6310">
                  <c:v>101</c:v>
                </c:pt>
                <c:pt idx="6311">
                  <c:v>101.1</c:v>
                </c:pt>
                <c:pt idx="6312">
                  <c:v>101.3</c:v>
                </c:pt>
                <c:pt idx="6313">
                  <c:v>101.5</c:v>
                </c:pt>
                <c:pt idx="6314">
                  <c:v>101.6</c:v>
                </c:pt>
                <c:pt idx="6315">
                  <c:v>101.8</c:v>
                </c:pt>
                <c:pt idx="6316">
                  <c:v>101.9</c:v>
                </c:pt>
                <c:pt idx="6317">
                  <c:v>102</c:v>
                </c:pt>
                <c:pt idx="6318">
                  <c:v>102</c:v>
                </c:pt>
                <c:pt idx="6319">
                  <c:v>102.1</c:v>
                </c:pt>
                <c:pt idx="6320">
                  <c:v>102.1</c:v>
                </c:pt>
                <c:pt idx="6321">
                  <c:v>102.2</c:v>
                </c:pt>
                <c:pt idx="6322">
                  <c:v>102.2</c:v>
                </c:pt>
                <c:pt idx="6323">
                  <c:v>102.1</c:v>
                </c:pt>
                <c:pt idx="6324">
                  <c:v>102.1</c:v>
                </c:pt>
                <c:pt idx="6325">
                  <c:v>102</c:v>
                </c:pt>
                <c:pt idx="6326">
                  <c:v>101.9</c:v>
                </c:pt>
                <c:pt idx="6327">
                  <c:v>101.7</c:v>
                </c:pt>
                <c:pt idx="6328">
                  <c:v>101.6</c:v>
                </c:pt>
                <c:pt idx="6329">
                  <c:v>101.4</c:v>
                </c:pt>
                <c:pt idx="6330">
                  <c:v>101.2</c:v>
                </c:pt>
                <c:pt idx="6331">
                  <c:v>101</c:v>
                </c:pt>
                <c:pt idx="6332">
                  <c:v>100.9</c:v>
                </c:pt>
                <c:pt idx="6333">
                  <c:v>100.7</c:v>
                </c:pt>
                <c:pt idx="6334">
                  <c:v>100.5</c:v>
                </c:pt>
                <c:pt idx="6335">
                  <c:v>100.4</c:v>
                </c:pt>
                <c:pt idx="6336">
                  <c:v>100.3</c:v>
                </c:pt>
                <c:pt idx="6337">
                  <c:v>100.2</c:v>
                </c:pt>
                <c:pt idx="6338">
                  <c:v>100.1</c:v>
                </c:pt>
                <c:pt idx="6339">
                  <c:v>100</c:v>
                </c:pt>
                <c:pt idx="6340">
                  <c:v>100</c:v>
                </c:pt>
                <c:pt idx="6341">
                  <c:v>100.1</c:v>
                </c:pt>
                <c:pt idx="6342">
                  <c:v>100.1</c:v>
                </c:pt>
                <c:pt idx="6343">
                  <c:v>100.2</c:v>
                </c:pt>
                <c:pt idx="6344">
                  <c:v>100.2</c:v>
                </c:pt>
                <c:pt idx="6345">
                  <c:v>100.3</c:v>
                </c:pt>
                <c:pt idx="6346">
                  <c:v>100.4</c:v>
                </c:pt>
                <c:pt idx="6347">
                  <c:v>100.5</c:v>
                </c:pt>
                <c:pt idx="6348">
                  <c:v>100.7</c:v>
                </c:pt>
                <c:pt idx="6349">
                  <c:v>100.8</c:v>
                </c:pt>
                <c:pt idx="6350">
                  <c:v>101</c:v>
                </c:pt>
                <c:pt idx="6351">
                  <c:v>101.1</c:v>
                </c:pt>
                <c:pt idx="6352">
                  <c:v>101.3</c:v>
                </c:pt>
                <c:pt idx="6353">
                  <c:v>101.5</c:v>
                </c:pt>
                <c:pt idx="6354">
                  <c:v>101.7</c:v>
                </c:pt>
                <c:pt idx="6355">
                  <c:v>101.8</c:v>
                </c:pt>
                <c:pt idx="6356">
                  <c:v>102</c:v>
                </c:pt>
                <c:pt idx="6357">
                  <c:v>102.1</c:v>
                </c:pt>
                <c:pt idx="6358">
                  <c:v>102.2</c:v>
                </c:pt>
                <c:pt idx="6359">
                  <c:v>102.3</c:v>
                </c:pt>
                <c:pt idx="6360">
                  <c:v>102.4</c:v>
                </c:pt>
                <c:pt idx="6361">
                  <c:v>102.4</c:v>
                </c:pt>
                <c:pt idx="6362">
                  <c:v>102.4</c:v>
                </c:pt>
                <c:pt idx="6363">
                  <c:v>102.4</c:v>
                </c:pt>
                <c:pt idx="6364">
                  <c:v>102.3</c:v>
                </c:pt>
                <c:pt idx="6365">
                  <c:v>102.3</c:v>
                </c:pt>
                <c:pt idx="6366">
                  <c:v>102.1</c:v>
                </c:pt>
                <c:pt idx="6367">
                  <c:v>102</c:v>
                </c:pt>
                <c:pt idx="6368">
                  <c:v>101.9</c:v>
                </c:pt>
                <c:pt idx="6369">
                  <c:v>101.8</c:v>
                </c:pt>
                <c:pt idx="6370">
                  <c:v>101.6</c:v>
                </c:pt>
                <c:pt idx="6371">
                  <c:v>101.3</c:v>
                </c:pt>
                <c:pt idx="6372">
                  <c:v>101.1</c:v>
                </c:pt>
                <c:pt idx="6373">
                  <c:v>101</c:v>
                </c:pt>
                <c:pt idx="6374">
                  <c:v>100.8</c:v>
                </c:pt>
                <c:pt idx="6375">
                  <c:v>100.6</c:v>
                </c:pt>
                <c:pt idx="6376">
                  <c:v>100.5</c:v>
                </c:pt>
                <c:pt idx="6377">
                  <c:v>100.4</c:v>
                </c:pt>
                <c:pt idx="6378">
                  <c:v>100.3</c:v>
                </c:pt>
                <c:pt idx="6379">
                  <c:v>100.3</c:v>
                </c:pt>
                <c:pt idx="6380">
                  <c:v>100.3</c:v>
                </c:pt>
                <c:pt idx="6381">
                  <c:v>100.3</c:v>
                </c:pt>
                <c:pt idx="6382">
                  <c:v>100.4</c:v>
                </c:pt>
                <c:pt idx="6383">
                  <c:v>100.4</c:v>
                </c:pt>
                <c:pt idx="6384">
                  <c:v>100.4</c:v>
                </c:pt>
                <c:pt idx="6385">
                  <c:v>100.4</c:v>
                </c:pt>
                <c:pt idx="6386">
                  <c:v>100.4</c:v>
                </c:pt>
                <c:pt idx="6387">
                  <c:v>100.5</c:v>
                </c:pt>
                <c:pt idx="6388">
                  <c:v>100.6</c:v>
                </c:pt>
                <c:pt idx="6389">
                  <c:v>100.8</c:v>
                </c:pt>
                <c:pt idx="6390">
                  <c:v>101</c:v>
                </c:pt>
                <c:pt idx="6391">
                  <c:v>101.2</c:v>
                </c:pt>
                <c:pt idx="6392">
                  <c:v>101.5</c:v>
                </c:pt>
                <c:pt idx="6393">
                  <c:v>101.7</c:v>
                </c:pt>
                <c:pt idx="6394">
                  <c:v>101.9</c:v>
                </c:pt>
                <c:pt idx="6395">
                  <c:v>102</c:v>
                </c:pt>
                <c:pt idx="6396">
                  <c:v>102.2</c:v>
                </c:pt>
                <c:pt idx="6397">
                  <c:v>102.3</c:v>
                </c:pt>
                <c:pt idx="6398">
                  <c:v>102.4</c:v>
                </c:pt>
                <c:pt idx="6399">
                  <c:v>102.5</c:v>
                </c:pt>
                <c:pt idx="6400">
                  <c:v>102.5</c:v>
                </c:pt>
                <c:pt idx="6401">
                  <c:v>102.5</c:v>
                </c:pt>
                <c:pt idx="6402">
                  <c:v>102.6</c:v>
                </c:pt>
                <c:pt idx="6403">
                  <c:v>102.5</c:v>
                </c:pt>
                <c:pt idx="6404">
                  <c:v>102.5</c:v>
                </c:pt>
                <c:pt idx="6405">
                  <c:v>102.5</c:v>
                </c:pt>
                <c:pt idx="6406">
                  <c:v>102.4</c:v>
                </c:pt>
                <c:pt idx="6407">
                  <c:v>102.3</c:v>
                </c:pt>
                <c:pt idx="6408">
                  <c:v>102.1</c:v>
                </c:pt>
                <c:pt idx="6409">
                  <c:v>102</c:v>
                </c:pt>
                <c:pt idx="6410">
                  <c:v>101.9</c:v>
                </c:pt>
                <c:pt idx="6411">
                  <c:v>101.7</c:v>
                </c:pt>
                <c:pt idx="6412">
                  <c:v>101.5</c:v>
                </c:pt>
                <c:pt idx="6413">
                  <c:v>101.3</c:v>
                </c:pt>
                <c:pt idx="6414">
                  <c:v>101.1</c:v>
                </c:pt>
                <c:pt idx="6415">
                  <c:v>101</c:v>
                </c:pt>
                <c:pt idx="6416">
                  <c:v>100.8</c:v>
                </c:pt>
                <c:pt idx="6417">
                  <c:v>100.7</c:v>
                </c:pt>
                <c:pt idx="6418">
                  <c:v>100.6</c:v>
                </c:pt>
                <c:pt idx="6419">
                  <c:v>100.6</c:v>
                </c:pt>
                <c:pt idx="6420">
                  <c:v>100.5</c:v>
                </c:pt>
                <c:pt idx="6421">
                  <c:v>100.5</c:v>
                </c:pt>
                <c:pt idx="6422">
                  <c:v>100.4</c:v>
                </c:pt>
                <c:pt idx="6423">
                  <c:v>100.4</c:v>
                </c:pt>
                <c:pt idx="6424">
                  <c:v>100.5</c:v>
                </c:pt>
                <c:pt idx="6425">
                  <c:v>100.5</c:v>
                </c:pt>
                <c:pt idx="6426">
                  <c:v>100.6</c:v>
                </c:pt>
                <c:pt idx="6427">
                  <c:v>100.7</c:v>
                </c:pt>
                <c:pt idx="6428">
                  <c:v>100.8</c:v>
                </c:pt>
                <c:pt idx="6429">
                  <c:v>101</c:v>
                </c:pt>
                <c:pt idx="6430">
                  <c:v>101.1</c:v>
                </c:pt>
                <c:pt idx="6431">
                  <c:v>101.4</c:v>
                </c:pt>
                <c:pt idx="6432">
                  <c:v>101.6</c:v>
                </c:pt>
                <c:pt idx="6433">
                  <c:v>101.7</c:v>
                </c:pt>
                <c:pt idx="6434">
                  <c:v>101.9</c:v>
                </c:pt>
                <c:pt idx="6435">
                  <c:v>102.1</c:v>
                </c:pt>
                <c:pt idx="6436">
                  <c:v>102.2</c:v>
                </c:pt>
                <c:pt idx="6437">
                  <c:v>102.4</c:v>
                </c:pt>
                <c:pt idx="6438">
                  <c:v>102.6</c:v>
                </c:pt>
                <c:pt idx="6439">
                  <c:v>102.7</c:v>
                </c:pt>
                <c:pt idx="6440">
                  <c:v>102.8</c:v>
                </c:pt>
                <c:pt idx="6441">
                  <c:v>102.8</c:v>
                </c:pt>
                <c:pt idx="6442">
                  <c:v>102.8</c:v>
                </c:pt>
                <c:pt idx="6443">
                  <c:v>102.8</c:v>
                </c:pt>
                <c:pt idx="6444">
                  <c:v>102.7</c:v>
                </c:pt>
                <c:pt idx="6445">
                  <c:v>102.7</c:v>
                </c:pt>
                <c:pt idx="6446">
                  <c:v>102.6</c:v>
                </c:pt>
                <c:pt idx="6447">
                  <c:v>102.5</c:v>
                </c:pt>
                <c:pt idx="6448">
                  <c:v>102.4</c:v>
                </c:pt>
                <c:pt idx="6449">
                  <c:v>102.3</c:v>
                </c:pt>
                <c:pt idx="6450">
                  <c:v>102.2</c:v>
                </c:pt>
                <c:pt idx="6451">
                  <c:v>102</c:v>
                </c:pt>
                <c:pt idx="6452">
                  <c:v>101.9</c:v>
                </c:pt>
                <c:pt idx="6453">
                  <c:v>101.7</c:v>
                </c:pt>
                <c:pt idx="6454">
                  <c:v>101.5</c:v>
                </c:pt>
                <c:pt idx="6455">
                  <c:v>101.3</c:v>
                </c:pt>
                <c:pt idx="6456">
                  <c:v>101.1</c:v>
                </c:pt>
                <c:pt idx="6457">
                  <c:v>101</c:v>
                </c:pt>
                <c:pt idx="6458">
                  <c:v>100.9</c:v>
                </c:pt>
                <c:pt idx="6459">
                  <c:v>100.8</c:v>
                </c:pt>
                <c:pt idx="6460">
                  <c:v>100.7</c:v>
                </c:pt>
                <c:pt idx="6461">
                  <c:v>100.7</c:v>
                </c:pt>
                <c:pt idx="6462">
                  <c:v>100.6</c:v>
                </c:pt>
                <c:pt idx="6463">
                  <c:v>100.6</c:v>
                </c:pt>
                <c:pt idx="6464">
                  <c:v>100.6</c:v>
                </c:pt>
                <c:pt idx="6465">
                  <c:v>100.6</c:v>
                </c:pt>
                <c:pt idx="6466">
                  <c:v>100.7</c:v>
                </c:pt>
                <c:pt idx="6467">
                  <c:v>100.8</c:v>
                </c:pt>
                <c:pt idx="6468">
                  <c:v>100.9</c:v>
                </c:pt>
                <c:pt idx="6469">
                  <c:v>101</c:v>
                </c:pt>
                <c:pt idx="6470">
                  <c:v>101.3</c:v>
                </c:pt>
                <c:pt idx="6471">
                  <c:v>101.5</c:v>
                </c:pt>
                <c:pt idx="6472">
                  <c:v>101.7</c:v>
                </c:pt>
                <c:pt idx="6473">
                  <c:v>101.9</c:v>
                </c:pt>
                <c:pt idx="6474">
                  <c:v>102.1</c:v>
                </c:pt>
                <c:pt idx="6475">
                  <c:v>102.2</c:v>
                </c:pt>
                <c:pt idx="6476">
                  <c:v>102.3</c:v>
                </c:pt>
                <c:pt idx="6477">
                  <c:v>102.5</c:v>
                </c:pt>
                <c:pt idx="6478">
                  <c:v>102.6</c:v>
                </c:pt>
                <c:pt idx="6479">
                  <c:v>102.7</c:v>
                </c:pt>
                <c:pt idx="6480">
                  <c:v>102.8</c:v>
                </c:pt>
                <c:pt idx="6481">
                  <c:v>102.9</c:v>
                </c:pt>
                <c:pt idx="6482">
                  <c:v>102.9</c:v>
                </c:pt>
                <c:pt idx="6483">
                  <c:v>103</c:v>
                </c:pt>
                <c:pt idx="6484">
                  <c:v>103</c:v>
                </c:pt>
                <c:pt idx="6485">
                  <c:v>103</c:v>
                </c:pt>
                <c:pt idx="6486">
                  <c:v>103</c:v>
                </c:pt>
                <c:pt idx="6487">
                  <c:v>102.9</c:v>
                </c:pt>
                <c:pt idx="6488">
                  <c:v>102.7</c:v>
                </c:pt>
                <c:pt idx="6489">
                  <c:v>102.6</c:v>
                </c:pt>
                <c:pt idx="6490">
                  <c:v>102.4</c:v>
                </c:pt>
                <c:pt idx="6491">
                  <c:v>102.2</c:v>
                </c:pt>
                <c:pt idx="6492">
                  <c:v>102.1</c:v>
                </c:pt>
                <c:pt idx="6493">
                  <c:v>101.9</c:v>
                </c:pt>
                <c:pt idx="6494">
                  <c:v>101.8</c:v>
                </c:pt>
                <c:pt idx="6495">
                  <c:v>101.6</c:v>
                </c:pt>
                <c:pt idx="6496">
                  <c:v>101.5</c:v>
                </c:pt>
                <c:pt idx="6497">
                  <c:v>101.4</c:v>
                </c:pt>
                <c:pt idx="6498">
                  <c:v>101.2</c:v>
                </c:pt>
                <c:pt idx="6499">
                  <c:v>101.1</c:v>
                </c:pt>
                <c:pt idx="6500">
                  <c:v>101</c:v>
                </c:pt>
                <c:pt idx="6501">
                  <c:v>100.9</c:v>
                </c:pt>
                <c:pt idx="6502">
                  <c:v>100.8</c:v>
                </c:pt>
                <c:pt idx="6503">
                  <c:v>100.7</c:v>
                </c:pt>
                <c:pt idx="6504">
                  <c:v>100.7</c:v>
                </c:pt>
                <c:pt idx="6505">
                  <c:v>100.8</c:v>
                </c:pt>
                <c:pt idx="6506">
                  <c:v>100.9</c:v>
                </c:pt>
                <c:pt idx="6507">
                  <c:v>101</c:v>
                </c:pt>
                <c:pt idx="6508">
                  <c:v>101.1</c:v>
                </c:pt>
                <c:pt idx="6509">
                  <c:v>101.3</c:v>
                </c:pt>
                <c:pt idx="6510">
                  <c:v>101.5</c:v>
                </c:pt>
                <c:pt idx="6511">
                  <c:v>101.6</c:v>
                </c:pt>
                <c:pt idx="6512">
                  <c:v>101.8</c:v>
                </c:pt>
                <c:pt idx="6513">
                  <c:v>101.9</c:v>
                </c:pt>
                <c:pt idx="6514">
                  <c:v>102.1</c:v>
                </c:pt>
                <c:pt idx="6515">
                  <c:v>102.2</c:v>
                </c:pt>
                <c:pt idx="6516">
                  <c:v>102.3</c:v>
                </c:pt>
                <c:pt idx="6517">
                  <c:v>102.5</c:v>
                </c:pt>
                <c:pt idx="6518">
                  <c:v>102.7</c:v>
                </c:pt>
                <c:pt idx="6519">
                  <c:v>102.8</c:v>
                </c:pt>
                <c:pt idx="6520">
                  <c:v>102.9</c:v>
                </c:pt>
                <c:pt idx="6521">
                  <c:v>103.1</c:v>
                </c:pt>
                <c:pt idx="6522">
                  <c:v>103.2</c:v>
                </c:pt>
                <c:pt idx="6523">
                  <c:v>103.2</c:v>
                </c:pt>
                <c:pt idx="6524">
                  <c:v>103.3</c:v>
                </c:pt>
                <c:pt idx="6525">
                  <c:v>103.3</c:v>
                </c:pt>
                <c:pt idx="6526">
                  <c:v>103.2</c:v>
                </c:pt>
                <c:pt idx="6527">
                  <c:v>103.1</c:v>
                </c:pt>
                <c:pt idx="6528">
                  <c:v>103</c:v>
                </c:pt>
                <c:pt idx="6529">
                  <c:v>102.9</c:v>
                </c:pt>
                <c:pt idx="6530">
                  <c:v>102.7</c:v>
                </c:pt>
                <c:pt idx="6531">
                  <c:v>102.6</c:v>
                </c:pt>
                <c:pt idx="6532">
                  <c:v>102.4</c:v>
                </c:pt>
                <c:pt idx="6533">
                  <c:v>102.2</c:v>
                </c:pt>
                <c:pt idx="6534">
                  <c:v>102</c:v>
                </c:pt>
                <c:pt idx="6535">
                  <c:v>101.9</c:v>
                </c:pt>
                <c:pt idx="6536">
                  <c:v>101.7</c:v>
                </c:pt>
                <c:pt idx="6537">
                  <c:v>101.6</c:v>
                </c:pt>
                <c:pt idx="6538">
                  <c:v>101.5</c:v>
                </c:pt>
                <c:pt idx="6539">
                  <c:v>101.4</c:v>
                </c:pt>
                <c:pt idx="6540">
                  <c:v>101.3</c:v>
                </c:pt>
                <c:pt idx="6541">
                  <c:v>101.2</c:v>
                </c:pt>
                <c:pt idx="6542">
                  <c:v>101.2</c:v>
                </c:pt>
                <c:pt idx="6543">
                  <c:v>101.1</c:v>
                </c:pt>
                <c:pt idx="6544">
                  <c:v>101</c:v>
                </c:pt>
                <c:pt idx="6545">
                  <c:v>101</c:v>
                </c:pt>
                <c:pt idx="6546">
                  <c:v>101</c:v>
                </c:pt>
                <c:pt idx="6547">
                  <c:v>101.1</c:v>
                </c:pt>
                <c:pt idx="6548">
                  <c:v>101.2</c:v>
                </c:pt>
                <c:pt idx="6549">
                  <c:v>101.3</c:v>
                </c:pt>
                <c:pt idx="6550">
                  <c:v>101.4</c:v>
                </c:pt>
                <c:pt idx="6551">
                  <c:v>101.6</c:v>
                </c:pt>
                <c:pt idx="6552">
                  <c:v>101.8</c:v>
                </c:pt>
                <c:pt idx="6553">
                  <c:v>101.9</c:v>
                </c:pt>
                <c:pt idx="6554">
                  <c:v>102.1</c:v>
                </c:pt>
                <c:pt idx="6555">
                  <c:v>102.3</c:v>
                </c:pt>
                <c:pt idx="6556">
                  <c:v>102.5</c:v>
                </c:pt>
                <c:pt idx="6557">
                  <c:v>102.7</c:v>
                </c:pt>
                <c:pt idx="6558">
                  <c:v>102.9</c:v>
                </c:pt>
                <c:pt idx="6559">
                  <c:v>103</c:v>
                </c:pt>
                <c:pt idx="6560">
                  <c:v>103.1</c:v>
                </c:pt>
                <c:pt idx="6561">
                  <c:v>103.2</c:v>
                </c:pt>
                <c:pt idx="6562">
                  <c:v>103.3</c:v>
                </c:pt>
                <c:pt idx="6563">
                  <c:v>103.4</c:v>
                </c:pt>
                <c:pt idx="6564">
                  <c:v>103.4</c:v>
                </c:pt>
                <c:pt idx="6565">
                  <c:v>103.5</c:v>
                </c:pt>
                <c:pt idx="6566">
                  <c:v>103.4</c:v>
                </c:pt>
                <c:pt idx="6567">
                  <c:v>103.3</c:v>
                </c:pt>
                <c:pt idx="6568">
                  <c:v>103.2</c:v>
                </c:pt>
                <c:pt idx="6569">
                  <c:v>103</c:v>
                </c:pt>
                <c:pt idx="6570">
                  <c:v>102.9</c:v>
                </c:pt>
                <c:pt idx="6571">
                  <c:v>102.8</c:v>
                </c:pt>
                <c:pt idx="6572">
                  <c:v>102.7</c:v>
                </c:pt>
                <c:pt idx="6573">
                  <c:v>102.6</c:v>
                </c:pt>
                <c:pt idx="6574">
                  <c:v>102.5</c:v>
                </c:pt>
                <c:pt idx="6575">
                  <c:v>102.3</c:v>
                </c:pt>
                <c:pt idx="6576">
                  <c:v>102.1</c:v>
                </c:pt>
                <c:pt idx="6577">
                  <c:v>101.9</c:v>
                </c:pt>
                <c:pt idx="6578">
                  <c:v>101.8</c:v>
                </c:pt>
                <c:pt idx="6579">
                  <c:v>101.7</c:v>
                </c:pt>
                <c:pt idx="6580">
                  <c:v>101.5</c:v>
                </c:pt>
                <c:pt idx="6581">
                  <c:v>101.4</c:v>
                </c:pt>
                <c:pt idx="6582">
                  <c:v>101.4</c:v>
                </c:pt>
                <c:pt idx="6583">
                  <c:v>101.3</c:v>
                </c:pt>
                <c:pt idx="6584">
                  <c:v>101.2</c:v>
                </c:pt>
                <c:pt idx="6585">
                  <c:v>101.2</c:v>
                </c:pt>
                <c:pt idx="6586">
                  <c:v>101.2</c:v>
                </c:pt>
                <c:pt idx="6587">
                  <c:v>101.3</c:v>
                </c:pt>
                <c:pt idx="6588">
                  <c:v>101.3</c:v>
                </c:pt>
                <c:pt idx="6589">
                  <c:v>101.4</c:v>
                </c:pt>
                <c:pt idx="6590">
                  <c:v>101.6</c:v>
                </c:pt>
                <c:pt idx="6591">
                  <c:v>101.7</c:v>
                </c:pt>
                <c:pt idx="6592">
                  <c:v>101.9</c:v>
                </c:pt>
                <c:pt idx="6593">
                  <c:v>102</c:v>
                </c:pt>
                <c:pt idx="6594">
                  <c:v>102.2</c:v>
                </c:pt>
                <c:pt idx="6595">
                  <c:v>102.4</c:v>
                </c:pt>
                <c:pt idx="6596">
                  <c:v>102.6</c:v>
                </c:pt>
                <c:pt idx="6597">
                  <c:v>102.8</c:v>
                </c:pt>
                <c:pt idx="6598">
                  <c:v>103</c:v>
                </c:pt>
                <c:pt idx="6599">
                  <c:v>103.1</c:v>
                </c:pt>
                <c:pt idx="6600">
                  <c:v>103.2</c:v>
                </c:pt>
                <c:pt idx="6601">
                  <c:v>103.4</c:v>
                </c:pt>
                <c:pt idx="6602">
                  <c:v>103.5</c:v>
                </c:pt>
                <c:pt idx="6603">
                  <c:v>103.5</c:v>
                </c:pt>
                <c:pt idx="6604">
                  <c:v>103.6</c:v>
                </c:pt>
                <c:pt idx="6605">
                  <c:v>103.6</c:v>
                </c:pt>
                <c:pt idx="6606">
                  <c:v>103.6</c:v>
                </c:pt>
                <c:pt idx="6607">
                  <c:v>103.5</c:v>
                </c:pt>
                <c:pt idx="6608">
                  <c:v>103.5</c:v>
                </c:pt>
                <c:pt idx="6609">
                  <c:v>103.4</c:v>
                </c:pt>
                <c:pt idx="6610">
                  <c:v>103.3</c:v>
                </c:pt>
                <c:pt idx="6611">
                  <c:v>103.2</c:v>
                </c:pt>
                <c:pt idx="6612">
                  <c:v>103.1</c:v>
                </c:pt>
                <c:pt idx="6613">
                  <c:v>103</c:v>
                </c:pt>
                <c:pt idx="6614">
                  <c:v>102.7</c:v>
                </c:pt>
                <c:pt idx="6615">
                  <c:v>102.5</c:v>
                </c:pt>
                <c:pt idx="6616">
                  <c:v>102.3</c:v>
                </c:pt>
                <c:pt idx="6617">
                  <c:v>102.2</c:v>
                </c:pt>
                <c:pt idx="6618">
                  <c:v>102.1</c:v>
                </c:pt>
                <c:pt idx="6619">
                  <c:v>102</c:v>
                </c:pt>
                <c:pt idx="6620">
                  <c:v>101.9</c:v>
                </c:pt>
                <c:pt idx="6621">
                  <c:v>101.7</c:v>
                </c:pt>
                <c:pt idx="6622">
                  <c:v>101.6</c:v>
                </c:pt>
                <c:pt idx="6623">
                  <c:v>101.5</c:v>
                </c:pt>
                <c:pt idx="6624">
                  <c:v>101.5</c:v>
                </c:pt>
                <c:pt idx="6625">
                  <c:v>101.4</c:v>
                </c:pt>
                <c:pt idx="6626">
                  <c:v>101.4</c:v>
                </c:pt>
                <c:pt idx="6627">
                  <c:v>101.4</c:v>
                </c:pt>
                <c:pt idx="6628">
                  <c:v>101.5</c:v>
                </c:pt>
                <c:pt idx="6629">
                  <c:v>101.6</c:v>
                </c:pt>
                <c:pt idx="6630">
                  <c:v>101.7</c:v>
                </c:pt>
                <c:pt idx="6631">
                  <c:v>101.8</c:v>
                </c:pt>
                <c:pt idx="6632">
                  <c:v>102</c:v>
                </c:pt>
                <c:pt idx="6633">
                  <c:v>102.1</c:v>
                </c:pt>
                <c:pt idx="6634">
                  <c:v>102.3</c:v>
                </c:pt>
                <c:pt idx="6635">
                  <c:v>102.5</c:v>
                </c:pt>
                <c:pt idx="6636">
                  <c:v>102.7</c:v>
                </c:pt>
                <c:pt idx="6637">
                  <c:v>102.9</c:v>
                </c:pt>
                <c:pt idx="6638">
                  <c:v>103</c:v>
                </c:pt>
                <c:pt idx="6639">
                  <c:v>103.2</c:v>
                </c:pt>
                <c:pt idx="6640">
                  <c:v>103.3</c:v>
                </c:pt>
                <c:pt idx="6641">
                  <c:v>103.4</c:v>
                </c:pt>
                <c:pt idx="6642">
                  <c:v>103.5</c:v>
                </c:pt>
                <c:pt idx="6643">
                  <c:v>103.6</c:v>
                </c:pt>
                <c:pt idx="6644">
                  <c:v>103.7</c:v>
                </c:pt>
                <c:pt idx="6645">
                  <c:v>103.7</c:v>
                </c:pt>
                <c:pt idx="6646">
                  <c:v>103.7</c:v>
                </c:pt>
                <c:pt idx="6647">
                  <c:v>103.7</c:v>
                </c:pt>
                <c:pt idx="6648">
                  <c:v>103.8</c:v>
                </c:pt>
                <c:pt idx="6649">
                  <c:v>103.8</c:v>
                </c:pt>
                <c:pt idx="6650">
                  <c:v>103.7</c:v>
                </c:pt>
                <c:pt idx="6651">
                  <c:v>103.6</c:v>
                </c:pt>
                <c:pt idx="6652">
                  <c:v>103.4</c:v>
                </c:pt>
                <c:pt idx="6653">
                  <c:v>103.2</c:v>
                </c:pt>
                <c:pt idx="6654">
                  <c:v>103</c:v>
                </c:pt>
                <c:pt idx="6655">
                  <c:v>102.8</c:v>
                </c:pt>
                <c:pt idx="6656">
                  <c:v>102.6</c:v>
                </c:pt>
                <c:pt idx="6657">
                  <c:v>102.4</c:v>
                </c:pt>
                <c:pt idx="6658">
                  <c:v>102.3</c:v>
                </c:pt>
                <c:pt idx="6659">
                  <c:v>102.2</c:v>
                </c:pt>
                <c:pt idx="6660">
                  <c:v>102</c:v>
                </c:pt>
                <c:pt idx="6661">
                  <c:v>102</c:v>
                </c:pt>
                <c:pt idx="6662">
                  <c:v>101.9</c:v>
                </c:pt>
                <c:pt idx="6663">
                  <c:v>101.8</c:v>
                </c:pt>
                <c:pt idx="6664">
                  <c:v>101.8</c:v>
                </c:pt>
                <c:pt idx="6665">
                  <c:v>101.7</c:v>
                </c:pt>
                <c:pt idx="6666">
                  <c:v>101.7</c:v>
                </c:pt>
                <c:pt idx="6667">
                  <c:v>101.6</c:v>
                </c:pt>
                <c:pt idx="6668">
                  <c:v>101.6</c:v>
                </c:pt>
                <c:pt idx="6669">
                  <c:v>101.7</c:v>
                </c:pt>
                <c:pt idx="6670">
                  <c:v>101.7</c:v>
                </c:pt>
                <c:pt idx="6671">
                  <c:v>101.9</c:v>
                </c:pt>
                <c:pt idx="6672">
                  <c:v>102</c:v>
                </c:pt>
                <c:pt idx="6673">
                  <c:v>102.2</c:v>
                </c:pt>
                <c:pt idx="6674">
                  <c:v>102.4</c:v>
                </c:pt>
                <c:pt idx="6675">
                  <c:v>102.6</c:v>
                </c:pt>
                <c:pt idx="6676">
                  <c:v>102.8</c:v>
                </c:pt>
                <c:pt idx="6677">
                  <c:v>103</c:v>
                </c:pt>
                <c:pt idx="6678">
                  <c:v>103.1</c:v>
                </c:pt>
                <c:pt idx="6679">
                  <c:v>103.3</c:v>
                </c:pt>
                <c:pt idx="6680">
                  <c:v>103.4</c:v>
                </c:pt>
                <c:pt idx="6681">
                  <c:v>103.6</c:v>
                </c:pt>
                <c:pt idx="6682">
                  <c:v>103.7</c:v>
                </c:pt>
                <c:pt idx="6683">
                  <c:v>103.8</c:v>
                </c:pt>
                <c:pt idx="6684">
                  <c:v>103.9</c:v>
                </c:pt>
                <c:pt idx="6685">
                  <c:v>103.9</c:v>
                </c:pt>
                <c:pt idx="6686">
                  <c:v>104</c:v>
                </c:pt>
                <c:pt idx="6687">
                  <c:v>104</c:v>
                </c:pt>
                <c:pt idx="6688">
                  <c:v>104</c:v>
                </c:pt>
                <c:pt idx="6689">
                  <c:v>103.9</c:v>
                </c:pt>
                <c:pt idx="6690">
                  <c:v>103.9</c:v>
                </c:pt>
                <c:pt idx="6691">
                  <c:v>103.7</c:v>
                </c:pt>
                <c:pt idx="6692">
                  <c:v>103.6</c:v>
                </c:pt>
                <c:pt idx="6693">
                  <c:v>103.4</c:v>
                </c:pt>
                <c:pt idx="6694">
                  <c:v>103.3</c:v>
                </c:pt>
                <c:pt idx="6695">
                  <c:v>103.2</c:v>
                </c:pt>
                <c:pt idx="6696">
                  <c:v>103.1</c:v>
                </c:pt>
                <c:pt idx="6697">
                  <c:v>102.9</c:v>
                </c:pt>
                <c:pt idx="6698">
                  <c:v>102.7</c:v>
                </c:pt>
                <c:pt idx="6699">
                  <c:v>102.6</c:v>
                </c:pt>
                <c:pt idx="6700">
                  <c:v>102.4</c:v>
                </c:pt>
                <c:pt idx="6701">
                  <c:v>102.2</c:v>
                </c:pt>
                <c:pt idx="6702">
                  <c:v>102.1</c:v>
                </c:pt>
                <c:pt idx="6703">
                  <c:v>102</c:v>
                </c:pt>
                <c:pt idx="6704">
                  <c:v>101.9</c:v>
                </c:pt>
                <c:pt idx="6705">
                  <c:v>101.8</c:v>
                </c:pt>
                <c:pt idx="6706">
                  <c:v>101.8</c:v>
                </c:pt>
                <c:pt idx="6707">
                  <c:v>101.8</c:v>
                </c:pt>
                <c:pt idx="6708">
                  <c:v>101.8</c:v>
                </c:pt>
                <c:pt idx="6709">
                  <c:v>101.9</c:v>
                </c:pt>
                <c:pt idx="6710">
                  <c:v>102</c:v>
                </c:pt>
                <c:pt idx="6711">
                  <c:v>102.1</c:v>
                </c:pt>
                <c:pt idx="6712">
                  <c:v>102.2</c:v>
                </c:pt>
                <c:pt idx="6713">
                  <c:v>102.4</c:v>
                </c:pt>
                <c:pt idx="6714">
                  <c:v>102.5</c:v>
                </c:pt>
                <c:pt idx="6715">
                  <c:v>102.7</c:v>
                </c:pt>
                <c:pt idx="6716">
                  <c:v>102.8</c:v>
                </c:pt>
                <c:pt idx="6717">
                  <c:v>103</c:v>
                </c:pt>
                <c:pt idx="6718">
                  <c:v>103.1</c:v>
                </c:pt>
                <c:pt idx="6719">
                  <c:v>103.3</c:v>
                </c:pt>
                <c:pt idx="6720">
                  <c:v>103.5</c:v>
                </c:pt>
                <c:pt idx="6721">
                  <c:v>103.7</c:v>
                </c:pt>
                <c:pt idx="6722">
                  <c:v>103.8</c:v>
                </c:pt>
                <c:pt idx="6723">
                  <c:v>104</c:v>
                </c:pt>
                <c:pt idx="6724">
                  <c:v>104.1</c:v>
                </c:pt>
                <c:pt idx="6725">
                  <c:v>104.1</c:v>
                </c:pt>
                <c:pt idx="6726">
                  <c:v>104.1</c:v>
                </c:pt>
                <c:pt idx="6727">
                  <c:v>104.2</c:v>
                </c:pt>
                <c:pt idx="6728">
                  <c:v>104.2</c:v>
                </c:pt>
                <c:pt idx="6729">
                  <c:v>104.1</c:v>
                </c:pt>
                <c:pt idx="6730">
                  <c:v>104</c:v>
                </c:pt>
                <c:pt idx="6731">
                  <c:v>104</c:v>
                </c:pt>
                <c:pt idx="6732">
                  <c:v>103.9</c:v>
                </c:pt>
                <c:pt idx="6733">
                  <c:v>103.8</c:v>
                </c:pt>
                <c:pt idx="6734">
                  <c:v>103.7</c:v>
                </c:pt>
                <c:pt idx="6735">
                  <c:v>103.5</c:v>
                </c:pt>
                <c:pt idx="6736">
                  <c:v>103.3</c:v>
                </c:pt>
                <c:pt idx="6737">
                  <c:v>103.1</c:v>
                </c:pt>
                <c:pt idx="6738">
                  <c:v>103</c:v>
                </c:pt>
                <c:pt idx="6739">
                  <c:v>102.8</c:v>
                </c:pt>
                <c:pt idx="6740">
                  <c:v>102.7</c:v>
                </c:pt>
                <c:pt idx="6741">
                  <c:v>102.5</c:v>
                </c:pt>
                <c:pt idx="6742">
                  <c:v>102.4</c:v>
                </c:pt>
                <c:pt idx="6743">
                  <c:v>102.3</c:v>
                </c:pt>
                <c:pt idx="6744">
                  <c:v>102.2</c:v>
                </c:pt>
                <c:pt idx="6745">
                  <c:v>102.1</c:v>
                </c:pt>
                <c:pt idx="6746">
                  <c:v>102</c:v>
                </c:pt>
                <c:pt idx="6747">
                  <c:v>102</c:v>
                </c:pt>
                <c:pt idx="6748">
                  <c:v>102</c:v>
                </c:pt>
                <c:pt idx="6749">
                  <c:v>102</c:v>
                </c:pt>
                <c:pt idx="6750">
                  <c:v>102.1</c:v>
                </c:pt>
                <c:pt idx="6751">
                  <c:v>102.2</c:v>
                </c:pt>
                <c:pt idx="6752">
                  <c:v>102.3</c:v>
                </c:pt>
                <c:pt idx="6753">
                  <c:v>102.5</c:v>
                </c:pt>
                <c:pt idx="6754">
                  <c:v>102.6</c:v>
                </c:pt>
                <c:pt idx="6755">
                  <c:v>102.8</c:v>
                </c:pt>
                <c:pt idx="6756">
                  <c:v>102.9</c:v>
                </c:pt>
                <c:pt idx="6757">
                  <c:v>103.1</c:v>
                </c:pt>
                <c:pt idx="6758">
                  <c:v>103.3</c:v>
                </c:pt>
                <c:pt idx="6759">
                  <c:v>103.5</c:v>
                </c:pt>
                <c:pt idx="6760">
                  <c:v>103.6</c:v>
                </c:pt>
                <c:pt idx="6761">
                  <c:v>103.8</c:v>
                </c:pt>
                <c:pt idx="6762">
                  <c:v>103.9</c:v>
                </c:pt>
                <c:pt idx="6763">
                  <c:v>104</c:v>
                </c:pt>
                <c:pt idx="6764">
                  <c:v>104.1</c:v>
                </c:pt>
                <c:pt idx="6765">
                  <c:v>104.2</c:v>
                </c:pt>
                <c:pt idx="6766">
                  <c:v>104.3</c:v>
                </c:pt>
                <c:pt idx="6767">
                  <c:v>104.4</c:v>
                </c:pt>
                <c:pt idx="6768">
                  <c:v>104.4</c:v>
                </c:pt>
                <c:pt idx="6769">
                  <c:v>104.4</c:v>
                </c:pt>
                <c:pt idx="6770">
                  <c:v>104.3</c:v>
                </c:pt>
                <c:pt idx="6771">
                  <c:v>104.2</c:v>
                </c:pt>
                <c:pt idx="6772">
                  <c:v>104.1</c:v>
                </c:pt>
                <c:pt idx="6773">
                  <c:v>104</c:v>
                </c:pt>
                <c:pt idx="6774">
                  <c:v>104</c:v>
                </c:pt>
                <c:pt idx="6775">
                  <c:v>103.9</c:v>
                </c:pt>
                <c:pt idx="6776">
                  <c:v>103.7</c:v>
                </c:pt>
                <c:pt idx="6777">
                  <c:v>103.6</c:v>
                </c:pt>
                <c:pt idx="6778">
                  <c:v>103.4</c:v>
                </c:pt>
                <c:pt idx="6779">
                  <c:v>103.2</c:v>
                </c:pt>
                <c:pt idx="6780">
                  <c:v>103</c:v>
                </c:pt>
                <c:pt idx="6781">
                  <c:v>102.8</c:v>
                </c:pt>
                <c:pt idx="6782">
                  <c:v>102.6</c:v>
                </c:pt>
                <c:pt idx="6783">
                  <c:v>102.5</c:v>
                </c:pt>
                <c:pt idx="6784">
                  <c:v>102.4</c:v>
                </c:pt>
                <c:pt idx="6785">
                  <c:v>102.3</c:v>
                </c:pt>
                <c:pt idx="6786">
                  <c:v>102.2</c:v>
                </c:pt>
                <c:pt idx="6787">
                  <c:v>102.2</c:v>
                </c:pt>
                <c:pt idx="6788">
                  <c:v>102.2</c:v>
                </c:pt>
                <c:pt idx="6789">
                  <c:v>102.2</c:v>
                </c:pt>
                <c:pt idx="6790">
                  <c:v>102.3</c:v>
                </c:pt>
                <c:pt idx="6791">
                  <c:v>102.3</c:v>
                </c:pt>
                <c:pt idx="6792">
                  <c:v>102.5</c:v>
                </c:pt>
                <c:pt idx="6793">
                  <c:v>102.6</c:v>
                </c:pt>
                <c:pt idx="6794">
                  <c:v>102.7</c:v>
                </c:pt>
                <c:pt idx="6795">
                  <c:v>102.8</c:v>
                </c:pt>
                <c:pt idx="6796">
                  <c:v>103</c:v>
                </c:pt>
                <c:pt idx="6797">
                  <c:v>103.2</c:v>
                </c:pt>
                <c:pt idx="6798">
                  <c:v>103.4</c:v>
                </c:pt>
                <c:pt idx="6799">
                  <c:v>103.6</c:v>
                </c:pt>
                <c:pt idx="6800">
                  <c:v>103.7</c:v>
                </c:pt>
                <c:pt idx="6801">
                  <c:v>103.9</c:v>
                </c:pt>
                <c:pt idx="6802">
                  <c:v>104</c:v>
                </c:pt>
                <c:pt idx="6803">
                  <c:v>104.1</c:v>
                </c:pt>
                <c:pt idx="6804">
                  <c:v>104.2</c:v>
                </c:pt>
                <c:pt idx="6805">
                  <c:v>104.4</c:v>
                </c:pt>
                <c:pt idx="6806">
                  <c:v>104.5</c:v>
                </c:pt>
                <c:pt idx="6807">
                  <c:v>104.5</c:v>
                </c:pt>
                <c:pt idx="6808">
                  <c:v>104.6</c:v>
                </c:pt>
                <c:pt idx="6809">
                  <c:v>104.6</c:v>
                </c:pt>
                <c:pt idx="6810">
                  <c:v>104.6</c:v>
                </c:pt>
                <c:pt idx="6811">
                  <c:v>104.6</c:v>
                </c:pt>
                <c:pt idx="6812">
                  <c:v>104.5</c:v>
                </c:pt>
                <c:pt idx="6813">
                  <c:v>104.4</c:v>
                </c:pt>
                <c:pt idx="6814">
                  <c:v>104.3</c:v>
                </c:pt>
                <c:pt idx="6815">
                  <c:v>104.1</c:v>
                </c:pt>
                <c:pt idx="6816">
                  <c:v>103.9</c:v>
                </c:pt>
                <c:pt idx="6817">
                  <c:v>103.7</c:v>
                </c:pt>
                <c:pt idx="6818">
                  <c:v>103.6</c:v>
                </c:pt>
                <c:pt idx="6819">
                  <c:v>103.4</c:v>
                </c:pt>
                <c:pt idx="6820">
                  <c:v>103.2</c:v>
                </c:pt>
                <c:pt idx="6821">
                  <c:v>103</c:v>
                </c:pt>
                <c:pt idx="6822">
                  <c:v>102.9</c:v>
                </c:pt>
                <c:pt idx="6823">
                  <c:v>102.8</c:v>
                </c:pt>
                <c:pt idx="6824">
                  <c:v>102.7</c:v>
                </c:pt>
                <c:pt idx="6825">
                  <c:v>102.6</c:v>
                </c:pt>
                <c:pt idx="6826">
                  <c:v>102.6</c:v>
                </c:pt>
                <c:pt idx="6827">
                  <c:v>102.5</c:v>
                </c:pt>
                <c:pt idx="6828">
                  <c:v>102.5</c:v>
                </c:pt>
                <c:pt idx="6829">
                  <c:v>102.4</c:v>
                </c:pt>
                <c:pt idx="6830">
                  <c:v>102.4</c:v>
                </c:pt>
                <c:pt idx="6831">
                  <c:v>102.4</c:v>
                </c:pt>
                <c:pt idx="6832">
                  <c:v>102.5</c:v>
                </c:pt>
                <c:pt idx="6833">
                  <c:v>102.6</c:v>
                </c:pt>
                <c:pt idx="6834">
                  <c:v>102.8</c:v>
                </c:pt>
                <c:pt idx="6835">
                  <c:v>102.9</c:v>
                </c:pt>
                <c:pt idx="6836">
                  <c:v>103.1</c:v>
                </c:pt>
                <c:pt idx="6837">
                  <c:v>103.2</c:v>
                </c:pt>
                <c:pt idx="6838">
                  <c:v>103.4</c:v>
                </c:pt>
                <c:pt idx="6839">
                  <c:v>103.6</c:v>
                </c:pt>
                <c:pt idx="6840">
                  <c:v>103.8</c:v>
                </c:pt>
                <c:pt idx="6841">
                  <c:v>104</c:v>
                </c:pt>
                <c:pt idx="6842">
                  <c:v>104.2</c:v>
                </c:pt>
                <c:pt idx="6843">
                  <c:v>104.3</c:v>
                </c:pt>
                <c:pt idx="6844">
                  <c:v>104.4</c:v>
                </c:pt>
                <c:pt idx="6845">
                  <c:v>104.5</c:v>
                </c:pt>
                <c:pt idx="6846">
                  <c:v>104.6</c:v>
                </c:pt>
                <c:pt idx="6847">
                  <c:v>104.6</c:v>
                </c:pt>
                <c:pt idx="6848">
                  <c:v>104.7</c:v>
                </c:pt>
                <c:pt idx="6849">
                  <c:v>104.7</c:v>
                </c:pt>
                <c:pt idx="6850">
                  <c:v>104.8</c:v>
                </c:pt>
                <c:pt idx="6851">
                  <c:v>104.8</c:v>
                </c:pt>
                <c:pt idx="6852">
                  <c:v>104.8</c:v>
                </c:pt>
                <c:pt idx="6853">
                  <c:v>104.7</c:v>
                </c:pt>
                <c:pt idx="6854">
                  <c:v>104.6</c:v>
                </c:pt>
                <c:pt idx="6855">
                  <c:v>104.4</c:v>
                </c:pt>
                <c:pt idx="6856">
                  <c:v>104.3</c:v>
                </c:pt>
                <c:pt idx="6857">
                  <c:v>104</c:v>
                </c:pt>
                <c:pt idx="6858">
                  <c:v>103.9</c:v>
                </c:pt>
                <c:pt idx="6859">
                  <c:v>103.7</c:v>
                </c:pt>
                <c:pt idx="6860">
                  <c:v>103.5</c:v>
                </c:pt>
                <c:pt idx="6861">
                  <c:v>103.4</c:v>
                </c:pt>
                <c:pt idx="6862">
                  <c:v>103.2</c:v>
                </c:pt>
                <c:pt idx="6863">
                  <c:v>103.1</c:v>
                </c:pt>
                <c:pt idx="6864">
                  <c:v>103</c:v>
                </c:pt>
                <c:pt idx="6865">
                  <c:v>102.9</c:v>
                </c:pt>
                <c:pt idx="6866">
                  <c:v>102.8</c:v>
                </c:pt>
                <c:pt idx="6867">
                  <c:v>102.7</c:v>
                </c:pt>
                <c:pt idx="6868">
                  <c:v>102.6</c:v>
                </c:pt>
                <c:pt idx="6869">
                  <c:v>102.6</c:v>
                </c:pt>
                <c:pt idx="6870">
                  <c:v>102.6</c:v>
                </c:pt>
                <c:pt idx="6871">
                  <c:v>102.6</c:v>
                </c:pt>
                <c:pt idx="6872">
                  <c:v>102.7</c:v>
                </c:pt>
                <c:pt idx="6873">
                  <c:v>102.8</c:v>
                </c:pt>
                <c:pt idx="6874">
                  <c:v>102.9</c:v>
                </c:pt>
                <c:pt idx="6875">
                  <c:v>103</c:v>
                </c:pt>
                <c:pt idx="6876">
                  <c:v>103.2</c:v>
                </c:pt>
                <c:pt idx="6877">
                  <c:v>103.3</c:v>
                </c:pt>
                <c:pt idx="6878">
                  <c:v>103.5</c:v>
                </c:pt>
                <c:pt idx="6879">
                  <c:v>103.8</c:v>
                </c:pt>
                <c:pt idx="6880">
                  <c:v>103.9</c:v>
                </c:pt>
                <c:pt idx="6881">
                  <c:v>104.1</c:v>
                </c:pt>
                <c:pt idx="6882">
                  <c:v>104.2</c:v>
                </c:pt>
                <c:pt idx="6883">
                  <c:v>104.3</c:v>
                </c:pt>
                <c:pt idx="6884">
                  <c:v>104.4</c:v>
                </c:pt>
                <c:pt idx="6885">
                  <c:v>104.6</c:v>
                </c:pt>
                <c:pt idx="6886">
                  <c:v>104.7</c:v>
                </c:pt>
                <c:pt idx="6887">
                  <c:v>104.9</c:v>
                </c:pt>
                <c:pt idx="6888">
                  <c:v>105</c:v>
                </c:pt>
                <c:pt idx="6889">
                  <c:v>105</c:v>
                </c:pt>
                <c:pt idx="6890">
                  <c:v>105</c:v>
                </c:pt>
                <c:pt idx="6891">
                  <c:v>105</c:v>
                </c:pt>
                <c:pt idx="6892">
                  <c:v>105</c:v>
                </c:pt>
                <c:pt idx="6893">
                  <c:v>104.9</c:v>
                </c:pt>
                <c:pt idx="6894">
                  <c:v>104.8</c:v>
                </c:pt>
                <c:pt idx="6895">
                  <c:v>104.6</c:v>
                </c:pt>
                <c:pt idx="6896">
                  <c:v>104.5</c:v>
                </c:pt>
                <c:pt idx="6897">
                  <c:v>104.3</c:v>
                </c:pt>
                <c:pt idx="6898">
                  <c:v>104.2</c:v>
                </c:pt>
                <c:pt idx="6899">
                  <c:v>104.1</c:v>
                </c:pt>
                <c:pt idx="6900">
                  <c:v>104</c:v>
                </c:pt>
                <c:pt idx="6901">
                  <c:v>103.8</c:v>
                </c:pt>
                <c:pt idx="6902">
                  <c:v>103.6</c:v>
                </c:pt>
                <c:pt idx="6903">
                  <c:v>103.4</c:v>
                </c:pt>
                <c:pt idx="6904">
                  <c:v>103.3</c:v>
                </c:pt>
                <c:pt idx="6905">
                  <c:v>103.1</c:v>
                </c:pt>
                <c:pt idx="6906">
                  <c:v>103</c:v>
                </c:pt>
                <c:pt idx="6907">
                  <c:v>103</c:v>
                </c:pt>
                <c:pt idx="6908">
                  <c:v>102.9</c:v>
                </c:pt>
                <c:pt idx="6909">
                  <c:v>102.8</c:v>
                </c:pt>
                <c:pt idx="6910">
                  <c:v>102.8</c:v>
                </c:pt>
                <c:pt idx="6911">
                  <c:v>102.8</c:v>
                </c:pt>
                <c:pt idx="6912">
                  <c:v>102.9</c:v>
                </c:pt>
                <c:pt idx="6913">
                  <c:v>103</c:v>
                </c:pt>
                <c:pt idx="6914">
                  <c:v>103</c:v>
                </c:pt>
                <c:pt idx="6915">
                  <c:v>103.1</c:v>
                </c:pt>
                <c:pt idx="6916">
                  <c:v>103.3</c:v>
                </c:pt>
                <c:pt idx="6917">
                  <c:v>103.4</c:v>
                </c:pt>
                <c:pt idx="6918">
                  <c:v>103.6</c:v>
                </c:pt>
                <c:pt idx="6919">
                  <c:v>103.7</c:v>
                </c:pt>
                <c:pt idx="6920">
                  <c:v>103.9</c:v>
                </c:pt>
                <c:pt idx="6921">
                  <c:v>104.1</c:v>
                </c:pt>
                <c:pt idx="6922">
                  <c:v>104.3</c:v>
                </c:pt>
                <c:pt idx="6923">
                  <c:v>104.5</c:v>
                </c:pt>
                <c:pt idx="6924">
                  <c:v>104.6</c:v>
                </c:pt>
                <c:pt idx="6925">
                  <c:v>104.8</c:v>
                </c:pt>
                <c:pt idx="6926">
                  <c:v>104.9</c:v>
                </c:pt>
                <c:pt idx="6927">
                  <c:v>105</c:v>
                </c:pt>
                <c:pt idx="6928">
                  <c:v>105.1</c:v>
                </c:pt>
                <c:pt idx="6929">
                  <c:v>105.1</c:v>
                </c:pt>
                <c:pt idx="6930">
                  <c:v>105.2</c:v>
                </c:pt>
                <c:pt idx="6931">
                  <c:v>105.2</c:v>
                </c:pt>
                <c:pt idx="6932">
                  <c:v>105.1</c:v>
                </c:pt>
                <c:pt idx="6933">
                  <c:v>105.1</c:v>
                </c:pt>
                <c:pt idx="6934">
                  <c:v>105</c:v>
                </c:pt>
                <c:pt idx="6935">
                  <c:v>105</c:v>
                </c:pt>
                <c:pt idx="6936">
                  <c:v>104.8</c:v>
                </c:pt>
                <c:pt idx="6937">
                  <c:v>104.7</c:v>
                </c:pt>
                <c:pt idx="6938">
                  <c:v>104.6</c:v>
                </c:pt>
                <c:pt idx="6939">
                  <c:v>104.5</c:v>
                </c:pt>
                <c:pt idx="6940">
                  <c:v>104.2</c:v>
                </c:pt>
                <c:pt idx="6941">
                  <c:v>104</c:v>
                </c:pt>
                <c:pt idx="6942">
                  <c:v>103.8</c:v>
                </c:pt>
                <c:pt idx="6943">
                  <c:v>103.6</c:v>
                </c:pt>
                <c:pt idx="6944">
                  <c:v>103.4</c:v>
                </c:pt>
                <c:pt idx="6945">
                  <c:v>103.3</c:v>
                </c:pt>
                <c:pt idx="6946">
                  <c:v>103.2</c:v>
                </c:pt>
                <c:pt idx="6947">
                  <c:v>103.2</c:v>
                </c:pt>
                <c:pt idx="6948">
                  <c:v>103.1</c:v>
                </c:pt>
                <c:pt idx="6949">
                  <c:v>103.1</c:v>
                </c:pt>
                <c:pt idx="6950">
                  <c:v>103.1</c:v>
                </c:pt>
                <c:pt idx="6951">
                  <c:v>103.1</c:v>
                </c:pt>
                <c:pt idx="6952">
                  <c:v>103.1</c:v>
                </c:pt>
                <c:pt idx="6953">
                  <c:v>103.1</c:v>
                </c:pt>
                <c:pt idx="6954">
                  <c:v>103.2</c:v>
                </c:pt>
                <c:pt idx="6955">
                  <c:v>103.3</c:v>
                </c:pt>
                <c:pt idx="6956">
                  <c:v>103.4</c:v>
                </c:pt>
                <c:pt idx="6957">
                  <c:v>103.5</c:v>
                </c:pt>
                <c:pt idx="6958">
                  <c:v>103.7</c:v>
                </c:pt>
                <c:pt idx="6959">
                  <c:v>103.8</c:v>
                </c:pt>
                <c:pt idx="6960">
                  <c:v>104</c:v>
                </c:pt>
                <c:pt idx="6961">
                  <c:v>104.2</c:v>
                </c:pt>
                <c:pt idx="6962">
                  <c:v>104.3</c:v>
                </c:pt>
                <c:pt idx="6963">
                  <c:v>104.5</c:v>
                </c:pt>
                <c:pt idx="6964">
                  <c:v>104.8</c:v>
                </c:pt>
                <c:pt idx="6965">
                  <c:v>104.9</c:v>
                </c:pt>
                <c:pt idx="6966">
                  <c:v>105</c:v>
                </c:pt>
                <c:pt idx="6967">
                  <c:v>105.1</c:v>
                </c:pt>
                <c:pt idx="6968">
                  <c:v>105.2</c:v>
                </c:pt>
                <c:pt idx="6969">
                  <c:v>105.3</c:v>
                </c:pt>
                <c:pt idx="6970">
                  <c:v>105.4</c:v>
                </c:pt>
                <c:pt idx="6971">
                  <c:v>105.4</c:v>
                </c:pt>
                <c:pt idx="6972">
                  <c:v>105.4</c:v>
                </c:pt>
                <c:pt idx="6973">
                  <c:v>105.3</c:v>
                </c:pt>
                <c:pt idx="6974">
                  <c:v>105.3</c:v>
                </c:pt>
                <c:pt idx="6975">
                  <c:v>105.2</c:v>
                </c:pt>
                <c:pt idx="6976">
                  <c:v>105.1</c:v>
                </c:pt>
                <c:pt idx="6977">
                  <c:v>105</c:v>
                </c:pt>
                <c:pt idx="6978">
                  <c:v>104.9</c:v>
                </c:pt>
                <c:pt idx="6979">
                  <c:v>104.7</c:v>
                </c:pt>
                <c:pt idx="6980">
                  <c:v>104.5</c:v>
                </c:pt>
                <c:pt idx="6981">
                  <c:v>104.3</c:v>
                </c:pt>
                <c:pt idx="6982">
                  <c:v>104.1</c:v>
                </c:pt>
                <c:pt idx="6983">
                  <c:v>104</c:v>
                </c:pt>
                <c:pt idx="6984">
                  <c:v>103.8</c:v>
                </c:pt>
                <c:pt idx="6985">
                  <c:v>103.7</c:v>
                </c:pt>
                <c:pt idx="6986">
                  <c:v>103.6</c:v>
                </c:pt>
                <c:pt idx="6987">
                  <c:v>103.5</c:v>
                </c:pt>
                <c:pt idx="6988">
                  <c:v>103.3</c:v>
                </c:pt>
                <c:pt idx="6989">
                  <c:v>103.3</c:v>
                </c:pt>
                <c:pt idx="6990">
                  <c:v>103.2</c:v>
                </c:pt>
                <c:pt idx="6991">
                  <c:v>103.2</c:v>
                </c:pt>
                <c:pt idx="6992">
                  <c:v>103.3</c:v>
                </c:pt>
                <c:pt idx="6993">
                  <c:v>103.3</c:v>
                </c:pt>
                <c:pt idx="6994">
                  <c:v>103.3</c:v>
                </c:pt>
                <c:pt idx="6995">
                  <c:v>103.4</c:v>
                </c:pt>
                <c:pt idx="6996">
                  <c:v>103.5</c:v>
                </c:pt>
                <c:pt idx="6997">
                  <c:v>103.6</c:v>
                </c:pt>
                <c:pt idx="6998">
                  <c:v>103.7</c:v>
                </c:pt>
                <c:pt idx="6999">
                  <c:v>103.9</c:v>
                </c:pt>
                <c:pt idx="7000">
                  <c:v>104</c:v>
                </c:pt>
                <c:pt idx="7001">
                  <c:v>104.2</c:v>
                </c:pt>
                <c:pt idx="7002">
                  <c:v>104.4</c:v>
                </c:pt>
                <c:pt idx="7003">
                  <c:v>104.7</c:v>
                </c:pt>
                <c:pt idx="7004">
                  <c:v>104.9</c:v>
                </c:pt>
                <c:pt idx="7005">
                  <c:v>105</c:v>
                </c:pt>
                <c:pt idx="7006">
                  <c:v>105.2</c:v>
                </c:pt>
                <c:pt idx="7007">
                  <c:v>105.3</c:v>
                </c:pt>
                <c:pt idx="7008">
                  <c:v>105.4</c:v>
                </c:pt>
                <c:pt idx="7009">
                  <c:v>105.5</c:v>
                </c:pt>
                <c:pt idx="7010">
                  <c:v>105.6</c:v>
                </c:pt>
                <c:pt idx="7011">
                  <c:v>105.6</c:v>
                </c:pt>
                <c:pt idx="7012">
                  <c:v>105.6</c:v>
                </c:pt>
                <c:pt idx="7013">
                  <c:v>105.6</c:v>
                </c:pt>
                <c:pt idx="7014">
                  <c:v>105.5</c:v>
                </c:pt>
                <c:pt idx="7015">
                  <c:v>105.4</c:v>
                </c:pt>
                <c:pt idx="7016">
                  <c:v>105.3</c:v>
                </c:pt>
                <c:pt idx="7017">
                  <c:v>105.2</c:v>
                </c:pt>
                <c:pt idx="7018">
                  <c:v>105.1</c:v>
                </c:pt>
                <c:pt idx="7019">
                  <c:v>105</c:v>
                </c:pt>
                <c:pt idx="7020">
                  <c:v>104.8</c:v>
                </c:pt>
                <c:pt idx="7021">
                  <c:v>104.7</c:v>
                </c:pt>
                <c:pt idx="7022">
                  <c:v>104.5</c:v>
                </c:pt>
                <c:pt idx="7023">
                  <c:v>104.4</c:v>
                </c:pt>
                <c:pt idx="7024">
                  <c:v>104.2</c:v>
                </c:pt>
                <c:pt idx="7025">
                  <c:v>104</c:v>
                </c:pt>
                <c:pt idx="7026">
                  <c:v>103.9</c:v>
                </c:pt>
                <c:pt idx="7027">
                  <c:v>103.7</c:v>
                </c:pt>
                <c:pt idx="7028">
                  <c:v>103.6</c:v>
                </c:pt>
                <c:pt idx="7029">
                  <c:v>103.5</c:v>
                </c:pt>
                <c:pt idx="7030">
                  <c:v>103.4</c:v>
                </c:pt>
                <c:pt idx="7031">
                  <c:v>103.4</c:v>
                </c:pt>
                <c:pt idx="7032">
                  <c:v>103.4</c:v>
                </c:pt>
                <c:pt idx="7033">
                  <c:v>103.4</c:v>
                </c:pt>
                <c:pt idx="7034">
                  <c:v>103.4</c:v>
                </c:pt>
                <c:pt idx="7035">
                  <c:v>103.5</c:v>
                </c:pt>
                <c:pt idx="7036">
                  <c:v>103.6</c:v>
                </c:pt>
                <c:pt idx="7037">
                  <c:v>103.7</c:v>
                </c:pt>
                <c:pt idx="7038">
                  <c:v>103.9</c:v>
                </c:pt>
                <c:pt idx="7039">
                  <c:v>104.1</c:v>
                </c:pt>
                <c:pt idx="7040">
                  <c:v>104.2</c:v>
                </c:pt>
                <c:pt idx="7041">
                  <c:v>104.4</c:v>
                </c:pt>
                <c:pt idx="7042">
                  <c:v>104.5</c:v>
                </c:pt>
                <c:pt idx="7043">
                  <c:v>104.7</c:v>
                </c:pt>
                <c:pt idx="7044">
                  <c:v>104.9</c:v>
                </c:pt>
                <c:pt idx="7045">
                  <c:v>105.1</c:v>
                </c:pt>
                <c:pt idx="7046">
                  <c:v>105.3</c:v>
                </c:pt>
                <c:pt idx="7047">
                  <c:v>105.4</c:v>
                </c:pt>
                <c:pt idx="7048">
                  <c:v>105.6</c:v>
                </c:pt>
                <c:pt idx="7049">
                  <c:v>105.7</c:v>
                </c:pt>
                <c:pt idx="7050">
                  <c:v>105.7</c:v>
                </c:pt>
                <c:pt idx="7051">
                  <c:v>105.8</c:v>
                </c:pt>
                <c:pt idx="7052">
                  <c:v>105.8</c:v>
                </c:pt>
                <c:pt idx="7053">
                  <c:v>105.8</c:v>
                </c:pt>
                <c:pt idx="7054">
                  <c:v>105.7</c:v>
                </c:pt>
                <c:pt idx="7055">
                  <c:v>105.7</c:v>
                </c:pt>
                <c:pt idx="7056">
                  <c:v>105.6</c:v>
                </c:pt>
                <c:pt idx="7057">
                  <c:v>105.5</c:v>
                </c:pt>
                <c:pt idx="7058">
                  <c:v>105.4</c:v>
                </c:pt>
                <c:pt idx="7059">
                  <c:v>105.3</c:v>
                </c:pt>
                <c:pt idx="7060">
                  <c:v>105.2</c:v>
                </c:pt>
                <c:pt idx="7061">
                  <c:v>105</c:v>
                </c:pt>
                <c:pt idx="7062">
                  <c:v>104.9</c:v>
                </c:pt>
                <c:pt idx="7063">
                  <c:v>104.7</c:v>
                </c:pt>
                <c:pt idx="7064">
                  <c:v>104.5</c:v>
                </c:pt>
                <c:pt idx="7065">
                  <c:v>104.3</c:v>
                </c:pt>
                <c:pt idx="7066">
                  <c:v>104.1</c:v>
                </c:pt>
                <c:pt idx="7067">
                  <c:v>103.9</c:v>
                </c:pt>
                <c:pt idx="7068">
                  <c:v>103.8</c:v>
                </c:pt>
                <c:pt idx="7069">
                  <c:v>103.7</c:v>
                </c:pt>
                <c:pt idx="7070">
                  <c:v>103.6</c:v>
                </c:pt>
                <c:pt idx="7071">
                  <c:v>103.6</c:v>
                </c:pt>
                <c:pt idx="7072">
                  <c:v>103.6</c:v>
                </c:pt>
                <c:pt idx="7073">
                  <c:v>103.6</c:v>
                </c:pt>
                <c:pt idx="7074">
                  <c:v>103.7</c:v>
                </c:pt>
                <c:pt idx="7075">
                  <c:v>103.8</c:v>
                </c:pt>
                <c:pt idx="7076">
                  <c:v>103.9</c:v>
                </c:pt>
                <c:pt idx="7077">
                  <c:v>104</c:v>
                </c:pt>
                <c:pt idx="7078">
                  <c:v>104</c:v>
                </c:pt>
                <c:pt idx="7079">
                  <c:v>104.1</c:v>
                </c:pt>
                <c:pt idx="7080">
                  <c:v>104.2</c:v>
                </c:pt>
                <c:pt idx="7081">
                  <c:v>104.3</c:v>
                </c:pt>
                <c:pt idx="7082">
                  <c:v>104.5</c:v>
                </c:pt>
                <c:pt idx="7083">
                  <c:v>104.7</c:v>
                </c:pt>
                <c:pt idx="7084">
                  <c:v>105</c:v>
                </c:pt>
                <c:pt idx="7085">
                  <c:v>105.2</c:v>
                </c:pt>
                <c:pt idx="7086">
                  <c:v>105.4</c:v>
                </c:pt>
                <c:pt idx="7087">
                  <c:v>105.6</c:v>
                </c:pt>
                <c:pt idx="7088">
                  <c:v>105.7</c:v>
                </c:pt>
                <c:pt idx="7089">
                  <c:v>105.8</c:v>
                </c:pt>
                <c:pt idx="7090">
                  <c:v>105.9</c:v>
                </c:pt>
                <c:pt idx="7091">
                  <c:v>105.9</c:v>
                </c:pt>
                <c:pt idx="7092">
                  <c:v>106</c:v>
                </c:pt>
                <c:pt idx="7093">
                  <c:v>106</c:v>
                </c:pt>
                <c:pt idx="7094">
                  <c:v>106</c:v>
                </c:pt>
                <c:pt idx="7095">
                  <c:v>105.9</c:v>
                </c:pt>
                <c:pt idx="7096">
                  <c:v>105.8</c:v>
                </c:pt>
                <c:pt idx="7097">
                  <c:v>105.8</c:v>
                </c:pt>
                <c:pt idx="7098">
                  <c:v>105.7</c:v>
                </c:pt>
                <c:pt idx="7099">
                  <c:v>105.6</c:v>
                </c:pt>
                <c:pt idx="7100">
                  <c:v>105.4</c:v>
                </c:pt>
                <c:pt idx="7101">
                  <c:v>105.3</c:v>
                </c:pt>
                <c:pt idx="7102">
                  <c:v>105.2</c:v>
                </c:pt>
                <c:pt idx="7103">
                  <c:v>105</c:v>
                </c:pt>
                <c:pt idx="7104">
                  <c:v>104.8</c:v>
                </c:pt>
                <c:pt idx="7105">
                  <c:v>104.7</c:v>
                </c:pt>
                <c:pt idx="7106">
                  <c:v>104.5</c:v>
                </c:pt>
                <c:pt idx="7107">
                  <c:v>104.4</c:v>
                </c:pt>
                <c:pt idx="7108">
                  <c:v>104.2</c:v>
                </c:pt>
                <c:pt idx="7109">
                  <c:v>104</c:v>
                </c:pt>
                <c:pt idx="7110">
                  <c:v>103.9</c:v>
                </c:pt>
                <c:pt idx="7111">
                  <c:v>103.8</c:v>
                </c:pt>
                <c:pt idx="7112">
                  <c:v>103.7</c:v>
                </c:pt>
                <c:pt idx="7113">
                  <c:v>103.7</c:v>
                </c:pt>
                <c:pt idx="7114">
                  <c:v>103.8</c:v>
                </c:pt>
                <c:pt idx="7115">
                  <c:v>103.9</c:v>
                </c:pt>
                <c:pt idx="7116">
                  <c:v>103.9</c:v>
                </c:pt>
                <c:pt idx="7117">
                  <c:v>104</c:v>
                </c:pt>
                <c:pt idx="7118">
                  <c:v>104.1</c:v>
                </c:pt>
                <c:pt idx="7119">
                  <c:v>104.2</c:v>
                </c:pt>
                <c:pt idx="7120">
                  <c:v>104.4</c:v>
                </c:pt>
                <c:pt idx="7121">
                  <c:v>104.6</c:v>
                </c:pt>
                <c:pt idx="7122">
                  <c:v>104.7</c:v>
                </c:pt>
                <c:pt idx="7123">
                  <c:v>104.9</c:v>
                </c:pt>
                <c:pt idx="7124">
                  <c:v>105.1</c:v>
                </c:pt>
                <c:pt idx="7125">
                  <c:v>105.3</c:v>
                </c:pt>
                <c:pt idx="7126">
                  <c:v>105.4</c:v>
                </c:pt>
                <c:pt idx="7127">
                  <c:v>105.6</c:v>
                </c:pt>
                <c:pt idx="7128">
                  <c:v>105.8</c:v>
                </c:pt>
                <c:pt idx="7129">
                  <c:v>105.9</c:v>
                </c:pt>
                <c:pt idx="7130">
                  <c:v>106</c:v>
                </c:pt>
                <c:pt idx="7131">
                  <c:v>106</c:v>
                </c:pt>
                <c:pt idx="7132">
                  <c:v>106.1</c:v>
                </c:pt>
                <c:pt idx="7133">
                  <c:v>106.1</c:v>
                </c:pt>
                <c:pt idx="7134">
                  <c:v>106.2</c:v>
                </c:pt>
                <c:pt idx="7135">
                  <c:v>106.3</c:v>
                </c:pt>
                <c:pt idx="7136">
                  <c:v>106.3</c:v>
                </c:pt>
                <c:pt idx="7137">
                  <c:v>106.2</c:v>
                </c:pt>
                <c:pt idx="7138">
                  <c:v>106</c:v>
                </c:pt>
                <c:pt idx="7139">
                  <c:v>105.8</c:v>
                </c:pt>
                <c:pt idx="7140">
                  <c:v>105.7</c:v>
                </c:pt>
                <c:pt idx="7141">
                  <c:v>105.5</c:v>
                </c:pt>
                <c:pt idx="7142">
                  <c:v>105.3</c:v>
                </c:pt>
                <c:pt idx="7143">
                  <c:v>105.2</c:v>
                </c:pt>
                <c:pt idx="7144">
                  <c:v>105</c:v>
                </c:pt>
                <c:pt idx="7145">
                  <c:v>104.9</c:v>
                </c:pt>
                <c:pt idx="7146">
                  <c:v>104.8</c:v>
                </c:pt>
                <c:pt idx="7147">
                  <c:v>104.6</c:v>
                </c:pt>
                <c:pt idx="7148">
                  <c:v>104.5</c:v>
                </c:pt>
                <c:pt idx="7149">
                  <c:v>104.4</c:v>
                </c:pt>
                <c:pt idx="7150">
                  <c:v>104.2</c:v>
                </c:pt>
                <c:pt idx="7151">
                  <c:v>104.1</c:v>
                </c:pt>
                <c:pt idx="7152">
                  <c:v>104</c:v>
                </c:pt>
                <c:pt idx="7153">
                  <c:v>104</c:v>
                </c:pt>
                <c:pt idx="7154">
                  <c:v>104</c:v>
                </c:pt>
                <c:pt idx="7155">
                  <c:v>104</c:v>
                </c:pt>
                <c:pt idx="7156">
                  <c:v>104.1</c:v>
                </c:pt>
                <c:pt idx="7157">
                  <c:v>104.2</c:v>
                </c:pt>
                <c:pt idx="7158">
                  <c:v>104.3</c:v>
                </c:pt>
                <c:pt idx="7159">
                  <c:v>104.4</c:v>
                </c:pt>
                <c:pt idx="7160">
                  <c:v>104.5</c:v>
                </c:pt>
                <c:pt idx="7161">
                  <c:v>104.6</c:v>
                </c:pt>
                <c:pt idx="7162">
                  <c:v>104.8</c:v>
                </c:pt>
                <c:pt idx="7163">
                  <c:v>104.9</c:v>
                </c:pt>
                <c:pt idx="7164">
                  <c:v>105.1</c:v>
                </c:pt>
                <c:pt idx="7165">
                  <c:v>105.3</c:v>
                </c:pt>
                <c:pt idx="7166">
                  <c:v>105.5</c:v>
                </c:pt>
                <c:pt idx="7167">
                  <c:v>105.7</c:v>
                </c:pt>
                <c:pt idx="7168">
                  <c:v>105.9</c:v>
                </c:pt>
                <c:pt idx="7169">
                  <c:v>106</c:v>
                </c:pt>
                <c:pt idx="7170">
                  <c:v>106.1</c:v>
                </c:pt>
                <c:pt idx="7171">
                  <c:v>106.3</c:v>
                </c:pt>
                <c:pt idx="7172">
                  <c:v>106.4</c:v>
                </c:pt>
                <c:pt idx="7173">
                  <c:v>106.4</c:v>
                </c:pt>
                <c:pt idx="7174">
                  <c:v>106.5</c:v>
                </c:pt>
                <c:pt idx="7175">
                  <c:v>106.4</c:v>
                </c:pt>
                <c:pt idx="7176">
                  <c:v>106.4</c:v>
                </c:pt>
                <c:pt idx="7177">
                  <c:v>106.3</c:v>
                </c:pt>
                <c:pt idx="7178">
                  <c:v>106.2</c:v>
                </c:pt>
                <c:pt idx="7179">
                  <c:v>106.1</c:v>
                </c:pt>
                <c:pt idx="7180">
                  <c:v>106</c:v>
                </c:pt>
                <c:pt idx="7181">
                  <c:v>105.9</c:v>
                </c:pt>
                <c:pt idx="7182">
                  <c:v>105.8</c:v>
                </c:pt>
                <c:pt idx="7183">
                  <c:v>105.6</c:v>
                </c:pt>
                <c:pt idx="7184">
                  <c:v>105.4</c:v>
                </c:pt>
                <c:pt idx="7185">
                  <c:v>105.2</c:v>
                </c:pt>
                <c:pt idx="7186">
                  <c:v>105</c:v>
                </c:pt>
                <c:pt idx="7187">
                  <c:v>104.8</c:v>
                </c:pt>
                <c:pt idx="7188">
                  <c:v>104.7</c:v>
                </c:pt>
                <c:pt idx="7189">
                  <c:v>104.6</c:v>
                </c:pt>
                <c:pt idx="7190">
                  <c:v>104.5</c:v>
                </c:pt>
                <c:pt idx="7191">
                  <c:v>104.4</c:v>
                </c:pt>
                <c:pt idx="7192">
                  <c:v>104.3</c:v>
                </c:pt>
                <c:pt idx="7193">
                  <c:v>104.3</c:v>
                </c:pt>
                <c:pt idx="7194">
                  <c:v>104.2</c:v>
                </c:pt>
                <c:pt idx="7195">
                  <c:v>104.2</c:v>
                </c:pt>
                <c:pt idx="7196">
                  <c:v>104.2</c:v>
                </c:pt>
                <c:pt idx="7197">
                  <c:v>104.3</c:v>
                </c:pt>
                <c:pt idx="7198">
                  <c:v>104.3</c:v>
                </c:pt>
                <c:pt idx="7199">
                  <c:v>104.4</c:v>
                </c:pt>
                <c:pt idx="7200">
                  <c:v>104.6</c:v>
                </c:pt>
                <c:pt idx="7201">
                  <c:v>104.7</c:v>
                </c:pt>
                <c:pt idx="7202">
                  <c:v>104.9</c:v>
                </c:pt>
                <c:pt idx="7203">
                  <c:v>105.1</c:v>
                </c:pt>
                <c:pt idx="7204">
                  <c:v>105.3</c:v>
                </c:pt>
                <c:pt idx="7205">
                  <c:v>105.4</c:v>
                </c:pt>
                <c:pt idx="7206">
                  <c:v>105.6</c:v>
                </c:pt>
                <c:pt idx="7207">
                  <c:v>105.8</c:v>
                </c:pt>
                <c:pt idx="7208">
                  <c:v>105.9</c:v>
                </c:pt>
                <c:pt idx="7209">
                  <c:v>106.1</c:v>
                </c:pt>
                <c:pt idx="7210">
                  <c:v>106.2</c:v>
                </c:pt>
                <c:pt idx="7211">
                  <c:v>106.3</c:v>
                </c:pt>
                <c:pt idx="7212">
                  <c:v>106.4</c:v>
                </c:pt>
                <c:pt idx="7213">
                  <c:v>106.5</c:v>
                </c:pt>
                <c:pt idx="7214">
                  <c:v>106.6</c:v>
                </c:pt>
                <c:pt idx="7215">
                  <c:v>106.6</c:v>
                </c:pt>
                <c:pt idx="7216">
                  <c:v>106.6</c:v>
                </c:pt>
                <c:pt idx="7217">
                  <c:v>106.5</c:v>
                </c:pt>
                <c:pt idx="7218">
                  <c:v>106.4</c:v>
                </c:pt>
                <c:pt idx="7219">
                  <c:v>106.4</c:v>
                </c:pt>
                <c:pt idx="7220">
                  <c:v>106.3</c:v>
                </c:pt>
                <c:pt idx="7221">
                  <c:v>106.2</c:v>
                </c:pt>
                <c:pt idx="7222">
                  <c:v>106</c:v>
                </c:pt>
                <c:pt idx="7223">
                  <c:v>105.9</c:v>
                </c:pt>
                <c:pt idx="7224">
                  <c:v>105.8</c:v>
                </c:pt>
                <c:pt idx="7225">
                  <c:v>105.6</c:v>
                </c:pt>
                <c:pt idx="7226">
                  <c:v>105.4</c:v>
                </c:pt>
                <c:pt idx="7227">
                  <c:v>105.2</c:v>
                </c:pt>
                <c:pt idx="7228">
                  <c:v>105.1</c:v>
                </c:pt>
                <c:pt idx="7229">
                  <c:v>105</c:v>
                </c:pt>
                <c:pt idx="7230">
                  <c:v>104.8</c:v>
                </c:pt>
                <c:pt idx="7231">
                  <c:v>104.6</c:v>
                </c:pt>
                <c:pt idx="7232">
                  <c:v>104.5</c:v>
                </c:pt>
                <c:pt idx="7233">
                  <c:v>104.5</c:v>
                </c:pt>
                <c:pt idx="7234">
                  <c:v>104.4</c:v>
                </c:pt>
                <c:pt idx="7235">
                  <c:v>104.4</c:v>
                </c:pt>
                <c:pt idx="7236">
                  <c:v>104.4</c:v>
                </c:pt>
                <c:pt idx="7237">
                  <c:v>104.4</c:v>
                </c:pt>
                <c:pt idx="7238">
                  <c:v>104.5</c:v>
                </c:pt>
                <c:pt idx="7239">
                  <c:v>104.6</c:v>
                </c:pt>
                <c:pt idx="7240">
                  <c:v>104.7</c:v>
                </c:pt>
                <c:pt idx="7241">
                  <c:v>104.9</c:v>
                </c:pt>
                <c:pt idx="7242">
                  <c:v>105</c:v>
                </c:pt>
                <c:pt idx="7243">
                  <c:v>105.1</c:v>
                </c:pt>
                <c:pt idx="7244">
                  <c:v>105.3</c:v>
                </c:pt>
                <c:pt idx="7245">
                  <c:v>105.5</c:v>
                </c:pt>
                <c:pt idx="7246">
                  <c:v>105.7</c:v>
                </c:pt>
                <c:pt idx="7247">
                  <c:v>105.9</c:v>
                </c:pt>
                <c:pt idx="7248">
                  <c:v>106</c:v>
                </c:pt>
                <c:pt idx="7249">
                  <c:v>106.2</c:v>
                </c:pt>
                <c:pt idx="7250">
                  <c:v>106.3</c:v>
                </c:pt>
                <c:pt idx="7251">
                  <c:v>106.5</c:v>
                </c:pt>
                <c:pt idx="7252">
                  <c:v>106.6</c:v>
                </c:pt>
                <c:pt idx="7253">
                  <c:v>106.7</c:v>
                </c:pt>
                <c:pt idx="7254">
                  <c:v>106.7</c:v>
                </c:pt>
                <c:pt idx="7255">
                  <c:v>106.8</c:v>
                </c:pt>
                <c:pt idx="7256">
                  <c:v>106.8</c:v>
                </c:pt>
                <c:pt idx="7257">
                  <c:v>106.8</c:v>
                </c:pt>
                <c:pt idx="7258">
                  <c:v>106.7</c:v>
                </c:pt>
                <c:pt idx="7259">
                  <c:v>106.7</c:v>
                </c:pt>
                <c:pt idx="7260">
                  <c:v>106.6</c:v>
                </c:pt>
                <c:pt idx="7261">
                  <c:v>106.4</c:v>
                </c:pt>
                <c:pt idx="7262">
                  <c:v>106.3</c:v>
                </c:pt>
                <c:pt idx="7263">
                  <c:v>106.2</c:v>
                </c:pt>
                <c:pt idx="7264">
                  <c:v>106</c:v>
                </c:pt>
                <c:pt idx="7265">
                  <c:v>105.9</c:v>
                </c:pt>
                <c:pt idx="7266">
                  <c:v>105.7</c:v>
                </c:pt>
                <c:pt idx="7267">
                  <c:v>105.5</c:v>
                </c:pt>
                <c:pt idx="7268">
                  <c:v>105.3</c:v>
                </c:pt>
                <c:pt idx="7269">
                  <c:v>105.2</c:v>
                </c:pt>
                <c:pt idx="7270">
                  <c:v>105</c:v>
                </c:pt>
                <c:pt idx="7271">
                  <c:v>104.9</c:v>
                </c:pt>
                <c:pt idx="7272">
                  <c:v>104.8</c:v>
                </c:pt>
                <c:pt idx="7273">
                  <c:v>104.7</c:v>
                </c:pt>
                <c:pt idx="7274">
                  <c:v>104.7</c:v>
                </c:pt>
                <c:pt idx="7275">
                  <c:v>104.6</c:v>
                </c:pt>
                <c:pt idx="7276">
                  <c:v>104.6</c:v>
                </c:pt>
                <c:pt idx="7277">
                  <c:v>104.6</c:v>
                </c:pt>
                <c:pt idx="7278">
                  <c:v>104.7</c:v>
                </c:pt>
                <c:pt idx="7279">
                  <c:v>104.8</c:v>
                </c:pt>
                <c:pt idx="7280">
                  <c:v>104.9</c:v>
                </c:pt>
                <c:pt idx="7281">
                  <c:v>105</c:v>
                </c:pt>
                <c:pt idx="7282">
                  <c:v>105.1</c:v>
                </c:pt>
                <c:pt idx="7283">
                  <c:v>105.2</c:v>
                </c:pt>
                <c:pt idx="7284">
                  <c:v>105.4</c:v>
                </c:pt>
                <c:pt idx="7285">
                  <c:v>105.6</c:v>
                </c:pt>
                <c:pt idx="7286">
                  <c:v>105.7</c:v>
                </c:pt>
                <c:pt idx="7287">
                  <c:v>105.9</c:v>
                </c:pt>
                <c:pt idx="7288">
                  <c:v>106.1</c:v>
                </c:pt>
                <c:pt idx="7289">
                  <c:v>106.3</c:v>
                </c:pt>
                <c:pt idx="7290">
                  <c:v>106.5</c:v>
                </c:pt>
                <c:pt idx="7291">
                  <c:v>106.6</c:v>
                </c:pt>
                <c:pt idx="7292">
                  <c:v>106.7</c:v>
                </c:pt>
                <c:pt idx="7293">
                  <c:v>106.8</c:v>
                </c:pt>
                <c:pt idx="7294">
                  <c:v>106.9</c:v>
                </c:pt>
                <c:pt idx="7295">
                  <c:v>107</c:v>
                </c:pt>
                <c:pt idx="7296">
                  <c:v>107</c:v>
                </c:pt>
                <c:pt idx="7297">
                  <c:v>107</c:v>
                </c:pt>
                <c:pt idx="7298">
                  <c:v>107</c:v>
                </c:pt>
                <c:pt idx="7299">
                  <c:v>106.9</c:v>
                </c:pt>
                <c:pt idx="7300">
                  <c:v>106.8</c:v>
                </c:pt>
                <c:pt idx="7301">
                  <c:v>106.7</c:v>
                </c:pt>
                <c:pt idx="7302">
                  <c:v>106.5</c:v>
                </c:pt>
                <c:pt idx="7303">
                  <c:v>106.4</c:v>
                </c:pt>
                <c:pt idx="7304">
                  <c:v>106.3</c:v>
                </c:pt>
                <c:pt idx="7305">
                  <c:v>106.2</c:v>
                </c:pt>
                <c:pt idx="7306">
                  <c:v>106</c:v>
                </c:pt>
                <c:pt idx="7307">
                  <c:v>105.9</c:v>
                </c:pt>
                <c:pt idx="7308">
                  <c:v>105.7</c:v>
                </c:pt>
                <c:pt idx="7309">
                  <c:v>105.5</c:v>
                </c:pt>
                <c:pt idx="7310">
                  <c:v>105.4</c:v>
                </c:pt>
                <c:pt idx="7311">
                  <c:v>105.2</c:v>
                </c:pt>
                <c:pt idx="7312">
                  <c:v>105.1</c:v>
                </c:pt>
                <c:pt idx="7313">
                  <c:v>105</c:v>
                </c:pt>
                <c:pt idx="7314">
                  <c:v>104.9</c:v>
                </c:pt>
                <c:pt idx="7315">
                  <c:v>104.8</c:v>
                </c:pt>
                <c:pt idx="7316">
                  <c:v>104.8</c:v>
                </c:pt>
                <c:pt idx="7317">
                  <c:v>104.8</c:v>
                </c:pt>
                <c:pt idx="7318">
                  <c:v>104.8</c:v>
                </c:pt>
                <c:pt idx="7319">
                  <c:v>104.8</c:v>
                </c:pt>
                <c:pt idx="7320">
                  <c:v>104.9</c:v>
                </c:pt>
                <c:pt idx="7321">
                  <c:v>105</c:v>
                </c:pt>
                <c:pt idx="7322">
                  <c:v>105.2</c:v>
                </c:pt>
                <c:pt idx="7323">
                  <c:v>105.3</c:v>
                </c:pt>
                <c:pt idx="7324">
                  <c:v>105.6</c:v>
                </c:pt>
                <c:pt idx="7325">
                  <c:v>105.8</c:v>
                </c:pt>
                <c:pt idx="7326">
                  <c:v>105.9</c:v>
                </c:pt>
                <c:pt idx="7327">
                  <c:v>106.1</c:v>
                </c:pt>
                <c:pt idx="7328">
                  <c:v>106.2</c:v>
                </c:pt>
                <c:pt idx="7329">
                  <c:v>106.3</c:v>
                </c:pt>
                <c:pt idx="7330">
                  <c:v>106.5</c:v>
                </c:pt>
                <c:pt idx="7331">
                  <c:v>106.6</c:v>
                </c:pt>
                <c:pt idx="7332">
                  <c:v>106.8</c:v>
                </c:pt>
                <c:pt idx="7333">
                  <c:v>106.9</c:v>
                </c:pt>
                <c:pt idx="7334">
                  <c:v>107</c:v>
                </c:pt>
                <c:pt idx="7335">
                  <c:v>107.1</c:v>
                </c:pt>
                <c:pt idx="7336">
                  <c:v>107.2</c:v>
                </c:pt>
                <c:pt idx="7337">
                  <c:v>107.2</c:v>
                </c:pt>
                <c:pt idx="7338">
                  <c:v>107.2</c:v>
                </c:pt>
                <c:pt idx="7339">
                  <c:v>107.2</c:v>
                </c:pt>
                <c:pt idx="7340">
                  <c:v>107.1</c:v>
                </c:pt>
                <c:pt idx="7341">
                  <c:v>107</c:v>
                </c:pt>
                <c:pt idx="7342">
                  <c:v>106.9</c:v>
                </c:pt>
                <c:pt idx="7343">
                  <c:v>106.8</c:v>
                </c:pt>
                <c:pt idx="7344">
                  <c:v>106.6</c:v>
                </c:pt>
                <c:pt idx="7345">
                  <c:v>106.4</c:v>
                </c:pt>
                <c:pt idx="7346">
                  <c:v>106.2</c:v>
                </c:pt>
                <c:pt idx="7347">
                  <c:v>106</c:v>
                </c:pt>
                <c:pt idx="7348">
                  <c:v>105.9</c:v>
                </c:pt>
                <c:pt idx="7349">
                  <c:v>105.8</c:v>
                </c:pt>
                <c:pt idx="7350">
                  <c:v>105.7</c:v>
                </c:pt>
                <c:pt idx="7351">
                  <c:v>105.5</c:v>
                </c:pt>
                <c:pt idx="7352">
                  <c:v>105.4</c:v>
                </c:pt>
                <c:pt idx="7353">
                  <c:v>105.3</c:v>
                </c:pt>
                <c:pt idx="7354">
                  <c:v>105.2</c:v>
                </c:pt>
                <c:pt idx="7355">
                  <c:v>105.1</c:v>
                </c:pt>
                <c:pt idx="7356">
                  <c:v>105</c:v>
                </c:pt>
                <c:pt idx="7357">
                  <c:v>105</c:v>
                </c:pt>
                <c:pt idx="7358">
                  <c:v>105</c:v>
                </c:pt>
                <c:pt idx="7359">
                  <c:v>105</c:v>
                </c:pt>
                <c:pt idx="7360">
                  <c:v>105.1</c:v>
                </c:pt>
                <c:pt idx="7361">
                  <c:v>105.2</c:v>
                </c:pt>
                <c:pt idx="7362">
                  <c:v>105.3</c:v>
                </c:pt>
                <c:pt idx="7363">
                  <c:v>105.4</c:v>
                </c:pt>
                <c:pt idx="7364">
                  <c:v>105.6</c:v>
                </c:pt>
                <c:pt idx="7365">
                  <c:v>105.7</c:v>
                </c:pt>
                <c:pt idx="7366">
                  <c:v>105.9</c:v>
                </c:pt>
                <c:pt idx="7367">
                  <c:v>106.1</c:v>
                </c:pt>
                <c:pt idx="7368">
                  <c:v>106.2</c:v>
                </c:pt>
                <c:pt idx="7369">
                  <c:v>106.4</c:v>
                </c:pt>
                <c:pt idx="7370">
                  <c:v>106.6</c:v>
                </c:pt>
                <c:pt idx="7371">
                  <c:v>106.8</c:v>
                </c:pt>
                <c:pt idx="7372">
                  <c:v>106.9</c:v>
                </c:pt>
                <c:pt idx="7373">
                  <c:v>107.1</c:v>
                </c:pt>
                <c:pt idx="7374">
                  <c:v>107.2</c:v>
                </c:pt>
                <c:pt idx="7375">
                  <c:v>107.3</c:v>
                </c:pt>
                <c:pt idx="7376">
                  <c:v>107.4</c:v>
                </c:pt>
                <c:pt idx="7377">
                  <c:v>107.4</c:v>
                </c:pt>
                <c:pt idx="7378">
                  <c:v>107.4</c:v>
                </c:pt>
                <c:pt idx="7379">
                  <c:v>107.4</c:v>
                </c:pt>
                <c:pt idx="7380">
                  <c:v>107.3</c:v>
                </c:pt>
                <c:pt idx="7381">
                  <c:v>107.3</c:v>
                </c:pt>
                <c:pt idx="7382">
                  <c:v>107.1</c:v>
                </c:pt>
                <c:pt idx="7383">
                  <c:v>107</c:v>
                </c:pt>
                <c:pt idx="7384">
                  <c:v>106.9</c:v>
                </c:pt>
                <c:pt idx="7385">
                  <c:v>106.7</c:v>
                </c:pt>
                <c:pt idx="7386">
                  <c:v>106.6</c:v>
                </c:pt>
                <c:pt idx="7387">
                  <c:v>106.4</c:v>
                </c:pt>
                <c:pt idx="7388">
                  <c:v>106.3</c:v>
                </c:pt>
                <c:pt idx="7389">
                  <c:v>106.1</c:v>
                </c:pt>
                <c:pt idx="7390">
                  <c:v>106</c:v>
                </c:pt>
                <c:pt idx="7391">
                  <c:v>105.8</c:v>
                </c:pt>
                <c:pt idx="7392">
                  <c:v>105.7</c:v>
                </c:pt>
                <c:pt idx="7393">
                  <c:v>105.6</c:v>
                </c:pt>
                <c:pt idx="7394">
                  <c:v>105.4</c:v>
                </c:pt>
                <c:pt idx="7395">
                  <c:v>105.3</c:v>
                </c:pt>
                <c:pt idx="7396">
                  <c:v>105.2</c:v>
                </c:pt>
                <c:pt idx="7397">
                  <c:v>105.2</c:v>
                </c:pt>
                <c:pt idx="7398">
                  <c:v>105.2</c:v>
                </c:pt>
                <c:pt idx="7399">
                  <c:v>105.2</c:v>
                </c:pt>
                <c:pt idx="7400">
                  <c:v>105.3</c:v>
                </c:pt>
                <c:pt idx="7401">
                  <c:v>105.4</c:v>
                </c:pt>
                <c:pt idx="7402">
                  <c:v>105.5</c:v>
                </c:pt>
                <c:pt idx="7403">
                  <c:v>105.6</c:v>
                </c:pt>
                <c:pt idx="7404">
                  <c:v>105.7</c:v>
                </c:pt>
                <c:pt idx="7405">
                  <c:v>105.8</c:v>
                </c:pt>
                <c:pt idx="7406">
                  <c:v>106</c:v>
                </c:pt>
                <c:pt idx="7407">
                  <c:v>106.1</c:v>
                </c:pt>
                <c:pt idx="7408">
                  <c:v>106.3</c:v>
                </c:pt>
                <c:pt idx="7409">
                  <c:v>106.6</c:v>
                </c:pt>
                <c:pt idx="7410">
                  <c:v>106.8</c:v>
                </c:pt>
                <c:pt idx="7411">
                  <c:v>106.9</c:v>
                </c:pt>
                <c:pt idx="7412">
                  <c:v>107.1</c:v>
                </c:pt>
                <c:pt idx="7413">
                  <c:v>107.2</c:v>
                </c:pt>
                <c:pt idx="7414">
                  <c:v>107.3</c:v>
                </c:pt>
                <c:pt idx="7415">
                  <c:v>107.4</c:v>
                </c:pt>
                <c:pt idx="7416">
                  <c:v>107.5</c:v>
                </c:pt>
                <c:pt idx="7417">
                  <c:v>107.5</c:v>
                </c:pt>
                <c:pt idx="7418">
                  <c:v>107.5</c:v>
                </c:pt>
                <c:pt idx="7419">
                  <c:v>107.6</c:v>
                </c:pt>
                <c:pt idx="7420">
                  <c:v>107.5</c:v>
                </c:pt>
                <c:pt idx="7421">
                  <c:v>107.5</c:v>
                </c:pt>
                <c:pt idx="7422">
                  <c:v>107.4</c:v>
                </c:pt>
                <c:pt idx="7423">
                  <c:v>107.3</c:v>
                </c:pt>
                <c:pt idx="7424">
                  <c:v>107.2</c:v>
                </c:pt>
                <c:pt idx="7425">
                  <c:v>107.1</c:v>
                </c:pt>
                <c:pt idx="7426">
                  <c:v>106.9</c:v>
                </c:pt>
                <c:pt idx="7427">
                  <c:v>106.8</c:v>
                </c:pt>
                <c:pt idx="7428">
                  <c:v>106.6</c:v>
                </c:pt>
                <c:pt idx="7429">
                  <c:v>106.4</c:v>
                </c:pt>
                <c:pt idx="7430">
                  <c:v>106.3</c:v>
                </c:pt>
                <c:pt idx="7431">
                  <c:v>106.1</c:v>
                </c:pt>
                <c:pt idx="7432">
                  <c:v>106</c:v>
                </c:pt>
                <c:pt idx="7433">
                  <c:v>105.8</c:v>
                </c:pt>
                <c:pt idx="7434">
                  <c:v>105.7</c:v>
                </c:pt>
                <c:pt idx="7435">
                  <c:v>105.6</c:v>
                </c:pt>
                <c:pt idx="7436">
                  <c:v>105.5</c:v>
                </c:pt>
                <c:pt idx="7437">
                  <c:v>105.4</c:v>
                </c:pt>
                <c:pt idx="7438">
                  <c:v>105.4</c:v>
                </c:pt>
                <c:pt idx="7439">
                  <c:v>105.4</c:v>
                </c:pt>
                <c:pt idx="7440">
                  <c:v>105.5</c:v>
                </c:pt>
                <c:pt idx="7441">
                  <c:v>105.5</c:v>
                </c:pt>
                <c:pt idx="7442">
                  <c:v>105.6</c:v>
                </c:pt>
                <c:pt idx="7443">
                  <c:v>105.7</c:v>
                </c:pt>
                <c:pt idx="7444">
                  <c:v>105.8</c:v>
                </c:pt>
                <c:pt idx="7445">
                  <c:v>105.9</c:v>
                </c:pt>
                <c:pt idx="7446">
                  <c:v>106.1</c:v>
                </c:pt>
                <c:pt idx="7447">
                  <c:v>106.3</c:v>
                </c:pt>
                <c:pt idx="7448">
                  <c:v>106.4</c:v>
                </c:pt>
                <c:pt idx="7449">
                  <c:v>106.6</c:v>
                </c:pt>
                <c:pt idx="7450">
                  <c:v>106.8</c:v>
                </c:pt>
                <c:pt idx="7451">
                  <c:v>107</c:v>
                </c:pt>
                <c:pt idx="7452">
                  <c:v>107.2</c:v>
                </c:pt>
                <c:pt idx="7453">
                  <c:v>107.3</c:v>
                </c:pt>
                <c:pt idx="7454">
                  <c:v>107.5</c:v>
                </c:pt>
                <c:pt idx="7455">
                  <c:v>107.6</c:v>
                </c:pt>
                <c:pt idx="7456">
                  <c:v>107.7</c:v>
                </c:pt>
                <c:pt idx="7457">
                  <c:v>107.7</c:v>
                </c:pt>
                <c:pt idx="7458">
                  <c:v>107.8</c:v>
                </c:pt>
                <c:pt idx="7459">
                  <c:v>107.8</c:v>
                </c:pt>
                <c:pt idx="7460">
                  <c:v>107.8</c:v>
                </c:pt>
                <c:pt idx="7461">
                  <c:v>107.7</c:v>
                </c:pt>
                <c:pt idx="7462">
                  <c:v>107.6</c:v>
                </c:pt>
                <c:pt idx="7463">
                  <c:v>107.6</c:v>
                </c:pt>
                <c:pt idx="7464">
                  <c:v>107.5</c:v>
                </c:pt>
                <c:pt idx="7465">
                  <c:v>107.3</c:v>
                </c:pt>
                <c:pt idx="7466">
                  <c:v>107.2</c:v>
                </c:pt>
                <c:pt idx="7467">
                  <c:v>107.1</c:v>
                </c:pt>
                <c:pt idx="7468">
                  <c:v>107</c:v>
                </c:pt>
                <c:pt idx="7469">
                  <c:v>106.8</c:v>
                </c:pt>
                <c:pt idx="7470">
                  <c:v>106.7</c:v>
                </c:pt>
                <c:pt idx="7471">
                  <c:v>106.5</c:v>
                </c:pt>
                <c:pt idx="7472">
                  <c:v>106.3</c:v>
                </c:pt>
                <c:pt idx="7473">
                  <c:v>106.1</c:v>
                </c:pt>
                <c:pt idx="7474">
                  <c:v>105.9</c:v>
                </c:pt>
                <c:pt idx="7475">
                  <c:v>105.8</c:v>
                </c:pt>
                <c:pt idx="7476">
                  <c:v>105.7</c:v>
                </c:pt>
                <c:pt idx="7477">
                  <c:v>105.6</c:v>
                </c:pt>
                <c:pt idx="7478">
                  <c:v>105.6</c:v>
                </c:pt>
                <c:pt idx="7479">
                  <c:v>105.6</c:v>
                </c:pt>
                <c:pt idx="7480">
                  <c:v>105.6</c:v>
                </c:pt>
                <c:pt idx="7481">
                  <c:v>105.6</c:v>
                </c:pt>
                <c:pt idx="7482">
                  <c:v>105.7</c:v>
                </c:pt>
                <c:pt idx="7483">
                  <c:v>105.8</c:v>
                </c:pt>
                <c:pt idx="7484">
                  <c:v>105.9</c:v>
                </c:pt>
                <c:pt idx="7485">
                  <c:v>105.9</c:v>
                </c:pt>
                <c:pt idx="7486">
                  <c:v>106.1</c:v>
                </c:pt>
                <c:pt idx="7487">
                  <c:v>106.4</c:v>
                </c:pt>
                <c:pt idx="7488">
                  <c:v>106.6</c:v>
                </c:pt>
                <c:pt idx="7489">
                  <c:v>106.8</c:v>
                </c:pt>
                <c:pt idx="7490">
                  <c:v>107</c:v>
                </c:pt>
                <c:pt idx="7491">
                  <c:v>107.1</c:v>
                </c:pt>
                <c:pt idx="7492">
                  <c:v>107.3</c:v>
                </c:pt>
                <c:pt idx="7493">
                  <c:v>107.4</c:v>
                </c:pt>
                <c:pt idx="7494">
                  <c:v>107.6</c:v>
                </c:pt>
                <c:pt idx="7495">
                  <c:v>107.7</c:v>
                </c:pt>
                <c:pt idx="7496">
                  <c:v>107.8</c:v>
                </c:pt>
                <c:pt idx="7497">
                  <c:v>107.9</c:v>
                </c:pt>
                <c:pt idx="7498">
                  <c:v>107.9</c:v>
                </c:pt>
                <c:pt idx="7499">
                  <c:v>107.9</c:v>
                </c:pt>
                <c:pt idx="7500">
                  <c:v>108</c:v>
                </c:pt>
                <c:pt idx="7501">
                  <c:v>108</c:v>
                </c:pt>
                <c:pt idx="7502">
                  <c:v>108</c:v>
                </c:pt>
                <c:pt idx="7503">
                  <c:v>107.9</c:v>
                </c:pt>
                <c:pt idx="7504">
                  <c:v>107.8</c:v>
                </c:pt>
                <c:pt idx="7505">
                  <c:v>107.6</c:v>
                </c:pt>
                <c:pt idx="7506">
                  <c:v>107.5</c:v>
                </c:pt>
                <c:pt idx="7507">
                  <c:v>107.3</c:v>
                </c:pt>
                <c:pt idx="7508">
                  <c:v>107.2</c:v>
                </c:pt>
                <c:pt idx="7509">
                  <c:v>107</c:v>
                </c:pt>
                <c:pt idx="7510">
                  <c:v>106.9</c:v>
                </c:pt>
                <c:pt idx="7511">
                  <c:v>106.8</c:v>
                </c:pt>
                <c:pt idx="7512">
                  <c:v>106.6</c:v>
                </c:pt>
                <c:pt idx="7513">
                  <c:v>106.4</c:v>
                </c:pt>
                <c:pt idx="7514">
                  <c:v>106.3</c:v>
                </c:pt>
                <c:pt idx="7515">
                  <c:v>106.1</c:v>
                </c:pt>
                <c:pt idx="7516">
                  <c:v>106</c:v>
                </c:pt>
                <c:pt idx="7517">
                  <c:v>105.9</c:v>
                </c:pt>
                <c:pt idx="7518">
                  <c:v>105.9</c:v>
                </c:pt>
                <c:pt idx="7519">
                  <c:v>105.9</c:v>
                </c:pt>
                <c:pt idx="7520">
                  <c:v>105.8</c:v>
                </c:pt>
                <c:pt idx="7521">
                  <c:v>105.8</c:v>
                </c:pt>
                <c:pt idx="7522">
                  <c:v>105.8</c:v>
                </c:pt>
                <c:pt idx="7523">
                  <c:v>105.9</c:v>
                </c:pt>
                <c:pt idx="7524">
                  <c:v>106</c:v>
                </c:pt>
                <c:pt idx="7525">
                  <c:v>106.1</c:v>
                </c:pt>
                <c:pt idx="7526">
                  <c:v>106.3</c:v>
                </c:pt>
                <c:pt idx="7527">
                  <c:v>106.5</c:v>
                </c:pt>
                <c:pt idx="7528">
                  <c:v>106.7</c:v>
                </c:pt>
                <c:pt idx="7529">
                  <c:v>106.8</c:v>
                </c:pt>
                <c:pt idx="7530">
                  <c:v>107</c:v>
                </c:pt>
                <c:pt idx="7531">
                  <c:v>107.1</c:v>
                </c:pt>
                <c:pt idx="7532">
                  <c:v>107.3</c:v>
                </c:pt>
                <c:pt idx="7533">
                  <c:v>107.4</c:v>
                </c:pt>
                <c:pt idx="7534">
                  <c:v>107.6</c:v>
                </c:pt>
                <c:pt idx="7535">
                  <c:v>107.8</c:v>
                </c:pt>
                <c:pt idx="7536">
                  <c:v>107.9</c:v>
                </c:pt>
                <c:pt idx="7537">
                  <c:v>108.1</c:v>
                </c:pt>
                <c:pt idx="7538">
                  <c:v>108.2</c:v>
                </c:pt>
                <c:pt idx="7539">
                  <c:v>108.2</c:v>
                </c:pt>
                <c:pt idx="7540">
                  <c:v>108.2</c:v>
                </c:pt>
                <c:pt idx="7541">
                  <c:v>108.2</c:v>
                </c:pt>
                <c:pt idx="7542">
                  <c:v>108.1</c:v>
                </c:pt>
                <c:pt idx="7543">
                  <c:v>108</c:v>
                </c:pt>
                <c:pt idx="7544">
                  <c:v>108</c:v>
                </c:pt>
                <c:pt idx="7545">
                  <c:v>107.9</c:v>
                </c:pt>
                <c:pt idx="7546">
                  <c:v>107.8</c:v>
                </c:pt>
                <c:pt idx="7547">
                  <c:v>107.6</c:v>
                </c:pt>
                <c:pt idx="7548">
                  <c:v>107.5</c:v>
                </c:pt>
                <c:pt idx="7549">
                  <c:v>107.4</c:v>
                </c:pt>
                <c:pt idx="7550">
                  <c:v>107.2</c:v>
                </c:pt>
                <c:pt idx="7551">
                  <c:v>107.1</c:v>
                </c:pt>
                <c:pt idx="7552">
                  <c:v>106.9</c:v>
                </c:pt>
                <c:pt idx="7553">
                  <c:v>106.7</c:v>
                </c:pt>
                <c:pt idx="7554">
                  <c:v>106.5</c:v>
                </c:pt>
                <c:pt idx="7555">
                  <c:v>106.4</c:v>
                </c:pt>
                <c:pt idx="7556">
                  <c:v>106.3</c:v>
                </c:pt>
                <c:pt idx="7557">
                  <c:v>106.2</c:v>
                </c:pt>
                <c:pt idx="7558">
                  <c:v>106.1</c:v>
                </c:pt>
                <c:pt idx="7559">
                  <c:v>106</c:v>
                </c:pt>
                <c:pt idx="7560">
                  <c:v>106</c:v>
                </c:pt>
                <c:pt idx="7561">
                  <c:v>106</c:v>
                </c:pt>
                <c:pt idx="7562">
                  <c:v>106.1</c:v>
                </c:pt>
                <c:pt idx="7563">
                  <c:v>106.1</c:v>
                </c:pt>
                <c:pt idx="7564">
                  <c:v>106.2</c:v>
                </c:pt>
                <c:pt idx="7565">
                  <c:v>106.3</c:v>
                </c:pt>
                <c:pt idx="7566">
                  <c:v>106.4</c:v>
                </c:pt>
                <c:pt idx="7567">
                  <c:v>106.5</c:v>
                </c:pt>
                <c:pt idx="7568">
                  <c:v>106.6</c:v>
                </c:pt>
                <c:pt idx="7569">
                  <c:v>106.8</c:v>
                </c:pt>
                <c:pt idx="7570">
                  <c:v>107</c:v>
                </c:pt>
                <c:pt idx="7571">
                  <c:v>107.3</c:v>
                </c:pt>
                <c:pt idx="7572">
                  <c:v>107.5</c:v>
                </c:pt>
                <c:pt idx="7573">
                  <c:v>107.7</c:v>
                </c:pt>
                <c:pt idx="7574">
                  <c:v>107.8</c:v>
                </c:pt>
                <c:pt idx="7575">
                  <c:v>108</c:v>
                </c:pt>
                <c:pt idx="7576">
                  <c:v>108</c:v>
                </c:pt>
                <c:pt idx="7577">
                  <c:v>108.1</c:v>
                </c:pt>
                <c:pt idx="7578">
                  <c:v>108.2</c:v>
                </c:pt>
                <c:pt idx="7579">
                  <c:v>108.3</c:v>
                </c:pt>
                <c:pt idx="7580">
                  <c:v>108.3</c:v>
                </c:pt>
                <c:pt idx="7581">
                  <c:v>108.3</c:v>
                </c:pt>
                <c:pt idx="7582">
                  <c:v>108.4</c:v>
                </c:pt>
                <c:pt idx="7583">
                  <c:v>108.3</c:v>
                </c:pt>
                <c:pt idx="7584">
                  <c:v>108.3</c:v>
                </c:pt>
                <c:pt idx="7585">
                  <c:v>108.2</c:v>
                </c:pt>
                <c:pt idx="7586">
                  <c:v>108.1</c:v>
                </c:pt>
                <c:pt idx="7587">
                  <c:v>108</c:v>
                </c:pt>
                <c:pt idx="7588">
                  <c:v>107.9</c:v>
                </c:pt>
                <c:pt idx="7589">
                  <c:v>107.7</c:v>
                </c:pt>
                <c:pt idx="7590">
                  <c:v>107.5</c:v>
                </c:pt>
                <c:pt idx="7591">
                  <c:v>107.3</c:v>
                </c:pt>
                <c:pt idx="7592">
                  <c:v>107.1</c:v>
                </c:pt>
                <c:pt idx="7593">
                  <c:v>107</c:v>
                </c:pt>
                <c:pt idx="7594">
                  <c:v>106.8</c:v>
                </c:pt>
                <c:pt idx="7595">
                  <c:v>106.7</c:v>
                </c:pt>
                <c:pt idx="7596">
                  <c:v>106.5</c:v>
                </c:pt>
                <c:pt idx="7597">
                  <c:v>106.5</c:v>
                </c:pt>
                <c:pt idx="7598">
                  <c:v>106.4</c:v>
                </c:pt>
                <c:pt idx="7599">
                  <c:v>106.3</c:v>
                </c:pt>
                <c:pt idx="7600">
                  <c:v>106.2</c:v>
                </c:pt>
                <c:pt idx="7601">
                  <c:v>106.2</c:v>
                </c:pt>
                <c:pt idx="7602">
                  <c:v>106.2</c:v>
                </c:pt>
                <c:pt idx="7603">
                  <c:v>106.2</c:v>
                </c:pt>
                <c:pt idx="7604">
                  <c:v>106.3</c:v>
                </c:pt>
                <c:pt idx="7605">
                  <c:v>106.4</c:v>
                </c:pt>
                <c:pt idx="7606">
                  <c:v>106.5</c:v>
                </c:pt>
                <c:pt idx="7607">
                  <c:v>106.7</c:v>
                </c:pt>
                <c:pt idx="7608">
                  <c:v>106.8</c:v>
                </c:pt>
                <c:pt idx="7609">
                  <c:v>107</c:v>
                </c:pt>
                <c:pt idx="7610">
                  <c:v>107.2</c:v>
                </c:pt>
                <c:pt idx="7611">
                  <c:v>107.3</c:v>
                </c:pt>
                <c:pt idx="7612">
                  <c:v>107.5</c:v>
                </c:pt>
                <c:pt idx="7613">
                  <c:v>107.7</c:v>
                </c:pt>
                <c:pt idx="7614">
                  <c:v>107.9</c:v>
                </c:pt>
                <c:pt idx="7615">
                  <c:v>108</c:v>
                </c:pt>
                <c:pt idx="7616">
                  <c:v>108.2</c:v>
                </c:pt>
                <c:pt idx="7617">
                  <c:v>108.3</c:v>
                </c:pt>
                <c:pt idx="7618">
                  <c:v>108.4</c:v>
                </c:pt>
                <c:pt idx="7619">
                  <c:v>108.5</c:v>
                </c:pt>
                <c:pt idx="7620">
                  <c:v>108.5</c:v>
                </c:pt>
                <c:pt idx="7621">
                  <c:v>108.6</c:v>
                </c:pt>
                <c:pt idx="7622">
                  <c:v>108.7</c:v>
                </c:pt>
                <c:pt idx="7623">
                  <c:v>108.6</c:v>
                </c:pt>
                <c:pt idx="7624">
                  <c:v>108.5</c:v>
                </c:pt>
                <c:pt idx="7625">
                  <c:v>108.4</c:v>
                </c:pt>
                <c:pt idx="7626">
                  <c:v>108.3</c:v>
                </c:pt>
                <c:pt idx="7627">
                  <c:v>108.2</c:v>
                </c:pt>
                <c:pt idx="7628">
                  <c:v>108</c:v>
                </c:pt>
                <c:pt idx="7629">
                  <c:v>107.9</c:v>
                </c:pt>
                <c:pt idx="7630">
                  <c:v>107.8</c:v>
                </c:pt>
                <c:pt idx="7631">
                  <c:v>107.6</c:v>
                </c:pt>
                <c:pt idx="7632">
                  <c:v>107.5</c:v>
                </c:pt>
                <c:pt idx="7633">
                  <c:v>107.4</c:v>
                </c:pt>
                <c:pt idx="7634">
                  <c:v>107.2</c:v>
                </c:pt>
                <c:pt idx="7635">
                  <c:v>107</c:v>
                </c:pt>
                <c:pt idx="7636">
                  <c:v>106.9</c:v>
                </c:pt>
                <c:pt idx="7637">
                  <c:v>106.7</c:v>
                </c:pt>
                <c:pt idx="7638">
                  <c:v>106.6</c:v>
                </c:pt>
                <c:pt idx="7639">
                  <c:v>106.5</c:v>
                </c:pt>
                <c:pt idx="7640">
                  <c:v>106.4</c:v>
                </c:pt>
                <c:pt idx="7641">
                  <c:v>106.4</c:v>
                </c:pt>
                <c:pt idx="7642">
                  <c:v>106.4</c:v>
                </c:pt>
                <c:pt idx="7643">
                  <c:v>106.4</c:v>
                </c:pt>
                <c:pt idx="7644">
                  <c:v>106.4</c:v>
                </c:pt>
                <c:pt idx="7645">
                  <c:v>106.5</c:v>
                </c:pt>
                <c:pt idx="7646">
                  <c:v>106.6</c:v>
                </c:pt>
                <c:pt idx="7647">
                  <c:v>106.8</c:v>
                </c:pt>
                <c:pt idx="7648">
                  <c:v>106.9</c:v>
                </c:pt>
                <c:pt idx="7649">
                  <c:v>107.1</c:v>
                </c:pt>
                <c:pt idx="7650">
                  <c:v>107.2</c:v>
                </c:pt>
                <c:pt idx="7651">
                  <c:v>107.5</c:v>
                </c:pt>
                <c:pt idx="7652">
                  <c:v>107.7</c:v>
                </c:pt>
                <c:pt idx="7653">
                  <c:v>107.9</c:v>
                </c:pt>
                <c:pt idx="7654">
                  <c:v>108.1</c:v>
                </c:pt>
                <c:pt idx="7655">
                  <c:v>108.2</c:v>
                </c:pt>
                <c:pt idx="7656">
                  <c:v>108.3</c:v>
                </c:pt>
                <c:pt idx="7657">
                  <c:v>108.3</c:v>
                </c:pt>
                <c:pt idx="7658">
                  <c:v>108.4</c:v>
                </c:pt>
                <c:pt idx="7659">
                  <c:v>108.5</c:v>
                </c:pt>
                <c:pt idx="7660">
                  <c:v>108.6</c:v>
                </c:pt>
                <c:pt idx="7661">
                  <c:v>108.7</c:v>
                </c:pt>
                <c:pt idx="7662">
                  <c:v>108.7</c:v>
                </c:pt>
                <c:pt idx="7663">
                  <c:v>108.8</c:v>
                </c:pt>
                <c:pt idx="7664">
                  <c:v>108.8</c:v>
                </c:pt>
                <c:pt idx="7665">
                  <c:v>108.8</c:v>
                </c:pt>
                <c:pt idx="7666">
                  <c:v>108.7</c:v>
                </c:pt>
                <c:pt idx="7667">
                  <c:v>108.6</c:v>
                </c:pt>
                <c:pt idx="7668">
                  <c:v>108.4</c:v>
                </c:pt>
                <c:pt idx="7669">
                  <c:v>108.2</c:v>
                </c:pt>
                <c:pt idx="7670">
                  <c:v>108</c:v>
                </c:pt>
                <c:pt idx="7671">
                  <c:v>107.8</c:v>
                </c:pt>
                <c:pt idx="7672">
                  <c:v>107.7</c:v>
                </c:pt>
                <c:pt idx="7673">
                  <c:v>107.6</c:v>
                </c:pt>
                <c:pt idx="7674">
                  <c:v>107.4</c:v>
                </c:pt>
                <c:pt idx="7675">
                  <c:v>107.2</c:v>
                </c:pt>
                <c:pt idx="7676">
                  <c:v>107.1</c:v>
                </c:pt>
                <c:pt idx="7677">
                  <c:v>107</c:v>
                </c:pt>
                <c:pt idx="7678">
                  <c:v>106.9</c:v>
                </c:pt>
                <c:pt idx="7679">
                  <c:v>106.9</c:v>
                </c:pt>
                <c:pt idx="7680">
                  <c:v>106.7</c:v>
                </c:pt>
                <c:pt idx="7681">
                  <c:v>106.6</c:v>
                </c:pt>
                <c:pt idx="7682">
                  <c:v>106.6</c:v>
                </c:pt>
                <c:pt idx="7683">
                  <c:v>106.6</c:v>
                </c:pt>
                <c:pt idx="7684">
                  <c:v>106.6</c:v>
                </c:pt>
                <c:pt idx="7685">
                  <c:v>106.7</c:v>
                </c:pt>
                <c:pt idx="7686">
                  <c:v>106.8</c:v>
                </c:pt>
                <c:pt idx="7687">
                  <c:v>106.9</c:v>
                </c:pt>
                <c:pt idx="7688">
                  <c:v>107</c:v>
                </c:pt>
                <c:pt idx="7689">
                  <c:v>107.2</c:v>
                </c:pt>
                <c:pt idx="7690">
                  <c:v>107.3</c:v>
                </c:pt>
                <c:pt idx="7691">
                  <c:v>107.5</c:v>
                </c:pt>
                <c:pt idx="7692">
                  <c:v>107.7</c:v>
                </c:pt>
                <c:pt idx="7693">
                  <c:v>107.9</c:v>
                </c:pt>
                <c:pt idx="7694">
                  <c:v>108</c:v>
                </c:pt>
                <c:pt idx="7695">
                  <c:v>108.2</c:v>
                </c:pt>
                <c:pt idx="7696">
                  <c:v>108.4</c:v>
                </c:pt>
                <c:pt idx="7697">
                  <c:v>108.5</c:v>
                </c:pt>
                <c:pt idx="7698">
                  <c:v>108.6</c:v>
                </c:pt>
                <c:pt idx="7699">
                  <c:v>108.7</c:v>
                </c:pt>
                <c:pt idx="7700">
                  <c:v>108.9</c:v>
                </c:pt>
                <c:pt idx="7701">
                  <c:v>108.9</c:v>
                </c:pt>
                <c:pt idx="7702">
                  <c:v>108.9</c:v>
                </c:pt>
                <c:pt idx="7703">
                  <c:v>109</c:v>
                </c:pt>
                <c:pt idx="7704">
                  <c:v>109</c:v>
                </c:pt>
                <c:pt idx="7705">
                  <c:v>109</c:v>
                </c:pt>
                <c:pt idx="7706">
                  <c:v>108.9</c:v>
                </c:pt>
                <c:pt idx="7707">
                  <c:v>108.8</c:v>
                </c:pt>
                <c:pt idx="7708">
                  <c:v>108.7</c:v>
                </c:pt>
                <c:pt idx="7709">
                  <c:v>108.6</c:v>
                </c:pt>
                <c:pt idx="7710">
                  <c:v>108.4</c:v>
                </c:pt>
                <c:pt idx="7711">
                  <c:v>108.2</c:v>
                </c:pt>
                <c:pt idx="7712">
                  <c:v>108.1</c:v>
                </c:pt>
                <c:pt idx="7713">
                  <c:v>107.9</c:v>
                </c:pt>
                <c:pt idx="7714">
                  <c:v>107.8</c:v>
                </c:pt>
                <c:pt idx="7715">
                  <c:v>107.5</c:v>
                </c:pt>
                <c:pt idx="7716">
                  <c:v>107.4</c:v>
                </c:pt>
                <c:pt idx="7717">
                  <c:v>107.2</c:v>
                </c:pt>
                <c:pt idx="7718">
                  <c:v>107.1</c:v>
                </c:pt>
                <c:pt idx="7719">
                  <c:v>107</c:v>
                </c:pt>
                <c:pt idx="7720">
                  <c:v>107</c:v>
                </c:pt>
                <c:pt idx="7721">
                  <c:v>107</c:v>
                </c:pt>
                <c:pt idx="7722">
                  <c:v>107</c:v>
                </c:pt>
                <c:pt idx="7723">
                  <c:v>106.9</c:v>
                </c:pt>
                <c:pt idx="7724">
                  <c:v>106.9</c:v>
                </c:pt>
                <c:pt idx="7725">
                  <c:v>106.8</c:v>
                </c:pt>
                <c:pt idx="7726">
                  <c:v>106.9</c:v>
                </c:pt>
                <c:pt idx="7727">
                  <c:v>106.9</c:v>
                </c:pt>
                <c:pt idx="7728">
                  <c:v>107</c:v>
                </c:pt>
                <c:pt idx="7729">
                  <c:v>107.2</c:v>
                </c:pt>
                <c:pt idx="7730">
                  <c:v>107.4</c:v>
                </c:pt>
                <c:pt idx="7731">
                  <c:v>107.6</c:v>
                </c:pt>
                <c:pt idx="7732">
                  <c:v>107.8</c:v>
                </c:pt>
                <c:pt idx="7733">
                  <c:v>108</c:v>
                </c:pt>
                <c:pt idx="7734">
                  <c:v>108.1</c:v>
                </c:pt>
                <c:pt idx="7735">
                  <c:v>108.3</c:v>
                </c:pt>
                <c:pt idx="7736">
                  <c:v>108.5</c:v>
                </c:pt>
                <c:pt idx="7737">
                  <c:v>108.6</c:v>
                </c:pt>
                <c:pt idx="7738">
                  <c:v>108.7</c:v>
                </c:pt>
                <c:pt idx="7739">
                  <c:v>108.9</c:v>
                </c:pt>
                <c:pt idx="7740">
                  <c:v>109</c:v>
                </c:pt>
                <c:pt idx="7741">
                  <c:v>109.1</c:v>
                </c:pt>
                <c:pt idx="7742">
                  <c:v>109.1</c:v>
                </c:pt>
                <c:pt idx="7743">
                  <c:v>109.2</c:v>
                </c:pt>
                <c:pt idx="7744">
                  <c:v>109.2</c:v>
                </c:pt>
                <c:pt idx="7745">
                  <c:v>109.2</c:v>
                </c:pt>
                <c:pt idx="7746">
                  <c:v>109.1</c:v>
                </c:pt>
                <c:pt idx="7747">
                  <c:v>109.1</c:v>
                </c:pt>
                <c:pt idx="7748">
                  <c:v>109</c:v>
                </c:pt>
                <c:pt idx="7749">
                  <c:v>108.9</c:v>
                </c:pt>
                <c:pt idx="7750">
                  <c:v>108.7</c:v>
                </c:pt>
                <c:pt idx="7751">
                  <c:v>108.5</c:v>
                </c:pt>
                <c:pt idx="7752">
                  <c:v>108.4</c:v>
                </c:pt>
                <c:pt idx="7753">
                  <c:v>108.2</c:v>
                </c:pt>
                <c:pt idx="7754">
                  <c:v>108.1</c:v>
                </c:pt>
                <c:pt idx="7755">
                  <c:v>107.9</c:v>
                </c:pt>
                <c:pt idx="7756">
                  <c:v>107.8</c:v>
                </c:pt>
                <c:pt idx="7757">
                  <c:v>107.6</c:v>
                </c:pt>
                <c:pt idx="7758">
                  <c:v>107.5</c:v>
                </c:pt>
                <c:pt idx="7759">
                  <c:v>107.3</c:v>
                </c:pt>
                <c:pt idx="7760">
                  <c:v>107.2</c:v>
                </c:pt>
                <c:pt idx="7761">
                  <c:v>107.1</c:v>
                </c:pt>
                <c:pt idx="7762">
                  <c:v>107</c:v>
                </c:pt>
                <c:pt idx="7763">
                  <c:v>107</c:v>
                </c:pt>
                <c:pt idx="7764">
                  <c:v>107</c:v>
                </c:pt>
                <c:pt idx="7765">
                  <c:v>107</c:v>
                </c:pt>
                <c:pt idx="7766">
                  <c:v>107.1</c:v>
                </c:pt>
                <c:pt idx="7767">
                  <c:v>107.2</c:v>
                </c:pt>
                <c:pt idx="7768">
                  <c:v>107.3</c:v>
                </c:pt>
                <c:pt idx="7769">
                  <c:v>107.4</c:v>
                </c:pt>
                <c:pt idx="7770">
                  <c:v>107.6</c:v>
                </c:pt>
                <c:pt idx="7771">
                  <c:v>107.7</c:v>
                </c:pt>
                <c:pt idx="7772">
                  <c:v>107.9</c:v>
                </c:pt>
                <c:pt idx="7773">
                  <c:v>108</c:v>
                </c:pt>
                <c:pt idx="7774">
                  <c:v>108.1</c:v>
                </c:pt>
                <c:pt idx="7775">
                  <c:v>108.3</c:v>
                </c:pt>
                <c:pt idx="7776">
                  <c:v>108.5</c:v>
                </c:pt>
                <c:pt idx="7777">
                  <c:v>108.7</c:v>
                </c:pt>
                <c:pt idx="7778">
                  <c:v>108.8</c:v>
                </c:pt>
                <c:pt idx="7779">
                  <c:v>109</c:v>
                </c:pt>
                <c:pt idx="7780">
                  <c:v>109.2</c:v>
                </c:pt>
                <c:pt idx="7781">
                  <c:v>109.3</c:v>
                </c:pt>
                <c:pt idx="7782">
                  <c:v>109.3</c:v>
                </c:pt>
                <c:pt idx="7783">
                  <c:v>109.4</c:v>
                </c:pt>
                <c:pt idx="7784">
                  <c:v>109.4</c:v>
                </c:pt>
                <c:pt idx="7785">
                  <c:v>109.4</c:v>
                </c:pt>
                <c:pt idx="7786">
                  <c:v>109.4</c:v>
                </c:pt>
                <c:pt idx="7787">
                  <c:v>109.3</c:v>
                </c:pt>
                <c:pt idx="7788">
                  <c:v>109.2</c:v>
                </c:pt>
                <c:pt idx="7789">
                  <c:v>109.1</c:v>
                </c:pt>
                <c:pt idx="7790">
                  <c:v>109</c:v>
                </c:pt>
                <c:pt idx="7791">
                  <c:v>108.8</c:v>
                </c:pt>
                <c:pt idx="7792">
                  <c:v>108.6</c:v>
                </c:pt>
                <c:pt idx="7793">
                  <c:v>108.4</c:v>
                </c:pt>
                <c:pt idx="7794">
                  <c:v>108.3</c:v>
                </c:pt>
                <c:pt idx="7795">
                  <c:v>108.2</c:v>
                </c:pt>
                <c:pt idx="7796">
                  <c:v>108</c:v>
                </c:pt>
                <c:pt idx="7797">
                  <c:v>107.9</c:v>
                </c:pt>
                <c:pt idx="7798">
                  <c:v>107.8</c:v>
                </c:pt>
                <c:pt idx="7799">
                  <c:v>107.7</c:v>
                </c:pt>
                <c:pt idx="7800">
                  <c:v>107.5</c:v>
                </c:pt>
                <c:pt idx="7801">
                  <c:v>107.4</c:v>
                </c:pt>
                <c:pt idx="7802">
                  <c:v>107.3</c:v>
                </c:pt>
                <c:pt idx="7803">
                  <c:v>107.2</c:v>
                </c:pt>
                <c:pt idx="7804">
                  <c:v>107.2</c:v>
                </c:pt>
                <c:pt idx="7805">
                  <c:v>107.2</c:v>
                </c:pt>
                <c:pt idx="7806">
                  <c:v>107.2</c:v>
                </c:pt>
                <c:pt idx="7807">
                  <c:v>107.3</c:v>
                </c:pt>
                <c:pt idx="7808">
                  <c:v>107.4</c:v>
                </c:pt>
                <c:pt idx="7809">
                  <c:v>107.5</c:v>
                </c:pt>
                <c:pt idx="7810">
                  <c:v>107.6</c:v>
                </c:pt>
                <c:pt idx="7811">
                  <c:v>107.8</c:v>
                </c:pt>
                <c:pt idx="7812">
                  <c:v>107.9</c:v>
                </c:pt>
                <c:pt idx="7813">
                  <c:v>108.1</c:v>
                </c:pt>
                <c:pt idx="7814">
                  <c:v>108.3</c:v>
                </c:pt>
                <c:pt idx="7815">
                  <c:v>108.5</c:v>
                </c:pt>
                <c:pt idx="7816">
                  <c:v>108.7</c:v>
                </c:pt>
                <c:pt idx="7817">
                  <c:v>108.9</c:v>
                </c:pt>
                <c:pt idx="7818">
                  <c:v>109</c:v>
                </c:pt>
                <c:pt idx="7819">
                  <c:v>109.1</c:v>
                </c:pt>
                <c:pt idx="7820">
                  <c:v>109.2</c:v>
                </c:pt>
                <c:pt idx="7821">
                  <c:v>109.3</c:v>
                </c:pt>
                <c:pt idx="7822">
                  <c:v>109.4</c:v>
                </c:pt>
                <c:pt idx="7823">
                  <c:v>109.5</c:v>
                </c:pt>
                <c:pt idx="7824">
                  <c:v>109.5</c:v>
                </c:pt>
                <c:pt idx="7825">
                  <c:v>109.6</c:v>
                </c:pt>
                <c:pt idx="7826">
                  <c:v>109.6</c:v>
                </c:pt>
                <c:pt idx="7827">
                  <c:v>109.5</c:v>
                </c:pt>
                <c:pt idx="7828">
                  <c:v>109.5</c:v>
                </c:pt>
                <c:pt idx="7829">
                  <c:v>109.4</c:v>
                </c:pt>
                <c:pt idx="7830">
                  <c:v>109.3</c:v>
                </c:pt>
                <c:pt idx="7831">
                  <c:v>109.2</c:v>
                </c:pt>
                <c:pt idx="7832">
                  <c:v>109</c:v>
                </c:pt>
                <c:pt idx="7833">
                  <c:v>108.9</c:v>
                </c:pt>
                <c:pt idx="7834">
                  <c:v>108.7</c:v>
                </c:pt>
                <c:pt idx="7835">
                  <c:v>108.5</c:v>
                </c:pt>
                <c:pt idx="7836">
                  <c:v>108.3</c:v>
                </c:pt>
                <c:pt idx="7837">
                  <c:v>108.2</c:v>
                </c:pt>
                <c:pt idx="7838">
                  <c:v>108</c:v>
                </c:pt>
                <c:pt idx="7839">
                  <c:v>107.9</c:v>
                </c:pt>
                <c:pt idx="7840">
                  <c:v>107.8</c:v>
                </c:pt>
                <c:pt idx="7841">
                  <c:v>107.6</c:v>
                </c:pt>
                <c:pt idx="7842">
                  <c:v>107.5</c:v>
                </c:pt>
                <c:pt idx="7843">
                  <c:v>107.5</c:v>
                </c:pt>
                <c:pt idx="7844">
                  <c:v>107.4</c:v>
                </c:pt>
                <c:pt idx="7845">
                  <c:v>107.4</c:v>
                </c:pt>
                <c:pt idx="7846">
                  <c:v>107.4</c:v>
                </c:pt>
                <c:pt idx="7847">
                  <c:v>107.5</c:v>
                </c:pt>
                <c:pt idx="7848">
                  <c:v>107.6</c:v>
                </c:pt>
                <c:pt idx="7849">
                  <c:v>107.6</c:v>
                </c:pt>
                <c:pt idx="7850">
                  <c:v>107.7</c:v>
                </c:pt>
                <c:pt idx="7851">
                  <c:v>107.9</c:v>
                </c:pt>
                <c:pt idx="7852">
                  <c:v>108</c:v>
                </c:pt>
                <c:pt idx="7853">
                  <c:v>108.2</c:v>
                </c:pt>
                <c:pt idx="7854">
                  <c:v>108.3</c:v>
                </c:pt>
                <c:pt idx="7855">
                  <c:v>108.5</c:v>
                </c:pt>
                <c:pt idx="7856">
                  <c:v>108.7</c:v>
                </c:pt>
                <c:pt idx="7857">
                  <c:v>108.9</c:v>
                </c:pt>
                <c:pt idx="7858">
                  <c:v>109.1</c:v>
                </c:pt>
                <c:pt idx="7859">
                  <c:v>109.2</c:v>
                </c:pt>
                <c:pt idx="7860">
                  <c:v>109.3</c:v>
                </c:pt>
                <c:pt idx="7861">
                  <c:v>109.5</c:v>
                </c:pt>
                <c:pt idx="7862">
                  <c:v>109.6</c:v>
                </c:pt>
                <c:pt idx="7863">
                  <c:v>109.7</c:v>
                </c:pt>
                <c:pt idx="7864">
                  <c:v>109.8</c:v>
                </c:pt>
                <c:pt idx="7865">
                  <c:v>109.8</c:v>
                </c:pt>
                <c:pt idx="7866">
                  <c:v>109.8</c:v>
                </c:pt>
                <c:pt idx="7867">
                  <c:v>109.7</c:v>
                </c:pt>
                <c:pt idx="7868">
                  <c:v>109.7</c:v>
                </c:pt>
                <c:pt idx="7869">
                  <c:v>109.6</c:v>
                </c:pt>
                <c:pt idx="7870">
                  <c:v>109.6</c:v>
                </c:pt>
                <c:pt idx="7871">
                  <c:v>109.5</c:v>
                </c:pt>
                <c:pt idx="7872">
                  <c:v>109.3</c:v>
                </c:pt>
                <c:pt idx="7873">
                  <c:v>109.2</c:v>
                </c:pt>
                <c:pt idx="7874">
                  <c:v>109</c:v>
                </c:pt>
                <c:pt idx="7875">
                  <c:v>108.9</c:v>
                </c:pt>
                <c:pt idx="7876">
                  <c:v>108.7</c:v>
                </c:pt>
                <c:pt idx="7877">
                  <c:v>108.6</c:v>
                </c:pt>
                <c:pt idx="7878">
                  <c:v>108.4</c:v>
                </c:pt>
                <c:pt idx="7879">
                  <c:v>108.2</c:v>
                </c:pt>
                <c:pt idx="7880">
                  <c:v>108.1</c:v>
                </c:pt>
                <c:pt idx="7881">
                  <c:v>108</c:v>
                </c:pt>
                <c:pt idx="7882">
                  <c:v>107.8</c:v>
                </c:pt>
                <c:pt idx="7883">
                  <c:v>107.7</c:v>
                </c:pt>
                <c:pt idx="7884">
                  <c:v>107.6</c:v>
                </c:pt>
                <c:pt idx="7885">
                  <c:v>107.5</c:v>
                </c:pt>
                <c:pt idx="7886">
                  <c:v>107.5</c:v>
                </c:pt>
                <c:pt idx="7887">
                  <c:v>107.5</c:v>
                </c:pt>
                <c:pt idx="7888">
                  <c:v>107.7</c:v>
                </c:pt>
                <c:pt idx="7889">
                  <c:v>107.8</c:v>
                </c:pt>
                <c:pt idx="7890">
                  <c:v>107.9</c:v>
                </c:pt>
                <c:pt idx="7891">
                  <c:v>108</c:v>
                </c:pt>
                <c:pt idx="7892">
                  <c:v>108.2</c:v>
                </c:pt>
                <c:pt idx="7893">
                  <c:v>108.3</c:v>
                </c:pt>
                <c:pt idx="7894">
                  <c:v>108.4</c:v>
                </c:pt>
                <c:pt idx="7895">
                  <c:v>108.6</c:v>
                </c:pt>
                <c:pt idx="7896">
                  <c:v>108.8</c:v>
                </c:pt>
                <c:pt idx="7897">
                  <c:v>109</c:v>
                </c:pt>
                <c:pt idx="7898">
                  <c:v>109.1</c:v>
                </c:pt>
                <c:pt idx="7899">
                  <c:v>109.3</c:v>
                </c:pt>
                <c:pt idx="7900">
                  <c:v>109.4</c:v>
                </c:pt>
                <c:pt idx="7901">
                  <c:v>109.5</c:v>
                </c:pt>
                <c:pt idx="7902">
                  <c:v>109.7</c:v>
                </c:pt>
                <c:pt idx="7903">
                  <c:v>109.9</c:v>
                </c:pt>
                <c:pt idx="7904">
                  <c:v>110</c:v>
                </c:pt>
                <c:pt idx="7905">
                  <c:v>110.1</c:v>
                </c:pt>
                <c:pt idx="7906">
                  <c:v>110.1</c:v>
                </c:pt>
                <c:pt idx="7907">
                  <c:v>110</c:v>
                </c:pt>
                <c:pt idx="7908">
                  <c:v>110</c:v>
                </c:pt>
                <c:pt idx="7909">
                  <c:v>109.9</c:v>
                </c:pt>
                <c:pt idx="7910">
                  <c:v>109.8</c:v>
                </c:pt>
                <c:pt idx="7911">
                  <c:v>109.7</c:v>
                </c:pt>
                <c:pt idx="7912">
                  <c:v>109.5</c:v>
                </c:pt>
                <c:pt idx="7913">
                  <c:v>109.4</c:v>
                </c:pt>
                <c:pt idx="7914">
                  <c:v>109.2</c:v>
                </c:pt>
                <c:pt idx="7915">
                  <c:v>109.1</c:v>
                </c:pt>
                <c:pt idx="7916">
                  <c:v>108.9</c:v>
                </c:pt>
                <c:pt idx="7917">
                  <c:v>108.8</c:v>
                </c:pt>
                <c:pt idx="7918">
                  <c:v>108.6</c:v>
                </c:pt>
                <c:pt idx="7919">
                  <c:v>108.5</c:v>
                </c:pt>
                <c:pt idx="7920">
                  <c:v>108.3</c:v>
                </c:pt>
                <c:pt idx="7921">
                  <c:v>108.2</c:v>
                </c:pt>
                <c:pt idx="7922">
                  <c:v>108.1</c:v>
                </c:pt>
                <c:pt idx="7923">
                  <c:v>108</c:v>
                </c:pt>
                <c:pt idx="7924">
                  <c:v>107.9</c:v>
                </c:pt>
                <c:pt idx="7925">
                  <c:v>107.8</c:v>
                </c:pt>
                <c:pt idx="7926">
                  <c:v>107.8</c:v>
                </c:pt>
                <c:pt idx="7927">
                  <c:v>107.8</c:v>
                </c:pt>
                <c:pt idx="7928">
                  <c:v>107.9</c:v>
                </c:pt>
                <c:pt idx="7929">
                  <c:v>107.9</c:v>
                </c:pt>
                <c:pt idx="7930">
                  <c:v>108</c:v>
                </c:pt>
                <c:pt idx="7931">
                  <c:v>108.1</c:v>
                </c:pt>
                <c:pt idx="7932">
                  <c:v>108.2</c:v>
                </c:pt>
                <c:pt idx="7933">
                  <c:v>108.4</c:v>
                </c:pt>
                <c:pt idx="7934">
                  <c:v>108.6</c:v>
                </c:pt>
                <c:pt idx="7935">
                  <c:v>108.7</c:v>
                </c:pt>
                <c:pt idx="7936">
                  <c:v>108.9</c:v>
                </c:pt>
                <c:pt idx="7937">
                  <c:v>109</c:v>
                </c:pt>
                <c:pt idx="7938">
                  <c:v>109.2</c:v>
                </c:pt>
                <c:pt idx="7939">
                  <c:v>109.3</c:v>
                </c:pt>
                <c:pt idx="7940">
                  <c:v>109.5</c:v>
                </c:pt>
                <c:pt idx="7941">
                  <c:v>109.7</c:v>
                </c:pt>
                <c:pt idx="7942">
                  <c:v>109.8</c:v>
                </c:pt>
                <c:pt idx="7943">
                  <c:v>110</c:v>
                </c:pt>
                <c:pt idx="7944">
                  <c:v>110.1</c:v>
                </c:pt>
                <c:pt idx="7945">
                  <c:v>110.2</c:v>
                </c:pt>
                <c:pt idx="7946">
                  <c:v>110.2</c:v>
                </c:pt>
                <c:pt idx="7947">
                  <c:v>110.2</c:v>
                </c:pt>
                <c:pt idx="7948">
                  <c:v>110.2</c:v>
                </c:pt>
                <c:pt idx="7949">
                  <c:v>110.1</c:v>
                </c:pt>
                <c:pt idx="7950">
                  <c:v>110</c:v>
                </c:pt>
                <c:pt idx="7951">
                  <c:v>110</c:v>
                </c:pt>
                <c:pt idx="7952">
                  <c:v>109.9</c:v>
                </c:pt>
                <c:pt idx="7953">
                  <c:v>109.7</c:v>
                </c:pt>
                <c:pt idx="7954">
                  <c:v>109.6</c:v>
                </c:pt>
                <c:pt idx="7955">
                  <c:v>109.4</c:v>
                </c:pt>
                <c:pt idx="7956">
                  <c:v>109.2</c:v>
                </c:pt>
                <c:pt idx="7957">
                  <c:v>109.1</c:v>
                </c:pt>
                <c:pt idx="7958">
                  <c:v>109</c:v>
                </c:pt>
                <c:pt idx="7959">
                  <c:v>108.8</c:v>
                </c:pt>
                <c:pt idx="7960">
                  <c:v>108.6</c:v>
                </c:pt>
                <c:pt idx="7961">
                  <c:v>108.5</c:v>
                </c:pt>
                <c:pt idx="7962">
                  <c:v>108.3</c:v>
                </c:pt>
                <c:pt idx="7963">
                  <c:v>108.2</c:v>
                </c:pt>
                <c:pt idx="7964">
                  <c:v>108.1</c:v>
                </c:pt>
                <c:pt idx="7965">
                  <c:v>108.1</c:v>
                </c:pt>
                <c:pt idx="7966">
                  <c:v>108</c:v>
                </c:pt>
                <c:pt idx="7967">
                  <c:v>108</c:v>
                </c:pt>
                <c:pt idx="7968">
                  <c:v>108.1</c:v>
                </c:pt>
                <c:pt idx="7969">
                  <c:v>108.1</c:v>
                </c:pt>
                <c:pt idx="7970">
                  <c:v>108.1</c:v>
                </c:pt>
                <c:pt idx="7971">
                  <c:v>108.2</c:v>
                </c:pt>
                <c:pt idx="7972">
                  <c:v>108.3</c:v>
                </c:pt>
                <c:pt idx="7973">
                  <c:v>108.5</c:v>
                </c:pt>
                <c:pt idx="7974">
                  <c:v>108.6</c:v>
                </c:pt>
                <c:pt idx="7975">
                  <c:v>108.8</c:v>
                </c:pt>
                <c:pt idx="7976">
                  <c:v>109</c:v>
                </c:pt>
                <c:pt idx="7977">
                  <c:v>109</c:v>
                </c:pt>
                <c:pt idx="7978">
                  <c:v>109.3</c:v>
                </c:pt>
                <c:pt idx="7979">
                  <c:v>109.4</c:v>
                </c:pt>
                <c:pt idx="7980">
                  <c:v>109.7</c:v>
                </c:pt>
                <c:pt idx="7981">
                  <c:v>109.8</c:v>
                </c:pt>
                <c:pt idx="7982">
                  <c:v>110</c:v>
                </c:pt>
                <c:pt idx="7983">
                  <c:v>110.1</c:v>
                </c:pt>
                <c:pt idx="7984">
                  <c:v>110.2</c:v>
                </c:pt>
                <c:pt idx="7985">
                  <c:v>110.3</c:v>
                </c:pt>
                <c:pt idx="7986">
                  <c:v>110.4</c:v>
                </c:pt>
                <c:pt idx="7987">
                  <c:v>110.5</c:v>
                </c:pt>
                <c:pt idx="7988">
                  <c:v>110.5</c:v>
                </c:pt>
                <c:pt idx="7989">
                  <c:v>110.4</c:v>
                </c:pt>
                <c:pt idx="7990">
                  <c:v>110.3</c:v>
                </c:pt>
                <c:pt idx="7991">
                  <c:v>110.2</c:v>
                </c:pt>
                <c:pt idx="7992">
                  <c:v>110.1</c:v>
                </c:pt>
                <c:pt idx="7993">
                  <c:v>109.9</c:v>
                </c:pt>
                <c:pt idx="7994">
                  <c:v>109.8</c:v>
                </c:pt>
                <c:pt idx="7995">
                  <c:v>109.7</c:v>
                </c:pt>
                <c:pt idx="7996">
                  <c:v>109.5</c:v>
                </c:pt>
                <c:pt idx="7997">
                  <c:v>109.4</c:v>
                </c:pt>
                <c:pt idx="7998">
                  <c:v>109.3</c:v>
                </c:pt>
                <c:pt idx="7999">
                  <c:v>109.1</c:v>
                </c:pt>
                <c:pt idx="8000">
                  <c:v>109</c:v>
                </c:pt>
                <c:pt idx="8001">
                  <c:v>108.9</c:v>
                </c:pt>
                <c:pt idx="8002">
                  <c:v>108.7</c:v>
                </c:pt>
                <c:pt idx="8003">
                  <c:v>108.5</c:v>
                </c:pt>
                <c:pt idx="8004">
                  <c:v>108.3</c:v>
                </c:pt>
                <c:pt idx="8005">
                  <c:v>108.2</c:v>
                </c:pt>
                <c:pt idx="8006">
                  <c:v>108.2</c:v>
                </c:pt>
                <c:pt idx="8007">
                  <c:v>108.1</c:v>
                </c:pt>
                <c:pt idx="8008">
                  <c:v>108.2</c:v>
                </c:pt>
                <c:pt idx="8009">
                  <c:v>108.2</c:v>
                </c:pt>
                <c:pt idx="8010">
                  <c:v>108.3</c:v>
                </c:pt>
                <c:pt idx="8011">
                  <c:v>108.4</c:v>
                </c:pt>
                <c:pt idx="8012">
                  <c:v>108.5</c:v>
                </c:pt>
                <c:pt idx="8013">
                  <c:v>108.7</c:v>
                </c:pt>
                <c:pt idx="8014">
                  <c:v>108.8</c:v>
                </c:pt>
                <c:pt idx="8015">
                  <c:v>108.9</c:v>
                </c:pt>
                <c:pt idx="8016">
                  <c:v>109</c:v>
                </c:pt>
                <c:pt idx="8017">
                  <c:v>109.2</c:v>
                </c:pt>
                <c:pt idx="8018">
                  <c:v>109.4</c:v>
                </c:pt>
                <c:pt idx="8019">
                  <c:v>109.5</c:v>
                </c:pt>
                <c:pt idx="8020">
                  <c:v>109.7</c:v>
                </c:pt>
                <c:pt idx="8021">
                  <c:v>109.9</c:v>
                </c:pt>
                <c:pt idx="8022">
                  <c:v>110.1</c:v>
                </c:pt>
                <c:pt idx="8023">
                  <c:v>110.2</c:v>
                </c:pt>
                <c:pt idx="8024">
                  <c:v>110.4</c:v>
                </c:pt>
                <c:pt idx="8025">
                  <c:v>110.5</c:v>
                </c:pt>
                <c:pt idx="8026">
                  <c:v>110.6</c:v>
                </c:pt>
                <c:pt idx="8027">
                  <c:v>110.6</c:v>
                </c:pt>
                <c:pt idx="8028">
                  <c:v>110.6</c:v>
                </c:pt>
                <c:pt idx="8029">
                  <c:v>110.6</c:v>
                </c:pt>
                <c:pt idx="8030">
                  <c:v>110.6</c:v>
                </c:pt>
                <c:pt idx="8031">
                  <c:v>110.5</c:v>
                </c:pt>
                <c:pt idx="8032">
                  <c:v>110.4</c:v>
                </c:pt>
                <c:pt idx="8033">
                  <c:v>110.3</c:v>
                </c:pt>
                <c:pt idx="8034">
                  <c:v>110.1</c:v>
                </c:pt>
                <c:pt idx="8035">
                  <c:v>110</c:v>
                </c:pt>
                <c:pt idx="8036">
                  <c:v>109.9</c:v>
                </c:pt>
                <c:pt idx="8037">
                  <c:v>109.7</c:v>
                </c:pt>
                <c:pt idx="8038">
                  <c:v>109.6</c:v>
                </c:pt>
                <c:pt idx="8039">
                  <c:v>109.4</c:v>
                </c:pt>
                <c:pt idx="8040">
                  <c:v>109.2</c:v>
                </c:pt>
                <c:pt idx="8041">
                  <c:v>109</c:v>
                </c:pt>
                <c:pt idx="8042">
                  <c:v>108.9</c:v>
                </c:pt>
                <c:pt idx="8043">
                  <c:v>108.8</c:v>
                </c:pt>
                <c:pt idx="8044">
                  <c:v>108.7</c:v>
                </c:pt>
                <c:pt idx="8045">
                  <c:v>108.6</c:v>
                </c:pt>
                <c:pt idx="8046">
                  <c:v>108.5</c:v>
                </c:pt>
                <c:pt idx="8047">
                  <c:v>108.4</c:v>
                </c:pt>
                <c:pt idx="8048">
                  <c:v>108.4</c:v>
                </c:pt>
                <c:pt idx="8049">
                  <c:v>108.4</c:v>
                </c:pt>
                <c:pt idx="8050">
                  <c:v>108.5</c:v>
                </c:pt>
                <c:pt idx="8051">
                  <c:v>108.5</c:v>
                </c:pt>
                <c:pt idx="8052">
                  <c:v>108.6</c:v>
                </c:pt>
                <c:pt idx="8053">
                  <c:v>108.7</c:v>
                </c:pt>
                <c:pt idx="8054">
                  <c:v>108.9</c:v>
                </c:pt>
                <c:pt idx="8055">
                  <c:v>109</c:v>
                </c:pt>
                <c:pt idx="8056">
                  <c:v>109.2</c:v>
                </c:pt>
                <c:pt idx="8057">
                  <c:v>109.3</c:v>
                </c:pt>
                <c:pt idx="8058">
                  <c:v>109.5</c:v>
                </c:pt>
                <c:pt idx="8059">
                  <c:v>109.7</c:v>
                </c:pt>
                <c:pt idx="8060">
                  <c:v>109.9</c:v>
                </c:pt>
                <c:pt idx="8061">
                  <c:v>110</c:v>
                </c:pt>
                <c:pt idx="8062">
                  <c:v>110.2</c:v>
                </c:pt>
                <c:pt idx="8063">
                  <c:v>110.3</c:v>
                </c:pt>
                <c:pt idx="8064">
                  <c:v>110.4</c:v>
                </c:pt>
                <c:pt idx="8065">
                  <c:v>110.5</c:v>
                </c:pt>
                <c:pt idx="8066">
                  <c:v>110.7</c:v>
                </c:pt>
                <c:pt idx="8067">
                  <c:v>110.7</c:v>
                </c:pt>
                <c:pt idx="8068">
                  <c:v>110.8</c:v>
                </c:pt>
                <c:pt idx="8069">
                  <c:v>110.8</c:v>
                </c:pt>
                <c:pt idx="8070">
                  <c:v>110.8</c:v>
                </c:pt>
                <c:pt idx="8071">
                  <c:v>110.8</c:v>
                </c:pt>
                <c:pt idx="8072">
                  <c:v>110.7</c:v>
                </c:pt>
                <c:pt idx="8073">
                  <c:v>110.6</c:v>
                </c:pt>
                <c:pt idx="8074">
                  <c:v>110.5</c:v>
                </c:pt>
                <c:pt idx="8075">
                  <c:v>110.3</c:v>
                </c:pt>
                <c:pt idx="8076">
                  <c:v>110.2</c:v>
                </c:pt>
                <c:pt idx="8077">
                  <c:v>110</c:v>
                </c:pt>
                <c:pt idx="8078">
                  <c:v>109.8</c:v>
                </c:pt>
                <c:pt idx="8079">
                  <c:v>109.7</c:v>
                </c:pt>
                <c:pt idx="8080">
                  <c:v>109.5</c:v>
                </c:pt>
                <c:pt idx="8081">
                  <c:v>109.3</c:v>
                </c:pt>
                <c:pt idx="8082">
                  <c:v>109.2</c:v>
                </c:pt>
                <c:pt idx="8083">
                  <c:v>109</c:v>
                </c:pt>
                <c:pt idx="8084">
                  <c:v>109</c:v>
                </c:pt>
                <c:pt idx="8085">
                  <c:v>108.9</c:v>
                </c:pt>
                <c:pt idx="8086">
                  <c:v>108.8</c:v>
                </c:pt>
                <c:pt idx="8087">
                  <c:v>108.7</c:v>
                </c:pt>
                <c:pt idx="8088">
                  <c:v>108.7</c:v>
                </c:pt>
                <c:pt idx="8089">
                  <c:v>108.6</c:v>
                </c:pt>
                <c:pt idx="8090">
                  <c:v>108.6</c:v>
                </c:pt>
                <c:pt idx="8091">
                  <c:v>108.6</c:v>
                </c:pt>
                <c:pt idx="8092">
                  <c:v>108.7</c:v>
                </c:pt>
                <c:pt idx="8093">
                  <c:v>108.8</c:v>
                </c:pt>
                <c:pt idx="8094">
                  <c:v>108.9</c:v>
                </c:pt>
                <c:pt idx="8095">
                  <c:v>109</c:v>
                </c:pt>
                <c:pt idx="8096">
                  <c:v>109.2</c:v>
                </c:pt>
                <c:pt idx="8097">
                  <c:v>109.4</c:v>
                </c:pt>
                <c:pt idx="8098">
                  <c:v>109.5</c:v>
                </c:pt>
                <c:pt idx="8099">
                  <c:v>109.7</c:v>
                </c:pt>
                <c:pt idx="8100">
                  <c:v>109.9</c:v>
                </c:pt>
                <c:pt idx="8101">
                  <c:v>110.1</c:v>
                </c:pt>
                <c:pt idx="8102">
                  <c:v>110.2</c:v>
                </c:pt>
                <c:pt idx="8103">
                  <c:v>110.4</c:v>
                </c:pt>
                <c:pt idx="8104">
                  <c:v>110.5</c:v>
                </c:pt>
                <c:pt idx="8105">
                  <c:v>110.7</c:v>
                </c:pt>
                <c:pt idx="8106">
                  <c:v>110.8</c:v>
                </c:pt>
                <c:pt idx="8107">
                  <c:v>110.9</c:v>
                </c:pt>
                <c:pt idx="8108">
                  <c:v>111</c:v>
                </c:pt>
                <c:pt idx="8109">
                  <c:v>111</c:v>
                </c:pt>
                <c:pt idx="8110">
                  <c:v>111</c:v>
                </c:pt>
                <c:pt idx="8111">
                  <c:v>111.1</c:v>
                </c:pt>
                <c:pt idx="8112">
                  <c:v>111</c:v>
                </c:pt>
                <c:pt idx="8113">
                  <c:v>111</c:v>
                </c:pt>
                <c:pt idx="8114">
                  <c:v>110.9</c:v>
                </c:pt>
                <c:pt idx="8115">
                  <c:v>110.7</c:v>
                </c:pt>
                <c:pt idx="8116">
                  <c:v>110.5</c:v>
                </c:pt>
                <c:pt idx="8117">
                  <c:v>110.3</c:v>
                </c:pt>
                <c:pt idx="8118">
                  <c:v>110.1</c:v>
                </c:pt>
                <c:pt idx="8119">
                  <c:v>109.9</c:v>
                </c:pt>
                <c:pt idx="8120">
                  <c:v>109.8</c:v>
                </c:pt>
                <c:pt idx="8121">
                  <c:v>109.6</c:v>
                </c:pt>
                <c:pt idx="8122">
                  <c:v>109.5</c:v>
                </c:pt>
                <c:pt idx="8123">
                  <c:v>109.3</c:v>
                </c:pt>
                <c:pt idx="8124">
                  <c:v>109.2</c:v>
                </c:pt>
                <c:pt idx="8125">
                  <c:v>109.1</c:v>
                </c:pt>
                <c:pt idx="8126">
                  <c:v>109</c:v>
                </c:pt>
                <c:pt idx="8127">
                  <c:v>109</c:v>
                </c:pt>
                <c:pt idx="8128">
                  <c:v>108.9</c:v>
                </c:pt>
                <c:pt idx="8129">
                  <c:v>108.8</c:v>
                </c:pt>
                <c:pt idx="8130">
                  <c:v>108.8</c:v>
                </c:pt>
                <c:pt idx="8131">
                  <c:v>108.9</c:v>
                </c:pt>
                <c:pt idx="8132">
                  <c:v>108.9</c:v>
                </c:pt>
                <c:pt idx="8133">
                  <c:v>109</c:v>
                </c:pt>
                <c:pt idx="8134">
                  <c:v>109</c:v>
                </c:pt>
                <c:pt idx="8135">
                  <c:v>109.2</c:v>
                </c:pt>
                <c:pt idx="8136">
                  <c:v>109.3</c:v>
                </c:pt>
                <c:pt idx="8137">
                  <c:v>109.5</c:v>
                </c:pt>
                <c:pt idx="8138">
                  <c:v>109.7</c:v>
                </c:pt>
                <c:pt idx="8139">
                  <c:v>109.9</c:v>
                </c:pt>
                <c:pt idx="8140">
                  <c:v>110</c:v>
                </c:pt>
                <c:pt idx="8141">
                  <c:v>110.1</c:v>
                </c:pt>
                <c:pt idx="8142">
                  <c:v>110.3</c:v>
                </c:pt>
                <c:pt idx="8143">
                  <c:v>110.4</c:v>
                </c:pt>
                <c:pt idx="8144">
                  <c:v>110.6</c:v>
                </c:pt>
                <c:pt idx="8145">
                  <c:v>110.7</c:v>
                </c:pt>
                <c:pt idx="8146">
                  <c:v>110.8</c:v>
                </c:pt>
                <c:pt idx="8147">
                  <c:v>110.9</c:v>
                </c:pt>
                <c:pt idx="8148">
                  <c:v>111</c:v>
                </c:pt>
                <c:pt idx="8149">
                  <c:v>111.1</c:v>
                </c:pt>
                <c:pt idx="8150">
                  <c:v>111.2</c:v>
                </c:pt>
                <c:pt idx="8151">
                  <c:v>111.3</c:v>
                </c:pt>
                <c:pt idx="8152">
                  <c:v>111.3</c:v>
                </c:pt>
                <c:pt idx="8153">
                  <c:v>111.3</c:v>
                </c:pt>
                <c:pt idx="8154">
                  <c:v>111.2</c:v>
                </c:pt>
                <c:pt idx="8155">
                  <c:v>111</c:v>
                </c:pt>
                <c:pt idx="8156">
                  <c:v>110.9</c:v>
                </c:pt>
                <c:pt idx="8157">
                  <c:v>110.7</c:v>
                </c:pt>
                <c:pt idx="8158">
                  <c:v>110.4</c:v>
                </c:pt>
                <c:pt idx="8159">
                  <c:v>110.2</c:v>
                </c:pt>
                <c:pt idx="8160">
                  <c:v>110.1</c:v>
                </c:pt>
                <c:pt idx="8161">
                  <c:v>109.9</c:v>
                </c:pt>
                <c:pt idx="8162">
                  <c:v>109.8</c:v>
                </c:pt>
                <c:pt idx="8163">
                  <c:v>109.6</c:v>
                </c:pt>
                <c:pt idx="8164">
                  <c:v>109.5</c:v>
                </c:pt>
                <c:pt idx="8165">
                  <c:v>109.4</c:v>
                </c:pt>
                <c:pt idx="8166">
                  <c:v>109.3</c:v>
                </c:pt>
                <c:pt idx="8167">
                  <c:v>109.2</c:v>
                </c:pt>
                <c:pt idx="8168">
                  <c:v>109.1</c:v>
                </c:pt>
                <c:pt idx="8169">
                  <c:v>109.1</c:v>
                </c:pt>
                <c:pt idx="8170">
                  <c:v>109</c:v>
                </c:pt>
                <c:pt idx="8171">
                  <c:v>109.1</c:v>
                </c:pt>
                <c:pt idx="8172">
                  <c:v>109.1</c:v>
                </c:pt>
                <c:pt idx="8173">
                  <c:v>109.2</c:v>
                </c:pt>
                <c:pt idx="8174">
                  <c:v>109.2</c:v>
                </c:pt>
                <c:pt idx="8175">
                  <c:v>109.4</c:v>
                </c:pt>
                <c:pt idx="8176">
                  <c:v>109.5</c:v>
                </c:pt>
                <c:pt idx="8177">
                  <c:v>109.6</c:v>
                </c:pt>
                <c:pt idx="8178">
                  <c:v>109.7</c:v>
                </c:pt>
                <c:pt idx="8179">
                  <c:v>109.9</c:v>
                </c:pt>
                <c:pt idx="8180">
                  <c:v>110</c:v>
                </c:pt>
                <c:pt idx="8181">
                  <c:v>110.1</c:v>
                </c:pt>
                <c:pt idx="8182">
                  <c:v>110.3</c:v>
                </c:pt>
                <c:pt idx="8183">
                  <c:v>110.4</c:v>
                </c:pt>
                <c:pt idx="8184">
                  <c:v>110.6</c:v>
                </c:pt>
                <c:pt idx="8185">
                  <c:v>110.7</c:v>
                </c:pt>
                <c:pt idx="8186">
                  <c:v>110.8</c:v>
                </c:pt>
                <c:pt idx="8187">
                  <c:v>110.9</c:v>
                </c:pt>
                <c:pt idx="8188">
                  <c:v>111</c:v>
                </c:pt>
                <c:pt idx="8189">
                  <c:v>111.1</c:v>
                </c:pt>
                <c:pt idx="8190">
                  <c:v>111.2</c:v>
                </c:pt>
                <c:pt idx="8191">
                  <c:v>111.3</c:v>
                </c:pt>
                <c:pt idx="8192">
                  <c:v>111.4</c:v>
                </c:pt>
                <c:pt idx="8193">
                  <c:v>111.5</c:v>
                </c:pt>
                <c:pt idx="8194">
                  <c:v>111.5</c:v>
                </c:pt>
                <c:pt idx="8195">
                  <c:v>111.6</c:v>
                </c:pt>
                <c:pt idx="8196">
                  <c:v>111.5</c:v>
                </c:pt>
                <c:pt idx="8197">
                  <c:v>111.4</c:v>
                </c:pt>
                <c:pt idx="8198">
                  <c:v>111.2</c:v>
                </c:pt>
                <c:pt idx="8199">
                  <c:v>110.9</c:v>
                </c:pt>
                <c:pt idx="8200">
                  <c:v>110.6</c:v>
                </c:pt>
                <c:pt idx="8201">
                  <c:v>110.2</c:v>
                </c:pt>
                <c:pt idx="8202">
                  <c:v>110</c:v>
                </c:pt>
                <c:pt idx="8203">
                  <c:v>109.8</c:v>
                </c:pt>
                <c:pt idx="8204">
                  <c:v>109.6</c:v>
                </c:pt>
                <c:pt idx="8205">
                  <c:v>109.5</c:v>
                </c:pt>
                <c:pt idx="8206">
                  <c:v>109.4</c:v>
                </c:pt>
                <c:pt idx="8207">
                  <c:v>109.4</c:v>
                </c:pt>
                <c:pt idx="8208">
                  <c:v>109.4</c:v>
                </c:pt>
                <c:pt idx="8209">
                  <c:v>109.4</c:v>
                </c:pt>
                <c:pt idx="8210">
                  <c:v>109.3</c:v>
                </c:pt>
                <c:pt idx="8211">
                  <c:v>109.3</c:v>
                </c:pt>
                <c:pt idx="8212">
                  <c:v>109.3</c:v>
                </c:pt>
                <c:pt idx="8213">
                  <c:v>109.3</c:v>
                </c:pt>
                <c:pt idx="8214">
                  <c:v>109.4</c:v>
                </c:pt>
                <c:pt idx="8215">
                  <c:v>109.4</c:v>
                </c:pt>
                <c:pt idx="8216">
                  <c:v>109.5</c:v>
                </c:pt>
                <c:pt idx="8217">
                  <c:v>109.7</c:v>
                </c:pt>
                <c:pt idx="8218">
                  <c:v>109.8</c:v>
                </c:pt>
                <c:pt idx="8219">
                  <c:v>110</c:v>
                </c:pt>
                <c:pt idx="8220">
                  <c:v>110.2</c:v>
                </c:pt>
                <c:pt idx="8221">
                  <c:v>110.3</c:v>
                </c:pt>
                <c:pt idx="8222">
                  <c:v>110.5</c:v>
                </c:pt>
                <c:pt idx="8223">
                  <c:v>110.7</c:v>
                </c:pt>
                <c:pt idx="8224">
                  <c:v>110.9</c:v>
                </c:pt>
                <c:pt idx="8225">
                  <c:v>111</c:v>
                </c:pt>
                <c:pt idx="8226">
                  <c:v>111</c:v>
                </c:pt>
                <c:pt idx="8227">
                  <c:v>111.1</c:v>
                </c:pt>
                <c:pt idx="8228">
                  <c:v>111.2</c:v>
                </c:pt>
                <c:pt idx="8229">
                  <c:v>111.3</c:v>
                </c:pt>
                <c:pt idx="8230">
                  <c:v>111.4</c:v>
                </c:pt>
                <c:pt idx="8231">
                  <c:v>111.5</c:v>
                </c:pt>
                <c:pt idx="8232">
                  <c:v>111.5</c:v>
                </c:pt>
                <c:pt idx="8233">
                  <c:v>111.6</c:v>
                </c:pt>
                <c:pt idx="8234">
                  <c:v>111.6</c:v>
                </c:pt>
                <c:pt idx="8235">
                  <c:v>111.6</c:v>
                </c:pt>
                <c:pt idx="8236">
                  <c:v>111.6</c:v>
                </c:pt>
                <c:pt idx="8237">
                  <c:v>111.5</c:v>
                </c:pt>
                <c:pt idx="8238">
                  <c:v>111.3</c:v>
                </c:pt>
                <c:pt idx="8239">
                  <c:v>111.1</c:v>
                </c:pt>
                <c:pt idx="8240">
                  <c:v>110.8</c:v>
                </c:pt>
                <c:pt idx="8241">
                  <c:v>110.6</c:v>
                </c:pt>
                <c:pt idx="8242">
                  <c:v>110.3</c:v>
                </c:pt>
                <c:pt idx="8243">
                  <c:v>110.1</c:v>
                </c:pt>
                <c:pt idx="8244">
                  <c:v>110</c:v>
                </c:pt>
                <c:pt idx="8245">
                  <c:v>109.9</c:v>
                </c:pt>
                <c:pt idx="8246">
                  <c:v>109.8</c:v>
                </c:pt>
                <c:pt idx="8247">
                  <c:v>109.7</c:v>
                </c:pt>
                <c:pt idx="8248">
                  <c:v>109.6</c:v>
                </c:pt>
                <c:pt idx="8249">
                  <c:v>109.5</c:v>
                </c:pt>
                <c:pt idx="8250">
                  <c:v>109.5</c:v>
                </c:pt>
                <c:pt idx="8251">
                  <c:v>109.5</c:v>
                </c:pt>
                <c:pt idx="8252">
                  <c:v>109.5</c:v>
                </c:pt>
                <c:pt idx="8253">
                  <c:v>109.6</c:v>
                </c:pt>
                <c:pt idx="8254">
                  <c:v>109.6</c:v>
                </c:pt>
                <c:pt idx="8255">
                  <c:v>109.7</c:v>
                </c:pt>
                <c:pt idx="8256">
                  <c:v>109.7</c:v>
                </c:pt>
                <c:pt idx="8257">
                  <c:v>109.8</c:v>
                </c:pt>
                <c:pt idx="8258">
                  <c:v>109.8</c:v>
                </c:pt>
                <c:pt idx="8259">
                  <c:v>109.9</c:v>
                </c:pt>
                <c:pt idx="8260">
                  <c:v>110.1</c:v>
                </c:pt>
                <c:pt idx="8261">
                  <c:v>110.2</c:v>
                </c:pt>
                <c:pt idx="8262">
                  <c:v>110.3</c:v>
                </c:pt>
                <c:pt idx="8263">
                  <c:v>110.5</c:v>
                </c:pt>
                <c:pt idx="8264">
                  <c:v>110.6</c:v>
                </c:pt>
                <c:pt idx="8265">
                  <c:v>110.7</c:v>
                </c:pt>
                <c:pt idx="8266">
                  <c:v>110.9</c:v>
                </c:pt>
                <c:pt idx="8267">
                  <c:v>111</c:v>
                </c:pt>
                <c:pt idx="8268">
                  <c:v>111.1</c:v>
                </c:pt>
                <c:pt idx="8269">
                  <c:v>111.2</c:v>
                </c:pt>
                <c:pt idx="8270">
                  <c:v>111.3</c:v>
                </c:pt>
                <c:pt idx="8271">
                  <c:v>111.4</c:v>
                </c:pt>
                <c:pt idx="8272">
                  <c:v>111.5</c:v>
                </c:pt>
                <c:pt idx="8273">
                  <c:v>111.5</c:v>
                </c:pt>
                <c:pt idx="8274">
                  <c:v>111.6</c:v>
                </c:pt>
                <c:pt idx="8275">
                  <c:v>111.6</c:v>
                </c:pt>
                <c:pt idx="8276">
                  <c:v>111.7</c:v>
                </c:pt>
                <c:pt idx="8277">
                  <c:v>111.8</c:v>
                </c:pt>
                <c:pt idx="8278">
                  <c:v>111.8</c:v>
                </c:pt>
                <c:pt idx="8279">
                  <c:v>111.9</c:v>
                </c:pt>
                <c:pt idx="8280">
                  <c:v>111.9</c:v>
                </c:pt>
                <c:pt idx="8281">
                  <c:v>111.7</c:v>
                </c:pt>
                <c:pt idx="8282">
                  <c:v>111.5</c:v>
                </c:pt>
                <c:pt idx="8283">
                  <c:v>111.2</c:v>
                </c:pt>
                <c:pt idx="8284">
                  <c:v>110.9</c:v>
                </c:pt>
                <c:pt idx="8285">
                  <c:v>110.5</c:v>
                </c:pt>
                <c:pt idx="8286">
                  <c:v>110.1</c:v>
                </c:pt>
                <c:pt idx="8287">
                  <c:v>109.8</c:v>
                </c:pt>
                <c:pt idx="8288">
                  <c:v>109.6</c:v>
                </c:pt>
                <c:pt idx="8289">
                  <c:v>109.6</c:v>
                </c:pt>
                <c:pt idx="8290">
                  <c:v>109.6</c:v>
                </c:pt>
                <c:pt idx="8291">
                  <c:v>109.6</c:v>
                </c:pt>
                <c:pt idx="8292">
                  <c:v>109.6</c:v>
                </c:pt>
                <c:pt idx="8293">
                  <c:v>109.6</c:v>
                </c:pt>
                <c:pt idx="8294">
                  <c:v>109.7</c:v>
                </c:pt>
                <c:pt idx="8295">
                  <c:v>109.8</c:v>
                </c:pt>
                <c:pt idx="8296">
                  <c:v>109.9</c:v>
                </c:pt>
                <c:pt idx="8297">
                  <c:v>110</c:v>
                </c:pt>
                <c:pt idx="8298">
                  <c:v>110.1</c:v>
                </c:pt>
                <c:pt idx="8299">
                  <c:v>110.2</c:v>
                </c:pt>
                <c:pt idx="8300">
                  <c:v>110.4</c:v>
                </c:pt>
                <c:pt idx="8301">
                  <c:v>110.5</c:v>
                </c:pt>
                <c:pt idx="8302">
                  <c:v>110.7</c:v>
                </c:pt>
                <c:pt idx="8303">
                  <c:v>110.8</c:v>
                </c:pt>
                <c:pt idx="8304">
                  <c:v>110.9</c:v>
                </c:pt>
                <c:pt idx="8305">
                  <c:v>111</c:v>
                </c:pt>
                <c:pt idx="8306">
                  <c:v>111.1</c:v>
                </c:pt>
                <c:pt idx="8307">
                  <c:v>111.2</c:v>
                </c:pt>
                <c:pt idx="8308">
                  <c:v>111.2</c:v>
                </c:pt>
                <c:pt idx="8309">
                  <c:v>111.3</c:v>
                </c:pt>
                <c:pt idx="8310">
                  <c:v>111.4</c:v>
                </c:pt>
                <c:pt idx="8311">
                  <c:v>111.5</c:v>
                </c:pt>
                <c:pt idx="8312">
                  <c:v>111.6</c:v>
                </c:pt>
                <c:pt idx="8313">
                  <c:v>111.6</c:v>
                </c:pt>
                <c:pt idx="8314">
                  <c:v>111.7</c:v>
                </c:pt>
                <c:pt idx="8315">
                  <c:v>111.7</c:v>
                </c:pt>
                <c:pt idx="8316">
                  <c:v>111.8</c:v>
                </c:pt>
                <c:pt idx="8317">
                  <c:v>111.8</c:v>
                </c:pt>
                <c:pt idx="8318">
                  <c:v>111.9</c:v>
                </c:pt>
                <c:pt idx="8319">
                  <c:v>111.9</c:v>
                </c:pt>
                <c:pt idx="8320">
                  <c:v>111.9</c:v>
                </c:pt>
                <c:pt idx="8321">
                  <c:v>112</c:v>
                </c:pt>
                <c:pt idx="8322">
                  <c:v>111.9</c:v>
                </c:pt>
                <c:pt idx="8323">
                  <c:v>111.7</c:v>
                </c:pt>
                <c:pt idx="8324">
                  <c:v>111.4</c:v>
                </c:pt>
                <c:pt idx="8325">
                  <c:v>111</c:v>
                </c:pt>
                <c:pt idx="8326">
                  <c:v>110.6</c:v>
                </c:pt>
                <c:pt idx="8327">
                  <c:v>110.3</c:v>
                </c:pt>
                <c:pt idx="8328">
                  <c:v>110</c:v>
                </c:pt>
                <c:pt idx="8329">
                  <c:v>109.8</c:v>
                </c:pt>
                <c:pt idx="8330">
                  <c:v>109.6</c:v>
                </c:pt>
                <c:pt idx="8331">
                  <c:v>109.6</c:v>
                </c:pt>
                <c:pt idx="8332">
                  <c:v>109.6</c:v>
                </c:pt>
                <c:pt idx="8333">
                  <c:v>109.7</c:v>
                </c:pt>
                <c:pt idx="8334">
                  <c:v>109.8</c:v>
                </c:pt>
                <c:pt idx="8335">
                  <c:v>110</c:v>
                </c:pt>
                <c:pt idx="8336">
                  <c:v>110.1</c:v>
                </c:pt>
                <c:pt idx="8337">
                  <c:v>110.2</c:v>
                </c:pt>
                <c:pt idx="8338">
                  <c:v>110.4</c:v>
                </c:pt>
                <c:pt idx="8339">
                  <c:v>110.5</c:v>
                </c:pt>
                <c:pt idx="8340">
                  <c:v>110.6</c:v>
                </c:pt>
                <c:pt idx="8341">
                  <c:v>110.7</c:v>
                </c:pt>
                <c:pt idx="8342">
                  <c:v>110.8</c:v>
                </c:pt>
                <c:pt idx="8343">
                  <c:v>110.9</c:v>
                </c:pt>
                <c:pt idx="8344">
                  <c:v>111</c:v>
                </c:pt>
                <c:pt idx="8345">
                  <c:v>111.2</c:v>
                </c:pt>
                <c:pt idx="8346">
                  <c:v>111.3</c:v>
                </c:pt>
                <c:pt idx="8347">
                  <c:v>111.4</c:v>
                </c:pt>
                <c:pt idx="8348">
                  <c:v>111.5</c:v>
                </c:pt>
                <c:pt idx="8349">
                  <c:v>111.6</c:v>
                </c:pt>
                <c:pt idx="8350">
                  <c:v>111.6</c:v>
                </c:pt>
                <c:pt idx="8351">
                  <c:v>111.7</c:v>
                </c:pt>
                <c:pt idx="8352">
                  <c:v>111.7</c:v>
                </c:pt>
                <c:pt idx="8353">
                  <c:v>111.8</c:v>
                </c:pt>
                <c:pt idx="8354">
                  <c:v>111.8</c:v>
                </c:pt>
                <c:pt idx="8355">
                  <c:v>111.9</c:v>
                </c:pt>
                <c:pt idx="8356">
                  <c:v>111.9</c:v>
                </c:pt>
                <c:pt idx="8357">
                  <c:v>112</c:v>
                </c:pt>
                <c:pt idx="8358">
                  <c:v>112</c:v>
                </c:pt>
                <c:pt idx="8359">
                  <c:v>112</c:v>
                </c:pt>
                <c:pt idx="8360">
                  <c:v>111.9</c:v>
                </c:pt>
                <c:pt idx="8361">
                  <c:v>112</c:v>
                </c:pt>
                <c:pt idx="8362">
                  <c:v>112</c:v>
                </c:pt>
                <c:pt idx="8363">
                  <c:v>112</c:v>
                </c:pt>
                <c:pt idx="8364">
                  <c:v>111.9</c:v>
                </c:pt>
                <c:pt idx="8365">
                  <c:v>111.5</c:v>
                </c:pt>
                <c:pt idx="8366">
                  <c:v>111.1</c:v>
                </c:pt>
                <c:pt idx="8367">
                  <c:v>110.7</c:v>
                </c:pt>
                <c:pt idx="8368">
                  <c:v>110.3</c:v>
                </c:pt>
                <c:pt idx="8369">
                  <c:v>110</c:v>
                </c:pt>
                <c:pt idx="8370">
                  <c:v>109.9</c:v>
                </c:pt>
                <c:pt idx="8371">
                  <c:v>109.9</c:v>
                </c:pt>
                <c:pt idx="8372">
                  <c:v>109.9</c:v>
                </c:pt>
                <c:pt idx="8373">
                  <c:v>109.9</c:v>
                </c:pt>
                <c:pt idx="8374">
                  <c:v>110</c:v>
                </c:pt>
                <c:pt idx="8375">
                  <c:v>110.1</c:v>
                </c:pt>
                <c:pt idx="8376">
                  <c:v>110.2</c:v>
                </c:pt>
                <c:pt idx="8377">
                  <c:v>110.3</c:v>
                </c:pt>
                <c:pt idx="8378">
                  <c:v>110.4</c:v>
                </c:pt>
                <c:pt idx="8379">
                  <c:v>110.5</c:v>
                </c:pt>
                <c:pt idx="8380">
                  <c:v>110.6</c:v>
                </c:pt>
                <c:pt idx="8381">
                  <c:v>110.8</c:v>
                </c:pt>
                <c:pt idx="8382">
                  <c:v>110.9</c:v>
                </c:pt>
                <c:pt idx="8383">
                  <c:v>111.1</c:v>
                </c:pt>
                <c:pt idx="8384">
                  <c:v>111.3</c:v>
                </c:pt>
                <c:pt idx="8385">
                  <c:v>111.4</c:v>
                </c:pt>
                <c:pt idx="8386">
                  <c:v>111.5</c:v>
                </c:pt>
                <c:pt idx="8387">
                  <c:v>111.6</c:v>
                </c:pt>
                <c:pt idx="8388">
                  <c:v>111.7</c:v>
                </c:pt>
                <c:pt idx="8389">
                  <c:v>111.7</c:v>
                </c:pt>
                <c:pt idx="8390">
                  <c:v>111.8</c:v>
                </c:pt>
                <c:pt idx="8391">
                  <c:v>111.9</c:v>
                </c:pt>
                <c:pt idx="8392">
                  <c:v>111.9</c:v>
                </c:pt>
                <c:pt idx="8393">
                  <c:v>112</c:v>
                </c:pt>
                <c:pt idx="8394">
                  <c:v>112</c:v>
                </c:pt>
                <c:pt idx="8395">
                  <c:v>111.9</c:v>
                </c:pt>
                <c:pt idx="8396">
                  <c:v>111.9</c:v>
                </c:pt>
                <c:pt idx="8397">
                  <c:v>112</c:v>
                </c:pt>
                <c:pt idx="8398">
                  <c:v>112</c:v>
                </c:pt>
                <c:pt idx="8399">
                  <c:v>112</c:v>
                </c:pt>
                <c:pt idx="8400">
                  <c:v>112</c:v>
                </c:pt>
                <c:pt idx="8401">
                  <c:v>112.1</c:v>
                </c:pt>
                <c:pt idx="8402">
                  <c:v>112.1</c:v>
                </c:pt>
                <c:pt idx="8403">
                  <c:v>112.1</c:v>
                </c:pt>
                <c:pt idx="8404">
                  <c:v>112.1</c:v>
                </c:pt>
                <c:pt idx="8405">
                  <c:v>111.9</c:v>
                </c:pt>
                <c:pt idx="8406">
                  <c:v>111.8</c:v>
                </c:pt>
                <c:pt idx="8407">
                  <c:v>111.4</c:v>
                </c:pt>
                <c:pt idx="8408">
                  <c:v>111</c:v>
                </c:pt>
                <c:pt idx="8409">
                  <c:v>110.6</c:v>
                </c:pt>
                <c:pt idx="8410">
                  <c:v>110.2</c:v>
                </c:pt>
                <c:pt idx="8411">
                  <c:v>109.9</c:v>
                </c:pt>
                <c:pt idx="8412">
                  <c:v>109.8</c:v>
                </c:pt>
                <c:pt idx="8413">
                  <c:v>109.8</c:v>
                </c:pt>
                <c:pt idx="8414">
                  <c:v>109.9</c:v>
                </c:pt>
                <c:pt idx="8415">
                  <c:v>110</c:v>
                </c:pt>
                <c:pt idx="8416">
                  <c:v>110.1</c:v>
                </c:pt>
                <c:pt idx="8417">
                  <c:v>110.2</c:v>
                </c:pt>
                <c:pt idx="8418">
                  <c:v>110.4</c:v>
                </c:pt>
                <c:pt idx="8419">
                  <c:v>110.5</c:v>
                </c:pt>
                <c:pt idx="8420">
                  <c:v>110.7</c:v>
                </c:pt>
                <c:pt idx="8421">
                  <c:v>110.8</c:v>
                </c:pt>
                <c:pt idx="8422">
                  <c:v>111</c:v>
                </c:pt>
                <c:pt idx="8423">
                  <c:v>111.1</c:v>
                </c:pt>
                <c:pt idx="8424">
                  <c:v>111.2</c:v>
                </c:pt>
                <c:pt idx="8425">
                  <c:v>111.3</c:v>
                </c:pt>
                <c:pt idx="8426">
                  <c:v>111.4</c:v>
                </c:pt>
                <c:pt idx="8427">
                  <c:v>111.5</c:v>
                </c:pt>
                <c:pt idx="8428">
                  <c:v>111.5</c:v>
                </c:pt>
                <c:pt idx="8429">
                  <c:v>111.6</c:v>
                </c:pt>
                <c:pt idx="8430">
                  <c:v>111.6</c:v>
                </c:pt>
                <c:pt idx="8431">
                  <c:v>111.7</c:v>
                </c:pt>
                <c:pt idx="8432">
                  <c:v>111.7</c:v>
                </c:pt>
                <c:pt idx="8433">
                  <c:v>111.7</c:v>
                </c:pt>
                <c:pt idx="8434">
                  <c:v>111.8</c:v>
                </c:pt>
                <c:pt idx="8435">
                  <c:v>111.8</c:v>
                </c:pt>
                <c:pt idx="8436">
                  <c:v>111.8</c:v>
                </c:pt>
                <c:pt idx="8437">
                  <c:v>111.9</c:v>
                </c:pt>
                <c:pt idx="8438">
                  <c:v>111.9</c:v>
                </c:pt>
                <c:pt idx="8439">
                  <c:v>111.9</c:v>
                </c:pt>
                <c:pt idx="8440">
                  <c:v>111.9</c:v>
                </c:pt>
                <c:pt idx="8441">
                  <c:v>111.9</c:v>
                </c:pt>
                <c:pt idx="8442">
                  <c:v>112</c:v>
                </c:pt>
                <c:pt idx="8443">
                  <c:v>112</c:v>
                </c:pt>
                <c:pt idx="8444">
                  <c:v>112</c:v>
                </c:pt>
                <c:pt idx="8445">
                  <c:v>111.9</c:v>
                </c:pt>
                <c:pt idx="8446">
                  <c:v>111.9</c:v>
                </c:pt>
                <c:pt idx="8447">
                  <c:v>112</c:v>
                </c:pt>
                <c:pt idx="8448">
                  <c:v>112</c:v>
                </c:pt>
                <c:pt idx="8449">
                  <c:v>112</c:v>
                </c:pt>
                <c:pt idx="8450">
                  <c:v>112</c:v>
                </c:pt>
                <c:pt idx="8451">
                  <c:v>112</c:v>
                </c:pt>
                <c:pt idx="8452">
                  <c:v>112</c:v>
                </c:pt>
                <c:pt idx="8453">
                  <c:v>111.7</c:v>
                </c:pt>
                <c:pt idx="8454">
                  <c:v>111.3</c:v>
                </c:pt>
                <c:pt idx="8455">
                  <c:v>111</c:v>
                </c:pt>
                <c:pt idx="8456">
                  <c:v>110.6</c:v>
                </c:pt>
                <c:pt idx="8457">
                  <c:v>110.3</c:v>
                </c:pt>
                <c:pt idx="8458">
                  <c:v>110.2</c:v>
                </c:pt>
                <c:pt idx="8459">
                  <c:v>110.2</c:v>
                </c:pt>
                <c:pt idx="8460">
                  <c:v>110.2</c:v>
                </c:pt>
                <c:pt idx="8461">
                  <c:v>110.3</c:v>
                </c:pt>
                <c:pt idx="8462">
                  <c:v>110.4</c:v>
                </c:pt>
                <c:pt idx="8463">
                  <c:v>110.6</c:v>
                </c:pt>
                <c:pt idx="8464">
                  <c:v>110.7</c:v>
                </c:pt>
                <c:pt idx="8465">
                  <c:v>110.9</c:v>
                </c:pt>
                <c:pt idx="8466">
                  <c:v>111</c:v>
                </c:pt>
                <c:pt idx="8467">
                  <c:v>111.1</c:v>
                </c:pt>
                <c:pt idx="8468">
                  <c:v>111.2</c:v>
                </c:pt>
                <c:pt idx="8469">
                  <c:v>111.2</c:v>
                </c:pt>
                <c:pt idx="8470">
                  <c:v>111.3</c:v>
                </c:pt>
                <c:pt idx="8471">
                  <c:v>111.4</c:v>
                </c:pt>
                <c:pt idx="8472">
                  <c:v>111.5</c:v>
                </c:pt>
                <c:pt idx="8473">
                  <c:v>111.6</c:v>
                </c:pt>
                <c:pt idx="8474">
                  <c:v>111.6</c:v>
                </c:pt>
                <c:pt idx="8475">
                  <c:v>111.7</c:v>
                </c:pt>
                <c:pt idx="8476">
                  <c:v>111.7</c:v>
                </c:pt>
                <c:pt idx="8477">
                  <c:v>111.8</c:v>
                </c:pt>
                <c:pt idx="8478">
                  <c:v>111.8</c:v>
                </c:pt>
                <c:pt idx="8479">
                  <c:v>111.9</c:v>
                </c:pt>
                <c:pt idx="8480">
                  <c:v>111.9</c:v>
                </c:pt>
                <c:pt idx="8481">
                  <c:v>111.9</c:v>
                </c:pt>
                <c:pt idx="8482">
                  <c:v>111.9</c:v>
                </c:pt>
                <c:pt idx="8483">
                  <c:v>112</c:v>
                </c:pt>
                <c:pt idx="8484">
                  <c:v>112</c:v>
                </c:pt>
                <c:pt idx="8485">
                  <c:v>111.9</c:v>
                </c:pt>
                <c:pt idx="8486">
                  <c:v>111.9</c:v>
                </c:pt>
                <c:pt idx="8487">
                  <c:v>111.9</c:v>
                </c:pt>
                <c:pt idx="8488">
                  <c:v>111.9</c:v>
                </c:pt>
                <c:pt idx="8489">
                  <c:v>112</c:v>
                </c:pt>
                <c:pt idx="8490">
                  <c:v>112</c:v>
                </c:pt>
                <c:pt idx="8491">
                  <c:v>112</c:v>
                </c:pt>
                <c:pt idx="8492">
                  <c:v>112</c:v>
                </c:pt>
                <c:pt idx="8493">
                  <c:v>112</c:v>
                </c:pt>
                <c:pt idx="8494">
                  <c:v>112</c:v>
                </c:pt>
                <c:pt idx="8495">
                  <c:v>112</c:v>
                </c:pt>
                <c:pt idx="8496">
                  <c:v>111.9</c:v>
                </c:pt>
                <c:pt idx="8497">
                  <c:v>111.9</c:v>
                </c:pt>
                <c:pt idx="8498">
                  <c:v>112</c:v>
                </c:pt>
                <c:pt idx="8499">
                  <c:v>111.9</c:v>
                </c:pt>
                <c:pt idx="8500">
                  <c:v>112</c:v>
                </c:pt>
                <c:pt idx="8501">
                  <c:v>112</c:v>
                </c:pt>
                <c:pt idx="8502">
                  <c:v>112</c:v>
                </c:pt>
                <c:pt idx="8503">
                  <c:v>112</c:v>
                </c:pt>
                <c:pt idx="8504">
                  <c:v>112</c:v>
                </c:pt>
                <c:pt idx="8505">
                  <c:v>112</c:v>
                </c:pt>
                <c:pt idx="8506">
                  <c:v>112</c:v>
                </c:pt>
                <c:pt idx="8507">
                  <c:v>112</c:v>
                </c:pt>
                <c:pt idx="8508">
                  <c:v>112</c:v>
                </c:pt>
                <c:pt idx="8509">
                  <c:v>112</c:v>
                </c:pt>
                <c:pt idx="8510">
                  <c:v>112</c:v>
                </c:pt>
                <c:pt idx="8511">
                  <c:v>111.9</c:v>
                </c:pt>
                <c:pt idx="8512">
                  <c:v>111.9</c:v>
                </c:pt>
                <c:pt idx="8513">
                  <c:v>111.9</c:v>
                </c:pt>
                <c:pt idx="8514">
                  <c:v>111.9</c:v>
                </c:pt>
                <c:pt idx="8515">
                  <c:v>111.9</c:v>
                </c:pt>
                <c:pt idx="8516">
                  <c:v>111.9</c:v>
                </c:pt>
                <c:pt idx="8517">
                  <c:v>111.9</c:v>
                </c:pt>
                <c:pt idx="8518">
                  <c:v>111.9</c:v>
                </c:pt>
                <c:pt idx="8519">
                  <c:v>111.9</c:v>
                </c:pt>
                <c:pt idx="8520">
                  <c:v>111.9</c:v>
                </c:pt>
                <c:pt idx="8521">
                  <c:v>111.9</c:v>
                </c:pt>
                <c:pt idx="8522">
                  <c:v>111.9</c:v>
                </c:pt>
                <c:pt idx="8523">
                  <c:v>111.9</c:v>
                </c:pt>
                <c:pt idx="8524">
                  <c:v>112</c:v>
                </c:pt>
                <c:pt idx="8525">
                  <c:v>112</c:v>
                </c:pt>
                <c:pt idx="8526">
                  <c:v>112</c:v>
                </c:pt>
                <c:pt idx="8527">
                  <c:v>112</c:v>
                </c:pt>
                <c:pt idx="8528">
                  <c:v>112</c:v>
                </c:pt>
                <c:pt idx="8529">
                  <c:v>112</c:v>
                </c:pt>
                <c:pt idx="8530">
                  <c:v>112</c:v>
                </c:pt>
                <c:pt idx="8531">
                  <c:v>112</c:v>
                </c:pt>
                <c:pt idx="8532">
                  <c:v>112</c:v>
                </c:pt>
                <c:pt idx="8533">
                  <c:v>112.1</c:v>
                </c:pt>
                <c:pt idx="8534">
                  <c:v>112.1</c:v>
                </c:pt>
                <c:pt idx="8535">
                  <c:v>112.1</c:v>
                </c:pt>
                <c:pt idx="8536">
                  <c:v>112.1</c:v>
                </c:pt>
                <c:pt idx="8537">
                  <c:v>112.1</c:v>
                </c:pt>
                <c:pt idx="8538">
                  <c:v>112</c:v>
                </c:pt>
                <c:pt idx="8539">
                  <c:v>111.9</c:v>
                </c:pt>
                <c:pt idx="8540">
                  <c:v>111.9</c:v>
                </c:pt>
                <c:pt idx="8541">
                  <c:v>111.7</c:v>
                </c:pt>
                <c:pt idx="8542">
                  <c:v>111.5</c:v>
                </c:pt>
                <c:pt idx="8543">
                  <c:v>111.4</c:v>
                </c:pt>
                <c:pt idx="8544">
                  <c:v>111.3</c:v>
                </c:pt>
                <c:pt idx="8545">
                  <c:v>111.3</c:v>
                </c:pt>
                <c:pt idx="8546">
                  <c:v>111.3</c:v>
                </c:pt>
                <c:pt idx="8547">
                  <c:v>111.3</c:v>
                </c:pt>
                <c:pt idx="8548">
                  <c:v>111.4</c:v>
                </c:pt>
                <c:pt idx="8549">
                  <c:v>111.5</c:v>
                </c:pt>
                <c:pt idx="8550">
                  <c:v>111.5</c:v>
                </c:pt>
                <c:pt idx="8551">
                  <c:v>111.6</c:v>
                </c:pt>
                <c:pt idx="8552">
                  <c:v>111.6</c:v>
                </c:pt>
                <c:pt idx="8553">
                  <c:v>111.7</c:v>
                </c:pt>
                <c:pt idx="8554">
                  <c:v>111.8</c:v>
                </c:pt>
                <c:pt idx="8555">
                  <c:v>111.9</c:v>
                </c:pt>
                <c:pt idx="8556">
                  <c:v>111.9</c:v>
                </c:pt>
                <c:pt idx="8557">
                  <c:v>112</c:v>
                </c:pt>
                <c:pt idx="8558">
                  <c:v>111.9</c:v>
                </c:pt>
                <c:pt idx="8559">
                  <c:v>111.9</c:v>
                </c:pt>
                <c:pt idx="8560">
                  <c:v>111.9</c:v>
                </c:pt>
                <c:pt idx="8561">
                  <c:v>111.9</c:v>
                </c:pt>
                <c:pt idx="8562">
                  <c:v>111.9</c:v>
                </c:pt>
                <c:pt idx="8563">
                  <c:v>111.9</c:v>
                </c:pt>
                <c:pt idx="8564">
                  <c:v>111.9</c:v>
                </c:pt>
                <c:pt idx="8565">
                  <c:v>111.9</c:v>
                </c:pt>
                <c:pt idx="8566">
                  <c:v>111.9</c:v>
                </c:pt>
                <c:pt idx="8567">
                  <c:v>111.9</c:v>
                </c:pt>
                <c:pt idx="8568">
                  <c:v>112</c:v>
                </c:pt>
                <c:pt idx="8569">
                  <c:v>112</c:v>
                </c:pt>
                <c:pt idx="8570">
                  <c:v>112</c:v>
                </c:pt>
                <c:pt idx="8571">
                  <c:v>111.9</c:v>
                </c:pt>
                <c:pt idx="8572">
                  <c:v>111.9</c:v>
                </c:pt>
                <c:pt idx="8573">
                  <c:v>112</c:v>
                </c:pt>
                <c:pt idx="8574">
                  <c:v>112</c:v>
                </c:pt>
                <c:pt idx="8575">
                  <c:v>112</c:v>
                </c:pt>
                <c:pt idx="8576">
                  <c:v>112</c:v>
                </c:pt>
                <c:pt idx="8577">
                  <c:v>112</c:v>
                </c:pt>
                <c:pt idx="8578">
                  <c:v>112.1</c:v>
                </c:pt>
                <c:pt idx="8579">
                  <c:v>112.1</c:v>
                </c:pt>
                <c:pt idx="8580">
                  <c:v>112.1</c:v>
                </c:pt>
                <c:pt idx="8581">
                  <c:v>112.1</c:v>
                </c:pt>
                <c:pt idx="8582">
                  <c:v>112.1</c:v>
                </c:pt>
                <c:pt idx="8583">
                  <c:v>112.1</c:v>
                </c:pt>
                <c:pt idx="8584">
                  <c:v>112.1</c:v>
                </c:pt>
                <c:pt idx="8585">
                  <c:v>112.1</c:v>
                </c:pt>
                <c:pt idx="8586">
                  <c:v>112.1</c:v>
                </c:pt>
                <c:pt idx="8587">
                  <c:v>112.2</c:v>
                </c:pt>
                <c:pt idx="8588">
                  <c:v>112.2</c:v>
                </c:pt>
                <c:pt idx="8589">
                  <c:v>112.2</c:v>
                </c:pt>
                <c:pt idx="8590">
                  <c:v>112.2</c:v>
                </c:pt>
                <c:pt idx="8591">
                  <c:v>112.1</c:v>
                </c:pt>
                <c:pt idx="8592">
                  <c:v>112.1</c:v>
                </c:pt>
                <c:pt idx="8593">
                  <c:v>112.1</c:v>
                </c:pt>
                <c:pt idx="8594">
                  <c:v>112.1</c:v>
                </c:pt>
                <c:pt idx="8595">
                  <c:v>112.2</c:v>
                </c:pt>
                <c:pt idx="8596">
                  <c:v>112.2</c:v>
                </c:pt>
                <c:pt idx="8597">
                  <c:v>112.1</c:v>
                </c:pt>
                <c:pt idx="8598">
                  <c:v>112.1</c:v>
                </c:pt>
                <c:pt idx="8599">
                  <c:v>112.1</c:v>
                </c:pt>
                <c:pt idx="8600">
                  <c:v>112.2</c:v>
                </c:pt>
                <c:pt idx="8601">
                  <c:v>112.2</c:v>
                </c:pt>
                <c:pt idx="8602">
                  <c:v>112.2</c:v>
                </c:pt>
                <c:pt idx="8603">
                  <c:v>112.2</c:v>
                </c:pt>
                <c:pt idx="8604">
                  <c:v>112.2</c:v>
                </c:pt>
                <c:pt idx="8605">
                  <c:v>112.2</c:v>
                </c:pt>
                <c:pt idx="8606">
                  <c:v>112.2</c:v>
                </c:pt>
                <c:pt idx="8607">
                  <c:v>112.2</c:v>
                </c:pt>
                <c:pt idx="8608">
                  <c:v>112.2</c:v>
                </c:pt>
                <c:pt idx="8609">
                  <c:v>112.2</c:v>
                </c:pt>
                <c:pt idx="8610">
                  <c:v>112.2</c:v>
                </c:pt>
                <c:pt idx="8611">
                  <c:v>112.2</c:v>
                </c:pt>
                <c:pt idx="8612">
                  <c:v>112.2</c:v>
                </c:pt>
                <c:pt idx="8613">
                  <c:v>112.2</c:v>
                </c:pt>
                <c:pt idx="8614">
                  <c:v>112.3</c:v>
                </c:pt>
                <c:pt idx="8615">
                  <c:v>112.3</c:v>
                </c:pt>
                <c:pt idx="8616">
                  <c:v>112.4</c:v>
                </c:pt>
                <c:pt idx="8617">
                  <c:v>112.4</c:v>
                </c:pt>
                <c:pt idx="8618">
                  <c:v>112.3</c:v>
                </c:pt>
                <c:pt idx="8619">
                  <c:v>112.3</c:v>
                </c:pt>
                <c:pt idx="8620">
                  <c:v>112.3</c:v>
                </c:pt>
                <c:pt idx="8621">
                  <c:v>112.3</c:v>
                </c:pt>
                <c:pt idx="8622">
                  <c:v>112.3</c:v>
                </c:pt>
                <c:pt idx="8623">
                  <c:v>112.3</c:v>
                </c:pt>
                <c:pt idx="8624">
                  <c:v>112.3</c:v>
                </c:pt>
                <c:pt idx="8625">
                  <c:v>112.3</c:v>
                </c:pt>
                <c:pt idx="8626">
                  <c:v>112.3</c:v>
                </c:pt>
                <c:pt idx="8627">
                  <c:v>112.3</c:v>
                </c:pt>
                <c:pt idx="8628">
                  <c:v>112.3</c:v>
                </c:pt>
                <c:pt idx="8629">
                  <c:v>112.3</c:v>
                </c:pt>
                <c:pt idx="8630">
                  <c:v>112.3</c:v>
                </c:pt>
                <c:pt idx="8631">
                  <c:v>112.3</c:v>
                </c:pt>
                <c:pt idx="8632">
                  <c:v>112.3</c:v>
                </c:pt>
                <c:pt idx="8633">
                  <c:v>112.3</c:v>
                </c:pt>
                <c:pt idx="8634">
                  <c:v>112.3</c:v>
                </c:pt>
                <c:pt idx="8635">
                  <c:v>112.3</c:v>
                </c:pt>
                <c:pt idx="8636">
                  <c:v>112.3</c:v>
                </c:pt>
                <c:pt idx="8637">
                  <c:v>112.3</c:v>
                </c:pt>
                <c:pt idx="8638">
                  <c:v>112.3</c:v>
                </c:pt>
                <c:pt idx="8639">
                  <c:v>112.3</c:v>
                </c:pt>
                <c:pt idx="8640">
                  <c:v>112.3</c:v>
                </c:pt>
                <c:pt idx="8641">
                  <c:v>112.3</c:v>
                </c:pt>
                <c:pt idx="8642">
                  <c:v>112.3</c:v>
                </c:pt>
                <c:pt idx="8643">
                  <c:v>112.3</c:v>
                </c:pt>
                <c:pt idx="8644">
                  <c:v>112.3</c:v>
                </c:pt>
                <c:pt idx="8645">
                  <c:v>112.3</c:v>
                </c:pt>
                <c:pt idx="8646">
                  <c:v>112.3</c:v>
                </c:pt>
                <c:pt idx="8647">
                  <c:v>112.3</c:v>
                </c:pt>
                <c:pt idx="8648">
                  <c:v>112.3</c:v>
                </c:pt>
                <c:pt idx="8649">
                  <c:v>112.3</c:v>
                </c:pt>
                <c:pt idx="8650">
                  <c:v>112.3</c:v>
                </c:pt>
                <c:pt idx="8651">
                  <c:v>112.3</c:v>
                </c:pt>
                <c:pt idx="8652">
                  <c:v>112.3</c:v>
                </c:pt>
                <c:pt idx="8653">
                  <c:v>112.3</c:v>
                </c:pt>
                <c:pt idx="8654">
                  <c:v>112.2</c:v>
                </c:pt>
                <c:pt idx="8655">
                  <c:v>112.2</c:v>
                </c:pt>
                <c:pt idx="8656">
                  <c:v>112.2</c:v>
                </c:pt>
                <c:pt idx="8657">
                  <c:v>112.3</c:v>
                </c:pt>
                <c:pt idx="8658">
                  <c:v>112.3</c:v>
                </c:pt>
                <c:pt idx="8659">
                  <c:v>112.3</c:v>
                </c:pt>
                <c:pt idx="8660">
                  <c:v>112.3</c:v>
                </c:pt>
                <c:pt idx="8661">
                  <c:v>112.3</c:v>
                </c:pt>
                <c:pt idx="8662">
                  <c:v>112.3</c:v>
                </c:pt>
                <c:pt idx="8663">
                  <c:v>112.2</c:v>
                </c:pt>
                <c:pt idx="8664">
                  <c:v>112.2</c:v>
                </c:pt>
                <c:pt idx="8665">
                  <c:v>112.2</c:v>
                </c:pt>
                <c:pt idx="8666">
                  <c:v>112.2</c:v>
                </c:pt>
                <c:pt idx="8667">
                  <c:v>112.2</c:v>
                </c:pt>
                <c:pt idx="8668">
                  <c:v>112.3</c:v>
                </c:pt>
                <c:pt idx="8669">
                  <c:v>112.3</c:v>
                </c:pt>
                <c:pt idx="8670">
                  <c:v>112.3</c:v>
                </c:pt>
                <c:pt idx="8671">
                  <c:v>112.2</c:v>
                </c:pt>
                <c:pt idx="8672">
                  <c:v>112.2</c:v>
                </c:pt>
                <c:pt idx="8673">
                  <c:v>112.2</c:v>
                </c:pt>
                <c:pt idx="8674">
                  <c:v>112.3</c:v>
                </c:pt>
                <c:pt idx="8675">
                  <c:v>112.3</c:v>
                </c:pt>
                <c:pt idx="8676">
                  <c:v>112.3</c:v>
                </c:pt>
                <c:pt idx="8677">
                  <c:v>112.3</c:v>
                </c:pt>
                <c:pt idx="8678">
                  <c:v>112.3</c:v>
                </c:pt>
                <c:pt idx="8679">
                  <c:v>112.3</c:v>
                </c:pt>
                <c:pt idx="8680">
                  <c:v>112.3</c:v>
                </c:pt>
                <c:pt idx="8681">
                  <c:v>112.3</c:v>
                </c:pt>
                <c:pt idx="8682">
                  <c:v>112.3</c:v>
                </c:pt>
                <c:pt idx="8683">
                  <c:v>112.3</c:v>
                </c:pt>
                <c:pt idx="8684">
                  <c:v>112.3</c:v>
                </c:pt>
                <c:pt idx="8685">
                  <c:v>112.3</c:v>
                </c:pt>
                <c:pt idx="8686">
                  <c:v>112.3</c:v>
                </c:pt>
                <c:pt idx="8687">
                  <c:v>112.3</c:v>
                </c:pt>
                <c:pt idx="8688">
                  <c:v>112.3</c:v>
                </c:pt>
                <c:pt idx="8689">
                  <c:v>112.3</c:v>
                </c:pt>
                <c:pt idx="8690">
                  <c:v>112.3</c:v>
                </c:pt>
                <c:pt idx="8691">
                  <c:v>112.3</c:v>
                </c:pt>
                <c:pt idx="8692">
                  <c:v>112.2</c:v>
                </c:pt>
                <c:pt idx="8693">
                  <c:v>112.2</c:v>
                </c:pt>
                <c:pt idx="8694">
                  <c:v>112.2</c:v>
                </c:pt>
                <c:pt idx="8695">
                  <c:v>112.2</c:v>
                </c:pt>
                <c:pt idx="8696">
                  <c:v>112.2</c:v>
                </c:pt>
                <c:pt idx="8697">
                  <c:v>112.2</c:v>
                </c:pt>
                <c:pt idx="8698">
                  <c:v>112.2</c:v>
                </c:pt>
                <c:pt idx="8699">
                  <c:v>112.2</c:v>
                </c:pt>
                <c:pt idx="8700">
                  <c:v>112.2</c:v>
                </c:pt>
                <c:pt idx="8701">
                  <c:v>112.3</c:v>
                </c:pt>
                <c:pt idx="8702">
                  <c:v>112.3</c:v>
                </c:pt>
                <c:pt idx="8703">
                  <c:v>112.3</c:v>
                </c:pt>
                <c:pt idx="8704">
                  <c:v>112.3</c:v>
                </c:pt>
                <c:pt idx="8705">
                  <c:v>112.3</c:v>
                </c:pt>
                <c:pt idx="8706">
                  <c:v>112.3</c:v>
                </c:pt>
                <c:pt idx="8707">
                  <c:v>112.3</c:v>
                </c:pt>
                <c:pt idx="8708">
                  <c:v>112.3</c:v>
                </c:pt>
                <c:pt idx="8709">
                  <c:v>112.3</c:v>
                </c:pt>
                <c:pt idx="8710">
                  <c:v>112.3</c:v>
                </c:pt>
                <c:pt idx="8711">
                  <c:v>112.3</c:v>
                </c:pt>
                <c:pt idx="8712">
                  <c:v>112.3</c:v>
                </c:pt>
                <c:pt idx="8713">
                  <c:v>112.3</c:v>
                </c:pt>
                <c:pt idx="8714">
                  <c:v>112.3</c:v>
                </c:pt>
                <c:pt idx="8715">
                  <c:v>112.3</c:v>
                </c:pt>
                <c:pt idx="8716">
                  <c:v>112.3</c:v>
                </c:pt>
                <c:pt idx="8717">
                  <c:v>112.3</c:v>
                </c:pt>
                <c:pt idx="8718">
                  <c:v>112.4</c:v>
                </c:pt>
                <c:pt idx="8719">
                  <c:v>112.3</c:v>
                </c:pt>
                <c:pt idx="8720">
                  <c:v>112.3</c:v>
                </c:pt>
                <c:pt idx="8721">
                  <c:v>112.3</c:v>
                </c:pt>
                <c:pt idx="8722">
                  <c:v>112.2</c:v>
                </c:pt>
                <c:pt idx="8723">
                  <c:v>112.2</c:v>
                </c:pt>
                <c:pt idx="8724">
                  <c:v>112.2</c:v>
                </c:pt>
                <c:pt idx="8725">
                  <c:v>112.2</c:v>
                </c:pt>
                <c:pt idx="8726">
                  <c:v>112.2</c:v>
                </c:pt>
                <c:pt idx="8727">
                  <c:v>112.1</c:v>
                </c:pt>
                <c:pt idx="8728">
                  <c:v>112.1</c:v>
                </c:pt>
                <c:pt idx="8729">
                  <c:v>112.1</c:v>
                </c:pt>
                <c:pt idx="8730">
                  <c:v>112.1</c:v>
                </c:pt>
                <c:pt idx="8731">
                  <c:v>112.1</c:v>
                </c:pt>
                <c:pt idx="8732">
                  <c:v>112.1</c:v>
                </c:pt>
                <c:pt idx="8733">
                  <c:v>112.2</c:v>
                </c:pt>
                <c:pt idx="8734">
                  <c:v>112.2</c:v>
                </c:pt>
                <c:pt idx="8735">
                  <c:v>112.2</c:v>
                </c:pt>
                <c:pt idx="8736">
                  <c:v>112.1</c:v>
                </c:pt>
                <c:pt idx="8737">
                  <c:v>112.1</c:v>
                </c:pt>
                <c:pt idx="8738">
                  <c:v>112.1</c:v>
                </c:pt>
                <c:pt idx="8739">
                  <c:v>112.1</c:v>
                </c:pt>
                <c:pt idx="8740">
                  <c:v>112.1</c:v>
                </c:pt>
                <c:pt idx="8741">
                  <c:v>112.1</c:v>
                </c:pt>
                <c:pt idx="8742">
                  <c:v>112.1</c:v>
                </c:pt>
                <c:pt idx="8743">
                  <c:v>112.1</c:v>
                </c:pt>
                <c:pt idx="8744">
                  <c:v>112.1</c:v>
                </c:pt>
                <c:pt idx="8745">
                  <c:v>112.1</c:v>
                </c:pt>
                <c:pt idx="8746">
                  <c:v>112.1</c:v>
                </c:pt>
                <c:pt idx="8747">
                  <c:v>112.1</c:v>
                </c:pt>
                <c:pt idx="8748">
                  <c:v>112</c:v>
                </c:pt>
                <c:pt idx="8749">
                  <c:v>112</c:v>
                </c:pt>
                <c:pt idx="8750">
                  <c:v>112</c:v>
                </c:pt>
                <c:pt idx="8751">
                  <c:v>112</c:v>
                </c:pt>
                <c:pt idx="8752">
                  <c:v>112.1</c:v>
                </c:pt>
                <c:pt idx="8753">
                  <c:v>112</c:v>
                </c:pt>
                <c:pt idx="8754">
                  <c:v>112</c:v>
                </c:pt>
                <c:pt idx="8755">
                  <c:v>112.1</c:v>
                </c:pt>
                <c:pt idx="8756">
                  <c:v>112.1</c:v>
                </c:pt>
                <c:pt idx="8757">
                  <c:v>112.1</c:v>
                </c:pt>
                <c:pt idx="8758">
                  <c:v>112.1</c:v>
                </c:pt>
                <c:pt idx="8759">
                  <c:v>112.1</c:v>
                </c:pt>
                <c:pt idx="8760">
                  <c:v>112.1</c:v>
                </c:pt>
                <c:pt idx="8761">
                  <c:v>112</c:v>
                </c:pt>
                <c:pt idx="8762">
                  <c:v>112.1</c:v>
                </c:pt>
                <c:pt idx="8763">
                  <c:v>112.1</c:v>
                </c:pt>
                <c:pt idx="8764">
                  <c:v>112.1</c:v>
                </c:pt>
                <c:pt idx="8765">
                  <c:v>112.1</c:v>
                </c:pt>
                <c:pt idx="8766">
                  <c:v>112.1</c:v>
                </c:pt>
                <c:pt idx="8767">
                  <c:v>112</c:v>
                </c:pt>
                <c:pt idx="8768">
                  <c:v>112.1</c:v>
                </c:pt>
                <c:pt idx="8769">
                  <c:v>112.1</c:v>
                </c:pt>
                <c:pt idx="8770">
                  <c:v>112</c:v>
                </c:pt>
                <c:pt idx="8771">
                  <c:v>112</c:v>
                </c:pt>
                <c:pt idx="8772">
                  <c:v>112</c:v>
                </c:pt>
                <c:pt idx="8773">
                  <c:v>112</c:v>
                </c:pt>
                <c:pt idx="8774">
                  <c:v>112</c:v>
                </c:pt>
                <c:pt idx="8775">
                  <c:v>112</c:v>
                </c:pt>
                <c:pt idx="8776">
                  <c:v>112</c:v>
                </c:pt>
                <c:pt idx="8777">
                  <c:v>112</c:v>
                </c:pt>
                <c:pt idx="8778">
                  <c:v>112</c:v>
                </c:pt>
                <c:pt idx="8779">
                  <c:v>112</c:v>
                </c:pt>
                <c:pt idx="8780">
                  <c:v>112</c:v>
                </c:pt>
                <c:pt idx="8781">
                  <c:v>112</c:v>
                </c:pt>
                <c:pt idx="8782">
                  <c:v>112</c:v>
                </c:pt>
                <c:pt idx="8783">
                  <c:v>112</c:v>
                </c:pt>
                <c:pt idx="8784">
                  <c:v>112</c:v>
                </c:pt>
                <c:pt idx="8785">
                  <c:v>112</c:v>
                </c:pt>
                <c:pt idx="8786">
                  <c:v>112</c:v>
                </c:pt>
                <c:pt idx="8787">
                  <c:v>112.1</c:v>
                </c:pt>
                <c:pt idx="8788">
                  <c:v>112.1</c:v>
                </c:pt>
                <c:pt idx="8789">
                  <c:v>112.1</c:v>
                </c:pt>
                <c:pt idx="8790">
                  <c:v>112.1</c:v>
                </c:pt>
                <c:pt idx="8791">
                  <c:v>112.1</c:v>
                </c:pt>
                <c:pt idx="8792">
                  <c:v>112.1</c:v>
                </c:pt>
                <c:pt idx="8793">
                  <c:v>112.1</c:v>
                </c:pt>
                <c:pt idx="8794">
                  <c:v>112.2</c:v>
                </c:pt>
                <c:pt idx="8795">
                  <c:v>112.2</c:v>
                </c:pt>
                <c:pt idx="8796">
                  <c:v>112.2</c:v>
                </c:pt>
                <c:pt idx="8797">
                  <c:v>112.2</c:v>
                </c:pt>
                <c:pt idx="8798">
                  <c:v>112.2</c:v>
                </c:pt>
                <c:pt idx="8799">
                  <c:v>112.2</c:v>
                </c:pt>
                <c:pt idx="8800">
                  <c:v>112.2</c:v>
                </c:pt>
                <c:pt idx="8801">
                  <c:v>112.1</c:v>
                </c:pt>
                <c:pt idx="8802">
                  <c:v>112.1</c:v>
                </c:pt>
                <c:pt idx="8803">
                  <c:v>112.1</c:v>
                </c:pt>
                <c:pt idx="8804">
                  <c:v>112.1</c:v>
                </c:pt>
                <c:pt idx="8805">
                  <c:v>112.1</c:v>
                </c:pt>
                <c:pt idx="8806">
                  <c:v>112.1</c:v>
                </c:pt>
                <c:pt idx="8807">
                  <c:v>112.1</c:v>
                </c:pt>
                <c:pt idx="8808">
                  <c:v>112.1</c:v>
                </c:pt>
                <c:pt idx="8809">
                  <c:v>112.1</c:v>
                </c:pt>
                <c:pt idx="8810">
                  <c:v>112.1</c:v>
                </c:pt>
                <c:pt idx="8811">
                  <c:v>112.1</c:v>
                </c:pt>
                <c:pt idx="8812">
                  <c:v>112.1</c:v>
                </c:pt>
                <c:pt idx="8813">
                  <c:v>112.1</c:v>
                </c:pt>
                <c:pt idx="8814">
                  <c:v>112.2</c:v>
                </c:pt>
                <c:pt idx="8815">
                  <c:v>112.2</c:v>
                </c:pt>
                <c:pt idx="8816">
                  <c:v>112.2</c:v>
                </c:pt>
                <c:pt idx="8817">
                  <c:v>112.2</c:v>
                </c:pt>
                <c:pt idx="8818">
                  <c:v>112.2</c:v>
                </c:pt>
                <c:pt idx="8819">
                  <c:v>112.2</c:v>
                </c:pt>
                <c:pt idx="8820">
                  <c:v>112.2</c:v>
                </c:pt>
                <c:pt idx="8821">
                  <c:v>112.2</c:v>
                </c:pt>
                <c:pt idx="8822">
                  <c:v>112.2</c:v>
                </c:pt>
                <c:pt idx="8823">
                  <c:v>112.2</c:v>
                </c:pt>
                <c:pt idx="8824">
                  <c:v>112.2</c:v>
                </c:pt>
                <c:pt idx="8825">
                  <c:v>112.2</c:v>
                </c:pt>
                <c:pt idx="8826">
                  <c:v>112.2</c:v>
                </c:pt>
                <c:pt idx="8827">
                  <c:v>112.2</c:v>
                </c:pt>
                <c:pt idx="8828">
                  <c:v>112.2</c:v>
                </c:pt>
                <c:pt idx="8829">
                  <c:v>112.2</c:v>
                </c:pt>
                <c:pt idx="8830">
                  <c:v>112.2</c:v>
                </c:pt>
                <c:pt idx="8831">
                  <c:v>112.2</c:v>
                </c:pt>
                <c:pt idx="8832">
                  <c:v>112.2</c:v>
                </c:pt>
                <c:pt idx="8833">
                  <c:v>112.2</c:v>
                </c:pt>
                <c:pt idx="8834">
                  <c:v>112.2</c:v>
                </c:pt>
                <c:pt idx="8835">
                  <c:v>112.1</c:v>
                </c:pt>
                <c:pt idx="8836">
                  <c:v>112.1</c:v>
                </c:pt>
                <c:pt idx="8837">
                  <c:v>112.1</c:v>
                </c:pt>
                <c:pt idx="8838">
                  <c:v>112.1</c:v>
                </c:pt>
                <c:pt idx="8839">
                  <c:v>112.1</c:v>
                </c:pt>
                <c:pt idx="8840">
                  <c:v>112.1</c:v>
                </c:pt>
                <c:pt idx="8841">
                  <c:v>112.1</c:v>
                </c:pt>
                <c:pt idx="8842">
                  <c:v>112.1</c:v>
                </c:pt>
                <c:pt idx="8843">
                  <c:v>112.1</c:v>
                </c:pt>
                <c:pt idx="8844">
                  <c:v>112.1</c:v>
                </c:pt>
                <c:pt idx="8845">
                  <c:v>112.1</c:v>
                </c:pt>
                <c:pt idx="8846">
                  <c:v>112.1</c:v>
                </c:pt>
                <c:pt idx="8847">
                  <c:v>112.1</c:v>
                </c:pt>
                <c:pt idx="8848">
                  <c:v>112.1</c:v>
                </c:pt>
                <c:pt idx="8849">
                  <c:v>112.1</c:v>
                </c:pt>
                <c:pt idx="8850">
                  <c:v>112.1</c:v>
                </c:pt>
                <c:pt idx="8851">
                  <c:v>112.1</c:v>
                </c:pt>
                <c:pt idx="8852">
                  <c:v>112.1</c:v>
                </c:pt>
                <c:pt idx="8853">
                  <c:v>112.2</c:v>
                </c:pt>
                <c:pt idx="8854">
                  <c:v>112.1</c:v>
                </c:pt>
                <c:pt idx="8855">
                  <c:v>112.2</c:v>
                </c:pt>
                <c:pt idx="8856">
                  <c:v>112.2</c:v>
                </c:pt>
                <c:pt idx="8857">
                  <c:v>112.2</c:v>
                </c:pt>
                <c:pt idx="8858">
                  <c:v>112.2</c:v>
                </c:pt>
                <c:pt idx="8859">
                  <c:v>112.3</c:v>
                </c:pt>
                <c:pt idx="8860">
                  <c:v>112.3</c:v>
                </c:pt>
                <c:pt idx="8861">
                  <c:v>112.3</c:v>
                </c:pt>
                <c:pt idx="8862">
                  <c:v>112.3</c:v>
                </c:pt>
                <c:pt idx="8863">
                  <c:v>112.3</c:v>
                </c:pt>
                <c:pt idx="8864">
                  <c:v>112.3</c:v>
                </c:pt>
                <c:pt idx="8865">
                  <c:v>112.2</c:v>
                </c:pt>
                <c:pt idx="8866">
                  <c:v>112.2</c:v>
                </c:pt>
                <c:pt idx="8867">
                  <c:v>112.2</c:v>
                </c:pt>
                <c:pt idx="8868">
                  <c:v>112.2</c:v>
                </c:pt>
                <c:pt idx="8869">
                  <c:v>112.1</c:v>
                </c:pt>
                <c:pt idx="8870">
                  <c:v>112.1</c:v>
                </c:pt>
                <c:pt idx="8871">
                  <c:v>112.1</c:v>
                </c:pt>
                <c:pt idx="8872">
                  <c:v>112.2</c:v>
                </c:pt>
                <c:pt idx="8873">
                  <c:v>112.1</c:v>
                </c:pt>
                <c:pt idx="8874">
                  <c:v>112.1</c:v>
                </c:pt>
                <c:pt idx="8875">
                  <c:v>112.2</c:v>
                </c:pt>
                <c:pt idx="8876">
                  <c:v>112.1</c:v>
                </c:pt>
                <c:pt idx="8877">
                  <c:v>112.1</c:v>
                </c:pt>
                <c:pt idx="8878">
                  <c:v>112.1</c:v>
                </c:pt>
                <c:pt idx="8879">
                  <c:v>112.1</c:v>
                </c:pt>
                <c:pt idx="8880">
                  <c:v>112.1</c:v>
                </c:pt>
                <c:pt idx="8881">
                  <c:v>112.1</c:v>
                </c:pt>
                <c:pt idx="8882">
                  <c:v>112.1</c:v>
                </c:pt>
                <c:pt idx="8883">
                  <c:v>112.1</c:v>
                </c:pt>
                <c:pt idx="8884">
                  <c:v>112.1</c:v>
                </c:pt>
                <c:pt idx="8885">
                  <c:v>112.1</c:v>
                </c:pt>
                <c:pt idx="8886">
                  <c:v>112.1</c:v>
                </c:pt>
                <c:pt idx="8887">
                  <c:v>112.1</c:v>
                </c:pt>
                <c:pt idx="8888">
                  <c:v>112.1</c:v>
                </c:pt>
                <c:pt idx="8889">
                  <c:v>112.1</c:v>
                </c:pt>
                <c:pt idx="8890">
                  <c:v>112.1</c:v>
                </c:pt>
                <c:pt idx="8891">
                  <c:v>112.1</c:v>
                </c:pt>
                <c:pt idx="8892">
                  <c:v>112.1</c:v>
                </c:pt>
                <c:pt idx="8893">
                  <c:v>112.1</c:v>
                </c:pt>
                <c:pt idx="8894">
                  <c:v>112.1</c:v>
                </c:pt>
                <c:pt idx="8895">
                  <c:v>112.1</c:v>
                </c:pt>
                <c:pt idx="8896">
                  <c:v>112.1</c:v>
                </c:pt>
                <c:pt idx="8897">
                  <c:v>112.1</c:v>
                </c:pt>
                <c:pt idx="8898">
                  <c:v>112.1</c:v>
                </c:pt>
                <c:pt idx="8899">
                  <c:v>112.1</c:v>
                </c:pt>
                <c:pt idx="8900">
                  <c:v>112.1</c:v>
                </c:pt>
                <c:pt idx="8901">
                  <c:v>112.1</c:v>
                </c:pt>
                <c:pt idx="8902">
                  <c:v>112.1</c:v>
                </c:pt>
                <c:pt idx="8903">
                  <c:v>112.1</c:v>
                </c:pt>
                <c:pt idx="8904">
                  <c:v>112.1</c:v>
                </c:pt>
                <c:pt idx="8905">
                  <c:v>112.1</c:v>
                </c:pt>
                <c:pt idx="8906">
                  <c:v>112.1</c:v>
                </c:pt>
                <c:pt idx="8907">
                  <c:v>112.1</c:v>
                </c:pt>
                <c:pt idx="8908">
                  <c:v>112.1</c:v>
                </c:pt>
                <c:pt idx="8909">
                  <c:v>112.1</c:v>
                </c:pt>
                <c:pt idx="8910">
                  <c:v>112.1</c:v>
                </c:pt>
                <c:pt idx="8911">
                  <c:v>112.1</c:v>
                </c:pt>
                <c:pt idx="8912">
                  <c:v>112.1</c:v>
                </c:pt>
                <c:pt idx="8913">
                  <c:v>112.1</c:v>
                </c:pt>
                <c:pt idx="8914">
                  <c:v>112.1</c:v>
                </c:pt>
                <c:pt idx="8915">
                  <c:v>112.2</c:v>
                </c:pt>
                <c:pt idx="8916">
                  <c:v>112.2</c:v>
                </c:pt>
                <c:pt idx="8917">
                  <c:v>112.2</c:v>
                </c:pt>
                <c:pt idx="8918">
                  <c:v>112.2</c:v>
                </c:pt>
                <c:pt idx="8919">
                  <c:v>112.2</c:v>
                </c:pt>
                <c:pt idx="8920">
                  <c:v>112.2</c:v>
                </c:pt>
                <c:pt idx="8921">
                  <c:v>112.2</c:v>
                </c:pt>
                <c:pt idx="8922">
                  <c:v>112.2</c:v>
                </c:pt>
                <c:pt idx="8923">
                  <c:v>112.2</c:v>
                </c:pt>
                <c:pt idx="8924">
                  <c:v>112.2</c:v>
                </c:pt>
                <c:pt idx="8925">
                  <c:v>112.2</c:v>
                </c:pt>
                <c:pt idx="8926">
                  <c:v>112.2</c:v>
                </c:pt>
                <c:pt idx="8927">
                  <c:v>112.2</c:v>
                </c:pt>
                <c:pt idx="8928">
                  <c:v>112.2</c:v>
                </c:pt>
                <c:pt idx="8929">
                  <c:v>112.2</c:v>
                </c:pt>
                <c:pt idx="8930">
                  <c:v>112.2</c:v>
                </c:pt>
                <c:pt idx="8931">
                  <c:v>112.2</c:v>
                </c:pt>
                <c:pt idx="8932">
                  <c:v>112.2</c:v>
                </c:pt>
                <c:pt idx="8933">
                  <c:v>112.2</c:v>
                </c:pt>
                <c:pt idx="8934">
                  <c:v>112.1</c:v>
                </c:pt>
                <c:pt idx="8935">
                  <c:v>112.2</c:v>
                </c:pt>
                <c:pt idx="8936">
                  <c:v>112.2</c:v>
                </c:pt>
                <c:pt idx="8937">
                  <c:v>112.2</c:v>
                </c:pt>
                <c:pt idx="8938">
                  <c:v>112.2</c:v>
                </c:pt>
                <c:pt idx="8939">
                  <c:v>112.2</c:v>
                </c:pt>
                <c:pt idx="8940">
                  <c:v>112.3</c:v>
                </c:pt>
                <c:pt idx="8941">
                  <c:v>112.3</c:v>
                </c:pt>
                <c:pt idx="8942">
                  <c:v>112.3</c:v>
                </c:pt>
                <c:pt idx="8943">
                  <c:v>112.3</c:v>
                </c:pt>
                <c:pt idx="8944">
                  <c:v>112.3</c:v>
                </c:pt>
                <c:pt idx="8945">
                  <c:v>112.3</c:v>
                </c:pt>
                <c:pt idx="8946">
                  <c:v>112.3</c:v>
                </c:pt>
                <c:pt idx="8947">
                  <c:v>112.3</c:v>
                </c:pt>
                <c:pt idx="8948">
                  <c:v>112.3</c:v>
                </c:pt>
                <c:pt idx="8949">
                  <c:v>112.3</c:v>
                </c:pt>
                <c:pt idx="8950">
                  <c:v>112.3</c:v>
                </c:pt>
                <c:pt idx="8951">
                  <c:v>112.3</c:v>
                </c:pt>
                <c:pt idx="8952">
                  <c:v>112.3</c:v>
                </c:pt>
                <c:pt idx="8953">
                  <c:v>112.3</c:v>
                </c:pt>
                <c:pt idx="8954">
                  <c:v>112.3</c:v>
                </c:pt>
                <c:pt idx="8955">
                  <c:v>112.3</c:v>
                </c:pt>
                <c:pt idx="8956">
                  <c:v>112.3</c:v>
                </c:pt>
                <c:pt idx="8957">
                  <c:v>112.3</c:v>
                </c:pt>
                <c:pt idx="8958">
                  <c:v>112.2</c:v>
                </c:pt>
                <c:pt idx="8959">
                  <c:v>112.2</c:v>
                </c:pt>
                <c:pt idx="8960">
                  <c:v>112.2</c:v>
                </c:pt>
                <c:pt idx="8961">
                  <c:v>112.2</c:v>
                </c:pt>
                <c:pt idx="8962">
                  <c:v>112.2</c:v>
                </c:pt>
                <c:pt idx="8963">
                  <c:v>112.2</c:v>
                </c:pt>
                <c:pt idx="8964">
                  <c:v>112.2</c:v>
                </c:pt>
                <c:pt idx="8965">
                  <c:v>112.3</c:v>
                </c:pt>
                <c:pt idx="8966">
                  <c:v>112.3</c:v>
                </c:pt>
                <c:pt idx="8967">
                  <c:v>112.4</c:v>
                </c:pt>
                <c:pt idx="8968">
                  <c:v>112.4</c:v>
                </c:pt>
                <c:pt idx="8969">
                  <c:v>112.4</c:v>
                </c:pt>
                <c:pt idx="8970">
                  <c:v>112.4</c:v>
                </c:pt>
                <c:pt idx="8971">
                  <c:v>112.4</c:v>
                </c:pt>
                <c:pt idx="8972">
                  <c:v>112.4</c:v>
                </c:pt>
                <c:pt idx="8973">
                  <c:v>112.3</c:v>
                </c:pt>
                <c:pt idx="8974">
                  <c:v>112.3</c:v>
                </c:pt>
                <c:pt idx="8975">
                  <c:v>112.3</c:v>
                </c:pt>
                <c:pt idx="8976">
                  <c:v>112.3</c:v>
                </c:pt>
                <c:pt idx="8977">
                  <c:v>112.3</c:v>
                </c:pt>
                <c:pt idx="8978">
                  <c:v>112.3</c:v>
                </c:pt>
                <c:pt idx="8979">
                  <c:v>112.3</c:v>
                </c:pt>
                <c:pt idx="8980">
                  <c:v>112.3</c:v>
                </c:pt>
                <c:pt idx="8981">
                  <c:v>112.3</c:v>
                </c:pt>
                <c:pt idx="8982">
                  <c:v>112.3</c:v>
                </c:pt>
                <c:pt idx="8983">
                  <c:v>112.3</c:v>
                </c:pt>
                <c:pt idx="8984">
                  <c:v>112.3</c:v>
                </c:pt>
                <c:pt idx="8985">
                  <c:v>112.3</c:v>
                </c:pt>
                <c:pt idx="8986">
                  <c:v>112.3</c:v>
                </c:pt>
                <c:pt idx="8987">
                  <c:v>112.3</c:v>
                </c:pt>
                <c:pt idx="8988">
                  <c:v>112.3</c:v>
                </c:pt>
                <c:pt idx="8989">
                  <c:v>112.4</c:v>
                </c:pt>
                <c:pt idx="8990">
                  <c:v>112.4</c:v>
                </c:pt>
                <c:pt idx="8991">
                  <c:v>112.3</c:v>
                </c:pt>
                <c:pt idx="8992">
                  <c:v>112.3</c:v>
                </c:pt>
                <c:pt idx="8993">
                  <c:v>112.3</c:v>
                </c:pt>
                <c:pt idx="8994">
                  <c:v>112.3</c:v>
                </c:pt>
                <c:pt idx="8995">
                  <c:v>112.3</c:v>
                </c:pt>
                <c:pt idx="8996">
                  <c:v>112.4</c:v>
                </c:pt>
                <c:pt idx="8997">
                  <c:v>112.4</c:v>
                </c:pt>
                <c:pt idx="8998">
                  <c:v>112.3</c:v>
                </c:pt>
                <c:pt idx="8999">
                  <c:v>112.4</c:v>
                </c:pt>
                <c:pt idx="9000">
                  <c:v>112.4</c:v>
                </c:pt>
                <c:pt idx="9001">
                  <c:v>112.3</c:v>
                </c:pt>
                <c:pt idx="9002">
                  <c:v>112.3</c:v>
                </c:pt>
                <c:pt idx="9003">
                  <c:v>112.3</c:v>
                </c:pt>
                <c:pt idx="9004">
                  <c:v>112.3</c:v>
                </c:pt>
                <c:pt idx="9005">
                  <c:v>112.3</c:v>
                </c:pt>
                <c:pt idx="9006">
                  <c:v>112.3</c:v>
                </c:pt>
                <c:pt idx="9007">
                  <c:v>112.3</c:v>
                </c:pt>
                <c:pt idx="9008">
                  <c:v>112.3</c:v>
                </c:pt>
                <c:pt idx="9009">
                  <c:v>112.3</c:v>
                </c:pt>
                <c:pt idx="9010">
                  <c:v>112.3</c:v>
                </c:pt>
                <c:pt idx="9011">
                  <c:v>112.3</c:v>
                </c:pt>
                <c:pt idx="9012">
                  <c:v>112.3</c:v>
                </c:pt>
                <c:pt idx="9013">
                  <c:v>112.3</c:v>
                </c:pt>
                <c:pt idx="9014">
                  <c:v>112.3</c:v>
                </c:pt>
                <c:pt idx="9015">
                  <c:v>112.2</c:v>
                </c:pt>
                <c:pt idx="9016">
                  <c:v>112.2</c:v>
                </c:pt>
                <c:pt idx="9017">
                  <c:v>112.2</c:v>
                </c:pt>
                <c:pt idx="9018">
                  <c:v>112.2</c:v>
                </c:pt>
                <c:pt idx="9019">
                  <c:v>112.2</c:v>
                </c:pt>
                <c:pt idx="9020">
                  <c:v>112.2</c:v>
                </c:pt>
                <c:pt idx="9021">
                  <c:v>112.2</c:v>
                </c:pt>
                <c:pt idx="9022">
                  <c:v>112.1</c:v>
                </c:pt>
                <c:pt idx="9023">
                  <c:v>112.1</c:v>
                </c:pt>
                <c:pt idx="9024">
                  <c:v>112.1</c:v>
                </c:pt>
                <c:pt idx="9025">
                  <c:v>112.1</c:v>
                </c:pt>
                <c:pt idx="9026">
                  <c:v>112.1</c:v>
                </c:pt>
                <c:pt idx="9027">
                  <c:v>112.1</c:v>
                </c:pt>
                <c:pt idx="9028">
                  <c:v>112.1</c:v>
                </c:pt>
                <c:pt idx="9029">
                  <c:v>112.1</c:v>
                </c:pt>
                <c:pt idx="9030">
                  <c:v>112.1</c:v>
                </c:pt>
                <c:pt idx="9031">
                  <c:v>112.1</c:v>
                </c:pt>
                <c:pt idx="9032">
                  <c:v>112.1</c:v>
                </c:pt>
                <c:pt idx="9033">
                  <c:v>112.1</c:v>
                </c:pt>
                <c:pt idx="9034">
                  <c:v>112.1</c:v>
                </c:pt>
                <c:pt idx="9035">
                  <c:v>112.1</c:v>
                </c:pt>
                <c:pt idx="9036">
                  <c:v>112.1</c:v>
                </c:pt>
                <c:pt idx="9037">
                  <c:v>112.2</c:v>
                </c:pt>
                <c:pt idx="9038">
                  <c:v>112.2</c:v>
                </c:pt>
                <c:pt idx="9039">
                  <c:v>112.2</c:v>
                </c:pt>
                <c:pt idx="9040">
                  <c:v>112.2</c:v>
                </c:pt>
                <c:pt idx="9041">
                  <c:v>112.2</c:v>
                </c:pt>
                <c:pt idx="9042">
                  <c:v>112.2</c:v>
                </c:pt>
                <c:pt idx="9043">
                  <c:v>112.2</c:v>
                </c:pt>
                <c:pt idx="9044">
                  <c:v>112.2</c:v>
                </c:pt>
                <c:pt idx="9045">
                  <c:v>112.2</c:v>
                </c:pt>
                <c:pt idx="9046">
                  <c:v>112.2</c:v>
                </c:pt>
                <c:pt idx="9047">
                  <c:v>112.1</c:v>
                </c:pt>
                <c:pt idx="9048">
                  <c:v>112.1</c:v>
                </c:pt>
                <c:pt idx="9049">
                  <c:v>112.1</c:v>
                </c:pt>
                <c:pt idx="9050">
                  <c:v>112.1</c:v>
                </c:pt>
                <c:pt idx="9051">
                  <c:v>112.1</c:v>
                </c:pt>
                <c:pt idx="9052">
                  <c:v>112.1</c:v>
                </c:pt>
                <c:pt idx="9053">
                  <c:v>112.1</c:v>
                </c:pt>
                <c:pt idx="9054">
                  <c:v>112.1</c:v>
                </c:pt>
                <c:pt idx="9055">
                  <c:v>112.1</c:v>
                </c:pt>
                <c:pt idx="9056">
                  <c:v>112.1</c:v>
                </c:pt>
                <c:pt idx="9057">
                  <c:v>112.1</c:v>
                </c:pt>
                <c:pt idx="9058">
                  <c:v>112.1</c:v>
                </c:pt>
                <c:pt idx="9059">
                  <c:v>112.1</c:v>
                </c:pt>
                <c:pt idx="9060">
                  <c:v>112.1</c:v>
                </c:pt>
                <c:pt idx="9061">
                  <c:v>112.1</c:v>
                </c:pt>
                <c:pt idx="9062">
                  <c:v>112.1</c:v>
                </c:pt>
                <c:pt idx="9063">
                  <c:v>112.1</c:v>
                </c:pt>
                <c:pt idx="9064">
                  <c:v>112.1</c:v>
                </c:pt>
                <c:pt idx="9065">
                  <c:v>112.1</c:v>
                </c:pt>
                <c:pt idx="9066">
                  <c:v>112.1</c:v>
                </c:pt>
                <c:pt idx="9067">
                  <c:v>112.2</c:v>
                </c:pt>
                <c:pt idx="9068">
                  <c:v>112.2</c:v>
                </c:pt>
                <c:pt idx="9069">
                  <c:v>112.2</c:v>
                </c:pt>
                <c:pt idx="9070">
                  <c:v>112.2</c:v>
                </c:pt>
                <c:pt idx="9071">
                  <c:v>112.2</c:v>
                </c:pt>
                <c:pt idx="9072">
                  <c:v>112.2</c:v>
                </c:pt>
                <c:pt idx="9073">
                  <c:v>112.2</c:v>
                </c:pt>
                <c:pt idx="9074">
                  <c:v>112.2</c:v>
                </c:pt>
                <c:pt idx="9075">
                  <c:v>112.2</c:v>
                </c:pt>
                <c:pt idx="9076">
                  <c:v>112.3</c:v>
                </c:pt>
                <c:pt idx="9077">
                  <c:v>112.3</c:v>
                </c:pt>
                <c:pt idx="9078">
                  <c:v>112.3</c:v>
                </c:pt>
                <c:pt idx="9079">
                  <c:v>112.3</c:v>
                </c:pt>
                <c:pt idx="9080">
                  <c:v>112.3</c:v>
                </c:pt>
                <c:pt idx="9081">
                  <c:v>112.3</c:v>
                </c:pt>
                <c:pt idx="9082">
                  <c:v>112.3</c:v>
                </c:pt>
                <c:pt idx="9083">
                  <c:v>112.3</c:v>
                </c:pt>
                <c:pt idx="9084">
                  <c:v>112.3</c:v>
                </c:pt>
                <c:pt idx="9085">
                  <c:v>112.2</c:v>
                </c:pt>
                <c:pt idx="9086">
                  <c:v>112.2</c:v>
                </c:pt>
                <c:pt idx="9087">
                  <c:v>112.2</c:v>
                </c:pt>
                <c:pt idx="9088">
                  <c:v>112.2</c:v>
                </c:pt>
                <c:pt idx="9089">
                  <c:v>112.2</c:v>
                </c:pt>
                <c:pt idx="9090">
                  <c:v>112.2</c:v>
                </c:pt>
                <c:pt idx="9091">
                  <c:v>112.2</c:v>
                </c:pt>
                <c:pt idx="9092">
                  <c:v>112.2</c:v>
                </c:pt>
                <c:pt idx="9093">
                  <c:v>112.2</c:v>
                </c:pt>
                <c:pt idx="9094">
                  <c:v>112.2</c:v>
                </c:pt>
                <c:pt idx="9095">
                  <c:v>112.2</c:v>
                </c:pt>
                <c:pt idx="9096">
                  <c:v>112.2</c:v>
                </c:pt>
                <c:pt idx="9097">
                  <c:v>112.2</c:v>
                </c:pt>
                <c:pt idx="9098">
                  <c:v>112.2</c:v>
                </c:pt>
                <c:pt idx="9099">
                  <c:v>112.2</c:v>
                </c:pt>
                <c:pt idx="9100">
                  <c:v>112.2</c:v>
                </c:pt>
                <c:pt idx="9101">
                  <c:v>112.2</c:v>
                </c:pt>
                <c:pt idx="9102">
                  <c:v>112.2</c:v>
                </c:pt>
                <c:pt idx="9103">
                  <c:v>112.2</c:v>
                </c:pt>
                <c:pt idx="9104">
                  <c:v>112.3</c:v>
                </c:pt>
                <c:pt idx="9105">
                  <c:v>112.3</c:v>
                </c:pt>
                <c:pt idx="9106">
                  <c:v>112.3</c:v>
                </c:pt>
                <c:pt idx="9107">
                  <c:v>112.3</c:v>
                </c:pt>
                <c:pt idx="9108">
                  <c:v>112.3</c:v>
                </c:pt>
                <c:pt idx="9109">
                  <c:v>112.3</c:v>
                </c:pt>
                <c:pt idx="9110">
                  <c:v>112.3</c:v>
                </c:pt>
                <c:pt idx="9111">
                  <c:v>112.3</c:v>
                </c:pt>
                <c:pt idx="9112">
                  <c:v>112.3</c:v>
                </c:pt>
                <c:pt idx="9113">
                  <c:v>112.3</c:v>
                </c:pt>
                <c:pt idx="9114">
                  <c:v>112.3</c:v>
                </c:pt>
                <c:pt idx="9115">
                  <c:v>112.3</c:v>
                </c:pt>
                <c:pt idx="9116">
                  <c:v>112.3</c:v>
                </c:pt>
                <c:pt idx="9117">
                  <c:v>112.3</c:v>
                </c:pt>
                <c:pt idx="9118">
                  <c:v>112.3</c:v>
                </c:pt>
                <c:pt idx="9119">
                  <c:v>112.3</c:v>
                </c:pt>
                <c:pt idx="9120">
                  <c:v>112.2</c:v>
                </c:pt>
                <c:pt idx="9121">
                  <c:v>112.2</c:v>
                </c:pt>
                <c:pt idx="9122">
                  <c:v>112.2</c:v>
                </c:pt>
                <c:pt idx="9123">
                  <c:v>112.2</c:v>
                </c:pt>
                <c:pt idx="9124">
                  <c:v>112.3</c:v>
                </c:pt>
                <c:pt idx="9125">
                  <c:v>112.3</c:v>
                </c:pt>
                <c:pt idx="9126">
                  <c:v>112.4</c:v>
                </c:pt>
                <c:pt idx="9127">
                  <c:v>112.4</c:v>
                </c:pt>
                <c:pt idx="9128">
                  <c:v>112.4</c:v>
                </c:pt>
                <c:pt idx="9129">
                  <c:v>112.4</c:v>
                </c:pt>
                <c:pt idx="9130">
                  <c:v>112.4</c:v>
                </c:pt>
                <c:pt idx="9131">
                  <c:v>112.4</c:v>
                </c:pt>
                <c:pt idx="9132">
                  <c:v>112.4</c:v>
                </c:pt>
                <c:pt idx="9133">
                  <c:v>112.4</c:v>
                </c:pt>
                <c:pt idx="9134">
                  <c:v>112.3</c:v>
                </c:pt>
                <c:pt idx="9135">
                  <c:v>112.3</c:v>
                </c:pt>
                <c:pt idx="9136">
                  <c:v>112.3</c:v>
                </c:pt>
                <c:pt idx="9137">
                  <c:v>112.3</c:v>
                </c:pt>
                <c:pt idx="9138">
                  <c:v>112.3</c:v>
                </c:pt>
                <c:pt idx="9139">
                  <c:v>112.3</c:v>
                </c:pt>
                <c:pt idx="9140">
                  <c:v>112.3</c:v>
                </c:pt>
                <c:pt idx="9141">
                  <c:v>112.3</c:v>
                </c:pt>
                <c:pt idx="9142">
                  <c:v>112.3</c:v>
                </c:pt>
                <c:pt idx="9143">
                  <c:v>112.3</c:v>
                </c:pt>
                <c:pt idx="9144">
                  <c:v>112.3</c:v>
                </c:pt>
                <c:pt idx="9145">
                  <c:v>112.3</c:v>
                </c:pt>
                <c:pt idx="9146">
                  <c:v>112.3</c:v>
                </c:pt>
                <c:pt idx="9147">
                  <c:v>112.3</c:v>
                </c:pt>
                <c:pt idx="9148">
                  <c:v>112.3</c:v>
                </c:pt>
                <c:pt idx="9149">
                  <c:v>112.3</c:v>
                </c:pt>
                <c:pt idx="9150">
                  <c:v>112.3</c:v>
                </c:pt>
                <c:pt idx="9151">
                  <c:v>112.3</c:v>
                </c:pt>
                <c:pt idx="9152">
                  <c:v>112.2</c:v>
                </c:pt>
                <c:pt idx="9153">
                  <c:v>112.2</c:v>
                </c:pt>
                <c:pt idx="9154">
                  <c:v>112.2</c:v>
                </c:pt>
                <c:pt idx="9155">
                  <c:v>112.2</c:v>
                </c:pt>
                <c:pt idx="9156">
                  <c:v>112.2</c:v>
                </c:pt>
                <c:pt idx="9157">
                  <c:v>112.1</c:v>
                </c:pt>
                <c:pt idx="9158">
                  <c:v>112.1</c:v>
                </c:pt>
                <c:pt idx="9159">
                  <c:v>112.1</c:v>
                </c:pt>
                <c:pt idx="9160">
                  <c:v>112.1</c:v>
                </c:pt>
                <c:pt idx="9161">
                  <c:v>112.2</c:v>
                </c:pt>
                <c:pt idx="9162">
                  <c:v>112.2</c:v>
                </c:pt>
                <c:pt idx="9163">
                  <c:v>112.2</c:v>
                </c:pt>
                <c:pt idx="9164">
                  <c:v>112.2</c:v>
                </c:pt>
                <c:pt idx="9165">
                  <c:v>112.2</c:v>
                </c:pt>
                <c:pt idx="9166">
                  <c:v>112.2</c:v>
                </c:pt>
                <c:pt idx="9167">
                  <c:v>112.2</c:v>
                </c:pt>
                <c:pt idx="9168">
                  <c:v>112.2</c:v>
                </c:pt>
                <c:pt idx="9169">
                  <c:v>112.2</c:v>
                </c:pt>
                <c:pt idx="9170">
                  <c:v>112.2</c:v>
                </c:pt>
                <c:pt idx="9171">
                  <c:v>112.2</c:v>
                </c:pt>
                <c:pt idx="9172">
                  <c:v>112.2</c:v>
                </c:pt>
                <c:pt idx="9173">
                  <c:v>112.3</c:v>
                </c:pt>
                <c:pt idx="9174">
                  <c:v>112.3</c:v>
                </c:pt>
                <c:pt idx="9175">
                  <c:v>112.3</c:v>
                </c:pt>
                <c:pt idx="9176">
                  <c:v>112.2</c:v>
                </c:pt>
                <c:pt idx="9177">
                  <c:v>112.3</c:v>
                </c:pt>
                <c:pt idx="9178">
                  <c:v>112.3</c:v>
                </c:pt>
                <c:pt idx="9179">
                  <c:v>112.3</c:v>
                </c:pt>
                <c:pt idx="9180">
                  <c:v>112.3</c:v>
                </c:pt>
                <c:pt idx="9181">
                  <c:v>112.3</c:v>
                </c:pt>
                <c:pt idx="9182">
                  <c:v>112.3</c:v>
                </c:pt>
                <c:pt idx="9183">
                  <c:v>112.3</c:v>
                </c:pt>
                <c:pt idx="9184">
                  <c:v>112.3</c:v>
                </c:pt>
                <c:pt idx="9185">
                  <c:v>112.3</c:v>
                </c:pt>
                <c:pt idx="9186">
                  <c:v>112.3</c:v>
                </c:pt>
                <c:pt idx="9187">
                  <c:v>112.3</c:v>
                </c:pt>
                <c:pt idx="9188">
                  <c:v>112.3</c:v>
                </c:pt>
                <c:pt idx="9189">
                  <c:v>112.3</c:v>
                </c:pt>
                <c:pt idx="9190">
                  <c:v>112.3</c:v>
                </c:pt>
                <c:pt idx="9191">
                  <c:v>112.3</c:v>
                </c:pt>
                <c:pt idx="9192">
                  <c:v>112.3</c:v>
                </c:pt>
                <c:pt idx="9193">
                  <c:v>112.3</c:v>
                </c:pt>
                <c:pt idx="9194">
                  <c:v>112.3</c:v>
                </c:pt>
                <c:pt idx="9195">
                  <c:v>112.3</c:v>
                </c:pt>
                <c:pt idx="9196">
                  <c:v>112.3</c:v>
                </c:pt>
                <c:pt idx="9197">
                  <c:v>112.3</c:v>
                </c:pt>
                <c:pt idx="9198">
                  <c:v>112.3</c:v>
                </c:pt>
                <c:pt idx="9199">
                  <c:v>112.4</c:v>
                </c:pt>
                <c:pt idx="9200">
                  <c:v>112.4</c:v>
                </c:pt>
                <c:pt idx="9201">
                  <c:v>112.4</c:v>
                </c:pt>
                <c:pt idx="9202">
                  <c:v>112.4</c:v>
                </c:pt>
                <c:pt idx="9203">
                  <c:v>112.4</c:v>
                </c:pt>
                <c:pt idx="9204">
                  <c:v>112.4</c:v>
                </c:pt>
                <c:pt idx="9205">
                  <c:v>112.4</c:v>
                </c:pt>
                <c:pt idx="9206">
                  <c:v>112.3</c:v>
                </c:pt>
                <c:pt idx="9207">
                  <c:v>112.3</c:v>
                </c:pt>
                <c:pt idx="9208">
                  <c:v>112.3</c:v>
                </c:pt>
                <c:pt idx="9209">
                  <c:v>112.3</c:v>
                </c:pt>
                <c:pt idx="9210">
                  <c:v>112.3</c:v>
                </c:pt>
                <c:pt idx="9211">
                  <c:v>112.3</c:v>
                </c:pt>
                <c:pt idx="9212">
                  <c:v>112.2</c:v>
                </c:pt>
                <c:pt idx="9213">
                  <c:v>112.2</c:v>
                </c:pt>
                <c:pt idx="9214">
                  <c:v>112.3</c:v>
                </c:pt>
                <c:pt idx="9215">
                  <c:v>112.2</c:v>
                </c:pt>
                <c:pt idx="9216">
                  <c:v>112.2</c:v>
                </c:pt>
                <c:pt idx="9217">
                  <c:v>112.2</c:v>
                </c:pt>
                <c:pt idx="9218">
                  <c:v>112.2</c:v>
                </c:pt>
                <c:pt idx="9219">
                  <c:v>112.2</c:v>
                </c:pt>
                <c:pt idx="9220">
                  <c:v>112.2</c:v>
                </c:pt>
                <c:pt idx="9221">
                  <c:v>112.2</c:v>
                </c:pt>
                <c:pt idx="9222">
                  <c:v>112.2</c:v>
                </c:pt>
                <c:pt idx="9223">
                  <c:v>112.1</c:v>
                </c:pt>
                <c:pt idx="9224">
                  <c:v>112.1</c:v>
                </c:pt>
                <c:pt idx="9225">
                  <c:v>112.1</c:v>
                </c:pt>
                <c:pt idx="9226">
                  <c:v>112.1</c:v>
                </c:pt>
                <c:pt idx="9227">
                  <c:v>112.1</c:v>
                </c:pt>
                <c:pt idx="9228">
                  <c:v>112.1</c:v>
                </c:pt>
                <c:pt idx="9229">
                  <c:v>112.1</c:v>
                </c:pt>
                <c:pt idx="9230">
                  <c:v>112.1</c:v>
                </c:pt>
                <c:pt idx="9231">
                  <c:v>112.1</c:v>
                </c:pt>
                <c:pt idx="9232">
                  <c:v>112.1</c:v>
                </c:pt>
                <c:pt idx="9233">
                  <c:v>112</c:v>
                </c:pt>
                <c:pt idx="9234">
                  <c:v>112</c:v>
                </c:pt>
                <c:pt idx="9235">
                  <c:v>112.1</c:v>
                </c:pt>
                <c:pt idx="9236">
                  <c:v>112.1</c:v>
                </c:pt>
                <c:pt idx="9237">
                  <c:v>112.1</c:v>
                </c:pt>
                <c:pt idx="9238">
                  <c:v>112.1</c:v>
                </c:pt>
                <c:pt idx="9239">
                  <c:v>112.1</c:v>
                </c:pt>
                <c:pt idx="9240">
                  <c:v>112.1</c:v>
                </c:pt>
                <c:pt idx="9241">
                  <c:v>112.1</c:v>
                </c:pt>
                <c:pt idx="9242">
                  <c:v>112</c:v>
                </c:pt>
                <c:pt idx="9243">
                  <c:v>112</c:v>
                </c:pt>
                <c:pt idx="9244">
                  <c:v>112</c:v>
                </c:pt>
                <c:pt idx="9245">
                  <c:v>112</c:v>
                </c:pt>
                <c:pt idx="9246">
                  <c:v>112</c:v>
                </c:pt>
                <c:pt idx="9247">
                  <c:v>112</c:v>
                </c:pt>
                <c:pt idx="9248">
                  <c:v>112</c:v>
                </c:pt>
                <c:pt idx="9249">
                  <c:v>112</c:v>
                </c:pt>
                <c:pt idx="9250">
                  <c:v>112</c:v>
                </c:pt>
                <c:pt idx="9251">
                  <c:v>112</c:v>
                </c:pt>
                <c:pt idx="9252">
                  <c:v>112</c:v>
                </c:pt>
                <c:pt idx="9253">
                  <c:v>112</c:v>
                </c:pt>
                <c:pt idx="9254">
                  <c:v>112</c:v>
                </c:pt>
                <c:pt idx="9255">
                  <c:v>112</c:v>
                </c:pt>
                <c:pt idx="9256">
                  <c:v>112</c:v>
                </c:pt>
                <c:pt idx="9257">
                  <c:v>112</c:v>
                </c:pt>
                <c:pt idx="9258">
                  <c:v>112</c:v>
                </c:pt>
                <c:pt idx="9259">
                  <c:v>112</c:v>
                </c:pt>
                <c:pt idx="9260">
                  <c:v>112</c:v>
                </c:pt>
                <c:pt idx="9261">
                  <c:v>112</c:v>
                </c:pt>
                <c:pt idx="9262">
                  <c:v>112</c:v>
                </c:pt>
                <c:pt idx="9263">
                  <c:v>112</c:v>
                </c:pt>
                <c:pt idx="9264">
                  <c:v>112</c:v>
                </c:pt>
                <c:pt idx="9265">
                  <c:v>112</c:v>
                </c:pt>
                <c:pt idx="9266">
                  <c:v>112</c:v>
                </c:pt>
                <c:pt idx="9267">
                  <c:v>112</c:v>
                </c:pt>
                <c:pt idx="9268">
                  <c:v>111.9</c:v>
                </c:pt>
                <c:pt idx="9269">
                  <c:v>112</c:v>
                </c:pt>
                <c:pt idx="9270">
                  <c:v>112</c:v>
                </c:pt>
                <c:pt idx="9271">
                  <c:v>112</c:v>
                </c:pt>
                <c:pt idx="9272">
                  <c:v>112</c:v>
                </c:pt>
                <c:pt idx="9273">
                  <c:v>112</c:v>
                </c:pt>
                <c:pt idx="9274">
                  <c:v>112</c:v>
                </c:pt>
                <c:pt idx="9275">
                  <c:v>112</c:v>
                </c:pt>
                <c:pt idx="9276">
                  <c:v>112</c:v>
                </c:pt>
                <c:pt idx="9277">
                  <c:v>112</c:v>
                </c:pt>
                <c:pt idx="9278">
                  <c:v>112</c:v>
                </c:pt>
                <c:pt idx="9279">
                  <c:v>112</c:v>
                </c:pt>
                <c:pt idx="9280">
                  <c:v>112</c:v>
                </c:pt>
                <c:pt idx="9281">
                  <c:v>112</c:v>
                </c:pt>
                <c:pt idx="9282">
                  <c:v>112</c:v>
                </c:pt>
                <c:pt idx="9283">
                  <c:v>112</c:v>
                </c:pt>
                <c:pt idx="9284">
                  <c:v>112</c:v>
                </c:pt>
                <c:pt idx="9285">
                  <c:v>112</c:v>
                </c:pt>
                <c:pt idx="9286">
                  <c:v>112</c:v>
                </c:pt>
                <c:pt idx="9287">
                  <c:v>112</c:v>
                </c:pt>
                <c:pt idx="9288">
                  <c:v>112</c:v>
                </c:pt>
                <c:pt idx="9289">
                  <c:v>112</c:v>
                </c:pt>
                <c:pt idx="9290">
                  <c:v>112</c:v>
                </c:pt>
                <c:pt idx="9291">
                  <c:v>112</c:v>
                </c:pt>
                <c:pt idx="9292">
                  <c:v>112</c:v>
                </c:pt>
                <c:pt idx="9293">
                  <c:v>112</c:v>
                </c:pt>
                <c:pt idx="9294">
                  <c:v>112</c:v>
                </c:pt>
                <c:pt idx="9295">
                  <c:v>112</c:v>
                </c:pt>
                <c:pt idx="9296">
                  <c:v>112</c:v>
                </c:pt>
                <c:pt idx="9297">
                  <c:v>112</c:v>
                </c:pt>
                <c:pt idx="9298">
                  <c:v>111.9</c:v>
                </c:pt>
                <c:pt idx="9299">
                  <c:v>112</c:v>
                </c:pt>
                <c:pt idx="9300">
                  <c:v>112</c:v>
                </c:pt>
                <c:pt idx="9301">
                  <c:v>111.9</c:v>
                </c:pt>
                <c:pt idx="9302">
                  <c:v>112</c:v>
                </c:pt>
                <c:pt idx="9303">
                  <c:v>112</c:v>
                </c:pt>
                <c:pt idx="9304">
                  <c:v>112</c:v>
                </c:pt>
                <c:pt idx="9305">
                  <c:v>112</c:v>
                </c:pt>
                <c:pt idx="9306">
                  <c:v>112</c:v>
                </c:pt>
                <c:pt idx="9307">
                  <c:v>112</c:v>
                </c:pt>
                <c:pt idx="9308">
                  <c:v>112</c:v>
                </c:pt>
                <c:pt idx="9309">
                  <c:v>111.9</c:v>
                </c:pt>
                <c:pt idx="9310">
                  <c:v>111.9</c:v>
                </c:pt>
                <c:pt idx="9311">
                  <c:v>111.9</c:v>
                </c:pt>
                <c:pt idx="9312">
                  <c:v>111.9</c:v>
                </c:pt>
                <c:pt idx="9313">
                  <c:v>112</c:v>
                </c:pt>
                <c:pt idx="9314">
                  <c:v>112</c:v>
                </c:pt>
                <c:pt idx="9315">
                  <c:v>112</c:v>
                </c:pt>
                <c:pt idx="9316">
                  <c:v>112</c:v>
                </c:pt>
                <c:pt idx="9317">
                  <c:v>112.1</c:v>
                </c:pt>
                <c:pt idx="9318">
                  <c:v>112.1</c:v>
                </c:pt>
                <c:pt idx="9319">
                  <c:v>112.2</c:v>
                </c:pt>
                <c:pt idx="9320">
                  <c:v>112.1</c:v>
                </c:pt>
                <c:pt idx="9321">
                  <c:v>112.2</c:v>
                </c:pt>
                <c:pt idx="9322">
                  <c:v>112.2</c:v>
                </c:pt>
                <c:pt idx="9323">
                  <c:v>112.2</c:v>
                </c:pt>
                <c:pt idx="9324">
                  <c:v>112.2</c:v>
                </c:pt>
                <c:pt idx="9325">
                  <c:v>112.2</c:v>
                </c:pt>
                <c:pt idx="9326">
                  <c:v>112.2</c:v>
                </c:pt>
                <c:pt idx="9327">
                  <c:v>112.2</c:v>
                </c:pt>
                <c:pt idx="9328">
                  <c:v>112.2</c:v>
                </c:pt>
                <c:pt idx="9329">
                  <c:v>112.2</c:v>
                </c:pt>
                <c:pt idx="9330">
                  <c:v>112.2</c:v>
                </c:pt>
                <c:pt idx="9331">
                  <c:v>112.2</c:v>
                </c:pt>
                <c:pt idx="9332">
                  <c:v>112.2</c:v>
                </c:pt>
                <c:pt idx="9333">
                  <c:v>112.2</c:v>
                </c:pt>
                <c:pt idx="9334">
                  <c:v>112.3</c:v>
                </c:pt>
                <c:pt idx="9335">
                  <c:v>112.3</c:v>
                </c:pt>
                <c:pt idx="9336">
                  <c:v>112.3</c:v>
                </c:pt>
                <c:pt idx="9337">
                  <c:v>112.3</c:v>
                </c:pt>
                <c:pt idx="9338">
                  <c:v>112.3</c:v>
                </c:pt>
                <c:pt idx="9339">
                  <c:v>112.2</c:v>
                </c:pt>
                <c:pt idx="9340">
                  <c:v>112.2</c:v>
                </c:pt>
                <c:pt idx="9341">
                  <c:v>112.2</c:v>
                </c:pt>
                <c:pt idx="9342">
                  <c:v>112.2</c:v>
                </c:pt>
                <c:pt idx="9343">
                  <c:v>112.2</c:v>
                </c:pt>
                <c:pt idx="9344">
                  <c:v>112.2</c:v>
                </c:pt>
                <c:pt idx="9345">
                  <c:v>112.2</c:v>
                </c:pt>
                <c:pt idx="9346">
                  <c:v>112.2</c:v>
                </c:pt>
                <c:pt idx="9347">
                  <c:v>112.2</c:v>
                </c:pt>
                <c:pt idx="9348">
                  <c:v>112.1</c:v>
                </c:pt>
                <c:pt idx="9349">
                  <c:v>112.2</c:v>
                </c:pt>
                <c:pt idx="9350">
                  <c:v>112.1</c:v>
                </c:pt>
                <c:pt idx="9351">
                  <c:v>112.1</c:v>
                </c:pt>
                <c:pt idx="9352">
                  <c:v>112.1</c:v>
                </c:pt>
                <c:pt idx="9353">
                  <c:v>112.1</c:v>
                </c:pt>
                <c:pt idx="9354">
                  <c:v>112.1</c:v>
                </c:pt>
                <c:pt idx="9355">
                  <c:v>112.1</c:v>
                </c:pt>
                <c:pt idx="9356">
                  <c:v>112.1</c:v>
                </c:pt>
                <c:pt idx="9357">
                  <c:v>112.2</c:v>
                </c:pt>
                <c:pt idx="9358">
                  <c:v>112.2</c:v>
                </c:pt>
                <c:pt idx="9359">
                  <c:v>112.2</c:v>
                </c:pt>
                <c:pt idx="9360">
                  <c:v>112.2</c:v>
                </c:pt>
                <c:pt idx="9361">
                  <c:v>112.2</c:v>
                </c:pt>
                <c:pt idx="9362">
                  <c:v>112.2</c:v>
                </c:pt>
                <c:pt idx="9363">
                  <c:v>112.2</c:v>
                </c:pt>
                <c:pt idx="9364">
                  <c:v>112.2</c:v>
                </c:pt>
                <c:pt idx="9365">
                  <c:v>112.2</c:v>
                </c:pt>
                <c:pt idx="9366">
                  <c:v>112.3</c:v>
                </c:pt>
                <c:pt idx="9367">
                  <c:v>112.3</c:v>
                </c:pt>
                <c:pt idx="9368">
                  <c:v>112.3</c:v>
                </c:pt>
                <c:pt idx="9369">
                  <c:v>112.3</c:v>
                </c:pt>
                <c:pt idx="9370">
                  <c:v>112.3</c:v>
                </c:pt>
                <c:pt idx="9371">
                  <c:v>112.3</c:v>
                </c:pt>
                <c:pt idx="9372">
                  <c:v>112.3</c:v>
                </c:pt>
                <c:pt idx="9373">
                  <c:v>112.3</c:v>
                </c:pt>
                <c:pt idx="9374">
                  <c:v>112.3</c:v>
                </c:pt>
                <c:pt idx="9375">
                  <c:v>112.3</c:v>
                </c:pt>
                <c:pt idx="9376">
                  <c:v>112.3</c:v>
                </c:pt>
                <c:pt idx="9377">
                  <c:v>112.3</c:v>
                </c:pt>
                <c:pt idx="9378">
                  <c:v>112.3</c:v>
                </c:pt>
                <c:pt idx="9379">
                  <c:v>112.3</c:v>
                </c:pt>
                <c:pt idx="9380">
                  <c:v>112.3</c:v>
                </c:pt>
                <c:pt idx="9381">
                  <c:v>112.2</c:v>
                </c:pt>
                <c:pt idx="9382">
                  <c:v>112.2</c:v>
                </c:pt>
                <c:pt idx="9383">
                  <c:v>112.2</c:v>
                </c:pt>
                <c:pt idx="9384">
                  <c:v>112.2</c:v>
                </c:pt>
                <c:pt idx="9385">
                  <c:v>112.2</c:v>
                </c:pt>
                <c:pt idx="9386">
                  <c:v>112.3</c:v>
                </c:pt>
                <c:pt idx="9387">
                  <c:v>112.3</c:v>
                </c:pt>
                <c:pt idx="9388">
                  <c:v>112.3</c:v>
                </c:pt>
                <c:pt idx="9389">
                  <c:v>112.2</c:v>
                </c:pt>
                <c:pt idx="9390">
                  <c:v>112.2</c:v>
                </c:pt>
                <c:pt idx="9391">
                  <c:v>112.2</c:v>
                </c:pt>
                <c:pt idx="9392">
                  <c:v>112.2</c:v>
                </c:pt>
                <c:pt idx="9393">
                  <c:v>112.2</c:v>
                </c:pt>
                <c:pt idx="9394">
                  <c:v>112.2</c:v>
                </c:pt>
                <c:pt idx="9395">
                  <c:v>112.2</c:v>
                </c:pt>
                <c:pt idx="9396">
                  <c:v>112.2</c:v>
                </c:pt>
                <c:pt idx="9397">
                  <c:v>112.2</c:v>
                </c:pt>
                <c:pt idx="9398">
                  <c:v>112.2</c:v>
                </c:pt>
                <c:pt idx="9399">
                  <c:v>112.2</c:v>
                </c:pt>
                <c:pt idx="9400">
                  <c:v>112.2</c:v>
                </c:pt>
                <c:pt idx="9401">
                  <c:v>112.2</c:v>
                </c:pt>
                <c:pt idx="9402">
                  <c:v>112.2</c:v>
                </c:pt>
                <c:pt idx="9403">
                  <c:v>112.2</c:v>
                </c:pt>
                <c:pt idx="9404">
                  <c:v>112.2</c:v>
                </c:pt>
                <c:pt idx="9405">
                  <c:v>112.2</c:v>
                </c:pt>
                <c:pt idx="9406">
                  <c:v>112.2</c:v>
                </c:pt>
                <c:pt idx="9407">
                  <c:v>112.2</c:v>
                </c:pt>
                <c:pt idx="9408">
                  <c:v>112.2</c:v>
                </c:pt>
                <c:pt idx="9409">
                  <c:v>112.3</c:v>
                </c:pt>
                <c:pt idx="9410">
                  <c:v>112.3</c:v>
                </c:pt>
                <c:pt idx="9411">
                  <c:v>112.3</c:v>
                </c:pt>
                <c:pt idx="9412">
                  <c:v>112.3</c:v>
                </c:pt>
                <c:pt idx="9413">
                  <c:v>112.3</c:v>
                </c:pt>
                <c:pt idx="9414">
                  <c:v>112.3</c:v>
                </c:pt>
                <c:pt idx="9415">
                  <c:v>112.3</c:v>
                </c:pt>
                <c:pt idx="9416">
                  <c:v>112.3</c:v>
                </c:pt>
                <c:pt idx="9417">
                  <c:v>112.3</c:v>
                </c:pt>
                <c:pt idx="9418">
                  <c:v>112.3</c:v>
                </c:pt>
                <c:pt idx="9419">
                  <c:v>112.3</c:v>
                </c:pt>
                <c:pt idx="9420">
                  <c:v>112.3</c:v>
                </c:pt>
                <c:pt idx="9421">
                  <c:v>112.2</c:v>
                </c:pt>
                <c:pt idx="9422">
                  <c:v>112.2</c:v>
                </c:pt>
                <c:pt idx="9423">
                  <c:v>112.2</c:v>
                </c:pt>
                <c:pt idx="9424">
                  <c:v>112.2</c:v>
                </c:pt>
                <c:pt idx="9425">
                  <c:v>112.1</c:v>
                </c:pt>
                <c:pt idx="9426">
                  <c:v>112.1</c:v>
                </c:pt>
                <c:pt idx="9427">
                  <c:v>112.1</c:v>
                </c:pt>
                <c:pt idx="9428">
                  <c:v>112.1</c:v>
                </c:pt>
                <c:pt idx="9429">
                  <c:v>112.1</c:v>
                </c:pt>
                <c:pt idx="9430">
                  <c:v>112.1</c:v>
                </c:pt>
                <c:pt idx="9431">
                  <c:v>112.1</c:v>
                </c:pt>
                <c:pt idx="9432">
                  <c:v>112.1</c:v>
                </c:pt>
                <c:pt idx="9433">
                  <c:v>112.1</c:v>
                </c:pt>
                <c:pt idx="9434">
                  <c:v>112.1</c:v>
                </c:pt>
                <c:pt idx="9435">
                  <c:v>112.1</c:v>
                </c:pt>
                <c:pt idx="9436">
                  <c:v>112.1</c:v>
                </c:pt>
                <c:pt idx="9437">
                  <c:v>112.1</c:v>
                </c:pt>
                <c:pt idx="9438">
                  <c:v>112.1</c:v>
                </c:pt>
                <c:pt idx="9439">
                  <c:v>112.2</c:v>
                </c:pt>
                <c:pt idx="9440">
                  <c:v>112.2</c:v>
                </c:pt>
                <c:pt idx="9441">
                  <c:v>112.2</c:v>
                </c:pt>
                <c:pt idx="9442">
                  <c:v>112.2</c:v>
                </c:pt>
                <c:pt idx="9443">
                  <c:v>112.2</c:v>
                </c:pt>
                <c:pt idx="9444">
                  <c:v>112.2</c:v>
                </c:pt>
                <c:pt idx="9445">
                  <c:v>112.3</c:v>
                </c:pt>
                <c:pt idx="9446">
                  <c:v>112.3</c:v>
                </c:pt>
                <c:pt idx="9447">
                  <c:v>112.2</c:v>
                </c:pt>
                <c:pt idx="9448">
                  <c:v>112.3</c:v>
                </c:pt>
                <c:pt idx="9449">
                  <c:v>112.3</c:v>
                </c:pt>
                <c:pt idx="9450">
                  <c:v>112.3</c:v>
                </c:pt>
                <c:pt idx="9451">
                  <c:v>112.3</c:v>
                </c:pt>
                <c:pt idx="9452">
                  <c:v>112.3</c:v>
                </c:pt>
                <c:pt idx="9453">
                  <c:v>112.3</c:v>
                </c:pt>
                <c:pt idx="9454">
                  <c:v>112.3</c:v>
                </c:pt>
                <c:pt idx="9455">
                  <c:v>112.3</c:v>
                </c:pt>
                <c:pt idx="9456">
                  <c:v>112.3</c:v>
                </c:pt>
                <c:pt idx="9457">
                  <c:v>112.3</c:v>
                </c:pt>
                <c:pt idx="9458">
                  <c:v>112.3</c:v>
                </c:pt>
                <c:pt idx="9459">
                  <c:v>112.3</c:v>
                </c:pt>
                <c:pt idx="9460">
                  <c:v>112.3</c:v>
                </c:pt>
                <c:pt idx="9461">
                  <c:v>112.3</c:v>
                </c:pt>
                <c:pt idx="9462">
                  <c:v>112.3</c:v>
                </c:pt>
                <c:pt idx="9463">
                  <c:v>112.3</c:v>
                </c:pt>
                <c:pt idx="9464">
                  <c:v>112.3</c:v>
                </c:pt>
                <c:pt idx="9465">
                  <c:v>112.3</c:v>
                </c:pt>
                <c:pt idx="9466">
                  <c:v>112.3</c:v>
                </c:pt>
                <c:pt idx="9467">
                  <c:v>112.3</c:v>
                </c:pt>
                <c:pt idx="9468">
                  <c:v>112.3</c:v>
                </c:pt>
                <c:pt idx="9469">
                  <c:v>112.3</c:v>
                </c:pt>
                <c:pt idx="9470">
                  <c:v>112.3</c:v>
                </c:pt>
                <c:pt idx="9471">
                  <c:v>112.2</c:v>
                </c:pt>
                <c:pt idx="9472">
                  <c:v>112.2</c:v>
                </c:pt>
                <c:pt idx="9473">
                  <c:v>112.2</c:v>
                </c:pt>
                <c:pt idx="9474">
                  <c:v>112.2</c:v>
                </c:pt>
                <c:pt idx="9475">
                  <c:v>112.2</c:v>
                </c:pt>
                <c:pt idx="9476">
                  <c:v>112.2</c:v>
                </c:pt>
                <c:pt idx="9477">
                  <c:v>112.2</c:v>
                </c:pt>
                <c:pt idx="9478">
                  <c:v>112.2</c:v>
                </c:pt>
                <c:pt idx="9479">
                  <c:v>112.2</c:v>
                </c:pt>
                <c:pt idx="9480">
                  <c:v>112.1</c:v>
                </c:pt>
                <c:pt idx="9481">
                  <c:v>112.1</c:v>
                </c:pt>
                <c:pt idx="9482">
                  <c:v>112.2</c:v>
                </c:pt>
                <c:pt idx="9483">
                  <c:v>112.2</c:v>
                </c:pt>
                <c:pt idx="9484">
                  <c:v>112.2</c:v>
                </c:pt>
                <c:pt idx="9485">
                  <c:v>112.2</c:v>
                </c:pt>
                <c:pt idx="9486">
                  <c:v>112.1</c:v>
                </c:pt>
                <c:pt idx="9487">
                  <c:v>112.1</c:v>
                </c:pt>
                <c:pt idx="9488">
                  <c:v>112.1</c:v>
                </c:pt>
                <c:pt idx="9489">
                  <c:v>112.1</c:v>
                </c:pt>
                <c:pt idx="9490">
                  <c:v>112.1</c:v>
                </c:pt>
                <c:pt idx="9491">
                  <c:v>112.1</c:v>
                </c:pt>
                <c:pt idx="9492">
                  <c:v>112.1</c:v>
                </c:pt>
                <c:pt idx="9493">
                  <c:v>112</c:v>
                </c:pt>
                <c:pt idx="9494">
                  <c:v>112</c:v>
                </c:pt>
                <c:pt idx="9495">
                  <c:v>112</c:v>
                </c:pt>
                <c:pt idx="9496">
                  <c:v>112</c:v>
                </c:pt>
                <c:pt idx="9497">
                  <c:v>112</c:v>
                </c:pt>
                <c:pt idx="9498">
                  <c:v>112</c:v>
                </c:pt>
                <c:pt idx="9499">
                  <c:v>112</c:v>
                </c:pt>
                <c:pt idx="9500">
                  <c:v>112</c:v>
                </c:pt>
                <c:pt idx="9501">
                  <c:v>112</c:v>
                </c:pt>
                <c:pt idx="9502">
                  <c:v>112</c:v>
                </c:pt>
                <c:pt idx="9503">
                  <c:v>112</c:v>
                </c:pt>
                <c:pt idx="9504">
                  <c:v>112.1</c:v>
                </c:pt>
                <c:pt idx="9505">
                  <c:v>112</c:v>
                </c:pt>
                <c:pt idx="9506">
                  <c:v>112</c:v>
                </c:pt>
                <c:pt idx="9507">
                  <c:v>112.1</c:v>
                </c:pt>
                <c:pt idx="9508">
                  <c:v>112</c:v>
                </c:pt>
                <c:pt idx="9509">
                  <c:v>112</c:v>
                </c:pt>
                <c:pt idx="9510">
                  <c:v>112.1</c:v>
                </c:pt>
                <c:pt idx="9511">
                  <c:v>112.1</c:v>
                </c:pt>
                <c:pt idx="9512">
                  <c:v>112.1</c:v>
                </c:pt>
                <c:pt idx="9513">
                  <c:v>112.1</c:v>
                </c:pt>
                <c:pt idx="9514">
                  <c:v>112.2</c:v>
                </c:pt>
                <c:pt idx="9515">
                  <c:v>112.2</c:v>
                </c:pt>
                <c:pt idx="9516">
                  <c:v>112.1</c:v>
                </c:pt>
                <c:pt idx="9517">
                  <c:v>112.2</c:v>
                </c:pt>
                <c:pt idx="9518">
                  <c:v>112.2</c:v>
                </c:pt>
                <c:pt idx="9519">
                  <c:v>112.2</c:v>
                </c:pt>
                <c:pt idx="9520">
                  <c:v>112.2</c:v>
                </c:pt>
                <c:pt idx="9521">
                  <c:v>112.3</c:v>
                </c:pt>
                <c:pt idx="9522">
                  <c:v>112.3</c:v>
                </c:pt>
                <c:pt idx="9523">
                  <c:v>112.3</c:v>
                </c:pt>
                <c:pt idx="9524">
                  <c:v>112.3</c:v>
                </c:pt>
                <c:pt idx="9525">
                  <c:v>112.2</c:v>
                </c:pt>
                <c:pt idx="9526">
                  <c:v>112.2</c:v>
                </c:pt>
                <c:pt idx="9527">
                  <c:v>112.2</c:v>
                </c:pt>
                <c:pt idx="9528">
                  <c:v>112.2</c:v>
                </c:pt>
                <c:pt idx="9529">
                  <c:v>112.2</c:v>
                </c:pt>
                <c:pt idx="9530">
                  <c:v>112.3</c:v>
                </c:pt>
                <c:pt idx="9531">
                  <c:v>112.2</c:v>
                </c:pt>
                <c:pt idx="9532">
                  <c:v>112.2</c:v>
                </c:pt>
                <c:pt idx="9533">
                  <c:v>112.2</c:v>
                </c:pt>
                <c:pt idx="9534">
                  <c:v>112.2</c:v>
                </c:pt>
                <c:pt idx="9535">
                  <c:v>112.2</c:v>
                </c:pt>
                <c:pt idx="9536">
                  <c:v>112.2</c:v>
                </c:pt>
                <c:pt idx="9537">
                  <c:v>112.2</c:v>
                </c:pt>
                <c:pt idx="9538">
                  <c:v>112.2</c:v>
                </c:pt>
                <c:pt idx="9539">
                  <c:v>112.2</c:v>
                </c:pt>
                <c:pt idx="9540">
                  <c:v>112.2</c:v>
                </c:pt>
                <c:pt idx="9541">
                  <c:v>112.2</c:v>
                </c:pt>
                <c:pt idx="9542">
                  <c:v>112.1</c:v>
                </c:pt>
                <c:pt idx="9543">
                  <c:v>112.1</c:v>
                </c:pt>
                <c:pt idx="9544">
                  <c:v>112.1</c:v>
                </c:pt>
                <c:pt idx="9545">
                  <c:v>112.2</c:v>
                </c:pt>
                <c:pt idx="9546">
                  <c:v>112.2</c:v>
                </c:pt>
                <c:pt idx="9547">
                  <c:v>112.2</c:v>
                </c:pt>
                <c:pt idx="9548">
                  <c:v>112.2</c:v>
                </c:pt>
                <c:pt idx="9549">
                  <c:v>112.2</c:v>
                </c:pt>
                <c:pt idx="9550">
                  <c:v>112.2</c:v>
                </c:pt>
                <c:pt idx="9551">
                  <c:v>112.2</c:v>
                </c:pt>
                <c:pt idx="9552">
                  <c:v>112.2</c:v>
                </c:pt>
                <c:pt idx="9553">
                  <c:v>112.2</c:v>
                </c:pt>
                <c:pt idx="9554">
                  <c:v>112.2</c:v>
                </c:pt>
                <c:pt idx="9555">
                  <c:v>112.2</c:v>
                </c:pt>
                <c:pt idx="9556">
                  <c:v>112.2</c:v>
                </c:pt>
                <c:pt idx="9557">
                  <c:v>112.2</c:v>
                </c:pt>
                <c:pt idx="9558">
                  <c:v>112.3</c:v>
                </c:pt>
                <c:pt idx="9559">
                  <c:v>112.4</c:v>
                </c:pt>
                <c:pt idx="9560">
                  <c:v>112.4</c:v>
                </c:pt>
                <c:pt idx="9561">
                  <c:v>112.4</c:v>
                </c:pt>
                <c:pt idx="9562">
                  <c:v>112.4</c:v>
                </c:pt>
                <c:pt idx="9563">
                  <c:v>112.4</c:v>
                </c:pt>
                <c:pt idx="9564">
                  <c:v>112.4</c:v>
                </c:pt>
                <c:pt idx="9565">
                  <c:v>112.4</c:v>
                </c:pt>
                <c:pt idx="9566">
                  <c:v>112.4</c:v>
                </c:pt>
                <c:pt idx="9567">
                  <c:v>112.4</c:v>
                </c:pt>
                <c:pt idx="9568">
                  <c:v>112.4</c:v>
                </c:pt>
                <c:pt idx="9569">
                  <c:v>112.4</c:v>
                </c:pt>
                <c:pt idx="9570">
                  <c:v>112.3</c:v>
                </c:pt>
                <c:pt idx="9571">
                  <c:v>112.3</c:v>
                </c:pt>
                <c:pt idx="9572">
                  <c:v>112.3</c:v>
                </c:pt>
                <c:pt idx="9573">
                  <c:v>112.3</c:v>
                </c:pt>
                <c:pt idx="9574">
                  <c:v>112.3</c:v>
                </c:pt>
                <c:pt idx="9575">
                  <c:v>112.3</c:v>
                </c:pt>
                <c:pt idx="9576">
                  <c:v>112.3</c:v>
                </c:pt>
                <c:pt idx="9577">
                  <c:v>112.2</c:v>
                </c:pt>
                <c:pt idx="9578">
                  <c:v>112.2</c:v>
                </c:pt>
                <c:pt idx="9579">
                  <c:v>112.2</c:v>
                </c:pt>
                <c:pt idx="9580">
                  <c:v>112.2</c:v>
                </c:pt>
                <c:pt idx="9581">
                  <c:v>112.2</c:v>
                </c:pt>
                <c:pt idx="9582">
                  <c:v>112.2</c:v>
                </c:pt>
                <c:pt idx="9583">
                  <c:v>112.2</c:v>
                </c:pt>
                <c:pt idx="9584">
                  <c:v>112.2</c:v>
                </c:pt>
                <c:pt idx="9585">
                  <c:v>112.2</c:v>
                </c:pt>
                <c:pt idx="9586">
                  <c:v>112.2</c:v>
                </c:pt>
                <c:pt idx="9587">
                  <c:v>112.2</c:v>
                </c:pt>
                <c:pt idx="9588">
                  <c:v>112.2</c:v>
                </c:pt>
                <c:pt idx="9589">
                  <c:v>112.2</c:v>
                </c:pt>
                <c:pt idx="9590">
                  <c:v>112.1</c:v>
                </c:pt>
                <c:pt idx="9591">
                  <c:v>112.1</c:v>
                </c:pt>
                <c:pt idx="9592">
                  <c:v>112.1</c:v>
                </c:pt>
                <c:pt idx="9593">
                  <c:v>112.1</c:v>
                </c:pt>
                <c:pt idx="9594">
                  <c:v>112.1</c:v>
                </c:pt>
                <c:pt idx="9595">
                  <c:v>112.1</c:v>
                </c:pt>
                <c:pt idx="9596">
                  <c:v>112.1</c:v>
                </c:pt>
                <c:pt idx="9597">
                  <c:v>112.1</c:v>
                </c:pt>
                <c:pt idx="9598">
                  <c:v>112.1</c:v>
                </c:pt>
                <c:pt idx="9599">
                  <c:v>112.2</c:v>
                </c:pt>
                <c:pt idx="9600">
                  <c:v>112.2</c:v>
                </c:pt>
                <c:pt idx="9601">
                  <c:v>112.2</c:v>
                </c:pt>
                <c:pt idx="9602">
                  <c:v>112.2</c:v>
                </c:pt>
                <c:pt idx="9603">
                  <c:v>112.2</c:v>
                </c:pt>
                <c:pt idx="9604">
                  <c:v>112.2</c:v>
                </c:pt>
                <c:pt idx="9605">
                  <c:v>112.2</c:v>
                </c:pt>
                <c:pt idx="9606">
                  <c:v>112.2</c:v>
                </c:pt>
                <c:pt idx="9607">
                  <c:v>112.1</c:v>
                </c:pt>
                <c:pt idx="9608">
                  <c:v>112.1</c:v>
                </c:pt>
                <c:pt idx="9609">
                  <c:v>112.1</c:v>
                </c:pt>
                <c:pt idx="9610">
                  <c:v>112.1</c:v>
                </c:pt>
                <c:pt idx="9611">
                  <c:v>112.1</c:v>
                </c:pt>
                <c:pt idx="9612">
                  <c:v>112.1</c:v>
                </c:pt>
                <c:pt idx="9613">
                  <c:v>112.1</c:v>
                </c:pt>
                <c:pt idx="9614">
                  <c:v>112.1</c:v>
                </c:pt>
                <c:pt idx="9615">
                  <c:v>112.1</c:v>
                </c:pt>
                <c:pt idx="9616">
                  <c:v>112.1</c:v>
                </c:pt>
                <c:pt idx="9617">
                  <c:v>112.1</c:v>
                </c:pt>
                <c:pt idx="9618">
                  <c:v>112.2</c:v>
                </c:pt>
                <c:pt idx="9619">
                  <c:v>112.2</c:v>
                </c:pt>
                <c:pt idx="9620">
                  <c:v>112.2</c:v>
                </c:pt>
                <c:pt idx="9621">
                  <c:v>112.2</c:v>
                </c:pt>
                <c:pt idx="9622">
                  <c:v>112.2</c:v>
                </c:pt>
                <c:pt idx="9623">
                  <c:v>112.2</c:v>
                </c:pt>
                <c:pt idx="9624">
                  <c:v>112.2</c:v>
                </c:pt>
                <c:pt idx="9625">
                  <c:v>112.2</c:v>
                </c:pt>
                <c:pt idx="9626">
                  <c:v>112.2</c:v>
                </c:pt>
                <c:pt idx="9627">
                  <c:v>112.2</c:v>
                </c:pt>
                <c:pt idx="9628">
                  <c:v>112.2</c:v>
                </c:pt>
                <c:pt idx="9629">
                  <c:v>112.2</c:v>
                </c:pt>
                <c:pt idx="9630">
                  <c:v>112.2</c:v>
                </c:pt>
                <c:pt idx="9631">
                  <c:v>112.2</c:v>
                </c:pt>
                <c:pt idx="9632">
                  <c:v>112.2</c:v>
                </c:pt>
                <c:pt idx="9633">
                  <c:v>112.2</c:v>
                </c:pt>
                <c:pt idx="9634">
                  <c:v>112.2</c:v>
                </c:pt>
                <c:pt idx="9635">
                  <c:v>112.3</c:v>
                </c:pt>
                <c:pt idx="9636">
                  <c:v>112.3</c:v>
                </c:pt>
                <c:pt idx="9637">
                  <c:v>112.3</c:v>
                </c:pt>
                <c:pt idx="9638">
                  <c:v>112.2</c:v>
                </c:pt>
                <c:pt idx="9639">
                  <c:v>112.2</c:v>
                </c:pt>
                <c:pt idx="9640">
                  <c:v>112.2</c:v>
                </c:pt>
                <c:pt idx="9641">
                  <c:v>112.2</c:v>
                </c:pt>
                <c:pt idx="9642">
                  <c:v>112.2</c:v>
                </c:pt>
                <c:pt idx="9643">
                  <c:v>112.2</c:v>
                </c:pt>
                <c:pt idx="9644">
                  <c:v>112.2</c:v>
                </c:pt>
                <c:pt idx="9645">
                  <c:v>112.2</c:v>
                </c:pt>
                <c:pt idx="9646">
                  <c:v>112.2</c:v>
                </c:pt>
                <c:pt idx="9647">
                  <c:v>112.2</c:v>
                </c:pt>
                <c:pt idx="9648">
                  <c:v>112.2</c:v>
                </c:pt>
                <c:pt idx="9649">
                  <c:v>112.2</c:v>
                </c:pt>
                <c:pt idx="9650">
                  <c:v>112.2</c:v>
                </c:pt>
                <c:pt idx="9651">
                  <c:v>112.2</c:v>
                </c:pt>
                <c:pt idx="9652">
                  <c:v>112.2</c:v>
                </c:pt>
                <c:pt idx="9653">
                  <c:v>112.2</c:v>
                </c:pt>
                <c:pt idx="9654">
                  <c:v>112.2</c:v>
                </c:pt>
                <c:pt idx="9655">
                  <c:v>112.2</c:v>
                </c:pt>
                <c:pt idx="9656">
                  <c:v>112.2</c:v>
                </c:pt>
                <c:pt idx="9657">
                  <c:v>112.2</c:v>
                </c:pt>
                <c:pt idx="9658">
                  <c:v>112.2</c:v>
                </c:pt>
                <c:pt idx="9659">
                  <c:v>112.2</c:v>
                </c:pt>
                <c:pt idx="9660">
                  <c:v>112.2</c:v>
                </c:pt>
                <c:pt idx="9661">
                  <c:v>112.1</c:v>
                </c:pt>
                <c:pt idx="9662">
                  <c:v>112.2</c:v>
                </c:pt>
                <c:pt idx="9663">
                  <c:v>112.2</c:v>
                </c:pt>
                <c:pt idx="9664">
                  <c:v>112.2</c:v>
                </c:pt>
                <c:pt idx="9665">
                  <c:v>112.2</c:v>
                </c:pt>
                <c:pt idx="9666">
                  <c:v>112.2</c:v>
                </c:pt>
                <c:pt idx="9667">
                  <c:v>112.2</c:v>
                </c:pt>
                <c:pt idx="9668">
                  <c:v>112.2</c:v>
                </c:pt>
                <c:pt idx="9669">
                  <c:v>112.2</c:v>
                </c:pt>
                <c:pt idx="9670">
                  <c:v>112.2</c:v>
                </c:pt>
                <c:pt idx="9671">
                  <c:v>112.2</c:v>
                </c:pt>
                <c:pt idx="9672">
                  <c:v>112.2</c:v>
                </c:pt>
                <c:pt idx="9673">
                  <c:v>112.2</c:v>
                </c:pt>
                <c:pt idx="9674">
                  <c:v>112.2</c:v>
                </c:pt>
                <c:pt idx="9675">
                  <c:v>112.2</c:v>
                </c:pt>
                <c:pt idx="9676">
                  <c:v>112.2</c:v>
                </c:pt>
                <c:pt idx="9677">
                  <c:v>112.2</c:v>
                </c:pt>
                <c:pt idx="9678">
                  <c:v>112.2</c:v>
                </c:pt>
                <c:pt idx="9679">
                  <c:v>112.2</c:v>
                </c:pt>
                <c:pt idx="9680">
                  <c:v>112.2</c:v>
                </c:pt>
                <c:pt idx="9681">
                  <c:v>112.3</c:v>
                </c:pt>
                <c:pt idx="9682">
                  <c:v>112.2</c:v>
                </c:pt>
                <c:pt idx="9683">
                  <c:v>112.2</c:v>
                </c:pt>
                <c:pt idx="9684">
                  <c:v>112.2</c:v>
                </c:pt>
                <c:pt idx="9685">
                  <c:v>112.2</c:v>
                </c:pt>
                <c:pt idx="9686">
                  <c:v>112.2</c:v>
                </c:pt>
                <c:pt idx="9687">
                  <c:v>112.2</c:v>
                </c:pt>
                <c:pt idx="9688">
                  <c:v>112.2</c:v>
                </c:pt>
                <c:pt idx="9689">
                  <c:v>112.2</c:v>
                </c:pt>
                <c:pt idx="9690">
                  <c:v>112.2</c:v>
                </c:pt>
                <c:pt idx="9691">
                  <c:v>112.2</c:v>
                </c:pt>
                <c:pt idx="9692">
                  <c:v>112.2</c:v>
                </c:pt>
                <c:pt idx="9693">
                  <c:v>112.2</c:v>
                </c:pt>
                <c:pt idx="9694">
                  <c:v>112.2</c:v>
                </c:pt>
                <c:pt idx="9695">
                  <c:v>112.2</c:v>
                </c:pt>
                <c:pt idx="9696">
                  <c:v>112.2</c:v>
                </c:pt>
                <c:pt idx="9697">
                  <c:v>112.2</c:v>
                </c:pt>
                <c:pt idx="9698">
                  <c:v>112.2</c:v>
                </c:pt>
                <c:pt idx="9699">
                  <c:v>112.1</c:v>
                </c:pt>
                <c:pt idx="9700">
                  <c:v>112.1</c:v>
                </c:pt>
                <c:pt idx="9701">
                  <c:v>112.1</c:v>
                </c:pt>
                <c:pt idx="9702">
                  <c:v>112.1</c:v>
                </c:pt>
                <c:pt idx="9703">
                  <c:v>112.1</c:v>
                </c:pt>
                <c:pt idx="9704">
                  <c:v>112.1</c:v>
                </c:pt>
                <c:pt idx="9705">
                  <c:v>112.1</c:v>
                </c:pt>
                <c:pt idx="9706">
                  <c:v>112.1</c:v>
                </c:pt>
                <c:pt idx="9707">
                  <c:v>112.1</c:v>
                </c:pt>
                <c:pt idx="9708">
                  <c:v>112.1</c:v>
                </c:pt>
                <c:pt idx="9709">
                  <c:v>112.1</c:v>
                </c:pt>
                <c:pt idx="9710">
                  <c:v>112.1</c:v>
                </c:pt>
                <c:pt idx="9711">
                  <c:v>112.1</c:v>
                </c:pt>
                <c:pt idx="9712">
                  <c:v>112.1</c:v>
                </c:pt>
                <c:pt idx="9713">
                  <c:v>112.1</c:v>
                </c:pt>
                <c:pt idx="9714">
                  <c:v>112.1</c:v>
                </c:pt>
                <c:pt idx="9715">
                  <c:v>112.1</c:v>
                </c:pt>
                <c:pt idx="9716">
                  <c:v>112.1</c:v>
                </c:pt>
                <c:pt idx="9717">
                  <c:v>112.1</c:v>
                </c:pt>
                <c:pt idx="9718">
                  <c:v>112.1</c:v>
                </c:pt>
                <c:pt idx="9719">
                  <c:v>112.1</c:v>
                </c:pt>
                <c:pt idx="9720">
                  <c:v>112.1</c:v>
                </c:pt>
                <c:pt idx="9721">
                  <c:v>112.1</c:v>
                </c:pt>
                <c:pt idx="9722">
                  <c:v>112.1</c:v>
                </c:pt>
                <c:pt idx="9723">
                  <c:v>112.1</c:v>
                </c:pt>
                <c:pt idx="9724">
                  <c:v>112.2</c:v>
                </c:pt>
                <c:pt idx="9725">
                  <c:v>112.1</c:v>
                </c:pt>
                <c:pt idx="9726">
                  <c:v>112.1</c:v>
                </c:pt>
                <c:pt idx="9727">
                  <c:v>112.1</c:v>
                </c:pt>
                <c:pt idx="9728">
                  <c:v>112.1</c:v>
                </c:pt>
                <c:pt idx="9729">
                  <c:v>112.1</c:v>
                </c:pt>
                <c:pt idx="9730">
                  <c:v>112.1</c:v>
                </c:pt>
                <c:pt idx="9731">
                  <c:v>112.1</c:v>
                </c:pt>
                <c:pt idx="9732">
                  <c:v>112.1</c:v>
                </c:pt>
                <c:pt idx="9733">
                  <c:v>112</c:v>
                </c:pt>
                <c:pt idx="9734">
                  <c:v>112</c:v>
                </c:pt>
                <c:pt idx="9735">
                  <c:v>112.1</c:v>
                </c:pt>
                <c:pt idx="9736">
                  <c:v>112.1</c:v>
                </c:pt>
                <c:pt idx="9737">
                  <c:v>112.1</c:v>
                </c:pt>
                <c:pt idx="9738">
                  <c:v>112.1</c:v>
                </c:pt>
                <c:pt idx="9739">
                  <c:v>112.1</c:v>
                </c:pt>
                <c:pt idx="9740">
                  <c:v>112.1</c:v>
                </c:pt>
                <c:pt idx="9741">
                  <c:v>112.1</c:v>
                </c:pt>
                <c:pt idx="9742">
                  <c:v>112.1</c:v>
                </c:pt>
                <c:pt idx="9743">
                  <c:v>112.1</c:v>
                </c:pt>
                <c:pt idx="9744">
                  <c:v>112.1</c:v>
                </c:pt>
                <c:pt idx="9745">
                  <c:v>112</c:v>
                </c:pt>
                <c:pt idx="9746">
                  <c:v>112</c:v>
                </c:pt>
                <c:pt idx="9747">
                  <c:v>112</c:v>
                </c:pt>
                <c:pt idx="9748">
                  <c:v>112</c:v>
                </c:pt>
                <c:pt idx="9749">
                  <c:v>112</c:v>
                </c:pt>
                <c:pt idx="9750">
                  <c:v>112</c:v>
                </c:pt>
                <c:pt idx="9751">
                  <c:v>112</c:v>
                </c:pt>
                <c:pt idx="9752">
                  <c:v>112</c:v>
                </c:pt>
                <c:pt idx="9753">
                  <c:v>112</c:v>
                </c:pt>
                <c:pt idx="9754">
                  <c:v>112</c:v>
                </c:pt>
                <c:pt idx="9755">
                  <c:v>112</c:v>
                </c:pt>
                <c:pt idx="9756">
                  <c:v>112</c:v>
                </c:pt>
                <c:pt idx="9757">
                  <c:v>112</c:v>
                </c:pt>
                <c:pt idx="9758">
                  <c:v>112</c:v>
                </c:pt>
                <c:pt idx="9759">
                  <c:v>112</c:v>
                </c:pt>
                <c:pt idx="9760">
                  <c:v>112</c:v>
                </c:pt>
                <c:pt idx="9761">
                  <c:v>112</c:v>
                </c:pt>
                <c:pt idx="9762">
                  <c:v>112</c:v>
                </c:pt>
                <c:pt idx="9763">
                  <c:v>112</c:v>
                </c:pt>
                <c:pt idx="9764">
                  <c:v>112</c:v>
                </c:pt>
                <c:pt idx="9765">
                  <c:v>112.1</c:v>
                </c:pt>
                <c:pt idx="9766">
                  <c:v>112</c:v>
                </c:pt>
                <c:pt idx="9767">
                  <c:v>112</c:v>
                </c:pt>
                <c:pt idx="9768">
                  <c:v>112</c:v>
                </c:pt>
                <c:pt idx="9769">
                  <c:v>112</c:v>
                </c:pt>
                <c:pt idx="9770">
                  <c:v>112</c:v>
                </c:pt>
                <c:pt idx="9771">
                  <c:v>112</c:v>
                </c:pt>
                <c:pt idx="9772">
                  <c:v>112.1</c:v>
                </c:pt>
                <c:pt idx="9773">
                  <c:v>112.1</c:v>
                </c:pt>
                <c:pt idx="9774">
                  <c:v>112.2</c:v>
                </c:pt>
                <c:pt idx="9775">
                  <c:v>112.2</c:v>
                </c:pt>
                <c:pt idx="9776">
                  <c:v>112.2</c:v>
                </c:pt>
                <c:pt idx="9777">
                  <c:v>112.2</c:v>
                </c:pt>
                <c:pt idx="9778">
                  <c:v>112.2</c:v>
                </c:pt>
                <c:pt idx="9779">
                  <c:v>112.2</c:v>
                </c:pt>
                <c:pt idx="9780">
                  <c:v>112.2</c:v>
                </c:pt>
                <c:pt idx="9781">
                  <c:v>112.2</c:v>
                </c:pt>
                <c:pt idx="9782">
                  <c:v>112.2</c:v>
                </c:pt>
                <c:pt idx="9783">
                  <c:v>112.3</c:v>
                </c:pt>
                <c:pt idx="9784">
                  <c:v>112.3</c:v>
                </c:pt>
                <c:pt idx="9785">
                  <c:v>112.3</c:v>
                </c:pt>
                <c:pt idx="9786">
                  <c:v>112.3</c:v>
                </c:pt>
                <c:pt idx="9787">
                  <c:v>112.3</c:v>
                </c:pt>
                <c:pt idx="9788">
                  <c:v>112.3</c:v>
                </c:pt>
                <c:pt idx="9789">
                  <c:v>112.3</c:v>
                </c:pt>
                <c:pt idx="9790">
                  <c:v>112.2</c:v>
                </c:pt>
                <c:pt idx="9791">
                  <c:v>112.2</c:v>
                </c:pt>
                <c:pt idx="9792">
                  <c:v>112.2</c:v>
                </c:pt>
                <c:pt idx="9793">
                  <c:v>112.2</c:v>
                </c:pt>
                <c:pt idx="9794">
                  <c:v>112.2</c:v>
                </c:pt>
                <c:pt idx="9795">
                  <c:v>112.2</c:v>
                </c:pt>
                <c:pt idx="9796">
                  <c:v>112.2</c:v>
                </c:pt>
                <c:pt idx="9797">
                  <c:v>112.2</c:v>
                </c:pt>
                <c:pt idx="9798">
                  <c:v>112.2</c:v>
                </c:pt>
                <c:pt idx="9799">
                  <c:v>112.2</c:v>
                </c:pt>
                <c:pt idx="9800">
                  <c:v>112.2</c:v>
                </c:pt>
                <c:pt idx="9801">
                  <c:v>112.2</c:v>
                </c:pt>
                <c:pt idx="9802">
                  <c:v>112.2</c:v>
                </c:pt>
                <c:pt idx="9803">
                  <c:v>112.2</c:v>
                </c:pt>
                <c:pt idx="9804">
                  <c:v>112.2</c:v>
                </c:pt>
                <c:pt idx="9805">
                  <c:v>112.2</c:v>
                </c:pt>
                <c:pt idx="9806">
                  <c:v>112.2</c:v>
                </c:pt>
                <c:pt idx="9807">
                  <c:v>112.2</c:v>
                </c:pt>
                <c:pt idx="9808">
                  <c:v>112.1</c:v>
                </c:pt>
                <c:pt idx="9809">
                  <c:v>112.1</c:v>
                </c:pt>
                <c:pt idx="9810">
                  <c:v>112.1</c:v>
                </c:pt>
                <c:pt idx="9811">
                  <c:v>112.1</c:v>
                </c:pt>
                <c:pt idx="9812">
                  <c:v>112.1</c:v>
                </c:pt>
                <c:pt idx="9813">
                  <c:v>112.1</c:v>
                </c:pt>
                <c:pt idx="9814">
                  <c:v>112.1</c:v>
                </c:pt>
                <c:pt idx="9815">
                  <c:v>112.1</c:v>
                </c:pt>
                <c:pt idx="9816">
                  <c:v>112.1</c:v>
                </c:pt>
                <c:pt idx="9817">
                  <c:v>112.1</c:v>
                </c:pt>
                <c:pt idx="9818">
                  <c:v>112.1</c:v>
                </c:pt>
                <c:pt idx="9819">
                  <c:v>112.1</c:v>
                </c:pt>
                <c:pt idx="9820">
                  <c:v>112.1</c:v>
                </c:pt>
                <c:pt idx="9821">
                  <c:v>112.1</c:v>
                </c:pt>
                <c:pt idx="9822">
                  <c:v>112.1</c:v>
                </c:pt>
                <c:pt idx="9823">
                  <c:v>112.1</c:v>
                </c:pt>
                <c:pt idx="9824">
                  <c:v>112.1</c:v>
                </c:pt>
                <c:pt idx="9825">
                  <c:v>112</c:v>
                </c:pt>
                <c:pt idx="9826">
                  <c:v>112</c:v>
                </c:pt>
                <c:pt idx="9827">
                  <c:v>112</c:v>
                </c:pt>
                <c:pt idx="9828">
                  <c:v>112.1</c:v>
                </c:pt>
                <c:pt idx="9829">
                  <c:v>112.1</c:v>
                </c:pt>
                <c:pt idx="9830">
                  <c:v>112.1</c:v>
                </c:pt>
                <c:pt idx="9831">
                  <c:v>112.1</c:v>
                </c:pt>
                <c:pt idx="9832">
                  <c:v>112.1</c:v>
                </c:pt>
                <c:pt idx="9833">
                  <c:v>112.1</c:v>
                </c:pt>
                <c:pt idx="9834">
                  <c:v>112.1</c:v>
                </c:pt>
                <c:pt idx="9835">
                  <c:v>112.1</c:v>
                </c:pt>
                <c:pt idx="9836">
                  <c:v>112.2</c:v>
                </c:pt>
                <c:pt idx="9837">
                  <c:v>112.2</c:v>
                </c:pt>
                <c:pt idx="9838">
                  <c:v>112.2</c:v>
                </c:pt>
                <c:pt idx="9839">
                  <c:v>112.2</c:v>
                </c:pt>
                <c:pt idx="9840">
                  <c:v>112.2</c:v>
                </c:pt>
                <c:pt idx="9841">
                  <c:v>112.2</c:v>
                </c:pt>
                <c:pt idx="9842">
                  <c:v>112.2</c:v>
                </c:pt>
                <c:pt idx="9843">
                  <c:v>112.2</c:v>
                </c:pt>
                <c:pt idx="9844">
                  <c:v>112.2</c:v>
                </c:pt>
                <c:pt idx="9845">
                  <c:v>112.2</c:v>
                </c:pt>
                <c:pt idx="9846">
                  <c:v>112.2</c:v>
                </c:pt>
                <c:pt idx="9847">
                  <c:v>112.2</c:v>
                </c:pt>
                <c:pt idx="9848">
                  <c:v>112.2</c:v>
                </c:pt>
                <c:pt idx="9849">
                  <c:v>112.2</c:v>
                </c:pt>
                <c:pt idx="9850">
                  <c:v>112.2</c:v>
                </c:pt>
                <c:pt idx="9851">
                  <c:v>112.3</c:v>
                </c:pt>
                <c:pt idx="9852">
                  <c:v>112.2</c:v>
                </c:pt>
                <c:pt idx="9853">
                  <c:v>112.2</c:v>
                </c:pt>
                <c:pt idx="9854">
                  <c:v>112.2</c:v>
                </c:pt>
                <c:pt idx="9855">
                  <c:v>112.2</c:v>
                </c:pt>
                <c:pt idx="9856">
                  <c:v>112.2</c:v>
                </c:pt>
                <c:pt idx="9857">
                  <c:v>112.2</c:v>
                </c:pt>
                <c:pt idx="9858">
                  <c:v>112.2</c:v>
                </c:pt>
                <c:pt idx="9859">
                  <c:v>112.2</c:v>
                </c:pt>
                <c:pt idx="9860">
                  <c:v>112.2</c:v>
                </c:pt>
                <c:pt idx="9861">
                  <c:v>112.2</c:v>
                </c:pt>
                <c:pt idx="9862">
                  <c:v>112.2</c:v>
                </c:pt>
                <c:pt idx="9863">
                  <c:v>112.2</c:v>
                </c:pt>
                <c:pt idx="9864">
                  <c:v>112.2</c:v>
                </c:pt>
                <c:pt idx="9865">
                  <c:v>112.2</c:v>
                </c:pt>
                <c:pt idx="9866">
                  <c:v>112.2</c:v>
                </c:pt>
                <c:pt idx="9867">
                  <c:v>112.2</c:v>
                </c:pt>
                <c:pt idx="9868">
                  <c:v>112.2</c:v>
                </c:pt>
                <c:pt idx="9869">
                  <c:v>112.1</c:v>
                </c:pt>
                <c:pt idx="9870">
                  <c:v>112.1</c:v>
                </c:pt>
                <c:pt idx="9871">
                  <c:v>112.1</c:v>
                </c:pt>
                <c:pt idx="9872">
                  <c:v>112.2</c:v>
                </c:pt>
                <c:pt idx="9873">
                  <c:v>112.2</c:v>
                </c:pt>
                <c:pt idx="9874">
                  <c:v>112.1</c:v>
                </c:pt>
                <c:pt idx="9875">
                  <c:v>112.2</c:v>
                </c:pt>
                <c:pt idx="9876">
                  <c:v>112.1</c:v>
                </c:pt>
                <c:pt idx="9877">
                  <c:v>112.1</c:v>
                </c:pt>
                <c:pt idx="9878">
                  <c:v>112.2</c:v>
                </c:pt>
                <c:pt idx="9879">
                  <c:v>112.2</c:v>
                </c:pt>
                <c:pt idx="9880">
                  <c:v>112.2</c:v>
                </c:pt>
                <c:pt idx="9881">
                  <c:v>112.2</c:v>
                </c:pt>
                <c:pt idx="9882">
                  <c:v>112.1</c:v>
                </c:pt>
                <c:pt idx="9883">
                  <c:v>112.1</c:v>
                </c:pt>
                <c:pt idx="9884">
                  <c:v>112.1</c:v>
                </c:pt>
                <c:pt idx="9885">
                  <c:v>112.1</c:v>
                </c:pt>
                <c:pt idx="9886">
                  <c:v>112.1</c:v>
                </c:pt>
                <c:pt idx="9887">
                  <c:v>112.2</c:v>
                </c:pt>
                <c:pt idx="9888">
                  <c:v>112.2</c:v>
                </c:pt>
                <c:pt idx="9889">
                  <c:v>112.1</c:v>
                </c:pt>
                <c:pt idx="9890">
                  <c:v>112.1</c:v>
                </c:pt>
                <c:pt idx="9891">
                  <c:v>112.1</c:v>
                </c:pt>
                <c:pt idx="9892">
                  <c:v>112.1</c:v>
                </c:pt>
                <c:pt idx="9893">
                  <c:v>112.1</c:v>
                </c:pt>
                <c:pt idx="9894">
                  <c:v>112.1</c:v>
                </c:pt>
                <c:pt idx="9895">
                  <c:v>112.1</c:v>
                </c:pt>
                <c:pt idx="9896">
                  <c:v>112.1</c:v>
                </c:pt>
                <c:pt idx="9897">
                  <c:v>112.1</c:v>
                </c:pt>
                <c:pt idx="9898">
                  <c:v>112.1</c:v>
                </c:pt>
                <c:pt idx="9899">
                  <c:v>112.1</c:v>
                </c:pt>
                <c:pt idx="9900">
                  <c:v>112.1</c:v>
                </c:pt>
                <c:pt idx="9901">
                  <c:v>112.1</c:v>
                </c:pt>
                <c:pt idx="9902">
                  <c:v>112.1</c:v>
                </c:pt>
                <c:pt idx="9903">
                  <c:v>112.1</c:v>
                </c:pt>
                <c:pt idx="9904">
                  <c:v>112.1</c:v>
                </c:pt>
                <c:pt idx="9905">
                  <c:v>112.1</c:v>
                </c:pt>
                <c:pt idx="9906">
                  <c:v>112</c:v>
                </c:pt>
                <c:pt idx="9907">
                  <c:v>112</c:v>
                </c:pt>
                <c:pt idx="9908">
                  <c:v>112</c:v>
                </c:pt>
                <c:pt idx="9909">
                  <c:v>112</c:v>
                </c:pt>
                <c:pt idx="9910">
                  <c:v>112</c:v>
                </c:pt>
                <c:pt idx="9911">
                  <c:v>112</c:v>
                </c:pt>
                <c:pt idx="9912">
                  <c:v>112</c:v>
                </c:pt>
                <c:pt idx="9913">
                  <c:v>112</c:v>
                </c:pt>
                <c:pt idx="9914">
                  <c:v>112</c:v>
                </c:pt>
                <c:pt idx="9915">
                  <c:v>112</c:v>
                </c:pt>
                <c:pt idx="9916">
                  <c:v>112</c:v>
                </c:pt>
                <c:pt idx="9917">
                  <c:v>112</c:v>
                </c:pt>
                <c:pt idx="9918">
                  <c:v>112</c:v>
                </c:pt>
                <c:pt idx="9919">
                  <c:v>112</c:v>
                </c:pt>
                <c:pt idx="9920">
                  <c:v>112</c:v>
                </c:pt>
                <c:pt idx="9921">
                  <c:v>112</c:v>
                </c:pt>
                <c:pt idx="9922">
                  <c:v>112</c:v>
                </c:pt>
                <c:pt idx="9923">
                  <c:v>112</c:v>
                </c:pt>
                <c:pt idx="9924">
                  <c:v>112</c:v>
                </c:pt>
                <c:pt idx="9925">
                  <c:v>112</c:v>
                </c:pt>
                <c:pt idx="9926">
                  <c:v>112</c:v>
                </c:pt>
                <c:pt idx="9927">
                  <c:v>112</c:v>
                </c:pt>
                <c:pt idx="9928">
                  <c:v>112</c:v>
                </c:pt>
                <c:pt idx="9929">
                  <c:v>112</c:v>
                </c:pt>
                <c:pt idx="9930">
                  <c:v>112</c:v>
                </c:pt>
                <c:pt idx="9931">
                  <c:v>112</c:v>
                </c:pt>
                <c:pt idx="9932">
                  <c:v>112</c:v>
                </c:pt>
                <c:pt idx="9933">
                  <c:v>112</c:v>
                </c:pt>
                <c:pt idx="9934">
                  <c:v>112</c:v>
                </c:pt>
                <c:pt idx="9935">
                  <c:v>112</c:v>
                </c:pt>
                <c:pt idx="9936">
                  <c:v>112</c:v>
                </c:pt>
                <c:pt idx="9937">
                  <c:v>112</c:v>
                </c:pt>
                <c:pt idx="9938">
                  <c:v>112</c:v>
                </c:pt>
                <c:pt idx="9939">
                  <c:v>112</c:v>
                </c:pt>
                <c:pt idx="9940">
                  <c:v>112</c:v>
                </c:pt>
                <c:pt idx="9941">
                  <c:v>112</c:v>
                </c:pt>
                <c:pt idx="9942">
                  <c:v>112</c:v>
                </c:pt>
                <c:pt idx="9943">
                  <c:v>112</c:v>
                </c:pt>
                <c:pt idx="9944">
                  <c:v>112</c:v>
                </c:pt>
                <c:pt idx="9945">
                  <c:v>112</c:v>
                </c:pt>
                <c:pt idx="9946">
                  <c:v>112</c:v>
                </c:pt>
                <c:pt idx="9947">
                  <c:v>112</c:v>
                </c:pt>
                <c:pt idx="9948">
                  <c:v>112</c:v>
                </c:pt>
                <c:pt idx="9949">
                  <c:v>112</c:v>
                </c:pt>
                <c:pt idx="9950">
                  <c:v>112</c:v>
                </c:pt>
                <c:pt idx="9951">
                  <c:v>112</c:v>
                </c:pt>
                <c:pt idx="9952">
                  <c:v>112</c:v>
                </c:pt>
                <c:pt idx="9953">
                  <c:v>112</c:v>
                </c:pt>
                <c:pt idx="9954">
                  <c:v>112</c:v>
                </c:pt>
                <c:pt idx="9955">
                  <c:v>112</c:v>
                </c:pt>
                <c:pt idx="9956">
                  <c:v>112</c:v>
                </c:pt>
                <c:pt idx="9957">
                  <c:v>112</c:v>
                </c:pt>
                <c:pt idx="9958">
                  <c:v>112</c:v>
                </c:pt>
                <c:pt idx="9959">
                  <c:v>112</c:v>
                </c:pt>
                <c:pt idx="9960">
                  <c:v>112</c:v>
                </c:pt>
                <c:pt idx="9961">
                  <c:v>112</c:v>
                </c:pt>
                <c:pt idx="9962">
                  <c:v>112</c:v>
                </c:pt>
                <c:pt idx="9963">
                  <c:v>112</c:v>
                </c:pt>
                <c:pt idx="9964">
                  <c:v>112</c:v>
                </c:pt>
                <c:pt idx="9965">
                  <c:v>112</c:v>
                </c:pt>
                <c:pt idx="9966">
                  <c:v>112</c:v>
                </c:pt>
                <c:pt idx="9967">
                  <c:v>112</c:v>
                </c:pt>
                <c:pt idx="9968">
                  <c:v>112</c:v>
                </c:pt>
                <c:pt idx="9969">
                  <c:v>112</c:v>
                </c:pt>
                <c:pt idx="9970">
                  <c:v>112</c:v>
                </c:pt>
                <c:pt idx="9971">
                  <c:v>112</c:v>
                </c:pt>
                <c:pt idx="9972">
                  <c:v>112</c:v>
                </c:pt>
                <c:pt idx="9973">
                  <c:v>112</c:v>
                </c:pt>
                <c:pt idx="9974">
                  <c:v>112</c:v>
                </c:pt>
                <c:pt idx="9975">
                  <c:v>112</c:v>
                </c:pt>
                <c:pt idx="9976">
                  <c:v>112</c:v>
                </c:pt>
                <c:pt idx="9977">
                  <c:v>112</c:v>
                </c:pt>
                <c:pt idx="9978">
                  <c:v>112</c:v>
                </c:pt>
                <c:pt idx="9979">
                  <c:v>112</c:v>
                </c:pt>
                <c:pt idx="9980">
                  <c:v>112</c:v>
                </c:pt>
                <c:pt idx="9981">
                  <c:v>112</c:v>
                </c:pt>
                <c:pt idx="9982">
                  <c:v>112</c:v>
                </c:pt>
                <c:pt idx="9983">
                  <c:v>112</c:v>
                </c:pt>
                <c:pt idx="9984">
                  <c:v>112</c:v>
                </c:pt>
                <c:pt idx="9985">
                  <c:v>112</c:v>
                </c:pt>
                <c:pt idx="9986">
                  <c:v>112</c:v>
                </c:pt>
                <c:pt idx="9987">
                  <c:v>112</c:v>
                </c:pt>
                <c:pt idx="9988">
                  <c:v>112</c:v>
                </c:pt>
                <c:pt idx="9989">
                  <c:v>112</c:v>
                </c:pt>
                <c:pt idx="9990">
                  <c:v>112</c:v>
                </c:pt>
                <c:pt idx="9991">
                  <c:v>112</c:v>
                </c:pt>
                <c:pt idx="9992">
                  <c:v>112</c:v>
                </c:pt>
                <c:pt idx="9993">
                  <c:v>112</c:v>
                </c:pt>
                <c:pt idx="9994">
                  <c:v>112</c:v>
                </c:pt>
                <c:pt idx="9995">
                  <c:v>112</c:v>
                </c:pt>
                <c:pt idx="9996">
                  <c:v>112</c:v>
                </c:pt>
                <c:pt idx="9997">
                  <c:v>112</c:v>
                </c:pt>
                <c:pt idx="9998">
                  <c:v>112</c:v>
                </c:pt>
                <c:pt idx="9999">
                  <c:v>112</c:v>
                </c:pt>
                <c:pt idx="10000">
                  <c:v>112</c:v>
                </c:pt>
                <c:pt idx="10001">
                  <c:v>112</c:v>
                </c:pt>
                <c:pt idx="10002">
                  <c:v>112</c:v>
                </c:pt>
                <c:pt idx="10003">
                  <c:v>112</c:v>
                </c:pt>
                <c:pt idx="10004">
                  <c:v>112</c:v>
                </c:pt>
                <c:pt idx="10005">
                  <c:v>112</c:v>
                </c:pt>
                <c:pt idx="10006">
                  <c:v>112</c:v>
                </c:pt>
                <c:pt idx="10007">
                  <c:v>112</c:v>
                </c:pt>
                <c:pt idx="10008">
                  <c:v>112</c:v>
                </c:pt>
                <c:pt idx="10009">
                  <c:v>112</c:v>
                </c:pt>
                <c:pt idx="10010">
                  <c:v>111.9</c:v>
                </c:pt>
                <c:pt idx="10011">
                  <c:v>111.9</c:v>
                </c:pt>
                <c:pt idx="10012">
                  <c:v>112</c:v>
                </c:pt>
                <c:pt idx="10013">
                  <c:v>112</c:v>
                </c:pt>
                <c:pt idx="10014">
                  <c:v>112</c:v>
                </c:pt>
                <c:pt idx="10015">
                  <c:v>111.9</c:v>
                </c:pt>
                <c:pt idx="10016">
                  <c:v>111.9</c:v>
                </c:pt>
                <c:pt idx="10017">
                  <c:v>111.9</c:v>
                </c:pt>
                <c:pt idx="10018">
                  <c:v>111.9</c:v>
                </c:pt>
                <c:pt idx="10019">
                  <c:v>111.9</c:v>
                </c:pt>
                <c:pt idx="10020">
                  <c:v>111.9</c:v>
                </c:pt>
                <c:pt idx="10021">
                  <c:v>111.9</c:v>
                </c:pt>
                <c:pt idx="10022">
                  <c:v>111.9</c:v>
                </c:pt>
                <c:pt idx="10023">
                  <c:v>111.9</c:v>
                </c:pt>
                <c:pt idx="10024">
                  <c:v>112</c:v>
                </c:pt>
                <c:pt idx="10025">
                  <c:v>112</c:v>
                </c:pt>
                <c:pt idx="10026">
                  <c:v>112</c:v>
                </c:pt>
                <c:pt idx="10027">
                  <c:v>112</c:v>
                </c:pt>
                <c:pt idx="10028">
                  <c:v>112</c:v>
                </c:pt>
                <c:pt idx="10029">
                  <c:v>112</c:v>
                </c:pt>
                <c:pt idx="10030">
                  <c:v>112</c:v>
                </c:pt>
                <c:pt idx="10031">
                  <c:v>112</c:v>
                </c:pt>
                <c:pt idx="10032">
                  <c:v>112</c:v>
                </c:pt>
                <c:pt idx="10033">
                  <c:v>112</c:v>
                </c:pt>
                <c:pt idx="10034">
                  <c:v>112</c:v>
                </c:pt>
                <c:pt idx="10035">
                  <c:v>112</c:v>
                </c:pt>
                <c:pt idx="10036">
                  <c:v>112</c:v>
                </c:pt>
                <c:pt idx="10037">
                  <c:v>112</c:v>
                </c:pt>
                <c:pt idx="10038">
                  <c:v>112</c:v>
                </c:pt>
                <c:pt idx="10039">
                  <c:v>112</c:v>
                </c:pt>
                <c:pt idx="10040">
                  <c:v>112</c:v>
                </c:pt>
                <c:pt idx="10041">
                  <c:v>112</c:v>
                </c:pt>
                <c:pt idx="10042">
                  <c:v>112</c:v>
                </c:pt>
                <c:pt idx="10043">
                  <c:v>112</c:v>
                </c:pt>
                <c:pt idx="10044">
                  <c:v>112</c:v>
                </c:pt>
                <c:pt idx="10045">
                  <c:v>112</c:v>
                </c:pt>
                <c:pt idx="10046">
                  <c:v>112</c:v>
                </c:pt>
                <c:pt idx="10047">
                  <c:v>112</c:v>
                </c:pt>
                <c:pt idx="10048">
                  <c:v>112</c:v>
                </c:pt>
                <c:pt idx="10049">
                  <c:v>112</c:v>
                </c:pt>
                <c:pt idx="10050">
                  <c:v>112</c:v>
                </c:pt>
                <c:pt idx="10051">
                  <c:v>112</c:v>
                </c:pt>
                <c:pt idx="10052">
                  <c:v>112</c:v>
                </c:pt>
                <c:pt idx="10053">
                  <c:v>112</c:v>
                </c:pt>
                <c:pt idx="10054">
                  <c:v>112</c:v>
                </c:pt>
                <c:pt idx="10055">
                  <c:v>112</c:v>
                </c:pt>
                <c:pt idx="10056">
                  <c:v>112</c:v>
                </c:pt>
                <c:pt idx="10057">
                  <c:v>112</c:v>
                </c:pt>
                <c:pt idx="10058">
                  <c:v>112</c:v>
                </c:pt>
                <c:pt idx="10059">
                  <c:v>112</c:v>
                </c:pt>
                <c:pt idx="10060">
                  <c:v>112</c:v>
                </c:pt>
                <c:pt idx="10061">
                  <c:v>112</c:v>
                </c:pt>
                <c:pt idx="10062">
                  <c:v>112</c:v>
                </c:pt>
                <c:pt idx="10063">
                  <c:v>112</c:v>
                </c:pt>
                <c:pt idx="10064">
                  <c:v>112</c:v>
                </c:pt>
                <c:pt idx="10065">
                  <c:v>112</c:v>
                </c:pt>
                <c:pt idx="10066">
                  <c:v>112</c:v>
                </c:pt>
                <c:pt idx="10067">
                  <c:v>112.1</c:v>
                </c:pt>
                <c:pt idx="10068">
                  <c:v>112.1</c:v>
                </c:pt>
                <c:pt idx="10069">
                  <c:v>112.1</c:v>
                </c:pt>
                <c:pt idx="10070">
                  <c:v>112.1</c:v>
                </c:pt>
                <c:pt idx="10071">
                  <c:v>112.1</c:v>
                </c:pt>
                <c:pt idx="10072">
                  <c:v>112.1</c:v>
                </c:pt>
                <c:pt idx="10073">
                  <c:v>112.1</c:v>
                </c:pt>
                <c:pt idx="10074">
                  <c:v>112.1</c:v>
                </c:pt>
                <c:pt idx="10075">
                  <c:v>112.1</c:v>
                </c:pt>
                <c:pt idx="10076">
                  <c:v>112.1</c:v>
                </c:pt>
                <c:pt idx="10077">
                  <c:v>112.1</c:v>
                </c:pt>
                <c:pt idx="10078">
                  <c:v>112.1</c:v>
                </c:pt>
                <c:pt idx="10079">
                  <c:v>112.1</c:v>
                </c:pt>
                <c:pt idx="10080">
                  <c:v>112.1</c:v>
                </c:pt>
                <c:pt idx="10081">
                  <c:v>112.1</c:v>
                </c:pt>
                <c:pt idx="10082">
                  <c:v>112.1</c:v>
                </c:pt>
                <c:pt idx="10083">
                  <c:v>112.1</c:v>
                </c:pt>
                <c:pt idx="10084">
                  <c:v>112.1</c:v>
                </c:pt>
                <c:pt idx="10085">
                  <c:v>112.1</c:v>
                </c:pt>
                <c:pt idx="10086">
                  <c:v>112.1</c:v>
                </c:pt>
                <c:pt idx="10087">
                  <c:v>112.1</c:v>
                </c:pt>
                <c:pt idx="10088">
                  <c:v>112.1</c:v>
                </c:pt>
                <c:pt idx="10089">
                  <c:v>112.1</c:v>
                </c:pt>
                <c:pt idx="10090">
                  <c:v>112.1</c:v>
                </c:pt>
                <c:pt idx="10091">
                  <c:v>112.1</c:v>
                </c:pt>
                <c:pt idx="10092">
                  <c:v>112.1</c:v>
                </c:pt>
                <c:pt idx="10093">
                  <c:v>112.1</c:v>
                </c:pt>
                <c:pt idx="10094">
                  <c:v>112.1</c:v>
                </c:pt>
                <c:pt idx="10095">
                  <c:v>112.1</c:v>
                </c:pt>
                <c:pt idx="10096">
                  <c:v>112.1</c:v>
                </c:pt>
                <c:pt idx="10097">
                  <c:v>112.1</c:v>
                </c:pt>
                <c:pt idx="10098">
                  <c:v>112.1</c:v>
                </c:pt>
                <c:pt idx="10099">
                  <c:v>112.1</c:v>
                </c:pt>
                <c:pt idx="10100">
                  <c:v>112.1</c:v>
                </c:pt>
                <c:pt idx="10101">
                  <c:v>112.1</c:v>
                </c:pt>
                <c:pt idx="10102">
                  <c:v>112.1</c:v>
                </c:pt>
                <c:pt idx="10103">
                  <c:v>112.1</c:v>
                </c:pt>
                <c:pt idx="10104">
                  <c:v>112.1</c:v>
                </c:pt>
                <c:pt idx="10105">
                  <c:v>112.1</c:v>
                </c:pt>
                <c:pt idx="10106">
                  <c:v>112.1</c:v>
                </c:pt>
                <c:pt idx="10107">
                  <c:v>112.2</c:v>
                </c:pt>
                <c:pt idx="10108">
                  <c:v>112.2</c:v>
                </c:pt>
                <c:pt idx="10109">
                  <c:v>112.2</c:v>
                </c:pt>
                <c:pt idx="10110">
                  <c:v>112.2</c:v>
                </c:pt>
                <c:pt idx="10111">
                  <c:v>112.2</c:v>
                </c:pt>
                <c:pt idx="10112">
                  <c:v>112.2</c:v>
                </c:pt>
                <c:pt idx="10113">
                  <c:v>112.2</c:v>
                </c:pt>
                <c:pt idx="10114">
                  <c:v>112.2</c:v>
                </c:pt>
                <c:pt idx="10115">
                  <c:v>112.2</c:v>
                </c:pt>
                <c:pt idx="10116">
                  <c:v>112.2</c:v>
                </c:pt>
                <c:pt idx="10117">
                  <c:v>112.1</c:v>
                </c:pt>
                <c:pt idx="10118">
                  <c:v>112.1</c:v>
                </c:pt>
                <c:pt idx="10119">
                  <c:v>112.1</c:v>
                </c:pt>
                <c:pt idx="10120">
                  <c:v>112.1</c:v>
                </c:pt>
                <c:pt idx="10121">
                  <c:v>112.1</c:v>
                </c:pt>
                <c:pt idx="10122">
                  <c:v>112.1</c:v>
                </c:pt>
                <c:pt idx="10123">
                  <c:v>112.1</c:v>
                </c:pt>
                <c:pt idx="10124">
                  <c:v>112</c:v>
                </c:pt>
                <c:pt idx="10125">
                  <c:v>112</c:v>
                </c:pt>
                <c:pt idx="10126">
                  <c:v>112</c:v>
                </c:pt>
                <c:pt idx="10127">
                  <c:v>112</c:v>
                </c:pt>
                <c:pt idx="10128">
                  <c:v>112</c:v>
                </c:pt>
                <c:pt idx="10129">
                  <c:v>112</c:v>
                </c:pt>
                <c:pt idx="10130">
                  <c:v>112</c:v>
                </c:pt>
                <c:pt idx="10131">
                  <c:v>112</c:v>
                </c:pt>
                <c:pt idx="10132">
                  <c:v>112</c:v>
                </c:pt>
                <c:pt idx="10133">
                  <c:v>112</c:v>
                </c:pt>
                <c:pt idx="10134">
                  <c:v>112</c:v>
                </c:pt>
                <c:pt idx="10135">
                  <c:v>112</c:v>
                </c:pt>
                <c:pt idx="10136">
                  <c:v>112</c:v>
                </c:pt>
                <c:pt idx="10137">
                  <c:v>112</c:v>
                </c:pt>
                <c:pt idx="10138">
                  <c:v>112</c:v>
                </c:pt>
                <c:pt idx="10139">
                  <c:v>112</c:v>
                </c:pt>
                <c:pt idx="10140">
                  <c:v>112</c:v>
                </c:pt>
                <c:pt idx="10141">
                  <c:v>112</c:v>
                </c:pt>
                <c:pt idx="10142">
                  <c:v>112</c:v>
                </c:pt>
                <c:pt idx="10143">
                  <c:v>112</c:v>
                </c:pt>
                <c:pt idx="10144">
                  <c:v>112</c:v>
                </c:pt>
                <c:pt idx="10145">
                  <c:v>112</c:v>
                </c:pt>
                <c:pt idx="10146">
                  <c:v>112</c:v>
                </c:pt>
                <c:pt idx="10147">
                  <c:v>112</c:v>
                </c:pt>
                <c:pt idx="10148">
                  <c:v>112</c:v>
                </c:pt>
                <c:pt idx="10149">
                  <c:v>112</c:v>
                </c:pt>
                <c:pt idx="10150">
                  <c:v>112</c:v>
                </c:pt>
                <c:pt idx="10151">
                  <c:v>112</c:v>
                </c:pt>
                <c:pt idx="10152">
                  <c:v>112</c:v>
                </c:pt>
                <c:pt idx="10153">
                  <c:v>112</c:v>
                </c:pt>
                <c:pt idx="10154">
                  <c:v>112.1</c:v>
                </c:pt>
                <c:pt idx="10155">
                  <c:v>112.1</c:v>
                </c:pt>
                <c:pt idx="10156">
                  <c:v>112.1</c:v>
                </c:pt>
                <c:pt idx="10157">
                  <c:v>112.1</c:v>
                </c:pt>
                <c:pt idx="10158">
                  <c:v>112.1</c:v>
                </c:pt>
                <c:pt idx="10159">
                  <c:v>112.1</c:v>
                </c:pt>
                <c:pt idx="10160">
                  <c:v>112.1</c:v>
                </c:pt>
                <c:pt idx="10161">
                  <c:v>112.1</c:v>
                </c:pt>
                <c:pt idx="10162">
                  <c:v>112.2</c:v>
                </c:pt>
                <c:pt idx="10163">
                  <c:v>112.2</c:v>
                </c:pt>
                <c:pt idx="10164">
                  <c:v>112.2</c:v>
                </c:pt>
                <c:pt idx="10165">
                  <c:v>112.2</c:v>
                </c:pt>
                <c:pt idx="10166">
                  <c:v>112.3</c:v>
                </c:pt>
                <c:pt idx="10167">
                  <c:v>112.3</c:v>
                </c:pt>
                <c:pt idx="10168">
                  <c:v>112.3</c:v>
                </c:pt>
                <c:pt idx="10169">
                  <c:v>112.3</c:v>
                </c:pt>
                <c:pt idx="10170">
                  <c:v>112.3</c:v>
                </c:pt>
                <c:pt idx="10171">
                  <c:v>112.3</c:v>
                </c:pt>
                <c:pt idx="10172">
                  <c:v>112.3</c:v>
                </c:pt>
                <c:pt idx="10173">
                  <c:v>112.3</c:v>
                </c:pt>
                <c:pt idx="10174">
                  <c:v>112.3</c:v>
                </c:pt>
                <c:pt idx="10175">
                  <c:v>112.3</c:v>
                </c:pt>
                <c:pt idx="10176">
                  <c:v>112.2</c:v>
                </c:pt>
                <c:pt idx="10177">
                  <c:v>112.2</c:v>
                </c:pt>
                <c:pt idx="10178">
                  <c:v>112.2</c:v>
                </c:pt>
                <c:pt idx="10179">
                  <c:v>112.2</c:v>
                </c:pt>
                <c:pt idx="10180">
                  <c:v>112.2</c:v>
                </c:pt>
                <c:pt idx="10181">
                  <c:v>112.1</c:v>
                </c:pt>
                <c:pt idx="10182">
                  <c:v>112.1</c:v>
                </c:pt>
                <c:pt idx="10183">
                  <c:v>112.1</c:v>
                </c:pt>
                <c:pt idx="10184">
                  <c:v>112.1</c:v>
                </c:pt>
                <c:pt idx="10185">
                  <c:v>112.1</c:v>
                </c:pt>
                <c:pt idx="10186">
                  <c:v>112.1</c:v>
                </c:pt>
                <c:pt idx="10187">
                  <c:v>112.2</c:v>
                </c:pt>
                <c:pt idx="10188">
                  <c:v>112.1</c:v>
                </c:pt>
                <c:pt idx="10189">
                  <c:v>112</c:v>
                </c:pt>
                <c:pt idx="10190">
                  <c:v>112</c:v>
                </c:pt>
                <c:pt idx="10191">
                  <c:v>112</c:v>
                </c:pt>
                <c:pt idx="10192">
                  <c:v>112</c:v>
                </c:pt>
                <c:pt idx="10193">
                  <c:v>112</c:v>
                </c:pt>
                <c:pt idx="10194">
                  <c:v>112</c:v>
                </c:pt>
                <c:pt idx="10195">
                  <c:v>112</c:v>
                </c:pt>
                <c:pt idx="10196">
                  <c:v>112.1</c:v>
                </c:pt>
                <c:pt idx="10197">
                  <c:v>112.1</c:v>
                </c:pt>
                <c:pt idx="10198">
                  <c:v>112.1</c:v>
                </c:pt>
                <c:pt idx="10199">
                  <c:v>112</c:v>
                </c:pt>
                <c:pt idx="10200">
                  <c:v>112</c:v>
                </c:pt>
                <c:pt idx="10201">
                  <c:v>112.1</c:v>
                </c:pt>
                <c:pt idx="10202">
                  <c:v>112.1</c:v>
                </c:pt>
                <c:pt idx="10203">
                  <c:v>112</c:v>
                </c:pt>
                <c:pt idx="10204">
                  <c:v>112</c:v>
                </c:pt>
                <c:pt idx="10205">
                  <c:v>112.1</c:v>
                </c:pt>
                <c:pt idx="10206">
                  <c:v>112.1</c:v>
                </c:pt>
                <c:pt idx="10207">
                  <c:v>112</c:v>
                </c:pt>
                <c:pt idx="10208">
                  <c:v>112</c:v>
                </c:pt>
                <c:pt idx="10209">
                  <c:v>112</c:v>
                </c:pt>
                <c:pt idx="10210">
                  <c:v>112</c:v>
                </c:pt>
                <c:pt idx="10211">
                  <c:v>112</c:v>
                </c:pt>
                <c:pt idx="10212">
                  <c:v>112</c:v>
                </c:pt>
                <c:pt idx="10213">
                  <c:v>112</c:v>
                </c:pt>
                <c:pt idx="10214">
                  <c:v>112</c:v>
                </c:pt>
                <c:pt idx="10215">
                  <c:v>112</c:v>
                </c:pt>
                <c:pt idx="10216">
                  <c:v>112</c:v>
                </c:pt>
                <c:pt idx="10217">
                  <c:v>112</c:v>
                </c:pt>
                <c:pt idx="10218">
                  <c:v>112.1</c:v>
                </c:pt>
                <c:pt idx="10219">
                  <c:v>112.1</c:v>
                </c:pt>
                <c:pt idx="10220">
                  <c:v>112.1</c:v>
                </c:pt>
                <c:pt idx="10221">
                  <c:v>112.1</c:v>
                </c:pt>
                <c:pt idx="10222">
                  <c:v>112.1</c:v>
                </c:pt>
                <c:pt idx="10223">
                  <c:v>112.1</c:v>
                </c:pt>
                <c:pt idx="10224">
                  <c:v>112.1</c:v>
                </c:pt>
                <c:pt idx="10225">
                  <c:v>112.1</c:v>
                </c:pt>
                <c:pt idx="10226">
                  <c:v>112.1</c:v>
                </c:pt>
                <c:pt idx="10227">
                  <c:v>112.1</c:v>
                </c:pt>
                <c:pt idx="10228">
                  <c:v>112.1</c:v>
                </c:pt>
                <c:pt idx="10229">
                  <c:v>112.1</c:v>
                </c:pt>
                <c:pt idx="10230">
                  <c:v>112.1</c:v>
                </c:pt>
                <c:pt idx="10231">
                  <c:v>112.1</c:v>
                </c:pt>
                <c:pt idx="10232">
                  <c:v>112.1</c:v>
                </c:pt>
                <c:pt idx="10233">
                  <c:v>112.1</c:v>
                </c:pt>
                <c:pt idx="10234">
                  <c:v>112.1</c:v>
                </c:pt>
                <c:pt idx="10235">
                  <c:v>112.1</c:v>
                </c:pt>
                <c:pt idx="10236">
                  <c:v>112.1</c:v>
                </c:pt>
                <c:pt idx="10237">
                  <c:v>112.1</c:v>
                </c:pt>
                <c:pt idx="10238">
                  <c:v>112.1</c:v>
                </c:pt>
                <c:pt idx="10239">
                  <c:v>112.1</c:v>
                </c:pt>
                <c:pt idx="10240">
                  <c:v>112.1</c:v>
                </c:pt>
                <c:pt idx="10241">
                  <c:v>112.2</c:v>
                </c:pt>
                <c:pt idx="10242">
                  <c:v>112.1</c:v>
                </c:pt>
                <c:pt idx="10243">
                  <c:v>112.1</c:v>
                </c:pt>
                <c:pt idx="10244">
                  <c:v>112.1</c:v>
                </c:pt>
                <c:pt idx="10245">
                  <c:v>112.1</c:v>
                </c:pt>
                <c:pt idx="10246">
                  <c:v>112.1</c:v>
                </c:pt>
                <c:pt idx="10247">
                  <c:v>112.1</c:v>
                </c:pt>
                <c:pt idx="10248">
                  <c:v>112.1</c:v>
                </c:pt>
                <c:pt idx="10249">
                  <c:v>112.1</c:v>
                </c:pt>
                <c:pt idx="10250">
                  <c:v>112.1</c:v>
                </c:pt>
                <c:pt idx="10251">
                  <c:v>112.1</c:v>
                </c:pt>
                <c:pt idx="10252">
                  <c:v>112</c:v>
                </c:pt>
                <c:pt idx="10253">
                  <c:v>112</c:v>
                </c:pt>
                <c:pt idx="10254">
                  <c:v>112</c:v>
                </c:pt>
                <c:pt idx="10255">
                  <c:v>112.1</c:v>
                </c:pt>
                <c:pt idx="10256">
                  <c:v>112.1</c:v>
                </c:pt>
                <c:pt idx="10257">
                  <c:v>112.1</c:v>
                </c:pt>
                <c:pt idx="10258">
                  <c:v>112.1</c:v>
                </c:pt>
                <c:pt idx="10259">
                  <c:v>112.1</c:v>
                </c:pt>
                <c:pt idx="10260">
                  <c:v>112.1</c:v>
                </c:pt>
                <c:pt idx="10261">
                  <c:v>112.1</c:v>
                </c:pt>
                <c:pt idx="10262">
                  <c:v>112.1</c:v>
                </c:pt>
                <c:pt idx="10263">
                  <c:v>112.1</c:v>
                </c:pt>
                <c:pt idx="10264">
                  <c:v>112.1</c:v>
                </c:pt>
                <c:pt idx="10265">
                  <c:v>112.1</c:v>
                </c:pt>
                <c:pt idx="10266">
                  <c:v>112.1</c:v>
                </c:pt>
                <c:pt idx="10267">
                  <c:v>112.1</c:v>
                </c:pt>
                <c:pt idx="10268">
                  <c:v>112</c:v>
                </c:pt>
                <c:pt idx="10269">
                  <c:v>112</c:v>
                </c:pt>
                <c:pt idx="10270">
                  <c:v>112</c:v>
                </c:pt>
                <c:pt idx="10271">
                  <c:v>112</c:v>
                </c:pt>
                <c:pt idx="10272">
                  <c:v>112</c:v>
                </c:pt>
                <c:pt idx="10273">
                  <c:v>112.1</c:v>
                </c:pt>
                <c:pt idx="10274">
                  <c:v>112.1</c:v>
                </c:pt>
                <c:pt idx="10275">
                  <c:v>112</c:v>
                </c:pt>
                <c:pt idx="10276">
                  <c:v>112</c:v>
                </c:pt>
                <c:pt idx="10277">
                  <c:v>112</c:v>
                </c:pt>
                <c:pt idx="10278">
                  <c:v>112</c:v>
                </c:pt>
                <c:pt idx="10279">
                  <c:v>112.1</c:v>
                </c:pt>
                <c:pt idx="10280">
                  <c:v>112.1</c:v>
                </c:pt>
                <c:pt idx="10281">
                  <c:v>112.1</c:v>
                </c:pt>
                <c:pt idx="10282">
                  <c:v>112.1</c:v>
                </c:pt>
                <c:pt idx="10283">
                  <c:v>112.1</c:v>
                </c:pt>
                <c:pt idx="10284">
                  <c:v>112.1</c:v>
                </c:pt>
                <c:pt idx="10285">
                  <c:v>112</c:v>
                </c:pt>
                <c:pt idx="10286">
                  <c:v>112</c:v>
                </c:pt>
                <c:pt idx="10287">
                  <c:v>112</c:v>
                </c:pt>
                <c:pt idx="10288">
                  <c:v>112</c:v>
                </c:pt>
                <c:pt idx="10289">
                  <c:v>112</c:v>
                </c:pt>
                <c:pt idx="10290">
                  <c:v>112</c:v>
                </c:pt>
                <c:pt idx="10291">
                  <c:v>112.1</c:v>
                </c:pt>
                <c:pt idx="10292">
                  <c:v>112.1</c:v>
                </c:pt>
                <c:pt idx="10293">
                  <c:v>112.2</c:v>
                </c:pt>
                <c:pt idx="10294">
                  <c:v>112.2</c:v>
                </c:pt>
                <c:pt idx="10295">
                  <c:v>112.2</c:v>
                </c:pt>
                <c:pt idx="10296">
                  <c:v>112.2</c:v>
                </c:pt>
                <c:pt idx="10297">
                  <c:v>112.2</c:v>
                </c:pt>
                <c:pt idx="10298">
                  <c:v>112.2</c:v>
                </c:pt>
                <c:pt idx="10299">
                  <c:v>112.2</c:v>
                </c:pt>
                <c:pt idx="10300">
                  <c:v>112.2</c:v>
                </c:pt>
                <c:pt idx="10301">
                  <c:v>112.2</c:v>
                </c:pt>
                <c:pt idx="10302">
                  <c:v>112.2</c:v>
                </c:pt>
                <c:pt idx="10303">
                  <c:v>112.2</c:v>
                </c:pt>
                <c:pt idx="10304">
                  <c:v>112.2</c:v>
                </c:pt>
                <c:pt idx="10305">
                  <c:v>112.2</c:v>
                </c:pt>
                <c:pt idx="10306">
                  <c:v>112.2</c:v>
                </c:pt>
                <c:pt idx="10307">
                  <c:v>112.2</c:v>
                </c:pt>
                <c:pt idx="10308">
                  <c:v>112.2</c:v>
                </c:pt>
                <c:pt idx="10309">
                  <c:v>112.2</c:v>
                </c:pt>
                <c:pt idx="10310">
                  <c:v>112.2</c:v>
                </c:pt>
                <c:pt idx="10311">
                  <c:v>112.2</c:v>
                </c:pt>
                <c:pt idx="10312">
                  <c:v>112.2</c:v>
                </c:pt>
                <c:pt idx="10313">
                  <c:v>112.1</c:v>
                </c:pt>
                <c:pt idx="10314">
                  <c:v>112.1</c:v>
                </c:pt>
                <c:pt idx="10315">
                  <c:v>112.1</c:v>
                </c:pt>
                <c:pt idx="10316">
                  <c:v>112.1</c:v>
                </c:pt>
                <c:pt idx="10317">
                  <c:v>112.1</c:v>
                </c:pt>
                <c:pt idx="10318">
                  <c:v>112.1</c:v>
                </c:pt>
                <c:pt idx="10319">
                  <c:v>112.1</c:v>
                </c:pt>
                <c:pt idx="10320">
                  <c:v>112.1</c:v>
                </c:pt>
                <c:pt idx="10321">
                  <c:v>112.1</c:v>
                </c:pt>
                <c:pt idx="10322">
                  <c:v>112.1</c:v>
                </c:pt>
                <c:pt idx="10323">
                  <c:v>112.1</c:v>
                </c:pt>
                <c:pt idx="10324">
                  <c:v>112.1</c:v>
                </c:pt>
                <c:pt idx="10325">
                  <c:v>112.1</c:v>
                </c:pt>
                <c:pt idx="10326">
                  <c:v>112.1</c:v>
                </c:pt>
                <c:pt idx="10327">
                  <c:v>112.1</c:v>
                </c:pt>
                <c:pt idx="10328">
                  <c:v>112.1</c:v>
                </c:pt>
                <c:pt idx="10329">
                  <c:v>112.1</c:v>
                </c:pt>
                <c:pt idx="10330">
                  <c:v>112.1</c:v>
                </c:pt>
                <c:pt idx="10331">
                  <c:v>112.1</c:v>
                </c:pt>
                <c:pt idx="10332">
                  <c:v>112.1</c:v>
                </c:pt>
                <c:pt idx="10333">
                  <c:v>112.1</c:v>
                </c:pt>
                <c:pt idx="10334">
                  <c:v>112.1</c:v>
                </c:pt>
                <c:pt idx="10335">
                  <c:v>112.1</c:v>
                </c:pt>
                <c:pt idx="10336">
                  <c:v>112.1</c:v>
                </c:pt>
                <c:pt idx="10337">
                  <c:v>112.1</c:v>
                </c:pt>
                <c:pt idx="10338">
                  <c:v>112.1</c:v>
                </c:pt>
                <c:pt idx="10339">
                  <c:v>112.1</c:v>
                </c:pt>
                <c:pt idx="10340">
                  <c:v>112.1</c:v>
                </c:pt>
                <c:pt idx="10341">
                  <c:v>112.1</c:v>
                </c:pt>
                <c:pt idx="10342">
                  <c:v>112.1</c:v>
                </c:pt>
                <c:pt idx="10343">
                  <c:v>112.1</c:v>
                </c:pt>
                <c:pt idx="10344">
                  <c:v>112</c:v>
                </c:pt>
                <c:pt idx="10345">
                  <c:v>112</c:v>
                </c:pt>
                <c:pt idx="10346">
                  <c:v>112</c:v>
                </c:pt>
                <c:pt idx="10347">
                  <c:v>112.1</c:v>
                </c:pt>
                <c:pt idx="10348">
                  <c:v>112</c:v>
                </c:pt>
                <c:pt idx="10349">
                  <c:v>112.1</c:v>
                </c:pt>
                <c:pt idx="10350">
                  <c:v>112</c:v>
                </c:pt>
                <c:pt idx="10351">
                  <c:v>112</c:v>
                </c:pt>
                <c:pt idx="10352">
                  <c:v>112</c:v>
                </c:pt>
                <c:pt idx="10353">
                  <c:v>112</c:v>
                </c:pt>
                <c:pt idx="10354">
                  <c:v>112</c:v>
                </c:pt>
                <c:pt idx="10355">
                  <c:v>112</c:v>
                </c:pt>
                <c:pt idx="10356">
                  <c:v>112</c:v>
                </c:pt>
                <c:pt idx="10357">
                  <c:v>112</c:v>
                </c:pt>
                <c:pt idx="10358">
                  <c:v>112</c:v>
                </c:pt>
                <c:pt idx="10359">
                  <c:v>112</c:v>
                </c:pt>
                <c:pt idx="10360">
                  <c:v>112</c:v>
                </c:pt>
                <c:pt idx="10361">
                  <c:v>112</c:v>
                </c:pt>
                <c:pt idx="10362">
                  <c:v>111.9</c:v>
                </c:pt>
                <c:pt idx="10363">
                  <c:v>112</c:v>
                </c:pt>
                <c:pt idx="10364">
                  <c:v>111.9</c:v>
                </c:pt>
                <c:pt idx="10365">
                  <c:v>112</c:v>
                </c:pt>
                <c:pt idx="10366">
                  <c:v>112</c:v>
                </c:pt>
                <c:pt idx="10367">
                  <c:v>112</c:v>
                </c:pt>
                <c:pt idx="10368">
                  <c:v>112</c:v>
                </c:pt>
                <c:pt idx="10369">
                  <c:v>112</c:v>
                </c:pt>
                <c:pt idx="10370">
                  <c:v>112</c:v>
                </c:pt>
                <c:pt idx="10371">
                  <c:v>112</c:v>
                </c:pt>
                <c:pt idx="10372">
                  <c:v>112</c:v>
                </c:pt>
                <c:pt idx="10373">
                  <c:v>112</c:v>
                </c:pt>
                <c:pt idx="10374">
                  <c:v>112</c:v>
                </c:pt>
                <c:pt idx="10375">
                  <c:v>112</c:v>
                </c:pt>
                <c:pt idx="10376">
                  <c:v>111.9</c:v>
                </c:pt>
                <c:pt idx="10377">
                  <c:v>111.9</c:v>
                </c:pt>
                <c:pt idx="10378">
                  <c:v>112</c:v>
                </c:pt>
                <c:pt idx="10379">
                  <c:v>112</c:v>
                </c:pt>
                <c:pt idx="10380">
                  <c:v>112</c:v>
                </c:pt>
                <c:pt idx="10381">
                  <c:v>112</c:v>
                </c:pt>
                <c:pt idx="10382">
                  <c:v>112</c:v>
                </c:pt>
                <c:pt idx="10383">
                  <c:v>112</c:v>
                </c:pt>
                <c:pt idx="10384">
                  <c:v>112</c:v>
                </c:pt>
                <c:pt idx="10385">
                  <c:v>112</c:v>
                </c:pt>
                <c:pt idx="10386">
                  <c:v>112</c:v>
                </c:pt>
                <c:pt idx="10387">
                  <c:v>112.1</c:v>
                </c:pt>
                <c:pt idx="10388">
                  <c:v>112.1</c:v>
                </c:pt>
                <c:pt idx="10389">
                  <c:v>112.1</c:v>
                </c:pt>
                <c:pt idx="10390">
                  <c:v>112.1</c:v>
                </c:pt>
                <c:pt idx="10391">
                  <c:v>112.1</c:v>
                </c:pt>
                <c:pt idx="10392">
                  <c:v>112.1</c:v>
                </c:pt>
                <c:pt idx="10393">
                  <c:v>112.1</c:v>
                </c:pt>
                <c:pt idx="10394">
                  <c:v>112.1</c:v>
                </c:pt>
                <c:pt idx="10395">
                  <c:v>112</c:v>
                </c:pt>
                <c:pt idx="10396">
                  <c:v>112</c:v>
                </c:pt>
                <c:pt idx="10397">
                  <c:v>112</c:v>
                </c:pt>
                <c:pt idx="10398">
                  <c:v>112</c:v>
                </c:pt>
                <c:pt idx="10399">
                  <c:v>112</c:v>
                </c:pt>
                <c:pt idx="10400">
                  <c:v>112</c:v>
                </c:pt>
                <c:pt idx="10401">
                  <c:v>112</c:v>
                </c:pt>
                <c:pt idx="10402">
                  <c:v>112</c:v>
                </c:pt>
                <c:pt idx="10403">
                  <c:v>112</c:v>
                </c:pt>
                <c:pt idx="10404">
                  <c:v>112.1</c:v>
                </c:pt>
                <c:pt idx="10405">
                  <c:v>112.1</c:v>
                </c:pt>
                <c:pt idx="10406">
                  <c:v>112.1</c:v>
                </c:pt>
                <c:pt idx="10407">
                  <c:v>112.1</c:v>
                </c:pt>
                <c:pt idx="10408">
                  <c:v>112.1</c:v>
                </c:pt>
                <c:pt idx="10409">
                  <c:v>112.1</c:v>
                </c:pt>
                <c:pt idx="10410">
                  <c:v>112.1</c:v>
                </c:pt>
                <c:pt idx="10411">
                  <c:v>112.1</c:v>
                </c:pt>
                <c:pt idx="10412">
                  <c:v>112.2</c:v>
                </c:pt>
                <c:pt idx="10413">
                  <c:v>112.2</c:v>
                </c:pt>
                <c:pt idx="10414">
                  <c:v>112.2</c:v>
                </c:pt>
                <c:pt idx="10415">
                  <c:v>112.2</c:v>
                </c:pt>
                <c:pt idx="10416">
                  <c:v>112.2</c:v>
                </c:pt>
                <c:pt idx="10417">
                  <c:v>112.2</c:v>
                </c:pt>
                <c:pt idx="10418">
                  <c:v>112.2</c:v>
                </c:pt>
                <c:pt idx="10419">
                  <c:v>112.2</c:v>
                </c:pt>
                <c:pt idx="10420">
                  <c:v>112.2</c:v>
                </c:pt>
                <c:pt idx="10421">
                  <c:v>112.2</c:v>
                </c:pt>
                <c:pt idx="10422">
                  <c:v>112.2</c:v>
                </c:pt>
                <c:pt idx="10423">
                  <c:v>112.3</c:v>
                </c:pt>
                <c:pt idx="10424">
                  <c:v>112.3</c:v>
                </c:pt>
                <c:pt idx="10425">
                  <c:v>112.3</c:v>
                </c:pt>
                <c:pt idx="10426">
                  <c:v>112.3</c:v>
                </c:pt>
                <c:pt idx="10427">
                  <c:v>112.3</c:v>
                </c:pt>
                <c:pt idx="10428">
                  <c:v>112.2</c:v>
                </c:pt>
                <c:pt idx="10429">
                  <c:v>112.2</c:v>
                </c:pt>
                <c:pt idx="10430">
                  <c:v>112.2</c:v>
                </c:pt>
                <c:pt idx="10431">
                  <c:v>112.2</c:v>
                </c:pt>
                <c:pt idx="10432">
                  <c:v>112.2</c:v>
                </c:pt>
                <c:pt idx="10433">
                  <c:v>112.2</c:v>
                </c:pt>
                <c:pt idx="10434">
                  <c:v>112.2</c:v>
                </c:pt>
                <c:pt idx="10435">
                  <c:v>112.2</c:v>
                </c:pt>
                <c:pt idx="10436">
                  <c:v>112.2</c:v>
                </c:pt>
                <c:pt idx="10437">
                  <c:v>112.2</c:v>
                </c:pt>
                <c:pt idx="10438">
                  <c:v>112.1</c:v>
                </c:pt>
                <c:pt idx="10439">
                  <c:v>112.1</c:v>
                </c:pt>
                <c:pt idx="10440">
                  <c:v>112.1</c:v>
                </c:pt>
                <c:pt idx="10441">
                  <c:v>112.1</c:v>
                </c:pt>
                <c:pt idx="10442">
                  <c:v>112.1</c:v>
                </c:pt>
                <c:pt idx="10443">
                  <c:v>112.1</c:v>
                </c:pt>
                <c:pt idx="10444">
                  <c:v>112.1</c:v>
                </c:pt>
                <c:pt idx="10445">
                  <c:v>112.1</c:v>
                </c:pt>
                <c:pt idx="10446">
                  <c:v>112.1</c:v>
                </c:pt>
                <c:pt idx="10447">
                  <c:v>112.1</c:v>
                </c:pt>
                <c:pt idx="10448">
                  <c:v>112.1</c:v>
                </c:pt>
                <c:pt idx="10449">
                  <c:v>112.1</c:v>
                </c:pt>
                <c:pt idx="10450">
                  <c:v>112.1</c:v>
                </c:pt>
                <c:pt idx="10451">
                  <c:v>112.1</c:v>
                </c:pt>
                <c:pt idx="10452">
                  <c:v>112.1</c:v>
                </c:pt>
                <c:pt idx="10453">
                  <c:v>112.1</c:v>
                </c:pt>
                <c:pt idx="10454">
                  <c:v>112</c:v>
                </c:pt>
                <c:pt idx="10455">
                  <c:v>112.1</c:v>
                </c:pt>
                <c:pt idx="10456">
                  <c:v>112</c:v>
                </c:pt>
                <c:pt idx="10457">
                  <c:v>112</c:v>
                </c:pt>
                <c:pt idx="10458">
                  <c:v>112</c:v>
                </c:pt>
                <c:pt idx="10459">
                  <c:v>112</c:v>
                </c:pt>
                <c:pt idx="10460">
                  <c:v>112</c:v>
                </c:pt>
                <c:pt idx="10461">
                  <c:v>112</c:v>
                </c:pt>
                <c:pt idx="10462">
                  <c:v>112</c:v>
                </c:pt>
                <c:pt idx="10463">
                  <c:v>112</c:v>
                </c:pt>
                <c:pt idx="10464">
                  <c:v>112</c:v>
                </c:pt>
                <c:pt idx="10465">
                  <c:v>112</c:v>
                </c:pt>
                <c:pt idx="10466">
                  <c:v>112</c:v>
                </c:pt>
                <c:pt idx="10467">
                  <c:v>112</c:v>
                </c:pt>
                <c:pt idx="10468">
                  <c:v>112</c:v>
                </c:pt>
                <c:pt idx="10469">
                  <c:v>112.1</c:v>
                </c:pt>
                <c:pt idx="10470">
                  <c:v>112.1</c:v>
                </c:pt>
                <c:pt idx="10471">
                  <c:v>112.1</c:v>
                </c:pt>
                <c:pt idx="10472">
                  <c:v>112.1</c:v>
                </c:pt>
                <c:pt idx="10473">
                  <c:v>112.1</c:v>
                </c:pt>
                <c:pt idx="10474">
                  <c:v>112.1</c:v>
                </c:pt>
                <c:pt idx="10475">
                  <c:v>112.1</c:v>
                </c:pt>
                <c:pt idx="10476">
                  <c:v>112</c:v>
                </c:pt>
                <c:pt idx="10477">
                  <c:v>112</c:v>
                </c:pt>
                <c:pt idx="10478">
                  <c:v>112</c:v>
                </c:pt>
                <c:pt idx="10479">
                  <c:v>112</c:v>
                </c:pt>
                <c:pt idx="10480">
                  <c:v>112</c:v>
                </c:pt>
                <c:pt idx="10481">
                  <c:v>112</c:v>
                </c:pt>
                <c:pt idx="10482">
                  <c:v>112</c:v>
                </c:pt>
                <c:pt idx="10483">
                  <c:v>112</c:v>
                </c:pt>
                <c:pt idx="10484">
                  <c:v>112.1</c:v>
                </c:pt>
                <c:pt idx="10485">
                  <c:v>112</c:v>
                </c:pt>
                <c:pt idx="10486">
                  <c:v>112</c:v>
                </c:pt>
                <c:pt idx="10487">
                  <c:v>112</c:v>
                </c:pt>
                <c:pt idx="10488">
                  <c:v>112.1</c:v>
                </c:pt>
                <c:pt idx="10489">
                  <c:v>112.1</c:v>
                </c:pt>
                <c:pt idx="10490">
                  <c:v>112</c:v>
                </c:pt>
                <c:pt idx="10491">
                  <c:v>112</c:v>
                </c:pt>
                <c:pt idx="10492">
                  <c:v>112</c:v>
                </c:pt>
                <c:pt idx="10493">
                  <c:v>112</c:v>
                </c:pt>
                <c:pt idx="10494">
                  <c:v>112</c:v>
                </c:pt>
                <c:pt idx="10495">
                  <c:v>112</c:v>
                </c:pt>
                <c:pt idx="10496">
                  <c:v>112</c:v>
                </c:pt>
                <c:pt idx="10497">
                  <c:v>112</c:v>
                </c:pt>
                <c:pt idx="10498">
                  <c:v>112</c:v>
                </c:pt>
                <c:pt idx="10499">
                  <c:v>112</c:v>
                </c:pt>
                <c:pt idx="10500">
                  <c:v>112</c:v>
                </c:pt>
                <c:pt idx="10501">
                  <c:v>112</c:v>
                </c:pt>
                <c:pt idx="10502">
                  <c:v>112</c:v>
                </c:pt>
                <c:pt idx="10503">
                  <c:v>112</c:v>
                </c:pt>
                <c:pt idx="10504">
                  <c:v>112</c:v>
                </c:pt>
                <c:pt idx="10505">
                  <c:v>112</c:v>
                </c:pt>
                <c:pt idx="10506">
                  <c:v>112</c:v>
                </c:pt>
                <c:pt idx="10507">
                  <c:v>112</c:v>
                </c:pt>
                <c:pt idx="10508">
                  <c:v>112</c:v>
                </c:pt>
                <c:pt idx="10509">
                  <c:v>112</c:v>
                </c:pt>
                <c:pt idx="10510">
                  <c:v>112</c:v>
                </c:pt>
                <c:pt idx="10511">
                  <c:v>112</c:v>
                </c:pt>
                <c:pt idx="10512">
                  <c:v>112</c:v>
                </c:pt>
                <c:pt idx="10513">
                  <c:v>112</c:v>
                </c:pt>
                <c:pt idx="10514">
                  <c:v>112</c:v>
                </c:pt>
                <c:pt idx="10515">
                  <c:v>112</c:v>
                </c:pt>
                <c:pt idx="10516">
                  <c:v>112</c:v>
                </c:pt>
                <c:pt idx="10517">
                  <c:v>112</c:v>
                </c:pt>
                <c:pt idx="10518">
                  <c:v>112</c:v>
                </c:pt>
                <c:pt idx="10519">
                  <c:v>112</c:v>
                </c:pt>
                <c:pt idx="10520">
                  <c:v>112</c:v>
                </c:pt>
                <c:pt idx="10521">
                  <c:v>112</c:v>
                </c:pt>
                <c:pt idx="10522">
                  <c:v>112</c:v>
                </c:pt>
                <c:pt idx="10523">
                  <c:v>112</c:v>
                </c:pt>
                <c:pt idx="10524">
                  <c:v>112</c:v>
                </c:pt>
                <c:pt idx="10525">
                  <c:v>112</c:v>
                </c:pt>
                <c:pt idx="10526">
                  <c:v>112</c:v>
                </c:pt>
                <c:pt idx="10527">
                  <c:v>112</c:v>
                </c:pt>
                <c:pt idx="10528">
                  <c:v>112</c:v>
                </c:pt>
                <c:pt idx="10529">
                  <c:v>112</c:v>
                </c:pt>
                <c:pt idx="10530">
                  <c:v>112</c:v>
                </c:pt>
                <c:pt idx="10531">
                  <c:v>111.9</c:v>
                </c:pt>
                <c:pt idx="10532">
                  <c:v>111.9</c:v>
                </c:pt>
                <c:pt idx="10533">
                  <c:v>111.9</c:v>
                </c:pt>
                <c:pt idx="10534">
                  <c:v>111.9</c:v>
                </c:pt>
                <c:pt idx="10535">
                  <c:v>111.9</c:v>
                </c:pt>
                <c:pt idx="10536">
                  <c:v>112</c:v>
                </c:pt>
                <c:pt idx="10537">
                  <c:v>111.9</c:v>
                </c:pt>
                <c:pt idx="10538">
                  <c:v>112</c:v>
                </c:pt>
                <c:pt idx="10539">
                  <c:v>112</c:v>
                </c:pt>
                <c:pt idx="10540">
                  <c:v>112</c:v>
                </c:pt>
                <c:pt idx="10541">
                  <c:v>112</c:v>
                </c:pt>
                <c:pt idx="10542">
                  <c:v>112</c:v>
                </c:pt>
                <c:pt idx="10543">
                  <c:v>112</c:v>
                </c:pt>
                <c:pt idx="10544">
                  <c:v>112</c:v>
                </c:pt>
                <c:pt idx="10545">
                  <c:v>111.9</c:v>
                </c:pt>
                <c:pt idx="10546">
                  <c:v>112</c:v>
                </c:pt>
                <c:pt idx="10547">
                  <c:v>112</c:v>
                </c:pt>
                <c:pt idx="10548">
                  <c:v>112</c:v>
                </c:pt>
                <c:pt idx="10549">
                  <c:v>112</c:v>
                </c:pt>
                <c:pt idx="10550">
                  <c:v>112</c:v>
                </c:pt>
                <c:pt idx="10551">
                  <c:v>112</c:v>
                </c:pt>
                <c:pt idx="10552">
                  <c:v>112</c:v>
                </c:pt>
                <c:pt idx="10553">
                  <c:v>112</c:v>
                </c:pt>
                <c:pt idx="10554">
                  <c:v>112</c:v>
                </c:pt>
                <c:pt idx="10555">
                  <c:v>112</c:v>
                </c:pt>
                <c:pt idx="10556">
                  <c:v>112</c:v>
                </c:pt>
                <c:pt idx="10557">
                  <c:v>112</c:v>
                </c:pt>
                <c:pt idx="10558">
                  <c:v>112</c:v>
                </c:pt>
                <c:pt idx="10559">
                  <c:v>112</c:v>
                </c:pt>
                <c:pt idx="10560">
                  <c:v>112</c:v>
                </c:pt>
                <c:pt idx="10561">
                  <c:v>112</c:v>
                </c:pt>
                <c:pt idx="10562">
                  <c:v>112</c:v>
                </c:pt>
                <c:pt idx="10563">
                  <c:v>112</c:v>
                </c:pt>
                <c:pt idx="10564">
                  <c:v>112</c:v>
                </c:pt>
                <c:pt idx="10565">
                  <c:v>112</c:v>
                </c:pt>
                <c:pt idx="10566">
                  <c:v>112</c:v>
                </c:pt>
                <c:pt idx="10567">
                  <c:v>111.9</c:v>
                </c:pt>
                <c:pt idx="10568">
                  <c:v>111.9</c:v>
                </c:pt>
                <c:pt idx="10569">
                  <c:v>111.9</c:v>
                </c:pt>
                <c:pt idx="10570">
                  <c:v>111.9</c:v>
                </c:pt>
                <c:pt idx="10571">
                  <c:v>111.9</c:v>
                </c:pt>
                <c:pt idx="10572">
                  <c:v>111.9</c:v>
                </c:pt>
                <c:pt idx="10573">
                  <c:v>111.9</c:v>
                </c:pt>
                <c:pt idx="10574">
                  <c:v>111.9</c:v>
                </c:pt>
                <c:pt idx="10575">
                  <c:v>111.9</c:v>
                </c:pt>
                <c:pt idx="10576">
                  <c:v>111.9</c:v>
                </c:pt>
                <c:pt idx="10577">
                  <c:v>111.9</c:v>
                </c:pt>
                <c:pt idx="10578">
                  <c:v>112</c:v>
                </c:pt>
                <c:pt idx="10579">
                  <c:v>112</c:v>
                </c:pt>
                <c:pt idx="10580">
                  <c:v>112</c:v>
                </c:pt>
                <c:pt idx="10581">
                  <c:v>112</c:v>
                </c:pt>
                <c:pt idx="10582">
                  <c:v>111.9</c:v>
                </c:pt>
                <c:pt idx="10583">
                  <c:v>111.9</c:v>
                </c:pt>
                <c:pt idx="10584">
                  <c:v>111.9</c:v>
                </c:pt>
                <c:pt idx="10585">
                  <c:v>111.9</c:v>
                </c:pt>
                <c:pt idx="10586">
                  <c:v>111.9</c:v>
                </c:pt>
                <c:pt idx="10587">
                  <c:v>111.9</c:v>
                </c:pt>
                <c:pt idx="10588">
                  <c:v>111.9</c:v>
                </c:pt>
                <c:pt idx="10589">
                  <c:v>111.9</c:v>
                </c:pt>
                <c:pt idx="10590">
                  <c:v>111.9</c:v>
                </c:pt>
                <c:pt idx="10591">
                  <c:v>111.9</c:v>
                </c:pt>
                <c:pt idx="10592">
                  <c:v>111.9</c:v>
                </c:pt>
                <c:pt idx="10593">
                  <c:v>112</c:v>
                </c:pt>
                <c:pt idx="10594">
                  <c:v>112</c:v>
                </c:pt>
                <c:pt idx="10595">
                  <c:v>112</c:v>
                </c:pt>
                <c:pt idx="10596">
                  <c:v>112</c:v>
                </c:pt>
                <c:pt idx="10597">
                  <c:v>112</c:v>
                </c:pt>
                <c:pt idx="10598">
                  <c:v>112</c:v>
                </c:pt>
                <c:pt idx="10599">
                  <c:v>112</c:v>
                </c:pt>
                <c:pt idx="10600">
                  <c:v>112</c:v>
                </c:pt>
                <c:pt idx="10601">
                  <c:v>112.1</c:v>
                </c:pt>
                <c:pt idx="10602">
                  <c:v>112.1</c:v>
                </c:pt>
                <c:pt idx="10603">
                  <c:v>112</c:v>
                </c:pt>
                <c:pt idx="10604">
                  <c:v>112</c:v>
                </c:pt>
                <c:pt idx="10605">
                  <c:v>112</c:v>
                </c:pt>
                <c:pt idx="10606">
                  <c:v>112</c:v>
                </c:pt>
                <c:pt idx="10607">
                  <c:v>112</c:v>
                </c:pt>
                <c:pt idx="10608">
                  <c:v>112</c:v>
                </c:pt>
                <c:pt idx="10609">
                  <c:v>112</c:v>
                </c:pt>
                <c:pt idx="10610">
                  <c:v>112</c:v>
                </c:pt>
                <c:pt idx="10611">
                  <c:v>112</c:v>
                </c:pt>
                <c:pt idx="10612">
                  <c:v>112</c:v>
                </c:pt>
                <c:pt idx="10613">
                  <c:v>112</c:v>
                </c:pt>
                <c:pt idx="10614">
                  <c:v>112</c:v>
                </c:pt>
                <c:pt idx="10615">
                  <c:v>112</c:v>
                </c:pt>
                <c:pt idx="10616">
                  <c:v>112</c:v>
                </c:pt>
                <c:pt idx="10617">
                  <c:v>112</c:v>
                </c:pt>
                <c:pt idx="10618">
                  <c:v>112</c:v>
                </c:pt>
                <c:pt idx="10619">
                  <c:v>112</c:v>
                </c:pt>
                <c:pt idx="10620">
                  <c:v>112</c:v>
                </c:pt>
                <c:pt idx="10621">
                  <c:v>111.9</c:v>
                </c:pt>
                <c:pt idx="10622">
                  <c:v>111.9</c:v>
                </c:pt>
                <c:pt idx="10623">
                  <c:v>111.9</c:v>
                </c:pt>
                <c:pt idx="10624">
                  <c:v>111.9</c:v>
                </c:pt>
                <c:pt idx="10625">
                  <c:v>112</c:v>
                </c:pt>
                <c:pt idx="10626">
                  <c:v>112</c:v>
                </c:pt>
                <c:pt idx="10627">
                  <c:v>112</c:v>
                </c:pt>
                <c:pt idx="10628">
                  <c:v>112</c:v>
                </c:pt>
                <c:pt idx="10629">
                  <c:v>112</c:v>
                </c:pt>
                <c:pt idx="10630">
                  <c:v>112</c:v>
                </c:pt>
                <c:pt idx="10631">
                  <c:v>112</c:v>
                </c:pt>
                <c:pt idx="10632">
                  <c:v>112</c:v>
                </c:pt>
                <c:pt idx="10633">
                  <c:v>112</c:v>
                </c:pt>
                <c:pt idx="10634">
                  <c:v>112</c:v>
                </c:pt>
                <c:pt idx="10635">
                  <c:v>112</c:v>
                </c:pt>
                <c:pt idx="10636">
                  <c:v>112</c:v>
                </c:pt>
                <c:pt idx="10637">
                  <c:v>112</c:v>
                </c:pt>
                <c:pt idx="10638">
                  <c:v>111.9</c:v>
                </c:pt>
                <c:pt idx="10639">
                  <c:v>111.9</c:v>
                </c:pt>
                <c:pt idx="10640">
                  <c:v>111.9</c:v>
                </c:pt>
                <c:pt idx="10641">
                  <c:v>111.9</c:v>
                </c:pt>
                <c:pt idx="10642">
                  <c:v>111.9</c:v>
                </c:pt>
                <c:pt idx="10643">
                  <c:v>111.9</c:v>
                </c:pt>
                <c:pt idx="10644">
                  <c:v>111.9</c:v>
                </c:pt>
                <c:pt idx="10645">
                  <c:v>111.9</c:v>
                </c:pt>
                <c:pt idx="10646">
                  <c:v>111.9</c:v>
                </c:pt>
                <c:pt idx="10647">
                  <c:v>111.9</c:v>
                </c:pt>
                <c:pt idx="10648">
                  <c:v>111.9</c:v>
                </c:pt>
                <c:pt idx="10649">
                  <c:v>111.9</c:v>
                </c:pt>
                <c:pt idx="10650">
                  <c:v>111.9</c:v>
                </c:pt>
                <c:pt idx="10651">
                  <c:v>112</c:v>
                </c:pt>
                <c:pt idx="10652">
                  <c:v>112</c:v>
                </c:pt>
                <c:pt idx="10653">
                  <c:v>112</c:v>
                </c:pt>
                <c:pt idx="10654">
                  <c:v>112</c:v>
                </c:pt>
                <c:pt idx="10655">
                  <c:v>112</c:v>
                </c:pt>
                <c:pt idx="10656">
                  <c:v>112.1</c:v>
                </c:pt>
                <c:pt idx="10657">
                  <c:v>112.1</c:v>
                </c:pt>
                <c:pt idx="10658">
                  <c:v>112.1</c:v>
                </c:pt>
                <c:pt idx="10659">
                  <c:v>112.1</c:v>
                </c:pt>
                <c:pt idx="10660">
                  <c:v>112.1</c:v>
                </c:pt>
                <c:pt idx="10661">
                  <c:v>112.1</c:v>
                </c:pt>
                <c:pt idx="10662">
                  <c:v>112.1</c:v>
                </c:pt>
                <c:pt idx="10663">
                  <c:v>112.1</c:v>
                </c:pt>
                <c:pt idx="10664">
                  <c:v>112.1</c:v>
                </c:pt>
                <c:pt idx="10665">
                  <c:v>112</c:v>
                </c:pt>
                <c:pt idx="10666">
                  <c:v>112</c:v>
                </c:pt>
                <c:pt idx="10667">
                  <c:v>112</c:v>
                </c:pt>
                <c:pt idx="10668">
                  <c:v>112</c:v>
                </c:pt>
                <c:pt idx="10669">
                  <c:v>112</c:v>
                </c:pt>
                <c:pt idx="10670">
                  <c:v>112</c:v>
                </c:pt>
                <c:pt idx="10671">
                  <c:v>112</c:v>
                </c:pt>
                <c:pt idx="10672">
                  <c:v>112</c:v>
                </c:pt>
                <c:pt idx="10673">
                  <c:v>112</c:v>
                </c:pt>
                <c:pt idx="10674">
                  <c:v>112</c:v>
                </c:pt>
                <c:pt idx="10675">
                  <c:v>112</c:v>
                </c:pt>
                <c:pt idx="10676">
                  <c:v>112</c:v>
                </c:pt>
                <c:pt idx="10677">
                  <c:v>112</c:v>
                </c:pt>
                <c:pt idx="10678">
                  <c:v>112</c:v>
                </c:pt>
                <c:pt idx="10679">
                  <c:v>112</c:v>
                </c:pt>
                <c:pt idx="10680">
                  <c:v>112</c:v>
                </c:pt>
                <c:pt idx="10681">
                  <c:v>112</c:v>
                </c:pt>
                <c:pt idx="10682">
                  <c:v>112</c:v>
                </c:pt>
                <c:pt idx="10683">
                  <c:v>112</c:v>
                </c:pt>
                <c:pt idx="10684">
                  <c:v>112</c:v>
                </c:pt>
                <c:pt idx="10685">
                  <c:v>112</c:v>
                </c:pt>
                <c:pt idx="10686">
                  <c:v>112</c:v>
                </c:pt>
                <c:pt idx="10687">
                  <c:v>111.9</c:v>
                </c:pt>
                <c:pt idx="10688">
                  <c:v>111.9</c:v>
                </c:pt>
                <c:pt idx="10689">
                  <c:v>111.9</c:v>
                </c:pt>
                <c:pt idx="10690">
                  <c:v>111.9</c:v>
                </c:pt>
                <c:pt idx="10691">
                  <c:v>112</c:v>
                </c:pt>
                <c:pt idx="10692">
                  <c:v>111.9</c:v>
                </c:pt>
                <c:pt idx="10693">
                  <c:v>111.9</c:v>
                </c:pt>
                <c:pt idx="10694">
                  <c:v>111.9</c:v>
                </c:pt>
                <c:pt idx="10695">
                  <c:v>111.9</c:v>
                </c:pt>
                <c:pt idx="10696">
                  <c:v>111.9</c:v>
                </c:pt>
                <c:pt idx="10697">
                  <c:v>112</c:v>
                </c:pt>
                <c:pt idx="10698">
                  <c:v>111.9</c:v>
                </c:pt>
                <c:pt idx="10699">
                  <c:v>112</c:v>
                </c:pt>
                <c:pt idx="10700">
                  <c:v>112</c:v>
                </c:pt>
                <c:pt idx="10701">
                  <c:v>112</c:v>
                </c:pt>
                <c:pt idx="10702">
                  <c:v>111.9</c:v>
                </c:pt>
                <c:pt idx="10703">
                  <c:v>112</c:v>
                </c:pt>
                <c:pt idx="10704">
                  <c:v>112</c:v>
                </c:pt>
                <c:pt idx="10705">
                  <c:v>111.9</c:v>
                </c:pt>
                <c:pt idx="10706">
                  <c:v>111.9</c:v>
                </c:pt>
                <c:pt idx="10707">
                  <c:v>112</c:v>
                </c:pt>
                <c:pt idx="10708">
                  <c:v>112</c:v>
                </c:pt>
                <c:pt idx="10709">
                  <c:v>111.9</c:v>
                </c:pt>
                <c:pt idx="10710">
                  <c:v>111.9</c:v>
                </c:pt>
                <c:pt idx="10711">
                  <c:v>111.9</c:v>
                </c:pt>
                <c:pt idx="10712">
                  <c:v>112</c:v>
                </c:pt>
                <c:pt idx="10713">
                  <c:v>112</c:v>
                </c:pt>
                <c:pt idx="10714">
                  <c:v>112</c:v>
                </c:pt>
                <c:pt idx="10715">
                  <c:v>112</c:v>
                </c:pt>
                <c:pt idx="10716">
                  <c:v>112</c:v>
                </c:pt>
                <c:pt idx="10717">
                  <c:v>112</c:v>
                </c:pt>
                <c:pt idx="10718">
                  <c:v>112</c:v>
                </c:pt>
                <c:pt idx="10719">
                  <c:v>112</c:v>
                </c:pt>
                <c:pt idx="10720">
                  <c:v>112</c:v>
                </c:pt>
                <c:pt idx="10721">
                  <c:v>111.9</c:v>
                </c:pt>
                <c:pt idx="10722">
                  <c:v>111.9</c:v>
                </c:pt>
                <c:pt idx="10723">
                  <c:v>111.9</c:v>
                </c:pt>
                <c:pt idx="10724">
                  <c:v>111.9</c:v>
                </c:pt>
                <c:pt idx="10725">
                  <c:v>112</c:v>
                </c:pt>
                <c:pt idx="10726">
                  <c:v>111.9</c:v>
                </c:pt>
                <c:pt idx="10727">
                  <c:v>111.9</c:v>
                </c:pt>
                <c:pt idx="10728">
                  <c:v>111.9</c:v>
                </c:pt>
                <c:pt idx="10729">
                  <c:v>111.9</c:v>
                </c:pt>
                <c:pt idx="10730">
                  <c:v>111.9</c:v>
                </c:pt>
                <c:pt idx="10731">
                  <c:v>111.9</c:v>
                </c:pt>
                <c:pt idx="10732">
                  <c:v>112</c:v>
                </c:pt>
                <c:pt idx="10733">
                  <c:v>112</c:v>
                </c:pt>
                <c:pt idx="10734">
                  <c:v>112</c:v>
                </c:pt>
                <c:pt idx="10735">
                  <c:v>112</c:v>
                </c:pt>
                <c:pt idx="10736">
                  <c:v>112</c:v>
                </c:pt>
                <c:pt idx="10737">
                  <c:v>112</c:v>
                </c:pt>
                <c:pt idx="10738">
                  <c:v>112</c:v>
                </c:pt>
                <c:pt idx="10739">
                  <c:v>112</c:v>
                </c:pt>
                <c:pt idx="10740">
                  <c:v>112</c:v>
                </c:pt>
                <c:pt idx="10741">
                  <c:v>111.9</c:v>
                </c:pt>
                <c:pt idx="10742">
                  <c:v>112</c:v>
                </c:pt>
                <c:pt idx="10743">
                  <c:v>112</c:v>
                </c:pt>
                <c:pt idx="10744">
                  <c:v>111.9</c:v>
                </c:pt>
                <c:pt idx="10745">
                  <c:v>112</c:v>
                </c:pt>
                <c:pt idx="10746">
                  <c:v>112</c:v>
                </c:pt>
                <c:pt idx="10747">
                  <c:v>112</c:v>
                </c:pt>
                <c:pt idx="10748">
                  <c:v>112</c:v>
                </c:pt>
                <c:pt idx="10749">
                  <c:v>112</c:v>
                </c:pt>
                <c:pt idx="10750">
                  <c:v>112</c:v>
                </c:pt>
                <c:pt idx="10751">
                  <c:v>112</c:v>
                </c:pt>
                <c:pt idx="10752">
                  <c:v>112</c:v>
                </c:pt>
                <c:pt idx="10753">
                  <c:v>111.9</c:v>
                </c:pt>
                <c:pt idx="10754">
                  <c:v>111.9</c:v>
                </c:pt>
                <c:pt idx="10755">
                  <c:v>111.9</c:v>
                </c:pt>
                <c:pt idx="10756">
                  <c:v>111.9</c:v>
                </c:pt>
                <c:pt idx="10757">
                  <c:v>111.9</c:v>
                </c:pt>
                <c:pt idx="10758">
                  <c:v>111.9</c:v>
                </c:pt>
                <c:pt idx="10759">
                  <c:v>111.9</c:v>
                </c:pt>
                <c:pt idx="10760">
                  <c:v>111.9</c:v>
                </c:pt>
                <c:pt idx="10761">
                  <c:v>111.9</c:v>
                </c:pt>
                <c:pt idx="10762">
                  <c:v>111.9</c:v>
                </c:pt>
                <c:pt idx="10763">
                  <c:v>111.9</c:v>
                </c:pt>
                <c:pt idx="10764">
                  <c:v>112</c:v>
                </c:pt>
                <c:pt idx="10765">
                  <c:v>112</c:v>
                </c:pt>
                <c:pt idx="10766">
                  <c:v>112</c:v>
                </c:pt>
                <c:pt idx="10767">
                  <c:v>112</c:v>
                </c:pt>
                <c:pt idx="10768">
                  <c:v>112</c:v>
                </c:pt>
                <c:pt idx="10769">
                  <c:v>112</c:v>
                </c:pt>
                <c:pt idx="10770">
                  <c:v>112</c:v>
                </c:pt>
                <c:pt idx="10771">
                  <c:v>112</c:v>
                </c:pt>
                <c:pt idx="10772">
                  <c:v>112</c:v>
                </c:pt>
                <c:pt idx="10773">
                  <c:v>112</c:v>
                </c:pt>
                <c:pt idx="10774">
                  <c:v>112</c:v>
                </c:pt>
                <c:pt idx="10775">
                  <c:v>112</c:v>
                </c:pt>
                <c:pt idx="10776">
                  <c:v>112</c:v>
                </c:pt>
                <c:pt idx="10777">
                  <c:v>112</c:v>
                </c:pt>
                <c:pt idx="10778">
                  <c:v>112</c:v>
                </c:pt>
                <c:pt idx="10779">
                  <c:v>112</c:v>
                </c:pt>
                <c:pt idx="10780">
                  <c:v>112</c:v>
                </c:pt>
                <c:pt idx="10781">
                  <c:v>112</c:v>
                </c:pt>
                <c:pt idx="10782">
                  <c:v>112</c:v>
                </c:pt>
                <c:pt idx="10783">
                  <c:v>112.1</c:v>
                </c:pt>
                <c:pt idx="10784">
                  <c:v>112.1</c:v>
                </c:pt>
                <c:pt idx="10785">
                  <c:v>112.1</c:v>
                </c:pt>
                <c:pt idx="10786">
                  <c:v>112.1</c:v>
                </c:pt>
                <c:pt idx="10787">
                  <c:v>112.1</c:v>
                </c:pt>
                <c:pt idx="10788">
                  <c:v>112.1</c:v>
                </c:pt>
                <c:pt idx="10789">
                  <c:v>112.1</c:v>
                </c:pt>
                <c:pt idx="10790">
                  <c:v>112.1</c:v>
                </c:pt>
                <c:pt idx="10791">
                  <c:v>112.1</c:v>
                </c:pt>
                <c:pt idx="10792">
                  <c:v>112.1</c:v>
                </c:pt>
                <c:pt idx="10793">
                  <c:v>112.1</c:v>
                </c:pt>
                <c:pt idx="10794">
                  <c:v>112.1</c:v>
                </c:pt>
                <c:pt idx="10795">
                  <c:v>112.1</c:v>
                </c:pt>
                <c:pt idx="10796">
                  <c:v>112.1</c:v>
                </c:pt>
                <c:pt idx="10797">
                  <c:v>112.1</c:v>
                </c:pt>
                <c:pt idx="10798">
                  <c:v>112.1</c:v>
                </c:pt>
                <c:pt idx="10799">
                  <c:v>112.1</c:v>
                </c:pt>
                <c:pt idx="10800">
                  <c:v>112.1</c:v>
                </c:pt>
                <c:pt idx="10801">
                  <c:v>112.1</c:v>
                </c:pt>
                <c:pt idx="10802">
                  <c:v>112.1</c:v>
                </c:pt>
                <c:pt idx="10803">
                  <c:v>112.1</c:v>
                </c:pt>
                <c:pt idx="10804">
                  <c:v>112.1</c:v>
                </c:pt>
                <c:pt idx="10805">
                  <c:v>112.1</c:v>
                </c:pt>
                <c:pt idx="10806">
                  <c:v>112</c:v>
                </c:pt>
                <c:pt idx="10807">
                  <c:v>112.1</c:v>
                </c:pt>
                <c:pt idx="10808">
                  <c:v>112</c:v>
                </c:pt>
                <c:pt idx="10809">
                  <c:v>112</c:v>
                </c:pt>
                <c:pt idx="10810">
                  <c:v>112</c:v>
                </c:pt>
                <c:pt idx="10811">
                  <c:v>112</c:v>
                </c:pt>
                <c:pt idx="10812">
                  <c:v>112</c:v>
                </c:pt>
                <c:pt idx="10813">
                  <c:v>112</c:v>
                </c:pt>
                <c:pt idx="10814">
                  <c:v>112</c:v>
                </c:pt>
                <c:pt idx="10815">
                  <c:v>112</c:v>
                </c:pt>
                <c:pt idx="10816">
                  <c:v>112</c:v>
                </c:pt>
                <c:pt idx="10817">
                  <c:v>112</c:v>
                </c:pt>
                <c:pt idx="10818">
                  <c:v>112</c:v>
                </c:pt>
                <c:pt idx="10819">
                  <c:v>112</c:v>
                </c:pt>
                <c:pt idx="10820">
                  <c:v>112</c:v>
                </c:pt>
                <c:pt idx="10821">
                  <c:v>112</c:v>
                </c:pt>
                <c:pt idx="10822">
                  <c:v>112</c:v>
                </c:pt>
                <c:pt idx="10823">
                  <c:v>112</c:v>
                </c:pt>
                <c:pt idx="10824">
                  <c:v>112</c:v>
                </c:pt>
                <c:pt idx="10825">
                  <c:v>112</c:v>
                </c:pt>
                <c:pt idx="10826">
                  <c:v>112</c:v>
                </c:pt>
                <c:pt idx="10827">
                  <c:v>112</c:v>
                </c:pt>
                <c:pt idx="10828">
                  <c:v>112</c:v>
                </c:pt>
                <c:pt idx="10829">
                  <c:v>112</c:v>
                </c:pt>
                <c:pt idx="10830">
                  <c:v>112</c:v>
                </c:pt>
                <c:pt idx="10831">
                  <c:v>112</c:v>
                </c:pt>
                <c:pt idx="10832">
                  <c:v>112</c:v>
                </c:pt>
                <c:pt idx="10833">
                  <c:v>112</c:v>
                </c:pt>
                <c:pt idx="10834">
                  <c:v>112</c:v>
                </c:pt>
                <c:pt idx="10835">
                  <c:v>112</c:v>
                </c:pt>
                <c:pt idx="10836">
                  <c:v>112</c:v>
                </c:pt>
                <c:pt idx="10837">
                  <c:v>112</c:v>
                </c:pt>
                <c:pt idx="10838">
                  <c:v>112</c:v>
                </c:pt>
                <c:pt idx="10839">
                  <c:v>112</c:v>
                </c:pt>
                <c:pt idx="10840">
                  <c:v>112</c:v>
                </c:pt>
                <c:pt idx="10841">
                  <c:v>112</c:v>
                </c:pt>
                <c:pt idx="10842">
                  <c:v>112</c:v>
                </c:pt>
                <c:pt idx="10843">
                  <c:v>112</c:v>
                </c:pt>
                <c:pt idx="10844">
                  <c:v>112</c:v>
                </c:pt>
                <c:pt idx="10845">
                  <c:v>112</c:v>
                </c:pt>
                <c:pt idx="10846">
                  <c:v>112</c:v>
                </c:pt>
                <c:pt idx="10847">
                  <c:v>112</c:v>
                </c:pt>
                <c:pt idx="10848">
                  <c:v>112</c:v>
                </c:pt>
                <c:pt idx="10849">
                  <c:v>112</c:v>
                </c:pt>
                <c:pt idx="10850">
                  <c:v>112</c:v>
                </c:pt>
                <c:pt idx="10851">
                  <c:v>112</c:v>
                </c:pt>
                <c:pt idx="10852">
                  <c:v>112</c:v>
                </c:pt>
                <c:pt idx="10853">
                  <c:v>112</c:v>
                </c:pt>
                <c:pt idx="10854">
                  <c:v>112</c:v>
                </c:pt>
                <c:pt idx="10855">
                  <c:v>112</c:v>
                </c:pt>
                <c:pt idx="10856">
                  <c:v>112</c:v>
                </c:pt>
                <c:pt idx="10857">
                  <c:v>112</c:v>
                </c:pt>
                <c:pt idx="10858">
                  <c:v>112.1</c:v>
                </c:pt>
                <c:pt idx="10859">
                  <c:v>112.1</c:v>
                </c:pt>
                <c:pt idx="10860">
                  <c:v>112.1</c:v>
                </c:pt>
                <c:pt idx="10861">
                  <c:v>112.1</c:v>
                </c:pt>
                <c:pt idx="10862">
                  <c:v>112.1</c:v>
                </c:pt>
                <c:pt idx="10863">
                  <c:v>112.1</c:v>
                </c:pt>
                <c:pt idx="10864">
                  <c:v>112.1</c:v>
                </c:pt>
                <c:pt idx="10865">
                  <c:v>112.1</c:v>
                </c:pt>
                <c:pt idx="10866">
                  <c:v>112.1</c:v>
                </c:pt>
                <c:pt idx="10867">
                  <c:v>112.1</c:v>
                </c:pt>
                <c:pt idx="10868">
                  <c:v>112.1</c:v>
                </c:pt>
                <c:pt idx="10869">
                  <c:v>112.1</c:v>
                </c:pt>
                <c:pt idx="10870">
                  <c:v>112.1</c:v>
                </c:pt>
                <c:pt idx="10871">
                  <c:v>112.1</c:v>
                </c:pt>
                <c:pt idx="10872">
                  <c:v>112</c:v>
                </c:pt>
                <c:pt idx="10873">
                  <c:v>112</c:v>
                </c:pt>
                <c:pt idx="10874">
                  <c:v>112</c:v>
                </c:pt>
                <c:pt idx="10875">
                  <c:v>112</c:v>
                </c:pt>
                <c:pt idx="10876">
                  <c:v>112</c:v>
                </c:pt>
                <c:pt idx="10877">
                  <c:v>112</c:v>
                </c:pt>
                <c:pt idx="10878">
                  <c:v>112</c:v>
                </c:pt>
                <c:pt idx="10879">
                  <c:v>112</c:v>
                </c:pt>
                <c:pt idx="10880">
                  <c:v>112</c:v>
                </c:pt>
                <c:pt idx="10881">
                  <c:v>112.1</c:v>
                </c:pt>
                <c:pt idx="10882">
                  <c:v>112.1</c:v>
                </c:pt>
                <c:pt idx="10883">
                  <c:v>112.1</c:v>
                </c:pt>
                <c:pt idx="10884">
                  <c:v>112.1</c:v>
                </c:pt>
                <c:pt idx="10885">
                  <c:v>112.2</c:v>
                </c:pt>
                <c:pt idx="10886">
                  <c:v>112.2</c:v>
                </c:pt>
                <c:pt idx="10887">
                  <c:v>112.1</c:v>
                </c:pt>
                <c:pt idx="10888">
                  <c:v>112.2</c:v>
                </c:pt>
                <c:pt idx="10889">
                  <c:v>112.1</c:v>
                </c:pt>
                <c:pt idx="10890">
                  <c:v>112.2</c:v>
                </c:pt>
                <c:pt idx="10891">
                  <c:v>112.2</c:v>
                </c:pt>
                <c:pt idx="10892">
                  <c:v>112.2</c:v>
                </c:pt>
                <c:pt idx="10893">
                  <c:v>112.2</c:v>
                </c:pt>
                <c:pt idx="10894">
                  <c:v>112.2</c:v>
                </c:pt>
                <c:pt idx="10895">
                  <c:v>112.2</c:v>
                </c:pt>
                <c:pt idx="10896">
                  <c:v>112.2</c:v>
                </c:pt>
                <c:pt idx="10897">
                  <c:v>112.2</c:v>
                </c:pt>
                <c:pt idx="10898">
                  <c:v>112.2</c:v>
                </c:pt>
                <c:pt idx="10899">
                  <c:v>112.2</c:v>
                </c:pt>
                <c:pt idx="10900">
                  <c:v>112.2</c:v>
                </c:pt>
                <c:pt idx="10901">
                  <c:v>112.2</c:v>
                </c:pt>
                <c:pt idx="10902">
                  <c:v>112.2</c:v>
                </c:pt>
                <c:pt idx="10903">
                  <c:v>112.2</c:v>
                </c:pt>
                <c:pt idx="10904">
                  <c:v>112.1</c:v>
                </c:pt>
                <c:pt idx="10905">
                  <c:v>112.1</c:v>
                </c:pt>
                <c:pt idx="10906">
                  <c:v>112.1</c:v>
                </c:pt>
                <c:pt idx="10907">
                  <c:v>112.1</c:v>
                </c:pt>
                <c:pt idx="10908">
                  <c:v>112.1</c:v>
                </c:pt>
                <c:pt idx="10909">
                  <c:v>112.1</c:v>
                </c:pt>
                <c:pt idx="10910">
                  <c:v>112.1</c:v>
                </c:pt>
                <c:pt idx="10911">
                  <c:v>112.1</c:v>
                </c:pt>
                <c:pt idx="10912">
                  <c:v>112.2</c:v>
                </c:pt>
                <c:pt idx="10913">
                  <c:v>112.2</c:v>
                </c:pt>
                <c:pt idx="10914">
                  <c:v>112.2</c:v>
                </c:pt>
                <c:pt idx="10915">
                  <c:v>112.2</c:v>
                </c:pt>
                <c:pt idx="10916">
                  <c:v>112.2</c:v>
                </c:pt>
                <c:pt idx="10917">
                  <c:v>112.3</c:v>
                </c:pt>
                <c:pt idx="10918">
                  <c:v>112.2</c:v>
                </c:pt>
                <c:pt idx="10919">
                  <c:v>112.3</c:v>
                </c:pt>
                <c:pt idx="10920">
                  <c:v>112.3</c:v>
                </c:pt>
                <c:pt idx="10921">
                  <c:v>112.3</c:v>
                </c:pt>
                <c:pt idx="10922">
                  <c:v>112.2</c:v>
                </c:pt>
                <c:pt idx="10923">
                  <c:v>112.2</c:v>
                </c:pt>
                <c:pt idx="10924">
                  <c:v>112.3</c:v>
                </c:pt>
                <c:pt idx="10925">
                  <c:v>112.3</c:v>
                </c:pt>
                <c:pt idx="10926">
                  <c:v>112.2</c:v>
                </c:pt>
                <c:pt idx="10927">
                  <c:v>112.2</c:v>
                </c:pt>
                <c:pt idx="10928">
                  <c:v>112.2</c:v>
                </c:pt>
                <c:pt idx="10929">
                  <c:v>112.2</c:v>
                </c:pt>
                <c:pt idx="10930">
                  <c:v>112.3</c:v>
                </c:pt>
                <c:pt idx="10931">
                  <c:v>112.3</c:v>
                </c:pt>
                <c:pt idx="10932">
                  <c:v>112.3</c:v>
                </c:pt>
                <c:pt idx="10933">
                  <c:v>112.3</c:v>
                </c:pt>
                <c:pt idx="10934">
                  <c:v>112.3</c:v>
                </c:pt>
                <c:pt idx="10935">
                  <c:v>112.3</c:v>
                </c:pt>
                <c:pt idx="10936">
                  <c:v>112.3</c:v>
                </c:pt>
                <c:pt idx="10937">
                  <c:v>112.3</c:v>
                </c:pt>
                <c:pt idx="10938">
                  <c:v>112.3</c:v>
                </c:pt>
                <c:pt idx="10939">
                  <c:v>112.3</c:v>
                </c:pt>
                <c:pt idx="10940">
                  <c:v>112.3</c:v>
                </c:pt>
                <c:pt idx="10941">
                  <c:v>112.3</c:v>
                </c:pt>
                <c:pt idx="10942">
                  <c:v>112.4</c:v>
                </c:pt>
                <c:pt idx="10943">
                  <c:v>112.4</c:v>
                </c:pt>
                <c:pt idx="10944">
                  <c:v>112.4</c:v>
                </c:pt>
                <c:pt idx="10945">
                  <c:v>112.4</c:v>
                </c:pt>
                <c:pt idx="10946">
                  <c:v>112.5</c:v>
                </c:pt>
                <c:pt idx="10947">
                  <c:v>112.5</c:v>
                </c:pt>
                <c:pt idx="10948">
                  <c:v>112.4</c:v>
                </c:pt>
                <c:pt idx="10949">
                  <c:v>112.5</c:v>
                </c:pt>
                <c:pt idx="10950">
                  <c:v>112.5</c:v>
                </c:pt>
                <c:pt idx="10951">
                  <c:v>112.5</c:v>
                </c:pt>
                <c:pt idx="10952">
                  <c:v>112.5</c:v>
                </c:pt>
                <c:pt idx="10953">
                  <c:v>112.5</c:v>
                </c:pt>
                <c:pt idx="10954">
                  <c:v>112.5</c:v>
                </c:pt>
                <c:pt idx="10955">
                  <c:v>112.5</c:v>
                </c:pt>
                <c:pt idx="10956">
                  <c:v>112.5</c:v>
                </c:pt>
                <c:pt idx="10957">
                  <c:v>112.5</c:v>
                </c:pt>
                <c:pt idx="10958">
                  <c:v>112.5</c:v>
                </c:pt>
                <c:pt idx="10959">
                  <c:v>112.5</c:v>
                </c:pt>
                <c:pt idx="10960">
                  <c:v>112.5</c:v>
                </c:pt>
                <c:pt idx="10961">
                  <c:v>112.5</c:v>
                </c:pt>
                <c:pt idx="10962">
                  <c:v>112.5</c:v>
                </c:pt>
                <c:pt idx="10963">
                  <c:v>112.5</c:v>
                </c:pt>
                <c:pt idx="10964">
                  <c:v>112.4</c:v>
                </c:pt>
                <c:pt idx="10965">
                  <c:v>112.4</c:v>
                </c:pt>
                <c:pt idx="10966">
                  <c:v>112.4</c:v>
                </c:pt>
                <c:pt idx="10967">
                  <c:v>112.3</c:v>
                </c:pt>
                <c:pt idx="10968">
                  <c:v>112.3</c:v>
                </c:pt>
                <c:pt idx="10969">
                  <c:v>112.3</c:v>
                </c:pt>
                <c:pt idx="10970">
                  <c:v>112.3</c:v>
                </c:pt>
                <c:pt idx="10971">
                  <c:v>112.2</c:v>
                </c:pt>
                <c:pt idx="10972">
                  <c:v>112.2</c:v>
                </c:pt>
                <c:pt idx="10973">
                  <c:v>112.2</c:v>
                </c:pt>
                <c:pt idx="10974">
                  <c:v>112.2</c:v>
                </c:pt>
                <c:pt idx="10975">
                  <c:v>112.2</c:v>
                </c:pt>
                <c:pt idx="10976">
                  <c:v>112.2</c:v>
                </c:pt>
                <c:pt idx="10977">
                  <c:v>112.2</c:v>
                </c:pt>
                <c:pt idx="10978">
                  <c:v>112.2</c:v>
                </c:pt>
                <c:pt idx="10979">
                  <c:v>112.2</c:v>
                </c:pt>
                <c:pt idx="10980">
                  <c:v>112.1</c:v>
                </c:pt>
                <c:pt idx="10981">
                  <c:v>112.1</c:v>
                </c:pt>
                <c:pt idx="10982">
                  <c:v>112.1</c:v>
                </c:pt>
                <c:pt idx="10983">
                  <c:v>112.1</c:v>
                </c:pt>
                <c:pt idx="10984">
                  <c:v>112.2</c:v>
                </c:pt>
                <c:pt idx="10985">
                  <c:v>112.2</c:v>
                </c:pt>
                <c:pt idx="10986">
                  <c:v>112.2</c:v>
                </c:pt>
                <c:pt idx="10987">
                  <c:v>112.2</c:v>
                </c:pt>
                <c:pt idx="10988">
                  <c:v>112.2</c:v>
                </c:pt>
                <c:pt idx="10989">
                  <c:v>112.2</c:v>
                </c:pt>
                <c:pt idx="10990">
                  <c:v>112.2</c:v>
                </c:pt>
                <c:pt idx="10991">
                  <c:v>112.2</c:v>
                </c:pt>
                <c:pt idx="10992">
                  <c:v>112.2</c:v>
                </c:pt>
                <c:pt idx="10993">
                  <c:v>112.3</c:v>
                </c:pt>
                <c:pt idx="10994">
                  <c:v>112.3</c:v>
                </c:pt>
                <c:pt idx="10995">
                  <c:v>112.2</c:v>
                </c:pt>
                <c:pt idx="10996">
                  <c:v>112.2</c:v>
                </c:pt>
                <c:pt idx="10997">
                  <c:v>112.2</c:v>
                </c:pt>
                <c:pt idx="10998">
                  <c:v>112.2</c:v>
                </c:pt>
                <c:pt idx="10999">
                  <c:v>112.2</c:v>
                </c:pt>
                <c:pt idx="11000">
                  <c:v>112.2</c:v>
                </c:pt>
                <c:pt idx="11001">
                  <c:v>112.2</c:v>
                </c:pt>
                <c:pt idx="11002">
                  <c:v>112.2</c:v>
                </c:pt>
                <c:pt idx="11003">
                  <c:v>112.2</c:v>
                </c:pt>
                <c:pt idx="11004">
                  <c:v>112.3</c:v>
                </c:pt>
                <c:pt idx="11005">
                  <c:v>112.3</c:v>
                </c:pt>
                <c:pt idx="11006">
                  <c:v>112.3</c:v>
                </c:pt>
                <c:pt idx="11007">
                  <c:v>112.3</c:v>
                </c:pt>
                <c:pt idx="11008">
                  <c:v>112.3</c:v>
                </c:pt>
                <c:pt idx="11009">
                  <c:v>112.3</c:v>
                </c:pt>
                <c:pt idx="11010">
                  <c:v>112.3</c:v>
                </c:pt>
                <c:pt idx="11011">
                  <c:v>112.3</c:v>
                </c:pt>
                <c:pt idx="11012">
                  <c:v>112.3</c:v>
                </c:pt>
                <c:pt idx="11013">
                  <c:v>112.3</c:v>
                </c:pt>
                <c:pt idx="11014">
                  <c:v>112.3</c:v>
                </c:pt>
                <c:pt idx="11015">
                  <c:v>112.3</c:v>
                </c:pt>
                <c:pt idx="11016">
                  <c:v>112.3</c:v>
                </c:pt>
                <c:pt idx="11017">
                  <c:v>112.3</c:v>
                </c:pt>
                <c:pt idx="11018">
                  <c:v>112.3</c:v>
                </c:pt>
                <c:pt idx="11019">
                  <c:v>112.2</c:v>
                </c:pt>
                <c:pt idx="11020">
                  <c:v>112.2</c:v>
                </c:pt>
                <c:pt idx="11021">
                  <c:v>112.3</c:v>
                </c:pt>
                <c:pt idx="11022">
                  <c:v>112.2</c:v>
                </c:pt>
                <c:pt idx="11023">
                  <c:v>112.2</c:v>
                </c:pt>
                <c:pt idx="11024">
                  <c:v>112.2</c:v>
                </c:pt>
                <c:pt idx="11025">
                  <c:v>112.2</c:v>
                </c:pt>
                <c:pt idx="11026">
                  <c:v>112.2</c:v>
                </c:pt>
                <c:pt idx="11027">
                  <c:v>112.2</c:v>
                </c:pt>
                <c:pt idx="11028">
                  <c:v>112.2</c:v>
                </c:pt>
                <c:pt idx="11029">
                  <c:v>112.2</c:v>
                </c:pt>
                <c:pt idx="11030">
                  <c:v>112.2</c:v>
                </c:pt>
                <c:pt idx="11031">
                  <c:v>112.2</c:v>
                </c:pt>
                <c:pt idx="11032">
                  <c:v>112.1</c:v>
                </c:pt>
                <c:pt idx="11033">
                  <c:v>112.1</c:v>
                </c:pt>
                <c:pt idx="11034">
                  <c:v>112.1</c:v>
                </c:pt>
                <c:pt idx="11035">
                  <c:v>112</c:v>
                </c:pt>
                <c:pt idx="11036">
                  <c:v>112</c:v>
                </c:pt>
                <c:pt idx="11037">
                  <c:v>112</c:v>
                </c:pt>
                <c:pt idx="11038">
                  <c:v>112.1</c:v>
                </c:pt>
                <c:pt idx="11039">
                  <c:v>112.1</c:v>
                </c:pt>
                <c:pt idx="11040">
                  <c:v>112.1</c:v>
                </c:pt>
                <c:pt idx="11041">
                  <c:v>112.1</c:v>
                </c:pt>
                <c:pt idx="11042">
                  <c:v>112.1</c:v>
                </c:pt>
                <c:pt idx="11043">
                  <c:v>112</c:v>
                </c:pt>
                <c:pt idx="11044">
                  <c:v>112</c:v>
                </c:pt>
                <c:pt idx="11045">
                  <c:v>112</c:v>
                </c:pt>
                <c:pt idx="11046">
                  <c:v>112</c:v>
                </c:pt>
                <c:pt idx="11047">
                  <c:v>112</c:v>
                </c:pt>
                <c:pt idx="11048">
                  <c:v>112</c:v>
                </c:pt>
                <c:pt idx="11049">
                  <c:v>112</c:v>
                </c:pt>
                <c:pt idx="11050">
                  <c:v>112</c:v>
                </c:pt>
                <c:pt idx="11051">
                  <c:v>112.1</c:v>
                </c:pt>
                <c:pt idx="11052">
                  <c:v>112.1</c:v>
                </c:pt>
                <c:pt idx="11053">
                  <c:v>112.1</c:v>
                </c:pt>
                <c:pt idx="11054">
                  <c:v>112.1</c:v>
                </c:pt>
                <c:pt idx="11055">
                  <c:v>112.1</c:v>
                </c:pt>
                <c:pt idx="11056">
                  <c:v>112.1</c:v>
                </c:pt>
                <c:pt idx="11057">
                  <c:v>112.1</c:v>
                </c:pt>
                <c:pt idx="11058">
                  <c:v>112.1</c:v>
                </c:pt>
                <c:pt idx="11059">
                  <c:v>112.1</c:v>
                </c:pt>
                <c:pt idx="11060">
                  <c:v>112.1</c:v>
                </c:pt>
                <c:pt idx="11061">
                  <c:v>112.1</c:v>
                </c:pt>
                <c:pt idx="11062">
                  <c:v>112.1</c:v>
                </c:pt>
                <c:pt idx="11063">
                  <c:v>112</c:v>
                </c:pt>
                <c:pt idx="11064">
                  <c:v>112</c:v>
                </c:pt>
                <c:pt idx="11065">
                  <c:v>112</c:v>
                </c:pt>
                <c:pt idx="11066">
                  <c:v>112</c:v>
                </c:pt>
                <c:pt idx="11067">
                  <c:v>112</c:v>
                </c:pt>
                <c:pt idx="11068">
                  <c:v>112</c:v>
                </c:pt>
                <c:pt idx="11069">
                  <c:v>112</c:v>
                </c:pt>
                <c:pt idx="11070">
                  <c:v>112</c:v>
                </c:pt>
                <c:pt idx="11071">
                  <c:v>112</c:v>
                </c:pt>
                <c:pt idx="11072">
                  <c:v>112</c:v>
                </c:pt>
                <c:pt idx="11073">
                  <c:v>112</c:v>
                </c:pt>
                <c:pt idx="11074">
                  <c:v>112</c:v>
                </c:pt>
                <c:pt idx="11075">
                  <c:v>112</c:v>
                </c:pt>
                <c:pt idx="11076">
                  <c:v>112</c:v>
                </c:pt>
                <c:pt idx="11077">
                  <c:v>112</c:v>
                </c:pt>
                <c:pt idx="11078">
                  <c:v>112</c:v>
                </c:pt>
                <c:pt idx="11079">
                  <c:v>112</c:v>
                </c:pt>
                <c:pt idx="11080">
                  <c:v>112</c:v>
                </c:pt>
                <c:pt idx="11081">
                  <c:v>112</c:v>
                </c:pt>
                <c:pt idx="11082">
                  <c:v>112</c:v>
                </c:pt>
                <c:pt idx="11083">
                  <c:v>112</c:v>
                </c:pt>
                <c:pt idx="11084">
                  <c:v>112</c:v>
                </c:pt>
                <c:pt idx="11085">
                  <c:v>112.1</c:v>
                </c:pt>
                <c:pt idx="11086">
                  <c:v>112</c:v>
                </c:pt>
                <c:pt idx="11087">
                  <c:v>112.1</c:v>
                </c:pt>
                <c:pt idx="11088">
                  <c:v>112</c:v>
                </c:pt>
                <c:pt idx="11089">
                  <c:v>112</c:v>
                </c:pt>
                <c:pt idx="11090">
                  <c:v>112.1</c:v>
                </c:pt>
                <c:pt idx="11091">
                  <c:v>112.1</c:v>
                </c:pt>
                <c:pt idx="11092">
                  <c:v>112.1</c:v>
                </c:pt>
                <c:pt idx="11093">
                  <c:v>112.1</c:v>
                </c:pt>
                <c:pt idx="11094">
                  <c:v>112.1</c:v>
                </c:pt>
                <c:pt idx="11095">
                  <c:v>112.1</c:v>
                </c:pt>
                <c:pt idx="11096">
                  <c:v>112.1</c:v>
                </c:pt>
                <c:pt idx="11097">
                  <c:v>112.1</c:v>
                </c:pt>
                <c:pt idx="11098">
                  <c:v>112.1</c:v>
                </c:pt>
                <c:pt idx="11099">
                  <c:v>112.1</c:v>
                </c:pt>
                <c:pt idx="11100">
                  <c:v>112.1</c:v>
                </c:pt>
                <c:pt idx="11101">
                  <c:v>112.1</c:v>
                </c:pt>
                <c:pt idx="11102">
                  <c:v>112.1</c:v>
                </c:pt>
                <c:pt idx="11103">
                  <c:v>112.1</c:v>
                </c:pt>
                <c:pt idx="11104">
                  <c:v>112.1</c:v>
                </c:pt>
                <c:pt idx="11105">
                  <c:v>112.1</c:v>
                </c:pt>
                <c:pt idx="11106">
                  <c:v>112.1</c:v>
                </c:pt>
                <c:pt idx="11107">
                  <c:v>112.1</c:v>
                </c:pt>
                <c:pt idx="11108">
                  <c:v>112.1</c:v>
                </c:pt>
                <c:pt idx="11109">
                  <c:v>112.1</c:v>
                </c:pt>
                <c:pt idx="11110">
                  <c:v>112.1</c:v>
                </c:pt>
                <c:pt idx="11111">
                  <c:v>112</c:v>
                </c:pt>
                <c:pt idx="11112">
                  <c:v>112</c:v>
                </c:pt>
                <c:pt idx="11113">
                  <c:v>112</c:v>
                </c:pt>
                <c:pt idx="11114">
                  <c:v>112</c:v>
                </c:pt>
                <c:pt idx="11115">
                  <c:v>112</c:v>
                </c:pt>
                <c:pt idx="11116">
                  <c:v>112</c:v>
                </c:pt>
                <c:pt idx="11117">
                  <c:v>112</c:v>
                </c:pt>
                <c:pt idx="11118">
                  <c:v>112</c:v>
                </c:pt>
                <c:pt idx="11119">
                  <c:v>112.1</c:v>
                </c:pt>
                <c:pt idx="11120">
                  <c:v>112.1</c:v>
                </c:pt>
                <c:pt idx="11121">
                  <c:v>112.1</c:v>
                </c:pt>
                <c:pt idx="11122">
                  <c:v>112.1</c:v>
                </c:pt>
                <c:pt idx="11123">
                  <c:v>112.1</c:v>
                </c:pt>
                <c:pt idx="11124">
                  <c:v>112.1</c:v>
                </c:pt>
                <c:pt idx="11125">
                  <c:v>112.1</c:v>
                </c:pt>
                <c:pt idx="11126">
                  <c:v>112.1</c:v>
                </c:pt>
                <c:pt idx="11127">
                  <c:v>112.1</c:v>
                </c:pt>
                <c:pt idx="11128">
                  <c:v>112.1</c:v>
                </c:pt>
                <c:pt idx="11129">
                  <c:v>112.1</c:v>
                </c:pt>
                <c:pt idx="11130">
                  <c:v>112.1</c:v>
                </c:pt>
                <c:pt idx="11131">
                  <c:v>112.1</c:v>
                </c:pt>
                <c:pt idx="11132">
                  <c:v>112.1</c:v>
                </c:pt>
                <c:pt idx="11133">
                  <c:v>112.1</c:v>
                </c:pt>
                <c:pt idx="11134">
                  <c:v>112.1</c:v>
                </c:pt>
                <c:pt idx="11135">
                  <c:v>112.1</c:v>
                </c:pt>
                <c:pt idx="11136">
                  <c:v>112.1</c:v>
                </c:pt>
                <c:pt idx="11137">
                  <c:v>112.1</c:v>
                </c:pt>
                <c:pt idx="11138">
                  <c:v>112.1</c:v>
                </c:pt>
                <c:pt idx="11139">
                  <c:v>112.1</c:v>
                </c:pt>
                <c:pt idx="11140">
                  <c:v>112.1</c:v>
                </c:pt>
                <c:pt idx="11141">
                  <c:v>112.1</c:v>
                </c:pt>
                <c:pt idx="11142">
                  <c:v>112</c:v>
                </c:pt>
                <c:pt idx="11143">
                  <c:v>112</c:v>
                </c:pt>
                <c:pt idx="11144">
                  <c:v>112</c:v>
                </c:pt>
                <c:pt idx="11145">
                  <c:v>112</c:v>
                </c:pt>
                <c:pt idx="11146">
                  <c:v>112</c:v>
                </c:pt>
                <c:pt idx="11147">
                  <c:v>112</c:v>
                </c:pt>
                <c:pt idx="11148">
                  <c:v>112</c:v>
                </c:pt>
                <c:pt idx="11149">
                  <c:v>112</c:v>
                </c:pt>
                <c:pt idx="11150">
                  <c:v>112</c:v>
                </c:pt>
                <c:pt idx="11151">
                  <c:v>112</c:v>
                </c:pt>
                <c:pt idx="11152">
                  <c:v>112</c:v>
                </c:pt>
                <c:pt idx="11153">
                  <c:v>112</c:v>
                </c:pt>
                <c:pt idx="11154">
                  <c:v>112</c:v>
                </c:pt>
                <c:pt idx="11155">
                  <c:v>112</c:v>
                </c:pt>
                <c:pt idx="11156">
                  <c:v>112</c:v>
                </c:pt>
                <c:pt idx="11157">
                  <c:v>112</c:v>
                </c:pt>
                <c:pt idx="11158">
                  <c:v>112</c:v>
                </c:pt>
                <c:pt idx="11159">
                  <c:v>112</c:v>
                </c:pt>
                <c:pt idx="11160">
                  <c:v>112</c:v>
                </c:pt>
                <c:pt idx="11161">
                  <c:v>112</c:v>
                </c:pt>
                <c:pt idx="11162">
                  <c:v>112</c:v>
                </c:pt>
                <c:pt idx="11163">
                  <c:v>112.1</c:v>
                </c:pt>
                <c:pt idx="11164">
                  <c:v>112</c:v>
                </c:pt>
                <c:pt idx="11165">
                  <c:v>112</c:v>
                </c:pt>
                <c:pt idx="11166">
                  <c:v>112.1</c:v>
                </c:pt>
                <c:pt idx="11167">
                  <c:v>112.1</c:v>
                </c:pt>
                <c:pt idx="11168">
                  <c:v>112.1</c:v>
                </c:pt>
                <c:pt idx="11169">
                  <c:v>112.1</c:v>
                </c:pt>
                <c:pt idx="11170">
                  <c:v>112.1</c:v>
                </c:pt>
                <c:pt idx="11171">
                  <c:v>112.1</c:v>
                </c:pt>
                <c:pt idx="11172">
                  <c:v>112.1</c:v>
                </c:pt>
                <c:pt idx="11173">
                  <c:v>112.1</c:v>
                </c:pt>
                <c:pt idx="11174">
                  <c:v>112.1</c:v>
                </c:pt>
                <c:pt idx="11175">
                  <c:v>112.1</c:v>
                </c:pt>
                <c:pt idx="11176">
                  <c:v>112.1</c:v>
                </c:pt>
                <c:pt idx="11177">
                  <c:v>112.1</c:v>
                </c:pt>
                <c:pt idx="11178">
                  <c:v>112.1</c:v>
                </c:pt>
                <c:pt idx="11179">
                  <c:v>112.1</c:v>
                </c:pt>
                <c:pt idx="11180">
                  <c:v>112.1</c:v>
                </c:pt>
                <c:pt idx="11181">
                  <c:v>112.1</c:v>
                </c:pt>
                <c:pt idx="11182">
                  <c:v>112.2</c:v>
                </c:pt>
                <c:pt idx="11183">
                  <c:v>112.2</c:v>
                </c:pt>
                <c:pt idx="11184">
                  <c:v>112.2</c:v>
                </c:pt>
                <c:pt idx="11185">
                  <c:v>112.2</c:v>
                </c:pt>
                <c:pt idx="11186">
                  <c:v>112.2</c:v>
                </c:pt>
                <c:pt idx="11187">
                  <c:v>112.2</c:v>
                </c:pt>
                <c:pt idx="11188">
                  <c:v>112.2</c:v>
                </c:pt>
                <c:pt idx="11189">
                  <c:v>112.2</c:v>
                </c:pt>
                <c:pt idx="11190">
                  <c:v>112.2</c:v>
                </c:pt>
                <c:pt idx="11191">
                  <c:v>112.2</c:v>
                </c:pt>
                <c:pt idx="11192">
                  <c:v>112.2</c:v>
                </c:pt>
                <c:pt idx="11193">
                  <c:v>112.2</c:v>
                </c:pt>
                <c:pt idx="11194">
                  <c:v>112.2</c:v>
                </c:pt>
                <c:pt idx="11195">
                  <c:v>112.2</c:v>
                </c:pt>
                <c:pt idx="11196">
                  <c:v>112.1</c:v>
                </c:pt>
                <c:pt idx="11197">
                  <c:v>112.1</c:v>
                </c:pt>
                <c:pt idx="11198">
                  <c:v>112.2</c:v>
                </c:pt>
                <c:pt idx="11199">
                  <c:v>112.2</c:v>
                </c:pt>
                <c:pt idx="11200">
                  <c:v>112.2</c:v>
                </c:pt>
                <c:pt idx="11201">
                  <c:v>112.2</c:v>
                </c:pt>
                <c:pt idx="11202">
                  <c:v>112.2</c:v>
                </c:pt>
                <c:pt idx="11203">
                  <c:v>112.2</c:v>
                </c:pt>
                <c:pt idx="11204">
                  <c:v>112.2</c:v>
                </c:pt>
                <c:pt idx="11205">
                  <c:v>112.2</c:v>
                </c:pt>
                <c:pt idx="11206">
                  <c:v>112.2</c:v>
                </c:pt>
                <c:pt idx="11207">
                  <c:v>112.2</c:v>
                </c:pt>
                <c:pt idx="11208">
                  <c:v>112.2</c:v>
                </c:pt>
                <c:pt idx="11209">
                  <c:v>112.2</c:v>
                </c:pt>
                <c:pt idx="11210">
                  <c:v>112.1</c:v>
                </c:pt>
                <c:pt idx="11211">
                  <c:v>112.1</c:v>
                </c:pt>
                <c:pt idx="11212">
                  <c:v>112.1</c:v>
                </c:pt>
                <c:pt idx="11213">
                  <c:v>112.1</c:v>
                </c:pt>
                <c:pt idx="11214">
                  <c:v>112.1</c:v>
                </c:pt>
                <c:pt idx="11215">
                  <c:v>112.1</c:v>
                </c:pt>
                <c:pt idx="11216">
                  <c:v>112.1</c:v>
                </c:pt>
                <c:pt idx="11217">
                  <c:v>112.1</c:v>
                </c:pt>
                <c:pt idx="11218">
                  <c:v>112.1</c:v>
                </c:pt>
                <c:pt idx="11219">
                  <c:v>112.1</c:v>
                </c:pt>
                <c:pt idx="11220">
                  <c:v>112.1</c:v>
                </c:pt>
                <c:pt idx="11221">
                  <c:v>112.1</c:v>
                </c:pt>
                <c:pt idx="11222">
                  <c:v>112.1</c:v>
                </c:pt>
                <c:pt idx="11223">
                  <c:v>112.1</c:v>
                </c:pt>
                <c:pt idx="11224">
                  <c:v>112.1</c:v>
                </c:pt>
                <c:pt idx="11225">
                  <c:v>112.1</c:v>
                </c:pt>
                <c:pt idx="11226">
                  <c:v>112.1</c:v>
                </c:pt>
                <c:pt idx="11227">
                  <c:v>112.1</c:v>
                </c:pt>
                <c:pt idx="11228">
                  <c:v>112.1</c:v>
                </c:pt>
                <c:pt idx="11229">
                  <c:v>112.1</c:v>
                </c:pt>
                <c:pt idx="11230">
                  <c:v>112.1</c:v>
                </c:pt>
                <c:pt idx="11231">
                  <c:v>112.1</c:v>
                </c:pt>
                <c:pt idx="11232">
                  <c:v>112.1</c:v>
                </c:pt>
                <c:pt idx="11233">
                  <c:v>112.1</c:v>
                </c:pt>
                <c:pt idx="11234">
                  <c:v>112.1</c:v>
                </c:pt>
                <c:pt idx="11235">
                  <c:v>112.1</c:v>
                </c:pt>
                <c:pt idx="11236">
                  <c:v>112.1</c:v>
                </c:pt>
                <c:pt idx="11237">
                  <c:v>112.1</c:v>
                </c:pt>
                <c:pt idx="11238">
                  <c:v>112.1</c:v>
                </c:pt>
                <c:pt idx="11239">
                  <c:v>112.1</c:v>
                </c:pt>
                <c:pt idx="11240">
                  <c:v>112.1</c:v>
                </c:pt>
                <c:pt idx="11241">
                  <c:v>112.1</c:v>
                </c:pt>
                <c:pt idx="11242">
                  <c:v>112.1</c:v>
                </c:pt>
                <c:pt idx="11243">
                  <c:v>112.1</c:v>
                </c:pt>
                <c:pt idx="11244">
                  <c:v>112.1</c:v>
                </c:pt>
                <c:pt idx="11245">
                  <c:v>112.1</c:v>
                </c:pt>
                <c:pt idx="11246">
                  <c:v>112.1</c:v>
                </c:pt>
                <c:pt idx="11247">
                  <c:v>112.1</c:v>
                </c:pt>
                <c:pt idx="11248">
                  <c:v>112.1</c:v>
                </c:pt>
                <c:pt idx="11249">
                  <c:v>112.1</c:v>
                </c:pt>
                <c:pt idx="11250">
                  <c:v>112.1</c:v>
                </c:pt>
                <c:pt idx="11251">
                  <c:v>112.1</c:v>
                </c:pt>
                <c:pt idx="11252">
                  <c:v>112.1</c:v>
                </c:pt>
                <c:pt idx="11253">
                  <c:v>112.1</c:v>
                </c:pt>
                <c:pt idx="11254">
                  <c:v>112.1</c:v>
                </c:pt>
                <c:pt idx="11255">
                  <c:v>112.1</c:v>
                </c:pt>
                <c:pt idx="11256">
                  <c:v>112.1</c:v>
                </c:pt>
                <c:pt idx="11257">
                  <c:v>112.1</c:v>
                </c:pt>
                <c:pt idx="11258">
                  <c:v>112.1</c:v>
                </c:pt>
                <c:pt idx="11259">
                  <c:v>112.1</c:v>
                </c:pt>
                <c:pt idx="11260">
                  <c:v>112.1</c:v>
                </c:pt>
                <c:pt idx="11261">
                  <c:v>112.1</c:v>
                </c:pt>
                <c:pt idx="11262">
                  <c:v>112.1</c:v>
                </c:pt>
                <c:pt idx="11263">
                  <c:v>112.1</c:v>
                </c:pt>
                <c:pt idx="11264">
                  <c:v>112.1</c:v>
                </c:pt>
                <c:pt idx="11265">
                  <c:v>112.1</c:v>
                </c:pt>
                <c:pt idx="11266">
                  <c:v>112</c:v>
                </c:pt>
                <c:pt idx="11267">
                  <c:v>112</c:v>
                </c:pt>
                <c:pt idx="11268">
                  <c:v>112</c:v>
                </c:pt>
                <c:pt idx="11269">
                  <c:v>112</c:v>
                </c:pt>
                <c:pt idx="11270">
                  <c:v>112</c:v>
                </c:pt>
                <c:pt idx="11271">
                  <c:v>112</c:v>
                </c:pt>
                <c:pt idx="11272">
                  <c:v>112</c:v>
                </c:pt>
                <c:pt idx="11273">
                  <c:v>112</c:v>
                </c:pt>
                <c:pt idx="11274">
                  <c:v>112</c:v>
                </c:pt>
                <c:pt idx="11275">
                  <c:v>112</c:v>
                </c:pt>
                <c:pt idx="11276">
                  <c:v>112</c:v>
                </c:pt>
                <c:pt idx="11277">
                  <c:v>112</c:v>
                </c:pt>
                <c:pt idx="11278">
                  <c:v>112</c:v>
                </c:pt>
                <c:pt idx="11279">
                  <c:v>112</c:v>
                </c:pt>
                <c:pt idx="11280">
                  <c:v>112</c:v>
                </c:pt>
                <c:pt idx="11281">
                  <c:v>112</c:v>
                </c:pt>
                <c:pt idx="11282">
                  <c:v>112</c:v>
                </c:pt>
                <c:pt idx="11283">
                  <c:v>112</c:v>
                </c:pt>
                <c:pt idx="11284">
                  <c:v>112</c:v>
                </c:pt>
                <c:pt idx="11285">
                  <c:v>112</c:v>
                </c:pt>
                <c:pt idx="11286">
                  <c:v>112</c:v>
                </c:pt>
                <c:pt idx="11287">
                  <c:v>112</c:v>
                </c:pt>
                <c:pt idx="11288">
                  <c:v>112</c:v>
                </c:pt>
                <c:pt idx="11289">
                  <c:v>112</c:v>
                </c:pt>
                <c:pt idx="11290">
                  <c:v>112</c:v>
                </c:pt>
                <c:pt idx="11291">
                  <c:v>112</c:v>
                </c:pt>
                <c:pt idx="11292">
                  <c:v>112</c:v>
                </c:pt>
                <c:pt idx="11293">
                  <c:v>112</c:v>
                </c:pt>
                <c:pt idx="11294">
                  <c:v>112</c:v>
                </c:pt>
                <c:pt idx="11295">
                  <c:v>111.9</c:v>
                </c:pt>
                <c:pt idx="11296">
                  <c:v>111.9</c:v>
                </c:pt>
                <c:pt idx="11297">
                  <c:v>111.9</c:v>
                </c:pt>
                <c:pt idx="11298">
                  <c:v>112</c:v>
                </c:pt>
                <c:pt idx="11299">
                  <c:v>112</c:v>
                </c:pt>
                <c:pt idx="11300">
                  <c:v>112</c:v>
                </c:pt>
                <c:pt idx="11301">
                  <c:v>112</c:v>
                </c:pt>
                <c:pt idx="11302">
                  <c:v>112</c:v>
                </c:pt>
                <c:pt idx="11303">
                  <c:v>112</c:v>
                </c:pt>
                <c:pt idx="11304">
                  <c:v>112</c:v>
                </c:pt>
                <c:pt idx="11305">
                  <c:v>112</c:v>
                </c:pt>
                <c:pt idx="11306">
                  <c:v>112</c:v>
                </c:pt>
                <c:pt idx="11307">
                  <c:v>112</c:v>
                </c:pt>
                <c:pt idx="11308">
                  <c:v>112</c:v>
                </c:pt>
                <c:pt idx="11309">
                  <c:v>112</c:v>
                </c:pt>
                <c:pt idx="11310">
                  <c:v>112</c:v>
                </c:pt>
                <c:pt idx="11311">
                  <c:v>112</c:v>
                </c:pt>
                <c:pt idx="11312">
                  <c:v>112</c:v>
                </c:pt>
                <c:pt idx="11313">
                  <c:v>112</c:v>
                </c:pt>
                <c:pt idx="11314">
                  <c:v>112</c:v>
                </c:pt>
                <c:pt idx="11315">
                  <c:v>112</c:v>
                </c:pt>
                <c:pt idx="11316">
                  <c:v>112</c:v>
                </c:pt>
                <c:pt idx="11317">
                  <c:v>112</c:v>
                </c:pt>
                <c:pt idx="11318">
                  <c:v>112</c:v>
                </c:pt>
                <c:pt idx="11319">
                  <c:v>112</c:v>
                </c:pt>
                <c:pt idx="11320">
                  <c:v>112</c:v>
                </c:pt>
                <c:pt idx="11321">
                  <c:v>112</c:v>
                </c:pt>
                <c:pt idx="11322">
                  <c:v>112</c:v>
                </c:pt>
                <c:pt idx="11323">
                  <c:v>112</c:v>
                </c:pt>
                <c:pt idx="11324">
                  <c:v>112</c:v>
                </c:pt>
                <c:pt idx="11325">
                  <c:v>112</c:v>
                </c:pt>
                <c:pt idx="11326">
                  <c:v>112</c:v>
                </c:pt>
                <c:pt idx="11327">
                  <c:v>112</c:v>
                </c:pt>
                <c:pt idx="11328">
                  <c:v>112</c:v>
                </c:pt>
                <c:pt idx="11329">
                  <c:v>112</c:v>
                </c:pt>
                <c:pt idx="11330">
                  <c:v>112</c:v>
                </c:pt>
                <c:pt idx="11331">
                  <c:v>112</c:v>
                </c:pt>
                <c:pt idx="11332">
                  <c:v>111.9</c:v>
                </c:pt>
                <c:pt idx="11333">
                  <c:v>111.9</c:v>
                </c:pt>
                <c:pt idx="11334">
                  <c:v>111.9</c:v>
                </c:pt>
                <c:pt idx="11335">
                  <c:v>111.9</c:v>
                </c:pt>
                <c:pt idx="11336">
                  <c:v>112</c:v>
                </c:pt>
                <c:pt idx="11337">
                  <c:v>111.9</c:v>
                </c:pt>
                <c:pt idx="11338">
                  <c:v>111.9</c:v>
                </c:pt>
                <c:pt idx="11339">
                  <c:v>112</c:v>
                </c:pt>
                <c:pt idx="11340">
                  <c:v>112</c:v>
                </c:pt>
                <c:pt idx="11341">
                  <c:v>112</c:v>
                </c:pt>
                <c:pt idx="11342">
                  <c:v>112</c:v>
                </c:pt>
                <c:pt idx="11343">
                  <c:v>111.9</c:v>
                </c:pt>
                <c:pt idx="11344">
                  <c:v>111.9</c:v>
                </c:pt>
                <c:pt idx="11345">
                  <c:v>112</c:v>
                </c:pt>
                <c:pt idx="11346">
                  <c:v>112</c:v>
                </c:pt>
                <c:pt idx="11347">
                  <c:v>112</c:v>
                </c:pt>
                <c:pt idx="11348">
                  <c:v>112</c:v>
                </c:pt>
                <c:pt idx="11349">
                  <c:v>112</c:v>
                </c:pt>
                <c:pt idx="11350">
                  <c:v>112</c:v>
                </c:pt>
                <c:pt idx="11351">
                  <c:v>112</c:v>
                </c:pt>
                <c:pt idx="11352">
                  <c:v>112</c:v>
                </c:pt>
                <c:pt idx="11353">
                  <c:v>112</c:v>
                </c:pt>
                <c:pt idx="11354">
                  <c:v>112</c:v>
                </c:pt>
                <c:pt idx="11355">
                  <c:v>112</c:v>
                </c:pt>
                <c:pt idx="11356">
                  <c:v>112</c:v>
                </c:pt>
                <c:pt idx="11357">
                  <c:v>112</c:v>
                </c:pt>
                <c:pt idx="11358">
                  <c:v>112</c:v>
                </c:pt>
                <c:pt idx="11359">
                  <c:v>111.9</c:v>
                </c:pt>
                <c:pt idx="11360">
                  <c:v>111.9</c:v>
                </c:pt>
                <c:pt idx="11361">
                  <c:v>111.9</c:v>
                </c:pt>
                <c:pt idx="11362">
                  <c:v>112</c:v>
                </c:pt>
                <c:pt idx="11363">
                  <c:v>112</c:v>
                </c:pt>
                <c:pt idx="11364">
                  <c:v>112</c:v>
                </c:pt>
                <c:pt idx="11365">
                  <c:v>112</c:v>
                </c:pt>
                <c:pt idx="11366">
                  <c:v>112</c:v>
                </c:pt>
                <c:pt idx="11367">
                  <c:v>112</c:v>
                </c:pt>
                <c:pt idx="11368">
                  <c:v>112</c:v>
                </c:pt>
                <c:pt idx="11369">
                  <c:v>112</c:v>
                </c:pt>
                <c:pt idx="11370">
                  <c:v>111.9</c:v>
                </c:pt>
                <c:pt idx="11371">
                  <c:v>111.9</c:v>
                </c:pt>
                <c:pt idx="11372">
                  <c:v>111.9</c:v>
                </c:pt>
                <c:pt idx="11373">
                  <c:v>111.9</c:v>
                </c:pt>
                <c:pt idx="11374">
                  <c:v>111.9</c:v>
                </c:pt>
                <c:pt idx="11375">
                  <c:v>112</c:v>
                </c:pt>
                <c:pt idx="11376">
                  <c:v>112</c:v>
                </c:pt>
                <c:pt idx="11377">
                  <c:v>112</c:v>
                </c:pt>
                <c:pt idx="11378">
                  <c:v>112</c:v>
                </c:pt>
                <c:pt idx="11379">
                  <c:v>112</c:v>
                </c:pt>
                <c:pt idx="11380">
                  <c:v>112</c:v>
                </c:pt>
                <c:pt idx="11381">
                  <c:v>112</c:v>
                </c:pt>
                <c:pt idx="11382">
                  <c:v>112</c:v>
                </c:pt>
                <c:pt idx="11383">
                  <c:v>112</c:v>
                </c:pt>
                <c:pt idx="11384">
                  <c:v>112</c:v>
                </c:pt>
                <c:pt idx="11385">
                  <c:v>112</c:v>
                </c:pt>
                <c:pt idx="11386">
                  <c:v>112</c:v>
                </c:pt>
                <c:pt idx="11387">
                  <c:v>112</c:v>
                </c:pt>
                <c:pt idx="11388">
                  <c:v>112</c:v>
                </c:pt>
                <c:pt idx="11389">
                  <c:v>112</c:v>
                </c:pt>
                <c:pt idx="11390">
                  <c:v>112</c:v>
                </c:pt>
                <c:pt idx="11391">
                  <c:v>112</c:v>
                </c:pt>
                <c:pt idx="11392">
                  <c:v>112</c:v>
                </c:pt>
                <c:pt idx="11393">
                  <c:v>112</c:v>
                </c:pt>
                <c:pt idx="11394">
                  <c:v>111.9</c:v>
                </c:pt>
                <c:pt idx="11395">
                  <c:v>111.9</c:v>
                </c:pt>
                <c:pt idx="11396">
                  <c:v>111.9</c:v>
                </c:pt>
                <c:pt idx="11397">
                  <c:v>111.9</c:v>
                </c:pt>
                <c:pt idx="11398">
                  <c:v>112</c:v>
                </c:pt>
                <c:pt idx="11399">
                  <c:v>112</c:v>
                </c:pt>
                <c:pt idx="11400">
                  <c:v>112</c:v>
                </c:pt>
                <c:pt idx="11401">
                  <c:v>112</c:v>
                </c:pt>
                <c:pt idx="11402">
                  <c:v>112</c:v>
                </c:pt>
                <c:pt idx="11403">
                  <c:v>112</c:v>
                </c:pt>
                <c:pt idx="11404">
                  <c:v>112.1</c:v>
                </c:pt>
                <c:pt idx="11405">
                  <c:v>112.1</c:v>
                </c:pt>
                <c:pt idx="11406">
                  <c:v>112.1</c:v>
                </c:pt>
                <c:pt idx="11407">
                  <c:v>112.1</c:v>
                </c:pt>
                <c:pt idx="11408">
                  <c:v>112</c:v>
                </c:pt>
                <c:pt idx="11409">
                  <c:v>112.1</c:v>
                </c:pt>
                <c:pt idx="11410">
                  <c:v>112.1</c:v>
                </c:pt>
                <c:pt idx="11411">
                  <c:v>112.1</c:v>
                </c:pt>
                <c:pt idx="11412">
                  <c:v>112.1</c:v>
                </c:pt>
                <c:pt idx="11413">
                  <c:v>112</c:v>
                </c:pt>
                <c:pt idx="11414">
                  <c:v>112</c:v>
                </c:pt>
                <c:pt idx="11415">
                  <c:v>112</c:v>
                </c:pt>
                <c:pt idx="11416">
                  <c:v>112</c:v>
                </c:pt>
                <c:pt idx="11417">
                  <c:v>112.1</c:v>
                </c:pt>
                <c:pt idx="11418">
                  <c:v>112.1</c:v>
                </c:pt>
                <c:pt idx="11419">
                  <c:v>112.1</c:v>
                </c:pt>
                <c:pt idx="11420">
                  <c:v>112.1</c:v>
                </c:pt>
                <c:pt idx="11421">
                  <c:v>112.1</c:v>
                </c:pt>
                <c:pt idx="11422">
                  <c:v>112.1</c:v>
                </c:pt>
                <c:pt idx="11423">
                  <c:v>112.1</c:v>
                </c:pt>
                <c:pt idx="11424">
                  <c:v>112.1</c:v>
                </c:pt>
                <c:pt idx="11425">
                  <c:v>112.1</c:v>
                </c:pt>
                <c:pt idx="11426">
                  <c:v>112.1</c:v>
                </c:pt>
                <c:pt idx="11427">
                  <c:v>112.1</c:v>
                </c:pt>
                <c:pt idx="11428">
                  <c:v>112.1</c:v>
                </c:pt>
                <c:pt idx="11429">
                  <c:v>112.1</c:v>
                </c:pt>
                <c:pt idx="11430">
                  <c:v>112.1</c:v>
                </c:pt>
                <c:pt idx="11431">
                  <c:v>112.1</c:v>
                </c:pt>
                <c:pt idx="11432">
                  <c:v>112.2</c:v>
                </c:pt>
                <c:pt idx="11433">
                  <c:v>112.2</c:v>
                </c:pt>
                <c:pt idx="11434">
                  <c:v>112.2</c:v>
                </c:pt>
                <c:pt idx="11435">
                  <c:v>112.2</c:v>
                </c:pt>
                <c:pt idx="11436">
                  <c:v>112.2</c:v>
                </c:pt>
                <c:pt idx="11437">
                  <c:v>112.2</c:v>
                </c:pt>
                <c:pt idx="11438">
                  <c:v>112.2</c:v>
                </c:pt>
                <c:pt idx="11439">
                  <c:v>112.2</c:v>
                </c:pt>
                <c:pt idx="11440">
                  <c:v>112.1</c:v>
                </c:pt>
                <c:pt idx="11441">
                  <c:v>112.1</c:v>
                </c:pt>
                <c:pt idx="11442">
                  <c:v>112.1</c:v>
                </c:pt>
                <c:pt idx="11443">
                  <c:v>112.1</c:v>
                </c:pt>
                <c:pt idx="11444">
                  <c:v>112.1</c:v>
                </c:pt>
                <c:pt idx="11445">
                  <c:v>112.1</c:v>
                </c:pt>
                <c:pt idx="11446">
                  <c:v>112.1</c:v>
                </c:pt>
                <c:pt idx="11447">
                  <c:v>112.1</c:v>
                </c:pt>
                <c:pt idx="11448">
                  <c:v>112.1</c:v>
                </c:pt>
                <c:pt idx="11449">
                  <c:v>112.1</c:v>
                </c:pt>
                <c:pt idx="11450">
                  <c:v>112.1</c:v>
                </c:pt>
                <c:pt idx="11451">
                  <c:v>112.1</c:v>
                </c:pt>
                <c:pt idx="11452">
                  <c:v>112.1</c:v>
                </c:pt>
                <c:pt idx="11453">
                  <c:v>112.1</c:v>
                </c:pt>
                <c:pt idx="11454">
                  <c:v>112.1</c:v>
                </c:pt>
                <c:pt idx="11455">
                  <c:v>112.1</c:v>
                </c:pt>
                <c:pt idx="11456">
                  <c:v>112.1</c:v>
                </c:pt>
                <c:pt idx="11457">
                  <c:v>112.1</c:v>
                </c:pt>
                <c:pt idx="11458">
                  <c:v>112.1</c:v>
                </c:pt>
                <c:pt idx="11459">
                  <c:v>112.1</c:v>
                </c:pt>
                <c:pt idx="11460">
                  <c:v>112.1</c:v>
                </c:pt>
                <c:pt idx="11461">
                  <c:v>112.1</c:v>
                </c:pt>
                <c:pt idx="11462">
                  <c:v>112.1</c:v>
                </c:pt>
                <c:pt idx="11463">
                  <c:v>112.1</c:v>
                </c:pt>
                <c:pt idx="11464">
                  <c:v>112.1</c:v>
                </c:pt>
                <c:pt idx="11465">
                  <c:v>112.1</c:v>
                </c:pt>
                <c:pt idx="11466">
                  <c:v>112.1</c:v>
                </c:pt>
                <c:pt idx="11467">
                  <c:v>112.1</c:v>
                </c:pt>
                <c:pt idx="11468">
                  <c:v>112.1</c:v>
                </c:pt>
                <c:pt idx="11469">
                  <c:v>112.1</c:v>
                </c:pt>
                <c:pt idx="11470">
                  <c:v>112.1</c:v>
                </c:pt>
                <c:pt idx="11471">
                  <c:v>112.1</c:v>
                </c:pt>
                <c:pt idx="11472">
                  <c:v>112</c:v>
                </c:pt>
                <c:pt idx="11473">
                  <c:v>112.1</c:v>
                </c:pt>
                <c:pt idx="11474">
                  <c:v>112</c:v>
                </c:pt>
                <c:pt idx="11475">
                  <c:v>112.1</c:v>
                </c:pt>
                <c:pt idx="11476">
                  <c:v>112.1</c:v>
                </c:pt>
                <c:pt idx="11477">
                  <c:v>112.1</c:v>
                </c:pt>
                <c:pt idx="11478">
                  <c:v>112.1</c:v>
                </c:pt>
                <c:pt idx="11479">
                  <c:v>112.1</c:v>
                </c:pt>
                <c:pt idx="11480">
                  <c:v>112</c:v>
                </c:pt>
                <c:pt idx="11481">
                  <c:v>112</c:v>
                </c:pt>
                <c:pt idx="11482">
                  <c:v>112</c:v>
                </c:pt>
                <c:pt idx="11483">
                  <c:v>112</c:v>
                </c:pt>
                <c:pt idx="11484">
                  <c:v>112</c:v>
                </c:pt>
                <c:pt idx="11485">
                  <c:v>112</c:v>
                </c:pt>
                <c:pt idx="11486">
                  <c:v>112</c:v>
                </c:pt>
                <c:pt idx="11487">
                  <c:v>112</c:v>
                </c:pt>
                <c:pt idx="11488">
                  <c:v>112</c:v>
                </c:pt>
                <c:pt idx="11489">
                  <c:v>112</c:v>
                </c:pt>
                <c:pt idx="11490">
                  <c:v>112</c:v>
                </c:pt>
                <c:pt idx="11491">
                  <c:v>112</c:v>
                </c:pt>
                <c:pt idx="11492">
                  <c:v>112</c:v>
                </c:pt>
                <c:pt idx="11493">
                  <c:v>112</c:v>
                </c:pt>
                <c:pt idx="11494">
                  <c:v>112</c:v>
                </c:pt>
                <c:pt idx="11495">
                  <c:v>112</c:v>
                </c:pt>
                <c:pt idx="11496">
                  <c:v>112</c:v>
                </c:pt>
                <c:pt idx="11497">
                  <c:v>112</c:v>
                </c:pt>
                <c:pt idx="11498">
                  <c:v>112</c:v>
                </c:pt>
                <c:pt idx="11499">
                  <c:v>112</c:v>
                </c:pt>
                <c:pt idx="11500">
                  <c:v>112</c:v>
                </c:pt>
                <c:pt idx="11501">
                  <c:v>112</c:v>
                </c:pt>
                <c:pt idx="11502">
                  <c:v>112</c:v>
                </c:pt>
                <c:pt idx="11503">
                  <c:v>112</c:v>
                </c:pt>
                <c:pt idx="11504">
                  <c:v>112</c:v>
                </c:pt>
                <c:pt idx="11505">
                  <c:v>112</c:v>
                </c:pt>
                <c:pt idx="11506">
                  <c:v>112</c:v>
                </c:pt>
                <c:pt idx="11507">
                  <c:v>112</c:v>
                </c:pt>
                <c:pt idx="11508">
                  <c:v>112</c:v>
                </c:pt>
                <c:pt idx="11509">
                  <c:v>112</c:v>
                </c:pt>
                <c:pt idx="11510">
                  <c:v>112</c:v>
                </c:pt>
                <c:pt idx="11511">
                  <c:v>112</c:v>
                </c:pt>
                <c:pt idx="11512">
                  <c:v>112</c:v>
                </c:pt>
                <c:pt idx="11513">
                  <c:v>112</c:v>
                </c:pt>
                <c:pt idx="11514">
                  <c:v>112.1</c:v>
                </c:pt>
                <c:pt idx="11515">
                  <c:v>112</c:v>
                </c:pt>
                <c:pt idx="11516">
                  <c:v>112.1</c:v>
                </c:pt>
                <c:pt idx="11517">
                  <c:v>112</c:v>
                </c:pt>
                <c:pt idx="11518">
                  <c:v>112</c:v>
                </c:pt>
                <c:pt idx="11519">
                  <c:v>112</c:v>
                </c:pt>
                <c:pt idx="11520">
                  <c:v>112</c:v>
                </c:pt>
                <c:pt idx="11521">
                  <c:v>112.1</c:v>
                </c:pt>
                <c:pt idx="11522">
                  <c:v>112.1</c:v>
                </c:pt>
                <c:pt idx="11523">
                  <c:v>112.1</c:v>
                </c:pt>
                <c:pt idx="11524">
                  <c:v>112.1</c:v>
                </c:pt>
                <c:pt idx="11525">
                  <c:v>112.1</c:v>
                </c:pt>
                <c:pt idx="11526">
                  <c:v>112.1</c:v>
                </c:pt>
                <c:pt idx="11527">
                  <c:v>112</c:v>
                </c:pt>
                <c:pt idx="11528">
                  <c:v>112</c:v>
                </c:pt>
                <c:pt idx="11529">
                  <c:v>112</c:v>
                </c:pt>
                <c:pt idx="11530">
                  <c:v>112</c:v>
                </c:pt>
                <c:pt idx="11531">
                  <c:v>112</c:v>
                </c:pt>
                <c:pt idx="11532">
                  <c:v>112.1</c:v>
                </c:pt>
                <c:pt idx="11533">
                  <c:v>112.1</c:v>
                </c:pt>
                <c:pt idx="11534">
                  <c:v>112.1</c:v>
                </c:pt>
                <c:pt idx="11535">
                  <c:v>112.1</c:v>
                </c:pt>
                <c:pt idx="11536">
                  <c:v>112.1</c:v>
                </c:pt>
                <c:pt idx="11537">
                  <c:v>112.1</c:v>
                </c:pt>
                <c:pt idx="11538">
                  <c:v>112.1</c:v>
                </c:pt>
                <c:pt idx="11539">
                  <c:v>112.1</c:v>
                </c:pt>
                <c:pt idx="11540">
                  <c:v>112.1</c:v>
                </c:pt>
                <c:pt idx="11541">
                  <c:v>112.1</c:v>
                </c:pt>
                <c:pt idx="11542">
                  <c:v>112.1</c:v>
                </c:pt>
                <c:pt idx="11543">
                  <c:v>112.1</c:v>
                </c:pt>
                <c:pt idx="11544">
                  <c:v>112.1</c:v>
                </c:pt>
                <c:pt idx="11545">
                  <c:v>112.1</c:v>
                </c:pt>
                <c:pt idx="11546">
                  <c:v>112.2</c:v>
                </c:pt>
                <c:pt idx="11547">
                  <c:v>112.2</c:v>
                </c:pt>
                <c:pt idx="11548">
                  <c:v>112.2</c:v>
                </c:pt>
                <c:pt idx="11549">
                  <c:v>112.2</c:v>
                </c:pt>
                <c:pt idx="11550">
                  <c:v>112.2</c:v>
                </c:pt>
                <c:pt idx="11551">
                  <c:v>112.2</c:v>
                </c:pt>
                <c:pt idx="11552">
                  <c:v>112.2</c:v>
                </c:pt>
                <c:pt idx="11553">
                  <c:v>112.2</c:v>
                </c:pt>
                <c:pt idx="11554">
                  <c:v>112.2</c:v>
                </c:pt>
                <c:pt idx="11555">
                  <c:v>112.2</c:v>
                </c:pt>
                <c:pt idx="11556">
                  <c:v>112.2</c:v>
                </c:pt>
                <c:pt idx="11557">
                  <c:v>112.2</c:v>
                </c:pt>
                <c:pt idx="11558">
                  <c:v>112.2</c:v>
                </c:pt>
                <c:pt idx="11559">
                  <c:v>112.2</c:v>
                </c:pt>
                <c:pt idx="11560">
                  <c:v>112.3</c:v>
                </c:pt>
                <c:pt idx="11561">
                  <c:v>112.3</c:v>
                </c:pt>
                <c:pt idx="11562">
                  <c:v>112.3</c:v>
                </c:pt>
                <c:pt idx="11563">
                  <c:v>112.3</c:v>
                </c:pt>
                <c:pt idx="11564">
                  <c:v>112.3</c:v>
                </c:pt>
                <c:pt idx="11565">
                  <c:v>112.3</c:v>
                </c:pt>
                <c:pt idx="11566">
                  <c:v>112.3</c:v>
                </c:pt>
                <c:pt idx="11567">
                  <c:v>112.3</c:v>
                </c:pt>
                <c:pt idx="11568">
                  <c:v>112.3</c:v>
                </c:pt>
                <c:pt idx="11569">
                  <c:v>112.3</c:v>
                </c:pt>
                <c:pt idx="11570">
                  <c:v>112.3</c:v>
                </c:pt>
                <c:pt idx="11571">
                  <c:v>112.3</c:v>
                </c:pt>
                <c:pt idx="11572">
                  <c:v>112.3</c:v>
                </c:pt>
                <c:pt idx="11573">
                  <c:v>112.2</c:v>
                </c:pt>
                <c:pt idx="11574">
                  <c:v>112.2</c:v>
                </c:pt>
                <c:pt idx="11575">
                  <c:v>112.3</c:v>
                </c:pt>
                <c:pt idx="11576">
                  <c:v>112.3</c:v>
                </c:pt>
                <c:pt idx="11577">
                  <c:v>112.3</c:v>
                </c:pt>
                <c:pt idx="11578">
                  <c:v>112.3</c:v>
                </c:pt>
                <c:pt idx="11579">
                  <c:v>112.3</c:v>
                </c:pt>
                <c:pt idx="11580">
                  <c:v>112.2</c:v>
                </c:pt>
                <c:pt idx="11581">
                  <c:v>112.2</c:v>
                </c:pt>
                <c:pt idx="11582">
                  <c:v>112.2</c:v>
                </c:pt>
                <c:pt idx="11583">
                  <c:v>112.2</c:v>
                </c:pt>
                <c:pt idx="11584">
                  <c:v>112.2</c:v>
                </c:pt>
                <c:pt idx="11585">
                  <c:v>112.2</c:v>
                </c:pt>
                <c:pt idx="11586">
                  <c:v>112.2</c:v>
                </c:pt>
                <c:pt idx="11587">
                  <c:v>112.1</c:v>
                </c:pt>
                <c:pt idx="11588">
                  <c:v>112.1</c:v>
                </c:pt>
                <c:pt idx="11589">
                  <c:v>112.1</c:v>
                </c:pt>
                <c:pt idx="11590">
                  <c:v>112.2</c:v>
                </c:pt>
                <c:pt idx="11591">
                  <c:v>112.2</c:v>
                </c:pt>
                <c:pt idx="11592">
                  <c:v>112.2</c:v>
                </c:pt>
                <c:pt idx="11593">
                  <c:v>112.2</c:v>
                </c:pt>
                <c:pt idx="11594">
                  <c:v>112.2</c:v>
                </c:pt>
                <c:pt idx="11595">
                  <c:v>112.2</c:v>
                </c:pt>
                <c:pt idx="11596">
                  <c:v>112.2</c:v>
                </c:pt>
                <c:pt idx="11597">
                  <c:v>112.2</c:v>
                </c:pt>
                <c:pt idx="11598">
                  <c:v>112.2</c:v>
                </c:pt>
                <c:pt idx="11599">
                  <c:v>112.2</c:v>
                </c:pt>
                <c:pt idx="11600">
                  <c:v>112.2</c:v>
                </c:pt>
                <c:pt idx="11601">
                  <c:v>112.2</c:v>
                </c:pt>
                <c:pt idx="11602">
                  <c:v>112.2</c:v>
                </c:pt>
                <c:pt idx="11603">
                  <c:v>112.2</c:v>
                </c:pt>
                <c:pt idx="11604">
                  <c:v>112.2</c:v>
                </c:pt>
                <c:pt idx="11605">
                  <c:v>112.2</c:v>
                </c:pt>
                <c:pt idx="11606">
                  <c:v>112.1</c:v>
                </c:pt>
                <c:pt idx="11607">
                  <c:v>112.1</c:v>
                </c:pt>
                <c:pt idx="11608">
                  <c:v>112.1</c:v>
                </c:pt>
                <c:pt idx="11609">
                  <c:v>112.1</c:v>
                </c:pt>
                <c:pt idx="11610">
                  <c:v>112</c:v>
                </c:pt>
                <c:pt idx="11611">
                  <c:v>112.1</c:v>
                </c:pt>
                <c:pt idx="11612">
                  <c:v>112.1</c:v>
                </c:pt>
                <c:pt idx="11613">
                  <c:v>112.1</c:v>
                </c:pt>
                <c:pt idx="11614">
                  <c:v>112.1</c:v>
                </c:pt>
                <c:pt idx="11615">
                  <c:v>112.1</c:v>
                </c:pt>
                <c:pt idx="11616">
                  <c:v>112.1</c:v>
                </c:pt>
                <c:pt idx="11617">
                  <c:v>112.1</c:v>
                </c:pt>
                <c:pt idx="11618">
                  <c:v>112.1</c:v>
                </c:pt>
                <c:pt idx="11619">
                  <c:v>112.1</c:v>
                </c:pt>
                <c:pt idx="11620">
                  <c:v>112.1</c:v>
                </c:pt>
                <c:pt idx="11621">
                  <c:v>112.2</c:v>
                </c:pt>
                <c:pt idx="11622">
                  <c:v>112.2</c:v>
                </c:pt>
                <c:pt idx="11623">
                  <c:v>112.1</c:v>
                </c:pt>
                <c:pt idx="11624">
                  <c:v>112.1</c:v>
                </c:pt>
                <c:pt idx="11625">
                  <c:v>112.1</c:v>
                </c:pt>
                <c:pt idx="11626">
                  <c:v>112.2</c:v>
                </c:pt>
                <c:pt idx="11627">
                  <c:v>112.2</c:v>
                </c:pt>
                <c:pt idx="11628">
                  <c:v>112.2</c:v>
                </c:pt>
                <c:pt idx="11629">
                  <c:v>112.2</c:v>
                </c:pt>
                <c:pt idx="11630">
                  <c:v>112.3</c:v>
                </c:pt>
                <c:pt idx="11631">
                  <c:v>112.3</c:v>
                </c:pt>
                <c:pt idx="11632">
                  <c:v>112.2</c:v>
                </c:pt>
                <c:pt idx="11633">
                  <c:v>112.2</c:v>
                </c:pt>
                <c:pt idx="11634">
                  <c:v>112.2</c:v>
                </c:pt>
                <c:pt idx="11635">
                  <c:v>112.2</c:v>
                </c:pt>
                <c:pt idx="11636">
                  <c:v>112.2</c:v>
                </c:pt>
                <c:pt idx="11637">
                  <c:v>112.2</c:v>
                </c:pt>
                <c:pt idx="11638">
                  <c:v>112.2</c:v>
                </c:pt>
                <c:pt idx="11639">
                  <c:v>112.2</c:v>
                </c:pt>
                <c:pt idx="11640">
                  <c:v>112.1</c:v>
                </c:pt>
                <c:pt idx="11641">
                  <c:v>112.1</c:v>
                </c:pt>
                <c:pt idx="11642">
                  <c:v>112.1</c:v>
                </c:pt>
                <c:pt idx="11643">
                  <c:v>112.1</c:v>
                </c:pt>
                <c:pt idx="11644">
                  <c:v>112.1</c:v>
                </c:pt>
                <c:pt idx="11645">
                  <c:v>112</c:v>
                </c:pt>
                <c:pt idx="11646">
                  <c:v>112</c:v>
                </c:pt>
                <c:pt idx="11647">
                  <c:v>112</c:v>
                </c:pt>
                <c:pt idx="11648">
                  <c:v>112</c:v>
                </c:pt>
                <c:pt idx="11649">
                  <c:v>112</c:v>
                </c:pt>
                <c:pt idx="11650">
                  <c:v>112</c:v>
                </c:pt>
                <c:pt idx="11651">
                  <c:v>112</c:v>
                </c:pt>
                <c:pt idx="11652">
                  <c:v>112</c:v>
                </c:pt>
                <c:pt idx="11653">
                  <c:v>112</c:v>
                </c:pt>
                <c:pt idx="11654">
                  <c:v>112</c:v>
                </c:pt>
                <c:pt idx="11655">
                  <c:v>112</c:v>
                </c:pt>
                <c:pt idx="11656">
                  <c:v>112</c:v>
                </c:pt>
                <c:pt idx="11657">
                  <c:v>112</c:v>
                </c:pt>
                <c:pt idx="11658">
                  <c:v>112</c:v>
                </c:pt>
                <c:pt idx="11659">
                  <c:v>112</c:v>
                </c:pt>
                <c:pt idx="11660">
                  <c:v>112</c:v>
                </c:pt>
                <c:pt idx="11661">
                  <c:v>112</c:v>
                </c:pt>
                <c:pt idx="11662">
                  <c:v>112</c:v>
                </c:pt>
                <c:pt idx="11663">
                  <c:v>112</c:v>
                </c:pt>
                <c:pt idx="11664">
                  <c:v>112</c:v>
                </c:pt>
                <c:pt idx="11665">
                  <c:v>112</c:v>
                </c:pt>
                <c:pt idx="11666">
                  <c:v>112</c:v>
                </c:pt>
                <c:pt idx="11667">
                  <c:v>112</c:v>
                </c:pt>
                <c:pt idx="11668">
                  <c:v>112</c:v>
                </c:pt>
                <c:pt idx="11669">
                  <c:v>112</c:v>
                </c:pt>
                <c:pt idx="11670">
                  <c:v>112</c:v>
                </c:pt>
                <c:pt idx="11671">
                  <c:v>112</c:v>
                </c:pt>
                <c:pt idx="11672">
                  <c:v>112</c:v>
                </c:pt>
                <c:pt idx="11673">
                  <c:v>112</c:v>
                </c:pt>
                <c:pt idx="11674">
                  <c:v>112</c:v>
                </c:pt>
                <c:pt idx="11675">
                  <c:v>112</c:v>
                </c:pt>
                <c:pt idx="11676">
                  <c:v>112</c:v>
                </c:pt>
                <c:pt idx="11677">
                  <c:v>112</c:v>
                </c:pt>
                <c:pt idx="11678">
                  <c:v>112</c:v>
                </c:pt>
                <c:pt idx="11679">
                  <c:v>112</c:v>
                </c:pt>
                <c:pt idx="11680">
                  <c:v>112</c:v>
                </c:pt>
                <c:pt idx="11681">
                  <c:v>112</c:v>
                </c:pt>
                <c:pt idx="11682">
                  <c:v>112</c:v>
                </c:pt>
                <c:pt idx="11683">
                  <c:v>112</c:v>
                </c:pt>
                <c:pt idx="11684">
                  <c:v>112</c:v>
                </c:pt>
                <c:pt idx="11685">
                  <c:v>112</c:v>
                </c:pt>
                <c:pt idx="11686">
                  <c:v>112</c:v>
                </c:pt>
                <c:pt idx="11687">
                  <c:v>112</c:v>
                </c:pt>
                <c:pt idx="11688">
                  <c:v>112</c:v>
                </c:pt>
                <c:pt idx="11689">
                  <c:v>112</c:v>
                </c:pt>
                <c:pt idx="11690">
                  <c:v>112</c:v>
                </c:pt>
                <c:pt idx="11691">
                  <c:v>112</c:v>
                </c:pt>
                <c:pt idx="11692">
                  <c:v>112</c:v>
                </c:pt>
                <c:pt idx="11693">
                  <c:v>112</c:v>
                </c:pt>
                <c:pt idx="11694">
                  <c:v>112.1</c:v>
                </c:pt>
                <c:pt idx="11695">
                  <c:v>112.1</c:v>
                </c:pt>
                <c:pt idx="11696">
                  <c:v>112.1</c:v>
                </c:pt>
                <c:pt idx="11697">
                  <c:v>112.1</c:v>
                </c:pt>
                <c:pt idx="11698">
                  <c:v>112.1</c:v>
                </c:pt>
                <c:pt idx="11699">
                  <c:v>112.1</c:v>
                </c:pt>
                <c:pt idx="11700">
                  <c:v>112.1</c:v>
                </c:pt>
                <c:pt idx="11701">
                  <c:v>112.1</c:v>
                </c:pt>
                <c:pt idx="11702">
                  <c:v>112</c:v>
                </c:pt>
                <c:pt idx="11703">
                  <c:v>112</c:v>
                </c:pt>
                <c:pt idx="11704">
                  <c:v>112</c:v>
                </c:pt>
                <c:pt idx="11705">
                  <c:v>112</c:v>
                </c:pt>
                <c:pt idx="11706">
                  <c:v>112</c:v>
                </c:pt>
                <c:pt idx="11707">
                  <c:v>112</c:v>
                </c:pt>
                <c:pt idx="11708">
                  <c:v>112.1</c:v>
                </c:pt>
                <c:pt idx="11709">
                  <c:v>112.1</c:v>
                </c:pt>
                <c:pt idx="11710">
                  <c:v>112.1</c:v>
                </c:pt>
                <c:pt idx="11711">
                  <c:v>112.1</c:v>
                </c:pt>
                <c:pt idx="11712">
                  <c:v>112.1</c:v>
                </c:pt>
                <c:pt idx="11713">
                  <c:v>112.1</c:v>
                </c:pt>
                <c:pt idx="11714">
                  <c:v>112.1</c:v>
                </c:pt>
                <c:pt idx="11715">
                  <c:v>112.1</c:v>
                </c:pt>
                <c:pt idx="11716">
                  <c:v>112</c:v>
                </c:pt>
                <c:pt idx="11717">
                  <c:v>112</c:v>
                </c:pt>
                <c:pt idx="11718">
                  <c:v>112.1</c:v>
                </c:pt>
                <c:pt idx="11719">
                  <c:v>112.1</c:v>
                </c:pt>
                <c:pt idx="11720">
                  <c:v>112.1</c:v>
                </c:pt>
                <c:pt idx="11721">
                  <c:v>112.1</c:v>
                </c:pt>
                <c:pt idx="11722">
                  <c:v>112.1</c:v>
                </c:pt>
                <c:pt idx="11723">
                  <c:v>112.1</c:v>
                </c:pt>
                <c:pt idx="11724">
                  <c:v>112.1</c:v>
                </c:pt>
                <c:pt idx="11725">
                  <c:v>112.1</c:v>
                </c:pt>
                <c:pt idx="11726">
                  <c:v>112.1</c:v>
                </c:pt>
                <c:pt idx="11727">
                  <c:v>112.1</c:v>
                </c:pt>
                <c:pt idx="11728">
                  <c:v>112.2</c:v>
                </c:pt>
                <c:pt idx="11729">
                  <c:v>112.2</c:v>
                </c:pt>
                <c:pt idx="11730">
                  <c:v>112.2</c:v>
                </c:pt>
                <c:pt idx="11731">
                  <c:v>112.3</c:v>
                </c:pt>
                <c:pt idx="11732">
                  <c:v>112.3</c:v>
                </c:pt>
                <c:pt idx="11733">
                  <c:v>112.2</c:v>
                </c:pt>
                <c:pt idx="11734">
                  <c:v>112.2</c:v>
                </c:pt>
                <c:pt idx="11735">
                  <c:v>112.2</c:v>
                </c:pt>
                <c:pt idx="11736">
                  <c:v>112.2</c:v>
                </c:pt>
                <c:pt idx="11737">
                  <c:v>112.2</c:v>
                </c:pt>
                <c:pt idx="11738">
                  <c:v>112.2</c:v>
                </c:pt>
                <c:pt idx="11739">
                  <c:v>112.2</c:v>
                </c:pt>
                <c:pt idx="11740">
                  <c:v>112.2</c:v>
                </c:pt>
                <c:pt idx="11741">
                  <c:v>112.2</c:v>
                </c:pt>
                <c:pt idx="11742">
                  <c:v>112.2</c:v>
                </c:pt>
                <c:pt idx="11743">
                  <c:v>112.2</c:v>
                </c:pt>
                <c:pt idx="11744">
                  <c:v>112.1</c:v>
                </c:pt>
                <c:pt idx="11745">
                  <c:v>112.1</c:v>
                </c:pt>
                <c:pt idx="11746">
                  <c:v>112.2</c:v>
                </c:pt>
                <c:pt idx="11747">
                  <c:v>112.1</c:v>
                </c:pt>
                <c:pt idx="11748">
                  <c:v>112.1</c:v>
                </c:pt>
                <c:pt idx="11749">
                  <c:v>112.1</c:v>
                </c:pt>
                <c:pt idx="11750">
                  <c:v>112.1</c:v>
                </c:pt>
                <c:pt idx="11751">
                  <c:v>112.1</c:v>
                </c:pt>
                <c:pt idx="11752">
                  <c:v>112.1</c:v>
                </c:pt>
                <c:pt idx="11753">
                  <c:v>112.1</c:v>
                </c:pt>
                <c:pt idx="11754">
                  <c:v>112.1</c:v>
                </c:pt>
                <c:pt idx="11755">
                  <c:v>112.1</c:v>
                </c:pt>
                <c:pt idx="11756">
                  <c:v>112.1</c:v>
                </c:pt>
                <c:pt idx="11757">
                  <c:v>112.1</c:v>
                </c:pt>
                <c:pt idx="11758">
                  <c:v>112.1</c:v>
                </c:pt>
                <c:pt idx="11759">
                  <c:v>112.1</c:v>
                </c:pt>
                <c:pt idx="11760">
                  <c:v>112.1</c:v>
                </c:pt>
                <c:pt idx="11761">
                  <c:v>112.1</c:v>
                </c:pt>
                <c:pt idx="11762">
                  <c:v>112.1</c:v>
                </c:pt>
                <c:pt idx="11763">
                  <c:v>112.1</c:v>
                </c:pt>
                <c:pt idx="11764">
                  <c:v>112.1</c:v>
                </c:pt>
                <c:pt idx="11765">
                  <c:v>112.1</c:v>
                </c:pt>
                <c:pt idx="11766">
                  <c:v>112.1</c:v>
                </c:pt>
                <c:pt idx="11767">
                  <c:v>112.1</c:v>
                </c:pt>
                <c:pt idx="11768">
                  <c:v>112.1</c:v>
                </c:pt>
                <c:pt idx="11769">
                  <c:v>112.1</c:v>
                </c:pt>
                <c:pt idx="11770">
                  <c:v>112.1</c:v>
                </c:pt>
                <c:pt idx="11771">
                  <c:v>112.1</c:v>
                </c:pt>
                <c:pt idx="11772">
                  <c:v>112.1</c:v>
                </c:pt>
                <c:pt idx="11773">
                  <c:v>112.1</c:v>
                </c:pt>
                <c:pt idx="11774">
                  <c:v>112.1</c:v>
                </c:pt>
                <c:pt idx="11775">
                  <c:v>112.2</c:v>
                </c:pt>
                <c:pt idx="11776">
                  <c:v>112.2</c:v>
                </c:pt>
                <c:pt idx="11777">
                  <c:v>112.2</c:v>
                </c:pt>
                <c:pt idx="11778">
                  <c:v>112.2</c:v>
                </c:pt>
                <c:pt idx="11779">
                  <c:v>112.1</c:v>
                </c:pt>
                <c:pt idx="11780">
                  <c:v>112.1</c:v>
                </c:pt>
                <c:pt idx="11781">
                  <c:v>112.1</c:v>
                </c:pt>
                <c:pt idx="11782">
                  <c:v>112.1</c:v>
                </c:pt>
                <c:pt idx="11783">
                  <c:v>112.1</c:v>
                </c:pt>
                <c:pt idx="11784">
                  <c:v>112.1</c:v>
                </c:pt>
                <c:pt idx="11785">
                  <c:v>112.1</c:v>
                </c:pt>
                <c:pt idx="11786">
                  <c:v>112.1</c:v>
                </c:pt>
                <c:pt idx="11787">
                  <c:v>112.1</c:v>
                </c:pt>
                <c:pt idx="11788">
                  <c:v>112.1</c:v>
                </c:pt>
                <c:pt idx="11789">
                  <c:v>112.1</c:v>
                </c:pt>
                <c:pt idx="11790">
                  <c:v>112.1</c:v>
                </c:pt>
                <c:pt idx="11791">
                  <c:v>112.1</c:v>
                </c:pt>
                <c:pt idx="11792">
                  <c:v>112.1</c:v>
                </c:pt>
                <c:pt idx="11793">
                  <c:v>112.1</c:v>
                </c:pt>
                <c:pt idx="11794">
                  <c:v>112.1</c:v>
                </c:pt>
                <c:pt idx="11795">
                  <c:v>112.1</c:v>
                </c:pt>
                <c:pt idx="11796">
                  <c:v>112.1</c:v>
                </c:pt>
                <c:pt idx="11797">
                  <c:v>112</c:v>
                </c:pt>
                <c:pt idx="11798">
                  <c:v>112</c:v>
                </c:pt>
                <c:pt idx="11799">
                  <c:v>112</c:v>
                </c:pt>
                <c:pt idx="11800">
                  <c:v>112</c:v>
                </c:pt>
                <c:pt idx="11801">
                  <c:v>112</c:v>
                </c:pt>
                <c:pt idx="11802">
                  <c:v>112</c:v>
                </c:pt>
                <c:pt idx="11803">
                  <c:v>112</c:v>
                </c:pt>
                <c:pt idx="11804">
                  <c:v>112</c:v>
                </c:pt>
                <c:pt idx="11805">
                  <c:v>112</c:v>
                </c:pt>
                <c:pt idx="11806">
                  <c:v>112</c:v>
                </c:pt>
                <c:pt idx="11807">
                  <c:v>112</c:v>
                </c:pt>
                <c:pt idx="11808">
                  <c:v>112</c:v>
                </c:pt>
                <c:pt idx="11809">
                  <c:v>112</c:v>
                </c:pt>
                <c:pt idx="11810">
                  <c:v>112</c:v>
                </c:pt>
                <c:pt idx="11811">
                  <c:v>112</c:v>
                </c:pt>
                <c:pt idx="11812">
                  <c:v>112</c:v>
                </c:pt>
                <c:pt idx="11813">
                  <c:v>112</c:v>
                </c:pt>
                <c:pt idx="11814">
                  <c:v>112</c:v>
                </c:pt>
                <c:pt idx="11815">
                  <c:v>112</c:v>
                </c:pt>
                <c:pt idx="11816">
                  <c:v>112</c:v>
                </c:pt>
                <c:pt idx="11817">
                  <c:v>112</c:v>
                </c:pt>
                <c:pt idx="11818">
                  <c:v>112</c:v>
                </c:pt>
                <c:pt idx="11819">
                  <c:v>112</c:v>
                </c:pt>
                <c:pt idx="11820">
                  <c:v>112</c:v>
                </c:pt>
                <c:pt idx="11821">
                  <c:v>112</c:v>
                </c:pt>
                <c:pt idx="11822">
                  <c:v>112</c:v>
                </c:pt>
                <c:pt idx="11823">
                  <c:v>112</c:v>
                </c:pt>
                <c:pt idx="11824">
                  <c:v>112</c:v>
                </c:pt>
                <c:pt idx="11825">
                  <c:v>112.1</c:v>
                </c:pt>
                <c:pt idx="11826">
                  <c:v>112.1</c:v>
                </c:pt>
                <c:pt idx="11827">
                  <c:v>112.1</c:v>
                </c:pt>
                <c:pt idx="11828">
                  <c:v>112.1</c:v>
                </c:pt>
                <c:pt idx="11829">
                  <c:v>112.1</c:v>
                </c:pt>
                <c:pt idx="11830">
                  <c:v>112.1</c:v>
                </c:pt>
                <c:pt idx="11831">
                  <c:v>112.1</c:v>
                </c:pt>
                <c:pt idx="11832">
                  <c:v>112.1</c:v>
                </c:pt>
                <c:pt idx="11833">
                  <c:v>112</c:v>
                </c:pt>
                <c:pt idx="11834">
                  <c:v>112.1</c:v>
                </c:pt>
                <c:pt idx="11835">
                  <c:v>112.1</c:v>
                </c:pt>
                <c:pt idx="11836">
                  <c:v>112</c:v>
                </c:pt>
                <c:pt idx="11837">
                  <c:v>112</c:v>
                </c:pt>
                <c:pt idx="11838">
                  <c:v>112</c:v>
                </c:pt>
                <c:pt idx="11839">
                  <c:v>112</c:v>
                </c:pt>
                <c:pt idx="11840">
                  <c:v>112</c:v>
                </c:pt>
                <c:pt idx="11841">
                  <c:v>112</c:v>
                </c:pt>
                <c:pt idx="11842">
                  <c:v>112</c:v>
                </c:pt>
                <c:pt idx="11843">
                  <c:v>112</c:v>
                </c:pt>
                <c:pt idx="11844">
                  <c:v>112</c:v>
                </c:pt>
                <c:pt idx="11845">
                  <c:v>112</c:v>
                </c:pt>
                <c:pt idx="11846">
                  <c:v>112</c:v>
                </c:pt>
                <c:pt idx="11847">
                  <c:v>112</c:v>
                </c:pt>
                <c:pt idx="11848">
                  <c:v>112</c:v>
                </c:pt>
                <c:pt idx="11849">
                  <c:v>112</c:v>
                </c:pt>
                <c:pt idx="11850">
                  <c:v>112</c:v>
                </c:pt>
                <c:pt idx="11851">
                  <c:v>112</c:v>
                </c:pt>
                <c:pt idx="11852">
                  <c:v>112</c:v>
                </c:pt>
                <c:pt idx="11853">
                  <c:v>112</c:v>
                </c:pt>
                <c:pt idx="11854">
                  <c:v>112.1</c:v>
                </c:pt>
                <c:pt idx="11855">
                  <c:v>112.1</c:v>
                </c:pt>
                <c:pt idx="11856">
                  <c:v>112.1</c:v>
                </c:pt>
                <c:pt idx="11857">
                  <c:v>112</c:v>
                </c:pt>
                <c:pt idx="11858">
                  <c:v>112</c:v>
                </c:pt>
                <c:pt idx="11859">
                  <c:v>112</c:v>
                </c:pt>
                <c:pt idx="11860">
                  <c:v>112</c:v>
                </c:pt>
                <c:pt idx="11861">
                  <c:v>112</c:v>
                </c:pt>
                <c:pt idx="11862">
                  <c:v>112</c:v>
                </c:pt>
                <c:pt idx="11863">
                  <c:v>112</c:v>
                </c:pt>
                <c:pt idx="11864">
                  <c:v>112</c:v>
                </c:pt>
                <c:pt idx="11865">
                  <c:v>112</c:v>
                </c:pt>
                <c:pt idx="11866">
                  <c:v>112.1</c:v>
                </c:pt>
                <c:pt idx="11867">
                  <c:v>112</c:v>
                </c:pt>
                <c:pt idx="11868">
                  <c:v>112</c:v>
                </c:pt>
                <c:pt idx="11869">
                  <c:v>112</c:v>
                </c:pt>
                <c:pt idx="11870">
                  <c:v>112</c:v>
                </c:pt>
                <c:pt idx="11871">
                  <c:v>112</c:v>
                </c:pt>
                <c:pt idx="11872">
                  <c:v>112</c:v>
                </c:pt>
                <c:pt idx="11873">
                  <c:v>112</c:v>
                </c:pt>
                <c:pt idx="11874">
                  <c:v>112</c:v>
                </c:pt>
                <c:pt idx="11875">
                  <c:v>112</c:v>
                </c:pt>
                <c:pt idx="11876">
                  <c:v>112</c:v>
                </c:pt>
                <c:pt idx="11877">
                  <c:v>112</c:v>
                </c:pt>
                <c:pt idx="11878">
                  <c:v>112</c:v>
                </c:pt>
                <c:pt idx="11879">
                  <c:v>112</c:v>
                </c:pt>
                <c:pt idx="11880">
                  <c:v>112</c:v>
                </c:pt>
                <c:pt idx="11881">
                  <c:v>112</c:v>
                </c:pt>
                <c:pt idx="11882">
                  <c:v>112</c:v>
                </c:pt>
                <c:pt idx="11883">
                  <c:v>112</c:v>
                </c:pt>
                <c:pt idx="11884">
                  <c:v>112</c:v>
                </c:pt>
                <c:pt idx="11885">
                  <c:v>112</c:v>
                </c:pt>
                <c:pt idx="11886">
                  <c:v>112.1</c:v>
                </c:pt>
                <c:pt idx="11887">
                  <c:v>112.1</c:v>
                </c:pt>
                <c:pt idx="11888">
                  <c:v>112.1</c:v>
                </c:pt>
                <c:pt idx="11889">
                  <c:v>112.1</c:v>
                </c:pt>
                <c:pt idx="11890">
                  <c:v>112.1</c:v>
                </c:pt>
                <c:pt idx="11891">
                  <c:v>112.1</c:v>
                </c:pt>
                <c:pt idx="11892">
                  <c:v>112.1</c:v>
                </c:pt>
                <c:pt idx="11893">
                  <c:v>112.1</c:v>
                </c:pt>
                <c:pt idx="11894">
                  <c:v>112.1</c:v>
                </c:pt>
                <c:pt idx="11895">
                  <c:v>112.1</c:v>
                </c:pt>
                <c:pt idx="11896">
                  <c:v>112.1</c:v>
                </c:pt>
                <c:pt idx="11897">
                  <c:v>112.1</c:v>
                </c:pt>
                <c:pt idx="11898">
                  <c:v>112.1</c:v>
                </c:pt>
                <c:pt idx="11899">
                  <c:v>112.1</c:v>
                </c:pt>
                <c:pt idx="11900">
                  <c:v>112.1</c:v>
                </c:pt>
                <c:pt idx="11901">
                  <c:v>112.1</c:v>
                </c:pt>
                <c:pt idx="11902">
                  <c:v>112.1</c:v>
                </c:pt>
                <c:pt idx="11903">
                  <c:v>112</c:v>
                </c:pt>
                <c:pt idx="11904">
                  <c:v>112</c:v>
                </c:pt>
                <c:pt idx="11905">
                  <c:v>112</c:v>
                </c:pt>
                <c:pt idx="11906">
                  <c:v>112</c:v>
                </c:pt>
                <c:pt idx="11907">
                  <c:v>112</c:v>
                </c:pt>
                <c:pt idx="11908">
                  <c:v>112</c:v>
                </c:pt>
                <c:pt idx="11909">
                  <c:v>112</c:v>
                </c:pt>
                <c:pt idx="11910">
                  <c:v>112</c:v>
                </c:pt>
                <c:pt idx="11911">
                  <c:v>112</c:v>
                </c:pt>
                <c:pt idx="11912">
                  <c:v>112</c:v>
                </c:pt>
                <c:pt idx="11913">
                  <c:v>112</c:v>
                </c:pt>
                <c:pt idx="11914">
                  <c:v>112</c:v>
                </c:pt>
                <c:pt idx="11915">
                  <c:v>112</c:v>
                </c:pt>
                <c:pt idx="11916">
                  <c:v>112</c:v>
                </c:pt>
                <c:pt idx="11917">
                  <c:v>112</c:v>
                </c:pt>
                <c:pt idx="11918">
                  <c:v>112</c:v>
                </c:pt>
                <c:pt idx="11919">
                  <c:v>112</c:v>
                </c:pt>
                <c:pt idx="11920">
                  <c:v>112</c:v>
                </c:pt>
                <c:pt idx="11921">
                  <c:v>112</c:v>
                </c:pt>
                <c:pt idx="11922">
                  <c:v>112</c:v>
                </c:pt>
                <c:pt idx="11923">
                  <c:v>112</c:v>
                </c:pt>
                <c:pt idx="11924">
                  <c:v>112</c:v>
                </c:pt>
                <c:pt idx="11925">
                  <c:v>112</c:v>
                </c:pt>
                <c:pt idx="11926">
                  <c:v>112</c:v>
                </c:pt>
                <c:pt idx="11927">
                  <c:v>112</c:v>
                </c:pt>
                <c:pt idx="11928">
                  <c:v>112</c:v>
                </c:pt>
                <c:pt idx="11929">
                  <c:v>112</c:v>
                </c:pt>
                <c:pt idx="11930">
                  <c:v>112</c:v>
                </c:pt>
                <c:pt idx="11931">
                  <c:v>112</c:v>
                </c:pt>
                <c:pt idx="11932">
                  <c:v>112</c:v>
                </c:pt>
                <c:pt idx="11933">
                  <c:v>112</c:v>
                </c:pt>
                <c:pt idx="11934">
                  <c:v>112</c:v>
                </c:pt>
                <c:pt idx="11935">
                  <c:v>112</c:v>
                </c:pt>
                <c:pt idx="11936">
                  <c:v>112</c:v>
                </c:pt>
                <c:pt idx="11937">
                  <c:v>112</c:v>
                </c:pt>
                <c:pt idx="11938">
                  <c:v>112</c:v>
                </c:pt>
                <c:pt idx="11939">
                  <c:v>112.1</c:v>
                </c:pt>
                <c:pt idx="11940">
                  <c:v>112.2</c:v>
                </c:pt>
                <c:pt idx="11941">
                  <c:v>112.2</c:v>
                </c:pt>
                <c:pt idx="11942">
                  <c:v>112.2</c:v>
                </c:pt>
                <c:pt idx="11943">
                  <c:v>112.2</c:v>
                </c:pt>
                <c:pt idx="11944">
                  <c:v>112.2</c:v>
                </c:pt>
                <c:pt idx="11945">
                  <c:v>112.2</c:v>
                </c:pt>
                <c:pt idx="11946">
                  <c:v>112.2</c:v>
                </c:pt>
                <c:pt idx="11947">
                  <c:v>112.1</c:v>
                </c:pt>
                <c:pt idx="11948">
                  <c:v>112.2</c:v>
                </c:pt>
                <c:pt idx="11949">
                  <c:v>112.1</c:v>
                </c:pt>
                <c:pt idx="11950">
                  <c:v>112.1</c:v>
                </c:pt>
                <c:pt idx="11951">
                  <c:v>112.1</c:v>
                </c:pt>
                <c:pt idx="11952">
                  <c:v>112.1</c:v>
                </c:pt>
                <c:pt idx="11953">
                  <c:v>112.1</c:v>
                </c:pt>
                <c:pt idx="11954">
                  <c:v>112.1</c:v>
                </c:pt>
                <c:pt idx="11955">
                  <c:v>112.1</c:v>
                </c:pt>
                <c:pt idx="11956">
                  <c:v>112.1</c:v>
                </c:pt>
                <c:pt idx="11957">
                  <c:v>112.1</c:v>
                </c:pt>
                <c:pt idx="11958">
                  <c:v>112.1</c:v>
                </c:pt>
                <c:pt idx="11959">
                  <c:v>112.1</c:v>
                </c:pt>
                <c:pt idx="11960">
                  <c:v>112.2</c:v>
                </c:pt>
                <c:pt idx="11961">
                  <c:v>112.2</c:v>
                </c:pt>
                <c:pt idx="11962">
                  <c:v>112.2</c:v>
                </c:pt>
                <c:pt idx="11963">
                  <c:v>112.2</c:v>
                </c:pt>
                <c:pt idx="11964">
                  <c:v>112.2</c:v>
                </c:pt>
                <c:pt idx="11965">
                  <c:v>112.1</c:v>
                </c:pt>
                <c:pt idx="11966">
                  <c:v>112.1</c:v>
                </c:pt>
                <c:pt idx="11967">
                  <c:v>112.1</c:v>
                </c:pt>
                <c:pt idx="11968">
                  <c:v>112.1</c:v>
                </c:pt>
                <c:pt idx="11969">
                  <c:v>112.1</c:v>
                </c:pt>
                <c:pt idx="11970">
                  <c:v>112.1</c:v>
                </c:pt>
                <c:pt idx="11971">
                  <c:v>112.1</c:v>
                </c:pt>
                <c:pt idx="11972">
                  <c:v>112.1</c:v>
                </c:pt>
                <c:pt idx="11973">
                  <c:v>112.1</c:v>
                </c:pt>
                <c:pt idx="11974">
                  <c:v>112.1</c:v>
                </c:pt>
                <c:pt idx="11975">
                  <c:v>112.1</c:v>
                </c:pt>
                <c:pt idx="11976">
                  <c:v>112.1</c:v>
                </c:pt>
                <c:pt idx="11977">
                  <c:v>112.1</c:v>
                </c:pt>
                <c:pt idx="11978">
                  <c:v>112.1</c:v>
                </c:pt>
                <c:pt idx="11979">
                  <c:v>112.1</c:v>
                </c:pt>
                <c:pt idx="11980">
                  <c:v>112.2</c:v>
                </c:pt>
                <c:pt idx="11981">
                  <c:v>112.2</c:v>
                </c:pt>
                <c:pt idx="11982">
                  <c:v>112.2</c:v>
                </c:pt>
                <c:pt idx="11983">
                  <c:v>112.2</c:v>
                </c:pt>
                <c:pt idx="11984">
                  <c:v>112.2</c:v>
                </c:pt>
                <c:pt idx="11985">
                  <c:v>112.3</c:v>
                </c:pt>
                <c:pt idx="11986">
                  <c:v>112.3</c:v>
                </c:pt>
                <c:pt idx="11987">
                  <c:v>112.3</c:v>
                </c:pt>
                <c:pt idx="11988">
                  <c:v>112.3</c:v>
                </c:pt>
                <c:pt idx="11989">
                  <c:v>112.3</c:v>
                </c:pt>
                <c:pt idx="11990">
                  <c:v>112.3</c:v>
                </c:pt>
                <c:pt idx="11991">
                  <c:v>112.3</c:v>
                </c:pt>
                <c:pt idx="11992">
                  <c:v>112.3</c:v>
                </c:pt>
                <c:pt idx="11993">
                  <c:v>112.3</c:v>
                </c:pt>
                <c:pt idx="11994">
                  <c:v>112.3</c:v>
                </c:pt>
                <c:pt idx="11995">
                  <c:v>112.2</c:v>
                </c:pt>
                <c:pt idx="11996">
                  <c:v>112.2</c:v>
                </c:pt>
                <c:pt idx="11997">
                  <c:v>112.2</c:v>
                </c:pt>
                <c:pt idx="11998">
                  <c:v>112.2</c:v>
                </c:pt>
                <c:pt idx="11999">
                  <c:v>112.2</c:v>
                </c:pt>
                <c:pt idx="12000">
                  <c:v>112.2</c:v>
                </c:pt>
                <c:pt idx="12001">
                  <c:v>112.2</c:v>
                </c:pt>
                <c:pt idx="12002">
                  <c:v>112.2</c:v>
                </c:pt>
                <c:pt idx="12003">
                  <c:v>112.2</c:v>
                </c:pt>
                <c:pt idx="12004">
                  <c:v>112.2</c:v>
                </c:pt>
                <c:pt idx="12005">
                  <c:v>112.2</c:v>
                </c:pt>
                <c:pt idx="12006">
                  <c:v>112.2</c:v>
                </c:pt>
                <c:pt idx="12007">
                  <c:v>112.2</c:v>
                </c:pt>
                <c:pt idx="12008">
                  <c:v>112.2</c:v>
                </c:pt>
                <c:pt idx="12009">
                  <c:v>112.2</c:v>
                </c:pt>
                <c:pt idx="12010">
                  <c:v>112.1</c:v>
                </c:pt>
                <c:pt idx="12011">
                  <c:v>112.1</c:v>
                </c:pt>
                <c:pt idx="12012">
                  <c:v>112.1</c:v>
                </c:pt>
                <c:pt idx="12013">
                  <c:v>112.1</c:v>
                </c:pt>
                <c:pt idx="12014">
                  <c:v>112.2</c:v>
                </c:pt>
                <c:pt idx="12015">
                  <c:v>112.1</c:v>
                </c:pt>
                <c:pt idx="12016">
                  <c:v>112.1</c:v>
                </c:pt>
                <c:pt idx="12017">
                  <c:v>112.1</c:v>
                </c:pt>
                <c:pt idx="12018">
                  <c:v>112.1</c:v>
                </c:pt>
                <c:pt idx="12019">
                  <c:v>112.1</c:v>
                </c:pt>
                <c:pt idx="12020">
                  <c:v>112.1</c:v>
                </c:pt>
                <c:pt idx="12021">
                  <c:v>112.1</c:v>
                </c:pt>
                <c:pt idx="12022">
                  <c:v>112.1</c:v>
                </c:pt>
                <c:pt idx="12023">
                  <c:v>112.2</c:v>
                </c:pt>
                <c:pt idx="12024">
                  <c:v>112.2</c:v>
                </c:pt>
                <c:pt idx="12025">
                  <c:v>112.1</c:v>
                </c:pt>
                <c:pt idx="12026">
                  <c:v>112.1</c:v>
                </c:pt>
                <c:pt idx="12027">
                  <c:v>112.1</c:v>
                </c:pt>
                <c:pt idx="12028">
                  <c:v>112.1</c:v>
                </c:pt>
                <c:pt idx="12029">
                  <c:v>112.1</c:v>
                </c:pt>
                <c:pt idx="12030">
                  <c:v>112.1</c:v>
                </c:pt>
                <c:pt idx="12031">
                  <c:v>112.2</c:v>
                </c:pt>
                <c:pt idx="12032">
                  <c:v>112.2</c:v>
                </c:pt>
                <c:pt idx="12033">
                  <c:v>112.2</c:v>
                </c:pt>
                <c:pt idx="12034">
                  <c:v>112.2</c:v>
                </c:pt>
                <c:pt idx="12035">
                  <c:v>112.2</c:v>
                </c:pt>
                <c:pt idx="12036">
                  <c:v>112.2</c:v>
                </c:pt>
                <c:pt idx="12037">
                  <c:v>112.2</c:v>
                </c:pt>
                <c:pt idx="12038">
                  <c:v>112.2</c:v>
                </c:pt>
                <c:pt idx="12039">
                  <c:v>112.2</c:v>
                </c:pt>
                <c:pt idx="12040">
                  <c:v>112.2</c:v>
                </c:pt>
                <c:pt idx="12041">
                  <c:v>112.2</c:v>
                </c:pt>
                <c:pt idx="12042">
                  <c:v>112.2</c:v>
                </c:pt>
                <c:pt idx="12043">
                  <c:v>112.2</c:v>
                </c:pt>
                <c:pt idx="12044">
                  <c:v>112.1</c:v>
                </c:pt>
                <c:pt idx="12045">
                  <c:v>112.2</c:v>
                </c:pt>
                <c:pt idx="12046">
                  <c:v>112.2</c:v>
                </c:pt>
                <c:pt idx="12047">
                  <c:v>112.2</c:v>
                </c:pt>
                <c:pt idx="12048">
                  <c:v>112.1</c:v>
                </c:pt>
                <c:pt idx="12049">
                  <c:v>112.1</c:v>
                </c:pt>
                <c:pt idx="12050">
                  <c:v>112.1</c:v>
                </c:pt>
                <c:pt idx="12051">
                  <c:v>112.1</c:v>
                </c:pt>
                <c:pt idx="12052">
                  <c:v>112.1</c:v>
                </c:pt>
                <c:pt idx="12053">
                  <c:v>112.2</c:v>
                </c:pt>
                <c:pt idx="12054">
                  <c:v>112.2</c:v>
                </c:pt>
                <c:pt idx="12055">
                  <c:v>112.2</c:v>
                </c:pt>
                <c:pt idx="12056">
                  <c:v>112.2</c:v>
                </c:pt>
                <c:pt idx="12057">
                  <c:v>112.2</c:v>
                </c:pt>
                <c:pt idx="12058">
                  <c:v>112.2</c:v>
                </c:pt>
                <c:pt idx="12059">
                  <c:v>112.2</c:v>
                </c:pt>
                <c:pt idx="12060">
                  <c:v>112.1</c:v>
                </c:pt>
                <c:pt idx="12061">
                  <c:v>112.1</c:v>
                </c:pt>
                <c:pt idx="12062">
                  <c:v>112.1</c:v>
                </c:pt>
                <c:pt idx="12063">
                  <c:v>112.1</c:v>
                </c:pt>
                <c:pt idx="12064">
                  <c:v>112.1</c:v>
                </c:pt>
                <c:pt idx="12065">
                  <c:v>112.1</c:v>
                </c:pt>
                <c:pt idx="12066">
                  <c:v>112.1</c:v>
                </c:pt>
                <c:pt idx="12067">
                  <c:v>112.1</c:v>
                </c:pt>
                <c:pt idx="12068">
                  <c:v>112.2</c:v>
                </c:pt>
                <c:pt idx="12069">
                  <c:v>112.2</c:v>
                </c:pt>
                <c:pt idx="12070">
                  <c:v>112.2</c:v>
                </c:pt>
                <c:pt idx="12071">
                  <c:v>112.2</c:v>
                </c:pt>
                <c:pt idx="12072">
                  <c:v>112.2</c:v>
                </c:pt>
                <c:pt idx="12073">
                  <c:v>112.2</c:v>
                </c:pt>
                <c:pt idx="12074">
                  <c:v>112.2</c:v>
                </c:pt>
                <c:pt idx="12075">
                  <c:v>112.2</c:v>
                </c:pt>
                <c:pt idx="12076">
                  <c:v>112.2</c:v>
                </c:pt>
                <c:pt idx="12077">
                  <c:v>112.2</c:v>
                </c:pt>
                <c:pt idx="12078">
                  <c:v>112.2</c:v>
                </c:pt>
                <c:pt idx="12079">
                  <c:v>112.2</c:v>
                </c:pt>
                <c:pt idx="12080">
                  <c:v>112.2</c:v>
                </c:pt>
                <c:pt idx="12081">
                  <c:v>112.2</c:v>
                </c:pt>
                <c:pt idx="12082">
                  <c:v>112.2</c:v>
                </c:pt>
                <c:pt idx="12083">
                  <c:v>112.2</c:v>
                </c:pt>
                <c:pt idx="12084">
                  <c:v>112.2</c:v>
                </c:pt>
                <c:pt idx="12085">
                  <c:v>112.2</c:v>
                </c:pt>
                <c:pt idx="12086">
                  <c:v>112.2</c:v>
                </c:pt>
                <c:pt idx="12087">
                  <c:v>112.2</c:v>
                </c:pt>
                <c:pt idx="12088">
                  <c:v>112.1</c:v>
                </c:pt>
                <c:pt idx="12089">
                  <c:v>112.1</c:v>
                </c:pt>
                <c:pt idx="12090">
                  <c:v>112.1</c:v>
                </c:pt>
                <c:pt idx="12091">
                  <c:v>112.1</c:v>
                </c:pt>
                <c:pt idx="12092">
                  <c:v>112.1</c:v>
                </c:pt>
                <c:pt idx="12093">
                  <c:v>112.1</c:v>
                </c:pt>
                <c:pt idx="12094">
                  <c:v>112.1</c:v>
                </c:pt>
                <c:pt idx="12095">
                  <c:v>112.1</c:v>
                </c:pt>
                <c:pt idx="12096">
                  <c:v>112.1</c:v>
                </c:pt>
                <c:pt idx="12097">
                  <c:v>112.1</c:v>
                </c:pt>
                <c:pt idx="12098">
                  <c:v>112.1</c:v>
                </c:pt>
                <c:pt idx="12099">
                  <c:v>112.2</c:v>
                </c:pt>
                <c:pt idx="12100">
                  <c:v>112.2</c:v>
                </c:pt>
                <c:pt idx="12101">
                  <c:v>112.2</c:v>
                </c:pt>
                <c:pt idx="12102">
                  <c:v>112.2</c:v>
                </c:pt>
                <c:pt idx="12103">
                  <c:v>112.2</c:v>
                </c:pt>
                <c:pt idx="12104">
                  <c:v>112.2</c:v>
                </c:pt>
                <c:pt idx="12105">
                  <c:v>112.2</c:v>
                </c:pt>
                <c:pt idx="12106">
                  <c:v>112.2</c:v>
                </c:pt>
                <c:pt idx="12107">
                  <c:v>112.2</c:v>
                </c:pt>
                <c:pt idx="12108">
                  <c:v>112.2</c:v>
                </c:pt>
                <c:pt idx="12109">
                  <c:v>112.2</c:v>
                </c:pt>
                <c:pt idx="12110">
                  <c:v>112.2</c:v>
                </c:pt>
                <c:pt idx="12111">
                  <c:v>112.2</c:v>
                </c:pt>
                <c:pt idx="12112">
                  <c:v>112.2</c:v>
                </c:pt>
                <c:pt idx="12113">
                  <c:v>112.2</c:v>
                </c:pt>
                <c:pt idx="12114">
                  <c:v>112.2</c:v>
                </c:pt>
                <c:pt idx="12115">
                  <c:v>112.2</c:v>
                </c:pt>
                <c:pt idx="12116">
                  <c:v>112.2</c:v>
                </c:pt>
                <c:pt idx="12117">
                  <c:v>112.2</c:v>
                </c:pt>
                <c:pt idx="12118">
                  <c:v>112.2</c:v>
                </c:pt>
                <c:pt idx="12119">
                  <c:v>112.2</c:v>
                </c:pt>
                <c:pt idx="12120">
                  <c:v>112.2</c:v>
                </c:pt>
                <c:pt idx="12121">
                  <c:v>112.2</c:v>
                </c:pt>
                <c:pt idx="12122">
                  <c:v>112.2</c:v>
                </c:pt>
                <c:pt idx="12123">
                  <c:v>112.2</c:v>
                </c:pt>
                <c:pt idx="12124">
                  <c:v>112.1</c:v>
                </c:pt>
                <c:pt idx="12125">
                  <c:v>112.2</c:v>
                </c:pt>
                <c:pt idx="12126">
                  <c:v>112.2</c:v>
                </c:pt>
                <c:pt idx="12127">
                  <c:v>112.2</c:v>
                </c:pt>
                <c:pt idx="12128">
                  <c:v>112.2</c:v>
                </c:pt>
                <c:pt idx="12129">
                  <c:v>112.2</c:v>
                </c:pt>
                <c:pt idx="12130">
                  <c:v>112.2</c:v>
                </c:pt>
                <c:pt idx="12131">
                  <c:v>112.2</c:v>
                </c:pt>
                <c:pt idx="12132">
                  <c:v>112.2</c:v>
                </c:pt>
                <c:pt idx="12133">
                  <c:v>112.2</c:v>
                </c:pt>
                <c:pt idx="12134">
                  <c:v>112.2</c:v>
                </c:pt>
                <c:pt idx="12135">
                  <c:v>112.2</c:v>
                </c:pt>
                <c:pt idx="12136">
                  <c:v>112.2</c:v>
                </c:pt>
                <c:pt idx="12137">
                  <c:v>112.2</c:v>
                </c:pt>
                <c:pt idx="12138">
                  <c:v>112.2</c:v>
                </c:pt>
                <c:pt idx="12139">
                  <c:v>112.2</c:v>
                </c:pt>
                <c:pt idx="12140">
                  <c:v>112.2</c:v>
                </c:pt>
                <c:pt idx="12141">
                  <c:v>112.2</c:v>
                </c:pt>
                <c:pt idx="12142">
                  <c:v>112.2</c:v>
                </c:pt>
                <c:pt idx="12143">
                  <c:v>112.2</c:v>
                </c:pt>
                <c:pt idx="12144">
                  <c:v>112.2</c:v>
                </c:pt>
                <c:pt idx="12145">
                  <c:v>112.2</c:v>
                </c:pt>
                <c:pt idx="12146">
                  <c:v>112.2</c:v>
                </c:pt>
                <c:pt idx="12147">
                  <c:v>112.2</c:v>
                </c:pt>
                <c:pt idx="12148">
                  <c:v>112.2</c:v>
                </c:pt>
                <c:pt idx="12149">
                  <c:v>112.1</c:v>
                </c:pt>
                <c:pt idx="12150">
                  <c:v>112.1</c:v>
                </c:pt>
                <c:pt idx="12151">
                  <c:v>112.1</c:v>
                </c:pt>
                <c:pt idx="12152">
                  <c:v>112.1</c:v>
                </c:pt>
                <c:pt idx="12153">
                  <c:v>112.1</c:v>
                </c:pt>
                <c:pt idx="12154">
                  <c:v>112.1</c:v>
                </c:pt>
                <c:pt idx="12155">
                  <c:v>112.1</c:v>
                </c:pt>
                <c:pt idx="12156">
                  <c:v>112.2</c:v>
                </c:pt>
                <c:pt idx="12157">
                  <c:v>112.2</c:v>
                </c:pt>
                <c:pt idx="12158">
                  <c:v>112.3</c:v>
                </c:pt>
                <c:pt idx="12159">
                  <c:v>112.3</c:v>
                </c:pt>
                <c:pt idx="12160">
                  <c:v>112.3</c:v>
                </c:pt>
                <c:pt idx="12161">
                  <c:v>112.2</c:v>
                </c:pt>
                <c:pt idx="12162">
                  <c:v>112.2</c:v>
                </c:pt>
                <c:pt idx="12163">
                  <c:v>112.2</c:v>
                </c:pt>
                <c:pt idx="12164">
                  <c:v>112.2</c:v>
                </c:pt>
                <c:pt idx="12165">
                  <c:v>112.2</c:v>
                </c:pt>
                <c:pt idx="12166">
                  <c:v>112.2</c:v>
                </c:pt>
                <c:pt idx="12167">
                  <c:v>112.3</c:v>
                </c:pt>
                <c:pt idx="12168">
                  <c:v>112.3</c:v>
                </c:pt>
                <c:pt idx="12169">
                  <c:v>112.2</c:v>
                </c:pt>
                <c:pt idx="12170">
                  <c:v>112.3</c:v>
                </c:pt>
                <c:pt idx="12171">
                  <c:v>112.3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157-484F-BBCF-E6E94E7C1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45455279"/>
        <c:axId val="1845415823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Sheet1!$B$2:$B$12173</c:f>
              <c:numCache>
                <c:formatCode>General</c:formatCode>
                <c:ptCount val="12172"/>
                <c:pt idx="0">
                  <c:v>2.2406199999999998</c:v>
                </c:pt>
                <c:pt idx="1">
                  <c:v>4.6652040000000001</c:v>
                </c:pt>
                <c:pt idx="2">
                  <c:v>7.111891</c:v>
                </c:pt>
                <c:pt idx="3">
                  <c:v>9.5688390000000005</c:v>
                </c:pt>
                <c:pt idx="4">
                  <c:v>12.024314</c:v>
                </c:pt>
                <c:pt idx="5">
                  <c:v>14.47866</c:v>
                </c:pt>
                <c:pt idx="6">
                  <c:v>16.938614000000001</c:v>
                </c:pt>
                <c:pt idx="7">
                  <c:v>19.396000000000001</c:v>
                </c:pt>
                <c:pt idx="8">
                  <c:v>21.849944000000001</c:v>
                </c:pt>
                <c:pt idx="9">
                  <c:v>24.308125</c:v>
                </c:pt>
                <c:pt idx="10">
                  <c:v>26.751062999999998</c:v>
                </c:pt>
                <c:pt idx="11">
                  <c:v>29.205653000000002</c:v>
                </c:pt>
                <c:pt idx="12">
                  <c:v>31.654572000000002</c:v>
                </c:pt>
                <c:pt idx="13">
                  <c:v>34.10812</c:v>
                </c:pt>
                <c:pt idx="14">
                  <c:v>36.573166000000001</c:v>
                </c:pt>
                <c:pt idx="15">
                  <c:v>39.023724999999999</c:v>
                </c:pt>
                <c:pt idx="16">
                  <c:v>41.466968999999999</c:v>
                </c:pt>
                <c:pt idx="17">
                  <c:v>43.919390999999997</c:v>
                </c:pt>
                <c:pt idx="18">
                  <c:v>46.353848999999997</c:v>
                </c:pt>
                <c:pt idx="19">
                  <c:v>48.813580000000002</c:v>
                </c:pt>
                <c:pt idx="20">
                  <c:v>51.268580999999998</c:v>
                </c:pt>
                <c:pt idx="21">
                  <c:v>53.731189000000001</c:v>
                </c:pt>
                <c:pt idx="22">
                  <c:v>56.166418</c:v>
                </c:pt>
                <c:pt idx="23">
                  <c:v>58.621536999999996</c:v>
                </c:pt>
                <c:pt idx="24">
                  <c:v>61.060105999999998</c:v>
                </c:pt>
                <c:pt idx="25">
                  <c:v>63.522531999999998</c:v>
                </c:pt>
                <c:pt idx="26">
                  <c:v>65.978190999999995</c:v>
                </c:pt>
                <c:pt idx="27">
                  <c:v>68.433058000000003</c:v>
                </c:pt>
                <c:pt idx="28">
                  <c:v>70.863234000000006</c:v>
                </c:pt>
                <c:pt idx="29">
                  <c:v>73.311436999999998</c:v>
                </c:pt>
                <c:pt idx="30">
                  <c:v>75.759873999999996</c:v>
                </c:pt>
                <c:pt idx="31">
                  <c:v>78.223930999999993</c:v>
                </c:pt>
                <c:pt idx="32">
                  <c:v>80.671271000000004</c:v>
                </c:pt>
                <c:pt idx="33">
                  <c:v>83.136939999999996</c:v>
                </c:pt>
                <c:pt idx="34">
                  <c:v>85.587754000000004</c:v>
                </c:pt>
                <c:pt idx="35">
                  <c:v>88.055558000000005</c:v>
                </c:pt>
                <c:pt idx="36">
                  <c:v>90.510919000000001</c:v>
                </c:pt>
                <c:pt idx="37">
                  <c:v>92.953070999999994</c:v>
                </c:pt>
                <c:pt idx="38">
                  <c:v>95.412711999999999</c:v>
                </c:pt>
                <c:pt idx="39">
                  <c:v>97.859661000000003</c:v>
                </c:pt>
                <c:pt idx="40">
                  <c:v>100.315206</c:v>
                </c:pt>
                <c:pt idx="41">
                  <c:v>102.77716700000001</c:v>
                </c:pt>
                <c:pt idx="42">
                  <c:v>105.231386</c:v>
                </c:pt>
                <c:pt idx="43">
                  <c:v>107.68578599999999</c:v>
                </c:pt>
                <c:pt idx="44">
                  <c:v>110.143348</c:v>
                </c:pt>
                <c:pt idx="45">
                  <c:v>112.589203</c:v>
                </c:pt>
                <c:pt idx="46">
                  <c:v>115.049604</c:v>
                </c:pt>
                <c:pt idx="47">
                  <c:v>117.50317800000001</c:v>
                </c:pt>
                <c:pt idx="48">
                  <c:v>119.963852</c:v>
                </c:pt>
                <c:pt idx="49">
                  <c:v>122.419769</c:v>
                </c:pt>
                <c:pt idx="50">
                  <c:v>124.868404</c:v>
                </c:pt>
                <c:pt idx="51">
                  <c:v>127.320579</c:v>
                </c:pt>
                <c:pt idx="52">
                  <c:v>129.781125</c:v>
                </c:pt>
                <c:pt idx="53">
                  <c:v>132.23313099999999</c:v>
                </c:pt>
                <c:pt idx="54">
                  <c:v>134.68335999999999</c:v>
                </c:pt>
                <c:pt idx="55">
                  <c:v>137.13614100000001</c:v>
                </c:pt>
                <c:pt idx="56">
                  <c:v>139.596271</c:v>
                </c:pt>
                <c:pt idx="57">
                  <c:v>142.04621</c:v>
                </c:pt>
                <c:pt idx="58">
                  <c:v>144.50964999999999</c:v>
                </c:pt>
                <c:pt idx="59">
                  <c:v>146.95544100000001</c:v>
                </c:pt>
                <c:pt idx="60">
                  <c:v>149.41271699999999</c:v>
                </c:pt>
                <c:pt idx="61">
                  <c:v>151.877724</c:v>
                </c:pt>
                <c:pt idx="62">
                  <c:v>154.325624</c:v>
                </c:pt>
                <c:pt idx="63">
                  <c:v>156.78274400000001</c:v>
                </c:pt>
                <c:pt idx="64">
                  <c:v>159.23973899999999</c:v>
                </c:pt>
                <c:pt idx="65">
                  <c:v>161.69283899999999</c:v>
                </c:pt>
                <c:pt idx="66">
                  <c:v>164.15701799999999</c:v>
                </c:pt>
                <c:pt idx="67">
                  <c:v>166.61112</c:v>
                </c:pt>
                <c:pt idx="68">
                  <c:v>169.060046</c:v>
                </c:pt>
                <c:pt idx="69">
                  <c:v>171.52061399999999</c:v>
                </c:pt>
                <c:pt idx="70">
                  <c:v>173.96364500000001</c:v>
                </c:pt>
                <c:pt idx="71">
                  <c:v>176.41892000000001</c:v>
                </c:pt>
                <c:pt idx="72">
                  <c:v>178.871568</c:v>
                </c:pt>
                <c:pt idx="73">
                  <c:v>181.32135700000001</c:v>
                </c:pt>
                <c:pt idx="74">
                  <c:v>183.77555699999999</c:v>
                </c:pt>
                <c:pt idx="75">
                  <c:v>186.23602500000001</c:v>
                </c:pt>
                <c:pt idx="76">
                  <c:v>188.68713700000001</c:v>
                </c:pt>
                <c:pt idx="77">
                  <c:v>191.14265</c:v>
                </c:pt>
                <c:pt idx="78">
                  <c:v>193.60266799999999</c:v>
                </c:pt>
                <c:pt idx="79">
                  <c:v>196.04986</c:v>
                </c:pt>
                <c:pt idx="80">
                  <c:v>198.50567000000001</c:v>
                </c:pt>
                <c:pt idx="81">
                  <c:v>200.96410499999999</c:v>
                </c:pt>
                <c:pt idx="82">
                  <c:v>203.415796</c:v>
                </c:pt>
                <c:pt idx="83">
                  <c:v>205.86643100000001</c:v>
                </c:pt>
                <c:pt idx="84">
                  <c:v>208.32891100000001</c:v>
                </c:pt>
                <c:pt idx="85">
                  <c:v>210.78068999999999</c:v>
                </c:pt>
                <c:pt idx="86">
                  <c:v>213.24191400000001</c:v>
                </c:pt>
                <c:pt idx="87">
                  <c:v>215.695154</c:v>
                </c:pt>
                <c:pt idx="88">
                  <c:v>218.153007</c:v>
                </c:pt>
                <c:pt idx="89">
                  <c:v>220.60013799999999</c:v>
                </c:pt>
                <c:pt idx="90">
                  <c:v>223.057277</c:v>
                </c:pt>
                <c:pt idx="91">
                  <c:v>225.51543699999999</c:v>
                </c:pt>
                <c:pt idx="92">
                  <c:v>227.96823699999999</c:v>
                </c:pt>
                <c:pt idx="93">
                  <c:v>230.42007100000001</c:v>
                </c:pt>
                <c:pt idx="94">
                  <c:v>232.878017</c:v>
                </c:pt>
                <c:pt idx="95">
                  <c:v>235.33735899999999</c:v>
                </c:pt>
                <c:pt idx="96">
                  <c:v>237.792227</c:v>
                </c:pt>
                <c:pt idx="97">
                  <c:v>240.230737</c:v>
                </c:pt>
                <c:pt idx="98">
                  <c:v>242.683134</c:v>
                </c:pt>
                <c:pt idx="99">
                  <c:v>245.13818499999999</c:v>
                </c:pt>
                <c:pt idx="100">
                  <c:v>247.59464500000001</c:v>
                </c:pt>
                <c:pt idx="101">
                  <c:v>250.04475500000001</c:v>
                </c:pt>
                <c:pt idx="102">
                  <c:v>252.50378699999999</c:v>
                </c:pt>
                <c:pt idx="103">
                  <c:v>254.95718600000001</c:v>
                </c:pt>
                <c:pt idx="104">
                  <c:v>257.41560399999997</c:v>
                </c:pt>
                <c:pt idx="105">
                  <c:v>259.87124799999998</c:v>
                </c:pt>
                <c:pt idx="106">
                  <c:v>262.32989700000002</c:v>
                </c:pt>
                <c:pt idx="107">
                  <c:v>264.78178400000002</c:v>
                </c:pt>
                <c:pt idx="108">
                  <c:v>267.23036999999999</c:v>
                </c:pt>
                <c:pt idx="109">
                  <c:v>269.71276899999998</c:v>
                </c:pt>
                <c:pt idx="110">
                  <c:v>272.16132599999997</c:v>
                </c:pt>
                <c:pt idx="111">
                  <c:v>274.61488600000001</c:v>
                </c:pt>
                <c:pt idx="112">
                  <c:v>277.05363899999998</c:v>
                </c:pt>
                <c:pt idx="113">
                  <c:v>279.515601</c:v>
                </c:pt>
                <c:pt idx="114">
                  <c:v>281.963931</c:v>
                </c:pt>
                <c:pt idx="115">
                  <c:v>284.42866500000002</c:v>
                </c:pt>
                <c:pt idx="116">
                  <c:v>286.88068600000003</c:v>
                </c:pt>
                <c:pt idx="117">
                  <c:v>289.34371800000002</c:v>
                </c:pt>
                <c:pt idx="118">
                  <c:v>291.79703999999998</c:v>
                </c:pt>
                <c:pt idx="119">
                  <c:v>294.25540999999998</c:v>
                </c:pt>
                <c:pt idx="120">
                  <c:v>296.71036700000002</c:v>
                </c:pt>
                <c:pt idx="121">
                  <c:v>299.16335800000002</c:v>
                </c:pt>
                <c:pt idx="122">
                  <c:v>301.60821399999998</c:v>
                </c:pt>
                <c:pt idx="123">
                  <c:v>304.06482099999999</c:v>
                </c:pt>
                <c:pt idx="124">
                  <c:v>306.51892299999997</c:v>
                </c:pt>
                <c:pt idx="125">
                  <c:v>308.96755400000001</c:v>
                </c:pt>
                <c:pt idx="126">
                  <c:v>311.42231800000002</c:v>
                </c:pt>
                <c:pt idx="127">
                  <c:v>313.876172</c:v>
                </c:pt>
                <c:pt idx="128">
                  <c:v>316.33159799999999</c:v>
                </c:pt>
                <c:pt idx="129">
                  <c:v>318.78135600000002</c:v>
                </c:pt>
                <c:pt idx="130">
                  <c:v>321.245879</c:v>
                </c:pt>
                <c:pt idx="131">
                  <c:v>323.695064</c:v>
                </c:pt>
                <c:pt idx="132">
                  <c:v>326.15289000000001</c:v>
                </c:pt>
                <c:pt idx="133">
                  <c:v>328.62892799999997</c:v>
                </c:pt>
                <c:pt idx="134">
                  <c:v>331.08560899999998</c:v>
                </c:pt>
                <c:pt idx="135">
                  <c:v>333.54139099999998</c:v>
                </c:pt>
                <c:pt idx="136">
                  <c:v>335.98511200000002</c:v>
                </c:pt>
                <c:pt idx="137">
                  <c:v>338.44417700000002</c:v>
                </c:pt>
                <c:pt idx="138">
                  <c:v>340.89968399999998</c:v>
                </c:pt>
                <c:pt idx="139">
                  <c:v>343.35908799999999</c:v>
                </c:pt>
                <c:pt idx="140">
                  <c:v>345.81501100000003</c:v>
                </c:pt>
                <c:pt idx="141">
                  <c:v>348.27201200000002</c:v>
                </c:pt>
                <c:pt idx="142">
                  <c:v>350.723769</c:v>
                </c:pt>
                <c:pt idx="143">
                  <c:v>353.18129499999998</c:v>
                </c:pt>
                <c:pt idx="144">
                  <c:v>355.63368300000002</c:v>
                </c:pt>
                <c:pt idx="145">
                  <c:v>358.08631100000002</c:v>
                </c:pt>
                <c:pt idx="146">
                  <c:v>360.54560099999998</c:v>
                </c:pt>
                <c:pt idx="147">
                  <c:v>363.00688300000002</c:v>
                </c:pt>
                <c:pt idx="148">
                  <c:v>365.452361</c:v>
                </c:pt>
                <c:pt idx="149">
                  <c:v>367.91305</c:v>
                </c:pt>
                <c:pt idx="150">
                  <c:v>370.36137500000001</c:v>
                </c:pt>
                <c:pt idx="151">
                  <c:v>372.82030400000002</c:v>
                </c:pt>
                <c:pt idx="152">
                  <c:v>375.27389799999997</c:v>
                </c:pt>
                <c:pt idx="153">
                  <c:v>377.73064399999998</c:v>
                </c:pt>
                <c:pt idx="154">
                  <c:v>380.17835500000001</c:v>
                </c:pt>
                <c:pt idx="155">
                  <c:v>382.61701799999997</c:v>
                </c:pt>
                <c:pt idx="156">
                  <c:v>385.06969299999997</c:v>
                </c:pt>
                <c:pt idx="157">
                  <c:v>387.53394400000002</c:v>
                </c:pt>
                <c:pt idx="158">
                  <c:v>389.98626100000001</c:v>
                </c:pt>
                <c:pt idx="159">
                  <c:v>392.437949</c:v>
                </c:pt>
                <c:pt idx="160">
                  <c:v>394.88993199999999</c:v>
                </c:pt>
                <c:pt idx="161">
                  <c:v>397.34930500000002</c:v>
                </c:pt>
                <c:pt idx="162">
                  <c:v>399.80536699999999</c:v>
                </c:pt>
                <c:pt idx="163">
                  <c:v>402.25977999999998</c:v>
                </c:pt>
                <c:pt idx="164">
                  <c:v>404.71378900000002</c:v>
                </c:pt>
                <c:pt idx="165">
                  <c:v>407.170186</c:v>
                </c:pt>
                <c:pt idx="166">
                  <c:v>409.62886900000001</c:v>
                </c:pt>
                <c:pt idx="167">
                  <c:v>412.08039200000002</c:v>
                </c:pt>
                <c:pt idx="168">
                  <c:v>414.53725900000001</c:v>
                </c:pt>
                <c:pt idx="169">
                  <c:v>416.98655200000002</c:v>
                </c:pt>
                <c:pt idx="170">
                  <c:v>419.44858099999999</c:v>
                </c:pt>
                <c:pt idx="171">
                  <c:v>421.89889599999998</c:v>
                </c:pt>
                <c:pt idx="172">
                  <c:v>424.35113999999999</c:v>
                </c:pt>
                <c:pt idx="173">
                  <c:v>426.80777</c:v>
                </c:pt>
                <c:pt idx="174">
                  <c:v>429.26268700000003</c:v>
                </c:pt>
                <c:pt idx="175">
                  <c:v>431.714428</c:v>
                </c:pt>
                <c:pt idx="176">
                  <c:v>434.16233499999998</c:v>
                </c:pt>
                <c:pt idx="177">
                  <c:v>436.60982799999999</c:v>
                </c:pt>
                <c:pt idx="178">
                  <c:v>439.06530500000002</c:v>
                </c:pt>
                <c:pt idx="179">
                  <c:v>441.51757800000001</c:v>
                </c:pt>
                <c:pt idx="180">
                  <c:v>443.98003499999999</c:v>
                </c:pt>
                <c:pt idx="181">
                  <c:v>446.44525700000003</c:v>
                </c:pt>
                <c:pt idx="182">
                  <c:v>448.91883899999999</c:v>
                </c:pt>
                <c:pt idx="183">
                  <c:v>451.37809399999998</c:v>
                </c:pt>
                <c:pt idx="184">
                  <c:v>453.82906500000001</c:v>
                </c:pt>
                <c:pt idx="185">
                  <c:v>456.28173099999998</c:v>
                </c:pt>
                <c:pt idx="186">
                  <c:v>458.73566399999999</c:v>
                </c:pt>
                <c:pt idx="187">
                  <c:v>461.19674600000002</c:v>
                </c:pt>
                <c:pt idx="188">
                  <c:v>463.65370899999999</c:v>
                </c:pt>
                <c:pt idx="189">
                  <c:v>466.11029000000002</c:v>
                </c:pt>
                <c:pt idx="190">
                  <c:v>468.545323</c:v>
                </c:pt>
                <c:pt idx="191">
                  <c:v>470.99990700000001</c:v>
                </c:pt>
                <c:pt idx="192">
                  <c:v>473.460714</c:v>
                </c:pt>
                <c:pt idx="193">
                  <c:v>475.90499199999999</c:v>
                </c:pt>
                <c:pt idx="194">
                  <c:v>478.36406399999998</c:v>
                </c:pt>
                <c:pt idx="195">
                  <c:v>480.81696599999998</c:v>
                </c:pt>
                <c:pt idx="196">
                  <c:v>483.27319399999999</c:v>
                </c:pt>
                <c:pt idx="197">
                  <c:v>485.72555899999998</c:v>
                </c:pt>
                <c:pt idx="198">
                  <c:v>488.16491500000001</c:v>
                </c:pt>
                <c:pt idx="199">
                  <c:v>490.62073600000002</c:v>
                </c:pt>
                <c:pt idx="200">
                  <c:v>493.08562999999998</c:v>
                </c:pt>
                <c:pt idx="201">
                  <c:v>495.53212500000001</c:v>
                </c:pt>
                <c:pt idx="202">
                  <c:v>497.99437399999999</c:v>
                </c:pt>
                <c:pt idx="203">
                  <c:v>500.45057000000003</c:v>
                </c:pt>
                <c:pt idx="204">
                  <c:v>502.90440999999998</c:v>
                </c:pt>
                <c:pt idx="205">
                  <c:v>505.35511400000001</c:v>
                </c:pt>
                <c:pt idx="206">
                  <c:v>507.82331399999998</c:v>
                </c:pt>
                <c:pt idx="207">
                  <c:v>510.284265</c:v>
                </c:pt>
                <c:pt idx="208">
                  <c:v>512.73536899999999</c:v>
                </c:pt>
                <c:pt idx="209">
                  <c:v>515.19171700000004</c:v>
                </c:pt>
                <c:pt idx="210">
                  <c:v>517.64426600000002</c:v>
                </c:pt>
                <c:pt idx="211">
                  <c:v>520.111851</c:v>
                </c:pt>
                <c:pt idx="212">
                  <c:v>522.56282299999998</c:v>
                </c:pt>
                <c:pt idx="213">
                  <c:v>525.01739999999995</c:v>
                </c:pt>
                <c:pt idx="214">
                  <c:v>527.47327700000005</c:v>
                </c:pt>
                <c:pt idx="215">
                  <c:v>529.92602599999998</c:v>
                </c:pt>
                <c:pt idx="216">
                  <c:v>532.38123800000005</c:v>
                </c:pt>
                <c:pt idx="217">
                  <c:v>534.84425399999998</c:v>
                </c:pt>
                <c:pt idx="218">
                  <c:v>537.30605500000001</c:v>
                </c:pt>
                <c:pt idx="219">
                  <c:v>539.76392699999997</c:v>
                </c:pt>
                <c:pt idx="220">
                  <c:v>542.21365900000001</c:v>
                </c:pt>
                <c:pt idx="221">
                  <c:v>544.67632900000001</c:v>
                </c:pt>
                <c:pt idx="222">
                  <c:v>547.12892399999998</c:v>
                </c:pt>
                <c:pt idx="223">
                  <c:v>549.58753899999999</c:v>
                </c:pt>
                <c:pt idx="224">
                  <c:v>552.040887</c:v>
                </c:pt>
                <c:pt idx="225">
                  <c:v>554.503196</c:v>
                </c:pt>
                <c:pt idx="226">
                  <c:v>556.95543399999997</c:v>
                </c:pt>
                <c:pt idx="227">
                  <c:v>559.41254200000003</c:v>
                </c:pt>
                <c:pt idx="228">
                  <c:v>561.86573999999996</c:v>
                </c:pt>
                <c:pt idx="229">
                  <c:v>564.32239500000003</c:v>
                </c:pt>
                <c:pt idx="230">
                  <c:v>566.77439400000003</c:v>
                </c:pt>
                <c:pt idx="231">
                  <c:v>569.22372199999995</c:v>
                </c:pt>
                <c:pt idx="232">
                  <c:v>571.68476299999998</c:v>
                </c:pt>
                <c:pt idx="233">
                  <c:v>574.14207099999999</c:v>
                </c:pt>
                <c:pt idx="234">
                  <c:v>576.59881199999995</c:v>
                </c:pt>
                <c:pt idx="235">
                  <c:v>579.03201000000001</c:v>
                </c:pt>
                <c:pt idx="236">
                  <c:v>581.48281399999996</c:v>
                </c:pt>
                <c:pt idx="237">
                  <c:v>583.93284900000003</c:v>
                </c:pt>
                <c:pt idx="238">
                  <c:v>586.39017200000001</c:v>
                </c:pt>
                <c:pt idx="239">
                  <c:v>588.84523100000001</c:v>
                </c:pt>
                <c:pt idx="240">
                  <c:v>591.30427999999995</c:v>
                </c:pt>
                <c:pt idx="241">
                  <c:v>593.75773300000003</c:v>
                </c:pt>
                <c:pt idx="242">
                  <c:v>596.20789200000002</c:v>
                </c:pt>
                <c:pt idx="243">
                  <c:v>598.66761399999996</c:v>
                </c:pt>
                <c:pt idx="244">
                  <c:v>601.12982499999998</c:v>
                </c:pt>
                <c:pt idx="245">
                  <c:v>603.58124299999997</c:v>
                </c:pt>
                <c:pt idx="246">
                  <c:v>606.03289400000006</c:v>
                </c:pt>
                <c:pt idx="247">
                  <c:v>608.48522000000003</c:v>
                </c:pt>
                <c:pt idx="248">
                  <c:v>610.94200799999999</c:v>
                </c:pt>
                <c:pt idx="249">
                  <c:v>613.39664800000003</c:v>
                </c:pt>
                <c:pt idx="250">
                  <c:v>615.83570099999997</c:v>
                </c:pt>
                <c:pt idx="251">
                  <c:v>618.29576799999995</c:v>
                </c:pt>
                <c:pt idx="252">
                  <c:v>620.75275499999998</c:v>
                </c:pt>
                <c:pt idx="253">
                  <c:v>623.20158800000002</c:v>
                </c:pt>
                <c:pt idx="254">
                  <c:v>625.65024200000005</c:v>
                </c:pt>
                <c:pt idx="255">
                  <c:v>628.11866099999997</c:v>
                </c:pt>
                <c:pt idx="256">
                  <c:v>630.56665199999998</c:v>
                </c:pt>
                <c:pt idx="257">
                  <c:v>633.01729399999999</c:v>
                </c:pt>
                <c:pt idx="258">
                  <c:v>635.47125900000003</c:v>
                </c:pt>
                <c:pt idx="259">
                  <c:v>637.93330700000001</c:v>
                </c:pt>
                <c:pt idx="260">
                  <c:v>640.39636800000005</c:v>
                </c:pt>
                <c:pt idx="261">
                  <c:v>642.85532000000001</c:v>
                </c:pt>
                <c:pt idx="262">
                  <c:v>645.30484000000001</c:v>
                </c:pt>
                <c:pt idx="263">
                  <c:v>647.76511100000005</c:v>
                </c:pt>
                <c:pt idx="264">
                  <c:v>650.22362299999998</c:v>
                </c:pt>
                <c:pt idx="265">
                  <c:v>652.67796999999996</c:v>
                </c:pt>
                <c:pt idx="266">
                  <c:v>655.12755700000002</c:v>
                </c:pt>
                <c:pt idx="267">
                  <c:v>657.58490800000004</c:v>
                </c:pt>
                <c:pt idx="268">
                  <c:v>660.03900399999998</c:v>
                </c:pt>
                <c:pt idx="269">
                  <c:v>662.49458400000003</c:v>
                </c:pt>
                <c:pt idx="270">
                  <c:v>664.94730400000003</c:v>
                </c:pt>
                <c:pt idx="271">
                  <c:v>667.40368599999999</c:v>
                </c:pt>
                <c:pt idx="272">
                  <c:v>669.86183600000004</c:v>
                </c:pt>
                <c:pt idx="273">
                  <c:v>672.31238699999994</c:v>
                </c:pt>
                <c:pt idx="274">
                  <c:v>674.77695100000005</c:v>
                </c:pt>
                <c:pt idx="275">
                  <c:v>677.22804399999995</c:v>
                </c:pt>
                <c:pt idx="276">
                  <c:v>679.68336799999997</c:v>
                </c:pt>
                <c:pt idx="277">
                  <c:v>682.14135499999998</c:v>
                </c:pt>
                <c:pt idx="278">
                  <c:v>684.59532999999999</c:v>
                </c:pt>
                <c:pt idx="279">
                  <c:v>687.05330600000002</c:v>
                </c:pt>
                <c:pt idx="280">
                  <c:v>689.50183100000004</c:v>
                </c:pt>
                <c:pt idx="281">
                  <c:v>691.96688800000004</c:v>
                </c:pt>
                <c:pt idx="282">
                  <c:v>694.41926000000001</c:v>
                </c:pt>
                <c:pt idx="283">
                  <c:v>696.87193600000001</c:v>
                </c:pt>
                <c:pt idx="284">
                  <c:v>699.33097199999997</c:v>
                </c:pt>
                <c:pt idx="285">
                  <c:v>701.77815599999997</c:v>
                </c:pt>
                <c:pt idx="286">
                  <c:v>704.23409900000001</c:v>
                </c:pt>
                <c:pt idx="287">
                  <c:v>706.69920200000001</c:v>
                </c:pt>
                <c:pt idx="288">
                  <c:v>709.15609700000005</c:v>
                </c:pt>
                <c:pt idx="289">
                  <c:v>711.60120400000005</c:v>
                </c:pt>
                <c:pt idx="290">
                  <c:v>714.06424400000003</c:v>
                </c:pt>
                <c:pt idx="291">
                  <c:v>716.51632800000004</c:v>
                </c:pt>
                <c:pt idx="292">
                  <c:v>718.97020799999996</c:v>
                </c:pt>
                <c:pt idx="293">
                  <c:v>721.42223300000001</c:v>
                </c:pt>
                <c:pt idx="294">
                  <c:v>723.87878899999998</c:v>
                </c:pt>
                <c:pt idx="295">
                  <c:v>726.32519000000002</c:v>
                </c:pt>
                <c:pt idx="296">
                  <c:v>728.78004499999997</c:v>
                </c:pt>
                <c:pt idx="297">
                  <c:v>731.24793099999999</c:v>
                </c:pt>
                <c:pt idx="298">
                  <c:v>733.69655899999998</c:v>
                </c:pt>
                <c:pt idx="299">
                  <c:v>736.14838499999996</c:v>
                </c:pt>
                <c:pt idx="300">
                  <c:v>738.60638100000006</c:v>
                </c:pt>
                <c:pt idx="301">
                  <c:v>741.06555600000002</c:v>
                </c:pt>
                <c:pt idx="302">
                  <c:v>743.51766399999997</c:v>
                </c:pt>
                <c:pt idx="303">
                  <c:v>745.97676799999999</c:v>
                </c:pt>
                <c:pt idx="304">
                  <c:v>748.42611899999997</c:v>
                </c:pt>
                <c:pt idx="305">
                  <c:v>750.88175100000001</c:v>
                </c:pt>
                <c:pt idx="306">
                  <c:v>753.33711900000003</c:v>
                </c:pt>
                <c:pt idx="307">
                  <c:v>755.80181800000003</c:v>
                </c:pt>
                <c:pt idx="308">
                  <c:v>758.24840700000004</c:v>
                </c:pt>
                <c:pt idx="309">
                  <c:v>760.71473900000001</c:v>
                </c:pt>
                <c:pt idx="310">
                  <c:v>763.16507899999999</c:v>
                </c:pt>
                <c:pt idx="311">
                  <c:v>765.62082499999997</c:v>
                </c:pt>
                <c:pt idx="312">
                  <c:v>768.08100300000001</c:v>
                </c:pt>
                <c:pt idx="313">
                  <c:v>770.53357000000005</c:v>
                </c:pt>
                <c:pt idx="314">
                  <c:v>772.99515599999995</c:v>
                </c:pt>
                <c:pt idx="315">
                  <c:v>775.44902400000001</c:v>
                </c:pt>
                <c:pt idx="316">
                  <c:v>777.90400699999998</c:v>
                </c:pt>
                <c:pt idx="317">
                  <c:v>780.35737099999994</c:v>
                </c:pt>
                <c:pt idx="318">
                  <c:v>782.81212300000004</c:v>
                </c:pt>
                <c:pt idx="319">
                  <c:v>785.26629100000002</c:v>
                </c:pt>
                <c:pt idx="320">
                  <c:v>787.72895800000003</c:v>
                </c:pt>
                <c:pt idx="321">
                  <c:v>790.17995299999995</c:v>
                </c:pt>
                <c:pt idx="322">
                  <c:v>792.637565</c:v>
                </c:pt>
                <c:pt idx="323">
                  <c:v>795.08272199999999</c:v>
                </c:pt>
                <c:pt idx="324">
                  <c:v>797.54067799999996</c:v>
                </c:pt>
                <c:pt idx="325">
                  <c:v>799.998107</c:v>
                </c:pt>
                <c:pt idx="326">
                  <c:v>802.45241899999996</c:v>
                </c:pt>
                <c:pt idx="327">
                  <c:v>804.90676599999995</c:v>
                </c:pt>
                <c:pt idx="328">
                  <c:v>807.37792400000001</c:v>
                </c:pt>
                <c:pt idx="329">
                  <c:v>809.82822599999997</c:v>
                </c:pt>
                <c:pt idx="330">
                  <c:v>812.29478700000004</c:v>
                </c:pt>
                <c:pt idx="331">
                  <c:v>814.74812599999996</c:v>
                </c:pt>
                <c:pt idx="332">
                  <c:v>817.204072</c:v>
                </c:pt>
                <c:pt idx="333">
                  <c:v>819.65839200000005</c:v>
                </c:pt>
                <c:pt idx="334">
                  <c:v>822.10462099999995</c:v>
                </c:pt>
                <c:pt idx="335">
                  <c:v>824.56097</c:v>
                </c:pt>
                <c:pt idx="336">
                  <c:v>827.01577999999995</c:v>
                </c:pt>
                <c:pt idx="337">
                  <c:v>829.46920799999998</c:v>
                </c:pt>
                <c:pt idx="338">
                  <c:v>831.92680900000005</c:v>
                </c:pt>
                <c:pt idx="339">
                  <c:v>834.38077599999997</c:v>
                </c:pt>
                <c:pt idx="340">
                  <c:v>836.83821899999998</c:v>
                </c:pt>
                <c:pt idx="341">
                  <c:v>839.29027499999995</c:v>
                </c:pt>
                <c:pt idx="342">
                  <c:v>841.74516900000003</c:v>
                </c:pt>
                <c:pt idx="343">
                  <c:v>844.18431699999996</c:v>
                </c:pt>
                <c:pt idx="344">
                  <c:v>846.63911099999996</c:v>
                </c:pt>
                <c:pt idx="345">
                  <c:v>849.08797900000002</c:v>
                </c:pt>
                <c:pt idx="346">
                  <c:v>851.54468299999996</c:v>
                </c:pt>
                <c:pt idx="347">
                  <c:v>854.00090399999999</c:v>
                </c:pt>
                <c:pt idx="348">
                  <c:v>856.45525999999995</c:v>
                </c:pt>
                <c:pt idx="349">
                  <c:v>858.911385</c:v>
                </c:pt>
                <c:pt idx="350">
                  <c:v>861.36384399999997</c:v>
                </c:pt>
                <c:pt idx="351">
                  <c:v>863.80829800000004</c:v>
                </c:pt>
                <c:pt idx="352">
                  <c:v>866.28208600000005</c:v>
                </c:pt>
                <c:pt idx="353">
                  <c:v>868.73613799999998</c:v>
                </c:pt>
                <c:pt idx="354">
                  <c:v>871.18721000000005</c:v>
                </c:pt>
                <c:pt idx="355">
                  <c:v>873.64907300000004</c:v>
                </c:pt>
                <c:pt idx="356">
                  <c:v>876.09402</c:v>
                </c:pt>
                <c:pt idx="357">
                  <c:v>878.55532300000004</c:v>
                </c:pt>
                <c:pt idx="358">
                  <c:v>881.01039100000003</c:v>
                </c:pt>
                <c:pt idx="359">
                  <c:v>883.46566600000006</c:v>
                </c:pt>
                <c:pt idx="360">
                  <c:v>885.93012499999998</c:v>
                </c:pt>
                <c:pt idx="361">
                  <c:v>888.382656</c:v>
                </c:pt>
                <c:pt idx="362">
                  <c:v>890.83191099999999</c:v>
                </c:pt>
                <c:pt idx="363">
                  <c:v>893.28898300000003</c:v>
                </c:pt>
                <c:pt idx="364">
                  <c:v>895.74142099999995</c:v>
                </c:pt>
                <c:pt idx="365">
                  <c:v>898.21668799999998</c:v>
                </c:pt>
                <c:pt idx="366">
                  <c:v>900.67380100000003</c:v>
                </c:pt>
                <c:pt idx="367">
                  <c:v>903.12235999999996</c:v>
                </c:pt>
                <c:pt idx="368">
                  <c:v>905.58575900000005</c:v>
                </c:pt>
                <c:pt idx="369">
                  <c:v>908.04222300000004</c:v>
                </c:pt>
                <c:pt idx="370">
                  <c:v>910.49432899999999</c:v>
                </c:pt>
                <c:pt idx="371">
                  <c:v>912.94690300000002</c:v>
                </c:pt>
                <c:pt idx="372">
                  <c:v>915.40554499999996</c:v>
                </c:pt>
                <c:pt idx="373">
                  <c:v>917.86323000000004</c:v>
                </c:pt>
                <c:pt idx="374">
                  <c:v>920.31329700000003</c:v>
                </c:pt>
                <c:pt idx="375">
                  <c:v>922.75202000000002</c:v>
                </c:pt>
                <c:pt idx="376">
                  <c:v>925.20436400000006</c:v>
                </c:pt>
                <c:pt idx="377">
                  <c:v>927.64385900000002</c:v>
                </c:pt>
                <c:pt idx="378">
                  <c:v>930.10414900000001</c:v>
                </c:pt>
                <c:pt idx="379">
                  <c:v>932.55982400000005</c:v>
                </c:pt>
                <c:pt idx="380">
                  <c:v>935.01781700000004</c:v>
                </c:pt>
                <c:pt idx="381">
                  <c:v>937.46777099999997</c:v>
                </c:pt>
                <c:pt idx="382">
                  <c:v>939.91844300000002</c:v>
                </c:pt>
                <c:pt idx="383">
                  <c:v>942.37915499999997</c:v>
                </c:pt>
                <c:pt idx="384">
                  <c:v>944.82837400000005</c:v>
                </c:pt>
                <c:pt idx="385">
                  <c:v>947.27437099999997</c:v>
                </c:pt>
                <c:pt idx="386">
                  <c:v>949.72917199999995</c:v>
                </c:pt>
                <c:pt idx="387">
                  <c:v>952.18109100000004</c:v>
                </c:pt>
                <c:pt idx="388">
                  <c:v>954.64414799999997</c:v>
                </c:pt>
                <c:pt idx="389">
                  <c:v>957.09602500000005</c:v>
                </c:pt>
                <c:pt idx="390">
                  <c:v>959.55309</c:v>
                </c:pt>
                <c:pt idx="391">
                  <c:v>962.00301200000001</c:v>
                </c:pt>
                <c:pt idx="392">
                  <c:v>964.45640400000002</c:v>
                </c:pt>
                <c:pt idx="393">
                  <c:v>966.90979400000003</c:v>
                </c:pt>
                <c:pt idx="394">
                  <c:v>969.37221899999997</c:v>
                </c:pt>
                <c:pt idx="395">
                  <c:v>971.82622500000002</c:v>
                </c:pt>
                <c:pt idx="396">
                  <c:v>974.28417899999999</c:v>
                </c:pt>
                <c:pt idx="397">
                  <c:v>976.74068799999998</c:v>
                </c:pt>
                <c:pt idx="398">
                  <c:v>979.18826000000001</c:v>
                </c:pt>
                <c:pt idx="399">
                  <c:v>981.65165100000002</c:v>
                </c:pt>
                <c:pt idx="400">
                  <c:v>984.10458900000003</c:v>
                </c:pt>
                <c:pt idx="401">
                  <c:v>986.566329</c:v>
                </c:pt>
                <c:pt idx="402">
                  <c:v>989.01712599999996</c:v>
                </c:pt>
                <c:pt idx="403">
                  <c:v>991.47287900000003</c:v>
                </c:pt>
                <c:pt idx="404">
                  <c:v>993.93012499999998</c:v>
                </c:pt>
                <c:pt idx="405">
                  <c:v>996.38179200000002</c:v>
                </c:pt>
                <c:pt idx="406">
                  <c:v>998.83668999999998</c:v>
                </c:pt>
                <c:pt idx="407">
                  <c:v>1001.295977</c:v>
                </c:pt>
                <c:pt idx="408">
                  <c:v>1003.7466910000001</c:v>
                </c:pt>
                <c:pt idx="409">
                  <c:v>1006.2012590000001</c:v>
                </c:pt>
                <c:pt idx="410">
                  <c:v>1008.6580279999999</c:v>
                </c:pt>
                <c:pt idx="411">
                  <c:v>1011.107395</c:v>
                </c:pt>
                <c:pt idx="412">
                  <c:v>1013.5642810000001</c:v>
                </c:pt>
                <c:pt idx="413">
                  <c:v>1016.01887</c:v>
                </c:pt>
                <c:pt idx="414">
                  <c:v>1018.4786800000001</c:v>
                </c:pt>
                <c:pt idx="415">
                  <c:v>1020.940716</c:v>
                </c:pt>
                <c:pt idx="416">
                  <c:v>1023.3872229999999</c:v>
                </c:pt>
                <c:pt idx="417">
                  <c:v>1025.846577</c:v>
                </c:pt>
                <c:pt idx="418">
                  <c:v>1028.2980399999999</c:v>
                </c:pt>
                <c:pt idx="419">
                  <c:v>1030.7590909999999</c:v>
                </c:pt>
                <c:pt idx="420">
                  <c:v>1033.217539</c:v>
                </c:pt>
                <c:pt idx="421">
                  <c:v>1035.665125</c:v>
                </c:pt>
                <c:pt idx="422">
                  <c:v>1038.1248519999999</c:v>
                </c:pt>
                <c:pt idx="423">
                  <c:v>1040.579213</c:v>
                </c:pt>
                <c:pt idx="424">
                  <c:v>1043.0327440000001</c:v>
                </c:pt>
                <c:pt idx="425">
                  <c:v>1045.495349</c:v>
                </c:pt>
                <c:pt idx="426">
                  <c:v>1047.9704079999999</c:v>
                </c:pt>
                <c:pt idx="427">
                  <c:v>1050.4165330000001</c:v>
                </c:pt>
                <c:pt idx="428">
                  <c:v>1052.8796789999999</c:v>
                </c:pt>
                <c:pt idx="429">
                  <c:v>1055.3368599999999</c:v>
                </c:pt>
                <c:pt idx="430">
                  <c:v>1057.793559</c:v>
                </c:pt>
                <c:pt idx="431">
                  <c:v>1060.2451229999999</c:v>
                </c:pt>
                <c:pt idx="432">
                  <c:v>1062.6922199999999</c:v>
                </c:pt>
                <c:pt idx="433">
                  <c:v>1065.1576970000001</c:v>
                </c:pt>
                <c:pt idx="434">
                  <c:v>1067.608684</c:v>
                </c:pt>
                <c:pt idx="435">
                  <c:v>1070.0629309999999</c:v>
                </c:pt>
                <c:pt idx="436">
                  <c:v>1072.5178410000001</c:v>
                </c:pt>
                <c:pt idx="437">
                  <c:v>1074.9770579999999</c:v>
                </c:pt>
                <c:pt idx="438">
                  <c:v>1077.433745</c:v>
                </c:pt>
                <c:pt idx="439">
                  <c:v>1079.892793</c:v>
                </c:pt>
                <c:pt idx="440">
                  <c:v>1082.3471119999999</c:v>
                </c:pt>
                <c:pt idx="441">
                  <c:v>1084.802727</c:v>
                </c:pt>
                <c:pt idx="442">
                  <c:v>1087.257429</c:v>
                </c:pt>
                <c:pt idx="443">
                  <c:v>1089.7121549999999</c:v>
                </c:pt>
                <c:pt idx="444">
                  <c:v>1092.1673659999999</c:v>
                </c:pt>
                <c:pt idx="445">
                  <c:v>1094.6187500000001</c:v>
                </c:pt>
                <c:pt idx="446">
                  <c:v>1097.07359</c:v>
                </c:pt>
                <c:pt idx="447">
                  <c:v>1099.5340960000001</c:v>
                </c:pt>
                <c:pt idx="448">
                  <c:v>1101.9946090000001</c:v>
                </c:pt>
                <c:pt idx="449">
                  <c:v>1104.446729</c:v>
                </c:pt>
                <c:pt idx="450">
                  <c:v>1106.90581</c:v>
                </c:pt>
                <c:pt idx="451">
                  <c:v>1109.352666</c:v>
                </c:pt>
                <c:pt idx="452">
                  <c:v>1111.8117990000001</c:v>
                </c:pt>
                <c:pt idx="453">
                  <c:v>1114.262845</c:v>
                </c:pt>
                <c:pt idx="454">
                  <c:v>1116.7275649999999</c:v>
                </c:pt>
                <c:pt idx="455">
                  <c:v>1119.1747969999999</c:v>
                </c:pt>
                <c:pt idx="456">
                  <c:v>1121.6326200000001</c:v>
                </c:pt>
                <c:pt idx="457">
                  <c:v>1124.083703</c:v>
                </c:pt>
                <c:pt idx="458">
                  <c:v>1126.5465610000001</c:v>
                </c:pt>
                <c:pt idx="459">
                  <c:v>1128.994371</c:v>
                </c:pt>
                <c:pt idx="460">
                  <c:v>1131.459241</c:v>
                </c:pt>
                <c:pt idx="461">
                  <c:v>1133.9045309999999</c:v>
                </c:pt>
                <c:pt idx="462">
                  <c:v>1136.3544260000001</c:v>
                </c:pt>
                <c:pt idx="463">
                  <c:v>1138.82186</c:v>
                </c:pt>
                <c:pt idx="464">
                  <c:v>1141.2702180000001</c:v>
                </c:pt>
                <c:pt idx="465">
                  <c:v>1143.730918</c:v>
                </c:pt>
                <c:pt idx="466">
                  <c:v>1146.18667</c:v>
                </c:pt>
                <c:pt idx="467">
                  <c:v>1148.6391550000001</c:v>
                </c:pt>
                <c:pt idx="468">
                  <c:v>1151.0988669999999</c:v>
                </c:pt>
                <c:pt idx="469">
                  <c:v>1153.5490259999999</c:v>
                </c:pt>
                <c:pt idx="470">
                  <c:v>1156.0050610000001</c:v>
                </c:pt>
                <c:pt idx="471">
                  <c:v>1158.4531959999999</c:v>
                </c:pt>
                <c:pt idx="472">
                  <c:v>1160.916757</c:v>
                </c:pt>
                <c:pt idx="473">
                  <c:v>1163.365245</c:v>
                </c:pt>
                <c:pt idx="474">
                  <c:v>1165.8276619999999</c:v>
                </c:pt>
                <c:pt idx="475">
                  <c:v>1168.2845500000001</c:v>
                </c:pt>
                <c:pt idx="476">
                  <c:v>1170.741342</c:v>
                </c:pt>
                <c:pt idx="477">
                  <c:v>1173.192399</c:v>
                </c:pt>
                <c:pt idx="478">
                  <c:v>1175.650155</c:v>
                </c:pt>
                <c:pt idx="479">
                  <c:v>1178.105769</c:v>
                </c:pt>
                <c:pt idx="480">
                  <c:v>1180.5689259999999</c:v>
                </c:pt>
                <c:pt idx="481">
                  <c:v>1183.0200090000001</c:v>
                </c:pt>
                <c:pt idx="482">
                  <c:v>1185.4709720000001</c:v>
                </c:pt>
                <c:pt idx="483">
                  <c:v>1187.9338310000001</c:v>
                </c:pt>
                <c:pt idx="484">
                  <c:v>1190.3918699999999</c:v>
                </c:pt>
                <c:pt idx="485">
                  <c:v>1192.84124</c:v>
                </c:pt>
                <c:pt idx="486">
                  <c:v>1195.304547</c:v>
                </c:pt>
                <c:pt idx="487">
                  <c:v>1197.7611899999999</c:v>
                </c:pt>
                <c:pt idx="488">
                  <c:v>1200.2053900000001</c:v>
                </c:pt>
                <c:pt idx="489">
                  <c:v>1202.6832159999999</c:v>
                </c:pt>
                <c:pt idx="490">
                  <c:v>1205.1392430000001</c:v>
                </c:pt>
                <c:pt idx="491">
                  <c:v>1207.597906</c:v>
                </c:pt>
                <c:pt idx="492">
                  <c:v>1210.050438</c:v>
                </c:pt>
                <c:pt idx="493">
                  <c:v>1212.5035499999999</c:v>
                </c:pt>
                <c:pt idx="494">
                  <c:v>1214.962186</c:v>
                </c:pt>
                <c:pt idx="495">
                  <c:v>1217.422716</c:v>
                </c:pt>
                <c:pt idx="496">
                  <c:v>1219.8702699999999</c:v>
                </c:pt>
                <c:pt idx="497">
                  <c:v>1222.331635</c:v>
                </c:pt>
                <c:pt idx="498">
                  <c:v>1224.7915479999999</c:v>
                </c:pt>
                <c:pt idx="499">
                  <c:v>1227.2583709999999</c:v>
                </c:pt>
                <c:pt idx="500">
                  <c:v>1229.7202910000001</c:v>
                </c:pt>
                <c:pt idx="501">
                  <c:v>1232.1740380000001</c:v>
                </c:pt>
                <c:pt idx="502">
                  <c:v>1234.626784</c:v>
                </c:pt>
                <c:pt idx="503">
                  <c:v>1237.088563</c:v>
                </c:pt>
                <c:pt idx="504">
                  <c:v>1239.540013</c:v>
                </c:pt>
                <c:pt idx="505">
                  <c:v>1242.0002449999999</c:v>
                </c:pt>
                <c:pt idx="506">
                  <c:v>1244.4563880000001</c:v>
                </c:pt>
                <c:pt idx="507">
                  <c:v>1246.913847</c:v>
                </c:pt>
                <c:pt idx="508">
                  <c:v>1249.3668620000001</c:v>
                </c:pt>
                <c:pt idx="509">
                  <c:v>1251.827747</c:v>
                </c:pt>
                <c:pt idx="510">
                  <c:v>1254.2863609999999</c:v>
                </c:pt>
                <c:pt idx="511">
                  <c:v>1256.745604</c:v>
                </c:pt>
                <c:pt idx="512">
                  <c:v>1259.1924100000001</c:v>
                </c:pt>
                <c:pt idx="513">
                  <c:v>1261.6542830000001</c:v>
                </c:pt>
                <c:pt idx="514">
                  <c:v>1264.1043950000001</c:v>
                </c:pt>
                <c:pt idx="515">
                  <c:v>1266.5591890000001</c:v>
                </c:pt>
                <c:pt idx="516">
                  <c:v>1269.019125</c:v>
                </c:pt>
                <c:pt idx="517">
                  <c:v>1271.4671229999999</c:v>
                </c:pt>
                <c:pt idx="518">
                  <c:v>1273.9243120000001</c:v>
                </c:pt>
                <c:pt idx="519">
                  <c:v>1276.3887119999999</c:v>
                </c:pt>
                <c:pt idx="520">
                  <c:v>1278.836243</c:v>
                </c:pt>
                <c:pt idx="521">
                  <c:v>1281.2960479999999</c:v>
                </c:pt>
                <c:pt idx="522">
                  <c:v>1283.7423719999999</c:v>
                </c:pt>
                <c:pt idx="523">
                  <c:v>1286.1958030000001</c:v>
                </c:pt>
                <c:pt idx="524">
                  <c:v>1288.65789</c:v>
                </c:pt>
                <c:pt idx="525">
                  <c:v>1291.114366</c:v>
                </c:pt>
                <c:pt idx="526">
                  <c:v>1293.568019</c:v>
                </c:pt>
                <c:pt idx="527">
                  <c:v>1296.021692</c:v>
                </c:pt>
                <c:pt idx="528">
                  <c:v>1298.472951</c:v>
                </c:pt>
                <c:pt idx="529">
                  <c:v>1300.9319740000001</c:v>
                </c:pt>
                <c:pt idx="530">
                  <c:v>1303.3889919999999</c:v>
                </c:pt>
                <c:pt idx="531">
                  <c:v>1305.8393229999999</c:v>
                </c:pt>
                <c:pt idx="532">
                  <c:v>1308.2993899999999</c:v>
                </c:pt>
                <c:pt idx="533">
                  <c:v>1310.746245</c:v>
                </c:pt>
                <c:pt idx="534">
                  <c:v>1313.2096690000001</c:v>
                </c:pt>
                <c:pt idx="535">
                  <c:v>1315.65714</c:v>
                </c:pt>
                <c:pt idx="536">
                  <c:v>1318.1122230000001</c:v>
                </c:pt>
                <c:pt idx="537">
                  <c:v>1320.5703659999999</c:v>
                </c:pt>
                <c:pt idx="538">
                  <c:v>1323.026378</c:v>
                </c:pt>
                <c:pt idx="539">
                  <c:v>1325.4796859999999</c:v>
                </c:pt>
                <c:pt idx="540">
                  <c:v>1327.9409250000001</c:v>
                </c:pt>
                <c:pt idx="541">
                  <c:v>1330.3997280000001</c:v>
                </c:pt>
                <c:pt idx="542">
                  <c:v>1332.8559869999999</c:v>
                </c:pt>
                <c:pt idx="543">
                  <c:v>1335.315928</c:v>
                </c:pt>
                <c:pt idx="544">
                  <c:v>1337.766977</c:v>
                </c:pt>
                <c:pt idx="545">
                  <c:v>1340.227656</c:v>
                </c:pt>
                <c:pt idx="546">
                  <c:v>1342.67571</c:v>
                </c:pt>
                <c:pt idx="547">
                  <c:v>1345.152967</c:v>
                </c:pt>
                <c:pt idx="548">
                  <c:v>1347.602005</c:v>
                </c:pt>
                <c:pt idx="549">
                  <c:v>1350.063791</c:v>
                </c:pt>
                <c:pt idx="550">
                  <c:v>1352.5152129999999</c:v>
                </c:pt>
                <c:pt idx="551">
                  <c:v>1354.9765420000001</c:v>
                </c:pt>
                <c:pt idx="552">
                  <c:v>1357.4275359999999</c:v>
                </c:pt>
                <c:pt idx="553">
                  <c:v>1359.8837450000001</c:v>
                </c:pt>
                <c:pt idx="554">
                  <c:v>1362.335407</c:v>
                </c:pt>
                <c:pt idx="555">
                  <c:v>1364.7920919999999</c:v>
                </c:pt>
                <c:pt idx="556">
                  <c:v>1367.24782</c:v>
                </c:pt>
                <c:pt idx="557">
                  <c:v>1369.7087650000001</c:v>
                </c:pt>
                <c:pt idx="558">
                  <c:v>1372.16533</c:v>
                </c:pt>
                <c:pt idx="559">
                  <c:v>1374.6217590000001</c:v>
                </c:pt>
                <c:pt idx="560">
                  <c:v>1377.071263</c:v>
                </c:pt>
                <c:pt idx="561">
                  <c:v>1379.5275810000001</c:v>
                </c:pt>
                <c:pt idx="562">
                  <c:v>1381.9916330000001</c:v>
                </c:pt>
                <c:pt idx="563">
                  <c:v>1384.436408</c:v>
                </c:pt>
                <c:pt idx="564">
                  <c:v>1386.9007329999999</c:v>
                </c:pt>
                <c:pt idx="565">
                  <c:v>1389.3512459999999</c:v>
                </c:pt>
                <c:pt idx="566">
                  <c:v>1391.8094289999999</c:v>
                </c:pt>
                <c:pt idx="567">
                  <c:v>1394.259274</c:v>
                </c:pt>
                <c:pt idx="568">
                  <c:v>1396.718257</c:v>
                </c:pt>
                <c:pt idx="569">
                  <c:v>1399.1742830000001</c:v>
                </c:pt>
                <c:pt idx="570">
                  <c:v>1401.635037</c:v>
                </c:pt>
                <c:pt idx="571">
                  <c:v>1404.084413</c:v>
                </c:pt>
                <c:pt idx="572">
                  <c:v>1406.5429059999999</c:v>
                </c:pt>
                <c:pt idx="573">
                  <c:v>1409.0015390000001</c:v>
                </c:pt>
                <c:pt idx="574">
                  <c:v>1411.4556709999999</c:v>
                </c:pt>
                <c:pt idx="575">
                  <c:v>1413.9167399999999</c:v>
                </c:pt>
                <c:pt idx="576">
                  <c:v>1416.3744300000001</c:v>
                </c:pt>
                <c:pt idx="577">
                  <c:v>1418.825558</c:v>
                </c:pt>
                <c:pt idx="578">
                  <c:v>1421.278691</c:v>
                </c:pt>
                <c:pt idx="579">
                  <c:v>1423.7406169999999</c:v>
                </c:pt>
                <c:pt idx="580">
                  <c:v>1426.202205</c:v>
                </c:pt>
                <c:pt idx="581">
                  <c:v>1428.6565740000001</c:v>
                </c:pt>
                <c:pt idx="582">
                  <c:v>1431.1107609999999</c:v>
                </c:pt>
                <c:pt idx="583">
                  <c:v>1433.5638389999999</c:v>
                </c:pt>
                <c:pt idx="584">
                  <c:v>1436.0126029999999</c:v>
                </c:pt>
                <c:pt idx="585">
                  <c:v>1438.474823</c:v>
                </c:pt>
                <c:pt idx="586">
                  <c:v>1440.9329190000001</c:v>
                </c:pt>
                <c:pt idx="587">
                  <c:v>1443.379175</c:v>
                </c:pt>
                <c:pt idx="588">
                  <c:v>1445.8436730000001</c:v>
                </c:pt>
                <c:pt idx="589">
                  <c:v>1448.2931799999999</c:v>
                </c:pt>
                <c:pt idx="590">
                  <c:v>1450.752442</c:v>
                </c:pt>
                <c:pt idx="591">
                  <c:v>1453.2002319999999</c:v>
                </c:pt>
                <c:pt idx="592">
                  <c:v>1455.653196</c:v>
                </c:pt>
                <c:pt idx="593">
                  <c:v>1458.1082710000001</c:v>
                </c:pt>
                <c:pt idx="594">
                  <c:v>1460.5697849999999</c:v>
                </c:pt>
                <c:pt idx="595">
                  <c:v>1463.023831</c:v>
                </c:pt>
                <c:pt idx="596">
                  <c:v>1465.49892</c:v>
                </c:pt>
                <c:pt idx="597">
                  <c:v>1467.9532690000001</c:v>
                </c:pt>
                <c:pt idx="598">
                  <c:v>1470.411212</c:v>
                </c:pt>
                <c:pt idx="599">
                  <c:v>1472.859792</c:v>
                </c:pt>
                <c:pt idx="600">
                  <c:v>1475.3196889999999</c:v>
                </c:pt>
                <c:pt idx="601">
                  <c:v>1477.7774300000001</c:v>
                </c:pt>
                <c:pt idx="602">
                  <c:v>1480.231012</c:v>
                </c:pt>
                <c:pt idx="603">
                  <c:v>1482.6937230000001</c:v>
                </c:pt>
                <c:pt idx="604">
                  <c:v>1485.148956</c:v>
                </c:pt>
                <c:pt idx="605">
                  <c:v>1487.6037980000001</c:v>
                </c:pt>
                <c:pt idx="606">
                  <c:v>1490.0492589999999</c:v>
                </c:pt>
                <c:pt idx="607">
                  <c:v>1492.509922</c:v>
                </c:pt>
                <c:pt idx="608">
                  <c:v>1494.9612770000001</c:v>
                </c:pt>
                <c:pt idx="609">
                  <c:v>1497.413822</c:v>
                </c:pt>
                <c:pt idx="610">
                  <c:v>1499.8733589999999</c:v>
                </c:pt>
                <c:pt idx="611">
                  <c:v>1502.325006</c:v>
                </c:pt>
                <c:pt idx="612">
                  <c:v>1504.7780339999999</c:v>
                </c:pt>
                <c:pt idx="613">
                  <c:v>1507.2389470000001</c:v>
                </c:pt>
                <c:pt idx="614">
                  <c:v>1509.6927989999999</c:v>
                </c:pt>
                <c:pt idx="615">
                  <c:v>1512.1476580000001</c:v>
                </c:pt>
                <c:pt idx="616">
                  <c:v>1514.602582</c:v>
                </c:pt>
                <c:pt idx="617">
                  <c:v>1517.0656770000001</c:v>
                </c:pt>
                <c:pt idx="618">
                  <c:v>1519.516995</c:v>
                </c:pt>
                <c:pt idx="619">
                  <c:v>1521.974369</c:v>
                </c:pt>
                <c:pt idx="620">
                  <c:v>1524.4310740000001</c:v>
                </c:pt>
                <c:pt idx="621">
                  <c:v>1526.882216</c:v>
                </c:pt>
                <c:pt idx="622">
                  <c:v>1529.342682</c:v>
                </c:pt>
                <c:pt idx="623">
                  <c:v>1531.794361</c:v>
                </c:pt>
                <c:pt idx="624">
                  <c:v>1534.2519440000001</c:v>
                </c:pt>
                <c:pt idx="625">
                  <c:v>1536.699721</c:v>
                </c:pt>
                <c:pt idx="626">
                  <c:v>1539.1602580000001</c:v>
                </c:pt>
                <c:pt idx="627">
                  <c:v>1541.621785</c:v>
                </c:pt>
                <c:pt idx="628">
                  <c:v>1544.074165</c:v>
                </c:pt>
                <c:pt idx="629">
                  <c:v>1546.526065</c:v>
                </c:pt>
                <c:pt idx="630">
                  <c:v>1548.9877839999999</c:v>
                </c:pt>
                <c:pt idx="631">
                  <c:v>1551.437173</c:v>
                </c:pt>
                <c:pt idx="632">
                  <c:v>1553.890899</c:v>
                </c:pt>
                <c:pt idx="633">
                  <c:v>1556.3442230000001</c:v>
                </c:pt>
                <c:pt idx="634">
                  <c:v>1558.800242</c:v>
                </c:pt>
                <c:pt idx="635">
                  <c:v>1561.2615579999999</c:v>
                </c:pt>
                <c:pt idx="636">
                  <c:v>1563.7206269999999</c:v>
                </c:pt>
                <c:pt idx="637">
                  <c:v>1566.1723870000001</c:v>
                </c:pt>
                <c:pt idx="638">
                  <c:v>1568.632259</c:v>
                </c:pt>
                <c:pt idx="639">
                  <c:v>1571.0819839999999</c:v>
                </c:pt>
                <c:pt idx="640">
                  <c:v>1573.5428039999999</c:v>
                </c:pt>
                <c:pt idx="641">
                  <c:v>1575.990096</c:v>
                </c:pt>
                <c:pt idx="642">
                  <c:v>1578.448433</c:v>
                </c:pt>
                <c:pt idx="643">
                  <c:v>1580.901417</c:v>
                </c:pt>
                <c:pt idx="644">
                  <c:v>1583.365096</c:v>
                </c:pt>
                <c:pt idx="645">
                  <c:v>1585.836877</c:v>
                </c:pt>
                <c:pt idx="646">
                  <c:v>1588.2982440000001</c:v>
                </c:pt>
                <c:pt idx="647">
                  <c:v>1590.7532819999999</c:v>
                </c:pt>
                <c:pt idx="648">
                  <c:v>1593.20127</c:v>
                </c:pt>
                <c:pt idx="649">
                  <c:v>1595.6573069999999</c:v>
                </c:pt>
                <c:pt idx="650">
                  <c:v>1598.112384</c:v>
                </c:pt>
                <c:pt idx="651">
                  <c:v>1600.5698199999999</c:v>
                </c:pt>
                <c:pt idx="652">
                  <c:v>1603.0200299999999</c:v>
                </c:pt>
                <c:pt idx="653">
                  <c:v>1605.4744149999999</c:v>
                </c:pt>
                <c:pt idx="654">
                  <c:v>1607.9320270000001</c:v>
                </c:pt>
                <c:pt idx="655">
                  <c:v>1610.383165</c:v>
                </c:pt>
                <c:pt idx="656">
                  <c:v>1612.8417569999999</c:v>
                </c:pt>
                <c:pt idx="657">
                  <c:v>1615.3036440000001</c:v>
                </c:pt>
                <c:pt idx="658">
                  <c:v>1617.753001</c:v>
                </c:pt>
                <c:pt idx="659">
                  <c:v>1620.2125610000001</c:v>
                </c:pt>
                <c:pt idx="660">
                  <c:v>1622.6667150000001</c:v>
                </c:pt>
                <c:pt idx="661">
                  <c:v>1625.1234099999999</c:v>
                </c:pt>
                <c:pt idx="662">
                  <c:v>1627.572866</c:v>
                </c:pt>
                <c:pt idx="663">
                  <c:v>1630.0317930000001</c:v>
                </c:pt>
                <c:pt idx="664">
                  <c:v>1632.4946540000001</c:v>
                </c:pt>
                <c:pt idx="665">
                  <c:v>1634.947682</c:v>
                </c:pt>
                <c:pt idx="666">
                  <c:v>1637.396244</c:v>
                </c:pt>
                <c:pt idx="667">
                  <c:v>1639.857424</c:v>
                </c:pt>
                <c:pt idx="668">
                  <c:v>1642.3082589999999</c:v>
                </c:pt>
                <c:pt idx="669">
                  <c:v>1644.7674239999999</c:v>
                </c:pt>
                <c:pt idx="670">
                  <c:v>1647.2277160000001</c:v>
                </c:pt>
                <c:pt idx="671">
                  <c:v>1649.683194</c:v>
                </c:pt>
                <c:pt idx="672">
                  <c:v>1652.1339419999999</c:v>
                </c:pt>
                <c:pt idx="673">
                  <c:v>1654.595761</c:v>
                </c:pt>
                <c:pt idx="674">
                  <c:v>1657.0502039999999</c:v>
                </c:pt>
                <c:pt idx="675">
                  <c:v>1659.5043780000001</c:v>
                </c:pt>
                <c:pt idx="676">
                  <c:v>1661.961802</c:v>
                </c:pt>
                <c:pt idx="677">
                  <c:v>1664.4209920000001</c:v>
                </c:pt>
                <c:pt idx="678">
                  <c:v>1666.872838</c:v>
                </c:pt>
                <c:pt idx="679">
                  <c:v>1669.323128</c:v>
                </c:pt>
                <c:pt idx="680">
                  <c:v>1671.783197</c:v>
                </c:pt>
                <c:pt idx="681">
                  <c:v>1674.242696</c:v>
                </c:pt>
                <c:pt idx="682">
                  <c:v>1676.697173</c:v>
                </c:pt>
                <c:pt idx="683">
                  <c:v>1679.1423560000001</c:v>
                </c:pt>
                <c:pt idx="684">
                  <c:v>1681.5997150000001</c:v>
                </c:pt>
                <c:pt idx="685">
                  <c:v>1684.0569860000001</c:v>
                </c:pt>
                <c:pt idx="686">
                  <c:v>1686.513625</c:v>
                </c:pt>
                <c:pt idx="687">
                  <c:v>1688.963131</c:v>
                </c:pt>
                <c:pt idx="688">
                  <c:v>1691.426792</c:v>
                </c:pt>
                <c:pt idx="689">
                  <c:v>1693.8767359999999</c:v>
                </c:pt>
                <c:pt idx="690">
                  <c:v>1696.33917</c:v>
                </c:pt>
                <c:pt idx="691">
                  <c:v>1698.7952560000001</c:v>
                </c:pt>
                <c:pt idx="692">
                  <c:v>1701.2483520000001</c:v>
                </c:pt>
                <c:pt idx="693">
                  <c:v>1703.699975</c:v>
                </c:pt>
                <c:pt idx="694">
                  <c:v>1706.151818</c:v>
                </c:pt>
                <c:pt idx="695">
                  <c:v>1708.607794</c:v>
                </c:pt>
                <c:pt idx="696">
                  <c:v>1711.0629980000001</c:v>
                </c:pt>
                <c:pt idx="697">
                  <c:v>1713.524672</c:v>
                </c:pt>
                <c:pt idx="698">
                  <c:v>1715.9827359999999</c:v>
                </c:pt>
                <c:pt idx="699">
                  <c:v>1718.4293379999999</c:v>
                </c:pt>
                <c:pt idx="700">
                  <c:v>1720.890124</c:v>
                </c:pt>
                <c:pt idx="701">
                  <c:v>1723.348422</c:v>
                </c:pt>
                <c:pt idx="702">
                  <c:v>1725.803666</c:v>
                </c:pt>
                <c:pt idx="703">
                  <c:v>1728.2673970000001</c:v>
                </c:pt>
                <c:pt idx="704">
                  <c:v>1730.7276019999999</c:v>
                </c:pt>
                <c:pt idx="705">
                  <c:v>1733.1863719999999</c:v>
                </c:pt>
                <c:pt idx="706">
                  <c:v>1735.634986</c:v>
                </c:pt>
                <c:pt idx="707">
                  <c:v>1738.0976479999999</c:v>
                </c:pt>
                <c:pt idx="708">
                  <c:v>1740.553177</c:v>
                </c:pt>
                <c:pt idx="709">
                  <c:v>1743.0031819999999</c:v>
                </c:pt>
                <c:pt idx="710">
                  <c:v>1745.463049</c:v>
                </c:pt>
                <c:pt idx="711">
                  <c:v>1747.915338</c:v>
                </c:pt>
                <c:pt idx="712">
                  <c:v>1750.373378</c:v>
                </c:pt>
                <c:pt idx="713">
                  <c:v>1752.8313350000001</c:v>
                </c:pt>
                <c:pt idx="714">
                  <c:v>1755.284316</c:v>
                </c:pt>
                <c:pt idx="715">
                  <c:v>1757.737879</c:v>
                </c:pt>
                <c:pt idx="716">
                  <c:v>1760.1922910000001</c:v>
                </c:pt>
                <c:pt idx="717">
                  <c:v>1762.6489039999999</c:v>
                </c:pt>
                <c:pt idx="718">
                  <c:v>1765.1248929999999</c:v>
                </c:pt>
                <c:pt idx="719">
                  <c:v>1767.56792</c:v>
                </c:pt>
                <c:pt idx="720">
                  <c:v>1770.0298909999999</c:v>
                </c:pt>
                <c:pt idx="721">
                  <c:v>1772.4773250000001</c:v>
                </c:pt>
                <c:pt idx="722">
                  <c:v>1774.9358930000001</c:v>
                </c:pt>
                <c:pt idx="723">
                  <c:v>1777.391185</c:v>
                </c:pt>
                <c:pt idx="724">
                  <c:v>1779.8529289999999</c:v>
                </c:pt>
                <c:pt idx="725">
                  <c:v>1782.30619</c:v>
                </c:pt>
                <c:pt idx="726">
                  <c:v>1784.7649960000001</c:v>
                </c:pt>
                <c:pt idx="727">
                  <c:v>1787.2230039999999</c:v>
                </c:pt>
                <c:pt idx="728">
                  <c:v>1789.6717100000001</c:v>
                </c:pt>
                <c:pt idx="729">
                  <c:v>1792.1359</c:v>
                </c:pt>
                <c:pt idx="730">
                  <c:v>1794.5782039999999</c:v>
                </c:pt>
                <c:pt idx="731">
                  <c:v>1797.0359189999999</c:v>
                </c:pt>
                <c:pt idx="732">
                  <c:v>1799.50119</c:v>
                </c:pt>
                <c:pt idx="733">
                  <c:v>1801.952532</c:v>
                </c:pt>
                <c:pt idx="734">
                  <c:v>1804.40969</c:v>
                </c:pt>
                <c:pt idx="735">
                  <c:v>1806.860113</c:v>
                </c:pt>
                <c:pt idx="736">
                  <c:v>1809.3223869999999</c:v>
                </c:pt>
                <c:pt idx="737">
                  <c:v>1811.7731329999999</c:v>
                </c:pt>
                <c:pt idx="738">
                  <c:v>1814.2361900000001</c:v>
                </c:pt>
                <c:pt idx="739">
                  <c:v>1816.6901720000001</c:v>
                </c:pt>
                <c:pt idx="740">
                  <c:v>1819.1594439999999</c:v>
                </c:pt>
                <c:pt idx="741">
                  <c:v>1821.6157450000001</c:v>
                </c:pt>
                <c:pt idx="742">
                  <c:v>1824.0647349999999</c:v>
                </c:pt>
                <c:pt idx="743">
                  <c:v>1826.517691</c:v>
                </c:pt>
                <c:pt idx="744">
                  <c:v>1828.983248</c:v>
                </c:pt>
                <c:pt idx="745">
                  <c:v>1831.4326169999999</c:v>
                </c:pt>
                <c:pt idx="746">
                  <c:v>1833.895389</c:v>
                </c:pt>
                <c:pt idx="747">
                  <c:v>1836.345039</c:v>
                </c:pt>
                <c:pt idx="748">
                  <c:v>1838.8000300000001</c:v>
                </c:pt>
                <c:pt idx="749">
                  <c:v>1841.257666</c:v>
                </c:pt>
                <c:pt idx="750">
                  <c:v>1843.7073250000001</c:v>
                </c:pt>
                <c:pt idx="751">
                  <c:v>1846.169842</c:v>
                </c:pt>
                <c:pt idx="752">
                  <c:v>1848.6133910000001</c:v>
                </c:pt>
                <c:pt idx="753">
                  <c:v>1851.077998</c:v>
                </c:pt>
                <c:pt idx="754">
                  <c:v>1853.5271869999999</c:v>
                </c:pt>
                <c:pt idx="755">
                  <c:v>1856.0036399999999</c:v>
                </c:pt>
                <c:pt idx="756">
                  <c:v>1858.450341</c:v>
                </c:pt>
                <c:pt idx="757">
                  <c:v>1860.911822</c:v>
                </c:pt>
                <c:pt idx="758">
                  <c:v>1863.3642199999999</c:v>
                </c:pt>
                <c:pt idx="759">
                  <c:v>1865.8175960000001</c:v>
                </c:pt>
                <c:pt idx="760">
                  <c:v>1868.2693979999999</c:v>
                </c:pt>
                <c:pt idx="761">
                  <c:v>1870.7280229999999</c:v>
                </c:pt>
                <c:pt idx="762">
                  <c:v>1873.176232</c:v>
                </c:pt>
                <c:pt idx="763">
                  <c:v>1875.6314299999999</c:v>
                </c:pt>
                <c:pt idx="764">
                  <c:v>1878.0940089999999</c:v>
                </c:pt>
                <c:pt idx="765">
                  <c:v>1880.5434290000001</c:v>
                </c:pt>
                <c:pt idx="766">
                  <c:v>1882.996799</c:v>
                </c:pt>
                <c:pt idx="767">
                  <c:v>1885.452933</c:v>
                </c:pt>
                <c:pt idx="768">
                  <c:v>1887.912777</c:v>
                </c:pt>
                <c:pt idx="769">
                  <c:v>1890.365374</c:v>
                </c:pt>
                <c:pt idx="770">
                  <c:v>1892.8286869999999</c:v>
                </c:pt>
                <c:pt idx="771">
                  <c:v>1895.2762729999999</c:v>
                </c:pt>
                <c:pt idx="772">
                  <c:v>1897.731937</c:v>
                </c:pt>
                <c:pt idx="773">
                  <c:v>1900.1927929999999</c:v>
                </c:pt>
                <c:pt idx="774">
                  <c:v>1902.6432159999999</c:v>
                </c:pt>
                <c:pt idx="775">
                  <c:v>1905.105955</c:v>
                </c:pt>
                <c:pt idx="776">
                  <c:v>1907.5608299999999</c:v>
                </c:pt>
                <c:pt idx="777">
                  <c:v>1910.0055649999999</c:v>
                </c:pt>
                <c:pt idx="778">
                  <c:v>1912.4736909999999</c:v>
                </c:pt>
                <c:pt idx="779">
                  <c:v>1914.9278979999999</c:v>
                </c:pt>
                <c:pt idx="780">
                  <c:v>1917.3758829999999</c:v>
                </c:pt>
                <c:pt idx="781">
                  <c:v>1919.8318260000001</c:v>
                </c:pt>
                <c:pt idx="782">
                  <c:v>1922.294099</c:v>
                </c:pt>
                <c:pt idx="783">
                  <c:v>1924.742882</c:v>
                </c:pt>
                <c:pt idx="784">
                  <c:v>1927.2102950000001</c:v>
                </c:pt>
                <c:pt idx="785">
                  <c:v>1929.6666479999999</c:v>
                </c:pt>
                <c:pt idx="786">
                  <c:v>1932.1153059999999</c:v>
                </c:pt>
                <c:pt idx="787">
                  <c:v>1934.567761</c:v>
                </c:pt>
                <c:pt idx="788">
                  <c:v>1937.0243519999999</c:v>
                </c:pt>
                <c:pt idx="789">
                  <c:v>1939.4718519999999</c:v>
                </c:pt>
                <c:pt idx="790">
                  <c:v>1941.93685</c:v>
                </c:pt>
                <c:pt idx="791">
                  <c:v>1944.4020370000001</c:v>
                </c:pt>
                <c:pt idx="792">
                  <c:v>1946.8551419999999</c:v>
                </c:pt>
                <c:pt idx="793">
                  <c:v>1949.313357</c:v>
                </c:pt>
                <c:pt idx="794">
                  <c:v>1951.7681399999999</c:v>
                </c:pt>
                <c:pt idx="795">
                  <c:v>1954.223829</c:v>
                </c:pt>
                <c:pt idx="796">
                  <c:v>1956.677261</c:v>
                </c:pt>
                <c:pt idx="797">
                  <c:v>1959.1325569999999</c:v>
                </c:pt>
                <c:pt idx="798">
                  <c:v>1961.582308</c:v>
                </c:pt>
                <c:pt idx="799">
                  <c:v>1964.0389479999999</c:v>
                </c:pt>
                <c:pt idx="800">
                  <c:v>1966.499229</c:v>
                </c:pt>
                <c:pt idx="801">
                  <c:v>1968.95208</c:v>
                </c:pt>
                <c:pt idx="802">
                  <c:v>1971.4076910000001</c:v>
                </c:pt>
                <c:pt idx="803">
                  <c:v>1973.8582200000001</c:v>
                </c:pt>
                <c:pt idx="804">
                  <c:v>1976.3217979999999</c:v>
                </c:pt>
                <c:pt idx="805">
                  <c:v>1978.7709910000001</c:v>
                </c:pt>
                <c:pt idx="806">
                  <c:v>1981.225717</c:v>
                </c:pt>
                <c:pt idx="807">
                  <c:v>1983.684182</c:v>
                </c:pt>
                <c:pt idx="808">
                  <c:v>1986.133783</c:v>
                </c:pt>
                <c:pt idx="809">
                  <c:v>1988.592611</c:v>
                </c:pt>
                <c:pt idx="810">
                  <c:v>1991.049728</c:v>
                </c:pt>
                <c:pt idx="811">
                  <c:v>1993.5086429999999</c:v>
                </c:pt>
                <c:pt idx="812">
                  <c:v>1995.965852</c:v>
                </c:pt>
                <c:pt idx="813">
                  <c:v>1998.4136900000001</c:v>
                </c:pt>
                <c:pt idx="814">
                  <c:v>2000.873636</c:v>
                </c:pt>
                <c:pt idx="815">
                  <c:v>2003.3344070000001</c:v>
                </c:pt>
                <c:pt idx="816">
                  <c:v>2005.798884</c:v>
                </c:pt>
                <c:pt idx="817">
                  <c:v>2008.264962</c:v>
                </c:pt>
                <c:pt idx="818">
                  <c:v>2010.730961</c:v>
                </c:pt>
                <c:pt idx="819">
                  <c:v>2013.192049</c:v>
                </c:pt>
                <c:pt idx="820">
                  <c:v>2015.641204</c:v>
                </c:pt>
                <c:pt idx="821">
                  <c:v>2018.090684</c:v>
                </c:pt>
                <c:pt idx="822">
                  <c:v>2020.5445669999999</c:v>
                </c:pt>
                <c:pt idx="823">
                  <c:v>2023.022093</c:v>
                </c:pt>
                <c:pt idx="824">
                  <c:v>2025.4793549999999</c:v>
                </c:pt>
                <c:pt idx="825">
                  <c:v>2027.9277609999999</c:v>
                </c:pt>
                <c:pt idx="826">
                  <c:v>2030.394395</c:v>
                </c:pt>
                <c:pt idx="827">
                  <c:v>2032.8423230000001</c:v>
                </c:pt>
                <c:pt idx="828">
                  <c:v>2035.302289</c:v>
                </c:pt>
                <c:pt idx="829">
                  <c:v>2037.7597270000001</c:v>
                </c:pt>
                <c:pt idx="830">
                  <c:v>2040.2112079999999</c:v>
                </c:pt>
                <c:pt idx="831">
                  <c:v>2042.6708000000001</c:v>
                </c:pt>
                <c:pt idx="832">
                  <c:v>2045.1185579999999</c:v>
                </c:pt>
                <c:pt idx="833">
                  <c:v>2047.581095</c:v>
                </c:pt>
                <c:pt idx="834">
                  <c:v>2050.0325720000001</c:v>
                </c:pt>
                <c:pt idx="835">
                  <c:v>2052.4961699999999</c:v>
                </c:pt>
                <c:pt idx="836">
                  <c:v>2054.945287</c:v>
                </c:pt>
                <c:pt idx="837">
                  <c:v>2057.3958969999999</c:v>
                </c:pt>
                <c:pt idx="838">
                  <c:v>2059.8575810000002</c:v>
                </c:pt>
                <c:pt idx="839">
                  <c:v>2062.3095840000001</c:v>
                </c:pt>
                <c:pt idx="840">
                  <c:v>2064.7812709999998</c:v>
                </c:pt>
                <c:pt idx="841">
                  <c:v>2067.2375969999998</c:v>
                </c:pt>
                <c:pt idx="842">
                  <c:v>2069.6909679999999</c:v>
                </c:pt>
                <c:pt idx="843">
                  <c:v>2072.146835</c:v>
                </c:pt>
                <c:pt idx="844">
                  <c:v>2074.605583</c:v>
                </c:pt>
                <c:pt idx="845">
                  <c:v>2077.064335</c:v>
                </c:pt>
                <c:pt idx="846">
                  <c:v>2079.5142689999998</c:v>
                </c:pt>
                <c:pt idx="847">
                  <c:v>2081.96729</c:v>
                </c:pt>
                <c:pt idx="848">
                  <c:v>2084.422239</c:v>
                </c:pt>
                <c:pt idx="849">
                  <c:v>2086.885718</c:v>
                </c:pt>
                <c:pt idx="850">
                  <c:v>2089.3378729999999</c:v>
                </c:pt>
                <c:pt idx="851">
                  <c:v>2091.7900330000002</c:v>
                </c:pt>
                <c:pt idx="852">
                  <c:v>2094.2501160000002</c:v>
                </c:pt>
                <c:pt idx="853">
                  <c:v>2096.7061720000002</c:v>
                </c:pt>
                <c:pt idx="854">
                  <c:v>2099.15245</c:v>
                </c:pt>
                <c:pt idx="855">
                  <c:v>2101.6170569999999</c:v>
                </c:pt>
                <c:pt idx="856">
                  <c:v>2104.0602370000001</c:v>
                </c:pt>
                <c:pt idx="857">
                  <c:v>2106.5207559999999</c:v>
                </c:pt>
                <c:pt idx="858">
                  <c:v>2108.9691250000001</c:v>
                </c:pt>
                <c:pt idx="859">
                  <c:v>2111.4296119999999</c:v>
                </c:pt>
                <c:pt idx="860">
                  <c:v>2113.8810239999998</c:v>
                </c:pt>
                <c:pt idx="861">
                  <c:v>2116.331064</c:v>
                </c:pt>
                <c:pt idx="862">
                  <c:v>2118.782925</c:v>
                </c:pt>
                <c:pt idx="863">
                  <c:v>2121.2410329999998</c:v>
                </c:pt>
                <c:pt idx="864">
                  <c:v>2123.710619</c:v>
                </c:pt>
                <c:pt idx="865">
                  <c:v>2126.1646009999999</c:v>
                </c:pt>
                <c:pt idx="866">
                  <c:v>2128.618105</c:v>
                </c:pt>
                <c:pt idx="867">
                  <c:v>2131.0796570000002</c:v>
                </c:pt>
                <c:pt idx="868">
                  <c:v>2133.5336769999999</c:v>
                </c:pt>
                <c:pt idx="869">
                  <c:v>2135.9919730000001</c:v>
                </c:pt>
                <c:pt idx="870">
                  <c:v>2138.440701</c:v>
                </c:pt>
                <c:pt idx="871">
                  <c:v>2140.9016980000001</c:v>
                </c:pt>
                <c:pt idx="872">
                  <c:v>2143.3515689999999</c:v>
                </c:pt>
                <c:pt idx="873">
                  <c:v>2145.8087949999999</c:v>
                </c:pt>
                <c:pt idx="874">
                  <c:v>2148.269018</c:v>
                </c:pt>
                <c:pt idx="875">
                  <c:v>2150.722937</c:v>
                </c:pt>
                <c:pt idx="876">
                  <c:v>2153.1771410000001</c:v>
                </c:pt>
                <c:pt idx="877">
                  <c:v>2155.6426999999999</c:v>
                </c:pt>
                <c:pt idx="878">
                  <c:v>2158.0885760000001</c:v>
                </c:pt>
                <c:pt idx="879">
                  <c:v>2160.544746</c:v>
                </c:pt>
                <c:pt idx="880">
                  <c:v>2162.996369</c:v>
                </c:pt>
                <c:pt idx="881">
                  <c:v>2165.4562639999999</c:v>
                </c:pt>
                <c:pt idx="882">
                  <c:v>2167.9091549999998</c:v>
                </c:pt>
                <c:pt idx="883">
                  <c:v>2170.3670350000002</c:v>
                </c:pt>
                <c:pt idx="884">
                  <c:v>2172.8140859999999</c:v>
                </c:pt>
                <c:pt idx="885">
                  <c:v>2175.2700970000001</c:v>
                </c:pt>
                <c:pt idx="886">
                  <c:v>2177.732094</c:v>
                </c:pt>
                <c:pt idx="887">
                  <c:v>2180.1861220000001</c:v>
                </c:pt>
                <c:pt idx="888">
                  <c:v>2182.639717</c:v>
                </c:pt>
                <c:pt idx="889">
                  <c:v>2185.089422</c:v>
                </c:pt>
                <c:pt idx="890">
                  <c:v>2187.5473539999998</c:v>
                </c:pt>
                <c:pt idx="891">
                  <c:v>2190.0025930000002</c:v>
                </c:pt>
                <c:pt idx="892">
                  <c:v>2192.4509629999998</c:v>
                </c:pt>
                <c:pt idx="893">
                  <c:v>2194.9141789999999</c:v>
                </c:pt>
                <c:pt idx="894">
                  <c:v>2197.3706940000002</c:v>
                </c:pt>
                <c:pt idx="895">
                  <c:v>2199.8258190000001</c:v>
                </c:pt>
                <c:pt idx="896">
                  <c:v>2202.2771739999998</c:v>
                </c:pt>
                <c:pt idx="897">
                  <c:v>2204.7416170000001</c:v>
                </c:pt>
                <c:pt idx="898">
                  <c:v>2207.188705</c:v>
                </c:pt>
                <c:pt idx="899">
                  <c:v>2209.6518289999999</c:v>
                </c:pt>
                <c:pt idx="900">
                  <c:v>2212.1011680000001</c:v>
                </c:pt>
                <c:pt idx="901">
                  <c:v>2214.5549299999998</c:v>
                </c:pt>
                <c:pt idx="902">
                  <c:v>2217.0158590000001</c:v>
                </c:pt>
                <c:pt idx="903">
                  <c:v>2219.4744009999999</c:v>
                </c:pt>
                <c:pt idx="904">
                  <c:v>2221.9318760000001</c:v>
                </c:pt>
                <c:pt idx="905">
                  <c:v>2224.380388</c:v>
                </c:pt>
                <c:pt idx="906">
                  <c:v>2226.845765</c:v>
                </c:pt>
                <c:pt idx="907">
                  <c:v>2229.3026909999999</c:v>
                </c:pt>
                <c:pt idx="908">
                  <c:v>2231.7502249999998</c:v>
                </c:pt>
                <c:pt idx="909">
                  <c:v>2234.2132849999998</c:v>
                </c:pt>
                <c:pt idx="910">
                  <c:v>2236.6644419999998</c:v>
                </c:pt>
                <c:pt idx="911">
                  <c:v>2239.1182159999998</c:v>
                </c:pt>
                <c:pt idx="912">
                  <c:v>2241.575867</c:v>
                </c:pt>
                <c:pt idx="913">
                  <c:v>2244.044382</c:v>
                </c:pt>
                <c:pt idx="914">
                  <c:v>2246.5001830000001</c:v>
                </c:pt>
                <c:pt idx="915">
                  <c:v>2248.9610899999998</c:v>
                </c:pt>
                <c:pt idx="916">
                  <c:v>2251.4155369999999</c:v>
                </c:pt>
                <c:pt idx="917">
                  <c:v>2253.8709429999999</c:v>
                </c:pt>
                <c:pt idx="918">
                  <c:v>2256.3155409999999</c:v>
                </c:pt>
                <c:pt idx="919">
                  <c:v>2258.7721430000001</c:v>
                </c:pt>
                <c:pt idx="920">
                  <c:v>2261.233033</c:v>
                </c:pt>
                <c:pt idx="921">
                  <c:v>2263.6889879999999</c:v>
                </c:pt>
                <c:pt idx="922">
                  <c:v>2266.1392259999998</c:v>
                </c:pt>
                <c:pt idx="923">
                  <c:v>2268.5954419999998</c:v>
                </c:pt>
                <c:pt idx="924">
                  <c:v>2271.045055</c:v>
                </c:pt>
                <c:pt idx="925">
                  <c:v>2273.5036249999998</c:v>
                </c:pt>
                <c:pt idx="926">
                  <c:v>2275.9657659999998</c:v>
                </c:pt>
                <c:pt idx="927">
                  <c:v>2278.4198070000002</c:v>
                </c:pt>
                <c:pt idx="928">
                  <c:v>2280.875771</c:v>
                </c:pt>
                <c:pt idx="929">
                  <c:v>2283.3232509999998</c:v>
                </c:pt>
                <c:pt idx="930">
                  <c:v>2285.7779679999999</c:v>
                </c:pt>
                <c:pt idx="931">
                  <c:v>2288.2361380000002</c:v>
                </c:pt>
                <c:pt idx="932">
                  <c:v>2290.6839789999999</c:v>
                </c:pt>
                <c:pt idx="933">
                  <c:v>2293.1410289999999</c:v>
                </c:pt>
                <c:pt idx="934">
                  <c:v>2295.595202</c:v>
                </c:pt>
                <c:pt idx="935">
                  <c:v>2298.0507349999998</c:v>
                </c:pt>
                <c:pt idx="936">
                  <c:v>2300.5080149999999</c:v>
                </c:pt>
                <c:pt idx="937">
                  <c:v>2302.9636569999998</c:v>
                </c:pt>
                <c:pt idx="938">
                  <c:v>2305.4354440000002</c:v>
                </c:pt>
                <c:pt idx="939">
                  <c:v>2307.8921719999998</c:v>
                </c:pt>
                <c:pt idx="940">
                  <c:v>2310.352766</c:v>
                </c:pt>
                <c:pt idx="941">
                  <c:v>2312.8152129999999</c:v>
                </c:pt>
                <c:pt idx="942">
                  <c:v>2315.2628129999998</c:v>
                </c:pt>
                <c:pt idx="943">
                  <c:v>2317.7240280000001</c:v>
                </c:pt>
                <c:pt idx="944">
                  <c:v>2320.1791579999999</c:v>
                </c:pt>
                <c:pt idx="945">
                  <c:v>2322.6309470000001</c:v>
                </c:pt>
                <c:pt idx="946">
                  <c:v>2325.0801059999999</c:v>
                </c:pt>
                <c:pt idx="947">
                  <c:v>2327.5364209999998</c:v>
                </c:pt>
                <c:pt idx="948">
                  <c:v>2329.9975330000002</c:v>
                </c:pt>
                <c:pt idx="949">
                  <c:v>2332.4486489999999</c:v>
                </c:pt>
                <c:pt idx="950">
                  <c:v>2334.9156280000002</c:v>
                </c:pt>
                <c:pt idx="951">
                  <c:v>2337.363069</c:v>
                </c:pt>
                <c:pt idx="952">
                  <c:v>2339.8136180000001</c:v>
                </c:pt>
                <c:pt idx="953">
                  <c:v>2342.2740480000002</c:v>
                </c:pt>
                <c:pt idx="954">
                  <c:v>2344.729112</c:v>
                </c:pt>
                <c:pt idx="955">
                  <c:v>2347.1793619999999</c:v>
                </c:pt>
                <c:pt idx="956">
                  <c:v>2349.6379080000002</c:v>
                </c:pt>
                <c:pt idx="957">
                  <c:v>2352.0935720000002</c:v>
                </c:pt>
                <c:pt idx="958">
                  <c:v>2354.550369</c:v>
                </c:pt>
                <c:pt idx="959">
                  <c:v>2357.007255</c:v>
                </c:pt>
                <c:pt idx="960">
                  <c:v>2359.4560510000001</c:v>
                </c:pt>
                <c:pt idx="961">
                  <c:v>2361.9207879999999</c:v>
                </c:pt>
                <c:pt idx="962">
                  <c:v>2364.3687180000002</c:v>
                </c:pt>
                <c:pt idx="963">
                  <c:v>2366.8233140000002</c:v>
                </c:pt>
                <c:pt idx="964">
                  <c:v>2369.2868990000002</c:v>
                </c:pt>
                <c:pt idx="965">
                  <c:v>2371.7375649999999</c:v>
                </c:pt>
                <c:pt idx="966">
                  <c:v>2374.1955290000001</c:v>
                </c:pt>
                <c:pt idx="967">
                  <c:v>2376.6516649999999</c:v>
                </c:pt>
                <c:pt idx="968">
                  <c:v>2379.1101199999998</c:v>
                </c:pt>
                <c:pt idx="969">
                  <c:v>2381.5645519999998</c:v>
                </c:pt>
                <c:pt idx="970">
                  <c:v>2384.0173249999998</c:v>
                </c:pt>
                <c:pt idx="971">
                  <c:v>2386.4757049999998</c:v>
                </c:pt>
                <c:pt idx="972">
                  <c:v>2388.9278370000002</c:v>
                </c:pt>
                <c:pt idx="973">
                  <c:v>2391.3763309999999</c:v>
                </c:pt>
                <c:pt idx="974">
                  <c:v>2393.8397479999999</c:v>
                </c:pt>
                <c:pt idx="975">
                  <c:v>2396.2883660000002</c:v>
                </c:pt>
                <c:pt idx="976">
                  <c:v>2398.7503700000002</c:v>
                </c:pt>
                <c:pt idx="977">
                  <c:v>2401.1986539999998</c:v>
                </c:pt>
                <c:pt idx="978">
                  <c:v>2403.6647210000001</c:v>
                </c:pt>
                <c:pt idx="979">
                  <c:v>2406.1100310000002</c:v>
                </c:pt>
                <c:pt idx="980">
                  <c:v>2408.5629779999999</c:v>
                </c:pt>
                <c:pt idx="981">
                  <c:v>2411.0223500000002</c:v>
                </c:pt>
                <c:pt idx="982">
                  <c:v>2413.4788699999999</c:v>
                </c:pt>
                <c:pt idx="983">
                  <c:v>2415.9367339999999</c:v>
                </c:pt>
                <c:pt idx="984">
                  <c:v>2418.3841670000002</c:v>
                </c:pt>
                <c:pt idx="985">
                  <c:v>2420.846763</c:v>
                </c:pt>
                <c:pt idx="986">
                  <c:v>2423.2967400000002</c:v>
                </c:pt>
                <c:pt idx="987">
                  <c:v>2425.7519419999999</c:v>
                </c:pt>
                <c:pt idx="988">
                  <c:v>2428.2119290000001</c:v>
                </c:pt>
                <c:pt idx="989">
                  <c:v>2430.6569140000001</c:v>
                </c:pt>
                <c:pt idx="990">
                  <c:v>2433.1167759999998</c:v>
                </c:pt>
                <c:pt idx="991">
                  <c:v>2435.5747700000002</c:v>
                </c:pt>
                <c:pt idx="992">
                  <c:v>2438.0349270000002</c:v>
                </c:pt>
                <c:pt idx="993">
                  <c:v>2440.48801</c:v>
                </c:pt>
                <c:pt idx="994">
                  <c:v>2442.9405339999998</c:v>
                </c:pt>
                <c:pt idx="995">
                  <c:v>2445.397426</c:v>
                </c:pt>
                <c:pt idx="996">
                  <c:v>2447.8574050000002</c:v>
                </c:pt>
                <c:pt idx="997">
                  <c:v>2450.3117820000002</c:v>
                </c:pt>
                <c:pt idx="998">
                  <c:v>2452.7701849999999</c:v>
                </c:pt>
                <c:pt idx="999">
                  <c:v>2455.2225400000002</c:v>
                </c:pt>
                <c:pt idx="1000">
                  <c:v>2457.6690739999999</c:v>
                </c:pt>
                <c:pt idx="1001">
                  <c:v>2460.1225559999998</c:v>
                </c:pt>
                <c:pt idx="1002">
                  <c:v>2462.589598</c:v>
                </c:pt>
                <c:pt idx="1003">
                  <c:v>2465.0389620000001</c:v>
                </c:pt>
                <c:pt idx="1004">
                  <c:v>2467.4972539999999</c:v>
                </c:pt>
                <c:pt idx="1005">
                  <c:v>2469.9491400000002</c:v>
                </c:pt>
                <c:pt idx="1006">
                  <c:v>2472.40112</c:v>
                </c:pt>
                <c:pt idx="1007">
                  <c:v>2474.8628239999998</c:v>
                </c:pt>
                <c:pt idx="1008">
                  <c:v>2477.3141350000001</c:v>
                </c:pt>
                <c:pt idx="1009">
                  <c:v>2479.7708980000002</c:v>
                </c:pt>
                <c:pt idx="1010">
                  <c:v>2482.249174</c:v>
                </c:pt>
                <c:pt idx="1011">
                  <c:v>2484.701853</c:v>
                </c:pt>
                <c:pt idx="1012">
                  <c:v>2487.1562349999999</c:v>
                </c:pt>
                <c:pt idx="1013">
                  <c:v>2489.6059780000001</c:v>
                </c:pt>
                <c:pt idx="1014">
                  <c:v>2492.0668289999999</c:v>
                </c:pt>
                <c:pt idx="1015">
                  <c:v>2494.5151700000001</c:v>
                </c:pt>
                <c:pt idx="1016">
                  <c:v>2496.966402</c:v>
                </c:pt>
                <c:pt idx="1017">
                  <c:v>2499.424074</c:v>
                </c:pt>
                <c:pt idx="1018">
                  <c:v>2501.8753769999998</c:v>
                </c:pt>
                <c:pt idx="1019">
                  <c:v>2504.337833</c:v>
                </c:pt>
                <c:pt idx="1020">
                  <c:v>2506.7910419999998</c:v>
                </c:pt>
                <c:pt idx="1021">
                  <c:v>2509.2412709999999</c:v>
                </c:pt>
                <c:pt idx="1022">
                  <c:v>2511.6993560000001</c:v>
                </c:pt>
                <c:pt idx="1023">
                  <c:v>2514.15868</c:v>
                </c:pt>
                <c:pt idx="1024">
                  <c:v>2516.6173549999999</c:v>
                </c:pt>
                <c:pt idx="1025">
                  <c:v>2519.0753850000001</c:v>
                </c:pt>
                <c:pt idx="1026">
                  <c:v>2521.5206459999999</c:v>
                </c:pt>
                <c:pt idx="1027">
                  <c:v>2523.9886740000002</c:v>
                </c:pt>
                <c:pt idx="1028">
                  <c:v>2526.4382099999998</c:v>
                </c:pt>
                <c:pt idx="1029">
                  <c:v>2528.8942910000001</c:v>
                </c:pt>
                <c:pt idx="1030">
                  <c:v>2531.3518730000001</c:v>
                </c:pt>
                <c:pt idx="1031">
                  <c:v>2533.808669</c:v>
                </c:pt>
                <c:pt idx="1032">
                  <c:v>2536.2573609999999</c:v>
                </c:pt>
                <c:pt idx="1033">
                  <c:v>2538.71074</c:v>
                </c:pt>
                <c:pt idx="1034">
                  <c:v>2541.160566</c:v>
                </c:pt>
                <c:pt idx="1035">
                  <c:v>2543.6208069999998</c:v>
                </c:pt>
                <c:pt idx="1036">
                  <c:v>2546.083134</c:v>
                </c:pt>
                <c:pt idx="1037">
                  <c:v>2548.5326639999998</c:v>
                </c:pt>
                <c:pt idx="1038">
                  <c:v>2550.9931329999999</c:v>
                </c:pt>
                <c:pt idx="1039">
                  <c:v>2553.4498979999998</c:v>
                </c:pt>
                <c:pt idx="1040">
                  <c:v>2555.897774</c:v>
                </c:pt>
                <c:pt idx="1041">
                  <c:v>2558.3537900000001</c:v>
                </c:pt>
                <c:pt idx="1042">
                  <c:v>2560.815642</c:v>
                </c:pt>
                <c:pt idx="1043">
                  <c:v>2563.2722709999998</c:v>
                </c:pt>
                <c:pt idx="1044">
                  <c:v>2565.7200870000001</c:v>
                </c:pt>
                <c:pt idx="1045">
                  <c:v>2568.1752919999999</c:v>
                </c:pt>
                <c:pt idx="1046">
                  <c:v>2570.6321280000002</c:v>
                </c:pt>
                <c:pt idx="1047">
                  <c:v>2573.084104</c:v>
                </c:pt>
                <c:pt idx="1048">
                  <c:v>2575.5438399999998</c:v>
                </c:pt>
                <c:pt idx="1049">
                  <c:v>2578.0049819999999</c:v>
                </c:pt>
                <c:pt idx="1050">
                  <c:v>2580.4572440000002</c:v>
                </c:pt>
                <c:pt idx="1051">
                  <c:v>2582.9186260000001</c:v>
                </c:pt>
                <c:pt idx="1052">
                  <c:v>2585.3625539999998</c:v>
                </c:pt>
                <c:pt idx="1053">
                  <c:v>2587.8272919999999</c:v>
                </c:pt>
                <c:pt idx="1054">
                  <c:v>2590.2772369999998</c:v>
                </c:pt>
                <c:pt idx="1055">
                  <c:v>2592.7297570000001</c:v>
                </c:pt>
                <c:pt idx="1056">
                  <c:v>2595.1939560000001</c:v>
                </c:pt>
                <c:pt idx="1057">
                  <c:v>2597.6496099999999</c:v>
                </c:pt>
                <c:pt idx="1058">
                  <c:v>2600.0998030000001</c:v>
                </c:pt>
                <c:pt idx="1059">
                  <c:v>2602.5902099999998</c:v>
                </c:pt>
                <c:pt idx="1060">
                  <c:v>2605.039135</c:v>
                </c:pt>
                <c:pt idx="1061">
                  <c:v>2607.4953559999999</c:v>
                </c:pt>
                <c:pt idx="1062">
                  <c:v>2609.9530540000001</c:v>
                </c:pt>
                <c:pt idx="1063">
                  <c:v>2612.4036850000002</c:v>
                </c:pt>
                <c:pt idx="1064">
                  <c:v>2614.864564</c:v>
                </c:pt>
                <c:pt idx="1065">
                  <c:v>2617.3197810000001</c:v>
                </c:pt>
                <c:pt idx="1066">
                  <c:v>2619.7674219999999</c:v>
                </c:pt>
                <c:pt idx="1067">
                  <c:v>2622.2321900000002</c:v>
                </c:pt>
                <c:pt idx="1068">
                  <c:v>2624.6829849999999</c:v>
                </c:pt>
                <c:pt idx="1069">
                  <c:v>2627.1378370000002</c:v>
                </c:pt>
                <c:pt idx="1070">
                  <c:v>2629.583427</c:v>
                </c:pt>
                <c:pt idx="1071">
                  <c:v>2632.0378380000002</c:v>
                </c:pt>
                <c:pt idx="1072">
                  <c:v>2634.500567</c:v>
                </c:pt>
                <c:pt idx="1073">
                  <c:v>2636.949959</c:v>
                </c:pt>
                <c:pt idx="1074">
                  <c:v>2639.412139</c:v>
                </c:pt>
                <c:pt idx="1075">
                  <c:v>2641.8620329999999</c:v>
                </c:pt>
                <c:pt idx="1076">
                  <c:v>2644.3216689999999</c:v>
                </c:pt>
                <c:pt idx="1077">
                  <c:v>2646.7686210000002</c:v>
                </c:pt>
                <c:pt idx="1078">
                  <c:v>2649.226435</c:v>
                </c:pt>
                <c:pt idx="1079">
                  <c:v>2651.678324</c:v>
                </c:pt>
                <c:pt idx="1080">
                  <c:v>2654.138183</c:v>
                </c:pt>
                <c:pt idx="1081">
                  <c:v>2656.588377</c:v>
                </c:pt>
                <c:pt idx="1082">
                  <c:v>2659.0636509999999</c:v>
                </c:pt>
                <c:pt idx="1083">
                  <c:v>2661.522172</c:v>
                </c:pt>
                <c:pt idx="1084">
                  <c:v>2663.9881700000001</c:v>
                </c:pt>
                <c:pt idx="1085">
                  <c:v>2666.4432529999999</c:v>
                </c:pt>
                <c:pt idx="1086">
                  <c:v>2668.8969699999998</c:v>
                </c:pt>
                <c:pt idx="1087">
                  <c:v>2671.3587360000001</c:v>
                </c:pt>
                <c:pt idx="1088">
                  <c:v>2673.8079320000002</c:v>
                </c:pt>
                <c:pt idx="1089">
                  <c:v>2676.270156</c:v>
                </c:pt>
                <c:pt idx="1090">
                  <c:v>2678.7306629999998</c:v>
                </c:pt>
                <c:pt idx="1091">
                  <c:v>2681.1785759999998</c:v>
                </c:pt>
                <c:pt idx="1092">
                  <c:v>2683.6383030000002</c:v>
                </c:pt>
                <c:pt idx="1093">
                  <c:v>2686.0958099999998</c:v>
                </c:pt>
                <c:pt idx="1094">
                  <c:v>2688.5423850000002</c:v>
                </c:pt>
                <c:pt idx="1095">
                  <c:v>2690.996009</c:v>
                </c:pt>
                <c:pt idx="1096">
                  <c:v>2693.4584159999999</c:v>
                </c:pt>
                <c:pt idx="1097">
                  <c:v>2695.9089680000002</c:v>
                </c:pt>
                <c:pt idx="1098">
                  <c:v>2698.3722429999998</c:v>
                </c:pt>
                <c:pt idx="1099">
                  <c:v>2700.8279419999999</c:v>
                </c:pt>
                <c:pt idx="1100">
                  <c:v>2703.281657</c:v>
                </c:pt>
                <c:pt idx="1101">
                  <c:v>2705.7292849999999</c:v>
                </c:pt>
                <c:pt idx="1102">
                  <c:v>2708.1917709999998</c:v>
                </c:pt>
                <c:pt idx="1103">
                  <c:v>2710.6423140000002</c:v>
                </c:pt>
                <c:pt idx="1104">
                  <c:v>2713.100058</c:v>
                </c:pt>
                <c:pt idx="1105">
                  <c:v>2715.5596489999998</c:v>
                </c:pt>
                <c:pt idx="1106">
                  <c:v>2718.0101709999999</c:v>
                </c:pt>
                <c:pt idx="1107">
                  <c:v>2720.4643139999998</c:v>
                </c:pt>
                <c:pt idx="1108">
                  <c:v>2722.9188370000002</c:v>
                </c:pt>
                <c:pt idx="1109">
                  <c:v>2725.374871</c:v>
                </c:pt>
                <c:pt idx="1110">
                  <c:v>2727.83626</c:v>
                </c:pt>
                <c:pt idx="1111">
                  <c:v>2730.282917</c:v>
                </c:pt>
                <c:pt idx="1112">
                  <c:v>2732.7399420000002</c:v>
                </c:pt>
                <c:pt idx="1113">
                  <c:v>2735.1922209999998</c:v>
                </c:pt>
                <c:pt idx="1114">
                  <c:v>2737.6517530000001</c:v>
                </c:pt>
                <c:pt idx="1115">
                  <c:v>2740.0995969999999</c:v>
                </c:pt>
                <c:pt idx="1116">
                  <c:v>2742.5550389999999</c:v>
                </c:pt>
                <c:pt idx="1117">
                  <c:v>2745.008045</c:v>
                </c:pt>
                <c:pt idx="1118">
                  <c:v>2747.4705829999998</c:v>
                </c:pt>
                <c:pt idx="1119">
                  <c:v>2749.9183200000002</c:v>
                </c:pt>
                <c:pt idx="1120">
                  <c:v>2752.3738090000002</c:v>
                </c:pt>
                <c:pt idx="1121">
                  <c:v>2754.8218830000001</c:v>
                </c:pt>
                <c:pt idx="1122">
                  <c:v>2757.279955</c:v>
                </c:pt>
                <c:pt idx="1123">
                  <c:v>2759.7380050000002</c:v>
                </c:pt>
                <c:pt idx="1124">
                  <c:v>2762.1903229999998</c:v>
                </c:pt>
                <c:pt idx="1125">
                  <c:v>2764.6548819999998</c:v>
                </c:pt>
                <c:pt idx="1126">
                  <c:v>2767.0977160000002</c:v>
                </c:pt>
                <c:pt idx="1127">
                  <c:v>2769.556775</c:v>
                </c:pt>
                <c:pt idx="1128">
                  <c:v>2772.0137020000002</c:v>
                </c:pt>
                <c:pt idx="1129">
                  <c:v>2774.471141</c:v>
                </c:pt>
                <c:pt idx="1130">
                  <c:v>2776.93019</c:v>
                </c:pt>
                <c:pt idx="1131">
                  <c:v>2779.3766609999998</c:v>
                </c:pt>
                <c:pt idx="1132">
                  <c:v>2781.8373569999999</c:v>
                </c:pt>
                <c:pt idx="1133">
                  <c:v>2784.2954199999999</c:v>
                </c:pt>
                <c:pt idx="1134">
                  <c:v>2786.7494029999998</c:v>
                </c:pt>
                <c:pt idx="1135">
                  <c:v>2789.206048</c:v>
                </c:pt>
                <c:pt idx="1136">
                  <c:v>2791.6632669999999</c:v>
                </c:pt>
                <c:pt idx="1137">
                  <c:v>2794.117835</c:v>
                </c:pt>
                <c:pt idx="1138">
                  <c:v>2796.5737760000002</c:v>
                </c:pt>
                <c:pt idx="1139">
                  <c:v>2799.0243679999999</c:v>
                </c:pt>
                <c:pt idx="1140">
                  <c:v>2801.4802110000001</c:v>
                </c:pt>
                <c:pt idx="1141">
                  <c:v>2803.9427099999998</c:v>
                </c:pt>
                <c:pt idx="1142">
                  <c:v>2806.3971099999999</c:v>
                </c:pt>
                <c:pt idx="1143">
                  <c:v>2808.8471009999998</c:v>
                </c:pt>
                <c:pt idx="1144">
                  <c:v>2811.2996699999999</c:v>
                </c:pt>
                <c:pt idx="1145">
                  <c:v>2813.7587709999998</c:v>
                </c:pt>
                <c:pt idx="1146">
                  <c:v>2816.205582</c:v>
                </c:pt>
                <c:pt idx="1147">
                  <c:v>2818.6649649999999</c:v>
                </c:pt>
                <c:pt idx="1148">
                  <c:v>2821.1157240000002</c:v>
                </c:pt>
                <c:pt idx="1149">
                  <c:v>2823.5729500000002</c:v>
                </c:pt>
                <c:pt idx="1150">
                  <c:v>2826.0253699999998</c:v>
                </c:pt>
                <c:pt idx="1151">
                  <c:v>2828.4862280000002</c:v>
                </c:pt>
                <c:pt idx="1152">
                  <c:v>2830.9546070000001</c:v>
                </c:pt>
                <c:pt idx="1153">
                  <c:v>2833.4103690000002</c:v>
                </c:pt>
                <c:pt idx="1154">
                  <c:v>2835.8610330000001</c:v>
                </c:pt>
                <c:pt idx="1155">
                  <c:v>2838.328528</c:v>
                </c:pt>
                <c:pt idx="1156">
                  <c:v>2840.7812370000001</c:v>
                </c:pt>
                <c:pt idx="1157">
                  <c:v>2843.2383559999998</c:v>
                </c:pt>
                <c:pt idx="1158">
                  <c:v>2845.6946419999999</c:v>
                </c:pt>
                <c:pt idx="1159">
                  <c:v>2848.1527609999998</c:v>
                </c:pt>
                <c:pt idx="1160">
                  <c:v>2850.5973039999999</c:v>
                </c:pt>
                <c:pt idx="1161">
                  <c:v>2853.0496360000002</c:v>
                </c:pt>
                <c:pt idx="1162">
                  <c:v>2855.5157370000002</c:v>
                </c:pt>
                <c:pt idx="1163">
                  <c:v>2857.9644090000002</c:v>
                </c:pt>
                <c:pt idx="1164">
                  <c:v>2860.4262140000001</c:v>
                </c:pt>
                <c:pt idx="1165">
                  <c:v>2862.8746040000001</c:v>
                </c:pt>
                <c:pt idx="1166">
                  <c:v>2865.3356800000001</c:v>
                </c:pt>
                <c:pt idx="1167">
                  <c:v>2867.7907829999999</c:v>
                </c:pt>
                <c:pt idx="1168">
                  <c:v>2870.2432650000001</c:v>
                </c:pt>
                <c:pt idx="1169">
                  <c:v>2872.6989859999999</c:v>
                </c:pt>
                <c:pt idx="1170">
                  <c:v>2875.1476499999999</c:v>
                </c:pt>
                <c:pt idx="1171">
                  <c:v>2877.6016340000001</c:v>
                </c:pt>
                <c:pt idx="1172">
                  <c:v>2880.0678250000001</c:v>
                </c:pt>
                <c:pt idx="1173">
                  <c:v>2882.5169879999999</c:v>
                </c:pt>
                <c:pt idx="1174">
                  <c:v>2884.9688460000002</c:v>
                </c:pt>
                <c:pt idx="1175">
                  <c:v>2887.4241069999998</c:v>
                </c:pt>
                <c:pt idx="1176">
                  <c:v>2889.8828199999998</c:v>
                </c:pt>
                <c:pt idx="1177">
                  <c:v>2892.3331020000001</c:v>
                </c:pt>
                <c:pt idx="1178">
                  <c:v>2894.7953320000001</c:v>
                </c:pt>
                <c:pt idx="1179">
                  <c:v>2897.2428439999999</c:v>
                </c:pt>
                <c:pt idx="1180">
                  <c:v>2899.7035890000002</c:v>
                </c:pt>
                <c:pt idx="1181">
                  <c:v>2902.1779110000002</c:v>
                </c:pt>
                <c:pt idx="1182">
                  <c:v>2904.6239860000001</c:v>
                </c:pt>
                <c:pt idx="1183">
                  <c:v>2907.0887309999998</c:v>
                </c:pt>
                <c:pt idx="1184">
                  <c:v>2909.5333019999998</c:v>
                </c:pt>
                <c:pt idx="1185">
                  <c:v>2911.9968370000001</c:v>
                </c:pt>
                <c:pt idx="1186">
                  <c:v>2914.4469650000001</c:v>
                </c:pt>
                <c:pt idx="1187">
                  <c:v>2916.904039</c:v>
                </c:pt>
                <c:pt idx="1188">
                  <c:v>2919.36231</c:v>
                </c:pt>
                <c:pt idx="1189">
                  <c:v>2921.8181070000001</c:v>
                </c:pt>
                <c:pt idx="1190">
                  <c:v>2924.2693650000001</c:v>
                </c:pt>
                <c:pt idx="1191">
                  <c:v>2926.7255399999999</c:v>
                </c:pt>
                <c:pt idx="1192">
                  <c:v>2929.1828260000002</c:v>
                </c:pt>
                <c:pt idx="1193">
                  <c:v>2931.6293209999999</c:v>
                </c:pt>
                <c:pt idx="1194">
                  <c:v>2934.0898379999999</c:v>
                </c:pt>
                <c:pt idx="1195">
                  <c:v>2936.5481599999998</c:v>
                </c:pt>
                <c:pt idx="1196">
                  <c:v>2938.9933139999998</c:v>
                </c:pt>
                <c:pt idx="1197">
                  <c:v>2941.4487319999998</c:v>
                </c:pt>
                <c:pt idx="1198">
                  <c:v>2943.9126160000001</c:v>
                </c:pt>
                <c:pt idx="1199">
                  <c:v>2946.361566</c:v>
                </c:pt>
                <c:pt idx="1200">
                  <c:v>2948.8170869999999</c:v>
                </c:pt>
                <c:pt idx="1201">
                  <c:v>2951.2739879999999</c:v>
                </c:pt>
                <c:pt idx="1202">
                  <c:v>2953.7256499999999</c:v>
                </c:pt>
                <c:pt idx="1203">
                  <c:v>2956.1764509999998</c:v>
                </c:pt>
                <c:pt idx="1204">
                  <c:v>2958.6365270000001</c:v>
                </c:pt>
                <c:pt idx="1205">
                  <c:v>2961.0957600000002</c:v>
                </c:pt>
                <c:pt idx="1206">
                  <c:v>2963.5394160000001</c:v>
                </c:pt>
                <c:pt idx="1207">
                  <c:v>2966.0017130000001</c:v>
                </c:pt>
                <c:pt idx="1208">
                  <c:v>2968.453219</c:v>
                </c:pt>
                <c:pt idx="1209">
                  <c:v>2970.906837</c:v>
                </c:pt>
                <c:pt idx="1210">
                  <c:v>2973.3693090000002</c:v>
                </c:pt>
                <c:pt idx="1211">
                  <c:v>2975.8255549999999</c:v>
                </c:pt>
                <c:pt idx="1212">
                  <c:v>2978.2743850000002</c:v>
                </c:pt>
                <c:pt idx="1213">
                  <c:v>2980.7367079999999</c:v>
                </c:pt>
                <c:pt idx="1214">
                  <c:v>2983.1908149999999</c:v>
                </c:pt>
                <c:pt idx="1215">
                  <c:v>2985.6432589999999</c:v>
                </c:pt>
                <c:pt idx="1216">
                  <c:v>2988.1045680000002</c:v>
                </c:pt>
                <c:pt idx="1217">
                  <c:v>2990.5604020000001</c:v>
                </c:pt>
                <c:pt idx="1218">
                  <c:v>2993.0089619999999</c:v>
                </c:pt>
                <c:pt idx="1219">
                  <c:v>2995.4594430000002</c:v>
                </c:pt>
                <c:pt idx="1220">
                  <c:v>2997.9162879999999</c:v>
                </c:pt>
                <c:pt idx="1221">
                  <c:v>3000.3727739999999</c:v>
                </c:pt>
                <c:pt idx="1222">
                  <c:v>3002.8331469999998</c:v>
                </c:pt>
                <c:pt idx="1223">
                  <c:v>3005.2928400000001</c:v>
                </c:pt>
                <c:pt idx="1224">
                  <c:v>3007.7507449999998</c:v>
                </c:pt>
                <c:pt idx="1225">
                  <c:v>3010.2031480000001</c:v>
                </c:pt>
                <c:pt idx="1226">
                  <c:v>3012.651159</c:v>
                </c:pt>
                <c:pt idx="1227">
                  <c:v>3015.110647</c:v>
                </c:pt>
                <c:pt idx="1228">
                  <c:v>3017.5570419999999</c:v>
                </c:pt>
                <c:pt idx="1229">
                  <c:v>3020.014064</c:v>
                </c:pt>
                <c:pt idx="1230">
                  <c:v>3022.4895809999998</c:v>
                </c:pt>
                <c:pt idx="1231">
                  <c:v>3024.9449359999999</c:v>
                </c:pt>
                <c:pt idx="1232">
                  <c:v>3027.3915470000002</c:v>
                </c:pt>
                <c:pt idx="1233">
                  <c:v>3029.8482560000002</c:v>
                </c:pt>
                <c:pt idx="1234">
                  <c:v>3032.307237</c:v>
                </c:pt>
                <c:pt idx="1235">
                  <c:v>3034.7552879999998</c:v>
                </c:pt>
                <c:pt idx="1236">
                  <c:v>3037.2140829999998</c:v>
                </c:pt>
                <c:pt idx="1237">
                  <c:v>3039.6751159999999</c:v>
                </c:pt>
                <c:pt idx="1238">
                  <c:v>3042.129903</c:v>
                </c:pt>
                <c:pt idx="1239">
                  <c:v>3044.5794430000001</c:v>
                </c:pt>
                <c:pt idx="1240">
                  <c:v>3047.0335920000002</c:v>
                </c:pt>
                <c:pt idx="1241">
                  <c:v>3049.4903730000001</c:v>
                </c:pt>
                <c:pt idx="1242">
                  <c:v>3051.9451560000002</c:v>
                </c:pt>
                <c:pt idx="1243">
                  <c:v>3054.4035950000002</c:v>
                </c:pt>
                <c:pt idx="1244">
                  <c:v>3056.8625729999999</c:v>
                </c:pt>
                <c:pt idx="1245">
                  <c:v>3059.3120939999999</c:v>
                </c:pt>
                <c:pt idx="1246">
                  <c:v>3061.7758140000001</c:v>
                </c:pt>
                <c:pt idx="1247">
                  <c:v>3064.2262430000001</c:v>
                </c:pt>
                <c:pt idx="1248">
                  <c:v>3066.6865950000001</c:v>
                </c:pt>
                <c:pt idx="1249">
                  <c:v>3069.1349319999999</c:v>
                </c:pt>
                <c:pt idx="1250">
                  <c:v>3071.5964239999998</c:v>
                </c:pt>
                <c:pt idx="1251">
                  <c:v>3074.0490610000002</c:v>
                </c:pt>
                <c:pt idx="1252">
                  <c:v>3076.5123680000002</c:v>
                </c:pt>
                <c:pt idx="1253">
                  <c:v>3078.967326</c:v>
                </c:pt>
                <c:pt idx="1254">
                  <c:v>3081.4134410000001</c:v>
                </c:pt>
                <c:pt idx="1255">
                  <c:v>3083.871768</c:v>
                </c:pt>
                <c:pt idx="1256">
                  <c:v>3086.3298329999998</c:v>
                </c:pt>
                <c:pt idx="1257">
                  <c:v>3088.7842700000001</c:v>
                </c:pt>
                <c:pt idx="1258">
                  <c:v>3091.2418039999998</c:v>
                </c:pt>
                <c:pt idx="1259">
                  <c:v>3093.7006470000001</c:v>
                </c:pt>
                <c:pt idx="1260">
                  <c:v>3096.1535699999999</c:v>
                </c:pt>
                <c:pt idx="1261">
                  <c:v>3098.6147689999998</c:v>
                </c:pt>
                <c:pt idx="1262">
                  <c:v>3101.0594460000002</c:v>
                </c:pt>
                <c:pt idx="1263">
                  <c:v>3103.5145339999999</c:v>
                </c:pt>
                <c:pt idx="1264">
                  <c:v>3105.9750589999999</c:v>
                </c:pt>
                <c:pt idx="1265">
                  <c:v>3108.4229740000001</c:v>
                </c:pt>
                <c:pt idx="1266">
                  <c:v>3110.8808779999999</c:v>
                </c:pt>
                <c:pt idx="1267">
                  <c:v>3113.3312569999998</c:v>
                </c:pt>
                <c:pt idx="1268">
                  <c:v>3115.791737</c:v>
                </c:pt>
                <c:pt idx="1269">
                  <c:v>3118.2487860000001</c:v>
                </c:pt>
                <c:pt idx="1270">
                  <c:v>3120.7034119999998</c:v>
                </c:pt>
                <c:pt idx="1271">
                  <c:v>3123.1540239999999</c:v>
                </c:pt>
                <c:pt idx="1272">
                  <c:v>3125.6165820000001</c:v>
                </c:pt>
                <c:pt idx="1273">
                  <c:v>3128.0648849999998</c:v>
                </c:pt>
                <c:pt idx="1274">
                  <c:v>3130.5211509999999</c:v>
                </c:pt>
                <c:pt idx="1275">
                  <c:v>3132.9789900000001</c:v>
                </c:pt>
                <c:pt idx="1276">
                  <c:v>3135.4279339999998</c:v>
                </c:pt>
                <c:pt idx="1277">
                  <c:v>3137.8885959999998</c:v>
                </c:pt>
                <c:pt idx="1278">
                  <c:v>3140.3362959999999</c:v>
                </c:pt>
                <c:pt idx="1279">
                  <c:v>3142.7982310000002</c:v>
                </c:pt>
                <c:pt idx="1280">
                  <c:v>3145.24721</c:v>
                </c:pt>
                <c:pt idx="1281">
                  <c:v>3147.6998050000002</c:v>
                </c:pt>
                <c:pt idx="1282">
                  <c:v>3150.1600319999998</c:v>
                </c:pt>
                <c:pt idx="1283">
                  <c:v>3152.617397</c:v>
                </c:pt>
                <c:pt idx="1284">
                  <c:v>3155.0640969999999</c:v>
                </c:pt>
                <c:pt idx="1285">
                  <c:v>3157.5221219999999</c:v>
                </c:pt>
                <c:pt idx="1286">
                  <c:v>3159.9776710000001</c:v>
                </c:pt>
                <c:pt idx="1287">
                  <c:v>3162.4282589999998</c:v>
                </c:pt>
                <c:pt idx="1288">
                  <c:v>3164.890641</c:v>
                </c:pt>
                <c:pt idx="1289">
                  <c:v>3167.3492460000002</c:v>
                </c:pt>
                <c:pt idx="1290">
                  <c:v>3169.8055490000002</c:v>
                </c:pt>
                <c:pt idx="1291">
                  <c:v>3172.2548860000002</c:v>
                </c:pt>
                <c:pt idx="1292">
                  <c:v>3174.7089219999998</c:v>
                </c:pt>
                <c:pt idx="1293">
                  <c:v>3177.1731949999999</c:v>
                </c:pt>
                <c:pt idx="1294">
                  <c:v>3179.61877</c:v>
                </c:pt>
                <c:pt idx="1295">
                  <c:v>3182.074576</c:v>
                </c:pt>
                <c:pt idx="1296">
                  <c:v>3184.5308620000001</c:v>
                </c:pt>
                <c:pt idx="1297">
                  <c:v>3186.9957669999999</c:v>
                </c:pt>
                <c:pt idx="1298">
                  <c:v>3189.4409609999998</c:v>
                </c:pt>
                <c:pt idx="1299">
                  <c:v>3191.9013289999998</c:v>
                </c:pt>
                <c:pt idx="1300">
                  <c:v>3194.3585899999998</c:v>
                </c:pt>
                <c:pt idx="1301">
                  <c:v>3196.8145939999999</c:v>
                </c:pt>
                <c:pt idx="1302">
                  <c:v>3199.271925</c:v>
                </c:pt>
                <c:pt idx="1303">
                  <c:v>3201.7228279999999</c:v>
                </c:pt>
                <c:pt idx="1304">
                  <c:v>3204.1739980000002</c:v>
                </c:pt>
                <c:pt idx="1305">
                  <c:v>3206.6385399999999</c:v>
                </c:pt>
                <c:pt idx="1306">
                  <c:v>3209.083396</c:v>
                </c:pt>
                <c:pt idx="1307">
                  <c:v>3211.5473969999998</c:v>
                </c:pt>
                <c:pt idx="1308">
                  <c:v>3213.9971740000001</c:v>
                </c:pt>
                <c:pt idx="1309">
                  <c:v>3216.4539610000002</c:v>
                </c:pt>
                <c:pt idx="1310">
                  <c:v>3218.9130190000001</c:v>
                </c:pt>
                <c:pt idx="1311">
                  <c:v>3221.3613289999998</c:v>
                </c:pt>
                <c:pt idx="1312">
                  <c:v>3223.8223950000001</c:v>
                </c:pt>
                <c:pt idx="1313">
                  <c:v>3226.2722779999999</c:v>
                </c:pt>
                <c:pt idx="1314">
                  <c:v>3228.7322920000001</c:v>
                </c:pt>
                <c:pt idx="1315">
                  <c:v>3231.189429</c:v>
                </c:pt>
                <c:pt idx="1316">
                  <c:v>3233.648173</c:v>
                </c:pt>
                <c:pt idx="1317">
                  <c:v>3236.0982749999998</c:v>
                </c:pt>
                <c:pt idx="1318">
                  <c:v>3238.5553909999999</c:v>
                </c:pt>
                <c:pt idx="1319">
                  <c:v>3241.0101410000002</c:v>
                </c:pt>
                <c:pt idx="1320">
                  <c:v>3243.459159</c:v>
                </c:pt>
                <c:pt idx="1321">
                  <c:v>3245.9219250000001</c:v>
                </c:pt>
                <c:pt idx="1322">
                  <c:v>3248.370289</c:v>
                </c:pt>
                <c:pt idx="1323">
                  <c:v>3250.831764</c:v>
                </c:pt>
                <c:pt idx="1324">
                  <c:v>3253.2801129999998</c:v>
                </c:pt>
                <c:pt idx="1325">
                  <c:v>3255.737243</c:v>
                </c:pt>
                <c:pt idx="1326">
                  <c:v>3258.1896620000002</c:v>
                </c:pt>
                <c:pt idx="1327">
                  <c:v>3260.6618880000001</c:v>
                </c:pt>
                <c:pt idx="1328">
                  <c:v>3263.1255729999998</c:v>
                </c:pt>
                <c:pt idx="1329">
                  <c:v>3265.5752149999998</c:v>
                </c:pt>
                <c:pt idx="1330">
                  <c:v>3268.030213</c:v>
                </c:pt>
                <c:pt idx="1331">
                  <c:v>3270.4947699999998</c:v>
                </c:pt>
                <c:pt idx="1332">
                  <c:v>3272.9433130000002</c:v>
                </c:pt>
                <c:pt idx="1333">
                  <c:v>3275.4011409999998</c:v>
                </c:pt>
                <c:pt idx="1334">
                  <c:v>3277.852918</c:v>
                </c:pt>
                <c:pt idx="1335">
                  <c:v>3280.3125949999999</c:v>
                </c:pt>
                <c:pt idx="1336">
                  <c:v>3282.7647700000002</c:v>
                </c:pt>
                <c:pt idx="1337">
                  <c:v>3285.2291719999998</c:v>
                </c:pt>
                <c:pt idx="1338">
                  <c:v>3287.676066</c:v>
                </c:pt>
                <c:pt idx="1339">
                  <c:v>3290.135663</c:v>
                </c:pt>
                <c:pt idx="1340">
                  <c:v>3292.5918379999998</c:v>
                </c:pt>
                <c:pt idx="1341">
                  <c:v>3295.046789</c:v>
                </c:pt>
                <c:pt idx="1342">
                  <c:v>3297.5068040000001</c:v>
                </c:pt>
                <c:pt idx="1343">
                  <c:v>3299.9541949999998</c:v>
                </c:pt>
                <c:pt idx="1344">
                  <c:v>3302.4130260000002</c:v>
                </c:pt>
                <c:pt idx="1345">
                  <c:v>3304.8731979999998</c:v>
                </c:pt>
                <c:pt idx="1346">
                  <c:v>3307.3250240000002</c:v>
                </c:pt>
                <c:pt idx="1347">
                  <c:v>3309.7778349999999</c:v>
                </c:pt>
                <c:pt idx="1348">
                  <c:v>3312.2319539999999</c:v>
                </c:pt>
                <c:pt idx="1349">
                  <c:v>3314.6917600000002</c:v>
                </c:pt>
                <c:pt idx="1350">
                  <c:v>3317.1411579999999</c:v>
                </c:pt>
                <c:pt idx="1351">
                  <c:v>3319.5998049999998</c:v>
                </c:pt>
                <c:pt idx="1352">
                  <c:v>3322.0719239999999</c:v>
                </c:pt>
                <c:pt idx="1353">
                  <c:v>3324.5282579999998</c:v>
                </c:pt>
                <c:pt idx="1354">
                  <c:v>3326.9775979999999</c:v>
                </c:pt>
                <c:pt idx="1355">
                  <c:v>3329.440364</c:v>
                </c:pt>
                <c:pt idx="1356">
                  <c:v>3331.8884170000001</c:v>
                </c:pt>
                <c:pt idx="1357">
                  <c:v>3334.3400139999999</c:v>
                </c:pt>
                <c:pt idx="1358">
                  <c:v>3336.7989200000002</c:v>
                </c:pt>
                <c:pt idx="1359">
                  <c:v>3339.2562459999999</c:v>
                </c:pt>
                <c:pt idx="1360">
                  <c:v>3341.7069329999999</c:v>
                </c:pt>
                <c:pt idx="1361">
                  <c:v>3344.1675300000002</c:v>
                </c:pt>
                <c:pt idx="1362">
                  <c:v>3346.6192409999999</c:v>
                </c:pt>
                <c:pt idx="1363">
                  <c:v>3349.0809039999999</c:v>
                </c:pt>
                <c:pt idx="1364">
                  <c:v>3351.5359440000002</c:v>
                </c:pt>
                <c:pt idx="1365">
                  <c:v>3353.9851250000002</c:v>
                </c:pt>
                <c:pt idx="1366">
                  <c:v>3356.432589</c:v>
                </c:pt>
                <c:pt idx="1367">
                  <c:v>3358.8886149999998</c:v>
                </c:pt>
                <c:pt idx="1368">
                  <c:v>3361.3487030000001</c:v>
                </c:pt>
                <c:pt idx="1369">
                  <c:v>3363.7959700000001</c:v>
                </c:pt>
                <c:pt idx="1370">
                  <c:v>3366.2501419999999</c:v>
                </c:pt>
                <c:pt idx="1371">
                  <c:v>3368.7041260000001</c:v>
                </c:pt>
                <c:pt idx="1372">
                  <c:v>3371.1696000000002</c:v>
                </c:pt>
                <c:pt idx="1373">
                  <c:v>3373.6194230000001</c:v>
                </c:pt>
                <c:pt idx="1374">
                  <c:v>3376.079056</c:v>
                </c:pt>
                <c:pt idx="1375">
                  <c:v>3378.5271050000001</c:v>
                </c:pt>
                <c:pt idx="1376">
                  <c:v>3380.9821539999998</c:v>
                </c:pt>
                <c:pt idx="1377">
                  <c:v>3383.44272</c:v>
                </c:pt>
                <c:pt idx="1378">
                  <c:v>3385.8903650000002</c:v>
                </c:pt>
                <c:pt idx="1379">
                  <c:v>3388.3441659999999</c:v>
                </c:pt>
                <c:pt idx="1380">
                  <c:v>3390.7983840000002</c:v>
                </c:pt>
                <c:pt idx="1381">
                  <c:v>3393.2601679999998</c:v>
                </c:pt>
                <c:pt idx="1382">
                  <c:v>3395.712955</c:v>
                </c:pt>
                <c:pt idx="1383">
                  <c:v>3398.1710119999998</c:v>
                </c:pt>
                <c:pt idx="1384">
                  <c:v>3400.6285389999998</c:v>
                </c:pt>
                <c:pt idx="1385">
                  <c:v>3403.0858760000001</c:v>
                </c:pt>
                <c:pt idx="1386">
                  <c:v>3405.540121</c:v>
                </c:pt>
                <c:pt idx="1387">
                  <c:v>3407.9947240000001</c:v>
                </c:pt>
                <c:pt idx="1388">
                  <c:v>3410.443162</c:v>
                </c:pt>
                <c:pt idx="1389">
                  <c:v>3412.901871</c:v>
                </c:pt>
                <c:pt idx="1390">
                  <c:v>3415.3483489999999</c:v>
                </c:pt>
                <c:pt idx="1391">
                  <c:v>3417.8117659999998</c:v>
                </c:pt>
                <c:pt idx="1392">
                  <c:v>3420.2591160000002</c:v>
                </c:pt>
                <c:pt idx="1393">
                  <c:v>3422.717036</c:v>
                </c:pt>
                <c:pt idx="1394">
                  <c:v>3425.1738359999999</c:v>
                </c:pt>
                <c:pt idx="1395">
                  <c:v>3427.6239310000001</c:v>
                </c:pt>
                <c:pt idx="1396">
                  <c:v>3430.07726</c:v>
                </c:pt>
                <c:pt idx="1397">
                  <c:v>3432.540747</c:v>
                </c:pt>
                <c:pt idx="1398">
                  <c:v>3434.9929579999998</c:v>
                </c:pt>
                <c:pt idx="1399">
                  <c:v>3437.444379</c:v>
                </c:pt>
                <c:pt idx="1400">
                  <c:v>3439.8962409999999</c:v>
                </c:pt>
                <c:pt idx="1401">
                  <c:v>3442.372073</c:v>
                </c:pt>
                <c:pt idx="1402">
                  <c:v>3444.823414</c:v>
                </c:pt>
                <c:pt idx="1403">
                  <c:v>3447.2722410000001</c:v>
                </c:pt>
                <c:pt idx="1404">
                  <c:v>3449.728654</c:v>
                </c:pt>
                <c:pt idx="1405">
                  <c:v>3452.194857</c:v>
                </c:pt>
                <c:pt idx="1406">
                  <c:v>3454.6441500000001</c:v>
                </c:pt>
                <c:pt idx="1407">
                  <c:v>3457.104374</c:v>
                </c:pt>
                <c:pt idx="1408">
                  <c:v>3459.555742</c:v>
                </c:pt>
                <c:pt idx="1409">
                  <c:v>3462.0157220000001</c:v>
                </c:pt>
                <c:pt idx="1410">
                  <c:v>3464.465604</c:v>
                </c:pt>
                <c:pt idx="1411">
                  <c:v>3466.9201840000001</c:v>
                </c:pt>
                <c:pt idx="1412">
                  <c:v>3469.379058</c:v>
                </c:pt>
                <c:pt idx="1413">
                  <c:v>3471.8360029999999</c:v>
                </c:pt>
                <c:pt idx="1414">
                  <c:v>3474.2826140000002</c:v>
                </c:pt>
                <c:pt idx="1415">
                  <c:v>3476.7433449999999</c:v>
                </c:pt>
                <c:pt idx="1416">
                  <c:v>3479.2048799999998</c:v>
                </c:pt>
                <c:pt idx="1417">
                  <c:v>3481.658332</c:v>
                </c:pt>
                <c:pt idx="1418">
                  <c:v>3484.1104409999998</c:v>
                </c:pt>
                <c:pt idx="1419">
                  <c:v>3486.5699810000001</c:v>
                </c:pt>
                <c:pt idx="1420">
                  <c:v>3489.0306850000002</c:v>
                </c:pt>
                <c:pt idx="1421">
                  <c:v>3491.474252</c:v>
                </c:pt>
                <c:pt idx="1422">
                  <c:v>3493.9309520000002</c:v>
                </c:pt>
                <c:pt idx="1423">
                  <c:v>3496.3860540000001</c:v>
                </c:pt>
                <c:pt idx="1424">
                  <c:v>3498.8487110000001</c:v>
                </c:pt>
                <c:pt idx="1425">
                  <c:v>3501.299575</c:v>
                </c:pt>
                <c:pt idx="1426">
                  <c:v>3503.7605680000001</c:v>
                </c:pt>
                <c:pt idx="1427">
                  <c:v>3506.2121750000001</c:v>
                </c:pt>
                <c:pt idx="1428">
                  <c:v>3508.6621230000001</c:v>
                </c:pt>
                <c:pt idx="1429">
                  <c:v>3511.1137429999999</c:v>
                </c:pt>
                <c:pt idx="1430">
                  <c:v>3513.5783700000002</c:v>
                </c:pt>
                <c:pt idx="1431">
                  <c:v>3516.0224370000001</c:v>
                </c:pt>
                <c:pt idx="1432">
                  <c:v>3518.48459</c:v>
                </c:pt>
                <c:pt idx="1433">
                  <c:v>3520.9406789999998</c:v>
                </c:pt>
                <c:pt idx="1434">
                  <c:v>3523.3952599999998</c:v>
                </c:pt>
                <c:pt idx="1435">
                  <c:v>3525.8432429999998</c:v>
                </c:pt>
                <c:pt idx="1436">
                  <c:v>3528.2981869999999</c:v>
                </c:pt>
                <c:pt idx="1437">
                  <c:v>3530.7502249999998</c:v>
                </c:pt>
                <c:pt idx="1438">
                  <c:v>3533.2101929999999</c:v>
                </c:pt>
                <c:pt idx="1439">
                  <c:v>3535.6657519999999</c:v>
                </c:pt>
                <c:pt idx="1440">
                  <c:v>3538.1144199999999</c:v>
                </c:pt>
                <c:pt idx="1441">
                  <c:v>3540.5807159999999</c:v>
                </c:pt>
                <c:pt idx="1442">
                  <c:v>3543.0286679999999</c:v>
                </c:pt>
                <c:pt idx="1443">
                  <c:v>3545.4882899999998</c:v>
                </c:pt>
                <c:pt idx="1444">
                  <c:v>3547.9390600000002</c:v>
                </c:pt>
                <c:pt idx="1445">
                  <c:v>3550.3945859999999</c:v>
                </c:pt>
                <c:pt idx="1446">
                  <c:v>3552.8486320000002</c:v>
                </c:pt>
                <c:pt idx="1447">
                  <c:v>3555.3064490000002</c:v>
                </c:pt>
                <c:pt idx="1448">
                  <c:v>3557.7636560000001</c:v>
                </c:pt>
                <c:pt idx="1449">
                  <c:v>3560.2210089999999</c:v>
                </c:pt>
                <c:pt idx="1450">
                  <c:v>3562.6766870000001</c:v>
                </c:pt>
                <c:pt idx="1451">
                  <c:v>3565.1311420000002</c:v>
                </c:pt>
                <c:pt idx="1452">
                  <c:v>3567.5908610000001</c:v>
                </c:pt>
                <c:pt idx="1453">
                  <c:v>3570.0443660000001</c:v>
                </c:pt>
                <c:pt idx="1454">
                  <c:v>3572.501577</c:v>
                </c:pt>
                <c:pt idx="1455">
                  <c:v>3574.9603109999998</c:v>
                </c:pt>
                <c:pt idx="1456">
                  <c:v>3577.415653</c:v>
                </c:pt>
                <c:pt idx="1457">
                  <c:v>3579.8699839999999</c:v>
                </c:pt>
                <c:pt idx="1458">
                  <c:v>3582.3318629999999</c:v>
                </c:pt>
                <c:pt idx="1459">
                  <c:v>3584.7874059999999</c:v>
                </c:pt>
                <c:pt idx="1460">
                  <c:v>3587.234974</c:v>
                </c:pt>
                <c:pt idx="1461">
                  <c:v>3589.6913629999999</c:v>
                </c:pt>
                <c:pt idx="1462">
                  <c:v>3592.1431480000001</c:v>
                </c:pt>
                <c:pt idx="1463">
                  <c:v>3594.5999430000002</c:v>
                </c:pt>
                <c:pt idx="1464">
                  <c:v>3597.0566650000001</c:v>
                </c:pt>
                <c:pt idx="1465">
                  <c:v>3599.5050080000001</c:v>
                </c:pt>
                <c:pt idx="1466">
                  <c:v>3601.9621569999999</c:v>
                </c:pt>
                <c:pt idx="1467">
                  <c:v>3604.4208629999998</c:v>
                </c:pt>
                <c:pt idx="1468">
                  <c:v>3606.8763549999999</c:v>
                </c:pt>
                <c:pt idx="1469">
                  <c:v>3609.3256550000001</c:v>
                </c:pt>
                <c:pt idx="1470">
                  <c:v>3611.7823659999999</c:v>
                </c:pt>
                <c:pt idx="1471">
                  <c:v>3614.2430669999999</c:v>
                </c:pt>
                <c:pt idx="1472">
                  <c:v>3616.6962939999999</c:v>
                </c:pt>
                <c:pt idx="1473">
                  <c:v>3619.151883</c:v>
                </c:pt>
                <c:pt idx="1474">
                  <c:v>3621.6080419999998</c:v>
                </c:pt>
                <c:pt idx="1475">
                  <c:v>3624.0586560000002</c:v>
                </c:pt>
                <c:pt idx="1476">
                  <c:v>3626.5139220000001</c:v>
                </c:pt>
                <c:pt idx="1477">
                  <c:v>3628.969192</c:v>
                </c:pt>
                <c:pt idx="1478">
                  <c:v>3631.425225</c:v>
                </c:pt>
                <c:pt idx="1479">
                  <c:v>3633.8930089999999</c:v>
                </c:pt>
                <c:pt idx="1480">
                  <c:v>3636.3472550000001</c:v>
                </c:pt>
                <c:pt idx="1481">
                  <c:v>3638.806106</c:v>
                </c:pt>
                <c:pt idx="1482">
                  <c:v>3641.261125</c:v>
                </c:pt>
                <c:pt idx="1483">
                  <c:v>3643.7119899999998</c:v>
                </c:pt>
                <c:pt idx="1484">
                  <c:v>3646.1670789999998</c:v>
                </c:pt>
                <c:pt idx="1485">
                  <c:v>3648.6289660000002</c:v>
                </c:pt>
                <c:pt idx="1486">
                  <c:v>3651.0808670000001</c:v>
                </c:pt>
                <c:pt idx="1487">
                  <c:v>3653.5357079999999</c:v>
                </c:pt>
                <c:pt idx="1488">
                  <c:v>3655.9830080000002</c:v>
                </c:pt>
                <c:pt idx="1489">
                  <c:v>3658.4368370000002</c:v>
                </c:pt>
                <c:pt idx="1490">
                  <c:v>3660.8973860000001</c:v>
                </c:pt>
                <c:pt idx="1491">
                  <c:v>3663.3546240000001</c:v>
                </c:pt>
                <c:pt idx="1492">
                  <c:v>3665.8081430000002</c:v>
                </c:pt>
                <c:pt idx="1493">
                  <c:v>3668.266533</c:v>
                </c:pt>
                <c:pt idx="1494">
                  <c:v>3670.714027</c:v>
                </c:pt>
                <c:pt idx="1495">
                  <c:v>3673.1837540000001</c:v>
                </c:pt>
                <c:pt idx="1496">
                  <c:v>3675.629758</c:v>
                </c:pt>
                <c:pt idx="1497">
                  <c:v>3678.0947289999999</c:v>
                </c:pt>
                <c:pt idx="1498">
                  <c:v>3680.5609199999999</c:v>
                </c:pt>
                <c:pt idx="1499">
                  <c:v>3683.014075</c:v>
                </c:pt>
                <c:pt idx="1500">
                  <c:v>3685.4733740000001</c:v>
                </c:pt>
                <c:pt idx="1501">
                  <c:v>3687.9332690000001</c:v>
                </c:pt>
                <c:pt idx="1502">
                  <c:v>3690.385049</c:v>
                </c:pt>
                <c:pt idx="1503">
                  <c:v>3692.844959</c:v>
                </c:pt>
                <c:pt idx="1504">
                  <c:v>3695.2993940000001</c:v>
                </c:pt>
                <c:pt idx="1505">
                  <c:v>3697.7491239999999</c:v>
                </c:pt>
                <c:pt idx="1506">
                  <c:v>3700.202565</c:v>
                </c:pt>
                <c:pt idx="1507">
                  <c:v>3702.665661</c:v>
                </c:pt>
                <c:pt idx="1508">
                  <c:v>3705.1102430000001</c:v>
                </c:pt>
                <c:pt idx="1509">
                  <c:v>3707.565638</c:v>
                </c:pt>
                <c:pt idx="1510">
                  <c:v>3710.02628</c:v>
                </c:pt>
                <c:pt idx="1511">
                  <c:v>3712.4845679999999</c:v>
                </c:pt>
                <c:pt idx="1512">
                  <c:v>3714.9352749999998</c:v>
                </c:pt>
                <c:pt idx="1513">
                  <c:v>3717.3928099999998</c:v>
                </c:pt>
                <c:pt idx="1514">
                  <c:v>3719.8534239999999</c:v>
                </c:pt>
                <c:pt idx="1515">
                  <c:v>3722.3020350000002</c:v>
                </c:pt>
                <c:pt idx="1516">
                  <c:v>3724.7562189999999</c:v>
                </c:pt>
                <c:pt idx="1517">
                  <c:v>3727.2158589999999</c:v>
                </c:pt>
                <c:pt idx="1518">
                  <c:v>3729.6691409999999</c:v>
                </c:pt>
                <c:pt idx="1519">
                  <c:v>3732.1250180000002</c:v>
                </c:pt>
                <c:pt idx="1520">
                  <c:v>3734.5741309999999</c:v>
                </c:pt>
                <c:pt idx="1521">
                  <c:v>3737.0205980000001</c:v>
                </c:pt>
                <c:pt idx="1522">
                  <c:v>3739.4928960000002</c:v>
                </c:pt>
                <c:pt idx="1523">
                  <c:v>3741.9546019999998</c:v>
                </c:pt>
                <c:pt idx="1524">
                  <c:v>3744.4111720000001</c:v>
                </c:pt>
                <c:pt idx="1525">
                  <c:v>3746.8677630000002</c:v>
                </c:pt>
                <c:pt idx="1526">
                  <c:v>3749.315126</c:v>
                </c:pt>
                <c:pt idx="1527">
                  <c:v>3751.7818320000001</c:v>
                </c:pt>
                <c:pt idx="1528">
                  <c:v>3754.2352740000001</c:v>
                </c:pt>
                <c:pt idx="1529">
                  <c:v>3756.6924290000002</c:v>
                </c:pt>
                <c:pt idx="1530">
                  <c:v>3759.1463669999998</c:v>
                </c:pt>
                <c:pt idx="1531">
                  <c:v>3761.5945400000001</c:v>
                </c:pt>
                <c:pt idx="1532">
                  <c:v>3764.055832</c:v>
                </c:pt>
                <c:pt idx="1533">
                  <c:v>3766.515277</c:v>
                </c:pt>
                <c:pt idx="1534">
                  <c:v>3768.9698290000001</c:v>
                </c:pt>
                <c:pt idx="1535">
                  <c:v>3771.42236</c:v>
                </c:pt>
                <c:pt idx="1536">
                  <c:v>3773.8833340000001</c:v>
                </c:pt>
                <c:pt idx="1537">
                  <c:v>3776.3283259999998</c:v>
                </c:pt>
                <c:pt idx="1538">
                  <c:v>3778.790344</c:v>
                </c:pt>
                <c:pt idx="1539">
                  <c:v>3781.2477389999999</c:v>
                </c:pt>
                <c:pt idx="1540">
                  <c:v>3783.6997839999999</c:v>
                </c:pt>
                <c:pt idx="1541">
                  <c:v>3786.1563599999999</c:v>
                </c:pt>
                <c:pt idx="1542">
                  <c:v>3788.6149740000001</c:v>
                </c:pt>
                <c:pt idx="1543">
                  <c:v>3791.06322</c:v>
                </c:pt>
                <c:pt idx="1544">
                  <c:v>3793.5200399999999</c:v>
                </c:pt>
                <c:pt idx="1545">
                  <c:v>3795.9729360000001</c:v>
                </c:pt>
                <c:pt idx="1546">
                  <c:v>3798.4376510000002</c:v>
                </c:pt>
                <c:pt idx="1547">
                  <c:v>3800.888915</c:v>
                </c:pt>
                <c:pt idx="1548">
                  <c:v>3803.3438000000001</c:v>
                </c:pt>
                <c:pt idx="1549">
                  <c:v>3805.7946550000001</c:v>
                </c:pt>
                <c:pt idx="1550">
                  <c:v>3808.257247</c:v>
                </c:pt>
                <c:pt idx="1551">
                  <c:v>3810.7241949999998</c:v>
                </c:pt>
                <c:pt idx="1552">
                  <c:v>3813.179646</c:v>
                </c:pt>
                <c:pt idx="1553">
                  <c:v>3815.6396450000002</c:v>
                </c:pt>
                <c:pt idx="1554">
                  <c:v>3818.0950210000001</c:v>
                </c:pt>
                <c:pt idx="1555">
                  <c:v>3820.5689229999998</c:v>
                </c:pt>
                <c:pt idx="1556">
                  <c:v>3823.0288700000001</c:v>
                </c:pt>
                <c:pt idx="1557">
                  <c:v>3825.4850029999998</c:v>
                </c:pt>
                <c:pt idx="1558">
                  <c:v>3827.9355730000002</c:v>
                </c:pt>
                <c:pt idx="1559">
                  <c:v>3830.3942480000001</c:v>
                </c:pt>
                <c:pt idx="1560">
                  <c:v>3832.8490830000001</c:v>
                </c:pt>
                <c:pt idx="1561">
                  <c:v>3835.312821</c:v>
                </c:pt>
                <c:pt idx="1562">
                  <c:v>3837.7693690000001</c:v>
                </c:pt>
                <c:pt idx="1563">
                  <c:v>3840.2266789999999</c:v>
                </c:pt>
                <c:pt idx="1564">
                  <c:v>3842.674047</c:v>
                </c:pt>
                <c:pt idx="1565">
                  <c:v>3845.136704</c:v>
                </c:pt>
                <c:pt idx="1566">
                  <c:v>3847.585896</c:v>
                </c:pt>
                <c:pt idx="1567">
                  <c:v>3850.0262200000002</c:v>
                </c:pt>
                <c:pt idx="1568">
                  <c:v>3852.4898939999998</c:v>
                </c:pt>
                <c:pt idx="1569">
                  <c:v>3854.9449549999999</c:v>
                </c:pt>
                <c:pt idx="1570">
                  <c:v>3857.4015479999998</c:v>
                </c:pt>
                <c:pt idx="1571">
                  <c:v>3859.8650299999999</c:v>
                </c:pt>
                <c:pt idx="1572">
                  <c:v>3862.3258529999998</c:v>
                </c:pt>
                <c:pt idx="1573">
                  <c:v>3864.7825469999998</c:v>
                </c:pt>
                <c:pt idx="1574">
                  <c:v>3867.2341500000002</c:v>
                </c:pt>
                <c:pt idx="1575">
                  <c:v>3869.6845589999998</c:v>
                </c:pt>
                <c:pt idx="1576">
                  <c:v>3872.149997</c:v>
                </c:pt>
                <c:pt idx="1577">
                  <c:v>3874.5979539999998</c:v>
                </c:pt>
                <c:pt idx="1578">
                  <c:v>3877.0606779999998</c:v>
                </c:pt>
                <c:pt idx="1579">
                  <c:v>3879.5092589999999</c:v>
                </c:pt>
                <c:pt idx="1580">
                  <c:v>3881.9707579999999</c:v>
                </c:pt>
                <c:pt idx="1581">
                  <c:v>3884.4233479999998</c:v>
                </c:pt>
                <c:pt idx="1582">
                  <c:v>3886.8771889999998</c:v>
                </c:pt>
                <c:pt idx="1583">
                  <c:v>3889.3342120000002</c:v>
                </c:pt>
                <c:pt idx="1584">
                  <c:v>3891.7888840000001</c:v>
                </c:pt>
                <c:pt idx="1585">
                  <c:v>3894.2450450000001</c:v>
                </c:pt>
                <c:pt idx="1586">
                  <c:v>3896.6991029999999</c:v>
                </c:pt>
                <c:pt idx="1587">
                  <c:v>3899.150635</c:v>
                </c:pt>
                <c:pt idx="1588">
                  <c:v>3901.6117340000001</c:v>
                </c:pt>
                <c:pt idx="1589">
                  <c:v>3904.0681249999998</c:v>
                </c:pt>
                <c:pt idx="1590">
                  <c:v>3906.5290380000001</c:v>
                </c:pt>
                <c:pt idx="1591">
                  <c:v>3908.9792299999999</c:v>
                </c:pt>
                <c:pt idx="1592">
                  <c:v>3911.4412320000001</c:v>
                </c:pt>
                <c:pt idx="1593">
                  <c:v>3913.8926289999999</c:v>
                </c:pt>
                <c:pt idx="1594">
                  <c:v>3916.3522149999999</c:v>
                </c:pt>
                <c:pt idx="1595">
                  <c:v>3918.798245</c:v>
                </c:pt>
                <c:pt idx="1596">
                  <c:v>3921.2775769999998</c:v>
                </c:pt>
                <c:pt idx="1597">
                  <c:v>3923.7311719999998</c:v>
                </c:pt>
                <c:pt idx="1598">
                  <c:v>3926.1897629999999</c:v>
                </c:pt>
                <c:pt idx="1599">
                  <c:v>3928.6502559999999</c:v>
                </c:pt>
                <c:pt idx="1600">
                  <c:v>3931.1027039999999</c:v>
                </c:pt>
                <c:pt idx="1601">
                  <c:v>3933.5607340000001</c:v>
                </c:pt>
                <c:pt idx="1602">
                  <c:v>3936.0074030000001</c:v>
                </c:pt>
                <c:pt idx="1603">
                  <c:v>3938.468656</c:v>
                </c:pt>
                <c:pt idx="1604">
                  <c:v>3940.9236369999999</c:v>
                </c:pt>
                <c:pt idx="1605">
                  <c:v>3943.3742670000001</c:v>
                </c:pt>
                <c:pt idx="1606">
                  <c:v>3945.8235869999999</c:v>
                </c:pt>
                <c:pt idx="1607">
                  <c:v>3948.2813289999999</c:v>
                </c:pt>
                <c:pt idx="1608">
                  <c:v>3950.7377529999999</c:v>
                </c:pt>
                <c:pt idx="1609">
                  <c:v>3953.1976759999998</c:v>
                </c:pt>
                <c:pt idx="1610">
                  <c:v>3955.6446340000002</c:v>
                </c:pt>
                <c:pt idx="1611">
                  <c:v>3958.100371</c:v>
                </c:pt>
                <c:pt idx="1612">
                  <c:v>3960.5619660000002</c:v>
                </c:pt>
                <c:pt idx="1613">
                  <c:v>3963.0112949999998</c:v>
                </c:pt>
                <c:pt idx="1614">
                  <c:v>3965.4739089999998</c:v>
                </c:pt>
                <c:pt idx="1615">
                  <c:v>3967.9288879999999</c:v>
                </c:pt>
                <c:pt idx="1616">
                  <c:v>3970.3801749999998</c:v>
                </c:pt>
                <c:pt idx="1617">
                  <c:v>3972.8373449999999</c:v>
                </c:pt>
                <c:pt idx="1618">
                  <c:v>3975.2916209999999</c:v>
                </c:pt>
                <c:pt idx="1619">
                  <c:v>3977.7529100000002</c:v>
                </c:pt>
                <c:pt idx="1620">
                  <c:v>3980.2025440000002</c:v>
                </c:pt>
                <c:pt idx="1621">
                  <c:v>3982.6573480000002</c:v>
                </c:pt>
                <c:pt idx="1622">
                  <c:v>3985.1207610000001</c:v>
                </c:pt>
                <c:pt idx="1623">
                  <c:v>3987.5712349999999</c:v>
                </c:pt>
                <c:pt idx="1624">
                  <c:v>3990.0261300000002</c:v>
                </c:pt>
                <c:pt idx="1625">
                  <c:v>3992.4847439999999</c:v>
                </c:pt>
                <c:pt idx="1626">
                  <c:v>3994.9423619999998</c:v>
                </c:pt>
                <c:pt idx="1627">
                  <c:v>3997.3913459999999</c:v>
                </c:pt>
                <c:pt idx="1628">
                  <c:v>3999.849385</c:v>
                </c:pt>
                <c:pt idx="1629">
                  <c:v>4002.3030709999998</c:v>
                </c:pt>
                <c:pt idx="1630">
                  <c:v>4004.7612770000001</c:v>
                </c:pt>
                <c:pt idx="1631">
                  <c:v>4007.2178020000001</c:v>
                </c:pt>
                <c:pt idx="1632">
                  <c:v>4009.672157</c:v>
                </c:pt>
                <c:pt idx="1633">
                  <c:v>4012.1348509999998</c:v>
                </c:pt>
                <c:pt idx="1634">
                  <c:v>4014.5852289999998</c:v>
                </c:pt>
                <c:pt idx="1635">
                  <c:v>4017.0410320000001</c:v>
                </c:pt>
                <c:pt idx="1636">
                  <c:v>4019.4939850000001</c:v>
                </c:pt>
                <c:pt idx="1637">
                  <c:v>4021.9472430000001</c:v>
                </c:pt>
                <c:pt idx="1638">
                  <c:v>4024.3992440000002</c:v>
                </c:pt>
                <c:pt idx="1639">
                  <c:v>4026.8623969999999</c:v>
                </c:pt>
                <c:pt idx="1640">
                  <c:v>4029.330676</c:v>
                </c:pt>
                <c:pt idx="1641">
                  <c:v>4031.8020000000001</c:v>
                </c:pt>
                <c:pt idx="1642">
                  <c:v>4034.2578950000002</c:v>
                </c:pt>
                <c:pt idx="1643">
                  <c:v>4036.7193259999999</c:v>
                </c:pt>
                <c:pt idx="1644">
                  <c:v>4039.1723769999999</c:v>
                </c:pt>
                <c:pt idx="1645">
                  <c:v>4041.6318409999999</c:v>
                </c:pt>
                <c:pt idx="1646">
                  <c:v>4044.0881760000002</c:v>
                </c:pt>
                <c:pt idx="1647">
                  <c:v>4046.5418559999998</c:v>
                </c:pt>
                <c:pt idx="1648">
                  <c:v>4048.9975730000001</c:v>
                </c:pt>
                <c:pt idx="1649">
                  <c:v>4051.447126</c:v>
                </c:pt>
                <c:pt idx="1650">
                  <c:v>4053.9037320000002</c:v>
                </c:pt>
                <c:pt idx="1651">
                  <c:v>4056.357066</c:v>
                </c:pt>
                <c:pt idx="1652">
                  <c:v>4058.8093260000001</c:v>
                </c:pt>
                <c:pt idx="1653">
                  <c:v>4061.2666159999999</c:v>
                </c:pt>
                <c:pt idx="1654">
                  <c:v>4063.7263640000001</c:v>
                </c:pt>
                <c:pt idx="1655">
                  <c:v>4066.1825859999999</c:v>
                </c:pt>
                <c:pt idx="1656">
                  <c:v>4068.6319530000001</c:v>
                </c:pt>
                <c:pt idx="1657">
                  <c:v>4071.0832150000001</c:v>
                </c:pt>
                <c:pt idx="1658">
                  <c:v>4073.5360019999998</c:v>
                </c:pt>
                <c:pt idx="1659">
                  <c:v>4075.9904280000001</c:v>
                </c:pt>
                <c:pt idx="1660">
                  <c:v>4078.4520640000001</c:v>
                </c:pt>
                <c:pt idx="1661">
                  <c:v>4080.9036980000001</c:v>
                </c:pt>
                <c:pt idx="1662">
                  <c:v>4083.3633930000001</c:v>
                </c:pt>
                <c:pt idx="1663">
                  <c:v>4085.8111210000002</c:v>
                </c:pt>
                <c:pt idx="1664">
                  <c:v>4088.27036</c:v>
                </c:pt>
                <c:pt idx="1665">
                  <c:v>4090.7288720000001</c:v>
                </c:pt>
                <c:pt idx="1666">
                  <c:v>4093.1845939999998</c:v>
                </c:pt>
                <c:pt idx="1667">
                  <c:v>4095.638277</c:v>
                </c:pt>
                <c:pt idx="1668">
                  <c:v>4098.0847469999999</c:v>
                </c:pt>
                <c:pt idx="1669">
                  <c:v>4100.5472159999999</c:v>
                </c:pt>
                <c:pt idx="1670">
                  <c:v>4102.9999330000001</c:v>
                </c:pt>
                <c:pt idx="1671">
                  <c:v>4105.4498869999998</c:v>
                </c:pt>
                <c:pt idx="1672">
                  <c:v>4107.9042419999996</c:v>
                </c:pt>
                <c:pt idx="1673">
                  <c:v>4110.3657370000001</c:v>
                </c:pt>
                <c:pt idx="1674">
                  <c:v>4112.8226420000001</c:v>
                </c:pt>
                <c:pt idx="1675">
                  <c:v>4115.2769109999999</c:v>
                </c:pt>
                <c:pt idx="1676">
                  <c:v>4117.7230769999996</c:v>
                </c:pt>
                <c:pt idx="1677">
                  <c:v>4120.179717</c:v>
                </c:pt>
                <c:pt idx="1678">
                  <c:v>4122.6350389999998</c:v>
                </c:pt>
                <c:pt idx="1679">
                  <c:v>4125.0930600000002</c:v>
                </c:pt>
                <c:pt idx="1680">
                  <c:v>4127.542289</c:v>
                </c:pt>
                <c:pt idx="1681">
                  <c:v>4130.003283</c:v>
                </c:pt>
                <c:pt idx="1682">
                  <c:v>4132.4584219999997</c:v>
                </c:pt>
                <c:pt idx="1683">
                  <c:v>4134.9152459999996</c:v>
                </c:pt>
                <c:pt idx="1684">
                  <c:v>4137.3650660000003</c:v>
                </c:pt>
                <c:pt idx="1685">
                  <c:v>4139.8266139999996</c:v>
                </c:pt>
                <c:pt idx="1686">
                  <c:v>4142.2751900000003</c:v>
                </c:pt>
                <c:pt idx="1687">
                  <c:v>4144.7409470000002</c:v>
                </c:pt>
                <c:pt idx="1688">
                  <c:v>4147.1830730000001</c:v>
                </c:pt>
                <c:pt idx="1689">
                  <c:v>4149.6402360000002</c:v>
                </c:pt>
                <c:pt idx="1690">
                  <c:v>4152.0977320000002</c:v>
                </c:pt>
                <c:pt idx="1691">
                  <c:v>4154.5476559999997</c:v>
                </c:pt>
                <c:pt idx="1692">
                  <c:v>4157.0016809999997</c:v>
                </c:pt>
                <c:pt idx="1693">
                  <c:v>4159.475974</c:v>
                </c:pt>
                <c:pt idx="1694">
                  <c:v>4161.9248159999997</c:v>
                </c:pt>
                <c:pt idx="1695">
                  <c:v>4164.3907349999999</c:v>
                </c:pt>
                <c:pt idx="1696">
                  <c:v>4166.8406610000002</c:v>
                </c:pt>
                <c:pt idx="1697">
                  <c:v>4169.2999390000004</c:v>
                </c:pt>
                <c:pt idx="1698">
                  <c:v>4171.7529949999998</c:v>
                </c:pt>
                <c:pt idx="1699">
                  <c:v>4174.2093279999999</c:v>
                </c:pt>
                <c:pt idx="1700">
                  <c:v>4176.6640289999996</c:v>
                </c:pt>
                <c:pt idx="1701">
                  <c:v>4179.1173289999997</c:v>
                </c:pt>
                <c:pt idx="1702">
                  <c:v>4181.5796120000005</c:v>
                </c:pt>
                <c:pt idx="1703">
                  <c:v>4184.0457159999996</c:v>
                </c:pt>
                <c:pt idx="1704">
                  <c:v>4186.5019990000001</c:v>
                </c:pt>
                <c:pt idx="1705">
                  <c:v>4188.9589649999998</c:v>
                </c:pt>
                <c:pt idx="1706">
                  <c:v>4191.4206169999998</c:v>
                </c:pt>
                <c:pt idx="1707">
                  <c:v>4193.8753200000001</c:v>
                </c:pt>
                <c:pt idx="1708">
                  <c:v>4196.3177180000002</c:v>
                </c:pt>
                <c:pt idx="1709">
                  <c:v>4198.7730929999998</c:v>
                </c:pt>
                <c:pt idx="1710">
                  <c:v>4201.2364310000003</c:v>
                </c:pt>
                <c:pt idx="1711">
                  <c:v>4203.6883539999999</c:v>
                </c:pt>
                <c:pt idx="1712">
                  <c:v>4206.1478440000001</c:v>
                </c:pt>
                <c:pt idx="1713">
                  <c:v>4208.6090000000004</c:v>
                </c:pt>
                <c:pt idx="1714">
                  <c:v>4211.0601230000002</c:v>
                </c:pt>
                <c:pt idx="1715">
                  <c:v>4213.5159089999997</c:v>
                </c:pt>
                <c:pt idx="1716">
                  <c:v>4215.9731250000004</c:v>
                </c:pt>
                <c:pt idx="1717">
                  <c:v>4218.4272730000002</c:v>
                </c:pt>
                <c:pt idx="1718">
                  <c:v>4220.8872229999997</c:v>
                </c:pt>
                <c:pt idx="1719">
                  <c:v>4223.3341769999997</c:v>
                </c:pt>
                <c:pt idx="1720">
                  <c:v>4225.7936309999996</c:v>
                </c:pt>
                <c:pt idx="1721">
                  <c:v>4228.2447910000001</c:v>
                </c:pt>
                <c:pt idx="1722">
                  <c:v>4230.7010819999996</c:v>
                </c:pt>
                <c:pt idx="1723">
                  <c:v>4233.1562430000004</c:v>
                </c:pt>
                <c:pt idx="1724">
                  <c:v>4235.6099169999998</c:v>
                </c:pt>
                <c:pt idx="1725">
                  <c:v>4238.0717599999998</c:v>
                </c:pt>
                <c:pt idx="1726">
                  <c:v>4240.5276260000001</c:v>
                </c:pt>
                <c:pt idx="1727">
                  <c:v>4242.9869339999996</c:v>
                </c:pt>
                <c:pt idx="1728">
                  <c:v>4245.4432409999999</c:v>
                </c:pt>
                <c:pt idx="1729">
                  <c:v>4247.8936739999999</c:v>
                </c:pt>
                <c:pt idx="1730">
                  <c:v>4250.3453399999999</c:v>
                </c:pt>
                <c:pt idx="1731">
                  <c:v>4252.8062440000003</c:v>
                </c:pt>
                <c:pt idx="1732">
                  <c:v>4255.2579649999998</c:v>
                </c:pt>
                <c:pt idx="1733">
                  <c:v>4257.7198179999996</c:v>
                </c:pt>
                <c:pt idx="1734">
                  <c:v>4260.1663410000001</c:v>
                </c:pt>
                <c:pt idx="1735">
                  <c:v>4262.6279100000002</c:v>
                </c:pt>
                <c:pt idx="1736">
                  <c:v>4265.0838359999998</c:v>
                </c:pt>
                <c:pt idx="1737">
                  <c:v>4267.5304340000002</c:v>
                </c:pt>
                <c:pt idx="1738">
                  <c:v>4269.9862700000003</c:v>
                </c:pt>
                <c:pt idx="1739">
                  <c:v>4272.4393010000003</c:v>
                </c:pt>
                <c:pt idx="1740">
                  <c:v>4274.8994519999997</c:v>
                </c:pt>
                <c:pt idx="1741">
                  <c:v>4277.3539890000002</c:v>
                </c:pt>
                <c:pt idx="1742">
                  <c:v>4279.829976</c:v>
                </c:pt>
                <c:pt idx="1743">
                  <c:v>4282.2810790000003</c:v>
                </c:pt>
                <c:pt idx="1744">
                  <c:v>4284.735205</c:v>
                </c:pt>
                <c:pt idx="1745">
                  <c:v>4287.184424</c:v>
                </c:pt>
                <c:pt idx="1746">
                  <c:v>4289.6452380000001</c:v>
                </c:pt>
                <c:pt idx="1747">
                  <c:v>4292.1010829999996</c:v>
                </c:pt>
                <c:pt idx="1748">
                  <c:v>4294.5491570000004</c:v>
                </c:pt>
                <c:pt idx="1749">
                  <c:v>4297.00533</c:v>
                </c:pt>
                <c:pt idx="1750">
                  <c:v>4299.4602560000003</c:v>
                </c:pt>
                <c:pt idx="1751">
                  <c:v>4301.9207200000001</c:v>
                </c:pt>
                <c:pt idx="1752">
                  <c:v>4304.3711400000002</c:v>
                </c:pt>
                <c:pt idx="1753">
                  <c:v>4306.8204219999998</c:v>
                </c:pt>
                <c:pt idx="1754">
                  <c:v>4309.2833410000003</c:v>
                </c:pt>
                <c:pt idx="1755">
                  <c:v>4311.7387719999997</c:v>
                </c:pt>
                <c:pt idx="1756">
                  <c:v>4314.1950459999998</c:v>
                </c:pt>
                <c:pt idx="1757">
                  <c:v>4316.6480339999998</c:v>
                </c:pt>
                <c:pt idx="1758">
                  <c:v>4319.0947189999997</c:v>
                </c:pt>
                <c:pt idx="1759">
                  <c:v>4321.5562760000003</c:v>
                </c:pt>
                <c:pt idx="1760">
                  <c:v>4324.0172460000003</c:v>
                </c:pt>
                <c:pt idx="1761">
                  <c:v>4326.4656409999998</c:v>
                </c:pt>
                <c:pt idx="1762">
                  <c:v>4328.9301210000003</c:v>
                </c:pt>
                <c:pt idx="1763">
                  <c:v>4331.3802059999998</c:v>
                </c:pt>
                <c:pt idx="1764">
                  <c:v>4333.8401679999997</c:v>
                </c:pt>
                <c:pt idx="1765">
                  <c:v>4336.2975379999998</c:v>
                </c:pt>
                <c:pt idx="1766">
                  <c:v>4338.7527309999996</c:v>
                </c:pt>
                <c:pt idx="1767">
                  <c:v>4341.1982619999999</c:v>
                </c:pt>
                <c:pt idx="1768">
                  <c:v>4343.655291</c:v>
                </c:pt>
                <c:pt idx="1769">
                  <c:v>4346.117765</c:v>
                </c:pt>
                <c:pt idx="1770">
                  <c:v>4348.5741479999997</c:v>
                </c:pt>
                <c:pt idx="1771">
                  <c:v>4351.0347869999996</c:v>
                </c:pt>
                <c:pt idx="1772">
                  <c:v>4353.4833319999998</c:v>
                </c:pt>
                <c:pt idx="1773">
                  <c:v>4355.9344090000004</c:v>
                </c:pt>
                <c:pt idx="1774">
                  <c:v>4358.395802</c:v>
                </c:pt>
                <c:pt idx="1775">
                  <c:v>4360.8477339999999</c:v>
                </c:pt>
                <c:pt idx="1776">
                  <c:v>4363.3008550000004</c:v>
                </c:pt>
                <c:pt idx="1777">
                  <c:v>4365.7551990000002</c:v>
                </c:pt>
                <c:pt idx="1778">
                  <c:v>4368.2111430000004</c:v>
                </c:pt>
                <c:pt idx="1779">
                  <c:v>4370.6672920000001</c:v>
                </c:pt>
                <c:pt idx="1780">
                  <c:v>4373.1266539999997</c:v>
                </c:pt>
                <c:pt idx="1781">
                  <c:v>4375.5831470000003</c:v>
                </c:pt>
                <c:pt idx="1782">
                  <c:v>4378.0350820000003</c:v>
                </c:pt>
                <c:pt idx="1783">
                  <c:v>4380.4923959999996</c:v>
                </c:pt>
                <c:pt idx="1784">
                  <c:v>4382.9469959999997</c:v>
                </c:pt>
                <c:pt idx="1785">
                  <c:v>4385.4059690000004</c:v>
                </c:pt>
                <c:pt idx="1786">
                  <c:v>4387.8511429999999</c:v>
                </c:pt>
                <c:pt idx="1787">
                  <c:v>4390.3128999999999</c:v>
                </c:pt>
                <c:pt idx="1788">
                  <c:v>4392.7567230000004</c:v>
                </c:pt>
                <c:pt idx="1789">
                  <c:v>4395.2073479999999</c:v>
                </c:pt>
                <c:pt idx="1790">
                  <c:v>4397.6600520000002</c:v>
                </c:pt>
                <c:pt idx="1791">
                  <c:v>4400.1144119999999</c:v>
                </c:pt>
                <c:pt idx="1792">
                  <c:v>4402.5708070000001</c:v>
                </c:pt>
                <c:pt idx="1793">
                  <c:v>4405.0263699999996</c:v>
                </c:pt>
                <c:pt idx="1794">
                  <c:v>4407.4809539999997</c:v>
                </c:pt>
                <c:pt idx="1795">
                  <c:v>4409.9359640000002</c:v>
                </c:pt>
                <c:pt idx="1796">
                  <c:v>4412.3907069999996</c:v>
                </c:pt>
                <c:pt idx="1797">
                  <c:v>4414.8356739999999</c:v>
                </c:pt>
                <c:pt idx="1798">
                  <c:v>4417.301168</c:v>
                </c:pt>
                <c:pt idx="1799">
                  <c:v>4419.7497599999997</c:v>
                </c:pt>
                <c:pt idx="1800">
                  <c:v>4422.2108390000003</c:v>
                </c:pt>
                <c:pt idx="1801">
                  <c:v>4424.6631639999996</c:v>
                </c:pt>
                <c:pt idx="1802">
                  <c:v>4427.119173</c:v>
                </c:pt>
                <c:pt idx="1803">
                  <c:v>4429.5829009999998</c:v>
                </c:pt>
                <c:pt idx="1804">
                  <c:v>4432.0305669999998</c:v>
                </c:pt>
                <c:pt idx="1805">
                  <c:v>4434.4873770000004</c:v>
                </c:pt>
                <c:pt idx="1806">
                  <c:v>4436.9445409999998</c:v>
                </c:pt>
                <c:pt idx="1807">
                  <c:v>4439.3997289999998</c:v>
                </c:pt>
                <c:pt idx="1808">
                  <c:v>4441.8606739999996</c:v>
                </c:pt>
                <c:pt idx="1809">
                  <c:v>4444.3172949999998</c:v>
                </c:pt>
                <c:pt idx="1810">
                  <c:v>4446.7720529999997</c:v>
                </c:pt>
                <c:pt idx="1811">
                  <c:v>4449.2295869999998</c:v>
                </c:pt>
                <c:pt idx="1812">
                  <c:v>4451.6745700000001</c:v>
                </c:pt>
                <c:pt idx="1813">
                  <c:v>4454.13231</c:v>
                </c:pt>
                <c:pt idx="1814">
                  <c:v>4456.6117379999996</c:v>
                </c:pt>
                <c:pt idx="1815">
                  <c:v>4459.0620559999998</c:v>
                </c:pt>
                <c:pt idx="1816">
                  <c:v>4461.5233129999997</c:v>
                </c:pt>
                <c:pt idx="1817">
                  <c:v>4463.9702729999999</c:v>
                </c:pt>
                <c:pt idx="1818">
                  <c:v>4466.4282579999999</c:v>
                </c:pt>
                <c:pt idx="1819">
                  <c:v>4468.8862429999999</c:v>
                </c:pt>
                <c:pt idx="1820">
                  <c:v>4471.3388340000001</c:v>
                </c:pt>
                <c:pt idx="1821">
                  <c:v>4473.7910869999996</c:v>
                </c:pt>
                <c:pt idx="1822">
                  <c:v>4476.2476310000002</c:v>
                </c:pt>
                <c:pt idx="1823">
                  <c:v>4478.6993869999997</c:v>
                </c:pt>
                <c:pt idx="1824">
                  <c:v>4481.1626580000002</c:v>
                </c:pt>
                <c:pt idx="1825">
                  <c:v>4483.622617</c:v>
                </c:pt>
                <c:pt idx="1826">
                  <c:v>4486.0758130000004</c:v>
                </c:pt>
                <c:pt idx="1827">
                  <c:v>4488.5402869999998</c:v>
                </c:pt>
                <c:pt idx="1828">
                  <c:v>4491.0022689999996</c:v>
                </c:pt>
                <c:pt idx="1829">
                  <c:v>4493.4576440000001</c:v>
                </c:pt>
                <c:pt idx="1830">
                  <c:v>4495.9032120000002</c:v>
                </c:pt>
                <c:pt idx="1831">
                  <c:v>4498.3643940000002</c:v>
                </c:pt>
                <c:pt idx="1832">
                  <c:v>4500.8200559999996</c:v>
                </c:pt>
                <c:pt idx="1833">
                  <c:v>4503.2756300000001</c:v>
                </c:pt>
                <c:pt idx="1834">
                  <c:v>4505.7243310000003</c:v>
                </c:pt>
                <c:pt idx="1835">
                  <c:v>4508.1777480000001</c:v>
                </c:pt>
                <c:pt idx="1836">
                  <c:v>4510.6360709999999</c:v>
                </c:pt>
                <c:pt idx="1837">
                  <c:v>4513.0843949999999</c:v>
                </c:pt>
                <c:pt idx="1838">
                  <c:v>4515.5420439999998</c:v>
                </c:pt>
                <c:pt idx="1839">
                  <c:v>4518.0032970000002</c:v>
                </c:pt>
                <c:pt idx="1840">
                  <c:v>4520.454334</c:v>
                </c:pt>
                <c:pt idx="1841">
                  <c:v>4522.9101700000001</c:v>
                </c:pt>
                <c:pt idx="1842">
                  <c:v>4525.3709200000003</c:v>
                </c:pt>
                <c:pt idx="1843">
                  <c:v>4527.8197600000003</c:v>
                </c:pt>
                <c:pt idx="1844">
                  <c:v>4530.2743460000002</c:v>
                </c:pt>
                <c:pt idx="1845">
                  <c:v>4532.7273649999997</c:v>
                </c:pt>
                <c:pt idx="1846">
                  <c:v>4535.188349</c:v>
                </c:pt>
                <c:pt idx="1847">
                  <c:v>4537.639048</c:v>
                </c:pt>
                <c:pt idx="1848">
                  <c:v>4540.0945629999997</c:v>
                </c:pt>
                <c:pt idx="1849">
                  <c:v>4542.5597699999998</c:v>
                </c:pt>
                <c:pt idx="1850">
                  <c:v>4545.004895</c:v>
                </c:pt>
                <c:pt idx="1851">
                  <c:v>4547.460932</c:v>
                </c:pt>
                <c:pt idx="1852">
                  <c:v>4549.9171409999999</c:v>
                </c:pt>
                <c:pt idx="1853">
                  <c:v>4552.3763339999996</c:v>
                </c:pt>
                <c:pt idx="1854">
                  <c:v>4554.8297050000001</c:v>
                </c:pt>
                <c:pt idx="1855">
                  <c:v>4557.282682</c:v>
                </c:pt>
                <c:pt idx="1856">
                  <c:v>4559.7455840000002</c:v>
                </c:pt>
                <c:pt idx="1857">
                  <c:v>4562.1926510000003</c:v>
                </c:pt>
                <c:pt idx="1858">
                  <c:v>4564.648107</c:v>
                </c:pt>
                <c:pt idx="1859">
                  <c:v>4567.1119879999997</c:v>
                </c:pt>
                <c:pt idx="1860">
                  <c:v>4569.5688899999996</c:v>
                </c:pt>
                <c:pt idx="1861">
                  <c:v>4572.020802</c:v>
                </c:pt>
                <c:pt idx="1862">
                  <c:v>4574.4752749999998</c:v>
                </c:pt>
                <c:pt idx="1863">
                  <c:v>4576.9328310000001</c:v>
                </c:pt>
                <c:pt idx="1864">
                  <c:v>4579.3893699999999</c:v>
                </c:pt>
                <c:pt idx="1865">
                  <c:v>4581.8449010000004</c:v>
                </c:pt>
                <c:pt idx="1866">
                  <c:v>4584.2940040000003</c:v>
                </c:pt>
                <c:pt idx="1867">
                  <c:v>4586.7499349999998</c:v>
                </c:pt>
                <c:pt idx="1868">
                  <c:v>4589.2032829999998</c:v>
                </c:pt>
                <c:pt idx="1869">
                  <c:v>4591.6686499999996</c:v>
                </c:pt>
                <c:pt idx="1870">
                  <c:v>4594.1280749999996</c:v>
                </c:pt>
                <c:pt idx="1871">
                  <c:v>4596.596802</c:v>
                </c:pt>
                <c:pt idx="1872">
                  <c:v>4599.045588</c:v>
                </c:pt>
                <c:pt idx="1873">
                  <c:v>4601.5006460000004</c:v>
                </c:pt>
                <c:pt idx="1874">
                  <c:v>4603.9587279999996</c:v>
                </c:pt>
                <c:pt idx="1875">
                  <c:v>4606.4043330000004</c:v>
                </c:pt>
                <c:pt idx="1876">
                  <c:v>4608.8561710000004</c:v>
                </c:pt>
                <c:pt idx="1877">
                  <c:v>4611.3201259999996</c:v>
                </c:pt>
                <c:pt idx="1878">
                  <c:v>4613.7739389999997</c:v>
                </c:pt>
                <c:pt idx="1879">
                  <c:v>4616.2293920000002</c:v>
                </c:pt>
                <c:pt idx="1880">
                  <c:v>4618.6790579999997</c:v>
                </c:pt>
                <c:pt idx="1881">
                  <c:v>4621.1307340000003</c:v>
                </c:pt>
                <c:pt idx="1882">
                  <c:v>4623.5911699999997</c:v>
                </c:pt>
                <c:pt idx="1883">
                  <c:v>4626.0487549999998</c:v>
                </c:pt>
                <c:pt idx="1884">
                  <c:v>4628.4937099999997</c:v>
                </c:pt>
                <c:pt idx="1885">
                  <c:v>4630.959726</c:v>
                </c:pt>
                <c:pt idx="1886">
                  <c:v>4633.4062450000001</c:v>
                </c:pt>
                <c:pt idx="1887">
                  <c:v>4635.8679679999996</c:v>
                </c:pt>
                <c:pt idx="1888">
                  <c:v>4638.339156</c:v>
                </c:pt>
                <c:pt idx="1889">
                  <c:v>4640.7897940000003</c:v>
                </c:pt>
                <c:pt idx="1890">
                  <c:v>4643.2527550000004</c:v>
                </c:pt>
                <c:pt idx="1891">
                  <c:v>4645.7126159999998</c:v>
                </c:pt>
                <c:pt idx="1892">
                  <c:v>4648.1626759999999</c:v>
                </c:pt>
                <c:pt idx="1893">
                  <c:v>4650.6209090000002</c:v>
                </c:pt>
                <c:pt idx="1894">
                  <c:v>4653.0673269999998</c:v>
                </c:pt>
                <c:pt idx="1895">
                  <c:v>4655.5232679999999</c:v>
                </c:pt>
                <c:pt idx="1896">
                  <c:v>4657.9770989999997</c:v>
                </c:pt>
                <c:pt idx="1897">
                  <c:v>4660.4348300000001</c:v>
                </c:pt>
                <c:pt idx="1898">
                  <c:v>4662.8956619999999</c:v>
                </c:pt>
                <c:pt idx="1899">
                  <c:v>4665.3468169999996</c:v>
                </c:pt>
                <c:pt idx="1900">
                  <c:v>4667.7951409999996</c:v>
                </c:pt>
                <c:pt idx="1901">
                  <c:v>4670.254218</c:v>
                </c:pt>
                <c:pt idx="1902">
                  <c:v>4672.7069949999996</c:v>
                </c:pt>
                <c:pt idx="1903">
                  <c:v>4675.1651069999998</c:v>
                </c:pt>
                <c:pt idx="1904">
                  <c:v>4677.6161549999997</c:v>
                </c:pt>
                <c:pt idx="1905">
                  <c:v>4680.0723230000003</c:v>
                </c:pt>
                <c:pt idx="1906">
                  <c:v>4682.5208460000003</c:v>
                </c:pt>
                <c:pt idx="1907">
                  <c:v>4684.9853419999999</c:v>
                </c:pt>
                <c:pt idx="1908">
                  <c:v>4687.4438309999996</c:v>
                </c:pt>
                <c:pt idx="1909">
                  <c:v>4689.8966989999999</c:v>
                </c:pt>
                <c:pt idx="1910">
                  <c:v>4692.3425569999999</c:v>
                </c:pt>
                <c:pt idx="1911">
                  <c:v>4694.7984420000003</c:v>
                </c:pt>
                <c:pt idx="1912">
                  <c:v>4697.2797440000004</c:v>
                </c:pt>
                <c:pt idx="1913">
                  <c:v>4699.7338970000001</c:v>
                </c:pt>
                <c:pt idx="1914">
                  <c:v>4702.1904439999998</c:v>
                </c:pt>
                <c:pt idx="1915">
                  <c:v>4704.6366529999996</c:v>
                </c:pt>
                <c:pt idx="1916">
                  <c:v>4707.0958769999997</c:v>
                </c:pt>
                <c:pt idx="1917">
                  <c:v>4709.5513629999996</c:v>
                </c:pt>
                <c:pt idx="1918">
                  <c:v>4712.0043880000003</c:v>
                </c:pt>
                <c:pt idx="1919">
                  <c:v>4714.4665880000002</c:v>
                </c:pt>
                <c:pt idx="1920">
                  <c:v>4716.9122399999997</c:v>
                </c:pt>
                <c:pt idx="1921">
                  <c:v>4719.3736680000002</c:v>
                </c:pt>
                <c:pt idx="1922">
                  <c:v>4721.8295330000001</c:v>
                </c:pt>
                <c:pt idx="1923">
                  <c:v>4724.2895630000003</c:v>
                </c:pt>
                <c:pt idx="1924">
                  <c:v>4726.7359210000004</c:v>
                </c:pt>
                <c:pt idx="1925">
                  <c:v>4729.1931189999996</c:v>
                </c:pt>
                <c:pt idx="1926">
                  <c:v>4731.6532820000002</c:v>
                </c:pt>
                <c:pt idx="1927">
                  <c:v>4734.1111730000002</c:v>
                </c:pt>
                <c:pt idx="1928">
                  <c:v>4736.5600670000003</c:v>
                </c:pt>
                <c:pt idx="1929">
                  <c:v>4739.0143019999996</c:v>
                </c:pt>
                <c:pt idx="1930">
                  <c:v>4741.4796230000002</c:v>
                </c:pt>
                <c:pt idx="1931">
                  <c:v>4743.9264329999996</c:v>
                </c:pt>
                <c:pt idx="1932">
                  <c:v>4746.3832490000004</c:v>
                </c:pt>
                <c:pt idx="1933">
                  <c:v>4748.8409080000001</c:v>
                </c:pt>
                <c:pt idx="1934">
                  <c:v>4751.2930530000003</c:v>
                </c:pt>
                <c:pt idx="1935">
                  <c:v>4753.7535859999998</c:v>
                </c:pt>
                <c:pt idx="1936">
                  <c:v>4756.2012569999997</c:v>
                </c:pt>
                <c:pt idx="1937">
                  <c:v>4758.6676459999999</c:v>
                </c:pt>
                <c:pt idx="1938">
                  <c:v>4761.1142890000001</c:v>
                </c:pt>
                <c:pt idx="1939">
                  <c:v>4763.5760840000003</c:v>
                </c:pt>
                <c:pt idx="1940">
                  <c:v>4766.0292600000002</c:v>
                </c:pt>
                <c:pt idx="1941">
                  <c:v>4768.4888360000004</c:v>
                </c:pt>
                <c:pt idx="1942">
                  <c:v>4770.9448490000004</c:v>
                </c:pt>
                <c:pt idx="1943">
                  <c:v>4773.3947159999998</c:v>
                </c:pt>
                <c:pt idx="1944">
                  <c:v>4775.8463609999999</c:v>
                </c:pt>
                <c:pt idx="1945">
                  <c:v>4778.3070710000002</c:v>
                </c:pt>
                <c:pt idx="1946">
                  <c:v>4780.7564199999997</c:v>
                </c:pt>
                <c:pt idx="1947">
                  <c:v>4783.2034480000002</c:v>
                </c:pt>
                <c:pt idx="1948">
                  <c:v>4785.6658859999998</c:v>
                </c:pt>
                <c:pt idx="1949">
                  <c:v>4788.1130059999996</c:v>
                </c:pt>
                <c:pt idx="1950">
                  <c:v>4790.567231</c:v>
                </c:pt>
                <c:pt idx="1951">
                  <c:v>4793.0271220000004</c:v>
                </c:pt>
                <c:pt idx="1952">
                  <c:v>4795.4866590000001</c:v>
                </c:pt>
                <c:pt idx="1953">
                  <c:v>4797.9420680000003</c:v>
                </c:pt>
                <c:pt idx="1954">
                  <c:v>4800.3874489999998</c:v>
                </c:pt>
                <c:pt idx="1955">
                  <c:v>4802.8457239999998</c:v>
                </c:pt>
                <c:pt idx="1956">
                  <c:v>4805.3026460000001</c:v>
                </c:pt>
                <c:pt idx="1957">
                  <c:v>4807.756257</c:v>
                </c:pt>
                <c:pt idx="1958">
                  <c:v>4810.2197349999997</c:v>
                </c:pt>
                <c:pt idx="1959">
                  <c:v>4812.6681710000003</c:v>
                </c:pt>
                <c:pt idx="1960">
                  <c:v>4815.1309899999997</c:v>
                </c:pt>
                <c:pt idx="1961">
                  <c:v>4817.5823060000002</c:v>
                </c:pt>
                <c:pt idx="1962">
                  <c:v>4820.0341969999999</c:v>
                </c:pt>
                <c:pt idx="1963">
                  <c:v>4822.4875389999997</c:v>
                </c:pt>
                <c:pt idx="1964">
                  <c:v>4824.9527660000003</c:v>
                </c:pt>
                <c:pt idx="1965">
                  <c:v>4827.4007929999998</c:v>
                </c:pt>
                <c:pt idx="1966">
                  <c:v>4829.8635960000001</c:v>
                </c:pt>
                <c:pt idx="1967">
                  <c:v>4832.3203649999996</c:v>
                </c:pt>
                <c:pt idx="1968">
                  <c:v>4834.7719360000001</c:v>
                </c:pt>
                <c:pt idx="1969">
                  <c:v>4837.2305399999996</c:v>
                </c:pt>
                <c:pt idx="1970">
                  <c:v>4839.6771740000004</c:v>
                </c:pt>
                <c:pt idx="1971">
                  <c:v>4842.1389300000001</c:v>
                </c:pt>
                <c:pt idx="1972">
                  <c:v>4844.5952729999999</c:v>
                </c:pt>
                <c:pt idx="1973">
                  <c:v>4847.0500300000003</c:v>
                </c:pt>
                <c:pt idx="1974">
                  <c:v>4849.501706</c:v>
                </c:pt>
                <c:pt idx="1975">
                  <c:v>4851.958243</c:v>
                </c:pt>
                <c:pt idx="1976">
                  <c:v>4854.4172769999996</c:v>
                </c:pt>
                <c:pt idx="1977">
                  <c:v>4856.8763870000002</c:v>
                </c:pt>
                <c:pt idx="1978">
                  <c:v>4859.321406</c:v>
                </c:pt>
                <c:pt idx="1979">
                  <c:v>4861.7751870000002</c:v>
                </c:pt>
                <c:pt idx="1980">
                  <c:v>4864.2425460000004</c:v>
                </c:pt>
                <c:pt idx="1981">
                  <c:v>4866.6916570000003</c:v>
                </c:pt>
                <c:pt idx="1982">
                  <c:v>4869.1507590000001</c:v>
                </c:pt>
                <c:pt idx="1983">
                  <c:v>4871.5991389999999</c:v>
                </c:pt>
                <c:pt idx="1984">
                  <c:v>4874.0572949999996</c:v>
                </c:pt>
                <c:pt idx="1985">
                  <c:v>4876.5060960000001</c:v>
                </c:pt>
                <c:pt idx="1986">
                  <c:v>4878.9621159999997</c:v>
                </c:pt>
                <c:pt idx="1987">
                  <c:v>4881.4188199999999</c:v>
                </c:pt>
                <c:pt idx="1988">
                  <c:v>4883.8746060000003</c:v>
                </c:pt>
                <c:pt idx="1989">
                  <c:v>4886.3376770000004</c:v>
                </c:pt>
                <c:pt idx="1990">
                  <c:v>4888.7955750000001</c:v>
                </c:pt>
                <c:pt idx="1991">
                  <c:v>4891.2479080000003</c:v>
                </c:pt>
                <c:pt idx="1992">
                  <c:v>4893.6982719999996</c:v>
                </c:pt>
                <c:pt idx="1993">
                  <c:v>4896.151562</c:v>
                </c:pt>
                <c:pt idx="1994">
                  <c:v>4898.6136640000004</c:v>
                </c:pt>
                <c:pt idx="1995">
                  <c:v>4901.071328</c:v>
                </c:pt>
                <c:pt idx="1996">
                  <c:v>4903.5217000000002</c:v>
                </c:pt>
                <c:pt idx="1997">
                  <c:v>4905.9767650000003</c:v>
                </c:pt>
                <c:pt idx="1998">
                  <c:v>4908.4357620000001</c:v>
                </c:pt>
                <c:pt idx="1999">
                  <c:v>4910.8844300000001</c:v>
                </c:pt>
                <c:pt idx="2000">
                  <c:v>4913.3405709999997</c:v>
                </c:pt>
                <c:pt idx="2001">
                  <c:v>4915.8037299999996</c:v>
                </c:pt>
                <c:pt idx="2002">
                  <c:v>4918.248423</c:v>
                </c:pt>
                <c:pt idx="2003">
                  <c:v>4920.7066850000001</c:v>
                </c:pt>
                <c:pt idx="2004">
                  <c:v>4923.1660789999996</c:v>
                </c:pt>
                <c:pt idx="2005">
                  <c:v>4925.6123550000002</c:v>
                </c:pt>
                <c:pt idx="2006">
                  <c:v>4928.0722379999997</c:v>
                </c:pt>
                <c:pt idx="2007">
                  <c:v>4930.5319589999999</c:v>
                </c:pt>
                <c:pt idx="2008">
                  <c:v>4932.9827050000004</c:v>
                </c:pt>
                <c:pt idx="2009">
                  <c:v>4935.4427820000001</c:v>
                </c:pt>
                <c:pt idx="2010">
                  <c:v>4937.8966030000001</c:v>
                </c:pt>
                <c:pt idx="2011">
                  <c:v>4940.3498419999996</c:v>
                </c:pt>
                <c:pt idx="2012">
                  <c:v>4942.8029390000002</c:v>
                </c:pt>
                <c:pt idx="2013">
                  <c:v>4945.2607939999998</c:v>
                </c:pt>
                <c:pt idx="2014">
                  <c:v>4947.7165919999998</c:v>
                </c:pt>
                <c:pt idx="2015">
                  <c:v>4950.1711519999999</c:v>
                </c:pt>
                <c:pt idx="2016">
                  <c:v>4952.6306750000003</c:v>
                </c:pt>
                <c:pt idx="2017">
                  <c:v>4955.0754079999997</c:v>
                </c:pt>
                <c:pt idx="2018">
                  <c:v>4957.5374229999998</c:v>
                </c:pt>
                <c:pt idx="2019">
                  <c:v>4959.9938810000003</c:v>
                </c:pt>
                <c:pt idx="2020">
                  <c:v>4962.4513870000001</c:v>
                </c:pt>
                <c:pt idx="2021">
                  <c:v>4964.9061700000002</c:v>
                </c:pt>
                <c:pt idx="2022">
                  <c:v>4967.3641939999998</c:v>
                </c:pt>
                <c:pt idx="2023">
                  <c:v>4969.8298020000002</c:v>
                </c:pt>
                <c:pt idx="2024">
                  <c:v>4972.2890820000002</c:v>
                </c:pt>
                <c:pt idx="2025">
                  <c:v>4974.7389720000001</c:v>
                </c:pt>
                <c:pt idx="2026">
                  <c:v>4977.2019799999998</c:v>
                </c:pt>
                <c:pt idx="2027">
                  <c:v>4979.6544199999998</c:v>
                </c:pt>
                <c:pt idx="2028">
                  <c:v>4982.1185960000003</c:v>
                </c:pt>
                <c:pt idx="2029">
                  <c:v>4984.5729449999999</c:v>
                </c:pt>
                <c:pt idx="2030">
                  <c:v>4987.0235670000002</c:v>
                </c:pt>
                <c:pt idx="2031">
                  <c:v>4989.4810049999996</c:v>
                </c:pt>
                <c:pt idx="2032">
                  <c:v>4991.9292400000004</c:v>
                </c:pt>
                <c:pt idx="2033">
                  <c:v>4994.3927610000001</c:v>
                </c:pt>
                <c:pt idx="2034">
                  <c:v>4996.8472449999999</c:v>
                </c:pt>
                <c:pt idx="2035">
                  <c:v>4999.2985500000004</c:v>
                </c:pt>
                <c:pt idx="2036">
                  <c:v>5001.7546050000001</c:v>
                </c:pt>
                <c:pt idx="2037">
                  <c:v>5004.2031919999999</c:v>
                </c:pt>
                <c:pt idx="2038">
                  <c:v>5006.6581399999995</c:v>
                </c:pt>
                <c:pt idx="2039">
                  <c:v>5009.1158299999997</c:v>
                </c:pt>
                <c:pt idx="2040">
                  <c:v>5011.5729000000001</c:v>
                </c:pt>
                <c:pt idx="2041">
                  <c:v>5014.0243950000004</c:v>
                </c:pt>
                <c:pt idx="2042">
                  <c:v>5016.4825780000001</c:v>
                </c:pt>
                <c:pt idx="2043">
                  <c:v>5018.929099</c:v>
                </c:pt>
                <c:pt idx="2044">
                  <c:v>5021.3879079999997</c:v>
                </c:pt>
                <c:pt idx="2045">
                  <c:v>5023.861371</c:v>
                </c:pt>
                <c:pt idx="2046">
                  <c:v>5026.338084</c:v>
                </c:pt>
                <c:pt idx="2047">
                  <c:v>5028.7911430000004</c:v>
                </c:pt>
                <c:pt idx="2048">
                  <c:v>5031.2434270000003</c:v>
                </c:pt>
                <c:pt idx="2049">
                  <c:v>5033.6970860000001</c:v>
                </c:pt>
                <c:pt idx="2050">
                  <c:v>5036.1490299999996</c:v>
                </c:pt>
                <c:pt idx="2051">
                  <c:v>5038.6000350000004</c:v>
                </c:pt>
                <c:pt idx="2052">
                  <c:v>5041.0616280000004</c:v>
                </c:pt>
                <c:pt idx="2053">
                  <c:v>5043.5083850000001</c:v>
                </c:pt>
                <c:pt idx="2054">
                  <c:v>5045.9633480000002</c:v>
                </c:pt>
                <c:pt idx="2055">
                  <c:v>5048.4233089999998</c:v>
                </c:pt>
                <c:pt idx="2056">
                  <c:v>5050.8778300000004</c:v>
                </c:pt>
                <c:pt idx="2057">
                  <c:v>5053.340612</c:v>
                </c:pt>
                <c:pt idx="2058">
                  <c:v>5055.8008099999997</c:v>
                </c:pt>
                <c:pt idx="2059">
                  <c:v>5058.2540049999998</c:v>
                </c:pt>
                <c:pt idx="2060">
                  <c:v>5060.7031749999996</c:v>
                </c:pt>
                <c:pt idx="2061">
                  <c:v>5063.1611890000004</c:v>
                </c:pt>
                <c:pt idx="2062">
                  <c:v>5065.6122720000003</c:v>
                </c:pt>
                <c:pt idx="2063">
                  <c:v>5068.0644080000002</c:v>
                </c:pt>
                <c:pt idx="2064">
                  <c:v>5070.5236869999999</c:v>
                </c:pt>
                <c:pt idx="2065">
                  <c:v>5072.9783369999996</c:v>
                </c:pt>
                <c:pt idx="2066">
                  <c:v>5075.4318780000003</c:v>
                </c:pt>
                <c:pt idx="2067">
                  <c:v>5077.8901569999998</c:v>
                </c:pt>
                <c:pt idx="2068">
                  <c:v>5080.339567</c:v>
                </c:pt>
                <c:pt idx="2069">
                  <c:v>5082.8001729999996</c:v>
                </c:pt>
                <c:pt idx="2070">
                  <c:v>5085.261794</c:v>
                </c:pt>
                <c:pt idx="2071">
                  <c:v>5087.7048500000001</c:v>
                </c:pt>
                <c:pt idx="2072">
                  <c:v>5090.1669160000001</c:v>
                </c:pt>
                <c:pt idx="2073">
                  <c:v>5092.6170689999999</c:v>
                </c:pt>
                <c:pt idx="2074">
                  <c:v>5095.071441</c:v>
                </c:pt>
                <c:pt idx="2075">
                  <c:v>5097.5395399999998</c:v>
                </c:pt>
                <c:pt idx="2076">
                  <c:v>5099.9975569999997</c:v>
                </c:pt>
                <c:pt idx="2077">
                  <c:v>5102.4561000000003</c:v>
                </c:pt>
                <c:pt idx="2078">
                  <c:v>5104.9049640000003</c:v>
                </c:pt>
                <c:pt idx="2079">
                  <c:v>5107.3619099999996</c:v>
                </c:pt>
                <c:pt idx="2080">
                  <c:v>5109.8142680000001</c:v>
                </c:pt>
                <c:pt idx="2081">
                  <c:v>5112.276159</c:v>
                </c:pt>
                <c:pt idx="2082">
                  <c:v>5114.7264519999999</c:v>
                </c:pt>
                <c:pt idx="2083">
                  <c:v>5117.1813890000003</c:v>
                </c:pt>
                <c:pt idx="2084">
                  <c:v>5119.6369009999999</c:v>
                </c:pt>
                <c:pt idx="2085">
                  <c:v>5122.0862610000004</c:v>
                </c:pt>
                <c:pt idx="2086">
                  <c:v>5124.5443960000002</c:v>
                </c:pt>
                <c:pt idx="2087">
                  <c:v>5126.9922580000002</c:v>
                </c:pt>
                <c:pt idx="2088">
                  <c:v>5129.444031</c:v>
                </c:pt>
                <c:pt idx="2089">
                  <c:v>5131.9098860000004</c:v>
                </c:pt>
                <c:pt idx="2090">
                  <c:v>5134.3610609999996</c:v>
                </c:pt>
                <c:pt idx="2091">
                  <c:v>5136.8233659999996</c:v>
                </c:pt>
                <c:pt idx="2092">
                  <c:v>5139.2788840000003</c:v>
                </c:pt>
                <c:pt idx="2093">
                  <c:v>5141.7280069999997</c:v>
                </c:pt>
                <c:pt idx="2094">
                  <c:v>5144.184945</c:v>
                </c:pt>
                <c:pt idx="2095">
                  <c:v>5146.632294</c:v>
                </c:pt>
                <c:pt idx="2096">
                  <c:v>5149.0958209999999</c:v>
                </c:pt>
                <c:pt idx="2097">
                  <c:v>5151.5411720000002</c:v>
                </c:pt>
                <c:pt idx="2098">
                  <c:v>5153.9944420000002</c:v>
                </c:pt>
                <c:pt idx="2099">
                  <c:v>5156.4526379999998</c:v>
                </c:pt>
                <c:pt idx="2100">
                  <c:v>5158.9140360000001</c:v>
                </c:pt>
                <c:pt idx="2101">
                  <c:v>5161.3640150000001</c:v>
                </c:pt>
                <c:pt idx="2102">
                  <c:v>5163.8151509999998</c:v>
                </c:pt>
                <c:pt idx="2103">
                  <c:v>5166.2742509999998</c:v>
                </c:pt>
                <c:pt idx="2104">
                  <c:v>5168.7273379999997</c:v>
                </c:pt>
                <c:pt idx="2105">
                  <c:v>5171.18325</c:v>
                </c:pt>
                <c:pt idx="2106">
                  <c:v>5173.6406559999996</c:v>
                </c:pt>
                <c:pt idx="2107">
                  <c:v>5176.0947409999999</c:v>
                </c:pt>
                <c:pt idx="2108">
                  <c:v>5178.5507530000004</c:v>
                </c:pt>
                <c:pt idx="2109">
                  <c:v>5181.0059689999998</c:v>
                </c:pt>
                <c:pt idx="2110">
                  <c:v>5183.4600479999999</c:v>
                </c:pt>
                <c:pt idx="2111">
                  <c:v>5185.9226129999997</c:v>
                </c:pt>
                <c:pt idx="2112">
                  <c:v>5188.3700360000003</c:v>
                </c:pt>
                <c:pt idx="2113">
                  <c:v>5190.8312889999997</c:v>
                </c:pt>
                <c:pt idx="2114">
                  <c:v>5193.2814090000002</c:v>
                </c:pt>
                <c:pt idx="2115">
                  <c:v>5195.7318400000004</c:v>
                </c:pt>
                <c:pt idx="2116">
                  <c:v>5198.2137659999999</c:v>
                </c:pt>
                <c:pt idx="2117">
                  <c:v>5200.6690710000003</c:v>
                </c:pt>
                <c:pt idx="2118">
                  <c:v>5203.1182419999996</c:v>
                </c:pt>
                <c:pt idx="2119">
                  <c:v>5205.5759189999999</c:v>
                </c:pt>
                <c:pt idx="2120">
                  <c:v>5208.0253110000003</c:v>
                </c:pt>
                <c:pt idx="2121">
                  <c:v>5210.4859550000001</c:v>
                </c:pt>
                <c:pt idx="2122">
                  <c:v>5212.9303680000003</c:v>
                </c:pt>
                <c:pt idx="2123">
                  <c:v>5215.3907820000004</c:v>
                </c:pt>
                <c:pt idx="2124">
                  <c:v>5217.8456210000004</c:v>
                </c:pt>
                <c:pt idx="2125">
                  <c:v>5220.2981090000003</c:v>
                </c:pt>
                <c:pt idx="2126">
                  <c:v>5222.7480269999996</c:v>
                </c:pt>
                <c:pt idx="2127">
                  <c:v>5225.2107809999998</c:v>
                </c:pt>
                <c:pt idx="2128">
                  <c:v>5227.6665430000003</c:v>
                </c:pt>
                <c:pt idx="2129">
                  <c:v>5230.1176450000003</c:v>
                </c:pt>
                <c:pt idx="2130">
                  <c:v>5232.5762679999998</c:v>
                </c:pt>
                <c:pt idx="2131">
                  <c:v>5235.0497560000003</c:v>
                </c:pt>
                <c:pt idx="2132">
                  <c:v>5237.4991060000002</c:v>
                </c:pt>
                <c:pt idx="2133">
                  <c:v>5239.95424</c:v>
                </c:pt>
                <c:pt idx="2134">
                  <c:v>5242.4079000000002</c:v>
                </c:pt>
                <c:pt idx="2135">
                  <c:v>5244.8641189999998</c:v>
                </c:pt>
                <c:pt idx="2136">
                  <c:v>5247.3198640000001</c:v>
                </c:pt>
                <c:pt idx="2137">
                  <c:v>5249.7809219999999</c:v>
                </c:pt>
                <c:pt idx="2138">
                  <c:v>5252.2409390000003</c:v>
                </c:pt>
                <c:pt idx="2139">
                  <c:v>5254.6965289999998</c:v>
                </c:pt>
                <c:pt idx="2140">
                  <c:v>5257.1528470000003</c:v>
                </c:pt>
                <c:pt idx="2141">
                  <c:v>5259.6029799999997</c:v>
                </c:pt>
                <c:pt idx="2142">
                  <c:v>5262.0593859999999</c:v>
                </c:pt>
                <c:pt idx="2143">
                  <c:v>5264.5235380000004</c:v>
                </c:pt>
                <c:pt idx="2144">
                  <c:v>5266.971321</c:v>
                </c:pt>
                <c:pt idx="2145">
                  <c:v>5269.4287270000004</c:v>
                </c:pt>
                <c:pt idx="2146">
                  <c:v>5271.8769769999999</c:v>
                </c:pt>
                <c:pt idx="2147">
                  <c:v>5274.3370800000002</c:v>
                </c:pt>
                <c:pt idx="2148">
                  <c:v>5276.7913559999997</c:v>
                </c:pt>
                <c:pt idx="2149">
                  <c:v>5279.2450849999996</c:v>
                </c:pt>
                <c:pt idx="2150">
                  <c:v>5281.6952920000003</c:v>
                </c:pt>
                <c:pt idx="2151">
                  <c:v>5284.1571889999996</c:v>
                </c:pt>
                <c:pt idx="2152">
                  <c:v>5286.6024429999998</c:v>
                </c:pt>
                <c:pt idx="2153">
                  <c:v>5289.0686020000003</c:v>
                </c:pt>
                <c:pt idx="2154">
                  <c:v>5291.5132510000003</c:v>
                </c:pt>
                <c:pt idx="2155">
                  <c:v>5293.9759450000001</c:v>
                </c:pt>
                <c:pt idx="2156">
                  <c:v>5296.4221520000001</c:v>
                </c:pt>
                <c:pt idx="2157">
                  <c:v>5298.8862360000003</c:v>
                </c:pt>
                <c:pt idx="2158">
                  <c:v>5301.3422289999999</c:v>
                </c:pt>
                <c:pt idx="2159">
                  <c:v>5303.7950840000003</c:v>
                </c:pt>
                <c:pt idx="2160">
                  <c:v>5306.2536799999998</c:v>
                </c:pt>
                <c:pt idx="2161">
                  <c:v>5308.7048400000003</c:v>
                </c:pt>
                <c:pt idx="2162">
                  <c:v>5311.1508229999999</c:v>
                </c:pt>
                <c:pt idx="2163">
                  <c:v>5313.6088749999999</c:v>
                </c:pt>
                <c:pt idx="2164">
                  <c:v>5316.069657</c:v>
                </c:pt>
                <c:pt idx="2165">
                  <c:v>5318.526143</c:v>
                </c:pt>
                <c:pt idx="2166">
                  <c:v>5320.9818670000004</c:v>
                </c:pt>
                <c:pt idx="2167">
                  <c:v>5323.4306759999999</c:v>
                </c:pt>
                <c:pt idx="2168">
                  <c:v>5325.8939179999998</c:v>
                </c:pt>
                <c:pt idx="2169">
                  <c:v>5328.3497440000001</c:v>
                </c:pt>
                <c:pt idx="2170">
                  <c:v>5330.8016040000002</c:v>
                </c:pt>
                <c:pt idx="2171">
                  <c:v>5333.2629379999998</c:v>
                </c:pt>
                <c:pt idx="2172">
                  <c:v>5335.7203069999996</c:v>
                </c:pt>
                <c:pt idx="2173">
                  <c:v>5338.170811</c:v>
                </c:pt>
                <c:pt idx="2174">
                  <c:v>5340.6307429999997</c:v>
                </c:pt>
                <c:pt idx="2175">
                  <c:v>5343.0908630000004</c:v>
                </c:pt>
                <c:pt idx="2176">
                  <c:v>5345.547047</c:v>
                </c:pt>
                <c:pt idx="2177">
                  <c:v>5347.9969380000002</c:v>
                </c:pt>
                <c:pt idx="2178">
                  <c:v>5350.4453700000004</c:v>
                </c:pt>
                <c:pt idx="2179">
                  <c:v>5352.9071000000004</c:v>
                </c:pt>
                <c:pt idx="2180">
                  <c:v>5355.3815340000001</c:v>
                </c:pt>
                <c:pt idx="2181">
                  <c:v>5357.8299349999998</c:v>
                </c:pt>
                <c:pt idx="2182">
                  <c:v>5360.2879640000001</c:v>
                </c:pt>
                <c:pt idx="2183">
                  <c:v>5362.7442689999998</c:v>
                </c:pt>
                <c:pt idx="2184">
                  <c:v>5365.1997520000004</c:v>
                </c:pt>
                <c:pt idx="2185">
                  <c:v>5367.6581399999995</c:v>
                </c:pt>
                <c:pt idx="2186">
                  <c:v>5370.1152339999999</c:v>
                </c:pt>
                <c:pt idx="2187">
                  <c:v>5372.5639799999999</c:v>
                </c:pt>
                <c:pt idx="2188">
                  <c:v>5375.0315490000003</c:v>
                </c:pt>
                <c:pt idx="2189">
                  <c:v>5377.4826839999996</c:v>
                </c:pt>
                <c:pt idx="2190">
                  <c:v>5379.9367009999996</c:v>
                </c:pt>
                <c:pt idx="2191">
                  <c:v>5382.385276</c:v>
                </c:pt>
                <c:pt idx="2192">
                  <c:v>5384.8469910000003</c:v>
                </c:pt>
                <c:pt idx="2193">
                  <c:v>5387.2944170000001</c:v>
                </c:pt>
                <c:pt idx="2194">
                  <c:v>5389.7542100000001</c:v>
                </c:pt>
                <c:pt idx="2195">
                  <c:v>5392.2072609999996</c:v>
                </c:pt>
                <c:pt idx="2196">
                  <c:v>5394.6681159999998</c:v>
                </c:pt>
                <c:pt idx="2197">
                  <c:v>5397.1299369999997</c:v>
                </c:pt>
                <c:pt idx="2198">
                  <c:v>5399.5858269999999</c:v>
                </c:pt>
                <c:pt idx="2199">
                  <c:v>5402.0340770000003</c:v>
                </c:pt>
                <c:pt idx="2200">
                  <c:v>5404.4933209999999</c:v>
                </c:pt>
                <c:pt idx="2201">
                  <c:v>5406.9576129999996</c:v>
                </c:pt>
                <c:pt idx="2202">
                  <c:v>5409.4052089999996</c:v>
                </c:pt>
                <c:pt idx="2203">
                  <c:v>5411.8656570000003</c:v>
                </c:pt>
                <c:pt idx="2204">
                  <c:v>5414.3119180000003</c:v>
                </c:pt>
                <c:pt idx="2205">
                  <c:v>5416.7812219999996</c:v>
                </c:pt>
                <c:pt idx="2206">
                  <c:v>5419.2400870000001</c:v>
                </c:pt>
                <c:pt idx="2207">
                  <c:v>5421.7018280000002</c:v>
                </c:pt>
                <c:pt idx="2208">
                  <c:v>5424.1576480000003</c:v>
                </c:pt>
                <c:pt idx="2209">
                  <c:v>5426.6101390000003</c:v>
                </c:pt>
                <c:pt idx="2210">
                  <c:v>5429.0643579999996</c:v>
                </c:pt>
                <c:pt idx="2211">
                  <c:v>5431.5218160000004</c:v>
                </c:pt>
                <c:pt idx="2212">
                  <c:v>5433.9747280000001</c:v>
                </c:pt>
                <c:pt idx="2213">
                  <c:v>5436.4304069999998</c:v>
                </c:pt>
                <c:pt idx="2214">
                  <c:v>5438.8905439999999</c:v>
                </c:pt>
                <c:pt idx="2215">
                  <c:v>5441.3401400000002</c:v>
                </c:pt>
                <c:pt idx="2216">
                  <c:v>5443.7952290000003</c:v>
                </c:pt>
                <c:pt idx="2217">
                  <c:v>5446.2501359999997</c:v>
                </c:pt>
                <c:pt idx="2218">
                  <c:v>5448.7148699999998</c:v>
                </c:pt>
                <c:pt idx="2219">
                  <c:v>5451.1660439999996</c:v>
                </c:pt>
                <c:pt idx="2220">
                  <c:v>5453.6192330000003</c:v>
                </c:pt>
                <c:pt idx="2221">
                  <c:v>5456.0818129999998</c:v>
                </c:pt>
                <c:pt idx="2222">
                  <c:v>5458.5311380000003</c:v>
                </c:pt>
                <c:pt idx="2223">
                  <c:v>5460.9985660000002</c:v>
                </c:pt>
                <c:pt idx="2224">
                  <c:v>5463.4523639999998</c:v>
                </c:pt>
                <c:pt idx="2225">
                  <c:v>5465.9088430000002</c:v>
                </c:pt>
                <c:pt idx="2226">
                  <c:v>5468.3621199999998</c:v>
                </c:pt>
                <c:pt idx="2227">
                  <c:v>5470.8110310000002</c:v>
                </c:pt>
                <c:pt idx="2228">
                  <c:v>5473.2632560000002</c:v>
                </c:pt>
                <c:pt idx="2229">
                  <c:v>5475.7363660000001</c:v>
                </c:pt>
                <c:pt idx="2230">
                  <c:v>5478.1907520000004</c:v>
                </c:pt>
                <c:pt idx="2231">
                  <c:v>5480.6410859999996</c:v>
                </c:pt>
                <c:pt idx="2232">
                  <c:v>5483.1028139999999</c:v>
                </c:pt>
                <c:pt idx="2233">
                  <c:v>5485.5499730000001</c:v>
                </c:pt>
                <c:pt idx="2234">
                  <c:v>5488.0142189999997</c:v>
                </c:pt>
                <c:pt idx="2235">
                  <c:v>5490.4681710000004</c:v>
                </c:pt>
                <c:pt idx="2236">
                  <c:v>5492.9191419999997</c:v>
                </c:pt>
                <c:pt idx="2237">
                  <c:v>5495.3793850000002</c:v>
                </c:pt>
                <c:pt idx="2238">
                  <c:v>5497.839191</c:v>
                </c:pt>
                <c:pt idx="2239">
                  <c:v>5500.2895390000003</c:v>
                </c:pt>
                <c:pt idx="2240">
                  <c:v>5502.7505879999999</c:v>
                </c:pt>
                <c:pt idx="2241">
                  <c:v>5505.1975329999996</c:v>
                </c:pt>
                <c:pt idx="2242">
                  <c:v>5507.6552149999998</c:v>
                </c:pt>
                <c:pt idx="2243">
                  <c:v>5510.1073100000003</c:v>
                </c:pt>
                <c:pt idx="2244">
                  <c:v>5512.5663249999998</c:v>
                </c:pt>
                <c:pt idx="2245">
                  <c:v>5515.0150350000004</c:v>
                </c:pt>
                <c:pt idx="2246">
                  <c:v>5517.4761200000003</c:v>
                </c:pt>
                <c:pt idx="2247">
                  <c:v>5519.9325980000003</c:v>
                </c:pt>
                <c:pt idx="2248">
                  <c:v>5522.3872869999996</c:v>
                </c:pt>
                <c:pt idx="2249">
                  <c:v>5524.8373840000004</c:v>
                </c:pt>
                <c:pt idx="2250">
                  <c:v>5527.2945470000004</c:v>
                </c:pt>
                <c:pt idx="2251">
                  <c:v>5529.7546080000002</c:v>
                </c:pt>
                <c:pt idx="2252">
                  <c:v>5532.2070020000001</c:v>
                </c:pt>
                <c:pt idx="2253">
                  <c:v>5534.660194</c:v>
                </c:pt>
                <c:pt idx="2254">
                  <c:v>5537.115605</c:v>
                </c:pt>
                <c:pt idx="2255">
                  <c:v>5539.5825779999996</c:v>
                </c:pt>
                <c:pt idx="2256">
                  <c:v>5542.0360549999996</c:v>
                </c:pt>
                <c:pt idx="2257">
                  <c:v>5544.4897849999998</c:v>
                </c:pt>
                <c:pt idx="2258">
                  <c:v>5546.9390389999999</c:v>
                </c:pt>
                <c:pt idx="2259">
                  <c:v>5549.399547</c:v>
                </c:pt>
                <c:pt idx="2260">
                  <c:v>5551.8567990000001</c:v>
                </c:pt>
                <c:pt idx="2261">
                  <c:v>5554.3120209999997</c:v>
                </c:pt>
                <c:pt idx="2262">
                  <c:v>5556.7631680000004</c:v>
                </c:pt>
                <c:pt idx="2263">
                  <c:v>5559.2176049999998</c:v>
                </c:pt>
                <c:pt idx="2264">
                  <c:v>5561.6749309999996</c:v>
                </c:pt>
                <c:pt idx="2265">
                  <c:v>5564.1347169999999</c:v>
                </c:pt>
                <c:pt idx="2266">
                  <c:v>5566.593828</c:v>
                </c:pt>
                <c:pt idx="2267">
                  <c:v>5569.0384439999998</c:v>
                </c:pt>
                <c:pt idx="2268">
                  <c:v>5571.4989480000004</c:v>
                </c:pt>
                <c:pt idx="2269">
                  <c:v>5573.952996</c:v>
                </c:pt>
                <c:pt idx="2270">
                  <c:v>5576.4099489999999</c:v>
                </c:pt>
                <c:pt idx="2271">
                  <c:v>5578.8691699999999</c:v>
                </c:pt>
                <c:pt idx="2272">
                  <c:v>5581.3186439999999</c:v>
                </c:pt>
                <c:pt idx="2273">
                  <c:v>5583.7755530000004</c:v>
                </c:pt>
                <c:pt idx="2274">
                  <c:v>5586.2311410000002</c:v>
                </c:pt>
                <c:pt idx="2275">
                  <c:v>5588.6925570000003</c:v>
                </c:pt>
                <c:pt idx="2276">
                  <c:v>5591.1410740000001</c:v>
                </c:pt>
                <c:pt idx="2277">
                  <c:v>5593.5965459999998</c:v>
                </c:pt>
                <c:pt idx="2278">
                  <c:v>5596.0727180000004</c:v>
                </c:pt>
                <c:pt idx="2279">
                  <c:v>5598.5467930000004</c:v>
                </c:pt>
                <c:pt idx="2280">
                  <c:v>5600.9942970000002</c:v>
                </c:pt>
                <c:pt idx="2281">
                  <c:v>5603.4521219999997</c:v>
                </c:pt>
                <c:pt idx="2282">
                  <c:v>5605.9040379999997</c:v>
                </c:pt>
                <c:pt idx="2283">
                  <c:v>5608.3667679999999</c:v>
                </c:pt>
                <c:pt idx="2284">
                  <c:v>5610.8135840000004</c:v>
                </c:pt>
                <c:pt idx="2285">
                  <c:v>5613.2757810000003</c:v>
                </c:pt>
                <c:pt idx="2286">
                  <c:v>5615.7279509999998</c:v>
                </c:pt>
                <c:pt idx="2287">
                  <c:v>5618.1869450000004</c:v>
                </c:pt>
                <c:pt idx="2288">
                  <c:v>5620.6313680000003</c:v>
                </c:pt>
                <c:pt idx="2289">
                  <c:v>5623.0922929999997</c:v>
                </c:pt>
                <c:pt idx="2290">
                  <c:v>5625.5479949999999</c:v>
                </c:pt>
                <c:pt idx="2291">
                  <c:v>5627.9953869999999</c:v>
                </c:pt>
                <c:pt idx="2292">
                  <c:v>5630.4544189999997</c:v>
                </c:pt>
                <c:pt idx="2293">
                  <c:v>5632.9122020000004</c:v>
                </c:pt>
                <c:pt idx="2294">
                  <c:v>5635.3600290000004</c:v>
                </c:pt>
                <c:pt idx="2295">
                  <c:v>5637.8224259999997</c:v>
                </c:pt>
                <c:pt idx="2296">
                  <c:v>5640.269346</c:v>
                </c:pt>
                <c:pt idx="2297">
                  <c:v>5642.7105659999997</c:v>
                </c:pt>
                <c:pt idx="2298">
                  <c:v>5645.1640180000004</c:v>
                </c:pt>
                <c:pt idx="2299">
                  <c:v>5647.6243530000002</c:v>
                </c:pt>
                <c:pt idx="2300">
                  <c:v>5650.0740230000001</c:v>
                </c:pt>
                <c:pt idx="2301">
                  <c:v>5652.5313310000001</c:v>
                </c:pt>
                <c:pt idx="2302">
                  <c:v>5654.9863649999998</c:v>
                </c:pt>
                <c:pt idx="2303">
                  <c:v>5657.4383459999999</c:v>
                </c:pt>
                <c:pt idx="2304">
                  <c:v>5659.890026</c:v>
                </c:pt>
                <c:pt idx="2305">
                  <c:v>5662.351103</c:v>
                </c:pt>
                <c:pt idx="2306">
                  <c:v>5664.8005430000003</c:v>
                </c:pt>
                <c:pt idx="2307">
                  <c:v>5667.2601260000001</c:v>
                </c:pt>
                <c:pt idx="2308">
                  <c:v>5669.7198600000002</c:v>
                </c:pt>
                <c:pt idx="2309">
                  <c:v>5672.1673639999999</c:v>
                </c:pt>
                <c:pt idx="2310">
                  <c:v>5674.6218209999997</c:v>
                </c:pt>
                <c:pt idx="2311">
                  <c:v>5677.0716750000001</c:v>
                </c:pt>
                <c:pt idx="2312">
                  <c:v>5679.5324250000003</c:v>
                </c:pt>
                <c:pt idx="2313">
                  <c:v>5681.9868349999997</c:v>
                </c:pt>
                <c:pt idx="2314">
                  <c:v>5684.4338449999996</c:v>
                </c:pt>
                <c:pt idx="2315">
                  <c:v>5686.895348</c:v>
                </c:pt>
                <c:pt idx="2316">
                  <c:v>5689.3481400000001</c:v>
                </c:pt>
                <c:pt idx="2317">
                  <c:v>5691.8073670000003</c:v>
                </c:pt>
                <c:pt idx="2318">
                  <c:v>5694.2617710000004</c:v>
                </c:pt>
                <c:pt idx="2319">
                  <c:v>5696.711045</c:v>
                </c:pt>
                <c:pt idx="2320">
                  <c:v>5699.1654289999997</c:v>
                </c:pt>
                <c:pt idx="2321">
                  <c:v>5701.6229940000003</c:v>
                </c:pt>
                <c:pt idx="2322">
                  <c:v>5704.0772070000003</c:v>
                </c:pt>
                <c:pt idx="2323">
                  <c:v>5706.5371889999997</c:v>
                </c:pt>
                <c:pt idx="2324">
                  <c:v>5708.9872489999998</c:v>
                </c:pt>
                <c:pt idx="2325">
                  <c:v>5711.4468349999997</c:v>
                </c:pt>
                <c:pt idx="2326">
                  <c:v>5713.9014200000001</c:v>
                </c:pt>
                <c:pt idx="2327">
                  <c:v>5716.3725420000001</c:v>
                </c:pt>
                <c:pt idx="2328">
                  <c:v>5718.8231599999999</c:v>
                </c:pt>
                <c:pt idx="2329">
                  <c:v>5721.2835560000003</c:v>
                </c:pt>
                <c:pt idx="2330">
                  <c:v>5723.7331649999996</c:v>
                </c:pt>
                <c:pt idx="2331">
                  <c:v>5726.1849570000004</c:v>
                </c:pt>
                <c:pt idx="2332">
                  <c:v>5728.6476169999996</c:v>
                </c:pt>
                <c:pt idx="2333">
                  <c:v>5731.0993330000001</c:v>
                </c:pt>
                <c:pt idx="2334">
                  <c:v>5733.5491229999998</c:v>
                </c:pt>
                <c:pt idx="2335">
                  <c:v>5736.0033960000001</c:v>
                </c:pt>
                <c:pt idx="2336">
                  <c:v>5738.4595900000004</c:v>
                </c:pt>
                <c:pt idx="2337">
                  <c:v>5740.9139649999997</c:v>
                </c:pt>
                <c:pt idx="2338">
                  <c:v>5743.3705749999999</c:v>
                </c:pt>
                <c:pt idx="2339">
                  <c:v>5745.8191399999996</c:v>
                </c:pt>
                <c:pt idx="2340">
                  <c:v>5748.2856380000003</c:v>
                </c:pt>
                <c:pt idx="2341">
                  <c:v>5750.7321920000004</c:v>
                </c:pt>
                <c:pt idx="2342">
                  <c:v>5753.1940249999998</c:v>
                </c:pt>
                <c:pt idx="2343">
                  <c:v>5755.6546749999998</c:v>
                </c:pt>
                <c:pt idx="2344">
                  <c:v>5758.1041299999997</c:v>
                </c:pt>
                <c:pt idx="2345">
                  <c:v>5760.5572380000003</c:v>
                </c:pt>
                <c:pt idx="2346">
                  <c:v>5763.0190599999996</c:v>
                </c:pt>
                <c:pt idx="2347">
                  <c:v>5765.4737510000004</c:v>
                </c:pt>
                <c:pt idx="2348">
                  <c:v>5767.9261539999998</c:v>
                </c:pt>
                <c:pt idx="2349">
                  <c:v>5770.3884120000002</c:v>
                </c:pt>
                <c:pt idx="2350">
                  <c:v>5772.8351389999998</c:v>
                </c:pt>
                <c:pt idx="2351">
                  <c:v>5775.293009</c:v>
                </c:pt>
                <c:pt idx="2352">
                  <c:v>5777.7428049999999</c:v>
                </c:pt>
                <c:pt idx="2353">
                  <c:v>5780.2015499999998</c:v>
                </c:pt>
                <c:pt idx="2354">
                  <c:v>5782.6591420000004</c:v>
                </c:pt>
                <c:pt idx="2355">
                  <c:v>5785.1198459999996</c:v>
                </c:pt>
                <c:pt idx="2356">
                  <c:v>5787.5711719999999</c:v>
                </c:pt>
                <c:pt idx="2357">
                  <c:v>5790.0225739999996</c:v>
                </c:pt>
                <c:pt idx="2358">
                  <c:v>5792.4801230000003</c:v>
                </c:pt>
                <c:pt idx="2359">
                  <c:v>5794.9366710000004</c:v>
                </c:pt>
                <c:pt idx="2360">
                  <c:v>5797.3955560000004</c:v>
                </c:pt>
                <c:pt idx="2361">
                  <c:v>5799.8506939999997</c:v>
                </c:pt>
                <c:pt idx="2362">
                  <c:v>5802.2975690000003</c:v>
                </c:pt>
                <c:pt idx="2363">
                  <c:v>5804.759024</c:v>
                </c:pt>
                <c:pt idx="2364">
                  <c:v>5807.2123929999998</c:v>
                </c:pt>
                <c:pt idx="2365">
                  <c:v>5809.6660659999998</c:v>
                </c:pt>
                <c:pt idx="2366">
                  <c:v>5812.1175350000003</c:v>
                </c:pt>
                <c:pt idx="2367">
                  <c:v>5814.5700489999999</c:v>
                </c:pt>
                <c:pt idx="2368">
                  <c:v>5817.0306469999996</c:v>
                </c:pt>
                <c:pt idx="2369">
                  <c:v>5819.4812439999996</c:v>
                </c:pt>
                <c:pt idx="2370">
                  <c:v>5821.9418409999998</c:v>
                </c:pt>
                <c:pt idx="2371">
                  <c:v>5824.3887329999998</c:v>
                </c:pt>
                <c:pt idx="2372">
                  <c:v>5826.8525410000002</c:v>
                </c:pt>
                <c:pt idx="2373">
                  <c:v>5829.3030120000003</c:v>
                </c:pt>
                <c:pt idx="2374">
                  <c:v>5831.7556039999999</c:v>
                </c:pt>
                <c:pt idx="2375">
                  <c:v>5834.227433</c:v>
                </c:pt>
                <c:pt idx="2376">
                  <c:v>5836.6855720000003</c:v>
                </c:pt>
                <c:pt idx="2377">
                  <c:v>5839.1337119999998</c:v>
                </c:pt>
                <c:pt idx="2378">
                  <c:v>5841.590056</c:v>
                </c:pt>
                <c:pt idx="2379">
                  <c:v>5844.0469709999998</c:v>
                </c:pt>
                <c:pt idx="2380">
                  <c:v>5846.4943329999996</c:v>
                </c:pt>
                <c:pt idx="2381">
                  <c:v>5848.9571409999999</c:v>
                </c:pt>
                <c:pt idx="2382">
                  <c:v>5851.4127129999997</c:v>
                </c:pt>
                <c:pt idx="2383">
                  <c:v>5853.8703340000002</c:v>
                </c:pt>
                <c:pt idx="2384">
                  <c:v>5856.3172599999998</c:v>
                </c:pt>
                <c:pt idx="2385">
                  <c:v>5858.7744080000002</c:v>
                </c:pt>
                <c:pt idx="2386">
                  <c:v>5861.2258400000001</c:v>
                </c:pt>
                <c:pt idx="2387">
                  <c:v>5863.6819079999996</c:v>
                </c:pt>
                <c:pt idx="2388">
                  <c:v>5866.1465969999999</c:v>
                </c:pt>
                <c:pt idx="2389">
                  <c:v>5868.5992130000004</c:v>
                </c:pt>
                <c:pt idx="2390">
                  <c:v>5871.0562220000002</c:v>
                </c:pt>
                <c:pt idx="2391">
                  <c:v>5873.5132359999998</c:v>
                </c:pt>
                <c:pt idx="2392">
                  <c:v>5875.9700469999998</c:v>
                </c:pt>
                <c:pt idx="2393">
                  <c:v>5878.4243850000003</c:v>
                </c:pt>
                <c:pt idx="2394">
                  <c:v>5880.8737220000003</c:v>
                </c:pt>
                <c:pt idx="2395">
                  <c:v>5883.3350410000003</c:v>
                </c:pt>
                <c:pt idx="2396">
                  <c:v>5885.7822630000001</c:v>
                </c:pt>
                <c:pt idx="2397">
                  <c:v>5888.2389279999998</c:v>
                </c:pt>
                <c:pt idx="2398">
                  <c:v>5890.6873180000002</c:v>
                </c:pt>
                <c:pt idx="2399">
                  <c:v>5893.1521709999997</c:v>
                </c:pt>
                <c:pt idx="2400">
                  <c:v>5895.6230619999997</c:v>
                </c:pt>
                <c:pt idx="2401">
                  <c:v>5898.0797419999999</c:v>
                </c:pt>
                <c:pt idx="2402">
                  <c:v>5900.5288300000002</c:v>
                </c:pt>
                <c:pt idx="2403">
                  <c:v>5902.9948809999996</c:v>
                </c:pt>
                <c:pt idx="2404">
                  <c:v>5905.4457419999999</c:v>
                </c:pt>
                <c:pt idx="2405">
                  <c:v>5907.899058</c:v>
                </c:pt>
                <c:pt idx="2406">
                  <c:v>5910.3493580000004</c:v>
                </c:pt>
                <c:pt idx="2407">
                  <c:v>5912.8059139999996</c:v>
                </c:pt>
                <c:pt idx="2408">
                  <c:v>5915.2650640000002</c:v>
                </c:pt>
                <c:pt idx="2409">
                  <c:v>5917.7288699999999</c:v>
                </c:pt>
                <c:pt idx="2410">
                  <c:v>5920.1878290000004</c:v>
                </c:pt>
                <c:pt idx="2411">
                  <c:v>5922.6457929999997</c:v>
                </c:pt>
                <c:pt idx="2412">
                  <c:v>5925.0976559999999</c:v>
                </c:pt>
                <c:pt idx="2413">
                  <c:v>5927.5524009999999</c:v>
                </c:pt>
                <c:pt idx="2414">
                  <c:v>5930.0018309999996</c:v>
                </c:pt>
                <c:pt idx="2415">
                  <c:v>5932.4546920000003</c:v>
                </c:pt>
                <c:pt idx="2416">
                  <c:v>5934.9122470000002</c:v>
                </c:pt>
                <c:pt idx="2417">
                  <c:v>5937.3726450000004</c:v>
                </c:pt>
                <c:pt idx="2418">
                  <c:v>5939.8217169999998</c:v>
                </c:pt>
                <c:pt idx="2419">
                  <c:v>5942.2820700000002</c:v>
                </c:pt>
                <c:pt idx="2420">
                  <c:v>5944.7347730000001</c:v>
                </c:pt>
                <c:pt idx="2421">
                  <c:v>5947.1843570000001</c:v>
                </c:pt>
                <c:pt idx="2422">
                  <c:v>5949.6463949999998</c:v>
                </c:pt>
                <c:pt idx="2423">
                  <c:v>5952.0946409999997</c:v>
                </c:pt>
                <c:pt idx="2424">
                  <c:v>5954.5585769999998</c:v>
                </c:pt>
                <c:pt idx="2425">
                  <c:v>5957.0041199999996</c:v>
                </c:pt>
                <c:pt idx="2426">
                  <c:v>5959.4620889999997</c:v>
                </c:pt>
                <c:pt idx="2427">
                  <c:v>5961.9142529999999</c:v>
                </c:pt>
                <c:pt idx="2428">
                  <c:v>5964.3752059999997</c:v>
                </c:pt>
                <c:pt idx="2429">
                  <c:v>5966.830997</c:v>
                </c:pt>
                <c:pt idx="2430">
                  <c:v>5969.2781409999998</c:v>
                </c:pt>
                <c:pt idx="2431">
                  <c:v>5971.7436889999999</c:v>
                </c:pt>
                <c:pt idx="2432">
                  <c:v>5974.1970739999997</c:v>
                </c:pt>
                <c:pt idx="2433">
                  <c:v>5976.6458240000002</c:v>
                </c:pt>
                <c:pt idx="2434">
                  <c:v>5979.1044330000004</c:v>
                </c:pt>
                <c:pt idx="2435">
                  <c:v>5981.5573619999996</c:v>
                </c:pt>
                <c:pt idx="2436">
                  <c:v>5984.0187999999998</c:v>
                </c:pt>
                <c:pt idx="2437">
                  <c:v>5986.4674450000002</c:v>
                </c:pt>
                <c:pt idx="2438">
                  <c:v>5988.9290590000001</c:v>
                </c:pt>
                <c:pt idx="2439">
                  <c:v>5991.3777719999998</c:v>
                </c:pt>
                <c:pt idx="2440">
                  <c:v>5993.8393720000004</c:v>
                </c:pt>
                <c:pt idx="2441">
                  <c:v>5996.2900390000004</c:v>
                </c:pt>
                <c:pt idx="2442">
                  <c:v>5998.749307</c:v>
                </c:pt>
                <c:pt idx="2443">
                  <c:v>6001.2009079999998</c:v>
                </c:pt>
                <c:pt idx="2444">
                  <c:v>6003.6554470000001</c:v>
                </c:pt>
                <c:pt idx="2445">
                  <c:v>6006.1180489999997</c:v>
                </c:pt>
                <c:pt idx="2446">
                  <c:v>6008.571782</c:v>
                </c:pt>
                <c:pt idx="2447">
                  <c:v>6011.0276100000001</c:v>
                </c:pt>
                <c:pt idx="2448">
                  <c:v>6013.5018140000002</c:v>
                </c:pt>
                <c:pt idx="2449">
                  <c:v>6015.9649799999997</c:v>
                </c:pt>
                <c:pt idx="2450">
                  <c:v>6018.4083270000001</c:v>
                </c:pt>
                <c:pt idx="2451">
                  <c:v>6020.8706949999996</c:v>
                </c:pt>
                <c:pt idx="2452">
                  <c:v>6023.3243759999996</c:v>
                </c:pt>
                <c:pt idx="2453">
                  <c:v>6025.7787310000003</c:v>
                </c:pt>
                <c:pt idx="2454">
                  <c:v>6028.2373200000002</c:v>
                </c:pt>
                <c:pt idx="2455">
                  <c:v>6030.6884460000001</c:v>
                </c:pt>
                <c:pt idx="2456">
                  <c:v>6033.1514349999998</c:v>
                </c:pt>
                <c:pt idx="2457">
                  <c:v>6035.5972460000003</c:v>
                </c:pt>
                <c:pt idx="2458">
                  <c:v>6038.0615619999999</c:v>
                </c:pt>
                <c:pt idx="2459">
                  <c:v>6040.5156619999998</c:v>
                </c:pt>
                <c:pt idx="2460">
                  <c:v>6042.9711690000004</c:v>
                </c:pt>
                <c:pt idx="2461">
                  <c:v>6045.4272419999998</c:v>
                </c:pt>
                <c:pt idx="2462">
                  <c:v>6047.8783110000004</c:v>
                </c:pt>
                <c:pt idx="2463">
                  <c:v>6050.3387439999997</c:v>
                </c:pt>
                <c:pt idx="2464">
                  <c:v>6052.7962710000002</c:v>
                </c:pt>
                <c:pt idx="2465">
                  <c:v>6055.2505810000002</c:v>
                </c:pt>
                <c:pt idx="2466">
                  <c:v>6057.7023419999996</c:v>
                </c:pt>
                <c:pt idx="2467">
                  <c:v>6060.1819990000004</c:v>
                </c:pt>
                <c:pt idx="2468">
                  <c:v>6062.6347079999996</c:v>
                </c:pt>
                <c:pt idx="2469">
                  <c:v>6065.0850549999996</c:v>
                </c:pt>
                <c:pt idx="2470">
                  <c:v>6067.5461409999998</c:v>
                </c:pt>
                <c:pt idx="2471">
                  <c:v>6069.996811</c:v>
                </c:pt>
                <c:pt idx="2472">
                  <c:v>6072.4490820000001</c:v>
                </c:pt>
                <c:pt idx="2473">
                  <c:v>6074.925956</c:v>
                </c:pt>
                <c:pt idx="2474">
                  <c:v>6077.374667</c:v>
                </c:pt>
                <c:pt idx="2475">
                  <c:v>6079.8363829999998</c:v>
                </c:pt>
                <c:pt idx="2476">
                  <c:v>6082.2873540000001</c:v>
                </c:pt>
                <c:pt idx="2477">
                  <c:v>6084.7422720000004</c:v>
                </c:pt>
                <c:pt idx="2478">
                  <c:v>6087.2058619999998</c:v>
                </c:pt>
                <c:pt idx="2479">
                  <c:v>6089.6580899999999</c:v>
                </c:pt>
                <c:pt idx="2480">
                  <c:v>6092.1113139999998</c:v>
                </c:pt>
                <c:pt idx="2481">
                  <c:v>6094.569982</c:v>
                </c:pt>
                <c:pt idx="2482">
                  <c:v>6097.0216790000004</c:v>
                </c:pt>
                <c:pt idx="2483">
                  <c:v>6099.482677</c:v>
                </c:pt>
                <c:pt idx="2484">
                  <c:v>6101.937543</c:v>
                </c:pt>
                <c:pt idx="2485">
                  <c:v>6104.3939760000003</c:v>
                </c:pt>
                <c:pt idx="2486">
                  <c:v>6106.8468549999998</c:v>
                </c:pt>
                <c:pt idx="2487">
                  <c:v>6109.2980020000005</c:v>
                </c:pt>
                <c:pt idx="2488">
                  <c:v>6111.7603630000003</c:v>
                </c:pt>
                <c:pt idx="2489">
                  <c:v>6114.2084160000004</c:v>
                </c:pt>
                <c:pt idx="2490">
                  <c:v>6116.6714030000003</c:v>
                </c:pt>
                <c:pt idx="2491">
                  <c:v>6119.1337100000001</c:v>
                </c:pt>
                <c:pt idx="2492">
                  <c:v>6121.5878899999998</c:v>
                </c:pt>
                <c:pt idx="2493">
                  <c:v>6124.0379119999998</c:v>
                </c:pt>
                <c:pt idx="2494">
                  <c:v>6126.4905650000001</c:v>
                </c:pt>
                <c:pt idx="2495">
                  <c:v>6128.9535640000004</c:v>
                </c:pt>
                <c:pt idx="2496">
                  <c:v>6131.4088119999997</c:v>
                </c:pt>
                <c:pt idx="2497">
                  <c:v>6133.8712219999998</c:v>
                </c:pt>
                <c:pt idx="2498">
                  <c:v>6136.3259840000001</c:v>
                </c:pt>
                <c:pt idx="2499">
                  <c:v>6138.7767839999997</c:v>
                </c:pt>
                <c:pt idx="2500">
                  <c:v>6141.2369179999996</c:v>
                </c:pt>
                <c:pt idx="2501">
                  <c:v>6143.6944249999997</c:v>
                </c:pt>
                <c:pt idx="2502">
                  <c:v>6146.1533769999996</c:v>
                </c:pt>
                <c:pt idx="2503">
                  <c:v>6148.6068329999998</c:v>
                </c:pt>
                <c:pt idx="2504">
                  <c:v>6151.0638479999998</c:v>
                </c:pt>
                <c:pt idx="2505">
                  <c:v>6153.515703</c:v>
                </c:pt>
                <c:pt idx="2506">
                  <c:v>6155.9706930000002</c:v>
                </c:pt>
                <c:pt idx="2507">
                  <c:v>6158.4168890000001</c:v>
                </c:pt>
                <c:pt idx="2508">
                  <c:v>6160.8798800000004</c:v>
                </c:pt>
                <c:pt idx="2509">
                  <c:v>6163.3317740000002</c:v>
                </c:pt>
                <c:pt idx="2510">
                  <c:v>6165.7899269999998</c:v>
                </c:pt>
                <c:pt idx="2511">
                  <c:v>6168.23819</c:v>
                </c:pt>
                <c:pt idx="2512">
                  <c:v>6170.6918500000002</c:v>
                </c:pt>
                <c:pt idx="2513">
                  <c:v>6173.1485629999997</c:v>
                </c:pt>
                <c:pt idx="2514">
                  <c:v>6175.6031080000002</c:v>
                </c:pt>
                <c:pt idx="2515">
                  <c:v>6178.0648160000001</c:v>
                </c:pt>
                <c:pt idx="2516">
                  <c:v>6180.5206930000004</c:v>
                </c:pt>
                <c:pt idx="2517">
                  <c:v>6182.9816730000002</c:v>
                </c:pt>
                <c:pt idx="2518">
                  <c:v>6185.4274489999998</c:v>
                </c:pt>
                <c:pt idx="2519">
                  <c:v>6187.8903039999996</c:v>
                </c:pt>
                <c:pt idx="2520">
                  <c:v>6190.3466109999999</c:v>
                </c:pt>
                <c:pt idx="2521">
                  <c:v>6192.7938130000002</c:v>
                </c:pt>
                <c:pt idx="2522">
                  <c:v>6195.2574210000002</c:v>
                </c:pt>
                <c:pt idx="2523">
                  <c:v>6197.7057679999998</c:v>
                </c:pt>
                <c:pt idx="2524">
                  <c:v>6200.1668410000002</c:v>
                </c:pt>
                <c:pt idx="2525">
                  <c:v>6202.626784</c:v>
                </c:pt>
                <c:pt idx="2526">
                  <c:v>6205.0757160000003</c:v>
                </c:pt>
                <c:pt idx="2527">
                  <c:v>6207.5346900000004</c:v>
                </c:pt>
                <c:pt idx="2528">
                  <c:v>6209.9872960000002</c:v>
                </c:pt>
                <c:pt idx="2529">
                  <c:v>6212.4489450000001</c:v>
                </c:pt>
                <c:pt idx="2530">
                  <c:v>6214.904603</c:v>
                </c:pt>
                <c:pt idx="2531">
                  <c:v>6217.3591399999996</c:v>
                </c:pt>
                <c:pt idx="2532">
                  <c:v>6219.8126890000003</c:v>
                </c:pt>
                <c:pt idx="2533">
                  <c:v>6222.2649600000004</c:v>
                </c:pt>
                <c:pt idx="2534">
                  <c:v>6224.7269699999997</c:v>
                </c:pt>
                <c:pt idx="2535">
                  <c:v>6227.1761539999998</c:v>
                </c:pt>
                <c:pt idx="2536">
                  <c:v>6229.6302589999996</c:v>
                </c:pt>
                <c:pt idx="2537">
                  <c:v>6232.0862930000003</c:v>
                </c:pt>
                <c:pt idx="2538">
                  <c:v>6234.5331980000001</c:v>
                </c:pt>
                <c:pt idx="2539">
                  <c:v>6236.9965979999997</c:v>
                </c:pt>
                <c:pt idx="2540">
                  <c:v>6239.4461869999996</c:v>
                </c:pt>
                <c:pt idx="2541">
                  <c:v>6241.904098</c:v>
                </c:pt>
                <c:pt idx="2542">
                  <c:v>6244.3596870000001</c:v>
                </c:pt>
                <c:pt idx="2543">
                  <c:v>6246.8062929999996</c:v>
                </c:pt>
                <c:pt idx="2544">
                  <c:v>6249.2721099999999</c:v>
                </c:pt>
                <c:pt idx="2545">
                  <c:v>6251.718562</c:v>
                </c:pt>
                <c:pt idx="2546">
                  <c:v>6254.1752159999996</c:v>
                </c:pt>
                <c:pt idx="2547">
                  <c:v>6256.6290980000003</c:v>
                </c:pt>
                <c:pt idx="2548">
                  <c:v>6259.0889079999997</c:v>
                </c:pt>
                <c:pt idx="2549">
                  <c:v>6261.5439340000003</c:v>
                </c:pt>
                <c:pt idx="2550">
                  <c:v>6263.9995939999999</c:v>
                </c:pt>
                <c:pt idx="2551">
                  <c:v>6266.4596330000004</c:v>
                </c:pt>
                <c:pt idx="2552">
                  <c:v>6268.9192810000004</c:v>
                </c:pt>
                <c:pt idx="2553">
                  <c:v>6271.3682570000001</c:v>
                </c:pt>
                <c:pt idx="2554">
                  <c:v>6273.8251710000004</c:v>
                </c:pt>
                <c:pt idx="2555">
                  <c:v>6276.2765630000004</c:v>
                </c:pt>
                <c:pt idx="2556">
                  <c:v>6278.7373070000003</c:v>
                </c:pt>
                <c:pt idx="2557">
                  <c:v>6281.1930199999997</c:v>
                </c:pt>
                <c:pt idx="2558">
                  <c:v>6283.637334</c:v>
                </c:pt>
                <c:pt idx="2559">
                  <c:v>6286.097831</c:v>
                </c:pt>
                <c:pt idx="2560">
                  <c:v>6288.5454470000004</c:v>
                </c:pt>
                <c:pt idx="2561">
                  <c:v>6291.0082320000001</c:v>
                </c:pt>
                <c:pt idx="2562">
                  <c:v>6293.4627039999996</c:v>
                </c:pt>
                <c:pt idx="2563">
                  <c:v>6295.9183890000004</c:v>
                </c:pt>
                <c:pt idx="2564">
                  <c:v>6298.3699230000002</c:v>
                </c:pt>
                <c:pt idx="2565">
                  <c:v>6300.8329720000002</c:v>
                </c:pt>
                <c:pt idx="2566">
                  <c:v>6303.2926600000001</c:v>
                </c:pt>
                <c:pt idx="2567">
                  <c:v>6305.7450790000003</c:v>
                </c:pt>
                <c:pt idx="2568">
                  <c:v>6308.2057260000001</c:v>
                </c:pt>
                <c:pt idx="2569">
                  <c:v>6310.6597499999998</c:v>
                </c:pt>
                <c:pt idx="2570">
                  <c:v>6313.1139439999997</c:v>
                </c:pt>
                <c:pt idx="2571">
                  <c:v>6315.5766389999999</c:v>
                </c:pt>
                <c:pt idx="2572">
                  <c:v>6318.0235579999999</c:v>
                </c:pt>
                <c:pt idx="2573">
                  <c:v>6320.4761129999997</c:v>
                </c:pt>
                <c:pt idx="2574">
                  <c:v>6322.9372709999998</c:v>
                </c:pt>
                <c:pt idx="2575">
                  <c:v>6325.3918219999996</c:v>
                </c:pt>
                <c:pt idx="2576">
                  <c:v>6327.8414030000004</c:v>
                </c:pt>
                <c:pt idx="2577">
                  <c:v>6330.295948</c:v>
                </c:pt>
                <c:pt idx="2578">
                  <c:v>6332.7541650000003</c:v>
                </c:pt>
                <c:pt idx="2579">
                  <c:v>6335.2127909999999</c:v>
                </c:pt>
                <c:pt idx="2580">
                  <c:v>6337.6632369999998</c:v>
                </c:pt>
                <c:pt idx="2581">
                  <c:v>6340.1201250000004</c:v>
                </c:pt>
                <c:pt idx="2582">
                  <c:v>6342.5719170000002</c:v>
                </c:pt>
                <c:pt idx="2583">
                  <c:v>6345.0329579999998</c:v>
                </c:pt>
                <c:pt idx="2584">
                  <c:v>6347.4839089999996</c:v>
                </c:pt>
                <c:pt idx="2585">
                  <c:v>6349.9380389999997</c:v>
                </c:pt>
                <c:pt idx="2586">
                  <c:v>6352.3977210000003</c:v>
                </c:pt>
                <c:pt idx="2587">
                  <c:v>6354.8482709999998</c:v>
                </c:pt>
                <c:pt idx="2588">
                  <c:v>6357.3041919999996</c:v>
                </c:pt>
                <c:pt idx="2589">
                  <c:v>6359.7703629999996</c:v>
                </c:pt>
                <c:pt idx="2590">
                  <c:v>6362.2141320000001</c:v>
                </c:pt>
                <c:pt idx="2591">
                  <c:v>6364.6694209999996</c:v>
                </c:pt>
                <c:pt idx="2592">
                  <c:v>6367.1329459999997</c:v>
                </c:pt>
                <c:pt idx="2593">
                  <c:v>6369.5839459999997</c:v>
                </c:pt>
                <c:pt idx="2594">
                  <c:v>6372.0519510000004</c:v>
                </c:pt>
                <c:pt idx="2595">
                  <c:v>6374.5090840000003</c:v>
                </c:pt>
                <c:pt idx="2596">
                  <c:v>6376.965647</c:v>
                </c:pt>
                <c:pt idx="2597">
                  <c:v>6379.4132639999998</c:v>
                </c:pt>
                <c:pt idx="2598">
                  <c:v>6381.8704369999996</c:v>
                </c:pt>
                <c:pt idx="2599">
                  <c:v>6384.3311739999999</c:v>
                </c:pt>
                <c:pt idx="2600">
                  <c:v>6386.7803329999997</c:v>
                </c:pt>
                <c:pt idx="2601">
                  <c:v>6389.2313629999999</c:v>
                </c:pt>
                <c:pt idx="2602">
                  <c:v>6391.6966339999999</c:v>
                </c:pt>
                <c:pt idx="2603">
                  <c:v>6394.1547289999999</c:v>
                </c:pt>
                <c:pt idx="2604">
                  <c:v>6396.6001889999998</c:v>
                </c:pt>
                <c:pt idx="2605">
                  <c:v>6399.0506169999999</c:v>
                </c:pt>
                <c:pt idx="2606">
                  <c:v>6401.5122009999995</c:v>
                </c:pt>
                <c:pt idx="2607">
                  <c:v>6403.9666950000001</c:v>
                </c:pt>
                <c:pt idx="2608">
                  <c:v>6406.4271399999998</c:v>
                </c:pt>
                <c:pt idx="2609">
                  <c:v>6408.882681</c:v>
                </c:pt>
                <c:pt idx="2610">
                  <c:v>6411.3341630000004</c:v>
                </c:pt>
                <c:pt idx="2611">
                  <c:v>6413.7986929999997</c:v>
                </c:pt>
                <c:pt idx="2612">
                  <c:v>6416.2462169999999</c:v>
                </c:pt>
                <c:pt idx="2613">
                  <c:v>6418.6993400000001</c:v>
                </c:pt>
                <c:pt idx="2614">
                  <c:v>6421.1546930000004</c:v>
                </c:pt>
                <c:pt idx="2615">
                  <c:v>6423.6124049999999</c:v>
                </c:pt>
                <c:pt idx="2616">
                  <c:v>6426.0668820000001</c:v>
                </c:pt>
                <c:pt idx="2617">
                  <c:v>6428.5177089999997</c:v>
                </c:pt>
                <c:pt idx="2618">
                  <c:v>6430.9769880000003</c:v>
                </c:pt>
                <c:pt idx="2619">
                  <c:v>6433.4312410000002</c:v>
                </c:pt>
                <c:pt idx="2620">
                  <c:v>6435.8931140000004</c:v>
                </c:pt>
                <c:pt idx="2621">
                  <c:v>6438.348156</c:v>
                </c:pt>
                <c:pt idx="2622">
                  <c:v>6440.8065960000004</c:v>
                </c:pt>
                <c:pt idx="2623">
                  <c:v>6443.2626469999996</c:v>
                </c:pt>
                <c:pt idx="2624">
                  <c:v>6445.7148589999997</c:v>
                </c:pt>
                <c:pt idx="2625">
                  <c:v>6448.1733860000004</c:v>
                </c:pt>
                <c:pt idx="2626">
                  <c:v>6450.626244</c:v>
                </c:pt>
                <c:pt idx="2627">
                  <c:v>6453.0787769999997</c:v>
                </c:pt>
                <c:pt idx="2628">
                  <c:v>6455.5426939999998</c:v>
                </c:pt>
                <c:pt idx="2629">
                  <c:v>6457.9967900000001</c:v>
                </c:pt>
                <c:pt idx="2630">
                  <c:v>6460.4472429999996</c:v>
                </c:pt>
                <c:pt idx="2631">
                  <c:v>6462.9082390000003</c:v>
                </c:pt>
                <c:pt idx="2632">
                  <c:v>6465.3644249999998</c:v>
                </c:pt>
                <c:pt idx="2633">
                  <c:v>6467.8212380000004</c:v>
                </c:pt>
                <c:pt idx="2634">
                  <c:v>6470.2743760000003</c:v>
                </c:pt>
                <c:pt idx="2635">
                  <c:v>6472.7335919999996</c:v>
                </c:pt>
                <c:pt idx="2636">
                  <c:v>6475.1830099999997</c:v>
                </c:pt>
                <c:pt idx="2637">
                  <c:v>6477.643094</c:v>
                </c:pt>
                <c:pt idx="2638">
                  <c:v>6480.0954019999999</c:v>
                </c:pt>
                <c:pt idx="2639">
                  <c:v>6482.5463529999997</c:v>
                </c:pt>
                <c:pt idx="2640">
                  <c:v>6485.0072739999996</c:v>
                </c:pt>
                <c:pt idx="2641">
                  <c:v>6487.4675639999996</c:v>
                </c:pt>
                <c:pt idx="2642">
                  <c:v>6489.9182259999998</c:v>
                </c:pt>
                <c:pt idx="2643">
                  <c:v>6492.3928489999998</c:v>
                </c:pt>
                <c:pt idx="2644">
                  <c:v>6494.8427590000001</c:v>
                </c:pt>
                <c:pt idx="2645">
                  <c:v>6497.302549</c:v>
                </c:pt>
                <c:pt idx="2646">
                  <c:v>6499.7531490000001</c:v>
                </c:pt>
                <c:pt idx="2647">
                  <c:v>6502.2127979999996</c:v>
                </c:pt>
                <c:pt idx="2648">
                  <c:v>6504.6676829999997</c:v>
                </c:pt>
                <c:pt idx="2649">
                  <c:v>6507.1214449999998</c:v>
                </c:pt>
                <c:pt idx="2650">
                  <c:v>6509.5799900000002</c:v>
                </c:pt>
                <c:pt idx="2651">
                  <c:v>6512.0332230000004</c:v>
                </c:pt>
                <c:pt idx="2652">
                  <c:v>6514.4831800000002</c:v>
                </c:pt>
                <c:pt idx="2653">
                  <c:v>6516.943749</c:v>
                </c:pt>
                <c:pt idx="2654">
                  <c:v>6519.4008290000002</c:v>
                </c:pt>
                <c:pt idx="2655">
                  <c:v>6521.856777</c:v>
                </c:pt>
                <c:pt idx="2656">
                  <c:v>6524.3096729999997</c:v>
                </c:pt>
                <c:pt idx="2657">
                  <c:v>6526.7749050000002</c:v>
                </c:pt>
                <c:pt idx="2658">
                  <c:v>6529.2270769999996</c:v>
                </c:pt>
                <c:pt idx="2659">
                  <c:v>6531.6873329999999</c:v>
                </c:pt>
                <c:pt idx="2660">
                  <c:v>6534.1404270000003</c:v>
                </c:pt>
                <c:pt idx="2661">
                  <c:v>6536.5976019999998</c:v>
                </c:pt>
                <c:pt idx="2662">
                  <c:v>6539.0535890000001</c:v>
                </c:pt>
                <c:pt idx="2663">
                  <c:v>6541.5059490000003</c:v>
                </c:pt>
                <c:pt idx="2664">
                  <c:v>6543.9584050000003</c:v>
                </c:pt>
                <c:pt idx="2665">
                  <c:v>6546.4173410000003</c:v>
                </c:pt>
                <c:pt idx="2666">
                  <c:v>6548.8695959999995</c:v>
                </c:pt>
                <c:pt idx="2667">
                  <c:v>6551.3221709999998</c:v>
                </c:pt>
                <c:pt idx="2668">
                  <c:v>6553.7821729999996</c:v>
                </c:pt>
                <c:pt idx="2669">
                  <c:v>6556.236449</c:v>
                </c:pt>
                <c:pt idx="2670">
                  <c:v>6558.6925529999999</c:v>
                </c:pt>
                <c:pt idx="2671">
                  <c:v>6561.1485480000001</c:v>
                </c:pt>
                <c:pt idx="2672">
                  <c:v>6563.5952939999997</c:v>
                </c:pt>
                <c:pt idx="2673">
                  <c:v>6566.058677</c:v>
                </c:pt>
                <c:pt idx="2674">
                  <c:v>6568.506899</c:v>
                </c:pt>
                <c:pt idx="2675">
                  <c:v>6570.9681840000003</c:v>
                </c:pt>
                <c:pt idx="2676">
                  <c:v>6573.4258410000002</c:v>
                </c:pt>
                <c:pt idx="2677">
                  <c:v>6575.8773510000001</c:v>
                </c:pt>
                <c:pt idx="2678">
                  <c:v>6578.3287849999997</c:v>
                </c:pt>
                <c:pt idx="2679">
                  <c:v>6580.780366</c:v>
                </c:pt>
                <c:pt idx="2680">
                  <c:v>6583.237948</c:v>
                </c:pt>
                <c:pt idx="2681">
                  <c:v>6585.6968450000004</c:v>
                </c:pt>
                <c:pt idx="2682">
                  <c:v>6588.152763</c:v>
                </c:pt>
                <c:pt idx="2683">
                  <c:v>6590.6108780000004</c:v>
                </c:pt>
                <c:pt idx="2684">
                  <c:v>6593.057221</c:v>
                </c:pt>
                <c:pt idx="2685">
                  <c:v>6595.5177199999998</c:v>
                </c:pt>
                <c:pt idx="2686">
                  <c:v>6597.9692539999996</c:v>
                </c:pt>
                <c:pt idx="2687">
                  <c:v>6600.4284189999998</c:v>
                </c:pt>
                <c:pt idx="2688">
                  <c:v>6602.887401</c:v>
                </c:pt>
                <c:pt idx="2689">
                  <c:v>6605.3375990000004</c:v>
                </c:pt>
                <c:pt idx="2690">
                  <c:v>6607.7931799999997</c:v>
                </c:pt>
                <c:pt idx="2691">
                  <c:v>6610.2511420000001</c:v>
                </c:pt>
                <c:pt idx="2692">
                  <c:v>6612.7240549999997</c:v>
                </c:pt>
                <c:pt idx="2693">
                  <c:v>6615.1766230000003</c:v>
                </c:pt>
                <c:pt idx="2694">
                  <c:v>6617.6299799999997</c:v>
                </c:pt>
                <c:pt idx="2695">
                  <c:v>6620.0856030000004</c:v>
                </c:pt>
                <c:pt idx="2696">
                  <c:v>6622.5404079999998</c:v>
                </c:pt>
                <c:pt idx="2697">
                  <c:v>6624.9973710000004</c:v>
                </c:pt>
                <c:pt idx="2698">
                  <c:v>6627.4505749999998</c:v>
                </c:pt>
                <c:pt idx="2699">
                  <c:v>6629.9050020000004</c:v>
                </c:pt>
                <c:pt idx="2700">
                  <c:v>6632.359402</c:v>
                </c:pt>
                <c:pt idx="2701">
                  <c:v>6634.811275</c:v>
                </c:pt>
                <c:pt idx="2702">
                  <c:v>6637.277642</c:v>
                </c:pt>
                <c:pt idx="2703">
                  <c:v>6639.7287399999996</c:v>
                </c:pt>
                <c:pt idx="2704">
                  <c:v>6642.1898760000004</c:v>
                </c:pt>
                <c:pt idx="2705">
                  <c:v>6644.6382910000002</c:v>
                </c:pt>
                <c:pt idx="2706">
                  <c:v>6647.0985609999998</c:v>
                </c:pt>
                <c:pt idx="2707">
                  <c:v>6649.556603</c:v>
                </c:pt>
                <c:pt idx="2708">
                  <c:v>6652.0102740000002</c:v>
                </c:pt>
                <c:pt idx="2709">
                  <c:v>6654.4649650000001</c:v>
                </c:pt>
                <c:pt idx="2710">
                  <c:v>6656.9202290000003</c:v>
                </c:pt>
                <c:pt idx="2711">
                  <c:v>6659.3877700000003</c:v>
                </c:pt>
                <c:pt idx="2712">
                  <c:v>6661.8332129999999</c:v>
                </c:pt>
                <c:pt idx="2713">
                  <c:v>6664.2943489999998</c:v>
                </c:pt>
                <c:pt idx="2714">
                  <c:v>6666.747558</c:v>
                </c:pt>
                <c:pt idx="2715">
                  <c:v>6669.1975430000002</c:v>
                </c:pt>
                <c:pt idx="2716">
                  <c:v>6671.6549729999997</c:v>
                </c:pt>
                <c:pt idx="2717">
                  <c:v>6674.111836</c:v>
                </c:pt>
                <c:pt idx="2718">
                  <c:v>6676.5716929999999</c:v>
                </c:pt>
                <c:pt idx="2719">
                  <c:v>6679.0478359999997</c:v>
                </c:pt>
                <c:pt idx="2720">
                  <c:v>6681.502692</c:v>
                </c:pt>
                <c:pt idx="2721">
                  <c:v>6683.9588169999997</c:v>
                </c:pt>
                <c:pt idx="2722">
                  <c:v>6686.4041809999999</c:v>
                </c:pt>
                <c:pt idx="2723">
                  <c:v>6688.8686690000004</c:v>
                </c:pt>
                <c:pt idx="2724">
                  <c:v>6691.3222560000004</c:v>
                </c:pt>
                <c:pt idx="2725">
                  <c:v>6693.7736519999999</c:v>
                </c:pt>
                <c:pt idx="2726">
                  <c:v>6696.2343309999997</c:v>
                </c:pt>
                <c:pt idx="2727">
                  <c:v>6698.6905960000004</c:v>
                </c:pt>
                <c:pt idx="2728">
                  <c:v>6701.138567</c:v>
                </c:pt>
                <c:pt idx="2729">
                  <c:v>6703.5998950000003</c:v>
                </c:pt>
                <c:pt idx="2730">
                  <c:v>6706.045263</c:v>
                </c:pt>
                <c:pt idx="2731">
                  <c:v>6708.508836</c:v>
                </c:pt>
                <c:pt idx="2732">
                  <c:v>6710.9601730000004</c:v>
                </c:pt>
                <c:pt idx="2733">
                  <c:v>6713.4123520000003</c:v>
                </c:pt>
                <c:pt idx="2734">
                  <c:v>6715.8755529999999</c:v>
                </c:pt>
                <c:pt idx="2735">
                  <c:v>6718.3304070000004</c:v>
                </c:pt>
                <c:pt idx="2736">
                  <c:v>6720.7887300000002</c:v>
                </c:pt>
                <c:pt idx="2737">
                  <c:v>6723.2370490000003</c:v>
                </c:pt>
                <c:pt idx="2738">
                  <c:v>6725.6985420000001</c:v>
                </c:pt>
                <c:pt idx="2739">
                  <c:v>6728.1600060000001</c:v>
                </c:pt>
                <c:pt idx="2740">
                  <c:v>6730.6123630000002</c:v>
                </c:pt>
                <c:pt idx="2741">
                  <c:v>6733.0697810000001</c:v>
                </c:pt>
                <c:pt idx="2742">
                  <c:v>6735.5268690000003</c:v>
                </c:pt>
                <c:pt idx="2743">
                  <c:v>6737.9853979999998</c:v>
                </c:pt>
                <c:pt idx="2744">
                  <c:v>6740.4368969999996</c:v>
                </c:pt>
                <c:pt idx="2745">
                  <c:v>6742.8971579999998</c:v>
                </c:pt>
                <c:pt idx="2746">
                  <c:v>6745.3486089999997</c:v>
                </c:pt>
                <c:pt idx="2747">
                  <c:v>6747.8116389999996</c:v>
                </c:pt>
                <c:pt idx="2748">
                  <c:v>6750.2636389999998</c:v>
                </c:pt>
                <c:pt idx="2749">
                  <c:v>6752.7145780000001</c:v>
                </c:pt>
                <c:pt idx="2750">
                  <c:v>6755.1789609999996</c:v>
                </c:pt>
                <c:pt idx="2751">
                  <c:v>6757.631738</c:v>
                </c:pt>
                <c:pt idx="2752">
                  <c:v>6760.0880129999996</c:v>
                </c:pt>
                <c:pt idx="2753">
                  <c:v>6762.5389859999996</c:v>
                </c:pt>
                <c:pt idx="2754">
                  <c:v>6764.993966</c:v>
                </c:pt>
                <c:pt idx="2755">
                  <c:v>6767.4552800000001</c:v>
                </c:pt>
                <c:pt idx="2756">
                  <c:v>6769.9074010000004</c:v>
                </c:pt>
                <c:pt idx="2757">
                  <c:v>6772.3569289999996</c:v>
                </c:pt>
                <c:pt idx="2758">
                  <c:v>6774.8134120000004</c:v>
                </c:pt>
                <c:pt idx="2759">
                  <c:v>6777.2725829999999</c:v>
                </c:pt>
                <c:pt idx="2760">
                  <c:v>6779.7253229999997</c:v>
                </c:pt>
                <c:pt idx="2761">
                  <c:v>6782.1802630000002</c:v>
                </c:pt>
                <c:pt idx="2762">
                  <c:v>6784.6366090000001</c:v>
                </c:pt>
                <c:pt idx="2763">
                  <c:v>6787.0872399999998</c:v>
                </c:pt>
                <c:pt idx="2764">
                  <c:v>6789.552772</c:v>
                </c:pt>
                <c:pt idx="2765">
                  <c:v>6792.0110260000001</c:v>
                </c:pt>
                <c:pt idx="2766">
                  <c:v>6794.4568959999997</c:v>
                </c:pt>
                <c:pt idx="2767">
                  <c:v>6796.9197969999996</c:v>
                </c:pt>
                <c:pt idx="2768">
                  <c:v>6799.3723040000004</c:v>
                </c:pt>
                <c:pt idx="2769">
                  <c:v>6801.8339980000001</c:v>
                </c:pt>
                <c:pt idx="2770">
                  <c:v>6804.2869989999999</c:v>
                </c:pt>
                <c:pt idx="2771">
                  <c:v>6806.7356820000005</c:v>
                </c:pt>
                <c:pt idx="2772">
                  <c:v>6809.192395</c:v>
                </c:pt>
                <c:pt idx="2773">
                  <c:v>6811.6511520000004</c:v>
                </c:pt>
                <c:pt idx="2774">
                  <c:v>6814.1098599999996</c:v>
                </c:pt>
                <c:pt idx="2775">
                  <c:v>6816.5606900000002</c:v>
                </c:pt>
                <c:pt idx="2776">
                  <c:v>6819.0228950000001</c:v>
                </c:pt>
                <c:pt idx="2777">
                  <c:v>6821.4848359999996</c:v>
                </c:pt>
                <c:pt idx="2778">
                  <c:v>6823.9329939999998</c:v>
                </c:pt>
                <c:pt idx="2779">
                  <c:v>6826.389752</c:v>
                </c:pt>
                <c:pt idx="2780">
                  <c:v>6828.8470020000004</c:v>
                </c:pt>
                <c:pt idx="2781">
                  <c:v>6831.3069569999998</c:v>
                </c:pt>
                <c:pt idx="2782">
                  <c:v>6833.7616980000003</c:v>
                </c:pt>
                <c:pt idx="2783">
                  <c:v>6836.2117010000002</c:v>
                </c:pt>
                <c:pt idx="2784">
                  <c:v>6838.6652750000003</c:v>
                </c:pt>
                <c:pt idx="2785">
                  <c:v>6841.1199820000002</c:v>
                </c:pt>
                <c:pt idx="2786">
                  <c:v>6843.5793670000003</c:v>
                </c:pt>
                <c:pt idx="2787">
                  <c:v>6846.0338359999996</c:v>
                </c:pt>
                <c:pt idx="2788">
                  <c:v>6848.4929229999998</c:v>
                </c:pt>
                <c:pt idx="2789">
                  <c:v>6850.948813</c:v>
                </c:pt>
                <c:pt idx="2790">
                  <c:v>6853.4151400000001</c:v>
                </c:pt>
                <c:pt idx="2791">
                  <c:v>6855.8709609999996</c:v>
                </c:pt>
                <c:pt idx="2792">
                  <c:v>6858.3241049999997</c:v>
                </c:pt>
                <c:pt idx="2793">
                  <c:v>6860.7802389999997</c:v>
                </c:pt>
                <c:pt idx="2794">
                  <c:v>6863.2438309999998</c:v>
                </c:pt>
                <c:pt idx="2795">
                  <c:v>6865.6955719999996</c:v>
                </c:pt>
                <c:pt idx="2796">
                  <c:v>6868.156567</c:v>
                </c:pt>
                <c:pt idx="2797">
                  <c:v>6870.602382</c:v>
                </c:pt>
                <c:pt idx="2798">
                  <c:v>6873.0637740000002</c:v>
                </c:pt>
                <c:pt idx="2799">
                  <c:v>6875.5226810000004</c:v>
                </c:pt>
                <c:pt idx="2800">
                  <c:v>6877.968218</c:v>
                </c:pt>
                <c:pt idx="2801">
                  <c:v>6880.4279610000003</c:v>
                </c:pt>
                <c:pt idx="2802">
                  <c:v>6882.8753900000002</c:v>
                </c:pt>
                <c:pt idx="2803">
                  <c:v>6885.3398660000003</c:v>
                </c:pt>
                <c:pt idx="2804">
                  <c:v>6887.7873870000003</c:v>
                </c:pt>
                <c:pt idx="2805">
                  <c:v>6890.2482749999999</c:v>
                </c:pt>
                <c:pt idx="2806">
                  <c:v>6892.6991129999997</c:v>
                </c:pt>
                <c:pt idx="2807">
                  <c:v>6895.153824</c:v>
                </c:pt>
                <c:pt idx="2808">
                  <c:v>6897.6140519999999</c:v>
                </c:pt>
                <c:pt idx="2809">
                  <c:v>6900.0653670000002</c:v>
                </c:pt>
                <c:pt idx="2810">
                  <c:v>6902.5202909999998</c:v>
                </c:pt>
                <c:pt idx="2811">
                  <c:v>6904.972213</c:v>
                </c:pt>
                <c:pt idx="2812">
                  <c:v>6907.4276200000004</c:v>
                </c:pt>
                <c:pt idx="2813">
                  <c:v>6909.8866879999996</c:v>
                </c:pt>
                <c:pt idx="2814">
                  <c:v>6912.3378590000002</c:v>
                </c:pt>
                <c:pt idx="2815">
                  <c:v>6914.7995449999999</c:v>
                </c:pt>
                <c:pt idx="2816">
                  <c:v>6917.2538919999997</c:v>
                </c:pt>
                <c:pt idx="2817">
                  <c:v>6919.7138420000001</c:v>
                </c:pt>
                <c:pt idx="2818">
                  <c:v>6922.1670910000003</c:v>
                </c:pt>
                <c:pt idx="2819">
                  <c:v>6924.617287</c:v>
                </c:pt>
                <c:pt idx="2820">
                  <c:v>6927.0798610000002</c:v>
                </c:pt>
                <c:pt idx="2821">
                  <c:v>6929.5321569999996</c:v>
                </c:pt>
                <c:pt idx="2822">
                  <c:v>6931.9848350000002</c:v>
                </c:pt>
                <c:pt idx="2823">
                  <c:v>6934.4426450000001</c:v>
                </c:pt>
                <c:pt idx="2824">
                  <c:v>6936.9009990000004</c:v>
                </c:pt>
                <c:pt idx="2825">
                  <c:v>6939.354198</c:v>
                </c:pt>
                <c:pt idx="2826">
                  <c:v>6941.8045410000004</c:v>
                </c:pt>
                <c:pt idx="2827">
                  <c:v>6944.2686400000002</c:v>
                </c:pt>
                <c:pt idx="2828">
                  <c:v>6946.7179839999999</c:v>
                </c:pt>
                <c:pt idx="2829">
                  <c:v>6949.1707610000003</c:v>
                </c:pt>
                <c:pt idx="2830">
                  <c:v>6951.6363270000002</c:v>
                </c:pt>
                <c:pt idx="2831">
                  <c:v>6954.0895559999999</c:v>
                </c:pt>
                <c:pt idx="2832">
                  <c:v>6956.549798</c:v>
                </c:pt>
                <c:pt idx="2833">
                  <c:v>6959.0088519999999</c:v>
                </c:pt>
                <c:pt idx="2834">
                  <c:v>6961.458678</c:v>
                </c:pt>
                <c:pt idx="2835">
                  <c:v>6963.9172189999999</c:v>
                </c:pt>
                <c:pt idx="2836">
                  <c:v>6966.3737099999998</c:v>
                </c:pt>
                <c:pt idx="2837">
                  <c:v>6968.827303</c:v>
                </c:pt>
                <c:pt idx="2838">
                  <c:v>6971.2828870000003</c:v>
                </c:pt>
                <c:pt idx="2839">
                  <c:v>6973.7421889999996</c:v>
                </c:pt>
                <c:pt idx="2840">
                  <c:v>6976.192172</c:v>
                </c:pt>
                <c:pt idx="2841">
                  <c:v>6978.6549859999996</c:v>
                </c:pt>
                <c:pt idx="2842">
                  <c:v>6981.103349</c:v>
                </c:pt>
                <c:pt idx="2843">
                  <c:v>6983.5609869999998</c:v>
                </c:pt>
                <c:pt idx="2844">
                  <c:v>6986.0087890000004</c:v>
                </c:pt>
                <c:pt idx="2845">
                  <c:v>6988.4709160000002</c:v>
                </c:pt>
                <c:pt idx="2846">
                  <c:v>6990.9258030000001</c:v>
                </c:pt>
                <c:pt idx="2847">
                  <c:v>6993.3848520000001</c:v>
                </c:pt>
                <c:pt idx="2848">
                  <c:v>6995.8348939999996</c:v>
                </c:pt>
                <c:pt idx="2849">
                  <c:v>6998.2892579999998</c:v>
                </c:pt>
                <c:pt idx="2850">
                  <c:v>7000.7549689999996</c:v>
                </c:pt>
                <c:pt idx="2851">
                  <c:v>7003.1955289999996</c:v>
                </c:pt>
                <c:pt idx="2852">
                  <c:v>7005.6443630000003</c:v>
                </c:pt>
                <c:pt idx="2853">
                  <c:v>7008.1027629999999</c:v>
                </c:pt>
                <c:pt idx="2854">
                  <c:v>7010.5611399999998</c:v>
                </c:pt>
                <c:pt idx="2855">
                  <c:v>7013.0177190000004</c:v>
                </c:pt>
                <c:pt idx="2856">
                  <c:v>7015.4650099999999</c:v>
                </c:pt>
                <c:pt idx="2857">
                  <c:v>7017.9228620000004</c:v>
                </c:pt>
                <c:pt idx="2858">
                  <c:v>7020.3827350000001</c:v>
                </c:pt>
                <c:pt idx="2859">
                  <c:v>7022.8439369999996</c:v>
                </c:pt>
                <c:pt idx="2860">
                  <c:v>7025.2988210000003</c:v>
                </c:pt>
                <c:pt idx="2861">
                  <c:v>7027.7501739999998</c:v>
                </c:pt>
                <c:pt idx="2862">
                  <c:v>7030.2043379999996</c:v>
                </c:pt>
                <c:pt idx="2863">
                  <c:v>7032.6652409999997</c:v>
                </c:pt>
                <c:pt idx="2864">
                  <c:v>7035.118633</c:v>
                </c:pt>
                <c:pt idx="2865">
                  <c:v>7037.5722139999998</c:v>
                </c:pt>
                <c:pt idx="2866">
                  <c:v>7040.0266620000002</c:v>
                </c:pt>
                <c:pt idx="2867">
                  <c:v>7042.4852339999998</c:v>
                </c:pt>
                <c:pt idx="2868">
                  <c:v>7044.9377679999998</c:v>
                </c:pt>
                <c:pt idx="2869">
                  <c:v>7047.3989179999999</c:v>
                </c:pt>
                <c:pt idx="2870">
                  <c:v>7049.8549320000002</c:v>
                </c:pt>
                <c:pt idx="2871">
                  <c:v>7052.3119040000001</c:v>
                </c:pt>
                <c:pt idx="2872">
                  <c:v>7054.7681890000003</c:v>
                </c:pt>
                <c:pt idx="2873">
                  <c:v>7057.2226090000004</c:v>
                </c:pt>
                <c:pt idx="2874">
                  <c:v>7059.6767570000002</c:v>
                </c:pt>
                <c:pt idx="2875">
                  <c:v>7062.1304030000001</c:v>
                </c:pt>
                <c:pt idx="2876">
                  <c:v>7064.5848059999998</c:v>
                </c:pt>
                <c:pt idx="2877">
                  <c:v>7067.0365330000004</c:v>
                </c:pt>
                <c:pt idx="2878">
                  <c:v>7069.4968520000002</c:v>
                </c:pt>
                <c:pt idx="2879">
                  <c:v>7071.9451209999997</c:v>
                </c:pt>
                <c:pt idx="2880">
                  <c:v>7074.4082619999999</c:v>
                </c:pt>
                <c:pt idx="2881">
                  <c:v>7076.8561689999997</c:v>
                </c:pt>
                <c:pt idx="2882">
                  <c:v>7079.3197620000001</c:v>
                </c:pt>
                <c:pt idx="2883">
                  <c:v>7081.7691560000003</c:v>
                </c:pt>
                <c:pt idx="2884">
                  <c:v>7084.2294449999999</c:v>
                </c:pt>
                <c:pt idx="2885">
                  <c:v>7086.6820779999998</c:v>
                </c:pt>
                <c:pt idx="2886">
                  <c:v>7089.1465639999997</c:v>
                </c:pt>
                <c:pt idx="2887">
                  <c:v>7091.6018729999996</c:v>
                </c:pt>
                <c:pt idx="2888">
                  <c:v>7094.0598719999998</c:v>
                </c:pt>
                <c:pt idx="2889">
                  <c:v>7096.5132789999998</c:v>
                </c:pt>
                <c:pt idx="2890">
                  <c:v>7098.9747390000002</c:v>
                </c:pt>
                <c:pt idx="2891">
                  <c:v>7101.43091</c:v>
                </c:pt>
                <c:pt idx="2892">
                  <c:v>7103.8870109999998</c:v>
                </c:pt>
                <c:pt idx="2893">
                  <c:v>7106.3419690000001</c:v>
                </c:pt>
                <c:pt idx="2894">
                  <c:v>7108.7957349999997</c:v>
                </c:pt>
                <c:pt idx="2895">
                  <c:v>7111.2507230000001</c:v>
                </c:pt>
                <c:pt idx="2896">
                  <c:v>7113.7058070000003</c:v>
                </c:pt>
                <c:pt idx="2897">
                  <c:v>7116.1699259999996</c:v>
                </c:pt>
                <c:pt idx="2898">
                  <c:v>7118.616336</c:v>
                </c:pt>
                <c:pt idx="2899">
                  <c:v>7121.0824499999999</c:v>
                </c:pt>
                <c:pt idx="2900">
                  <c:v>7123.5325629999998</c:v>
                </c:pt>
                <c:pt idx="2901">
                  <c:v>7125.9978419999998</c:v>
                </c:pt>
                <c:pt idx="2902">
                  <c:v>7128.4518360000002</c:v>
                </c:pt>
                <c:pt idx="2903">
                  <c:v>7130.9044190000004</c:v>
                </c:pt>
                <c:pt idx="2904">
                  <c:v>7133.3521389999996</c:v>
                </c:pt>
                <c:pt idx="2905">
                  <c:v>7135.80692</c:v>
                </c:pt>
                <c:pt idx="2906">
                  <c:v>7138.2663540000003</c:v>
                </c:pt>
                <c:pt idx="2907">
                  <c:v>7140.7193379999999</c:v>
                </c:pt>
                <c:pt idx="2908">
                  <c:v>7143.1825939999999</c:v>
                </c:pt>
                <c:pt idx="2909">
                  <c:v>7145.6405949999998</c:v>
                </c:pt>
                <c:pt idx="2910">
                  <c:v>7148.0938450000003</c:v>
                </c:pt>
                <c:pt idx="2911">
                  <c:v>7150.5484159999996</c:v>
                </c:pt>
                <c:pt idx="2912">
                  <c:v>7153.0035930000004</c:v>
                </c:pt>
                <c:pt idx="2913">
                  <c:v>7155.4609330000003</c:v>
                </c:pt>
                <c:pt idx="2914">
                  <c:v>7157.9150479999998</c:v>
                </c:pt>
                <c:pt idx="2915">
                  <c:v>7160.366309</c:v>
                </c:pt>
                <c:pt idx="2916">
                  <c:v>7162.8312429999996</c:v>
                </c:pt>
                <c:pt idx="2917">
                  <c:v>7165.2756380000001</c:v>
                </c:pt>
                <c:pt idx="2918">
                  <c:v>7167.7318770000002</c:v>
                </c:pt>
                <c:pt idx="2919">
                  <c:v>7170.1913699999996</c:v>
                </c:pt>
                <c:pt idx="2920">
                  <c:v>7172.6453060000003</c:v>
                </c:pt>
                <c:pt idx="2921">
                  <c:v>7175.1013039999998</c:v>
                </c:pt>
                <c:pt idx="2922">
                  <c:v>7177.554991</c:v>
                </c:pt>
                <c:pt idx="2923">
                  <c:v>7180.0160290000003</c:v>
                </c:pt>
                <c:pt idx="2924">
                  <c:v>7182.4673769999999</c:v>
                </c:pt>
                <c:pt idx="2925">
                  <c:v>7184.925964</c:v>
                </c:pt>
                <c:pt idx="2926">
                  <c:v>7187.3809250000004</c:v>
                </c:pt>
                <c:pt idx="2927">
                  <c:v>7189.8414220000004</c:v>
                </c:pt>
                <c:pt idx="2928">
                  <c:v>7192.2910899999997</c:v>
                </c:pt>
                <c:pt idx="2929">
                  <c:v>7194.7445749999997</c:v>
                </c:pt>
                <c:pt idx="2930">
                  <c:v>7197.1966009999996</c:v>
                </c:pt>
                <c:pt idx="2931">
                  <c:v>7199.6538039999996</c:v>
                </c:pt>
                <c:pt idx="2932">
                  <c:v>7202.1077670000004</c:v>
                </c:pt>
                <c:pt idx="2933">
                  <c:v>7204.5700610000004</c:v>
                </c:pt>
                <c:pt idx="2934">
                  <c:v>7207.0223720000004</c:v>
                </c:pt>
                <c:pt idx="2935">
                  <c:v>7209.4789220000002</c:v>
                </c:pt>
                <c:pt idx="2936">
                  <c:v>7211.9493510000002</c:v>
                </c:pt>
                <c:pt idx="2937">
                  <c:v>7214.4067510000004</c:v>
                </c:pt>
                <c:pt idx="2938">
                  <c:v>7216.8655689999996</c:v>
                </c:pt>
                <c:pt idx="2939">
                  <c:v>7219.3149460000004</c:v>
                </c:pt>
                <c:pt idx="2940">
                  <c:v>7221.7796289999997</c:v>
                </c:pt>
                <c:pt idx="2941">
                  <c:v>7224.2359340000003</c:v>
                </c:pt>
                <c:pt idx="2942">
                  <c:v>7226.6871010000004</c:v>
                </c:pt>
                <c:pt idx="2943">
                  <c:v>7229.1439170000003</c:v>
                </c:pt>
                <c:pt idx="2944">
                  <c:v>7231.6007989999998</c:v>
                </c:pt>
                <c:pt idx="2945">
                  <c:v>7234.0527270000002</c:v>
                </c:pt>
                <c:pt idx="2946">
                  <c:v>7236.5093880000004</c:v>
                </c:pt>
                <c:pt idx="2947">
                  <c:v>7238.9727249999996</c:v>
                </c:pt>
                <c:pt idx="2948">
                  <c:v>7241.4254259999998</c:v>
                </c:pt>
                <c:pt idx="2949">
                  <c:v>7243.8831769999997</c:v>
                </c:pt>
                <c:pt idx="2950">
                  <c:v>7246.3359030000001</c:v>
                </c:pt>
                <c:pt idx="2951">
                  <c:v>7248.7875560000002</c:v>
                </c:pt>
                <c:pt idx="2952">
                  <c:v>7251.2460860000001</c:v>
                </c:pt>
                <c:pt idx="2953">
                  <c:v>7253.7051240000001</c:v>
                </c:pt>
                <c:pt idx="2954">
                  <c:v>7256.1563560000004</c:v>
                </c:pt>
                <c:pt idx="2955">
                  <c:v>7258.6150170000001</c:v>
                </c:pt>
                <c:pt idx="2956">
                  <c:v>7261.0719650000001</c:v>
                </c:pt>
                <c:pt idx="2957">
                  <c:v>7263.5182699999996</c:v>
                </c:pt>
                <c:pt idx="2958">
                  <c:v>7265.9808919999996</c:v>
                </c:pt>
                <c:pt idx="2959">
                  <c:v>7268.4293349999998</c:v>
                </c:pt>
                <c:pt idx="2960">
                  <c:v>7270.8806169999998</c:v>
                </c:pt>
                <c:pt idx="2961">
                  <c:v>7273.3392039999999</c:v>
                </c:pt>
                <c:pt idx="2962">
                  <c:v>7275.796308</c:v>
                </c:pt>
                <c:pt idx="2963">
                  <c:v>7278.2579320000004</c:v>
                </c:pt>
                <c:pt idx="2964">
                  <c:v>7280.7062990000004</c:v>
                </c:pt>
                <c:pt idx="2965">
                  <c:v>7283.163012</c:v>
                </c:pt>
                <c:pt idx="2966">
                  <c:v>7285.6210659999997</c:v>
                </c:pt>
                <c:pt idx="2967">
                  <c:v>7288.0696369999996</c:v>
                </c:pt>
                <c:pt idx="2968">
                  <c:v>7290.5261840000003</c:v>
                </c:pt>
                <c:pt idx="2969">
                  <c:v>7292.9777629999999</c:v>
                </c:pt>
                <c:pt idx="2970">
                  <c:v>7295.4454230000001</c:v>
                </c:pt>
                <c:pt idx="2971">
                  <c:v>7297.8950400000003</c:v>
                </c:pt>
                <c:pt idx="2972">
                  <c:v>7300.3557899999996</c:v>
                </c:pt>
                <c:pt idx="2973">
                  <c:v>7302.8079760000001</c:v>
                </c:pt>
                <c:pt idx="2974">
                  <c:v>7305.2703570000003</c:v>
                </c:pt>
                <c:pt idx="2975">
                  <c:v>7307.7245899999998</c:v>
                </c:pt>
                <c:pt idx="2976">
                  <c:v>7310.1725829999996</c:v>
                </c:pt>
                <c:pt idx="2977">
                  <c:v>7312.6363730000003</c:v>
                </c:pt>
                <c:pt idx="2978">
                  <c:v>7315.0909929999998</c:v>
                </c:pt>
                <c:pt idx="2979">
                  <c:v>7317.5383730000003</c:v>
                </c:pt>
                <c:pt idx="2980">
                  <c:v>7320.0009790000004</c:v>
                </c:pt>
                <c:pt idx="2981">
                  <c:v>7322.456913</c:v>
                </c:pt>
                <c:pt idx="2982">
                  <c:v>7324.9137350000001</c:v>
                </c:pt>
                <c:pt idx="2983">
                  <c:v>7327.3682390000004</c:v>
                </c:pt>
                <c:pt idx="2984">
                  <c:v>7329.8150329999999</c:v>
                </c:pt>
                <c:pt idx="2985">
                  <c:v>7332.2966909999996</c:v>
                </c:pt>
                <c:pt idx="2986">
                  <c:v>7334.7635810000002</c:v>
                </c:pt>
                <c:pt idx="2987">
                  <c:v>7337.2200750000002</c:v>
                </c:pt>
                <c:pt idx="2988">
                  <c:v>7339.6727940000001</c:v>
                </c:pt>
                <c:pt idx="2989">
                  <c:v>7342.1358099999998</c:v>
                </c:pt>
                <c:pt idx="2990">
                  <c:v>7344.5930779999999</c:v>
                </c:pt>
                <c:pt idx="2991">
                  <c:v>7347.0469050000002</c:v>
                </c:pt>
                <c:pt idx="2992">
                  <c:v>7349.5043930000002</c:v>
                </c:pt>
                <c:pt idx="2993">
                  <c:v>7351.9552720000002</c:v>
                </c:pt>
                <c:pt idx="2994">
                  <c:v>7354.4125969999996</c:v>
                </c:pt>
                <c:pt idx="2995">
                  <c:v>7356.8723630000004</c:v>
                </c:pt>
                <c:pt idx="2996">
                  <c:v>7359.3287769999997</c:v>
                </c:pt>
                <c:pt idx="2997">
                  <c:v>7361.7795470000001</c:v>
                </c:pt>
                <c:pt idx="2998">
                  <c:v>7364.2255869999999</c:v>
                </c:pt>
                <c:pt idx="2999">
                  <c:v>7366.6775719999996</c:v>
                </c:pt>
                <c:pt idx="3000">
                  <c:v>7369.1363369999999</c:v>
                </c:pt>
                <c:pt idx="3001">
                  <c:v>7371.5863890000001</c:v>
                </c:pt>
                <c:pt idx="3002">
                  <c:v>7374.0423460000002</c:v>
                </c:pt>
                <c:pt idx="3003">
                  <c:v>7376.5041709999996</c:v>
                </c:pt>
                <c:pt idx="3004">
                  <c:v>7378.9708639999999</c:v>
                </c:pt>
                <c:pt idx="3005">
                  <c:v>7381.4281220000003</c:v>
                </c:pt>
                <c:pt idx="3006">
                  <c:v>7383.8875390000003</c:v>
                </c:pt>
                <c:pt idx="3007">
                  <c:v>7386.3382620000002</c:v>
                </c:pt>
                <c:pt idx="3008">
                  <c:v>7388.7942249999996</c:v>
                </c:pt>
                <c:pt idx="3009">
                  <c:v>7391.2728740000002</c:v>
                </c:pt>
                <c:pt idx="3010">
                  <c:v>7393.72307</c:v>
                </c:pt>
                <c:pt idx="3011">
                  <c:v>7396.1849860000002</c:v>
                </c:pt>
                <c:pt idx="3012">
                  <c:v>7398.6376810000002</c:v>
                </c:pt>
                <c:pt idx="3013">
                  <c:v>7401.0840710000002</c:v>
                </c:pt>
                <c:pt idx="3014">
                  <c:v>7403.5440120000003</c:v>
                </c:pt>
                <c:pt idx="3015">
                  <c:v>7406.0066230000002</c:v>
                </c:pt>
                <c:pt idx="3016">
                  <c:v>7408.4542799999999</c:v>
                </c:pt>
                <c:pt idx="3017">
                  <c:v>7410.9115709999996</c:v>
                </c:pt>
                <c:pt idx="3018">
                  <c:v>7413.3643929999998</c:v>
                </c:pt>
                <c:pt idx="3019">
                  <c:v>7415.8183570000001</c:v>
                </c:pt>
                <c:pt idx="3020">
                  <c:v>7418.2742850000004</c:v>
                </c:pt>
                <c:pt idx="3021">
                  <c:v>7420.7367569999997</c:v>
                </c:pt>
                <c:pt idx="3022">
                  <c:v>7423.1830989999999</c:v>
                </c:pt>
                <c:pt idx="3023">
                  <c:v>7425.645786</c:v>
                </c:pt>
                <c:pt idx="3024">
                  <c:v>7428.118614</c:v>
                </c:pt>
                <c:pt idx="3025">
                  <c:v>7430.5640869999997</c:v>
                </c:pt>
                <c:pt idx="3026">
                  <c:v>7433.0218349999996</c:v>
                </c:pt>
                <c:pt idx="3027">
                  <c:v>7435.4784460000001</c:v>
                </c:pt>
                <c:pt idx="3028">
                  <c:v>7437.9379829999998</c:v>
                </c:pt>
                <c:pt idx="3029">
                  <c:v>7440.3892759999999</c:v>
                </c:pt>
                <c:pt idx="3030">
                  <c:v>7442.8411539999997</c:v>
                </c:pt>
                <c:pt idx="3031">
                  <c:v>7445.3027620000003</c:v>
                </c:pt>
                <c:pt idx="3032">
                  <c:v>7447.7473540000001</c:v>
                </c:pt>
                <c:pt idx="3033">
                  <c:v>7450.2270410000001</c:v>
                </c:pt>
                <c:pt idx="3034">
                  <c:v>7452.6906740000004</c:v>
                </c:pt>
                <c:pt idx="3035">
                  <c:v>7455.150353</c:v>
                </c:pt>
                <c:pt idx="3036">
                  <c:v>7457.6002440000002</c:v>
                </c:pt>
                <c:pt idx="3037">
                  <c:v>7460.0662439999996</c:v>
                </c:pt>
                <c:pt idx="3038">
                  <c:v>7462.521941</c:v>
                </c:pt>
                <c:pt idx="3039">
                  <c:v>7464.9692619999996</c:v>
                </c:pt>
                <c:pt idx="3040">
                  <c:v>7467.4303360000004</c:v>
                </c:pt>
                <c:pt idx="3041">
                  <c:v>7469.8822899999996</c:v>
                </c:pt>
                <c:pt idx="3042">
                  <c:v>7472.342635</c:v>
                </c:pt>
                <c:pt idx="3043">
                  <c:v>7474.8012589999998</c:v>
                </c:pt>
                <c:pt idx="3044">
                  <c:v>7477.2497910000002</c:v>
                </c:pt>
                <c:pt idx="3045">
                  <c:v>7479.7055620000001</c:v>
                </c:pt>
                <c:pt idx="3046">
                  <c:v>7482.1672420000004</c:v>
                </c:pt>
                <c:pt idx="3047">
                  <c:v>7484.6182349999999</c:v>
                </c:pt>
                <c:pt idx="3048">
                  <c:v>7487.0817180000004</c:v>
                </c:pt>
                <c:pt idx="3049">
                  <c:v>7489.5312750000003</c:v>
                </c:pt>
                <c:pt idx="3050">
                  <c:v>7491.9860360000002</c:v>
                </c:pt>
                <c:pt idx="3051">
                  <c:v>7494.4499470000001</c:v>
                </c:pt>
                <c:pt idx="3052">
                  <c:v>7496.8979840000002</c:v>
                </c:pt>
                <c:pt idx="3053">
                  <c:v>7499.3507769999997</c:v>
                </c:pt>
                <c:pt idx="3054">
                  <c:v>7501.8177240000005</c:v>
                </c:pt>
                <c:pt idx="3055">
                  <c:v>7504.2739250000004</c:v>
                </c:pt>
                <c:pt idx="3056">
                  <c:v>7506.7257739999995</c:v>
                </c:pt>
                <c:pt idx="3057">
                  <c:v>7509.1800599999997</c:v>
                </c:pt>
                <c:pt idx="3058">
                  <c:v>7511.6432839999998</c:v>
                </c:pt>
                <c:pt idx="3059">
                  <c:v>7514.0882339999998</c:v>
                </c:pt>
                <c:pt idx="3060">
                  <c:v>7516.5476390000003</c:v>
                </c:pt>
                <c:pt idx="3061">
                  <c:v>7519.0050179999998</c:v>
                </c:pt>
                <c:pt idx="3062">
                  <c:v>7521.4543309999999</c:v>
                </c:pt>
                <c:pt idx="3063">
                  <c:v>7523.9018269999997</c:v>
                </c:pt>
                <c:pt idx="3064">
                  <c:v>7526.3647709999996</c:v>
                </c:pt>
                <c:pt idx="3065">
                  <c:v>7528.8183669999999</c:v>
                </c:pt>
                <c:pt idx="3066">
                  <c:v>7531.2703629999996</c:v>
                </c:pt>
                <c:pt idx="3067">
                  <c:v>7533.7277869999998</c:v>
                </c:pt>
                <c:pt idx="3068">
                  <c:v>7536.1926100000001</c:v>
                </c:pt>
                <c:pt idx="3069">
                  <c:v>7538.6452300000001</c:v>
                </c:pt>
                <c:pt idx="3070">
                  <c:v>7541.0981140000004</c:v>
                </c:pt>
                <c:pt idx="3071">
                  <c:v>7543.5476950000002</c:v>
                </c:pt>
                <c:pt idx="3072">
                  <c:v>7546.0250690000003</c:v>
                </c:pt>
                <c:pt idx="3073">
                  <c:v>7548.4775559999998</c:v>
                </c:pt>
                <c:pt idx="3074">
                  <c:v>7550.9311379999999</c:v>
                </c:pt>
                <c:pt idx="3075">
                  <c:v>7553.3862399999998</c:v>
                </c:pt>
                <c:pt idx="3076">
                  <c:v>7555.8535890000003</c:v>
                </c:pt>
                <c:pt idx="3077">
                  <c:v>7558.2992910000003</c:v>
                </c:pt>
                <c:pt idx="3078">
                  <c:v>7560.7629040000002</c:v>
                </c:pt>
                <c:pt idx="3079">
                  <c:v>7563.2228619999996</c:v>
                </c:pt>
                <c:pt idx="3080">
                  <c:v>7565.6769059999997</c:v>
                </c:pt>
                <c:pt idx="3081">
                  <c:v>7568.1349220000002</c:v>
                </c:pt>
                <c:pt idx="3082">
                  <c:v>7570.599741</c:v>
                </c:pt>
                <c:pt idx="3083">
                  <c:v>7573.0649039999998</c:v>
                </c:pt>
                <c:pt idx="3084">
                  <c:v>7575.5236219999997</c:v>
                </c:pt>
                <c:pt idx="3085">
                  <c:v>7577.9709419999999</c:v>
                </c:pt>
                <c:pt idx="3086">
                  <c:v>7580.4317220000003</c:v>
                </c:pt>
                <c:pt idx="3087">
                  <c:v>7582.889126</c:v>
                </c:pt>
                <c:pt idx="3088">
                  <c:v>7585.3404499999997</c:v>
                </c:pt>
                <c:pt idx="3089">
                  <c:v>7587.8009659999998</c:v>
                </c:pt>
                <c:pt idx="3090">
                  <c:v>7590.2472559999997</c:v>
                </c:pt>
                <c:pt idx="3091">
                  <c:v>7592.7105860000001</c:v>
                </c:pt>
                <c:pt idx="3092">
                  <c:v>7595.1643519999998</c:v>
                </c:pt>
                <c:pt idx="3093">
                  <c:v>7597.6155900000003</c:v>
                </c:pt>
                <c:pt idx="3094">
                  <c:v>7600.0797570000004</c:v>
                </c:pt>
                <c:pt idx="3095">
                  <c:v>7602.5307830000002</c:v>
                </c:pt>
                <c:pt idx="3096">
                  <c:v>7604.988934</c:v>
                </c:pt>
                <c:pt idx="3097">
                  <c:v>7607.4455969999999</c:v>
                </c:pt>
                <c:pt idx="3098">
                  <c:v>7609.9157919999998</c:v>
                </c:pt>
                <c:pt idx="3099">
                  <c:v>7612.3722150000003</c:v>
                </c:pt>
                <c:pt idx="3100">
                  <c:v>7614.8258640000004</c:v>
                </c:pt>
                <c:pt idx="3101">
                  <c:v>7617.2798549999998</c:v>
                </c:pt>
                <c:pt idx="3102">
                  <c:v>7619.7461389999999</c:v>
                </c:pt>
                <c:pt idx="3103">
                  <c:v>7622.1966030000003</c:v>
                </c:pt>
                <c:pt idx="3104">
                  <c:v>7624.6515390000004</c:v>
                </c:pt>
                <c:pt idx="3105">
                  <c:v>7627.1112750000002</c:v>
                </c:pt>
                <c:pt idx="3106">
                  <c:v>7629.5794239999996</c:v>
                </c:pt>
                <c:pt idx="3107">
                  <c:v>7632.0333010000004</c:v>
                </c:pt>
                <c:pt idx="3108">
                  <c:v>7634.4909550000002</c:v>
                </c:pt>
                <c:pt idx="3109">
                  <c:v>7636.9486569999999</c:v>
                </c:pt>
                <c:pt idx="3110">
                  <c:v>7639.3985469999998</c:v>
                </c:pt>
                <c:pt idx="3111">
                  <c:v>7641.856272</c:v>
                </c:pt>
                <c:pt idx="3112">
                  <c:v>7644.3135940000002</c:v>
                </c:pt>
                <c:pt idx="3113">
                  <c:v>7646.7759770000002</c:v>
                </c:pt>
                <c:pt idx="3114">
                  <c:v>7649.2285979999997</c:v>
                </c:pt>
                <c:pt idx="3115">
                  <c:v>7651.6825449999997</c:v>
                </c:pt>
                <c:pt idx="3116">
                  <c:v>7654.1372250000004</c:v>
                </c:pt>
                <c:pt idx="3117">
                  <c:v>7656.6015479999996</c:v>
                </c:pt>
                <c:pt idx="3118">
                  <c:v>7659.0511859999997</c:v>
                </c:pt>
                <c:pt idx="3119">
                  <c:v>7661.4998830000004</c:v>
                </c:pt>
                <c:pt idx="3120">
                  <c:v>7663.9556030000003</c:v>
                </c:pt>
                <c:pt idx="3121">
                  <c:v>7666.4163079999998</c:v>
                </c:pt>
                <c:pt idx="3122">
                  <c:v>7668.8748910000004</c:v>
                </c:pt>
                <c:pt idx="3123">
                  <c:v>7671.3321390000001</c:v>
                </c:pt>
                <c:pt idx="3124">
                  <c:v>7673.7818900000002</c:v>
                </c:pt>
                <c:pt idx="3125">
                  <c:v>7676.243579</c:v>
                </c:pt>
                <c:pt idx="3126">
                  <c:v>7678.6968299999999</c:v>
                </c:pt>
                <c:pt idx="3127">
                  <c:v>7681.1521400000001</c:v>
                </c:pt>
                <c:pt idx="3128">
                  <c:v>7683.6078580000003</c:v>
                </c:pt>
                <c:pt idx="3129">
                  <c:v>7686.0602150000004</c:v>
                </c:pt>
                <c:pt idx="3130">
                  <c:v>7688.5154069999999</c:v>
                </c:pt>
                <c:pt idx="3131">
                  <c:v>7690.989928</c:v>
                </c:pt>
                <c:pt idx="3132">
                  <c:v>7693.4496140000001</c:v>
                </c:pt>
                <c:pt idx="3133">
                  <c:v>7695.8998540000002</c:v>
                </c:pt>
                <c:pt idx="3134">
                  <c:v>7698.3636059999999</c:v>
                </c:pt>
                <c:pt idx="3135">
                  <c:v>7700.8199960000002</c:v>
                </c:pt>
                <c:pt idx="3136">
                  <c:v>7703.2798000000003</c:v>
                </c:pt>
                <c:pt idx="3137">
                  <c:v>7705.7300519999999</c:v>
                </c:pt>
                <c:pt idx="3138">
                  <c:v>7708.1909340000002</c:v>
                </c:pt>
                <c:pt idx="3139">
                  <c:v>7710.6417339999998</c:v>
                </c:pt>
                <c:pt idx="3140">
                  <c:v>7713.1019999999999</c:v>
                </c:pt>
                <c:pt idx="3141">
                  <c:v>7715.5583260000003</c:v>
                </c:pt>
                <c:pt idx="3142">
                  <c:v>7718.0062440000002</c:v>
                </c:pt>
                <c:pt idx="3143">
                  <c:v>7720.4673640000001</c:v>
                </c:pt>
                <c:pt idx="3144">
                  <c:v>7722.9210899999998</c:v>
                </c:pt>
                <c:pt idx="3145">
                  <c:v>7725.3788569999997</c:v>
                </c:pt>
                <c:pt idx="3146">
                  <c:v>7727.8307109999996</c:v>
                </c:pt>
                <c:pt idx="3147">
                  <c:v>7730.2797899999996</c:v>
                </c:pt>
                <c:pt idx="3148">
                  <c:v>7732.7391729999999</c:v>
                </c:pt>
                <c:pt idx="3149">
                  <c:v>7735.1872590000003</c:v>
                </c:pt>
                <c:pt idx="3150">
                  <c:v>7737.6518669999996</c:v>
                </c:pt>
                <c:pt idx="3151">
                  <c:v>7740.0974509999996</c:v>
                </c:pt>
                <c:pt idx="3152">
                  <c:v>7742.5544110000001</c:v>
                </c:pt>
                <c:pt idx="3153">
                  <c:v>7745.0131490000003</c:v>
                </c:pt>
                <c:pt idx="3154">
                  <c:v>7747.4669649999996</c:v>
                </c:pt>
                <c:pt idx="3155">
                  <c:v>7749.9198150000002</c:v>
                </c:pt>
                <c:pt idx="3156">
                  <c:v>7752.3808239999998</c:v>
                </c:pt>
                <c:pt idx="3157">
                  <c:v>7754.8316340000001</c:v>
                </c:pt>
                <c:pt idx="3158">
                  <c:v>7757.2941350000001</c:v>
                </c:pt>
                <c:pt idx="3159">
                  <c:v>7759.7414120000003</c:v>
                </c:pt>
                <c:pt idx="3160">
                  <c:v>7762.2009770000004</c:v>
                </c:pt>
                <c:pt idx="3161">
                  <c:v>7764.6492010000002</c:v>
                </c:pt>
                <c:pt idx="3162">
                  <c:v>7767.1087100000004</c:v>
                </c:pt>
                <c:pt idx="3163">
                  <c:v>7769.5605619999997</c:v>
                </c:pt>
                <c:pt idx="3164">
                  <c:v>7772.021839</c:v>
                </c:pt>
                <c:pt idx="3165">
                  <c:v>7774.4694280000003</c:v>
                </c:pt>
                <c:pt idx="3166">
                  <c:v>7776.9230399999997</c:v>
                </c:pt>
                <c:pt idx="3167">
                  <c:v>7779.3871419999996</c:v>
                </c:pt>
                <c:pt idx="3168">
                  <c:v>7781.8338460000004</c:v>
                </c:pt>
                <c:pt idx="3169">
                  <c:v>7784.2968940000001</c:v>
                </c:pt>
                <c:pt idx="3170">
                  <c:v>7786.7522220000001</c:v>
                </c:pt>
                <c:pt idx="3171">
                  <c:v>7789.1956890000001</c:v>
                </c:pt>
                <c:pt idx="3172">
                  <c:v>7791.6546170000001</c:v>
                </c:pt>
                <c:pt idx="3173">
                  <c:v>7794.1082569999999</c:v>
                </c:pt>
                <c:pt idx="3174">
                  <c:v>7796.5623679999999</c:v>
                </c:pt>
                <c:pt idx="3175">
                  <c:v>7799.0208300000004</c:v>
                </c:pt>
                <c:pt idx="3176">
                  <c:v>7801.4858109999996</c:v>
                </c:pt>
                <c:pt idx="3177">
                  <c:v>7803.9478140000001</c:v>
                </c:pt>
                <c:pt idx="3178">
                  <c:v>7806.3941640000003</c:v>
                </c:pt>
                <c:pt idx="3179">
                  <c:v>7808.8471559999998</c:v>
                </c:pt>
                <c:pt idx="3180">
                  <c:v>7811.307307</c:v>
                </c:pt>
                <c:pt idx="3181">
                  <c:v>7813.7677640000002</c:v>
                </c:pt>
                <c:pt idx="3182">
                  <c:v>7816.2142219999996</c:v>
                </c:pt>
                <c:pt idx="3183">
                  <c:v>7818.6826339999998</c:v>
                </c:pt>
                <c:pt idx="3184">
                  <c:v>7821.1359380000004</c:v>
                </c:pt>
                <c:pt idx="3185">
                  <c:v>7823.589731</c:v>
                </c:pt>
                <c:pt idx="3186">
                  <c:v>7826.0383529999999</c:v>
                </c:pt>
                <c:pt idx="3187">
                  <c:v>7828.4958930000003</c:v>
                </c:pt>
                <c:pt idx="3188">
                  <c:v>7830.9509260000004</c:v>
                </c:pt>
                <c:pt idx="3189">
                  <c:v>7833.4149600000001</c:v>
                </c:pt>
                <c:pt idx="3190">
                  <c:v>7835.862228</c:v>
                </c:pt>
                <c:pt idx="3191">
                  <c:v>7838.3155919999999</c:v>
                </c:pt>
                <c:pt idx="3192">
                  <c:v>7840.7744519999997</c:v>
                </c:pt>
                <c:pt idx="3193">
                  <c:v>7843.2320760000002</c:v>
                </c:pt>
                <c:pt idx="3194">
                  <c:v>7845.6876000000002</c:v>
                </c:pt>
                <c:pt idx="3195">
                  <c:v>7848.1349680000003</c:v>
                </c:pt>
                <c:pt idx="3196">
                  <c:v>7850.5962280000003</c:v>
                </c:pt>
                <c:pt idx="3197">
                  <c:v>7853.0499490000002</c:v>
                </c:pt>
                <c:pt idx="3198">
                  <c:v>7855.5023870000005</c:v>
                </c:pt>
                <c:pt idx="3199">
                  <c:v>7857.9585790000001</c:v>
                </c:pt>
                <c:pt idx="3200">
                  <c:v>7860.4128799999999</c:v>
                </c:pt>
                <c:pt idx="3201">
                  <c:v>7862.8722420000004</c:v>
                </c:pt>
                <c:pt idx="3202">
                  <c:v>7865.3273090000002</c:v>
                </c:pt>
                <c:pt idx="3203">
                  <c:v>7867.7840779999997</c:v>
                </c:pt>
                <c:pt idx="3204">
                  <c:v>7870.2576330000002</c:v>
                </c:pt>
                <c:pt idx="3205">
                  <c:v>7872.7040290000004</c:v>
                </c:pt>
                <c:pt idx="3206">
                  <c:v>7875.1617100000003</c:v>
                </c:pt>
                <c:pt idx="3207">
                  <c:v>7877.6167169999999</c:v>
                </c:pt>
                <c:pt idx="3208">
                  <c:v>7880.0849850000004</c:v>
                </c:pt>
                <c:pt idx="3209">
                  <c:v>7882.5342490000003</c:v>
                </c:pt>
                <c:pt idx="3210">
                  <c:v>7884.9874040000004</c:v>
                </c:pt>
                <c:pt idx="3211">
                  <c:v>7887.4491840000001</c:v>
                </c:pt>
                <c:pt idx="3212">
                  <c:v>7889.9097419999998</c:v>
                </c:pt>
                <c:pt idx="3213">
                  <c:v>7892.3605669999997</c:v>
                </c:pt>
                <c:pt idx="3214">
                  <c:v>7894.8237019999997</c:v>
                </c:pt>
                <c:pt idx="3215">
                  <c:v>7897.276957</c:v>
                </c:pt>
                <c:pt idx="3216">
                  <c:v>7899.7271870000004</c:v>
                </c:pt>
                <c:pt idx="3217">
                  <c:v>7902.1810299999997</c:v>
                </c:pt>
                <c:pt idx="3218">
                  <c:v>7904.632439</c:v>
                </c:pt>
                <c:pt idx="3219">
                  <c:v>7907.0963339999998</c:v>
                </c:pt>
                <c:pt idx="3220">
                  <c:v>7909.5459179999998</c:v>
                </c:pt>
                <c:pt idx="3221">
                  <c:v>7911.998302</c:v>
                </c:pt>
                <c:pt idx="3222">
                  <c:v>7914.455293</c:v>
                </c:pt>
                <c:pt idx="3223">
                  <c:v>7916.9182289999999</c:v>
                </c:pt>
                <c:pt idx="3224">
                  <c:v>7919.3670099999999</c:v>
                </c:pt>
                <c:pt idx="3225">
                  <c:v>7921.824063</c:v>
                </c:pt>
                <c:pt idx="3226">
                  <c:v>7924.2827289999996</c:v>
                </c:pt>
                <c:pt idx="3227">
                  <c:v>7926.7398990000002</c:v>
                </c:pt>
                <c:pt idx="3228">
                  <c:v>7929.2062100000003</c:v>
                </c:pt>
                <c:pt idx="3229">
                  <c:v>7931.6636680000001</c:v>
                </c:pt>
                <c:pt idx="3230">
                  <c:v>7934.1146230000004</c:v>
                </c:pt>
                <c:pt idx="3231">
                  <c:v>7936.5691740000002</c:v>
                </c:pt>
                <c:pt idx="3232">
                  <c:v>7939.0363660000003</c:v>
                </c:pt>
                <c:pt idx="3233">
                  <c:v>7941.4830549999997</c:v>
                </c:pt>
                <c:pt idx="3234">
                  <c:v>7943.9425639999999</c:v>
                </c:pt>
                <c:pt idx="3235">
                  <c:v>7946.399206</c:v>
                </c:pt>
                <c:pt idx="3236">
                  <c:v>7948.8493269999999</c:v>
                </c:pt>
                <c:pt idx="3237">
                  <c:v>7951.327448</c:v>
                </c:pt>
                <c:pt idx="3238">
                  <c:v>7953.7863719999996</c:v>
                </c:pt>
                <c:pt idx="3239">
                  <c:v>7956.2424520000004</c:v>
                </c:pt>
                <c:pt idx="3240">
                  <c:v>7958.6943979999996</c:v>
                </c:pt>
                <c:pt idx="3241">
                  <c:v>7961.1502200000004</c:v>
                </c:pt>
                <c:pt idx="3242">
                  <c:v>7963.6064459999998</c:v>
                </c:pt>
                <c:pt idx="3243">
                  <c:v>7966.0681130000003</c:v>
                </c:pt>
                <c:pt idx="3244">
                  <c:v>7968.525122</c:v>
                </c:pt>
                <c:pt idx="3245">
                  <c:v>7970.9699799999999</c:v>
                </c:pt>
                <c:pt idx="3246">
                  <c:v>7973.4310800000003</c:v>
                </c:pt>
                <c:pt idx="3247">
                  <c:v>7975.8907250000002</c:v>
                </c:pt>
                <c:pt idx="3248">
                  <c:v>7978.3507600000003</c:v>
                </c:pt>
                <c:pt idx="3249">
                  <c:v>7980.8039650000001</c:v>
                </c:pt>
                <c:pt idx="3250">
                  <c:v>7983.26289</c:v>
                </c:pt>
                <c:pt idx="3251">
                  <c:v>7985.7190799999998</c:v>
                </c:pt>
                <c:pt idx="3252">
                  <c:v>7988.1736520000004</c:v>
                </c:pt>
                <c:pt idx="3253">
                  <c:v>7990.6272490000001</c:v>
                </c:pt>
                <c:pt idx="3254">
                  <c:v>7993.0845509999999</c:v>
                </c:pt>
                <c:pt idx="3255">
                  <c:v>7995.5406970000004</c:v>
                </c:pt>
                <c:pt idx="3256">
                  <c:v>7998.0020480000003</c:v>
                </c:pt>
                <c:pt idx="3257">
                  <c:v>8000.4608500000004</c:v>
                </c:pt>
                <c:pt idx="3258">
                  <c:v>8002.9123529999997</c:v>
                </c:pt>
                <c:pt idx="3259">
                  <c:v>8005.3660620000001</c:v>
                </c:pt>
                <c:pt idx="3260">
                  <c:v>8007.8273440000003</c:v>
                </c:pt>
                <c:pt idx="3261">
                  <c:v>8010.2788840000003</c:v>
                </c:pt>
                <c:pt idx="3262">
                  <c:v>8012.7400870000001</c:v>
                </c:pt>
                <c:pt idx="3263">
                  <c:v>8015.2005669999999</c:v>
                </c:pt>
                <c:pt idx="3264">
                  <c:v>8017.6456690000005</c:v>
                </c:pt>
                <c:pt idx="3265">
                  <c:v>8020.1061200000004</c:v>
                </c:pt>
                <c:pt idx="3266">
                  <c:v>8022.5574459999998</c:v>
                </c:pt>
                <c:pt idx="3267">
                  <c:v>8025.0170150000004</c:v>
                </c:pt>
                <c:pt idx="3268">
                  <c:v>8027.4727199999998</c:v>
                </c:pt>
                <c:pt idx="3269">
                  <c:v>8029.9223689999999</c:v>
                </c:pt>
                <c:pt idx="3270">
                  <c:v>8032.3752059999997</c:v>
                </c:pt>
                <c:pt idx="3271">
                  <c:v>8034.8337700000002</c:v>
                </c:pt>
                <c:pt idx="3272">
                  <c:v>8037.2865840000004</c:v>
                </c:pt>
                <c:pt idx="3273">
                  <c:v>8039.750333</c:v>
                </c:pt>
                <c:pt idx="3274">
                  <c:v>8042.2060220000003</c:v>
                </c:pt>
                <c:pt idx="3275">
                  <c:v>8044.6614019999997</c:v>
                </c:pt>
                <c:pt idx="3276">
                  <c:v>8047.130838</c:v>
                </c:pt>
                <c:pt idx="3277">
                  <c:v>8049.6000949999998</c:v>
                </c:pt>
                <c:pt idx="3278">
                  <c:v>8052.0588029999999</c:v>
                </c:pt>
                <c:pt idx="3279">
                  <c:v>8054.5130010000003</c:v>
                </c:pt>
                <c:pt idx="3280">
                  <c:v>8056.9695970000002</c:v>
                </c:pt>
                <c:pt idx="3281">
                  <c:v>8059.4247240000004</c:v>
                </c:pt>
                <c:pt idx="3282">
                  <c:v>8061.8825809999998</c:v>
                </c:pt>
                <c:pt idx="3283">
                  <c:v>8064.3456180000003</c:v>
                </c:pt>
                <c:pt idx="3284">
                  <c:v>8066.8025340000004</c:v>
                </c:pt>
                <c:pt idx="3285">
                  <c:v>8069.256093</c:v>
                </c:pt>
                <c:pt idx="3286">
                  <c:v>8071.7243230000004</c:v>
                </c:pt>
                <c:pt idx="3287">
                  <c:v>8074.1846910000004</c:v>
                </c:pt>
                <c:pt idx="3288">
                  <c:v>8076.6378990000003</c:v>
                </c:pt>
                <c:pt idx="3289">
                  <c:v>8079.089903</c:v>
                </c:pt>
                <c:pt idx="3290">
                  <c:v>8081.5516820000003</c:v>
                </c:pt>
                <c:pt idx="3291">
                  <c:v>8084.0046009999996</c:v>
                </c:pt>
                <c:pt idx="3292">
                  <c:v>8086.4735790000004</c:v>
                </c:pt>
                <c:pt idx="3293">
                  <c:v>8088.9215670000003</c:v>
                </c:pt>
                <c:pt idx="3294">
                  <c:v>8091.3755700000002</c:v>
                </c:pt>
                <c:pt idx="3295">
                  <c:v>8093.8355389999997</c:v>
                </c:pt>
                <c:pt idx="3296">
                  <c:v>8096.2926930000003</c:v>
                </c:pt>
                <c:pt idx="3297">
                  <c:v>8098.752684</c:v>
                </c:pt>
                <c:pt idx="3298">
                  <c:v>8101.2024229999997</c:v>
                </c:pt>
                <c:pt idx="3299">
                  <c:v>8103.6655259999998</c:v>
                </c:pt>
                <c:pt idx="3300">
                  <c:v>8106.1204470000002</c:v>
                </c:pt>
                <c:pt idx="3301">
                  <c:v>8108.5866480000004</c:v>
                </c:pt>
                <c:pt idx="3302">
                  <c:v>8111.0489459999999</c:v>
                </c:pt>
                <c:pt idx="3303">
                  <c:v>8113.5052580000001</c:v>
                </c:pt>
                <c:pt idx="3304">
                  <c:v>8115.9609559999999</c:v>
                </c:pt>
                <c:pt idx="3305">
                  <c:v>8118.4182220000002</c:v>
                </c:pt>
                <c:pt idx="3306">
                  <c:v>8120.8756800000001</c:v>
                </c:pt>
                <c:pt idx="3307">
                  <c:v>8123.3299150000003</c:v>
                </c:pt>
                <c:pt idx="3308">
                  <c:v>8125.7795889999998</c:v>
                </c:pt>
                <c:pt idx="3309">
                  <c:v>8128.2401689999997</c:v>
                </c:pt>
                <c:pt idx="3310">
                  <c:v>8130.6951239999999</c:v>
                </c:pt>
                <c:pt idx="3311">
                  <c:v>8133.1560129999998</c:v>
                </c:pt>
                <c:pt idx="3312">
                  <c:v>8135.6167130000003</c:v>
                </c:pt>
                <c:pt idx="3313">
                  <c:v>8138.0710040000004</c:v>
                </c:pt>
                <c:pt idx="3314">
                  <c:v>8140.5223319999996</c:v>
                </c:pt>
                <c:pt idx="3315">
                  <c:v>8142.973129</c:v>
                </c:pt>
                <c:pt idx="3316">
                  <c:v>8145.4262429999999</c:v>
                </c:pt>
                <c:pt idx="3317">
                  <c:v>8147.8824249999998</c:v>
                </c:pt>
                <c:pt idx="3318">
                  <c:v>8150.3457600000002</c:v>
                </c:pt>
                <c:pt idx="3319">
                  <c:v>8152.7988089999999</c:v>
                </c:pt>
                <c:pt idx="3320">
                  <c:v>8155.2642990000004</c:v>
                </c:pt>
                <c:pt idx="3321">
                  <c:v>8157.7191419999999</c:v>
                </c:pt>
                <c:pt idx="3322">
                  <c:v>8160.174145</c:v>
                </c:pt>
                <c:pt idx="3323">
                  <c:v>8162.6399849999998</c:v>
                </c:pt>
                <c:pt idx="3324">
                  <c:v>8165.0935710000003</c:v>
                </c:pt>
                <c:pt idx="3325">
                  <c:v>8167.5531790000005</c:v>
                </c:pt>
                <c:pt idx="3326">
                  <c:v>8170.0069130000002</c:v>
                </c:pt>
                <c:pt idx="3327">
                  <c:v>8172.4648349999998</c:v>
                </c:pt>
                <c:pt idx="3328">
                  <c:v>8174.9229809999997</c:v>
                </c:pt>
                <c:pt idx="3329">
                  <c:v>8177.3783599999997</c:v>
                </c:pt>
                <c:pt idx="3330">
                  <c:v>8179.8331950000002</c:v>
                </c:pt>
                <c:pt idx="3331">
                  <c:v>8182.2865830000001</c:v>
                </c:pt>
                <c:pt idx="3332">
                  <c:v>8184.7464090000003</c:v>
                </c:pt>
                <c:pt idx="3333">
                  <c:v>8187.2003130000003</c:v>
                </c:pt>
                <c:pt idx="3334">
                  <c:v>8189.655667</c:v>
                </c:pt>
                <c:pt idx="3335">
                  <c:v>8192.1099020000001</c:v>
                </c:pt>
                <c:pt idx="3336">
                  <c:v>8194.5694490000005</c:v>
                </c:pt>
                <c:pt idx="3337">
                  <c:v>8197.0260770000004</c:v>
                </c:pt>
                <c:pt idx="3338">
                  <c:v>8199.4794230000007</c:v>
                </c:pt>
                <c:pt idx="3339">
                  <c:v>8201.9441320000005</c:v>
                </c:pt>
                <c:pt idx="3340">
                  <c:v>8204.3923329999998</c:v>
                </c:pt>
                <c:pt idx="3341">
                  <c:v>8206.8523380000006</c:v>
                </c:pt>
                <c:pt idx="3342">
                  <c:v>8209.3124040000002</c:v>
                </c:pt>
                <c:pt idx="3343">
                  <c:v>8211.7663420000008</c:v>
                </c:pt>
                <c:pt idx="3344">
                  <c:v>8214.2141009999996</c:v>
                </c:pt>
                <c:pt idx="3345">
                  <c:v>8216.668549</c:v>
                </c:pt>
                <c:pt idx="3346">
                  <c:v>8219.1256080000003</c:v>
                </c:pt>
                <c:pt idx="3347">
                  <c:v>8221.5796969999992</c:v>
                </c:pt>
                <c:pt idx="3348">
                  <c:v>8224.0400329999993</c:v>
                </c:pt>
                <c:pt idx="3349">
                  <c:v>8226.5017680000001</c:v>
                </c:pt>
                <c:pt idx="3350">
                  <c:v>8228.9556699999994</c:v>
                </c:pt>
                <c:pt idx="3351">
                  <c:v>8231.4085840000007</c:v>
                </c:pt>
                <c:pt idx="3352">
                  <c:v>8233.8687659999996</c:v>
                </c:pt>
                <c:pt idx="3353">
                  <c:v>8236.3205839999991</c:v>
                </c:pt>
                <c:pt idx="3354">
                  <c:v>8238.7726600000005</c:v>
                </c:pt>
                <c:pt idx="3355">
                  <c:v>8241.2301700000007</c:v>
                </c:pt>
                <c:pt idx="3356">
                  <c:v>8243.6794360000004</c:v>
                </c:pt>
                <c:pt idx="3357">
                  <c:v>8246.1459250000007</c:v>
                </c:pt>
                <c:pt idx="3358">
                  <c:v>8248.5959230000008</c:v>
                </c:pt>
                <c:pt idx="3359">
                  <c:v>8251.0486560000008</c:v>
                </c:pt>
                <c:pt idx="3360">
                  <c:v>8253.5106030000006</c:v>
                </c:pt>
                <c:pt idx="3361">
                  <c:v>8255.9639540000007</c:v>
                </c:pt>
                <c:pt idx="3362">
                  <c:v>8258.4183699999994</c:v>
                </c:pt>
                <c:pt idx="3363">
                  <c:v>8260.8730410000007</c:v>
                </c:pt>
                <c:pt idx="3364">
                  <c:v>8263.3295620000008</c:v>
                </c:pt>
                <c:pt idx="3365">
                  <c:v>8265.7813829999996</c:v>
                </c:pt>
                <c:pt idx="3366">
                  <c:v>8268.2434450000001</c:v>
                </c:pt>
                <c:pt idx="3367">
                  <c:v>8270.6965619999992</c:v>
                </c:pt>
                <c:pt idx="3368">
                  <c:v>8273.1586169999991</c:v>
                </c:pt>
                <c:pt idx="3369">
                  <c:v>8275.6082860000006</c:v>
                </c:pt>
                <c:pt idx="3370">
                  <c:v>8278.0635629999997</c:v>
                </c:pt>
                <c:pt idx="3371">
                  <c:v>8280.5203689999998</c:v>
                </c:pt>
                <c:pt idx="3372">
                  <c:v>8282.9704490000004</c:v>
                </c:pt>
                <c:pt idx="3373">
                  <c:v>8285.4325979999994</c:v>
                </c:pt>
                <c:pt idx="3374">
                  <c:v>8287.8810140000005</c:v>
                </c:pt>
                <c:pt idx="3375">
                  <c:v>8290.3447529999994</c:v>
                </c:pt>
                <c:pt idx="3376">
                  <c:v>8292.7980970000008</c:v>
                </c:pt>
                <c:pt idx="3377">
                  <c:v>8295.2436720000005</c:v>
                </c:pt>
                <c:pt idx="3378">
                  <c:v>8297.7031599999991</c:v>
                </c:pt>
                <c:pt idx="3379">
                  <c:v>8300.1629919999996</c:v>
                </c:pt>
                <c:pt idx="3380">
                  <c:v>8302.6103760000005</c:v>
                </c:pt>
                <c:pt idx="3381">
                  <c:v>8305.0639919999994</c:v>
                </c:pt>
                <c:pt idx="3382">
                  <c:v>8307.5247529999997</c:v>
                </c:pt>
                <c:pt idx="3383">
                  <c:v>8309.9784029999992</c:v>
                </c:pt>
                <c:pt idx="3384">
                  <c:v>8312.4341349999995</c:v>
                </c:pt>
                <c:pt idx="3385">
                  <c:v>8314.8958060000004</c:v>
                </c:pt>
                <c:pt idx="3386">
                  <c:v>8317.3496899999991</c:v>
                </c:pt>
                <c:pt idx="3387">
                  <c:v>8319.807041</c:v>
                </c:pt>
                <c:pt idx="3388">
                  <c:v>8322.2541789999996</c:v>
                </c:pt>
                <c:pt idx="3389">
                  <c:v>8324.7108169999992</c:v>
                </c:pt>
                <c:pt idx="3390">
                  <c:v>8327.1659220000001</c:v>
                </c:pt>
                <c:pt idx="3391">
                  <c:v>8329.6257609999993</c:v>
                </c:pt>
                <c:pt idx="3392">
                  <c:v>8332.0813610000005</c:v>
                </c:pt>
                <c:pt idx="3393">
                  <c:v>8334.5362729999997</c:v>
                </c:pt>
                <c:pt idx="3394">
                  <c:v>8336.9889449999991</c:v>
                </c:pt>
                <c:pt idx="3395">
                  <c:v>8339.4497940000001</c:v>
                </c:pt>
                <c:pt idx="3396">
                  <c:v>8341.8987010000001</c:v>
                </c:pt>
                <c:pt idx="3397">
                  <c:v>8344.3546289999995</c:v>
                </c:pt>
                <c:pt idx="3398">
                  <c:v>8346.8148889999993</c:v>
                </c:pt>
                <c:pt idx="3399">
                  <c:v>8349.2699530000009</c:v>
                </c:pt>
                <c:pt idx="3400">
                  <c:v>8351.7245980000007</c:v>
                </c:pt>
                <c:pt idx="3401">
                  <c:v>8354.1806849999994</c:v>
                </c:pt>
                <c:pt idx="3402">
                  <c:v>8356.6334009999991</c:v>
                </c:pt>
                <c:pt idx="3403">
                  <c:v>8359.0889279999992</c:v>
                </c:pt>
                <c:pt idx="3404">
                  <c:v>8361.5403439999991</c:v>
                </c:pt>
                <c:pt idx="3405">
                  <c:v>8364.0005669999991</c:v>
                </c:pt>
                <c:pt idx="3406">
                  <c:v>8366.4596409999995</c:v>
                </c:pt>
                <c:pt idx="3407">
                  <c:v>8368.9094050000003</c:v>
                </c:pt>
                <c:pt idx="3408">
                  <c:v>8371.3674329999994</c:v>
                </c:pt>
                <c:pt idx="3409">
                  <c:v>8373.832977</c:v>
                </c:pt>
                <c:pt idx="3410">
                  <c:v>8376.2782000000007</c:v>
                </c:pt>
                <c:pt idx="3411">
                  <c:v>8378.7317359999997</c:v>
                </c:pt>
                <c:pt idx="3412">
                  <c:v>8381.1967010000008</c:v>
                </c:pt>
                <c:pt idx="3413">
                  <c:v>8383.6517230000009</c:v>
                </c:pt>
                <c:pt idx="3414">
                  <c:v>8386.1057990000008</c:v>
                </c:pt>
                <c:pt idx="3415">
                  <c:v>8388.5569009999999</c:v>
                </c:pt>
                <c:pt idx="3416">
                  <c:v>8391.0206249999992</c:v>
                </c:pt>
                <c:pt idx="3417">
                  <c:v>8393.4799340000009</c:v>
                </c:pt>
                <c:pt idx="3418">
                  <c:v>8395.9357390000005</c:v>
                </c:pt>
                <c:pt idx="3419">
                  <c:v>8398.3839200000002</c:v>
                </c:pt>
                <c:pt idx="3420">
                  <c:v>8400.8445460000003</c:v>
                </c:pt>
                <c:pt idx="3421">
                  <c:v>8403.3005890000004</c:v>
                </c:pt>
                <c:pt idx="3422">
                  <c:v>8405.7560119999998</c:v>
                </c:pt>
                <c:pt idx="3423">
                  <c:v>8408.2293699999991</c:v>
                </c:pt>
                <c:pt idx="3424">
                  <c:v>8410.6795989999991</c:v>
                </c:pt>
                <c:pt idx="3425">
                  <c:v>8413.1385829999999</c:v>
                </c:pt>
                <c:pt idx="3426">
                  <c:v>8415.5907270000007</c:v>
                </c:pt>
                <c:pt idx="3427">
                  <c:v>8418.0522579999997</c:v>
                </c:pt>
                <c:pt idx="3428">
                  <c:v>8420.4984499999991</c:v>
                </c:pt>
                <c:pt idx="3429">
                  <c:v>8422.9600900000005</c:v>
                </c:pt>
                <c:pt idx="3430">
                  <c:v>8425.4130590000004</c:v>
                </c:pt>
                <c:pt idx="3431">
                  <c:v>8427.8683349999992</c:v>
                </c:pt>
                <c:pt idx="3432">
                  <c:v>8430.3234439999997</c:v>
                </c:pt>
                <c:pt idx="3433">
                  <c:v>8432.7775989999991</c:v>
                </c:pt>
                <c:pt idx="3434">
                  <c:v>8435.2316840000003</c:v>
                </c:pt>
                <c:pt idx="3435">
                  <c:v>8437.6881020000001</c:v>
                </c:pt>
                <c:pt idx="3436">
                  <c:v>8440.1544439999998</c:v>
                </c:pt>
                <c:pt idx="3437">
                  <c:v>8442.6013079999993</c:v>
                </c:pt>
                <c:pt idx="3438">
                  <c:v>8445.0618620000005</c:v>
                </c:pt>
                <c:pt idx="3439">
                  <c:v>8447.5166979999995</c:v>
                </c:pt>
                <c:pt idx="3440">
                  <c:v>8449.9693459999999</c:v>
                </c:pt>
                <c:pt idx="3441">
                  <c:v>8452.4221099999995</c:v>
                </c:pt>
                <c:pt idx="3442">
                  <c:v>8454.8772040000003</c:v>
                </c:pt>
                <c:pt idx="3443">
                  <c:v>8457.3315540000003</c:v>
                </c:pt>
                <c:pt idx="3444">
                  <c:v>8459.7957719999995</c:v>
                </c:pt>
                <c:pt idx="3445">
                  <c:v>8462.2517640000005</c:v>
                </c:pt>
                <c:pt idx="3446">
                  <c:v>8464.7063340000004</c:v>
                </c:pt>
                <c:pt idx="3447">
                  <c:v>8467.1630050000003</c:v>
                </c:pt>
                <c:pt idx="3448">
                  <c:v>8469.6085590000002</c:v>
                </c:pt>
                <c:pt idx="3449">
                  <c:v>8472.0746149999995</c:v>
                </c:pt>
                <c:pt idx="3450">
                  <c:v>8474.5208600000005</c:v>
                </c:pt>
                <c:pt idx="3451">
                  <c:v>8476.9839080000002</c:v>
                </c:pt>
                <c:pt idx="3452">
                  <c:v>8479.4457550000006</c:v>
                </c:pt>
                <c:pt idx="3453">
                  <c:v>8481.8970169999993</c:v>
                </c:pt>
                <c:pt idx="3454">
                  <c:v>8484.3492179999994</c:v>
                </c:pt>
                <c:pt idx="3455">
                  <c:v>8486.8095990000002</c:v>
                </c:pt>
                <c:pt idx="3456">
                  <c:v>8489.2668940000003</c:v>
                </c:pt>
                <c:pt idx="3457">
                  <c:v>8491.7286980000008</c:v>
                </c:pt>
                <c:pt idx="3458">
                  <c:v>8494.1858649999995</c:v>
                </c:pt>
                <c:pt idx="3459">
                  <c:v>8496.6373480000002</c:v>
                </c:pt>
                <c:pt idx="3460">
                  <c:v>8499.0944249999993</c:v>
                </c:pt>
                <c:pt idx="3461">
                  <c:v>8501.5523869999997</c:v>
                </c:pt>
                <c:pt idx="3462">
                  <c:v>8504.0097189999997</c:v>
                </c:pt>
                <c:pt idx="3463">
                  <c:v>8506.4658299999992</c:v>
                </c:pt>
                <c:pt idx="3464">
                  <c:v>8508.91633</c:v>
                </c:pt>
                <c:pt idx="3465">
                  <c:v>8511.3676529999993</c:v>
                </c:pt>
                <c:pt idx="3466">
                  <c:v>8513.824826</c:v>
                </c:pt>
                <c:pt idx="3467">
                  <c:v>8516.290712</c:v>
                </c:pt>
                <c:pt idx="3468">
                  <c:v>8518.7462890000006</c:v>
                </c:pt>
                <c:pt idx="3469">
                  <c:v>8521.1957860000002</c:v>
                </c:pt>
                <c:pt idx="3470">
                  <c:v>8523.6516119999997</c:v>
                </c:pt>
                <c:pt idx="3471">
                  <c:v>8526.1042679999991</c:v>
                </c:pt>
                <c:pt idx="3472">
                  <c:v>8528.5635380000003</c:v>
                </c:pt>
                <c:pt idx="3473">
                  <c:v>8531.023115</c:v>
                </c:pt>
                <c:pt idx="3474">
                  <c:v>8533.4802880000007</c:v>
                </c:pt>
                <c:pt idx="3475">
                  <c:v>8535.9318370000001</c:v>
                </c:pt>
                <c:pt idx="3476">
                  <c:v>8538.3873220000005</c:v>
                </c:pt>
                <c:pt idx="3477">
                  <c:v>8540.8391090000005</c:v>
                </c:pt>
                <c:pt idx="3478">
                  <c:v>8543.3003950000002</c:v>
                </c:pt>
                <c:pt idx="3479">
                  <c:v>8545.7559409999994</c:v>
                </c:pt>
                <c:pt idx="3480">
                  <c:v>8548.2187979999999</c:v>
                </c:pt>
                <c:pt idx="3481">
                  <c:v>8550.6739809999999</c:v>
                </c:pt>
                <c:pt idx="3482">
                  <c:v>8553.1282599999995</c:v>
                </c:pt>
                <c:pt idx="3483">
                  <c:v>8555.5853669999997</c:v>
                </c:pt>
                <c:pt idx="3484">
                  <c:v>8558.0420599999998</c:v>
                </c:pt>
                <c:pt idx="3485">
                  <c:v>8560.4990859999998</c:v>
                </c:pt>
                <c:pt idx="3486">
                  <c:v>8562.9444019999992</c:v>
                </c:pt>
                <c:pt idx="3487">
                  <c:v>8565.4066380000004</c:v>
                </c:pt>
                <c:pt idx="3488">
                  <c:v>8567.8706870000005</c:v>
                </c:pt>
                <c:pt idx="3489">
                  <c:v>8570.3323689999997</c:v>
                </c:pt>
                <c:pt idx="3490">
                  <c:v>8572.7801230000005</c:v>
                </c:pt>
                <c:pt idx="3491">
                  <c:v>8575.2337229999994</c:v>
                </c:pt>
                <c:pt idx="3492">
                  <c:v>8577.6873699999996</c:v>
                </c:pt>
                <c:pt idx="3493">
                  <c:v>8580.1475279999995</c:v>
                </c:pt>
                <c:pt idx="3494">
                  <c:v>8582.6053429999993</c:v>
                </c:pt>
                <c:pt idx="3495">
                  <c:v>8585.0576949999995</c:v>
                </c:pt>
                <c:pt idx="3496">
                  <c:v>8587.5142980000001</c:v>
                </c:pt>
                <c:pt idx="3497">
                  <c:v>8589.9678860000004</c:v>
                </c:pt>
                <c:pt idx="3498">
                  <c:v>8592.4308799999999</c:v>
                </c:pt>
                <c:pt idx="3499">
                  <c:v>8594.8819939999994</c:v>
                </c:pt>
                <c:pt idx="3500">
                  <c:v>8597.3409549999997</c:v>
                </c:pt>
                <c:pt idx="3501">
                  <c:v>8599.7845319999997</c:v>
                </c:pt>
                <c:pt idx="3502">
                  <c:v>8602.2495400000007</c:v>
                </c:pt>
                <c:pt idx="3503">
                  <c:v>8604.7098480000004</c:v>
                </c:pt>
                <c:pt idx="3504">
                  <c:v>8607.1600639999997</c:v>
                </c:pt>
                <c:pt idx="3505">
                  <c:v>8609.6099470000008</c:v>
                </c:pt>
                <c:pt idx="3506">
                  <c:v>8612.0736830000005</c:v>
                </c:pt>
                <c:pt idx="3507">
                  <c:v>8614.5278830000007</c:v>
                </c:pt>
                <c:pt idx="3508">
                  <c:v>8616.9862460000004</c:v>
                </c:pt>
                <c:pt idx="3509">
                  <c:v>8619.4445479999995</c:v>
                </c:pt>
                <c:pt idx="3510">
                  <c:v>8621.9039499999999</c:v>
                </c:pt>
                <c:pt idx="3511">
                  <c:v>8624.3565789999993</c:v>
                </c:pt>
                <c:pt idx="3512">
                  <c:v>8626.8153980000006</c:v>
                </c:pt>
                <c:pt idx="3513">
                  <c:v>8629.2673080000004</c:v>
                </c:pt>
                <c:pt idx="3514">
                  <c:v>8631.7257219999992</c:v>
                </c:pt>
                <c:pt idx="3515">
                  <c:v>8634.1742159999994</c:v>
                </c:pt>
                <c:pt idx="3516">
                  <c:v>8636.6350459999994</c:v>
                </c:pt>
                <c:pt idx="3517">
                  <c:v>8639.0846490000004</c:v>
                </c:pt>
                <c:pt idx="3518">
                  <c:v>8641.5424419999999</c:v>
                </c:pt>
                <c:pt idx="3519">
                  <c:v>8644.0058000000008</c:v>
                </c:pt>
                <c:pt idx="3520">
                  <c:v>8646.4572950000002</c:v>
                </c:pt>
                <c:pt idx="3521">
                  <c:v>8648.9231619999991</c:v>
                </c:pt>
                <c:pt idx="3522">
                  <c:v>8651.3866319999997</c:v>
                </c:pt>
                <c:pt idx="3523">
                  <c:v>8653.8462280000003</c:v>
                </c:pt>
                <c:pt idx="3524">
                  <c:v>8656.3037530000001</c:v>
                </c:pt>
                <c:pt idx="3525">
                  <c:v>8658.7537030000003</c:v>
                </c:pt>
                <c:pt idx="3526">
                  <c:v>8661.2118040000005</c:v>
                </c:pt>
                <c:pt idx="3527">
                  <c:v>8663.6637929999997</c:v>
                </c:pt>
                <c:pt idx="3528">
                  <c:v>8666.1252430000004</c:v>
                </c:pt>
                <c:pt idx="3529">
                  <c:v>8668.5820249999997</c:v>
                </c:pt>
                <c:pt idx="3530">
                  <c:v>8671.042915</c:v>
                </c:pt>
                <c:pt idx="3531">
                  <c:v>8673.4950360000003</c:v>
                </c:pt>
                <c:pt idx="3532">
                  <c:v>8675.9543649999996</c:v>
                </c:pt>
                <c:pt idx="3533">
                  <c:v>8678.4104210000005</c:v>
                </c:pt>
                <c:pt idx="3534">
                  <c:v>8680.8828030000004</c:v>
                </c:pt>
                <c:pt idx="3535">
                  <c:v>8683.3424319999995</c:v>
                </c:pt>
                <c:pt idx="3536">
                  <c:v>8685.7948770000003</c:v>
                </c:pt>
                <c:pt idx="3537">
                  <c:v>8688.2511579999991</c:v>
                </c:pt>
                <c:pt idx="3538">
                  <c:v>8690.7095320000008</c:v>
                </c:pt>
                <c:pt idx="3539">
                  <c:v>8693.1649720000005</c:v>
                </c:pt>
                <c:pt idx="3540">
                  <c:v>8695.6182779999999</c:v>
                </c:pt>
                <c:pt idx="3541">
                  <c:v>8698.0921249999992</c:v>
                </c:pt>
                <c:pt idx="3542">
                  <c:v>8700.5463720000007</c:v>
                </c:pt>
                <c:pt idx="3543">
                  <c:v>8702.9985849999994</c:v>
                </c:pt>
                <c:pt idx="3544">
                  <c:v>8705.4540059999999</c:v>
                </c:pt>
                <c:pt idx="3545">
                  <c:v>8707.9149089999992</c:v>
                </c:pt>
                <c:pt idx="3546">
                  <c:v>8710.3679630000006</c:v>
                </c:pt>
                <c:pt idx="3547">
                  <c:v>8712.8290500000003</c:v>
                </c:pt>
                <c:pt idx="3548">
                  <c:v>8715.281911</c:v>
                </c:pt>
                <c:pt idx="3549">
                  <c:v>8717.7343130000008</c:v>
                </c:pt>
                <c:pt idx="3550">
                  <c:v>8720.1969389999995</c:v>
                </c:pt>
                <c:pt idx="3551">
                  <c:v>8722.6568160000006</c:v>
                </c:pt>
                <c:pt idx="3552">
                  <c:v>8725.1092389999994</c:v>
                </c:pt>
                <c:pt idx="3553">
                  <c:v>8727.5626539999994</c:v>
                </c:pt>
                <c:pt idx="3554">
                  <c:v>8730.0192330000009</c:v>
                </c:pt>
                <c:pt idx="3555">
                  <c:v>8732.4750079999994</c:v>
                </c:pt>
                <c:pt idx="3556">
                  <c:v>8734.9289649999992</c:v>
                </c:pt>
                <c:pt idx="3557">
                  <c:v>8737.3877919999995</c:v>
                </c:pt>
                <c:pt idx="3558">
                  <c:v>8739.8391119999997</c:v>
                </c:pt>
                <c:pt idx="3559">
                  <c:v>8742.3003840000001</c:v>
                </c:pt>
                <c:pt idx="3560">
                  <c:v>8744.7592239999994</c:v>
                </c:pt>
                <c:pt idx="3561">
                  <c:v>8747.2099920000001</c:v>
                </c:pt>
                <c:pt idx="3562">
                  <c:v>8749.6758750000008</c:v>
                </c:pt>
                <c:pt idx="3563">
                  <c:v>8752.1229000000003</c:v>
                </c:pt>
                <c:pt idx="3564">
                  <c:v>8754.5815330000005</c:v>
                </c:pt>
                <c:pt idx="3565">
                  <c:v>8757.0338649999994</c:v>
                </c:pt>
                <c:pt idx="3566">
                  <c:v>8759.4883879999998</c:v>
                </c:pt>
                <c:pt idx="3567">
                  <c:v>8761.9457309999998</c:v>
                </c:pt>
                <c:pt idx="3568">
                  <c:v>8764.4059949999992</c:v>
                </c:pt>
                <c:pt idx="3569">
                  <c:v>8766.8603710000007</c:v>
                </c:pt>
                <c:pt idx="3570">
                  <c:v>8769.3121260000007</c:v>
                </c:pt>
                <c:pt idx="3571">
                  <c:v>8771.7756090000003</c:v>
                </c:pt>
                <c:pt idx="3572">
                  <c:v>8774.2211559999996</c:v>
                </c:pt>
                <c:pt idx="3573">
                  <c:v>8776.6766449999996</c:v>
                </c:pt>
                <c:pt idx="3574">
                  <c:v>8779.1376189999992</c:v>
                </c:pt>
                <c:pt idx="3575">
                  <c:v>8781.5969449999993</c:v>
                </c:pt>
                <c:pt idx="3576">
                  <c:v>8784.0458159999998</c:v>
                </c:pt>
                <c:pt idx="3577">
                  <c:v>8786.5072770000006</c:v>
                </c:pt>
                <c:pt idx="3578">
                  <c:v>8788.9647679999998</c:v>
                </c:pt>
                <c:pt idx="3579">
                  <c:v>8791.4143939999994</c:v>
                </c:pt>
                <c:pt idx="3580">
                  <c:v>8793.8755849999998</c:v>
                </c:pt>
                <c:pt idx="3581">
                  <c:v>8796.3218780000007</c:v>
                </c:pt>
                <c:pt idx="3582">
                  <c:v>8798.7826110000005</c:v>
                </c:pt>
                <c:pt idx="3583">
                  <c:v>8801.2441490000001</c:v>
                </c:pt>
                <c:pt idx="3584">
                  <c:v>8803.6916899999997</c:v>
                </c:pt>
                <c:pt idx="3585">
                  <c:v>8806.1553270000004</c:v>
                </c:pt>
                <c:pt idx="3586">
                  <c:v>8808.6148329999996</c:v>
                </c:pt>
                <c:pt idx="3587">
                  <c:v>8811.0684369999999</c:v>
                </c:pt>
                <c:pt idx="3588">
                  <c:v>8813.5289200000007</c:v>
                </c:pt>
                <c:pt idx="3589">
                  <c:v>8815.9869770000005</c:v>
                </c:pt>
                <c:pt idx="3590">
                  <c:v>8818.4414519999991</c:v>
                </c:pt>
                <c:pt idx="3591">
                  <c:v>8820.900232</c:v>
                </c:pt>
                <c:pt idx="3592">
                  <c:v>8823.3535649999994</c:v>
                </c:pt>
                <c:pt idx="3593">
                  <c:v>8825.8104330000006</c:v>
                </c:pt>
                <c:pt idx="3594">
                  <c:v>8828.2682700000005</c:v>
                </c:pt>
                <c:pt idx="3595">
                  <c:v>8830.7309490000007</c:v>
                </c:pt>
                <c:pt idx="3596">
                  <c:v>8833.1998559999993</c:v>
                </c:pt>
                <c:pt idx="3597">
                  <c:v>8835.6534449999999</c:v>
                </c:pt>
                <c:pt idx="3598">
                  <c:v>8838.110686</c:v>
                </c:pt>
                <c:pt idx="3599">
                  <c:v>8840.5646519999991</c:v>
                </c:pt>
                <c:pt idx="3600">
                  <c:v>8843.0259530000003</c:v>
                </c:pt>
                <c:pt idx="3601">
                  <c:v>8845.4762019999998</c:v>
                </c:pt>
                <c:pt idx="3602">
                  <c:v>8847.9324390000002</c:v>
                </c:pt>
                <c:pt idx="3603">
                  <c:v>8850.3873989999993</c:v>
                </c:pt>
                <c:pt idx="3604">
                  <c:v>8852.8431459999993</c:v>
                </c:pt>
                <c:pt idx="3605">
                  <c:v>8855.3029480000005</c:v>
                </c:pt>
                <c:pt idx="3606">
                  <c:v>8857.7615999999998</c:v>
                </c:pt>
                <c:pt idx="3607">
                  <c:v>8860.2099739999994</c:v>
                </c:pt>
                <c:pt idx="3608">
                  <c:v>8862.6758300000001</c:v>
                </c:pt>
                <c:pt idx="3609">
                  <c:v>8865.1191569999992</c:v>
                </c:pt>
                <c:pt idx="3610">
                  <c:v>8867.5867579999995</c:v>
                </c:pt>
                <c:pt idx="3611">
                  <c:v>8870.0396669999991</c:v>
                </c:pt>
                <c:pt idx="3612">
                  <c:v>8872.4882730000008</c:v>
                </c:pt>
                <c:pt idx="3613">
                  <c:v>8874.9499570000007</c:v>
                </c:pt>
                <c:pt idx="3614">
                  <c:v>8877.407561</c:v>
                </c:pt>
                <c:pt idx="3615">
                  <c:v>8879.8552419999996</c:v>
                </c:pt>
                <c:pt idx="3616">
                  <c:v>8882.3112619999993</c:v>
                </c:pt>
                <c:pt idx="3617">
                  <c:v>8884.7674490000009</c:v>
                </c:pt>
                <c:pt idx="3618">
                  <c:v>8887.2202109999998</c:v>
                </c:pt>
                <c:pt idx="3619">
                  <c:v>8889.6868880000002</c:v>
                </c:pt>
                <c:pt idx="3620">
                  <c:v>8892.1378850000001</c:v>
                </c:pt>
                <c:pt idx="3621">
                  <c:v>8894.5909819999997</c:v>
                </c:pt>
                <c:pt idx="3622">
                  <c:v>8897.0505580000008</c:v>
                </c:pt>
                <c:pt idx="3623">
                  <c:v>8899.5097850000002</c:v>
                </c:pt>
                <c:pt idx="3624">
                  <c:v>8901.9585470000002</c:v>
                </c:pt>
                <c:pt idx="3625">
                  <c:v>8904.4231209999998</c:v>
                </c:pt>
                <c:pt idx="3626">
                  <c:v>8906.8782730000003</c:v>
                </c:pt>
                <c:pt idx="3627">
                  <c:v>8909.3293560000002</c:v>
                </c:pt>
                <c:pt idx="3628">
                  <c:v>8911.7863849999994</c:v>
                </c:pt>
                <c:pt idx="3629">
                  <c:v>8914.2382269999998</c:v>
                </c:pt>
                <c:pt idx="3630">
                  <c:v>8916.6958720000002</c:v>
                </c:pt>
                <c:pt idx="3631">
                  <c:v>8919.1499050000002</c:v>
                </c:pt>
                <c:pt idx="3632">
                  <c:v>8921.6149679999999</c:v>
                </c:pt>
                <c:pt idx="3633">
                  <c:v>8924.0678260000004</c:v>
                </c:pt>
                <c:pt idx="3634">
                  <c:v>8926.5287649999991</c:v>
                </c:pt>
                <c:pt idx="3635">
                  <c:v>8928.9783079999997</c:v>
                </c:pt>
                <c:pt idx="3636">
                  <c:v>8931.4343819999995</c:v>
                </c:pt>
                <c:pt idx="3637">
                  <c:v>8933.8898079999999</c:v>
                </c:pt>
                <c:pt idx="3638">
                  <c:v>8936.3528879999994</c:v>
                </c:pt>
                <c:pt idx="3639">
                  <c:v>8938.8028560000002</c:v>
                </c:pt>
                <c:pt idx="3640">
                  <c:v>8941.2656470000002</c:v>
                </c:pt>
                <c:pt idx="3641">
                  <c:v>8943.7239169999993</c:v>
                </c:pt>
                <c:pt idx="3642">
                  <c:v>8946.1721699999998</c:v>
                </c:pt>
                <c:pt idx="3643">
                  <c:v>8948.6295910000008</c:v>
                </c:pt>
                <c:pt idx="3644">
                  <c:v>8951.0940609999998</c:v>
                </c:pt>
                <c:pt idx="3645">
                  <c:v>8953.5399600000001</c:v>
                </c:pt>
                <c:pt idx="3646">
                  <c:v>8956.0001530000009</c:v>
                </c:pt>
                <c:pt idx="3647">
                  <c:v>8958.4538580000008</c:v>
                </c:pt>
                <c:pt idx="3648">
                  <c:v>8960.9147780000003</c:v>
                </c:pt>
                <c:pt idx="3649">
                  <c:v>8963.3683930000007</c:v>
                </c:pt>
                <c:pt idx="3650">
                  <c:v>8965.8243110000003</c:v>
                </c:pt>
                <c:pt idx="3651">
                  <c:v>8968.2751200000002</c:v>
                </c:pt>
                <c:pt idx="3652">
                  <c:v>8970.7355349999998</c:v>
                </c:pt>
                <c:pt idx="3653">
                  <c:v>8973.1957480000001</c:v>
                </c:pt>
                <c:pt idx="3654">
                  <c:v>8975.6444260000007</c:v>
                </c:pt>
                <c:pt idx="3655">
                  <c:v>8978.1008889999994</c:v>
                </c:pt>
                <c:pt idx="3656">
                  <c:v>8980.5626310000007</c:v>
                </c:pt>
                <c:pt idx="3657">
                  <c:v>8983.0252760000003</c:v>
                </c:pt>
                <c:pt idx="3658">
                  <c:v>8985.4763870000006</c:v>
                </c:pt>
                <c:pt idx="3659">
                  <c:v>8987.9363859999994</c:v>
                </c:pt>
                <c:pt idx="3660">
                  <c:v>8990.3910589999996</c:v>
                </c:pt>
                <c:pt idx="3661">
                  <c:v>8992.8423700000003</c:v>
                </c:pt>
                <c:pt idx="3662">
                  <c:v>8995.3042270000005</c:v>
                </c:pt>
                <c:pt idx="3663">
                  <c:v>8997.7578379999995</c:v>
                </c:pt>
                <c:pt idx="3664">
                  <c:v>9000.2110090000006</c:v>
                </c:pt>
                <c:pt idx="3665">
                  <c:v>9002.6748520000001</c:v>
                </c:pt>
                <c:pt idx="3666">
                  <c:v>9005.1283440000007</c:v>
                </c:pt>
                <c:pt idx="3667">
                  <c:v>9007.5818629999994</c:v>
                </c:pt>
                <c:pt idx="3668">
                  <c:v>9010.042066</c:v>
                </c:pt>
                <c:pt idx="3669">
                  <c:v>9012.5030879999995</c:v>
                </c:pt>
                <c:pt idx="3670">
                  <c:v>9014.9507099999992</c:v>
                </c:pt>
                <c:pt idx="3671">
                  <c:v>9017.4124169999996</c:v>
                </c:pt>
                <c:pt idx="3672">
                  <c:v>9019.8663140000008</c:v>
                </c:pt>
                <c:pt idx="3673">
                  <c:v>9022.3168270000006</c:v>
                </c:pt>
                <c:pt idx="3674">
                  <c:v>9024.7767609999992</c:v>
                </c:pt>
                <c:pt idx="3675">
                  <c:v>9027.2271400000009</c:v>
                </c:pt>
                <c:pt idx="3676">
                  <c:v>9029.6916550000005</c:v>
                </c:pt>
                <c:pt idx="3677">
                  <c:v>9032.1497189999991</c:v>
                </c:pt>
                <c:pt idx="3678">
                  <c:v>9034.6048179999998</c:v>
                </c:pt>
                <c:pt idx="3679">
                  <c:v>9037.0599110000003</c:v>
                </c:pt>
                <c:pt idx="3680">
                  <c:v>9039.5175999999992</c:v>
                </c:pt>
                <c:pt idx="3681">
                  <c:v>9041.9680810000009</c:v>
                </c:pt>
                <c:pt idx="3682">
                  <c:v>9044.4286900000006</c:v>
                </c:pt>
                <c:pt idx="3683">
                  <c:v>9046.8783839999996</c:v>
                </c:pt>
                <c:pt idx="3684">
                  <c:v>9049.3331080000007</c:v>
                </c:pt>
                <c:pt idx="3685">
                  <c:v>9051.7950770000007</c:v>
                </c:pt>
                <c:pt idx="3686">
                  <c:v>9054.2395890000007</c:v>
                </c:pt>
                <c:pt idx="3687">
                  <c:v>9056.7036079999998</c:v>
                </c:pt>
                <c:pt idx="3688">
                  <c:v>9059.1598809999996</c:v>
                </c:pt>
                <c:pt idx="3689">
                  <c:v>9061.6111400000009</c:v>
                </c:pt>
                <c:pt idx="3690">
                  <c:v>9064.0749360000009</c:v>
                </c:pt>
                <c:pt idx="3691">
                  <c:v>9066.531062</c:v>
                </c:pt>
                <c:pt idx="3692">
                  <c:v>9068.9773509999995</c:v>
                </c:pt>
                <c:pt idx="3693">
                  <c:v>9071.4343009999993</c:v>
                </c:pt>
                <c:pt idx="3694">
                  <c:v>9073.8908840000004</c:v>
                </c:pt>
                <c:pt idx="3695">
                  <c:v>9076.3525640000007</c:v>
                </c:pt>
                <c:pt idx="3696">
                  <c:v>9078.8112930000007</c:v>
                </c:pt>
                <c:pt idx="3697">
                  <c:v>9081.2594370000006</c:v>
                </c:pt>
                <c:pt idx="3698">
                  <c:v>9083.7229480000005</c:v>
                </c:pt>
                <c:pt idx="3699">
                  <c:v>9086.1734290000004</c:v>
                </c:pt>
                <c:pt idx="3700">
                  <c:v>9088.6338969999997</c:v>
                </c:pt>
                <c:pt idx="3701">
                  <c:v>9091.0869719999992</c:v>
                </c:pt>
                <c:pt idx="3702">
                  <c:v>9093.5545660000007</c:v>
                </c:pt>
                <c:pt idx="3703">
                  <c:v>9096.002821</c:v>
                </c:pt>
                <c:pt idx="3704">
                  <c:v>9098.4681380000002</c:v>
                </c:pt>
                <c:pt idx="3705">
                  <c:v>9100.9241050000001</c:v>
                </c:pt>
                <c:pt idx="3706">
                  <c:v>9103.3727479999998</c:v>
                </c:pt>
                <c:pt idx="3707">
                  <c:v>9105.8279689999999</c:v>
                </c:pt>
                <c:pt idx="3708">
                  <c:v>9108.2856709999996</c:v>
                </c:pt>
                <c:pt idx="3709">
                  <c:v>9110.7460620000002</c:v>
                </c:pt>
                <c:pt idx="3710">
                  <c:v>9113.1973679999992</c:v>
                </c:pt>
                <c:pt idx="3711">
                  <c:v>9115.6566050000001</c:v>
                </c:pt>
                <c:pt idx="3712">
                  <c:v>9118.1150290000005</c:v>
                </c:pt>
                <c:pt idx="3713">
                  <c:v>9120.5623059999998</c:v>
                </c:pt>
                <c:pt idx="3714">
                  <c:v>9123.0235630000006</c:v>
                </c:pt>
                <c:pt idx="3715">
                  <c:v>9125.486046</c:v>
                </c:pt>
                <c:pt idx="3716">
                  <c:v>9127.944571</c:v>
                </c:pt>
                <c:pt idx="3717">
                  <c:v>9130.4096109999991</c:v>
                </c:pt>
                <c:pt idx="3718">
                  <c:v>9132.8580920000004</c:v>
                </c:pt>
                <c:pt idx="3719">
                  <c:v>9135.3102319999998</c:v>
                </c:pt>
                <c:pt idx="3720">
                  <c:v>9137.7752639999999</c:v>
                </c:pt>
                <c:pt idx="3721">
                  <c:v>9140.2275979999995</c:v>
                </c:pt>
                <c:pt idx="3722">
                  <c:v>9142.6859499999991</c:v>
                </c:pt>
                <c:pt idx="3723">
                  <c:v>9145.1391710000007</c:v>
                </c:pt>
                <c:pt idx="3724">
                  <c:v>9147.5931660000006</c:v>
                </c:pt>
                <c:pt idx="3725">
                  <c:v>9150.0500169999996</c:v>
                </c:pt>
                <c:pt idx="3726">
                  <c:v>9152.5022339999996</c:v>
                </c:pt>
                <c:pt idx="3727">
                  <c:v>9154.9591700000001</c:v>
                </c:pt>
                <c:pt idx="3728">
                  <c:v>9157.4170379999996</c:v>
                </c:pt>
                <c:pt idx="3729">
                  <c:v>9159.8660670000008</c:v>
                </c:pt>
                <c:pt idx="3730">
                  <c:v>9162.3298959999993</c:v>
                </c:pt>
                <c:pt idx="3731">
                  <c:v>9164.7893339999991</c:v>
                </c:pt>
                <c:pt idx="3732">
                  <c:v>9167.2436849999995</c:v>
                </c:pt>
                <c:pt idx="3733">
                  <c:v>9169.7013270000007</c:v>
                </c:pt>
                <c:pt idx="3734">
                  <c:v>9172.1548330000005</c:v>
                </c:pt>
                <c:pt idx="3735">
                  <c:v>9174.6109099999994</c:v>
                </c:pt>
                <c:pt idx="3736">
                  <c:v>9177.0593499999995</c:v>
                </c:pt>
                <c:pt idx="3737">
                  <c:v>9179.5220809999992</c:v>
                </c:pt>
                <c:pt idx="3738">
                  <c:v>9181.9760999999999</c:v>
                </c:pt>
                <c:pt idx="3739">
                  <c:v>9184.42382</c:v>
                </c:pt>
                <c:pt idx="3740">
                  <c:v>9186.8977689999992</c:v>
                </c:pt>
                <c:pt idx="3741">
                  <c:v>9189.3555539999998</c:v>
                </c:pt>
                <c:pt idx="3742">
                  <c:v>9191.8072599999996</c:v>
                </c:pt>
                <c:pt idx="3743">
                  <c:v>9194.2554510000009</c:v>
                </c:pt>
                <c:pt idx="3744">
                  <c:v>9196.7163519999995</c:v>
                </c:pt>
                <c:pt idx="3745">
                  <c:v>9199.1744120000003</c:v>
                </c:pt>
                <c:pt idx="3746">
                  <c:v>9201.6279259999992</c:v>
                </c:pt>
                <c:pt idx="3747">
                  <c:v>9204.0798180000002</c:v>
                </c:pt>
                <c:pt idx="3748">
                  <c:v>9206.5376550000001</c:v>
                </c:pt>
                <c:pt idx="3749">
                  <c:v>9208.9938760000005</c:v>
                </c:pt>
                <c:pt idx="3750">
                  <c:v>9211.4497489999994</c:v>
                </c:pt>
                <c:pt idx="3751">
                  <c:v>9213.9074120000005</c:v>
                </c:pt>
                <c:pt idx="3752">
                  <c:v>9216.3625549999997</c:v>
                </c:pt>
                <c:pt idx="3753">
                  <c:v>9218.828818</c:v>
                </c:pt>
                <c:pt idx="3754">
                  <c:v>9221.2846150000005</c:v>
                </c:pt>
                <c:pt idx="3755">
                  <c:v>9223.7346500000003</c:v>
                </c:pt>
                <c:pt idx="3756">
                  <c:v>9226.1885610000008</c:v>
                </c:pt>
                <c:pt idx="3757">
                  <c:v>9228.6422550000007</c:v>
                </c:pt>
                <c:pt idx="3758">
                  <c:v>9231.1039810000002</c:v>
                </c:pt>
                <c:pt idx="3759">
                  <c:v>9233.5547339999994</c:v>
                </c:pt>
                <c:pt idx="3760">
                  <c:v>9236.0170760000001</c:v>
                </c:pt>
                <c:pt idx="3761">
                  <c:v>9238.4714220000005</c:v>
                </c:pt>
                <c:pt idx="3762">
                  <c:v>9240.9470060000003</c:v>
                </c:pt>
                <c:pt idx="3763">
                  <c:v>9243.4005570000008</c:v>
                </c:pt>
                <c:pt idx="3764">
                  <c:v>9245.8543950000003</c:v>
                </c:pt>
                <c:pt idx="3765">
                  <c:v>9248.3133579999994</c:v>
                </c:pt>
                <c:pt idx="3766">
                  <c:v>9250.7643619999999</c:v>
                </c:pt>
                <c:pt idx="3767">
                  <c:v>9253.2173679999996</c:v>
                </c:pt>
                <c:pt idx="3768">
                  <c:v>9255.6718600000004</c:v>
                </c:pt>
                <c:pt idx="3769">
                  <c:v>9258.1380559999998</c:v>
                </c:pt>
                <c:pt idx="3770">
                  <c:v>9260.5957639999997</c:v>
                </c:pt>
                <c:pt idx="3771">
                  <c:v>9263.0462869999992</c:v>
                </c:pt>
                <c:pt idx="3772">
                  <c:v>9265.4953480000004</c:v>
                </c:pt>
                <c:pt idx="3773">
                  <c:v>9267.9792610000004</c:v>
                </c:pt>
                <c:pt idx="3774">
                  <c:v>9270.4436900000001</c:v>
                </c:pt>
                <c:pt idx="3775">
                  <c:v>9272.8909050000002</c:v>
                </c:pt>
                <c:pt idx="3776">
                  <c:v>9275.3538370000006</c:v>
                </c:pt>
                <c:pt idx="3777">
                  <c:v>9277.8112239999991</c:v>
                </c:pt>
                <c:pt idx="3778">
                  <c:v>9280.2676780000002</c:v>
                </c:pt>
                <c:pt idx="3779">
                  <c:v>9282.7141319999992</c:v>
                </c:pt>
                <c:pt idx="3780">
                  <c:v>9285.1825339999996</c:v>
                </c:pt>
                <c:pt idx="3781">
                  <c:v>9287.6322230000005</c:v>
                </c:pt>
                <c:pt idx="3782">
                  <c:v>9290.0866499999993</c:v>
                </c:pt>
                <c:pt idx="3783">
                  <c:v>9292.5467989999997</c:v>
                </c:pt>
                <c:pt idx="3784">
                  <c:v>9295.0007490000007</c:v>
                </c:pt>
                <c:pt idx="3785">
                  <c:v>9297.4508810000007</c:v>
                </c:pt>
                <c:pt idx="3786">
                  <c:v>9299.9133619999993</c:v>
                </c:pt>
                <c:pt idx="3787">
                  <c:v>9302.3746819999997</c:v>
                </c:pt>
                <c:pt idx="3788">
                  <c:v>9304.828066</c:v>
                </c:pt>
                <c:pt idx="3789">
                  <c:v>9307.2824380000002</c:v>
                </c:pt>
                <c:pt idx="3790">
                  <c:v>9309.7382770000004</c:v>
                </c:pt>
                <c:pt idx="3791">
                  <c:v>9312.1973350000007</c:v>
                </c:pt>
                <c:pt idx="3792">
                  <c:v>9314.655933</c:v>
                </c:pt>
                <c:pt idx="3793">
                  <c:v>9317.1057490000003</c:v>
                </c:pt>
                <c:pt idx="3794">
                  <c:v>9319.5632499999992</c:v>
                </c:pt>
                <c:pt idx="3795">
                  <c:v>9322.0156950000001</c:v>
                </c:pt>
                <c:pt idx="3796">
                  <c:v>9324.4732280000007</c:v>
                </c:pt>
                <c:pt idx="3797">
                  <c:v>9326.9351150000002</c:v>
                </c:pt>
                <c:pt idx="3798">
                  <c:v>9329.3865380000007</c:v>
                </c:pt>
                <c:pt idx="3799">
                  <c:v>9331.8404350000001</c:v>
                </c:pt>
                <c:pt idx="3800">
                  <c:v>9334.3027020000009</c:v>
                </c:pt>
                <c:pt idx="3801">
                  <c:v>9336.7539529999995</c:v>
                </c:pt>
                <c:pt idx="3802">
                  <c:v>9339.2136179999998</c:v>
                </c:pt>
                <c:pt idx="3803">
                  <c:v>9341.6710039999998</c:v>
                </c:pt>
                <c:pt idx="3804">
                  <c:v>9344.1238350000003</c:v>
                </c:pt>
                <c:pt idx="3805">
                  <c:v>9346.5846160000001</c:v>
                </c:pt>
                <c:pt idx="3806">
                  <c:v>9349.0397809999995</c:v>
                </c:pt>
                <c:pt idx="3807">
                  <c:v>9351.4907640000001</c:v>
                </c:pt>
                <c:pt idx="3808">
                  <c:v>9353.9457829999992</c:v>
                </c:pt>
                <c:pt idx="3809">
                  <c:v>9356.4016420000007</c:v>
                </c:pt>
                <c:pt idx="3810">
                  <c:v>9358.8545560000002</c:v>
                </c:pt>
                <c:pt idx="3811">
                  <c:v>9361.3176930000009</c:v>
                </c:pt>
                <c:pt idx="3812">
                  <c:v>9363.7707580000006</c:v>
                </c:pt>
                <c:pt idx="3813">
                  <c:v>9366.232806</c:v>
                </c:pt>
                <c:pt idx="3814">
                  <c:v>9368.6911259999997</c:v>
                </c:pt>
                <c:pt idx="3815">
                  <c:v>9371.1449360000006</c:v>
                </c:pt>
                <c:pt idx="3816">
                  <c:v>9373.5986209999992</c:v>
                </c:pt>
                <c:pt idx="3817">
                  <c:v>9376.058035</c:v>
                </c:pt>
                <c:pt idx="3818">
                  <c:v>9378.5060229999999</c:v>
                </c:pt>
                <c:pt idx="3819">
                  <c:v>9380.9671519999993</c:v>
                </c:pt>
                <c:pt idx="3820">
                  <c:v>9383.4238640000003</c:v>
                </c:pt>
                <c:pt idx="3821">
                  <c:v>9385.881077</c:v>
                </c:pt>
                <c:pt idx="3822">
                  <c:v>9388.3335860000007</c:v>
                </c:pt>
                <c:pt idx="3823">
                  <c:v>9390.7927579999996</c:v>
                </c:pt>
                <c:pt idx="3824">
                  <c:v>9393.2416819999999</c:v>
                </c:pt>
                <c:pt idx="3825">
                  <c:v>9395.6996429999999</c:v>
                </c:pt>
                <c:pt idx="3826">
                  <c:v>9398.1583680000003</c:v>
                </c:pt>
                <c:pt idx="3827">
                  <c:v>9400.6154380000007</c:v>
                </c:pt>
                <c:pt idx="3828">
                  <c:v>9403.0770799999991</c:v>
                </c:pt>
                <c:pt idx="3829">
                  <c:v>9405.5302179999999</c:v>
                </c:pt>
                <c:pt idx="3830">
                  <c:v>9407.9812590000001</c:v>
                </c:pt>
                <c:pt idx="3831">
                  <c:v>9410.4366559999999</c:v>
                </c:pt>
                <c:pt idx="3832">
                  <c:v>9412.8959140000006</c:v>
                </c:pt>
                <c:pt idx="3833">
                  <c:v>9415.3510200000001</c:v>
                </c:pt>
                <c:pt idx="3834">
                  <c:v>9417.803414</c:v>
                </c:pt>
                <c:pt idx="3835">
                  <c:v>9420.2646029999996</c:v>
                </c:pt>
                <c:pt idx="3836">
                  <c:v>9422.7277759999997</c:v>
                </c:pt>
                <c:pt idx="3837">
                  <c:v>9425.1957309999998</c:v>
                </c:pt>
                <c:pt idx="3838">
                  <c:v>9427.6587639999998</c:v>
                </c:pt>
                <c:pt idx="3839">
                  <c:v>9430.1118750000005</c:v>
                </c:pt>
                <c:pt idx="3840">
                  <c:v>9432.5646020000004</c:v>
                </c:pt>
                <c:pt idx="3841">
                  <c:v>9435.0242319999998</c:v>
                </c:pt>
                <c:pt idx="3842">
                  <c:v>9437.4776700000002</c:v>
                </c:pt>
                <c:pt idx="3843">
                  <c:v>9439.9375810000001</c:v>
                </c:pt>
                <c:pt idx="3844">
                  <c:v>9442.3882329999997</c:v>
                </c:pt>
                <c:pt idx="3845">
                  <c:v>9444.8428980000008</c:v>
                </c:pt>
                <c:pt idx="3846">
                  <c:v>9447.3075559999997</c:v>
                </c:pt>
                <c:pt idx="3847">
                  <c:v>9449.7563879999998</c:v>
                </c:pt>
                <c:pt idx="3848">
                  <c:v>9452.2083870000006</c:v>
                </c:pt>
                <c:pt idx="3849">
                  <c:v>9454.6693130000003</c:v>
                </c:pt>
                <c:pt idx="3850">
                  <c:v>9457.1331210000008</c:v>
                </c:pt>
                <c:pt idx="3851">
                  <c:v>9459.581956</c:v>
                </c:pt>
                <c:pt idx="3852">
                  <c:v>9462.0448250000009</c:v>
                </c:pt>
                <c:pt idx="3853">
                  <c:v>9464.4924050000009</c:v>
                </c:pt>
                <c:pt idx="3854">
                  <c:v>9466.9494159999995</c:v>
                </c:pt>
                <c:pt idx="3855">
                  <c:v>9469.4138490000005</c:v>
                </c:pt>
                <c:pt idx="3856">
                  <c:v>9471.8698179999992</c:v>
                </c:pt>
                <c:pt idx="3857">
                  <c:v>9474.3229219999994</c:v>
                </c:pt>
                <c:pt idx="3858">
                  <c:v>9476.7830720000002</c:v>
                </c:pt>
                <c:pt idx="3859">
                  <c:v>9479.2390300000006</c:v>
                </c:pt>
                <c:pt idx="3860">
                  <c:v>9481.7028979999995</c:v>
                </c:pt>
                <c:pt idx="3861">
                  <c:v>9484.1580740000009</c:v>
                </c:pt>
                <c:pt idx="3862">
                  <c:v>9486.6071690000008</c:v>
                </c:pt>
                <c:pt idx="3863">
                  <c:v>9489.0696609999995</c:v>
                </c:pt>
                <c:pt idx="3864">
                  <c:v>9491.5227780000005</c:v>
                </c:pt>
                <c:pt idx="3865">
                  <c:v>9493.9751199999992</c:v>
                </c:pt>
                <c:pt idx="3866">
                  <c:v>9496.4355899999991</c:v>
                </c:pt>
                <c:pt idx="3867">
                  <c:v>9498.8876130000008</c:v>
                </c:pt>
                <c:pt idx="3868">
                  <c:v>9501.3519680000009</c:v>
                </c:pt>
                <c:pt idx="3869">
                  <c:v>9503.8135700000003</c:v>
                </c:pt>
                <c:pt idx="3870">
                  <c:v>9506.2633800000003</c:v>
                </c:pt>
                <c:pt idx="3871">
                  <c:v>9508.7160970000004</c:v>
                </c:pt>
                <c:pt idx="3872">
                  <c:v>9511.1726620000009</c:v>
                </c:pt>
                <c:pt idx="3873">
                  <c:v>9513.6379550000001</c:v>
                </c:pt>
                <c:pt idx="3874">
                  <c:v>9516.1080079999992</c:v>
                </c:pt>
                <c:pt idx="3875">
                  <c:v>9518.5551680000008</c:v>
                </c:pt>
                <c:pt idx="3876">
                  <c:v>9521.0128860000004</c:v>
                </c:pt>
                <c:pt idx="3877">
                  <c:v>9523.4759219999996</c:v>
                </c:pt>
                <c:pt idx="3878">
                  <c:v>9525.9340009999996</c:v>
                </c:pt>
                <c:pt idx="3879">
                  <c:v>9528.3813740000005</c:v>
                </c:pt>
                <c:pt idx="3880">
                  <c:v>9530.8399399999998</c:v>
                </c:pt>
                <c:pt idx="3881">
                  <c:v>9533.2885970000007</c:v>
                </c:pt>
                <c:pt idx="3882">
                  <c:v>9535.7432399999998</c:v>
                </c:pt>
                <c:pt idx="3883">
                  <c:v>9538.2010530000007</c:v>
                </c:pt>
                <c:pt idx="3884">
                  <c:v>9540.6583460000002</c:v>
                </c:pt>
                <c:pt idx="3885">
                  <c:v>9543.1096519999992</c:v>
                </c:pt>
                <c:pt idx="3886">
                  <c:v>9545.5893620000006</c:v>
                </c:pt>
                <c:pt idx="3887">
                  <c:v>9548.0360149999997</c:v>
                </c:pt>
                <c:pt idx="3888">
                  <c:v>9550.4925999999996</c:v>
                </c:pt>
                <c:pt idx="3889">
                  <c:v>9552.9576820000002</c:v>
                </c:pt>
                <c:pt idx="3890">
                  <c:v>9555.4058210000003</c:v>
                </c:pt>
                <c:pt idx="3891">
                  <c:v>9557.8686629999993</c:v>
                </c:pt>
                <c:pt idx="3892">
                  <c:v>9560.3256959999999</c:v>
                </c:pt>
                <c:pt idx="3893">
                  <c:v>9562.7738730000001</c:v>
                </c:pt>
                <c:pt idx="3894">
                  <c:v>9565.2376000000004</c:v>
                </c:pt>
                <c:pt idx="3895">
                  <c:v>9567.6875700000001</c:v>
                </c:pt>
                <c:pt idx="3896">
                  <c:v>9570.1499910000002</c:v>
                </c:pt>
                <c:pt idx="3897">
                  <c:v>9572.6037940000006</c:v>
                </c:pt>
                <c:pt idx="3898">
                  <c:v>9575.0493779999997</c:v>
                </c:pt>
                <c:pt idx="3899">
                  <c:v>9577.5083849999992</c:v>
                </c:pt>
                <c:pt idx="3900">
                  <c:v>9579.9604400000007</c:v>
                </c:pt>
                <c:pt idx="3901">
                  <c:v>9582.4234290000004</c:v>
                </c:pt>
                <c:pt idx="3902">
                  <c:v>9584.8791220000003</c:v>
                </c:pt>
                <c:pt idx="3903">
                  <c:v>9587.3290039999993</c:v>
                </c:pt>
                <c:pt idx="3904">
                  <c:v>9589.7915379999995</c:v>
                </c:pt>
                <c:pt idx="3905">
                  <c:v>9592.252031</c:v>
                </c:pt>
                <c:pt idx="3906">
                  <c:v>9594.7037820000005</c:v>
                </c:pt>
                <c:pt idx="3907">
                  <c:v>9597.1568040000002</c:v>
                </c:pt>
                <c:pt idx="3908">
                  <c:v>9599.6146379999991</c:v>
                </c:pt>
                <c:pt idx="3909">
                  <c:v>9602.0797430000002</c:v>
                </c:pt>
                <c:pt idx="3910">
                  <c:v>9604.5296340000004</c:v>
                </c:pt>
                <c:pt idx="3911">
                  <c:v>9607.0097490000007</c:v>
                </c:pt>
                <c:pt idx="3912">
                  <c:v>9609.4598569999998</c:v>
                </c:pt>
                <c:pt idx="3913">
                  <c:v>9611.9189260000003</c:v>
                </c:pt>
                <c:pt idx="3914">
                  <c:v>9614.3754009999993</c:v>
                </c:pt>
                <c:pt idx="3915">
                  <c:v>9616.8321550000001</c:v>
                </c:pt>
                <c:pt idx="3916">
                  <c:v>9619.2862299999997</c:v>
                </c:pt>
                <c:pt idx="3917">
                  <c:v>9621.7412899999999</c:v>
                </c:pt>
                <c:pt idx="3918">
                  <c:v>9624.2049060000008</c:v>
                </c:pt>
                <c:pt idx="3919">
                  <c:v>9626.6543299999994</c:v>
                </c:pt>
                <c:pt idx="3920">
                  <c:v>9629.1126879999993</c:v>
                </c:pt>
                <c:pt idx="3921">
                  <c:v>9631.5742750000009</c:v>
                </c:pt>
                <c:pt idx="3922">
                  <c:v>9634.0288990000008</c:v>
                </c:pt>
                <c:pt idx="3923">
                  <c:v>9636.4892180000006</c:v>
                </c:pt>
                <c:pt idx="3924">
                  <c:v>9638.9582399999999</c:v>
                </c:pt>
                <c:pt idx="3925">
                  <c:v>9641.4138980000007</c:v>
                </c:pt>
                <c:pt idx="3926">
                  <c:v>9643.883699</c:v>
                </c:pt>
                <c:pt idx="3927">
                  <c:v>9646.3460720000003</c:v>
                </c:pt>
                <c:pt idx="3928">
                  <c:v>9648.7981259999997</c:v>
                </c:pt>
                <c:pt idx="3929">
                  <c:v>9651.2490949999992</c:v>
                </c:pt>
                <c:pt idx="3930">
                  <c:v>9653.7060160000001</c:v>
                </c:pt>
                <c:pt idx="3931">
                  <c:v>9656.1737570000005</c:v>
                </c:pt>
                <c:pt idx="3932">
                  <c:v>9658.6266539999997</c:v>
                </c:pt>
                <c:pt idx="3933">
                  <c:v>9661.0857689999993</c:v>
                </c:pt>
                <c:pt idx="3934">
                  <c:v>9663.5468020000008</c:v>
                </c:pt>
                <c:pt idx="3935">
                  <c:v>9665.9988740000008</c:v>
                </c:pt>
                <c:pt idx="3936">
                  <c:v>9668.4646479999992</c:v>
                </c:pt>
                <c:pt idx="3937">
                  <c:v>9670.9178150000007</c:v>
                </c:pt>
                <c:pt idx="3938">
                  <c:v>9673.3741279999995</c:v>
                </c:pt>
                <c:pt idx="3939">
                  <c:v>9675.8352730000006</c:v>
                </c:pt>
                <c:pt idx="3940">
                  <c:v>9678.2895370000006</c:v>
                </c:pt>
                <c:pt idx="3941">
                  <c:v>9680.7406940000001</c:v>
                </c:pt>
                <c:pt idx="3942">
                  <c:v>9683.2038460000003</c:v>
                </c:pt>
                <c:pt idx="3943">
                  <c:v>9685.6557890000004</c:v>
                </c:pt>
                <c:pt idx="3944">
                  <c:v>9688.1206650000004</c:v>
                </c:pt>
                <c:pt idx="3945">
                  <c:v>9690.5734429999993</c:v>
                </c:pt>
                <c:pt idx="3946">
                  <c:v>9693.0257959999999</c:v>
                </c:pt>
                <c:pt idx="3947">
                  <c:v>9695.4861089999995</c:v>
                </c:pt>
                <c:pt idx="3948">
                  <c:v>9697.9487449999997</c:v>
                </c:pt>
                <c:pt idx="3949">
                  <c:v>9700.3970100000006</c:v>
                </c:pt>
                <c:pt idx="3950">
                  <c:v>9702.8608519999998</c:v>
                </c:pt>
                <c:pt idx="3951">
                  <c:v>9705.3199669999995</c:v>
                </c:pt>
                <c:pt idx="3952">
                  <c:v>9707.7747930000005</c:v>
                </c:pt>
                <c:pt idx="3953">
                  <c:v>9710.2277749999994</c:v>
                </c:pt>
                <c:pt idx="3954">
                  <c:v>9712.679639</c:v>
                </c:pt>
                <c:pt idx="3955">
                  <c:v>9715.1385489999993</c:v>
                </c:pt>
                <c:pt idx="3956">
                  <c:v>9717.6037039999992</c:v>
                </c:pt>
                <c:pt idx="3957">
                  <c:v>9720.0569790000009</c:v>
                </c:pt>
                <c:pt idx="3958">
                  <c:v>9722.5108909999999</c:v>
                </c:pt>
                <c:pt idx="3959">
                  <c:v>9724.9620790000008</c:v>
                </c:pt>
                <c:pt idx="3960">
                  <c:v>9727.4373350000005</c:v>
                </c:pt>
                <c:pt idx="3961">
                  <c:v>9729.9008460000005</c:v>
                </c:pt>
                <c:pt idx="3962">
                  <c:v>9732.3589410000004</c:v>
                </c:pt>
                <c:pt idx="3963">
                  <c:v>9734.8028649999997</c:v>
                </c:pt>
                <c:pt idx="3964">
                  <c:v>9737.2600020000009</c:v>
                </c:pt>
                <c:pt idx="3965">
                  <c:v>9739.7158120000004</c:v>
                </c:pt>
                <c:pt idx="3966">
                  <c:v>9742.1750680000005</c:v>
                </c:pt>
                <c:pt idx="3967">
                  <c:v>9744.6262119999992</c:v>
                </c:pt>
                <c:pt idx="3968">
                  <c:v>9747.0928609999992</c:v>
                </c:pt>
                <c:pt idx="3969">
                  <c:v>9749.5437750000001</c:v>
                </c:pt>
                <c:pt idx="3970">
                  <c:v>9751.9976979999992</c:v>
                </c:pt>
                <c:pt idx="3971">
                  <c:v>9754.4563440000002</c:v>
                </c:pt>
                <c:pt idx="3972">
                  <c:v>9756.9150040000004</c:v>
                </c:pt>
                <c:pt idx="3973">
                  <c:v>9759.3678619999991</c:v>
                </c:pt>
                <c:pt idx="3974">
                  <c:v>9761.8249039999992</c:v>
                </c:pt>
                <c:pt idx="3975">
                  <c:v>9764.2754299999997</c:v>
                </c:pt>
                <c:pt idx="3976">
                  <c:v>9766.7371550000007</c:v>
                </c:pt>
                <c:pt idx="3977">
                  <c:v>9769.1919350000007</c:v>
                </c:pt>
                <c:pt idx="3978">
                  <c:v>9771.6585470000009</c:v>
                </c:pt>
                <c:pt idx="3979">
                  <c:v>9774.114587</c:v>
                </c:pt>
                <c:pt idx="3980">
                  <c:v>9776.563564</c:v>
                </c:pt>
                <c:pt idx="3981">
                  <c:v>9779.0247319999999</c:v>
                </c:pt>
                <c:pt idx="3982">
                  <c:v>9781.483236</c:v>
                </c:pt>
                <c:pt idx="3983">
                  <c:v>9783.9403889999994</c:v>
                </c:pt>
                <c:pt idx="3984">
                  <c:v>9786.3965960000005</c:v>
                </c:pt>
                <c:pt idx="3985">
                  <c:v>9788.8599940000004</c:v>
                </c:pt>
                <c:pt idx="3986">
                  <c:v>9791.3121410000003</c:v>
                </c:pt>
                <c:pt idx="3987">
                  <c:v>9793.7615920000007</c:v>
                </c:pt>
                <c:pt idx="3988">
                  <c:v>9796.2266290000007</c:v>
                </c:pt>
                <c:pt idx="3989">
                  <c:v>9798.6801880000003</c:v>
                </c:pt>
                <c:pt idx="3990">
                  <c:v>9801.1355669999994</c:v>
                </c:pt>
                <c:pt idx="3991">
                  <c:v>9803.5972579999998</c:v>
                </c:pt>
                <c:pt idx="3992">
                  <c:v>9806.0648029999993</c:v>
                </c:pt>
                <c:pt idx="3993">
                  <c:v>9808.5242699999999</c:v>
                </c:pt>
                <c:pt idx="3994">
                  <c:v>9810.9804409999997</c:v>
                </c:pt>
                <c:pt idx="3995">
                  <c:v>9813.433841</c:v>
                </c:pt>
                <c:pt idx="3996">
                  <c:v>9815.886708</c:v>
                </c:pt>
                <c:pt idx="3997">
                  <c:v>9818.3489430000009</c:v>
                </c:pt>
                <c:pt idx="3998">
                  <c:v>9820.7926349999998</c:v>
                </c:pt>
                <c:pt idx="3999">
                  <c:v>9823.247582</c:v>
                </c:pt>
                <c:pt idx="4000">
                  <c:v>9825.7026170000008</c:v>
                </c:pt>
                <c:pt idx="4001">
                  <c:v>9828.1589000000004</c:v>
                </c:pt>
                <c:pt idx="4002">
                  <c:v>9830.6189709999999</c:v>
                </c:pt>
                <c:pt idx="4003">
                  <c:v>9833.0778740000005</c:v>
                </c:pt>
                <c:pt idx="4004">
                  <c:v>9835.5263890000006</c:v>
                </c:pt>
                <c:pt idx="4005">
                  <c:v>9837.9920999999995</c:v>
                </c:pt>
                <c:pt idx="4006">
                  <c:v>9840.4487100000006</c:v>
                </c:pt>
                <c:pt idx="4007">
                  <c:v>9842.9038089999995</c:v>
                </c:pt>
                <c:pt idx="4008">
                  <c:v>9845.3570529999997</c:v>
                </c:pt>
                <c:pt idx="4009">
                  <c:v>9847.8113319999993</c:v>
                </c:pt>
                <c:pt idx="4010">
                  <c:v>9850.2693199999994</c:v>
                </c:pt>
                <c:pt idx="4011">
                  <c:v>9852.7302120000004</c:v>
                </c:pt>
                <c:pt idx="4012">
                  <c:v>9855.1802640000005</c:v>
                </c:pt>
                <c:pt idx="4013">
                  <c:v>9857.6421389999996</c:v>
                </c:pt>
                <c:pt idx="4014">
                  <c:v>9860.0913700000001</c:v>
                </c:pt>
                <c:pt idx="4015">
                  <c:v>9862.5503420000005</c:v>
                </c:pt>
                <c:pt idx="4016">
                  <c:v>9865.0053129999997</c:v>
                </c:pt>
                <c:pt idx="4017">
                  <c:v>9867.4616110000006</c:v>
                </c:pt>
                <c:pt idx="4018">
                  <c:v>9869.9307480000007</c:v>
                </c:pt>
                <c:pt idx="4019">
                  <c:v>9872.3906169999991</c:v>
                </c:pt>
                <c:pt idx="4020">
                  <c:v>9874.8437190000004</c:v>
                </c:pt>
                <c:pt idx="4021">
                  <c:v>9877.2962590000006</c:v>
                </c:pt>
                <c:pt idx="4022">
                  <c:v>9879.7594399999998</c:v>
                </c:pt>
                <c:pt idx="4023">
                  <c:v>9882.220104</c:v>
                </c:pt>
                <c:pt idx="4024">
                  <c:v>9884.6668329999993</c:v>
                </c:pt>
                <c:pt idx="4025">
                  <c:v>9887.1319960000001</c:v>
                </c:pt>
                <c:pt idx="4026">
                  <c:v>9889.581655</c:v>
                </c:pt>
                <c:pt idx="4027">
                  <c:v>9892.0440190000008</c:v>
                </c:pt>
                <c:pt idx="4028">
                  <c:v>9894.4926400000004</c:v>
                </c:pt>
                <c:pt idx="4029">
                  <c:v>9896.9573149999997</c:v>
                </c:pt>
                <c:pt idx="4030">
                  <c:v>9899.4157489999998</c:v>
                </c:pt>
                <c:pt idx="4031">
                  <c:v>9901.8664079999999</c:v>
                </c:pt>
                <c:pt idx="4032">
                  <c:v>9904.3267390000001</c:v>
                </c:pt>
                <c:pt idx="4033">
                  <c:v>9906.7841229999995</c:v>
                </c:pt>
                <c:pt idx="4034">
                  <c:v>9909.2391009999992</c:v>
                </c:pt>
                <c:pt idx="4035">
                  <c:v>9911.6984240000002</c:v>
                </c:pt>
                <c:pt idx="4036">
                  <c:v>9914.1427609999992</c:v>
                </c:pt>
                <c:pt idx="4037">
                  <c:v>9916.6045329999997</c:v>
                </c:pt>
                <c:pt idx="4038">
                  <c:v>9919.06603</c:v>
                </c:pt>
                <c:pt idx="4039">
                  <c:v>9921.5260460000009</c:v>
                </c:pt>
                <c:pt idx="4040">
                  <c:v>9923.9747879999995</c:v>
                </c:pt>
                <c:pt idx="4041">
                  <c:v>9926.4388039999994</c:v>
                </c:pt>
                <c:pt idx="4042">
                  <c:v>9928.8960480000005</c:v>
                </c:pt>
                <c:pt idx="4043">
                  <c:v>9931.3480990000007</c:v>
                </c:pt>
                <c:pt idx="4044">
                  <c:v>9933.7983060000006</c:v>
                </c:pt>
                <c:pt idx="4045">
                  <c:v>9936.2615989999995</c:v>
                </c:pt>
                <c:pt idx="4046">
                  <c:v>9938.7139029999998</c:v>
                </c:pt>
                <c:pt idx="4047">
                  <c:v>9941.1639919999998</c:v>
                </c:pt>
                <c:pt idx="4048">
                  <c:v>9943.6238240000002</c:v>
                </c:pt>
                <c:pt idx="4049">
                  <c:v>9946.0817399999996</c:v>
                </c:pt>
                <c:pt idx="4050">
                  <c:v>9948.536951</c:v>
                </c:pt>
                <c:pt idx="4051">
                  <c:v>9950.9859809999998</c:v>
                </c:pt>
                <c:pt idx="4052">
                  <c:v>9953.4487690000005</c:v>
                </c:pt>
                <c:pt idx="4053">
                  <c:v>9955.9077909999996</c:v>
                </c:pt>
                <c:pt idx="4054">
                  <c:v>9958.3571730000003</c:v>
                </c:pt>
                <c:pt idx="4055">
                  <c:v>9960.8102789999994</c:v>
                </c:pt>
                <c:pt idx="4056">
                  <c:v>9963.2673030000005</c:v>
                </c:pt>
                <c:pt idx="4057">
                  <c:v>9965.7371650000005</c:v>
                </c:pt>
                <c:pt idx="4058">
                  <c:v>9968.1932980000001</c:v>
                </c:pt>
                <c:pt idx="4059">
                  <c:v>9970.6531660000001</c:v>
                </c:pt>
                <c:pt idx="4060">
                  <c:v>9973.1100009999991</c:v>
                </c:pt>
                <c:pt idx="4061">
                  <c:v>9975.5632420000002</c:v>
                </c:pt>
                <c:pt idx="4062">
                  <c:v>9978.0100440000006</c:v>
                </c:pt>
                <c:pt idx="4063">
                  <c:v>9980.4648030000008</c:v>
                </c:pt>
                <c:pt idx="4064">
                  <c:v>9982.9280899999994</c:v>
                </c:pt>
                <c:pt idx="4065">
                  <c:v>9985.3811019999994</c:v>
                </c:pt>
                <c:pt idx="4066">
                  <c:v>9987.8466339999995</c:v>
                </c:pt>
                <c:pt idx="4067">
                  <c:v>9990.3016769999995</c:v>
                </c:pt>
                <c:pt idx="4068">
                  <c:v>9992.7503219999999</c:v>
                </c:pt>
                <c:pt idx="4069">
                  <c:v>9995.2086419999996</c:v>
                </c:pt>
                <c:pt idx="4070">
                  <c:v>9997.6653279999991</c:v>
                </c:pt>
                <c:pt idx="4071">
                  <c:v>10000.119049000001</c:v>
                </c:pt>
                <c:pt idx="4072">
                  <c:v>10002.580822</c:v>
                </c:pt>
                <c:pt idx="4073">
                  <c:v>10005.027661</c:v>
                </c:pt>
                <c:pt idx="4074">
                  <c:v>10007.489090999999</c:v>
                </c:pt>
                <c:pt idx="4075">
                  <c:v>10009.934826999999</c:v>
                </c:pt>
                <c:pt idx="4076">
                  <c:v>10012.400111999999</c:v>
                </c:pt>
                <c:pt idx="4077">
                  <c:v>10014.851677000001</c:v>
                </c:pt>
                <c:pt idx="4078">
                  <c:v>10017.299168</c:v>
                </c:pt>
                <c:pt idx="4079">
                  <c:v>10019.75567</c:v>
                </c:pt>
                <c:pt idx="4080">
                  <c:v>10022.217946999999</c:v>
                </c:pt>
                <c:pt idx="4081">
                  <c:v>10024.665708</c:v>
                </c:pt>
                <c:pt idx="4082">
                  <c:v>10027.124830999999</c:v>
                </c:pt>
                <c:pt idx="4083">
                  <c:v>10029.579137000001</c:v>
                </c:pt>
                <c:pt idx="4084">
                  <c:v>10032.036107</c:v>
                </c:pt>
                <c:pt idx="4085">
                  <c:v>10034.494624999999</c:v>
                </c:pt>
                <c:pt idx="4086">
                  <c:v>10036.941126</c:v>
                </c:pt>
                <c:pt idx="4087">
                  <c:v>10039.398041</c:v>
                </c:pt>
                <c:pt idx="4088">
                  <c:v>10041.850383000001</c:v>
                </c:pt>
                <c:pt idx="4089">
                  <c:v>10044.317096999999</c:v>
                </c:pt>
                <c:pt idx="4090">
                  <c:v>10046.762977</c:v>
                </c:pt>
                <c:pt idx="4091">
                  <c:v>10049.223856000001</c:v>
                </c:pt>
                <c:pt idx="4092">
                  <c:v>10051.679279</c:v>
                </c:pt>
                <c:pt idx="4093">
                  <c:v>10054.139332999999</c:v>
                </c:pt>
                <c:pt idx="4094">
                  <c:v>10056.599241</c:v>
                </c:pt>
                <c:pt idx="4095">
                  <c:v>10059.049702</c:v>
                </c:pt>
                <c:pt idx="4096">
                  <c:v>10061.512895</c:v>
                </c:pt>
                <c:pt idx="4097">
                  <c:v>10063.969787</c:v>
                </c:pt>
                <c:pt idx="4098">
                  <c:v>10066.415136</c:v>
                </c:pt>
                <c:pt idx="4099">
                  <c:v>10068.872152</c:v>
                </c:pt>
                <c:pt idx="4100">
                  <c:v>10071.333789</c:v>
                </c:pt>
                <c:pt idx="4101">
                  <c:v>10073.783847000001</c:v>
                </c:pt>
                <c:pt idx="4102">
                  <c:v>10076.238928999999</c:v>
                </c:pt>
                <c:pt idx="4103">
                  <c:v>10078.695274</c:v>
                </c:pt>
                <c:pt idx="4104">
                  <c:v>10081.154167999999</c:v>
                </c:pt>
                <c:pt idx="4105">
                  <c:v>10083.618221999999</c:v>
                </c:pt>
                <c:pt idx="4106">
                  <c:v>10086.071802</c:v>
                </c:pt>
                <c:pt idx="4107">
                  <c:v>10088.529949</c:v>
                </c:pt>
                <c:pt idx="4108">
                  <c:v>10090.982715</c:v>
                </c:pt>
                <c:pt idx="4109">
                  <c:v>10093.455782999999</c:v>
                </c:pt>
                <c:pt idx="4110">
                  <c:v>10095.912359</c:v>
                </c:pt>
                <c:pt idx="4111">
                  <c:v>10098.366715</c:v>
                </c:pt>
                <c:pt idx="4112">
                  <c:v>10100.821271999999</c:v>
                </c:pt>
                <c:pt idx="4113">
                  <c:v>10103.277221</c:v>
                </c:pt>
                <c:pt idx="4114">
                  <c:v>10105.726977</c:v>
                </c:pt>
                <c:pt idx="4115">
                  <c:v>10108.179155</c:v>
                </c:pt>
                <c:pt idx="4116">
                  <c:v>10110.634899000001</c:v>
                </c:pt>
                <c:pt idx="4117">
                  <c:v>10113.087141</c:v>
                </c:pt>
                <c:pt idx="4118">
                  <c:v>10115.553893</c:v>
                </c:pt>
                <c:pt idx="4119">
                  <c:v>10118.008857000001</c:v>
                </c:pt>
                <c:pt idx="4120">
                  <c:v>10120.477306999999</c:v>
                </c:pt>
                <c:pt idx="4121">
                  <c:v>10122.933335</c:v>
                </c:pt>
                <c:pt idx="4122">
                  <c:v>10125.388838000001</c:v>
                </c:pt>
                <c:pt idx="4123">
                  <c:v>10127.845074999999</c:v>
                </c:pt>
                <c:pt idx="4124">
                  <c:v>10130.300319</c:v>
                </c:pt>
                <c:pt idx="4125">
                  <c:v>10132.749669999999</c:v>
                </c:pt>
                <c:pt idx="4126">
                  <c:v>10135.21056</c:v>
                </c:pt>
                <c:pt idx="4127">
                  <c:v>10137.659218999999</c:v>
                </c:pt>
                <c:pt idx="4128">
                  <c:v>10140.123802</c:v>
                </c:pt>
                <c:pt idx="4129">
                  <c:v>10142.574025</c:v>
                </c:pt>
                <c:pt idx="4130">
                  <c:v>10145.048126</c:v>
                </c:pt>
                <c:pt idx="4131">
                  <c:v>10147.497139999999</c:v>
                </c:pt>
                <c:pt idx="4132">
                  <c:v>10149.953997000001</c:v>
                </c:pt>
                <c:pt idx="4133">
                  <c:v>10152.410633</c:v>
                </c:pt>
                <c:pt idx="4134">
                  <c:v>10154.864409</c:v>
                </c:pt>
                <c:pt idx="4135">
                  <c:v>10157.313233000001</c:v>
                </c:pt>
                <c:pt idx="4136">
                  <c:v>10159.773447</c:v>
                </c:pt>
                <c:pt idx="4137">
                  <c:v>10162.230049</c:v>
                </c:pt>
                <c:pt idx="4138">
                  <c:v>10164.675308</c:v>
                </c:pt>
                <c:pt idx="4139">
                  <c:v>10167.149778999999</c:v>
                </c:pt>
                <c:pt idx="4140">
                  <c:v>10169.604697000001</c:v>
                </c:pt>
                <c:pt idx="4141">
                  <c:v>10172.061721</c:v>
                </c:pt>
                <c:pt idx="4142">
                  <c:v>10174.512779999999</c:v>
                </c:pt>
                <c:pt idx="4143">
                  <c:v>10176.969544</c:v>
                </c:pt>
                <c:pt idx="4144">
                  <c:v>10179.432919000001</c:v>
                </c:pt>
                <c:pt idx="4145">
                  <c:v>10181.884115999999</c:v>
                </c:pt>
                <c:pt idx="4146">
                  <c:v>10184.341924</c:v>
                </c:pt>
                <c:pt idx="4147">
                  <c:v>10186.810326000001</c:v>
                </c:pt>
                <c:pt idx="4148">
                  <c:v>10189.272864</c:v>
                </c:pt>
                <c:pt idx="4149">
                  <c:v>10191.729237</c:v>
                </c:pt>
                <c:pt idx="4150">
                  <c:v>10194.177927000001</c:v>
                </c:pt>
                <c:pt idx="4151">
                  <c:v>10196.636108999999</c:v>
                </c:pt>
                <c:pt idx="4152">
                  <c:v>10199.093539</c:v>
                </c:pt>
                <c:pt idx="4153">
                  <c:v>10201.551555</c:v>
                </c:pt>
                <c:pt idx="4154">
                  <c:v>10203.998157</c:v>
                </c:pt>
                <c:pt idx="4155">
                  <c:v>10206.462259</c:v>
                </c:pt>
                <c:pt idx="4156">
                  <c:v>10208.909739999999</c:v>
                </c:pt>
                <c:pt idx="4157">
                  <c:v>10211.363697000001</c:v>
                </c:pt>
                <c:pt idx="4158">
                  <c:v>10213.829170000001</c:v>
                </c:pt>
                <c:pt idx="4159">
                  <c:v>10216.285674000001</c:v>
                </c:pt>
                <c:pt idx="4160">
                  <c:v>10218.748938999999</c:v>
                </c:pt>
                <c:pt idx="4161">
                  <c:v>10221.198415999999</c:v>
                </c:pt>
                <c:pt idx="4162">
                  <c:v>10223.656967000001</c:v>
                </c:pt>
                <c:pt idx="4163">
                  <c:v>10226.103062</c:v>
                </c:pt>
                <c:pt idx="4164">
                  <c:v>10228.573920999999</c:v>
                </c:pt>
                <c:pt idx="4165">
                  <c:v>10231.03479</c:v>
                </c:pt>
                <c:pt idx="4166">
                  <c:v>10233.497963</c:v>
                </c:pt>
                <c:pt idx="4167">
                  <c:v>10235.943006</c:v>
                </c:pt>
                <c:pt idx="4168">
                  <c:v>10238.40058</c:v>
                </c:pt>
                <c:pt idx="4169">
                  <c:v>10240.858188</c:v>
                </c:pt>
                <c:pt idx="4170">
                  <c:v>10243.322919</c:v>
                </c:pt>
                <c:pt idx="4171">
                  <c:v>10245.77491</c:v>
                </c:pt>
                <c:pt idx="4172">
                  <c:v>10248.240073000001</c:v>
                </c:pt>
                <c:pt idx="4173">
                  <c:v>10250.694283999999</c:v>
                </c:pt>
                <c:pt idx="4174">
                  <c:v>10253.148273000001</c:v>
                </c:pt>
                <c:pt idx="4175">
                  <c:v>10255.600058</c:v>
                </c:pt>
                <c:pt idx="4176">
                  <c:v>10258.052121000001</c:v>
                </c:pt>
                <c:pt idx="4177">
                  <c:v>10260.514378</c:v>
                </c:pt>
                <c:pt idx="4178">
                  <c:v>10262.965050000001</c:v>
                </c:pt>
                <c:pt idx="4179">
                  <c:v>10265.45082</c:v>
                </c:pt>
                <c:pt idx="4180">
                  <c:v>10267.908068999999</c:v>
                </c:pt>
                <c:pt idx="4181">
                  <c:v>10270.365261000001</c:v>
                </c:pt>
                <c:pt idx="4182">
                  <c:v>10272.823377999999</c:v>
                </c:pt>
                <c:pt idx="4183">
                  <c:v>10275.272337</c:v>
                </c:pt>
                <c:pt idx="4184">
                  <c:v>10277.726903999999</c:v>
                </c:pt>
                <c:pt idx="4185">
                  <c:v>10280.180326</c:v>
                </c:pt>
                <c:pt idx="4186">
                  <c:v>10282.632022</c:v>
                </c:pt>
                <c:pt idx="4187">
                  <c:v>10285.089647999999</c:v>
                </c:pt>
                <c:pt idx="4188">
                  <c:v>10287.55845</c:v>
                </c:pt>
                <c:pt idx="4189">
                  <c:v>10290.018002000001</c:v>
                </c:pt>
                <c:pt idx="4190">
                  <c:v>10292.464910000001</c:v>
                </c:pt>
                <c:pt idx="4191">
                  <c:v>10294.931762</c:v>
                </c:pt>
                <c:pt idx="4192">
                  <c:v>10297.384081</c:v>
                </c:pt>
                <c:pt idx="4193">
                  <c:v>10299.832446</c:v>
                </c:pt>
                <c:pt idx="4194">
                  <c:v>10302.293639</c:v>
                </c:pt>
                <c:pt idx="4195">
                  <c:v>10304.748046000001</c:v>
                </c:pt>
                <c:pt idx="4196">
                  <c:v>10307.201885</c:v>
                </c:pt>
                <c:pt idx="4197">
                  <c:v>10309.664013</c:v>
                </c:pt>
                <c:pt idx="4198">
                  <c:v>10312.117386</c:v>
                </c:pt>
                <c:pt idx="4199">
                  <c:v>10314.567698999999</c:v>
                </c:pt>
                <c:pt idx="4200">
                  <c:v>10317.023232</c:v>
                </c:pt>
                <c:pt idx="4201">
                  <c:v>10319.480533</c:v>
                </c:pt>
                <c:pt idx="4202">
                  <c:v>10321.949365</c:v>
                </c:pt>
                <c:pt idx="4203">
                  <c:v>10324.401542</c:v>
                </c:pt>
                <c:pt idx="4204">
                  <c:v>10326.879790999999</c:v>
                </c:pt>
                <c:pt idx="4205">
                  <c:v>10329.323025</c:v>
                </c:pt>
                <c:pt idx="4206">
                  <c:v>10331.782171000001</c:v>
                </c:pt>
                <c:pt idx="4207">
                  <c:v>10334.24014</c:v>
                </c:pt>
                <c:pt idx="4208">
                  <c:v>10336.690306</c:v>
                </c:pt>
                <c:pt idx="4209">
                  <c:v>10339.142559</c:v>
                </c:pt>
                <c:pt idx="4210">
                  <c:v>10341.599923</c:v>
                </c:pt>
                <c:pt idx="4211">
                  <c:v>10344.056954</c:v>
                </c:pt>
                <c:pt idx="4212">
                  <c:v>10346.517787000001</c:v>
                </c:pt>
                <c:pt idx="4213">
                  <c:v>10348.974748000001</c:v>
                </c:pt>
                <c:pt idx="4214">
                  <c:v>10351.426935</c:v>
                </c:pt>
                <c:pt idx="4215">
                  <c:v>10353.877273</c:v>
                </c:pt>
                <c:pt idx="4216">
                  <c:v>10356.335365999999</c:v>
                </c:pt>
                <c:pt idx="4217">
                  <c:v>10358.786602</c:v>
                </c:pt>
                <c:pt idx="4218">
                  <c:v>10361.243379</c:v>
                </c:pt>
                <c:pt idx="4219">
                  <c:v>10363.697086</c:v>
                </c:pt>
                <c:pt idx="4220">
                  <c:v>10366.158905</c:v>
                </c:pt>
                <c:pt idx="4221">
                  <c:v>10368.606701999999</c:v>
                </c:pt>
                <c:pt idx="4222">
                  <c:v>10371.066349999999</c:v>
                </c:pt>
                <c:pt idx="4223">
                  <c:v>10373.521584</c:v>
                </c:pt>
                <c:pt idx="4224">
                  <c:v>10375.96932</c:v>
                </c:pt>
                <c:pt idx="4225">
                  <c:v>10378.425171999999</c:v>
                </c:pt>
                <c:pt idx="4226">
                  <c:v>10380.882659000001</c:v>
                </c:pt>
                <c:pt idx="4227">
                  <c:v>10383.343749</c:v>
                </c:pt>
                <c:pt idx="4228">
                  <c:v>10385.812743</c:v>
                </c:pt>
                <c:pt idx="4229">
                  <c:v>10388.262812999999</c:v>
                </c:pt>
                <c:pt idx="4230">
                  <c:v>10390.719304</c:v>
                </c:pt>
                <c:pt idx="4231">
                  <c:v>10393.174046</c:v>
                </c:pt>
                <c:pt idx="4232">
                  <c:v>10395.632208999999</c:v>
                </c:pt>
                <c:pt idx="4233">
                  <c:v>10398.083628</c:v>
                </c:pt>
                <c:pt idx="4234">
                  <c:v>10400.540369</c:v>
                </c:pt>
                <c:pt idx="4235">
                  <c:v>10402.994004</c:v>
                </c:pt>
                <c:pt idx="4236">
                  <c:v>10405.446910000001</c:v>
                </c:pt>
                <c:pt idx="4237">
                  <c:v>10407.902319000001</c:v>
                </c:pt>
                <c:pt idx="4238">
                  <c:v>10410.364075</c:v>
                </c:pt>
                <c:pt idx="4239">
                  <c:v>10412.815968999999</c:v>
                </c:pt>
                <c:pt idx="4240">
                  <c:v>10415.274718999999</c:v>
                </c:pt>
                <c:pt idx="4241">
                  <c:v>10417.726724</c:v>
                </c:pt>
                <c:pt idx="4242">
                  <c:v>10420.175357</c:v>
                </c:pt>
                <c:pt idx="4243">
                  <c:v>10422.641387</c:v>
                </c:pt>
                <c:pt idx="4244">
                  <c:v>10425.096304999999</c:v>
                </c:pt>
                <c:pt idx="4245">
                  <c:v>10427.543197999999</c:v>
                </c:pt>
                <c:pt idx="4246">
                  <c:v>10430.005416</c:v>
                </c:pt>
                <c:pt idx="4247">
                  <c:v>10432.464049</c:v>
                </c:pt>
                <c:pt idx="4248">
                  <c:v>10434.92153</c:v>
                </c:pt>
                <c:pt idx="4249">
                  <c:v>10437.367303999999</c:v>
                </c:pt>
                <c:pt idx="4250">
                  <c:v>10439.818448</c:v>
                </c:pt>
                <c:pt idx="4251">
                  <c:v>10442.275387</c:v>
                </c:pt>
                <c:pt idx="4252">
                  <c:v>10444.743555999999</c:v>
                </c:pt>
                <c:pt idx="4253">
                  <c:v>10447.200734</c:v>
                </c:pt>
                <c:pt idx="4254">
                  <c:v>10449.652706999999</c:v>
                </c:pt>
                <c:pt idx="4255">
                  <c:v>10452.112289000001</c:v>
                </c:pt>
                <c:pt idx="4256">
                  <c:v>10454.55997</c:v>
                </c:pt>
                <c:pt idx="4257">
                  <c:v>10457.022558000001</c:v>
                </c:pt>
                <c:pt idx="4258">
                  <c:v>10459.47244</c:v>
                </c:pt>
                <c:pt idx="4259">
                  <c:v>10461.924133</c:v>
                </c:pt>
                <c:pt idx="4260">
                  <c:v>10464.378736999999</c:v>
                </c:pt>
                <c:pt idx="4261">
                  <c:v>10466.835650000001</c:v>
                </c:pt>
                <c:pt idx="4262">
                  <c:v>10469.294975000001</c:v>
                </c:pt>
                <c:pt idx="4263">
                  <c:v>10471.746073</c:v>
                </c:pt>
                <c:pt idx="4264">
                  <c:v>10474.203735999999</c:v>
                </c:pt>
                <c:pt idx="4265">
                  <c:v>10476.649802</c:v>
                </c:pt>
                <c:pt idx="4266">
                  <c:v>10479.107211</c:v>
                </c:pt>
                <c:pt idx="4267">
                  <c:v>10481.561227</c:v>
                </c:pt>
                <c:pt idx="4268">
                  <c:v>10484.020306</c:v>
                </c:pt>
                <c:pt idx="4269">
                  <c:v>10486.475114999999</c:v>
                </c:pt>
                <c:pt idx="4270">
                  <c:v>10488.931671</c:v>
                </c:pt>
                <c:pt idx="4271">
                  <c:v>10491.383945</c:v>
                </c:pt>
                <c:pt idx="4272">
                  <c:v>10493.840242</c:v>
                </c:pt>
                <c:pt idx="4273">
                  <c:v>10496.289848</c:v>
                </c:pt>
                <c:pt idx="4274">
                  <c:v>10498.749803999999</c:v>
                </c:pt>
                <c:pt idx="4275">
                  <c:v>10501.205621999999</c:v>
                </c:pt>
                <c:pt idx="4276">
                  <c:v>10503.663936000001</c:v>
                </c:pt>
                <c:pt idx="4277">
                  <c:v>10506.117258</c:v>
                </c:pt>
                <c:pt idx="4278">
                  <c:v>10508.574973999999</c:v>
                </c:pt>
                <c:pt idx="4279">
                  <c:v>10511.031424999999</c:v>
                </c:pt>
                <c:pt idx="4280">
                  <c:v>10513.479015999999</c:v>
                </c:pt>
                <c:pt idx="4281">
                  <c:v>10515.938388</c:v>
                </c:pt>
                <c:pt idx="4282">
                  <c:v>10518.390744</c:v>
                </c:pt>
                <c:pt idx="4283">
                  <c:v>10520.847320000001</c:v>
                </c:pt>
                <c:pt idx="4284">
                  <c:v>10523.293299000001</c:v>
                </c:pt>
                <c:pt idx="4285">
                  <c:v>10525.754793</c:v>
                </c:pt>
                <c:pt idx="4286">
                  <c:v>10528.211406</c:v>
                </c:pt>
                <c:pt idx="4287">
                  <c:v>10530.658019</c:v>
                </c:pt>
                <c:pt idx="4288">
                  <c:v>10533.119968000001</c:v>
                </c:pt>
                <c:pt idx="4289">
                  <c:v>10535.571970000001</c:v>
                </c:pt>
                <c:pt idx="4290">
                  <c:v>10538.024993999999</c:v>
                </c:pt>
                <c:pt idx="4291">
                  <c:v>10540.479987999999</c:v>
                </c:pt>
                <c:pt idx="4292">
                  <c:v>10542.939351999999</c:v>
                </c:pt>
                <c:pt idx="4293">
                  <c:v>10545.389402999999</c:v>
                </c:pt>
                <c:pt idx="4294">
                  <c:v>10547.848904</c:v>
                </c:pt>
                <c:pt idx="4295">
                  <c:v>10550.298013</c:v>
                </c:pt>
                <c:pt idx="4296">
                  <c:v>10552.751979999999</c:v>
                </c:pt>
                <c:pt idx="4297">
                  <c:v>10555.203301</c:v>
                </c:pt>
                <c:pt idx="4298">
                  <c:v>10557.661579</c:v>
                </c:pt>
                <c:pt idx="4299">
                  <c:v>10560.121617000001</c:v>
                </c:pt>
                <c:pt idx="4300">
                  <c:v>10562.572758</c:v>
                </c:pt>
                <c:pt idx="4301">
                  <c:v>10565.024717</c:v>
                </c:pt>
                <c:pt idx="4302">
                  <c:v>10567.486203</c:v>
                </c:pt>
                <c:pt idx="4303">
                  <c:v>10569.942585000001</c:v>
                </c:pt>
                <c:pt idx="4304">
                  <c:v>10572.399869000001</c:v>
                </c:pt>
                <c:pt idx="4305">
                  <c:v>10574.850657999999</c:v>
                </c:pt>
                <c:pt idx="4306">
                  <c:v>10577.311021</c:v>
                </c:pt>
                <c:pt idx="4307">
                  <c:v>10579.758983</c:v>
                </c:pt>
                <c:pt idx="4308">
                  <c:v>10582.217188000001</c:v>
                </c:pt>
                <c:pt idx="4309">
                  <c:v>10584.677049</c:v>
                </c:pt>
                <c:pt idx="4310">
                  <c:v>10587.146172999999</c:v>
                </c:pt>
                <c:pt idx="4311">
                  <c:v>10589.597726</c:v>
                </c:pt>
                <c:pt idx="4312">
                  <c:v>10592.054902</c:v>
                </c:pt>
                <c:pt idx="4313">
                  <c:v>10594.50135</c:v>
                </c:pt>
                <c:pt idx="4314">
                  <c:v>10596.963339</c:v>
                </c:pt>
                <c:pt idx="4315">
                  <c:v>10599.419275</c:v>
                </c:pt>
                <c:pt idx="4316">
                  <c:v>10601.868023000001</c:v>
                </c:pt>
                <c:pt idx="4317">
                  <c:v>10604.329232</c:v>
                </c:pt>
                <c:pt idx="4318">
                  <c:v>10606.778582000001</c:v>
                </c:pt>
                <c:pt idx="4319">
                  <c:v>10609.233629</c:v>
                </c:pt>
                <c:pt idx="4320">
                  <c:v>10611.689856000001</c:v>
                </c:pt>
                <c:pt idx="4321">
                  <c:v>10614.161989</c:v>
                </c:pt>
                <c:pt idx="4322">
                  <c:v>10616.613767000001</c:v>
                </c:pt>
                <c:pt idx="4323">
                  <c:v>10619.076304</c:v>
                </c:pt>
                <c:pt idx="4324">
                  <c:v>10621.529741</c:v>
                </c:pt>
                <c:pt idx="4325">
                  <c:v>10623.980291</c:v>
                </c:pt>
                <c:pt idx="4326">
                  <c:v>10626.435664000001</c:v>
                </c:pt>
                <c:pt idx="4327">
                  <c:v>10628.899065</c:v>
                </c:pt>
                <c:pt idx="4328">
                  <c:v>10631.351129000001</c:v>
                </c:pt>
                <c:pt idx="4329">
                  <c:v>10633.809587</c:v>
                </c:pt>
                <c:pt idx="4330">
                  <c:v>10636.254916</c:v>
                </c:pt>
                <c:pt idx="4331">
                  <c:v>10638.710942</c:v>
                </c:pt>
                <c:pt idx="4332">
                  <c:v>10641.163025</c:v>
                </c:pt>
                <c:pt idx="4333">
                  <c:v>10643.618246</c:v>
                </c:pt>
                <c:pt idx="4334">
                  <c:v>10646.095235999999</c:v>
                </c:pt>
                <c:pt idx="4335">
                  <c:v>10648.544882</c:v>
                </c:pt>
                <c:pt idx="4336">
                  <c:v>10651.000207999999</c:v>
                </c:pt>
                <c:pt idx="4337">
                  <c:v>10653.456260999999</c:v>
                </c:pt>
                <c:pt idx="4338">
                  <c:v>10655.905924000001</c:v>
                </c:pt>
                <c:pt idx="4339">
                  <c:v>10658.362786</c:v>
                </c:pt>
                <c:pt idx="4340">
                  <c:v>10660.818014</c:v>
                </c:pt>
                <c:pt idx="4341">
                  <c:v>10663.268259</c:v>
                </c:pt>
                <c:pt idx="4342">
                  <c:v>10665.728636</c:v>
                </c:pt>
                <c:pt idx="4343">
                  <c:v>10668.186788000001</c:v>
                </c:pt>
                <c:pt idx="4344">
                  <c:v>10670.642889000001</c:v>
                </c:pt>
                <c:pt idx="4345">
                  <c:v>10673.102767</c:v>
                </c:pt>
                <c:pt idx="4346">
                  <c:v>10675.554762</c:v>
                </c:pt>
                <c:pt idx="4347">
                  <c:v>10678.009351000001</c:v>
                </c:pt>
                <c:pt idx="4348">
                  <c:v>10680.469897999999</c:v>
                </c:pt>
                <c:pt idx="4349">
                  <c:v>10682.942247000001</c:v>
                </c:pt>
                <c:pt idx="4350">
                  <c:v>10685.386791000001</c:v>
                </c:pt>
                <c:pt idx="4351">
                  <c:v>10687.848837</c:v>
                </c:pt>
                <c:pt idx="4352">
                  <c:v>10690.305678000001</c:v>
                </c:pt>
                <c:pt idx="4353">
                  <c:v>10692.763709999999</c:v>
                </c:pt>
                <c:pt idx="4354">
                  <c:v>10695.214787999999</c:v>
                </c:pt>
                <c:pt idx="4355">
                  <c:v>10697.671</c:v>
                </c:pt>
                <c:pt idx="4356">
                  <c:v>10700.12443</c:v>
                </c:pt>
                <c:pt idx="4357">
                  <c:v>10702.580542</c:v>
                </c:pt>
                <c:pt idx="4358">
                  <c:v>10705.040140999999</c:v>
                </c:pt>
                <c:pt idx="4359">
                  <c:v>10707.498247</c:v>
                </c:pt>
                <c:pt idx="4360">
                  <c:v>10709.946400999999</c:v>
                </c:pt>
                <c:pt idx="4361">
                  <c:v>10712.401875</c:v>
                </c:pt>
                <c:pt idx="4362">
                  <c:v>10714.856384000001</c:v>
                </c:pt>
                <c:pt idx="4363">
                  <c:v>10717.312123</c:v>
                </c:pt>
                <c:pt idx="4364">
                  <c:v>10719.771871999999</c:v>
                </c:pt>
                <c:pt idx="4365">
                  <c:v>10722.260655</c:v>
                </c:pt>
                <c:pt idx="4366">
                  <c:v>10724.713997000001</c:v>
                </c:pt>
                <c:pt idx="4367">
                  <c:v>10727.175753</c:v>
                </c:pt>
                <c:pt idx="4368">
                  <c:v>10729.628103999999</c:v>
                </c:pt>
                <c:pt idx="4369">
                  <c:v>10732.086444</c:v>
                </c:pt>
                <c:pt idx="4370">
                  <c:v>10734.538311</c:v>
                </c:pt>
                <c:pt idx="4371">
                  <c:v>10736.996324</c:v>
                </c:pt>
                <c:pt idx="4372">
                  <c:v>10739.443372</c:v>
                </c:pt>
                <c:pt idx="4373">
                  <c:v>10741.907374</c:v>
                </c:pt>
                <c:pt idx="4374">
                  <c:v>10744.378687</c:v>
                </c:pt>
                <c:pt idx="4375">
                  <c:v>10746.835555</c:v>
                </c:pt>
                <c:pt idx="4376">
                  <c:v>10749.295273</c:v>
                </c:pt>
                <c:pt idx="4377">
                  <c:v>10751.744796999999</c:v>
                </c:pt>
                <c:pt idx="4378">
                  <c:v>10754.202121</c:v>
                </c:pt>
                <c:pt idx="4379">
                  <c:v>10756.673605</c:v>
                </c:pt>
                <c:pt idx="4380">
                  <c:v>10759.142610999999</c:v>
                </c:pt>
                <c:pt idx="4381">
                  <c:v>10761.605837999999</c:v>
                </c:pt>
                <c:pt idx="4382">
                  <c:v>10764.055173000001</c:v>
                </c:pt>
                <c:pt idx="4383">
                  <c:v>10766.51532</c:v>
                </c:pt>
                <c:pt idx="4384">
                  <c:v>10768.96278</c:v>
                </c:pt>
                <c:pt idx="4385">
                  <c:v>10771.41891</c:v>
                </c:pt>
                <c:pt idx="4386">
                  <c:v>10773.878237999999</c:v>
                </c:pt>
                <c:pt idx="4387">
                  <c:v>10776.321034000001</c:v>
                </c:pt>
                <c:pt idx="4388">
                  <c:v>10778.776087</c:v>
                </c:pt>
                <c:pt idx="4389">
                  <c:v>10781.23576</c:v>
                </c:pt>
                <c:pt idx="4390">
                  <c:v>10783.712975</c:v>
                </c:pt>
                <c:pt idx="4391">
                  <c:v>10786.168855</c:v>
                </c:pt>
                <c:pt idx="4392">
                  <c:v>10788.620618000001</c:v>
                </c:pt>
                <c:pt idx="4393">
                  <c:v>10791.077746999999</c:v>
                </c:pt>
                <c:pt idx="4394">
                  <c:v>10793.53514</c:v>
                </c:pt>
                <c:pt idx="4395">
                  <c:v>10795.991074</c:v>
                </c:pt>
                <c:pt idx="4396">
                  <c:v>10798.435052000001</c:v>
                </c:pt>
                <c:pt idx="4397">
                  <c:v>10800.895571999999</c:v>
                </c:pt>
                <c:pt idx="4398">
                  <c:v>10803.362739</c:v>
                </c:pt>
                <c:pt idx="4399">
                  <c:v>10805.822962</c:v>
                </c:pt>
                <c:pt idx="4400">
                  <c:v>10808.267954000001</c:v>
                </c:pt>
                <c:pt idx="4401">
                  <c:v>10810.725560000001</c:v>
                </c:pt>
                <c:pt idx="4402">
                  <c:v>10813.181006000001</c:v>
                </c:pt>
                <c:pt idx="4403">
                  <c:v>10815.636834000001</c:v>
                </c:pt>
                <c:pt idx="4404">
                  <c:v>10818.092307000001</c:v>
                </c:pt>
                <c:pt idx="4405">
                  <c:v>10820.541185</c:v>
                </c:pt>
                <c:pt idx="4406">
                  <c:v>10822.999707000001</c:v>
                </c:pt>
                <c:pt idx="4407">
                  <c:v>10825.456306</c:v>
                </c:pt>
                <c:pt idx="4408">
                  <c:v>10827.907021000001</c:v>
                </c:pt>
                <c:pt idx="4409">
                  <c:v>10830.369879</c:v>
                </c:pt>
                <c:pt idx="4410">
                  <c:v>10832.826905</c:v>
                </c:pt>
                <c:pt idx="4411">
                  <c:v>10835.276964999999</c:v>
                </c:pt>
                <c:pt idx="4412">
                  <c:v>10837.733039999999</c:v>
                </c:pt>
                <c:pt idx="4413">
                  <c:v>10840.191339999999</c:v>
                </c:pt>
                <c:pt idx="4414">
                  <c:v>10842.639829</c:v>
                </c:pt>
                <c:pt idx="4415">
                  <c:v>10845.094352</c:v>
                </c:pt>
                <c:pt idx="4416">
                  <c:v>10847.551785</c:v>
                </c:pt>
                <c:pt idx="4417">
                  <c:v>10850.008274</c:v>
                </c:pt>
                <c:pt idx="4418">
                  <c:v>10852.462739000001</c:v>
                </c:pt>
                <c:pt idx="4419">
                  <c:v>10854.918044</c:v>
                </c:pt>
                <c:pt idx="4420">
                  <c:v>10857.367053</c:v>
                </c:pt>
                <c:pt idx="4421">
                  <c:v>10859.81998</c:v>
                </c:pt>
                <c:pt idx="4422">
                  <c:v>10862.289328999999</c:v>
                </c:pt>
                <c:pt idx="4423">
                  <c:v>10864.744252</c:v>
                </c:pt>
                <c:pt idx="4424">
                  <c:v>10867.206588999999</c:v>
                </c:pt>
                <c:pt idx="4425">
                  <c:v>10869.659686000001</c:v>
                </c:pt>
                <c:pt idx="4426">
                  <c:v>10872.119123</c:v>
                </c:pt>
                <c:pt idx="4427">
                  <c:v>10874.571241</c:v>
                </c:pt>
                <c:pt idx="4428">
                  <c:v>10877.021909999999</c:v>
                </c:pt>
                <c:pt idx="4429">
                  <c:v>10879.474813000001</c:v>
                </c:pt>
                <c:pt idx="4430">
                  <c:v>10881.926685</c:v>
                </c:pt>
                <c:pt idx="4431">
                  <c:v>10884.388449</c:v>
                </c:pt>
                <c:pt idx="4432">
                  <c:v>10886.834036</c:v>
                </c:pt>
                <c:pt idx="4433">
                  <c:v>10889.288914999999</c:v>
                </c:pt>
                <c:pt idx="4434">
                  <c:v>10891.744113999999</c:v>
                </c:pt>
                <c:pt idx="4435">
                  <c:v>10894.206383000001</c:v>
                </c:pt>
                <c:pt idx="4436">
                  <c:v>10896.663375</c:v>
                </c:pt>
                <c:pt idx="4437">
                  <c:v>10899.109361000001</c:v>
                </c:pt>
                <c:pt idx="4438">
                  <c:v>10901.570986999999</c:v>
                </c:pt>
                <c:pt idx="4439">
                  <c:v>10904.028929</c:v>
                </c:pt>
                <c:pt idx="4440">
                  <c:v>10906.482631000001</c:v>
                </c:pt>
                <c:pt idx="4441">
                  <c:v>10908.929124</c:v>
                </c:pt>
                <c:pt idx="4442">
                  <c:v>10911.387049999999</c:v>
                </c:pt>
                <c:pt idx="4443">
                  <c:v>10913.845033</c:v>
                </c:pt>
                <c:pt idx="4444">
                  <c:v>10916.301863000001</c:v>
                </c:pt>
                <c:pt idx="4445">
                  <c:v>10918.750059</c:v>
                </c:pt>
                <c:pt idx="4446">
                  <c:v>10921.221543</c:v>
                </c:pt>
                <c:pt idx="4447">
                  <c:v>10923.680560999999</c:v>
                </c:pt>
                <c:pt idx="4448">
                  <c:v>10926.134131000001</c:v>
                </c:pt>
                <c:pt idx="4449">
                  <c:v>10928.59568</c:v>
                </c:pt>
                <c:pt idx="4450">
                  <c:v>10931.052024000001</c:v>
                </c:pt>
                <c:pt idx="4451">
                  <c:v>10933.495306000001</c:v>
                </c:pt>
                <c:pt idx="4452">
                  <c:v>10935.965447</c:v>
                </c:pt>
                <c:pt idx="4453">
                  <c:v>10938.418025999999</c:v>
                </c:pt>
                <c:pt idx="4454">
                  <c:v>10940.879668</c:v>
                </c:pt>
                <c:pt idx="4455">
                  <c:v>10943.345085999999</c:v>
                </c:pt>
                <c:pt idx="4456">
                  <c:v>10945.818552999999</c:v>
                </c:pt>
                <c:pt idx="4457">
                  <c:v>10948.275403</c:v>
                </c:pt>
                <c:pt idx="4458">
                  <c:v>10950.73135</c:v>
                </c:pt>
                <c:pt idx="4459">
                  <c:v>10953.186817</c:v>
                </c:pt>
                <c:pt idx="4460">
                  <c:v>10955.638331</c:v>
                </c:pt>
                <c:pt idx="4461">
                  <c:v>10958.092976</c:v>
                </c:pt>
                <c:pt idx="4462">
                  <c:v>10960.543823</c:v>
                </c:pt>
                <c:pt idx="4463">
                  <c:v>10963.006544</c:v>
                </c:pt>
                <c:pt idx="4464">
                  <c:v>10965.463820999999</c:v>
                </c:pt>
                <c:pt idx="4465">
                  <c:v>10967.915922</c:v>
                </c:pt>
                <c:pt idx="4466">
                  <c:v>10970.375287000001</c:v>
                </c:pt>
                <c:pt idx="4467">
                  <c:v>10972.825526000001</c:v>
                </c:pt>
                <c:pt idx="4468">
                  <c:v>10975.278043</c:v>
                </c:pt>
                <c:pt idx="4469">
                  <c:v>10977.739237</c:v>
                </c:pt>
                <c:pt idx="4470">
                  <c:v>10980.193686000001</c:v>
                </c:pt>
                <c:pt idx="4471">
                  <c:v>10982.64064</c:v>
                </c:pt>
                <c:pt idx="4472">
                  <c:v>10985.093179</c:v>
                </c:pt>
                <c:pt idx="4473">
                  <c:v>10987.552036999999</c:v>
                </c:pt>
                <c:pt idx="4474">
                  <c:v>10990.001071000001</c:v>
                </c:pt>
                <c:pt idx="4475">
                  <c:v>10992.460075999999</c:v>
                </c:pt>
                <c:pt idx="4476">
                  <c:v>10994.914961</c:v>
                </c:pt>
                <c:pt idx="4477">
                  <c:v>10997.370790000001</c:v>
                </c:pt>
                <c:pt idx="4478">
                  <c:v>10999.821689</c:v>
                </c:pt>
                <c:pt idx="4479">
                  <c:v>11002.276309000001</c:v>
                </c:pt>
                <c:pt idx="4480">
                  <c:v>11004.73078</c:v>
                </c:pt>
                <c:pt idx="4481">
                  <c:v>11007.191953</c:v>
                </c:pt>
                <c:pt idx="4482">
                  <c:v>11009.646186</c:v>
                </c:pt>
                <c:pt idx="4483">
                  <c:v>11012.096405</c:v>
                </c:pt>
                <c:pt idx="4484">
                  <c:v>11014.583782</c:v>
                </c:pt>
                <c:pt idx="4485">
                  <c:v>11017.034183</c:v>
                </c:pt>
                <c:pt idx="4486">
                  <c:v>11019.496087</c:v>
                </c:pt>
                <c:pt idx="4487">
                  <c:v>11021.952401</c:v>
                </c:pt>
                <c:pt idx="4488">
                  <c:v>11024.411278</c:v>
                </c:pt>
                <c:pt idx="4489">
                  <c:v>11026.863413999999</c:v>
                </c:pt>
                <c:pt idx="4490">
                  <c:v>11029.32691</c:v>
                </c:pt>
                <c:pt idx="4491">
                  <c:v>11031.775084000001</c:v>
                </c:pt>
                <c:pt idx="4492">
                  <c:v>11034.245351</c:v>
                </c:pt>
                <c:pt idx="4493">
                  <c:v>11036.69706</c:v>
                </c:pt>
                <c:pt idx="4494">
                  <c:v>11039.154125999999</c:v>
                </c:pt>
                <c:pt idx="4495">
                  <c:v>11041.632043</c:v>
                </c:pt>
                <c:pt idx="4496">
                  <c:v>11044.091696</c:v>
                </c:pt>
                <c:pt idx="4497">
                  <c:v>11046.566768999999</c:v>
                </c:pt>
                <c:pt idx="4498">
                  <c:v>11049.021928</c:v>
                </c:pt>
                <c:pt idx="4499">
                  <c:v>11051.479235000001</c:v>
                </c:pt>
                <c:pt idx="4500">
                  <c:v>11053.934286</c:v>
                </c:pt>
                <c:pt idx="4501">
                  <c:v>11056.388658</c:v>
                </c:pt>
                <c:pt idx="4502">
                  <c:v>11058.852261</c:v>
                </c:pt>
                <c:pt idx="4503">
                  <c:v>11061.313737</c:v>
                </c:pt>
                <c:pt idx="4504">
                  <c:v>11063.764909</c:v>
                </c:pt>
                <c:pt idx="4505">
                  <c:v>11066.219123999999</c:v>
                </c:pt>
                <c:pt idx="4506">
                  <c:v>11068.681087999999</c:v>
                </c:pt>
                <c:pt idx="4507">
                  <c:v>11071.151583000001</c:v>
                </c:pt>
                <c:pt idx="4508">
                  <c:v>11073.600664</c:v>
                </c:pt>
                <c:pt idx="4509">
                  <c:v>11076.051794999999</c:v>
                </c:pt>
                <c:pt idx="4510">
                  <c:v>11078.507806</c:v>
                </c:pt>
                <c:pt idx="4511">
                  <c:v>11080.967545</c:v>
                </c:pt>
                <c:pt idx="4512">
                  <c:v>11083.42656</c:v>
                </c:pt>
                <c:pt idx="4513">
                  <c:v>11085.876205</c:v>
                </c:pt>
                <c:pt idx="4514">
                  <c:v>11088.324087000001</c:v>
                </c:pt>
                <c:pt idx="4515">
                  <c:v>11090.782872</c:v>
                </c:pt>
                <c:pt idx="4516">
                  <c:v>11093.239691999999</c:v>
                </c:pt>
                <c:pt idx="4517">
                  <c:v>11095.702272</c:v>
                </c:pt>
                <c:pt idx="4518">
                  <c:v>11098.161126999999</c:v>
                </c:pt>
                <c:pt idx="4519">
                  <c:v>11100.618689000001</c:v>
                </c:pt>
                <c:pt idx="4520">
                  <c:v>11103.075257</c:v>
                </c:pt>
                <c:pt idx="4521">
                  <c:v>11105.531365000001</c:v>
                </c:pt>
                <c:pt idx="4522">
                  <c:v>11107.984653</c:v>
                </c:pt>
                <c:pt idx="4523">
                  <c:v>11110.432191</c:v>
                </c:pt>
                <c:pt idx="4524">
                  <c:v>11112.891329</c:v>
                </c:pt>
                <c:pt idx="4525">
                  <c:v>11115.343106</c:v>
                </c:pt>
                <c:pt idx="4526">
                  <c:v>11117.796833</c:v>
                </c:pt>
                <c:pt idx="4527">
                  <c:v>11120.266367</c:v>
                </c:pt>
                <c:pt idx="4528">
                  <c:v>11122.719821000001</c:v>
                </c:pt>
                <c:pt idx="4529">
                  <c:v>11125.173045</c:v>
                </c:pt>
                <c:pt idx="4530">
                  <c:v>11127.632876</c:v>
                </c:pt>
                <c:pt idx="4531">
                  <c:v>11130.091307000001</c:v>
                </c:pt>
                <c:pt idx="4532">
                  <c:v>11132.541576</c:v>
                </c:pt>
                <c:pt idx="4533">
                  <c:v>11135.004182000001</c:v>
                </c:pt>
                <c:pt idx="4534">
                  <c:v>11137.457227000001</c:v>
                </c:pt>
                <c:pt idx="4535">
                  <c:v>11139.918544</c:v>
                </c:pt>
                <c:pt idx="4536">
                  <c:v>11142.392843</c:v>
                </c:pt>
                <c:pt idx="4537">
                  <c:v>11144.865207000001</c:v>
                </c:pt>
                <c:pt idx="4538">
                  <c:v>11147.320035999999</c:v>
                </c:pt>
                <c:pt idx="4539">
                  <c:v>11149.774342999999</c:v>
                </c:pt>
                <c:pt idx="4540">
                  <c:v>11152.220308</c:v>
                </c:pt>
                <c:pt idx="4541">
                  <c:v>11154.685890999999</c:v>
                </c:pt>
                <c:pt idx="4542">
                  <c:v>11157.148126</c:v>
                </c:pt>
                <c:pt idx="4543">
                  <c:v>11159.607634</c:v>
                </c:pt>
                <c:pt idx="4544">
                  <c:v>11162.080859</c:v>
                </c:pt>
                <c:pt idx="4545">
                  <c:v>11164.537125000001</c:v>
                </c:pt>
                <c:pt idx="4546">
                  <c:v>11166.986854999999</c:v>
                </c:pt>
                <c:pt idx="4547">
                  <c:v>11169.447349</c:v>
                </c:pt>
                <c:pt idx="4548">
                  <c:v>11171.903444</c:v>
                </c:pt>
                <c:pt idx="4549">
                  <c:v>11174.349124</c:v>
                </c:pt>
                <c:pt idx="4550">
                  <c:v>11176.801907999999</c:v>
                </c:pt>
                <c:pt idx="4551">
                  <c:v>11179.254745</c:v>
                </c:pt>
                <c:pt idx="4552">
                  <c:v>11181.709935999999</c:v>
                </c:pt>
                <c:pt idx="4553">
                  <c:v>11184.161431</c:v>
                </c:pt>
                <c:pt idx="4554">
                  <c:v>11186.62521</c:v>
                </c:pt>
                <c:pt idx="4555">
                  <c:v>11189.077370999999</c:v>
                </c:pt>
                <c:pt idx="4556">
                  <c:v>11191.525984</c:v>
                </c:pt>
                <c:pt idx="4557">
                  <c:v>11194.000120999999</c:v>
                </c:pt>
                <c:pt idx="4558">
                  <c:v>11196.454834</c:v>
                </c:pt>
                <c:pt idx="4559">
                  <c:v>11198.908658</c:v>
                </c:pt>
                <c:pt idx="4560">
                  <c:v>11201.36968</c:v>
                </c:pt>
                <c:pt idx="4561">
                  <c:v>11203.832560000001</c:v>
                </c:pt>
                <c:pt idx="4562">
                  <c:v>11206.286416999999</c:v>
                </c:pt>
                <c:pt idx="4563">
                  <c:v>11208.735256</c:v>
                </c:pt>
                <c:pt idx="4564">
                  <c:v>11211.20405</c:v>
                </c:pt>
                <c:pt idx="4565">
                  <c:v>11213.664366999999</c:v>
                </c:pt>
                <c:pt idx="4566">
                  <c:v>11216.118372999999</c:v>
                </c:pt>
                <c:pt idx="4567">
                  <c:v>11218.571556999999</c:v>
                </c:pt>
                <c:pt idx="4568">
                  <c:v>11221.027180999999</c:v>
                </c:pt>
                <c:pt idx="4569">
                  <c:v>11223.497079999999</c:v>
                </c:pt>
                <c:pt idx="4570">
                  <c:v>11225.947034999999</c:v>
                </c:pt>
                <c:pt idx="4571">
                  <c:v>11228.411416999999</c:v>
                </c:pt>
                <c:pt idx="4572">
                  <c:v>11230.860860000001</c:v>
                </c:pt>
                <c:pt idx="4573">
                  <c:v>11233.319879000001</c:v>
                </c:pt>
                <c:pt idx="4574">
                  <c:v>11235.769839000001</c:v>
                </c:pt>
                <c:pt idx="4575">
                  <c:v>11238.222788999999</c:v>
                </c:pt>
                <c:pt idx="4576">
                  <c:v>11240.680992</c:v>
                </c:pt>
                <c:pt idx="4577">
                  <c:v>11243.139778999999</c:v>
                </c:pt>
                <c:pt idx="4578">
                  <c:v>11245.611118000001</c:v>
                </c:pt>
                <c:pt idx="4579">
                  <c:v>11248.069882</c:v>
                </c:pt>
                <c:pt idx="4580">
                  <c:v>11250.516799999999</c:v>
                </c:pt>
                <c:pt idx="4581">
                  <c:v>11252.975050999999</c:v>
                </c:pt>
                <c:pt idx="4582">
                  <c:v>11255.429109000001</c:v>
                </c:pt>
                <c:pt idx="4583">
                  <c:v>11257.890310000001</c:v>
                </c:pt>
                <c:pt idx="4584">
                  <c:v>11260.346255</c:v>
                </c:pt>
                <c:pt idx="4585">
                  <c:v>11262.800116</c:v>
                </c:pt>
                <c:pt idx="4586">
                  <c:v>11265.257167</c:v>
                </c:pt>
                <c:pt idx="4587">
                  <c:v>11267.708708</c:v>
                </c:pt>
                <c:pt idx="4588">
                  <c:v>11270.165136</c:v>
                </c:pt>
                <c:pt idx="4589">
                  <c:v>11272.622595000001</c:v>
                </c:pt>
                <c:pt idx="4590">
                  <c:v>11275.072853</c:v>
                </c:pt>
                <c:pt idx="4591">
                  <c:v>11277.534619</c:v>
                </c:pt>
                <c:pt idx="4592">
                  <c:v>11279.990444999999</c:v>
                </c:pt>
                <c:pt idx="4593">
                  <c:v>11282.437900999999</c:v>
                </c:pt>
                <c:pt idx="4594">
                  <c:v>11284.898384</c:v>
                </c:pt>
                <c:pt idx="4595">
                  <c:v>11287.348688</c:v>
                </c:pt>
                <c:pt idx="4596">
                  <c:v>11289.804015</c:v>
                </c:pt>
                <c:pt idx="4597">
                  <c:v>11292.263595</c:v>
                </c:pt>
                <c:pt idx="4598">
                  <c:v>11294.719095</c:v>
                </c:pt>
                <c:pt idx="4599">
                  <c:v>11297.183034</c:v>
                </c:pt>
                <c:pt idx="4600">
                  <c:v>11299.642690999999</c:v>
                </c:pt>
                <c:pt idx="4601">
                  <c:v>11302.099217000001</c:v>
                </c:pt>
                <c:pt idx="4602">
                  <c:v>11304.556748000001</c:v>
                </c:pt>
                <c:pt idx="4603">
                  <c:v>11307.031765</c:v>
                </c:pt>
                <c:pt idx="4604">
                  <c:v>11309.481682</c:v>
                </c:pt>
                <c:pt idx="4605">
                  <c:v>11311.939419</c:v>
                </c:pt>
                <c:pt idx="4606">
                  <c:v>11314.392373999999</c:v>
                </c:pt>
                <c:pt idx="4607">
                  <c:v>11316.843907</c:v>
                </c:pt>
                <c:pt idx="4608">
                  <c:v>11319.322586</c:v>
                </c:pt>
                <c:pt idx="4609">
                  <c:v>11321.779537</c:v>
                </c:pt>
                <c:pt idx="4610">
                  <c:v>11324.235994999999</c:v>
                </c:pt>
                <c:pt idx="4611">
                  <c:v>11326.684635</c:v>
                </c:pt>
                <c:pt idx="4612">
                  <c:v>11329.137389</c:v>
                </c:pt>
                <c:pt idx="4613">
                  <c:v>11331.588023</c:v>
                </c:pt>
                <c:pt idx="4614">
                  <c:v>11334.042083</c:v>
                </c:pt>
                <c:pt idx="4615">
                  <c:v>11336.494033000001</c:v>
                </c:pt>
                <c:pt idx="4616">
                  <c:v>11338.952079000001</c:v>
                </c:pt>
                <c:pt idx="4617">
                  <c:v>11341.404164</c:v>
                </c:pt>
                <c:pt idx="4618">
                  <c:v>11343.866026</c:v>
                </c:pt>
                <c:pt idx="4619">
                  <c:v>11346.315785999999</c:v>
                </c:pt>
                <c:pt idx="4620">
                  <c:v>11348.779898000001</c:v>
                </c:pt>
                <c:pt idx="4621">
                  <c:v>11351.229814</c:v>
                </c:pt>
                <c:pt idx="4622">
                  <c:v>11353.694092</c:v>
                </c:pt>
                <c:pt idx="4623">
                  <c:v>11356.165561</c:v>
                </c:pt>
                <c:pt idx="4624">
                  <c:v>11358.616244999999</c:v>
                </c:pt>
                <c:pt idx="4625">
                  <c:v>11361.065154</c:v>
                </c:pt>
                <c:pt idx="4626">
                  <c:v>11363.526335</c:v>
                </c:pt>
                <c:pt idx="4627">
                  <c:v>11365.983659</c:v>
                </c:pt>
                <c:pt idx="4628">
                  <c:v>11368.45492</c:v>
                </c:pt>
                <c:pt idx="4629">
                  <c:v>11370.899764</c:v>
                </c:pt>
                <c:pt idx="4630">
                  <c:v>11373.366765000001</c:v>
                </c:pt>
                <c:pt idx="4631">
                  <c:v>11375.814987</c:v>
                </c:pt>
                <c:pt idx="4632">
                  <c:v>11378.273745</c:v>
                </c:pt>
                <c:pt idx="4633">
                  <c:v>11380.730405</c:v>
                </c:pt>
                <c:pt idx="4634">
                  <c:v>11383.181704000001</c:v>
                </c:pt>
                <c:pt idx="4635">
                  <c:v>11385.653791000001</c:v>
                </c:pt>
                <c:pt idx="4636">
                  <c:v>11388.117652000001</c:v>
                </c:pt>
                <c:pt idx="4637">
                  <c:v>11390.568584000001</c:v>
                </c:pt>
                <c:pt idx="4638">
                  <c:v>11393.023023</c:v>
                </c:pt>
                <c:pt idx="4639">
                  <c:v>11395.494299</c:v>
                </c:pt>
                <c:pt idx="4640">
                  <c:v>11397.952670000001</c:v>
                </c:pt>
                <c:pt idx="4641">
                  <c:v>11400.404796999999</c:v>
                </c:pt>
                <c:pt idx="4642">
                  <c:v>11402.854181999999</c:v>
                </c:pt>
                <c:pt idx="4643">
                  <c:v>11405.309877</c:v>
                </c:pt>
                <c:pt idx="4644">
                  <c:v>11407.771451000001</c:v>
                </c:pt>
                <c:pt idx="4645">
                  <c:v>11410.223298999999</c:v>
                </c:pt>
                <c:pt idx="4646">
                  <c:v>11412.677985</c:v>
                </c:pt>
                <c:pt idx="4647">
                  <c:v>11415.151555</c:v>
                </c:pt>
                <c:pt idx="4648">
                  <c:v>11417.602069</c:v>
                </c:pt>
                <c:pt idx="4649">
                  <c:v>11420.056173999999</c:v>
                </c:pt>
                <c:pt idx="4650">
                  <c:v>11422.517376</c:v>
                </c:pt>
                <c:pt idx="4651">
                  <c:v>11424.967908000001</c:v>
                </c:pt>
                <c:pt idx="4652">
                  <c:v>11427.424677999999</c:v>
                </c:pt>
                <c:pt idx="4653">
                  <c:v>11429.875819999999</c:v>
                </c:pt>
                <c:pt idx="4654">
                  <c:v>11432.332828000001</c:v>
                </c:pt>
                <c:pt idx="4655">
                  <c:v>11434.785026</c:v>
                </c:pt>
                <c:pt idx="4656">
                  <c:v>11437.239693</c:v>
                </c:pt>
                <c:pt idx="4657">
                  <c:v>11439.694403</c:v>
                </c:pt>
                <c:pt idx="4658">
                  <c:v>11442.150729000001</c:v>
                </c:pt>
                <c:pt idx="4659">
                  <c:v>11444.604149000001</c:v>
                </c:pt>
                <c:pt idx="4660">
                  <c:v>11447.059205</c:v>
                </c:pt>
                <c:pt idx="4661">
                  <c:v>11449.521307000001</c:v>
                </c:pt>
                <c:pt idx="4662">
                  <c:v>11451.981115000001</c:v>
                </c:pt>
                <c:pt idx="4663">
                  <c:v>11454.427954000001</c:v>
                </c:pt>
                <c:pt idx="4664">
                  <c:v>11456.884013999999</c:v>
                </c:pt>
                <c:pt idx="4665">
                  <c:v>11459.347335</c:v>
                </c:pt>
                <c:pt idx="4666">
                  <c:v>11461.812706999999</c:v>
                </c:pt>
                <c:pt idx="4667">
                  <c:v>11464.273265</c:v>
                </c:pt>
                <c:pt idx="4668">
                  <c:v>11466.721538</c:v>
                </c:pt>
                <c:pt idx="4669">
                  <c:v>11469.181775999999</c:v>
                </c:pt>
                <c:pt idx="4670">
                  <c:v>11471.639948</c:v>
                </c:pt>
                <c:pt idx="4671">
                  <c:v>11474.086877</c:v>
                </c:pt>
                <c:pt idx="4672">
                  <c:v>11476.542047000001</c:v>
                </c:pt>
                <c:pt idx="4673">
                  <c:v>11478.998009000001</c:v>
                </c:pt>
                <c:pt idx="4674">
                  <c:v>11481.453079000001</c:v>
                </c:pt>
                <c:pt idx="4675">
                  <c:v>11483.916598</c:v>
                </c:pt>
                <c:pt idx="4676">
                  <c:v>11486.364877</c:v>
                </c:pt>
                <c:pt idx="4677">
                  <c:v>11488.829887</c:v>
                </c:pt>
                <c:pt idx="4678">
                  <c:v>11491.276218999999</c:v>
                </c:pt>
                <c:pt idx="4679">
                  <c:v>11493.734605</c:v>
                </c:pt>
                <c:pt idx="4680">
                  <c:v>11496.185275</c:v>
                </c:pt>
                <c:pt idx="4681">
                  <c:v>11498.640380000001</c:v>
                </c:pt>
                <c:pt idx="4682">
                  <c:v>11501.116382</c:v>
                </c:pt>
                <c:pt idx="4683">
                  <c:v>11503.566171</c:v>
                </c:pt>
                <c:pt idx="4684">
                  <c:v>11506.01619</c:v>
                </c:pt>
                <c:pt idx="4685">
                  <c:v>11508.476860000001</c:v>
                </c:pt>
                <c:pt idx="4686">
                  <c:v>11510.931245</c:v>
                </c:pt>
                <c:pt idx="4687">
                  <c:v>11513.392302</c:v>
                </c:pt>
                <c:pt idx="4688">
                  <c:v>11515.847218999999</c:v>
                </c:pt>
                <c:pt idx="4689">
                  <c:v>11518.291380000001</c:v>
                </c:pt>
                <c:pt idx="4690">
                  <c:v>11520.751534999999</c:v>
                </c:pt>
                <c:pt idx="4691">
                  <c:v>11523.208823999999</c:v>
                </c:pt>
                <c:pt idx="4692">
                  <c:v>11525.661292999999</c:v>
                </c:pt>
                <c:pt idx="4693">
                  <c:v>11528.119965</c:v>
                </c:pt>
                <c:pt idx="4694">
                  <c:v>11530.569825</c:v>
                </c:pt>
                <c:pt idx="4695">
                  <c:v>11533.04227</c:v>
                </c:pt>
                <c:pt idx="4696">
                  <c:v>11535.494576999999</c:v>
                </c:pt>
                <c:pt idx="4697">
                  <c:v>11537.956892</c:v>
                </c:pt>
                <c:pt idx="4698">
                  <c:v>11540.409207000001</c:v>
                </c:pt>
                <c:pt idx="4699">
                  <c:v>11542.859571999999</c:v>
                </c:pt>
                <c:pt idx="4700">
                  <c:v>11545.337332999999</c:v>
                </c:pt>
                <c:pt idx="4701">
                  <c:v>11547.785941</c:v>
                </c:pt>
                <c:pt idx="4702">
                  <c:v>11550.238998999999</c:v>
                </c:pt>
                <c:pt idx="4703">
                  <c:v>11552.692128000001</c:v>
                </c:pt>
                <c:pt idx="4704">
                  <c:v>11555.151078000001</c:v>
                </c:pt>
                <c:pt idx="4705">
                  <c:v>11557.603037000001</c:v>
                </c:pt>
                <c:pt idx="4706">
                  <c:v>11560.055992</c:v>
                </c:pt>
                <c:pt idx="4707">
                  <c:v>11562.518072000001</c:v>
                </c:pt>
                <c:pt idx="4708">
                  <c:v>11564.966721000001</c:v>
                </c:pt>
                <c:pt idx="4709">
                  <c:v>11567.422619999999</c:v>
                </c:pt>
                <c:pt idx="4710">
                  <c:v>11569.872982999999</c:v>
                </c:pt>
                <c:pt idx="4711">
                  <c:v>11572.327262000001</c:v>
                </c:pt>
                <c:pt idx="4712">
                  <c:v>11574.783132</c:v>
                </c:pt>
                <c:pt idx="4713">
                  <c:v>11577.243815</c:v>
                </c:pt>
                <c:pt idx="4714">
                  <c:v>11579.691664</c:v>
                </c:pt>
                <c:pt idx="4715">
                  <c:v>11582.164898999999</c:v>
                </c:pt>
                <c:pt idx="4716">
                  <c:v>11584.623194</c:v>
                </c:pt>
                <c:pt idx="4717">
                  <c:v>11587.077015999999</c:v>
                </c:pt>
                <c:pt idx="4718">
                  <c:v>11589.535843</c:v>
                </c:pt>
                <c:pt idx="4719">
                  <c:v>11591.989566</c:v>
                </c:pt>
                <c:pt idx="4720">
                  <c:v>11594.448952999999</c:v>
                </c:pt>
                <c:pt idx="4721">
                  <c:v>11596.908645</c:v>
                </c:pt>
                <c:pt idx="4722">
                  <c:v>11599.362385</c:v>
                </c:pt>
                <c:pt idx="4723">
                  <c:v>11601.819925</c:v>
                </c:pt>
                <c:pt idx="4724">
                  <c:v>11604.273884</c:v>
                </c:pt>
                <c:pt idx="4725">
                  <c:v>11606.731019000001</c:v>
                </c:pt>
                <c:pt idx="4726">
                  <c:v>11609.185907999999</c:v>
                </c:pt>
                <c:pt idx="4727">
                  <c:v>11611.640673</c:v>
                </c:pt>
                <c:pt idx="4728">
                  <c:v>11614.087443</c:v>
                </c:pt>
                <c:pt idx="4729">
                  <c:v>11616.549182999999</c:v>
                </c:pt>
                <c:pt idx="4730">
                  <c:v>11619.000964000001</c:v>
                </c:pt>
                <c:pt idx="4731">
                  <c:v>11621.460789999999</c:v>
                </c:pt>
                <c:pt idx="4732">
                  <c:v>11623.916241999999</c:v>
                </c:pt>
                <c:pt idx="4733">
                  <c:v>11626.362338000001</c:v>
                </c:pt>
                <c:pt idx="4734">
                  <c:v>11628.824688000001</c:v>
                </c:pt>
                <c:pt idx="4735">
                  <c:v>11631.275938999999</c:v>
                </c:pt>
                <c:pt idx="4736">
                  <c:v>11633.734414</c:v>
                </c:pt>
                <c:pt idx="4737">
                  <c:v>11636.187994</c:v>
                </c:pt>
                <c:pt idx="4738">
                  <c:v>11638.649941</c:v>
                </c:pt>
                <c:pt idx="4739">
                  <c:v>11641.094288</c:v>
                </c:pt>
                <c:pt idx="4740">
                  <c:v>11643.549306999999</c:v>
                </c:pt>
                <c:pt idx="4741">
                  <c:v>11646.006687999999</c:v>
                </c:pt>
                <c:pt idx="4742">
                  <c:v>11648.452837999999</c:v>
                </c:pt>
                <c:pt idx="4743">
                  <c:v>11650.905172999999</c:v>
                </c:pt>
                <c:pt idx="4744">
                  <c:v>11653.364417999999</c:v>
                </c:pt>
                <c:pt idx="4745">
                  <c:v>11655.823747</c:v>
                </c:pt>
                <c:pt idx="4746">
                  <c:v>11658.27418</c:v>
                </c:pt>
                <c:pt idx="4747">
                  <c:v>11660.728127</c:v>
                </c:pt>
                <c:pt idx="4748">
                  <c:v>11663.173315</c:v>
                </c:pt>
                <c:pt idx="4749">
                  <c:v>11665.638304</c:v>
                </c:pt>
                <c:pt idx="4750">
                  <c:v>11668.082796000001</c:v>
                </c:pt>
                <c:pt idx="4751">
                  <c:v>11670.538904999999</c:v>
                </c:pt>
                <c:pt idx="4752">
                  <c:v>11673.000983</c:v>
                </c:pt>
                <c:pt idx="4753">
                  <c:v>11675.448061999999</c:v>
                </c:pt>
                <c:pt idx="4754">
                  <c:v>11677.905841</c:v>
                </c:pt>
                <c:pt idx="4755">
                  <c:v>11680.363823</c:v>
                </c:pt>
                <c:pt idx="4756">
                  <c:v>11682.818644999999</c:v>
                </c:pt>
                <c:pt idx="4757">
                  <c:v>11685.277576</c:v>
                </c:pt>
                <c:pt idx="4758">
                  <c:v>11687.729192000001</c:v>
                </c:pt>
                <c:pt idx="4759">
                  <c:v>11690.187914</c:v>
                </c:pt>
                <c:pt idx="4760">
                  <c:v>11692.631554</c:v>
                </c:pt>
                <c:pt idx="4761">
                  <c:v>11695.084167999999</c:v>
                </c:pt>
                <c:pt idx="4762">
                  <c:v>11697.537956</c:v>
                </c:pt>
                <c:pt idx="4763">
                  <c:v>11699.998109</c:v>
                </c:pt>
                <c:pt idx="4764">
                  <c:v>11702.463671</c:v>
                </c:pt>
                <c:pt idx="4765">
                  <c:v>11704.925553999999</c:v>
                </c:pt>
                <c:pt idx="4766">
                  <c:v>11707.383578999999</c:v>
                </c:pt>
                <c:pt idx="4767">
                  <c:v>11709.838118</c:v>
                </c:pt>
                <c:pt idx="4768">
                  <c:v>11712.288084</c:v>
                </c:pt>
                <c:pt idx="4769">
                  <c:v>11714.745412</c:v>
                </c:pt>
                <c:pt idx="4770">
                  <c:v>11717.204196000001</c:v>
                </c:pt>
                <c:pt idx="4771">
                  <c:v>11719.656978000001</c:v>
                </c:pt>
                <c:pt idx="4772">
                  <c:v>11722.103089</c:v>
                </c:pt>
                <c:pt idx="4773">
                  <c:v>11724.560973</c:v>
                </c:pt>
                <c:pt idx="4774">
                  <c:v>11727.016711</c:v>
                </c:pt>
                <c:pt idx="4775">
                  <c:v>11729.476601</c:v>
                </c:pt>
                <c:pt idx="4776">
                  <c:v>11731.920125000001</c:v>
                </c:pt>
                <c:pt idx="4777">
                  <c:v>11734.374180999999</c:v>
                </c:pt>
                <c:pt idx="4778">
                  <c:v>11736.837555</c:v>
                </c:pt>
                <c:pt idx="4779">
                  <c:v>11739.292907999999</c:v>
                </c:pt>
                <c:pt idx="4780">
                  <c:v>11741.753283</c:v>
                </c:pt>
                <c:pt idx="4781">
                  <c:v>11744.196231</c:v>
                </c:pt>
                <c:pt idx="4782">
                  <c:v>11746.650287</c:v>
                </c:pt>
                <c:pt idx="4783">
                  <c:v>11749.114450999999</c:v>
                </c:pt>
                <c:pt idx="4784">
                  <c:v>11751.565994000001</c:v>
                </c:pt>
                <c:pt idx="4785">
                  <c:v>11754.025654999999</c:v>
                </c:pt>
                <c:pt idx="4786">
                  <c:v>11756.472054</c:v>
                </c:pt>
                <c:pt idx="4787">
                  <c:v>11758.928042</c:v>
                </c:pt>
                <c:pt idx="4788">
                  <c:v>11761.382688</c:v>
                </c:pt>
                <c:pt idx="4789">
                  <c:v>11763.847044</c:v>
                </c:pt>
                <c:pt idx="4790">
                  <c:v>11766.293865</c:v>
                </c:pt>
                <c:pt idx="4791">
                  <c:v>11768.751227000001</c:v>
                </c:pt>
                <c:pt idx="4792">
                  <c:v>11771.200290999999</c:v>
                </c:pt>
                <c:pt idx="4793">
                  <c:v>11773.658903</c:v>
                </c:pt>
                <c:pt idx="4794">
                  <c:v>11776.118017000001</c:v>
                </c:pt>
                <c:pt idx="4795">
                  <c:v>11778.566188000001</c:v>
                </c:pt>
                <c:pt idx="4796">
                  <c:v>11781.022367</c:v>
                </c:pt>
                <c:pt idx="4797">
                  <c:v>11783.487932</c:v>
                </c:pt>
                <c:pt idx="4798">
                  <c:v>11785.940436000001</c:v>
                </c:pt>
                <c:pt idx="4799">
                  <c:v>11788.397988000001</c:v>
                </c:pt>
                <c:pt idx="4800">
                  <c:v>11790.840617</c:v>
                </c:pt>
                <c:pt idx="4801">
                  <c:v>11793.299872</c:v>
                </c:pt>
                <c:pt idx="4802">
                  <c:v>11795.75678</c:v>
                </c:pt>
                <c:pt idx="4803">
                  <c:v>11798.212025999999</c:v>
                </c:pt>
                <c:pt idx="4804">
                  <c:v>11800.665242999999</c:v>
                </c:pt>
                <c:pt idx="4805">
                  <c:v>11803.129084</c:v>
                </c:pt>
                <c:pt idx="4806">
                  <c:v>11805.579105000001</c:v>
                </c:pt>
                <c:pt idx="4807">
                  <c:v>11808.037305</c:v>
                </c:pt>
                <c:pt idx="4808">
                  <c:v>11810.497036000001</c:v>
                </c:pt>
                <c:pt idx="4809">
                  <c:v>11812.948082999999</c:v>
                </c:pt>
                <c:pt idx="4810">
                  <c:v>11815.405790999999</c:v>
                </c:pt>
                <c:pt idx="4811">
                  <c:v>11817.864333</c:v>
                </c:pt>
                <c:pt idx="4812">
                  <c:v>11820.320582</c:v>
                </c:pt>
                <c:pt idx="4813">
                  <c:v>11822.786854</c:v>
                </c:pt>
                <c:pt idx="4814">
                  <c:v>11825.24919</c:v>
                </c:pt>
                <c:pt idx="4815">
                  <c:v>11827.697936</c:v>
                </c:pt>
                <c:pt idx="4816">
                  <c:v>11830.161760999999</c:v>
                </c:pt>
                <c:pt idx="4817">
                  <c:v>11832.612001</c:v>
                </c:pt>
                <c:pt idx="4818">
                  <c:v>11835.059198999999</c:v>
                </c:pt>
                <c:pt idx="4819">
                  <c:v>11837.519933</c:v>
                </c:pt>
                <c:pt idx="4820">
                  <c:v>11839.975595</c:v>
                </c:pt>
                <c:pt idx="4821">
                  <c:v>11842.425223</c:v>
                </c:pt>
                <c:pt idx="4822">
                  <c:v>11844.876248</c:v>
                </c:pt>
                <c:pt idx="4823">
                  <c:v>11847.328238</c:v>
                </c:pt>
                <c:pt idx="4824">
                  <c:v>11849.791851</c:v>
                </c:pt>
                <c:pt idx="4825">
                  <c:v>11852.242345000001</c:v>
                </c:pt>
                <c:pt idx="4826">
                  <c:v>11854.693694</c:v>
                </c:pt>
                <c:pt idx="4827">
                  <c:v>11857.156677999999</c:v>
                </c:pt>
                <c:pt idx="4828">
                  <c:v>11859.605154000001</c:v>
                </c:pt>
                <c:pt idx="4829">
                  <c:v>11862.069428000001</c:v>
                </c:pt>
                <c:pt idx="4830">
                  <c:v>11864.525944000001</c:v>
                </c:pt>
                <c:pt idx="4831">
                  <c:v>11866.978243</c:v>
                </c:pt>
                <c:pt idx="4832">
                  <c:v>11869.433599</c:v>
                </c:pt>
                <c:pt idx="4833">
                  <c:v>11871.892126000001</c:v>
                </c:pt>
                <c:pt idx="4834">
                  <c:v>11874.33468</c:v>
                </c:pt>
                <c:pt idx="4835">
                  <c:v>11876.79486</c:v>
                </c:pt>
                <c:pt idx="4836">
                  <c:v>11879.252043</c:v>
                </c:pt>
                <c:pt idx="4837">
                  <c:v>11881.707011</c:v>
                </c:pt>
                <c:pt idx="4838">
                  <c:v>11884.170400000001</c:v>
                </c:pt>
                <c:pt idx="4839">
                  <c:v>11886.623659000001</c:v>
                </c:pt>
                <c:pt idx="4840">
                  <c:v>11889.072157000001</c:v>
                </c:pt>
                <c:pt idx="4841">
                  <c:v>11891.534401999999</c:v>
                </c:pt>
                <c:pt idx="4842">
                  <c:v>11893.984391</c:v>
                </c:pt>
                <c:pt idx="4843">
                  <c:v>11896.437722000001</c:v>
                </c:pt>
                <c:pt idx="4844">
                  <c:v>11898.898574000001</c:v>
                </c:pt>
                <c:pt idx="4845">
                  <c:v>11901.347889999999</c:v>
                </c:pt>
                <c:pt idx="4846">
                  <c:v>11903.808743</c:v>
                </c:pt>
                <c:pt idx="4847">
                  <c:v>11906.266917999999</c:v>
                </c:pt>
                <c:pt idx="4848">
                  <c:v>11908.719354000001</c:v>
                </c:pt>
                <c:pt idx="4849">
                  <c:v>11911.177707000001</c:v>
                </c:pt>
                <c:pt idx="4850">
                  <c:v>11913.626937000001</c:v>
                </c:pt>
                <c:pt idx="4851">
                  <c:v>11916.076324</c:v>
                </c:pt>
                <c:pt idx="4852">
                  <c:v>11918.538119000001</c:v>
                </c:pt>
                <c:pt idx="4853">
                  <c:v>11920.986693999999</c:v>
                </c:pt>
                <c:pt idx="4854">
                  <c:v>11923.437905999999</c:v>
                </c:pt>
                <c:pt idx="4855">
                  <c:v>11925.900222</c:v>
                </c:pt>
                <c:pt idx="4856">
                  <c:v>11928.353421</c:v>
                </c:pt>
                <c:pt idx="4857">
                  <c:v>11930.811180999999</c:v>
                </c:pt>
                <c:pt idx="4858">
                  <c:v>11933.255123000001</c:v>
                </c:pt>
                <c:pt idx="4859">
                  <c:v>11935.714148999999</c:v>
                </c:pt>
                <c:pt idx="4860">
                  <c:v>11938.165856</c:v>
                </c:pt>
                <c:pt idx="4861">
                  <c:v>11940.626048</c:v>
                </c:pt>
                <c:pt idx="4862">
                  <c:v>11943.080236</c:v>
                </c:pt>
                <c:pt idx="4863">
                  <c:v>11945.556017000001</c:v>
                </c:pt>
                <c:pt idx="4864">
                  <c:v>11948.020815</c:v>
                </c:pt>
                <c:pt idx="4865">
                  <c:v>11950.479126</c:v>
                </c:pt>
                <c:pt idx="4866">
                  <c:v>11952.929241</c:v>
                </c:pt>
                <c:pt idx="4867">
                  <c:v>11955.380832000001</c:v>
                </c:pt>
                <c:pt idx="4868">
                  <c:v>11957.833049000001</c:v>
                </c:pt>
                <c:pt idx="4869">
                  <c:v>11960.290623000001</c:v>
                </c:pt>
                <c:pt idx="4870">
                  <c:v>11962.763972000001</c:v>
                </c:pt>
                <c:pt idx="4871">
                  <c:v>11965.21514</c:v>
                </c:pt>
                <c:pt idx="4872">
                  <c:v>11967.672892000001</c:v>
                </c:pt>
                <c:pt idx="4873">
                  <c:v>11970.134618</c:v>
                </c:pt>
                <c:pt idx="4874">
                  <c:v>11972.58229</c:v>
                </c:pt>
                <c:pt idx="4875">
                  <c:v>11975.044180999999</c:v>
                </c:pt>
                <c:pt idx="4876">
                  <c:v>11977.493012999999</c:v>
                </c:pt>
                <c:pt idx="4877">
                  <c:v>11979.94529</c:v>
                </c:pt>
                <c:pt idx="4878">
                  <c:v>11982.402142000001</c:v>
                </c:pt>
                <c:pt idx="4879">
                  <c:v>11984.858577000001</c:v>
                </c:pt>
                <c:pt idx="4880">
                  <c:v>11987.316042</c:v>
                </c:pt>
                <c:pt idx="4881">
                  <c:v>11989.770804</c:v>
                </c:pt>
                <c:pt idx="4882">
                  <c:v>11992.220335</c:v>
                </c:pt>
                <c:pt idx="4883">
                  <c:v>11994.675042999999</c:v>
                </c:pt>
                <c:pt idx="4884">
                  <c:v>11997.133965999999</c:v>
                </c:pt>
                <c:pt idx="4885">
                  <c:v>11999.600231</c:v>
                </c:pt>
                <c:pt idx="4886">
                  <c:v>12002.05882</c:v>
                </c:pt>
                <c:pt idx="4887">
                  <c:v>12004.525718999999</c:v>
                </c:pt>
                <c:pt idx="4888">
                  <c:v>12006.978864000001</c:v>
                </c:pt>
                <c:pt idx="4889">
                  <c:v>12009.427637000001</c:v>
                </c:pt>
                <c:pt idx="4890">
                  <c:v>12011.892205</c:v>
                </c:pt>
                <c:pt idx="4891">
                  <c:v>12014.349270999999</c:v>
                </c:pt>
                <c:pt idx="4892">
                  <c:v>12016.796155</c:v>
                </c:pt>
                <c:pt idx="4893">
                  <c:v>12019.254859000001</c:v>
                </c:pt>
                <c:pt idx="4894">
                  <c:v>12021.707925999999</c:v>
                </c:pt>
                <c:pt idx="4895">
                  <c:v>12024.165083</c:v>
                </c:pt>
                <c:pt idx="4896">
                  <c:v>12026.61335</c:v>
                </c:pt>
                <c:pt idx="4897">
                  <c:v>12029.075262</c:v>
                </c:pt>
                <c:pt idx="4898">
                  <c:v>12031.527840999999</c:v>
                </c:pt>
                <c:pt idx="4899">
                  <c:v>12033.978386000001</c:v>
                </c:pt>
                <c:pt idx="4900">
                  <c:v>12036.441978000001</c:v>
                </c:pt>
                <c:pt idx="4901">
                  <c:v>12038.896338</c:v>
                </c:pt>
                <c:pt idx="4902">
                  <c:v>12041.347925</c:v>
                </c:pt>
                <c:pt idx="4903">
                  <c:v>12043.822445</c:v>
                </c:pt>
                <c:pt idx="4904">
                  <c:v>12046.275796</c:v>
                </c:pt>
                <c:pt idx="4905">
                  <c:v>12048.738637</c:v>
                </c:pt>
                <c:pt idx="4906">
                  <c:v>12051.187446</c:v>
                </c:pt>
                <c:pt idx="4907">
                  <c:v>12053.648116</c:v>
                </c:pt>
                <c:pt idx="4908">
                  <c:v>12056.097427000001</c:v>
                </c:pt>
                <c:pt idx="4909">
                  <c:v>12058.552352000001</c:v>
                </c:pt>
                <c:pt idx="4910">
                  <c:v>12061.009957</c:v>
                </c:pt>
                <c:pt idx="4911">
                  <c:v>12063.469929999999</c:v>
                </c:pt>
                <c:pt idx="4912">
                  <c:v>12065.922424</c:v>
                </c:pt>
                <c:pt idx="4913">
                  <c:v>12068.372853000001</c:v>
                </c:pt>
                <c:pt idx="4914">
                  <c:v>12070.829037</c:v>
                </c:pt>
                <c:pt idx="4915">
                  <c:v>12073.288425000001</c:v>
                </c:pt>
                <c:pt idx="4916">
                  <c:v>12075.747362</c:v>
                </c:pt>
                <c:pt idx="4917">
                  <c:v>12078.191247000001</c:v>
                </c:pt>
                <c:pt idx="4918">
                  <c:v>12080.644302000001</c:v>
                </c:pt>
                <c:pt idx="4919">
                  <c:v>12083.100366999999</c:v>
                </c:pt>
                <c:pt idx="4920">
                  <c:v>12085.557062</c:v>
                </c:pt>
                <c:pt idx="4921">
                  <c:v>12088.016442</c:v>
                </c:pt>
                <c:pt idx="4922">
                  <c:v>12090.462883</c:v>
                </c:pt>
                <c:pt idx="4923">
                  <c:v>12092.925309</c:v>
                </c:pt>
                <c:pt idx="4924">
                  <c:v>12095.370956000001</c:v>
                </c:pt>
                <c:pt idx="4925">
                  <c:v>12097.827158</c:v>
                </c:pt>
                <c:pt idx="4926">
                  <c:v>12100.301683</c:v>
                </c:pt>
                <c:pt idx="4927">
                  <c:v>12102.775976999999</c:v>
                </c:pt>
                <c:pt idx="4928">
                  <c:v>12105.22257</c:v>
                </c:pt>
                <c:pt idx="4929">
                  <c:v>12107.684131</c:v>
                </c:pt>
                <c:pt idx="4930">
                  <c:v>12110.146078</c:v>
                </c:pt>
                <c:pt idx="4931">
                  <c:v>12112.601852</c:v>
                </c:pt>
                <c:pt idx="4932">
                  <c:v>12115.060362</c:v>
                </c:pt>
                <c:pt idx="4933">
                  <c:v>12117.520017999999</c:v>
                </c:pt>
                <c:pt idx="4934">
                  <c:v>12119.969928</c:v>
                </c:pt>
                <c:pt idx="4935">
                  <c:v>12122.431853</c:v>
                </c:pt>
                <c:pt idx="4936">
                  <c:v>12124.882804999999</c:v>
                </c:pt>
                <c:pt idx="4937">
                  <c:v>12127.342221999999</c:v>
                </c:pt>
                <c:pt idx="4938">
                  <c:v>12129.794022</c:v>
                </c:pt>
                <c:pt idx="4939">
                  <c:v>12132.247099</c:v>
                </c:pt>
                <c:pt idx="4940">
                  <c:v>12134.702067</c:v>
                </c:pt>
                <c:pt idx="4941">
                  <c:v>12137.155989000001</c:v>
                </c:pt>
                <c:pt idx="4942">
                  <c:v>12139.612374</c:v>
                </c:pt>
                <c:pt idx="4943">
                  <c:v>12142.06726</c:v>
                </c:pt>
                <c:pt idx="4944">
                  <c:v>12144.520941999999</c:v>
                </c:pt>
                <c:pt idx="4945">
                  <c:v>12146.989307</c:v>
                </c:pt>
                <c:pt idx="4946">
                  <c:v>12149.4467</c:v>
                </c:pt>
                <c:pt idx="4947">
                  <c:v>12151.898961000001</c:v>
                </c:pt>
                <c:pt idx="4948">
                  <c:v>12154.352277</c:v>
                </c:pt>
                <c:pt idx="4949">
                  <c:v>12156.802614</c:v>
                </c:pt>
                <c:pt idx="4950">
                  <c:v>12159.266806</c:v>
                </c:pt>
                <c:pt idx="4951">
                  <c:v>12161.719714000001</c:v>
                </c:pt>
                <c:pt idx="4952">
                  <c:v>12164.166362</c:v>
                </c:pt>
                <c:pt idx="4953">
                  <c:v>12166.626823000001</c:v>
                </c:pt>
                <c:pt idx="4954">
                  <c:v>12169.074113999999</c:v>
                </c:pt>
                <c:pt idx="4955">
                  <c:v>12171.550262999999</c:v>
                </c:pt>
                <c:pt idx="4956">
                  <c:v>12174.005235000001</c:v>
                </c:pt>
                <c:pt idx="4957">
                  <c:v>12176.457407</c:v>
                </c:pt>
                <c:pt idx="4958">
                  <c:v>12178.908240000001</c:v>
                </c:pt>
                <c:pt idx="4959">
                  <c:v>12181.368845999999</c:v>
                </c:pt>
                <c:pt idx="4960">
                  <c:v>12183.840799</c:v>
                </c:pt>
                <c:pt idx="4961">
                  <c:v>12186.302750000001</c:v>
                </c:pt>
                <c:pt idx="4962">
                  <c:v>12188.758097</c:v>
                </c:pt>
                <c:pt idx="4963">
                  <c:v>12191.213707999999</c:v>
                </c:pt>
                <c:pt idx="4964">
                  <c:v>12193.661032</c:v>
                </c:pt>
                <c:pt idx="4965">
                  <c:v>12196.123349</c:v>
                </c:pt>
                <c:pt idx="4966">
                  <c:v>12198.571736</c:v>
                </c:pt>
                <c:pt idx="4967">
                  <c:v>12201.034384000001</c:v>
                </c:pt>
                <c:pt idx="4968">
                  <c:v>12203.483974000001</c:v>
                </c:pt>
                <c:pt idx="4969">
                  <c:v>12205.945105999999</c:v>
                </c:pt>
                <c:pt idx="4970">
                  <c:v>12208.396382000001</c:v>
                </c:pt>
                <c:pt idx="4971">
                  <c:v>12210.855232</c:v>
                </c:pt>
                <c:pt idx="4972">
                  <c:v>12213.323622</c:v>
                </c:pt>
                <c:pt idx="4973">
                  <c:v>12215.784267999999</c:v>
                </c:pt>
                <c:pt idx="4974">
                  <c:v>12218.25158</c:v>
                </c:pt>
                <c:pt idx="4975">
                  <c:v>12220.709271</c:v>
                </c:pt>
                <c:pt idx="4976">
                  <c:v>12223.160617</c:v>
                </c:pt>
                <c:pt idx="4977">
                  <c:v>12225.62009</c:v>
                </c:pt>
                <c:pt idx="4978">
                  <c:v>12228.070425</c:v>
                </c:pt>
                <c:pt idx="4979">
                  <c:v>12230.521849000001</c:v>
                </c:pt>
                <c:pt idx="4980">
                  <c:v>12232.974069</c:v>
                </c:pt>
                <c:pt idx="4981">
                  <c:v>12235.451290000001</c:v>
                </c:pt>
                <c:pt idx="4982">
                  <c:v>12237.898343999999</c:v>
                </c:pt>
                <c:pt idx="4983">
                  <c:v>12240.376958999999</c:v>
                </c:pt>
                <c:pt idx="4984">
                  <c:v>12242.831022</c:v>
                </c:pt>
                <c:pt idx="4985">
                  <c:v>12245.281024</c:v>
                </c:pt>
                <c:pt idx="4986">
                  <c:v>12247.738401000001</c:v>
                </c:pt>
                <c:pt idx="4987">
                  <c:v>12250.206606</c:v>
                </c:pt>
                <c:pt idx="4988">
                  <c:v>12252.661757</c:v>
                </c:pt>
                <c:pt idx="4989">
                  <c:v>12255.134798999999</c:v>
                </c:pt>
                <c:pt idx="4990">
                  <c:v>12257.589158000001</c:v>
                </c:pt>
                <c:pt idx="4991">
                  <c:v>12260.045174000001</c:v>
                </c:pt>
                <c:pt idx="4992">
                  <c:v>12262.495835</c:v>
                </c:pt>
                <c:pt idx="4993">
                  <c:v>12264.950875</c:v>
                </c:pt>
                <c:pt idx="4994">
                  <c:v>12267.419989</c:v>
                </c:pt>
                <c:pt idx="4995">
                  <c:v>12269.870156999999</c:v>
                </c:pt>
                <c:pt idx="4996">
                  <c:v>12272.320946</c:v>
                </c:pt>
                <c:pt idx="4997">
                  <c:v>12274.781575999999</c:v>
                </c:pt>
                <c:pt idx="4998">
                  <c:v>12277.234761</c:v>
                </c:pt>
                <c:pt idx="4999">
                  <c:v>12279.689616</c:v>
                </c:pt>
                <c:pt idx="5000">
                  <c:v>12282.146422</c:v>
                </c:pt>
                <c:pt idx="5001">
                  <c:v>12284.605138000001</c:v>
                </c:pt>
                <c:pt idx="5002">
                  <c:v>12287.068364999999</c:v>
                </c:pt>
                <c:pt idx="5003">
                  <c:v>12289.522021999999</c:v>
                </c:pt>
                <c:pt idx="5004">
                  <c:v>12291.982044</c:v>
                </c:pt>
                <c:pt idx="5005">
                  <c:v>12294.437172</c:v>
                </c:pt>
                <c:pt idx="5006">
                  <c:v>12296.890815000001</c:v>
                </c:pt>
                <c:pt idx="5007">
                  <c:v>12299.368541</c:v>
                </c:pt>
                <c:pt idx="5008">
                  <c:v>12301.832038</c:v>
                </c:pt>
                <c:pt idx="5009">
                  <c:v>12304.286096</c:v>
                </c:pt>
                <c:pt idx="5010">
                  <c:v>12306.746028</c:v>
                </c:pt>
                <c:pt idx="5011">
                  <c:v>12309.205368999999</c:v>
                </c:pt>
                <c:pt idx="5012">
                  <c:v>12311.656817999999</c:v>
                </c:pt>
                <c:pt idx="5013">
                  <c:v>12314.116896</c:v>
                </c:pt>
                <c:pt idx="5014">
                  <c:v>12316.564716999999</c:v>
                </c:pt>
                <c:pt idx="5015">
                  <c:v>12319.020001999999</c:v>
                </c:pt>
                <c:pt idx="5016">
                  <c:v>12321.482139</c:v>
                </c:pt>
                <c:pt idx="5017">
                  <c:v>12323.93223</c:v>
                </c:pt>
                <c:pt idx="5018">
                  <c:v>12326.386841</c:v>
                </c:pt>
                <c:pt idx="5019">
                  <c:v>12328.839072000001</c:v>
                </c:pt>
                <c:pt idx="5020">
                  <c:v>12331.291203999999</c:v>
                </c:pt>
                <c:pt idx="5021">
                  <c:v>12333.750126999999</c:v>
                </c:pt>
                <c:pt idx="5022">
                  <c:v>12336.208545</c:v>
                </c:pt>
                <c:pt idx="5023">
                  <c:v>12338.666579999999</c:v>
                </c:pt>
                <c:pt idx="5024">
                  <c:v>12341.121397000001</c:v>
                </c:pt>
                <c:pt idx="5025">
                  <c:v>12343.577201</c:v>
                </c:pt>
                <c:pt idx="5026">
                  <c:v>12346.046737999999</c:v>
                </c:pt>
                <c:pt idx="5027">
                  <c:v>12348.499390999999</c:v>
                </c:pt>
                <c:pt idx="5028">
                  <c:v>12350.947215</c:v>
                </c:pt>
                <c:pt idx="5029">
                  <c:v>12353.411081</c:v>
                </c:pt>
                <c:pt idx="5030">
                  <c:v>12355.86406</c:v>
                </c:pt>
                <c:pt idx="5031">
                  <c:v>12358.323748000001</c:v>
                </c:pt>
                <c:pt idx="5032">
                  <c:v>12360.777985999999</c:v>
                </c:pt>
                <c:pt idx="5033">
                  <c:v>12363.223982</c:v>
                </c:pt>
                <c:pt idx="5034">
                  <c:v>12365.685371</c:v>
                </c:pt>
                <c:pt idx="5035">
                  <c:v>12368.140890000001</c:v>
                </c:pt>
                <c:pt idx="5036">
                  <c:v>12370.592709</c:v>
                </c:pt>
                <c:pt idx="5037">
                  <c:v>12373.059256</c:v>
                </c:pt>
                <c:pt idx="5038">
                  <c:v>12375.534006</c:v>
                </c:pt>
                <c:pt idx="5039">
                  <c:v>12377.990653999999</c:v>
                </c:pt>
                <c:pt idx="5040">
                  <c:v>12380.440538999999</c:v>
                </c:pt>
                <c:pt idx="5041">
                  <c:v>12382.894689000001</c:v>
                </c:pt>
                <c:pt idx="5042">
                  <c:v>12385.350807999999</c:v>
                </c:pt>
                <c:pt idx="5043">
                  <c:v>12387.807258999999</c:v>
                </c:pt>
                <c:pt idx="5044">
                  <c:v>12390.267946</c:v>
                </c:pt>
                <c:pt idx="5045">
                  <c:v>12392.718236999999</c:v>
                </c:pt>
                <c:pt idx="5046">
                  <c:v>12395.177403</c:v>
                </c:pt>
                <c:pt idx="5047">
                  <c:v>12397.651753</c:v>
                </c:pt>
                <c:pt idx="5048">
                  <c:v>12400.100823000001</c:v>
                </c:pt>
                <c:pt idx="5049">
                  <c:v>12402.561567000001</c:v>
                </c:pt>
                <c:pt idx="5050">
                  <c:v>12405.015606999999</c:v>
                </c:pt>
                <c:pt idx="5051">
                  <c:v>12407.465871</c:v>
                </c:pt>
                <c:pt idx="5052">
                  <c:v>12409.927233</c:v>
                </c:pt>
                <c:pt idx="5053">
                  <c:v>12412.397139000001</c:v>
                </c:pt>
                <c:pt idx="5054">
                  <c:v>12414.84828</c:v>
                </c:pt>
                <c:pt idx="5055">
                  <c:v>12417.311331000001</c:v>
                </c:pt>
                <c:pt idx="5056">
                  <c:v>12419.75987</c:v>
                </c:pt>
                <c:pt idx="5057">
                  <c:v>12422.216410999999</c:v>
                </c:pt>
                <c:pt idx="5058">
                  <c:v>12424.670644</c:v>
                </c:pt>
                <c:pt idx="5059">
                  <c:v>12427.133943000001</c:v>
                </c:pt>
                <c:pt idx="5060">
                  <c:v>12429.590560000001</c:v>
                </c:pt>
                <c:pt idx="5061">
                  <c:v>12432.039295</c:v>
                </c:pt>
                <c:pt idx="5062">
                  <c:v>12434.496938</c:v>
                </c:pt>
                <c:pt idx="5063">
                  <c:v>12436.952533</c:v>
                </c:pt>
                <c:pt idx="5064">
                  <c:v>12439.43305</c:v>
                </c:pt>
                <c:pt idx="5065">
                  <c:v>12441.906209000001</c:v>
                </c:pt>
                <c:pt idx="5066">
                  <c:v>12444.354047999999</c:v>
                </c:pt>
                <c:pt idx="5067">
                  <c:v>12446.811067000001</c:v>
                </c:pt>
                <c:pt idx="5068">
                  <c:v>12449.270981</c:v>
                </c:pt>
                <c:pt idx="5069">
                  <c:v>12451.717676</c:v>
                </c:pt>
                <c:pt idx="5070">
                  <c:v>12454.173070000001</c:v>
                </c:pt>
                <c:pt idx="5071">
                  <c:v>12456.626738999999</c:v>
                </c:pt>
                <c:pt idx="5072">
                  <c:v>12459.082050000001</c:v>
                </c:pt>
                <c:pt idx="5073">
                  <c:v>12461.544331999999</c:v>
                </c:pt>
                <c:pt idx="5074">
                  <c:v>12464.002866999999</c:v>
                </c:pt>
                <c:pt idx="5075">
                  <c:v>12466.454148999999</c:v>
                </c:pt>
                <c:pt idx="5076">
                  <c:v>12468.90927</c:v>
                </c:pt>
                <c:pt idx="5077">
                  <c:v>12471.356399</c:v>
                </c:pt>
                <c:pt idx="5078">
                  <c:v>12473.809762999999</c:v>
                </c:pt>
                <c:pt idx="5079">
                  <c:v>12476.264834</c:v>
                </c:pt>
                <c:pt idx="5080">
                  <c:v>12478.726373</c:v>
                </c:pt>
                <c:pt idx="5081">
                  <c:v>12481.184556</c:v>
                </c:pt>
                <c:pt idx="5082">
                  <c:v>12483.639372</c:v>
                </c:pt>
                <c:pt idx="5083">
                  <c:v>12486.096942</c:v>
                </c:pt>
                <c:pt idx="5084">
                  <c:v>12488.553694</c:v>
                </c:pt>
                <c:pt idx="5085">
                  <c:v>12491.006240000001</c:v>
                </c:pt>
                <c:pt idx="5086">
                  <c:v>12493.458914999999</c:v>
                </c:pt>
                <c:pt idx="5087">
                  <c:v>12495.930952000001</c:v>
                </c:pt>
                <c:pt idx="5088">
                  <c:v>12498.3833</c:v>
                </c:pt>
                <c:pt idx="5089">
                  <c:v>12500.837578999999</c:v>
                </c:pt>
                <c:pt idx="5090">
                  <c:v>12503.293878</c:v>
                </c:pt>
                <c:pt idx="5091">
                  <c:v>12505.749562000001</c:v>
                </c:pt>
                <c:pt idx="5092">
                  <c:v>12508.201383</c:v>
                </c:pt>
                <c:pt idx="5093">
                  <c:v>12510.661368999999</c:v>
                </c:pt>
                <c:pt idx="5094">
                  <c:v>12513.109125000001</c:v>
                </c:pt>
                <c:pt idx="5095">
                  <c:v>12515.562921000001</c:v>
                </c:pt>
                <c:pt idx="5096">
                  <c:v>12518.030245</c:v>
                </c:pt>
                <c:pt idx="5097">
                  <c:v>12520.495156000001</c:v>
                </c:pt>
                <c:pt idx="5098">
                  <c:v>12522.941094</c:v>
                </c:pt>
                <c:pt idx="5099">
                  <c:v>12525.397019</c:v>
                </c:pt>
                <c:pt idx="5100">
                  <c:v>12527.853917</c:v>
                </c:pt>
                <c:pt idx="5101">
                  <c:v>12530.308945000001</c:v>
                </c:pt>
                <c:pt idx="5102">
                  <c:v>12532.766240999999</c:v>
                </c:pt>
                <c:pt idx="5103">
                  <c:v>12535.224166</c:v>
                </c:pt>
                <c:pt idx="5104">
                  <c:v>12537.669169000001</c:v>
                </c:pt>
                <c:pt idx="5105">
                  <c:v>12540.126190000001</c:v>
                </c:pt>
                <c:pt idx="5106">
                  <c:v>12542.583312000001</c:v>
                </c:pt>
                <c:pt idx="5107">
                  <c:v>12545.030817000001</c:v>
                </c:pt>
                <c:pt idx="5108">
                  <c:v>12547.489189</c:v>
                </c:pt>
                <c:pt idx="5109">
                  <c:v>12549.943916</c:v>
                </c:pt>
                <c:pt idx="5110">
                  <c:v>12552.394956</c:v>
                </c:pt>
                <c:pt idx="5111">
                  <c:v>12554.846078</c:v>
                </c:pt>
                <c:pt idx="5112">
                  <c:v>12557.307175</c:v>
                </c:pt>
                <c:pt idx="5113">
                  <c:v>12559.755761</c:v>
                </c:pt>
                <c:pt idx="5114">
                  <c:v>12562.213265</c:v>
                </c:pt>
                <c:pt idx="5115">
                  <c:v>12564.671075</c:v>
                </c:pt>
                <c:pt idx="5116">
                  <c:v>12567.118422</c:v>
                </c:pt>
                <c:pt idx="5117">
                  <c:v>12569.574962999999</c:v>
                </c:pt>
                <c:pt idx="5118">
                  <c:v>12572.032565</c:v>
                </c:pt>
                <c:pt idx="5119">
                  <c:v>12574.480559</c:v>
                </c:pt>
                <c:pt idx="5120">
                  <c:v>12576.938601</c:v>
                </c:pt>
                <c:pt idx="5121">
                  <c:v>12579.402330000001</c:v>
                </c:pt>
                <c:pt idx="5122">
                  <c:v>12581.862059999999</c:v>
                </c:pt>
                <c:pt idx="5123">
                  <c:v>12584.313955</c:v>
                </c:pt>
                <c:pt idx="5124">
                  <c:v>12586.771057</c:v>
                </c:pt>
                <c:pt idx="5125">
                  <c:v>12589.230063000001</c:v>
                </c:pt>
                <c:pt idx="5126">
                  <c:v>12591.675792</c:v>
                </c:pt>
                <c:pt idx="5127">
                  <c:v>12594.133182</c:v>
                </c:pt>
                <c:pt idx="5128">
                  <c:v>12596.582125000001</c:v>
                </c:pt>
                <c:pt idx="5129">
                  <c:v>12599.041789999999</c:v>
                </c:pt>
                <c:pt idx="5130">
                  <c:v>12601.496023</c:v>
                </c:pt>
                <c:pt idx="5131">
                  <c:v>12603.952379</c:v>
                </c:pt>
                <c:pt idx="5132">
                  <c:v>12606.401255999999</c:v>
                </c:pt>
                <c:pt idx="5133">
                  <c:v>12608.8598</c:v>
                </c:pt>
                <c:pt idx="5134">
                  <c:v>12611.321621999999</c:v>
                </c:pt>
                <c:pt idx="5135">
                  <c:v>12613.773036000001</c:v>
                </c:pt>
                <c:pt idx="5136">
                  <c:v>12616.221662</c:v>
                </c:pt>
                <c:pt idx="5137">
                  <c:v>12618.684076</c:v>
                </c:pt>
                <c:pt idx="5138">
                  <c:v>12621.138305</c:v>
                </c:pt>
                <c:pt idx="5139">
                  <c:v>12623.595219000001</c:v>
                </c:pt>
                <c:pt idx="5140">
                  <c:v>12626.043897</c:v>
                </c:pt>
                <c:pt idx="5141">
                  <c:v>12628.510356999999</c:v>
                </c:pt>
                <c:pt idx="5142">
                  <c:v>12630.962106999999</c:v>
                </c:pt>
                <c:pt idx="5143">
                  <c:v>12633.414729</c:v>
                </c:pt>
                <c:pt idx="5144">
                  <c:v>12635.869746</c:v>
                </c:pt>
                <c:pt idx="5145">
                  <c:v>12638.327257000001</c:v>
                </c:pt>
                <c:pt idx="5146">
                  <c:v>12640.779729</c:v>
                </c:pt>
                <c:pt idx="5147">
                  <c:v>12643.239261000001</c:v>
                </c:pt>
                <c:pt idx="5148">
                  <c:v>12645.688330000001</c:v>
                </c:pt>
                <c:pt idx="5149">
                  <c:v>12648.148291</c:v>
                </c:pt>
                <c:pt idx="5150">
                  <c:v>12650.599598000001</c:v>
                </c:pt>
                <c:pt idx="5151">
                  <c:v>12653.053991000001</c:v>
                </c:pt>
                <c:pt idx="5152">
                  <c:v>12655.51117</c:v>
                </c:pt>
                <c:pt idx="5153">
                  <c:v>12657.969298</c:v>
                </c:pt>
                <c:pt idx="5154">
                  <c:v>12660.422447000001</c:v>
                </c:pt>
                <c:pt idx="5155">
                  <c:v>12662.871821000001</c:v>
                </c:pt>
                <c:pt idx="5156">
                  <c:v>12665.321892</c:v>
                </c:pt>
                <c:pt idx="5157">
                  <c:v>12667.78059</c:v>
                </c:pt>
                <c:pt idx="5158">
                  <c:v>12670.242872000001</c:v>
                </c:pt>
                <c:pt idx="5159">
                  <c:v>12672.697188</c:v>
                </c:pt>
                <c:pt idx="5160">
                  <c:v>12675.164672000001</c:v>
                </c:pt>
                <c:pt idx="5161">
                  <c:v>12677.617789</c:v>
                </c:pt>
                <c:pt idx="5162">
                  <c:v>12680.081560000001</c:v>
                </c:pt>
                <c:pt idx="5163">
                  <c:v>12682.537055000001</c:v>
                </c:pt>
                <c:pt idx="5164">
                  <c:v>12684.984039999999</c:v>
                </c:pt>
                <c:pt idx="5165">
                  <c:v>12687.459171</c:v>
                </c:pt>
                <c:pt idx="5166">
                  <c:v>12689.912924</c:v>
                </c:pt>
                <c:pt idx="5167">
                  <c:v>12692.386173000001</c:v>
                </c:pt>
                <c:pt idx="5168">
                  <c:v>12694.834988000001</c:v>
                </c:pt>
                <c:pt idx="5169">
                  <c:v>12697.306124000001</c:v>
                </c:pt>
                <c:pt idx="5170">
                  <c:v>12699.764733</c:v>
                </c:pt>
                <c:pt idx="5171">
                  <c:v>12702.213077</c:v>
                </c:pt>
                <c:pt idx="5172">
                  <c:v>12704.670892</c:v>
                </c:pt>
                <c:pt idx="5173">
                  <c:v>12707.128344000001</c:v>
                </c:pt>
                <c:pt idx="5174">
                  <c:v>12709.585233</c:v>
                </c:pt>
                <c:pt idx="5175">
                  <c:v>12712.047092000001</c:v>
                </c:pt>
                <c:pt idx="5176">
                  <c:v>12714.496687999999</c:v>
                </c:pt>
                <c:pt idx="5177">
                  <c:v>12716.953431</c:v>
                </c:pt>
                <c:pt idx="5178">
                  <c:v>12719.404596</c:v>
                </c:pt>
                <c:pt idx="5179">
                  <c:v>12721.861951000001</c:v>
                </c:pt>
                <c:pt idx="5180">
                  <c:v>12724.312271999999</c:v>
                </c:pt>
                <c:pt idx="5181">
                  <c:v>12726.777337</c:v>
                </c:pt>
                <c:pt idx="5182">
                  <c:v>12729.236553000001</c:v>
                </c:pt>
                <c:pt idx="5183">
                  <c:v>12731.682327</c:v>
                </c:pt>
                <c:pt idx="5184">
                  <c:v>12734.143384000001</c:v>
                </c:pt>
                <c:pt idx="5185">
                  <c:v>12736.590059</c:v>
                </c:pt>
                <c:pt idx="5186">
                  <c:v>12739.050995</c:v>
                </c:pt>
                <c:pt idx="5187">
                  <c:v>12741.508028</c:v>
                </c:pt>
                <c:pt idx="5188">
                  <c:v>12743.961238</c:v>
                </c:pt>
                <c:pt idx="5189">
                  <c:v>12746.416013</c:v>
                </c:pt>
                <c:pt idx="5190">
                  <c:v>12748.865304000001</c:v>
                </c:pt>
                <c:pt idx="5191">
                  <c:v>12751.318348000001</c:v>
                </c:pt>
                <c:pt idx="5192">
                  <c:v>12753.781048000001</c:v>
                </c:pt>
                <c:pt idx="5193">
                  <c:v>12756.228402999999</c:v>
                </c:pt>
                <c:pt idx="5194">
                  <c:v>12758.688555000001</c:v>
                </c:pt>
                <c:pt idx="5195">
                  <c:v>12761.150532</c:v>
                </c:pt>
                <c:pt idx="5196">
                  <c:v>12763.599945</c:v>
                </c:pt>
                <c:pt idx="5197">
                  <c:v>12766.055274</c:v>
                </c:pt>
                <c:pt idx="5198">
                  <c:v>12768.503839999999</c:v>
                </c:pt>
                <c:pt idx="5199">
                  <c:v>12770.959537999999</c:v>
                </c:pt>
                <c:pt idx="5200">
                  <c:v>12773.419653999999</c:v>
                </c:pt>
                <c:pt idx="5201">
                  <c:v>12775.88142</c:v>
                </c:pt>
                <c:pt idx="5202">
                  <c:v>12778.332666</c:v>
                </c:pt>
                <c:pt idx="5203">
                  <c:v>12780.790288</c:v>
                </c:pt>
                <c:pt idx="5204">
                  <c:v>12783.261035</c:v>
                </c:pt>
                <c:pt idx="5205">
                  <c:v>12785.716294</c:v>
                </c:pt>
                <c:pt idx="5206">
                  <c:v>12788.163414000001</c:v>
                </c:pt>
                <c:pt idx="5207">
                  <c:v>12790.616991999999</c:v>
                </c:pt>
                <c:pt idx="5208">
                  <c:v>12793.076580999999</c:v>
                </c:pt>
                <c:pt idx="5209">
                  <c:v>12795.528915000001</c:v>
                </c:pt>
                <c:pt idx="5210">
                  <c:v>12797.991223999999</c:v>
                </c:pt>
                <c:pt idx="5211">
                  <c:v>12800.440979999999</c:v>
                </c:pt>
                <c:pt idx="5212">
                  <c:v>12802.897064999999</c:v>
                </c:pt>
                <c:pt idx="5213">
                  <c:v>12805.355781</c:v>
                </c:pt>
                <c:pt idx="5214">
                  <c:v>12807.80307</c:v>
                </c:pt>
                <c:pt idx="5215">
                  <c:v>12810.259918</c:v>
                </c:pt>
                <c:pt idx="5216">
                  <c:v>12812.720775</c:v>
                </c:pt>
                <c:pt idx="5217">
                  <c:v>12815.171619999999</c:v>
                </c:pt>
                <c:pt idx="5218">
                  <c:v>12817.628439</c:v>
                </c:pt>
                <c:pt idx="5219">
                  <c:v>12820.081305</c:v>
                </c:pt>
                <c:pt idx="5220">
                  <c:v>12822.536069</c:v>
                </c:pt>
                <c:pt idx="5221">
                  <c:v>12825.000407</c:v>
                </c:pt>
                <c:pt idx="5222">
                  <c:v>12827.445088</c:v>
                </c:pt>
                <c:pt idx="5223">
                  <c:v>12829.901062999999</c:v>
                </c:pt>
                <c:pt idx="5224">
                  <c:v>12832.358899000001</c:v>
                </c:pt>
                <c:pt idx="5225">
                  <c:v>12834.811276</c:v>
                </c:pt>
                <c:pt idx="5226">
                  <c:v>12837.287028000001</c:v>
                </c:pt>
                <c:pt idx="5227">
                  <c:v>12839.741421000001</c:v>
                </c:pt>
                <c:pt idx="5228">
                  <c:v>12842.194006</c:v>
                </c:pt>
                <c:pt idx="5229">
                  <c:v>12844.653791999999</c:v>
                </c:pt>
                <c:pt idx="5230">
                  <c:v>12847.111376000001</c:v>
                </c:pt>
                <c:pt idx="5231">
                  <c:v>12849.565108000001</c:v>
                </c:pt>
                <c:pt idx="5232">
                  <c:v>12852.019898</c:v>
                </c:pt>
                <c:pt idx="5233">
                  <c:v>12854.477081000001</c:v>
                </c:pt>
                <c:pt idx="5234">
                  <c:v>12856.92929</c:v>
                </c:pt>
                <c:pt idx="5235">
                  <c:v>12859.400258</c:v>
                </c:pt>
                <c:pt idx="5236">
                  <c:v>12861.856564</c:v>
                </c:pt>
                <c:pt idx="5237">
                  <c:v>12864.326354000001</c:v>
                </c:pt>
                <c:pt idx="5238">
                  <c:v>12866.793092</c:v>
                </c:pt>
                <c:pt idx="5239">
                  <c:v>12869.245080999999</c:v>
                </c:pt>
                <c:pt idx="5240">
                  <c:v>12871.698770999999</c:v>
                </c:pt>
                <c:pt idx="5241">
                  <c:v>12874.158557999999</c:v>
                </c:pt>
                <c:pt idx="5242">
                  <c:v>12876.617692</c:v>
                </c:pt>
                <c:pt idx="5243">
                  <c:v>12879.076096000001</c:v>
                </c:pt>
                <c:pt idx="5244">
                  <c:v>12881.529731000001</c:v>
                </c:pt>
                <c:pt idx="5245">
                  <c:v>12884.001355</c:v>
                </c:pt>
                <c:pt idx="5246">
                  <c:v>12886.453033</c:v>
                </c:pt>
                <c:pt idx="5247">
                  <c:v>12888.911596</c:v>
                </c:pt>
                <c:pt idx="5248">
                  <c:v>12891.362858</c:v>
                </c:pt>
                <c:pt idx="5249">
                  <c:v>12893.821682</c:v>
                </c:pt>
                <c:pt idx="5250">
                  <c:v>12896.277403</c:v>
                </c:pt>
                <c:pt idx="5251">
                  <c:v>12898.732214</c:v>
                </c:pt>
                <c:pt idx="5252">
                  <c:v>12901.186926</c:v>
                </c:pt>
                <c:pt idx="5253">
                  <c:v>12903.645785000001</c:v>
                </c:pt>
                <c:pt idx="5254">
                  <c:v>12906.110008</c:v>
                </c:pt>
                <c:pt idx="5255">
                  <c:v>12908.563765000001</c:v>
                </c:pt>
                <c:pt idx="5256">
                  <c:v>12911.02655</c:v>
                </c:pt>
                <c:pt idx="5257">
                  <c:v>12913.480614</c:v>
                </c:pt>
                <c:pt idx="5258">
                  <c:v>12915.931124999999</c:v>
                </c:pt>
                <c:pt idx="5259">
                  <c:v>12918.382419</c:v>
                </c:pt>
                <c:pt idx="5260">
                  <c:v>12920.833375</c:v>
                </c:pt>
                <c:pt idx="5261">
                  <c:v>12923.289753999999</c:v>
                </c:pt>
                <c:pt idx="5262">
                  <c:v>12925.744889</c:v>
                </c:pt>
                <c:pt idx="5263">
                  <c:v>12928.2016</c:v>
                </c:pt>
                <c:pt idx="5264">
                  <c:v>12930.656058</c:v>
                </c:pt>
                <c:pt idx="5265">
                  <c:v>12933.110054999999</c:v>
                </c:pt>
                <c:pt idx="5266">
                  <c:v>12935.567349000001</c:v>
                </c:pt>
                <c:pt idx="5267">
                  <c:v>12938.014893</c:v>
                </c:pt>
                <c:pt idx="5268">
                  <c:v>12940.471867</c:v>
                </c:pt>
                <c:pt idx="5269">
                  <c:v>12942.931411</c:v>
                </c:pt>
                <c:pt idx="5270">
                  <c:v>12945.386922</c:v>
                </c:pt>
                <c:pt idx="5271">
                  <c:v>12947.835976</c:v>
                </c:pt>
                <c:pt idx="5272">
                  <c:v>12950.292041999999</c:v>
                </c:pt>
                <c:pt idx="5273">
                  <c:v>12952.747417</c:v>
                </c:pt>
                <c:pt idx="5274">
                  <c:v>12955.207861999999</c:v>
                </c:pt>
                <c:pt idx="5275">
                  <c:v>12957.663391</c:v>
                </c:pt>
                <c:pt idx="5276">
                  <c:v>12960.114536999999</c:v>
                </c:pt>
                <c:pt idx="5277">
                  <c:v>12962.561086</c:v>
                </c:pt>
                <c:pt idx="5278">
                  <c:v>12965.02009</c:v>
                </c:pt>
                <c:pt idx="5279">
                  <c:v>12967.479305999999</c:v>
                </c:pt>
                <c:pt idx="5280">
                  <c:v>12969.928694</c:v>
                </c:pt>
                <c:pt idx="5281">
                  <c:v>12972.383098</c:v>
                </c:pt>
                <c:pt idx="5282">
                  <c:v>12974.835072</c:v>
                </c:pt>
                <c:pt idx="5283">
                  <c:v>12977.298360999999</c:v>
                </c:pt>
                <c:pt idx="5284">
                  <c:v>12979.749053</c:v>
                </c:pt>
                <c:pt idx="5285">
                  <c:v>12982.206244000001</c:v>
                </c:pt>
                <c:pt idx="5286">
                  <c:v>12984.652872000001</c:v>
                </c:pt>
                <c:pt idx="5287">
                  <c:v>12987.11189</c:v>
                </c:pt>
                <c:pt idx="5288">
                  <c:v>12989.567897000001</c:v>
                </c:pt>
                <c:pt idx="5289">
                  <c:v>12992.019077999999</c:v>
                </c:pt>
                <c:pt idx="5290">
                  <c:v>12994.479866</c:v>
                </c:pt>
                <c:pt idx="5291">
                  <c:v>12996.937441</c:v>
                </c:pt>
                <c:pt idx="5292">
                  <c:v>12999.390036000001</c:v>
                </c:pt>
                <c:pt idx="5293">
                  <c:v>13001.850618</c:v>
                </c:pt>
                <c:pt idx="5294">
                  <c:v>13004.320798000001</c:v>
                </c:pt>
                <c:pt idx="5295">
                  <c:v>13006.767913</c:v>
                </c:pt>
                <c:pt idx="5296">
                  <c:v>13009.245991</c:v>
                </c:pt>
                <c:pt idx="5297">
                  <c:v>13011.699172000001</c:v>
                </c:pt>
                <c:pt idx="5298">
                  <c:v>13014.150727</c:v>
                </c:pt>
                <c:pt idx="5299">
                  <c:v>13016.621429999999</c:v>
                </c:pt>
                <c:pt idx="5300">
                  <c:v>13019.081174999999</c:v>
                </c:pt>
                <c:pt idx="5301">
                  <c:v>13021.538884</c:v>
                </c:pt>
                <c:pt idx="5302">
                  <c:v>13023.986998</c:v>
                </c:pt>
                <c:pt idx="5303">
                  <c:v>13026.442883</c:v>
                </c:pt>
                <c:pt idx="5304">
                  <c:v>13028.908044</c:v>
                </c:pt>
                <c:pt idx="5305">
                  <c:v>13031.364857</c:v>
                </c:pt>
                <c:pt idx="5306">
                  <c:v>13033.825142</c:v>
                </c:pt>
                <c:pt idx="5307">
                  <c:v>13036.277539000001</c:v>
                </c:pt>
                <c:pt idx="5308">
                  <c:v>13038.727889</c:v>
                </c:pt>
                <c:pt idx="5309">
                  <c:v>13041.179439</c:v>
                </c:pt>
                <c:pt idx="5310">
                  <c:v>13043.636442999999</c:v>
                </c:pt>
                <c:pt idx="5311">
                  <c:v>13046.086238</c:v>
                </c:pt>
                <c:pt idx="5312">
                  <c:v>13048.543436</c:v>
                </c:pt>
                <c:pt idx="5313">
                  <c:v>13051.002173000001</c:v>
                </c:pt>
                <c:pt idx="5314">
                  <c:v>13053.460703999999</c:v>
                </c:pt>
                <c:pt idx="5315">
                  <c:v>13055.915021000001</c:v>
                </c:pt>
                <c:pt idx="5316">
                  <c:v>13058.368653</c:v>
                </c:pt>
                <c:pt idx="5317">
                  <c:v>13060.820335</c:v>
                </c:pt>
                <c:pt idx="5318">
                  <c:v>13063.277171</c:v>
                </c:pt>
                <c:pt idx="5319">
                  <c:v>13065.735833000001</c:v>
                </c:pt>
                <c:pt idx="5320">
                  <c:v>13068.192052</c:v>
                </c:pt>
                <c:pt idx="5321">
                  <c:v>13070.636187</c:v>
                </c:pt>
                <c:pt idx="5322">
                  <c:v>13073.096754</c:v>
                </c:pt>
                <c:pt idx="5323">
                  <c:v>13075.553776999999</c:v>
                </c:pt>
                <c:pt idx="5324">
                  <c:v>13078.009451</c:v>
                </c:pt>
                <c:pt idx="5325">
                  <c:v>13080.468249</c:v>
                </c:pt>
                <c:pt idx="5326">
                  <c:v>13082.920835999999</c:v>
                </c:pt>
                <c:pt idx="5327">
                  <c:v>13085.375789</c:v>
                </c:pt>
                <c:pt idx="5328">
                  <c:v>13087.830727</c:v>
                </c:pt>
                <c:pt idx="5329">
                  <c:v>13090.29912</c:v>
                </c:pt>
                <c:pt idx="5330">
                  <c:v>13092.758900999999</c:v>
                </c:pt>
                <c:pt idx="5331">
                  <c:v>13095.220648</c:v>
                </c:pt>
                <c:pt idx="5332">
                  <c:v>13097.668965999999</c:v>
                </c:pt>
                <c:pt idx="5333">
                  <c:v>13100.12736</c:v>
                </c:pt>
                <c:pt idx="5334">
                  <c:v>13102.576532999999</c:v>
                </c:pt>
                <c:pt idx="5335">
                  <c:v>13105.035171</c:v>
                </c:pt>
                <c:pt idx="5336">
                  <c:v>13107.490561000001</c:v>
                </c:pt>
                <c:pt idx="5337">
                  <c:v>13109.941978999999</c:v>
                </c:pt>
                <c:pt idx="5338">
                  <c:v>13112.412872000001</c:v>
                </c:pt>
                <c:pt idx="5339">
                  <c:v>13114.870370000001</c:v>
                </c:pt>
                <c:pt idx="5340">
                  <c:v>13117.318841</c:v>
                </c:pt>
                <c:pt idx="5341">
                  <c:v>13119.782370000001</c:v>
                </c:pt>
                <c:pt idx="5342">
                  <c:v>13122.24001</c:v>
                </c:pt>
                <c:pt idx="5343">
                  <c:v>13124.69742</c:v>
                </c:pt>
                <c:pt idx="5344">
                  <c:v>13127.14501</c:v>
                </c:pt>
                <c:pt idx="5345">
                  <c:v>13129.594223</c:v>
                </c:pt>
                <c:pt idx="5346">
                  <c:v>13132.049578</c:v>
                </c:pt>
                <c:pt idx="5347">
                  <c:v>13134.509708</c:v>
                </c:pt>
                <c:pt idx="5348">
                  <c:v>13136.961309</c:v>
                </c:pt>
                <c:pt idx="5349">
                  <c:v>13139.417174</c:v>
                </c:pt>
                <c:pt idx="5350">
                  <c:v>13141.880549</c:v>
                </c:pt>
                <c:pt idx="5351">
                  <c:v>13144.329873000001</c:v>
                </c:pt>
                <c:pt idx="5352">
                  <c:v>13146.786647999999</c:v>
                </c:pt>
                <c:pt idx="5353">
                  <c:v>13149.248815000001</c:v>
                </c:pt>
                <c:pt idx="5354">
                  <c:v>13151.703047999999</c:v>
                </c:pt>
                <c:pt idx="5355">
                  <c:v>13154.150421</c:v>
                </c:pt>
                <c:pt idx="5356">
                  <c:v>13156.611575000001</c:v>
                </c:pt>
                <c:pt idx="5357">
                  <c:v>13159.062075</c:v>
                </c:pt>
                <c:pt idx="5358">
                  <c:v>13161.525261000001</c:v>
                </c:pt>
                <c:pt idx="5359">
                  <c:v>13163.973647000001</c:v>
                </c:pt>
                <c:pt idx="5360">
                  <c:v>13166.429778</c:v>
                </c:pt>
                <c:pt idx="5361">
                  <c:v>13168.882235999999</c:v>
                </c:pt>
                <c:pt idx="5362">
                  <c:v>13171.330882</c:v>
                </c:pt>
                <c:pt idx="5363">
                  <c:v>13173.795125000001</c:v>
                </c:pt>
                <c:pt idx="5364">
                  <c:v>13176.244559000001</c:v>
                </c:pt>
                <c:pt idx="5365">
                  <c:v>13178.699226999999</c:v>
                </c:pt>
                <c:pt idx="5366">
                  <c:v>13181.155323999999</c:v>
                </c:pt>
                <c:pt idx="5367">
                  <c:v>13183.612084</c:v>
                </c:pt>
                <c:pt idx="5368">
                  <c:v>13186.06293</c:v>
                </c:pt>
                <c:pt idx="5369">
                  <c:v>13188.519587999999</c:v>
                </c:pt>
                <c:pt idx="5370">
                  <c:v>13190.973835000001</c:v>
                </c:pt>
                <c:pt idx="5371">
                  <c:v>13193.430391</c:v>
                </c:pt>
                <c:pt idx="5372">
                  <c:v>13195.880123000001</c:v>
                </c:pt>
                <c:pt idx="5373">
                  <c:v>13198.338095999999</c:v>
                </c:pt>
                <c:pt idx="5374">
                  <c:v>13200.793798999999</c:v>
                </c:pt>
                <c:pt idx="5375">
                  <c:v>13203.249809000001</c:v>
                </c:pt>
                <c:pt idx="5376">
                  <c:v>13205.706876</c:v>
                </c:pt>
                <c:pt idx="5377">
                  <c:v>13208.168583000001</c:v>
                </c:pt>
                <c:pt idx="5378">
                  <c:v>13210.634896</c:v>
                </c:pt>
                <c:pt idx="5379">
                  <c:v>13213.092876999999</c:v>
                </c:pt>
                <c:pt idx="5380">
                  <c:v>13215.55121</c:v>
                </c:pt>
                <c:pt idx="5381">
                  <c:v>13218.002885</c:v>
                </c:pt>
                <c:pt idx="5382">
                  <c:v>13220.453889</c:v>
                </c:pt>
                <c:pt idx="5383">
                  <c:v>13222.91682</c:v>
                </c:pt>
                <c:pt idx="5384">
                  <c:v>13225.376832</c:v>
                </c:pt>
                <c:pt idx="5385">
                  <c:v>13227.828009000001</c:v>
                </c:pt>
                <c:pt idx="5386">
                  <c:v>13230.28577</c:v>
                </c:pt>
                <c:pt idx="5387">
                  <c:v>13232.741249000001</c:v>
                </c:pt>
                <c:pt idx="5388">
                  <c:v>13235.193722</c:v>
                </c:pt>
                <c:pt idx="5389">
                  <c:v>13237.644864</c:v>
                </c:pt>
                <c:pt idx="5390">
                  <c:v>13240.103999000001</c:v>
                </c:pt>
                <c:pt idx="5391">
                  <c:v>13242.561443000001</c:v>
                </c:pt>
                <c:pt idx="5392">
                  <c:v>13245.011272</c:v>
                </c:pt>
                <c:pt idx="5393">
                  <c:v>13247.470743</c:v>
                </c:pt>
                <c:pt idx="5394">
                  <c:v>13249.920835000001</c:v>
                </c:pt>
                <c:pt idx="5395">
                  <c:v>13252.371886000001</c:v>
                </c:pt>
                <c:pt idx="5396">
                  <c:v>13254.829242</c:v>
                </c:pt>
                <c:pt idx="5397">
                  <c:v>13257.298981</c:v>
                </c:pt>
                <c:pt idx="5398">
                  <c:v>13259.763814</c:v>
                </c:pt>
                <c:pt idx="5399">
                  <c:v>13262.233056999999</c:v>
                </c:pt>
                <c:pt idx="5400">
                  <c:v>13264.682084</c:v>
                </c:pt>
                <c:pt idx="5401">
                  <c:v>13267.133877</c:v>
                </c:pt>
                <c:pt idx="5402">
                  <c:v>13269.593000000001</c:v>
                </c:pt>
                <c:pt idx="5403">
                  <c:v>13272.045846999999</c:v>
                </c:pt>
                <c:pt idx="5404">
                  <c:v>13274.503382000001</c:v>
                </c:pt>
                <c:pt idx="5405">
                  <c:v>13276.970901999999</c:v>
                </c:pt>
                <c:pt idx="5406">
                  <c:v>13279.429706000001</c:v>
                </c:pt>
                <c:pt idx="5407">
                  <c:v>13281.881785</c:v>
                </c:pt>
                <c:pt idx="5408">
                  <c:v>13284.339722000001</c:v>
                </c:pt>
                <c:pt idx="5409">
                  <c:v>13286.799155000001</c:v>
                </c:pt>
                <c:pt idx="5410">
                  <c:v>13289.266036999999</c:v>
                </c:pt>
                <c:pt idx="5411">
                  <c:v>13291.724636000001</c:v>
                </c:pt>
                <c:pt idx="5412">
                  <c:v>13294.17073</c:v>
                </c:pt>
                <c:pt idx="5413">
                  <c:v>13296.632538</c:v>
                </c:pt>
                <c:pt idx="5414">
                  <c:v>13299.106218999999</c:v>
                </c:pt>
                <c:pt idx="5415">
                  <c:v>13301.552232</c:v>
                </c:pt>
                <c:pt idx="5416">
                  <c:v>13304.030615</c:v>
                </c:pt>
                <c:pt idx="5417">
                  <c:v>13306.480826999999</c:v>
                </c:pt>
                <c:pt idx="5418">
                  <c:v>13308.937722000001</c:v>
                </c:pt>
                <c:pt idx="5419">
                  <c:v>13311.397698000001</c:v>
                </c:pt>
                <c:pt idx="5420">
                  <c:v>13313.856424</c:v>
                </c:pt>
                <c:pt idx="5421">
                  <c:v>13316.321977</c:v>
                </c:pt>
                <c:pt idx="5422">
                  <c:v>13318.778764000001</c:v>
                </c:pt>
                <c:pt idx="5423">
                  <c:v>13321.234587000001</c:v>
                </c:pt>
                <c:pt idx="5424">
                  <c:v>13323.687613</c:v>
                </c:pt>
                <c:pt idx="5425">
                  <c:v>13326.139259</c:v>
                </c:pt>
                <c:pt idx="5426">
                  <c:v>13328.593266</c:v>
                </c:pt>
                <c:pt idx="5427">
                  <c:v>13331.045914</c:v>
                </c:pt>
                <c:pt idx="5428">
                  <c:v>13333.506331000001</c:v>
                </c:pt>
                <c:pt idx="5429">
                  <c:v>13335.954948000001</c:v>
                </c:pt>
                <c:pt idx="5430">
                  <c:v>13338.426121</c:v>
                </c:pt>
                <c:pt idx="5431">
                  <c:v>13340.894</c:v>
                </c:pt>
                <c:pt idx="5432">
                  <c:v>13343.353791</c:v>
                </c:pt>
                <c:pt idx="5433">
                  <c:v>13345.800126</c:v>
                </c:pt>
                <c:pt idx="5434">
                  <c:v>13348.258975999999</c:v>
                </c:pt>
                <c:pt idx="5435">
                  <c:v>13350.715393</c:v>
                </c:pt>
                <c:pt idx="5436">
                  <c:v>13353.165188000001</c:v>
                </c:pt>
                <c:pt idx="5437">
                  <c:v>13355.615076</c:v>
                </c:pt>
                <c:pt idx="5438">
                  <c:v>13358.067859000001</c:v>
                </c:pt>
                <c:pt idx="5439">
                  <c:v>13360.525604</c:v>
                </c:pt>
                <c:pt idx="5440">
                  <c:v>13362.978999999999</c:v>
                </c:pt>
                <c:pt idx="5441">
                  <c:v>13365.438231</c:v>
                </c:pt>
                <c:pt idx="5442">
                  <c:v>13367.889363</c:v>
                </c:pt>
                <c:pt idx="5443">
                  <c:v>13370.343971</c:v>
                </c:pt>
                <c:pt idx="5444">
                  <c:v>13372.795760999999</c:v>
                </c:pt>
                <c:pt idx="5445">
                  <c:v>13375.248245000001</c:v>
                </c:pt>
                <c:pt idx="5446">
                  <c:v>13377.704234999999</c:v>
                </c:pt>
                <c:pt idx="5447">
                  <c:v>13380.156312999999</c:v>
                </c:pt>
                <c:pt idx="5448">
                  <c:v>13382.613810999999</c:v>
                </c:pt>
                <c:pt idx="5449">
                  <c:v>13385.072875</c:v>
                </c:pt>
                <c:pt idx="5450">
                  <c:v>13387.527141</c:v>
                </c:pt>
                <c:pt idx="5451">
                  <c:v>13389.978870000001</c:v>
                </c:pt>
                <c:pt idx="5452">
                  <c:v>13392.450026</c:v>
                </c:pt>
                <c:pt idx="5453">
                  <c:v>13394.906853</c:v>
                </c:pt>
                <c:pt idx="5454">
                  <c:v>13397.357105999999</c:v>
                </c:pt>
                <c:pt idx="5455">
                  <c:v>13399.819992000001</c:v>
                </c:pt>
                <c:pt idx="5456">
                  <c:v>13402.268558</c:v>
                </c:pt>
                <c:pt idx="5457">
                  <c:v>13404.72654</c:v>
                </c:pt>
                <c:pt idx="5458">
                  <c:v>13407.180258</c:v>
                </c:pt>
                <c:pt idx="5459">
                  <c:v>13409.633879999999</c:v>
                </c:pt>
                <c:pt idx="5460">
                  <c:v>13412.088551000001</c:v>
                </c:pt>
                <c:pt idx="5461">
                  <c:v>13414.542240999999</c:v>
                </c:pt>
                <c:pt idx="5462">
                  <c:v>13416.992139</c:v>
                </c:pt>
                <c:pt idx="5463">
                  <c:v>13419.449833000001</c:v>
                </c:pt>
                <c:pt idx="5464">
                  <c:v>13421.908767999999</c:v>
                </c:pt>
                <c:pt idx="5465">
                  <c:v>13424.361983999999</c:v>
                </c:pt>
                <c:pt idx="5466">
                  <c:v>13426.81187</c:v>
                </c:pt>
                <c:pt idx="5467">
                  <c:v>13429.27073</c:v>
                </c:pt>
                <c:pt idx="5468">
                  <c:v>13431.731288999999</c:v>
                </c:pt>
                <c:pt idx="5469">
                  <c:v>13434.185626</c:v>
                </c:pt>
                <c:pt idx="5470">
                  <c:v>13436.634889999999</c:v>
                </c:pt>
                <c:pt idx="5471">
                  <c:v>13439.088409</c:v>
                </c:pt>
                <c:pt idx="5472">
                  <c:v>13441.558703000001</c:v>
                </c:pt>
                <c:pt idx="5473">
                  <c:v>13444.019364</c:v>
                </c:pt>
                <c:pt idx="5474">
                  <c:v>13446.465109999999</c:v>
                </c:pt>
                <c:pt idx="5475">
                  <c:v>13448.929582999999</c:v>
                </c:pt>
                <c:pt idx="5476">
                  <c:v>13451.386676</c:v>
                </c:pt>
                <c:pt idx="5477">
                  <c:v>13453.840389000001</c:v>
                </c:pt>
                <c:pt idx="5478">
                  <c:v>13456.287043</c:v>
                </c:pt>
                <c:pt idx="5479">
                  <c:v>13458.744742999999</c:v>
                </c:pt>
                <c:pt idx="5480">
                  <c:v>13461.192005999999</c:v>
                </c:pt>
                <c:pt idx="5481">
                  <c:v>13463.647258999999</c:v>
                </c:pt>
                <c:pt idx="5482">
                  <c:v>13466.106843</c:v>
                </c:pt>
                <c:pt idx="5483">
                  <c:v>13468.567757000001</c:v>
                </c:pt>
                <c:pt idx="5484">
                  <c:v>13471.016905</c:v>
                </c:pt>
                <c:pt idx="5485">
                  <c:v>13473.477156000001</c:v>
                </c:pt>
                <c:pt idx="5486">
                  <c:v>13475.93612</c:v>
                </c:pt>
                <c:pt idx="5487">
                  <c:v>13478.390287</c:v>
                </c:pt>
                <c:pt idx="5488">
                  <c:v>13480.843553999999</c:v>
                </c:pt>
                <c:pt idx="5489">
                  <c:v>13483.292294999999</c:v>
                </c:pt>
                <c:pt idx="5490">
                  <c:v>13485.746649999999</c:v>
                </c:pt>
                <c:pt idx="5491">
                  <c:v>13488.223097</c:v>
                </c:pt>
                <c:pt idx="5492">
                  <c:v>13490.669701000001</c:v>
                </c:pt>
                <c:pt idx="5493">
                  <c:v>13493.139123000001</c:v>
                </c:pt>
                <c:pt idx="5494">
                  <c:v>13495.602967999999</c:v>
                </c:pt>
                <c:pt idx="5495">
                  <c:v>13498.053411000001</c:v>
                </c:pt>
                <c:pt idx="5496">
                  <c:v>13500.510396</c:v>
                </c:pt>
                <c:pt idx="5497">
                  <c:v>13502.968245</c:v>
                </c:pt>
                <c:pt idx="5498">
                  <c:v>13505.416031000001</c:v>
                </c:pt>
                <c:pt idx="5499">
                  <c:v>13507.872896999999</c:v>
                </c:pt>
                <c:pt idx="5500">
                  <c:v>13510.329772999999</c:v>
                </c:pt>
                <c:pt idx="5501">
                  <c:v>13512.789291999999</c:v>
                </c:pt>
                <c:pt idx="5502">
                  <c:v>13515.246241000001</c:v>
                </c:pt>
                <c:pt idx="5503">
                  <c:v>13517.701799</c:v>
                </c:pt>
                <c:pt idx="5504">
                  <c:v>13520.148187000001</c:v>
                </c:pt>
                <c:pt idx="5505">
                  <c:v>13522.603197</c:v>
                </c:pt>
                <c:pt idx="5506">
                  <c:v>13525.05745</c:v>
                </c:pt>
                <c:pt idx="5507">
                  <c:v>13527.512542</c:v>
                </c:pt>
                <c:pt idx="5508">
                  <c:v>13529.968953</c:v>
                </c:pt>
                <c:pt idx="5509">
                  <c:v>13532.425374</c:v>
                </c:pt>
                <c:pt idx="5510">
                  <c:v>13534.886770999999</c:v>
                </c:pt>
                <c:pt idx="5511">
                  <c:v>13537.337621999999</c:v>
                </c:pt>
                <c:pt idx="5512">
                  <c:v>13539.806445</c:v>
                </c:pt>
                <c:pt idx="5513">
                  <c:v>13542.268805</c:v>
                </c:pt>
                <c:pt idx="5514">
                  <c:v>13544.71956</c:v>
                </c:pt>
                <c:pt idx="5515">
                  <c:v>13547.17596</c:v>
                </c:pt>
                <c:pt idx="5516">
                  <c:v>13549.636286999999</c:v>
                </c:pt>
                <c:pt idx="5517">
                  <c:v>13552.084003</c:v>
                </c:pt>
                <c:pt idx="5518">
                  <c:v>13554.537877999999</c:v>
                </c:pt>
                <c:pt idx="5519">
                  <c:v>13557.009957</c:v>
                </c:pt>
                <c:pt idx="5520">
                  <c:v>13559.464027</c:v>
                </c:pt>
                <c:pt idx="5521">
                  <c:v>13561.928572999999</c:v>
                </c:pt>
                <c:pt idx="5522">
                  <c:v>13564.375604000001</c:v>
                </c:pt>
                <c:pt idx="5523">
                  <c:v>13566.833876999999</c:v>
                </c:pt>
                <c:pt idx="5524">
                  <c:v>13569.291123999999</c:v>
                </c:pt>
                <c:pt idx="5525">
                  <c:v>13571.740675999999</c:v>
                </c:pt>
                <c:pt idx="5526">
                  <c:v>13574.198345000001</c:v>
                </c:pt>
                <c:pt idx="5527">
                  <c:v>13576.647411</c:v>
                </c:pt>
                <c:pt idx="5528">
                  <c:v>13579.099746</c:v>
                </c:pt>
                <c:pt idx="5529">
                  <c:v>13581.558539</c:v>
                </c:pt>
                <c:pt idx="5530">
                  <c:v>13584.014684</c:v>
                </c:pt>
                <c:pt idx="5531">
                  <c:v>13586.474147000001</c:v>
                </c:pt>
                <c:pt idx="5532">
                  <c:v>13588.923312999999</c:v>
                </c:pt>
                <c:pt idx="5533">
                  <c:v>13591.37795</c:v>
                </c:pt>
                <c:pt idx="5534">
                  <c:v>13593.833876999999</c:v>
                </c:pt>
                <c:pt idx="5535">
                  <c:v>13596.284825000001</c:v>
                </c:pt>
                <c:pt idx="5536">
                  <c:v>13598.755041</c:v>
                </c:pt>
                <c:pt idx="5537">
                  <c:v>13601.209327</c:v>
                </c:pt>
                <c:pt idx="5538">
                  <c:v>13603.662877000001</c:v>
                </c:pt>
                <c:pt idx="5539">
                  <c:v>13606.116171</c:v>
                </c:pt>
                <c:pt idx="5540">
                  <c:v>13608.572797000001</c:v>
                </c:pt>
                <c:pt idx="5541">
                  <c:v>13611.044746</c:v>
                </c:pt>
                <c:pt idx="5542">
                  <c:v>13613.4933</c:v>
                </c:pt>
                <c:pt idx="5543">
                  <c:v>13615.972777999999</c:v>
                </c:pt>
                <c:pt idx="5544">
                  <c:v>13618.428814000001</c:v>
                </c:pt>
                <c:pt idx="5545">
                  <c:v>13620.885808999999</c:v>
                </c:pt>
                <c:pt idx="5546">
                  <c:v>13623.335127</c:v>
                </c:pt>
                <c:pt idx="5547">
                  <c:v>13625.794164000001</c:v>
                </c:pt>
                <c:pt idx="5548">
                  <c:v>13628.252892</c:v>
                </c:pt>
                <c:pt idx="5549">
                  <c:v>13630.698672</c:v>
                </c:pt>
                <c:pt idx="5550">
                  <c:v>13633.163430000001</c:v>
                </c:pt>
                <c:pt idx="5551">
                  <c:v>13635.608260999999</c:v>
                </c:pt>
                <c:pt idx="5552">
                  <c:v>13638.065140000001</c:v>
                </c:pt>
                <c:pt idx="5553">
                  <c:v>13640.51719</c:v>
                </c:pt>
                <c:pt idx="5554">
                  <c:v>13642.974313999999</c:v>
                </c:pt>
                <c:pt idx="5555">
                  <c:v>13645.432924999999</c:v>
                </c:pt>
                <c:pt idx="5556">
                  <c:v>13647.886555999999</c:v>
                </c:pt>
                <c:pt idx="5557">
                  <c:v>13650.344692999999</c:v>
                </c:pt>
                <c:pt idx="5558">
                  <c:v>13652.798822000001</c:v>
                </c:pt>
                <c:pt idx="5559">
                  <c:v>13655.272241000001</c:v>
                </c:pt>
                <c:pt idx="5560">
                  <c:v>13657.722936</c:v>
                </c:pt>
                <c:pt idx="5561">
                  <c:v>13660.181392</c:v>
                </c:pt>
                <c:pt idx="5562">
                  <c:v>13662.633924</c:v>
                </c:pt>
                <c:pt idx="5563">
                  <c:v>13665.084959</c:v>
                </c:pt>
                <c:pt idx="5564">
                  <c:v>13667.543134</c:v>
                </c:pt>
                <c:pt idx="5565">
                  <c:v>13669.987660999999</c:v>
                </c:pt>
                <c:pt idx="5566">
                  <c:v>13672.443789000001</c:v>
                </c:pt>
                <c:pt idx="5567">
                  <c:v>13674.901304000001</c:v>
                </c:pt>
                <c:pt idx="5568">
                  <c:v>13677.357597</c:v>
                </c:pt>
                <c:pt idx="5569">
                  <c:v>13679.811564</c:v>
                </c:pt>
                <c:pt idx="5570">
                  <c:v>13682.258680999999</c:v>
                </c:pt>
                <c:pt idx="5571">
                  <c:v>13684.722384000001</c:v>
                </c:pt>
                <c:pt idx="5572">
                  <c:v>13687.166929999999</c:v>
                </c:pt>
                <c:pt idx="5573">
                  <c:v>13689.62595</c:v>
                </c:pt>
                <c:pt idx="5574">
                  <c:v>13692.086740000001</c:v>
                </c:pt>
                <c:pt idx="5575">
                  <c:v>13694.538871999999</c:v>
                </c:pt>
                <c:pt idx="5576">
                  <c:v>13696.987889</c:v>
                </c:pt>
                <c:pt idx="5577">
                  <c:v>13699.452094</c:v>
                </c:pt>
                <c:pt idx="5578">
                  <c:v>13701.903147000001</c:v>
                </c:pt>
                <c:pt idx="5579">
                  <c:v>13704.370815</c:v>
                </c:pt>
                <c:pt idx="5580">
                  <c:v>13706.831866</c:v>
                </c:pt>
                <c:pt idx="5581">
                  <c:v>13709.282885000001</c:v>
                </c:pt>
                <c:pt idx="5582">
                  <c:v>13711.744413</c:v>
                </c:pt>
                <c:pt idx="5583">
                  <c:v>13714.19728</c:v>
                </c:pt>
                <c:pt idx="5584">
                  <c:v>13716.645022000001</c:v>
                </c:pt>
                <c:pt idx="5585">
                  <c:v>13719.104074999999</c:v>
                </c:pt>
                <c:pt idx="5586">
                  <c:v>13721.561304999999</c:v>
                </c:pt>
                <c:pt idx="5587">
                  <c:v>13724.02809</c:v>
                </c:pt>
                <c:pt idx="5588">
                  <c:v>13726.485387000001</c:v>
                </c:pt>
                <c:pt idx="5589">
                  <c:v>13728.936272999999</c:v>
                </c:pt>
                <c:pt idx="5590">
                  <c:v>13731.385765999999</c:v>
                </c:pt>
                <c:pt idx="5591">
                  <c:v>13733.846627000001</c:v>
                </c:pt>
                <c:pt idx="5592">
                  <c:v>13736.304238999999</c:v>
                </c:pt>
                <c:pt idx="5593">
                  <c:v>13738.761677</c:v>
                </c:pt>
                <c:pt idx="5594">
                  <c:v>13741.211589</c:v>
                </c:pt>
                <c:pt idx="5595">
                  <c:v>13743.667805999999</c:v>
                </c:pt>
                <c:pt idx="5596">
                  <c:v>13746.142008999999</c:v>
                </c:pt>
                <c:pt idx="5597">
                  <c:v>13748.604871</c:v>
                </c:pt>
                <c:pt idx="5598">
                  <c:v>13751.053175999999</c:v>
                </c:pt>
                <c:pt idx="5599">
                  <c:v>13753.506036000001</c:v>
                </c:pt>
                <c:pt idx="5600">
                  <c:v>13755.965915999999</c:v>
                </c:pt>
                <c:pt idx="5601">
                  <c:v>13758.419245999999</c:v>
                </c:pt>
                <c:pt idx="5602">
                  <c:v>13760.881883</c:v>
                </c:pt>
                <c:pt idx="5603">
                  <c:v>13763.330732</c:v>
                </c:pt>
                <c:pt idx="5604">
                  <c:v>13765.789817000001</c:v>
                </c:pt>
                <c:pt idx="5605">
                  <c:v>13768.245964</c:v>
                </c:pt>
                <c:pt idx="5606">
                  <c:v>13770.691907</c:v>
                </c:pt>
                <c:pt idx="5607">
                  <c:v>13773.146984999999</c:v>
                </c:pt>
                <c:pt idx="5608">
                  <c:v>13775.60009</c:v>
                </c:pt>
                <c:pt idx="5609">
                  <c:v>13778.055068</c:v>
                </c:pt>
                <c:pt idx="5610">
                  <c:v>13780.525777000001</c:v>
                </c:pt>
                <c:pt idx="5611">
                  <c:v>13782.980156</c:v>
                </c:pt>
                <c:pt idx="5612">
                  <c:v>13785.440215000001</c:v>
                </c:pt>
                <c:pt idx="5613">
                  <c:v>13787.88898</c:v>
                </c:pt>
                <c:pt idx="5614">
                  <c:v>13790.337724000001</c:v>
                </c:pt>
                <c:pt idx="5615">
                  <c:v>13792.796259999999</c:v>
                </c:pt>
                <c:pt idx="5616">
                  <c:v>13795.265007</c:v>
                </c:pt>
                <c:pt idx="5617">
                  <c:v>13797.724147999999</c:v>
                </c:pt>
                <c:pt idx="5618">
                  <c:v>13800.184536999999</c:v>
                </c:pt>
                <c:pt idx="5619">
                  <c:v>13802.637997</c:v>
                </c:pt>
                <c:pt idx="5620">
                  <c:v>13805.113266</c:v>
                </c:pt>
                <c:pt idx="5621">
                  <c:v>13807.566172999999</c:v>
                </c:pt>
                <c:pt idx="5622">
                  <c:v>13810.016701</c:v>
                </c:pt>
                <c:pt idx="5623">
                  <c:v>13812.479721</c:v>
                </c:pt>
                <c:pt idx="5624">
                  <c:v>13814.937620000001</c:v>
                </c:pt>
                <c:pt idx="5625">
                  <c:v>13817.400333</c:v>
                </c:pt>
                <c:pt idx="5626">
                  <c:v>13819.844372</c:v>
                </c:pt>
                <c:pt idx="5627">
                  <c:v>13822.297451</c:v>
                </c:pt>
                <c:pt idx="5628">
                  <c:v>13824.760597</c:v>
                </c:pt>
                <c:pt idx="5629">
                  <c:v>13827.21068</c:v>
                </c:pt>
                <c:pt idx="5630">
                  <c:v>13829.669109</c:v>
                </c:pt>
                <c:pt idx="5631">
                  <c:v>13832.125794</c:v>
                </c:pt>
                <c:pt idx="5632">
                  <c:v>13834.569297</c:v>
                </c:pt>
                <c:pt idx="5633">
                  <c:v>13837.028856999999</c:v>
                </c:pt>
                <c:pt idx="5634">
                  <c:v>13839.486582</c:v>
                </c:pt>
                <c:pt idx="5635">
                  <c:v>13841.958677000001</c:v>
                </c:pt>
                <c:pt idx="5636">
                  <c:v>13844.411587000001</c:v>
                </c:pt>
                <c:pt idx="5637">
                  <c:v>13846.865344</c:v>
                </c:pt>
                <c:pt idx="5638">
                  <c:v>13849.317261</c:v>
                </c:pt>
                <c:pt idx="5639">
                  <c:v>13851.774378</c:v>
                </c:pt>
                <c:pt idx="5640">
                  <c:v>13854.232602</c:v>
                </c:pt>
                <c:pt idx="5641">
                  <c:v>13856.681334999999</c:v>
                </c:pt>
                <c:pt idx="5642">
                  <c:v>13859.134201000001</c:v>
                </c:pt>
                <c:pt idx="5643">
                  <c:v>13861.586418000001</c:v>
                </c:pt>
                <c:pt idx="5644">
                  <c:v>13864.043390999999</c:v>
                </c:pt>
                <c:pt idx="5645">
                  <c:v>13866.504827000001</c:v>
                </c:pt>
                <c:pt idx="5646">
                  <c:v>13868.955814000001</c:v>
                </c:pt>
                <c:pt idx="5647">
                  <c:v>13871.415331</c:v>
                </c:pt>
                <c:pt idx="5648">
                  <c:v>13873.860984999999</c:v>
                </c:pt>
                <c:pt idx="5649">
                  <c:v>13876.321961</c:v>
                </c:pt>
                <c:pt idx="5650">
                  <c:v>13878.779053</c:v>
                </c:pt>
                <c:pt idx="5651">
                  <c:v>13881.233134</c:v>
                </c:pt>
                <c:pt idx="5652">
                  <c:v>13883.685269</c:v>
                </c:pt>
                <c:pt idx="5653">
                  <c:v>13886.137885</c:v>
                </c:pt>
                <c:pt idx="5654">
                  <c:v>13888.598233999999</c:v>
                </c:pt>
                <c:pt idx="5655">
                  <c:v>13891.049563</c:v>
                </c:pt>
                <c:pt idx="5656">
                  <c:v>13893.505756</c:v>
                </c:pt>
                <c:pt idx="5657">
                  <c:v>13895.956865</c:v>
                </c:pt>
                <c:pt idx="5658">
                  <c:v>13898.413626</c:v>
                </c:pt>
                <c:pt idx="5659">
                  <c:v>13900.877358</c:v>
                </c:pt>
                <c:pt idx="5660">
                  <c:v>13903.327046</c:v>
                </c:pt>
                <c:pt idx="5661">
                  <c:v>13905.783131</c:v>
                </c:pt>
                <c:pt idx="5662">
                  <c:v>13908.239645</c:v>
                </c:pt>
                <c:pt idx="5663">
                  <c:v>13910.695184</c:v>
                </c:pt>
                <c:pt idx="5664">
                  <c:v>13913.147897999999</c:v>
                </c:pt>
                <c:pt idx="5665">
                  <c:v>13915.622004999999</c:v>
                </c:pt>
                <c:pt idx="5666">
                  <c:v>13918.082784</c:v>
                </c:pt>
                <c:pt idx="5667">
                  <c:v>13920.531374</c:v>
                </c:pt>
                <c:pt idx="5668">
                  <c:v>13922.989975</c:v>
                </c:pt>
                <c:pt idx="5669">
                  <c:v>13925.439807999999</c:v>
                </c:pt>
                <c:pt idx="5670">
                  <c:v>13927.902566999999</c:v>
                </c:pt>
                <c:pt idx="5671">
                  <c:v>13930.350171</c:v>
                </c:pt>
                <c:pt idx="5672">
                  <c:v>13932.811597</c:v>
                </c:pt>
                <c:pt idx="5673">
                  <c:v>13935.275159000001</c:v>
                </c:pt>
                <c:pt idx="5674">
                  <c:v>13937.736301999999</c:v>
                </c:pt>
                <c:pt idx="5675">
                  <c:v>13940.185894</c:v>
                </c:pt>
                <c:pt idx="5676">
                  <c:v>13942.638222</c:v>
                </c:pt>
                <c:pt idx="5677">
                  <c:v>13945.090328</c:v>
                </c:pt>
                <c:pt idx="5678">
                  <c:v>13947.555428</c:v>
                </c:pt>
                <c:pt idx="5679">
                  <c:v>13950.003554999999</c:v>
                </c:pt>
                <c:pt idx="5680">
                  <c:v>13952.462583</c:v>
                </c:pt>
                <c:pt idx="5681">
                  <c:v>13954.909287</c:v>
                </c:pt>
                <c:pt idx="5682">
                  <c:v>13957.376071000001</c:v>
                </c:pt>
                <c:pt idx="5683">
                  <c:v>13959.822260000001</c:v>
                </c:pt>
                <c:pt idx="5684">
                  <c:v>13962.281288</c:v>
                </c:pt>
                <c:pt idx="5685">
                  <c:v>13964.736783</c:v>
                </c:pt>
                <c:pt idx="5686">
                  <c:v>13967.186835</c:v>
                </c:pt>
                <c:pt idx="5687">
                  <c:v>13969.642717999999</c:v>
                </c:pt>
                <c:pt idx="5688">
                  <c:v>13972.103230000001</c:v>
                </c:pt>
                <c:pt idx="5689">
                  <c:v>13974.569914</c:v>
                </c:pt>
                <c:pt idx="5690">
                  <c:v>13977.029785999999</c:v>
                </c:pt>
                <c:pt idx="5691">
                  <c:v>13979.483686</c:v>
                </c:pt>
                <c:pt idx="5692">
                  <c:v>13981.933326</c:v>
                </c:pt>
                <c:pt idx="5693">
                  <c:v>13984.390042999999</c:v>
                </c:pt>
                <c:pt idx="5694">
                  <c:v>13986.847844</c:v>
                </c:pt>
                <c:pt idx="5695">
                  <c:v>13989.293079999999</c:v>
                </c:pt>
                <c:pt idx="5696">
                  <c:v>13991.747004999999</c:v>
                </c:pt>
                <c:pt idx="5697">
                  <c:v>13994.210529</c:v>
                </c:pt>
                <c:pt idx="5698">
                  <c:v>13996.667356</c:v>
                </c:pt>
                <c:pt idx="5699">
                  <c:v>13999.138545</c:v>
                </c:pt>
                <c:pt idx="5700">
                  <c:v>14001.591155</c:v>
                </c:pt>
                <c:pt idx="5701">
                  <c:v>14004.041531999999</c:v>
                </c:pt>
                <c:pt idx="5702">
                  <c:v>14006.490056000001</c:v>
                </c:pt>
                <c:pt idx="5703">
                  <c:v>14008.95477</c:v>
                </c:pt>
                <c:pt idx="5704">
                  <c:v>14011.421203</c:v>
                </c:pt>
                <c:pt idx="5705">
                  <c:v>14013.889596000001</c:v>
                </c:pt>
                <c:pt idx="5706">
                  <c:v>14016.351119000001</c:v>
                </c:pt>
                <c:pt idx="5707">
                  <c:v>14018.800642</c:v>
                </c:pt>
                <c:pt idx="5708">
                  <c:v>14021.261756</c:v>
                </c:pt>
                <c:pt idx="5709">
                  <c:v>14023.707116</c:v>
                </c:pt>
                <c:pt idx="5710">
                  <c:v>14026.167035</c:v>
                </c:pt>
                <c:pt idx="5711">
                  <c:v>14028.624546999999</c:v>
                </c:pt>
                <c:pt idx="5712">
                  <c:v>14031.072258</c:v>
                </c:pt>
                <c:pt idx="5713">
                  <c:v>14033.538234</c:v>
                </c:pt>
                <c:pt idx="5714">
                  <c:v>14036.005332999999</c:v>
                </c:pt>
                <c:pt idx="5715">
                  <c:v>14038.461264</c:v>
                </c:pt>
                <c:pt idx="5716">
                  <c:v>14040.926552000001</c:v>
                </c:pt>
                <c:pt idx="5717">
                  <c:v>14043.377745</c:v>
                </c:pt>
                <c:pt idx="5718">
                  <c:v>14045.826958</c:v>
                </c:pt>
                <c:pt idx="5719">
                  <c:v>14048.279974999999</c:v>
                </c:pt>
                <c:pt idx="5720">
                  <c:v>14050.733958000001</c:v>
                </c:pt>
                <c:pt idx="5721">
                  <c:v>14053.186981000001</c:v>
                </c:pt>
                <c:pt idx="5722">
                  <c:v>14055.642258</c:v>
                </c:pt>
                <c:pt idx="5723">
                  <c:v>14058.09844</c:v>
                </c:pt>
                <c:pt idx="5724">
                  <c:v>14060.54868</c:v>
                </c:pt>
                <c:pt idx="5725">
                  <c:v>14063.021769000001</c:v>
                </c:pt>
                <c:pt idx="5726">
                  <c:v>14065.480992000001</c:v>
                </c:pt>
                <c:pt idx="5727">
                  <c:v>14067.934415</c:v>
                </c:pt>
                <c:pt idx="5728">
                  <c:v>14070.388637</c:v>
                </c:pt>
                <c:pt idx="5729">
                  <c:v>14072.843277</c:v>
                </c:pt>
                <c:pt idx="5730">
                  <c:v>14075.316982</c:v>
                </c:pt>
                <c:pt idx="5731">
                  <c:v>14077.781207</c:v>
                </c:pt>
                <c:pt idx="5732">
                  <c:v>14080.237273000001</c:v>
                </c:pt>
                <c:pt idx="5733">
                  <c:v>14082.690897</c:v>
                </c:pt>
                <c:pt idx="5734">
                  <c:v>14085.140125</c:v>
                </c:pt>
                <c:pt idx="5735">
                  <c:v>14087.600062</c:v>
                </c:pt>
                <c:pt idx="5736">
                  <c:v>14090.059348000001</c:v>
                </c:pt>
                <c:pt idx="5737">
                  <c:v>14092.502367999999</c:v>
                </c:pt>
                <c:pt idx="5738">
                  <c:v>14094.964577999999</c:v>
                </c:pt>
                <c:pt idx="5739">
                  <c:v>14097.417718000001</c:v>
                </c:pt>
                <c:pt idx="5740">
                  <c:v>14099.873213000001</c:v>
                </c:pt>
                <c:pt idx="5741">
                  <c:v>14102.328665000001</c:v>
                </c:pt>
                <c:pt idx="5742">
                  <c:v>14104.803438000001</c:v>
                </c:pt>
                <c:pt idx="5743">
                  <c:v>14107.259744000001</c:v>
                </c:pt>
                <c:pt idx="5744">
                  <c:v>14109.718805</c:v>
                </c:pt>
                <c:pt idx="5745">
                  <c:v>14112.171217999999</c:v>
                </c:pt>
                <c:pt idx="5746">
                  <c:v>14114.627307999999</c:v>
                </c:pt>
                <c:pt idx="5747">
                  <c:v>14117.082710000001</c:v>
                </c:pt>
                <c:pt idx="5748">
                  <c:v>14119.533925</c:v>
                </c:pt>
                <c:pt idx="5749">
                  <c:v>14121.983232</c:v>
                </c:pt>
                <c:pt idx="5750">
                  <c:v>14124.439331</c:v>
                </c:pt>
                <c:pt idx="5751">
                  <c:v>14126.902759000001</c:v>
                </c:pt>
                <c:pt idx="5752">
                  <c:v>14129.352865999999</c:v>
                </c:pt>
                <c:pt idx="5753">
                  <c:v>14131.812791</c:v>
                </c:pt>
                <c:pt idx="5754">
                  <c:v>14134.258400999999</c:v>
                </c:pt>
                <c:pt idx="5755">
                  <c:v>14136.71117</c:v>
                </c:pt>
                <c:pt idx="5756">
                  <c:v>14139.172374</c:v>
                </c:pt>
                <c:pt idx="5757">
                  <c:v>14141.628803</c:v>
                </c:pt>
                <c:pt idx="5758">
                  <c:v>14144.079686999999</c:v>
                </c:pt>
                <c:pt idx="5759">
                  <c:v>14146.538716999999</c:v>
                </c:pt>
                <c:pt idx="5760">
                  <c:v>14148.990139</c:v>
                </c:pt>
                <c:pt idx="5761">
                  <c:v>14151.448560000001</c:v>
                </c:pt>
                <c:pt idx="5762">
                  <c:v>14153.917702999999</c:v>
                </c:pt>
                <c:pt idx="5763">
                  <c:v>14156.377623</c:v>
                </c:pt>
                <c:pt idx="5764">
                  <c:v>14158.828276</c:v>
                </c:pt>
                <c:pt idx="5765">
                  <c:v>14161.283255</c:v>
                </c:pt>
                <c:pt idx="5766">
                  <c:v>14163.733055999999</c:v>
                </c:pt>
                <c:pt idx="5767">
                  <c:v>14166.194297</c:v>
                </c:pt>
                <c:pt idx="5768">
                  <c:v>14168.651064</c:v>
                </c:pt>
                <c:pt idx="5769">
                  <c:v>14171.098398</c:v>
                </c:pt>
                <c:pt idx="5770">
                  <c:v>14173.556272</c:v>
                </c:pt>
                <c:pt idx="5771">
                  <c:v>14176.009405999999</c:v>
                </c:pt>
                <c:pt idx="5772">
                  <c:v>14178.460209000001</c:v>
                </c:pt>
                <c:pt idx="5773">
                  <c:v>14180.906086999999</c:v>
                </c:pt>
                <c:pt idx="5774">
                  <c:v>14183.366403</c:v>
                </c:pt>
                <c:pt idx="5775">
                  <c:v>14185.818582</c:v>
                </c:pt>
                <c:pt idx="5776">
                  <c:v>14188.27521</c:v>
                </c:pt>
                <c:pt idx="5777">
                  <c:v>14190.732312</c:v>
                </c:pt>
                <c:pt idx="5778">
                  <c:v>14193.196002000001</c:v>
                </c:pt>
                <c:pt idx="5779">
                  <c:v>14195.650909</c:v>
                </c:pt>
                <c:pt idx="5780">
                  <c:v>14198.108007000001</c:v>
                </c:pt>
                <c:pt idx="5781">
                  <c:v>14200.582767</c:v>
                </c:pt>
                <c:pt idx="5782">
                  <c:v>14203.035644</c:v>
                </c:pt>
                <c:pt idx="5783">
                  <c:v>14205.493758000001</c:v>
                </c:pt>
                <c:pt idx="5784">
                  <c:v>14207.940355000001</c:v>
                </c:pt>
                <c:pt idx="5785">
                  <c:v>14210.402654</c:v>
                </c:pt>
                <c:pt idx="5786">
                  <c:v>14212.856109</c:v>
                </c:pt>
                <c:pt idx="5787">
                  <c:v>14215.30573</c:v>
                </c:pt>
                <c:pt idx="5788">
                  <c:v>14217.761805</c:v>
                </c:pt>
                <c:pt idx="5789">
                  <c:v>14220.212978</c:v>
                </c:pt>
                <c:pt idx="5790">
                  <c:v>14222.675582</c:v>
                </c:pt>
                <c:pt idx="5791">
                  <c:v>14225.126235</c:v>
                </c:pt>
                <c:pt idx="5792">
                  <c:v>14227.575940999999</c:v>
                </c:pt>
                <c:pt idx="5793">
                  <c:v>14230.039207</c:v>
                </c:pt>
                <c:pt idx="5794">
                  <c:v>14232.503366999999</c:v>
                </c:pt>
                <c:pt idx="5795">
                  <c:v>14234.968795000001</c:v>
                </c:pt>
                <c:pt idx="5796">
                  <c:v>14237.422558</c:v>
                </c:pt>
                <c:pt idx="5797">
                  <c:v>14239.881621</c:v>
                </c:pt>
                <c:pt idx="5798">
                  <c:v>14242.335363</c:v>
                </c:pt>
                <c:pt idx="5799">
                  <c:v>14244.813271999999</c:v>
                </c:pt>
                <c:pt idx="5800">
                  <c:v>14247.271863</c:v>
                </c:pt>
                <c:pt idx="5801">
                  <c:v>14249.729240999999</c:v>
                </c:pt>
                <c:pt idx="5802">
                  <c:v>14252.18462</c:v>
                </c:pt>
                <c:pt idx="5803">
                  <c:v>14254.655608999999</c:v>
                </c:pt>
                <c:pt idx="5804">
                  <c:v>14257.108123</c:v>
                </c:pt>
                <c:pt idx="5805">
                  <c:v>14259.564082000001</c:v>
                </c:pt>
                <c:pt idx="5806">
                  <c:v>14262.016702999999</c:v>
                </c:pt>
                <c:pt idx="5807">
                  <c:v>14264.471755</c:v>
                </c:pt>
                <c:pt idx="5808">
                  <c:v>14266.929087</c:v>
                </c:pt>
                <c:pt idx="5809">
                  <c:v>14269.389826000001</c:v>
                </c:pt>
                <c:pt idx="5810">
                  <c:v>14271.840657000001</c:v>
                </c:pt>
                <c:pt idx="5811">
                  <c:v>14274.292020000001</c:v>
                </c:pt>
                <c:pt idx="5812">
                  <c:v>14276.753846</c:v>
                </c:pt>
                <c:pt idx="5813">
                  <c:v>14279.207779</c:v>
                </c:pt>
                <c:pt idx="5814">
                  <c:v>14281.664994999999</c:v>
                </c:pt>
                <c:pt idx="5815">
                  <c:v>14284.113568999999</c:v>
                </c:pt>
                <c:pt idx="5816">
                  <c:v>14286.576596999999</c:v>
                </c:pt>
                <c:pt idx="5817">
                  <c:v>14289.026695</c:v>
                </c:pt>
                <c:pt idx="5818">
                  <c:v>14291.485891</c:v>
                </c:pt>
                <c:pt idx="5819">
                  <c:v>14293.933381999999</c:v>
                </c:pt>
                <c:pt idx="5820">
                  <c:v>14296.389358</c:v>
                </c:pt>
                <c:pt idx="5821">
                  <c:v>14298.844641</c:v>
                </c:pt>
                <c:pt idx="5822">
                  <c:v>14301.306347</c:v>
                </c:pt>
                <c:pt idx="5823">
                  <c:v>14303.764692000001</c:v>
                </c:pt>
                <c:pt idx="5824">
                  <c:v>14306.211563999999</c:v>
                </c:pt>
                <c:pt idx="5825">
                  <c:v>14308.666126</c:v>
                </c:pt>
                <c:pt idx="5826">
                  <c:v>14311.126236</c:v>
                </c:pt>
                <c:pt idx="5827">
                  <c:v>14313.576849999999</c:v>
                </c:pt>
                <c:pt idx="5828">
                  <c:v>14316.039826</c:v>
                </c:pt>
                <c:pt idx="5829">
                  <c:v>14318.487107000001</c:v>
                </c:pt>
                <c:pt idx="5830">
                  <c:v>14320.939664</c:v>
                </c:pt>
                <c:pt idx="5831">
                  <c:v>14323.395423</c:v>
                </c:pt>
                <c:pt idx="5832">
                  <c:v>14325.873777999999</c:v>
                </c:pt>
                <c:pt idx="5833">
                  <c:v>14328.327782</c:v>
                </c:pt>
                <c:pt idx="5834">
                  <c:v>14330.795311</c:v>
                </c:pt>
                <c:pt idx="5835">
                  <c:v>14333.272326</c:v>
                </c:pt>
                <c:pt idx="5836">
                  <c:v>14335.738332000001</c:v>
                </c:pt>
                <c:pt idx="5837">
                  <c:v>14338.191860999999</c:v>
                </c:pt>
                <c:pt idx="5838">
                  <c:v>14340.638246</c:v>
                </c:pt>
                <c:pt idx="5839">
                  <c:v>14343.089421000001</c:v>
                </c:pt>
                <c:pt idx="5840">
                  <c:v>14345.54434</c:v>
                </c:pt>
                <c:pt idx="5841">
                  <c:v>14348.010772</c:v>
                </c:pt>
                <c:pt idx="5842">
                  <c:v>14350.46219</c:v>
                </c:pt>
                <c:pt idx="5843">
                  <c:v>14352.92476</c:v>
                </c:pt>
                <c:pt idx="5844">
                  <c:v>14355.372158</c:v>
                </c:pt>
                <c:pt idx="5845">
                  <c:v>14357.830005</c:v>
                </c:pt>
                <c:pt idx="5846">
                  <c:v>14360.280065000001</c:v>
                </c:pt>
                <c:pt idx="5847">
                  <c:v>14362.742851999999</c:v>
                </c:pt>
                <c:pt idx="5848">
                  <c:v>14365.190774000001</c:v>
                </c:pt>
                <c:pt idx="5849">
                  <c:v>14367.663983</c:v>
                </c:pt>
                <c:pt idx="5850">
                  <c:v>14370.117917</c:v>
                </c:pt>
                <c:pt idx="5851">
                  <c:v>14372.569942</c:v>
                </c:pt>
                <c:pt idx="5852">
                  <c:v>14375.032308</c:v>
                </c:pt>
                <c:pt idx="5853">
                  <c:v>14377.481154999999</c:v>
                </c:pt>
                <c:pt idx="5854">
                  <c:v>14379.931882000001</c:v>
                </c:pt>
                <c:pt idx="5855">
                  <c:v>14382.392083000001</c:v>
                </c:pt>
                <c:pt idx="5856">
                  <c:v>14384.847218000001</c:v>
                </c:pt>
                <c:pt idx="5857">
                  <c:v>14387.298978999999</c:v>
                </c:pt>
                <c:pt idx="5858">
                  <c:v>14389.753005</c:v>
                </c:pt>
                <c:pt idx="5859">
                  <c:v>14392.228160000001</c:v>
                </c:pt>
                <c:pt idx="5860">
                  <c:v>14394.678648999999</c:v>
                </c:pt>
                <c:pt idx="5861">
                  <c:v>14397.154017000001</c:v>
                </c:pt>
                <c:pt idx="5862">
                  <c:v>14399.602353</c:v>
                </c:pt>
                <c:pt idx="5863">
                  <c:v>14402.060212</c:v>
                </c:pt>
                <c:pt idx="5864">
                  <c:v>14404.511188</c:v>
                </c:pt>
                <c:pt idx="5865">
                  <c:v>14406.971759</c:v>
                </c:pt>
                <c:pt idx="5866">
                  <c:v>14409.443266</c:v>
                </c:pt>
                <c:pt idx="5867">
                  <c:v>14411.887199999999</c:v>
                </c:pt>
                <c:pt idx="5868">
                  <c:v>14414.346576</c:v>
                </c:pt>
                <c:pt idx="5869">
                  <c:v>14416.804661</c:v>
                </c:pt>
                <c:pt idx="5870">
                  <c:v>14419.252643</c:v>
                </c:pt>
                <c:pt idx="5871">
                  <c:v>14421.712154000001</c:v>
                </c:pt>
                <c:pt idx="5872">
                  <c:v>14424.166869000001</c:v>
                </c:pt>
                <c:pt idx="5873">
                  <c:v>14426.623935</c:v>
                </c:pt>
                <c:pt idx="5874">
                  <c:v>14429.083764999999</c:v>
                </c:pt>
                <c:pt idx="5875">
                  <c:v>14431.536205</c:v>
                </c:pt>
                <c:pt idx="5876">
                  <c:v>14433.988074000001</c:v>
                </c:pt>
                <c:pt idx="5877">
                  <c:v>14436.440295</c:v>
                </c:pt>
                <c:pt idx="5878">
                  <c:v>14438.901156</c:v>
                </c:pt>
                <c:pt idx="5879">
                  <c:v>14441.348117</c:v>
                </c:pt>
                <c:pt idx="5880">
                  <c:v>14443.814347</c:v>
                </c:pt>
                <c:pt idx="5881">
                  <c:v>14446.262916</c:v>
                </c:pt>
                <c:pt idx="5882">
                  <c:v>14448.716218</c:v>
                </c:pt>
                <c:pt idx="5883">
                  <c:v>14451.177277999999</c:v>
                </c:pt>
                <c:pt idx="5884">
                  <c:v>14453.623145</c:v>
                </c:pt>
                <c:pt idx="5885">
                  <c:v>14456.085886000001</c:v>
                </c:pt>
                <c:pt idx="5886">
                  <c:v>14458.538117</c:v>
                </c:pt>
                <c:pt idx="5887">
                  <c:v>14461.012224</c:v>
                </c:pt>
                <c:pt idx="5888">
                  <c:v>14463.459919999999</c:v>
                </c:pt>
                <c:pt idx="5889">
                  <c:v>14465.923889</c:v>
                </c:pt>
                <c:pt idx="5890">
                  <c:v>14468.379367</c:v>
                </c:pt>
                <c:pt idx="5891">
                  <c:v>14470.827964</c:v>
                </c:pt>
                <c:pt idx="5892">
                  <c:v>14473.281326</c:v>
                </c:pt>
                <c:pt idx="5893">
                  <c:v>14475.744117</c:v>
                </c:pt>
                <c:pt idx="5894">
                  <c:v>14478.194197999999</c:v>
                </c:pt>
                <c:pt idx="5895">
                  <c:v>14480.651817</c:v>
                </c:pt>
                <c:pt idx="5896">
                  <c:v>14483.124112</c:v>
                </c:pt>
                <c:pt idx="5897">
                  <c:v>14485.584672999999</c:v>
                </c:pt>
                <c:pt idx="5898">
                  <c:v>14488.041428</c:v>
                </c:pt>
                <c:pt idx="5899">
                  <c:v>14490.497769</c:v>
                </c:pt>
                <c:pt idx="5900">
                  <c:v>14492.951207</c:v>
                </c:pt>
                <c:pt idx="5901">
                  <c:v>14495.412853</c:v>
                </c:pt>
                <c:pt idx="5902">
                  <c:v>14497.865529000001</c:v>
                </c:pt>
                <c:pt idx="5903">
                  <c:v>14500.320048</c:v>
                </c:pt>
                <c:pt idx="5904">
                  <c:v>14502.774372</c:v>
                </c:pt>
                <c:pt idx="5905">
                  <c:v>14505.228813</c:v>
                </c:pt>
                <c:pt idx="5906">
                  <c:v>14507.675126</c:v>
                </c:pt>
                <c:pt idx="5907">
                  <c:v>14510.139781</c:v>
                </c:pt>
                <c:pt idx="5908">
                  <c:v>14512.609403</c:v>
                </c:pt>
                <c:pt idx="5909">
                  <c:v>14515.060985</c:v>
                </c:pt>
                <c:pt idx="5910">
                  <c:v>14517.524796</c:v>
                </c:pt>
                <c:pt idx="5911">
                  <c:v>14519.976204000001</c:v>
                </c:pt>
                <c:pt idx="5912">
                  <c:v>14522.432292</c:v>
                </c:pt>
                <c:pt idx="5913">
                  <c:v>14524.888140999999</c:v>
                </c:pt>
                <c:pt idx="5914">
                  <c:v>14527.35577</c:v>
                </c:pt>
                <c:pt idx="5915">
                  <c:v>14529.837036999999</c:v>
                </c:pt>
                <c:pt idx="5916">
                  <c:v>14532.285261999999</c:v>
                </c:pt>
                <c:pt idx="5917">
                  <c:v>14534.754774000001</c:v>
                </c:pt>
                <c:pt idx="5918">
                  <c:v>14537.229974</c:v>
                </c:pt>
                <c:pt idx="5919">
                  <c:v>14539.687529999999</c:v>
                </c:pt>
                <c:pt idx="5920">
                  <c:v>14542.135882</c:v>
                </c:pt>
                <c:pt idx="5921">
                  <c:v>14544.614415</c:v>
                </c:pt>
                <c:pt idx="5922">
                  <c:v>14547.096955999999</c:v>
                </c:pt>
                <c:pt idx="5923">
                  <c:v>14549.546909999999</c:v>
                </c:pt>
                <c:pt idx="5924">
                  <c:v>14552.006579999999</c:v>
                </c:pt>
                <c:pt idx="5925">
                  <c:v>14554.462766000001</c:v>
                </c:pt>
                <c:pt idx="5926">
                  <c:v>14556.912322</c:v>
                </c:pt>
                <c:pt idx="5927">
                  <c:v>14559.367015</c:v>
                </c:pt>
                <c:pt idx="5928">
                  <c:v>14561.824896</c:v>
                </c:pt>
                <c:pt idx="5929">
                  <c:v>14564.283885000001</c:v>
                </c:pt>
                <c:pt idx="5930">
                  <c:v>14566.744965</c:v>
                </c:pt>
                <c:pt idx="5931">
                  <c:v>14569.194964</c:v>
                </c:pt>
                <c:pt idx="5932">
                  <c:v>14571.654349</c:v>
                </c:pt>
                <c:pt idx="5933">
                  <c:v>14574.103300000001</c:v>
                </c:pt>
                <c:pt idx="5934">
                  <c:v>14576.563689000001</c:v>
                </c:pt>
                <c:pt idx="5935">
                  <c:v>14579.016931</c:v>
                </c:pt>
                <c:pt idx="5936">
                  <c:v>14581.472787000001</c:v>
                </c:pt>
                <c:pt idx="5937">
                  <c:v>14583.9301</c:v>
                </c:pt>
                <c:pt idx="5938">
                  <c:v>14586.384248</c:v>
                </c:pt>
                <c:pt idx="5939">
                  <c:v>14588.840093000001</c:v>
                </c:pt>
                <c:pt idx="5940">
                  <c:v>14591.294736</c:v>
                </c:pt>
                <c:pt idx="5941">
                  <c:v>14593.742369</c:v>
                </c:pt>
                <c:pt idx="5942">
                  <c:v>14596.197324000001</c:v>
                </c:pt>
                <c:pt idx="5943">
                  <c:v>14598.651026</c:v>
                </c:pt>
                <c:pt idx="5944">
                  <c:v>14601.117560999999</c:v>
                </c:pt>
                <c:pt idx="5945">
                  <c:v>14603.579040000001</c:v>
                </c:pt>
                <c:pt idx="5946">
                  <c:v>14606.039835</c:v>
                </c:pt>
                <c:pt idx="5947">
                  <c:v>14608.488385000001</c:v>
                </c:pt>
                <c:pt idx="5948">
                  <c:v>14610.948114000001</c:v>
                </c:pt>
                <c:pt idx="5949">
                  <c:v>14613.419253</c:v>
                </c:pt>
                <c:pt idx="5950">
                  <c:v>14615.873450999999</c:v>
                </c:pt>
                <c:pt idx="5951">
                  <c:v>14618.328707000001</c:v>
                </c:pt>
                <c:pt idx="5952">
                  <c:v>14620.782531999999</c:v>
                </c:pt>
                <c:pt idx="5953">
                  <c:v>14623.244295</c:v>
                </c:pt>
                <c:pt idx="5954">
                  <c:v>14625.695822</c:v>
                </c:pt>
                <c:pt idx="5955">
                  <c:v>14628.159358999999</c:v>
                </c:pt>
                <c:pt idx="5956">
                  <c:v>14630.609678000001</c:v>
                </c:pt>
                <c:pt idx="5957">
                  <c:v>14633.070936</c:v>
                </c:pt>
                <c:pt idx="5958">
                  <c:v>14635.524756000001</c:v>
                </c:pt>
                <c:pt idx="5959">
                  <c:v>14637.977948</c:v>
                </c:pt>
                <c:pt idx="5960">
                  <c:v>14640.433037999999</c:v>
                </c:pt>
                <c:pt idx="5961">
                  <c:v>14642.884451</c:v>
                </c:pt>
                <c:pt idx="5962">
                  <c:v>14645.341732000001</c:v>
                </c:pt>
                <c:pt idx="5963">
                  <c:v>14647.802996</c:v>
                </c:pt>
                <c:pt idx="5964">
                  <c:v>14650.2569</c:v>
                </c:pt>
                <c:pt idx="5965">
                  <c:v>14652.715058</c:v>
                </c:pt>
                <c:pt idx="5966">
                  <c:v>14655.174364</c:v>
                </c:pt>
                <c:pt idx="5967">
                  <c:v>14657.642244999999</c:v>
                </c:pt>
                <c:pt idx="5968">
                  <c:v>14660.094225999999</c:v>
                </c:pt>
                <c:pt idx="5969">
                  <c:v>14662.550902000001</c:v>
                </c:pt>
                <c:pt idx="5970">
                  <c:v>14665.026619</c:v>
                </c:pt>
                <c:pt idx="5971">
                  <c:v>14667.492813000001</c:v>
                </c:pt>
                <c:pt idx="5972">
                  <c:v>14669.963231</c:v>
                </c:pt>
                <c:pt idx="5973">
                  <c:v>14672.422853</c:v>
                </c:pt>
                <c:pt idx="5974">
                  <c:v>14674.886391</c:v>
                </c:pt>
                <c:pt idx="5975">
                  <c:v>14677.336819</c:v>
                </c:pt>
                <c:pt idx="5976">
                  <c:v>14679.800104</c:v>
                </c:pt>
                <c:pt idx="5977">
                  <c:v>14682.247262000001</c:v>
                </c:pt>
                <c:pt idx="5978">
                  <c:v>14684.707294</c:v>
                </c:pt>
                <c:pt idx="5979">
                  <c:v>14687.191529</c:v>
                </c:pt>
                <c:pt idx="5980">
                  <c:v>14689.654178000001</c:v>
                </c:pt>
                <c:pt idx="5981">
                  <c:v>14692.107932000001</c:v>
                </c:pt>
                <c:pt idx="5982">
                  <c:v>14694.568014</c:v>
                </c:pt>
                <c:pt idx="5983">
                  <c:v>14697.020337</c:v>
                </c:pt>
                <c:pt idx="5984">
                  <c:v>14699.478791</c:v>
                </c:pt>
                <c:pt idx="5985">
                  <c:v>14701.928357999999</c:v>
                </c:pt>
                <c:pt idx="5986">
                  <c:v>14704.401988</c:v>
                </c:pt>
                <c:pt idx="5987">
                  <c:v>14706.854002</c:v>
                </c:pt>
                <c:pt idx="5988">
                  <c:v>14709.305936999999</c:v>
                </c:pt>
                <c:pt idx="5989">
                  <c:v>14711.761726000001</c:v>
                </c:pt>
                <c:pt idx="5990">
                  <c:v>14714.227067</c:v>
                </c:pt>
                <c:pt idx="5991">
                  <c:v>14716.680742</c:v>
                </c:pt>
                <c:pt idx="5992">
                  <c:v>14719.15058</c:v>
                </c:pt>
                <c:pt idx="5993">
                  <c:v>14721.604111000001</c:v>
                </c:pt>
                <c:pt idx="5994">
                  <c:v>14724.065791999999</c:v>
                </c:pt>
                <c:pt idx="5995">
                  <c:v>14726.521375</c:v>
                </c:pt>
                <c:pt idx="5996">
                  <c:v>14728.973770000001</c:v>
                </c:pt>
                <c:pt idx="5997">
                  <c:v>14731.432441000001</c:v>
                </c:pt>
                <c:pt idx="5998">
                  <c:v>14733.890213999999</c:v>
                </c:pt>
                <c:pt idx="5999">
                  <c:v>14736.33994</c:v>
                </c:pt>
                <c:pt idx="6000">
                  <c:v>14738.802904</c:v>
                </c:pt>
                <c:pt idx="6001">
                  <c:v>14741.259040999999</c:v>
                </c:pt>
                <c:pt idx="6002">
                  <c:v>14743.716553</c:v>
                </c:pt>
                <c:pt idx="6003">
                  <c:v>14746.164532999999</c:v>
                </c:pt>
                <c:pt idx="6004">
                  <c:v>14748.620290000001</c:v>
                </c:pt>
                <c:pt idx="6005">
                  <c:v>14751.091273</c:v>
                </c:pt>
                <c:pt idx="6006">
                  <c:v>14753.546813999999</c:v>
                </c:pt>
                <c:pt idx="6007">
                  <c:v>14756.006679</c:v>
                </c:pt>
                <c:pt idx="6008">
                  <c:v>14758.460816000001</c:v>
                </c:pt>
                <c:pt idx="6009">
                  <c:v>14760.91181</c:v>
                </c:pt>
                <c:pt idx="6010">
                  <c:v>14763.367407</c:v>
                </c:pt>
                <c:pt idx="6011">
                  <c:v>14765.820325000001</c:v>
                </c:pt>
                <c:pt idx="6012">
                  <c:v>14768.276764</c:v>
                </c:pt>
                <c:pt idx="6013">
                  <c:v>14770.765155999999</c:v>
                </c:pt>
                <c:pt idx="6014">
                  <c:v>14773.234243999999</c:v>
                </c:pt>
                <c:pt idx="6015">
                  <c:v>14775.696620999999</c:v>
                </c:pt>
                <c:pt idx="6016">
                  <c:v>14778.146143</c:v>
                </c:pt>
                <c:pt idx="6017">
                  <c:v>14780.601004</c:v>
                </c:pt>
                <c:pt idx="6018">
                  <c:v>14783.052683</c:v>
                </c:pt>
                <c:pt idx="6019">
                  <c:v>14785.505139999999</c:v>
                </c:pt>
                <c:pt idx="6020">
                  <c:v>14787.956305</c:v>
                </c:pt>
                <c:pt idx="6021">
                  <c:v>14790.432172000001</c:v>
                </c:pt>
                <c:pt idx="6022">
                  <c:v>14792.883215</c:v>
                </c:pt>
                <c:pt idx="6023">
                  <c:v>14795.338082</c:v>
                </c:pt>
                <c:pt idx="6024">
                  <c:v>14797.795413</c:v>
                </c:pt>
                <c:pt idx="6025">
                  <c:v>14800.247991</c:v>
                </c:pt>
                <c:pt idx="6026">
                  <c:v>14802.719187999999</c:v>
                </c:pt>
                <c:pt idx="6027">
                  <c:v>14805.168108</c:v>
                </c:pt>
                <c:pt idx="6028">
                  <c:v>14807.625392</c:v>
                </c:pt>
                <c:pt idx="6029">
                  <c:v>14810.084772</c:v>
                </c:pt>
                <c:pt idx="6030">
                  <c:v>14812.535212999999</c:v>
                </c:pt>
                <c:pt idx="6031">
                  <c:v>14814.986847</c:v>
                </c:pt>
                <c:pt idx="6032">
                  <c:v>14817.439139</c:v>
                </c:pt>
                <c:pt idx="6033">
                  <c:v>14819.898944</c:v>
                </c:pt>
                <c:pt idx="6034">
                  <c:v>14822.353772</c:v>
                </c:pt>
                <c:pt idx="6035">
                  <c:v>14824.808761</c:v>
                </c:pt>
                <c:pt idx="6036">
                  <c:v>14827.297791999999</c:v>
                </c:pt>
                <c:pt idx="6037">
                  <c:v>14829.752171</c:v>
                </c:pt>
                <c:pt idx="6038">
                  <c:v>14832.208674</c:v>
                </c:pt>
                <c:pt idx="6039">
                  <c:v>14834.664027000001</c:v>
                </c:pt>
                <c:pt idx="6040">
                  <c:v>14837.121173</c:v>
                </c:pt>
                <c:pt idx="6041">
                  <c:v>14839.597038</c:v>
                </c:pt>
                <c:pt idx="6042">
                  <c:v>14842.065746</c:v>
                </c:pt>
                <c:pt idx="6043">
                  <c:v>14844.519796</c:v>
                </c:pt>
                <c:pt idx="6044">
                  <c:v>14846.998856</c:v>
                </c:pt>
                <c:pt idx="6045">
                  <c:v>14849.447887</c:v>
                </c:pt>
                <c:pt idx="6046">
                  <c:v>14851.901185000001</c:v>
                </c:pt>
                <c:pt idx="6047">
                  <c:v>14854.364708999999</c:v>
                </c:pt>
                <c:pt idx="6048">
                  <c:v>14856.816664</c:v>
                </c:pt>
                <c:pt idx="6049">
                  <c:v>14859.268040999999</c:v>
                </c:pt>
                <c:pt idx="6050">
                  <c:v>14861.728542999999</c:v>
                </c:pt>
                <c:pt idx="6051">
                  <c:v>14864.18239</c:v>
                </c:pt>
                <c:pt idx="6052">
                  <c:v>14866.632908</c:v>
                </c:pt>
                <c:pt idx="6053">
                  <c:v>14869.091579</c:v>
                </c:pt>
                <c:pt idx="6054">
                  <c:v>14871.545124</c:v>
                </c:pt>
                <c:pt idx="6055">
                  <c:v>14873.993442999999</c:v>
                </c:pt>
                <c:pt idx="6056">
                  <c:v>14876.451141</c:v>
                </c:pt>
                <c:pt idx="6057">
                  <c:v>14878.911139</c:v>
                </c:pt>
                <c:pt idx="6058">
                  <c:v>14881.380832000001</c:v>
                </c:pt>
                <c:pt idx="6059">
                  <c:v>14883.828023</c:v>
                </c:pt>
                <c:pt idx="6060">
                  <c:v>14886.286031</c:v>
                </c:pt>
                <c:pt idx="6061">
                  <c:v>14888.74721</c:v>
                </c:pt>
                <c:pt idx="6062">
                  <c:v>14891.195592</c:v>
                </c:pt>
                <c:pt idx="6063">
                  <c:v>14893.659747</c:v>
                </c:pt>
                <c:pt idx="6064">
                  <c:v>14896.106304999999</c:v>
                </c:pt>
                <c:pt idx="6065">
                  <c:v>14898.563265999999</c:v>
                </c:pt>
                <c:pt idx="6066">
                  <c:v>14901.016366</c:v>
                </c:pt>
                <c:pt idx="6067">
                  <c:v>14903.489324</c:v>
                </c:pt>
                <c:pt idx="6068">
                  <c:v>14905.946075</c:v>
                </c:pt>
                <c:pt idx="6069">
                  <c:v>14908.398386000001</c:v>
                </c:pt>
                <c:pt idx="6070">
                  <c:v>14910.851420000001</c:v>
                </c:pt>
                <c:pt idx="6071">
                  <c:v>14913.302226</c:v>
                </c:pt>
                <c:pt idx="6072">
                  <c:v>14915.761860000001</c:v>
                </c:pt>
                <c:pt idx="6073">
                  <c:v>14918.234823999999</c:v>
                </c:pt>
                <c:pt idx="6074">
                  <c:v>14920.689087999999</c:v>
                </c:pt>
                <c:pt idx="6075">
                  <c:v>14923.148214000001</c:v>
                </c:pt>
                <c:pt idx="6076">
                  <c:v>14925.614119</c:v>
                </c:pt>
                <c:pt idx="6077">
                  <c:v>14928.069829</c:v>
                </c:pt>
                <c:pt idx="6078">
                  <c:v>14930.527531</c:v>
                </c:pt>
                <c:pt idx="6079">
                  <c:v>14932.984216999999</c:v>
                </c:pt>
                <c:pt idx="6080">
                  <c:v>14935.435627999999</c:v>
                </c:pt>
                <c:pt idx="6081">
                  <c:v>14937.889101000001</c:v>
                </c:pt>
                <c:pt idx="6082">
                  <c:v>14940.342594</c:v>
                </c:pt>
                <c:pt idx="6083">
                  <c:v>14942.801244</c:v>
                </c:pt>
                <c:pt idx="6084">
                  <c:v>14945.271833999999</c:v>
                </c:pt>
                <c:pt idx="6085">
                  <c:v>14947.745601000001</c:v>
                </c:pt>
                <c:pt idx="6086">
                  <c:v>14950.200403000001</c:v>
                </c:pt>
                <c:pt idx="6087">
                  <c:v>14952.654426999999</c:v>
                </c:pt>
                <c:pt idx="6088">
                  <c:v>14955.107747</c:v>
                </c:pt>
                <c:pt idx="6089">
                  <c:v>14957.561388</c:v>
                </c:pt>
                <c:pt idx="6090">
                  <c:v>14960.043411000001</c:v>
                </c:pt>
                <c:pt idx="6091">
                  <c:v>14962.492826</c:v>
                </c:pt>
                <c:pt idx="6092">
                  <c:v>14964.951846</c:v>
                </c:pt>
                <c:pt idx="6093">
                  <c:v>14967.405935000001</c:v>
                </c:pt>
                <c:pt idx="6094">
                  <c:v>14969.859918</c:v>
                </c:pt>
                <c:pt idx="6095">
                  <c:v>14972.316677000001</c:v>
                </c:pt>
                <c:pt idx="6096">
                  <c:v>14974.763043999999</c:v>
                </c:pt>
                <c:pt idx="6097">
                  <c:v>14977.214131999999</c:v>
                </c:pt>
                <c:pt idx="6098">
                  <c:v>14979.678078000001</c:v>
                </c:pt>
                <c:pt idx="6099">
                  <c:v>14982.125322</c:v>
                </c:pt>
                <c:pt idx="6100">
                  <c:v>14984.581201999999</c:v>
                </c:pt>
                <c:pt idx="6101">
                  <c:v>14987.033572</c:v>
                </c:pt>
                <c:pt idx="6102">
                  <c:v>14989.488339</c:v>
                </c:pt>
                <c:pt idx="6103">
                  <c:v>14991.942406</c:v>
                </c:pt>
                <c:pt idx="6104">
                  <c:v>14994.396095</c:v>
                </c:pt>
                <c:pt idx="6105">
                  <c:v>14996.856449000001</c:v>
                </c:pt>
                <c:pt idx="6106">
                  <c:v>14999.308290999999</c:v>
                </c:pt>
                <c:pt idx="6107">
                  <c:v>15001.770855999999</c:v>
                </c:pt>
                <c:pt idx="6108">
                  <c:v>15004.224345000001</c:v>
                </c:pt>
                <c:pt idx="6109">
                  <c:v>15006.673280000001</c:v>
                </c:pt>
                <c:pt idx="6110">
                  <c:v>15009.140955999999</c:v>
                </c:pt>
                <c:pt idx="6111">
                  <c:v>15011.595973</c:v>
                </c:pt>
                <c:pt idx="6112">
                  <c:v>15014.051858999999</c:v>
                </c:pt>
                <c:pt idx="6113">
                  <c:v>15016.505666999999</c:v>
                </c:pt>
                <c:pt idx="6114">
                  <c:v>15018.969217</c:v>
                </c:pt>
                <c:pt idx="6115">
                  <c:v>15021.417807</c:v>
                </c:pt>
                <c:pt idx="6116">
                  <c:v>15023.872124</c:v>
                </c:pt>
                <c:pt idx="6117">
                  <c:v>15026.325805</c:v>
                </c:pt>
                <c:pt idx="6118">
                  <c:v>15028.783878</c:v>
                </c:pt>
                <c:pt idx="6119">
                  <c:v>15031.236113000001</c:v>
                </c:pt>
                <c:pt idx="6120">
                  <c:v>15033.698732000001</c:v>
                </c:pt>
                <c:pt idx="6121">
                  <c:v>15036.159138000001</c:v>
                </c:pt>
                <c:pt idx="6122">
                  <c:v>15038.626722000001</c:v>
                </c:pt>
                <c:pt idx="6123">
                  <c:v>15041.077562</c:v>
                </c:pt>
                <c:pt idx="6124">
                  <c:v>15043.534873000001</c:v>
                </c:pt>
                <c:pt idx="6125">
                  <c:v>15045.996659</c:v>
                </c:pt>
                <c:pt idx="6126">
                  <c:v>15048.451816999999</c:v>
                </c:pt>
                <c:pt idx="6127">
                  <c:v>15050.910819000001</c:v>
                </c:pt>
                <c:pt idx="6128">
                  <c:v>15053.382732</c:v>
                </c:pt>
                <c:pt idx="6129">
                  <c:v>15055.834647</c:v>
                </c:pt>
                <c:pt idx="6130">
                  <c:v>15058.293577</c:v>
                </c:pt>
                <c:pt idx="6131">
                  <c:v>15060.744269999999</c:v>
                </c:pt>
                <c:pt idx="6132">
                  <c:v>15063.206260999999</c:v>
                </c:pt>
                <c:pt idx="6133">
                  <c:v>15065.662775000001</c:v>
                </c:pt>
                <c:pt idx="6134">
                  <c:v>15068.110218</c:v>
                </c:pt>
                <c:pt idx="6135">
                  <c:v>15070.564888999999</c:v>
                </c:pt>
                <c:pt idx="6136">
                  <c:v>15073.040231000001</c:v>
                </c:pt>
                <c:pt idx="6137">
                  <c:v>15075.496798</c:v>
                </c:pt>
                <c:pt idx="6138">
                  <c:v>15077.954841999999</c:v>
                </c:pt>
                <c:pt idx="6139">
                  <c:v>15080.407794999999</c:v>
                </c:pt>
                <c:pt idx="6140">
                  <c:v>15082.860874</c:v>
                </c:pt>
                <c:pt idx="6141">
                  <c:v>15085.320844</c:v>
                </c:pt>
                <c:pt idx="6142">
                  <c:v>15087.779855000001</c:v>
                </c:pt>
                <c:pt idx="6143">
                  <c:v>15090.234376</c:v>
                </c:pt>
                <c:pt idx="6144">
                  <c:v>15092.684741999999</c:v>
                </c:pt>
                <c:pt idx="6145">
                  <c:v>15095.145015</c:v>
                </c:pt>
                <c:pt idx="6146">
                  <c:v>15097.598559</c:v>
                </c:pt>
                <c:pt idx="6147">
                  <c:v>15100.056603000001</c:v>
                </c:pt>
                <c:pt idx="6148">
                  <c:v>15102.514988000001</c:v>
                </c:pt>
                <c:pt idx="6149">
                  <c:v>15104.965980000001</c:v>
                </c:pt>
                <c:pt idx="6150">
                  <c:v>15107.426305000001</c:v>
                </c:pt>
                <c:pt idx="6151">
                  <c:v>15109.871697</c:v>
                </c:pt>
                <c:pt idx="6152">
                  <c:v>15112.344064999999</c:v>
                </c:pt>
                <c:pt idx="6153">
                  <c:v>15114.802336000001</c:v>
                </c:pt>
                <c:pt idx="6154">
                  <c:v>15117.30019</c:v>
                </c:pt>
                <c:pt idx="6155">
                  <c:v>15119.751833</c:v>
                </c:pt>
                <c:pt idx="6156">
                  <c:v>15122.217860000001</c:v>
                </c:pt>
                <c:pt idx="6157">
                  <c:v>15124.677051999999</c:v>
                </c:pt>
                <c:pt idx="6158">
                  <c:v>15127.131170000001</c:v>
                </c:pt>
                <c:pt idx="6159">
                  <c:v>15129.583850000001</c:v>
                </c:pt>
                <c:pt idx="6160">
                  <c:v>15132.043073000001</c:v>
                </c:pt>
                <c:pt idx="6161">
                  <c:v>15134.499188</c:v>
                </c:pt>
                <c:pt idx="6162">
                  <c:v>15136.96884</c:v>
                </c:pt>
                <c:pt idx="6163">
                  <c:v>15139.433768000001</c:v>
                </c:pt>
                <c:pt idx="6164">
                  <c:v>15141.889705</c:v>
                </c:pt>
                <c:pt idx="6165">
                  <c:v>15144.349861000001</c:v>
                </c:pt>
                <c:pt idx="6166">
                  <c:v>15146.803427000001</c:v>
                </c:pt>
                <c:pt idx="6167">
                  <c:v>15149.254677999999</c:v>
                </c:pt>
                <c:pt idx="6168">
                  <c:v>15151.717076000001</c:v>
                </c:pt>
                <c:pt idx="6169">
                  <c:v>15154.186738</c:v>
                </c:pt>
                <c:pt idx="6170">
                  <c:v>15156.648254</c:v>
                </c:pt>
                <c:pt idx="6171">
                  <c:v>15159.118694999999</c:v>
                </c:pt>
                <c:pt idx="6172">
                  <c:v>15161.571400000001</c:v>
                </c:pt>
                <c:pt idx="6173">
                  <c:v>15164.029973999999</c:v>
                </c:pt>
                <c:pt idx="6174">
                  <c:v>15166.477174</c:v>
                </c:pt>
                <c:pt idx="6175">
                  <c:v>15168.935538</c:v>
                </c:pt>
                <c:pt idx="6176">
                  <c:v>15171.395054000001</c:v>
                </c:pt>
                <c:pt idx="6177">
                  <c:v>15173.852421</c:v>
                </c:pt>
                <c:pt idx="6178">
                  <c:v>15176.303965999999</c:v>
                </c:pt>
                <c:pt idx="6179">
                  <c:v>15178.753817999999</c:v>
                </c:pt>
                <c:pt idx="6180">
                  <c:v>15181.219590999999</c:v>
                </c:pt>
                <c:pt idx="6181">
                  <c:v>15183.666681000001</c:v>
                </c:pt>
                <c:pt idx="6182">
                  <c:v>15186.157616</c:v>
                </c:pt>
                <c:pt idx="6183">
                  <c:v>15188.611225000001</c:v>
                </c:pt>
                <c:pt idx="6184">
                  <c:v>15191.068325</c:v>
                </c:pt>
                <c:pt idx="6185">
                  <c:v>15193.524219999999</c:v>
                </c:pt>
                <c:pt idx="6186">
                  <c:v>15195.973878000001</c:v>
                </c:pt>
                <c:pt idx="6187">
                  <c:v>15198.434622000001</c:v>
                </c:pt>
                <c:pt idx="6188">
                  <c:v>15200.888615</c:v>
                </c:pt>
                <c:pt idx="6189">
                  <c:v>15203.349962</c:v>
                </c:pt>
                <c:pt idx="6190">
                  <c:v>15205.799637</c:v>
                </c:pt>
                <c:pt idx="6191">
                  <c:v>15208.253607000001</c:v>
                </c:pt>
                <c:pt idx="6192">
                  <c:v>15210.71897</c:v>
                </c:pt>
                <c:pt idx="6193">
                  <c:v>15213.168602</c:v>
                </c:pt>
                <c:pt idx="6194">
                  <c:v>15215.624626999999</c:v>
                </c:pt>
                <c:pt idx="6195">
                  <c:v>15218.103407000001</c:v>
                </c:pt>
                <c:pt idx="6196">
                  <c:v>15220.558547000001</c:v>
                </c:pt>
                <c:pt idx="6197">
                  <c:v>15223.029963000001</c:v>
                </c:pt>
                <c:pt idx="6198">
                  <c:v>15225.491979</c:v>
                </c:pt>
                <c:pt idx="6199">
                  <c:v>15227.944287</c:v>
                </c:pt>
                <c:pt idx="6200">
                  <c:v>15230.396701</c:v>
                </c:pt>
                <c:pt idx="6201">
                  <c:v>15232.871343999999</c:v>
                </c:pt>
                <c:pt idx="6202">
                  <c:v>15235.326937</c:v>
                </c:pt>
                <c:pt idx="6203">
                  <c:v>15237.783858000001</c:v>
                </c:pt>
                <c:pt idx="6204">
                  <c:v>15240.244266</c:v>
                </c:pt>
                <c:pt idx="6205">
                  <c:v>15242.699925000001</c:v>
                </c:pt>
                <c:pt idx="6206">
                  <c:v>15245.155374</c:v>
                </c:pt>
                <c:pt idx="6207">
                  <c:v>15247.606296</c:v>
                </c:pt>
                <c:pt idx="6208">
                  <c:v>15250.063975999999</c:v>
                </c:pt>
                <c:pt idx="6209">
                  <c:v>15252.517247</c:v>
                </c:pt>
                <c:pt idx="6210">
                  <c:v>15254.974112</c:v>
                </c:pt>
                <c:pt idx="6211">
                  <c:v>15257.439908</c:v>
                </c:pt>
                <c:pt idx="6212">
                  <c:v>15259.903579</c:v>
                </c:pt>
                <c:pt idx="6213">
                  <c:v>15262.366555000001</c:v>
                </c:pt>
                <c:pt idx="6214">
                  <c:v>15264.840797000001</c:v>
                </c:pt>
                <c:pt idx="6215">
                  <c:v>15267.30313</c:v>
                </c:pt>
                <c:pt idx="6216">
                  <c:v>15269.751338</c:v>
                </c:pt>
                <c:pt idx="6217">
                  <c:v>15272.207123</c:v>
                </c:pt>
                <c:pt idx="6218">
                  <c:v>15274.661439</c:v>
                </c:pt>
                <c:pt idx="6219">
                  <c:v>15277.111338000001</c:v>
                </c:pt>
                <c:pt idx="6220">
                  <c:v>15279.570390999999</c:v>
                </c:pt>
                <c:pt idx="6221">
                  <c:v>15282.038955</c:v>
                </c:pt>
                <c:pt idx="6222">
                  <c:v>15284.490808</c:v>
                </c:pt>
                <c:pt idx="6223">
                  <c:v>15286.950387999999</c:v>
                </c:pt>
                <c:pt idx="6224">
                  <c:v>15289.39604</c:v>
                </c:pt>
                <c:pt idx="6225">
                  <c:v>15291.858426000001</c:v>
                </c:pt>
                <c:pt idx="6226">
                  <c:v>15294.306253999999</c:v>
                </c:pt>
                <c:pt idx="6227">
                  <c:v>15296.786032</c:v>
                </c:pt>
                <c:pt idx="6228">
                  <c:v>15299.238359999999</c:v>
                </c:pt>
                <c:pt idx="6229">
                  <c:v>15301.694820999999</c:v>
                </c:pt>
                <c:pt idx="6230">
                  <c:v>15304.167358000001</c:v>
                </c:pt>
                <c:pt idx="6231">
                  <c:v>15306.646534</c:v>
                </c:pt>
                <c:pt idx="6232">
                  <c:v>15309.1011</c:v>
                </c:pt>
                <c:pt idx="6233">
                  <c:v>15311.547275999999</c:v>
                </c:pt>
                <c:pt idx="6234">
                  <c:v>15314.037305</c:v>
                </c:pt>
                <c:pt idx="6235">
                  <c:v>15316.501123</c:v>
                </c:pt>
                <c:pt idx="6236">
                  <c:v>15318.970798</c:v>
                </c:pt>
                <c:pt idx="6237">
                  <c:v>15321.430127</c:v>
                </c:pt>
                <c:pt idx="6238">
                  <c:v>15323.881421</c:v>
                </c:pt>
                <c:pt idx="6239">
                  <c:v>15326.349428</c:v>
                </c:pt>
                <c:pt idx="6240">
                  <c:v>15328.80811</c:v>
                </c:pt>
                <c:pt idx="6241">
                  <c:v>15331.265952</c:v>
                </c:pt>
                <c:pt idx="6242">
                  <c:v>15333.721417999999</c:v>
                </c:pt>
                <c:pt idx="6243">
                  <c:v>15336.178617</c:v>
                </c:pt>
                <c:pt idx="6244">
                  <c:v>15338.645036</c:v>
                </c:pt>
                <c:pt idx="6245">
                  <c:v>15341.095611999999</c:v>
                </c:pt>
                <c:pt idx="6246">
                  <c:v>15343.556961</c:v>
                </c:pt>
                <c:pt idx="6247">
                  <c:v>15346.016648000001</c:v>
                </c:pt>
                <c:pt idx="6248">
                  <c:v>15348.466683000001</c:v>
                </c:pt>
                <c:pt idx="6249">
                  <c:v>15350.938844</c:v>
                </c:pt>
                <c:pt idx="6250">
                  <c:v>15353.395441000001</c:v>
                </c:pt>
                <c:pt idx="6251">
                  <c:v>15355.861749</c:v>
                </c:pt>
                <c:pt idx="6252">
                  <c:v>15358.326424000001</c:v>
                </c:pt>
                <c:pt idx="6253">
                  <c:v>15360.780414000001</c:v>
                </c:pt>
                <c:pt idx="6254">
                  <c:v>15363.240385999999</c:v>
                </c:pt>
                <c:pt idx="6255">
                  <c:v>15365.695587</c:v>
                </c:pt>
                <c:pt idx="6256">
                  <c:v>15368.150686000001</c:v>
                </c:pt>
                <c:pt idx="6257">
                  <c:v>15370.6024</c:v>
                </c:pt>
                <c:pt idx="6258">
                  <c:v>15373.056656000001</c:v>
                </c:pt>
                <c:pt idx="6259">
                  <c:v>15375.519122</c:v>
                </c:pt>
                <c:pt idx="6260">
                  <c:v>15377.984198</c:v>
                </c:pt>
                <c:pt idx="6261">
                  <c:v>15380.450402</c:v>
                </c:pt>
                <c:pt idx="6262">
                  <c:v>15382.916832000001</c:v>
                </c:pt>
                <c:pt idx="6263">
                  <c:v>15385.363224999999</c:v>
                </c:pt>
                <c:pt idx="6264">
                  <c:v>15387.82072</c:v>
                </c:pt>
                <c:pt idx="6265">
                  <c:v>15390.276218000001</c:v>
                </c:pt>
                <c:pt idx="6266">
                  <c:v>15392.734855000001</c:v>
                </c:pt>
                <c:pt idx="6267">
                  <c:v>15395.188123</c:v>
                </c:pt>
                <c:pt idx="6268">
                  <c:v>15397.64482</c:v>
                </c:pt>
                <c:pt idx="6269">
                  <c:v>15400.103601999999</c:v>
                </c:pt>
                <c:pt idx="6270">
                  <c:v>15402.569663</c:v>
                </c:pt>
                <c:pt idx="6271">
                  <c:v>15405.033684</c:v>
                </c:pt>
                <c:pt idx="6272">
                  <c:v>15407.495446000001</c:v>
                </c:pt>
                <c:pt idx="6273">
                  <c:v>15409.96009</c:v>
                </c:pt>
                <c:pt idx="6274">
                  <c:v>15412.45566</c:v>
                </c:pt>
                <c:pt idx="6275">
                  <c:v>15414.906616</c:v>
                </c:pt>
                <c:pt idx="6276">
                  <c:v>15417.362228</c:v>
                </c:pt>
                <c:pt idx="6277">
                  <c:v>15419.840786999999</c:v>
                </c:pt>
                <c:pt idx="6278">
                  <c:v>15422.291746999999</c:v>
                </c:pt>
                <c:pt idx="6279">
                  <c:v>15424.761387</c:v>
                </c:pt>
                <c:pt idx="6280">
                  <c:v>15427.217933</c:v>
                </c:pt>
                <c:pt idx="6281">
                  <c:v>15429.675252999999</c:v>
                </c:pt>
                <c:pt idx="6282">
                  <c:v>15432.139901</c:v>
                </c:pt>
                <c:pt idx="6283">
                  <c:v>15434.587888</c:v>
                </c:pt>
                <c:pt idx="6284">
                  <c:v>15437.049215999999</c:v>
                </c:pt>
                <c:pt idx="6285">
                  <c:v>15439.511866999999</c:v>
                </c:pt>
                <c:pt idx="6286">
                  <c:v>15441.972172</c:v>
                </c:pt>
                <c:pt idx="6287">
                  <c:v>15444.427657</c:v>
                </c:pt>
                <c:pt idx="6288">
                  <c:v>15446.906258000001</c:v>
                </c:pt>
                <c:pt idx="6289">
                  <c:v>15449.363880999999</c:v>
                </c:pt>
                <c:pt idx="6290">
                  <c:v>15451.821040999999</c:v>
                </c:pt>
                <c:pt idx="6291">
                  <c:v>15454.274675000001</c:v>
                </c:pt>
                <c:pt idx="6292">
                  <c:v>15456.741698</c:v>
                </c:pt>
                <c:pt idx="6293">
                  <c:v>15459.205204</c:v>
                </c:pt>
                <c:pt idx="6294">
                  <c:v>15461.663033000001</c:v>
                </c:pt>
                <c:pt idx="6295">
                  <c:v>15464.117619000001</c:v>
                </c:pt>
                <c:pt idx="6296">
                  <c:v>15466.567419000001</c:v>
                </c:pt>
                <c:pt idx="6297">
                  <c:v>15469.027843</c:v>
                </c:pt>
                <c:pt idx="6298">
                  <c:v>15471.497261</c:v>
                </c:pt>
                <c:pt idx="6299">
                  <c:v>15473.960058000001</c:v>
                </c:pt>
                <c:pt idx="6300">
                  <c:v>15476.428184</c:v>
                </c:pt>
                <c:pt idx="6301">
                  <c:v>15478.883694</c:v>
                </c:pt>
                <c:pt idx="6302">
                  <c:v>15481.334586999999</c:v>
                </c:pt>
                <c:pt idx="6303">
                  <c:v>15483.792057000001</c:v>
                </c:pt>
                <c:pt idx="6304">
                  <c:v>15486.256289999999</c:v>
                </c:pt>
                <c:pt idx="6305">
                  <c:v>15488.721593</c:v>
                </c:pt>
                <c:pt idx="6306">
                  <c:v>15491.185088</c:v>
                </c:pt>
                <c:pt idx="6307">
                  <c:v>15493.645918</c:v>
                </c:pt>
                <c:pt idx="6308">
                  <c:v>15496.096750999999</c:v>
                </c:pt>
                <c:pt idx="6309">
                  <c:v>15498.556273</c:v>
                </c:pt>
                <c:pt idx="6310">
                  <c:v>15501.006207</c:v>
                </c:pt>
                <c:pt idx="6311">
                  <c:v>15503.460016000001</c:v>
                </c:pt>
                <c:pt idx="6312">
                  <c:v>15505.917915</c:v>
                </c:pt>
                <c:pt idx="6313">
                  <c:v>15508.377361999999</c:v>
                </c:pt>
                <c:pt idx="6314">
                  <c:v>15510.829584999999</c:v>
                </c:pt>
                <c:pt idx="6315">
                  <c:v>15513.285830000001</c:v>
                </c:pt>
                <c:pt idx="6316">
                  <c:v>15515.736011000001</c:v>
                </c:pt>
                <c:pt idx="6317">
                  <c:v>15518.200024</c:v>
                </c:pt>
                <c:pt idx="6318">
                  <c:v>15520.649918999999</c:v>
                </c:pt>
                <c:pt idx="6319">
                  <c:v>15523.115202000001</c:v>
                </c:pt>
                <c:pt idx="6320">
                  <c:v>15525.565616</c:v>
                </c:pt>
                <c:pt idx="6321">
                  <c:v>15528.018787999999</c:v>
                </c:pt>
                <c:pt idx="6322">
                  <c:v>15530.498449999999</c:v>
                </c:pt>
                <c:pt idx="6323">
                  <c:v>15532.953093</c:v>
                </c:pt>
                <c:pt idx="6324">
                  <c:v>15535.415923</c:v>
                </c:pt>
                <c:pt idx="6325">
                  <c:v>15537.874657</c:v>
                </c:pt>
                <c:pt idx="6326">
                  <c:v>15540.334427</c:v>
                </c:pt>
                <c:pt idx="6327">
                  <c:v>15542.784996</c:v>
                </c:pt>
                <c:pt idx="6328">
                  <c:v>15545.261634</c:v>
                </c:pt>
                <c:pt idx="6329">
                  <c:v>15547.718382999999</c:v>
                </c:pt>
                <c:pt idx="6330">
                  <c:v>15550.170403</c:v>
                </c:pt>
                <c:pt idx="6331">
                  <c:v>15552.649015000001</c:v>
                </c:pt>
                <c:pt idx="6332">
                  <c:v>15555.098833</c:v>
                </c:pt>
                <c:pt idx="6333">
                  <c:v>15557.563908</c:v>
                </c:pt>
                <c:pt idx="6334">
                  <c:v>15560.019614000001</c:v>
                </c:pt>
                <c:pt idx="6335">
                  <c:v>15562.498787</c:v>
                </c:pt>
                <c:pt idx="6336">
                  <c:v>15564.966815</c:v>
                </c:pt>
                <c:pt idx="6337">
                  <c:v>15567.424446000001</c:v>
                </c:pt>
                <c:pt idx="6338">
                  <c:v>15569.894034999999</c:v>
                </c:pt>
                <c:pt idx="6339">
                  <c:v>15572.342944</c:v>
                </c:pt>
                <c:pt idx="6340">
                  <c:v>15574.800004000001</c:v>
                </c:pt>
                <c:pt idx="6341">
                  <c:v>15577.251323</c:v>
                </c:pt>
                <c:pt idx="6342">
                  <c:v>15579.71442</c:v>
                </c:pt>
                <c:pt idx="6343">
                  <c:v>15582.167072</c:v>
                </c:pt>
                <c:pt idx="6344">
                  <c:v>15584.623078000001</c:v>
                </c:pt>
                <c:pt idx="6345">
                  <c:v>15587.07489</c:v>
                </c:pt>
                <c:pt idx="6346">
                  <c:v>15589.533737</c:v>
                </c:pt>
                <c:pt idx="6347">
                  <c:v>15591.993017999999</c:v>
                </c:pt>
                <c:pt idx="6348">
                  <c:v>15594.445567000001</c:v>
                </c:pt>
                <c:pt idx="6349">
                  <c:v>15596.898918999999</c:v>
                </c:pt>
                <c:pt idx="6350">
                  <c:v>15599.363083</c:v>
                </c:pt>
                <c:pt idx="6351">
                  <c:v>15601.844924000001</c:v>
                </c:pt>
                <c:pt idx="6352">
                  <c:v>15604.309287</c:v>
                </c:pt>
                <c:pt idx="6353">
                  <c:v>15606.768877</c:v>
                </c:pt>
                <c:pt idx="6354">
                  <c:v>15609.213954000001</c:v>
                </c:pt>
                <c:pt idx="6355">
                  <c:v>15611.675171000001</c:v>
                </c:pt>
                <c:pt idx="6356">
                  <c:v>15614.132799999999</c:v>
                </c:pt>
                <c:pt idx="6357">
                  <c:v>15616.585878</c:v>
                </c:pt>
                <c:pt idx="6358">
                  <c:v>15619.040696</c:v>
                </c:pt>
                <c:pt idx="6359">
                  <c:v>15621.506155999999</c:v>
                </c:pt>
                <c:pt idx="6360">
                  <c:v>15623.960290000001</c:v>
                </c:pt>
                <c:pt idx="6361">
                  <c:v>15626.413372999999</c:v>
                </c:pt>
                <c:pt idx="6362">
                  <c:v>15628.872753</c:v>
                </c:pt>
                <c:pt idx="6363">
                  <c:v>15631.328971000001</c:v>
                </c:pt>
                <c:pt idx="6364">
                  <c:v>15633.781981</c:v>
                </c:pt>
                <c:pt idx="6365">
                  <c:v>15636.238094</c:v>
                </c:pt>
                <c:pt idx="6366">
                  <c:v>15638.692333000001</c:v>
                </c:pt>
                <c:pt idx="6367">
                  <c:v>15641.162805</c:v>
                </c:pt>
                <c:pt idx="6368">
                  <c:v>15643.617536</c:v>
                </c:pt>
                <c:pt idx="6369">
                  <c:v>15646.072779</c:v>
                </c:pt>
                <c:pt idx="6370">
                  <c:v>15648.532641</c:v>
                </c:pt>
                <c:pt idx="6371">
                  <c:v>15651.016600000001</c:v>
                </c:pt>
                <c:pt idx="6372">
                  <c:v>15653.46658</c:v>
                </c:pt>
                <c:pt idx="6373">
                  <c:v>15655.930331</c:v>
                </c:pt>
                <c:pt idx="6374">
                  <c:v>15658.394624</c:v>
                </c:pt>
                <c:pt idx="6375">
                  <c:v>15660.848726</c:v>
                </c:pt>
                <c:pt idx="6376">
                  <c:v>15663.308005000001</c:v>
                </c:pt>
                <c:pt idx="6377">
                  <c:v>15665.764718</c:v>
                </c:pt>
                <c:pt idx="6378">
                  <c:v>15668.226124999999</c:v>
                </c:pt>
                <c:pt idx="6379">
                  <c:v>15670.685541000001</c:v>
                </c:pt>
                <c:pt idx="6380">
                  <c:v>15673.136365</c:v>
                </c:pt>
                <c:pt idx="6381">
                  <c:v>15675.593913999999</c:v>
                </c:pt>
                <c:pt idx="6382">
                  <c:v>15678.047741</c:v>
                </c:pt>
                <c:pt idx="6383">
                  <c:v>15680.509556000001</c:v>
                </c:pt>
                <c:pt idx="6384">
                  <c:v>15682.971224000001</c:v>
                </c:pt>
                <c:pt idx="6385">
                  <c:v>15685.421767</c:v>
                </c:pt>
                <c:pt idx="6386">
                  <c:v>15687.881787</c:v>
                </c:pt>
                <c:pt idx="6387">
                  <c:v>15690.334785999999</c:v>
                </c:pt>
                <c:pt idx="6388">
                  <c:v>15692.799568</c:v>
                </c:pt>
                <c:pt idx="6389">
                  <c:v>15695.246637</c:v>
                </c:pt>
                <c:pt idx="6390">
                  <c:v>15697.70875</c:v>
                </c:pt>
                <c:pt idx="6391">
                  <c:v>15700.158775</c:v>
                </c:pt>
                <c:pt idx="6392">
                  <c:v>15702.623148999999</c:v>
                </c:pt>
                <c:pt idx="6393">
                  <c:v>15705.091673999999</c:v>
                </c:pt>
                <c:pt idx="6394">
                  <c:v>15707.542208000001</c:v>
                </c:pt>
                <c:pt idx="6395">
                  <c:v>15710.005389</c:v>
                </c:pt>
                <c:pt idx="6396">
                  <c:v>15712.463811</c:v>
                </c:pt>
                <c:pt idx="6397">
                  <c:v>15714.916875999999</c:v>
                </c:pt>
                <c:pt idx="6398">
                  <c:v>15717.39589</c:v>
                </c:pt>
                <c:pt idx="6399">
                  <c:v>15719.863701</c:v>
                </c:pt>
                <c:pt idx="6400">
                  <c:v>15722.325896</c:v>
                </c:pt>
                <c:pt idx="6401">
                  <c:v>15724.776750000001</c:v>
                </c:pt>
                <c:pt idx="6402">
                  <c:v>15727.235422</c:v>
                </c:pt>
                <c:pt idx="6403">
                  <c:v>15729.689023999999</c:v>
                </c:pt>
                <c:pt idx="6404">
                  <c:v>15732.14993</c:v>
                </c:pt>
                <c:pt idx="6405">
                  <c:v>15734.600727999999</c:v>
                </c:pt>
                <c:pt idx="6406">
                  <c:v>15737.054905000001</c:v>
                </c:pt>
                <c:pt idx="6407">
                  <c:v>15739.511928</c:v>
                </c:pt>
                <c:pt idx="6408">
                  <c:v>15741.975684999999</c:v>
                </c:pt>
                <c:pt idx="6409">
                  <c:v>15744.443362</c:v>
                </c:pt>
                <c:pt idx="6410">
                  <c:v>15746.917090000001</c:v>
                </c:pt>
                <c:pt idx="6411">
                  <c:v>15749.374347999999</c:v>
                </c:pt>
                <c:pt idx="6412">
                  <c:v>15751.828823</c:v>
                </c:pt>
                <c:pt idx="6413">
                  <c:v>15754.290604</c:v>
                </c:pt>
                <c:pt idx="6414">
                  <c:v>15756.75244</c:v>
                </c:pt>
                <c:pt idx="6415">
                  <c:v>15759.207952999999</c:v>
                </c:pt>
                <c:pt idx="6416">
                  <c:v>15761.669746</c:v>
                </c:pt>
                <c:pt idx="6417">
                  <c:v>15764.122095999999</c:v>
                </c:pt>
                <c:pt idx="6418">
                  <c:v>15766.576813</c:v>
                </c:pt>
                <c:pt idx="6419">
                  <c:v>15769.052078000001</c:v>
                </c:pt>
                <c:pt idx="6420">
                  <c:v>15771.506405</c:v>
                </c:pt>
                <c:pt idx="6421">
                  <c:v>15773.961909</c:v>
                </c:pt>
                <c:pt idx="6422">
                  <c:v>15776.431774000001</c:v>
                </c:pt>
                <c:pt idx="6423">
                  <c:v>15778.889846</c:v>
                </c:pt>
                <c:pt idx="6424">
                  <c:v>15781.350979000001</c:v>
                </c:pt>
                <c:pt idx="6425">
                  <c:v>15783.80955</c:v>
                </c:pt>
                <c:pt idx="6426">
                  <c:v>15786.257126</c:v>
                </c:pt>
                <c:pt idx="6427">
                  <c:v>15788.722727</c:v>
                </c:pt>
                <c:pt idx="6428">
                  <c:v>15791.172709</c:v>
                </c:pt>
                <c:pt idx="6429">
                  <c:v>15793.642886</c:v>
                </c:pt>
                <c:pt idx="6430">
                  <c:v>15796.101812000001</c:v>
                </c:pt>
                <c:pt idx="6431">
                  <c:v>15798.579369999999</c:v>
                </c:pt>
                <c:pt idx="6432">
                  <c:v>15801.043159999999</c:v>
                </c:pt>
                <c:pt idx="6433">
                  <c:v>15803.511922</c:v>
                </c:pt>
                <c:pt idx="6434">
                  <c:v>15805.989003999999</c:v>
                </c:pt>
                <c:pt idx="6435">
                  <c:v>15808.448563</c:v>
                </c:pt>
                <c:pt idx="6436">
                  <c:v>15810.917745000001</c:v>
                </c:pt>
                <c:pt idx="6437">
                  <c:v>15813.378153</c:v>
                </c:pt>
                <c:pt idx="6438">
                  <c:v>15815.830582000001</c:v>
                </c:pt>
                <c:pt idx="6439">
                  <c:v>15818.291562</c:v>
                </c:pt>
                <c:pt idx="6440">
                  <c:v>15820.769691</c:v>
                </c:pt>
                <c:pt idx="6441">
                  <c:v>15823.225621</c:v>
                </c:pt>
                <c:pt idx="6442">
                  <c:v>15825.690366999999</c:v>
                </c:pt>
                <c:pt idx="6443">
                  <c:v>15828.145895</c:v>
                </c:pt>
                <c:pt idx="6444">
                  <c:v>15830.612596000001</c:v>
                </c:pt>
                <c:pt idx="6445">
                  <c:v>15833.076223</c:v>
                </c:pt>
                <c:pt idx="6446">
                  <c:v>15835.524267999999</c:v>
                </c:pt>
                <c:pt idx="6447">
                  <c:v>15837.984700999999</c:v>
                </c:pt>
                <c:pt idx="6448">
                  <c:v>15840.452923000001</c:v>
                </c:pt>
                <c:pt idx="6449">
                  <c:v>15842.912577999999</c:v>
                </c:pt>
                <c:pt idx="6450">
                  <c:v>15845.373861</c:v>
                </c:pt>
                <c:pt idx="6451">
                  <c:v>15847.823003</c:v>
                </c:pt>
                <c:pt idx="6452">
                  <c:v>15850.277436</c:v>
                </c:pt>
                <c:pt idx="6453">
                  <c:v>15852.746692000001</c:v>
                </c:pt>
                <c:pt idx="6454">
                  <c:v>15855.197235</c:v>
                </c:pt>
                <c:pt idx="6455">
                  <c:v>15857.656155999999</c:v>
                </c:pt>
                <c:pt idx="6456">
                  <c:v>15860.112188999999</c:v>
                </c:pt>
                <c:pt idx="6457">
                  <c:v>15862.570266999999</c:v>
                </c:pt>
                <c:pt idx="6458">
                  <c:v>15865.027136999999</c:v>
                </c:pt>
                <c:pt idx="6459">
                  <c:v>15867.478105</c:v>
                </c:pt>
                <c:pt idx="6460">
                  <c:v>15869.930850999999</c:v>
                </c:pt>
                <c:pt idx="6461">
                  <c:v>15872.397010999999</c:v>
                </c:pt>
                <c:pt idx="6462">
                  <c:v>15874.853695</c:v>
                </c:pt>
                <c:pt idx="6463">
                  <c:v>15877.315689999999</c:v>
                </c:pt>
                <c:pt idx="6464">
                  <c:v>15879.767258</c:v>
                </c:pt>
                <c:pt idx="6465">
                  <c:v>15882.218258999999</c:v>
                </c:pt>
                <c:pt idx="6466">
                  <c:v>15884.672242000001</c:v>
                </c:pt>
                <c:pt idx="6467">
                  <c:v>15887.132232</c:v>
                </c:pt>
                <c:pt idx="6468">
                  <c:v>15889.603249</c:v>
                </c:pt>
                <c:pt idx="6469">
                  <c:v>15892.054722000001</c:v>
                </c:pt>
                <c:pt idx="6470">
                  <c:v>15894.514247999999</c:v>
                </c:pt>
                <c:pt idx="6471">
                  <c:v>15896.967787</c:v>
                </c:pt>
                <c:pt idx="6472">
                  <c:v>15899.431153</c:v>
                </c:pt>
                <c:pt idx="6473">
                  <c:v>15901.886187</c:v>
                </c:pt>
                <c:pt idx="6474">
                  <c:v>15904.342189000001</c:v>
                </c:pt>
                <c:pt idx="6475">
                  <c:v>15906.794426</c:v>
                </c:pt>
                <c:pt idx="6476">
                  <c:v>15909.256792</c:v>
                </c:pt>
                <c:pt idx="6477">
                  <c:v>15911.711020000001</c:v>
                </c:pt>
                <c:pt idx="6478">
                  <c:v>15914.165531000001</c:v>
                </c:pt>
                <c:pt idx="6479">
                  <c:v>15916.622272000001</c:v>
                </c:pt>
                <c:pt idx="6480">
                  <c:v>15919.09281</c:v>
                </c:pt>
                <c:pt idx="6481">
                  <c:v>15921.554441</c:v>
                </c:pt>
                <c:pt idx="6482">
                  <c:v>15924.02534</c:v>
                </c:pt>
                <c:pt idx="6483">
                  <c:v>15926.488259</c:v>
                </c:pt>
                <c:pt idx="6484">
                  <c:v>15928.938878999999</c:v>
                </c:pt>
                <c:pt idx="6485">
                  <c:v>15931.401999</c:v>
                </c:pt>
                <c:pt idx="6486">
                  <c:v>15933.852359</c:v>
                </c:pt>
                <c:pt idx="6487">
                  <c:v>15936.304367000001</c:v>
                </c:pt>
                <c:pt idx="6488">
                  <c:v>15938.762422</c:v>
                </c:pt>
                <c:pt idx="6489">
                  <c:v>15941.240734000001</c:v>
                </c:pt>
                <c:pt idx="6490">
                  <c:v>15943.692419999999</c:v>
                </c:pt>
                <c:pt idx="6491">
                  <c:v>15946.146937</c:v>
                </c:pt>
                <c:pt idx="6492">
                  <c:v>15948.602972000001</c:v>
                </c:pt>
                <c:pt idx="6493">
                  <c:v>15951.071908</c:v>
                </c:pt>
                <c:pt idx="6494">
                  <c:v>15953.532679</c:v>
                </c:pt>
                <c:pt idx="6495">
                  <c:v>15955.994264999999</c:v>
                </c:pt>
                <c:pt idx="6496">
                  <c:v>15958.450811999999</c:v>
                </c:pt>
                <c:pt idx="6497">
                  <c:v>15960.903249000001</c:v>
                </c:pt>
                <c:pt idx="6498">
                  <c:v>15963.357366</c:v>
                </c:pt>
                <c:pt idx="6499">
                  <c:v>15965.834586000001</c:v>
                </c:pt>
                <c:pt idx="6500">
                  <c:v>15968.279565000001</c:v>
                </c:pt>
                <c:pt idx="6501">
                  <c:v>15970.74253</c:v>
                </c:pt>
                <c:pt idx="6502">
                  <c:v>15973.198172</c:v>
                </c:pt>
                <c:pt idx="6503">
                  <c:v>15975.666418000001</c:v>
                </c:pt>
                <c:pt idx="6504">
                  <c:v>15978.143128</c:v>
                </c:pt>
                <c:pt idx="6505">
                  <c:v>15980.594705</c:v>
                </c:pt>
                <c:pt idx="6506">
                  <c:v>15983.059186</c:v>
                </c:pt>
                <c:pt idx="6507">
                  <c:v>15985.514685</c:v>
                </c:pt>
                <c:pt idx="6508">
                  <c:v>15987.974695999999</c:v>
                </c:pt>
                <c:pt idx="6509">
                  <c:v>15990.432757</c:v>
                </c:pt>
                <c:pt idx="6510">
                  <c:v>15992.902356000001</c:v>
                </c:pt>
                <c:pt idx="6511">
                  <c:v>15995.350573</c:v>
                </c:pt>
                <c:pt idx="6512">
                  <c:v>15997.813649</c:v>
                </c:pt>
                <c:pt idx="6513">
                  <c:v>16000.303841999999</c:v>
                </c:pt>
                <c:pt idx="6514">
                  <c:v>16002.757545</c:v>
                </c:pt>
                <c:pt idx="6515">
                  <c:v>16005.215066999999</c:v>
                </c:pt>
                <c:pt idx="6516">
                  <c:v>16007.664334999999</c:v>
                </c:pt>
                <c:pt idx="6517">
                  <c:v>16010.12124</c:v>
                </c:pt>
                <c:pt idx="6518">
                  <c:v>16012.58164</c:v>
                </c:pt>
                <c:pt idx="6519">
                  <c:v>16015.035215</c:v>
                </c:pt>
                <c:pt idx="6520">
                  <c:v>16017.489154000001</c:v>
                </c:pt>
                <c:pt idx="6521">
                  <c:v>16019.970045</c:v>
                </c:pt>
                <c:pt idx="6522">
                  <c:v>16022.44083</c:v>
                </c:pt>
                <c:pt idx="6523">
                  <c:v>16024.906727</c:v>
                </c:pt>
                <c:pt idx="6524">
                  <c:v>16027.365852000001</c:v>
                </c:pt>
                <c:pt idx="6525">
                  <c:v>16029.821089999999</c:v>
                </c:pt>
                <c:pt idx="6526">
                  <c:v>16032.275788000001</c:v>
                </c:pt>
                <c:pt idx="6527">
                  <c:v>16034.731104</c:v>
                </c:pt>
                <c:pt idx="6528">
                  <c:v>16037.206537</c:v>
                </c:pt>
                <c:pt idx="6529">
                  <c:v>16039.687775</c:v>
                </c:pt>
                <c:pt idx="6530">
                  <c:v>16042.141025999999</c:v>
                </c:pt>
                <c:pt idx="6531">
                  <c:v>16044.60793</c:v>
                </c:pt>
                <c:pt idx="6532">
                  <c:v>16047.06079</c:v>
                </c:pt>
                <c:pt idx="6533">
                  <c:v>16049.51843</c:v>
                </c:pt>
                <c:pt idx="6534">
                  <c:v>16051.975331</c:v>
                </c:pt>
                <c:pt idx="6535">
                  <c:v>16054.438625000001</c:v>
                </c:pt>
                <c:pt idx="6536">
                  <c:v>16056.890245000001</c:v>
                </c:pt>
                <c:pt idx="6537">
                  <c:v>16059.36889</c:v>
                </c:pt>
                <c:pt idx="6538">
                  <c:v>16061.814609999999</c:v>
                </c:pt>
                <c:pt idx="6539">
                  <c:v>16064.270570999999</c:v>
                </c:pt>
                <c:pt idx="6540">
                  <c:v>16066.731819000001</c:v>
                </c:pt>
                <c:pt idx="6541">
                  <c:v>16069.185444999999</c:v>
                </c:pt>
                <c:pt idx="6542">
                  <c:v>16071.647031</c:v>
                </c:pt>
                <c:pt idx="6543">
                  <c:v>16074.108731</c:v>
                </c:pt>
                <c:pt idx="6544">
                  <c:v>16076.561831999999</c:v>
                </c:pt>
                <c:pt idx="6545">
                  <c:v>16079.018604000001</c:v>
                </c:pt>
                <c:pt idx="6546">
                  <c:v>16081.474233999999</c:v>
                </c:pt>
                <c:pt idx="6547">
                  <c:v>16083.939882999999</c:v>
                </c:pt>
                <c:pt idx="6548">
                  <c:v>16086.386560000001</c:v>
                </c:pt>
                <c:pt idx="6549">
                  <c:v>16088.847417000001</c:v>
                </c:pt>
                <c:pt idx="6550">
                  <c:v>16091.311598</c:v>
                </c:pt>
                <c:pt idx="6551">
                  <c:v>16093.764654000001</c:v>
                </c:pt>
                <c:pt idx="6552">
                  <c:v>16096.219417</c:v>
                </c:pt>
                <c:pt idx="6553">
                  <c:v>16098.690207</c:v>
                </c:pt>
                <c:pt idx="6554">
                  <c:v>16101.1643</c:v>
                </c:pt>
                <c:pt idx="6555">
                  <c:v>16103.616190999999</c:v>
                </c:pt>
                <c:pt idx="6556">
                  <c:v>16106.075692</c:v>
                </c:pt>
                <c:pt idx="6557">
                  <c:v>16108.529804</c:v>
                </c:pt>
                <c:pt idx="6558">
                  <c:v>16110.982663999999</c:v>
                </c:pt>
                <c:pt idx="6559">
                  <c:v>16113.439095</c:v>
                </c:pt>
                <c:pt idx="6560">
                  <c:v>16115.898800999999</c:v>
                </c:pt>
                <c:pt idx="6561">
                  <c:v>16118.347657</c:v>
                </c:pt>
                <c:pt idx="6562">
                  <c:v>16120.805125999999</c:v>
                </c:pt>
                <c:pt idx="6563">
                  <c:v>16123.275858999999</c:v>
                </c:pt>
                <c:pt idx="6564">
                  <c:v>16125.755793</c:v>
                </c:pt>
                <c:pt idx="6565">
                  <c:v>16128.228983000001</c:v>
                </c:pt>
                <c:pt idx="6566">
                  <c:v>16130.679899999999</c:v>
                </c:pt>
                <c:pt idx="6567">
                  <c:v>16133.135761</c:v>
                </c:pt>
                <c:pt idx="6568">
                  <c:v>16135.594735999999</c:v>
                </c:pt>
                <c:pt idx="6569">
                  <c:v>16138.049277</c:v>
                </c:pt>
                <c:pt idx="6570">
                  <c:v>16140.523719999999</c:v>
                </c:pt>
                <c:pt idx="6571">
                  <c:v>16142.982837</c:v>
                </c:pt>
                <c:pt idx="6572">
                  <c:v>16145.43792</c:v>
                </c:pt>
                <c:pt idx="6573">
                  <c:v>16147.886716999999</c:v>
                </c:pt>
                <c:pt idx="6574">
                  <c:v>16150.352652</c:v>
                </c:pt>
                <c:pt idx="6575">
                  <c:v>16152.813821</c:v>
                </c:pt>
                <c:pt idx="6576">
                  <c:v>16155.270886</c:v>
                </c:pt>
                <c:pt idx="6577">
                  <c:v>16157.743431999999</c:v>
                </c:pt>
                <c:pt idx="6578">
                  <c:v>16160.188005</c:v>
                </c:pt>
                <c:pt idx="6579">
                  <c:v>16162.644839000001</c:v>
                </c:pt>
                <c:pt idx="6580">
                  <c:v>16165.097535000001</c:v>
                </c:pt>
                <c:pt idx="6581">
                  <c:v>16167.561530999999</c:v>
                </c:pt>
                <c:pt idx="6582">
                  <c:v>16170.011756</c:v>
                </c:pt>
                <c:pt idx="6583">
                  <c:v>16172.467563</c:v>
                </c:pt>
                <c:pt idx="6584">
                  <c:v>16174.925418000001</c:v>
                </c:pt>
                <c:pt idx="6585">
                  <c:v>16177.380736999999</c:v>
                </c:pt>
                <c:pt idx="6586">
                  <c:v>16179.839818</c:v>
                </c:pt>
                <c:pt idx="6587">
                  <c:v>16182.289423</c:v>
                </c:pt>
                <c:pt idx="6588">
                  <c:v>16184.742829000001</c:v>
                </c:pt>
                <c:pt idx="6589">
                  <c:v>16187.209870999999</c:v>
                </c:pt>
                <c:pt idx="6590">
                  <c:v>16189.666611000001</c:v>
                </c:pt>
                <c:pt idx="6591">
                  <c:v>16192.118377999999</c:v>
                </c:pt>
                <c:pt idx="6592">
                  <c:v>16194.577825</c:v>
                </c:pt>
                <c:pt idx="6593">
                  <c:v>16197.046638</c:v>
                </c:pt>
                <c:pt idx="6594">
                  <c:v>16199.507561</c:v>
                </c:pt>
                <c:pt idx="6595">
                  <c:v>16201.957555000001</c:v>
                </c:pt>
                <c:pt idx="6596">
                  <c:v>16204.413656999999</c:v>
                </c:pt>
                <c:pt idx="6597">
                  <c:v>16206.878026</c:v>
                </c:pt>
                <c:pt idx="6598">
                  <c:v>16209.333366000001</c:v>
                </c:pt>
                <c:pt idx="6599">
                  <c:v>16211.793591</c:v>
                </c:pt>
                <c:pt idx="6600">
                  <c:v>16214.249674999999</c:v>
                </c:pt>
                <c:pt idx="6601">
                  <c:v>16216.696864</c:v>
                </c:pt>
                <c:pt idx="6602">
                  <c:v>16219.159207000001</c:v>
                </c:pt>
                <c:pt idx="6603">
                  <c:v>16221.614726</c:v>
                </c:pt>
                <c:pt idx="6604">
                  <c:v>16224.074774000001</c:v>
                </c:pt>
                <c:pt idx="6605">
                  <c:v>16226.527564</c:v>
                </c:pt>
                <c:pt idx="6606">
                  <c:v>16228.987927</c:v>
                </c:pt>
                <c:pt idx="6607">
                  <c:v>16231.444326000001</c:v>
                </c:pt>
                <c:pt idx="6608">
                  <c:v>16233.898292</c:v>
                </c:pt>
                <c:pt idx="6609">
                  <c:v>16236.352419000001</c:v>
                </c:pt>
                <c:pt idx="6610">
                  <c:v>16238.814326</c:v>
                </c:pt>
                <c:pt idx="6611">
                  <c:v>16241.269009</c:v>
                </c:pt>
                <c:pt idx="6612">
                  <c:v>16243.721288999999</c:v>
                </c:pt>
                <c:pt idx="6613">
                  <c:v>16246.181705000001</c:v>
                </c:pt>
                <c:pt idx="6614">
                  <c:v>16248.654784</c:v>
                </c:pt>
                <c:pt idx="6615">
                  <c:v>16251.106347999999</c:v>
                </c:pt>
                <c:pt idx="6616">
                  <c:v>16253.562927999999</c:v>
                </c:pt>
                <c:pt idx="6617">
                  <c:v>16256.015271</c:v>
                </c:pt>
                <c:pt idx="6618">
                  <c:v>16258.482338</c:v>
                </c:pt>
                <c:pt idx="6619">
                  <c:v>16260.930876</c:v>
                </c:pt>
                <c:pt idx="6620">
                  <c:v>16263.395831</c:v>
                </c:pt>
                <c:pt idx="6621">
                  <c:v>16265.846605000001</c:v>
                </c:pt>
                <c:pt idx="6622">
                  <c:v>16268.305001000001</c:v>
                </c:pt>
                <c:pt idx="6623">
                  <c:v>16270.754902999999</c:v>
                </c:pt>
                <c:pt idx="6624">
                  <c:v>16273.218059999999</c:v>
                </c:pt>
                <c:pt idx="6625">
                  <c:v>16275.674601999999</c:v>
                </c:pt>
                <c:pt idx="6626">
                  <c:v>16278.126614000001</c:v>
                </c:pt>
                <c:pt idx="6627">
                  <c:v>16280.583897</c:v>
                </c:pt>
                <c:pt idx="6628">
                  <c:v>16283.040564999999</c:v>
                </c:pt>
                <c:pt idx="6629">
                  <c:v>16285.499436</c:v>
                </c:pt>
                <c:pt idx="6630">
                  <c:v>16287.948777</c:v>
                </c:pt>
                <c:pt idx="6631">
                  <c:v>16290.413264000001</c:v>
                </c:pt>
                <c:pt idx="6632">
                  <c:v>16292.866693</c:v>
                </c:pt>
                <c:pt idx="6633">
                  <c:v>16295.321615000001</c:v>
                </c:pt>
                <c:pt idx="6634">
                  <c:v>16297.783635</c:v>
                </c:pt>
                <c:pt idx="6635">
                  <c:v>16300.228338999999</c:v>
                </c:pt>
                <c:pt idx="6636">
                  <c:v>16302.691191</c:v>
                </c:pt>
                <c:pt idx="6637">
                  <c:v>16305.156118000001</c:v>
                </c:pt>
                <c:pt idx="6638">
                  <c:v>16307.629269999999</c:v>
                </c:pt>
                <c:pt idx="6639">
                  <c:v>16310.094531999999</c:v>
                </c:pt>
                <c:pt idx="6640">
                  <c:v>16312.559600000001</c:v>
                </c:pt>
                <c:pt idx="6641">
                  <c:v>16315.031773999999</c:v>
                </c:pt>
                <c:pt idx="6642">
                  <c:v>16317.484764999999</c:v>
                </c:pt>
                <c:pt idx="6643">
                  <c:v>16319.940003</c:v>
                </c:pt>
                <c:pt idx="6644">
                  <c:v>16322.42182</c:v>
                </c:pt>
                <c:pt idx="6645">
                  <c:v>16324.891798000001</c:v>
                </c:pt>
                <c:pt idx="6646">
                  <c:v>16327.347597</c:v>
                </c:pt>
                <c:pt idx="6647">
                  <c:v>16329.808884</c:v>
                </c:pt>
                <c:pt idx="6648">
                  <c:v>16332.259642999999</c:v>
                </c:pt>
                <c:pt idx="6649">
                  <c:v>16334.720243</c:v>
                </c:pt>
                <c:pt idx="6650">
                  <c:v>16337.167124</c:v>
                </c:pt>
                <c:pt idx="6651">
                  <c:v>16339.626033</c:v>
                </c:pt>
                <c:pt idx="6652">
                  <c:v>16342.084724</c:v>
                </c:pt>
                <c:pt idx="6653">
                  <c:v>16344.552641</c:v>
                </c:pt>
                <c:pt idx="6654">
                  <c:v>16347.004145000001</c:v>
                </c:pt>
                <c:pt idx="6655">
                  <c:v>16349.463793000001</c:v>
                </c:pt>
                <c:pt idx="6656">
                  <c:v>16351.929736</c:v>
                </c:pt>
                <c:pt idx="6657">
                  <c:v>16354.391960999999</c:v>
                </c:pt>
                <c:pt idx="6658">
                  <c:v>16356.857669999999</c:v>
                </c:pt>
                <c:pt idx="6659">
                  <c:v>16359.31098</c:v>
                </c:pt>
                <c:pt idx="6660">
                  <c:v>16361.767188</c:v>
                </c:pt>
                <c:pt idx="6661">
                  <c:v>16364.227021000001</c:v>
                </c:pt>
                <c:pt idx="6662">
                  <c:v>16366.677685000001</c:v>
                </c:pt>
                <c:pt idx="6663">
                  <c:v>16369.157245</c:v>
                </c:pt>
                <c:pt idx="6664">
                  <c:v>16371.625945</c:v>
                </c:pt>
                <c:pt idx="6665">
                  <c:v>16374.08281</c:v>
                </c:pt>
                <c:pt idx="6666">
                  <c:v>16376.539072</c:v>
                </c:pt>
                <c:pt idx="6667">
                  <c:v>16378.997724999999</c:v>
                </c:pt>
                <c:pt idx="6668">
                  <c:v>16381.463448</c:v>
                </c:pt>
                <c:pt idx="6669">
                  <c:v>16383.925756000001</c:v>
                </c:pt>
                <c:pt idx="6670">
                  <c:v>16386.377646000001</c:v>
                </c:pt>
                <c:pt idx="6671">
                  <c:v>16388.832600000002</c:v>
                </c:pt>
                <c:pt idx="6672">
                  <c:v>16391.295421999999</c:v>
                </c:pt>
                <c:pt idx="6673">
                  <c:v>16393.741394000001</c:v>
                </c:pt>
                <c:pt idx="6674">
                  <c:v>16396.208615</c:v>
                </c:pt>
                <c:pt idx="6675">
                  <c:v>16398.658533000002</c:v>
                </c:pt>
                <c:pt idx="6676">
                  <c:v>16401.119245999998</c:v>
                </c:pt>
                <c:pt idx="6677">
                  <c:v>16403.575749</c:v>
                </c:pt>
                <c:pt idx="6678">
                  <c:v>16406.033243999998</c:v>
                </c:pt>
                <c:pt idx="6679">
                  <c:v>16408.485033000001</c:v>
                </c:pt>
                <c:pt idx="6680">
                  <c:v>16410.938689999999</c:v>
                </c:pt>
                <c:pt idx="6681">
                  <c:v>16413.397036999999</c:v>
                </c:pt>
                <c:pt idx="6682">
                  <c:v>16415.848636999999</c:v>
                </c:pt>
                <c:pt idx="6683">
                  <c:v>16418.314101</c:v>
                </c:pt>
                <c:pt idx="6684">
                  <c:v>16420.785245999999</c:v>
                </c:pt>
                <c:pt idx="6685">
                  <c:v>16423.236401999999</c:v>
                </c:pt>
                <c:pt idx="6686">
                  <c:v>16425.692813000001</c:v>
                </c:pt>
                <c:pt idx="6687">
                  <c:v>16428.164312000001</c:v>
                </c:pt>
                <c:pt idx="6688">
                  <c:v>16430.616141999999</c:v>
                </c:pt>
                <c:pt idx="6689">
                  <c:v>16433.080850999999</c:v>
                </c:pt>
                <c:pt idx="6690">
                  <c:v>16435.541915000002</c:v>
                </c:pt>
                <c:pt idx="6691">
                  <c:v>16438.0164</c:v>
                </c:pt>
                <c:pt idx="6692">
                  <c:v>16440.467579</c:v>
                </c:pt>
                <c:pt idx="6693">
                  <c:v>16442.923702</c:v>
                </c:pt>
                <c:pt idx="6694">
                  <c:v>16445.386122</c:v>
                </c:pt>
                <c:pt idx="6695">
                  <c:v>16447.858124999999</c:v>
                </c:pt>
                <c:pt idx="6696">
                  <c:v>16450.314756</c:v>
                </c:pt>
                <c:pt idx="6697">
                  <c:v>16452.768674999999</c:v>
                </c:pt>
                <c:pt idx="6698">
                  <c:v>16455.216896999998</c:v>
                </c:pt>
                <c:pt idx="6699">
                  <c:v>16457.673215999999</c:v>
                </c:pt>
                <c:pt idx="6700">
                  <c:v>16460.154098999999</c:v>
                </c:pt>
                <c:pt idx="6701">
                  <c:v>16462.613394</c:v>
                </c:pt>
                <c:pt idx="6702">
                  <c:v>16465.080123</c:v>
                </c:pt>
                <c:pt idx="6703">
                  <c:v>16467.536273000002</c:v>
                </c:pt>
                <c:pt idx="6704">
                  <c:v>16469.999811999998</c:v>
                </c:pt>
                <c:pt idx="6705">
                  <c:v>16472.447121000001</c:v>
                </c:pt>
                <c:pt idx="6706">
                  <c:v>16474.908169999999</c:v>
                </c:pt>
                <c:pt idx="6707">
                  <c:v>16477.357854000002</c:v>
                </c:pt>
                <c:pt idx="6708">
                  <c:v>16479.815705000001</c:v>
                </c:pt>
                <c:pt idx="6709">
                  <c:v>16482.271262999999</c:v>
                </c:pt>
                <c:pt idx="6710">
                  <c:v>16484.725155</c:v>
                </c:pt>
                <c:pt idx="6711">
                  <c:v>16487.178275999999</c:v>
                </c:pt>
                <c:pt idx="6712">
                  <c:v>16489.640934999999</c:v>
                </c:pt>
                <c:pt idx="6713">
                  <c:v>16492.089155999998</c:v>
                </c:pt>
                <c:pt idx="6714">
                  <c:v>16494.544284</c:v>
                </c:pt>
                <c:pt idx="6715">
                  <c:v>16497.000528</c:v>
                </c:pt>
                <c:pt idx="6716">
                  <c:v>16499.459664000002</c:v>
                </c:pt>
                <c:pt idx="6717">
                  <c:v>16501.934939999999</c:v>
                </c:pt>
                <c:pt idx="6718">
                  <c:v>16504.385656999999</c:v>
                </c:pt>
                <c:pt idx="6719">
                  <c:v>16506.84391</c:v>
                </c:pt>
                <c:pt idx="6720">
                  <c:v>16509.309863999999</c:v>
                </c:pt>
                <c:pt idx="6721">
                  <c:v>16511.757577</c:v>
                </c:pt>
                <c:pt idx="6722">
                  <c:v>16514.214881</c:v>
                </c:pt>
                <c:pt idx="6723">
                  <c:v>16516.683699000001</c:v>
                </c:pt>
                <c:pt idx="6724">
                  <c:v>16519.164132999998</c:v>
                </c:pt>
                <c:pt idx="6725">
                  <c:v>16521.624422000001</c:v>
                </c:pt>
                <c:pt idx="6726">
                  <c:v>16524.079140999998</c:v>
                </c:pt>
                <c:pt idx="6727">
                  <c:v>16526.553662999999</c:v>
                </c:pt>
                <c:pt idx="6728">
                  <c:v>16529.005289000001</c:v>
                </c:pt>
                <c:pt idx="6729">
                  <c:v>16531.470012000002</c:v>
                </c:pt>
                <c:pt idx="6730">
                  <c:v>16533.936571999999</c:v>
                </c:pt>
                <c:pt idx="6731">
                  <c:v>16536.410640999999</c:v>
                </c:pt>
                <c:pt idx="6732">
                  <c:v>16538.881089999999</c:v>
                </c:pt>
                <c:pt idx="6733">
                  <c:v>16541.334943999998</c:v>
                </c:pt>
                <c:pt idx="6734">
                  <c:v>16543.789895000002</c:v>
                </c:pt>
                <c:pt idx="6735">
                  <c:v>16546.243332999999</c:v>
                </c:pt>
                <c:pt idx="6736">
                  <c:v>16548.719998</c:v>
                </c:pt>
                <c:pt idx="6737">
                  <c:v>16551.174319999998</c:v>
                </c:pt>
                <c:pt idx="6738">
                  <c:v>16553.629065000001</c:v>
                </c:pt>
                <c:pt idx="6739">
                  <c:v>16556.083374999998</c:v>
                </c:pt>
                <c:pt idx="6740">
                  <c:v>16558.536444000001</c:v>
                </c:pt>
                <c:pt idx="6741">
                  <c:v>16560.99006</c:v>
                </c:pt>
                <c:pt idx="6742">
                  <c:v>16563.443640000001</c:v>
                </c:pt>
                <c:pt idx="6743">
                  <c:v>16565.905157000001</c:v>
                </c:pt>
                <c:pt idx="6744">
                  <c:v>16568.356760999999</c:v>
                </c:pt>
                <c:pt idx="6745">
                  <c:v>16570.836620999999</c:v>
                </c:pt>
                <c:pt idx="6746">
                  <c:v>16573.310611000001</c:v>
                </c:pt>
                <c:pt idx="6747">
                  <c:v>16575.759535000001</c:v>
                </c:pt>
                <c:pt idx="6748">
                  <c:v>16578.222958999999</c:v>
                </c:pt>
                <c:pt idx="6749">
                  <c:v>16580.678035000001</c:v>
                </c:pt>
                <c:pt idx="6750">
                  <c:v>16583.128863000002</c:v>
                </c:pt>
                <c:pt idx="6751">
                  <c:v>16585.592069999999</c:v>
                </c:pt>
                <c:pt idx="6752">
                  <c:v>16588.040821999999</c:v>
                </c:pt>
                <c:pt idx="6753">
                  <c:v>16590.496734</c:v>
                </c:pt>
                <c:pt idx="6754">
                  <c:v>16592.954986000001</c:v>
                </c:pt>
                <c:pt idx="6755">
                  <c:v>16595.410929000001</c:v>
                </c:pt>
                <c:pt idx="6756">
                  <c:v>16597.876862000001</c:v>
                </c:pt>
                <c:pt idx="6757">
                  <c:v>16600.327550999998</c:v>
                </c:pt>
                <c:pt idx="6758">
                  <c:v>16602.783393999998</c:v>
                </c:pt>
                <c:pt idx="6759">
                  <c:v>16605.244417999998</c:v>
                </c:pt>
                <c:pt idx="6760">
                  <c:v>16607.728832000001</c:v>
                </c:pt>
                <c:pt idx="6761">
                  <c:v>16610.189108999999</c:v>
                </c:pt>
                <c:pt idx="6762">
                  <c:v>16612.639932999999</c:v>
                </c:pt>
                <c:pt idx="6763">
                  <c:v>16615.106882</c:v>
                </c:pt>
                <c:pt idx="6764">
                  <c:v>16617.572217000001</c:v>
                </c:pt>
                <c:pt idx="6765">
                  <c:v>16620.026161999998</c:v>
                </c:pt>
                <c:pt idx="6766">
                  <c:v>16622.501104999999</c:v>
                </c:pt>
                <c:pt idx="6767">
                  <c:v>16624.952683</c:v>
                </c:pt>
                <c:pt idx="6768">
                  <c:v>16627.411775</c:v>
                </c:pt>
                <c:pt idx="6769">
                  <c:v>16629.866803000001</c:v>
                </c:pt>
                <c:pt idx="6770">
                  <c:v>16632.320685999999</c:v>
                </c:pt>
                <c:pt idx="6771">
                  <c:v>16634.772961999999</c:v>
                </c:pt>
                <c:pt idx="6772">
                  <c:v>16637.230157999998</c:v>
                </c:pt>
                <c:pt idx="6773">
                  <c:v>16639.685882999998</c:v>
                </c:pt>
                <c:pt idx="6774">
                  <c:v>16642.146027999999</c:v>
                </c:pt>
                <c:pt idx="6775">
                  <c:v>16644.601748000001</c:v>
                </c:pt>
                <c:pt idx="6776">
                  <c:v>16647.051738999999</c:v>
                </c:pt>
                <c:pt idx="6777">
                  <c:v>16649.515993000001</c:v>
                </c:pt>
                <c:pt idx="6778">
                  <c:v>16651.964264999999</c:v>
                </c:pt>
                <c:pt idx="6779">
                  <c:v>16654.422641000001</c:v>
                </c:pt>
                <c:pt idx="6780">
                  <c:v>16656.874968</c:v>
                </c:pt>
                <c:pt idx="6781">
                  <c:v>16659.339854000002</c:v>
                </c:pt>
                <c:pt idx="6782">
                  <c:v>16661.806817000001</c:v>
                </c:pt>
                <c:pt idx="6783">
                  <c:v>16664.257583999999</c:v>
                </c:pt>
                <c:pt idx="6784">
                  <c:v>16666.717368000001</c:v>
                </c:pt>
                <c:pt idx="6785">
                  <c:v>16669.176918000001</c:v>
                </c:pt>
                <c:pt idx="6786">
                  <c:v>16671.628545</c:v>
                </c:pt>
                <c:pt idx="6787">
                  <c:v>16674.102348</c:v>
                </c:pt>
                <c:pt idx="6788">
                  <c:v>16676.560705</c:v>
                </c:pt>
                <c:pt idx="6789">
                  <c:v>16679.027574</c:v>
                </c:pt>
                <c:pt idx="6790">
                  <c:v>16681.486554999999</c:v>
                </c:pt>
                <c:pt idx="6791">
                  <c:v>16683.950142000002</c:v>
                </c:pt>
                <c:pt idx="6792">
                  <c:v>16686.401578000001</c:v>
                </c:pt>
                <c:pt idx="6793">
                  <c:v>16688.862367000002</c:v>
                </c:pt>
                <c:pt idx="6794">
                  <c:v>16691.317041999999</c:v>
                </c:pt>
                <c:pt idx="6795">
                  <c:v>16693.777243</c:v>
                </c:pt>
                <c:pt idx="6796">
                  <c:v>16696.235430000001</c:v>
                </c:pt>
                <c:pt idx="6797">
                  <c:v>16698.692738999998</c:v>
                </c:pt>
                <c:pt idx="6798">
                  <c:v>16701.148942</c:v>
                </c:pt>
                <c:pt idx="6799">
                  <c:v>16703.602547999999</c:v>
                </c:pt>
                <c:pt idx="6800">
                  <c:v>16706.055016999999</c:v>
                </c:pt>
                <c:pt idx="6801">
                  <c:v>16708.510410999999</c:v>
                </c:pt>
                <c:pt idx="6802">
                  <c:v>16710.975155</c:v>
                </c:pt>
                <c:pt idx="6803">
                  <c:v>16713.428017999999</c:v>
                </c:pt>
                <c:pt idx="6804">
                  <c:v>16715.88967</c:v>
                </c:pt>
                <c:pt idx="6805">
                  <c:v>16718.337693000001</c:v>
                </c:pt>
                <c:pt idx="6806">
                  <c:v>16720.800888000002</c:v>
                </c:pt>
                <c:pt idx="6807">
                  <c:v>16723.249355</c:v>
                </c:pt>
                <c:pt idx="6808">
                  <c:v>16725.70204</c:v>
                </c:pt>
                <c:pt idx="6809">
                  <c:v>16728.18204</c:v>
                </c:pt>
                <c:pt idx="6810">
                  <c:v>16730.652948999999</c:v>
                </c:pt>
                <c:pt idx="6811">
                  <c:v>16733.111044000001</c:v>
                </c:pt>
                <c:pt idx="6812">
                  <c:v>16735.564994</c:v>
                </c:pt>
                <c:pt idx="6813">
                  <c:v>16738.03098</c:v>
                </c:pt>
                <c:pt idx="6814">
                  <c:v>16740.492048</c:v>
                </c:pt>
                <c:pt idx="6815">
                  <c:v>16742.957781000001</c:v>
                </c:pt>
                <c:pt idx="6816">
                  <c:v>16745.407682000001</c:v>
                </c:pt>
                <c:pt idx="6817">
                  <c:v>16747.873660000001</c:v>
                </c:pt>
                <c:pt idx="6818">
                  <c:v>16750.329597</c:v>
                </c:pt>
                <c:pt idx="6819">
                  <c:v>16752.797450999999</c:v>
                </c:pt>
                <c:pt idx="6820">
                  <c:v>16755.246309999999</c:v>
                </c:pt>
                <c:pt idx="6821">
                  <c:v>16757.703433999999</c:v>
                </c:pt>
                <c:pt idx="6822">
                  <c:v>16760.163658000001</c:v>
                </c:pt>
                <c:pt idx="6823">
                  <c:v>16762.625311</c:v>
                </c:pt>
                <c:pt idx="6824">
                  <c:v>16765.074634000001</c:v>
                </c:pt>
                <c:pt idx="6825">
                  <c:v>16767.547845000001</c:v>
                </c:pt>
                <c:pt idx="6826">
                  <c:v>16770.013233999998</c:v>
                </c:pt>
                <c:pt idx="6827">
                  <c:v>16772.464620999999</c:v>
                </c:pt>
                <c:pt idx="6828">
                  <c:v>16774.927551000001</c:v>
                </c:pt>
                <c:pt idx="6829">
                  <c:v>16777.383653000001</c:v>
                </c:pt>
                <c:pt idx="6830">
                  <c:v>16779.835819</c:v>
                </c:pt>
                <c:pt idx="6831">
                  <c:v>16782.299042999999</c:v>
                </c:pt>
                <c:pt idx="6832">
                  <c:v>16784.754018</c:v>
                </c:pt>
                <c:pt idx="6833">
                  <c:v>16787.201749</c:v>
                </c:pt>
                <c:pt idx="6834">
                  <c:v>16789.667705</c:v>
                </c:pt>
                <c:pt idx="6835">
                  <c:v>16792.124529000001</c:v>
                </c:pt>
                <c:pt idx="6836">
                  <c:v>16794.581279000002</c:v>
                </c:pt>
                <c:pt idx="6837">
                  <c:v>16797.036064</c:v>
                </c:pt>
                <c:pt idx="6838">
                  <c:v>16799.489154999999</c:v>
                </c:pt>
                <c:pt idx="6839">
                  <c:v>16801.937371</c:v>
                </c:pt>
                <c:pt idx="6840">
                  <c:v>16804.417008</c:v>
                </c:pt>
                <c:pt idx="6841">
                  <c:v>16806.870407999999</c:v>
                </c:pt>
                <c:pt idx="6842">
                  <c:v>16809.324704999999</c:v>
                </c:pt>
                <c:pt idx="6843">
                  <c:v>16811.783085999999</c:v>
                </c:pt>
                <c:pt idx="6844">
                  <c:v>16814.231785</c:v>
                </c:pt>
                <c:pt idx="6845">
                  <c:v>16816.698847</c:v>
                </c:pt>
                <c:pt idx="6846">
                  <c:v>16819.156611999999</c:v>
                </c:pt>
                <c:pt idx="6847">
                  <c:v>16821.611563999999</c:v>
                </c:pt>
                <c:pt idx="6848">
                  <c:v>16824.059818000002</c:v>
                </c:pt>
                <c:pt idx="6849">
                  <c:v>16826.518811999998</c:v>
                </c:pt>
                <c:pt idx="6850">
                  <c:v>16828.982865999998</c:v>
                </c:pt>
                <c:pt idx="6851">
                  <c:v>16831.435799999999</c:v>
                </c:pt>
                <c:pt idx="6852">
                  <c:v>16833.890904</c:v>
                </c:pt>
                <c:pt idx="6853">
                  <c:v>16836.347740000001</c:v>
                </c:pt>
                <c:pt idx="6854">
                  <c:v>16838.804588999999</c:v>
                </c:pt>
                <c:pt idx="6855">
                  <c:v>16841.265876000001</c:v>
                </c:pt>
                <c:pt idx="6856">
                  <c:v>16843.719018</c:v>
                </c:pt>
                <c:pt idx="6857">
                  <c:v>16846.172985000001</c:v>
                </c:pt>
                <c:pt idx="6858">
                  <c:v>16848.630995</c:v>
                </c:pt>
                <c:pt idx="6859">
                  <c:v>16851.087415999998</c:v>
                </c:pt>
                <c:pt idx="6860">
                  <c:v>16853.532293</c:v>
                </c:pt>
                <c:pt idx="6861">
                  <c:v>16855.996157000001</c:v>
                </c:pt>
                <c:pt idx="6862">
                  <c:v>16858.444985999999</c:v>
                </c:pt>
                <c:pt idx="6863">
                  <c:v>16860.897331</c:v>
                </c:pt>
                <c:pt idx="6864">
                  <c:v>16863.359584000002</c:v>
                </c:pt>
                <c:pt idx="6865">
                  <c:v>16865.813440999998</c:v>
                </c:pt>
                <c:pt idx="6866">
                  <c:v>16868.277552</c:v>
                </c:pt>
                <c:pt idx="6867">
                  <c:v>16870.744347</c:v>
                </c:pt>
                <c:pt idx="6868">
                  <c:v>16873.201114</c:v>
                </c:pt>
                <c:pt idx="6869">
                  <c:v>16875.660790000002</c:v>
                </c:pt>
                <c:pt idx="6870">
                  <c:v>16878.114765999999</c:v>
                </c:pt>
                <c:pt idx="6871">
                  <c:v>16880.577279000001</c:v>
                </c:pt>
                <c:pt idx="6872">
                  <c:v>16883.038079000002</c:v>
                </c:pt>
                <c:pt idx="6873">
                  <c:v>16885.493373000001</c:v>
                </c:pt>
                <c:pt idx="6874">
                  <c:v>16887.964919999999</c:v>
                </c:pt>
                <c:pt idx="6875">
                  <c:v>16890.425767000001</c:v>
                </c:pt>
                <c:pt idx="6876">
                  <c:v>16892.883329</c:v>
                </c:pt>
                <c:pt idx="6877">
                  <c:v>16895.336340000002</c:v>
                </c:pt>
                <c:pt idx="6878">
                  <c:v>16897.793751000001</c:v>
                </c:pt>
                <c:pt idx="6879">
                  <c:v>16900.255960999999</c:v>
                </c:pt>
                <c:pt idx="6880">
                  <c:v>16902.706677999999</c:v>
                </c:pt>
                <c:pt idx="6881">
                  <c:v>16905.160403000002</c:v>
                </c:pt>
                <c:pt idx="6882">
                  <c:v>16907.622374999999</c:v>
                </c:pt>
                <c:pt idx="6883">
                  <c:v>16910.080556000001</c:v>
                </c:pt>
                <c:pt idx="6884">
                  <c:v>16912.535735000001</c:v>
                </c:pt>
                <c:pt idx="6885">
                  <c:v>16914.987754000002</c:v>
                </c:pt>
                <c:pt idx="6886">
                  <c:v>16917.447606999998</c:v>
                </c:pt>
                <c:pt idx="6887">
                  <c:v>16919.923841</c:v>
                </c:pt>
                <c:pt idx="6888">
                  <c:v>16922.379566</c:v>
                </c:pt>
                <c:pt idx="6889">
                  <c:v>16924.840287999999</c:v>
                </c:pt>
                <c:pt idx="6890">
                  <c:v>16927.297978999999</c:v>
                </c:pt>
                <c:pt idx="6891">
                  <c:v>16929.756420000002</c:v>
                </c:pt>
                <c:pt idx="6892">
                  <c:v>16932.224038</c:v>
                </c:pt>
                <c:pt idx="6893">
                  <c:v>16934.70304</c:v>
                </c:pt>
                <c:pt idx="6894">
                  <c:v>16937.183239000002</c:v>
                </c:pt>
                <c:pt idx="6895">
                  <c:v>16939.637589999998</c:v>
                </c:pt>
                <c:pt idx="6896">
                  <c:v>16942.089335000001</c:v>
                </c:pt>
                <c:pt idx="6897">
                  <c:v>16944.551421</c:v>
                </c:pt>
                <c:pt idx="6898">
                  <c:v>16947.031287999998</c:v>
                </c:pt>
                <c:pt idx="6899">
                  <c:v>16949.491947999999</c:v>
                </c:pt>
                <c:pt idx="6900">
                  <c:v>16951.939020000002</c:v>
                </c:pt>
                <c:pt idx="6901">
                  <c:v>16954.399646000002</c:v>
                </c:pt>
                <c:pt idx="6902">
                  <c:v>16956.848103</c:v>
                </c:pt>
                <c:pt idx="6903">
                  <c:v>16959.307642</c:v>
                </c:pt>
                <c:pt idx="6904">
                  <c:v>16961.767336000001</c:v>
                </c:pt>
                <c:pt idx="6905">
                  <c:v>16964.218088000001</c:v>
                </c:pt>
                <c:pt idx="6906">
                  <c:v>16966.696906000001</c:v>
                </c:pt>
                <c:pt idx="6907">
                  <c:v>16969.141960000001</c:v>
                </c:pt>
                <c:pt idx="6908">
                  <c:v>16971.598123</c:v>
                </c:pt>
                <c:pt idx="6909">
                  <c:v>16974.055402000002</c:v>
                </c:pt>
                <c:pt idx="6910">
                  <c:v>16976.518705999999</c:v>
                </c:pt>
                <c:pt idx="6911">
                  <c:v>16978.969125</c:v>
                </c:pt>
                <c:pt idx="6912">
                  <c:v>16981.421851999999</c:v>
                </c:pt>
                <c:pt idx="6913">
                  <c:v>16983.883849000002</c:v>
                </c:pt>
                <c:pt idx="6914">
                  <c:v>16986.343085</c:v>
                </c:pt>
                <c:pt idx="6915">
                  <c:v>16988.810154999999</c:v>
                </c:pt>
                <c:pt idx="6916">
                  <c:v>16991.265442</c:v>
                </c:pt>
                <c:pt idx="6917">
                  <c:v>16993.727729999999</c:v>
                </c:pt>
                <c:pt idx="6918">
                  <c:v>16996.189838999999</c:v>
                </c:pt>
                <c:pt idx="6919">
                  <c:v>16998.644971000002</c:v>
                </c:pt>
                <c:pt idx="6920">
                  <c:v>17001.104917000001</c:v>
                </c:pt>
                <c:pt idx="6921">
                  <c:v>17003.557035000002</c:v>
                </c:pt>
                <c:pt idx="6922">
                  <c:v>17006.010662000001</c:v>
                </c:pt>
                <c:pt idx="6923">
                  <c:v>17008.472259999999</c:v>
                </c:pt>
                <c:pt idx="6924">
                  <c:v>17010.928188999998</c:v>
                </c:pt>
                <c:pt idx="6925">
                  <c:v>17013.376561000001</c:v>
                </c:pt>
                <c:pt idx="6926">
                  <c:v>17015.839158999999</c:v>
                </c:pt>
                <c:pt idx="6927">
                  <c:v>17018.290099999998</c:v>
                </c:pt>
                <c:pt idx="6928">
                  <c:v>17020.745610000002</c:v>
                </c:pt>
                <c:pt idx="6929">
                  <c:v>17023.218110999998</c:v>
                </c:pt>
                <c:pt idx="6930">
                  <c:v>17025.686634999998</c:v>
                </c:pt>
                <c:pt idx="6931">
                  <c:v>17028.162766000001</c:v>
                </c:pt>
                <c:pt idx="6932">
                  <c:v>17030.628860000001</c:v>
                </c:pt>
                <c:pt idx="6933">
                  <c:v>17033.091643</c:v>
                </c:pt>
                <c:pt idx="6934">
                  <c:v>17035.543539999999</c:v>
                </c:pt>
                <c:pt idx="6935">
                  <c:v>17038.017141</c:v>
                </c:pt>
                <c:pt idx="6936">
                  <c:v>17040.474618</c:v>
                </c:pt>
                <c:pt idx="6937">
                  <c:v>17042.952577</c:v>
                </c:pt>
                <c:pt idx="6938">
                  <c:v>17045.409553000001</c:v>
                </c:pt>
                <c:pt idx="6939">
                  <c:v>17047.867677999999</c:v>
                </c:pt>
                <c:pt idx="6940">
                  <c:v>17050.326072</c:v>
                </c:pt>
                <c:pt idx="6941">
                  <c:v>17052.789574999999</c:v>
                </c:pt>
                <c:pt idx="6942">
                  <c:v>17055.254776999998</c:v>
                </c:pt>
                <c:pt idx="6943">
                  <c:v>17057.704366999998</c:v>
                </c:pt>
                <c:pt idx="6944">
                  <c:v>17060.162892</c:v>
                </c:pt>
                <c:pt idx="6945">
                  <c:v>17062.621028000001</c:v>
                </c:pt>
                <c:pt idx="6946">
                  <c:v>17065.082005</c:v>
                </c:pt>
                <c:pt idx="6947">
                  <c:v>17067.549591999999</c:v>
                </c:pt>
                <c:pt idx="6948">
                  <c:v>17070.011975000001</c:v>
                </c:pt>
                <c:pt idx="6949">
                  <c:v>17072.465551000001</c:v>
                </c:pt>
                <c:pt idx="6950">
                  <c:v>17074.929826</c:v>
                </c:pt>
                <c:pt idx="6951">
                  <c:v>17077.379842999999</c:v>
                </c:pt>
                <c:pt idx="6952">
                  <c:v>17079.84362</c:v>
                </c:pt>
                <c:pt idx="6953">
                  <c:v>17082.295550999999</c:v>
                </c:pt>
                <c:pt idx="6954">
                  <c:v>17084.748817</c:v>
                </c:pt>
                <c:pt idx="6955">
                  <c:v>17087.214036000001</c:v>
                </c:pt>
                <c:pt idx="6956">
                  <c:v>17089.668931</c:v>
                </c:pt>
                <c:pt idx="6957">
                  <c:v>17092.123627000001</c:v>
                </c:pt>
                <c:pt idx="6958">
                  <c:v>17094.576343000001</c:v>
                </c:pt>
                <c:pt idx="6959">
                  <c:v>17097.041018</c:v>
                </c:pt>
                <c:pt idx="6960">
                  <c:v>17099.508327</c:v>
                </c:pt>
                <c:pt idx="6961">
                  <c:v>17101.962941000002</c:v>
                </c:pt>
                <c:pt idx="6962">
                  <c:v>17104.415293999999</c:v>
                </c:pt>
                <c:pt idx="6963">
                  <c:v>17106.878927000002</c:v>
                </c:pt>
                <c:pt idx="6964">
                  <c:v>17109.330242</c:v>
                </c:pt>
                <c:pt idx="6965">
                  <c:v>17111.805404999999</c:v>
                </c:pt>
                <c:pt idx="6966">
                  <c:v>17114.263023</c:v>
                </c:pt>
                <c:pt idx="6967">
                  <c:v>17116.716159</c:v>
                </c:pt>
                <c:pt idx="6968">
                  <c:v>17119.172094000001</c:v>
                </c:pt>
                <c:pt idx="6969">
                  <c:v>17121.629713999999</c:v>
                </c:pt>
                <c:pt idx="6970">
                  <c:v>17124.083787</c:v>
                </c:pt>
                <c:pt idx="6971">
                  <c:v>17126.573735000002</c:v>
                </c:pt>
                <c:pt idx="6972">
                  <c:v>17129.023355000001</c:v>
                </c:pt>
                <c:pt idx="6973">
                  <c:v>17131.502047999998</c:v>
                </c:pt>
                <c:pt idx="6974">
                  <c:v>17133.964431</c:v>
                </c:pt>
                <c:pt idx="6975">
                  <c:v>17136.424661000001</c:v>
                </c:pt>
                <c:pt idx="6976">
                  <c:v>17138.8809</c:v>
                </c:pt>
                <c:pt idx="6977">
                  <c:v>17141.338766000001</c:v>
                </c:pt>
                <c:pt idx="6978">
                  <c:v>17143.798888000001</c:v>
                </c:pt>
                <c:pt idx="6979">
                  <c:v>17146.266582</c:v>
                </c:pt>
                <c:pt idx="6980">
                  <c:v>17148.723625999999</c:v>
                </c:pt>
                <c:pt idx="6981">
                  <c:v>17151.194177000001</c:v>
                </c:pt>
                <c:pt idx="6982">
                  <c:v>17153.653700999999</c:v>
                </c:pt>
                <c:pt idx="6983">
                  <c:v>17156.126007999999</c:v>
                </c:pt>
                <c:pt idx="6984">
                  <c:v>17158.598599000001</c:v>
                </c:pt>
                <c:pt idx="6985">
                  <c:v>17161.057369999999</c:v>
                </c:pt>
                <c:pt idx="6986">
                  <c:v>17163.517664999999</c:v>
                </c:pt>
                <c:pt idx="6987">
                  <c:v>17165.983956</c:v>
                </c:pt>
                <c:pt idx="6988">
                  <c:v>17168.433348999999</c:v>
                </c:pt>
                <c:pt idx="6989">
                  <c:v>17170.887853</c:v>
                </c:pt>
                <c:pt idx="6990">
                  <c:v>17173.345006</c:v>
                </c:pt>
                <c:pt idx="6991">
                  <c:v>17175.795604999999</c:v>
                </c:pt>
                <c:pt idx="6992">
                  <c:v>17178.274728</c:v>
                </c:pt>
                <c:pt idx="6993">
                  <c:v>17180.725362000001</c:v>
                </c:pt>
                <c:pt idx="6994">
                  <c:v>17183.176017999998</c:v>
                </c:pt>
                <c:pt idx="6995">
                  <c:v>17185.636922999998</c:v>
                </c:pt>
                <c:pt idx="6996">
                  <c:v>17188.092655</c:v>
                </c:pt>
                <c:pt idx="6997">
                  <c:v>17190.555374</c:v>
                </c:pt>
                <c:pt idx="6998">
                  <c:v>17193.008125</c:v>
                </c:pt>
                <c:pt idx="6999">
                  <c:v>17195.464779000002</c:v>
                </c:pt>
                <c:pt idx="7000">
                  <c:v>17197.925587000002</c:v>
                </c:pt>
                <c:pt idx="7001">
                  <c:v>17200.382769</c:v>
                </c:pt>
                <c:pt idx="7002">
                  <c:v>17202.838388</c:v>
                </c:pt>
                <c:pt idx="7003">
                  <c:v>17205.291449</c:v>
                </c:pt>
                <c:pt idx="7004">
                  <c:v>17207.765722</c:v>
                </c:pt>
                <c:pt idx="7005">
                  <c:v>17210.223086000002</c:v>
                </c:pt>
                <c:pt idx="7006">
                  <c:v>17212.678438999999</c:v>
                </c:pt>
                <c:pt idx="7007">
                  <c:v>17215.134577000001</c:v>
                </c:pt>
                <c:pt idx="7008">
                  <c:v>17217.589327000002</c:v>
                </c:pt>
                <c:pt idx="7009">
                  <c:v>17220.060651</c:v>
                </c:pt>
                <c:pt idx="7010">
                  <c:v>17222.525652</c:v>
                </c:pt>
                <c:pt idx="7011">
                  <c:v>17224.97982</c:v>
                </c:pt>
                <c:pt idx="7012">
                  <c:v>17227.437359</c:v>
                </c:pt>
                <c:pt idx="7013">
                  <c:v>17229.885109999999</c:v>
                </c:pt>
                <c:pt idx="7014">
                  <c:v>17232.349711999999</c:v>
                </c:pt>
                <c:pt idx="7015">
                  <c:v>17234.812203000001</c:v>
                </c:pt>
                <c:pt idx="7016">
                  <c:v>17237.271172000001</c:v>
                </c:pt>
                <c:pt idx="7017">
                  <c:v>17239.730037000001</c:v>
                </c:pt>
                <c:pt idx="7018">
                  <c:v>17242.184238000002</c:v>
                </c:pt>
                <c:pt idx="7019">
                  <c:v>17244.644022</c:v>
                </c:pt>
                <c:pt idx="7020">
                  <c:v>17247.091713000002</c:v>
                </c:pt>
                <c:pt idx="7021">
                  <c:v>17249.568960000001</c:v>
                </c:pt>
                <c:pt idx="7022">
                  <c:v>17252.026856</c:v>
                </c:pt>
                <c:pt idx="7023">
                  <c:v>17254.484411000001</c:v>
                </c:pt>
                <c:pt idx="7024">
                  <c:v>17256.940617</c:v>
                </c:pt>
                <c:pt idx="7025">
                  <c:v>17259.395859</c:v>
                </c:pt>
                <c:pt idx="7026">
                  <c:v>17261.849407999998</c:v>
                </c:pt>
                <c:pt idx="7027">
                  <c:v>17264.323605000001</c:v>
                </c:pt>
                <c:pt idx="7028">
                  <c:v>17266.783907000001</c:v>
                </c:pt>
                <c:pt idx="7029">
                  <c:v>17269.229084999999</c:v>
                </c:pt>
                <c:pt idx="7030">
                  <c:v>17271.688675000001</c:v>
                </c:pt>
                <c:pt idx="7031">
                  <c:v>17274.142767000001</c:v>
                </c:pt>
                <c:pt idx="7032">
                  <c:v>17276.595405</c:v>
                </c:pt>
                <c:pt idx="7033">
                  <c:v>17279.057245</c:v>
                </c:pt>
                <c:pt idx="7034">
                  <c:v>17281.513791000001</c:v>
                </c:pt>
                <c:pt idx="7035">
                  <c:v>17283.972837000001</c:v>
                </c:pt>
                <c:pt idx="7036">
                  <c:v>17286.423639000001</c:v>
                </c:pt>
                <c:pt idx="7037">
                  <c:v>17288.887039000001</c:v>
                </c:pt>
                <c:pt idx="7038">
                  <c:v>17291.346683</c:v>
                </c:pt>
                <c:pt idx="7039">
                  <c:v>17293.804932999999</c:v>
                </c:pt>
                <c:pt idx="7040">
                  <c:v>17296.254540000002</c:v>
                </c:pt>
                <c:pt idx="7041">
                  <c:v>17298.709793000002</c:v>
                </c:pt>
                <c:pt idx="7042">
                  <c:v>17301.178971000001</c:v>
                </c:pt>
                <c:pt idx="7043">
                  <c:v>17303.641070999998</c:v>
                </c:pt>
                <c:pt idx="7044">
                  <c:v>17306.112945000001</c:v>
                </c:pt>
                <c:pt idx="7045">
                  <c:v>17308.574126</c:v>
                </c:pt>
                <c:pt idx="7046">
                  <c:v>17311.027719999998</c:v>
                </c:pt>
                <c:pt idx="7047">
                  <c:v>17313.489668999999</c:v>
                </c:pt>
                <c:pt idx="7048">
                  <c:v>17315.947883000001</c:v>
                </c:pt>
                <c:pt idx="7049">
                  <c:v>17318.393118</c:v>
                </c:pt>
                <c:pt idx="7050">
                  <c:v>17320.854565000001</c:v>
                </c:pt>
                <c:pt idx="7051">
                  <c:v>17323.309125</c:v>
                </c:pt>
                <c:pt idx="7052">
                  <c:v>17325.765229000001</c:v>
                </c:pt>
                <c:pt idx="7053">
                  <c:v>17328.237638999999</c:v>
                </c:pt>
                <c:pt idx="7054">
                  <c:v>17330.693847999999</c:v>
                </c:pt>
                <c:pt idx="7055">
                  <c:v>17333.155698999999</c:v>
                </c:pt>
                <c:pt idx="7056">
                  <c:v>17335.602926</c:v>
                </c:pt>
                <c:pt idx="7057">
                  <c:v>17338.056009</c:v>
                </c:pt>
                <c:pt idx="7058">
                  <c:v>17340.518967</c:v>
                </c:pt>
                <c:pt idx="7059">
                  <c:v>17342.973741000002</c:v>
                </c:pt>
                <c:pt idx="7060">
                  <c:v>17345.451754000002</c:v>
                </c:pt>
                <c:pt idx="7061">
                  <c:v>17347.938139000002</c:v>
                </c:pt>
                <c:pt idx="7062">
                  <c:v>17350.389545000002</c:v>
                </c:pt>
                <c:pt idx="7063">
                  <c:v>17352.850160000002</c:v>
                </c:pt>
                <c:pt idx="7064">
                  <c:v>17355.316856000001</c:v>
                </c:pt>
                <c:pt idx="7065">
                  <c:v>17357.774071</c:v>
                </c:pt>
                <c:pt idx="7066">
                  <c:v>17360.245344999999</c:v>
                </c:pt>
                <c:pt idx="7067">
                  <c:v>17362.709812000001</c:v>
                </c:pt>
                <c:pt idx="7068">
                  <c:v>17365.166928999999</c:v>
                </c:pt>
                <c:pt idx="7069">
                  <c:v>17367.627917999998</c:v>
                </c:pt>
                <c:pt idx="7070">
                  <c:v>17370.082594</c:v>
                </c:pt>
                <c:pt idx="7071">
                  <c:v>17372.546785999999</c:v>
                </c:pt>
                <c:pt idx="7072">
                  <c:v>17375.005634000001</c:v>
                </c:pt>
                <c:pt idx="7073">
                  <c:v>17377.459559999999</c:v>
                </c:pt>
                <c:pt idx="7074">
                  <c:v>17379.912090999998</c:v>
                </c:pt>
                <c:pt idx="7075">
                  <c:v>17382.377918999999</c:v>
                </c:pt>
                <c:pt idx="7076">
                  <c:v>17384.838801999998</c:v>
                </c:pt>
                <c:pt idx="7077">
                  <c:v>17387.306884000001</c:v>
                </c:pt>
                <c:pt idx="7078">
                  <c:v>17389.757357999999</c:v>
                </c:pt>
                <c:pt idx="7079">
                  <c:v>17392.221016</c:v>
                </c:pt>
                <c:pt idx="7080">
                  <c:v>17394.668321000001</c:v>
                </c:pt>
                <c:pt idx="7081">
                  <c:v>17397.130079999999</c:v>
                </c:pt>
                <c:pt idx="7082">
                  <c:v>17399.585847999999</c:v>
                </c:pt>
                <c:pt idx="7083">
                  <c:v>17402.054810000001</c:v>
                </c:pt>
                <c:pt idx="7084">
                  <c:v>17404.511634999999</c:v>
                </c:pt>
                <c:pt idx="7085">
                  <c:v>17406.965993000002</c:v>
                </c:pt>
                <c:pt idx="7086">
                  <c:v>17409.4254</c:v>
                </c:pt>
                <c:pt idx="7087">
                  <c:v>17411.890248</c:v>
                </c:pt>
                <c:pt idx="7088">
                  <c:v>17414.343338999999</c:v>
                </c:pt>
                <c:pt idx="7089">
                  <c:v>17416.804296999999</c:v>
                </c:pt>
                <c:pt idx="7090">
                  <c:v>17419.260797999999</c:v>
                </c:pt>
                <c:pt idx="7091">
                  <c:v>17421.710837999999</c:v>
                </c:pt>
                <c:pt idx="7092">
                  <c:v>17424.171641000001</c:v>
                </c:pt>
                <c:pt idx="7093">
                  <c:v>17426.641057000001</c:v>
                </c:pt>
                <c:pt idx="7094">
                  <c:v>17429.093097000001</c:v>
                </c:pt>
                <c:pt idx="7095">
                  <c:v>17431.548763999999</c:v>
                </c:pt>
                <c:pt idx="7096">
                  <c:v>17434.005873999999</c:v>
                </c:pt>
                <c:pt idx="7097">
                  <c:v>17436.478951000001</c:v>
                </c:pt>
                <c:pt idx="7098">
                  <c:v>17438.935986</c:v>
                </c:pt>
                <c:pt idx="7099">
                  <c:v>17441.393445999998</c:v>
                </c:pt>
                <c:pt idx="7100">
                  <c:v>17443.843195000001</c:v>
                </c:pt>
                <c:pt idx="7101">
                  <c:v>17446.315962000001</c:v>
                </c:pt>
                <c:pt idx="7102">
                  <c:v>17448.774560999998</c:v>
                </c:pt>
                <c:pt idx="7103">
                  <c:v>17451.228139999999</c:v>
                </c:pt>
                <c:pt idx="7104">
                  <c:v>17453.687451000002</c:v>
                </c:pt>
                <c:pt idx="7105">
                  <c:v>17456.148140000001</c:v>
                </c:pt>
                <c:pt idx="7106">
                  <c:v>17458.613546</c:v>
                </c:pt>
                <c:pt idx="7107">
                  <c:v>17461.069919000001</c:v>
                </c:pt>
                <c:pt idx="7108">
                  <c:v>17463.535434000001</c:v>
                </c:pt>
                <c:pt idx="7109">
                  <c:v>17465.989992999999</c:v>
                </c:pt>
                <c:pt idx="7110">
                  <c:v>17468.444055</c:v>
                </c:pt>
                <c:pt idx="7111">
                  <c:v>17470.899291000002</c:v>
                </c:pt>
                <c:pt idx="7112">
                  <c:v>17473.354402000001</c:v>
                </c:pt>
                <c:pt idx="7113">
                  <c:v>17475.808273999999</c:v>
                </c:pt>
                <c:pt idx="7114">
                  <c:v>17478.283543000001</c:v>
                </c:pt>
                <c:pt idx="7115">
                  <c:v>17480.756061</c:v>
                </c:pt>
                <c:pt idx="7116">
                  <c:v>17483.213222999999</c:v>
                </c:pt>
                <c:pt idx="7117">
                  <c:v>17485.666777999999</c:v>
                </c:pt>
                <c:pt idx="7118">
                  <c:v>17488.141121000001</c:v>
                </c:pt>
                <c:pt idx="7119">
                  <c:v>17490.602048000001</c:v>
                </c:pt>
                <c:pt idx="7120">
                  <c:v>17493.050906</c:v>
                </c:pt>
                <c:pt idx="7121">
                  <c:v>17495.51267</c:v>
                </c:pt>
                <c:pt idx="7122">
                  <c:v>17497.979066</c:v>
                </c:pt>
                <c:pt idx="7123">
                  <c:v>17500.428766000001</c:v>
                </c:pt>
                <c:pt idx="7124">
                  <c:v>17502.88953</c:v>
                </c:pt>
                <c:pt idx="7125">
                  <c:v>17505.373600999999</c:v>
                </c:pt>
                <c:pt idx="7126">
                  <c:v>17507.838911999999</c:v>
                </c:pt>
                <c:pt idx="7127">
                  <c:v>17510.289374</c:v>
                </c:pt>
                <c:pt idx="7128">
                  <c:v>17512.745327000001</c:v>
                </c:pt>
                <c:pt idx="7129">
                  <c:v>17515.199547</c:v>
                </c:pt>
                <c:pt idx="7130">
                  <c:v>17517.653004</c:v>
                </c:pt>
                <c:pt idx="7131">
                  <c:v>17520.135942000001</c:v>
                </c:pt>
                <c:pt idx="7132">
                  <c:v>17522.587819</c:v>
                </c:pt>
                <c:pt idx="7133">
                  <c:v>17525.045110999999</c:v>
                </c:pt>
                <c:pt idx="7134">
                  <c:v>17527.498881</c:v>
                </c:pt>
                <c:pt idx="7135">
                  <c:v>17529.955903999999</c:v>
                </c:pt>
                <c:pt idx="7136">
                  <c:v>17532.408533000002</c:v>
                </c:pt>
                <c:pt idx="7137">
                  <c:v>17534.867730999998</c:v>
                </c:pt>
                <c:pt idx="7138">
                  <c:v>17537.326786000001</c:v>
                </c:pt>
                <c:pt idx="7139">
                  <c:v>17539.7808</c:v>
                </c:pt>
                <c:pt idx="7140">
                  <c:v>17542.252973999999</c:v>
                </c:pt>
                <c:pt idx="7141">
                  <c:v>17544.706632000001</c:v>
                </c:pt>
                <c:pt idx="7142">
                  <c:v>17547.165546</c:v>
                </c:pt>
                <c:pt idx="7143">
                  <c:v>17549.629885999999</c:v>
                </c:pt>
                <c:pt idx="7144">
                  <c:v>17552.093353</c:v>
                </c:pt>
                <c:pt idx="7145">
                  <c:v>17554.563260999999</c:v>
                </c:pt>
                <c:pt idx="7146">
                  <c:v>17557.022857</c:v>
                </c:pt>
                <c:pt idx="7147">
                  <c:v>17559.481320999999</c:v>
                </c:pt>
                <c:pt idx="7148">
                  <c:v>17561.957702</c:v>
                </c:pt>
                <c:pt idx="7149">
                  <c:v>17564.41373</c:v>
                </c:pt>
                <c:pt idx="7150">
                  <c:v>17566.861771</c:v>
                </c:pt>
                <c:pt idx="7151">
                  <c:v>17569.318442</c:v>
                </c:pt>
                <c:pt idx="7152">
                  <c:v>17571.779583</c:v>
                </c:pt>
                <c:pt idx="7153">
                  <c:v>17574.234421000001</c:v>
                </c:pt>
                <c:pt idx="7154">
                  <c:v>17576.695984000002</c:v>
                </c:pt>
                <c:pt idx="7155">
                  <c:v>17579.148076000001</c:v>
                </c:pt>
                <c:pt idx="7156">
                  <c:v>17581.607893</c:v>
                </c:pt>
                <c:pt idx="7157">
                  <c:v>17584.060698000001</c:v>
                </c:pt>
                <c:pt idx="7158">
                  <c:v>17586.514795999999</c:v>
                </c:pt>
                <c:pt idx="7159">
                  <c:v>17588.970797999998</c:v>
                </c:pt>
                <c:pt idx="7160">
                  <c:v>17591.444334</c:v>
                </c:pt>
                <c:pt idx="7161">
                  <c:v>17593.901976000001</c:v>
                </c:pt>
                <c:pt idx="7162">
                  <c:v>17596.353302</c:v>
                </c:pt>
                <c:pt idx="7163">
                  <c:v>17598.812554</c:v>
                </c:pt>
                <c:pt idx="7164">
                  <c:v>17601.272342</c:v>
                </c:pt>
                <c:pt idx="7165">
                  <c:v>17603.734690000001</c:v>
                </c:pt>
                <c:pt idx="7166">
                  <c:v>17606.188355999999</c:v>
                </c:pt>
                <c:pt idx="7167">
                  <c:v>17608.647563999999</c:v>
                </c:pt>
                <c:pt idx="7168">
                  <c:v>17611.124070999998</c:v>
                </c:pt>
                <c:pt idx="7169">
                  <c:v>17613.582923999998</c:v>
                </c:pt>
                <c:pt idx="7170">
                  <c:v>17616.038035000001</c:v>
                </c:pt>
                <c:pt idx="7171">
                  <c:v>17618.511614999999</c:v>
                </c:pt>
                <c:pt idx="7172">
                  <c:v>17620.970006</c:v>
                </c:pt>
                <c:pt idx="7173">
                  <c:v>17623.420559999999</c:v>
                </c:pt>
                <c:pt idx="7174">
                  <c:v>17625.912563999998</c:v>
                </c:pt>
                <c:pt idx="7175">
                  <c:v>17628.375771999999</c:v>
                </c:pt>
                <c:pt idx="7176">
                  <c:v>17630.831024999999</c:v>
                </c:pt>
                <c:pt idx="7177">
                  <c:v>17633.306817000001</c:v>
                </c:pt>
                <c:pt idx="7178">
                  <c:v>17635.751382999999</c:v>
                </c:pt>
                <c:pt idx="7179">
                  <c:v>17638.213769000002</c:v>
                </c:pt>
                <c:pt idx="7180">
                  <c:v>17640.672439999998</c:v>
                </c:pt>
                <c:pt idx="7181">
                  <c:v>17643.124877999999</c:v>
                </c:pt>
                <c:pt idx="7182">
                  <c:v>17645.580737</c:v>
                </c:pt>
                <c:pt idx="7183">
                  <c:v>17648.041886999999</c:v>
                </c:pt>
                <c:pt idx="7184">
                  <c:v>17650.493781000001</c:v>
                </c:pt>
                <c:pt idx="7185">
                  <c:v>17652.957183999999</c:v>
                </c:pt>
                <c:pt idx="7186">
                  <c:v>17655.408962000001</c:v>
                </c:pt>
                <c:pt idx="7187">
                  <c:v>17657.863068999999</c:v>
                </c:pt>
                <c:pt idx="7188">
                  <c:v>17660.3164</c:v>
                </c:pt>
                <c:pt idx="7189">
                  <c:v>17662.790531999999</c:v>
                </c:pt>
                <c:pt idx="7190">
                  <c:v>17665.253863000002</c:v>
                </c:pt>
                <c:pt idx="7191">
                  <c:v>17667.712856999999</c:v>
                </c:pt>
                <c:pt idx="7192">
                  <c:v>17670.183002000002</c:v>
                </c:pt>
                <c:pt idx="7193">
                  <c:v>17672.635374000001</c:v>
                </c:pt>
                <c:pt idx="7194">
                  <c:v>17675.090842000001</c:v>
                </c:pt>
                <c:pt idx="7195">
                  <c:v>17677.554270000001</c:v>
                </c:pt>
                <c:pt idx="7196">
                  <c:v>17680.034913</c:v>
                </c:pt>
                <c:pt idx="7197">
                  <c:v>17682.488945000001</c:v>
                </c:pt>
                <c:pt idx="7198">
                  <c:v>17684.953974</c:v>
                </c:pt>
                <c:pt idx="7199">
                  <c:v>17687.407580999999</c:v>
                </c:pt>
                <c:pt idx="7200">
                  <c:v>17689.864775999999</c:v>
                </c:pt>
                <c:pt idx="7201">
                  <c:v>17692.316704000001</c:v>
                </c:pt>
                <c:pt idx="7202">
                  <c:v>17694.778784999999</c:v>
                </c:pt>
                <c:pt idx="7203">
                  <c:v>17697.231960000001</c:v>
                </c:pt>
                <c:pt idx="7204">
                  <c:v>17699.684146</c:v>
                </c:pt>
                <c:pt idx="7205">
                  <c:v>17702.140807</c:v>
                </c:pt>
                <c:pt idx="7206">
                  <c:v>17704.605014000001</c:v>
                </c:pt>
                <c:pt idx="7207">
                  <c:v>17707.064444</c:v>
                </c:pt>
                <c:pt idx="7208">
                  <c:v>17709.517445000001</c:v>
                </c:pt>
                <c:pt idx="7209">
                  <c:v>17711.969960999999</c:v>
                </c:pt>
                <c:pt idx="7210">
                  <c:v>17714.428220999998</c:v>
                </c:pt>
                <c:pt idx="7211">
                  <c:v>17716.898668000002</c:v>
                </c:pt>
                <c:pt idx="7212">
                  <c:v>17719.357112999998</c:v>
                </c:pt>
                <c:pt idx="7213">
                  <c:v>17721.819897000001</c:v>
                </c:pt>
                <c:pt idx="7214">
                  <c:v>17724.292617999999</c:v>
                </c:pt>
                <c:pt idx="7215">
                  <c:v>17726.754345000001</c:v>
                </c:pt>
                <c:pt idx="7216">
                  <c:v>17729.209588999998</c:v>
                </c:pt>
                <c:pt idx="7217">
                  <c:v>17731.677229000001</c:v>
                </c:pt>
                <c:pt idx="7218">
                  <c:v>17734.126307999999</c:v>
                </c:pt>
                <c:pt idx="7219">
                  <c:v>17736.584387999999</c:v>
                </c:pt>
                <c:pt idx="7220">
                  <c:v>17739.042729000001</c:v>
                </c:pt>
                <c:pt idx="7221">
                  <c:v>17741.502780999999</c:v>
                </c:pt>
                <c:pt idx="7222">
                  <c:v>17743.953442999999</c:v>
                </c:pt>
                <c:pt idx="7223">
                  <c:v>17746.420056999999</c:v>
                </c:pt>
                <c:pt idx="7224">
                  <c:v>17748.888206</c:v>
                </c:pt>
                <c:pt idx="7225">
                  <c:v>17751.369643000002</c:v>
                </c:pt>
                <c:pt idx="7226">
                  <c:v>17753.83166</c:v>
                </c:pt>
                <c:pt idx="7227">
                  <c:v>17756.285416999999</c:v>
                </c:pt>
                <c:pt idx="7228">
                  <c:v>17758.741385000001</c:v>
                </c:pt>
                <c:pt idx="7229">
                  <c:v>17761.194317000001</c:v>
                </c:pt>
                <c:pt idx="7230">
                  <c:v>17763.650401999999</c:v>
                </c:pt>
                <c:pt idx="7231">
                  <c:v>17766.103781999998</c:v>
                </c:pt>
                <c:pt idx="7232">
                  <c:v>17768.561344999998</c:v>
                </c:pt>
                <c:pt idx="7233">
                  <c:v>17771.021830000002</c:v>
                </c:pt>
                <c:pt idx="7234">
                  <c:v>17773.480230000001</c:v>
                </c:pt>
                <c:pt idx="7235">
                  <c:v>17775.959069</c:v>
                </c:pt>
                <c:pt idx="7236">
                  <c:v>17778.406008999998</c:v>
                </c:pt>
                <c:pt idx="7237">
                  <c:v>17780.881786999998</c:v>
                </c:pt>
                <c:pt idx="7238">
                  <c:v>17783.329702999999</c:v>
                </c:pt>
                <c:pt idx="7239">
                  <c:v>17785.795568000001</c:v>
                </c:pt>
                <c:pt idx="7240">
                  <c:v>17788.251615000001</c:v>
                </c:pt>
                <c:pt idx="7241">
                  <c:v>17790.708554000001</c:v>
                </c:pt>
                <c:pt idx="7242">
                  <c:v>17793.159881</c:v>
                </c:pt>
                <c:pt idx="7243">
                  <c:v>17795.619834000001</c:v>
                </c:pt>
                <c:pt idx="7244">
                  <c:v>17798.07864</c:v>
                </c:pt>
                <c:pt idx="7245">
                  <c:v>17800.546999999999</c:v>
                </c:pt>
                <c:pt idx="7246">
                  <c:v>17803.008760000001</c:v>
                </c:pt>
                <c:pt idx="7247">
                  <c:v>17805.459849999999</c:v>
                </c:pt>
                <c:pt idx="7248">
                  <c:v>17807.919113</c:v>
                </c:pt>
                <c:pt idx="7249">
                  <c:v>17810.372737999998</c:v>
                </c:pt>
                <c:pt idx="7250">
                  <c:v>17812.828291999998</c:v>
                </c:pt>
                <c:pt idx="7251">
                  <c:v>17815.307927000002</c:v>
                </c:pt>
                <c:pt idx="7252">
                  <c:v>17817.767711</c:v>
                </c:pt>
                <c:pt idx="7253">
                  <c:v>17820.220561999999</c:v>
                </c:pt>
                <c:pt idx="7254">
                  <c:v>17822.6767</c:v>
                </c:pt>
                <c:pt idx="7255">
                  <c:v>17825.131941</c:v>
                </c:pt>
                <c:pt idx="7256">
                  <c:v>17827.591766000001</c:v>
                </c:pt>
                <c:pt idx="7257">
                  <c:v>17830.045274</c:v>
                </c:pt>
                <c:pt idx="7258">
                  <c:v>17832.503573999998</c:v>
                </c:pt>
                <c:pt idx="7259">
                  <c:v>17834.966219999998</c:v>
                </c:pt>
                <c:pt idx="7260">
                  <c:v>17837.431697</c:v>
                </c:pt>
                <c:pt idx="7261">
                  <c:v>17839.888657</c:v>
                </c:pt>
                <c:pt idx="7262">
                  <c:v>17842.343351</c:v>
                </c:pt>
                <c:pt idx="7263">
                  <c:v>17844.803025000001</c:v>
                </c:pt>
                <c:pt idx="7264">
                  <c:v>17847.256098000002</c:v>
                </c:pt>
                <c:pt idx="7265">
                  <c:v>17849.712114999998</c:v>
                </c:pt>
                <c:pt idx="7266">
                  <c:v>17852.169843</c:v>
                </c:pt>
                <c:pt idx="7267">
                  <c:v>17854.62427</c:v>
                </c:pt>
                <c:pt idx="7268">
                  <c:v>17857.081663000001</c:v>
                </c:pt>
                <c:pt idx="7269">
                  <c:v>17859.535064</c:v>
                </c:pt>
                <c:pt idx="7270">
                  <c:v>17862.002681000002</c:v>
                </c:pt>
                <c:pt idx="7271">
                  <c:v>17864.478936</c:v>
                </c:pt>
                <c:pt idx="7272">
                  <c:v>17866.933603000001</c:v>
                </c:pt>
                <c:pt idx="7273">
                  <c:v>17869.386440999999</c:v>
                </c:pt>
                <c:pt idx="7274">
                  <c:v>17871.847057999999</c:v>
                </c:pt>
                <c:pt idx="7275">
                  <c:v>17874.300564000001</c:v>
                </c:pt>
                <c:pt idx="7276">
                  <c:v>17876.765175</c:v>
                </c:pt>
                <c:pt idx="7277">
                  <c:v>17879.214048000002</c:v>
                </c:pt>
                <c:pt idx="7278">
                  <c:v>17881.674605</c:v>
                </c:pt>
                <c:pt idx="7279">
                  <c:v>17884.129172000001</c:v>
                </c:pt>
                <c:pt idx="7280">
                  <c:v>17886.598773999998</c:v>
                </c:pt>
                <c:pt idx="7281">
                  <c:v>17889.063806999999</c:v>
                </c:pt>
                <c:pt idx="7282">
                  <c:v>17891.509797999999</c:v>
                </c:pt>
                <c:pt idx="7283">
                  <c:v>17893.977791000001</c:v>
                </c:pt>
                <c:pt idx="7284">
                  <c:v>17896.424125000001</c:v>
                </c:pt>
                <c:pt idx="7285">
                  <c:v>17898.878919999999</c:v>
                </c:pt>
                <c:pt idx="7286">
                  <c:v>17901.339790999999</c:v>
                </c:pt>
                <c:pt idx="7287">
                  <c:v>17903.800792999999</c:v>
                </c:pt>
                <c:pt idx="7288">
                  <c:v>17906.264805999999</c:v>
                </c:pt>
                <c:pt idx="7289">
                  <c:v>17908.731713000001</c:v>
                </c:pt>
                <c:pt idx="7290">
                  <c:v>17911.203614999999</c:v>
                </c:pt>
                <c:pt idx="7291">
                  <c:v>17913.670720999999</c:v>
                </c:pt>
                <c:pt idx="7292">
                  <c:v>17916.144875999998</c:v>
                </c:pt>
                <c:pt idx="7293">
                  <c:v>17918.601388999999</c:v>
                </c:pt>
                <c:pt idx="7294">
                  <c:v>17921.076009</c:v>
                </c:pt>
                <c:pt idx="7295">
                  <c:v>17923.526626999999</c:v>
                </c:pt>
                <c:pt idx="7296">
                  <c:v>17925.988946000001</c:v>
                </c:pt>
                <c:pt idx="7297">
                  <c:v>17928.443311999999</c:v>
                </c:pt>
                <c:pt idx="7298">
                  <c:v>17930.901996000001</c:v>
                </c:pt>
                <c:pt idx="7299">
                  <c:v>17933.353030999999</c:v>
                </c:pt>
                <c:pt idx="7300">
                  <c:v>17935.809183000001</c:v>
                </c:pt>
                <c:pt idx="7301">
                  <c:v>17938.267608999999</c:v>
                </c:pt>
                <c:pt idx="7302">
                  <c:v>17940.723085000001</c:v>
                </c:pt>
                <c:pt idx="7303">
                  <c:v>17943.175737000001</c:v>
                </c:pt>
                <c:pt idx="7304">
                  <c:v>17945.635231</c:v>
                </c:pt>
                <c:pt idx="7305">
                  <c:v>17948.093335000001</c:v>
                </c:pt>
                <c:pt idx="7306">
                  <c:v>17950.548662000001</c:v>
                </c:pt>
                <c:pt idx="7307">
                  <c:v>17953.003148</c:v>
                </c:pt>
                <c:pt idx="7308">
                  <c:v>17955.455793000001</c:v>
                </c:pt>
                <c:pt idx="7309">
                  <c:v>17957.914347999998</c:v>
                </c:pt>
                <c:pt idx="7310">
                  <c:v>17960.375638000001</c:v>
                </c:pt>
                <c:pt idx="7311">
                  <c:v>17962.830867000001</c:v>
                </c:pt>
                <c:pt idx="7312">
                  <c:v>17965.285628000001</c:v>
                </c:pt>
                <c:pt idx="7313">
                  <c:v>17967.743398999999</c:v>
                </c:pt>
                <c:pt idx="7314">
                  <c:v>17970.198096</c:v>
                </c:pt>
                <c:pt idx="7315">
                  <c:v>17972.655946999999</c:v>
                </c:pt>
                <c:pt idx="7316">
                  <c:v>17975.104737000001</c:v>
                </c:pt>
                <c:pt idx="7317">
                  <c:v>17977.562721999999</c:v>
                </c:pt>
                <c:pt idx="7318">
                  <c:v>17980.016895000001</c:v>
                </c:pt>
                <c:pt idx="7319">
                  <c:v>17982.472153999999</c:v>
                </c:pt>
                <c:pt idx="7320">
                  <c:v>17984.946894000001</c:v>
                </c:pt>
                <c:pt idx="7321">
                  <c:v>17987.403826000002</c:v>
                </c:pt>
                <c:pt idx="7322">
                  <c:v>17989.866937999999</c:v>
                </c:pt>
                <c:pt idx="7323">
                  <c:v>17992.327866</c:v>
                </c:pt>
                <c:pt idx="7324">
                  <c:v>17994.783179999999</c:v>
                </c:pt>
                <c:pt idx="7325">
                  <c:v>17997.238241999999</c:v>
                </c:pt>
                <c:pt idx="7326">
                  <c:v>17999.691076999999</c:v>
                </c:pt>
                <c:pt idx="7327">
                  <c:v>18002.157153</c:v>
                </c:pt>
                <c:pt idx="7328">
                  <c:v>18004.612372</c:v>
                </c:pt>
                <c:pt idx="7329">
                  <c:v>18007.066107999999</c:v>
                </c:pt>
                <c:pt idx="7330">
                  <c:v>18009.538171</c:v>
                </c:pt>
                <c:pt idx="7331">
                  <c:v>18011.987090999999</c:v>
                </c:pt>
                <c:pt idx="7332">
                  <c:v>18014.468985</c:v>
                </c:pt>
                <c:pt idx="7333">
                  <c:v>18016.920850999999</c:v>
                </c:pt>
                <c:pt idx="7334">
                  <c:v>18019.378847</c:v>
                </c:pt>
                <c:pt idx="7335">
                  <c:v>18021.828745999999</c:v>
                </c:pt>
                <c:pt idx="7336">
                  <c:v>18024.290402999999</c:v>
                </c:pt>
                <c:pt idx="7337">
                  <c:v>18026.751754000001</c:v>
                </c:pt>
                <c:pt idx="7338">
                  <c:v>18029.208541</c:v>
                </c:pt>
                <c:pt idx="7339">
                  <c:v>18031.673859999999</c:v>
                </c:pt>
                <c:pt idx="7340">
                  <c:v>18034.125187000001</c:v>
                </c:pt>
                <c:pt idx="7341">
                  <c:v>18036.582211000001</c:v>
                </c:pt>
                <c:pt idx="7342">
                  <c:v>18039.042807999998</c:v>
                </c:pt>
                <c:pt idx="7343">
                  <c:v>18041.500865000002</c:v>
                </c:pt>
                <c:pt idx="7344">
                  <c:v>18043.962759999999</c:v>
                </c:pt>
                <c:pt idx="7345">
                  <c:v>18046.444412000001</c:v>
                </c:pt>
                <c:pt idx="7346">
                  <c:v>18048.897700000001</c:v>
                </c:pt>
                <c:pt idx="7347">
                  <c:v>18051.358904000001</c:v>
                </c:pt>
                <c:pt idx="7348">
                  <c:v>18053.814620000001</c:v>
                </c:pt>
                <c:pt idx="7349">
                  <c:v>18056.278818999999</c:v>
                </c:pt>
                <c:pt idx="7350">
                  <c:v>18058.730546999999</c:v>
                </c:pt>
                <c:pt idx="7351">
                  <c:v>18061.181228000001</c:v>
                </c:pt>
                <c:pt idx="7352">
                  <c:v>18063.667388000002</c:v>
                </c:pt>
                <c:pt idx="7353">
                  <c:v>18066.130122999999</c:v>
                </c:pt>
                <c:pt idx="7354">
                  <c:v>18068.580673</c:v>
                </c:pt>
                <c:pt idx="7355">
                  <c:v>18071.033993000001</c:v>
                </c:pt>
                <c:pt idx="7356">
                  <c:v>18073.484629999999</c:v>
                </c:pt>
                <c:pt idx="7357">
                  <c:v>18075.944682000001</c:v>
                </c:pt>
                <c:pt idx="7358">
                  <c:v>18078.407780000001</c:v>
                </c:pt>
                <c:pt idx="7359">
                  <c:v>18080.859785000001</c:v>
                </c:pt>
                <c:pt idx="7360">
                  <c:v>18083.312604999999</c:v>
                </c:pt>
                <c:pt idx="7361">
                  <c:v>18085.775539999999</c:v>
                </c:pt>
                <c:pt idx="7362">
                  <c:v>18088.239361</c:v>
                </c:pt>
                <c:pt idx="7363">
                  <c:v>18090.718849000001</c:v>
                </c:pt>
                <c:pt idx="7364">
                  <c:v>18093.172344999999</c:v>
                </c:pt>
                <c:pt idx="7365">
                  <c:v>18095.633708000001</c:v>
                </c:pt>
                <c:pt idx="7366">
                  <c:v>18098.095757999999</c:v>
                </c:pt>
                <c:pt idx="7367">
                  <c:v>18100.555107</c:v>
                </c:pt>
                <c:pt idx="7368">
                  <c:v>18103.006216999998</c:v>
                </c:pt>
                <c:pt idx="7369">
                  <c:v>18105.485938000002</c:v>
                </c:pt>
                <c:pt idx="7370">
                  <c:v>18107.932928999999</c:v>
                </c:pt>
                <c:pt idx="7371">
                  <c:v>18110.393636000001</c:v>
                </c:pt>
                <c:pt idx="7372">
                  <c:v>18112.855776</c:v>
                </c:pt>
                <c:pt idx="7373">
                  <c:v>18115.326174999998</c:v>
                </c:pt>
                <c:pt idx="7374">
                  <c:v>18117.780274000001</c:v>
                </c:pt>
                <c:pt idx="7375">
                  <c:v>18120.252433000001</c:v>
                </c:pt>
                <c:pt idx="7376">
                  <c:v>18122.707750000001</c:v>
                </c:pt>
                <c:pt idx="7377">
                  <c:v>18125.171211000001</c:v>
                </c:pt>
                <c:pt idx="7378">
                  <c:v>18127.615401999999</c:v>
                </c:pt>
                <c:pt idx="7379">
                  <c:v>18130.073434000002</c:v>
                </c:pt>
                <c:pt idx="7380">
                  <c:v>18132.536893</c:v>
                </c:pt>
                <c:pt idx="7381">
                  <c:v>18134.994007000001</c:v>
                </c:pt>
                <c:pt idx="7382">
                  <c:v>18137.442204999999</c:v>
                </c:pt>
                <c:pt idx="7383">
                  <c:v>18139.903558999998</c:v>
                </c:pt>
                <c:pt idx="7384">
                  <c:v>18142.359093999999</c:v>
                </c:pt>
                <c:pt idx="7385">
                  <c:v>18144.808257000001</c:v>
                </c:pt>
                <c:pt idx="7386">
                  <c:v>18147.267076</c:v>
                </c:pt>
                <c:pt idx="7387">
                  <c:v>18149.737772</c:v>
                </c:pt>
                <c:pt idx="7388">
                  <c:v>18152.188043999999</c:v>
                </c:pt>
                <c:pt idx="7389">
                  <c:v>18154.658157000002</c:v>
                </c:pt>
                <c:pt idx="7390">
                  <c:v>18157.116916999999</c:v>
                </c:pt>
                <c:pt idx="7391">
                  <c:v>18159.566707999998</c:v>
                </c:pt>
                <c:pt idx="7392">
                  <c:v>18162.026564</c:v>
                </c:pt>
                <c:pt idx="7393">
                  <c:v>18164.494605</c:v>
                </c:pt>
                <c:pt idx="7394">
                  <c:v>18166.961114999998</c:v>
                </c:pt>
                <c:pt idx="7395">
                  <c:v>18169.409586999998</c:v>
                </c:pt>
                <c:pt idx="7396">
                  <c:v>18171.862627999999</c:v>
                </c:pt>
                <c:pt idx="7397">
                  <c:v>18174.317364999999</c:v>
                </c:pt>
                <c:pt idx="7398">
                  <c:v>18176.780760000001</c:v>
                </c:pt>
                <c:pt idx="7399">
                  <c:v>18179.234353</c:v>
                </c:pt>
                <c:pt idx="7400">
                  <c:v>18181.696924</c:v>
                </c:pt>
                <c:pt idx="7401">
                  <c:v>18184.148609</c:v>
                </c:pt>
                <c:pt idx="7402">
                  <c:v>18186.613377999998</c:v>
                </c:pt>
                <c:pt idx="7403">
                  <c:v>18189.058876999999</c:v>
                </c:pt>
                <c:pt idx="7404">
                  <c:v>18191.523148</c:v>
                </c:pt>
                <c:pt idx="7405">
                  <c:v>18193.992171999998</c:v>
                </c:pt>
                <c:pt idx="7406">
                  <c:v>18196.460999999999</c:v>
                </c:pt>
                <c:pt idx="7407">
                  <c:v>18198.921236999999</c:v>
                </c:pt>
                <c:pt idx="7408">
                  <c:v>18201.383708000001</c:v>
                </c:pt>
                <c:pt idx="7409">
                  <c:v>18203.829886</c:v>
                </c:pt>
                <c:pt idx="7410">
                  <c:v>18206.289306999999</c:v>
                </c:pt>
                <c:pt idx="7411">
                  <c:v>18208.752560000001</c:v>
                </c:pt>
                <c:pt idx="7412">
                  <c:v>18211.204084000001</c:v>
                </c:pt>
                <c:pt idx="7413">
                  <c:v>18213.656451999999</c:v>
                </c:pt>
                <c:pt idx="7414">
                  <c:v>18216.108842000001</c:v>
                </c:pt>
                <c:pt idx="7415">
                  <c:v>18218.566013</c:v>
                </c:pt>
                <c:pt idx="7416">
                  <c:v>18221.020013000001</c:v>
                </c:pt>
                <c:pt idx="7417">
                  <c:v>18223.486561999998</c:v>
                </c:pt>
                <c:pt idx="7418">
                  <c:v>18225.955126000001</c:v>
                </c:pt>
                <c:pt idx="7419">
                  <c:v>18228.405865000001</c:v>
                </c:pt>
                <c:pt idx="7420">
                  <c:v>18230.868859999999</c:v>
                </c:pt>
                <c:pt idx="7421">
                  <c:v>18233.327690999999</c:v>
                </c:pt>
                <c:pt idx="7422">
                  <c:v>18235.777657999999</c:v>
                </c:pt>
                <c:pt idx="7423">
                  <c:v>18238.246605</c:v>
                </c:pt>
                <c:pt idx="7424">
                  <c:v>18240.709226999999</c:v>
                </c:pt>
                <c:pt idx="7425">
                  <c:v>18243.162838</c:v>
                </c:pt>
                <c:pt idx="7426">
                  <c:v>18245.625318999999</c:v>
                </c:pt>
                <c:pt idx="7427">
                  <c:v>18248.105811000001</c:v>
                </c:pt>
                <c:pt idx="7428">
                  <c:v>18250.564362000001</c:v>
                </c:pt>
                <c:pt idx="7429">
                  <c:v>18253.019801999999</c:v>
                </c:pt>
                <c:pt idx="7430">
                  <c:v>18255.488244</c:v>
                </c:pt>
                <c:pt idx="7431">
                  <c:v>18257.970240999999</c:v>
                </c:pt>
                <c:pt idx="7432">
                  <c:v>18260.436103</c:v>
                </c:pt>
                <c:pt idx="7433">
                  <c:v>18262.895289</c:v>
                </c:pt>
                <c:pt idx="7434">
                  <c:v>18265.339881</c:v>
                </c:pt>
                <c:pt idx="7435">
                  <c:v>18267.800612999999</c:v>
                </c:pt>
                <c:pt idx="7436">
                  <c:v>18270.260552</c:v>
                </c:pt>
                <c:pt idx="7437">
                  <c:v>18272.714617000001</c:v>
                </c:pt>
                <c:pt idx="7438">
                  <c:v>18275.173447000001</c:v>
                </c:pt>
                <c:pt idx="7439">
                  <c:v>18277.627818000001</c:v>
                </c:pt>
                <c:pt idx="7440">
                  <c:v>18280.082175</c:v>
                </c:pt>
                <c:pt idx="7441">
                  <c:v>18282.540768999999</c:v>
                </c:pt>
                <c:pt idx="7442">
                  <c:v>18284.991644000002</c:v>
                </c:pt>
                <c:pt idx="7443">
                  <c:v>18287.462188000001</c:v>
                </c:pt>
                <c:pt idx="7444">
                  <c:v>18289.915956000001</c:v>
                </c:pt>
                <c:pt idx="7445">
                  <c:v>18292.377993999999</c:v>
                </c:pt>
                <c:pt idx="7446">
                  <c:v>18294.844248000001</c:v>
                </c:pt>
                <c:pt idx="7447">
                  <c:v>18297.297062000001</c:v>
                </c:pt>
                <c:pt idx="7448">
                  <c:v>18299.765845999998</c:v>
                </c:pt>
                <c:pt idx="7449">
                  <c:v>18302.209255999998</c:v>
                </c:pt>
                <c:pt idx="7450">
                  <c:v>18304.672265000001</c:v>
                </c:pt>
                <c:pt idx="7451">
                  <c:v>18307.126538</c:v>
                </c:pt>
                <c:pt idx="7452">
                  <c:v>18309.589308999999</c:v>
                </c:pt>
                <c:pt idx="7453">
                  <c:v>18312.045821</c:v>
                </c:pt>
                <c:pt idx="7454">
                  <c:v>18314.508945000001</c:v>
                </c:pt>
                <c:pt idx="7455">
                  <c:v>18316.96182</c:v>
                </c:pt>
                <c:pt idx="7456">
                  <c:v>18319.418269999998</c:v>
                </c:pt>
                <c:pt idx="7457">
                  <c:v>18321.874754</c:v>
                </c:pt>
                <c:pt idx="7458">
                  <c:v>18324.343314999998</c:v>
                </c:pt>
                <c:pt idx="7459">
                  <c:v>18326.792906999999</c:v>
                </c:pt>
                <c:pt idx="7460">
                  <c:v>18329.273572999999</c:v>
                </c:pt>
                <c:pt idx="7461">
                  <c:v>18331.724091</c:v>
                </c:pt>
                <c:pt idx="7462">
                  <c:v>18334.177788000001</c:v>
                </c:pt>
                <c:pt idx="7463">
                  <c:v>18336.639579999999</c:v>
                </c:pt>
                <c:pt idx="7464">
                  <c:v>18339.111734999999</c:v>
                </c:pt>
                <c:pt idx="7465">
                  <c:v>18341.567228</c:v>
                </c:pt>
                <c:pt idx="7466">
                  <c:v>18344.042025999999</c:v>
                </c:pt>
                <c:pt idx="7467">
                  <c:v>18346.497949000001</c:v>
                </c:pt>
                <c:pt idx="7468">
                  <c:v>18348.951578</c:v>
                </c:pt>
                <c:pt idx="7469">
                  <c:v>18351.407804999999</c:v>
                </c:pt>
                <c:pt idx="7470">
                  <c:v>18353.870029999998</c:v>
                </c:pt>
                <c:pt idx="7471">
                  <c:v>18356.32058</c:v>
                </c:pt>
                <c:pt idx="7472">
                  <c:v>18358.775893000002</c:v>
                </c:pt>
                <c:pt idx="7473">
                  <c:v>18361.249229000001</c:v>
                </c:pt>
                <c:pt idx="7474">
                  <c:v>18363.714754000001</c:v>
                </c:pt>
                <c:pt idx="7475">
                  <c:v>18366.170715</c:v>
                </c:pt>
                <c:pt idx="7476">
                  <c:v>18368.627963999999</c:v>
                </c:pt>
                <c:pt idx="7477">
                  <c:v>18371.094765000002</c:v>
                </c:pt>
                <c:pt idx="7478">
                  <c:v>18373.547010999999</c:v>
                </c:pt>
                <c:pt idx="7479">
                  <c:v>18376.027409999999</c:v>
                </c:pt>
                <c:pt idx="7480">
                  <c:v>18378.492577000001</c:v>
                </c:pt>
                <c:pt idx="7481">
                  <c:v>18380.950421000001</c:v>
                </c:pt>
                <c:pt idx="7482">
                  <c:v>18383.407993000001</c:v>
                </c:pt>
                <c:pt idx="7483">
                  <c:v>18385.863373</c:v>
                </c:pt>
                <c:pt idx="7484">
                  <c:v>18388.315103000001</c:v>
                </c:pt>
                <c:pt idx="7485">
                  <c:v>18390.770853000002</c:v>
                </c:pt>
                <c:pt idx="7486">
                  <c:v>18393.224311000002</c:v>
                </c:pt>
                <c:pt idx="7487">
                  <c:v>18395.702385000001</c:v>
                </c:pt>
                <c:pt idx="7488">
                  <c:v>18398.158002</c:v>
                </c:pt>
                <c:pt idx="7489">
                  <c:v>18400.614116000001</c:v>
                </c:pt>
                <c:pt idx="7490">
                  <c:v>18403.087932999999</c:v>
                </c:pt>
                <c:pt idx="7491">
                  <c:v>18405.548985000001</c:v>
                </c:pt>
                <c:pt idx="7492">
                  <c:v>18407.998701</c:v>
                </c:pt>
                <c:pt idx="7493">
                  <c:v>18410.475821</c:v>
                </c:pt>
                <c:pt idx="7494">
                  <c:v>18412.931872000001</c:v>
                </c:pt>
                <c:pt idx="7495">
                  <c:v>18415.378541999999</c:v>
                </c:pt>
                <c:pt idx="7496">
                  <c:v>18417.834823000001</c:v>
                </c:pt>
                <c:pt idx="7497">
                  <c:v>18420.298709999999</c:v>
                </c:pt>
                <c:pt idx="7498">
                  <c:v>18422.755883000002</c:v>
                </c:pt>
                <c:pt idx="7499">
                  <c:v>18425.224018000001</c:v>
                </c:pt>
                <c:pt idx="7500">
                  <c:v>18427.694820000001</c:v>
                </c:pt>
                <c:pt idx="7501">
                  <c:v>18430.145245</c:v>
                </c:pt>
                <c:pt idx="7502">
                  <c:v>18432.602837999999</c:v>
                </c:pt>
                <c:pt idx="7503">
                  <c:v>18435.063957999999</c:v>
                </c:pt>
                <c:pt idx="7504">
                  <c:v>18437.518682999998</c:v>
                </c:pt>
                <c:pt idx="7505">
                  <c:v>18439.981012</c:v>
                </c:pt>
                <c:pt idx="7506">
                  <c:v>18442.446727999999</c:v>
                </c:pt>
                <c:pt idx="7507">
                  <c:v>18444.902161000002</c:v>
                </c:pt>
                <c:pt idx="7508">
                  <c:v>18447.380799999999</c:v>
                </c:pt>
                <c:pt idx="7509">
                  <c:v>18449.830830999999</c:v>
                </c:pt>
                <c:pt idx="7510">
                  <c:v>18452.292641</c:v>
                </c:pt>
                <c:pt idx="7511">
                  <c:v>18454.744824000001</c:v>
                </c:pt>
                <c:pt idx="7512">
                  <c:v>18457.223887</c:v>
                </c:pt>
                <c:pt idx="7513">
                  <c:v>18459.675652000002</c:v>
                </c:pt>
                <c:pt idx="7514">
                  <c:v>18462.136772999998</c:v>
                </c:pt>
                <c:pt idx="7515">
                  <c:v>18464.619271</c:v>
                </c:pt>
                <c:pt idx="7516">
                  <c:v>18467.075104</c:v>
                </c:pt>
                <c:pt idx="7517">
                  <c:v>18469.529305</c:v>
                </c:pt>
                <c:pt idx="7518">
                  <c:v>18471.981920999999</c:v>
                </c:pt>
                <c:pt idx="7519">
                  <c:v>18474.439407999998</c:v>
                </c:pt>
                <c:pt idx="7520">
                  <c:v>18476.921095000002</c:v>
                </c:pt>
                <c:pt idx="7521">
                  <c:v>18479.382898</c:v>
                </c:pt>
                <c:pt idx="7522">
                  <c:v>18481.841433000001</c:v>
                </c:pt>
                <c:pt idx="7523">
                  <c:v>18484.294099999999</c:v>
                </c:pt>
                <c:pt idx="7524">
                  <c:v>18486.768935</c:v>
                </c:pt>
                <c:pt idx="7525">
                  <c:v>18489.229241000001</c:v>
                </c:pt>
                <c:pt idx="7526">
                  <c:v>18491.685167</c:v>
                </c:pt>
                <c:pt idx="7527">
                  <c:v>18494.140143000001</c:v>
                </c:pt>
                <c:pt idx="7528">
                  <c:v>18496.602419999999</c:v>
                </c:pt>
                <c:pt idx="7529">
                  <c:v>18499.067707999999</c:v>
                </c:pt>
                <c:pt idx="7530">
                  <c:v>18501.525105000001</c:v>
                </c:pt>
                <c:pt idx="7531">
                  <c:v>18503.991757</c:v>
                </c:pt>
                <c:pt idx="7532">
                  <c:v>18506.446399</c:v>
                </c:pt>
                <c:pt idx="7533">
                  <c:v>18508.896663</c:v>
                </c:pt>
                <c:pt idx="7534">
                  <c:v>18511.365633000001</c:v>
                </c:pt>
                <c:pt idx="7535">
                  <c:v>18513.812808999999</c:v>
                </c:pt>
                <c:pt idx="7536">
                  <c:v>18516.286291</c:v>
                </c:pt>
                <c:pt idx="7537">
                  <c:v>18518.741709999998</c:v>
                </c:pt>
                <c:pt idx="7538">
                  <c:v>18521.200640999999</c:v>
                </c:pt>
                <c:pt idx="7539">
                  <c:v>18523.657027000001</c:v>
                </c:pt>
                <c:pt idx="7540">
                  <c:v>18526.118036</c:v>
                </c:pt>
                <c:pt idx="7541">
                  <c:v>18528.572953999999</c:v>
                </c:pt>
                <c:pt idx="7542">
                  <c:v>18531.033113000001</c:v>
                </c:pt>
                <c:pt idx="7543">
                  <c:v>18533.489860000001</c:v>
                </c:pt>
                <c:pt idx="7544">
                  <c:v>18535.936839000002</c:v>
                </c:pt>
                <c:pt idx="7545">
                  <c:v>18538.401701999999</c:v>
                </c:pt>
                <c:pt idx="7546">
                  <c:v>18540.865924999998</c:v>
                </c:pt>
                <c:pt idx="7547">
                  <c:v>18543.33108</c:v>
                </c:pt>
                <c:pt idx="7548">
                  <c:v>18545.786814999999</c:v>
                </c:pt>
                <c:pt idx="7549">
                  <c:v>18548.248084999999</c:v>
                </c:pt>
                <c:pt idx="7550">
                  <c:v>18550.699186999998</c:v>
                </c:pt>
                <c:pt idx="7551">
                  <c:v>18553.162746000002</c:v>
                </c:pt>
                <c:pt idx="7552">
                  <c:v>18555.614430000001</c:v>
                </c:pt>
                <c:pt idx="7553">
                  <c:v>18558.077118000001</c:v>
                </c:pt>
                <c:pt idx="7554">
                  <c:v>18560.549541</c:v>
                </c:pt>
                <c:pt idx="7555">
                  <c:v>18562.999029999999</c:v>
                </c:pt>
                <c:pt idx="7556">
                  <c:v>18565.46169</c:v>
                </c:pt>
                <c:pt idx="7557">
                  <c:v>18567.912923</c:v>
                </c:pt>
                <c:pt idx="7558">
                  <c:v>18570.392872</c:v>
                </c:pt>
                <c:pt idx="7559">
                  <c:v>18572.843359999999</c:v>
                </c:pt>
                <c:pt idx="7560">
                  <c:v>18575.309452000001</c:v>
                </c:pt>
                <c:pt idx="7561">
                  <c:v>18577.774419000001</c:v>
                </c:pt>
                <c:pt idx="7562">
                  <c:v>18580.225141999999</c:v>
                </c:pt>
                <c:pt idx="7563">
                  <c:v>18582.685446</c:v>
                </c:pt>
                <c:pt idx="7564">
                  <c:v>18585.174054999999</c:v>
                </c:pt>
                <c:pt idx="7565">
                  <c:v>18587.640732</c:v>
                </c:pt>
                <c:pt idx="7566">
                  <c:v>18590.103008999999</c:v>
                </c:pt>
                <c:pt idx="7567">
                  <c:v>18592.556744000001</c:v>
                </c:pt>
                <c:pt idx="7568">
                  <c:v>18595.021757999999</c:v>
                </c:pt>
                <c:pt idx="7569">
                  <c:v>18597.478190999998</c:v>
                </c:pt>
                <c:pt idx="7570">
                  <c:v>18599.945437999999</c:v>
                </c:pt>
                <c:pt idx="7571">
                  <c:v>18602.394729</c:v>
                </c:pt>
                <c:pt idx="7572">
                  <c:v>18604.85714</c:v>
                </c:pt>
                <c:pt idx="7573">
                  <c:v>18607.313117000002</c:v>
                </c:pt>
                <c:pt idx="7574">
                  <c:v>18609.794645999998</c:v>
                </c:pt>
                <c:pt idx="7575">
                  <c:v>18612.254181</c:v>
                </c:pt>
                <c:pt idx="7576">
                  <c:v>18614.718342</c:v>
                </c:pt>
                <c:pt idx="7577">
                  <c:v>18617.180291000001</c:v>
                </c:pt>
                <c:pt idx="7578">
                  <c:v>18619.637594</c:v>
                </c:pt>
                <c:pt idx="7579">
                  <c:v>18622.095976000001</c:v>
                </c:pt>
                <c:pt idx="7580">
                  <c:v>18624.550684000002</c:v>
                </c:pt>
                <c:pt idx="7581">
                  <c:v>18627.022868</c:v>
                </c:pt>
                <c:pt idx="7582">
                  <c:v>18629.478921000002</c:v>
                </c:pt>
                <c:pt idx="7583">
                  <c:v>18631.941637</c:v>
                </c:pt>
                <c:pt idx="7584">
                  <c:v>18634.401110999999</c:v>
                </c:pt>
                <c:pt idx="7585">
                  <c:v>18636.855447000002</c:v>
                </c:pt>
                <c:pt idx="7586">
                  <c:v>18639.309572999999</c:v>
                </c:pt>
                <c:pt idx="7587">
                  <c:v>18641.764686999999</c:v>
                </c:pt>
                <c:pt idx="7588">
                  <c:v>18644.215307999999</c:v>
                </c:pt>
                <c:pt idx="7589">
                  <c:v>18646.680582000001</c:v>
                </c:pt>
                <c:pt idx="7590">
                  <c:v>18649.132057999999</c:v>
                </c:pt>
                <c:pt idx="7591">
                  <c:v>18651.589015000001</c:v>
                </c:pt>
                <c:pt idx="7592">
                  <c:v>18654.039992999999</c:v>
                </c:pt>
                <c:pt idx="7593">
                  <c:v>18656.507715</c:v>
                </c:pt>
                <c:pt idx="7594">
                  <c:v>18658.960847999999</c:v>
                </c:pt>
                <c:pt idx="7595">
                  <c:v>18661.418259999999</c:v>
                </c:pt>
                <c:pt idx="7596">
                  <c:v>18663.872241000001</c:v>
                </c:pt>
                <c:pt idx="7597">
                  <c:v>18666.330646999999</c:v>
                </c:pt>
                <c:pt idx="7598">
                  <c:v>18668.792547000001</c:v>
                </c:pt>
                <c:pt idx="7599">
                  <c:v>18671.248841000001</c:v>
                </c:pt>
                <c:pt idx="7600">
                  <c:v>18673.707657999999</c:v>
                </c:pt>
                <c:pt idx="7601">
                  <c:v>18676.161891</c:v>
                </c:pt>
                <c:pt idx="7602">
                  <c:v>18678.618419999999</c:v>
                </c:pt>
                <c:pt idx="7603">
                  <c:v>18681.075535</c:v>
                </c:pt>
                <c:pt idx="7604">
                  <c:v>18683.533350999998</c:v>
                </c:pt>
                <c:pt idx="7605">
                  <c:v>18685.985733000001</c:v>
                </c:pt>
                <c:pt idx="7606">
                  <c:v>18688.439227999999</c:v>
                </c:pt>
                <c:pt idx="7607">
                  <c:v>18690.896063</c:v>
                </c:pt>
                <c:pt idx="7608">
                  <c:v>18693.357884000001</c:v>
                </c:pt>
                <c:pt idx="7609">
                  <c:v>18695.813604999999</c:v>
                </c:pt>
                <c:pt idx="7610">
                  <c:v>18698.273945000001</c:v>
                </c:pt>
                <c:pt idx="7611">
                  <c:v>18700.729554000001</c:v>
                </c:pt>
                <c:pt idx="7612">
                  <c:v>18703.196863000001</c:v>
                </c:pt>
                <c:pt idx="7613">
                  <c:v>18705.656135000001</c:v>
                </c:pt>
                <c:pt idx="7614">
                  <c:v>18708.127307999999</c:v>
                </c:pt>
                <c:pt idx="7615">
                  <c:v>18710.592141000001</c:v>
                </c:pt>
                <c:pt idx="7616">
                  <c:v>18713.054604000001</c:v>
                </c:pt>
                <c:pt idx="7617">
                  <c:v>18715.508666000002</c:v>
                </c:pt>
                <c:pt idx="7618">
                  <c:v>18717.970171000001</c:v>
                </c:pt>
                <c:pt idx="7619">
                  <c:v>18720.422538999999</c:v>
                </c:pt>
                <c:pt idx="7620">
                  <c:v>18722.899071</c:v>
                </c:pt>
                <c:pt idx="7621">
                  <c:v>18725.355909999998</c:v>
                </c:pt>
                <c:pt idx="7622">
                  <c:v>18727.800275000001</c:v>
                </c:pt>
                <c:pt idx="7623">
                  <c:v>18730.263584</c:v>
                </c:pt>
                <c:pt idx="7624">
                  <c:v>18732.719569000001</c:v>
                </c:pt>
                <c:pt idx="7625">
                  <c:v>18735.174821000001</c:v>
                </c:pt>
                <c:pt idx="7626">
                  <c:v>18737.630595999999</c:v>
                </c:pt>
                <c:pt idx="7627">
                  <c:v>18740.095840000002</c:v>
                </c:pt>
                <c:pt idx="7628">
                  <c:v>18742.549384999998</c:v>
                </c:pt>
                <c:pt idx="7629">
                  <c:v>18745.004588</c:v>
                </c:pt>
                <c:pt idx="7630">
                  <c:v>18747.455838999998</c:v>
                </c:pt>
                <c:pt idx="7631">
                  <c:v>18749.915612000001</c:v>
                </c:pt>
                <c:pt idx="7632">
                  <c:v>18752.386124000001</c:v>
                </c:pt>
                <c:pt idx="7633">
                  <c:v>18754.843607999999</c:v>
                </c:pt>
                <c:pt idx="7634">
                  <c:v>18757.305608999999</c:v>
                </c:pt>
                <c:pt idx="7635">
                  <c:v>18759.780121</c:v>
                </c:pt>
                <c:pt idx="7636">
                  <c:v>18762.246658</c:v>
                </c:pt>
                <c:pt idx="7637">
                  <c:v>18764.717612</c:v>
                </c:pt>
                <c:pt idx="7638">
                  <c:v>18767.173446000001</c:v>
                </c:pt>
                <c:pt idx="7639">
                  <c:v>18769.634566000001</c:v>
                </c:pt>
                <c:pt idx="7640">
                  <c:v>18772.092173000001</c:v>
                </c:pt>
                <c:pt idx="7641">
                  <c:v>18774.545275</c:v>
                </c:pt>
                <c:pt idx="7642">
                  <c:v>18777.016452</c:v>
                </c:pt>
                <c:pt idx="7643">
                  <c:v>18779.471323000002</c:v>
                </c:pt>
                <c:pt idx="7644">
                  <c:v>18781.926048000001</c:v>
                </c:pt>
                <c:pt idx="7645">
                  <c:v>18784.384362000001</c:v>
                </c:pt>
                <c:pt idx="7646">
                  <c:v>18786.84187</c:v>
                </c:pt>
                <c:pt idx="7647">
                  <c:v>18789.314966000002</c:v>
                </c:pt>
                <c:pt idx="7648">
                  <c:v>18791.771876999999</c:v>
                </c:pt>
                <c:pt idx="7649">
                  <c:v>18794.227395999998</c:v>
                </c:pt>
                <c:pt idx="7650">
                  <c:v>18796.690547999999</c:v>
                </c:pt>
                <c:pt idx="7651">
                  <c:v>18799.149786999998</c:v>
                </c:pt>
                <c:pt idx="7652">
                  <c:v>18801.612958000002</c:v>
                </c:pt>
                <c:pt idx="7653">
                  <c:v>18804.076771</c:v>
                </c:pt>
                <c:pt idx="7654">
                  <c:v>18806.540827000001</c:v>
                </c:pt>
                <c:pt idx="7655">
                  <c:v>18808.985074</c:v>
                </c:pt>
                <c:pt idx="7656">
                  <c:v>18811.45003</c:v>
                </c:pt>
                <c:pt idx="7657">
                  <c:v>18813.898427</c:v>
                </c:pt>
                <c:pt idx="7658">
                  <c:v>18816.357527</c:v>
                </c:pt>
                <c:pt idx="7659">
                  <c:v>18818.81381</c:v>
                </c:pt>
                <c:pt idx="7660">
                  <c:v>18821.266006999998</c:v>
                </c:pt>
                <c:pt idx="7661">
                  <c:v>18823.732989</c:v>
                </c:pt>
                <c:pt idx="7662">
                  <c:v>18826.178187000001</c:v>
                </c:pt>
                <c:pt idx="7663">
                  <c:v>18828.64471</c:v>
                </c:pt>
                <c:pt idx="7664">
                  <c:v>18831.101897</c:v>
                </c:pt>
                <c:pt idx="7665">
                  <c:v>18833.558773000001</c:v>
                </c:pt>
                <c:pt idx="7666">
                  <c:v>18836.010868000001</c:v>
                </c:pt>
                <c:pt idx="7667">
                  <c:v>18838.468826</c:v>
                </c:pt>
                <c:pt idx="7668">
                  <c:v>18840.926957</c:v>
                </c:pt>
                <c:pt idx="7669">
                  <c:v>18843.390857999999</c:v>
                </c:pt>
                <c:pt idx="7670">
                  <c:v>18845.846140000001</c:v>
                </c:pt>
                <c:pt idx="7671">
                  <c:v>18848.300651000001</c:v>
                </c:pt>
                <c:pt idx="7672">
                  <c:v>18850.756961999999</c:v>
                </c:pt>
                <c:pt idx="7673">
                  <c:v>18853.225186</c:v>
                </c:pt>
                <c:pt idx="7674">
                  <c:v>18855.685153999999</c:v>
                </c:pt>
                <c:pt idx="7675">
                  <c:v>18858.149108000001</c:v>
                </c:pt>
                <c:pt idx="7676">
                  <c:v>18860.609973999999</c:v>
                </c:pt>
                <c:pt idx="7677">
                  <c:v>18863.062544</c:v>
                </c:pt>
                <c:pt idx="7678">
                  <c:v>18865.537088000001</c:v>
                </c:pt>
                <c:pt idx="7679">
                  <c:v>18868.006576</c:v>
                </c:pt>
                <c:pt idx="7680">
                  <c:v>18870.46385</c:v>
                </c:pt>
                <c:pt idx="7681">
                  <c:v>18872.921619000001</c:v>
                </c:pt>
                <c:pt idx="7682">
                  <c:v>18875.385745</c:v>
                </c:pt>
                <c:pt idx="7683">
                  <c:v>18877.840067000001</c:v>
                </c:pt>
                <c:pt idx="7684">
                  <c:v>18880.293870000001</c:v>
                </c:pt>
                <c:pt idx="7685">
                  <c:v>18882.742877000001</c:v>
                </c:pt>
                <c:pt idx="7686">
                  <c:v>18885.213963999999</c:v>
                </c:pt>
                <c:pt idx="7687">
                  <c:v>18887.674719999999</c:v>
                </c:pt>
                <c:pt idx="7688">
                  <c:v>18890.126293000001</c:v>
                </c:pt>
                <c:pt idx="7689">
                  <c:v>18892.587691000001</c:v>
                </c:pt>
                <c:pt idx="7690">
                  <c:v>18895.041580000001</c:v>
                </c:pt>
                <c:pt idx="7691">
                  <c:v>18897.492848999998</c:v>
                </c:pt>
                <c:pt idx="7692">
                  <c:v>18899.949544999999</c:v>
                </c:pt>
                <c:pt idx="7693">
                  <c:v>18902.413175000002</c:v>
                </c:pt>
                <c:pt idx="7694">
                  <c:v>18904.864779</c:v>
                </c:pt>
                <c:pt idx="7695">
                  <c:v>18907.335932999998</c:v>
                </c:pt>
                <c:pt idx="7696">
                  <c:v>18909.788141000001</c:v>
                </c:pt>
                <c:pt idx="7697">
                  <c:v>18912.249059999998</c:v>
                </c:pt>
                <c:pt idx="7698">
                  <c:v>18914.709359</c:v>
                </c:pt>
                <c:pt idx="7699">
                  <c:v>18917.161853000001</c:v>
                </c:pt>
                <c:pt idx="7700">
                  <c:v>18919.615801</c:v>
                </c:pt>
                <c:pt idx="7701">
                  <c:v>18922.076893000001</c:v>
                </c:pt>
                <c:pt idx="7702">
                  <c:v>18924.529708999999</c:v>
                </c:pt>
                <c:pt idx="7703">
                  <c:v>18926.989140999998</c:v>
                </c:pt>
                <c:pt idx="7704">
                  <c:v>18929.466823999999</c:v>
                </c:pt>
                <c:pt idx="7705">
                  <c:v>18931.934706</c:v>
                </c:pt>
                <c:pt idx="7706">
                  <c:v>18934.390829</c:v>
                </c:pt>
                <c:pt idx="7707">
                  <c:v>18936.854267999999</c:v>
                </c:pt>
                <c:pt idx="7708">
                  <c:v>18939.315984000001</c:v>
                </c:pt>
                <c:pt idx="7709">
                  <c:v>18941.770406</c:v>
                </c:pt>
                <c:pt idx="7710">
                  <c:v>18944.236701999998</c:v>
                </c:pt>
                <c:pt idx="7711">
                  <c:v>18946.691907</c:v>
                </c:pt>
                <c:pt idx="7712">
                  <c:v>18949.159763</c:v>
                </c:pt>
                <c:pt idx="7713">
                  <c:v>18951.643991000001</c:v>
                </c:pt>
                <c:pt idx="7714">
                  <c:v>18954.102935999999</c:v>
                </c:pt>
                <c:pt idx="7715">
                  <c:v>18956.561279000001</c:v>
                </c:pt>
                <c:pt idx="7716">
                  <c:v>18959.019198999998</c:v>
                </c:pt>
                <c:pt idx="7717">
                  <c:v>18961.469388000001</c:v>
                </c:pt>
                <c:pt idx="7718">
                  <c:v>18963.930070999999</c:v>
                </c:pt>
                <c:pt idx="7719">
                  <c:v>18966.398561999998</c:v>
                </c:pt>
                <c:pt idx="7720">
                  <c:v>18968.852290999999</c:v>
                </c:pt>
                <c:pt idx="7721">
                  <c:v>18971.309967000001</c:v>
                </c:pt>
                <c:pt idx="7722">
                  <c:v>18973.763789000001</c:v>
                </c:pt>
                <c:pt idx="7723">
                  <c:v>18976.228004000001</c:v>
                </c:pt>
                <c:pt idx="7724">
                  <c:v>18978.679174000001</c:v>
                </c:pt>
                <c:pt idx="7725">
                  <c:v>18981.131213000001</c:v>
                </c:pt>
                <c:pt idx="7726">
                  <c:v>18983.589885000001</c:v>
                </c:pt>
                <c:pt idx="7727">
                  <c:v>18986.043908</c:v>
                </c:pt>
                <c:pt idx="7728">
                  <c:v>18988.500336000001</c:v>
                </c:pt>
                <c:pt idx="7729">
                  <c:v>18990.973910000001</c:v>
                </c:pt>
                <c:pt idx="7730">
                  <c:v>18993.432554999999</c:v>
                </c:pt>
                <c:pt idx="7731">
                  <c:v>18995.890596000001</c:v>
                </c:pt>
                <c:pt idx="7732">
                  <c:v>18998.352953000001</c:v>
                </c:pt>
                <c:pt idx="7733">
                  <c:v>19000.824932</c:v>
                </c:pt>
                <c:pt idx="7734">
                  <c:v>19003.292651</c:v>
                </c:pt>
                <c:pt idx="7735">
                  <c:v>19005.754607999999</c:v>
                </c:pt>
                <c:pt idx="7736">
                  <c:v>19008.208968999999</c:v>
                </c:pt>
                <c:pt idx="7737">
                  <c:v>19010.657584</c:v>
                </c:pt>
                <c:pt idx="7738">
                  <c:v>19013.121722</c:v>
                </c:pt>
                <c:pt idx="7739">
                  <c:v>19015.572367000001</c:v>
                </c:pt>
                <c:pt idx="7740">
                  <c:v>19018.051973000001</c:v>
                </c:pt>
                <c:pt idx="7741">
                  <c:v>19020.538831000002</c:v>
                </c:pt>
                <c:pt idx="7742">
                  <c:v>19022.992978999999</c:v>
                </c:pt>
                <c:pt idx="7743">
                  <c:v>19025.467186999998</c:v>
                </c:pt>
                <c:pt idx="7744">
                  <c:v>19027.922888000001</c:v>
                </c:pt>
                <c:pt idx="7745">
                  <c:v>19030.379118000001</c:v>
                </c:pt>
                <c:pt idx="7746">
                  <c:v>19032.834333999999</c:v>
                </c:pt>
                <c:pt idx="7747">
                  <c:v>19035.298149999999</c:v>
                </c:pt>
                <c:pt idx="7748">
                  <c:v>19037.757027</c:v>
                </c:pt>
                <c:pt idx="7749">
                  <c:v>19040.209427000002</c:v>
                </c:pt>
                <c:pt idx="7750">
                  <c:v>19042.677417999999</c:v>
                </c:pt>
                <c:pt idx="7751">
                  <c:v>19045.136173999999</c:v>
                </c:pt>
                <c:pt idx="7752">
                  <c:v>19047.58541</c:v>
                </c:pt>
                <c:pt idx="7753">
                  <c:v>19050.042963</c:v>
                </c:pt>
                <c:pt idx="7754">
                  <c:v>19052.498231000001</c:v>
                </c:pt>
                <c:pt idx="7755">
                  <c:v>19054.963195</c:v>
                </c:pt>
                <c:pt idx="7756">
                  <c:v>19057.42757</c:v>
                </c:pt>
                <c:pt idx="7757">
                  <c:v>19059.880840000002</c:v>
                </c:pt>
                <c:pt idx="7758">
                  <c:v>19062.362409000001</c:v>
                </c:pt>
                <c:pt idx="7759">
                  <c:v>19064.809646000002</c:v>
                </c:pt>
                <c:pt idx="7760">
                  <c:v>19067.272121999998</c:v>
                </c:pt>
                <c:pt idx="7761">
                  <c:v>19069.729053999999</c:v>
                </c:pt>
                <c:pt idx="7762">
                  <c:v>19072.180555999999</c:v>
                </c:pt>
                <c:pt idx="7763">
                  <c:v>19074.641745000001</c:v>
                </c:pt>
                <c:pt idx="7764">
                  <c:v>19077.09908</c:v>
                </c:pt>
                <c:pt idx="7765">
                  <c:v>19079.549741999999</c:v>
                </c:pt>
                <c:pt idx="7766">
                  <c:v>19082.010405000001</c:v>
                </c:pt>
                <c:pt idx="7767">
                  <c:v>19084.460285000001</c:v>
                </c:pt>
                <c:pt idx="7768">
                  <c:v>19086.921074999998</c:v>
                </c:pt>
                <c:pt idx="7769">
                  <c:v>19089.390450999999</c:v>
                </c:pt>
                <c:pt idx="7770">
                  <c:v>19091.842562000002</c:v>
                </c:pt>
                <c:pt idx="7771">
                  <c:v>19094.295037</c:v>
                </c:pt>
                <c:pt idx="7772">
                  <c:v>19096.759021000002</c:v>
                </c:pt>
                <c:pt idx="7773">
                  <c:v>19099.235742000001</c:v>
                </c:pt>
                <c:pt idx="7774">
                  <c:v>19101.682226000001</c:v>
                </c:pt>
                <c:pt idx="7775">
                  <c:v>19104.136914999999</c:v>
                </c:pt>
                <c:pt idx="7776">
                  <c:v>19106.594022000001</c:v>
                </c:pt>
                <c:pt idx="7777">
                  <c:v>19109.070889999999</c:v>
                </c:pt>
                <c:pt idx="7778">
                  <c:v>19111.528638</c:v>
                </c:pt>
                <c:pt idx="7779">
                  <c:v>19113.978406999999</c:v>
                </c:pt>
                <c:pt idx="7780">
                  <c:v>19116.445917000001</c:v>
                </c:pt>
                <c:pt idx="7781">
                  <c:v>19118.907793999999</c:v>
                </c:pt>
                <c:pt idx="7782">
                  <c:v>19121.380386000001</c:v>
                </c:pt>
                <c:pt idx="7783">
                  <c:v>19123.854103000001</c:v>
                </c:pt>
                <c:pt idx="7784">
                  <c:v>19126.304604000001</c:v>
                </c:pt>
                <c:pt idx="7785">
                  <c:v>19128.772111999999</c:v>
                </c:pt>
                <c:pt idx="7786">
                  <c:v>19131.235064</c:v>
                </c:pt>
                <c:pt idx="7787">
                  <c:v>19133.699911</c:v>
                </c:pt>
                <c:pt idx="7788">
                  <c:v>19136.170565</c:v>
                </c:pt>
                <c:pt idx="7789">
                  <c:v>19138.625187000001</c:v>
                </c:pt>
                <c:pt idx="7790">
                  <c:v>19141.080720000002</c:v>
                </c:pt>
                <c:pt idx="7791">
                  <c:v>19143.537982000002</c:v>
                </c:pt>
                <c:pt idx="7792">
                  <c:v>19145.990722999999</c:v>
                </c:pt>
                <c:pt idx="7793">
                  <c:v>19148.452140000001</c:v>
                </c:pt>
                <c:pt idx="7794">
                  <c:v>19150.931091999999</c:v>
                </c:pt>
                <c:pt idx="7795">
                  <c:v>19153.391230000001</c:v>
                </c:pt>
                <c:pt idx="7796">
                  <c:v>19155.855716999999</c:v>
                </c:pt>
                <c:pt idx="7797">
                  <c:v>19158.302007999999</c:v>
                </c:pt>
                <c:pt idx="7798">
                  <c:v>19160.759823</c:v>
                </c:pt>
                <c:pt idx="7799">
                  <c:v>19163.218996</c:v>
                </c:pt>
                <c:pt idx="7800">
                  <c:v>19165.701561999998</c:v>
                </c:pt>
                <c:pt idx="7801">
                  <c:v>19168.164722000001</c:v>
                </c:pt>
                <c:pt idx="7802">
                  <c:v>19170.620596000001</c:v>
                </c:pt>
                <c:pt idx="7803">
                  <c:v>19173.074795</c:v>
                </c:pt>
                <c:pt idx="7804">
                  <c:v>19175.533340999998</c:v>
                </c:pt>
                <c:pt idx="7805">
                  <c:v>19177.998304000001</c:v>
                </c:pt>
                <c:pt idx="7806">
                  <c:v>19180.461545999999</c:v>
                </c:pt>
                <c:pt idx="7807">
                  <c:v>19182.922112</c:v>
                </c:pt>
                <c:pt idx="7808">
                  <c:v>19185.37876</c:v>
                </c:pt>
                <c:pt idx="7809">
                  <c:v>19187.829970999999</c:v>
                </c:pt>
                <c:pt idx="7810">
                  <c:v>19190.290627999999</c:v>
                </c:pt>
                <c:pt idx="7811">
                  <c:v>19192.745805999999</c:v>
                </c:pt>
                <c:pt idx="7812">
                  <c:v>19195.223164999999</c:v>
                </c:pt>
                <c:pt idx="7813">
                  <c:v>19197.675683000001</c:v>
                </c:pt>
                <c:pt idx="7814">
                  <c:v>19200.139673000001</c:v>
                </c:pt>
                <c:pt idx="7815">
                  <c:v>19202.589663999999</c:v>
                </c:pt>
                <c:pt idx="7816">
                  <c:v>19205.042675000001</c:v>
                </c:pt>
                <c:pt idx="7817">
                  <c:v>19207.500714000002</c:v>
                </c:pt>
                <c:pt idx="7818">
                  <c:v>19209.963148999999</c:v>
                </c:pt>
                <c:pt idx="7819">
                  <c:v>19212.417599</c:v>
                </c:pt>
                <c:pt idx="7820">
                  <c:v>19214.877992000002</c:v>
                </c:pt>
                <c:pt idx="7821">
                  <c:v>19217.334752999999</c:v>
                </c:pt>
                <c:pt idx="7822">
                  <c:v>19219.786139</c:v>
                </c:pt>
                <c:pt idx="7823">
                  <c:v>19222.242845000001</c:v>
                </c:pt>
                <c:pt idx="7824">
                  <c:v>19224.706635999999</c:v>
                </c:pt>
                <c:pt idx="7825">
                  <c:v>19227.158737999998</c:v>
                </c:pt>
                <c:pt idx="7826">
                  <c:v>19229.614394</c:v>
                </c:pt>
                <c:pt idx="7827">
                  <c:v>19232.088986999999</c:v>
                </c:pt>
                <c:pt idx="7828">
                  <c:v>19234.553354</c:v>
                </c:pt>
                <c:pt idx="7829">
                  <c:v>19237.010644000002</c:v>
                </c:pt>
                <c:pt idx="7830">
                  <c:v>19239.467640999999</c:v>
                </c:pt>
                <c:pt idx="7831">
                  <c:v>19241.947763</c:v>
                </c:pt>
                <c:pt idx="7832">
                  <c:v>19244.401260999999</c:v>
                </c:pt>
                <c:pt idx="7833">
                  <c:v>19246.867096999998</c:v>
                </c:pt>
                <c:pt idx="7834">
                  <c:v>19249.321236</c:v>
                </c:pt>
                <c:pt idx="7835">
                  <c:v>19251.790552999999</c:v>
                </c:pt>
                <c:pt idx="7836">
                  <c:v>19254.251571000001</c:v>
                </c:pt>
                <c:pt idx="7837">
                  <c:v>19256.697808000001</c:v>
                </c:pt>
                <c:pt idx="7838">
                  <c:v>19259.162386</c:v>
                </c:pt>
                <c:pt idx="7839">
                  <c:v>19261.612744999999</c:v>
                </c:pt>
                <c:pt idx="7840">
                  <c:v>19264.076772</c:v>
                </c:pt>
                <c:pt idx="7841">
                  <c:v>19266.531013</c:v>
                </c:pt>
                <c:pt idx="7842">
                  <c:v>19269.002894000001</c:v>
                </c:pt>
                <c:pt idx="7843">
                  <c:v>19271.456602999999</c:v>
                </c:pt>
                <c:pt idx="7844">
                  <c:v>19273.921611999998</c:v>
                </c:pt>
                <c:pt idx="7845">
                  <c:v>19276.378100999998</c:v>
                </c:pt>
                <c:pt idx="7846">
                  <c:v>19278.828319</c:v>
                </c:pt>
                <c:pt idx="7847">
                  <c:v>19281.289665</c:v>
                </c:pt>
                <c:pt idx="7848">
                  <c:v>19283.738092</c:v>
                </c:pt>
                <c:pt idx="7849">
                  <c:v>19286.201274999999</c:v>
                </c:pt>
                <c:pt idx="7850">
                  <c:v>19288.669253</c:v>
                </c:pt>
                <c:pt idx="7851">
                  <c:v>19291.126767000002</c:v>
                </c:pt>
                <c:pt idx="7852">
                  <c:v>19293.59606</c:v>
                </c:pt>
                <c:pt idx="7853">
                  <c:v>19296.056371999999</c:v>
                </c:pt>
                <c:pt idx="7854">
                  <c:v>19298.529599000001</c:v>
                </c:pt>
                <c:pt idx="7855">
                  <c:v>19300.985703999999</c:v>
                </c:pt>
                <c:pt idx="7856">
                  <c:v>19303.462770999999</c:v>
                </c:pt>
                <c:pt idx="7857">
                  <c:v>19305.914884000002</c:v>
                </c:pt>
                <c:pt idx="7858">
                  <c:v>19308.402118999998</c:v>
                </c:pt>
                <c:pt idx="7859">
                  <c:v>19310.858672999999</c:v>
                </c:pt>
                <c:pt idx="7860">
                  <c:v>19313.31264</c:v>
                </c:pt>
                <c:pt idx="7861">
                  <c:v>19315.795649</c:v>
                </c:pt>
                <c:pt idx="7862">
                  <c:v>19318.250703000002</c:v>
                </c:pt>
                <c:pt idx="7863">
                  <c:v>19320.704544</c:v>
                </c:pt>
                <c:pt idx="7864">
                  <c:v>19323.163809000001</c:v>
                </c:pt>
                <c:pt idx="7865">
                  <c:v>19325.611215000001</c:v>
                </c:pt>
                <c:pt idx="7866">
                  <c:v>19328.080945000002</c:v>
                </c:pt>
                <c:pt idx="7867">
                  <c:v>19330.547807999999</c:v>
                </c:pt>
                <c:pt idx="7868">
                  <c:v>19332.996861</c:v>
                </c:pt>
                <c:pt idx="7869">
                  <c:v>19335.453348999999</c:v>
                </c:pt>
                <c:pt idx="7870">
                  <c:v>19337.931886999999</c:v>
                </c:pt>
                <c:pt idx="7871">
                  <c:v>19340.387687999999</c:v>
                </c:pt>
                <c:pt idx="7872">
                  <c:v>19342.842429</c:v>
                </c:pt>
                <c:pt idx="7873">
                  <c:v>19345.304785</c:v>
                </c:pt>
                <c:pt idx="7874">
                  <c:v>19347.755225000001</c:v>
                </c:pt>
                <c:pt idx="7875">
                  <c:v>19350.211188000001</c:v>
                </c:pt>
                <c:pt idx="7876">
                  <c:v>19352.669846000001</c:v>
                </c:pt>
                <c:pt idx="7877">
                  <c:v>19355.139035</c:v>
                </c:pt>
                <c:pt idx="7878">
                  <c:v>19357.599965000001</c:v>
                </c:pt>
                <c:pt idx="7879">
                  <c:v>19360.047661000001</c:v>
                </c:pt>
                <c:pt idx="7880">
                  <c:v>19362.520227000001</c:v>
                </c:pt>
                <c:pt idx="7881">
                  <c:v>19364.984196000001</c:v>
                </c:pt>
                <c:pt idx="7882">
                  <c:v>19367.451579</c:v>
                </c:pt>
                <c:pt idx="7883">
                  <c:v>19369.908257999999</c:v>
                </c:pt>
                <c:pt idx="7884">
                  <c:v>19372.363410999998</c:v>
                </c:pt>
                <c:pt idx="7885">
                  <c:v>19374.818665999999</c:v>
                </c:pt>
                <c:pt idx="7886">
                  <c:v>19377.280811000001</c:v>
                </c:pt>
                <c:pt idx="7887">
                  <c:v>19379.735807000001</c:v>
                </c:pt>
                <c:pt idx="7888">
                  <c:v>19382.192737000001</c:v>
                </c:pt>
                <c:pt idx="7889">
                  <c:v>19384.651123</c:v>
                </c:pt>
                <c:pt idx="7890">
                  <c:v>19387.117769</c:v>
                </c:pt>
                <c:pt idx="7891">
                  <c:v>19389.57661</c:v>
                </c:pt>
                <c:pt idx="7892">
                  <c:v>19392.028747</c:v>
                </c:pt>
                <c:pt idx="7893">
                  <c:v>19394.484066000001</c:v>
                </c:pt>
                <c:pt idx="7894">
                  <c:v>19396.940079</c:v>
                </c:pt>
                <c:pt idx="7895">
                  <c:v>19399.394547</c:v>
                </c:pt>
                <c:pt idx="7896">
                  <c:v>19401.861852999999</c:v>
                </c:pt>
                <c:pt idx="7897">
                  <c:v>19404.317171999999</c:v>
                </c:pt>
                <c:pt idx="7898">
                  <c:v>19406.771060999999</c:v>
                </c:pt>
                <c:pt idx="7899">
                  <c:v>19409.222655000001</c:v>
                </c:pt>
                <c:pt idx="7900">
                  <c:v>19411.673402</c:v>
                </c:pt>
                <c:pt idx="7901">
                  <c:v>19414.150072</c:v>
                </c:pt>
                <c:pt idx="7902">
                  <c:v>19416.603712</c:v>
                </c:pt>
                <c:pt idx="7903">
                  <c:v>19419.081948999999</c:v>
                </c:pt>
                <c:pt idx="7904">
                  <c:v>19421.538966</c:v>
                </c:pt>
                <c:pt idx="7905">
                  <c:v>19423.996305000001</c:v>
                </c:pt>
                <c:pt idx="7906">
                  <c:v>19426.450623000001</c:v>
                </c:pt>
                <c:pt idx="7907">
                  <c:v>19428.911682999998</c:v>
                </c:pt>
                <c:pt idx="7908">
                  <c:v>19431.37126</c:v>
                </c:pt>
                <c:pt idx="7909">
                  <c:v>19433.825726999999</c:v>
                </c:pt>
                <c:pt idx="7910">
                  <c:v>19436.283718999999</c:v>
                </c:pt>
                <c:pt idx="7911">
                  <c:v>19438.739904999999</c:v>
                </c:pt>
                <c:pt idx="7912">
                  <c:v>19441.198976</c:v>
                </c:pt>
                <c:pt idx="7913">
                  <c:v>19443.655838999999</c:v>
                </c:pt>
                <c:pt idx="7914">
                  <c:v>19446.112123999999</c:v>
                </c:pt>
                <c:pt idx="7915">
                  <c:v>19448.566234000002</c:v>
                </c:pt>
                <c:pt idx="7916">
                  <c:v>19451.040009</c:v>
                </c:pt>
                <c:pt idx="7917">
                  <c:v>19453.511716000001</c:v>
                </c:pt>
                <c:pt idx="7918">
                  <c:v>19455.969140000001</c:v>
                </c:pt>
                <c:pt idx="7919">
                  <c:v>19458.417242</c:v>
                </c:pt>
                <c:pt idx="7920">
                  <c:v>19460.881108000001</c:v>
                </c:pt>
                <c:pt idx="7921">
                  <c:v>19463.329807999999</c:v>
                </c:pt>
                <c:pt idx="7922">
                  <c:v>19465.785104999999</c:v>
                </c:pt>
                <c:pt idx="7923">
                  <c:v>19468.243330000001</c:v>
                </c:pt>
                <c:pt idx="7924">
                  <c:v>19470.693604</c:v>
                </c:pt>
                <c:pt idx="7925">
                  <c:v>19473.152134</c:v>
                </c:pt>
                <c:pt idx="7926">
                  <c:v>19475.604044</c:v>
                </c:pt>
                <c:pt idx="7927">
                  <c:v>19478.057933</c:v>
                </c:pt>
                <c:pt idx="7928">
                  <c:v>19480.511774999999</c:v>
                </c:pt>
                <c:pt idx="7929">
                  <c:v>19483.007834</c:v>
                </c:pt>
                <c:pt idx="7930">
                  <c:v>19485.484809000001</c:v>
                </c:pt>
                <c:pt idx="7931">
                  <c:v>19487.930743000001</c:v>
                </c:pt>
                <c:pt idx="7932">
                  <c:v>19490.394088000001</c:v>
                </c:pt>
                <c:pt idx="7933">
                  <c:v>19492.847215000002</c:v>
                </c:pt>
                <c:pt idx="7934">
                  <c:v>19495.302737000002</c:v>
                </c:pt>
                <c:pt idx="7935">
                  <c:v>19497.755341</c:v>
                </c:pt>
                <c:pt idx="7936">
                  <c:v>19500.228759000001</c:v>
                </c:pt>
                <c:pt idx="7937">
                  <c:v>19502.689718000001</c:v>
                </c:pt>
                <c:pt idx="7938">
                  <c:v>19505.147538000001</c:v>
                </c:pt>
                <c:pt idx="7939">
                  <c:v>19507.599789</c:v>
                </c:pt>
                <c:pt idx="7940">
                  <c:v>19510.067978999999</c:v>
                </c:pt>
                <c:pt idx="7941">
                  <c:v>19512.522138</c:v>
                </c:pt>
                <c:pt idx="7942">
                  <c:v>19514.972361</c:v>
                </c:pt>
                <c:pt idx="7943">
                  <c:v>19517.445188999998</c:v>
                </c:pt>
                <c:pt idx="7944">
                  <c:v>19519.897789999999</c:v>
                </c:pt>
                <c:pt idx="7945">
                  <c:v>19522.363161000001</c:v>
                </c:pt>
                <c:pt idx="7946">
                  <c:v>19524.815978999999</c:v>
                </c:pt>
                <c:pt idx="7947">
                  <c:v>19527.268561000001</c:v>
                </c:pt>
                <c:pt idx="7948">
                  <c:v>19529.723866</c:v>
                </c:pt>
                <c:pt idx="7949">
                  <c:v>19532.190613999999</c:v>
                </c:pt>
                <c:pt idx="7950">
                  <c:v>19534.635781000001</c:v>
                </c:pt>
                <c:pt idx="7951">
                  <c:v>19537.095721999998</c:v>
                </c:pt>
                <c:pt idx="7952">
                  <c:v>19539.555872000001</c:v>
                </c:pt>
                <c:pt idx="7953">
                  <c:v>19542.021850000001</c:v>
                </c:pt>
                <c:pt idx="7954">
                  <c:v>19544.479911999999</c:v>
                </c:pt>
                <c:pt idx="7955">
                  <c:v>19546.943562</c:v>
                </c:pt>
                <c:pt idx="7956">
                  <c:v>19549.399723999999</c:v>
                </c:pt>
                <c:pt idx="7957">
                  <c:v>19551.858895000001</c:v>
                </c:pt>
                <c:pt idx="7958">
                  <c:v>19554.311077999999</c:v>
                </c:pt>
                <c:pt idx="7959">
                  <c:v>19556.772914000001</c:v>
                </c:pt>
                <c:pt idx="7960">
                  <c:v>19559.232053</c:v>
                </c:pt>
                <c:pt idx="7961">
                  <c:v>19561.698409000001</c:v>
                </c:pt>
                <c:pt idx="7962">
                  <c:v>19564.159027000002</c:v>
                </c:pt>
                <c:pt idx="7963">
                  <c:v>19566.612405</c:v>
                </c:pt>
                <c:pt idx="7964">
                  <c:v>19569.083033999999</c:v>
                </c:pt>
                <c:pt idx="7965">
                  <c:v>19571.541310000001</c:v>
                </c:pt>
                <c:pt idx="7966">
                  <c:v>19574.001641999999</c:v>
                </c:pt>
                <c:pt idx="7967">
                  <c:v>19576.457152999999</c:v>
                </c:pt>
                <c:pt idx="7968">
                  <c:v>19578.920096000002</c:v>
                </c:pt>
                <c:pt idx="7969">
                  <c:v>19581.372168999998</c:v>
                </c:pt>
                <c:pt idx="7970">
                  <c:v>19583.819563000001</c:v>
                </c:pt>
                <c:pt idx="7971">
                  <c:v>19586.278695000001</c:v>
                </c:pt>
                <c:pt idx="7972">
                  <c:v>19588.738844</c:v>
                </c:pt>
                <c:pt idx="7973">
                  <c:v>19591.192931000001</c:v>
                </c:pt>
                <c:pt idx="7974">
                  <c:v>19593.668313999999</c:v>
                </c:pt>
                <c:pt idx="7975">
                  <c:v>19596.122776</c:v>
                </c:pt>
                <c:pt idx="7976">
                  <c:v>19598.577849000001</c:v>
                </c:pt>
                <c:pt idx="7977">
                  <c:v>19601.028421999999</c:v>
                </c:pt>
                <c:pt idx="7978">
                  <c:v>19603.495256999999</c:v>
                </c:pt>
                <c:pt idx="7979">
                  <c:v>19605.940069</c:v>
                </c:pt>
                <c:pt idx="7980">
                  <c:v>19608.398615999999</c:v>
                </c:pt>
                <c:pt idx="7981">
                  <c:v>19610.861916000002</c:v>
                </c:pt>
                <c:pt idx="7982">
                  <c:v>19613.342788000002</c:v>
                </c:pt>
                <c:pt idx="7983">
                  <c:v>19615.80661</c:v>
                </c:pt>
                <c:pt idx="7984">
                  <c:v>19618.254566</c:v>
                </c:pt>
                <c:pt idx="7985">
                  <c:v>19620.708675000002</c:v>
                </c:pt>
                <c:pt idx="7986">
                  <c:v>19623.174821000001</c:v>
                </c:pt>
                <c:pt idx="7987">
                  <c:v>19625.640683000001</c:v>
                </c:pt>
                <c:pt idx="7988">
                  <c:v>19628.095756999999</c:v>
                </c:pt>
                <c:pt idx="7989">
                  <c:v>19630.546415000001</c:v>
                </c:pt>
                <c:pt idx="7990">
                  <c:v>19633.025000000001</c:v>
                </c:pt>
                <c:pt idx="7991">
                  <c:v>19635.494193999999</c:v>
                </c:pt>
                <c:pt idx="7992">
                  <c:v>19637.949391999999</c:v>
                </c:pt>
                <c:pt idx="7993">
                  <c:v>19640.410113000002</c:v>
                </c:pt>
                <c:pt idx="7994">
                  <c:v>19642.868838999999</c:v>
                </c:pt>
                <c:pt idx="7995">
                  <c:v>19645.32014</c:v>
                </c:pt>
                <c:pt idx="7996">
                  <c:v>19647.768814999999</c:v>
                </c:pt>
                <c:pt idx="7997">
                  <c:v>19650.251669000001</c:v>
                </c:pt>
                <c:pt idx="7998">
                  <c:v>19652.720855</c:v>
                </c:pt>
                <c:pt idx="7999">
                  <c:v>19655.174901999999</c:v>
                </c:pt>
                <c:pt idx="8000">
                  <c:v>19657.633269999998</c:v>
                </c:pt>
                <c:pt idx="8001">
                  <c:v>19660.103770999998</c:v>
                </c:pt>
                <c:pt idx="8002">
                  <c:v>19662.580956000002</c:v>
                </c:pt>
                <c:pt idx="8003">
                  <c:v>19665.035677</c:v>
                </c:pt>
                <c:pt idx="8004">
                  <c:v>19667.496704000001</c:v>
                </c:pt>
                <c:pt idx="8005">
                  <c:v>19669.945971000001</c:v>
                </c:pt>
                <c:pt idx="8006">
                  <c:v>19672.401548000002</c:v>
                </c:pt>
                <c:pt idx="8007">
                  <c:v>19674.859412999998</c:v>
                </c:pt>
                <c:pt idx="8008">
                  <c:v>19677.312169000001</c:v>
                </c:pt>
                <c:pt idx="8009">
                  <c:v>19679.769785</c:v>
                </c:pt>
                <c:pt idx="8010">
                  <c:v>19682.226237999999</c:v>
                </c:pt>
                <c:pt idx="8011">
                  <c:v>19684.688392</c:v>
                </c:pt>
                <c:pt idx="8012">
                  <c:v>19687.157603</c:v>
                </c:pt>
                <c:pt idx="8013">
                  <c:v>19689.612942</c:v>
                </c:pt>
                <c:pt idx="8014">
                  <c:v>19692.072339999999</c:v>
                </c:pt>
                <c:pt idx="8015">
                  <c:v>19694.529053999999</c:v>
                </c:pt>
                <c:pt idx="8016">
                  <c:v>19696.984916000001</c:v>
                </c:pt>
                <c:pt idx="8017">
                  <c:v>19699.439789</c:v>
                </c:pt>
                <c:pt idx="8018">
                  <c:v>19701.915872000001</c:v>
                </c:pt>
                <c:pt idx="8019">
                  <c:v>19704.368364000002</c:v>
                </c:pt>
                <c:pt idx="8020">
                  <c:v>19706.826555</c:v>
                </c:pt>
                <c:pt idx="8021">
                  <c:v>19709.286187999998</c:v>
                </c:pt>
                <c:pt idx="8022">
                  <c:v>19711.736019</c:v>
                </c:pt>
                <c:pt idx="8023">
                  <c:v>19714.195698</c:v>
                </c:pt>
                <c:pt idx="8024">
                  <c:v>19716.663133999999</c:v>
                </c:pt>
                <c:pt idx="8025">
                  <c:v>19719.135774999999</c:v>
                </c:pt>
                <c:pt idx="8026">
                  <c:v>19721.615860999998</c:v>
                </c:pt>
                <c:pt idx="8027">
                  <c:v>19724.062062000001</c:v>
                </c:pt>
                <c:pt idx="8028">
                  <c:v>19726.525822</c:v>
                </c:pt>
                <c:pt idx="8029">
                  <c:v>19728.974126000001</c:v>
                </c:pt>
                <c:pt idx="8030">
                  <c:v>19731.437999999998</c:v>
                </c:pt>
                <c:pt idx="8031">
                  <c:v>19733.890034</c:v>
                </c:pt>
                <c:pt idx="8032">
                  <c:v>19736.345875999999</c:v>
                </c:pt>
                <c:pt idx="8033">
                  <c:v>19738.797686000002</c:v>
                </c:pt>
                <c:pt idx="8034">
                  <c:v>19741.256722999999</c:v>
                </c:pt>
                <c:pt idx="8035">
                  <c:v>19743.707900000001</c:v>
                </c:pt>
                <c:pt idx="8036">
                  <c:v>19746.173589000002</c:v>
                </c:pt>
                <c:pt idx="8037">
                  <c:v>19748.630927999999</c:v>
                </c:pt>
                <c:pt idx="8038">
                  <c:v>19751.084794999999</c:v>
                </c:pt>
                <c:pt idx="8039">
                  <c:v>19753.553339999999</c:v>
                </c:pt>
                <c:pt idx="8040">
                  <c:v>19756.016841000001</c:v>
                </c:pt>
                <c:pt idx="8041">
                  <c:v>19758.469594999999</c:v>
                </c:pt>
                <c:pt idx="8042">
                  <c:v>19760.926987999999</c:v>
                </c:pt>
                <c:pt idx="8043">
                  <c:v>19763.392691000001</c:v>
                </c:pt>
                <c:pt idx="8044">
                  <c:v>19765.862781</c:v>
                </c:pt>
                <c:pt idx="8045">
                  <c:v>19768.318405999999</c:v>
                </c:pt>
                <c:pt idx="8046">
                  <c:v>19770.778740999998</c:v>
                </c:pt>
                <c:pt idx="8047">
                  <c:v>19773.247684999998</c:v>
                </c:pt>
                <c:pt idx="8048">
                  <c:v>19775.715934</c:v>
                </c:pt>
                <c:pt idx="8049">
                  <c:v>19778.171031000002</c:v>
                </c:pt>
                <c:pt idx="8050">
                  <c:v>19780.621342999999</c:v>
                </c:pt>
                <c:pt idx="8051">
                  <c:v>19783.076682999999</c:v>
                </c:pt>
                <c:pt idx="8052">
                  <c:v>19785.539671999999</c:v>
                </c:pt>
                <c:pt idx="8053">
                  <c:v>19787.992068</c:v>
                </c:pt>
                <c:pt idx="8054">
                  <c:v>19790.454897</c:v>
                </c:pt>
                <c:pt idx="8055">
                  <c:v>19792.924533000001</c:v>
                </c:pt>
                <c:pt idx="8056">
                  <c:v>19795.380355000001</c:v>
                </c:pt>
                <c:pt idx="8057">
                  <c:v>19797.833594</c:v>
                </c:pt>
                <c:pt idx="8058">
                  <c:v>19800.297342000002</c:v>
                </c:pt>
                <c:pt idx="8059">
                  <c:v>19802.748847999999</c:v>
                </c:pt>
                <c:pt idx="8060">
                  <c:v>19805.206740000001</c:v>
                </c:pt>
                <c:pt idx="8061">
                  <c:v>19807.670843</c:v>
                </c:pt>
                <c:pt idx="8062">
                  <c:v>19810.120408999999</c:v>
                </c:pt>
                <c:pt idx="8063">
                  <c:v>19812.577152000002</c:v>
                </c:pt>
                <c:pt idx="8064">
                  <c:v>19815.039913000001</c:v>
                </c:pt>
                <c:pt idx="8065">
                  <c:v>19817.497834999998</c:v>
                </c:pt>
                <c:pt idx="8066">
                  <c:v>19819.946563000001</c:v>
                </c:pt>
                <c:pt idx="8067">
                  <c:v>19822.40828</c:v>
                </c:pt>
                <c:pt idx="8068">
                  <c:v>19824.868876</c:v>
                </c:pt>
                <c:pt idx="8069">
                  <c:v>19827.369290999999</c:v>
                </c:pt>
                <c:pt idx="8070">
                  <c:v>19829.830852999999</c:v>
                </c:pt>
                <c:pt idx="8071">
                  <c:v>19832.298674999998</c:v>
                </c:pt>
                <c:pt idx="8072">
                  <c:v>19834.785068000001</c:v>
                </c:pt>
                <c:pt idx="8073">
                  <c:v>19837.263964999998</c:v>
                </c:pt>
                <c:pt idx="8074">
                  <c:v>19839.718733000002</c:v>
                </c:pt>
                <c:pt idx="8075">
                  <c:v>19842.20318</c:v>
                </c:pt>
                <c:pt idx="8076">
                  <c:v>19844.664703999999</c:v>
                </c:pt>
                <c:pt idx="8077">
                  <c:v>19847.122736000001</c:v>
                </c:pt>
                <c:pt idx="8078">
                  <c:v>19849.574818000001</c:v>
                </c:pt>
                <c:pt idx="8079">
                  <c:v>19852.031629000001</c:v>
                </c:pt>
                <c:pt idx="8080">
                  <c:v>19854.493877000001</c:v>
                </c:pt>
                <c:pt idx="8081">
                  <c:v>19856.944425000002</c:v>
                </c:pt>
                <c:pt idx="8082">
                  <c:v>19859.413719</c:v>
                </c:pt>
                <c:pt idx="8083">
                  <c:v>19861.871245999999</c:v>
                </c:pt>
                <c:pt idx="8084">
                  <c:v>19864.322758999999</c:v>
                </c:pt>
                <c:pt idx="8085">
                  <c:v>19866.775186999999</c:v>
                </c:pt>
                <c:pt idx="8086">
                  <c:v>19869.238318</c:v>
                </c:pt>
                <c:pt idx="8087">
                  <c:v>19871.697001</c:v>
                </c:pt>
                <c:pt idx="8088">
                  <c:v>19874.14114</c:v>
                </c:pt>
                <c:pt idx="8089">
                  <c:v>19876.604069000001</c:v>
                </c:pt>
                <c:pt idx="8090">
                  <c:v>19879.060072</c:v>
                </c:pt>
                <c:pt idx="8091">
                  <c:v>19881.527537000002</c:v>
                </c:pt>
                <c:pt idx="8092">
                  <c:v>19883.982049999999</c:v>
                </c:pt>
                <c:pt idx="8093">
                  <c:v>19886.439124</c:v>
                </c:pt>
                <c:pt idx="8094">
                  <c:v>19888.91114</c:v>
                </c:pt>
                <c:pt idx="8095">
                  <c:v>19891.360352</c:v>
                </c:pt>
                <c:pt idx="8096">
                  <c:v>19893.821596999998</c:v>
                </c:pt>
                <c:pt idx="8097">
                  <c:v>19896.275276</c:v>
                </c:pt>
                <c:pt idx="8098">
                  <c:v>19898.728142</c:v>
                </c:pt>
                <c:pt idx="8099">
                  <c:v>19901.183713999999</c:v>
                </c:pt>
                <c:pt idx="8100">
                  <c:v>19903.645831999998</c:v>
                </c:pt>
                <c:pt idx="8101">
                  <c:v>19906.120975000002</c:v>
                </c:pt>
                <c:pt idx="8102">
                  <c:v>19908.574855999999</c:v>
                </c:pt>
                <c:pt idx="8103">
                  <c:v>19911.030155</c:v>
                </c:pt>
                <c:pt idx="8104">
                  <c:v>19913.479783999999</c:v>
                </c:pt>
                <c:pt idx="8105">
                  <c:v>19915.942719999999</c:v>
                </c:pt>
                <c:pt idx="8106">
                  <c:v>19918.401043999998</c:v>
                </c:pt>
                <c:pt idx="8107">
                  <c:v>19920.864861999999</c:v>
                </c:pt>
                <c:pt idx="8108">
                  <c:v>19923.326539000002</c:v>
                </c:pt>
                <c:pt idx="8109">
                  <c:v>19925.785617000001</c:v>
                </c:pt>
                <c:pt idx="8110">
                  <c:v>19928.235189999999</c:v>
                </c:pt>
                <c:pt idx="8111">
                  <c:v>19930.695822000001</c:v>
                </c:pt>
                <c:pt idx="8112">
                  <c:v>19933.154899000001</c:v>
                </c:pt>
                <c:pt idx="8113">
                  <c:v>19935.608596999999</c:v>
                </c:pt>
                <c:pt idx="8114">
                  <c:v>19938.076850000001</c:v>
                </c:pt>
                <c:pt idx="8115">
                  <c:v>19940.541954</c:v>
                </c:pt>
                <c:pt idx="8116">
                  <c:v>19942.995663999998</c:v>
                </c:pt>
                <c:pt idx="8117">
                  <c:v>19945.445124999998</c:v>
                </c:pt>
                <c:pt idx="8118">
                  <c:v>19947.904568999998</c:v>
                </c:pt>
                <c:pt idx="8119">
                  <c:v>19950.359756000002</c:v>
                </c:pt>
                <c:pt idx="8120">
                  <c:v>19952.817858999999</c:v>
                </c:pt>
                <c:pt idx="8121">
                  <c:v>19955.270926000001</c:v>
                </c:pt>
                <c:pt idx="8122">
                  <c:v>19957.727720999999</c:v>
                </c:pt>
                <c:pt idx="8123">
                  <c:v>19960.177027000002</c:v>
                </c:pt>
                <c:pt idx="8124">
                  <c:v>19962.641567999999</c:v>
                </c:pt>
                <c:pt idx="8125">
                  <c:v>19965.091224</c:v>
                </c:pt>
                <c:pt idx="8126">
                  <c:v>19967.549171999999</c:v>
                </c:pt>
                <c:pt idx="8127">
                  <c:v>19970.007600000001</c:v>
                </c:pt>
                <c:pt idx="8128">
                  <c:v>19972.468225000001</c:v>
                </c:pt>
                <c:pt idx="8129">
                  <c:v>19974.917586</c:v>
                </c:pt>
                <c:pt idx="8130">
                  <c:v>19977.376882</c:v>
                </c:pt>
                <c:pt idx="8131">
                  <c:v>19979.833832</c:v>
                </c:pt>
                <c:pt idx="8132">
                  <c:v>19982.304693999999</c:v>
                </c:pt>
                <c:pt idx="8133">
                  <c:v>19984.76514</c:v>
                </c:pt>
                <c:pt idx="8134">
                  <c:v>19987.250727999999</c:v>
                </c:pt>
                <c:pt idx="8135">
                  <c:v>19989.710889999998</c:v>
                </c:pt>
                <c:pt idx="8136">
                  <c:v>19992.1584</c:v>
                </c:pt>
                <c:pt idx="8137">
                  <c:v>19994.615358999999</c:v>
                </c:pt>
                <c:pt idx="8138">
                  <c:v>19997.074809000002</c:v>
                </c:pt>
                <c:pt idx="8139">
                  <c:v>19999.526365000002</c:v>
                </c:pt>
                <c:pt idx="8140">
                  <c:v>20001.980680000001</c:v>
                </c:pt>
                <c:pt idx="8141">
                  <c:v>20004.440429999999</c:v>
                </c:pt>
                <c:pt idx="8142">
                  <c:v>20006.899098000002</c:v>
                </c:pt>
                <c:pt idx="8143">
                  <c:v>20009.354659000001</c:v>
                </c:pt>
                <c:pt idx="8144">
                  <c:v>20011.807561000001</c:v>
                </c:pt>
                <c:pt idx="8145">
                  <c:v>20014.264262000001</c:v>
                </c:pt>
                <c:pt idx="8146">
                  <c:v>20016.719658000002</c:v>
                </c:pt>
                <c:pt idx="8147">
                  <c:v>20019.178954999999</c:v>
                </c:pt>
                <c:pt idx="8148">
                  <c:v>20021.632598</c:v>
                </c:pt>
                <c:pt idx="8149">
                  <c:v>20024.088693000002</c:v>
                </c:pt>
                <c:pt idx="8150">
                  <c:v>20026.543562999999</c:v>
                </c:pt>
                <c:pt idx="8151">
                  <c:v>20029.000802999999</c:v>
                </c:pt>
                <c:pt idx="8152">
                  <c:v>20031.456344999999</c:v>
                </c:pt>
                <c:pt idx="8153">
                  <c:v>20033.927419</c:v>
                </c:pt>
                <c:pt idx="8154">
                  <c:v>20036.398159</c:v>
                </c:pt>
                <c:pt idx="8155">
                  <c:v>20038.853669</c:v>
                </c:pt>
                <c:pt idx="8156">
                  <c:v>20041.312559000002</c:v>
                </c:pt>
                <c:pt idx="8157">
                  <c:v>20043.767948000001</c:v>
                </c:pt>
                <c:pt idx="8158">
                  <c:v>20046.233397</c:v>
                </c:pt>
                <c:pt idx="8159">
                  <c:v>20048.696672999999</c:v>
                </c:pt>
                <c:pt idx="8160">
                  <c:v>20051.153059</c:v>
                </c:pt>
                <c:pt idx="8161">
                  <c:v>20053.607736999998</c:v>
                </c:pt>
                <c:pt idx="8162">
                  <c:v>20056.067906</c:v>
                </c:pt>
                <c:pt idx="8163">
                  <c:v>20058.523660999999</c:v>
                </c:pt>
                <c:pt idx="8164">
                  <c:v>20060.986387000001</c:v>
                </c:pt>
                <c:pt idx="8165">
                  <c:v>20063.448220999999</c:v>
                </c:pt>
                <c:pt idx="8166">
                  <c:v>20065.905122</c:v>
                </c:pt>
                <c:pt idx="8167">
                  <c:v>20068.381769</c:v>
                </c:pt>
                <c:pt idx="8168">
                  <c:v>20070.834429999999</c:v>
                </c:pt>
                <c:pt idx="8169">
                  <c:v>20073.297449000002</c:v>
                </c:pt>
                <c:pt idx="8170">
                  <c:v>20075.751258</c:v>
                </c:pt>
                <c:pt idx="8171">
                  <c:v>20078.207302999999</c:v>
                </c:pt>
                <c:pt idx="8172">
                  <c:v>20080.666916999999</c:v>
                </c:pt>
                <c:pt idx="8173">
                  <c:v>20083.111718</c:v>
                </c:pt>
                <c:pt idx="8174">
                  <c:v>20085.575676</c:v>
                </c:pt>
                <c:pt idx="8175">
                  <c:v>20088.029578000001</c:v>
                </c:pt>
                <c:pt idx="8176">
                  <c:v>20090.503992000002</c:v>
                </c:pt>
                <c:pt idx="8177">
                  <c:v>20092.952990000002</c:v>
                </c:pt>
                <c:pt idx="8178">
                  <c:v>20095.414774000001</c:v>
                </c:pt>
                <c:pt idx="8179">
                  <c:v>20097.870611999999</c:v>
                </c:pt>
                <c:pt idx="8180">
                  <c:v>20100.319579999999</c:v>
                </c:pt>
                <c:pt idx="8181">
                  <c:v>20102.781533000001</c:v>
                </c:pt>
                <c:pt idx="8182">
                  <c:v>20105.250104999999</c:v>
                </c:pt>
                <c:pt idx="8183">
                  <c:v>20107.704731000002</c:v>
                </c:pt>
                <c:pt idx="8184">
                  <c:v>20110.166341</c:v>
                </c:pt>
                <c:pt idx="8185">
                  <c:v>20112.616371</c:v>
                </c:pt>
                <c:pt idx="8186">
                  <c:v>20115.088621999999</c:v>
                </c:pt>
                <c:pt idx="8187">
                  <c:v>20117.565938</c:v>
                </c:pt>
                <c:pt idx="8188">
                  <c:v>20120.042560000002</c:v>
                </c:pt>
                <c:pt idx="8189">
                  <c:v>20122.496788</c:v>
                </c:pt>
                <c:pt idx="8190">
                  <c:v>20124.945823999999</c:v>
                </c:pt>
                <c:pt idx="8191">
                  <c:v>20127.400747</c:v>
                </c:pt>
                <c:pt idx="8192">
                  <c:v>20129.861543999999</c:v>
                </c:pt>
                <c:pt idx="8193">
                  <c:v>20132.318207</c:v>
                </c:pt>
                <c:pt idx="8194">
                  <c:v>20134.786171</c:v>
                </c:pt>
                <c:pt idx="8195">
                  <c:v>20137.238157</c:v>
                </c:pt>
                <c:pt idx="8196">
                  <c:v>20139.695606000001</c:v>
                </c:pt>
                <c:pt idx="8197">
                  <c:v>20142.192532000001</c:v>
                </c:pt>
                <c:pt idx="8198">
                  <c:v>20144.644429</c:v>
                </c:pt>
                <c:pt idx="8199">
                  <c:v>20147.103950000001</c:v>
                </c:pt>
                <c:pt idx="8200">
                  <c:v>20149.558811999999</c:v>
                </c:pt>
                <c:pt idx="8201">
                  <c:v>20152.017405999999</c:v>
                </c:pt>
                <c:pt idx="8202">
                  <c:v>20154.476992</c:v>
                </c:pt>
                <c:pt idx="8203">
                  <c:v>20156.93375</c:v>
                </c:pt>
                <c:pt idx="8204">
                  <c:v>20159.389931999998</c:v>
                </c:pt>
                <c:pt idx="8205">
                  <c:v>20161.842592000001</c:v>
                </c:pt>
                <c:pt idx="8206">
                  <c:v>20164.294919</c:v>
                </c:pt>
                <c:pt idx="8207">
                  <c:v>20166.753181</c:v>
                </c:pt>
                <c:pt idx="8208">
                  <c:v>20169.214215</c:v>
                </c:pt>
                <c:pt idx="8209">
                  <c:v>20171.667688000001</c:v>
                </c:pt>
                <c:pt idx="8210">
                  <c:v>20174.125752</c:v>
                </c:pt>
                <c:pt idx="8211">
                  <c:v>20176.580886</c:v>
                </c:pt>
                <c:pt idx="8212">
                  <c:v>20179.041674</c:v>
                </c:pt>
                <c:pt idx="8213">
                  <c:v>20181.501905000001</c:v>
                </c:pt>
                <c:pt idx="8214">
                  <c:v>20183.953960999999</c:v>
                </c:pt>
                <c:pt idx="8215">
                  <c:v>20186.414041</c:v>
                </c:pt>
                <c:pt idx="8216">
                  <c:v>20188.873725000001</c:v>
                </c:pt>
                <c:pt idx="8217">
                  <c:v>20191.324881</c:v>
                </c:pt>
                <c:pt idx="8218">
                  <c:v>20193.784824999999</c:v>
                </c:pt>
                <c:pt idx="8219">
                  <c:v>20196.240628</c:v>
                </c:pt>
                <c:pt idx="8220">
                  <c:v>20198.693633999999</c:v>
                </c:pt>
                <c:pt idx="8221">
                  <c:v>20201.170189</c:v>
                </c:pt>
                <c:pt idx="8222">
                  <c:v>20203.623026000001</c:v>
                </c:pt>
                <c:pt idx="8223">
                  <c:v>20206.077743000002</c:v>
                </c:pt>
                <c:pt idx="8224">
                  <c:v>20208.530411</c:v>
                </c:pt>
                <c:pt idx="8225">
                  <c:v>20210.986126</c:v>
                </c:pt>
                <c:pt idx="8226">
                  <c:v>20213.444316000001</c:v>
                </c:pt>
                <c:pt idx="8227">
                  <c:v>20215.921176</c:v>
                </c:pt>
                <c:pt idx="8228">
                  <c:v>20218.376816</c:v>
                </c:pt>
                <c:pt idx="8229">
                  <c:v>20220.832533000001</c:v>
                </c:pt>
                <c:pt idx="8230">
                  <c:v>20223.296885</c:v>
                </c:pt>
                <c:pt idx="8231">
                  <c:v>20225.753798999998</c:v>
                </c:pt>
                <c:pt idx="8232">
                  <c:v>20228.230351999999</c:v>
                </c:pt>
                <c:pt idx="8233">
                  <c:v>20230.680419</c:v>
                </c:pt>
                <c:pt idx="8234">
                  <c:v>20233.158676999999</c:v>
                </c:pt>
                <c:pt idx="8235">
                  <c:v>20235.613866</c:v>
                </c:pt>
                <c:pt idx="8236">
                  <c:v>20238.069697999999</c:v>
                </c:pt>
                <c:pt idx="8237">
                  <c:v>20240.520404999999</c:v>
                </c:pt>
                <c:pt idx="8238">
                  <c:v>20242.993653000001</c:v>
                </c:pt>
                <c:pt idx="8239">
                  <c:v>20245.447304000001</c:v>
                </c:pt>
                <c:pt idx="8240">
                  <c:v>20247.913012000001</c:v>
                </c:pt>
                <c:pt idx="8241">
                  <c:v>20250.35945</c:v>
                </c:pt>
                <c:pt idx="8242">
                  <c:v>20252.818396999999</c:v>
                </c:pt>
                <c:pt idx="8243">
                  <c:v>20255.278725</c:v>
                </c:pt>
                <c:pt idx="8244">
                  <c:v>20257.732648000001</c:v>
                </c:pt>
                <c:pt idx="8245">
                  <c:v>20260.185077999999</c:v>
                </c:pt>
                <c:pt idx="8246">
                  <c:v>20262.647238000001</c:v>
                </c:pt>
                <c:pt idx="8247">
                  <c:v>20265.099141999999</c:v>
                </c:pt>
                <c:pt idx="8248">
                  <c:v>20267.551388</c:v>
                </c:pt>
                <c:pt idx="8249">
                  <c:v>20270.014666999999</c:v>
                </c:pt>
                <c:pt idx="8250">
                  <c:v>20272.466412999998</c:v>
                </c:pt>
                <c:pt idx="8251">
                  <c:v>20274.923234000002</c:v>
                </c:pt>
                <c:pt idx="8252">
                  <c:v>20277.380884999999</c:v>
                </c:pt>
                <c:pt idx="8253">
                  <c:v>20279.832704</c:v>
                </c:pt>
                <c:pt idx="8254">
                  <c:v>20282.288400000001</c:v>
                </c:pt>
                <c:pt idx="8255">
                  <c:v>20284.748777000001</c:v>
                </c:pt>
                <c:pt idx="8256">
                  <c:v>20287.204318</c:v>
                </c:pt>
                <c:pt idx="8257">
                  <c:v>20289.659557999999</c:v>
                </c:pt>
                <c:pt idx="8258">
                  <c:v>20292.111174000001</c:v>
                </c:pt>
                <c:pt idx="8259">
                  <c:v>20294.584799</c:v>
                </c:pt>
                <c:pt idx="8260">
                  <c:v>20297.04434</c:v>
                </c:pt>
                <c:pt idx="8261">
                  <c:v>20299.498584000001</c:v>
                </c:pt>
                <c:pt idx="8262">
                  <c:v>20301.959548999999</c:v>
                </c:pt>
                <c:pt idx="8263">
                  <c:v>20304.413669000001</c:v>
                </c:pt>
                <c:pt idx="8264">
                  <c:v>20306.873619000002</c:v>
                </c:pt>
                <c:pt idx="8265">
                  <c:v>20309.345955000001</c:v>
                </c:pt>
                <c:pt idx="8266">
                  <c:v>20311.798561</c:v>
                </c:pt>
                <c:pt idx="8267">
                  <c:v>20314.257378999999</c:v>
                </c:pt>
                <c:pt idx="8268">
                  <c:v>20316.714927000001</c:v>
                </c:pt>
                <c:pt idx="8269">
                  <c:v>20319.185154999999</c:v>
                </c:pt>
                <c:pt idx="8270">
                  <c:v>20321.642648000001</c:v>
                </c:pt>
                <c:pt idx="8271">
                  <c:v>20324.098182000002</c:v>
                </c:pt>
                <c:pt idx="8272">
                  <c:v>20326.577238000002</c:v>
                </c:pt>
                <c:pt idx="8273">
                  <c:v>20329.037790999999</c:v>
                </c:pt>
                <c:pt idx="8274">
                  <c:v>20331.489648999999</c:v>
                </c:pt>
                <c:pt idx="8275">
                  <c:v>20333.948763</c:v>
                </c:pt>
                <c:pt idx="8276">
                  <c:v>20336.401880000001</c:v>
                </c:pt>
                <c:pt idx="8277">
                  <c:v>20338.861848</c:v>
                </c:pt>
                <c:pt idx="8278">
                  <c:v>20341.359584000002</c:v>
                </c:pt>
                <c:pt idx="8279">
                  <c:v>20343.816446000001</c:v>
                </c:pt>
                <c:pt idx="8280">
                  <c:v>20346.290042000001</c:v>
                </c:pt>
                <c:pt idx="8281">
                  <c:v>20348.761709999999</c:v>
                </c:pt>
                <c:pt idx="8282">
                  <c:v>20351.230445000001</c:v>
                </c:pt>
                <c:pt idx="8283">
                  <c:v>20353.683068999999</c:v>
                </c:pt>
                <c:pt idx="8284">
                  <c:v>20356.145012000001</c:v>
                </c:pt>
                <c:pt idx="8285">
                  <c:v>20358.606390000001</c:v>
                </c:pt>
                <c:pt idx="8286">
                  <c:v>20361.061172000002</c:v>
                </c:pt>
                <c:pt idx="8287">
                  <c:v>20363.515714000001</c:v>
                </c:pt>
                <c:pt idx="8288">
                  <c:v>20365.966776000001</c:v>
                </c:pt>
                <c:pt idx="8289">
                  <c:v>20368.429628000002</c:v>
                </c:pt>
                <c:pt idx="8290">
                  <c:v>20370.882343000001</c:v>
                </c:pt>
                <c:pt idx="8291">
                  <c:v>20373.338435999998</c:v>
                </c:pt>
                <c:pt idx="8292">
                  <c:v>20375.798946999999</c:v>
                </c:pt>
                <c:pt idx="8293">
                  <c:v>20378.256809999999</c:v>
                </c:pt>
                <c:pt idx="8294">
                  <c:v>20380.728911999999</c:v>
                </c:pt>
                <c:pt idx="8295">
                  <c:v>20383.186312000002</c:v>
                </c:pt>
                <c:pt idx="8296">
                  <c:v>20385.63841</c:v>
                </c:pt>
                <c:pt idx="8297">
                  <c:v>20388.097258999998</c:v>
                </c:pt>
                <c:pt idx="8298">
                  <c:v>20390.556118</c:v>
                </c:pt>
                <c:pt idx="8299">
                  <c:v>20393.025140000002</c:v>
                </c:pt>
                <c:pt idx="8300">
                  <c:v>20395.481931999999</c:v>
                </c:pt>
                <c:pt idx="8301">
                  <c:v>20397.931014999998</c:v>
                </c:pt>
                <c:pt idx="8302">
                  <c:v>20400.396691000002</c:v>
                </c:pt>
                <c:pt idx="8303">
                  <c:v>20402.852054999999</c:v>
                </c:pt>
                <c:pt idx="8304">
                  <c:v>20405.318585000001</c:v>
                </c:pt>
                <c:pt idx="8305">
                  <c:v>20407.775102</c:v>
                </c:pt>
                <c:pt idx="8306">
                  <c:v>20410.238347999999</c:v>
                </c:pt>
                <c:pt idx="8307">
                  <c:v>20412.696098</c:v>
                </c:pt>
                <c:pt idx="8308">
                  <c:v>20415.158339000001</c:v>
                </c:pt>
                <c:pt idx="8309">
                  <c:v>20417.638153</c:v>
                </c:pt>
                <c:pt idx="8310">
                  <c:v>20420.090884000001</c:v>
                </c:pt>
                <c:pt idx="8311">
                  <c:v>20422.546429000002</c:v>
                </c:pt>
                <c:pt idx="8312">
                  <c:v>20424.998640999998</c:v>
                </c:pt>
                <c:pt idx="8313">
                  <c:v>20427.463747999998</c:v>
                </c:pt>
                <c:pt idx="8314">
                  <c:v>20429.932097000001</c:v>
                </c:pt>
                <c:pt idx="8315">
                  <c:v>20432.387552</c:v>
                </c:pt>
                <c:pt idx="8316">
                  <c:v>20434.853842</c:v>
                </c:pt>
                <c:pt idx="8317">
                  <c:v>20437.312445</c:v>
                </c:pt>
                <c:pt idx="8318">
                  <c:v>20439.764377</c:v>
                </c:pt>
                <c:pt idx="8319">
                  <c:v>20442.214844999999</c:v>
                </c:pt>
                <c:pt idx="8320">
                  <c:v>20444.679068000001</c:v>
                </c:pt>
                <c:pt idx="8321">
                  <c:v>20447.127027999999</c:v>
                </c:pt>
                <c:pt idx="8322">
                  <c:v>20449.603669</c:v>
                </c:pt>
                <c:pt idx="8323">
                  <c:v>20452.057420000001</c:v>
                </c:pt>
                <c:pt idx="8324">
                  <c:v>20454.513569999999</c:v>
                </c:pt>
                <c:pt idx="8325">
                  <c:v>20456.973668999999</c:v>
                </c:pt>
                <c:pt idx="8326">
                  <c:v>20459.425303</c:v>
                </c:pt>
                <c:pt idx="8327">
                  <c:v>20461.889244999998</c:v>
                </c:pt>
                <c:pt idx="8328">
                  <c:v>20464.345743000002</c:v>
                </c:pt>
                <c:pt idx="8329">
                  <c:v>20466.813824000001</c:v>
                </c:pt>
                <c:pt idx="8330">
                  <c:v>20469.267558</c:v>
                </c:pt>
                <c:pt idx="8331">
                  <c:v>20471.734675</c:v>
                </c:pt>
                <c:pt idx="8332">
                  <c:v>20474.218765000001</c:v>
                </c:pt>
                <c:pt idx="8333">
                  <c:v>20476.677355</c:v>
                </c:pt>
                <c:pt idx="8334">
                  <c:v>20479.13219</c:v>
                </c:pt>
                <c:pt idx="8335">
                  <c:v>20481.588339000002</c:v>
                </c:pt>
                <c:pt idx="8336">
                  <c:v>20484.058602000001</c:v>
                </c:pt>
                <c:pt idx="8337">
                  <c:v>20486.513019999999</c:v>
                </c:pt>
                <c:pt idx="8338">
                  <c:v>20488.975753999999</c:v>
                </c:pt>
                <c:pt idx="8339">
                  <c:v>20491.427742</c:v>
                </c:pt>
                <c:pt idx="8340">
                  <c:v>20493.884608</c:v>
                </c:pt>
                <c:pt idx="8341">
                  <c:v>20496.343935000001</c:v>
                </c:pt>
                <c:pt idx="8342">
                  <c:v>20498.827347999999</c:v>
                </c:pt>
                <c:pt idx="8343">
                  <c:v>20501.296706000001</c:v>
                </c:pt>
                <c:pt idx="8344">
                  <c:v>20503.752403999999</c:v>
                </c:pt>
                <c:pt idx="8345">
                  <c:v>20506.215918999998</c:v>
                </c:pt>
                <c:pt idx="8346">
                  <c:v>20508.677596000001</c:v>
                </c:pt>
                <c:pt idx="8347">
                  <c:v>20511.128954</c:v>
                </c:pt>
                <c:pt idx="8348">
                  <c:v>20513.605229000001</c:v>
                </c:pt>
                <c:pt idx="8349">
                  <c:v>20516.071323</c:v>
                </c:pt>
                <c:pt idx="8350">
                  <c:v>20518.527720999999</c:v>
                </c:pt>
                <c:pt idx="8351">
                  <c:v>20521.015772999999</c:v>
                </c:pt>
                <c:pt idx="8352">
                  <c:v>20523.467768999999</c:v>
                </c:pt>
                <c:pt idx="8353">
                  <c:v>20525.923241</c:v>
                </c:pt>
                <c:pt idx="8354">
                  <c:v>20528.397215000001</c:v>
                </c:pt>
                <c:pt idx="8355">
                  <c:v>20530.853867999998</c:v>
                </c:pt>
                <c:pt idx="8356">
                  <c:v>20533.311921</c:v>
                </c:pt>
                <c:pt idx="8357">
                  <c:v>20535.767634</c:v>
                </c:pt>
                <c:pt idx="8358">
                  <c:v>20538.218368999998</c:v>
                </c:pt>
                <c:pt idx="8359">
                  <c:v>20540.678245999999</c:v>
                </c:pt>
                <c:pt idx="8360">
                  <c:v>20543.134396000001</c:v>
                </c:pt>
                <c:pt idx="8361">
                  <c:v>20545.624915</c:v>
                </c:pt>
                <c:pt idx="8362">
                  <c:v>20548.074745000002</c:v>
                </c:pt>
                <c:pt idx="8363">
                  <c:v>20550.526051000001</c:v>
                </c:pt>
                <c:pt idx="8364">
                  <c:v>20552.984734000001</c:v>
                </c:pt>
                <c:pt idx="8365">
                  <c:v>20555.453670999999</c:v>
                </c:pt>
                <c:pt idx="8366">
                  <c:v>20557.913736999999</c:v>
                </c:pt>
                <c:pt idx="8367">
                  <c:v>20560.395752</c:v>
                </c:pt>
                <c:pt idx="8368">
                  <c:v>20562.862678000001</c:v>
                </c:pt>
                <c:pt idx="8369">
                  <c:v>20565.335388</c:v>
                </c:pt>
                <c:pt idx="8370">
                  <c:v>20567.814697000002</c:v>
                </c:pt>
                <c:pt idx="8371">
                  <c:v>20570.289651999999</c:v>
                </c:pt>
                <c:pt idx="8372">
                  <c:v>20572.740441000002</c:v>
                </c:pt>
                <c:pt idx="8373">
                  <c:v>20575.194238</c:v>
                </c:pt>
                <c:pt idx="8374">
                  <c:v>20577.655113000001</c:v>
                </c:pt>
                <c:pt idx="8375">
                  <c:v>20580.109795</c:v>
                </c:pt>
                <c:pt idx="8376">
                  <c:v>20582.569554000002</c:v>
                </c:pt>
                <c:pt idx="8377">
                  <c:v>20585.021835</c:v>
                </c:pt>
                <c:pt idx="8378">
                  <c:v>20587.480385999999</c:v>
                </c:pt>
                <c:pt idx="8379">
                  <c:v>20589.951646000001</c:v>
                </c:pt>
                <c:pt idx="8380">
                  <c:v>20592.415556</c:v>
                </c:pt>
                <c:pt idx="8381">
                  <c:v>20594.870024</c:v>
                </c:pt>
                <c:pt idx="8382">
                  <c:v>20597.350118999999</c:v>
                </c:pt>
                <c:pt idx="8383">
                  <c:v>20599.80041</c:v>
                </c:pt>
                <c:pt idx="8384">
                  <c:v>20602.256271999999</c:v>
                </c:pt>
                <c:pt idx="8385">
                  <c:v>20604.727140999999</c:v>
                </c:pt>
                <c:pt idx="8386">
                  <c:v>20607.180774</c:v>
                </c:pt>
                <c:pt idx="8387">
                  <c:v>20609.643285999999</c:v>
                </c:pt>
                <c:pt idx="8388">
                  <c:v>20612.093552999999</c:v>
                </c:pt>
                <c:pt idx="8389">
                  <c:v>20614.549402000001</c:v>
                </c:pt>
                <c:pt idx="8390">
                  <c:v>20617.005406</c:v>
                </c:pt>
                <c:pt idx="8391">
                  <c:v>20619.492376999999</c:v>
                </c:pt>
                <c:pt idx="8392">
                  <c:v>20621.946628000002</c:v>
                </c:pt>
                <c:pt idx="8393">
                  <c:v>20624.406239</c:v>
                </c:pt>
                <c:pt idx="8394">
                  <c:v>20626.865897</c:v>
                </c:pt>
                <c:pt idx="8395">
                  <c:v>20629.321402000001</c:v>
                </c:pt>
                <c:pt idx="8396">
                  <c:v>20631.792238000002</c:v>
                </c:pt>
                <c:pt idx="8397">
                  <c:v>20634.277654000001</c:v>
                </c:pt>
                <c:pt idx="8398">
                  <c:v>20636.747711</c:v>
                </c:pt>
                <c:pt idx="8399">
                  <c:v>20639.202275</c:v>
                </c:pt>
                <c:pt idx="8400">
                  <c:v>20641.667535</c:v>
                </c:pt>
                <c:pt idx="8401">
                  <c:v>20644.121339000001</c:v>
                </c:pt>
                <c:pt idx="8402">
                  <c:v>20646.603640000001</c:v>
                </c:pt>
                <c:pt idx="8403">
                  <c:v>20649.059368999999</c:v>
                </c:pt>
                <c:pt idx="8404">
                  <c:v>20651.507874999999</c:v>
                </c:pt>
                <c:pt idx="8405">
                  <c:v>20653.959157000001</c:v>
                </c:pt>
                <c:pt idx="8406">
                  <c:v>20656.423911000002</c:v>
                </c:pt>
                <c:pt idx="8407">
                  <c:v>20658.880974</c:v>
                </c:pt>
                <c:pt idx="8408">
                  <c:v>20661.360032000001</c:v>
                </c:pt>
                <c:pt idx="8409">
                  <c:v>20663.822554999999</c:v>
                </c:pt>
                <c:pt idx="8410">
                  <c:v>20666.278338</c:v>
                </c:pt>
                <c:pt idx="8411">
                  <c:v>20668.733145999999</c:v>
                </c:pt>
                <c:pt idx="8412">
                  <c:v>20671.184363</c:v>
                </c:pt>
                <c:pt idx="8413">
                  <c:v>20673.640177000001</c:v>
                </c:pt>
                <c:pt idx="8414">
                  <c:v>20676.098839999999</c:v>
                </c:pt>
                <c:pt idx="8415">
                  <c:v>20678.551243999998</c:v>
                </c:pt>
                <c:pt idx="8416">
                  <c:v>20681.011257999999</c:v>
                </c:pt>
                <c:pt idx="8417">
                  <c:v>20683.466899999999</c:v>
                </c:pt>
                <c:pt idx="8418">
                  <c:v>20685.918125</c:v>
                </c:pt>
                <c:pt idx="8419">
                  <c:v>20688.370829</c:v>
                </c:pt>
                <c:pt idx="8420">
                  <c:v>20690.834045</c:v>
                </c:pt>
                <c:pt idx="8421">
                  <c:v>20693.304048000002</c:v>
                </c:pt>
                <c:pt idx="8422">
                  <c:v>20695.765937</c:v>
                </c:pt>
                <c:pt idx="8423">
                  <c:v>20698.228256999999</c:v>
                </c:pt>
                <c:pt idx="8424">
                  <c:v>20700.701560000001</c:v>
                </c:pt>
                <c:pt idx="8425">
                  <c:v>20703.157557999999</c:v>
                </c:pt>
                <c:pt idx="8426">
                  <c:v>20705.614601000001</c:v>
                </c:pt>
                <c:pt idx="8427">
                  <c:v>20708.075794</c:v>
                </c:pt>
                <c:pt idx="8428">
                  <c:v>20710.529880999999</c:v>
                </c:pt>
                <c:pt idx="8429">
                  <c:v>20712.997804999999</c:v>
                </c:pt>
                <c:pt idx="8430">
                  <c:v>20715.457977999999</c:v>
                </c:pt>
                <c:pt idx="8431">
                  <c:v>20717.910940000002</c:v>
                </c:pt>
                <c:pt idx="8432">
                  <c:v>20720.367587000001</c:v>
                </c:pt>
                <c:pt idx="8433">
                  <c:v>20722.831128000002</c:v>
                </c:pt>
                <c:pt idx="8434">
                  <c:v>20725.283132</c:v>
                </c:pt>
                <c:pt idx="8435">
                  <c:v>20727.757530999999</c:v>
                </c:pt>
                <c:pt idx="8436">
                  <c:v>20730.226095000002</c:v>
                </c:pt>
                <c:pt idx="8437">
                  <c:v>20732.684281999998</c:v>
                </c:pt>
                <c:pt idx="8438">
                  <c:v>20735.146232999999</c:v>
                </c:pt>
                <c:pt idx="8439">
                  <c:v>20737.622987999999</c:v>
                </c:pt>
                <c:pt idx="8440">
                  <c:v>20740.081216999999</c:v>
                </c:pt>
                <c:pt idx="8441">
                  <c:v>20742.529350000001</c:v>
                </c:pt>
                <c:pt idx="8442">
                  <c:v>20744.988761000001</c:v>
                </c:pt>
                <c:pt idx="8443">
                  <c:v>20747.447639999999</c:v>
                </c:pt>
                <c:pt idx="8444">
                  <c:v>20749.900438000001</c:v>
                </c:pt>
                <c:pt idx="8445">
                  <c:v>20752.351140999999</c:v>
                </c:pt>
                <c:pt idx="8446">
                  <c:v>20754.800288999999</c:v>
                </c:pt>
                <c:pt idx="8447">
                  <c:v>20757.256528999998</c:v>
                </c:pt>
                <c:pt idx="8448">
                  <c:v>20759.713027000002</c:v>
                </c:pt>
                <c:pt idx="8449">
                  <c:v>20762.180274999999</c:v>
                </c:pt>
                <c:pt idx="8450">
                  <c:v>20764.638917</c:v>
                </c:pt>
                <c:pt idx="8451">
                  <c:v>20767.106308999999</c:v>
                </c:pt>
                <c:pt idx="8452">
                  <c:v>20769.566286000001</c:v>
                </c:pt>
                <c:pt idx="8453">
                  <c:v>20772.028157000001</c:v>
                </c:pt>
                <c:pt idx="8454">
                  <c:v>20774.483905000001</c:v>
                </c:pt>
                <c:pt idx="8455">
                  <c:v>20776.934379999999</c:v>
                </c:pt>
                <c:pt idx="8456">
                  <c:v>20779.399291999998</c:v>
                </c:pt>
                <c:pt idx="8457">
                  <c:v>20781.867634999999</c:v>
                </c:pt>
                <c:pt idx="8458">
                  <c:v>20784.341426999999</c:v>
                </c:pt>
                <c:pt idx="8459">
                  <c:v>20786.788961999999</c:v>
                </c:pt>
                <c:pt idx="8460">
                  <c:v>20789.242627</c:v>
                </c:pt>
                <c:pt idx="8461">
                  <c:v>20791.697060999999</c:v>
                </c:pt>
                <c:pt idx="8462">
                  <c:v>20794.167420000002</c:v>
                </c:pt>
                <c:pt idx="8463">
                  <c:v>20796.625846999999</c:v>
                </c:pt>
                <c:pt idx="8464">
                  <c:v>20799.081124</c:v>
                </c:pt>
                <c:pt idx="8465">
                  <c:v>20801.535035000001</c:v>
                </c:pt>
                <c:pt idx="8466">
                  <c:v>20803.999854000002</c:v>
                </c:pt>
                <c:pt idx="8467">
                  <c:v>20806.466075</c:v>
                </c:pt>
                <c:pt idx="8468">
                  <c:v>20808.929887999999</c:v>
                </c:pt>
                <c:pt idx="8469">
                  <c:v>20811.378365</c:v>
                </c:pt>
                <c:pt idx="8470">
                  <c:v>20813.833744</c:v>
                </c:pt>
                <c:pt idx="8471">
                  <c:v>20816.294433999999</c:v>
                </c:pt>
                <c:pt idx="8472">
                  <c:v>20818.742309000001</c:v>
                </c:pt>
                <c:pt idx="8473">
                  <c:v>20821.213542000001</c:v>
                </c:pt>
                <c:pt idx="8474">
                  <c:v>20823.673164</c:v>
                </c:pt>
                <c:pt idx="8475">
                  <c:v>20826.127288</c:v>
                </c:pt>
                <c:pt idx="8476">
                  <c:v>20828.595599</c:v>
                </c:pt>
                <c:pt idx="8477">
                  <c:v>20831.05933</c:v>
                </c:pt>
                <c:pt idx="8478">
                  <c:v>20833.525803</c:v>
                </c:pt>
                <c:pt idx="8479">
                  <c:v>20835.998092000002</c:v>
                </c:pt>
                <c:pt idx="8480">
                  <c:v>20838.449659000002</c:v>
                </c:pt>
                <c:pt idx="8481">
                  <c:v>20840.920064000002</c:v>
                </c:pt>
                <c:pt idx="8482">
                  <c:v>20843.384066999999</c:v>
                </c:pt>
                <c:pt idx="8483">
                  <c:v>20845.834621999998</c:v>
                </c:pt>
                <c:pt idx="8484">
                  <c:v>20848.297140999999</c:v>
                </c:pt>
                <c:pt idx="8485">
                  <c:v>20850.751884000001</c:v>
                </c:pt>
                <c:pt idx="8486">
                  <c:v>20853.211945999999</c:v>
                </c:pt>
                <c:pt idx="8487">
                  <c:v>20855.664923</c:v>
                </c:pt>
                <c:pt idx="8488">
                  <c:v>20858.136449000001</c:v>
                </c:pt>
                <c:pt idx="8489">
                  <c:v>20860.600923000002</c:v>
                </c:pt>
                <c:pt idx="8490">
                  <c:v>20863.056799000002</c:v>
                </c:pt>
                <c:pt idx="8491">
                  <c:v>20865.510622000002</c:v>
                </c:pt>
                <c:pt idx="8492">
                  <c:v>20867.978082000001</c:v>
                </c:pt>
                <c:pt idx="8493">
                  <c:v>20870.430123999999</c:v>
                </c:pt>
                <c:pt idx="8494">
                  <c:v>20872.895971999998</c:v>
                </c:pt>
                <c:pt idx="8495">
                  <c:v>20875.344444999999</c:v>
                </c:pt>
                <c:pt idx="8496">
                  <c:v>20877.803146999999</c:v>
                </c:pt>
                <c:pt idx="8497">
                  <c:v>20880.256173000002</c:v>
                </c:pt>
                <c:pt idx="8498">
                  <c:v>20882.713425999998</c:v>
                </c:pt>
                <c:pt idx="8499">
                  <c:v>20885.177353999999</c:v>
                </c:pt>
                <c:pt idx="8500">
                  <c:v>20887.629263999999</c:v>
                </c:pt>
                <c:pt idx="8501">
                  <c:v>20890.090434000002</c:v>
                </c:pt>
                <c:pt idx="8502">
                  <c:v>20892.543631</c:v>
                </c:pt>
                <c:pt idx="8503">
                  <c:v>20895.010262</c:v>
                </c:pt>
                <c:pt idx="8504">
                  <c:v>20897.469564999999</c:v>
                </c:pt>
                <c:pt idx="8505">
                  <c:v>20899.961683000001</c:v>
                </c:pt>
                <c:pt idx="8506">
                  <c:v>20902.414981000002</c:v>
                </c:pt>
                <c:pt idx="8507">
                  <c:v>20904.874747000002</c:v>
                </c:pt>
                <c:pt idx="8508">
                  <c:v>20907.329154999999</c:v>
                </c:pt>
                <c:pt idx="8509">
                  <c:v>20909.785115999999</c:v>
                </c:pt>
                <c:pt idx="8510">
                  <c:v>20912.244545000001</c:v>
                </c:pt>
                <c:pt idx="8511">
                  <c:v>20914.694888999999</c:v>
                </c:pt>
                <c:pt idx="8512">
                  <c:v>20917.166912000001</c:v>
                </c:pt>
                <c:pt idx="8513">
                  <c:v>20919.616012999999</c:v>
                </c:pt>
                <c:pt idx="8514">
                  <c:v>20922.069729999999</c:v>
                </c:pt>
                <c:pt idx="8515">
                  <c:v>20924.565590999999</c:v>
                </c:pt>
                <c:pt idx="8516">
                  <c:v>20927.022399000001</c:v>
                </c:pt>
                <c:pt idx="8517">
                  <c:v>20929.475332000002</c:v>
                </c:pt>
                <c:pt idx="8518">
                  <c:v>20931.921109999999</c:v>
                </c:pt>
                <c:pt idx="8519">
                  <c:v>20934.380395</c:v>
                </c:pt>
                <c:pt idx="8520">
                  <c:v>20936.837966999999</c:v>
                </c:pt>
                <c:pt idx="8521">
                  <c:v>20939.288192</c:v>
                </c:pt>
                <c:pt idx="8522">
                  <c:v>20941.757334999998</c:v>
                </c:pt>
                <c:pt idx="8523">
                  <c:v>20944.212073999999</c:v>
                </c:pt>
                <c:pt idx="8524">
                  <c:v>20946.694132000001</c:v>
                </c:pt>
                <c:pt idx="8525">
                  <c:v>20949.156223999998</c:v>
                </c:pt>
                <c:pt idx="8526">
                  <c:v>20951.615172000002</c:v>
                </c:pt>
                <c:pt idx="8527">
                  <c:v>20954.087367</c:v>
                </c:pt>
                <c:pt idx="8528">
                  <c:v>20956.539680000002</c:v>
                </c:pt>
                <c:pt idx="8529">
                  <c:v>20959.005141000001</c:v>
                </c:pt>
                <c:pt idx="8530">
                  <c:v>20961.461327000001</c:v>
                </c:pt>
                <c:pt idx="8531">
                  <c:v>20963.922563</c:v>
                </c:pt>
                <c:pt idx="8532">
                  <c:v>20966.377335000001</c:v>
                </c:pt>
                <c:pt idx="8533">
                  <c:v>20968.834168000001</c:v>
                </c:pt>
                <c:pt idx="8534">
                  <c:v>20971.294572999999</c:v>
                </c:pt>
                <c:pt idx="8535">
                  <c:v>20973.747865000001</c:v>
                </c:pt>
                <c:pt idx="8536">
                  <c:v>20976.221635999998</c:v>
                </c:pt>
                <c:pt idx="8537">
                  <c:v>20978.699765000001</c:v>
                </c:pt>
                <c:pt idx="8538">
                  <c:v>20981.152171000002</c:v>
                </c:pt>
                <c:pt idx="8539">
                  <c:v>20983.602406999998</c:v>
                </c:pt>
                <c:pt idx="8540">
                  <c:v>20986.055967</c:v>
                </c:pt>
                <c:pt idx="8541">
                  <c:v>20988.526431999999</c:v>
                </c:pt>
                <c:pt idx="8542">
                  <c:v>20990.984013000001</c:v>
                </c:pt>
                <c:pt idx="8543">
                  <c:v>20993.441613999999</c:v>
                </c:pt>
                <c:pt idx="8544">
                  <c:v>20995.896637999998</c:v>
                </c:pt>
                <c:pt idx="8545">
                  <c:v>20998.356431</c:v>
                </c:pt>
                <c:pt idx="8546">
                  <c:v>21000.814074000002</c:v>
                </c:pt>
                <c:pt idx="8547">
                  <c:v>21003.274809999999</c:v>
                </c:pt>
                <c:pt idx="8548">
                  <c:v>21005.728877000001</c:v>
                </c:pt>
                <c:pt idx="8549">
                  <c:v>21008.18217</c:v>
                </c:pt>
                <c:pt idx="8550">
                  <c:v>21010.638062999999</c:v>
                </c:pt>
                <c:pt idx="8551">
                  <c:v>21013.087549</c:v>
                </c:pt>
                <c:pt idx="8552">
                  <c:v>21015.564861999999</c:v>
                </c:pt>
                <c:pt idx="8553">
                  <c:v>21018.019365</c:v>
                </c:pt>
                <c:pt idx="8554">
                  <c:v>21020.472698000001</c:v>
                </c:pt>
                <c:pt idx="8555">
                  <c:v>21022.928048999998</c:v>
                </c:pt>
                <c:pt idx="8556">
                  <c:v>21025.410734000001</c:v>
                </c:pt>
                <c:pt idx="8557">
                  <c:v>21027.868902999999</c:v>
                </c:pt>
                <c:pt idx="8558">
                  <c:v>21030.330346999999</c:v>
                </c:pt>
                <c:pt idx="8559">
                  <c:v>21032.789647000001</c:v>
                </c:pt>
                <c:pt idx="8560">
                  <c:v>21035.260040000001</c:v>
                </c:pt>
                <c:pt idx="8561">
                  <c:v>21037.737389999998</c:v>
                </c:pt>
                <c:pt idx="8562">
                  <c:v>21040.212911999999</c:v>
                </c:pt>
                <c:pt idx="8563">
                  <c:v>21042.659868999999</c:v>
                </c:pt>
                <c:pt idx="8564">
                  <c:v>21045.119041000002</c:v>
                </c:pt>
                <c:pt idx="8565">
                  <c:v>21047.575957000001</c:v>
                </c:pt>
                <c:pt idx="8566">
                  <c:v>21050.028601000002</c:v>
                </c:pt>
                <c:pt idx="8567">
                  <c:v>21052.493161999999</c:v>
                </c:pt>
                <c:pt idx="8568">
                  <c:v>21054.944718999999</c:v>
                </c:pt>
                <c:pt idx="8569">
                  <c:v>21057.399982999999</c:v>
                </c:pt>
                <c:pt idx="8570">
                  <c:v>21059.847957000002</c:v>
                </c:pt>
                <c:pt idx="8571">
                  <c:v>21062.310243</c:v>
                </c:pt>
                <c:pt idx="8572">
                  <c:v>21064.770598999999</c:v>
                </c:pt>
                <c:pt idx="8573">
                  <c:v>21067.243603999999</c:v>
                </c:pt>
                <c:pt idx="8574">
                  <c:v>21069.722081</c:v>
                </c:pt>
                <c:pt idx="8575">
                  <c:v>21072.190734</c:v>
                </c:pt>
                <c:pt idx="8576">
                  <c:v>21074.650093</c:v>
                </c:pt>
                <c:pt idx="8577">
                  <c:v>21077.110710000001</c:v>
                </c:pt>
                <c:pt idx="8578">
                  <c:v>21079.564064999999</c:v>
                </c:pt>
                <c:pt idx="8579">
                  <c:v>21082.021101999999</c:v>
                </c:pt>
                <c:pt idx="8580">
                  <c:v>21084.485403999999</c:v>
                </c:pt>
                <c:pt idx="8581">
                  <c:v>21086.971764000002</c:v>
                </c:pt>
                <c:pt idx="8582">
                  <c:v>21089.423407999999</c:v>
                </c:pt>
                <c:pt idx="8583">
                  <c:v>21091.875171</c:v>
                </c:pt>
                <c:pt idx="8584">
                  <c:v>21094.360884999998</c:v>
                </c:pt>
                <c:pt idx="8585">
                  <c:v>21096.841307999999</c:v>
                </c:pt>
                <c:pt idx="8586">
                  <c:v>21099.308762000001</c:v>
                </c:pt>
                <c:pt idx="8587">
                  <c:v>21101.756155999999</c:v>
                </c:pt>
                <c:pt idx="8588">
                  <c:v>21104.220309</c:v>
                </c:pt>
                <c:pt idx="8589">
                  <c:v>21106.673954000002</c:v>
                </c:pt>
                <c:pt idx="8590">
                  <c:v>21109.132364000001</c:v>
                </c:pt>
                <c:pt idx="8591">
                  <c:v>21111.585890999999</c:v>
                </c:pt>
                <c:pt idx="8592">
                  <c:v>21114.037638999998</c:v>
                </c:pt>
                <c:pt idx="8593">
                  <c:v>21116.494180000002</c:v>
                </c:pt>
                <c:pt idx="8594">
                  <c:v>21118.95189</c:v>
                </c:pt>
                <c:pt idx="8595">
                  <c:v>21121.411126999999</c:v>
                </c:pt>
                <c:pt idx="8596">
                  <c:v>21123.860387000001</c:v>
                </c:pt>
                <c:pt idx="8597">
                  <c:v>21126.316292</c:v>
                </c:pt>
                <c:pt idx="8598">
                  <c:v>21128.774001000002</c:v>
                </c:pt>
                <c:pt idx="8599">
                  <c:v>21131.223751000001</c:v>
                </c:pt>
                <c:pt idx="8600">
                  <c:v>21133.677438999999</c:v>
                </c:pt>
                <c:pt idx="8601">
                  <c:v>21136.158435000001</c:v>
                </c:pt>
                <c:pt idx="8602">
                  <c:v>21138.610865999999</c:v>
                </c:pt>
                <c:pt idx="8603">
                  <c:v>21141.100573</c:v>
                </c:pt>
                <c:pt idx="8604">
                  <c:v>21143.555034000001</c:v>
                </c:pt>
                <c:pt idx="8605">
                  <c:v>21146.009305</c:v>
                </c:pt>
                <c:pt idx="8606">
                  <c:v>21148.459814000002</c:v>
                </c:pt>
                <c:pt idx="8607">
                  <c:v>21150.912952999999</c:v>
                </c:pt>
                <c:pt idx="8608">
                  <c:v>21153.39789</c:v>
                </c:pt>
                <c:pt idx="8609">
                  <c:v>21155.875949000001</c:v>
                </c:pt>
                <c:pt idx="8610">
                  <c:v>21158.349023999999</c:v>
                </c:pt>
                <c:pt idx="8611">
                  <c:v>21160.816713</c:v>
                </c:pt>
                <c:pt idx="8612">
                  <c:v>21163.273398000001</c:v>
                </c:pt>
                <c:pt idx="8613">
                  <c:v>21165.734335000001</c:v>
                </c:pt>
                <c:pt idx="8614">
                  <c:v>21168.217401999998</c:v>
                </c:pt>
                <c:pt idx="8615">
                  <c:v>21170.668957999998</c:v>
                </c:pt>
                <c:pt idx="8616">
                  <c:v>21173.125047000001</c:v>
                </c:pt>
                <c:pt idx="8617">
                  <c:v>21175.579883999999</c:v>
                </c:pt>
                <c:pt idx="8618">
                  <c:v>21178.036063</c:v>
                </c:pt>
                <c:pt idx="8619">
                  <c:v>21180.494854</c:v>
                </c:pt>
                <c:pt idx="8620">
                  <c:v>21182.944072999999</c:v>
                </c:pt>
                <c:pt idx="8621">
                  <c:v>21185.403984</c:v>
                </c:pt>
                <c:pt idx="8622">
                  <c:v>21187.865837000001</c:v>
                </c:pt>
                <c:pt idx="8623">
                  <c:v>21190.321556999999</c:v>
                </c:pt>
                <c:pt idx="8624">
                  <c:v>21192.778014</c:v>
                </c:pt>
                <c:pt idx="8625">
                  <c:v>21195.236615000002</c:v>
                </c:pt>
                <c:pt idx="8626">
                  <c:v>21197.701355000001</c:v>
                </c:pt>
                <c:pt idx="8627">
                  <c:v>21200.157582</c:v>
                </c:pt>
                <c:pt idx="8628">
                  <c:v>21202.615425</c:v>
                </c:pt>
                <c:pt idx="8629">
                  <c:v>21205.074197000002</c:v>
                </c:pt>
                <c:pt idx="8630">
                  <c:v>21207.522601000001</c:v>
                </c:pt>
                <c:pt idx="8631">
                  <c:v>21210.015036000001</c:v>
                </c:pt>
                <c:pt idx="8632">
                  <c:v>21212.497807</c:v>
                </c:pt>
                <c:pt idx="8633">
                  <c:v>21214.951911</c:v>
                </c:pt>
                <c:pt idx="8634">
                  <c:v>21217.427575000002</c:v>
                </c:pt>
                <c:pt idx="8635">
                  <c:v>21219.888257999999</c:v>
                </c:pt>
                <c:pt idx="8636">
                  <c:v>21222.358054</c:v>
                </c:pt>
                <c:pt idx="8637">
                  <c:v>21224.810406000001</c:v>
                </c:pt>
                <c:pt idx="8638">
                  <c:v>21227.269724999998</c:v>
                </c:pt>
                <c:pt idx="8639">
                  <c:v>21229.735915000001</c:v>
                </c:pt>
                <c:pt idx="8640">
                  <c:v>21232.198950999998</c:v>
                </c:pt>
                <c:pt idx="8641">
                  <c:v>21234.655115000001</c:v>
                </c:pt>
                <c:pt idx="8642">
                  <c:v>21237.12111</c:v>
                </c:pt>
                <c:pt idx="8643">
                  <c:v>21239.595588</c:v>
                </c:pt>
                <c:pt idx="8644">
                  <c:v>21242.047064999999</c:v>
                </c:pt>
                <c:pt idx="8645">
                  <c:v>21244.495932999998</c:v>
                </c:pt>
                <c:pt idx="8646">
                  <c:v>21246.951994999999</c:v>
                </c:pt>
                <c:pt idx="8647">
                  <c:v>21249.412808000001</c:v>
                </c:pt>
                <c:pt idx="8648">
                  <c:v>21251.867599000001</c:v>
                </c:pt>
                <c:pt idx="8649">
                  <c:v>21254.325218999998</c:v>
                </c:pt>
                <c:pt idx="8650">
                  <c:v>21256.811172000002</c:v>
                </c:pt>
                <c:pt idx="8651">
                  <c:v>21259.300046</c:v>
                </c:pt>
                <c:pt idx="8652">
                  <c:v>21261.777141999999</c:v>
                </c:pt>
                <c:pt idx="8653">
                  <c:v>21264.249666</c:v>
                </c:pt>
                <c:pt idx="8654">
                  <c:v>21266.712673000002</c:v>
                </c:pt>
                <c:pt idx="8655">
                  <c:v>21269.195930999998</c:v>
                </c:pt>
                <c:pt idx="8656">
                  <c:v>21271.681141000001</c:v>
                </c:pt>
                <c:pt idx="8657">
                  <c:v>21274.137955999999</c:v>
                </c:pt>
                <c:pt idx="8658">
                  <c:v>21276.597366000002</c:v>
                </c:pt>
                <c:pt idx="8659">
                  <c:v>21279.067328000001</c:v>
                </c:pt>
                <c:pt idx="8660">
                  <c:v>21281.527116000001</c:v>
                </c:pt>
                <c:pt idx="8661">
                  <c:v>21283.981154000001</c:v>
                </c:pt>
                <c:pt idx="8662">
                  <c:v>21286.434436</c:v>
                </c:pt>
                <c:pt idx="8663">
                  <c:v>21288.881044000002</c:v>
                </c:pt>
                <c:pt idx="8664">
                  <c:v>21291.342084</c:v>
                </c:pt>
                <c:pt idx="8665">
                  <c:v>21293.798243000001</c:v>
                </c:pt>
                <c:pt idx="8666">
                  <c:v>21296.252425999999</c:v>
                </c:pt>
                <c:pt idx="8667">
                  <c:v>21298.712124999998</c:v>
                </c:pt>
                <c:pt idx="8668">
                  <c:v>21301.163262999999</c:v>
                </c:pt>
                <c:pt idx="8669">
                  <c:v>21303.617538999999</c:v>
                </c:pt>
                <c:pt idx="8670">
                  <c:v>21306.082729000002</c:v>
                </c:pt>
                <c:pt idx="8671">
                  <c:v>21308.568756000001</c:v>
                </c:pt>
                <c:pt idx="8672">
                  <c:v>21311.028893999999</c:v>
                </c:pt>
                <c:pt idx="8673">
                  <c:v>21313.479995000002</c:v>
                </c:pt>
                <c:pt idx="8674">
                  <c:v>21315.954043999998</c:v>
                </c:pt>
                <c:pt idx="8675">
                  <c:v>21318.423822000001</c:v>
                </c:pt>
                <c:pt idx="8676">
                  <c:v>21320.897304999999</c:v>
                </c:pt>
                <c:pt idx="8677">
                  <c:v>21323.353643999999</c:v>
                </c:pt>
                <c:pt idx="8678">
                  <c:v>21325.811362</c:v>
                </c:pt>
                <c:pt idx="8679">
                  <c:v>21328.256808999999</c:v>
                </c:pt>
                <c:pt idx="8680">
                  <c:v>21330.716703999999</c:v>
                </c:pt>
                <c:pt idx="8681">
                  <c:v>21333.164679000001</c:v>
                </c:pt>
                <c:pt idx="8682">
                  <c:v>21335.639103000001</c:v>
                </c:pt>
                <c:pt idx="8683">
                  <c:v>21338.143697</c:v>
                </c:pt>
                <c:pt idx="8684">
                  <c:v>21340.595126</c:v>
                </c:pt>
                <c:pt idx="8685">
                  <c:v>21343.049225999999</c:v>
                </c:pt>
                <c:pt idx="8686">
                  <c:v>21345.501767999998</c:v>
                </c:pt>
                <c:pt idx="8687">
                  <c:v>21347.972270999999</c:v>
                </c:pt>
                <c:pt idx="8688">
                  <c:v>21350.433052</c:v>
                </c:pt>
                <c:pt idx="8689">
                  <c:v>21352.897117</c:v>
                </c:pt>
                <c:pt idx="8690">
                  <c:v>21355.352756</c:v>
                </c:pt>
                <c:pt idx="8691">
                  <c:v>21357.814162999999</c:v>
                </c:pt>
                <c:pt idx="8692">
                  <c:v>21360.282071000001</c:v>
                </c:pt>
                <c:pt idx="8693">
                  <c:v>21362.732612</c:v>
                </c:pt>
                <c:pt idx="8694">
                  <c:v>21365.208710999999</c:v>
                </c:pt>
                <c:pt idx="8695">
                  <c:v>21367.65828</c:v>
                </c:pt>
                <c:pt idx="8696">
                  <c:v>21370.133416000001</c:v>
                </c:pt>
                <c:pt idx="8697">
                  <c:v>21372.603193999999</c:v>
                </c:pt>
                <c:pt idx="8698">
                  <c:v>21375.053914</c:v>
                </c:pt>
                <c:pt idx="8699">
                  <c:v>21377.51324</c:v>
                </c:pt>
                <c:pt idx="8700">
                  <c:v>21379.968257</c:v>
                </c:pt>
                <c:pt idx="8701">
                  <c:v>21382.420408000002</c:v>
                </c:pt>
                <c:pt idx="8702">
                  <c:v>21384.877560000001</c:v>
                </c:pt>
                <c:pt idx="8703">
                  <c:v>21387.350190000001</c:v>
                </c:pt>
                <c:pt idx="8704">
                  <c:v>21389.805753000001</c:v>
                </c:pt>
                <c:pt idx="8705">
                  <c:v>21392.255689000001</c:v>
                </c:pt>
                <c:pt idx="8706">
                  <c:v>21394.713365</c:v>
                </c:pt>
                <c:pt idx="8707">
                  <c:v>21397.185851999999</c:v>
                </c:pt>
                <c:pt idx="8708">
                  <c:v>21399.654184999999</c:v>
                </c:pt>
                <c:pt idx="8709">
                  <c:v>21402.107927000001</c:v>
                </c:pt>
                <c:pt idx="8710">
                  <c:v>21404.562809999999</c:v>
                </c:pt>
                <c:pt idx="8711">
                  <c:v>21407.040244</c:v>
                </c:pt>
                <c:pt idx="8712">
                  <c:v>21409.494278999999</c:v>
                </c:pt>
                <c:pt idx="8713">
                  <c:v>21411.940245999998</c:v>
                </c:pt>
                <c:pt idx="8714">
                  <c:v>21414.407841</c:v>
                </c:pt>
                <c:pt idx="8715">
                  <c:v>21416.852611999999</c:v>
                </c:pt>
                <c:pt idx="8716">
                  <c:v>21419.313985000001</c:v>
                </c:pt>
                <c:pt idx="8717">
                  <c:v>21421.769293000001</c:v>
                </c:pt>
                <c:pt idx="8718">
                  <c:v>21424.226413</c:v>
                </c:pt>
                <c:pt idx="8719">
                  <c:v>21426.693887000001</c:v>
                </c:pt>
                <c:pt idx="8720">
                  <c:v>21429.162121000001</c:v>
                </c:pt>
                <c:pt idx="8721">
                  <c:v>21431.622883</c:v>
                </c:pt>
                <c:pt idx="8722">
                  <c:v>21434.068123000001</c:v>
                </c:pt>
                <c:pt idx="8723">
                  <c:v>21436.542646000002</c:v>
                </c:pt>
                <c:pt idx="8724">
                  <c:v>21439.008603999999</c:v>
                </c:pt>
                <c:pt idx="8725">
                  <c:v>21441.469817000001</c:v>
                </c:pt>
                <c:pt idx="8726">
                  <c:v>21443.938749000001</c:v>
                </c:pt>
                <c:pt idx="8727">
                  <c:v>21446.396055000001</c:v>
                </c:pt>
                <c:pt idx="8728">
                  <c:v>21448.851921000001</c:v>
                </c:pt>
                <c:pt idx="8729">
                  <c:v>21451.320693000001</c:v>
                </c:pt>
                <c:pt idx="8730">
                  <c:v>21453.787452</c:v>
                </c:pt>
                <c:pt idx="8731">
                  <c:v>21456.251338999999</c:v>
                </c:pt>
                <c:pt idx="8732">
                  <c:v>21458.70334</c:v>
                </c:pt>
                <c:pt idx="8733">
                  <c:v>21461.164735999999</c:v>
                </c:pt>
                <c:pt idx="8734">
                  <c:v>21463.620062000002</c:v>
                </c:pt>
                <c:pt idx="8735">
                  <c:v>21466.100349</c:v>
                </c:pt>
                <c:pt idx="8736">
                  <c:v>21468.558140000001</c:v>
                </c:pt>
                <c:pt idx="8737">
                  <c:v>21471.016156000002</c:v>
                </c:pt>
                <c:pt idx="8738">
                  <c:v>21473.469388000001</c:v>
                </c:pt>
                <c:pt idx="8739">
                  <c:v>21475.918792</c:v>
                </c:pt>
                <c:pt idx="8740">
                  <c:v>21478.380076000001</c:v>
                </c:pt>
                <c:pt idx="8741">
                  <c:v>21480.827867</c:v>
                </c:pt>
                <c:pt idx="8742">
                  <c:v>21483.284663999999</c:v>
                </c:pt>
                <c:pt idx="8743">
                  <c:v>21485.750597999999</c:v>
                </c:pt>
                <c:pt idx="8744">
                  <c:v>21488.198370999999</c:v>
                </c:pt>
                <c:pt idx="8745">
                  <c:v>21490.659028999999</c:v>
                </c:pt>
                <c:pt idx="8746">
                  <c:v>21493.106032</c:v>
                </c:pt>
                <c:pt idx="8747">
                  <c:v>21495.565978999999</c:v>
                </c:pt>
                <c:pt idx="8748">
                  <c:v>21498.017671000001</c:v>
                </c:pt>
                <c:pt idx="8749">
                  <c:v>21500.481274999998</c:v>
                </c:pt>
                <c:pt idx="8750">
                  <c:v>21502.940019000001</c:v>
                </c:pt>
                <c:pt idx="8751">
                  <c:v>21505.394861000001</c:v>
                </c:pt>
                <c:pt idx="8752">
                  <c:v>21507.848074000001</c:v>
                </c:pt>
                <c:pt idx="8753">
                  <c:v>21510.307422000002</c:v>
                </c:pt>
                <c:pt idx="8754">
                  <c:v>21512.769977</c:v>
                </c:pt>
                <c:pt idx="8755">
                  <c:v>21515.223366999999</c:v>
                </c:pt>
                <c:pt idx="8756">
                  <c:v>21517.708724</c:v>
                </c:pt>
                <c:pt idx="8757">
                  <c:v>21520.164132000002</c:v>
                </c:pt>
                <c:pt idx="8758">
                  <c:v>21522.636548999999</c:v>
                </c:pt>
                <c:pt idx="8759">
                  <c:v>21525.092631</c:v>
                </c:pt>
                <c:pt idx="8760">
                  <c:v>21527.553045000001</c:v>
                </c:pt>
                <c:pt idx="8761">
                  <c:v>21530.006731000001</c:v>
                </c:pt>
                <c:pt idx="8762">
                  <c:v>21532.469171000001</c:v>
                </c:pt>
                <c:pt idx="8763">
                  <c:v>21534.916538000001</c:v>
                </c:pt>
                <c:pt idx="8764">
                  <c:v>21537.372289999999</c:v>
                </c:pt>
                <c:pt idx="8765">
                  <c:v>21539.828758</c:v>
                </c:pt>
                <c:pt idx="8766">
                  <c:v>21542.281384000002</c:v>
                </c:pt>
                <c:pt idx="8767">
                  <c:v>21544.735784</c:v>
                </c:pt>
                <c:pt idx="8768">
                  <c:v>21547.199090999999</c:v>
                </c:pt>
                <c:pt idx="8769">
                  <c:v>21549.645025000002</c:v>
                </c:pt>
                <c:pt idx="8770">
                  <c:v>21552.119598000001</c:v>
                </c:pt>
                <c:pt idx="8771">
                  <c:v>21554.574723999998</c:v>
                </c:pt>
                <c:pt idx="8772">
                  <c:v>21557.029858000002</c:v>
                </c:pt>
                <c:pt idx="8773">
                  <c:v>21559.485348999999</c:v>
                </c:pt>
                <c:pt idx="8774">
                  <c:v>21561.944664999999</c:v>
                </c:pt>
                <c:pt idx="8775">
                  <c:v>21564.404869999998</c:v>
                </c:pt>
                <c:pt idx="8776">
                  <c:v>21566.856156999998</c:v>
                </c:pt>
                <c:pt idx="8777">
                  <c:v>21569.314888000001</c:v>
                </c:pt>
                <c:pt idx="8778">
                  <c:v>21571.771874999999</c:v>
                </c:pt>
                <c:pt idx="8779">
                  <c:v>21574.225876</c:v>
                </c:pt>
                <c:pt idx="8780">
                  <c:v>21576.720044999998</c:v>
                </c:pt>
                <c:pt idx="8781">
                  <c:v>21579.239949999999</c:v>
                </c:pt>
                <c:pt idx="8782">
                  <c:v>21581.693006000001</c:v>
                </c:pt>
                <c:pt idx="8783">
                  <c:v>21584.146745999999</c:v>
                </c:pt>
                <c:pt idx="8784">
                  <c:v>21586.595087000002</c:v>
                </c:pt>
                <c:pt idx="8785">
                  <c:v>21589.058979000001</c:v>
                </c:pt>
                <c:pt idx="8786">
                  <c:v>21591.506259000002</c:v>
                </c:pt>
                <c:pt idx="8787">
                  <c:v>21593.960325</c:v>
                </c:pt>
                <c:pt idx="8788">
                  <c:v>21596.418215000002</c:v>
                </c:pt>
                <c:pt idx="8789">
                  <c:v>21598.875970000001</c:v>
                </c:pt>
                <c:pt idx="8790">
                  <c:v>21601.321306000002</c:v>
                </c:pt>
                <c:pt idx="8791">
                  <c:v>21603.801814999999</c:v>
                </c:pt>
                <c:pt idx="8792">
                  <c:v>21606.248885000001</c:v>
                </c:pt>
                <c:pt idx="8793">
                  <c:v>21608.707735</c:v>
                </c:pt>
                <c:pt idx="8794">
                  <c:v>21611.183589</c:v>
                </c:pt>
                <c:pt idx="8795">
                  <c:v>21613.637823000001</c:v>
                </c:pt>
                <c:pt idx="8796">
                  <c:v>21616.094559000001</c:v>
                </c:pt>
                <c:pt idx="8797">
                  <c:v>21618.551844000001</c:v>
                </c:pt>
                <c:pt idx="8798">
                  <c:v>21621.004091999999</c:v>
                </c:pt>
                <c:pt idx="8799">
                  <c:v>21623.481142000001</c:v>
                </c:pt>
                <c:pt idx="8800">
                  <c:v>21625.932027999999</c:v>
                </c:pt>
                <c:pt idx="8801">
                  <c:v>21628.410951000002</c:v>
                </c:pt>
                <c:pt idx="8802">
                  <c:v>21630.865172999998</c:v>
                </c:pt>
                <c:pt idx="8803">
                  <c:v>21633.319632999999</c:v>
                </c:pt>
                <c:pt idx="8804">
                  <c:v>21635.777585</c:v>
                </c:pt>
                <c:pt idx="8805">
                  <c:v>21638.232274000002</c:v>
                </c:pt>
                <c:pt idx="8806">
                  <c:v>21640.706844</c:v>
                </c:pt>
                <c:pt idx="8807">
                  <c:v>21643.161099000001</c:v>
                </c:pt>
                <c:pt idx="8808">
                  <c:v>21645.629378000001</c:v>
                </c:pt>
                <c:pt idx="8809">
                  <c:v>21648.087001</c:v>
                </c:pt>
                <c:pt idx="8810">
                  <c:v>21650.545879000001</c:v>
                </c:pt>
                <c:pt idx="8811">
                  <c:v>21653.031123000001</c:v>
                </c:pt>
                <c:pt idx="8812">
                  <c:v>21655.53026</c:v>
                </c:pt>
                <c:pt idx="8813">
                  <c:v>21657.982108</c:v>
                </c:pt>
                <c:pt idx="8814">
                  <c:v>21660.438359</c:v>
                </c:pt>
                <c:pt idx="8815">
                  <c:v>21662.905095999999</c:v>
                </c:pt>
                <c:pt idx="8816">
                  <c:v>21665.377998</c:v>
                </c:pt>
                <c:pt idx="8817">
                  <c:v>21667.833755</c:v>
                </c:pt>
                <c:pt idx="8818">
                  <c:v>21670.286370000002</c:v>
                </c:pt>
                <c:pt idx="8819">
                  <c:v>21672.74826</c:v>
                </c:pt>
                <c:pt idx="8820">
                  <c:v>21675.195973999998</c:v>
                </c:pt>
                <c:pt idx="8821">
                  <c:v>21677.651781</c:v>
                </c:pt>
                <c:pt idx="8822">
                  <c:v>21680.106599999999</c:v>
                </c:pt>
                <c:pt idx="8823">
                  <c:v>21682.564375999998</c:v>
                </c:pt>
                <c:pt idx="8824">
                  <c:v>21685.020110000001</c:v>
                </c:pt>
                <c:pt idx="8825">
                  <c:v>21687.47597</c:v>
                </c:pt>
                <c:pt idx="8826">
                  <c:v>21689.929124999999</c:v>
                </c:pt>
                <c:pt idx="8827">
                  <c:v>21692.403923999998</c:v>
                </c:pt>
                <c:pt idx="8828">
                  <c:v>21694.875187000001</c:v>
                </c:pt>
                <c:pt idx="8829">
                  <c:v>21697.340089000001</c:v>
                </c:pt>
                <c:pt idx="8830">
                  <c:v>21699.794395000001</c:v>
                </c:pt>
                <c:pt idx="8831">
                  <c:v>21702.247836999999</c:v>
                </c:pt>
                <c:pt idx="8832">
                  <c:v>21704.706062000001</c:v>
                </c:pt>
                <c:pt idx="8833">
                  <c:v>21707.162351999999</c:v>
                </c:pt>
                <c:pt idx="8834">
                  <c:v>21709.624003000001</c:v>
                </c:pt>
                <c:pt idx="8835">
                  <c:v>21712.084708999999</c:v>
                </c:pt>
                <c:pt idx="8836">
                  <c:v>21714.549943999999</c:v>
                </c:pt>
                <c:pt idx="8837">
                  <c:v>21717.01398</c:v>
                </c:pt>
                <c:pt idx="8838">
                  <c:v>21719.484079000002</c:v>
                </c:pt>
                <c:pt idx="8839">
                  <c:v>21721.928141</c:v>
                </c:pt>
                <c:pt idx="8840">
                  <c:v>21724.385170000001</c:v>
                </c:pt>
                <c:pt idx="8841">
                  <c:v>21726.838863000001</c:v>
                </c:pt>
                <c:pt idx="8842">
                  <c:v>21729.315545000001</c:v>
                </c:pt>
                <c:pt idx="8843">
                  <c:v>21731.784947</c:v>
                </c:pt>
                <c:pt idx="8844">
                  <c:v>21734.244570999999</c:v>
                </c:pt>
                <c:pt idx="8845">
                  <c:v>21736.705033999999</c:v>
                </c:pt>
                <c:pt idx="8846">
                  <c:v>21739.154895</c:v>
                </c:pt>
                <c:pt idx="8847">
                  <c:v>21741.619796999999</c:v>
                </c:pt>
                <c:pt idx="8848">
                  <c:v>21744.069926</c:v>
                </c:pt>
                <c:pt idx="8849">
                  <c:v>21746.532153</c:v>
                </c:pt>
                <c:pt idx="8850">
                  <c:v>21749.007759</c:v>
                </c:pt>
                <c:pt idx="8851">
                  <c:v>21751.478347</c:v>
                </c:pt>
                <c:pt idx="8852">
                  <c:v>21753.941717999998</c:v>
                </c:pt>
                <c:pt idx="8853">
                  <c:v>21756.406155000001</c:v>
                </c:pt>
                <c:pt idx="8854">
                  <c:v>21758.851245999998</c:v>
                </c:pt>
                <c:pt idx="8855">
                  <c:v>21761.305785</c:v>
                </c:pt>
                <c:pt idx="8856">
                  <c:v>21763.762860999999</c:v>
                </c:pt>
                <c:pt idx="8857">
                  <c:v>21766.220127000001</c:v>
                </c:pt>
                <c:pt idx="8858">
                  <c:v>21768.676538</c:v>
                </c:pt>
                <c:pt idx="8859">
                  <c:v>21771.129321</c:v>
                </c:pt>
                <c:pt idx="8860">
                  <c:v>21773.589972999998</c:v>
                </c:pt>
                <c:pt idx="8861">
                  <c:v>21776.071642999999</c:v>
                </c:pt>
                <c:pt idx="8862">
                  <c:v>21778.524941</c:v>
                </c:pt>
                <c:pt idx="8863">
                  <c:v>21780.975051000001</c:v>
                </c:pt>
                <c:pt idx="8864">
                  <c:v>21783.432172000001</c:v>
                </c:pt>
                <c:pt idx="8865">
                  <c:v>21785.889616</c:v>
                </c:pt>
                <c:pt idx="8866">
                  <c:v>21788.345668999998</c:v>
                </c:pt>
                <c:pt idx="8867">
                  <c:v>21790.800034</c:v>
                </c:pt>
                <c:pt idx="8868">
                  <c:v>21793.255806000001</c:v>
                </c:pt>
                <c:pt idx="8869">
                  <c:v>21795.713083999999</c:v>
                </c:pt>
                <c:pt idx="8870">
                  <c:v>21798.170387999999</c:v>
                </c:pt>
                <c:pt idx="8871">
                  <c:v>21800.6152</c:v>
                </c:pt>
                <c:pt idx="8872">
                  <c:v>21803.086926</c:v>
                </c:pt>
                <c:pt idx="8873">
                  <c:v>21805.542541999999</c:v>
                </c:pt>
                <c:pt idx="8874">
                  <c:v>21808.003886999999</c:v>
                </c:pt>
                <c:pt idx="8875">
                  <c:v>21810.460154</c:v>
                </c:pt>
                <c:pt idx="8876">
                  <c:v>21812.922207</c:v>
                </c:pt>
                <c:pt idx="8877">
                  <c:v>21815.380886999999</c:v>
                </c:pt>
                <c:pt idx="8878">
                  <c:v>21817.854616000001</c:v>
                </c:pt>
                <c:pt idx="8879">
                  <c:v>21820.313331000001</c:v>
                </c:pt>
                <c:pt idx="8880">
                  <c:v>21822.827560999998</c:v>
                </c:pt>
                <c:pt idx="8881">
                  <c:v>21825.299035</c:v>
                </c:pt>
                <c:pt idx="8882">
                  <c:v>21827.753712999998</c:v>
                </c:pt>
                <c:pt idx="8883">
                  <c:v>21830.216323000001</c:v>
                </c:pt>
                <c:pt idx="8884">
                  <c:v>21832.671748000001</c:v>
                </c:pt>
                <c:pt idx="8885">
                  <c:v>21835.123078000001</c:v>
                </c:pt>
                <c:pt idx="8886">
                  <c:v>21837.600692</c:v>
                </c:pt>
                <c:pt idx="8887">
                  <c:v>21840.056014000002</c:v>
                </c:pt>
                <c:pt idx="8888">
                  <c:v>21842.525616999999</c:v>
                </c:pt>
                <c:pt idx="8889">
                  <c:v>21844.979007999998</c:v>
                </c:pt>
                <c:pt idx="8890">
                  <c:v>21847.437371</c:v>
                </c:pt>
                <c:pt idx="8891">
                  <c:v>21849.889055</c:v>
                </c:pt>
                <c:pt idx="8892">
                  <c:v>21852.350815000002</c:v>
                </c:pt>
                <c:pt idx="8893">
                  <c:v>21854.805347000001</c:v>
                </c:pt>
                <c:pt idx="8894">
                  <c:v>21857.256656000001</c:v>
                </c:pt>
                <c:pt idx="8895">
                  <c:v>21859.723425</c:v>
                </c:pt>
                <c:pt idx="8896">
                  <c:v>21862.181713999998</c:v>
                </c:pt>
                <c:pt idx="8897">
                  <c:v>21864.639864000001</c:v>
                </c:pt>
                <c:pt idx="8898">
                  <c:v>21867.095752000001</c:v>
                </c:pt>
                <c:pt idx="8899">
                  <c:v>21869.546137000001</c:v>
                </c:pt>
                <c:pt idx="8900">
                  <c:v>21872.014254000002</c:v>
                </c:pt>
                <c:pt idx="8901">
                  <c:v>21874.470705</c:v>
                </c:pt>
                <c:pt idx="8902">
                  <c:v>21876.937087999999</c:v>
                </c:pt>
                <c:pt idx="8903">
                  <c:v>21879.409764</c:v>
                </c:pt>
                <c:pt idx="8904">
                  <c:v>21881.868976999998</c:v>
                </c:pt>
                <c:pt idx="8905">
                  <c:v>21884.326335000002</c:v>
                </c:pt>
                <c:pt idx="8906">
                  <c:v>21886.7791</c:v>
                </c:pt>
                <c:pt idx="8907">
                  <c:v>21889.246338000001</c:v>
                </c:pt>
                <c:pt idx="8908">
                  <c:v>21891.696548</c:v>
                </c:pt>
                <c:pt idx="8909">
                  <c:v>21894.177199999998</c:v>
                </c:pt>
                <c:pt idx="8910">
                  <c:v>21896.660243999999</c:v>
                </c:pt>
                <c:pt idx="8911">
                  <c:v>21899.123823000002</c:v>
                </c:pt>
                <c:pt idx="8912">
                  <c:v>21901.596787999999</c:v>
                </c:pt>
                <c:pt idx="8913">
                  <c:v>21904.055864000002</c:v>
                </c:pt>
                <c:pt idx="8914">
                  <c:v>21906.513679</c:v>
                </c:pt>
                <c:pt idx="8915">
                  <c:v>21908.971246000001</c:v>
                </c:pt>
                <c:pt idx="8916">
                  <c:v>21911.428174000001</c:v>
                </c:pt>
                <c:pt idx="8917">
                  <c:v>21913.878874000002</c:v>
                </c:pt>
                <c:pt idx="8918">
                  <c:v>21916.330569999998</c:v>
                </c:pt>
                <c:pt idx="8919">
                  <c:v>21918.787787000001</c:v>
                </c:pt>
                <c:pt idx="8920">
                  <c:v>21921.243134</c:v>
                </c:pt>
                <c:pt idx="8921">
                  <c:v>21923.701112999999</c:v>
                </c:pt>
                <c:pt idx="8922">
                  <c:v>21926.155841</c:v>
                </c:pt>
                <c:pt idx="8923">
                  <c:v>21928.605892</c:v>
                </c:pt>
                <c:pt idx="8924">
                  <c:v>21931.080321000001</c:v>
                </c:pt>
                <c:pt idx="8925">
                  <c:v>21933.544114</c:v>
                </c:pt>
                <c:pt idx="8926">
                  <c:v>21936.030159999998</c:v>
                </c:pt>
                <c:pt idx="8927">
                  <c:v>21938.481841000001</c:v>
                </c:pt>
                <c:pt idx="8928">
                  <c:v>21940.947924</c:v>
                </c:pt>
                <c:pt idx="8929">
                  <c:v>21943.406877000001</c:v>
                </c:pt>
                <c:pt idx="8930">
                  <c:v>21945.865696000001</c:v>
                </c:pt>
                <c:pt idx="8931">
                  <c:v>21948.320978</c:v>
                </c:pt>
                <c:pt idx="8932">
                  <c:v>21950.785887999999</c:v>
                </c:pt>
                <c:pt idx="8933">
                  <c:v>21953.245868000002</c:v>
                </c:pt>
                <c:pt idx="8934">
                  <c:v>21955.716726999999</c:v>
                </c:pt>
                <c:pt idx="8935">
                  <c:v>21958.177048000001</c:v>
                </c:pt>
                <c:pt idx="8936">
                  <c:v>21960.628242999999</c:v>
                </c:pt>
                <c:pt idx="8937">
                  <c:v>21963.091025000002</c:v>
                </c:pt>
                <c:pt idx="8938">
                  <c:v>21965.539717</c:v>
                </c:pt>
                <c:pt idx="8939">
                  <c:v>21968.007722999999</c:v>
                </c:pt>
                <c:pt idx="8940">
                  <c:v>21970.480243000002</c:v>
                </c:pt>
                <c:pt idx="8941">
                  <c:v>21972.940354999999</c:v>
                </c:pt>
                <c:pt idx="8942">
                  <c:v>21975.392684999999</c:v>
                </c:pt>
                <c:pt idx="8943">
                  <c:v>21977.852273</c:v>
                </c:pt>
                <c:pt idx="8944">
                  <c:v>21980.329448</c:v>
                </c:pt>
                <c:pt idx="8945">
                  <c:v>21982.782564000001</c:v>
                </c:pt>
                <c:pt idx="8946">
                  <c:v>21985.237065000001</c:v>
                </c:pt>
                <c:pt idx="8947">
                  <c:v>21987.706610000001</c:v>
                </c:pt>
                <c:pt idx="8948">
                  <c:v>21990.166257000001</c:v>
                </c:pt>
                <c:pt idx="8949">
                  <c:v>21992.621679</c:v>
                </c:pt>
                <c:pt idx="8950">
                  <c:v>21995.073213</c:v>
                </c:pt>
                <c:pt idx="8951">
                  <c:v>21997.54495</c:v>
                </c:pt>
                <c:pt idx="8952">
                  <c:v>22000.000244999999</c:v>
                </c:pt>
                <c:pt idx="8953">
                  <c:v>22002.454449000001</c:v>
                </c:pt>
                <c:pt idx="8954">
                  <c:v>22004.914647000001</c:v>
                </c:pt>
                <c:pt idx="8955">
                  <c:v>22007.371919000001</c:v>
                </c:pt>
                <c:pt idx="8956">
                  <c:v>22009.837404999998</c:v>
                </c:pt>
                <c:pt idx="8957">
                  <c:v>22012.287840000001</c:v>
                </c:pt>
                <c:pt idx="8958">
                  <c:v>22014.74567</c:v>
                </c:pt>
                <c:pt idx="8959">
                  <c:v>22017.222274</c:v>
                </c:pt>
                <c:pt idx="8960">
                  <c:v>22019.700850000001</c:v>
                </c:pt>
                <c:pt idx="8961">
                  <c:v>22022.159384999999</c:v>
                </c:pt>
                <c:pt idx="8962">
                  <c:v>22024.619173999999</c:v>
                </c:pt>
                <c:pt idx="8963">
                  <c:v>22027.080265000001</c:v>
                </c:pt>
                <c:pt idx="8964">
                  <c:v>22029.537837</c:v>
                </c:pt>
                <c:pt idx="8965">
                  <c:v>22031.998141</c:v>
                </c:pt>
                <c:pt idx="8966">
                  <c:v>22034.453161000001</c:v>
                </c:pt>
                <c:pt idx="8967">
                  <c:v>22036.906152</c:v>
                </c:pt>
                <c:pt idx="8968">
                  <c:v>22039.377796000001</c:v>
                </c:pt>
                <c:pt idx="8969">
                  <c:v>22041.824989000001</c:v>
                </c:pt>
                <c:pt idx="8970">
                  <c:v>22044.282910000002</c:v>
                </c:pt>
                <c:pt idx="8971">
                  <c:v>22046.734562000001</c:v>
                </c:pt>
                <c:pt idx="8972">
                  <c:v>22049.211057</c:v>
                </c:pt>
                <c:pt idx="8973">
                  <c:v>22051.660048999998</c:v>
                </c:pt>
                <c:pt idx="8974">
                  <c:v>22054.135550999999</c:v>
                </c:pt>
                <c:pt idx="8975">
                  <c:v>22056.59736</c:v>
                </c:pt>
                <c:pt idx="8976">
                  <c:v>22059.055681999998</c:v>
                </c:pt>
                <c:pt idx="8977">
                  <c:v>22061.511908</c:v>
                </c:pt>
                <c:pt idx="8978">
                  <c:v>22063.982117</c:v>
                </c:pt>
                <c:pt idx="8979">
                  <c:v>22066.45436</c:v>
                </c:pt>
                <c:pt idx="8980">
                  <c:v>22068.903018000001</c:v>
                </c:pt>
                <c:pt idx="8981">
                  <c:v>22071.382152999999</c:v>
                </c:pt>
                <c:pt idx="8982">
                  <c:v>22073.829839000002</c:v>
                </c:pt>
                <c:pt idx="8983">
                  <c:v>22076.302060999999</c:v>
                </c:pt>
                <c:pt idx="8984">
                  <c:v>22078.750881</c:v>
                </c:pt>
                <c:pt idx="8985">
                  <c:v>22081.216887999999</c:v>
                </c:pt>
                <c:pt idx="8986">
                  <c:v>22083.688045999999</c:v>
                </c:pt>
                <c:pt idx="8987">
                  <c:v>22086.152999000002</c:v>
                </c:pt>
                <c:pt idx="8988">
                  <c:v>22088.616276000001</c:v>
                </c:pt>
                <c:pt idx="8989">
                  <c:v>22091.076614000001</c:v>
                </c:pt>
                <c:pt idx="8990">
                  <c:v>22093.530404000001</c:v>
                </c:pt>
                <c:pt idx="8991">
                  <c:v>22095.989448</c:v>
                </c:pt>
                <c:pt idx="8992">
                  <c:v>22098.446165000001</c:v>
                </c:pt>
                <c:pt idx="8993">
                  <c:v>22100.905154</c:v>
                </c:pt>
                <c:pt idx="8994">
                  <c:v>22103.371776</c:v>
                </c:pt>
                <c:pt idx="8995">
                  <c:v>22105.825288</c:v>
                </c:pt>
                <c:pt idx="8996">
                  <c:v>22108.277936999999</c:v>
                </c:pt>
                <c:pt idx="8997">
                  <c:v>22110.742700999999</c:v>
                </c:pt>
                <c:pt idx="8998">
                  <c:v>22113.193803999999</c:v>
                </c:pt>
                <c:pt idx="8999">
                  <c:v>22115.681119000001</c:v>
                </c:pt>
                <c:pt idx="9000">
                  <c:v>22118.132571999999</c:v>
                </c:pt>
                <c:pt idx="9001">
                  <c:v>22120.600833</c:v>
                </c:pt>
                <c:pt idx="9002">
                  <c:v>22123.059121999999</c:v>
                </c:pt>
                <c:pt idx="9003">
                  <c:v>22125.514134000001</c:v>
                </c:pt>
                <c:pt idx="9004">
                  <c:v>22127.996775</c:v>
                </c:pt>
                <c:pt idx="9005">
                  <c:v>22130.468867</c:v>
                </c:pt>
                <c:pt idx="9006">
                  <c:v>22132.920120999999</c:v>
                </c:pt>
                <c:pt idx="9007">
                  <c:v>22135.381801</c:v>
                </c:pt>
                <c:pt idx="9008">
                  <c:v>22137.867724</c:v>
                </c:pt>
                <c:pt idx="9009">
                  <c:v>22140.346229999999</c:v>
                </c:pt>
                <c:pt idx="9010">
                  <c:v>22142.796366999999</c:v>
                </c:pt>
                <c:pt idx="9011">
                  <c:v>22145.255657000002</c:v>
                </c:pt>
                <c:pt idx="9012">
                  <c:v>22147.707925999999</c:v>
                </c:pt>
                <c:pt idx="9013">
                  <c:v>22150.160940999998</c:v>
                </c:pt>
                <c:pt idx="9014">
                  <c:v>22152.632545</c:v>
                </c:pt>
                <c:pt idx="9015">
                  <c:v>22155.088018999999</c:v>
                </c:pt>
                <c:pt idx="9016">
                  <c:v>22157.544807999999</c:v>
                </c:pt>
                <c:pt idx="9017">
                  <c:v>22160.008428000001</c:v>
                </c:pt>
                <c:pt idx="9018">
                  <c:v>22162.470405</c:v>
                </c:pt>
                <c:pt idx="9019">
                  <c:v>22164.922290999999</c:v>
                </c:pt>
                <c:pt idx="9020">
                  <c:v>22167.372429999999</c:v>
                </c:pt>
                <c:pt idx="9021">
                  <c:v>22169.831751000002</c:v>
                </c:pt>
                <c:pt idx="9022">
                  <c:v>22172.288896999999</c:v>
                </c:pt>
                <c:pt idx="9023">
                  <c:v>22174.738670999999</c:v>
                </c:pt>
                <c:pt idx="9024">
                  <c:v>22177.211170999999</c:v>
                </c:pt>
                <c:pt idx="9025">
                  <c:v>22179.668541999999</c:v>
                </c:pt>
                <c:pt idx="9026">
                  <c:v>22182.129236000001</c:v>
                </c:pt>
                <c:pt idx="9027">
                  <c:v>22184.588741</c:v>
                </c:pt>
                <c:pt idx="9028">
                  <c:v>22187.039621</c:v>
                </c:pt>
                <c:pt idx="9029">
                  <c:v>22189.499261000001</c:v>
                </c:pt>
                <c:pt idx="9030">
                  <c:v>22191.948259000001</c:v>
                </c:pt>
                <c:pt idx="9031">
                  <c:v>22194.420753999999</c:v>
                </c:pt>
                <c:pt idx="9032">
                  <c:v>22196.885096999998</c:v>
                </c:pt>
                <c:pt idx="9033">
                  <c:v>22199.344045999998</c:v>
                </c:pt>
                <c:pt idx="9034">
                  <c:v>22201.805788000001</c:v>
                </c:pt>
                <c:pt idx="9035">
                  <c:v>22204.253298</c:v>
                </c:pt>
                <c:pt idx="9036">
                  <c:v>22206.740335999999</c:v>
                </c:pt>
                <c:pt idx="9037">
                  <c:v>22209.199979000001</c:v>
                </c:pt>
                <c:pt idx="9038">
                  <c:v>22211.673562</c:v>
                </c:pt>
                <c:pt idx="9039">
                  <c:v>22214.130529999999</c:v>
                </c:pt>
                <c:pt idx="9040">
                  <c:v>22216.585725000001</c:v>
                </c:pt>
                <c:pt idx="9041">
                  <c:v>22219.048003</c:v>
                </c:pt>
                <c:pt idx="9042">
                  <c:v>22221.519122000002</c:v>
                </c:pt>
                <c:pt idx="9043">
                  <c:v>22223.979249</c:v>
                </c:pt>
                <c:pt idx="9044">
                  <c:v>22226.441985000001</c:v>
                </c:pt>
                <c:pt idx="9045">
                  <c:v>22228.899880000001</c:v>
                </c:pt>
                <c:pt idx="9046">
                  <c:v>22231.348829999999</c:v>
                </c:pt>
                <c:pt idx="9047">
                  <c:v>22233.804179999999</c:v>
                </c:pt>
                <c:pt idx="9048">
                  <c:v>22236.266611999999</c:v>
                </c:pt>
                <c:pt idx="9049">
                  <c:v>22238.717044000001</c:v>
                </c:pt>
                <c:pt idx="9050">
                  <c:v>22241.171289000002</c:v>
                </c:pt>
                <c:pt idx="9051">
                  <c:v>22243.644165999998</c:v>
                </c:pt>
                <c:pt idx="9052">
                  <c:v>22246.106897999998</c:v>
                </c:pt>
                <c:pt idx="9053">
                  <c:v>22248.566703</c:v>
                </c:pt>
                <c:pt idx="9054">
                  <c:v>22251.018347000001</c:v>
                </c:pt>
                <c:pt idx="9055">
                  <c:v>22253.477290999999</c:v>
                </c:pt>
                <c:pt idx="9056">
                  <c:v>22255.925895</c:v>
                </c:pt>
                <c:pt idx="9057">
                  <c:v>22258.403195999999</c:v>
                </c:pt>
                <c:pt idx="9058">
                  <c:v>22260.855366</c:v>
                </c:pt>
                <c:pt idx="9059">
                  <c:v>22263.311244</c:v>
                </c:pt>
                <c:pt idx="9060">
                  <c:v>22265.767189999999</c:v>
                </c:pt>
                <c:pt idx="9061">
                  <c:v>22268.223354000002</c:v>
                </c:pt>
                <c:pt idx="9062">
                  <c:v>22270.673921000001</c:v>
                </c:pt>
                <c:pt idx="9063">
                  <c:v>22273.126953999999</c:v>
                </c:pt>
                <c:pt idx="9064">
                  <c:v>22275.584132</c:v>
                </c:pt>
                <c:pt idx="9065">
                  <c:v>22278.041921</c:v>
                </c:pt>
                <c:pt idx="9066">
                  <c:v>22280.492595</c:v>
                </c:pt>
                <c:pt idx="9067">
                  <c:v>22282.953377000002</c:v>
                </c:pt>
                <c:pt idx="9068">
                  <c:v>22285.428241000001</c:v>
                </c:pt>
                <c:pt idx="9069">
                  <c:v>22287.878842999999</c:v>
                </c:pt>
                <c:pt idx="9070">
                  <c:v>22290.336879999999</c:v>
                </c:pt>
                <c:pt idx="9071">
                  <c:v>22292.794832</c:v>
                </c:pt>
                <c:pt idx="9072">
                  <c:v>22295.277773999998</c:v>
                </c:pt>
                <c:pt idx="9073">
                  <c:v>22297.766909999998</c:v>
                </c:pt>
                <c:pt idx="9074">
                  <c:v>22300.258986000001</c:v>
                </c:pt>
                <c:pt idx="9075">
                  <c:v>22302.724418999998</c:v>
                </c:pt>
                <c:pt idx="9076">
                  <c:v>22305.173223000002</c:v>
                </c:pt>
                <c:pt idx="9077">
                  <c:v>22307.636258999999</c:v>
                </c:pt>
                <c:pt idx="9078">
                  <c:v>22310.108853999998</c:v>
                </c:pt>
                <c:pt idx="9079">
                  <c:v>22312.577528999998</c:v>
                </c:pt>
                <c:pt idx="9080">
                  <c:v>22315.023088999998</c:v>
                </c:pt>
                <c:pt idx="9081">
                  <c:v>22317.483005999999</c:v>
                </c:pt>
                <c:pt idx="9082">
                  <c:v>22319.934356000002</c:v>
                </c:pt>
                <c:pt idx="9083">
                  <c:v>22322.424571</c:v>
                </c:pt>
                <c:pt idx="9084">
                  <c:v>22324.88826</c:v>
                </c:pt>
                <c:pt idx="9085">
                  <c:v>22327.347828999998</c:v>
                </c:pt>
                <c:pt idx="9086">
                  <c:v>22329.810292999999</c:v>
                </c:pt>
                <c:pt idx="9087">
                  <c:v>22332.278373000001</c:v>
                </c:pt>
                <c:pt idx="9088">
                  <c:v>22334.729812000001</c:v>
                </c:pt>
                <c:pt idx="9089">
                  <c:v>22337.195215</c:v>
                </c:pt>
                <c:pt idx="9090">
                  <c:v>22339.671272</c:v>
                </c:pt>
                <c:pt idx="9091">
                  <c:v>22342.126334</c:v>
                </c:pt>
                <c:pt idx="9092">
                  <c:v>22344.578859000001</c:v>
                </c:pt>
                <c:pt idx="9093">
                  <c:v>22347.038211999999</c:v>
                </c:pt>
                <c:pt idx="9094">
                  <c:v>22349.521777000002</c:v>
                </c:pt>
                <c:pt idx="9095">
                  <c:v>22351.974195999999</c:v>
                </c:pt>
                <c:pt idx="9096">
                  <c:v>22354.449895999998</c:v>
                </c:pt>
                <c:pt idx="9097">
                  <c:v>22356.902139000002</c:v>
                </c:pt>
                <c:pt idx="9098">
                  <c:v>22359.377042</c:v>
                </c:pt>
                <c:pt idx="9099">
                  <c:v>22361.833631000001</c:v>
                </c:pt>
                <c:pt idx="9100">
                  <c:v>22364.286257</c:v>
                </c:pt>
                <c:pt idx="9101">
                  <c:v>22366.740087999999</c:v>
                </c:pt>
                <c:pt idx="9102">
                  <c:v>22369.214093999999</c:v>
                </c:pt>
                <c:pt idx="9103">
                  <c:v>22371.675824999998</c:v>
                </c:pt>
                <c:pt idx="9104">
                  <c:v>22374.131055999998</c:v>
                </c:pt>
                <c:pt idx="9105">
                  <c:v>22376.581789</c:v>
                </c:pt>
                <c:pt idx="9106">
                  <c:v>22379.046108999999</c:v>
                </c:pt>
                <c:pt idx="9107">
                  <c:v>22381.498156000001</c:v>
                </c:pt>
                <c:pt idx="9108">
                  <c:v>22383.957385000002</c:v>
                </c:pt>
                <c:pt idx="9109">
                  <c:v>22386.402355999999</c:v>
                </c:pt>
                <c:pt idx="9110">
                  <c:v>22388.860653</c:v>
                </c:pt>
                <c:pt idx="9111">
                  <c:v>22391.321156999998</c:v>
                </c:pt>
                <c:pt idx="9112">
                  <c:v>22393.779202999998</c:v>
                </c:pt>
                <c:pt idx="9113">
                  <c:v>22396.239715</c:v>
                </c:pt>
                <c:pt idx="9114">
                  <c:v>22398.699948000001</c:v>
                </c:pt>
                <c:pt idx="9115">
                  <c:v>22401.152214000002</c:v>
                </c:pt>
                <c:pt idx="9116">
                  <c:v>22403.600387999999</c:v>
                </c:pt>
                <c:pt idx="9117">
                  <c:v>22406.057044000001</c:v>
                </c:pt>
                <c:pt idx="9118">
                  <c:v>22408.515085999999</c:v>
                </c:pt>
                <c:pt idx="9119">
                  <c:v>22410.972281999999</c:v>
                </c:pt>
                <c:pt idx="9120">
                  <c:v>22413.425937</c:v>
                </c:pt>
                <c:pt idx="9121">
                  <c:v>22415.893295999998</c:v>
                </c:pt>
                <c:pt idx="9122">
                  <c:v>22418.349343999998</c:v>
                </c:pt>
                <c:pt idx="9123">
                  <c:v>22420.806220999999</c:v>
                </c:pt>
                <c:pt idx="9124">
                  <c:v>22423.262874</c:v>
                </c:pt>
                <c:pt idx="9125">
                  <c:v>22425.715082999999</c:v>
                </c:pt>
                <c:pt idx="9126">
                  <c:v>22428.178833999998</c:v>
                </c:pt>
                <c:pt idx="9127">
                  <c:v>22430.627052</c:v>
                </c:pt>
                <c:pt idx="9128">
                  <c:v>22433.083017000001</c:v>
                </c:pt>
                <c:pt idx="9129">
                  <c:v>22435.553372999999</c:v>
                </c:pt>
                <c:pt idx="9130">
                  <c:v>22438.008172999998</c:v>
                </c:pt>
                <c:pt idx="9131">
                  <c:v>22440.469174000002</c:v>
                </c:pt>
                <c:pt idx="9132">
                  <c:v>22442.917115</c:v>
                </c:pt>
                <c:pt idx="9133">
                  <c:v>22445.397095</c:v>
                </c:pt>
                <c:pt idx="9134">
                  <c:v>22447.844899</c:v>
                </c:pt>
                <c:pt idx="9135">
                  <c:v>22450.303915</c:v>
                </c:pt>
                <c:pt idx="9136">
                  <c:v>22452.766895000001</c:v>
                </c:pt>
                <c:pt idx="9137">
                  <c:v>22455.216185000001</c:v>
                </c:pt>
                <c:pt idx="9138">
                  <c:v>22457.677009999999</c:v>
                </c:pt>
                <c:pt idx="9139">
                  <c:v>22460.124594000001</c:v>
                </c:pt>
                <c:pt idx="9140">
                  <c:v>22462.595996</c:v>
                </c:pt>
                <c:pt idx="9141">
                  <c:v>22465.062587</c:v>
                </c:pt>
                <c:pt idx="9142">
                  <c:v>22467.530901999999</c:v>
                </c:pt>
                <c:pt idx="9143">
                  <c:v>22470.010856000001</c:v>
                </c:pt>
                <c:pt idx="9144">
                  <c:v>22472.467685</c:v>
                </c:pt>
                <c:pt idx="9145">
                  <c:v>22474.949349999999</c:v>
                </c:pt>
                <c:pt idx="9146">
                  <c:v>22477.414902</c:v>
                </c:pt>
                <c:pt idx="9147">
                  <c:v>22479.887562</c:v>
                </c:pt>
                <c:pt idx="9148">
                  <c:v>22482.350799</c:v>
                </c:pt>
                <c:pt idx="9149">
                  <c:v>22484.837818</c:v>
                </c:pt>
                <c:pt idx="9150">
                  <c:v>22487.311140000002</c:v>
                </c:pt>
                <c:pt idx="9151">
                  <c:v>22489.774427</c:v>
                </c:pt>
                <c:pt idx="9152">
                  <c:v>22492.231897999998</c:v>
                </c:pt>
                <c:pt idx="9153">
                  <c:v>22494.683939999999</c:v>
                </c:pt>
                <c:pt idx="9154">
                  <c:v>22497.157529</c:v>
                </c:pt>
                <c:pt idx="9155">
                  <c:v>22499.611001000001</c:v>
                </c:pt>
                <c:pt idx="9156">
                  <c:v>22502.087686999999</c:v>
                </c:pt>
                <c:pt idx="9157">
                  <c:v>22504.534097</c:v>
                </c:pt>
                <c:pt idx="9158">
                  <c:v>22507.007582999999</c:v>
                </c:pt>
                <c:pt idx="9159">
                  <c:v>22509.464828</c:v>
                </c:pt>
                <c:pt idx="9160">
                  <c:v>22511.939534000001</c:v>
                </c:pt>
                <c:pt idx="9161">
                  <c:v>22514.4084</c:v>
                </c:pt>
                <c:pt idx="9162">
                  <c:v>22516.869072000001</c:v>
                </c:pt>
                <c:pt idx="9163">
                  <c:v>22519.340106</c:v>
                </c:pt>
                <c:pt idx="9164">
                  <c:v>22521.795005</c:v>
                </c:pt>
                <c:pt idx="9165">
                  <c:v>22524.250139</c:v>
                </c:pt>
                <c:pt idx="9166">
                  <c:v>22526.712339999998</c:v>
                </c:pt>
                <c:pt idx="9167">
                  <c:v>22529.190760000001</c:v>
                </c:pt>
                <c:pt idx="9168">
                  <c:v>22531.640890999999</c:v>
                </c:pt>
                <c:pt idx="9169">
                  <c:v>22534.097600000001</c:v>
                </c:pt>
                <c:pt idx="9170">
                  <c:v>22536.556451</c:v>
                </c:pt>
                <c:pt idx="9171">
                  <c:v>22539.014768000001</c:v>
                </c:pt>
                <c:pt idx="9172">
                  <c:v>22541.486124999999</c:v>
                </c:pt>
                <c:pt idx="9173">
                  <c:v>22543.943683000001</c:v>
                </c:pt>
                <c:pt idx="9174">
                  <c:v>22546.394413000002</c:v>
                </c:pt>
                <c:pt idx="9175">
                  <c:v>22548.85526</c:v>
                </c:pt>
                <c:pt idx="9176">
                  <c:v>22551.307430000001</c:v>
                </c:pt>
                <c:pt idx="9177">
                  <c:v>22553.768255999999</c:v>
                </c:pt>
                <c:pt idx="9178">
                  <c:v>22556.232786</c:v>
                </c:pt>
                <c:pt idx="9179">
                  <c:v>22558.692816999999</c:v>
                </c:pt>
                <c:pt idx="9180">
                  <c:v>22561.187185999999</c:v>
                </c:pt>
                <c:pt idx="9181">
                  <c:v>22563.658234999999</c:v>
                </c:pt>
                <c:pt idx="9182">
                  <c:v>22566.114044000002</c:v>
                </c:pt>
                <c:pt idx="9183">
                  <c:v>22568.567451999999</c:v>
                </c:pt>
                <c:pt idx="9184">
                  <c:v>22571.015951000001</c:v>
                </c:pt>
                <c:pt idx="9185">
                  <c:v>22573.479789000001</c:v>
                </c:pt>
                <c:pt idx="9186">
                  <c:v>22575.938291999999</c:v>
                </c:pt>
                <c:pt idx="9187">
                  <c:v>22578.392442</c:v>
                </c:pt>
                <c:pt idx="9188">
                  <c:v>22580.845771</c:v>
                </c:pt>
                <c:pt idx="9189">
                  <c:v>22583.303269</c:v>
                </c:pt>
                <c:pt idx="9190">
                  <c:v>22585.757007</c:v>
                </c:pt>
                <c:pt idx="9191">
                  <c:v>22588.212915</c:v>
                </c:pt>
                <c:pt idx="9192">
                  <c:v>22590.684431000001</c:v>
                </c:pt>
                <c:pt idx="9193">
                  <c:v>22593.148404</c:v>
                </c:pt>
                <c:pt idx="9194">
                  <c:v>22595.624331999999</c:v>
                </c:pt>
                <c:pt idx="9195">
                  <c:v>22598.075140000001</c:v>
                </c:pt>
                <c:pt idx="9196">
                  <c:v>22600.531125000001</c:v>
                </c:pt>
                <c:pt idx="9197">
                  <c:v>22602.98416</c:v>
                </c:pt>
                <c:pt idx="9198">
                  <c:v>22605.446369000001</c:v>
                </c:pt>
                <c:pt idx="9199">
                  <c:v>22607.897599</c:v>
                </c:pt>
                <c:pt idx="9200">
                  <c:v>22610.352599000002</c:v>
                </c:pt>
                <c:pt idx="9201">
                  <c:v>22612.811246000001</c:v>
                </c:pt>
                <c:pt idx="9202">
                  <c:v>22615.266952999998</c:v>
                </c:pt>
                <c:pt idx="9203">
                  <c:v>22617.714883000001</c:v>
                </c:pt>
                <c:pt idx="9204">
                  <c:v>22620.190770000001</c:v>
                </c:pt>
                <c:pt idx="9205">
                  <c:v>22622.642122000001</c:v>
                </c:pt>
                <c:pt idx="9206">
                  <c:v>22625.098753999999</c:v>
                </c:pt>
                <c:pt idx="9207">
                  <c:v>22627.557989000001</c:v>
                </c:pt>
                <c:pt idx="9208">
                  <c:v>22630.021175999998</c:v>
                </c:pt>
                <c:pt idx="9209">
                  <c:v>22632.492894999999</c:v>
                </c:pt>
                <c:pt idx="9210">
                  <c:v>22634.952098999998</c:v>
                </c:pt>
                <c:pt idx="9211">
                  <c:v>22637.439188</c:v>
                </c:pt>
                <c:pt idx="9212">
                  <c:v>22639.887921000001</c:v>
                </c:pt>
                <c:pt idx="9213">
                  <c:v>22642.340961000002</c:v>
                </c:pt>
                <c:pt idx="9214">
                  <c:v>22644.803666</c:v>
                </c:pt>
                <c:pt idx="9215">
                  <c:v>22647.259158000001</c:v>
                </c:pt>
                <c:pt idx="9216">
                  <c:v>22649.723994</c:v>
                </c:pt>
                <c:pt idx="9217">
                  <c:v>22652.180106</c:v>
                </c:pt>
                <c:pt idx="9218">
                  <c:v>22654.631946000001</c:v>
                </c:pt>
                <c:pt idx="9219">
                  <c:v>22657.103543000001</c:v>
                </c:pt>
                <c:pt idx="9220">
                  <c:v>22659.556616999998</c:v>
                </c:pt>
                <c:pt idx="9221">
                  <c:v>22662.014253000001</c:v>
                </c:pt>
                <c:pt idx="9222">
                  <c:v>22664.487932</c:v>
                </c:pt>
                <c:pt idx="9223">
                  <c:v>22666.936045999999</c:v>
                </c:pt>
                <c:pt idx="9224">
                  <c:v>22669.398653</c:v>
                </c:pt>
                <c:pt idx="9225">
                  <c:v>22671.856258</c:v>
                </c:pt>
                <c:pt idx="9226">
                  <c:v>22674.327561999999</c:v>
                </c:pt>
                <c:pt idx="9227">
                  <c:v>22676.778807999999</c:v>
                </c:pt>
                <c:pt idx="9228">
                  <c:v>22679.236782</c:v>
                </c:pt>
                <c:pt idx="9229">
                  <c:v>22681.691887000001</c:v>
                </c:pt>
                <c:pt idx="9230">
                  <c:v>22684.147326999999</c:v>
                </c:pt>
                <c:pt idx="9231">
                  <c:v>22686.612119000001</c:v>
                </c:pt>
                <c:pt idx="9232">
                  <c:v>22689.079722999999</c:v>
                </c:pt>
                <c:pt idx="9233">
                  <c:v>22691.538326000002</c:v>
                </c:pt>
                <c:pt idx="9234">
                  <c:v>22693.992837999998</c:v>
                </c:pt>
                <c:pt idx="9235">
                  <c:v>22696.446343</c:v>
                </c:pt>
                <c:pt idx="9236">
                  <c:v>22698.914917999999</c:v>
                </c:pt>
                <c:pt idx="9237">
                  <c:v>22701.384446</c:v>
                </c:pt>
                <c:pt idx="9238">
                  <c:v>22703.840792999999</c:v>
                </c:pt>
                <c:pt idx="9239">
                  <c:v>22706.300759999998</c:v>
                </c:pt>
                <c:pt idx="9240">
                  <c:v>22708.757103</c:v>
                </c:pt>
                <c:pt idx="9241">
                  <c:v>22711.211137999999</c:v>
                </c:pt>
                <c:pt idx="9242">
                  <c:v>22713.664087000001</c:v>
                </c:pt>
                <c:pt idx="9243">
                  <c:v>22716.114916999999</c:v>
                </c:pt>
                <c:pt idx="9244">
                  <c:v>22718.570138999999</c:v>
                </c:pt>
                <c:pt idx="9245">
                  <c:v>22721.034997999999</c:v>
                </c:pt>
                <c:pt idx="9246">
                  <c:v>22723.492378999999</c:v>
                </c:pt>
                <c:pt idx="9247">
                  <c:v>22725.943628000001</c:v>
                </c:pt>
                <c:pt idx="9248">
                  <c:v>22728.399947999998</c:v>
                </c:pt>
                <c:pt idx="9249">
                  <c:v>22730.851749000001</c:v>
                </c:pt>
                <c:pt idx="9250">
                  <c:v>22733.311422999999</c:v>
                </c:pt>
                <c:pt idx="9251">
                  <c:v>22735.765252000001</c:v>
                </c:pt>
                <c:pt idx="9252">
                  <c:v>22738.209185</c:v>
                </c:pt>
                <c:pt idx="9253">
                  <c:v>22740.668952</c:v>
                </c:pt>
                <c:pt idx="9254">
                  <c:v>22743.1198</c:v>
                </c:pt>
                <c:pt idx="9255">
                  <c:v>22745.582563</c:v>
                </c:pt>
                <c:pt idx="9256">
                  <c:v>22748.030036</c:v>
                </c:pt>
                <c:pt idx="9257">
                  <c:v>22750.501171</c:v>
                </c:pt>
                <c:pt idx="9258">
                  <c:v>22752.970709000001</c:v>
                </c:pt>
                <c:pt idx="9259">
                  <c:v>22755.431257</c:v>
                </c:pt>
                <c:pt idx="9260">
                  <c:v>22757.882803</c:v>
                </c:pt>
                <c:pt idx="9261">
                  <c:v>22760.340936000001</c:v>
                </c:pt>
                <c:pt idx="9262">
                  <c:v>22762.798698999999</c:v>
                </c:pt>
                <c:pt idx="9263">
                  <c:v>22765.245532000001</c:v>
                </c:pt>
                <c:pt idx="9264">
                  <c:v>22767.707618</c:v>
                </c:pt>
                <c:pt idx="9265">
                  <c:v>22770.154589000002</c:v>
                </c:pt>
                <c:pt idx="9266">
                  <c:v>22772.611088000001</c:v>
                </c:pt>
                <c:pt idx="9267">
                  <c:v>22775.087015000001</c:v>
                </c:pt>
                <c:pt idx="9268">
                  <c:v>22777.538186999998</c:v>
                </c:pt>
                <c:pt idx="9269">
                  <c:v>22780.006345999998</c:v>
                </c:pt>
                <c:pt idx="9270">
                  <c:v>22782.455258999998</c:v>
                </c:pt>
                <c:pt idx="9271">
                  <c:v>22784.910852000001</c:v>
                </c:pt>
                <c:pt idx="9272">
                  <c:v>22787.362007</c:v>
                </c:pt>
                <c:pt idx="9273">
                  <c:v>22789.818693000001</c:v>
                </c:pt>
                <c:pt idx="9274">
                  <c:v>22792.276579000001</c:v>
                </c:pt>
                <c:pt idx="9275">
                  <c:v>22794.735950999999</c:v>
                </c:pt>
                <c:pt idx="9276">
                  <c:v>22797.188989999999</c:v>
                </c:pt>
                <c:pt idx="9277">
                  <c:v>22799.644190999999</c:v>
                </c:pt>
                <c:pt idx="9278">
                  <c:v>22802.098749000001</c:v>
                </c:pt>
                <c:pt idx="9279">
                  <c:v>22804.553214</c:v>
                </c:pt>
                <c:pt idx="9280">
                  <c:v>22807.013943000002</c:v>
                </c:pt>
                <c:pt idx="9281">
                  <c:v>22809.472172999998</c:v>
                </c:pt>
                <c:pt idx="9282">
                  <c:v>22811.925966999999</c:v>
                </c:pt>
                <c:pt idx="9283">
                  <c:v>22814.390373999999</c:v>
                </c:pt>
                <c:pt idx="9284">
                  <c:v>22816.853197</c:v>
                </c:pt>
                <c:pt idx="9285">
                  <c:v>22819.318122000001</c:v>
                </c:pt>
                <c:pt idx="9286">
                  <c:v>22821.778019000001</c:v>
                </c:pt>
                <c:pt idx="9287">
                  <c:v>22824.231374999999</c:v>
                </c:pt>
                <c:pt idx="9288">
                  <c:v>22826.684335999998</c:v>
                </c:pt>
                <c:pt idx="9289">
                  <c:v>22829.133886</c:v>
                </c:pt>
                <c:pt idx="9290">
                  <c:v>22831.587078</c:v>
                </c:pt>
                <c:pt idx="9291">
                  <c:v>22834.057000000001</c:v>
                </c:pt>
                <c:pt idx="9292">
                  <c:v>22836.506950999999</c:v>
                </c:pt>
                <c:pt idx="9293">
                  <c:v>22838.967951999999</c:v>
                </c:pt>
                <c:pt idx="9294">
                  <c:v>22841.415072</c:v>
                </c:pt>
                <c:pt idx="9295">
                  <c:v>22843.882258000001</c:v>
                </c:pt>
                <c:pt idx="9296">
                  <c:v>22846.355102000001</c:v>
                </c:pt>
                <c:pt idx="9297">
                  <c:v>22848.807645000001</c:v>
                </c:pt>
                <c:pt idx="9298">
                  <c:v>22851.265605000001</c:v>
                </c:pt>
                <c:pt idx="9299">
                  <c:v>22853.725665999998</c:v>
                </c:pt>
                <c:pt idx="9300">
                  <c:v>22856.174371000001</c:v>
                </c:pt>
                <c:pt idx="9301">
                  <c:v>22858.630235000001</c:v>
                </c:pt>
                <c:pt idx="9302">
                  <c:v>22861.080895999999</c:v>
                </c:pt>
                <c:pt idx="9303">
                  <c:v>22863.535126999999</c:v>
                </c:pt>
                <c:pt idx="9304">
                  <c:v>22865.990264</c:v>
                </c:pt>
                <c:pt idx="9305">
                  <c:v>22868.447007999999</c:v>
                </c:pt>
                <c:pt idx="9306">
                  <c:v>22870.904426000001</c:v>
                </c:pt>
                <c:pt idx="9307">
                  <c:v>22873.360927000002</c:v>
                </c:pt>
                <c:pt idx="9308">
                  <c:v>22875.817878000002</c:v>
                </c:pt>
                <c:pt idx="9309">
                  <c:v>22878.271019</c:v>
                </c:pt>
                <c:pt idx="9310">
                  <c:v>22880.724588000001</c:v>
                </c:pt>
                <c:pt idx="9311">
                  <c:v>22883.180374</c:v>
                </c:pt>
                <c:pt idx="9312">
                  <c:v>22885.644122000002</c:v>
                </c:pt>
                <c:pt idx="9313">
                  <c:v>22888.115235000001</c:v>
                </c:pt>
                <c:pt idx="9314">
                  <c:v>22890.585169000002</c:v>
                </c:pt>
                <c:pt idx="9315">
                  <c:v>22893.059979000001</c:v>
                </c:pt>
                <c:pt idx="9316">
                  <c:v>22895.524888</c:v>
                </c:pt>
                <c:pt idx="9317">
                  <c:v>22897.973883999999</c:v>
                </c:pt>
                <c:pt idx="9318">
                  <c:v>22900.467038999999</c:v>
                </c:pt>
                <c:pt idx="9319">
                  <c:v>22902.927116999999</c:v>
                </c:pt>
                <c:pt idx="9320">
                  <c:v>22905.386438000001</c:v>
                </c:pt>
                <c:pt idx="9321">
                  <c:v>22907.856672000002</c:v>
                </c:pt>
                <c:pt idx="9322">
                  <c:v>22910.319256999999</c:v>
                </c:pt>
                <c:pt idx="9323">
                  <c:v>22912.806825</c:v>
                </c:pt>
                <c:pt idx="9324">
                  <c:v>22915.282747000001</c:v>
                </c:pt>
                <c:pt idx="9325">
                  <c:v>22917.735246</c:v>
                </c:pt>
                <c:pt idx="9326">
                  <c:v>22920.202850999998</c:v>
                </c:pt>
                <c:pt idx="9327">
                  <c:v>22922.649376000001</c:v>
                </c:pt>
                <c:pt idx="9328">
                  <c:v>22925.119715000001</c:v>
                </c:pt>
                <c:pt idx="9329">
                  <c:v>22927.592565999999</c:v>
                </c:pt>
                <c:pt idx="9330">
                  <c:v>22930.048940000001</c:v>
                </c:pt>
                <c:pt idx="9331">
                  <c:v>22932.512139999999</c:v>
                </c:pt>
                <c:pt idx="9332">
                  <c:v>22934.956865</c:v>
                </c:pt>
                <c:pt idx="9333">
                  <c:v>22937.434719000001</c:v>
                </c:pt>
                <c:pt idx="9334">
                  <c:v>22939.896355000001</c:v>
                </c:pt>
                <c:pt idx="9335">
                  <c:v>22942.34777</c:v>
                </c:pt>
                <c:pt idx="9336">
                  <c:v>22944.827786000002</c:v>
                </c:pt>
                <c:pt idx="9337">
                  <c:v>22947.308899</c:v>
                </c:pt>
                <c:pt idx="9338">
                  <c:v>22949.763835000002</c:v>
                </c:pt>
                <c:pt idx="9339">
                  <c:v>22952.226611999999</c:v>
                </c:pt>
                <c:pt idx="9340">
                  <c:v>22954.693858999999</c:v>
                </c:pt>
                <c:pt idx="9341">
                  <c:v>22957.161334</c:v>
                </c:pt>
                <c:pt idx="9342">
                  <c:v>22959.621912999999</c:v>
                </c:pt>
                <c:pt idx="9343">
                  <c:v>22962.082019000001</c:v>
                </c:pt>
                <c:pt idx="9344">
                  <c:v>22964.545758</c:v>
                </c:pt>
                <c:pt idx="9345">
                  <c:v>22966.998737000002</c:v>
                </c:pt>
                <c:pt idx="9346">
                  <c:v>22969.457104000001</c:v>
                </c:pt>
                <c:pt idx="9347">
                  <c:v>22971.905406000002</c:v>
                </c:pt>
                <c:pt idx="9348">
                  <c:v>22974.359940999999</c:v>
                </c:pt>
                <c:pt idx="9349">
                  <c:v>22976.821899999999</c:v>
                </c:pt>
                <c:pt idx="9350">
                  <c:v>22979.274991999999</c:v>
                </c:pt>
                <c:pt idx="9351">
                  <c:v>22981.753917999999</c:v>
                </c:pt>
                <c:pt idx="9352">
                  <c:v>22984.214436999999</c:v>
                </c:pt>
                <c:pt idx="9353">
                  <c:v>22986.673182999999</c:v>
                </c:pt>
                <c:pt idx="9354">
                  <c:v>22989.126999</c:v>
                </c:pt>
                <c:pt idx="9355">
                  <c:v>22991.584834000001</c:v>
                </c:pt>
                <c:pt idx="9356">
                  <c:v>22994.038272999998</c:v>
                </c:pt>
                <c:pt idx="9357">
                  <c:v>22996.489562999999</c:v>
                </c:pt>
                <c:pt idx="9358">
                  <c:v>22998.961323</c:v>
                </c:pt>
                <c:pt idx="9359">
                  <c:v>23001.434249000002</c:v>
                </c:pt>
                <c:pt idx="9360">
                  <c:v>23003.906230000001</c:v>
                </c:pt>
                <c:pt idx="9361">
                  <c:v>23006.378244</c:v>
                </c:pt>
                <c:pt idx="9362">
                  <c:v>23008.831034999999</c:v>
                </c:pt>
                <c:pt idx="9363">
                  <c:v>23011.280566000001</c:v>
                </c:pt>
                <c:pt idx="9364">
                  <c:v>23013.774041000001</c:v>
                </c:pt>
                <c:pt idx="9365">
                  <c:v>23016.238272999999</c:v>
                </c:pt>
                <c:pt idx="9366">
                  <c:v>23018.692793999999</c:v>
                </c:pt>
                <c:pt idx="9367">
                  <c:v>23021.150959999999</c:v>
                </c:pt>
                <c:pt idx="9368">
                  <c:v>23023.598903999999</c:v>
                </c:pt>
                <c:pt idx="9369">
                  <c:v>23026.072982000002</c:v>
                </c:pt>
                <c:pt idx="9370">
                  <c:v>23028.531063999999</c:v>
                </c:pt>
                <c:pt idx="9371">
                  <c:v>23030.977305</c:v>
                </c:pt>
                <c:pt idx="9372">
                  <c:v>23033.439138999998</c:v>
                </c:pt>
                <c:pt idx="9373">
                  <c:v>23035.896317999999</c:v>
                </c:pt>
                <c:pt idx="9374">
                  <c:v>23038.344589</c:v>
                </c:pt>
                <c:pt idx="9375">
                  <c:v>23040.806665</c:v>
                </c:pt>
                <c:pt idx="9376">
                  <c:v>23043.264158999998</c:v>
                </c:pt>
                <c:pt idx="9377">
                  <c:v>23045.718261999999</c:v>
                </c:pt>
                <c:pt idx="9378">
                  <c:v>23048.169732999999</c:v>
                </c:pt>
                <c:pt idx="9379">
                  <c:v>23050.622716000002</c:v>
                </c:pt>
                <c:pt idx="9380">
                  <c:v>23053.076660999999</c:v>
                </c:pt>
                <c:pt idx="9381">
                  <c:v>23055.527378999999</c:v>
                </c:pt>
                <c:pt idx="9382">
                  <c:v>23057.985726999999</c:v>
                </c:pt>
                <c:pt idx="9383">
                  <c:v>23060.440173999999</c:v>
                </c:pt>
                <c:pt idx="9384">
                  <c:v>23062.930914</c:v>
                </c:pt>
                <c:pt idx="9385">
                  <c:v>23065.38262</c:v>
                </c:pt>
                <c:pt idx="9386">
                  <c:v>23067.841069999999</c:v>
                </c:pt>
                <c:pt idx="9387">
                  <c:v>23070.314428999998</c:v>
                </c:pt>
                <c:pt idx="9388">
                  <c:v>23072.783565000002</c:v>
                </c:pt>
                <c:pt idx="9389">
                  <c:v>23075.236229999999</c:v>
                </c:pt>
                <c:pt idx="9390">
                  <c:v>23077.69066</c:v>
                </c:pt>
                <c:pt idx="9391">
                  <c:v>23080.149153999999</c:v>
                </c:pt>
                <c:pt idx="9392">
                  <c:v>23082.605813999999</c:v>
                </c:pt>
                <c:pt idx="9393">
                  <c:v>23085.056679000001</c:v>
                </c:pt>
                <c:pt idx="9394">
                  <c:v>23087.514809</c:v>
                </c:pt>
                <c:pt idx="9395">
                  <c:v>23089.967057999998</c:v>
                </c:pt>
                <c:pt idx="9396">
                  <c:v>23092.439307000001</c:v>
                </c:pt>
                <c:pt idx="9397">
                  <c:v>23094.901258999998</c:v>
                </c:pt>
                <c:pt idx="9398">
                  <c:v>23097.364345000002</c:v>
                </c:pt>
                <c:pt idx="9399">
                  <c:v>23099.837947</c:v>
                </c:pt>
                <c:pt idx="9400">
                  <c:v>23102.293637999999</c:v>
                </c:pt>
                <c:pt idx="9401">
                  <c:v>23104.763921999998</c:v>
                </c:pt>
                <c:pt idx="9402">
                  <c:v>23107.217120000001</c:v>
                </c:pt>
                <c:pt idx="9403">
                  <c:v>23109.671846000001</c:v>
                </c:pt>
                <c:pt idx="9404">
                  <c:v>23112.146577</c:v>
                </c:pt>
                <c:pt idx="9405">
                  <c:v>23114.599741000002</c:v>
                </c:pt>
                <c:pt idx="9406">
                  <c:v>23117.054006999999</c:v>
                </c:pt>
                <c:pt idx="9407">
                  <c:v>23119.533904</c:v>
                </c:pt>
                <c:pt idx="9408">
                  <c:v>23122.000806</c:v>
                </c:pt>
                <c:pt idx="9409">
                  <c:v>23124.483554999999</c:v>
                </c:pt>
                <c:pt idx="9410">
                  <c:v>23126.957727000001</c:v>
                </c:pt>
                <c:pt idx="9411">
                  <c:v>23129.427599999999</c:v>
                </c:pt>
                <c:pt idx="9412">
                  <c:v>23131.887190000001</c:v>
                </c:pt>
                <c:pt idx="9413">
                  <c:v>23134.340752</c:v>
                </c:pt>
                <c:pt idx="9414">
                  <c:v>23136.809723999999</c:v>
                </c:pt>
                <c:pt idx="9415">
                  <c:v>23139.274026999999</c:v>
                </c:pt>
                <c:pt idx="9416">
                  <c:v>23141.718878</c:v>
                </c:pt>
                <c:pt idx="9417">
                  <c:v>23144.179123999998</c:v>
                </c:pt>
                <c:pt idx="9418">
                  <c:v>23146.632909</c:v>
                </c:pt>
                <c:pt idx="9419">
                  <c:v>23149.092691999998</c:v>
                </c:pt>
                <c:pt idx="9420">
                  <c:v>23151.545983</c:v>
                </c:pt>
                <c:pt idx="9421">
                  <c:v>23154.014147999998</c:v>
                </c:pt>
                <c:pt idx="9422">
                  <c:v>23156.469852999999</c:v>
                </c:pt>
                <c:pt idx="9423">
                  <c:v>23158.925814999999</c:v>
                </c:pt>
                <c:pt idx="9424">
                  <c:v>23161.375908999999</c:v>
                </c:pt>
                <c:pt idx="9425">
                  <c:v>23163.830067999999</c:v>
                </c:pt>
                <c:pt idx="9426">
                  <c:v>23166.289762</c:v>
                </c:pt>
                <c:pt idx="9427">
                  <c:v>23168.756420999998</c:v>
                </c:pt>
                <c:pt idx="9428">
                  <c:v>23171.235703999999</c:v>
                </c:pt>
                <c:pt idx="9429">
                  <c:v>23173.689923999998</c:v>
                </c:pt>
                <c:pt idx="9430">
                  <c:v>23176.161988</c:v>
                </c:pt>
                <c:pt idx="9431">
                  <c:v>23178.638109</c:v>
                </c:pt>
                <c:pt idx="9432">
                  <c:v>23181.085385999999</c:v>
                </c:pt>
                <c:pt idx="9433">
                  <c:v>23183.54723</c:v>
                </c:pt>
                <c:pt idx="9434">
                  <c:v>23185.994663000001</c:v>
                </c:pt>
                <c:pt idx="9435">
                  <c:v>23188.457864</c:v>
                </c:pt>
                <c:pt idx="9436">
                  <c:v>23190.90985</c:v>
                </c:pt>
                <c:pt idx="9437">
                  <c:v>23193.368246999999</c:v>
                </c:pt>
                <c:pt idx="9438">
                  <c:v>23195.816834000001</c:v>
                </c:pt>
                <c:pt idx="9439">
                  <c:v>23198.307241999999</c:v>
                </c:pt>
                <c:pt idx="9440">
                  <c:v>23200.760998000002</c:v>
                </c:pt>
                <c:pt idx="9441">
                  <c:v>23203.249925</c:v>
                </c:pt>
                <c:pt idx="9442">
                  <c:v>23205.709564000001</c:v>
                </c:pt>
                <c:pt idx="9443">
                  <c:v>23208.169988000001</c:v>
                </c:pt>
                <c:pt idx="9444">
                  <c:v>23210.637755</c:v>
                </c:pt>
                <c:pt idx="9445">
                  <c:v>23213.091442000001</c:v>
                </c:pt>
                <c:pt idx="9446">
                  <c:v>23215.54782</c:v>
                </c:pt>
                <c:pt idx="9447">
                  <c:v>23218.003250999998</c:v>
                </c:pt>
                <c:pt idx="9448">
                  <c:v>23220.459905</c:v>
                </c:pt>
                <c:pt idx="9449">
                  <c:v>23222.934345999998</c:v>
                </c:pt>
                <c:pt idx="9450">
                  <c:v>23225.379097000001</c:v>
                </c:pt>
                <c:pt idx="9451">
                  <c:v>23227.850860999999</c:v>
                </c:pt>
                <c:pt idx="9452">
                  <c:v>23230.326427</c:v>
                </c:pt>
                <c:pt idx="9453">
                  <c:v>23232.777894999999</c:v>
                </c:pt>
                <c:pt idx="9454">
                  <c:v>23235.255606999999</c:v>
                </c:pt>
                <c:pt idx="9455">
                  <c:v>23237.702097000001</c:v>
                </c:pt>
                <c:pt idx="9456">
                  <c:v>23240.165394</c:v>
                </c:pt>
                <c:pt idx="9457">
                  <c:v>23242.634908</c:v>
                </c:pt>
                <c:pt idx="9458">
                  <c:v>23245.085985000002</c:v>
                </c:pt>
                <c:pt idx="9459">
                  <c:v>23247.538159</c:v>
                </c:pt>
                <c:pt idx="9460">
                  <c:v>23249.999822000002</c:v>
                </c:pt>
                <c:pt idx="9461">
                  <c:v>23252.471290000001</c:v>
                </c:pt>
                <c:pt idx="9462">
                  <c:v>23254.92295</c:v>
                </c:pt>
                <c:pt idx="9463">
                  <c:v>23257.389794999999</c:v>
                </c:pt>
                <c:pt idx="9464">
                  <c:v>23259.852755</c:v>
                </c:pt>
                <c:pt idx="9465">
                  <c:v>23262.303193</c:v>
                </c:pt>
                <c:pt idx="9466">
                  <c:v>23264.753380999999</c:v>
                </c:pt>
                <c:pt idx="9467">
                  <c:v>23267.231059000002</c:v>
                </c:pt>
                <c:pt idx="9468">
                  <c:v>23269.704299000001</c:v>
                </c:pt>
                <c:pt idx="9469">
                  <c:v>23272.15511</c:v>
                </c:pt>
                <c:pt idx="9470">
                  <c:v>23274.610096</c:v>
                </c:pt>
                <c:pt idx="9471">
                  <c:v>23277.062838000002</c:v>
                </c:pt>
                <c:pt idx="9472">
                  <c:v>23279.520247</c:v>
                </c:pt>
                <c:pt idx="9473">
                  <c:v>23281.969154999999</c:v>
                </c:pt>
                <c:pt idx="9474">
                  <c:v>23284.450111999999</c:v>
                </c:pt>
                <c:pt idx="9475">
                  <c:v>23286.897989000001</c:v>
                </c:pt>
                <c:pt idx="9476">
                  <c:v>23289.366110999999</c:v>
                </c:pt>
                <c:pt idx="9477">
                  <c:v>23291.826354000001</c:v>
                </c:pt>
                <c:pt idx="9478">
                  <c:v>23294.281659</c:v>
                </c:pt>
                <c:pt idx="9479">
                  <c:v>23296.738367999998</c:v>
                </c:pt>
                <c:pt idx="9480">
                  <c:v>23299.207956999999</c:v>
                </c:pt>
                <c:pt idx="9481">
                  <c:v>23301.700765000001</c:v>
                </c:pt>
                <c:pt idx="9482">
                  <c:v>23304.148718</c:v>
                </c:pt>
                <c:pt idx="9483">
                  <c:v>23306.626003000001</c:v>
                </c:pt>
                <c:pt idx="9484">
                  <c:v>23309.098878000001</c:v>
                </c:pt>
                <c:pt idx="9485">
                  <c:v>23311.560396000001</c:v>
                </c:pt>
                <c:pt idx="9486">
                  <c:v>23314.024336999999</c:v>
                </c:pt>
                <c:pt idx="9487">
                  <c:v>23316.481865000002</c:v>
                </c:pt>
                <c:pt idx="9488">
                  <c:v>23318.941770000001</c:v>
                </c:pt>
                <c:pt idx="9489">
                  <c:v>23321.398348999999</c:v>
                </c:pt>
                <c:pt idx="9490">
                  <c:v>23323.870962000001</c:v>
                </c:pt>
                <c:pt idx="9491">
                  <c:v>23326.318067</c:v>
                </c:pt>
                <c:pt idx="9492">
                  <c:v>23328.796157000001</c:v>
                </c:pt>
                <c:pt idx="9493">
                  <c:v>23331.264885000001</c:v>
                </c:pt>
                <c:pt idx="9494">
                  <c:v>23333.719139000001</c:v>
                </c:pt>
                <c:pt idx="9495">
                  <c:v>23336.177907000001</c:v>
                </c:pt>
                <c:pt idx="9496">
                  <c:v>23338.647980000002</c:v>
                </c:pt>
                <c:pt idx="9497">
                  <c:v>23341.104670000001</c:v>
                </c:pt>
                <c:pt idx="9498">
                  <c:v>23343.558171000001</c:v>
                </c:pt>
                <c:pt idx="9499">
                  <c:v>23346.012870999999</c:v>
                </c:pt>
                <c:pt idx="9500">
                  <c:v>23348.474655000002</c:v>
                </c:pt>
                <c:pt idx="9501">
                  <c:v>23350.930905000001</c:v>
                </c:pt>
                <c:pt idx="9502">
                  <c:v>23353.389698999999</c:v>
                </c:pt>
                <c:pt idx="9503">
                  <c:v>23355.845902000001</c:v>
                </c:pt>
                <c:pt idx="9504">
                  <c:v>23358.307245</c:v>
                </c:pt>
                <c:pt idx="9505">
                  <c:v>23360.759730000002</c:v>
                </c:pt>
                <c:pt idx="9506">
                  <c:v>23363.216035000001</c:v>
                </c:pt>
                <c:pt idx="9507">
                  <c:v>23365.664149</c:v>
                </c:pt>
                <c:pt idx="9508">
                  <c:v>23368.121824999998</c:v>
                </c:pt>
                <c:pt idx="9509">
                  <c:v>23370.583251</c:v>
                </c:pt>
                <c:pt idx="9510">
                  <c:v>23373.048983000001</c:v>
                </c:pt>
                <c:pt idx="9511">
                  <c:v>23375.535903</c:v>
                </c:pt>
                <c:pt idx="9512">
                  <c:v>23377.993903999999</c:v>
                </c:pt>
                <c:pt idx="9513">
                  <c:v>23380.452883999998</c:v>
                </c:pt>
                <c:pt idx="9514">
                  <c:v>23382.926783999999</c:v>
                </c:pt>
                <c:pt idx="9515">
                  <c:v>23385.380924000001</c:v>
                </c:pt>
                <c:pt idx="9516">
                  <c:v>23387.831840999999</c:v>
                </c:pt>
                <c:pt idx="9517">
                  <c:v>23390.306124999999</c:v>
                </c:pt>
                <c:pt idx="9518">
                  <c:v>23392.779589000002</c:v>
                </c:pt>
                <c:pt idx="9519">
                  <c:v>23395.241730000002</c:v>
                </c:pt>
                <c:pt idx="9520">
                  <c:v>23397.705271999999</c:v>
                </c:pt>
                <c:pt idx="9521">
                  <c:v>23400.171085000002</c:v>
                </c:pt>
                <c:pt idx="9522">
                  <c:v>23402.630290000001</c:v>
                </c:pt>
                <c:pt idx="9523">
                  <c:v>23405.09014</c:v>
                </c:pt>
                <c:pt idx="9524">
                  <c:v>23407.576678000001</c:v>
                </c:pt>
                <c:pt idx="9525">
                  <c:v>23410.033298999999</c:v>
                </c:pt>
                <c:pt idx="9526">
                  <c:v>23412.496029000002</c:v>
                </c:pt>
                <c:pt idx="9527">
                  <c:v>23414.958290999999</c:v>
                </c:pt>
                <c:pt idx="9528">
                  <c:v>23417.433217000002</c:v>
                </c:pt>
                <c:pt idx="9529">
                  <c:v>23419.896277</c:v>
                </c:pt>
                <c:pt idx="9530">
                  <c:v>23422.370963000001</c:v>
                </c:pt>
                <c:pt idx="9531">
                  <c:v>23424.824736999999</c:v>
                </c:pt>
                <c:pt idx="9532">
                  <c:v>23427.291944000001</c:v>
                </c:pt>
                <c:pt idx="9533">
                  <c:v>23429.751388000001</c:v>
                </c:pt>
                <c:pt idx="9534">
                  <c:v>23432.216689000001</c:v>
                </c:pt>
                <c:pt idx="9535">
                  <c:v>23434.697208000001</c:v>
                </c:pt>
                <c:pt idx="9536">
                  <c:v>23437.163560000001</c:v>
                </c:pt>
                <c:pt idx="9537">
                  <c:v>23439.622019999999</c:v>
                </c:pt>
                <c:pt idx="9538">
                  <c:v>23442.106421</c:v>
                </c:pt>
                <c:pt idx="9539">
                  <c:v>23444.562661</c:v>
                </c:pt>
                <c:pt idx="9540">
                  <c:v>23447.024783000001</c:v>
                </c:pt>
                <c:pt idx="9541">
                  <c:v>23449.477963000001</c:v>
                </c:pt>
                <c:pt idx="9542">
                  <c:v>23451.939696000001</c:v>
                </c:pt>
                <c:pt idx="9543">
                  <c:v>23454.393800999998</c:v>
                </c:pt>
                <c:pt idx="9544">
                  <c:v>23456.854778000001</c:v>
                </c:pt>
                <c:pt idx="9545">
                  <c:v>23459.314232000001</c:v>
                </c:pt>
                <c:pt idx="9546">
                  <c:v>23461.768759999999</c:v>
                </c:pt>
                <c:pt idx="9547">
                  <c:v>23464.223352000001</c:v>
                </c:pt>
                <c:pt idx="9548">
                  <c:v>23466.676782999999</c:v>
                </c:pt>
                <c:pt idx="9549">
                  <c:v>23469.124942999999</c:v>
                </c:pt>
                <c:pt idx="9550">
                  <c:v>23471.599887</c:v>
                </c:pt>
                <c:pt idx="9551">
                  <c:v>23474.055864000002</c:v>
                </c:pt>
                <c:pt idx="9552">
                  <c:v>23476.524729000001</c:v>
                </c:pt>
                <c:pt idx="9553">
                  <c:v>23478.98302</c:v>
                </c:pt>
                <c:pt idx="9554">
                  <c:v>23481.441191000002</c:v>
                </c:pt>
                <c:pt idx="9555">
                  <c:v>23483.894936000001</c:v>
                </c:pt>
                <c:pt idx="9556">
                  <c:v>23486.359410000001</c:v>
                </c:pt>
                <c:pt idx="9557">
                  <c:v>23488.872094999999</c:v>
                </c:pt>
                <c:pt idx="9558">
                  <c:v>23491.324105</c:v>
                </c:pt>
                <c:pt idx="9559">
                  <c:v>23493.780679</c:v>
                </c:pt>
                <c:pt idx="9560">
                  <c:v>23496.235928999999</c:v>
                </c:pt>
                <c:pt idx="9561">
                  <c:v>23498.696313</c:v>
                </c:pt>
                <c:pt idx="9562">
                  <c:v>23501.184223</c:v>
                </c:pt>
                <c:pt idx="9563">
                  <c:v>23503.633804000001</c:v>
                </c:pt>
                <c:pt idx="9564">
                  <c:v>23506.091549000001</c:v>
                </c:pt>
                <c:pt idx="9565">
                  <c:v>23508.535153000001</c:v>
                </c:pt>
                <c:pt idx="9566">
                  <c:v>23511.014243000001</c:v>
                </c:pt>
                <c:pt idx="9567">
                  <c:v>23513.467192</c:v>
                </c:pt>
                <c:pt idx="9568">
                  <c:v>23515.934707</c:v>
                </c:pt>
                <c:pt idx="9569">
                  <c:v>23518.443131</c:v>
                </c:pt>
                <c:pt idx="9570">
                  <c:v>23520.896360999999</c:v>
                </c:pt>
                <c:pt idx="9571">
                  <c:v>23523.353209000001</c:v>
                </c:pt>
                <c:pt idx="9572">
                  <c:v>23525.803856999999</c:v>
                </c:pt>
                <c:pt idx="9573">
                  <c:v>23528.261450000002</c:v>
                </c:pt>
                <c:pt idx="9574">
                  <c:v>23530.710940000001</c:v>
                </c:pt>
                <c:pt idx="9575">
                  <c:v>23533.172918</c:v>
                </c:pt>
                <c:pt idx="9576">
                  <c:v>23535.623651000002</c:v>
                </c:pt>
                <c:pt idx="9577">
                  <c:v>23538.075969000001</c:v>
                </c:pt>
                <c:pt idx="9578">
                  <c:v>23540.537065</c:v>
                </c:pt>
                <c:pt idx="9579">
                  <c:v>23542.990927999999</c:v>
                </c:pt>
                <c:pt idx="9580">
                  <c:v>23545.468947000001</c:v>
                </c:pt>
                <c:pt idx="9581">
                  <c:v>23547.919006</c:v>
                </c:pt>
                <c:pt idx="9582">
                  <c:v>23550.368697999998</c:v>
                </c:pt>
                <c:pt idx="9583">
                  <c:v>23552.870803999998</c:v>
                </c:pt>
                <c:pt idx="9584">
                  <c:v>23555.342397</c:v>
                </c:pt>
                <c:pt idx="9585">
                  <c:v>23557.801836999999</c:v>
                </c:pt>
                <c:pt idx="9586">
                  <c:v>23560.271721000001</c:v>
                </c:pt>
                <c:pt idx="9587">
                  <c:v>23562.724084000001</c:v>
                </c:pt>
                <c:pt idx="9588">
                  <c:v>23565.184817000001</c:v>
                </c:pt>
                <c:pt idx="9589">
                  <c:v>23567.637118999999</c:v>
                </c:pt>
                <c:pt idx="9590">
                  <c:v>23570.096868000001</c:v>
                </c:pt>
                <c:pt idx="9591">
                  <c:v>23572.553405999999</c:v>
                </c:pt>
                <c:pt idx="9592">
                  <c:v>23575.005255</c:v>
                </c:pt>
                <c:pt idx="9593">
                  <c:v>23577.467092999999</c:v>
                </c:pt>
                <c:pt idx="9594">
                  <c:v>23579.920026</c:v>
                </c:pt>
                <c:pt idx="9595">
                  <c:v>23582.376907999998</c:v>
                </c:pt>
                <c:pt idx="9596">
                  <c:v>23584.845751000001</c:v>
                </c:pt>
                <c:pt idx="9597">
                  <c:v>23587.301369000001</c:v>
                </c:pt>
                <c:pt idx="9598">
                  <c:v>23589.755155999999</c:v>
                </c:pt>
                <c:pt idx="9599">
                  <c:v>23592.210263000001</c:v>
                </c:pt>
                <c:pt idx="9600">
                  <c:v>23594.661809000001</c:v>
                </c:pt>
                <c:pt idx="9601">
                  <c:v>23597.136288000002</c:v>
                </c:pt>
                <c:pt idx="9602">
                  <c:v>23599.590623</c:v>
                </c:pt>
                <c:pt idx="9603">
                  <c:v>23602.046433</c:v>
                </c:pt>
                <c:pt idx="9604">
                  <c:v>23604.513638</c:v>
                </c:pt>
                <c:pt idx="9605">
                  <c:v>23606.971672</c:v>
                </c:pt>
                <c:pt idx="9606">
                  <c:v>23609.424376999999</c:v>
                </c:pt>
                <c:pt idx="9607">
                  <c:v>23611.920807999999</c:v>
                </c:pt>
                <c:pt idx="9608">
                  <c:v>23614.375864000001</c:v>
                </c:pt>
                <c:pt idx="9609">
                  <c:v>23616.824848</c:v>
                </c:pt>
                <c:pt idx="9610">
                  <c:v>23619.278054999999</c:v>
                </c:pt>
                <c:pt idx="9611">
                  <c:v>23621.737123999999</c:v>
                </c:pt>
                <c:pt idx="9612">
                  <c:v>23624.188185999999</c:v>
                </c:pt>
                <c:pt idx="9613">
                  <c:v>23626.634160000001</c:v>
                </c:pt>
                <c:pt idx="9614">
                  <c:v>23629.089043</c:v>
                </c:pt>
                <c:pt idx="9615">
                  <c:v>23631.563658999999</c:v>
                </c:pt>
                <c:pt idx="9616">
                  <c:v>23634.01786</c:v>
                </c:pt>
                <c:pt idx="9617">
                  <c:v>23636.472116000001</c:v>
                </c:pt>
                <c:pt idx="9618">
                  <c:v>23638.934049</c:v>
                </c:pt>
                <c:pt idx="9619">
                  <c:v>23641.389348000001</c:v>
                </c:pt>
                <c:pt idx="9620">
                  <c:v>23643.841859</c:v>
                </c:pt>
                <c:pt idx="9621">
                  <c:v>23646.296064999999</c:v>
                </c:pt>
                <c:pt idx="9622">
                  <c:v>23648.758153999999</c:v>
                </c:pt>
                <c:pt idx="9623">
                  <c:v>23651.205612000002</c:v>
                </c:pt>
                <c:pt idx="9624">
                  <c:v>23653.685723999999</c:v>
                </c:pt>
                <c:pt idx="9625">
                  <c:v>23656.140843000001</c:v>
                </c:pt>
                <c:pt idx="9626">
                  <c:v>23658.610752000001</c:v>
                </c:pt>
                <c:pt idx="9627">
                  <c:v>23661.071298999999</c:v>
                </c:pt>
                <c:pt idx="9628">
                  <c:v>23663.537936000001</c:v>
                </c:pt>
                <c:pt idx="9629">
                  <c:v>23665.989938999999</c:v>
                </c:pt>
                <c:pt idx="9630">
                  <c:v>23668.463540000001</c:v>
                </c:pt>
                <c:pt idx="9631">
                  <c:v>23670.942138999999</c:v>
                </c:pt>
                <c:pt idx="9632">
                  <c:v>23673.406702</c:v>
                </c:pt>
                <c:pt idx="9633">
                  <c:v>23675.866241</c:v>
                </c:pt>
                <c:pt idx="9634">
                  <c:v>23678.313005</c:v>
                </c:pt>
                <c:pt idx="9635">
                  <c:v>23680.788767999999</c:v>
                </c:pt>
                <c:pt idx="9636">
                  <c:v>23683.260010999998</c:v>
                </c:pt>
                <c:pt idx="9637">
                  <c:v>23685.731819000001</c:v>
                </c:pt>
                <c:pt idx="9638">
                  <c:v>23688.205393</c:v>
                </c:pt>
                <c:pt idx="9639">
                  <c:v>23690.65682</c:v>
                </c:pt>
                <c:pt idx="9640">
                  <c:v>23693.116174999999</c:v>
                </c:pt>
                <c:pt idx="9641">
                  <c:v>23695.579968999999</c:v>
                </c:pt>
                <c:pt idx="9642">
                  <c:v>23698.040722000002</c:v>
                </c:pt>
                <c:pt idx="9643">
                  <c:v>23700.487023000001</c:v>
                </c:pt>
                <c:pt idx="9644">
                  <c:v>23702.950173000001</c:v>
                </c:pt>
                <c:pt idx="9645">
                  <c:v>23705.400618</c:v>
                </c:pt>
                <c:pt idx="9646">
                  <c:v>23707.861659999999</c:v>
                </c:pt>
                <c:pt idx="9647">
                  <c:v>23710.346595999999</c:v>
                </c:pt>
                <c:pt idx="9648">
                  <c:v>23712.807563999999</c:v>
                </c:pt>
                <c:pt idx="9649">
                  <c:v>23715.263445000001</c:v>
                </c:pt>
                <c:pt idx="9650">
                  <c:v>23717.717604000001</c:v>
                </c:pt>
                <c:pt idx="9651">
                  <c:v>23720.175304</c:v>
                </c:pt>
                <c:pt idx="9652">
                  <c:v>23722.657600999999</c:v>
                </c:pt>
                <c:pt idx="9653">
                  <c:v>23725.117307</c:v>
                </c:pt>
                <c:pt idx="9654">
                  <c:v>23727.587356</c:v>
                </c:pt>
                <c:pt idx="9655">
                  <c:v>23730.041722999998</c:v>
                </c:pt>
                <c:pt idx="9656">
                  <c:v>23732.51614</c:v>
                </c:pt>
                <c:pt idx="9657">
                  <c:v>23734.959709999999</c:v>
                </c:pt>
                <c:pt idx="9658">
                  <c:v>23737.423332999999</c:v>
                </c:pt>
                <c:pt idx="9659">
                  <c:v>23739.876274999999</c:v>
                </c:pt>
                <c:pt idx="9660">
                  <c:v>23742.342011000001</c:v>
                </c:pt>
                <c:pt idx="9661">
                  <c:v>23744.800899000002</c:v>
                </c:pt>
                <c:pt idx="9662">
                  <c:v>23747.277623999998</c:v>
                </c:pt>
                <c:pt idx="9663">
                  <c:v>23749.745779000001</c:v>
                </c:pt>
                <c:pt idx="9664">
                  <c:v>23752.212775</c:v>
                </c:pt>
                <c:pt idx="9665">
                  <c:v>23754.665907999999</c:v>
                </c:pt>
                <c:pt idx="9666">
                  <c:v>23757.120242000001</c:v>
                </c:pt>
                <c:pt idx="9667">
                  <c:v>23759.575852999998</c:v>
                </c:pt>
                <c:pt idx="9668">
                  <c:v>23762.064897</c:v>
                </c:pt>
                <c:pt idx="9669">
                  <c:v>23764.537313000001</c:v>
                </c:pt>
                <c:pt idx="9670">
                  <c:v>23766.988062</c:v>
                </c:pt>
                <c:pt idx="9671">
                  <c:v>23769.444014000001</c:v>
                </c:pt>
                <c:pt idx="9672">
                  <c:v>23771.903598000001</c:v>
                </c:pt>
                <c:pt idx="9673">
                  <c:v>23774.364286</c:v>
                </c:pt>
                <c:pt idx="9674">
                  <c:v>23776.826894000002</c:v>
                </c:pt>
                <c:pt idx="9675">
                  <c:v>23779.283993000001</c:v>
                </c:pt>
                <c:pt idx="9676">
                  <c:v>23781.735591000001</c:v>
                </c:pt>
                <c:pt idx="9677">
                  <c:v>23784.194567999999</c:v>
                </c:pt>
                <c:pt idx="9678">
                  <c:v>23786.64689</c:v>
                </c:pt>
                <c:pt idx="9679">
                  <c:v>23789.110155999999</c:v>
                </c:pt>
                <c:pt idx="9680">
                  <c:v>23791.558388000001</c:v>
                </c:pt>
                <c:pt idx="9681">
                  <c:v>23794.045245000001</c:v>
                </c:pt>
                <c:pt idx="9682">
                  <c:v>23796.497973000001</c:v>
                </c:pt>
                <c:pt idx="9683">
                  <c:v>23798.960171999999</c:v>
                </c:pt>
                <c:pt idx="9684">
                  <c:v>23801.414822999999</c:v>
                </c:pt>
                <c:pt idx="9685">
                  <c:v>23803.875448999999</c:v>
                </c:pt>
                <c:pt idx="9686">
                  <c:v>23806.327975</c:v>
                </c:pt>
                <c:pt idx="9687">
                  <c:v>23808.799172999999</c:v>
                </c:pt>
                <c:pt idx="9688">
                  <c:v>23811.252550000001</c:v>
                </c:pt>
                <c:pt idx="9689">
                  <c:v>23813.721208999999</c:v>
                </c:pt>
                <c:pt idx="9690">
                  <c:v>23816.172010999999</c:v>
                </c:pt>
                <c:pt idx="9691">
                  <c:v>23818.638126000002</c:v>
                </c:pt>
                <c:pt idx="9692">
                  <c:v>23821.0867</c:v>
                </c:pt>
                <c:pt idx="9693">
                  <c:v>23823.564162999999</c:v>
                </c:pt>
                <c:pt idx="9694">
                  <c:v>23826.031170999999</c:v>
                </c:pt>
                <c:pt idx="9695">
                  <c:v>23828.509443999999</c:v>
                </c:pt>
                <c:pt idx="9696">
                  <c:v>23830.972184999999</c:v>
                </c:pt>
                <c:pt idx="9697">
                  <c:v>23833.422229</c:v>
                </c:pt>
                <c:pt idx="9698">
                  <c:v>23835.899191</c:v>
                </c:pt>
                <c:pt idx="9699">
                  <c:v>23838.369701</c:v>
                </c:pt>
                <c:pt idx="9700">
                  <c:v>23840.827243</c:v>
                </c:pt>
                <c:pt idx="9701">
                  <c:v>23843.283403000001</c:v>
                </c:pt>
                <c:pt idx="9702">
                  <c:v>23845.732991000001</c:v>
                </c:pt>
                <c:pt idx="9703">
                  <c:v>23848.20131</c:v>
                </c:pt>
                <c:pt idx="9704">
                  <c:v>23850.676438999999</c:v>
                </c:pt>
                <c:pt idx="9705">
                  <c:v>23853.147271999998</c:v>
                </c:pt>
                <c:pt idx="9706">
                  <c:v>23855.614987000001</c:v>
                </c:pt>
                <c:pt idx="9707">
                  <c:v>23858.077866</c:v>
                </c:pt>
                <c:pt idx="9708">
                  <c:v>23860.526943000001</c:v>
                </c:pt>
                <c:pt idx="9709">
                  <c:v>23862.984041</c:v>
                </c:pt>
                <c:pt idx="9710">
                  <c:v>23865.454726</c:v>
                </c:pt>
                <c:pt idx="9711">
                  <c:v>23867.930780999999</c:v>
                </c:pt>
                <c:pt idx="9712">
                  <c:v>23870.398732000001</c:v>
                </c:pt>
                <c:pt idx="9713">
                  <c:v>23872.855929000001</c:v>
                </c:pt>
                <c:pt idx="9714">
                  <c:v>23875.317158000002</c:v>
                </c:pt>
                <c:pt idx="9715">
                  <c:v>23877.789358000002</c:v>
                </c:pt>
                <c:pt idx="9716">
                  <c:v>23880.256364000001</c:v>
                </c:pt>
                <c:pt idx="9717">
                  <c:v>23882.720896999999</c:v>
                </c:pt>
                <c:pt idx="9718">
                  <c:v>23885.190048</c:v>
                </c:pt>
                <c:pt idx="9719">
                  <c:v>23887.646259000001</c:v>
                </c:pt>
                <c:pt idx="9720">
                  <c:v>23890.113344000001</c:v>
                </c:pt>
                <c:pt idx="9721">
                  <c:v>23892.570924</c:v>
                </c:pt>
                <c:pt idx="9722">
                  <c:v>23895.041917999999</c:v>
                </c:pt>
                <c:pt idx="9723">
                  <c:v>23897.490722999999</c:v>
                </c:pt>
                <c:pt idx="9724">
                  <c:v>23899.947365</c:v>
                </c:pt>
                <c:pt idx="9725">
                  <c:v>23902.452943</c:v>
                </c:pt>
                <c:pt idx="9726">
                  <c:v>23904.907816999999</c:v>
                </c:pt>
                <c:pt idx="9727">
                  <c:v>23907.362702999999</c:v>
                </c:pt>
                <c:pt idx="9728">
                  <c:v>23909.816812000001</c:v>
                </c:pt>
                <c:pt idx="9729">
                  <c:v>23912.293440000001</c:v>
                </c:pt>
                <c:pt idx="9730">
                  <c:v>23914.755846</c:v>
                </c:pt>
                <c:pt idx="9731">
                  <c:v>23917.213768000001</c:v>
                </c:pt>
                <c:pt idx="9732">
                  <c:v>23919.676167000001</c:v>
                </c:pt>
                <c:pt idx="9733">
                  <c:v>23922.139736000001</c:v>
                </c:pt>
                <c:pt idx="9734">
                  <c:v>23924.619553</c:v>
                </c:pt>
                <c:pt idx="9735">
                  <c:v>23927.076944</c:v>
                </c:pt>
                <c:pt idx="9736">
                  <c:v>23929.529018000001</c:v>
                </c:pt>
                <c:pt idx="9737">
                  <c:v>23932.003164999998</c:v>
                </c:pt>
                <c:pt idx="9738">
                  <c:v>23934.450121000002</c:v>
                </c:pt>
                <c:pt idx="9739">
                  <c:v>23936.906446000001</c:v>
                </c:pt>
                <c:pt idx="9740">
                  <c:v>23939.365882999999</c:v>
                </c:pt>
                <c:pt idx="9741">
                  <c:v>23941.832398999999</c:v>
                </c:pt>
                <c:pt idx="9742">
                  <c:v>23944.307923</c:v>
                </c:pt>
                <c:pt idx="9743">
                  <c:v>23946.775730000001</c:v>
                </c:pt>
                <c:pt idx="9744">
                  <c:v>23949.227210000001</c:v>
                </c:pt>
                <c:pt idx="9745">
                  <c:v>23951.708775999999</c:v>
                </c:pt>
                <c:pt idx="9746">
                  <c:v>23954.166934000001</c:v>
                </c:pt>
                <c:pt idx="9747">
                  <c:v>23956.630928999999</c:v>
                </c:pt>
                <c:pt idx="9748">
                  <c:v>23959.092622</c:v>
                </c:pt>
                <c:pt idx="9749">
                  <c:v>23961.541648999999</c:v>
                </c:pt>
                <c:pt idx="9750">
                  <c:v>23963.996893</c:v>
                </c:pt>
                <c:pt idx="9751">
                  <c:v>23966.462758000001</c:v>
                </c:pt>
                <c:pt idx="9752">
                  <c:v>23968.913304000002</c:v>
                </c:pt>
                <c:pt idx="9753">
                  <c:v>23971.373802999999</c:v>
                </c:pt>
                <c:pt idx="9754">
                  <c:v>23973.827834</c:v>
                </c:pt>
                <c:pt idx="9755">
                  <c:v>23976.283705000002</c:v>
                </c:pt>
                <c:pt idx="9756">
                  <c:v>23978.734091999999</c:v>
                </c:pt>
                <c:pt idx="9757">
                  <c:v>23981.190999999999</c:v>
                </c:pt>
                <c:pt idx="9758">
                  <c:v>23983.643745000001</c:v>
                </c:pt>
                <c:pt idx="9759">
                  <c:v>23986.104124000001</c:v>
                </c:pt>
                <c:pt idx="9760">
                  <c:v>23988.556567</c:v>
                </c:pt>
                <c:pt idx="9761">
                  <c:v>23991.010158000001</c:v>
                </c:pt>
                <c:pt idx="9762">
                  <c:v>23993.467852000002</c:v>
                </c:pt>
                <c:pt idx="9763">
                  <c:v>23995.926654999999</c:v>
                </c:pt>
                <c:pt idx="9764">
                  <c:v>23998.382923000001</c:v>
                </c:pt>
                <c:pt idx="9765">
                  <c:v>24000.856787000001</c:v>
                </c:pt>
                <c:pt idx="9766">
                  <c:v>24003.309689999998</c:v>
                </c:pt>
                <c:pt idx="9767">
                  <c:v>24005.766899999999</c:v>
                </c:pt>
                <c:pt idx="9768">
                  <c:v>24008.239998000001</c:v>
                </c:pt>
                <c:pt idx="9769">
                  <c:v>24010.696142000001</c:v>
                </c:pt>
                <c:pt idx="9770">
                  <c:v>24013.150836000001</c:v>
                </c:pt>
                <c:pt idx="9771">
                  <c:v>24015.606011</c:v>
                </c:pt>
                <c:pt idx="9772">
                  <c:v>24018.063174999999</c:v>
                </c:pt>
                <c:pt idx="9773">
                  <c:v>24020.525017</c:v>
                </c:pt>
                <c:pt idx="9774">
                  <c:v>24022.973435</c:v>
                </c:pt>
                <c:pt idx="9775">
                  <c:v>24025.432069999999</c:v>
                </c:pt>
                <c:pt idx="9776">
                  <c:v>24027.886114000001</c:v>
                </c:pt>
                <c:pt idx="9777">
                  <c:v>24030.375025000001</c:v>
                </c:pt>
                <c:pt idx="9778">
                  <c:v>24032.842818000001</c:v>
                </c:pt>
                <c:pt idx="9779">
                  <c:v>24035.299352999999</c:v>
                </c:pt>
                <c:pt idx="9780">
                  <c:v>24037.767733000001</c:v>
                </c:pt>
                <c:pt idx="9781">
                  <c:v>24040.221357999999</c:v>
                </c:pt>
                <c:pt idx="9782">
                  <c:v>24042.676917000001</c:v>
                </c:pt>
                <c:pt idx="9783">
                  <c:v>24045.130139000001</c:v>
                </c:pt>
                <c:pt idx="9784">
                  <c:v>24047.601365999999</c:v>
                </c:pt>
                <c:pt idx="9785">
                  <c:v>24050.061883999999</c:v>
                </c:pt>
                <c:pt idx="9786">
                  <c:v>24052.530105000002</c:v>
                </c:pt>
                <c:pt idx="9787">
                  <c:v>24055.003352</c:v>
                </c:pt>
                <c:pt idx="9788">
                  <c:v>24057.460139999999</c:v>
                </c:pt>
                <c:pt idx="9789">
                  <c:v>24059.913397</c:v>
                </c:pt>
                <c:pt idx="9790">
                  <c:v>24062.373984999998</c:v>
                </c:pt>
                <c:pt idx="9791">
                  <c:v>24064.830290000002</c:v>
                </c:pt>
                <c:pt idx="9792">
                  <c:v>24067.319232000002</c:v>
                </c:pt>
                <c:pt idx="9793">
                  <c:v>24069.77073</c:v>
                </c:pt>
                <c:pt idx="9794">
                  <c:v>24072.242912999998</c:v>
                </c:pt>
                <c:pt idx="9795">
                  <c:v>24074.689925999999</c:v>
                </c:pt>
                <c:pt idx="9796">
                  <c:v>24077.141057000001</c:v>
                </c:pt>
                <c:pt idx="9797">
                  <c:v>24079.60583</c:v>
                </c:pt>
                <c:pt idx="9798">
                  <c:v>24082.058027999999</c:v>
                </c:pt>
                <c:pt idx="9799">
                  <c:v>24084.514375999999</c:v>
                </c:pt>
                <c:pt idx="9800">
                  <c:v>24086.965139</c:v>
                </c:pt>
                <c:pt idx="9801">
                  <c:v>24089.411156999999</c:v>
                </c:pt>
                <c:pt idx="9802">
                  <c:v>24091.872293</c:v>
                </c:pt>
                <c:pt idx="9803">
                  <c:v>24094.32905</c:v>
                </c:pt>
                <c:pt idx="9804">
                  <c:v>24096.779805999999</c:v>
                </c:pt>
                <c:pt idx="9805">
                  <c:v>24099.250731</c:v>
                </c:pt>
                <c:pt idx="9806">
                  <c:v>24101.713245999999</c:v>
                </c:pt>
                <c:pt idx="9807">
                  <c:v>24104.183738</c:v>
                </c:pt>
                <c:pt idx="9808">
                  <c:v>24106.637567000002</c:v>
                </c:pt>
                <c:pt idx="9809">
                  <c:v>24109.094176999999</c:v>
                </c:pt>
                <c:pt idx="9810">
                  <c:v>24111.545032999999</c:v>
                </c:pt>
                <c:pt idx="9811">
                  <c:v>24114.017291</c:v>
                </c:pt>
                <c:pt idx="9812">
                  <c:v>24116.468531999999</c:v>
                </c:pt>
                <c:pt idx="9813">
                  <c:v>24118.922342999998</c:v>
                </c:pt>
                <c:pt idx="9814">
                  <c:v>24121.383986000001</c:v>
                </c:pt>
                <c:pt idx="9815">
                  <c:v>24123.863569000001</c:v>
                </c:pt>
                <c:pt idx="9816">
                  <c:v>24126.319305000001</c:v>
                </c:pt>
                <c:pt idx="9817">
                  <c:v>24128.778992</c:v>
                </c:pt>
                <c:pt idx="9818">
                  <c:v>24131.234107</c:v>
                </c:pt>
                <c:pt idx="9819">
                  <c:v>24133.704127000001</c:v>
                </c:pt>
                <c:pt idx="9820">
                  <c:v>24136.151588000001</c:v>
                </c:pt>
                <c:pt idx="9821">
                  <c:v>24138.627076000001</c:v>
                </c:pt>
                <c:pt idx="9822">
                  <c:v>24141.082281999999</c:v>
                </c:pt>
                <c:pt idx="9823">
                  <c:v>24143.545846000001</c:v>
                </c:pt>
                <c:pt idx="9824">
                  <c:v>24146.005963</c:v>
                </c:pt>
                <c:pt idx="9825">
                  <c:v>24148.460894</c:v>
                </c:pt>
                <c:pt idx="9826">
                  <c:v>24150.931087000001</c:v>
                </c:pt>
                <c:pt idx="9827">
                  <c:v>24153.383850999999</c:v>
                </c:pt>
                <c:pt idx="9828">
                  <c:v>24155.847228999999</c:v>
                </c:pt>
                <c:pt idx="9829">
                  <c:v>24158.301171999999</c:v>
                </c:pt>
                <c:pt idx="9830">
                  <c:v>24160.75174</c:v>
                </c:pt>
                <c:pt idx="9831">
                  <c:v>24163.215588999999</c:v>
                </c:pt>
                <c:pt idx="9832">
                  <c:v>24165.669152999999</c:v>
                </c:pt>
                <c:pt idx="9833">
                  <c:v>24168.118609000001</c:v>
                </c:pt>
                <c:pt idx="9834">
                  <c:v>24170.572910999999</c:v>
                </c:pt>
                <c:pt idx="9835">
                  <c:v>24173.051613</c:v>
                </c:pt>
                <c:pt idx="9836">
                  <c:v>24175.501219999998</c:v>
                </c:pt>
                <c:pt idx="9837">
                  <c:v>24177.975731999999</c:v>
                </c:pt>
                <c:pt idx="9838">
                  <c:v>24180.433824</c:v>
                </c:pt>
                <c:pt idx="9839">
                  <c:v>24182.903605</c:v>
                </c:pt>
                <c:pt idx="9840">
                  <c:v>24185.357984999999</c:v>
                </c:pt>
                <c:pt idx="9841">
                  <c:v>24187.818246999999</c:v>
                </c:pt>
                <c:pt idx="9842">
                  <c:v>24190.288811999999</c:v>
                </c:pt>
                <c:pt idx="9843">
                  <c:v>24192.743739000001</c:v>
                </c:pt>
                <c:pt idx="9844">
                  <c:v>24195.202277</c:v>
                </c:pt>
                <c:pt idx="9845">
                  <c:v>24197.672290999999</c:v>
                </c:pt>
                <c:pt idx="9846">
                  <c:v>24200.128423999999</c:v>
                </c:pt>
                <c:pt idx="9847">
                  <c:v>24202.582033999999</c:v>
                </c:pt>
                <c:pt idx="9848">
                  <c:v>24205.036887999999</c:v>
                </c:pt>
                <c:pt idx="9849">
                  <c:v>24207.494933999998</c:v>
                </c:pt>
                <c:pt idx="9850">
                  <c:v>24209.953182000001</c:v>
                </c:pt>
                <c:pt idx="9851">
                  <c:v>24212.405233000001</c:v>
                </c:pt>
                <c:pt idx="9852">
                  <c:v>24214.866988000002</c:v>
                </c:pt>
                <c:pt idx="9853">
                  <c:v>24217.316190000001</c:v>
                </c:pt>
                <c:pt idx="9854">
                  <c:v>24219.764749000002</c:v>
                </c:pt>
                <c:pt idx="9855">
                  <c:v>24222.243145</c:v>
                </c:pt>
                <c:pt idx="9856">
                  <c:v>24224.694249</c:v>
                </c:pt>
                <c:pt idx="9857">
                  <c:v>24227.152663000001</c:v>
                </c:pt>
                <c:pt idx="9858">
                  <c:v>24229.613699000001</c:v>
                </c:pt>
                <c:pt idx="9859">
                  <c:v>24232.080084000001</c:v>
                </c:pt>
                <c:pt idx="9860">
                  <c:v>24234.543009000001</c:v>
                </c:pt>
                <c:pt idx="9861">
                  <c:v>24237.015887000001</c:v>
                </c:pt>
                <c:pt idx="9862">
                  <c:v>24239.475152999999</c:v>
                </c:pt>
                <c:pt idx="9863">
                  <c:v>24241.940084999998</c:v>
                </c:pt>
                <c:pt idx="9864">
                  <c:v>24244.415188999999</c:v>
                </c:pt>
                <c:pt idx="9865">
                  <c:v>24246.885958999999</c:v>
                </c:pt>
                <c:pt idx="9866">
                  <c:v>24249.348677000002</c:v>
                </c:pt>
                <c:pt idx="9867">
                  <c:v>24251.819173</c:v>
                </c:pt>
                <c:pt idx="9868">
                  <c:v>24254.284637000001</c:v>
                </c:pt>
                <c:pt idx="9869">
                  <c:v>24256.740904999999</c:v>
                </c:pt>
                <c:pt idx="9870">
                  <c:v>24259.192673000001</c:v>
                </c:pt>
                <c:pt idx="9871">
                  <c:v>24261.680689000001</c:v>
                </c:pt>
                <c:pt idx="9872">
                  <c:v>24264.149246000001</c:v>
                </c:pt>
                <c:pt idx="9873">
                  <c:v>24266.603035</c:v>
                </c:pt>
                <c:pt idx="9874">
                  <c:v>24269.070003000001</c:v>
                </c:pt>
                <c:pt idx="9875">
                  <c:v>24271.522912</c:v>
                </c:pt>
                <c:pt idx="9876">
                  <c:v>24273.980939000001</c:v>
                </c:pt>
                <c:pt idx="9877">
                  <c:v>24276.453877</c:v>
                </c:pt>
                <c:pt idx="9878">
                  <c:v>24278.907927</c:v>
                </c:pt>
                <c:pt idx="9879">
                  <c:v>24281.387558999999</c:v>
                </c:pt>
                <c:pt idx="9880">
                  <c:v>24283.850860999999</c:v>
                </c:pt>
                <c:pt idx="9881">
                  <c:v>24286.320962000002</c:v>
                </c:pt>
                <c:pt idx="9882">
                  <c:v>24288.771293999998</c:v>
                </c:pt>
                <c:pt idx="9883">
                  <c:v>24291.244243000001</c:v>
                </c:pt>
                <c:pt idx="9884">
                  <c:v>24293.705870000002</c:v>
                </c:pt>
                <c:pt idx="9885">
                  <c:v>24296.154165</c:v>
                </c:pt>
                <c:pt idx="9886">
                  <c:v>24298.616853</c:v>
                </c:pt>
                <c:pt idx="9887">
                  <c:v>24301.067051999999</c:v>
                </c:pt>
                <c:pt idx="9888">
                  <c:v>24303.550225999999</c:v>
                </c:pt>
                <c:pt idx="9889">
                  <c:v>24306.025792</c:v>
                </c:pt>
                <c:pt idx="9890">
                  <c:v>24308.494363999998</c:v>
                </c:pt>
                <c:pt idx="9891">
                  <c:v>24310.964379000001</c:v>
                </c:pt>
                <c:pt idx="9892">
                  <c:v>24313.441058</c:v>
                </c:pt>
                <c:pt idx="9893">
                  <c:v>24315.903214000002</c:v>
                </c:pt>
                <c:pt idx="9894">
                  <c:v>24318.377959000001</c:v>
                </c:pt>
                <c:pt idx="9895">
                  <c:v>24320.839946</c:v>
                </c:pt>
                <c:pt idx="9896">
                  <c:v>24323.292291999998</c:v>
                </c:pt>
                <c:pt idx="9897">
                  <c:v>24325.746836999999</c:v>
                </c:pt>
                <c:pt idx="9898">
                  <c:v>24328.211781999998</c:v>
                </c:pt>
                <c:pt idx="9899">
                  <c:v>24330.659243999999</c:v>
                </c:pt>
                <c:pt idx="9900">
                  <c:v>24333.149645000001</c:v>
                </c:pt>
                <c:pt idx="9901">
                  <c:v>24335.610847</c:v>
                </c:pt>
                <c:pt idx="9902">
                  <c:v>24338.081398999999</c:v>
                </c:pt>
                <c:pt idx="9903">
                  <c:v>24340.536746000002</c:v>
                </c:pt>
                <c:pt idx="9904">
                  <c:v>24343.022448</c:v>
                </c:pt>
                <c:pt idx="9905">
                  <c:v>24345.482937000001</c:v>
                </c:pt>
                <c:pt idx="9906">
                  <c:v>24347.939705000001</c:v>
                </c:pt>
                <c:pt idx="9907">
                  <c:v>24350.415062</c:v>
                </c:pt>
                <c:pt idx="9908">
                  <c:v>24352.867975000001</c:v>
                </c:pt>
                <c:pt idx="9909">
                  <c:v>24355.322995999999</c:v>
                </c:pt>
                <c:pt idx="9910">
                  <c:v>24357.807639999999</c:v>
                </c:pt>
                <c:pt idx="9911">
                  <c:v>24360.263894</c:v>
                </c:pt>
                <c:pt idx="9912">
                  <c:v>24362.719083</c:v>
                </c:pt>
                <c:pt idx="9913">
                  <c:v>24365.182588</c:v>
                </c:pt>
                <c:pt idx="9914">
                  <c:v>24367.635853</c:v>
                </c:pt>
                <c:pt idx="9915">
                  <c:v>24370.090548</c:v>
                </c:pt>
                <c:pt idx="9916">
                  <c:v>24372.549387999999</c:v>
                </c:pt>
                <c:pt idx="9917">
                  <c:v>24375.008436</c:v>
                </c:pt>
                <c:pt idx="9918">
                  <c:v>24377.456627</c:v>
                </c:pt>
                <c:pt idx="9919">
                  <c:v>24379.924708999999</c:v>
                </c:pt>
                <c:pt idx="9920">
                  <c:v>24382.369215999999</c:v>
                </c:pt>
                <c:pt idx="9921">
                  <c:v>24384.823011</c:v>
                </c:pt>
                <c:pt idx="9922">
                  <c:v>24387.300359000001</c:v>
                </c:pt>
                <c:pt idx="9923">
                  <c:v>24389.750547</c:v>
                </c:pt>
                <c:pt idx="9924">
                  <c:v>24392.224005</c:v>
                </c:pt>
                <c:pt idx="9925">
                  <c:v>24394.679788000001</c:v>
                </c:pt>
                <c:pt idx="9926">
                  <c:v>24397.140152</c:v>
                </c:pt>
                <c:pt idx="9927">
                  <c:v>24399.599224000001</c:v>
                </c:pt>
                <c:pt idx="9928">
                  <c:v>24402.058862000002</c:v>
                </c:pt>
                <c:pt idx="9929">
                  <c:v>24404.514393000001</c:v>
                </c:pt>
                <c:pt idx="9930">
                  <c:v>24406.970783000001</c:v>
                </c:pt>
                <c:pt idx="9931">
                  <c:v>24409.417208999999</c:v>
                </c:pt>
                <c:pt idx="9932">
                  <c:v>24411.873856999999</c:v>
                </c:pt>
                <c:pt idx="9933">
                  <c:v>24414.349277000001</c:v>
                </c:pt>
                <c:pt idx="9934">
                  <c:v>24416.798611999999</c:v>
                </c:pt>
                <c:pt idx="9935">
                  <c:v>24419.256007</c:v>
                </c:pt>
                <c:pt idx="9936">
                  <c:v>24421.710212000002</c:v>
                </c:pt>
                <c:pt idx="9937">
                  <c:v>24424.167356999998</c:v>
                </c:pt>
                <c:pt idx="9938">
                  <c:v>24426.619226999999</c:v>
                </c:pt>
                <c:pt idx="9939">
                  <c:v>24429.071171</c:v>
                </c:pt>
                <c:pt idx="9940">
                  <c:v>24431.531674999998</c:v>
                </c:pt>
                <c:pt idx="9941">
                  <c:v>24434.000760999999</c:v>
                </c:pt>
                <c:pt idx="9942">
                  <c:v>24436.466305000002</c:v>
                </c:pt>
                <c:pt idx="9943">
                  <c:v>24438.930306999999</c:v>
                </c:pt>
                <c:pt idx="9944">
                  <c:v>24441.391036000001</c:v>
                </c:pt>
                <c:pt idx="9945">
                  <c:v>24443.886328000001</c:v>
                </c:pt>
                <c:pt idx="9946">
                  <c:v>24446.335578999999</c:v>
                </c:pt>
                <c:pt idx="9947">
                  <c:v>24448.814793000001</c:v>
                </c:pt>
                <c:pt idx="9948">
                  <c:v>24451.287594000001</c:v>
                </c:pt>
                <c:pt idx="9949">
                  <c:v>24453.737859000001</c:v>
                </c:pt>
                <c:pt idx="9950">
                  <c:v>24456.197678</c:v>
                </c:pt>
                <c:pt idx="9951">
                  <c:v>24458.656243000001</c:v>
                </c:pt>
                <c:pt idx="9952">
                  <c:v>24461.119074999999</c:v>
                </c:pt>
                <c:pt idx="9953">
                  <c:v>24463.569243999998</c:v>
                </c:pt>
                <c:pt idx="9954">
                  <c:v>24466.030934999999</c:v>
                </c:pt>
                <c:pt idx="9955">
                  <c:v>24468.488924000001</c:v>
                </c:pt>
                <c:pt idx="9956">
                  <c:v>24470.936044999999</c:v>
                </c:pt>
                <c:pt idx="9957">
                  <c:v>24473.394004000002</c:v>
                </c:pt>
                <c:pt idx="9958">
                  <c:v>24475.857174000001</c:v>
                </c:pt>
                <c:pt idx="9959">
                  <c:v>24478.309245</c:v>
                </c:pt>
                <c:pt idx="9960">
                  <c:v>24480.77088</c:v>
                </c:pt>
                <c:pt idx="9961">
                  <c:v>24483.218961999999</c:v>
                </c:pt>
                <c:pt idx="9962">
                  <c:v>24485.676976999999</c:v>
                </c:pt>
                <c:pt idx="9963">
                  <c:v>24488.131959999999</c:v>
                </c:pt>
                <c:pt idx="9964">
                  <c:v>24490.585752999999</c:v>
                </c:pt>
                <c:pt idx="9965">
                  <c:v>24493.062542</c:v>
                </c:pt>
                <c:pt idx="9966">
                  <c:v>24495.511385000002</c:v>
                </c:pt>
                <c:pt idx="9967">
                  <c:v>24497.970171000001</c:v>
                </c:pt>
                <c:pt idx="9968">
                  <c:v>24500.428899999999</c:v>
                </c:pt>
                <c:pt idx="9969">
                  <c:v>24502.900902000001</c:v>
                </c:pt>
                <c:pt idx="9970">
                  <c:v>24505.390747000001</c:v>
                </c:pt>
                <c:pt idx="9971">
                  <c:v>24507.861123999999</c:v>
                </c:pt>
                <c:pt idx="9972">
                  <c:v>24510.317584</c:v>
                </c:pt>
                <c:pt idx="9973">
                  <c:v>24512.786563000001</c:v>
                </c:pt>
                <c:pt idx="9974">
                  <c:v>24515.244755</c:v>
                </c:pt>
                <c:pt idx="9975">
                  <c:v>24517.71286</c:v>
                </c:pt>
                <c:pt idx="9976">
                  <c:v>24520.165411000002</c:v>
                </c:pt>
                <c:pt idx="9977">
                  <c:v>24522.628707</c:v>
                </c:pt>
                <c:pt idx="9978">
                  <c:v>24525.082979999999</c:v>
                </c:pt>
                <c:pt idx="9979">
                  <c:v>24527.536948000001</c:v>
                </c:pt>
                <c:pt idx="9980">
                  <c:v>24529.991911000001</c:v>
                </c:pt>
                <c:pt idx="9981">
                  <c:v>24532.473248999999</c:v>
                </c:pt>
                <c:pt idx="9982">
                  <c:v>24534.927334</c:v>
                </c:pt>
                <c:pt idx="9983">
                  <c:v>24537.386085999999</c:v>
                </c:pt>
                <c:pt idx="9984">
                  <c:v>24539.837734000001</c:v>
                </c:pt>
                <c:pt idx="9985">
                  <c:v>24542.331538999999</c:v>
                </c:pt>
                <c:pt idx="9986">
                  <c:v>24544.778949</c:v>
                </c:pt>
                <c:pt idx="9987">
                  <c:v>24547.237383</c:v>
                </c:pt>
                <c:pt idx="9988">
                  <c:v>24549.705747</c:v>
                </c:pt>
                <c:pt idx="9989">
                  <c:v>24552.161935</c:v>
                </c:pt>
                <c:pt idx="9990">
                  <c:v>24554.628709000001</c:v>
                </c:pt>
                <c:pt idx="9991">
                  <c:v>24557.074083</c:v>
                </c:pt>
                <c:pt idx="9992">
                  <c:v>24559.539925000001</c:v>
                </c:pt>
                <c:pt idx="9993">
                  <c:v>24562.002984999999</c:v>
                </c:pt>
                <c:pt idx="9994">
                  <c:v>24564.471560000002</c:v>
                </c:pt>
                <c:pt idx="9995">
                  <c:v>24566.926940000001</c:v>
                </c:pt>
                <c:pt idx="9996">
                  <c:v>24569.399971999999</c:v>
                </c:pt>
                <c:pt idx="9997">
                  <c:v>24571.844220999999</c:v>
                </c:pt>
                <c:pt idx="9998">
                  <c:v>24574.302173</c:v>
                </c:pt>
                <c:pt idx="9999">
                  <c:v>24576.763178000001</c:v>
                </c:pt>
                <c:pt idx="10000">
                  <c:v>24579.215046000001</c:v>
                </c:pt>
                <c:pt idx="10001">
                  <c:v>24581.669639</c:v>
                </c:pt>
                <c:pt idx="10002">
                  <c:v>24584.129996</c:v>
                </c:pt>
                <c:pt idx="10003">
                  <c:v>24586.576154999999</c:v>
                </c:pt>
                <c:pt idx="10004">
                  <c:v>24589.030097999999</c:v>
                </c:pt>
                <c:pt idx="10005">
                  <c:v>24591.490355000002</c:v>
                </c:pt>
                <c:pt idx="10006">
                  <c:v>24593.937292999999</c:v>
                </c:pt>
                <c:pt idx="10007">
                  <c:v>24596.395691999998</c:v>
                </c:pt>
                <c:pt idx="10008">
                  <c:v>24598.856533999999</c:v>
                </c:pt>
                <c:pt idx="10009">
                  <c:v>24601.311303999999</c:v>
                </c:pt>
                <c:pt idx="10010">
                  <c:v>24603.793658999999</c:v>
                </c:pt>
                <c:pt idx="10011">
                  <c:v>24606.256189</c:v>
                </c:pt>
                <c:pt idx="10012">
                  <c:v>24608.706426000001</c:v>
                </c:pt>
                <c:pt idx="10013">
                  <c:v>24611.164399000001</c:v>
                </c:pt>
                <c:pt idx="10014">
                  <c:v>24613.609005999999</c:v>
                </c:pt>
                <c:pt idx="10015">
                  <c:v>24616.089951000002</c:v>
                </c:pt>
                <c:pt idx="10016">
                  <c:v>24618.534930999998</c:v>
                </c:pt>
                <c:pt idx="10017">
                  <c:v>24620.998137999999</c:v>
                </c:pt>
                <c:pt idx="10018">
                  <c:v>24623.468858</c:v>
                </c:pt>
                <c:pt idx="10019">
                  <c:v>24625.933628999999</c:v>
                </c:pt>
                <c:pt idx="10020">
                  <c:v>24628.42612</c:v>
                </c:pt>
                <c:pt idx="10021">
                  <c:v>24630.896814</c:v>
                </c:pt>
                <c:pt idx="10022">
                  <c:v>24633.350533000001</c:v>
                </c:pt>
                <c:pt idx="10023">
                  <c:v>24635.814197</c:v>
                </c:pt>
                <c:pt idx="10024">
                  <c:v>24638.291063000001</c:v>
                </c:pt>
                <c:pt idx="10025">
                  <c:v>24640.750175000001</c:v>
                </c:pt>
                <c:pt idx="10026">
                  <c:v>24643.201126</c:v>
                </c:pt>
                <c:pt idx="10027">
                  <c:v>24645.657885000001</c:v>
                </c:pt>
                <c:pt idx="10028">
                  <c:v>24648.113149000001</c:v>
                </c:pt>
                <c:pt idx="10029">
                  <c:v>24650.570403000002</c:v>
                </c:pt>
                <c:pt idx="10030">
                  <c:v>24653.043953</c:v>
                </c:pt>
                <c:pt idx="10031">
                  <c:v>24655.496545000002</c:v>
                </c:pt>
                <c:pt idx="10032">
                  <c:v>24657.951791</c:v>
                </c:pt>
                <c:pt idx="10033">
                  <c:v>24660.431709</c:v>
                </c:pt>
                <c:pt idx="10034">
                  <c:v>24662.885242</c:v>
                </c:pt>
                <c:pt idx="10035">
                  <c:v>24665.341081999999</c:v>
                </c:pt>
                <c:pt idx="10036">
                  <c:v>24667.804886999998</c:v>
                </c:pt>
                <c:pt idx="10037">
                  <c:v>24670.273298</c:v>
                </c:pt>
                <c:pt idx="10038">
                  <c:v>24672.736826</c:v>
                </c:pt>
                <c:pt idx="10039">
                  <c:v>24675.223586</c:v>
                </c:pt>
                <c:pt idx="10040">
                  <c:v>24677.683786000001</c:v>
                </c:pt>
                <c:pt idx="10041">
                  <c:v>24680.136581999999</c:v>
                </c:pt>
                <c:pt idx="10042">
                  <c:v>24682.595621</c:v>
                </c:pt>
                <c:pt idx="10043">
                  <c:v>24685.084917</c:v>
                </c:pt>
                <c:pt idx="10044">
                  <c:v>24687.535779000002</c:v>
                </c:pt>
                <c:pt idx="10045">
                  <c:v>24690.007645999998</c:v>
                </c:pt>
                <c:pt idx="10046">
                  <c:v>24692.457324999999</c:v>
                </c:pt>
                <c:pt idx="10047">
                  <c:v>24694.921652000001</c:v>
                </c:pt>
                <c:pt idx="10048">
                  <c:v>24697.382103</c:v>
                </c:pt>
                <c:pt idx="10049">
                  <c:v>24699.840155999998</c:v>
                </c:pt>
                <c:pt idx="10050">
                  <c:v>24702.313870000002</c:v>
                </c:pt>
                <c:pt idx="10051">
                  <c:v>24704.765331999999</c:v>
                </c:pt>
                <c:pt idx="10052">
                  <c:v>24707.223647999999</c:v>
                </c:pt>
                <c:pt idx="10053">
                  <c:v>24709.679216</c:v>
                </c:pt>
                <c:pt idx="10054">
                  <c:v>24712.153349</c:v>
                </c:pt>
                <c:pt idx="10055">
                  <c:v>24714.611274999999</c:v>
                </c:pt>
                <c:pt idx="10056">
                  <c:v>24717.058156999999</c:v>
                </c:pt>
                <c:pt idx="10057">
                  <c:v>24719.534862</c:v>
                </c:pt>
                <c:pt idx="10058">
                  <c:v>24722.000154000001</c:v>
                </c:pt>
                <c:pt idx="10059">
                  <c:v>24724.456289000002</c:v>
                </c:pt>
                <c:pt idx="10060">
                  <c:v>24726.932003999998</c:v>
                </c:pt>
                <c:pt idx="10061">
                  <c:v>24729.385444</c:v>
                </c:pt>
                <c:pt idx="10062">
                  <c:v>24731.835851</c:v>
                </c:pt>
                <c:pt idx="10063">
                  <c:v>24734.285883</c:v>
                </c:pt>
                <c:pt idx="10064">
                  <c:v>24736.751065</c:v>
                </c:pt>
                <c:pt idx="10065">
                  <c:v>24739.223797999999</c:v>
                </c:pt>
                <c:pt idx="10066">
                  <c:v>24741.668685000001</c:v>
                </c:pt>
                <c:pt idx="10067">
                  <c:v>24744.128838000001</c:v>
                </c:pt>
                <c:pt idx="10068">
                  <c:v>24746.581952</c:v>
                </c:pt>
                <c:pt idx="10069">
                  <c:v>24749.069554000002</c:v>
                </c:pt>
                <c:pt idx="10070">
                  <c:v>24751.522697</c:v>
                </c:pt>
                <c:pt idx="10071">
                  <c:v>24754.009737</c:v>
                </c:pt>
                <c:pt idx="10072">
                  <c:v>24756.466721000001</c:v>
                </c:pt>
                <c:pt idx="10073">
                  <c:v>24758.942809</c:v>
                </c:pt>
                <c:pt idx="10074">
                  <c:v>24761.389780000001</c:v>
                </c:pt>
                <c:pt idx="10075">
                  <c:v>24763.848942000001</c:v>
                </c:pt>
                <c:pt idx="10076">
                  <c:v>24766.307993999999</c:v>
                </c:pt>
                <c:pt idx="10077">
                  <c:v>24768.755010000001</c:v>
                </c:pt>
                <c:pt idx="10078">
                  <c:v>24771.207073000001</c:v>
                </c:pt>
                <c:pt idx="10079">
                  <c:v>24773.664073</c:v>
                </c:pt>
                <c:pt idx="10080">
                  <c:v>24776.151542</c:v>
                </c:pt>
                <c:pt idx="10081">
                  <c:v>24778.610387000001</c:v>
                </c:pt>
                <c:pt idx="10082">
                  <c:v>24781.080364000001</c:v>
                </c:pt>
                <c:pt idx="10083">
                  <c:v>24783.533133000001</c:v>
                </c:pt>
                <c:pt idx="10084">
                  <c:v>24785.984993999999</c:v>
                </c:pt>
                <c:pt idx="10085">
                  <c:v>24788.456764999999</c:v>
                </c:pt>
                <c:pt idx="10086">
                  <c:v>24790.911564000002</c:v>
                </c:pt>
                <c:pt idx="10087">
                  <c:v>24793.386661</c:v>
                </c:pt>
                <c:pt idx="10088">
                  <c:v>24795.859983999999</c:v>
                </c:pt>
                <c:pt idx="10089">
                  <c:v>24798.333728000001</c:v>
                </c:pt>
                <c:pt idx="10090">
                  <c:v>24800.794254</c:v>
                </c:pt>
                <c:pt idx="10091">
                  <c:v>24803.268644</c:v>
                </c:pt>
                <c:pt idx="10092">
                  <c:v>24805.736192</c:v>
                </c:pt>
                <c:pt idx="10093">
                  <c:v>24808.198154999998</c:v>
                </c:pt>
                <c:pt idx="10094">
                  <c:v>24810.662014000001</c:v>
                </c:pt>
                <c:pt idx="10095">
                  <c:v>24813.109216000001</c:v>
                </c:pt>
                <c:pt idx="10096">
                  <c:v>24815.580364000001</c:v>
                </c:pt>
                <c:pt idx="10097">
                  <c:v>24818.038885000002</c:v>
                </c:pt>
                <c:pt idx="10098">
                  <c:v>24820.495687999999</c:v>
                </c:pt>
                <c:pt idx="10099">
                  <c:v>24822.948757999999</c:v>
                </c:pt>
                <c:pt idx="10100">
                  <c:v>24825.411270000001</c:v>
                </c:pt>
                <c:pt idx="10101">
                  <c:v>24827.875443000001</c:v>
                </c:pt>
                <c:pt idx="10102">
                  <c:v>24830.338417999999</c:v>
                </c:pt>
                <c:pt idx="10103">
                  <c:v>24832.792107000001</c:v>
                </c:pt>
                <c:pt idx="10104">
                  <c:v>24835.250126999999</c:v>
                </c:pt>
                <c:pt idx="10105">
                  <c:v>24837.705416000001</c:v>
                </c:pt>
                <c:pt idx="10106">
                  <c:v>24840.155759000001</c:v>
                </c:pt>
                <c:pt idx="10107">
                  <c:v>24842.612783</c:v>
                </c:pt>
                <c:pt idx="10108">
                  <c:v>24845.069894</c:v>
                </c:pt>
                <c:pt idx="10109">
                  <c:v>24847.519781999999</c:v>
                </c:pt>
                <c:pt idx="10110">
                  <c:v>24849.978953999998</c:v>
                </c:pt>
                <c:pt idx="10111">
                  <c:v>24852.433343000001</c:v>
                </c:pt>
                <c:pt idx="10112">
                  <c:v>24854.892228000001</c:v>
                </c:pt>
                <c:pt idx="10113">
                  <c:v>24857.369834000001</c:v>
                </c:pt>
                <c:pt idx="10114">
                  <c:v>24859.840834999999</c:v>
                </c:pt>
                <c:pt idx="10115">
                  <c:v>24862.312385000001</c:v>
                </c:pt>
                <c:pt idx="10116">
                  <c:v>24864.772807000001</c:v>
                </c:pt>
                <c:pt idx="10117">
                  <c:v>24867.244064999999</c:v>
                </c:pt>
                <c:pt idx="10118">
                  <c:v>24869.712643999999</c:v>
                </c:pt>
                <c:pt idx="10119">
                  <c:v>24872.188373000001</c:v>
                </c:pt>
                <c:pt idx="10120">
                  <c:v>24874.652941</c:v>
                </c:pt>
                <c:pt idx="10121">
                  <c:v>24877.124219000001</c:v>
                </c:pt>
                <c:pt idx="10122">
                  <c:v>24879.581985000001</c:v>
                </c:pt>
                <c:pt idx="10123">
                  <c:v>24882.044112</c:v>
                </c:pt>
                <c:pt idx="10124">
                  <c:v>24884.495919000001</c:v>
                </c:pt>
                <c:pt idx="10125">
                  <c:v>24886.953216000002</c:v>
                </c:pt>
                <c:pt idx="10126">
                  <c:v>24889.407230000001</c:v>
                </c:pt>
                <c:pt idx="10127">
                  <c:v>24891.867747</c:v>
                </c:pt>
                <c:pt idx="10128">
                  <c:v>24894.321241000001</c:v>
                </c:pt>
                <c:pt idx="10129">
                  <c:v>24896.793201</c:v>
                </c:pt>
                <c:pt idx="10130">
                  <c:v>24899.249599999999</c:v>
                </c:pt>
                <c:pt idx="10131">
                  <c:v>24901.703129000001</c:v>
                </c:pt>
                <c:pt idx="10132">
                  <c:v>24904.163339999999</c:v>
                </c:pt>
                <c:pt idx="10133">
                  <c:v>24906.624354</c:v>
                </c:pt>
                <c:pt idx="10134">
                  <c:v>24909.068917000001</c:v>
                </c:pt>
                <c:pt idx="10135">
                  <c:v>24911.527267000001</c:v>
                </c:pt>
                <c:pt idx="10136">
                  <c:v>24913.979856999998</c:v>
                </c:pt>
                <c:pt idx="10137">
                  <c:v>24916.441886000001</c:v>
                </c:pt>
                <c:pt idx="10138">
                  <c:v>24918.891169999999</c:v>
                </c:pt>
                <c:pt idx="10139">
                  <c:v>24921.347935999998</c:v>
                </c:pt>
                <c:pt idx="10140">
                  <c:v>24923.802423000001</c:v>
                </c:pt>
                <c:pt idx="10141">
                  <c:v>24926.258723999999</c:v>
                </c:pt>
                <c:pt idx="10142">
                  <c:v>24928.751445999998</c:v>
                </c:pt>
                <c:pt idx="10143">
                  <c:v>24931.195648000001</c:v>
                </c:pt>
                <c:pt idx="10144">
                  <c:v>24933.650871000002</c:v>
                </c:pt>
                <c:pt idx="10145">
                  <c:v>24936.109171</c:v>
                </c:pt>
                <c:pt idx="10146">
                  <c:v>24938.560783000001</c:v>
                </c:pt>
                <c:pt idx="10147">
                  <c:v>24941.025532</c:v>
                </c:pt>
                <c:pt idx="10148">
                  <c:v>24943.479211999998</c:v>
                </c:pt>
                <c:pt idx="10149">
                  <c:v>24945.932244</c:v>
                </c:pt>
                <c:pt idx="10150">
                  <c:v>24948.385907</c:v>
                </c:pt>
                <c:pt idx="10151">
                  <c:v>24950.839110000001</c:v>
                </c:pt>
                <c:pt idx="10152">
                  <c:v>24953.302274000001</c:v>
                </c:pt>
                <c:pt idx="10153">
                  <c:v>24955.783012</c:v>
                </c:pt>
                <c:pt idx="10154">
                  <c:v>24958.250705999999</c:v>
                </c:pt>
                <c:pt idx="10155">
                  <c:v>24960.709669</c:v>
                </c:pt>
                <c:pt idx="10156">
                  <c:v>24963.175188000001</c:v>
                </c:pt>
                <c:pt idx="10157">
                  <c:v>24965.671246000002</c:v>
                </c:pt>
                <c:pt idx="10158">
                  <c:v>24968.134268000002</c:v>
                </c:pt>
                <c:pt idx="10159">
                  <c:v>24970.607886999998</c:v>
                </c:pt>
                <c:pt idx="10160">
                  <c:v>24973.054268</c:v>
                </c:pt>
                <c:pt idx="10161">
                  <c:v>24975.510856000001</c:v>
                </c:pt>
                <c:pt idx="10162">
                  <c:v>24977.973888</c:v>
                </c:pt>
                <c:pt idx="10163">
                  <c:v>24980.428653999999</c:v>
                </c:pt>
                <c:pt idx="10164">
                  <c:v>24982.883913999998</c:v>
                </c:pt>
                <c:pt idx="10165">
                  <c:v>24985.338331999999</c:v>
                </c:pt>
                <c:pt idx="10166">
                  <c:v>24987.803747000002</c:v>
                </c:pt>
                <c:pt idx="10167">
                  <c:v>24990.264197</c:v>
                </c:pt>
                <c:pt idx="10168">
                  <c:v>24992.731207000001</c:v>
                </c:pt>
                <c:pt idx="10169">
                  <c:v>24995.203626999999</c:v>
                </c:pt>
                <c:pt idx="10170">
                  <c:v>24997.655304</c:v>
                </c:pt>
                <c:pt idx="10171">
                  <c:v>25000.112261999999</c:v>
                </c:pt>
                <c:pt idx="10172">
                  <c:v>25002.571155000001</c:v>
                </c:pt>
                <c:pt idx="10173">
                  <c:v>25005.037826</c:v>
                </c:pt>
                <c:pt idx="10174">
                  <c:v>25007.508173999999</c:v>
                </c:pt>
                <c:pt idx="10175">
                  <c:v>25009.977221000001</c:v>
                </c:pt>
                <c:pt idx="10176">
                  <c:v>25012.432406</c:v>
                </c:pt>
                <c:pt idx="10177">
                  <c:v>25014.921556000001</c:v>
                </c:pt>
                <c:pt idx="10178">
                  <c:v>25017.373767000001</c:v>
                </c:pt>
                <c:pt idx="10179">
                  <c:v>25019.832590000002</c:v>
                </c:pt>
                <c:pt idx="10180">
                  <c:v>25022.287705999999</c:v>
                </c:pt>
                <c:pt idx="10181">
                  <c:v>25024.757834</c:v>
                </c:pt>
                <c:pt idx="10182">
                  <c:v>25027.213337000001</c:v>
                </c:pt>
                <c:pt idx="10183">
                  <c:v>25029.681869</c:v>
                </c:pt>
                <c:pt idx="10184">
                  <c:v>25032.152101</c:v>
                </c:pt>
                <c:pt idx="10185">
                  <c:v>25034.609981000001</c:v>
                </c:pt>
                <c:pt idx="10186">
                  <c:v>25037.064241</c:v>
                </c:pt>
                <c:pt idx="10187">
                  <c:v>25039.535731</c:v>
                </c:pt>
                <c:pt idx="10188">
                  <c:v>25041.987573999999</c:v>
                </c:pt>
                <c:pt idx="10189">
                  <c:v>25044.461434000001</c:v>
                </c:pt>
                <c:pt idx="10190">
                  <c:v>25046.920754999999</c:v>
                </c:pt>
                <c:pt idx="10191">
                  <c:v>25049.390872</c:v>
                </c:pt>
                <c:pt idx="10192">
                  <c:v>25051.857674999999</c:v>
                </c:pt>
                <c:pt idx="10193">
                  <c:v>25054.313879000001</c:v>
                </c:pt>
                <c:pt idx="10194">
                  <c:v>25056.766998999999</c:v>
                </c:pt>
                <c:pt idx="10195">
                  <c:v>25059.218746999999</c:v>
                </c:pt>
                <c:pt idx="10196">
                  <c:v>25061.674060000001</c:v>
                </c:pt>
                <c:pt idx="10197">
                  <c:v>25064.131825</c:v>
                </c:pt>
                <c:pt idx="10198">
                  <c:v>25066.606057000001</c:v>
                </c:pt>
                <c:pt idx="10199">
                  <c:v>25069.056605000002</c:v>
                </c:pt>
                <c:pt idx="10200">
                  <c:v>25071.517383999999</c:v>
                </c:pt>
                <c:pt idx="10201">
                  <c:v>25073.969153999999</c:v>
                </c:pt>
                <c:pt idx="10202">
                  <c:v>25076.422783999999</c:v>
                </c:pt>
                <c:pt idx="10203">
                  <c:v>25078.908371000001</c:v>
                </c:pt>
                <c:pt idx="10204">
                  <c:v>25081.379807000001</c:v>
                </c:pt>
                <c:pt idx="10205">
                  <c:v>25083.853750999999</c:v>
                </c:pt>
                <c:pt idx="10206">
                  <c:v>25086.304863000001</c:v>
                </c:pt>
                <c:pt idx="10207">
                  <c:v>25088.768296999999</c:v>
                </c:pt>
                <c:pt idx="10208">
                  <c:v>25091.225547999999</c:v>
                </c:pt>
                <c:pt idx="10209">
                  <c:v>25093.684912000001</c:v>
                </c:pt>
                <c:pt idx="10210">
                  <c:v>25096.133957999999</c:v>
                </c:pt>
                <c:pt idx="10211">
                  <c:v>25098.598633000001</c:v>
                </c:pt>
                <c:pt idx="10212">
                  <c:v>25101.052796</c:v>
                </c:pt>
                <c:pt idx="10213">
                  <c:v>25103.514702</c:v>
                </c:pt>
                <c:pt idx="10214">
                  <c:v>25105.963976999999</c:v>
                </c:pt>
                <c:pt idx="10215">
                  <c:v>25108.435876</c:v>
                </c:pt>
                <c:pt idx="10216">
                  <c:v>25110.895654</c:v>
                </c:pt>
                <c:pt idx="10217">
                  <c:v>25113.345125</c:v>
                </c:pt>
                <c:pt idx="10218">
                  <c:v>25115.804788000001</c:v>
                </c:pt>
                <c:pt idx="10219">
                  <c:v>25118.264995000001</c:v>
                </c:pt>
                <c:pt idx="10220">
                  <c:v>25120.720140000001</c:v>
                </c:pt>
                <c:pt idx="10221">
                  <c:v>25123.195215</c:v>
                </c:pt>
                <c:pt idx="10222">
                  <c:v>25125.646872000001</c:v>
                </c:pt>
                <c:pt idx="10223">
                  <c:v>25128.106275999999</c:v>
                </c:pt>
                <c:pt idx="10224">
                  <c:v>25130.567747000001</c:v>
                </c:pt>
                <c:pt idx="10225">
                  <c:v>25133.029363000001</c:v>
                </c:pt>
                <c:pt idx="10226">
                  <c:v>25135.488092</c:v>
                </c:pt>
                <c:pt idx="10227">
                  <c:v>25137.955801</c:v>
                </c:pt>
                <c:pt idx="10228">
                  <c:v>25140.411907000002</c:v>
                </c:pt>
                <c:pt idx="10229">
                  <c:v>25142.867716000001</c:v>
                </c:pt>
                <c:pt idx="10230">
                  <c:v>25145.325058999999</c:v>
                </c:pt>
                <c:pt idx="10231">
                  <c:v>25147.775641</c:v>
                </c:pt>
                <c:pt idx="10232">
                  <c:v>25150.233552999998</c:v>
                </c:pt>
                <c:pt idx="10233">
                  <c:v>25152.689956999999</c:v>
                </c:pt>
                <c:pt idx="10234">
                  <c:v>25155.141062999999</c:v>
                </c:pt>
                <c:pt idx="10235">
                  <c:v>25157.598812</c:v>
                </c:pt>
                <c:pt idx="10236">
                  <c:v>25160.052809000001</c:v>
                </c:pt>
                <c:pt idx="10237">
                  <c:v>25162.514165000001</c:v>
                </c:pt>
                <c:pt idx="10238">
                  <c:v>25164.962060000002</c:v>
                </c:pt>
                <c:pt idx="10239">
                  <c:v>25167.427281</c:v>
                </c:pt>
                <c:pt idx="10240">
                  <c:v>25169.875984999999</c:v>
                </c:pt>
                <c:pt idx="10241">
                  <c:v>25172.331226999999</c:v>
                </c:pt>
                <c:pt idx="10242">
                  <c:v>25174.803054</c:v>
                </c:pt>
                <c:pt idx="10243">
                  <c:v>25177.267156000002</c:v>
                </c:pt>
                <c:pt idx="10244">
                  <c:v>25179.745544000001</c:v>
                </c:pt>
                <c:pt idx="10245">
                  <c:v>25182.202574999999</c:v>
                </c:pt>
                <c:pt idx="10246">
                  <c:v>25184.651613999999</c:v>
                </c:pt>
                <c:pt idx="10247">
                  <c:v>25187.116112</c:v>
                </c:pt>
                <c:pt idx="10248">
                  <c:v>25189.577068999999</c:v>
                </c:pt>
                <c:pt idx="10249">
                  <c:v>25192.036386</c:v>
                </c:pt>
                <c:pt idx="10250">
                  <c:v>25194.486116</c:v>
                </c:pt>
                <c:pt idx="10251">
                  <c:v>25196.944568999999</c:v>
                </c:pt>
                <c:pt idx="10252">
                  <c:v>25199.400695</c:v>
                </c:pt>
                <c:pt idx="10253">
                  <c:v>25201.869696999998</c:v>
                </c:pt>
                <c:pt idx="10254">
                  <c:v>25204.329804000001</c:v>
                </c:pt>
                <c:pt idx="10255">
                  <c:v>25206.786684999999</c:v>
                </c:pt>
                <c:pt idx="10256">
                  <c:v>25209.241244000001</c:v>
                </c:pt>
                <c:pt idx="10257">
                  <c:v>25211.690922999998</c:v>
                </c:pt>
                <c:pt idx="10258">
                  <c:v>25214.157223999999</c:v>
                </c:pt>
                <c:pt idx="10259">
                  <c:v>25216.616235000001</c:v>
                </c:pt>
                <c:pt idx="10260">
                  <c:v>25219.064871999999</c:v>
                </c:pt>
                <c:pt idx="10261">
                  <c:v>25221.521218000002</c:v>
                </c:pt>
                <c:pt idx="10262">
                  <c:v>25223.978310999999</c:v>
                </c:pt>
                <c:pt idx="10263">
                  <c:v>25226.438579999998</c:v>
                </c:pt>
                <c:pt idx="10264">
                  <c:v>25228.902330000001</c:v>
                </c:pt>
                <c:pt idx="10265">
                  <c:v>25231.356706999999</c:v>
                </c:pt>
                <c:pt idx="10266">
                  <c:v>25233.840869</c:v>
                </c:pt>
                <c:pt idx="10267">
                  <c:v>25236.299920000001</c:v>
                </c:pt>
                <c:pt idx="10268">
                  <c:v>25238.749331999999</c:v>
                </c:pt>
                <c:pt idx="10269">
                  <c:v>25241.224278999998</c:v>
                </c:pt>
                <c:pt idx="10270">
                  <c:v>25243.725342000002</c:v>
                </c:pt>
                <c:pt idx="10271">
                  <c:v>25246.196035000001</c:v>
                </c:pt>
                <c:pt idx="10272">
                  <c:v>25248.649614999998</c:v>
                </c:pt>
                <c:pt idx="10273">
                  <c:v>25251.137901999999</c:v>
                </c:pt>
                <c:pt idx="10274">
                  <c:v>25253.598189</c:v>
                </c:pt>
                <c:pt idx="10275">
                  <c:v>25256.054903</c:v>
                </c:pt>
                <c:pt idx="10276">
                  <c:v>25258.520231999999</c:v>
                </c:pt>
                <c:pt idx="10277">
                  <c:v>25260.984</c:v>
                </c:pt>
                <c:pt idx="10278">
                  <c:v>25263.455582999999</c:v>
                </c:pt>
                <c:pt idx="10279">
                  <c:v>25265.907421</c:v>
                </c:pt>
                <c:pt idx="10280">
                  <c:v>25268.375559</c:v>
                </c:pt>
                <c:pt idx="10281">
                  <c:v>25270.861239999998</c:v>
                </c:pt>
                <c:pt idx="10282">
                  <c:v>25273.316541</c:v>
                </c:pt>
                <c:pt idx="10283">
                  <c:v>25275.778377999999</c:v>
                </c:pt>
                <c:pt idx="10284">
                  <c:v>25278.228883</c:v>
                </c:pt>
                <c:pt idx="10285">
                  <c:v>25280.677421</c:v>
                </c:pt>
                <c:pt idx="10286">
                  <c:v>25283.137079</c:v>
                </c:pt>
                <c:pt idx="10287">
                  <c:v>25285.589743</c:v>
                </c:pt>
                <c:pt idx="10288">
                  <c:v>25288.044860000002</c:v>
                </c:pt>
                <c:pt idx="10289">
                  <c:v>25290.535865999998</c:v>
                </c:pt>
                <c:pt idx="10290">
                  <c:v>25293.01226</c:v>
                </c:pt>
                <c:pt idx="10291">
                  <c:v>25295.461822000001</c:v>
                </c:pt>
                <c:pt idx="10292">
                  <c:v>25297.926109</c:v>
                </c:pt>
                <c:pt idx="10293">
                  <c:v>25300.372361999998</c:v>
                </c:pt>
                <c:pt idx="10294">
                  <c:v>25302.845772000001</c:v>
                </c:pt>
                <c:pt idx="10295">
                  <c:v>25305.313107000002</c:v>
                </c:pt>
                <c:pt idx="10296">
                  <c:v>25307.776755999999</c:v>
                </c:pt>
                <c:pt idx="10297">
                  <c:v>25310.231258</c:v>
                </c:pt>
                <c:pt idx="10298">
                  <c:v>25312.682121999998</c:v>
                </c:pt>
                <c:pt idx="10299">
                  <c:v>25315.139669</c:v>
                </c:pt>
                <c:pt idx="10300">
                  <c:v>25317.598086000002</c:v>
                </c:pt>
                <c:pt idx="10301">
                  <c:v>25320.046881999999</c:v>
                </c:pt>
                <c:pt idx="10302">
                  <c:v>25322.509020000001</c:v>
                </c:pt>
                <c:pt idx="10303">
                  <c:v>25324.974123</c:v>
                </c:pt>
                <c:pt idx="10304">
                  <c:v>25327.442289999999</c:v>
                </c:pt>
                <c:pt idx="10305">
                  <c:v>25329.921192999998</c:v>
                </c:pt>
                <c:pt idx="10306">
                  <c:v>25332.374887000002</c:v>
                </c:pt>
                <c:pt idx="10307">
                  <c:v>25334.833873</c:v>
                </c:pt>
                <c:pt idx="10308">
                  <c:v>25337.289840000001</c:v>
                </c:pt>
                <c:pt idx="10309">
                  <c:v>25339.755056000002</c:v>
                </c:pt>
                <c:pt idx="10310">
                  <c:v>25342.228747000001</c:v>
                </c:pt>
                <c:pt idx="10311">
                  <c:v>25344.683868</c:v>
                </c:pt>
                <c:pt idx="10312">
                  <c:v>25347.155767</c:v>
                </c:pt>
                <c:pt idx="10313">
                  <c:v>25349.635229</c:v>
                </c:pt>
                <c:pt idx="10314">
                  <c:v>25352.091058000002</c:v>
                </c:pt>
                <c:pt idx="10315">
                  <c:v>25354.544020000001</c:v>
                </c:pt>
                <c:pt idx="10316">
                  <c:v>25357.000389000001</c:v>
                </c:pt>
                <c:pt idx="10317">
                  <c:v>25359.447326000001</c:v>
                </c:pt>
                <c:pt idx="10318">
                  <c:v>25361.906042999999</c:v>
                </c:pt>
                <c:pt idx="10319">
                  <c:v>25364.358724999998</c:v>
                </c:pt>
                <c:pt idx="10320">
                  <c:v>25366.821123000002</c:v>
                </c:pt>
                <c:pt idx="10321">
                  <c:v>25369.278216999999</c:v>
                </c:pt>
                <c:pt idx="10322">
                  <c:v>25371.727296000001</c:v>
                </c:pt>
                <c:pt idx="10323">
                  <c:v>25374.196190999999</c:v>
                </c:pt>
                <c:pt idx="10324">
                  <c:v>25376.649161000001</c:v>
                </c:pt>
                <c:pt idx="10325">
                  <c:v>25379.140926</c:v>
                </c:pt>
                <c:pt idx="10326">
                  <c:v>25381.611140000001</c:v>
                </c:pt>
                <c:pt idx="10327">
                  <c:v>25384.085389</c:v>
                </c:pt>
                <c:pt idx="10328">
                  <c:v>25386.556823999999</c:v>
                </c:pt>
                <c:pt idx="10329">
                  <c:v>25389.003902</c:v>
                </c:pt>
                <c:pt idx="10330">
                  <c:v>25391.478027000001</c:v>
                </c:pt>
                <c:pt idx="10331">
                  <c:v>25393.950018</c:v>
                </c:pt>
                <c:pt idx="10332">
                  <c:v>25396.444817</c:v>
                </c:pt>
                <c:pt idx="10333">
                  <c:v>25398.901989000002</c:v>
                </c:pt>
                <c:pt idx="10334">
                  <c:v>25401.367574</c:v>
                </c:pt>
                <c:pt idx="10335">
                  <c:v>25403.823714999999</c:v>
                </c:pt>
                <c:pt idx="10336">
                  <c:v>25406.277532</c:v>
                </c:pt>
                <c:pt idx="10337">
                  <c:v>25408.738814</c:v>
                </c:pt>
                <c:pt idx="10338">
                  <c:v>25411.189694000001</c:v>
                </c:pt>
                <c:pt idx="10339">
                  <c:v>25413.657241000001</c:v>
                </c:pt>
                <c:pt idx="10340">
                  <c:v>25416.110189999999</c:v>
                </c:pt>
                <c:pt idx="10341">
                  <c:v>25418.56393</c:v>
                </c:pt>
                <c:pt idx="10342">
                  <c:v>25421.020186000002</c:v>
                </c:pt>
                <c:pt idx="10343">
                  <c:v>25423.48359</c:v>
                </c:pt>
                <c:pt idx="10344">
                  <c:v>25425.948175000001</c:v>
                </c:pt>
                <c:pt idx="10345">
                  <c:v>25428.407681000001</c:v>
                </c:pt>
                <c:pt idx="10346">
                  <c:v>25430.880811999999</c:v>
                </c:pt>
                <c:pt idx="10347">
                  <c:v>25433.336372999998</c:v>
                </c:pt>
                <c:pt idx="10348">
                  <c:v>25435.791757999999</c:v>
                </c:pt>
                <c:pt idx="10349">
                  <c:v>25438.254283999999</c:v>
                </c:pt>
                <c:pt idx="10350">
                  <c:v>25440.711009999999</c:v>
                </c:pt>
                <c:pt idx="10351">
                  <c:v>25443.166912000001</c:v>
                </c:pt>
                <c:pt idx="10352">
                  <c:v>25445.619427000001</c:v>
                </c:pt>
                <c:pt idx="10353">
                  <c:v>25448.083252</c:v>
                </c:pt>
                <c:pt idx="10354">
                  <c:v>25450.531923999999</c:v>
                </c:pt>
                <c:pt idx="10355">
                  <c:v>25452.990156</c:v>
                </c:pt>
                <c:pt idx="10356">
                  <c:v>25455.441922999998</c:v>
                </c:pt>
                <c:pt idx="10357">
                  <c:v>25457.894066000001</c:v>
                </c:pt>
                <c:pt idx="10358">
                  <c:v>25460.365751000001</c:v>
                </c:pt>
                <c:pt idx="10359">
                  <c:v>25462.844332000001</c:v>
                </c:pt>
                <c:pt idx="10360">
                  <c:v>25465.288601</c:v>
                </c:pt>
                <c:pt idx="10361">
                  <c:v>25467.746597000001</c:v>
                </c:pt>
                <c:pt idx="10362">
                  <c:v>25470.204603999999</c:v>
                </c:pt>
                <c:pt idx="10363">
                  <c:v>25472.665613000001</c:v>
                </c:pt>
                <c:pt idx="10364">
                  <c:v>25475.119124000001</c:v>
                </c:pt>
                <c:pt idx="10365">
                  <c:v>25477.575867</c:v>
                </c:pt>
                <c:pt idx="10366">
                  <c:v>25480.026984</c:v>
                </c:pt>
                <c:pt idx="10367">
                  <c:v>25482.491858000001</c:v>
                </c:pt>
                <c:pt idx="10368">
                  <c:v>25484.942827999999</c:v>
                </c:pt>
                <c:pt idx="10369">
                  <c:v>25487.395818000001</c:v>
                </c:pt>
                <c:pt idx="10370">
                  <c:v>25489.871125999998</c:v>
                </c:pt>
                <c:pt idx="10371">
                  <c:v>25492.331559999999</c:v>
                </c:pt>
                <c:pt idx="10372">
                  <c:v>25494.799311999999</c:v>
                </c:pt>
                <c:pt idx="10373">
                  <c:v>25497.248039999999</c:v>
                </c:pt>
                <c:pt idx="10374">
                  <c:v>25499.707418999998</c:v>
                </c:pt>
                <c:pt idx="10375">
                  <c:v>25502.197141000001</c:v>
                </c:pt>
                <c:pt idx="10376">
                  <c:v>25504.660198000001</c:v>
                </c:pt>
                <c:pt idx="10377">
                  <c:v>25507.120169999998</c:v>
                </c:pt>
                <c:pt idx="10378">
                  <c:v>25509.581528999999</c:v>
                </c:pt>
                <c:pt idx="10379">
                  <c:v>25512.024397000001</c:v>
                </c:pt>
                <c:pt idx="10380">
                  <c:v>25514.489019000001</c:v>
                </c:pt>
                <c:pt idx="10381">
                  <c:v>25516.939679999999</c:v>
                </c:pt>
                <c:pt idx="10382">
                  <c:v>25519.405847000002</c:v>
                </c:pt>
                <c:pt idx="10383">
                  <c:v>25521.873003000001</c:v>
                </c:pt>
                <c:pt idx="10384">
                  <c:v>25524.331534000001</c:v>
                </c:pt>
                <c:pt idx="10385">
                  <c:v>25526.80774</c:v>
                </c:pt>
                <c:pt idx="10386">
                  <c:v>25529.279596</c:v>
                </c:pt>
                <c:pt idx="10387">
                  <c:v>25531.735349999999</c:v>
                </c:pt>
                <c:pt idx="10388">
                  <c:v>25534.193948</c:v>
                </c:pt>
                <c:pt idx="10389">
                  <c:v>25536.664602000001</c:v>
                </c:pt>
                <c:pt idx="10390">
                  <c:v>25539.120946999999</c:v>
                </c:pt>
                <c:pt idx="10391">
                  <c:v>25541.573836</c:v>
                </c:pt>
                <c:pt idx="10392">
                  <c:v>25544.032694000001</c:v>
                </c:pt>
                <c:pt idx="10393">
                  <c:v>25546.506657000002</c:v>
                </c:pt>
                <c:pt idx="10394">
                  <c:v>25548.969292000002</c:v>
                </c:pt>
                <c:pt idx="10395">
                  <c:v>25551.423713</c:v>
                </c:pt>
                <c:pt idx="10396">
                  <c:v>25553.883783000001</c:v>
                </c:pt>
                <c:pt idx="10397">
                  <c:v>25556.347723999999</c:v>
                </c:pt>
                <c:pt idx="10398">
                  <c:v>25558.836214999999</c:v>
                </c:pt>
                <c:pt idx="10399">
                  <c:v>25561.30745</c:v>
                </c:pt>
                <c:pt idx="10400">
                  <c:v>25563.781745</c:v>
                </c:pt>
                <c:pt idx="10401">
                  <c:v>25566.241051000001</c:v>
                </c:pt>
                <c:pt idx="10402">
                  <c:v>25568.700905999998</c:v>
                </c:pt>
                <c:pt idx="10403">
                  <c:v>25571.156125000001</c:v>
                </c:pt>
                <c:pt idx="10404">
                  <c:v>25573.607122000001</c:v>
                </c:pt>
                <c:pt idx="10405">
                  <c:v>25576.082351000001</c:v>
                </c:pt>
                <c:pt idx="10406">
                  <c:v>25578.531817999999</c:v>
                </c:pt>
                <c:pt idx="10407">
                  <c:v>25580.986155999999</c:v>
                </c:pt>
                <c:pt idx="10408">
                  <c:v>25583.458589999998</c:v>
                </c:pt>
                <c:pt idx="10409">
                  <c:v>25585.925190000002</c:v>
                </c:pt>
                <c:pt idx="10410">
                  <c:v>25588.415927999999</c:v>
                </c:pt>
                <c:pt idx="10411">
                  <c:v>25590.886051000001</c:v>
                </c:pt>
                <c:pt idx="10412">
                  <c:v>25593.358832000002</c:v>
                </c:pt>
                <c:pt idx="10413">
                  <c:v>25595.824761</c:v>
                </c:pt>
                <c:pt idx="10414">
                  <c:v>25598.285701000001</c:v>
                </c:pt>
                <c:pt idx="10415">
                  <c:v>25600.734251999998</c:v>
                </c:pt>
                <c:pt idx="10416">
                  <c:v>25603.218766000002</c:v>
                </c:pt>
                <c:pt idx="10417">
                  <c:v>25605.70004</c:v>
                </c:pt>
                <c:pt idx="10418">
                  <c:v>25608.200938999998</c:v>
                </c:pt>
                <c:pt idx="10419">
                  <c:v>25610.650053000001</c:v>
                </c:pt>
                <c:pt idx="10420">
                  <c:v>25613.109073</c:v>
                </c:pt>
                <c:pt idx="10421">
                  <c:v>25615.568257999999</c:v>
                </c:pt>
                <c:pt idx="10422">
                  <c:v>25618.033974000002</c:v>
                </c:pt>
                <c:pt idx="10423">
                  <c:v>25620.505761</c:v>
                </c:pt>
                <c:pt idx="10424">
                  <c:v>25622.958157000001</c:v>
                </c:pt>
                <c:pt idx="10425">
                  <c:v>25625.416805000001</c:v>
                </c:pt>
                <c:pt idx="10426">
                  <c:v>25627.889895</c:v>
                </c:pt>
                <c:pt idx="10427">
                  <c:v>25630.341970000001</c:v>
                </c:pt>
                <c:pt idx="10428">
                  <c:v>25632.814639</c:v>
                </c:pt>
                <c:pt idx="10429">
                  <c:v>25635.271553999999</c:v>
                </c:pt>
                <c:pt idx="10430">
                  <c:v>25637.7487</c:v>
                </c:pt>
                <c:pt idx="10431">
                  <c:v>25640.200980000001</c:v>
                </c:pt>
                <c:pt idx="10432">
                  <c:v>25642.66231</c:v>
                </c:pt>
                <c:pt idx="10433">
                  <c:v>25645.127228000001</c:v>
                </c:pt>
                <c:pt idx="10434">
                  <c:v>25647.582235999998</c:v>
                </c:pt>
                <c:pt idx="10435">
                  <c:v>25650.038409000001</c:v>
                </c:pt>
                <c:pt idx="10436">
                  <c:v>25652.489913000001</c:v>
                </c:pt>
                <c:pt idx="10437">
                  <c:v>25654.947382999999</c:v>
                </c:pt>
                <c:pt idx="10438">
                  <c:v>25657.419559000002</c:v>
                </c:pt>
                <c:pt idx="10439">
                  <c:v>25659.877954</c:v>
                </c:pt>
                <c:pt idx="10440">
                  <c:v>25662.350402</c:v>
                </c:pt>
                <c:pt idx="10441">
                  <c:v>25664.834277000002</c:v>
                </c:pt>
                <c:pt idx="10442">
                  <c:v>25667.301393999998</c:v>
                </c:pt>
                <c:pt idx="10443">
                  <c:v>25669.760634999999</c:v>
                </c:pt>
                <c:pt idx="10444">
                  <c:v>25672.209783999999</c:v>
                </c:pt>
                <c:pt idx="10445">
                  <c:v>25674.667244</c:v>
                </c:pt>
                <c:pt idx="10446">
                  <c:v>25677.117055999999</c:v>
                </c:pt>
                <c:pt idx="10447">
                  <c:v>25679.583930000001</c:v>
                </c:pt>
                <c:pt idx="10448">
                  <c:v>25682.044618</c:v>
                </c:pt>
                <c:pt idx="10449">
                  <c:v>25684.511225999999</c:v>
                </c:pt>
                <c:pt idx="10450">
                  <c:v>25686.957891999999</c:v>
                </c:pt>
                <c:pt idx="10451">
                  <c:v>25689.416835</c:v>
                </c:pt>
                <c:pt idx="10452">
                  <c:v>25691.873199000001</c:v>
                </c:pt>
                <c:pt idx="10453">
                  <c:v>25694.347858000001</c:v>
                </c:pt>
                <c:pt idx="10454">
                  <c:v>25696.801920000002</c:v>
                </c:pt>
                <c:pt idx="10455">
                  <c:v>25699.278667999999</c:v>
                </c:pt>
                <c:pt idx="10456">
                  <c:v>25701.74712</c:v>
                </c:pt>
                <c:pt idx="10457">
                  <c:v>25704.211927</c:v>
                </c:pt>
                <c:pt idx="10458">
                  <c:v>25706.664213</c:v>
                </c:pt>
                <c:pt idx="10459">
                  <c:v>25709.129370999999</c:v>
                </c:pt>
                <c:pt idx="10460">
                  <c:v>25711.591637000001</c:v>
                </c:pt>
                <c:pt idx="10461">
                  <c:v>25714.047536999999</c:v>
                </c:pt>
                <c:pt idx="10462">
                  <c:v>25716.520716999999</c:v>
                </c:pt>
                <c:pt idx="10463">
                  <c:v>25718.971172000001</c:v>
                </c:pt>
                <c:pt idx="10464">
                  <c:v>25721.439563</c:v>
                </c:pt>
                <c:pt idx="10465">
                  <c:v>25723.902087999999</c:v>
                </c:pt>
                <c:pt idx="10466">
                  <c:v>25726.378293000002</c:v>
                </c:pt>
                <c:pt idx="10467">
                  <c:v>25728.858108</c:v>
                </c:pt>
                <c:pt idx="10468">
                  <c:v>25731.310408000001</c:v>
                </c:pt>
                <c:pt idx="10469">
                  <c:v>25733.778113</c:v>
                </c:pt>
                <c:pt idx="10470">
                  <c:v>25736.25172</c:v>
                </c:pt>
                <c:pt idx="10471">
                  <c:v>25738.702933</c:v>
                </c:pt>
                <c:pt idx="10472">
                  <c:v>25741.187120999999</c:v>
                </c:pt>
                <c:pt idx="10473">
                  <c:v>25743.643818</c:v>
                </c:pt>
                <c:pt idx="10474">
                  <c:v>25746.134661</c:v>
                </c:pt>
                <c:pt idx="10475">
                  <c:v>25748.588887000002</c:v>
                </c:pt>
                <c:pt idx="10476">
                  <c:v>25751.037041</c:v>
                </c:pt>
                <c:pt idx="10477">
                  <c:v>25753.491866</c:v>
                </c:pt>
                <c:pt idx="10478">
                  <c:v>25755.948537</c:v>
                </c:pt>
                <c:pt idx="10479">
                  <c:v>25758.411047000001</c:v>
                </c:pt>
                <c:pt idx="10480">
                  <c:v>25760.867892999999</c:v>
                </c:pt>
                <c:pt idx="10481">
                  <c:v>25763.319124000001</c:v>
                </c:pt>
                <c:pt idx="10482">
                  <c:v>25765.781085999999</c:v>
                </c:pt>
                <c:pt idx="10483">
                  <c:v>25768.254762</c:v>
                </c:pt>
                <c:pt idx="10484">
                  <c:v>25770.701332000001</c:v>
                </c:pt>
                <c:pt idx="10485">
                  <c:v>25773.162202</c:v>
                </c:pt>
                <c:pt idx="10486">
                  <c:v>25775.631697000001</c:v>
                </c:pt>
                <c:pt idx="10487">
                  <c:v>25778.105707999999</c:v>
                </c:pt>
                <c:pt idx="10488">
                  <c:v>25780.557044000001</c:v>
                </c:pt>
                <c:pt idx="10489">
                  <c:v>25783.039624000001</c:v>
                </c:pt>
                <c:pt idx="10490">
                  <c:v>25785.488724999999</c:v>
                </c:pt>
                <c:pt idx="10491">
                  <c:v>25787.964848</c:v>
                </c:pt>
                <c:pt idx="10492">
                  <c:v>25790.424975000002</c:v>
                </c:pt>
                <c:pt idx="10493">
                  <c:v>25792.874587999999</c:v>
                </c:pt>
                <c:pt idx="10494">
                  <c:v>25795.335187000001</c:v>
                </c:pt>
                <c:pt idx="10495">
                  <c:v>25797.791631</c:v>
                </c:pt>
                <c:pt idx="10496">
                  <c:v>25800.248973000002</c:v>
                </c:pt>
                <c:pt idx="10497">
                  <c:v>25802.714635</c:v>
                </c:pt>
                <c:pt idx="10498">
                  <c:v>25805.170833</c:v>
                </c:pt>
                <c:pt idx="10499">
                  <c:v>25807.622936</c:v>
                </c:pt>
                <c:pt idx="10500">
                  <c:v>25810.077813</c:v>
                </c:pt>
                <c:pt idx="10501">
                  <c:v>25812.542694</c:v>
                </c:pt>
                <c:pt idx="10502">
                  <c:v>25814.992377999999</c:v>
                </c:pt>
                <c:pt idx="10503">
                  <c:v>25817.451765999998</c:v>
                </c:pt>
                <c:pt idx="10504">
                  <c:v>25819.907325</c:v>
                </c:pt>
                <c:pt idx="10505">
                  <c:v>25822.373334</c:v>
                </c:pt>
                <c:pt idx="10506">
                  <c:v>25824.822339999999</c:v>
                </c:pt>
                <c:pt idx="10507">
                  <c:v>25827.282362999998</c:v>
                </c:pt>
                <c:pt idx="10508">
                  <c:v>25829.752258</c:v>
                </c:pt>
                <c:pt idx="10509">
                  <c:v>25832.245585000001</c:v>
                </c:pt>
                <c:pt idx="10510">
                  <c:v>25834.701555</c:v>
                </c:pt>
                <c:pt idx="10511">
                  <c:v>25837.190224000002</c:v>
                </c:pt>
                <c:pt idx="10512">
                  <c:v>25839.676072999999</c:v>
                </c:pt>
                <c:pt idx="10513">
                  <c:v>25842.124441</c:v>
                </c:pt>
                <c:pt idx="10514">
                  <c:v>25844.585438999999</c:v>
                </c:pt>
                <c:pt idx="10515">
                  <c:v>25847.039849000001</c:v>
                </c:pt>
                <c:pt idx="10516">
                  <c:v>25849.494401</c:v>
                </c:pt>
                <c:pt idx="10517">
                  <c:v>25851.954430999998</c:v>
                </c:pt>
                <c:pt idx="10518">
                  <c:v>25854.415831999999</c:v>
                </c:pt>
                <c:pt idx="10519">
                  <c:v>25856.871676999999</c:v>
                </c:pt>
                <c:pt idx="10520">
                  <c:v>25859.325702999999</c:v>
                </c:pt>
                <c:pt idx="10521">
                  <c:v>25861.778893999999</c:v>
                </c:pt>
                <c:pt idx="10522">
                  <c:v>25864.235213</c:v>
                </c:pt>
                <c:pt idx="10523">
                  <c:v>25866.691691</c:v>
                </c:pt>
                <c:pt idx="10524">
                  <c:v>25869.162152000001</c:v>
                </c:pt>
                <c:pt idx="10525">
                  <c:v>25871.629636999998</c:v>
                </c:pt>
                <c:pt idx="10526">
                  <c:v>25874.095227999998</c:v>
                </c:pt>
                <c:pt idx="10527">
                  <c:v>25876.543753000002</c:v>
                </c:pt>
                <c:pt idx="10528">
                  <c:v>25879.003911</c:v>
                </c:pt>
                <c:pt idx="10529">
                  <c:v>25881.473851999999</c:v>
                </c:pt>
                <c:pt idx="10530">
                  <c:v>25883.949054000001</c:v>
                </c:pt>
                <c:pt idx="10531">
                  <c:v>25886.416419000001</c:v>
                </c:pt>
                <c:pt idx="10532">
                  <c:v>25888.891271</c:v>
                </c:pt>
                <c:pt idx="10533">
                  <c:v>25891.370139999999</c:v>
                </c:pt>
                <c:pt idx="10534">
                  <c:v>25893.831647999999</c:v>
                </c:pt>
                <c:pt idx="10535">
                  <c:v>25896.280923999999</c:v>
                </c:pt>
                <c:pt idx="10536">
                  <c:v>25898.752388000001</c:v>
                </c:pt>
                <c:pt idx="10537">
                  <c:v>25901.222237000002</c:v>
                </c:pt>
                <c:pt idx="10538">
                  <c:v>25903.696963999999</c:v>
                </c:pt>
                <c:pt idx="10539">
                  <c:v>25906.147260999998</c:v>
                </c:pt>
                <c:pt idx="10540">
                  <c:v>25908.610994999999</c:v>
                </c:pt>
                <c:pt idx="10541">
                  <c:v>25911.063717000001</c:v>
                </c:pt>
                <c:pt idx="10542">
                  <c:v>25913.536445999998</c:v>
                </c:pt>
                <c:pt idx="10543">
                  <c:v>25915.988318</c:v>
                </c:pt>
                <c:pt idx="10544">
                  <c:v>25918.441535999998</c:v>
                </c:pt>
                <c:pt idx="10545">
                  <c:v>25920.899387000001</c:v>
                </c:pt>
                <c:pt idx="10546">
                  <c:v>25923.358337999998</c:v>
                </c:pt>
                <c:pt idx="10547">
                  <c:v>25925.837350000002</c:v>
                </c:pt>
                <c:pt idx="10548">
                  <c:v>25928.295676999998</c:v>
                </c:pt>
                <c:pt idx="10549">
                  <c:v>25930.753403999999</c:v>
                </c:pt>
                <c:pt idx="10550">
                  <c:v>25933.220863999999</c:v>
                </c:pt>
                <c:pt idx="10551">
                  <c:v>25935.709257999999</c:v>
                </c:pt>
                <c:pt idx="10552">
                  <c:v>25938.164838000001</c:v>
                </c:pt>
                <c:pt idx="10553">
                  <c:v>25940.624446999998</c:v>
                </c:pt>
                <c:pt idx="10554">
                  <c:v>25943.081236000002</c:v>
                </c:pt>
                <c:pt idx="10555">
                  <c:v>25945.549614</c:v>
                </c:pt>
                <c:pt idx="10556">
                  <c:v>25948.000142000001</c:v>
                </c:pt>
                <c:pt idx="10557">
                  <c:v>25950.452043000001</c:v>
                </c:pt>
                <c:pt idx="10558">
                  <c:v>25952.910967</c:v>
                </c:pt>
                <c:pt idx="10559">
                  <c:v>25955.367570999999</c:v>
                </c:pt>
                <c:pt idx="10560">
                  <c:v>25957.829175999999</c:v>
                </c:pt>
                <c:pt idx="10561">
                  <c:v>25960.30428</c:v>
                </c:pt>
                <c:pt idx="10562">
                  <c:v>25962.759276000001</c:v>
                </c:pt>
                <c:pt idx="10563">
                  <c:v>25965.219963</c:v>
                </c:pt>
                <c:pt idx="10564">
                  <c:v>25967.68924</c:v>
                </c:pt>
                <c:pt idx="10565">
                  <c:v>25970.144072999999</c:v>
                </c:pt>
                <c:pt idx="10566">
                  <c:v>25972.615173999999</c:v>
                </c:pt>
                <c:pt idx="10567">
                  <c:v>25975.064440999999</c:v>
                </c:pt>
                <c:pt idx="10568">
                  <c:v>25977.524549000002</c:v>
                </c:pt>
                <c:pt idx="10569">
                  <c:v>25980.007609</c:v>
                </c:pt>
                <c:pt idx="10570">
                  <c:v>25982.464298999999</c:v>
                </c:pt>
                <c:pt idx="10571">
                  <c:v>25984.914164000002</c:v>
                </c:pt>
                <c:pt idx="10572">
                  <c:v>25987.368927</c:v>
                </c:pt>
                <c:pt idx="10573">
                  <c:v>25989.861353</c:v>
                </c:pt>
                <c:pt idx="10574">
                  <c:v>25992.313665000001</c:v>
                </c:pt>
                <c:pt idx="10575">
                  <c:v>25994.780084999999</c:v>
                </c:pt>
                <c:pt idx="10576">
                  <c:v>25997.241235000001</c:v>
                </c:pt>
                <c:pt idx="10577">
                  <c:v>25999.691926</c:v>
                </c:pt>
                <c:pt idx="10578">
                  <c:v>26002.144268</c:v>
                </c:pt>
                <c:pt idx="10579">
                  <c:v>26004.620645999999</c:v>
                </c:pt>
                <c:pt idx="10580">
                  <c:v>26007.072691000001</c:v>
                </c:pt>
                <c:pt idx="10581">
                  <c:v>26009.529084999998</c:v>
                </c:pt>
                <c:pt idx="10582">
                  <c:v>26011.976166</c:v>
                </c:pt>
                <c:pt idx="10583">
                  <c:v>26014.43982</c:v>
                </c:pt>
                <c:pt idx="10584">
                  <c:v>26016.905129999999</c:v>
                </c:pt>
                <c:pt idx="10585">
                  <c:v>26019.358034000001</c:v>
                </c:pt>
                <c:pt idx="10586">
                  <c:v>26021.848116000001</c:v>
                </c:pt>
                <c:pt idx="10587">
                  <c:v>26024.318214999999</c:v>
                </c:pt>
                <c:pt idx="10588">
                  <c:v>26026.770954</c:v>
                </c:pt>
                <c:pt idx="10589">
                  <c:v>26029.229909000001</c:v>
                </c:pt>
                <c:pt idx="10590">
                  <c:v>26031.713197000001</c:v>
                </c:pt>
                <c:pt idx="10591">
                  <c:v>26034.172140999999</c:v>
                </c:pt>
                <c:pt idx="10592">
                  <c:v>26036.628047999999</c:v>
                </c:pt>
                <c:pt idx="10593">
                  <c:v>26039.094366000001</c:v>
                </c:pt>
                <c:pt idx="10594">
                  <c:v>26041.556858</c:v>
                </c:pt>
                <c:pt idx="10595">
                  <c:v>26044.015421</c:v>
                </c:pt>
                <c:pt idx="10596">
                  <c:v>26046.470153999999</c:v>
                </c:pt>
                <c:pt idx="10597">
                  <c:v>26048.923053999999</c:v>
                </c:pt>
                <c:pt idx="10598">
                  <c:v>26051.371562</c:v>
                </c:pt>
                <c:pt idx="10599">
                  <c:v>26053.844730000001</c:v>
                </c:pt>
                <c:pt idx="10600">
                  <c:v>26056.304615000001</c:v>
                </c:pt>
                <c:pt idx="10601">
                  <c:v>26058.769767999998</c:v>
                </c:pt>
                <c:pt idx="10602">
                  <c:v>26061.239565</c:v>
                </c:pt>
                <c:pt idx="10603">
                  <c:v>26063.690895</c:v>
                </c:pt>
                <c:pt idx="10604">
                  <c:v>26066.163092999999</c:v>
                </c:pt>
                <c:pt idx="10605">
                  <c:v>26068.639325</c:v>
                </c:pt>
                <c:pt idx="10606">
                  <c:v>26071.088694999999</c:v>
                </c:pt>
                <c:pt idx="10607">
                  <c:v>26073.550689</c:v>
                </c:pt>
                <c:pt idx="10608">
                  <c:v>26076.00677</c:v>
                </c:pt>
                <c:pt idx="10609">
                  <c:v>26078.482679000001</c:v>
                </c:pt>
                <c:pt idx="10610">
                  <c:v>26080.95203</c:v>
                </c:pt>
                <c:pt idx="10611">
                  <c:v>26083.400271999999</c:v>
                </c:pt>
                <c:pt idx="10612">
                  <c:v>26085.859232999999</c:v>
                </c:pt>
                <c:pt idx="10613">
                  <c:v>26088.322569</c:v>
                </c:pt>
                <c:pt idx="10614">
                  <c:v>26090.769388000001</c:v>
                </c:pt>
                <c:pt idx="10615">
                  <c:v>26093.250668000001</c:v>
                </c:pt>
                <c:pt idx="10616">
                  <c:v>26095.703831999999</c:v>
                </c:pt>
                <c:pt idx="10617">
                  <c:v>26098.155742999999</c:v>
                </c:pt>
                <c:pt idx="10618">
                  <c:v>26100.614613000002</c:v>
                </c:pt>
                <c:pt idx="10619">
                  <c:v>26103.070653999999</c:v>
                </c:pt>
                <c:pt idx="10620">
                  <c:v>26105.529895</c:v>
                </c:pt>
                <c:pt idx="10621">
                  <c:v>26108.011310000002</c:v>
                </c:pt>
                <c:pt idx="10622">
                  <c:v>26110.465940999999</c:v>
                </c:pt>
                <c:pt idx="10623">
                  <c:v>26112.920275</c:v>
                </c:pt>
                <c:pt idx="10624">
                  <c:v>26115.369887000001</c:v>
                </c:pt>
                <c:pt idx="10625">
                  <c:v>26117.831101</c:v>
                </c:pt>
                <c:pt idx="10626">
                  <c:v>26120.281140999999</c:v>
                </c:pt>
                <c:pt idx="10627">
                  <c:v>26122.738321000001</c:v>
                </c:pt>
                <c:pt idx="10628">
                  <c:v>26125.210993000001</c:v>
                </c:pt>
                <c:pt idx="10629">
                  <c:v>26127.678243999999</c:v>
                </c:pt>
                <c:pt idx="10630">
                  <c:v>26130.131970999999</c:v>
                </c:pt>
                <c:pt idx="10631">
                  <c:v>26132.596879000001</c:v>
                </c:pt>
                <c:pt idx="10632">
                  <c:v>26135.052672999998</c:v>
                </c:pt>
                <c:pt idx="10633">
                  <c:v>26137.533036000001</c:v>
                </c:pt>
                <c:pt idx="10634">
                  <c:v>26140.003828000001</c:v>
                </c:pt>
                <c:pt idx="10635">
                  <c:v>26142.472002999999</c:v>
                </c:pt>
                <c:pt idx="10636">
                  <c:v>26144.942139999999</c:v>
                </c:pt>
                <c:pt idx="10637">
                  <c:v>26147.426409</c:v>
                </c:pt>
                <c:pt idx="10638">
                  <c:v>26149.881056999999</c:v>
                </c:pt>
                <c:pt idx="10639">
                  <c:v>26152.354198000001</c:v>
                </c:pt>
                <c:pt idx="10640">
                  <c:v>26154.808087000001</c:v>
                </c:pt>
                <c:pt idx="10641">
                  <c:v>26157.261154</c:v>
                </c:pt>
                <c:pt idx="10642">
                  <c:v>26159.721879000001</c:v>
                </c:pt>
                <c:pt idx="10643">
                  <c:v>26162.179611</c:v>
                </c:pt>
                <c:pt idx="10644">
                  <c:v>26164.65137</c:v>
                </c:pt>
                <c:pt idx="10645">
                  <c:v>26167.098066999999</c:v>
                </c:pt>
                <c:pt idx="10646">
                  <c:v>26169.555319999999</c:v>
                </c:pt>
                <c:pt idx="10647">
                  <c:v>26172.010190000001</c:v>
                </c:pt>
                <c:pt idx="10648">
                  <c:v>26174.486233</c:v>
                </c:pt>
                <c:pt idx="10649">
                  <c:v>26176.948340999999</c:v>
                </c:pt>
                <c:pt idx="10650">
                  <c:v>26179.424832000001</c:v>
                </c:pt>
                <c:pt idx="10651">
                  <c:v>26181.877159</c:v>
                </c:pt>
                <c:pt idx="10652">
                  <c:v>26184.367610000001</c:v>
                </c:pt>
                <c:pt idx="10653">
                  <c:v>26186.822934</c:v>
                </c:pt>
                <c:pt idx="10654">
                  <c:v>26189.278731999999</c:v>
                </c:pt>
                <c:pt idx="10655">
                  <c:v>26191.735573000002</c:v>
                </c:pt>
                <c:pt idx="10656">
                  <c:v>26194.182215000001</c:v>
                </c:pt>
                <c:pt idx="10657">
                  <c:v>26196.641056</c:v>
                </c:pt>
                <c:pt idx="10658">
                  <c:v>26199.115876</c:v>
                </c:pt>
                <c:pt idx="10659">
                  <c:v>26201.573316000002</c:v>
                </c:pt>
                <c:pt idx="10660">
                  <c:v>26204.027704</c:v>
                </c:pt>
                <c:pt idx="10661">
                  <c:v>26206.477094999998</c:v>
                </c:pt>
                <c:pt idx="10662">
                  <c:v>26208.939875</c:v>
                </c:pt>
                <c:pt idx="10663">
                  <c:v>26211.395960000002</c:v>
                </c:pt>
                <c:pt idx="10664">
                  <c:v>26213.865140999998</c:v>
                </c:pt>
                <c:pt idx="10665">
                  <c:v>26216.317286000001</c:v>
                </c:pt>
                <c:pt idx="10666">
                  <c:v>26218.781786</c:v>
                </c:pt>
                <c:pt idx="10667">
                  <c:v>26221.232167999999</c:v>
                </c:pt>
                <c:pt idx="10668">
                  <c:v>26223.708785999999</c:v>
                </c:pt>
                <c:pt idx="10669">
                  <c:v>26226.163897999999</c:v>
                </c:pt>
                <c:pt idx="10670">
                  <c:v>26228.62097</c:v>
                </c:pt>
                <c:pt idx="10671">
                  <c:v>26231.067449999999</c:v>
                </c:pt>
                <c:pt idx="10672">
                  <c:v>26233.527923000001</c:v>
                </c:pt>
                <c:pt idx="10673">
                  <c:v>26235.976140999999</c:v>
                </c:pt>
                <c:pt idx="10674">
                  <c:v>26238.455367999999</c:v>
                </c:pt>
                <c:pt idx="10675">
                  <c:v>26240.904822</c:v>
                </c:pt>
                <c:pt idx="10676">
                  <c:v>26243.365579000001</c:v>
                </c:pt>
                <c:pt idx="10677">
                  <c:v>26245.818243999998</c:v>
                </c:pt>
                <c:pt idx="10678">
                  <c:v>26248.275023999999</c:v>
                </c:pt>
                <c:pt idx="10679">
                  <c:v>26250.73011</c:v>
                </c:pt>
                <c:pt idx="10680">
                  <c:v>26253.187336999999</c:v>
                </c:pt>
                <c:pt idx="10681">
                  <c:v>26255.640288999999</c:v>
                </c:pt>
                <c:pt idx="10682">
                  <c:v>26258.087043</c:v>
                </c:pt>
                <c:pt idx="10683">
                  <c:v>26260.562841999999</c:v>
                </c:pt>
                <c:pt idx="10684">
                  <c:v>26263.063726</c:v>
                </c:pt>
                <c:pt idx="10685">
                  <c:v>26265.519057000001</c:v>
                </c:pt>
                <c:pt idx="10686">
                  <c:v>26267.978885</c:v>
                </c:pt>
                <c:pt idx="10687">
                  <c:v>26270.425067</c:v>
                </c:pt>
                <c:pt idx="10688">
                  <c:v>26272.894101000002</c:v>
                </c:pt>
                <c:pt idx="10689">
                  <c:v>26275.364280999998</c:v>
                </c:pt>
                <c:pt idx="10690">
                  <c:v>26277.834658</c:v>
                </c:pt>
                <c:pt idx="10691">
                  <c:v>26280.324852999998</c:v>
                </c:pt>
                <c:pt idx="10692">
                  <c:v>26282.795795000002</c:v>
                </c:pt>
                <c:pt idx="10693">
                  <c:v>26285.287783</c:v>
                </c:pt>
                <c:pt idx="10694">
                  <c:v>26287.747877999998</c:v>
                </c:pt>
                <c:pt idx="10695">
                  <c:v>26290.219731000001</c:v>
                </c:pt>
                <c:pt idx="10696">
                  <c:v>26292.665323000001</c:v>
                </c:pt>
                <c:pt idx="10697">
                  <c:v>26295.128272999998</c:v>
                </c:pt>
                <c:pt idx="10698">
                  <c:v>26297.582865</c:v>
                </c:pt>
                <c:pt idx="10699">
                  <c:v>26300.040098000001</c:v>
                </c:pt>
                <c:pt idx="10700">
                  <c:v>26302.499871</c:v>
                </c:pt>
                <c:pt idx="10701">
                  <c:v>26304.949206000001</c:v>
                </c:pt>
                <c:pt idx="10702">
                  <c:v>26307.408126999999</c:v>
                </c:pt>
                <c:pt idx="10703">
                  <c:v>26309.891885000001</c:v>
                </c:pt>
                <c:pt idx="10704">
                  <c:v>26312.361078999998</c:v>
                </c:pt>
                <c:pt idx="10705">
                  <c:v>26314.819650000001</c:v>
                </c:pt>
                <c:pt idx="10706">
                  <c:v>26317.268393999999</c:v>
                </c:pt>
                <c:pt idx="10707">
                  <c:v>26319.736831999999</c:v>
                </c:pt>
                <c:pt idx="10708">
                  <c:v>26322.211418999999</c:v>
                </c:pt>
                <c:pt idx="10709">
                  <c:v>26324.667919</c:v>
                </c:pt>
                <c:pt idx="10710">
                  <c:v>26327.116126000001</c:v>
                </c:pt>
                <c:pt idx="10711">
                  <c:v>26329.590294000001</c:v>
                </c:pt>
                <c:pt idx="10712">
                  <c:v>26332.047261</c:v>
                </c:pt>
                <c:pt idx="10713">
                  <c:v>26334.506376000001</c:v>
                </c:pt>
                <c:pt idx="10714">
                  <c:v>26336.957932000001</c:v>
                </c:pt>
                <c:pt idx="10715">
                  <c:v>26339.409586999998</c:v>
                </c:pt>
                <c:pt idx="10716">
                  <c:v>26341.885036</c:v>
                </c:pt>
                <c:pt idx="10717">
                  <c:v>26344.338388</c:v>
                </c:pt>
                <c:pt idx="10718">
                  <c:v>26346.794428000001</c:v>
                </c:pt>
                <c:pt idx="10719">
                  <c:v>26349.275091</c:v>
                </c:pt>
                <c:pt idx="10720">
                  <c:v>26351.748296999998</c:v>
                </c:pt>
                <c:pt idx="10721">
                  <c:v>26354.216216000001</c:v>
                </c:pt>
                <c:pt idx="10722">
                  <c:v>26356.68909</c:v>
                </c:pt>
                <c:pt idx="10723">
                  <c:v>26359.155097999999</c:v>
                </c:pt>
                <c:pt idx="10724">
                  <c:v>26361.615081</c:v>
                </c:pt>
                <c:pt idx="10725">
                  <c:v>26364.087307000002</c:v>
                </c:pt>
                <c:pt idx="10726">
                  <c:v>26366.533955999999</c:v>
                </c:pt>
                <c:pt idx="10727">
                  <c:v>26368.989838000001</c:v>
                </c:pt>
                <c:pt idx="10728">
                  <c:v>26371.443810000001</c:v>
                </c:pt>
                <c:pt idx="10729">
                  <c:v>26373.924192999999</c:v>
                </c:pt>
                <c:pt idx="10730">
                  <c:v>26376.371962000001</c:v>
                </c:pt>
                <c:pt idx="10731">
                  <c:v>26378.830120999999</c:v>
                </c:pt>
                <c:pt idx="10732">
                  <c:v>26381.283380000001</c:v>
                </c:pt>
                <c:pt idx="10733">
                  <c:v>26383.732561000001</c:v>
                </c:pt>
                <c:pt idx="10734">
                  <c:v>26386.188011999999</c:v>
                </c:pt>
                <c:pt idx="10735">
                  <c:v>26388.666948999999</c:v>
                </c:pt>
                <c:pt idx="10736">
                  <c:v>26391.130948999999</c:v>
                </c:pt>
                <c:pt idx="10737">
                  <c:v>26393.590069000002</c:v>
                </c:pt>
                <c:pt idx="10738">
                  <c:v>26396.063219</c:v>
                </c:pt>
                <c:pt idx="10739">
                  <c:v>26398.525969999999</c:v>
                </c:pt>
                <c:pt idx="10740">
                  <c:v>26400.97565</c:v>
                </c:pt>
                <c:pt idx="10741">
                  <c:v>26403.464312</c:v>
                </c:pt>
                <c:pt idx="10742">
                  <c:v>26405.944342999999</c:v>
                </c:pt>
                <c:pt idx="10743">
                  <c:v>26408.416839000001</c:v>
                </c:pt>
                <c:pt idx="10744">
                  <c:v>26410.866838000002</c:v>
                </c:pt>
                <c:pt idx="10745">
                  <c:v>26413.327259000002</c:v>
                </c:pt>
                <c:pt idx="10746">
                  <c:v>26415.785879999999</c:v>
                </c:pt>
                <c:pt idx="10747">
                  <c:v>26418.234712000001</c:v>
                </c:pt>
                <c:pt idx="10748">
                  <c:v>26420.711256999999</c:v>
                </c:pt>
                <c:pt idx="10749">
                  <c:v>26423.162555999999</c:v>
                </c:pt>
                <c:pt idx="10750">
                  <c:v>26425.627279</c:v>
                </c:pt>
                <c:pt idx="10751">
                  <c:v>26428.08467</c:v>
                </c:pt>
                <c:pt idx="10752">
                  <c:v>26430.539241999999</c:v>
                </c:pt>
                <c:pt idx="10753">
                  <c:v>26432.991031000001</c:v>
                </c:pt>
                <c:pt idx="10754">
                  <c:v>26435.446894000001</c:v>
                </c:pt>
                <c:pt idx="10755">
                  <c:v>26437.918815000001</c:v>
                </c:pt>
                <c:pt idx="10756">
                  <c:v>26440.373264999998</c:v>
                </c:pt>
                <c:pt idx="10757">
                  <c:v>26442.858671000002</c:v>
                </c:pt>
                <c:pt idx="10758">
                  <c:v>26445.313624999999</c:v>
                </c:pt>
                <c:pt idx="10759">
                  <c:v>26447.785946</c:v>
                </c:pt>
                <c:pt idx="10760">
                  <c:v>26450.242053999998</c:v>
                </c:pt>
                <c:pt idx="10761">
                  <c:v>26452.689323999999</c:v>
                </c:pt>
                <c:pt idx="10762">
                  <c:v>26455.152038</c:v>
                </c:pt>
                <c:pt idx="10763">
                  <c:v>26457.603023</c:v>
                </c:pt>
                <c:pt idx="10764">
                  <c:v>26460.082447000001</c:v>
                </c:pt>
                <c:pt idx="10765">
                  <c:v>26462.538371999999</c:v>
                </c:pt>
                <c:pt idx="10766">
                  <c:v>26464.998973000002</c:v>
                </c:pt>
                <c:pt idx="10767">
                  <c:v>26467.476707999998</c:v>
                </c:pt>
                <c:pt idx="10768">
                  <c:v>26469.927383999999</c:v>
                </c:pt>
                <c:pt idx="10769">
                  <c:v>26472.391658</c:v>
                </c:pt>
                <c:pt idx="10770">
                  <c:v>26474.847938999999</c:v>
                </c:pt>
                <c:pt idx="10771">
                  <c:v>26477.310081</c:v>
                </c:pt>
                <c:pt idx="10772">
                  <c:v>26479.795988000002</c:v>
                </c:pt>
                <c:pt idx="10773">
                  <c:v>26482.247039000002</c:v>
                </c:pt>
                <c:pt idx="10774">
                  <c:v>26484.736654</c:v>
                </c:pt>
                <c:pt idx="10775">
                  <c:v>26487.190423</c:v>
                </c:pt>
                <c:pt idx="10776">
                  <c:v>26489.642066</c:v>
                </c:pt>
                <c:pt idx="10777">
                  <c:v>26492.149673</c:v>
                </c:pt>
                <c:pt idx="10778">
                  <c:v>26494.611202</c:v>
                </c:pt>
                <c:pt idx="10779">
                  <c:v>26497.063610000001</c:v>
                </c:pt>
                <c:pt idx="10780">
                  <c:v>26499.521174000001</c:v>
                </c:pt>
                <c:pt idx="10781">
                  <c:v>26501.977995000001</c:v>
                </c:pt>
                <c:pt idx="10782">
                  <c:v>26504.423696000002</c:v>
                </c:pt>
                <c:pt idx="10783">
                  <c:v>26506.910065</c:v>
                </c:pt>
                <c:pt idx="10784">
                  <c:v>26509.370956999999</c:v>
                </c:pt>
                <c:pt idx="10785">
                  <c:v>26511.826246000001</c:v>
                </c:pt>
                <c:pt idx="10786">
                  <c:v>26514.273566</c:v>
                </c:pt>
                <c:pt idx="10787">
                  <c:v>26516.732886000002</c:v>
                </c:pt>
                <c:pt idx="10788">
                  <c:v>26519.193564000001</c:v>
                </c:pt>
                <c:pt idx="10789">
                  <c:v>26521.661704999999</c:v>
                </c:pt>
                <c:pt idx="10790">
                  <c:v>26524.114087999998</c:v>
                </c:pt>
                <c:pt idx="10791">
                  <c:v>26526.592385</c:v>
                </c:pt>
                <c:pt idx="10792">
                  <c:v>26529.046119999999</c:v>
                </c:pt>
                <c:pt idx="10793">
                  <c:v>26531.505867</c:v>
                </c:pt>
                <c:pt idx="10794">
                  <c:v>26533.956943000001</c:v>
                </c:pt>
                <c:pt idx="10795">
                  <c:v>26536.432723999998</c:v>
                </c:pt>
                <c:pt idx="10796">
                  <c:v>26538.896049999999</c:v>
                </c:pt>
                <c:pt idx="10797">
                  <c:v>26541.370274000001</c:v>
                </c:pt>
                <c:pt idx="10798">
                  <c:v>26543.829753999999</c:v>
                </c:pt>
                <c:pt idx="10799">
                  <c:v>26546.275387000002</c:v>
                </c:pt>
                <c:pt idx="10800">
                  <c:v>26548.736078000002</c:v>
                </c:pt>
                <c:pt idx="10801">
                  <c:v>26551.191428999999</c:v>
                </c:pt>
                <c:pt idx="10802">
                  <c:v>26553.666046999999</c:v>
                </c:pt>
                <c:pt idx="10803">
                  <c:v>26556.135586</c:v>
                </c:pt>
                <c:pt idx="10804">
                  <c:v>26558.591236</c:v>
                </c:pt>
                <c:pt idx="10805">
                  <c:v>26561.051199000001</c:v>
                </c:pt>
                <c:pt idx="10806">
                  <c:v>26563.522376000001</c:v>
                </c:pt>
                <c:pt idx="10807">
                  <c:v>26565.998898000002</c:v>
                </c:pt>
                <c:pt idx="10808">
                  <c:v>26568.454162999999</c:v>
                </c:pt>
                <c:pt idx="10809">
                  <c:v>26570.908873</c:v>
                </c:pt>
                <c:pt idx="10810">
                  <c:v>26573.380851999998</c:v>
                </c:pt>
                <c:pt idx="10811">
                  <c:v>26575.844345000001</c:v>
                </c:pt>
                <c:pt idx="10812">
                  <c:v>26578.296768</c:v>
                </c:pt>
                <c:pt idx="10813">
                  <c:v>26580.756241999999</c:v>
                </c:pt>
                <c:pt idx="10814">
                  <c:v>26583.216703999999</c:v>
                </c:pt>
                <c:pt idx="10815">
                  <c:v>26585.689907</c:v>
                </c:pt>
                <c:pt idx="10816">
                  <c:v>26588.140753</c:v>
                </c:pt>
                <c:pt idx="10817">
                  <c:v>26590.601535000002</c:v>
                </c:pt>
                <c:pt idx="10818">
                  <c:v>26593.054957</c:v>
                </c:pt>
                <c:pt idx="10819">
                  <c:v>26595.511366999999</c:v>
                </c:pt>
                <c:pt idx="10820">
                  <c:v>26597.970154999999</c:v>
                </c:pt>
                <c:pt idx="10821">
                  <c:v>26600.438448000001</c:v>
                </c:pt>
                <c:pt idx="10822">
                  <c:v>26602.903871999999</c:v>
                </c:pt>
                <c:pt idx="10823">
                  <c:v>26605.38983</c:v>
                </c:pt>
                <c:pt idx="10824">
                  <c:v>26607.856814999999</c:v>
                </c:pt>
                <c:pt idx="10825">
                  <c:v>26610.302909000002</c:v>
                </c:pt>
                <c:pt idx="10826">
                  <c:v>26612.78312</c:v>
                </c:pt>
                <c:pt idx="10827">
                  <c:v>26615.246781999998</c:v>
                </c:pt>
                <c:pt idx="10828">
                  <c:v>26617.705548000002</c:v>
                </c:pt>
                <c:pt idx="10829">
                  <c:v>26620.165096000001</c:v>
                </c:pt>
                <c:pt idx="10830">
                  <c:v>26622.628917999999</c:v>
                </c:pt>
                <c:pt idx="10831">
                  <c:v>26625.096752000001</c:v>
                </c:pt>
                <c:pt idx="10832">
                  <c:v>26627.552417999999</c:v>
                </c:pt>
                <c:pt idx="10833">
                  <c:v>26630.016748999999</c:v>
                </c:pt>
                <c:pt idx="10834">
                  <c:v>26632.482743</c:v>
                </c:pt>
                <c:pt idx="10835">
                  <c:v>26634.93418</c:v>
                </c:pt>
                <c:pt idx="10836">
                  <c:v>26637.387991</c:v>
                </c:pt>
                <c:pt idx="10837">
                  <c:v>26639.85282</c:v>
                </c:pt>
                <c:pt idx="10838">
                  <c:v>26642.299857000002</c:v>
                </c:pt>
                <c:pt idx="10839">
                  <c:v>26644.759755999999</c:v>
                </c:pt>
                <c:pt idx="10840">
                  <c:v>26647.222836000001</c:v>
                </c:pt>
                <c:pt idx="10841">
                  <c:v>26649.670448000001</c:v>
                </c:pt>
                <c:pt idx="10842">
                  <c:v>26652.134662</c:v>
                </c:pt>
                <c:pt idx="10843">
                  <c:v>26654.583178000001</c:v>
                </c:pt>
                <c:pt idx="10844">
                  <c:v>26657.042772000001</c:v>
                </c:pt>
                <c:pt idx="10845">
                  <c:v>26659.493586000001</c:v>
                </c:pt>
                <c:pt idx="10846">
                  <c:v>26661.960278999999</c:v>
                </c:pt>
                <c:pt idx="10847">
                  <c:v>26664.411790999999</c:v>
                </c:pt>
                <c:pt idx="10848">
                  <c:v>26666.880798999999</c:v>
                </c:pt>
                <c:pt idx="10849">
                  <c:v>26669.346185999999</c:v>
                </c:pt>
                <c:pt idx="10850">
                  <c:v>26671.800401</c:v>
                </c:pt>
                <c:pt idx="10851">
                  <c:v>26674.250444000001</c:v>
                </c:pt>
                <c:pt idx="10852">
                  <c:v>26676.709631000002</c:v>
                </c:pt>
                <c:pt idx="10853">
                  <c:v>26679.165931</c:v>
                </c:pt>
                <c:pt idx="10854">
                  <c:v>26681.624006999999</c:v>
                </c:pt>
                <c:pt idx="10855">
                  <c:v>26684.085384999998</c:v>
                </c:pt>
                <c:pt idx="10856">
                  <c:v>26686.550186</c:v>
                </c:pt>
                <c:pt idx="10857">
                  <c:v>26689.005938999999</c:v>
                </c:pt>
                <c:pt idx="10858">
                  <c:v>26691.477768000001</c:v>
                </c:pt>
                <c:pt idx="10859">
                  <c:v>26693.9542</c:v>
                </c:pt>
                <c:pt idx="10860">
                  <c:v>26696.426054</c:v>
                </c:pt>
                <c:pt idx="10861">
                  <c:v>26698.887957999999</c:v>
                </c:pt>
                <c:pt idx="10862">
                  <c:v>26701.364656999998</c:v>
                </c:pt>
                <c:pt idx="10863">
                  <c:v>26703.815909000001</c:v>
                </c:pt>
                <c:pt idx="10864">
                  <c:v>26706.277607</c:v>
                </c:pt>
                <c:pt idx="10865">
                  <c:v>26708.737241999999</c:v>
                </c:pt>
                <c:pt idx="10866">
                  <c:v>26711.188269999999</c:v>
                </c:pt>
                <c:pt idx="10867">
                  <c:v>26713.656567999999</c:v>
                </c:pt>
                <c:pt idx="10868">
                  <c:v>26716.117859999998</c:v>
                </c:pt>
                <c:pt idx="10869">
                  <c:v>26718.564148000001</c:v>
                </c:pt>
                <c:pt idx="10870">
                  <c:v>26721.024979000002</c:v>
                </c:pt>
                <c:pt idx="10871">
                  <c:v>26723.512546000002</c:v>
                </c:pt>
                <c:pt idx="10872">
                  <c:v>26725.984746999999</c:v>
                </c:pt>
                <c:pt idx="10873">
                  <c:v>26728.475334999999</c:v>
                </c:pt>
                <c:pt idx="10874">
                  <c:v>26730.940752999999</c:v>
                </c:pt>
                <c:pt idx="10875">
                  <c:v>26733.404716000001</c:v>
                </c:pt>
                <c:pt idx="10876">
                  <c:v>26735.888605</c:v>
                </c:pt>
                <c:pt idx="10877">
                  <c:v>26738.361973999999</c:v>
                </c:pt>
                <c:pt idx="10878">
                  <c:v>26740.817976999999</c:v>
                </c:pt>
                <c:pt idx="10879">
                  <c:v>26743.275344999998</c:v>
                </c:pt>
                <c:pt idx="10880">
                  <c:v>26745.738727</c:v>
                </c:pt>
                <c:pt idx="10881">
                  <c:v>26748.207698999999</c:v>
                </c:pt>
                <c:pt idx="10882">
                  <c:v>26750.676243999998</c:v>
                </c:pt>
                <c:pt idx="10883">
                  <c:v>26753.138548999999</c:v>
                </c:pt>
                <c:pt idx="10884">
                  <c:v>26755.609694999999</c:v>
                </c:pt>
                <c:pt idx="10885">
                  <c:v>26758.061124</c:v>
                </c:pt>
                <c:pt idx="10886">
                  <c:v>26760.517902</c:v>
                </c:pt>
                <c:pt idx="10887">
                  <c:v>26762.978883</c:v>
                </c:pt>
                <c:pt idx="10888">
                  <c:v>26765.428848</c:v>
                </c:pt>
                <c:pt idx="10889">
                  <c:v>26767.891238</c:v>
                </c:pt>
                <c:pt idx="10890">
                  <c:v>26770.347098999999</c:v>
                </c:pt>
                <c:pt idx="10891">
                  <c:v>26772.813198</c:v>
                </c:pt>
                <c:pt idx="10892">
                  <c:v>26775.285981000001</c:v>
                </c:pt>
                <c:pt idx="10893">
                  <c:v>26777.747769000001</c:v>
                </c:pt>
                <c:pt idx="10894">
                  <c:v>26780.200966</c:v>
                </c:pt>
                <c:pt idx="10895">
                  <c:v>26782.652918</c:v>
                </c:pt>
                <c:pt idx="10896">
                  <c:v>26785.123606000001</c:v>
                </c:pt>
                <c:pt idx="10897">
                  <c:v>26787.578094</c:v>
                </c:pt>
                <c:pt idx="10898">
                  <c:v>26790.036956</c:v>
                </c:pt>
                <c:pt idx="10899">
                  <c:v>26792.494032999999</c:v>
                </c:pt>
                <c:pt idx="10900">
                  <c:v>26794.974268000002</c:v>
                </c:pt>
                <c:pt idx="10901">
                  <c:v>26797.463727999999</c:v>
                </c:pt>
                <c:pt idx="10902">
                  <c:v>26799.928188999998</c:v>
                </c:pt>
                <c:pt idx="10903">
                  <c:v>26802.407221000001</c:v>
                </c:pt>
                <c:pt idx="10904">
                  <c:v>26804.871693000001</c:v>
                </c:pt>
                <c:pt idx="10905">
                  <c:v>26807.341226</c:v>
                </c:pt>
                <c:pt idx="10906">
                  <c:v>26809.821638000001</c:v>
                </c:pt>
                <c:pt idx="10907">
                  <c:v>26812.270291000001</c:v>
                </c:pt>
                <c:pt idx="10908">
                  <c:v>26814.723095000001</c:v>
                </c:pt>
                <c:pt idx="10909">
                  <c:v>26817.197929000002</c:v>
                </c:pt>
                <c:pt idx="10910">
                  <c:v>26819.670258999999</c:v>
                </c:pt>
                <c:pt idx="10911">
                  <c:v>26822.140561</c:v>
                </c:pt>
                <c:pt idx="10912">
                  <c:v>26824.595305999999</c:v>
                </c:pt>
                <c:pt idx="10913">
                  <c:v>26827.050564000001</c:v>
                </c:pt>
                <c:pt idx="10914">
                  <c:v>26829.510117000002</c:v>
                </c:pt>
                <c:pt idx="10915">
                  <c:v>26831.966402999999</c:v>
                </c:pt>
                <c:pt idx="10916">
                  <c:v>26834.419703</c:v>
                </c:pt>
                <c:pt idx="10917">
                  <c:v>26836.877114999999</c:v>
                </c:pt>
                <c:pt idx="10918">
                  <c:v>26839.357306000002</c:v>
                </c:pt>
                <c:pt idx="10919">
                  <c:v>26841.808914000001</c:v>
                </c:pt>
                <c:pt idx="10920">
                  <c:v>26844.268329999999</c:v>
                </c:pt>
                <c:pt idx="10921">
                  <c:v>26846.732049999999</c:v>
                </c:pt>
                <c:pt idx="10922">
                  <c:v>26849.193228</c:v>
                </c:pt>
                <c:pt idx="10923">
                  <c:v>26851.644264999999</c:v>
                </c:pt>
                <c:pt idx="10924">
                  <c:v>26854.096969999999</c:v>
                </c:pt>
                <c:pt idx="10925">
                  <c:v>26856.564968999999</c:v>
                </c:pt>
                <c:pt idx="10926">
                  <c:v>26859.023064000001</c:v>
                </c:pt>
                <c:pt idx="10927">
                  <c:v>26861.502892</c:v>
                </c:pt>
                <c:pt idx="10928">
                  <c:v>26863.950885999999</c:v>
                </c:pt>
                <c:pt idx="10929">
                  <c:v>26866.403941</c:v>
                </c:pt>
                <c:pt idx="10930">
                  <c:v>26868.861626000002</c:v>
                </c:pt>
                <c:pt idx="10931">
                  <c:v>26871.333856000001</c:v>
                </c:pt>
                <c:pt idx="10932">
                  <c:v>26873.786700000001</c:v>
                </c:pt>
                <c:pt idx="10933">
                  <c:v>26876.254862999998</c:v>
                </c:pt>
                <c:pt idx="10934">
                  <c:v>26878.718119000001</c:v>
                </c:pt>
                <c:pt idx="10935">
                  <c:v>26881.181943</c:v>
                </c:pt>
                <c:pt idx="10936">
                  <c:v>26883.639373000002</c:v>
                </c:pt>
                <c:pt idx="10937">
                  <c:v>26886.095406</c:v>
                </c:pt>
                <c:pt idx="10938">
                  <c:v>26888.552334</c:v>
                </c:pt>
                <c:pt idx="10939">
                  <c:v>26891.013621999999</c:v>
                </c:pt>
                <c:pt idx="10940">
                  <c:v>26893.460741999999</c:v>
                </c:pt>
                <c:pt idx="10941">
                  <c:v>26895.913389000001</c:v>
                </c:pt>
                <c:pt idx="10942">
                  <c:v>26898.370792000002</c:v>
                </c:pt>
                <c:pt idx="10943">
                  <c:v>26900.831137000001</c:v>
                </c:pt>
                <c:pt idx="10944">
                  <c:v>26903.311042000001</c:v>
                </c:pt>
                <c:pt idx="10945">
                  <c:v>26905.769359000002</c:v>
                </c:pt>
                <c:pt idx="10946">
                  <c:v>26908.236552999999</c:v>
                </c:pt>
                <c:pt idx="10947">
                  <c:v>26910.720830999999</c:v>
                </c:pt>
                <c:pt idx="10948">
                  <c:v>26913.196326000001</c:v>
                </c:pt>
                <c:pt idx="10949">
                  <c:v>26915.651985</c:v>
                </c:pt>
                <c:pt idx="10950">
                  <c:v>26918.103920000001</c:v>
                </c:pt>
                <c:pt idx="10951">
                  <c:v>26920.597255000001</c:v>
                </c:pt>
                <c:pt idx="10952">
                  <c:v>26923.048202000002</c:v>
                </c:pt>
                <c:pt idx="10953">
                  <c:v>26925.500123000002</c:v>
                </c:pt>
                <c:pt idx="10954">
                  <c:v>26927.972549999999</c:v>
                </c:pt>
                <c:pt idx="10955">
                  <c:v>26930.430141000001</c:v>
                </c:pt>
                <c:pt idx="10956">
                  <c:v>26932.888889999998</c:v>
                </c:pt>
                <c:pt idx="10957">
                  <c:v>26935.348336999999</c:v>
                </c:pt>
                <c:pt idx="10958">
                  <c:v>26937.81768</c:v>
                </c:pt>
                <c:pt idx="10959">
                  <c:v>26940.265915</c:v>
                </c:pt>
                <c:pt idx="10960">
                  <c:v>26942.733998</c:v>
                </c:pt>
                <c:pt idx="10961">
                  <c:v>26945.199262999999</c:v>
                </c:pt>
                <c:pt idx="10962">
                  <c:v>26947.653444</c:v>
                </c:pt>
                <c:pt idx="10963">
                  <c:v>26950.100725</c:v>
                </c:pt>
                <c:pt idx="10964">
                  <c:v>26952.573882000001</c:v>
                </c:pt>
                <c:pt idx="10965">
                  <c:v>26955.030326</c:v>
                </c:pt>
                <c:pt idx="10966">
                  <c:v>26957.483823999999</c:v>
                </c:pt>
                <c:pt idx="10967">
                  <c:v>26959.971668999999</c:v>
                </c:pt>
                <c:pt idx="10968">
                  <c:v>26962.457384000001</c:v>
                </c:pt>
                <c:pt idx="10969">
                  <c:v>26964.927230000001</c:v>
                </c:pt>
                <c:pt idx="10970">
                  <c:v>26967.385847000001</c:v>
                </c:pt>
                <c:pt idx="10971">
                  <c:v>26969.837256999999</c:v>
                </c:pt>
                <c:pt idx="10972">
                  <c:v>26972.291885999999</c:v>
                </c:pt>
                <c:pt idx="10973">
                  <c:v>26974.760855</c:v>
                </c:pt>
                <c:pt idx="10974">
                  <c:v>26977.233362999999</c:v>
                </c:pt>
                <c:pt idx="10975">
                  <c:v>26979.693218</c:v>
                </c:pt>
                <c:pt idx="10976">
                  <c:v>26982.157175</c:v>
                </c:pt>
                <c:pt idx="10977">
                  <c:v>26984.612743999998</c:v>
                </c:pt>
                <c:pt idx="10978">
                  <c:v>26987.065842</c:v>
                </c:pt>
                <c:pt idx="10979">
                  <c:v>26989.558602000001</c:v>
                </c:pt>
                <c:pt idx="10980">
                  <c:v>26992.011974000001</c:v>
                </c:pt>
                <c:pt idx="10981">
                  <c:v>26994.46976</c:v>
                </c:pt>
                <c:pt idx="10982">
                  <c:v>26996.924921000002</c:v>
                </c:pt>
                <c:pt idx="10983">
                  <c:v>26999.385356999999</c:v>
                </c:pt>
                <c:pt idx="10984">
                  <c:v>27001.856993000001</c:v>
                </c:pt>
                <c:pt idx="10985">
                  <c:v>27004.328010000001</c:v>
                </c:pt>
                <c:pt idx="10986">
                  <c:v>27006.797126000001</c:v>
                </c:pt>
                <c:pt idx="10987">
                  <c:v>27009.249240000001</c:v>
                </c:pt>
                <c:pt idx="10988">
                  <c:v>27011.715378000001</c:v>
                </c:pt>
                <c:pt idx="10989">
                  <c:v>27014.175308000002</c:v>
                </c:pt>
                <c:pt idx="10990">
                  <c:v>27016.637651000001</c:v>
                </c:pt>
                <c:pt idx="10991">
                  <c:v>27019.093428</c:v>
                </c:pt>
                <c:pt idx="10992">
                  <c:v>27021.567169999998</c:v>
                </c:pt>
                <c:pt idx="10993">
                  <c:v>27024.031357</c:v>
                </c:pt>
                <c:pt idx="10994">
                  <c:v>27026.495695000001</c:v>
                </c:pt>
                <c:pt idx="10995">
                  <c:v>27028.958060000001</c:v>
                </c:pt>
                <c:pt idx="10996">
                  <c:v>27031.41764</c:v>
                </c:pt>
                <c:pt idx="10997">
                  <c:v>27033.870713</c:v>
                </c:pt>
                <c:pt idx="10998">
                  <c:v>27036.329106000001</c:v>
                </c:pt>
                <c:pt idx="10999">
                  <c:v>27038.786237</c:v>
                </c:pt>
                <c:pt idx="11000">
                  <c:v>27041.259408999998</c:v>
                </c:pt>
                <c:pt idx="11001">
                  <c:v>27043.713293000001</c:v>
                </c:pt>
                <c:pt idx="11002">
                  <c:v>27046.162918999999</c:v>
                </c:pt>
                <c:pt idx="11003">
                  <c:v>27048.623264999998</c:v>
                </c:pt>
                <c:pt idx="11004">
                  <c:v>27051.074915000001</c:v>
                </c:pt>
                <c:pt idx="11005">
                  <c:v>27053.533263000001</c:v>
                </c:pt>
                <c:pt idx="11006">
                  <c:v>27056.004383</c:v>
                </c:pt>
                <c:pt idx="11007">
                  <c:v>27058.452841999999</c:v>
                </c:pt>
                <c:pt idx="11008">
                  <c:v>27060.926085999999</c:v>
                </c:pt>
                <c:pt idx="11009">
                  <c:v>27063.390636</c:v>
                </c:pt>
                <c:pt idx="11010">
                  <c:v>27065.848804000001</c:v>
                </c:pt>
                <c:pt idx="11011">
                  <c:v>27068.322259</c:v>
                </c:pt>
                <c:pt idx="11012">
                  <c:v>27070.779226999999</c:v>
                </c:pt>
                <c:pt idx="11013">
                  <c:v>27073.232690000001</c:v>
                </c:pt>
                <c:pt idx="11014">
                  <c:v>27075.703740000001</c:v>
                </c:pt>
                <c:pt idx="11015">
                  <c:v>27078.180562000001</c:v>
                </c:pt>
                <c:pt idx="11016">
                  <c:v>27080.642814999999</c:v>
                </c:pt>
                <c:pt idx="11017">
                  <c:v>27083.100156</c:v>
                </c:pt>
                <c:pt idx="11018">
                  <c:v>27085.557565999999</c:v>
                </c:pt>
                <c:pt idx="11019">
                  <c:v>27088.009339</c:v>
                </c:pt>
                <c:pt idx="11020">
                  <c:v>27090.464892</c:v>
                </c:pt>
                <c:pt idx="11021">
                  <c:v>27092.923552</c:v>
                </c:pt>
                <c:pt idx="11022">
                  <c:v>27095.397108000001</c:v>
                </c:pt>
                <c:pt idx="11023">
                  <c:v>27097.879290000001</c:v>
                </c:pt>
                <c:pt idx="11024">
                  <c:v>27100.335568999999</c:v>
                </c:pt>
                <c:pt idx="11025">
                  <c:v>27102.806871000001</c:v>
                </c:pt>
                <c:pt idx="11026">
                  <c:v>27105.264575000001</c:v>
                </c:pt>
                <c:pt idx="11027">
                  <c:v>27107.731868999999</c:v>
                </c:pt>
                <c:pt idx="11028">
                  <c:v>27110.184245</c:v>
                </c:pt>
                <c:pt idx="11029">
                  <c:v>27112.667932</c:v>
                </c:pt>
                <c:pt idx="11030">
                  <c:v>27115.146083</c:v>
                </c:pt>
                <c:pt idx="11031">
                  <c:v>27117.612852999999</c:v>
                </c:pt>
                <c:pt idx="11032">
                  <c:v>27120.081957999999</c:v>
                </c:pt>
                <c:pt idx="11033">
                  <c:v>27122.533318000002</c:v>
                </c:pt>
                <c:pt idx="11034">
                  <c:v>27124.983012000001</c:v>
                </c:pt>
                <c:pt idx="11035">
                  <c:v>27127.451581000001</c:v>
                </c:pt>
                <c:pt idx="11036">
                  <c:v>27129.904439999998</c:v>
                </c:pt>
                <c:pt idx="11037">
                  <c:v>27132.354727999998</c:v>
                </c:pt>
                <c:pt idx="11038">
                  <c:v>27134.824940999999</c:v>
                </c:pt>
                <c:pt idx="11039">
                  <c:v>27137.277418999998</c:v>
                </c:pt>
                <c:pt idx="11040">
                  <c:v>27139.759305</c:v>
                </c:pt>
                <c:pt idx="11041">
                  <c:v>27142.241876</c:v>
                </c:pt>
                <c:pt idx="11042">
                  <c:v>27144.699278</c:v>
                </c:pt>
                <c:pt idx="11043">
                  <c:v>27147.152988000002</c:v>
                </c:pt>
                <c:pt idx="11044">
                  <c:v>27149.615976000001</c:v>
                </c:pt>
                <c:pt idx="11045">
                  <c:v>27152.083884</c:v>
                </c:pt>
                <c:pt idx="11046">
                  <c:v>27154.560926999999</c:v>
                </c:pt>
                <c:pt idx="11047">
                  <c:v>27157.029994</c:v>
                </c:pt>
                <c:pt idx="11048">
                  <c:v>27159.483197000001</c:v>
                </c:pt>
                <c:pt idx="11049">
                  <c:v>27161.956409999999</c:v>
                </c:pt>
                <c:pt idx="11050">
                  <c:v>27164.432617999999</c:v>
                </c:pt>
                <c:pt idx="11051">
                  <c:v>27166.907997999999</c:v>
                </c:pt>
                <c:pt idx="11052">
                  <c:v>27169.358726999999</c:v>
                </c:pt>
                <c:pt idx="11053">
                  <c:v>27171.829837000001</c:v>
                </c:pt>
                <c:pt idx="11054">
                  <c:v>27174.30126</c:v>
                </c:pt>
                <c:pt idx="11055">
                  <c:v>27176.770325000001</c:v>
                </c:pt>
                <c:pt idx="11056">
                  <c:v>27179.249371000002</c:v>
                </c:pt>
                <c:pt idx="11057">
                  <c:v>27181.719937000002</c:v>
                </c:pt>
                <c:pt idx="11058">
                  <c:v>27184.177255999999</c:v>
                </c:pt>
                <c:pt idx="11059">
                  <c:v>27186.636118999999</c:v>
                </c:pt>
                <c:pt idx="11060">
                  <c:v>27189.092277</c:v>
                </c:pt>
                <c:pt idx="11061">
                  <c:v>27191.571306000002</c:v>
                </c:pt>
                <c:pt idx="11062">
                  <c:v>27194.049257999999</c:v>
                </c:pt>
                <c:pt idx="11063">
                  <c:v>27196.520543999999</c:v>
                </c:pt>
                <c:pt idx="11064">
                  <c:v>27198.973013999999</c:v>
                </c:pt>
                <c:pt idx="11065">
                  <c:v>27201.443875000001</c:v>
                </c:pt>
                <c:pt idx="11066">
                  <c:v>27203.914234</c:v>
                </c:pt>
                <c:pt idx="11067">
                  <c:v>27206.372051999999</c:v>
                </c:pt>
                <c:pt idx="11068">
                  <c:v>27208.821581</c:v>
                </c:pt>
                <c:pt idx="11069">
                  <c:v>27211.283989</c:v>
                </c:pt>
                <c:pt idx="11070">
                  <c:v>27213.749175000001</c:v>
                </c:pt>
                <c:pt idx="11071">
                  <c:v>27216.219023000001</c:v>
                </c:pt>
                <c:pt idx="11072">
                  <c:v>27218.705140999999</c:v>
                </c:pt>
                <c:pt idx="11073">
                  <c:v>27221.162139</c:v>
                </c:pt>
                <c:pt idx="11074">
                  <c:v>27223.617349</c:v>
                </c:pt>
                <c:pt idx="11075">
                  <c:v>27226.069439999999</c:v>
                </c:pt>
                <c:pt idx="11076">
                  <c:v>27228.531985000001</c:v>
                </c:pt>
                <c:pt idx="11077">
                  <c:v>27230.985014000002</c:v>
                </c:pt>
                <c:pt idx="11078">
                  <c:v>27233.439807999999</c:v>
                </c:pt>
                <c:pt idx="11079">
                  <c:v>27235.904232000001</c:v>
                </c:pt>
                <c:pt idx="11080">
                  <c:v>27238.374792999999</c:v>
                </c:pt>
                <c:pt idx="11081">
                  <c:v>27240.842424999999</c:v>
                </c:pt>
                <c:pt idx="11082">
                  <c:v>27243.313535000001</c:v>
                </c:pt>
                <c:pt idx="11083">
                  <c:v>27245.780188000001</c:v>
                </c:pt>
                <c:pt idx="11084">
                  <c:v>27248.241977999998</c:v>
                </c:pt>
                <c:pt idx="11085">
                  <c:v>27250.692767</c:v>
                </c:pt>
                <c:pt idx="11086">
                  <c:v>27253.153280999999</c:v>
                </c:pt>
                <c:pt idx="11087">
                  <c:v>27255.599816000002</c:v>
                </c:pt>
                <c:pt idx="11088">
                  <c:v>27258.056546</c:v>
                </c:pt>
                <c:pt idx="11089">
                  <c:v>27260.530644999999</c:v>
                </c:pt>
                <c:pt idx="11090">
                  <c:v>27262.991441999999</c:v>
                </c:pt>
                <c:pt idx="11091">
                  <c:v>27265.445739999999</c:v>
                </c:pt>
                <c:pt idx="11092">
                  <c:v>27267.896818000001</c:v>
                </c:pt>
                <c:pt idx="11093">
                  <c:v>27270.369831</c:v>
                </c:pt>
                <c:pt idx="11094">
                  <c:v>27272.834368</c:v>
                </c:pt>
                <c:pt idx="11095">
                  <c:v>27275.297239</c:v>
                </c:pt>
                <c:pt idx="11096">
                  <c:v>27277.748371999998</c:v>
                </c:pt>
                <c:pt idx="11097">
                  <c:v>27280.224254000001</c:v>
                </c:pt>
                <c:pt idx="11098">
                  <c:v>27282.689882999999</c:v>
                </c:pt>
                <c:pt idx="11099">
                  <c:v>27285.151732999999</c:v>
                </c:pt>
                <c:pt idx="11100">
                  <c:v>27287.603754</c:v>
                </c:pt>
                <c:pt idx="11101">
                  <c:v>27290.083070000001</c:v>
                </c:pt>
                <c:pt idx="11102">
                  <c:v>27292.529554000001</c:v>
                </c:pt>
                <c:pt idx="11103">
                  <c:v>27294.992854</c:v>
                </c:pt>
                <c:pt idx="11104">
                  <c:v>27297.459961</c:v>
                </c:pt>
                <c:pt idx="11105">
                  <c:v>27299.93273</c:v>
                </c:pt>
                <c:pt idx="11106">
                  <c:v>27302.383758</c:v>
                </c:pt>
                <c:pt idx="11107">
                  <c:v>27304.862714999999</c:v>
                </c:pt>
                <c:pt idx="11108">
                  <c:v>27307.307009</c:v>
                </c:pt>
                <c:pt idx="11109">
                  <c:v>27309.767188000002</c:v>
                </c:pt>
                <c:pt idx="11110">
                  <c:v>27312.220154999999</c:v>
                </c:pt>
                <c:pt idx="11111">
                  <c:v>27314.681027999999</c:v>
                </c:pt>
                <c:pt idx="11112">
                  <c:v>27317.166270999998</c:v>
                </c:pt>
                <c:pt idx="11113">
                  <c:v>27319.624842000001</c:v>
                </c:pt>
                <c:pt idx="11114">
                  <c:v>27322.076084</c:v>
                </c:pt>
                <c:pt idx="11115">
                  <c:v>27324.547188</c:v>
                </c:pt>
                <c:pt idx="11116">
                  <c:v>27327.001714999999</c:v>
                </c:pt>
                <c:pt idx="11117">
                  <c:v>27329.491687999998</c:v>
                </c:pt>
                <c:pt idx="11118">
                  <c:v>27331.940658</c:v>
                </c:pt>
                <c:pt idx="11119">
                  <c:v>27334.397084</c:v>
                </c:pt>
                <c:pt idx="11120">
                  <c:v>27336.852881999999</c:v>
                </c:pt>
                <c:pt idx="11121">
                  <c:v>27339.312243</c:v>
                </c:pt>
                <c:pt idx="11122">
                  <c:v>27341.811828999998</c:v>
                </c:pt>
                <c:pt idx="11123">
                  <c:v>27344.264844000001</c:v>
                </c:pt>
                <c:pt idx="11124">
                  <c:v>27346.724064000002</c:v>
                </c:pt>
                <c:pt idx="11125">
                  <c:v>27349.207103000001</c:v>
                </c:pt>
                <c:pt idx="11126">
                  <c:v>27351.664096</c:v>
                </c:pt>
                <c:pt idx="11127">
                  <c:v>27354.133603999999</c:v>
                </c:pt>
                <c:pt idx="11128">
                  <c:v>27356.589120000001</c:v>
                </c:pt>
                <c:pt idx="11129">
                  <c:v>27359.061064000001</c:v>
                </c:pt>
                <c:pt idx="11130">
                  <c:v>27361.514755</c:v>
                </c:pt>
                <c:pt idx="11131">
                  <c:v>27363.991290000002</c:v>
                </c:pt>
                <c:pt idx="11132">
                  <c:v>27366.438320000001</c:v>
                </c:pt>
                <c:pt idx="11133">
                  <c:v>27368.918213000001</c:v>
                </c:pt>
                <c:pt idx="11134">
                  <c:v>27371.371542000001</c:v>
                </c:pt>
                <c:pt idx="11135">
                  <c:v>27373.827158</c:v>
                </c:pt>
                <c:pt idx="11136">
                  <c:v>27376.287909999999</c:v>
                </c:pt>
                <c:pt idx="11137">
                  <c:v>27378.752882000001</c:v>
                </c:pt>
                <c:pt idx="11138">
                  <c:v>27381.221246000001</c:v>
                </c:pt>
                <c:pt idx="11139">
                  <c:v>27383.682874999999</c:v>
                </c:pt>
                <c:pt idx="11140">
                  <c:v>27386.142652999999</c:v>
                </c:pt>
                <c:pt idx="11141">
                  <c:v>27388.607558</c:v>
                </c:pt>
                <c:pt idx="11142">
                  <c:v>27391.07214</c:v>
                </c:pt>
                <c:pt idx="11143">
                  <c:v>27393.527752000002</c:v>
                </c:pt>
                <c:pt idx="11144">
                  <c:v>27395.981839</c:v>
                </c:pt>
                <c:pt idx="11145">
                  <c:v>27398.437911000001</c:v>
                </c:pt>
                <c:pt idx="11146">
                  <c:v>27400.904340000001</c:v>
                </c:pt>
                <c:pt idx="11147">
                  <c:v>27403.379258000001</c:v>
                </c:pt>
                <c:pt idx="11148">
                  <c:v>27405.839111000001</c:v>
                </c:pt>
                <c:pt idx="11149">
                  <c:v>27408.287262000002</c:v>
                </c:pt>
                <c:pt idx="11150">
                  <c:v>27410.741236000002</c:v>
                </c:pt>
                <c:pt idx="11151">
                  <c:v>27413.199141000001</c:v>
                </c:pt>
                <c:pt idx="11152">
                  <c:v>27415.694017000002</c:v>
                </c:pt>
                <c:pt idx="11153">
                  <c:v>27418.141626000001</c:v>
                </c:pt>
                <c:pt idx="11154">
                  <c:v>27420.602935999999</c:v>
                </c:pt>
                <c:pt idx="11155">
                  <c:v>27423.061900000001</c:v>
                </c:pt>
                <c:pt idx="11156">
                  <c:v>27425.516067</c:v>
                </c:pt>
                <c:pt idx="11157">
                  <c:v>27427.973007000001</c:v>
                </c:pt>
                <c:pt idx="11158">
                  <c:v>27430.444852000001</c:v>
                </c:pt>
                <c:pt idx="11159">
                  <c:v>27432.916387000001</c:v>
                </c:pt>
                <c:pt idx="11160">
                  <c:v>27435.364680999999</c:v>
                </c:pt>
                <c:pt idx="11161">
                  <c:v>27437.824705999999</c:v>
                </c:pt>
                <c:pt idx="11162">
                  <c:v>27440.278418000002</c:v>
                </c:pt>
                <c:pt idx="11163">
                  <c:v>27442.767382999999</c:v>
                </c:pt>
                <c:pt idx="11164">
                  <c:v>27445.219915999998</c:v>
                </c:pt>
                <c:pt idx="11165">
                  <c:v>27447.690879000002</c:v>
                </c:pt>
                <c:pt idx="11166">
                  <c:v>27450.153285</c:v>
                </c:pt>
                <c:pt idx="11167">
                  <c:v>27452.607667</c:v>
                </c:pt>
                <c:pt idx="11168">
                  <c:v>27455.063862999999</c:v>
                </c:pt>
                <c:pt idx="11169">
                  <c:v>27457.537611</c:v>
                </c:pt>
                <c:pt idx="11170">
                  <c:v>27459.989895999999</c:v>
                </c:pt>
                <c:pt idx="11171">
                  <c:v>27462.466234</c:v>
                </c:pt>
                <c:pt idx="11172">
                  <c:v>27464.920896</c:v>
                </c:pt>
                <c:pt idx="11173">
                  <c:v>27467.392564999998</c:v>
                </c:pt>
                <c:pt idx="11174">
                  <c:v>27469.853899999998</c:v>
                </c:pt>
                <c:pt idx="11175">
                  <c:v>27472.306273999999</c:v>
                </c:pt>
                <c:pt idx="11176">
                  <c:v>27474.760126000001</c:v>
                </c:pt>
                <c:pt idx="11177">
                  <c:v>27477.228405000002</c:v>
                </c:pt>
                <c:pt idx="11178">
                  <c:v>27479.692695000002</c:v>
                </c:pt>
                <c:pt idx="11179">
                  <c:v>27482.153364000002</c:v>
                </c:pt>
                <c:pt idx="11180">
                  <c:v>27484.603354999999</c:v>
                </c:pt>
                <c:pt idx="11181">
                  <c:v>27487.075044000001</c:v>
                </c:pt>
                <c:pt idx="11182">
                  <c:v>27489.536773</c:v>
                </c:pt>
                <c:pt idx="11183">
                  <c:v>27491.989274</c:v>
                </c:pt>
                <c:pt idx="11184">
                  <c:v>27494.440352000001</c:v>
                </c:pt>
                <c:pt idx="11185">
                  <c:v>27496.896241999999</c:v>
                </c:pt>
                <c:pt idx="11186">
                  <c:v>27499.383683</c:v>
                </c:pt>
                <c:pt idx="11187">
                  <c:v>27501.846612000001</c:v>
                </c:pt>
                <c:pt idx="11188">
                  <c:v>27504.313668999999</c:v>
                </c:pt>
                <c:pt idx="11189">
                  <c:v>27506.788723000001</c:v>
                </c:pt>
                <c:pt idx="11190">
                  <c:v>27509.240336999999</c:v>
                </c:pt>
                <c:pt idx="11191">
                  <c:v>27511.696946</c:v>
                </c:pt>
                <c:pt idx="11192">
                  <c:v>27514.147602000001</c:v>
                </c:pt>
                <c:pt idx="11193">
                  <c:v>27516.620338000001</c:v>
                </c:pt>
                <c:pt idx="11194">
                  <c:v>27519.075778999999</c:v>
                </c:pt>
                <c:pt idx="11195">
                  <c:v>27521.532636</c:v>
                </c:pt>
                <c:pt idx="11196">
                  <c:v>27524.002998</c:v>
                </c:pt>
                <c:pt idx="11197">
                  <c:v>27526.460555000001</c:v>
                </c:pt>
                <c:pt idx="11198">
                  <c:v>27528.915043000001</c:v>
                </c:pt>
                <c:pt idx="11199">
                  <c:v>27531.368102</c:v>
                </c:pt>
                <c:pt idx="11200">
                  <c:v>27533.820797</c:v>
                </c:pt>
                <c:pt idx="11201">
                  <c:v>27536.293443999999</c:v>
                </c:pt>
                <c:pt idx="11202">
                  <c:v>27538.770121000001</c:v>
                </c:pt>
                <c:pt idx="11203">
                  <c:v>27541.219406</c:v>
                </c:pt>
                <c:pt idx="11204">
                  <c:v>27543.673546999999</c:v>
                </c:pt>
                <c:pt idx="11205">
                  <c:v>27546.129155999999</c:v>
                </c:pt>
                <c:pt idx="11206">
                  <c:v>27548.599027</c:v>
                </c:pt>
                <c:pt idx="11207">
                  <c:v>27551.079003999999</c:v>
                </c:pt>
                <c:pt idx="11208">
                  <c:v>27553.534381000001</c:v>
                </c:pt>
                <c:pt idx="11209">
                  <c:v>27556.021174000001</c:v>
                </c:pt>
                <c:pt idx="11210">
                  <c:v>27558.501065</c:v>
                </c:pt>
                <c:pt idx="11211">
                  <c:v>27560.989334000002</c:v>
                </c:pt>
                <c:pt idx="11212">
                  <c:v>27563.457189000001</c:v>
                </c:pt>
                <c:pt idx="11213">
                  <c:v>27565.917990999998</c:v>
                </c:pt>
                <c:pt idx="11214">
                  <c:v>27568.368725</c:v>
                </c:pt>
                <c:pt idx="11215">
                  <c:v>27570.821593000001</c:v>
                </c:pt>
                <c:pt idx="11216">
                  <c:v>27573.281663999998</c:v>
                </c:pt>
                <c:pt idx="11217">
                  <c:v>27575.762763999999</c:v>
                </c:pt>
                <c:pt idx="11218">
                  <c:v>27578.213175000001</c:v>
                </c:pt>
                <c:pt idx="11219">
                  <c:v>27580.676319999999</c:v>
                </c:pt>
                <c:pt idx="11220">
                  <c:v>27583.128278</c:v>
                </c:pt>
                <c:pt idx="11221">
                  <c:v>27585.592241999999</c:v>
                </c:pt>
                <c:pt idx="11222">
                  <c:v>27588.056271000001</c:v>
                </c:pt>
                <c:pt idx="11223">
                  <c:v>27590.556171</c:v>
                </c:pt>
                <c:pt idx="11224">
                  <c:v>27593.021261000002</c:v>
                </c:pt>
                <c:pt idx="11225">
                  <c:v>27595.503832999999</c:v>
                </c:pt>
                <c:pt idx="11226">
                  <c:v>27597.971756999999</c:v>
                </c:pt>
                <c:pt idx="11227">
                  <c:v>27600.458587000001</c:v>
                </c:pt>
                <c:pt idx="11228">
                  <c:v>27602.912565999999</c:v>
                </c:pt>
                <c:pt idx="11229">
                  <c:v>27605.368799</c:v>
                </c:pt>
                <c:pt idx="11230">
                  <c:v>27607.853620000002</c:v>
                </c:pt>
                <c:pt idx="11231">
                  <c:v>27610.312052000001</c:v>
                </c:pt>
                <c:pt idx="11232">
                  <c:v>27612.764364999999</c:v>
                </c:pt>
                <c:pt idx="11233">
                  <c:v>27615.217966</c:v>
                </c:pt>
                <c:pt idx="11234">
                  <c:v>27617.692156000001</c:v>
                </c:pt>
                <c:pt idx="11235">
                  <c:v>27620.137126000001</c:v>
                </c:pt>
                <c:pt idx="11236">
                  <c:v>27622.613593999999</c:v>
                </c:pt>
                <c:pt idx="11237">
                  <c:v>27625.085006000001</c:v>
                </c:pt>
                <c:pt idx="11238">
                  <c:v>27627.544072000001</c:v>
                </c:pt>
                <c:pt idx="11239">
                  <c:v>27630.002922</c:v>
                </c:pt>
                <c:pt idx="11240">
                  <c:v>27632.454929</c:v>
                </c:pt>
                <c:pt idx="11241">
                  <c:v>27634.941045</c:v>
                </c:pt>
                <c:pt idx="11242">
                  <c:v>27637.416969000002</c:v>
                </c:pt>
                <c:pt idx="11243">
                  <c:v>27639.868398999999</c:v>
                </c:pt>
                <c:pt idx="11244">
                  <c:v>27642.334396999999</c:v>
                </c:pt>
                <c:pt idx="11245">
                  <c:v>27644.811766999999</c:v>
                </c:pt>
                <c:pt idx="11246">
                  <c:v>27647.281449999999</c:v>
                </c:pt>
                <c:pt idx="11247">
                  <c:v>27649.745912999999</c:v>
                </c:pt>
                <c:pt idx="11248">
                  <c:v>27652.21472</c:v>
                </c:pt>
                <c:pt idx="11249">
                  <c:v>27654.674221000001</c:v>
                </c:pt>
                <c:pt idx="11250">
                  <c:v>27657.122377</c:v>
                </c:pt>
                <c:pt idx="11251">
                  <c:v>27659.593838000001</c:v>
                </c:pt>
                <c:pt idx="11252">
                  <c:v>27662.082124</c:v>
                </c:pt>
                <c:pt idx="11253">
                  <c:v>27664.535834999999</c:v>
                </c:pt>
                <c:pt idx="11254">
                  <c:v>27666.985114999999</c:v>
                </c:pt>
                <c:pt idx="11255">
                  <c:v>27669.437886</c:v>
                </c:pt>
                <c:pt idx="11256">
                  <c:v>27671.894838</c:v>
                </c:pt>
                <c:pt idx="11257">
                  <c:v>27674.356842000001</c:v>
                </c:pt>
                <c:pt idx="11258">
                  <c:v>27676.810529999999</c:v>
                </c:pt>
                <c:pt idx="11259">
                  <c:v>27679.263669</c:v>
                </c:pt>
                <c:pt idx="11260">
                  <c:v>27681.726847000002</c:v>
                </c:pt>
                <c:pt idx="11261">
                  <c:v>27684.175985999998</c:v>
                </c:pt>
                <c:pt idx="11262">
                  <c:v>27686.669981999999</c:v>
                </c:pt>
                <c:pt idx="11263">
                  <c:v>27689.142273000001</c:v>
                </c:pt>
                <c:pt idx="11264">
                  <c:v>27691.593045000001</c:v>
                </c:pt>
                <c:pt idx="11265">
                  <c:v>27694.063351000001</c:v>
                </c:pt>
                <c:pt idx="11266">
                  <c:v>27696.512677999999</c:v>
                </c:pt>
                <c:pt idx="11267">
                  <c:v>27698.969980000002</c:v>
                </c:pt>
                <c:pt idx="11268">
                  <c:v>27701.425350000001</c:v>
                </c:pt>
                <c:pt idx="11269">
                  <c:v>27703.87485</c:v>
                </c:pt>
                <c:pt idx="11270">
                  <c:v>27706.340988</c:v>
                </c:pt>
                <c:pt idx="11271">
                  <c:v>27708.786404999999</c:v>
                </c:pt>
                <c:pt idx="11272">
                  <c:v>27711.244254000001</c:v>
                </c:pt>
                <c:pt idx="11273">
                  <c:v>27713.697424999998</c:v>
                </c:pt>
                <c:pt idx="11274">
                  <c:v>27716.150432999999</c:v>
                </c:pt>
                <c:pt idx="11275">
                  <c:v>27718.608875999998</c:v>
                </c:pt>
                <c:pt idx="11276">
                  <c:v>27721.066787</c:v>
                </c:pt>
                <c:pt idx="11277">
                  <c:v>27723.522185999998</c:v>
                </c:pt>
                <c:pt idx="11278">
                  <c:v>27725.983292000001</c:v>
                </c:pt>
                <c:pt idx="11279">
                  <c:v>27728.434627999999</c:v>
                </c:pt>
                <c:pt idx="11280">
                  <c:v>27730.896138</c:v>
                </c:pt>
                <c:pt idx="11281">
                  <c:v>27733.352038000001</c:v>
                </c:pt>
                <c:pt idx="11282">
                  <c:v>27735.812062000001</c:v>
                </c:pt>
                <c:pt idx="11283">
                  <c:v>27738.259791</c:v>
                </c:pt>
                <c:pt idx="11284">
                  <c:v>27740.720592000001</c:v>
                </c:pt>
                <c:pt idx="11285">
                  <c:v>27743.172914999999</c:v>
                </c:pt>
                <c:pt idx="11286">
                  <c:v>27745.628677000001</c:v>
                </c:pt>
                <c:pt idx="11287">
                  <c:v>27748.085018999998</c:v>
                </c:pt>
                <c:pt idx="11288">
                  <c:v>27750.535628000001</c:v>
                </c:pt>
                <c:pt idx="11289">
                  <c:v>27752.989801</c:v>
                </c:pt>
                <c:pt idx="11290">
                  <c:v>27755.444401000001</c:v>
                </c:pt>
                <c:pt idx="11291">
                  <c:v>27757.899889</c:v>
                </c:pt>
                <c:pt idx="11292">
                  <c:v>27760.357154000001</c:v>
                </c:pt>
                <c:pt idx="11293">
                  <c:v>27762.812198</c:v>
                </c:pt>
                <c:pt idx="11294">
                  <c:v>27765.264909000001</c:v>
                </c:pt>
                <c:pt idx="11295">
                  <c:v>27767.726170000002</c:v>
                </c:pt>
                <c:pt idx="11296">
                  <c:v>27770.184292999998</c:v>
                </c:pt>
                <c:pt idx="11297">
                  <c:v>27772.655671</c:v>
                </c:pt>
                <c:pt idx="11298">
                  <c:v>27775.125669000001</c:v>
                </c:pt>
                <c:pt idx="11299">
                  <c:v>27777.582363000001</c:v>
                </c:pt>
                <c:pt idx="11300">
                  <c:v>27780.039242999999</c:v>
                </c:pt>
                <c:pt idx="11301">
                  <c:v>27782.491290000002</c:v>
                </c:pt>
                <c:pt idx="11302">
                  <c:v>27784.950321</c:v>
                </c:pt>
                <c:pt idx="11303">
                  <c:v>27787.417096000001</c:v>
                </c:pt>
                <c:pt idx="11304">
                  <c:v>27789.885074999998</c:v>
                </c:pt>
                <c:pt idx="11305">
                  <c:v>27792.340034000001</c:v>
                </c:pt>
                <c:pt idx="11306">
                  <c:v>27794.814182999999</c:v>
                </c:pt>
                <c:pt idx="11307">
                  <c:v>27797.265281</c:v>
                </c:pt>
                <c:pt idx="11308">
                  <c:v>27799.733117</c:v>
                </c:pt>
                <c:pt idx="11309">
                  <c:v>27802.207584</c:v>
                </c:pt>
                <c:pt idx="11310">
                  <c:v>27804.667044000002</c:v>
                </c:pt>
                <c:pt idx="11311">
                  <c:v>27807.122001</c:v>
                </c:pt>
                <c:pt idx="11312">
                  <c:v>27809.577103</c:v>
                </c:pt>
                <c:pt idx="11313">
                  <c:v>27812.069433000001</c:v>
                </c:pt>
                <c:pt idx="11314">
                  <c:v>27814.546574</c:v>
                </c:pt>
                <c:pt idx="11315">
                  <c:v>27817.007913000001</c:v>
                </c:pt>
                <c:pt idx="11316">
                  <c:v>27819.469344000001</c:v>
                </c:pt>
                <c:pt idx="11317">
                  <c:v>27821.920535000001</c:v>
                </c:pt>
                <c:pt idx="11318">
                  <c:v>27824.38004</c:v>
                </c:pt>
                <c:pt idx="11319">
                  <c:v>27826.827221</c:v>
                </c:pt>
                <c:pt idx="11320">
                  <c:v>27829.281115000002</c:v>
                </c:pt>
                <c:pt idx="11321">
                  <c:v>27831.777307</c:v>
                </c:pt>
                <c:pt idx="11322">
                  <c:v>27834.242976000001</c:v>
                </c:pt>
                <c:pt idx="11323">
                  <c:v>27836.695883</c:v>
                </c:pt>
                <c:pt idx="11324">
                  <c:v>27839.162912</c:v>
                </c:pt>
                <c:pt idx="11325">
                  <c:v>27841.653631000001</c:v>
                </c:pt>
                <c:pt idx="11326">
                  <c:v>27844.106341999999</c:v>
                </c:pt>
                <c:pt idx="11327">
                  <c:v>27846.571585999998</c:v>
                </c:pt>
                <c:pt idx="11328">
                  <c:v>27849.026081</c:v>
                </c:pt>
                <c:pt idx="11329">
                  <c:v>27851.485202</c:v>
                </c:pt>
                <c:pt idx="11330">
                  <c:v>27853.965706999999</c:v>
                </c:pt>
                <c:pt idx="11331">
                  <c:v>27856.418335999999</c:v>
                </c:pt>
                <c:pt idx="11332">
                  <c:v>27858.893013000001</c:v>
                </c:pt>
                <c:pt idx="11333">
                  <c:v>27861.363167</c:v>
                </c:pt>
                <c:pt idx="11334">
                  <c:v>27863.817723</c:v>
                </c:pt>
                <c:pt idx="11335">
                  <c:v>27866.279189000001</c:v>
                </c:pt>
                <c:pt idx="11336">
                  <c:v>27868.736295999999</c:v>
                </c:pt>
                <c:pt idx="11337">
                  <c:v>27871.184084</c:v>
                </c:pt>
                <c:pt idx="11338">
                  <c:v>27873.688112</c:v>
                </c:pt>
                <c:pt idx="11339">
                  <c:v>27876.150333000001</c:v>
                </c:pt>
                <c:pt idx="11340">
                  <c:v>27878.617634999999</c:v>
                </c:pt>
                <c:pt idx="11341">
                  <c:v>27881.072659000001</c:v>
                </c:pt>
                <c:pt idx="11342">
                  <c:v>27883.526279000002</c:v>
                </c:pt>
                <c:pt idx="11343">
                  <c:v>27885.98834</c:v>
                </c:pt>
                <c:pt idx="11344">
                  <c:v>27888.433679000002</c:v>
                </c:pt>
                <c:pt idx="11345">
                  <c:v>27890.895616000002</c:v>
                </c:pt>
                <c:pt idx="11346">
                  <c:v>27893.350783000002</c:v>
                </c:pt>
                <c:pt idx="11347">
                  <c:v>27895.803295999998</c:v>
                </c:pt>
                <c:pt idx="11348">
                  <c:v>27898.260596</c:v>
                </c:pt>
                <c:pt idx="11349">
                  <c:v>27900.717583000001</c:v>
                </c:pt>
                <c:pt idx="11350">
                  <c:v>27903.169741999998</c:v>
                </c:pt>
                <c:pt idx="11351">
                  <c:v>27905.623898999998</c:v>
                </c:pt>
                <c:pt idx="11352">
                  <c:v>27908.080565</c:v>
                </c:pt>
                <c:pt idx="11353">
                  <c:v>27910.540260000002</c:v>
                </c:pt>
                <c:pt idx="11354">
                  <c:v>27913.011955000002</c:v>
                </c:pt>
                <c:pt idx="11355">
                  <c:v>27915.471264</c:v>
                </c:pt>
                <c:pt idx="11356">
                  <c:v>27917.929534999999</c:v>
                </c:pt>
                <c:pt idx="11357">
                  <c:v>27920.384075999998</c:v>
                </c:pt>
                <c:pt idx="11358">
                  <c:v>27922.830576</c:v>
                </c:pt>
                <c:pt idx="11359">
                  <c:v>27925.291445999999</c:v>
                </c:pt>
                <c:pt idx="11360">
                  <c:v>27927.748871</c:v>
                </c:pt>
                <c:pt idx="11361">
                  <c:v>27930.211241000001</c:v>
                </c:pt>
                <c:pt idx="11362">
                  <c:v>27932.672247999999</c:v>
                </c:pt>
                <c:pt idx="11363">
                  <c:v>27935.119142</c:v>
                </c:pt>
                <c:pt idx="11364">
                  <c:v>27937.585702</c:v>
                </c:pt>
                <c:pt idx="11365">
                  <c:v>27940.048622999999</c:v>
                </c:pt>
                <c:pt idx="11366">
                  <c:v>27942.508629</c:v>
                </c:pt>
                <c:pt idx="11367">
                  <c:v>27944.977405000001</c:v>
                </c:pt>
                <c:pt idx="11368">
                  <c:v>27947.438651</c:v>
                </c:pt>
                <c:pt idx="11369">
                  <c:v>27949.887015</c:v>
                </c:pt>
                <c:pt idx="11370">
                  <c:v>27952.346533</c:v>
                </c:pt>
                <c:pt idx="11371">
                  <c:v>27954.815858999998</c:v>
                </c:pt>
                <c:pt idx="11372">
                  <c:v>27957.269064</c:v>
                </c:pt>
                <c:pt idx="11373">
                  <c:v>27959.732641999999</c:v>
                </c:pt>
                <c:pt idx="11374">
                  <c:v>27962.190246999999</c:v>
                </c:pt>
                <c:pt idx="11375">
                  <c:v>27964.650193000001</c:v>
                </c:pt>
                <c:pt idx="11376">
                  <c:v>27967.101901999999</c:v>
                </c:pt>
                <c:pt idx="11377">
                  <c:v>27969.558097000001</c:v>
                </c:pt>
                <c:pt idx="11378">
                  <c:v>27972.03658</c:v>
                </c:pt>
                <c:pt idx="11379">
                  <c:v>27974.493689999999</c:v>
                </c:pt>
                <c:pt idx="11380">
                  <c:v>27976.954716</c:v>
                </c:pt>
                <c:pt idx="11381">
                  <c:v>27979.409683999998</c:v>
                </c:pt>
                <c:pt idx="11382">
                  <c:v>27981.863724999999</c:v>
                </c:pt>
                <c:pt idx="11383">
                  <c:v>27984.326842999999</c:v>
                </c:pt>
                <c:pt idx="11384">
                  <c:v>27986.777708000001</c:v>
                </c:pt>
                <c:pt idx="11385">
                  <c:v>27989.235973999999</c:v>
                </c:pt>
                <c:pt idx="11386">
                  <c:v>27991.688244000001</c:v>
                </c:pt>
                <c:pt idx="11387">
                  <c:v>27994.144913</c:v>
                </c:pt>
                <c:pt idx="11388">
                  <c:v>27996.604719999999</c:v>
                </c:pt>
                <c:pt idx="11389">
                  <c:v>27999.058824</c:v>
                </c:pt>
                <c:pt idx="11390">
                  <c:v>28001.520656000001</c:v>
                </c:pt>
                <c:pt idx="11391">
                  <c:v>28003.979210000001</c:v>
                </c:pt>
                <c:pt idx="11392">
                  <c:v>28006.435863999999</c:v>
                </c:pt>
                <c:pt idx="11393">
                  <c:v>28008.891443</c:v>
                </c:pt>
                <c:pt idx="11394">
                  <c:v>28011.348543</c:v>
                </c:pt>
                <c:pt idx="11395">
                  <c:v>28013.806807000001</c:v>
                </c:pt>
                <c:pt idx="11396">
                  <c:v>28016.260742999999</c:v>
                </c:pt>
                <c:pt idx="11397">
                  <c:v>28018.722389999999</c:v>
                </c:pt>
                <c:pt idx="11398">
                  <c:v>28021.180021</c:v>
                </c:pt>
                <c:pt idx="11399">
                  <c:v>28023.648365000001</c:v>
                </c:pt>
                <c:pt idx="11400">
                  <c:v>28026.121122</c:v>
                </c:pt>
                <c:pt idx="11401">
                  <c:v>28028.576390999999</c:v>
                </c:pt>
                <c:pt idx="11402">
                  <c:v>28031.042086000001</c:v>
                </c:pt>
                <c:pt idx="11403">
                  <c:v>28033.495739000002</c:v>
                </c:pt>
                <c:pt idx="11404">
                  <c:v>28035.953227000002</c:v>
                </c:pt>
                <c:pt idx="11405">
                  <c:v>28038.433680999999</c:v>
                </c:pt>
                <c:pt idx="11406">
                  <c:v>28040.893104999999</c:v>
                </c:pt>
                <c:pt idx="11407">
                  <c:v>28043.345979000002</c:v>
                </c:pt>
                <c:pt idx="11408">
                  <c:v>28045.808039</c:v>
                </c:pt>
                <c:pt idx="11409">
                  <c:v>28048.267824999999</c:v>
                </c:pt>
                <c:pt idx="11410">
                  <c:v>28050.728920000001</c:v>
                </c:pt>
                <c:pt idx="11411">
                  <c:v>28053.181818000001</c:v>
                </c:pt>
                <c:pt idx="11412">
                  <c:v>28055.638115000002</c:v>
                </c:pt>
                <c:pt idx="11413">
                  <c:v>28058.102083000002</c:v>
                </c:pt>
                <c:pt idx="11414">
                  <c:v>28060.566975999998</c:v>
                </c:pt>
                <c:pt idx="11415">
                  <c:v>28063.013565000001</c:v>
                </c:pt>
                <c:pt idx="11416">
                  <c:v>28065.475064999999</c:v>
                </c:pt>
                <c:pt idx="11417">
                  <c:v>28067.932604000001</c:v>
                </c:pt>
                <c:pt idx="11418">
                  <c:v>28070.398905999999</c:v>
                </c:pt>
                <c:pt idx="11419">
                  <c:v>28072.864962</c:v>
                </c:pt>
                <c:pt idx="11420">
                  <c:v>28075.324252999999</c:v>
                </c:pt>
                <c:pt idx="11421">
                  <c:v>28077.812944000001</c:v>
                </c:pt>
                <c:pt idx="11422">
                  <c:v>28080.285261000001</c:v>
                </c:pt>
                <c:pt idx="11423">
                  <c:v>28082.758125</c:v>
                </c:pt>
                <c:pt idx="11424">
                  <c:v>28085.228562</c:v>
                </c:pt>
                <c:pt idx="11425">
                  <c:v>28087.683550000002</c:v>
                </c:pt>
                <c:pt idx="11426">
                  <c:v>28090.141028999999</c:v>
                </c:pt>
                <c:pt idx="11427">
                  <c:v>28092.597947999999</c:v>
                </c:pt>
                <c:pt idx="11428">
                  <c:v>28095.064197</c:v>
                </c:pt>
                <c:pt idx="11429">
                  <c:v>28097.528848000002</c:v>
                </c:pt>
                <c:pt idx="11430">
                  <c:v>28099.977118999999</c:v>
                </c:pt>
                <c:pt idx="11431">
                  <c:v>28102.433940999999</c:v>
                </c:pt>
                <c:pt idx="11432">
                  <c:v>28104.892975999999</c:v>
                </c:pt>
                <c:pt idx="11433">
                  <c:v>28107.361686</c:v>
                </c:pt>
                <c:pt idx="11434">
                  <c:v>28109.832631000001</c:v>
                </c:pt>
                <c:pt idx="11435">
                  <c:v>28112.308271999998</c:v>
                </c:pt>
                <c:pt idx="11436">
                  <c:v>28114.759873999999</c:v>
                </c:pt>
                <c:pt idx="11437">
                  <c:v>28117.221802</c:v>
                </c:pt>
                <c:pt idx="11438">
                  <c:v>28119.673062000002</c:v>
                </c:pt>
                <c:pt idx="11439">
                  <c:v>28122.137924999999</c:v>
                </c:pt>
                <c:pt idx="11440">
                  <c:v>28124.592157999999</c:v>
                </c:pt>
                <c:pt idx="11441">
                  <c:v>28127.040301000001</c:v>
                </c:pt>
                <c:pt idx="11442">
                  <c:v>28129.502081999999</c:v>
                </c:pt>
                <c:pt idx="11443">
                  <c:v>28131.96774</c:v>
                </c:pt>
                <c:pt idx="11444">
                  <c:v>28134.436865</c:v>
                </c:pt>
                <c:pt idx="11445">
                  <c:v>28136.907057</c:v>
                </c:pt>
                <c:pt idx="11446">
                  <c:v>28139.376920999999</c:v>
                </c:pt>
                <c:pt idx="11447">
                  <c:v>28141.851804000002</c:v>
                </c:pt>
                <c:pt idx="11448">
                  <c:v>28144.327272999999</c:v>
                </c:pt>
                <c:pt idx="11449">
                  <c:v>28146.777948999999</c:v>
                </c:pt>
                <c:pt idx="11450">
                  <c:v>28149.249401000001</c:v>
                </c:pt>
                <c:pt idx="11451">
                  <c:v>28151.701851000002</c:v>
                </c:pt>
                <c:pt idx="11452">
                  <c:v>28154.222297</c:v>
                </c:pt>
                <c:pt idx="11453">
                  <c:v>28156.676562000001</c:v>
                </c:pt>
                <c:pt idx="11454">
                  <c:v>28159.163316999999</c:v>
                </c:pt>
                <c:pt idx="11455">
                  <c:v>28161.633807999999</c:v>
                </c:pt>
                <c:pt idx="11456">
                  <c:v>28164.094646000001</c:v>
                </c:pt>
                <c:pt idx="11457">
                  <c:v>28166.562941</c:v>
                </c:pt>
                <c:pt idx="11458">
                  <c:v>28169.018668000001</c:v>
                </c:pt>
                <c:pt idx="11459">
                  <c:v>28171.475071000001</c:v>
                </c:pt>
                <c:pt idx="11460">
                  <c:v>28173.962617000001</c:v>
                </c:pt>
                <c:pt idx="11461">
                  <c:v>28176.421062000001</c:v>
                </c:pt>
                <c:pt idx="11462">
                  <c:v>28178.893182</c:v>
                </c:pt>
                <c:pt idx="11463">
                  <c:v>28181.350718999998</c:v>
                </c:pt>
                <c:pt idx="11464">
                  <c:v>28183.814086999999</c:v>
                </c:pt>
                <c:pt idx="11465">
                  <c:v>28186.291207999999</c:v>
                </c:pt>
                <c:pt idx="11466">
                  <c:v>28188.769031</c:v>
                </c:pt>
                <c:pt idx="11467">
                  <c:v>28191.258447</c:v>
                </c:pt>
                <c:pt idx="11468">
                  <c:v>28193.702395</c:v>
                </c:pt>
                <c:pt idx="11469">
                  <c:v>28196.162551000001</c:v>
                </c:pt>
                <c:pt idx="11470">
                  <c:v>28198.635602999999</c:v>
                </c:pt>
                <c:pt idx="11471">
                  <c:v>28201.083153</c:v>
                </c:pt>
                <c:pt idx="11472">
                  <c:v>28203.538731000001</c:v>
                </c:pt>
                <c:pt idx="11473">
                  <c:v>28206.00117</c:v>
                </c:pt>
                <c:pt idx="11474">
                  <c:v>28208.474378999999</c:v>
                </c:pt>
                <c:pt idx="11475">
                  <c:v>28210.936057999999</c:v>
                </c:pt>
                <c:pt idx="11476">
                  <c:v>28213.400240999999</c:v>
                </c:pt>
                <c:pt idx="11477">
                  <c:v>28215.869266999998</c:v>
                </c:pt>
                <c:pt idx="11478">
                  <c:v>28218.343654</c:v>
                </c:pt>
                <c:pt idx="11479">
                  <c:v>28220.816232000001</c:v>
                </c:pt>
                <c:pt idx="11480">
                  <c:v>28223.288326999998</c:v>
                </c:pt>
                <c:pt idx="11481">
                  <c:v>28225.741824000001</c:v>
                </c:pt>
                <c:pt idx="11482">
                  <c:v>28228.202348999999</c:v>
                </c:pt>
                <c:pt idx="11483">
                  <c:v>28230.65955</c:v>
                </c:pt>
                <c:pt idx="11484">
                  <c:v>28233.128436999999</c:v>
                </c:pt>
                <c:pt idx="11485">
                  <c:v>28235.585244000002</c:v>
                </c:pt>
                <c:pt idx="11486">
                  <c:v>28238.037945</c:v>
                </c:pt>
                <c:pt idx="11487">
                  <c:v>28240.495747000001</c:v>
                </c:pt>
                <c:pt idx="11488">
                  <c:v>28242.947048000002</c:v>
                </c:pt>
                <c:pt idx="11489">
                  <c:v>28245.404009000002</c:v>
                </c:pt>
                <c:pt idx="11490">
                  <c:v>28247.864738</c:v>
                </c:pt>
                <c:pt idx="11491">
                  <c:v>28250.318916</c:v>
                </c:pt>
                <c:pt idx="11492">
                  <c:v>28252.776241</c:v>
                </c:pt>
                <c:pt idx="11493">
                  <c:v>28255.235944</c:v>
                </c:pt>
                <c:pt idx="11494">
                  <c:v>28257.687703</c:v>
                </c:pt>
                <c:pt idx="11495">
                  <c:v>28260.144096</c:v>
                </c:pt>
                <c:pt idx="11496">
                  <c:v>28262.606844000002</c:v>
                </c:pt>
                <c:pt idx="11497">
                  <c:v>28265.059275</c:v>
                </c:pt>
                <c:pt idx="11498">
                  <c:v>28267.515248</c:v>
                </c:pt>
                <c:pt idx="11499">
                  <c:v>28269.964790999999</c:v>
                </c:pt>
                <c:pt idx="11500">
                  <c:v>28272.432972999999</c:v>
                </c:pt>
                <c:pt idx="11501">
                  <c:v>28274.882226999998</c:v>
                </c:pt>
                <c:pt idx="11502">
                  <c:v>28277.344598</c:v>
                </c:pt>
                <c:pt idx="11503">
                  <c:v>28279.811371</c:v>
                </c:pt>
                <c:pt idx="11504">
                  <c:v>28282.264633999999</c:v>
                </c:pt>
                <c:pt idx="11505">
                  <c:v>28284.724793000001</c:v>
                </c:pt>
                <c:pt idx="11506">
                  <c:v>28287.172117999999</c:v>
                </c:pt>
                <c:pt idx="11507">
                  <c:v>28289.628175000002</c:v>
                </c:pt>
                <c:pt idx="11508">
                  <c:v>28292.104530000001</c:v>
                </c:pt>
                <c:pt idx="11509">
                  <c:v>28294.557613000001</c:v>
                </c:pt>
                <c:pt idx="11510">
                  <c:v>28297.005976</c:v>
                </c:pt>
                <c:pt idx="11511">
                  <c:v>28299.457274</c:v>
                </c:pt>
                <c:pt idx="11512">
                  <c:v>28301.916626999999</c:v>
                </c:pt>
                <c:pt idx="11513">
                  <c:v>28304.370663000002</c:v>
                </c:pt>
                <c:pt idx="11514">
                  <c:v>28306.825736999999</c:v>
                </c:pt>
                <c:pt idx="11515">
                  <c:v>28309.293892000002</c:v>
                </c:pt>
                <c:pt idx="11516">
                  <c:v>28311.757073000001</c:v>
                </c:pt>
                <c:pt idx="11517">
                  <c:v>28314.202171000001</c:v>
                </c:pt>
                <c:pt idx="11518">
                  <c:v>28316.680967</c:v>
                </c:pt>
                <c:pt idx="11519">
                  <c:v>28319.134957999999</c:v>
                </c:pt>
                <c:pt idx="11520">
                  <c:v>28321.618210000001</c:v>
                </c:pt>
                <c:pt idx="11521">
                  <c:v>28324.090565999999</c:v>
                </c:pt>
                <c:pt idx="11522">
                  <c:v>28326.548739000002</c:v>
                </c:pt>
                <c:pt idx="11523">
                  <c:v>28329.009124</c:v>
                </c:pt>
                <c:pt idx="11524">
                  <c:v>28331.459140999999</c:v>
                </c:pt>
                <c:pt idx="11525">
                  <c:v>28333.924147999998</c:v>
                </c:pt>
                <c:pt idx="11526">
                  <c:v>28336.400046999999</c:v>
                </c:pt>
                <c:pt idx="11527">
                  <c:v>28338.855812999998</c:v>
                </c:pt>
                <c:pt idx="11528">
                  <c:v>28341.314281999999</c:v>
                </c:pt>
                <c:pt idx="11529">
                  <c:v>28343.770116</c:v>
                </c:pt>
                <c:pt idx="11530">
                  <c:v>28346.219529000002</c:v>
                </c:pt>
                <c:pt idx="11531">
                  <c:v>28348.681084</c:v>
                </c:pt>
                <c:pt idx="11532">
                  <c:v>28351.146911</c:v>
                </c:pt>
                <c:pt idx="11533">
                  <c:v>28353.622778000001</c:v>
                </c:pt>
                <c:pt idx="11534">
                  <c:v>28356.079109999999</c:v>
                </c:pt>
                <c:pt idx="11535">
                  <c:v>28358.557703999999</c:v>
                </c:pt>
                <c:pt idx="11536">
                  <c:v>28361.025976000001</c:v>
                </c:pt>
                <c:pt idx="11537">
                  <c:v>28363.47322</c:v>
                </c:pt>
                <c:pt idx="11538">
                  <c:v>28365.946682999998</c:v>
                </c:pt>
                <c:pt idx="11539">
                  <c:v>28368.43763</c:v>
                </c:pt>
                <c:pt idx="11540">
                  <c:v>28370.887116999998</c:v>
                </c:pt>
                <c:pt idx="11541">
                  <c:v>28373.347240999999</c:v>
                </c:pt>
                <c:pt idx="11542">
                  <c:v>28375.798917</c:v>
                </c:pt>
                <c:pt idx="11543">
                  <c:v>28378.256269000001</c:v>
                </c:pt>
                <c:pt idx="11544">
                  <c:v>28380.729786</c:v>
                </c:pt>
                <c:pt idx="11545">
                  <c:v>28383.196241000001</c:v>
                </c:pt>
                <c:pt idx="11546">
                  <c:v>28385.654632999998</c:v>
                </c:pt>
                <c:pt idx="11547">
                  <c:v>28388.105136999999</c:v>
                </c:pt>
                <c:pt idx="11548">
                  <c:v>28390.563004</c:v>
                </c:pt>
                <c:pt idx="11549">
                  <c:v>28393.046405000001</c:v>
                </c:pt>
                <c:pt idx="11550">
                  <c:v>28395.518308999999</c:v>
                </c:pt>
                <c:pt idx="11551">
                  <c:v>28397.970153999999</c:v>
                </c:pt>
                <c:pt idx="11552">
                  <c:v>28400.425221000001</c:v>
                </c:pt>
                <c:pt idx="11553">
                  <c:v>28402.887890999998</c:v>
                </c:pt>
                <c:pt idx="11554">
                  <c:v>28405.346216000002</c:v>
                </c:pt>
                <c:pt idx="11555">
                  <c:v>28407.803377</c:v>
                </c:pt>
                <c:pt idx="11556">
                  <c:v>28410.265749999999</c:v>
                </c:pt>
                <c:pt idx="11557">
                  <c:v>28412.742394000001</c:v>
                </c:pt>
                <c:pt idx="11558">
                  <c:v>28415.203238999999</c:v>
                </c:pt>
                <c:pt idx="11559">
                  <c:v>28417.670690999999</c:v>
                </c:pt>
                <c:pt idx="11560">
                  <c:v>28420.156034</c:v>
                </c:pt>
                <c:pt idx="11561">
                  <c:v>28422.631309</c:v>
                </c:pt>
                <c:pt idx="11562">
                  <c:v>28425.119237999999</c:v>
                </c:pt>
                <c:pt idx="11563">
                  <c:v>28427.576097000001</c:v>
                </c:pt>
                <c:pt idx="11564">
                  <c:v>28430.045352000001</c:v>
                </c:pt>
                <c:pt idx="11565">
                  <c:v>28432.497155000001</c:v>
                </c:pt>
                <c:pt idx="11566">
                  <c:v>28434.965261000001</c:v>
                </c:pt>
                <c:pt idx="11567">
                  <c:v>28437.420245000001</c:v>
                </c:pt>
                <c:pt idx="11568">
                  <c:v>28439.870040999998</c:v>
                </c:pt>
                <c:pt idx="11569">
                  <c:v>28442.373894</c:v>
                </c:pt>
                <c:pt idx="11570">
                  <c:v>28444.826980999998</c:v>
                </c:pt>
                <c:pt idx="11571">
                  <c:v>28447.282256999999</c:v>
                </c:pt>
                <c:pt idx="11572">
                  <c:v>28449.734980000001</c:v>
                </c:pt>
                <c:pt idx="11573">
                  <c:v>28452.193878999999</c:v>
                </c:pt>
                <c:pt idx="11574">
                  <c:v>28454.651071</c:v>
                </c:pt>
                <c:pt idx="11575">
                  <c:v>28457.106027999998</c:v>
                </c:pt>
                <c:pt idx="11576">
                  <c:v>28459.587937</c:v>
                </c:pt>
                <c:pt idx="11577">
                  <c:v>28462.0759</c:v>
                </c:pt>
                <c:pt idx="11578">
                  <c:v>28464.532669</c:v>
                </c:pt>
                <c:pt idx="11579">
                  <c:v>28467.003264999999</c:v>
                </c:pt>
                <c:pt idx="11580">
                  <c:v>28469.455198</c:v>
                </c:pt>
                <c:pt idx="11581">
                  <c:v>28471.910025000001</c:v>
                </c:pt>
                <c:pt idx="11582">
                  <c:v>28474.389975999999</c:v>
                </c:pt>
                <c:pt idx="11583">
                  <c:v>28476.852276000001</c:v>
                </c:pt>
                <c:pt idx="11584">
                  <c:v>28479.317958</c:v>
                </c:pt>
                <c:pt idx="11585">
                  <c:v>28481.781294</c:v>
                </c:pt>
                <c:pt idx="11586">
                  <c:v>28484.244707999998</c:v>
                </c:pt>
                <c:pt idx="11587">
                  <c:v>28486.701241999999</c:v>
                </c:pt>
                <c:pt idx="11588">
                  <c:v>28489.167331000001</c:v>
                </c:pt>
                <c:pt idx="11589">
                  <c:v>28491.635257999998</c:v>
                </c:pt>
                <c:pt idx="11590">
                  <c:v>28494.085619000001</c:v>
                </c:pt>
                <c:pt idx="11591">
                  <c:v>28496.580224000001</c:v>
                </c:pt>
                <c:pt idx="11592">
                  <c:v>28499.043178</c:v>
                </c:pt>
                <c:pt idx="11593">
                  <c:v>28501.504106</c:v>
                </c:pt>
                <c:pt idx="11594">
                  <c:v>28503.951174000002</c:v>
                </c:pt>
                <c:pt idx="11595">
                  <c:v>28506.431990000001</c:v>
                </c:pt>
                <c:pt idx="11596">
                  <c:v>28508.917076000002</c:v>
                </c:pt>
                <c:pt idx="11597">
                  <c:v>28511.393367000001</c:v>
                </c:pt>
                <c:pt idx="11598">
                  <c:v>28513.845621</c:v>
                </c:pt>
                <c:pt idx="11599">
                  <c:v>28516.301098</c:v>
                </c:pt>
                <c:pt idx="11600">
                  <c:v>28518.752854999999</c:v>
                </c:pt>
                <c:pt idx="11601">
                  <c:v>28521.225813000001</c:v>
                </c:pt>
                <c:pt idx="11602">
                  <c:v>28523.688571999999</c:v>
                </c:pt>
                <c:pt idx="11603">
                  <c:v>28526.139101000001</c:v>
                </c:pt>
                <c:pt idx="11604">
                  <c:v>28528.592649999999</c:v>
                </c:pt>
                <c:pt idx="11605">
                  <c:v>28531.052448999999</c:v>
                </c:pt>
                <c:pt idx="11606">
                  <c:v>28533.497794999999</c:v>
                </c:pt>
                <c:pt idx="11607">
                  <c:v>28535.972349</c:v>
                </c:pt>
                <c:pt idx="11608">
                  <c:v>28538.453619</c:v>
                </c:pt>
                <c:pt idx="11609">
                  <c:v>28540.908292</c:v>
                </c:pt>
                <c:pt idx="11610">
                  <c:v>28543.381802</c:v>
                </c:pt>
                <c:pt idx="11611">
                  <c:v>28545.847977000001</c:v>
                </c:pt>
                <c:pt idx="11612">
                  <c:v>28548.302748999999</c:v>
                </c:pt>
                <c:pt idx="11613">
                  <c:v>28550.775786999999</c:v>
                </c:pt>
                <c:pt idx="11614">
                  <c:v>28553.235122999999</c:v>
                </c:pt>
                <c:pt idx="11615">
                  <c:v>28555.711138999999</c:v>
                </c:pt>
                <c:pt idx="11616">
                  <c:v>28558.177885000001</c:v>
                </c:pt>
                <c:pt idx="11617">
                  <c:v>28560.638258999999</c:v>
                </c:pt>
                <c:pt idx="11618">
                  <c:v>28563.109139</c:v>
                </c:pt>
                <c:pt idx="11619">
                  <c:v>28565.588722</c:v>
                </c:pt>
                <c:pt idx="11620">
                  <c:v>28568.062425</c:v>
                </c:pt>
                <c:pt idx="11621">
                  <c:v>28570.524754999999</c:v>
                </c:pt>
                <c:pt idx="11622">
                  <c:v>28572.980047000001</c:v>
                </c:pt>
                <c:pt idx="11623">
                  <c:v>28575.435786999999</c:v>
                </c:pt>
                <c:pt idx="11624">
                  <c:v>28577.909554000002</c:v>
                </c:pt>
                <c:pt idx="11625">
                  <c:v>28580.383811</c:v>
                </c:pt>
                <c:pt idx="11626">
                  <c:v>28582.834864</c:v>
                </c:pt>
                <c:pt idx="11627">
                  <c:v>28585.309703999999</c:v>
                </c:pt>
                <c:pt idx="11628">
                  <c:v>28587.786538</c:v>
                </c:pt>
                <c:pt idx="11629">
                  <c:v>28590.240763999998</c:v>
                </c:pt>
                <c:pt idx="11630">
                  <c:v>28592.693068</c:v>
                </c:pt>
                <c:pt idx="11631">
                  <c:v>28595.163777999998</c:v>
                </c:pt>
                <c:pt idx="11632">
                  <c:v>28597.639053999999</c:v>
                </c:pt>
                <c:pt idx="11633">
                  <c:v>28600.089845999999</c:v>
                </c:pt>
                <c:pt idx="11634">
                  <c:v>28602.543892999998</c:v>
                </c:pt>
                <c:pt idx="11635">
                  <c:v>28604.999967</c:v>
                </c:pt>
                <c:pt idx="11636">
                  <c:v>28607.461930000001</c:v>
                </c:pt>
                <c:pt idx="11637">
                  <c:v>28609.929704999999</c:v>
                </c:pt>
                <c:pt idx="11638">
                  <c:v>28612.403795999999</c:v>
                </c:pt>
                <c:pt idx="11639">
                  <c:v>28614.876856999999</c:v>
                </c:pt>
                <c:pt idx="11640">
                  <c:v>28617.328944000001</c:v>
                </c:pt>
                <c:pt idx="11641">
                  <c:v>28619.788008</c:v>
                </c:pt>
                <c:pt idx="11642">
                  <c:v>28622.235897999999</c:v>
                </c:pt>
                <c:pt idx="11643">
                  <c:v>28624.720052000001</c:v>
                </c:pt>
                <c:pt idx="11644">
                  <c:v>28627.175987999999</c:v>
                </c:pt>
                <c:pt idx="11645">
                  <c:v>28629.636159999998</c:v>
                </c:pt>
                <c:pt idx="11646">
                  <c:v>28632.087098</c:v>
                </c:pt>
                <c:pt idx="11647">
                  <c:v>28634.550749000002</c:v>
                </c:pt>
                <c:pt idx="11648">
                  <c:v>28636.998639000001</c:v>
                </c:pt>
                <c:pt idx="11649">
                  <c:v>28639.477746</c:v>
                </c:pt>
                <c:pt idx="11650">
                  <c:v>28641.933634000001</c:v>
                </c:pt>
                <c:pt idx="11651">
                  <c:v>28644.387049000001</c:v>
                </c:pt>
                <c:pt idx="11652">
                  <c:v>28646.849338</c:v>
                </c:pt>
                <c:pt idx="11653">
                  <c:v>28649.308294999999</c:v>
                </c:pt>
                <c:pt idx="11654">
                  <c:v>28651.781778</c:v>
                </c:pt>
                <c:pt idx="11655">
                  <c:v>28654.234622</c:v>
                </c:pt>
                <c:pt idx="11656">
                  <c:v>28656.690015</c:v>
                </c:pt>
                <c:pt idx="11657">
                  <c:v>28659.146835</c:v>
                </c:pt>
                <c:pt idx="11658">
                  <c:v>28661.600374000001</c:v>
                </c:pt>
                <c:pt idx="11659">
                  <c:v>28664.055839000001</c:v>
                </c:pt>
                <c:pt idx="11660">
                  <c:v>28666.502208000002</c:v>
                </c:pt>
                <c:pt idx="11661">
                  <c:v>28668.968554999999</c:v>
                </c:pt>
                <c:pt idx="11662">
                  <c:v>28671.414239000002</c:v>
                </c:pt>
                <c:pt idx="11663">
                  <c:v>28673.877218000001</c:v>
                </c:pt>
                <c:pt idx="11664">
                  <c:v>28676.347946000002</c:v>
                </c:pt>
                <c:pt idx="11665">
                  <c:v>28678.810730000001</c:v>
                </c:pt>
                <c:pt idx="11666">
                  <c:v>28681.254379999998</c:v>
                </c:pt>
                <c:pt idx="11667">
                  <c:v>28683.714876999999</c:v>
                </c:pt>
                <c:pt idx="11668">
                  <c:v>28686.182955</c:v>
                </c:pt>
                <c:pt idx="11669">
                  <c:v>28688.644393999999</c:v>
                </c:pt>
                <c:pt idx="11670">
                  <c:v>28691.092842999999</c:v>
                </c:pt>
                <c:pt idx="11671">
                  <c:v>28693.543288000001</c:v>
                </c:pt>
                <c:pt idx="11672">
                  <c:v>28696.031284000001</c:v>
                </c:pt>
                <c:pt idx="11673">
                  <c:v>28698.508367999999</c:v>
                </c:pt>
                <c:pt idx="11674">
                  <c:v>28700.961664999999</c:v>
                </c:pt>
                <c:pt idx="11675">
                  <c:v>28703.416187999999</c:v>
                </c:pt>
                <c:pt idx="11676">
                  <c:v>28705.873377</c:v>
                </c:pt>
                <c:pt idx="11677">
                  <c:v>28708.320974999999</c:v>
                </c:pt>
                <c:pt idx="11678">
                  <c:v>28710.784081000002</c:v>
                </c:pt>
                <c:pt idx="11679">
                  <c:v>28713.237917999999</c:v>
                </c:pt>
                <c:pt idx="11680">
                  <c:v>28715.682734000002</c:v>
                </c:pt>
                <c:pt idx="11681">
                  <c:v>28718.139873</c:v>
                </c:pt>
                <c:pt idx="11682">
                  <c:v>28720.597742000002</c:v>
                </c:pt>
                <c:pt idx="11683">
                  <c:v>28723.058384</c:v>
                </c:pt>
                <c:pt idx="11684">
                  <c:v>28725.513833000001</c:v>
                </c:pt>
                <c:pt idx="11685">
                  <c:v>28727.974751999998</c:v>
                </c:pt>
                <c:pt idx="11686">
                  <c:v>28730.427126999999</c:v>
                </c:pt>
                <c:pt idx="11687">
                  <c:v>28732.877980000001</c:v>
                </c:pt>
                <c:pt idx="11688">
                  <c:v>28735.373793999999</c:v>
                </c:pt>
                <c:pt idx="11689">
                  <c:v>28737.830914999999</c:v>
                </c:pt>
                <c:pt idx="11690">
                  <c:v>28740.287098000001</c:v>
                </c:pt>
                <c:pt idx="11691">
                  <c:v>28742.743625999999</c:v>
                </c:pt>
                <c:pt idx="11692">
                  <c:v>28745.201107000001</c:v>
                </c:pt>
                <c:pt idx="11693">
                  <c:v>28747.659034</c:v>
                </c:pt>
                <c:pt idx="11694">
                  <c:v>28750.125780999999</c:v>
                </c:pt>
                <c:pt idx="11695">
                  <c:v>28752.583086999999</c:v>
                </c:pt>
                <c:pt idx="11696">
                  <c:v>28755.043747</c:v>
                </c:pt>
                <c:pt idx="11697">
                  <c:v>28757.487410999998</c:v>
                </c:pt>
                <c:pt idx="11698">
                  <c:v>28759.966699000001</c:v>
                </c:pt>
                <c:pt idx="11699">
                  <c:v>28762.437404</c:v>
                </c:pt>
                <c:pt idx="11700">
                  <c:v>28764.911016999999</c:v>
                </c:pt>
                <c:pt idx="11701">
                  <c:v>28767.402934999998</c:v>
                </c:pt>
                <c:pt idx="11702">
                  <c:v>28769.890921999999</c:v>
                </c:pt>
                <c:pt idx="11703">
                  <c:v>28772.345229999999</c:v>
                </c:pt>
                <c:pt idx="11704">
                  <c:v>28774.810367999999</c:v>
                </c:pt>
                <c:pt idx="11705">
                  <c:v>28777.269562000001</c:v>
                </c:pt>
                <c:pt idx="11706">
                  <c:v>28779.728307000001</c:v>
                </c:pt>
                <c:pt idx="11707">
                  <c:v>28782.179984999999</c:v>
                </c:pt>
                <c:pt idx="11708">
                  <c:v>28784.628421000001</c:v>
                </c:pt>
                <c:pt idx="11709">
                  <c:v>28787.104005000001</c:v>
                </c:pt>
                <c:pt idx="11710">
                  <c:v>28789.553573000001</c:v>
                </c:pt>
                <c:pt idx="11711">
                  <c:v>28792.017065</c:v>
                </c:pt>
                <c:pt idx="11712">
                  <c:v>28794.474116000001</c:v>
                </c:pt>
                <c:pt idx="11713">
                  <c:v>28796.919450000001</c:v>
                </c:pt>
                <c:pt idx="11714">
                  <c:v>28799.374212999999</c:v>
                </c:pt>
                <c:pt idx="11715">
                  <c:v>28801.839605000001</c:v>
                </c:pt>
                <c:pt idx="11716">
                  <c:v>28804.297760000001</c:v>
                </c:pt>
                <c:pt idx="11717">
                  <c:v>28806.747152</c:v>
                </c:pt>
                <c:pt idx="11718">
                  <c:v>28809.21774</c:v>
                </c:pt>
                <c:pt idx="11719">
                  <c:v>28811.678048000002</c:v>
                </c:pt>
                <c:pt idx="11720">
                  <c:v>28814.142041999999</c:v>
                </c:pt>
                <c:pt idx="11721">
                  <c:v>28816.6109</c:v>
                </c:pt>
                <c:pt idx="11722">
                  <c:v>28819.098365999998</c:v>
                </c:pt>
                <c:pt idx="11723">
                  <c:v>28821.572615000001</c:v>
                </c:pt>
                <c:pt idx="11724">
                  <c:v>28824.026729000001</c:v>
                </c:pt>
                <c:pt idx="11725">
                  <c:v>28826.490795000002</c:v>
                </c:pt>
                <c:pt idx="11726">
                  <c:v>28828.960603</c:v>
                </c:pt>
                <c:pt idx="11727">
                  <c:v>28831.418171000001</c:v>
                </c:pt>
                <c:pt idx="11728">
                  <c:v>28833.867617</c:v>
                </c:pt>
                <c:pt idx="11729">
                  <c:v>28836.326903000001</c:v>
                </c:pt>
                <c:pt idx="11730">
                  <c:v>28838.781868999999</c:v>
                </c:pt>
                <c:pt idx="11731">
                  <c:v>28841.241085000001</c:v>
                </c:pt>
                <c:pt idx="11732">
                  <c:v>28843.699573999998</c:v>
                </c:pt>
                <c:pt idx="11733">
                  <c:v>28846.161204</c:v>
                </c:pt>
                <c:pt idx="11734">
                  <c:v>28848.633022999999</c:v>
                </c:pt>
                <c:pt idx="11735">
                  <c:v>28851.089104999999</c:v>
                </c:pt>
                <c:pt idx="11736">
                  <c:v>28853.572583000001</c:v>
                </c:pt>
                <c:pt idx="11737">
                  <c:v>28856.032899999998</c:v>
                </c:pt>
                <c:pt idx="11738">
                  <c:v>28858.491086999999</c:v>
                </c:pt>
                <c:pt idx="11739">
                  <c:v>28860.935710999998</c:v>
                </c:pt>
                <c:pt idx="11740">
                  <c:v>28863.396250000002</c:v>
                </c:pt>
                <c:pt idx="11741">
                  <c:v>28865.877433000001</c:v>
                </c:pt>
                <c:pt idx="11742">
                  <c:v>28868.357408</c:v>
                </c:pt>
                <c:pt idx="11743">
                  <c:v>28870.810086000001</c:v>
                </c:pt>
                <c:pt idx="11744">
                  <c:v>28873.259287000001</c:v>
                </c:pt>
                <c:pt idx="11745">
                  <c:v>28875.736626999998</c:v>
                </c:pt>
                <c:pt idx="11746">
                  <c:v>28878.208821</c:v>
                </c:pt>
                <c:pt idx="11747">
                  <c:v>28880.663988</c:v>
                </c:pt>
                <c:pt idx="11748">
                  <c:v>28883.117625999999</c:v>
                </c:pt>
                <c:pt idx="11749">
                  <c:v>28885.578308</c:v>
                </c:pt>
                <c:pt idx="11750">
                  <c:v>28888.033847999999</c:v>
                </c:pt>
                <c:pt idx="11751">
                  <c:v>28890.486554999999</c:v>
                </c:pt>
                <c:pt idx="11752">
                  <c:v>28892.966372999999</c:v>
                </c:pt>
                <c:pt idx="11753">
                  <c:v>28895.429076</c:v>
                </c:pt>
                <c:pt idx="11754">
                  <c:v>28897.899055000002</c:v>
                </c:pt>
                <c:pt idx="11755">
                  <c:v>28900.376013000001</c:v>
                </c:pt>
                <c:pt idx="11756">
                  <c:v>28902.854246999999</c:v>
                </c:pt>
                <c:pt idx="11757">
                  <c:v>28905.329904999999</c:v>
                </c:pt>
                <c:pt idx="11758">
                  <c:v>28907.781020999999</c:v>
                </c:pt>
                <c:pt idx="11759">
                  <c:v>28910.236940999999</c:v>
                </c:pt>
                <c:pt idx="11760">
                  <c:v>28912.704193000001</c:v>
                </c:pt>
                <c:pt idx="11761">
                  <c:v>28915.173009999999</c:v>
                </c:pt>
                <c:pt idx="11762">
                  <c:v>28917.630077000002</c:v>
                </c:pt>
                <c:pt idx="11763">
                  <c:v>28920.090446999999</c:v>
                </c:pt>
                <c:pt idx="11764">
                  <c:v>28922.535752</c:v>
                </c:pt>
                <c:pt idx="11765">
                  <c:v>28924.998882</c:v>
                </c:pt>
                <c:pt idx="11766">
                  <c:v>28927.462869999999</c:v>
                </c:pt>
                <c:pt idx="11767">
                  <c:v>28929.925096999999</c:v>
                </c:pt>
                <c:pt idx="11768">
                  <c:v>28932.386956999999</c:v>
                </c:pt>
                <c:pt idx="11769">
                  <c:v>28934.842046000002</c:v>
                </c:pt>
                <c:pt idx="11770">
                  <c:v>28937.309722999998</c:v>
                </c:pt>
                <c:pt idx="11771">
                  <c:v>28939.759870999998</c:v>
                </c:pt>
                <c:pt idx="11772">
                  <c:v>28942.220157</c:v>
                </c:pt>
                <c:pt idx="11773">
                  <c:v>28944.691019999998</c:v>
                </c:pt>
                <c:pt idx="11774">
                  <c:v>28947.139190999998</c:v>
                </c:pt>
                <c:pt idx="11775">
                  <c:v>28949.602095999999</c:v>
                </c:pt>
                <c:pt idx="11776">
                  <c:v>28952.096365000001</c:v>
                </c:pt>
                <c:pt idx="11777">
                  <c:v>28954.587787</c:v>
                </c:pt>
                <c:pt idx="11778">
                  <c:v>28957.053787000001</c:v>
                </c:pt>
                <c:pt idx="11779">
                  <c:v>28959.511613999999</c:v>
                </c:pt>
                <c:pt idx="11780">
                  <c:v>28961.983903</c:v>
                </c:pt>
                <c:pt idx="11781">
                  <c:v>28964.456977000002</c:v>
                </c:pt>
                <c:pt idx="11782">
                  <c:v>28966.909104999999</c:v>
                </c:pt>
                <c:pt idx="11783">
                  <c:v>28969.370837999999</c:v>
                </c:pt>
                <c:pt idx="11784">
                  <c:v>28971.830187</c:v>
                </c:pt>
                <c:pt idx="11785">
                  <c:v>28974.285424000002</c:v>
                </c:pt>
                <c:pt idx="11786">
                  <c:v>28976.75274</c:v>
                </c:pt>
                <c:pt idx="11787">
                  <c:v>28979.209226999999</c:v>
                </c:pt>
                <c:pt idx="11788">
                  <c:v>28981.669943000001</c:v>
                </c:pt>
                <c:pt idx="11789">
                  <c:v>28984.117913999999</c:v>
                </c:pt>
                <c:pt idx="11790">
                  <c:v>28986.590124999999</c:v>
                </c:pt>
                <c:pt idx="11791">
                  <c:v>28989.061799999999</c:v>
                </c:pt>
                <c:pt idx="11792">
                  <c:v>28991.531428999999</c:v>
                </c:pt>
                <c:pt idx="11793">
                  <c:v>28994.007163999999</c:v>
                </c:pt>
                <c:pt idx="11794">
                  <c:v>28996.479556999999</c:v>
                </c:pt>
                <c:pt idx="11795">
                  <c:v>28998.960333999999</c:v>
                </c:pt>
                <c:pt idx="11796">
                  <c:v>29001.431382999999</c:v>
                </c:pt>
                <c:pt idx="11797">
                  <c:v>29003.891967</c:v>
                </c:pt>
                <c:pt idx="11798">
                  <c:v>29006.345745999999</c:v>
                </c:pt>
                <c:pt idx="11799">
                  <c:v>29008.814181999998</c:v>
                </c:pt>
                <c:pt idx="11800">
                  <c:v>29011.284071999999</c:v>
                </c:pt>
                <c:pt idx="11801">
                  <c:v>29013.747428999999</c:v>
                </c:pt>
                <c:pt idx="11802">
                  <c:v>29016.220884999999</c:v>
                </c:pt>
                <c:pt idx="11803">
                  <c:v>29018.669183999998</c:v>
                </c:pt>
                <c:pt idx="11804">
                  <c:v>29021.123017000002</c:v>
                </c:pt>
                <c:pt idx="11805">
                  <c:v>29023.577003999999</c:v>
                </c:pt>
                <c:pt idx="11806">
                  <c:v>29026.043829999999</c:v>
                </c:pt>
                <c:pt idx="11807">
                  <c:v>29028.497947</c:v>
                </c:pt>
                <c:pt idx="11808">
                  <c:v>29030.984452000001</c:v>
                </c:pt>
                <c:pt idx="11809">
                  <c:v>29033.449653</c:v>
                </c:pt>
                <c:pt idx="11810">
                  <c:v>29035.910946</c:v>
                </c:pt>
                <c:pt idx="11811">
                  <c:v>29038.365257000001</c:v>
                </c:pt>
                <c:pt idx="11812">
                  <c:v>29040.816792000001</c:v>
                </c:pt>
                <c:pt idx="11813">
                  <c:v>29043.271579</c:v>
                </c:pt>
                <c:pt idx="11814">
                  <c:v>29045.725138999998</c:v>
                </c:pt>
                <c:pt idx="11815">
                  <c:v>29048.196739999999</c:v>
                </c:pt>
                <c:pt idx="11816">
                  <c:v>29050.673621000002</c:v>
                </c:pt>
                <c:pt idx="11817">
                  <c:v>29053.150264</c:v>
                </c:pt>
                <c:pt idx="11818">
                  <c:v>29055.610657000001</c:v>
                </c:pt>
                <c:pt idx="11819">
                  <c:v>29058.079676000001</c:v>
                </c:pt>
                <c:pt idx="11820">
                  <c:v>29060.540044000001</c:v>
                </c:pt>
                <c:pt idx="11821">
                  <c:v>29062.998055</c:v>
                </c:pt>
                <c:pt idx="11822">
                  <c:v>29065.451289000001</c:v>
                </c:pt>
                <c:pt idx="11823">
                  <c:v>29067.907822000001</c:v>
                </c:pt>
                <c:pt idx="11824">
                  <c:v>29070.366243</c:v>
                </c:pt>
                <c:pt idx="11825">
                  <c:v>29072.819532000001</c:v>
                </c:pt>
                <c:pt idx="11826">
                  <c:v>29075.297877000001</c:v>
                </c:pt>
                <c:pt idx="11827">
                  <c:v>29077.756594999999</c:v>
                </c:pt>
                <c:pt idx="11828">
                  <c:v>29080.220140000001</c:v>
                </c:pt>
                <c:pt idx="11829">
                  <c:v>29082.679233999999</c:v>
                </c:pt>
                <c:pt idx="11830">
                  <c:v>29085.133397000001</c:v>
                </c:pt>
                <c:pt idx="11831">
                  <c:v>29087.594303999998</c:v>
                </c:pt>
                <c:pt idx="11832">
                  <c:v>29090.041123999999</c:v>
                </c:pt>
                <c:pt idx="11833">
                  <c:v>29092.520108000001</c:v>
                </c:pt>
                <c:pt idx="11834">
                  <c:v>29094.985660999999</c:v>
                </c:pt>
                <c:pt idx="11835">
                  <c:v>29097.440046</c:v>
                </c:pt>
                <c:pt idx="11836">
                  <c:v>29099.889974000002</c:v>
                </c:pt>
                <c:pt idx="11837">
                  <c:v>29102.345205000001</c:v>
                </c:pt>
                <c:pt idx="11838">
                  <c:v>29104.821373999999</c:v>
                </c:pt>
                <c:pt idx="11839">
                  <c:v>29107.281079</c:v>
                </c:pt>
                <c:pt idx="11840">
                  <c:v>29109.742091</c:v>
                </c:pt>
                <c:pt idx="11841">
                  <c:v>29112.210341000002</c:v>
                </c:pt>
                <c:pt idx="11842">
                  <c:v>29114.680174000001</c:v>
                </c:pt>
                <c:pt idx="11843">
                  <c:v>29117.156738000001</c:v>
                </c:pt>
                <c:pt idx="11844">
                  <c:v>29119.608275999999</c:v>
                </c:pt>
                <c:pt idx="11845">
                  <c:v>29122.085067</c:v>
                </c:pt>
                <c:pt idx="11846">
                  <c:v>29124.534743</c:v>
                </c:pt>
                <c:pt idx="11847">
                  <c:v>29126.990728000001</c:v>
                </c:pt>
                <c:pt idx="11848">
                  <c:v>29129.470907999999</c:v>
                </c:pt>
                <c:pt idx="11849">
                  <c:v>29131.929224</c:v>
                </c:pt>
                <c:pt idx="11850">
                  <c:v>29134.402663000001</c:v>
                </c:pt>
                <c:pt idx="11851">
                  <c:v>29136.858307999999</c:v>
                </c:pt>
                <c:pt idx="11852">
                  <c:v>29139.333353999999</c:v>
                </c:pt>
                <c:pt idx="11853">
                  <c:v>29141.806715999999</c:v>
                </c:pt>
                <c:pt idx="11854">
                  <c:v>29144.272949999999</c:v>
                </c:pt>
                <c:pt idx="11855">
                  <c:v>29146.727312999999</c:v>
                </c:pt>
                <c:pt idx="11856">
                  <c:v>29149.198004000002</c:v>
                </c:pt>
                <c:pt idx="11857">
                  <c:v>29151.649894999999</c:v>
                </c:pt>
                <c:pt idx="11858">
                  <c:v>29154.130749</c:v>
                </c:pt>
                <c:pt idx="11859">
                  <c:v>29156.593562999999</c:v>
                </c:pt>
                <c:pt idx="11860">
                  <c:v>29159.041041</c:v>
                </c:pt>
                <c:pt idx="11861">
                  <c:v>29161.503002000001</c:v>
                </c:pt>
                <c:pt idx="11862">
                  <c:v>29163.958761999998</c:v>
                </c:pt>
                <c:pt idx="11863">
                  <c:v>29166.413088000001</c:v>
                </c:pt>
                <c:pt idx="11864">
                  <c:v>29168.905185</c:v>
                </c:pt>
                <c:pt idx="11865">
                  <c:v>29171.360257</c:v>
                </c:pt>
                <c:pt idx="11866">
                  <c:v>29173.831045999999</c:v>
                </c:pt>
                <c:pt idx="11867">
                  <c:v>29176.305885000002</c:v>
                </c:pt>
                <c:pt idx="11868">
                  <c:v>29178.765106999999</c:v>
                </c:pt>
                <c:pt idx="11869">
                  <c:v>29181.247446000001</c:v>
                </c:pt>
                <c:pt idx="11870">
                  <c:v>29183.698387</c:v>
                </c:pt>
                <c:pt idx="11871">
                  <c:v>29186.154118999999</c:v>
                </c:pt>
                <c:pt idx="11872">
                  <c:v>29188.609808000001</c:v>
                </c:pt>
                <c:pt idx="11873">
                  <c:v>29191.082579999998</c:v>
                </c:pt>
                <c:pt idx="11874">
                  <c:v>29193.539617999999</c:v>
                </c:pt>
                <c:pt idx="11875">
                  <c:v>29196.006308</c:v>
                </c:pt>
                <c:pt idx="11876">
                  <c:v>29198.471801</c:v>
                </c:pt>
                <c:pt idx="11877">
                  <c:v>29200.924935999999</c:v>
                </c:pt>
                <c:pt idx="11878">
                  <c:v>29203.381399999998</c:v>
                </c:pt>
                <c:pt idx="11879">
                  <c:v>29205.859618999999</c:v>
                </c:pt>
                <c:pt idx="11880">
                  <c:v>29208.305569</c:v>
                </c:pt>
                <c:pt idx="11881">
                  <c:v>29210.785962000002</c:v>
                </c:pt>
                <c:pt idx="11882">
                  <c:v>29213.259017</c:v>
                </c:pt>
                <c:pt idx="11883">
                  <c:v>29215.719214000001</c:v>
                </c:pt>
                <c:pt idx="11884">
                  <c:v>29218.175308000002</c:v>
                </c:pt>
                <c:pt idx="11885">
                  <c:v>29220.644697</c:v>
                </c:pt>
                <c:pt idx="11886">
                  <c:v>29223.099705000001</c:v>
                </c:pt>
                <c:pt idx="11887">
                  <c:v>29225.560088999999</c:v>
                </c:pt>
                <c:pt idx="11888">
                  <c:v>29228.026279999998</c:v>
                </c:pt>
                <c:pt idx="11889">
                  <c:v>29230.484837</c:v>
                </c:pt>
                <c:pt idx="11890">
                  <c:v>29232.969950999999</c:v>
                </c:pt>
                <c:pt idx="11891">
                  <c:v>29235.424046</c:v>
                </c:pt>
                <c:pt idx="11892">
                  <c:v>29237.898389999998</c:v>
                </c:pt>
                <c:pt idx="11893">
                  <c:v>29240.353436000001</c:v>
                </c:pt>
                <c:pt idx="11894">
                  <c:v>29242.810018</c:v>
                </c:pt>
                <c:pt idx="11895">
                  <c:v>29245.26499</c:v>
                </c:pt>
                <c:pt idx="11896">
                  <c:v>29247.720832999999</c:v>
                </c:pt>
                <c:pt idx="11897">
                  <c:v>29250.179613</c:v>
                </c:pt>
                <c:pt idx="11898">
                  <c:v>29252.632883999999</c:v>
                </c:pt>
                <c:pt idx="11899">
                  <c:v>29255.090011</c:v>
                </c:pt>
                <c:pt idx="11900">
                  <c:v>29257.564753999999</c:v>
                </c:pt>
                <c:pt idx="11901">
                  <c:v>29260.020056000001</c:v>
                </c:pt>
                <c:pt idx="11902">
                  <c:v>29262.490328</c:v>
                </c:pt>
                <c:pt idx="11903">
                  <c:v>29264.964001</c:v>
                </c:pt>
                <c:pt idx="11904">
                  <c:v>29267.434819999999</c:v>
                </c:pt>
                <c:pt idx="11905">
                  <c:v>29269.903555000001</c:v>
                </c:pt>
                <c:pt idx="11906">
                  <c:v>29272.378451</c:v>
                </c:pt>
                <c:pt idx="11907">
                  <c:v>29274.842390000002</c:v>
                </c:pt>
                <c:pt idx="11908">
                  <c:v>29277.318661000001</c:v>
                </c:pt>
                <c:pt idx="11909">
                  <c:v>29279.769437999999</c:v>
                </c:pt>
                <c:pt idx="11910">
                  <c:v>29282.238573999999</c:v>
                </c:pt>
                <c:pt idx="11911">
                  <c:v>29284.706558999998</c:v>
                </c:pt>
                <c:pt idx="11912">
                  <c:v>29287.172273</c:v>
                </c:pt>
                <c:pt idx="11913">
                  <c:v>29289.624969</c:v>
                </c:pt>
                <c:pt idx="11914">
                  <c:v>29292.085239</c:v>
                </c:pt>
                <c:pt idx="11915">
                  <c:v>29294.540084</c:v>
                </c:pt>
                <c:pt idx="11916">
                  <c:v>29296.997041999999</c:v>
                </c:pt>
                <c:pt idx="11917">
                  <c:v>29299.444597000002</c:v>
                </c:pt>
                <c:pt idx="11918">
                  <c:v>29301.918785999998</c:v>
                </c:pt>
                <c:pt idx="11919">
                  <c:v>29304.380122999999</c:v>
                </c:pt>
                <c:pt idx="11920">
                  <c:v>29306.829082</c:v>
                </c:pt>
                <c:pt idx="11921">
                  <c:v>29309.29063</c:v>
                </c:pt>
                <c:pt idx="11922">
                  <c:v>29311.744393000001</c:v>
                </c:pt>
                <c:pt idx="11923">
                  <c:v>29314.210800000001</c:v>
                </c:pt>
                <c:pt idx="11924">
                  <c:v>29316.666057999999</c:v>
                </c:pt>
                <c:pt idx="11925">
                  <c:v>29319.116287000001</c:v>
                </c:pt>
                <c:pt idx="11926">
                  <c:v>29321.570553000001</c:v>
                </c:pt>
                <c:pt idx="11927">
                  <c:v>29324.027269999999</c:v>
                </c:pt>
                <c:pt idx="11928">
                  <c:v>29326.479046</c:v>
                </c:pt>
                <c:pt idx="11929">
                  <c:v>29328.941276000001</c:v>
                </c:pt>
                <c:pt idx="11930">
                  <c:v>29331.400062000001</c:v>
                </c:pt>
                <c:pt idx="11931">
                  <c:v>29333.853281</c:v>
                </c:pt>
                <c:pt idx="11932">
                  <c:v>29336.307895000002</c:v>
                </c:pt>
                <c:pt idx="11933">
                  <c:v>29338.758085000001</c:v>
                </c:pt>
                <c:pt idx="11934">
                  <c:v>29341.229544000002</c:v>
                </c:pt>
                <c:pt idx="11935">
                  <c:v>29343.701627999999</c:v>
                </c:pt>
                <c:pt idx="11936">
                  <c:v>29346.165088000002</c:v>
                </c:pt>
                <c:pt idx="11937">
                  <c:v>29348.653427000001</c:v>
                </c:pt>
                <c:pt idx="11938">
                  <c:v>29351.125934</c:v>
                </c:pt>
                <c:pt idx="11939">
                  <c:v>29353.604162</c:v>
                </c:pt>
                <c:pt idx="11940">
                  <c:v>29356.079258000002</c:v>
                </c:pt>
                <c:pt idx="11941">
                  <c:v>29358.542042000001</c:v>
                </c:pt>
                <c:pt idx="11942">
                  <c:v>29360.994658</c:v>
                </c:pt>
                <c:pt idx="11943">
                  <c:v>29363.445242999998</c:v>
                </c:pt>
                <c:pt idx="11944">
                  <c:v>29365.906029999998</c:v>
                </c:pt>
                <c:pt idx="11945">
                  <c:v>29368.374027000002</c:v>
                </c:pt>
                <c:pt idx="11946">
                  <c:v>29370.829400999999</c:v>
                </c:pt>
                <c:pt idx="11947">
                  <c:v>29373.282229</c:v>
                </c:pt>
                <c:pt idx="11948">
                  <c:v>29375.752055000001</c:v>
                </c:pt>
                <c:pt idx="11949">
                  <c:v>29378.215802999999</c:v>
                </c:pt>
                <c:pt idx="11950">
                  <c:v>29380.668299000001</c:v>
                </c:pt>
                <c:pt idx="11951">
                  <c:v>29383.113043000001</c:v>
                </c:pt>
                <c:pt idx="11952">
                  <c:v>29385.574795</c:v>
                </c:pt>
                <c:pt idx="11953">
                  <c:v>29388.071747999998</c:v>
                </c:pt>
                <c:pt idx="11954">
                  <c:v>29390.527617</c:v>
                </c:pt>
                <c:pt idx="11955">
                  <c:v>29392.987546</c:v>
                </c:pt>
                <c:pt idx="11956">
                  <c:v>29395.443263000001</c:v>
                </c:pt>
                <c:pt idx="11957">
                  <c:v>29397.914357000001</c:v>
                </c:pt>
                <c:pt idx="11958">
                  <c:v>29400.369142</c:v>
                </c:pt>
                <c:pt idx="11959">
                  <c:v>29402.822262000002</c:v>
                </c:pt>
                <c:pt idx="11960">
                  <c:v>29405.292334000002</c:v>
                </c:pt>
                <c:pt idx="11961">
                  <c:v>29407.768359000002</c:v>
                </c:pt>
                <c:pt idx="11962">
                  <c:v>29410.215936000001</c:v>
                </c:pt>
                <c:pt idx="11963">
                  <c:v>29412.675695000002</c:v>
                </c:pt>
                <c:pt idx="11964">
                  <c:v>29415.132753999998</c:v>
                </c:pt>
                <c:pt idx="11965">
                  <c:v>29417.590888999999</c:v>
                </c:pt>
                <c:pt idx="11966">
                  <c:v>29420.054855999999</c:v>
                </c:pt>
                <c:pt idx="11967">
                  <c:v>29422.522992999999</c:v>
                </c:pt>
                <c:pt idx="11968">
                  <c:v>29424.985599</c:v>
                </c:pt>
                <c:pt idx="11969">
                  <c:v>29427.435622000001</c:v>
                </c:pt>
                <c:pt idx="11970">
                  <c:v>29429.896736999999</c:v>
                </c:pt>
                <c:pt idx="11971">
                  <c:v>29432.356006999998</c:v>
                </c:pt>
                <c:pt idx="11972">
                  <c:v>29434.826712999999</c:v>
                </c:pt>
                <c:pt idx="11973">
                  <c:v>29437.276550999999</c:v>
                </c:pt>
                <c:pt idx="11974">
                  <c:v>29439.729534999999</c:v>
                </c:pt>
                <c:pt idx="11975">
                  <c:v>29442.185140000001</c:v>
                </c:pt>
                <c:pt idx="11976">
                  <c:v>29444.661841000001</c:v>
                </c:pt>
                <c:pt idx="11977">
                  <c:v>29447.117156</c:v>
                </c:pt>
                <c:pt idx="11978">
                  <c:v>29449.584169000002</c:v>
                </c:pt>
                <c:pt idx="11979">
                  <c:v>29452.044162999999</c:v>
                </c:pt>
                <c:pt idx="11980">
                  <c:v>29454.495825999998</c:v>
                </c:pt>
                <c:pt idx="11981">
                  <c:v>29456.962651999998</c:v>
                </c:pt>
                <c:pt idx="11982">
                  <c:v>29459.422440999999</c:v>
                </c:pt>
                <c:pt idx="11983">
                  <c:v>29461.877297999999</c:v>
                </c:pt>
                <c:pt idx="11984">
                  <c:v>29464.330342000001</c:v>
                </c:pt>
                <c:pt idx="11985">
                  <c:v>29466.791187999999</c:v>
                </c:pt>
                <c:pt idx="11986">
                  <c:v>29469.241259999999</c:v>
                </c:pt>
                <c:pt idx="11987">
                  <c:v>29471.722438000001</c:v>
                </c:pt>
                <c:pt idx="11988">
                  <c:v>29474.170171999998</c:v>
                </c:pt>
                <c:pt idx="11989">
                  <c:v>29476.643832000002</c:v>
                </c:pt>
                <c:pt idx="11990">
                  <c:v>29479.098086999998</c:v>
                </c:pt>
                <c:pt idx="11991">
                  <c:v>29481.556328999999</c:v>
                </c:pt>
                <c:pt idx="11992">
                  <c:v>29484.006907999999</c:v>
                </c:pt>
                <c:pt idx="11993">
                  <c:v>29486.465789000002</c:v>
                </c:pt>
                <c:pt idx="11994">
                  <c:v>29488.924192999999</c:v>
                </c:pt>
                <c:pt idx="11995">
                  <c:v>29491.382592999998</c:v>
                </c:pt>
                <c:pt idx="11996">
                  <c:v>29493.832710999999</c:v>
                </c:pt>
                <c:pt idx="11997">
                  <c:v>29496.292975</c:v>
                </c:pt>
                <c:pt idx="11998">
                  <c:v>29498.761860999999</c:v>
                </c:pt>
                <c:pt idx="11999">
                  <c:v>29501.213058000001</c:v>
                </c:pt>
                <c:pt idx="12000">
                  <c:v>29503.670556000001</c:v>
                </c:pt>
                <c:pt idx="12001">
                  <c:v>29506.140291</c:v>
                </c:pt>
                <c:pt idx="12002">
                  <c:v>29508.594894000002</c:v>
                </c:pt>
                <c:pt idx="12003">
                  <c:v>29511.057650999999</c:v>
                </c:pt>
                <c:pt idx="12004">
                  <c:v>29513.523550999998</c:v>
                </c:pt>
                <c:pt idx="12005">
                  <c:v>29515.983423000001</c:v>
                </c:pt>
                <c:pt idx="12006">
                  <c:v>29518.432830000002</c:v>
                </c:pt>
                <c:pt idx="12007">
                  <c:v>29520.892821000001</c:v>
                </c:pt>
                <c:pt idx="12008">
                  <c:v>29523.346751000001</c:v>
                </c:pt>
                <c:pt idx="12009">
                  <c:v>29525.821962000002</c:v>
                </c:pt>
                <c:pt idx="12010">
                  <c:v>29528.277849999999</c:v>
                </c:pt>
                <c:pt idx="12011">
                  <c:v>29530.727959</c:v>
                </c:pt>
                <c:pt idx="12012">
                  <c:v>29533.178029999999</c:v>
                </c:pt>
                <c:pt idx="12013">
                  <c:v>29535.631543</c:v>
                </c:pt>
                <c:pt idx="12014">
                  <c:v>29538.084268999999</c:v>
                </c:pt>
                <c:pt idx="12015">
                  <c:v>29540.560257000001</c:v>
                </c:pt>
                <c:pt idx="12016">
                  <c:v>29543.031857000002</c:v>
                </c:pt>
                <c:pt idx="12017">
                  <c:v>29545.500239000001</c:v>
                </c:pt>
                <c:pt idx="12018">
                  <c:v>29547.968334000001</c:v>
                </c:pt>
                <c:pt idx="12019">
                  <c:v>29550.431273999999</c:v>
                </c:pt>
                <c:pt idx="12020">
                  <c:v>29552.884083000001</c:v>
                </c:pt>
                <c:pt idx="12021">
                  <c:v>29555.333357</c:v>
                </c:pt>
                <c:pt idx="12022">
                  <c:v>29557.795086999999</c:v>
                </c:pt>
                <c:pt idx="12023">
                  <c:v>29560.267219000001</c:v>
                </c:pt>
                <c:pt idx="12024">
                  <c:v>29562.739991999999</c:v>
                </c:pt>
                <c:pt idx="12025">
                  <c:v>29565.192674000002</c:v>
                </c:pt>
                <c:pt idx="12026">
                  <c:v>29567.649121999999</c:v>
                </c:pt>
                <c:pt idx="12027">
                  <c:v>29570.096121999999</c:v>
                </c:pt>
                <c:pt idx="12028">
                  <c:v>29572.582236999999</c:v>
                </c:pt>
                <c:pt idx="12029">
                  <c:v>29575.054698</c:v>
                </c:pt>
                <c:pt idx="12030">
                  <c:v>29577.509656999999</c:v>
                </c:pt>
                <c:pt idx="12031">
                  <c:v>29579.969077000002</c:v>
                </c:pt>
                <c:pt idx="12032">
                  <c:v>29582.434855</c:v>
                </c:pt>
                <c:pt idx="12033">
                  <c:v>29584.895135999999</c:v>
                </c:pt>
                <c:pt idx="12034">
                  <c:v>29587.349082000001</c:v>
                </c:pt>
                <c:pt idx="12035">
                  <c:v>29589.804996999999</c:v>
                </c:pt>
                <c:pt idx="12036">
                  <c:v>29592.259746</c:v>
                </c:pt>
                <c:pt idx="12037">
                  <c:v>29594.706158000001</c:v>
                </c:pt>
                <c:pt idx="12038">
                  <c:v>29597.176103000002</c:v>
                </c:pt>
                <c:pt idx="12039">
                  <c:v>29599.647979000001</c:v>
                </c:pt>
                <c:pt idx="12040">
                  <c:v>29602.125220999998</c:v>
                </c:pt>
                <c:pt idx="12041">
                  <c:v>29604.572905000001</c:v>
                </c:pt>
                <c:pt idx="12042">
                  <c:v>29607.051805999999</c:v>
                </c:pt>
                <c:pt idx="12043">
                  <c:v>29609.506215000001</c:v>
                </c:pt>
                <c:pt idx="12044">
                  <c:v>29611.971275</c:v>
                </c:pt>
                <c:pt idx="12045">
                  <c:v>29614.428824999999</c:v>
                </c:pt>
                <c:pt idx="12046">
                  <c:v>29616.889993000001</c:v>
                </c:pt>
                <c:pt idx="12047">
                  <c:v>29619.358227000001</c:v>
                </c:pt>
                <c:pt idx="12048">
                  <c:v>29621.810276</c:v>
                </c:pt>
                <c:pt idx="12049">
                  <c:v>29624.290424999999</c:v>
                </c:pt>
                <c:pt idx="12050">
                  <c:v>29626.751023000001</c:v>
                </c:pt>
                <c:pt idx="12051">
                  <c:v>29629.212326000001</c:v>
                </c:pt>
                <c:pt idx="12052">
                  <c:v>29631.665086000001</c:v>
                </c:pt>
                <c:pt idx="12053">
                  <c:v>29634.120097999999</c:v>
                </c:pt>
                <c:pt idx="12054">
                  <c:v>29636.578551999999</c:v>
                </c:pt>
                <c:pt idx="12055">
                  <c:v>29639.033316000001</c:v>
                </c:pt>
                <c:pt idx="12056">
                  <c:v>29641.487677000001</c:v>
                </c:pt>
                <c:pt idx="12057">
                  <c:v>29643.959124000001</c:v>
                </c:pt>
                <c:pt idx="12058">
                  <c:v>29646.436785999998</c:v>
                </c:pt>
                <c:pt idx="12059">
                  <c:v>29648.893001</c:v>
                </c:pt>
                <c:pt idx="12060">
                  <c:v>29651.375781999999</c:v>
                </c:pt>
                <c:pt idx="12061">
                  <c:v>29653.829581000002</c:v>
                </c:pt>
                <c:pt idx="12062">
                  <c:v>29656.292110999999</c:v>
                </c:pt>
                <c:pt idx="12063">
                  <c:v>29658.788979000001</c:v>
                </c:pt>
                <c:pt idx="12064">
                  <c:v>29661.250230000001</c:v>
                </c:pt>
                <c:pt idx="12065">
                  <c:v>29663.700973999999</c:v>
                </c:pt>
                <c:pt idx="12066">
                  <c:v>29666.174408999999</c:v>
                </c:pt>
                <c:pt idx="12067">
                  <c:v>29668.637244000001</c:v>
                </c:pt>
                <c:pt idx="12068">
                  <c:v>29671.096885999999</c:v>
                </c:pt>
                <c:pt idx="12069">
                  <c:v>29673.555679000001</c:v>
                </c:pt>
                <c:pt idx="12070">
                  <c:v>29676.012981</c:v>
                </c:pt>
                <c:pt idx="12071">
                  <c:v>29678.469153999999</c:v>
                </c:pt>
                <c:pt idx="12072">
                  <c:v>29680.924394000001</c:v>
                </c:pt>
                <c:pt idx="12073">
                  <c:v>29683.372243000002</c:v>
                </c:pt>
                <c:pt idx="12074">
                  <c:v>29685.845072</c:v>
                </c:pt>
                <c:pt idx="12075">
                  <c:v>29688.315138999998</c:v>
                </c:pt>
                <c:pt idx="12076">
                  <c:v>29690.766914</c:v>
                </c:pt>
                <c:pt idx="12077">
                  <c:v>29693.239291999998</c:v>
                </c:pt>
                <c:pt idx="12078">
                  <c:v>29695.698841000001</c:v>
                </c:pt>
                <c:pt idx="12079">
                  <c:v>29698.156158000002</c:v>
                </c:pt>
                <c:pt idx="12080">
                  <c:v>29700.629792</c:v>
                </c:pt>
                <c:pt idx="12081">
                  <c:v>29703.097239999999</c:v>
                </c:pt>
                <c:pt idx="12082">
                  <c:v>29705.550286000002</c:v>
                </c:pt>
                <c:pt idx="12083">
                  <c:v>29707.991367999999</c:v>
                </c:pt>
                <c:pt idx="12084">
                  <c:v>29710.468207000002</c:v>
                </c:pt>
                <c:pt idx="12085">
                  <c:v>29712.916334000001</c:v>
                </c:pt>
                <c:pt idx="12086">
                  <c:v>29715.376273000002</c:v>
                </c:pt>
                <c:pt idx="12087">
                  <c:v>29717.848331000001</c:v>
                </c:pt>
                <c:pt idx="12088">
                  <c:v>29720.297072000001</c:v>
                </c:pt>
                <c:pt idx="12089">
                  <c:v>29722.771916999998</c:v>
                </c:pt>
                <c:pt idx="12090">
                  <c:v>29725.228157000001</c:v>
                </c:pt>
                <c:pt idx="12091">
                  <c:v>29727.675448999998</c:v>
                </c:pt>
                <c:pt idx="12092">
                  <c:v>29730.1342</c:v>
                </c:pt>
                <c:pt idx="12093">
                  <c:v>29732.587006999998</c:v>
                </c:pt>
                <c:pt idx="12094">
                  <c:v>29735.059400999999</c:v>
                </c:pt>
                <c:pt idx="12095">
                  <c:v>29737.531739999999</c:v>
                </c:pt>
                <c:pt idx="12096">
                  <c:v>29739.986153999998</c:v>
                </c:pt>
                <c:pt idx="12097">
                  <c:v>29742.458121</c:v>
                </c:pt>
                <c:pt idx="12098">
                  <c:v>29744.908346</c:v>
                </c:pt>
                <c:pt idx="12099">
                  <c:v>29747.380013000002</c:v>
                </c:pt>
                <c:pt idx="12100">
                  <c:v>29749.829663</c:v>
                </c:pt>
                <c:pt idx="12101">
                  <c:v>29752.306696</c:v>
                </c:pt>
                <c:pt idx="12102">
                  <c:v>29754.783060999998</c:v>
                </c:pt>
                <c:pt idx="12103">
                  <c:v>29757.244266000002</c:v>
                </c:pt>
                <c:pt idx="12104">
                  <c:v>29759.706822</c:v>
                </c:pt>
                <c:pt idx="12105">
                  <c:v>29762.172738000001</c:v>
                </c:pt>
                <c:pt idx="12106">
                  <c:v>29764.64976</c:v>
                </c:pt>
                <c:pt idx="12107">
                  <c:v>29767.108237</c:v>
                </c:pt>
                <c:pt idx="12108">
                  <c:v>29769.581187</c:v>
                </c:pt>
                <c:pt idx="12109">
                  <c:v>29772.049362999998</c:v>
                </c:pt>
                <c:pt idx="12110">
                  <c:v>29774.505042000001</c:v>
                </c:pt>
                <c:pt idx="12111">
                  <c:v>29776.972676000001</c:v>
                </c:pt>
                <c:pt idx="12112">
                  <c:v>29779.448354</c:v>
                </c:pt>
                <c:pt idx="12113">
                  <c:v>29781.916834</c:v>
                </c:pt>
                <c:pt idx="12114">
                  <c:v>29784.374778000001</c:v>
                </c:pt>
                <c:pt idx="12115">
                  <c:v>29786.831714</c:v>
                </c:pt>
                <c:pt idx="12116">
                  <c:v>29789.287581000001</c:v>
                </c:pt>
                <c:pt idx="12117">
                  <c:v>29791.738922</c:v>
                </c:pt>
                <c:pt idx="12118">
                  <c:v>29794.189869999998</c:v>
                </c:pt>
                <c:pt idx="12119">
                  <c:v>29796.66131</c:v>
                </c:pt>
                <c:pt idx="12120">
                  <c:v>29799.139658</c:v>
                </c:pt>
                <c:pt idx="12121">
                  <c:v>29801.594841999999</c:v>
                </c:pt>
                <c:pt idx="12122">
                  <c:v>29804.042390999999</c:v>
                </c:pt>
                <c:pt idx="12123">
                  <c:v>29806.501192</c:v>
                </c:pt>
                <c:pt idx="12124">
                  <c:v>29808.957861999999</c:v>
                </c:pt>
                <c:pt idx="12125">
                  <c:v>29811.408984999998</c:v>
                </c:pt>
                <c:pt idx="12126">
                  <c:v>29813.885204999999</c:v>
                </c:pt>
                <c:pt idx="12127">
                  <c:v>29816.340306999999</c:v>
                </c:pt>
                <c:pt idx="12128">
                  <c:v>29818.805046000001</c:v>
                </c:pt>
                <c:pt idx="12129">
                  <c:v>29821.280236999999</c:v>
                </c:pt>
                <c:pt idx="12130">
                  <c:v>29823.750099000001</c:v>
                </c:pt>
                <c:pt idx="12131">
                  <c:v>29826.199786000001</c:v>
                </c:pt>
                <c:pt idx="12132">
                  <c:v>29828.660011</c:v>
                </c:pt>
                <c:pt idx="12133">
                  <c:v>29831.131855</c:v>
                </c:pt>
                <c:pt idx="12134">
                  <c:v>29833.588337000001</c:v>
                </c:pt>
                <c:pt idx="12135">
                  <c:v>29836.050714000001</c:v>
                </c:pt>
                <c:pt idx="12136">
                  <c:v>29838.516954999999</c:v>
                </c:pt>
                <c:pt idx="12137">
                  <c:v>29840.979067</c:v>
                </c:pt>
                <c:pt idx="12138">
                  <c:v>29843.459975999998</c:v>
                </c:pt>
                <c:pt idx="12139">
                  <c:v>29845.910154000001</c:v>
                </c:pt>
                <c:pt idx="12140">
                  <c:v>29848.36724</c:v>
                </c:pt>
                <c:pt idx="12141">
                  <c:v>29850.825895000002</c:v>
                </c:pt>
                <c:pt idx="12142">
                  <c:v>29853.280208</c:v>
                </c:pt>
                <c:pt idx="12143">
                  <c:v>29855.745674000002</c:v>
                </c:pt>
                <c:pt idx="12144">
                  <c:v>29858.200188999999</c:v>
                </c:pt>
                <c:pt idx="12145">
                  <c:v>29860.662711000001</c:v>
                </c:pt>
                <c:pt idx="12146">
                  <c:v>29863.141938000001</c:v>
                </c:pt>
                <c:pt idx="12147">
                  <c:v>29865.615696000001</c:v>
                </c:pt>
                <c:pt idx="12148">
                  <c:v>29868.087305000001</c:v>
                </c:pt>
                <c:pt idx="12149">
                  <c:v>29870.547935999999</c:v>
                </c:pt>
                <c:pt idx="12150">
                  <c:v>29873.011699999999</c:v>
                </c:pt>
                <c:pt idx="12151">
                  <c:v>29875.484681000002</c:v>
                </c:pt>
                <c:pt idx="12152">
                  <c:v>29877.958846000001</c:v>
                </c:pt>
                <c:pt idx="12153">
                  <c:v>29880.409557999999</c:v>
                </c:pt>
                <c:pt idx="12154">
                  <c:v>29882.866047</c:v>
                </c:pt>
                <c:pt idx="12155">
                  <c:v>29885.364280999998</c:v>
                </c:pt>
                <c:pt idx="12156">
                  <c:v>29887.823700000001</c:v>
                </c:pt>
                <c:pt idx="12157">
                  <c:v>29890.278375999998</c:v>
                </c:pt>
                <c:pt idx="12158">
                  <c:v>29892.734819000001</c:v>
                </c:pt>
                <c:pt idx="12159">
                  <c:v>29895.206404</c:v>
                </c:pt>
                <c:pt idx="12160">
                  <c:v>29897.660702000001</c:v>
                </c:pt>
                <c:pt idx="12161">
                  <c:v>29900.130784000001</c:v>
                </c:pt>
                <c:pt idx="12162">
                  <c:v>29902.590022</c:v>
                </c:pt>
                <c:pt idx="12163">
                  <c:v>29905.066113000001</c:v>
                </c:pt>
                <c:pt idx="12164">
                  <c:v>29907.527873999999</c:v>
                </c:pt>
                <c:pt idx="12165">
                  <c:v>29909.983977</c:v>
                </c:pt>
                <c:pt idx="12166">
                  <c:v>29912.437386000001</c:v>
                </c:pt>
                <c:pt idx="12167">
                  <c:v>29914.891241000001</c:v>
                </c:pt>
                <c:pt idx="12168">
                  <c:v>29917.340914</c:v>
                </c:pt>
                <c:pt idx="12169">
                  <c:v>29919.799078</c:v>
                </c:pt>
                <c:pt idx="12170">
                  <c:v>29922.273711999998</c:v>
                </c:pt>
                <c:pt idx="12171">
                  <c:v>29924.743149999998</c:v>
                </c:pt>
              </c:numCache>
            </c:numRef>
          </c:xVal>
          <c:yVal>
            <c:numRef>
              <c:f>Sheet1!$C$2:$C$12173</c:f>
              <c:numCache>
                <c:formatCode>General</c:formatCode>
                <c:ptCount val="12172"/>
                <c:pt idx="0">
                  <c:v>-1.3580000000000001E-12</c:v>
                </c:pt>
                <c:pt idx="1">
                  <c:v>-7.1899999999999997E-13</c:v>
                </c:pt>
                <c:pt idx="2">
                  <c:v>-5.92E-13</c:v>
                </c:pt>
                <c:pt idx="3">
                  <c:v>-2.6199999999999999E-13</c:v>
                </c:pt>
                <c:pt idx="4">
                  <c:v>-3.3499999999999999E-13</c:v>
                </c:pt>
                <c:pt idx="5">
                  <c:v>-4.0900000000000002E-13</c:v>
                </c:pt>
                <c:pt idx="6">
                  <c:v>-1.13E-13</c:v>
                </c:pt>
                <c:pt idx="7">
                  <c:v>4.3E-14</c:v>
                </c:pt>
                <c:pt idx="8">
                  <c:v>2.2899999999999998E-13</c:v>
                </c:pt>
                <c:pt idx="9">
                  <c:v>1.95E-13</c:v>
                </c:pt>
                <c:pt idx="10">
                  <c:v>1.7899999999999999E-13</c:v>
                </c:pt>
                <c:pt idx="11">
                  <c:v>4.8999999999999999E-14</c:v>
                </c:pt>
                <c:pt idx="12">
                  <c:v>1.7999999999999999E-14</c:v>
                </c:pt>
                <c:pt idx="13">
                  <c:v>1.0000000000000001E-15</c:v>
                </c:pt>
                <c:pt idx="14">
                  <c:v>1.6199999999999999E-13</c:v>
                </c:pt>
                <c:pt idx="15">
                  <c:v>-9.8999999999999995E-14</c:v>
                </c:pt>
                <c:pt idx="16">
                  <c:v>-1.37E-13</c:v>
                </c:pt>
                <c:pt idx="17">
                  <c:v>-1.6E-13</c:v>
                </c:pt>
                <c:pt idx="18">
                  <c:v>-3.5999999999999998E-14</c:v>
                </c:pt>
                <c:pt idx="19">
                  <c:v>-1.13E-13</c:v>
                </c:pt>
                <c:pt idx="20">
                  <c:v>-1.2099999999999999E-13</c:v>
                </c:pt>
                <c:pt idx="21">
                  <c:v>-1.77E-13</c:v>
                </c:pt>
                <c:pt idx="22">
                  <c:v>-2.3200000000000002E-13</c:v>
                </c:pt>
                <c:pt idx="23">
                  <c:v>-1.9300000000000001E-13</c:v>
                </c:pt>
                <c:pt idx="24">
                  <c:v>-3.9499999999999998E-13</c:v>
                </c:pt>
                <c:pt idx="25">
                  <c:v>-3.4100000000000001E-13</c:v>
                </c:pt>
                <c:pt idx="26">
                  <c:v>-2.6399999999999999E-13</c:v>
                </c:pt>
                <c:pt idx="27">
                  <c:v>-2.6900000000000001E-13</c:v>
                </c:pt>
                <c:pt idx="28">
                  <c:v>-1.7299999999999999E-13</c:v>
                </c:pt>
                <c:pt idx="29">
                  <c:v>-2.6800000000000002E-13</c:v>
                </c:pt>
                <c:pt idx="30">
                  <c:v>-2.3500000000000001E-13</c:v>
                </c:pt>
                <c:pt idx="31">
                  <c:v>-1.7500000000000001E-13</c:v>
                </c:pt>
                <c:pt idx="32">
                  <c:v>-1.7600000000000001E-13</c:v>
                </c:pt>
                <c:pt idx="33">
                  <c:v>-2.5900000000000001E-13</c:v>
                </c:pt>
                <c:pt idx="34">
                  <c:v>-2.7499999999999999E-13</c:v>
                </c:pt>
                <c:pt idx="35">
                  <c:v>-1.77E-13</c:v>
                </c:pt>
                <c:pt idx="36">
                  <c:v>-2.4199999999999998E-13</c:v>
                </c:pt>
                <c:pt idx="37">
                  <c:v>-2.4600000000000001E-13</c:v>
                </c:pt>
                <c:pt idx="38">
                  <c:v>-2.07E-13</c:v>
                </c:pt>
                <c:pt idx="39">
                  <c:v>-6.39E-13</c:v>
                </c:pt>
                <c:pt idx="40">
                  <c:v>-3.8900000000000001E-13</c:v>
                </c:pt>
                <c:pt idx="41">
                  <c:v>-4.4700000000000001E-13</c:v>
                </c:pt>
                <c:pt idx="42">
                  <c:v>-3.3499999999999999E-13</c:v>
                </c:pt>
                <c:pt idx="43">
                  <c:v>-2.9999999999999998E-13</c:v>
                </c:pt>
                <c:pt idx="44">
                  <c:v>-3.44E-13</c:v>
                </c:pt>
                <c:pt idx="45">
                  <c:v>-2.9799999999999999E-13</c:v>
                </c:pt>
                <c:pt idx="46">
                  <c:v>-1E-13</c:v>
                </c:pt>
                <c:pt idx="47">
                  <c:v>2.6999999999999999E-14</c:v>
                </c:pt>
                <c:pt idx="48">
                  <c:v>2.2000000000000001E-14</c:v>
                </c:pt>
                <c:pt idx="49">
                  <c:v>1.1E-14</c:v>
                </c:pt>
                <c:pt idx="50">
                  <c:v>-9.4000000000000003E-14</c:v>
                </c:pt>
                <c:pt idx="51">
                  <c:v>-3.8999999999999998E-14</c:v>
                </c:pt>
                <c:pt idx="52">
                  <c:v>-1.09E-13</c:v>
                </c:pt>
                <c:pt idx="53">
                  <c:v>-1.72E-13</c:v>
                </c:pt>
                <c:pt idx="54">
                  <c:v>-1.43E-13</c:v>
                </c:pt>
                <c:pt idx="55">
                  <c:v>-9.4999999999999999E-14</c:v>
                </c:pt>
                <c:pt idx="56">
                  <c:v>-1.84E-13</c:v>
                </c:pt>
                <c:pt idx="57">
                  <c:v>-2.2300000000000001E-13</c:v>
                </c:pt>
                <c:pt idx="58">
                  <c:v>-1.96E-13</c:v>
                </c:pt>
                <c:pt idx="59">
                  <c:v>-3.2499999999999998E-13</c:v>
                </c:pt>
                <c:pt idx="60">
                  <c:v>-1.8599999999999999E-13</c:v>
                </c:pt>
                <c:pt idx="61">
                  <c:v>-2.49E-13</c:v>
                </c:pt>
                <c:pt idx="62">
                  <c:v>-1.7899999999999999E-13</c:v>
                </c:pt>
                <c:pt idx="63">
                  <c:v>-2.02E-13</c:v>
                </c:pt>
                <c:pt idx="64">
                  <c:v>-1.3299999999999999E-13</c:v>
                </c:pt>
                <c:pt idx="65">
                  <c:v>-1.59E-13</c:v>
                </c:pt>
                <c:pt idx="66">
                  <c:v>-1.7899999999999999E-13</c:v>
                </c:pt>
                <c:pt idx="67">
                  <c:v>-2.26E-13</c:v>
                </c:pt>
                <c:pt idx="68">
                  <c:v>-1.9199999999999999E-13</c:v>
                </c:pt>
                <c:pt idx="69">
                  <c:v>-2.4400000000000002E-13</c:v>
                </c:pt>
                <c:pt idx="70">
                  <c:v>-1.3299999999999999E-13</c:v>
                </c:pt>
                <c:pt idx="71">
                  <c:v>-2.4700000000000001E-13</c:v>
                </c:pt>
                <c:pt idx="72">
                  <c:v>-1.5200000000000001E-13</c:v>
                </c:pt>
                <c:pt idx="73">
                  <c:v>-2.72E-13</c:v>
                </c:pt>
                <c:pt idx="74">
                  <c:v>-3.07E-13</c:v>
                </c:pt>
                <c:pt idx="75">
                  <c:v>-2.5700000000000002E-13</c:v>
                </c:pt>
                <c:pt idx="76">
                  <c:v>-2.1499999999999999E-13</c:v>
                </c:pt>
                <c:pt idx="77">
                  <c:v>-2.8000000000000002E-13</c:v>
                </c:pt>
                <c:pt idx="78">
                  <c:v>-2.5399999999999998E-13</c:v>
                </c:pt>
                <c:pt idx="79">
                  <c:v>-2.38E-13</c:v>
                </c:pt>
                <c:pt idx="80">
                  <c:v>-1.7299999999999999E-13</c:v>
                </c:pt>
                <c:pt idx="81">
                  <c:v>-2.0899999999999999E-13</c:v>
                </c:pt>
                <c:pt idx="82">
                  <c:v>-2.07E-13</c:v>
                </c:pt>
                <c:pt idx="83">
                  <c:v>-2.3899999999999999E-13</c:v>
                </c:pt>
                <c:pt idx="84">
                  <c:v>-1.3500000000000001E-13</c:v>
                </c:pt>
                <c:pt idx="85">
                  <c:v>-1.9199999999999999E-13</c:v>
                </c:pt>
                <c:pt idx="86">
                  <c:v>-1.9199999999999999E-13</c:v>
                </c:pt>
                <c:pt idx="87">
                  <c:v>-2.8699999999999999E-13</c:v>
                </c:pt>
                <c:pt idx="88">
                  <c:v>-1.7600000000000001E-13</c:v>
                </c:pt>
                <c:pt idx="89">
                  <c:v>-1.42E-13</c:v>
                </c:pt>
                <c:pt idx="90">
                  <c:v>-1.66E-13</c:v>
                </c:pt>
                <c:pt idx="91">
                  <c:v>-1.03E-13</c:v>
                </c:pt>
                <c:pt idx="92">
                  <c:v>-2.3500000000000001E-13</c:v>
                </c:pt>
                <c:pt idx="93">
                  <c:v>-1.89E-13</c:v>
                </c:pt>
                <c:pt idx="94">
                  <c:v>-2.37E-13</c:v>
                </c:pt>
                <c:pt idx="95">
                  <c:v>-2.8699999999999999E-13</c:v>
                </c:pt>
                <c:pt idx="96">
                  <c:v>-2.48E-13</c:v>
                </c:pt>
                <c:pt idx="97">
                  <c:v>-3.07E-13</c:v>
                </c:pt>
                <c:pt idx="98">
                  <c:v>-2.3300000000000002E-13</c:v>
                </c:pt>
                <c:pt idx="99">
                  <c:v>-2.3999999999999999E-13</c:v>
                </c:pt>
                <c:pt idx="100">
                  <c:v>-1.1600000000000001E-13</c:v>
                </c:pt>
                <c:pt idx="101">
                  <c:v>-2.6900000000000001E-13</c:v>
                </c:pt>
                <c:pt idx="102">
                  <c:v>-1.9199999999999999E-13</c:v>
                </c:pt>
                <c:pt idx="103">
                  <c:v>-1.72E-13</c:v>
                </c:pt>
                <c:pt idx="104">
                  <c:v>-1.83E-13</c:v>
                </c:pt>
                <c:pt idx="105">
                  <c:v>-2.26E-13</c:v>
                </c:pt>
                <c:pt idx="106">
                  <c:v>-2.36E-13</c:v>
                </c:pt>
                <c:pt idx="107">
                  <c:v>-2.1499999999999999E-13</c:v>
                </c:pt>
                <c:pt idx="108">
                  <c:v>-2.7699999999999998E-13</c:v>
                </c:pt>
                <c:pt idx="109">
                  <c:v>-2.19E-13</c:v>
                </c:pt>
                <c:pt idx="110">
                  <c:v>-2.5500000000000002E-13</c:v>
                </c:pt>
                <c:pt idx="111">
                  <c:v>-2.1200000000000001E-13</c:v>
                </c:pt>
                <c:pt idx="112">
                  <c:v>-2.4400000000000002E-13</c:v>
                </c:pt>
                <c:pt idx="113">
                  <c:v>-3.2E-13</c:v>
                </c:pt>
                <c:pt idx="114">
                  <c:v>-1.84E-13</c:v>
                </c:pt>
                <c:pt idx="115">
                  <c:v>-1.9400000000000001E-13</c:v>
                </c:pt>
                <c:pt idx="116">
                  <c:v>-2.1599999999999999E-13</c:v>
                </c:pt>
                <c:pt idx="117">
                  <c:v>-2.4500000000000002E-13</c:v>
                </c:pt>
                <c:pt idx="118">
                  <c:v>-2.1599999999999999E-13</c:v>
                </c:pt>
                <c:pt idx="119">
                  <c:v>-3.78E-13</c:v>
                </c:pt>
                <c:pt idx="120">
                  <c:v>-1.6400000000000001E-13</c:v>
                </c:pt>
                <c:pt idx="121">
                  <c:v>-2.6900000000000001E-13</c:v>
                </c:pt>
                <c:pt idx="122">
                  <c:v>-2.8300000000000001E-13</c:v>
                </c:pt>
                <c:pt idx="123">
                  <c:v>-1.6E-13</c:v>
                </c:pt>
                <c:pt idx="124">
                  <c:v>-2.0600000000000001E-13</c:v>
                </c:pt>
                <c:pt idx="125">
                  <c:v>-2.0899999999999999E-13</c:v>
                </c:pt>
                <c:pt idx="126">
                  <c:v>-1.6199999999999999E-13</c:v>
                </c:pt>
                <c:pt idx="127">
                  <c:v>-2.96E-13</c:v>
                </c:pt>
                <c:pt idx="128">
                  <c:v>-2.4700000000000001E-13</c:v>
                </c:pt>
                <c:pt idx="129">
                  <c:v>-7.7E-14</c:v>
                </c:pt>
                <c:pt idx="130">
                  <c:v>-2.2999999999999998E-13</c:v>
                </c:pt>
                <c:pt idx="131">
                  <c:v>-1.01E-13</c:v>
                </c:pt>
                <c:pt idx="132">
                  <c:v>-2.1599999999999999E-13</c:v>
                </c:pt>
                <c:pt idx="133">
                  <c:v>-1.7000000000000001E-13</c:v>
                </c:pt>
                <c:pt idx="134">
                  <c:v>-2.9400000000000001E-13</c:v>
                </c:pt>
                <c:pt idx="135">
                  <c:v>-2.07E-13</c:v>
                </c:pt>
                <c:pt idx="136">
                  <c:v>-1.8700000000000001E-13</c:v>
                </c:pt>
                <c:pt idx="137">
                  <c:v>-1.7500000000000001E-13</c:v>
                </c:pt>
                <c:pt idx="138">
                  <c:v>-1.5700000000000001E-13</c:v>
                </c:pt>
                <c:pt idx="139">
                  <c:v>-1.6900000000000001E-13</c:v>
                </c:pt>
                <c:pt idx="140">
                  <c:v>-2.3899999999999999E-13</c:v>
                </c:pt>
                <c:pt idx="141">
                  <c:v>-1.4000000000000001E-13</c:v>
                </c:pt>
                <c:pt idx="142">
                  <c:v>-1.7399999999999999E-13</c:v>
                </c:pt>
                <c:pt idx="143">
                  <c:v>-2.14E-13</c:v>
                </c:pt>
                <c:pt idx="144">
                  <c:v>-2.2699999999999999E-13</c:v>
                </c:pt>
                <c:pt idx="145">
                  <c:v>-2.5500000000000002E-13</c:v>
                </c:pt>
                <c:pt idx="146">
                  <c:v>-1.89E-13</c:v>
                </c:pt>
                <c:pt idx="147">
                  <c:v>-2.4600000000000001E-13</c:v>
                </c:pt>
                <c:pt idx="148">
                  <c:v>-2.3899999999999999E-13</c:v>
                </c:pt>
                <c:pt idx="149">
                  <c:v>-2.5900000000000001E-13</c:v>
                </c:pt>
                <c:pt idx="150">
                  <c:v>-1.7399999999999999E-13</c:v>
                </c:pt>
                <c:pt idx="151">
                  <c:v>-1.9300000000000001E-13</c:v>
                </c:pt>
                <c:pt idx="152">
                  <c:v>-3.4000000000000002E-13</c:v>
                </c:pt>
                <c:pt idx="153">
                  <c:v>-1.47E-13</c:v>
                </c:pt>
                <c:pt idx="154">
                  <c:v>-2.2199999999999999E-13</c:v>
                </c:pt>
                <c:pt idx="155">
                  <c:v>-3.3000000000000001E-13</c:v>
                </c:pt>
                <c:pt idx="156">
                  <c:v>-1.89E-13</c:v>
                </c:pt>
                <c:pt idx="157">
                  <c:v>-2.1499999999999999E-13</c:v>
                </c:pt>
                <c:pt idx="158">
                  <c:v>-1.49E-13</c:v>
                </c:pt>
                <c:pt idx="159">
                  <c:v>-2.7599999999999999E-13</c:v>
                </c:pt>
                <c:pt idx="160">
                  <c:v>-2.6599999999999998E-13</c:v>
                </c:pt>
                <c:pt idx="161">
                  <c:v>-2.14E-13</c:v>
                </c:pt>
                <c:pt idx="162">
                  <c:v>-2.01E-13</c:v>
                </c:pt>
                <c:pt idx="163">
                  <c:v>-1.7999999999999999E-13</c:v>
                </c:pt>
                <c:pt idx="164">
                  <c:v>-1.6E-13</c:v>
                </c:pt>
                <c:pt idx="165">
                  <c:v>-2.2E-13</c:v>
                </c:pt>
                <c:pt idx="166">
                  <c:v>-1.9900000000000001E-13</c:v>
                </c:pt>
                <c:pt idx="167">
                  <c:v>-2.3300000000000002E-13</c:v>
                </c:pt>
                <c:pt idx="168">
                  <c:v>-2.5399999999999998E-13</c:v>
                </c:pt>
                <c:pt idx="169">
                  <c:v>-1.95E-13</c:v>
                </c:pt>
                <c:pt idx="170">
                  <c:v>-3.3399999999999999E-13</c:v>
                </c:pt>
                <c:pt idx="171">
                  <c:v>-1.6400000000000001E-13</c:v>
                </c:pt>
                <c:pt idx="172">
                  <c:v>-2.1499999999999999E-13</c:v>
                </c:pt>
                <c:pt idx="173">
                  <c:v>-2.24E-13</c:v>
                </c:pt>
                <c:pt idx="174">
                  <c:v>-2.6900000000000001E-13</c:v>
                </c:pt>
                <c:pt idx="175">
                  <c:v>-2.6299999999999999E-13</c:v>
                </c:pt>
                <c:pt idx="176">
                  <c:v>-1.6400000000000001E-13</c:v>
                </c:pt>
                <c:pt idx="177">
                  <c:v>-6.4000000000000005E-14</c:v>
                </c:pt>
                <c:pt idx="178">
                  <c:v>-3.07E-13</c:v>
                </c:pt>
                <c:pt idx="179">
                  <c:v>-1.3500000000000001E-13</c:v>
                </c:pt>
                <c:pt idx="180">
                  <c:v>-2.1100000000000001E-13</c:v>
                </c:pt>
                <c:pt idx="181">
                  <c:v>-1.78E-13</c:v>
                </c:pt>
                <c:pt idx="182">
                  <c:v>-2.2199999999999999E-13</c:v>
                </c:pt>
                <c:pt idx="183">
                  <c:v>-3.1600000000000002E-13</c:v>
                </c:pt>
                <c:pt idx="184">
                  <c:v>-2.26E-13</c:v>
                </c:pt>
                <c:pt idx="185">
                  <c:v>-1.7000000000000001E-13</c:v>
                </c:pt>
                <c:pt idx="186">
                  <c:v>-2.6499999999999998E-13</c:v>
                </c:pt>
                <c:pt idx="187">
                  <c:v>-2.8599999999999999E-13</c:v>
                </c:pt>
                <c:pt idx="188">
                  <c:v>-2.4500000000000002E-13</c:v>
                </c:pt>
                <c:pt idx="189">
                  <c:v>-2.7799999999999998E-13</c:v>
                </c:pt>
                <c:pt idx="190">
                  <c:v>-2.6599999999999998E-13</c:v>
                </c:pt>
                <c:pt idx="191">
                  <c:v>-2.2799999999999999E-13</c:v>
                </c:pt>
                <c:pt idx="192">
                  <c:v>-1.8599999999999999E-13</c:v>
                </c:pt>
                <c:pt idx="193">
                  <c:v>-3.0500000000000001E-13</c:v>
                </c:pt>
                <c:pt idx="194">
                  <c:v>-1.8800000000000001E-13</c:v>
                </c:pt>
                <c:pt idx="195">
                  <c:v>-2.5000000000000001E-14</c:v>
                </c:pt>
                <c:pt idx="196">
                  <c:v>-2.2799999999999999E-13</c:v>
                </c:pt>
                <c:pt idx="197">
                  <c:v>-1.5200000000000001E-13</c:v>
                </c:pt>
                <c:pt idx="198">
                  <c:v>-2.8000000000000002E-13</c:v>
                </c:pt>
                <c:pt idx="199">
                  <c:v>-3.3299999999999999E-13</c:v>
                </c:pt>
                <c:pt idx="200">
                  <c:v>-1.36E-13</c:v>
                </c:pt>
                <c:pt idx="201">
                  <c:v>-2.2300000000000001E-13</c:v>
                </c:pt>
                <c:pt idx="202">
                  <c:v>-1.84E-13</c:v>
                </c:pt>
                <c:pt idx="203">
                  <c:v>-2.0600000000000001E-13</c:v>
                </c:pt>
                <c:pt idx="204">
                  <c:v>-1.72E-13</c:v>
                </c:pt>
                <c:pt idx="205">
                  <c:v>-2.2199999999999999E-13</c:v>
                </c:pt>
                <c:pt idx="206">
                  <c:v>-1.8100000000000001E-13</c:v>
                </c:pt>
                <c:pt idx="207">
                  <c:v>-3.3399999999999999E-13</c:v>
                </c:pt>
                <c:pt idx="208">
                  <c:v>-2.25E-13</c:v>
                </c:pt>
                <c:pt idx="209">
                  <c:v>-2.5299999999999998E-13</c:v>
                </c:pt>
                <c:pt idx="210">
                  <c:v>-8E-14</c:v>
                </c:pt>
                <c:pt idx="211">
                  <c:v>-2.6199999999999999E-13</c:v>
                </c:pt>
                <c:pt idx="212">
                  <c:v>-1.9699999999999999E-13</c:v>
                </c:pt>
                <c:pt idx="213">
                  <c:v>-1.8700000000000001E-13</c:v>
                </c:pt>
                <c:pt idx="214">
                  <c:v>-1.25E-13</c:v>
                </c:pt>
                <c:pt idx="215">
                  <c:v>-1.8499999999999999E-13</c:v>
                </c:pt>
                <c:pt idx="216">
                  <c:v>-2.7900000000000002E-13</c:v>
                </c:pt>
                <c:pt idx="217">
                  <c:v>-1.3E-13</c:v>
                </c:pt>
                <c:pt idx="218">
                  <c:v>-1.6799999999999999E-13</c:v>
                </c:pt>
                <c:pt idx="219">
                  <c:v>-3.08E-13</c:v>
                </c:pt>
                <c:pt idx="220">
                  <c:v>-2.19E-13</c:v>
                </c:pt>
                <c:pt idx="221">
                  <c:v>-1.3899999999999999E-13</c:v>
                </c:pt>
                <c:pt idx="222">
                  <c:v>-1.2699999999999999E-13</c:v>
                </c:pt>
                <c:pt idx="223">
                  <c:v>-2.0600000000000001E-13</c:v>
                </c:pt>
                <c:pt idx="224">
                  <c:v>-3.0400000000000002E-13</c:v>
                </c:pt>
                <c:pt idx="225">
                  <c:v>-1.2900000000000001E-13</c:v>
                </c:pt>
                <c:pt idx="226">
                  <c:v>-1.9099999999999999E-13</c:v>
                </c:pt>
                <c:pt idx="227">
                  <c:v>-2.8100000000000001E-13</c:v>
                </c:pt>
                <c:pt idx="228">
                  <c:v>-3.1299999999999998E-13</c:v>
                </c:pt>
                <c:pt idx="229">
                  <c:v>-2.25E-13</c:v>
                </c:pt>
                <c:pt idx="230">
                  <c:v>-1.48E-13</c:v>
                </c:pt>
                <c:pt idx="231">
                  <c:v>-1.5200000000000001E-13</c:v>
                </c:pt>
                <c:pt idx="232">
                  <c:v>-2.0600000000000001E-13</c:v>
                </c:pt>
                <c:pt idx="233">
                  <c:v>-2.4999999999999999E-13</c:v>
                </c:pt>
                <c:pt idx="234">
                  <c:v>-1.8599999999999999E-13</c:v>
                </c:pt>
                <c:pt idx="235">
                  <c:v>-3.1500000000000002E-13</c:v>
                </c:pt>
                <c:pt idx="236">
                  <c:v>-1.25E-13</c:v>
                </c:pt>
                <c:pt idx="237">
                  <c:v>-3.1800000000000001E-13</c:v>
                </c:pt>
                <c:pt idx="238">
                  <c:v>-2.36E-13</c:v>
                </c:pt>
                <c:pt idx="239">
                  <c:v>-1.7999999999999999E-13</c:v>
                </c:pt>
                <c:pt idx="240">
                  <c:v>-2.2699999999999999E-13</c:v>
                </c:pt>
                <c:pt idx="241">
                  <c:v>-1.4499999999999999E-13</c:v>
                </c:pt>
                <c:pt idx="242">
                  <c:v>-2.3300000000000002E-13</c:v>
                </c:pt>
                <c:pt idx="243">
                  <c:v>-2.2899999999999998E-13</c:v>
                </c:pt>
                <c:pt idx="244">
                  <c:v>-2.4099999999999998E-13</c:v>
                </c:pt>
                <c:pt idx="245">
                  <c:v>-3.0400000000000002E-13</c:v>
                </c:pt>
                <c:pt idx="246">
                  <c:v>-2.1200000000000001E-13</c:v>
                </c:pt>
                <c:pt idx="247">
                  <c:v>-2.7000000000000001E-13</c:v>
                </c:pt>
                <c:pt idx="248">
                  <c:v>-1.1999999999999999E-13</c:v>
                </c:pt>
                <c:pt idx="249">
                  <c:v>-2.4400000000000002E-13</c:v>
                </c:pt>
                <c:pt idx="250">
                  <c:v>-1.2200000000000001E-13</c:v>
                </c:pt>
                <c:pt idx="251">
                  <c:v>-1.1999999999999999E-13</c:v>
                </c:pt>
                <c:pt idx="252">
                  <c:v>-2.1800000000000001E-13</c:v>
                </c:pt>
                <c:pt idx="253">
                  <c:v>-1.5099999999999999E-13</c:v>
                </c:pt>
                <c:pt idx="254">
                  <c:v>-2.0000000000000001E-13</c:v>
                </c:pt>
                <c:pt idx="255">
                  <c:v>-1.7999999999999999E-13</c:v>
                </c:pt>
                <c:pt idx="256">
                  <c:v>-2.14E-13</c:v>
                </c:pt>
                <c:pt idx="257">
                  <c:v>-2.36E-13</c:v>
                </c:pt>
                <c:pt idx="258">
                  <c:v>-1.47E-13</c:v>
                </c:pt>
                <c:pt idx="259">
                  <c:v>-1.66E-13</c:v>
                </c:pt>
                <c:pt idx="260">
                  <c:v>-1.6400000000000001E-13</c:v>
                </c:pt>
                <c:pt idx="261">
                  <c:v>-3.2199999999999999E-13</c:v>
                </c:pt>
                <c:pt idx="262">
                  <c:v>-2.4999999999999999E-13</c:v>
                </c:pt>
                <c:pt idx="263">
                  <c:v>-1.89E-13</c:v>
                </c:pt>
                <c:pt idx="264">
                  <c:v>-1.71E-13</c:v>
                </c:pt>
                <c:pt idx="265">
                  <c:v>-8.6E-14</c:v>
                </c:pt>
                <c:pt idx="266">
                  <c:v>-1.9199999999999999E-13</c:v>
                </c:pt>
                <c:pt idx="267">
                  <c:v>-1.09E-13</c:v>
                </c:pt>
                <c:pt idx="268">
                  <c:v>-1.47E-13</c:v>
                </c:pt>
                <c:pt idx="269">
                  <c:v>-2.6199999999999999E-13</c:v>
                </c:pt>
                <c:pt idx="270">
                  <c:v>-1.47E-13</c:v>
                </c:pt>
                <c:pt idx="271">
                  <c:v>-1.96E-13</c:v>
                </c:pt>
                <c:pt idx="272">
                  <c:v>-2.6199999999999999E-13</c:v>
                </c:pt>
                <c:pt idx="273">
                  <c:v>-2.8300000000000001E-13</c:v>
                </c:pt>
                <c:pt idx="274">
                  <c:v>-2.38E-13</c:v>
                </c:pt>
                <c:pt idx="275">
                  <c:v>-1.48E-13</c:v>
                </c:pt>
                <c:pt idx="276">
                  <c:v>-2.4500000000000002E-13</c:v>
                </c:pt>
                <c:pt idx="277">
                  <c:v>-1.9400000000000001E-13</c:v>
                </c:pt>
                <c:pt idx="278">
                  <c:v>-3.2499999999999998E-13</c:v>
                </c:pt>
                <c:pt idx="279">
                  <c:v>-1.4100000000000001E-13</c:v>
                </c:pt>
                <c:pt idx="280">
                  <c:v>-1.55E-13</c:v>
                </c:pt>
                <c:pt idx="281">
                  <c:v>-2.02E-13</c:v>
                </c:pt>
                <c:pt idx="282">
                  <c:v>-2.8799999999999998E-13</c:v>
                </c:pt>
                <c:pt idx="283">
                  <c:v>-2.1599999999999999E-13</c:v>
                </c:pt>
                <c:pt idx="284">
                  <c:v>-1.31E-13</c:v>
                </c:pt>
                <c:pt idx="285">
                  <c:v>-2.07E-13</c:v>
                </c:pt>
                <c:pt idx="286">
                  <c:v>-2.0899999999999999E-13</c:v>
                </c:pt>
                <c:pt idx="287">
                  <c:v>-2.1100000000000001E-13</c:v>
                </c:pt>
                <c:pt idx="288">
                  <c:v>-1.5599999999999999E-13</c:v>
                </c:pt>
                <c:pt idx="289">
                  <c:v>-2.2E-13</c:v>
                </c:pt>
                <c:pt idx="290">
                  <c:v>-1.3799999999999999E-13</c:v>
                </c:pt>
                <c:pt idx="291">
                  <c:v>-1.47E-13</c:v>
                </c:pt>
                <c:pt idx="292">
                  <c:v>-1.4600000000000001E-13</c:v>
                </c:pt>
                <c:pt idx="293">
                  <c:v>-2.4400000000000002E-13</c:v>
                </c:pt>
                <c:pt idx="294">
                  <c:v>-2.0899999999999999E-13</c:v>
                </c:pt>
                <c:pt idx="295">
                  <c:v>-2.1100000000000001E-13</c:v>
                </c:pt>
                <c:pt idx="296">
                  <c:v>-1.3199999999999999E-13</c:v>
                </c:pt>
                <c:pt idx="297">
                  <c:v>-1.7399999999999999E-13</c:v>
                </c:pt>
                <c:pt idx="298">
                  <c:v>-1.6300000000000001E-13</c:v>
                </c:pt>
                <c:pt idx="299">
                  <c:v>-1.9799999999999999E-13</c:v>
                </c:pt>
                <c:pt idx="300">
                  <c:v>-1.67E-13</c:v>
                </c:pt>
                <c:pt idx="301">
                  <c:v>-2.01E-13</c:v>
                </c:pt>
                <c:pt idx="302">
                  <c:v>-2.37E-13</c:v>
                </c:pt>
                <c:pt idx="303">
                  <c:v>-2.2E-13</c:v>
                </c:pt>
                <c:pt idx="304">
                  <c:v>-1.5599999999999999E-13</c:v>
                </c:pt>
                <c:pt idx="305">
                  <c:v>-2.0500000000000001E-13</c:v>
                </c:pt>
                <c:pt idx="306">
                  <c:v>-1.95E-13</c:v>
                </c:pt>
                <c:pt idx="307">
                  <c:v>-3.1099999999999999E-13</c:v>
                </c:pt>
                <c:pt idx="308">
                  <c:v>-1.04E-13</c:v>
                </c:pt>
                <c:pt idx="309">
                  <c:v>-2.5099999999999999E-13</c:v>
                </c:pt>
                <c:pt idx="310">
                  <c:v>-3.2199999999999999E-13</c:v>
                </c:pt>
                <c:pt idx="311">
                  <c:v>-2.61E-13</c:v>
                </c:pt>
                <c:pt idx="312">
                  <c:v>-1.89E-13</c:v>
                </c:pt>
                <c:pt idx="313">
                  <c:v>-2.9400000000000001E-13</c:v>
                </c:pt>
                <c:pt idx="314">
                  <c:v>-2.1700000000000001E-13</c:v>
                </c:pt>
                <c:pt idx="315">
                  <c:v>-2.0299999999999999E-13</c:v>
                </c:pt>
                <c:pt idx="316">
                  <c:v>-2.7100000000000001E-13</c:v>
                </c:pt>
                <c:pt idx="317">
                  <c:v>-2.36E-13</c:v>
                </c:pt>
                <c:pt idx="318">
                  <c:v>-1.9900000000000001E-13</c:v>
                </c:pt>
                <c:pt idx="319">
                  <c:v>-2.25E-13</c:v>
                </c:pt>
                <c:pt idx="320">
                  <c:v>-1.77E-13</c:v>
                </c:pt>
                <c:pt idx="321">
                  <c:v>-2.1700000000000001E-13</c:v>
                </c:pt>
                <c:pt idx="322">
                  <c:v>-2.8999999999999998E-13</c:v>
                </c:pt>
                <c:pt idx="323">
                  <c:v>-1.8200000000000001E-13</c:v>
                </c:pt>
                <c:pt idx="324">
                  <c:v>-1.9699999999999999E-13</c:v>
                </c:pt>
                <c:pt idx="325">
                  <c:v>-2.48E-13</c:v>
                </c:pt>
                <c:pt idx="326">
                  <c:v>-2.5199999999999999E-13</c:v>
                </c:pt>
                <c:pt idx="327">
                  <c:v>-1.83E-13</c:v>
                </c:pt>
                <c:pt idx="328">
                  <c:v>-2.25E-13</c:v>
                </c:pt>
                <c:pt idx="329">
                  <c:v>-1.83E-13</c:v>
                </c:pt>
                <c:pt idx="330">
                  <c:v>-1.72E-13</c:v>
                </c:pt>
                <c:pt idx="331">
                  <c:v>-1.7500000000000001E-13</c:v>
                </c:pt>
                <c:pt idx="332">
                  <c:v>-2.4700000000000001E-13</c:v>
                </c:pt>
                <c:pt idx="333">
                  <c:v>-2.2899999999999998E-13</c:v>
                </c:pt>
                <c:pt idx="334">
                  <c:v>-7.1999999999999996E-14</c:v>
                </c:pt>
                <c:pt idx="335">
                  <c:v>-2.4700000000000001E-13</c:v>
                </c:pt>
                <c:pt idx="336">
                  <c:v>-2.9100000000000002E-13</c:v>
                </c:pt>
                <c:pt idx="337">
                  <c:v>-2.5099999999999999E-13</c:v>
                </c:pt>
                <c:pt idx="338">
                  <c:v>-2.6299999999999999E-13</c:v>
                </c:pt>
                <c:pt idx="339">
                  <c:v>-2.6E-13</c:v>
                </c:pt>
                <c:pt idx="340">
                  <c:v>-1.71E-13</c:v>
                </c:pt>
                <c:pt idx="341">
                  <c:v>-1.5099999999999999E-13</c:v>
                </c:pt>
                <c:pt idx="342">
                  <c:v>-2.19E-13</c:v>
                </c:pt>
                <c:pt idx="343">
                  <c:v>-1.0199999999999999E-13</c:v>
                </c:pt>
                <c:pt idx="344">
                  <c:v>-1.83E-13</c:v>
                </c:pt>
                <c:pt idx="345">
                  <c:v>-2.0399999999999999E-13</c:v>
                </c:pt>
                <c:pt idx="346">
                  <c:v>-3.3599999999999998E-13</c:v>
                </c:pt>
                <c:pt idx="347">
                  <c:v>-1.7500000000000001E-13</c:v>
                </c:pt>
                <c:pt idx="348">
                  <c:v>-1.77E-13</c:v>
                </c:pt>
                <c:pt idx="349">
                  <c:v>-2.5700000000000002E-13</c:v>
                </c:pt>
                <c:pt idx="350">
                  <c:v>-2.5800000000000001E-13</c:v>
                </c:pt>
                <c:pt idx="351">
                  <c:v>-2.6399999999999999E-13</c:v>
                </c:pt>
                <c:pt idx="352">
                  <c:v>-2.25E-13</c:v>
                </c:pt>
                <c:pt idx="353">
                  <c:v>-1.6E-13</c:v>
                </c:pt>
                <c:pt idx="354">
                  <c:v>-2.4500000000000002E-13</c:v>
                </c:pt>
                <c:pt idx="355">
                  <c:v>-2.14E-13</c:v>
                </c:pt>
                <c:pt idx="356">
                  <c:v>-3.08E-13</c:v>
                </c:pt>
                <c:pt idx="357">
                  <c:v>-3.0500000000000001E-13</c:v>
                </c:pt>
                <c:pt idx="358">
                  <c:v>-2.2300000000000001E-13</c:v>
                </c:pt>
                <c:pt idx="359">
                  <c:v>-2.1800000000000001E-13</c:v>
                </c:pt>
                <c:pt idx="360">
                  <c:v>-2.1800000000000001E-13</c:v>
                </c:pt>
                <c:pt idx="361">
                  <c:v>-1.7399999999999999E-13</c:v>
                </c:pt>
                <c:pt idx="362">
                  <c:v>-1.7000000000000001E-13</c:v>
                </c:pt>
                <c:pt idx="363">
                  <c:v>-2.49E-13</c:v>
                </c:pt>
                <c:pt idx="364">
                  <c:v>-1.7999999999999999E-13</c:v>
                </c:pt>
                <c:pt idx="365">
                  <c:v>-3.1400000000000003E-13</c:v>
                </c:pt>
                <c:pt idx="366">
                  <c:v>-2.5700000000000002E-13</c:v>
                </c:pt>
                <c:pt idx="367">
                  <c:v>-2.38E-13</c:v>
                </c:pt>
                <c:pt idx="368">
                  <c:v>-2.0600000000000001E-13</c:v>
                </c:pt>
                <c:pt idx="369">
                  <c:v>-1.9300000000000001E-13</c:v>
                </c:pt>
                <c:pt idx="370">
                  <c:v>-2.5700000000000002E-13</c:v>
                </c:pt>
                <c:pt idx="371">
                  <c:v>-2.5399999999999998E-13</c:v>
                </c:pt>
                <c:pt idx="372">
                  <c:v>-1.65E-13</c:v>
                </c:pt>
                <c:pt idx="373">
                  <c:v>-1.8700000000000001E-13</c:v>
                </c:pt>
                <c:pt idx="374">
                  <c:v>-1.8200000000000001E-13</c:v>
                </c:pt>
                <c:pt idx="375">
                  <c:v>-2.7699999999999998E-13</c:v>
                </c:pt>
                <c:pt idx="376">
                  <c:v>-2.6E-13</c:v>
                </c:pt>
                <c:pt idx="377">
                  <c:v>-1.6199999999999999E-13</c:v>
                </c:pt>
                <c:pt idx="378">
                  <c:v>-1.48E-13</c:v>
                </c:pt>
                <c:pt idx="379">
                  <c:v>-2.3899999999999999E-13</c:v>
                </c:pt>
                <c:pt idx="380">
                  <c:v>-2.4300000000000002E-13</c:v>
                </c:pt>
                <c:pt idx="381">
                  <c:v>-2.25E-13</c:v>
                </c:pt>
                <c:pt idx="382">
                  <c:v>-2.6900000000000001E-13</c:v>
                </c:pt>
                <c:pt idx="383">
                  <c:v>-2.49E-13</c:v>
                </c:pt>
                <c:pt idx="384">
                  <c:v>-2.0999999999999999E-13</c:v>
                </c:pt>
                <c:pt idx="385">
                  <c:v>-1.1600000000000001E-13</c:v>
                </c:pt>
                <c:pt idx="386">
                  <c:v>-9.7000000000000003E-14</c:v>
                </c:pt>
                <c:pt idx="387">
                  <c:v>-3.8099999999999999E-13</c:v>
                </c:pt>
                <c:pt idx="388">
                  <c:v>-1.8200000000000001E-13</c:v>
                </c:pt>
                <c:pt idx="389">
                  <c:v>-1.01E-13</c:v>
                </c:pt>
                <c:pt idx="390">
                  <c:v>-1.95E-13</c:v>
                </c:pt>
                <c:pt idx="391">
                  <c:v>-1.7000000000000001E-13</c:v>
                </c:pt>
                <c:pt idx="392">
                  <c:v>-1.9799999999999999E-13</c:v>
                </c:pt>
                <c:pt idx="393">
                  <c:v>-1.78E-13</c:v>
                </c:pt>
                <c:pt idx="394">
                  <c:v>-2.8699999999999999E-13</c:v>
                </c:pt>
                <c:pt idx="395">
                  <c:v>-2.4300000000000002E-13</c:v>
                </c:pt>
                <c:pt idx="396">
                  <c:v>-2.6900000000000001E-13</c:v>
                </c:pt>
                <c:pt idx="397">
                  <c:v>-1.2300000000000001E-13</c:v>
                </c:pt>
                <c:pt idx="398">
                  <c:v>-1.8800000000000001E-13</c:v>
                </c:pt>
                <c:pt idx="399">
                  <c:v>-2.4500000000000002E-13</c:v>
                </c:pt>
                <c:pt idx="400">
                  <c:v>-2.4400000000000002E-13</c:v>
                </c:pt>
                <c:pt idx="401">
                  <c:v>-2.7399999999999999E-13</c:v>
                </c:pt>
                <c:pt idx="402">
                  <c:v>-2.6599999999999998E-13</c:v>
                </c:pt>
                <c:pt idx="403">
                  <c:v>-1.37E-13</c:v>
                </c:pt>
                <c:pt idx="404">
                  <c:v>-1.3799999999999999E-13</c:v>
                </c:pt>
                <c:pt idx="405">
                  <c:v>-2.8899999999999998E-13</c:v>
                </c:pt>
                <c:pt idx="406">
                  <c:v>-1.96E-13</c:v>
                </c:pt>
                <c:pt idx="407">
                  <c:v>-2.9400000000000001E-13</c:v>
                </c:pt>
                <c:pt idx="408">
                  <c:v>-2.7000000000000001E-13</c:v>
                </c:pt>
                <c:pt idx="409">
                  <c:v>-1.49E-13</c:v>
                </c:pt>
                <c:pt idx="410">
                  <c:v>-2.4199999999999998E-13</c:v>
                </c:pt>
                <c:pt idx="411">
                  <c:v>-1.7299999999999999E-13</c:v>
                </c:pt>
                <c:pt idx="412">
                  <c:v>-1.59E-13</c:v>
                </c:pt>
                <c:pt idx="413">
                  <c:v>-1.9400000000000001E-13</c:v>
                </c:pt>
                <c:pt idx="414">
                  <c:v>-1.7999999999999999E-13</c:v>
                </c:pt>
                <c:pt idx="415">
                  <c:v>-2.6E-13</c:v>
                </c:pt>
                <c:pt idx="416">
                  <c:v>-1.43E-13</c:v>
                </c:pt>
                <c:pt idx="417">
                  <c:v>-2.6700000000000002E-13</c:v>
                </c:pt>
                <c:pt idx="418">
                  <c:v>-2.4099999999999998E-13</c:v>
                </c:pt>
                <c:pt idx="419">
                  <c:v>-2.4500000000000002E-13</c:v>
                </c:pt>
                <c:pt idx="420">
                  <c:v>-1.48E-13</c:v>
                </c:pt>
                <c:pt idx="421">
                  <c:v>-1.8100000000000001E-13</c:v>
                </c:pt>
                <c:pt idx="422">
                  <c:v>-1.6E-13</c:v>
                </c:pt>
                <c:pt idx="423">
                  <c:v>-1.9300000000000001E-13</c:v>
                </c:pt>
                <c:pt idx="424">
                  <c:v>-1.9300000000000001E-13</c:v>
                </c:pt>
                <c:pt idx="425">
                  <c:v>-2.4099999999999998E-13</c:v>
                </c:pt>
                <c:pt idx="426">
                  <c:v>-1.78E-13</c:v>
                </c:pt>
                <c:pt idx="427">
                  <c:v>-2.0899999999999999E-13</c:v>
                </c:pt>
                <c:pt idx="428">
                  <c:v>-1.9400000000000001E-13</c:v>
                </c:pt>
                <c:pt idx="429">
                  <c:v>-1.36E-13</c:v>
                </c:pt>
                <c:pt idx="430">
                  <c:v>-1.61E-13</c:v>
                </c:pt>
                <c:pt idx="431">
                  <c:v>-1.5700000000000001E-13</c:v>
                </c:pt>
                <c:pt idx="432">
                  <c:v>-1.84E-13</c:v>
                </c:pt>
                <c:pt idx="433">
                  <c:v>-2.2199999999999999E-13</c:v>
                </c:pt>
                <c:pt idx="434">
                  <c:v>-2.3999999999999999E-13</c:v>
                </c:pt>
                <c:pt idx="435">
                  <c:v>-3.0500000000000001E-13</c:v>
                </c:pt>
                <c:pt idx="436">
                  <c:v>-3.2199999999999999E-13</c:v>
                </c:pt>
                <c:pt idx="437">
                  <c:v>-1.5200000000000001E-13</c:v>
                </c:pt>
                <c:pt idx="438">
                  <c:v>-2.1800000000000001E-13</c:v>
                </c:pt>
                <c:pt idx="439">
                  <c:v>-2.8000000000000002E-13</c:v>
                </c:pt>
                <c:pt idx="440">
                  <c:v>-1.09E-13</c:v>
                </c:pt>
                <c:pt idx="441">
                  <c:v>-2.7699999999999998E-13</c:v>
                </c:pt>
                <c:pt idx="442">
                  <c:v>-2.5900000000000001E-13</c:v>
                </c:pt>
                <c:pt idx="443">
                  <c:v>-2.1700000000000001E-13</c:v>
                </c:pt>
                <c:pt idx="444">
                  <c:v>-3.09E-13</c:v>
                </c:pt>
                <c:pt idx="445">
                  <c:v>-2.4199999999999998E-13</c:v>
                </c:pt>
                <c:pt idx="446">
                  <c:v>-2.9100000000000002E-13</c:v>
                </c:pt>
                <c:pt idx="447">
                  <c:v>-2.5900000000000001E-13</c:v>
                </c:pt>
                <c:pt idx="448">
                  <c:v>-1.24E-13</c:v>
                </c:pt>
                <c:pt idx="449">
                  <c:v>-2.2799999999999999E-13</c:v>
                </c:pt>
                <c:pt idx="450">
                  <c:v>-2.4400000000000002E-13</c:v>
                </c:pt>
                <c:pt idx="451">
                  <c:v>-1.65E-13</c:v>
                </c:pt>
                <c:pt idx="452">
                  <c:v>-2.8200000000000001E-13</c:v>
                </c:pt>
                <c:pt idx="453">
                  <c:v>-1.6300000000000001E-13</c:v>
                </c:pt>
                <c:pt idx="454">
                  <c:v>-1.8700000000000001E-13</c:v>
                </c:pt>
                <c:pt idx="455">
                  <c:v>-2.4999999999999999E-13</c:v>
                </c:pt>
                <c:pt idx="456">
                  <c:v>-2.4600000000000001E-13</c:v>
                </c:pt>
                <c:pt idx="457">
                  <c:v>-1.53E-13</c:v>
                </c:pt>
                <c:pt idx="458">
                  <c:v>-1.8499999999999999E-13</c:v>
                </c:pt>
                <c:pt idx="459">
                  <c:v>-2.36E-13</c:v>
                </c:pt>
                <c:pt idx="460">
                  <c:v>-2.4600000000000001E-13</c:v>
                </c:pt>
                <c:pt idx="461">
                  <c:v>-2.2999999999999998E-13</c:v>
                </c:pt>
                <c:pt idx="462">
                  <c:v>-1.5700000000000001E-13</c:v>
                </c:pt>
                <c:pt idx="463">
                  <c:v>-1.48E-13</c:v>
                </c:pt>
                <c:pt idx="464">
                  <c:v>-1.7600000000000001E-13</c:v>
                </c:pt>
                <c:pt idx="465">
                  <c:v>-2.8100000000000001E-13</c:v>
                </c:pt>
                <c:pt idx="466">
                  <c:v>-1.89E-13</c:v>
                </c:pt>
                <c:pt idx="467">
                  <c:v>-1.37E-13</c:v>
                </c:pt>
                <c:pt idx="468">
                  <c:v>-2.2300000000000001E-13</c:v>
                </c:pt>
                <c:pt idx="469">
                  <c:v>-1.72E-13</c:v>
                </c:pt>
                <c:pt idx="470">
                  <c:v>-2.2699999999999999E-13</c:v>
                </c:pt>
                <c:pt idx="471">
                  <c:v>-1.9400000000000001E-13</c:v>
                </c:pt>
                <c:pt idx="472">
                  <c:v>-2.72E-13</c:v>
                </c:pt>
                <c:pt idx="473">
                  <c:v>-1.7600000000000001E-13</c:v>
                </c:pt>
                <c:pt idx="474">
                  <c:v>-2.3400000000000001E-13</c:v>
                </c:pt>
                <c:pt idx="475">
                  <c:v>-2.6199999999999999E-13</c:v>
                </c:pt>
                <c:pt idx="476">
                  <c:v>-2.1599999999999999E-13</c:v>
                </c:pt>
                <c:pt idx="477">
                  <c:v>-2.3999999999999999E-13</c:v>
                </c:pt>
                <c:pt idx="478">
                  <c:v>-3.07E-13</c:v>
                </c:pt>
                <c:pt idx="479">
                  <c:v>-2.5299999999999998E-13</c:v>
                </c:pt>
                <c:pt idx="480">
                  <c:v>-2.6399999999999999E-13</c:v>
                </c:pt>
                <c:pt idx="481">
                  <c:v>-2.85E-13</c:v>
                </c:pt>
                <c:pt idx="482">
                  <c:v>-8.3999999999999995E-14</c:v>
                </c:pt>
                <c:pt idx="483">
                  <c:v>-2.3200000000000002E-13</c:v>
                </c:pt>
                <c:pt idx="484">
                  <c:v>-1.77E-13</c:v>
                </c:pt>
                <c:pt idx="485">
                  <c:v>-2.5900000000000001E-13</c:v>
                </c:pt>
                <c:pt idx="486">
                  <c:v>-2.49E-13</c:v>
                </c:pt>
                <c:pt idx="487">
                  <c:v>-1.7899999999999999E-13</c:v>
                </c:pt>
                <c:pt idx="488">
                  <c:v>-2.8000000000000002E-13</c:v>
                </c:pt>
                <c:pt idx="489">
                  <c:v>-2.8899999999999998E-13</c:v>
                </c:pt>
                <c:pt idx="490">
                  <c:v>-1.89E-13</c:v>
                </c:pt>
                <c:pt idx="491">
                  <c:v>-1.5599999999999999E-13</c:v>
                </c:pt>
                <c:pt idx="492">
                  <c:v>-2.08E-13</c:v>
                </c:pt>
                <c:pt idx="493">
                  <c:v>-2.5399999999999998E-13</c:v>
                </c:pt>
                <c:pt idx="494">
                  <c:v>-1.19E-13</c:v>
                </c:pt>
                <c:pt idx="495">
                  <c:v>-1.8499999999999999E-13</c:v>
                </c:pt>
                <c:pt idx="496">
                  <c:v>-2.84E-13</c:v>
                </c:pt>
                <c:pt idx="497">
                  <c:v>-1.89E-13</c:v>
                </c:pt>
                <c:pt idx="498">
                  <c:v>-1.78E-13</c:v>
                </c:pt>
                <c:pt idx="499">
                  <c:v>-2.0299999999999999E-13</c:v>
                </c:pt>
                <c:pt idx="500">
                  <c:v>-1.67E-13</c:v>
                </c:pt>
                <c:pt idx="501">
                  <c:v>-1.5599999999999999E-13</c:v>
                </c:pt>
                <c:pt idx="502">
                  <c:v>-1.59E-13</c:v>
                </c:pt>
                <c:pt idx="503">
                  <c:v>-1.54E-13</c:v>
                </c:pt>
                <c:pt idx="504">
                  <c:v>-2.5099999999999999E-13</c:v>
                </c:pt>
                <c:pt idx="505">
                  <c:v>-1.31E-13</c:v>
                </c:pt>
                <c:pt idx="506">
                  <c:v>-2.4300000000000002E-13</c:v>
                </c:pt>
                <c:pt idx="507">
                  <c:v>-1.83E-13</c:v>
                </c:pt>
                <c:pt idx="508">
                  <c:v>-1.4999999999999999E-13</c:v>
                </c:pt>
                <c:pt idx="509">
                  <c:v>-2.0299999999999999E-13</c:v>
                </c:pt>
                <c:pt idx="510">
                  <c:v>-2.9200000000000002E-13</c:v>
                </c:pt>
                <c:pt idx="511">
                  <c:v>-2.1100000000000001E-13</c:v>
                </c:pt>
                <c:pt idx="512">
                  <c:v>-2.4400000000000002E-13</c:v>
                </c:pt>
                <c:pt idx="513">
                  <c:v>-1.8200000000000001E-13</c:v>
                </c:pt>
                <c:pt idx="514">
                  <c:v>-1.7500000000000001E-13</c:v>
                </c:pt>
                <c:pt idx="515">
                  <c:v>-2.2899999999999998E-13</c:v>
                </c:pt>
                <c:pt idx="516">
                  <c:v>-3.1700000000000001E-13</c:v>
                </c:pt>
                <c:pt idx="517">
                  <c:v>-1.9699999999999999E-13</c:v>
                </c:pt>
                <c:pt idx="518">
                  <c:v>-2.49E-13</c:v>
                </c:pt>
                <c:pt idx="519">
                  <c:v>-1.84E-13</c:v>
                </c:pt>
                <c:pt idx="520">
                  <c:v>-2.02E-13</c:v>
                </c:pt>
                <c:pt idx="521">
                  <c:v>-2.14E-13</c:v>
                </c:pt>
                <c:pt idx="522">
                  <c:v>-2.7399999999999999E-13</c:v>
                </c:pt>
                <c:pt idx="523">
                  <c:v>-2.2E-13</c:v>
                </c:pt>
                <c:pt idx="524">
                  <c:v>-1.7500000000000001E-13</c:v>
                </c:pt>
                <c:pt idx="525">
                  <c:v>-2.97E-13</c:v>
                </c:pt>
                <c:pt idx="526">
                  <c:v>-2.1800000000000001E-13</c:v>
                </c:pt>
                <c:pt idx="527">
                  <c:v>-2.6700000000000002E-13</c:v>
                </c:pt>
                <c:pt idx="528">
                  <c:v>-2.01E-13</c:v>
                </c:pt>
                <c:pt idx="529">
                  <c:v>-2.38E-13</c:v>
                </c:pt>
                <c:pt idx="530">
                  <c:v>-2.8100000000000001E-13</c:v>
                </c:pt>
                <c:pt idx="531">
                  <c:v>-2.2899999999999998E-13</c:v>
                </c:pt>
                <c:pt idx="532">
                  <c:v>-1.3199999999999999E-13</c:v>
                </c:pt>
                <c:pt idx="533">
                  <c:v>-2.2799999999999999E-13</c:v>
                </c:pt>
                <c:pt idx="534">
                  <c:v>-2.9500000000000001E-13</c:v>
                </c:pt>
                <c:pt idx="535">
                  <c:v>-1.4600000000000001E-13</c:v>
                </c:pt>
                <c:pt idx="536">
                  <c:v>-1.77E-13</c:v>
                </c:pt>
                <c:pt idx="537">
                  <c:v>-1.7999999999999999E-13</c:v>
                </c:pt>
                <c:pt idx="538">
                  <c:v>-1.53E-13</c:v>
                </c:pt>
                <c:pt idx="539">
                  <c:v>-1.9099999999999999E-13</c:v>
                </c:pt>
                <c:pt idx="540">
                  <c:v>-3.1800000000000001E-13</c:v>
                </c:pt>
                <c:pt idx="541">
                  <c:v>-3.0199999999999998E-13</c:v>
                </c:pt>
                <c:pt idx="542">
                  <c:v>-2.3899999999999999E-13</c:v>
                </c:pt>
                <c:pt idx="543">
                  <c:v>-1.7299999999999999E-13</c:v>
                </c:pt>
                <c:pt idx="544">
                  <c:v>-1.6300000000000001E-13</c:v>
                </c:pt>
                <c:pt idx="545">
                  <c:v>-1.54E-13</c:v>
                </c:pt>
                <c:pt idx="546">
                  <c:v>-2.9100000000000002E-13</c:v>
                </c:pt>
                <c:pt idx="547">
                  <c:v>-1.0199999999999999E-13</c:v>
                </c:pt>
                <c:pt idx="548">
                  <c:v>-2.2999999999999998E-13</c:v>
                </c:pt>
                <c:pt idx="549">
                  <c:v>-2.2899999999999998E-13</c:v>
                </c:pt>
                <c:pt idx="550">
                  <c:v>-1.95E-13</c:v>
                </c:pt>
                <c:pt idx="551">
                  <c:v>-2.08E-13</c:v>
                </c:pt>
                <c:pt idx="552">
                  <c:v>-1.59E-13</c:v>
                </c:pt>
                <c:pt idx="553">
                  <c:v>-2.9200000000000002E-13</c:v>
                </c:pt>
                <c:pt idx="554">
                  <c:v>-2.6700000000000002E-13</c:v>
                </c:pt>
                <c:pt idx="555">
                  <c:v>-2.2999999999999998E-13</c:v>
                </c:pt>
                <c:pt idx="556">
                  <c:v>-2.2099999999999999E-13</c:v>
                </c:pt>
                <c:pt idx="557">
                  <c:v>-2.1100000000000001E-13</c:v>
                </c:pt>
                <c:pt idx="558">
                  <c:v>-2.6399999999999999E-13</c:v>
                </c:pt>
                <c:pt idx="559">
                  <c:v>-1.4999999999999999E-13</c:v>
                </c:pt>
                <c:pt idx="560">
                  <c:v>-2.5099999999999999E-13</c:v>
                </c:pt>
                <c:pt idx="561">
                  <c:v>-1.9799999999999999E-13</c:v>
                </c:pt>
                <c:pt idx="562">
                  <c:v>-1.84E-13</c:v>
                </c:pt>
                <c:pt idx="563">
                  <c:v>-2.49E-13</c:v>
                </c:pt>
                <c:pt idx="564">
                  <c:v>-3.0300000000000002E-13</c:v>
                </c:pt>
                <c:pt idx="565">
                  <c:v>-2.4999999999999999E-13</c:v>
                </c:pt>
                <c:pt idx="566">
                  <c:v>-2.0299999999999999E-13</c:v>
                </c:pt>
                <c:pt idx="567">
                  <c:v>-3.0099999999999998E-13</c:v>
                </c:pt>
                <c:pt idx="568">
                  <c:v>-2.5199999999999999E-13</c:v>
                </c:pt>
                <c:pt idx="569">
                  <c:v>-2.5099999999999999E-13</c:v>
                </c:pt>
                <c:pt idx="570">
                  <c:v>-1.89E-13</c:v>
                </c:pt>
                <c:pt idx="571">
                  <c:v>-1.9300000000000001E-13</c:v>
                </c:pt>
                <c:pt idx="572">
                  <c:v>-1.59E-13</c:v>
                </c:pt>
                <c:pt idx="573">
                  <c:v>-1.71E-13</c:v>
                </c:pt>
                <c:pt idx="574">
                  <c:v>-2.48E-13</c:v>
                </c:pt>
                <c:pt idx="575">
                  <c:v>-1.7299999999999999E-13</c:v>
                </c:pt>
                <c:pt idx="576">
                  <c:v>-3.0999999999999999E-13</c:v>
                </c:pt>
                <c:pt idx="577">
                  <c:v>-1.3799999999999999E-13</c:v>
                </c:pt>
                <c:pt idx="578">
                  <c:v>7.6000000000000004E-14</c:v>
                </c:pt>
                <c:pt idx="579">
                  <c:v>-2.2199999999999999E-13</c:v>
                </c:pt>
                <c:pt idx="580">
                  <c:v>-1.4100000000000001E-13</c:v>
                </c:pt>
                <c:pt idx="581">
                  <c:v>-1.7299999999999999E-13</c:v>
                </c:pt>
                <c:pt idx="582">
                  <c:v>-1.8599999999999999E-13</c:v>
                </c:pt>
                <c:pt idx="583">
                  <c:v>-3.07E-13</c:v>
                </c:pt>
                <c:pt idx="584">
                  <c:v>-2.07E-13</c:v>
                </c:pt>
                <c:pt idx="585">
                  <c:v>-1.83E-13</c:v>
                </c:pt>
                <c:pt idx="586">
                  <c:v>-1.61E-13</c:v>
                </c:pt>
                <c:pt idx="587">
                  <c:v>-2.5500000000000002E-13</c:v>
                </c:pt>
                <c:pt idx="588">
                  <c:v>-1.1399999999999999E-13</c:v>
                </c:pt>
                <c:pt idx="589">
                  <c:v>-3.0999999999999999E-13</c:v>
                </c:pt>
                <c:pt idx="590">
                  <c:v>-1.8599999999999999E-13</c:v>
                </c:pt>
                <c:pt idx="591">
                  <c:v>-2.1499999999999999E-13</c:v>
                </c:pt>
                <c:pt idx="592">
                  <c:v>-2.38E-13</c:v>
                </c:pt>
                <c:pt idx="593">
                  <c:v>-1.9300000000000001E-13</c:v>
                </c:pt>
                <c:pt idx="594">
                  <c:v>-2.8300000000000001E-13</c:v>
                </c:pt>
                <c:pt idx="595">
                  <c:v>-2.8699999999999999E-13</c:v>
                </c:pt>
                <c:pt idx="596">
                  <c:v>-2.73E-13</c:v>
                </c:pt>
                <c:pt idx="597">
                  <c:v>-2.7599999999999999E-13</c:v>
                </c:pt>
                <c:pt idx="598">
                  <c:v>-2.2199999999999999E-13</c:v>
                </c:pt>
                <c:pt idx="599">
                  <c:v>-1.0799999999999999E-13</c:v>
                </c:pt>
                <c:pt idx="600">
                  <c:v>-2.1100000000000001E-13</c:v>
                </c:pt>
                <c:pt idx="601">
                  <c:v>-1.8200000000000001E-13</c:v>
                </c:pt>
                <c:pt idx="602">
                  <c:v>-2.13E-13</c:v>
                </c:pt>
                <c:pt idx="603">
                  <c:v>-2.0600000000000001E-13</c:v>
                </c:pt>
                <c:pt idx="604">
                  <c:v>-2.5299999999999998E-13</c:v>
                </c:pt>
                <c:pt idx="605">
                  <c:v>-2.3400000000000001E-13</c:v>
                </c:pt>
                <c:pt idx="606">
                  <c:v>-2.6199999999999999E-13</c:v>
                </c:pt>
                <c:pt idx="607">
                  <c:v>-2.26E-13</c:v>
                </c:pt>
                <c:pt idx="608">
                  <c:v>-2.3899999999999999E-13</c:v>
                </c:pt>
                <c:pt idx="609">
                  <c:v>-2.2999999999999998E-13</c:v>
                </c:pt>
                <c:pt idx="610">
                  <c:v>-2.0399999999999999E-13</c:v>
                </c:pt>
                <c:pt idx="611">
                  <c:v>-2.9200000000000002E-13</c:v>
                </c:pt>
                <c:pt idx="612">
                  <c:v>-1.9099999999999999E-13</c:v>
                </c:pt>
                <c:pt idx="613">
                  <c:v>-1.7000000000000001E-13</c:v>
                </c:pt>
                <c:pt idx="614">
                  <c:v>-1.4999999999999999E-13</c:v>
                </c:pt>
                <c:pt idx="615">
                  <c:v>-2.14E-13</c:v>
                </c:pt>
                <c:pt idx="616">
                  <c:v>-2.5500000000000002E-13</c:v>
                </c:pt>
                <c:pt idx="617">
                  <c:v>-1.8599999999999999E-13</c:v>
                </c:pt>
                <c:pt idx="618">
                  <c:v>-1.9400000000000001E-13</c:v>
                </c:pt>
                <c:pt idx="619">
                  <c:v>-1.96E-13</c:v>
                </c:pt>
                <c:pt idx="620">
                  <c:v>-1.9699999999999999E-13</c:v>
                </c:pt>
                <c:pt idx="621">
                  <c:v>-2.1200000000000001E-13</c:v>
                </c:pt>
                <c:pt idx="622">
                  <c:v>-2.4199999999999998E-13</c:v>
                </c:pt>
                <c:pt idx="623">
                  <c:v>-2.5700000000000002E-13</c:v>
                </c:pt>
                <c:pt idx="624">
                  <c:v>-3.3399999999999999E-13</c:v>
                </c:pt>
                <c:pt idx="625">
                  <c:v>-3.1500000000000002E-13</c:v>
                </c:pt>
                <c:pt idx="626">
                  <c:v>-9.1999999999999999E-14</c:v>
                </c:pt>
                <c:pt idx="627">
                  <c:v>-1.55E-13</c:v>
                </c:pt>
                <c:pt idx="628">
                  <c:v>-2.08E-13</c:v>
                </c:pt>
                <c:pt idx="629">
                  <c:v>-1.8499999999999999E-13</c:v>
                </c:pt>
                <c:pt idx="630">
                  <c:v>-2.5600000000000002E-13</c:v>
                </c:pt>
                <c:pt idx="631">
                  <c:v>-1.7500000000000001E-13</c:v>
                </c:pt>
                <c:pt idx="632">
                  <c:v>-2.2300000000000001E-13</c:v>
                </c:pt>
                <c:pt idx="633">
                  <c:v>-2.0999999999999999E-13</c:v>
                </c:pt>
                <c:pt idx="634">
                  <c:v>-1.18E-13</c:v>
                </c:pt>
                <c:pt idx="635">
                  <c:v>-2.48E-13</c:v>
                </c:pt>
                <c:pt idx="636">
                  <c:v>-2.5199999999999999E-13</c:v>
                </c:pt>
                <c:pt idx="637">
                  <c:v>-2.5199999999999999E-13</c:v>
                </c:pt>
                <c:pt idx="638">
                  <c:v>-3.0300000000000002E-13</c:v>
                </c:pt>
                <c:pt idx="639">
                  <c:v>-2.4700000000000001E-13</c:v>
                </c:pt>
                <c:pt idx="640">
                  <c:v>-1.7600000000000001E-13</c:v>
                </c:pt>
                <c:pt idx="641">
                  <c:v>-1.71E-13</c:v>
                </c:pt>
                <c:pt idx="642">
                  <c:v>-2.4199999999999998E-13</c:v>
                </c:pt>
                <c:pt idx="643">
                  <c:v>-1.67E-13</c:v>
                </c:pt>
                <c:pt idx="644">
                  <c:v>-2.8200000000000001E-13</c:v>
                </c:pt>
                <c:pt idx="645">
                  <c:v>-2.4600000000000001E-13</c:v>
                </c:pt>
                <c:pt idx="646">
                  <c:v>-2.5900000000000001E-13</c:v>
                </c:pt>
                <c:pt idx="647">
                  <c:v>-1.1600000000000001E-13</c:v>
                </c:pt>
                <c:pt idx="648">
                  <c:v>-2.85E-13</c:v>
                </c:pt>
                <c:pt idx="649">
                  <c:v>-2.49E-13</c:v>
                </c:pt>
                <c:pt idx="650">
                  <c:v>-2.25E-13</c:v>
                </c:pt>
                <c:pt idx="651">
                  <c:v>-3.2199999999999999E-13</c:v>
                </c:pt>
                <c:pt idx="652">
                  <c:v>-1.7899999999999999E-13</c:v>
                </c:pt>
                <c:pt idx="653">
                  <c:v>-8.5000000000000004E-14</c:v>
                </c:pt>
                <c:pt idx="654">
                  <c:v>-2.4999999999999999E-13</c:v>
                </c:pt>
                <c:pt idx="655">
                  <c:v>-3.21E-13</c:v>
                </c:pt>
                <c:pt idx="656">
                  <c:v>-2.6800000000000002E-13</c:v>
                </c:pt>
                <c:pt idx="657">
                  <c:v>-1.8200000000000001E-13</c:v>
                </c:pt>
                <c:pt idx="658">
                  <c:v>-1.78E-13</c:v>
                </c:pt>
                <c:pt idx="659">
                  <c:v>-2.4600000000000001E-13</c:v>
                </c:pt>
                <c:pt idx="660">
                  <c:v>-6.5000000000000001E-14</c:v>
                </c:pt>
                <c:pt idx="661">
                  <c:v>-1.7600000000000001E-13</c:v>
                </c:pt>
                <c:pt idx="662">
                  <c:v>-2.3500000000000001E-13</c:v>
                </c:pt>
                <c:pt idx="663">
                  <c:v>-1.8100000000000001E-13</c:v>
                </c:pt>
                <c:pt idx="664">
                  <c:v>-1.3799999999999999E-13</c:v>
                </c:pt>
                <c:pt idx="665">
                  <c:v>-8.6999999999999995E-14</c:v>
                </c:pt>
                <c:pt idx="666">
                  <c:v>-2.0399999999999999E-13</c:v>
                </c:pt>
                <c:pt idx="667">
                  <c:v>-2.4199999999999998E-13</c:v>
                </c:pt>
                <c:pt idx="668">
                  <c:v>-1.9799999999999999E-13</c:v>
                </c:pt>
                <c:pt idx="669">
                  <c:v>-2.1100000000000001E-13</c:v>
                </c:pt>
                <c:pt idx="670">
                  <c:v>-2.25E-13</c:v>
                </c:pt>
                <c:pt idx="671">
                  <c:v>-2.0999999999999999E-13</c:v>
                </c:pt>
                <c:pt idx="672">
                  <c:v>-2.37E-13</c:v>
                </c:pt>
                <c:pt idx="673">
                  <c:v>-1.66E-13</c:v>
                </c:pt>
                <c:pt idx="674">
                  <c:v>-1.09E-13</c:v>
                </c:pt>
                <c:pt idx="675">
                  <c:v>-2.4099999999999998E-13</c:v>
                </c:pt>
                <c:pt idx="676">
                  <c:v>-3.5000000000000002E-13</c:v>
                </c:pt>
                <c:pt idx="677">
                  <c:v>-3.2499999999999998E-13</c:v>
                </c:pt>
                <c:pt idx="678">
                  <c:v>-1.2200000000000001E-13</c:v>
                </c:pt>
                <c:pt idx="679">
                  <c:v>-2.4999999999999999E-13</c:v>
                </c:pt>
                <c:pt idx="680">
                  <c:v>-2.1599999999999999E-13</c:v>
                </c:pt>
                <c:pt idx="681">
                  <c:v>-2.0600000000000001E-13</c:v>
                </c:pt>
                <c:pt idx="682">
                  <c:v>-2.84E-13</c:v>
                </c:pt>
                <c:pt idx="683">
                  <c:v>-1.8700000000000001E-13</c:v>
                </c:pt>
                <c:pt idx="684">
                  <c:v>-2.8599999999999999E-13</c:v>
                </c:pt>
                <c:pt idx="685">
                  <c:v>-2.4099999999999998E-13</c:v>
                </c:pt>
                <c:pt idx="686">
                  <c:v>-2.7499999999999999E-13</c:v>
                </c:pt>
                <c:pt idx="687">
                  <c:v>-2.7399999999999999E-13</c:v>
                </c:pt>
                <c:pt idx="688">
                  <c:v>-2.9899999999999999E-13</c:v>
                </c:pt>
                <c:pt idx="689">
                  <c:v>-2.5600000000000002E-13</c:v>
                </c:pt>
                <c:pt idx="690">
                  <c:v>-1.2900000000000001E-13</c:v>
                </c:pt>
                <c:pt idx="691">
                  <c:v>-1.2200000000000001E-13</c:v>
                </c:pt>
                <c:pt idx="692">
                  <c:v>-2.9100000000000002E-13</c:v>
                </c:pt>
                <c:pt idx="693">
                  <c:v>-2.6E-13</c:v>
                </c:pt>
                <c:pt idx="694">
                  <c:v>-1.8700000000000001E-13</c:v>
                </c:pt>
                <c:pt idx="695">
                  <c:v>-1.78E-13</c:v>
                </c:pt>
                <c:pt idx="696">
                  <c:v>-1.5800000000000001E-13</c:v>
                </c:pt>
                <c:pt idx="697">
                  <c:v>-2.5199999999999999E-13</c:v>
                </c:pt>
                <c:pt idx="698">
                  <c:v>-1.55E-13</c:v>
                </c:pt>
                <c:pt idx="699">
                  <c:v>-2.08E-13</c:v>
                </c:pt>
                <c:pt idx="700">
                  <c:v>-1.7899999999999999E-13</c:v>
                </c:pt>
                <c:pt idx="701">
                  <c:v>-2.8100000000000001E-13</c:v>
                </c:pt>
                <c:pt idx="702">
                  <c:v>-2.3200000000000002E-13</c:v>
                </c:pt>
                <c:pt idx="703">
                  <c:v>-1.7E-14</c:v>
                </c:pt>
                <c:pt idx="704">
                  <c:v>-1.1700000000000001E-13</c:v>
                </c:pt>
                <c:pt idx="705">
                  <c:v>-1.8599999999999999E-13</c:v>
                </c:pt>
                <c:pt idx="706">
                  <c:v>-2.1599999999999999E-13</c:v>
                </c:pt>
                <c:pt idx="707">
                  <c:v>-2.8300000000000001E-13</c:v>
                </c:pt>
                <c:pt idx="708">
                  <c:v>-2.24E-13</c:v>
                </c:pt>
                <c:pt idx="709">
                  <c:v>-2.5099999999999999E-13</c:v>
                </c:pt>
                <c:pt idx="710">
                  <c:v>-1.1600000000000001E-13</c:v>
                </c:pt>
                <c:pt idx="711">
                  <c:v>-3.0999999999999999E-13</c:v>
                </c:pt>
                <c:pt idx="712">
                  <c:v>-3.4499999999999999E-13</c:v>
                </c:pt>
                <c:pt idx="713">
                  <c:v>-2.4099999999999998E-13</c:v>
                </c:pt>
                <c:pt idx="714">
                  <c:v>-2.1200000000000001E-13</c:v>
                </c:pt>
                <c:pt idx="715">
                  <c:v>-3.0199999999999998E-13</c:v>
                </c:pt>
                <c:pt idx="716">
                  <c:v>-2.02E-13</c:v>
                </c:pt>
                <c:pt idx="717">
                  <c:v>-2.4500000000000002E-13</c:v>
                </c:pt>
                <c:pt idx="718">
                  <c:v>-2.4600000000000001E-13</c:v>
                </c:pt>
                <c:pt idx="719">
                  <c:v>-2.4500000000000002E-13</c:v>
                </c:pt>
                <c:pt idx="720">
                  <c:v>-2.4199999999999998E-13</c:v>
                </c:pt>
                <c:pt idx="721">
                  <c:v>-2.38E-13</c:v>
                </c:pt>
                <c:pt idx="722">
                  <c:v>-2.7699999999999998E-13</c:v>
                </c:pt>
                <c:pt idx="723">
                  <c:v>-2.6800000000000002E-13</c:v>
                </c:pt>
                <c:pt idx="724">
                  <c:v>-3.0600000000000001E-13</c:v>
                </c:pt>
                <c:pt idx="725">
                  <c:v>-2.7799999999999998E-13</c:v>
                </c:pt>
                <c:pt idx="726">
                  <c:v>-2.38E-13</c:v>
                </c:pt>
                <c:pt idx="727">
                  <c:v>-1.36E-13</c:v>
                </c:pt>
                <c:pt idx="728">
                  <c:v>-1.96E-13</c:v>
                </c:pt>
                <c:pt idx="729">
                  <c:v>-3.3699999999999998E-13</c:v>
                </c:pt>
                <c:pt idx="730">
                  <c:v>-1.7999999999999999E-13</c:v>
                </c:pt>
                <c:pt idx="731">
                  <c:v>-2.1599999999999999E-13</c:v>
                </c:pt>
                <c:pt idx="732">
                  <c:v>-3.0300000000000002E-13</c:v>
                </c:pt>
                <c:pt idx="733">
                  <c:v>-2.4600000000000001E-13</c:v>
                </c:pt>
                <c:pt idx="734">
                  <c:v>-1.6799999999999999E-13</c:v>
                </c:pt>
                <c:pt idx="735">
                  <c:v>-2.4500000000000002E-13</c:v>
                </c:pt>
                <c:pt idx="736">
                  <c:v>-1.65E-13</c:v>
                </c:pt>
                <c:pt idx="737">
                  <c:v>-2.19E-13</c:v>
                </c:pt>
                <c:pt idx="738">
                  <c:v>-3.3299999999999999E-13</c:v>
                </c:pt>
                <c:pt idx="739">
                  <c:v>-1.9099999999999999E-13</c:v>
                </c:pt>
                <c:pt idx="740">
                  <c:v>-1.42E-13</c:v>
                </c:pt>
                <c:pt idx="741">
                  <c:v>-1.8200000000000001E-13</c:v>
                </c:pt>
                <c:pt idx="742">
                  <c:v>-2.36E-13</c:v>
                </c:pt>
                <c:pt idx="743">
                  <c:v>-1.0199999999999999E-13</c:v>
                </c:pt>
                <c:pt idx="744">
                  <c:v>-3.2700000000000002E-13</c:v>
                </c:pt>
                <c:pt idx="745">
                  <c:v>-1.61E-13</c:v>
                </c:pt>
                <c:pt idx="746">
                  <c:v>-6.8999999999999996E-14</c:v>
                </c:pt>
                <c:pt idx="747">
                  <c:v>-1.5200000000000001E-13</c:v>
                </c:pt>
                <c:pt idx="748">
                  <c:v>-1.8499999999999999E-13</c:v>
                </c:pt>
                <c:pt idx="749">
                  <c:v>-1.71E-13</c:v>
                </c:pt>
                <c:pt idx="750">
                  <c:v>-2.1800000000000001E-13</c:v>
                </c:pt>
                <c:pt idx="751">
                  <c:v>-3.5200000000000001E-13</c:v>
                </c:pt>
                <c:pt idx="752">
                  <c:v>-3.5899999999999998E-13</c:v>
                </c:pt>
                <c:pt idx="753">
                  <c:v>-2.6800000000000002E-13</c:v>
                </c:pt>
                <c:pt idx="754">
                  <c:v>-2.1499999999999999E-13</c:v>
                </c:pt>
                <c:pt idx="755">
                  <c:v>-6.7000000000000005E-14</c:v>
                </c:pt>
                <c:pt idx="756">
                  <c:v>-2.25E-13</c:v>
                </c:pt>
                <c:pt idx="757">
                  <c:v>-2.2E-13</c:v>
                </c:pt>
                <c:pt idx="758">
                  <c:v>-1.18E-13</c:v>
                </c:pt>
                <c:pt idx="759">
                  <c:v>-1.83E-13</c:v>
                </c:pt>
                <c:pt idx="760">
                  <c:v>-2.6900000000000001E-13</c:v>
                </c:pt>
                <c:pt idx="761">
                  <c:v>-4.0900000000000002E-13</c:v>
                </c:pt>
                <c:pt idx="762">
                  <c:v>-2.2E-13</c:v>
                </c:pt>
                <c:pt idx="763">
                  <c:v>-2.13E-13</c:v>
                </c:pt>
                <c:pt idx="764">
                  <c:v>-2.3500000000000001E-13</c:v>
                </c:pt>
                <c:pt idx="765">
                  <c:v>-2.6700000000000002E-13</c:v>
                </c:pt>
                <c:pt idx="766">
                  <c:v>-3.3800000000000002E-13</c:v>
                </c:pt>
                <c:pt idx="767">
                  <c:v>-1.1700000000000001E-13</c:v>
                </c:pt>
                <c:pt idx="768">
                  <c:v>-2.3500000000000001E-13</c:v>
                </c:pt>
                <c:pt idx="769">
                  <c:v>-2.4600000000000001E-13</c:v>
                </c:pt>
                <c:pt idx="770">
                  <c:v>-1.09E-13</c:v>
                </c:pt>
                <c:pt idx="771">
                  <c:v>-2.8300000000000001E-13</c:v>
                </c:pt>
                <c:pt idx="772">
                  <c:v>-2.6E-13</c:v>
                </c:pt>
                <c:pt idx="773">
                  <c:v>-2.2699999999999999E-13</c:v>
                </c:pt>
                <c:pt idx="774">
                  <c:v>-1.59E-13</c:v>
                </c:pt>
                <c:pt idx="775">
                  <c:v>-3.0400000000000002E-13</c:v>
                </c:pt>
                <c:pt idx="776">
                  <c:v>-2.0600000000000001E-13</c:v>
                </c:pt>
                <c:pt idx="777">
                  <c:v>-2.0299999999999999E-13</c:v>
                </c:pt>
                <c:pt idx="778">
                  <c:v>-7.9000000000000004E-14</c:v>
                </c:pt>
                <c:pt idx="779">
                  <c:v>-1.9699999999999999E-13</c:v>
                </c:pt>
                <c:pt idx="780">
                  <c:v>-2.49E-13</c:v>
                </c:pt>
                <c:pt idx="781">
                  <c:v>-2.26E-13</c:v>
                </c:pt>
                <c:pt idx="782">
                  <c:v>-9.2999999999999995E-14</c:v>
                </c:pt>
                <c:pt idx="783">
                  <c:v>-1.2699999999999999E-13</c:v>
                </c:pt>
                <c:pt idx="784">
                  <c:v>-2.2799999999999999E-13</c:v>
                </c:pt>
                <c:pt idx="785">
                  <c:v>-1.5599999999999999E-13</c:v>
                </c:pt>
                <c:pt idx="786">
                  <c:v>-2.4500000000000002E-13</c:v>
                </c:pt>
                <c:pt idx="787">
                  <c:v>-2.0600000000000001E-13</c:v>
                </c:pt>
                <c:pt idx="788">
                  <c:v>-2.6299999999999999E-13</c:v>
                </c:pt>
                <c:pt idx="789">
                  <c:v>-1.8100000000000001E-13</c:v>
                </c:pt>
                <c:pt idx="790">
                  <c:v>-1.5099999999999999E-13</c:v>
                </c:pt>
                <c:pt idx="791">
                  <c:v>-1.5800000000000001E-13</c:v>
                </c:pt>
                <c:pt idx="792">
                  <c:v>-1.9900000000000001E-13</c:v>
                </c:pt>
                <c:pt idx="793">
                  <c:v>-1.7899999999999999E-13</c:v>
                </c:pt>
                <c:pt idx="794">
                  <c:v>-2.3400000000000001E-13</c:v>
                </c:pt>
                <c:pt idx="795">
                  <c:v>-1.89E-13</c:v>
                </c:pt>
                <c:pt idx="796">
                  <c:v>-2.0299999999999999E-13</c:v>
                </c:pt>
                <c:pt idx="797">
                  <c:v>-2.7599999999999999E-13</c:v>
                </c:pt>
                <c:pt idx="798">
                  <c:v>-2.85E-13</c:v>
                </c:pt>
                <c:pt idx="799">
                  <c:v>-2.2899999999999998E-13</c:v>
                </c:pt>
                <c:pt idx="800">
                  <c:v>-2.19E-13</c:v>
                </c:pt>
                <c:pt idx="801">
                  <c:v>-2.6299999999999999E-13</c:v>
                </c:pt>
                <c:pt idx="802">
                  <c:v>-1.8499999999999999E-13</c:v>
                </c:pt>
                <c:pt idx="803">
                  <c:v>-2.0399999999999999E-13</c:v>
                </c:pt>
                <c:pt idx="804">
                  <c:v>-2.37E-13</c:v>
                </c:pt>
                <c:pt idx="805">
                  <c:v>-1.72E-13</c:v>
                </c:pt>
                <c:pt idx="806">
                  <c:v>-1.9900000000000001E-13</c:v>
                </c:pt>
                <c:pt idx="807">
                  <c:v>-2.2199999999999999E-13</c:v>
                </c:pt>
                <c:pt idx="808">
                  <c:v>-2.1200000000000001E-13</c:v>
                </c:pt>
                <c:pt idx="809">
                  <c:v>-2.5399999999999998E-13</c:v>
                </c:pt>
                <c:pt idx="810">
                  <c:v>-2.6E-13</c:v>
                </c:pt>
                <c:pt idx="811">
                  <c:v>-5.3000000000000001E-14</c:v>
                </c:pt>
                <c:pt idx="812">
                  <c:v>-2.4099999999999998E-13</c:v>
                </c:pt>
                <c:pt idx="813">
                  <c:v>-2.84E-13</c:v>
                </c:pt>
                <c:pt idx="814">
                  <c:v>-2.8300000000000001E-13</c:v>
                </c:pt>
                <c:pt idx="815">
                  <c:v>-2.3899999999999999E-13</c:v>
                </c:pt>
                <c:pt idx="816">
                  <c:v>-2.5900000000000001E-13</c:v>
                </c:pt>
                <c:pt idx="817">
                  <c:v>-2.24E-13</c:v>
                </c:pt>
                <c:pt idx="818">
                  <c:v>-1.4999999999999999E-13</c:v>
                </c:pt>
                <c:pt idx="819">
                  <c:v>-1.2200000000000001E-13</c:v>
                </c:pt>
                <c:pt idx="820">
                  <c:v>-1.54E-13</c:v>
                </c:pt>
                <c:pt idx="821">
                  <c:v>-1.5599999999999999E-13</c:v>
                </c:pt>
                <c:pt idx="822">
                  <c:v>-2.7100000000000001E-13</c:v>
                </c:pt>
                <c:pt idx="823">
                  <c:v>-1.8499999999999999E-13</c:v>
                </c:pt>
                <c:pt idx="824">
                  <c:v>-1.3400000000000001E-13</c:v>
                </c:pt>
                <c:pt idx="825">
                  <c:v>-1.9400000000000001E-13</c:v>
                </c:pt>
                <c:pt idx="826">
                  <c:v>-1.95E-13</c:v>
                </c:pt>
                <c:pt idx="827">
                  <c:v>-1.4600000000000001E-13</c:v>
                </c:pt>
                <c:pt idx="828">
                  <c:v>-1.5200000000000001E-13</c:v>
                </c:pt>
                <c:pt idx="829">
                  <c:v>-1.67E-13</c:v>
                </c:pt>
                <c:pt idx="830">
                  <c:v>-1.9300000000000001E-13</c:v>
                </c:pt>
                <c:pt idx="831">
                  <c:v>-1.3E-13</c:v>
                </c:pt>
                <c:pt idx="832">
                  <c:v>-1.9900000000000001E-13</c:v>
                </c:pt>
                <c:pt idx="833">
                  <c:v>-2.1200000000000001E-13</c:v>
                </c:pt>
                <c:pt idx="834">
                  <c:v>-2.6399999999999999E-13</c:v>
                </c:pt>
                <c:pt idx="835">
                  <c:v>-1.95E-13</c:v>
                </c:pt>
                <c:pt idx="836">
                  <c:v>-2.6599999999999998E-13</c:v>
                </c:pt>
                <c:pt idx="837">
                  <c:v>-2.19E-13</c:v>
                </c:pt>
                <c:pt idx="838">
                  <c:v>-1.7899999999999999E-13</c:v>
                </c:pt>
                <c:pt idx="839">
                  <c:v>-2.4300000000000002E-13</c:v>
                </c:pt>
                <c:pt idx="840">
                  <c:v>-1.8800000000000001E-13</c:v>
                </c:pt>
                <c:pt idx="841">
                  <c:v>-2.6199999999999999E-13</c:v>
                </c:pt>
                <c:pt idx="842">
                  <c:v>-2.4999999999999999E-13</c:v>
                </c:pt>
                <c:pt idx="843">
                  <c:v>-1.47E-13</c:v>
                </c:pt>
                <c:pt idx="844">
                  <c:v>-2.08E-13</c:v>
                </c:pt>
                <c:pt idx="845">
                  <c:v>-2.13E-13</c:v>
                </c:pt>
                <c:pt idx="846">
                  <c:v>-1.9E-13</c:v>
                </c:pt>
                <c:pt idx="847">
                  <c:v>-3.1500000000000002E-13</c:v>
                </c:pt>
                <c:pt idx="848">
                  <c:v>-1.4100000000000001E-13</c:v>
                </c:pt>
                <c:pt idx="849">
                  <c:v>-2.0600000000000001E-13</c:v>
                </c:pt>
                <c:pt idx="850">
                  <c:v>-1.96E-13</c:v>
                </c:pt>
                <c:pt idx="851">
                  <c:v>-2.2E-13</c:v>
                </c:pt>
                <c:pt idx="852">
                  <c:v>-1.4600000000000001E-13</c:v>
                </c:pt>
                <c:pt idx="853">
                  <c:v>-3.4000000000000002E-13</c:v>
                </c:pt>
                <c:pt idx="854">
                  <c:v>-2.84E-13</c:v>
                </c:pt>
                <c:pt idx="855">
                  <c:v>-3.2399999999999998E-13</c:v>
                </c:pt>
                <c:pt idx="856">
                  <c:v>-2.2899999999999998E-13</c:v>
                </c:pt>
                <c:pt idx="857">
                  <c:v>-1.9799999999999999E-13</c:v>
                </c:pt>
                <c:pt idx="858">
                  <c:v>-2.2799999999999999E-13</c:v>
                </c:pt>
                <c:pt idx="859">
                  <c:v>-2.6299999999999999E-13</c:v>
                </c:pt>
                <c:pt idx="860">
                  <c:v>-2.26E-13</c:v>
                </c:pt>
                <c:pt idx="861">
                  <c:v>-1.7500000000000001E-13</c:v>
                </c:pt>
                <c:pt idx="862">
                  <c:v>-1.6199999999999999E-13</c:v>
                </c:pt>
                <c:pt idx="863">
                  <c:v>-2.13E-13</c:v>
                </c:pt>
                <c:pt idx="864">
                  <c:v>-1.5599999999999999E-13</c:v>
                </c:pt>
                <c:pt idx="865">
                  <c:v>-2.3200000000000002E-13</c:v>
                </c:pt>
                <c:pt idx="866">
                  <c:v>-2.2799999999999999E-13</c:v>
                </c:pt>
                <c:pt idx="867">
                  <c:v>-2.72E-13</c:v>
                </c:pt>
                <c:pt idx="868">
                  <c:v>-2.7699999999999998E-13</c:v>
                </c:pt>
                <c:pt idx="869">
                  <c:v>-7.6000000000000004E-14</c:v>
                </c:pt>
                <c:pt idx="870">
                  <c:v>-1.6199999999999999E-13</c:v>
                </c:pt>
                <c:pt idx="871">
                  <c:v>-2.6199999999999999E-13</c:v>
                </c:pt>
                <c:pt idx="872">
                  <c:v>-1.8100000000000001E-13</c:v>
                </c:pt>
                <c:pt idx="873">
                  <c:v>-1.18E-13</c:v>
                </c:pt>
                <c:pt idx="874">
                  <c:v>-1.5099999999999999E-13</c:v>
                </c:pt>
                <c:pt idx="875">
                  <c:v>-2.0500000000000001E-13</c:v>
                </c:pt>
                <c:pt idx="876">
                  <c:v>-1.71E-13</c:v>
                </c:pt>
                <c:pt idx="877">
                  <c:v>-3.56E-13</c:v>
                </c:pt>
                <c:pt idx="878">
                  <c:v>-1.7600000000000001E-13</c:v>
                </c:pt>
                <c:pt idx="879">
                  <c:v>-3.0600000000000001E-13</c:v>
                </c:pt>
                <c:pt idx="880">
                  <c:v>-2.24E-13</c:v>
                </c:pt>
                <c:pt idx="881">
                  <c:v>-2.2E-13</c:v>
                </c:pt>
                <c:pt idx="882">
                  <c:v>-3.1600000000000002E-13</c:v>
                </c:pt>
                <c:pt idx="883">
                  <c:v>-1.7299999999999999E-13</c:v>
                </c:pt>
                <c:pt idx="884">
                  <c:v>-1.7600000000000001E-13</c:v>
                </c:pt>
                <c:pt idx="885">
                  <c:v>-2.1100000000000001E-13</c:v>
                </c:pt>
                <c:pt idx="886">
                  <c:v>-3.2399999999999998E-13</c:v>
                </c:pt>
                <c:pt idx="887">
                  <c:v>-1.78E-13</c:v>
                </c:pt>
                <c:pt idx="888">
                  <c:v>-2.3300000000000002E-13</c:v>
                </c:pt>
                <c:pt idx="889">
                  <c:v>-3.2E-13</c:v>
                </c:pt>
                <c:pt idx="890">
                  <c:v>-1.8599999999999999E-13</c:v>
                </c:pt>
                <c:pt idx="891">
                  <c:v>-1.9E-13</c:v>
                </c:pt>
                <c:pt idx="892">
                  <c:v>-2.9799999999999999E-13</c:v>
                </c:pt>
                <c:pt idx="893">
                  <c:v>-1.3899999999999999E-13</c:v>
                </c:pt>
                <c:pt idx="894">
                  <c:v>-2.4999999999999999E-13</c:v>
                </c:pt>
                <c:pt idx="895">
                  <c:v>-2.1100000000000001E-13</c:v>
                </c:pt>
                <c:pt idx="896">
                  <c:v>-2.2300000000000001E-13</c:v>
                </c:pt>
                <c:pt idx="897">
                  <c:v>-2.6800000000000002E-13</c:v>
                </c:pt>
                <c:pt idx="898">
                  <c:v>-2.7699999999999998E-13</c:v>
                </c:pt>
                <c:pt idx="899">
                  <c:v>-1.9199999999999999E-13</c:v>
                </c:pt>
                <c:pt idx="900">
                  <c:v>-3.2399999999999998E-13</c:v>
                </c:pt>
                <c:pt idx="901">
                  <c:v>-7.9000000000000004E-14</c:v>
                </c:pt>
                <c:pt idx="902">
                  <c:v>-2.5099999999999999E-13</c:v>
                </c:pt>
                <c:pt idx="903">
                  <c:v>-1.55E-13</c:v>
                </c:pt>
                <c:pt idx="904">
                  <c:v>-1.71E-13</c:v>
                </c:pt>
                <c:pt idx="905">
                  <c:v>-1.72E-13</c:v>
                </c:pt>
                <c:pt idx="906">
                  <c:v>-2.7399999999999999E-13</c:v>
                </c:pt>
                <c:pt idx="907">
                  <c:v>-2.0299999999999999E-13</c:v>
                </c:pt>
                <c:pt idx="908">
                  <c:v>-1.8499999999999999E-13</c:v>
                </c:pt>
                <c:pt idx="909">
                  <c:v>-1.4999999999999999E-13</c:v>
                </c:pt>
                <c:pt idx="910">
                  <c:v>-2.13E-13</c:v>
                </c:pt>
                <c:pt idx="911">
                  <c:v>-2.02E-13</c:v>
                </c:pt>
                <c:pt idx="912">
                  <c:v>-2.5199999999999999E-13</c:v>
                </c:pt>
                <c:pt idx="913">
                  <c:v>-1.6199999999999999E-13</c:v>
                </c:pt>
                <c:pt idx="914">
                  <c:v>-2.9300000000000001E-13</c:v>
                </c:pt>
                <c:pt idx="915">
                  <c:v>-1.49E-13</c:v>
                </c:pt>
                <c:pt idx="916">
                  <c:v>-2.6E-13</c:v>
                </c:pt>
                <c:pt idx="917">
                  <c:v>-2.24E-13</c:v>
                </c:pt>
                <c:pt idx="918">
                  <c:v>-2.4500000000000002E-13</c:v>
                </c:pt>
                <c:pt idx="919">
                  <c:v>-1.3199999999999999E-13</c:v>
                </c:pt>
                <c:pt idx="920">
                  <c:v>-1.4000000000000001E-13</c:v>
                </c:pt>
                <c:pt idx="921">
                  <c:v>-2.61E-13</c:v>
                </c:pt>
                <c:pt idx="922">
                  <c:v>-2.3400000000000001E-13</c:v>
                </c:pt>
                <c:pt idx="923">
                  <c:v>-2.7799999999999998E-13</c:v>
                </c:pt>
                <c:pt idx="924">
                  <c:v>-2.3999999999999999E-13</c:v>
                </c:pt>
                <c:pt idx="925">
                  <c:v>-2.37E-13</c:v>
                </c:pt>
                <c:pt idx="926">
                  <c:v>-1.5099999999999999E-13</c:v>
                </c:pt>
                <c:pt idx="927">
                  <c:v>-2.5800000000000001E-13</c:v>
                </c:pt>
                <c:pt idx="928">
                  <c:v>-2.02E-13</c:v>
                </c:pt>
                <c:pt idx="929">
                  <c:v>-1.6300000000000001E-13</c:v>
                </c:pt>
                <c:pt idx="930">
                  <c:v>-2.2099999999999999E-13</c:v>
                </c:pt>
                <c:pt idx="931">
                  <c:v>-3.08E-13</c:v>
                </c:pt>
                <c:pt idx="932">
                  <c:v>-2.97E-13</c:v>
                </c:pt>
                <c:pt idx="933">
                  <c:v>-3.3900000000000002E-13</c:v>
                </c:pt>
                <c:pt idx="934">
                  <c:v>-4.1200000000000001E-13</c:v>
                </c:pt>
                <c:pt idx="935">
                  <c:v>-2.48E-13</c:v>
                </c:pt>
                <c:pt idx="936">
                  <c:v>-1.3199999999999999E-13</c:v>
                </c:pt>
                <c:pt idx="937">
                  <c:v>-2.3999999999999999E-13</c:v>
                </c:pt>
                <c:pt idx="938">
                  <c:v>-3.2600000000000002E-13</c:v>
                </c:pt>
                <c:pt idx="939">
                  <c:v>-2.14E-13</c:v>
                </c:pt>
                <c:pt idx="940">
                  <c:v>-2.0600000000000001E-13</c:v>
                </c:pt>
                <c:pt idx="941">
                  <c:v>-2.02E-13</c:v>
                </c:pt>
                <c:pt idx="942">
                  <c:v>-2.5299999999999998E-13</c:v>
                </c:pt>
                <c:pt idx="943">
                  <c:v>-2.5600000000000002E-13</c:v>
                </c:pt>
                <c:pt idx="944">
                  <c:v>-2.38E-13</c:v>
                </c:pt>
                <c:pt idx="945">
                  <c:v>-1.95E-13</c:v>
                </c:pt>
                <c:pt idx="946">
                  <c:v>-2.3999999999999999E-13</c:v>
                </c:pt>
                <c:pt idx="947">
                  <c:v>-2.4999999999999999E-13</c:v>
                </c:pt>
                <c:pt idx="948">
                  <c:v>-1.5800000000000001E-13</c:v>
                </c:pt>
                <c:pt idx="949">
                  <c:v>-2.0899999999999999E-13</c:v>
                </c:pt>
                <c:pt idx="950">
                  <c:v>-1.8200000000000001E-13</c:v>
                </c:pt>
                <c:pt idx="951">
                  <c:v>-1.9400000000000001E-13</c:v>
                </c:pt>
                <c:pt idx="952">
                  <c:v>-2.5900000000000001E-13</c:v>
                </c:pt>
                <c:pt idx="953">
                  <c:v>-2.0999999999999999E-13</c:v>
                </c:pt>
                <c:pt idx="954">
                  <c:v>-2.3200000000000002E-13</c:v>
                </c:pt>
                <c:pt idx="955">
                  <c:v>-1.53E-13</c:v>
                </c:pt>
                <c:pt idx="956">
                  <c:v>-1.43E-13</c:v>
                </c:pt>
                <c:pt idx="957">
                  <c:v>-2.2099999999999999E-13</c:v>
                </c:pt>
                <c:pt idx="958">
                  <c:v>-1.1999999999999999E-13</c:v>
                </c:pt>
                <c:pt idx="959">
                  <c:v>-1.84E-13</c:v>
                </c:pt>
                <c:pt idx="960">
                  <c:v>-2.8799999999999998E-13</c:v>
                </c:pt>
                <c:pt idx="961">
                  <c:v>-2.3200000000000002E-13</c:v>
                </c:pt>
                <c:pt idx="962">
                  <c:v>-1.8100000000000001E-13</c:v>
                </c:pt>
                <c:pt idx="963">
                  <c:v>-2.1700000000000001E-13</c:v>
                </c:pt>
                <c:pt idx="964">
                  <c:v>-2.0899999999999999E-13</c:v>
                </c:pt>
                <c:pt idx="965">
                  <c:v>-2.6700000000000002E-13</c:v>
                </c:pt>
                <c:pt idx="966">
                  <c:v>-2.4500000000000002E-13</c:v>
                </c:pt>
                <c:pt idx="967">
                  <c:v>-2.61E-13</c:v>
                </c:pt>
                <c:pt idx="968">
                  <c:v>-2.7900000000000002E-13</c:v>
                </c:pt>
                <c:pt idx="969">
                  <c:v>-2.01E-13</c:v>
                </c:pt>
                <c:pt idx="970">
                  <c:v>-1.36E-13</c:v>
                </c:pt>
                <c:pt idx="971">
                  <c:v>-2.3899999999999999E-13</c:v>
                </c:pt>
                <c:pt idx="972">
                  <c:v>-2.7000000000000001E-13</c:v>
                </c:pt>
                <c:pt idx="973">
                  <c:v>-2.7000000000000001E-13</c:v>
                </c:pt>
                <c:pt idx="974">
                  <c:v>-2.0999999999999999E-13</c:v>
                </c:pt>
                <c:pt idx="975">
                  <c:v>-3.3299999999999999E-13</c:v>
                </c:pt>
                <c:pt idx="976">
                  <c:v>-1.77E-13</c:v>
                </c:pt>
                <c:pt idx="977">
                  <c:v>-2.2899999999999998E-13</c:v>
                </c:pt>
                <c:pt idx="978">
                  <c:v>-2.1800000000000001E-13</c:v>
                </c:pt>
                <c:pt idx="979">
                  <c:v>-3.32E-13</c:v>
                </c:pt>
                <c:pt idx="980">
                  <c:v>-1.9699999999999999E-13</c:v>
                </c:pt>
                <c:pt idx="981">
                  <c:v>-3.3000000000000001E-13</c:v>
                </c:pt>
                <c:pt idx="982">
                  <c:v>-2.3400000000000001E-13</c:v>
                </c:pt>
                <c:pt idx="983">
                  <c:v>-1.6199999999999999E-13</c:v>
                </c:pt>
                <c:pt idx="984">
                  <c:v>-2.08E-13</c:v>
                </c:pt>
                <c:pt idx="985">
                  <c:v>-1.49E-13</c:v>
                </c:pt>
                <c:pt idx="986">
                  <c:v>-1.3400000000000001E-13</c:v>
                </c:pt>
                <c:pt idx="987">
                  <c:v>-2.9300000000000001E-13</c:v>
                </c:pt>
                <c:pt idx="988">
                  <c:v>-1.9E-13</c:v>
                </c:pt>
                <c:pt idx="989">
                  <c:v>-1.43E-13</c:v>
                </c:pt>
                <c:pt idx="990">
                  <c:v>-1.5099999999999999E-13</c:v>
                </c:pt>
                <c:pt idx="991">
                  <c:v>-3.1099999999999999E-13</c:v>
                </c:pt>
                <c:pt idx="992">
                  <c:v>-2.37E-13</c:v>
                </c:pt>
                <c:pt idx="993">
                  <c:v>-1.5700000000000001E-13</c:v>
                </c:pt>
                <c:pt idx="994">
                  <c:v>-2.37E-13</c:v>
                </c:pt>
                <c:pt idx="995">
                  <c:v>-1.3400000000000001E-13</c:v>
                </c:pt>
                <c:pt idx="996">
                  <c:v>-1.6799999999999999E-13</c:v>
                </c:pt>
                <c:pt idx="997">
                  <c:v>-1.7500000000000001E-13</c:v>
                </c:pt>
                <c:pt idx="998">
                  <c:v>-2.1200000000000001E-13</c:v>
                </c:pt>
                <c:pt idx="999">
                  <c:v>-1.6300000000000001E-13</c:v>
                </c:pt>
                <c:pt idx="1000">
                  <c:v>-2.0899999999999999E-13</c:v>
                </c:pt>
                <c:pt idx="1001">
                  <c:v>-2.3500000000000001E-13</c:v>
                </c:pt>
                <c:pt idx="1002">
                  <c:v>-2.4400000000000002E-13</c:v>
                </c:pt>
                <c:pt idx="1003">
                  <c:v>-3.2600000000000002E-13</c:v>
                </c:pt>
                <c:pt idx="1004">
                  <c:v>-1.96E-13</c:v>
                </c:pt>
                <c:pt idx="1005">
                  <c:v>-1.8100000000000001E-13</c:v>
                </c:pt>
                <c:pt idx="1006">
                  <c:v>-1.8100000000000001E-13</c:v>
                </c:pt>
                <c:pt idx="1007">
                  <c:v>-1.49E-13</c:v>
                </c:pt>
                <c:pt idx="1008">
                  <c:v>-3.0099999999999998E-13</c:v>
                </c:pt>
                <c:pt idx="1009">
                  <c:v>-1.9E-13</c:v>
                </c:pt>
                <c:pt idx="1010">
                  <c:v>-1.8499999999999999E-13</c:v>
                </c:pt>
                <c:pt idx="1011">
                  <c:v>-1.47E-13</c:v>
                </c:pt>
                <c:pt idx="1012">
                  <c:v>-3.0500000000000001E-13</c:v>
                </c:pt>
                <c:pt idx="1013">
                  <c:v>-2.6199999999999999E-13</c:v>
                </c:pt>
                <c:pt idx="1014">
                  <c:v>-2.14E-13</c:v>
                </c:pt>
                <c:pt idx="1015">
                  <c:v>-3.6099999999999998E-13</c:v>
                </c:pt>
                <c:pt idx="1016">
                  <c:v>-2.5800000000000001E-13</c:v>
                </c:pt>
                <c:pt idx="1017">
                  <c:v>-3.1299999999999998E-13</c:v>
                </c:pt>
                <c:pt idx="1018">
                  <c:v>-1.8100000000000001E-13</c:v>
                </c:pt>
                <c:pt idx="1019">
                  <c:v>-1.8700000000000001E-13</c:v>
                </c:pt>
                <c:pt idx="1020">
                  <c:v>-2.36E-13</c:v>
                </c:pt>
                <c:pt idx="1021">
                  <c:v>-2.5700000000000002E-13</c:v>
                </c:pt>
                <c:pt idx="1022">
                  <c:v>-2.2300000000000001E-13</c:v>
                </c:pt>
                <c:pt idx="1023">
                  <c:v>-2.8699999999999999E-13</c:v>
                </c:pt>
                <c:pt idx="1024">
                  <c:v>-2.0000000000000001E-13</c:v>
                </c:pt>
                <c:pt idx="1025">
                  <c:v>-2.2099999999999999E-13</c:v>
                </c:pt>
                <c:pt idx="1026">
                  <c:v>-2.13E-13</c:v>
                </c:pt>
                <c:pt idx="1027">
                  <c:v>-1.54E-13</c:v>
                </c:pt>
                <c:pt idx="1028">
                  <c:v>-1.6E-13</c:v>
                </c:pt>
                <c:pt idx="1029">
                  <c:v>-2.5500000000000002E-13</c:v>
                </c:pt>
                <c:pt idx="1030">
                  <c:v>-1.9900000000000001E-13</c:v>
                </c:pt>
                <c:pt idx="1031">
                  <c:v>-1.6300000000000001E-13</c:v>
                </c:pt>
                <c:pt idx="1032">
                  <c:v>-2.2E-13</c:v>
                </c:pt>
                <c:pt idx="1033">
                  <c:v>-2.6499999999999998E-13</c:v>
                </c:pt>
                <c:pt idx="1034">
                  <c:v>-2.8799999999999998E-13</c:v>
                </c:pt>
                <c:pt idx="1035">
                  <c:v>-1.3799999999999999E-13</c:v>
                </c:pt>
                <c:pt idx="1036">
                  <c:v>-2.7599999999999999E-13</c:v>
                </c:pt>
                <c:pt idx="1037">
                  <c:v>-2.1800000000000001E-13</c:v>
                </c:pt>
                <c:pt idx="1038">
                  <c:v>-1.8200000000000001E-13</c:v>
                </c:pt>
                <c:pt idx="1039">
                  <c:v>-2.48E-13</c:v>
                </c:pt>
                <c:pt idx="1040">
                  <c:v>-1.8800000000000001E-13</c:v>
                </c:pt>
                <c:pt idx="1041">
                  <c:v>-2.7599999999999999E-13</c:v>
                </c:pt>
                <c:pt idx="1042">
                  <c:v>-1.6E-13</c:v>
                </c:pt>
                <c:pt idx="1043">
                  <c:v>-2.2899999999999998E-13</c:v>
                </c:pt>
                <c:pt idx="1044">
                  <c:v>-2.4400000000000002E-13</c:v>
                </c:pt>
                <c:pt idx="1045">
                  <c:v>-2.61E-13</c:v>
                </c:pt>
                <c:pt idx="1046">
                  <c:v>-2.3999999999999999E-13</c:v>
                </c:pt>
                <c:pt idx="1047">
                  <c:v>-2.2099999999999999E-13</c:v>
                </c:pt>
                <c:pt idx="1048">
                  <c:v>-2.2199999999999999E-13</c:v>
                </c:pt>
                <c:pt idx="1049">
                  <c:v>-2.2799999999999999E-13</c:v>
                </c:pt>
                <c:pt idx="1050">
                  <c:v>-2.48E-13</c:v>
                </c:pt>
                <c:pt idx="1051">
                  <c:v>-3.1400000000000003E-13</c:v>
                </c:pt>
                <c:pt idx="1052">
                  <c:v>-2.3099999999999997E-13</c:v>
                </c:pt>
                <c:pt idx="1053">
                  <c:v>-9.2999999999999995E-14</c:v>
                </c:pt>
                <c:pt idx="1054">
                  <c:v>-2.6E-13</c:v>
                </c:pt>
                <c:pt idx="1055">
                  <c:v>-2.8300000000000001E-13</c:v>
                </c:pt>
                <c:pt idx="1056">
                  <c:v>-1.9199999999999999E-13</c:v>
                </c:pt>
                <c:pt idx="1057">
                  <c:v>-1.54E-13</c:v>
                </c:pt>
                <c:pt idx="1058">
                  <c:v>-2.9400000000000001E-13</c:v>
                </c:pt>
                <c:pt idx="1059">
                  <c:v>-2.5500000000000002E-13</c:v>
                </c:pt>
                <c:pt idx="1060">
                  <c:v>-1.95E-13</c:v>
                </c:pt>
                <c:pt idx="1061">
                  <c:v>-2.5700000000000002E-13</c:v>
                </c:pt>
                <c:pt idx="1062">
                  <c:v>-1.9E-13</c:v>
                </c:pt>
                <c:pt idx="1063">
                  <c:v>-2.4300000000000002E-13</c:v>
                </c:pt>
                <c:pt idx="1064">
                  <c:v>-2.5299999999999998E-13</c:v>
                </c:pt>
                <c:pt idx="1065">
                  <c:v>-1.65E-13</c:v>
                </c:pt>
                <c:pt idx="1066">
                  <c:v>-2.5199999999999999E-13</c:v>
                </c:pt>
                <c:pt idx="1067">
                  <c:v>-1.7899999999999999E-13</c:v>
                </c:pt>
                <c:pt idx="1068">
                  <c:v>-2.5700000000000002E-13</c:v>
                </c:pt>
                <c:pt idx="1069">
                  <c:v>-1.7999999999999999E-13</c:v>
                </c:pt>
                <c:pt idx="1070">
                  <c:v>-2.6199999999999999E-13</c:v>
                </c:pt>
                <c:pt idx="1071">
                  <c:v>-1.1E-13</c:v>
                </c:pt>
                <c:pt idx="1072">
                  <c:v>-1.7399999999999999E-13</c:v>
                </c:pt>
                <c:pt idx="1073">
                  <c:v>-1.7299999999999999E-13</c:v>
                </c:pt>
                <c:pt idx="1074">
                  <c:v>-2.72E-13</c:v>
                </c:pt>
                <c:pt idx="1075">
                  <c:v>-1.3899999999999999E-13</c:v>
                </c:pt>
                <c:pt idx="1076">
                  <c:v>-2.3899999999999999E-13</c:v>
                </c:pt>
                <c:pt idx="1077">
                  <c:v>-2.6700000000000002E-13</c:v>
                </c:pt>
                <c:pt idx="1078">
                  <c:v>-2.13E-13</c:v>
                </c:pt>
                <c:pt idx="1079">
                  <c:v>-1.06E-13</c:v>
                </c:pt>
                <c:pt idx="1080">
                  <c:v>-2.9400000000000001E-13</c:v>
                </c:pt>
                <c:pt idx="1081">
                  <c:v>-2.19E-13</c:v>
                </c:pt>
                <c:pt idx="1082">
                  <c:v>-2.5099999999999999E-13</c:v>
                </c:pt>
                <c:pt idx="1083">
                  <c:v>-2.38E-13</c:v>
                </c:pt>
                <c:pt idx="1084">
                  <c:v>-2.6599999999999998E-13</c:v>
                </c:pt>
                <c:pt idx="1085">
                  <c:v>-2.6499999999999998E-13</c:v>
                </c:pt>
                <c:pt idx="1086">
                  <c:v>-2.3999999999999999E-13</c:v>
                </c:pt>
                <c:pt idx="1087">
                  <c:v>-2.4099999999999998E-13</c:v>
                </c:pt>
                <c:pt idx="1088">
                  <c:v>-3.0300000000000002E-13</c:v>
                </c:pt>
                <c:pt idx="1089">
                  <c:v>-2.5900000000000001E-13</c:v>
                </c:pt>
                <c:pt idx="1090">
                  <c:v>-7.1E-14</c:v>
                </c:pt>
                <c:pt idx="1091">
                  <c:v>-2.3999999999999999E-13</c:v>
                </c:pt>
                <c:pt idx="1092">
                  <c:v>-3.56E-13</c:v>
                </c:pt>
                <c:pt idx="1093">
                  <c:v>-2.08E-13</c:v>
                </c:pt>
                <c:pt idx="1094">
                  <c:v>-1.3199999999999999E-13</c:v>
                </c:pt>
                <c:pt idx="1095">
                  <c:v>-2.8599999999999999E-13</c:v>
                </c:pt>
                <c:pt idx="1096">
                  <c:v>-2.08E-13</c:v>
                </c:pt>
                <c:pt idx="1097">
                  <c:v>-2.9500000000000001E-13</c:v>
                </c:pt>
                <c:pt idx="1098">
                  <c:v>-2.4300000000000002E-13</c:v>
                </c:pt>
                <c:pt idx="1099">
                  <c:v>-2.6700000000000002E-13</c:v>
                </c:pt>
                <c:pt idx="1100">
                  <c:v>-1.7299999999999999E-13</c:v>
                </c:pt>
                <c:pt idx="1101">
                  <c:v>-1.9199999999999999E-13</c:v>
                </c:pt>
                <c:pt idx="1102">
                  <c:v>-2.2699999999999999E-13</c:v>
                </c:pt>
                <c:pt idx="1103">
                  <c:v>-2.4600000000000001E-13</c:v>
                </c:pt>
                <c:pt idx="1104">
                  <c:v>-2.9500000000000001E-13</c:v>
                </c:pt>
                <c:pt idx="1105">
                  <c:v>-2.9500000000000001E-13</c:v>
                </c:pt>
                <c:pt idx="1106">
                  <c:v>-2.08E-13</c:v>
                </c:pt>
                <c:pt idx="1107">
                  <c:v>-2.6700000000000002E-13</c:v>
                </c:pt>
                <c:pt idx="1108">
                  <c:v>-3.1500000000000002E-13</c:v>
                </c:pt>
                <c:pt idx="1109">
                  <c:v>-2.4500000000000002E-13</c:v>
                </c:pt>
                <c:pt idx="1110">
                  <c:v>-2.2E-13</c:v>
                </c:pt>
                <c:pt idx="1111">
                  <c:v>-3.1600000000000002E-13</c:v>
                </c:pt>
                <c:pt idx="1112">
                  <c:v>-2.01E-13</c:v>
                </c:pt>
                <c:pt idx="1113">
                  <c:v>-1.12E-13</c:v>
                </c:pt>
                <c:pt idx="1114">
                  <c:v>-3.79E-13</c:v>
                </c:pt>
                <c:pt idx="1115">
                  <c:v>-2.1599999999999999E-13</c:v>
                </c:pt>
                <c:pt idx="1116">
                  <c:v>-1.65E-13</c:v>
                </c:pt>
                <c:pt idx="1117">
                  <c:v>-2.1700000000000001E-13</c:v>
                </c:pt>
                <c:pt idx="1118">
                  <c:v>-2.4099999999999998E-13</c:v>
                </c:pt>
                <c:pt idx="1119">
                  <c:v>-2.37E-13</c:v>
                </c:pt>
                <c:pt idx="1120">
                  <c:v>-2.48E-13</c:v>
                </c:pt>
                <c:pt idx="1121">
                  <c:v>-2.0399999999999999E-13</c:v>
                </c:pt>
                <c:pt idx="1122">
                  <c:v>-2.3300000000000002E-13</c:v>
                </c:pt>
                <c:pt idx="1123">
                  <c:v>-2.5800000000000001E-13</c:v>
                </c:pt>
                <c:pt idx="1124">
                  <c:v>-2.26E-13</c:v>
                </c:pt>
                <c:pt idx="1125">
                  <c:v>-1.95E-13</c:v>
                </c:pt>
                <c:pt idx="1126">
                  <c:v>-3.4100000000000001E-13</c:v>
                </c:pt>
                <c:pt idx="1127">
                  <c:v>-2.0299999999999999E-13</c:v>
                </c:pt>
                <c:pt idx="1128">
                  <c:v>-2.6E-13</c:v>
                </c:pt>
                <c:pt idx="1129">
                  <c:v>-2.5900000000000001E-13</c:v>
                </c:pt>
                <c:pt idx="1130">
                  <c:v>-2.08E-13</c:v>
                </c:pt>
                <c:pt idx="1131">
                  <c:v>-2.08E-13</c:v>
                </c:pt>
                <c:pt idx="1132">
                  <c:v>-2.49E-13</c:v>
                </c:pt>
                <c:pt idx="1133">
                  <c:v>-2.49E-13</c:v>
                </c:pt>
                <c:pt idx="1134">
                  <c:v>-2.8000000000000002E-13</c:v>
                </c:pt>
                <c:pt idx="1135">
                  <c:v>-2.38E-13</c:v>
                </c:pt>
                <c:pt idx="1136">
                  <c:v>-3.1299999999999998E-13</c:v>
                </c:pt>
                <c:pt idx="1137">
                  <c:v>-1.8800000000000001E-13</c:v>
                </c:pt>
                <c:pt idx="1138">
                  <c:v>-3.21E-13</c:v>
                </c:pt>
                <c:pt idx="1139">
                  <c:v>-2.2899999999999998E-13</c:v>
                </c:pt>
                <c:pt idx="1140">
                  <c:v>-2.19E-13</c:v>
                </c:pt>
                <c:pt idx="1141">
                  <c:v>-1.66E-13</c:v>
                </c:pt>
                <c:pt idx="1142">
                  <c:v>-2.6599999999999998E-13</c:v>
                </c:pt>
                <c:pt idx="1143">
                  <c:v>-2.5399999999999998E-13</c:v>
                </c:pt>
                <c:pt idx="1144">
                  <c:v>-3.1400000000000003E-13</c:v>
                </c:pt>
                <c:pt idx="1145">
                  <c:v>-2.3300000000000002E-13</c:v>
                </c:pt>
                <c:pt idx="1146">
                  <c:v>-1.96E-13</c:v>
                </c:pt>
                <c:pt idx="1147">
                  <c:v>-1.3899999999999999E-13</c:v>
                </c:pt>
                <c:pt idx="1148">
                  <c:v>-2.8999999999999998E-13</c:v>
                </c:pt>
                <c:pt idx="1149">
                  <c:v>-3.1500000000000002E-13</c:v>
                </c:pt>
                <c:pt idx="1150">
                  <c:v>-1.4100000000000001E-13</c:v>
                </c:pt>
                <c:pt idx="1151">
                  <c:v>-3.0500000000000001E-13</c:v>
                </c:pt>
                <c:pt idx="1152">
                  <c:v>-1.0199999999999999E-13</c:v>
                </c:pt>
                <c:pt idx="1153">
                  <c:v>-2.4099999999999998E-13</c:v>
                </c:pt>
                <c:pt idx="1154">
                  <c:v>-2.3899999999999999E-13</c:v>
                </c:pt>
                <c:pt idx="1155">
                  <c:v>-2.1599999999999999E-13</c:v>
                </c:pt>
                <c:pt idx="1156">
                  <c:v>-1.6300000000000001E-13</c:v>
                </c:pt>
                <c:pt idx="1157">
                  <c:v>-2.6700000000000002E-13</c:v>
                </c:pt>
                <c:pt idx="1158">
                  <c:v>-1.83E-13</c:v>
                </c:pt>
                <c:pt idx="1159">
                  <c:v>-8.9999999999999995E-14</c:v>
                </c:pt>
                <c:pt idx="1160">
                  <c:v>-2.37E-13</c:v>
                </c:pt>
                <c:pt idx="1161">
                  <c:v>-2.0000000000000001E-13</c:v>
                </c:pt>
                <c:pt idx="1162">
                  <c:v>-2.7000000000000001E-13</c:v>
                </c:pt>
                <c:pt idx="1163">
                  <c:v>-2.5199999999999999E-13</c:v>
                </c:pt>
                <c:pt idx="1164">
                  <c:v>-2.2799999999999999E-13</c:v>
                </c:pt>
                <c:pt idx="1165">
                  <c:v>-3.3499999999999999E-13</c:v>
                </c:pt>
                <c:pt idx="1166">
                  <c:v>-2.01E-13</c:v>
                </c:pt>
                <c:pt idx="1167">
                  <c:v>-1.89E-13</c:v>
                </c:pt>
                <c:pt idx="1168">
                  <c:v>-1.89E-13</c:v>
                </c:pt>
                <c:pt idx="1169">
                  <c:v>-2.6700000000000002E-13</c:v>
                </c:pt>
                <c:pt idx="1170">
                  <c:v>-2.4500000000000002E-13</c:v>
                </c:pt>
                <c:pt idx="1171">
                  <c:v>-1.65E-13</c:v>
                </c:pt>
                <c:pt idx="1172">
                  <c:v>-2.1499999999999999E-13</c:v>
                </c:pt>
                <c:pt idx="1173">
                  <c:v>-2.0399999999999999E-13</c:v>
                </c:pt>
                <c:pt idx="1174">
                  <c:v>-1.59E-13</c:v>
                </c:pt>
                <c:pt idx="1175">
                  <c:v>-3.1400000000000003E-13</c:v>
                </c:pt>
                <c:pt idx="1176">
                  <c:v>-2.3099999999999997E-13</c:v>
                </c:pt>
                <c:pt idx="1177">
                  <c:v>-3.5200000000000001E-13</c:v>
                </c:pt>
                <c:pt idx="1178">
                  <c:v>-3.5100000000000002E-13</c:v>
                </c:pt>
                <c:pt idx="1179">
                  <c:v>-2.4700000000000001E-13</c:v>
                </c:pt>
                <c:pt idx="1180">
                  <c:v>-2.2899999999999998E-13</c:v>
                </c:pt>
                <c:pt idx="1181">
                  <c:v>-2.0399999999999999E-13</c:v>
                </c:pt>
                <c:pt idx="1182">
                  <c:v>-2.2899999999999998E-13</c:v>
                </c:pt>
                <c:pt idx="1183">
                  <c:v>-2.2899999999999998E-13</c:v>
                </c:pt>
                <c:pt idx="1184">
                  <c:v>-1.77E-13</c:v>
                </c:pt>
                <c:pt idx="1185">
                  <c:v>-2.7799999999999998E-13</c:v>
                </c:pt>
                <c:pt idx="1186">
                  <c:v>-2.2799999999999999E-13</c:v>
                </c:pt>
                <c:pt idx="1187">
                  <c:v>-2.96E-13</c:v>
                </c:pt>
                <c:pt idx="1188">
                  <c:v>-2.0500000000000001E-13</c:v>
                </c:pt>
                <c:pt idx="1189">
                  <c:v>-2.25E-13</c:v>
                </c:pt>
                <c:pt idx="1190">
                  <c:v>-1.54E-13</c:v>
                </c:pt>
                <c:pt idx="1191">
                  <c:v>-2.2E-13</c:v>
                </c:pt>
                <c:pt idx="1192">
                  <c:v>-1.6799999999999999E-13</c:v>
                </c:pt>
                <c:pt idx="1193">
                  <c:v>-1.54E-13</c:v>
                </c:pt>
                <c:pt idx="1194">
                  <c:v>-2.4500000000000002E-13</c:v>
                </c:pt>
                <c:pt idx="1195">
                  <c:v>-2.4099999999999998E-13</c:v>
                </c:pt>
                <c:pt idx="1196">
                  <c:v>-2.0299999999999999E-13</c:v>
                </c:pt>
                <c:pt idx="1197">
                  <c:v>-2.49E-13</c:v>
                </c:pt>
                <c:pt idx="1198">
                  <c:v>-2.5199999999999999E-13</c:v>
                </c:pt>
                <c:pt idx="1199">
                  <c:v>-2.0999999999999999E-13</c:v>
                </c:pt>
                <c:pt idx="1200">
                  <c:v>-1.9400000000000001E-13</c:v>
                </c:pt>
                <c:pt idx="1201">
                  <c:v>-1.9199999999999999E-13</c:v>
                </c:pt>
                <c:pt idx="1202">
                  <c:v>-1.1E-13</c:v>
                </c:pt>
                <c:pt idx="1203">
                  <c:v>-2.7900000000000002E-13</c:v>
                </c:pt>
                <c:pt idx="1204">
                  <c:v>-2.9200000000000002E-13</c:v>
                </c:pt>
                <c:pt idx="1205">
                  <c:v>-2.8200000000000001E-13</c:v>
                </c:pt>
                <c:pt idx="1206">
                  <c:v>-2.9400000000000001E-13</c:v>
                </c:pt>
                <c:pt idx="1207">
                  <c:v>-1.4399999999999999E-13</c:v>
                </c:pt>
                <c:pt idx="1208">
                  <c:v>-2.0600000000000001E-13</c:v>
                </c:pt>
                <c:pt idx="1209">
                  <c:v>-2.3999999999999999E-13</c:v>
                </c:pt>
                <c:pt idx="1210">
                  <c:v>-2.8100000000000001E-13</c:v>
                </c:pt>
                <c:pt idx="1211">
                  <c:v>-2.08E-13</c:v>
                </c:pt>
                <c:pt idx="1212">
                  <c:v>-1.25E-13</c:v>
                </c:pt>
                <c:pt idx="1213">
                  <c:v>-2.1700000000000001E-13</c:v>
                </c:pt>
                <c:pt idx="1214">
                  <c:v>-2.3899999999999999E-13</c:v>
                </c:pt>
                <c:pt idx="1215">
                  <c:v>-3.3299999999999999E-13</c:v>
                </c:pt>
                <c:pt idx="1216">
                  <c:v>-2.9999999999999998E-13</c:v>
                </c:pt>
                <c:pt idx="1217">
                  <c:v>-2.4999999999999999E-13</c:v>
                </c:pt>
                <c:pt idx="1218">
                  <c:v>-2.6700000000000002E-13</c:v>
                </c:pt>
                <c:pt idx="1219">
                  <c:v>-2.3200000000000002E-13</c:v>
                </c:pt>
                <c:pt idx="1220">
                  <c:v>-5.0599999999999996E-13</c:v>
                </c:pt>
                <c:pt idx="1221">
                  <c:v>-3.6999999999999999E-13</c:v>
                </c:pt>
                <c:pt idx="1222">
                  <c:v>-2.5099999999999999E-13</c:v>
                </c:pt>
                <c:pt idx="1223">
                  <c:v>-3.43E-13</c:v>
                </c:pt>
                <c:pt idx="1224">
                  <c:v>-2.6499999999999998E-13</c:v>
                </c:pt>
                <c:pt idx="1225">
                  <c:v>-1.43E-13</c:v>
                </c:pt>
                <c:pt idx="1226">
                  <c:v>-1.6900000000000001E-13</c:v>
                </c:pt>
                <c:pt idx="1227">
                  <c:v>-3.2399999999999998E-13</c:v>
                </c:pt>
                <c:pt idx="1228">
                  <c:v>-2.9400000000000001E-13</c:v>
                </c:pt>
                <c:pt idx="1229">
                  <c:v>-1.72E-13</c:v>
                </c:pt>
                <c:pt idx="1230">
                  <c:v>-2.5099999999999999E-13</c:v>
                </c:pt>
                <c:pt idx="1231">
                  <c:v>-2.19E-13</c:v>
                </c:pt>
                <c:pt idx="1232">
                  <c:v>-1.09E-13</c:v>
                </c:pt>
                <c:pt idx="1233">
                  <c:v>-2.1100000000000001E-13</c:v>
                </c:pt>
                <c:pt idx="1234">
                  <c:v>-2.1200000000000001E-13</c:v>
                </c:pt>
                <c:pt idx="1235">
                  <c:v>-2.0299999999999999E-13</c:v>
                </c:pt>
                <c:pt idx="1236">
                  <c:v>-2.2899999999999998E-13</c:v>
                </c:pt>
                <c:pt idx="1237">
                  <c:v>-2.5299999999999998E-13</c:v>
                </c:pt>
                <c:pt idx="1238">
                  <c:v>-1.61E-13</c:v>
                </c:pt>
                <c:pt idx="1239">
                  <c:v>-2.3899999999999999E-13</c:v>
                </c:pt>
                <c:pt idx="1240">
                  <c:v>-2.6199999999999999E-13</c:v>
                </c:pt>
                <c:pt idx="1241">
                  <c:v>-2.0899999999999999E-13</c:v>
                </c:pt>
                <c:pt idx="1242">
                  <c:v>-3.6200000000000002E-13</c:v>
                </c:pt>
                <c:pt idx="1243">
                  <c:v>-2.1800000000000001E-13</c:v>
                </c:pt>
                <c:pt idx="1244">
                  <c:v>-1.89E-13</c:v>
                </c:pt>
                <c:pt idx="1245">
                  <c:v>-2.0500000000000001E-13</c:v>
                </c:pt>
                <c:pt idx="1246">
                  <c:v>-1.6799999999999999E-13</c:v>
                </c:pt>
                <c:pt idx="1247">
                  <c:v>-2.0399999999999999E-13</c:v>
                </c:pt>
                <c:pt idx="1248">
                  <c:v>-2.8799999999999998E-13</c:v>
                </c:pt>
                <c:pt idx="1249">
                  <c:v>-2.0899999999999999E-13</c:v>
                </c:pt>
                <c:pt idx="1250">
                  <c:v>-2.8599999999999999E-13</c:v>
                </c:pt>
                <c:pt idx="1251">
                  <c:v>-1.9199999999999999E-13</c:v>
                </c:pt>
                <c:pt idx="1252">
                  <c:v>-2.8200000000000001E-13</c:v>
                </c:pt>
                <c:pt idx="1253">
                  <c:v>-3.4000000000000002E-13</c:v>
                </c:pt>
                <c:pt idx="1254">
                  <c:v>-2.0999999999999999E-13</c:v>
                </c:pt>
                <c:pt idx="1255">
                  <c:v>-2.6E-13</c:v>
                </c:pt>
                <c:pt idx="1256">
                  <c:v>-2.2099999999999999E-13</c:v>
                </c:pt>
                <c:pt idx="1257">
                  <c:v>-2.38E-13</c:v>
                </c:pt>
                <c:pt idx="1258">
                  <c:v>-2.4999999999999999E-13</c:v>
                </c:pt>
                <c:pt idx="1259">
                  <c:v>-2.7900000000000002E-13</c:v>
                </c:pt>
                <c:pt idx="1260">
                  <c:v>-2.2099999999999999E-13</c:v>
                </c:pt>
                <c:pt idx="1261">
                  <c:v>-2.1499999999999999E-13</c:v>
                </c:pt>
                <c:pt idx="1262">
                  <c:v>-3.1099999999999999E-13</c:v>
                </c:pt>
                <c:pt idx="1263">
                  <c:v>-2.08E-13</c:v>
                </c:pt>
                <c:pt idx="1264">
                  <c:v>-2.5199999999999999E-13</c:v>
                </c:pt>
                <c:pt idx="1265">
                  <c:v>-2.4199999999999998E-13</c:v>
                </c:pt>
                <c:pt idx="1266">
                  <c:v>-2.14E-13</c:v>
                </c:pt>
                <c:pt idx="1267">
                  <c:v>-2.5600000000000002E-13</c:v>
                </c:pt>
                <c:pt idx="1268">
                  <c:v>-1E-13</c:v>
                </c:pt>
                <c:pt idx="1269">
                  <c:v>-2.4300000000000002E-13</c:v>
                </c:pt>
                <c:pt idx="1270">
                  <c:v>-2.0299999999999999E-13</c:v>
                </c:pt>
                <c:pt idx="1271">
                  <c:v>-1.5800000000000001E-13</c:v>
                </c:pt>
                <c:pt idx="1272">
                  <c:v>-1.96E-13</c:v>
                </c:pt>
                <c:pt idx="1273">
                  <c:v>-3.5100000000000002E-13</c:v>
                </c:pt>
                <c:pt idx="1274">
                  <c:v>-2.1599999999999999E-13</c:v>
                </c:pt>
                <c:pt idx="1275">
                  <c:v>-2.1800000000000001E-13</c:v>
                </c:pt>
                <c:pt idx="1276">
                  <c:v>-2.96E-13</c:v>
                </c:pt>
                <c:pt idx="1277">
                  <c:v>-2.9999999999999998E-13</c:v>
                </c:pt>
                <c:pt idx="1278">
                  <c:v>-2.2699999999999999E-13</c:v>
                </c:pt>
                <c:pt idx="1279">
                  <c:v>-3.0400000000000002E-13</c:v>
                </c:pt>
                <c:pt idx="1280">
                  <c:v>-2.2999999999999998E-13</c:v>
                </c:pt>
                <c:pt idx="1281">
                  <c:v>-9.1000000000000004E-14</c:v>
                </c:pt>
                <c:pt idx="1282">
                  <c:v>-2.8999999999999998E-13</c:v>
                </c:pt>
                <c:pt idx="1283">
                  <c:v>-1.2099999999999999E-13</c:v>
                </c:pt>
                <c:pt idx="1284">
                  <c:v>-2.1200000000000001E-13</c:v>
                </c:pt>
                <c:pt idx="1285">
                  <c:v>-2.9899999999999999E-13</c:v>
                </c:pt>
                <c:pt idx="1286">
                  <c:v>-1.8800000000000001E-13</c:v>
                </c:pt>
                <c:pt idx="1287">
                  <c:v>-2.2799999999999999E-13</c:v>
                </c:pt>
                <c:pt idx="1288">
                  <c:v>-3.2E-13</c:v>
                </c:pt>
                <c:pt idx="1289">
                  <c:v>-2.9100000000000002E-13</c:v>
                </c:pt>
                <c:pt idx="1290">
                  <c:v>-2.0899999999999999E-13</c:v>
                </c:pt>
                <c:pt idx="1291">
                  <c:v>-2.5700000000000002E-13</c:v>
                </c:pt>
                <c:pt idx="1292">
                  <c:v>-2.3200000000000002E-13</c:v>
                </c:pt>
                <c:pt idx="1293">
                  <c:v>-3.2700000000000002E-13</c:v>
                </c:pt>
                <c:pt idx="1294">
                  <c:v>-1.03E-13</c:v>
                </c:pt>
                <c:pt idx="1295">
                  <c:v>-2.4099999999999998E-13</c:v>
                </c:pt>
                <c:pt idx="1296">
                  <c:v>-2.49E-13</c:v>
                </c:pt>
                <c:pt idx="1297">
                  <c:v>-3.2199999999999999E-13</c:v>
                </c:pt>
                <c:pt idx="1298">
                  <c:v>-1.77E-13</c:v>
                </c:pt>
                <c:pt idx="1299">
                  <c:v>-1.01E-13</c:v>
                </c:pt>
                <c:pt idx="1300">
                  <c:v>-2.3300000000000002E-13</c:v>
                </c:pt>
                <c:pt idx="1301">
                  <c:v>-3.3000000000000001E-13</c:v>
                </c:pt>
                <c:pt idx="1302">
                  <c:v>-1.8800000000000001E-13</c:v>
                </c:pt>
                <c:pt idx="1303">
                  <c:v>-3.3800000000000002E-13</c:v>
                </c:pt>
                <c:pt idx="1304">
                  <c:v>-3.0600000000000001E-13</c:v>
                </c:pt>
                <c:pt idx="1305">
                  <c:v>-1.24E-13</c:v>
                </c:pt>
                <c:pt idx="1306">
                  <c:v>-1.3199999999999999E-13</c:v>
                </c:pt>
                <c:pt idx="1307">
                  <c:v>-1.8100000000000001E-13</c:v>
                </c:pt>
                <c:pt idx="1308">
                  <c:v>-3.6099999999999998E-13</c:v>
                </c:pt>
                <c:pt idx="1309">
                  <c:v>-1.6E-13</c:v>
                </c:pt>
                <c:pt idx="1310">
                  <c:v>-2.2999999999999998E-13</c:v>
                </c:pt>
                <c:pt idx="1311">
                  <c:v>-2.2699999999999999E-13</c:v>
                </c:pt>
                <c:pt idx="1312">
                  <c:v>-2.1499999999999999E-13</c:v>
                </c:pt>
                <c:pt idx="1313">
                  <c:v>-1.8800000000000001E-13</c:v>
                </c:pt>
                <c:pt idx="1314">
                  <c:v>-3.2900000000000001E-13</c:v>
                </c:pt>
                <c:pt idx="1315">
                  <c:v>-2.6900000000000001E-13</c:v>
                </c:pt>
                <c:pt idx="1316">
                  <c:v>-1.42E-13</c:v>
                </c:pt>
                <c:pt idx="1317">
                  <c:v>-1.6799999999999999E-13</c:v>
                </c:pt>
                <c:pt idx="1318">
                  <c:v>-1.03E-13</c:v>
                </c:pt>
                <c:pt idx="1319">
                  <c:v>-2.3099999999999997E-13</c:v>
                </c:pt>
                <c:pt idx="1320">
                  <c:v>-2.3300000000000002E-13</c:v>
                </c:pt>
                <c:pt idx="1321">
                  <c:v>-1.5700000000000001E-13</c:v>
                </c:pt>
                <c:pt idx="1322">
                  <c:v>-2.7399999999999999E-13</c:v>
                </c:pt>
                <c:pt idx="1323">
                  <c:v>-2.0000000000000001E-13</c:v>
                </c:pt>
                <c:pt idx="1324">
                  <c:v>-3.09E-13</c:v>
                </c:pt>
                <c:pt idx="1325">
                  <c:v>-2.0399999999999999E-13</c:v>
                </c:pt>
                <c:pt idx="1326">
                  <c:v>-2.2999999999999998E-13</c:v>
                </c:pt>
                <c:pt idx="1327">
                  <c:v>-1.9E-13</c:v>
                </c:pt>
                <c:pt idx="1328">
                  <c:v>-2.0600000000000001E-13</c:v>
                </c:pt>
                <c:pt idx="1329">
                  <c:v>-2.4999999999999999E-13</c:v>
                </c:pt>
                <c:pt idx="1330">
                  <c:v>-2.96E-13</c:v>
                </c:pt>
                <c:pt idx="1331">
                  <c:v>-2.5700000000000002E-13</c:v>
                </c:pt>
                <c:pt idx="1332">
                  <c:v>-2.2199999999999999E-13</c:v>
                </c:pt>
                <c:pt idx="1333">
                  <c:v>-2.1700000000000001E-13</c:v>
                </c:pt>
                <c:pt idx="1334">
                  <c:v>-2.9799999999999999E-13</c:v>
                </c:pt>
                <c:pt idx="1335">
                  <c:v>-2.0600000000000001E-13</c:v>
                </c:pt>
                <c:pt idx="1336">
                  <c:v>-2.6499999999999998E-13</c:v>
                </c:pt>
                <c:pt idx="1337">
                  <c:v>-2.07E-13</c:v>
                </c:pt>
                <c:pt idx="1338">
                  <c:v>-1.5200000000000001E-13</c:v>
                </c:pt>
                <c:pt idx="1339">
                  <c:v>-2.2E-13</c:v>
                </c:pt>
                <c:pt idx="1340">
                  <c:v>-2.4600000000000001E-13</c:v>
                </c:pt>
                <c:pt idx="1341">
                  <c:v>-2.2E-13</c:v>
                </c:pt>
                <c:pt idx="1342">
                  <c:v>-3.44E-13</c:v>
                </c:pt>
                <c:pt idx="1343">
                  <c:v>-3.1700000000000001E-13</c:v>
                </c:pt>
                <c:pt idx="1344">
                  <c:v>-2.0899999999999999E-13</c:v>
                </c:pt>
                <c:pt idx="1345">
                  <c:v>-1.37E-13</c:v>
                </c:pt>
                <c:pt idx="1346">
                  <c:v>-2.13E-13</c:v>
                </c:pt>
                <c:pt idx="1347">
                  <c:v>-9.7999999999999999E-14</c:v>
                </c:pt>
                <c:pt idx="1348">
                  <c:v>-1.95E-13</c:v>
                </c:pt>
                <c:pt idx="1349">
                  <c:v>-1.61E-13</c:v>
                </c:pt>
                <c:pt idx="1350">
                  <c:v>-1.7999999999999999E-13</c:v>
                </c:pt>
                <c:pt idx="1351">
                  <c:v>-2.13E-13</c:v>
                </c:pt>
                <c:pt idx="1352">
                  <c:v>-2.7499999999999999E-13</c:v>
                </c:pt>
                <c:pt idx="1353">
                  <c:v>-1.12E-13</c:v>
                </c:pt>
                <c:pt idx="1354">
                  <c:v>-2.1599999999999999E-13</c:v>
                </c:pt>
                <c:pt idx="1355">
                  <c:v>-7.9000000000000004E-14</c:v>
                </c:pt>
                <c:pt idx="1356">
                  <c:v>-2.49E-13</c:v>
                </c:pt>
                <c:pt idx="1357">
                  <c:v>-2.1599999999999999E-13</c:v>
                </c:pt>
                <c:pt idx="1358">
                  <c:v>-3.4799999999999998E-13</c:v>
                </c:pt>
                <c:pt idx="1359">
                  <c:v>-2.2699999999999999E-13</c:v>
                </c:pt>
                <c:pt idx="1360">
                  <c:v>-1.65E-13</c:v>
                </c:pt>
                <c:pt idx="1361">
                  <c:v>-2.1700000000000001E-13</c:v>
                </c:pt>
                <c:pt idx="1362">
                  <c:v>-1.9E-13</c:v>
                </c:pt>
                <c:pt idx="1363">
                  <c:v>-1.53E-13</c:v>
                </c:pt>
                <c:pt idx="1364">
                  <c:v>-2.4600000000000001E-13</c:v>
                </c:pt>
                <c:pt idx="1365">
                  <c:v>-2.9899999999999999E-13</c:v>
                </c:pt>
                <c:pt idx="1366">
                  <c:v>-2.07E-13</c:v>
                </c:pt>
                <c:pt idx="1367">
                  <c:v>-1.8200000000000001E-13</c:v>
                </c:pt>
                <c:pt idx="1368">
                  <c:v>-1.78E-13</c:v>
                </c:pt>
                <c:pt idx="1369">
                  <c:v>-1.7000000000000001E-13</c:v>
                </c:pt>
                <c:pt idx="1370">
                  <c:v>-2.6399999999999999E-13</c:v>
                </c:pt>
                <c:pt idx="1371">
                  <c:v>-2.2E-13</c:v>
                </c:pt>
                <c:pt idx="1372">
                  <c:v>-2.5299999999999998E-13</c:v>
                </c:pt>
                <c:pt idx="1373">
                  <c:v>-2.2799999999999999E-13</c:v>
                </c:pt>
                <c:pt idx="1374">
                  <c:v>-1.72E-13</c:v>
                </c:pt>
                <c:pt idx="1375">
                  <c:v>-1.07E-13</c:v>
                </c:pt>
                <c:pt idx="1376">
                  <c:v>-2.4400000000000002E-13</c:v>
                </c:pt>
                <c:pt idx="1377">
                  <c:v>-2.61E-13</c:v>
                </c:pt>
                <c:pt idx="1378">
                  <c:v>-2.19E-13</c:v>
                </c:pt>
                <c:pt idx="1379">
                  <c:v>-2.5500000000000002E-13</c:v>
                </c:pt>
                <c:pt idx="1380">
                  <c:v>-2.5900000000000001E-13</c:v>
                </c:pt>
                <c:pt idx="1381">
                  <c:v>-1.9799999999999999E-13</c:v>
                </c:pt>
                <c:pt idx="1382">
                  <c:v>-1.49E-13</c:v>
                </c:pt>
                <c:pt idx="1383">
                  <c:v>-2.8599999999999999E-13</c:v>
                </c:pt>
                <c:pt idx="1384">
                  <c:v>-2.0299999999999999E-13</c:v>
                </c:pt>
                <c:pt idx="1385">
                  <c:v>-2.6499999999999998E-13</c:v>
                </c:pt>
                <c:pt idx="1386">
                  <c:v>-2.2E-13</c:v>
                </c:pt>
                <c:pt idx="1387">
                  <c:v>-1.4600000000000001E-13</c:v>
                </c:pt>
                <c:pt idx="1388">
                  <c:v>-3.6400000000000001E-13</c:v>
                </c:pt>
                <c:pt idx="1389">
                  <c:v>-1.4100000000000001E-13</c:v>
                </c:pt>
                <c:pt idx="1390">
                  <c:v>-2.08E-13</c:v>
                </c:pt>
                <c:pt idx="1391">
                  <c:v>-1.96E-13</c:v>
                </c:pt>
                <c:pt idx="1392">
                  <c:v>-2.08E-13</c:v>
                </c:pt>
                <c:pt idx="1393">
                  <c:v>-2.4700000000000001E-13</c:v>
                </c:pt>
                <c:pt idx="1394">
                  <c:v>-1.9199999999999999E-13</c:v>
                </c:pt>
                <c:pt idx="1395">
                  <c:v>-2.97E-13</c:v>
                </c:pt>
                <c:pt idx="1396">
                  <c:v>-2.73E-13</c:v>
                </c:pt>
                <c:pt idx="1397">
                  <c:v>-2.1599999999999999E-13</c:v>
                </c:pt>
                <c:pt idx="1398">
                  <c:v>-1.9E-13</c:v>
                </c:pt>
                <c:pt idx="1399">
                  <c:v>-1.9099999999999999E-13</c:v>
                </c:pt>
                <c:pt idx="1400">
                  <c:v>-1.65E-13</c:v>
                </c:pt>
                <c:pt idx="1401">
                  <c:v>-3.5000000000000002E-13</c:v>
                </c:pt>
                <c:pt idx="1402">
                  <c:v>-2.19E-13</c:v>
                </c:pt>
                <c:pt idx="1403">
                  <c:v>-1.54E-13</c:v>
                </c:pt>
                <c:pt idx="1404">
                  <c:v>-2.7399999999999999E-13</c:v>
                </c:pt>
                <c:pt idx="1405">
                  <c:v>-1.7999999999999999E-13</c:v>
                </c:pt>
                <c:pt idx="1406">
                  <c:v>-1.9099999999999999E-13</c:v>
                </c:pt>
                <c:pt idx="1407">
                  <c:v>-2.2300000000000001E-13</c:v>
                </c:pt>
                <c:pt idx="1408">
                  <c:v>-1.8599999999999999E-13</c:v>
                </c:pt>
                <c:pt idx="1409">
                  <c:v>-3.1199999999999998E-13</c:v>
                </c:pt>
                <c:pt idx="1410">
                  <c:v>-1.6400000000000001E-13</c:v>
                </c:pt>
                <c:pt idx="1411">
                  <c:v>-2.0999999999999999E-13</c:v>
                </c:pt>
                <c:pt idx="1412">
                  <c:v>-2.9100000000000002E-13</c:v>
                </c:pt>
                <c:pt idx="1413">
                  <c:v>-2.0899999999999999E-13</c:v>
                </c:pt>
                <c:pt idx="1414">
                  <c:v>-3.0999999999999999E-13</c:v>
                </c:pt>
                <c:pt idx="1415">
                  <c:v>-2.6299999999999999E-13</c:v>
                </c:pt>
                <c:pt idx="1416">
                  <c:v>-1.89E-13</c:v>
                </c:pt>
                <c:pt idx="1417">
                  <c:v>-1.72E-13</c:v>
                </c:pt>
                <c:pt idx="1418">
                  <c:v>-2.9400000000000001E-13</c:v>
                </c:pt>
                <c:pt idx="1419">
                  <c:v>-2.36E-13</c:v>
                </c:pt>
                <c:pt idx="1420">
                  <c:v>-2.3099999999999997E-13</c:v>
                </c:pt>
                <c:pt idx="1421">
                  <c:v>-2.8699999999999999E-13</c:v>
                </c:pt>
                <c:pt idx="1422">
                  <c:v>-2.8599999999999999E-13</c:v>
                </c:pt>
                <c:pt idx="1423">
                  <c:v>-2.0399999999999999E-13</c:v>
                </c:pt>
                <c:pt idx="1424">
                  <c:v>-2.26E-13</c:v>
                </c:pt>
                <c:pt idx="1425">
                  <c:v>-2.07E-13</c:v>
                </c:pt>
                <c:pt idx="1426">
                  <c:v>-2.2199999999999999E-13</c:v>
                </c:pt>
                <c:pt idx="1427">
                  <c:v>-2.2099999999999999E-13</c:v>
                </c:pt>
                <c:pt idx="1428">
                  <c:v>-2.4999999999999999E-13</c:v>
                </c:pt>
                <c:pt idx="1429">
                  <c:v>-2.1599999999999999E-13</c:v>
                </c:pt>
                <c:pt idx="1430">
                  <c:v>-2.0500000000000001E-13</c:v>
                </c:pt>
                <c:pt idx="1431">
                  <c:v>-2.4999999999999999E-13</c:v>
                </c:pt>
                <c:pt idx="1432">
                  <c:v>-2.3899999999999999E-13</c:v>
                </c:pt>
                <c:pt idx="1433">
                  <c:v>-1.2800000000000001E-13</c:v>
                </c:pt>
                <c:pt idx="1434">
                  <c:v>-1.47E-13</c:v>
                </c:pt>
                <c:pt idx="1435">
                  <c:v>-2.0999999999999999E-13</c:v>
                </c:pt>
                <c:pt idx="1436">
                  <c:v>-2.36E-13</c:v>
                </c:pt>
                <c:pt idx="1437">
                  <c:v>-2.2300000000000001E-13</c:v>
                </c:pt>
                <c:pt idx="1438">
                  <c:v>-2.5900000000000001E-13</c:v>
                </c:pt>
                <c:pt idx="1439">
                  <c:v>-3.1400000000000003E-13</c:v>
                </c:pt>
                <c:pt idx="1440">
                  <c:v>-2.8000000000000002E-13</c:v>
                </c:pt>
                <c:pt idx="1441">
                  <c:v>-1.7600000000000001E-13</c:v>
                </c:pt>
                <c:pt idx="1442">
                  <c:v>-1.9400000000000001E-13</c:v>
                </c:pt>
                <c:pt idx="1443">
                  <c:v>-1.6300000000000001E-13</c:v>
                </c:pt>
                <c:pt idx="1444">
                  <c:v>-1.6300000000000001E-13</c:v>
                </c:pt>
                <c:pt idx="1445">
                  <c:v>-2.07E-13</c:v>
                </c:pt>
                <c:pt idx="1446">
                  <c:v>-2.2799999999999999E-13</c:v>
                </c:pt>
                <c:pt idx="1447">
                  <c:v>-2.6700000000000002E-13</c:v>
                </c:pt>
                <c:pt idx="1448">
                  <c:v>-3.3800000000000002E-13</c:v>
                </c:pt>
                <c:pt idx="1449">
                  <c:v>-2.4400000000000002E-13</c:v>
                </c:pt>
                <c:pt idx="1450">
                  <c:v>-2.4600000000000001E-13</c:v>
                </c:pt>
                <c:pt idx="1451">
                  <c:v>-3.07E-13</c:v>
                </c:pt>
                <c:pt idx="1452">
                  <c:v>-2.8200000000000001E-13</c:v>
                </c:pt>
                <c:pt idx="1453">
                  <c:v>-2.6499999999999998E-13</c:v>
                </c:pt>
                <c:pt idx="1454">
                  <c:v>-2.7799999999999998E-13</c:v>
                </c:pt>
                <c:pt idx="1455">
                  <c:v>-2.4199999999999998E-13</c:v>
                </c:pt>
                <c:pt idx="1456">
                  <c:v>-2.85E-13</c:v>
                </c:pt>
                <c:pt idx="1457">
                  <c:v>-2.5500000000000002E-13</c:v>
                </c:pt>
                <c:pt idx="1458">
                  <c:v>-2.5399999999999998E-13</c:v>
                </c:pt>
                <c:pt idx="1459">
                  <c:v>-1.4600000000000001E-13</c:v>
                </c:pt>
                <c:pt idx="1460">
                  <c:v>-2.85E-13</c:v>
                </c:pt>
                <c:pt idx="1461">
                  <c:v>-2.0500000000000001E-13</c:v>
                </c:pt>
                <c:pt idx="1462">
                  <c:v>-3.1500000000000002E-13</c:v>
                </c:pt>
                <c:pt idx="1463">
                  <c:v>-2.7900000000000002E-13</c:v>
                </c:pt>
                <c:pt idx="1464">
                  <c:v>-1.72E-13</c:v>
                </c:pt>
                <c:pt idx="1465">
                  <c:v>-2.6E-13</c:v>
                </c:pt>
                <c:pt idx="1466">
                  <c:v>-3.1800000000000001E-13</c:v>
                </c:pt>
                <c:pt idx="1467">
                  <c:v>-2.5299999999999998E-13</c:v>
                </c:pt>
                <c:pt idx="1468">
                  <c:v>-1.7299999999999999E-13</c:v>
                </c:pt>
                <c:pt idx="1469">
                  <c:v>-2.01E-13</c:v>
                </c:pt>
                <c:pt idx="1470">
                  <c:v>-2.4099999999999998E-13</c:v>
                </c:pt>
                <c:pt idx="1471">
                  <c:v>-2.4300000000000002E-13</c:v>
                </c:pt>
                <c:pt idx="1472">
                  <c:v>-1.9300000000000001E-13</c:v>
                </c:pt>
                <c:pt idx="1473">
                  <c:v>-1.9199999999999999E-13</c:v>
                </c:pt>
                <c:pt idx="1474">
                  <c:v>-2.9200000000000002E-13</c:v>
                </c:pt>
                <c:pt idx="1475">
                  <c:v>-1.89E-13</c:v>
                </c:pt>
                <c:pt idx="1476">
                  <c:v>-1.55E-13</c:v>
                </c:pt>
                <c:pt idx="1477">
                  <c:v>-2.1700000000000001E-13</c:v>
                </c:pt>
                <c:pt idx="1478">
                  <c:v>-3.7400000000000002E-13</c:v>
                </c:pt>
                <c:pt idx="1479">
                  <c:v>-2.0299999999999999E-13</c:v>
                </c:pt>
                <c:pt idx="1480">
                  <c:v>-1.2800000000000001E-13</c:v>
                </c:pt>
                <c:pt idx="1481">
                  <c:v>-2.26E-13</c:v>
                </c:pt>
                <c:pt idx="1482">
                  <c:v>-2.0500000000000001E-13</c:v>
                </c:pt>
                <c:pt idx="1483">
                  <c:v>-3.1500000000000002E-13</c:v>
                </c:pt>
                <c:pt idx="1484">
                  <c:v>-2.2999999999999998E-13</c:v>
                </c:pt>
                <c:pt idx="1485">
                  <c:v>-2.9999999999999998E-13</c:v>
                </c:pt>
                <c:pt idx="1486">
                  <c:v>-1.18E-13</c:v>
                </c:pt>
                <c:pt idx="1487">
                  <c:v>-2.0000000000000001E-13</c:v>
                </c:pt>
                <c:pt idx="1488">
                  <c:v>-4.0100000000000001E-13</c:v>
                </c:pt>
                <c:pt idx="1489">
                  <c:v>-3.09E-13</c:v>
                </c:pt>
                <c:pt idx="1490">
                  <c:v>-1.78E-13</c:v>
                </c:pt>
                <c:pt idx="1491">
                  <c:v>-2.4199999999999998E-13</c:v>
                </c:pt>
                <c:pt idx="1492">
                  <c:v>-2.7699999999999998E-13</c:v>
                </c:pt>
                <c:pt idx="1493">
                  <c:v>-2.61E-13</c:v>
                </c:pt>
                <c:pt idx="1494">
                  <c:v>-2.3899999999999999E-13</c:v>
                </c:pt>
                <c:pt idx="1495">
                  <c:v>-2.7100000000000001E-13</c:v>
                </c:pt>
                <c:pt idx="1496">
                  <c:v>-2.8200000000000001E-13</c:v>
                </c:pt>
                <c:pt idx="1497">
                  <c:v>-3.5200000000000001E-13</c:v>
                </c:pt>
                <c:pt idx="1498">
                  <c:v>-2.3099999999999997E-13</c:v>
                </c:pt>
                <c:pt idx="1499">
                  <c:v>-2.5700000000000002E-13</c:v>
                </c:pt>
                <c:pt idx="1500">
                  <c:v>-2.13E-13</c:v>
                </c:pt>
                <c:pt idx="1501">
                  <c:v>-2.38E-13</c:v>
                </c:pt>
                <c:pt idx="1502">
                  <c:v>-2.7699999999999998E-13</c:v>
                </c:pt>
                <c:pt idx="1503">
                  <c:v>-3.5000000000000002E-13</c:v>
                </c:pt>
                <c:pt idx="1504">
                  <c:v>-2.0500000000000001E-13</c:v>
                </c:pt>
                <c:pt idx="1505">
                  <c:v>-2.38E-13</c:v>
                </c:pt>
                <c:pt idx="1506">
                  <c:v>-2.2899999999999998E-13</c:v>
                </c:pt>
                <c:pt idx="1507">
                  <c:v>-2.1200000000000001E-13</c:v>
                </c:pt>
                <c:pt idx="1508">
                  <c:v>-1.72E-13</c:v>
                </c:pt>
                <c:pt idx="1509">
                  <c:v>-1.9400000000000001E-13</c:v>
                </c:pt>
                <c:pt idx="1510">
                  <c:v>-2.1499999999999999E-13</c:v>
                </c:pt>
                <c:pt idx="1511">
                  <c:v>-2.9500000000000001E-13</c:v>
                </c:pt>
                <c:pt idx="1512">
                  <c:v>-1.95E-13</c:v>
                </c:pt>
                <c:pt idx="1513">
                  <c:v>-2.6599999999999998E-13</c:v>
                </c:pt>
                <c:pt idx="1514">
                  <c:v>-2.2699999999999999E-13</c:v>
                </c:pt>
                <c:pt idx="1515">
                  <c:v>-2.3500000000000001E-13</c:v>
                </c:pt>
                <c:pt idx="1516">
                  <c:v>-3.5100000000000002E-13</c:v>
                </c:pt>
                <c:pt idx="1517">
                  <c:v>-2.5900000000000001E-13</c:v>
                </c:pt>
                <c:pt idx="1518">
                  <c:v>-2.3099999999999997E-13</c:v>
                </c:pt>
                <c:pt idx="1519">
                  <c:v>-1.8499999999999999E-13</c:v>
                </c:pt>
                <c:pt idx="1520">
                  <c:v>-2.5399999999999998E-13</c:v>
                </c:pt>
                <c:pt idx="1521">
                  <c:v>-2.2999999999999998E-13</c:v>
                </c:pt>
                <c:pt idx="1522">
                  <c:v>-2.7699999999999998E-13</c:v>
                </c:pt>
                <c:pt idx="1523">
                  <c:v>-2.1200000000000001E-13</c:v>
                </c:pt>
                <c:pt idx="1524">
                  <c:v>-1.8700000000000001E-13</c:v>
                </c:pt>
                <c:pt idx="1525">
                  <c:v>-2.36E-13</c:v>
                </c:pt>
                <c:pt idx="1526">
                  <c:v>-2.8899999999999998E-13</c:v>
                </c:pt>
                <c:pt idx="1527">
                  <c:v>-2.9300000000000001E-13</c:v>
                </c:pt>
                <c:pt idx="1528">
                  <c:v>-1.84E-13</c:v>
                </c:pt>
                <c:pt idx="1529">
                  <c:v>-1.37E-13</c:v>
                </c:pt>
                <c:pt idx="1530">
                  <c:v>-1.84E-13</c:v>
                </c:pt>
                <c:pt idx="1531">
                  <c:v>-1.47E-13</c:v>
                </c:pt>
                <c:pt idx="1532">
                  <c:v>-2.9400000000000001E-13</c:v>
                </c:pt>
                <c:pt idx="1533">
                  <c:v>-1.8800000000000001E-13</c:v>
                </c:pt>
                <c:pt idx="1534">
                  <c:v>-2.2199999999999999E-13</c:v>
                </c:pt>
                <c:pt idx="1535">
                  <c:v>-1.9300000000000001E-13</c:v>
                </c:pt>
                <c:pt idx="1536">
                  <c:v>-2.2899999999999998E-13</c:v>
                </c:pt>
                <c:pt idx="1537">
                  <c:v>-3.09E-13</c:v>
                </c:pt>
                <c:pt idx="1538">
                  <c:v>-2.8599999999999999E-13</c:v>
                </c:pt>
                <c:pt idx="1539">
                  <c:v>-2.9500000000000001E-13</c:v>
                </c:pt>
                <c:pt idx="1540">
                  <c:v>-2.8200000000000001E-13</c:v>
                </c:pt>
                <c:pt idx="1541">
                  <c:v>-2.3500000000000001E-13</c:v>
                </c:pt>
                <c:pt idx="1542">
                  <c:v>-2.4700000000000001E-13</c:v>
                </c:pt>
                <c:pt idx="1543">
                  <c:v>-1.2699999999999999E-13</c:v>
                </c:pt>
                <c:pt idx="1544">
                  <c:v>-3.21E-13</c:v>
                </c:pt>
                <c:pt idx="1545">
                  <c:v>-2.97E-13</c:v>
                </c:pt>
                <c:pt idx="1546">
                  <c:v>-2.07E-13</c:v>
                </c:pt>
                <c:pt idx="1547">
                  <c:v>-1.9099999999999999E-13</c:v>
                </c:pt>
                <c:pt idx="1548">
                  <c:v>-1.9300000000000001E-13</c:v>
                </c:pt>
                <c:pt idx="1549">
                  <c:v>-2.1499999999999999E-13</c:v>
                </c:pt>
                <c:pt idx="1550">
                  <c:v>-3.4499999999999999E-13</c:v>
                </c:pt>
                <c:pt idx="1551">
                  <c:v>-1.67E-13</c:v>
                </c:pt>
                <c:pt idx="1552">
                  <c:v>-3.0999999999999999E-13</c:v>
                </c:pt>
                <c:pt idx="1553">
                  <c:v>-2.3300000000000002E-13</c:v>
                </c:pt>
                <c:pt idx="1554">
                  <c:v>-1.8200000000000001E-13</c:v>
                </c:pt>
                <c:pt idx="1555">
                  <c:v>-2.2099999999999999E-13</c:v>
                </c:pt>
                <c:pt idx="1556">
                  <c:v>-2.1200000000000001E-13</c:v>
                </c:pt>
                <c:pt idx="1557">
                  <c:v>-1.8700000000000001E-13</c:v>
                </c:pt>
                <c:pt idx="1558">
                  <c:v>-2.01E-13</c:v>
                </c:pt>
                <c:pt idx="1559">
                  <c:v>-3.6200000000000002E-13</c:v>
                </c:pt>
                <c:pt idx="1560">
                  <c:v>-3.09E-13</c:v>
                </c:pt>
                <c:pt idx="1561">
                  <c:v>-2.6900000000000001E-13</c:v>
                </c:pt>
                <c:pt idx="1562">
                  <c:v>-2.5299999999999998E-13</c:v>
                </c:pt>
                <c:pt idx="1563">
                  <c:v>-2.4400000000000002E-13</c:v>
                </c:pt>
                <c:pt idx="1564">
                  <c:v>-2.4400000000000002E-13</c:v>
                </c:pt>
                <c:pt idx="1565">
                  <c:v>-1.6199999999999999E-13</c:v>
                </c:pt>
                <c:pt idx="1566">
                  <c:v>-1.71E-13</c:v>
                </c:pt>
                <c:pt idx="1567">
                  <c:v>-2.5099999999999999E-13</c:v>
                </c:pt>
                <c:pt idx="1568">
                  <c:v>-1.8800000000000001E-13</c:v>
                </c:pt>
                <c:pt idx="1569">
                  <c:v>-2.5800000000000001E-13</c:v>
                </c:pt>
                <c:pt idx="1570">
                  <c:v>-1.3400000000000001E-13</c:v>
                </c:pt>
                <c:pt idx="1571">
                  <c:v>-2.7399999999999999E-13</c:v>
                </c:pt>
                <c:pt idx="1572">
                  <c:v>-2.6E-13</c:v>
                </c:pt>
                <c:pt idx="1573">
                  <c:v>-2.5700000000000002E-13</c:v>
                </c:pt>
                <c:pt idx="1574">
                  <c:v>-2.5299999999999998E-13</c:v>
                </c:pt>
                <c:pt idx="1575">
                  <c:v>-3.3800000000000002E-13</c:v>
                </c:pt>
                <c:pt idx="1576">
                  <c:v>-3.1600000000000002E-13</c:v>
                </c:pt>
                <c:pt idx="1577">
                  <c:v>-1.3199999999999999E-13</c:v>
                </c:pt>
                <c:pt idx="1578">
                  <c:v>-2.0299999999999999E-13</c:v>
                </c:pt>
                <c:pt idx="1579">
                  <c:v>-2.97E-13</c:v>
                </c:pt>
                <c:pt idx="1580">
                  <c:v>-2.4099999999999998E-13</c:v>
                </c:pt>
                <c:pt idx="1581">
                  <c:v>-2.1499999999999999E-13</c:v>
                </c:pt>
                <c:pt idx="1582">
                  <c:v>-2.2E-13</c:v>
                </c:pt>
                <c:pt idx="1583">
                  <c:v>-2.1499999999999999E-13</c:v>
                </c:pt>
                <c:pt idx="1584">
                  <c:v>-2.9100000000000002E-13</c:v>
                </c:pt>
                <c:pt idx="1585">
                  <c:v>-2.4700000000000001E-13</c:v>
                </c:pt>
                <c:pt idx="1586">
                  <c:v>-1.6900000000000001E-13</c:v>
                </c:pt>
                <c:pt idx="1587">
                  <c:v>-1.8100000000000001E-13</c:v>
                </c:pt>
                <c:pt idx="1588">
                  <c:v>-1.7299999999999999E-13</c:v>
                </c:pt>
                <c:pt idx="1589">
                  <c:v>-2.5600000000000002E-13</c:v>
                </c:pt>
                <c:pt idx="1590">
                  <c:v>-2.2099999999999999E-13</c:v>
                </c:pt>
                <c:pt idx="1591">
                  <c:v>-2.6199999999999999E-13</c:v>
                </c:pt>
                <c:pt idx="1592">
                  <c:v>-2.6900000000000001E-13</c:v>
                </c:pt>
                <c:pt idx="1593">
                  <c:v>-1.95E-13</c:v>
                </c:pt>
                <c:pt idx="1594">
                  <c:v>-4.14E-13</c:v>
                </c:pt>
                <c:pt idx="1595">
                  <c:v>-2.01E-13</c:v>
                </c:pt>
                <c:pt idx="1596">
                  <c:v>-2.6499999999999998E-13</c:v>
                </c:pt>
                <c:pt idx="1597">
                  <c:v>-1.96E-13</c:v>
                </c:pt>
                <c:pt idx="1598">
                  <c:v>-5.9999999999999997E-14</c:v>
                </c:pt>
                <c:pt idx="1599">
                  <c:v>-2.8899999999999998E-13</c:v>
                </c:pt>
                <c:pt idx="1600">
                  <c:v>-2.5500000000000002E-13</c:v>
                </c:pt>
                <c:pt idx="1601">
                  <c:v>-2.9100000000000002E-13</c:v>
                </c:pt>
                <c:pt idx="1602">
                  <c:v>-2.14E-13</c:v>
                </c:pt>
                <c:pt idx="1603">
                  <c:v>-1.3500000000000001E-13</c:v>
                </c:pt>
                <c:pt idx="1604">
                  <c:v>-2.6599999999999998E-13</c:v>
                </c:pt>
                <c:pt idx="1605">
                  <c:v>-3.0400000000000002E-13</c:v>
                </c:pt>
                <c:pt idx="1606">
                  <c:v>-2.07E-13</c:v>
                </c:pt>
                <c:pt idx="1607">
                  <c:v>-2.84E-13</c:v>
                </c:pt>
                <c:pt idx="1608">
                  <c:v>-2.3500000000000001E-13</c:v>
                </c:pt>
                <c:pt idx="1609">
                  <c:v>-1.7999999999999999E-13</c:v>
                </c:pt>
                <c:pt idx="1610">
                  <c:v>-2.7399999999999999E-13</c:v>
                </c:pt>
                <c:pt idx="1611">
                  <c:v>-1.83E-13</c:v>
                </c:pt>
                <c:pt idx="1612">
                  <c:v>-3.2299999999999999E-13</c:v>
                </c:pt>
                <c:pt idx="1613">
                  <c:v>-2.02E-13</c:v>
                </c:pt>
                <c:pt idx="1614">
                  <c:v>-2.8699999999999999E-13</c:v>
                </c:pt>
                <c:pt idx="1615">
                  <c:v>-2.3300000000000002E-13</c:v>
                </c:pt>
                <c:pt idx="1616">
                  <c:v>-2.7599999999999999E-13</c:v>
                </c:pt>
                <c:pt idx="1617">
                  <c:v>-3.56E-13</c:v>
                </c:pt>
                <c:pt idx="1618">
                  <c:v>-2.8699999999999999E-13</c:v>
                </c:pt>
                <c:pt idx="1619">
                  <c:v>-2.49E-13</c:v>
                </c:pt>
                <c:pt idx="1620">
                  <c:v>-3.6200000000000002E-13</c:v>
                </c:pt>
                <c:pt idx="1621">
                  <c:v>-1.8200000000000001E-13</c:v>
                </c:pt>
                <c:pt idx="1622">
                  <c:v>-3.21E-13</c:v>
                </c:pt>
                <c:pt idx="1623">
                  <c:v>-2.4500000000000002E-13</c:v>
                </c:pt>
                <c:pt idx="1624">
                  <c:v>-2.0399999999999999E-13</c:v>
                </c:pt>
                <c:pt idx="1625">
                  <c:v>-2.9799999999999999E-13</c:v>
                </c:pt>
                <c:pt idx="1626">
                  <c:v>-3.2299999999999999E-13</c:v>
                </c:pt>
                <c:pt idx="1627">
                  <c:v>-2.4400000000000002E-13</c:v>
                </c:pt>
                <c:pt idx="1628">
                  <c:v>-3.19E-13</c:v>
                </c:pt>
                <c:pt idx="1629">
                  <c:v>-3.44E-13</c:v>
                </c:pt>
                <c:pt idx="1630">
                  <c:v>-2.7900000000000002E-13</c:v>
                </c:pt>
                <c:pt idx="1631">
                  <c:v>-2.8000000000000001E-14</c:v>
                </c:pt>
                <c:pt idx="1632">
                  <c:v>-2.5600000000000002E-13</c:v>
                </c:pt>
                <c:pt idx="1633">
                  <c:v>-2.5600000000000002E-13</c:v>
                </c:pt>
                <c:pt idx="1634">
                  <c:v>-2.9400000000000001E-13</c:v>
                </c:pt>
                <c:pt idx="1635">
                  <c:v>-2.2099999999999999E-13</c:v>
                </c:pt>
                <c:pt idx="1636">
                  <c:v>-3.0400000000000002E-13</c:v>
                </c:pt>
                <c:pt idx="1637">
                  <c:v>-2.7900000000000002E-13</c:v>
                </c:pt>
                <c:pt idx="1638">
                  <c:v>-1.7399999999999999E-13</c:v>
                </c:pt>
                <c:pt idx="1639">
                  <c:v>-2.5399999999999998E-13</c:v>
                </c:pt>
                <c:pt idx="1640">
                  <c:v>-2.9899999999999999E-13</c:v>
                </c:pt>
                <c:pt idx="1641">
                  <c:v>-1.9300000000000001E-13</c:v>
                </c:pt>
                <c:pt idx="1642">
                  <c:v>-2.02E-13</c:v>
                </c:pt>
                <c:pt idx="1643">
                  <c:v>-3.5999999999999998E-13</c:v>
                </c:pt>
                <c:pt idx="1644">
                  <c:v>-2.7699999999999998E-13</c:v>
                </c:pt>
                <c:pt idx="1645">
                  <c:v>-1.67E-13</c:v>
                </c:pt>
                <c:pt idx="1646">
                  <c:v>-2.9899999999999999E-13</c:v>
                </c:pt>
                <c:pt idx="1647">
                  <c:v>-3.0600000000000001E-13</c:v>
                </c:pt>
                <c:pt idx="1648">
                  <c:v>-2.8000000000000002E-13</c:v>
                </c:pt>
                <c:pt idx="1649">
                  <c:v>-3.0199999999999998E-13</c:v>
                </c:pt>
                <c:pt idx="1650">
                  <c:v>-1.8200000000000001E-13</c:v>
                </c:pt>
                <c:pt idx="1651">
                  <c:v>-1.84E-13</c:v>
                </c:pt>
                <c:pt idx="1652">
                  <c:v>-2.7100000000000001E-13</c:v>
                </c:pt>
                <c:pt idx="1653">
                  <c:v>-2.2099999999999999E-13</c:v>
                </c:pt>
                <c:pt idx="1654">
                  <c:v>-2.1100000000000001E-13</c:v>
                </c:pt>
                <c:pt idx="1655">
                  <c:v>-2.9300000000000001E-13</c:v>
                </c:pt>
                <c:pt idx="1656">
                  <c:v>-1.12E-13</c:v>
                </c:pt>
                <c:pt idx="1657">
                  <c:v>-2.07E-13</c:v>
                </c:pt>
                <c:pt idx="1658">
                  <c:v>-3.6899999999999999E-13</c:v>
                </c:pt>
                <c:pt idx="1659">
                  <c:v>-2.2699999999999999E-13</c:v>
                </c:pt>
                <c:pt idx="1660">
                  <c:v>-1.59E-13</c:v>
                </c:pt>
                <c:pt idx="1661">
                  <c:v>-1.55E-13</c:v>
                </c:pt>
                <c:pt idx="1662">
                  <c:v>-2.8799999999999998E-13</c:v>
                </c:pt>
                <c:pt idx="1663">
                  <c:v>-2.7000000000000001E-13</c:v>
                </c:pt>
                <c:pt idx="1664">
                  <c:v>-1.3500000000000001E-13</c:v>
                </c:pt>
                <c:pt idx="1665">
                  <c:v>-2.25E-13</c:v>
                </c:pt>
                <c:pt idx="1666">
                  <c:v>-2.85E-13</c:v>
                </c:pt>
                <c:pt idx="1667">
                  <c:v>-1.7600000000000001E-13</c:v>
                </c:pt>
                <c:pt idx="1668">
                  <c:v>-2.7900000000000002E-13</c:v>
                </c:pt>
                <c:pt idx="1669">
                  <c:v>-2.4300000000000002E-13</c:v>
                </c:pt>
                <c:pt idx="1670">
                  <c:v>-2.2E-13</c:v>
                </c:pt>
                <c:pt idx="1671">
                  <c:v>-1.3500000000000001E-13</c:v>
                </c:pt>
                <c:pt idx="1672">
                  <c:v>-2.0299999999999999E-13</c:v>
                </c:pt>
                <c:pt idx="1673">
                  <c:v>-3.6200000000000002E-13</c:v>
                </c:pt>
                <c:pt idx="1674">
                  <c:v>-1.4000000000000001E-13</c:v>
                </c:pt>
                <c:pt idx="1675">
                  <c:v>-3.0600000000000001E-13</c:v>
                </c:pt>
                <c:pt idx="1676">
                  <c:v>-2.2199999999999999E-13</c:v>
                </c:pt>
                <c:pt idx="1677">
                  <c:v>-2.0000000000000001E-13</c:v>
                </c:pt>
                <c:pt idx="1678">
                  <c:v>-2.1599999999999999E-13</c:v>
                </c:pt>
                <c:pt idx="1679">
                  <c:v>-3.44E-13</c:v>
                </c:pt>
                <c:pt idx="1680">
                  <c:v>-1.2300000000000001E-13</c:v>
                </c:pt>
                <c:pt idx="1681">
                  <c:v>-2.6599999999999998E-13</c:v>
                </c:pt>
                <c:pt idx="1682">
                  <c:v>-2.5700000000000002E-13</c:v>
                </c:pt>
                <c:pt idx="1683">
                  <c:v>-3.1299999999999998E-13</c:v>
                </c:pt>
                <c:pt idx="1684">
                  <c:v>-2.5700000000000002E-13</c:v>
                </c:pt>
                <c:pt idx="1685">
                  <c:v>-3.2E-13</c:v>
                </c:pt>
                <c:pt idx="1686">
                  <c:v>-1.3299999999999999E-13</c:v>
                </c:pt>
                <c:pt idx="1687">
                  <c:v>-2.4199999999999998E-13</c:v>
                </c:pt>
                <c:pt idx="1688">
                  <c:v>-3.3000000000000001E-13</c:v>
                </c:pt>
                <c:pt idx="1689">
                  <c:v>-2.2099999999999999E-13</c:v>
                </c:pt>
                <c:pt idx="1690">
                  <c:v>-2.2999999999999998E-13</c:v>
                </c:pt>
                <c:pt idx="1691">
                  <c:v>-2.85E-13</c:v>
                </c:pt>
                <c:pt idx="1692">
                  <c:v>-2.7100000000000001E-13</c:v>
                </c:pt>
                <c:pt idx="1693">
                  <c:v>-2.6499999999999998E-13</c:v>
                </c:pt>
                <c:pt idx="1694">
                  <c:v>-2.9200000000000002E-13</c:v>
                </c:pt>
                <c:pt idx="1695">
                  <c:v>-2.0600000000000001E-13</c:v>
                </c:pt>
                <c:pt idx="1696">
                  <c:v>-3.43E-13</c:v>
                </c:pt>
                <c:pt idx="1697">
                  <c:v>-2.1599999999999999E-13</c:v>
                </c:pt>
                <c:pt idx="1698">
                  <c:v>-1.61E-13</c:v>
                </c:pt>
                <c:pt idx="1699">
                  <c:v>-2.9400000000000001E-13</c:v>
                </c:pt>
                <c:pt idx="1700">
                  <c:v>-3.68E-13</c:v>
                </c:pt>
                <c:pt idx="1701">
                  <c:v>-2.19E-13</c:v>
                </c:pt>
                <c:pt idx="1702">
                  <c:v>-1.9199999999999999E-13</c:v>
                </c:pt>
                <c:pt idx="1703">
                  <c:v>-1.6300000000000001E-13</c:v>
                </c:pt>
                <c:pt idx="1704">
                  <c:v>-4.0699999999999998E-13</c:v>
                </c:pt>
                <c:pt idx="1705">
                  <c:v>-1.7500000000000001E-13</c:v>
                </c:pt>
                <c:pt idx="1706">
                  <c:v>-1.72E-13</c:v>
                </c:pt>
                <c:pt idx="1707">
                  <c:v>-1.95E-13</c:v>
                </c:pt>
                <c:pt idx="1708">
                  <c:v>-1.8499999999999999E-13</c:v>
                </c:pt>
                <c:pt idx="1709">
                  <c:v>-2.02E-13</c:v>
                </c:pt>
                <c:pt idx="1710">
                  <c:v>-2.7100000000000001E-13</c:v>
                </c:pt>
                <c:pt idx="1711">
                  <c:v>-2.7399999999999999E-13</c:v>
                </c:pt>
                <c:pt idx="1712">
                  <c:v>-1.6799999999999999E-13</c:v>
                </c:pt>
                <c:pt idx="1713">
                  <c:v>-1.9099999999999999E-13</c:v>
                </c:pt>
                <c:pt idx="1714">
                  <c:v>-2.13E-13</c:v>
                </c:pt>
                <c:pt idx="1715">
                  <c:v>-2.0600000000000001E-13</c:v>
                </c:pt>
                <c:pt idx="1716">
                  <c:v>-3.4200000000000001E-13</c:v>
                </c:pt>
                <c:pt idx="1717">
                  <c:v>-9.5999999999999995E-14</c:v>
                </c:pt>
                <c:pt idx="1718">
                  <c:v>-2.84E-13</c:v>
                </c:pt>
                <c:pt idx="1719">
                  <c:v>-2.5600000000000002E-13</c:v>
                </c:pt>
                <c:pt idx="1720">
                  <c:v>-3.5200000000000001E-13</c:v>
                </c:pt>
                <c:pt idx="1721">
                  <c:v>-2.1800000000000001E-13</c:v>
                </c:pt>
                <c:pt idx="1722">
                  <c:v>-2.4099999999999998E-13</c:v>
                </c:pt>
                <c:pt idx="1723">
                  <c:v>-2.73E-13</c:v>
                </c:pt>
                <c:pt idx="1724">
                  <c:v>-1.7899999999999999E-13</c:v>
                </c:pt>
                <c:pt idx="1725">
                  <c:v>-1.59E-13</c:v>
                </c:pt>
                <c:pt idx="1726">
                  <c:v>-2.01E-13</c:v>
                </c:pt>
                <c:pt idx="1727">
                  <c:v>-2.4300000000000002E-13</c:v>
                </c:pt>
                <c:pt idx="1728">
                  <c:v>-1.1999999999999999E-13</c:v>
                </c:pt>
                <c:pt idx="1729">
                  <c:v>-1.9900000000000001E-13</c:v>
                </c:pt>
                <c:pt idx="1730">
                  <c:v>-2.8799999999999998E-13</c:v>
                </c:pt>
                <c:pt idx="1731">
                  <c:v>-3.5799999999999999E-13</c:v>
                </c:pt>
                <c:pt idx="1732">
                  <c:v>-3.1099999999999999E-13</c:v>
                </c:pt>
                <c:pt idx="1733">
                  <c:v>-2.2999999999999998E-13</c:v>
                </c:pt>
                <c:pt idx="1734">
                  <c:v>-2.25E-13</c:v>
                </c:pt>
                <c:pt idx="1735">
                  <c:v>-3.4599999999999999E-13</c:v>
                </c:pt>
                <c:pt idx="1736">
                  <c:v>-1.42E-13</c:v>
                </c:pt>
                <c:pt idx="1737">
                  <c:v>-2.73E-13</c:v>
                </c:pt>
                <c:pt idx="1738">
                  <c:v>-2.6800000000000002E-13</c:v>
                </c:pt>
                <c:pt idx="1739">
                  <c:v>-2.1499999999999999E-13</c:v>
                </c:pt>
                <c:pt idx="1740">
                  <c:v>-1.9900000000000001E-13</c:v>
                </c:pt>
                <c:pt idx="1741">
                  <c:v>-2.84E-13</c:v>
                </c:pt>
                <c:pt idx="1742">
                  <c:v>-3.09E-13</c:v>
                </c:pt>
                <c:pt idx="1743">
                  <c:v>-2.0000000000000001E-13</c:v>
                </c:pt>
                <c:pt idx="1744">
                  <c:v>-2.8899999999999998E-13</c:v>
                </c:pt>
                <c:pt idx="1745">
                  <c:v>-2.3899999999999999E-13</c:v>
                </c:pt>
                <c:pt idx="1746">
                  <c:v>-1.66E-13</c:v>
                </c:pt>
                <c:pt idx="1747">
                  <c:v>-2.1700000000000001E-13</c:v>
                </c:pt>
                <c:pt idx="1748">
                  <c:v>-3.21E-13</c:v>
                </c:pt>
                <c:pt idx="1749">
                  <c:v>-1.7600000000000001E-13</c:v>
                </c:pt>
                <c:pt idx="1750">
                  <c:v>-3.21E-13</c:v>
                </c:pt>
                <c:pt idx="1751">
                  <c:v>-1.83E-13</c:v>
                </c:pt>
                <c:pt idx="1752">
                  <c:v>-1.9300000000000001E-13</c:v>
                </c:pt>
                <c:pt idx="1753">
                  <c:v>-1.6900000000000001E-13</c:v>
                </c:pt>
                <c:pt idx="1754">
                  <c:v>-2.49E-13</c:v>
                </c:pt>
                <c:pt idx="1755">
                  <c:v>-1.9099999999999999E-13</c:v>
                </c:pt>
                <c:pt idx="1756">
                  <c:v>-2.6800000000000002E-13</c:v>
                </c:pt>
                <c:pt idx="1757">
                  <c:v>-2.37E-13</c:v>
                </c:pt>
                <c:pt idx="1758">
                  <c:v>-2.3300000000000002E-13</c:v>
                </c:pt>
                <c:pt idx="1759">
                  <c:v>-3.3599999999999998E-13</c:v>
                </c:pt>
                <c:pt idx="1760">
                  <c:v>-1.8700000000000001E-13</c:v>
                </c:pt>
                <c:pt idx="1761">
                  <c:v>-1.8100000000000001E-13</c:v>
                </c:pt>
                <c:pt idx="1762">
                  <c:v>-2.7799999999999998E-13</c:v>
                </c:pt>
                <c:pt idx="1763">
                  <c:v>-2.9799999999999999E-13</c:v>
                </c:pt>
                <c:pt idx="1764">
                  <c:v>-2.1599999999999999E-13</c:v>
                </c:pt>
                <c:pt idx="1765">
                  <c:v>-2.84E-13</c:v>
                </c:pt>
                <c:pt idx="1766">
                  <c:v>-3.4200000000000001E-13</c:v>
                </c:pt>
                <c:pt idx="1767">
                  <c:v>-2.3099999999999997E-13</c:v>
                </c:pt>
                <c:pt idx="1768">
                  <c:v>-2.3500000000000001E-13</c:v>
                </c:pt>
                <c:pt idx="1769">
                  <c:v>-2.0899999999999999E-13</c:v>
                </c:pt>
                <c:pt idx="1770">
                  <c:v>-3.1199999999999998E-13</c:v>
                </c:pt>
                <c:pt idx="1771">
                  <c:v>-2.0600000000000001E-13</c:v>
                </c:pt>
                <c:pt idx="1772">
                  <c:v>-2.4500000000000002E-13</c:v>
                </c:pt>
                <c:pt idx="1773">
                  <c:v>-2.0000000000000001E-13</c:v>
                </c:pt>
                <c:pt idx="1774">
                  <c:v>-2.38E-13</c:v>
                </c:pt>
                <c:pt idx="1775">
                  <c:v>-1.6400000000000001E-13</c:v>
                </c:pt>
                <c:pt idx="1776">
                  <c:v>-2.84E-13</c:v>
                </c:pt>
                <c:pt idx="1777">
                  <c:v>-2.9799999999999999E-13</c:v>
                </c:pt>
                <c:pt idx="1778">
                  <c:v>-2.6299999999999999E-13</c:v>
                </c:pt>
                <c:pt idx="1779">
                  <c:v>-2.1700000000000001E-13</c:v>
                </c:pt>
                <c:pt idx="1780">
                  <c:v>-3.0199999999999998E-13</c:v>
                </c:pt>
                <c:pt idx="1781">
                  <c:v>-2.4300000000000002E-13</c:v>
                </c:pt>
                <c:pt idx="1782">
                  <c:v>-2.0999999999999999E-13</c:v>
                </c:pt>
                <c:pt idx="1783">
                  <c:v>-2.38E-13</c:v>
                </c:pt>
                <c:pt idx="1784">
                  <c:v>-1.59E-13</c:v>
                </c:pt>
                <c:pt idx="1785">
                  <c:v>-2.4700000000000001E-13</c:v>
                </c:pt>
                <c:pt idx="1786">
                  <c:v>-2.02E-13</c:v>
                </c:pt>
                <c:pt idx="1787">
                  <c:v>-2.1499999999999999E-13</c:v>
                </c:pt>
                <c:pt idx="1788">
                  <c:v>-1.72E-13</c:v>
                </c:pt>
                <c:pt idx="1789">
                  <c:v>-2.2699999999999999E-13</c:v>
                </c:pt>
                <c:pt idx="1790">
                  <c:v>-2.2699999999999999E-13</c:v>
                </c:pt>
                <c:pt idx="1791">
                  <c:v>-2.2099999999999999E-13</c:v>
                </c:pt>
                <c:pt idx="1792">
                  <c:v>-3.2E-13</c:v>
                </c:pt>
                <c:pt idx="1793">
                  <c:v>-2.5800000000000001E-13</c:v>
                </c:pt>
                <c:pt idx="1794">
                  <c:v>-1.6E-13</c:v>
                </c:pt>
                <c:pt idx="1795">
                  <c:v>-1.3199999999999999E-13</c:v>
                </c:pt>
                <c:pt idx="1796">
                  <c:v>-2.2899999999999998E-13</c:v>
                </c:pt>
                <c:pt idx="1797">
                  <c:v>-1.7500000000000001E-13</c:v>
                </c:pt>
                <c:pt idx="1798">
                  <c:v>-2.13E-13</c:v>
                </c:pt>
                <c:pt idx="1799">
                  <c:v>-1.8700000000000001E-13</c:v>
                </c:pt>
                <c:pt idx="1800">
                  <c:v>-1.5800000000000001E-13</c:v>
                </c:pt>
                <c:pt idx="1801">
                  <c:v>-2.1599999999999999E-13</c:v>
                </c:pt>
                <c:pt idx="1802">
                  <c:v>-1.8800000000000001E-13</c:v>
                </c:pt>
                <c:pt idx="1803">
                  <c:v>-2.2899999999999998E-13</c:v>
                </c:pt>
                <c:pt idx="1804">
                  <c:v>-3.5799999999999999E-13</c:v>
                </c:pt>
                <c:pt idx="1805">
                  <c:v>-3.2199999999999999E-13</c:v>
                </c:pt>
                <c:pt idx="1806">
                  <c:v>-1.1099999999999999E-13</c:v>
                </c:pt>
                <c:pt idx="1807">
                  <c:v>-1.95E-13</c:v>
                </c:pt>
                <c:pt idx="1808">
                  <c:v>-1.8599999999999999E-13</c:v>
                </c:pt>
                <c:pt idx="1809">
                  <c:v>-2.4400000000000002E-13</c:v>
                </c:pt>
                <c:pt idx="1810">
                  <c:v>-2.5700000000000002E-13</c:v>
                </c:pt>
                <c:pt idx="1811">
                  <c:v>-2.0000000000000001E-13</c:v>
                </c:pt>
                <c:pt idx="1812">
                  <c:v>-2.4600000000000001E-13</c:v>
                </c:pt>
                <c:pt idx="1813">
                  <c:v>-1.6199999999999999E-13</c:v>
                </c:pt>
                <c:pt idx="1814">
                  <c:v>-2.73E-13</c:v>
                </c:pt>
                <c:pt idx="1815">
                  <c:v>-2.9500000000000001E-13</c:v>
                </c:pt>
                <c:pt idx="1816">
                  <c:v>-2.0899999999999999E-13</c:v>
                </c:pt>
                <c:pt idx="1817">
                  <c:v>-2.2300000000000001E-13</c:v>
                </c:pt>
                <c:pt idx="1818">
                  <c:v>-2.3099999999999997E-13</c:v>
                </c:pt>
                <c:pt idx="1819">
                  <c:v>-2.6800000000000002E-13</c:v>
                </c:pt>
                <c:pt idx="1820">
                  <c:v>-1.9300000000000001E-13</c:v>
                </c:pt>
                <c:pt idx="1821">
                  <c:v>-2.0899999999999999E-13</c:v>
                </c:pt>
                <c:pt idx="1822">
                  <c:v>-2.1700000000000001E-13</c:v>
                </c:pt>
                <c:pt idx="1823">
                  <c:v>-3.5999999999999998E-13</c:v>
                </c:pt>
                <c:pt idx="1824">
                  <c:v>-1.9799999999999999E-13</c:v>
                </c:pt>
                <c:pt idx="1825">
                  <c:v>-2.9200000000000002E-13</c:v>
                </c:pt>
                <c:pt idx="1826">
                  <c:v>-1.36E-13</c:v>
                </c:pt>
                <c:pt idx="1827">
                  <c:v>-1.4399999999999999E-13</c:v>
                </c:pt>
                <c:pt idx="1828">
                  <c:v>-1.71E-13</c:v>
                </c:pt>
                <c:pt idx="1829">
                  <c:v>-2.7000000000000001E-13</c:v>
                </c:pt>
                <c:pt idx="1830">
                  <c:v>-2.1700000000000001E-13</c:v>
                </c:pt>
                <c:pt idx="1831">
                  <c:v>-2.7599999999999999E-13</c:v>
                </c:pt>
                <c:pt idx="1832">
                  <c:v>-2.3300000000000002E-13</c:v>
                </c:pt>
                <c:pt idx="1833">
                  <c:v>-2.7399999999999999E-13</c:v>
                </c:pt>
                <c:pt idx="1834">
                  <c:v>-1.8800000000000001E-13</c:v>
                </c:pt>
                <c:pt idx="1835">
                  <c:v>-2.3400000000000001E-13</c:v>
                </c:pt>
                <c:pt idx="1836">
                  <c:v>-2.38E-13</c:v>
                </c:pt>
                <c:pt idx="1837">
                  <c:v>-1.9099999999999999E-13</c:v>
                </c:pt>
                <c:pt idx="1838">
                  <c:v>-1.65E-13</c:v>
                </c:pt>
                <c:pt idx="1839">
                  <c:v>-2.5600000000000002E-13</c:v>
                </c:pt>
                <c:pt idx="1840">
                  <c:v>-1.8700000000000001E-13</c:v>
                </c:pt>
                <c:pt idx="1841">
                  <c:v>-1.84E-13</c:v>
                </c:pt>
                <c:pt idx="1842">
                  <c:v>-8.0999999999999996E-14</c:v>
                </c:pt>
                <c:pt idx="1843">
                  <c:v>-2.6399999999999999E-13</c:v>
                </c:pt>
                <c:pt idx="1844">
                  <c:v>-2.8000000000000002E-13</c:v>
                </c:pt>
                <c:pt idx="1845">
                  <c:v>-2.1100000000000001E-13</c:v>
                </c:pt>
                <c:pt idx="1846">
                  <c:v>-2.01E-13</c:v>
                </c:pt>
                <c:pt idx="1847">
                  <c:v>-2.2099999999999999E-13</c:v>
                </c:pt>
                <c:pt idx="1848">
                  <c:v>-2.7100000000000001E-13</c:v>
                </c:pt>
                <c:pt idx="1849">
                  <c:v>-1.3E-13</c:v>
                </c:pt>
                <c:pt idx="1850">
                  <c:v>-2.2899999999999998E-13</c:v>
                </c:pt>
                <c:pt idx="1851">
                  <c:v>-2.96E-13</c:v>
                </c:pt>
                <c:pt idx="1852">
                  <c:v>-1.0499999999999999E-13</c:v>
                </c:pt>
                <c:pt idx="1853">
                  <c:v>-2.1100000000000001E-13</c:v>
                </c:pt>
                <c:pt idx="1854">
                  <c:v>-2.8899999999999998E-13</c:v>
                </c:pt>
                <c:pt idx="1855">
                  <c:v>-2.7000000000000001E-13</c:v>
                </c:pt>
                <c:pt idx="1856">
                  <c:v>-1.5200000000000001E-13</c:v>
                </c:pt>
                <c:pt idx="1857">
                  <c:v>-2.7000000000000001E-13</c:v>
                </c:pt>
                <c:pt idx="1858">
                  <c:v>-2.02E-13</c:v>
                </c:pt>
                <c:pt idx="1859">
                  <c:v>-2.3200000000000002E-13</c:v>
                </c:pt>
                <c:pt idx="1860">
                  <c:v>-2.6900000000000001E-13</c:v>
                </c:pt>
                <c:pt idx="1861">
                  <c:v>-2.4700000000000001E-13</c:v>
                </c:pt>
                <c:pt idx="1862">
                  <c:v>-2.6399999999999999E-13</c:v>
                </c:pt>
                <c:pt idx="1863">
                  <c:v>-1.7399999999999999E-13</c:v>
                </c:pt>
                <c:pt idx="1864">
                  <c:v>-2.19E-13</c:v>
                </c:pt>
                <c:pt idx="1865">
                  <c:v>-2.4500000000000002E-13</c:v>
                </c:pt>
                <c:pt idx="1866">
                  <c:v>-2.7399999999999999E-13</c:v>
                </c:pt>
                <c:pt idx="1867">
                  <c:v>-1.9900000000000001E-13</c:v>
                </c:pt>
                <c:pt idx="1868">
                  <c:v>-2.5299999999999998E-13</c:v>
                </c:pt>
                <c:pt idx="1869">
                  <c:v>-2.6399999999999999E-13</c:v>
                </c:pt>
                <c:pt idx="1870">
                  <c:v>-2.08E-13</c:v>
                </c:pt>
                <c:pt idx="1871">
                  <c:v>-2.2199999999999999E-13</c:v>
                </c:pt>
                <c:pt idx="1872">
                  <c:v>-1.5700000000000001E-13</c:v>
                </c:pt>
                <c:pt idx="1873">
                  <c:v>-2.5099999999999999E-13</c:v>
                </c:pt>
                <c:pt idx="1874">
                  <c:v>-1.2699999999999999E-13</c:v>
                </c:pt>
                <c:pt idx="1875">
                  <c:v>-2.4999999999999999E-13</c:v>
                </c:pt>
                <c:pt idx="1876">
                  <c:v>-3.08E-13</c:v>
                </c:pt>
                <c:pt idx="1877">
                  <c:v>-1.6900000000000001E-13</c:v>
                </c:pt>
                <c:pt idx="1878">
                  <c:v>-2.5800000000000001E-13</c:v>
                </c:pt>
                <c:pt idx="1879">
                  <c:v>-3.55E-13</c:v>
                </c:pt>
                <c:pt idx="1880">
                  <c:v>-2.2E-13</c:v>
                </c:pt>
                <c:pt idx="1881">
                  <c:v>-6.8000000000000001E-14</c:v>
                </c:pt>
                <c:pt idx="1882">
                  <c:v>-2.1200000000000001E-13</c:v>
                </c:pt>
                <c:pt idx="1883">
                  <c:v>-2.38E-13</c:v>
                </c:pt>
                <c:pt idx="1884">
                  <c:v>-2.9999999999999998E-13</c:v>
                </c:pt>
                <c:pt idx="1885">
                  <c:v>-1.42E-13</c:v>
                </c:pt>
                <c:pt idx="1886">
                  <c:v>-2.5700000000000002E-13</c:v>
                </c:pt>
                <c:pt idx="1887">
                  <c:v>-2.4199999999999998E-13</c:v>
                </c:pt>
                <c:pt idx="1888">
                  <c:v>-2.6800000000000002E-13</c:v>
                </c:pt>
                <c:pt idx="1889">
                  <c:v>-4.3300000000000002E-13</c:v>
                </c:pt>
                <c:pt idx="1890">
                  <c:v>-2.2300000000000001E-13</c:v>
                </c:pt>
                <c:pt idx="1891">
                  <c:v>-2.61E-13</c:v>
                </c:pt>
                <c:pt idx="1892">
                  <c:v>-1.95E-13</c:v>
                </c:pt>
                <c:pt idx="1893">
                  <c:v>-2.7900000000000002E-13</c:v>
                </c:pt>
                <c:pt idx="1894">
                  <c:v>-3.6300000000000002E-13</c:v>
                </c:pt>
                <c:pt idx="1895">
                  <c:v>-2.0000000000000001E-13</c:v>
                </c:pt>
                <c:pt idx="1896">
                  <c:v>-1.55E-13</c:v>
                </c:pt>
                <c:pt idx="1897">
                  <c:v>-3.1299999999999998E-13</c:v>
                </c:pt>
                <c:pt idx="1898">
                  <c:v>-2.1599999999999999E-13</c:v>
                </c:pt>
                <c:pt idx="1899">
                  <c:v>-2.4999999999999999E-13</c:v>
                </c:pt>
                <c:pt idx="1900">
                  <c:v>-1.83E-13</c:v>
                </c:pt>
                <c:pt idx="1901">
                  <c:v>-3.09E-13</c:v>
                </c:pt>
                <c:pt idx="1902">
                  <c:v>-2.8699999999999999E-13</c:v>
                </c:pt>
                <c:pt idx="1903">
                  <c:v>-2.7000000000000001E-13</c:v>
                </c:pt>
                <c:pt idx="1904">
                  <c:v>-2.1700000000000001E-13</c:v>
                </c:pt>
                <c:pt idx="1905">
                  <c:v>-2.0299999999999999E-13</c:v>
                </c:pt>
                <c:pt idx="1906">
                  <c:v>-3.31E-13</c:v>
                </c:pt>
                <c:pt idx="1907">
                  <c:v>-2.0399999999999999E-13</c:v>
                </c:pt>
                <c:pt idx="1908">
                  <c:v>-1.6900000000000001E-13</c:v>
                </c:pt>
                <c:pt idx="1909">
                  <c:v>-2.4999999999999999E-13</c:v>
                </c:pt>
                <c:pt idx="1910">
                  <c:v>-2.0899999999999999E-13</c:v>
                </c:pt>
                <c:pt idx="1911">
                  <c:v>-2.61E-13</c:v>
                </c:pt>
                <c:pt idx="1912">
                  <c:v>-2.2699999999999999E-13</c:v>
                </c:pt>
                <c:pt idx="1913">
                  <c:v>-1.71E-13</c:v>
                </c:pt>
                <c:pt idx="1914">
                  <c:v>-2.4999999999999999E-13</c:v>
                </c:pt>
                <c:pt idx="1915">
                  <c:v>-3.0099999999999998E-13</c:v>
                </c:pt>
                <c:pt idx="1916">
                  <c:v>-3.2499999999999998E-13</c:v>
                </c:pt>
                <c:pt idx="1917">
                  <c:v>-2.0000000000000001E-13</c:v>
                </c:pt>
                <c:pt idx="1918">
                  <c:v>-2.01E-13</c:v>
                </c:pt>
                <c:pt idx="1919">
                  <c:v>-2.3999999999999999E-13</c:v>
                </c:pt>
                <c:pt idx="1920">
                  <c:v>-1.7999999999999999E-13</c:v>
                </c:pt>
                <c:pt idx="1921">
                  <c:v>-2.2899999999999998E-13</c:v>
                </c:pt>
                <c:pt idx="1922">
                  <c:v>-2.07E-13</c:v>
                </c:pt>
                <c:pt idx="1923">
                  <c:v>-3.8499999999999998E-13</c:v>
                </c:pt>
                <c:pt idx="1924">
                  <c:v>-2.6700000000000002E-13</c:v>
                </c:pt>
                <c:pt idx="1925">
                  <c:v>-1.2900000000000001E-13</c:v>
                </c:pt>
                <c:pt idx="1926">
                  <c:v>-2.9400000000000001E-13</c:v>
                </c:pt>
                <c:pt idx="1927">
                  <c:v>-2.2099999999999999E-13</c:v>
                </c:pt>
                <c:pt idx="1928">
                  <c:v>-2.1499999999999999E-13</c:v>
                </c:pt>
                <c:pt idx="1929">
                  <c:v>-3.3399999999999999E-13</c:v>
                </c:pt>
                <c:pt idx="1930">
                  <c:v>-2.2799999999999999E-13</c:v>
                </c:pt>
                <c:pt idx="1931">
                  <c:v>-1.84E-13</c:v>
                </c:pt>
                <c:pt idx="1932">
                  <c:v>-2.3400000000000001E-13</c:v>
                </c:pt>
                <c:pt idx="1933">
                  <c:v>-2.2E-13</c:v>
                </c:pt>
                <c:pt idx="1934">
                  <c:v>-2.7100000000000001E-13</c:v>
                </c:pt>
                <c:pt idx="1935">
                  <c:v>-2.07E-13</c:v>
                </c:pt>
                <c:pt idx="1936">
                  <c:v>-3.1500000000000002E-13</c:v>
                </c:pt>
                <c:pt idx="1937">
                  <c:v>-2.08E-13</c:v>
                </c:pt>
                <c:pt idx="1938">
                  <c:v>-1.96E-13</c:v>
                </c:pt>
                <c:pt idx="1939">
                  <c:v>-2.19E-13</c:v>
                </c:pt>
                <c:pt idx="1940">
                  <c:v>-3.0400000000000002E-13</c:v>
                </c:pt>
                <c:pt idx="1941">
                  <c:v>-1.8800000000000001E-13</c:v>
                </c:pt>
                <c:pt idx="1942">
                  <c:v>-2.4999999999999999E-13</c:v>
                </c:pt>
                <c:pt idx="1943">
                  <c:v>-1.9699999999999999E-13</c:v>
                </c:pt>
                <c:pt idx="1944">
                  <c:v>-3.0600000000000001E-13</c:v>
                </c:pt>
                <c:pt idx="1945">
                  <c:v>-1.8599999999999999E-13</c:v>
                </c:pt>
                <c:pt idx="1946">
                  <c:v>-2.4700000000000001E-13</c:v>
                </c:pt>
                <c:pt idx="1947">
                  <c:v>-2.3500000000000001E-13</c:v>
                </c:pt>
                <c:pt idx="1948">
                  <c:v>-1.48E-13</c:v>
                </c:pt>
                <c:pt idx="1949">
                  <c:v>-3.3299999999999999E-13</c:v>
                </c:pt>
                <c:pt idx="1950">
                  <c:v>-2.49E-13</c:v>
                </c:pt>
                <c:pt idx="1951">
                  <c:v>-2.3500000000000001E-13</c:v>
                </c:pt>
                <c:pt idx="1952">
                  <c:v>-3.5699999999999999E-13</c:v>
                </c:pt>
                <c:pt idx="1953">
                  <c:v>-1.7899999999999999E-13</c:v>
                </c:pt>
                <c:pt idx="1954">
                  <c:v>-3.4200000000000001E-13</c:v>
                </c:pt>
                <c:pt idx="1955">
                  <c:v>-2.6299999999999999E-13</c:v>
                </c:pt>
                <c:pt idx="1956">
                  <c:v>-1.9199999999999999E-13</c:v>
                </c:pt>
                <c:pt idx="1957">
                  <c:v>-2.38E-13</c:v>
                </c:pt>
                <c:pt idx="1958">
                  <c:v>-2.6E-13</c:v>
                </c:pt>
                <c:pt idx="1959">
                  <c:v>-2.7699999999999998E-13</c:v>
                </c:pt>
                <c:pt idx="1960">
                  <c:v>-1.9E-13</c:v>
                </c:pt>
                <c:pt idx="1961">
                  <c:v>-2.2699999999999999E-13</c:v>
                </c:pt>
                <c:pt idx="1962">
                  <c:v>-2.4099999999999998E-13</c:v>
                </c:pt>
                <c:pt idx="1963">
                  <c:v>-2.3400000000000001E-13</c:v>
                </c:pt>
                <c:pt idx="1964">
                  <c:v>-1.59E-13</c:v>
                </c:pt>
                <c:pt idx="1965">
                  <c:v>-3.0500000000000001E-13</c:v>
                </c:pt>
                <c:pt idx="1966">
                  <c:v>-3.2E-13</c:v>
                </c:pt>
                <c:pt idx="1967">
                  <c:v>-2.6900000000000001E-13</c:v>
                </c:pt>
                <c:pt idx="1968">
                  <c:v>-1.7999999999999999E-13</c:v>
                </c:pt>
                <c:pt idx="1969">
                  <c:v>-2.6900000000000001E-13</c:v>
                </c:pt>
                <c:pt idx="1970">
                  <c:v>-3.1700000000000001E-13</c:v>
                </c:pt>
                <c:pt idx="1971">
                  <c:v>-2.8999999999999998E-13</c:v>
                </c:pt>
                <c:pt idx="1972">
                  <c:v>-2.7799999999999998E-13</c:v>
                </c:pt>
                <c:pt idx="1973">
                  <c:v>-2.25E-13</c:v>
                </c:pt>
                <c:pt idx="1974">
                  <c:v>-2.84E-13</c:v>
                </c:pt>
                <c:pt idx="1975">
                  <c:v>-2.0000000000000001E-13</c:v>
                </c:pt>
                <c:pt idx="1976">
                  <c:v>-2.8300000000000001E-13</c:v>
                </c:pt>
                <c:pt idx="1977">
                  <c:v>-3.09E-13</c:v>
                </c:pt>
                <c:pt idx="1978">
                  <c:v>-2.9799999999999999E-13</c:v>
                </c:pt>
                <c:pt idx="1979">
                  <c:v>-2.7900000000000002E-13</c:v>
                </c:pt>
                <c:pt idx="1980">
                  <c:v>-2.8000000000000002E-13</c:v>
                </c:pt>
                <c:pt idx="1981">
                  <c:v>-1.8800000000000001E-13</c:v>
                </c:pt>
                <c:pt idx="1982">
                  <c:v>-2.0000000000000001E-13</c:v>
                </c:pt>
                <c:pt idx="1983">
                  <c:v>-1.96E-13</c:v>
                </c:pt>
                <c:pt idx="1984">
                  <c:v>-3.1600000000000002E-13</c:v>
                </c:pt>
                <c:pt idx="1985">
                  <c:v>-2.4500000000000002E-13</c:v>
                </c:pt>
                <c:pt idx="1986">
                  <c:v>-2.7399999999999999E-13</c:v>
                </c:pt>
                <c:pt idx="1987">
                  <c:v>-2.84E-13</c:v>
                </c:pt>
                <c:pt idx="1988">
                  <c:v>-1.89E-13</c:v>
                </c:pt>
                <c:pt idx="1989">
                  <c:v>-2.85E-13</c:v>
                </c:pt>
                <c:pt idx="1990">
                  <c:v>-3.3000000000000001E-13</c:v>
                </c:pt>
                <c:pt idx="1991">
                  <c:v>-2.9200000000000002E-13</c:v>
                </c:pt>
                <c:pt idx="1992">
                  <c:v>-1.42E-13</c:v>
                </c:pt>
                <c:pt idx="1993">
                  <c:v>-2.1200000000000001E-13</c:v>
                </c:pt>
                <c:pt idx="1994">
                  <c:v>-2.85E-13</c:v>
                </c:pt>
                <c:pt idx="1995">
                  <c:v>-2.5099999999999999E-13</c:v>
                </c:pt>
                <c:pt idx="1996">
                  <c:v>-2.2099999999999999E-13</c:v>
                </c:pt>
                <c:pt idx="1997">
                  <c:v>-2.84E-13</c:v>
                </c:pt>
                <c:pt idx="1998">
                  <c:v>-2.4300000000000002E-13</c:v>
                </c:pt>
                <c:pt idx="1999">
                  <c:v>-1.9900000000000001E-13</c:v>
                </c:pt>
                <c:pt idx="2000">
                  <c:v>-1.6400000000000001E-13</c:v>
                </c:pt>
                <c:pt idx="2001">
                  <c:v>-2.7399999999999999E-13</c:v>
                </c:pt>
                <c:pt idx="2002">
                  <c:v>-2.2300000000000001E-13</c:v>
                </c:pt>
                <c:pt idx="2003">
                  <c:v>-1.19E-13</c:v>
                </c:pt>
                <c:pt idx="2004">
                  <c:v>-2.6900000000000001E-13</c:v>
                </c:pt>
                <c:pt idx="2005">
                  <c:v>-1.84E-13</c:v>
                </c:pt>
                <c:pt idx="2006">
                  <c:v>-3.1199999999999998E-13</c:v>
                </c:pt>
                <c:pt idx="2007">
                  <c:v>-2.72E-13</c:v>
                </c:pt>
                <c:pt idx="2008">
                  <c:v>-2.84E-13</c:v>
                </c:pt>
                <c:pt idx="2009">
                  <c:v>-2.3400000000000001E-13</c:v>
                </c:pt>
                <c:pt idx="2010">
                  <c:v>-2.5900000000000001E-13</c:v>
                </c:pt>
                <c:pt idx="2011">
                  <c:v>-2.61E-13</c:v>
                </c:pt>
                <c:pt idx="2012">
                  <c:v>-2.0999999999999999E-13</c:v>
                </c:pt>
                <c:pt idx="2013">
                  <c:v>-1.4499999999999999E-13</c:v>
                </c:pt>
                <c:pt idx="2014">
                  <c:v>-2.2199999999999999E-13</c:v>
                </c:pt>
                <c:pt idx="2015">
                  <c:v>-3.0099999999999998E-13</c:v>
                </c:pt>
                <c:pt idx="2016">
                  <c:v>-1.2900000000000001E-13</c:v>
                </c:pt>
                <c:pt idx="2017">
                  <c:v>-2.01E-13</c:v>
                </c:pt>
                <c:pt idx="2018">
                  <c:v>-2.8799999999999998E-13</c:v>
                </c:pt>
                <c:pt idx="2019">
                  <c:v>-2.7599999999999999E-13</c:v>
                </c:pt>
                <c:pt idx="2020">
                  <c:v>-2.3500000000000001E-13</c:v>
                </c:pt>
                <c:pt idx="2021">
                  <c:v>-2.4199999999999998E-13</c:v>
                </c:pt>
                <c:pt idx="2022">
                  <c:v>-3.4799999999999998E-13</c:v>
                </c:pt>
                <c:pt idx="2023">
                  <c:v>-3.8900000000000001E-13</c:v>
                </c:pt>
                <c:pt idx="2024">
                  <c:v>-1.61E-13</c:v>
                </c:pt>
                <c:pt idx="2025">
                  <c:v>-1.7399999999999999E-13</c:v>
                </c:pt>
                <c:pt idx="2026">
                  <c:v>-2.4400000000000002E-13</c:v>
                </c:pt>
                <c:pt idx="2027">
                  <c:v>-2.02E-13</c:v>
                </c:pt>
                <c:pt idx="2028">
                  <c:v>-2.14E-13</c:v>
                </c:pt>
                <c:pt idx="2029">
                  <c:v>-3.32E-13</c:v>
                </c:pt>
                <c:pt idx="2030">
                  <c:v>-2.3300000000000002E-13</c:v>
                </c:pt>
                <c:pt idx="2031">
                  <c:v>-1.48E-13</c:v>
                </c:pt>
                <c:pt idx="2032">
                  <c:v>-2.6399999999999999E-13</c:v>
                </c:pt>
                <c:pt idx="2033">
                  <c:v>-2.5299999999999998E-13</c:v>
                </c:pt>
                <c:pt idx="2034">
                  <c:v>-2.85E-13</c:v>
                </c:pt>
                <c:pt idx="2035">
                  <c:v>-2.2099999999999999E-13</c:v>
                </c:pt>
                <c:pt idx="2036">
                  <c:v>-2.7900000000000002E-13</c:v>
                </c:pt>
                <c:pt idx="2037">
                  <c:v>-2.3099999999999997E-13</c:v>
                </c:pt>
                <c:pt idx="2038">
                  <c:v>-2.8000000000000002E-13</c:v>
                </c:pt>
                <c:pt idx="2039">
                  <c:v>-2.3200000000000002E-13</c:v>
                </c:pt>
                <c:pt idx="2040">
                  <c:v>-2.02E-13</c:v>
                </c:pt>
                <c:pt idx="2041">
                  <c:v>-1.61E-13</c:v>
                </c:pt>
                <c:pt idx="2042">
                  <c:v>-3.3000000000000001E-13</c:v>
                </c:pt>
                <c:pt idx="2043">
                  <c:v>-2.85E-13</c:v>
                </c:pt>
                <c:pt idx="2044">
                  <c:v>-1.8499999999999999E-13</c:v>
                </c:pt>
                <c:pt idx="2045">
                  <c:v>-2.5099999999999999E-13</c:v>
                </c:pt>
                <c:pt idx="2046">
                  <c:v>-2.38E-13</c:v>
                </c:pt>
                <c:pt idx="2047">
                  <c:v>-2.1599999999999999E-13</c:v>
                </c:pt>
                <c:pt idx="2048">
                  <c:v>-2.08E-13</c:v>
                </c:pt>
                <c:pt idx="2049">
                  <c:v>-2.9799999999999999E-13</c:v>
                </c:pt>
                <c:pt idx="2050">
                  <c:v>-2.37E-13</c:v>
                </c:pt>
                <c:pt idx="2051">
                  <c:v>-3.1199999999999998E-13</c:v>
                </c:pt>
                <c:pt idx="2052">
                  <c:v>-3.1600000000000002E-13</c:v>
                </c:pt>
                <c:pt idx="2053">
                  <c:v>-1.6199999999999999E-13</c:v>
                </c:pt>
                <c:pt idx="2054">
                  <c:v>-2.6199999999999999E-13</c:v>
                </c:pt>
                <c:pt idx="2055">
                  <c:v>-2.4300000000000002E-13</c:v>
                </c:pt>
                <c:pt idx="2056">
                  <c:v>-2.38E-13</c:v>
                </c:pt>
                <c:pt idx="2057">
                  <c:v>-2.08E-13</c:v>
                </c:pt>
                <c:pt idx="2058">
                  <c:v>-2.9400000000000001E-13</c:v>
                </c:pt>
                <c:pt idx="2059">
                  <c:v>-2.8699999999999999E-13</c:v>
                </c:pt>
                <c:pt idx="2060">
                  <c:v>-1.8100000000000001E-13</c:v>
                </c:pt>
                <c:pt idx="2061">
                  <c:v>-1.55E-13</c:v>
                </c:pt>
                <c:pt idx="2062">
                  <c:v>-2.5900000000000001E-13</c:v>
                </c:pt>
                <c:pt idx="2063">
                  <c:v>-1.89E-13</c:v>
                </c:pt>
                <c:pt idx="2064">
                  <c:v>-2.72E-13</c:v>
                </c:pt>
                <c:pt idx="2065">
                  <c:v>-3.3499999999999999E-13</c:v>
                </c:pt>
                <c:pt idx="2066">
                  <c:v>-2.9300000000000001E-13</c:v>
                </c:pt>
                <c:pt idx="2067">
                  <c:v>-1.78E-13</c:v>
                </c:pt>
                <c:pt idx="2068">
                  <c:v>-1.9400000000000001E-13</c:v>
                </c:pt>
                <c:pt idx="2069">
                  <c:v>-2.9200000000000002E-13</c:v>
                </c:pt>
                <c:pt idx="2070">
                  <c:v>-2.13E-13</c:v>
                </c:pt>
                <c:pt idx="2071">
                  <c:v>-2.7100000000000001E-13</c:v>
                </c:pt>
                <c:pt idx="2072">
                  <c:v>-2.3099999999999997E-13</c:v>
                </c:pt>
                <c:pt idx="2073">
                  <c:v>-2.7100000000000001E-13</c:v>
                </c:pt>
                <c:pt idx="2074">
                  <c:v>-2.0399999999999999E-13</c:v>
                </c:pt>
                <c:pt idx="2075">
                  <c:v>-2.4700000000000001E-13</c:v>
                </c:pt>
                <c:pt idx="2076">
                  <c:v>-1.9699999999999999E-13</c:v>
                </c:pt>
                <c:pt idx="2077">
                  <c:v>-3.1700000000000001E-13</c:v>
                </c:pt>
                <c:pt idx="2078">
                  <c:v>-2.4300000000000002E-13</c:v>
                </c:pt>
                <c:pt idx="2079">
                  <c:v>-2.7699999999999998E-13</c:v>
                </c:pt>
                <c:pt idx="2080">
                  <c:v>-2.7100000000000001E-13</c:v>
                </c:pt>
                <c:pt idx="2081">
                  <c:v>-2.2799999999999999E-13</c:v>
                </c:pt>
                <c:pt idx="2082">
                  <c:v>-3.6999999999999999E-13</c:v>
                </c:pt>
                <c:pt idx="2083">
                  <c:v>3.2000000000000002E-14</c:v>
                </c:pt>
                <c:pt idx="2084">
                  <c:v>-2.5500000000000002E-13</c:v>
                </c:pt>
                <c:pt idx="2085">
                  <c:v>-3.5000000000000002E-13</c:v>
                </c:pt>
                <c:pt idx="2086">
                  <c:v>-2.6700000000000002E-13</c:v>
                </c:pt>
                <c:pt idx="2087">
                  <c:v>-2.3200000000000002E-13</c:v>
                </c:pt>
                <c:pt idx="2088">
                  <c:v>-2.72E-13</c:v>
                </c:pt>
                <c:pt idx="2089">
                  <c:v>-3.3499999999999999E-13</c:v>
                </c:pt>
                <c:pt idx="2090">
                  <c:v>-2.5299999999999998E-13</c:v>
                </c:pt>
                <c:pt idx="2091">
                  <c:v>-3.1700000000000001E-13</c:v>
                </c:pt>
                <c:pt idx="2092">
                  <c:v>-2.24E-13</c:v>
                </c:pt>
                <c:pt idx="2093">
                  <c:v>-2.4600000000000001E-13</c:v>
                </c:pt>
                <c:pt idx="2094">
                  <c:v>-2.3400000000000001E-13</c:v>
                </c:pt>
                <c:pt idx="2095">
                  <c:v>-2.26E-13</c:v>
                </c:pt>
                <c:pt idx="2096">
                  <c:v>-3.0099999999999998E-13</c:v>
                </c:pt>
                <c:pt idx="2097">
                  <c:v>-2.6299999999999999E-13</c:v>
                </c:pt>
                <c:pt idx="2098">
                  <c:v>-2.84E-13</c:v>
                </c:pt>
                <c:pt idx="2099">
                  <c:v>-3.08E-13</c:v>
                </c:pt>
                <c:pt idx="2100">
                  <c:v>-2.9500000000000001E-13</c:v>
                </c:pt>
                <c:pt idx="2101">
                  <c:v>-1.42E-13</c:v>
                </c:pt>
                <c:pt idx="2102">
                  <c:v>-1.6300000000000001E-13</c:v>
                </c:pt>
                <c:pt idx="2103">
                  <c:v>-1.71E-13</c:v>
                </c:pt>
                <c:pt idx="2104">
                  <c:v>-4.0799999999999998E-13</c:v>
                </c:pt>
                <c:pt idx="2105">
                  <c:v>-1.9300000000000001E-13</c:v>
                </c:pt>
                <c:pt idx="2106">
                  <c:v>-2.9100000000000002E-13</c:v>
                </c:pt>
                <c:pt idx="2107">
                  <c:v>-2.3300000000000002E-13</c:v>
                </c:pt>
                <c:pt idx="2108">
                  <c:v>-2.9300000000000001E-13</c:v>
                </c:pt>
                <c:pt idx="2109">
                  <c:v>-2.4300000000000002E-13</c:v>
                </c:pt>
                <c:pt idx="2110">
                  <c:v>-1.6199999999999999E-13</c:v>
                </c:pt>
                <c:pt idx="2111">
                  <c:v>-1.7999999999999999E-13</c:v>
                </c:pt>
                <c:pt idx="2112">
                  <c:v>-2.1700000000000001E-13</c:v>
                </c:pt>
                <c:pt idx="2113">
                  <c:v>-2.48E-13</c:v>
                </c:pt>
                <c:pt idx="2114">
                  <c:v>-2.0999999999999999E-13</c:v>
                </c:pt>
                <c:pt idx="2115">
                  <c:v>-1.7600000000000001E-13</c:v>
                </c:pt>
                <c:pt idx="2116">
                  <c:v>-2.38E-13</c:v>
                </c:pt>
                <c:pt idx="2117">
                  <c:v>-2.9899999999999999E-13</c:v>
                </c:pt>
                <c:pt idx="2118">
                  <c:v>-1.49E-13</c:v>
                </c:pt>
                <c:pt idx="2119">
                  <c:v>-2.2899999999999998E-13</c:v>
                </c:pt>
                <c:pt idx="2120">
                  <c:v>-1.89E-13</c:v>
                </c:pt>
                <c:pt idx="2121">
                  <c:v>-2.7100000000000001E-13</c:v>
                </c:pt>
                <c:pt idx="2122">
                  <c:v>-2.84E-13</c:v>
                </c:pt>
                <c:pt idx="2123">
                  <c:v>-3.21E-13</c:v>
                </c:pt>
                <c:pt idx="2124">
                  <c:v>-1.9300000000000001E-13</c:v>
                </c:pt>
                <c:pt idx="2125">
                  <c:v>-2.9200000000000002E-13</c:v>
                </c:pt>
                <c:pt idx="2126">
                  <c:v>-2.9999999999999998E-13</c:v>
                </c:pt>
                <c:pt idx="2127">
                  <c:v>-2.4300000000000002E-13</c:v>
                </c:pt>
                <c:pt idx="2128">
                  <c:v>-1.71E-13</c:v>
                </c:pt>
                <c:pt idx="2129">
                  <c:v>-1.95E-13</c:v>
                </c:pt>
                <c:pt idx="2130">
                  <c:v>-3.3499999999999999E-13</c:v>
                </c:pt>
                <c:pt idx="2131">
                  <c:v>-2.7499999999999999E-13</c:v>
                </c:pt>
                <c:pt idx="2132">
                  <c:v>-1.9400000000000001E-13</c:v>
                </c:pt>
                <c:pt idx="2133">
                  <c:v>-2.5099999999999999E-13</c:v>
                </c:pt>
                <c:pt idx="2134">
                  <c:v>-2.1499999999999999E-13</c:v>
                </c:pt>
                <c:pt idx="2135">
                  <c:v>-2.7499999999999999E-13</c:v>
                </c:pt>
                <c:pt idx="2136">
                  <c:v>-3.0199999999999998E-13</c:v>
                </c:pt>
                <c:pt idx="2137">
                  <c:v>-2.8000000000000002E-13</c:v>
                </c:pt>
                <c:pt idx="2138">
                  <c:v>-2.5399999999999998E-13</c:v>
                </c:pt>
                <c:pt idx="2139">
                  <c:v>-2.5099999999999999E-13</c:v>
                </c:pt>
                <c:pt idx="2140">
                  <c:v>-2.6399999999999999E-13</c:v>
                </c:pt>
                <c:pt idx="2141">
                  <c:v>-2.2099999999999999E-13</c:v>
                </c:pt>
                <c:pt idx="2142">
                  <c:v>-3.2900000000000001E-13</c:v>
                </c:pt>
                <c:pt idx="2143">
                  <c:v>-3.21E-13</c:v>
                </c:pt>
                <c:pt idx="2144">
                  <c:v>-2.5800000000000001E-13</c:v>
                </c:pt>
                <c:pt idx="2145">
                  <c:v>-1.7299999999999999E-13</c:v>
                </c:pt>
                <c:pt idx="2146">
                  <c:v>-2.6E-13</c:v>
                </c:pt>
                <c:pt idx="2147">
                  <c:v>-2.6199999999999999E-13</c:v>
                </c:pt>
                <c:pt idx="2148">
                  <c:v>-1.9699999999999999E-13</c:v>
                </c:pt>
                <c:pt idx="2149">
                  <c:v>-2.4099999999999998E-13</c:v>
                </c:pt>
                <c:pt idx="2150">
                  <c:v>-3.5200000000000001E-13</c:v>
                </c:pt>
                <c:pt idx="2151">
                  <c:v>-2.4600000000000001E-13</c:v>
                </c:pt>
                <c:pt idx="2152">
                  <c:v>-2.5399999999999998E-13</c:v>
                </c:pt>
                <c:pt idx="2153">
                  <c:v>-2.01E-13</c:v>
                </c:pt>
                <c:pt idx="2154">
                  <c:v>-2.8100000000000001E-13</c:v>
                </c:pt>
                <c:pt idx="2155">
                  <c:v>-2.7000000000000001E-13</c:v>
                </c:pt>
                <c:pt idx="2156">
                  <c:v>-2.5099999999999999E-13</c:v>
                </c:pt>
                <c:pt idx="2157">
                  <c:v>-1.9699999999999999E-13</c:v>
                </c:pt>
                <c:pt idx="2158">
                  <c:v>-3.8E-13</c:v>
                </c:pt>
                <c:pt idx="2159">
                  <c:v>-1.71E-13</c:v>
                </c:pt>
                <c:pt idx="2160">
                  <c:v>-2.0899999999999999E-13</c:v>
                </c:pt>
                <c:pt idx="2161">
                  <c:v>-2.4199999999999998E-13</c:v>
                </c:pt>
                <c:pt idx="2162">
                  <c:v>-2.8799999999999998E-13</c:v>
                </c:pt>
                <c:pt idx="2163">
                  <c:v>-1.7500000000000001E-13</c:v>
                </c:pt>
                <c:pt idx="2164">
                  <c:v>-2.2199999999999999E-13</c:v>
                </c:pt>
                <c:pt idx="2165">
                  <c:v>-3.43E-13</c:v>
                </c:pt>
                <c:pt idx="2166">
                  <c:v>-2.19E-13</c:v>
                </c:pt>
                <c:pt idx="2167">
                  <c:v>-3.6600000000000001E-13</c:v>
                </c:pt>
                <c:pt idx="2168">
                  <c:v>-2.7100000000000001E-13</c:v>
                </c:pt>
                <c:pt idx="2169">
                  <c:v>-2.0399999999999999E-13</c:v>
                </c:pt>
                <c:pt idx="2170">
                  <c:v>-2.49E-13</c:v>
                </c:pt>
                <c:pt idx="2171">
                  <c:v>-2.3300000000000002E-13</c:v>
                </c:pt>
                <c:pt idx="2172">
                  <c:v>-2.9300000000000001E-13</c:v>
                </c:pt>
                <c:pt idx="2173">
                  <c:v>-2.6900000000000001E-13</c:v>
                </c:pt>
                <c:pt idx="2174">
                  <c:v>-2.2E-13</c:v>
                </c:pt>
                <c:pt idx="2175">
                  <c:v>-1.9900000000000001E-13</c:v>
                </c:pt>
                <c:pt idx="2176">
                  <c:v>-3.2700000000000002E-13</c:v>
                </c:pt>
                <c:pt idx="2177">
                  <c:v>-2.2300000000000001E-13</c:v>
                </c:pt>
                <c:pt idx="2178">
                  <c:v>-3.5400000000000001E-13</c:v>
                </c:pt>
                <c:pt idx="2179">
                  <c:v>-2.2799999999999999E-13</c:v>
                </c:pt>
                <c:pt idx="2180">
                  <c:v>-2.25E-13</c:v>
                </c:pt>
                <c:pt idx="2181">
                  <c:v>-2.6299999999999999E-13</c:v>
                </c:pt>
                <c:pt idx="2182">
                  <c:v>-1.9400000000000001E-13</c:v>
                </c:pt>
                <c:pt idx="2183">
                  <c:v>-2.4199999999999998E-13</c:v>
                </c:pt>
                <c:pt idx="2184">
                  <c:v>-3.0500000000000001E-13</c:v>
                </c:pt>
                <c:pt idx="2185">
                  <c:v>-3.08E-13</c:v>
                </c:pt>
                <c:pt idx="2186">
                  <c:v>-2.84E-13</c:v>
                </c:pt>
                <c:pt idx="2187">
                  <c:v>-3.2299999999999999E-13</c:v>
                </c:pt>
                <c:pt idx="2188">
                  <c:v>-3.1500000000000002E-13</c:v>
                </c:pt>
                <c:pt idx="2189">
                  <c:v>-1.8200000000000001E-13</c:v>
                </c:pt>
                <c:pt idx="2190">
                  <c:v>-1.65E-13</c:v>
                </c:pt>
                <c:pt idx="2191">
                  <c:v>-2.9200000000000002E-13</c:v>
                </c:pt>
                <c:pt idx="2192">
                  <c:v>-2.8200000000000001E-13</c:v>
                </c:pt>
                <c:pt idx="2193">
                  <c:v>-3.1600000000000002E-13</c:v>
                </c:pt>
                <c:pt idx="2194">
                  <c:v>-1.9E-13</c:v>
                </c:pt>
                <c:pt idx="2195">
                  <c:v>-1.7899999999999999E-13</c:v>
                </c:pt>
                <c:pt idx="2196">
                  <c:v>-2.9200000000000002E-13</c:v>
                </c:pt>
                <c:pt idx="2197">
                  <c:v>-1.9199999999999999E-13</c:v>
                </c:pt>
                <c:pt idx="2198">
                  <c:v>-3.0999999999999999E-13</c:v>
                </c:pt>
                <c:pt idx="2199">
                  <c:v>-3.2199999999999999E-13</c:v>
                </c:pt>
                <c:pt idx="2200">
                  <c:v>4.1999999999999998E-14</c:v>
                </c:pt>
                <c:pt idx="2201">
                  <c:v>-2.85E-13</c:v>
                </c:pt>
                <c:pt idx="2202">
                  <c:v>-2.37E-13</c:v>
                </c:pt>
                <c:pt idx="2203">
                  <c:v>-2.5700000000000002E-13</c:v>
                </c:pt>
                <c:pt idx="2204">
                  <c:v>-1.55E-13</c:v>
                </c:pt>
                <c:pt idx="2205">
                  <c:v>-2.1700000000000001E-13</c:v>
                </c:pt>
                <c:pt idx="2206">
                  <c:v>-2.7599999999999999E-13</c:v>
                </c:pt>
                <c:pt idx="2207">
                  <c:v>-2.01E-13</c:v>
                </c:pt>
                <c:pt idx="2208">
                  <c:v>-2.7900000000000002E-13</c:v>
                </c:pt>
                <c:pt idx="2209">
                  <c:v>-2.3899999999999999E-13</c:v>
                </c:pt>
                <c:pt idx="2210">
                  <c:v>-2.8000000000000002E-13</c:v>
                </c:pt>
                <c:pt idx="2211">
                  <c:v>-2.6700000000000002E-13</c:v>
                </c:pt>
                <c:pt idx="2212">
                  <c:v>-2.8899999999999998E-13</c:v>
                </c:pt>
                <c:pt idx="2213">
                  <c:v>-2.19E-13</c:v>
                </c:pt>
                <c:pt idx="2214">
                  <c:v>-4.0799999999999998E-13</c:v>
                </c:pt>
                <c:pt idx="2215">
                  <c:v>-2.19E-13</c:v>
                </c:pt>
                <c:pt idx="2216">
                  <c:v>-3.5699999999999999E-13</c:v>
                </c:pt>
                <c:pt idx="2217">
                  <c:v>-2.19E-13</c:v>
                </c:pt>
                <c:pt idx="2218">
                  <c:v>-2.3300000000000002E-13</c:v>
                </c:pt>
                <c:pt idx="2219">
                  <c:v>-2.6E-13</c:v>
                </c:pt>
                <c:pt idx="2220">
                  <c:v>-2.4600000000000001E-13</c:v>
                </c:pt>
                <c:pt idx="2221">
                  <c:v>-2.5099999999999999E-13</c:v>
                </c:pt>
                <c:pt idx="2222">
                  <c:v>-2.5600000000000002E-13</c:v>
                </c:pt>
                <c:pt idx="2223">
                  <c:v>-2.4300000000000002E-13</c:v>
                </c:pt>
                <c:pt idx="2224">
                  <c:v>-2.8899999999999998E-13</c:v>
                </c:pt>
                <c:pt idx="2225">
                  <c:v>-2.6299999999999999E-13</c:v>
                </c:pt>
                <c:pt idx="2226">
                  <c:v>-3.56E-13</c:v>
                </c:pt>
                <c:pt idx="2227">
                  <c:v>-2.3500000000000001E-13</c:v>
                </c:pt>
                <c:pt idx="2228">
                  <c:v>-2.14E-13</c:v>
                </c:pt>
                <c:pt idx="2229">
                  <c:v>-2.4600000000000001E-13</c:v>
                </c:pt>
                <c:pt idx="2230">
                  <c:v>-1.6199999999999999E-13</c:v>
                </c:pt>
                <c:pt idx="2231">
                  <c:v>-2.4199999999999998E-13</c:v>
                </c:pt>
                <c:pt idx="2232">
                  <c:v>-2.5900000000000001E-13</c:v>
                </c:pt>
                <c:pt idx="2233">
                  <c:v>-2.2199999999999999E-13</c:v>
                </c:pt>
                <c:pt idx="2234">
                  <c:v>-3.5799999999999999E-13</c:v>
                </c:pt>
                <c:pt idx="2235">
                  <c:v>-2.01E-13</c:v>
                </c:pt>
                <c:pt idx="2236">
                  <c:v>-1.3E-13</c:v>
                </c:pt>
                <c:pt idx="2237">
                  <c:v>-2.3200000000000002E-13</c:v>
                </c:pt>
                <c:pt idx="2238">
                  <c:v>-3.0400000000000002E-13</c:v>
                </c:pt>
                <c:pt idx="2239">
                  <c:v>-1.7399999999999999E-13</c:v>
                </c:pt>
                <c:pt idx="2240">
                  <c:v>-2.5399999999999998E-13</c:v>
                </c:pt>
                <c:pt idx="2241">
                  <c:v>-2.4500000000000002E-13</c:v>
                </c:pt>
                <c:pt idx="2242">
                  <c:v>-2.5800000000000001E-13</c:v>
                </c:pt>
                <c:pt idx="2243">
                  <c:v>-2.7399999999999999E-13</c:v>
                </c:pt>
                <c:pt idx="2244">
                  <c:v>-2.4600000000000001E-13</c:v>
                </c:pt>
                <c:pt idx="2245">
                  <c:v>-3.2E-13</c:v>
                </c:pt>
                <c:pt idx="2246">
                  <c:v>-2.9300000000000001E-13</c:v>
                </c:pt>
                <c:pt idx="2247">
                  <c:v>-2.26E-13</c:v>
                </c:pt>
                <c:pt idx="2248">
                  <c:v>-2.5800000000000001E-13</c:v>
                </c:pt>
                <c:pt idx="2249">
                  <c:v>-3.6600000000000001E-13</c:v>
                </c:pt>
                <c:pt idx="2250">
                  <c:v>-1.84E-13</c:v>
                </c:pt>
                <c:pt idx="2251">
                  <c:v>-1.8800000000000001E-13</c:v>
                </c:pt>
                <c:pt idx="2252">
                  <c:v>-2.7599999999999999E-13</c:v>
                </c:pt>
                <c:pt idx="2253">
                  <c:v>-2.6499999999999998E-13</c:v>
                </c:pt>
                <c:pt idx="2254">
                  <c:v>-3.1800000000000001E-13</c:v>
                </c:pt>
                <c:pt idx="2255">
                  <c:v>-1.47E-13</c:v>
                </c:pt>
                <c:pt idx="2256">
                  <c:v>-3.2700000000000002E-13</c:v>
                </c:pt>
                <c:pt idx="2257">
                  <c:v>-2.96E-13</c:v>
                </c:pt>
                <c:pt idx="2258">
                  <c:v>-2.0999999999999999E-13</c:v>
                </c:pt>
                <c:pt idx="2259">
                  <c:v>-1.7500000000000001E-13</c:v>
                </c:pt>
                <c:pt idx="2260">
                  <c:v>-2.6E-13</c:v>
                </c:pt>
                <c:pt idx="2261">
                  <c:v>-3.2499999999999998E-13</c:v>
                </c:pt>
                <c:pt idx="2262">
                  <c:v>-2.6900000000000001E-13</c:v>
                </c:pt>
                <c:pt idx="2263">
                  <c:v>-2.24E-13</c:v>
                </c:pt>
                <c:pt idx="2264">
                  <c:v>-2.8799999999999998E-13</c:v>
                </c:pt>
                <c:pt idx="2265">
                  <c:v>-3.1600000000000002E-13</c:v>
                </c:pt>
                <c:pt idx="2266">
                  <c:v>-2.3099999999999997E-13</c:v>
                </c:pt>
                <c:pt idx="2267">
                  <c:v>-2.5299999999999998E-13</c:v>
                </c:pt>
                <c:pt idx="2268">
                  <c:v>-3.3900000000000002E-13</c:v>
                </c:pt>
                <c:pt idx="2269">
                  <c:v>-2.2099999999999999E-13</c:v>
                </c:pt>
                <c:pt idx="2270">
                  <c:v>-3.1099999999999999E-13</c:v>
                </c:pt>
                <c:pt idx="2271">
                  <c:v>-2.5800000000000001E-13</c:v>
                </c:pt>
                <c:pt idx="2272">
                  <c:v>-1.83E-13</c:v>
                </c:pt>
                <c:pt idx="2273">
                  <c:v>-2.5900000000000001E-13</c:v>
                </c:pt>
                <c:pt idx="2274">
                  <c:v>-2.5800000000000001E-13</c:v>
                </c:pt>
                <c:pt idx="2275">
                  <c:v>-2.38E-13</c:v>
                </c:pt>
                <c:pt idx="2276">
                  <c:v>-1.95E-13</c:v>
                </c:pt>
                <c:pt idx="2277">
                  <c:v>-1.7600000000000001E-13</c:v>
                </c:pt>
                <c:pt idx="2278">
                  <c:v>-2.8100000000000001E-13</c:v>
                </c:pt>
                <c:pt idx="2279">
                  <c:v>-3.2299999999999999E-13</c:v>
                </c:pt>
                <c:pt idx="2280">
                  <c:v>-2.2E-13</c:v>
                </c:pt>
                <c:pt idx="2281">
                  <c:v>-1.4000000000000001E-13</c:v>
                </c:pt>
                <c:pt idx="2282">
                  <c:v>-2.13E-13</c:v>
                </c:pt>
                <c:pt idx="2283">
                  <c:v>-1.9199999999999999E-13</c:v>
                </c:pt>
                <c:pt idx="2284">
                  <c:v>-1.5200000000000001E-13</c:v>
                </c:pt>
                <c:pt idx="2285">
                  <c:v>-3.2299999999999999E-13</c:v>
                </c:pt>
                <c:pt idx="2286">
                  <c:v>-3.2800000000000002E-13</c:v>
                </c:pt>
                <c:pt idx="2287">
                  <c:v>-1.89E-13</c:v>
                </c:pt>
                <c:pt idx="2288">
                  <c:v>-2.72E-13</c:v>
                </c:pt>
                <c:pt idx="2289">
                  <c:v>-2.8300000000000001E-13</c:v>
                </c:pt>
                <c:pt idx="2290">
                  <c:v>-2.2199999999999999E-13</c:v>
                </c:pt>
                <c:pt idx="2291">
                  <c:v>-2.9100000000000002E-13</c:v>
                </c:pt>
                <c:pt idx="2292">
                  <c:v>-2.6599999999999998E-13</c:v>
                </c:pt>
                <c:pt idx="2293">
                  <c:v>-3.0999999999999999E-13</c:v>
                </c:pt>
                <c:pt idx="2294">
                  <c:v>-3.1500000000000002E-13</c:v>
                </c:pt>
                <c:pt idx="2295">
                  <c:v>-2.1700000000000001E-13</c:v>
                </c:pt>
                <c:pt idx="2296">
                  <c:v>-3.9700000000000002E-13</c:v>
                </c:pt>
                <c:pt idx="2297">
                  <c:v>-2.5399999999999998E-13</c:v>
                </c:pt>
                <c:pt idx="2298">
                  <c:v>-1.1399999999999999E-13</c:v>
                </c:pt>
                <c:pt idx="2299">
                  <c:v>-3.3399999999999999E-13</c:v>
                </c:pt>
                <c:pt idx="2300">
                  <c:v>-3.7400000000000002E-13</c:v>
                </c:pt>
                <c:pt idx="2301">
                  <c:v>-2.5600000000000002E-13</c:v>
                </c:pt>
                <c:pt idx="2302">
                  <c:v>-3.0400000000000002E-13</c:v>
                </c:pt>
                <c:pt idx="2303">
                  <c:v>-3.0400000000000002E-13</c:v>
                </c:pt>
                <c:pt idx="2304">
                  <c:v>-2.5700000000000002E-13</c:v>
                </c:pt>
                <c:pt idx="2305">
                  <c:v>-2.6499999999999998E-13</c:v>
                </c:pt>
                <c:pt idx="2306">
                  <c:v>-2.8799999999999998E-13</c:v>
                </c:pt>
                <c:pt idx="2307">
                  <c:v>-2.6900000000000001E-13</c:v>
                </c:pt>
                <c:pt idx="2308">
                  <c:v>-2.9200000000000002E-13</c:v>
                </c:pt>
                <c:pt idx="2309">
                  <c:v>-2.84E-13</c:v>
                </c:pt>
                <c:pt idx="2310">
                  <c:v>-1.8499999999999999E-13</c:v>
                </c:pt>
                <c:pt idx="2311">
                  <c:v>-2.9400000000000001E-13</c:v>
                </c:pt>
                <c:pt idx="2312">
                  <c:v>-2.2699999999999999E-13</c:v>
                </c:pt>
                <c:pt idx="2313">
                  <c:v>-2.5900000000000001E-13</c:v>
                </c:pt>
                <c:pt idx="2314">
                  <c:v>-2.26E-13</c:v>
                </c:pt>
                <c:pt idx="2315">
                  <c:v>-2.7699999999999998E-13</c:v>
                </c:pt>
                <c:pt idx="2316">
                  <c:v>-1.9699999999999999E-13</c:v>
                </c:pt>
                <c:pt idx="2317">
                  <c:v>-2.6499999999999998E-13</c:v>
                </c:pt>
                <c:pt idx="2318">
                  <c:v>-2.8999999999999998E-13</c:v>
                </c:pt>
                <c:pt idx="2319">
                  <c:v>-2.7599999999999999E-13</c:v>
                </c:pt>
                <c:pt idx="2320">
                  <c:v>-3.0199999999999998E-13</c:v>
                </c:pt>
                <c:pt idx="2321">
                  <c:v>-1.8100000000000001E-13</c:v>
                </c:pt>
                <c:pt idx="2322">
                  <c:v>-1.9799999999999999E-13</c:v>
                </c:pt>
                <c:pt idx="2323">
                  <c:v>-2.9100000000000002E-13</c:v>
                </c:pt>
                <c:pt idx="2324">
                  <c:v>-1.7299999999999999E-13</c:v>
                </c:pt>
                <c:pt idx="2325">
                  <c:v>-2.4999999999999999E-13</c:v>
                </c:pt>
                <c:pt idx="2326">
                  <c:v>-1.8800000000000001E-13</c:v>
                </c:pt>
                <c:pt idx="2327">
                  <c:v>-2.7900000000000002E-13</c:v>
                </c:pt>
                <c:pt idx="2328">
                  <c:v>-2.6599999999999998E-13</c:v>
                </c:pt>
                <c:pt idx="2329">
                  <c:v>-1.78E-13</c:v>
                </c:pt>
                <c:pt idx="2330">
                  <c:v>-2.96E-13</c:v>
                </c:pt>
                <c:pt idx="2331">
                  <c:v>-3.4499999999999999E-13</c:v>
                </c:pt>
                <c:pt idx="2332">
                  <c:v>-2.6399999999999999E-13</c:v>
                </c:pt>
                <c:pt idx="2333">
                  <c:v>-3.1600000000000002E-13</c:v>
                </c:pt>
                <c:pt idx="2334">
                  <c:v>-3.67E-13</c:v>
                </c:pt>
                <c:pt idx="2335">
                  <c:v>-2.49E-13</c:v>
                </c:pt>
                <c:pt idx="2336">
                  <c:v>-2.3300000000000002E-13</c:v>
                </c:pt>
                <c:pt idx="2337">
                  <c:v>-2.6E-13</c:v>
                </c:pt>
                <c:pt idx="2338">
                  <c:v>-3.5100000000000002E-13</c:v>
                </c:pt>
                <c:pt idx="2339">
                  <c:v>-3.1099999999999999E-13</c:v>
                </c:pt>
                <c:pt idx="2340">
                  <c:v>-3.2399999999999998E-13</c:v>
                </c:pt>
                <c:pt idx="2341">
                  <c:v>-1.4600000000000001E-13</c:v>
                </c:pt>
                <c:pt idx="2342">
                  <c:v>-2.7699999999999998E-13</c:v>
                </c:pt>
                <c:pt idx="2343">
                  <c:v>-3.3599999999999998E-13</c:v>
                </c:pt>
                <c:pt idx="2344">
                  <c:v>-2.8799999999999998E-13</c:v>
                </c:pt>
                <c:pt idx="2345">
                  <c:v>-3.8900000000000001E-13</c:v>
                </c:pt>
                <c:pt idx="2346">
                  <c:v>-1.78E-13</c:v>
                </c:pt>
                <c:pt idx="2347">
                  <c:v>-1.78E-13</c:v>
                </c:pt>
                <c:pt idx="2348">
                  <c:v>-1.77E-13</c:v>
                </c:pt>
                <c:pt idx="2349">
                  <c:v>-2.4400000000000002E-13</c:v>
                </c:pt>
                <c:pt idx="2350">
                  <c:v>-2.3899999999999999E-13</c:v>
                </c:pt>
                <c:pt idx="2351">
                  <c:v>-2.14E-13</c:v>
                </c:pt>
                <c:pt idx="2352">
                  <c:v>-3.7099999999999998E-13</c:v>
                </c:pt>
                <c:pt idx="2353">
                  <c:v>-1.9099999999999999E-13</c:v>
                </c:pt>
                <c:pt idx="2354">
                  <c:v>-2.6900000000000001E-13</c:v>
                </c:pt>
                <c:pt idx="2355">
                  <c:v>-2.3500000000000001E-13</c:v>
                </c:pt>
                <c:pt idx="2356">
                  <c:v>-2.9799999999999999E-13</c:v>
                </c:pt>
                <c:pt idx="2357">
                  <c:v>-1.8599999999999999E-13</c:v>
                </c:pt>
                <c:pt idx="2358">
                  <c:v>-2.8999999999999998E-13</c:v>
                </c:pt>
                <c:pt idx="2359">
                  <c:v>-1.7500000000000001E-13</c:v>
                </c:pt>
                <c:pt idx="2360">
                  <c:v>-3.2800000000000002E-13</c:v>
                </c:pt>
                <c:pt idx="2361">
                  <c:v>-2.6499999999999998E-13</c:v>
                </c:pt>
                <c:pt idx="2362">
                  <c:v>-2.4199999999999998E-13</c:v>
                </c:pt>
                <c:pt idx="2363">
                  <c:v>-2.5900000000000001E-13</c:v>
                </c:pt>
                <c:pt idx="2364">
                  <c:v>-2.38E-13</c:v>
                </c:pt>
                <c:pt idx="2365">
                  <c:v>-2.3300000000000002E-13</c:v>
                </c:pt>
                <c:pt idx="2366">
                  <c:v>-1.1999999999999999E-13</c:v>
                </c:pt>
                <c:pt idx="2367">
                  <c:v>-2.4199999999999998E-13</c:v>
                </c:pt>
                <c:pt idx="2368">
                  <c:v>-2.8999999999999998E-13</c:v>
                </c:pt>
                <c:pt idx="2369">
                  <c:v>-2.6199999999999999E-13</c:v>
                </c:pt>
                <c:pt idx="2370">
                  <c:v>-2.84E-13</c:v>
                </c:pt>
                <c:pt idx="2371">
                  <c:v>-3.0400000000000002E-13</c:v>
                </c:pt>
                <c:pt idx="2372">
                  <c:v>-1.67E-13</c:v>
                </c:pt>
                <c:pt idx="2373">
                  <c:v>-2.4500000000000002E-13</c:v>
                </c:pt>
                <c:pt idx="2374">
                  <c:v>-2.49E-13</c:v>
                </c:pt>
                <c:pt idx="2375">
                  <c:v>-3.0199999999999998E-13</c:v>
                </c:pt>
                <c:pt idx="2376">
                  <c:v>-2.9799999999999999E-13</c:v>
                </c:pt>
                <c:pt idx="2377">
                  <c:v>-3.1299999999999998E-13</c:v>
                </c:pt>
                <c:pt idx="2378">
                  <c:v>-2.84E-13</c:v>
                </c:pt>
                <c:pt idx="2379">
                  <c:v>-1.48E-13</c:v>
                </c:pt>
                <c:pt idx="2380">
                  <c:v>-3.1400000000000003E-13</c:v>
                </c:pt>
                <c:pt idx="2381">
                  <c:v>-2.3999999999999999E-13</c:v>
                </c:pt>
                <c:pt idx="2382">
                  <c:v>-3.1800000000000001E-13</c:v>
                </c:pt>
                <c:pt idx="2383">
                  <c:v>-1.6300000000000001E-13</c:v>
                </c:pt>
                <c:pt idx="2384">
                  <c:v>-2.5399999999999998E-13</c:v>
                </c:pt>
                <c:pt idx="2385">
                  <c:v>-3.0500000000000001E-13</c:v>
                </c:pt>
                <c:pt idx="2386">
                  <c:v>-1.36E-13</c:v>
                </c:pt>
                <c:pt idx="2387">
                  <c:v>-2.49E-13</c:v>
                </c:pt>
                <c:pt idx="2388">
                  <c:v>-2.2E-13</c:v>
                </c:pt>
                <c:pt idx="2389">
                  <c:v>-2.2099999999999999E-13</c:v>
                </c:pt>
                <c:pt idx="2390">
                  <c:v>-1.6300000000000001E-13</c:v>
                </c:pt>
                <c:pt idx="2391">
                  <c:v>-2.6199999999999999E-13</c:v>
                </c:pt>
                <c:pt idx="2392">
                  <c:v>-3.5999999999999998E-13</c:v>
                </c:pt>
                <c:pt idx="2393">
                  <c:v>-2.13E-13</c:v>
                </c:pt>
                <c:pt idx="2394">
                  <c:v>-2.3999999999999999E-13</c:v>
                </c:pt>
                <c:pt idx="2395">
                  <c:v>-2.2799999999999999E-13</c:v>
                </c:pt>
                <c:pt idx="2396">
                  <c:v>-2.6499999999999998E-13</c:v>
                </c:pt>
                <c:pt idx="2397">
                  <c:v>-1.37E-13</c:v>
                </c:pt>
                <c:pt idx="2398">
                  <c:v>-2.5800000000000001E-13</c:v>
                </c:pt>
                <c:pt idx="2399">
                  <c:v>-2.0000000000000001E-13</c:v>
                </c:pt>
                <c:pt idx="2400">
                  <c:v>-3.5899999999999998E-13</c:v>
                </c:pt>
                <c:pt idx="2401">
                  <c:v>-1.72E-13</c:v>
                </c:pt>
                <c:pt idx="2402">
                  <c:v>-2.26E-13</c:v>
                </c:pt>
                <c:pt idx="2403">
                  <c:v>-2.0999999999999999E-13</c:v>
                </c:pt>
                <c:pt idx="2404">
                  <c:v>-2.14E-13</c:v>
                </c:pt>
                <c:pt idx="2405">
                  <c:v>-3.6200000000000002E-13</c:v>
                </c:pt>
                <c:pt idx="2406">
                  <c:v>-2.5600000000000002E-13</c:v>
                </c:pt>
                <c:pt idx="2407">
                  <c:v>-2.9899999999999999E-13</c:v>
                </c:pt>
                <c:pt idx="2408">
                  <c:v>-1.9099999999999999E-13</c:v>
                </c:pt>
                <c:pt idx="2409">
                  <c:v>-1.77E-13</c:v>
                </c:pt>
                <c:pt idx="2410">
                  <c:v>-2.9100000000000002E-13</c:v>
                </c:pt>
                <c:pt idx="2411">
                  <c:v>-1.89E-13</c:v>
                </c:pt>
                <c:pt idx="2412">
                  <c:v>-4.1000000000000002E-13</c:v>
                </c:pt>
                <c:pt idx="2413">
                  <c:v>-1.89E-13</c:v>
                </c:pt>
                <c:pt idx="2414">
                  <c:v>-2.3300000000000002E-13</c:v>
                </c:pt>
                <c:pt idx="2415">
                  <c:v>-2.5600000000000002E-13</c:v>
                </c:pt>
                <c:pt idx="2416">
                  <c:v>-2.7900000000000002E-13</c:v>
                </c:pt>
                <c:pt idx="2417">
                  <c:v>-2.9999999999999998E-13</c:v>
                </c:pt>
                <c:pt idx="2418">
                  <c:v>-2.9500000000000001E-13</c:v>
                </c:pt>
                <c:pt idx="2419">
                  <c:v>-1.9900000000000001E-13</c:v>
                </c:pt>
                <c:pt idx="2420">
                  <c:v>-2.61E-13</c:v>
                </c:pt>
                <c:pt idx="2421">
                  <c:v>-2.02E-13</c:v>
                </c:pt>
                <c:pt idx="2422">
                  <c:v>-2.0000000000000001E-13</c:v>
                </c:pt>
                <c:pt idx="2423">
                  <c:v>-1.66E-13</c:v>
                </c:pt>
                <c:pt idx="2424">
                  <c:v>-2.1700000000000001E-13</c:v>
                </c:pt>
                <c:pt idx="2425">
                  <c:v>-2.9799999999999999E-13</c:v>
                </c:pt>
                <c:pt idx="2426">
                  <c:v>-3.0400000000000002E-13</c:v>
                </c:pt>
                <c:pt idx="2427">
                  <c:v>-4.02E-13</c:v>
                </c:pt>
                <c:pt idx="2428">
                  <c:v>-3.2900000000000001E-13</c:v>
                </c:pt>
                <c:pt idx="2429">
                  <c:v>-1.01E-13</c:v>
                </c:pt>
                <c:pt idx="2430">
                  <c:v>-1.53E-13</c:v>
                </c:pt>
                <c:pt idx="2431">
                  <c:v>-1.0499999999999999E-13</c:v>
                </c:pt>
                <c:pt idx="2432">
                  <c:v>-3.8800000000000001E-13</c:v>
                </c:pt>
                <c:pt idx="2433">
                  <c:v>-2.0500000000000001E-13</c:v>
                </c:pt>
                <c:pt idx="2434">
                  <c:v>-2.4999999999999999E-13</c:v>
                </c:pt>
                <c:pt idx="2435">
                  <c:v>-1.4999999999999999E-13</c:v>
                </c:pt>
                <c:pt idx="2436">
                  <c:v>-1.8200000000000001E-13</c:v>
                </c:pt>
                <c:pt idx="2437">
                  <c:v>-2.6900000000000001E-13</c:v>
                </c:pt>
                <c:pt idx="2438">
                  <c:v>-1.9300000000000001E-13</c:v>
                </c:pt>
                <c:pt idx="2439">
                  <c:v>-2.8300000000000001E-13</c:v>
                </c:pt>
                <c:pt idx="2440">
                  <c:v>-3.4499999999999999E-13</c:v>
                </c:pt>
                <c:pt idx="2441">
                  <c:v>-2.2699999999999999E-13</c:v>
                </c:pt>
                <c:pt idx="2442">
                  <c:v>-2.4199999999999998E-13</c:v>
                </c:pt>
                <c:pt idx="2443">
                  <c:v>-2.6800000000000002E-13</c:v>
                </c:pt>
                <c:pt idx="2444">
                  <c:v>-2.5700000000000002E-13</c:v>
                </c:pt>
                <c:pt idx="2445">
                  <c:v>-3.4499999999999999E-13</c:v>
                </c:pt>
                <c:pt idx="2446">
                  <c:v>-3.21E-13</c:v>
                </c:pt>
                <c:pt idx="2447">
                  <c:v>-1.5700000000000001E-13</c:v>
                </c:pt>
                <c:pt idx="2448">
                  <c:v>-2.0899999999999999E-13</c:v>
                </c:pt>
                <c:pt idx="2449">
                  <c:v>-3.3900000000000002E-13</c:v>
                </c:pt>
                <c:pt idx="2450">
                  <c:v>-2.9300000000000001E-13</c:v>
                </c:pt>
                <c:pt idx="2451">
                  <c:v>-2.14E-13</c:v>
                </c:pt>
                <c:pt idx="2452">
                  <c:v>-3.4699999999999999E-13</c:v>
                </c:pt>
                <c:pt idx="2453">
                  <c:v>-2.7399999999999999E-13</c:v>
                </c:pt>
                <c:pt idx="2454">
                  <c:v>-2.6499999999999998E-13</c:v>
                </c:pt>
                <c:pt idx="2455">
                  <c:v>-2.6199999999999999E-13</c:v>
                </c:pt>
                <c:pt idx="2456">
                  <c:v>-3.9399999999999999E-13</c:v>
                </c:pt>
                <c:pt idx="2457">
                  <c:v>-2.4999999999999999E-13</c:v>
                </c:pt>
                <c:pt idx="2458">
                  <c:v>-3.0500000000000001E-13</c:v>
                </c:pt>
                <c:pt idx="2459">
                  <c:v>-2.8899999999999998E-13</c:v>
                </c:pt>
                <c:pt idx="2460">
                  <c:v>-3.2299999999999999E-13</c:v>
                </c:pt>
                <c:pt idx="2461">
                  <c:v>-3.4200000000000001E-13</c:v>
                </c:pt>
                <c:pt idx="2462">
                  <c:v>-3.0300000000000002E-13</c:v>
                </c:pt>
                <c:pt idx="2463">
                  <c:v>-2.14E-13</c:v>
                </c:pt>
                <c:pt idx="2464">
                  <c:v>-3.2299999999999999E-13</c:v>
                </c:pt>
                <c:pt idx="2465">
                  <c:v>-2.4700000000000001E-13</c:v>
                </c:pt>
                <c:pt idx="2466">
                  <c:v>-3.0999999999999999E-13</c:v>
                </c:pt>
                <c:pt idx="2467">
                  <c:v>-3.7400000000000002E-13</c:v>
                </c:pt>
                <c:pt idx="2468">
                  <c:v>-1.9099999999999999E-13</c:v>
                </c:pt>
                <c:pt idx="2469">
                  <c:v>-2.2E-13</c:v>
                </c:pt>
                <c:pt idx="2470">
                  <c:v>-1.4100000000000001E-13</c:v>
                </c:pt>
                <c:pt idx="2471">
                  <c:v>-1.7999999999999999E-13</c:v>
                </c:pt>
                <c:pt idx="2472">
                  <c:v>-2.0299999999999999E-13</c:v>
                </c:pt>
                <c:pt idx="2473">
                  <c:v>-2.4600000000000001E-13</c:v>
                </c:pt>
                <c:pt idx="2474">
                  <c:v>-3.5300000000000001E-13</c:v>
                </c:pt>
                <c:pt idx="2475">
                  <c:v>-1.7600000000000001E-13</c:v>
                </c:pt>
                <c:pt idx="2476">
                  <c:v>-2.3999999999999999E-13</c:v>
                </c:pt>
                <c:pt idx="2477">
                  <c:v>-2.02E-13</c:v>
                </c:pt>
                <c:pt idx="2478">
                  <c:v>-3.78E-13</c:v>
                </c:pt>
                <c:pt idx="2479">
                  <c:v>-2.84E-13</c:v>
                </c:pt>
                <c:pt idx="2480">
                  <c:v>-2.97E-13</c:v>
                </c:pt>
                <c:pt idx="2481">
                  <c:v>-2.2E-13</c:v>
                </c:pt>
                <c:pt idx="2482">
                  <c:v>-2.4300000000000002E-13</c:v>
                </c:pt>
                <c:pt idx="2483">
                  <c:v>-2.1800000000000001E-13</c:v>
                </c:pt>
                <c:pt idx="2484">
                  <c:v>-2.8200000000000001E-13</c:v>
                </c:pt>
                <c:pt idx="2485">
                  <c:v>-2.8799999999999998E-13</c:v>
                </c:pt>
                <c:pt idx="2486">
                  <c:v>-2.6E-13</c:v>
                </c:pt>
                <c:pt idx="2487">
                  <c:v>-2.96E-13</c:v>
                </c:pt>
                <c:pt idx="2488">
                  <c:v>-1.59E-13</c:v>
                </c:pt>
                <c:pt idx="2489">
                  <c:v>-2.2099999999999999E-13</c:v>
                </c:pt>
                <c:pt idx="2490">
                  <c:v>-2.3999999999999999E-13</c:v>
                </c:pt>
                <c:pt idx="2491">
                  <c:v>-2.6199999999999999E-13</c:v>
                </c:pt>
                <c:pt idx="2492">
                  <c:v>-2.7000000000000001E-13</c:v>
                </c:pt>
                <c:pt idx="2493">
                  <c:v>-2.5700000000000002E-13</c:v>
                </c:pt>
                <c:pt idx="2494">
                  <c:v>-2.2099999999999999E-13</c:v>
                </c:pt>
                <c:pt idx="2495">
                  <c:v>-2.6800000000000002E-13</c:v>
                </c:pt>
                <c:pt idx="2496">
                  <c:v>-2.13E-13</c:v>
                </c:pt>
                <c:pt idx="2497">
                  <c:v>-2.6599999999999998E-13</c:v>
                </c:pt>
                <c:pt idx="2498">
                  <c:v>-2.1800000000000001E-13</c:v>
                </c:pt>
                <c:pt idx="2499">
                  <c:v>-2.61E-13</c:v>
                </c:pt>
                <c:pt idx="2500">
                  <c:v>-3.5300000000000001E-13</c:v>
                </c:pt>
                <c:pt idx="2501">
                  <c:v>-2.8599999999999999E-13</c:v>
                </c:pt>
                <c:pt idx="2502">
                  <c:v>-1.8100000000000001E-13</c:v>
                </c:pt>
                <c:pt idx="2503">
                  <c:v>-3.3599999999999998E-13</c:v>
                </c:pt>
                <c:pt idx="2504">
                  <c:v>-1.7600000000000001E-13</c:v>
                </c:pt>
                <c:pt idx="2505">
                  <c:v>-3.1500000000000002E-13</c:v>
                </c:pt>
                <c:pt idx="2506">
                  <c:v>-3.2199999999999999E-13</c:v>
                </c:pt>
                <c:pt idx="2507">
                  <c:v>-2.5700000000000002E-13</c:v>
                </c:pt>
                <c:pt idx="2508">
                  <c:v>-2.9899999999999999E-13</c:v>
                </c:pt>
                <c:pt idx="2509">
                  <c:v>-2.19E-13</c:v>
                </c:pt>
                <c:pt idx="2510">
                  <c:v>-2.2899999999999998E-13</c:v>
                </c:pt>
                <c:pt idx="2511">
                  <c:v>-1.95E-13</c:v>
                </c:pt>
                <c:pt idx="2512">
                  <c:v>-2.2099999999999999E-13</c:v>
                </c:pt>
                <c:pt idx="2513">
                  <c:v>-3.0600000000000001E-13</c:v>
                </c:pt>
                <c:pt idx="2514">
                  <c:v>-3.1099999999999999E-13</c:v>
                </c:pt>
                <c:pt idx="2515">
                  <c:v>-2.7399999999999999E-13</c:v>
                </c:pt>
                <c:pt idx="2516">
                  <c:v>-2.6399999999999999E-13</c:v>
                </c:pt>
                <c:pt idx="2517">
                  <c:v>-2.14E-13</c:v>
                </c:pt>
                <c:pt idx="2518">
                  <c:v>-1.6E-13</c:v>
                </c:pt>
                <c:pt idx="2519">
                  <c:v>-2.0600000000000001E-13</c:v>
                </c:pt>
                <c:pt idx="2520">
                  <c:v>-3.1600000000000002E-13</c:v>
                </c:pt>
                <c:pt idx="2521">
                  <c:v>-2.1599999999999999E-13</c:v>
                </c:pt>
                <c:pt idx="2522">
                  <c:v>-2.9300000000000001E-13</c:v>
                </c:pt>
                <c:pt idx="2523">
                  <c:v>-2.72E-13</c:v>
                </c:pt>
                <c:pt idx="2524">
                  <c:v>-3.55E-13</c:v>
                </c:pt>
                <c:pt idx="2525">
                  <c:v>-2.1499999999999999E-13</c:v>
                </c:pt>
                <c:pt idx="2526">
                  <c:v>-2.8200000000000001E-13</c:v>
                </c:pt>
                <c:pt idx="2527">
                  <c:v>-3.43E-13</c:v>
                </c:pt>
                <c:pt idx="2528">
                  <c:v>-2.7000000000000001E-13</c:v>
                </c:pt>
                <c:pt idx="2529">
                  <c:v>-2.8000000000000002E-13</c:v>
                </c:pt>
                <c:pt idx="2530">
                  <c:v>-1.71E-13</c:v>
                </c:pt>
                <c:pt idx="2531">
                  <c:v>-2.4199999999999998E-13</c:v>
                </c:pt>
                <c:pt idx="2532">
                  <c:v>-2.49E-13</c:v>
                </c:pt>
                <c:pt idx="2533">
                  <c:v>-2.3099999999999997E-13</c:v>
                </c:pt>
                <c:pt idx="2534">
                  <c:v>-3.9299999999999999E-13</c:v>
                </c:pt>
                <c:pt idx="2535">
                  <c:v>-2.9799999999999999E-13</c:v>
                </c:pt>
                <c:pt idx="2536">
                  <c:v>-2.3099999999999997E-13</c:v>
                </c:pt>
                <c:pt idx="2537">
                  <c:v>-3.08E-13</c:v>
                </c:pt>
                <c:pt idx="2538">
                  <c:v>-2.97E-13</c:v>
                </c:pt>
                <c:pt idx="2539">
                  <c:v>-3.7199999999999998E-13</c:v>
                </c:pt>
                <c:pt idx="2540">
                  <c:v>-2.38E-13</c:v>
                </c:pt>
                <c:pt idx="2541">
                  <c:v>-3.3699999999999998E-13</c:v>
                </c:pt>
                <c:pt idx="2542">
                  <c:v>-3.21E-13</c:v>
                </c:pt>
                <c:pt idx="2543">
                  <c:v>-2.7000000000000001E-13</c:v>
                </c:pt>
                <c:pt idx="2544">
                  <c:v>-2.2300000000000001E-13</c:v>
                </c:pt>
                <c:pt idx="2545">
                  <c:v>-2.07E-13</c:v>
                </c:pt>
                <c:pt idx="2546">
                  <c:v>-3.3800000000000002E-13</c:v>
                </c:pt>
                <c:pt idx="2547">
                  <c:v>-2.2999999999999998E-13</c:v>
                </c:pt>
                <c:pt idx="2548">
                  <c:v>-3.0300000000000002E-13</c:v>
                </c:pt>
                <c:pt idx="2549">
                  <c:v>-2.8699999999999999E-13</c:v>
                </c:pt>
                <c:pt idx="2550">
                  <c:v>-3.19E-13</c:v>
                </c:pt>
                <c:pt idx="2551">
                  <c:v>-2.1700000000000001E-13</c:v>
                </c:pt>
                <c:pt idx="2552">
                  <c:v>-2.8200000000000001E-13</c:v>
                </c:pt>
                <c:pt idx="2553">
                  <c:v>-2.2699999999999999E-13</c:v>
                </c:pt>
                <c:pt idx="2554">
                  <c:v>-2.6299999999999999E-13</c:v>
                </c:pt>
                <c:pt idx="2555">
                  <c:v>-2.8999999999999998E-13</c:v>
                </c:pt>
                <c:pt idx="2556">
                  <c:v>-1.9900000000000001E-13</c:v>
                </c:pt>
                <c:pt idx="2557">
                  <c:v>-3.0999999999999999E-13</c:v>
                </c:pt>
                <c:pt idx="2558">
                  <c:v>-1.48E-13</c:v>
                </c:pt>
                <c:pt idx="2559">
                  <c:v>-2.26E-13</c:v>
                </c:pt>
                <c:pt idx="2560">
                  <c:v>-2.5800000000000001E-13</c:v>
                </c:pt>
                <c:pt idx="2561">
                  <c:v>-2.0600000000000001E-13</c:v>
                </c:pt>
                <c:pt idx="2562">
                  <c:v>-2.8000000000000002E-13</c:v>
                </c:pt>
                <c:pt idx="2563">
                  <c:v>-2.8699999999999999E-13</c:v>
                </c:pt>
                <c:pt idx="2564">
                  <c:v>-1.9699999999999999E-13</c:v>
                </c:pt>
                <c:pt idx="2565">
                  <c:v>-2.25E-13</c:v>
                </c:pt>
                <c:pt idx="2566">
                  <c:v>-2.5800000000000001E-13</c:v>
                </c:pt>
                <c:pt idx="2567">
                  <c:v>-3.1700000000000001E-13</c:v>
                </c:pt>
                <c:pt idx="2568">
                  <c:v>-3.0600000000000001E-13</c:v>
                </c:pt>
                <c:pt idx="2569">
                  <c:v>-1.9900000000000001E-13</c:v>
                </c:pt>
                <c:pt idx="2570">
                  <c:v>-2.7100000000000001E-13</c:v>
                </c:pt>
                <c:pt idx="2571">
                  <c:v>-2.2999999999999998E-13</c:v>
                </c:pt>
                <c:pt idx="2572">
                  <c:v>-2.6E-13</c:v>
                </c:pt>
                <c:pt idx="2573">
                  <c:v>-3.7500000000000002E-13</c:v>
                </c:pt>
                <c:pt idx="2574">
                  <c:v>-2.6199999999999999E-13</c:v>
                </c:pt>
                <c:pt idx="2575">
                  <c:v>-2.85E-13</c:v>
                </c:pt>
                <c:pt idx="2576">
                  <c:v>-1.67E-13</c:v>
                </c:pt>
                <c:pt idx="2577">
                  <c:v>-2.5800000000000001E-13</c:v>
                </c:pt>
                <c:pt idx="2578">
                  <c:v>-2.7399999999999999E-13</c:v>
                </c:pt>
                <c:pt idx="2579">
                  <c:v>-2.02E-13</c:v>
                </c:pt>
                <c:pt idx="2580">
                  <c:v>-3.3599999999999998E-13</c:v>
                </c:pt>
                <c:pt idx="2581">
                  <c:v>-2.01E-13</c:v>
                </c:pt>
                <c:pt idx="2582">
                  <c:v>-2.1800000000000001E-13</c:v>
                </c:pt>
                <c:pt idx="2583">
                  <c:v>-2.6800000000000002E-13</c:v>
                </c:pt>
                <c:pt idx="2584">
                  <c:v>-2.6599999999999998E-13</c:v>
                </c:pt>
                <c:pt idx="2585">
                  <c:v>-3.78E-13</c:v>
                </c:pt>
                <c:pt idx="2586">
                  <c:v>-2.1499999999999999E-13</c:v>
                </c:pt>
                <c:pt idx="2587">
                  <c:v>-2.6299999999999999E-13</c:v>
                </c:pt>
                <c:pt idx="2588">
                  <c:v>-1.9900000000000001E-13</c:v>
                </c:pt>
                <c:pt idx="2589">
                  <c:v>-2.8300000000000001E-13</c:v>
                </c:pt>
                <c:pt idx="2590">
                  <c:v>-3.4499999999999999E-13</c:v>
                </c:pt>
                <c:pt idx="2591">
                  <c:v>-3.1199999999999998E-13</c:v>
                </c:pt>
                <c:pt idx="2592">
                  <c:v>-2.02E-13</c:v>
                </c:pt>
                <c:pt idx="2593">
                  <c:v>-1.1399999999999999E-13</c:v>
                </c:pt>
                <c:pt idx="2594">
                  <c:v>-2.4700000000000001E-13</c:v>
                </c:pt>
                <c:pt idx="2595">
                  <c:v>-2.13E-13</c:v>
                </c:pt>
                <c:pt idx="2596">
                  <c:v>-2.7799999999999998E-13</c:v>
                </c:pt>
                <c:pt idx="2597">
                  <c:v>-2.8599999999999999E-13</c:v>
                </c:pt>
                <c:pt idx="2598">
                  <c:v>-2.4500000000000002E-13</c:v>
                </c:pt>
                <c:pt idx="2599">
                  <c:v>-2.72E-13</c:v>
                </c:pt>
                <c:pt idx="2600">
                  <c:v>-2.07E-13</c:v>
                </c:pt>
                <c:pt idx="2601">
                  <c:v>-2.73E-13</c:v>
                </c:pt>
                <c:pt idx="2602">
                  <c:v>-2.6499999999999998E-13</c:v>
                </c:pt>
                <c:pt idx="2603">
                  <c:v>-3.3499999999999999E-13</c:v>
                </c:pt>
                <c:pt idx="2604">
                  <c:v>-2.2199999999999999E-13</c:v>
                </c:pt>
                <c:pt idx="2605">
                  <c:v>-3.0099999999999998E-13</c:v>
                </c:pt>
                <c:pt idx="2606">
                  <c:v>-2.3999999999999999E-13</c:v>
                </c:pt>
                <c:pt idx="2607">
                  <c:v>-1.24E-13</c:v>
                </c:pt>
                <c:pt idx="2608">
                  <c:v>-3.0400000000000002E-13</c:v>
                </c:pt>
                <c:pt idx="2609">
                  <c:v>-3.5799999999999999E-13</c:v>
                </c:pt>
                <c:pt idx="2610">
                  <c:v>-1.9699999999999999E-13</c:v>
                </c:pt>
                <c:pt idx="2611">
                  <c:v>-1.7600000000000001E-13</c:v>
                </c:pt>
                <c:pt idx="2612">
                  <c:v>-1.83E-13</c:v>
                </c:pt>
                <c:pt idx="2613">
                  <c:v>-2.7100000000000001E-13</c:v>
                </c:pt>
                <c:pt idx="2614">
                  <c:v>-2.6800000000000002E-13</c:v>
                </c:pt>
                <c:pt idx="2615">
                  <c:v>-2.1800000000000001E-13</c:v>
                </c:pt>
                <c:pt idx="2616">
                  <c:v>-3.1700000000000001E-13</c:v>
                </c:pt>
                <c:pt idx="2617">
                  <c:v>-1.6199999999999999E-13</c:v>
                </c:pt>
                <c:pt idx="2618">
                  <c:v>-4.0100000000000001E-13</c:v>
                </c:pt>
                <c:pt idx="2619">
                  <c:v>-3.7500000000000002E-13</c:v>
                </c:pt>
                <c:pt idx="2620">
                  <c:v>-2.2899999999999998E-13</c:v>
                </c:pt>
                <c:pt idx="2621">
                  <c:v>-2.3400000000000001E-13</c:v>
                </c:pt>
                <c:pt idx="2622">
                  <c:v>-3.0400000000000002E-13</c:v>
                </c:pt>
                <c:pt idx="2623">
                  <c:v>-2.9999999999999998E-13</c:v>
                </c:pt>
                <c:pt idx="2624">
                  <c:v>-2.37E-13</c:v>
                </c:pt>
                <c:pt idx="2625">
                  <c:v>-2.6499999999999998E-13</c:v>
                </c:pt>
                <c:pt idx="2626">
                  <c:v>-3.0600000000000001E-13</c:v>
                </c:pt>
                <c:pt idx="2627">
                  <c:v>-2.72E-13</c:v>
                </c:pt>
                <c:pt idx="2628">
                  <c:v>-2.3099999999999997E-13</c:v>
                </c:pt>
                <c:pt idx="2629">
                  <c:v>-1.9900000000000001E-13</c:v>
                </c:pt>
                <c:pt idx="2630">
                  <c:v>-1.0499999999999999E-13</c:v>
                </c:pt>
                <c:pt idx="2631">
                  <c:v>-2.2899999999999998E-13</c:v>
                </c:pt>
                <c:pt idx="2632">
                  <c:v>-2.9200000000000002E-13</c:v>
                </c:pt>
                <c:pt idx="2633">
                  <c:v>-2.9500000000000001E-13</c:v>
                </c:pt>
                <c:pt idx="2634">
                  <c:v>-2.5399999999999998E-13</c:v>
                </c:pt>
                <c:pt idx="2635">
                  <c:v>-1.53E-13</c:v>
                </c:pt>
                <c:pt idx="2636">
                  <c:v>-2.6800000000000002E-13</c:v>
                </c:pt>
                <c:pt idx="2637">
                  <c:v>-2.8999999999999998E-13</c:v>
                </c:pt>
                <c:pt idx="2638">
                  <c:v>-2.2799999999999999E-13</c:v>
                </c:pt>
                <c:pt idx="2639">
                  <c:v>-1.77E-13</c:v>
                </c:pt>
                <c:pt idx="2640">
                  <c:v>-3.7500000000000002E-13</c:v>
                </c:pt>
                <c:pt idx="2641">
                  <c:v>-1.9900000000000001E-13</c:v>
                </c:pt>
                <c:pt idx="2642">
                  <c:v>-1.9699999999999999E-13</c:v>
                </c:pt>
                <c:pt idx="2643">
                  <c:v>-2.7000000000000001E-13</c:v>
                </c:pt>
                <c:pt idx="2644">
                  <c:v>-3.2499999999999998E-13</c:v>
                </c:pt>
                <c:pt idx="2645">
                  <c:v>-2.3400000000000001E-13</c:v>
                </c:pt>
                <c:pt idx="2646">
                  <c:v>-2.9500000000000001E-13</c:v>
                </c:pt>
                <c:pt idx="2647">
                  <c:v>-2.7599999999999999E-13</c:v>
                </c:pt>
                <c:pt idx="2648">
                  <c:v>-3.8000000000000002E-14</c:v>
                </c:pt>
                <c:pt idx="2649">
                  <c:v>-2.8699999999999999E-13</c:v>
                </c:pt>
                <c:pt idx="2650">
                  <c:v>-3.2299999999999999E-13</c:v>
                </c:pt>
                <c:pt idx="2651">
                  <c:v>-3.0999999999999999E-13</c:v>
                </c:pt>
                <c:pt idx="2652">
                  <c:v>-2.5900000000000001E-13</c:v>
                </c:pt>
                <c:pt idx="2653">
                  <c:v>-2.2899999999999998E-13</c:v>
                </c:pt>
                <c:pt idx="2654">
                  <c:v>-3.4000000000000002E-13</c:v>
                </c:pt>
                <c:pt idx="2655">
                  <c:v>-2.3099999999999997E-13</c:v>
                </c:pt>
                <c:pt idx="2656">
                  <c:v>-2.0899999999999999E-13</c:v>
                </c:pt>
                <c:pt idx="2657">
                  <c:v>-3.1700000000000001E-13</c:v>
                </c:pt>
                <c:pt idx="2658">
                  <c:v>-2.9400000000000001E-13</c:v>
                </c:pt>
                <c:pt idx="2659">
                  <c:v>-2.3099999999999997E-13</c:v>
                </c:pt>
                <c:pt idx="2660">
                  <c:v>-3.8099999999999999E-13</c:v>
                </c:pt>
                <c:pt idx="2661">
                  <c:v>-2.6399999999999999E-13</c:v>
                </c:pt>
                <c:pt idx="2662">
                  <c:v>-2.5600000000000002E-13</c:v>
                </c:pt>
                <c:pt idx="2663">
                  <c:v>-3.6400000000000001E-13</c:v>
                </c:pt>
                <c:pt idx="2664">
                  <c:v>-2.5900000000000001E-13</c:v>
                </c:pt>
                <c:pt idx="2665">
                  <c:v>-2.1100000000000001E-13</c:v>
                </c:pt>
                <c:pt idx="2666">
                  <c:v>-2.8999999999999998E-13</c:v>
                </c:pt>
                <c:pt idx="2667">
                  <c:v>-2.6E-13</c:v>
                </c:pt>
                <c:pt idx="2668">
                  <c:v>-2.3200000000000002E-13</c:v>
                </c:pt>
                <c:pt idx="2669">
                  <c:v>-2.4500000000000002E-13</c:v>
                </c:pt>
                <c:pt idx="2670">
                  <c:v>-2.9999999999999998E-13</c:v>
                </c:pt>
                <c:pt idx="2671">
                  <c:v>-2.6700000000000002E-13</c:v>
                </c:pt>
                <c:pt idx="2672">
                  <c:v>-2.5299999999999998E-13</c:v>
                </c:pt>
                <c:pt idx="2673">
                  <c:v>-2.8200000000000001E-13</c:v>
                </c:pt>
                <c:pt idx="2674">
                  <c:v>-3.0600000000000001E-13</c:v>
                </c:pt>
                <c:pt idx="2675">
                  <c:v>-2.7699999999999998E-13</c:v>
                </c:pt>
                <c:pt idx="2676">
                  <c:v>-3.4200000000000001E-13</c:v>
                </c:pt>
                <c:pt idx="2677">
                  <c:v>-2.01E-13</c:v>
                </c:pt>
                <c:pt idx="2678">
                  <c:v>-2.13E-13</c:v>
                </c:pt>
                <c:pt idx="2679">
                  <c:v>-2.4500000000000002E-13</c:v>
                </c:pt>
                <c:pt idx="2680">
                  <c:v>-3.0600000000000001E-13</c:v>
                </c:pt>
                <c:pt idx="2681">
                  <c:v>-2.19E-13</c:v>
                </c:pt>
                <c:pt idx="2682">
                  <c:v>-2.07E-13</c:v>
                </c:pt>
                <c:pt idx="2683">
                  <c:v>-2.3200000000000002E-13</c:v>
                </c:pt>
                <c:pt idx="2684">
                  <c:v>-2.3500000000000001E-13</c:v>
                </c:pt>
                <c:pt idx="2685">
                  <c:v>-3.21E-13</c:v>
                </c:pt>
                <c:pt idx="2686">
                  <c:v>-2.5900000000000001E-13</c:v>
                </c:pt>
                <c:pt idx="2687">
                  <c:v>-3.2199999999999999E-13</c:v>
                </c:pt>
                <c:pt idx="2688">
                  <c:v>-1.9300000000000001E-13</c:v>
                </c:pt>
                <c:pt idx="2689">
                  <c:v>-3.4499999999999999E-13</c:v>
                </c:pt>
                <c:pt idx="2690">
                  <c:v>-3.07E-13</c:v>
                </c:pt>
                <c:pt idx="2691">
                  <c:v>-3.0600000000000001E-13</c:v>
                </c:pt>
                <c:pt idx="2692">
                  <c:v>-3.08E-13</c:v>
                </c:pt>
                <c:pt idx="2693">
                  <c:v>-2.26E-13</c:v>
                </c:pt>
                <c:pt idx="2694">
                  <c:v>-3.5699999999999999E-13</c:v>
                </c:pt>
                <c:pt idx="2695">
                  <c:v>-2.9300000000000001E-13</c:v>
                </c:pt>
                <c:pt idx="2696">
                  <c:v>-2.0899999999999999E-13</c:v>
                </c:pt>
                <c:pt idx="2697">
                  <c:v>-2.0999999999999999E-13</c:v>
                </c:pt>
                <c:pt idx="2698">
                  <c:v>-3.0400000000000002E-13</c:v>
                </c:pt>
                <c:pt idx="2699">
                  <c:v>-2.5500000000000002E-13</c:v>
                </c:pt>
                <c:pt idx="2700">
                  <c:v>-1.7299999999999999E-13</c:v>
                </c:pt>
                <c:pt idx="2701">
                  <c:v>-2.61E-13</c:v>
                </c:pt>
                <c:pt idx="2702">
                  <c:v>-3.0500000000000001E-13</c:v>
                </c:pt>
                <c:pt idx="2703">
                  <c:v>-2.8599999999999999E-13</c:v>
                </c:pt>
                <c:pt idx="2704">
                  <c:v>-2.0000000000000001E-13</c:v>
                </c:pt>
                <c:pt idx="2705">
                  <c:v>-2.5399999999999998E-13</c:v>
                </c:pt>
                <c:pt idx="2706">
                  <c:v>-3.67E-13</c:v>
                </c:pt>
                <c:pt idx="2707">
                  <c:v>-2.7900000000000002E-13</c:v>
                </c:pt>
                <c:pt idx="2708">
                  <c:v>-1.8499999999999999E-13</c:v>
                </c:pt>
                <c:pt idx="2709">
                  <c:v>-2.6900000000000001E-13</c:v>
                </c:pt>
                <c:pt idx="2710">
                  <c:v>-3.5899999999999998E-13</c:v>
                </c:pt>
                <c:pt idx="2711">
                  <c:v>-2.2300000000000001E-13</c:v>
                </c:pt>
                <c:pt idx="2712">
                  <c:v>-2.3200000000000002E-13</c:v>
                </c:pt>
                <c:pt idx="2713">
                  <c:v>-2.9100000000000002E-13</c:v>
                </c:pt>
                <c:pt idx="2714">
                  <c:v>-2.5099999999999999E-13</c:v>
                </c:pt>
                <c:pt idx="2715">
                  <c:v>-3.1099999999999999E-13</c:v>
                </c:pt>
                <c:pt idx="2716">
                  <c:v>-2.5099999999999999E-13</c:v>
                </c:pt>
                <c:pt idx="2717">
                  <c:v>-3.6500000000000001E-13</c:v>
                </c:pt>
                <c:pt idx="2718">
                  <c:v>-1.84E-13</c:v>
                </c:pt>
                <c:pt idx="2719">
                  <c:v>-2.2999999999999998E-13</c:v>
                </c:pt>
                <c:pt idx="2720">
                  <c:v>-2.1499999999999999E-13</c:v>
                </c:pt>
                <c:pt idx="2721">
                  <c:v>-2.8699999999999999E-13</c:v>
                </c:pt>
                <c:pt idx="2722">
                  <c:v>-2.49E-13</c:v>
                </c:pt>
                <c:pt idx="2723">
                  <c:v>-2.9100000000000002E-13</c:v>
                </c:pt>
                <c:pt idx="2724">
                  <c:v>-1.8700000000000001E-13</c:v>
                </c:pt>
                <c:pt idx="2725">
                  <c:v>-3.2E-13</c:v>
                </c:pt>
                <c:pt idx="2726">
                  <c:v>-1.9900000000000001E-13</c:v>
                </c:pt>
                <c:pt idx="2727">
                  <c:v>-2.8200000000000001E-13</c:v>
                </c:pt>
                <c:pt idx="2728">
                  <c:v>-2.6299999999999999E-13</c:v>
                </c:pt>
                <c:pt idx="2729">
                  <c:v>-3.32E-13</c:v>
                </c:pt>
                <c:pt idx="2730">
                  <c:v>-2.3899999999999999E-13</c:v>
                </c:pt>
                <c:pt idx="2731">
                  <c:v>-2.4700000000000001E-13</c:v>
                </c:pt>
                <c:pt idx="2732">
                  <c:v>-2.8200000000000001E-13</c:v>
                </c:pt>
                <c:pt idx="2733">
                  <c:v>-3.6200000000000002E-13</c:v>
                </c:pt>
                <c:pt idx="2734">
                  <c:v>-3.0500000000000001E-13</c:v>
                </c:pt>
                <c:pt idx="2735">
                  <c:v>-3.9E-13</c:v>
                </c:pt>
                <c:pt idx="2736">
                  <c:v>-2.6299999999999999E-13</c:v>
                </c:pt>
                <c:pt idx="2737">
                  <c:v>-2.3999999999999999E-13</c:v>
                </c:pt>
                <c:pt idx="2738">
                  <c:v>-2.7499999999999999E-13</c:v>
                </c:pt>
                <c:pt idx="2739">
                  <c:v>-2.3099999999999997E-13</c:v>
                </c:pt>
                <c:pt idx="2740">
                  <c:v>-2.5299999999999998E-13</c:v>
                </c:pt>
                <c:pt idx="2741">
                  <c:v>-2.38E-13</c:v>
                </c:pt>
                <c:pt idx="2742">
                  <c:v>-2.96E-13</c:v>
                </c:pt>
                <c:pt idx="2743">
                  <c:v>-3.4599999999999999E-13</c:v>
                </c:pt>
                <c:pt idx="2744">
                  <c:v>-1.3299999999999999E-13</c:v>
                </c:pt>
                <c:pt idx="2745">
                  <c:v>-2.8599999999999999E-13</c:v>
                </c:pt>
                <c:pt idx="2746">
                  <c:v>-2.13E-13</c:v>
                </c:pt>
                <c:pt idx="2747">
                  <c:v>-1.9099999999999999E-13</c:v>
                </c:pt>
                <c:pt idx="2748">
                  <c:v>-2.6199999999999999E-13</c:v>
                </c:pt>
                <c:pt idx="2749">
                  <c:v>-2.4600000000000001E-13</c:v>
                </c:pt>
                <c:pt idx="2750">
                  <c:v>-3.8399999999999998E-13</c:v>
                </c:pt>
                <c:pt idx="2751">
                  <c:v>-2.7900000000000002E-13</c:v>
                </c:pt>
                <c:pt idx="2752">
                  <c:v>-2.7399999999999999E-13</c:v>
                </c:pt>
                <c:pt idx="2753">
                  <c:v>-3.1600000000000002E-13</c:v>
                </c:pt>
                <c:pt idx="2754">
                  <c:v>-3.4100000000000001E-13</c:v>
                </c:pt>
                <c:pt idx="2755">
                  <c:v>-2.5900000000000001E-13</c:v>
                </c:pt>
                <c:pt idx="2756">
                  <c:v>-1.96E-13</c:v>
                </c:pt>
                <c:pt idx="2757">
                  <c:v>-2.02E-13</c:v>
                </c:pt>
                <c:pt idx="2758">
                  <c:v>-4.0900000000000002E-13</c:v>
                </c:pt>
                <c:pt idx="2759">
                  <c:v>-2.25E-13</c:v>
                </c:pt>
                <c:pt idx="2760">
                  <c:v>-2.1700000000000001E-13</c:v>
                </c:pt>
                <c:pt idx="2761">
                  <c:v>-2.9899999999999999E-13</c:v>
                </c:pt>
                <c:pt idx="2762">
                  <c:v>-2.5199999999999999E-13</c:v>
                </c:pt>
                <c:pt idx="2763">
                  <c:v>-2.6499999999999998E-13</c:v>
                </c:pt>
                <c:pt idx="2764">
                  <c:v>-2.5299999999999998E-13</c:v>
                </c:pt>
                <c:pt idx="2765">
                  <c:v>-2.7100000000000001E-13</c:v>
                </c:pt>
                <c:pt idx="2766">
                  <c:v>-2.6900000000000001E-13</c:v>
                </c:pt>
                <c:pt idx="2767">
                  <c:v>-3.07E-13</c:v>
                </c:pt>
                <c:pt idx="2768">
                  <c:v>-2.5900000000000001E-13</c:v>
                </c:pt>
                <c:pt idx="2769">
                  <c:v>-3.3900000000000002E-13</c:v>
                </c:pt>
                <c:pt idx="2770">
                  <c:v>-3.1800000000000001E-13</c:v>
                </c:pt>
                <c:pt idx="2771">
                  <c:v>-1.5700000000000001E-13</c:v>
                </c:pt>
                <c:pt idx="2772">
                  <c:v>-2.4500000000000002E-13</c:v>
                </c:pt>
                <c:pt idx="2773">
                  <c:v>-2.37E-13</c:v>
                </c:pt>
                <c:pt idx="2774">
                  <c:v>-2.7100000000000001E-13</c:v>
                </c:pt>
                <c:pt idx="2775">
                  <c:v>-1.96E-13</c:v>
                </c:pt>
                <c:pt idx="2776">
                  <c:v>-2.5600000000000002E-13</c:v>
                </c:pt>
                <c:pt idx="2777">
                  <c:v>-2.8799999999999998E-13</c:v>
                </c:pt>
                <c:pt idx="2778">
                  <c:v>-3.0500000000000001E-13</c:v>
                </c:pt>
                <c:pt idx="2779">
                  <c:v>-2.0399999999999999E-13</c:v>
                </c:pt>
                <c:pt idx="2780">
                  <c:v>-3.4000000000000002E-13</c:v>
                </c:pt>
                <c:pt idx="2781">
                  <c:v>-2.7000000000000001E-13</c:v>
                </c:pt>
                <c:pt idx="2782">
                  <c:v>-3.07E-13</c:v>
                </c:pt>
                <c:pt idx="2783">
                  <c:v>-3.08E-13</c:v>
                </c:pt>
                <c:pt idx="2784">
                  <c:v>-1.8100000000000001E-13</c:v>
                </c:pt>
                <c:pt idx="2785">
                  <c:v>-3.2399999999999998E-13</c:v>
                </c:pt>
                <c:pt idx="2786">
                  <c:v>-2.5900000000000001E-13</c:v>
                </c:pt>
                <c:pt idx="2787">
                  <c:v>-2.7599999999999999E-13</c:v>
                </c:pt>
                <c:pt idx="2788">
                  <c:v>-1.7500000000000001E-13</c:v>
                </c:pt>
                <c:pt idx="2789">
                  <c:v>-3.3699999999999998E-13</c:v>
                </c:pt>
                <c:pt idx="2790">
                  <c:v>-2.24E-13</c:v>
                </c:pt>
                <c:pt idx="2791">
                  <c:v>-2.48E-13</c:v>
                </c:pt>
                <c:pt idx="2792">
                  <c:v>-3.3499999999999999E-13</c:v>
                </c:pt>
                <c:pt idx="2793">
                  <c:v>-2.5500000000000002E-13</c:v>
                </c:pt>
                <c:pt idx="2794">
                  <c:v>-2.7399999999999999E-13</c:v>
                </c:pt>
                <c:pt idx="2795">
                  <c:v>-3.3699999999999998E-13</c:v>
                </c:pt>
                <c:pt idx="2796">
                  <c:v>-2.61E-13</c:v>
                </c:pt>
                <c:pt idx="2797">
                  <c:v>-3.4100000000000001E-13</c:v>
                </c:pt>
                <c:pt idx="2798">
                  <c:v>-3.3000000000000001E-13</c:v>
                </c:pt>
                <c:pt idx="2799">
                  <c:v>-3.4100000000000001E-13</c:v>
                </c:pt>
                <c:pt idx="2800">
                  <c:v>-1.54E-13</c:v>
                </c:pt>
                <c:pt idx="2801">
                  <c:v>-2.6299999999999999E-13</c:v>
                </c:pt>
                <c:pt idx="2802">
                  <c:v>-2.84E-13</c:v>
                </c:pt>
                <c:pt idx="2803">
                  <c:v>-2.7599999999999999E-13</c:v>
                </c:pt>
                <c:pt idx="2804">
                  <c:v>-2.5399999999999998E-13</c:v>
                </c:pt>
                <c:pt idx="2805">
                  <c:v>-1.43E-13</c:v>
                </c:pt>
                <c:pt idx="2806">
                  <c:v>-3.9E-13</c:v>
                </c:pt>
                <c:pt idx="2807">
                  <c:v>-1.5200000000000001E-13</c:v>
                </c:pt>
                <c:pt idx="2808">
                  <c:v>-2.3899999999999999E-13</c:v>
                </c:pt>
                <c:pt idx="2809">
                  <c:v>-3.4100000000000001E-13</c:v>
                </c:pt>
                <c:pt idx="2810">
                  <c:v>-1.8100000000000001E-13</c:v>
                </c:pt>
                <c:pt idx="2811">
                  <c:v>-2.9100000000000002E-13</c:v>
                </c:pt>
                <c:pt idx="2812">
                  <c:v>-2.4099999999999998E-13</c:v>
                </c:pt>
                <c:pt idx="2813">
                  <c:v>-3.3800000000000002E-13</c:v>
                </c:pt>
                <c:pt idx="2814">
                  <c:v>-3.1299999999999998E-13</c:v>
                </c:pt>
                <c:pt idx="2815">
                  <c:v>-2.8599999999999999E-13</c:v>
                </c:pt>
                <c:pt idx="2816">
                  <c:v>-1.1499999999999999E-13</c:v>
                </c:pt>
                <c:pt idx="2817">
                  <c:v>-2.38E-13</c:v>
                </c:pt>
                <c:pt idx="2818">
                  <c:v>-2.73E-13</c:v>
                </c:pt>
                <c:pt idx="2819">
                  <c:v>-2.8999999999999998E-13</c:v>
                </c:pt>
                <c:pt idx="2820">
                  <c:v>-2.2E-13</c:v>
                </c:pt>
                <c:pt idx="2821">
                  <c:v>-2.7399999999999999E-13</c:v>
                </c:pt>
                <c:pt idx="2822">
                  <c:v>-3.44E-13</c:v>
                </c:pt>
                <c:pt idx="2823">
                  <c:v>-1.95E-13</c:v>
                </c:pt>
                <c:pt idx="2824">
                  <c:v>-2.8300000000000001E-13</c:v>
                </c:pt>
                <c:pt idx="2825">
                  <c:v>-3.1299999999999998E-13</c:v>
                </c:pt>
                <c:pt idx="2826">
                  <c:v>-2.6E-13</c:v>
                </c:pt>
                <c:pt idx="2827">
                  <c:v>-2.8200000000000001E-13</c:v>
                </c:pt>
                <c:pt idx="2828">
                  <c:v>-2.8300000000000001E-13</c:v>
                </c:pt>
                <c:pt idx="2829">
                  <c:v>-2.4300000000000002E-13</c:v>
                </c:pt>
                <c:pt idx="2830">
                  <c:v>-2.4700000000000001E-13</c:v>
                </c:pt>
                <c:pt idx="2831">
                  <c:v>-2.9300000000000001E-13</c:v>
                </c:pt>
                <c:pt idx="2832">
                  <c:v>-2.24E-13</c:v>
                </c:pt>
                <c:pt idx="2833">
                  <c:v>-2.01E-13</c:v>
                </c:pt>
                <c:pt idx="2834">
                  <c:v>-2.5600000000000002E-13</c:v>
                </c:pt>
                <c:pt idx="2835">
                  <c:v>-2.4199999999999998E-13</c:v>
                </c:pt>
                <c:pt idx="2836">
                  <c:v>-1.8100000000000001E-13</c:v>
                </c:pt>
                <c:pt idx="2837">
                  <c:v>-2.2799999999999999E-13</c:v>
                </c:pt>
                <c:pt idx="2838">
                  <c:v>-2.6199999999999999E-13</c:v>
                </c:pt>
                <c:pt idx="2839">
                  <c:v>-1.4399999999999999E-13</c:v>
                </c:pt>
                <c:pt idx="2840">
                  <c:v>-2.9300000000000001E-13</c:v>
                </c:pt>
                <c:pt idx="2841">
                  <c:v>-2.2999999999999998E-13</c:v>
                </c:pt>
                <c:pt idx="2842">
                  <c:v>-3.4899999999999998E-13</c:v>
                </c:pt>
                <c:pt idx="2843">
                  <c:v>-2.13E-13</c:v>
                </c:pt>
                <c:pt idx="2844">
                  <c:v>-1.6799999999999999E-13</c:v>
                </c:pt>
                <c:pt idx="2845">
                  <c:v>-2.2300000000000001E-13</c:v>
                </c:pt>
                <c:pt idx="2846">
                  <c:v>-3.2399999999999998E-13</c:v>
                </c:pt>
                <c:pt idx="2847">
                  <c:v>-3.2499999999999998E-13</c:v>
                </c:pt>
                <c:pt idx="2848">
                  <c:v>-2.3099999999999997E-13</c:v>
                </c:pt>
                <c:pt idx="2849">
                  <c:v>-3.1299999999999998E-13</c:v>
                </c:pt>
                <c:pt idx="2850">
                  <c:v>-2.7499999999999999E-13</c:v>
                </c:pt>
                <c:pt idx="2851">
                  <c:v>-2.7399999999999999E-13</c:v>
                </c:pt>
                <c:pt idx="2852">
                  <c:v>-2.5800000000000001E-13</c:v>
                </c:pt>
                <c:pt idx="2853">
                  <c:v>-3.2199999999999999E-13</c:v>
                </c:pt>
                <c:pt idx="2854">
                  <c:v>-2.26E-13</c:v>
                </c:pt>
                <c:pt idx="2855">
                  <c:v>-2.7100000000000001E-13</c:v>
                </c:pt>
                <c:pt idx="2856">
                  <c:v>-2.25E-13</c:v>
                </c:pt>
                <c:pt idx="2857">
                  <c:v>-2.4400000000000002E-13</c:v>
                </c:pt>
                <c:pt idx="2858">
                  <c:v>-2.9100000000000002E-13</c:v>
                </c:pt>
                <c:pt idx="2859">
                  <c:v>-2.6199999999999999E-13</c:v>
                </c:pt>
                <c:pt idx="2860">
                  <c:v>-1.67E-13</c:v>
                </c:pt>
                <c:pt idx="2861">
                  <c:v>-3.1400000000000003E-13</c:v>
                </c:pt>
                <c:pt idx="2862">
                  <c:v>-3.2E-13</c:v>
                </c:pt>
                <c:pt idx="2863">
                  <c:v>-2.6299999999999999E-13</c:v>
                </c:pt>
                <c:pt idx="2864">
                  <c:v>-2.1700000000000001E-13</c:v>
                </c:pt>
                <c:pt idx="2865">
                  <c:v>-2.7900000000000002E-13</c:v>
                </c:pt>
                <c:pt idx="2866">
                  <c:v>-2.49E-13</c:v>
                </c:pt>
                <c:pt idx="2867">
                  <c:v>-2.85E-13</c:v>
                </c:pt>
                <c:pt idx="2868">
                  <c:v>-2.7900000000000002E-13</c:v>
                </c:pt>
                <c:pt idx="2869">
                  <c:v>-2.5199999999999999E-13</c:v>
                </c:pt>
                <c:pt idx="2870">
                  <c:v>-2.7499999999999999E-13</c:v>
                </c:pt>
                <c:pt idx="2871">
                  <c:v>-2.7000000000000001E-13</c:v>
                </c:pt>
                <c:pt idx="2872">
                  <c:v>-1.9699999999999999E-13</c:v>
                </c:pt>
                <c:pt idx="2873">
                  <c:v>-1.13E-13</c:v>
                </c:pt>
                <c:pt idx="2874">
                  <c:v>-3.1600000000000002E-13</c:v>
                </c:pt>
                <c:pt idx="2875">
                  <c:v>-2.9200000000000002E-13</c:v>
                </c:pt>
                <c:pt idx="2876">
                  <c:v>-3.43E-13</c:v>
                </c:pt>
                <c:pt idx="2877">
                  <c:v>-2.7399999999999999E-13</c:v>
                </c:pt>
                <c:pt idx="2878">
                  <c:v>-1.8599999999999999E-13</c:v>
                </c:pt>
                <c:pt idx="2879">
                  <c:v>-2.2E-13</c:v>
                </c:pt>
                <c:pt idx="2880">
                  <c:v>-2.3400000000000001E-13</c:v>
                </c:pt>
                <c:pt idx="2881">
                  <c:v>-2.25E-13</c:v>
                </c:pt>
                <c:pt idx="2882">
                  <c:v>-2.1200000000000001E-13</c:v>
                </c:pt>
                <c:pt idx="2883">
                  <c:v>-2.6299999999999999E-13</c:v>
                </c:pt>
                <c:pt idx="2884">
                  <c:v>-1.7399999999999999E-13</c:v>
                </c:pt>
                <c:pt idx="2885">
                  <c:v>-2.8599999999999999E-13</c:v>
                </c:pt>
                <c:pt idx="2886">
                  <c:v>-3.0400000000000002E-13</c:v>
                </c:pt>
                <c:pt idx="2887">
                  <c:v>-2.1499999999999999E-13</c:v>
                </c:pt>
                <c:pt idx="2888">
                  <c:v>-1.96E-13</c:v>
                </c:pt>
                <c:pt idx="2889">
                  <c:v>-2.3899999999999999E-13</c:v>
                </c:pt>
                <c:pt idx="2890">
                  <c:v>-2.72E-13</c:v>
                </c:pt>
                <c:pt idx="2891">
                  <c:v>-2.7799999999999998E-13</c:v>
                </c:pt>
                <c:pt idx="2892">
                  <c:v>-2.85E-13</c:v>
                </c:pt>
                <c:pt idx="2893">
                  <c:v>-1.49E-13</c:v>
                </c:pt>
                <c:pt idx="2894">
                  <c:v>-1.8499999999999999E-13</c:v>
                </c:pt>
                <c:pt idx="2895">
                  <c:v>-2.4700000000000001E-13</c:v>
                </c:pt>
                <c:pt idx="2896">
                  <c:v>-3.4699999999999999E-13</c:v>
                </c:pt>
                <c:pt idx="2897">
                  <c:v>-1.9900000000000001E-13</c:v>
                </c:pt>
                <c:pt idx="2898">
                  <c:v>-3.21E-13</c:v>
                </c:pt>
                <c:pt idx="2899">
                  <c:v>-3.0400000000000002E-13</c:v>
                </c:pt>
                <c:pt idx="2900">
                  <c:v>-2.6900000000000001E-13</c:v>
                </c:pt>
                <c:pt idx="2901">
                  <c:v>-2.1499999999999999E-13</c:v>
                </c:pt>
                <c:pt idx="2902">
                  <c:v>-3.9700000000000002E-13</c:v>
                </c:pt>
                <c:pt idx="2903">
                  <c:v>-4.14E-13</c:v>
                </c:pt>
                <c:pt idx="2904">
                  <c:v>-1.72E-13</c:v>
                </c:pt>
                <c:pt idx="2905">
                  <c:v>-2.24E-13</c:v>
                </c:pt>
                <c:pt idx="2906">
                  <c:v>-2.7699999999999998E-13</c:v>
                </c:pt>
                <c:pt idx="2907">
                  <c:v>-2.6800000000000002E-13</c:v>
                </c:pt>
                <c:pt idx="2908">
                  <c:v>-2.8200000000000001E-13</c:v>
                </c:pt>
                <c:pt idx="2909">
                  <c:v>-2.9899999999999999E-13</c:v>
                </c:pt>
                <c:pt idx="2910">
                  <c:v>-2.8799999999999998E-13</c:v>
                </c:pt>
                <c:pt idx="2911">
                  <c:v>-3.5100000000000002E-13</c:v>
                </c:pt>
                <c:pt idx="2912">
                  <c:v>-3.2600000000000002E-13</c:v>
                </c:pt>
                <c:pt idx="2913">
                  <c:v>-1.2900000000000001E-13</c:v>
                </c:pt>
                <c:pt idx="2914">
                  <c:v>-3.3499999999999999E-13</c:v>
                </c:pt>
                <c:pt idx="2915">
                  <c:v>-2.0600000000000001E-13</c:v>
                </c:pt>
                <c:pt idx="2916">
                  <c:v>-3.2900000000000001E-13</c:v>
                </c:pt>
                <c:pt idx="2917">
                  <c:v>-3.6300000000000002E-13</c:v>
                </c:pt>
                <c:pt idx="2918">
                  <c:v>-2.4999999999999999E-13</c:v>
                </c:pt>
                <c:pt idx="2919">
                  <c:v>-2.3899999999999999E-13</c:v>
                </c:pt>
                <c:pt idx="2920">
                  <c:v>-2.2999999999999998E-13</c:v>
                </c:pt>
                <c:pt idx="2921">
                  <c:v>-2.8899999999999998E-13</c:v>
                </c:pt>
                <c:pt idx="2922">
                  <c:v>-3.21E-13</c:v>
                </c:pt>
                <c:pt idx="2923">
                  <c:v>-2.8300000000000001E-13</c:v>
                </c:pt>
                <c:pt idx="2924">
                  <c:v>-2.36E-13</c:v>
                </c:pt>
                <c:pt idx="2925">
                  <c:v>-1.7899999999999999E-13</c:v>
                </c:pt>
                <c:pt idx="2926">
                  <c:v>-2.2199999999999999E-13</c:v>
                </c:pt>
                <c:pt idx="2927">
                  <c:v>-3.2199999999999999E-13</c:v>
                </c:pt>
                <c:pt idx="2928">
                  <c:v>-3.7400000000000002E-13</c:v>
                </c:pt>
                <c:pt idx="2929">
                  <c:v>-1.59E-13</c:v>
                </c:pt>
                <c:pt idx="2930">
                  <c:v>-2.6499999999999998E-13</c:v>
                </c:pt>
                <c:pt idx="2931">
                  <c:v>-2.13E-13</c:v>
                </c:pt>
                <c:pt idx="2932">
                  <c:v>-1.9E-13</c:v>
                </c:pt>
                <c:pt idx="2933">
                  <c:v>-2.4600000000000001E-13</c:v>
                </c:pt>
                <c:pt idx="2934">
                  <c:v>-2.7499999999999999E-13</c:v>
                </c:pt>
                <c:pt idx="2935">
                  <c:v>-3.1600000000000002E-13</c:v>
                </c:pt>
                <c:pt idx="2936">
                  <c:v>-2.1599999999999999E-13</c:v>
                </c:pt>
                <c:pt idx="2937">
                  <c:v>-3.7500000000000002E-13</c:v>
                </c:pt>
                <c:pt idx="2938">
                  <c:v>-2.08E-13</c:v>
                </c:pt>
                <c:pt idx="2939">
                  <c:v>-3.1099999999999999E-13</c:v>
                </c:pt>
                <c:pt idx="2940">
                  <c:v>-3.0400000000000002E-13</c:v>
                </c:pt>
                <c:pt idx="2941">
                  <c:v>-2.01E-13</c:v>
                </c:pt>
                <c:pt idx="2942">
                  <c:v>-2.6499999999999998E-13</c:v>
                </c:pt>
                <c:pt idx="2943">
                  <c:v>-3.2399999999999998E-13</c:v>
                </c:pt>
                <c:pt idx="2944">
                  <c:v>-2.8899999999999998E-13</c:v>
                </c:pt>
                <c:pt idx="2945">
                  <c:v>-2.5600000000000002E-13</c:v>
                </c:pt>
                <c:pt idx="2946">
                  <c:v>-2.6499999999999998E-13</c:v>
                </c:pt>
                <c:pt idx="2947">
                  <c:v>-2.4199999999999998E-13</c:v>
                </c:pt>
                <c:pt idx="2948">
                  <c:v>-4.02E-13</c:v>
                </c:pt>
                <c:pt idx="2949">
                  <c:v>-3.1099999999999999E-13</c:v>
                </c:pt>
                <c:pt idx="2950">
                  <c:v>-2.61E-13</c:v>
                </c:pt>
                <c:pt idx="2951">
                  <c:v>-2.84E-13</c:v>
                </c:pt>
                <c:pt idx="2952">
                  <c:v>-2.49E-13</c:v>
                </c:pt>
                <c:pt idx="2953">
                  <c:v>-2.5299999999999998E-13</c:v>
                </c:pt>
                <c:pt idx="2954">
                  <c:v>-2.3099999999999997E-13</c:v>
                </c:pt>
                <c:pt idx="2955">
                  <c:v>-3.3299999999999999E-13</c:v>
                </c:pt>
                <c:pt idx="2956">
                  <c:v>-3.09E-13</c:v>
                </c:pt>
                <c:pt idx="2957">
                  <c:v>-3.3299999999999999E-13</c:v>
                </c:pt>
                <c:pt idx="2958">
                  <c:v>-3.2399999999999998E-13</c:v>
                </c:pt>
                <c:pt idx="2959">
                  <c:v>-3.07E-13</c:v>
                </c:pt>
                <c:pt idx="2960">
                  <c:v>-2.6700000000000002E-13</c:v>
                </c:pt>
                <c:pt idx="2961">
                  <c:v>-3.21E-13</c:v>
                </c:pt>
                <c:pt idx="2962">
                  <c:v>-2.8899999999999998E-13</c:v>
                </c:pt>
                <c:pt idx="2963">
                  <c:v>-2.6E-13</c:v>
                </c:pt>
                <c:pt idx="2964">
                  <c:v>-3.8E-13</c:v>
                </c:pt>
                <c:pt idx="2965">
                  <c:v>-2.01E-13</c:v>
                </c:pt>
                <c:pt idx="2966">
                  <c:v>-2.73E-13</c:v>
                </c:pt>
                <c:pt idx="2967">
                  <c:v>-2.5800000000000001E-13</c:v>
                </c:pt>
                <c:pt idx="2968">
                  <c:v>-1.9300000000000001E-13</c:v>
                </c:pt>
                <c:pt idx="2969">
                  <c:v>-2.4999999999999999E-13</c:v>
                </c:pt>
                <c:pt idx="2970">
                  <c:v>-2.9999999999999998E-13</c:v>
                </c:pt>
                <c:pt idx="2971">
                  <c:v>-3.0300000000000002E-13</c:v>
                </c:pt>
                <c:pt idx="2972">
                  <c:v>-2.4999999999999999E-13</c:v>
                </c:pt>
                <c:pt idx="2973">
                  <c:v>-3.3000000000000001E-13</c:v>
                </c:pt>
                <c:pt idx="2974">
                  <c:v>-3.3499999999999999E-13</c:v>
                </c:pt>
                <c:pt idx="2975">
                  <c:v>-3.0400000000000002E-13</c:v>
                </c:pt>
                <c:pt idx="2976">
                  <c:v>-2.5600000000000002E-13</c:v>
                </c:pt>
                <c:pt idx="2977">
                  <c:v>-2.3500000000000001E-13</c:v>
                </c:pt>
                <c:pt idx="2978">
                  <c:v>-3.21E-13</c:v>
                </c:pt>
                <c:pt idx="2979">
                  <c:v>-2.3500000000000001E-13</c:v>
                </c:pt>
                <c:pt idx="2980">
                  <c:v>-2.5900000000000001E-13</c:v>
                </c:pt>
                <c:pt idx="2981">
                  <c:v>-3.5999999999999998E-13</c:v>
                </c:pt>
                <c:pt idx="2982">
                  <c:v>-1.3500000000000001E-13</c:v>
                </c:pt>
                <c:pt idx="2983">
                  <c:v>-3.56E-13</c:v>
                </c:pt>
                <c:pt idx="2984">
                  <c:v>-3.0999999999999999E-13</c:v>
                </c:pt>
                <c:pt idx="2985">
                  <c:v>-4.0699999999999998E-13</c:v>
                </c:pt>
                <c:pt idx="2986">
                  <c:v>-1.1700000000000001E-13</c:v>
                </c:pt>
                <c:pt idx="2987">
                  <c:v>-2.72E-13</c:v>
                </c:pt>
                <c:pt idx="2988">
                  <c:v>-2.9200000000000002E-13</c:v>
                </c:pt>
                <c:pt idx="2989">
                  <c:v>-3.08E-13</c:v>
                </c:pt>
                <c:pt idx="2990">
                  <c:v>-3.1700000000000001E-13</c:v>
                </c:pt>
                <c:pt idx="2991">
                  <c:v>-3.1400000000000003E-13</c:v>
                </c:pt>
                <c:pt idx="2992">
                  <c:v>-3.0300000000000002E-13</c:v>
                </c:pt>
                <c:pt idx="2993">
                  <c:v>-2.4300000000000002E-13</c:v>
                </c:pt>
                <c:pt idx="2994">
                  <c:v>-1.7500000000000001E-13</c:v>
                </c:pt>
                <c:pt idx="2995">
                  <c:v>-3.6500000000000001E-13</c:v>
                </c:pt>
                <c:pt idx="2996">
                  <c:v>-2.6299999999999999E-13</c:v>
                </c:pt>
                <c:pt idx="2997">
                  <c:v>-2.6599999999999998E-13</c:v>
                </c:pt>
                <c:pt idx="2998">
                  <c:v>-2.4600000000000001E-13</c:v>
                </c:pt>
                <c:pt idx="2999">
                  <c:v>-2.8599999999999999E-13</c:v>
                </c:pt>
                <c:pt idx="3000">
                  <c:v>-2.19E-13</c:v>
                </c:pt>
                <c:pt idx="3001">
                  <c:v>-3.5100000000000002E-13</c:v>
                </c:pt>
                <c:pt idx="3002">
                  <c:v>-2.49E-13</c:v>
                </c:pt>
                <c:pt idx="3003">
                  <c:v>-2.24E-13</c:v>
                </c:pt>
                <c:pt idx="3004">
                  <c:v>-2.5399999999999998E-13</c:v>
                </c:pt>
                <c:pt idx="3005">
                  <c:v>-2.3500000000000001E-13</c:v>
                </c:pt>
                <c:pt idx="3006">
                  <c:v>-1.3899999999999999E-13</c:v>
                </c:pt>
                <c:pt idx="3007">
                  <c:v>-3.56E-13</c:v>
                </c:pt>
                <c:pt idx="3008">
                  <c:v>-2.9100000000000002E-13</c:v>
                </c:pt>
                <c:pt idx="3009">
                  <c:v>-2.5399999999999998E-13</c:v>
                </c:pt>
                <c:pt idx="3010">
                  <c:v>-1.7399999999999999E-13</c:v>
                </c:pt>
                <c:pt idx="3011">
                  <c:v>-3.1400000000000003E-13</c:v>
                </c:pt>
                <c:pt idx="3012">
                  <c:v>-1.89E-13</c:v>
                </c:pt>
                <c:pt idx="3013">
                  <c:v>-2.9999999999999998E-13</c:v>
                </c:pt>
                <c:pt idx="3014">
                  <c:v>-1.9300000000000001E-13</c:v>
                </c:pt>
                <c:pt idx="3015">
                  <c:v>-3.6600000000000001E-13</c:v>
                </c:pt>
                <c:pt idx="3016">
                  <c:v>-2.3300000000000002E-13</c:v>
                </c:pt>
                <c:pt idx="3017">
                  <c:v>-3.0400000000000002E-13</c:v>
                </c:pt>
                <c:pt idx="3018">
                  <c:v>-3.3000000000000001E-13</c:v>
                </c:pt>
                <c:pt idx="3019">
                  <c:v>-2.6599999999999998E-13</c:v>
                </c:pt>
                <c:pt idx="3020">
                  <c:v>-2.5299999999999998E-13</c:v>
                </c:pt>
                <c:pt idx="3021">
                  <c:v>-2.4300000000000002E-13</c:v>
                </c:pt>
                <c:pt idx="3022">
                  <c:v>-3.0300000000000002E-13</c:v>
                </c:pt>
                <c:pt idx="3023">
                  <c:v>-2.48E-13</c:v>
                </c:pt>
                <c:pt idx="3024">
                  <c:v>-2.9100000000000002E-13</c:v>
                </c:pt>
                <c:pt idx="3025">
                  <c:v>-3.2700000000000002E-13</c:v>
                </c:pt>
                <c:pt idx="3026">
                  <c:v>-1.95E-13</c:v>
                </c:pt>
                <c:pt idx="3027">
                  <c:v>-3.5300000000000001E-13</c:v>
                </c:pt>
                <c:pt idx="3028">
                  <c:v>-3.0099999999999998E-13</c:v>
                </c:pt>
                <c:pt idx="3029">
                  <c:v>-2.5800000000000001E-13</c:v>
                </c:pt>
                <c:pt idx="3030">
                  <c:v>-2.97E-13</c:v>
                </c:pt>
                <c:pt idx="3031">
                  <c:v>-3.9399999999999999E-13</c:v>
                </c:pt>
                <c:pt idx="3032">
                  <c:v>-3.6099999999999998E-13</c:v>
                </c:pt>
                <c:pt idx="3033">
                  <c:v>-2.3999999999999999E-13</c:v>
                </c:pt>
                <c:pt idx="3034">
                  <c:v>-2.9999999999999998E-13</c:v>
                </c:pt>
                <c:pt idx="3035">
                  <c:v>-2.0899999999999999E-13</c:v>
                </c:pt>
                <c:pt idx="3036">
                  <c:v>-3.5100000000000002E-13</c:v>
                </c:pt>
                <c:pt idx="3037">
                  <c:v>-2.7499999999999999E-13</c:v>
                </c:pt>
                <c:pt idx="3038">
                  <c:v>-2.5500000000000002E-13</c:v>
                </c:pt>
                <c:pt idx="3039">
                  <c:v>-3.6099999999999998E-13</c:v>
                </c:pt>
                <c:pt idx="3040">
                  <c:v>-2.38E-13</c:v>
                </c:pt>
                <c:pt idx="3041">
                  <c:v>-2.37E-13</c:v>
                </c:pt>
                <c:pt idx="3042">
                  <c:v>-2.1800000000000001E-13</c:v>
                </c:pt>
                <c:pt idx="3043">
                  <c:v>-2.61E-13</c:v>
                </c:pt>
                <c:pt idx="3044">
                  <c:v>-2.24E-13</c:v>
                </c:pt>
                <c:pt idx="3045">
                  <c:v>-2.7599999999999999E-13</c:v>
                </c:pt>
                <c:pt idx="3046">
                  <c:v>-2.8699999999999999E-13</c:v>
                </c:pt>
                <c:pt idx="3047">
                  <c:v>-3.0300000000000002E-13</c:v>
                </c:pt>
                <c:pt idx="3048">
                  <c:v>-3.3299999999999999E-13</c:v>
                </c:pt>
                <c:pt idx="3049">
                  <c:v>-2.49E-13</c:v>
                </c:pt>
                <c:pt idx="3050">
                  <c:v>-2.9899999999999999E-13</c:v>
                </c:pt>
                <c:pt idx="3051">
                  <c:v>-2.8000000000000002E-13</c:v>
                </c:pt>
                <c:pt idx="3052">
                  <c:v>-2.2799999999999999E-13</c:v>
                </c:pt>
                <c:pt idx="3053">
                  <c:v>-3.9499999999999998E-13</c:v>
                </c:pt>
                <c:pt idx="3054">
                  <c:v>-2.1599999999999999E-13</c:v>
                </c:pt>
                <c:pt idx="3055">
                  <c:v>-2.5099999999999999E-13</c:v>
                </c:pt>
                <c:pt idx="3056">
                  <c:v>-2.6199999999999999E-13</c:v>
                </c:pt>
                <c:pt idx="3057">
                  <c:v>-3.1700000000000001E-13</c:v>
                </c:pt>
                <c:pt idx="3058">
                  <c:v>-2.2199999999999999E-13</c:v>
                </c:pt>
                <c:pt idx="3059">
                  <c:v>-3.5400000000000001E-13</c:v>
                </c:pt>
                <c:pt idx="3060">
                  <c:v>-2.9400000000000001E-13</c:v>
                </c:pt>
                <c:pt idx="3061">
                  <c:v>-2.9300000000000001E-13</c:v>
                </c:pt>
                <c:pt idx="3062">
                  <c:v>-2.8200000000000001E-13</c:v>
                </c:pt>
                <c:pt idx="3063">
                  <c:v>-2.4300000000000002E-13</c:v>
                </c:pt>
                <c:pt idx="3064">
                  <c:v>-3.21E-13</c:v>
                </c:pt>
                <c:pt idx="3065">
                  <c:v>-3.0400000000000002E-13</c:v>
                </c:pt>
                <c:pt idx="3066">
                  <c:v>-1.7299999999999999E-13</c:v>
                </c:pt>
                <c:pt idx="3067">
                  <c:v>-3.31E-13</c:v>
                </c:pt>
                <c:pt idx="3068">
                  <c:v>-3.9399999999999999E-13</c:v>
                </c:pt>
                <c:pt idx="3069">
                  <c:v>-2.6599999999999998E-13</c:v>
                </c:pt>
                <c:pt idx="3070">
                  <c:v>-2.2300000000000001E-13</c:v>
                </c:pt>
                <c:pt idx="3071">
                  <c:v>-4.1599999999999999E-13</c:v>
                </c:pt>
                <c:pt idx="3072">
                  <c:v>-2.9100000000000002E-13</c:v>
                </c:pt>
                <c:pt idx="3073">
                  <c:v>-2.9799999999999999E-13</c:v>
                </c:pt>
                <c:pt idx="3074">
                  <c:v>-2.9999999999999998E-13</c:v>
                </c:pt>
                <c:pt idx="3075">
                  <c:v>-3.0400000000000002E-13</c:v>
                </c:pt>
                <c:pt idx="3076">
                  <c:v>-2.8699999999999999E-13</c:v>
                </c:pt>
                <c:pt idx="3077">
                  <c:v>-1.8200000000000001E-13</c:v>
                </c:pt>
                <c:pt idx="3078">
                  <c:v>-3.8900000000000001E-13</c:v>
                </c:pt>
                <c:pt idx="3079">
                  <c:v>-2.8999999999999998E-13</c:v>
                </c:pt>
                <c:pt idx="3080">
                  <c:v>-2.3999999999999999E-13</c:v>
                </c:pt>
                <c:pt idx="3081">
                  <c:v>-3.44E-13</c:v>
                </c:pt>
                <c:pt idx="3082">
                  <c:v>-2.2300000000000001E-13</c:v>
                </c:pt>
                <c:pt idx="3083">
                  <c:v>-2.2300000000000001E-13</c:v>
                </c:pt>
                <c:pt idx="3084">
                  <c:v>-2.48E-13</c:v>
                </c:pt>
                <c:pt idx="3085">
                  <c:v>-2.37E-13</c:v>
                </c:pt>
                <c:pt idx="3086">
                  <c:v>-2.38E-13</c:v>
                </c:pt>
                <c:pt idx="3087">
                  <c:v>-2.8100000000000001E-13</c:v>
                </c:pt>
                <c:pt idx="3088">
                  <c:v>-3.91E-13</c:v>
                </c:pt>
                <c:pt idx="3089">
                  <c:v>-3.09E-13</c:v>
                </c:pt>
                <c:pt idx="3090">
                  <c:v>-3.21E-13</c:v>
                </c:pt>
                <c:pt idx="3091">
                  <c:v>-2.9300000000000001E-13</c:v>
                </c:pt>
                <c:pt idx="3092">
                  <c:v>-2.9100000000000002E-13</c:v>
                </c:pt>
                <c:pt idx="3093">
                  <c:v>-2.84E-13</c:v>
                </c:pt>
                <c:pt idx="3094">
                  <c:v>-2.3200000000000002E-13</c:v>
                </c:pt>
                <c:pt idx="3095">
                  <c:v>-3.4499999999999999E-13</c:v>
                </c:pt>
                <c:pt idx="3096">
                  <c:v>-2.9400000000000001E-13</c:v>
                </c:pt>
                <c:pt idx="3097">
                  <c:v>-3.5999999999999998E-13</c:v>
                </c:pt>
                <c:pt idx="3098">
                  <c:v>-3.0199999999999998E-13</c:v>
                </c:pt>
                <c:pt idx="3099">
                  <c:v>-2.7399999999999999E-13</c:v>
                </c:pt>
                <c:pt idx="3100">
                  <c:v>-2.5500000000000002E-13</c:v>
                </c:pt>
                <c:pt idx="3101">
                  <c:v>-1.6E-13</c:v>
                </c:pt>
                <c:pt idx="3102">
                  <c:v>-2.0500000000000001E-13</c:v>
                </c:pt>
                <c:pt idx="3103">
                  <c:v>-2.5399999999999998E-13</c:v>
                </c:pt>
                <c:pt idx="3104">
                  <c:v>-3.21E-13</c:v>
                </c:pt>
                <c:pt idx="3105">
                  <c:v>-2.9200000000000002E-13</c:v>
                </c:pt>
                <c:pt idx="3106">
                  <c:v>-2.8699999999999999E-13</c:v>
                </c:pt>
                <c:pt idx="3107">
                  <c:v>-2.97E-13</c:v>
                </c:pt>
                <c:pt idx="3108">
                  <c:v>-2.7799999999999998E-13</c:v>
                </c:pt>
                <c:pt idx="3109">
                  <c:v>-2.6399999999999999E-13</c:v>
                </c:pt>
                <c:pt idx="3110">
                  <c:v>-2.8000000000000002E-13</c:v>
                </c:pt>
                <c:pt idx="3111">
                  <c:v>-3.1700000000000001E-13</c:v>
                </c:pt>
                <c:pt idx="3112">
                  <c:v>-3.5699999999999999E-13</c:v>
                </c:pt>
                <c:pt idx="3113">
                  <c:v>-3.8700000000000002E-13</c:v>
                </c:pt>
                <c:pt idx="3114">
                  <c:v>-2.3099999999999997E-13</c:v>
                </c:pt>
                <c:pt idx="3115">
                  <c:v>-2.2999999999999998E-13</c:v>
                </c:pt>
                <c:pt idx="3116">
                  <c:v>-3.0999999999999999E-13</c:v>
                </c:pt>
                <c:pt idx="3117">
                  <c:v>-2.3400000000000001E-13</c:v>
                </c:pt>
                <c:pt idx="3118">
                  <c:v>-3.0199999999999998E-13</c:v>
                </c:pt>
                <c:pt idx="3119">
                  <c:v>-2.07E-13</c:v>
                </c:pt>
                <c:pt idx="3120">
                  <c:v>-2.8899999999999998E-13</c:v>
                </c:pt>
                <c:pt idx="3121">
                  <c:v>-3.5899999999999998E-13</c:v>
                </c:pt>
                <c:pt idx="3122">
                  <c:v>-2.5600000000000002E-13</c:v>
                </c:pt>
                <c:pt idx="3123">
                  <c:v>-2.5299999999999998E-13</c:v>
                </c:pt>
                <c:pt idx="3124">
                  <c:v>-2.3300000000000002E-13</c:v>
                </c:pt>
                <c:pt idx="3125">
                  <c:v>-2.84E-13</c:v>
                </c:pt>
                <c:pt idx="3126">
                  <c:v>-2.5500000000000002E-13</c:v>
                </c:pt>
                <c:pt idx="3127">
                  <c:v>-2.0299999999999999E-13</c:v>
                </c:pt>
                <c:pt idx="3128">
                  <c:v>-2.9899999999999999E-13</c:v>
                </c:pt>
                <c:pt idx="3129">
                  <c:v>-2.9400000000000001E-13</c:v>
                </c:pt>
                <c:pt idx="3130">
                  <c:v>-1.6900000000000001E-13</c:v>
                </c:pt>
                <c:pt idx="3131">
                  <c:v>-2.6499999999999998E-13</c:v>
                </c:pt>
                <c:pt idx="3132">
                  <c:v>-3.8099999999999999E-13</c:v>
                </c:pt>
                <c:pt idx="3133">
                  <c:v>-3.3499999999999999E-13</c:v>
                </c:pt>
                <c:pt idx="3134">
                  <c:v>-1.96E-13</c:v>
                </c:pt>
                <c:pt idx="3135">
                  <c:v>-2.9400000000000001E-13</c:v>
                </c:pt>
                <c:pt idx="3136">
                  <c:v>-3.4000000000000002E-13</c:v>
                </c:pt>
                <c:pt idx="3137">
                  <c:v>-4.51E-13</c:v>
                </c:pt>
                <c:pt idx="3138">
                  <c:v>-2.26E-13</c:v>
                </c:pt>
                <c:pt idx="3139">
                  <c:v>-2.2699999999999999E-13</c:v>
                </c:pt>
                <c:pt idx="3140">
                  <c:v>-2.13E-13</c:v>
                </c:pt>
                <c:pt idx="3141">
                  <c:v>-2.8200000000000001E-13</c:v>
                </c:pt>
                <c:pt idx="3142">
                  <c:v>-2.7000000000000001E-13</c:v>
                </c:pt>
                <c:pt idx="3143">
                  <c:v>-2.5199999999999999E-13</c:v>
                </c:pt>
                <c:pt idx="3144">
                  <c:v>-3.0199999999999998E-13</c:v>
                </c:pt>
                <c:pt idx="3145">
                  <c:v>-1.06E-13</c:v>
                </c:pt>
                <c:pt idx="3146">
                  <c:v>-1.36E-13</c:v>
                </c:pt>
                <c:pt idx="3147">
                  <c:v>-4.1899999999999998E-13</c:v>
                </c:pt>
                <c:pt idx="3148">
                  <c:v>-3.3499999999999999E-13</c:v>
                </c:pt>
                <c:pt idx="3149">
                  <c:v>-2.9899999999999999E-13</c:v>
                </c:pt>
                <c:pt idx="3150">
                  <c:v>-2.1700000000000001E-13</c:v>
                </c:pt>
                <c:pt idx="3151">
                  <c:v>-3.3699999999999998E-13</c:v>
                </c:pt>
                <c:pt idx="3152">
                  <c:v>-3.6899999999999999E-13</c:v>
                </c:pt>
                <c:pt idx="3153">
                  <c:v>-2.5199999999999999E-13</c:v>
                </c:pt>
                <c:pt idx="3154">
                  <c:v>-3.8E-13</c:v>
                </c:pt>
                <c:pt idx="3155">
                  <c:v>-2.48E-13</c:v>
                </c:pt>
                <c:pt idx="3156">
                  <c:v>-3.07E-13</c:v>
                </c:pt>
                <c:pt idx="3157">
                  <c:v>-1.8200000000000001E-13</c:v>
                </c:pt>
                <c:pt idx="3158">
                  <c:v>-3.2600000000000002E-13</c:v>
                </c:pt>
                <c:pt idx="3159">
                  <c:v>-3.8E-13</c:v>
                </c:pt>
                <c:pt idx="3160">
                  <c:v>-3.3800000000000002E-13</c:v>
                </c:pt>
                <c:pt idx="3161">
                  <c:v>-2.4999999999999999E-13</c:v>
                </c:pt>
                <c:pt idx="3162">
                  <c:v>-2.84E-13</c:v>
                </c:pt>
                <c:pt idx="3163">
                  <c:v>-1.9199999999999999E-13</c:v>
                </c:pt>
                <c:pt idx="3164">
                  <c:v>-3.2700000000000002E-13</c:v>
                </c:pt>
                <c:pt idx="3165">
                  <c:v>-2.72E-13</c:v>
                </c:pt>
                <c:pt idx="3166">
                  <c:v>-2.3400000000000001E-13</c:v>
                </c:pt>
                <c:pt idx="3167">
                  <c:v>-2.73E-13</c:v>
                </c:pt>
                <c:pt idx="3168">
                  <c:v>-3.1800000000000001E-13</c:v>
                </c:pt>
                <c:pt idx="3169">
                  <c:v>-3.21E-13</c:v>
                </c:pt>
                <c:pt idx="3170">
                  <c:v>-2.7000000000000001E-13</c:v>
                </c:pt>
                <c:pt idx="3171">
                  <c:v>-2.25E-13</c:v>
                </c:pt>
                <c:pt idx="3172">
                  <c:v>-2.5399999999999998E-13</c:v>
                </c:pt>
                <c:pt idx="3173">
                  <c:v>-2.0999999999999999E-13</c:v>
                </c:pt>
                <c:pt idx="3174">
                  <c:v>-3.8399999999999998E-13</c:v>
                </c:pt>
                <c:pt idx="3175">
                  <c:v>-3.4599999999999999E-13</c:v>
                </c:pt>
                <c:pt idx="3176">
                  <c:v>-3.1299999999999998E-13</c:v>
                </c:pt>
                <c:pt idx="3177">
                  <c:v>-2.3099999999999997E-13</c:v>
                </c:pt>
                <c:pt idx="3178">
                  <c:v>-2.9799999999999999E-13</c:v>
                </c:pt>
                <c:pt idx="3179">
                  <c:v>-2.2300000000000001E-13</c:v>
                </c:pt>
                <c:pt idx="3180">
                  <c:v>-3.4699999999999999E-13</c:v>
                </c:pt>
                <c:pt idx="3181">
                  <c:v>-2.3200000000000002E-13</c:v>
                </c:pt>
                <c:pt idx="3182">
                  <c:v>-2.5299999999999998E-13</c:v>
                </c:pt>
                <c:pt idx="3183">
                  <c:v>-2.4199999999999998E-13</c:v>
                </c:pt>
                <c:pt idx="3184">
                  <c:v>-2.2799999999999999E-13</c:v>
                </c:pt>
                <c:pt idx="3185">
                  <c:v>-2.6E-13</c:v>
                </c:pt>
                <c:pt idx="3186">
                  <c:v>-3.0600000000000001E-13</c:v>
                </c:pt>
                <c:pt idx="3187">
                  <c:v>-2.4600000000000001E-13</c:v>
                </c:pt>
                <c:pt idx="3188">
                  <c:v>-3.56E-13</c:v>
                </c:pt>
                <c:pt idx="3189">
                  <c:v>-3.09E-13</c:v>
                </c:pt>
                <c:pt idx="3190">
                  <c:v>-2.0500000000000001E-13</c:v>
                </c:pt>
                <c:pt idx="3191">
                  <c:v>-3.79E-13</c:v>
                </c:pt>
                <c:pt idx="3192">
                  <c:v>-2.9400000000000001E-13</c:v>
                </c:pt>
                <c:pt idx="3193">
                  <c:v>-3.5000000000000002E-13</c:v>
                </c:pt>
                <c:pt idx="3194">
                  <c:v>-2.2999999999999998E-13</c:v>
                </c:pt>
                <c:pt idx="3195">
                  <c:v>-3.5200000000000001E-13</c:v>
                </c:pt>
                <c:pt idx="3196">
                  <c:v>-2.8000000000000002E-13</c:v>
                </c:pt>
                <c:pt idx="3197">
                  <c:v>-2.1700000000000001E-13</c:v>
                </c:pt>
                <c:pt idx="3198">
                  <c:v>-3.5200000000000001E-13</c:v>
                </c:pt>
                <c:pt idx="3199">
                  <c:v>-2.0899999999999999E-13</c:v>
                </c:pt>
                <c:pt idx="3200">
                  <c:v>-2.9999999999999998E-13</c:v>
                </c:pt>
                <c:pt idx="3201">
                  <c:v>-2.36E-13</c:v>
                </c:pt>
                <c:pt idx="3202">
                  <c:v>-2.9500000000000001E-13</c:v>
                </c:pt>
                <c:pt idx="3203">
                  <c:v>-2.9999999999999998E-13</c:v>
                </c:pt>
                <c:pt idx="3204">
                  <c:v>-2.4099999999999998E-13</c:v>
                </c:pt>
                <c:pt idx="3205">
                  <c:v>-2.9500000000000001E-13</c:v>
                </c:pt>
                <c:pt idx="3206">
                  <c:v>-2.6499999999999998E-13</c:v>
                </c:pt>
                <c:pt idx="3207">
                  <c:v>-2.9500000000000001E-13</c:v>
                </c:pt>
                <c:pt idx="3208">
                  <c:v>-3.2499999999999998E-13</c:v>
                </c:pt>
                <c:pt idx="3209">
                  <c:v>-2.8899999999999998E-13</c:v>
                </c:pt>
                <c:pt idx="3210">
                  <c:v>-2.3899999999999999E-13</c:v>
                </c:pt>
                <c:pt idx="3211">
                  <c:v>-2.7100000000000001E-13</c:v>
                </c:pt>
                <c:pt idx="3212">
                  <c:v>-3.2800000000000002E-13</c:v>
                </c:pt>
                <c:pt idx="3213">
                  <c:v>-2.6399999999999999E-13</c:v>
                </c:pt>
                <c:pt idx="3214">
                  <c:v>-9.1000000000000004E-14</c:v>
                </c:pt>
                <c:pt idx="3215">
                  <c:v>-4.3500000000000001E-13</c:v>
                </c:pt>
                <c:pt idx="3216">
                  <c:v>-2.3999999999999999E-13</c:v>
                </c:pt>
                <c:pt idx="3217">
                  <c:v>-3.5300000000000001E-13</c:v>
                </c:pt>
                <c:pt idx="3218">
                  <c:v>-2.6700000000000002E-13</c:v>
                </c:pt>
                <c:pt idx="3219">
                  <c:v>-1.8499999999999999E-13</c:v>
                </c:pt>
                <c:pt idx="3220">
                  <c:v>-4.04E-13</c:v>
                </c:pt>
                <c:pt idx="3221">
                  <c:v>-2.8599999999999999E-13</c:v>
                </c:pt>
                <c:pt idx="3222">
                  <c:v>-2.96E-13</c:v>
                </c:pt>
                <c:pt idx="3223">
                  <c:v>-2.6900000000000001E-13</c:v>
                </c:pt>
                <c:pt idx="3224">
                  <c:v>-3.19E-13</c:v>
                </c:pt>
                <c:pt idx="3225">
                  <c:v>-2.8799999999999998E-13</c:v>
                </c:pt>
                <c:pt idx="3226">
                  <c:v>-2.7799999999999998E-13</c:v>
                </c:pt>
                <c:pt idx="3227">
                  <c:v>-1.2699999999999999E-13</c:v>
                </c:pt>
                <c:pt idx="3228">
                  <c:v>-2.7399999999999999E-13</c:v>
                </c:pt>
                <c:pt idx="3229">
                  <c:v>-3.6099999999999998E-13</c:v>
                </c:pt>
                <c:pt idx="3230">
                  <c:v>-2.8599999999999999E-13</c:v>
                </c:pt>
                <c:pt idx="3231">
                  <c:v>-2.19E-13</c:v>
                </c:pt>
                <c:pt idx="3232">
                  <c:v>-4.1799999999999999E-13</c:v>
                </c:pt>
                <c:pt idx="3233">
                  <c:v>-3.1299999999999998E-13</c:v>
                </c:pt>
                <c:pt idx="3234">
                  <c:v>-2.7000000000000001E-13</c:v>
                </c:pt>
                <c:pt idx="3235">
                  <c:v>-3.32E-13</c:v>
                </c:pt>
                <c:pt idx="3236">
                  <c:v>-1.9E-13</c:v>
                </c:pt>
                <c:pt idx="3237">
                  <c:v>-3.9299999999999999E-13</c:v>
                </c:pt>
                <c:pt idx="3238">
                  <c:v>-1.7600000000000001E-13</c:v>
                </c:pt>
                <c:pt idx="3239">
                  <c:v>-2.9400000000000001E-13</c:v>
                </c:pt>
                <c:pt idx="3240">
                  <c:v>-3.3399999999999999E-13</c:v>
                </c:pt>
                <c:pt idx="3241">
                  <c:v>-2.2300000000000001E-13</c:v>
                </c:pt>
                <c:pt idx="3242">
                  <c:v>-2.6199999999999999E-13</c:v>
                </c:pt>
                <c:pt idx="3243">
                  <c:v>-3.1700000000000001E-13</c:v>
                </c:pt>
                <c:pt idx="3244">
                  <c:v>-3.5799999999999999E-13</c:v>
                </c:pt>
                <c:pt idx="3245">
                  <c:v>-2.0600000000000001E-13</c:v>
                </c:pt>
                <c:pt idx="3246">
                  <c:v>-1.9E-13</c:v>
                </c:pt>
                <c:pt idx="3247">
                  <c:v>-3.19E-13</c:v>
                </c:pt>
                <c:pt idx="3248">
                  <c:v>-3.7500000000000002E-13</c:v>
                </c:pt>
                <c:pt idx="3249">
                  <c:v>-2.19E-13</c:v>
                </c:pt>
                <c:pt idx="3250">
                  <c:v>-2.5399999999999998E-13</c:v>
                </c:pt>
                <c:pt idx="3251">
                  <c:v>-2.9400000000000001E-13</c:v>
                </c:pt>
                <c:pt idx="3252">
                  <c:v>-2.7599999999999999E-13</c:v>
                </c:pt>
                <c:pt idx="3253">
                  <c:v>-1.9300000000000001E-13</c:v>
                </c:pt>
                <c:pt idx="3254">
                  <c:v>-3.3299999999999999E-13</c:v>
                </c:pt>
                <c:pt idx="3255">
                  <c:v>-3.3000000000000001E-13</c:v>
                </c:pt>
                <c:pt idx="3256">
                  <c:v>-2.9200000000000002E-13</c:v>
                </c:pt>
                <c:pt idx="3257">
                  <c:v>-2.1700000000000001E-13</c:v>
                </c:pt>
                <c:pt idx="3258">
                  <c:v>-3.1600000000000002E-13</c:v>
                </c:pt>
                <c:pt idx="3259">
                  <c:v>-2.4500000000000002E-13</c:v>
                </c:pt>
                <c:pt idx="3260">
                  <c:v>-2.9100000000000002E-13</c:v>
                </c:pt>
                <c:pt idx="3261">
                  <c:v>-3.2399999999999998E-13</c:v>
                </c:pt>
                <c:pt idx="3262">
                  <c:v>-3.5999999999999998E-13</c:v>
                </c:pt>
                <c:pt idx="3263">
                  <c:v>-1.6900000000000001E-13</c:v>
                </c:pt>
                <c:pt idx="3264">
                  <c:v>-3.5200000000000001E-13</c:v>
                </c:pt>
                <c:pt idx="3265">
                  <c:v>-3.0600000000000001E-13</c:v>
                </c:pt>
                <c:pt idx="3266">
                  <c:v>-3.9700000000000002E-13</c:v>
                </c:pt>
                <c:pt idx="3267">
                  <c:v>-3.43E-13</c:v>
                </c:pt>
                <c:pt idx="3268">
                  <c:v>-2.3899999999999999E-13</c:v>
                </c:pt>
                <c:pt idx="3269">
                  <c:v>-3.2600000000000002E-13</c:v>
                </c:pt>
                <c:pt idx="3270">
                  <c:v>-3.1199999999999998E-13</c:v>
                </c:pt>
                <c:pt idx="3271">
                  <c:v>-2.9300000000000001E-13</c:v>
                </c:pt>
                <c:pt idx="3272">
                  <c:v>-3.4200000000000001E-13</c:v>
                </c:pt>
                <c:pt idx="3273">
                  <c:v>-2.9999999999999998E-13</c:v>
                </c:pt>
                <c:pt idx="3274">
                  <c:v>-4.2500000000000001E-13</c:v>
                </c:pt>
                <c:pt idx="3275">
                  <c:v>-3.7700000000000001E-13</c:v>
                </c:pt>
                <c:pt idx="3276">
                  <c:v>-2.48E-13</c:v>
                </c:pt>
                <c:pt idx="3277">
                  <c:v>-3.6300000000000002E-13</c:v>
                </c:pt>
                <c:pt idx="3278">
                  <c:v>-3.0999999999999999E-13</c:v>
                </c:pt>
                <c:pt idx="3279">
                  <c:v>-3.3499999999999999E-13</c:v>
                </c:pt>
                <c:pt idx="3280">
                  <c:v>-2.9300000000000001E-13</c:v>
                </c:pt>
                <c:pt idx="3281">
                  <c:v>-2.14E-13</c:v>
                </c:pt>
                <c:pt idx="3282">
                  <c:v>-2.7399999999999999E-13</c:v>
                </c:pt>
                <c:pt idx="3283">
                  <c:v>-3.1099999999999999E-13</c:v>
                </c:pt>
                <c:pt idx="3284">
                  <c:v>-3.0600000000000001E-13</c:v>
                </c:pt>
                <c:pt idx="3285">
                  <c:v>-3.91E-13</c:v>
                </c:pt>
                <c:pt idx="3286">
                  <c:v>-2.97E-13</c:v>
                </c:pt>
                <c:pt idx="3287">
                  <c:v>-2.48E-13</c:v>
                </c:pt>
                <c:pt idx="3288">
                  <c:v>-2.4999999999999999E-13</c:v>
                </c:pt>
                <c:pt idx="3289">
                  <c:v>-2.5600000000000002E-13</c:v>
                </c:pt>
                <c:pt idx="3290">
                  <c:v>-2.4500000000000002E-13</c:v>
                </c:pt>
                <c:pt idx="3291">
                  <c:v>-3.0600000000000001E-13</c:v>
                </c:pt>
                <c:pt idx="3292">
                  <c:v>-3.32E-13</c:v>
                </c:pt>
                <c:pt idx="3293">
                  <c:v>-4.1799999999999999E-13</c:v>
                </c:pt>
                <c:pt idx="3294">
                  <c:v>-2.9100000000000002E-13</c:v>
                </c:pt>
                <c:pt idx="3295">
                  <c:v>-2.72E-13</c:v>
                </c:pt>
                <c:pt idx="3296">
                  <c:v>-3.1400000000000003E-13</c:v>
                </c:pt>
                <c:pt idx="3297">
                  <c:v>-2.6199999999999999E-13</c:v>
                </c:pt>
                <c:pt idx="3298">
                  <c:v>-2.6900000000000001E-13</c:v>
                </c:pt>
                <c:pt idx="3299">
                  <c:v>-3.5300000000000001E-13</c:v>
                </c:pt>
                <c:pt idx="3300">
                  <c:v>-2.5900000000000001E-13</c:v>
                </c:pt>
                <c:pt idx="3301">
                  <c:v>-3.3499999999999999E-13</c:v>
                </c:pt>
                <c:pt idx="3302">
                  <c:v>-3.3000000000000001E-13</c:v>
                </c:pt>
                <c:pt idx="3303">
                  <c:v>-2.1700000000000001E-13</c:v>
                </c:pt>
                <c:pt idx="3304">
                  <c:v>-3.0400000000000002E-13</c:v>
                </c:pt>
                <c:pt idx="3305">
                  <c:v>-2.5299999999999998E-13</c:v>
                </c:pt>
                <c:pt idx="3306">
                  <c:v>-2.5800000000000001E-13</c:v>
                </c:pt>
                <c:pt idx="3307">
                  <c:v>-2.49E-13</c:v>
                </c:pt>
                <c:pt idx="3308">
                  <c:v>-2.9999999999999998E-13</c:v>
                </c:pt>
                <c:pt idx="3309">
                  <c:v>-2.5299999999999998E-13</c:v>
                </c:pt>
                <c:pt idx="3310">
                  <c:v>-2.8899999999999998E-13</c:v>
                </c:pt>
                <c:pt idx="3311">
                  <c:v>-1.2699999999999999E-13</c:v>
                </c:pt>
                <c:pt idx="3312">
                  <c:v>-3.1400000000000003E-13</c:v>
                </c:pt>
                <c:pt idx="3313">
                  <c:v>-3.9399999999999999E-13</c:v>
                </c:pt>
                <c:pt idx="3314">
                  <c:v>-2.9899999999999999E-13</c:v>
                </c:pt>
                <c:pt idx="3315">
                  <c:v>-2.2699999999999999E-13</c:v>
                </c:pt>
                <c:pt idx="3316">
                  <c:v>-4.1699999999999999E-13</c:v>
                </c:pt>
                <c:pt idx="3317">
                  <c:v>-2.08E-13</c:v>
                </c:pt>
                <c:pt idx="3318">
                  <c:v>-3.5699999999999999E-13</c:v>
                </c:pt>
                <c:pt idx="3319">
                  <c:v>-2.5399999999999998E-13</c:v>
                </c:pt>
                <c:pt idx="3320">
                  <c:v>-3.1500000000000002E-13</c:v>
                </c:pt>
                <c:pt idx="3321">
                  <c:v>-2.8999999999999998E-13</c:v>
                </c:pt>
                <c:pt idx="3322">
                  <c:v>-2.7100000000000001E-13</c:v>
                </c:pt>
                <c:pt idx="3323">
                  <c:v>-2.7499999999999999E-13</c:v>
                </c:pt>
                <c:pt idx="3324">
                  <c:v>-2.96E-13</c:v>
                </c:pt>
                <c:pt idx="3325">
                  <c:v>-3.3800000000000002E-13</c:v>
                </c:pt>
                <c:pt idx="3326">
                  <c:v>-2.2799999999999999E-13</c:v>
                </c:pt>
                <c:pt idx="3327">
                  <c:v>-2.49E-13</c:v>
                </c:pt>
                <c:pt idx="3328">
                  <c:v>-2.9100000000000002E-13</c:v>
                </c:pt>
                <c:pt idx="3329">
                  <c:v>-3.0099999999999998E-13</c:v>
                </c:pt>
                <c:pt idx="3330">
                  <c:v>-3.3699999999999998E-13</c:v>
                </c:pt>
                <c:pt idx="3331">
                  <c:v>-3.5200000000000001E-13</c:v>
                </c:pt>
                <c:pt idx="3332">
                  <c:v>-2.9400000000000001E-13</c:v>
                </c:pt>
                <c:pt idx="3333">
                  <c:v>-3.4000000000000002E-13</c:v>
                </c:pt>
                <c:pt idx="3334">
                  <c:v>-3.7600000000000001E-13</c:v>
                </c:pt>
                <c:pt idx="3335">
                  <c:v>-2.6700000000000002E-13</c:v>
                </c:pt>
                <c:pt idx="3336">
                  <c:v>-3.4100000000000001E-13</c:v>
                </c:pt>
                <c:pt idx="3337">
                  <c:v>-3.91E-13</c:v>
                </c:pt>
                <c:pt idx="3338">
                  <c:v>-2.1599999999999999E-13</c:v>
                </c:pt>
                <c:pt idx="3339">
                  <c:v>-3.78E-13</c:v>
                </c:pt>
                <c:pt idx="3340">
                  <c:v>-2.6900000000000001E-13</c:v>
                </c:pt>
                <c:pt idx="3341">
                  <c:v>-3.5200000000000001E-13</c:v>
                </c:pt>
                <c:pt idx="3342">
                  <c:v>-2.3099999999999997E-13</c:v>
                </c:pt>
                <c:pt idx="3343">
                  <c:v>-3.8800000000000001E-13</c:v>
                </c:pt>
                <c:pt idx="3344">
                  <c:v>-2.8799999999999998E-13</c:v>
                </c:pt>
                <c:pt idx="3345">
                  <c:v>-2.3899999999999999E-13</c:v>
                </c:pt>
                <c:pt idx="3346">
                  <c:v>-3.8800000000000001E-13</c:v>
                </c:pt>
                <c:pt idx="3347">
                  <c:v>-3.4899999999999998E-13</c:v>
                </c:pt>
                <c:pt idx="3348">
                  <c:v>-2.2899999999999998E-13</c:v>
                </c:pt>
                <c:pt idx="3349">
                  <c:v>-3.1600000000000002E-13</c:v>
                </c:pt>
                <c:pt idx="3350">
                  <c:v>-3.31E-13</c:v>
                </c:pt>
                <c:pt idx="3351">
                  <c:v>-2.4300000000000002E-13</c:v>
                </c:pt>
                <c:pt idx="3352">
                  <c:v>-3.3399999999999999E-13</c:v>
                </c:pt>
                <c:pt idx="3353">
                  <c:v>-3.5300000000000001E-13</c:v>
                </c:pt>
                <c:pt idx="3354">
                  <c:v>-2.6800000000000002E-13</c:v>
                </c:pt>
                <c:pt idx="3355">
                  <c:v>-3.5200000000000001E-13</c:v>
                </c:pt>
                <c:pt idx="3356">
                  <c:v>-4.38E-13</c:v>
                </c:pt>
                <c:pt idx="3357">
                  <c:v>-2.5800000000000001E-13</c:v>
                </c:pt>
                <c:pt idx="3358">
                  <c:v>-3.6300000000000002E-13</c:v>
                </c:pt>
                <c:pt idx="3359">
                  <c:v>-2.6800000000000002E-13</c:v>
                </c:pt>
                <c:pt idx="3360">
                  <c:v>-2.9999999999999998E-13</c:v>
                </c:pt>
                <c:pt idx="3361">
                  <c:v>-2.0399999999999999E-13</c:v>
                </c:pt>
                <c:pt idx="3362">
                  <c:v>-2.7100000000000001E-13</c:v>
                </c:pt>
                <c:pt idx="3363">
                  <c:v>-2.4600000000000001E-13</c:v>
                </c:pt>
                <c:pt idx="3364">
                  <c:v>-2.8699999999999999E-13</c:v>
                </c:pt>
                <c:pt idx="3365">
                  <c:v>-3.5300000000000001E-13</c:v>
                </c:pt>
                <c:pt idx="3366">
                  <c:v>-3.3900000000000002E-13</c:v>
                </c:pt>
                <c:pt idx="3367">
                  <c:v>-3.3000000000000001E-13</c:v>
                </c:pt>
                <c:pt idx="3368">
                  <c:v>-3.4200000000000001E-13</c:v>
                </c:pt>
                <c:pt idx="3369">
                  <c:v>-2.3099999999999997E-13</c:v>
                </c:pt>
                <c:pt idx="3370">
                  <c:v>-2.1200000000000001E-13</c:v>
                </c:pt>
                <c:pt idx="3371">
                  <c:v>-3.3399999999999999E-13</c:v>
                </c:pt>
                <c:pt idx="3372">
                  <c:v>-2.6199999999999999E-13</c:v>
                </c:pt>
                <c:pt idx="3373">
                  <c:v>-2.1800000000000001E-13</c:v>
                </c:pt>
                <c:pt idx="3374">
                  <c:v>-1.59E-13</c:v>
                </c:pt>
                <c:pt idx="3375">
                  <c:v>-2.48E-13</c:v>
                </c:pt>
                <c:pt idx="3376">
                  <c:v>-3.7099999999999998E-13</c:v>
                </c:pt>
                <c:pt idx="3377">
                  <c:v>-4.3300000000000002E-13</c:v>
                </c:pt>
                <c:pt idx="3378">
                  <c:v>-2.5800000000000001E-13</c:v>
                </c:pt>
                <c:pt idx="3379">
                  <c:v>-3.0300000000000002E-13</c:v>
                </c:pt>
                <c:pt idx="3380">
                  <c:v>-2.48E-13</c:v>
                </c:pt>
                <c:pt idx="3381">
                  <c:v>-2.9200000000000002E-13</c:v>
                </c:pt>
                <c:pt idx="3382">
                  <c:v>-1.8800000000000001E-13</c:v>
                </c:pt>
                <c:pt idx="3383">
                  <c:v>-2.5600000000000002E-13</c:v>
                </c:pt>
                <c:pt idx="3384">
                  <c:v>-3.0199999999999998E-13</c:v>
                </c:pt>
                <c:pt idx="3385">
                  <c:v>-3.32E-13</c:v>
                </c:pt>
                <c:pt idx="3386">
                  <c:v>-3.3699999999999998E-13</c:v>
                </c:pt>
                <c:pt idx="3387">
                  <c:v>-2.5800000000000001E-13</c:v>
                </c:pt>
                <c:pt idx="3388">
                  <c:v>-2.7499999999999999E-13</c:v>
                </c:pt>
                <c:pt idx="3389">
                  <c:v>-2.6800000000000002E-13</c:v>
                </c:pt>
                <c:pt idx="3390">
                  <c:v>-2.61E-13</c:v>
                </c:pt>
                <c:pt idx="3391">
                  <c:v>-3.4699999999999999E-13</c:v>
                </c:pt>
                <c:pt idx="3392">
                  <c:v>-3.5799999999999999E-13</c:v>
                </c:pt>
                <c:pt idx="3393">
                  <c:v>-2.6800000000000002E-13</c:v>
                </c:pt>
                <c:pt idx="3394">
                  <c:v>-3.4799999999999998E-13</c:v>
                </c:pt>
                <c:pt idx="3395">
                  <c:v>-3.0300000000000002E-13</c:v>
                </c:pt>
                <c:pt idx="3396">
                  <c:v>-2.4600000000000001E-13</c:v>
                </c:pt>
                <c:pt idx="3397">
                  <c:v>-4.4099999999999999E-13</c:v>
                </c:pt>
                <c:pt idx="3398">
                  <c:v>-2.8999999999999998E-13</c:v>
                </c:pt>
                <c:pt idx="3399">
                  <c:v>-2.3899999999999999E-13</c:v>
                </c:pt>
                <c:pt idx="3400">
                  <c:v>-2.96E-13</c:v>
                </c:pt>
                <c:pt idx="3401">
                  <c:v>-2.9300000000000001E-13</c:v>
                </c:pt>
                <c:pt idx="3402">
                  <c:v>-3.2E-13</c:v>
                </c:pt>
                <c:pt idx="3403">
                  <c:v>-2.8000000000000002E-13</c:v>
                </c:pt>
                <c:pt idx="3404">
                  <c:v>-2.4099999999999998E-13</c:v>
                </c:pt>
                <c:pt idx="3405">
                  <c:v>-2.25E-13</c:v>
                </c:pt>
                <c:pt idx="3406">
                  <c:v>-2.38E-13</c:v>
                </c:pt>
                <c:pt idx="3407">
                  <c:v>-2.8899999999999998E-13</c:v>
                </c:pt>
                <c:pt idx="3408">
                  <c:v>-3.4699999999999999E-13</c:v>
                </c:pt>
                <c:pt idx="3409">
                  <c:v>-1.7899999999999999E-13</c:v>
                </c:pt>
                <c:pt idx="3410">
                  <c:v>-3.6300000000000002E-13</c:v>
                </c:pt>
                <c:pt idx="3411">
                  <c:v>-2.7599999999999999E-13</c:v>
                </c:pt>
                <c:pt idx="3412">
                  <c:v>-3.9900000000000002E-13</c:v>
                </c:pt>
                <c:pt idx="3413">
                  <c:v>-2.26E-13</c:v>
                </c:pt>
                <c:pt idx="3414">
                  <c:v>-2.4300000000000002E-13</c:v>
                </c:pt>
                <c:pt idx="3415">
                  <c:v>-4.5699999999999997E-13</c:v>
                </c:pt>
                <c:pt idx="3416">
                  <c:v>-3.2800000000000002E-13</c:v>
                </c:pt>
                <c:pt idx="3417">
                  <c:v>-2.8200000000000001E-13</c:v>
                </c:pt>
                <c:pt idx="3418">
                  <c:v>-2.5600000000000002E-13</c:v>
                </c:pt>
                <c:pt idx="3419">
                  <c:v>-3.0600000000000001E-13</c:v>
                </c:pt>
                <c:pt idx="3420">
                  <c:v>-3.3399999999999999E-13</c:v>
                </c:pt>
                <c:pt idx="3421">
                  <c:v>-2.5900000000000001E-13</c:v>
                </c:pt>
                <c:pt idx="3422">
                  <c:v>-2.0600000000000001E-13</c:v>
                </c:pt>
                <c:pt idx="3423">
                  <c:v>-2.13E-13</c:v>
                </c:pt>
                <c:pt idx="3424">
                  <c:v>-3.6899999999999999E-13</c:v>
                </c:pt>
                <c:pt idx="3425">
                  <c:v>-3.79E-13</c:v>
                </c:pt>
                <c:pt idx="3426">
                  <c:v>-2.8200000000000001E-13</c:v>
                </c:pt>
                <c:pt idx="3427">
                  <c:v>-3.6899999999999999E-13</c:v>
                </c:pt>
                <c:pt idx="3428">
                  <c:v>-1.9199999999999999E-13</c:v>
                </c:pt>
                <c:pt idx="3429">
                  <c:v>-3.1600000000000002E-13</c:v>
                </c:pt>
                <c:pt idx="3430">
                  <c:v>-3.0500000000000001E-13</c:v>
                </c:pt>
                <c:pt idx="3431">
                  <c:v>-2.7399999999999999E-13</c:v>
                </c:pt>
                <c:pt idx="3432">
                  <c:v>-3.2299999999999999E-13</c:v>
                </c:pt>
                <c:pt idx="3433">
                  <c:v>-3.4899999999999998E-13</c:v>
                </c:pt>
                <c:pt idx="3434">
                  <c:v>-2.5199999999999999E-13</c:v>
                </c:pt>
                <c:pt idx="3435">
                  <c:v>-2.3200000000000002E-13</c:v>
                </c:pt>
                <c:pt idx="3436">
                  <c:v>-3.08E-13</c:v>
                </c:pt>
                <c:pt idx="3437">
                  <c:v>-1.42E-13</c:v>
                </c:pt>
                <c:pt idx="3438">
                  <c:v>-3.92E-13</c:v>
                </c:pt>
                <c:pt idx="3439">
                  <c:v>-2.84E-13</c:v>
                </c:pt>
                <c:pt idx="3440">
                  <c:v>-3.7600000000000001E-13</c:v>
                </c:pt>
                <c:pt idx="3441">
                  <c:v>-2.7499999999999999E-13</c:v>
                </c:pt>
                <c:pt idx="3442">
                  <c:v>-1.5700000000000001E-13</c:v>
                </c:pt>
                <c:pt idx="3443">
                  <c:v>-2.6E-13</c:v>
                </c:pt>
                <c:pt idx="3444">
                  <c:v>-3.2800000000000002E-13</c:v>
                </c:pt>
                <c:pt idx="3445">
                  <c:v>-4.04E-13</c:v>
                </c:pt>
                <c:pt idx="3446">
                  <c:v>-2.6499999999999998E-13</c:v>
                </c:pt>
                <c:pt idx="3447">
                  <c:v>-2.5099999999999999E-13</c:v>
                </c:pt>
                <c:pt idx="3448">
                  <c:v>-2.73E-13</c:v>
                </c:pt>
                <c:pt idx="3449">
                  <c:v>-2.8999999999999998E-13</c:v>
                </c:pt>
                <c:pt idx="3450">
                  <c:v>-2.5299999999999998E-13</c:v>
                </c:pt>
                <c:pt idx="3451">
                  <c:v>-3.07E-13</c:v>
                </c:pt>
                <c:pt idx="3452">
                  <c:v>-1.7999999999999999E-13</c:v>
                </c:pt>
                <c:pt idx="3453">
                  <c:v>-2.4999999999999999E-13</c:v>
                </c:pt>
                <c:pt idx="3454">
                  <c:v>-3.2900000000000001E-13</c:v>
                </c:pt>
                <c:pt idx="3455">
                  <c:v>-2.3099999999999997E-13</c:v>
                </c:pt>
                <c:pt idx="3456">
                  <c:v>-4.0499999999999999E-13</c:v>
                </c:pt>
                <c:pt idx="3457">
                  <c:v>-2.7900000000000002E-13</c:v>
                </c:pt>
                <c:pt idx="3458">
                  <c:v>-2.9200000000000002E-13</c:v>
                </c:pt>
                <c:pt idx="3459">
                  <c:v>-1.72E-13</c:v>
                </c:pt>
                <c:pt idx="3460">
                  <c:v>-3.2399999999999998E-13</c:v>
                </c:pt>
                <c:pt idx="3461">
                  <c:v>-3.4000000000000002E-13</c:v>
                </c:pt>
                <c:pt idx="3462">
                  <c:v>-3.0400000000000002E-13</c:v>
                </c:pt>
                <c:pt idx="3463">
                  <c:v>-2.3400000000000001E-13</c:v>
                </c:pt>
                <c:pt idx="3464">
                  <c:v>-2.14E-13</c:v>
                </c:pt>
                <c:pt idx="3465">
                  <c:v>-2.84E-13</c:v>
                </c:pt>
                <c:pt idx="3466">
                  <c:v>-2.7599999999999999E-13</c:v>
                </c:pt>
                <c:pt idx="3467">
                  <c:v>-2.5500000000000002E-13</c:v>
                </c:pt>
                <c:pt idx="3468">
                  <c:v>-2.7599999999999999E-13</c:v>
                </c:pt>
                <c:pt idx="3469">
                  <c:v>-2.3300000000000002E-13</c:v>
                </c:pt>
                <c:pt idx="3470">
                  <c:v>-3.4899999999999998E-13</c:v>
                </c:pt>
                <c:pt idx="3471">
                  <c:v>-2.49E-13</c:v>
                </c:pt>
                <c:pt idx="3472">
                  <c:v>-2.3200000000000002E-13</c:v>
                </c:pt>
                <c:pt idx="3473">
                  <c:v>-2.7799999999999998E-13</c:v>
                </c:pt>
                <c:pt idx="3474">
                  <c:v>-3.2900000000000001E-13</c:v>
                </c:pt>
                <c:pt idx="3475">
                  <c:v>-3.0300000000000002E-13</c:v>
                </c:pt>
                <c:pt idx="3476">
                  <c:v>-3.0600000000000001E-13</c:v>
                </c:pt>
                <c:pt idx="3477">
                  <c:v>-2.7900000000000002E-13</c:v>
                </c:pt>
                <c:pt idx="3478">
                  <c:v>-3.8299999999999998E-13</c:v>
                </c:pt>
                <c:pt idx="3479">
                  <c:v>-1.7399999999999999E-13</c:v>
                </c:pt>
                <c:pt idx="3480">
                  <c:v>-3.44E-13</c:v>
                </c:pt>
                <c:pt idx="3481">
                  <c:v>-3.8800000000000001E-13</c:v>
                </c:pt>
                <c:pt idx="3482">
                  <c:v>-3.9900000000000002E-13</c:v>
                </c:pt>
                <c:pt idx="3483">
                  <c:v>-2.5199999999999999E-13</c:v>
                </c:pt>
                <c:pt idx="3484">
                  <c:v>-2.24E-13</c:v>
                </c:pt>
                <c:pt idx="3485">
                  <c:v>-2.3400000000000001E-13</c:v>
                </c:pt>
                <c:pt idx="3486">
                  <c:v>-3.08E-13</c:v>
                </c:pt>
                <c:pt idx="3487">
                  <c:v>-3.08E-13</c:v>
                </c:pt>
                <c:pt idx="3488">
                  <c:v>-3.1700000000000001E-13</c:v>
                </c:pt>
                <c:pt idx="3489">
                  <c:v>-4.4600000000000002E-13</c:v>
                </c:pt>
                <c:pt idx="3490">
                  <c:v>-2.2099999999999999E-13</c:v>
                </c:pt>
                <c:pt idx="3491">
                  <c:v>-3.5799999999999999E-13</c:v>
                </c:pt>
                <c:pt idx="3492">
                  <c:v>-3.2E-13</c:v>
                </c:pt>
                <c:pt idx="3493">
                  <c:v>-2.7799999999999998E-13</c:v>
                </c:pt>
                <c:pt idx="3494">
                  <c:v>-3.0999999999999999E-13</c:v>
                </c:pt>
                <c:pt idx="3495">
                  <c:v>-3.5699999999999999E-13</c:v>
                </c:pt>
                <c:pt idx="3496">
                  <c:v>-3.1700000000000001E-13</c:v>
                </c:pt>
                <c:pt idx="3497">
                  <c:v>-3.2199999999999999E-13</c:v>
                </c:pt>
                <c:pt idx="3498">
                  <c:v>-2.8899999999999998E-13</c:v>
                </c:pt>
                <c:pt idx="3499">
                  <c:v>-2.3999999999999999E-13</c:v>
                </c:pt>
                <c:pt idx="3500">
                  <c:v>-2.8899999999999998E-13</c:v>
                </c:pt>
                <c:pt idx="3501">
                  <c:v>-2.8699999999999999E-13</c:v>
                </c:pt>
                <c:pt idx="3502">
                  <c:v>-2.4099999999999998E-13</c:v>
                </c:pt>
                <c:pt idx="3503">
                  <c:v>-3.3499999999999999E-13</c:v>
                </c:pt>
                <c:pt idx="3504">
                  <c:v>-2.6299999999999999E-13</c:v>
                </c:pt>
                <c:pt idx="3505">
                  <c:v>-1.7500000000000001E-13</c:v>
                </c:pt>
                <c:pt idx="3506">
                  <c:v>-4.0900000000000002E-13</c:v>
                </c:pt>
                <c:pt idx="3507">
                  <c:v>-3.08E-13</c:v>
                </c:pt>
                <c:pt idx="3508">
                  <c:v>-3.1800000000000001E-13</c:v>
                </c:pt>
                <c:pt idx="3509">
                  <c:v>-3.2399999999999998E-13</c:v>
                </c:pt>
                <c:pt idx="3510">
                  <c:v>-2.26E-13</c:v>
                </c:pt>
                <c:pt idx="3511">
                  <c:v>-3.4799999999999998E-13</c:v>
                </c:pt>
                <c:pt idx="3512">
                  <c:v>-2.2799999999999999E-13</c:v>
                </c:pt>
                <c:pt idx="3513">
                  <c:v>-2.9100000000000002E-13</c:v>
                </c:pt>
                <c:pt idx="3514">
                  <c:v>-3.0199999999999998E-13</c:v>
                </c:pt>
                <c:pt idx="3515">
                  <c:v>-2.4400000000000002E-13</c:v>
                </c:pt>
                <c:pt idx="3516">
                  <c:v>-2.84E-13</c:v>
                </c:pt>
                <c:pt idx="3517">
                  <c:v>-4.4600000000000002E-13</c:v>
                </c:pt>
                <c:pt idx="3518">
                  <c:v>-3.2299999999999999E-13</c:v>
                </c:pt>
                <c:pt idx="3519">
                  <c:v>-2.9300000000000001E-13</c:v>
                </c:pt>
                <c:pt idx="3520">
                  <c:v>-2.3500000000000001E-13</c:v>
                </c:pt>
                <c:pt idx="3521">
                  <c:v>-2.7399999999999999E-13</c:v>
                </c:pt>
                <c:pt idx="3522">
                  <c:v>-4.3999999999999999E-13</c:v>
                </c:pt>
                <c:pt idx="3523">
                  <c:v>-1.5200000000000001E-13</c:v>
                </c:pt>
                <c:pt idx="3524">
                  <c:v>-1.6400000000000001E-13</c:v>
                </c:pt>
                <c:pt idx="3525">
                  <c:v>-4.1999999999999998E-13</c:v>
                </c:pt>
                <c:pt idx="3526">
                  <c:v>-3.68E-13</c:v>
                </c:pt>
                <c:pt idx="3527">
                  <c:v>-2.7799999999999998E-13</c:v>
                </c:pt>
                <c:pt idx="3528">
                  <c:v>-2.5199999999999999E-13</c:v>
                </c:pt>
                <c:pt idx="3529">
                  <c:v>-2.2199999999999999E-13</c:v>
                </c:pt>
                <c:pt idx="3530">
                  <c:v>-3.6600000000000001E-13</c:v>
                </c:pt>
                <c:pt idx="3531">
                  <c:v>-3.5100000000000002E-13</c:v>
                </c:pt>
                <c:pt idx="3532">
                  <c:v>-1.6900000000000001E-13</c:v>
                </c:pt>
                <c:pt idx="3533">
                  <c:v>-4.04E-13</c:v>
                </c:pt>
                <c:pt idx="3534">
                  <c:v>-3.3599999999999998E-13</c:v>
                </c:pt>
                <c:pt idx="3535">
                  <c:v>-2.9799999999999999E-13</c:v>
                </c:pt>
                <c:pt idx="3536">
                  <c:v>-2.7100000000000001E-13</c:v>
                </c:pt>
                <c:pt idx="3537">
                  <c:v>-3.0199999999999998E-13</c:v>
                </c:pt>
                <c:pt idx="3538">
                  <c:v>-3.68E-13</c:v>
                </c:pt>
                <c:pt idx="3539">
                  <c:v>-3.1099999999999999E-13</c:v>
                </c:pt>
                <c:pt idx="3540">
                  <c:v>-2.72E-13</c:v>
                </c:pt>
                <c:pt idx="3541">
                  <c:v>-2.8000000000000002E-13</c:v>
                </c:pt>
                <c:pt idx="3542">
                  <c:v>-3.3000000000000001E-13</c:v>
                </c:pt>
                <c:pt idx="3543">
                  <c:v>-3.1299999999999998E-13</c:v>
                </c:pt>
                <c:pt idx="3544">
                  <c:v>-2.73E-13</c:v>
                </c:pt>
                <c:pt idx="3545">
                  <c:v>-2.8799999999999998E-13</c:v>
                </c:pt>
                <c:pt idx="3546">
                  <c:v>-2.4999999999999999E-13</c:v>
                </c:pt>
                <c:pt idx="3547">
                  <c:v>-2.08E-13</c:v>
                </c:pt>
                <c:pt idx="3548">
                  <c:v>-2.85E-13</c:v>
                </c:pt>
                <c:pt idx="3549">
                  <c:v>-2.2899999999999998E-13</c:v>
                </c:pt>
                <c:pt idx="3550">
                  <c:v>-3.55E-13</c:v>
                </c:pt>
                <c:pt idx="3551">
                  <c:v>-2.97E-13</c:v>
                </c:pt>
                <c:pt idx="3552">
                  <c:v>-2.6800000000000002E-13</c:v>
                </c:pt>
                <c:pt idx="3553">
                  <c:v>-3.43E-13</c:v>
                </c:pt>
                <c:pt idx="3554">
                  <c:v>-2.37E-13</c:v>
                </c:pt>
                <c:pt idx="3555">
                  <c:v>-2.8599999999999999E-13</c:v>
                </c:pt>
                <c:pt idx="3556">
                  <c:v>-3.0099999999999998E-13</c:v>
                </c:pt>
                <c:pt idx="3557">
                  <c:v>-4.15E-13</c:v>
                </c:pt>
                <c:pt idx="3558">
                  <c:v>-2.4600000000000001E-13</c:v>
                </c:pt>
                <c:pt idx="3559">
                  <c:v>-2.7799999999999998E-13</c:v>
                </c:pt>
                <c:pt idx="3560">
                  <c:v>-4.3400000000000002E-13</c:v>
                </c:pt>
                <c:pt idx="3561">
                  <c:v>-3.4799999999999998E-13</c:v>
                </c:pt>
                <c:pt idx="3562">
                  <c:v>-3.7400000000000002E-13</c:v>
                </c:pt>
                <c:pt idx="3563">
                  <c:v>-2.26E-13</c:v>
                </c:pt>
                <c:pt idx="3564">
                  <c:v>-2.8200000000000001E-13</c:v>
                </c:pt>
                <c:pt idx="3565">
                  <c:v>-2.8799999999999998E-13</c:v>
                </c:pt>
                <c:pt idx="3566">
                  <c:v>-3.2700000000000002E-13</c:v>
                </c:pt>
                <c:pt idx="3567">
                  <c:v>-2.24E-13</c:v>
                </c:pt>
                <c:pt idx="3568">
                  <c:v>-2.14E-13</c:v>
                </c:pt>
                <c:pt idx="3569">
                  <c:v>-3.56E-13</c:v>
                </c:pt>
                <c:pt idx="3570">
                  <c:v>-3.0099999999999998E-13</c:v>
                </c:pt>
                <c:pt idx="3571">
                  <c:v>-2.7399999999999999E-13</c:v>
                </c:pt>
                <c:pt idx="3572">
                  <c:v>-2.14E-13</c:v>
                </c:pt>
                <c:pt idx="3573">
                  <c:v>-3.32E-13</c:v>
                </c:pt>
                <c:pt idx="3574">
                  <c:v>-3.8600000000000002E-13</c:v>
                </c:pt>
                <c:pt idx="3575">
                  <c:v>-3.4200000000000001E-13</c:v>
                </c:pt>
                <c:pt idx="3576">
                  <c:v>-2.3400000000000001E-13</c:v>
                </c:pt>
                <c:pt idx="3577">
                  <c:v>-3.4000000000000002E-13</c:v>
                </c:pt>
                <c:pt idx="3578">
                  <c:v>-3.4100000000000001E-13</c:v>
                </c:pt>
                <c:pt idx="3579">
                  <c:v>-2.8599999999999999E-13</c:v>
                </c:pt>
                <c:pt idx="3580">
                  <c:v>-2.4099999999999998E-13</c:v>
                </c:pt>
                <c:pt idx="3581">
                  <c:v>-3.9299999999999999E-13</c:v>
                </c:pt>
                <c:pt idx="3582">
                  <c:v>-3.21E-13</c:v>
                </c:pt>
                <c:pt idx="3583">
                  <c:v>-3.2900000000000001E-13</c:v>
                </c:pt>
                <c:pt idx="3584">
                  <c:v>-3.2900000000000001E-13</c:v>
                </c:pt>
                <c:pt idx="3585">
                  <c:v>-2.9500000000000001E-13</c:v>
                </c:pt>
                <c:pt idx="3586">
                  <c:v>-4.2500000000000001E-13</c:v>
                </c:pt>
                <c:pt idx="3587">
                  <c:v>-2.49E-13</c:v>
                </c:pt>
                <c:pt idx="3588">
                  <c:v>-3.32E-13</c:v>
                </c:pt>
                <c:pt idx="3589">
                  <c:v>-2.9300000000000001E-13</c:v>
                </c:pt>
                <c:pt idx="3590">
                  <c:v>-2.3999999999999999E-13</c:v>
                </c:pt>
                <c:pt idx="3591">
                  <c:v>-2.84E-13</c:v>
                </c:pt>
                <c:pt idx="3592">
                  <c:v>-3.4200000000000001E-13</c:v>
                </c:pt>
                <c:pt idx="3593">
                  <c:v>-2.9500000000000001E-13</c:v>
                </c:pt>
                <c:pt idx="3594">
                  <c:v>-2.6399999999999999E-13</c:v>
                </c:pt>
                <c:pt idx="3595">
                  <c:v>-4.3300000000000002E-13</c:v>
                </c:pt>
                <c:pt idx="3596">
                  <c:v>-2.37E-13</c:v>
                </c:pt>
                <c:pt idx="3597">
                  <c:v>-3.3599999999999998E-13</c:v>
                </c:pt>
                <c:pt idx="3598">
                  <c:v>-3.1199999999999998E-13</c:v>
                </c:pt>
                <c:pt idx="3599">
                  <c:v>-4.0000000000000001E-13</c:v>
                </c:pt>
                <c:pt idx="3600">
                  <c:v>-2.2099999999999999E-13</c:v>
                </c:pt>
                <c:pt idx="3601">
                  <c:v>-3.4899999999999998E-13</c:v>
                </c:pt>
                <c:pt idx="3602">
                  <c:v>-2.7399999999999999E-13</c:v>
                </c:pt>
                <c:pt idx="3603">
                  <c:v>-4.14E-13</c:v>
                </c:pt>
                <c:pt idx="3604">
                  <c:v>-3.4200000000000001E-13</c:v>
                </c:pt>
                <c:pt idx="3605">
                  <c:v>-3.1099999999999999E-13</c:v>
                </c:pt>
                <c:pt idx="3606">
                  <c:v>-2.97E-13</c:v>
                </c:pt>
                <c:pt idx="3607">
                  <c:v>-2.5399999999999998E-13</c:v>
                </c:pt>
                <c:pt idx="3608">
                  <c:v>-3.8399999999999998E-13</c:v>
                </c:pt>
                <c:pt idx="3609">
                  <c:v>-2.8999999999999998E-13</c:v>
                </c:pt>
                <c:pt idx="3610">
                  <c:v>-3.6999999999999999E-13</c:v>
                </c:pt>
                <c:pt idx="3611">
                  <c:v>-1.42E-13</c:v>
                </c:pt>
                <c:pt idx="3612">
                  <c:v>-1.9199999999999999E-13</c:v>
                </c:pt>
                <c:pt idx="3613">
                  <c:v>-2.7599999999999999E-13</c:v>
                </c:pt>
                <c:pt idx="3614">
                  <c:v>-4.0599999999999999E-13</c:v>
                </c:pt>
                <c:pt idx="3615">
                  <c:v>-3.3800000000000002E-13</c:v>
                </c:pt>
                <c:pt idx="3616">
                  <c:v>-3.4699999999999999E-13</c:v>
                </c:pt>
                <c:pt idx="3617">
                  <c:v>-3.7400000000000002E-13</c:v>
                </c:pt>
                <c:pt idx="3618">
                  <c:v>-4.1799999999999999E-13</c:v>
                </c:pt>
                <c:pt idx="3619">
                  <c:v>-2.96E-13</c:v>
                </c:pt>
                <c:pt idx="3620">
                  <c:v>-2.8899999999999998E-13</c:v>
                </c:pt>
                <c:pt idx="3621">
                  <c:v>-2.8000000000000002E-13</c:v>
                </c:pt>
                <c:pt idx="3622">
                  <c:v>-3.5100000000000002E-13</c:v>
                </c:pt>
                <c:pt idx="3623">
                  <c:v>-2.4999999999999999E-13</c:v>
                </c:pt>
                <c:pt idx="3624">
                  <c:v>-3.0400000000000002E-13</c:v>
                </c:pt>
                <c:pt idx="3625">
                  <c:v>-3.7400000000000002E-13</c:v>
                </c:pt>
                <c:pt idx="3626">
                  <c:v>-3.2900000000000001E-13</c:v>
                </c:pt>
                <c:pt idx="3627">
                  <c:v>-3.8600000000000002E-13</c:v>
                </c:pt>
                <c:pt idx="3628">
                  <c:v>-2.1100000000000001E-13</c:v>
                </c:pt>
                <c:pt idx="3629">
                  <c:v>-2.13E-13</c:v>
                </c:pt>
                <c:pt idx="3630">
                  <c:v>-1.9199999999999999E-13</c:v>
                </c:pt>
                <c:pt idx="3631">
                  <c:v>-2.4500000000000002E-13</c:v>
                </c:pt>
                <c:pt idx="3632">
                  <c:v>-3.92E-13</c:v>
                </c:pt>
                <c:pt idx="3633">
                  <c:v>-3.0199999999999998E-13</c:v>
                </c:pt>
                <c:pt idx="3634">
                  <c:v>-3.21E-13</c:v>
                </c:pt>
                <c:pt idx="3635">
                  <c:v>-2.1200000000000001E-13</c:v>
                </c:pt>
                <c:pt idx="3636">
                  <c:v>-2.3999999999999999E-13</c:v>
                </c:pt>
                <c:pt idx="3637">
                  <c:v>-3.9900000000000002E-13</c:v>
                </c:pt>
                <c:pt idx="3638">
                  <c:v>-2.5500000000000002E-13</c:v>
                </c:pt>
                <c:pt idx="3639">
                  <c:v>-3.7700000000000001E-13</c:v>
                </c:pt>
                <c:pt idx="3640">
                  <c:v>-3.6999999999999999E-13</c:v>
                </c:pt>
                <c:pt idx="3641">
                  <c:v>-3.1800000000000001E-13</c:v>
                </c:pt>
                <c:pt idx="3642">
                  <c:v>-2.9899999999999999E-13</c:v>
                </c:pt>
                <c:pt idx="3643">
                  <c:v>-2.97E-13</c:v>
                </c:pt>
                <c:pt idx="3644">
                  <c:v>-1.6799999999999999E-13</c:v>
                </c:pt>
                <c:pt idx="3645">
                  <c:v>-3.1700000000000001E-13</c:v>
                </c:pt>
                <c:pt idx="3646">
                  <c:v>-3.43E-13</c:v>
                </c:pt>
                <c:pt idx="3647">
                  <c:v>-3.9599999999999998E-13</c:v>
                </c:pt>
                <c:pt idx="3648">
                  <c:v>-3.5400000000000001E-13</c:v>
                </c:pt>
                <c:pt idx="3649">
                  <c:v>-2.4400000000000002E-13</c:v>
                </c:pt>
                <c:pt idx="3650">
                  <c:v>-2.9500000000000001E-13</c:v>
                </c:pt>
                <c:pt idx="3651">
                  <c:v>-3.32E-13</c:v>
                </c:pt>
                <c:pt idx="3652">
                  <c:v>-3.9800000000000002E-13</c:v>
                </c:pt>
                <c:pt idx="3653">
                  <c:v>-2.97E-13</c:v>
                </c:pt>
                <c:pt idx="3654">
                  <c:v>-1.9799999999999999E-13</c:v>
                </c:pt>
                <c:pt idx="3655">
                  <c:v>-4.03E-13</c:v>
                </c:pt>
                <c:pt idx="3656">
                  <c:v>-2.8200000000000001E-13</c:v>
                </c:pt>
                <c:pt idx="3657">
                  <c:v>-2.6800000000000002E-13</c:v>
                </c:pt>
                <c:pt idx="3658">
                  <c:v>-3.9499999999999998E-13</c:v>
                </c:pt>
                <c:pt idx="3659">
                  <c:v>-1.6400000000000001E-13</c:v>
                </c:pt>
                <c:pt idx="3660">
                  <c:v>-3.55E-13</c:v>
                </c:pt>
                <c:pt idx="3661">
                  <c:v>-3.3499999999999999E-13</c:v>
                </c:pt>
                <c:pt idx="3662">
                  <c:v>-2.3099999999999997E-13</c:v>
                </c:pt>
                <c:pt idx="3663">
                  <c:v>-2.5099999999999999E-13</c:v>
                </c:pt>
                <c:pt idx="3664">
                  <c:v>-2.08E-13</c:v>
                </c:pt>
                <c:pt idx="3665">
                  <c:v>-3.7400000000000002E-13</c:v>
                </c:pt>
                <c:pt idx="3666">
                  <c:v>-3.5100000000000002E-13</c:v>
                </c:pt>
                <c:pt idx="3667">
                  <c:v>-3.3699999999999998E-13</c:v>
                </c:pt>
                <c:pt idx="3668">
                  <c:v>-2.6499999999999998E-13</c:v>
                </c:pt>
                <c:pt idx="3669">
                  <c:v>-2.4199999999999998E-13</c:v>
                </c:pt>
                <c:pt idx="3670">
                  <c:v>-2.9100000000000002E-13</c:v>
                </c:pt>
                <c:pt idx="3671">
                  <c:v>-2.6199999999999999E-13</c:v>
                </c:pt>
                <c:pt idx="3672">
                  <c:v>-2.7599999999999999E-13</c:v>
                </c:pt>
                <c:pt idx="3673">
                  <c:v>-3.1500000000000002E-13</c:v>
                </c:pt>
                <c:pt idx="3674">
                  <c:v>-3.1800000000000001E-13</c:v>
                </c:pt>
                <c:pt idx="3675">
                  <c:v>-3.56E-13</c:v>
                </c:pt>
                <c:pt idx="3676">
                  <c:v>-2.4400000000000002E-13</c:v>
                </c:pt>
                <c:pt idx="3677">
                  <c:v>-2.7399999999999999E-13</c:v>
                </c:pt>
                <c:pt idx="3678">
                  <c:v>-2.38E-13</c:v>
                </c:pt>
                <c:pt idx="3679">
                  <c:v>-3.3599999999999998E-13</c:v>
                </c:pt>
                <c:pt idx="3680">
                  <c:v>-4.0599999999999999E-13</c:v>
                </c:pt>
                <c:pt idx="3681">
                  <c:v>-2.38E-13</c:v>
                </c:pt>
                <c:pt idx="3682">
                  <c:v>-3.0600000000000001E-13</c:v>
                </c:pt>
                <c:pt idx="3683">
                  <c:v>-3.5899999999999998E-13</c:v>
                </c:pt>
                <c:pt idx="3684">
                  <c:v>-2.9500000000000001E-13</c:v>
                </c:pt>
                <c:pt idx="3685">
                  <c:v>-2.6800000000000002E-13</c:v>
                </c:pt>
                <c:pt idx="3686">
                  <c:v>-2.8300000000000001E-13</c:v>
                </c:pt>
                <c:pt idx="3687">
                  <c:v>-1.49E-13</c:v>
                </c:pt>
                <c:pt idx="3688">
                  <c:v>-3.9499999999999998E-13</c:v>
                </c:pt>
                <c:pt idx="3689">
                  <c:v>-3.2800000000000002E-13</c:v>
                </c:pt>
                <c:pt idx="3690">
                  <c:v>-3.7299999999999998E-13</c:v>
                </c:pt>
                <c:pt idx="3691">
                  <c:v>-3.5400000000000001E-13</c:v>
                </c:pt>
                <c:pt idx="3692">
                  <c:v>-2.9200000000000002E-13</c:v>
                </c:pt>
                <c:pt idx="3693">
                  <c:v>-2.1499999999999999E-13</c:v>
                </c:pt>
                <c:pt idx="3694">
                  <c:v>-4.6600000000000003E-13</c:v>
                </c:pt>
                <c:pt idx="3695">
                  <c:v>-3.32E-13</c:v>
                </c:pt>
                <c:pt idx="3696">
                  <c:v>-2.85E-13</c:v>
                </c:pt>
                <c:pt idx="3697">
                  <c:v>-2.9200000000000002E-13</c:v>
                </c:pt>
                <c:pt idx="3698">
                  <c:v>-1.2800000000000001E-13</c:v>
                </c:pt>
                <c:pt idx="3699">
                  <c:v>-3.2399999999999998E-13</c:v>
                </c:pt>
                <c:pt idx="3700">
                  <c:v>-3.3499999999999999E-13</c:v>
                </c:pt>
                <c:pt idx="3701">
                  <c:v>-3.1199999999999998E-13</c:v>
                </c:pt>
                <c:pt idx="3702">
                  <c:v>-2.2699999999999999E-13</c:v>
                </c:pt>
                <c:pt idx="3703">
                  <c:v>-2.8599999999999999E-13</c:v>
                </c:pt>
                <c:pt idx="3704">
                  <c:v>-3.6999999999999999E-13</c:v>
                </c:pt>
                <c:pt idx="3705">
                  <c:v>-2.5399999999999998E-13</c:v>
                </c:pt>
                <c:pt idx="3706">
                  <c:v>-2.6900000000000001E-13</c:v>
                </c:pt>
                <c:pt idx="3707">
                  <c:v>-3.6899999999999999E-13</c:v>
                </c:pt>
                <c:pt idx="3708">
                  <c:v>-3.0099999999999998E-13</c:v>
                </c:pt>
                <c:pt idx="3709">
                  <c:v>-1.6E-13</c:v>
                </c:pt>
                <c:pt idx="3710">
                  <c:v>-3.4499999999999999E-13</c:v>
                </c:pt>
                <c:pt idx="3711">
                  <c:v>-3.2199999999999999E-13</c:v>
                </c:pt>
                <c:pt idx="3712">
                  <c:v>-2.8899999999999998E-13</c:v>
                </c:pt>
                <c:pt idx="3713">
                  <c:v>-2.97E-13</c:v>
                </c:pt>
                <c:pt idx="3714">
                  <c:v>-3.56E-13</c:v>
                </c:pt>
                <c:pt idx="3715">
                  <c:v>-3.5400000000000001E-13</c:v>
                </c:pt>
                <c:pt idx="3716">
                  <c:v>-2.19E-13</c:v>
                </c:pt>
                <c:pt idx="3717">
                  <c:v>-3.8299999999999998E-13</c:v>
                </c:pt>
                <c:pt idx="3718">
                  <c:v>-2.9799999999999999E-13</c:v>
                </c:pt>
                <c:pt idx="3719">
                  <c:v>-3.1600000000000002E-13</c:v>
                </c:pt>
                <c:pt idx="3720">
                  <c:v>-3.6600000000000001E-13</c:v>
                </c:pt>
                <c:pt idx="3721">
                  <c:v>-3.0300000000000002E-13</c:v>
                </c:pt>
                <c:pt idx="3722">
                  <c:v>-3.7600000000000001E-13</c:v>
                </c:pt>
                <c:pt idx="3723">
                  <c:v>-1.5700000000000001E-13</c:v>
                </c:pt>
                <c:pt idx="3724">
                  <c:v>-3.1800000000000001E-13</c:v>
                </c:pt>
                <c:pt idx="3725">
                  <c:v>-3.6899999999999999E-13</c:v>
                </c:pt>
                <c:pt idx="3726">
                  <c:v>-2.85E-13</c:v>
                </c:pt>
                <c:pt idx="3727">
                  <c:v>-3.67E-13</c:v>
                </c:pt>
                <c:pt idx="3728">
                  <c:v>-3.0099999999999998E-13</c:v>
                </c:pt>
                <c:pt idx="3729">
                  <c:v>-2.9799999999999999E-13</c:v>
                </c:pt>
                <c:pt idx="3730">
                  <c:v>-2.85E-13</c:v>
                </c:pt>
                <c:pt idx="3731">
                  <c:v>-2.4700000000000001E-13</c:v>
                </c:pt>
                <c:pt idx="3732">
                  <c:v>-2.6E-13</c:v>
                </c:pt>
                <c:pt idx="3733">
                  <c:v>-2.9400000000000001E-13</c:v>
                </c:pt>
                <c:pt idx="3734">
                  <c:v>-4.6500000000000004E-13</c:v>
                </c:pt>
                <c:pt idx="3735">
                  <c:v>-2.7100000000000001E-13</c:v>
                </c:pt>
                <c:pt idx="3736">
                  <c:v>-3.1099999999999999E-13</c:v>
                </c:pt>
                <c:pt idx="3737">
                  <c:v>-2.49E-13</c:v>
                </c:pt>
                <c:pt idx="3738">
                  <c:v>-3.0999999999999999E-13</c:v>
                </c:pt>
                <c:pt idx="3739">
                  <c:v>-3.08E-13</c:v>
                </c:pt>
                <c:pt idx="3740">
                  <c:v>-3.0199999999999998E-13</c:v>
                </c:pt>
                <c:pt idx="3741">
                  <c:v>-2.9400000000000001E-13</c:v>
                </c:pt>
                <c:pt idx="3742">
                  <c:v>-2.4500000000000002E-13</c:v>
                </c:pt>
                <c:pt idx="3743">
                  <c:v>-2.8799999999999998E-13</c:v>
                </c:pt>
                <c:pt idx="3744">
                  <c:v>-3.9800000000000002E-13</c:v>
                </c:pt>
                <c:pt idx="3745">
                  <c:v>-3.91E-13</c:v>
                </c:pt>
                <c:pt idx="3746">
                  <c:v>-2.4400000000000002E-13</c:v>
                </c:pt>
                <c:pt idx="3747">
                  <c:v>-2.8899999999999998E-13</c:v>
                </c:pt>
                <c:pt idx="3748">
                  <c:v>-3.0400000000000002E-13</c:v>
                </c:pt>
                <c:pt idx="3749">
                  <c:v>-3.09E-13</c:v>
                </c:pt>
                <c:pt idx="3750">
                  <c:v>-2.3500000000000001E-13</c:v>
                </c:pt>
                <c:pt idx="3751">
                  <c:v>-3.4000000000000002E-13</c:v>
                </c:pt>
                <c:pt idx="3752">
                  <c:v>-3.4499999999999999E-13</c:v>
                </c:pt>
                <c:pt idx="3753">
                  <c:v>-3.1600000000000002E-13</c:v>
                </c:pt>
                <c:pt idx="3754">
                  <c:v>-2.5800000000000001E-13</c:v>
                </c:pt>
                <c:pt idx="3755">
                  <c:v>-2.4099999999999998E-13</c:v>
                </c:pt>
                <c:pt idx="3756">
                  <c:v>-2.19E-13</c:v>
                </c:pt>
                <c:pt idx="3757">
                  <c:v>-2.84E-13</c:v>
                </c:pt>
                <c:pt idx="3758">
                  <c:v>-3.4100000000000001E-13</c:v>
                </c:pt>
                <c:pt idx="3759">
                  <c:v>-3.4799999999999998E-13</c:v>
                </c:pt>
                <c:pt idx="3760">
                  <c:v>-3.6600000000000001E-13</c:v>
                </c:pt>
                <c:pt idx="3761">
                  <c:v>-3.6600000000000001E-13</c:v>
                </c:pt>
                <c:pt idx="3762">
                  <c:v>-3.5200000000000001E-13</c:v>
                </c:pt>
                <c:pt idx="3763">
                  <c:v>-1.6E-13</c:v>
                </c:pt>
                <c:pt idx="3764">
                  <c:v>-2.8300000000000001E-13</c:v>
                </c:pt>
                <c:pt idx="3765">
                  <c:v>-3.92E-13</c:v>
                </c:pt>
                <c:pt idx="3766">
                  <c:v>-3.32E-13</c:v>
                </c:pt>
                <c:pt idx="3767">
                  <c:v>-4.03E-13</c:v>
                </c:pt>
                <c:pt idx="3768">
                  <c:v>-3.2299999999999999E-13</c:v>
                </c:pt>
                <c:pt idx="3769">
                  <c:v>-3.6400000000000001E-13</c:v>
                </c:pt>
                <c:pt idx="3770">
                  <c:v>-3.6899999999999999E-13</c:v>
                </c:pt>
                <c:pt idx="3771">
                  <c:v>-4.1100000000000002E-13</c:v>
                </c:pt>
                <c:pt idx="3772">
                  <c:v>-2.6700000000000002E-13</c:v>
                </c:pt>
                <c:pt idx="3773">
                  <c:v>-3.4699999999999999E-13</c:v>
                </c:pt>
                <c:pt idx="3774">
                  <c:v>-2.3899999999999999E-13</c:v>
                </c:pt>
                <c:pt idx="3775">
                  <c:v>-3.1099999999999999E-13</c:v>
                </c:pt>
                <c:pt idx="3776">
                  <c:v>-2.6299999999999999E-13</c:v>
                </c:pt>
                <c:pt idx="3777">
                  <c:v>-2.97E-13</c:v>
                </c:pt>
                <c:pt idx="3778">
                  <c:v>-3.3399999999999999E-13</c:v>
                </c:pt>
                <c:pt idx="3779">
                  <c:v>-3.4000000000000002E-13</c:v>
                </c:pt>
                <c:pt idx="3780">
                  <c:v>-2.5700000000000002E-13</c:v>
                </c:pt>
                <c:pt idx="3781">
                  <c:v>-3.7099999999999998E-13</c:v>
                </c:pt>
                <c:pt idx="3782">
                  <c:v>-3.5999999999999998E-13</c:v>
                </c:pt>
                <c:pt idx="3783">
                  <c:v>-2.9100000000000002E-13</c:v>
                </c:pt>
                <c:pt idx="3784">
                  <c:v>-1.7299999999999999E-13</c:v>
                </c:pt>
                <c:pt idx="3785">
                  <c:v>-3.4499999999999999E-13</c:v>
                </c:pt>
                <c:pt idx="3786">
                  <c:v>-3.2199999999999999E-13</c:v>
                </c:pt>
                <c:pt idx="3787">
                  <c:v>-3.4899999999999998E-13</c:v>
                </c:pt>
                <c:pt idx="3788">
                  <c:v>-2.5900000000000001E-13</c:v>
                </c:pt>
                <c:pt idx="3789">
                  <c:v>-2.7000000000000001E-13</c:v>
                </c:pt>
                <c:pt idx="3790">
                  <c:v>-3.2800000000000002E-13</c:v>
                </c:pt>
                <c:pt idx="3791">
                  <c:v>-2.6900000000000001E-13</c:v>
                </c:pt>
                <c:pt idx="3792">
                  <c:v>-3.2199999999999999E-13</c:v>
                </c:pt>
                <c:pt idx="3793">
                  <c:v>-3.2299999999999999E-13</c:v>
                </c:pt>
                <c:pt idx="3794">
                  <c:v>-3.0099999999999998E-13</c:v>
                </c:pt>
                <c:pt idx="3795">
                  <c:v>-3.3000000000000001E-13</c:v>
                </c:pt>
                <c:pt idx="3796">
                  <c:v>-2.5199999999999999E-13</c:v>
                </c:pt>
                <c:pt idx="3797">
                  <c:v>-2.5600000000000002E-13</c:v>
                </c:pt>
                <c:pt idx="3798">
                  <c:v>-3.0600000000000001E-13</c:v>
                </c:pt>
                <c:pt idx="3799">
                  <c:v>-3.8499999999999998E-13</c:v>
                </c:pt>
                <c:pt idx="3800">
                  <c:v>-4.1200000000000001E-13</c:v>
                </c:pt>
                <c:pt idx="3801">
                  <c:v>-2.8000000000000002E-13</c:v>
                </c:pt>
                <c:pt idx="3802">
                  <c:v>-2.6800000000000002E-13</c:v>
                </c:pt>
                <c:pt idx="3803">
                  <c:v>-4.0900000000000002E-13</c:v>
                </c:pt>
                <c:pt idx="3804">
                  <c:v>-2.5199999999999999E-13</c:v>
                </c:pt>
                <c:pt idx="3805">
                  <c:v>-2.8599999999999999E-13</c:v>
                </c:pt>
                <c:pt idx="3806">
                  <c:v>-3.8900000000000001E-13</c:v>
                </c:pt>
                <c:pt idx="3807">
                  <c:v>-3.5899999999999998E-13</c:v>
                </c:pt>
                <c:pt idx="3808">
                  <c:v>-2.4300000000000002E-13</c:v>
                </c:pt>
                <c:pt idx="3809">
                  <c:v>-3.0999999999999999E-13</c:v>
                </c:pt>
                <c:pt idx="3810">
                  <c:v>-2.6E-13</c:v>
                </c:pt>
                <c:pt idx="3811">
                  <c:v>-3.3299999999999999E-13</c:v>
                </c:pt>
                <c:pt idx="3812">
                  <c:v>-3.5400000000000001E-13</c:v>
                </c:pt>
                <c:pt idx="3813">
                  <c:v>-2.7900000000000002E-13</c:v>
                </c:pt>
                <c:pt idx="3814">
                  <c:v>-3.6600000000000001E-13</c:v>
                </c:pt>
                <c:pt idx="3815">
                  <c:v>-3.8099999999999999E-13</c:v>
                </c:pt>
                <c:pt idx="3816">
                  <c:v>-3.1099999999999999E-13</c:v>
                </c:pt>
                <c:pt idx="3817">
                  <c:v>-3.21E-13</c:v>
                </c:pt>
                <c:pt idx="3818">
                  <c:v>-3.67E-13</c:v>
                </c:pt>
                <c:pt idx="3819">
                  <c:v>-2.8599999999999999E-13</c:v>
                </c:pt>
                <c:pt idx="3820">
                  <c:v>-2.2899999999999998E-13</c:v>
                </c:pt>
                <c:pt idx="3821">
                  <c:v>-3.4200000000000001E-13</c:v>
                </c:pt>
                <c:pt idx="3822">
                  <c:v>-3.6500000000000001E-13</c:v>
                </c:pt>
                <c:pt idx="3823">
                  <c:v>-2.3999999999999999E-13</c:v>
                </c:pt>
                <c:pt idx="3824">
                  <c:v>-3.07E-13</c:v>
                </c:pt>
                <c:pt idx="3825">
                  <c:v>-4.51E-13</c:v>
                </c:pt>
                <c:pt idx="3826">
                  <c:v>-3.0300000000000002E-13</c:v>
                </c:pt>
                <c:pt idx="3827">
                  <c:v>-2.0600000000000001E-13</c:v>
                </c:pt>
                <c:pt idx="3828">
                  <c:v>-3.0500000000000001E-13</c:v>
                </c:pt>
                <c:pt idx="3829">
                  <c:v>-3.3499999999999999E-13</c:v>
                </c:pt>
                <c:pt idx="3830">
                  <c:v>-2.6199999999999999E-13</c:v>
                </c:pt>
                <c:pt idx="3831">
                  <c:v>-2.6599999999999998E-13</c:v>
                </c:pt>
                <c:pt idx="3832">
                  <c:v>-3.1700000000000001E-13</c:v>
                </c:pt>
                <c:pt idx="3833">
                  <c:v>-2.6299999999999999E-13</c:v>
                </c:pt>
                <c:pt idx="3834">
                  <c:v>-2.36E-13</c:v>
                </c:pt>
                <c:pt idx="3835">
                  <c:v>-3.6300000000000002E-13</c:v>
                </c:pt>
                <c:pt idx="3836">
                  <c:v>-2.9899999999999999E-13</c:v>
                </c:pt>
                <c:pt idx="3837">
                  <c:v>-2.0299999999999999E-13</c:v>
                </c:pt>
                <c:pt idx="3838">
                  <c:v>-2.7399999999999999E-13</c:v>
                </c:pt>
                <c:pt idx="3839">
                  <c:v>-3.31E-13</c:v>
                </c:pt>
                <c:pt idx="3840">
                  <c:v>-3.2E-13</c:v>
                </c:pt>
                <c:pt idx="3841">
                  <c:v>-3.4799999999999998E-13</c:v>
                </c:pt>
                <c:pt idx="3842">
                  <c:v>-3.8900000000000001E-13</c:v>
                </c:pt>
                <c:pt idx="3843">
                  <c:v>-4.0900000000000002E-13</c:v>
                </c:pt>
                <c:pt idx="3844">
                  <c:v>-3.6099999999999998E-13</c:v>
                </c:pt>
                <c:pt idx="3845">
                  <c:v>-3.2199999999999999E-13</c:v>
                </c:pt>
                <c:pt idx="3846">
                  <c:v>-2.8300000000000001E-13</c:v>
                </c:pt>
                <c:pt idx="3847">
                  <c:v>-3.7299999999999998E-13</c:v>
                </c:pt>
                <c:pt idx="3848">
                  <c:v>-3.6200000000000002E-13</c:v>
                </c:pt>
                <c:pt idx="3849">
                  <c:v>-2.5700000000000002E-13</c:v>
                </c:pt>
                <c:pt idx="3850">
                  <c:v>-2.9400000000000001E-13</c:v>
                </c:pt>
                <c:pt idx="3851">
                  <c:v>-2.8100000000000001E-13</c:v>
                </c:pt>
                <c:pt idx="3852">
                  <c:v>-3.4000000000000002E-13</c:v>
                </c:pt>
                <c:pt idx="3853">
                  <c:v>-3.3399999999999999E-13</c:v>
                </c:pt>
                <c:pt idx="3854">
                  <c:v>-3.6400000000000001E-13</c:v>
                </c:pt>
                <c:pt idx="3855">
                  <c:v>-2.9999999999999998E-13</c:v>
                </c:pt>
                <c:pt idx="3856">
                  <c:v>-2.4700000000000001E-13</c:v>
                </c:pt>
                <c:pt idx="3857">
                  <c:v>-2.2300000000000001E-13</c:v>
                </c:pt>
                <c:pt idx="3858">
                  <c:v>-4.3400000000000002E-13</c:v>
                </c:pt>
                <c:pt idx="3859">
                  <c:v>-3.7700000000000001E-13</c:v>
                </c:pt>
                <c:pt idx="3860">
                  <c:v>-3.4000000000000002E-13</c:v>
                </c:pt>
                <c:pt idx="3861">
                  <c:v>-2.7100000000000001E-13</c:v>
                </c:pt>
                <c:pt idx="3862">
                  <c:v>-2.9400000000000001E-13</c:v>
                </c:pt>
                <c:pt idx="3863">
                  <c:v>-2.5199999999999999E-13</c:v>
                </c:pt>
                <c:pt idx="3864">
                  <c:v>-1.5200000000000001E-13</c:v>
                </c:pt>
                <c:pt idx="3865">
                  <c:v>-3.55E-13</c:v>
                </c:pt>
                <c:pt idx="3866">
                  <c:v>-3.4699999999999999E-13</c:v>
                </c:pt>
                <c:pt idx="3867">
                  <c:v>-2.0999999999999999E-13</c:v>
                </c:pt>
                <c:pt idx="3868">
                  <c:v>-3.3900000000000002E-13</c:v>
                </c:pt>
                <c:pt idx="3869">
                  <c:v>-2.4999999999999999E-13</c:v>
                </c:pt>
                <c:pt idx="3870">
                  <c:v>-2.37E-13</c:v>
                </c:pt>
                <c:pt idx="3871">
                  <c:v>-3.4599999999999999E-13</c:v>
                </c:pt>
                <c:pt idx="3872">
                  <c:v>-2.9300000000000001E-13</c:v>
                </c:pt>
                <c:pt idx="3873">
                  <c:v>-3.32E-13</c:v>
                </c:pt>
                <c:pt idx="3874">
                  <c:v>-3.4499999999999999E-13</c:v>
                </c:pt>
                <c:pt idx="3875">
                  <c:v>-3.2199999999999999E-13</c:v>
                </c:pt>
                <c:pt idx="3876">
                  <c:v>-2.6199999999999999E-13</c:v>
                </c:pt>
                <c:pt idx="3877">
                  <c:v>-2.7399999999999999E-13</c:v>
                </c:pt>
                <c:pt idx="3878">
                  <c:v>-3.4200000000000001E-13</c:v>
                </c:pt>
                <c:pt idx="3879">
                  <c:v>-3.9900000000000002E-13</c:v>
                </c:pt>
                <c:pt idx="3880">
                  <c:v>-2.2099999999999999E-13</c:v>
                </c:pt>
                <c:pt idx="3881">
                  <c:v>-4.0100000000000001E-13</c:v>
                </c:pt>
                <c:pt idx="3882">
                  <c:v>-2.08E-13</c:v>
                </c:pt>
                <c:pt idx="3883">
                  <c:v>-3.3399999999999999E-13</c:v>
                </c:pt>
                <c:pt idx="3884">
                  <c:v>-3.1199999999999998E-13</c:v>
                </c:pt>
                <c:pt idx="3885">
                  <c:v>-2.9799999999999999E-13</c:v>
                </c:pt>
                <c:pt idx="3886">
                  <c:v>-2.8100000000000001E-13</c:v>
                </c:pt>
                <c:pt idx="3887">
                  <c:v>-2.7900000000000002E-13</c:v>
                </c:pt>
                <c:pt idx="3888">
                  <c:v>-3.5400000000000001E-13</c:v>
                </c:pt>
                <c:pt idx="3889">
                  <c:v>-3.3000000000000001E-13</c:v>
                </c:pt>
                <c:pt idx="3890">
                  <c:v>-3.0999999999999999E-13</c:v>
                </c:pt>
                <c:pt idx="3891">
                  <c:v>-3.9900000000000002E-13</c:v>
                </c:pt>
                <c:pt idx="3892">
                  <c:v>-3.91E-13</c:v>
                </c:pt>
                <c:pt idx="3893">
                  <c:v>-3.4899999999999998E-13</c:v>
                </c:pt>
                <c:pt idx="3894">
                  <c:v>-2.6E-13</c:v>
                </c:pt>
                <c:pt idx="3895">
                  <c:v>-3.6400000000000001E-13</c:v>
                </c:pt>
                <c:pt idx="3896">
                  <c:v>-2.9799999999999999E-13</c:v>
                </c:pt>
                <c:pt idx="3897">
                  <c:v>-3.56E-13</c:v>
                </c:pt>
                <c:pt idx="3898">
                  <c:v>-2.1800000000000001E-13</c:v>
                </c:pt>
                <c:pt idx="3899">
                  <c:v>-2.96E-13</c:v>
                </c:pt>
                <c:pt idx="3900">
                  <c:v>-3.2399999999999998E-13</c:v>
                </c:pt>
                <c:pt idx="3901">
                  <c:v>-2.0999999999999999E-13</c:v>
                </c:pt>
                <c:pt idx="3902">
                  <c:v>-2.48E-13</c:v>
                </c:pt>
                <c:pt idx="3903">
                  <c:v>-2.9500000000000001E-13</c:v>
                </c:pt>
                <c:pt idx="3904">
                  <c:v>-3.1299999999999998E-13</c:v>
                </c:pt>
                <c:pt idx="3905">
                  <c:v>-3.3800000000000002E-13</c:v>
                </c:pt>
                <c:pt idx="3906">
                  <c:v>-4.03E-13</c:v>
                </c:pt>
                <c:pt idx="3907">
                  <c:v>-3.0999999999999999E-13</c:v>
                </c:pt>
                <c:pt idx="3908">
                  <c:v>-3.4799999999999998E-13</c:v>
                </c:pt>
                <c:pt idx="3909">
                  <c:v>-2.5099999999999999E-13</c:v>
                </c:pt>
                <c:pt idx="3910">
                  <c:v>-2.9400000000000001E-13</c:v>
                </c:pt>
                <c:pt idx="3911">
                  <c:v>-3.8E-13</c:v>
                </c:pt>
                <c:pt idx="3912">
                  <c:v>-2.3099999999999997E-13</c:v>
                </c:pt>
                <c:pt idx="3913">
                  <c:v>-2.8200000000000001E-13</c:v>
                </c:pt>
                <c:pt idx="3914">
                  <c:v>-3.9499999999999998E-13</c:v>
                </c:pt>
                <c:pt idx="3915">
                  <c:v>-3.3599999999999998E-13</c:v>
                </c:pt>
                <c:pt idx="3916">
                  <c:v>-4.0499999999999999E-13</c:v>
                </c:pt>
                <c:pt idx="3917">
                  <c:v>-3.32E-13</c:v>
                </c:pt>
                <c:pt idx="3918">
                  <c:v>-2.72E-13</c:v>
                </c:pt>
                <c:pt idx="3919">
                  <c:v>-3.2199999999999999E-13</c:v>
                </c:pt>
                <c:pt idx="3920">
                  <c:v>-3.4000000000000002E-13</c:v>
                </c:pt>
                <c:pt idx="3921">
                  <c:v>-2.6800000000000002E-13</c:v>
                </c:pt>
                <c:pt idx="3922">
                  <c:v>-3.0099999999999998E-13</c:v>
                </c:pt>
                <c:pt idx="3923">
                  <c:v>-3.7099999999999998E-13</c:v>
                </c:pt>
                <c:pt idx="3924">
                  <c:v>-4.73E-13</c:v>
                </c:pt>
                <c:pt idx="3925">
                  <c:v>-2.4199999999999998E-13</c:v>
                </c:pt>
                <c:pt idx="3926">
                  <c:v>-3.7099999999999998E-13</c:v>
                </c:pt>
                <c:pt idx="3927">
                  <c:v>-3.0500000000000001E-13</c:v>
                </c:pt>
                <c:pt idx="3928">
                  <c:v>-3.0300000000000002E-13</c:v>
                </c:pt>
                <c:pt idx="3929">
                  <c:v>-3.1700000000000001E-13</c:v>
                </c:pt>
                <c:pt idx="3930">
                  <c:v>-3.1199999999999998E-13</c:v>
                </c:pt>
                <c:pt idx="3931">
                  <c:v>-3.32E-13</c:v>
                </c:pt>
                <c:pt idx="3932">
                  <c:v>-3.8700000000000002E-13</c:v>
                </c:pt>
                <c:pt idx="3933">
                  <c:v>-2.7499999999999999E-13</c:v>
                </c:pt>
                <c:pt idx="3934">
                  <c:v>-3.3699999999999998E-13</c:v>
                </c:pt>
                <c:pt idx="3935">
                  <c:v>-3.5699999999999999E-13</c:v>
                </c:pt>
                <c:pt idx="3936">
                  <c:v>-3.3000000000000001E-13</c:v>
                </c:pt>
                <c:pt idx="3937">
                  <c:v>-3.8E-13</c:v>
                </c:pt>
                <c:pt idx="3938">
                  <c:v>-3.9900000000000002E-13</c:v>
                </c:pt>
                <c:pt idx="3939">
                  <c:v>-2.0899999999999999E-13</c:v>
                </c:pt>
                <c:pt idx="3940">
                  <c:v>-2.3400000000000001E-13</c:v>
                </c:pt>
                <c:pt idx="3941">
                  <c:v>-2.84E-13</c:v>
                </c:pt>
                <c:pt idx="3942">
                  <c:v>-3.21E-13</c:v>
                </c:pt>
                <c:pt idx="3943">
                  <c:v>-3.4499999999999999E-13</c:v>
                </c:pt>
                <c:pt idx="3944">
                  <c:v>-4.1999999999999998E-13</c:v>
                </c:pt>
                <c:pt idx="3945">
                  <c:v>-3.1500000000000002E-13</c:v>
                </c:pt>
                <c:pt idx="3946">
                  <c:v>-2.5900000000000001E-13</c:v>
                </c:pt>
                <c:pt idx="3947">
                  <c:v>-2.73E-13</c:v>
                </c:pt>
                <c:pt idx="3948">
                  <c:v>-4.0699999999999998E-13</c:v>
                </c:pt>
                <c:pt idx="3949">
                  <c:v>-3.0400000000000002E-13</c:v>
                </c:pt>
                <c:pt idx="3950">
                  <c:v>-1.9900000000000001E-13</c:v>
                </c:pt>
                <c:pt idx="3951">
                  <c:v>-2.9300000000000001E-13</c:v>
                </c:pt>
                <c:pt idx="3952">
                  <c:v>-3.0099999999999998E-13</c:v>
                </c:pt>
                <c:pt idx="3953">
                  <c:v>-4.51E-13</c:v>
                </c:pt>
                <c:pt idx="3954">
                  <c:v>-3.2199999999999999E-13</c:v>
                </c:pt>
                <c:pt idx="3955">
                  <c:v>-3.19E-13</c:v>
                </c:pt>
                <c:pt idx="3956">
                  <c:v>-1.9699999999999999E-13</c:v>
                </c:pt>
                <c:pt idx="3957">
                  <c:v>-3.8700000000000002E-13</c:v>
                </c:pt>
                <c:pt idx="3958">
                  <c:v>-3.8E-13</c:v>
                </c:pt>
                <c:pt idx="3959">
                  <c:v>-2.6199999999999999E-13</c:v>
                </c:pt>
                <c:pt idx="3960">
                  <c:v>-3.8499999999999998E-13</c:v>
                </c:pt>
                <c:pt idx="3961">
                  <c:v>-3.68E-13</c:v>
                </c:pt>
                <c:pt idx="3962">
                  <c:v>-2.9400000000000001E-13</c:v>
                </c:pt>
                <c:pt idx="3963">
                  <c:v>-3.19E-13</c:v>
                </c:pt>
                <c:pt idx="3964">
                  <c:v>-3.68E-13</c:v>
                </c:pt>
                <c:pt idx="3965">
                  <c:v>-4.0000000000000001E-13</c:v>
                </c:pt>
                <c:pt idx="3966">
                  <c:v>-2.8200000000000001E-13</c:v>
                </c:pt>
                <c:pt idx="3967">
                  <c:v>-4.2200000000000002E-13</c:v>
                </c:pt>
                <c:pt idx="3968">
                  <c:v>-2.85E-13</c:v>
                </c:pt>
                <c:pt idx="3969">
                  <c:v>-2.49E-13</c:v>
                </c:pt>
                <c:pt idx="3970">
                  <c:v>-3.3299999999999999E-13</c:v>
                </c:pt>
                <c:pt idx="3971">
                  <c:v>-3.9499999999999998E-13</c:v>
                </c:pt>
                <c:pt idx="3972">
                  <c:v>-2.85E-13</c:v>
                </c:pt>
                <c:pt idx="3973">
                  <c:v>-2.14E-13</c:v>
                </c:pt>
                <c:pt idx="3974">
                  <c:v>-3.2E-13</c:v>
                </c:pt>
                <c:pt idx="3975">
                  <c:v>-2.6299999999999999E-13</c:v>
                </c:pt>
                <c:pt idx="3976">
                  <c:v>-4.0000000000000001E-13</c:v>
                </c:pt>
                <c:pt idx="3977">
                  <c:v>-2.1100000000000001E-13</c:v>
                </c:pt>
                <c:pt idx="3978">
                  <c:v>-4.0100000000000001E-13</c:v>
                </c:pt>
                <c:pt idx="3979">
                  <c:v>-2.6599999999999998E-13</c:v>
                </c:pt>
                <c:pt idx="3980">
                  <c:v>-3.2900000000000001E-13</c:v>
                </c:pt>
                <c:pt idx="3981">
                  <c:v>-1.7399999999999999E-13</c:v>
                </c:pt>
                <c:pt idx="3982">
                  <c:v>-3.56E-13</c:v>
                </c:pt>
                <c:pt idx="3983">
                  <c:v>-2.73E-13</c:v>
                </c:pt>
                <c:pt idx="3984">
                  <c:v>-4.1300000000000001E-13</c:v>
                </c:pt>
                <c:pt idx="3985">
                  <c:v>-2.14E-13</c:v>
                </c:pt>
                <c:pt idx="3986">
                  <c:v>-3.0199999999999998E-13</c:v>
                </c:pt>
                <c:pt idx="3987">
                  <c:v>-3.8900000000000001E-13</c:v>
                </c:pt>
                <c:pt idx="3988">
                  <c:v>-3.2E-13</c:v>
                </c:pt>
                <c:pt idx="3989">
                  <c:v>-4.0499999999999999E-13</c:v>
                </c:pt>
                <c:pt idx="3990">
                  <c:v>-3.44E-13</c:v>
                </c:pt>
                <c:pt idx="3991">
                  <c:v>-3.1500000000000002E-13</c:v>
                </c:pt>
                <c:pt idx="3992">
                  <c:v>-4.1200000000000001E-13</c:v>
                </c:pt>
                <c:pt idx="3993">
                  <c:v>-2.6800000000000002E-13</c:v>
                </c:pt>
                <c:pt idx="3994">
                  <c:v>-3.3499999999999999E-13</c:v>
                </c:pt>
                <c:pt idx="3995">
                  <c:v>-2.5800000000000001E-13</c:v>
                </c:pt>
                <c:pt idx="3996">
                  <c:v>-3.9E-13</c:v>
                </c:pt>
                <c:pt idx="3997">
                  <c:v>-2.7799999999999998E-13</c:v>
                </c:pt>
                <c:pt idx="3998">
                  <c:v>-3.5300000000000001E-13</c:v>
                </c:pt>
                <c:pt idx="3999">
                  <c:v>-3.4000000000000002E-13</c:v>
                </c:pt>
                <c:pt idx="4000">
                  <c:v>-1.9900000000000001E-13</c:v>
                </c:pt>
                <c:pt idx="4001">
                  <c:v>-2.9100000000000002E-13</c:v>
                </c:pt>
                <c:pt idx="4002">
                  <c:v>-2.9100000000000002E-13</c:v>
                </c:pt>
                <c:pt idx="4003">
                  <c:v>-3.3699999999999998E-13</c:v>
                </c:pt>
                <c:pt idx="4004">
                  <c:v>-3.8099999999999999E-13</c:v>
                </c:pt>
                <c:pt idx="4005">
                  <c:v>-2.5299999999999998E-13</c:v>
                </c:pt>
                <c:pt idx="4006">
                  <c:v>-2.9999999999999998E-13</c:v>
                </c:pt>
                <c:pt idx="4007">
                  <c:v>-2.9400000000000001E-13</c:v>
                </c:pt>
                <c:pt idx="4008">
                  <c:v>-3.4100000000000001E-13</c:v>
                </c:pt>
                <c:pt idx="4009">
                  <c:v>-4.2999999999999999E-13</c:v>
                </c:pt>
                <c:pt idx="4010">
                  <c:v>-2.9899999999999999E-13</c:v>
                </c:pt>
                <c:pt idx="4011">
                  <c:v>-2.7100000000000001E-13</c:v>
                </c:pt>
                <c:pt idx="4012">
                  <c:v>-2.4400000000000002E-13</c:v>
                </c:pt>
                <c:pt idx="4013">
                  <c:v>-3.43E-13</c:v>
                </c:pt>
                <c:pt idx="4014">
                  <c:v>-2.9400000000000001E-13</c:v>
                </c:pt>
                <c:pt idx="4015">
                  <c:v>-3.0099999999999998E-13</c:v>
                </c:pt>
                <c:pt idx="4016">
                  <c:v>-3.2499999999999998E-13</c:v>
                </c:pt>
                <c:pt idx="4017">
                  <c:v>-4.15E-13</c:v>
                </c:pt>
                <c:pt idx="4018">
                  <c:v>-3.2700000000000002E-13</c:v>
                </c:pt>
                <c:pt idx="4019">
                  <c:v>-3.0600000000000001E-13</c:v>
                </c:pt>
                <c:pt idx="4020">
                  <c:v>-2.8699999999999999E-13</c:v>
                </c:pt>
                <c:pt idx="4021">
                  <c:v>-2.4600000000000001E-13</c:v>
                </c:pt>
                <c:pt idx="4022">
                  <c:v>-3.8399999999999998E-13</c:v>
                </c:pt>
                <c:pt idx="4023">
                  <c:v>-3.0400000000000002E-13</c:v>
                </c:pt>
                <c:pt idx="4024">
                  <c:v>-2.49E-13</c:v>
                </c:pt>
                <c:pt idx="4025">
                  <c:v>-3.3900000000000002E-13</c:v>
                </c:pt>
                <c:pt idx="4026">
                  <c:v>-2.3899999999999999E-13</c:v>
                </c:pt>
                <c:pt idx="4027">
                  <c:v>-2.6199999999999999E-13</c:v>
                </c:pt>
                <c:pt idx="4028">
                  <c:v>-3.2199999999999999E-13</c:v>
                </c:pt>
                <c:pt idx="4029">
                  <c:v>-2.6199999999999999E-13</c:v>
                </c:pt>
                <c:pt idx="4030">
                  <c:v>-3.7400000000000002E-13</c:v>
                </c:pt>
                <c:pt idx="4031">
                  <c:v>-4.0499999999999999E-13</c:v>
                </c:pt>
                <c:pt idx="4032">
                  <c:v>-2.1100000000000001E-13</c:v>
                </c:pt>
                <c:pt idx="4033">
                  <c:v>-2.4400000000000002E-13</c:v>
                </c:pt>
                <c:pt idx="4034">
                  <c:v>-3.2900000000000001E-13</c:v>
                </c:pt>
                <c:pt idx="4035">
                  <c:v>-2.8599999999999999E-13</c:v>
                </c:pt>
                <c:pt idx="4036">
                  <c:v>-3.9800000000000002E-13</c:v>
                </c:pt>
                <c:pt idx="4037">
                  <c:v>-3.6400000000000001E-13</c:v>
                </c:pt>
                <c:pt idx="4038">
                  <c:v>-3.09E-13</c:v>
                </c:pt>
                <c:pt idx="4039">
                  <c:v>-2.8799999999999998E-13</c:v>
                </c:pt>
                <c:pt idx="4040">
                  <c:v>-3.1400000000000003E-13</c:v>
                </c:pt>
                <c:pt idx="4041">
                  <c:v>-2.6900000000000001E-13</c:v>
                </c:pt>
                <c:pt idx="4042">
                  <c:v>-3.3000000000000001E-13</c:v>
                </c:pt>
                <c:pt idx="4043">
                  <c:v>-2.5399999999999998E-13</c:v>
                </c:pt>
                <c:pt idx="4044">
                  <c:v>-3.9499999999999998E-13</c:v>
                </c:pt>
                <c:pt idx="4045">
                  <c:v>-3.32E-13</c:v>
                </c:pt>
                <c:pt idx="4046">
                  <c:v>-2.97E-13</c:v>
                </c:pt>
                <c:pt idx="4047">
                  <c:v>-3.4100000000000001E-13</c:v>
                </c:pt>
                <c:pt idx="4048">
                  <c:v>-2.97E-13</c:v>
                </c:pt>
                <c:pt idx="4049">
                  <c:v>-3.3699999999999998E-13</c:v>
                </c:pt>
                <c:pt idx="4050">
                  <c:v>-3.21E-13</c:v>
                </c:pt>
                <c:pt idx="4051">
                  <c:v>-3.55E-13</c:v>
                </c:pt>
                <c:pt idx="4052">
                  <c:v>-3.79E-13</c:v>
                </c:pt>
                <c:pt idx="4053">
                  <c:v>-4.0900000000000002E-13</c:v>
                </c:pt>
                <c:pt idx="4054">
                  <c:v>-3.4599999999999999E-13</c:v>
                </c:pt>
                <c:pt idx="4055">
                  <c:v>-2.19E-13</c:v>
                </c:pt>
                <c:pt idx="4056">
                  <c:v>-2.4199999999999998E-13</c:v>
                </c:pt>
                <c:pt idx="4057">
                  <c:v>-4.1200000000000001E-13</c:v>
                </c:pt>
                <c:pt idx="4058">
                  <c:v>-1.78E-13</c:v>
                </c:pt>
                <c:pt idx="4059">
                  <c:v>-3.7199999999999998E-13</c:v>
                </c:pt>
                <c:pt idx="4060">
                  <c:v>-3.3599999999999998E-13</c:v>
                </c:pt>
                <c:pt idx="4061">
                  <c:v>-3.0300000000000002E-13</c:v>
                </c:pt>
                <c:pt idx="4062">
                  <c:v>-3.3800000000000002E-13</c:v>
                </c:pt>
                <c:pt idx="4063">
                  <c:v>-3.3299999999999999E-13</c:v>
                </c:pt>
                <c:pt idx="4064">
                  <c:v>-1.89E-13</c:v>
                </c:pt>
                <c:pt idx="4065">
                  <c:v>-3.07E-13</c:v>
                </c:pt>
                <c:pt idx="4066">
                  <c:v>-4.4399999999999998E-13</c:v>
                </c:pt>
                <c:pt idx="4067">
                  <c:v>-3.0099999999999998E-13</c:v>
                </c:pt>
                <c:pt idx="4068">
                  <c:v>-3.2700000000000002E-13</c:v>
                </c:pt>
                <c:pt idx="4069">
                  <c:v>-3.2E-13</c:v>
                </c:pt>
                <c:pt idx="4070">
                  <c:v>-3.8900000000000001E-13</c:v>
                </c:pt>
                <c:pt idx="4071">
                  <c:v>-3.3499999999999999E-13</c:v>
                </c:pt>
                <c:pt idx="4072">
                  <c:v>-1.6900000000000001E-13</c:v>
                </c:pt>
                <c:pt idx="4073">
                  <c:v>-2.9899999999999999E-13</c:v>
                </c:pt>
                <c:pt idx="4074">
                  <c:v>-2.7399999999999999E-13</c:v>
                </c:pt>
                <c:pt idx="4075">
                  <c:v>-2.4400000000000002E-13</c:v>
                </c:pt>
                <c:pt idx="4076">
                  <c:v>-3.9599999999999998E-13</c:v>
                </c:pt>
                <c:pt idx="4077">
                  <c:v>-2.49E-13</c:v>
                </c:pt>
                <c:pt idx="4078">
                  <c:v>-3.5400000000000001E-13</c:v>
                </c:pt>
                <c:pt idx="4079">
                  <c:v>-2.6299999999999999E-13</c:v>
                </c:pt>
                <c:pt idx="4080">
                  <c:v>-2.8200000000000001E-13</c:v>
                </c:pt>
                <c:pt idx="4081">
                  <c:v>-3.5999999999999998E-13</c:v>
                </c:pt>
                <c:pt idx="4082">
                  <c:v>-2.7399999999999999E-13</c:v>
                </c:pt>
                <c:pt idx="4083">
                  <c:v>-2.8300000000000001E-13</c:v>
                </c:pt>
                <c:pt idx="4084">
                  <c:v>-2.9300000000000001E-13</c:v>
                </c:pt>
                <c:pt idx="4085">
                  <c:v>-3.5400000000000001E-13</c:v>
                </c:pt>
                <c:pt idx="4086">
                  <c:v>-2.8999999999999998E-13</c:v>
                </c:pt>
                <c:pt idx="4087">
                  <c:v>-3.68E-13</c:v>
                </c:pt>
                <c:pt idx="4088">
                  <c:v>-3.5200000000000001E-13</c:v>
                </c:pt>
                <c:pt idx="4089">
                  <c:v>-1.7600000000000001E-13</c:v>
                </c:pt>
                <c:pt idx="4090">
                  <c:v>-3.4899999999999998E-13</c:v>
                </c:pt>
                <c:pt idx="4091">
                  <c:v>-2.8699999999999999E-13</c:v>
                </c:pt>
                <c:pt idx="4092">
                  <c:v>-3.4100000000000001E-13</c:v>
                </c:pt>
                <c:pt idx="4093">
                  <c:v>-2.8799999999999998E-13</c:v>
                </c:pt>
                <c:pt idx="4094">
                  <c:v>-3.5699999999999999E-13</c:v>
                </c:pt>
                <c:pt idx="4095">
                  <c:v>-3.92E-13</c:v>
                </c:pt>
                <c:pt idx="4096">
                  <c:v>-2.5199999999999999E-13</c:v>
                </c:pt>
                <c:pt idx="4097">
                  <c:v>-2.6299999999999999E-13</c:v>
                </c:pt>
                <c:pt idx="4098">
                  <c:v>-3.4100000000000001E-13</c:v>
                </c:pt>
                <c:pt idx="4099">
                  <c:v>-3.4100000000000001E-13</c:v>
                </c:pt>
                <c:pt idx="4100">
                  <c:v>-2.9400000000000001E-13</c:v>
                </c:pt>
                <c:pt idx="4101">
                  <c:v>-3.1700000000000001E-13</c:v>
                </c:pt>
                <c:pt idx="4102">
                  <c:v>-3.0300000000000002E-13</c:v>
                </c:pt>
                <c:pt idx="4103">
                  <c:v>-3.2399999999999998E-13</c:v>
                </c:pt>
                <c:pt idx="4104">
                  <c:v>-2.96E-13</c:v>
                </c:pt>
                <c:pt idx="4105">
                  <c:v>-2.9400000000000001E-13</c:v>
                </c:pt>
                <c:pt idx="4106">
                  <c:v>-2.9300000000000001E-13</c:v>
                </c:pt>
                <c:pt idx="4107">
                  <c:v>-2.9100000000000002E-13</c:v>
                </c:pt>
                <c:pt idx="4108">
                  <c:v>-2.6800000000000002E-13</c:v>
                </c:pt>
                <c:pt idx="4109">
                  <c:v>-2.73E-13</c:v>
                </c:pt>
                <c:pt idx="4110">
                  <c:v>-3.9499999999999998E-13</c:v>
                </c:pt>
                <c:pt idx="4111">
                  <c:v>-3.8399999999999998E-13</c:v>
                </c:pt>
                <c:pt idx="4112">
                  <c:v>-2.8599999999999999E-13</c:v>
                </c:pt>
                <c:pt idx="4113">
                  <c:v>-1.49E-13</c:v>
                </c:pt>
                <c:pt idx="4114">
                  <c:v>-2.6900000000000001E-13</c:v>
                </c:pt>
                <c:pt idx="4115">
                  <c:v>-2.4999999999999999E-13</c:v>
                </c:pt>
                <c:pt idx="4116">
                  <c:v>-3.1400000000000003E-13</c:v>
                </c:pt>
                <c:pt idx="4117">
                  <c:v>-2.6499999999999998E-13</c:v>
                </c:pt>
                <c:pt idx="4118">
                  <c:v>-2.9799999999999999E-13</c:v>
                </c:pt>
                <c:pt idx="4119">
                  <c:v>-2.1800000000000001E-13</c:v>
                </c:pt>
                <c:pt idx="4120">
                  <c:v>-3.7600000000000001E-13</c:v>
                </c:pt>
                <c:pt idx="4121">
                  <c:v>-3.4799999999999998E-13</c:v>
                </c:pt>
                <c:pt idx="4122">
                  <c:v>-3.3599999999999998E-13</c:v>
                </c:pt>
                <c:pt idx="4123">
                  <c:v>-2.9200000000000002E-13</c:v>
                </c:pt>
                <c:pt idx="4124">
                  <c:v>-3.55E-13</c:v>
                </c:pt>
                <c:pt idx="4125">
                  <c:v>-3.21E-13</c:v>
                </c:pt>
                <c:pt idx="4126">
                  <c:v>-2.4300000000000002E-13</c:v>
                </c:pt>
                <c:pt idx="4127">
                  <c:v>-3.32E-13</c:v>
                </c:pt>
                <c:pt idx="4128">
                  <c:v>-3.5899999999999998E-13</c:v>
                </c:pt>
                <c:pt idx="4129">
                  <c:v>-2.9799999999999999E-13</c:v>
                </c:pt>
                <c:pt idx="4130">
                  <c:v>-3.4100000000000001E-13</c:v>
                </c:pt>
                <c:pt idx="4131">
                  <c:v>-2.9100000000000002E-13</c:v>
                </c:pt>
                <c:pt idx="4132">
                  <c:v>-2.8000000000000002E-13</c:v>
                </c:pt>
                <c:pt idx="4133">
                  <c:v>-3.4699999999999999E-13</c:v>
                </c:pt>
                <c:pt idx="4134">
                  <c:v>-3.9499999999999998E-13</c:v>
                </c:pt>
                <c:pt idx="4135">
                  <c:v>-3.6099999999999998E-13</c:v>
                </c:pt>
                <c:pt idx="4136">
                  <c:v>-2.0999999999999999E-13</c:v>
                </c:pt>
                <c:pt idx="4137">
                  <c:v>-2.6499999999999998E-13</c:v>
                </c:pt>
                <c:pt idx="4138">
                  <c:v>-3.2700000000000002E-13</c:v>
                </c:pt>
                <c:pt idx="4139">
                  <c:v>-3.6600000000000001E-13</c:v>
                </c:pt>
                <c:pt idx="4140">
                  <c:v>-3.0300000000000002E-13</c:v>
                </c:pt>
                <c:pt idx="4141">
                  <c:v>-2.8100000000000001E-13</c:v>
                </c:pt>
                <c:pt idx="4142">
                  <c:v>-4.2100000000000002E-13</c:v>
                </c:pt>
                <c:pt idx="4143">
                  <c:v>-2.7399999999999999E-13</c:v>
                </c:pt>
                <c:pt idx="4144">
                  <c:v>-3.2700000000000002E-13</c:v>
                </c:pt>
                <c:pt idx="4145">
                  <c:v>-2.9999999999999998E-13</c:v>
                </c:pt>
                <c:pt idx="4146">
                  <c:v>-2.5299999999999998E-13</c:v>
                </c:pt>
                <c:pt idx="4147">
                  <c:v>-2.6299999999999999E-13</c:v>
                </c:pt>
                <c:pt idx="4148">
                  <c:v>-3.7400000000000002E-13</c:v>
                </c:pt>
                <c:pt idx="4149">
                  <c:v>-2.8599999999999999E-13</c:v>
                </c:pt>
                <c:pt idx="4150">
                  <c:v>-3.1500000000000002E-13</c:v>
                </c:pt>
                <c:pt idx="4151">
                  <c:v>-4.0100000000000001E-13</c:v>
                </c:pt>
                <c:pt idx="4152">
                  <c:v>-4.1100000000000002E-13</c:v>
                </c:pt>
                <c:pt idx="4153">
                  <c:v>-2.8000000000000002E-13</c:v>
                </c:pt>
                <c:pt idx="4154">
                  <c:v>-2.1599999999999999E-13</c:v>
                </c:pt>
                <c:pt idx="4155">
                  <c:v>-2.7499999999999999E-13</c:v>
                </c:pt>
                <c:pt idx="4156">
                  <c:v>-3.2E-13</c:v>
                </c:pt>
                <c:pt idx="4157">
                  <c:v>-2.0500000000000001E-13</c:v>
                </c:pt>
                <c:pt idx="4158">
                  <c:v>-4.0000000000000001E-13</c:v>
                </c:pt>
                <c:pt idx="4159">
                  <c:v>-3.9900000000000002E-13</c:v>
                </c:pt>
                <c:pt idx="4160">
                  <c:v>-3.1099999999999999E-13</c:v>
                </c:pt>
                <c:pt idx="4161">
                  <c:v>-2.3200000000000002E-13</c:v>
                </c:pt>
                <c:pt idx="4162">
                  <c:v>-3.9499999999999998E-13</c:v>
                </c:pt>
                <c:pt idx="4163">
                  <c:v>-2.72E-13</c:v>
                </c:pt>
                <c:pt idx="4164">
                  <c:v>-1.9799999999999999E-13</c:v>
                </c:pt>
                <c:pt idx="4165">
                  <c:v>-3.0600000000000001E-13</c:v>
                </c:pt>
                <c:pt idx="4166">
                  <c:v>-3.08E-13</c:v>
                </c:pt>
                <c:pt idx="4167">
                  <c:v>-2.5199999999999999E-13</c:v>
                </c:pt>
                <c:pt idx="4168">
                  <c:v>-3.5000000000000002E-13</c:v>
                </c:pt>
                <c:pt idx="4169">
                  <c:v>-3.3599999999999998E-13</c:v>
                </c:pt>
                <c:pt idx="4170">
                  <c:v>-2.8300000000000001E-13</c:v>
                </c:pt>
                <c:pt idx="4171">
                  <c:v>-2.0399999999999999E-13</c:v>
                </c:pt>
                <c:pt idx="4172">
                  <c:v>-3.78E-13</c:v>
                </c:pt>
                <c:pt idx="4173">
                  <c:v>-4.4900000000000001E-13</c:v>
                </c:pt>
                <c:pt idx="4174">
                  <c:v>-3.68E-13</c:v>
                </c:pt>
                <c:pt idx="4175">
                  <c:v>-2.9500000000000001E-13</c:v>
                </c:pt>
                <c:pt idx="4176">
                  <c:v>-3.4100000000000001E-13</c:v>
                </c:pt>
                <c:pt idx="4177">
                  <c:v>-2.3200000000000002E-13</c:v>
                </c:pt>
                <c:pt idx="4178">
                  <c:v>-3.0999999999999999E-13</c:v>
                </c:pt>
                <c:pt idx="4179">
                  <c:v>-3.5699999999999999E-13</c:v>
                </c:pt>
                <c:pt idx="4180">
                  <c:v>-2.9500000000000001E-13</c:v>
                </c:pt>
                <c:pt idx="4181">
                  <c:v>-3.44E-13</c:v>
                </c:pt>
                <c:pt idx="4182">
                  <c:v>-2.0899999999999999E-13</c:v>
                </c:pt>
                <c:pt idx="4183">
                  <c:v>-3.7700000000000001E-13</c:v>
                </c:pt>
                <c:pt idx="4184">
                  <c:v>-2.5500000000000002E-13</c:v>
                </c:pt>
                <c:pt idx="4185">
                  <c:v>-2.4600000000000001E-13</c:v>
                </c:pt>
                <c:pt idx="4186">
                  <c:v>-2.2899999999999998E-13</c:v>
                </c:pt>
                <c:pt idx="4187">
                  <c:v>-3.6899999999999999E-13</c:v>
                </c:pt>
                <c:pt idx="4188">
                  <c:v>-3.68E-13</c:v>
                </c:pt>
                <c:pt idx="4189">
                  <c:v>-2.8999999999999998E-13</c:v>
                </c:pt>
                <c:pt idx="4190">
                  <c:v>-2.6599999999999998E-13</c:v>
                </c:pt>
                <c:pt idx="4191">
                  <c:v>-2.7499999999999999E-13</c:v>
                </c:pt>
                <c:pt idx="4192">
                  <c:v>-4.0000000000000001E-13</c:v>
                </c:pt>
                <c:pt idx="4193">
                  <c:v>-2.6399999999999999E-13</c:v>
                </c:pt>
                <c:pt idx="4194">
                  <c:v>-3.1600000000000002E-13</c:v>
                </c:pt>
                <c:pt idx="4195">
                  <c:v>-3.6500000000000001E-13</c:v>
                </c:pt>
                <c:pt idx="4196">
                  <c:v>-3.19E-13</c:v>
                </c:pt>
                <c:pt idx="4197">
                  <c:v>-3.8800000000000001E-13</c:v>
                </c:pt>
                <c:pt idx="4198">
                  <c:v>-3.2299999999999999E-13</c:v>
                </c:pt>
                <c:pt idx="4199">
                  <c:v>-3.9399999999999999E-13</c:v>
                </c:pt>
                <c:pt idx="4200">
                  <c:v>-2.49E-13</c:v>
                </c:pt>
                <c:pt idx="4201">
                  <c:v>-3.0099999999999998E-13</c:v>
                </c:pt>
                <c:pt idx="4202">
                  <c:v>-3.8800000000000001E-13</c:v>
                </c:pt>
                <c:pt idx="4203">
                  <c:v>-3.6099999999999998E-13</c:v>
                </c:pt>
                <c:pt idx="4204">
                  <c:v>-1.9099999999999999E-13</c:v>
                </c:pt>
                <c:pt idx="4205">
                  <c:v>-3.5300000000000001E-13</c:v>
                </c:pt>
                <c:pt idx="4206">
                  <c:v>-2.8000000000000002E-13</c:v>
                </c:pt>
                <c:pt idx="4207">
                  <c:v>-4.4299999999999998E-13</c:v>
                </c:pt>
                <c:pt idx="4208">
                  <c:v>-3.7299999999999998E-13</c:v>
                </c:pt>
                <c:pt idx="4209">
                  <c:v>-2.6499999999999998E-13</c:v>
                </c:pt>
                <c:pt idx="4210">
                  <c:v>-2.7799999999999998E-13</c:v>
                </c:pt>
                <c:pt idx="4211">
                  <c:v>-3.2700000000000002E-13</c:v>
                </c:pt>
                <c:pt idx="4212">
                  <c:v>-4.3199999999999998E-13</c:v>
                </c:pt>
                <c:pt idx="4213">
                  <c:v>-4.03E-13</c:v>
                </c:pt>
                <c:pt idx="4214">
                  <c:v>-2.9200000000000002E-13</c:v>
                </c:pt>
                <c:pt idx="4215">
                  <c:v>-3.6200000000000002E-13</c:v>
                </c:pt>
                <c:pt idx="4216">
                  <c:v>-4.3700000000000001E-13</c:v>
                </c:pt>
                <c:pt idx="4217">
                  <c:v>-2.26E-13</c:v>
                </c:pt>
                <c:pt idx="4218">
                  <c:v>-2.2699999999999999E-13</c:v>
                </c:pt>
                <c:pt idx="4219">
                  <c:v>-3.9900000000000002E-13</c:v>
                </c:pt>
                <c:pt idx="4220">
                  <c:v>-2.7399999999999999E-13</c:v>
                </c:pt>
                <c:pt idx="4221">
                  <c:v>-3.2499999999999998E-13</c:v>
                </c:pt>
                <c:pt idx="4222">
                  <c:v>-2.3899999999999999E-13</c:v>
                </c:pt>
                <c:pt idx="4223">
                  <c:v>-2.9500000000000001E-13</c:v>
                </c:pt>
                <c:pt idx="4224">
                  <c:v>-3.55E-13</c:v>
                </c:pt>
                <c:pt idx="4225">
                  <c:v>-2.8200000000000001E-13</c:v>
                </c:pt>
                <c:pt idx="4226">
                  <c:v>-3.7099999999999998E-13</c:v>
                </c:pt>
                <c:pt idx="4227">
                  <c:v>-3.0999999999999999E-13</c:v>
                </c:pt>
                <c:pt idx="4228">
                  <c:v>-2.97E-13</c:v>
                </c:pt>
                <c:pt idx="4229">
                  <c:v>-3.4100000000000001E-13</c:v>
                </c:pt>
                <c:pt idx="4230">
                  <c:v>-3.6400000000000001E-13</c:v>
                </c:pt>
                <c:pt idx="4231">
                  <c:v>-2.3400000000000001E-13</c:v>
                </c:pt>
                <c:pt idx="4232">
                  <c:v>-3.4599999999999999E-13</c:v>
                </c:pt>
                <c:pt idx="4233">
                  <c:v>-3.3299999999999999E-13</c:v>
                </c:pt>
                <c:pt idx="4234">
                  <c:v>-2.6199999999999999E-13</c:v>
                </c:pt>
                <c:pt idx="4235">
                  <c:v>-2.8000000000000002E-13</c:v>
                </c:pt>
                <c:pt idx="4236">
                  <c:v>-3.3499999999999999E-13</c:v>
                </c:pt>
                <c:pt idx="4237">
                  <c:v>-2.9999999999999998E-13</c:v>
                </c:pt>
                <c:pt idx="4238">
                  <c:v>-3.3800000000000002E-13</c:v>
                </c:pt>
                <c:pt idx="4239">
                  <c:v>-3.5799999999999999E-13</c:v>
                </c:pt>
                <c:pt idx="4240">
                  <c:v>-2.4500000000000002E-13</c:v>
                </c:pt>
                <c:pt idx="4241">
                  <c:v>-2.8599999999999999E-13</c:v>
                </c:pt>
                <c:pt idx="4242">
                  <c:v>-3.5300000000000001E-13</c:v>
                </c:pt>
                <c:pt idx="4243">
                  <c:v>-2.9999999999999998E-13</c:v>
                </c:pt>
                <c:pt idx="4244">
                  <c:v>-2.4300000000000002E-13</c:v>
                </c:pt>
                <c:pt idx="4245">
                  <c:v>-3.2199999999999999E-13</c:v>
                </c:pt>
                <c:pt idx="4246">
                  <c:v>-2.2099999999999999E-13</c:v>
                </c:pt>
                <c:pt idx="4247">
                  <c:v>-3.4699999999999999E-13</c:v>
                </c:pt>
                <c:pt idx="4248">
                  <c:v>-3.7099999999999998E-13</c:v>
                </c:pt>
                <c:pt idx="4249">
                  <c:v>-3.4899999999999998E-13</c:v>
                </c:pt>
                <c:pt idx="4250">
                  <c:v>-2.7100000000000001E-13</c:v>
                </c:pt>
                <c:pt idx="4251">
                  <c:v>-3.3000000000000001E-13</c:v>
                </c:pt>
                <c:pt idx="4252">
                  <c:v>-2.07E-13</c:v>
                </c:pt>
                <c:pt idx="4253">
                  <c:v>-3.9599999999999998E-13</c:v>
                </c:pt>
                <c:pt idx="4254">
                  <c:v>-2.9300000000000001E-13</c:v>
                </c:pt>
                <c:pt idx="4255">
                  <c:v>-3.08E-13</c:v>
                </c:pt>
                <c:pt idx="4256">
                  <c:v>-3.3499999999999999E-13</c:v>
                </c:pt>
                <c:pt idx="4257">
                  <c:v>-2.9300000000000001E-13</c:v>
                </c:pt>
                <c:pt idx="4258">
                  <c:v>-2.9200000000000002E-13</c:v>
                </c:pt>
                <c:pt idx="4259">
                  <c:v>-3.0600000000000001E-13</c:v>
                </c:pt>
                <c:pt idx="4260">
                  <c:v>-2.85E-13</c:v>
                </c:pt>
                <c:pt idx="4261">
                  <c:v>-3.68E-13</c:v>
                </c:pt>
                <c:pt idx="4262">
                  <c:v>-2.2E-13</c:v>
                </c:pt>
                <c:pt idx="4263">
                  <c:v>-4.5799999999999997E-13</c:v>
                </c:pt>
                <c:pt idx="4264">
                  <c:v>-2.3999999999999999E-13</c:v>
                </c:pt>
                <c:pt idx="4265">
                  <c:v>-3.3399999999999999E-13</c:v>
                </c:pt>
                <c:pt idx="4266">
                  <c:v>-2.5900000000000001E-13</c:v>
                </c:pt>
                <c:pt idx="4267">
                  <c:v>-2.4600000000000001E-13</c:v>
                </c:pt>
                <c:pt idx="4268">
                  <c:v>-4.0599999999999999E-13</c:v>
                </c:pt>
                <c:pt idx="4269">
                  <c:v>-2.6800000000000002E-13</c:v>
                </c:pt>
                <c:pt idx="4270">
                  <c:v>-2.96E-13</c:v>
                </c:pt>
                <c:pt idx="4271">
                  <c:v>-2.3200000000000002E-13</c:v>
                </c:pt>
                <c:pt idx="4272">
                  <c:v>-2.14E-13</c:v>
                </c:pt>
                <c:pt idx="4273">
                  <c:v>-2.4700000000000001E-13</c:v>
                </c:pt>
                <c:pt idx="4274">
                  <c:v>-4.9899999999999999E-13</c:v>
                </c:pt>
                <c:pt idx="4275">
                  <c:v>-2.9400000000000001E-13</c:v>
                </c:pt>
                <c:pt idx="4276">
                  <c:v>-2.08E-13</c:v>
                </c:pt>
                <c:pt idx="4277">
                  <c:v>-3.07E-13</c:v>
                </c:pt>
                <c:pt idx="4278">
                  <c:v>-4.15E-13</c:v>
                </c:pt>
                <c:pt idx="4279">
                  <c:v>-1.9699999999999999E-13</c:v>
                </c:pt>
                <c:pt idx="4280">
                  <c:v>-4.5199999999999999E-13</c:v>
                </c:pt>
                <c:pt idx="4281">
                  <c:v>-2.9400000000000001E-13</c:v>
                </c:pt>
                <c:pt idx="4282">
                  <c:v>-2.1200000000000001E-13</c:v>
                </c:pt>
                <c:pt idx="4283">
                  <c:v>-2.8100000000000001E-13</c:v>
                </c:pt>
                <c:pt idx="4284">
                  <c:v>-3.9900000000000002E-13</c:v>
                </c:pt>
                <c:pt idx="4285">
                  <c:v>-2.6800000000000002E-13</c:v>
                </c:pt>
                <c:pt idx="4286">
                  <c:v>-2.0000000000000001E-13</c:v>
                </c:pt>
                <c:pt idx="4287">
                  <c:v>-2.38E-13</c:v>
                </c:pt>
                <c:pt idx="4288">
                  <c:v>-3.5400000000000001E-13</c:v>
                </c:pt>
                <c:pt idx="4289">
                  <c:v>-3.8199999999999999E-13</c:v>
                </c:pt>
                <c:pt idx="4290">
                  <c:v>-1.55E-13</c:v>
                </c:pt>
                <c:pt idx="4291">
                  <c:v>-2.9899999999999999E-13</c:v>
                </c:pt>
                <c:pt idx="4292">
                  <c:v>-2.0000000000000001E-13</c:v>
                </c:pt>
                <c:pt idx="4293">
                  <c:v>-4.15E-13</c:v>
                </c:pt>
                <c:pt idx="4294">
                  <c:v>-3.2900000000000001E-13</c:v>
                </c:pt>
                <c:pt idx="4295">
                  <c:v>-3.8E-13</c:v>
                </c:pt>
                <c:pt idx="4296">
                  <c:v>-2.7399999999999999E-13</c:v>
                </c:pt>
                <c:pt idx="4297">
                  <c:v>-2.8000000000000002E-13</c:v>
                </c:pt>
                <c:pt idx="4298">
                  <c:v>-4.0799999999999998E-13</c:v>
                </c:pt>
                <c:pt idx="4299">
                  <c:v>-4.0900000000000002E-13</c:v>
                </c:pt>
                <c:pt idx="4300">
                  <c:v>-3.7500000000000002E-13</c:v>
                </c:pt>
                <c:pt idx="4301">
                  <c:v>-2.73E-13</c:v>
                </c:pt>
                <c:pt idx="4302">
                  <c:v>-2.2699999999999999E-13</c:v>
                </c:pt>
                <c:pt idx="4303">
                  <c:v>-3.3800000000000002E-13</c:v>
                </c:pt>
                <c:pt idx="4304">
                  <c:v>-4.2799999999999999E-13</c:v>
                </c:pt>
                <c:pt idx="4305">
                  <c:v>-2.8599999999999999E-13</c:v>
                </c:pt>
                <c:pt idx="4306">
                  <c:v>-2.9200000000000002E-13</c:v>
                </c:pt>
                <c:pt idx="4307">
                  <c:v>-3.7199999999999998E-13</c:v>
                </c:pt>
                <c:pt idx="4308">
                  <c:v>-3.0500000000000001E-13</c:v>
                </c:pt>
                <c:pt idx="4309">
                  <c:v>-3.8199999999999999E-13</c:v>
                </c:pt>
                <c:pt idx="4310">
                  <c:v>-2.73E-13</c:v>
                </c:pt>
                <c:pt idx="4311">
                  <c:v>-2.9300000000000001E-13</c:v>
                </c:pt>
                <c:pt idx="4312">
                  <c:v>-2.3300000000000002E-13</c:v>
                </c:pt>
                <c:pt idx="4313">
                  <c:v>-3.0999999999999999E-13</c:v>
                </c:pt>
                <c:pt idx="4314">
                  <c:v>-2.8799999999999998E-13</c:v>
                </c:pt>
                <c:pt idx="4315">
                  <c:v>-3.4499999999999999E-13</c:v>
                </c:pt>
                <c:pt idx="4316">
                  <c:v>-2.72E-13</c:v>
                </c:pt>
                <c:pt idx="4317">
                  <c:v>-2.61E-13</c:v>
                </c:pt>
                <c:pt idx="4318">
                  <c:v>-2.5600000000000002E-13</c:v>
                </c:pt>
                <c:pt idx="4319">
                  <c:v>-3.3299999999999999E-13</c:v>
                </c:pt>
                <c:pt idx="4320">
                  <c:v>-2.1800000000000001E-13</c:v>
                </c:pt>
                <c:pt idx="4321">
                  <c:v>-3.1500000000000002E-13</c:v>
                </c:pt>
                <c:pt idx="4322">
                  <c:v>-2.9200000000000002E-13</c:v>
                </c:pt>
                <c:pt idx="4323">
                  <c:v>-1.4999999999999999E-13</c:v>
                </c:pt>
                <c:pt idx="4324">
                  <c:v>-2.08E-13</c:v>
                </c:pt>
                <c:pt idx="4325">
                  <c:v>-3.4000000000000002E-13</c:v>
                </c:pt>
                <c:pt idx="4326">
                  <c:v>-3.2299999999999999E-13</c:v>
                </c:pt>
                <c:pt idx="4327">
                  <c:v>-2.5299999999999998E-13</c:v>
                </c:pt>
                <c:pt idx="4328">
                  <c:v>-2.7100000000000001E-13</c:v>
                </c:pt>
                <c:pt idx="4329">
                  <c:v>-2.72E-13</c:v>
                </c:pt>
                <c:pt idx="4330">
                  <c:v>-2.7499999999999999E-13</c:v>
                </c:pt>
                <c:pt idx="4331">
                  <c:v>-2.2999999999999998E-13</c:v>
                </c:pt>
                <c:pt idx="4332">
                  <c:v>-3.9499999999999998E-13</c:v>
                </c:pt>
                <c:pt idx="4333">
                  <c:v>-3.6999999999999999E-13</c:v>
                </c:pt>
                <c:pt idx="4334">
                  <c:v>-3.8399999999999998E-13</c:v>
                </c:pt>
                <c:pt idx="4335">
                  <c:v>-3.0500000000000001E-13</c:v>
                </c:pt>
                <c:pt idx="4336">
                  <c:v>-3.09E-13</c:v>
                </c:pt>
                <c:pt idx="4337">
                  <c:v>-2.9400000000000001E-13</c:v>
                </c:pt>
                <c:pt idx="4338">
                  <c:v>-2.73E-13</c:v>
                </c:pt>
                <c:pt idx="4339">
                  <c:v>-2.7000000000000001E-13</c:v>
                </c:pt>
                <c:pt idx="4340">
                  <c:v>-2.2099999999999999E-13</c:v>
                </c:pt>
                <c:pt idx="4341">
                  <c:v>-2.8799999999999998E-13</c:v>
                </c:pt>
                <c:pt idx="4342">
                  <c:v>-3.7400000000000002E-13</c:v>
                </c:pt>
                <c:pt idx="4343">
                  <c:v>-3.8700000000000002E-13</c:v>
                </c:pt>
                <c:pt idx="4344">
                  <c:v>-3.56E-13</c:v>
                </c:pt>
                <c:pt idx="4345">
                  <c:v>-3.1400000000000003E-13</c:v>
                </c:pt>
                <c:pt idx="4346">
                  <c:v>-3.0099999999999998E-13</c:v>
                </c:pt>
                <c:pt idx="4347">
                  <c:v>-2.9400000000000001E-13</c:v>
                </c:pt>
                <c:pt idx="4348">
                  <c:v>-3.32E-13</c:v>
                </c:pt>
                <c:pt idx="4349">
                  <c:v>-2.4400000000000002E-13</c:v>
                </c:pt>
                <c:pt idx="4350">
                  <c:v>-2.8899999999999998E-13</c:v>
                </c:pt>
                <c:pt idx="4351">
                  <c:v>-3.3900000000000002E-13</c:v>
                </c:pt>
                <c:pt idx="4352">
                  <c:v>-2.9999999999999998E-13</c:v>
                </c:pt>
                <c:pt idx="4353">
                  <c:v>-2.3999999999999999E-13</c:v>
                </c:pt>
                <c:pt idx="4354">
                  <c:v>-3.31E-13</c:v>
                </c:pt>
                <c:pt idx="4355">
                  <c:v>-4.1899999999999998E-13</c:v>
                </c:pt>
                <c:pt idx="4356">
                  <c:v>-2.9500000000000001E-13</c:v>
                </c:pt>
                <c:pt idx="4357">
                  <c:v>-3.5000000000000002E-13</c:v>
                </c:pt>
                <c:pt idx="4358">
                  <c:v>-3.55E-13</c:v>
                </c:pt>
                <c:pt idx="4359">
                  <c:v>-3.79E-13</c:v>
                </c:pt>
                <c:pt idx="4360">
                  <c:v>-3.1700000000000001E-13</c:v>
                </c:pt>
                <c:pt idx="4361">
                  <c:v>-2.3899999999999999E-13</c:v>
                </c:pt>
                <c:pt idx="4362">
                  <c:v>-2.4600000000000001E-13</c:v>
                </c:pt>
                <c:pt idx="4363">
                  <c:v>-2.3200000000000002E-13</c:v>
                </c:pt>
                <c:pt idx="4364">
                  <c:v>-3.8499999999999998E-13</c:v>
                </c:pt>
                <c:pt idx="4365">
                  <c:v>-2.6900000000000001E-13</c:v>
                </c:pt>
                <c:pt idx="4366">
                  <c:v>-3.5999999999999998E-13</c:v>
                </c:pt>
                <c:pt idx="4367">
                  <c:v>-3.7099999999999998E-13</c:v>
                </c:pt>
                <c:pt idx="4368">
                  <c:v>-3.5000000000000002E-13</c:v>
                </c:pt>
                <c:pt idx="4369">
                  <c:v>-2.36E-13</c:v>
                </c:pt>
                <c:pt idx="4370">
                  <c:v>-3.8600000000000002E-13</c:v>
                </c:pt>
                <c:pt idx="4371">
                  <c:v>-2.19E-13</c:v>
                </c:pt>
                <c:pt idx="4372">
                  <c:v>-3.1400000000000003E-13</c:v>
                </c:pt>
                <c:pt idx="4373">
                  <c:v>-2.6299999999999999E-13</c:v>
                </c:pt>
                <c:pt idx="4374">
                  <c:v>-3.2199999999999999E-13</c:v>
                </c:pt>
                <c:pt idx="4375">
                  <c:v>-3.4499999999999999E-13</c:v>
                </c:pt>
                <c:pt idx="4376">
                  <c:v>-2.7799999999999998E-13</c:v>
                </c:pt>
                <c:pt idx="4377">
                  <c:v>-3.32E-13</c:v>
                </c:pt>
                <c:pt idx="4378">
                  <c:v>-2.2199999999999999E-13</c:v>
                </c:pt>
                <c:pt idx="4379">
                  <c:v>-2.6700000000000002E-13</c:v>
                </c:pt>
                <c:pt idx="4380">
                  <c:v>-3.6200000000000002E-13</c:v>
                </c:pt>
                <c:pt idx="4381">
                  <c:v>-3.1800000000000001E-13</c:v>
                </c:pt>
                <c:pt idx="4382">
                  <c:v>-3.5200000000000001E-13</c:v>
                </c:pt>
                <c:pt idx="4383">
                  <c:v>-3.8E-13</c:v>
                </c:pt>
                <c:pt idx="4384">
                  <c:v>-3.2299999999999999E-13</c:v>
                </c:pt>
                <c:pt idx="4385">
                  <c:v>-3.5100000000000002E-13</c:v>
                </c:pt>
                <c:pt idx="4386">
                  <c:v>-3.2E-13</c:v>
                </c:pt>
                <c:pt idx="4387">
                  <c:v>-2.6700000000000002E-13</c:v>
                </c:pt>
                <c:pt idx="4388">
                  <c:v>-3.08E-13</c:v>
                </c:pt>
                <c:pt idx="4389">
                  <c:v>-3.3399999999999999E-13</c:v>
                </c:pt>
                <c:pt idx="4390">
                  <c:v>-3.8199999999999999E-13</c:v>
                </c:pt>
                <c:pt idx="4391">
                  <c:v>-3.0999999999999999E-13</c:v>
                </c:pt>
                <c:pt idx="4392">
                  <c:v>-3.09E-13</c:v>
                </c:pt>
                <c:pt idx="4393">
                  <c:v>-3.8299999999999998E-13</c:v>
                </c:pt>
                <c:pt idx="4394">
                  <c:v>-2.48E-13</c:v>
                </c:pt>
                <c:pt idx="4395">
                  <c:v>-2.8999999999999998E-13</c:v>
                </c:pt>
                <c:pt idx="4396">
                  <c:v>-2.72E-13</c:v>
                </c:pt>
                <c:pt idx="4397">
                  <c:v>-3.2900000000000001E-13</c:v>
                </c:pt>
                <c:pt idx="4398">
                  <c:v>-3.0300000000000002E-13</c:v>
                </c:pt>
                <c:pt idx="4399">
                  <c:v>-3.8800000000000001E-13</c:v>
                </c:pt>
                <c:pt idx="4400">
                  <c:v>-3.6600000000000001E-13</c:v>
                </c:pt>
                <c:pt idx="4401">
                  <c:v>-2.6499999999999998E-13</c:v>
                </c:pt>
                <c:pt idx="4402">
                  <c:v>-3.2199999999999999E-13</c:v>
                </c:pt>
                <c:pt idx="4403">
                  <c:v>-2.6E-13</c:v>
                </c:pt>
                <c:pt idx="4404">
                  <c:v>-2.1800000000000001E-13</c:v>
                </c:pt>
                <c:pt idx="4405">
                  <c:v>-3.2E-13</c:v>
                </c:pt>
                <c:pt idx="4406">
                  <c:v>-3.2E-13</c:v>
                </c:pt>
                <c:pt idx="4407">
                  <c:v>-2.5099999999999999E-13</c:v>
                </c:pt>
                <c:pt idx="4408">
                  <c:v>-3.1500000000000002E-13</c:v>
                </c:pt>
                <c:pt idx="4409">
                  <c:v>-3.7400000000000002E-13</c:v>
                </c:pt>
                <c:pt idx="4410">
                  <c:v>-3.7099999999999998E-13</c:v>
                </c:pt>
                <c:pt idx="4411">
                  <c:v>-2.7799999999999998E-13</c:v>
                </c:pt>
                <c:pt idx="4412">
                  <c:v>-1.9400000000000001E-13</c:v>
                </c:pt>
                <c:pt idx="4413">
                  <c:v>-2.5800000000000001E-13</c:v>
                </c:pt>
                <c:pt idx="4414">
                  <c:v>-4.6300000000000005E-13</c:v>
                </c:pt>
                <c:pt idx="4415">
                  <c:v>-2.9500000000000001E-13</c:v>
                </c:pt>
                <c:pt idx="4416">
                  <c:v>-2.6900000000000001E-13</c:v>
                </c:pt>
                <c:pt idx="4417">
                  <c:v>-2.3400000000000001E-13</c:v>
                </c:pt>
                <c:pt idx="4418">
                  <c:v>-2.9400000000000001E-13</c:v>
                </c:pt>
                <c:pt idx="4419">
                  <c:v>-2.5700000000000002E-13</c:v>
                </c:pt>
                <c:pt idx="4420">
                  <c:v>-3.55E-13</c:v>
                </c:pt>
                <c:pt idx="4421">
                  <c:v>-3.3299999999999999E-13</c:v>
                </c:pt>
                <c:pt idx="4422">
                  <c:v>-3.3399999999999999E-13</c:v>
                </c:pt>
                <c:pt idx="4423">
                  <c:v>-2.7000000000000001E-13</c:v>
                </c:pt>
                <c:pt idx="4424">
                  <c:v>-1.83E-13</c:v>
                </c:pt>
                <c:pt idx="4425">
                  <c:v>-2.5199999999999999E-13</c:v>
                </c:pt>
                <c:pt idx="4426">
                  <c:v>-3.5300000000000001E-13</c:v>
                </c:pt>
                <c:pt idx="4427">
                  <c:v>-3.3699999999999998E-13</c:v>
                </c:pt>
                <c:pt idx="4428">
                  <c:v>-1.84E-13</c:v>
                </c:pt>
                <c:pt idx="4429">
                  <c:v>-4.1000000000000002E-13</c:v>
                </c:pt>
                <c:pt idx="4430">
                  <c:v>-2.24E-13</c:v>
                </c:pt>
                <c:pt idx="4431">
                  <c:v>-3.79E-13</c:v>
                </c:pt>
                <c:pt idx="4432">
                  <c:v>-3.4799999999999998E-13</c:v>
                </c:pt>
                <c:pt idx="4433">
                  <c:v>-2.48E-13</c:v>
                </c:pt>
                <c:pt idx="4434">
                  <c:v>-3.9E-13</c:v>
                </c:pt>
                <c:pt idx="4435">
                  <c:v>-2.37E-13</c:v>
                </c:pt>
                <c:pt idx="4436">
                  <c:v>-4.1300000000000001E-13</c:v>
                </c:pt>
                <c:pt idx="4437">
                  <c:v>-1.5200000000000001E-13</c:v>
                </c:pt>
                <c:pt idx="4438">
                  <c:v>-2.3300000000000002E-13</c:v>
                </c:pt>
                <c:pt idx="4439">
                  <c:v>-2.9400000000000001E-13</c:v>
                </c:pt>
                <c:pt idx="4440">
                  <c:v>-3.32E-13</c:v>
                </c:pt>
                <c:pt idx="4441">
                  <c:v>-4.0599999999999999E-13</c:v>
                </c:pt>
                <c:pt idx="4442">
                  <c:v>-1.6400000000000001E-13</c:v>
                </c:pt>
                <c:pt idx="4443">
                  <c:v>-3.4100000000000001E-13</c:v>
                </c:pt>
                <c:pt idx="4444">
                  <c:v>-4.6099999999999995E-13</c:v>
                </c:pt>
                <c:pt idx="4445">
                  <c:v>-3.7500000000000002E-13</c:v>
                </c:pt>
                <c:pt idx="4446">
                  <c:v>-3.09E-13</c:v>
                </c:pt>
                <c:pt idx="4447">
                  <c:v>-4.03E-13</c:v>
                </c:pt>
                <c:pt idx="4448">
                  <c:v>-3.2800000000000002E-13</c:v>
                </c:pt>
                <c:pt idx="4449">
                  <c:v>-2.9799999999999999E-13</c:v>
                </c:pt>
                <c:pt idx="4450">
                  <c:v>-3.4699999999999999E-13</c:v>
                </c:pt>
                <c:pt idx="4451">
                  <c:v>-2.9999999999999998E-13</c:v>
                </c:pt>
                <c:pt idx="4452">
                  <c:v>-3.5000000000000002E-13</c:v>
                </c:pt>
                <c:pt idx="4453">
                  <c:v>-2.7699999999999998E-13</c:v>
                </c:pt>
                <c:pt idx="4454">
                  <c:v>-4.5299999999999999E-13</c:v>
                </c:pt>
                <c:pt idx="4455">
                  <c:v>-2.1700000000000001E-13</c:v>
                </c:pt>
                <c:pt idx="4456">
                  <c:v>-3.32E-13</c:v>
                </c:pt>
                <c:pt idx="4457">
                  <c:v>-3.4799999999999998E-13</c:v>
                </c:pt>
                <c:pt idx="4458">
                  <c:v>-2.7399999999999999E-13</c:v>
                </c:pt>
                <c:pt idx="4459">
                  <c:v>-2.2E-13</c:v>
                </c:pt>
                <c:pt idx="4460">
                  <c:v>-3.31E-13</c:v>
                </c:pt>
                <c:pt idx="4461">
                  <c:v>-3.7099999999999998E-13</c:v>
                </c:pt>
                <c:pt idx="4462">
                  <c:v>-3.7600000000000001E-13</c:v>
                </c:pt>
                <c:pt idx="4463">
                  <c:v>-2.3200000000000002E-13</c:v>
                </c:pt>
                <c:pt idx="4464">
                  <c:v>-3.1800000000000001E-13</c:v>
                </c:pt>
                <c:pt idx="4465">
                  <c:v>-3.68E-13</c:v>
                </c:pt>
                <c:pt idx="4466">
                  <c:v>-3.0400000000000002E-13</c:v>
                </c:pt>
                <c:pt idx="4467">
                  <c:v>-3.3900000000000002E-13</c:v>
                </c:pt>
                <c:pt idx="4468">
                  <c:v>-3.9700000000000002E-13</c:v>
                </c:pt>
                <c:pt idx="4469">
                  <c:v>-3.1400000000000003E-13</c:v>
                </c:pt>
                <c:pt idx="4470">
                  <c:v>-1.78E-13</c:v>
                </c:pt>
                <c:pt idx="4471">
                  <c:v>-3.2499999999999998E-13</c:v>
                </c:pt>
                <c:pt idx="4472">
                  <c:v>-3.1199999999999998E-13</c:v>
                </c:pt>
                <c:pt idx="4473">
                  <c:v>-1.8700000000000001E-13</c:v>
                </c:pt>
                <c:pt idx="4474">
                  <c:v>-2.24E-13</c:v>
                </c:pt>
                <c:pt idx="4475">
                  <c:v>-3.8499999999999998E-13</c:v>
                </c:pt>
                <c:pt idx="4476">
                  <c:v>-2.5500000000000002E-13</c:v>
                </c:pt>
                <c:pt idx="4477">
                  <c:v>-2.6299999999999999E-13</c:v>
                </c:pt>
                <c:pt idx="4478">
                  <c:v>-2.6E-13</c:v>
                </c:pt>
                <c:pt idx="4479">
                  <c:v>-3.3000000000000001E-13</c:v>
                </c:pt>
                <c:pt idx="4480">
                  <c:v>-3.8299999999999998E-13</c:v>
                </c:pt>
                <c:pt idx="4481">
                  <c:v>-3.1600000000000002E-13</c:v>
                </c:pt>
                <c:pt idx="4482">
                  <c:v>-3.0199999999999998E-13</c:v>
                </c:pt>
                <c:pt idx="4483">
                  <c:v>-1.3199999999999999E-13</c:v>
                </c:pt>
                <c:pt idx="4484">
                  <c:v>-3.0099999999999998E-13</c:v>
                </c:pt>
                <c:pt idx="4485">
                  <c:v>-3.09E-13</c:v>
                </c:pt>
                <c:pt idx="4486">
                  <c:v>-2.84E-13</c:v>
                </c:pt>
                <c:pt idx="4487">
                  <c:v>-3.32E-13</c:v>
                </c:pt>
                <c:pt idx="4488">
                  <c:v>-2.3500000000000001E-13</c:v>
                </c:pt>
                <c:pt idx="4489">
                  <c:v>-3.5300000000000001E-13</c:v>
                </c:pt>
                <c:pt idx="4490">
                  <c:v>-2.8999999999999998E-13</c:v>
                </c:pt>
                <c:pt idx="4491">
                  <c:v>-2.13E-13</c:v>
                </c:pt>
                <c:pt idx="4492">
                  <c:v>-3.5699999999999999E-13</c:v>
                </c:pt>
                <c:pt idx="4493">
                  <c:v>-4.7200000000000001E-13</c:v>
                </c:pt>
                <c:pt idx="4494">
                  <c:v>-2.6499999999999998E-13</c:v>
                </c:pt>
                <c:pt idx="4495">
                  <c:v>-3.0400000000000002E-13</c:v>
                </c:pt>
                <c:pt idx="4496">
                  <c:v>-3.19E-13</c:v>
                </c:pt>
                <c:pt idx="4497">
                  <c:v>-2.6499999999999998E-13</c:v>
                </c:pt>
                <c:pt idx="4498">
                  <c:v>-3.1400000000000003E-13</c:v>
                </c:pt>
                <c:pt idx="4499">
                  <c:v>-4.5299999999999999E-13</c:v>
                </c:pt>
                <c:pt idx="4500">
                  <c:v>-3.8900000000000001E-13</c:v>
                </c:pt>
                <c:pt idx="4501">
                  <c:v>-3.5999999999999998E-13</c:v>
                </c:pt>
                <c:pt idx="4502">
                  <c:v>-2.7499999999999999E-13</c:v>
                </c:pt>
                <c:pt idx="4503">
                  <c:v>-2.8200000000000001E-13</c:v>
                </c:pt>
                <c:pt idx="4504">
                  <c:v>-2.8799999999999998E-13</c:v>
                </c:pt>
                <c:pt idx="4505">
                  <c:v>-2.9999999999999998E-13</c:v>
                </c:pt>
                <c:pt idx="4506">
                  <c:v>-2.61E-13</c:v>
                </c:pt>
                <c:pt idx="4507">
                  <c:v>-2.7900000000000002E-13</c:v>
                </c:pt>
                <c:pt idx="4508">
                  <c:v>-3.6999999999999999E-13</c:v>
                </c:pt>
                <c:pt idx="4509">
                  <c:v>-3.2299999999999999E-13</c:v>
                </c:pt>
                <c:pt idx="4510">
                  <c:v>-3.2800000000000002E-13</c:v>
                </c:pt>
                <c:pt idx="4511">
                  <c:v>-2.3899999999999999E-13</c:v>
                </c:pt>
                <c:pt idx="4512">
                  <c:v>-3.07E-13</c:v>
                </c:pt>
                <c:pt idx="4513">
                  <c:v>-2.2300000000000001E-13</c:v>
                </c:pt>
                <c:pt idx="4514">
                  <c:v>-3.7400000000000002E-13</c:v>
                </c:pt>
                <c:pt idx="4515">
                  <c:v>-3.8E-13</c:v>
                </c:pt>
                <c:pt idx="4516">
                  <c:v>-2.0999999999999999E-13</c:v>
                </c:pt>
                <c:pt idx="4517">
                  <c:v>-4.02E-13</c:v>
                </c:pt>
                <c:pt idx="4518">
                  <c:v>-3.7299999999999998E-13</c:v>
                </c:pt>
                <c:pt idx="4519">
                  <c:v>-3.19E-13</c:v>
                </c:pt>
                <c:pt idx="4520">
                  <c:v>-1.4100000000000001E-13</c:v>
                </c:pt>
                <c:pt idx="4521">
                  <c:v>-1.95E-13</c:v>
                </c:pt>
                <c:pt idx="4522">
                  <c:v>-3.0999999999999999E-13</c:v>
                </c:pt>
                <c:pt idx="4523">
                  <c:v>-4.0699999999999998E-13</c:v>
                </c:pt>
                <c:pt idx="4524">
                  <c:v>-2.4999999999999999E-13</c:v>
                </c:pt>
                <c:pt idx="4525">
                  <c:v>-3.19E-13</c:v>
                </c:pt>
                <c:pt idx="4526">
                  <c:v>-3.7299999999999998E-13</c:v>
                </c:pt>
                <c:pt idx="4527">
                  <c:v>-2.19E-13</c:v>
                </c:pt>
                <c:pt idx="4528">
                  <c:v>-2.2899999999999998E-13</c:v>
                </c:pt>
                <c:pt idx="4529">
                  <c:v>-3.2E-13</c:v>
                </c:pt>
                <c:pt idx="4530">
                  <c:v>-2.1599999999999999E-13</c:v>
                </c:pt>
                <c:pt idx="4531">
                  <c:v>-3.08E-13</c:v>
                </c:pt>
                <c:pt idx="4532">
                  <c:v>-4.15E-13</c:v>
                </c:pt>
                <c:pt idx="4533">
                  <c:v>-3.3800000000000002E-13</c:v>
                </c:pt>
                <c:pt idx="4534">
                  <c:v>-2.6700000000000002E-13</c:v>
                </c:pt>
                <c:pt idx="4535">
                  <c:v>-1.9E-13</c:v>
                </c:pt>
                <c:pt idx="4536">
                  <c:v>-3.7400000000000002E-13</c:v>
                </c:pt>
                <c:pt idx="4537">
                  <c:v>-2.7799999999999998E-13</c:v>
                </c:pt>
                <c:pt idx="4538">
                  <c:v>-2.7599999999999999E-13</c:v>
                </c:pt>
                <c:pt idx="4539">
                  <c:v>-3.07E-13</c:v>
                </c:pt>
                <c:pt idx="4540">
                  <c:v>-2.7599999999999999E-13</c:v>
                </c:pt>
                <c:pt idx="4541">
                  <c:v>-2.0299999999999999E-13</c:v>
                </c:pt>
                <c:pt idx="4542">
                  <c:v>-3.7400000000000002E-13</c:v>
                </c:pt>
                <c:pt idx="4543">
                  <c:v>-1.7600000000000001E-13</c:v>
                </c:pt>
                <c:pt idx="4544">
                  <c:v>-4.2999999999999999E-13</c:v>
                </c:pt>
                <c:pt idx="4545">
                  <c:v>-3.4499999999999999E-13</c:v>
                </c:pt>
                <c:pt idx="4546">
                  <c:v>-3.5699999999999999E-13</c:v>
                </c:pt>
                <c:pt idx="4547">
                  <c:v>-2.8100000000000001E-13</c:v>
                </c:pt>
                <c:pt idx="4548">
                  <c:v>-3.5300000000000001E-13</c:v>
                </c:pt>
                <c:pt idx="4549">
                  <c:v>-4.3700000000000001E-13</c:v>
                </c:pt>
                <c:pt idx="4550">
                  <c:v>-1.7500000000000001E-13</c:v>
                </c:pt>
                <c:pt idx="4551">
                  <c:v>-3.0400000000000002E-13</c:v>
                </c:pt>
                <c:pt idx="4552">
                  <c:v>-3.07E-13</c:v>
                </c:pt>
                <c:pt idx="4553">
                  <c:v>-3.67E-13</c:v>
                </c:pt>
                <c:pt idx="4554">
                  <c:v>-3.0500000000000001E-13</c:v>
                </c:pt>
                <c:pt idx="4555">
                  <c:v>-2.5299999999999998E-13</c:v>
                </c:pt>
                <c:pt idx="4556">
                  <c:v>-2.6399999999999999E-13</c:v>
                </c:pt>
                <c:pt idx="4557">
                  <c:v>-3.21E-13</c:v>
                </c:pt>
                <c:pt idx="4558">
                  <c:v>-3.8399999999999998E-13</c:v>
                </c:pt>
                <c:pt idx="4559">
                  <c:v>-3.6400000000000001E-13</c:v>
                </c:pt>
                <c:pt idx="4560">
                  <c:v>-2.6599999999999998E-13</c:v>
                </c:pt>
                <c:pt idx="4561">
                  <c:v>-1.1600000000000001E-13</c:v>
                </c:pt>
                <c:pt idx="4562">
                  <c:v>-3.9399999999999999E-13</c:v>
                </c:pt>
                <c:pt idx="4563">
                  <c:v>-3.2700000000000002E-13</c:v>
                </c:pt>
                <c:pt idx="4564">
                  <c:v>-3.07E-13</c:v>
                </c:pt>
                <c:pt idx="4565">
                  <c:v>-3.9700000000000002E-13</c:v>
                </c:pt>
                <c:pt idx="4566">
                  <c:v>-2.97E-13</c:v>
                </c:pt>
                <c:pt idx="4567">
                  <c:v>-4.9400000000000002E-13</c:v>
                </c:pt>
                <c:pt idx="4568">
                  <c:v>-1.65E-13</c:v>
                </c:pt>
                <c:pt idx="4569">
                  <c:v>-3.0999999999999999E-13</c:v>
                </c:pt>
                <c:pt idx="4570">
                  <c:v>-2.3200000000000002E-13</c:v>
                </c:pt>
                <c:pt idx="4571">
                  <c:v>-3.0300000000000002E-13</c:v>
                </c:pt>
                <c:pt idx="4572">
                  <c:v>-4.1100000000000002E-13</c:v>
                </c:pt>
                <c:pt idx="4573">
                  <c:v>-3.67E-13</c:v>
                </c:pt>
                <c:pt idx="4574">
                  <c:v>-3.2700000000000002E-13</c:v>
                </c:pt>
                <c:pt idx="4575">
                  <c:v>-2.4999999999999999E-13</c:v>
                </c:pt>
                <c:pt idx="4576">
                  <c:v>-3.09E-13</c:v>
                </c:pt>
                <c:pt idx="4577">
                  <c:v>-3.78E-13</c:v>
                </c:pt>
                <c:pt idx="4578">
                  <c:v>-2.6399999999999999E-13</c:v>
                </c:pt>
                <c:pt idx="4579">
                  <c:v>-2.0399999999999999E-13</c:v>
                </c:pt>
                <c:pt idx="4580">
                  <c:v>-2.7100000000000001E-13</c:v>
                </c:pt>
                <c:pt idx="4581">
                  <c:v>-3.4599999999999999E-13</c:v>
                </c:pt>
                <c:pt idx="4582">
                  <c:v>-3.5400000000000001E-13</c:v>
                </c:pt>
                <c:pt idx="4583">
                  <c:v>-3.7700000000000001E-13</c:v>
                </c:pt>
                <c:pt idx="4584">
                  <c:v>-2.0999999999999999E-13</c:v>
                </c:pt>
                <c:pt idx="4585">
                  <c:v>-2.9500000000000001E-13</c:v>
                </c:pt>
                <c:pt idx="4586">
                  <c:v>-3.0199999999999998E-13</c:v>
                </c:pt>
                <c:pt idx="4587">
                  <c:v>-3.44E-13</c:v>
                </c:pt>
                <c:pt idx="4588">
                  <c:v>-3.0099999999999998E-13</c:v>
                </c:pt>
                <c:pt idx="4589">
                  <c:v>-2.48E-13</c:v>
                </c:pt>
                <c:pt idx="4590">
                  <c:v>-4.3999999999999999E-13</c:v>
                </c:pt>
                <c:pt idx="4591">
                  <c:v>-3.3499999999999999E-13</c:v>
                </c:pt>
                <c:pt idx="4592">
                  <c:v>-2.2999999999999998E-13</c:v>
                </c:pt>
                <c:pt idx="4593">
                  <c:v>-3.1500000000000002E-13</c:v>
                </c:pt>
                <c:pt idx="4594">
                  <c:v>-1.61E-13</c:v>
                </c:pt>
                <c:pt idx="4595">
                  <c:v>-3.08E-13</c:v>
                </c:pt>
                <c:pt idx="4596">
                  <c:v>-2.14E-13</c:v>
                </c:pt>
                <c:pt idx="4597">
                  <c:v>-3.5899999999999998E-13</c:v>
                </c:pt>
                <c:pt idx="4598">
                  <c:v>-2.0999999999999999E-13</c:v>
                </c:pt>
                <c:pt idx="4599">
                  <c:v>-2.84E-13</c:v>
                </c:pt>
                <c:pt idx="4600">
                  <c:v>-1.78E-13</c:v>
                </c:pt>
                <c:pt idx="4601">
                  <c:v>-3.6300000000000002E-13</c:v>
                </c:pt>
                <c:pt idx="4602">
                  <c:v>-3.0500000000000001E-13</c:v>
                </c:pt>
                <c:pt idx="4603">
                  <c:v>-2.6299999999999999E-13</c:v>
                </c:pt>
                <c:pt idx="4604">
                  <c:v>-1.3799999999999999E-13</c:v>
                </c:pt>
                <c:pt idx="4605">
                  <c:v>-2.7599999999999999E-13</c:v>
                </c:pt>
                <c:pt idx="4606">
                  <c:v>-2.7000000000000001E-13</c:v>
                </c:pt>
                <c:pt idx="4607">
                  <c:v>-4.0100000000000001E-13</c:v>
                </c:pt>
                <c:pt idx="4608">
                  <c:v>-2.72E-13</c:v>
                </c:pt>
                <c:pt idx="4609">
                  <c:v>-2.4099999999999998E-13</c:v>
                </c:pt>
                <c:pt idx="4610">
                  <c:v>-3.0300000000000002E-13</c:v>
                </c:pt>
                <c:pt idx="4611">
                  <c:v>-2.7100000000000001E-13</c:v>
                </c:pt>
                <c:pt idx="4612">
                  <c:v>-4.1899999999999998E-13</c:v>
                </c:pt>
                <c:pt idx="4613">
                  <c:v>-2.73E-13</c:v>
                </c:pt>
                <c:pt idx="4614">
                  <c:v>-3.6099999999999998E-13</c:v>
                </c:pt>
                <c:pt idx="4615">
                  <c:v>-2.9100000000000002E-13</c:v>
                </c:pt>
                <c:pt idx="4616">
                  <c:v>-3.43E-13</c:v>
                </c:pt>
                <c:pt idx="4617">
                  <c:v>-2.73E-13</c:v>
                </c:pt>
                <c:pt idx="4618">
                  <c:v>-4.1300000000000001E-13</c:v>
                </c:pt>
                <c:pt idx="4619">
                  <c:v>-3.6500000000000001E-13</c:v>
                </c:pt>
                <c:pt idx="4620">
                  <c:v>-3.09E-13</c:v>
                </c:pt>
                <c:pt idx="4621">
                  <c:v>-2.8999999999999998E-13</c:v>
                </c:pt>
                <c:pt idx="4622">
                  <c:v>-2.8999999999999998E-13</c:v>
                </c:pt>
                <c:pt idx="4623">
                  <c:v>-2.7000000000000001E-13</c:v>
                </c:pt>
                <c:pt idx="4624">
                  <c:v>-3.1299999999999998E-13</c:v>
                </c:pt>
                <c:pt idx="4625">
                  <c:v>-3.09E-13</c:v>
                </c:pt>
                <c:pt idx="4626">
                  <c:v>-3.2600000000000002E-13</c:v>
                </c:pt>
                <c:pt idx="4627">
                  <c:v>-3.8399999999999998E-13</c:v>
                </c:pt>
                <c:pt idx="4628">
                  <c:v>-2.3200000000000002E-13</c:v>
                </c:pt>
                <c:pt idx="4629">
                  <c:v>-2.6399999999999999E-13</c:v>
                </c:pt>
                <c:pt idx="4630">
                  <c:v>-3.5000000000000002E-13</c:v>
                </c:pt>
                <c:pt idx="4631">
                  <c:v>-2.8100000000000001E-13</c:v>
                </c:pt>
                <c:pt idx="4632">
                  <c:v>-3.8900000000000001E-13</c:v>
                </c:pt>
                <c:pt idx="4633">
                  <c:v>-2.7000000000000001E-13</c:v>
                </c:pt>
                <c:pt idx="4634">
                  <c:v>-3.4000000000000002E-13</c:v>
                </c:pt>
                <c:pt idx="4635">
                  <c:v>-3.3299999999999999E-13</c:v>
                </c:pt>
                <c:pt idx="4636">
                  <c:v>-2.2699999999999999E-13</c:v>
                </c:pt>
                <c:pt idx="4637">
                  <c:v>-2.84E-13</c:v>
                </c:pt>
                <c:pt idx="4638">
                  <c:v>-3.32E-13</c:v>
                </c:pt>
                <c:pt idx="4639">
                  <c:v>-2.1800000000000001E-13</c:v>
                </c:pt>
                <c:pt idx="4640">
                  <c:v>-3.2700000000000002E-13</c:v>
                </c:pt>
                <c:pt idx="4641">
                  <c:v>-2.1700000000000001E-13</c:v>
                </c:pt>
                <c:pt idx="4642">
                  <c:v>-3.8700000000000002E-13</c:v>
                </c:pt>
                <c:pt idx="4643">
                  <c:v>-2.97E-13</c:v>
                </c:pt>
                <c:pt idx="4644">
                  <c:v>-3.78E-13</c:v>
                </c:pt>
                <c:pt idx="4645">
                  <c:v>-2.9100000000000002E-13</c:v>
                </c:pt>
                <c:pt idx="4646">
                  <c:v>-2.0999999999999999E-13</c:v>
                </c:pt>
                <c:pt idx="4647">
                  <c:v>-2.73E-13</c:v>
                </c:pt>
                <c:pt idx="4648">
                  <c:v>-2.4600000000000001E-13</c:v>
                </c:pt>
                <c:pt idx="4649">
                  <c:v>-2.8999999999999998E-13</c:v>
                </c:pt>
                <c:pt idx="4650">
                  <c:v>-1.49E-13</c:v>
                </c:pt>
                <c:pt idx="4651">
                  <c:v>-3.3599999999999998E-13</c:v>
                </c:pt>
                <c:pt idx="4652">
                  <c:v>-3.07E-13</c:v>
                </c:pt>
                <c:pt idx="4653">
                  <c:v>-3.9700000000000002E-13</c:v>
                </c:pt>
                <c:pt idx="4654">
                  <c:v>-2.9100000000000002E-13</c:v>
                </c:pt>
                <c:pt idx="4655">
                  <c:v>-4.2899999999999999E-13</c:v>
                </c:pt>
                <c:pt idx="4656">
                  <c:v>-4.1899999999999998E-13</c:v>
                </c:pt>
                <c:pt idx="4657">
                  <c:v>-3.3000000000000001E-13</c:v>
                </c:pt>
                <c:pt idx="4658">
                  <c:v>-2.8899999999999998E-13</c:v>
                </c:pt>
                <c:pt idx="4659">
                  <c:v>-2.01E-13</c:v>
                </c:pt>
                <c:pt idx="4660">
                  <c:v>-3.5999999999999998E-13</c:v>
                </c:pt>
                <c:pt idx="4661">
                  <c:v>-3.1400000000000003E-13</c:v>
                </c:pt>
                <c:pt idx="4662">
                  <c:v>-3.08E-13</c:v>
                </c:pt>
                <c:pt idx="4663">
                  <c:v>-3.07E-13</c:v>
                </c:pt>
                <c:pt idx="4664">
                  <c:v>-3.7299999999999998E-13</c:v>
                </c:pt>
                <c:pt idx="4665">
                  <c:v>-2.5600000000000002E-13</c:v>
                </c:pt>
                <c:pt idx="4666">
                  <c:v>-2.9300000000000001E-13</c:v>
                </c:pt>
                <c:pt idx="4667">
                  <c:v>-2.48E-13</c:v>
                </c:pt>
                <c:pt idx="4668">
                  <c:v>-3.2600000000000002E-13</c:v>
                </c:pt>
                <c:pt idx="4669">
                  <c:v>-2.5900000000000001E-13</c:v>
                </c:pt>
                <c:pt idx="4670">
                  <c:v>-3.0199999999999998E-13</c:v>
                </c:pt>
                <c:pt idx="4671">
                  <c:v>-2.61E-13</c:v>
                </c:pt>
                <c:pt idx="4672">
                  <c:v>-2.5199999999999999E-13</c:v>
                </c:pt>
                <c:pt idx="4673">
                  <c:v>-2.8200000000000001E-13</c:v>
                </c:pt>
                <c:pt idx="4674">
                  <c:v>-4.39E-13</c:v>
                </c:pt>
                <c:pt idx="4675">
                  <c:v>-2.9500000000000001E-13</c:v>
                </c:pt>
                <c:pt idx="4676">
                  <c:v>-3.1600000000000002E-13</c:v>
                </c:pt>
                <c:pt idx="4677">
                  <c:v>-2.9300000000000001E-13</c:v>
                </c:pt>
                <c:pt idx="4678">
                  <c:v>-2.3500000000000001E-13</c:v>
                </c:pt>
                <c:pt idx="4679">
                  <c:v>-4.4199999999999998E-13</c:v>
                </c:pt>
                <c:pt idx="4680">
                  <c:v>-2.9300000000000001E-13</c:v>
                </c:pt>
                <c:pt idx="4681">
                  <c:v>-1.9099999999999999E-13</c:v>
                </c:pt>
                <c:pt idx="4682">
                  <c:v>-2.6399999999999999E-13</c:v>
                </c:pt>
                <c:pt idx="4683">
                  <c:v>-2.1700000000000001E-13</c:v>
                </c:pt>
                <c:pt idx="4684">
                  <c:v>-3.08E-13</c:v>
                </c:pt>
                <c:pt idx="4685">
                  <c:v>-3.43E-13</c:v>
                </c:pt>
                <c:pt idx="4686">
                  <c:v>-3.9399999999999999E-13</c:v>
                </c:pt>
                <c:pt idx="4687">
                  <c:v>-2.4600000000000001E-13</c:v>
                </c:pt>
                <c:pt idx="4688">
                  <c:v>-2.9300000000000001E-13</c:v>
                </c:pt>
                <c:pt idx="4689">
                  <c:v>-2.2899999999999998E-13</c:v>
                </c:pt>
                <c:pt idx="4690">
                  <c:v>-2.5700000000000002E-13</c:v>
                </c:pt>
                <c:pt idx="4691">
                  <c:v>-3.1099999999999999E-13</c:v>
                </c:pt>
                <c:pt idx="4692">
                  <c:v>-3.8800000000000001E-13</c:v>
                </c:pt>
                <c:pt idx="4693">
                  <c:v>-2.4700000000000001E-13</c:v>
                </c:pt>
                <c:pt idx="4694">
                  <c:v>-1.71E-13</c:v>
                </c:pt>
                <c:pt idx="4695">
                  <c:v>-2.7399999999999999E-13</c:v>
                </c:pt>
                <c:pt idx="4696">
                  <c:v>-4.7000000000000002E-13</c:v>
                </c:pt>
                <c:pt idx="4697">
                  <c:v>-2.5600000000000002E-13</c:v>
                </c:pt>
                <c:pt idx="4698">
                  <c:v>-1.66E-13</c:v>
                </c:pt>
                <c:pt idx="4699">
                  <c:v>-3.2E-13</c:v>
                </c:pt>
                <c:pt idx="4700">
                  <c:v>-2.5800000000000001E-13</c:v>
                </c:pt>
                <c:pt idx="4701">
                  <c:v>-4.2999999999999999E-13</c:v>
                </c:pt>
                <c:pt idx="4702">
                  <c:v>-3.43E-13</c:v>
                </c:pt>
                <c:pt idx="4703">
                  <c:v>-3.4100000000000001E-13</c:v>
                </c:pt>
                <c:pt idx="4704">
                  <c:v>-3.4499999999999999E-13</c:v>
                </c:pt>
                <c:pt idx="4705">
                  <c:v>-3.8800000000000001E-13</c:v>
                </c:pt>
                <c:pt idx="4706">
                  <c:v>-3.44E-13</c:v>
                </c:pt>
                <c:pt idx="4707">
                  <c:v>-2.5099999999999999E-13</c:v>
                </c:pt>
                <c:pt idx="4708">
                  <c:v>-3.4499999999999999E-13</c:v>
                </c:pt>
                <c:pt idx="4709">
                  <c:v>-3.3699999999999998E-13</c:v>
                </c:pt>
                <c:pt idx="4710">
                  <c:v>-3.43E-13</c:v>
                </c:pt>
                <c:pt idx="4711">
                  <c:v>-2.2899999999999998E-13</c:v>
                </c:pt>
                <c:pt idx="4712">
                  <c:v>-4.0799999999999998E-13</c:v>
                </c:pt>
                <c:pt idx="4713">
                  <c:v>-3.0300000000000002E-13</c:v>
                </c:pt>
                <c:pt idx="4714">
                  <c:v>-2.3500000000000001E-13</c:v>
                </c:pt>
                <c:pt idx="4715">
                  <c:v>-3.8499999999999998E-13</c:v>
                </c:pt>
                <c:pt idx="4716">
                  <c:v>-2.0600000000000001E-13</c:v>
                </c:pt>
                <c:pt idx="4717">
                  <c:v>-2.8100000000000001E-13</c:v>
                </c:pt>
                <c:pt idx="4718">
                  <c:v>-2.6900000000000001E-13</c:v>
                </c:pt>
                <c:pt idx="4719">
                  <c:v>-3.3699999999999998E-13</c:v>
                </c:pt>
                <c:pt idx="4720">
                  <c:v>-3.2800000000000002E-13</c:v>
                </c:pt>
                <c:pt idx="4721">
                  <c:v>-3.3599999999999998E-13</c:v>
                </c:pt>
                <c:pt idx="4722">
                  <c:v>-3.2199999999999999E-13</c:v>
                </c:pt>
                <c:pt idx="4723">
                  <c:v>-3.1299999999999998E-13</c:v>
                </c:pt>
                <c:pt idx="4724">
                  <c:v>-3.0400000000000002E-13</c:v>
                </c:pt>
                <c:pt idx="4725">
                  <c:v>-4.3400000000000002E-13</c:v>
                </c:pt>
                <c:pt idx="4726">
                  <c:v>-2.6700000000000002E-13</c:v>
                </c:pt>
                <c:pt idx="4727">
                  <c:v>-3.0500000000000001E-13</c:v>
                </c:pt>
                <c:pt idx="4728">
                  <c:v>-2.6700000000000002E-13</c:v>
                </c:pt>
                <c:pt idx="4729">
                  <c:v>-2.9100000000000002E-13</c:v>
                </c:pt>
                <c:pt idx="4730">
                  <c:v>-4.5299999999999999E-13</c:v>
                </c:pt>
                <c:pt idx="4731">
                  <c:v>-3.0500000000000001E-13</c:v>
                </c:pt>
                <c:pt idx="4732">
                  <c:v>-3.1600000000000002E-13</c:v>
                </c:pt>
                <c:pt idx="4733">
                  <c:v>-2.72E-13</c:v>
                </c:pt>
                <c:pt idx="4734">
                  <c:v>-2.6900000000000001E-13</c:v>
                </c:pt>
                <c:pt idx="4735">
                  <c:v>-3.4000000000000002E-13</c:v>
                </c:pt>
                <c:pt idx="4736">
                  <c:v>-3.4899999999999998E-13</c:v>
                </c:pt>
                <c:pt idx="4737">
                  <c:v>-2.8000000000000002E-13</c:v>
                </c:pt>
                <c:pt idx="4738">
                  <c:v>-3.3000000000000001E-13</c:v>
                </c:pt>
                <c:pt idx="4739">
                  <c:v>-3.6200000000000002E-13</c:v>
                </c:pt>
                <c:pt idx="4740">
                  <c:v>-3.5100000000000002E-13</c:v>
                </c:pt>
                <c:pt idx="4741">
                  <c:v>-2.5500000000000002E-13</c:v>
                </c:pt>
                <c:pt idx="4742">
                  <c:v>-3.8399999999999998E-13</c:v>
                </c:pt>
                <c:pt idx="4743">
                  <c:v>-2.72E-13</c:v>
                </c:pt>
                <c:pt idx="4744">
                  <c:v>-2.85E-13</c:v>
                </c:pt>
                <c:pt idx="4745">
                  <c:v>-3.1500000000000002E-13</c:v>
                </c:pt>
                <c:pt idx="4746">
                  <c:v>-3.5400000000000001E-13</c:v>
                </c:pt>
                <c:pt idx="4747">
                  <c:v>-3.8399999999999998E-13</c:v>
                </c:pt>
                <c:pt idx="4748">
                  <c:v>-2.2699999999999999E-13</c:v>
                </c:pt>
                <c:pt idx="4749">
                  <c:v>-2.8899999999999998E-13</c:v>
                </c:pt>
                <c:pt idx="4750">
                  <c:v>-2.5700000000000002E-13</c:v>
                </c:pt>
                <c:pt idx="4751">
                  <c:v>-2.9200000000000002E-13</c:v>
                </c:pt>
                <c:pt idx="4752">
                  <c:v>-4.2200000000000002E-13</c:v>
                </c:pt>
                <c:pt idx="4753">
                  <c:v>-3.19E-13</c:v>
                </c:pt>
                <c:pt idx="4754">
                  <c:v>-3.1600000000000002E-13</c:v>
                </c:pt>
                <c:pt idx="4755">
                  <c:v>-3.21E-13</c:v>
                </c:pt>
                <c:pt idx="4756">
                  <c:v>-3.0400000000000002E-13</c:v>
                </c:pt>
                <c:pt idx="4757">
                  <c:v>-2.9200000000000002E-13</c:v>
                </c:pt>
                <c:pt idx="4758">
                  <c:v>-4.6199999999999995E-13</c:v>
                </c:pt>
                <c:pt idx="4759">
                  <c:v>-2.8100000000000001E-13</c:v>
                </c:pt>
                <c:pt idx="4760">
                  <c:v>-3.4899999999999998E-13</c:v>
                </c:pt>
                <c:pt idx="4761">
                  <c:v>-2.73E-13</c:v>
                </c:pt>
                <c:pt idx="4762">
                  <c:v>-3.08E-13</c:v>
                </c:pt>
                <c:pt idx="4763">
                  <c:v>-3.8600000000000002E-13</c:v>
                </c:pt>
                <c:pt idx="4764">
                  <c:v>-2.8999999999999998E-13</c:v>
                </c:pt>
                <c:pt idx="4765">
                  <c:v>-2.73E-13</c:v>
                </c:pt>
                <c:pt idx="4766">
                  <c:v>-2.07E-13</c:v>
                </c:pt>
                <c:pt idx="4767">
                  <c:v>-2.5700000000000002E-13</c:v>
                </c:pt>
                <c:pt idx="4768">
                  <c:v>-3.9800000000000002E-13</c:v>
                </c:pt>
                <c:pt idx="4769">
                  <c:v>-4.1899999999999998E-13</c:v>
                </c:pt>
                <c:pt idx="4770">
                  <c:v>-3.4599999999999999E-13</c:v>
                </c:pt>
                <c:pt idx="4771">
                  <c:v>-1.8700000000000001E-13</c:v>
                </c:pt>
                <c:pt idx="4772">
                  <c:v>-3.4000000000000002E-13</c:v>
                </c:pt>
                <c:pt idx="4773">
                  <c:v>-3.5300000000000001E-13</c:v>
                </c:pt>
                <c:pt idx="4774">
                  <c:v>-2.8100000000000001E-13</c:v>
                </c:pt>
                <c:pt idx="4775">
                  <c:v>-3.0600000000000001E-13</c:v>
                </c:pt>
                <c:pt idx="4776">
                  <c:v>-3.1600000000000002E-13</c:v>
                </c:pt>
                <c:pt idx="4777">
                  <c:v>-2.5299999999999998E-13</c:v>
                </c:pt>
                <c:pt idx="4778">
                  <c:v>-2.2799999999999999E-13</c:v>
                </c:pt>
                <c:pt idx="4779">
                  <c:v>-3.3000000000000001E-13</c:v>
                </c:pt>
                <c:pt idx="4780">
                  <c:v>-2.73E-13</c:v>
                </c:pt>
                <c:pt idx="4781">
                  <c:v>-3.7400000000000002E-13</c:v>
                </c:pt>
                <c:pt idx="4782">
                  <c:v>-3.21E-13</c:v>
                </c:pt>
                <c:pt idx="4783">
                  <c:v>-3.4899999999999998E-13</c:v>
                </c:pt>
                <c:pt idx="4784">
                  <c:v>-3.4499999999999999E-13</c:v>
                </c:pt>
                <c:pt idx="4785">
                  <c:v>-3.2800000000000002E-13</c:v>
                </c:pt>
                <c:pt idx="4786">
                  <c:v>-3.4899999999999998E-13</c:v>
                </c:pt>
                <c:pt idx="4787">
                  <c:v>-2.9999999999999998E-13</c:v>
                </c:pt>
                <c:pt idx="4788">
                  <c:v>-2.9200000000000002E-13</c:v>
                </c:pt>
                <c:pt idx="4789">
                  <c:v>-1.96E-13</c:v>
                </c:pt>
                <c:pt idx="4790">
                  <c:v>-3.8199999999999999E-13</c:v>
                </c:pt>
                <c:pt idx="4791">
                  <c:v>-3.0300000000000002E-13</c:v>
                </c:pt>
                <c:pt idx="4792">
                  <c:v>-3.2900000000000001E-13</c:v>
                </c:pt>
                <c:pt idx="4793">
                  <c:v>-2.9999999999999998E-13</c:v>
                </c:pt>
                <c:pt idx="4794">
                  <c:v>-3.6099999999999998E-13</c:v>
                </c:pt>
                <c:pt idx="4795">
                  <c:v>-3.2900000000000001E-13</c:v>
                </c:pt>
                <c:pt idx="4796">
                  <c:v>-2.2799999999999999E-13</c:v>
                </c:pt>
                <c:pt idx="4797">
                  <c:v>-3.5100000000000002E-13</c:v>
                </c:pt>
                <c:pt idx="4798">
                  <c:v>-3.3499999999999999E-13</c:v>
                </c:pt>
                <c:pt idx="4799">
                  <c:v>-3.5899999999999998E-13</c:v>
                </c:pt>
                <c:pt idx="4800">
                  <c:v>-3.3299999999999999E-13</c:v>
                </c:pt>
                <c:pt idx="4801">
                  <c:v>-2.7699999999999998E-13</c:v>
                </c:pt>
                <c:pt idx="4802">
                  <c:v>-3.7500000000000002E-13</c:v>
                </c:pt>
                <c:pt idx="4803">
                  <c:v>-1.9199999999999999E-13</c:v>
                </c:pt>
                <c:pt idx="4804">
                  <c:v>-3.55E-13</c:v>
                </c:pt>
                <c:pt idx="4805">
                  <c:v>-2.8799999999999998E-13</c:v>
                </c:pt>
                <c:pt idx="4806">
                  <c:v>-2.6199999999999999E-13</c:v>
                </c:pt>
                <c:pt idx="4807">
                  <c:v>-3.07E-13</c:v>
                </c:pt>
                <c:pt idx="4808">
                  <c:v>-2.6599999999999998E-13</c:v>
                </c:pt>
                <c:pt idx="4809">
                  <c:v>-3.6300000000000002E-13</c:v>
                </c:pt>
                <c:pt idx="4810">
                  <c:v>-3.4499999999999999E-13</c:v>
                </c:pt>
                <c:pt idx="4811">
                  <c:v>-4.1000000000000002E-13</c:v>
                </c:pt>
                <c:pt idx="4812">
                  <c:v>-2.3099999999999997E-13</c:v>
                </c:pt>
                <c:pt idx="4813">
                  <c:v>-2.8599999999999999E-13</c:v>
                </c:pt>
                <c:pt idx="4814">
                  <c:v>-2.3899999999999999E-13</c:v>
                </c:pt>
                <c:pt idx="4815">
                  <c:v>-3.8900000000000001E-13</c:v>
                </c:pt>
                <c:pt idx="4816">
                  <c:v>-3.19E-13</c:v>
                </c:pt>
                <c:pt idx="4817">
                  <c:v>-3.1600000000000002E-13</c:v>
                </c:pt>
                <c:pt idx="4818">
                  <c:v>-3.31E-13</c:v>
                </c:pt>
                <c:pt idx="4819">
                  <c:v>-3.2900000000000001E-13</c:v>
                </c:pt>
                <c:pt idx="4820">
                  <c:v>-3.44E-13</c:v>
                </c:pt>
                <c:pt idx="4821">
                  <c:v>-2.48E-13</c:v>
                </c:pt>
                <c:pt idx="4822">
                  <c:v>-3.8399999999999998E-13</c:v>
                </c:pt>
                <c:pt idx="4823">
                  <c:v>-3.6300000000000002E-13</c:v>
                </c:pt>
                <c:pt idx="4824">
                  <c:v>-6.7000000000000005E-14</c:v>
                </c:pt>
                <c:pt idx="4825">
                  <c:v>-3.7500000000000002E-13</c:v>
                </c:pt>
                <c:pt idx="4826">
                  <c:v>-3.2499999999999998E-13</c:v>
                </c:pt>
                <c:pt idx="4827">
                  <c:v>-3.3499999999999999E-13</c:v>
                </c:pt>
                <c:pt idx="4828">
                  <c:v>-4.8499999999999995E-13</c:v>
                </c:pt>
                <c:pt idx="4829">
                  <c:v>-2.6199999999999999E-13</c:v>
                </c:pt>
                <c:pt idx="4830">
                  <c:v>-4.4099999999999999E-13</c:v>
                </c:pt>
                <c:pt idx="4831">
                  <c:v>-3.0099999999999998E-13</c:v>
                </c:pt>
                <c:pt idx="4832">
                  <c:v>-2.37E-13</c:v>
                </c:pt>
                <c:pt idx="4833">
                  <c:v>-4.1699999999999999E-13</c:v>
                </c:pt>
                <c:pt idx="4834">
                  <c:v>-3.3900000000000002E-13</c:v>
                </c:pt>
                <c:pt idx="4835">
                  <c:v>-2.2899999999999998E-13</c:v>
                </c:pt>
                <c:pt idx="4836">
                  <c:v>-2.8300000000000001E-13</c:v>
                </c:pt>
                <c:pt idx="4837">
                  <c:v>-3.0999999999999999E-13</c:v>
                </c:pt>
                <c:pt idx="4838">
                  <c:v>-2.96E-13</c:v>
                </c:pt>
                <c:pt idx="4839">
                  <c:v>-3.1800000000000001E-13</c:v>
                </c:pt>
                <c:pt idx="4840">
                  <c:v>-3.3900000000000002E-13</c:v>
                </c:pt>
                <c:pt idx="4841">
                  <c:v>-2.1100000000000001E-13</c:v>
                </c:pt>
                <c:pt idx="4842">
                  <c:v>-3.0400000000000002E-13</c:v>
                </c:pt>
                <c:pt idx="4843">
                  <c:v>-3.92E-13</c:v>
                </c:pt>
                <c:pt idx="4844">
                  <c:v>-2.3999999999999999E-13</c:v>
                </c:pt>
                <c:pt idx="4845">
                  <c:v>-2.6199999999999999E-13</c:v>
                </c:pt>
                <c:pt idx="4846">
                  <c:v>-2.13E-13</c:v>
                </c:pt>
                <c:pt idx="4847">
                  <c:v>-3.2800000000000002E-13</c:v>
                </c:pt>
                <c:pt idx="4848">
                  <c:v>-4.9899999999999999E-13</c:v>
                </c:pt>
                <c:pt idx="4849">
                  <c:v>-2.2199999999999999E-13</c:v>
                </c:pt>
                <c:pt idx="4850">
                  <c:v>-2.3999999999999999E-13</c:v>
                </c:pt>
                <c:pt idx="4851">
                  <c:v>-4.2500000000000001E-13</c:v>
                </c:pt>
                <c:pt idx="4852">
                  <c:v>-3.0999999999999999E-13</c:v>
                </c:pt>
                <c:pt idx="4853">
                  <c:v>-1.7600000000000001E-13</c:v>
                </c:pt>
                <c:pt idx="4854">
                  <c:v>-2.5500000000000002E-13</c:v>
                </c:pt>
                <c:pt idx="4855">
                  <c:v>-3.2700000000000002E-13</c:v>
                </c:pt>
                <c:pt idx="4856">
                  <c:v>-2.4700000000000001E-13</c:v>
                </c:pt>
                <c:pt idx="4857">
                  <c:v>-3.6500000000000001E-13</c:v>
                </c:pt>
                <c:pt idx="4858">
                  <c:v>-2.9999999999999998E-13</c:v>
                </c:pt>
                <c:pt idx="4859">
                  <c:v>-2.5399999999999998E-13</c:v>
                </c:pt>
                <c:pt idx="4860">
                  <c:v>-4.0499999999999999E-13</c:v>
                </c:pt>
                <c:pt idx="4861">
                  <c:v>-2.8599999999999999E-13</c:v>
                </c:pt>
                <c:pt idx="4862">
                  <c:v>-1.78E-13</c:v>
                </c:pt>
                <c:pt idx="4863">
                  <c:v>-3.6099999999999998E-13</c:v>
                </c:pt>
                <c:pt idx="4864">
                  <c:v>-2.9500000000000001E-13</c:v>
                </c:pt>
                <c:pt idx="4865">
                  <c:v>-2.8200000000000001E-13</c:v>
                </c:pt>
                <c:pt idx="4866">
                  <c:v>-4.1699999999999999E-13</c:v>
                </c:pt>
                <c:pt idx="4867">
                  <c:v>-3.3299999999999999E-13</c:v>
                </c:pt>
                <c:pt idx="4868">
                  <c:v>-3.3000000000000001E-13</c:v>
                </c:pt>
                <c:pt idx="4869">
                  <c:v>-3.3299999999999999E-13</c:v>
                </c:pt>
                <c:pt idx="4870">
                  <c:v>-3.31E-13</c:v>
                </c:pt>
                <c:pt idx="4871">
                  <c:v>-3.1199999999999998E-13</c:v>
                </c:pt>
                <c:pt idx="4872">
                  <c:v>-2.8899999999999998E-13</c:v>
                </c:pt>
                <c:pt idx="4873">
                  <c:v>-3.3599999999999998E-13</c:v>
                </c:pt>
                <c:pt idx="4874">
                  <c:v>-3.1600000000000002E-13</c:v>
                </c:pt>
                <c:pt idx="4875">
                  <c:v>-1.2900000000000001E-13</c:v>
                </c:pt>
                <c:pt idx="4876">
                  <c:v>-4.0900000000000002E-13</c:v>
                </c:pt>
                <c:pt idx="4877">
                  <c:v>-2.36E-13</c:v>
                </c:pt>
                <c:pt idx="4878">
                  <c:v>-2.4999999999999999E-13</c:v>
                </c:pt>
                <c:pt idx="4879">
                  <c:v>-3.2900000000000001E-13</c:v>
                </c:pt>
                <c:pt idx="4880">
                  <c:v>-2.8799999999999998E-13</c:v>
                </c:pt>
                <c:pt idx="4881">
                  <c:v>-2.4600000000000001E-13</c:v>
                </c:pt>
                <c:pt idx="4882">
                  <c:v>-2.7599999999999999E-13</c:v>
                </c:pt>
                <c:pt idx="4883">
                  <c:v>-3.8600000000000002E-13</c:v>
                </c:pt>
                <c:pt idx="4884">
                  <c:v>-2.7000000000000001E-13</c:v>
                </c:pt>
                <c:pt idx="4885">
                  <c:v>-3.32E-13</c:v>
                </c:pt>
                <c:pt idx="4886">
                  <c:v>-3.3599999999999998E-13</c:v>
                </c:pt>
                <c:pt idx="4887">
                  <c:v>-3.5999999999999998E-13</c:v>
                </c:pt>
                <c:pt idx="4888">
                  <c:v>-2.7599999999999999E-13</c:v>
                </c:pt>
                <c:pt idx="4889">
                  <c:v>-2.9100000000000002E-13</c:v>
                </c:pt>
                <c:pt idx="4890">
                  <c:v>-4.4500000000000002E-13</c:v>
                </c:pt>
                <c:pt idx="4891">
                  <c:v>-2.0000000000000001E-13</c:v>
                </c:pt>
                <c:pt idx="4892">
                  <c:v>-3.2700000000000002E-13</c:v>
                </c:pt>
                <c:pt idx="4893">
                  <c:v>-2.73E-13</c:v>
                </c:pt>
                <c:pt idx="4894">
                  <c:v>-2.6E-13</c:v>
                </c:pt>
                <c:pt idx="4895">
                  <c:v>-2.7900000000000002E-13</c:v>
                </c:pt>
                <c:pt idx="4896">
                  <c:v>-3.6600000000000001E-13</c:v>
                </c:pt>
                <c:pt idx="4897">
                  <c:v>-3.2700000000000002E-13</c:v>
                </c:pt>
                <c:pt idx="4898">
                  <c:v>-3.1099999999999999E-13</c:v>
                </c:pt>
                <c:pt idx="4899">
                  <c:v>-2.61E-13</c:v>
                </c:pt>
                <c:pt idx="4900">
                  <c:v>-3.6400000000000001E-13</c:v>
                </c:pt>
                <c:pt idx="4901">
                  <c:v>-2.8100000000000001E-13</c:v>
                </c:pt>
                <c:pt idx="4902">
                  <c:v>-3.2600000000000002E-13</c:v>
                </c:pt>
                <c:pt idx="4903">
                  <c:v>-3.1299999999999998E-13</c:v>
                </c:pt>
                <c:pt idx="4904">
                  <c:v>-3.2900000000000001E-13</c:v>
                </c:pt>
                <c:pt idx="4905">
                  <c:v>-4.0699999999999998E-13</c:v>
                </c:pt>
                <c:pt idx="4906">
                  <c:v>-2.2199999999999999E-13</c:v>
                </c:pt>
                <c:pt idx="4907">
                  <c:v>-3.8299999999999998E-13</c:v>
                </c:pt>
                <c:pt idx="4908">
                  <c:v>-3.19E-13</c:v>
                </c:pt>
                <c:pt idx="4909">
                  <c:v>-3.2600000000000002E-13</c:v>
                </c:pt>
                <c:pt idx="4910">
                  <c:v>-2.5700000000000002E-13</c:v>
                </c:pt>
                <c:pt idx="4911">
                  <c:v>-2.6900000000000001E-13</c:v>
                </c:pt>
                <c:pt idx="4912">
                  <c:v>-3.8399999999999998E-13</c:v>
                </c:pt>
                <c:pt idx="4913">
                  <c:v>-3.5999999999999998E-13</c:v>
                </c:pt>
                <c:pt idx="4914">
                  <c:v>-2.3899999999999999E-13</c:v>
                </c:pt>
                <c:pt idx="4915">
                  <c:v>-2.8300000000000001E-13</c:v>
                </c:pt>
                <c:pt idx="4916">
                  <c:v>-2.8699999999999999E-13</c:v>
                </c:pt>
                <c:pt idx="4917">
                  <c:v>-4.4299999999999998E-13</c:v>
                </c:pt>
                <c:pt idx="4918">
                  <c:v>-2.5500000000000002E-13</c:v>
                </c:pt>
                <c:pt idx="4919">
                  <c:v>-3.19E-13</c:v>
                </c:pt>
                <c:pt idx="4920">
                  <c:v>-3.3000000000000001E-13</c:v>
                </c:pt>
                <c:pt idx="4921">
                  <c:v>-2.9799999999999999E-13</c:v>
                </c:pt>
                <c:pt idx="4922">
                  <c:v>-3.5100000000000002E-13</c:v>
                </c:pt>
                <c:pt idx="4923">
                  <c:v>-3.0199999999999998E-13</c:v>
                </c:pt>
                <c:pt idx="4924">
                  <c:v>-3.7400000000000002E-13</c:v>
                </c:pt>
                <c:pt idx="4925">
                  <c:v>-2.1800000000000001E-13</c:v>
                </c:pt>
                <c:pt idx="4926">
                  <c:v>-2.9200000000000002E-13</c:v>
                </c:pt>
                <c:pt idx="4927">
                  <c:v>-2.84E-13</c:v>
                </c:pt>
                <c:pt idx="4928">
                  <c:v>-4.1100000000000002E-13</c:v>
                </c:pt>
                <c:pt idx="4929">
                  <c:v>-2.5399999999999998E-13</c:v>
                </c:pt>
                <c:pt idx="4930">
                  <c:v>-2.8300000000000001E-13</c:v>
                </c:pt>
                <c:pt idx="4931">
                  <c:v>-2.2999999999999998E-13</c:v>
                </c:pt>
                <c:pt idx="4932">
                  <c:v>-2.85E-13</c:v>
                </c:pt>
                <c:pt idx="4933">
                  <c:v>-3.4699999999999999E-13</c:v>
                </c:pt>
                <c:pt idx="4934">
                  <c:v>-2.3200000000000002E-13</c:v>
                </c:pt>
                <c:pt idx="4935">
                  <c:v>-3.8099999999999999E-13</c:v>
                </c:pt>
                <c:pt idx="4936">
                  <c:v>-3.0999999999999999E-13</c:v>
                </c:pt>
                <c:pt idx="4937">
                  <c:v>-2.2099999999999999E-13</c:v>
                </c:pt>
                <c:pt idx="4938">
                  <c:v>-3.1700000000000001E-13</c:v>
                </c:pt>
                <c:pt idx="4939">
                  <c:v>-3.7400000000000002E-13</c:v>
                </c:pt>
                <c:pt idx="4940">
                  <c:v>-2.7699999999999998E-13</c:v>
                </c:pt>
                <c:pt idx="4941">
                  <c:v>-2.7499999999999999E-13</c:v>
                </c:pt>
                <c:pt idx="4942">
                  <c:v>-3.44E-13</c:v>
                </c:pt>
                <c:pt idx="4943">
                  <c:v>-3.5999999999999998E-13</c:v>
                </c:pt>
                <c:pt idx="4944">
                  <c:v>-2.5800000000000001E-13</c:v>
                </c:pt>
                <c:pt idx="4945">
                  <c:v>-3.8199999999999999E-13</c:v>
                </c:pt>
                <c:pt idx="4946">
                  <c:v>-3.8499999999999998E-13</c:v>
                </c:pt>
                <c:pt idx="4947">
                  <c:v>-2.9899999999999999E-13</c:v>
                </c:pt>
                <c:pt idx="4948">
                  <c:v>-2.5500000000000002E-13</c:v>
                </c:pt>
                <c:pt idx="4949">
                  <c:v>-4.3099999999999998E-13</c:v>
                </c:pt>
                <c:pt idx="4950">
                  <c:v>-3.7400000000000002E-13</c:v>
                </c:pt>
                <c:pt idx="4951">
                  <c:v>-3.3299999999999999E-13</c:v>
                </c:pt>
                <c:pt idx="4952">
                  <c:v>-2.7499999999999999E-13</c:v>
                </c:pt>
                <c:pt idx="4953">
                  <c:v>-3.32E-13</c:v>
                </c:pt>
                <c:pt idx="4954">
                  <c:v>-2.7699999999999998E-13</c:v>
                </c:pt>
                <c:pt idx="4955">
                  <c:v>-2.36E-13</c:v>
                </c:pt>
                <c:pt idx="4956">
                  <c:v>-3.2299999999999999E-13</c:v>
                </c:pt>
                <c:pt idx="4957">
                  <c:v>-3.7700000000000001E-13</c:v>
                </c:pt>
                <c:pt idx="4958">
                  <c:v>-2.5800000000000001E-13</c:v>
                </c:pt>
                <c:pt idx="4959">
                  <c:v>-4.2200000000000002E-13</c:v>
                </c:pt>
                <c:pt idx="4960">
                  <c:v>-2.6E-13</c:v>
                </c:pt>
                <c:pt idx="4961">
                  <c:v>-2.9300000000000001E-13</c:v>
                </c:pt>
                <c:pt idx="4962">
                  <c:v>-4.1200000000000001E-13</c:v>
                </c:pt>
                <c:pt idx="4963">
                  <c:v>-2.6E-13</c:v>
                </c:pt>
                <c:pt idx="4964">
                  <c:v>-2.4500000000000002E-13</c:v>
                </c:pt>
                <c:pt idx="4965">
                  <c:v>-3.4799999999999998E-13</c:v>
                </c:pt>
                <c:pt idx="4966">
                  <c:v>-2.8699999999999999E-13</c:v>
                </c:pt>
                <c:pt idx="4967">
                  <c:v>-3.4000000000000002E-13</c:v>
                </c:pt>
                <c:pt idx="4968">
                  <c:v>-2.9799999999999999E-13</c:v>
                </c:pt>
                <c:pt idx="4969">
                  <c:v>-2.8799999999999998E-13</c:v>
                </c:pt>
                <c:pt idx="4970">
                  <c:v>-2.13E-13</c:v>
                </c:pt>
                <c:pt idx="4971">
                  <c:v>-3.6200000000000002E-13</c:v>
                </c:pt>
                <c:pt idx="4972">
                  <c:v>-3.4799999999999998E-13</c:v>
                </c:pt>
                <c:pt idx="4973">
                  <c:v>-3.1600000000000002E-13</c:v>
                </c:pt>
                <c:pt idx="4974">
                  <c:v>-4.14E-13</c:v>
                </c:pt>
                <c:pt idx="4975">
                  <c:v>-4.14E-13</c:v>
                </c:pt>
                <c:pt idx="4976">
                  <c:v>-2.02E-13</c:v>
                </c:pt>
                <c:pt idx="4977">
                  <c:v>-2.8899999999999998E-13</c:v>
                </c:pt>
                <c:pt idx="4978">
                  <c:v>-2.9999999999999998E-13</c:v>
                </c:pt>
                <c:pt idx="4979">
                  <c:v>-4.3300000000000002E-13</c:v>
                </c:pt>
                <c:pt idx="4980">
                  <c:v>-3.56E-13</c:v>
                </c:pt>
                <c:pt idx="4981">
                  <c:v>-2.85E-13</c:v>
                </c:pt>
                <c:pt idx="4982">
                  <c:v>-2.5500000000000002E-13</c:v>
                </c:pt>
                <c:pt idx="4983">
                  <c:v>-3.9599999999999998E-13</c:v>
                </c:pt>
                <c:pt idx="4984">
                  <c:v>-2.84E-13</c:v>
                </c:pt>
                <c:pt idx="4985">
                  <c:v>-2.7900000000000002E-13</c:v>
                </c:pt>
                <c:pt idx="4986">
                  <c:v>-3.0600000000000001E-13</c:v>
                </c:pt>
                <c:pt idx="4987">
                  <c:v>-4.4099999999999999E-13</c:v>
                </c:pt>
                <c:pt idx="4988">
                  <c:v>-3.5200000000000001E-13</c:v>
                </c:pt>
                <c:pt idx="4989">
                  <c:v>-1.8499999999999999E-13</c:v>
                </c:pt>
                <c:pt idx="4990">
                  <c:v>-2.8699999999999999E-13</c:v>
                </c:pt>
                <c:pt idx="4991">
                  <c:v>-2.0500000000000001E-13</c:v>
                </c:pt>
                <c:pt idx="4992">
                  <c:v>-2.6800000000000002E-13</c:v>
                </c:pt>
                <c:pt idx="4993">
                  <c:v>-2.49E-13</c:v>
                </c:pt>
                <c:pt idx="4994">
                  <c:v>-2.5900000000000001E-13</c:v>
                </c:pt>
                <c:pt idx="4995">
                  <c:v>-3.5699999999999999E-13</c:v>
                </c:pt>
                <c:pt idx="4996">
                  <c:v>-3.3399999999999999E-13</c:v>
                </c:pt>
                <c:pt idx="4997">
                  <c:v>-2.72E-13</c:v>
                </c:pt>
                <c:pt idx="4998">
                  <c:v>-2.5600000000000002E-13</c:v>
                </c:pt>
                <c:pt idx="4999">
                  <c:v>-2.3999999999999999E-13</c:v>
                </c:pt>
                <c:pt idx="5000">
                  <c:v>-3.3699999999999998E-13</c:v>
                </c:pt>
                <c:pt idx="5001">
                  <c:v>-3.2900000000000001E-13</c:v>
                </c:pt>
                <c:pt idx="5002">
                  <c:v>-2.36E-13</c:v>
                </c:pt>
                <c:pt idx="5003">
                  <c:v>-2.7799999999999998E-13</c:v>
                </c:pt>
                <c:pt idx="5004">
                  <c:v>-3.6999999999999999E-13</c:v>
                </c:pt>
                <c:pt idx="5005">
                  <c:v>-2.2999999999999998E-13</c:v>
                </c:pt>
                <c:pt idx="5006">
                  <c:v>-3.2600000000000002E-13</c:v>
                </c:pt>
                <c:pt idx="5007">
                  <c:v>-2.8899999999999998E-13</c:v>
                </c:pt>
                <c:pt idx="5008">
                  <c:v>-4.2899999999999999E-13</c:v>
                </c:pt>
                <c:pt idx="5009">
                  <c:v>-3.7400000000000002E-13</c:v>
                </c:pt>
                <c:pt idx="5010">
                  <c:v>-3.7299999999999998E-13</c:v>
                </c:pt>
                <c:pt idx="5011">
                  <c:v>-3.5000000000000002E-13</c:v>
                </c:pt>
                <c:pt idx="5012">
                  <c:v>-2.3500000000000001E-13</c:v>
                </c:pt>
                <c:pt idx="5013">
                  <c:v>-1.5599999999999999E-13</c:v>
                </c:pt>
                <c:pt idx="5014">
                  <c:v>-2.9300000000000001E-13</c:v>
                </c:pt>
                <c:pt idx="5015">
                  <c:v>-3.0999999999999999E-13</c:v>
                </c:pt>
                <c:pt idx="5016">
                  <c:v>-3.5699999999999999E-13</c:v>
                </c:pt>
                <c:pt idx="5017">
                  <c:v>-3.07E-13</c:v>
                </c:pt>
                <c:pt idx="5018">
                  <c:v>-3.2900000000000001E-13</c:v>
                </c:pt>
                <c:pt idx="5019">
                  <c:v>-2.2300000000000001E-13</c:v>
                </c:pt>
                <c:pt idx="5020">
                  <c:v>-3.2800000000000002E-13</c:v>
                </c:pt>
                <c:pt idx="5021">
                  <c:v>-4.75E-13</c:v>
                </c:pt>
                <c:pt idx="5022">
                  <c:v>-2.2199999999999999E-13</c:v>
                </c:pt>
                <c:pt idx="5023">
                  <c:v>-3.8199999999999999E-13</c:v>
                </c:pt>
                <c:pt idx="5024">
                  <c:v>-3.3900000000000002E-13</c:v>
                </c:pt>
                <c:pt idx="5025">
                  <c:v>-4.2400000000000001E-13</c:v>
                </c:pt>
                <c:pt idx="5026">
                  <c:v>-2.72E-13</c:v>
                </c:pt>
                <c:pt idx="5027">
                  <c:v>-1.06E-13</c:v>
                </c:pt>
                <c:pt idx="5028">
                  <c:v>-3.5699999999999999E-13</c:v>
                </c:pt>
                <c:pt idx="5029">
                  <c:v>-4.3999999999999999E-13</c:v>
                </c:pt>
                <c:pt idx="5030">
                  <c:v>-3.8399999999999998E-13</c:v>
                </c:pt>
                <c:pt idx="5031">
                  <c:v>-3.08E-13</c:v>
                </c:pt>
                <c:pt idx="5032">
                  <c:v>-3.4899999999999998E-13</c:v>
                </c:pt>
                <c:pt idx="5033">
                  <c:v>-3.1199999999999998E-13</c:v>
                </c:pt>
                <c:pt idx="5034">
                  <c:v>-2.2899999999999998E-13</c:v>
                </c:pt>
                <c:pt idx="5035">
                  <c:v>-2.5299999999999998E-13</c:v>
                </c:pt>
                <c:pt idx="5036">
                  <c:v>-4.3199999999999998E-13</c:v>
                </c:pt>
                <c:pt idx="5037">
                  <c:v>-3.1299999999999998E-13</c:v>
                </c:pt>
                <c:pt idx="5038">
                  <c:v>-3.2600000000000002E-13</c:v>
                </c:pt>
                <c:pt idx="5039">
                  <c:v>-2.4600000000000001E-13</c:v>
                </c:pt>
                <c:pt idx="5040">
                  <c:v>-2.72E-13</c:v>
                </c:pt>
                <c:pt idx="5041">
                  <c:v>-3.6600000000000001E-13</c:v>
                </c:pt>
                <c:pt idx="5042">
                  <c:v>-3.3499999999999999E-13</c:v>
                </c:pt>
                <c:pt idx="5043">
                  <c:v>-2.24E-13</c:v>
                </c:pt>
                <c:pt idx="5044">
                  <c:v>-3.2399999999999998E-13</c:v>
                </c:pt>
                <c:pt idx="5045">
                  <c:v>-3.2499999999999998E-13</c:v>
                </c:pt>
                <c:pt idx="5046">
                  <c:v>-3.1500000000000002E-13</c:v>
                </c:pt>
                <c:pt idx="5047">
                  <c:v>-3.68E-13</c:v>
                </c:pt>
                <c:pt idx="5048">
                  <c:v>-2.8899999999999998E-13</c:v>
                </c:pt>
                <c:pt idx="5049">
                  <c:v>-2.8799999999999998E-13</c:v>
                </c:pt>
                <c:pt idx="5050">
                  <c:v>-2.9200000000000002E-13</c:v>
                </c:pt>
                <c:pt idx="5051">
                  <c:v>-3.43E-13</c:v>
                </c:pt>
                <c:pt idx="5052">
                  <c:v>-2.85E-13</c:v>
                </c:pt>
                <c:pt idx="5053">
                  <c:v>-2.5600000000000002E-13</c:v>
                </c:pt>
                <c:pt idx="5054">
                  <c:v>-3.0199999999999998E-13</c:v>
                </c:pt>
                <c:pt idx="5055">
                  <c:v>-2.8100000000000001E-13</c:v>
                </c:pt>
                <c:pt idx="5056">
                  <c:v>-3.07E-13</c:v>
                </c:pt>
                <c:pt idx="5057">
                  <c:v>-2.7699999999999998E-13</c:v>
                </c:pt>
                <c:pt idx="5058">
                  <c:v>-3.3599999999999998E-13</c:v>
                </c:pt>
                <c:pt idx="5059">
                  <c:v>-2.0899999999999999E-13</c:v>
                </c:pt>
                <c:pt idx="5060">
                  <c:v>-2.8000000000000002E-13</c:v>
                </c:pt>
                <c:pt idx="5061">
                  <c:v>-2.8000000000000002E-13</c:v>
                </c:pt>
                <c:pt idx="5062">
                  <c:v>-3.1400000000000003E-13</c:v>
                </c:pt>
                <c:pt idx="5063">
                  <c:v>-2.8300000000000001E-13</c:v>
                </c:pt>
                <c:pt idx="5064">
                  <c:v>-3.2299999999999999E-13</c:v>
                </c:pt>
                <c:pt idx="5065">
                  <c:v>-3.3000000000000001E-13</c:v>
                </c:pt>
                <c:pt idx="5066">
                  <c:v>-3.2600000000000002E-13</c:v>
                </c:pt>
                <c:pt idx="5067">
                  <c:v>-2.24E-13</c:v>
                </c:pt>
                <c:pt idx="5068">
                  <c:v>-1.96E-13</c:v>
                </c:pt>
                <c:pt idx="5069">
                  <c:v>-2.61E-13</c:v>
                </c:pt>
                <c:pt idx="5070">
                  <c:v>-3.0099999999999998E-13</c:v>
                </c:pt>
                <c:pt idx="5071">
                  <c:v>-3.9599999999999998E-13</c:v>
                </c:pt>
                <c:pt idx="5072">
                  <c:v>-4.6400000000000004E-13</c:v>
                </c:pt>
                <c:pt idx="5073">
                  <c:v>-3.0600000000000001E-13</c:v>
                </c:pt>
                <c:pt idx="5074">
                  <c:v>-3.08E-13</c:v>
                </c:pt>
                <c:pt idx="5075">
                  <c:v>-3.09E-13</c:v>
                </c:pt>
                <c:pt idx="5076">
                  <c:v>-4.0499999999999999E-13</c:v>
                </c:pt>
                <c:pt idx="5077">
                  <c:v>-2.6E-13</c:v>
                </c:pt>
                <c:pt idx="5078">
                  <c:v>-2.8999999999999998E-13</c:v>
                </c:pt>
                <c:pt idx="5079">
                  <c:v>-2.8599999999999999E-13</c:v>
                </c:pt>
                <c:pt idx="5080">
                  <c:v>-2.6E-13</c:v>
                </c:pt>
                <c:pt idx="5081">
                  <c:v>-2.6399999999999999E-13</c:v>
                </c:pt>
                <c:pt idx="5082">
                  <c:v>-4.26E-13</c:v>
                </c:pt>
                <c:pt idx="5083">
                  <c:v>-1.8499999999999999E-13</c:v>
                </c:pt>
                <c:pt idx="5084">
                  <c:v>-2.6599999999999998E-13</c:v>
                </c:pt>
                <c:pt idx="5085">
                  <c:v>-2.4600000000000001E-13</c:v>
                </c:pt>
                <c:pt idx="5086">
                  <c:v>-4.6300000000000005E-13</c:v>
                </c:pt>
                <c:pt idx="5087">
                  <c:v>-3.8199999999999999E-13</c:v>
                </c:pt>
                <c:pt idx="5088">
                  <c:v>-2.8200000000000001E-13</c:v>
                </c:pt>
                <c:pt idx="5089">
                  <c:v>-3.6899999999999999E-13</c:v>
                </c:pt>
                <c:pt idx="5090">
                  <c:v>-3.2700000000000002E-13</c:v>
                </c:pt>
                <c:pt idx="5091">
                  <c:v>-2.7100000000000001E-13</c:v>
                </c:pt>
                <c:pt idx="5092">
                  <c:v>-2.8000000000000002E-13</c:v>
                </c:pt>
                <c:pt idx="5093">
                  <c:v>-2.7399999999999999E-13</c:v>
                </c:pt>
                <c:pt idx="5094">
                  <c:v>-3.0099999999999998E-13</c:v>
                </c:pt>
                <c:pt idx="5095">
                  <c:v>-2.5399999999999998E-13</c:v>
                </c:pt>
                <c:pt idx="5096">
                  <c:v>-3.1299999999999998E-13</c:v>
                </c:pt>
                <c:pt idx="5097">
                  <c:v>-2.3899999999999999E-13</c:v>
                </c:pt>
                <c:pt idx="5098">
                  <c:v>-3.78E-13</c:v>
                </c:pt>
                <c:pt idx="5099">
                  <c:v>-3.8E-13</c:v>
                </c:pt>
                <c:pt idx="5100">
                  <c:v>-4.1200000000000001E-13</c:v>
                </c:pt>
                <c:pt idx="5101">
                  <c:v>-3.32E-13</c:v>
                </c:pt>
                <c:pt idx="5102">
                  <c:v>-3.31E-13</c:v>
                </c:pt>
                <c:pt idx="5103">
                  <c:v>-1.66E-13</c:v>
                </c:pt>
                <c:pt idx="5104">
                  <c:v>-3.44E-13</c:v>
                </c:pt>
                <c:pt idx="5105">
                  <c:v>-4.3700000000000001E-13</c:v>
                </c:pt>
                <c:pt idx="5106">
                  <c:v>-2.0500000000000001E-13</c:v>
                </c:pt>
                <c:pt idx="5107">
                  <c:v>-2.7599999999999999E-13</c:v>
                </c:pt>
                <c:pt idx="5108">
                  <c:v>-3.0999999999999999E-13</c:v>
                </c:pt>
                <c:pt idx="5109">
                  <c:v>-2.38E-13</c:v>
                </c:pt>
                <c:pt idx="5110">
                  <c:v>-3.1600000000000002E-13</c:v>
                </c:pt>
                <c:pt idx="5111">
                  <c:v>-4.5899999999999996E-13</c:v>
                </c:pt>
                <c:pt idx="5112">
                  <c:v>-2.2099999999999999E-13</c:v>
                </c:pt>
                <c:pt idx="5113">
                  <c:v>-2.4099999999999998E-13</c:v>
                </c:pt>
                <c:pt idx="5114">
                  <c:v>-3.6099999999999998E-13</c:v>
                </c:pt>
                <c:pt idx="5115">
                  <c:v>-3.2299999999999999E-13</c:v>
                </c:pt>
                <c:pt idx="5116">
                  <c:v>-2.7900000000000002E-13</c:v>
                </c:pt>
                <c:pt idx="5117">
                  <c:v>-2.25E-13</c:v>
                </c:pt>
                <c:pt idx="5118">
                  <c:v>-3.3900000000000002E-13</c:v>
                </c:pt>
                <c:pt idx="5119">
                  <c:v>-3.4899999999999998E-13</c:v>
                </c:pt>
                <c:pt idx="5120">
                  <c:v>-1.9799999999999999E-13</c:v>
                </c:pt>
                <c:pt idx="5121">
                  <c:v>-3.4599999999999999E-13</c:v>
                </c:pt>
                <c:pt idx="5122">
                  <c:v>-2.7000000000000001E-13</c:v>
                </c:pt>
                <c:pt idx="5123">
                  <c:v>-2.6E-13</c:v>
                </c:pt>
                <c:pt idx="5124">
                  <c:v>-3.3900000000000002E-13</c:v>
                </c:pt>
                <c:pt idx="5125">
                  <c:v>-2.0299999999999999E-13</c:v>
                </c:pt>
                <c:pt idx="5126">
                  <c:v>-2.96E-13</c:v>
                </c:pt>
                <c:pt idx="5127">
                  <c:v>-2.9100000000000002E-13</c:v>
                </c:pt>
                <c:pt idx="5128">
                  <c:v>-2.7100000000000001E-13</c:v>
                </c:pt>
                <c:pt idx="5129">
                  <c:v>-3.5200000000000001E-13</c:v>
                </c:pt>
                <c:pt idx="5130">
                  <c:v>-2.3300000000000002E-13</c:v>
                </c:pt>
                <c:pt idx="5131">
                  <c:v>-4.1799999999999999E-13</c:v>
                </c:pt>
                <c:pt idx="5132">
                  <c:v>-2.0999999999999999E-13</c:v>
                </c:pt>
                <c:pt idx="5133">
                  <c:v>-3.4200000000000001E-13</c:v>
                </c:pt>
                <c:pt idx="5134">
                  <c:v>-2.7499999999999999E-13</c:v>
                </c:pt>
                <c:pt idx="5135">
                  <c:v>-3.1500000000000002E-13</c:v>
                </c:pt>
                <c:pt idx="5136">
                  <c:v>-3.2600000000000002E-13</c:v>
                </c:pt>
                <c:pt idx="5137">
                  <c:v>-2.72E-13</c:v>
                </c:pt>
                <c:pt idx="5138">
                  <c:v>-3.3000000000000001E-13</c:v>
                </c:pt>
                <c:pt idx="5139">
                  <c:v>-3.6500000000000001E-13</c:v>
                </c:pt>
                <c:pt idx="5140">
                  <c:v>-2.9400000000000001E-13</c:v>
                </c:pt>
                <c:pt idx="5141">
                  <c:v>-3.3299999999999999E-13</c:v>
                </c:pt>
                <c:pt idx="5142">
                  <c:v>-2.4500000000000002E-13</c:v>
                </c:pt>
                <c:pt idx="5143">
                  <c:v>-3.0199999999999998E-13</c:v>
                </c:pt>
                <c:pt idx="5144">
                  <c:v>-2.7699999999999998E-13</c:v>
                </c:pt>
                <c:pt idx="5145">
                  <c:v>-2.9799999999999999E-13</c:v>
                </c:pt>
                <c:pt idx="5146">
                  <c:v>-3.4100000000000001E-13</c:v>
                </c:pt>
                <c:pt idx="5147">
                  <c:v>-2.8899999999999998E-13</c:v>
                </c:pt>
                <c:pt idx="5148">
                  <c:v>-2.7000000000000001E-13</c:v>
                </c:pt>
                <c:pt idx="5149">
                  <c:v>-3.3000000000000001E-13</c:v>
                </c:pt>
                <c:pt idx="5150">
                  <c:v>-3.2800000000000002E-13</c:v>
                </c:pt>
                <c:pt idx="5151">
                  <c:v>-3.5400000000000001E-13</c:v>
                </c:pt>
                <c:pt idx="5152">
                  <c:v>-3.9700000000000002E-13</c:v>
                </c:pt>
                <c:pt idx="5153">
                  <c:v>-3.9700000000000002E-13</c:v>
                </c:pt>
                <c:pt idx="5154">
                  <c:v>-2.0000000000000001E-13</c:v>
                </c:pt>
                <c:pt idx="5155">
                  <c:v>-3.2900000000000001E-13</c:v>
                </c:pt>
                <c:pt idx="5156">
                  <c:v>-3.6099999999999998E-13</c:v>
                </c:pt>
                <c:pt idx="5157">
                  <c:v>-3.44E-13</c:v>
                </c:pt>
                <c:pt idx="5158">
                  <c:v>-2.5600000000000002E-13</c:v>
                </c:pt>
                <c:pt idx="5159">
                  <c:v>-1.9E-13</c:v>
                </c:pt>
                <c:pt idx="5160">
                  <c:v>-4.3700000000000001E-13</c:v>
                </c:pt>
                <c:pt idx="5161">
                  <c:v>-2.8100000000000001E-13</c:v>
                </c:pt>
                <c:pt idx="5162">
                  <c:v>-2.5900000000000001E-13</c:v>
                </c:pt>
                <c:pt idx="5163">
                  <c:v>-2.0000000000000001E-13</c:v>
                </c:pt>
                <c:pt idx="5164">
                  <c:v>-3.7099999999999998E-13</c:v>
                </c:pt>
                <c:pt idx="5165">
                  <c:v>-3.9599999999999998E-13</c:v>
                </c:pt>
                <c:pt idx="5166">
                  <c:v>-3.8399999999999998E-13</c:v>
                </c:pt>
                <c:pt idx="5167">
                  <c:v>-2.7399999999999999E-13</c:v>
                </c:pt>
                <c:pt idx="5168">
                  <c:v>-2.7599999999999999E-13</c:v>
                </c:pt>
                <c:pt idx="5169">
                  <c:v>-2.9999999999999998E-13</c:v>
                </c:pt>
                <c:pt idx="5170">
                  <c:v>-3.5999999999999998E-13</c:v>
                </c:pt>
                <c:pt idx="5171">
                  <c:v>-3.3399999999999999E-13</c:v>
                </c:pt>
                <c:pt idx="5172">
                  <c:v>-3.55E-13</c:v>
                </c:pt>
                <c:pt idx="5173">
                  <c:v>-3.2900000000000001E-13</c:v>
                </c:pt>
                <c:pt idx="5174">
                  <c:v>-2.72E-13</c:v>
                </c:pt>
                <c:pt idx="5175">
                  <c:v>-3.8499999999999998E-13</c:v>
                </c:pt>
                <c:pt idx="5176">
                  <c:v>-3.43E-13</c:v>
                </c:pt>
                <c:pt idx="5177">
                  <c:v>-3.8299999999999998E-13</c:v>
                </c:pt>
                <c:pt idx="5178">
                  <c:v>-2.6299999999999999E-13</c:v>
                </c:pt>
                <c:pt idx="5179">
                  <c:v>-2.6199999999999999E-13</c:v>
                </c:pt>
                <c:pt idx="5180">
                  <c:v>-3.91E-13</c:v>
                </c:pt>
                <c:pt idx="5181">
                  <c:v>-2.8000000000000002E-13</c:v>
                </c:pt>
                <c:pt idx="5182">
                  <c:v>-3.8700000000000002E-13</c:v>
                </c:pt>
                <c:pt idx="5183">
                  <c:v>-2.3500000000000001E-13</c:v>
                </c:pt>
                <c:pt idx="5184">
                  <c:v>-3.6899999999999999E-13</c:v>
                </c:pt>
                <c:pt idx="5185">
                  <c:v>-2.0899999999999999E-13</c:v>
                </c:pt>
                <c:pt idx="5186">
                  <c:v>-3.1299999999999998E-13</c:v>
                </c:pt>
                <c:pt idx="5187">
                  <c:v>-3.7299999999999998E-13</c:v>
                </c:pt>
                <c:pt idx="5188">
                  <c:v>-3.9E-13</c:v>
                </c:pt>
                <c:pt idx="5189">
                  <c:v>-2.6599999999999998E-13</c:v>
                </c:pt>
                <c:pt idx="5190">
                  <c:v>-2.8799999999999998E-13</c:v>
                </c:pt>
                <c:pt idx="5191">
                  <c:v>-2.0899999999999999E-13</c:v>
                </c:pt>
                <c:pt idx="5192">
                  <c:v>-2.6700000000000002E-13</c:v>
                </c:pt>
                <c:pt idx="5193">
                  <c:v>-3.8299999999999998E-13</c:v>
                </c:pt>
                <c:pt idx="5194">
                  <c:v>-3.5899999999999998E-13</c:v>
                </c:pt>
                <c:pt idx="5195">
                  <c:v>-3.1700000000000001E-13</c:v>
                </c:pt>
                <c:pt idx="5196">
                  <c:v>-2.1100000000000001E-13</c:v>
                </c:pt>
                <c:pt idx="5197">
                  <c:v>-3.32E-13</c:v>
                </c:pt>
                <c:pt idx="5198">
                  <c:v>-2.5700000000000002E-13</c:v>
                </c:pt>
                <c:pt idx="5199">
                  <c:v>-2.5199999999999999E-13</c:v>
                </c:pt>
                <c:pt idx="5200">
                  <c:v>-3.5799999999999999E-13</c:v>
                </c:pt>
                <c:pt idx="5201">
                  <c:v>-2.3400000000000001E-13</c:v>
                </c:pt>
                <c:pt idx="5202">
                  <c:v>-2.4300000000000002E-13</c:v>
                </c:pt>
                <c:pt idx="5203">
                  <c:v>-3.43E-13</c:v>
                </c:pt>
                <c:pt idx="5204">
                  <c:v>-3.4699999999999999E-13</c:v>
                </c:pt>
                <c:pt idx="5205">
                  <c:v>-2.6399999999999999E-13</c:v>
                </c:pt>
                <c:pt idx="5206">
                  <c:v>-3.0500000000000001E-13</c:v>
                </c:pt>
                <c:pt idx="5207">
                  <c:v>-4.02E-13</c:v>
                </c:pt>
                <c:pt idx="5208">
                  <c:v>-2.9799999999999999E-13</c:v>
                </c:pt>
                <c:pt idx="5209">
                  <c:v>-2.6499999999999998E-13</c:v>
                </c:pt>
                <c:pt idx="5210">
                  <c:v>-2.36E-13</c:v>
                </c:pt>
                <c:pt idx="5211">
                  <c:v>-2.7399999999999999E-13</c:v>
                </c:pt>
                <c:pt idx="5212">
                  <c:v>-2.3999999999999999E-13</c:v>
                </c:pt>
                <c:pt idx="5213">
                  <c:v>-3.4499999999999999E-13</c:v>
                </c:pt>
                <c:pt idx="5214">
                  <c:v>-2.7699999999999998E-13</c:v>
                </c:pt>
                <c:pt idx="5215">
                  <c:v>-3.2199999999999999E-13</c:v>
                </c:pt>
                <c:pt idx="5216">
                  <c:v>-3.7600000000000001E-13</c:v>
                </c:pt>
                <c:pt idx="5217">
                  <c:v>-2.8200000000000001E-13</c:v>
                </c:pt>
                <c:pt idx="5218">
                  <c:v>-2.9500000000000001E-13</c:v>
                </c:pt>
                <c:pt idx="5219">
                  <c:v>-3.3000000000000001E-13</c:v>
                </c:pt>
                <c:pt idx="5220">
                  <c:v>-2.1200000000000001E-13</c:v>
                </c:pt>
                <c:pt idx="5221">
                  <c:v>-2.36E-13</c:v>
                </c:pt>
                <c:pt idx="5222">
                  <c:v>-3.0600000000000001E-13</c:v>
                </c:pt>
                <c:pt idx="5223">
                  <c:v>-2.8799999999999998E-13</c:v>
                </c:pt>
                <c:pt idx="5224">
                  <c:v>-3.4100000000000001E-13</c:v>
                </c:pt>
                <c:pt idx="5225">
                  <c:v>-3.0300000000000002E-13</c:v>
                </c:pt>
                <c:pt idx="5226">
                  <c:v>-2.4099999999999998E-13</c:v>
                </c:pt>
                <c:pt idx="5227">
                  <c:v>-2.5700000000000002E-13</c:v>
                </c:pt>
                <c:pt idx="5228">
                  <c:v>-3.78E-13</c:v>
                </c:pt>
                <c:pt idx="5229">
                  <c:v>-2.73E-13</c:v>
                </c:pt>
                <c:pt idx="5230">
                  <c:v>-3.3299999999999999E-13</c:v>
                </c:pt>
                <c:pt idx="5231">
                  <c:v>-3.2900000000000001E-13</c:v>
                </c:pt>
                <c:pt idx="5232">
                  <c:v>-3.8E-13</c:v>
                </c:pt>
                <c:pt idx="5233">
                  <c:v>-3.3000000000000001E-13</c:v>
                </c:pt>
                <c:pt idx="5234">
                  <c:v>-3.3800000000000002E-13</c:v>
                </c:pt>
                <c:pt idx="5235">
                  <c:v>-3.7099999999999998E-13</c:v>
                </c:pt>
                <c:pt idx="5236">
                  <c:v>-2.72E-13</c:v>
                </c:pt>
                <c:pt idx="5237">
                  <c:v>-2.5800000000000001E-13</c:v>
                </c:pt>
                <c:pt idx="5238">
                  <c:v>-3.1500000000000002E-13</c:v>
                </c:pt>
                <c:pt idx="5239">
                  <c:v>-2.5700000000000002E-13</c:v>
                </c:pt>
                <c:pt idx="5240">
                  <c:v>-4.14E-13</c:v>
                </c:pt>
                <c:pt idx="5241">
                  <c:v>-4.6199999999999995E-13</c:v>
                </c:pt>
                <c:pt idx="5242">
                  <c:v>-2.8000000000000002E-13</c:v>
                </c:pt>
                <c:pt idx="5243">
                  <c:v>-2.4400000000000002E-13</c:v>
                </c:pt>
                <c:pt idx="5244">
                  <c:v>-2.5299999999999998E-13</c:v>
                </c:pt>
                <c:pt idx="5245">
                  <c:v>-2.7100000000000001E-13</c:v>
                </c:pt>
                <c:pt idx="5246">
                  <c:v>-2.3999999999999999E-13</c:v>
                </c:pt>
                <c:pt idx="5247">
                  <c:v>-3.0400000000000002E-13</c:v>
                </c:pt>
                <c:pt idx="5248">
                  <c:v>-3.7500000000000002E-13</c:v>
                </c:pt>
                <c:pt idx="5249">
                  <c:v>-1.5599999999999999E-13</c:v>
                </c:pt>
                <c:pt idx="5250">
                  <c:v>-2.8300000000000001E-13</c:v>
                </c:pt>
                <c:pt idx="5251">
                  <c:v>-2.2199999999999999E-13</c:v>
                </c:pt>
                <c:pt idx="5252">
                  <c:v>-3.2700000000000002E-13</c:v>
                </c:pt>
                <c:pt idx="5253">
                  <c:v>-3.4000000000000002E-13</c:v>
                </c:pt>
                <c:pt idx="5254">
                  <c:v>-2.4099999999999998E-13</c:v>
                </c:pt>
                <c:pt idx="5255">
                  <c:v>-3.4100000000000001E-13</c:v>
                </c:pt>
                <c:pt idx="5256">
                  <c:v>-3.2700000000000002E-13</c:v>
                </c:pt>
                <c:pt idx="5257">
                  <c:v>-3.1500000000000002E-13</c:v>
                </c:pt>
                <c:pt idx="5258">
                  <c:v>-2.6599999999999998E-13</c:v>
                </c:pt>
                <c:pt idx="5259">
                  <c:v>-2.5099999999999999E-13</c:v>
                </c:pt>
                <c:pt idx="5260">
                  <c:v>-2.9799999999999999E-13</c:v>
                </c:pt>
                <c:pt idx="5261">
                  <c:v>-3.21E-13</c:v>
                </c:pt>
                <c:pt idx="5262">
                  <c:v>-4.14E-13</c:v>
                </c:pt>
                <c:pt idx="5263">
                  <c:v>-3.0199999999999998E-13</c:v>
                </c:pt>
                <c:pt idx="5264">
                  <c:v>-2.5900000000000001E-13</c:v>
                </c:pt>
                <c:pt idx="5265">
                  <c:v>-2.6E-13</c:v>
                </c:pt>
                <c:pt idx="5266">
                  <c:v>-3.3499999999999999E-13</c:v>
                </c:pt>
                <c:pt idx="5267">
                  <c:v>-2.8100000000000001E-13</c:v>
                </c:pt>
                <c:pt idx="5268">
                  <c:v>-3.2900000000000001E-13</c:v>
                </c:pt>
                <c:pt idx="5269">
                  <c:v>-4.0900000000000002E-13</c:v>
                </c:pt>
                <c:pt idx="5270">
                  <c:v>-3.9499999999999998E-13</c:v>
                </c:pt>
                <c:pt idx="5271">
                  <c:v>-3.43E-13</c:v>
                </c:pt>
                <c:pt idx="5272">
                  <c:v>-1.7600000000000001E-13</c:v>
                </c:pt>
                <c:pt idx="5273">
                  <c:v>-3.3599999999999998E-13</c:v>
                </c:pt>
                <c:pt idx="5274">
                  <c:v>-3.1600000000000002E-13</c:v>
                </c:pt>
                <c:pt idx="5275">
                  <c:v>-4.0100000000000001E-13</c:v>
                </c:pt>
                <c:pt idx="5276">
                  <c:v>-1.9699999999999999E-13</c:v>
                </c:pt>
                <c:pt idx="5277">
                  <c:v>-3.09E-13</c:v>
                </c:pt>
                <c:pt idx="5278">
                  <c:v>-2.9899999999999999E-13</c:v>
                </c:pt>
                <c:pt idx="5279">
                  <c:v>-3.2600000000000002E-13</c:v>
                </c:pt>
                <c:pt idx="5280">
                  <c:v>-3.5699999999999999E-13</c:v>
                </c:pt>
                <c:pt idx="5281">
                  <c:v>-3.32E-13</c:v>
                </c:pt>
                <c:pt idx="5282">
                  <c:v>-2.6599999999999998E-13</c:v>
                </c:pt>
                <c:pt idx="5283">
                  <c:v>-3.79E-13</c:v>
                </c:pt>
                <c:pt idx="5284">
                  <c:v>-2.9300000000000001E-13</c:v>
                </c:pt>
                <c:pt idx="5285">
                  <c:v>-3.1600000000000002E-13</c:v>
                </c:pt>
                <c:pt idx="5286">
                  <c:v>-2.4999999999999999E-13</c:v>
                </c:pt>
                <c:pt idx="5287">
                  <c:v>-3.7099999999999998E-13</c:v>
                </c:pt>
                <c:pt idx="5288">
                  <c:v>-4.2500000000000001E-13</c:v>
                </c:pt>
                <c:pt idx="5289">
                  <c:v>-3.5899999999999998E-13</c:v>
                </c:pt>
                <c:pt idx="5290">
                  <c:v>-2.8999999999999998E-13</c:v>
                </c:pt>
                <c:pt idx="5291">
                  <c:v>-2.3400000000000001E-13</c:v>
                </c:pt>
                <c:pt idx="5292">
                  <c:v>-2.6499999999999998E-13</c:v>
                </c:pt>
                <c:pt idx="5293">
                  <c:v>-3.3499999999999999E-13</c:v>
                </c:pt>
                <c:pt idx="5294">
                  <c:v>-2.4700000000000001E-13</c:v>
                </c:pt>
                <c:pt idx="5295">
                  <c:v>-3.0199999999999998E-13</c:v>
                </c:pt>
                <c:pt idx="5296">
                  <c:v>-3.9499999999999998E-13</c:v>
                </c:pt>
                <c:pt idx="5297">
                  <c:v>-2.07E-13</c:v>
                </c:pt>
                <c:pt idx="5298">
                  <c:v>-4.0100000000000001E-13</c:v>
                </c:pt>
                <c:pt idx="5299">
                  <c:v>-2.8599999999999999E-13</c:v>
                </c:pt>
                <c:pt idx="5300">
                  <c:v>-2.24E-13</c:v>
                </c:pt>
                <c:pt idx="5301">
                  <c:v>-3.09E-13</c:v>
                </c:pt>
                <c:pt idx="5302">
                  <c:v>-2.7900000000000002E-13</c:v>
                </c:pt>
                <c:pt idx="5303">
                  <c:v>-2.7100000000000001E-13</c:v>
                </c:pt>
                <c:pt idx="5304">
                  <c:v>-2.9100000000000002E-13</c:v>
                </c:pt>
                <c:pt idx="5305">
                  <c:v>-1.8499999999999999E-13</c:v>
                </c:pt>
                <c:pt idx="5306">
                  <c:v>-3.8299999999999998E-13</c:v>
                </c:pt>
                <c:pt idx="5307">
                  <c:v>-3.5400000000000001E-13</c:v>
                </c:pt>
                <c:pt idx="5308">
                  <c:v>-3.3900000000000002E-13</c:v>
                </c:pt>
                <c:pt idx="5309">
                  <c:v>-3.2299999999999999E-13</c:v>
                </c:pt>
                <c:pt idx="5310">
                  <c:v>-2.9799999999999999E-13</c:v>
                </c:pt>
                <c:pt idx="5311">
                  <c:v>-2.8200000000000001E-13</c:v>
                </c:pt>
                <c:pt idx="5312">
                  <c:v>-4.1599999999999999E-13</c:v>
                </c:pt>
                <c:pt idx="5313">
                  <c:v>-3.3900000000000002E-13</c:v>
                </c:pt>
                <c:pt idx="5314">
                  <c:v>-2.4300000000000002E-13</c:v>
                </c:pt>
                <c:pt idx="5315">
                  <c:v>-4.04E-13</c:v>
                </c:pt>
                <c:pt idx="5316">
                  <c:v>-3.1800000000000001E-13</c:v>
                </c:pt>
                <c:pt idx="5317">
                  <c:v>-3.2600000000000002E-13</c:v>
                </c:pt>
                <c:pt idx="5318">
                  <c:v>-2.3500000000000001E-13</c:v>
                </c:pt>
                <c:pt idx="5319">
                  <c:v>-2.9200000000000002E-13</c:v>
                </c:pt>
                <c:pt idx="5320">
                  <c:v>-3.2900000000000001E-13</c:v>
                </c:pt>
                <c:pt idx="5321">
                  <c:v>-3.78E-13</c:v>
                </c:pt>
                <c:pt idx="5322">
                  <c:v>-2.48E-13</c:v>
                </c:pt>
                <c:pt idx="5323">
                  <c:v>-2.14E-13</c:v>
                </c:pt>
                <c:pt idx="5324">
                  <c:v>-2.96E-13</c:v>
                </c:pt>
                <c:pt idx="5325">
                  <c:v>-4.0599999999999999E-13</c:v>
                </c:pt>
                <c:pt idx="5326">
                  <c:v>-2.6599999999999998E-13</c:v>
                </c:pt>
                <c:pt idx="5327">
                  <c:v>-3.1800000000000001E-13</c:v>
                </c:pt>
                <c:pt idx="5328">
                  <c:v>-3.1400000000000003E-13</c:v>
                </c:pt>
                <c:pt idx="5329">
                  <c:v>-2.7900000000000002E-13</c:v>
                </c:pt>
                <c:pt idx="5330">
                  <c:v>-4.2999999999999999E-13</c:v>
                </c:pt>
                <c:pt idx="5331">
                  <c:v>-3.31E-13</c:v>
                </c:pt>
                <c:pt idx="5332">
                  <c:v>-2.5800000000000001E-13</c:v>
                </c:pt>
                <c:pt idx="5333">
                  <c:v>-1.6300000000000001E-13</c:v>
                </c:pt>
                <c:pt idx="5334">
                  <c:v>-2.8000000000000002E-13</c:v>
                </c:pt>
                <c:pt idx="5335">
                  <c:v>-2.8300000000000001E-13</c:v>
                </c:pt>
                <c:pt idx="5336">
                  <c:v>-3.5000000000000002E-13</c:v>
                </c:pt>
                <c:pt idx="5337">
                  <c:v>-3.9800000000000002E-13</c:v>
                </c:pt>
                <c:pt idx="5338">
                  <c:v>-2.6800000000000002E-13</c:v>
                </c:pt>
                <c:pt idx="5339">
                  <c:v>-2.3099999999999997E-13</c:v>
                </c:pt>
                <c:pt idx="5340">
                  <c:v>-2.3300000000000002E-13</c:v>
                </c:pt>
                <c:pt idx="5341">
                  <c:v>-2.8300000000000001E-13</c:v>
                </c:pt>
                <c:pt idx="5342">
                  <c:v>-2.4600000000000001E-13</c:v>
                </c:pt>
                <c:pt idx="5343">
                  <c:v>-4.0699999999999998E-13</c:v>
                </c:pt>
                <c:pt idx="5344">
                  <c:v>-2.9999999999999998E-13</c:v>
                </c:pt>
                <c:pt idx="5345">
                  <c:v>-3.8800000000000001E-13</c:v>
                </c:pt>
                <c:pt idx="5346">
                  <c:v>-2.8999999999999998E-13</c:v>
                </c:pt>
                <c:pt idx="5347">
                  <c:v>-3.4599999999999999E-13</c:v>
                </c:pt>
                <c:pt idx="5348">
                  <c:v>-3.07E-13</c:v>
                </c:pt>
                <c:pt idx="5349">
                  <c:v>-2.5700000000000002E-13</c:v>
                </c:pt>
                <c:pt idx="5350">
                  <c:v>-2.8899999999999998E-13</c:v>
                </c:pt>
                <c:pt idx="5351">
                  <c:v>-3.2900000000000001E-13</c:v>
                </c:pt>
                <c:pt idx="5352">
                  <c:v>-3.2900000000000001E-13</c:v>
                </c:pt>
                <c:pt idx="5353">
                  <c:v>-2.4300000000000002E-13</c:v>
                </c:pt>
                <c:pt idx="5354">
                  <c:v>-3.0099999999999998E-13</c:v>
                </c:pt>
                <c:pt idx="5355">
                  <c:v>-3.0600000000000001E-13</c:v>
                </c:pt>
                <c:pt idx="5356">
                  <c:v>-2.9100000000000002E-13</c:v>
                </c:pt>
                <c:pt idx="5357">
                  <c:v>-3.8199999999999999E-13</c:v>
                </c:pt>
                <c:pt idx="5358">
                  <c:v>-3.5400000000000001E-13</c:v>
                </c:pt>
                <c:pt idx="5359">
                  <c:v>-2.6900000000000001E-13</c:v>
                </c:pt>
                <c:pt idx="5360">
                  <c:v>-3.3499999999999999E-13</c:v>
                </c:pt>
                <c:pt idx="5361">
                  <c:v>-3.67E-13</c:v>
                </c:pt>
                <c:pt idx="5362">
                  <c:v>-3.5400000000000001E-13</c:v>
                </c:pt>
                <c:pt idx="5363">
                  <c:v>-3.4000000000000002E-13</c:v>
                </c:pt>
                <c:pt idx="5364">
                  <c:v>-3.5999999999999998E-13</c:v>
                </c:pt>
                <c:pt idx="5365">
                  <c:v>-2.5399999999999998E-13</c:v>
                </c:pt>
                <c:pt idx="5366">
                  <c:v>-2.0500000000000001E-13</c:v>
                </c:pt>
                <c:pt idx="5367">
                  <c:v>-3.6099999999999998E-13</c:v>
                </c:pt>
                <c:pt idx="5368">
                  <c:v>-3.6999999999999999E-13</c:v>
                </c:pt>
                <c:pt idx="5369">
                  <c:v>-2.84E-13</c:v>
                </c:pt>
                <c:pt idx="5370">
                  <c:v>-1.2300000000000001E-13</c:v>
                </c:pt>
                <c:pt idx="5371">
                  <c:v>-5.0699999999999996E-13</c:v>
                </c:pt>
                <c:pt idx="5372">
                  <c:v>-2.5800000000000001E-13</c:v>
                </c:pt>
                <c:pt idx="5373">
                  <c:v>-3.3499999999999999E-13</c:v>
                </c:pt>
                <c:pt idx="5374">
                  <c:v>-3.7600000000000001E-13</c:v>
                </c:pt>
                <c:pt idx="5375">
                  <c:v>-3.68E-13</c:v>
                </c:pt>
                <c:pt idx="5376">
                  <c:v>-2.9899999999999999E-13</c:v>
                </c:pt>
                <c:pt idx="5377">
                  <c:v>-1.59E-13</c:v>
                </c:pt>
                <c:pt idx="5378">
                  <c:v>-2.6E-13</c:v>
                </c:pt>
                <c:pt idx="5379">
                  <c:v>-3.78E-13</c:v>
                </c:pt>
                <c:pt idx="5380">
                  <c:v>-2.49E-13</c:v>
                </c:pt>
                <c:pt idx="5381">
                  <c:v>-4.0100000000000001E-13</c:v>
                </c:pt>
                <c:pt idx="5382">
                  <c:v>-4.2100000000000002E-13</c:v>
                </c:pt>
                <c:pt idx="5383">
                  <c:v>-2.4600000000000001E-13</c:v>
                </c:pt>
                <c:pt idx="5384">
                  <c:v>-3.4200000000000001E-13</c:v>
                </c:pt>
                <c:pt idx="5385">
                  <c:v>-4.1699999999999999E-13</c:v>
                </c:pt>
                <c:pt idx="5386">
                  <c:v>-3.2399999999999998E-13</c:v>
                </c:pt>
                <c:pt idx="5387">
                  <c:v>-3.1299999999999998E-13</c:v>
                </c:pt>
                <c:pt idx="5388">
                  <c:v>-3.8E-13</c:v>
                </c:pt>
                <c:pt idx="5389">
                  <c:v>-3.3000000000000001E-13</c:v>
                </c:pt>
                <c:pt idx="5390">
                  <c:v>-2.8599999999999999E-13</c:v>
                </c:pt>
                <c:pt idx="5391">
                  <c:v>-3.7299999999999998E-13</c:v>
                </c:pt>
                <c:pt idx="5392">
                  <c:v>-3.3900000000000002E-13</c:v>
                </c:pt>
                <c:pt idx="5393">
                  <c:v>-3.1199999999999998E-13</c:v>
                </c:pt>
                <c:pt idx="5394">
                  <c:v>-2.6499999999999998E-13</c:v>
                </c:pt>
                <c:pt idx="5395">
                  <c:v>-2.9500000000000001E-13</c:v>
                </c:pt>
                <c:pt idx="5396">
                  <c:v>-3.2499999999999998E-13</c:v>
                </c:pt>
                <c:pt idx="5397">
                  <c:v>-2.1800000000000001E-13</c:v>
                </c:pt>
                <c:pt idx="5398">
                  <c:v>-2.7499999999999999E-13</c:v>
                </c:pt>
                <c:pt idx="5399">
                  <c:v>-3.08E-13</c:v>
                </c:pt>
                <c:pt idx="5400">
                  <c:v>-4.6500000000000004E-13</c:v>
                </c:pt>
                <c:pt idx="5401">
                  <c:v>-3.5799999999999999E-13</c:v>
                </c:pt>
                <c:pt idx="5402">
                  <c:v>-2.9300000000000001E-13</c:v>
                </c:pt>
                <c:pt idx="5403">
                  <c:v>-2.8699999999999999E-13</c:v>
                </c:pt>
                <c:pt idx="5404">
                  <c:v>-2.73E-13</c:v>
                </c:pt>
                <c:pt idx="5405">
                  <c:v>-2.7900000000000002E-13</c:v>
                </c:pt>
                <c:pt idx="5406">
                  <c:v>-3.07E-13</c:v>
                </c:pt>
                <c:pt idx="5407">
                  <c:v>-3.0500000000000001E-13</c:v>
                </c:pt>
                <c:pt idx="5408">
                  <c:v>-4.7000000000000002E-13</c:v>
                </c:pt>
                <c:pt idx="5409">
                  <c:v>-2.6199999999999999E-13</c:v>
                </c:pt>
                <c:pt idx="5410">
                  <c:v>-2.4400000000000002E-13</c:v>
                </c:pt>
                <c:pt idx="5411">
                  <c:v>-2.6599999999999998E-13</c:v>
                </c:pt>
                <c:pt idx="5412">
                  <c:v>-3.5699999999999999E-13</c:v>
                </c:pt>
                <c:pt idx="5413">
                  <c:v>-3.1099999999999999E-13</c:v>
                </c:pt>
                <c:pt idx="5414">
                  <c:v>-2.6499999999999998E-13</c:v>
                </c:pt>
                <c:pt idx="5415">
                  <c:v>-2.85E-13</c:v>
                </c:pt>
                <c:pt idx="5416">
                  <c:v>-2.9300000000000001E-13</c:v>
                </c:pt>
                <c:pt idx="5417">
                  <c:v>-4.3999999999999999E-13</c:v>
                </c:pt>
                <c:pt idx="5418">
                  <c:v>-3.0999999999999999E-13</c:v>
                </c:pt>
                <c:pt idx="5419">
                  <c:v>-3.7199999999999998E-13</c:v>
                </c:pt>
                <c:pt idx="5420">
                  <c:v>-2.6E-13</c:v>
                </c:pt>
                <c:pt idx="5421">
                  <c:v>-3.3299999999999999E-13</c:v>
                </c:pt>
                <c:pt idx="5422">
                  <c:v>-2.4999999999999999E-13</c:v>
                </c:pt>
                <c:pt idx="5423">
                  <c:v>-2.4099999999999998E-13</c:v>
                </c:pt>
                <c:pt idx="5424">
                  <c:v>-2.6499999999999998E-13</c:v>
                </c:pt>
                <c:pt idx="5425">
                  <c:v>-2.6599999999999998E-13</c:v>
                </c:pt>
                <c:pt idx="5426">
                  <c:v>-3.5699999999999999E-13</c:v>
                </c:pt>
                <c:pt idx="5427">
                  <c:v>-2.0299999999999999E-13</c:v>
                </c:pt>
                <c:pt idx="5428">
                  <c:v>-3.3499999999999999E-13</c:v>
                </c:pt>
                <c:pt idx="5429">
                  <c:v>-2.13E-13</c:v>
                </c:pt>
                <c:pt idx="5430">
                  <c:v>-3.92E-13</c:v>
                </c:pt>
                <c:pt idx="5431">
                  <c:v>-3.5799999999999999E-13</c:v>
                </c:pt>
                <c:pt idx="5432">
                  <c:v>-2.9400000000000001E-13</c:v>
                </c:pt>
                <c:pt idx="5433">
                  <c:v>-4.0699999999999998E-13</c:v>
                </c:pt>
                <c:pt idx="5434">
                  <c:v>-1.71E-13</c:v>
                </c:pt>
                <c:pt idx="5435">
                  <c:v>-2.7100000000000001E-13</c:v>
                </c:pt>
                <c:pt idx="5436">
                  <c:v>-2.48E-13</c:v>
                </c:pt>
                <c:pt idx="5437">
                  <c:v>-2.2699999999999999E-13</c:v>
                </c:pt>
                <c:pt idx="5438">
                  <c:v>-3.6600000000000001E-13</c:v>
                </c:pt>
                <c:pt idx="5439">
                  <c:v>-2.19E-13</c:v>
                </c:pt>
                <c:pt idx="5440">
                  <c:v>-3.5899999999999998E-13</c:v>
                </c:pt>
                <c:pt idx="5441">
                  <c:v>-4.38E-13</c:v>
                </c:pt>
                <c:pt idx="5442">
                  <c:v>-3.1400000000000003E-13</c:v>
                </c:pt>
                <c:pt idx="5443">
                  <c:v>-4.04E-13</c:v>
                </c:pt>
                <c:pt idx="5444">
                  <c:v>-3.43E-13</c:v>
                </c:pt>
                <c:pt idx="5445">
                  <c:v>-2.9300000000000001E-13</c:v>
                </c:pt>
                <c:pt idx="5446">
                  <c:v>-3.0099999999999998E-13</c:v>
                </c:pt>
                <c:pt idx="5447">
                  <c:v>-2.6299999999999999E-13</c:v>
                </c:pt>
                <c:pt idx="5448">
                  <c:v>-3.0999999999999999E-13</c:v>
                </c:pt>
                <c:pt idx="5449">
                  <c:v>-3.0400000000000002E-13</c:v>
                </c:pt>
                <c:pt idx="5450">
                  <c:v>-3.31E-13</c:v>
                </c:pt>
                <c:pt idx="5451">
                  <c:v>-3.1099999999999999E-13</c:v>
                </c:pt>
                <c:pt idx="5452">
                  <c:v>-2.5099999999999999E-13</c:v>
                </c:pt>
                <c:pt idx="5453">
                  <c:v>-3.92E-13</c:v>
                </c:pt>
                <c:pt idx="5454">
                  <c:v>-2.9300000000000001E-13</c:v>
                </c:pt>
                <c:pt idx="5455">
                  <c:v>-2.4400000000000002E-13</c:v>
                </c:pt>
                <c:pt idx="5456">
                  <c:v>-2.6599999999999998E-13</c:v>
                </c:pt>
                <c:pt idx="5457">
                  <c:v>-3.09E-13</c:v>
                </c:pt>
                <c:pt idx="5458">
                  <c:v>-2.25E-13</c:v>
                </c:pt>
                <c:pt idx="5459">
                  <c:v>-2.8000000000000002E-13</c:v>
                </c:pt>
                <c:pt idx="5460">
                  <c:v>-3.2600000000000002E-13</c:v>
                </c:pt>
                <c:pt idx="5461">
                  <c:v>-3.3299999999999999E-13</c:v>
                </c:pt>
                <c:pt idx="5462">
                  <c:v>-2.0600000000000001E-13</c:v>
                </c:pt>
                <c:pt idx="5463">
                  <c:v>-4.5899999999999996E-13</c:v>
                </c:pt>
                <c:pt idx="5464">
                  <c:v>-2.2999999999999998E-13</c:v>
                </c:pt>
                <c:pt idx="5465">
                  <c:v>-3.2299999999999999E-13</c:v>
                </c:pt>
                <c:pt idx="5466">
                  <c:v>-4.6099999999999995E-13</c:v>
                </c:pt>
                <c:pt idx="5467">
                  <c:v>-3.4699999999999999E-13</c:v>
                </c:pt>
                <c:pt idx="5468">
                  <c:v>-2.49E-13</c:v>
                </c:pt>
                <c:pt idx="5469">
                  <c:v>-2.7499999999999999E-13</c:v>
                </c:pt>
                <c:pt idx="5470">
                  <c:v>-4.03E-13</c:v>
                </c:pt>
                <c:pt idx="5471">
                  <c:v>-3.2700000000000002E-13</c:v>
                </c:pt>
                <c:pt idx="5472">
                  <c:v>-2.5900000000000001E-13</c:v>
                </c:pt>
                <c:pt idx="5473">
                  <c:v>-1.8800000000000001E-13</c:v>
                </c:pt>
                <c:pt idx="5474">
                  <c:v>-2.7699999999999998E-13</c:v>
                </c:pt>
                <c:pt idx="5475">
                  <c:v>-2.84E-13</c:v>
                </c:pt>
                <c:pt idx="5476">
                  <c:v>-3.2399999999999998E-13</c:v>
                </c:pt>
                <c:pt idx="5477">
                  <c:v>-3.43E-13</c:v>
                </c:pt>
                <c:pt idx="5478">
                  <c:v>-2.8000000000000002E-13</c:v>
                </c:pt>
                <c:pt idx="5479">
                  <c:v>-3.3900000000000002E-13</c:v>
                </c:pt>
                <c:pt idx="5480">
                  <c:v>-3.8800000000000001E-13</c:v>
                </c:pt>
                <c:pt idx="5481">
                  <c:v>-3.2800000000000002E-13</c:v>
                </c:pt>
                <c:pt idx="5482">
                  <c:v>-2.1800000000000001E-13</c:v>
                </c:pt>
                <c:pt idx="5483">
                  <c:v>-3.8299999999999998E-13</c:v>
                </c:pt>
                <c:pt idx="5484">
                  <c:v>-2.7900000000000002E-13</c:v>
                </c:pt>
                <c:pt idx="5485">
                  <c:v>-2.6800000000000002E-13</c:v>
                </c:pt>
                <c:pt idx="5486">
                  <c:v>-4.0900000000000002E-13</c:v>
                </c:pt>
                <c:pt idx="5487">
                  <c:v>-2.1200000000000001E-13</c:v>
                </c:pt>
                <c:pt idx="5488">
                  <c:v>-2.48E-13</c:v>
                </c:pt>
                <c:pt idx="5489">
                  <c:v>-2.7699999999999998E-13</c:v>
                </c:pt>
                <c:pt idx="5490">
                  <c:v>-2.3999999999999999E-13</c:v>
                </c:pt>
                <c:pt idx="5491">
                  <c:v>-3.8199999999999999E-13</c:v>
                </c:pt>
                <c:pt idx="5492">
                  <c:v>-3.1299999999999998E-13</c:v>
                </c:pt>
                <c:pt idx="5493">
                  <c:v>-2.7699999999999998E-13</c:v>
                </c:pt>
                <c:pt idx="5494">
                  <c:v>-3.31E-13</c:v>
                </c:pt>
                <c:pt idx="5495">
                  <c:v>-3.6400000000000001E-13</c:v>
                </c:pt>
                <c:pt idx="5496">
                  <c:v>-2.9500000000000001E-13</c:v>
                </c:pt>
                <c:pt idx="5497">
                  <c:v>-2.85E-13</c:v>
                </c:pt>
                <c:pt idx="5498">
                  <c:v>-3.2E-13</c:v>
                </c:pt>
                <c:pt idx="5499">
                  <c:v>-2.7000000000000001E-13</c:v>
                </c:pt>
                <c:pt idx="5500">
                  <c:v>-3.4200000000000001E-13</c:v>
                </c:pt>
                <c:pt idx="5501">
                  <c:v>-3.07E-13</c:v>
                </c:pt>
                <c:pt idx="5502">
                  <c:v>-4.6600000000000003E-13</c:v>
                </c:pt>
                <c:pt idx="5503">
                  <c:v>-2.2899999999999998E-13</c:v>
                </c:pt>
                <c:pt idx="5504">
                  <c:v>-3.1099999999999999E-13</c:v>
                </c:pt>
                <c:pt idx="5505">
                  <c:v>-2.4700000000000001E-13</c:v>
                </c:pt>
                <c:pt idx="5506">
                  <c:v>-2.6700000000000002E-13</c:v>
                </c:pt>
                <c:pt idx="5507">
                  <c:v>-2.8000000000000002E-13</c:v>
                </c:pt>
                <c:pt idx="5508">
                  <c:v>-3.4899999999999998E-13</c:v>
                </c:pt>
                <c:pt idx="5509">
                  <c:v>-4.0599999999999999E-13</c:v>
                </c:pt>
                <c:pt idx="5510">
                  <c:v>-2.9300000000000001E-13</c:v>
                </c:pt>
                <c:pt idx="5511">
                  <c:v>-2.7799999999999998E-13</c:v>
                </c:pt>
                <c:pt idx="5512">
                  <c:v>-3.32E-13</c:v>
                </c:pt>
                <c:pt idx="5513">
                  <c:v>-3.9399999999999999E-13</c:v>
                </c:pt>
                <c:pt idx="5514">
                  <c:v>-3.68E-13</c:v>
                </c:pt>
                <c:pt idx="5515">
                  <c:v>-3.1099999999999999E-13</c:v>
                </c:pt>
                <c:pt idx="5516">
                  <c:v>-2.7799999999999998E-13</c:v>
                </c:pt>
                <c:pt idx="5517">
                  <c:v>-3.3599999999999998E-13</c:v>
                </c:pt>
                <c:pt idx="5518">
                  <c:v>-2.7900000000000002E-13</c:v>
                </c:pt>
                <c:pt idx="5519">
                  <c:v>-3.8600000000000002E-13</c:v>
                </c:pt>
                <c:pt idx="5520">
                  <c:v>-3.6500000000000001E-13</c:v>
                </c:pt>
                <c:pt idx="5521">
                  <c:v>-2.14E-13</c:v>
                </c:pt>
                <c:pt idx="5522">
                  <c:v>-3.1600000000000002E-13</c:v>
                </c:pt>
                <c:pt idx="5523">
                  <c:v>-3.7700000000000001E-13</c:v>
                </c:pt>
                <c:pt idx="5524">
                  <c:v>-3.21E-13</c:v>
                </c:pt>
                <c:pt idx="5525">
                  <c:v>-2.8699999999999999E-13</c:v>
                </c:pt>
                <c:pt idx="5526">
                  <c:v>-2.5399999999999998E-13</c:v>
                </c:pt>
                <c:pt idx="5527">
                  <c:v>-3.2600000000000002E-13</c:v>
                </c:pt>
                <c:pt idx="5528">
                  <c:v>-3.79E-13</c:v>
                </c:pt>
                <c:pt idx="5529">
                  <c:v>-3.56E-13</c:v>
                </c:pt>
                <c:pt idx="5530">
                  <c:v>-2.85E-13</c:v>
                </c:pt>
                <c:pt idx="5531">
                  <c:v>-3.5000000000000002E-13</c:v>
                </c:pt>
                <c:pt idx="5532">
                  <c:v>-2.8999999999999998E-13</c:v>
                </c:pt>
                <c:pt idx="5533">
                  <c:v>-2.8200000000000001E-13</c:v>
                </c:pt>
                <c:pt idx="5534">
                  <c:v>-3.2800000000000002E-13</c:v>
                </c:pt>
                <c:pt idx="5535">
                  <c:v>-3.0400000000000002E-13</c:v>
                </c:pt>
                <c:pt idx="5536">
                  <c:v>-2.8799999999999998E-13</c:v>
                </c:pt>
                <c:pt idx="5537">
                  <c:v>-2.96E-13</c:v>
                </c:pt>
                <c:pt idx="5538">
                  <c:v>-3.0099999999999998E-13</c:v>
                </c:pt>
                <c:pt idx="5539">
                  <c:v>-2.01E-13</c:v>
                </c:pt>
                <c:pt idx="5540">
                  <c:v>-3.0600000000000001E-13</c:v>
                </c:pt>
                <c:pt idx="5541">
                  <c:v>-3.1199999999999998E-13</c:v>
                </c:pt>
                <c:pt idx="5542">
                  <c:v>-3.55E-13</c:v>
                </c:pt>
                <c:pt idx="5543">
                  <c:v>-2.2799999999999999E-13</c:v>
                </c:pt>
                <c:pt idx="5544">
                  <c:v>-3.92E-13</c:v>
                </c:pt>
                <c:pt idx="5545">
                  <c:v>-3.0300000000000002E-13</c:v>
                </c:pt>
                <c:pt idx="5546">
                  <c:v>-3.4899999999999998E-13</c:v>
                </c:pt>
                <c:pt idx="5547">
                  <c:v>-3.0400000000000002E-13</c:v>
                </c:pt>
                <c:pt idx="5548">
                  <c:v>-3.0999999999999999E-13</c:v>
                </c:pt>
                <c:pt idx="5549">
                  <c:v>-3.3599999999999998E-13</c:v>
                </c:pt>
                <c:pt idx="5550">
                  <c:v>-3.08E-13</c:v>
                </c:pt>
                <c:pt idx="5551">
                  <c:v>-3.5100000000000002E-13</c:v>
                </c:pt>
                <c:pt idx="5552">
                  <c:v>-3.0400000000000002E-13</c:v>
                </c:pt>
                <c:pt idx="5553">
                  <c:v>-3.6899999999999999E-13</c:v>
                </c:pt>
                <c:pt idx="5554">
                  <c:v>-4.1899999999999998E-13</c:v>
                </c:pt>
                <c:pt idx="5555">
                  <c:v>-2.19E-13</c:v>
                </c:pt>
                <c:pt idx="5556">
                  <c:v>-3.0099999999999998E-13</c:v>
                </c:pt>
                <c:pt idx="5557">
                  <c:v>-1.7600000000000001E-13</c:v>
                </c:pt>
                <c:pt idx="5558">
                  <c:v>-2.97E-13</c:v>
                </c:pt>
                <c:pt idx="5559">
                  <c:v>-3.6899999999999999E-13</c:v>
                </c:pt>
                <c:pt idx="5560">
                  <c:v>-3.78E-13</c:v>
                </c:pt>
                <c:pt idx="5561">
                  <c:v>-2.9500000000000001E-13</c:v>
                </c:pt>
                <c:pt idx="5562">
                  <c:v>-3.0099999999999998E-13</c:v>
                </c:pt>
                <c:pt idx="5563">
                  <c:v>-3.6600000000000001E-13</c:v>
                </c:pt>
                <c:pt idx="5564">
                  <c:v>-3.0099999999999998E-13</c:v>
                </c:pt>
                <c:pt idx="5565">
                  <c:v>-2.7900000000000002E-13</c:v>
                </c:pt>
                <c:pt idx="5566">
                  <c:v>-3.6500000000000001E-13</c:v>
                </c:pt>
                <c:pt idx="5567">
                  <c:v>-3.32E-13</c:v>
                </c:pt>
                <c:pt idx="5568">
                  <c:v>-3.4000000000000002E-13</c:v>
                </c:pt>
                <c:pt idx="5569">
                  <c:v>-4.2799999999999999E-13</c:v>
                </c:pt>
                <c:pt idx="5570">
                  <c:v>-2.6199999999999999E-13</c:v>
                </c:pt>
                <c:pt idx="5571">
                  <c:v>-2.2E-13</c:v>
                </c:pt>
                <c:pt idx="5572">
                  <c:v>-3.55E-13</c:v>
                </c:pt>
                <c:pt idx="5573">
                  <c:v>-2.6E-13</c:v>
                </c:pt>
                <c:pt idx="5574">
                  <c:v>-3.2199999999999999E-13</c:v>
                </c:pt>
                <c:pt idx="5575">
                  <c:v>-3.44E-13</c:v>
                </c:pt>
                <c:pt idx="5576">
                  <c:v>-2.7799999999999998E-13</c:v>
                </c:pt>
                <c:pt idx="5577">
                  <c:v>-3.7299999999999998E-13</c:v>
                </c:pt>
                <c:pt idx="5578">
                  <c:v>-8.3999999999999995E-14</c:v>
                </c:pt>
                <c:pt idx="5579">
                  <c:v>-2.2099999999999999E-13</c:v>
                </c:pt>
                <c:pt idx="5580">
                  <c:v>-3.8900000000000001E-13</c:v>
                </c:pt>
                <c:pt idx="5581">
                  <c:v>-3.2700000000000002E-13</c:v>
                </c:pt>
                <c:pt idx="5582">
                  <c:v>-3.0999999999999999E-13</c:v>
                </c:pt>
                <c:pt idx="5583">
                  <c:v>-3.6099999999999998E-13</c:v>
                </c:pt>
                <c:pt idx="5584">
                  <c:v>-2.5700000000000002E-13</c:v>
                </c:pt>
                <c:pt idx="5585">
                  <c:v>-3.7099999999999998E-13</c:v>
                </c:pt>
                <c:pt idx="5586">
                  <c:v>-3.56E-13</c:v>
                </c:pt>
                <c:pt idx="5587">
                  <c:v>-2.6900000000000001E-13</c:v>
                </c:pt>
                <c:pt idx="5588">
                  <c:v>-2.8699999999999999E-13</c:v>
                </c:pt>
                <c:pt idx="5589">
                  <c:v>-3.6200000000000002E-13</c:v>
                </c:pt>
                <c:pt idx="5590">
                  <c:v>-3.2199999999999999E-13</c:v>
                </c:pt>
                <c:pt idx="5591">
                  <c:v>-2.5700000000000002E-13</c:v>
                </c:pt>
                <c:pt idx="5592">
                  <c:v>-4.1100000000000002E-13</c:v>
                </c:pt>
                <c:pt idx="5593">
                  <c:v>-2.1800000000000001E-13</c:v>
                </c:pt>
                <c:pt idx="5594">
                  <c:v>-3.2299999999999999E-13</c:v>
                </c:pt>
                <c:pt idx="5595">
                  <c:v>-3.07E-13</c:v>
                </c:pt>
                <c:pt idx="5596">
                  <c:v>-3.5699999999999999E-13</c:v>
                </c:pt>
                <c:pt idx="5597">
                  <c:v>-2.8999999999999998E-13</c:v>
                </c:pt>
                <c:pt idx="5598">
                  <c:v>-2.0600000000000001E-13</c:v>
                </c:pt>
                <c:pt idx="5599">
                  <c:v>-2.9999999999999998E-13</c:v>
                </c:pt>
                <c:pt idx="5600">
                  <c:v>-3.1700000000000001E-13</c:v>
                </c:pt>
                <c:pt idx="5601">
                  <c:v>-3.67E-13</c:v>
                </c:pt>
                <c:pt idx="5602">
                  <c:v>-2.5600000000000002E-13</c:v>
                </c:pt>
                <c:pt idx="5603">
                  <c:v>-4.0100000000000001E-13</c:v>
                </c:pt>
                <c:pt idx="5604">
                  <c:v>-1.89E-13</c:v>
                </c:pt>
                <c:pt idx="5605">
                  <c:v>-3.1099999999999999E-13</c:v>
                </c:pt>
                <c:pt idx="5606">
                  <c:v>-3.91E-13</c:v>
                </c:pt>
                <c:pt idx="5607">
                  <c:v>-4.2899999999999999E-13</c:v>
                </c:pt>
                <c:pt idx="5608">
                  <c:v>-3.08E-13</c:v>
                </c:pt>
                <c:pt idx="5609">
                  <c:v>-3.3499999999999999E-13</c:v>
                </c:pt>
                <c:pt idx="5610">
                  <c:v>-3.67E-13</c:v>
                </c:pt>
                <c:pt idx="5611">
                  <c:v>-4.2899999999999999E-13</c:v>
                </c:pt>
                <c:pt idx="5612">
                  <c:v>-2.73E-13</c:v>
                </c:pt>
                <c:pt idx="5613">
                  <c:v>-3.8099999999999999E-13</c:v>
                </c:pt>
                <c:pt idx="5614">
                  <c:v>-1.9900000000000001E-13</c:v>
                </c:pt>
                <c:pt idx="5615">
                  <c:v>-4.3199999999999998E-13</c:v>
                </c:pt>
                <c:pt idx="5616">
                  <c:v>-2.9300000000000001E-13</c:v>
                </c:pt>
                <c:pt idx="5617">
                  <c:v>-3.1800000000000001E-13</c:v>
                </c:pt>
                <c:pt idx="5618">
                  <c:v>-3.0600000000000001E-13</c:v>
                </c:pt>
                <c:pt idx="5619">
                  <c:v>-3.1299999999999998E-13</c:v>
                </c:pt>
                <c:pt idx="5620">
                  <c:v>-3.8399999999999998E-13</c:v>
                </c:pt>
                <c:pt idx="5621">
                  <c:v>-2.4099999999999998E-13</c:v>
                </c:pt>
                <c:pt idx="5622">
                  <c:v>-2.4099999999999998E-13</c:v>
                </c:pt>
                <c:pt idx="5623">
                  <c:v>-2.5700000000000002E-13</c:v>
                </c:pt>
                <c:pt idx="5624">
                  <c:v>-4.5299999999999999E-13</c:v>
                </c:pt>
                <c:pt idx="5625">
                  <c:v>-3.6200000000000002E-13</c:v>
                </c:pt>
                <c:pt idx="5626">
                  <c:v>-2.7399999999999999E-13</c:v>
                </c:pt>
                <c:pt idx="5627">
                  <c:v>-2.5099999999999999E-13</c:v>
                </c:pt>
                <c:pt idx="5628">
                  <c:v>-3.5799999999999999E-13</c:v>
                </c:pt>
                <c:pt idx="5629">
                  <c:v>-2.8000000000000002E-13</c:v>
                </c:pt>
                <c:pt idx="5630">
                  <c:v>-2.6399999999999999E-13</c:v>
                </c:pt>
                <c:pt idx="5631">
                  <c:v>-1.9400000000000001E-13</c:v>
                </c:pt>
                <c:pt idx="5632">
                  <c:v>-3.5699999999999999E-13</c:v>
                </c:pt>
                <c:pt idx="5633">
                  <c:v>-2.9200000000000002E-13</c:v>
                </c:pt>
                <c:pt idx="5634">
                  <c:v>-3.07E-13</c:v>
                </c:pt>
                <c:pt idx="5635">
                  <c:v>-3.32E-13</c:v>
                </c:pt>
                <c:pt idx="5636">
                  <c:v>-2.84E-13</c:v>
                </c:pt>
                <c:pt idx="5637">
                  <c:v>-4.3199999999999998E-13</c:v>
                </c:pt>
                <c:pt idx="5638">
                  <c:v>-2.7000000000000001E-13</c:v>
                </c:pt>
                <c:pt idx="5639">
                  <c:v>-3.56E-13</c:v>
                </c:pt>
                <c:pt idx="5640">
                  <c:v>-3.43E-13</c:v>
                </c:pt>
                <c:pt idx="5641">
                  <c:v>-4.2799999999999999E-13</c:v>
                </c:pt>
                <c:pt idx="5642">
                  <c:v>-2.7699999999999998E-13</c:v>
                </c:pt>
                <c:pt idx="5643">
                  <c:v>-2.8899999999999998E-13</c:v>
                </c:pt>
                <c:pt idx="5644">
                  <c:v>-3.19E-13</c:v>
                </c:pt>
                <c:pt idx="5645">
                  <c:v>-3.8099999999999999E-13</c:v>
                </c:pt>
                <c:pt idx="5646">
                  <c:v>-2.38E-13</c:v>
                </c:pt>
                <c:pt idx="5647">
                  <c:v>-3.1600000000000002E-13</c:v>
                </c:pt>
                <c:pt idx="5648">
                  <c:v>-3.2299999999999999E-13</c:v>
                </c:pt>
                <c:pt idx="5649">
                  <c:v>-2.36E-13</c:v>
                </c:pt>
                <c:pt idx="5650">
                  <c:v>-2.3099999999999997E-13</c:v>
                </c:pt>
                <c:pt idx="5651">
                  <c:v>-5.45E-13</c:v>
                </c:pt>
                <c:pt idx="5652">
                  <c:v>-2.7699999999999998E-13</c:v>
                </c:pt>
                <c:pt idx="5653">
                  <c:v>-4.0100000000000001E-13</c:v>
                </c:pt>
                <c:pt idx="5654">
                  <c:v>-3.6600000000000001E-13</c:v>
                </c:pt>
                <c:pt idx="5655">
                  <c:v>-3.3800000000000002E-13</c:v>
                </c:pt>
                <c:pt idx="5656">
                  <c:v>-3.8199999999999999E-13</c:v>
                </c:pt>
                <c:pt idx="5657">
                  <c:v>-3.1199999999999998E-13</c:v>
                </c:pt>
                <c:pt idx="5658">
                  <c:v>-2.0600000000000001E-13</c:v>
                </c:pt>
                <c:pt idx="5659">
                  <c:v>-3.67E-13</c:v>
                </c:pt>
                <c:pt idx="5660">
                  <c:v>-3.5699999999999999E-13</c:v>
                </c:pt>
                <c:pt idx="5661">
                  <c:v>-2.0399999999999999E-13</c:v>
                </c:pt>
                <c:pt idx="5662">
                  <c:v>-3.4200000000000001E-13</c:v>
                </c:pt>
                <c:pt idx="5663">
                  <c:v>-1.9199999999999999E-13</c:v>
                </c:pt>
                <c:pt idx="5664">
                  <c:v>-4.8299999999999996E-13</c:v>
                </c:pt>
                <c:pt idx="5665">
                  <c:v>-3.0199999999999998E-13</c:v>
                </c:pt>
                <c:pt idx="5666">
                  <c:v>-2.2699999999999999E-13</c:v>
                </c:pt>
                <c:pt idx="5667">
                  <c:v>-2.7499999999999999E-13</c:v>
                </c:pt>
                <c:pt idx="5668">
                  <c:v>-3.5200000000000001E-13</c:v>
                </c:pt>
                <c:pt idx="5669">
                  <c:v>-3.9599999999999998E-13</c:v>
                </c:pt>
                <c:pt idx="5670">
                  <c:v>-2.9899999999999999E-13</c:v>
                </c:pt>
                <c:pt idx="5671">
                  <c:v>-2.9899999999999999E-13</c:v>
                </c:pt>
                <c:pt idx="5672">
                  <c:v>-3.9399999999999999E-13</c:v>
                </c:pt>
                <c:pt idx="5673">
                  <c:v>-3.79E-13</c:v>
                </c:pt>
                <c:pt idx="5674">
                  <c:v>-2.2999999999999998E-13</c:v>
                </c:pt>
                <c:pt idx="5675">
                  <c:v>-2.4199999999999998E-13</c:v>
                </c:pt>
                <c:pt idx="5676">
                  <c:v>-2.7900000000000002E-13</c:v>
                </c:pt>
                <c:pt idx="5677">
                  <c:v>-2.6900000000000001E-13</c:v>
                </c:pt>
                <c:pt idx="5678">
                  <c:v>-3.09E-13</c:v>
                </c:pt>
                <c:pt idx="5679">
                  <c:v>-2.9899999999999999E-13</c:v>
                </c:pt>
                <c:pt idx="5680">
                  <c:v>-3.6500000000000001E-13</c:v>
                </c:pt>
                <c:pt idx="5681">
                  <c:v>-3.2800000000000002E-13</c:v>
                </c:pt>
                <c:pt idx="5682">
                  <c:v>-2.2799999999999999E-13</c:v>
                </c:pt>
                <c:pt idx="5683">
                  <c:v>-3.21E-13</c:v>
                </c:pt>
                <c:pt idx="5684">
                  <c:v>-4.3199999999999998E-13</c:v>
                </c:pt>
                <c:pt idx="5685">
                  <c:v>-2.0899999999999999E-13</c:v>
                </c:pt>
                <c:pt idx="5686">
                  <c:v>2E-14</c:v>
                </c:pt>
                <c:pt idx="5687">
                  <c:v>-1.4000000000000001E-13</c:v>
                </c:pt>
                <c:pt idx="5688">
                  <c:v>-4.1599999999999999E-13</c:v>
                </c:pt>
                <c:pt idx="5689">
                  <c:v>-4.3199999999999998E-13</c:v>
                </c:pt>
                <c:pt idx="5690">
                  <c:v>-2.6299999999999999E-13</c:v>
                </c:pt>
                <c:pt idx="5691">
                  <c:v>-4.1300000000000001E-13</c:v>
                </c:pt>
                <c:pt idx="5692">
                  <c:v>-3.2499999999999998E-13</c:v>
                </c:pt>
                <c:pt idx="5693">
                  <c:v>-2.2699999999999999E-13</c:v>
                </c:pt>
                <c:pt idx="5694">
                  <c:v>-2.97E-13</c:v>
                </c:pt>
                <c:pt idx="5695">
                  <c:v>-2.8200000000000001E-13</c:v>
                </c:pt>
                <c:pt idx="5696">
                  <c:v>-2.9300000000000001E-13</c:v>
                </c:pt>
                <c:pt idx="5697">
                  <c:v>-2.8200000000000001E-13</c:v>
                </c:pt>
                <c:pt idx="5698">
                  <c:v>-3.5100000000000002E-13</c:v>
                </c:pt>
                <c:pt idx="5699">
                  <c:v>-2.5500000000000002E-13</c:v>
                </c:pt>
                <c:pt idx="5700">
                  <c:v>-3.2800000000000002E-13</c:v>
                </c:pt>
                <c:pt idx="5701">
                  <c:v>-2.25E-13</c:v>
                </c:pt>
                <c:pt idx="5702">
                  <c:v>-3.2600000000000002E-13</c:v>
                </c:pt>
                <c:pt idx="5703">
                  <c:v>-3.2499999999999998E-13</c:v>
                </c:pt>
                <c:pt idx="5704">
                  <c:v>-3.0300000000000002E-13</c:v>
                </c:pt>
                <c:pt idx="5705">
                  <c:v>-2.9999999999999998E-13</c:v>
                </c:pt>
                <c:pt idx="5706">
                  <c:v>-2.8699999999999999E-13</c:v>
                </c:pt>
                <c:pt idx="5707">
                  <c:v>-2.19E-13</c:v>
                </c:pt>
                <c:pt idx="5708">
                  <c:v>-3.1700000000000001E-13</c:v>
                </c:pt>
                <c:pt idx="5709">
                  <c:v>-2.8899999999999998E-13</c:v>
                </c:pt>
                <c:pt idx="5710">
                  <c:v>-1.8700000000000001E-13</c:v>
                </c:pt>
                <c:pt idx="5711">
                  <c:v>-2.0500000000000001E-13</c:v>
                </c:pt>
                <c:pt idx="5712">
                  <c:v>-3.1199999999999998E-13</c:v>
                </c:pt>
                <c:pt idx="5713">
                  <c:v>-3.5699999999999999E-13</c:v>
                </c:pt>
                <c:pt idx="5714">
                  <c:v>-2.73E-13</c:v>
                </c:pt>
                <c:pt idx="5715">
                  <c:v>-2.96E-13</c:v>
                </c:pt>
                <c:pt idx="5716">
                  <c:v>-3.07E-13</c:v>
                </c:pt>
                <c:pt idx="5717">
                  <c:v>-2.72E-13</c:v>
                </c:pt>
                <c:pt idx="5718">
                  <c:v>-3.3900000000000002E-13</c:v>
                </c:pt>
                <c:pt idx="5719">
                  <c:v>-2.4099999999999998E-13</c:v>
                </c:pt>
                <c:pt idx="5720">
                  <c:v>-4.6800000000000003E-13</c:v>
                </c:pt>
                <c:pt idx="5721">
                  <c:v>-3.3399999999999999E-13</c:v>
                </c:pt>
                <c:pt idx="5722">
                  <c:v>-2.8899999999999998E-13</c:v>
                </c:pt>
                <c:pt idx="5723">
                  <c:v>-2.4600000000000001E-13</c:v>
                </c:pt>
                <c:pt idx="5724">
                  <c:v>-3.8600000000000002E-13</c:v>
                </c:pt>
                <c:pt idx="5725">
                  <c:v>-1.7999999999999999E-13</c:v>
                </c:pt>
                <c:pt idx="5726">
                  <c:v>-3.68E-13</c:v>
                </c:pt>
                <c:pt idx="5727">
                  <c:v>-3.21E-13</c:v>
                </c:pt>
                <c:pt idx="5728">
                  <c:v>-3.2800000000000002E-13</c:v>
                </c:pt>
                <c:pt idx="5729">
                  <c:v>-3.2299999999999999E-13</c:v>
                </c:pt>
                <c:pt idx="5730">
                  <c:v>-3.4699999999999999E-13</c:v>
                </c:pt>
                <c:pt idx="5731">
                  <c:v>-2.4700000000000001E-13</c:v>
                </c:pt>
                <c:pt idx="5732">
                  <c:v>-3.3499999999999999E-13</c:v>
                </c:pt>
                <c:pt idx="5733">
                  <c:v>-3.6899999999999999E-13</c:v>
                </c:pt>
                <c:pt idx="5734">
                  <c:v>-3.1600000000000002E-13</c:v>
                </c:pt>
                <c:pt idx="5735">
                  <c:v>-3.2700000000000002E-13</c:v>
                </c:pt>
                <c:pt idx="5736">
                  <c:v>-3.1299999999999998E-13</c:v>
                </c:pt>
                <c:pt idx="5737">
                  <c:v>-3.0600000000000001E-13</c:v>
                </c:pt>
                <c:pt idx="5738">
                  <c:v>-2.9799999999999999E-13</c:v>
                </c:pt>
                <c:pt idx="5739">
                  <c:v>-2.2699999999999999E-13</c:v>
                </c:pt>
                <c:pt idx="5740">
                  <c:v>-2.6900000000000001E-13</c:v>
                </c:pt>
                <c:pt idx="5741">
                  <c:v>-2.8999999999999998E-13</c:v>
                </c:pt>
                <c:pt idx="5742">
                  <c:v>-3.1500000000000002E-13</c:v>
                </c:pt>
                <c:pt idx="5743">
                  <c:v>-2.9899999999999999E-13</c:v>
                </c:pt>
                <c:pt idx="5744">
                  <c:v>-3.2499999999999998E-13</c:v>
                </c:pt>
                <c:pt idx="5745">
                  <c:v>-3.44E-13</c:v>
                </c:pt>
                <c:pt idx="5746">
                  <c:v>-4.0000000000000001E-13</c:v>
                </c:pt>
                <c:pt idx="5747">
                  <c:v>-3.3000000000000001E-13</c:v>
                </c:pt>
                <c:pt idx="5748">
                  <c:v>-3.4599999999999999E-13</c:v>
                </c:pt>
                <c:pt idx="5749">
                  <c:v>-3.2399999999999998E-13</c:v>
                </c:pt>
                <c:pt idx="5750">
                  <c:v>-3.0400000000000002E-13</c:v>
                </c:pt>
                <c:pt idx="5751">
                  <c:v>-3.5200000000000001E-13</c:v>
                </c:pt>
                <c:pt idx="5752">
                  <c:v>-2.4099999999999998E-13</c:v>
                </c:pt>
                <c:pt idx="5753">
                  <c:v>-3.5899999999999998E-13</c:v>
                </c:pt>
                <c:pt idx="5754">
                  <c:v>-2.6199999999999999E-13</c:v>
                </c:pt>
                <c:pt idx="5755">
                  <c:v>-3.78E-13</c:v>
                </c:pt>
                <c:pt idx="5756">
                  <c:v>-3.8199999999999999E-13</c:v>
                </c:pt>
                <c:pt idx="5757">
                  <c:v>-2.6299999999999999E-13</c:v>
                </c:pt>
                <c:pt idx="5758">
                  <c:v>-3.6300000000000002E-13</c:v>
                </c:pt>
                <c:pt idx="5759">
                  <c:v>-3.43E-13</c:v>
                </c:pt>
                <c:pt idx="5760">
                  <c:v>-3.5699999999999999E-13</c:v>
                </c:pt>
                <c:pt idx="5761">
                  <c:v>-4.4399999999999998E-13</c:v>
                </c:pt>
                <c:pt idx="5762">
                  <c:v>-2.7100000000000001E-13</c:v>
                </c:pt>
                <c:pt idx="5763">
                  <c:v>-3.32E-13</c:v>
                </c:pt>
                <c:pt idx="5764">
                  <c:v>-3.4100000000000001E-13</c:v>
                </c:pt>
                <c:pt idx="5765">
                  <c:v>-2.72E-13</c:v>
                </c:pt>
                <c:pt idx="5766">
                  <c:v>-1.6199999999999999E-13</c:v>
                </c:pt>
                <c:pt idx="5767">
                  <c:v>-4.03E-13</c:v>
                </c:pt>
                <c:pt idx="5768">
                  <c:v>-2.6700000000000002E-13</c:v>
                </c:pt>
                <c:pt idx="5769">
                  <c:v>-2.0000000000000001E-13</c:v>
                </c:pt>
                <c:pt idx="5770">
                  <c:v>-3.1400000000000003E-13</c:v>
                </c:pt>
                <c:pt idx="5771">
                  <c:v>-2.73E-13</c:v>
                </c:pt>
                <c:pt idx="5772">
                  <c:v>-2.84E-13</c:v>
                </c:pt>
                <c:pt idx="5773">
                  <c:v>-2.4999999999999999E-13</c:v>
                </c:pt>
                <c:pt idx="5774">
                  <c:v>-4.4099999999999999E-13</c:v>
                </c:pt>
                <c:pt idx="5775">
                  <c:v>-2.7599999999999999E-13</c:v>
                </c:pt>
                <c:pt idx="5776">
                  <c:v>-3.3399999999999999E-13</c:v>
                </c:pt>
                <c:pt idx="5777">
                  <c:v>-3.6200000000000002E-13</c:v>
                </c:pt>
                <c:pt idx="5778">
                  <c:v>-3.1700000000000001E-13</c:v>
                </c:pt>
                <c:pt idx="5779">
                  <c:v>-3.1099999999999999E-13</c:v>
                </c:pt>
                <c:pt idx="5780">
                  <c:v>-3.07E-13</c:v>
                </c:pt>
                <c:pt idx="5781">
                  <c:v>-2.3400000000000001E-13</c:v>
                </c:pt>
                <c:pt idx="5782">
                  <c:v>-4.26E-13</c:v>
                </c:pt>
                <c:pt idx="5783">
                  <c:v>-2.9200000000000002E-13</c:v>
                </c:pt>
                <c:pt idx="5784">
                  <c:v>-2.1499999999999999E-13</c:v>
                </c:pt>
                <c:pt idx="5785">
                  <c:v>-2.5700000000000002E-13</c:v>
                </c:pt>
                <c:pt idx="5786">
                  <c:v>-2.1599999999999999E-13</c:v>
                </c:pt>
                <c:pt idx="5787">
                  <c:v>-3.3399999999999999E-13</c:v>
                </c:pt>
                <c:pt idx="5788">
                  <c:v>-4.26E-13</c:v>
                </c:pt>
                <c:pt idx="5789">
                  <c:v>-2.7799999999999998E-13</c:v>
                </c:pt>
                <c:pt idx="5790">
                  <c:v>-2.85E-13</c:v>
                </c:pt>
                <c:pt idx="5791">
                  <c:v>-3.1099999999999999E-13</c:v>
                </c:pt>
                <c:pt idx="5792">
                  <c:v>-2.9400000000000001E-13</c:v>
                </c:pt>
                <c:pt idx="5793">
                  <c:v>-3.3699999999999998E-13</c:v>
                </c:pt>
                <c:pt idx="5794">
                  <c:v>-3.2700000000000002E-13</c:v>
                </c:pt>
                <c:pt idx="5795">
                  <c:v>-3.5400000000000001E-13</c:v>
                </c:pt>
                <c:pt idx="5796">
                  <c:v>-3.2399999999999998E-13</c:v>
                </c:pt>
                <c:pt idx="5797">
                  <c:v>-2.5800000000000001E-13</c:v>
                </c:pt>
                <c:pt idx="5798">
                  <c:v>-2.4600000000000001E-13</c:v>
                </c:pt>
                <c:pt idx="5799">
                  <c:v>-2.5900000000000001E-13</c:v>
                </c:pt>
                <c:pt idx="5800">
                  <c:v>-3.07E-13</c:v>
                </c:pt>
                <c:pt idx="5801">
                  <c:v>-3.2399999999999998E-13</c:v>
                </c:pt>
                <c:pt idx="5802">
                  <c:v>-2.3899999999999999E-13</c:v>
                </c:pt>
                <c:pt idx="5803">
                  <c:v>-2.4300000000000002E-13</c:v>
                </c:pt>
                <c:pt idx="5804">
                  <c:v>-3.9700000000000002E-13</c:v>
                </c:pt>
                <c:pt idx="5805">
                  <c:v>-3.3399999999999999E-13</c:v>
                </c:pt>
                <c:pt idx="5806">
                  <c:v>-2.8300000000000001E-13</c:v>
                </c:pt>
                <c:pt idx="5807">
                  <c:v>-2.4700000000000001E-13</c:v>
                </c:pt>
                <c:pt idx="5808">
                  <c:v>-3.3399999999999999E-13</c:v>
                </c:pt>
                <c:pt idx="5809">
                  <c:v>-2.96E-13</c:v>
                </c:pt>
                <c:pt idx="5810">
                  <c:v>-1.9E-13</c:v>
                </c:pt>
                <c:pt idx="5811">
                  <c:v>-2.7000000000000001E-13</c:v>
                </c:pt>
                <c:pt idx="5812">
                  <c:v>-2.8100000000000001E-13</c:v>
                </c:pt>
                <c:pt idx="5813">
                  <c:v>-2.9899999999999999E-13</c:v>
                </c:pt>
                <c:pt idx="5814">
                  <c:v>-4.3199999999999998E-13</c:v>
                </c:pt>
                <c:pt idx="5815">
                  <c:v>-2.48E-13</c:v>
                </c:pt>
                <c:pt idx="5816">
                  <c:v>-3.4200000000000001E-13</c:v>
                </c:pt>
                <c:pt idx="5817">
                  <c:v>-2.9500000000000001E-13</c:v>
                </c:pt>
                <c:pt idx="5818">
                  <c:v>-4.8800000000000004E-13</c:v>
                </c:pt>
                <c:pt idx="5819">
                  <c:v>-2.4199999999999998E-13</c:v>
                </c:pt>
                <c:pt idx="5820">
                  <c:v>-4.0000000000000001E-13</c:v>
                </c:pt>
                <c:pt idx="5821">
                  <c:v>-3.1199999999999998E-13</c:v>
                </c:pt>
                <c:pt idx="5822">
                  <c:v>-2.5700000000000002E-13</c:v>
                </c:pt>
                <c:pt idx="5823">
                  <c:v>-3.3599999999999998E-13</c:v>
                </c:pt>
                <c:pt idx="5824">
                  <c:v>-3.9299999999999999E-13</c:v>
                </c:pt>
                <c:pt idx="5825">
                  <c:v>-2.2999999999999998E-13</c:v>
                </c:pt>
                <c:pt idx="5826">
                  <c:v>-2.3200000000000002E-13</c:v>
                </c:pt>
                <c:pt idx="5827">
                  <c:v>-2.7900000000000002E-13</c:v>
                </c:pt>
                <c:pt idx="5828">
                  <c:v>-2.8599999999999999E-13</c:v>
                </c:pt>
                <c:pt idx="5829">
                  <c:v>-3.4000000000000002E-13</c:v>
                </c:pt>
                <c:pt idx="5830">
                  <c:v>-3.2900000000000001E-13</c:v>
                </c:pt>
                <c:pt idx="5831">
                  <c:v>-2.26E-13</c:v>
                </c:pt>
                <c:pt idx="5832">
                  <c:v>-5.0899999999999995E-13</c:v>
                </c:pt>
                <c:pt idx="5833">
                  <c:v>-1.7399999999999999E-13</c:v>
                </c:pt>
                <c:pt idx="5834">
                  <c:v>-2.97E-13</c:v>
                </c:pt>
                <c:pt idx="5835">
                  <c:v>-3.9900000000000002E-13</c:v>
                </c:pt>
                <c:pt idx="5836">
                  <c:v>-2.1200000000000001E-13</c:v>
                </c:pt>
                <c:pt idx="5837">
                  <c:v>-4.1000000000000002E-13</c:v>
                </c:pt>
                <c:pt idx="5838">
                  <c:v>-3.5799999999999999E-13</c:v>
                </c:pt>
                <c:pt idx="5839">
                  <c:v>-3.5899999999999998E-13</c:v>
                </c:pt>
                <c:pt idx="5840">
                  <c:v>-3.3299999999999999E-13</c:v>
                </c:pt>
                <c:pt idx="5841">
                  <c:v>-2.84E-13</c:v>
                </c:pt>
                <c:pt idx="5842">
                  <c:v>-3.1299999999999998E-13</c:v>
                </c:pt>
                <c:pt idx="5843">
                  <c:v>-4.1000000000000002E-13</c:v>
                </c:pt>
                <c:pt idx="5844">
                  <c:v>-3.0400000000000002E-13</c:v>
                </c:pt>
                <c:pt idx="5845">
                  <c:v>-2.7799999999999998E-13</c:v>
                </c:pt>
                <c:pt idx="5846">
                  <c:v>-3.0500000000000001E-13</c:v>
                </c:pt>
                <c:pt idx="5847">
                  <c:v>-4.3500000000000001E-13</c:v>
                </c:pt>
                <c:pt idx="5848">
                  <c:v>-3.9499999999999998E-13</c:v>
                </c:pt>
                <c:pt idx="5849">
                  <c:v>-2.6800000000000002E-13</c:v>
                </c:pt>
                <c:pt idx="5850">
                  <c:v>-3.55E-13</c:v>
                </c:pt>
                <c:pt idx="5851">
                  <c:v>-3.67E-13</c:v>
                </c:pt>
                <c:pt idx="5852">
                  <c:v>-2.5600000000000002E-13</c:v>
                </c:pt>
                <c:pt idx="5853">
                  <c:v>-2.7799999999999998E-13</c:v>
                </c:pt>
                <c:pt idx="5854">
                  <c:v>-2.6599999999999998E-13</c:v>
                </c:pt>
                <c:pt idx="5855">
                  <c:v>-3.5000000000000002E-13</c:v>
                </c:pt>
                <c:pt idx="5856">
                  <c:v>-4.0900000000000002E-13</c:v>
                </c:pt>
                <c:pt idx="5857">
                  <c:v>-2.8000000000000002E-13</c:v>
                </c:pt>
                <c:pt idx="5858">
                  <c:v>-3.5899999999999998E-13</c:v>
                </c:pt>
                <c:pt idx="5859">
                  <c:v>-2.8699999999999999E-13</c:v>
                </c:pt>
                <c:pt idx="5860">
                  <c:v>-2.72E-13</c:v>
                </c:pt>
                <c:pt idx="5861">
                  <c:v>-2.4099999999999998E-13</c:v>
                </c:pt>
                <c:pt idx="5862">
                  <c:v>-3.7500000000000002E-13</c:v>
                </c:pt>
                <c:pt idx="5863">
                  <c:v>-2.4600000000000001E-13</c:v>
                </c:pt>
                <c:pt idx="5864">
                  <c:v>-4.2300000000000002E-13</c:v>
                </c:pt>
                <c:pt idx="5865">
                  <c:v>-3.5899999999999998E-13</c:v>
                </c:pt>
                <c:pt idx="5866">
                  <c:v>-2.13E-13</c:v>
                </c:pt>
                <c:pt idx="5867">
                  <c:v>-2.6599999999999998E-13</c:v>
                </c:pt>
                <c:pt idx="5868">
                  <c:v>-2.8599999999999999E-13</c:v>
                </c:pt>
                <c:pt idx="5869">
                  <c:v>-3.0199999999999998E-13</c:v>
                </c:pt>
                <c:pt idx="5870">
                  <c:v>-1.4100000000000001E-13</c:v>
                </c:pt>
                <c:pt idx="5871">
                  <c:v>-3.4200000000000001E-13</c:v>
                </c:pt>
                <c:pt idx="5872">
                  <c:v>-3.5000000000000002E-13</c:v>
                </c:pt>
                <c:pt idx="5873">
                  <c:v>-1.9400000000000001E-13</c:v>
                </c:pt>
                <c:pt idx="5874">
                  <c:v>-4.2400000000000001E-13</c:v>
                </c:pt>
                <c:pt idx="5875">
                  <c:v>-3.8499999999999998E-13</c:v>
                </c:pt>
                <c:pt idx="5876">
                  <c:v>-2.7900000000000002E-13</c:v>
                </c:pt>
                <c:pt idx="5877">
                  <c:v>-2.0500000000000001E-13</c:v>
                </c:pt>
                <c:pt idx="5878">
                  <c:v>-4.1599999999999999E-13</c:v>
                </c:pt>
                <c:pt idx="5879">
                  <c:v>-4.0499999999999999E-13</c:v>
                </c:pt>
                <c:pt idx="5880">
                  <c:v>-3.6099999999999998E-13</c:v>
                </c:pt>
                <c:pt idx="5881">
                  <c:v>-3.2299999999999999E-13</c:v>
                </c:pt>
                <c:pt idx="5882">
                  <c:v>-2.6800000000000002E-13</c:v>
                </c:pt>
                <c:pt idx="5883">
                  <c:v>-4.9100000000000003E-13</c:v>
                </c:pt>
                <c:pt idx="5884">
                  <c:v>-3.1600000000000002E-13</c:v>
                </c:pt>
                <c:pt idx="5885">
                  <c:v>-2.2699999999999999E-13</c:v>
                </c:pt>
                <c:pt idx="5886">
                  <c:v>-3.1700000000000001E-13</c:v>
                </c:pt>
                <c:pt idx="5887">
                  <c:v>-3.8800000000000001E-13</c:v>
                </c:pt>
                <c:pt idx="5888">
                  <c:v>-2.7699999999999998E-13</c:v>
                </c:pt>
                <c:pt idx="5889">
                  <c:v>-4.51E-13</c:v>
                </c:pt>
                <c:pt idx="5890">
                  <c:v>-3.0500000000000001E-13</c:v>
                </c:pt>
                <c:pt idx="5891">
                  <c:v>-4.2100000000000002E-13</c:v>
                </c:pt>
                <c:pt idx="5892">
                  <c:v>-2.9799999999999999E-13</c:v>
                </c:pt>
                <c:pt idx="5893">
                  <c:v>-3.7299999999999998E-13</c:v>
                </c:pt>
                <c:pt idx="5894">
                  <c:v>-2.25E-13</c:v>
                </c:pt>
                <c:pt idx="5895">
                  <c:v>-4.0499999999999999E-13</c:v>
                </c:pt>
                <c:pt idx="5896">
                  <c:v>-2.4199999999999998E-13</c:v>
                </c:pt>
                <c:pt idx="5897">
                  <c:v>-2.8699999999999999E-13</c:v>
                </c:pt>
                <c:pt idx="5898">
                  <c:v>-3.4899999999999998E-13</c:v>
                </c:pt>
                <c:pt idx="5899">
                  <c:v>-2.8899999999999998E-13</c:v>
                </c:pt>
                <c:pt idx="5900">
                  <c:v>-3.79E-13</c:v>
                </c:pt>
                <c:pt idx="5901">
                  <c:v>-1.43E-13</c:v>
                </c:pt>
                <c:pt idx="5902">
                  <c:v>-2.8599999999999999E-13</c:v>
                </c:pt>
                <c:pt idx="5903">
                  <c:v>-4.1100000000000002E-13</c:v>
                </c:pt>
                <c:pt idx="5904">
                  <c:v>-2.6299999999999999E-13</c:v>
                </c:pt>
                <c:pt idx="5905">
                  <c:v>-2.8200000000000001E-13</c:v>
                </c:pt>
                <c:pt idx="5906">
                  <c:v>-4.7200000000000001E-13</c:v>
                </c:pt>
                <c:pt idx="5907">
                  <c:v>-2.0500000000000001E-13</c:v>
                </c:pt>
                <c:pt idx="5908">
                  <c:v>-2.9300000000000001E-13</c:v>
                </c:pt>
                <c:pt idx="5909">
                  <c:v>-2.6700000000000002E-13</c:v>
                </c:pt>
                <c:pt idx="5910">
                  <c:v>-4.4500000000000002E-13</c:v>
                </c:pt>
                <c:pt idx="5911">
                  <c:v>-3.5999999999999998E-13</c:v>
                </c:pt>
                <c:pt idx="5912">
                  <c:v>-1.7899999999999999E-13</c:v>
                </c:pt>
                <c:pt idx="5913">
                  <c:v>-2.7599999999999999E-13</c:v>
                </c:pt>
                <c:pt idx="5914">
                  <c:v>-2.8899999999999998E-13</c:v>
                </c:pt>
                <c:pt idx="5915">
                  <c:v>-3.2600000000000002E-13</c:v>
                </c:pt>
                <c:pt idx="5916">
                  <c:v>-2.8699999999999999E-13</c:v>
                </c:pt>
                <c:pt idx="5917">
                  <c:v>-3.56E-13</c:v>
                </c:pt>
                <c:pt idx="5918">
                  <c:v>-2.6900000000000001E-13</c:v>
                </c:pt>
                <c:pt idx="5919">
                  <c:v>-3.3800000000000002E-13</c:v>
                </c:pt>
                <c:pt idx="5920">
                  <c:v>-3.4200000000000001E-13</c:v>
                </c:pt>
                <c:pt idx="5921">
                  <c:v>-3.9E-13</c:v>
                </c:pt>
                <c:pt idx="5922">
                  <c:v>-2.2799999999999999E-13</c:v>
                </c:pt>
                <c:pt idx="5923">
                  <c:v>-2.7599999999999999E-13</c:v>
                </c:pt>
                <c:pt idx="5924">
                  <c:v>-2.8200000000000001E-13</c:v>
                </c:pt>
                <c:pt idx="5925">
                  <c:v>-3.4100000000000001E-13</c:v>
                </c:pt>
                <c:pt idx="5926">
                  <c:v>-2.8000000000000002E-13</c:v>
                </c:pt>
                <c:pt idx="5927">
                  <c:v>-2.2999999999999998E-13</c:v>
                </c:pt>
                <c:pt idx="5928">
                  <c:v>-3.8199999999999999E-13</c:v>
                </c:pt>
                <c:pt idx="5929">
                  <c:v>-4.2200000000000002E-13</c:v>
                </c:pt>
                <c:pt idx="5930">
                  <c:v>-3.8299999999999998E-13</c:v>
                </c:pt>
                <c:pt idx="5931">
                  <c:v>-3.2199999999999999E-13</c:v>
                </c:pt>
                <c:pt idx="5932">
                  <c:v>-3.0600000000000001E-13</c:v>
                </c:pt>
                <c:pt idx="5933">
                  <c:v>-2.5600000000000002E-13</c:v>
                </c:pt>
                <c:pt idx="5934">
                  <c:v>-3.0099999999999998E-13</c:v>
                </c:pt>
                <c:pt idx="5935">
                  <c:v>-3.2199999999999999E-13</c:v>
                </c:pt>
                <c:pt idx="5936">
                  <c:v>-3.4599999999999999E-13</c:v>
                </c:pt>
                <c:pt idx="5937">
                  <c:v>-2.8599999999999999E-13</c:v>
                </c:pt>
                <c:pt idx="5938">
                  <c:v>-2.0399999999999999E-13</c:v>
                </c:pt>
                <c:pt idx="5939">
                  <c:v>-3.5100000000000002E-13</c:v>
                </c:pt>
                <c:pt idx="5940">
                  <c:v>-5.1000000000000005E-13</c:v>
                </c:pt>
                <c:pt idx="5941">
                  <c:v>-3.1500000000000002E-13</c:v>
                </c:pt>
                <c:pt idx="5942">
                  <c:v>-3.6300000000000002E-13</c:v>
                </c:pt>
                <c:pt idx="5943">
                  <c:v>-3.2800000000000002E-13</c:v>
                </c:pt>
                <c:pt idx="5944">
                  <c:v>-3.3699999999999998E-13</c:v>
                </c:pt>
                <c:pt idx="5945">
                  <c:v>-2.4099999999999998E-13</c:v>
                </c:pt>
                <c:pt idx="5946">
                  <c:v>-3.1299999999999998E-13</c:v>
                </c:pt>
                <c:pt idx="5947">
                  <c:v>-3.2399999999999998E-13</c:v>
                </c:pt>
                <c:pt idx="5948">
                  <c:v>-2.0899999999999999E-13</c:v>
                </c:pt>
                <c:pt idx="5949">
                  <c:v>-2.6800000000000002E-13</c:v>
                </c:pt>
                <c:pt idx="5950">
                  <c:v>-2.0500000000000001E-13</c:v>
                </c:pt>
                <c:pt idx="5951">
                  <c:v>-3.1099999999999999E-13</c:v>
                </c:pt>
                <c:pt idx="5952">
                  <c:v>-3.5200000000000001E-13</c:v>
                </c:pt>
                <c:pt idx="5953">
                  <c:v>-4.6300000000000005E-13</c:v>
                </c:pt>
                <c:pt idx="5954">
                  <c:v>-4.5199999999999999E-13</c:v>
                </c:pt>
                <c:pt idx="5955">
                  <c:v>-2.5700000000000002E-13</c:v>
                </c:pt>
                <c:pt idx="5956">
                  <c:v>-3.2399999999999998E-13</c:v>
                </c:pt>
                <c:pt idx="5957">
                  <c:v>-3.92E-13</c:v>
                </c:pt>
                <c:pt idx="5958">
                  <c:v>-3.6600000000000001E-13</c:v>
                </c:pt>
                <c:pt idx="5959">
                  <c:v>-3.0300000000000002E-13</c:v>
                </c:pt>
                <c:pt idx="5960">
                  <c:v>-2.36E-13</c:v>
                </c:pt>
                <c:pt idx="5961">
                  <c:v>-3.43E-13</c:v>
                </c:pt>
                <c:pt idx="5962">
                  <c:v>-4.26E-13</c:v>
                </c:pt>
                <c:pt idx="5963">
                  <c:v>-3.5200000000000001E-13</c:v>
                </c:pt>
                <c:pt idx="5964">
                  <c:v>-2.1499999999999999E-13</c:v>
                </c:pt>
                <c:pt idx="5965">
                  <c:v>-5.3900000000000003E-13</c:v>
                </c:pt>
                <c:pt idx="5966">
                  <c:v>-3.1099999999999999E-13</c:v>
                </c:pt>
                <c:pt idx="5967">
                  <c:v>-3.44E-13</c:v>
                </c:pt>
                <c:pt idx="5968">
                  <c:v>-3.0500000000000001E-13</c:v>
                </c:pt>
                <c:pt idx="5969">
                  <c:v>-2.2899999999999998E-13</c:v>
                </c:pt>
                <c:pt idx="5970">
                  <c:v>-3.6200000000000002E-13</c:v>
                </c:pt>
                <c:pt idx="5971">
                  <c:v>-3.4599999999999999E-13</c:v>
                </c:pt>
                <c:pt idx="5972">
                  <c:v>-2.6599999999999998E-13</c:v>
                </c:pt>
                <c:pt idx="5973">
                  <c:v>-2.9200000000000002E-13</c:v>
                </c:pt>
                <c:pt idx="5974">
                  <c:v>-2.8899999999999998E-13</c:v>
                </c:pt>
                <c:pt idx="5975">
                  <c:v>-2.8799999999999998E-13</c:v>
                </c:pt>
                <c:pt idx="5976">
                  <c:v>-2.73E-13</c:v>
                </c:pt>
                <c:pt idx="5977">
                  <c:v>-2.72E-13</c:v>
                </c:pt>
                <c:pt idx="5978">
                  <c:v>-4.1000000000000002E-13</c:v>
                </c:pt>
                <c:pt idx="5979">
                  <c:v>-3.5400000000000001E-13</c:v>
                </c:pt>
                <c:pt idx="5980">
                  <c:v>-2.3500000000000001E-13</c:v>
                </c:pt>
                <c:pt idx="5981">
                  <c:v>-2.3500000000000001E-13</c:v>
                </c:pt>
                <c:pt idx="5982">
                  <c:v>-2.4700000000000001E-13</c:v>
                </c:pt>
                <c:pt idx="5983">
                  <c:v>-2.4099999999999998E-13</c:v>
                </c:pt>
                <c:pt idx="5984">
                  <c:v>-3.2199999999999999E-13</c:v>
                </c:pt>
                <c:pt idx="5985">
                  <c:v>-3.7199999999999998E-13</c:v>
                </c:pt>
                <c:pt idx="5986">
                  <c:v>-2.3400000000000001E-13</c:v>
                </c:pt>
                <c:pt idx="5987">
                  <c:v>-2.6199999999999999E-13</c:v>
                </c:pt>
                <c:pt idx="5988">
                  <c:v>-3.3499999999999999E-13</c:v>
                </c:pt>
                <c:pt idx="5989">
                  <c:v>-2.7599999999999999E-13</c:v>
                </c:pt>
                <c:pt idx="5990">
                  <c:v>-2.4500000000000002E-13</c:v>
                </c:pt>
                <c:pt idx="5991">
                  <c:v>-3.55E-13</c:v>
                </c:pt>
                <c:pt idx="5992">
                  <c:v>-2.9999999999999998E-13</c:v>
                </c:pt>
                <c:pt idx="5993">
                  <c:v>-2.84E-13</c:v>
                </c:pt>
                <c:pt idx="5994">
                  <c:v>-2.85E-13</c:v>
                </c:pt>
                <c:pt idx="5995">
                  <c:v>-2.5900000000000001E-13</c:v>
                </c:pt>
                <c:pt idx="5996">
                  <c:v>-2.9799999999999999E-13</c:v>
                </c:pt>
                <c:pt idx="5997">
                  <c:v>-4.3500000000000001E-13</c:v>
                </c:pt>
                <c:pt idx="5998">
                  <c:v>-2.3400000000000001E-13</c:v>
                </c:pt>
                <c:pt idx="5999">
                  <c:v>-3.1199999999999998E-13</c:v>
                </c:pt>
                <c:pt idx="6000">
                  <c:v>-3.09E-13</c:v>
                </c:pt>
                <c:pt idx="6001">
                  <c:v>-3.0500000000000001E-13</c:v>
                </c:pt>
                <c:pt idx="6002">
                  <c:v>-3.3599999999999998E-13</c:v>
                </c:pt>
                <c:pt idx="6003">
                  <c:v>-2.3300000000000002E-13</c:v>
                </c:pt>
                <c:pt idx="6004">
                  <c:v>-3.0099999999999998E-13</c:v>
                </c:pt>
                <c:pt idx="6005">
                  <c:v>-2.9799999999999999E-13</c:v>
                </c:pt>
                <c:pt idx="6006">
                  <c:v>-2.3400000000000001E-13</c:v>
                </c:pt>
                <c:pt idx="6007">
                  <c:v>-2.5900000000000001E-13</c:v>
                </c:pt>
                <c:pt idx="6008">
                  <c:v>-2.8999999999999998E-13</c:v>
                </c:pt>
                <c:pt idx="6009">
                  <c:v>-3.7299999999999998E-13</c:v>
                </c:pt>
                <c:pt idx="6010">
                  <c:v>-3.0500000000000001E-13</c:v>
                </c:pt>
                <c:pt idx="6011">
                  <c:v>-3.0600000000000001E-13</c:v>
                </c:pt>
                <c:pt idx="6012">
                  <c:v>-3.4899999999999998E-13</c:v>
                </c:pt>
                <c:pt idx="6013">
                  <c:v>-2.5199999999999999E-13</c:v>
                </c:pt>
                <c:pt idx="6014">
                  <c:v>-3.79E-13</c:v>
                </c:pt>
                <c:pt idx="6015">
                  <c:v>-2.6E-13</c:v>
                </c:pt>
                <c:pt idx="6016">
                  <c:v>-2.48E-13</c:v>
                </c:pt>
                <c:pt idx="6017">
                  <c:v>-3.6200000000000002E-13</c:v>
                </c:pt>
                <c:pt idx="6018">
                  <c:v>-2.8000000000000002E-13</c:v>
                </c:pt>
                <c:pt idx="6019">
                  <c:v>-3.07E-13</c:v>
                </c:pt>
                <c:pt idx="6020">
                  <c:v>-2.5900000000000001E-13</c:v>
                </c:pt>
                <c:pt idx="6021">
                  <c:v>-3.2900000000000001E-13</c:v>
                </c:pt>
                <c:pt idx="6022">
                  <c:v>-4.0799999999999998E-13</c:v>
                </c:pt>
                <c:pt idx="6023">
                  <c:v>-2.3999999999999999E-13</c:v>
                </c:pt>
                <c:pt idx="6024">
                  <c:v>-2.7399999999999999E-13</c:v>
                </c:pt>
                <c:pt idx="6025">
                  <c:v>-3.0600000000000001E-13</c:v>
                </c:pt>
                <c:pt idx="6026">
                  <c:v>-3.2700000000000002E-13</c:v>
                </c:pt>
                <c:pt idx="6027">
                  <c:v>-2.13E-13</c:v>
                </c:pt>
                <c:pt idx="6028">
                  <c:v>-2.7499999999999999E-13</c:v>
                </c:pt>
                <c:pt idx="6029">
                  <c:v>-3.0500000000000001E-13</c:v>
                </c:pt>
                <c:pt idx="6030">
                  <c:v>-2.5900000000000001E-13</c:v>
                </c:pt>
                <c:pt idx="6031">
                  <c:v>-2.6800000000000002E-13</c:v>
                </c:pt>
                <c:pt idx="6032">
                  <c:v>-2.72E-13</c:v>
                </c:pt>
                <c:pt idx="6033">
                  <c:v>-3.5899999999999998E-13</c:v>
                </c:pt>
                <c:pt idx="6034">
                  <c:v>-3.1099999999999999E-13</c:v>
                </c:pt>
                <c:pt idx="6035">
                  <c:v>-3.2800000000000002E-13</c:v>
                </c:pt>
                <c:pt idx="6036">
                  <c:v>-4.0900000000000002E-13</c:v>
                </c:pt>
                <c:pt idx="6037">
                  <c:v>-2.2899999999999998E-13</c:v>
                </c:pt>
                <c:pt idx="6038">
                  <c:v>-3.0600000000000001E-13</c:v>
                </c:pt>
                <c:pt idx="6039">
                  <c:v>-3.6099999999999998E-13</c:v>
                </c:pt>
                <c:pt idx="6040">
                  <c:v>-2.1700000000000001E-13</c:v>
                </c:pt>
                <c:pt idx="6041">
                  <c:v>-2.6900000000000001E-13</c:v>
                </c:pt>
                <c:pt idx="6042">
                  <c:v>-3.4000000000000002E-13</c:v>
                </c:pt>
                <c:pt idx="6043">
                  <c:v>-3.1400000000000003E-13</c:v>
                </c:pt>
                <c:pt idx="6044">
                  <c:v>-3.07E-13</c:v>
                </c:pt>
                <c:pt idx="6045">
                  <c:v>-3.3900000000000002E-13</c:v>
                </c:pt>
                <c:pt idx="6046">
                  <c:v>-3.2199999999999999E-13</c:v>
                </c:pt>
                <c:pt idx="6047">
                  <c:v>-2.24E-13</c:v>
                </c:pt>
                <c:pt idx="6048">
                  <c:v>-2.49E-13</c:v>
                </c:pt>
                <c:pt idx="6049">
                  <c:v>-3.9299999999999999E-13</c:v>
                </c:pt>
                <c:pt idx="6050">
                  <c:v>-2.9200000000000002E-13</c:v>
                </c:pt>
                <c:pt idx="6051">
                  <c:v>-1.7500000000000001E-13</c:v>
                </c:pt>
                <c:pt idx="6052">
                  <c:v>-3.8299999999999998E-13</c:v>
                </c:pt>
                <c:pt idx="6053">
                  <c:v>-3.7400000000000002E-13</c:v>
                </c:pt>
                <c:pt idx="6054">
                  <c:v>-4.0599999999999999E-13</c:v>
                </c:pt>
                <c:pt idx="6055">
                  <c:v>-2.2E-13</c:v>
                </c:pt>
                <c:pt idx="6056">
                  <c:v>-2.4400000000000002E-13</c:v>
                </c:pt>
                <c:pt idx="6057">
                  <c:v>-4.03E-13</c:v>
                </c:pt>
                <c:pt idx="6058">
                  <c:v>-2.9500000000000001E-13</c:v>
                </c:pt>
                <c:pt idx="6059">
                  <c:v>-2.85E-13</c:v>
                </c:pt>
                <c:pt idx="6060">
                  <c:v>-1.9E-13</c:v>
                </c:pt>
                <c:pt idx="6061">
                  <c:v>-2.2099999999999999E-13</c:v>
                </c:pt>
                <c:pt idx="6062">
                  <c:v>-2.4700000000000001E-13</c:v>
                </c:pt>
                <c:pt idx="6063">
                  <c:v>-3.7099999999999998E-13</c:v>
                </c:pt>
                <c:pt idx="6064">
                  <c:v>-2.9999999999999998E-13</c:v>
                </c:pt>
                <c:pt idx="6065">
                  <c:v>-2.4500000000000002E-13</c:v>
                </c:pt>
                <c:pt idx="6066">
                  <c:v>-3.1600000000000002E-13</c:v>
                </c:pt>
                <c:pt idx="6067">
                  <c:v>-4.5299999999999999E-13</c:v>
                </c:pt>
                <c:pt idx="6068">
                  <c:v>-2.2300000000000001E-13</c:v>
                </c:pt>
                <c:pt idx="6069">
                  <c:v>-3.6999999999999999E-13</c:v>
                </c:pt>
                <c:pt idx="6070">
                  <c:v>-3.0999999999999999E-13</c:v>
                </c:pt>
                <c:pt idx="6071">
                  <c:v>-4.0100000000000001E-13</c:v>
                </c:pt>
                <c:pt idx="6072">
                  <c:v>-4.1999999999999998E-13</c:v>
                </c:pt>
                <c:pt idx="6073">
                  <c:v>-3.4599999999999999E-13</c:v>
                </c:pt>
                <c:pt idx="6074">
                  <c:v>-1.7399999999999999E-13</c:v>
                </c:pt>
                <c:pt idx="6075">
                  <c:v>-4.2300000000000002E-13</c:v>
                </c:pt>
                <c:pt idx="6076">
                  <c:v>-2.6E-13</c:v>
                </c:pt>
                <c:pt idx="6077">
                  <c:v>-3.68E-13</c:v>
                </c:pt>
                <c:pt idx="6078">
                  <c:v>-2.9500000000000001E-13</c:v>
                </c:pt>
                <c:pt idx="6079">
                  <c:v>-2.84E-13</c:v>
                </c:pt>
                <c:pt idx="6080">
                  <c:v>-3.6600000000000001E-13</c:v>
                </c:pt>
                <c:pt idx="6081">
                  <c:v>-2.7000000000000001E-13</c:v>
                </c:pt>
                <c:pt idx="6082">
                  <c:v>-3.21E-13</c:v>
                </c:pt>
                <c:pt idx="6083">
                  <c:v>-2.8799999999999998E-13</c:v>
                </c:pt>
                <c:pt idx="6084">
                  <c:v>-3.44E-13</c:v>
                </c:pt>
                <c:pt idx="6085">
                  <c:v>-3.44E-13</c:v>
                </c:pt>
                <c:pt idx="6086">
                  <c:v>-3.2399999999999998E-13</c:v>
                </c:pt>
                <c:pt idx="6087">
                  <c:v>-3.56E-13</c:v>
                </c:pt>
                <c:pt idx="6088">
                  <c:v>-2.8000000000000002E-13</c:v>
                </c:pt>
                <c:pt idx="6089">
                  <c:v>-4.2300000000000002E-13</c:v>
                </c:pt>
                <c:pt idx="6090">
                  <c:v>-3.68E-13</c:v>
                </c:pt>
                <c:pt idx="6091">
                  <c:v>-3.1600000000000002E-13</c:v>
                </c:pt>
                <c:pt idx="6092">
                  <c:v>-3.3499999999999999E-13</c:v>
                </c:pt>
                <c:pt idx="6093">
                  <c:v>-2.7799999999999998E-13</c:v>
                </c:pt>
                <c:pt idx="6094">
                  <c:v>-3.3800000000000002E-13</c:v>
                </c:pt>
                <c:pt idx="6095">
                  <c:v>-4.0100000000000001E-13</c:v>
                </c:pt>
                <c:pt idx="6096">
                  <c:v>-4.4199999999999998E-13</c:v>
                </c:pt>
                <c:pt idx="6097">
                  <c:v>-2.1599999999999999E-13</c:v>
                </c:pt>
                <c:pt idx="6098">
                  <c:v>-3.8099999999999999E-13</c:v>
                </c:pt>
                <c:pt idx="6099">
                  <c:v>-3.1800000000000001E-13</c:v>
                </c:pt>
                <c:pt idx="6100">
                  <c:v>-2.6599999999999998E-13</c:v>
                </c:pt>
                <c:pt idx="6101">
                  <c:v>-2.5099999999999999E-13</c:v>
                </c:pt>
                <c:pt idx="6102">
                  <c:v>-3.44E-13</c:v>
                </c:pt>
                <c:pt idx="6103">
                  <c:v>-1.78E-13</c:v>
                </c:pt>
                <c:pt idx="6104">
                  <c:v>-2.8799999999999998E-13</c:v>
                </c:pt>
                <c:pt idx="6105">
                  <c:v>-4.5499999999999998E-13</c:v>
                </c:pt>
                <c:pt idx="6106">
                  <c:v>-2.6700000000000002E-13</c:v>
                </c:pt>
                <c:pt idx="6107">
                  <c:v>-2.5299999999999998E-13</c:v>
                </c:pt>
                <c:pt idx="6108">
                  <c:v>-1.04E-13</c:v>
                </c:pt>
                <c:pt idx="6109">
                  <c:v>-2.5299999999999998E-13</c:v>
                </c:pt>
                <c:pt idx="6110">
                  <c:v>-3.21E-13</c:v>
                </c:pt>
                <c:pt idx="6111">
                  <c:v>-2.1100000000000001E-13</c:v>
                </c:pt>
                <c:pt idx="6112">
                  <c:v>-2.6700000000000002E-13</c:v>
                </c:pt>
                <c:pt idx="6113">
                  <c:v>-4.0100000000000001E-13</c:v>
                </c:pt>
                <c:pt idx="6114">
                  <c:v>-2.8999999999999998E-13</c:v>
                </c:pt>
                <c:pt idx="6115">
                  <c:v>-3.3900000000000002E-13</c:v>
                </c:pt>
                <c:pt idx="6116">
                  <c:v>-3.7400000000000002E-13</c:v>
                </c:pt>
                <c:pt idx="6117">
                  <c:v>-2.4600000000000001E-13</c:v>
                </c:pt>
                <c:pt idx="6118">
                  <c:v>-2.73E-13</c:v>
                </c:pt>
                <c:pt idx="6119">
                  <c:v>-4.3999999999999999E-13</c:v>
                </c:pt>
                <c:pt idx="6120">
                  <c:v>-2.4300000000000002E-13</c:v>
                </c:pt>
                <c:pt idx="6121">
                  <c:v>-2.8200000000000001E-13</c:v>
                </c:pt>
                <c:pt idx="6122">
                  <c:v>-2.38E-13</c:v>
                </c:pt>
                <c:pt idx="6123">
                  <c:v>-3.78E-13</c:v>
                </c:pt>
                <c:pt idx="6124">
                  <c:v>-3.7500000000000002E-13</c:v>
                </c:pt>
                <c:pt idx="6125">
                  <c:v>-2.3899999999999999E-13</c:v>
                </c:pt>
                <c:pt idx="6126">
                  <c:v>-2.5900000000000001E-13</c:v>
                </c:pt>
                <c:pt idx="6127">
                  <c:v>-2.9899999999999999E-13</c:v>
                </c:pt>
                <c:pt idx="6128">
                  <c:v>-2.9999999999999998E-13</c:v>
                </c:pt>
                <c:pt idx="6129">
                  <c:v>-4.8199999999999997E-13</c:v>
                </c:pt>
                <c:pt idx="6130">
                  <c:v>-4.0000000000000001E-13</c:v>
                </c:pt>
                <c:pt idx="6131">
                  <c:v>-4.5499999999999998E-13</c:v>
                </c:pt>
                <c:pt idx="6132">
                  <c:v>-2.01E-13</c:v>
                </c:pt>
                <c:pt idx="6133">
                  <c:v>-2.8899999999999998E-13</c:v>
                </c:pt>
                <c:pt idx="6134">
                  <c:v>-2.8999999999999998E-13</c:v>
                </c:pt>
                <c:pt idx="6135">
                  <c:v>-2.2E-13</c:v>
                </c:pt>
                <c:pt idx="6136">
                  <c:v>-3.2900000000000001E-13</c:v>
                </c:pt>
                <c:pt idx="6137">
                  <c:v>-3.2E-13</c:v>
                </c:pt>
                <c:pt idx="6138">
                  <c:v>-3.5400000000000001E-13</c:v>
                </c:pt>
                <c:pt idx="6139">
                  <c:v>-4.1100000000000002E-13</c:v>
                </c:pt>
                <c:pt idx="6140">
                  <c:v>-3.0400000000000002E-13</c:v>
                </c:pt>
                <c:pt idx="6141">
                  <c:v>-3.0600000000000001E-13</c:v>
                </c:pt>
                <c:pt idx="6142">
                  <c:v>-2.6900000000000001E-13</c:v>
                </c:pt>
                <c:pt idx="6143">
                  <c:v>-3.5400000000000001E-13</c:v>
                </c:pt>
                <c:pt idx="6144">
                  <c:v>-3.56E-13</c:v>
                </c:pt>
                <c:pt idx="6145">
                  <c:v>-3.8600000000000002E-13</c:v>
                </c:pt>
                <c:pt idx="6146">
                  <c:v>-2.4500000000000002E-13</c:v>
                </c:pt>
                <c:pt idx="6147">
                  <c:v>-3.07E-13</c:v>
                </c:pt>
                <c:pt idx="6148">
                  <c:v>-2.5600000000000002E-13</c:v>
                </c:pt>
                <c:pt idx="6149">
                  <c:v>-2.2799999999999999E-13</c:v>
                </c:pt>
                <c:pt idx="6150">
                  <c:v>-3.6400000000000001E-13</c:v>
                </c:pt>
                <c:pt idx="6151">
                  <c:v>-2.25E-13</c:v>
                </c:pt>
                <c:pt idx="6152">
                  <c:v>-2.9999999999999998E-13</c:v>
                </c:pt>
                <c:pt idx="6153">
                  <c:v>-4.14E-13</c:v>
                </c:pt>
                <c:pt idx="6154">
                  <c:v>-3.43E-13</c:v>
                </c:pt>
                <c:pt idx="6155">
                  <c:v>-3.8099999999999999E-13</c:v>
                </c:pt>
                <c:pt idx="6156">
                  <c:v>-2.7499999999999999E-13</c:v>
                </c:pt>
                <c:pt idx="6157">
                  <c:v>-3.2800000000000002E-13</c:v>
                </c:pt>
                <c:pt idx="6158">
                  <c:v>-2.3300000000000002E-13</c:v>
                </c:pt>
                <c:pt idx="6159">
                  <c:v>-2.7399999999999999E-13</c:v>
                </c:pt>
                <c:pt idx="6160">
                  <c:v>-2.8300000000000001E-13</c:v>
                </c:pt>
                <c:pt idx="6161">
                  <c:v>-2.7799999999999998E-13</c:v>
                </c:pt>
                <c:pt idx="6162">
                  <c:v>-1.8599999999999999E-13</c:v>
                </c:pt>
                <c:pt idx="6163">
                  <c:v>-3.3399999999999999E-13</c:v>
                </c:pt>
                <c:pt idx="6164">
                  <c:v>-3.5100000000000002E-13</c:v>
                </c:pt>
                <c:pt idx="6165">
                  <c:v>-3.5200000000000001E-13</c:v>
                </c:pt>
                <c:pt idx="6166">
                  <c:v>-3.6099999999999998E-13</c:v>
                </c:pt>
                <c:pt idx="6167">
                  <c:v>-2.4300000000000002E-13</c:v>
                </c:pt>
                <c:pt idx="6168">
                  <c:v>-3.1099999999999999E-13</c:v>
                </c:pt>
                <c:pt idx="6169">
                  <c:v>-3.1299999999999998E-13</c:v>
                </c:pt>
                <c:pt idx="6170">
                  <c:v>-5.3099999999999996E-13</c:v>
                </c:pt>
                <c:pt idx="6171">
                  <c:v>-2.7799999999999998E-13</c:v>
                </c:pt>
                <c:pt idx="6172">
                  <c:v>-3.68E-13</c:v>
                </c:pt>
                <c:pt idx="6173">
                  <c:v>-2.14E-13</c:v>
                </c:pt>
                <c:pt idx="6174">
                  <c:v>-2.8699999999999999E-13</c:v>
                </c:pt>
                <c:pt idx="6175">
                  <c:v>-3.5200000000000001E-13</c:v>
                </c:pt>
                <c:pt idx="6176">
                  <c:v>-3.4699999999999999E-13</c:v>
                </c:pt>
                <c:pt idx="6177">
                  <c:v>-3.2E-13</c:v>
                </c:pt>
                <c:pt idx="6178">
                  <c:v>-3.6200000000000002E-13</c:v>
                </c:pt>
                <c:pt idx="6179">
                  <c:v>-2.19E-13</c:v>
                </c:pt>
                <c:pt idx="6180">
                  <c:v>-2.73E-13</c:v>
                </c:pt>
                <c:pt idx="6181">
                  <c:v>-3.8399999999999998E-13</c:v>
                </c:pt>
                <c:pt idx="6182">
                  <c:v>-3.07E-13</c:v>
                </c:pt>
                <c:pt idx="6183">
                  <c:v>-2.1499999999999999E-13</c:v>
                </c:pt>
                <c:pt idx="6184">
                  <c:v>-3.7600000000000001E-13</c:v>
                </c:pt>
                <c:pt idx="6185">
                  <c:v>-3.1700000000000001E-13</c:v>
                </c:pt>
                <c:pt idx="6186">
                  <c:v>-3.3399999999999999E-13</c:v>
                </c:pt>
                <c:pt idx="6187">
                  <c:v>-3.6500000000000001E-13</c:v>
                </c:pt>
                <c:pt idx="6188">
                  <c:v>-2.85E-13</c:v>
                </c:pt>
                <c:pt idx="6189">
                  <c:v>-2.8599999999999999E-13</c:v>
                </c:pt>
                <c:pt idx="6190">
                  <c:v>-3.7600000000000001E-13</c:v>
                </c:pt>
                <c:pt idx="6191">
                  <c:v>-2.85E-13</c:v>
                </c:pt>
                <c:pt idx="6192">
                  <c:v>-3.1700000000000001E-13</c:v>
                </c:pt>
                <c:pt idx="6193">
                  <c:v>-3.3800000000000002E-13</c:v>
                </c:pt>
                <c:pt idx="6194">
                  <c:v>-3.8399999999999998E-13</c:v>
                </c:pt>
                <c:pt idx="6195">
                  <c:v>-3.5400000000000001E-13</c:v>
                </c:pt>
                <c:pt idx="6196">
                  <c:v>-2.5900000000000001E-13</c:v>
                </c:pt>
                <c:pt idx="6197">
                  <c:v>-3.0500000000000001E-13</c:v>
                </c:pt>
                <c:pt idx="6198">
                  <c:v>-2.6199999999999999E-13</c:v>
                </c:pt>
                <c:pt idx="6199">
                  <c:v>-3.19E-13</c:v>
                </c:pt>
                <c:pt idx="6200">
                  <c:v>-3.5400000000000001E-13</c:v>
                </c:pt>
                <c:pt idx="6201">
                  <c:v>-3.2299999999999999E-13</c:v>
                </c:pt>
                <c:pt idx="6202">
                  <c:v>-3.0099999999999998E-13</c:v>
                </c:pt>
                <c:pt idx="6203">
                  <c:v>-3.0300000000000002E-13</c:v>
                </c:pt>
                <c:pt idx="6204">
                  <c:v>-3.4799999999999998E-13</c:v>
                </c:pt>
                <c:pt idx="6205">
                  <c:v>-2.8300000000000001E-13</c:v>
                </c:pt>
                <c:pt idx="6206">
                  <c:v>-3.0300000000000002E-13</c:v>
                </c:pt>
                <c:pt idx="6207">
                  <c:v>-3.3399999999999999E-13</c:v>
                </c:pt>
                <c:pt idx="6208">
                  <c:v>-3.5699999999999999E-13</c:v>
                </c:pt>
                <c:pt idx="6209">
                  <c:v>-2.49E-13</c:v>
                </c:pt>
                <c:pt idx="6210">
                  <c:v>-3.19E-13</c:v>
                </c:pt>
                <c:pt idx="6211">
                  <c:v>-3.2399999999999998E-13</c:v>
                </c:pt>
                <c:pt idx="6212">
                  <c:v>-4.2200000000000002E-13</c:v>
                </c:pt>
                <c:pt idx="6213">
                  <c:v>-2.9400000000000001E-13</c:v>
                </c:pt>
                <c:pt idx="6214">
                  <c:v>-2.9100000000000002E-13</c:v>
                </c:pt>
                <c:pt idx="6215">
                  <c:v>-2.3200000000000002E-13</c:v>
                </c:pt>
                <c:pt idx="6216">
                  <c:v>-2.7100000000000001E-13</c:v>
                </c:pt>
                <c:pt idx="6217">
                  <c:v>-2.9100000000000002E-13</c:v>
                </c:pt>
                <c:pt idx="6218">
                  <c:v>-4.1000000000000002E-13</c:v>
                </c:pt>
                <c:pt idx="6219">
                  <c:v>-3.3499999999999999E-13</c:v>
                </c:pt>
                <c:pt idx="6220">
                  <c:v>-3.4000000000000002E-13</c:v>
                </c:pt>
                <c:pt idx="6221">
                  <c:v>-3.2499999999999998E-13</c:v>
                </c:pt>
                <c:pt idx="6222">
                  <c:v>-3.1700000000000001E-13</c:v>
                </c:pt>
                <c:pt idx="6223">
                  <c:v>-3.0999999999999999E-13</c:v>
                </c:pt>
                <c:pt idx="6224">
                  <c:v>-3.9399999999999999E-13</c:v>
                </c:pt>
                <c:pt idx="6225">
                  <c:v>-3.1299999999999998E-13</c:v>
                </c:pt>
                <c:pt idx="6226">
                  <c:v>-2.8699999999999999E-13</c:v>
                </c:pt>
                <c:pt idx="6227">
                  <c:v>-2.7699999999999998E-13</c:v>
                </c:pt>
                <c:pt idx="6228">
                  <c:v>-3.1299999999999998E-13</c:v>
                </c:pt>
                <c:pt idx="6229">
                  <c:v>-4.4299999999999998E-13</c:v>
                </c:pt>
                <c:pt idx="6230">
                  <c:v>-4.2400000000000001E-13</c:v>
                </c:pt>
                <c:pt idx="6231">
                  <c:v>-3.3900000000000002E-13</c:v>
                </c:pt>
                <c:pt idx="6232">
                  <c:v>-3.5200000000000001E-13</c:v>
                </c:pt>
                <c:pt idx="6233">
                  <c:v>-2.96E-13</c:v>
                </c:pt>
                <c:pt idx="6234">
                  <c:v>-3.9399999999999999E-13</c:v>
                </c:pt>
                <c:pt idx="6235">
                  <c:v>-3.1400000000000003E-13</c:v>
                </c:pt>
                <c:pt idx="6236">
                  <c:v>-2.3099999999999997E-13</c:v>
                </c:pt>
                <c:pt idx="6237">
                  <c:v>-2.97E-13</c:v>
                </c:pt>
                <c:pt idx="6238">
                  <c:v>-2.5900000000000001E-13</c:v>
                </c:pt>
                <c:pt idx="6239">
                  <c:v>-2.6E-13</c:v>
                </c:pt>
                <c:pt idx="6240">
                  <c:v>-3.6099999999999998E-13</c:v>
                </c:pt>
                <c:pt idx="6241">
                  <c:v>-2.0899999999999999E-13</c:v>
                </c:pt>
                <c:pt idx="6242">
                  <c:v>-4.2200000000000002E-13</c:v>
                </c:pt>
                <c:pt idx="6243">
                  <c:v>-3.7600000000000001E-13</c:v>
                </c:pt>
                <c:pt idx="6244">
                  <c:v>-3.2199999999999999E-13</c:v>
                </c:pt>
                <c:pt idx="6245">
                  <c:v>-3.1800000000000001E-13</c:v>
                </c:pt>
                <c:pt idx="6246">
                  <c:v>-2.6399999999999999E-13</c:v>
                </c:pt>
                <c:pt idx="6247">
                  <c:v>-3.5699999999999999E-13</c:v>
                </c:pt>
                <c:pt idx="6248">
                  <c:v>-3.2199999999999999E-13</c:v>
                </c:pt>
                <c:pt idx="6249">
                  <c:v>-2.7799999999999998E-13</c:v>
                </c:pt>
                <c:pt idx="6250">
                  <c:v>-2.8799999999999998E-13</c:v>
                </c:pt>
                <c:pt idx="6251">
                  <c:v>-2.8100000000000001E-13</c:v>
                </c:pt>
                <c:pt idx="6252">
                  <c:v>-1.9799999999999999E-13</c:v>
                </c:pt>
                <c:pt idx="6253">
                  <c:v>-4.4099999999999999E-13</c:v>
                </c:pt>
                <c:pt idx="6254">
                  <c:v>-3.7099999999999998E-13</c:v>
                </c:pt>
                <c:pt idx="6255">
                  <c:v>-2.7499999999999999E-13</c:v>
                </c:pt>
                <c:pt idx="6256">
                  <c:v>-2.4500000000000002E-13</c:v>
                </c:pt>
                <c:pt idx="6257">
                  <c:v>-2.38E-13</c:v>
                </c:pt>
                <c:pt idx="6258">
                  <c:v>-2.9200000000000002E-13</c:v>
                </c:pt>
                <c:pt idx="6259">
                  <c:v>-3.6300000000000002E-13</c:v>
                </c:pt>
                <c:pt idx="6260">
                  <c:v>-2.2199999999999999E-13</c:v>
                </c:pt>
                <c:pt idx="6261">
                  <c:v>-3.1500000000000002E-13</c:v>
                </c:pt>
                <c:pt idx="6262">
                  <c:v>-3.2499999999999998E-13</c:v>
                </c:pt>
                <c:pt idx="6263">
                  <c:v>-4.4500000000000002E-13</c:v>
                </c:pt>
                <c:pt idx="6264">
                  <c:v>-3.3900000000000002E-13</c:v>
                </c:pt>
                <c:pt idx="6265">
                  <c:v>-3.6899999999999999E-13</c:v>
                </c:pt>
                <c:pt idx="6266">
                  <c:v>-2.9500000000000001E-13</c:v>
                </c:pt>
                <c:pt idx="6267">
                  <c:v>-2.6E-13</c:v>
                </c:pt>
                <c:pt idx="6268">
                  <c:v>-3.07E-13</c:v>
                </c:pt>
                <c:pt idx="6269">
                  <c:v>-2.7499999999999999E-13</c:v>
                </c:pt>
                <c:pt idx="6270">
                  <c:v>-3.3499999999999999E-13</c:v>
                </c:pt>
                <c:pt idx="6271">
                  <c:v>-2.7000000000000001E-13</c:v>
                </c:pt>
                <c:pt idx="6272">
                  <c:v>-2.48E-13</c:v>
                </c:pt>
                <c:pt idx="6273">
                  <c:v>-3.4499999999999999E-13</c:v>
                </c:pt>
                <c:pt idx="6274">
                  <c:v>-3.1299999999999998E-13</c:v>
                </c:pt>
                <c:pt idx="6275">
                  <c:v>-3.3699999999999998E-13</c:v>
                </c:pt>
                <c:pt idx="6276">
                  <c:v>-3.43E-13</c:v>
                </c:pt>
                <c:pt idx="6277">
                  <c:v>-2.5900000000000001E-13</c:v>
                </c:pt>
                <c:pt idx="6278">
                  <c:v>-2.9899999999999999E-13</c:v>
                </c:pt>
                <c:pt idx="6279">
                  <c:v>-2.4999999999999999E-13</c:v>
                </c:pt>
                <c:pt idx="6280">
                  <c:v>-2.6E-13</c:v>
                </c:pt>
                <c:pt idx="6281">
                  <c:v>-4.3099999999999998E-13</c:v>
                </c:pt>
                <c:pt idx="6282">
                  <c:v>-2.26E-13</c:v>
                </c:pt>
                <c:pt idx="6283">
                  <c:v>-3.2900000000000001E-13</c:v>
                </c:pt>
                <c:pt idx="6284">
                  <c:v>-2.7000000000000001E-13</c:v>
                </c:pt>
                <c:pt idx="6285">
                  <c:v>-2.5199999999999999E-13</c:v>
                </c:pt>
                <c:pt idx="6286">
                  <c:v>-3.2900000000000001E-13</c:v>
                </c:pt>
                <c:pt idx="6287">
                  <c:v>-3.7299999999999998E-13</c:v>
                </c:pt>
                <c:pt idx="6288">
                  <c:v>-3.4899999999999998E-13</c:v>
                </c:pt>
                <c:pt idx="6289">
                  <c:v>-3.1199999999999998E-13</c:v>
                </c:pt>
                <c:pt idx="6290">
                  <c:v>-2.9500000000000001E-13</c:v>
                </c:pt>
                <c:pt idx="6291">
                  <c:v>-3.0300000000000002E-13</c:v>
                </c:pt>
                <c:pt idx="6292">
                  <c:v>-3.3599999999999998E-13</c:v>
                </c:pt>
                <c:pt idx="6293">
                  <c:v>-2.72E-13</c:v>
                </c:pt>
                <c:pt idx="6294">
                  <c:v>-3.4599999999999999E-13</c:v>
                </c:pt>
                <c:pt idx="6295">
                  <c:v>-2.8999999999999998E-13</c:v>
                </c:pt>
                <c:pt idx="6296">
                  <c:v>-3.2600000000000002E-13</c:v>
                </c:pt>
                <c:pt idx="6297">
                  <c:v>-4.1200000000000001E-13</c:v>
                </c:pt>
                <c:pt idx="6298">
                  <c:v>-3.5300000000000001E-13</c:v>
                </c:pt>
                <c:pt idx="6299">
                  <c:v>-4.03E-13</c:v>
                </c:pt>
                <c:pt idx="6300">
                  <c:v>-2.7000000000000001E-13</c:v>
                </c:pt>
                <c:pt idx="6301">
                  <c:v>-2.0999999999999999E-13</c:v>
                </c:pt>
                <c:pt idx="6302">
                  <c:v>-2.36E-13</c:v>
                </c:pt>
                <c:pt idx="6303">
                  <c:v>-2.08E-13</c:v>
                </c:pt>
                <c:pt idx="6304">
                  <c:v>-3.6200000000000002E-13</c:v>
                </c:pt>
                <c:pt idx="6305">
                  <c:v>-3.2199999999999999E-13</c:v>
                </c:pt>
                <c:pt idx="6306">
                  <c:v>-3.0400000000000002E-13</c:v>
                </c:pt>
                <c:pt idx="6307">
                  <c:v>-2.7399999999999999E-13</c:v>
                </c:pt>
                <c:pt idx="6308">
                  <c:v>-2.5099999999999999E-13</c:v>
                </c:pt>
                <c:pt idx="6309">
                  <c:v>-4.1100000000000002E-13</c:v>
                </c:pt>
                <c:pt idx="6310">
                  <c:v>-1.95E-13</c:v>
                </c:pt>
                <c:pt idx="6311">
                  <c:v>-2.8200000000000001E-13</c:v>
                </c:pt>
                <c:pt idx="6312">
                  <c:v>-2.9400000000000001E-13</c:v>
                </c:pt>
                <c:pt idx="6313">
                  <c:v>-3.1700000000000001E-13</c:v>
                </c:pt>
                <c:pt idx="6314">
                  <c:v>-2.7100000000000001E-13</c:v>
                </c:pt>
                <c:pt idx="6315">
                  <c:v>-2.49E-13</c:v>
                </c:pt>
                <c:pt idx="6316">
                  <c:v>-2.8000000000000002E-13</c:v>
                </c:pt>
                <c:pt idx="6317">
                  <c:v>-3.0199999999999998E-13</c:v>
                </c:pt>
                <c:pt idx="6318">
                  <c:v>-1.7500000000000001E-13</c:v>
                </c:pt>
                <c:pt idx="6319">
                  <c:v>-2.8799999999999998E-13</c:v>
                </c:pt>
                <c:pt idx="6320">
                  <c:v>-3.3599999999999998E-13</c:v>
                </c:pt>
                <c:pt idx="6321">
                  <c:v>-4.3600000000000001E-13</c:v>
                </c:pt>
                <c:pt idx="6322">
                  <c:v>-4.2100000000000002E-13</c:v>
                </c:pt>
                <c:pt idx="6323">
                  <c:v>-3.0500000000000001E-13</c:v>
                </c:pt>
                <c:pt idx="6324">
                  <c:v>-3.1700000000000001E-13</c:v>
                </c:pt>
                <c:pt idx="6325">
                  <c:v>-4.1300000000000001E-13</c:v>
                </c:pt>
                <c:pt idx="6326">
                  <c:v>-3.2299999999999999E-13</c:v>
                </c:pt>
                <c:pt idx="6327">
                  <c:v>-2.3500000000000001E-13</c:v>
                </c:pt>
                <c:pt idx="6328">
                  <c:v>-3.6300000000000002E-13</c:v>
                </c:pt>
                <c:pt idx="6329">
                  <c:v>-3.3800000000000002E-13</c:v>
                </c:pt>
                <c:pt idx="6330">
                  <c:v>-2.9899999999999999E-13</c:v>
                </c:pt>
                <c:pt idx="6331">
                  <c:v>-3.3499999999999999E-13</c:v>
                </c:pt>
                <c:pt idx="6332">
                  <c:v>-3.5000000000000002E-13</c:v>
                </c:pt>
                <c:pt idx="6333">
                  <c:v>-3.6200000000000002E-13</c:v>
                </c:pt>
                <c:pt idx="6334">
                  <c:v>-2.0299999999999999E-13</c:v>
                </c:pt>
                <c:pt idx="6335">
                  <c:v>-3.8099999999999999E-13</c:v>
                </c:pt>
                <c:pt idx="6336">
                  <c:v>-3.5400000000000001E-13</c:v>
                </c:pt>
                <c:pt idx="6337">
                  <c:v>-3.4699999999999999E-13</c:v>
                </c:pt>
                <c:pt idx="6338">
                  <c:v>-2.9100000000000002E-13</c:v>
                </c:pt>
                <c:pt idx="6339">
                  <c:v>-2.7499999999999999E-13</c:v>
                </c:pt>
                <c:pt idx="6340">
                  <c:v>-4.39E-13</c:v>
                </c:pt>
                <c:pt idx="6341">
                  <c:v>-2.73E-13</c:v>
                </c:pt>
                <c:pt idx="6342">
                  <c:v>-2.6399999999999999E-13</c:v>
                </c:pt>
                <c:pt idx="6343">
                  <c:v>-2.4400000000000002E-13</c:v>
                </c:pt>
                <c:pt idx="6344">
                  <c:v>-3.4899999999999998E-13</c:v>
                </c:pt>
                <c:pt idx="6345">
                  <c:v>-2.8200000000000001E-13</c:v>
                </c:pt>
                <c:pt idx="6346">
                  <c:v>-2.6199999999999999E-13</c:v>
                </c:pt>
                <c:pt idx="6347">
                  <c:v>-2.5500000000000002E-13</c:v>
                </c:pt>
                <c:pt idx="6348">
                  <c:v>-3.0099999999999998E-13</c:v>
                </c:pt>
                <c:pt idx="6349">
                  <c:v>-2.2E-13</c:v>
                </c:pt>
                <c:pt idx="6350">
                  <c:v>-2.9799999999999999E-13</c:v>
                </c:pt>
                <c:pt idx="6351">
                  <c:v>-2.36E-13</c:v>
                </c:pt>
                <c:pt idx="6352">
                  <c:v>-3.4100000000000001E-13</c:v>
                </c:pt>
                <c:pt idx="6353">
                  <c:v>-2.73E-13</c:v>
                </c:pt>
                <c:pt idx="6354">
                  <c:v>-2.72E-13</c:v>
                </c:pt>
                <c:pt idx="6355">
                  <c:v>-2.4600000000000001E-13</c:v>
                </c:pt>
                <c:pt idx="6356">
                  <c:v>-2.5199999999999999E-13</c:v>
                </c:pt>
                <c:pt idx="6357">
                  <c:v>-3.3599999999999998E-13</c:v>
                </c:pt>
                <c:pt idx="6358">
                  <c:v>-4.2899999999999999E-13</c:v>
                </c:pt>
                <c:pt idx="6359">
                  <c:v>-1.9799999999999999E-13</c:v>
                </c:pt>
                <c:pt idx="6360">
                  <c:v>-3.2499999999999998E-13</c:v>
                </c:pt>
                <c:pt idx="6361">
                  <c:v>-2.48E-13</c:v>
                </c:pt>
                <c:pt idx="6362">
                  <c:v>-2.9100000000000002E-13</c:v>
                </c:pt>
                <c:pt idx="6363">
                  <c:v>-2.8000000000000002E-13</c:v>
                </c:pt>
                <c:pt idx="6364">
                  <c:v>-4.8099999999999997E-13</c:v>
                </c:pt>
                <c:pt idx="6365">
                  <c:v>-2.4600000000000001E-13</c:v>
                </c:pt>
                <c:pt idx="6366">
                  <c:v>-2.37E-13</c:v>
                </c:pt>
                <c:pt idx="6367">
                  <c:v>-2.8899999999999998E-13</c:v>
                </c:pt>
                <c:pt idx="6368">
                  <c:v>-3.4000000000000002E-13</c:v>
                </c:pt>
                <c:pt idx="6369">
                  <c:v>-3.0600000000000001E-13</c:v>
                </c:pt>
                <c:pt idx="6370">
                  <c:v>-2.5600000000000002E-13</c:v>
                </c:pt>
                <c:pt idx="6371">
                  <c:v>-2.5500000000000002E-13</c:v>
                </c:pt>
                <c:pt idx="6372">
                  <c:v>-3.3699999999999998E-13</c:v>
                </c:pt>
                <c:pt idx="6373">
                  <c:v>-2.9899999999999999E-13</c:v>
                </c:pt>
                <c:pt idx="6374">
                  <c:v>-4.2100000000000002E-13</c:v>
                </c:pt>
                <c:pt idx="6375">
                  <c:v>-2.2099999999999999E-13</c:v>
                </c:pt>
                <c:pt idx="6376">
                  <c:v>-2.25E-13</c:v>
                </c:pt>
                <c:pt idx="6377">
                  <c:v>-2.7900000000000002E-13</c:v>
                </c:pt>
                <c:pt idx="6378">
                  <c:v>-3.0500000000000001E-13</c:v>
                </c:pt>
                <c:pt idx="6379">
                  <c:v>-3.8E-13</c:v>
                </c:pt>
                <c:pt idx="6380">
                  <c:v>-3.6099999999999998E-13</c:v>
                </c:pt>
                <c:pt idx="6381">
                  <c:v>-2.7799999999999998E-13</c:v>
                </c:pt>
                <c:pt idx="6382">
                  <c:v>-2.7799999999999998E-13</c:v>
                </c:pt>
                <c:pt idx="6383">
                  <c:v>-1.8800000000000001E-13</c:v>
                </c:pt>
                <c:pt idx="6384">
                  <c:v>-2.6900000000000001E-13</c:v>
                </c:pt>
                <c:pt idx="6385">
                  <c:v>-2.9100000000000002E-13</c:v>
                </c:pt>
                <c:pt idx="6386">
                  <c:v>-2.1200000000000001E-13</c:v>
                </c:pt>
                <c:pt idx="6387">
                  <c:v>-2.9799999999999999E-13</c:v>
                </c:pt>
                <c:pt idx="6388">
                  <c:v>-2.5500000000000002E-13</c:v>
                </c:pt>
                <c:pt idx="6389">
                  <c:v>-3.5300000000000001E-13</c:v>
                </c:pt>
                <c:pt idx="6390">
                  <c:v>-2.4099999999999998E-13</c:v>
                </c:pt>
                <c:pt idx="6391">
                  <c:v>-2.37E-13</c:v>
                </c:pt>
                <c:pt idx="6392">
                  <c:v>-3.44E-13</c:v>
                </c:pt>
                <c:pt idx="6393">
                  <c:v>-3.5899999999999998E-13</c:v>
                </c:pt>
                <c:pt idx="6394">
                  <c:v>-1.7999999999999999E-13</c:v>
                </c:pt>
                <c:pt idx="6395">
                  <c:v>-3.2600000000000002E-13</c:v>
                </c:pt>
                <c:pt idx="6396">
                  <c:v>-2.2300000000000001E-13</c:v>
                </c:pt>
                <c:pt idx="6397">
                  <c:v>-2.5800000000000001E-13</c:v>
                </c:pt>
                <c:pt idx="6398">
                  <c:v>-2.2E-13</c:v>
                </c:pt>
                <c:pt idx="6399">
                  <c:v>-3.3599999999999998E-13</c:v>
                </c:pt>
                <c:pt idx="6400">
                  <c:v>-2.5900000000000001E-13</c:v>
                </c:pt>
                <c:pt idx="6401">
                  <c:v>-2.96E-13</c:v>
                </c:pt>
                <c:pt idx="6402">
                  <c:v>-2.9400000000000001E-13</c:v>
                </c:pt>
                <c:pt idx="6403">
                  <c:v>-2.6599999999999998E-13</c:v>
                </c:pt>
                <c:pt idx="6404">
                  <c:v>-2.8699999999999999E-13</c:v>
                </c:pt>
                <c:pt idx="6405">
                  <c:v>-3.0400000000000002E-13</c:v>
                </c:pt>
                <c:pt idx="6406">
                  <c:v>-4.3199999999999998E-13</c:v>
                </c:pt>
                <c:pt idx="6407">
                  <c:v>-2.4199999999999998E-13</c:v>
                </c:pt>
                <c:pt idx="6408">
                  <c:v>-2.8300000000000001E-13</c:v>
                </c:pt>
                <c:pt idx="6409">
                  <c:v>-2.9100000000000002E-13</c:v>
                </c:pt>
                <c:pt idx="6410">
                  <c:v>-3.4499999999999999E-13</c:v>
                </c:pt>
                <c:pt idx="6411">
                  <c:v>-3.1199999999999998E-13</c:v>
                </c:pt>
                <c:pt idx="6412">
                  <c:v>-2.3300000000000002E-13</c:v>
                </c:pt>
                <c:pt idx="6413">
                  <c:v>-3.9599999999999998E-13</c:v>
                </c:pt>
                <c:pt idx="6414">
                  <c:v>-3.92E-13</c:v>
                </c:pt>
                <c:pt idx="6415">
                  <c:v>-3.3499999999999999E-13</c:v>
                </c:pt>
                <c:pt idx="6416">
                  <c:v>-3.2299999999999999E-13</c:v>
                </c:pt>
                <c:pt idx="6417">
                  <c:v>-2.1100000000000001E-13</c:v>
                </c:pt>
                <c:pt idx="6418">
                  <c:v>-2.9400000000000001E-13</c:v>
                </c:pt>
                <c:pt idx="6419">
                  <c:v>-2.0299999999999999E-13</c:v>
                </c:pt>
                <c:pt idx="6420">
                  <c:v>-2.9799999999999999E-13</c:v>
                </c:pt>
                <c:pt idx="6421">
                  <c:v>-3.3599999999999998E-13</c:v>
                </c:pt>
                <c:pt idx="6422">
                  <c:v>-2.0299999999999999E-13</c:v>
                </c:pt>
                <c:pt idx="6423">
                  <c:v>-4.0000000000000001E-13</c:v>
                </c:pt>
                <c:pt idx="6424">
                  <c:v>-3.0300000000000002E-13</c:v>
                </c:pt>
                <c:pt idx="6425">
                  <c:v>-2.61E-13</c:v>
                </c:pt>
                <c:pt idx="6426">
                  <c:v>-2.2999999999999998E-13</c:v>
                </c:pt>
                <c:pt idx="6427">
                  <c:v>-3.3900000000000002E-13</c:v>
                </c:pt>
                <c:pt idx="6428">
                  <c:v>-2.7100000000000001E-13</c:v>
                </c:pt>
                <c:pt idx="6429">
                  <c:v>-2.26E-13</c:v>
                </c:pt>
                <c:pt idx="6430">
                  <c:v>-4.9400000000000002E-13</c:v>
                </c:pt>
                <c:pt idx="6431">
                  <c:v>-1.83E-13</c:v>
                </c:pt>
                <c:pt idx="6432">
                  <c:v>-1.9400000000000001E-13</c:v>
                </c:pt>
                <c:pt idx="6433">
                  <c:v>-3.0600000000000001E-13</c:v>
                </c:pt>
                <c:pt idx="6434">
                  <c:v>-2.7900000000000002E-13</c:v>
                </c:pt>
                <c:pt idx="6435">
                  <c:v>-2.8899999999999998E-13</c:v>
                </c:pt>
                <c:pt idx="6436">
                  <c:v>-3.4499999999999999E-13</c:v>
                </c:pt>
                <c:pt idx="6437">
                  <c:v>-2.8200000000000001E-13</c:v>
                </c:pt>
                <c:pt idx="6438">
                  <c:v>-2.1200000000000001E-13</c:v>
                </c:pt>
                <c:pt idx="6439">
                  <c:v>-4.1599999999999999E-13</c:v>
                </c:pt>
                <c:pt idx="6440">
                  <c:v>-2.61E-13</c:v>
                </c:pt>
                <c:pt idx="6441">
                  <c:v>-2.2199999999999999E-13</c:v>
                </c:pt>
                <c:pt idx="6442">
                  <c:v>-2.2799999999999999E-13</c:v>
                </c:pt>
                <c:pt idx="6443">
                  <c:v>-4.0799999999999998E-13</c:v>
                </c:pt>
                <c:pt idx="6444">
                  <c:v>-2.2E-13</c:v>
                </c:pt>
                <c:pt idx="6445">
                  <c:v>-3.1199999999999998E-13</c:v>
                </c:pt>
                <c:pt idx="6446">
                  <c:v>-2.26E-13</c:v>
                </c:pt>
                <c:pt idx="6447">
                  <c:v>-1.83E-13</c:v>
                </c:pt>
                <c:pt idx="6448">
                  <c:v>-2.84E-13</c:v>
                </c:pt>
                <c:pt idx="6449">
                  <c:v>-3.2299999999999999E-13</c:v>
                </c:pt>
                <c:pt idx="6450">
                  <c:v>-3.3699999999999998E-13</c:v>
                </c:pt>
                <c:pt idx="6451">
                  <c:v>-3.19E-13</c:v>
                </c:pt>
                <c:pt idx="6452">
                  <c:v>-2.4300000000000002E-13</c:v>
                </c:pt>
                <c:pt idx="6453">
                  <c:v>-4.38E-13</c:v>
                </c:pt>
                <c:pt idx="6454">
                  <c:v>-2.97E-13</c:v>
                </c:pt>
                <c:pt idx="6455">
                  <c:v>-2.0500000000000001E-13</c:v>
                </c:pt>
                <c:pt idx="6456">
                  <c:v>-2.24E-13</c:v>
                </c:pt>
                <c:pt idx="6457">
                  <c:v>-4.6300000000000005E-13</c:v>
                </c:pt>
                <c:pt idx="6458">
                  <c:v>-2.48E-13</c:v>
                </c:pt>
                <c:pt idx="6459">
                  <c:v>-2.25E-13</c:v>
                </c:pt>
                <c:pt idx="6460">
                  <c:v>-3.2299999999999999E-13</c:v>
                </c:pt>
                <c:pt idx="6461">
                  <c:v>-3.19E-13</c:v>
                </c:pt>
                <c:pt idx="6462">
                  <c:v>-2.6599999999999998E-13</c:v>
                </c:pt>
                <c:pt idx="6463">
                  <c:v>-2.38E-13</c:v>
                </c:pt>
                <c:pt idx="6464">
                  <c:v>-3.5999999999999998E-13</c:v>
                </c:pt>
                <c:pt idx="6465">
                  <c:v>-1.9400000000000001E-13</c:v>
                </c:pt>
                <c:pt idx="6466">
                  <c:v>-1.7999999999999999E-13</c:v>
                </c:pt>
                <c:pt idx="6467">
                  <c:v>-4.1100000000000002E-13</c:v>
                </c:pt>
                <c:pt idx="6468">
                  <c:v>-3.19E-13</c:v>
                </c:pt>
                <c:pt idx="6469">
                  <c:v>-2.5700000000000002E-13</c:v>
                </c:pt>
                <c:pt idx="6470">
                  <c:v>-3.4899999999999998E-13</c:v>
                </c:pt>
                <c:pt idx="6471">
                  <c:v>-2.72E-13</c:v>
                </c:pt>
                <c:pt idx="6472">
                  <c:v>-2.4999999999999999E-13</c:v>
                </c:pt>
                <c:pt idx="6473">
                  <c:v>-1.8499999999999999E-13</c:v>
                </c:pt>
                <c:pt idx="6474">
                  <c:v>-4.03E-13</c:v>
                </c:pt>
                <c:pt idx="6475">
                  <c:v>-1.9099999999999999E-13</c:v>
                </c:pt>
                <c:pt idx="6476">
                  <c:v>-1.5599999999999999E-13</c:v>
                </c:pt>
                <c:pt idx="6477">
                  <c:v>-2.84E-13</c:v>
                </c:pt>
                <c:pt idx="6478">
                  <c:v>-3.1199999999999998E-13</c:v>
                </c:pt>
                <c:pt idx="6479">
                  <c:v>-1.71E-13</c:v>
                </c:pt>
                <c:pt idx="6480">
                  <c:v>-3.1199999999999998E-13</c:v>
                </c:pt>
                <c:pt idx="6481">
                  <c:v>-3.2700000000000002E-13</c:v>
                </c:pt>
                <c:pt idx="6482">
                  <c:v>-3.5100000000000002E-13</c:v>
                </c:pt>
                <c:pt idx="6483">
                  <c:v>-3.2499999999999998E-13</c:v>
                </c:pt>
                <c:pt idx="6484">
                  <c:v>-2.6900000000000001E-13</c:v>
                </c:pt>
                <c:pt idx="6485">
                  <c:v>-2.7599999999999999E-13</c:v>
                </c:pt>
                <c:pt idx="6486">
                  <c:v>-3.2900000000000001E-13</c:v>
                </c:pt>
                <c:pt idx="6487">
                  <c:v>-2.5700000000000002E-13</c:v>
                </c:pt>
                <c:pt idx="6488">
                  <c:v>-1.59E-13</c:v>
                </c:pt>
                <c:pt idx="6489">
                  <c:v>-2.9500000000000001E-13</c:v>
                </c:pt>
                <c:pt idx="6490">
                  <c:v>-2.24E-13</c:v>
                </c:pt>
                <c:pt idx="6491">
                  <c:v>-2.7100000000000001E-13</c:v>
                </c:pt>
                <c:pt idx="6492">
                  <c:v>-2.4199999999999998E-13</c:v>
                </c:pt>
                <c:pt idx="6493">
                  <c:v>-3.7299999999999998E-13</c:v>
                </c:pt>
                <c:pt idx="6494">
                  <c:v>-3.2199999999999999E-13</c:v>
                </c:pt>
                <c:pt idx="6495">
                  <c:v>-3.1299999999999998E-13</c:v>
                </c:pt>
                <c:pt idx="6496">
                  <c:v>-2.6700000000000002E-13</c:v>
                </c:pt>
                <c:pt idx="6497">
                  <c:v>-2.7399999999999999E-13</c:v>
                </c:pt>
                <c:pt idx="6498">
                  <c:v>-3.5400000000000001E-13</c:v>
                </c:pt>
                <c:pt idx="6499">
                  <c:v>-2.3099999999999997E-13</c:v>
                </c:pt>
                <c:pt idx="6500">
                  <c:v>-1.8800000000000001E-13</c:v>
                </c:pt>
                <c:pt idx="6501">
                  <c:v>-3.2499999999999998E-13</c:v>
                </c:pt>
                <c:pt idx="6502">
                  <c:v>-2.5199999999999999E-13</c:v>
                </c:pt>
                <c:pt idx="6503">
                  <c:v>-2.1800000000000001E-13</c:v>
                </c:pt>
                <c:pt idx="6504">
                  <c:v>-2.9100000000000002E-13</c:v>
                </c:pt>
                <c:pt idx="6505">
                  <c:v>-2.5600000000000002E-13</c:v>
                </c:pt>
                <c:pt idx="6506">
                  <c:v>-3.4799999999999998E-13</c:v>
                </c:pt>
                <c:pt idx="6507">
                  <c:v>-2.7499999999999999E-13</c:v>
                </c:pt>
                <c:pt idx="6508">
                  <c:v>-3.0400000000000002E-13</c:v>
                </c:pt>
                <c:pt idx="6509">
                  <c:v>-3.4799999999999998E-13</c:v>
                </c:pt>
                <c:pt idx="6510">
                  <c:v>-2.84E-13</c:v>
                </c:pt>
                <c:pt idx="6511">
                  <c:v>-2.5199999999999999E-13</c:v>
                </c:pt>
                <c:pt idx="6512">
                  <c:v>-1.5800000000000001E-13</c:v>
                </c:pt>
                <c:pt idx="6513">
                  <c:v>-2.7399999999999999E-13</c:v>
                </c:pt>
                <c:pt idx="6514">
                  <c:v>-1.9400000000000001E-13</c:v>
                </c:pt>
                <c:pt idx="6515">
                  <c:v>-3.0099999999999998E-13</c:v>
                </c:pt>
                <c:pt idx="6516">
                  <c:v>-3.2499999999999998E-13</c:v>
                </c:pt>
                <c:pt idx="6517">
                  <c:v>-2.5399999999999998E-13</c:v>
                </c:pt>
                <c:pt idx="6518">
                  <c:v>-2.4500000000000002E-13</c:v>
                </c:pt>
                <c:pt idx="6519">
                  <c:v>-2.8599999999999999E-13</c:v>
                </c:pt>
                <c:pt idx="6520">
                  <c:v>-4.4199999999999998E-13</c:v>
                </c:pt>
                <c:pt idx="6521">
                  <c:v>-2.84E-13</c:v>
                </c:pt>
                <c:pt idx="6522">
                  <c:v>-2.5399999999999998E-13</c:v>
                </c:pt>
                <c:pt idx="6523">
                  <c:v>-2.72E-13</c:v>
                </c:pt>
                <c:pt idx="6524">
                  <c:v>-3.5200000000000001E-13</c:v>
                </c:pt>
                <c:pt idx="6525">
                  <c:v>-4.5199999999999999E-13</c:v>
                </c:pt>
                <c:pt idx="6526">
                  <c:v>-2.8699999999999999E-13</c:v>
                </c:pt>
                <c:pt idx="6527">
                  <c:v>-2.7599999999999999E-13</c:v>
                </c:pt>
                <c:pt idx="6528">
                  <c:v>-2.7699999999999998E-13</c:v>
                </c:pt>
                <c:pt idx="6529">
                  <c:v>-2.2899999999999998E-13</c:v>
                </c:pt>
                <c:pt idx="6530">
                  <c:v>-2.1800000000000001E-13</c:v>
                </c:pt>
                <c:pt idx="6531">
                  <c:v>-3.2700000000000002E-13</c:v>
                </c:pt>
                <c:pt idx="6532">
                  <c:v>-2.7599999999999999E-13</c:v>
                </c:pt>
                <c:pt idx="6533">
                  <c:v>-2.96E-13</c:v>
                </c:pt>
                <c:pt idx="6534">
                  <c:v>-3.2399999999999998E-13</c:v>
                </c:pt>
                <c:pt idx="6535">
                  <c:v>-3.5899999999999998E-13</c:v>
                </c:pt>
                <c:pt idx="6536">
                  <c:v>-3.21E-13</c:v>
                </c:pt>
                <c:pt idx="6537">
                  <c:v>-1.9400000000000001E-13</c:v>
                </c:pt>
                <c:pt idx="6538">
                  <c:v>-3.4699999999999999E-13</c:v>
                </c:pt>
                <c:pt idx="6539">
                  <c:v>-2.8200000000000001E-13</c:v>
                </c:pt>
                <c:pt idx="6540">
                  <c:v>-2.8999999999999998E-13</c:v>
                </c:pt>
                <c:pt idx="6541">
                  <c:v>-1.2200000000000001E-13</c:v>
                </c:pt>
                <c:pt idx="6542">
                  <c:v>-2.5700000000000002E-13</c:v>
                </c:pt>
                <c:pt idx="6543">
                  <c:v>-3.2600000000000002E-13</c:v>
                </c:pt>
                <c:pt idx="6544">
                  <c:v>-2.2E-13</c:v>
                </c:pt>
                <c:pt idx="6545">
                  <c:v>-1.66E-13</c:v>
                </c:pt>
                <c:pt idx="6546">
                  <c:v>-2.5700000000000002E-13</c:v>
                </c:pt>
                <c:pt idx="6547">
                  <c:v>-2.4300000000000002E-13</c:v>
                </c:pt>
                <c:pt idx="6548">
                  <c:v>-2.7100000000000001E-13</c:v>
                </c:pt>
                <c:pt idx="6549">
                  <c:v>-3.1800000000000001E-13</c:v>
                </c:pt>
                <c:pt idx="6550">
                  <c:v>-2.4999999999999999E-13</c:v>
                </c:pt>
                <c:pt idx="6551">
                  <c:v>-2.5199999999999999E-13</c:v>
                </c:pt>
                <c:pt idx="6552">
                  <c:v>-3.0600000000000001E-13</c:v>
                </c:pt>
                <c:pt idx="6553">
                  <c:v>-1.78E-13</c:v>
                </c:pt>
                <c:pt idx="6554">
                  <c:v>-2.4300000000000002E-13</c:v>
                </c:pt>
                <c:pt idx="6555">
                  <c:v>-2.61E-13</c:v>
                </c:pt>
                <c:pt idx="6556">
                  <c:v>-3.1600000000000002E-13</c:v>
                </c:pt>
                <c:pt idx="6557">
                  <c:v>-2.4199999999999998E-13</c:v>
                </c:pt>
                <c:pt idx="6558">
                  <c:v>-2.7900000000000002E-13</c:v>
                </c:pt>
                <c:pt idx="6559">
                  <c:v>-2.3300000000000002E-13</c:v>
                </c:pt>
                <c:pt idx="6560">
                  <c:v>-3.4599999999999999E-13</c:v>
                </c:pt>
                <c:pt idx="6561">
                  <c:v>-1.7399999999999999E-13</c:v>
                </c:pt>
                <c:pt idx="6562">
                  <c:v>-3.08E-13</c:v>
                </c:pt>
                <c:pt idx="6563">
                  <c:v>-2.7799999999999998E-13</c:v>
                </c:pt>
                <c:pt idx="6564">
                  <c:v>-1.77E-13</c:v>
                </c:pt>
                <c:pt idx="6565">
                  <c:v>-3.07E-13</c:v>
                </c:pt>
                <c:pt idx="6566">
                  <c:v>-2.8999999999999998E-13</c:v>
                </c:pt>
                <c:pt idx="6567">
                  <c:v>-1.7999999999999999E-13</c:v>
                </c:pt>
                <c:pt idx="6568">
                  <c:v>-2.7499999999999999E-13</c:v>
                </c:pt>
                <c:pt idx="6569">
                  <c:v>-3.0600000000000001E-13</c:v>
                </c:pt>
                <c:pt idx="6570">
                  <c:v>-3.1199999999999998E-13</c:v>
                </c:pt>
                <c:pt idx="6571">
                  <c:v>-4.2899999999999999E-13</c:v>
                </c:pt>
                <c:pt idx="6572">
                  <c:v>-2.19E-13</c:v>
                </c:pt>
                <c:pt idx="6573">
                  <c:v>-2.5399999999999998E-13</c:v>
                </c:pt>
                <c:pt idx="6574">
                  <c:v>-2.6E-13</c:v>
                </c:pt>
                <c:pt idx="6575">
                  <c:v>-3.6400000000000001E-13</c:v>
                </c:pt>
                <c:pt idx="6576">
                  <c:v>-2.7000000000000001E-13</c:v>
                </c:pt>
                <c:pt idx="6577">
                  <c:v>-2.5900000000000001E-13</c:v>
                </c:pt>
                <c:pt idx="6578">
                  <c:v>-2.9500000000000001E-13</c:v>
                </c:pt>
                <c:pt idx="6579">
                  <c:v>-3.0999999999999999E-13</c:v>
                </c:pt>
                <c:pt idx="6580">
                  <c:v>-3.2199999999999999E-13</c:v>
                </c:pt>
                <c:pt idx="6581">
                  <c:v>-4.2899999999999999E-13</c:v>
                </c:pt>
                <c:pt idx="6582">
                  <c:v>-3.7400000000000002E-13</c:v>
                </c:pt>
                <c:pt idx="6583">
                  <c:v>-2.72E-13</c:v>
                </c:pt>
                <c:pt idx="6584">
                  <c:v>-2.0000000000000001E-13</c:v>
                </c:pt>
                <c:pt idx="6585">
                  <c:v>-3.5799999999999999E-13</c:v>
                </c:pt>
                <c:pt idx="6586">
                  <c:v>-3.1299999999999998E-13</c:v>
                </c:pt>
                <c:pt idx="6587">
                  <c:v>-1.5800000000000001E-13</c:v>
                </c:pt>
                <c:pt idx="6588">
                  <c:v>-2.4999999999999999E-13</c:v>
                </c:pt>
                <c:pt idx="6589">
                  <c:v>-2.2799999999999999E-13</c:v>
                </c:pt>
                <c:pt idx="6590">
                  <c:v>-2.1800000000000001E-13</c:v>
                </c:pt>
                <c:pt idx="6591">
                  <c:v>-2.5900000000000001E-13</c:v>
                </c:pt>
                <c:pt idx="6592">
                  <c:v>-3.9399999999999999E-13</c:v>
                </c:pt>
                <c:pt idx="6593">
                  <c:v>-4.4199999999999998E-13</c:v>
                </c:pt>
                <c:pt idx="6594">
                  <c:v>-1.8200000000000001E-13</c:v>
                </c:pt>
                <c:pt idx="6595">
                  <c:v>-3.21E-13</c:v>
                </c:pt>
                <c:pt idx="6596">
                  <c:v>-2.9500000000000001E-13</c:v>
                </c:pt>
                <c:pt idx="6597">
                  <c:v>-2.0299999999999999E-13</c:v>
                </c:pt>
                <c:pt idx="6598">
                  <c:v>-3.3299999999999999E-13</c:v>
                </c:pt>
                <c:pt idx="6599">
                  <c:v>-2.6E-13</c:v>
                </c:pt>
                <c:pt idx="6600">
                  <c:v>-2.08E-13</c:v>
                </c:pt>
                <c:pt idx="6601">
                  <c:v>-2.3400000000000001E-13</c:v>
                </c:pt>
                <c:pt idx="6602">
                  <c:v>-2.0000000000000001E-13</c:v>
                </c:pt>
                <c:pt idx="6603">
                  <c:v>-2.5500000000000002E-13</c:v>
                </c:pt>
                <c:pt idx="6604">
                  <c:v>-2.0999999999999999E-13</c:v>
                </c:pt>
                <c:pt idx="6605">
                  <c:v>-3.3499999999999999E-13</c:v>
                </c:pt>
                <c:pt idx="6606">
                  <c:v>-3.1600000000000002E-13</c:v>
                </c:pt>
                <c:pt idx="6607">
                  <c:v>-3.0300000000000002E-13</c:v>
                </c:pt>
                <c:pt idx="6608">
                  <c:v>-2.3300000000000002E-13</c:v>
                </c:pt>
                <c:pt idx="6609">
                  <c:v>-4.4299999999999998E-13</c:v>
                </c:pt>
                <c:pt idx="6610">
                  <c:v>-2.8100000000000001E-13</c:v>
                </c:pt>
                <c:pt idx="6611">
                  <c:v>-3.1199999999999998E-13</c:v>
                </c:pt>
                <c:pt idx="6612">
                  <c:v>-2.37E-13</c:v>
                </c:pt>
                <c:pt idx="6613">
                  <c:v>-2.02E-13</c:v>
                </c:pt>
                <c:pt idx="6614">
                  <c:v>-1.43E-13</c:v>
                </c:pt>
                <c:pt idx="6615">
                  <c:v>-3.44E-13</c:v>
                </c:pt>
                <c:pt idx="6616">
                  <c:v>-2.8999999999999998E-13</c:v>
                </c:pt>
                <c:pt idx="6617">
                  <c:v>-2.6700000000000002E-13</c:v>
                </c:pt>
                <c:pt idx="6618">
                  <c:v>-2.4099999999999998E-13</c:v>
                </c:pt>
                <c:pt idx="6619">
                  <c:v>-3.4699999999999999E-13</c:v>
                </c:pt>
                <c:pt idx="6620">
                  <c:v>-3.07E-13</c:v>
                </c:pt>
                <c:pt idx="6621">
                  <c:v>-1.78E-13</c:v>
                </c:pt>
                <c:pt idx="6622">
                  <c:v>-2.8599999999999999E-13</c:v>
                </c:pt>
                <c:pt idx="6623">
                  <c:v>-3.7600000000000001E-13</c:v>
                </c:pt>
                <c:pt idx="6624">
                  <c:v>-3.0300000000000002E-13</c:v>
                </c:pt>
                <c:pt idx="6625">
                  <c:v>-2.5800000000000001E-13</c:v>
                </c:pt>
                <c:pt idx="6626">
                  <c:v>-2.5099999999999999E-13</c:v>
                </c:pt>
                <c:pt idx="6627">
                  <c:v>-1.5700000000000001E-13</c:v>
                </c:pt>
                <c:pt idx="6628">
                  <c:v>-3.1099999999999999E-13</c:v>
                </c:pt>
                <c:pt idx="6629">
                  <c:v>-3.8600000000000002E-13</c:v>
                </c:pt>
                <c:pt idx="6630">
                  <c:v>-7.9000000000000004E-14</c:v>
                </c:pt>
                <c:pt idx="6631">
                  <c:v>-2.5600000000000002E-13</c:v>
                </c:pt>
                <c:pt idx="6632">
                  <c:v>-2.4199999999999998E-13</c:v>
                </c:pt>
                <c:pt idx="6633">
                  <c:v>-2.97E-13</c:v>
                </c:pt>
                <c:pt idx="6634">
                  <c:v>-2.1100000000000001E-13</c:v>
                </c:pt>
                <c:pt idx="6635">
                  <c:v>-1.3500000000000001E-13</c:v>
                </c:pt>
                <c:pt idx="6636">
                  <c:v>-1.01E-13</c:v>
                </c:pt>
                <c:pt idx="6637">
                  <c:v>-3.4499999999999999E-13</c:v>
                </c:pt>
                <c:pt idx="6638">
                  <c:v>-3.5000000000000002E-13</c:v>
                </c:pt>
                <c:pt idx="6639">
                  <c:v>-1.3799999999999999E-13</c:v>
                </c:pt>
                <c:pt idx="6640">
                  <c:v>-3.4699999999999999E-13</c:v>
                </c:pt>
                <c:pt idx="6641">
                  <c:v>-2.4700000000000001E-13</c:v>
                </c:pt>
                <c:pt idx="6642">
                  <c:v>-2.0399999999999999E-13</c:v>
                </c:pt>
                <c:pt idx="6643">
                  <c:v>-1.8100000000000001E-13</c:v>
                </c:pt>
                <c:pt idx="6644">
                  <c:v>-3.6099999999999998E-13</c:v>
                </c:pt>
                <c:pt idx="6645">
                  <c:v>-1.5200000000000001E-13</c:v>
                </c:pt>
                <c:pt idx="6646">
                  <c:v>-2.9200000000000002E-13</c:v>
                </c:pt>
                <c:pt idx="6647">
                  <c:v>-2.9899999999999999E-13</c:v>
                </c:pt>
                <c:pt idx="6648">
                  <c:v>-4.4399999999999998E-13</c:v>
                </c:pt>
                <c:pt idx="6649">
                  <c:v>-2.24E-13</c:v>
                </c:pt>
                <c:pt idx="6650">
                  <c:v>-1.8599999999999999E-13</c:v>
                </c:pt>
                <c:pt idx="6651">
                  <c:v>-3.43E-13</c:v>
                </c:pt>
                <c:pt idx="6652">
                  <c:v>-3.5000000000000002E-13</c:v>
                </c:pt>
                <c:pt idx="6653">
                  <c:v>-2.26E-13</c:v>
                </c:pt>
                <c:pt idx="6654">
                  <c:v>-2.5600000000000002E-13</c:v>
                </c:pt>
                <c:pt idx="6655">
                  <c:v>-1.8700000000000001E-13</c:v>
                </c:pt>
                <c:pt idx="6656">
                  <c:v>-2.5299999999999998E-13</c:v>
                </c:pt>
                <c:pt idx="6657">
                  <c:v>-2.7900000000000002E-13</c:v>
                </c:pt>
                <c:pt idx="6658">
                  <c:v>-3.68E-13</c:v>
                </c:pt>
                <c:pt idx="6659">
                  <c:v>-2.61E-13</c:v>
                </c:pt>
                <c:pt idx="6660">
                  <c:v>-2.96E-13</c:v>
                </c:pt>
                <c:pt idx="6661">
                  <c:v>-3.6600000000000001E-13</c:v>
                </c:pt>
                <c:pt idx="6662">
                  <c:v>-2.8899999999999998E-13</c:v>
                </c:pt>
                <c:pt idx="6663">
                  <c:v>-2.5800000000000001E-13</c:v>
                </c:pt>
                <c:pt idx="6664">
                  <c:v>-3.08E-13</c:v>
                </c:pt>
                <c:pt idx="6665">
                  <c:v>-3.0099999999999998E-13</c:v>
                </c:pt>
                <c:pt idx="6666">
                  <c:v>-1.9400000000000001E-13</c:v>
                </c:pt>
                <c:pt idx="6667">
                  <c:v>-1.3E-13</c:v>
                </c:pt>
                <c:pt idx="6668">
                  <c:v>-2.2799999999999999E-13</c:v>
                </c:pt>
                <c:pt idx="6669">
                  <c:v>-3.0199999999999998E-13</c:v>
                </c:pt>
                <c:pt idx="6670">
                  <c:v>-3.2399999999999998E-13</c:v>
                </c:pt>
                <c:pt idx="6671">
                  <c:v>-3.19E-13</c:v>
                </c:pt>
                <c:pt idx="6672">
                  <c:v>-1.1099999999999999E-13</c:v>
                </c:pt>
                <c:pt idx="6673">
                  <c:v>-2.3099999999999997E-13</c:v>
                </c:pt>
                <c:pt idx="6674">
                  <c:v>-1.9099999999999999E-13</c:v>
                </c:pt>
                <c:pt idx="6675">
                  <c:v>-3.1299999999999998E-13</c:v>
                </c:pt>
                <c:pt idx="6676">
                  <c:v>-2.4400000000000002E-13</c:v>
                </c:pt>
                <c:pt idx="6677">
                  <c:v>-2.97E-13</c:v>
                </c:pt>
                <c:pt idx="6678">
                  <c:v>-2.7599999999999999E-13</c:v>
                </c:pt>
                <c:pt idx="6679">
                  <c:v>-2.1800000000000001E-13</c:v>
                </c:pt>
                <c:pt idx="6680">
                  <c:v>-3.4200000000000001E-13</c:v>
                </c:pt>
                <c:pt idx="6681">
                  <c:v>-2.2699999999999999E-13</c:v>
                </c:pt>
                <c:pt idx="6682">
                  <c:v>-3.8E-13</c:v>
                </c:pt>
                <c:pt idx="6683">
                  <c:v>-2.97E-13</c:v>
                </c:pt>
                <c:pt idx="6684">
                  <c:v>-3.7299999999999998E-13</c:v>
                </c:pt>
                <c:pt idx="6685">
                  <c:v>-1.01E-13</c:v>
                </c:pt>
                <c:pt idx="6686">
                  <c:v>-2.9100000000000002E-13</c:v>
                </c:pt>
                <c:pt idx="6687">
                  <c:v>-4.3999999999999999E-13</c:v>
                </c:pt>
                <c:pt idx="6688">
                  <c:v>-2.26E-13</c:v>
                </c:pt>
                <c:pt idx="6689">
                  <c:v>-2.1700000000000001E-13</c:v>
                </c:pt>
                <c:pt idx="6690">
                  <c:v>-2.2999999999999998E-13</c:v>
                </c:pt>
                <c:pt idx="6691">
                  <c:v>-2.37E-13</c:v>
                </c:pt>
                <c:pt idx="6692">
                  <c:v>-1.2800000000000001E-13</c:v>
                </c:pt>
                <c:pt idx="6693">
                  <c:v>-2.6800000000000002E-13</c:v>
                </c:pt>
                <c:pt idx="6694">
                  <c:v>-3.09E-13</c:v>
                </c:pt>
                <c:pt idx="6695">
                  <c:v>-3.2199999999999999E-13</c:v>
                </c:pt>
                <c:pt idx="6696">
                  <c:v>-2.3099999999999997E-13</c:v>
                </c:pt>
                <c:pt idx="6697">
                  <c:v>-1.3199999999999999E-13</c:v>
                </c:pt>
                <c:pt idx="6698">
                  <c:v>-3.0999999999999999E-13</c:v>
                </c:pt>
                <c:pt idx="6699">
                  <c:v>-2.3300000000000002E-13</c:v>
                </c:pt>
                <c:pt idx="6700">
                  <c:v>-2.2999999999999998E-13</c:v>
                </c:pt>
                <c:pt idx="6701">
                  <c:v>-2.6900000000000001E-13</c:v>
                </c:pt>
                <c:pt idx="6702">
                  <c:v>-2.5700000000000002E-13</c:v>
                </c:pt>
                <c:pt idx="6703">
                  <c:v>-3.0300000000000002E-13</c:v>
                </c:pt>
                <c:pt idx="6704">
                  <c:v>-2.14E-13</c:v>
                </c:pt>
                <c:pt idx="6705">
                  <c:v>-3.55E-13</c:v>
                </c:pt>
                <c:pt idx="6706">
                  <c:v>-2.73E-13</c:v>
                </c:pt>
                <c:pt idx="6707">
                  <c:v>-2.3099999999999997E-13</c:v>
                </c:pt>
                <c:pt idx="6708">
                  <c:v>-1.7600000000000001E-13</c:v>
                </c:pt>
                <c:pt idx="6709">
                  <c:v>-2.84E-13</c:v>
                </c:pt>
                <c:pt idx="6710">
                  <c:v>-2.1599999999999999E-13</c:v>
                </c:pt>
                <c:pt idx="6711">
                  <c:v>-2.4700000000000001E-13</c:v>
                </c:pt>
                <c:pt idx="6712">
                  <c:v>-2.3999999999999999E-13</c:v>
                </c:pt>
                <c:pt idx="6713">
                  <c:v>-2.9200000000000002E-13</c:v>
                </c:pt>
                <c:pt idx="6714">
                  <c:v>-1.6199999999999999E-13</c:v>
                </c:pt>
                <c:pt idx="6715">
                  <c:v>-2.6199999999999999E-13</c:v>
                </c:pt>
                <c:pt idx="6716">
                  <c:v>-2.1499999999999999E-13</c:v>
                </c:pt>
                <c:pt idx="6717">
                  <c:v>-2.2099999999999999E-13</c:v>
                </c:pt>
                <c:pt idx="6718">
                  <c:v>-1.3299999999999999E-13</c:v>
                </c:pt>
                <c:pt idx="6719">
                  <c:v>-1.54E-13</c:v>
                </c:pt>
                <c:pt idx="6720">
                  <c:v>-2.61E-13</c:v>
                </c:pt>
                <c:pt idx="6721">
                  <c:v>-2.9799999999999999E-13</c:v>
                </c:pt>
                <c:pt idx="6722">
                  <c:v>-2.96E-13</c:v>
                </c:pt>
                <c:pt idx="6723">
                  <c:v>-2.1100000000000001E-13</c:v>
                </c:pt>
                <c:pt idx="6724">
                  <c:v>-2.13E-13</c:v>
                </c:pt>
                <c:pt idx="6725">
                  <c:v>-2.9799999999999999E-13</c:v>
                </c:pt>
                <c:pt idx="6726">
                  <c:v>-2.9500000000000001E-13</c:v>
                </c:pt>
                <c:pt idx="6727">
                  <c:v>-2.3899999999999999E-13</c:v>
                </c:pt>
                <c:pt idx="6728">
                  <c:v>-2.3099999999999997E-13</c:v>
                </c:pt>
                <c:pt idx="6729">
                  <c:v>-2.37E-13</c:v>
                </c:pt>
                <c:pt idx="6730">
                  <c:v>-2.7399999999999999E-13</c:v>
                </c:pt>
                <c:pt idx="6731">
                  <c:v>-2.0899999999999999E-13</c:v>
                </c:pt>
                <c:pt idx="6732">
                  <c:v>-2.7599999999999999E-13</c:v>
                </c:pt>
                <c:pt idx="6733">
                  <c:v>-4.0000000000000001E-13</c:v>
                </c:pt>
                <c:pt idx="6734">
                  <c:v>-2.13E-13</c:v>
                </c:pt>
                <c:pt idx="6735">
                  <c:v>-3.4799999999999998E-13</c:v>
                </c:pt>
                <c:pt idx="6736">
                  <c:v>-5.1999999999999999E-14</c:v>
                </c:pt>
                <c:pt idx="6737">
                  <c:v>-3.6099999999999998E-13</c:v>
                </c:pt>
                <c:pt idx="6738">
                  <c:v>-3.5300000000000001E-13</c:v>
                </c:pt>
                <c:pt idx="6739">
                  <c:v>-2.7900000000000002E-13</c:v>
                </c:pt>
                <c:pt idx="6740">
                  <c:v>-1.96E-13</c:v>
                </c:pt>
                <c:pt idx="6741">
                  <c:v>-3.0500000000000001E-13</c:v>
                </c:pt>
                <c:pt idx="6742">
                  <c:v>-2.48E-13</c:v>
                </c:pt>
                <c:pt idx="6743">
                  <c:v>-2.73E-13</c:v>
                </c:pt>
                <c:pt idx="6744">
                  <c:v>-3.2399999999999998E-13</c:v>
                </c:pt>
                <c:pt idx="6745">
                  <c:v>-1.43E-13</c:v>
                </c:pt>
                <c:pt idx="6746">
                  <c:v>-2.6399999999999999E-13</c:v>
                </c:pt>
                <c:pt idx="6747">
                  <c:v>-3.09E-13</c:v>
                </c:pt>
                <c:pt idx="6748">
                  <c:v>-2.8200000000000001E-13</c:v>
                </c:pt>
                <c:pt idx="6749">
                  <c:v>-1.13E-13</c:v>
                </c:pt>
                <c:pt idx="6750">
                  <c:v>-2.0899999999999999E-13</c:v>
                </c:pt>
                <c:pt idx="6751">
                  <c:v>-2.8000000000000002E-13</c:v>
                </c:pt>
                <c:pt idx="6752">
                  <c:v>-1.6799999999999999E-13</c:v>
                </c:pt>
                <c:pt idx="6753">
                  <c:v>-2.02E-13</c:v>
                </c:pt>
                <c:pt idx="6754">
                  <c:v>-3.9E-13</c:v>
                </c:pt>
                <c:pt idx="6755">
                  <c:v>-3.19E-13</c:v>
                </c:pt>
                <c:pt idx="6756">
                  <c:v>-1.72E-13</c:v>
                </c:pt>
                <c:pt idx="6757">
                  <c:v>-2.8300000000000001E-13</c:v>
                </c:pt>
                <c:pt idx="6758">
                  <c:v>-2.7100000000000001E-13</c:v>
                </c:pt>
                <c:pt idx="6759">
                  <c:v>-3.19E-13</c:v>
                </c:pt>
                <c:pt idx="6760">
                  <c:v>-2.6399999999999999E-13</c:v>
                </c:pt>
                <c:pt idx="6761">
                  <c:v>-2.0299999999999999E-13</c:v>
                </c:pt>
                <c:pt idx="6762">
                  <c:v>-1.48E-13</c:v>
                </c:pt>
                <c:pt idx="6763">
                  <c:v>-2.7599999999999999E-13</c:v>
                </c:pt>
                <c:pt idx="6764">
                  <c:v>-3.7500000000000002E-13</c:v>
                </c:pt>
                <c:pt idx="6765">
                  <c:v>-2.07E-13</c:v>
                </c:pt>
                <c:pt idx="6766">
                  <c:v>-2.37E-13</c:v>
                </c:pt>
                <c:pt idx="6767">
                  <c:v>-3.43E-13</c:v>
                </c:pt>
                <c:pt idx="6768">
                  <c:v>-2.13E-13</c:v>
                </c:pt>
                <c:pt idx="6769">
                  <c:v>-3.0600000000000001E-13</c:v>
                </c:pt>
                <c:pt idx="6770">
                  <c:v>-8.2000000000000004E-14</c:v>
                </c:pt>
                <c:pt idx="6771">
                  <c:v>-2.5700000000000002E-13</c:v>
                </c:pt>
                <c:pt idx="6772">
                  <c:v>-2.9200000000000002E-13</c:v>
                </c:pt>
                <c:pt idx="6773">
                  <c:v>-3.6300000000000002E-13</c:v>
                </c:pt>
                <c:pt idx="6774">
                  <c:v>-3.6300000000000002E-13</c:v>
                </c:pt>
                <c:pt idx="6775">
                  <c:v>-1.03E-13</c:v>
                </c:pt>
                <c:pt idx="6776">
                  <c:v>-3.2800000000000002E-13</c:v>
                </c:pt>
                <c:pt idx="6777">
                  <c:v>-2.8599999999999999E-13</c:v>
                </c:pt>
                <c:pt idx="6778">
                  <c:v>-3.3499999999999999E-13</c:v>
                </c:pt>
                <c:pt idx="6779">
                  <c:v>-2.5500000000000002E-13</c:v>
                </c:pt>
                <c:pt idx="6780">
                  <c:v>-2.3099999999999997E-13</c:v>
                </c:pt>
                <c:pt idx="6781">
                  <c:v>-1.2699999999999999E-13</c:v>
                </c:pt>
                <c:pt idx="6782">
                  <c:v>-1.3799999999999999E-13</c:v>
                </c:pt>
                <c:pt idx="6783">
                  <c:v>-3.0600000000000001E-13</c:v>
                </c:pt>
                <c:pt idx="6784">
                  <c:v>-2.7699999999999998E-13</c:v>
                </c:pt>
                <c:pt idx="6785">
                  <c:v>-2.26E-13</c:v>
                </c:pt>
                <c:pt idx="6786">
                  <c:v>-2.26E-13</c:v>
                </c:pt>
                <c:pt idx="6787">
                  <c:v>-3.32E-13</c:v>
                </c:pt>
                <c:pt idx="6788">
                  <c:v>-2.49E-13</c:v>
                </c:pt>
                <c:pt idx="6789">
                  <c:v>-3.2E-13</c:v>
                </c:pt>
                <c:pt idx="6790">
                  <c:v>-2.8699999999999999E-13</c:v>
                </c:pt>
                <c:pt idx="6791">
                  <c:v>-2.02E-13</c:v>
                </c:pt>
                <c:pt idx="6792">
                  <c:v>-2.5900000000000001E-13</c:v>
                </c:pt>
                <c:pt idx="6793">
                  <c:v>-2.0999999999999999E-13</c:v>
                </c:pt>
                <c:pt idx="6794">
                  <c:v>-1.7999999999999999E-13</c:v>
                </c:pt>
                <c:pt idx="6795">
                  <c:v>-3.5000000000000002E-13</c:v>
                </c:pt>
                <c:pt idx="6796">
                  <c:v>-4.6700000000000003E-13</c:v>
                </c:pt>
                <c:pt idx="6797">
                  <c:v>-2.1499999999999999E-13</c:v>
                </c:pt>
                <c:pt idx="6798">
                  <c:v>-1.8599999999999999E-13</c:v>
                </c:pt>
                <c:pt idx="6799">
                  <c:v>-1.2300000000000001E-13</c:v>
                </c:pt>
                <c:pt idx="6800">
                  <c:v>-2.9899999999999999E-13</c:v>
                </c:pt>
                <c:pt idx="6801">
                  <c:v>-2.3099999999999997E-13</c:v>
                </c:pt>
                <c:pt idx="6802">
                  <c:v>-2.9300000000000001E-13</c:v>
                </c:pt>
                <c:pt idx="6803">
                  <c:v>-2.3999999999999999E-13</c:v>
                </c:pt>
                <c:pt idx="6804">
                  <c:v>-1.4499999999999999E-13</c:v>
                </c:pt>
                <c:pt idx="6805">
                  <c:v>-2.7399999999999999E-13</c:v>
                </c:pt>
                <c:pt idx="6806">
                  <c:v>-2.3999999999999999E-13</c:v>
                </c:pt>
                <c:pt idx="6807">
                  <c:v>-1.8599999999999999E-13</c:v>
                </c:pt>
                <c:pt idx="6808">
                  <c:v>-3.0500000000000001E-13</c:v>
                </c:pt>
                <c:pt idx="6809">
                  <c:v>-3.0600000000000001E-13</c:v>
                </c:pt>
                <c:pt idx="6810">
                  <c:v>-2.08E-13</c:v>
                </c:pt>
                <c:pt idx="6811">
                  <c:v>-2.96E-13</c:v>
                </c:pt>
                <c:pt idx="6812">
                  <c:v>-2.0000000000000001E-13</c:v>
                </c:pt>
                <c:pt idx="6813">
                  <c:v>-2.9899999999999999E-13</c:v>
                </c:pt>
                <c:pt idx="6814">
                  <c:v>-1.3799999999999999E-13</c:v>
                </c:pt>
                <c:pt idx="6815">
                  <c:v>-3.2600000000000002E-13</c:v>
                </c:pt>
                <c:pt idx="6816">
                  <c:v>-2.1700000000000001E-13</c:v>
                </c:pt>
                <c:pt idx="6817">
                  <c:v>-3.4699999999999999E-13</c:v>
                </c:pt>
                <c:pt idx="6818">
                  <c:v>-1.48E-13</c:v>
                </c:pt>
                <c:pt idx="6819">
                  <c:v>-2.1599999999999999E-13</c:v>
                </c:pt>
                <c:pt idx="6820">
                  <c:v>-2.0999999999999999E-13</c:v>
                </c:pt>
                <c:pt idx="6821">
                  <c:v>-1.3799999999999999E-13</c:v>
                </c:pt>
                <c:pt idx="6822">
                  <c:v>-2.2699999999999999E-13</c:v>
                </c:pt>
                <c:pt idx="6823">
                  <c:v>-2.8100000000000001E-13</c:v>
                </c:pt>
                <c:pt idx="6824">
                  <c:v>-3.3900000000000002E-13</c:v>
                </c:pt>
                <c:pt idx="6825">
                  <c:v>-2.9500000000000001E-13</c:v>
                </c:pt>
                <c:pt idx="6826">
                  <c:v>-3.19E-13</c:v>
                </c:pt>
                <c:pt idx="6827">
                  <c:v>-2.2699999999999999E-13</c:v>
                </c:pt>
                <c:pt idx="6828">
                  <c:v>-1.53E-13</c:v>
                </c:pt>
                <c:pt idx="6829">
                  <c:v>-2.24E-13</c:v>
                </c:pt>
                <c:pt idx="6830">
                  <c:v>-2.3899999999999999E-13</c:v>
                </c:pt>
                <c:pt idx="6831">
                  <c:v>-2.9899999999999999E-13</c:v>
                </c:pt>
                <c:pt idx="6832">
                  <c:v>-3.3000000000000001E-13</c:v>
                </c:pt>
                <c:pt idx="6833">
                  <c:v>-6.2999999999999997E-14</c:v>
                </c:pt>
                <c:pt idx="6834">
                  <c:v>-2.1100000000000001E-13</c:v>
                </c:pt>
                <c:pt idx="6835">
                  <c:v>-1.8599999999999999E-13</c:v>
                </c:pt>
                <c:pt idx="6836">
                  <c:v>-1.5200000000000001E-13</c:v>
                </c:pt>
                <c:pt idx="6837">
                  <c:v>-3.0500000000000001E-13</c:v>
                </c:pt>
                <c:pt idx="6838">
                  <c:v>-1.24E-13</c:v>
                </c:pt>
                <c:pt idx="6839">
                  <c:v>-2.5800000000000001E-13</c:v>
                </c:pt>
                <c:pt idx="6840">
                  <c:v>-2.0899999999999999E-13</c:v>
                </c:pt>
                <c:pt idx="6841">
                  <c:v>-2.8699999999999999E-13</c:v>
                </c:pt>
                <c:pt idx="6842">
                  <c:v>-1.6199999999999999E-13</c:v>
                </c:pt>
                <c:pt idx="6843">
                  <c:v>-1.2099999999999999E-13</c:v>
                </c:pt>
                <c:pt idx="6844">
                  <c:v>-2.7599999999999999E-13</c:v>
                </c:pt>
                <c:pt idx="6845">
                  <c:v>-2.4300000000000002E-13</c:v>
                </c:pt>
                <c:pt idx="6846">
                  <c:v>-1.9799999999999999E-13</c:v>
                </c:pt>
                <c:pt idx="6847">
                  <c:v>-1.1700000000000001E-13</c:v>
                </c:pt>
                <c:pt idx="6848">
                  <c:v>-2.2300000000000001E-13</c:v>
                </c:pt>
                <c:pt idx="6849">
                  <c:v>-2.07E-13</c:v>
                </c:pt>
                <c:pt idx="6850">
                  <c:v>-3.2E-13</c:v>
                </c:pt>
                <c:pt idx="6851">
                  <c:v>-2.4500000000000002E-13</c:v>
                </c:pt>
                <c:pt idx="6852">
                  <c:v>-2.6900000000000001E-13</c:v>
                </c:pt>
                <c:pt idx="6853">
                  <c:v>-2.97E-13</c:v>
                </c:pt>
                <c:pt idx="6854">
                  <c:v>-2.7699999999999998E-13</c:v>
                </c:pt>
                <c:pt idx="6855">
                  <c:v>-3.2399999999999998E-13</c:v>
                </c:pt>
                <c:pt idx="6856">
                  <c:v>-3.1800000000000001E-13</c:v>
                </c:pt>
                <c:pt idx="6857">
                  <c:v>-1.8100000000000001E-13</c:v>
                </c:pt>
                <c:pt idx="6858">
                  <c:v>-2.8799999999999998E-13</c:v>
                </c:pt>
                <c:pt idx="6859">
                  <c:v>-1.59E-13</c:v>
                </c:pt>
                <c:pt idx="6860">
                  <c:v>-2.38E-13</c:v>
                </c:pt>
                <c:pt idx="6861">
                  <c:v>-2.3099999999999997E-13</c:v>
                </c:pt>
                <c:pt idx="6862">
                  <c:v>-2.14E-13</c:v>
                </c:pt>
                <c:pt idx="6863">
                  <c:v>-2.4099999999999998E-13</c:v>
                </c:pt>
                <c:pt idx="6864">
                  <c:v>-2.6E-13</c:v>
                </c:pt>
                <c:pt idx="6865">
                  <c:v>-2.2199999999999999E-13</c:v>
                </c:pt>
                <c:pt idx="6866">
                  <c:v>-2.1200000000000001E-13</c:v>
                </c:pt>
                <c:pt idx="6867">
                  <c:v>-2.5800000000000001E-13</c:v>
                </c:pt>
                <c:pt idx="6868">
                  <c:v>-2.49E-13</c:v>
                </c:pt>
                <c:pt idx="6869">
                  <c:v>-2.5500000000000002E-13</c:v>
                </c:pt>
                <c:pt idx="6870">
                  <c:v>-2.5900000000000001E-13</c:v>
                </c:pt>
                <c:pt idx="6871">
                  <c:v>-2.13E-13</c:v>
                </c:pt>
                <c:pt idx="6872">
                  <c:v>-3.3499999999999999E-13</c:v>
                </c:pt>
                <c:pt idx="6873">
                  <c:v>-1.7399999999999999E-13</c:v>
                </c:pt>
                <c:pt idx="6874">
                  <c:v>-1.42E-13</c:v>
                </c:pt>
                <c:pt idx="6875">
                  <c:v>-5.9000000000000001E-14</c:v>
                </c:pt>
                <c:pt idx="6876">
                  <c:v>-2.2199999999999999E-13</c:v>
                </c:pt>
                <c:pt idx="6877">
                  <c:v>-1.7899999999999999E-13</c:v>
                </c:pt>
                <c:pt idx="6878">
                  <c:v>-2.73E-13</c:v>
                </c:pt>
                <c:pt idx="6879">
                  <c:v>-1.1999999999999999E-13</c:v>
                </c:pt>
                <c:pt idx="6880">
                  <c:v>-2.4700000000000001E-13</c:v>
                </c:pt>
                <c:pt idx="6881">
                  <c:v>-9.4000000000000003E-14</c:v>
                </c:pt>
                <c:pt idx="6882">
                  <c:v>-1.72E-13</c:v>
                </c:pt>
                <c:pt idx="6883">
                  <c:v>-2.01E-13</c:v>
                </c:pt>
                <c:pt idx="6884">
                  <c:v>-3.07E-13</c:v>
                </c:pt>
                <c:pt idx="6885">
                  <c:v>-2.7000000000000001E-13</c:v>
                </c:pt>
                <c:pt idx="6886">
                  <c:v>-2.8599999999999999E-13</c:v>
                </c:pt>
                <c:pt idx="6887">
                  <c:v>-2.5800000000000001E-13</c:v>
                </c:pt>
                <c:pt idx="6888">
                  <c:v>-1.49E-13</c:v>
                </c:pt>
                <c:pt idx="6889">
                  <c:v>-1.8499999999999999E-13</c:v>
                </c:pt>
                <c:pt idx="6890">
                  <c:v>-3.3699999999999998E-13</c:v>
                </c:pt>
                <c:pt idx="6891">
                  <c:v>-2.0500000000000001E-13</c:v>
                </c:pt>
                <c:pt idx="6892">
                  <c:v>-3.2700000000000002E-13</c:v>
                </c:pt>
                <c:pt idx="6893">
                  <c:v>-1.8200000000000001E-13</c:v>
                </c:pt>
                <c:pt idx="6894">
                  <c:v>-2.4600000000000001E-13</c:v>
                </c:pt>
                <c:pt idx="6895">
                  <c:v>-2.3400000000000001E-13</c:v>
                </c:pt>
                <c:pt idx="6896">
                  <c:v>-2.9500000000000001E-13</c:v>
                </c:pt>
                <c:pt idx="6897">
                  <c:v>-3.21E-13</c:v>
                </c:pt>
                <c:pt idx="6898">
                  <c:v>-1.9199999999999999E-13</c:v>
                </c:pt>
                <c:pt idx="6899">
                  <c:v>-2.61E-13</c:v>
                </c:pt>
                <c:pt idx="6900">
                  <c:v>-1.5099999999999999E-13</c:v>
                </c:pt>
                <c:pt idx="6901">
                  <c:v>-2.0299999999999999E-13</c:v>
                </c:pt>
                <c:pt idx="6902">
                  <c:v>-1.7299999999999999E-13</c:v>
                </c:pt>
                <c:pt idx="6903">
                  <c:v>-3.2299999999999999E-13</c:v>
                </c:pt>
                <c:pt idx="6904">
                  <c:v>-2.5900000000000001E-13</c:v>
                </c:pt>
                <c:pt idx="6905">
                  <c:v>-1.65E-13</c:v>
                </c:pt>
                <c:pt idx="6906">
                  <c:v>-1.8100000000000001E-13</c:v>
                </c:pt>
                <c:pt idx="6907">
                  <c:v>-4.0799999999999998E-13</c:v>
                </c:pt>
                <c:pt idx="6908">
                  <c:v>-1.18E-13</c:v>
                </c:pt>
                <c:pt idx="6909">
                  <c:v>-1.96E-13</c:v>
                </c:pt>
                <c:pt idx="6910">
                  <c:v>-2.5099999999999999E-13</c:v>
                </c:pt>
                <c:pt idx="6911">
                  <c:v>-1.5599999999999999E-13</c:v>
                </c:pt>
                <c:pt idx="6912">
                  <c:v>-2.02E-13</c:v>
                </c:pt>
                <c:pt idx="6913">
                  <c:v>-1.3400000000000001E-13</c:v>
                </c:pt>
                <c:pt idx="6914">
                  <c:v>-3.0099999999999998E-13</c:v>
                </c:pt>
                <c:pt idx="6915">
                  <c:v>-2.1700000000000001E-13</c:v>
                </c:pt>
                <c:pt idx="6916">
                  <c:v>-3.5899999999999998E-13</c:v>
                </c:pt>
                <c:pt idx="6917">
                  <c:v>-1.7399999999999999E-13</c:v>
                </c:pt>
                <c:pt idx="6918">
                  <c:v>-1.9099999999999999E-13</c:v>
                </c:pt>
                <c:pt idx="6919">
                  <c:v>-1.9400000000000001E-13</c:v>
                </c:pt>
                <c:pt idx="6920">
                  <c:v>-1.5800000000000001E-13</c:v>
                </c:pt>
                <c:pt idx="6921">
                  <c:v>-2.5700000000000002E-13</c:v>
                </c:pt>
                <c:pt idx="6922">
                  <c:v>-2.26E-13</c:v>
                </c:pt>
                <c:pt idx="6923">
                  <c:v>-3.5699999999999999E-13</c:v>
                </c:pt>
                <c:pt idx="6924">
                  <c:v>-2.3999999999999999E-13</c:v>
                </c:pt>
                <c:pt idx="6925">
                  <c:v>-2.3899999999999999E-13</c:v>
                </c:pt>
                <c:pt idx="6926">
                  <c:v>-2.5600000000000002E-13</c:v>
                </c:pt>
                <c:pt idx="6927">
                  <c:v>-1.9199999999999999E-13</c:v>
                </c:pt>
                <c:pt idx="6928">
                  <c:v>-1.0799999999999999E-13</c:v>
                </c:pt>
                <c:pt idx="6929">
                  <c:v>-1.7999999999999999E-13</c:v>
                </c:pt>
                <c:pt idx="6930">
                  <c:v>-2.19E-13</c:v>
                </c:pt>
                <c:pt idx="6931">
                  <c:v>-3.0600000000000001E-13</c:v>
                </c:pt>
                <c:pt idx="6932">
                  <c:v>-2.2199999999999999E-13</c:v>
                </c:pt>
                <c:pt idx="6933">
                  <c:v>-2.8300000000000001E-13</c:v>
                </c:pt>
                <c:pt idx="6934">
                  <c:v>-2.7100000000000001E-13</c:v>
                </c:pt>
                <c:pt idx="6935">
                  <c:v>-2.0399999999999999E-13</c:v>
                </c:pt>
                <c:pt idx="6936">
                  <c:v>-2.7399999999999999E-13</c:v>
                </c:pt>
                <c:pt idx="6937">
                  <c:v>-1.8700000000000001E-13</c:v>
                </c:pt>
                <c:pt idx="6938">
                  <c:v>-2.2300000000000001E-13</c:v>
                </c:pt>
                <c:pt idx="6939">
                  <c:v>-2.5299999999999998E-13</c:v>
                </c:pt>
                <c:pt idx="6940">
                  <c:v>-2.6700000000000002E-13</c:v>
                </c:pt>
                <c:pt idx="6941">
                  <c:v>-2.61E-13</c:v>
                </c:pt>
                <c:pt idx="6942">
                  <c:v>-2.9100000000000002E-13</c:v>
                </c:pt>
                <c:pt idx="6943">
                  <c:v>-1.55E-13</c:v>
                </c:pt>
                <c:pt idx="6944">
                  <c:v>-2.8000000000000002E-13</c:v>
                </c:pt>
                <c:pt idx="6945">
                  <c:v>-1.8800000000000001E-13</c:v>
                </c:pt>
                <c:pt idx="6946">
                  <c:v>-1.9900000000000001E-13</c:v>
                </c:pt>
                <c:pt idx="6947">
                  <c:v>-3.0600000000000001E-13</c:v>
                </c:pt>
                <c:pt idx="6948">
                  <c:v>-2.9300000000000001E-13</c:v>
                </c:pt>
                <c:pt idx="6949">
                  <c:v>-2.4300000000000002E-13</c:v>
                </c:pt>
                <c:pt idx="6950">
                  <c:v>-2.6299999999999999E-13</c:v>
                </c:pt>
                <c:pt idx="6951">
                  <c:v>-2.97E-13</c:v>
                </c:pt>
                <c:pt idx="6952">
                  <c:v>-1.4600000000000001E-13</c:v>
                </c:pt>
                <c:pt idx="6953">
                  <c:v>-2.4099999999999998E-13</c:v>
                </c:pt>
                <c:pt idx="6954">
                  <c:v>-3.1400000000000003E-13</c:v>
                </c:pt>
                <c:pt idx="6955">
                  <c:v>-2.4700000000000001E-13</c:v>
                </c:pt>
                <c:pt idx="6956">
                  <c:v>-2.8599999999999999E-13</c:v>
                </c:pt>
                <c:pt idx="6957">
                  <c:v>-1.54E-13</c:v>
                </c:pt>
                <c:pt idx="6958">
                  <c:v>-2.6599999999999998E-13</c:v>
                </c:pt>
                <c:pt idx="6959">
                  <c:v>-1.2800000000000001E-13</c:v>
                </c:pt>
                <c:pt idx="6960">
                  <c:v>-8.6999999999999995E-14</c:v>
                </c:pt>
                <c:pt idx="6961">
                  <c:v>-2.1800000000000001E-13</c:v>
                </c:pt>
                <c:pt idx="6962">
                  <c:v>-2.38E-13</c:v>
                </c:pt>
                <c:pt idx="6963">
                  <c:v>-2.9300000000000001E-13</c:v>
                </c:pt>
                <c:pt idx="6964">
                  <c:v>-1.25E-13</c:v>
                </c:pt>
                <c:pt idx="6965">
                  <c:v>-3.5300000000000001E-13</c:v>
                </c:pt>
                <c:pt idx="6966">
                  <c:v>-3.5999999999999998E-14</c:v>
                </c:pt>
                <c:pt idx="6967">
                  <c:v>-2.26E-13</c:v>
                </c:pt>
                <c:pt idx="6968">
                  <c:v>-2.5299999999999998E-13</c:v>
                </c:pt>
                <c:pt idx="6969">
                  <c:v>-2.61E-13</c:v>
                </c:pt>
                <c:pt idx="6970">
                  <c:v>-1.04E-13</c:v>
                </c:pt>
                <c:pt idx="6971">
                  <c:v>-2.72E-13</c:v>
                </c:pt>
                <c:pt idx="6972">
                  <c:v>-2.5800000000000001E-13</c:v>
                </c:pt>
                <c:pt idx="6973">
                  <c:v>-2.2899999999999998E-13</c:v>
                </c:pt>
                <c:pt idx="6974">
                  <c:v>-1.6400000000000001E-13</c:v>
                </c:pt>
                <c:pt idx="6975">
                  <c:v>-1.8599999999999999E-13</c:v>
                </c:pt>
                <c:pt idx="6976">
                  <c:v>-3.1800000000000001E-13</c:v>
                </c:pt>
                <c:pt idx="6977">
                  <c:v>-2.5299999999999998E-13</c:v>
                </c:pt>
                <c:pt idx="6978">
                  <c:v>-2.5900000000000001E-13</c:v>
                </c:pt>
                <c:pt idx="6979">
                  <c:v>-2.1200000000000001E-13</c:v>
                </c:pt>
                <c:pt idx="6980">
                  <c:v>-2.1499999999999999E-13</c:v>
                </c:pt>
                <c:pt idx="6981">
                  <c:v>-2.0600000000000001E-13</c:v>
                </c:pt>
                <c:pt idx="6982">
                  <c:v>-2.1800000000000001E-13</c:v>
                </c:pt>
                <c:pt idx="6983">
                  <c:v>-3.68E-13</c:v>
                </c:pt>
                <c:pt idx="6984">
                  <c:v>-1.13E-13</c:v>
                </c:pt>
                <c:pt idx="6985">
                  <c:v>-2.96E-13</c:v>
                </c:pt>
                <c:pt idx="6986">
                  <c:v>-2.2099999999999999E-13</c:v>
                </c:pt>
                <c:pt idx="6987">
                  <c:v>-2.02E-13</c:v>
                </c:pt>
                <c:pt idx="6988">
                  <c:v>-2.5700000000000002E-13</c:v>
                </c:pt>
                <c:pt idx="6989">
                  <c:v>-1.09E-13</c:v>
                </c:pt>
                <c:pt idx="6990">
                  <c:v>-3.2700000000000002E-13</c:v>
                </c:pt>
                <c:pt idx="6991">
                  <c:v>-1.18E-13</c:v>
                </c:pt>
                <c:pt idx="6992">
                  <c:v>-2.4099999999999998E-13</c:v>
                </c:pt>
                <c:pt idx="6993">
                  <c:v>-1.66E-13</c:v>
                </c:pt>
                <c:pt idx="6994">
                  <c:v>-1.5200000000000001E-13</c:v>
                </c:pt>
                <c:pt idx="6995">
                  <c:v>-1.53E-13</c:v>
                </c:pt>
                <c:pt idx="6996">
                  <c:v>-2.5900000000000001E-13</c:v>
                </c:pt>
                <c:pt idx="6997">
                  <c:v>-1.61E-13</c:v>
                </c:pt>
                <c:pt idx="6998">
                  <c:v>-2.19E-13</c:v>
                </c:pt>
                <c:pt idx="6999">
                  <c:v>-2.72E-13</c:v>
                </c:pt>
                <c:pt idx="7000">
                  <c:v>-2.7599999999999999E-13</c:v>
                </c:pt>
                <c:pt idx="7001">
                  <c:v>-1.8599999999999999E-13</c:v>
                </c:pt>
                <c:pt idx="7002">
                  <c:v>-2.49E-13</c:v>
                </c:pt>
                <c:pt idx="7003">
                  <c:v>-1.5700000000000001E-13</c:v>
                </c:pt>
                <c:pt idx="7004">
                  <c:v>-2.7000000000000001E-13</c:v>
                </c:pt>
                <c:pt idx="7005">
                  <c:v>-3.2E-13</c:v>
                </c:pt>
                <c:pt idx="7006">
                  <c:v>-1.7999999999999999E-13</c:v>
                </c:pt>
                <c:pt idx="7007">
                  <c:v>-2.4999999999999999E-13</c:v>
                </c:pt>
                <c:pt idx="7008">
                  <c:v>-2.6800000000000002E-13</c:v>
                </c:pt>
                <c:pt idx="7009">
                  <c:v>-1.13E-13</c:v>
                </c:pt>
                <c:pt idx="7010">
                  <c:v>-1.77E-13</c:v>
                </c:pt>
                <c:pt idx="7011">
                  <c:v>-2.38E-13</c:v>
                </c:pt>
                <c:pt idx="7012">
                  <c:v>-2.0399999999999999E-13</c:v>
                </c:pt>
                <c:pt idx="7013">
                  <c:v>-2.8599999999999999E-13</c:v>
                </c:pt>
                <c:pt idx="7014">
                  <c:v>-1.7299999999999999E-13</c:v>
                </c:pt>
                <c:pt idx="7015">
                  <c:v>-1.9699999999999999E-13</c:v>
                </c:pt>
                <c:pt idx="7016">
                  <c:v>-2.4400000000000002E-13</c:v>
                </c:pt>
                <c:pt idx="7017">
                  <c:v>-1.5099999999999999E-13</c:v>
                </c:pt>
                <c:pt idx="7018">
                  <c:v>-2.5199999999999999E-13</c:v>
                </c:pt>
                <c:pt idx="7019">
                  <c:v>-2.7499999999999999E-13</c:v>
                </c:pt>
                <c:pt idx="7020">
                  <c:v>-2.49E-13</c:v>
                </c:pt>
                <c:pt idx="7021">
                  <c:v>-2.08E-13</c:v>
                </c:pt>
                <c:pt idx="7022">
                  <c:v>-3.0400000000000002E-13</c:v>
                </c:pt>
                <c:pt idx="7023">
                  <c:v>-2.5600000000000002E-13</c:v>
                </c:pt>
                <c:pt idx="7024">
                  <c:v>-2.0600000000000001E-13</c:v>
                </c:pt>
                <c:pt idx="7025">
                  <c:v>-1.2699999999999999E-13</c:v>
                </c:pt>
                <c:pt idx="7026">
                  <c:v>-2.2799999999999999E-13</c:v>
                </c:pt>
                <c:pt idx="7027">
                  <c:v>-2.1700000000000001E-13</c:v>
                </c:pt>
                <c:pt idx="7028">
                  <c:v>-2.2799999999999999E-13</c:v>
                </c:pt>
                <c:pt idx="7029">
                  <c:v>-1.6799999999999999E-13</c:v>
                </c:pt>
                <c:pt idx="7030">
                  <c:v>-1.1700000000000001E-13</c:v>
                </c:pt>
                <c:pt idx="7031">
                  <c:v>-2.0999999999999999E-13</c:v>
                </c:pt>
                <c:pt idx="7032">
                  <c:v>-3.2900000000000001E-13</c:v>
                </c:pt>
                <c:pt idx="7033">
                  <c:v>-1.9799999999999999E-13</c:v>
                </c:pt>
                <c:pt idx="7034">
                  <c:v>-3.0400000000000002E-13</c:v>
                </c:pt>
                <c:pt idx="7035">
                  <c:v>-2.07E-13</c:v>
                </c:pt>
                <c:pt idx="7036">
                  <c:v>-2.3400000000000001E-13</c:v>
                </c:pt>
                <c:pt idx="7037">
                  <c:v>-1.7500000000000001E-13</c:v>
                </c:pt>
                <c:pt idx="7038">
                  <c:v>-2.7699999999999998E-13</c:v>
                </c:pt>
                <c:pt idx="7039">
                  <c:v>-4.1000000000000002E-13</c:v>
                </c:pt>
                <c:pt idx="7040">
                  <c:v>-1.36E-13</c:v>
                </c:pt>
                <c:pt idx="7041">
                  <c:v>-2.13E-13</c:v>
                </c:pt>
                <c:pt idx="7042">
                  <c:v>-2.4700000000000001E-13</c:v>
                </c:pt>
                <c:pt idx="7043">
                  <c:v>-2.08E-13</c:v>
                </c:pt>
                <c:pt idx="7044">
                  <c:v>-1.95E-13</c:v>
                </c:pt>
                <c:pt idx="7045">
                  <c:v>-3.8900000000000001E-13</c:v>
                </c:pt>
                <c:pt idx="7046">
                  <c:v>-2.2999999999999998E-13</c:v>
                </c:pt>
                <c:pt idx="7047">
                  <c:v>-2.2799999999999999E-13</c:v>
                </c:pt>
                <c:pt idx="7048">
                  <c:v>-2.9500000000000001E-13</c:v>
                </c:pt>
                <c:pt idx="7049">
                  <c:v>-6.2999999999999997E-14</c:v>
                </c:pt>
                <c:pt idx="7050">
                  <c:v>-1.1499999999999999E-13</c:v>
                </c:pt>
                <c:pt idx="7051">
                  <c:v>-3.08E-13</c:v>
                </c:pt>
                <c:pt idx="7052">
                  <c:v>-2.2899999999999998E-13</c:v>
                </c:pt>
                <c:pt idx="7053">
                  <c:v>-1.6400000000000001E-13</c:v>
                </c:pt>
                <c:pt idx="7054">
                  <c:v>-3.1800000000000001E-13</c:v>
                </c:pt>
                <c:pt idx="7055">
                  <c:v>-3.0600000000000001E-13</c:v>
                </c:pt>
                <c:pt idx="7056">
                  <c:v>-2.1200000000000001E-13</c:v>
                </c:pt>
                <c:pt idx="7057">
                  <c:v>-2.7000000000000001E-13</c:v>
                </c:pt>
                <c:pt idx="7058">
                  <c:v>-3.2600000000000002E-13</c:v>
                </c:pt>
                <c:pt idx="7059">
                  <c:v>-2.8200000000000001E-13</c:v>
                </c:pt>
                <c:pt idx="7060">
                  <c:v>-2.0399999999999999E-13</c:v>
                </c:pt>
                <c:pt idx="7061">
                  <c:v>-4.1300000000000001E-13</c:v>
                </c:pt>
                <c:pt idx="7062">
                  <c:v>-2.0600000000000001E-13</c:v>
                </c:pt>
                <c:pt idx="7063">
                  <c:v>-1.9799999999999999E-13</c:v>
                </c:pt>
                <c:pt idx="7064">
                  <c:v>-7.3000000000000004E-14</c:v>
                </c:pt>
                <c:pt idx="7065">
                  <c:v>-3.9599999999999998E-13</c:v>
                </c:pt>
                <c:pt idx="7066">
                  <c:v>-3.0199999999999998E-13</c:v>
                </c:pt>
                <c:pt idx="7067">
                  <c:v>-2.5800000000000001E-13</c:v>
                </c:pt>
                <c:pt idx="7068">
                  <c:v>-2.08E-13</c:v>
                </c:pt>
                <c:pt idx="7069">
                  <c:v>-1.6300000000000001E-13</c:v>
                </c:pt>
                <c:pt idx="7070">
                  <c:v>-2.0999999999999999E-13</c:v>
                </c:pt>
                <c:pt idx="7071">
                  <c:v>-2.3500000000000001E-13</c:v>
                </c:pt>
                <c:pt idx="7072">
                  <c:v>-2.7100000000000001E-13</c:v>
                </c:pt>
                <c:pt idx="7073">
                  <c:v>-2.85E-13</c:v>
                </c:pt>
                <c:pt idx="7074">
                  <c:v>-2.5700000000000002E-13</c:v>
                </c:pt>
                <c:pt idx="7075">
                  <c:v>-1.5099999999999999E-13</c:v>
                </c:pt>
                <c:pt idx="7076">
                  <c:v>-1.7899999999999999E-13</c:v>
                </c:pt>
                <c:pt idx="7077">
                  <c:v>-2.8100000000000001E-13</c:v>
                </c:pt>
                <c:pt idx="7078">
                  <c:v>-3.2700000000000002E-13</c:v>
                </c:pt>
                <c:pt idx="7079">
                  <c:v>-8.3E-14</c:v>
                </c:pt>
                <c:pt idx="7080">
                  <c:v>-2.4300000000000002E-13</c:v>
                </c:pt>
                <c:pt idx="7081">
                  <c:v>-1.9199999999999999E-13</c:v>
                </c:pt>
                <c:pt idx="7082">
                  <c:v>-2.6E-13</c:v>
                </c:pt>
                <c:pt idx="7083">
                  <c:v>-2.9100000000000002E-13</c:v>
                </c:pt>
                <c:pt idx="7084">
                  <c:v>-1.6E-13</c:v>
                </c:pt>
                <c:pt idx="7085">
                  <c:v>-2.1599999999999999E-13</c:v>
                </c:pt>
                <c:pt idx="7086">
                  <c:v>-1.8499999999999999E-13</c:v>
                </c:pt>
                <c:pt idx="7087">
                  <c:v>-1.9799999999999999E-13</c:v>
                </c:pt>
                <c:pt idx="7088">
                  <c:v>-2.7000000000000001E-13</c:v>
                </c:pt>
                <c:pt idx="7089">
                  <c:v>-2.8300000000000001E-13</c:v>
                </c:pt>
                <c:pt idx="7090">
                  <c:v>-2.4600000000000001E-13</c:v>
                </c:pt>
                <c:pt idx="7091">
                  <c:v>-1.7299999999999999E-13</c:v>
                </c:pt>
                <c:pt idx="7092">
                  <c:v>-2.3999999999999999E-13</c:v>
                </c:pt>
                <c:pt idx="7093">
                  <c:v>-2.1800000000000001E-13</c:v>
                </c:pt>
                <c:pt idx="7094">
                  <c:v>-2.07E-13</c:v>
                </c:pt>
                <c:pt idx="7095">
                  <c:v>-1.95E-13</c:v>
                </c:pt>
                <c:pt idx="7096">
                  <c:v>-1.77E-13</c:v>
                </c:pt>
                <c:pt idx="7097">
                  <c:v>-2.4099999999999998E-13</c:v>
                </c:pt>
                <c:pt idx="7098">
                  <c:v>-2.9999999999999998E-13</c:v>
                </c:pt>
                <c:pt idx="7099">
                  <c:v>-1.65E-13</c:v>
                </c:pt>
                <c:pt idx="7100">
                  <c:v>-1.96E-13</c:v>
                </c:pt>
                <c:pt idx="7101">
                  <c:v>-2.2099999999999999E-13</c:v>
                </c:pt>
                <c:pt idx="7102">
                  <c:v>-2.37E-13</c:v>
                </c:pt>
                <c:pt idx="7103">
                  <c:v>-1.1099999999999999E-13</c:v>
                </c:pt>
                <c:pt idx="7104">
                  <c:v>-3.44E-13</c:v>
                </c:pt>
                <c:pt idx="7105">
                  <c:v>-9.8999999999999995E-14</c:v>
                </c:pt>
                <c:pt idx="7106">
                  <c:v>-2.8300000000000001E-13</c:v>
                </c:pt>
                <c:pt idx="7107">
                  <c:v>-2.13E-13</c:v>
                </c:pt>
                <c:pt idx="7108">
                  <c:v>-2.5700000000000002E-13</c:v>
                </c:pt>
                <c:pt idx="7109">
                  <c:v>-2.02E-13</c:v>
                </c:pt>
                <c:pt idx="7110">
                  <c:v>-1.4399999999999999E-13</c:v>
                </c:pt>
                <c:pt idx="7111">
                  <c:v>-2.6399999999999999E-13</c:v>
                </c:pt>
                <c:pt idx="7112">
                  <c:v>-1.4600000000000001E-13</c:v>
                </c:pt>
                <c:pt idx="7113">
                  <c:v>-2.2899999999999998E-13</c:v>
                </c:pt>
                <c:pt idx="7114">
                  <c:v>-2.19E-13</c:v>
                </c:pt>
                <c:pt idx="7115">
                  <c:v>-2.9999999999999998E-13</c:v>
                </c:pt>
                <c:pt idx="7116">
                  <c:v>-2.4600000000000001E-13</c:v>
                </c:pt>
                <c:pt idx="7117">
                  <c:v>-1.8499999999999999E-13</c:v>
                </c:pt>
                <c:pt idx="7118">
                  <c:v>-2.4099999999999998E-13</c:v>
                </c:pt>
                <c:pt idx="7119">
                  <c:v>-2.02E-13</c:v>
                </c:pt>
                <c:pt idx="7120">
                  <c:v>-1.5200000000000001E-13</c:v>
                </c:pt>
                <c:pt idx="7121">
                  <c:v>-1.7500000000000001E-13</c:v>
                </c:pt>
                <c:pt idx="7122">
                  <c:v>-8.9999999999999995E-14</c:v>
                </c:pt>
                <c:pt idx="7123">
                  <c:v>-2.6900000000000001E-13</c:v>
                </c:pt>
                <c:pt idx="7124">
                  <c:v>-2.84E-13</c:v>
                </c:pt>
                <c:pt idx="7125">
                  <c:v>-2.7100000000000001E-13</c:v>
                </c:pt>
                <c:pt idx="7126">
                  <c:v>-2.1100000000000001E-13</c:v>
                </c:pt>
                <c:pt idx="7127">
                  <c:v>-1.5800000000000001E-13</c:v>
                </c:pt>
                <c:pt idx="7128">
                  <c:v>-1.7000000000000001E-13</c:v>
                </c:pt>
                <c:pt idx="7129">
                  <c:v>-2.6700000000000002E-13</c:v>
                </c:pt>
                <c:pt idx="7130">
                  <c:v>-2.0500000000000001E-13</c:v>
                </c:pt>
                <c:pt idx="7131">
                  <c:v>-2.5099999999999999E-13</c:v>
                </c:pt>
                <c:pt idx="7132">
                  <c:v>-2.8799999999999998E-13</c:v>
                </c:pt>
                <c:pt idx="7133">
                  <c:v>-1.9300000000000001E-13</c:v>
                </c:pt>
                <c:pt idx="7134">
                  <c:v>-1.8700000000000001E-13</c:v>
                </c:pt>
                <c:pt idx="7135">
                  <c:v>-1.6300000000000001E-13</c:v>
                </c:pt>
                <c:pt idx="7136">
                  <c:v>-2.36E-13</c:v>
                </c:pt>
                <c:pt idx="7137">
                  <c:v>-2.4600000000000001E-13</c:v>
                </c:pt>
                <c:pt idx="7138">
                  <c:v>-1.6400000000000001E-13</c:v>
                </c:pt>
                <c:pt idx="7139">
                  <c:v>-2.5800000000000001E-13</c:v>
                </c:pt>
                <c:pt idx="7140">
                  <c:v>-1.7299999999999999E-13</c:v>
                </c:pt>
                <c:pt idx="7141">
                  <c:v>-2.26E-13</c:v>
                </c:pt>
                <c:pt idx="7142">
                  <c:v>-3.4200000000000001E-13</c:v>
                </c:pt>
                <c:pt idx="7143">
                  <c:v>-2.9100000000000002E-13</c:v>
                </c:pt>
                <c:pt idx="7144">
                  <c:v>-1.4399999999999999E-13</c:v>
                </c:pt>
                <c:pt idx="7145">
                  <c:v>-2.5299999999999998E-13</c:v>
                </c:pt>
                <c:pt idx="7146">
                  <c:v>-2.3200000000000002E-13</c:v>
                </c:pt>
                <c:pt idx="7147">
                  <c:v>-2.2699999999999999E-13</c:v>
                </c:pt>
                <c:pt idx="7148">
                  <c:v>-3.0300000000000002E-13</c:v>
                </c:pt>
                <c:pt idx="7149">
                  <c:v>-2.25E-13</c:v>
                </c:pt>
                <c:pt idx="7150">
                  <c:v>-2.24E-13</c:v>
                </c:pt>
                <c:pt idx="7151">
                  <c:v>-1.3500000000000001E-13</c:v>
                </c:pt>
                <c:pt idx="7152">
                  <c:v>-2.37E-13</c:v>
                </c:pt>
                <c:pt idx="7153">
                  <c:v>-3.1800000000000001E-13</c:v>
                </c:pt>
                <c:pt idx="7154">
                  <c:v>-3.5000000000000002E-13</c:v>
                </c:pt>
                <c:pt idx="7155">
                  <c:v>-1.5800000000000001E-13</c:v>
                </c:pt>
                <c:pt idx="7156">
                  <c:v>-2.6900000000000001E-13</c:v>
                </c:pt>
                <c:pt idx="7157">
                  <c:v>-1.48E-13</c:v>
                </c:pt>
                <c:pt idx="7158">
                  <c:v>-1.54E-13</c:v>
                </c:pt>
                <c:pt idx="7159">
                  <c:v>-1.5599999999999999E-13</c:v>
                </c:pt>
                <c:pt idx="7160">
                  <c:v>-2.5800000000000001E-13</c:v>
                </c:pt>
                <c:pt idx="7161">
                  <c:v>-3.1299999999999998E-13</c:v>
                </c:pt>
                <c:pt idx="7162">
                  <c:v>-1.7399999999999999E-13</c:v>
                </c:pt>
                <c:pt idx="7163">
                  <c:v>-2.5099999999999999E-13</c:v>
                </c:pt>
                <c:pt idx="7164">
                  <c:v>-2.8000000000000002E-13</c:v>
                </c:pt>
                <c:pt idx="7165">
                  <c:v>-2.8999999999999998E-13</c:v>
                </c:pt>
                <c:pt idx="7166">
                  <c:v>-2.4500000000000002E-13</c:v>
                </c:pt>
                <c:pt idx="7167">
                  <c:v>-1.3299999999999999E-13</c:v>
                </c:pt>
                <c:pt idx="7168">
                  <c:v>-2.5900000000000001E-13</c:v>
                </c:pt>
                <c:pt idx="7169">
                  <c:v>-1.9799999999999999E-13</c:v>
                </c:pt>
                <c:pt idx="7170">
                  <c:v>-2.85E-13</c:v>
                </c:pt>
                <c:pt idx="7171">
                  <c:v>-2.6599999999999998E-13</c:v>
                </c:pt>
                <c:pt idx="7172">
                  <c:v>-2.9300000000000001E-13</c:v>
                </c:pt>
                <c:pt idx="7173">
                  <c:v>-3.2E-13</c:v>
                </c:pt>
                <c:pt idx="7174">
                  <c:v>-2.1100000000000001E-13</c:v>
                </c:pt>
                <c:pt idx="7175">
                  <c:v>-2.48E-13</c:v>
                </c:pt>
                <c:pt idx="7176">
                  <c:v>-1.12E-13</c:v>
                </c:pt>
                <c:pt idx="7177">
                  <c:v>-1.55E-13</c:v>
                </c:pt>
                <c:pt idx="7178">
                  <c:v>-2.7000000000000001E-13</c:v>
                </c:pt>
                <c:pt idx="7179">
                  <c:v>-2.2699999999999999E-13</c:v>
                </c:pt>
                <c:pt idx="7180">
                  <c:v>-2.7799999999999998E-13</c:v>
                </c:pt>
                <c:pt idx="7181">
                  <c:v>-2.0600000000000001E-13</c:v>
                </c:pt>
                <c:pt idx="7182">
                  <c:v>-2.6E-13</c:v>
                </c:pt>
                <c:pt idx="7183">
                  <c:v>-1.9300000000000001E-13</c:v>
                </c:pt>
                <c:pt idx="7184">
                  <c:v>-2.5800000000000001E-13</c:v>
                </c:pt>
                <c:pt idx="7185">
                  <c:v>-3.3499999999999999E-13</c:v>
                </c:pt>
                <c:pt idx="7186">
                  <c:v>-1.49E-13</c:v>
                </c:pt>
                <c:pt idx="7187">
                  <c:v>-2.1100000000000001E-13</c:v>
                </c:pt>
                <c:pt idx="7188">
                  <c:v>-3.5699999999999999E-13</c:v>
                </c:pt>
                <c:pt idx="7189">
                  <c:v>-3.2900000000000001E-13</c:v>
                </c:pt>
                <c:pt idx="7190">
                  <c:v>-2.25E-13</c:v>
                </c:pt>
                <c:pt idx="7191">
                  <c:v>-2.5600000000000002E-13</c:v>
                </c:pt>
                <c:pt idx="7192">
                  <c:v>-2.4400000000000002E-13</c:v>
                </c:pt>
                <c:pt idx="7193">
                  <c:v>-1.9900000000000001E-13</c:v>
                </c:pt>
                <c:pt idx="7194">
                  <c:v>-1.8599999999999999E-13</c:v>
                </c:pt>
                <c:pt idx="7195">
                  <c:v>-2.49E-13</c:v>
                </c:pt>
                <c:pt idx="7196">
                  <c:v>-2.2099999999999999E-13</c:v>
                </c:pt>
                <c:pt idx="7197">
                  <c:v>-1.3799999999999999E-13</c:v>
                </c:pt>
                <c:pt idx="7198">
                  <c:v>-2.0899999999999999E-13</c:v>
                </c:pt>
                <c:pt idx="7199">
                  <c:v>-1.1700000000000001E-13</c:v>
                </c:pt>
                <c:pt idx="7200">
                  <c:v>-2.6599999999999998E-13</c:v>
                </c:pt>
                <c:pt idx="7201">
                  <c:v>-2.5399999999999998E-13</c:v>
                </c:pt>
                <c:pt idx="7202">
                  <c:v>-2.5700000000000002E-13</c:v>
                </c:pt>
                <c:pt idx="7203">
                  <c:v>-1.43E-13</c:v>
                </c:pt>
                <c:pt idx="7204">
                  <c:v>-1.7500000000000001E-13</c:v>
                </c:pt>
                <c:pt idx="7205">
                  <c:v>-2.19E-13</c:v>
                </c:pt>
                <c:pt idx="7206">
                  <c:v>-2.3999999999999999E-13</c:v>
                </c:pt>
                <c:pt idx="7207">
                  <c:v>-8.5000000000000004E-14</c:v>
                </c:pt>
                <c:pt idx="7208">
                  <c:v>-1.7399999999999999E-13</c:v>
                </c:pt>
                <c:pt idx="7209">
                  <c:v>-1.0199999999999999E-13</c:v>
                </c:pt>
                <c:pt idx="7210">
                  <c:v>-1.13E-13</c:v>
                </c:pt>
                <c:pt idx="7211">
                  <c:v>-2.3300000000000002E-13</c:v>
                </c:pt>
                <c:pt idx="7212">
                  <c:v>-1.4000000000000001E-13</c:v>
                </c:pt>
                <c:pt idx="7213">
                  <c:v>-3.7400000000000002E-13</c:v>
                </c:pt>
                <c:pt idx="7214">
                  <c:v>-1.9E-13</c:v>
                </c:pt>
                <c:pt idx="7215">
                  <c:v>-1.3500000000000001E-13</c:v>
                </c:pt>
                <c:pt idx="7216">
                  <c:v>-1.24E-13</c:v>
                </c:pt>
                <c:pt idx="7217">
                  <c:v>-2.8300000000000001E-13</c:v>
                </c:pt>
                <c:pt idx="7218">
                  <c:v>-2.19E-13</c:v>
                </c:pt>
                <c:pt idx="7219">
                  <c:v>-2.5399999999999998E-13</c:v>
                </c:pt>
                <c:pt idx="7220">
                  <c:v>-2.5299999999999998E-13</c:v>
                </c:pt>
                <c:pt idx="7221">
                  <c:v>-2.3899999999999999E-13</c:v>
                </c:pt>
                <c:pt idx="7222">
                  <c:v>-2.3899999999999999E-13</c:v>
                </c:pt>
                <c:pt idx="7223">
                  <c:v>-3.44E-13</c:v>
                </c:pt>
                <c:pt idx="7224">
                  <c:v>-2.1499999999999999E-13</c:v>
                </c:pt>
                <c:pt idx="7225">
                  <c:v>-2.8999999999999998E-13</c:v>
                </c:pt>
                <c:pt idx="7226">
                  <c:v>-2.14E-13</c:v>
                </c:pt>
                <c:pt idx="7227">
                  <c:v>-2.7399999999999999E-13</c:v>
                </c:pt>
                <c:pt idx="7228">
                  <c:v>-2.1100000000000001E-13</c:v>
                </c:pt>
                <c:pt idx="7229">
                  <c:v>-2.36E-13</c:v>
                </c:pt>
                <c:pt idx="7230">
                  <c:v>-1.8100000000000001E-13</c:v>
                </c:pt>
                <c:pt idx="7231">
                  <c:v>-1.0499999999999999E-13</c:v>
                </c:pt>
                <c:pt idx="7232">
                  <c:v>-2.8699999999999999E-13</c:v>
                </c:pt>
                <c:pt idx="7233">
                  <c:v>-1.6900000000000001E-13</c:v>
                </c:pt>
                <c:pt idx="7234">
                  <c:v>-1.24E-13</c:v>
                </c:pt>
                <c:pt idx="7235">
                  <c:v>-2.4099999999999998E-13</c:v>
                </c:pt>
                <c:pt idx="7236">
                  <c:v>-1.6799999999999999E-13</c:v>
                </c:pt>
                <c:pt idx="7237">
                  <c:v>-1.3199999999999999E-13</c:v>
                </c:pt>
                <c:pt idx="7238">
                  <c:v>-2.4700000000000001E-13</c:v>
                </c:pt>
                <c:pt idx="7239">
                  <c:v>-2.08E-13</c:v>
                </c:pt>
                <c:pt idx="7240">
                  <c:v>-1.78E-13</c:v>
                </c:pt>
                <c:pt idx="7241">
                  <c:v>-3.0400000000000002E-13</c:v>
                </c:pt>
                <c:pt idx="7242">
                  <c:v>-2.02E-13</c:v>
                </c:pt>
                <c:pt idx="7243">
                  <c:v>-1.5200000000000001E-13</c:v>
                </c:pt>
                <c:pt idx="7244">
                  <c:v>-1.4000000000000001E-13</c:v>
                </c:pt>
                <c:pt idx="7245">
                  <c:v>-2.7000000000000001E-13</c:v>
                </c:pt>
                <c:pt idx="7246">
                  <c:v>-1.65E-13</c:v>
                </c:pt>
                <c:pt idx="7247">
                  <c:v>-8.3999999999999995E-14</c:v>
                </c:pt>
                <c:pt idx="7248">
                  <c:v>-3.4499999999999999E-13</c:v>
                </c:pt>
                <c:pt idx="7249">
                  <c:v>-2.1800000000000001E-13</c:v>
                </c:pt>
                <c:pt idx="7250">
                  <c:v>-2.01E-13</c:v>
                </c:pt>
                <c:pt idx="7251">
                  <c:v>-2.37E-13</c:v>
                </c:pt>
                <c:pt idx="7252">
                  <c:v>-1.3799999999999999E-13</c:v>
                </c:pt>
                <c:pt idx="7253">
                  <c:v>-2.4099999999999998E-13</c:v>
                </c:pt>
                <c:pt idx="7254">
                  <c:v>-1.9199999999999999E-13</c:v>
                </c:pt>
                <c:pt idx="7255">
                  <c:v>-1.8499999999999999E-13</c:v>
                </c:pt>
                <c:pt idx="7256">
                  <c:v>-3.09E-13</c:v>
                </c:pt>
                <c:pt idx="7257">
                  <c:v>-2.7100000000000001E-13</c:v>
                </c:pt>
                <c:pt idx="7258">
                  <c:v>-2.6E-13</c:v>
                </c:pt>
                <c:pt idx="7259">
                  <c:v>-1.31E-13</c:v>
                </c:pt>
                <c:pt idx="7260">
                  <c:v>-2.6700000000000002E-13</c:v>
                </c:pt>
                <c:pt idx="7261">
                  <c:v>-1.3199999999999999E-13</c:v>
                </c:pt>
                <c:pt idx="7262">
                  <c:v>-2.49E-13</c:v>
                </c:pt>
                <c:pt idx="7263">
                  <c:v>-3.2800000000000002E-13</c:v>
                </c:pt>
                <c:pt idx="7264">
                  <c:v>-1.9699999999999999E-13</c:v>
                </c:pt>
                <c:pt idx="7265">
                  <c:v>-1.6E-13</c:v>
                </c:pt>
                <c:pt idx="7266">
                  <c:v>-1.59E-13</c:v>
                </c:pt>
                <c:pt idx="7267">
                  <c:v>-1.9699999999999999E-13</c:v>
                </c:pt>
                <c:pt idx="7268">
                  <c:v>-1.3400000000000001E-13</c:v>
                </c:pt>
                <c:pt idx="7269">
                  <c:v>-2.8699999999999999E-13</c:v>
                </c:pt>
                <c:pt idx="7270">
                  <c:v>-2.7399999999999999E-13</c:v>
                </c:pt>
                <c:pt idx="7271">
                  <c:v>-2.2E-13</c:v>
                </c:pt>
                <c:pt idx="7272">
                  <c:v>-2.7599999999999999E-13</c:v>
                </c:pt>
                <c:pt idx="7273">
                  <c:v>-1.2300000000000001E-13</c:v>
                </c:pt>
                <c:pt idx="7274">
                  <c:v>-2.13E-13</c:v>
                </c:pt>
                <c:pt idx="7275">
                  <c:v>-3.4100000000000001E-13</c:v>
                </c:pt>
                <c:pt idx="7276">
                  <c:v>-2.0899999999999999E-13</c:v>
                </c:pt>
                <c:pt idx="7277">
                  <c:v>-1.4499999999999999E-13</c:v>
                </c:pt>
                <c:pt idx="7278">
                  <c:v>-1.1099999999999999E-13</c:v>
                </c:pt>
                <c:pt idx="7279">
                  <c:v>-1.36E-13</c:v>
                </c:pt>
                <c:pt idx="7280">
                  <c:v>-2.1499999999999999E-13</c:v>
                </c:pt>
                <c:pt idx="7281">
                  <c:v>-5.8000000000000005E-14</c:v>
                </c:pt>
                <c:pt idx="7282">
                  <c:v>-1.77E-13</c:v>
                </c:pt>
                <c:pt idx="7283">
                  <c:v>-2.96E-13</c:v>
                </c:pt>
                <c:pt idx="7284">
                  <c:v>-1.1099999999999999E-13</c:v>
                </c:pt>
                <c:pt idx="7285">
                  <c:v>-2.7599999999999999E-13</c:v>
                </c:pt>
                <c:pt idx="7286">
                  <c:v>-1.9099999999999999E-13</c:v>
                </c:pt>
                <c:pt idx="7287">
                  <c:v>-1.6900000000000001E-13</c:v>
                </c:pt>
                <c:pt idx="7288">
                  <c:v>-1.54E-13</c:v>
                </c:pt>
                <c:pt idx="7289">
                  <c:v>-2.2699999999999999E-13</c:v>
                </c:pt>
                <c:pt idx="7290">
                  <c:v>-1.3500000000000001E-13</c:v>
                </c:pt>
                <c:pt idx="7291">
                  <c:v>-2.4500000000000002E-13</c:v>
                </c:pt>
                <c:pt idx="7292">
                  <c:v>-2.1499999999999999E-13</c:v>
                </c:pt>
                <c:pt idx="7293">
                  <c:v>-3.7299999999999998E-13</c:v>
                </c:pt>
                <c:pt idx="7294">
                  <c:v>-2.1499999999999999E-13</c:v>
                </c:pt>
                <c:pt idx="7295">
                  <c:v>-4.3E-14</c:v>
                </c:pt>
                <c:pt idx="7296">
                  <c:v>-2.08E-13</c:v>
                </c:pt>
                <c:pt idx="7297">
                  <c:v>-1.4499999999999999E-13</c:v>
                </c:pt>
                <c:pt idx="7298">
                  <c:v>-2.7599999999999999E-13</c:v>
                </c:pt>
                <c:pt idx="7299">
                  <c:v>-2.4099999999999998E-13</c:v>
                </c:pt>
                <c:pt idx="7300">
                  <c:v>-1.01E-13</c:v>
                </c:pt>
                <c:pt idx="7301">
                  <c:v>-2.01E-13</c:v>
                </c:pt>
                <c:pt idx="7302">
                  <c:v>-1.77E-13</c:v>
                </c:pt>
                <c:pt idx="7303">
                  <c:v>-1.4000000000000001E-13</c:v>
                </c:pt>
                <c:pt idx="7304">
                  <c:v>-2.3300000000000002E-13</c:v>
                </c:pt>
                <c:pt idx="7305">
                  <c:v>-2.6599999999999998E-13</c:v>
                </c:pt>
                <c:pt idx="7306">
                  <c:v>-2.97E-13</c:v>
                </c:pt>
                <c:pt idx="7307">
                  <c:v>-1.5200000000000001E-13</c:v>
                </c:pt>
                <c:pt idx="7308">
                  <c:v>-3.0999999999999999E-13</c:v>
                </c:pt>
                <c:pt idx="7309">
                  <c:v>-3.3299999999999999E-13</c:v>
                </c:pt>
                <c:pt idx="7310">
                  <c:v>-2.9799999999999999E-13</c:v>
                </c:pt>
                <c:pt idx="7311">
                  <c:v>-3.7E-14</c:v>
                </c:pt>
                <c:pt idx="7312">
                  <c:v>-2.5500000000000002E-13</c:v>
                </c:pt>
                <c:pt idx="7313">
                  <c:v>-2.2799999999999999E-13</c:v>
                </c:pt>
                <c:pt idx="7314">
                  <c:v>-2.8599999999999999E-13</c:v>
                </c:pt>
                <c:pt idx="7315">
                  <c:v>-1.2900000000000001E-13</c:v>
                </c:pt>
                <c:pt idx="7316">
                  <c:v>-1.3299999999999999E-13</c:v>
                </c:pt>
                <c:pt idx="7317">
                  <c:v>-2.7699999999999998E-13</c:v>
                </c:pt>
                <c:pt idx="7318">
                  <c:v>-2.3300000000000002E-13</c:v>
                </c:pt>
                <c:pt idx="7319">
                  <c:v>-1.6799999999999999E-13</c:v>
                </c:pt>
                <c:pt idx="7320">
                  <c:v>-1.07E-13</c:v>
                </c:pt>
                <c:pt idx="7321">
                  <c:v>-1.6900000000000001E-13</c:v>
                </c:pt>
                <c:pt idx="7322">
                  <c:v>-1.65E-13</c:v>
                </c:pt>
                <c:pt idx="7323">
                  <c:v>-2.0999999999999999E-13</c:v>
                </c:pt>
                <c:pt idx="7324">
                  <c:v>-2.0299999999999999E-13</c:v>
                </c:pt>
                <c:pt idx="7325">
                  <c:v>-3.19E-13</c:v>
                </c:pt>
                <c:pt idx="7326">
                  <c:v>-2.6399999999999999E-13</c:v>
                </c:pt>
                <c:pt idx="7327">
                  <c:v>-1.5800000000000001E-13</c:v>
                </c:pt>
                <c:pt idx="7328">
                  <c:v>-9.5999999999999995E-14</c:v>
                </c:pt>
                <c:pt idx="7329">
                  <c:v>-1.9300000000000001E-13</c:v>
                </c:pt>
                <c:pt idx="7330">
                  <c:v>-2.9799999999999999E-13</c:v>
                </c:pt>
                <c:pt idx="7331">
                  <c:v>-2.2899999999999998E-13</c:v>
                </c:pt>
                <c:pt idx="7332">
                  <c:v>-1.1399999999999999E-13</c:v>
                </c:pt>
                <c:pt idx="7333">
                  <c:v>-2.5700000000000002E-13</c:v>
                </c:pt>
                <c:pt idx="7334">
                  <c:v>-2.7000000000000001E-13</c:v>
                </c:pt>
                <c:pt idx="7335">
                  <c:v>-2.1800000000000001E-13</c:v>
                </c:pt>
                <c:pt idx="7336">
                  <c:v>-1.7399999999999999E-13</c:v>
                </c:pt>
                <c:pt idx="7337">
                  <c:v>-2.9400000000000001E-13</c:v>
                </c:pt>
                <c:pt idx="7338">
                  <c:v>-2.1100000000000001E-13</c:v>
                </c:pt>
                <c:pt idx="7339">
                  <c:v>-2.7799999999999998E-13</c:v>
                </c:pt>
                <c:pt idx="7340">
                  <c:v>-2.9799999999999999E-13</c:v>
                </c:pt>
                <c:pt idx="7341">
                  <c:v>-2.3500000000000001E-13</c:v>
                </c:pt>
                <c:pt idx="7342">
                  <c:v>-2.2199999999999999E-13</c:v>
                </c:pt>
                <c:pt idx="7343">
                  <c:v>-2.6399999999999999E-13</c:v>
                </c:pt>
                <c:pt idx="7344">
                  <c:v>-2.6199999999999999E-13</c:v>
                </c:pt>
                <c:pt idx="7345">
                  <c:v>-2.1599999999999999E-13</c:v>
                </c:pt>
                <c:pt idx="7346">
                  <c:v>-2.0000000000000001E-13</c:v>
                </c:pt>
                <c:pt idx="7347">
                  <c:v>-2.2799999999999999E-13</c:v>
                </c:pt>
                <c:pt idx="7348">
                  <c:v>-1.3799999999999999E-13</c:v>
                </c:pt>
                <c:pt idx="7349">
                  <c:v>-1.6300000000000001E-13</c:v>
                </c:pt>
                <c:pt idx="7350">
                  <c:v>-3.3499999999999999E-13</c:v>
                </c:pt>
                <c:pt idx="7351">
                  <c:v>-1.84E-13</c:v>
                </c:pt>
                <c:pt idx="7352">
                  <c:v>-1.4100000000000001E-13</c:v>
                </c:pt>
                <c:pt idx="7353">
                  <c:v>-2.5500000000000002E-13</c:v>
                </c:pt>
                <c:pt idx="7354">
                  <c:v>-1.5099999999999999E-13</c:v>
                </c:pt>
                <c:pt idx="7355">
                  <c:v>-2.24E-13</c:v>
                </c:pt>
                <c:pt idx="7356">
                  <c:v>-2.2899999999999998E-13</c:v>
                </c:pt>
                <c:pt idx="7357">
                  <c:v>-3.1099999999999999E-13</c:v>
                </c:pt>
                <c:pt idx="7358">
                  <c:v>-3.09E-13</c:v>
                </c:pt>
                <c:pt idx="7359">
                  <c:v>-1.71E-13</c:v>
                </c:pt>
                <c:pt idx="7360">
                  <c:v>-9.8999999999999995E-14</c:v>
                </c:pt>
                <c:pt idx="7361">
                  <c:v>-2.8200000000000001E-13</c:v>
                </c:pt>
                <c:pt idx="7362">
                  <c:v>-8.8999999999999999E-14</c:v>
                </c:pt>
                <c:pt idx="7363">
                  <c:v>-2.9899999999999999E-13</c:v>
                </c:pt>
                <c:pt idx="7364">
                  <c:v>-1.59E-13</c:v>
                </c:pt>
                <c:pt idx="7365">
                  <c:v>-1.55E-13</c:v>
                </c:pt>
                <c:pt idx="7366">
                  <c:v>-1.5700000000000001E-13</c:v>
                </c:pt>
                <c:pt idx="7367">
                  <c:v>-3.2499999999999998E-13</c:v>
                </c:pt>
                <c:pt idx="7368">
                  <c:v>-1.48E-13</c:v>
                </c:pt>
                <c:pt idx="7369">
                  <c:v>-1.01E-13</c:v>
                </c:pt>
                <c:pt idx="7370">
                  <c:v>-2.2699999999999999E-13</c:v>
                </c:pt>
                <c:pt idx="7371">
                  <c:v>-3.9800000000000002E-13</c:v>
                </c:pt>
                <c:pt idx="7372">
                  <c:v>-1E-13</c:v>
                </c:pt>
                <c:pt idx="7373">
                  <c:v>-3.2600000000000002E-13</c:v>
                </c:pt>
                <c:pt idx="7374">
                  <c:v>-2.7599999999999999E-13</c:v>
                </c:pt>
                <c:pt idx="7375">
                  <c:v>-1.1E-13</c:v>
                </c:pt>
                <c:pt idx="7376">
                  <c:v>-2.1499999999999999E-13</c:v>
                </c:pt>
                <c:pt idx="7377">
                  <c:v>-3.0999999999999999E-13</c:v>
                </c:pt>
                <c:pt idx="7378">
                  <c:v>-1.47E-13</c:v>
                </c:pt>
                <c:pt idx="7379">
                  <c:v>-2.9400000000000001E-13</c:v>
                </c:pt>
                <c:pt idx="7380">
                  <c:v>-7.6000000000000004E-14</c:v>
                </c:pt>
                <c:pt idx="7381">
                  <c:v>-2.4300000000000002E-13</c:v>
                </c:pt>
                <c:pt idx="7382">
                  <c:v>-2.25E-13</c:v>
                </c:pt>
                <c:pt idx="7383">
                  <c:v>-2.08E-13</c:v>
                </c:pt>
                <c:pt idx="7384">
                  <c:v>-1.5800000000000001E-13</c:v>
                </c:pt>
                <c:pt idx="7385">
                  <c:v>-2.2899999999999998E-13</c:v>
                </c:pt>
                <c:pt idx="7386">
                  <c:v>-1.61E-13</c:v>
                </c:pt>
                <c:pt idx="7387">
                  <c:v>-2.3899999999999999E-13</c:v>
                </c:pt>
                <c:pt idx="7388">
                  <c:v>-2.08E-13</c:v>
                </c:pt>
                <c:pt idx="7389">
                  <c:v>-2.1599999999999999E-13</c:v>
                </c:pt>
                <c:pt idx="7390">
                  <c:v>-1.8499999999999999E-13</c:v>
                </c:pt>
                <c:pt idx="7391">
                  <c:v>-3.5200000000000001E-13</c:v>
                </c:pt>
                <c:pt idx="7392">
                  <c:v>-2.8899999999999998E-13</c:v>
                </c:pt>
                <c:pt idx="7393">
                  <c:v>-2.2099999999999999E-13</c:v>
                </c:pt>
                <c:pt idx="7394">
                  <c:v>-5.8000000000000005E-14</c:v>
                </c:pt>
                <c:pt idx="7395">
                  <c:v>-1.89E-13</c:v>
                </c:pt>
                <c:pt idx="7396">
                  <c:v>-2.85E-13</c:v>
                </c:pt>
                <c:pt idx="7397">
                  <c:v>-2.8699999999999999E-13</c:v>
                </c:pt>
                <c:pt idx="7398">
                  <c:v>-1.1700000000000001E-13</c:v>
                </c:pt>
                <c:pt idx="7399">
                  <c:v>-2.1499999999999999E-13</c:v>
                </c:pt>
                <c:pt idx="7400">
                  <c:v>-3.2700000000000002E-13</c:v>
                </c:pt>
                <c:pt idx="7401">
                  <c:v>-2.0000000000000001E-13</c:v>
                </c:pt>
                <c:pt idx="7402">
                  <c:v>-2.19E-13</c:v>
                </c:pt>
                <c:pt idx="7403">
                  <c:v>-1.48E-13</c:v>
                </c:pt>
                <c:pt idx="7404">
                  <c:v>-1.4100000000000001E-13</c:v>
                </c:pt>
                <c:pt idx="7405">
                  <c:v>-2.0999999999999999E-13</c:v>
                </c:pt>
                <c:pt idx="7406">
                  <c:v>-1.7500000000000001E-13</c:v>
                </c:pt>
                <c:pt idx="7407">
                  <c:v>-2.5800000000000001E-13</c:v>
                </c:pt>
                <c:pt idx="7408">
                  <c:v>-2.3200000000000002E-13</c:v>
                </c:pt>
                <c:pt idx="7409">
                  <c:v>-2.9899999999999999E-13</c:v>
                </c:pt>
                <c:pt idx="7410">
                  <c:v>2.9000000000000003E-14</c:v>
                </c:pt>
                <c:pt idx="7411">
                  <c:v>-1.83E-13</c:v>
                </c:pt>
                <c:pt idx="7412">
                  <c:v>-2.6299999999999999E-13</c:v>
                </c:pt>
                <c:pt idx="7413">
                  <c:v>-5.9000000000000001E-14</c:v>
                </c:pt>
                <c:pt idx="7414">
                  <c:v>-2.6800000000000002E-13</c:v>
                </c:pt>
                <c:pt idx="7415">
                  <c:v>-3.2600000000000002E-13</c:v>
                </c:pt>
                <c:pt idx="7416">
                  <c:v>-1E-13</c:v>
                </c:pt>
                <c:pt idx="7417">
                  <c:v>-1.42E-13</c:v>
                </c:pt>
                <c:pt idx="7418">
                  <c:v>-3.08E-13</c:v>
                </c:pt>
                <c:pt idx="7419">
                  <c:v>-2.0899999999999999E-13</c:v>
                </c:pt>
                <c:pt idx="7420">
                  <c:v>-3.07E-13</c:v>
                </c:pt>
                <c:pt idx="7421">
                  <c:v>-3.3900000000000002E-13</c:v>
                </c:pt>
                <c:pt idx="7422">
                  <c:v>-2.2899999999999998E-13</c:v>
                </c:pt>
                <c:pt idx="7423">
                  <c:v>-1.67E-13</c:v>
                </c:pt>
                <c:pt idx="7424">
                  <c:v>-2.9500000000000001E-13</c:v>
                </c:pt>
                <c:pt idx="7425">
                  <c:v>-3.09E-13</c:v>
                </c:pt>
                <c:pt idx="7426">
                  <c:v>-8E-14</c:v>
                </c:pt>
                <c:pt idx="7427">
                  <c:v>-2.73E-13</c:v>
                </c:pt>
                <c:pt idx="7428">
                  <c:v>-1.49E-13</c:v>
                </c:pt>
                <c:pt idx="7429">
                  <c:v>-1.6799999999999999E-13</c:v>
                </c:pt>
                <c:pt idx="7430">
                  <c:v>-2.9300000000000001E-13</c:v>
                </c:pt>
                <c:pt idx="7431">
                  <c:v>-2.2199999999999999E-13</c:v>
                </c:pt>
                <c:pt idx="7432">
                  <c:v>-2.6900000000000001E-13</c:v>
                </c:pt>
                <c:pt idx="7433">
                  <c:v>-2.8100000000000001E-13</c:v>
                </c:pt>
                <c:pt idx="7434">
                  <c:v>-1.24E-13</c:v>
                </c:pt>
                <c:pt idx="7435">
                  <c:v>-2.2E-13</c:v>
                </c:pt>
                <c:pt idx="7436">
                  <c:v>-1.4600000000000001E-13</c:v>
                </c:pt>
                <c:pt idx="7437">
                  <c:v>-2.2899999999999998E-13</c:v>
                </c:pt>
                <c:pt idx="7438">
                  <c:v>-2.6E-13</c:v>
                </c:pt>
                <c:pt idx="7439">
                  <c:v>-1.7299999999999999E-13</c:v>
                </c:pt>
                <c:pt idx="7440">
                  <c:v>-1.2099999999999999E-13</c:v>
                </c:pt>
                <c:pt idx="7441">
                  <c:v>-2.0399999999999999E-13</c:v>
                </c:pt>
                <c:pt idx="7442">
                  <c:v>-3.2800000000000002E-13</c:v>
                </c:pt>
                <c:pt idx="7443">
                  <c:v>-1.8499999999999999E-13</c:v>
                </c:pt>
                <c:pt idx="7444">
                  <c:v>-1.96E-13</c:v>
                </c:pt>
                <c:pt idx="7445">
                  <c:v>-2.7000000000000001E-13</c:v>
                </c:pt>
                <c:pt idx="7446">
                  <c:v>-2.1200000000000001E-13</c:v>
                </c:pt>
                <c:pt idx="7447">
                  <c:v>-1.01E-13</c:v>
                </c:pt>
                <c:pt idx="7448">
                  <c:v>-1.1399999999999999E-13</c:v>
                </c:pt>
                <c:pt idx="7449">
                  <c:v>-2.48E-13</c:v>
                </c:pt>
                <c:pt idx="7450">
                  <c:v>-2.4600000000000001E-13</c:v>
                </c:pt>
                <c:pt idx="7451">
                  <c:v>-2.6199999999999999E-13</c:v>
                </c:pt>
                <c:pt idx="7452">
                  <c:v>-2.2999999999999998E-13</c:v>
                </c:pt>
                <c:pt idx="7453">
                  <c:v>-1.2599999999999999E-13</c:v>
                </c:pt>
                <c:pt idx="7454">
                  <c:v>-1.8100000000000001E-13</c:v>
                </c:pt>
                <c:pt idx="7455">
                  <c:v>-2.1800000000000001E-13</c:v>
                </c:pt>
                <c:pt idx="7456">
                  <c:v>-1.72E-13</c:v>
                </c:pt>
                <c:pt idx="7457">
                  <c:v>-2.13E-13</c:v>
                </c:pt>
                <c:pt idx="7458">
                  <c:v>-2.0500000000000001E-13</c:v>
                </c:pt>
                <c:pt idx="7459">
                  <c:v>-2.6499999999999998E-13</c:v>
                </c:pt>
                <c:pt idx="7460">
                  <c:v>-2.3999999999999999E-13</c:v>
                </c:pt>
                <c:pt idx="7461">
                  <c:v>-1.24E-13</c:v>
                </c:pt>
                <c:pt idx="7462">
                  <c:v>-1.37E-13</c:v>
                </c:pt>
                <c:pt idx="7463">
                  <c:v>-4.9000000000000003E-13</c:v>
                </c:pt>
                <c:pt idx="7464">
                  <c:v>-1.7399999999999999E-13</c:v>
                </c:pt>
                <c:pt idx="7465">
                  <c:v>-1.7500000000000001E-13</c:v>
                </c:pt>
                <c:pt idx="7466">
                  <c:v>-2.5600000000000002E-13</c:v>
                </c:pt>
                <c:pt idx="7467">
                  <c:v>-2.8899999999999998E-13</c:v>
                </c:pt>
                <c:pt idx="7468">
                  <c:v>-1.9900000000000001E-13</c:v>
                </c:pt>
                <c:pt idx="7469">
                  <c:v>-1.77E-13</c:v>
                </c:pt>
                <c:pt idx="7470">
                  <c:v>-1.8499999999999999E-13</c:v>
                </c:pt>
                <c:pt idx="7471">
                  <c:v>-2.6599999999999998E-13</c:v>
                </c:pt>
                <c:pt idx="7472">
                  <c:v>-2.9500000000000001E-13</c:v>
                </c:pt>
                <c:pt idx="7473">
                  <c:v>-2.5600000000000002E-13</c:v>
                </c:pt>
                <c:pt idx="7474">
                  <c:v>-2.7699999999999998E-13</c:v>
                </c:pt>
                <c:pt idx="7475">
                  <c:v>-2.1499999999999999E-13</c:v>
                </c:pt>
                <c:pt idx="7476">
                  <c:v>-2.5099999999999999E-13</c:v>
                </c:pt>
                <c:pt idx="7477">
                  <c:v>-1.0199999999999999E-13</c:v>
                </c:pt>
                <c:pt idx="7478">
                  <c:v>-1.49E-13</c:v>
                </c:pt>
                <c:pt idx="7479">
                  <c:v>-1.8200000000000001E-13</c:v>
                </c:pt>
                <c:pt idx="7480">
                  <c:v>-3.1700000000000001E-13</c:v>
                </c:pt>
                <c:pt idx="7481">
                  <c:v>-1.95E-13</c:v>
                </c:pt>
                <c:pt idx="7482">
                  <c:v>-2.9400000000000001E-13</c:v>
                </c:pt>
                <c:pt idx="7483">
                  <c:v>-3.3399999999999999E-13</c:v>
                </c:pt>
                <c:pt idx="7484">
                  <c:v>-1.7000000000000001E-13</c:v>
                </c:pt>
                <c:pt idx="7485">
                  <c:v>-1.12E-13</c:v>
                </c:pt>
                <c:pt idx="7486">
                  <c:v>-2.6700000000000002E-13</c:v>
                </c:pt>
                <c:pt idx="7487">
                  <c:v>-2.5600000000000002E-13</c:v>
                </c:pt>
                <c:pt idx="7488">
                  <c:v>-9.7999999999999999E-14</c:v>
                </c:pt>
                <c:pt idx="7489">
                  <c:v>-2.61E-13</c:v>
                </c:pt>
                <c:pt idx="7490">
                  <c:v>-3.4599999999999999E-13</c:v>
                </c:pt>
                <c:pt idx="7491">
                  <c:v>-2.08E-13</c:v>
                </c:pt>
                <c:pt idx="7492">
                  <c:v>-1.3E-13</c:v>
                </c:pt>
                <c:pt idx="7493">
                  <c:v>-1.78E-13</c:v>
                </c:pt>
                <c:pt idx="7494">
                  <c:v>-1.8200000000000001E-13</c:v>
                </c:pt>
                <c:pt idx="7495">
                  <c:v>-2.49E-13</c:v>
                </c:pt>
                <c:pt idx="7496">
                  <c:v>-1.4999999999999999E-13</c:v>
                </c:pt>
                <c:pt idx="7497">
                  <c:v>-1.2900000000000001E-13</c:v>
                </c:pt>
                <c:pt idx="7498">
                  <c:v>-2.49E-13</c:v>
                </c:pt>
                <c:pt idx="7499">
                  <c:v>-1.2900000000000001E-13</c:v>
                </c:pt>
                <c:pt idx="7500">
                  <c:v>-2.97E-13</c:v>
                </c:pt>
                <c:pt idx="7501">
                  <c:v>-2.5800000000000001E-13</c:v>
                </c:pt>
                <c:pt idx="7502">
                  <c:v>-2.02E-13</c:v>
                </c:pt>
                <c:pt idx="7503">
                  <c:v>-2.6199999999999999E-13</c:v>
                </c:pt>
                <c:pt idx="7504">
                  <c:v>-2.2199999999999999E-13</c:v>
                </c:pt>
                <c:pt idx="7505">
                  <c:v>-2.0500000000000001E-13</c:v>
                </c:pt>
                <c:pt idx="7506">
                  <c:v>-2.2699999999999999E-13</c:v>
                </c:pt>
                <c:pt idx="7507">
                  <c:v>-1.6900000000000001E-13</c:v>
                </c:pt>
                <c:pt idx="7508">
                  <c:v>-3.78E-13</c:v>
                </c:pt>
                <c:pt idx="7509">
                  <c:v>-2.8999999999999998E-13</c:v>
                </c:pt>
                <c:pt idx="7510">
                  <c:v>-2.1800000000000001E-13</c:v>
                </c:pt>
                <c:pt idx="7511">
                  <c:v>-2.6199999999999999E-13</c:v>
                </c:pt>
                <c:pt idx="7512">
                  <c:v>-2.2099999999999999E-13</c:v>
                </c:pt>
                <c:pt idx="7513">
                  <c:v>-2.4400000000000002E-13</c:v>
                </c:pt>
                <c:pt idx="7514">
                  <c:v>-1.3E-13</c:v>
                </c:pt>
                <c:pt idx="7515">
                  <c:v>-2.2E-13</c:v>
                </c:pt>
                <c:pt idx="7516">
                  <c:v>-2.4300000000000002E-13</c:v>
                </c:pt>
                <c:pt idx="7517">
                  <c:v>-2.4099999999999998E-13</c:v>
                </c:pt>
                <c:pt idx="7518">
                  <c:v>-1.78E-13</c:v>
                </c:pt>
                <c:pt idx="7519">
                  <c:v>8.0000000000000006E-15</c:v>
                </c:pt>
                <c:pt idx="7520">
                  <c:v>-1.4399999999999999E-13</c:v>
                </c:pt>
                <c:pt idx="7521">
                  <c:v>-2.26E-13</c:v>
                </c:pt>
                <c:pt idx="7522">
                  <c:v>-1.95E-13</c:v>
                </c:pt>
                <c:pt idx="7523">
                  <c:v>-2.8200000000000001E-13</c:v>
                </c:pt>
                <c:pt idx="7524">
                  <c:v>-1.2300000000000001E-13</c:v>
                </c:pt>
                <c:pt idx="7525">
                  <c:v>-1.6400000000000001E-13</c:v>
                </c:pt>
                <c:pt idx="7526">
                  <c:v>-1.3400000000000001E-13</c:v>
                </c:pt>
                <c:pt idx="7527">
                  <c:v>-1.36E-13</c:v>
                </c:pt>
                <c:pt idx="7528">
                  <c:v>-2.84E-13</c:v>
                </c:pt>
                <c:pt idx="7529">
                  <c:v>-2.02E-13</c:v>
                </c:pt>
                <c:pt idx="7530">
                  <c:v>-1.3E-13</c:v>
                </c:pt>
                <c:pt idx="7531">
                  <c:v>-1.1499999999999999E-13</c:v>
                </c:pt>
                <c:pt idx="7532">
                  <c:v>-2.1700000000000001E-13</c:v>
                </c:pt>
                <c:pt idx="7533">
                  <c:v>-2.1499999999999999E-13</c:v>
                </c:pt>
                <c:pt idx="7534">
                  <c:v>-2.1200000000000001E-13</c:v>
                </c:pt>
                <c:pt idx="7535">
                  <c:v>-2.0000000000000001E-13</c:v>
                </c:pt>
                <c:pt idx="7536">
                  <c:v>-2.7599999999999999E-13</c:v>
                </c:pt>
                <c:pt idx="7537">
                  <c:v>-1.8599999999999999E-13</c:v>
                </c:pt>
                <c:pt idx="7538">
                  <c:v>-2.3500000000000001E-13</c:v>
                </c:pt>
                <c:pt idx="7539">
                  <c:v>-2.14E-13</c:v>
                </c:pt>
                <c:pt idx="7540">
                  <c:v>-1.9900000000000001E-13</c:v>
                </c:pt>
                <c:pt idx="7541">
                  <c:v>-3.1700000000000001E-13</c:v>
                </c:pt>
                <c:pt idx="7542">
                  <c:v>-2.3300000000000002E-13</c:v>
                </c:pt>
                <c:pt idx="7543">
                  <c:v>-1.3899999999999999E-13</c:v>
                </c:pt>
                <c:pt idx="7544">
                  <c:v>-2.6399999999999999E-13</c:v>
                </c:pt>
                <c:pt idx="7545">
                  <c:v>-2.01E-13</c:v>
                </c:pt>
                <c:pt idx="7546">
                  <c:v>-1.42E-13</c:v>
                </c:pt>
                <c:pt idx="7547">
                  <c:v>-3.2299999999999999E-13</c:v>
                </c:pt>
                <c:pt idx="7548">
                  <c:v>-1.65E-13</c:v>
                </c:pt>
                <c:pt idx="7549">
                  <c:v>-3.4599999999999999E-13</c:v>
                </c:pt>
                <c:pt idx="7550">
                  <c:v>-2.8699999999999999E-13</c:v>
                </c:pt>
                <c:pt idx="7551">
                  <c:v>-2.01E-13</c:v>
                </c:pt>
                <c:pt idx="7552">
                  <c:v>-1.55E-13</c:v>
                </c:pt>
                <c:pt idx="7553">
                  <c:v>-2.3500000000000001E-13</c:v>
                </c:pt>
                <c:pt idx="7554">
                  <c:v>-2.01E-13</c:v>
                </c:pt>
                <c:pt idx="7555">
                  <c:v>-2.9200000000000002E-13</c:v>
                </c:pt>
                <c:pt idx="7556">
                  <c:v>-3.78E-13</c:v>
                </c:pt>
                <c:pt idx="7557">
                  <c:v>-1.48E-13</c:v>
                </c:pt>
                <c:pt idx="7558">
                  <c:v>-1.09E-13</c:v>
                </c:pt>
                <c:pt idx="7559">
                  <c:v>-1.8800000000000001E-13</c:v>
                </c:pt>
                <c:pt idx="7560">
                  <c:v>-2.3400000000000001E-13</c:v>
                </c:pt>
                <c:pt idx="7561">
                  <c:v>-2.5600000000000002E-13</c:v>
                </c:pt>
                <c:pt idx="7562">
                  <c:v>-2.8200000000000001E-13</c:v>
                </c:pt>
                <c:pt idx="7563">
                  <c:v>-2.0000000000000002E-15</c:v>
                </c:pt>
                <c:pt idx="7564">
                  <c:v>-2.0600000000000001E-13</c:v>
                </c:pt>
                <c:pt idx="7565">
                  <c:v>-1.2200000000000001E-13</c:v>
                </c:pt>
                <c:pt idx="7566">
                  <c:v>-1.9099999999999999E-13</c:v>
                </c:pt>
                <c:pt idx="7567">
                  <c:v>-1.7000000000000001E-13</c:v>
                </c:pt>
                <c:pt idx="7568">
                  <c:v>-2.2999999999999998E-13</c:v>
                </c:pt>
                <c:pt idx="7569">
                  <c:v>-2.4300000000000002E-13</c:v>
                </c:pt>
                <c:pt idx="7570">
                  <c:v>-3.43E-13</c:v>
                </c:pt>
                <c:pt idx="7571">
                  <c:v>-1.2099999999999999E-13</c:v>
                </c:pt>
                <c:pt idx="7572">
                  <c:v>-1.19E-13</c:v>
                </c:pt>
                <c:pt idx="7573">
                  <c:v>-8.6999999999999995E-14</c:v>
                </c:pt>
                <c:pt idx="7574">
                  <c:v>-3.2499999999999998E-13</c:v>
                </c:pt>
                <c:pt idx="7575">
                  <c:v>-1.7500000000000001E-13</c:v>
                </c:pt>
                <c:pt idx="7576">
                  <c:v>-2.7399999999999999E-13</c:v>
                </c:pt>
                <c:pt idx="7577">
                  <c:v>-1.1099999999999999E-13</c:v>
                </c:pt>
                <c:pt idx="7578">
                  <c:v>-1.96E-13</c:v>
                </c:pt>
                <c:pt idx="7579">
                  <c:v>-1.13E-13</c:v>
                </c:pt>
                <c:pt idx="7580">
                  <c:v>-2.9200000000000002E-13</c:v>
                </c:pt>
                <c:pt idx="7581">
                  <c:v>-2.2E-13</c:v>
                </c:pt>
                <c:pt idx="7582">
                  <c:v>-1.55E-13</c:v>
                </c:pt>
                <c:pt idx="7583">
                  <c:v>-1.53E-13</c:v>
                </c:pt>
                <c:pt idx="7584">
                  <c:v>-2.6499999999999998E-13</c:v>
                </c:pt>
                <c:pt idx="7585">
                  <c:v>-3.3900000000000002E-13</c:v>
                </c:pt>
                <c:pt idx="7586">
                  <c:v>-2.2699999999999999E-13</c:v>
                </c:pt>
                <c:pt idx="7587">
                  <c:v>-1.5200000000000001E-13</c:v>
                </c:pt>
                <c:pt idx="7588">
                  <c:v>-1.77E-13</c:v>
                </c:pt>
                <c:pt idx="7589">
                  <c:v>-3.2900000000000001E-13</c:v>
                </c:pt>
                <c:pt idx="7590">
                  <c:v>-2.9300000000000001E-13</c:v>
                </c:pt>
                <c:pt idx="7591">
                  <c:v>-1.37E-13</c:v>
                </c:pt>
                <c:pt idx="7592">
                  <c:v>-1.9799999999999999E-13</c:v>
                </c:pt>
                <c:pt idx="7593">
                  <c:v>-2.8999999999999998E-13</c:v>
                </c:pt>
                <c:pt idx="7594">
                  <c:v>-1.9E-13</c:v>
                </c:pt>
                <c:pt idx="7595">
                  <c:v>-2.7799999999999998E-13</c:v>
                </c:pt>
                <c:pt idx="7596">
                  <c:v>-1.67E-13</c:v>
                </c:pt>
                <c:pt idx="7597">
                  <c:v>-2.2300000000000001E-13</c:v>
                </c:pt>
                <c:pt idx="7598">
                  <c:v>-1.7299999999999999E-13</c:v>
                </c:pt>
                <c:pt idx="7599">
                  <c:v>-1.3799999999999999E-13</c:v>
                </c:pt>
                <c:pt idx="7600">
                  <c:v>-1.8200000000000001E-13</c:v>
                </c:pt>
                <c:pt idx="7601">
                  <c:v>-1.4100000000000001E-13</c:v>
                </c:pt>
                <c:pt idx="7602">
                  <c:v>-2.0999999999999999E-13</c:v>
                </c:pt>
                <c:pt idx="7603">
                  <c:v>-1.19E-13</c:v>
                </c:pt>
                <c:pt idx="7604">
                  <c:v>-1.7999999999999999E-13</c:v>
                </c:pt>
                <c:pt idx="7605">
                  <c:v>-2.9100000000000002E-13</c:v>
                </c:pt>
                <c:pt idx="7606">
                  <c:v>-2.1599999999999999E-13</c:v>
                </c:pt>
                <c:pt idx="7607">
                  <c:v>-1.7600000000000001E-13</c:v>
                </c:pt>
                <c:pt idx="7608">
                  <c:v>-3.0999999999999999E-13</c:v>
                </c:pt>
                <c:pt idx="7609">
                  <c:v>-2.0000000000000001E-13</c:v>
                </c:pt>
                <c:pt idx="7610">
                  <c:v>-1.3899999999999999E-13</c:v>
                </c:pt>
                <c:pt idx="7611">
                  <c:v>-5E-15</c:v>
                </c:pt>
                <c:pt idx="7612">
                  <c:v>-2.7100000000000001E-13</c:v>
                </c:pt>
                <c:pt idx="7613">
                  <c:v>-3.2900000000000001E-13</c:v>
                </c:pt>
                <c:pt idx="7614">
                  <c:v>-1.0199999999999999E-13</c:v>
                </c:pt>
                <c:pt idx="7615">
                  <c:v>-1.7600000000000001E-13</c:v>
                </c:pt>
                <c:pt idx="7616">
                  <c:v>-2.5299999999999998E-13</c:v>
                </c:pt>
                <c:pt idx="7617">
                  <c:v>-1.3799999999999999E-13</c:v>
                </c:pt>
                <c:pt idx="7618">
                  <c:v>-2.38E-13</c:v>
                </c:pt>
                <c:pt idx="7619">
                  <c:v>-2.0500000000000001E-13</c:v>
                </c:pt>
                <c:pt idx="7620">
                  <c:v>-3.7099999999999998E-13</c:v>
                </c:pt>
                <c:pt idx="7621">
                  <c:v>-1.43E-13</c:v>
                </c:pt>
                <c:pt idx="7622">
                  <c:v>-1.25E-13</c:v>
                </c:pt>
                <c:pt idx="7623">
                  <c:v>-1.9799999999999999E-13</c:v>
                </c:pt>
                <c:pt idx="7624">
                  <c:v>-9.4000000000000003E-14</c:v>
                </c:pt>
                <c:pt idx="7625">
                  <c:v>-1.13E-13</c:v>
                </c:pt>
                <c:pt idx="7626">
                  <c:v>-2.9200000000000002E-13</c:v>
                </c:pt>
                <c:pt idx="7627">
                  <c:v>-1.7500000000000001E-13</c:v>
                </c:pt>
                <c:pt idx="7628">
                  <c:v>-2.6199999999999999E-13</c:v>
                </c:pt>
                <c:pt idx="7629">
                  <c:v>-4.7000000000000002E-14</c:v>
                </c:pt>
                <c:pt idx="7630">
                  <c:v>-3.2600000000000002E-13</c:v>
                </c:pt>
                <c:pt idx="7631">
                  <c:v>-3.07E-13</c:v>
                </c:pt>
                <c:pt idx="7632">
                  <c:v>-2.4300000000000002E-13</c:v>
                </c:pt>
                <c:pt idx="7633">
                  <c:v>-7.7E-14</c:v>
                </c:pt>
                <c:pt idx="7634">
                  <c:v>-1.7299999999999999E-13</c:v>
                </c:pt>
                <c:pt idx="7635">
                  <c:v>-3.8900000000000001E-13</c:v>
                </c:pt>
                <c:pt idx="7636">
                  <c:v>-1.3E-13</c:v>
                </c:pt>
                <c:pt idx="7637">
                  <c:v>-1.3500000000000001E-13</c:v>
                </c:pt>
                <c:pt idx="7638">
                  <c:v>-2.1700000000000001E-13</c:v>
                </c:pt>
                <c:pt idx="7639">
                  <c:v>-2.6499999999999998E-13</c:v>
                </c:pt>
                <c:pt idx="7640">
                  <c:v>-1.55E-13</c:v>
                </c:pt>
                <c:pt idx="7641">
                  <c:v>-2.3400000000000001E-13</c:v>
                </c:pt>
                <c:pt idx="7642">
                  <c:v>-2.4099999999999998E-13</c:v>
                </c:pt>
                <c:pt idx="7643">
                  <c:v>-1.49E-13</c:v>
                </c:pt>
                <c:pt idx="7644">
                  <c:v>-1.3199999999999999E-13</c:v>
                </c:pt>
                <c:pt idx="7645">
                  <c:v>-1.18E-13</c:v>
                </c:pt>
                <c:pt idx="7646">
                  <c:v>-1.2200000000000001E-13</c:v>
                </c:pt>
                <c:pt idx="7647">
                  <c:v>-2.0600000000000001E-13</c:v>
                </c:pt>
                <c:pt idx="7648">
                  <c:v>-2.7000000000000001E-13</c:v>
                </c:pt>
                <c:pt idx="7649">
                  <c:v>-1.6E-13</c:v>
                </c:pt>
                <c:pt idx="7650">
                  <c:v>-2.5900000000000001E-13</c:v>
                </c:pt>
                <c:pt idx="7651">
                  <c:v>-2.3200000000000002E-13</c:v>
                </c:pt>
                <c:pt idx="7652">
                  <c:v>-3.43E-13</c:v>
                </c:pt>
                <c:pt idx="7653">
                  <c:v>-1.8700000000000001E-13</c:v>
                </c:pt>
                <c:pt idx="7654">
                  <c:v>-1.9199999999999999E-13</c:v>
                </c:pt>
                <c:pt idx="7655">
                  <c:v>-2.5600000000000002E-13</c:v>
                </c:pt>
                <c:pt idx="7656">
                  <c:v>-6.2999999999999997E-14</c:v>
                </c:pt>
                <c:pt idx="7657">
                  <c:v>-2.0999999999999999E-13</c:v>
                </c:pt>
                <c:pt idx="7658">
                  <c:v>-2.97E-13</c:v>
                </c:pt>
                <c:pt idx="7659">
                  <c:v>-2.3300000000000002E-13</c:v>
                </c:pt>
                <c:pt idx="7660">
                  <c:v>-1.83E-13</c:v>
                </c:pt>
                <c:pt idx="7661">
                  <c:v>-3.1299999999999998E-13</c:v>
                </c:pt>
                <c:pt idx="7662">
                  <c:v>-2.4700000000000001E-13</c:v>
                </c:pt>
                <c:pt idx="7663">
                  <c:v>-3.08E-13</c:v>
                </c:pt>
                <c:pt idx="7664">
                  <c:v>-2.6E-13</c:v>
                </c:pt>
                <c:pt idx="7665">
                  <c:v>-3.08E-13</c:v>
                </c:pt>
                <c:pt idx="7666">
                  <c:v>-3.2299999999999999E-13</c:v>
                </c:pt>
                <c:pt idx="7667">
                  <c:v>-1.6900000000000001E-13</c:v>
                </c:pt>
                <c:pt idx="7668">
                  <c:v>-2.5199999999999999E-13</c:v>
                </c:pt>
                <c:pt idx="7669">
                  <c:v>-2.8699999999999999E-13</c:v>
                </c:pt>
                <c:pt idx="7670">
                  <c:v>-1.7500000000000001E-13</c:v>
                </c:pt>
                <c:pt idx="7671">
                  <c:v>-1.7299999999999999E-13</c:v>
                </c:pt>
                <c:pt idx="7672">
                  <c:v>-4.03E-13</c:v>
                </c:pt>
                <c:pt idx="7673">
                  <c:v>-1.6199999999999999E-13</c:v>
                </c:pt>
                <c:pt idx="7674">
                  <c:v>-2.48E-13</c:v>
                </c:pt>
                <c:pt idx="7675">
                  <c:v>-3.1299999999999998E-13</c:v>
                </c:pt>
                <c:pt idx="7676">
                  <c:v>-1.54E-13</c:v>
                </c:pt>
                <c:pt idx="7677">
                  <c:v>-1.1999999999999999E-13</c:v>
                </c:pt>
                <c:pt idx="7678">
                  <c:v>-1.7600000000000001E-13</c:v>
                </c:pt>
                <c:pt idx="7679">
                  <c:v>-2.9400000000000001E-13</c:v>
                </c:pt>
                <c:pt idx="7680">
                  <c:v>-2.8300000000000001E-13</c:v>
                </c:pt>
                <c:pt idx="7681">
                  <c:v>-1.8499999999999999E-13</c:v>
                </c:pt>
                <c:pt idx="7682">
                  <c:v>-2.5900000000000001E-13</c:v>
                </c:pt>
                <c:pt idx="7683">
                  <c:v>-1.53E-13</c:v>
                </c:pt>
                <c:pt idx="7684">
                  <c:v>-2.7699999999999998E-13</c:v>
                </c:pt>
                <c:pt idx="7685">
                  <c:v>-2.02E-13</c:v>
                </c:pt>
                <c:pt idx="7686">
                  <c:v>-2.4400000000000002E-13</c:v>
                </c:pt>
                <c:pt idx="7687">
                  <c:v>-4.8999999999999999E-14</c:v>
                </c:pt>
                <c:pt idx="7688">
                  <c:v>-2.0999999999999999E-13</c:v>
                </c:pt>
                <c:pt idx="7689">
                  <c:v>-2.6700000000000002E-13</c:v>
                </c:pt>
                <c:pt idx="7690">
                  <c:v>-2.5800000000000001E-13</c:v>
                </c:pt>
                <c:pt idx="7691">
                  <c:v>-2.0899999999999999E-13</c:v>
                </c:pt>
                <c:pt idx="7692">
                  <c:v>-1.5700000000000001E-13</c:v>
                </c:pt>
                <c:pt idx="7693">
                  <c:v>-1.4600000000000001E-13</c:v>
                </c:pt>
                <c:pt idx="7694">
                  <c:v>-2.7699999999999998E-13</c:v>
                </c:pt>
                <c:pt idx="7695">
                  <c:v>-1.66E-13</c:v>
                </c:pt>
                <c:pt idx="7696">
                  <c:v>-1.2599999999999999E-13</c:v>
                </c:pt>
                <c:pt idx="7697">
                  <c:v>-1.7399999999999999E-13</c:v>
                </c:pt>
                <c:pt idx="7698">
                  <c:v>-2.01E-13</c:v>
                </c:pt>
                <c:pt idx="7699">
                  <c:v>-2.3899999999999999E-13</c:v>
                </c:pt>
                <c:pt idx="7700">
                  <c:v>-3.5000000000000002E-13</c:v>
                </c:pt>
                <c:pt idx="7701">
                  <c:v>-1.7600000000000001E-13</c:v>
                </c:pt>
                <c:pt idx="7702">
                  <c:v>-1.19E-13</c:v>
                </c:pt>
                <c:pt idx="7703">
                  <c:v>-2.97E-13</c:v>
                </c:pt>
                <c:pt idx="7704">
                  <c:v>-2.5299999999999998E-13</c:v>
                </c:pt>
                <c:pt idx="7705">
                  <c:v>-2.2899999999999998E-13</c:v>
                </c:pt>
                <c:pt idx="7706">
                  <c:v>-1.49E-13</c:v>
                </c:pt>
                <c:pt idx="7707">
                  <c:v>-2.5399999999999998E-13</c:v>
                </c:pt>
                <c:pt idx="7708">
                  <c:v>-2.6399999999999999E-13</c:v>
                </c:pt>
                <c:pt idx="7709">
                  <c:v>-1.7399999999999999E-13</c:v>
                </c:pt>
                <c:pt idx="7710">
                  <c:v>-2.37E-13</c:v>
                </c:pt>
                <c:pt idx="7711">
                  <c:v>-2.5800000000000001E-13</c:v>
                </c:pt>
                <c:pt idx="7712">
                  <c:v>-2.2999999999999998E-13</c:v>
                </c:pt>
                <c:pt idx="7713">
                  <c:v>-1.3E-13</c:v>
                </c:pt>
                <c:pt idx="7714">
                  <c:v>-2.2999999999999998E-13</c:v>
                </c:pt>
                <c:pt idx="7715">
                  <c:v>-3.0999999999999999E-13</c:v>
                </c:pt>
                <c:pt idx="7716">
                  <c:v>-1.4499999999999999E-13</c:v>
                </c:pt>
                <c:pt idx="7717">
                  <c:v>-1.47E-13</c:v>
                </c:pt>
                <c:pt idx="7718">
                  <c:v>-1.9799999999999999E-13</c:v>
                </c:pt>
                <c:pt idx="7719">
                  <c:v>-2.6700000000000002E-13</c:v>
                </c:pt>
                <c:pt idx="7720">
                  <c:v>-3.9800000000000002E-13</c:v>
                </c:pt>
                <c:pt idx="7721">
                  <c:v>-2.4700000000000001E-13</c:v>
                </c:pt>
                <c:pt idx="7722">
                  <c:v>-2.2E-13</c:v>
                </c:pt>
                <c:pt idx="7723">
                  <c:v>-7.6000000000000004E-14</c:v>
                </c:pt>
                <c:pt idx="7724">
                  <c:v>-7.6000000000000004E-14</c:v>
                </c:pt>
                <c:pt idx="7725">
                  <c:v>-2.6399999999999999E-13</c:v>
                </c:pt>
                <c:pt idx="7726">
                  <c:v>-2.26E-13</c:v>
                </c:pt>
                <c:pt idx="7727">
                  <c:v>-1.61E-13</c:v>
                </c:pt>
                <c:pt idx="7728">
                  <c:v>-2.7599999999999999E-13</c:v>
                </c:pt>
                <c:pt idx="7729">
                  <c:v>-1.7600000000000001E-13</c:v>
                </c:pt>
                <c:pt idx="7730">
                  <c:v>-1.67E-13</c:v>
                </c:pt>
                <c:pt idx="7731">
                  <c:v>-2.08E-13</c:v>
                </c:pt>
                <c:pt idx="7732">
                  <c:v>-2.0999999999999999E-13</c:v>
                </c:pt>
                <c:pt idx="7733">
                  <c:v>-2.2300000000000001E-13</c:v>
                </c:pt>
                <c:pt idx="7734">
                  <c:v>-1.06E-13</c:v>
                </c:pt>
                <c:pt idx="7735">
                  <c:v>-2.4999999999999999E-13</c:v>
                </c:pt>
                <c:pt idx="7736">
                  <c:v>-2.0000000000000001E-13</c:v>
                </c:pt>
                <c:pt idx="7737">
                  <c:v>-1.7000000000000001E-13</c:v>
                </c:pt>
                <c:pt idx="7738">
                  <c:v>-1.4000000000000001E-13</c:v>
                </c:pt>
                <c:pt idx="7739">
                  <c:v>-3.07E-13</c:v>
                </c:pt>
                <c:pt idx="7740">
                  <c:v>-1.9799999999999999E-13</c:v>
                </c:pt>
                <c:pt idx="7741">
                  <c:v>-1.07E-13</c:v>
                </c:pt>
                <c:pt idx="7742">
                  <c:v>-1.5599999999999999E-13</c:v>
                </c:pt>
                <c:pt idx="7743">
                  <c:v>-1.12E-13</c:v>
                </c:pt>
                <c:pt idx="7744">
                  <c:v>-2.9799999999999999E-13</c:v>
                </c:pt>
                <c:pt idx="7745">
                  <c:v>-3.9399999999999999E-13</c:v>
                </c:pt>
                <c:pt idx="7746">
                  <c:v>-2.8100000000000001E-13</c:v>
                </c:pt>
                <c:pt idx="7747">
                  <c:v>-2.0399999999999999E-13</c:v>
                </c:pt>
                <c:pt idx="7748">
                  <c:v>-2.38E-13</c:v>
                </c:pt>
                <c:pt idx="7749">
                  <c:v>-3.1199999999999998E-13</c:v>
                </c:pt>
                <c:pt idx="7750">
                  <c:v>-1.53E-13</c:v>
                </c:pt>
                <c:pt idx="7751">
                  <c:v>-2.0899999999999999E-13</c:v>
                </c:pt>
                <c:pt idx="7752">
                  <c:v>-1.77E-13</c:v>
                </c:pt>
                <c:pt idx="7753">
                  <c:v>-2.5299999999999998E-13</c:v>
                </c:pt>
                <c:pt idx="7754">
                  <c:v>-2.9100000000000002E-13</c:v>
                </c:pt>
                <c:pt idx="7755">
                  <c:v>-2.4400000000000002E-13</c:v>
                </c:pt>
                <c:pt idx="7756">
                  <c:v>-1.18E-13</c:v>
                </c:pt>
                <c:pt idx="7757">
                  <c:v>-2.5199999999999999E-13</c:v>
                </c:pt>
                <c:pt idx="7758">
                  <c:v>-3.6400000000000001E-13</c:v>
                </c:pt>
                <c:pt idx="7759">
                  <c:v>-1.72E-13</c:v>
                </c:pt>
                <c:pt idx="7760">
                  <c:v>-2.8300000000000001E-13</c:v>
                </c:pt>
                <c:pt idx="7761">
                  <c:v>-5.1999999999999999E-14</c:v>
                </c:pt>
                <c:pt idx="7762">
                  <c:v>-8.2000000000000004E-14</c:v>
                </c:pt>
                <c:pt idx="7763">
                  <c:v>-1.4999999999999999E-13</c:v>
                </c:pt>
                <c:pt idx="7764">
                  <c:v>-2.38E-13</c:v>
                </c:pt>
                <c:pt idx="7765">
                  <c:v>-1.31E-13</c:v>
                </c:pt>
                <c:pt idx="7766">
                  <c:v>-1.7399999999999999E-13</c:v>
                </c:pt>
                <c:pt idx="7767">
                  <c:v>-1.8100000000000001E-13</c:v>
                </c:pt>
                <c:pt idx="7768">
                  <c:v>-1.8499999999999999E-13</c:v>
                </c:pt>
                <c:pt idx="7769">
                  <c:v>-1.5800000000000001E-13</c:v>
                </c:pt>
                <c:pt idx="7770">
                  <c:v>-2.2799999999999999E-13</c:v>
                </c:pt>
                <c:pt idx="7771">
                  <c:v>-1.9099999999999999E-13</c:v>
                </c:pt>
                <c:pt idx="7772">
                  <c:v>-2.6399999999999999E-13</c:v>
                </c:pt>
                <c:pt idx="7773">
                  <c:v>-2.25E-13</c:v>
                </c:pt>
                <c:pt idx="7774">
                  <c:v>-2.1100000000000001E-13</c:v>
                </c:pt>
                <c:pt idx="7775">
                  <c:v>-1.36E-13</c:v>
                </c:pt>
                <c:pt idx="7776">
                  <c:v>-2.01E-13</c:v>
                </c:pt>
                <c:pt idx="7777">
                  <c:v>-1.3500000000000001E-13</c:v>
                </c:pt>
                <c:pt idx="7778">
                  <c:v>-2.2099999999999999E-13</c:v>
                </c:pt>
                <c:pt idx="7779">
                  <c:v>-2.8200000000000001E-13</c:v>
                </c:pt>
                <c:pt idx="7780">
                  <c:v>-1.77E-13</c:v>
                </c:pt>
                <c:pt idx="7781">
                  <c:v>-2.2999999999999998E-13</c:v>
                </c:pt>
                <c:pt idx="7782">
                  <c:v>-2.7100000000000001E-13</c:v>
                </c:pt>
                <c:pt idx="7783">
                  <c:v>-2.9400000000000001E-13</c:v>
                </c:pt>
                <c:pt idx="7784">
                  <c:v>-1.24E-13</c:v>
                </c:pt>
                <c:pt idx="7785">
                  <c:v>-3.7400000000000002E-13</c:v>
                </c:pt>
                <c:pt idx="7786">
                  <c:v>-2.0899999999999999E-13</c:v>
                </c:pt>
                <c:pt idx="7787">
                  <c:v>-1.18E-13</c:v>
                </c:pt>
                <c:pt idx="7788">
                  <c:v>-1.3400000000000001E-13</c:v>
                </c:pt>
                <c:pt idx="7789">
                  <c:v>-2.8999999999999998E-13</c:v>
                </c:pt>
                <c:pt idx="7790">
                  <c:v>-2.38E-13</c:v>
                </c:pt>
                <c:pt idx="7791">
                  <c:v>-2.26E-13</c:v>
                </c:pt>
                <c:pt idx="7792">
                  <c:v>-1.8499999999999999E-13</c:v>
                </c:pt>
                <c:pt idx="7793">
                  <c:v>-2.8100000000000001E-13</c:v>
                </c:pt>
                <c:pt idx="7794">
                  <c:v>-2.8100000000000001E-13</c:v>
                </c:pt>
                <c:pt idx="7795">
                  <c:v>-1.5599999999999999E-13</c:v>
                </c:pt>
                <c:pt idx="7796">
                  <c:v>-2.6399999999999999E-13</c:v>
                </c:pt>
                <c:pt idx="7797">
                  <c:v>-2.7900000000000002E-13</c:v>
                </c:pt>
                <c:pt idx="7798">
                  <c:v>-1.7999999999999999E-13</c:v>
                </c:pt>
                <c:pt idx="7799">
                  <c:v>-2.49E-13</c:v>
                </c:pt>
                <c:pt idx="7800">
                  <c:v>-1.9300000000000001E-13</c:v>
                </c:pt>
                <c:pt idx="7801">
                  <c:v>-1.7399999999999999E-13</c:v>
                </c:pt>
                <c:pt idx="7802">
                  <c:v>-1.4100000000000001E-13</c:v>
                </c:pt>
                <c:pt idx="7803">
                  <c:v>-2.8899999999999998E-13</c:v>
                </c:pt>
                <c:pt idx="7804">
                  <c:v>-3.2700000000000002E-13</c:v>
                </c:pt>
                <c:pt idx="7805">
                  <c:v>-7.1999999999999996E-14</c:v>
                </c:pt>
                <c:pt idx="7806">
                  <c:v>-1.3899999999999999E-13</c:v>
                </c:pt>
                <c:pt idx="7807">
                  <c:v>-1.5200000000000001E-13</c:v>
                </c:pt>
                <c:pt idx="7808">
                  <c:v>-1.8599999999999999E-13</c:v>
                </c:pt>
                <c:pt idx="7809">
                  <c:v>-1.6799999999999999E-13</c:v>
                </c:pt>
                <c:pt idx="7810">
                  <c:v>-2.6800000000000002E-13</c:v>
                </c:pt>
                <c:pt idx="7811">
                  <c:v>-1.7999999999999999E-13</c:v>
                </c:pt>
                <c:pt idx="7812">
                  <c:v>-2.2199999999999999E-13</c:v>
                </c:pt>
                <c:pt idx="7813">
                  <c:v>-2.5099999999999999E-13</c:v>
                </c:pt>
                <c:pt idx="7814">
                  <c:v>-1.54E-13</c:v>
                </c:pt>
                <c:pt idx="7815">
                  <c:v>-2.7000000000000001E-13</c:v>
                </c:pt>
                <c:pt idx="7816">
                  <c:v>-2.8200000000000001E-13</c:v>
                </c:pt>
                <c:pt idx="7817">
                  <c:v>-1.6300000000000001E-13</c:v>
                </c:pt>
                <c:pt idx="7818">
                  <c:v>-1.77E-13</c:v>
                </c:pt>
                <c:pt idx="7819">
                  <c:v>-1.9900000000000001E-13</c:v>
                </c:pt>
                <c:pt idx="7820">
                  <c:v>-8.9999999999999995E-14</c:v>
                </c:pt>
                <c:pt idx="7821">
                  <c:v>-3.3399999999999999E-13</c:v>
                </c:pt>
                <c:pt idx="7822">
                  <c:v>-1.3500000000000001E-13</c:v>
                </c:pt>
                <c:pt idx="7823">
                  <c:v>-2.6199999999999999E-13</c:v>
                </c:pt>
                <c:pt idx="7824">
                  <c:v>-1.5099999999999999E-13</c:v>
                </c:pt>
                <c:pt idx="7825">
                  <c:v>-2.01E-13</c:v>
                </c:pt>
                <c:pt idx="7826">
                  <c:v>-2.0000000000000001E-13</c:v>
                </c:pt>
                <c:pt idx="7827">
                  <c:v>-2.25E-13</c:v>
                </c:pt>
                <c:pt idx="7828">
                  <c:v>-2.0999999999999999E-13</c:v>
                </c:pt>
                <c:pt idx="7829">
                  <c:v>-1.72E-13</c:v>
                </c:pt>
                <c:pt idx="7830">
                  <c:v>-2.8000000000000002E-13</c:v>
                </c:pt>
                <c:pt idx="7831">
                  <c:v>-4.8999999999999999E-14</c:v>
                </c:pt>
                <c:pt idx="7832">
                  <c:v>-1.89E-13</c:v>
                </c:pt>
                <c:pt idx="7833">
                  <c:v>-3.1500000000000002E-13</c:v>
                </c:pt>
                <c:pt idx="7834">
                  <c:v>-1.7899999999999999E-13</c:v>
                </c:pt>
                <c:pt idx="7835">
                  <c:v>-2.13E-13</c:v>
                </c:pt>
                <c:pt idx="7836">
                  <c:v>-2.4099999999999998E-13</c:v>
                </c:pt>
                <c:pt idx="7837">
                  <c:v>-1.9900000000000001E-13</c:v>
                </c:pt>
                <c:pt idx="7838">
                  <c:v>-2.2899999999999998E-13</c:v>
                </c:pt>
                <c:pt idx="7839">
                  <c:v>-1.1399999999999999E-13</c:v>
                </c:pt>
                <c:pt idx="7840">
                  <c:v>-2.4099999999999998E-13</c:v>
                </c:pt>
                <c:pt idx="7841">
                  <c:v>-2.73E-13</c:v>
                </c:pt>
                <c:pt idx="7842">
                  <c:v>-1.8700000000000001E-13</c:v>
                </c:pt>
                <c:pt idx="7843">
                  <c:v>-2.85E-13</c:v>
                </c:pt>
                <c:pt idx="7844">
                  <c:v>-2.6199999999999999E-13</c:v>
                </c:pt>
                <c:pt idx="7845">
                  <c:v>-1.6799999999999999E-13</c:v>
                </c:pt>
                <c:pt idx="7846">
                  <c:v>-2.1599999999999999E-13</c:v>
                </c:pt>
                <c:pt idx="7847">
                  <c:v>-2.6900000000000001E-13</c:v>
                </c:pt>
                <c:pt idx="7848">
                  <c:v>-8E-14</c:v>
                </c:pt>
                <c:pt idx="7849">
                  <c:v>-2.13E-13</c:v>
                </c:pt>
                <c:pt idx="7850">
                  <c:v>-2.8799999999999998E-13</c:v>
                </c:pt>
                <c:pt idx="7851">
                  <c:v>-1.47E-13</c:v>
                </c:pt>
                <c:pt idx="7852">
                  <c:v>-1.89E-13</c:v>
                </c:pt>
                <c:pt idx="7853">
                  <c:v>-2.7000000000000001E-13</c:v>
                </c:pt>
                <c:pt idx="7854">
                  <c:v>-9.1000000000000004E-14</c:v>
                </c:pt>
                <c:pt idx="7855">
                  <c:v>-2.0500000000000001E-13</c:v>
                </c:pt>
                <c:pt idx="7856">
                  <c:v>-3.2800000000000002E-13</c:v>
                </c:pt>
                <c:pt idx="7857">
                  <c:v>-4.8999999999999999E-14</c:v>
                </c:pt>
                <c:pt idx="7858">
                  <c:v>-2.4400000000000002E-13</c:v>
                </c:pt>
                <c:pt idx="7859">
                  <c:v>-2.1599999999999999E-13</c:v>
                </c:pt>
                <c:pt idx="7860">
                  <c:v>-6.2999999999999997E-14</c:v>
                </c:pt>
                <c:pt idx="7861">
                  <c:v>-3.7099999999999998E-13</c:v>
                </c:pt>
                <c:pt idx="7862">
                  <c:v>-2.8799999999999998E-13</c:v>
                </c:pt>
                <c:pt idx="7863">
                  <c:v>-1.12E-13</c:v>
                </c:pt>
                <c:pt idx="7864">
                  <c:v>-1.3E-13</c:v>
                </c:pt>
                <c:pt idx="7865">
                  <c:v>-3.8800000000000001E-13</c:v>
                </c:pt>
                <c:pt idx="7866">
                  <c:v>-1.77E-13</c:v>
                </c:pt>
                <c:pt idx="7867">
                  <c:v>-2.9799999999999999E-13</c:v>
                </c:pt>
                <c:pt idx="7868">
                  <c:v>-2.84E-13</c:v>
                </c:pt>
                <c:pt idx="7869">
                  <c:v>-1.6400000000000001E-13</c:v>
                </c:pt>
                <c:pt idx="7870">
                  <c:v>-2.0000000000000001E-13</c:v>
                </c:pt>
                <c:pt idx="7871">
                  <c:v>-1.5200000000000001E-13</c:v>
                </c:pt>
                <c:pt idx="7872">
                  <c:v>-1.83E-13</c:v>
                </c:pt>
                <c:pt idx="7873">
                  <c:v>-1.8499999999999999E-13</c:v>
                </c:pt>
                <c:pt idx="7874">
                  <c:v>-3.1299999999999998E-13</c:v>
                </c:pt>
                <c:pt idx="7875">
                  <c:v>-2.2099999999999999E-13</c:v>
                </c:pt>
                <c:pt idx="7876">
                  <c:v>-2.5399999999999998E-13</c:v>
                </c:pt>
                <c:pt idx="7877">
                  <c:v>-1.09E-13</c:v>
                </c:pt>
                <c:pt idx="7878">
                  <c:v>-1.01E-13</c:v>
                </c:pt>
                <c:pt idx="7879">
                  <c:v>-1.4100000000000001E-13</c:v>
                </c:pt>
                <c:pt idx="7880">
                  <c:v>-3.8499999999999998E-13</c:v>
                </c:pt>
                <c:pt idx="7881">
                  <c:v>-2.9200000000000002E-13</c:v>
                </c:pt>
                <c:pt idx="7882">
                  <c:v>-1.9400000000000001E-13</c:v>
                </c:pt>
                <c:pt idx="7883">
                  <c:v>-2.1499999999999999E-13</c:v>
                </c:pt>
                <c:pt idx="7884">
                  <c:v>-1.37E-13</c:v>
                </c:pt>
                <c:pt idx="7885">
                  <c:v>-1.9199999999999999E-13</c:v>
                </c:pt>
                <c:pt idx="7886">
                  <c:v>-3.5899999999999998E-13</c:v>
                </c:pt>
                <c:pt idx="7887">
                  <c:v>-2.2E-13</c:v>
                </c:pt>
                <c:pt idx="7888">
                  <c:v>-3.3800000000000002E-13</c:v>
                </c:pt>
                <c:pt idx="7889">
                  <c:v>-1.96E-13</c:v>
                </c:pt>
                <c:pt idx="7890">
                  <c:v>-1.53E-13</c:v>
                </c:pt>
                <c:pt idx="7891">
                  <c:v>-2.0899999999999999E-13</c:v>
                </c:pt>
                <c:pt idx="7892">
                  <c:v>-1.2200000000000001E-13</c:v>
                </c:pt>
                <c:pt idx="7893">
                  <c:v>-1.3799999999999999E-13</c:v>
                </c:pt>
                <c:pt idx="7894">
                  <c:v>-3.6899999999999999E-13</c:v>
                </c:pt>
                <c:pt idx="7895">
                  <c:v>-1.3299999999999999E-13</c:v>
                </c:pt>
                <c:pt idx="7896">
                  <c:v>-1.1999999999999999E-13</c:v>
                </c:pt>
                <c:pt idx="7897">
                  <c:v>-2.0500000000000001E-13</c:v>
                </c:pt>
                <c:pt idx="7898">
                  <c:v>-2.5399999999999998E-13</c:v>
                </c:pt>
                <c:pt idx="7899">
                  <c:v>-2.4999999999999999E-13</c:v>
                </c:pt>
                <c:pt idx="7900">
                  <c:v>-2.36E-13</c:v>
                </c:pt>
                <c:pt idx="7901">
                  <c:v>-1.9799999999999999E-13</c:v>
                </c:pt>
                <c:pt idx="7902">
                  <c:v>-2.5399999999999998E-13</c:v>
                </c:pt>
                <c:pt idx="7903">
                  <c:v>-1.18E-13</c:v>
                </c:pt>
                <c:pt idx="7904">
                  <c:v>-1.65E-13</c:v>
                </c:pt>
                <c:pt idx="7905">
                  <c:v>-2.73E-13</c:v>
                </c:pt>
                <c:pt idx="7906">
                  <c:v>-3.43E-13</c:v>
                </c:pt>
                <c:pt idx="7907">
                  <c:v>-1.8599999999999999E-13</c:v>
                </c:pt>
                <c:pt idx="7908">
                  <c:v>-2.3099999999999997E-13</c:v>
                </c:pt>
                <c:pt idx="7909">
                  <c:v>-1.65E-13</c:v>
                </c:pt>
                <c:pt idx="7910">
                  <c:v>-9.1999999999999999E-14</c:v>
                </c:pt>
                <c:pt idx="7911">
                  <c:v>-1.6E-13</c:v>
                </c:pt>
                <c:pt idx="7912">
                  <c:v>-1.9900000000000001E-13</c:v>
                </c:pt>
                <c:pt idx="7913">
                  <c:v>-2.8699999999999999E-13</c:v>
                </c:pt>
                <c:pt idx="7914">
                  <c:v>-2.3099999999999997E-13</c:v>
                </c:pt>
                <c:pt idx="7915">
                  <c:v>-1.9900000000000001E-13</c:v>
                </c:pt>
                <c:pt idx="7916">
                  <c:v>-1.7600000000000001E-13</c:v>
                </c:pt>
                <c:pt idx="7917">
                  <c:v>-2.96E-13</c:v>
                </c:pt>
                <c:pt idx="7918">
                  <c:v>-3.2E-13</c:v>
                </c:pt>
                <c:pt idx="7919">
                  <c:v>-3.1500000000000002E-13</c:v>
                </c:pt>
                <c:pt idx="7920">
                  <c:v>-1.0199999999999999E-13</c:v>
                </c:pt>
                <c:pt idx="7921">
                  <c:v>-1.9699999999999999E-13</c:v>
                </c:pt>
                <c:pt idx="7922">
                  <c:v>-1.0199999999999999E-13</c:v>
                </c:pt>
                <c:pt idx="7923">
                  <c:v>-2.5199999999999999E-13</c:v>
                </c:pt>
                <c:pt idx="7924">
                  <c:v>-1.5599999999999999E-13</c:v>
                </c:pt>
                <c:pt idx="7925">
                  <c:v>-8.6999999999999995E-14</c:v>
                </c:pt>
                <c:pt idx="7926">
                  <c:v>-3.8000000000000002E-14</c:v>
                </c:pt>
                <c:pt idx="7927">
                  <c:v>-2.2799999999999999E-13</c:v>
                </c:pt>
                <c:pt idx="7928">
                  <c:v>-2.49E-13</c:v>
                </c:pt>
                <c:pt idx="7929">
                  <c:v>-2.4999999999999999E-13</c:v>
                </c:pt>
                <c:pt idx="7930">
                  <c:v>-2.2099999999999999E-13</c:v>
                </c:pt>
                <c:pt idx="7931">
                  <c:v>-1.6E-13</c:v>
                </c:pt>
                <c:pt idx="7932">
                  <c:v>-1.9E-13</c:v>
                </c:pt>
                <c:pt idx="7933">
                  <c:v>-2.2099999999999999E-13</c:v>
                </c:pt>
                <c:pt idx="7934">
                  <c:v>-1.7000000000000001E-13</c:v>
                </c:pt>
                <c:pt idx="7935">
                  <c:v>-2.0999999999999999E-13</c:v>
                </c:pt>
                <c:pt idx="7936">
                  <c:v>-1.53E-13</c:v>
                </c:pt>
                <c:pt idx="7937">
                  <c:v>-1.0499999999999999E-13</c:v>
                </c:pt>
                <c:pt idx="7938">
                  <c:v>-2.0000000000000001E-13</c:v>
                </c:pt>
                <c:pt idx="7939">
                  <c:v>-2.0000000000000001E-13</c:v>
                </c:pt>
                <c:pt idx="7940">
                  <c:v>-1.4999999999999999E-13</c:v>
                </c:pt>
                <c:pt idx="7941">
                  <c:v>-2.6E-13</c:v>
                </c:pt>
                <c:pt idx="7942">
                  <c:v>-4.8999999999999999E-14</c:v>
                </c:pt>
                <c:pt idx="7943">
                  <c:v>-1.6900000000000001E-13</c:v>
                </c:pt>
                <c:pt idx="7944">
                  <c:v>-1.7600000000000001E-13</c:v>
                </c:pt>
                <c:pt idx="7945">
                  <c:v>-1.9300000000000001E-13</c:v>
                </c:pt>
                <c:pt idx="7946">
                  <c:v>-1.18E-13</c:v>
                </c:pt>
                <c:pt idx="7947">
                  <c:v>-1.4399999999999999E-13</c:v>
                </c:pt>
                <c:pt idx="7948">
                  <c:v>-2.72E-13</c:v>
                </c:pt>
                <c:pt idx="7949">
                  <c:v>-1.09E-13</c:v>
                </c:pt>
                <c:pt idx="7950">
                  <c:v>-2.5700000000000002E-13</c:v>
                </c:pt>
                <c:pt idx="7951">
                  <c:v>-1.6900000000000001E-13</c:v>
                </c:pt>
                <c:pt idx="7952">
                  <c:v>-2.4700000000000001E-13</c:v>
                </c:pt>
                <c:pt idx="7953">
                  <c:v>-2.8300000000000001E-13</c:v>
                </c:pt>
                <c:pt idx="7954">
                  <c:v>-3.6600000000000001E-13</c:v>
                </c:pt>
                <c:pt idx="7955">
                  <c:v>-2.3999999999999999E-13</c:v>
                </c:pt>
                <c:pt idx="7956">
                  <c:v>-1.24E-13</c:v>
                </c:pt>
                <c:pt idx="7957">
                  <c:v>-1.5200000000000001E-13</c:v>
                </c:pt>
                <c:pt idx="7958">
                  <c:v>8.9999999999999995E-15</c:v>
                </c:pt>
                <c:pt idx="7959">
                  <c:v>-2.2099999999999999E-13</c:v>
                </c:pt>
                <c:pt idx="7960">
                  <c:v>-2.6E-13</c:v>
                </c:pt>
                <c:pt idx="7961">
                  <c:v>-2.4199999999999998E-13</c:v>
                </c:pt>
                <c:pt idx="7962">
                  <c:v>-2.2300000000000001E-13</c:v>
                </c:pt>
                <c:pt idx="7963">
                  <c:v>-2.13E-13</c:v>
                </c:pt>
                <c:pt idx="7964">
                  <c:v>-2.6499999999999998E-13</c:v>
                </c:pt>
                <c:pt idx="7965">
                  <c:v>-1.6E-13</c:v>
                </c:pt>
                <c:pt idx="7966">
                  <c:v>-2.9899999999999999E-13</c:v>
                </c:pt>
                <c:pt idx="7967">
                  <c:v>-2.4500000000000002E-13</c:v>
                </c:pt>
                <c:pt idx="7968">
                  <c:v>-2.7499999999999999E-13</c:v>
                </c:pt>
                <c:pt idx="7969">
                  <c:v>-4.6E-14</c:v>
                </c:pt>
                <c:pt idx="7970">
                  <c:v>-1.1600000000000001E-13</c:v>
                </c:pt>
                <c:pt idx="7971">
                  <c:v>-1.59E-13</c:v>
                </c:pt>
                <c:pt idx="7972">
                  <c:v>-3.4200000000000001E-13</c:v>
                </c:pt>
                <c:pt idx="7973">
                  <c:v>-2.2E-13</c:v>
                </c:pt>
                <c:pt idx="7974">
                  <c:v>-1.8599999999999999E-13</c:v>
                </c:pt>
                <c:pt idx="7975">
                  <c:v>-7.7E-14</c:v>
                </c:pt>
                <c:pt idx="7976">
                  <c:v>-2.9500000000000001E-13</c:v>
                </c:pt>
                <c:pt idx="7977">
                  <c:v>-7.9000000000000004E-14</c:v>
                </c:pt>
                <c:pt idx="7978">
                  <c:v>-1.89E-13</c:v>
                </c:pt>
                <c:pt idx="7979">
                  <c:v>-3.8999999999999998E-14</c:v>
                </c:pt>
                <c:pt idx="7980">
                  <c:v>-2.8300000000000001E-13</c:v>
                </c:pt>
                <c:pt idx="7981">
                  <c:v>-1.24E-13</c:v>
                </c:pt>
                <c:pt idx="7982">
                  <c:v>-1.5599999999999999E-13</c:v>
                </c:pt>
                <c:pt idx="7983">
                  <c:v>-2.73E-13</c:v>
                </c:pt>
                <c:pt idx="7984">
                  <c:v>-2.2999999999999998E-13</c:v>
                </c:pt>
                <c:pt idx="7985">
                  <c:v>-3.1299999999999998E-13</c:v>
                </c:pt>
                <c:pt idx="7986">
                  <c:v>-7.7999999999999996E-14</c:v>
                </c:pt>
                <c:pt idx="7987">
                  <c:v>-2.3200000000000002E-13</c:v>
                </c:pt>
                <c:pt idx="7988">
                  <c:v>-2.7599999999999999E-13</c:v>
                </c:pt>
                <c:pt idx="7989">
                  <c:v>-1.9E-13</c:v>
                </c:pt>
                <c:pt idx="7990">
                  <c:v>-9.8999999999999995E-14</c:v>
                </c:pt>
                <c:pt idx="7991">
                  <c:v>-1.8499999999999999E-13</c:v>
                </c:pt>
                <c:pt idx="7992">
                  <c:v>-3.6899999999999999E-13</c:v>
                </c:pt>
                <c:pt idx="7993">
                  <c:v>-1.9799999999999999E-13</c:v>
                </c:pt>
                <c:pt idx="7994">
                  <c:v>-9.1000000000000004E-14</c:v>
                </c:pt>
                <c:pt idx="7995">
                  <c:v>-2.8100000000000001E-13</c:v>
                </c:pt>
                <c:pt idx="7996">
                  <c:v>-2.3099999999999997E-13</c:v>
                </c:pt>
                <c:pt idx="7997">
                  <c:v>-1.71E-13</c:v>
                </c:pt>
                <c:pt idx="7998">
                  <c:v>-3.1500000000000002E-13</c:v>
                </c:pt>
                <c:pt idx="7999">
                  <c:v>-1.66E-13</c:v>
                </c:pt>
                <c:pt idx="8000">
                  <c:v>-1.6900000000000001E-13</c:v>
                </c:pt>
                <c:pt idx="8001">
                  <c:v>-1.47E-13</c:v>
                </c:pt>
                <c:pt idx="8002">
                  <c:v>-2.02E-13</c:v>
                </c:pt>
                <c:pt idx="8003">
                  <c:v>-3.2499999999999998E-13</c:v>
                </c:pt>
                <c:pt idx="8004">
                  <c:v>-1.5200000000000001E-13</c:v>
                </c:pt>
                <c:pt idx="8005">
                  <c:v>-1.42E-13</c:v>
                </c:pt>
                <c:pt idx="8006">
                  <c:v>-2.1800000000000001E-13</c:v>
                </c:pt>
                <c:pt idx="8007">
                  <c:v>-1.7600000000000001E-13</c:v>
                </c:pt>
                <c:pt idx="8008">
                  <c:v>-1.1E-13</c:v>
                </c:pt>
                <c:pt idx="8009">
                  <c:v>-2.5199999999999999E-13</c:v>
                </c:pt>
                <c:pt idx="8010">
                  <c:v>-2.1599999999999999E-13</c:v>
                </c:pt>
                <c:pt idx="8011">
                  <c:v>-2.01E-13</c:v>
                </c:pt>
                <c:pt idx="8012">
                  <c:v>-1.8700000000000001E-13</c:v>
                </c:pt>
                <c:pt idx="8013">
                  <c:v>-2.6599999999999998E-13</c:v>
                </c:pt>
                <c:pt idx="8014">
                  <c:v>-1.1E-14</c:v>
                </c:pt>
                <c:pt idx="8015">
                  <c:v>-1.9400000000000001E-13</c:v>
                </c:pt>
                <c:pt idx="8016">
                  <c:v>-2.9799999999999999E-13</c:v>
                </c:pt>
                <c:pt idx="8017">
                  <c:v>-1.59E-13</c:v>
                </c:pt>
                <c:pt idx="8018">
                  <c:v>-1.8499999999999999E-13</c:v>
                </c:pt>
                <c:pt idx="8019">
                  <c:v>-1.3500000000000001E-13</c:v>
                </c:pt>
                <c:pt idx="8020">
                  <c:v>-2.0600000000000001E-13</c:v>
                </c:pt>
                <c:pt idx="8021">
                  <c:v>-2.6800000000000002E-13</c:v>
                </c:pt>
                <c:pt idx="8022">
                  <c:v>-3.2900000000000001E-13</c:v>
                </c:pt>
                <c:pt idx="8023">
                  <c:v>-1.6300000000000001E-13</c:v>
                </c:pt>
                <c:pt idx="8024">
                  <c:v>-1.89E-13</c:v>
                </c:pt>
                <c:pt idx="8025">
                  <c:v>-2.1200000000000001E-13</c:v>
                </c:pt>
                <c:pt idx="8026">
                  <c:v>-2.2899999999999998E-13</c:v>
                </c:pt>
                <c:pt idx="8027">
                  <c:v>-1.8599999999999999E-13</c:v>
                </c:pt>
                <c:pt idx="8028">
                  <c:v>-3.0400000000000002E-13</c:v>
                </c:pt>
                <c:pt idx="8029">
                  <c:v>-1.7399999999999999E-13</c:v>
                </c:pt>
                <c:pt idx="8030">
                  <c:v>-1.89E-13</c:v>
                </c:pt>
                <c:pt idx="8031">
                  <c:v>-1.96E-13</c:v>
                </c:pt>
                <c:pt idx="8032">
                  <c:v>-1.49E-13</c:v>
                </c:pt>
                <c:pt idx="8033">
                  <c:v>-8E-14</c:v>
                </c:pt>
                <c:pt idx="8034">
                  <c:v>-2.0399999999999999E-13</c:v>
                </c:pt>
                <c:pt idx="8035">
                  <c:v>-2.7000000000000001E-13</c:v>
                </c:pt>
                <c:pt idx="8036">
                  <c:v>-1.95E-13</c:v>
                </c:pt>
                <c:pt idx="8037">
                  <c:v>-1.49E-13</c:v>
                </c:pt>
                <c:pt idx="8038">
                  <c:v>-1.9300000000000001E-13</c:v>
                </c:pt>
                <c:pt idx="8039">
                  <c:v>-2.2999999999999998E-13</c:v>
                </c:pt>
                <c:pt idx="8040">
                  <c:v>-1.47E-13</c:v>
                </c:pt>
                <c:pt idx="8041">
                  <c:v>-2.6900000000000001E-13</c:v>
                </c:pt>
                <c:pt idx="8042">
                  <c:v>-2.6299999999999999E-13</c:v>
                </c:pt>
                <c:pt idx="8043">
                  <c:v>-2.6599999999999998E-13</c:v>
                </c:pt>
                <c:pt idx="8044">
                  <c:v>-1.31E-13</c:v>
                </c:pt>
                <c:pt idx="8045">
                  <c:v>-2.3400000000000001E-13</c:v>
                </c:pt>
                <c:pt idx="8046">
                  <c:v>-1.77E-13</c:v>
                </c:pt>
                <c:pt idx="8047">
                  <c:v>-2.6E-13</c:v>
                </c:pt>
                <c:pt idx="8048">
                  <c:v>-9.1000000000000004E-14</c:v>
                </c:pt>
                <c:pt idx="8049">
                  <c:v>-2.4199999999999998E-13</c:v>
                </c:pt>
                <c:pt idx="8050">
                  <c:v>-1.9300000000000001E-13</c:v>
                </c:pt>
                <c:pt idx="8051">
                  <c:v>-5.0000000000000002E-14</c:v>
                </c:pt>
                <c:pt idx="8052">
                  <c:v>-2.9100000000000002E-13</c:v>
                </c:pt>
                <c:pt idx="8053">
                  <c:v>-3.7E-14</c:v>
                </c:pt>
                <c:pt idx="8054">
                  <c:v>-8.3999999999999995E-14</c:v>
                </c:pt>
                <c:pt idx="8055">
                  <c:v>-1.1700000000000001E-13</c:v>
                </c:pt>
                <c:pt idx="8056">
                  <c:v>-1.7500000000000001E-13</c:v>
                </c:pt>
                <c:pt idx="8057">
                  <c:v>-2.38E-13</c:v>
                </c:pt>
                <c:pt idx="8058">
                  <c:v>-2.5399999999999998E-13</c:v>
                </c:pt>
                <c:pt idx="8059">
                  <c:v>-2.5700000000000002E-13</c:v>
                </c:pt>
                <c:pt idx="8060">
                  <c:v>-2.2E-13</c:v>
                </c:pt>
                <c:pt idx="8061">
                  <c:v>-1.3E-13</c:v>
                </c:pt>
                <c:pt idx="8062">
                  <c:v>-1.9699999999999999E-13</c:v>
                </c:pt>
                <c:pt idx="8063">
                  <c:v>-2.08E-13</c:v>
                </c:pt>
                <c:pt idx="8064">
                  <c:v>-2.85E-13</c:v>
                </c:pt>
                <c:pt idx="8065">
                  <c:v>-1.9E-13</c:v>
                </c:pt>
                <c:pt idx="8066">
                  <c:v>-2.8300000000000001E-13</c:v>
                </c:pt>
                <c:pt idx="8067">
                  <c:v>-2.5199999999999999E-13</c:v>
                </c:pt>
                <c:pt idx="8068">
                  <c:v>-1.8599999999999999E-13</c:v>
                </c:pt>
                <c:pt idx="8069">
                  <c:v>-1.3199999999999999E-13</c:v>
                </c:pt>
                <c:pt idx="8070">
                  <c:v>-1.65E-13</c:v>
                </c:pt>
                <c:pt idx="8071">
                  <c:v>-2.8999999999999998E-13</c:v>
                </c:pt>
                <c:pt idx="8072">
                  <c:v>-2.1499999999999999E-13</c:v>
                </c:pt>
                <c:pt idx="8073">
                  <c:v>-1.31E-13</c:v>
                </c:pt>
                <c:pt idx="8074">
                  <c:v>-2.36E-13</c:v>
                </c:pt>
                <c:pt idx="8075">
                  <c:v>-2.1800000000000001E-13</c:v>
                </c:pt>
                <c:pt idx="8076">
                  <c:v>-1.37E-13</c:v>
                </c:pt>
                <c:pt idx="8077">
                  <c:v>-2.01E-13</c:v>
                </c:pt>
                <c:pt idx="8078">
                  <c:v>-3.9499999999999998E-13</c:v>
                </c:pt>
                <c:pt idx="8079">
                  <c:v>-2.7599999999999999E-13</c:v>
                </c:pt>
                <c:pt idx="8080">
                  <c:v>-1.8100000000000001E-13</c:v>
                </c:pt>
                <c:pt idx="8081">
                  <c:v>-2.3500000000000001E-13</c:v>
                </c:pt>
                <c:pt idx="8082">
                  <c:v>-2.0299999999999999E-13</c:v>
                </c:pt>
                <c:pt idx="8083">
                  <c:v>-1.9199999999999999E-13</c:v>
                </c:pt>
                <c:pt idx="8084">
                  <c:v>-1.67E-13</c:v>
                </c:pt>
                <c:pt idx="8085">
                  <c:v>-2.3400000000000001E-13</c:v>
                </c:pt>
                <c:pt idx="8086">
                  <c:v>-1.12E-13</c:v>
                </c:pt>
                <c:pt idx="8087">
                  <c:v>-3.0400000000000002E-13</c:v>
                </c:pt>
                <c:pt idx="8088">
                  <c:v>-2.3400000000000001E-13</c:v>
                </c:pt>
                <c:pt idx="8089">
                  <c:v>-7.9000000000000004E-14</c:v>
                </c:pt>
                <c:pt idx="8090">
                  <c:v>-2.4099999999999998E-13</c:v>
                </c:pt>
                <c:pt idx="8091">
                  <c:v>-1.2599999999999999E-13</c:v>
                </c:pt>
                <c:pt idx="8092">
                  <c:v>-2.07E-13</c:v>
                </c:pt>
                <c:pt idx="8093">
                  <c:v>-1.49E-13</c:v>
                </c:pt>
                <c:pt idx="8094">
                  <c:v>-1.67E-13</c:v>
                </c:pt>
                <c:pt idx="8095">
                  <c:v>-2.4199999999999998E-13</c:v>
                </c:pt>
                <c:pt idx="8096">
                  <c:v>-1.9300000000000001E-13</c:v>
                </c:pt>
                <c:pt idx="8097">
                  <c:v>-1.37E-13</c:v>
                </c:pt>
                <c:pt idx="8098">
                  <c:v>-2.2699999999999999E-13</c:v>
                </c:pt>
                <c:pt idx="8099">
                  <c:v>-1.37E-13</c:v>
                </c:pt>
                <c:pt idx="8100">
                  <c:v>-2.8000000000000002E-13</c:v>
                </c:pt>
                <c:pt idx="8101">
                  <c:v>-2.5500000000000002E-13</c:v>
                </c:pt>
                <c:pt idx="8102">
                  <c:v>-1.3799999999999999E-13</c:v>
                </c:pt>
                <c:pt idx="8103">
                  <c:v>-2.3099999999999997E-13</c:v>
                </c:pt>
                <c:pt idx="8104">
                  <c:v>-1.09E-13</c:v>
                </c:pt>
                <c:pt idx="8105">
                  <c:v>-3.0999999999999999E-13</c:v>
                </c:pt>
                <c:pt idx="8106">
                  <c:v>-2.0000000000000001E-13</c:v>
                </c:pt>
                <c:pt idx="8107">
                  <c:v>-1.7600000000000001E-13</c:v>
                </c:pt>
                <c:pt idx="8108">
                  <c:v>-1.6900000000000001E-13</c:v>
                </c:pt>
                <c:pt idx="8109">
                  <c:v>-2.0500000000000001E-13</c:v>
                </c:pt>
                <c:pt idx="8110">
                  <c:v>-2.4999999999999999E-13</c:v>
                </c:pt>
                <c:pt idx="8111">
                  <c:v>-3.07E-13</c:v>
                </c:pt>
                <c:pt idx="8112">
                  <c:v>-1.7000000000000001E-13</c:v>
                </c:pt>
                <c:pt idx="8113">
                  <c:v>-1.6900000000000001E-13</c:v>
                </c:pt>
                <c:pt idx="8114">
                  <c:v>-1.8800000000000001E-13</c:v>
                </c:pt>
                <c:pt idx="8115">
                  <c:v>-1.4999999999999999E-13</c:v>
                </c:pt>
                <c:pt idx="8116">
                  <c:v>-1.1999999999999999E-13</c:v>
                </c:pt>
                <c:pt idx="8117">
                  <c:v>-2.2699999999999999E-13</c:v>
                </c:pt>
                <c:pt idx="8118">
                  <c:v>-2.24E-13</c:v>
                </c:pt>
                <c:pt idx="8119">
                  <c:v>-2.01E-13</c:v>
                </c:pt>
                <c:pt idx="8120">
                  <c:v>-1.5599999999999999E-13</c:v>
                </c:pt>
                <c:pt idx="8121">
                  <c:v>-2.4500000000000002E-13</c:v>
                </c:pt>
                <c:pt idx="8122">
                  <c:v>-1.7600000000000001E-13</c:v>
                </c:pt>
                <c:pt idx="8123">
                  <c:v>-2.5099999999999999E-13</c:v>
                </c:pt>
                <c:pt idx="8124">
                  <c:v>-2.1700000000000001E-13</c:v>
                </c:pt>
                <c:pt idx="8125">
                  <c:v>-2.02E-13</c:v>
                </c:pt>
                <c:pt idx="8126">
                  <c:v>-7.1E-14</c:v>
                </c:pt>
                <c:pt idx="8127">
                  <c:v>-2.8599999999999999E-13</c:v>
                </c:pt>
                <c:pt idx="8128">
                  <c:v>-2.5199999999999999E-13</c:v>
                </c:pt>
                <c:pt idx="8129">
                  <c:v>-1.2900000000000001E-13</c:v>
                </c:pt>
                <c:pt idx="8130">
                  <c:v>-1.84E-13</c:v>
                </c:pt>
                <c:pt idx="8131">
                  <c:v>-2.0000000000000001E-13</c:v>
                </c:pt>
                <c:pt idx="8132">
                  <c:v>-8.8999999999999999E-14</c:v>
                </c:pt>
                <c:pt idx="8133">
                  <c:v>-1.7999999999999999E-13</c:v>
                </c:pt>
                <c:pt idx="8134">
                  <c:v>-2.02E-13</c:v>
                </c:pt>
                <c:pt idx="8135">
                  <c:v>-1.9E-13</c:v>
                </c:pt>
                <c:pt idx="8136">
                  <c:v>-1.8700000000000001E-13</c:v>
                </c:pt>
                <c:pt idx="8137">
                  <c:v>-1.7500000000000001E-13</c:v>
                </c:pt>
                <c:pt idx="8138">
                  <c:v>-2.6299999999999999E-13</c:v>
                </c:pt>
                <c:pt idx="8139">
                  <c:v>-1.3199999999999999E-13</c:v>
                </c:pt>
                <c:pt idx="8140">
                  <c:v>-1.9099999999999999E-13</c:v>
                </c:pt>
                <c:pt idx="8141">
                  <c:v>-1.7500000000000001E-13</c:v>
                </c:pt>
                <c:pt idx="8142">
                  <c:v>-2.1499999999999999E-13</c:v>
                </c:pt>
                <c:pt idx="8143">
                  <c:v>-1.9099999999999999E-13</c:v>
                </c:pt>
                <c:pt idx="8144">
                  <c:v>-1.9400000000000001E-13</c:v>
                </c:pt>
                <c:pt idx="8145">
                  <c:v>-1.36E-13</c:v>
                </c:pt>
                <c:pt idx="8146">
                  <c:v>-1.1999999999999999E-13</c:v>
                </c:pt>
                <c:pt idx="8147">
                  <c:v>-1.84E-13</c:v>
                </c:pt>
                <c:pt idx="8148">
                  <c:v>-3.3000000000000001E-13</c:v>
                </c:pt>
                <c:pt idx="8149">
                  <c:v>-2.13E-13</c:v>
                </c:pt>
                <c:pt idx="8150">
                  <c:v>-2.5500000000000002E-13</c:v>
                </c:pt>
                <c:pt idx="8151">
                  <c:v>-1.1E-13</c:v>
                </c:pt>
                <c:pt idx="8152">
                  <c:v>-1.1099999999999999E-13</c:v>
                </c:pt>
                <c:pt idx="8153">
                  <c:v>-2.1100000000000001E-13</c:v>
                </c:pt>
                <c:pt idx="8154">
                  <c:v>-2.8699999999999999E-13</c:v>
                </c:pt>
                <c:pt idx="8155">
                  <c:v>-1.95E-13</c:v>
                </c:pt>
                <c:pt idx="8156">
                  <c:v>-2.0500000000000001E-13</c:v>
                </c:pt>
                <c:pt idx="8157">
                  <c:v>-3.3900000000000002E-13</c:v>
                </c:pt>
                <c:pt idx="8158">
                  <c:v>-2.02E-13</c:v>
                </c:pt>
                <c:pt idx="8159">
                  <c:v>-7.9000000000000004E-14</c:v>
                </c:pt>
                <c:pt idx="8160">
                  <c:v>-1.55E-13</c:v>
                </c:pt>
                <c:pt idx="8161">
                  <c:v>-2.37E-13</c:v>
                </c:pt>
                <c:pt idx="8162">
                  <c:v>-1.8100000000000001E-13</c:v>
                </c:pt>
                <c:pt idx="8163">
                  <c:v>-2.1200000000000001E-13</c:v>
                </c:pt>
                <c:pt idx="8164">
                  <c:v>-2.37E-13</c:v>
                </c:pt>
                <c:pt idx="8165">
                  <c:v>-1.9300000000000001E-13</c:v>
                </c:pt>
                <c:pt idx="8166">
                  <c:v>-2.8899999999999998E-13</c:v>
                </c:pt>
                <c:pt idx="8167">
                  <c:v>-1.42E-13</c:v>
                </c:pt>
                <c:pt idx="8168">
                  <c:v>-2.3899999999999999E-13</c:v>
                </c:pt>
                <c:pt idx="8169">
                  <c:v>-1.4999999999999999E-13</c:v>
                </c:pt>
                <c:pt idx="8170">
                  <c:v>-1.4600000000000001E-13</c:v>
                </c:pt>
                <c:pt idx="8171">
                  <c:v>-2.3999999999999999E-13</c:v>
                </c:pt>
                <c:pt idx="8172">
                  <c:v>-2.0600000000000001E-13</c:v>
                </c:pt>
                <c:pt idx="8173">
                  <c:v>-1.25E-13</c:v>
                </c:pt>
                <c:pt idx="8174">
                  <c:v>-2.2699999999999999E-13</c:v>
                </c:pt>
                <c:pt idx="8175">
                  <c:v>-1.4100000000000001E-13</c:v>
                </c:pt>
                <c:pt idx="8176">
                  <c:v>-2.8799999999999998E-13</c:v>
                </c:pt>
                <c:pt idx="8177">
                  <c:v>-1.66E-13</c:v>
                </c:pt>
                <c:pt idx="8178">
                  <c:v>-1.9300000000000001E-13</c:v>
                </c:pt>
                <c:pt idx="8179">
                  <c:v>-1.6400000000000001E-13</c:v>
                </c:pt>
                <c:pt idx="8180">
                  <c:v>-1.31E-13</c:v>
                </c:pt>
                <c:pt idx="8181">
                  <c:v>-2.2E-13</c:v>
                </c:pt>
                <c:pt idx="8182">
                  <c:v>-2.7900000000000002E-13</c:v>
                </c:pt>
                <c:pt idx="8183">
                  <c:v>-1.84E-13</c:v>
                </c:pt>
                <c:pt idx="8184">
                  <c:v>-7.3000000000000004E-14</c:v>
                </c:pt>
                <c:pt idx="8185">
                  <c:v>-2.4600000000000001E-13</c:v>
                </c:pt>
                <c:pt idx="8186">
                  <c:v>-1.55E-13</c:v>
                </c:pt>
                <c:pt idx="8187">
                  <c:v>-2.1499999999999999E-13</c:v>
                </c:pt>
                <c:pt idx="8188">
                  <c:v>-1.2900000000000001E-13</c:v>
                </c:pt>
                <c:pt idx="8189">
                  <c:v>-2.1599999999999999E-13</c:v>
                </c:pt>
                <c:pt idx="8190">
                  <c:v>-1.77E-13</c:v>
                </c:pt>
                <c:pt idx="8191">
                  <c:v>-3.07E-13</c:v>
                </c:pt>
                <c:pt idx="8192">
                  <c:v>-1.6300000000000001E-13</c:v>
                </c:pt>
                <c:pt idx="8193">
                  <c:v>-1.78E-13</c:v>
                </c:pt>
                <c:pt idx="8194">
                  <c:v>-3.1099999999999999E-13</c:v>
                </c:pt>
                <c:pt idx="8195">
                  <c:v>-1.6900000000000001E-13</c:v>
                </c:pt>
                <c:pt idx="8196">
                  <c:v>-1.6799999999999999E-13</c:v>
                </c:pt>
                <c:pt idx="8197">
                  <c:v>-3.3900000000000002E-13</c:v>
                </c:pt>
                <c:pt idx="8198">
                  <c:v>-2.1599999999999999E-13</c:v>
                </c:pt>
                <c:pt idx="8199">
                  <c:v>-6.4000000000000005E-14</c:v>
                </c:pt>
                <c:pt idx="8200">
                  <c:v>-2.1499999999999999E-13</c:v>
                </c:pt>
                <c:pt idx="8201">
                  <c:v>-1.7000000000000001E-13</c:v>
                </c:pt>
                <c:pt idx="8202">
                  <c:v>-1.6400000000000001E-13</c:v>
                </c:pt>
                <c:pt idx="8203">
                  <c:v>-2.0899999999999999E-13</c:v>
                </c:pt>
                <c:pt idx="8204">
                  <c:v>-2.2E-13</c:v>
                </c:pt>
                <c:pt idx="8205">
                  <c:v>-1.8599999999999999E-13</c:v>
                </c:pt>
                <c:pt idx="8206">
                  <c:v>-1.6300000000000001E-13</c:v>
                </c:pt>
                <c:pt idx="8207">
                  <c:v>-2.7799999999999998E-13</c:v>
                </c:pt>
                <c:pt idx="8208">
                  <c:v>-3.3000000000000001E-13</c:v>
                </c:pt>
                <c:pt idx="8209">
                  <c:v>-2.08E-13</c:v>
                </c:pt>
                <c:pt idx="8210">
                  <c:v>-2.14E-13</c:v>
                </c:pt>
                <c:pt idx="8211">
                  <c:v>-1.48E-13</c:v>
                </c:pt>
                <c:pt idx="8212">
                  <c:v>-2.3500000000000001E-13</c:v>
                </c:pt>
                <c:pt idx="8213">
                  <c:v>-5.1999999999999999E-14</c:v>
                </c:pt>
                <c:pt idx="8214">
                  <c:v>-1.0499999999999999E-13</c:v>
                </c:pt>
                <c:pt idx="8215">
                  <c:v>-2.5800000000000001E-13</c:v>
                </c:pt>
                <c:pt idx="8216">
                  <c:v>-1.6400000000000001E-13</c:v>
                </c:pt>
                <c:pt idx="8217">
                  <c:v>-1.7999999999999999E-13</c:v>
                </c:pt>
                <c:pt idx="8218">
                  <c:v>-1.3799999999999999E-13</c:v>
                </c:pt>
                <c:pt idx="8219">
                  <c:v>-2.5500000000000002E-13</c:v>
                </c:pt>
                <c:pt idx="8220">
                  <c:v>-2.1200000000000001E-13</c:v>
                </c:pt>
                <c:pt idx="8221">
                  <c:v>-2.3200000000000002E-13</c:v>
                </c:pt>
                <c:pt idx="8222">
                  <c:v>-8.5000000000000004E-14</c:v>
                </c:pt>
                <c:pt idx="8223">
                  <c:v>-1.53E-13</c:v>
                </c:pt>
                <c:pt idx="8224">
                  <c:v>-1.9699999999999999E-13</c:v>
                </c:pt>
                <c:pt idx="8225">
                  <c:v>-2.7699999999999998E-13</c:v>
                </c:pt>
                <c:pt idx="8226">
                  <c:v>-3.3800000000000002E-13</c:v>
                </c:pt>
                <c:pt idx="8227">
                  <c:v>-2.9200000000000002E-13</c:v>
                </c:pt>
                <c:pt idx="8228">
                  <c:v>-1.4399999999999999E-13</c:v>
                </c:pt>
                <c:pt idx="8229">
                  <c:v>-2.7599999999999999E-13</c:v>
                </c:pt>
                <c:pt idx="8230">
                  <c:v>-1.4499999999999999E-13</c:v>
                </c:pt>
                <c:pt idx="8231">
                  <c:v>-1.7899999999999999E-13</c:v>
                </c:pt>
                <c:pt idx="8232">
                  <c:v>-1.9E-13</c:v>
                </c:pt>
                <c:pt idx="8233">
                  <c:v>-2.3500000000000001E-13</c:v>
                </c:pt>
                <c:pt idx="8234">
                  <c:v>-1.1099999999999999E-13</c:v>
                </c:pt>
                <c:pt idx="8235">
                  <c:v>-2.9799999999999999E-13</c:v>
                </c:pt>
                <c:pt idx="8236">
                  <c:v>-3.5300000000000001E-13</c:v>
                </c:pt>
                <c:pt idx="8237">
                  <c:v>-2.9799999999999999E-13</c:v>
                </c:pt>
                <c:pt idx="8238">
                  <c:v>-7.3000000000000004E-14</c:v>
                </c:pt>
                <c:pt idx="8239">
                  <c:v>-1.53E-13</c:v>
                </c:pt>
                <c:pt idx="8240">
                  <c:v>-2.6299999999999999E-13</c:v>
                </c:pt>
                <c:pt idx="8241">
                  <c:v>-1.1099999999999999E-13</c:v>
                </c:pt>
                <c:pt idx="8242">
                  <c:v>-1.7899999999999999E-13</c:v>
                </c:pt>
                <c:pt idx="8243">
                  <c:v>-1.09E-13</c:v>
                </c:pt>
                <c:pt idx="8244">
                  <c:v>-1.7600000000000001E-13</c:v>
                </c:pt>
                <c:pt idx="8245">
                  <c:v>-2.6599999999999998E-13</c:v>
                </c:pt>
                <c:pt idx="8246">
                  <c:v>-1.3E-13</c:v>
                </c:pt>
                <c:pt idx="8247">
                  <c:v>-1.4499999999999999E-13</c:v>
                </c:pt>
                <c:pt idx="8248">
                  <c:v>-2.7799999999999998E-13</c:v>
                </c:pt>
                <c:pt idx="8249">
                  <c:v>-1.65E-13</c:v>
                </c:pt>
                <c:pt idx="8250">
                  <c:v>-3.0099999999999998E-13</c:v>
                </c:pt>
                <c:pt idx="8251">
                  <c:v>-2.6299999999999999E-13</c:v>
                </c:pt>
                <c:pt idx="8252">
                  <c:v>-1.6799999999999999E-13</c:v>
                </c:pt>
                <c:pt idx="8253">
                  <c:v>-1.2699999999999999E-13</c:v>
                </c:pt>
                <c:pt idx="8254">
                  <c:v>-1.84E-13</c:v>
                </c:pt>
                <c:pt idx="8255">
                  <c:v>-2.6199999999999999E-13</c:v>
                </c:pt>
                <c:pt idx="8256">
                  <c:v>-1.13E-13</c:v>
                </c:pt>
                <c:pt idx="8257">
                  <c:v>-1.2300000000000001E-13</c:v>
                </c:pt>
                <c:pt idx="8258">
                  <c:v>-2.37E-13</c:v>
                </c:pt>
                <c:pt idx="8259">
                  <c:v>-1.9300000000000001E-13</c:v>
                </c:pt>
                <c:pt idx="8260">
                  <c:v>-1.72E-13</c:v>
                </c:pt>
                <c:pt idx="8261">
                  <c:v>-2.1100000000000001E-13</c:v>
                </c:pt>
                <c:pt idx="8262">
                  <c:v>-1.95E-13</c:v>
                </c:pt>
                <c:pt idx="8263">
                  <c:v>-2.2099999999999999E-13</c:v>
                </c:pt>
                <c:pt idx="8264">
                  <c:v>-2.2300000000000001E-13</c:v>
                </c:pt>
                <c:pt idx="8265">
                  <c:v>-1.5800000000000001E-13</c:v>
                </c:pt>
                <c:pt idx="8266">
                  <c:v>-2.2E-13</c:v>
                </c:pt>
                <c:pt idx="8267">
                  <c:v>-9.8999999999999995E-14</c:v>
                </c:pt>
                <c:pt idx="8268">
                  <c:v>-2.7799999999999998E-13</c:v>
                </c:pt>
                <c:pt idx="8269">
                  <c:v>-2.4300000000000002E-13</c:v>
                </c:pt>
                <c:pt idx="8270">
                  <c:v>-1.48E-13</c:v>
                </c:pt>
                <c:pt idx="8271">
                  <c:v>-4.4000000000000002E-14</c:v>
                </c:pt>
                <c:pt idx="8272">
                  <c:v>-2.7000000000000001E-13</c:v>
                </c:pt>
                <c:pt idx="8273">
                  <c:v>-2.7000000000000001E-13</c:v>
                </c:pt>
                <c:pt idx="8274">
                  <c:v>-3.91E-13</c:v>
                </c:pt>
                <c:pt idx="8275">
                  <c:v>-2.13E-13</c:v>
                </c:pt>
                <c:pt idx="8276">
                  <c:v>-1.5700000000000001E-13</c:v>
                </c:pt>
                <c:pt idx="8277">
                  <c:v>-2.1700000000000001E-13</c:v>
                </c:pt>
                <c:pt idx="8278">
                  <c:v>-1.71E-13</c:v>
                </c:pt>
                <c:pt idx="8279">
                  <c:v>-1.8800000000000001E-13</c:v>
                </c:pt>
                <c:pt idx="8280">
                  <c:v>-1.7600000000000001E-13</c:v>
                </c:pt>
                <c:pt idx="8281">
                  <c:v>-1.4999999999999999E-13</c:v>
                </c:pt>
                <c:pt idx="8282">
                  <c:v>-2.7000000000000001E-13</c:v>
                </c:pt>
                <c:pt idx="8283">
                  <c:v>-2.2999999999999998E-13</c:v>
                </c:pt>
                <c:pt idx="8284">
                  <c:v>-1.4399999999999999E-13</c:v>
                </c:pt>
                <c:pt idx="8285">
                  <c:v>-2.0399999999999999E-13</c:v>
                </c:pt>
                <c:pt idx="8286">
                  <c:v>-2.0999999999999999E-13</c:v>
                </c:pt>
                <c:pt idx="8287">
                  <c:v>-1.9799999999999999E-13</c:v>
                </c:pt>
                <c:pt idx="8288">
                  <c:v>-2.1800000000000001E-13</c:v>
                </c:pt>
                <c:pt idx="8289">
                  <c:v>-3.5999999999999998E-14</c:v>
                </c:pt>
                <c:pt idx="8290">
                  <c:v>-2.2699999999999999E-13</c:v>
                </c:pt>
                <c:pt idx="8291">
                  <c:v>-1.65E-13</c:v>
                </c:pt>
                <c:pt idx="8292">
                  <c:v>-1.2900000000000001E-13</c:v>
                </c:pt>
                <c:pt idx="8293">
                  <c:v>-2.26E-13</c:v>
                </c:pt>
                <c:pt idx="8294">
                  <c:v>-1.18E-13</c:v>
                </c:pt>
                <c:pt idx="8295">
                  <c:v>-1.6199999999999999E-13</c:v>
                </c:pt>
                <c:pt idx="8296">
                  <c:v>-2.24E-13</c:v>
                </c:pt>
                <c:pt idx="8297">
                  <c:v>-2.4099999999999998E-13</c:v>
                </c:pt>
                <c:pt idx="8298">
                  <c:v>-2.0600000000000001E-13</c:v>
                </c:pt>
                <c:pt idx="8299">
                  <c:v>-1.0199999999999999E-13</c:v>
                </c:pt>
                <c:pt idx="8300">
                  <c:v>-3.1400000000000003E-13</c:v>
                </c:pt>
                <c:pt idx="8301">
                  <c:v>-1.6300000000000001E-13</c:v>
                </c:pt>
                <c:pt idx="8302">
                  <c:v>-1.7399999999999999E-13</c:v>
                </c:pt>
                <c:pt idx="8303">
                  <c:v>-2.1800000000000001E-13</c:v>
                </c:pt>
                <c:pt idx="8304">
                  <c:v>-1.78E-13</c:v>
                </c:pt>
                <c:pt idx="8305">
                  <c:v>-1.1E-14</c:v>
                </c:pt>
                <c:pt idx="8306">
                  <c:v>-2.3999999999999999E-13</c:v>
                </c:pt>
                <c:pt idx="8307">
                  <c:v>-1.43E-13</c:v>
                </c:pt>
                <c:pt idx="8308">
                  <c:v>1.6000000000000001E-14</c:v>
                </c:pt>
                <c:pt idx="8309">
                  <c:v>-2.0999999999999999E-13</c:v>
                </c:pt>
                <c:pt idx="8310">
                  <c:v>-1.6300000000000001E-13</c:v>
                </c:pt>
                <c:pt idx="8311">
                  <c:v>-2.1200000000000001E-13</c:v>
                </c:pt>
                <c:pt idx="8312">
                  <c:v>-7.1E-14</c:v>
                </c:pt>
                <c:pt idx="8313">
                  <c:v>-2.3300000000000002E-13</c:v>
                </c:pt>
                <c:pt idx="8314">
                  <c:v>-2.6700000000000002E-13</c:v>
                </c:pt>
                <c:pt idx="8315">
                  <c:v>-2.1200000000000001E-13</c:v>
                </c:pt>
                <c:pt idx="8316">
                  <c:v>-1.7999999999999999E-13</c:v>
                </c:pt>
                <c:pt idx="8317">
                  <c:v>-1.24E-13</c:v>
                </c:pt>
                <c:pt idx="8318">
                  <c:v>-2.4600000000000001E-13</c:v>
                </c:pt>
                <c:pt idx="8319">
                  <c:v>-2.61E-13</c:v>
                </c:pt>
                <c:pt idx="8320">
                  <c:v>-1.24E-13</c:v>
                </c:pt>
                <c:pt idx="8321">
                  <c:v>-2.9799999999999999E-13</c:v>
                </c:pt>
                <c:pt idx="8322">
                  <c:v>-1.55E-13</c:v>
                </c:pt>
                <c:pt idx="8323">
                  <c:v>-4.0799999999999998E-13</c:v>
                </c:pt>
                <c:pt idx="8324">
                  <c:v>-1.6900000000000001E-13</c:v>
                </c:pt>
                <c:pt idx="8325">
                  <c:v>-2.1100000000000001E-13</c:v>
                </c:pt>
                <c:pt idx="8326">
                  <c:v>-1.36E-13</c:v>
                </c:pt>
                <c:pt idx="8327">
                  <c:v>-2.8100000000000001E-13</c:v>
                </c:pt>
                <c:pt idx="8328">
                  <c:v>-9.2999999999999995E-14</c:v>
                </c:pt>
                <c:pt idx="8329">
                  <c:v>-1.7000000000000001E-13</c:v>
                </c:pt>
                <c:pt idx="8330">
                  <c:v>-7.1E-14</c:v>
                </c:pt>
                <c:pt idx="8331">
                  <c:v>-3.2199999999999999E-13</c:v>
                </c:pt>
                <c:pt idx="8332">
                  <c:v>-1.13E-13</c:v>
                </c:pt>
                <c:pt idx="8333">
                  <c:v>-2.84E-13</c:v>
                </c:pt>
                <c:pt idx="8334">
                  <c:v>-2.61E-13</c:v>
                </c:pt>
                <c:pt idx="8335">
                  <c:v>-1.5700000000000001E-13</c:v>
                </c:pt>
                <c:pt idx="8336">
                  <c:v>-1.5700000000000001E-13</c:v>
                </c:pt>
                <c:pt idx="8337">
                  <c:v>-2.38E-13</c:v>
                </c:pt>
                <c:pt idx="8338">
                  <c:v>-2.5299999999999998E-13</c:v>
                </c:pt>
                <c:pt idx="8339">
                  <c:v>-1.67E-13</c:v>
                </c:pt>
                <c:pt idx="8340">
                  <c:v>-1.66E-13</c:v>
                </c:pt>
                <c:pt idx="8341">
                  <c:v>-2.6299999999999999E-13</c:v>
                </c:pt>
                <c:pt idx="8342">
                  <c:v>-2.3999999999999999E-13</c:v>
                </c:pt>
                <c:pt idx="8343">
                  <c:v>-2.6700000000000002E-13</c:v>
                </c:pt>
                <c:pt idx="8344">
                  <c:v>-2.4300000000000002E-13</c:v>
                </c:pt>
                <c:pt idx="8345">
                  <c:v>5.4999999999999999E-14</c:v>
                </c:pt>
                <c:pt idx="8346">
                  <c:v>-2.6499999999999998E-13</c:v>
                </c:pt>
                <c:pt idx="8347">
                  <c:v>-2.07E-13</c:v>
                </c:pt>
                <c:pt idx="8348">
                  <c:v>-1.4999999999999999E-13</c:v>
                </c:pt>
                <c:pt idx="8349">
                  <c:v>-2.1200000000000001E-13</c:v>
                </c:pt>
                <c:pt idx="8350">
                  <c:v>-1.48E-13</c:v>
                </c:pt>
                <c:pt idx="8351">
                  <c:v>-2.1499999999999999E-13</c:v>
                </c:pt>
                <c:pt idx="8352">
                  <c:v>-1.7600000000000001E-13</c:v>
                </c:pt>
                <c:pt idx="8353">
                  <c:v>-3.4499999999999999E-13</c:v>
                </c:pt>
                <c:pt idx="8354">
                  <c:v>-2.1499999999999999E-13</c:v>
                </c:pt>
                <c:pt idx="8355">
                  <c:v>-2.5500000000000002E-13</c:v>
                </c:pt>
                <c:pt idx="8356">
                  <c:v>-2.02E-13</c:v>
                </c:pt>
                <c:pt idx="8357">
                  <c:v>-1.6300000000000001E-13</c:v>
                </c:pt>
                <c:pt idx="8358">
                  <c:v>-1.5200000000000001E-13</c:v>
                </c:pt>
                <c:pt idx="8359">
                  <c:v>-3.08E-13</c:v>
                </c:pt>
                <c:pt idx="8360">
                  <c:v>-2.8300000000000001E-13</c:v>
                </c:pt>
                <c:pt idx="8361">
                  <c:v>-2.19E-13</c:v>
                </c:pt>
                <c:pt idx="8362">
                  <c:v>-3.68E-13</c:v>
                </c:pt>
                <c:pt idx="8363">
                  <c:v>-3.3299999999999999E-13</c:v>
                </c:pt>
                <c:pt idx="8364">
                  <c:v>-1.7500000000000001E-13</c:v>
                </c:pt>
                <c:pt idx="8365">
                  <c:v>-1.1999999999999999E-13</c:v>
                </c:pt>
                <c:pt idx="8366">
                  <c:v>-1.9300000000000001E-13</c:v>
                </c:pt>
                <c:pt idx="8367">
                  <c:v>-2.4500000000000002E-13</c:v>
                </c:pt>
                <c:pt idx="8368">
                  <c:v>-1.8100000000000001E-13</c:v>
                </c:pt>
                <c:pt idx="8369">
                  <c:v>-1.3400000000000001E-13</c:v>
                </c:pt>
                <c:pt idx="8370">
                  <c:v>-1.3799999999999999E-13</c:v>
                </c:pt>
                <c:pt idx="8371">
                  <c:v>-2.36E-13</c:v>
                </c:pt>
                <c:pt idx="8372">
                  <c:v>-2.0399999999999999E-13</c:v>
                </c:pt>
                <c:pt idx="8373">
                  <c:v>-1.8499999999999999E-13</c:v>
                </c:pt>
                <c:pt idx="8374">
                  <c:v>-3.0400000000000002E-13</c:v>
                </c:pt>
                <c:pt idx="8375">
                  <c:v>-2.5600000000000002E-13</c:v>
                </c:pt>
                <c:pt idx="8376">
                  <c:v>-1.9699999999999999E-13</c:v>
                </c:pt>
                <c:pt idx="8377">
                  <c:v>-2.6199999999999999E-13</c:v>
                </c:pt>
                <c:pt idx="8378">
                  <c:v>-3.2199999999999999E-13</c:v>
                </c:pt>
                <c:pt idx="8379">
                  <c:v>3.7E-14</c:v>
                </c:pt>
                <c:pt idx="8380">
                  <c:v>-3.4000000000000002E-13</c:v>
                </c:pt>
                <c:pt idx="8381">
                  <c:v>-3.3900000000000002E-13</c:v>
                </c:pt>
                <c:pt idx="8382">
                  <c:v>-1.84E-13</c:v>
                </c:pt>
                <c:pt idx="8383">
                  <c:v>-1.7600000000000001E-13</c:v>
                </c:pt>
                <c:pt idx="8384">
                  <c:v>-1.83E-13</c:v>
                </c:pt>
                <c:pt idx="8385">
                  <c:v>-2.01E-13</c:v>
                </c:pt>
                <c:pt idx="8386">
                  <c:v>-1.7899999999999999E-13</c:v>
                </c:pt>
                <c:pt idx="8387">
                  <c:v>-7.7E-14</c:v>
                </c:pt>
                <c:pt idx="8388">
                  <c:v>-2.9799999999999999E-13</c:v>
                </c:pt>
                <c:pt idx="8389">
                  <c:v>-1.1099999999999999E-13</c:v>
                </c:pt>
                <c:pt idx="8390">
                  <c:v>-2.6199999999999999E-13</c:v>
                </c:pt>
                <c:pt idx="8391">
                  <c:v>-1.67E-13</c:v>
                </c:pt>
                <c:pt idx="8392">
                  <c:v>-1.49E-13</c:v>
                </c:pt>
                <c:pt idx="8393">
                  <c:v>-1.9900000000000001E-13</c:v>
                </c:pt>
                <c:pt idx="8394">
                  <c:v>-2.3400000000000001E-13</c:v>
                </c:pt>
                <c:pt idx="8395">
                  <c:v>-2.1800000000000001E-13</c:v>
                </c:pt>
                <c:pt idx="8396">
                  <c:v>-1.2599999999999999E-13</c:v>
                </c:pt>
                <c:pt idx="8397">
                  <c:v>-1.8200000000000001E-13</c:v>
                </c:pt>
                <c:pt idx="8398">
                  <c:v>-2.5399999999999998E-13</c:v>
                </c:pt>
                <c:pt idx="8399">
                  <c:v>-1.84E-13</c:v>
                </c:pt>
                <c:pt idx="8400">
                  <c:v>-2.6E-14</c:v>
                </c:pt>
                <c:pt idx="8401">
                  <c:v>-2.25E-13</c:v>
                </c:pt>
                <c:pt idx="8402">
                  <c:v>-2.13E-13</c:v>
                </c:pt>
                <c:pt idx="8403">
                  <c:v>-2.9799999999999999E-13</c:v>
                </c:pt>
                <c:pt idx="8404">
                  <c:v>-3.0099999999999998E-13</c:v>
                </c:pt>
                <c:pt idx="8405">
                  <c:v>-2.1200000000000001E-13</c:v>
                </c:pt>
                <c:pt idx="8406">
                  <c:v>-2.3400000000000001E-13</c:v>
                </c:pt>
                <c:pt idx="8407">
                  <c:v>-1.47E-13</c:v>
                </c:pt>
                <c:pt idx="8408">
                  <c:v>-1.2599999999999999E-13</c:v>
                </c:pt>
                <c:pt idx="8409">
                  <c:v>-2.0500000000000001E-13</c:v>
                </c:pt>
                <c:pt idx="8410">
                  <c:v>-1.53E-13</c:v>
                </c:pt>
                <c:pt idx="8411">
                  <c:v>-2.0500000000000001E-13</c:v>
                </c:pt>
                <c:pt idx="8412">
                  <c:v>-1.7999999999999999E-13</c:v>
                </c:pt>
                <c:pt idx="8413">
                  <c:v>-2.4700000000000001E-13</c:v>
                </c:pt>
                <c:pt idx="8414">
                  <c:v>-2.9799999999999999E-13</c:v>
                </c:pt>
                <c:pt idx="8415">
                  <c:v>-1.6300000000000001E-13</c:v>
                </c:pt>
                <c:pt idx="8416">
                  <c:v>-1.43E-13</c:v>
                </c:pt>
                <c:pt idx="8417">
                  <c:v>-2.6E-13</c:v>
                </c:pt>
                <c:pt idx="8418">
                  <c:v>-2.85E-13</c:v>
                </c:pt>
                <c:pt idx="8419">
                  <c:v>-2.5199999999999999E-13</c:v>
                </c:pt>
                <c:pt idx="8420">
                  <c:v>-2.1599999999999999E-13</c:v>
                </c:pt>
                <c:pt idx="8421">
                  <c:v>-1.43E-13</c:v>
                </c:pt>
                <c:pt idx="8422">
                  <c:v>-1.7600000000000001E-13</c:v>
                </c:pt>
                <c:pt idx="8423">
                  <c:v>1.1999999999999999E-14</c:v>
                </c:pt>
                <c:pt idx="8424">
                  <c:v>-1.77E-13</c:v>
                </c:pt>
                <c:pt idx="8425">
                  <c:v>-2.4600000000000001E-13</c:v>
                </c:pt>
                <c:pt idx="8426">
                  <c:v>-1.7399999999999999E-13</c:v>
                </c:pt>
                <c:pt idx="8427">
                  <c:v>-1.6E-13</c:v>
                </c:pt>
                <c:pt idx="8428">
                  <c:v>-2.6900000000000001E-13</c:v>
                </c:pt>
                <c:pt idx="8429">
                  <c:v>-1.37E-13</c:v>
                </c:pt>
                <c:pt idx="8430">
                  <c:v>-2.7100000000000001E-13</c:v>
                </c:pt>
                <c:pt idx="8431">
                  <c:v>-2.08E-13</c:v>
                </c:pt>
                <c:pt idx="8432">
                  <c:v>-2.1100000000000001E-13</c:v>
                </c:pt>
                <c:pt idx="8433">
                  <c:v>-1.1700000000000001E-13</c:v>
                </c:pt>
                <c:pt idx="8434">
                  <c:v>-1.77E-13</c:v>
                </c:pt>
                <c:pt idx="8435">
                  <c:v>-1.95E-13</c:v>
                </c:pt>
                <c:pt idx="8436">
                  <c:v>-1.8800000000000001E-13</c:v>
                </c:pt>
                <c:pt idx="8437">
                  <c:v>-1.67E-13</c:v>
                </c:pt>
                <c:pt idx="8438">
                  <c:v>-1.1E-14</c:v>
                </c:pt>
                <c:pt idx="8439">
                  <c:v>-2.13E-13</c:v>
                </c:pt>
                <c:pt idx="8440">
                  <c:v>-2.19E-13</c:v>
                </c:pt>
                <c:pt idx="8441">
                  <c:v>-1.9799999999999999E-13</c:v>
                </c:pt>
                <c:pt idx="8442">
                  <c:v>-2.38E-13</c:v>
                </c:pt>
                <c:pt idx="8443">
                  <c:v>-1.7600000000000001E-13</c:v>
                </c:pt>
                <c:pt idx="8444">
                  <c:v>-1.6300000000000001E-13</c:v>
                </c:pt>
                <c:pt idx="8445">
                  <c:v>-2.6399999999999999E-13</c:v>
                </c:pt>
                <c:pt idx="8446">
                  <c:v>-1.65E-13</c:v>
                </c:pt>
                <c:pt idx="8447">
                  <c:v>-1.3500000000000001E-13</c:v>
                </c:pt>
                <c:pt idx="8448">
                  <c:v>-3.1700000000000001E-13</c:v>
                </c:pt>
                <c:pt idx="8449">
                  <c:v>-1.67E-13</c:v>
                </c:pt>
                <c:pt idx="8450">
                  <c:v>-3.2E-13</c:v>
                </c:pt>
                <c:pt idx="8451">
                  <c:v>-1.72E-13</c:v>
                </c:pt>
                <c:pt idx="8452">
                  <c:v>-3.9499999999999998E-13</c:v>
                </c:pt>
                <c:pt idx="8453">
                  <c:v>-1.2099999999999999E-13</c:v>
                </c:pt>
                <c:pt idx="8454">
                  <c:v>-1.5099999999999999E-13</c:v>
                </c:pt>
                <c:pt idx="8455">
                  <c:v>-1.47E-13</c:v>
                </c:pt>
                <c:pt idx="8456">
                  <c:v>-1.7399999999999999E-13</c:v>
                </c:pt>
                <c:pt idx="8457">
                  <c:v>-1.7899999999999999E-13</c:v>
                </c:pt>
                <c:pt idx="8458">
                  <c:v>-2.3500000000000001E-13</c:v>
                </c:pt>
                <c:pt idx="8459">
                  <c:v>-2.7399999999999999E-13</c:v>
                </c:pt>
                <c:pt idx="8460">
                  <c:v>-1.6300000000000001E-13</c:v>
                </c:pt>
                <c:pt idx="8461">
                  <c:v>-3.5899999999999998E-13</c:v>
                </c:pt>
                <c:pt idx="8462">
                  <c:v>-2.38E-13</c:v>
                </c:pt>
                <c:pt idx="8463">
                  <c:v>-2.8799999999999998E-13</c:v>
                </c:pt>
                <c:pt idx="8464">
                  <c:v>-1.4399999999999999E-13</c:v>
                </c:pt>
                <c:pt idx="8465">
                  <c:v>-2.0500000000000001E-13</c:v>
                </c:pt>
                <c:pt idx="8466">
                  <c:v>-3.0300000000000002E-13</c:v>
                </c:pt>
                <c:pt idx="8467">
                  <c:v>-1.8599999999999999E-13</c:v>
                </c:pt>
                <c:pt idx="8468">
                  <c:v>-3.56E-13</c:v>
                </c:pt>
                <c:pt idx="8469">
                  <c:v>-3.7E-14</c:v>
                </c:pt>
                <c:pt idx="8470">
                  <c:v>-2.5600000000000002E-13</c:v>
                </c:pt>
                <c:pt idx="8471">
                  <c:v>-2.0399999999999999E-13</c:v>
                </c:pt>
                <c:pt idx="8472">
                  <c:v>-2.0500000000000001E-13</c:v>
                </c:pt>
                <c:pt idx="8473">
                  <c:v>-1.0199999999999999E-13</c:v>
                </c:pt>
                <c:pt idx="8474">
                  <c:v>-1.1E-13</c:v>
                </c:pt>
                <c:pt idx="8475">
                  <c:v>-2.5600000000000002E-13</c:v>
                </c:pt>
                <c:pt idx="8476">
                  <c:v>-2.5299999999999998E-13</c:v>
                </c:pt>
                <c:pt idx="8477">
                  <c:v>-1.9799999999999999E-13</c:v>
                </c:pt>
                <c:pt idx="8478">
                  <c:v>-1.6199999999999999E-13</c:v>
                </c:pt>
                <c:pt idx="8479">
                  <c:v>-1.8700000000000001E-13</c:v>
                </c:pt>
                <c:pt idx="8480">
                  <c:v>-1.5800000000000001E-13</c:v>
                </c:pt>
                <c:pt idx="8481">
                  <c:v>-2.4199999999999998E-13</c:v>
                </c:pt>
                <c:pt idx="8482">
                  <c:v>-1.65E-13</c:v>
                </c:pt>
                <c:pt idx="8483">
                  <c:v>-1.1399999999999999E-13</c:v>
                </c:pt>
                <c:pt idx="8484">
                  <c:v>-1.4399999999999999E-13</c:v>
                </c:pt>
                <c:pt idx="8485">
                  <c:v>-1.7999999999999999E-13</c:v>
                </c:pt>
                <c:pt idx="8486">
                  <c:v>-2.6599999999999998E-13</c:v>
                </c:pt>
                <c:pt idx="8487">
                  <c:v>-2.4099999999999998E-13</c:v>
                </c:pt>
                <c:pt idx="8488">
                  <c:v>-7.6000000000000004E-14</c:v>
                </c:pt>
                <c:pt idx="8489">
                  <c:v>-1.6799999999999999E-13</c:v>
                </c:pt>
                <c:pt idx="8490">
                  <c:v>-2.5500000000000002E-13</c:v>
                </c:pt>
                <c:pt idx="8491">
                  <c:v>-2.4199999999999998E-13</c:v>
                </c:pt>
                <c:pt idx="8492">
                  <c:v>-1.65E-13</c:v>
                </c:pt>
                <c:pt idx="8493">
                  <c:v>-2.3400000000000001E-13</c:v>
                </c:pt>
                <c:pt idx="8494">
                  <c:v>-2.01E-13</c:v>
                </c:pt>
                <c:pt idx="8495">
                  <c:v>-2.48E-13</c:v>
                </c:pt>
                <c:pt idx="8496">
                  <c:v>-1.04E-13</c:v>
                </c:pt>
                <c:pt idx="8497">
                  <c:v>-1.9199999999999999E-13</c:v>
                </c:pt>
                <c:pt idx="8498">
                  <c:v>-1.9699999999999999E-13</c:v>
                </c:pt>
                <c:pt idx="8499">
                  <c:v>-1.42E-13</c:v>
                </c:pt>
                <c:pt idx="8500">
                  <c:v>-2.4999999999999999E-13</c:v>
                </c:pt>
                <c:pt idx="8501">
                  <c:v>-2.3999999999999999E-13</c:v>
                </c:pt>
                <c:pt idx="8502">
                  <c:v>-9.5999999999999995E-14</c:v>
                </c:pt>
                <c:pt idx="8503">
                  <c:v>-2.9200000000000002E-13</c:v>
                </c:pt>
                <c:pt idx="8504">
                  <c:v>-9.1000000000000004E-14</c:v>
                </c:pt>
                <c:pt idx="8505">
                  <c:v>-1.36E-13</c:v>
                </c:pt>
                <c:pt idx="8506">
                  <c:v>-8.9999999999999995E-14</c:v>
                </c:pt>
                <c:pt idx="8507">
                  <c:v>-1.8499999999999999E-13</c:v>
                </c:pt>
                <c:pt idx="8508">
                  <c:v>-2.49E-13</c:v>
                </c:pt>
                <c:pt idx="8509">
                  <c:v>-2.14E-13</c:v>
                </c:pt>
                <c:pt idx="8510">
                  <c:v>-4E-14</c:v>
                </c:pt>
                <c:pt idx="8511">
                  <c:v>-1.9199999999999999E-13</c:v>
                </c:pt>
                <c:pt idx="8512">
                  <c:v>-2.7799999999999998E-13</c:v>
                </c:pt>
                <c:pt idx="8513">
                  <c:v>-2.5700000000000002E-13</c:v>
                </c:pt>
                <c:pt idx="8514">
                  <c:v>-2.9000000000000003E-14</c:v>
                </c:pt>
                <c:pt idx="8515">
                  <c:v>-2.24E-13</c:v>
                </c:pt>
                <c:pt idx="8516">
                  <c:v>-2.7599999999999999E-13</c:v>
                </c:pt>
                <c:pt idx="8517">
                  <c:v>-6.8999999999999996E-14</c:v>
                </c:pt>
                <c:pt idx="8518">
                  <c:v>-1.7299999999999999E-13</c:v>
                </c:pt>
                <c:pt idx="8519">
                  <c:v>-2.3300000000000002E-13</c:v>
                </c:pt>
                <c:pt idx="8520">
                  <c:v>-2.3300000000000002E-13</c:v>
                </c:pt>
                <c:pt idx="8521">
                  <c:v>-1.89E-13</c:v>
                </c:pt>
                <c:pt idx="8522">
                  <c:v>-1.47E-13</c:v>
                </c:pt>
                <c:pt idx="8523">
                  <c:v>-1.55E-13</c:v>
                </c:pt>
                <c:pt idx="8524">
                  <c:v>-3.3800000000000002E-13</c:v>
                </c:pt>
                <c:pt idx="8525">
                  <c:v>-2.3500000000000001E-13</c:v>
                </c:pt>
                <c:pt idx="8526">
                  <c:v>-3.8000000000000002E-14</c:v>
                </c:pt>
                <c:pt idx="8527">
                  <c:v>-2.1100000000000001E-13</c:v>
                </c:pt>
                <c:pt idx="8528">
                  <c:v>-1.3899999999999999E-13</c:v>
                </c:pt>
                <c:pt idx="8529">
                  <c:v>-2.25E-13</c:v>
                </c:pt>
                <c:pt idx="8530">
                  <c:v>-2.6E-13</c:v>
                </c:pt>
                <c:pt idx="8531">
                  <c:v>-1.9300000000000001E-13</c:v>
                </c:pt>
                <c:pt idx="8532">
                  <c:v>-1.55E-13</c:v>
                </c:pt>
                <c:pt idx="8533">
                  <c:v>-1.84E-13</c:v>
                </c:pt>
                <c:pt idx="8534">
                  <c:v>-2.2300000000000001E-13</c:v>
                </c:pt>
                <c:pt idx="8535">
                  <c:v>-1.37E-13</c:v>
                </c:pt>
                <c:pt idx="8536">
                  <c:v>-2.7100000000000001E-13</c:v>
                </c:pt>
                <c:pt idx="8537">
                  <c:v>-2.97E-13</c:v>
                </c:pt>
                <c:pt idx="8538">
                  <c:v>-2.3400000000000001E-13</c:v>
                </c:pt>
                <c:pt idx="8539">
                  <c:v>-2.96E-13</c:v>
                </c:pt>
                <c:pt idx="8540">
                  <c:v>-3.19E-13</c:v>
                </c:pt>
                <c:pt idx="8541">
                  <c:v>-2.3300000000000002E-13</c:v>
                </c:pt>
                <c:pt idx="8542">
                  <c:v>-7.4E-14</c:v>
                </c:pt>
                <c:pt idx="8543">
                  <c:v>-1.19E-13</c:v>
                </c:pt>
                <c:pt idx="8544">
                  <c:v>-1.3799999999999999E-13</c:v>
                </c:pt>
                <c:pt idx="8545">
                  <c:v>-3.2199999999999999E-13</c:v>
                </c:pt>
                <c:pt idx="8546">
                  <c:v>-2.1700000000000001E-13</c:v>
                </c:pt>
                <c:pt idx="8547">
                  <c:v>-8.9999999999999995E-14</c:v>
                </c:pt>
                <c:pt idx="8548">
                  <c:v>-1.84E-13</c:v>
                </c:pt>
                <c:pt idx="8549">
                  <c:v>-1.6300000000000001E-13</c:v>
                </c:pt>
                <c:pt idx="8550">
                  <c:v>-2.0399999999999999E-13</c:v>
                </c:pt>
                <c:pt idx="8551">
                  <c:v>-1.0199999999999999E-13</c:v>
                </c:pt>
                <c:pt idx="8552">
                  <c:v>-2.2E-13</c:v>
                </c:pt>
                <c:pt idx="8553">
                  <c:v>-1.8700000000000001E-13</c:v>
                </c:pt>
                <c:pt idx="8554">
                  <c:v>-2.96E-13</c:v>
                </c:pt>
                <c:pt idx="8555">
                  <c:v>-2.38E-13</c:v>
                </c:pt>
                <c:pt idx="8556">
                  <c:v>-1.42E-13</c:v>
                </c:pt>
                <c:pt idx="8557">
                  <c:v>-2.2699999999999999E-13</c:v>
                </c:pt>
                <c:pt idx="8558">
                  <c:v>-1.4100000000000001E-13</c:v>
                </c:pt>
                <c:pt idx="8559">
                  <c:v>-8.9999999999999995E-14</c:v>
                </c:pt>
                <c:pt idx="8560">
                  <c:v>-1.61E-13</c:v>
                </c:pt>
                <c:pt idx="8561">
                  <c:v>-2.9899999999999999E-13</c:v>
                </c:pt>
                <c:pt idx="8562">
                  <c:v>-2.5099999999999999E-13</c:v>
                </c:pt>
                <c:pt idx="8563">
                  <c:v>-1.9099999999999999E-13</c:v>
                </c:pt>
                <c:pt idx="8564">
                  <c:v>-2.0999999999999999E-13</c:v>
                </c:pt>
                <c:pt idx="8565">
                  <c:v>-2.24E-13</c:v>
                </c:pt>
                <c:pt idx="8566">
                  <c:v>-1.53E-13</c:v>
                </c:pt>
                <c:pt idx="8567">
                  <c:v>-2.61E-13</c:v>
                </c:pt>
                <c:pt idx="8568">
                  <c:v>-1.2800000000000001E-13</c:v>
                </c:pt>
                <c:pt idx="8569">
                  <c:v>-2.5700000000000002E-13</c:v>
                </c:pt>
                <c:pt idx="8570">
                  <c:v>-1.9300000000000001E-13</c:v>
                </c:pt>
                <c:pt idx="8571">
                  <c:v>-1.8499999999999999E-13</c:v>
                </c:pt>
                <c:pt idx="8572">
                  <c:v>-2.7900000000000002E-13</c:v>
                </c:pt>
                <c:pt idx="8573">
                  <c:v>-9.7999999999999999E-14</c:v>
                </c:pt>
                <c:pt idx="8574">
                  <c:v>-2.7799999999999998E-13</c:v>
                </c:pt>
                <c:pt idx="8575">
                  <c:v>-2.1200000000000001E-13</c:v>
                </c:pt>
                <c:pt idx="8576">
                  <c:v>-2.5600000000000002E-13</c:v>
                </c:pt>
                <c:pt idx="8577">
                  <c:v>-2.5399999999999998E-13</c:v>
                </c:pt>
                <c:pt idx="8578">
                  <c:v>-2.5000000000000001E-14</c:v>
                </c:pt>
                <c:pt idx="8579">
                  <c:v>-1.8499999999999999E-13</c:v>
                </c:pt>
                <c:pt idx="8580">
                  <c:v>-1.8800000000000001E-13</c:v>
                </c:pt>
                <c:pt idx="8581">
                  <c:v>-5.8000000000000005E-14</c:v>
                </c:pt>
                <c:pt idx="8582">
                  <c:v>-2.8000000000000002E-13</c:v>
                </c:pt>
                <c:pt idx="8583">
                  <c:v>-1.2099999999999999E-13</c:v>
                </c:pt>
                <c:pt idx="8584">
                  <c:v>-1.83E-13</c:v>
                </c:pt>
                <c:pt idx="8585">
                  <c:v>-2.7699999999999998E-13</c:v>
                </c:pt>
                <c:pt idx="8586">
                  <c:v>-1.4499999999999999E-13</c:v>
                </c:pt>
                <c:pt idx="8587">
                  <c:v>-7.1999999999999996E-14</c:v>
                </c:pt>
                <c:pt idx="8588">
                  <c:v>-2.0899999999999999E-13</c:v>
                </c:pt>
                <c:pt idx="8589">
                  <c:v>-2.0899999999999999E-13</c:v>
                </c:pt>
                <c:pt idx="8590">
                  <c:v>-2.4400000000000002E-13</c:v>
                </c:pt>
                <c:pt idx="8591">
                  <c:v>-2.2699999999999999E-13</c:v>
                </c:pt>
                <c:pt idx="8592">
                  <c:v>-1.7399999999999999E-13</c:v>
                </c:pt>
                <c:pt idx="8593">
                  <c:v>-1.53E-13</c:v>
                </c:pt>
                <c:pt idx="8594">
                  <c:v>-2.3200000000000002E-13</c:v>
                </c:pt>
                <c:pt idx="8595">
                  <c:v>-1.3799999999999999E-13</c:v>
                </c:pt>
                <c:pt idx="8596">
                  <c:v>-9.2999999999999995E-14</c:v>
                </c:pt>
                <c:pt idx="8597">
                  <c:v>-1.2099999999999999E-13</c:v>
                </c:pt>
                <c:pt idx="8598">
                  <c:v>-3.6899999999999999E-13</c:v>
                </c:pt>
                <c:pt idx="8599">
                  <c:v>-1.6799999999999999E-13</c:v>
                </c:pt>
                <c:pt idx="8600">
                  <c:v>-6.8000000000000001E-14</c:v>
                </c:pt>
                <c:pt idx="8601">
                  <c:v>-8.9999999999999995E-14</c:v>
                </c:pt>
                <c:pt idx="8602">
                  <c:v>-3.2499999999999998E-13</c:v>
                </c:pt>
                <c:pt idx="8603">
                  <c:v>-3.0999999999999999E-13</c:v>
                </c:pt>
                <c:pt idx="8604">
                  <c:v>-1.1399999999999999E-13</c:v>
                </c:pt>
                <c:pt idx="8605">
                  <c:v>-2.5800000000000001E-13</c:v>
                </c:pt>
                <c:pt idx="8606">
                  <c:v>-2.0000000000000001E-13</c:v>
                </c:pt>
                <c:pt idx="8607">
                  <c:v>-1.7600000000000001E-13</c:v>
                </c:pt>
                <c:pt idx="8608">
                  <c:v>-2.5099999999999999E-13</c:v>
                </c:pt>
                <c:pt idx="8609">
                  <c:v>-1.8599999999999999E-13</c:v>
                </c:pt>
                <c:pt idx="8610">
                  <c:v>-1.47E-13</c:v>
                </c:pt>
                <c:pt idx="8611">
                  <c:v>-1.5200000000000001E-13</c:v>
                </c:pt>
                <c:pt idx="8612">
                  <c:v>-2.0999999999999999E-13</c:v>
                </c:pt>
                <c:pt idx="8613">
                  <c:v>-1.36E-13</c:v>
                </c:pt>
                <c:pt idx="8614">
                  <c:v>-2.1100000000000001E-13</c:v>
                </c:pt>
                <c:pt idx="8615">
                  <c:v>-2.26E-13</c:v>
                </c:pt>
                <c:pt idx="8616">
                  <c:v>-1.7899999999999999E-13</c:v>
                </c:pt>
                <c:pt idx="8617">
                  <c:v>-1.2900000000000001E-13</c:v>
                </c:pt>
                <c:pt idx="8618">
                  <c:v>-2.6800000000000002E-13</c:v>
                </c:pt>
                <c:pt idx="8619">
                  <c:v>-2.8599999999999999E-13</c:v>
                </c:pt>
                <c:pt idx="8620">
                  <c:v>-2.8000000000000002E-13</c:v>
                </c:pt>
                <c:pt idx="8621">
                  <c:v>-6.4000000000000005E-14</c:v>
                </c:pt>
                <c:pt idx="8622">
                  <c:v>-2.01E-13</c:v>
                </c:pt>
                <c:pt idx="8623">
                  <c:v>-2.7000000000000001E-13</c:v>
                </c:pt>
                <c:pt idx="8624">
                  <c:v>-1.7000000000000001E-13</c:v>
                </c:pt>
                <c:pt idx="8625">
                  <c:v>-2.6900000000000001E-13</c:v>
                </c:pt>
                <c:pt idx="8626">
                  <c:v>-1.96E-13</c:v>
                </c:pt>
                <c:pt idx="8627">
                  <c:v>-1.0199999999999999E-13</c:v>
                </c:pt>
                <c:pt idx="8628">
                  <c:v>-1.48E-13</c:v>
                </c:pt>
                <c:pt idx="8629">
                  <c:v>-1.6199999999999999E-13</c:v>
                </c:pt>
                <c:pt idx="8630">
                  <c:v>-1.24E-13</c:v>
                </c:pt>
                <c:pt idx="8631">
                  <c:v>-1.2200000000000001E-13</c:v>
                </c:pt>
                <c:pt idx="8632">
                  <c:v>-2.8999999999999998E-13</c:v>
                </c:pt>
                <c:pt idx="8633">
                  <c:v>-2.2E-13</c:v>
                </c:pt>
                <c:pt idx="8634">
                  <c:v>-3.1199999999999998E-13</c:v>
                </c:pt>
                <c:pt idx="8635">
                  <c:v>-1.3299999999999999E-13</c:v>
                </c:pt>
                <c:pt idx="8636">
                  <c:v>-1.6300000000000001E-13</c:v>
                </c:pt>
                <c:pt idx="8637">
                  <c:v>-1.7999999999999999E-13</c:v>
                </c:pt>
                <c:pt idx="8638">
                  <c:v>-1.4600000000000001E-13</c:v>
                </c:pt>
                <c:pt idx="8639">
                  <c:v>-2.5099999999999999E-13</c:v>
                </c:pt>
                <c:pt idx="8640">
                  <c:v>-3.2900000000000001E-13</c:v>
                </c:pt>
                <c:pt idx="8641">
                  <c:v>-1.89E-13</c:v>
                </c:pt>
                <c:pt idx="8642">
                  <c:v>-1.2200000000000001E-13</c:v>
                </c:pt>
                <c:pt idx="8643">
                  <c:v>-1.3899999999999999E-13</c:v>
                </c:pt>
                <c:pt idx="8644">
                  <c:v>-1.96E-13</c:v>
                </c:pt>
                <c:pt idx="8645">
                  <c:v>-1.8700000000000001E-13</c:v>
                </c:pt>
                <c:pt idx="8646">
                  <c:v>-2.13E-13</c:v>
                </c:pt>
                <c:pt idx="8647">
                  <c:v>-3.1099999999999999E-13</c:v>
                </c:pt>
                <c:pt idx="8648">
                  <c:v>-1.4399999999999999E-13</c:v>
                </c:pt>
                <c:pt idx="8649">
                  <c:v>-1.9E-13</c:v>
                </c:pt>
                <c:pt idx="8650">
                  <c:v>-1.7399999999999999E-13</c:v>
                </c:pt>
                <c:pt idx="8651">
                  <c:v>-1.9199999999999999E-13</c:v>
                </c:pt>
                <c:pt idx="8652">
                  <c:v>-2.3200000000000002E-13</c:v>
                </c:pt>
                <c:pt idx="8653">
                  <c:v>-1.2800000000000001E-13</c:v>
                </c:pt>
                <c:pt idx="8654">
                  <c:v>-1.19E-13</c:v>
                </c:pt>
                <c:pt idx="8655">
                  <c:v>-1.3899999999999999E-13</c:v>
                </c:pt>
                <c:pt idx="8656">
                  <c:v>-2.8799999999999998E-13</c:v>
                </c:pt>
                <c:pt idx="8657">
                  <c:v>-2.0500000000000001E-13</c:v>
                </c:pt>
                <c:pt idx="8658">
                  <c:v>-2.1700000000000001E-13</c:v>
                </c:pt>
                <c:pt idx="8659">
                  <c:v>-1.4399999999999999E-13</c:v>
                </c:pt>
                <c:pt idx="8660">
                  <c:v>-1.8100000000000001E-13</c:v>
                </c:pt>
                <c:pt idx="8661">
                  <c:v>-1.71E-13</c:v>
                </c:pt>
                <c:pt idx="8662">
                  <c:v>-1.9400000000000001E-13</c:v>
                </c:pt>
                <c:pt idx="8663">
                  <c:v>-1.6199999999999999E-13</c:v>
                </c:pt>
                <c:pt idx="8664">
                  <c:v>-1.7600000000000001E-13</c:v>
                </c:pt>
                <c:pt idx="8665">
                  <c:v>-1.9799999999999999E-13</c:v>
                </c:pt>
                <c:pt idx="8666">
                  <c:v>-1.1600000000000001E-13</c:v>
                </c:pt>
                <c:pt idx="8667">
                  <c:v>-3.3900000000000002E-13</c:v>
                </c:pt>
                <c:pt idx="8668">
                  <c:v>-2.0399999999999999E-13</c:v>
                </c:pt>
                <c:pt idx="8669">
                  <c:v>-1.07E-13</c:v>
                </c:pt>
                <c:pt idx="8670">
                  <c:v>-2.8699999999999999E-13</c:v>
                </c:pt>
                <c:pt idx="8671">
                  <c:v>-1.9300000000000001E-13</c:v>
                </c:pt>
                <c:pt idx="8672">
                  <c:v>-1.6799999999999999E-13</c:v>
                </c:pt>
                <c:pt idx="8673">
                  <c:v>-2.5600000000000002E-13</c:v>
                </c:pt>
                <c:pt idx="8674">
                  <c:v>-2.0399999999999999E-13</c:v>
                </c:pt>
                <c:pt idx="8675">
                  <c:v>-1.5200000000000001E-13</c:v>
                </c:pt>
                <c:pt idx="8676">
                  <c:v>-1.8700000000000001E-13</c:v>
                </c:pt>
                <c:pt idx="8677">
                  <c:v>-1.7299999999999999E-13</c:v>
                </c:pt>
                <c:pt idx="8678">
                  <c:v>-8.6E-14</c:v>
                </c:pt>
                <c:pt idx="8679">
                  <c:v>-2.01E-13</c:v>
                </c:pt>
                <c:pt idx="8680">
                  <c:v>-1.53E-13</c:v>
                </c:pt>
                <c:pt idx="8681">
                  <c:v>-1.3899999999999999E-13</c:v>
                </c:pt>
                <c:pt idx="8682">
                  <c:v>-3.07E-13</c:v>
                </c:pt>
                <c:pt idx="8683">
                  <c:v>-3.4100000000000001E-13</c:v>
                </c:pt>
                <c:pt idx="8684">
                  <c:v>-2.4300000000000002E-13</c:v>
                </c:pt>
                <c:pt idx="8685">
                  <c:v>-2.0500000000000001E-13</c:v>
                </c:pt>
                <c:pt idx="8686">
                  <c:v>-1.0799999999999999E-13</c:v>
                </c:pt>
                <c:pt idx="8687">
                  <c:v>-1.8700000000000001E-13</c:v>
                </c:pt>
                <c:pt idx="8688">
                  <c:v>-2.1800000000000001E-13</c:v>
                </c:pt>
                <c:pt idx="8689">
                  <c:v>-2.5700000000000002E-13</c:v>
                </c:pt>
                <c:pt idx="8690">
                  <c:v>-1.55E-13</c:v>
                </c:pt>
                <c:pt idx="8691">
                  <c:v>-2.3999999999999999E-13</c:v>
                </c:pt>
                <c:pt idx="8692">
                  <c:v>-1.9199999999999999E-13</c:v>
                </c:pt>
                <c:pt idx="8693">
                  <c:v>-3.43E-13</c:v>
                </c:pt>
                <c:pt idx="8694">
                  <c:v>-1.7899999999999999E-13</c:v>
                </c:pt>
                <c:pt idx="8695">
                  <c:v>-9.4999999999999999E-14</c:v>
                </c:pt>
                <c:pt idx="8696">
                  <c:v>-1.03E-13</c:v>
                </c:pt>
                <c:pt idx="8697">
                  <c:v>-3.2700000000000002E-13</c:v>
                </c:pt>
                <c:pt idx="8698">
                  <c:v>-8.2000000000000004E-14</c:v>
                </c:pt>
                <c:pt idx="8699">
                  <c:v>-2.0999999999999999E-13</c:v>
                </c:pt>
                <c:pt idx="8700">
                  <c:v>-2.0299999999999999E-13</c:v>
                </c:pt>
                <c:pt idx="8701">
                  <c:v>-8.3999999999999995E-14</c:v>
                </c:pt>
                <c:pt idx="8702">
                  <c:v>-1.72E-13</c:v>
                </c:pt>
                <c:pt idx="8703">
                  <c:v>-3.1099999999999999E-13</c:v>
                </c:pt>
                <c:pt idx="8704">
                  <c:v>-2.2699999999999999E-13</c:v>
                </c:pt>
                <c:pt idx="8705">
                  <c:v>-1.6E-13</c:v>
                </c:pt>
                <c:pt idx="8706">
                  <c:v>-1.5599999999999999E-13</c:v>
                </c:pt>
                <c:pt idx="8707">
                  <c:v>-2.02E-13</c:v>
                </c:pt>
                <c:pt idx="8708">
                  <c:v>-2.8699999999999999E-13</c:v>
                </c:pt>
                <c:pt idx="8709">
                  <c:v>-2.2999999999999998E-13</c:v>
                </c:pt>
                <c:pt idx="8710">
                  <c:v>-1.71E-13</c:v>
                </c:pt>
                <c:pt idx="8711">
                  <c:v>-1.4999999999999999E-13</c:v>
                </c:pt>
                <c:pt idx="8712">
                  <c:v>-2.3099999999999997E-13</c:v>
                </c:pt>
                <c:pt idx="8713">
                  <c:v>-2.84E-13</c:v>
                </c:pt>
                <c:pt idx="8714">
                  <c:v>-1.53E-13</c:v>
                </c:pt>
                <c:pt idx="8715">
                  <c:v>-1.96E-13</c:v>
                </c:pt>
                <c:pt idx="8716">
                  <c:v>-8E-14</c:v>
                </c:pt>
                <c:pt idx="8717">
                  <c:v>-1.5800000000000001E-13</c:v>
                </c:pt>
                <c:pt idx="8718">
                  <c:v>-1.5800000000000001E-13</c:v>
                </c:pt>
                <c:pt idx="8719">
                  <c:v>-1.9099999999999999E-13</c:v>
                </c:pt>
                <c:pt idx="8720">
                  <c:v>-2.0399999999999999E-13</c:v>
                </c:pt>
                <c:pt idx="8721">
                  <c:v>-2.97E-13</c:v>
                </c:pt>
                <c:pt idx="8722">
                  <c:v>-1.67E-13</c:v>
                </c:pt>
                <c:pt idx="8723">
                  <c:v>-1.4000000000000001E-13</c:v>
                </c:pt>
                <c:pt idx="8724">
                  <c:v>-1.72E-13</c:v>
                </c:pt>
                <c:pt idx="8725">
                  <c:v>-1.6E-13</c:v>
                </c:pt>
                <c:pt idx="8726">
                  <c:v>-1.84E-13</c:v>
                </c:pt>
                <c:pt idx="8727">
                  <c:v>-9.7999999999999999E-14</c:v>
                </c:pt>
                <c:pt idx="8728">
                  <c:v>-2.6900000000000001E-13</c:v>
                </c:pt>
                <c:pt idx="8729">
                  <c:v>-1.9900000000000001E-13</c:v>
                </c:pt>
                <c:pt idx="8730">
                  <c:v>-1.83E-13</c:v>
                </c:pt>
                <c:pt idx="8731">
                  <c:v>-1.9E-13</c:v>
                </c:pt>
                <c:pt idx="8732">
                  <c:v>-8E-14</c:v>
                </c:pt>
                <c:pt idx="8733">
                  <c:v>-2.5900000000000001E-13</c:v>
                </c:pt>
                <c:pt idx="8734">
                  <c:v>-2.8599999999999999E-13</c:v>
                </c:pt>
                <c:pt idx="8735">
                  <c:v>-1.2099999999999999E-13</c:v>
                </c:pt>
                <c:pt idx="8736">
                  <c:v>-2.37E-13</c:v>
                </c:pt>
                <c:pt idx="8737">
                  <c:v>-1.55E-13</c:v>
                </c:pt>
                <c:pt idx="8738">
                  <c:v>-2.2199999999999999E-13</c:v>
                </c:pt>
                <c:pt idx="8739">
                  <c:v>-1.12E-13</c:v>
                </c:pt>
                <c:pt idx="8740">
                  <c:v>-2.07E-13</c:v>
                </c:pt>
                <c:pt idx="8741">
                  <c:v>-2.8100000000000001E-13</c:v>
                </c:pt>
                <c:pt idx="8742">
                  <c:v>-1.2599999999999999E-13</c:v>
                </c:pt>
                <c:pt idx="8743">
                  <c:v>-2.5600000000000002E-13</c:v>
                </c:pt>
                <c:pt idx="8744">
                  <c:v>-1.5599999999999999E-13</c:v>
                </c:pt>
                <c:pt idx="8745">
                  <c:v>-1.4399999999999999E-13</c:v>
                </c:pt>
                <c:pt idx="8746">
                  <c:v>-2.73E-13</c:v>
                </c:pt>
                <c:pt idx="8747">
                  <c:v>-2.7599999999999999E-13</c:v>
                </c:pt>
                <c:pt idx="8748">
                  <c:v>-1.5700000000000001E-13</c:v>
                </c:pt>
                <c:pt idx="8749">
                  <c:v>-7.1999999999999996E-14</c:v>
                </c:pt>
                <c:pt idx="8750">
                  <c:v>-1.53E-13</c:v>
                </c:pt>
                <c:pt idx="8751">
                  <c:v>-3.0600000000000001E-13</c:v>
                </c:pt>
                <c:pt idx="8752">
                  <c:v>-9.1999999999999999E-14</c:v>
                </c:pt>
                <c:pt idx="8753">
                  <c:v>-1.13E-13</c:v>
                </c:pt>
                <c:pt idx="8754">
                  <c:v>-1.2599999999999999E-13</c:v>
                </c:pt>
                <c:pt idx="8755">
                  <c:v>-2.24E-13</c:v>
                </c:pt>
                <c:pt idx="8756">
                  <c:v>-1.78E-13</c:v>
                </c:pt>
                <c:pt idx="8757">
                  <c:v>-2.2699999999999999E-13</c:v>
                </c:pt>
                <c:pt idx="8758">
                  <c:v>-2.37E-13</c:v>
                </c:pt>
                <c:pt idx="8759">
                  <c:v>-2.7900000000000002E-13</c:v>
                </c:pt>
                <c:pt idx="8760">
                  <c:v>-1.07E-13</c:v>
                </c:pt>
                <c:pt idx="8761">
                  <c:v>-1.89E-13</c:v>
                </c:pt>
                <c:pt idx="8762">
                  <c:v>-1.7899999999999999E-13</c:v>
                </c:pt>
                <c:pt idx="8763">
                  <c:v>-2.0000000000000001E-13</c:v>
                </c:pt>
                <c:pt idx="8764">
                  <c:v>-1.06E-13</c:v>
                </c:pt>
                <c:pt idx="8765">
                  <c:v>-2.7900000000000002E-13</c:v>
                </c:pt>
                <c:pt idx="8766">
                  <c:v>-1.25E-13</c:v>
                </c:pt>
                <c:pt idx="8767">
                  <c:v>-2.6900000000000001E-13</c:v>
                </c:pt>
                <c:pt idx="8768">
                  <c:v>-2.9799999999999999E-13</c:v>
                </c:pt>
                <c:pt idx="8769">
                  <c:v>-2.07E-13</c:v>
                </c:pt>
                <c:pt idx="8770">
                  <c:v>-1.31E-13</c:v>
                </c:pt>
                <c:pt idx="8771">
                  <c:v>-1.7399999999999999E-13</c:v>
                </c:pt>
                <c:pt idx="8772">
                  <c:v>-1.7000000000000001E-13</c:v>
                </c:pt>
                <c:pt idx="8773">
                  <c:v>-2.4099999999999998E-13</c:v>
                </c:pt>
                <c:pt idx="8774">
                  <c:v>-1.31E-13</c:v>
                </c:pt>
                <c:pt idx="8775">
                  <c:v>-1.6799999999999999E-13</c:v>
                </c:pt>
                <c:pt idx="8776">
                  <c:v>-1.9199999999999999E-13</c:v>
                </c:pt>
                <c:pt idx="8777">
                  <c:v>-2.36E-13</c:v>
                </c:pt>
                <c:pt idx="8778">
                  <c:v>-1.2200000000000001E-13</c:v>
                </c:pt>
                <c:pt idx="8779">
                  <c:v>-1.5099999999999999E-13</c:v>
                </c:pt>
                <c:pt idx="8780">
                  <c:v>-2.49E-13</c:v>
                </c:pt>
                <c:pt idx="8781">
                  <c:v>-1.9799999999999999E-13</c:v>
                </c:pt>
                <c:pt idx="8782">
                  <c:v>-1.9E-13</c:v>
                </c:pt>
                <c:pt idx="8783">
                  <c:v>-1.6400000000000001E-13</c:v>
                </c:pt>
                <c:pt idx="8784">
                  <c:v>-3.3299999999999999E-13</c:v>
                </c:pt>
                <c:pt idx="8785">
                  <c:v>-1.65E-13</c:v>
                </c:pt>
                <c:pt idx="8786">
                  <c:v>-1.54E-13</c:v>
                </c:pt>
                <c:pt idx="8787">
                  <c:v>-1.59E-13</c:v>
                </c:pt>
                <c:pt idx="8788">
                  <c:v>-1.6400000000000001E-13</c:v>
                </c:pt>
                <c:pt idx="8789">
                  <c:v>-1.25E-13</c:v>
                </c:pt>
                <c:pt idx="8790">
                  <c:v>-1.31E-13</c:v>
                </c:pt>
                <c:pt idx="8791">
                  <c:v>-2.9200000000000002E-13</c:v>
                </c:pt>
                <c:pt idx="8792">
                  <c:v>-1.7500000000000001E-13</c:v>
                </c:pt>
                <c:pt idx="8793">
                  <c:v>-1.7399999999999999E-13</c:v>
                </c:pt>
                <c:pt idx="8794">
                  <c:v>-2.0500000000000001E-13</c:v>
                </c:pt>
                <c:pt idx="8795">
                  <c:v>-1.36E-13</c:v>
                </c:pt>
                <c:pt idx="8796">
                  <c:v>-2.26E-13</c:v>
                </c:pt>
                <c:pt idx="8797">
                  <c:v>-1.37E-13</c:v>
                </c:pt>
                <c:pt idx="8798">
                  <c:v>-2.1599999999999999E-13</c:v>
                </c:pt>
                <c:pt idx="8799">
                  <c:v>-1.0799999999999999E-13</c:v>
                </c:pt>
                <c:pt idx="8800">
                  <c:v>-1.43E-13</c:v>
                </c:pt>
                <c:pt idx="8801">
                  <c:v>-2.02E-13</c:v>
                </c:pt>
                <c:pt idx="8802">
                  <c:v>-1.48E-13</c:v>
                </c:pt>
                <c:pt idx="8803">
                  <c:v>-2.6499999999999998E-13</c:v>
                </c:pt>
                <c:pt idx="8804">
                  <c:v>-1.48E-13</c:v>
                </c:pt>
                <c:pt idx="8805">
                  <c:v>-1.8200000000000001E-13</c:v>
                </c:pt>
                <c:pt idx="8806">
                  <c:v>-2.7499999999999999E-13</c:v>
                </c:pt>
                <c:pt idx="8807">
                  <c:v>-1.3500000000000001E-13</c:v>
                </c:pt>
                <c:pt idx="8808">
                  <c:v>-3.2199999999999999E-13</c:v>
                </c:pt>
                <c:pt idx="8809">
                  <c:v>-1.95E-13</c:v>
                </c:pt>
                <c:pt idx="8810">
                  <c:v>-2.6700000000000002E-13</c:v>
                </c:pt>
                <c:pt idx="8811">
                  <c:v>-1.9799999999999999E-13</c:v>
                </c:pt>
                <c:pt idx="8812">
                  <c:v>-2.3400000000000001E-13</c:v>
                </c:pt>
                <c:pt idx="8813">
                  <c:v>-1.8499999999999999E-13</c:v>
                </c:pt>
                <c:pt idx="8814">
                  <c:v>-1.66E-13</c:v>
                </c:pt>
                <c:pt idx="8815">
                  <c:v>-1.8800000000000001E-13</c:v>
                </c:pt>
                <c:pt idx="8816">
                  <c:v>-2.0899999999999999E-13</c:v>
                </c:pt>
                <c:pt idx="8817">
                  <c:v>-2.2899999999999998E-13</c:v>
                </c:pt>
                <c:pt idx="8818">
                  <c:v>-2.9400000000000001E-13</c:v>
                </c:pt>
                <c:pt idx="8819">
                  <c:v>-1.7000000000000001E-13</c:v>
                </c:pt>
                <c:pt idx="8820">
                  <c:v>-9.5999999999999995E-14</c:v>
                </c:pt>
                <c:pt idx="8821">
                  <c:v>-2.7699999999999998E-13</c:v>
                </c:pt>
                <c:pt idx="8822">
                  <c:v>-2.5600000000000002E-13</c:v>
                </c:pt>
                <c:pt idx="8823">
                  <c:v>-2.5500000000000002E-13</c:v>
                </c:pt>
                <c:pt idx="8824">
                  <c:v>-1.9900000000000001E-13</c:v>
                </c:pt>
                <c:pt idx="8825">
                  <c:v>-1.65E-13</c:v>
                </c:pt>
                <c:pt idx="8826">
                  <c:v>-2.5900000000000001E-13</c:v>
                </c:pt>
                <c:pt idx="8827">
                  <c:v>-1.9099999999999999E-13</c:v>
                </c:pt>
                <c:pt idx="8828">
                  <c:v>-1.96E-13</c:v>
                </c:pt>
                <c:pt idx="8829">
                  <c:v>-2.07E-13</c:v>
                </c:pt>
                <c:pt idx="8830">
                  <c:v>-2.0500000000000001E-13</c:v>
                </c:pt>
                <c:pt idx="8831">
                  <c:v>-1.6199999999999999E-13</c:v>
                </c:pt>
                <c:pt idx="8832">
                  <c:v>-3.1400000000000003E-13</c:v>
                </c:pt>
                <c:pt idx="8833">
                  <c:v>-2.3500000000000001E-13</c:v>
                </c:pt>
                <c:pt idx="8834">
                  <c:v>-2.8799999999999998E-13</c:v>
                </c:pt>
                <c:pt idx="8835">
                  <c:v>-1.71E-13</c:v>
                </c:pt>
                <c:pt idx="8836">
                  <c:v>-1.89E-13</c:v>
                </c:pt>
                <c:pt idx="8837">
                  <c:v>-1.6199999999999999E-13</c:v>
                </c:pt>
                <c:pt idx="8838">
                  <c:v>-2.3999999999999999E-13</c:v>
                </c:pt>
                <c:pt idx="8839">
                  <c:v>-1.7600000000000001E-13</c:v>
                </c:pt>
                <c:pt idx="8840">
                  <c:v>-1.8800000000000001E-13</c:v>
                </c:pt>
                <c:pt idx="8841">
                  <c:v>-2.3300000000000002E-13</c:v>
                </c:pt>
                <c:pt idx="8842">
                  <c:v>-1.95E-13</c:v>
                </c:pt>
                <c:pt idx="8843">
                  <c:v>-1.8200000000000001E-13</c:v>
                </c:pt>
                <c:pt idx="8844">
                  <c:v>-2.4400000000000002E-13</c:v>
                </c:pt>
                <c:pt idx="8845">
                  <c:v>-1.1099999999999999E-13</c:v>
                </c:pt>
                <c:pt idx="8846">
                  <c:v>-1.59E-13</c:v>
                </c:pt>
                <c:pt idx="8847">
                  <c:v>-3.4799999999999998E-13</c:v>
                </c:pt>
                <c:pt idx="8848">
                  <c:v>-1.3899999999999999E-13</c:v>
                </c:pt>
                <c:pt idx="8849">
                  <c:v>-2.1599999999999999E-13</c:v>
                </c:pt>
                <c:pt idx="8850">
                  <c:v>-9.4000000000000003E-14</c:v>
                </c:pt>
                <c:pt idx="8851">
                  <c:v>-2.2099999999999999E-13</c:v>
                </c:pt>
                <c:pt idx="8852">
                  <c:v>-2.5099999999999999E-13</c:v>
                </c:pt>
                <c:pt idx="8853">
                  <c:v>-1.4999999999999999E-13</c:v>
                </c:pt>
                <c:pt idx="8854">
                  <c:v>-1.9400000000000001E-13</c:v>
                </c:pt>
                <c:pt idx="8855">
                  <c:v>-2.1200000000000001E-13</c:v>
                </c:pt>
                <c:pt idx="8856">
                  <c:v>-2.84E-13</c:v>
                </c:pt>
                <c:pt idx="8857">
                  <c:v>-1.72E-13</c:v>
                </c:pt>
                <c:pt idx="8858">
                  <c:v>-2.0399999999999999E-13</c:v>
                </c:pt>
                <c:pt idx="8859">
                  <c:v>-1.1E-13</c:v>
                </c:pt>
                <c:pt idx="8860">
                  <c:v>-2.7499999999999999E-13</c:v>
                </c:pt>
                <c:pt idx="8861">
                  <c:v>-1.5599999999999999E-13</c:v>
                </c:pt>
                <c:pt idx="8862">
                  <c:v>-9.4000000000000003E-14</c:v>
                </c:pt>
                <c:pt idx="8863">
                  <c:v>-1.1E-13</c:v>
                </c:pt>
                <c:pt idx="8864">
                  <c:v>-4.0900000000000002E-13</c:v>
                </c:pt>
                <c:pt idx="8865">
                  <c:v>-1.1099999999999999E-13</c:v>
                </c:pt>
                <c:pt idx="8866">
                  <c:v>-2.4600000000000001E-13</c:v>
                </c:pt>
                <c:pt idx="8867">
                  <c:v>-2.13E-13</c:v>
                </c:pt>
                <c:pt idx="8868">
                  <c:v>-2.5600000000000002E-13</c:v>
                </c:pt>
                <c:pt idx="8869">
                  <c:v>-2.36E-13</c:v>
                </c:pt>
                <c:pt idx="8870">
                  <c:v>-2.3300000000000002E-13</c:v>
                </c:pt>
                <c:pt idx="8871">
                  <c:v>-3.3000000000000001E-13</c:v>
                </c:pt>
                <c:pt idx="8872">
                  <c:v>-2.6399999999999999E-13</c:v>
                </c:pt>
                <c:pt idx="8873">
                  <c:v>-3.8000000000000002E-14</c:v>
                </c:pt>
                <c:pt idx="8874">
                  <c:v>-2.48E-13</c:v>
                </c:pt>
                <c:pt idx="8875">
                  <c:v>-9.4000000000000003E-14</c:v>
                </c:pt>
                <c:pt idx="8876">
                  <c:v>-2.5500000000000002E-13</c:v>
                </c:pt>
                <c:pt idx="8877">
                  <c:v>-2.9200000000000002E-13</c:v>
                </c:pt>
                <c:pt idx="8878">
                  <c:v>-2.1200000000000001E-13</c:v>
                </c:pt>
                <c:pt idx="8879">
                  <c:v>-2.49E-13</c:v>
                </c:pt>
                <c:pt idx="8880">
                  <c:v>-1.1399999999999999E-13</c:v>
                </c:pt>
                <c:pt idx="8881">
                  <c:v>-2.7699999999999998E-13</c:v>
                </c:pt>
                <c:pt idx="8882">
                  <c:v>-1.18E-13</c:v>
                </c:pt>
                <c:pt idx="8883">
                  <c:v>-1.71E-13</c:v>
                </c:pt>
                <c:pt idx="8884">
                  <c:v>-2.84E-13</c:v>
                </c:pt>
                <c:pt idx="8885">
                  <c:v>-7.6000000000000004E-14</c:v>
                </c:pt>
                <c:pt idx="8886">
                  <c:v>-2.9200000000000002E-13</c:v>
                </c:pt>
                <c:pt idx="8887">
                  <c:v>-1.3899999999999999E-13</c:v>
                </c:pt>
                <c:pt idx="8888">
                  <c:v>-2.38E-13</c:v>
                </c:pt>
                <c:pt idx="8889">
                  <c:v>-2.08E-13</c:v>
                </c:pt>
                <c:pt idx="8890">
                  <c:v>-1.2900000000000001E-13</c:v>
                </c:pt>
                <c:pt idx="8891">
                  <c:v>-3.6300000000000002E-13</c:v>
                </c:pt>
                <c:pt idx="8892">
                  <c:v>-6.2000000000000001E-14</c:v>
                </c:pt>
                <c:pt idx="8893">
                  <c:v>-1.66E-13</c:v>
                </c:pt>
                <c:pt idx="8894">
                  <c:v>-2.37E-13</c:v>
                </c:pt>
                <c:pt idx="8895">
                  <c:v>-1.5800000000000001E-13</c:v>
                </c:pt>
                <c:pt idx="8896">
                  <c:v>-2.0000000000000001E-13</c:v>
                </c:pt>
                <c:pt idx="8897">
                  <c:v>-3.2E-13</c:v>
                </c:pt>
                <c:pt idx="8898">
                  <c:v>-1.12E-13</c:v>
                </c:pt>
                <c:pt idx="8899">
                  <c:v>-2.1499999999999999E-13</c:v>
                </c:pt>
                <c:pt idx="8900">
                  <c:v>-1.8200000000000001E-13</c:v>
                </c:pt>
                <c:pt idx="8901">
                  <c:v>-2.2899999999999998E-13</c:v>
                </c:pt>
                <c:pt idx="8902">
                  <c:v>-7.7999999999999996E-14</c:v>
                </c:pt>
                <c:pt idx="8903">
                  <c:v>-1.8200000000000001E-13</c:v>
                </c:pt>
                <c:pt idx="8904">
                  <c:v>-2.0399999999999999E-13</c:v>
                </c:pt>
                <c:pt idx="8905">
                  <c:v>-2.0000000000000001E-13</c:v>
                </c:pt>
                <c:pt idx="8906">
                  <c:v>-1.3400000000000001E-13</c:v>
                </c:pt>
                <c:pt idx="8907">
                  <c:v>-1.6199999999999999E-13</c:v>
                </c:pt>
                <c:pt idx="8908">
                  <c:v>-9.1999999999999999E-14</c:v>
                </c:pt>
                <c:pt idx="8909">
                  <c:v>-2.9799999999999999E-13</c:v>
                </c:pt>
                <c:pt idx="8910">
                  <c:v>-1.6199999999999999E-13</c:v>
                </c:pt>
                <c:pt idx="8911">
                  <c:v>-1.8499999999999999E-13</c:v>
                </c:pt>
                <c:pt idx="8912">
                  <c:v>-2.14E-13</c:v>
                </c:pt>
                <c:pt idx="8913">
                  <c:v>-1.1600000000000001E-13</c:v>
                </c:pt>
                <c:pt idx="8914">
                  <c:v>-1.84E-13</c:v>
                </c:pt>
                <c:pt idx="8915">
                  <c:v>-1.66E-13</c:v>
                </c:pt>
                <c:pt idx="8916">
                  <c:v>-2.4099999999999998E-13</c:v>
                </c:pt>
                <c:pt idx="8917">
                  <c:v>-2.9899999999999999E-13</c:v>
                </c:pt>
                <c:pt idx="8918">
                  <c:v>-1.7999999999999999E-13</c:v>
                </c:pt>
                <c:pt idx="8919">
                  <c:v>-2.3300000000000002E-13</c:v>
                </c:pt>
                <c:pt idx="8920">
                  <c:v>-3.0099999999999998E-13</c:v>
                </c:pt>
                <c:pt idx="8921">
                  <c:v>-1.4999999999999999E-13</c:v>
                </c:pt>
                <c:pt idx="8922">
                  <c:v>-3.3299999999999999E-13</c:v>
                </c:pt>
                <c:pt idx="8923">
                  <c:v>-1.1499999999999999E-13</c:v>
                </c:pt>
                <c:pt idx="8924">
                  <c:v>2.9999999999999998E-15</c:v>
                </c:pt>
                <c:pt idx="8925">
                  <c:v>-2.4600000000000001E-13</c:v>
                </c:pt>
                <c:pt idx="8926">
                  <c:v>-2.1200000000000001E-13</c:v>
                </c:pt>
                <c:pt idx="8927">
                  <c:v>-2.6599999999999998E-13</c:v>
                </c:pt>
                <c:pt idx="8928">
                  <c:v>-2.1200000000000001E-13</c:v>
                </c:pt>
                <c:pt idx="8929">
                  <c:v>-1.5200000000000001E-13</c:v>
                </c:pt>
                <c:pt idx="8930">
                  <c:v>-2.0999999999999999E-13</c:v>
                </c:pt>
                <c:pt idx="8931">
                  <c:v>-2.7000000000000001E-13</c:v>
                </c:pt>
                <c:pt idx="8932">
                  <c:v>-2.6700000000000002E-13</c:v>
                </c:pt>
                <c:pt idx="8933">
                  <c:v>-1.72E-13</c:v>
                </c:pt>
                <c:pt idx="8934">
                  <c:v>-1.7000000000000001E-13</c:v>
                </c:pt>
                <c:pt idx="8935">
                  <c:v>-2.01E-13</c:v>
                </c:pt>
                <c:pt idx="8936">
                  <c:v>-2.5800000000000001E-13</c:v>
                </c:pt>
                <c:pt idx="8937">
                  <c:v>-1.83E-13</c:v>
                </c:pt>
                <c:pt idx="8938">
                  <c:v>-2.61E-13</c:v>
                </c:pt>
                <c:pt idx="8939">
                  <c:v>-1.6E-13</c:v>
                </c:pt>
                <c:pt idx="8940">
                  <c:v>-1.0799999999999999E-13</c:v>
                </c:pt>
                <c:pt idx="8941">
                  <c:v>-2.37E-13</c:v>
                </c:pt>
                <c:pt idx="8942">
                  <c:v>-1.65E-13</c:v>
                </c:pt>
                <c:pt idx="8943">
                  <c:v>-1.7399999999999999E-13</c:v>
                </c:pt>
                <c:pt idx="8944">
                  <c:v>-3.07E-13</c:v>
                </c:pt>
                <c:pt idx="8945">
                  <c:v>-1.1600000000000001E-13</c:v>
                </c:pt>
                <c:pt idx="8946">
                  <c:v>-2.6199999999999999E-13</c:v>
                </c:pt>
                <c:pt idx="8947">
                  <c:v>-2.3500000000000001E-13</c:v>
                </c:pt>
                <c:pt idx="8948">
                  <c:v>-2.3200000000000002E-13</c:v>
                </c:pt>
                <c:pt idx="8949">
                  <c:v>-1.72E-13</c:v>
                </c:pt>
                <c:pt idx="8950">
                  <c:v>-1.3E-13</c:v>
                </c:pt>
                <c:pt idx="8951">
                  <c:v>-2.4400000000000002E-13</c:v>
                </c:pt>
                <c:pt idx="8952">
                  <c:v>-1.8100000000000001E-13</c:v>
                </c:pt>
                <c:pt idx="8953">
                  <c:v>-1.8599999999999999E-13</c:v>
                </c:pt>
                <c:pt idx="8954">
                  <c:v>-1.9199999999999999E-13</c:v>
                </c:pt>
                <c:pt idx="8955">
                  <c:v>-1.71E-13</c:v>
                </c:pt>
                <c:pt idx="8956">
                  <c:v>-3.5999999999999998E-14</c:v>
                </c:pt>
                <c:pt idx="8957">
                  <c:v>-1.6300000000000001E-13</c:v>
                </c:pt>
                <c:pt idx="8958">
                  <c:v>-2.1599999999999999E-13</c:v>
                </c:pt>
                <c:pt idx="8959">
                  <c:v>-1.1099999999999999E-13</c:v>
                </c:pt>
                <c:pt idx="8960">
                  <c:v>-1.04E-13</c:v>
                </c:pt>
                <c:pt idx="8961">
                  <c:v>-2.7399999999999999E-13</c:v>
                </c:pt>
                <c:pt idx="8962">
                  <c:v>-1.61E-13</c:v>
                </c:pt>
                <c:pt idx="8963">
                  <c:v>-2.2300000000000001E-13</c:v>
                </c:pt>
                <c:pt idx="8964">
                  <c:v>-5.9999999999999997E-14</c:v>
                </c:pt>
                <c:pt idx="8965">
                  <c:v>-2.3200000000000002E-13</c:v>
                </c:pt>
                <c:pt idx="8966">
                  <c:v>-1.2099999999999999E-13</c:v>
                </c:pt>
                <c:pt idx="8967">
                  <c:v>-1.89E-13</c:v>
                </c:pt>
                <c:pt idx="8968">
                  <c:v>-2.6599999999999998E-13</c:v>
                </c:pt>
                <c:pt idx="8969">
                  <c:v>-2.72E-13</c:v>
                </c:pt>
                <c:pt idx="8970">
                  <c:v>-2.0299999999999999E-13</c:v>
                </c:pt>
                <c:pt idx="8971">
                  <c:v>-8.3E-14</c:v>
                </c:pt>
                <c:pt idx="8972">
                  <c:v>-1.8200000000000001E-13</c:v>
                </c:pt>
                <c:pt idx="8973">
                  <c:v>-2.37E-13</c:v>
                </c:pt>
                <c:pt idx="8974">
                  <c:v>-1.8800000000000001E-13</c:v>
                </c:pt>
                <c:pt idx="8975">
                  <c:v>-2.4099999999999998E-13</c:v>
                </c:pt>
                <c:pt idx="8976">
                  <c:v>-1.7999999999999999E-13</c:v>
                </c:pt>
                <c:pt idx="8977">
                  <c:v>-3.0099999999999998E-13</c:v>
                </c:pt>
                <c:pt idx="8978">
                  <c:v>-5.4999999999999999E-14</c:v>
                </c:pt>
                <c:pt idx="8979">
                  <c:v>-8.9999999999999995E-14</c:v>
                </c:pt>
                <c:pt idx="8980">
                  <c:v>-1.8800000000000001E-13</c:v>
                </c:pt>
                <c:pt idx="8981">
                  <c:v>-2.4199999999999998E-13</c:v>
                </c:pt>
                <c:pt idx="8982">
                  <c:v>-2.0999999999999999E-13</c:v>
                </c:pt>
                <c:pt idx="8983">
                  <c:v>-1.47E-13</c:v>
                </c:pt>
                <c:pt idx="8984">
                  <c:v>-1.59E-13</c:v>
                </c:pt>
                <c:pt idx="8985">
                  <c:v>-1.25E-13</c:v>
                </c:pt>
                <c:pt idx="8986">
                  <c:v>-3.4200000000000001E-13</c:v>
                </c:pt>
                <c:pt idx="8987">
                  <c:v>-1.19E-13</c:v>
                </c:pt>
                <c:pt idx="8988">
                  <c:v>-1.9099999999999999E-13</c:v>
                </c:pt>
                <c:pt idx="8989">
                  <c:v>-2.3200000000000002E-13</c:v>
                </c:pt>
                <c:pt idx="8990">
                  <c:v>-1.54E-13</c:v>
                </c:pt>
                <c:pt idx="8991">
                  <c:v>-2.5900000000000001E-13</c:v>
                </c:pt>
                <c:pt idx="8992">
                  <c:v>-2.3899999999999999E-13</c:v>
                </c:pt>
                <c:pt idx="8993">
                  <c:v>-2.1800000000000001E-13</c:v>
                </c:pt>
                <c:pt idx="8994">
                  <c:v>-2.84E-13</c:v>
                </c:pt>
                <c:pt idx="8995">
                  <c:v>-1.7899999999999999E-13</c:v>
                </c:pt>
                <c:pt idx="8996">
                  <c:v>-2.6599999999999998E-13</c:v>
                </c:pt>
                <c:pt idx="8997">
                  <c:v>-1.8100000000000001E-13</c:v>
                </c:pt>
                <c:pt idx="8998">
                  <c:v>-2.2199999999999999E-13</c:v>
                </c:pt>
                <c:pt idx="8999">
                  <c:v>-2.2E-13</c:v>
                </c:pt>
                <c:pt idx="9000">
                  <c:v>-2.2E-13</c:v>
                </c:pt>
                <c:pt idx="9001">
                  <c:v>-6.5000000000000001E-14</c:v>
                </c:pt>
                <c:pt idx="9002">
                  <c:v>-2.4600000000000001E-13</c:v>
                </c:pt>
                <c:pt idx="9003">
                  <c:v>-2.5099999999999999E-13</c:v>
                </c:pt>
                <c:pt idx="9004">
                  <c:v>-1.1E-13</c:v>
                </c:pt>
                <c:pt idx="9005">
                  <c:v>-3.6300000000000002E-13</c:v>
                </c:pt>
                <c:pt idx="9006">
                  <c:v>-2.6900000000000001E-13</c:v>
                </c:pt>
                <c:pt idx="9007">
                  <c:v>-1.2699999999999999E-13</c:v>
                </c:pt>
                <c:pt idx="9008">
                  <c:v>-3.56E-13</c:v>
                </c:pt>
                <c:pt idx="9009">
                  <c:v>-2.5399999999999998E-13</c:v>
                </c:pt>
                <c:pt idx="9010">
                  <c:v>-1.7500000000000001E-13</c:v>
                </c:pt>
                <c:pt idx="9011">
                  <c:v>-1.43E-13</c:v>
                </c:pt>
                <c:pt idx="9012">
                  <c:v>-3.6899999999999999E-13</c:v>
                </c:pt>
                <c:pt idx="9013">
                  <c:v>-2.13E-13</c:v>
                </c:pt>
                <c:pt idx="9014">
                  <c:v>-1.9099999999999999E-13</c:v>
                </c:pt>
                <c:pt idx="9015">
                  <c:v>-7.7999999999999996E-14</c:v>
                </c:pt>
                <c:pt idx="9016">
                  <c:v>-1.07E-13</c:v>
                </c:pt>
                <c:pt idx="9017">
                  <c:v>-3.5100000000000002E-13</c:v>
                </c:pt>
                <c:pt idx="9018">
                  <c:v>-2.0899999999999999E-13</c:v>
                </c:pt>
                <c:pt idx="9019">
                  <c:v>-1.3400000000000001E-13</c:v>
                </c:pt>
                <c:pt idx="9020">
                  <c:v>-2.19E-13</c:v>
                </c:pt>
                <c:pt idx="9021">
                  <c:v>-2.7599999999999999E-13</c:v>
                </c:pt>
                <c:pt idx="9022">
                  <c:v>-1.5700000000000001E-13</c:v>
                </c:pt>
                <c:pt idx="9023">
                  <c:v>-3.6400000000000001E-13</c:v>
                </c:pt>
                <c:pt idx="9024">
                  <c:v>-1.9300000000000001E-13</c:v>
                </c:pt>
                <c:pt idx="9025">
                  <c:v>-1.65E-13</c:v>
                </c:pt>
                <c:pt idx="9026">
                  <c:v>-1.8200000000000001E-13</c:v>
                </c:pt>
                <c:pt idx="9027">
                  <c:v>-1.5800000000000001E-13</c:v>
                </c:pt>
                <c:pt idx="9028">
                  <c:v>-2.9000000000000003E-14</c:v>
                </c:pt>
                <c:pt idx="9029">
                  <c:v>-1.06E-13</c:v>
                </c:pt>
                <c:pt idx="9030">
                  <c:v>-8.6E-14</c:v>
                </c:pt>
                <c:pt idx="9031">
                  <c:v>-2.36E-13</c:v>
                </c:pt>
                <c:pt idx="9032">
                  <c:v>-1.5099999999999999E-13</c:v>
                </c:pt>
                <c:pt idx="9033">
                  <c:v>-1.4600000000000001E-13</c:v>
                </c:pt>
                <c:pt idx="9034">
                  <c:v>-3.1099999999999999E-13</c:v>
                </c:pt>
                <c:pt idx="9035">
                  <c:v>-2.8300000000000001E-13</c:v>
                </c:pt>
                <c:pt idx="9036">
                  <c:v>-1.8700000000000001E-13</c:v>
                </c:pt>
                <c:pt idx="9037">
                  <c:v>-1.36E-13</c:v>
                </c:pt>
                <c:pt idx="9038">
                  <c:v>-1.12E-13</c:v>
                </c:pt>
                <c:pt idx="9039">
                  <c:v>-2.4300000000000002E-13</c:v>
                </c:pt>
                <c:pt idx="9040">
                  <c:v>-2.13E-13</c:v>
                </c:pt>
                <c:pt idx="9041">
                  <c:v>-1.3199999999999999E-13</c:v>
                </c:pt>
                <c:pt idx="9042">
                  <c:v>-2.5099999999999999E-13</c:v>
                </c:pt>
                <c:pt idx="9043">
                  <c:v>-1.66E-13</c:v>
                </c:pt>
                <c:pt idx="9044">
                  <c:v>-1.89E-13</c:v>
                </c:pt>
                <c:pt idx="9045">
                  <c:v>-1.59E-13</c:v>
                </c:pt>
                <c:pt idx="9046">
                  <c:v>-2.6599999999999998E-13</c:v>
                </c:pt>
                <c:pt idx="9047">
                  <c:v>-2.6800000000000002E-13</c:v>
                </c:pt>
                <c:pt idx="9048">
                  <c:v>-1.42E-13</c:v>
                </c:pt>
                <c:pt idx="9049">
                  <c:v>-5.0999999999999997E-14</c:v>
                </c:pt>
                <c:pt idx="9050">
                  <c:v>-1.18E-13</c:v>
                </c:pt>
                <c:pt idx="9051">
                  <c:v>-1.54E-13</c:v>
                </c:pt>
                <c:pt idx="9052">
                  <c:v>-2.26E-13</c:v>
                </c:pt>
                <c:pt idx="9053">
                  <c:v>-2.2099999999999999E-13</c:v>
                </c:pt>
                <c:pt idx="9054">
                  <c:v>-8.5000000000000004E-14</c:v>
                </c:pt>
                <c:pt idx="9055">
                  <c:v>-2.3400000000000001E-13</c:v>
                </c:pt>
                <c:pt idx="9056">
                  <c:v>-1.77E-13</c:v>
                </c:pt>
                <c:pt idx="9057">
                  <c:v>-2.4600000000000001E-13</c:v>
                </c:pt>
                <c:pt idx="9058">
                  <c:v>-2.2300000000000001E-13</c:v>
                </c:pt>
                <c:pt idx="9059">
                  <c:v>-1.59E-13</c:v>
                </c:pt>
                <c:pt idx="9060">
                  <c:v>-1.66E-13</c:v>
                </c:pt>
                <c:pt idx="9061">
                  <c:v>-1.48E-13</c:v>
                </c:pt>
                <c:pt idx="9062">
                  <c:v>-2.1599999999999999E-13</c:v>
                </c:pt>
                <c:pt idx="9063">
                  <c:v>-1.04E-13</c:v>
                </c:pt>
                <c:pt idx="9064">
                  <c:v>-2.2899999999999998E-13</c:v>
                </c:pt>
                <c:pt idx="9065">
                  <c:v>-1.9799999999999999E-13</c:v>
                </c:pt>
                <c:pt idx="9066">
                  <c:v>-1.8100000000000001E-13</c:v>
                </c:pt>
                <c:pt idx="9067">
                  <c:v>-1.42E-13</c:v>
                </c:pt>
                <c:pt idx="9068">
                  <c:v>-1.43E-13</c:v>
                </c:pt>
                <c:pt idx="9069">
                  <c:v>-2.3099999999999997E-13</c:v>
                </c:pt>
                <c:pt idx="9070">
                  <c:v>-1.66E-13</c:v>
                </c:pt>
                <c:pt idx="9071">
                  <c:v>-1.5099999999999999E-13</c:v>
                </c:pt>
                <c:pt idx="9072">
                  <c:v>-1.7399999999999999E-13</c:v>
                </c:pt>
                <c:pt idx="9073">
                  <c:v>-2.4400000000000002E-13</c:v>
                </c:pt>
                <c:pt idx="9074">
                  <c:v>-2.2099999999999999E-13</c:v>
                </c:pt>
                <c:pt idx="9075">
                  <c:v>-1.7399999999999999E-13</c:v>
                </c:pt>
                <c:pt idx="9076">
                  <c:v>-1.3400000000000001E-13</c:v>
                </c:pt>
                <c:pt idx="9077">
                  <c:v>-1.3400000000000001E-13</c:v>
                </c:pt>
                <c:pt idx="9078">
                  <c:v>-8.6999999999999995E-14</c:v>
                </c:pt>
                <c:pt idx="9079">
                  <c:v>-2.2999999999999998E-13</c:v>
                </c:pt>
                <c:pt idx="9080">
                  <c:v>-2.4400000000000002E-13</c:v>
                </c:pt>
                <c:pt idx="9081">
                  <c:v>-1.5800000000000001E-13</c:v>
                </c:pt>
                <c:pt idx="9082">
                  <c:v>-2.5099999999999999E-13</c:v>
                </c:pt>
                <c:pt idx="9083">
                  <c:v>-1.9199999999999999E-13</c:v>
                </c:pt>
                <c:pt idx="9084">
                  <c:v>-1.36E-13</c:v>
                </c:pt>
                <c:pt idx="9085">
                  <c:v>-1.9E-13</c:v>
                </c:pt>
                <c:pt idx="9086">
                  <c:v>-2.49E-13</c:v>
                </c:pt>
                <c:pt idx="9087">
                  <c:v>-1.2200000000000001E-13</c:v>
                </c:pt>
                <c:pt idx="9088">
                  <c:v>-1.6400000000000001E-13</c:v>
                </c:pt>
                <c:pt idx="9089">
                  <c:v>-1.7500000000000001E-13</c:v>
                </c:pt>
                <c:pt idx="9090">
                  <c:v>-2.5900000000000001E-13</c:v>
                </c:pt>
                <c:pt idx="9091">
                  <c:v>-1.61E-13</c:v>
                </c:pt>
                <c:pt idx="9092">
                  <c:v>-1.19E-13</c:v>
                </c:pt>
                <c:pt idx="9093">
                  <c:v>-8.9999999999999995E-14</c:v>
                </c:pt>
                <c:pt idx="9094">
                  <c:v>-2.38E-13</c:v>
                </c:pt>
                <c:pt idx="9095">
                  <c:v>-2.2699999999999999E-13</c:v>
                </c:pt>
                <c:pt idx="9096">
                  <c:v>-1.7299999999999999E-13</c:v>
                </c:pt>
                <c:pt idx="9097">
                  <c:v>-1.7999999999999999E-13</c:v>
                </c:pt>
                <c:pt idx="9098">
                  <c:v>-1.3E-13</c:v>
                </c:pt>
                <c:pt idx="9099">
                  <c:v>-2.4199999999999998E-13</c:v>
                </c:pt>
                <c:pt idx="9100">
                  <c:v>-2.3300000000000002E-13</c:v>
                </c:pt>
                <c:pt idx="9101">
                  <c:v>-1.3799999999999999E-13</c:v>
                </c:pt>
                <c:pt idx="9102">
                  <c:v>-1.07E-13</c:v>
                </c:pt>
                <c:pt idx="9103">
                  <c:v>-1.4600000000000001E-13</c:v>
                </c:pt>
                <c:pt idx="9104">
                  <c:v>-1E-13</c:v>
                </c:pt>
                <c:pt idx="9105">
                  <c:v>-3.6999999999999999E-13</c:v>
                </c:pt>
                <c:pt idx="9106">
                  <c:v>-5.3999999999999997E-14</c:v>
                </c:pt>
                <c:pt idx="9107">
                  <c:v>-2.4700000000000001E-13</c:v>
                </c:pt>
                <c:pt idx="9108">
                  <c:v>-2.5399999999999998E-13</c:v>
                </c:pt>
                <c:pt idx="9109">
                  <c:v>-1.48E-13</c:v>
                </c:pt>
                <c:pt idx="9110">
                  <c:v>-1.5599999999999999E-13</c:v>
                </c:pt>
                <c:pt idx="9111">
                  <c:v>-2.7499999999999999E-13</c:v>
                </c:pt>
                <c:pt idx="9112">
                  <c:v>-1.5200000000000001E-13</c:v>
                </c:pt>
                <c:pt idx="9113">
                  <c:v>-3.6899999999999999E-13</c:v>
                </c:pt>
                <c:pt idx="9114">
                  <c:v>-3.1E-14</c:v>
                </c:pt>
                <c:pt idx="9115">
                  <c:v>-1.13E-13</c:v>
                </c:pt>
                <c:pt idx="9116">
                  <c:v>-2.1499999999999999E-13</c:v>
                </c:pt>
                <c:pt idx="9117">
                  <c:v>-1.3199999999999999E-13</c:v>
                </c:pt>
                <c:pt idx="9118">
                  <c:v>-1.1999999999999999E-13</c:v>
                </c:pt>
                <c:pt idx="9119">
                  <c:v>-2.08E-13</c:v>
                </c:pt>
                <c:pt idx="9120">
                  <c:v>-1.03E-13</c:v>
                </c:pt>
                <c:pt idx="9121">
                  <c:v>-1.53E-13</c:v>
                </c:pt>
                <c:pt idx="9122">
                  <c:v>-1.9799999999999999E-13</c:v>
                </c:pt>
                <c:pt idx="9123">
                  <c:v>-4.4399999999999998E-13</c:v>
                </c:pt>
                <c:pt idx="9124">
                  <c:v>-2.0500000000000001E-13</c:v>
                </c:pt>
                <c:pt idx="9125">
                  <c:v>-4.1999999999999998E-14</c:v>
                </c:pt>
                <c:pt idx="9126">
                  <c:v>-2.0299999999999999E-13</c:v>
                </c:pt>
                <c:pt idx="9127">
                  <c:v>-2.6E-13</c:v>
                </c:pt>
                <c:pt idx="9128">
                  <c:v>-1.49E-13</c:v>
                </c:pt>
                <c:pt idx="9129">
                  <c:v>-2.73E-13</c:v>
                </c:pt>
                <c:pt idx="9130">
                  <c:v>-2.4600000000000001E-13</c:v>
                </c:pt>
                <c:pt idx="9131">
                  <c:v>-1.2200000000000001E-13</c:v>
                </c:pt>
                <c:pt idx="9132">
                  <c:v>-2.2699999999999999E-13</c:v>
                </c:pt>
                <c:pt idx="9133">
                  <c:v>-1.9300000000000001E-13</c:v>
                </c:pt>
                <c:pt idx="9134">
                  <c:v>-3.2600000000000002E-13</c:v>
                </c:pt>
                <c:pt idx="9135">
                  <c:v>-1.71E-13</c:v>
                </c:pt>
                <c:pt idx="9136">
                  <c:v>-1.9099999999999999E-13</c:v>
                </c:pt>
                <c:pt idx="9137">
                  <c:v>-1.77E-13</c:v>
                </c:pt>
                <c:pt idx="9138">
                  <c:v>-1.9400000000000001E-13</c:v>
                </c:pt>
                <c:pt idx="9139">
                  <c:v>-2.2099999999999999E-13</c:v>
                </c:pt>
                <c:pt idx="9140">
                  <c:v>-2.2799999999999999E-13</c:v>
                </c:pt>
                <c:pt idx="9141">
                  <c:v>-1.2200000000000001E-13</c:v>
                </c:pt>
                <c:pt idx="9142">
                  <c:v>-2.24E-13</c:v>
                </c:pt>
                <c:pt idx="9143">
                  <c:v>-1.43E-13</c:v>
                </c:pt>
                <c:pt idx="9144">
                  <c:v>-1.25E-13</c:v>
                </c:pt>
                <c:pt idx="9145">
                  <c:v>-2.6399999999999999E-13</c:v>
                </c:pt>
                <c:pt idx="9146">
                  <c:v>-2.0399999999999999E-13</c:v>
                </c:pt>
                <c:pt idx="9147">
                  <c:v>-9.7999999999999999E-14</c:v>
                </c:pt>
                <c:pt idx="9148">
                  <c:v>-7.4E-14</c:v>
                </c:pt>
                <c:pt idx="9149">
                  <c:v>-1.8499999999999999E-13</c:v>
                </c:pt>
                <c:pt idx="9150">
                  <c:v>-2.9300000000000001E-13</c:v>
                </c:pt>
                <c:pt idx="9151">
                  <c:v>-1.7299999999999999E-13</c:v>
                </c:pt>
                <c:pt idx="9152">
                  <c:v>-2.36E-13</c:v>
                </c:pt>
                <c:pt idx="9153">
                  <c:v>-2.3999999999999999E-13</c:v>
                </c:pt>
                <c:pt idx="9154">
                  <c:v>-1.8499999999999999E-13</c:v>
                </c:pt>
                <c:pt idx="9155">
                  <c:v>-1.8700000000000001E-13</c:v>
                </c:pt>
                <c:pt idx="9156">
                  <c:v>-2.3099999999999997E-13</c:v>
                </c:pt>
                <c:pt idx="9157">
                  <c:v>-2.48E-13</c:v>
                </c:pt>
                <c:pt idx="9158">
                  <c:v>-7.1E-14</c:v>
                </c:pt>
                <c:pt idx="9159">
                  <c:v>-9.2999999999999995E-14</c:v>
                </c:pt>
                <c:pt idx="9160">
                  <c:v>-3.4599999999999999E-13</c:v>
                </c:pt>
                <c:pt idx="9161">
                  <c:v>-1.8499999999999999E-13</c:v>
                </c:pt>
                <c:pt idx="9162">
                  <c:v>-2.0600000000000001E-13</c:v>
                </c:pt>
                <c:pt idx="9163">
                  <c:v>-2.3300000000000002E-13</c:v>
                </c:pt>
                <c:pt idx="9164">
                  <c:v>-2.1100000000000001E-13</c:v>
                </c:pt>
                <c:pt idx="9165">
                  <c:v>-9.7999999999999999E-14</c:v>
                </c:pt>
                <c:pt idx="9166">
                  <c:v>-1.7399999999999999E-13</c:v>
                </c:pt>
                <c:pt idx="9167">
                  <c:v>-2.13E-13</c:v>
                </c:pt>
                <c:pt idx="9168">
                  <c:v>-2.8300000000000001E-13</c:v>
                </c:pt>
                <c:pt idx="9169">
                  <c:v>-1.0499999999999999E-13</c:v>
                </c:pt>
                <c:pt idx="9170">
                  <c:v>-1.5200000000000001E-13</c:v>
                </c:pt>
                <c:pt idx="9171">
                  <c:v>-2.2199999999999999E-13</c:v>
                </c:pt>
                <c:pt idx="9172">
                  <c:v>-1.77E-13</c:v>
                </c:pt>
                <c:pt idx="9173">
                  <c:v>-1.7999999999999999E-13</c:v>
                </c:pt>
                <c:pt idx="9174">
                  <c:v>-1.19E-13</c:v>
                </c:pt>
                <c:pt idx="9175">
                  <c:v>-2.14E-13</c:v>
                </c:pt>
                <c:pt idx="9176">
                  <c:v>-1.3799999999999999E-13</c:v>
                </c:pt>
                <c:pt idx="9177">
                  <c:v>-2.0000000000000001E-13</c:v>
                </c:pt>
                <c:pt idx="9178">
                  <c:v>-3.2900000000000001E-13</c:v>
                </c:pt>
                <c:pt idx="9179">
                  <c:v>-1.19E-13</c:v>
                </c:pt>
                <c:pt idx="9180">
                  <c:v>-2.4600000000000001E-13</c:v>
                </c:pt>
                <c:pt idx="9181">
                  <c:v>-1.84E-13</c:v>
                </c:pt>
                <c:pt idx="9182">
                  <c:v>-2.4199999999999998E-13</c:v>
                </c:pt>
                <c:pt idx="9183">
                  <c:v>-2.1599999999999999E-13</c:v>
                </c:pt>
                <c:pt idx="9184">
                  <c:v>-2.19E-13</c:v>
                </c:pt>
                <c:pt idx="9185">
                  <c:v>-2.1499999999999999E-13</c:v>
                </c:pt>
                <c:pt idx="9186">
                  <c:v>-1.89E-13</c:v>
                </c:pt>
                <c:pt idx="9187">
                  <c:v>-3.1500000000000002E-13</c:v>
                </c:pt>
                <c:pt idx="9188">
                  <c:v>-2.26E-13</c:v>
                </c:pt>
                <c:pt idx="9189">
                  <c:v>2.5000000000000001E-14</c:v>
                </c:pt>
                <c:pt idx="9190">
                  <c:v>-2.6700000000000002E-13</c:v>
                </c:pt>
                <c:pt idx="9191">
                  <c:v>-1.8100000000000001E-13</c:v>
                </c:pt>
                <c:pt idx="9192">
                  <c:v>-1.8499999999999999E-13</c:v>
                </c:pt>
                <c:pt idx="9193">
                  <c:v>-2.5199999999999999E-13</c:v>
                </c:pt>
                <c:pt idx="9194">
                  <c:v>-2.2699999999999999E-13</c:v>
                </c:pt>
                <c:pt idx="9195">
                  <c:v>-2.2300000000000001E-13</c:v>
                </c:pt>
                <c:pt idx="9196">
                  <c:v>-1.9799999999999999E-13</c:v>
                </c:pt>
                <c:pt idx="9197">
                  <c:v>-2.8799999999999998E-13</c:v>
                </c:pt>
                <c:pt idx="9198">
                  <c:v>-2.3E-14</c:v>
                </c:pt>
                <c:pt idx="9199">
                  <c:v>-1.9699999999999999E-13</c:v>
                </c:pt>
                <c:pt idx="9200">
                  <c:v>-1.96E-13</c:v>
                </c:pt>
                <c:pt idx="9201">
                  <c:v>-2.5099999999999999E-13</c:v>
                </c:pt>
                <c:pt idx="9202">
                  <c:v>-1.9900000000000001E-13</c:v>
                </c:pt>
                <c:pt idx="9203">
                  <c:v>-2.08E-13</c:v>
                </c:pt>
                <c:pt idx="9204">
                  <c:v>-2.1800000000000001E-13</c:v>
                </c:pt>
                <c:pt idx="9205">
                  <c:v>-1.7999999999999999E-13</c:v>
                </c:pt>
                <c:pt idx="9206">
                  <c:v>-2.4700000000000001E-13</c:v>
                </c:pt>
                <c:pt idx="9207">
                  <c:v>-2.19E-13</c:v>
                </c:pt>
                <c:pt idx="9208">
                  <c:v>-1.96E-13</c:v>
                </c:pt>
                <c:pt idx="9209">
                  <c:v>-2.3400000000000001E-13</c:v>
                </c:pt>
                <c:pt idx="9210">
                  <c:v>-1.7299999999999999E-13</c:v>
                </c:pt>
                <c:pt idx="9211">
                  <c:v>-2.1599999999999999E-13</c:v>
                </c:pt>
                <c:pt idx="9212">
                  <c:v>-1.9699999999999999E-13</c:v>
                </c:pt>
                <c:pt idx="9213">
                  <c:v>-1.9E-13</c:v>
                </c:pt>
                <c:pt idx="9214">
                  <c:v>-1.36E-13</c:v>
                </c:pt>
                <c:pt idx="9215">
                  <c:v>-1.7000000000000001E-13</c:v>
                </c:pt>
                <c:pt idx="9216">
                  <c:v>-1.4100000000000001E-13</c:v>
                </c:pt>
                <c:pt idx="9217">
                  <c:v>-1.7600000000000001E-13</c:v>
                </c:pt>
                <c:pt idx="9218">
                  <c:v>-1.61E-13</c:v>
                </c:pt>
                <c:pt idx="9219">
                  <c:v>-3.6999999999999999E-13</c:v>
                </c:pt>
                <c:pt idx="9220">
                  <c:v>-1.61E-13</c:v>
                </c:pt>
                <c:pt idx="9221">
                  <c:v>-2.8899999999999998E-13</c:v>
                </c:pt>
                <c:pt idx="9222">
                  <c:v>-1.78E-13</c:v>
                </c:pt>
                <c:pt idx="9223">
                  <c:v>-8.9999999999999995E-14</c:v>
                </c:pt>
                <c:pt idx="9224">
                  <c:v>-2.02E-13</c:v>
                </c:pt>
                <c:pt idx="9225">
                  <c:v>-1.9199999999999999E-13</c:v>
                </c:pt>
                <c:pt idx="9226">
                  <c:v>-8.9999999999999995E-14</c:v>
                </c:pt>
                <c:pt idx="9227">
                  <c:v>-1.65E-13</c:v>
                </c:pt>
                <c:pt idx="9228">
                  <c:v>-1.8100000000000001E-13</c:v>
                </c:pt>
                <c:pt idx="9229">
                  <c:v>-2.6E-13</c:v>
                </c:pt>
                <c:pt idx="9230">
                  <c:v>-1.78E-13</c:v>
                </c:pt>
                <c:pt idx="9231">
                  <c:v>-7.3000000000000004E-14</c:v>
                </c:pt>
                <c:pt idx="9232">
                  <c:v>-2.5500000000000002E-13</c:v>
                </c:pt>
                <c:pt idx="9233">
                  <c:v>-2.9899999999999999E-13</c:v>
                </c:pt>
                <c:pt idx="9234">
                  <c:v>-1.4399999999999999E-13</c:v>
                </c:pt>
                <c:pt idx="9235">
                  <c:v>-2.3099999999999997E-13</c:v>
                </c:pt>
                <c:pt idx="9236">
                  <c:v>-2.1800000000000001E-13</c:v>
                </c:pt>
                <c:pt idx="9237">
                  <c:v>-2.0299999999999999E-13</c:v>
                </c:pt>
                <c:pt idx="9238">
                  <c:v>-7.0000000000000005E-14</c:v>
                </c:pt>
                <c:pt idx="9239">
                  <c:v>-6.2999999999999997E-14</c:v>
                </c:pt>
                <c:pt idx="9240">
                  <c:v>-2.36E-13</c:v>
                </c:pt>
                <c:pt idx="9241">
                  <c:v>-1.3899999999999999E-13</c:v>
                </c:pt>
                <c:pt idx="9242">
                  <c:v>-2.2999999999999998E-13</c:v>
                </c:pt>
                <c:pt idx="9243">
                  <c:v>-1.8800000000000001E-13</c:v>
                </c:pt>
                <c:pt idx="9244">
                  <c:v>-1.13E-13</c:v>
                </c:pt>
                <c:pt idx="9245">
                  <c:v>-2.8899999999999998E-13</c:v>
                </c:pt>
                <c:pt idx="9246">
                  <c:v>-7.4E-14</c:v>
                </c:pt>
                <c:pt idx="9247">
                  <c:v>-1.36E-13</c:v>
                </c:pt>
                <c:pt idx="9248">
                  <c:v>-2.4400000000000002E-13</c:v>
                </c:pt>
                <c:pt idx="9249">
                  <c:v>-2.2199999999999999E-13</c:v>
                </c:pt>
                <c:pt idx="9250">
                  <c:v>-1.7899999999999999E-13</c:v>
                </c:pt>
                <c:pt idx="9251">
                  <c:v>-1.66E-13</c:v>
                </c:pt>
                <c:pt idx="9252">
                  <c:v>-1.49E-13</c:v>
                </c:pt>
                <c:pt idx="9253">
                  <c:v>-1.47E-13</c:v>
                </c:pt>
                <c:pt idx="9254">
                  <c:v>-1.18E-13</c:v>
                </c:pt>
                <c:pt idx="9255">
                  <c:v>-1.59E-13</c:v>
                </c:pt>
                <c:pt idx="9256">
                  <c:v>-1.9300000000000001E-13</c:v>
                </c:pt>
                <c:pt idx="9257">
                  <c:v>-2.08E-13</c:v>
                </c:pt>
                <c:pt idx="9258">
                  <c:v>-1.65E-13</c:v>
                </c:pt>
                <c:pt idx="9259">
                  <c:v>-2.1700000000000001E-13</c:v>
                </c:pt>
                <c:pt idx="9260">
                  <c:v>-1.19E-13</c:v>
                </c:pt>
                <c:pt idx="9261">
                  <c:v>-3.0199999999999998E-13</c:v>
                </c:pt>
                <c:pt idx="9262">
                  <c:v>-2.3099999999999997E-13</c:v>
                </c:pt>
                <c:pt idx="9263">
                  <c:v>-1.4499999999999999E-13</c:v>
                </c:pt>
                <c:pt idx="9264">
                  <c:v>-1.6900000000000001E-13</c:v>
                </c:pt>
                <c:pt idx="9265">
                  <c:v>-1.2699999999999999E-13</c:v>
                </c:pt>
                <c:pt idx="9266">
                  <c:v>-2.3500000000000001E-13</c:v>
                </c:pt>
                <c:pt idx="9267">
                  <c:v>-1.54E-13</c:v>
                </c:pt>
                <c:pt idx="9268">
                  <c:v>-1.42E-13</c:v>
                </c:pt>
                <c:pt idx="9269">
                  <c:v>-3.6300000000000002E-13</c:v>
                </c:pt>
                <c:pt idx="9270">
                  <c:v>-1.78E-13</c:v>
                </c:pt>
                <c:pt idx="9271">
                  <c:v>-2.6199999999999999E-13</c:v>
                </c:pt>
                <c:pt idx="9272">
                  <c:v>-2.3999999999999999E-14</c:v>
                </c:pt>
                <c:pt idx="9273">
                  <c:v>-1.3799999999999999E-13</c:v>
                </c:pt>
                <c:pt idx="9274">
                  <c:v>-1.1499999999999999E-13</c:v>
                </c:pt>
                <c:pt idx="9275">
                  <c:v>-1.4499999999999999E-13</c:v>
                </c:pt>
                <c:pt idx="9276">
                  <c:v>-1.37E-13</c:v>
                </c:pt>
                <c:pt idx="9277">
                  <c:v>-4.1100000000000002E-13</c:v>
                </c:pt>
                <c:pt idx="9278">
                  <c:v>-1.03E-13</c:v>
                </c:pt>
                <c:pt idx="9279">
                  <c:v>-1.19E-13</c:v>
                </c:pt>
                <c:pt idx="9280">
                  <c:v>-2.3300000000000002E-13</c:v>
                </c:pt>
                <c:pt idx="9281">
                  <c:v>-2.5900000000000001E-13</c:v>
                </c:pt>
                <c:pt idx="9282">
                  <c:v>-2.14E-13</c:v>
                </c:pt>
                <c:pt idx="9283">
                  <c:v>-2.6399999999999999E-13</c:v>
                </c:pt>
                <c:pt idx="9284">
                  <c:v>-1.71E-13</c:v>
                </c:pt>
                <c:pt idx="9285">
                  <c:v>-1.49E-13</c:v>
                </c:pt>
                <c:pt idx="9286">
                  <c:v>-1.19E-13</c:v>
                </c:pt>
                <c:pt idx="9287">
                  <c:v>-1.9300000000000001E-13</c:v>
                </c:pt>
                <c:pt idx="9288">
                  <c:v>-1.9099999999999999E-13</c:v>
                </c:pt>
                <c:pt idx="9289">
                  <c:v>-1.9900000000000001E-13</c:v>
                </c:pt>
                <c:pt idx="9290">
                  <c:v>-1.5200000000000001E-13</c:v>
                </c:pt>
                <c:pt idx="9291">
                  <c:v>-1.83E-13</c:v>
                </c:pt>
                <c:pt idx="9292">
                  <c:v>-1.9900000000000001E-13</c:v>
                </c:pt>
                <c:pt idx="9293">
                  <c:v>-2.6999999999999999E-14</c:v>
                </c:pt>
                <c:pt idx="9294">
                  <c:v>-8.9999999999999995E-14</c:v>
                </c:pt>
                <c:pt idx="9295">
                  <c:v>-1.9300000000000001E-13</c:v>
                </c:pt>
                <c:pt idx="9296">
                  <c:v>-1.1999999999999999E-13</c:v>
                </c:pt>
                <c:pt idx="9297">
                  <c:v>-1.31E-13</c:v>
                </c:pt>
                <c:pt idx="9298">
                  <c:v>-2.19E-13</c:v>
                </c:pt>
                <c:pt idx="9299">
                  <c:v>-2.4199999999999998E-13</c:v>
                </c:pt>
                <c:pt idx="9300">
                  <c:v>-1.37E-13</c:v>
                </c:pt>
                <c:pt idx="9301">
                  <c:v>-2.19E-13</c:v>
                </c:pt>
                <c:pt idx="9302">
                  <c:v>-3.1299999999999998E-13</c:v>
                </c:pt>
                <c:pt idx="9303">
                  <c:v>-1.47E-13</c:v>
                </c:pt>
                <c:pt idx="9304">
                  <c:v>1.0000000000000001E-15</c:v>
                </c:pt>
                <c:pt idx="9305">
                  <c:v>-2.24E-13</c:v>
                </c:pt>
                <c:pt idx="9306">
                  <c:v>-1.8200000000000001E-13</c:v>
                </c:pt>
                <c:pt idx="9307">
                  <c:v>-1.6799999999999999E-13</c:v>
                </c:pt>
                <c:pt idx="9308">
                  <c:v>-2.5800000000000001E-13</c:v>
                </c:pt>
                <c:pt idx="9309">
                  <c:v>-1.18E-13</c:v>
                </c:pt>
                <c:pt idx="9310">
                  <c:v>-1.09E-13</c:v>
                </c:pt>
                <c:pt idx="9311">
                  <c:v>-3.0600000000000001E-13</c:v>
                </c:pt>
                <c:pt idx="9312">
                  <c:v>-2.8200000000000001E-13</c:v>
                </c:pt>
                <c:pt idx="9313">
                  <c:v>-2.0999999999999999E-13</c:v>
                </c:pt>
                <c:pt idx="9314">
                  <c:v>-8.8999999999999999E-14</c:v>
                </c:pt>
                <c:pt idx="9315">
                  <c:v>-1.6E-13</c:v>
                </c:pt>
                <c:pt idx="9316">
                  <c:v>-1.9000000000000001E-14</c:v>
                </c:pt>
                <c:pt idx="9317">
                  <c:v>-1.7500000000000001E-13</c:v>
                </c:pt>
                <c:pt idx="9318">
                  <c:v>-3.2900000000000001E-13</c:v>
                </c:pt>
                <c:pt idx="9319">
                  <c:v>-2.0299999999999999E-13</c:v>
                </c:pt>
                <c:pt idx="9320">
                  <c:v>-1.4100000000000001E-13</c:v>
                </c:pt>
                <c:pt idx="9321">
                  <c:v>-1.13E-13</c:v>
                </c:pt>
                <c:pt idx="9322">
                  <c:v>-1.59E-13</c:v>
                </c:pt>
                <c:pt idx="9323">
                  <c:v>-2.6199999999999999E-13</c:v>
                </c:pt>
                <c:pt idx="9324">
                  <c:v>-1.13E-13</c:v>
                </c:pt>
                <c:pt idx="9325">
                  <c:v>-3.1500000000000002E-13</c:v>
                </c:pt>
                <c:pt idx="9326">
                  <c:v>-1.6300000000000001E-13</c:v>
                </c:pt>
                <c:pt idx="9327">
                  <c:v>-2.72E-13</c:v>
                </c:pt>
                <c:pt idx="9328">
                  <c:v>-2.2199999999999999E-13</c:v>
                </c:pt>
                <c:pt idx="9329">
                  <c:v>-1.24E-13</c:v>
                </c:pt>
                <c:pt idx="9330">
                  <c:v>-2.9799999999999999E-13</c:v>
                </c:pt>
                <c:pt idx="9331">
                  <c:v>-1.9900000000000001E-13</c:v>
                </c:pt>
                <c:pt idx="9332">
                  <c:v>-5.1999999999999999E-14</c:v>
                </c:pt>
                <c:pt idx="9333">
                  <c:v>-1.71E-13</c:v>
                </c:pt>
                <c:pt idx="9334">
                  <c:v>-1.9E-13</c:v>
                </c:pt>
                <c:pt idx="9335">
                  <c:v>-4.6E-14</c:v>
                </c:pt>
                <c:pt idx="9336">
                  <c:v>-9.8999999999999995E-14</c:v>
                </c:pt>
                <c:pt idx="9337">
                  <c:v>-2.6499999999999998E-13</c:v>
                </c:pt>
                <c:pt idx="9338">
                  <c:v>-3.0300000000000002E-13</c:v>
                </c:pt>
                <c:pt idx="9339">
                  <c:v>-1.7600000000000001E-13</c:v>
                </c:pt>
                <c:pt idx="9340">
                  <c:v>-1.43E-13</c:v>
                </c:pt>
                <c:pt idx="9341">
                  <c:v>-1.7299999999999999E-13</c:v>
                </c:pt>
                <c:pt idx="9342">
                  <c:v>-1.7600000000000001E-13</c:v>
                </c:pt>
                <c:pt idx="9343">
                  <c:v>-1.1099999999999999E-13</c:v>
                </c:pt>
                <c:pt idx="9344">
                  <c:v>-1.6E-13</c:v>
                </c:pt>
                <c:pt idx="9345">
                  <c:v>-2.9100000000000002E-13</c:v>
                </c:pt>
                <c:pt idx="9346">
                  <c:v>-2.25E-13</c:v>
                </c:pt>
                <c:pt idx="9347">
                  <c:v>-2.13E-13</c:v>
                </c:pt>
                <c:pt idx="9348">
                  <c:v>-1.3199999999999999E-13</c:v>
                </c:pt>
                <c:pt idx="9349">
                  <c:v>-2.2300000000000001E-13</c:v>
                </c:pt>
                <c:pt idx="9350">
                  <c:v>-3.0199999999999998E-13</c:v>
                </c:pt>
                <c:pt idx="9351">
                  <c:v>-7.4999999999999996E-14</c:v>
                </c:pt>
                <c:pt idx="9352">
                  <c:v>-1.71E-13</c:v>
                </c:pt>
                <c:pt idx="9353">
                  <c:v>-2.07E-13</c:v>
                </c:pt>
                <c:pt idx="9354">
                  <c:v>-2.24E-13</c:v>
                </c:pt>
                <c:pt idx="9355">
                  <c:v>-1.3899999999999999E-13</c:v>
                </c:pt>
                <c:pt idx="9356">
                  <c:v>-1.3E-13</c:v>
                </c:pt>
                <c:pt idx="9357">
                  <c:v>-9.5999999999999995E-14</c:v>
                </c:pt>
                <c:pt idx="9358">
                  <c:v>-1.6799999999999999E-13</c:v>
                </c:pt>
                <c:pt idx="9359">
                  <c:v>-2.1599999999999999E-13</c:v>
                </c:pt>
                <c:pt idx="9360">
                  <c:v>-2.1200000000000001E-13</c:v>
                </c:pt>
                <c:pt idx="9361">
                  <c:v>-1.24E-13</c:v>
                </c:pt>
                <c:pt idx="9362">
                  <c:v>-1.8700000000000001E-13</c:v>
                </c:pt>
                <c:pt idx="9363">
                  <c:v>-1.5099999999999999E-13</c:v>
                </c:pt>
                <c:pt idx="9364">
                  <c:v>-1.54E-13</c:v>
                </c:pt>
                <c:pt idx="9365">
                  <c:v>-2.2099999999999999E-13</c:v>
                </c:pt>
                <c:pt idx="9366">
                  <c:v>-1.7299999999999999E-13</c:v>
                </c:pt>
                <c:pt idx="9367">
                  <c:v>-2.5299999999999998E-13</c:v>
                </c:pt>
                <c:pt idx="9368">
                  <c:v>-1.65E-13</c:v>
                </c:pt>
                <c:pt idx="9369">
                  <c:v>-2.1599999999999999E-13</c:v>
                </c:pt>
                <c:pt idx="9370">
                  <c:v>-2.9200000000000002E-13</c:v>
                </c:pt>
                <c:pt idx="9371">
                  <c:v>-2.0600000000000001E-13</c:v>
                </c:pt>
                <c:pt idx="9372">
                  <c:v>-1.7899999999999999E-13</c:v>
                </c:pt>
                <c:pt idx="9373">
                  <c:v>-1.9300000000000001E-13</c:v>
                </c:pt>
                <c:pt idx="9374">
                  <c:v>-9.4000000000000003E-14</c:v>
                </c:pt>
                <c:pt idx="9375">
                  <c:v>-1.9699999999999999E-13</c:v>
                </c:pt>
                <c:pt idx="9376">
                  <c:v>-2.2300000000000001E-13</c:v>
                </c:pt>
                <c:pt idx="9377">
                  <c:v>-1.6400000000000001E-13</c:v>
                </c:pt>
                <c:pt idx="9378">
                  <c:v>-2.8599999999999999E-13</c:v>
                </c:pt>
                <c:pt idx="9379">
                  <c:v>-1.31E-13</c:v>
                </c:pt>
                <c:pt idx="9380">
                  <c:v>-2.2899999999999998E-13</c:v>
                </c:pt>
                <c:pt idx="9381">
                  <c:v>-3.1199999999999998E-13</c:v>
                </c:pt>
                <c:pt idx="9382">
                  <c:v>-3.2199999999999999E-13</c:v>
                </c:pt>
                <c:pt idx="9383">
                  <c:v>-1.06E-13</c:v>
                </c:pt>
                <c:pt idx="9384">
                  <c:v>-2.25E-13</c:v>
                </c:pt>
                <c:pt idx="9385">
                  <c:v>-1.2599999999999999E-13</c:v>
                </c:pt>
                <c:pt idx="9386">
                  <c:v>-1.9300000000000001E-13</c:v>
                </c:pt>
                <c:pt idx="9387">
                  <c:v>-1.3500000000000001E-13</c:v>
                </c:pt>
                <c:pt idx="9388">
                  <c:v>-2.3400000000000001E-13</c:v>
                </c:pt>
                <c:pt idx="9389">
                  <c:v>-2.4099999999999998E-13</c:v>
                </c:pt>
                <c:pt idx="9390">
                  <c:v>-1.89E-13</c:v>
                </c:pt>
                <c:pt idx="9391">
                  <c:v>-2.4400000000000002E-13</c:v>
                </c:pt>
                <c:pt idx="9392">
                  <c:v>-1.36E-13</c:v>
                </c:pt>
                <c:pt idx="9393">
                  <c:v>-2.3200000000000002E-13</c:v>
                </c:pt>
                <c:pt idx="9394">
                  <c:v>-1.9099999999999999E-13</c:v>
                </c:pt>
                <c:pt idx="9395">
                  <c:v>-1.3400000000000001E-13</c:v>
                </c:pt>
                <c:pt idx="9396">
                  <c:v>-1.6199999999999999E-13</c:v>
                </c:pt>
                <c:pt idx="9397">
                  <c:v>-1.5700000000000001E-13</c:v>
                </c:pt>
                <c:pt idx="9398">
                  <c:v>-9.4000000000000003E-14</c:v>
                </c:pt>
                <c:pt idx="9399">
                  <c:v>-2.2999999999999998E-13</c:v>
                </c:pt>
                <c:pt idx="9400">
                  <c:v>-1.6300000000000001E-13</c:v>
                </c:pt>
                <c:pt idx="9401">
                  <c:v>-1.4600000000000001E-13</c:v>
                </c:pt>
                <c:pt idx="9402">
                  <c:v>-3.1700000000000001E-13</c:v>
                </c:pt>
                <c:pt idx="9403">
                  <c:v>-1.9300000000000001E-13</c:v>
                </c:pt>
                <c:pt idx="9404">
                  <c:v>-2.2300000000000001E-13</c:v>
                </c:pt>
                <c:pt idx="9405">
                  <c:v>-2.4199999999999998E-13</c:v>
                </c:pt>
                <c:pt idx="9406">
                  <c:v>-3.0199999999999998E-13</c:v>
                </c:pt>
                <c:pt idx="9407">
                  <c:v>2.9999999999999998E-15</c:v>
                </c:pt>
                <c:pt idx="9408">
                  <c:v>-2.8300000000000001E-13</c:v>
                </c:pt>
                <c:pt idx="9409">
                  <c:v>-2.2899999999999998E-13</c:v>
                </c:pt>
                <c:pt idx="9410">
                  <c:v>-9.1000000000000004E-14</c:v>
                </c:pt>
                <c:pt idx="9411">
                  <c:v>-1.61E-13</c:v>
                </c:pt>
                <c:pt idx="9412">
                  <c:v>-2.3400000000000001E-13</c:v>
                </c:pt>
                <c:pt idx="9413">
                  <c:v>-2.07E-13</c:v>
                </c:pt>
                <c:pt idx="9414">
                  <c:v>-1.9799999999999999E-13</c:v>
                </c:pt>
                <c:pt idx="9415">
                  <c:v>-2.4400000000000002E-13</c:v>
                </c:pt>
                <c:pt idx="9416">
                  <c:v>-1.1600000000000001E-13</c:v>
                </c:pt>
                <c:pt idx="9417">
                  <c:v>-1.24E-13</c:v>
                </c:pt>
                <c:pt idx="9418">
                  <c:v>-1.8800000000000001E-13</c:v>
                </c:pt>
                <c:pt idx="9419">
                  <c:v>-2.3999999999999999E-13</c:v>
                </c:pt>
                <c:pt idx="9420">
                  <c:v>-1.47E-13</c:v>
                </c:pt>
                <c:pt idx="9421">
                  <c:v>-1.66E-13</c:v>
                </c:pt>
                <c:pt idx="9422">
                  <c:v>-2.6199999999999999E-13</c:v>
                </c:pt>
                <c:pt idx="9423">
                  <c:v>-7.4999999999999996E-14</c:v>
                </c:pt>
                <c:pt idx="9424">
                  <c:v>-2.19E-13</c:v>
                </c:pt>
                <c:pt idx="9425">
                  <c:v>-3.07E-13</c:v>
                </c:pt>
                <c:pt idx="9426">
                  <c:v>-1.4600000000000001E-13</c:v>
                </c:pt>
                <c:pt idx="9427">
                  <c:v>-2.5199999999999999E-13</c:v>
                </c:pt>
                <c:pt idx="9428">
                  <c:v>-1.3899999999999999E-13</c:v>
                </c:pt>
                <c:pt idx="9429">
                  <c:v>-2.4500000000000002E-13</c:v>
                </c:pt>
                <c:pt idx="9430">
                  <c:v>-1.4000000000000001E-13</c:v>
                </c:pt>
                <c:pt idx="9431">
                  <c:v>-2.3099999999999997E-13</c:v>
                </c:pt>
                <c:pt idx="9432">
                  <c:v>-1.5599999999999999E-13</c:v>
                </c:pt>
                <c:pt idx="9433">
                  <c:v>-3.21E-13</c:v>
                </c:pt>
                <c:pt idx="9434">
                  <c:v>-2.14E-13</c:v>
                </c:pt>
                <c:pt idx="9435">
                  <c:v>-1.3799999999999999E-13</c:v>
                </c:pt>
                <c:pt idx="9436">
                  <c:v>-1.5599999999999999E-13</c:v>
                </c:pt>
                <c:pt idx="9437">
                  <c:v>-1.6900000000000001E-13</c:v>
                </c:pt>
                <c:pt idx="9438">
                  <c:v>-1.07E-13</c:v>
                </c:pt>
                <c:pt idx="9439">
                  <c:v>-8.3999999999999995E-14</c:v>
                </c:pt>
                <c:pt idx="9440">
                  <c:v>-1.6199999999999999E-13</c:v>
                </c:pt>
                <c:pt idx="9441">
                  <c:v>-2.9300000000000001E-13</c:v>
                </c:pt>
                <c:pt idx="9442">
                  <c:v>-5.0999999999999997E-14</c:v>
                </c:pt>
                <c:pt idx="9443">
                  <c:v>-1.18E-13</c:v>
                </c:pt>
                <c:pt idx="9444">
                  <c:v>-1.9099999999999999E-13</c:v>
                </c:pt>
                <c:pt idx="9445">
                  <c:v>-2.1700000000000001E-13</c:v>
                </c:pt>
                <c:pt idx="9446">
                  <c:v>-2.0299999999999999E-13</c:v>
                </c:pt>
                <c:pt idx="9447">
                  <c:v>-1E-13</c:v>
                </c:pt>
                <c:pt idx="9448">
                  <c:v>-2.24E-13</c:v>
                </c:pt>
                <c:pt idx="9449">
                  <c:v>-1.2599999999999999E-13</c:v>
                </c:pt>
                <c:pt idx="9450">
                  <c:v>-1.2800000000000001E-13</c:v>
                </c:pt>
                <c:pt idx="9451">
                  <c:v>-3.44E-13</c:v>
                </c:pt>
                <c:pt idx="9452">
                  <c:v>-4.7000000000000002E-14</c:v>
                </c:pt>
                <c:pt idx="9453">
                  <c:v>-1.5200000000000001E-13</c:v>
                </c:pt>
                <c:pt idx="9454">
                  <c:v>4.7999999999999997E-14</c:v>
                </c:pt>
                <c:pt idx="9455">
                  <c:v>-1.1600000000000001E-13</c:v>
                </c:pt>
                <c:pt idx="9456">
                  <c:v>-2.5299999999999998E-13</c:v>
                </c:pt>
                <c:pt idx="9457">
                  <c:v>-3.2800000000000002E-13</c:v>
                </c:pt>
                <c:pt idx="9458">
                  <c:v>-3.2499999999999998E-13</c:v>
                </c:pt>
                <c:pt idx="9459">
                  <c:v>-2.4999999999999999E-13</c:v>
                </c:pt>
                <c:pt idx="9460">
                  <c:v>-1.5800000000000001E-13</c:v>
                </c:pt>
                <c:pt idx="9461">
                  <c:v>-1.7500000000000001E-13</c:v>
                </c:pt>
                <c:pt idx="9462">
                  <c:v>-1.2900000000000001E-13</c:v>
                </c:pt>
                <c:pt idx="9463">
                  <c:v>-1.6400000000000001E-13</c:v>
                </c:pt>
                <c:pt idx="9464">
                  <c:v>-6.2000000000000001E-14</c:v>
                </c:pt>
                <c:pt idx="9465">
                  <c:v>-1.4999999999999999E-13</c:v>
                </c:pt>
                <c:pt idx="9466">
                  <c:v>-2.3999999999999999E-14</c:v>
                </c:pt>
                <c:pt idx="9467">
                  <c:v>-2.48E-13</c:v>
                </c:pt>
                <c:pt idx="9468">
                  <c:v>-2.36E-13</c:v>
                </c:pt>
                <c:pt idx="9469">
                  <c:v>-1.3199999999999999E-13</c:v>
                </c:pt>
                <c:pt idx="9470">
                  <c:v>-1.84E-13</c:v>
                </c:pt>
                <c:pt idx="9471">
                  <c:v>-1.5099999999999999E-13</c:v>
                </c:pt>
                <c:pt idx="9472">
                  <c:v>-7.0000000000000005E-14</c:v>
                </c:pt>
                <c:pt idx="9473">
                  <c:v>-1.5599999999999999E-13</c:v>
                </c:pt>
                <c:pt idx="9474">
                  <c:v>-1.8200000000000001E-13</c:v>
                </c:pt>
                <c:pt idx="9475">
                  <c:v>-3.6999999999999999E-13</c:v>
                </c:pt>
                <c:pt idx="9476">
                  <c:v>-1.9799999999999999E-13</c:v>
                </c:pt>
                <c:pt idx="9477">
                  <c:v>-2.3099999999999997E-13</c:v>
                </c:pt>
                <c:pt idx="9478">
                  <c:v>-2.3200000000000002E-13</c:v>
                </c:pt>
                <c:pt idx="9479">
                  <c:v>-2.4999999999999999E-13</c:v>
                </c:pt>
                <c:pt idx="9480">
                  <c:v>-1.3899999999999999E-13</c:v>
                </c:pt>
                <c:pt idx="9481">
                  <c:v>-1.5700000000000001E-13</c:v>
                </c:pt>
                <c:pt idx="9482">
                  <c:v>-8.8999999999999999E-14</c:v>
                </c:pt>
                <c:pt idx="9483">
                  <c:v>-2.4400000000000002E-13</c:v>
                </c:pt>
                <c:pt idx="9484">
                  <c:v>-1.5099999999999999E-13</c:v>
                </c:pt>
                <c:pt idx="9485">
                  <c:v>-1.5599999999999999E-13</c:v>
                </c:pt>
                <c:pt idx="9486">
                  <c:v>-2.3099999999999997E-13</c:v>
                </c:pt>
                <c:pt idx="9487">
                  <c:v>-2.3899999999999999E-13</c:v>
                </c:pt>
                <c:pt idx="9488">
                  <c:v>-1.3500000000000001E-13</c:v>
                </c:pt>
                <c:pt idx="9489">
                  <c:v>-1.83E-13</c:v>
                </c:pt>
                <c:pt idx="9490">
                  <c:v>-2.2899999999999998E-13</c:v>
                </c:pt>
                <c:pt idx="9491">
                  <c:v>-1.48E-13</c:v>
                </c:pt>
                <c:pt idx="9492">
                  <c:v>-2.3400000000000001E-13</c:v>
                </c:pt>
                <c:pt idx="9493">
                  <c:v>-2.3400000000000001E-13</c:v>
                </c:pt>
                <c:pt idx="9494">
                  <c:v>-3.4000000000000002E-13</c:v>
                </c:pt>
                <c:pt idx="9495">
                  <c:v>-2.1200000000000001E-13</c:v>
                </c:pt>
                <c:pt idx="9496">
                  <c:v>-1.72E-13</c:v>
                </c:pt>
                <c:pt idx="9497">
                  <c:v>-9.7000000000000003E-14</c:v>
                </c:pt>
                <c:pt idx="9498">
                  <c:v>-9.1000000000000004E-14</c:v>
                </c:pt>
                <c:pt idx="9499">
                  <c:v>-1.9199999999999999E-13</c:v>
                </c:pt>
                <c:pt idx="9500">
                  <c:v>-1.5599999999999999E-13</c:v>
                </c:pt>
                <c:pt idx="9501">
                  <c:v>-2.4199999999999998E-13</c:v>
                </c:pt>
                <c:pt idx="9502">
                  <c:v>-2.4099999999999998E-13</c:v>
                </c:pt>
                <c:pt idx="9503">
                  <c:v>-1.9699999999999999E-13</c:v>
                </c:pt>
                <c:pt idx="9504">
                  <c:v>-1.0199999999999999E-13</c:v>
                </c:pt>
                <c:pt idx="9505">
                  <c:v>-2.4099999999999998E-13</c:v>
                </c:pt>
                <c:pt idx="9506">
                  <c:v>-1.1999999999999999E-13</c:v>
                </c:pt>
                <c:pt idx="9507">
                  <c:v>-1.9900000000000001E-13</c:v>
                </c:pt>
                <c:pt idx="9508">
                  <c:v>-2.0299999999999999E-13</c:v>
                </c:pt>
                <c:pt idx="9509">
                  <c:v>-2.4500000000000002E-13</c:v>
                </c:pt>
                <c:pt idx="9510">
                  <c:v>-3.5899999999999998E-13</c:v>
                </c:pt>
                <c:pt idx="9511">
                  <c:v>-1.3299999999999999E-13</c:v>
                </c:pt>
                <c:pt idx="9512">
                  <c:v>-1.4100000000000001E-13</c:v>
                </c:pt>
                <c:pt idx="9513">
                  <c:v>-2.08E-13</c:v>
                </c:pt>
                <c:pt idx="9514">
                  <c:v>-2.7900000000000002E-13</c:v>
                </c:pt>
                <c:pt idx="9515">
                  <c:v>-2.9999999999999998E-14</c:v>
                </c:pt>
                <c:pt idx="9516">
                  <c:v>-2.3099999999999997E-13</c:v>
                </c:pt>
                <c:pt idx="9517">
                  <c:v>-1.19E-13</c:v>
                </c:pt>
                <c:pt idx="9518">
                  <c:v>-1.8100000000000001E-13</c:v>
                </c:pt>
                <c:pt idx="9519">
                  <c:v>-1.72E-13</c:v>
                </c:pt>
                <c:pt idx="9520">
                  <c:v>-2.14E-13</c:v>
                </c:pt>
                <c:pt idx="9521">
                  <c:v>-1.1499999999999999E-13</c:v>
                </c:pt>
                <c:pt idx="9522">
                  <c:v>-1.53E-13</c:v>
                </c:pt>
                <c:pt idx="9523">
                  <c:v>-8.8999999999999999E-14</c:v>
                </c:pt>
                <c:pt idx="9524">
                  <c:v>-1.61E-13</c:v>
                </c:pt>
                <c:pt idx="9525">
                  <c:v>-2.48E-13</c:v>
                </c:pt>
                <c:pt idx="9526">
                  <c:v>-2.8100000000000001E-13</c:v>
                </c:pt>
                <c:pt idx="9527">
                  <c:v>-1.4399999999999999E-13</c:v>
                </c:pt>
                <c:pt idx="9528">
                  <c:v>-2.2199999999999999E-13</c:v>
                </c:pt>
                <c:pt idx="9529">
                  <c:v>-1.1600000000000001E-13</c:v>
                </c:pt>
                <c:pt idx="9530">
                  <c:v>-1.9099999999999999E-13</c:v>
                </c:pt>
                <c:pt idx="9531">
                  <c:v>-1.09E-13</c:v>
                </c:pt>
                <c:pt idx="9532">
                  <c:v>-1.4600000000000001E-13</c:v>
                </c:pt>
                <c:pt idx="9533">
                  <c:v>-2.8300000000000001E-13</c:v>
                </c:pt>
                <c:pt idx="9534">
                  <c:v>-1.04E-13</c:v>
                </c:pt>
                <c:pt idx="9535">
                  <c:v>-2.9300000000000001E-13</c:v>
                </c:pt>
                <c:pt idx="9536">
                  <c:v>-2.2899999999999998E-13</c:v>
                </c:pt>
                <c:pt idx="9537">
                  <c:v>-1.13E-13</c:v>
                </c:pt>
                <c:pt idx="9538">
                  <c:v>-6.8999999999999996E-14</c:v>
                </c:pt>
                <c:pt idx="9539">
                  <c:v>-1.6900000000000001E-13</c:v>
                </c:pt>
                <c:pt idx="9540">
                  <c:v>-1.37E-13</c:v>
                </c:pt>
                <c:pt idx="9541">
                  <c:v>-1.8800000000000001E-13</c:v>
                </c:pt>
                <c:pt idx="9542">
                  <c:v>-3.79E-13</c:v>
                </c:pt>
                <c:pt idx="9543">
                  <c:v>-6.5000000000000001E-14</c:v>
                </c:pt>
                <c:pt idx="9544">
                  <c:v>-5.6999999999999997E-14</c:v>
                </c:pt>
                <c:pt idx="9545">
                  <c:v>-2.8699999999999999E-13</c:v>
                </c:pt>
                <c:pt idx="9546">
                  <c:v>-1.9900000000000001E-13</c:v>
                </c:pt>
                <c:pt idx="9547">
                  <c:v>-1E-13</c:v>
                </c:pt>
                <c:pt idx="9548">
                  <c:v>-2.8699999999999999E-13</c:v>
                </c:pt>
                <c:pt idx="9549">
                  <c:v>-2.08E-13</c:v>
                </c:pt>
                <c:pt idx="9550">
                  <c:v>-2.2300000000000001E-13</c:v>
                </c:pt>
                <c:pt idx="9551">
                  <c:v>-1.84E-13</c:v>
                </c:pt>
                <c:pt idx="9552">
                  <c:v>-2.1499999999999999E-13</c:v>
                </c:pt>
                <c:pt idx="9553">
                  <c:v>-2.2699999999999999E-13</c:v>
                </c:pt>
                <c:pt idx="9554">
                  <c:v>-1.6300000000000001E-13</c:v>
                </c:pt>
                <c:pt idx="9555">
                  <c:v>-2.2899999999999998E-13</c:v>
                </c:pt>
                <c:pt idx="9556">
                  <c:v>-1.4499999999999999E-13</c:v>
                </c:pt>
                <c:pt idx="9557">
                  <c:v>-2.5199999999999999E-13</c:v>
                </c:pt>
                <c:pt idx="9558">
                  <c:v>-1.72E-13</c:v>
                </c:pt>
                <c:pt idx="9559">
                  <c:v>-3.0999999999999999E-13</c:v>
                </c:pt>
                <c:pt idx="9560">
                  <c:v>-2.3899999999999999E-13</c:v>
                </c:pt>
                <c:pt idx="9561">
                  <c:v>-2.2300000000000001E-13</c:v>
                </c:pt>
                <c:pt idx="9562">
                  <c:v>-1.43E-13</c:v>
                </c:pt>
                <c:pt idx="9563">
                  <c:v>-1.42E-13</c:v>
                </c:pt>
                <c:pt idx="9564">
                  <c:v>-2.49E-13</c:v>
                </c:pt>
                <c:pt idx="9565">
                  <c:v>-1.9900000000000001E-13</c:v>
                </c:pt>
                <c:pt idx="9566">
                  <c:v>-2.3099999999999997E-13</c:v>
                </c:pt>
                <c:pt idx="9567">
                  <c:v>-2.4700000000000001E-13</c:v>
                </c:pt>
                <c:pt idx="9568">
                  <c:v>-1.37E-13</c:v>
                </c:pt>
                <c:pt idx="9569">
                  <c:v>-2.6599999999999998E-13</c:v>
                </c:pt>
                <c:pt idx="9570">
                  <c:v>-1.6300000000000001E-13</c:v>
                </c:pt>
                <c:pt idx="9571">
                  <c:v>-1.4100000000000001E-13</c:v>
                </c:pt>
                <c:pt idx="9572">
                  <c:v>-2.37E-13</c:v>
                </c:pt>
                <c:pt idx="9573">
                  <c:v>-1.96E-13</c:v>
                </c:pt>
                <c:pt idx="9574">
                  <c:v>-1.55E-13</c:v>
                </c:pt>
                <c:pt idx="9575">
                  <c:v>-1.8800000000000001E-13</c:v>
                </c:pt>
                <c:pt idx="9576">
                  <c:v>-2.0500000000000001E-13</c:v>
                </c:pt>
                <c:pt idx="9577">
                  <c:v>-2.3500000000000001E-13</c:v>
                </c:pt>
                <c:pt idx="9578">
                  <c:v>-1.8700000000000001E-13</c:v>
                </c:pt>
                <c:pt idx="9579">
                  <c:v>-1.3400000000000001E-13</c:v>
                </c:pt>
                <c:pt idx="9580">
                  <c:v>-2.4099999999999998E-13</c:v>
                </c:pt>
                <c:pt idx="9581">
                  <c:v>-3.2399999999999998E-13</c:v>
                </c:pt>
                <c:pt idx="9582">
                  <c:v>-1.7399999999999999E-13</c:v>
                </c:pt>
                <c:pt idx="9583">
                  <c:v>-1.49E-13</c:v>
                </c:pt>
                <c:pt idx="9584">
                  <c:v>-2.3899999999999999E-13</c:v>
                </c:pt>
                <c:pt idx="9585">
                  <c:v>-1.8800000000000001E-13</c:v>
                </c:pt>
                <c:pt idx="9586">
                  <c:v>-1.5599999999999999E-13</c:v>
                </c:pt>
                <c:pt idx="9587">
                  <c:v>-1.4399999999999999E-13</c:v>
                </c:pt>
                <c:pt idx="9588">
                  <c:v>-1.5599999999999999E-13</c:v>
                </c:pt>
                <c:pt idx="9589">
                  <c:v>-1.47E-13</c:v>
                </c:pt>
                <c:pt idx="9590">
                  <c:v>-1.6799999999999999E-13</c:v>
                </c:pt>
                <c:pt idx="9591">
                  <c:v>-1.1E-13</c:v>
                </c:pt>
                <c:pt idx="9592">
                  <c:v>-1.2699999999999999E-13</c:v>
                </c:pt>
                <c:pt idx="9593">
                  <c:v>-5.9999999999999997E-14</c:v>
                </c:pt>
                <c:pt idx="9594">
                  <c:v>-2.1599999999999999E-13</c:v>
                </c:pt>
                <c:pt idx="9595">
                  <c:v>-1.7500000000000001E-13</c:v>
                </c:pt>
                <c:pt idx="9596">
                  <c:v>-1.9699999999999999E-13</c:v>
                </c:pt>
                <c:pt idx="9597">
                  <c:v>-2.3099999999999997E-13</c:v>
                </c:pt>
                <c:pt idx="9598">
                  <c:v>-2.07E-13</c:v>
                </c:pt>
                <c:pt idx="9599">
                  <c:v>-1.6799999999999999E-13</c:v>
                </c:pt>
                <c:pt idx="9600">
                  <c:v>-1.8599999999999999E-13</c:v>
                </c:pt>
                <c:pt idx="9601">
                  <c:v>-2.8699999999999999E-13</c:v>
                </c:pt>
                <c:pt idx="9602">
                  <c:v>-1.7899999999999999E-13</c:v>
                </c:pt>
                <c:pt idx="9603">
                  <c:v>-1.5700000000000001E-13</c:v>
                </c:pt>
                <c:pt idx="9604">
                  <c:v>-8.3999999999999995E-14</c:v>
                </c:pt>
                <c:pt idx="9605">
                  <c:v>-1.54E-13</c:v>
                </c:pt>
                <c:pt idx="9606">
                  <c:v>-1.2900000000000001E-13</c:v>
                </c:pt>
                <c:pt idx="9607">
                  <c:v>-3.1800000000000001E-13</c:v>
                </c:pt>
                <c:pt idx="9608">
                  <c:v>-1.4100000000000001E-13</c:v>
                </c:pt>
                <c:pt idx="9609">
                  <c:v>-2.5900000000000001E-13</c:v>
                </c:pt>
                <c:pt idx="9610">
                  <c:v>-1.6400000000000001E-13</c:v>
                </c:pt>
                <c:pt idx="9611">
                  <c:v>-2.4099999999999998E-13</c:v>
                </c:pt>
                <c:pt idx="9612">
                  <c:v>-1.42E-13</c:v>
                </c:pt>
                <c:pt idx="9613">
                  <c:v>-1.5200000000000001E-13</c:v>
                </c:pt>
                <c:pt idx="9614">
                  <c:v>-2.1499999999999999E-13</c:v>
                </c:pt>
                <c:pt idx="9615">
                  <c:v>-2.4600000000000001E-13</c:v>
                </c:pt>
                <c:pt idx="9616">
                  <c:v>-1.03E-13</c:v>
                </c:pt>
                <c:pt idx="9617">
                  <c:v>-2.49E-13</c:v>
                </c:pt>
                <c:pt idx="9618">
                  <c:v>-1.31E-13</c:v>
                </c:pt>
                <c:pt idx="9619">
                  <c:v>-2.1800000000000001E-13</c:v>
                </c:pt>
                <c:pt idx="9620">
                  <c:v>-1.84E-13</c:v>
                </c:pt>
                <c:pt idx="9621">
                  <c:v>-1.3799999999999999E-13</c:v>
                </c:pt>
                <c:pt idx="9622">
                  <c:v>-2.7699999999999998E-13</c:v>
                </c:pt>
                <c:pt idx="9623">
                  <c:v>-1.78E-13</c:v>
                </c:pt>
                <c:pt idx="9624">
                  <c:v>-1.66E-13</c:v>
                </c:pt>
                <c:pt idx="9625">
                  <c:v>-2.6599999999999998E-13</c:v>
                </c:pt>
                <c:pt idx="9626">
                  <c:v>-1.2300000000000001E-13</c:v>
                </c:pt>
                <c:pt idx="9627">
                  <c:v>-1.6799999999999999E-13</c:v>
                </c:pt>
                <c:pt idx="9628">
                  <c:v>-2.7799999999999998E-13</c:v>
                </c:pt>
                <c:pt idx="9629">
                  <c:v>-3.5699999999999999E-13</c:v>
                </c:pt>
                <c:pt idx="9630">
                  <c:v>5.6999999999999997E-14</c:v>
                </c:pt>
                <c:pt idx="9631">
                  <c:v>-2.2199999999999999E-13</c:v>
                </c:pt>
                <c:pt idx="9632">
                  <c:v>-1.2099999999999999E-13</c:v>
                </c:pt>
                <c:pt idx="9633">
                  <c:v>-2.72E-13</c:v>
                </c:pt>
                <c:pt idx="9634">
                  <c:v>-1.3899999999999999E-13</c:v>
                </c:pt>
                <c:pt idx="9635">
                  <c:v>-2.3400000000000001E-13</c:v>
                </c:pt>
                <c:pt idx="9636">
                  <c:v>-1.09E-13</c:v>
                </c:pt>
                <c:pt idx="9637">
                  <c:v>-2.4500000000000002E-13</c:v>
                </c:pt>
                <c:pt idx="9638">
                  <c:v>-1.2300000000000001E-13</c:v>
                </c:pt>
                <c:pt idx="9639">
                  <c:v>-2.5299999999999998E-13</c:v>
                </c:pt>
                <c:pt idx="9640">
                  <c:v>-1.01E-13</c:v>
                </c:pt>
                <c:pt idx="9641">
                  <c:v>-3.0199999999999998E-13</c:v>
                </c:pt>
                <c:pt idx="9642">
                  <c:v>-2.0299999999999999E-13</c:v>
                </c:pt>
                <c:pt idx="9643">
                  <c:v>-1.19E-13</c:v>
                </c:pt>
                <c:pt idx="9644">
                  <c:v>-2.2799999999999999E-13</c:v>
                </c:pt>
                <c:pt idx="9645">
                  <c:v>-8.2000000000000004E-14</c:v>
                </c:pt>
                <c:pt idx="9646">
                  <c:v>-1.12E-13</c:v>
                </c:pt>
                <c:pt idx="9647">
                  <c:v>-1.55E-13</c:v>
                </c:pt>
                <c:pt idx="9648">
                  <c:v>-1.6799999999999999E-13</c:v>
                </c:pt>
                <c:pt idx="9649">
                  <c:v>-3.1099999999999999E-13</c:v>
                </c:pt>
                <c:pt idx="9650">
                  <c:v>-1.77E-13</c:v>
                </c:pt>
                <c:pt idx="9651">
                  <c:v>-1.66E-13</c:v>
                </c:pt>
                <c:pt idx="9652">
                  <c:v>-7.1999999999999996E-14</c:v>
                </c:pt>
                <c:pt idx="9653">
                  <c:v>-1.4000000000000001E-13</c:v>
                </c:pt>
                <c:pt idx="9654">
                  <c:v>-2.0999999999999999E-14</c:v>
                </c:pt>
                <c:pt idx="9655">
                  <c:v>-2.1100000000000001E-13</c:v>
                </c:pt>
                <c:pt idx="9656">
                  <c:v>-1.7E-14</c:v>
                </c:pt>
                <c:pt idx="9657">
                  <c:v>-2.1800000000000001E-13</c:v>
                </c:pt>
                <c:pt idx="9658">
                  <c:v>-1.6E-13</c:v>
                </c:pt>
                <c:pt idx="9659">
                  <c:v>-1.8599999999999999E-13</c:v>
                </c:pt>
                <c:pt idx="9660">
                  <c:v>-1.95E-13</c:v>
                </c:pt>
                <c:pt idx="9661">
                  <c:v>-2.6299999999999999E-13</c:v>
                </c:pt>
                <c:pt idx="9662">
                  <c:v>-2.14E-13</c:v>
                </c:pt>
                <c:pt idx="9663">
                  <c:v>-1.04E-13</c:v>
                </c:pt>
                <c:pt idx="9664">
                  <c:v>-1.4499999999999999E-13</c:v>
                </c:pt>
                <c:pt idx="9665">
                  <c:v>-1.09E-13</c:v>
                </c:pt>
                <c:pt idx="9666">
                  <c:v>-2.2300000000000001E-13</c:v>
                </c:pt>
                <c:pt idx="9667">
                  <c:v>-1.3199999999999999E-13</c:v>
                </c:pt>
                <c:pt idx="9668">
                  <c:v>-2.08E-13</c:v>
                </c:pt>
                <c:pt idx="9669">
                  <c:v>-7.7E-14</c:v>
                </c:pt>
                <c:pt idx="9670">
                  <c:v>-2.24E-13</c:v>
                </c:pt>
                <c:pt idx="9671">
                  <c:v>-2.61E-13</c:v>
                </c:pt>
                <c:pt idx="9672">
                  <c:v>-2.5199999999999999E-13</c:v>
                </c:pt>
                <c:pt idx="9673">
                  <c:v>-9.5999999999999995E-14</c:v>
                </c:pt>
                <c:pt idx="9674">
                  <c:v>-1.42E-13</c:v>
                </c:pt>
                <c:pt idx="9675">
                  <c:v>-3.1400000000000003E-13</c:v>
                </c:pt>
                <c:pt idx="9676">
                  <c:v>-2.1100000000000001E-13</c:v>
                </c:pt>
                <c:pt idx="9677">
                  <c:v>-1.9900000000000001E-13</c:v>
                </c:pt>
                <c:pt idx="9678">
                  <c:v>-2.3300000000000002E-13</c:v>
                </c:pt>
                <c:pt idx="9679">
                  <c:v>-1.4399999999999999E-13</c:v>
                </c:pt>
                <c:pt idx="9680">
                  <c:v>-1.3E-13</c:v>
                </c:pt>
                <c:pt idx="9681">
                  <c:v>-8.8999999999999999E-14</c:v>
                </c:pt>
                <c:pt idx="9682">
                  <c:v>-1.6300000000000001E-13</c:v>
                </c:pt>
                <c:pt idx="9683">
                  <c:v>-4.2400000000000001E-13</c:v>
                </c:pt>
                <c:pt idx="9684">
                  <c:v>-9.5999999999999995E-14</c:v>
                </c:pt>
                <c:pt idx="9685">
                  <c:v>-1.49E-13</c:v>
                </c:pt>
                <c:pt idx="9686">
                  <c:v>-1.6199999999999999E-13</c:v>
                </c:pt>
                <c:pt idx="9687">
                  <c:v>-1.01E-13</c:v>
                </c:pt>
                <c:pt idx="9688">
                  <c:v>-2.8000000000000002E-13</c:v>
                </c:pt>
                <c:pt idx="9689">
                  <c:v>-1.43E-13</c:v>
                </c:pt>
                <c:pt idx="9690">
                  <c:v>-1.3299999999999999E-13</c:v>
                </c:pt>
                <c:pt idx="9691">
                  <c:v>-1.96E-13</c:v>
                </c:pt>
                <c:pt idx="9692">
                  <c:v>-9.4999999999999999E-14</c:v>
                </c:pt>
                <c:pt idx="9693">
                  <c:v>-2.4199999999999998E-13</c:v>
                </c:pt>
                <c:pt idx="9694">
                  <c:v>-2.2099999999999999E-13</c:v>
                </c:pt>
                <c:pt idx="9695">
                  <c:v>2.0000000000000002E-15</c:v>
                </c:pt>
                <c:pt idx="9696">
                  <c:v>-1.7999999999999999E-13</c:v>
                </c:pt>
                <c:pt idx="9697">
                  <c:v>-1.3199999999999999E-13</c:v>
                </c:pt>
                <c:pt idx="9698">
                  <c:v>-1.7500000000000001E-13</c:v>
                </c:pt>
                <c:pt idx="9699">
                  <c:v>-3.1299999999999998E-13</c:v>
                </c:pt>
                <c:pt idx="9700">
                  <c:v>-1.3799999999999999E-13</c:v>
                </c:pt>
                <c:pt idx="9701">
                  <c:v>-2.01E-13</c:v>
                </c:pt>
                <c:pt idx="9702">
                  <c:v>-2.1200000000000001E-13</c:v>
                </c:pt>
                <c:pt idx="9703">
                  <c:v>-1.84E-13</c:v>
                </c:pt>
                <c:pt idx="9704">
                  <c:v>-2.5299999999999998E-13</c:v>
                </c:pt>
                <c:pt idx="9705">
                  <c:v>-2.38E-13</c:v>
                </c:pt>
                <c:pt idx="9706">
                  <c:v>-1.7999999999999999E-13</c:v>
                </c:pt>
                <c:pt idx="9707">
                  <c:v>-7.1E-14</c:v>
                </c:pt>
                <c:pt idx="9708">
                  <c:v>-2.1800000000000001E-13</c:v>
                </c:pt>
                <c:pt idx="9709">
                  <c:v>-1.36E-13</c:v>
                </c:pt>
                <c:pt idx="9710">
                  <c:v>-2.1599999999999999E-13</c:v>
                </c:pt>
                <c:pt idx="9711">
                  <c:v>-1.72E-13</c:v>
                </c:pt>
                <c:pt idx="9712">
                  <c:v>-2.49E-13</c:v>
                </c:pt>
                <c:pt idx="9713">
                  <c:v>-1.09E-13</c:v>
                </c:pt>
                <c:pt idx="9714">
                  <c:v>-1.7899999999999999E-13</c:v>
                </c:pt>
                <c:pt idx="9715">
                  <c:v>-1.06E-13</c:v>
                </c:pt>
                <c:pt idx="9716">
                  <c:v>-3.1700000000000001E-13</c:v>
                </c:pt>
                <c:pt idx="9717">
                  <c:v>-2.0399999999999999E-13</c:v>
                </c:pt>
                <c:pt idx="9718">
                  <c:v>-1.1399999999999999E-13</c:v>
                </c:pt>
                <c:pt idx="9719">
                  <c:v>-2.6199999999999999E-13</c:v>
                </c:pt>
                <c:pt idx="9720">
                  <c:v>-2.5299999999999998E-13</c:v>
                </c:pt>
                <c:pt idx="9721">
                  <c:v>-1.2800000000000001E-13</c:v>
                </c:pt>
                <c:pt idx="9722">
                  <c:v>-2.9899999999999999E-13</c:v>
                </c:pt>
                <c:pt idx="9723">
                  <c:v>-1.6E-13</c:v>
                </c:pt>
                <c:pt idx="9724">
                  <c:v>-1.3E-13</c:v>
                </c:pt>
                <c:pt idx="9725">
                  <c:v>-1.31E-13</c:v>
                </c:pt>
                <c:pt idx="9726">
                  <c:v>-1.9799999999999999E-13</c:v>
                </c:pt>
                <c:pt idx="9727">
                  <c:v>-2.8100000000000001E-13</c:v>
                </c:pt>
                <c:pt idx="9728">
                  <c:v>-1.59E-13</c:v>
                </c:pt>
                <c:pt idx="9729">
                  <c:v>-1.7600000000000001E-13</c:v>
                </c:pt>
                <c:pt idx="9730">
                  <c:v>-1.3799999999999999E-13</c:v>
                </c:pt>
                <c:pt idx="9731">
                  <c:v>-1.4600000000000001E-13</c:v>
                </c:pt>
                <c:pt idx="9732">
                  <c:v>-1.42E-13</c:v>
                </c:pt>
                <c:pt idx="9733">
                  <c:v>-1.7000000000000001E-13</c:v>
                </c:pt>
                <c:pt idx="9734">
                  <c:v>-3.3299999999999999E-13</c:v>
                </c:pt>
                <c:pt idx="9735">
                  <c:v>-1.37E-13</c:v>
                </c:pt>
                <c:pt idx="9736">
                  <c:v>-2.9000000000000003E-14</c:v>
                </c:pt>
                <c:pt idx="9737">
                  <c:v>-1.6E-13</c:v>
                </c:pt>
                <c:pt idx="9738">
                  <c:v>-1.8200000000000001E-13</c:v>
                </c:pt>
                <c:pt idx="9739">
                  <c:v>-2.1599999999999999E-13</c:v>
                </c:pt>
                <c:pt idx="9740">
                  <c:v>-2.1200000000000001E-13</c:v>
                </c:pt>
                <c:pt idx="9741">
                  <c:v>-8.8000000000000004E-14</c:v>
                </c:pt>
                <c:pt idx="9742">
                  <c:v>-2.7399999999999999E-13</c:v>
                </c:pt>
                <c:pt idx="9743">
                  <c:v>-2.24E-13</c:v>
                </c:pt>
                <c:pt idx="9744">
                  <c:v>-2.7399999999999999E-13</c:v>
                </c:pt>
                <c:pt idx="9745">
                  <c:v>-8.6999999999999995E-14</c:v>
                </c:pt>
                <c:pt idx="9746">
                  <c:v>-1.6400000000000001E-13</c:v>
                </c:pt>
                <c:pt idx="9747">
                  <c:v>-1.4499999999999999E-13</c:v>
                </c:pt>
                <c:pt idx="9748">
                  <c:v>-3.0300000000000002E-13</c:v>
                </c:pt>
                <c:pt idx="9749">
                  <c:v>-8.3999999999999995E-14</c:v>
                </c:pt>
                <c:pt idx="9750">
                  <c:v>-2.02E-13</c:v>
                </c:pt>
                <c:pt idx="9751">
                  <c:v>-2.3899999999999999E-13</c:v>
                </c:pt>
                <c:pt idx="9752">
                  <c:v>-1.1499999999999999E-13</c:v>
                </c:pt>
                <c:pt idx="9753">
                  <c:v>-1.42E-13</c:v>
                </c:pt>
                <c:pt idx="9754">
                  <c:v>-1.37E-13</c:v>
                </c:pt>
                <c:pt idx="9755">
                  <c:v>-1.8499999999999999E-13</c:v>
                </c:pt>
                <c:pt idx="9756">
                  <c:v>-2.7699999999999998E-13</c:v>
                </c:pt>
                <c:pt idx="9757">
                  <c:v>-2.02E-13</c:v>
                </c:pt>
                <c:pt idx="9758">
                  <c:v>-1.3500000000000001E-13</c:v>
                </c:pt>
                <c:pt idx="9759">
                  <c:v>-2.2099999999999999E-13</c:v>
                </c:pt>
                <c:pt idx="9760">
                  <c:v>-9.5999999999999995E-14</c:v>
                </c:pt>
                <c:pt idx="9761">
                  <c:v>-2.0500000000000001E-13</c:v>
                </c:pt>
                <c:pt idx="9762">
                  <c:v>-1.7000000000000001E-13</c:v>
                </c:pt>
                <c:pt idx="9763">
                  <c:v>-2.1499999999999999E-13</c:v>
                </c:pt>
                <c:pt idx="9764">
                  <c:v>-1.4600000000000001E-13</c:v>
                </c:pt>
                <c:pt idx="9765">
                  <c:v>-1.25E-13</c:v>
                </c:pt>
                <c:pt idx="9766">
                  <c:v>-2.5600000000000002E-13</c:v>
                </c:pt>
                <c:pt idx="9767">
                  <c:v>-3.7E-14</c:v>
                </c:pt>
                <c:pt idx="9768">
                  <c:v>-1.95E-13</c:v>
                </c:pt>
                <c:pt idx="9769">
                  <c:v>-2.0600000000000001E-13</c:v>
                </c:pt>
                <c:pt idx="9770">
                  <c:v>-2.3300000000000002E-13</c:v>
                </c:pt>
                <c:pt idx="9771">
                  <c:v>-1.6900000000000001E-13</c:v>
                </c:pt>
                <c:pt idx="9772">
                  <c:v>-3.2800000000000002E-13</c:v>
                </c:pt>
                <c:pt idx="9773">
                  <c:v>-2.4999999999999999E-13</c:v>
                </c:pt>
                <c:pt idx="9774">
                  <c:v>-1.1E-13</c:v>
                </c:pt>
                <c:pt idx="9775">
                  <c:v>-1.77E-13</c:v>
                </c:pt>
                <c:pt idx="9776">
                  <c:v>-2.6299999999999999E-13</c:v>
                </c:pt>
                <c:pt idx="9777">
                  <c:v>-2.02E-13</c:v>
                </c:pt>
                <c:pt idx="9778">
                  <c:v>-1.65E-13</c:v>
                </c:pt>
                <c:pt idx="9779">
                  <c:v>-1.31E-13</c:v>
                </c:pt>
                <c:pt idx="9780">
                  <c:v>2.9999999999999998E-15</c:v>
                </c:pt>
                <c:pt idx="9781">
                  <c:v>-2.3300000000000002E-13</c:v>
                </c:pt>
                <c:pt idx="9782">
                  <c:v>-2.1100000000000001E-13</c:v>
                </c:pt>
                <c:pt idx="9783">
                  <c:v>-2.4700000000000001E-13</c:v>
                </c:pt>
                <c:pt idx="9784">
                  <c:v>-1.37E-13</c:v>
                </c:pt>
                <c:pt idx="9785">
                  <c:v>-2.7100000000000001E-13</c:v>
                </c:pt>
                <c:pt idx="9786">
                  <c:v>-1.0000000000000001E-15</c:v>
                </c:pt>
                <c:pt idx="9787">
                  <c:v>-8.8000000000000004E-14</c:v>
                </c:pt>
                <c:pt idx="9788">
                  <c:v>-2.4300000000000002E-13</c:v>
                </c:pt>
                <c:pt idx="9789">
                  <c:v>-1.2099999999999999E-13</c:v>
                </c:pt>
                <c:pt idx="9790">
                  <c:v>-2.0600000000000001E-13</c:v>
                </c:pt>
                <c:pt idx="9791">
                  <c:v>-2.5399999999999998E-13</c:v>
                </c:pt>
                <c:pt idx="9792">
                  <c:v>-2.5800000000000001E-13</c:v>
                </c:pt>
                <c:pt idx="9793">
                  <c:v>-2.1499999999999999E-13</c:v>
                </c:pt>
                <c:pt idx="9794">
                  <c:v>-1.6300000000000001E-13</c:v>
                </c:pt>
                <c:pt idx="9795">
                  <c:v>-2.2899999999999998E-13</c:v>
                </c:pt>
                <c:pt idx="9796">
                  <c:v>-1.2800000000000001E-13</c:v>
                </c:pt>
                <c:pt idx="9797">
                  <c:v>-1.07E-13</c:v>
                </c:pt>
                <c:pt idx="9798">
                  <c:v>-2.1200000000000001E-13</c:v>
                </c:pt>
                <c:pt idx="9799">
                  <c:v>-2.2899999999999998E-13</c:v>
                </c:pt>
                <c:pt idx="9800">
                  <c:v>-2.3999999999999999E-13</c:v>
                </c:pt>
                <c:pt idx="9801">
                  <c:v>-2.8599999999999999E-13</c:v>
                </c:pt>
                <c:pt idx="9802">
                  <c:v>-2.3500000000000001E-13</c:v>
                </c:pt>
                <c:pt idx="9803">
                  <c:v>-2.4400000000000002E-13</c:v>
                </c:pt>
                <c:pt idx="9804">
                  <c:v>-5.6999999999999997E-14</c:v>
                </c:pt>
                <c:pt idx="9805">
                  <c:v>-2.5099999999999999E-13</c:v>
                </c:pt>
                <c:pt idx="9806">
                  <c:v>-2.8200000000000001E-13</c:v>
                </c:pt>
                <c:pt idx="9807">
                  <c:v>-1.13E-13</c:v>
                </c:pt>
                <c:pt idx="9808">
                  <c:v>-8.3E-14</c:v>
                </c:pt>
                <c:pt idx="9809">
                  <c:v>-1.71E-13</c:v>
                </c:pt>
                <c:pt idx="9810">
                  <c:v>-1.9799999999999999E-13</c:v>
                </c:pt>
                <c:pt idx="9811">
                  <c:v>-1.67E-13</c:v>
                </c:pt>
                <c:pt idx="9812">
                  <c:v>-2.1200000000000001E-13</c:v>
                </c:pt>
                <c:pt idx="9813">
                  <c:v>-2.3899999999999999E-13</c:v>
                </c:pt>
                <c:pt idx="9814">
                  <c:v>-1.2599999999999999E-13</c:v>
                </c:pt>
                <c:pt idx="9815">
                  <c:v>-1.4600000000000001E-13</c:v>
                </c:pt>
                <c:pt idx="9816">
                  <c:v>-1.54E-13</c:v>
                </c:pt>
                <c:pt idx="9817">
                  <c:v>-2.5399999999999998E-13</c:v>
                </c:pt>
                <c:pt idx="9818">
                  <c:v>-3.2999999999999998E-14</c:v>
                </c:pt>
                <c:pt idx="9819">
                  <c:v>-1.3500000000000001E-13</c:v>
                </c:pt>
                <c:pt idx="9820">
                  <c:v>-3.0600000000000001E-13</c:v>
                </c:pt>
                <c:pt idx="9821">
                  <c:v>-3.1099999999999999E-13</c:v>
                </c:pt>
                <c:pt idx="9822">
                  <c:v>-2.5800000000000001E-13</c:v>
                </c:pt>
                <c:pt idx="9823">
                  <c:v>-2.8899999999999998E-13</c:v>
                </c:pt>
                <c:pt idx="9824">
                  <c:v>-1.13E-13</c:v>
                </c:pt>
                <c:pt idx="9825">
                  <c:v>-2.0000000000000002E-15</c:v>
                </c:pt>
                <c:pt idx="9826">
                  <c:v>-2.26E-13</c:v>
                </c:pt>
                <c:pt idx="9827">
                  <c:v>-3.3399999999999999E-13</c:v>
                </c:pt>
                <c:pt idx="9828">
                  <c:v>-1.65E-13</c:v>
                </c:pt>
                <c:pt idx="9829">
                  <c:v>-1.09E-13</c:v>
                </c:pt>
                <c:pt idx="9830">
                  <c:v>-6.2000000000000001E-14</c:v>
                </c:pt>
                <c:pt idx="9831">
                  <c:v>-2.0899999999999999E-13</c:v>
                </c:pt>
                <c:pt idx="9832">
                  <c:v>-1.67E-13</c:v>
                </c:pt>
                <c:pt idx="9833">
                  <c:v>-6.8000000000000001E-14</c:v>
                </c:pt>
                <c:pt idx="9834">
                  <c:v>-3.3699999999999998E-13</c:v>
                </c:pt>
                <c:pt idx="9835">
                  <c:v>-2.4600000000000001E-13</c:v>
                </c:pt>
                <c:pt idx="9836">
                  <c:v>-1.66E-13</c:v>
                </c:pt>
                <c:pt idx="9837">
                  <c:v>-5.1999999999999999E-14</c:v>
                </c:pt>
                <c:pt idx="9838">
                  <c:v>-1.1600000000000001E-13</c:v>
                </c:pt>
                <c:pt idx="9839">
                  <c:v>-3.07E-13</c:v>
                </c:pt>
                <c:pt idx="9840">
                  <c:v>-1.09E-13</c:v>
                </c:pt>
                <c:pt idx="9841">
                  <c:v>-1.6300000000000001E-13</c:v>
                </c:pt>
                <c:pt idx="9842">
                  <c:v>-1.37E-13</c:v>
                </c:pt>
                <c:pt idx="9843">
                  <c:v>-2.7399999999999999E-13</c:v>
                </c:pt>
                <c:pt idx="9844">
                  <c:v>-1.24E-13</c:v>
                </c:pt>
                <c:pt idx="9845">
                  <c:v>-3.9499999999999998E-13</c:v>
                </c:pt>
                <c:pt idx="9846">
                  <c:v>-1.84E-13</c:v>
                </c:pt>
                <c:pt idx="9847">
                  <c:v>-1.8200000000000001E-13</c:v>
                </c:pt>
                <c:pt idx="9848">
                  <c:v>-1.7899999999999999E-13</c:v>
                </c:pt>
                <c:pt idx="9849">
                  <c:v>-1.9099999999999999E-13</c:v>
                </c:pt>
                <c:pt idx="9850">
                  <c:v>-1.6799999999999999E-13</c:v>
                </c:pt>
                <c:pt idx="9851">
                  <c:v>-1.65E-13</c:v>
                </c:pt>
                <c:pt idx="9852">
                  <c:v>-2.3999999999999999E-13</c:v>
                </c:pt>
                <c:pt idx="9853">
                  <c:v>-2.6499999999999998E-13</c:v>
                </c:pt>
                <c:pt idx="9854">
                  <c:v>-1.9199999999999999E-13</c:v>
                </c:pt>
                <c:pt idx="9855">
                  <c:v>-9.7999999999999999E-14</c:v>
                </c:pt>
                <c:pt idx="9856">
                  <c:v>-8E-14</c:v>
                </c:pt>
                <c:pt idx="9857">
                  <c:v>-1.65E-13</c:v>
                </c:pt>
                <c:pt idx="9858">
                  <c:v>-1.9E-13</c:v>
                </c:pt>
                <c:pt idx="9859">
                  <c:v>-3.8E-13</c:v>
                </c:pt>
                <c:pt idx="9860">
                  <c:v>-2.9999999999999998E-13</c:v>
                </c:pt>
                <c:pt idx="9861">
                  <c:v>-2.1700000000000001E-13</c:v>
                </c:pt>
                <c:pt idx="9862">
                  <c:v>-1.6300000000000001E-13</c:v>
                </c:pt>
                <c:pt idx="9863">
                  <c:v>-9.5999999999999995E-14</c:v>
                </c:pt>
                <c:pt idx="9864">
                  <c:v>-1.8200000000000001E-13</c:v>
                </c:pt>
                <c:pt idx="9865">
                  <c:v>-2.6499999999999998E-13</c:v>
                </c:pt>
                <c:pt idx="9866">
                  <c:v>-7.6000000000000004E-14</c:v>
                </c:pt>
                <c:pt idx="9867">
                  <c:v>-1.4999999999999999E-13</c:v>
                </c:pt>
                <c:pt idx="9868">
                  <c:v>-2.8899999999999998E-13</c:v>
                </c:pt>
                <c:pt idx="9869">
                  <c:v>-1.04E-13</c:v>
                </c:pt>
                <c:pt idx="9870">
                  <c:v>-1.4399999999999999E-13</c:v>
                </c:pt>
                <c:pt idx="9871">
                  <c:v>-1.7600000000000001E-13</c:v>
                </c:pt>
                <c:pt idx="9872">
                  <c:v>-2.84E-13</c:v>
                </c:pt>
                <c:pt idx="9873">
                  <c:v>-1.4000000000000001E-13</c:v>
                </c:pt>
                <c:pt idx="9874">
                  <c:v>7.0000000000000001E-15</c:v>
                </c:pt>
                <c:pt idx="9875">
                  <c:v>-2.8100000000000001E-13</c:v>
                </c:pt>
                <c:pt idx="9876">
                  <c:v>-2.24E-13</c:v>
                </c:pt>
                <c:pt idx="9877">
                  <c:v>-2.1700000000000001E-13</c:v>
                </c:pt>
                <c:pt idx="9878">
                  <c:v>-2.36E-13</c:v>
                </c:pt>
                <c:pt idx="9879">
                  <c:v>-1.2099999999999999E-13</c:v>
                </c:pt>
                <c:pt idx="9880">
                  <c:v>-1.4999999999999999E-13</c:v>
                </c:pt>
                <c:pt idx="9881">
                  <c:v>-1.1E-13</c:v>
                </c:pt>
                <c:pt idx="9882">
                  <c:v>-1.2099999999999999E-13</c:v>
                </c:pt>
                <c:pt idx="9883">
                  <c:v>-1.67E-13</c:v>
                </c:pt>
                <c:pt idx="9884">
                  <c:v>-1.0799999999999999E-13</c:v>
                </c:pt>
                <c:pt idx="9885">
                  <c:v>-1.9400000000000001E-13</c:v>
                </c:pt>
                <c:pt idx="9886">
                  <c:v>-2.8599999999999999E-13</c:v>
                </c:pt>
                <c:pt idx="9887">
                  <c:v>-2.1599999999999999E-13</c:v>
                </c:pt>
                <c:pt idx="9888">
                  <c:v>-1.48E-13</c:v>
                </c:pt>
                <c:pt idx="9889">
                  <c:v>-1.3799999999999999E-13</c:v>
                </c:pt>
                <c:pt idx="9890">
                  <c:v>-1.1700000000000001E-13</c:v>
                </c:pt>
                <c:pt idx="9891">
                  <c:v>-1.3199999999999999E-13</c:v>
                </c:pt>
                <c:pt idx="9892">
                  <c:v>-3.2700000000000002E-13</c:v>
                </c:pt>
                <c:pt idx="9893">
                  <c:v>-1.0499999999999999E-13</c:v>
                </c:pt>
                <c:pt idx="9894">
                  <c:v>-2.37E-13</c:v>
                </c:pt>
                <c:pt idx="9895">
                  <c:v>-1.8700000000000001E-13</c:v>
                </c:pt>
                <c:pt idx="9896">
                  <c:v>-1.8800000000000001E-13</c:v>
                </c:pt>
                <c:pt idx="9897">
                  <c:v>-1.48E-13</c:v>
                </c:pt>
                <c:pt idx="9898">
                  <c:v>-7.3000000000000004E-14</c:v>
                </c:pt>
                <c:pt idx="9899">
                  <c:v>-1.06E-13</c:v>
                </c:pt>
                <c:pt idx="9900">
                  <c:v>-2.48E-13</c:v>
                </c:pt>
                <c:pt idx="9901">
                  <c:v>-2.3999999999999999E-14</c:v>
                </c:pt>
                <c:pt idx="9902">
                  <c:v>-2.8699999999999999E-13</c:v>
                </c:pt>
                <c:pt idx="9903">
                  <c:v>-1.2099999999999999E-13</c:v>
                </c:pt>
                <c:pt idx="9904">
                  <c:v>-1.7500000000000001E-13</c:v>
                </c:pt>
                <c:pt idx="9905">
                  <c:v>-8.8999999999999999E-14</c:v>
                </c:pt>
                <c:pt idx="9906">
                  <c:v>-1.47E-13</c:v>
                </c:pt>
                <c:pt idx="9907">
                  <c:v>-2.4400000000000002E-13</c:v>
                </c:pt>
                <c:pt idx="9908">
                  <c:v>-2.6299999999999999E-13</c:v>
                </c:pt>
                <c:pt idx="9909">
                  <c:v>-1.7999999999999999E-13</c:v>
                </c:pt>
                <c:pt idx="9910">
                  <c:v>-1.9300000000000001E-13</c:v>
                </c:pt>
                <c:pt idx="9911">
                  <c:v>-1.2800000000000001E-13</c:v>
                </c:pt>
                <c:pt idx="9912">
                  <c:v>-2.6499999999999998E-13</c:v>
                </c:pt>
                <c:pt idx="9913">
                  <c:v>-2.6700000000000002E-13</c:v>
                </c:pt>
                <c:pt idx="9914">
                  <c:v>-2.8300000000000001E-13</c:v>
                </c:pt>
                <c:pt idx="9915">
                  <c:v>-7.0000000000000005E-14</c:v>
                </c:pt>
                <c:pt idx="9916">
                  <c:v>-1.6199999999999999E-13</c:v>
                </c:pt>
                <c:pt idx="9917">
                  <c:v>-7.4E-14</c:v>
                </c:pt>
                <c:pt idx="9918">
                  <c:v>-9.1999999999999999E-14</c:v>
                </c:pt>
                <c:pt idx="9919">
                  <c:v>-2.1800000000000001E-13</c:v>
                </c:pt>
                <c:pt idx="9920">
                  <c:v>-3.8999999999999998E-14</c:v>
                </c:pt>
                <c:pt idx="9921">
                  <c:v>-2.7699999999999998E-13</c:v>
                </c:pt>
                <c:pt idx="9922">
                  <c:v>-3.3599999999999998E-13</c:v>
                </c:pt>
                <c:pt idx="9923">
                  <c:v>-1.09E-13</c:v>
                </c:pt>
                <c:pt idx="9924">
                  <c:v>-1.3400000000000001E-13</c:v>
                </c:pt>
                <c:pt idx="9925">
                  <c:v>-1.1999999999999999E-13</c:v>
                </c:pt>
                <c:pt idx="9926">
                  <c:v>-2.3200000000000002E-13</c:v>
                </c:pt>
                <c:pt idx="9927">
                  <c:v>-2.6299999999999999E-13</c:v>
                </c:pt>
                <c:pt idx="9928">
                  <c:v>-2.14E-13</c:v>
                </c:pt>
                <c:pt idx="9929">
                  <c:v>-1.71E-13</c:v>
                </c:pt>
                <c:pt idx="9930">
                  <c:v>-1.7899999999999999E-13</c:v>
                </c:pt>
                <c:pt idx="9931">
                  <c:v>-1.7000000000000001E-13</c:v>
                </c:pt>
                <c:pt idx="9932">
                  <c:v>-5.4999999999999999E-14</c:v>
                </c:pt>
                <c:pt idx="9933">
                  <c:v>-1.71E-13</c:v>
                </c:pt>
                <c:pt idx="9934">
                  <c:v>-1.9900000000000001E-13</c:v>
                </c:pt>
                <c:pt idx="9935">
                  <c:v>-8.3999999999999995E-14</c:v>
                </c:pt>
                <c:pt idx="9936">
                  <c:v>-1.59E-13</c:v>
                </c:pt>
                <c:pt idx="9937">
                  <c:v>-1.9099999999999999E-13</c:v>
                </c:pt>
                <c:pt idx="9938">
                  <c:v>-2.9999999999999998E-14</c:v>
                </c:pt>
                <c:pt idx="9939">
                  <c:v>-2.3500000000000001E-13</c:v>
                </c:pt>
                <c:pt idx="9940">
                  <c:v>-2.3300000000000002E-13</c:v>
                </c:pt>
                <c:pt idx="9941">
                  <c:v>-2.1599999999999999E-13</c:v>
                </c:pt>
                <c:pt idx="9942">
                  <c:v>-2.7399999999999999E-13</c:v>
                </c:pt>
                <c:pt idx="9943">
                  <c:v>-2.19E-13</c:v>
                </c:pt>
                <c:pt idx="9944">
                  <c:v>-1.77E-13</c:v>
                </c:pt>
                <c:pt idx="9945">
                  <c:v>-2.13E-13</c:v>
                </c:pt>
                <c:pt idx="9946">
                  <c:v>-9.7999999999999999E-14</c:v>
                </c:pt>
                <c:pt idx="9947">
                  <c:v>-1.7399999999999999E-13</c:v>
                </c:pt>
                <c:pt idx="9948">
                  <c:v>-6.5000000000000001E-14</c:v>
                </c:pt>
                <c:pt idx="9949">
                  <c:v>-2.2699999999999999E-13</c:v>
                </c:pt>
                <c:pt idx="9950">
                  <c:v>-1.84E-13</c:v>
                </c:pt>
                <c:pt idx="9951">
                  <c:v>-1.7299999999999999E-13</c:v>
                </c:pt>
                <c:pt idx="9952">
                  <c:v>-2.2199999999999999E-13</c:v>
                </c:pt>
                <c:pt idx="9953">
                  <c:v>-1.4E-14</c:v>
                </c:pt>
                <c:pt idx="9954">
                  <c:v>-2.0000000000000001E-13</c:v>
                </c:pt>
                <c:pt idx="9955">
                  <c:v>-1.6900000000000001E-13</c:v>
                </c:pt>
                <c:pt idx="9956">
                  <c:v>-2.6299999999999999E-13</c:v>
                </c:pt>
                <c:pt idx="9957">
                  <c:v>-2.61E-13</c:v>
                </c:pt>
                <c:pt idx="9958">
                  <c:v>-6.8999999999999996E-14</c:v>
                </c:pt>
                <c:pt idx="9959">
                  <c:v>-7.7999999999999996E-14</c:v>
                </c:pt>
                <c:pt idx="9960">
                  <c:v>-1.6900000000000001E-13</c:v>
                </c:pt>
                <c:pt idx="9961">
                  <c:v>-3.2000000000000002E-14</c:v>
                </c:pt>
                <c:pt idx="9962">
                  <c:v>-2.2899999999999998E-13</c:v>
                </c:pt>
                <c:pt idx="9963">
                  <c:v>-2.1200000000000001E-13</c:v>
                </c:pt>
                <c:pt idx="9964">
                  <c:v>-1.24E-13</c:v>
                </c:pt>
                <c:pt idx="9965">
                  <c:v>-6.5999999999999996E-14</c:v>
                </c:pt>
                <c:pt idx="9966">
                  <c:v>1.4E-14</c:v>
                </c:pt>
                <c:pt idx="9967">
                  <c:v>-1.7000000000000001E-13</c:v>
                </c:pt>
                <c:pt idx="9968">
                  <c:v>-2.1800000000000001E-13</c:v>
                </c:pt>
                <c:pt idx="9969">
                  <c:v>-1.4999999999999999E-13</c:v>
                </c:pt>
                <c:pt idx="9970">
                  <c:v>-1.55E-13</c:v>
                </c:pt>
                <c:pt idx="9971">
                  <c:v>-1.6E-13</c:v>
                </c:pt>
                <c:pt idx="9972">
                  <c:v>-1.72E-13</c:v>
                </c:pt>
                <c:pt idx="9973">
                  <c:v>-3.5100000000000002E-13</c:v>
                </c:pt>
                <c:pt idx="9974">
                  <c:v>-1.7000000000000001E-13</c:v>
                </c:pt>
                <c:pt idx="9975">
                  <c:v>-2.4300000000000002E-13</c:v>
                </c:pt>
                <c:pt idx="9976">
                  <c:v>-9.1000000000000004E-14</c:v>
                </c:pt>
                <c:pt idx="9977">
                  <c:v>-1.95E-13</c:v>
                </c:pt>
                <c:pt idx="9978">
                  <c:v>-1.24E-13</c:v>
                </c:pt>
                <c:pt idx="9979">
                  <c:v>-1.54E-13</c:v>
                </c:pt>
                <c:pt idx="9980">
                  <c:v>-1.8700000000000001E-13</c:v>
                </c:pt>
                <c:pt idx="9981">
                  <c:v>-1.8499999999999999E-13</c:v>
                </c:pt>
                <c:pt idx="9982">
                  <c:v>-2.4999999999999999E-13</c:v>
                </c:pt>
                <c:pt idx="9983">
                  <c:v>-2.14E-13</c:v>
                </c:pt>
                <c:pt idx="9984">
                  <c:v>-1.3400000000000001E-13</c:v>
                </c:pt>
                <c:pt idx="9985">
                  <c:v>-2.6700000000000002E-13</c:v>
                </c:pt>
                <c:pt idx="9986">
                  <c:v>-2E-14</c:v>
                </c:pt>
                <c:pt idx="9987">
                  <c:v>-1.3500000000000001E-13</c:v>
                </c:pt>
                <c:pt idx="9988">
                  <c:v>-1.1700000000000001E-13</c:v>
                </c:pt>
                <c:pt idx="9989">
                  <c:v>-1.3299999999999999E-13</c:v>
                </c:pt>
                <c:pt idx="9990">
                  <c:v>-2.1800000000000001E-13</c:v>
                </c:pt>
                <c:pt idx="9991">
                  <c:v>-1.01E-13</c:v>
                </c:pt>
                <c:pt idx="9992">
                  <c:v>-2.3300000000000002E-13</c:v>
                </c:pt>
                <c:pt idx="9993">
                  <c:v>-1.7899999999999999E-13</c:v>
                </c:pt>
                <c:pt idx="9994">
                  <c:v>-1.65E-13</c:v>
                </c:pt>
                <c:pt idx="9995">
                  <c:v>-2.4700000000000001E-13</c:v>
                </c:pt>
                <c:pt idx="9996">
                  <c:v>-1.7999999999999999E-13</c:v>
                </c:pt>
                <c:pt idx="9997">
                  <c:v>-1.89E-13</c:v>
                </c:pt>
                <c:pt idx="9998">
                  <c:v>-1.3799999999999999E-13</c:v>
                </c:pt>
                <c:pt idx="9999">
                  <c:v>-1.3799999999999999E-13</c:v>
                </c:pt>
                <c:pt idx="10000">
                  <c:v>-2.0299999999999999E-13</c:v>
                </c:pt>
                <c:pt idx="10001">
                  <c:v>-1.5200000000000001E-13</c:v>
                </c:pt>
                <c:pt idx="10002">
                  <c:v>-2.8999999999999998E-13</c:v>
                </c:pt>
                <c:pt idx="10003">
                  <c:v>-1.6300000000000001E-13</c:v>
                </c:pt>
                <c:pt idx="10004">
                  <c:v>-1.6900000000000001E-13</c:v>
                </c:pt>
                <c:pt idx="10005">
                  <c:v>-1.24E-13</c:v>
                </c:pt>
                <c:pt idx="10006">
                  <c:v>-1.9400000000000001E-13</c:v>
                </c:pt>
                <c:pt idx="10007">
                  <c:v>-1.1399999999999999E-13</c:v>
                </c:pt>
                <c:pt idx="10008">
                  <c:v>-2.5099999999999999E-13</c:v>
                </c:pt>
                <c:pt idx="10009">
                  <c:v>-9.4000000000000003E-14</c:v>
                </c:pt>
                <c:pt idx="10010">
                  <c:v>-9.2999999999999995E-14</c:v>
                </c:pt>
                <c:pt idx="10011">
                  <c:v>-2.3500000000000001E-13</c:v>
                </c:pt>
                <c:pt idx="10012">
                  <c:v>-1.9799999999999999E-13</c:v>
                </c:pt>
                <c:pt idx="10013">
                  <c:v>-1.04E-13</c:v>
                </c:pt>
                <c:pt idx="10014">
                  <c:v>-2.0899999999999999E-13</c:v>
                </c:pt>
                <c:pt idx="10015">
                  <c:v>-1.6199999999999999E-13</c:v>
                </c:pt>
                <c:pt idx="10016">
                  <c:v>-8.8000000000000004E-14</c:v>
                </c:pt>
                <c:pt idx="10017">
                  <c:v>-1.71E-13</c:v>
                </c:pt>
                <c:pt idx="10018">
                  <c:v>-1.6400000000000001E-13</c:v>
                </c:pt>
                <c:pt idx="10019">
                  <c:v>-1.9900000000000001E-13</c:v>
                </c:pt>
                <c:pt idx="10020">
                  <c:v>-2.0500000000000001E-13</c:v>
                </c:pt>
                <c:pt idx="10021">
                  <c:v>-1.59E-13</c:v>
                </c:pt>
                <c:pt idx="10022">
                  <c:v>-3.19E-13</c:v>
                </c:pt>
                <c:pt idx="10023">
                  <c:v>-2.5299999999999998E-13</c:v>
                </c:pt>
                <c:pt idx="10024">
                  <c:v>-1.2800000000000001E-13</c:v>
                </c:pt>
                <c:pt idx="10025">
                  <c:v>-2.2199999999999999E-13</c:v>
                </c:pt>
                <c:pt idx="10026">
                  <c:v>-1.2699999999999999E-13</c:v>
                </c:pt>
                <c:pt idx="10027">
                  <c:v>-2.1499999999999999E-13</c:v>
                </c:pt>
                <c:pt idx="10028">
                  <c:v>-2.4099999999999998E-13</c:v>
                </c:pt>
                <c:pt idx="10029">
                  <c:v>-2.07E-13</c:v>
                </c:pt>
                <c:pt idx="10030">
                  <c:v>-1.2099999999999999E-13</c:v>
                </c:pt>
                <c:pt idx="10031">
                  <c:v>-1.5099999999999999E-13</c:v>
                </c:pt>
                <c:pt idx="10032">
                  <c:v>-1.7000000000000001E-13</c:v>
                </c:pt>
                <c:pt idx="10033">
                  <c:v>-2.0399999999999999E-13</c:v>
                </c:pt>
                <c:pt idx="10034">
                  <c:v>-1.09E-13</c:v>
                </c:pt>
                <c:pt idx="10035">
                  <c:v>-2.3200000000000002E-13</c:v>
                </c:pt>
                <c:pt idx="10036">
                  <c:v>-1.03E-13</c:v>
                </c:pt>
                <c:pt idx="10037">
                  <c:v>-2.7399999999999999E-13</c:v>
                </c:pt>
                <c:pt idx="10038">
                  <c:v>-4.4999999999999998E-14</c:v>
                </c:pt>
                <c:pt idx="10039">
                  <c:v>-2.26E-13</c:v>
                </c:pt>
                <c:pt idx="10040">
                  <c:v>-1.7399999999999999E-13</c:v>
                </c:pt>
                <c:pt idx="10041">
                  <c:v>-1.54E-13</c:v>
                </c:pt>
                <c:pt idx="10042">
                  <c:v>-1.0199999999999999E-13</c:v>
                </c:pt>
                <c:pt idx="10043">
                  <c:v>-3.08E-13</c:v>
                </c:pt>
                <c:pt idx="10044">
                  <c:v>-9.7000000000000003E-14</c:v>
                </c:pt>
                <c:pt idx="10045">
                  <c:v>-1.55E-13</c:v>
                </c:pt>
                <c:pt idx="10046">
                  <c:v>-2.3999999999999999E-14</c:v>
                </c:pt>
                <c:pt idx="10047">
                  <c:v>-1.9E-13</c:v>
                </c:pt>
                <c:pt idx="10048">
                  <c:v>-1.6400000000000001E-13</c:v>
                </c:pt>
                <c:pt idx="10049">
                  <c:v>-2.08E-13</c:v>
                </c:pt>
                <c:pt idx="10050">
                  <c:v>-1.3500000000000001E-13</c:v>
                </c:pt>
                <c:pt idx="10051">
                  <c:v>-2.0600000000000001E-13</c:v>
                </c:pt>
                <c:pt idx="10052">
                  <c:v>-1.2800000000000001E-13</c:v>
                </c:pt>
                <c:pt idx="10053">
                  <c:v>-1.9099999999999999E-13</c:v>
                </c:pt>
                <c:pt idx="10054">
                  <c:v>-2.5199999999999999E-13</c:v>
                </c:pt>
                <c:pt idx="10055">
                  <c:v>-1.4399999999999999E-13</c:v>
                </c:pt>
                <c:pt idx="10056">
                  <c:v>-1.4100000000000001E-13</c:v>
                </c:pt>
                <c:pt idx="10057">
                  <c:v>-3.2E-13</c:v>
                </c:pt>
                <c:pt idx="10058">
                  <c:v>-1.4600000000000001E-13</c:v>
                </c:pt>
                <c:pt idx="10059">
                  <c:v>-8.0999999999999996E-14</c:v>
                </c:pt>
                <c:pt idx="10060">
                  <c:v>-1.9199999999999999E-13</c:v>
                </c:pt>
                <c:pt idx="10061">
                  <c:v>-2.5700000000000002E-13</c:v>
                </c:pt>
                <c:pt idx="10062">
                  <c:v>-2.24E-13</c:v>
                </c:pt>
                <c:pt idx="10063">
                  <c:v>-2.02E-13</c:v>
                </c:pt>
                <c:pt idx="10064">
                  <c:v>-2.25E-13</c:v>
                </c:pt>
                <c:pt idx="10065">
                  <c:v>-2.0899999999999999E-13</c:v>
                </c:pt>
                <c:pt idx="10066">
                  <c:v>-1.7299999999999999E-13</c:v>
                </c:pt>
                <c:pt idx="10067">
                  <c:v>-1.96E-13</c:v>
                </c:pt>
                <c:pt idx="10068">
                  <c:v>-2.1499999999999999E-13</c:v>
                </c:pt>
                <c:pt idx="10069">
                  <c:v>-2.6E-13</c:v>
                </c:pt>
                <c:pt idx="10070">
                  <c:v>-1.9099999999999999E-13</c:v>
                </c:pt>
                <c:pt idx="10071">
                  <c:v>-1.6E-13</c:v>
                </c:pt>
                <c:pt idx="10072">
                  <c:v>-1.2200000000000001E-13</c:v>
                </c:pt>
                <c:pt idx="10073">
                  <c:v>-1.1499999999999999E-13</c:v>
                </c:pt>
                <c:pt idx="10074">
                  <c:v>-2.24E-13</c:v>
                </c:pt>
                <c:pt idx="10075">
                  <c:v>-1.2200000000000001E-13</c:v>
                </c:pt>
                <c:pt idx="10076">
                  <c:v>-3.0600000000000001E-13</c:v>
                </c:pt>
                <c:pt idx="10077">
                  <c:v>-2.7599999999999999E-13</c:v>
                </c:pt>
                <c:pt idx="10078">
                  <c:v>-9.1999999999999999E-14</c:v>
                </c:pt>
                <c:pt idx="10079">
                  <c:v>-1.09E-13</c:v>
                </c:pt>
                <c:pt idx="10080">
                  <c:v>-1.3E-13</c:v>
                </c:pt>
                <c:pt idx="10081">
                  <c:v>-5.1999999999999999E-14</c:v>
                </c:pt>
                <c:pt idx="10082">
                  <c:v>-1.47E-13</c:v>
                </c:pt>
                <c:pt idx="10083">
                  <c:v>-2.8999999999999998E-13</c:v>
                </c:pt>
                <c:pt idx="10084">
                  <c:v>-3.1299999999999998E-13</c:v>
                </c:pt>
                <c:pt idx="10085">
                  <c:v>-1.2800000000000001E-13</c:v>
                </c:pt>
                <c:pt idx="10086">
                  <c:v>-4.7999999999999997E-14</c:v>
                </c:pt>
                <c:pt idx="10087">
                  <c:v>-1.1999999999999999E-13</c:v>
                </c:pt>
                <c:pt idx="10088">
                  <c:v>-2.8100000000000001E-13</c:v>
                </c:pt>
                <c:pt idx="10089">
                  <c:v>-2.5500000000000002E-13</c:v>
                </c:pt>
                <c:pt idx="10090">
                  <c:v>-3.08E-13</c:v>
                </c:pt>
                <c:pt idx="10091">
                  <c:v>-1.65E-13</c:v>
                </c:pt>
                <c:pt idx="10092">
                  <c:v>-2.1599999999999999E-13</c:v>
                </c:pt>
                <c:pt idx="10093">
                  <c:v>-8.8000000000000004E-14</c:v>
                </c:pt>
                <c:pt idx="10094">
                  <c:v>-2.1499999999999999E-13</c:v>
                </c:pt>
                <c:pt idx="10095">
                  <c:v>-1.2800000000000001E-13</c:v>
                </c:pt>
                <c:pt idx="10096">
                  <c:v>-1.5099999999999999E-13</c:v>
                </c:pt>
                <c:pt idx="10097">
                  <c:v>-1.3E-13</c:v>
                </c:pt>
                <c:pt idx="10098">
                  <c:v>-1.8100000000000001E-13</c:v>
                </c:pt>
                <c:pt idx="10099">
                  <c:v>-3.3900000000000002E-13</c:v>
                </c:pt>
                <c:pt idx="10100">
                  <c:v>-1.5099999999999999E-13</c:v>
                </c:pt>
                <c:pt idx="10101">
                  <c:v>-1.1700000000000001E-13</c:v>
                </c:pt>
                <c:pt idx="10102">
                  <c:v>-3.8000000000000002E-14</c:v>
                </c:pt>
                <c:pt idx="10103">
                  <c:v>-3.3900000000000002E-13</c:v>
                </c:pt>
                <c:pt idx="10104">
                  <c:v>-2.3200000000000002E-13</c:v>
                </c:pt>
                <c:pt idx="10105">
                  <c:v>-1.4999999999999999E-13</c:v>
                </c:pt>
                <c:pt idx="10106">
                  <c:v>-1.1399999999999999E-13</c:v>
                </c:pt>
                <c:pt idx="10107">
                  <c:v>-2.0000000000000001E-13</c:v>
                </c:pt>
                <c:pt idx="10108">
                  <c:v>-1.5700000000000001E-13</c:v>
                </c:pt>
                <c:pt idx="10109">
                  <c:v>-1.1099999999999999E-13</c:v>
                </c:pt>
                <c:pt idx="10110">
                  <c:v>-1.9199999999999999E-13</c:v>
                </c:pt>
                <c:pt idx="10111">
                  <c:v>-9.8999999999999995E-14</c:v>
                </c:pt>
                <c:pt idx="10112">
                  <c:v>-1.6199999999999999E-13</c:v>
                </c:pt>
                <c:pt idx="10113">
                  <c:v>-1.77E-13</c:v>
                </c:pt>
                <c:pt idx="10114">
                  <c:v>-1.3799999999999999E-13</c:v>
                </c:pt>
                <c:pt idx="10115">
                  <c:v>-1.36E-13</c:v>
                </c:pt>
                <c:pt idx="10116">
                  <c:v>-1.2099999999999999E-13</c:v>
                </c:pt>
                <c:pt idx="10117">
                  <c:v>-1.66E-13</c:v>
                </c:pt>
                <c:pt idx="10118">
                  <c:v>-1.59E-13</c:v>
                </c:pt>
                <c:pt idx="10119">
                  <c:v>-2.5199999999999999E-13</c:v>
                </c:pt>
                <c:pt idx="10120">
                  <c:v>-2.0899999999999999E-13</c:v>
                </c:pt>
                <c:pt idx="10121">
                  <c:v>-2.3099999999999997E-13</c:v>
                </c:pt>
                <c:pt idx="10122">
                  <c:v>-8.6999999999999995E-14</c:v>
                </c:pt>
                <c:pt idx="10123">
                  <c:v>-1.9400000000000001E-13</c:v>
                </c:pt>
                <c:pt idx="10124">
                  <c:v>-5.9000000000000001E-14</c:v>
                </c:pt>
                <c:pt idx="10125">
                  <c:v>-2.7900000000000002E-13</c:v>
                </c:pt>
                <c:pt idx="10126">
                  <c:v>-1.3400000000000001E-13</c:v>
                </c:pt>
                <c:pt idx="10127">
                  <c:v>-1.4600000000000001E-13</c:v>
                </c:pt>
                <c:pt idx="10128">
                  <c:v>-2.1100000000000001E-13</c:v>
                </c:pt>
                <c:pt idx="10129">
                  <c:v>-2.84E-13</c:v>
                </c:pt>
                <c:pt idx="10130">
                  <c:v>-1.43E-13</c:v>
                </c:pt>
                <c:pt idx="10131">
                  <c:v>-4.7999999999999997E-14</c:v>
                </c:pt>
                <c:pt idx="10132">
                  <c:v>-5.9999999999999997E-14</c:v>
                </c:pt>
                <c:pt idx="10133">
                  <c:v>-1.2200000000000001E-13</c:v>
                </c:pt>
                <c:pt idx="10134">
                  <c:v>-3.3399999999999999E-13</c:v>
                </c:pt>
                <c:pt idx="10135">
                  <c:v>-2.96E-13</c:v>
                </c:pt>
                <c:pt idx="10136">
                  <c:v>-1.3199999999999999E-13</c:v>
                </c:pt>
                <c:pt idx="10137">
                  <c:v>-2.01E-13</c:v>
                </c:pt>
                <c:pt idx="10138">
                  <c:v>-2.4099999999999998E-13</c:v>
                </c:pt>
                <c:pt idx="10139">
                  <c:v>-9.7000000000000003E-14</c:v>
                </c:pt>
                <c:pt idx="10140">
                  <c:v>-1.1399999999999999E-13</c:v>
                </c:pt>
                <c:pt idx="10141">
                  <c:v>-2.5700000000000002E-13</c:v>
                </c:pt>
                <c:pt idx="10142">
                  <c:v>-2.24E-13</c:v>
                </c:pt>
                <c:pt idx="10143">
                  <c:v>-1.59E-13</c:v>
                </c:pt>
                <c:pt idx="10144">
                  <c:v>-1.4499999999999999E-13</c:v>
                </c:pt>
                <c:pt idx="10145">
                  <c:v>-1.9199999999999999E-13</c:v>
                </c:pt>
                <c:pt idx="10146">
                  <c:v>-9.1999999999999999E-14</c:v>
                </c:pt>
                <c:pt idx="10147">
                  <c:v>-1.95E-13</c:v>
                </c:pt>
                <c:pt idx="10148">
                  <c:v>-2.6499999999999998E-13</c:v>
                </c:pt>
                <c:pt idx="10149">
                  <c:v>-1.8499999999999999E-13</c:v>
                </c:pt>
                <c:pt idx="10150">
                  <c:v>-1.03E-13</c:v>
                </c:pt>
                <c:pt idx="10151">
                  <c:v>-1.0199999999999999E-13</c:v>
                </c:pt>
                <c:pt idx="10152">
                  <c:v>-1.8100000000000001E-13</c:v>
                </c:pt>
                <c:pt idx="10153">
                  <c:v>-1.7999999999999999E-14</c:v>
                </c:pt>
                <c:pt idx="10154">
                  <c:v>-2.6900000000000001E-13</c:v>
                </c:pt>
                <c:pt idx="10155">
                  <c:v>-1.6199999999999999E-13</c:v>
                </c:pt>
                <c:pt idx="10156">
                  <c:v>-1.4499999999999999E-13</c:v>
                </c:pt>
                <c:pt idx="10157">
                  <c:v>-1.9300000000000001E-13</c:v>
                </c:pt>
                <c:pt idx="10158">
                  <c:v>-1.3199999999999999E-13</c:v>
                </c:pt>
                <c:pt idx="10159">
                  <c:v>-1.36E-13</c:v>
                </c:pt>
                <c:pt idx="10160">
                  <c:v>-3.2600000000000002E-13</c:v>
                </c:pt>
                <c:pt idx="10161">
                  <c:v>-2.4099999999999998E-13</c:v>
                </c:pt>
                <c:pt idx="10162">
                  <c:v>-1.37E-13</c:v>
                </c:pt>
                <c:pt idx="10163">
                  <c:v>-1.77E-13</c:v>
                </c:pt>
                <c:pt idx="10164">
                  <c:v>-1.4600000000000001E-13</c:v>
                </c:pt>
                <c:pt idx="10165">
                  <c:v>-1.6900000000000001E-13</c:v>
                </c:pt>
                <c:pt idx="10166">
                  <c:v>-2.7499999999999999E-13</c:v>
                </c:pt>
                <c:pt idx="10167">
                  <c:v>-1.19E-13</c:v>
                </c:pt>
                <c:pt idx="10168">
                  <c:v>-2.2199999999999999E-13</c:v>
                </c:pt>
                <c:pt idx="10169">
                  <c:v>-7.1999999999999996E-14</c:v>
                </c:pt>
                <c:pt idx="10170">
                  <c:v>-1.7899999999999999E-13</c:v>
                </c:pt>
                <c:pt idx="10171">
                  <c:v>-1.96E-13</c:v>
                </c:pt>
                <c:pt idx="10172">
                  <c:v>-2.0600000000000001E-13</c:v>
                </c:pt>
                <c:pt idx="10173">
                  <c:v>-7.3000000000000004E-14</c:v>
                </c:pt>
                <c:pt idx="10174">
                  <c:v>-2.37E-13</c:v>
                </c:pt>
                <c:pt idx="10175">
                  <c:v>-2.1499999999999999E-13</c:v>
                </c:pt>
                <c:pt idx="10176">
                  <c:v>-1.13E-13</c:v>
                </c:pt>
                <c:pt idx="10177">
                  <c:v>-7.4E-14</c:v>
                </c:pt>
                <c:pt idx="10178">
                  <c:v>-1.66E-13</c:v>
                </c:pt>
                <c:pt idx="10179">
                  <c:v>-2.3400000000000001E-13</c:v>
                </c:pt>
                <c:pt idx="10180">
                  <c:v>-1.96E-13</c:v>
                </c:pt>
                <c:pt idx="10181">
                  <c:v>-1.3400000000000001E-13</c:v>
                </c:pt>
                <c:pt idx="10182">
                  <c:v>-2.2999999999999998E-13</c:v>
                </c:pt>
                <c:pt idx="10183">
                  <c:v>-2.48E-13</c:v>
                </c:pt>
                <c:pt idx="10184">
                  <c:v>-2.2300000000000001E-13</c:v>
                </c:pt>
                <c:pt idx="10185">
                  <c:v>-1.3199999999999999E-13</c:v>
                </c:pt>
                <c:pt idx="10186">
                  <c:v>-2.5299999999999998E-13</c:v>
                </c:pt>
                <c:pt idx="10187">
                  <c:v>-1.4100000000000001E-13</c:v>
                </c:pt>
                <c:pt idx="10188">
                  <c:v>-1.83E-13</c:v>
                </c:pt>
                <c:pt idx="10189">
                  <c:v>-1.2099999999999999E-13</c:v>
                </c:pt>
                <c:pt idx="10190">
                  <c:v>-2.19E-13</c:v>
                </c:pt>
                <c:pt idx="10191">
                  <c:v>-2.01E-13</c:v>
                </c:pt>
                <c:pt idx="10192">
                  <c:v>-1.6900000000000001E-13</c:v>
                </c:pt>
                <c:pt idx="10193">
                  <c:v>-1.53E-13</c:v>
                </c:pt>
                <c:pt idx="10194">
                  <c:v>-4E-14</c:v>
                </c:pt>
                <c:pt idx="10195">
                  <c:v>-1.5800000000000001E-13</c:v>
                </c:pt>
                <c:pt idx="10196">
                  <c:v>-2.5299999999999998E-13</c:v>
                </c:pt>
                <c:pt idx="10197">
                  <c:v>-1.4499999999999999E-13</c:v>
                </c:pt>
                <c:pt idx="10198">
                  <c:v>-1.3E-13</c:v>
                </c:pt>
                <c:pt idx="10199">
                  <c:v>-1.9199999999999999E-13</c:v>
                </c:pt>
                <c:pt idx="10200">
                  <c:v>-2.8799999999999998E-13</c:v>
                </c:pt>
                <c:pt idx="10201">
                  <c:v>-1.54E-13</c:v>
                </c:pt>
                <c:pt idx="10202">
                  <c:v>-2.2E-13</c:v>
                </c:pt>
                <c:pt idx="10203">
                  <c:v>-8.2000000000000004E-14</c:v>
                </c:pt>
                <c:pt idx="10204">
                  <c:v>-2.5199999999999999E-13</c:v>
                </c:pt>
                <c:pt idx="10205">
                  <c:v>-8.9999999999999995E-14</c:v>
                </c:pt>
                <c:pt idx="10206">
                  <c:v>-2.49E-13</c:v>
                </c:pt>
                <c:pt idx="10207">
                  <c:v>-1.07E-13</c:v>
                </c:pt>
                <c:pt idx="10208">
                  <c:v>-8.3999999999999995E-14</c:v>
                </c:pt>
                <c:pt idx="10209">
                  <c:v>-2.24E-13</c:v>
                </c:pt>
                <c:pt idx="10210">
                  <c:v>-1.3799999999999999E-13</c:v>
                </c:pt>
                <c:pt idx="10211">
                  <c:v>-2.3899999999999999E-13</c:v>
                </c:pt>
                <c:pt idx="10212">
                  <c:v>-1.7399999999999999E-13</c:v>
                </c:pt>
                <c:pt idx="10213">
                  <c:v>-2.1499999999999999E-13</c:v>
                </c:pt>
                <c:pt idx="10214">
                  <c:v>-9.8999999999999995E-14</c:v>
                </c:pt>
                <c:pt idx="10215">
                  <c:v>-1.4000000000000001E-13</c:v>
                </c:pt>
                <c:pt idx="10216">
                  <c:v>-1.78E-13</c:v>
                </c:pt>
                <c:pt idx="10217">
                  <c:v>-2.08E-13</c:v>
                </c:pt>
                <c:pt idx="10218">
                  <c:v>-2.0299999999999999E-13</c:v>
                </c:pt>
                <c:pt idx="10219">
                  <c:v>-7.1E-14</c:v>
                </c:pt>
                <c:pt idx="10220">
                  <c:v>-2.3099999999999997E-13</c:v>
                </c:pt>
                <c:pt idx="10221">
                  <c:v>-2.6E-14</c:v>
                </c:pt>
                <c:pt idx="10222">
                  <c:v>-1.7399999999999999E-13</c:v>
                </c:pt>
                <c:pt idx="10223">
                  <c:v>-1.7600000000000001E-13</c:v>
                </c:pt>
                <c:pt idx="10224">
                  <c:v>-2.02E-13</c:v>
                </c:pt>
                <c:pt idx="10225">
                  <c:v>-1.2800000000000001E-13</c:v>
                </c:pt>
                <c:pt idx="10226">
                  <c:v>-3.1800000000000001E-13</c:v>
                </c:pt>
                <c:pt idx="10227">
                  <c:v>-1.5800000000000001E-13</c:v>
                </c:pt>
                <c:pt idx="10228">
                  <c:v>-1.1399999999999999E-13</c:v>
                </c:pt>
                <c:pt idx="10229">
                  <c:v>-1.1E-13</c:v>
                </c:pt>
                <c:pt idx="10230">
                  <c:v>-2.48E-13</c:v>
                </c:pt>
                <c:pt idx="10231">
                  <c:v>-1.47E-13</c:v>
                </c:pt>
                <c:pt idx="10232">
                  <c:v>-1.4399999999999999E-13</c:v>
                </c:pt>
                <c:pt idx="10233">
                  <c:v>-3.0500000000000001E-13</c:v>
                </c:pt>
                <c:pt idx="10234">
                  <c:v>-2.2899999999999998E-13</c:v>
                </c:pt>
                <c:pt idx="10235">
                  <c:v>-1.3799999999999999E-13</c:v>
                </c:pt>
                <c:pt idx="10236">
                  <c:v>-2.0399999999999999E-13</c:v>
                </c:pt>
                <c:pt idx="10237">
                  <c:v>-1.78E-13</c:v>
                </c:pt>
                <c:pt idx="10238">
                  <c:v>-2.5199999999999999E-13</c:v>
                </c:pt>
                <c:pt idx="10239">
                  <c:v>-1.8800000000000001E-13</c:v>
                </c:pt>
                <c:pt idx="10240">
                  <c:v>-3.19E-13</c:v>
                </c:pt>
                <c:pt idx="10241">
                  <c:v>-1.4E-14</c:v>
                </c:pt>
                <c:pt idx="10242">
                  <c:v>-2.4199999999999998E-13</c:v>
                </c:pt>
                <c:pt idx="10243">
                  <c:v>-6.5000000000000001E-14</c:v>
                </c:pt>
                <c:pt idx="10244">
                  <c:v>-1.07E-13</c:v>
                </c:pt>
                <c:pt idx="10245">
                  <c:v>-1.8700000000000001E-13</c:v>
                </c:pt>
                <c:pt idx="10246">
                  <c:v>-1.9900000000000001E-13</c:v>
                </c:pt>
                <c:pt idx="10247">
                  <c:v>-2.1200000000000001E-13</c:v>
                </c:pt>
                <c:pt idx="10248">
                  <c:v>-2.97E-13</c:v>
                </c:pt>
                <c:pt idx="10249">
                  <c:v>-2.07E-13</c:v>
                </c:pt>
                <c:pt idx="10250">
                  <c:v>-7.6000000000000004E-14</c:v>
                </c:pt>
                <c:pt idx="10251">
                  <c:v>-2.36E-13</c:v>
                </c:pt>
                <c:pt idx="10252">
                  <c:v>-1.96E-13</c:v>
                </c:pt>
                <c:pt idx="10253">
                  <c:v>-1.71E-13</c:v>
                </c:pt>
                <c:pt idx="10254">
                  <c:v>-1.19E-13</c:v>
                </c:pt>
                <c:pt idx="10255">
                  <c:v>-2.4400000000000002E-13</c:v>
                </c:pt>
                <c:pt idx="10256">
                  <c:v>-1.9699999999999999E-13</c:v>
                </c:pt>
                <c:pt idx="10257">
                  <c:v>-1.1499999999999999E-13</c:v>
                </c:pt>
                <c:pt idx="10258">
                  <c:v>-1.19E-13</c:v>
                </c:pt>
                <c:pt idx="10259">
                  <c:v>-1.54E-13</c:v>
                </c:pt>
                <c:pt idx="10260">
                  <c:v>-1.4499999999999999E-13</c:v>
                </c:pt>
                <c:pt idx="10261">
                  <c:v>-2.4199999999999998E-13</c:v>
                </c:pt>
                <c:pt idx="10262">
                  <c:v>-1.6E-13</c:v>
                </c:pt>
                <c:pt idx="10263">
                  <c:v>-3.6999999999999999E-13</c:v>
                </c:pt>
                <c:pt idx="10264">
                  <c:v>-1.65E-13</c:v>
                </c:pt>
                <c:pt idx="10265">
                  <c:v>-1.9400000000000001E-13</c:v>
                </c:pt>
                <c:pt idx="10266">
                  <c:v>-1.9900000000000001E-13</c:v>
                </c:pt>
                <c:pt idx="10267">
                  <c:v>-8.3E-14</c:v>
                </c:pt>
                <c:pt idx="10268">
                  <c:v>-2.19E-13</c:v>
                </c:pt>
                <c:pt idx="10269">
                  <c:v>-1.59E-13</c:v>
                </c:pt>
                <c:pt idx="10270">
                  <c:v>-1.9900000000000001E-13</c:v>
                </c:pt>
                <c:pt idx="10271">
                  <c:v>-1.6300000000000001E-13</c:v>
                </c:pt>
                <c:pt idx="10272">
                  <c:v>-1.8100000000000001E-13</c:v>
                </c:pt>
                <c:pt idx="10273">
                  <c:v>-1.5200000000000001E-13</c:v>
                </c:pt>
                <c:pt idx="10274">
                  <c:v>-3.4499999999999999E-13</c:v>
                </c:pt>
                <c:pt idx="10275">
                  <c:v>-6.2000000000000001E-14</c:v>
                </c:pt>
                <c:pt idx="10276">
                  <c:v>-1.8700000000000001E-13</c:v>
                </c:pt>
                <c:pt idx="10277">
                  <c:v>-2.0999999999999999E-13</c:v>
                </c:pt>
                <c:pt idx="10278">
                  <c:v>-1.3500000000000001E-13</c:v>
                </c:pt>
                <c:pt idx="10279">
                  <c:v>-2.0299999999999999E-13</c:v>
                </c:pt>
                <c:pt idx="10280">
                  <c:v>-2.7900000000000002E-13</c:v>
                </c:pt>
                <c:pt idx="10281">
                  <c:v>-1.6400000000000001E-13</c:v>
                </c:pt>
                <c:pt idx="10282">
                  <c:v>-1.4E-14</c:v>
                </c:pt>
                <c:pt idx="10283">
                  <c:v>-2.49E-13</c:v>
                </c:pt>
                <c:pt idx="10284">
                  <c:v>-9.7000000000000003E-14</c:v>
                </c:pt>
                <c:pt idx="10285">
                  <c:v>-2.85E-13</c:v>
                </c:pt>
                <c:pt idx="10286">
                  <c:v>-1.7500000000000001E-13</c:v>
                </c:pt>
                <c:pt idx="10287">
                  <c:v>-1.49E-13</c:v>
                </c:pt>
                <c:pt idx="10288">
                  <c:v>-1.37E-13</c:v>
                </c:pt>
                <c:pt idx="10289">
                  <c:v>-7.7E-14</c:v>
                </c:pt>
                <c:pt idx="10290">
                  <c:v>-1.8599999999999999E-13</c:v>
                </c:pt>
                <c:pt idx="10291">
                  <c:v>-2.2E-13</c:v>
                </c:pt>
                <c:pt idx="10292">
                  <c:v>-1.2599999999999999E-13</c:v>
                </c:pt>
                <c:pt idx="10293">
                  <c:v>-2.2999999999999998E-13</c:v>
                </c:pt>
                <c:pt idx="10294">
                  <c:v>-7.1E-14</c:v>
                </c:pt>
                <c:pt idx="10295">
                  <c:v>-1.5700000000000001E-13</c:v>
                </c:pt>
                <c:pt idx="10296">
                  <c:v>-2.97E-13</c:v>
                </c:pt>
                <c:pt idx="10297">
                  <c:v>-2.3099999999999997E-13</c:v>
                </c:pt>
                <c:pt idx="10298">
                  <c:v>-8.5000000000000004E-14</c:v>
                </c:pt>
                <c:pt idx="10299">
                  <c:v>-3.1600000000000002E-13</c:v>
                </c:pt>
                <c:pt idx="10300">
                  <c:v>-1.4999999999999999E-13</c:v>
                </c:pt>
                <c:pt idx="10301">
                  <c:v>-2.8799999999999998E-13</c:v>
                </c:pt>
                <c:pt idx="10302">
                  <c:v>-2.9999999999999998E-13</c:v>
                </c:pt>
                <c:pt idx="10303">
                  <c:v>-1.2900000000000001E-13</c:v>
                </c:pt>
                <c:pt idx="10304">
                  <c:v>-1.65E-13</c:v>
                </c:pt>
                <c:pt idx="10305">
                  <c:v>-1.65E-13</c:v>
                </c:pt>
                <c:pt idx="10306">
                  <c:v>-2.5399999999999998E-13</c:v>
                </c:pt>
                <c:pt idx="10307">
                  <c:v>-1.66E-13</c:v>
                </c:pt>
                <c:pt idx="10308">
                  <c:v>-1.9199999999999999E-13</c:v>
                </c:pt>
                <c:pt idx="10309">
                  <c:v>-2.2899999999999998E-13</c:v>
                </c:pt>
                <c:pt idx="10310">
                  <c:v>-7.4E-14</c:v>
                </c:pt>
                <c:pt idx="10311">
                  <c:v>-1.04E-13</c:v>
                </c:pt>
                <c:pt idx="10312">
                  <c:v>-1.7399999999999999E-13</c:v>
                </c:pt>
                <c:pt idx="10313">
                  <c:v>-1.5599999999999999E-13</c:v>
                </c:pt>
                <c:pt idx="10314">
                  <c:v>-2.4500000000000002E-13</c:v>
                </c:pt>
                <c:pt idx="10315">
                  <c:v>-1.7399999999999999E-13</c:v>
                </c:pt>
                <c:pt idx="10316">
                  <c:v>-2.6199999999999999E-13</c:v>
                </c:pt>
                <c:pt idx="10317">
                  <c:v>-1.0499999999999999E-13</c:v>
                </c:pt>
                <c:pt idx="10318">
                  <c:v>-1.83E-13</c:v>
                </c:pt>
                <c:pt idx="10319">
                  <c:v>-2.19E-13</c:v>
                </c:pt>
                <c:pt idx="10320">
                  <c:v>-1.95E-13</c:v>
                </c:pt>
                <c:pt idx="10321">
                  <c:v>-1.4399999999999999E-13</c:v>
                </c:pt>
                <c:pt idx="10322">
                  <c:v>-1.31E-13</c:v>
                </c:pt>
                <c:pt idx="10323">
                  <c:v>-1.09E-13</c:v>
                </c:pt>
                <c:pt idx="10324">
                  <c:v>-2.7599999999999999E-13</c:v>
                </c:pt>
                <c:pt idx="10325">
                  <c:v>-2.19E-13</c:v>
                </c:pt>
                <c:pt idx="10326">
                  <c:v>-1.0799999999999999E-13</c:v>
                </c:pt>
                <c:pt idx="10327">
                  <c:v>-1.01E-13</c:v>
                </c:pt>
                <c:pt idx="10328">
                  <c:v>-2.72E-13</c:v>
                </c:pt>
                <c:pt idx="10329">
                  <c:v>-2.0299999999999999E-13</c:v>
                </c:pt>
                <c:pt idx="10330">
                  <c:v>-1.4999999999999999E-13</c:v>
                </c:pt>
                <c:pt idx="10331">
                  <c:v>-2.4300000000000002E-13</c:v>
                </c:pt>
                <c:pt idx="10332">
                  <c:v>-6.2999999999999997E-14</c:v>
                </c:pt>
                <c:pt idx="10333">
                  <c:v>-5.6999999999999997E-14</c:v>
                </c:pt>
                <c:pt idx="10334">
                  <c:v>-1.89E-13</c:v>
                </c:pt>
                <c:pt idx="10335">
                  <c:v>-2.3300000000000002E-13</c:v>
                </c:pt>
                <c:pt idx="10336">
                  <c:v>-2.9899999999999999E-13</c:v>
                </c:pt>
                <c:pt idx="10337">
                  <c:v>-1.7999999999999999E-13</c:v>
                </c:pt>
                <c:pt idx="10338">
                  <c:v>-1.1399999999999999E-13</c:v>
                </c:pt>
                <c:pt idx="10339">
                  <c:v>-1.37E-13</c:v>
                </c:pt>
                <c:pt idx="10340">
                  <c:v>-2.7100000000000001E-13</c:v>
                </c:pt>
                <c:pt idx="10341">
                  <c:v>-1.71E-13</c:v>
                </c:pt>
                <c:pt idx="10342">
                  <c:v>-1E-14</c:v>
                </c:pt>
                <c:pt idx="10343">
                  <c:v>-2.5299999999999998E-13</c:v>
                </c:pt>
                <c:pt idx="10344">
                  <c:v>-1.25E-13</c:v>
                </c:pt>
                <c:pt idx="10345">
                  <c:v>-1.0499999999999999E-13</c:v>
                </c:pt>
                <c:pt idx="10346">
                  <c:v>-3.2399999999999998E-13</c:v>
                </c:pt>
                <c:pt idx="10347">
                  <c:v>-9.1000000000000004E-14</c:v>
                </c:pt>
                <c:pt idx="10348">
                  <c:v>-6.5999999999999996E-14</c:v>
                </c:pt>
                <c:pt idx="10349">
                  <c:v>-6.1000000000000005E-14</c:v>
                </c:pt>
                <c:pt idx="10350">
                  <c:v>-2.7100000000000001E-13</c:v>
                </c:pt>
                <c:pt idx="10351">
                  <c:v>-2.08E-13</c:v>
                </c:pt>
                <c:pt idx="10352">
                  <c:v>-1.5099999999999999E-13</c:v>
                </c:pt>
                <c:pt idx="10353">
                  <c:v>-1.13E-13</c:v>
                </c:pt>
                <c:pt idx="10354">
                  <c:v>-1.7600000000000001E-13</c:v>
                </c:pt>
                <c:pt idx="10355">
                  <c:v>1.0000000000000001E-15</c:v>
                </c:pt>
                <c:pt idx="10356">
                  <c:v>-1.0799999999999999E-13</c:v>
                </c:pt>
                <c:pt idx="10357">
                  <c:v>-1.5099999999999999E-13</c:v>
                </c:pt>
                <c:pt idx="10358">
                  <c:v>-1.43E-13</c:v>
                </c:pt>
                <c:pt idx="10359">
                  <c:v>-2.1200000000000001E-13</c:v>
                </c:pt>
                <c:pt idx="10360">
                  <c:v>-1.48E-13</c:v>
                </c:pt>
                <c:pt idx="10361">
                  <c:v>-1.9900000000000001E-13</c:v>
                </c:pt>
                <c:pt idx="10362">
                  <c:v>-2.5299999999999998E-13</c:v>
                </c:pt>
                <c:pt idx="10363">
                  <c:v>-2.9500000000000001E-13</c:v>
                </c:pt>
                <c:pt idx="10364">
                  <c:v>-1.7500000000000001E-13</c:v>
                </c:pt>
                <c:pt idx="10365">
                  <c:v>-2.3300000000000002E-13</c:v>
                </c:pt>
                <c:pt idx="10366">
                  <c:v>-1.7299999999999999E-13</c:v>
                </c:pt>
                <c:pt idx="10367">
                  <c:v>-1.3299999999999999E-13</c:v>
                </c:pt>
                <c:pt idx="10368">
                  <c:v>-1.7600000000000001E-13</c:v>
                </c:pt>
                <c:pt idx="10369">
                  <c:v>-7.4999999999999996E-14</c:v>
                </c:pt>
                <c:pt idx="10370">
                  <c:v>-1.3899999999999999E-13</c:v>
                </c:pt>
                <c:pt idx="10371">
                  <c:v>-2.13E-13</c:v>
                </c:pt>
                <c:pt idx="10372">
                  <c:v>-1.6799999999999999E-13</c:v>
                </c:pt>
                <c:pt idx="10373">
                  <c:v>-2.36E-13</c:v>
                </c:pt>
                <c:pt idx="10374">
                  <c:v>-1.1999999999999999E-13</c:v>
                </c:pt>
                <c:pt idx="10375">
                  <c:v>-5.6000000000000001E-14</c:v>
                </c:pt>
                <c:pt idx="10376">
                  <c:v>-2.1200000000000001E-13</c:v>
                </c:pt>
                <c:pt idx="10377">
                  <c:v>-2.7699999999999998E-13</c:v>
                </c:pt>
                <c:pt idx="10378">
                  <c:v>-2.4700000000000001E-13</c:v>
                </c:pt>
                <c:pt idx="10379">
                  <c:v>-2.01E-13</c:v>
                </c:pt>
                <c:pt idx="10380">
                  <c:v>-6.2999999999999997E-14</c:v>
                </c:pt>
                <c:pt idx="10381">
                  <c:v>-1.5200000000000001E-13</c:v>
                </c:pt>
                <c:pt idx="10382">
                  <c:v>-3.1700000000000001E-13</c:v>
                </c:pt>
                <c:pt idx="10383">
                  <c:v>-1.12E-13</c:v>
                </c:pt>
                <c:pt idx="10384">
                  <c:v>-1.8200000000000001E-13</c:v>
                </c:pt>
                <c:pt idx="10385">
                  <c:v>-2.1100000000000001E-13</c:v>
                </c:pt>
                <c:pt idx="10386">
                  <c:v>-1.3899999999999999E-13</c:v>
                </c:pt>
                <c:pt idx="10387">
                  <c:v>-1.7600000000000001E-13</c:v>
                </c:pt>
                <c:pt idx="10388">
                  <c:v>-1.6199999999999999E-13</c:v>
                </c:pt>
                <c:pt idx="10389">
                  <c:v>-2.3899999999999999E-13</c:v>
                </c:pt>
                <c:pt idx="10390">
                  <c:v>-7.4999999999999996E-14</c:v>
                </c:pt>
                <c:pt idx="10391">
                  <c:v>-1.8100000000000001E-13</c:v>
                </c:pt>
                <c:pt idx="10392">
                  <c:v>-3.7199999999999998E-13</c:v>
                </c:pt>
                <c:pt idx="10393">
                  <c:v>-1.4399999999999999E-13</c:v>
                </c:pt>
                <c:pt idx="10394">
                  <c:v>-2.7399999999999999E-13</c:v>
                </c:pt>
                <c:pt idx="10395">
                  <c:v>-1.37E-13</c:v>
                </c:pt>
                <c:pt idx="10396">
                  <c:v>-2.6999999999999999E-14</c:v>
                </c:pt>
                <c:pt idx="10397">
                  <c:v>-1.54E-13</c:v>
                </c:pt>
                <c:pt idx="10398">
                  <c:v>-4.6E-14</c:v>
                </c:pt>
                <c:pt idx="10399">
                  <c:v>-1.8100000000000001E-13</c:v>
                </c:pt>
                <c:pt idx="10400">
                  <c:v>-2.8100000000000001E-13</c:v>
                </c:pt>
                <c:pt idx="10401">
                  <c:v>-1.55E-13</c:v>
                </c:pt>
                <c:pt idx="10402">
                  <c:v>-2.25E-13</c:v>
                </c:pt>
                <c:pt idx="10403">
                  <c:v>-2.36E-13</c:v>
                </c:pt>
                <c:pt idx="10404">
                  <c:v>-2.2E-13</c:v>
                </c:pt>
                <c:pt idx="10405">
                  <c:v>-1.36E-13</c:v>
                </c:pt>
                <c:pt idx="10406">
                  <c:v>-7.6000000000000004E-14</c:v>
                </c:pt>
                <c:pt idx="10407">
                  <c:v>-1.3400000000000001E-13</c:v>
                </c:pt>
                <c:pt idx="10408">
                  <c:v>-1.77E-13</c:v>
                </c:pt>
                <c:pt idx="10409">
                  <c:v>-1.7299999999999999E-13</c:v>
                </c:pt>
                <c:pt idx="10410">
                  <c:v>-1.9699999999999999E-13</c:v>
                </c:pt>
                <c:pt idx="10411">
                  <c:v>-2.2199999999999999E-13</c:v>
                </c:pt>
                <c:pt idx="10412">
                  <c:v>-2.49E-13</c:v>
                </c:pt>
                <c:pt idx="10413">
                  <c:v>-1.8599999999999999E-13</c:v>
                </c:pt>
                <c:pt idx="10414">
                  <c:v>-2.13E-13</c:v>
                </c:pt>
                <c:pt idx="10415">
                  <c:v>-8.5000000000000004E-14</c:v>
                </c:pt>
                <c:pt idx="10416">
                  <c:v>-1.9699999999999999E-13</c:v>
                </c:pt>
                <c:pt idx="10417">
                  <c:v>-2.0899999999999999E-13</c:v>
                </c:pt>
                <c:pt idx="10418">
                  <c:v>-1.37E-13</c:v>
                </c:pt>
                <c:pt idx="10419">
                  <c:v>-2.48E-13</c:v>
                </c:pt>
                <c:pt idx="10420">
                  <c:v>-1.9900000000000001E-13</c:v>
                </c:pt>
                <c:pt idx="10421">
                  <c:v>-3.19E-13</c:v>
                </c:pt>
                <c:pt idx="10422">
                  <c:v>-1.7500000000000001E-13</c:v>
                </c:pt>
                <c:pt idx="10423">
                  <c:v>-2.13E-13</c:v>
                </c:pt>
                <c:pt idx="10424">
                  <c:v>-2.0000000000000001E-13</c:v>
                </c:pt>
                <c:pt idx="10425">
                  <c:v>-1.1700000000000001E-13</c:v>
                </c:pt>
                <c:pt idx="10426">
                  <c:v>-2.0399999999999999E-13</c:v>
                </c:pt>
                <c:pt idx="10427">
                  <c:v>-1.7000000000000001E-13</c:v>
                </c:pt>
                <c:pt idx="10428">
                  <c:v>-2.0500000000000001E-13</c:v>
                </c:pt>
                <c:pt idx="10429">
                  <c:v>-1.4499999999999999E-13</c:v>
                </c:pt>
                <c:pt idx="10430">
                  <c:v>-2.9300000000000001E-13</c:v>
                </c:pt>
                <c:pt idx="10431">
                  <c:v>-2.2300000000000001E-13</c:v>
                </c:pt>
                <c:pt idx="10432">
                  <c:v>-2.1499999999999999E-13</c:v>
                </c:pt>
                <c:pt idx="10433">
                  <c:v>-1.01E-13</c:v>
                </c:pt>
                <c:pt idx="10434">
                  <c:v>-1.2699999999999999E-13</c:v>
                </c:pt>
                <c:pt idx="10435">
                  <c:v>-1.6400000000000001E-13</c:v>
                </c:pt>
                <c:pt idx="10436">
                  <c:v>-1.8599999999999999E-13</c:v>
                </c:pt>
                <c:pt idx="10437">
                  <c:v>-1.7399999999999999E-13</c:v>
                </c:pt>
                <c:pt idx="10438">
                  <c:v>-2.1100000000000001E-13</c:v>
                </c:pt>
                <c:pt idx="10439">
                  <c:v>-2.6800000000000002E-13</c:v>
                </c:pt>
                <c:pt idx="10440">
                  <c:v>-1.4499999999999999E-13</c:v>
                </c:pt>
                <c:pt idx="10441">
                  <c:v>-1.49E-13</c:v>
                </c:pt>
                <c:pt idx="10442">
                  <c:v>-2.9100000000000002E-13</c:v>
                </c:pt>
                <c:pt idx="10443">
                  <c:v>-2.2199999999999999E-13</c:v>
                </c:pt>
                <c:pt idx="10444">
                  <c:v>-3.5000000000000002E-14</c:v>
                </c:pt>
                <c:pt idx="10445">
                  <c:v>-1.3299999999999999E-13</c:v>
                </c:pt>
                <c:pt idx="10446">
                  <c:v>-1.1E-13</c:v>
                </c:pt>
                <c:pt idx="10447">
                  <c:v>-1.65E-13</c:v>
                </c:pt>
                <c:pt idx="10448">
                  <c:v>-1.9799999999999999E-13</c:v>
                </c:pt>
                <c:pt idx="10449">
                  <c:v>-7.3000000000000004E-14</c:v>
                </c:pt>
                <c:pt idx="10450">
                  <c:v>-2.5900000000000001E-13</c:v>
                </c:pt>
                <c:pt idx="10451">
                  <c:v>-2.6499999999999998E-13</c:v>
                </c:pt>
                <c:pt idx="10452">
                  <c:v>-1.2099999999999999E-13</c:v>
                </c:pt>
                <c:pt idx="10453">
                  <c:v>-1.4600000000000001E-13</c:v>
                </c:pt>
                <c:pt idx="10454">
                  <c:v>-2.0600000000000001E-13</c:v>
                </c:pt>
                <c:pt idx="10455">
                  <c:v>-1.7299999999999999E-13</c:v>
                </c:pt>
                <c:pt idx="10456">
                  <c:v>-1.7899999999999999E-13</c:v>
                </c:pt>
                <c:pt idx="10457">
                  <c:v>-1.24E-13</c:v>
                </c:pt>
                <c:pt idx="10458">
                  <c:v>-1.2900000000000001E-13</c:v>
                </c:pt>
                <c:pt idx="10459">
                  <c:v>-6.2999999999999997E-14</c:v>
                </c:pt>
                <c:pt idx="10460">
                  <c:v>-1.31E-13</c:v>
                </c:pt>
                <c:pt idx="10461">
                  <c:v>-1.2699999999999999E-13</c:v>
                </c:pt>
                <c:pt idx="10462">
                  <c:v>-2.0399999999999999E-13</c:v>
                </c:pt>
                <c:pt idx="10463">
                  <c:v>-5.6000000000000001E-14</c:v>
                </c:pt>
                <c:pt idx="10464">
                  <c:v>-1.9099999999999999E-13</c:v>
                </c:pt>
                <c:pt idx="10465">
                  <c:v>-2.96E-13</c:v>
                </c:pt>
                <c:pt idx="10466">
                  <c:v>-1.2300000000000001E-13</c:v>
                </c:pt>
                <c:pt idx="10467">
                  <c:v>-6.2999999999999997E-14</c:v>
                </c:pt>
                <c:pt idx="10468">
                  <c:v>-6.2000000000000001E-14</c:v>
                </c:pt>
                <c:pt idx="10469">
                  <c:v>-2.6399999999999999E-13</c:v>
                </c:pt>
                <c:pt idx="10470">
                  <c:v>-1.1700000000000001E-13</c:v>
                </c:pt>
                <c:pt idx="10471">
                  <c:v>-1.9E-13</c:v>
                </c:pt>
                <c:pt idx="10472">
                  <c:v>-2.4700000000000001E-13</c:v>
                </c:pt>
                <c:pt idx="10473">
                  <c:v>-2.1599999999999999E-13</c:v>
                </c:pt>
                <c:pt idx="10474">
                  <c:v>-1.06E-13</c:v>
                </c:pt>
                <c:pt idx="10475">
                  <c:v>-3.55E-13</c:v>
                </c:pt>
                <c:pt idx="10476">
                  <c:v>5.9999999999999997E-15</c:v>
                </c:pt>
                <c:pt idx="10477">
                  <c:v>-2.5800000000000001E-13</c:v>
                </c:pt>
                <c:pt idx="10478">
                  <c:v>-1.24E-13</c:v>
                </c:pt>
                <c:pt idx="10479">
                  <c:v>-2.1700000000000001E-13</c:v>
                </c:pt>
                <c:pt idx="10480">
                  <c:v>-2.3300000000000002E-13</c:v>
                </c:pt>
                <c:pt idx="10481">
                  <c:v>-2.36E-13</c:v>
                </c:pt>
                <c:pt idx="10482">
                  <c:v>-1.6400000000000001E-13</c:v>
                </c:pt>
                <c:pt idx="10483">
                  <c:v>-2.36E-13</c:v>
                </c:pt>
                <c:pt idx="10484">
                  <c:v>-1.5200000000000001E-13</c:v>
                </c:pt>
                <c:pt idx="10485">
                  <c:v>-9.5999999999999995E-14</c:v>
                </c:pt>
                <c:pt idx="10486">
                  <c:v>-2.1200000000000001E-13</c:v>
                </c:pt>
                <c:pt idx="10487">
                  <c:v>-1.37E-13</c:v>
                </c:pt>
                <c:pt idx="10488">
                  <c:v>-1.43E-13</c:v>
                </c:pt>
                <c:pt idx="10489">
                  <c:v>-9.1000000000000004E-14</c:v>
                </c:pt>
                <c:pt idx="10490">
                  <c:v>-1.8700000000000001E-13</c:v>
                </c:pt>
                <c:pt idx="10491">
                  <c:v>-3.0099999999999998E-13</c:v>
                </c:pt>
                <c:pt idx="10492">
                  <c:v>-1.1399999999999999E-13</c:v>
                </c:pt>
                <c:pt idx="10493">
                  <c:v>-2.6E-13</c:v>
                </c:pt>
                <c:pt idx="10494">
                  <c:v>-1.7500000000000001E-13</c:v>
                </c:pt>
                <c:pt idx="10495">
                  <c:v>-1.0199999999999999E-13</c:v>
                </c:pt>
                <c:pt idx="10496">
                  <c:v>-2.6700000000000002E-13</c:v>
                </c:pt>
                <c:pt idx="10497">
                  <c:v>-1.83E-13</c:v>
                </c:pt>
                <c:pt idx="10498">
                  <c:v>-1.03E-13</c:v>
                </c:pt>
                <c:pt idx="10499">
                  <c:v>-3.8E-13</c:v>
                </c:pt>
                <c:pt idx="10500">
                  <c:v>-1.67E-13</c:v>
                </c:pt>
                <c:pt idx="10501">
                  <c:v>-3.2000000000000002E-14</c:v>
                </c:pt>
                <c:pt idx="10502">
                  <c:v>-1.0199999999999999E-13</c:v>
                </c:pt>
                <c:pt idx="10503">
                  <c:v>-1.7500000000000001E-13</c:v>
                </c:pt>
                <c:pt idx="10504">
                  <c:v>-1.5800000000000001E-13</c:v>
                </c:pt>
                <c:pt idx="10505">
                  <c:v>-1.4999999999999999E-13</c:v>
                </c:pt>
                <c:pt idx="10506">
                  <c:v>-8.6E-14</c:v>
                </c:pt>
                <c:pt idx="10507">
                  <c:v>-1.2099999999999999E-13</c:v>
                </c:pt>
                <c:pt idx="10508">
                  <c:v>-1.8599999999999999E-13</c:v>
                </c:pt>
                <c:pt idx="10509">
                  <c:v>-2.8899999999999998E-13</c:v>
                </c:pt>
                <c:pt idx="10510">
                  <c:v>-2.36E-13</c:v>
                </c:pt>
                <c:pt idx="10511">
                  <c:v>-1.8200000000000001E-13</c:v>
                </c:pt>
                <c:pt idx="10512">
                  <c:v>-1.47E-13</c:v>
                </c:pt>
                <c:pt idx="10513">
                  <c:v>-1.0799999999999999E-13</c:v>
                </c:pt>
                <c:pt idx="10514">
                  <c:v>-2.48E-13</c:v>
                </c:pt>
                <c:pt idx="10515">
                  <c:v>-2.7599999999999999E-13</c:v>
                </c:pt>
                <c:pt idx="10516">
                  <c:v>-1.66E-13</c:v>
                </c:pt>
                <c:pt idx="10517">
                  <c:v>-5.9000000000000001E-14</c:v>
                </c:pt>
                <c:pt idx="10518">
                  <c:v>-4.8999999999999999E-14</c:v>
                </c:pt>
                <c:pt idx="10519">
                  <c:v>-6.5000000000000001E-14</c:v>
                </c:pt>
                <c:pt idx="10520">
                  <c:v>-1.6799999999999999E-13</c:v>
                </c:pt>
                <c:pt idx="10521">
                  <c:v>-2.4500000000000002E-13</c:v>
                </c:pt>
                <c:pt idx="10522">
                  <c:v>-9.5999999999999995E-14</c:v>
                </c:pt>
                <c:pt idx="10523">
                  <c:v>-1.24E-13</c:v>
                </c:pt>
                <c:pt idx="10524">
                  <c:v>-2.24E-13</c:v>
                </c:pt>
                <c:pt idx="10525">
                  <c:v>-9.1000000000000004E-14</c:v>
                </c:pt>
                <c:pt idx="10526">
                  <c:v>-1.7399999999999999E-13</c:v>
                </c:pt>
                <c:pt idx="10527">
                  <c:v>-1.5200000000000001E-13</c:v>
                </c:pt>
                <c:pt idx="10528">
                  <c:v>-1.7000000000000001E-13</c:v>
                </c:pt>
                <c:pt idx="10529">
                  <c:v>-2.4999999999999999E-13</c:v>
                </c:pt>
                <c:pt idx="10530">
                  <c:v>-8.2000000000000004E-14</c:v>
                </c:pt>
                <c:pt idx="10531">
                  <c:v>-5.0000000000000002E-14</c:v>
                </c:pt>
                <c:pt idx="10532">
                  <c:v>-1.43E-13</c:v>
                </c:pt>
                <c:pt idx="10533">
                  <c:v>-2.5800000000000001E-13</c:v>
                </c:pt>
                <c:pt idx="10534">
                  <c:v>-2.6199999999999999E-13</c:v>
                </c:pt>
                <c:pt idx="10535">
                  <c:v>-2.36E-13</c:v>
                </c:pt>
                <c:pt idx="10536">
                  <c:v>-1.36E-13</c:v>
                </c:pt>
                <c:pt idx="10537">
                  <c:v>-2.2199999999999999E-13</c:v>
                </c:pt>
                <c:pt idx="10538">
                  <c:v>-3.2E-13</c:v>
                </c:pt>
                <c:pt idx="10539">
                  <c:v>-1.49E-13</c:v>
                </c:pt>
                <c:pt idx="10540">
                  <c:v>-1.7399999999999999E-13</c:v>
                </c:pt>
                <c:pt idx="10541">
                  <c:v>-1.3E-13</c:v>
                </c:pt>
                <c:pt idx="10542">
                  <c:v>-2.1700000000000001E-13</c:v>
                </c:pt>
                <c:pt idx="10543">
                  <c:v>-1.18E-13</c:v>
                </c:pt>
                <c:pt idx="10544">
                  <c:v>-2.2300000000000001E-13</c:v>
                </c:pt>
                <c:pt idx="10545">
                  <c:v>-2.8100000000000001E-13</c:v>
                </c:pt>
                <c:pt idx="10546">
                  <c:v>-1.8200000000000001E-13</c:v>
                </c:pt>
                <c:pt idx="10547">
                  <c:v>-5.3000000000000001E-14</c:v>
                </c:pt>
                <c:pt idx="10548">
                  <c:v>-8.8999999999999999E-14</c:v>
                </c:pt>
                <c:pt idx="10549">
                  <c:v>-1.2699999999999999E-13</c:v>
                </c:pt>
                <c:pt idx="10550">
                  <c:v>-1.5099999999999999E-13</c:v>
                </c:pt>
                <c:pt idx="10551">
                  <c:v>-7.7E-14</c:v>
                </c:pt>
                <c:pt idx="10552">
                  <c:v>-2.61E-13</c:v>
                </c:pt>
                <c:pt idx="10553">
                  <c:v>-1.48E-13</c:v>
                </c:pt>
                <c:pt idx="10554">
                  <c:v>-1.7399999999999999E-13</c:v>
                </c:pt>
                <c:pt idx="10555">
                  <c:v>-1.89E-13</c:v>
                </c:pt>
                <c:pt idx="10556">
                  <c:v>-1.66E-13</c:v>
                </c:pt>
                <c:pt idx="10557">
                  <c:v>-2.0899999999999999E-13</c:v>
                </c:pt>
                <c:pt idx="10558">
                  <c:v>-1.18E-13</c:v>
                </c:pt>
                <c:pt idx="10559">
                  <c:v>-2.07E-13</c:v>
                </c:pt>
                <c:pt idx="10560">
                  <c:v>-1.9E-13</c:v>
                </c:pt>
                <c:pt idx="10561">
                  <c:v>-4.4999999999999998E-14</c:v>
                </c:pt>
                <c:pt idx="10562">
                  <c:v>-1.9099999999999999E-13</c:v>
                </c:pt>
                <c:pt idx="10563">
                  <c:v>-2.6E-14</c:v>
                </c:pt>
                <c:pt idx="10564">
                  <c:v>-1.71E-13</c:v>
                </c:pt>
                <c:pt idx="10565">
                  <c:v>-1.61E-13</c:v>
                </c:pt>
                <c:pt idx="10566">
                  <c:v>-1.8700000000000001E-13</c:v>
                </c:pt>
                <c:pt idx="10567">
                  <c:v>-1.7399999999999999E-13</c:v>
                </c:pt>
                <c:pt idx="10568">
                  <c:v>-1.95E-13</c:v>
                </c:pt>
                <c:pt idx="10569">
                  <c:v>-7.4999999999999996E-14</c:v>
                </c:pt>
                <c:pt idx="10570">
                  <c:v>-2.2799999999999999E-13</c:v>
                </c:pt>
                <c:pt idx="10571">
                  <c:v>-1.1700000000000001E-13</c:v>
                </c:pt>
                <c:pt idx="10572">
                  <c:v>-1.4600000000000001E-13</c:v>
                </c:pt>
                <c:pt idx="10573">
                  <c:v>-1.4000000000000001E-13</c:v>
                </c:pt>
                <c:pt idx="10574">
                  <c:v>-1.6799999999999999E-13</c:v>
                </c:pt>
                <c:pt idx="10575">
                  <c:v>-2.2799999999999999E-13</c:v>
                </c:pt>
                <c:pt idx="10576">
                  <c:v>-1.5700000000000001E-13</c:v>
                </c:pt>
                <c:pt idx="10577">
                  <c:v>-1.78E-13</c:v>
                </c:pt>
                <c:pt idx="10578">
                  <c:v>-2.08E-13</c:v>
                </c:pt>
                <c:pt idx="10579">
                  <c:v>-2.24E-13</c:v>
                </c:pt>
                <c:pt idx="10580">
                  <c:v>2.6999999999999999E-14</c:v>
                </c:pt>
                <c:pt idx="10581">
                  <c:v>-1.4999999999999999E-13</c:v>
                </c:pt>
                <c:pt idx="10582">
                  <c:v>-2.14E-13</c:v>
                </c:pt>
                <c:pt idx="10583">
                  <c:v>-1.66E-13</c:v>
                </c:pt>
                <c:pt idx="10584">
                  <c:v>-1.1999999999999999E-13</c:v>
                </c:pt>
                <c:pt idx="10585">
                  <c:v>-2.1599999999999999E-13</c:v>
                </c:pt>
                <c:pt idx="10586">
                  <c:v>-4E-14</c:v>
                </c:pt>
                <c:pt idx="10587">
                  <c:v>-4.4000000000000002E-14</c:v>
                </c:pt>
                <c:pt idx="10588">
                  <c:v>-2.02E-13</c:v>
                </c:pt>
                <c:pt idx="10589">
                  <c:v>-2.1200000000000001E-13</c:v>
                </c:pt>
                <c:pt idx="10590">
                  <c:v>-1.8499999999999999E-13</c:v>
                </c:pt>
                <c:pt idx="10591">
                  <c:v>-2.2899999999999998E-13</c:v>
                </c:pt>
                <c:pt idx="10592">
                  <c:v>-7.6000000000000004E-14</c:v>
                </c:pt>
                <c:pt idx="10593">
                  <c:v>-2.08E-13</c:v>
                </c:pt>
                <c:pt idx="10594">
                  <c:v>-4.1999999999999998E-14</c:v>
                </c:pt>
                <c:pt idx="10595">
                  <c:v>-3.0099999999999998E-13</c:v>
                </c:pt>
                <c:pt idx="10596">
                  <c:v>-2.49E-13</c:v>
                </c:pt>
                <c:pt idx="10597">
                  <c:v>-1.9799999999999999E-13</c:v>
                </c:pt>
                <c:pt idx="10598">
                  <c:v>-9.1000000000000004E-14</c:v>
                </c:pt>
                <c:pt idx="10599">
                  <c:v>-1.5200000000000001E-13</c:v>
                </c:pt>
                <c:pt idx="10600">
                  <c:v>-1.9199999999999999E-13</c:v>
                </c:pt>
                <c:pt idx="10601">
                  <c:v>-1.4000000000000001E-13</c:v>
                </c:pt>
                <c:pt idx="10602">
                  <c:v>-2.2899999999999998E-13</c:v>
                </c:pt>
                <c:pt idx="10603">
                  <c:v>-7.7E-14</c:v>
                </c:pt>
                <c:pt idx="10604">
                  <c:v>-1.01E-13</c:v>
                </c:pt>
                <c:pt idx="10605">
                  <c:v>-2.1499999999999999E-13</c:v>
                </c:pt>
                <c:pt idx="10606">
                  <c:v>-1.72E-13</c:v>
                </c:pt>
                <c:pt idx="10607">
                  <c:v>-2.13E-13</c:v>
                </c:pt>
                <c:pt idx="10608">
                  <c:v>-1.77E-13</c:v>
                </c:pt>
                <c:pt idx="10609">
                  <c:v>-1.5099999999999999E-13</c:v>
                </c:pt>
                <c:pt idx="10610">
                  <c:v>-1.1399999999999999E-13</c:v>
                </c:pt>
                <c:pt idx="10611">
                  <c:v>-2.0399999999999999E-13</c:v>
                </c:pt>
                <c:pt idx="10612">
                  <c:v>-1.3799999999999999E-13</c:v>
                </c:pt>
                <c:pt idx="10613">
                  <c:v>-1.13E-13</c:v>
                </c:pt>
                <c:pt idx="10614">
                  <c:v>-6.2999999999999997E-14</c:v>
                </c:pt>
                <c:pt idx="10615">
                  <c:v>-1.42E-13</c:v>
                </c:pt>
                <c:pt idx="10616">
                  <c:v>-1.7899999999999999E-13</c:v>
                </c:pt>
                <c:pt idx="10617">
                  <c:v>-2.6E-13</c:v>
                </c:pt>
                <c:pt idx="10618">
                  <c:v>-2.14E-13</c:v>
                </c:pt>
                <c:pt idx="10619">
                  <c:v>-7.7E-14</c:v>
                </c:pt>
                <c:pt idx="10620">
                  <c:v>-1.6400000000000001E-13</c:v>
                </c:pt>
                <c:pt idx="10621">
                  <c:v>-9.1999999999999999E-14</c:v>
                </c:pt>
                <c:pt idx="10622">
                  <c:v>-2.1700000000000001E-13</c:v>
                </c:pt>
                <c:pt idx="10623">
                  <c:v>-2.96E-13</c:v>
                </c:pt>
                <c:pt idx="10624">
                  <c:v>-1.7000000000000001E-13</c:v>
                </c:pt>
                <c:pt idx="10625">
                  <c:v>-1.5800000000000001E-13</c:v>
                </c:pt>
                <c:pt idx="10626">
                  <c:v>-1.09E-13</c:v>
                </c:pt>
                <c:pt idx="10627">
                  <c:v>-1.2900000000000001E-13</c:v>
                </c:pt>
                <c:pt idx="10628">
                  <c:v>-3.3000000000000001E-13</c:v>
                </c:pt>
                <c:pt idx="10629">
                  <c:v>-8.0999999999999996E-14</c:v>
                </c:pt>
                <c:pt idx="10630">
                  <c:v>-4.1999999999999998E-14</c:v>
                </c:pt>
                <c:pt idx="10631">
                  <c:v>-3.1400000000000003E-13</c:v>
                </c:pt>
                <c:pt idx="10632">
                  <c:v>-5.6999999999999997E-14</c:v>
                </c:pt>
                <c:pt idx="10633">
                  <c:v>-2.2300000000000001E-13</c:v>
                </c:pt>
                <c:pt idx="10634">
                  <c:v>-1.9699999999999999E-13</c:v>
                </c:pt>
                <c:pt idx="10635">
                  <c:v>-2.5199999999999999E-13</c:v>
                </c:pt>
                <c:pt idx="10636">
                  <c:v>-6.5999999999999996E-14</c:v>
                </c:pt>
                <c:pt idx="10637">
                  <c:v>-2.01E-13</c:v>
                </c:pt>
                <c:pt idx="10638">
                  <c:v>-1.48E-13</c:v>
                </c:pt>
                <c:pt idx="10639">
                  <c:v>-2.72E-13</c:v>
                </c:pt>
                <c:pt idx="10640">
                  <c:v>-1.7899999999999999E-13</c:v>
                </c:pt>
                <c:pt idx="10641">
                  <c:v>-8.3E-14</c:v>
                </c:pt>
                <c:pt idx="10642">
                  <c:v>-1.9199999999999999E-13</c:v>
                </c:pt>
                <c:pt idx="10643">
                  <c:v>-1.3899999999999999E-13</c:v>
                </c:pt>
                <c:pt idx="10644">
                  <c:v>-1.77E-13</c:v>
                </c:pt>
                <c:pt idx="10645">
                  <c:v>-1.1399999999999999E-13</c:v>
                </c:pt>
                <c:pt idx="10646">
                  <c:v>-1.6199999999999999E-13</c:v>
                </c:pt>
                <c:pt idx="10647">
                  <c:v>-2.2799999999999999E-13</c:v>
                </c:pt>
                <c:pt idx="10648">
                  <c:v>-2.01E-13</c:v>
                </c:pt>
                <c:pt idx="10649">
                  <c:v>-8.8000000000000004E-14</c:v>
                </c:pt>
                <c:pt idx="10650">
                  <c:v>-8.6999999999999995E-14</c:v>
                </c:pt>
                <c:pt idx="10651">
                  <c:v>-2.5099999999999999E-13</c:v>
                </c:pt>
                <c:pt idx="10652">
                  <c:v>-4.7999999999999997E-14</c:v>
                </c:pt>
                <c:pt idx="10653">
                  <c:v>-2.4099999999999998E-13</c:v>
                </c:pt>
                <c:pt idx="10654">
                  <c:v>-1.84E-13</c:v>
                </c:pt>
                <c:pt idx="10655">
                  <c:v>-2.0600000000000001E-13</c:v>
                </c:pt>
                <c:pt idx="10656">
                  <c:v>-1.25E-13</c:v>
                </c:pt>
                <c:pt idx="10657">
                  <c:v>-2.7399999999999999E-13</c:v>
                </c:pt>
                <c:pt idx="10658">
                  <c:v>-2.8999999999999998E-13</c:v>
                </c:pt>
                <c:pt idx="10659">
                  <c:v>-1.84E-13</c:v>
                </c:pt>
                <c:pt idx="10660">
                  <c:v>-6.2999999999999997E-14</c:v>
                </c:pt>
                <c:pt idx="10661">
                  <c:v>-1.4000000000000001E-13</c:v>
                </c:pt>
                <c:pt idx="10662">
                  <c:v>-8.8999999999999999E-14</c:v>
                </c:pt>
                <c:pt idx="10663">
                  <c:v>-1.95E-13</c:v>
                </c:pt>
                <c:pt idx="10664">
                  <c:v>-4.4999999999999998E-14</c:v>
                </c:pt>
                <c:pt idx="10665">
                  <c:v>-8.2000000000000004E-14</c:v>
                </c:pt>
                <c:pt idx="10666">
                  <c:v>-2.2E-13</c:v>
                </c:pt>
                <c:pt idx="10667">
                  <c:v>-1.3299999999999999E-13</c:v>
                </c:pt>
                <c:pt idx="10668">
                  <c:v>-1.0199999999999999E-13</c:v>
                </c:pt>
                <c:pt idx="10669">
                  <c:v>-2.8100000000000001E-13</c:v>
                </c:pt>
                <c:pt idx="10670">
                  <c:v>-1.03E-13</c:v>
                </c:pt>
                <c:pt idx="10671">
                  <c:v>-2.7000000000000001E-13</c:v>
                </c:pt>
                <c:pt idx="10672">
                  <c:v>-1.9300000000000001E-13</c:v>
                </c:pt>
                <c:pt idx="10673">
                  <c:v>-1.36E-13</c:v>
                </c:pt>
                <c:pt idx="10674">
                  <c:v>-1.55E-13</c:v>
                </c:pt>
                <c:pt idx="10675">
                  <c:v>-1.7500000000000001E-13</c:v>
                </c:pt>
                <c:pt idx="10676">
                  <c:v>-1.66E-13</c:v>
                </c:pt>
                <c:pt idx="10677">
                  <c:v>-1.53E-13</c:v>
                </c:pt>
                <c:pt idx="10678">
                  <c:v>-1.3799999999999999E-13</c:v>
                </c:pt>
                <c:pt idx="10679">
                  <c:v>-1.2300000000000001E-13</c:v>
                </c:pt>
                <c:pt idx="10680">
                  <c:v>-1.03E-13</c:v>
                </c:pt>
                <c:pt idx="10681">
                  <c:v>-3.2199999999999999E-13</c:v>
                </c:pt>
                <c:pt idx="10682">
                  <c:v>-1.77E-13</c:v>
                </c:pt>
                <c:pt idx="10683">
                  <c:v>-1.7999999999999999E-14</c:v>
                </c:pt>
                <c:pt idx="10684">
                  <c:v>-8.8000000000000004E-14</c:v>
                </c:pt>
                <c:pt idx="10685">
                  <c:v>-2.5600000000000002E-13</c:v>
                </c:pt>
                <c:pt idx="10686">
                  <c:v>-1.5200000000000001E-13</c:v>
                </c:pt>
                <c:pt idx="10687">
                  <c:v>-2.6199999999999999E-13</c:v>
                </c:pt>
                <c:pt idx="10688">
                  <c:v>-2.4999999999999999E-13</c:v>
                </c:pt>
                <c:pt idx="10689">
                  <c:v>-4.14E-13</c:v>
                </c:pt>
                <c:pt idx="10690">
                  <c:v>-1.1700000000000001E-13</c:v>
                </c:pt>
                <c:pt idx="10691">
                  <c:v>-1.3899999999999999E-13</c:v>
                </c:pt>
                <c:pt idx="10692">
                  <c:v>-1.5599999999999999E-13</c:v>
                </c:pt>
                <c:pt idx="10693">
                  <c:v>-1.24E-13</c:v>
                </c:pt>
                <c:pt idx="10694">
                  <c:v>-1.89E-13</c:v>
                </c:pt>
                <c:pt idx="10695">
                  <c:v>-1.2800000000000001E-13</c:v>
                </c:pt>
                <c:pt idx="10696">
                  <c:v>-1.7899999999999999E-13</c:v>
                </c:pt>
                <c:pt idx="10697">
                  <c:v>-1.72E-13</c:v>
                </c:pt>
                <c:pt idx="10698">
                  <c:v>-1.8499999999999999E-13</c:v>
                </c:pt>
                <c:pt idx="10699">
                  <c:v>-1.3799999999999999E-13</c:v>
                </c:pt>
                <c:pt idx="10700">
                  <c:v>-2.25E-13</c:v>
                </c:pt>
                <c:pt idx="10701">
                  <c:v>-1.2300000000000001E-13</c:v>
                </c:pt>
                <c:pt idx="10702">
                  <c:v>-1.2300000000000001E-13</c:v>
                </c:pt>
                <c:pt idx="10703">
                  <c:v>-6.4000000000000005E-14</c:v>
                </c:pt>
                <c:pt idx="10704">
                  <c:v>-4.1999999999999998E-14</c:v>
                </c:pt>
                <c:pt idx="10705">
                  <c:v>-2.6199999999999999E-13</c:v>
                </c:pt>
                <c:pt idx="10706">
                  <c:v>-1.37E-13</c:v>
                </c:pt>
                <c:pt idx="10707">
                  <c:v>-1.7299999999999999E-13</c:v>
                </c:pt>
                <c:pt idx="10708">
                  <c:v>-1.0799999999999999E-13</c:v>
                </c:pt>
                <c:pt idx="10709">
                  <c:v>-3.0600000000000001E-13</c:v>
                </c:pt>
                <c:pt idx="10710">
                  <c:v>-2.19E-13</c:v>
                </c:pt>
                <c:pt idx="10711">
                  <c:v>-1.7600000000000001E-13</c:v>
                </c:pt>
                <c:pt idx="10712">
                  <c:v>-1.2200000000000001E-13</c:v>
                </c:pt>
                <c:pt idx="10713">
                  <c:v>-2.14E-13</c:v>
                </c:pt>
                <c:pt idx="10714">
                  <c:v>-4.3E-14</c:v>
                </c:pt>
                <c:pt idx="10715">
                  <c:v>-1.7399999999999999E-13</c:v>
                </c:pt>
                <c:pt idx="10716">
                  <c:v>-9.7000000000000003E-14</c:v>
                </c:pt>
                <c:pt idx="10717">
                  <c:v>-6.2999999999999997E-14</c:v>
                </c:pt>
                <c:pt idx="10718">
                  <c:v>-2.4999999999999999E-13</c:v>
                </c:pt>
                <c:pt idx="10719">
                  <c:v>-1.9E-13</c:v>
                </c:pt>
                <c:pt idx="10720">
                  <c:v>-1.83E-13</c:v>
                </c:pt>
                <c:pt idx="10721">
                  <c:v>-7.6000000000000004E-14</c:v>
                </c:pt>
                <c:pt idx="10722">
                  <c:v>-1.54E-13</c:v>
                </c:pt>
                <c:pt idx="10723">
                  <c:v>-2.8200000000000001E-13</c:v>
                </c:pt>
                <c:pt idx="10724">
                  <c:v>-1.3199999999999999E-13</c:v>
                </c:pt>
                <c:pt idx="10725">
                  <c:v>-1.5700000000000001E-13</c:v>
                </c:pt>
                <c:pt idx="10726">
                  <c:v>-2.6900000000000001E-13</c:v>
                </c:pt>
                <c:pt idx="10727">
                  <c:v>-1.84E-13</c:v>
                </c:pt>
                <c:pt idx="10728">
                  <c:v>-5.3999999999999997E-14</c:v>
                </c:pt>
                <c:pt idx="10729">
                  <c:v>-1.06E-13</c:v>
                </c:pt>
                <c:pt idx="10730">
                  <c:v>-2.97E-13</c:v>
                </c:pt>
                <c:pt idx="10731">
                  <c:v>2.9000000000000003E-14</c:v>
                </c:pt>
                <c:pt idx="10732">
                  <c:v>-1.84E-13</c:v>
                </c:pt>
                <c:pt idx="10733">
                  <c:v>-6.8000000000000001E-14</c:v>
                </c:pt>
                <c:pt idx="10734">
                  <c:v>-1.3799999999999999E-13</c:v>
                </c:pt>
                <c:pt idx="10735">
                  <c:v>-1.0199999999999999E-13</c:v>
                </c:pt>
                <c:pt idx="10736">
                  <c:v>-1.8700000000000001E-13</c:v>
                </c:pt>
                <c:pt idx="10737">
                  <c:v>-2.0999999999999999E-13</c:v>
                </c:pt>
                <c:pt idx="10738">
                  <c:v>-1.5200000000000001E-13</c:v>
                </c:pt>
                <c:pt idx="10739">
                  <c:v>-4.1999999999999998E-14</c:v>
                </c:pt>
                <c:pt idx="10740">
                  <c:v>-1.8800000000000001E-13</c:v>
                </c:pt>
                <c:pt idx="10741">
                  <c:v>-4.6700000000000003E-13</c:v>
                </c:pt>
                <c:pt idx="10742">
                  <c:v>-1.8700000000000001E-13</c:v>
                </c:pt>
                <c:pt idx="10743">
                  <c:v>-1.54E-13</c:v>
                </c:pt>
                <c:pt idx="10744">
                  <c:v>-1.04E-13</c:v>
                </c:pt>
                <c:pt idx="10745">
                  <c:v>-1.53E-13</c:v>
                </c:pt>
                <c:pt idx="10746">
                  <c:v>-2.5399999999999998E-13</c:v>
                </c:pt>
                <c:pt idx="10747">
                  <c:v>-1.1399999999999999E-13</c:v>
                </c:pt>
                <c:pt idx="10748">
                  <c:v>-7.1E-14</c:v>
                </c:pt>
                <c:pt idx="10749">
                  <c:v>-2.9000000000000003E-14</c:v>
                </c:pt>
                <c:pt idx="10750">
                  <c:v>-1.4999999999999999E-13</c:v>
                </c:pt>
                <c:pt idx="10751">
                  <c:v>-1.5200000000000001E-13</c:v>
                </c:pt>
                <c:pt idx="10752">
                  <c:v>-1.84E-13</c:v>
                </c:pt>
                <c:pt idx="10753">
                  <c:v>-1.8499999999999999E-13</c:v>
                </c:pt>
                <c:pt idx="10754">
                  <c:v>-5.0999999999999997E-14</c:v>
                </c:pt>
                <c:pt idx="10755">
                  <c:v>-1.1999999999999999E-13</c:v>
                </c:pt>
                <c:pt idx="10756">
                  <c:v>-2.9999999999999998E-13</c:v>
                </c:pt>
                <c:pt idx="10757">
                  <c:v>-1.4100000000000001E-13</c:v>
                </c:pt>
                <c:pt idx="10758">
                  <c:v>-1.37E-13</c:v>
                </c:pt>
                <c:pt idx="10759">
                  <c:v>-1.2699999999999999E-13</c:v>
                </c:pt>
                <c:pt idx="10760">
                  <c:v>-2.3400000000000001E-13</c:v>
                </c:pt>
                <c:pt idx="10761">
                  <c:v>-1.04E-13</c:v>
                </c:pt>
                <c:pt idx="10762">
                  <c:v>-1.2699999999999999E-13</c:v>
                </c:pt>
                <c:pt idx="10763">
                  <c:v>-2.02E-13</c:v>
                </c:pt>
                <c:pt idx="10764">
                  <c:v>-1.8200000000000001E-13</c:v>
                </c:pt>
                <c:pt idx="10765">
                  <c:v>-2.73E-13</c:v>
                </c:pt>
                <c:pt idx="10766">
                  <c:v>-1.83E-13</c:v>
                </c:pt>
                <c:pt idx="10767">
                  <c:v>-1.09E-13</c:v>
                </c:pt>
                <c:pt idx="10768">
                  <c:v>-1.3500000000000001E-13</c:v>
                </c:pt>
                <c:pt idx="10769">
                  <c:v>-6.8000000000000001E-14</c:v>
                </c:pt>
                <c:pt idx="10770">
                  <c:v>-2.3200000000000002E-13</c:v>
                </c:pt>
                <c:pt idx="10771">
                  <c:v>-7.1999999999999996E-14</c:v>
                </c:pt>
                <c:pt idx="10772">
                  <c:v>-1.1999999999999999E-13</c:v>
                </c:pt>
                <c:pt idx="10773">
                  <c:v>-2.4400000000000002E-13</c:v>
                </c:pt>
                <c:pt idx="10774">
                  <c:v>-1.7500000000000001E-13</c:v>
                </c:pt>
                <c:pt idx="10775">
                  <c:v>-1.2300000000000001E-13</c:v>
                </c:pt>
                <c:pt idx="10776">
                  <c:v>-1.5099999999999999E-13</c:v>
                </c:pt>
                <c:pt idx="10777">
                  <c:v>-4.1000000000000002E-14</c:v>
                </c:pt>
                <c:pt idx="10778">
                  <c:v>-3.0400000000000002E-13</c:v>
                </c:pt>
                <c:pt idx="10779">
                  <c:v>-2.3099999999999997E-13</c:v>
                </c:pt>
                <c:pt idx="10780">
                  <c:v>-1.8599999999999999E-13</c:v>
                </c:pt>
                <c:pt idx="10781">
                  <c:v>-1.12E-13</c:v>
                </c:pt>
                <c:pt idx="10782">
                  <c:v>-1.31E-13</c:v>
                </c:pt>
                <c:pt idx="10783">
                  <c:v>-3.2000000000000002E-14</c:v>
                </c:pt>
                <c:pt idx="10784">
                  <c:v>-2.3500000000000001E-13</c:v>
                </c:pt>
                <c:pt idx="10785">
                  <c:v>-1.42E-13</c:v>
                </c:pt>
                <c:pt idx="10786">
                  <c:v>-2.73E-13</c:v>
                </c:pt>
                <c:pt idx="10787">
                  <c:v>-1.8599999999999999E-13</c:v>
                </c:pt>
                <c:pt idx="10788">
                  <c:v>-1.47E-13</c:v>
                </c:pt>
                <c:pt idx="10789">
                  <c:v>-8.8999999999999999E-14</c:v>
                </c:pt>
                <c:pt idx="10790">
                  <c:v>-2.1100000000000001E-13</c:v>
                </c:pt>
                <c:pt idx="10791">
                  <c:v>-2.9100000000000002E-13</c:v>
                </c:pt>
                <c:pt idx="10792">
                  <c:v>4.0000000000000003E-15</c:v>
                </c:pt>
                <c:pt idx="10793">
                  <c:v>-1.61E-13</c:v>
                </c:pt>
                <c:pt idx="10794">
                  <c:v>-2.26E-13</c:v>
                </c:pt>
                <c:pt idx="10795">
                  <c:v>-6.8000000000000001E-14</c:v>
                </c:pt>
                <c:pt idx="10796">
                  <c:v>-1.67E-13</c:v>
                </c:pt>
                <c:pt idx="10797">
                  <c:v>-2.6599999999999998E-13</c:v>
                </c:pt>
                <c:pt idx="10798">
                  <c:v>-1.0499999999999999E-13</c:v>
                </c:pt>
                <c:pt idx="10799">
                  <c:v>-1.3199999999999999E-13</c:v>
                </c:pt>
                <c:pt idx="10800">
                  <c:v>-6.4000000000000005E-14</c:v>
                </c:pt>
                <c:pt idx="10801">
                  <c:v>-1.71E-13</c:v>
                </c:pt>
                <c:pt idx="10802">
                  <c:v>-1.9400000000000001E-13</c:v>
                </c:pt>
                <c:pt idx="10803">
                  <c:v>-1.6400000000000001E-13</c:v>
                </c:pt>
                <c:pt idx="10804">
                  <c:v>-1.43E-13</c:v>
                </c:pt>
                <c:pt idx="10805">
                  <c:v>-2.4300000000000002E-13</c:v>
                </c:pt>
                <c:pt idx="10806">
                  <c:v>-2.26E-13</c:v>
                </c:pt>
                <c:pt idx="10807">
                  <c:v>1.0000000000000001E-15</c:v>
                </c:pt>
                <c:pt idx="10808">
                  <c:v>-1.0499999999999999E-13</c:v>
                </c:pt>
                <c:pt idx="10809">
                  <c:v>-1.54E-13</c:v>
                </c:pt>
                <c:pt idx="10810">
                  <c:v>-2.38E-13</c:v>
                </c:pt>
                <c:pt idx="10811">
                  <c:v>-1.89E-13</c:v>
                </c:pt>
                <c:pt idx="10812">
                  <c:v>-2.0399999999999999E-13</c:v>
                </c:pt>
                <c:pt idx="10813">
                  <c:v>-1.72E-13</c:v>
                </c:pt>
                <c:pt idx="10814">
                  <c:v>-2.38E-13</c:v>
                </c:pt>
                <c:pt idx="10815">
                  <c:v>-2.6399999999999999E-13</c:v>
                </c:pt>
                <c:pt idx="10816">
                  <c:v>-1.95E-13</c:v>
                </c:pt>
                <c:pt idx="10817">
                  <c:v>-6.8999999999999996E-14</c:v>
                </c:pt>
                <c:pt idx="10818">
                  <c:v>-1.25E-13</c:v>
                </c:pt>
                <c:pt idx="10819">
                  <c:v>-8.2000000000000004E-14</c:v>
                </c:pt>
                <c:pt idx="10820">
                  <c:v>-2.4500000000000002E-13</c:v>
                </c:pt>
                <c:pt idx="10821">
                  <c:v>-2.4999999999999999E-13</c:v>
                </c:pt>
                <c:pt idx="10822">
                  <c:v>-1.72E-13</c:v>
                </c:pt>
                <c:pt idx="10823">
                  <c:v>-1.61E-13</c:v>
                </c:pt>
                <c:pt idx="10824">
                  <c:v>-1.48E-13</c:v>
                </c:pt>
                <c:pt idx="10825">
                  <c:v>-1.3500000000000001E-13</c:v>
                </c:pt>
                <c:pt idx="10826">
                  <c:v>-4E-14</c:v>
                </c:pt>
                <c:pt idx="10827">
                  <c:v>-2.8300000000000001E-13</c:v>
                </c:pt>
                <c:pt idx="10828">
                  <c:v>-1.31E-13</c:v>
                </c:pt>
                <c:pt idx="10829">
                  <c:v>-1.7999999999999999E-13</c:v>
                </c:pt>
                <c:pt idx="10830">
                  <c:v>-1.8599999999999999E-13</c:v>
                </c:pt>
                <c:pt idx="10831">
                  <c:v>-1.4000000000000001E-13</c:v>
                </c:pt>
                <c:pt idx="10832">
                  <c:v>-2.73E-13</c:v>
                </c:pt>
                <c:pt idx="10833">
                  <c:v>-9.2999999999999995E-14</c:v>
                </c:pt>
                <c:pt idx="10834">
                  <c:v>-1.43E-13</c:v>
                </c:pt>
                <c:pt idx="10835">
                  <c:v>-2.26E-13</c:v>
                </c:pt>
                <c:pt idx="10836">
                  <c:v>-1.37E-13</c:v>
                </c:pt>
                <c:pt idx="10837">
                  <c:v>-1.4499999999999999E-13</c:v>
                </c:pt>
                <c:pt idx="10838">
                  <c:v>-2.2799999999999999E-13</c:v>
                </c:pt>
                <c:pt idx="10839">
                  <c:v>-2.24E-13</c:v>
                </c:pt>
                <c:pt idx="10840">
                  <c:v>-5.6999999999999997E-14</c:v>
                </c:pt>
                <c:pt idx="10841">
                  <c:v>-2.5199999999999999E-13</c:v>
                </c:pt>
                <c:pt idx="10842">
                  <c:v>-1.49E-13</c:v>
                </c:pt>
                <c:pt idx="10843">
                  <c:v>-1.2099999999999999E-13</c:v>
                </c:pt>
                <c:pt idx="10844">
                  <c:v>-1.61E-13</c:v>
                </c:pt>
                <c:pt idx="10845">
                  <c:v>-1.89E-13</c:v>
                </c:pt>
                <c:pt idx="10846">
                  <c:v>-1.1399999999999999E-13</c:v>
                </c:pt>
                <c:pt idx="10847">
                  <c:v>-2.0600000000000001E-13</c:v>
                </c:pt>
                <c:pt idx="10848">
                  <c:v>-2.02E-13</c:v>
                </c:pt>
                <c:pt idx="10849">
                  <c:v>-1.2099999999999999E-13</c:v>
                </c:pt>
                <c:pt idx="10850">
                  <c:v>-1.7399999999999999E-13</c:v>
                </c:pt>
                <c:pt idx="10851">
                  <c:v>-1.9799999999999999E-13</c:v>
                </c:pt>
                <c:pt idx="10852">
                  <c:v>-2.7599999999999999E-13</c:v>
                </c:pt>
                <c:pt idx="10853">
                  <c:v>-9.4000000000000003E-14</c:v>
                </c:pt>
                <c:pt idx="10854">
                  <c:v>-7.3000000000000004E-14</c:v>
                </c:pt>
                <c:pt idx="10855">
                  <c:v>-2.7000000000000001E-13</c:v>
                </c:pt>
                <c:pt idx="10856">
                  <c:v>-1.3299999999999999E-13</c:v>
                </c:pt>
                <c:pt idx="10857">
                  <c:v>-1.8800000000000001E-13</c:v>
                </c:pt>
                <c:pt idx="10858">
                  <c:v>-1.25E-13</c:v>
                </c:pt>
                <c:pt idx="10859">
                  <c:v>-2.6E-13</c:v>
                </c:pt>
                <c:pt idx="10860">
                  <c:v>-1.67E-13</c:v>
                </c:pt>
                <c:pt idx="10861">
                  <c:v>-1.9799999999999999E-13</c:v>
                </c:pt>
                <c:pt idx="10862">
                  <c:v>-1.47E-13</c:v>
                </c:pt>
                <c:pt idx="10863">
                  <c:v>-2.0899999999999999E-13</c:v>
                </c:pt>
                <c:pt idx="10864">
                  <c:v>-2.01E-13</c:v>
                </c:pt>
                <c:pt idx="10865">
                  <c:v>-1.55E-13</c:v>
                </c:pt>
                <c:pt idx="10866">
                  <c:v>-2.1700000000000001E-13</c:v>
                </c:pt>
                <c:pt idx="10867">
                  <c:v>-9.4000000000000003E-14</c:v>
                </c:pt>
                <c:pt idx="10868">
                  <c:v>-1.2800000000000001E-13</c:v>
                </c:pt>
                <c:pt idx="10869">
                  <c:v>-1.37E-13</c:v>
                </c:pt>
                <c:pt idx="10870">
                  <c:v>-1.3500000000000001E-13</c:v>
                </c:pt>
                <c:pt idx="10871">
                  <c:v>-5E-15</c:v>
                </c:pt>
                <c:pt idx="10872">
                  <c:v>-2.0299999999999999E-13</c:v>
                </c:pt>
                <c:pt idx="10873">
                  <c:v>-1.2200000000000001E-13</c:v>
                </c:pt>
                <c:pt idx="10874">
                  <c:v>-1.4000000000000001E-13</c:v>
                </c:pt>
                <c:pt idx="10875">
                  <c:v>-2.6399999999999999E-13</c:v>
                </c:pt>
                <c:pt idx="10876">
                  <c:v>-1.8100000000000001E-13</c:v>
                </c:pt>
                <c:pt idx="10877">
                  <c:v>-1.6300000000000001E-13</c:v>
                </c:pt>
                <c:pt idx="10878">
                  <c:v>-1.7899999999999999E-13</c:v>
                </c:pt>
                <c:pt idx="10879">
                  <c:v>-1.3199999999999999E-13</c:v>
                </c:pt>
                <c:pt idx="10880">
                  <c:v>-2.01E-13</c:v>
                </c:pt>
                <c:pt idx="10881">
                  <c:v>-1.6400000000000001E-13</c:v>
                </c:pt>
                <c:pt idx="10882">
                  <c:v>-2.1700000000000001E-13</c:v>
                </c:pt>
                <c:pt idx="10883">
                  <c:v>-1.09E-13</c:v>
                </c:pt>
                <c:pt idx="10884">
                  <c:v>-2.6E-13</c:v>
                </c:pt>
                <c:pt idx="10885">
                  <c:v>-1.96E-13</c:v>
                </c:pt>
                <c:pt idx="10886">
                  <c:v>-7.4999999999999996E-14</c:v>
                </c:pt>
                <c:pt idx="10887">
                  <c:v>-2.0600000000000001E-13</c:v>
                </c:pt>
                <c:pt idx="10888">
                  <c:v>-2.5399999999999998E-13</c:v>
                </c:pt>
                <c:pt idx="10889">
                  <c:v>-1.2800000000000001E-13</c:v>
                </c:pt>
                <c:pt idx="10890">
                  <c:v>-2.72E-13</c:v>
                </c:pt>
                <c:pt idx="10891">
                  <c:v>-2.1499999999999999E-13</c:v>
                </c:pt>
                <c:pt idx="10892">
                  <c:v>-4.4999999999999998E-14</c:v>
                </c:pt>
                <c:pt idx="10893">
                  <c:v>-2.2300000000000001E-13</c:v>
                </c:pt>
                <c:pt idx="10894">
                  <c:v>-2.1100000000000001E-13</c:v>
                </c:pt>
                <c:pt idx="10895">
                  <c:v>-1.5800000000000001E-13</c:v>
                </c:pt>
                <c:pt idx="10896">
                  <c:v>-2.5500000000000002E-13</c:v>
                </c:pt>
                <c:pt idx="10897">
                  <c:v>-2.5500000000000002E-13</c:v>
                </c:pt>
                <c:pt idx="10898">
                  <c:v>-1.3500000000000001E-13</c:v>
                </c:pt>
                <c:pt idx="10899">
                  <c:v>-8.6E-14</c:v>
                </c:pt>
                <c:pt idx="10900">
                  <c:v>-2.2899999999999998E-13</c:v>
                </c:pt>
                <c:pt idx="10901">
                  <c:v>-2.0399999999999999E-13</c:v>
                </c:pt>
                <c:pt idx="10902">
                  <c:v>-2.9300000000000001E-13</c:v>
                </c:pt>
                <c:pt idx="10903">
                  <c:v>-2.1499999999999999E-13</c:v>
                </c:pt>
                <c:pt idx="10904">
                  <c:v>-1.0199999999999999E-13</c:v>
                </c:pt>
                <c:pt idx="10905">
                  <c:v>-1.4000000000000001E-13</c:v>
                </c:pt>
                <c:pt idx="10906">
                  <c:v>-8.0999999999999996E-14</c:v>
                </c:pt>
                <c:pt idx="10907">
                  <c:v>-1.2599999999999999E-13</c:v>
                </c:pt>
                <c:pt idx="10908">
                  <c:v>-1.1499999999999999E-13</c:v>
                </c:pt>
                <c:pt idx="10909">
                  <c:v>-2.2199999999999999E-13</c:v>
                </c:pt>
                <c:pt idx="10910">
                  <c:v>-2.9100000000000002E-13</c:v>
                </c:pt>
                <c:pt idx="10911">
                  <c:v>-5.8000000000000005E-14</c:v>
                </c:pt>
                <c:pt idx="10912">
                  <c:v>-3.5000000000000002E-14</c:v>
                </c:pt>
                <c:pt idx="10913">
                  <c:v>-8.2000000000000004E-14</c:v>
                </c:pt>
                <c:pt idx="10914">
                  <c:v>-2.3300000000000002E-13</c:v>
                </c:pt>
                <c:pt idx="10915">
                  <c:v>-1.89E-13</c:v>
                </c:pt>
                <c:pt idx="10916">
                  <c:v>-1.2099999999999999E-13</c:v>
                </c:pt>
                <c:pt idx="10917">
                  <c:v>-1.31E-13</c:v>
                </c:pt>
                <c:pt idx="10918">
                  <c:v>-2.61E-13</c:v>
                </c:pt>
                <c:pt idx="10919">
                  <c:v>-2.49E-13</c:v>
                </c:pt>
                <c:pt idx="10920">
                  <c:v>-4.1000000000000002E-14</c:v>
                </c:pt>
                <c:pt idx="10921">
                  <c:v>-1.1700000000000001E-13</c:v>
                </c:pt>
                <c:pt idx="10922">
                  <c:v>-1.5700000000000001E-13</c:v>
                </c:pt>
                <c:pt idx="10923">
                  <c:v>-2.8999999999999998E-13</c:v>
                </c:pt>
                <c:pt idx="10924">
                  <c:v>-1.01E-13</c:v>
                </c:pt>
                <c:pt idx="10925">
                  <c:v>-1.19E-13</c:v>
                </c:pt>
                <c:pt idx="10926">
                  <c:v>-9.5999999999999995E-14</c:v>
                </c:pt>
                <c:pt idx="10927">
                  <c:v>-4.3E-14</c:v>
                </c:pt>
                <c:pt idx="10928">
                  <c:v>-2.0899999999999999E-13</c:v>
                </c:pt>
                <c:pt idx="10929">
                  <c:v>-2.2699999999999999E-13</c:v>
                </c:pt>
                <c:pt idx="10930">
                  <c:v>-2.4099999999999998E-13</c:v>
                </c:pt>
                <c:pt idx="10931">
                  <c:v>-2.2099999999999999E-13</c:v>
                </c:pt>
                <c:pt idx="10932">
                  <c:v>-1.48E-13</c:v>
                </c:pt>
                <c:pt idx="10933">
                  <c:v>-2.7499999999999999E-13</c:v>
                </c:pt>
                <c:pt idx="10934">
                  <c:v>-2.5800000000000001E-13</c:v>
                </c:pt>
                <c:pt idx="10935">
                  <c:v>-1E-14</c:v>
                </c:pt>
                <c:pt idx="10936">
                  <c:v>-1.83E-13</c:v>
                </c:pt>
                <c:pt idx="10937">
                  <c:v>-2.2199999999999999E-13</c:v>
                </c:pt>
                <c:pt idx="10938">
                  <c:v>-4.4999999999999998E-14</c:v>
                </c:pt>
                <c:pt idx="10939">
                  <c:v>-2.6900000000000001E-13</c:v>
                </c:pt>
                <c:pt idx="10940">
                  <c:v>-1.7999999999999999E-13</c:v>
                </c:pt>
                <c:pt idx="10941">
                  <c:v>3.5999999999999998E-14</c:v>
                </c:pt>
                <c:pt idx="10942">
                  <c:v>-1.7999999999999999E-13</c:v>
                </c:pt>
                <c:pt idx="10943">
                  <c:v>-1.8700000000000001E-13</c:v>
                </c:pt>
                <c:pt idx="10944">
                  <c:v>-2.0899999999999999E-13</c:v>
                </c:pt>
                <c:pt idx="10945">
                  <c:v>-1.2599999999999999E-13</c:v>
                </c:pt>
                <c:pt idx="10946">
                  <c:v>-2.38E-13</c:v>
                </c:pt>
                <c:pt idx="10947">
                  <c:v>-1.71E-13</c:v>
                </c:pt>
                <c:pt idx="10948">
                  <c:v>-1.3500000000000001E-13</c:v>
                </c:pt>
                <c:pt idx="10949">
                  <c:v>-2.8999999999999998E-13</c:v>
                </c:pt>
                <c:pt idx="10950">
                  <c:v>-1.4499999999999999E-13</c:v>
                </c:pt>
                <c:pt idx="10951">
                  <c:v>-1.7600000000000001E-13</c:v>
                </c:pt>
                <c:pt idx="10952">
                  <c:v>-2.3500000000000001E-13</c:v>
                </c:pt>
                <c:pt idx="10953">
                  <c:v>-1.47E-13</c:v>
                </c:pt>
                <c:pt idx="10954">
                  <c:v>-2.3E-14</c:v>
                </c:pt>
                <c:pt idx="10955">
                  <c:v>-2.84E-13</c:v>
                </c:pt>
                <c:pt idx="10956">
                  <c:v>-8.8999999999999999E-14</c:v>
                </c:pt>
                <c:pt idx="10957">
                  <c:v>-2.6900000000000001E-13</c:v>
                </c:pt>
                <c:pt idx="10958">
                  <c:v>-1.8599999999999999E-13</c:v>
                </c:pt>
                <c:pt idx="10959">
                  <c:v>-2.3899999999999999E-13</c:v>
                </c:pt>
                <c:pt idx="10960">
                  <c:v>-2.4199999999999998E-13</c:v>
                </c:pt>
                <c:pt idx="10961">
                  <c:v>-1.37E-13</c:v>
                </c:pt>
                <c:pt idx="10962">
                  <c:v>-1.3799999999999999E-13</c:v>
                </c:pt>
                <c:pt idx="10963">
                  <c:v>-2.7499999999999999E-13</c:v>
                </c:pt>
                <c:pt idx="10964">
                  <c:v>-1.59E-13</c:v>
                </c:pt>
                <c:pt idx="10965">
                  <c:v>-2.3999999999999999E-13</c:v>
                </c:pt>
                <c:pt idx="10966">
                  <c:v>-2.0999999999999999E-13</c:v>
                </c:pt>
                <c:pt idx="10967">
                  <c:v>-3.3800000000000002E-13</c:v>
                </c:pt>
                <c:pt idx="10968">
                  <c:v>-1.4600000000000001E-13</c:v>
                </c:pt>
                <c:pt idx="10969">
                  <c:v>-1.9799999999999999E-13</c:v>
                </c:pt>
                <c:pt idx="10970">
                  <c:v>-1.2900000000000001E-13</c:v>
                </c:pt>
                <c:pt idx="10971">
                  <c:v>-3.8499999999999998E-13</c:v>
                </c:pt>
                <c:pt idx="10972">
                  <c:v>-1.2900000000000001E-13</c:v>
                </c:pt>
                <c:pt idx="10973">
                  <c:v>-2.7799999999999998E-13</c:v>
                </c:pt>
                <c:pt idx="10974">
                  <c:v>-4.7000000000000002E-14</c:v>
                </c:pt>
                <c:pt idx="10975">
                  <c:v>-1.8100000000000001E-13</c:v>
                </c:pt>
                <c:pt idx="10976">
                  <c:v>-1.7500000000000001E-13</c:v>
                </c:pt>
                <c:pt idx="10977">
                  <c:v>-2.36E-13</c:v>
                </c:pt>
                <c:pt idx="10978">
                  <c:v>-1.49E-13</c:v>
                </c:pt>
                <c:pt idx="10979">
                  <c:v>-2.07E-13</c:v>
                </c:pt>
                <c:pt idx="10980">
                  <c:v>-1.25E-13</c:v>
                </c:pt>
                <c:pt idx="10981">
                  <c:v>-2.2199999999999999E-13</c:v>
                </c:pt>
                <c:pt idx="10982">
                  <c:v>-1.84E-13</c:v>
                </c:pt>
                <c:pt idx="10983">
                  <c:v>-1.95E-13</c:v>
                </c:pt>
                <c:pt idx="10984">
                  <c:v>-2.4500000000000002E-13</c:v>
                </c:pt>
                <c:pt idx="10985">
                  <c:v>-1.0499999999999999E-13</c:v>
                </c:pt>
                <c:pt idx="10986">
                  <c:v>-1.0499999999999999E-13</c:v>
                </c:pt>
                <c:pt idx="10987">
                  <c:v>-2.0000000000000001E-13</c:v>
                </c:pt>
                <c:pt idx="10988">
                  <c:v>-1.09E-13</c:v>
                </c:pt>
                <c:pt idx="10989">
                  <c:v>-2.7900000000000002E-13</c:v>
                </c:pt>
                <c:pt idx="10990">
                  <c:v>-1.3400000000000001E-13</c:v>
                </c:pt>
                <c:pt idx="10991">
                  <c:v>-2.4300000000000002E-13</c:v>
                </c:pt>
                <c:pt idx="10992">
                  <c:v>-1.84E-13</c:v>
                </c:pt>
                <c:pt idx="10993">
                  <c:v>-1.4499999999999999E-13</c:v>
                </c:pt>
                <c:pt idx="10994">
                  <c:v>-9.5999999999999995E-14</c:v>
                </c:pt>
                <c:pt idx="10995">
                  <c:v>-2.2199999999999999E-13</c:v>
                </c:pt>
                <c:pt idx="10996">
                  <c:v>-2.5500000000000002E-13</c:v>
                </c:pt>
                <c:pt idx="10997">
                  <c:v>-1.42E-13</c:v>
                </c:pt>
                <c:pt idx="10998">
                  <c:v>-2.6399999999999999E-13</c:v>
                </c:pt>
                <c:pt idx="10999">
                  <c:v>-1.3299999999999999E-13</c:v>
                </c:pt>
                <c:pt idx="11000">
                  <c:v>-1.7999999999999999E-14</c:v>
                </c:pt>
                <c:pt idx="11001">
                  <c:v>-3.6600000000000001E-13</c:v>
                </c:pt>
                <c:pt idx="11002">
                  <c:v>-1.25E-13</c:v>
                </c:pt>
                <c:pt idx="11003">
                  <c:v>-1.1999999999999999E-13</c:v>
                </c:pt>
                <c:pt idx="11004">
                  <c:v>-1.2900000000000001E-13</c:v>
                </c:pt>
                <c:pt idx="11005">
                  <c:v>-2.13E-13</c:v>
                </c:pt>
                <c:pt idx="11006">
                  <c:v>-1.47E-13</c:v>
                </c:pt>
                <c:pt idx="11007">
                  <c:v>-1.55E-13</c:v>
                </c:pt>
                <c:pt idx="11008">
                  <c:v>-1.5800000000000001E-13</c:v>
                </c:pt>
                <c:pt idx="11009">
                  <c:v>-1.8200000000000001E-13</c:v>
                </c:pt>
                <c:pt idx="11010">
                  <c:v>-2.8599999999999999E-13</c:v>
                </c:pt>
                <c:pt idx="11011">
                  <c:v>-1.48E-13</c:v>
                </c:pt>
                <c:pt idx="11012">
                  <c:v>-2.0000000000000001E-13</c:v>
                </c:pt>
                <c:pt idx="11013">
                  <c:v>-1.6799999999999999E-13</c:v>
                </c:pt>
                <c:pt idx="11014">
                  <c:v>-1.83E-13</c:v>
                </c:pt>
                <c:pt idx="11015">
                  <c:v>-1.53E-13</c:v>
                </c:pt>
                <c:pt idx="11016">
                  <c:v>-1.3799999999999999E-13</c:v>
                </c:pt>
                <c:pt idx="11017">
                  <c:v>-2.7599999999999999E-13</c:v>
                </c:pt>
                <c:pt idx="11018">
                  <c:v>-1.18E-13</c:v>
                </c:pt>
                <c:pt idx="11019">
                  <c:v>-2.7799999999999998E-13</c:v>
                </c:pt>
                <c:pt idx="11020">
                  <c:v>-1.8200000000000001E-13</c:v>
                </c:pt>
                <c:pt idx="11021">
                  <c:v>-2.6499999999999998E-13</c:v>
                </c:pt>
                <c:pt idx="11022">
                  <c:v>-1.2099999999999999E-13</c:v>
                </c:pt>
                <c:pt idx="11023">
                  <c:v>-1.9099999999999999E-13</c:v>
                </c:pt>
                <c:pt idx="11024">
                  <c:v>-1.55E-13</c:v>
                </c:pt>
                <c:pt idx="11025">
                  <c:v>-1.8599999999999999E-13</c:v>
                </c:pt>
                <c:pt idx="11026">
                  <c:v>-2.48E-13</c:v>
                </c:pt>
                <c:pt idx="11027">
                  <c:v>-1.3899999999999999E-13</c:v>
                </c:pt>
                <c:pt idx="11028">
                  <c:v>-2.72E-13</c:v>
                </c:pt>
                <c:pt idx="11029">
                  <c:v>-2.26E-13</c:v>
                </c:pt>
                <c:pt idx="11030">
                  <c:v>-2.4199999999999998E-13</c:v>
                </c:pt>
                <c:pt idx="11031">
                  <c:v>-1.4499999999999999E-13</c:v>
                </c:pt>
                <c:pt idx="11032">
                  <c:v>-2.7399999999999999E-13</c:v>
                </c:pt>
                <c:pt idx="11033">
                  <c:v>-1.1099999999999999E-13</c:v>
                </c:pt>
                <c:pt idx="11034">
                  <c:v>-2.4099999999999998E-13</c:v>
                </c:pt>
                <c:pt idx="11035">
                  <c:v>-8.3E-14</c:v>
                </c:pt>
                <c:pt idx="11036">
                  <c:v>-2.6499999999999998E-13</c:v>
                </c:pt>
                <c:pt idx="11037">
                  <c:v>-9.7000000000000003E-14</c:v>
                </c:pt>
                <c:pt idx="11038">
                  <c:v>-1.47E-13</c:v>
                </c:pt>
                <c:pt idx="11039">
                  <c:v>-2.0000000000000001E-13</c:v>
                </c:pt>
                <c:pt idx="11040">
                  <c:v>-1.3299999999999999E-13</c:v>
                </c:pt>
                <c:pt idx="11041">
                  <c:v>-1.53E-13</c:v>
                </c:pt>
                <c:pt idx="11042">
                  <c:v>-1.0499999999999999E-13</c:v>
                </c:pt>
                <c:pt idx="11043">
                  <c:v>-2.1800000000000001E-13</c:v>
                </c:pt>
                <c:pt idx="11044">
                  <c:v>-1.9199999999999999E-13</c:v>
                </c:pt>
                <c:pt idx="11045">
                  <c:v>-2.0299999999999999E-13</c:v>
                </c:pt>
                <c:pt idx="11046">
                  <c:v>-8.8999999999999999E-14</c:v>
                </c:pt>
                <c:pt idx="11047">
                  <c:v>-1.3799999999999999E-13</c:v>
                </c:pt>
                <c:pt idx="11048">
                  <c:v>-1.3500000000000001E-13</c:v>
                </c:pt>
                <c:pt idx="11049">
                  <c:v>-1.66E-13</c:v>
                </c:pt>
                <c:pt idx="11050">
                  <c:v>-2.07E-13</c:v>
                </c:pt>
                <c:pt idx="11051">
                  <c:v>-1.89E-13</c:v>
                </c:pt>
                <c:pt idx="11052">
                  <c:v>-1.6799999999999999E-13</c:v>
                </c:pt>
                <c:pt idx="11053">
                  <c:v>-1.36E-13</c:v>
                </c:pt>
                <c:pt idx="11054">
                  <c:v>-6.2999999999999997E-14</c:v>
                </c:pt>
                <c:pt idx="11055">
                  <c:v>-1.95E-13</c:v>
                </c:pt>
                <c:pt idx="11056">
                  <c:v>-7.7E-14</c:v>
                </c:pt>
                <c:pt idx="11057">
                  <c:v>-1.78E-13</c:v>
                </c:pt>
                <c:pt idx="11058">
                  <c:v>-1.66E-13</c:v>
                </c:pt>
                <c:pt idx="11059">
                  <c:v>-1.8200000000000001E-13</c:v>
                </c:pt>
                <c:pt idx="11060">
                  <c:v>-1.7299999999999999E-13</c:v>
                </c:pt>
                <c:pt idx="11061">
                  <c:v>-1.8200000000000001E-13</c:v>
                </c:pt>
                <c:pt idx="11062">
                  <c:v>-2.5399999999999998E-13</c:v>
                </c:pt>
                <c:pt idx="11063">
                  <c:v>-1.6900000000000001E-13</c:v>
                </c:pt>
                <c:pt idx="11064">
                  <c:v>-1.36E-13</c:v>
                </c:pt>
                <c:pt idx="11065">
                  <c:v>-1.3199999999999999E-13</c:v>
                </c:pt>
                <c:pt idx="11066">
                  <c:v>-1.65E-13</c:v>
                </c:pt>
                <c:pt idx="11067">
                  <c:v>-9.1000000000000004E-14</c:v>
                </c:pt>
                <c:pt idx="11068">
                  <c:v>-1.65E-13</c:v>
                </c:pt>
                <c:pt idx="11069">
                  <c:v>-1.47E-13</c:v>
                </c:pt>
                <c:pt idx="11070">
                  <c:v>-2.4700000000000001E-13</c:v>
                </c:pt>
                <c:pt idx="11071">
                  <c:v>-2.24E-13</c:v>
                </c:pt>
                <c:pt idx="11072">
                  <c:v>-6.1000000000000005E-14</c:v>
                </c:pt>
                <c:pt idx="11073">
                  <c:v>-1.7600000000000001E-13</c:v>
                </c:pt>
                <c:pt idx="11074">
                  <c:v>-1.0199999999999999E-13</c:v>
                </c:pt>
                <c:pt idx="11075">
                  <c:v>-1.77E-13</c:v>
                </c:pt>
                <c:pt idx="11076">
                  <c:v>-1.8700000000000001E-13</c:v>
                </c:pt>
                <c:pt idx="11077">
                  <c:v>-2.1800000000000001E-13</c:v>
                </c:pt>
                <c:pt idx="11078">
                  <c:v>-1.3E-13</c:v>
                </c:pt>
                <c:pt idx="11079">
                  <c:v>-1.5700000000000001E-13</c:v>
                </c:pt>
                <c:pt idx="11080">
                  <c:v>-1.6199999999999999E-13</c:v>
                </c:pt>
                <c:pt idx="11081">
                  <c:v>-1.42E-13</c:v>
                </c:pt>
                <c:pt idx="11082">
                  <c:v>-1.1700000000000001E-13</c:v>
                </c:pt>
                <c:pt idx="11083">
                  <c:v>-2.9100000000000002E-13</c:v>
                </c:pt>
                <c:pt idx="11084">
                  <c:v>-6.1000000000000005E-14</c:v>
                </c:pt>
                <c:pt idx="11085">
                  <c:v>-1.78E-13</c:v>
                </c:pt>
                <c:pt idx="11086">
                  <c:v>-2.01E-13</c:v>
                </c:pt>
                <c:pt idx="11087">
                  <c:v>-1.4499999999999999E-13</c:v>
                </c:pt>
                <c:pt idx="11088">
                  <c:v>-2.1499999999999999E-13</c:v>
                </c:pt>
                <c:pt idx="11089">
                  <c:v>-1.5800000000000001E-13</c:v>
                </c:pt>
                <c:pt idx="11090">
                  <c:v>-2.1200000000000001E-13</c:v>
                </c:pt>
                <c:pt idx="11091">
                  <c:v>-1.1700000000000001E-13</c:v>
                </c:pt>
                <c:pt idx="11092">
                  <c:v>-1.1600000000000001E-13</c:v>
                </c:pt>
                <c:pt idx="11093">
                  <c:v>-3.4899999999999998E-13</c:v>
                </c:pt>
                <c:pt idx="11094">
                  <c:v>-1.5200000000000001E-13</c:v>
                </c:pt>
                <c:pt idx="11095">
                  <c:v>-1.83E-13</c:v>
                </c:pt>
                <c:pt idx="11096">
                  <c:v>-1.3799999999999999E-13</c:v>
                </c:pt>
                <c:pt idx="11097">
                  <c:v>-7.6000000000000004E-14</c:v>
                </c:pt>
                <c:pt idx="11098">
                  <c:v>-1.18E-13</c:v>
                </c:pt>
                <c:pt idx="11099">
                  <c:v>-1.2800000000000001E-13</c:v>
                </c:pt>
                <c:pt idx="11100">
                  <c:v>-2.6800000000000002E-13</c:v>
                </c:pt>
                <c:pt idx="11101">
                  <c:v>-1.18E-13</c:v>
                </c:pt>
                <c:pt idx="11102">
                  <c:v>-3.5000000000000002E-13</c:v>
                </c:pt>
                <c:pt idx="11103">
                  <c:v>-1.4499999999999999E-13</c:v>
                </c:pt>
                <c:pt idx="11104">
                  <c:v>-2.1700000000000001E-13</c:v>
                </c:pt>
                <c:pt idx="11105">
                  <c:v>-1.4499999999999999E-13</c:v>
                </c:pt>
                <c:pt idx="11106">
                  <c:v>-1.5800000000000001E-13</c:v>
                </c:pt>
                <c:pt idx="11107">
                  <c:v>-1.7000000000000001E-13</c:v>
                </c:pt>
                <c:pt idx="11108">
                  <c:v>-1.7500000000000001E-13</c:v>
                </c:pt>
                <c:pt idx="11109">
                  <c:v>-1.8200000000000001E-13</c:v>
                </c:pt>
                <c:pt idx="11110">
                  <c:v>-2.1100000000000001E-13</c:v>
                </c:pt>
                <c:pt idx="11111">
                  <c:v>-2.5500000000000002E-13</c:v>
                </c:pt>
                <c:pt idx="11112">
                  <c:v>-1.65E-13</c:v>
                </c:pt>
                <c:pt idx="11113">
                  <c:v>-2.0299999999999999E-13</c:v>
                </c:pt>
                <c:pt idx="11114">
                  <c:v>-2.8300000000000001E-13</c:v>
                </c:pt>
                <c:pt idx="11115">
                  <c:v>-1.06E-13</c:v>
                </c:pt>
                <c:pt idx="11116">
                  <c:v>-7.4999999999999996E-14</c:v>
                </c:pt>
                <c:pt idx="11117">
                  <c:v>-1.3299999999999999E-13</c:v>
                </c:pt>
                <c:pt idx="11118">
                  <c:v>-2.0600000000000001E-13</c:v>
                </c:pt>
                <c:pt idx="11119">
                  <c:v>-2.2E-13</c:v>
                </c:pt>
                <c:pt idx="11120">
                  <c:v>-1.5200000000000001E-13</c:v>
                </c:pt>
                <c:pt idx="11121">
                  <c:v>-1.61E-13</c:v>
                </c:pt>
                <c:pt idx="11122">
                  <c:v>-7.7999999999999996E-14</c:v>
                </c:pt>
                <c:pt idx="11123">
                  <c:v>-1.24E-13</c:v>
                </c:pt>
                <c:pt idx="11124">
                  <c:v>-2.36E-13</c:v>
                </c:pt>
                <c:pt idx="11125">
                  <c:v>-8.3999999999999995E-14</c:v>
                </c:pt>
                <c:pt idx="11126">
                  <c:v>-1.55E-13</c:v>
                </c:pt>
                <c:pt idx="11127">
                  <c:v>-3.0099999999999998E-13</c:v>
                </c:pt>
                <c:pt idx="11128">
                  <c:v>-9.7000000000000003E-14</c:v>
                </c:pt>
                <c:pt idx="11129">
                  <c:v>-3.2800000000000002E-13</c:v>
                </c:pt>
                <c:pt idx="11130">
                  <c:v>-1.3500000000000001E-13</c:v>
                </c:pt>
                <c:pt idx="11131">
                  <c:v>-1.2300000000000001E-13</c:v>
                </c:pt>
                <c:pt idx="11132">
                  <c:v>-1.03E-13</c:v>
                </c:pt>
                <c:pt idx="11133">
                  <c:v>-1.84E-13</c:v>
                </c:pt>
                <c:pt idx="11134">
                  <c:v>-1.25E-13</c:v>
                </c:pt>
                <c:pt idx="11135">
                  <c:v>-3.2E-13</c:v>
                </c:pt>
                <c:pt idx="11136">
                  <c:v>-1.47E-13</c:v>
                </c:pt>
                <c:pt idx="11137">
                  <c:v>-1.4999999999999999E-13</c:v>
                </c:pt>
                <c:pt idx="11138">
                  <c:v>-7.1999999999999996E-14</c:v>
                </c:pt>
                <c:pt idx="11139">
                  <c:v>-1.84E-13</c:v>
                </c:pt>
                <c:pt idx="11140">
                  <c:v>-2.6199999999999999E-13</c:v>
                </c:pt>
                <c:pt idx="11141">
                  <c:v>-2.6800000000000002E-13</c:v>
                </c:pt>
                <c:pt idx="11142">
                  <c:v>-9.5999999999999995E-14</c:v>
                </c:pt>
                <c:pt idx="11143">
                  <c:v>-6.2000000000000001E-14</c:v>
                </c:pt>
                <c:pt idx="11144">
                  <c:v>-2.14E-13</c:v>
                </c:pt>
                <c:pt idx="11145">
                  <c:v>-1.13E-13</c:v>
                </c:pt>
                <c:pt idx="11146">
                  <c:v>-1.77E-13</c:v>
                </c:pt>
                <c:pt idx="11147">
                  <c:v>-1.8800000000000001E-13</c:v>
                </c:pt>
                <c:pt idx="11148">
                  <c:v>-1.3299999999999999E-13</c:v>
                </c:pt>
                <c:pt idx="11149">
                  <c:v>-2.0899999999999999E-13</c:v>
                </c:pt>
                <c:pt idx="11150">
                  <c:v>-1.8800000000000001E-13</c:v>
                </c:pt>
                <c:pt idx="11151">
                  <c:v>-1.7500000000000001E-13</c:v>
                </c:pt>
                <c:pt idx="11152">
                  <c:v>-1.8800000000000001E-13</c:v>
                </c:pt>
                <c:pt idx="11153">
                  <c:v>-6.5000000000000001E-14</c:v>
                </c:pt>
                <c:pt idx="11154">
                  <c:v>-2.3400000000000001E-13</c:v>
                </c:pt>
                <c:pt idx="11155">
                  <c:v>-1.3400000000000001E-13</c:v>
                </c:pt>
                <c:pt idx="11156">
                  <c:v>-1.31E-13</c:v>
                </c:pt>
                <c:pt idx="11157">
                  <c:v>-2.2300000000000001E-13</c:v>
                </c:pt>
                <c:pt idx="11158">
                  <c:v>-1.48E-13</c:v>
                </c:pt>
                <c:pt idx="11159">
                  <c:v>-2.6399999999999999E-13</c:v>
                </c:pt>
                <c:pt idx="11160">
                  <c:v>-1.59E-13</c:v>
                </c:pt>
                <c:pt idx="11161">
                  <c:v>4.3E-14</c:v>
                </c:pt>
                <c:pt idx="11162">
                  <c:v>-1.8599999999999999E-13</c:v>
                </c:pt>
                <c:pt idx="11163">
                  <c:v>-6.8000000000000001E-14</c:v>
                </c:pt>
                <c:pt idx="11164">
                  <c:v>-2.1599999999999999E-13</c:v>
                </c:pt>
                <c:pt idx="11165">
                  <c:v>-3.2E-13</c:v>
                </c:pt>
                <c:pt idx="11166">
                  <c:v>-1.4000000000000001E-13</c:v>
                </c:pt>
                <c:pt idx="11167">
                  <c:v>-2.0600000000000001E-13</c:v>
                </c:pt>
                <c:pt idx="11168">
                  <c:v>-1.43E-13</c:v>
                </c:pt>
                <c:pt idx="11169">
                  <c:v>-1.3799999999999999E-13</c:v>
                </c:pt>
                <c:pt idx="11170">
                  <c:v>-1.9699999999999999E-13</c:v>
                </c:pt>
                <c:pt idx="11171">
                  <c:v>-8.6999999999999995E-14</c:v>
                </c:pt>
                <c:pt idx="11172">
                  <c:v>-1.0799999999999999E-13</c:v>
                </c:pt>
                <c:pt idx="11173">
                  <c:v>-1.4499999999999999E-13</c:v>
                </c:pt>
                <c:pt idx="11174">
                  <c:v>-7.1999999999999996E-14</c:v>
                </c:pt>
                <c:pt idx="11175">
                  <c:v>-1.61E-13</c:v>
                </c:pt>
                <c:pt idx="11176">
                  <c:v>-1.47E-13</c:v>
                </c:pt>
                <c:pt idx="11177">
                  <c:v>-2.01E-13</c:v>
                </c:pt>
                <c:pt idx="11178">
                  <c:v>-1.9099999999999999E-13</c:v>
                </c:pt>
                <c:pt idx="11179">
                  <c:v>-2.1599999999999999E-13</c:v>
                </c:pt>
                <c:pt idx="11180">
                  <c:v>-2.1499999999999999E-13</c:v>
                </c:pt>
                <c:pt idx="11181">
                  <c:v>-1.24E-13</c:v>
                </c:pt>
                <c:pt idx="11182">
                  <c:v>4.7999999999999997E-14</c:v>
                </c:pt>
                <c:pt idx="11183">
                  <c:v>-1.8200000000000001E-13</c:v>
                </c:pt>
                <c:pt idx="11184">
                  <c:v>-2.7699999999999998E-13</c:v>
                </c:pt>
                <c:pt idx="11185">
                  <c:v>1.4E-14</c:v>
                </c:pt>
                <c:pt idx="11186">
                  <c:v>-2.7799999999999998E-13</c:v>
                </c:pt>
                <c:pt idx="11187">
                  <c:v>-1.6300000000000001E-13</c:v>
                </c:pt>
                <c:pt idx="11188">
                  <c:v>-2.0000000000000001E-13</c:v>
                </c:pt>
                <c:pt idx="11189">
                  <c:v>-9.7000000000000003E-14</c:v>
                </c:pt>
                <c:pt idx="11190">
                  <c:v>-2.1499999999999999E-13</c:v>
                </c:pt>
                <c:pt idx="11191">
                  <c:v>-1.89E-13</c:v>
                </c:pt>
                <c:pt idx="11192">
                  <c:v>-1.1700000000000001E-13</c:v>
                </c:pt>
                <c:pt idx="11193">
                  <c:v>-6.8999999999999996E-14</c:v>
                </c:pt>
                <c:pt idx="11194">
                  <c:v>-2.4199999999999998E-13</c:v>
                </c:pt>
                <c:pt idx="11195">
                  <c:v>-2.13E-13</c:v>
                </c:pt>
                <c:pt idx="11196">
                  <c:v>-1.7399999999999999E-13</c:v>
                </c:pt>
                <c:pt idx="11197">
                  <c:v>-1.3799999999999999E-13</c:v>
                </c:pt>
                <c:pt idx="11198">
                  <c:v>-1.8100000000000001E-13</c:v>
                </c:pt>
                <c:pt idx="11199">
                  <c:v>-4.4999999999999998E-14</c:v>
                </c:pt>
                <c:pt idx="11200">
                  <c:v>-2.1100000000000001E-13</c:v>
                </c:pt>
                <c:pt idx="11201">
                  <c:v>-1.7500000000000001E-13</c:v>
                </c:pt>
                <c:pt idx="11202">
                  <c:v>-1.8800000000000001E-13</c:v>
                </c:pt>
                <c:pt idx="11203">
                  <c:v>1.9000000000000001E-14</c:v>
                </c:pt>
                <c:pt idx="11204">
                  <c:v>-1.2099999999999999E-13</c:v>
                </c:pt>
                <c:pt idx="11205">
                  <c:v>-1.42E-13</c:v>
                </c:pt>
                <c:pt idx="11206">
                  <c:v>-1.9300000000000001E-13</c:v>
                </c:pt>
                <c:pt idx="11207">
                  <c:v>-1.55E-13</c:v>
                </c:pt>
                <c:pt idx="11208">
                  <c:v>-2.1800000000000001E-13</c:v>
                </c:pt>
                <c:pt idx="11209">
                  <c:v>-1.0199999999999999E-13</c:v>
                </c:pt>
                <c:pt idx="11210">
                  <c:v>-2.4999999999999999E-13</c:v>
                </c:pt>
                <c:pt idx="11211">
                  <c:v>-1.9799999999999999E-13</c:v>
                </c:pt>
                <c:pt idx="11212">
                  <c:v>-2.14E-13</c:v>
                </c:pt>
                <c:pt idx="11213">
                  <c:v>-1.3400000000000001E-13</c:v>
                </c:pt>
                <c:pt idx="11214">
                  <c:v>-1.3400000000000001E-13</c:v>
                </c:pt>
                <c:pt idx="11215">
                  <c:v>-1.06E-13</c:v>
                </c:pt>
                <c:pt idx="11216">
                  <c:v>-6.4000000000000005E-14</c:v>
                </c:pt>
                <c:pt idx="11217">
                  <c:v>-2.4400000000000002E-13</c:v>
                </c:pt>
                <c:pt idx="11218">
                  <c:v>-2.08E-13</c:v>
                </c:pt>
                <c:pt idx="11219">
                  <c:v>-1.83E-13</c:v>
                </c:pt>
                <c:pt idx="11220">
                  <c:v>-2.5800000000000001E-13</c:v>
                </c:pt>
                <c:pt idx="11221">
                  <c:v>-1.37E-13</c:v>
                </c:pt>
                <c:pt idx="11222">
                  <c:v>-1.3199999999999999E-13</c:v>
                </c:pt>
                <c:pt idx="11223">
                  <c:v>-1.8100000000000001E-13</c:v>
                </c:pt>
                <c:pt idx="11224">
                  <c:v>-2.8799999999999998E-13</c:v>
                </c:pt>
                <c:pt idx="11225">
                  <c:v>-1.61E-13</c:v>
                </c:pt>
                <c:pt idx="11226">
                  <c:v>-1.54E-13</c:v>
                </c:pt>
                <c:pt idx="11227">
                  <c:v>-7.1E-14</c:v>
                </c:pt>
                <c:pt idx="11228">
                  <c:v>-1.1999999999999999E-13</c:v>
                </c:pt>
                <c:pt idx="11229">
                  <c:v>-1.8700000000000001E-13</c:v>
                </c:pt>
                <c:pt idx="11230">
                  <c:v>-1.89E-13</c:v>
                </c:pt>
                <c:pt idx="11231">
                  <c:v>-1.67E-13</c:v>
                </c:pt>
                <c:pt idx="11232">
                  <c:v>-1.09E-13</c:v>
                </c:pt>
                <c:pt idx="11233">
                  <c:v>-1.1600000000000001E-13</c:v>
                </c:pt>
                <c:pt idx="11234">
                  <c:v>-2.6299999999999999E-13</c:v>
                </c:pt>
                <c:pt idx="11235">
                  <c:v>-2.0399999999999999E-13</c:v>
                </c:pt>
                <c:pt idx="11236">
                  <c:v>-1.8100000000000001E-13</c:v>
                </c:pt>
                <c:pt idx="11237">
                  <c:v>-2.37E-13</c:v>
                </c:pt>
                <c:pt idx="11238">
                  <c:v>-2.2699999999999999E-13</c:v>
                </c:pt>
                <c:pt idx="11239">
                  <c:v>-1.31E-13</c:v>
                </c:pt>
                <c:pt idx="11240">
                  <c:v>-1.4499999999999999E-13</c:v>
                </c:pt>
                <c:pt idx="11241">
                  <c:v>-1.8599999999999999E-13</c:v>
                </c:pt>
                <c:pt idx="11242">
                  <c:v>-2.1700000000000001E-13</c:v>
                </c:pt>
                <c:pt idx="11243">
                  <c:v>-6.2000000000000001E-14</c:v>
                </c:pt>
                <c:pt idx="11244">
                  <c:v>-2E-14</c:v>
                </c:pt>
                <c:pt idx="11245">
                  <c:v>-2.0399999999999999E-13</c:v>
                </c:pt>
                <c:pt idx="11246">
                  <c:v>-1.8100000000000001E-13</c:v>
                </c:pt>
                <c:pt idx="11247">
                  <c:v>-1.36E-13</c:v>
                </c:pt>
                <c:pt idx="11248">
                  <c:v>-3.0099999999999998E-13</c:v>
                </c:pt>
                <c:pt idx="11249">
                  <c:v>-1.1700000000000001E-13</c:v>
                </c:pt>
                <c:pt idx="11250">
                  <c:v>-1.43E-13</c:v>
                </c:pt>
                <c:pt idx="11251">
                  <c:v>1.0000000000000001E-15</c:v>
                </c:pt>
                <c:pt idx="11252">
                  <c:v>-2.2699999999999999E-13</c:v>
                </c:pt>
                <c:pt idx="11253">
                  <c:v>-2.19E-13</c:v>
                </c:pt>
                <c:pt idx="11254">
                  <c:v>-2.1200000000000001E-13</c:v>
                </c:pt>
                <c:pt idx="11255">
                  <c:v>-1.6E-13</c:v>
                </c:pt>
                <c:pt idx="11256">
                  <c:v>-1.4100000000000001E-13</c:v>
                </c:pt>
                <c:pt idx="11257">
                  <c:v>-1.4999999999999999E-13</c:v>
                </c:pt>
                <c:pt idx="11258">
                  <c:v>-1.9300000000000001E-13</c:v>
                </c:pt>
                <c:pt idx="11259">
                  <c:v>-1.1700000000000001E-13</c:v>
                </c:pt>
                <c:pt idx="11260">
                  <c:v>-1.06E-13</c:v>
                </c:pt>
                <c:pt idx="11261">
                  <c:v>-2.2099999999999999E-13</c:v>
                </c:pt>
                <c:pt idx="11262">
                  <c:v>-2.3099999999999997E-13</c:v>
                </c:pt>
                <c:pt idx="11263">
                  <c:v>-1.0199999999999999E-13</c:v>
                </c:pt>
                <c:pt idx="11264">
                  <c:v>-1.43E-13</c:v>
                </c:pt>
                <c:pt idx="11265">
                  <c:v>-1.25E-13</c:v>
                </c:pt>
                <c:pt idx="11266">
                  <c:v>-1.4000000000000001E-13</c:v>
                </c:pt>
                <c:pt idx="11267">
                  <c:v>-1.2599999999999999E-13</c:v>
                </c:pt>
                <c:pt idx="11268">
                  <c:v>-2.8699999999999999E-13</c:v>
                </c:pt>
                <c:pt idx="11269">
                  <c:v>-2.3200000000000002E-13</c:v>
                </c:pt>
                <c:pt idx="11270">
                  <c:v>-1.6900000000000001E-13</c:v>
                </c:pt>
                <c:pt idx="11271">
                  <c:v>-1.61E-13</c:v>
                </c:pt>
                <c:pt idx="11272">
                  <c:v>-2.13E-13</c:v>
                </c:pt>
                <c:pt idx="11273">
                  <c:v>-1.83E-13</c:v>
                </c:pt>
                <c:pt idx="11274">
                  <c:v>-1.8800000000000001E-13</c:v>
                </c:pt>
                <c:pt idx="11275">
                  <c:v>-2.01E-13</c:v>
                </c:pt>
                <c:pt idx="11276">
                  <c:v>-2.84E-13</c:v>
                </c:pt>
                <c:pt idx="11277">
                  <c:v>-3.8999999999999998E-14</c:v>
                </c:pt>
                <c:pt idx="11278">
                  <c:v>-7.4999999999999996E-14</c:v>
                </c:pt>
                <c:pt idx="11279">
                  <c:v>-2.9400000000000001E-13</c:v>
                </c:pt>
                <c:pt idx="11280">
                  <c:v>-1.2699999999999999E-13</c:v>
                </c:pt>
                <c:pt idx="11281">
                  <c:v>-1.6400000000000001E-13</c:v>
                </c:pt>
                <c:pt idx="11282">
                  <c:v>-1.1600000000000001E-13</c:v>
                </c:pt>
                <c:pt idx="11283">
                  <c:v>-1.7399999999999999E-13</c:v>
                </c:pt>
                <c:pt idx="11284">
                  <c:v>-2.2099999999999999E-13</c:v>
                </c:pt>
                <c:pt idx="11285">
                  <c:v>-1.65E-13</c:v>
                </c:pt>
                <c:pt idx="11286">
                  <c:v>-2.02E-13</c:v>
                </c:pt>
                <c:pt idx="11287">
                  <c:v>-3.3699999999999998E-13</c:v>
                </c:pt>
                <c:pt idx="11288">
                  <c:v>-2.6499999999999998E-13</c:v>
                </c:pt>
                <c:pt idx="11289">
                  <c:v>-1.09E-13</c:v>
                </c:pt>
                <c:pt idx="11290">
                  <c:v>-5.9000000000000001E-14</c:v>
                </c:pt>
                <c:pt idx="11291">
                  <c:v>-2.13E-13</c:v>
                </c:pt>
                <c:pt idx="11292">
                  <c:v>-1.5099999999999999E-13</c:v>
                </c:pt>
                <c:pt idx="11293">
                  <c:v>-1.2800000000000001E-13</c:v>
                </c:pt>
                <c:pt idx="11294">
                  <c:v>-2.07E-13</c:v>
                </c:pt>
                <c:pt idx="11295">
                  <c:v>-2.2199999999999999E-13</c:v>
                </c:pt>
                <c:pt idx="11296">
                  <c:v>-1.66E-13</c:v>
                </c:pt>
                <c:pt idx="11297">
                  <c:v>-1.6199999999999999E-13</c:v>
                </c:pt>
                <c:pt idx="11298">
                  <c:v>-1.4600000000000001E-13</c:v>
                </c:pt>
                <c:pt idx="11299">
                  <c:v>-1.0499999999999999E-13</c:v>
                </c:pt>
                <c:pt idx="11300">
                  <c:v>-2.0000000000000001E-13</c:v>
                </c:pt>
                <c:pt idx="11301">
                  <c:v>-2.9200000000000002E-13</c:v>
                </c:pt>
                <c:pt idx="11302">
                  <c:v>-1.4399999999999999E-13</c:v>
                </c:pt>
                <c:pt idx="11303">
                  <c:v>-1.67E-13</c:v>
                </c:pt>
                <c:pt idx="11304">
                  <c:v>-7.6000000000000004E-14</c:v>
                </c:pt>
                <c:pt idx="11305">
                  <c:v>-1.2699999999999999E-13</c:v>
                </c:pt>
                <c:pt idx="11306">
                  <c:v>-1.5099999999999999E-13</c:v>
                </c:pt>
                <c:pt idx="11307">
                  <c:v>-1.84E-13</c:v>
                </c:pt>
                <c:pt idx="11308">
                  <c:v>-2.8200000000000001E-13</c:v>
                </c:pt>
                <c:pt idx="11309">
                  <c:v>-2.6E-13</c:v>
                </c:pt>
                <c:pt idx="11310">
                  <c:v>-4.3E-14</c:v>
                </c:pt>
                <c:pt idx="11311">
                  <c:v>-1.8100000000000001E-13</c:v>
                </c:pt>
                <c:pt idx="11312">
                  <c:v>-1.09E-13</c:v>
                </c:pt>
                <c:pt idx="11313">
                  <c:v>-1.55E-13</c:v>
                </c:pt>
                <c:pt idx="11314">
                  <c:v>-1.9300000000000001E-13</c:v>
                </c:pt>
                <c:pt idx="11315">
                  <c:v>0</c:v>
                </c:pt>
                <c:pt idx="11316">
                  <c:v>-1.4000000000000001E-13</c:v>
                </c:pt>
                <c:pt idx="11317">
                  <c:v>-1.4499999999999999E-13</c:v>
                </c:pt>
                <c:pt idx="11318">
                  <c:v>-2.4199999999999998E-13</c:v>
                </c:pt>
                <c:pt idx="11319">
                  <c:v>-1.42E-13</c:v>
                </c:pt>
                <c:pt idx="11320">
                  <c:v>-2.9300000000000001E-13</c:v>
                </c:pt>
                <c:pt idx="11321">
                  <c:v>-1.77E-13</c:v>
                </c:pt>
                <c:pt idx="11322">
                  <c:v>-1.4600000000000001E-13</c:v>
                </c:pt>
                <c:pt idx="11323">
                  <c:v>-2.1700000000000001E-13</c:v>
                </c:pt>
                <c:pt idx="11324">
                  <c:v>-3.8000000000000002E-14</c:v>
                </c:pt>
                <c:pt idx="11325">
                  <c:v>-1.7500000000000001E-13</c:v>
                </c:pt>
                <c:pt idx="11326">
                  <c:v>-1.95E-13</c:v>
                </c:pt>
                <c:pt idx="11327">
                  <c:v>-2.07E-13</c:v>
                </c:pt>
                <c:pt idx="11328">
                  <c:v>-1.7000000000000001E-13</c:v>
                </c:pt>
                <c:pt idx="11329">
                  <c:v>-1.5099999999999999E-13</c:v>
                </c:pt>
                <c:pt idx="11330">
                  <c:v>-2.1599999999999999E-13</c:v>
                </c:pt>
                <c:pt idx="11331">
                  <c:v>-7.1999999999999996E-14</c:v>
                </c:pt>
                <c:pt idx="11332">
                  <c:v>-1.8800000000000001E-13</c:v>
                </c:pt>
                <c:pt idx="11333">
                  <c:v>-1.2599999999999999E-13</c:v>
                </c:pt>
                <c:pt idx="11334">
                  <c:v>-1.59E-13</c:v>
                </c:pt>
                <c:pt idx="11335">
                  <c:v>-9.2999999999999995E-14</c:v>
                </c:pt>
                <c:pt idx="11336">
                  <c:v>-2.6800000000000002E-13</c:v>
                </c:pt>
                <c:pt idx="11337">
                  <c:v>-4.7000000000000002E-14</c:v>
                </c:pt>
                <c:pt idx="11338">
                  <c:v>-1.4100000000000001E-13</c:v>
                </c:pt>
                <c:pt idx="11339">
                  <c:v>-1.9699999999999999E-13</c:v>
                </c:pt>
                <c:pt idx="11340">
                  <c:v>-1.1999999999999999E-13</c:v>
                </c:pt>
                <c:pt idx="11341">
                  <c:v>-1.4600000000000001E-13</c:v>
                </c:pt>
                <c:pt idx="11342">
                  <c:v>-1.2800000000000001E-13</c:v>
                </c:pt>
                <c:pt idx="11343">
                  <c:v>-2.2199999999999999E-13</c:v>
                </c:pt>
                <c:pt idx="11344">
                  <c:v>-8.6999999999999995E-14</c:v>
                </c:pt>
                <c:pt idx="11345">
                  <c:v>-1.06E-13</c:v>
                </c:pt>
                <c:pt idx="11346">
                  <c:v>-1.9300000000000001E-13</c:v>
                </c:pt>
                <c:pt idx="11347">
                  <c:v>-1.7399999999999999E-13</c:v>
                </c:pt>
                <c:pt idx="11348">
                  <c:v>-1.43E-13</c:v>
                </c:pt>
                <c:pt idx="11349">
                  <c:v>-1.1600000000000001E-13</c:v>
                </c:pt>
                <c:pt idx="11350">
                  <c:v>-1.6799999999999999E-13</c:v>
                </c:pt>
                <c:pt idx="11351">
                  <c:v>-1.1999999999999999E-13</c:v>
                </c:pt>
                <c:pt idx="11352">
                  <c:v>-1.6E-13</c:v>
                </c:pt>
                <c:pt idx="11353">
                  <c:v>-2.3899999999999999E-13</c:v>
                </c:pt>
                <c:pt idx="11354">
                  <c:v>-1.49E-13</c:v>
                </c:pt>
                <c:pt idx="11355">
                  <c:v>-2E-14</c:v>
                </c:pt>
                <c:pt idx="11356">
                  <c:v>-2.4500000000000002E-13</c:v>
                </c:pt>
                <c:pt idx="11357">
                  <c:v>-1.6900000000000001E-13</c:v>
                </c:pt>
                <c:pt idx="11358">
                  <c:v>-9.8999999999999995E-14</c:v>
                </c:pt>
                <c:pt idx="11359">
                  <c:v>-5.8000000000000005E-14</c:v>
                </c:pt>
                <c:pt idx="11360">
                  <c:v>-6.2999999999999997E-14</c:v>
                </c:pt>
                <c:pt idx="11361">
                  <c:v>-1.9799999999999999E-13</c:v>
                </c:pt>
                <c:pt idx="11362">
                  <c:v>-1.5800000000000001E-13</c:v>
                </c:pt>
                <c:pt idx="11363">
                  <c:v>-2.2099999999999999E-13</c:v>
                </c:pt>
                <c:pt idx="11364">
                  <c:v>-9.7000000000000003E-14</c:v>
                </c:pt>
                <c:pt idx="11365">
                  <c:v>-1.4000000000000001E-13</c:v>
                </c:pt>
                <c:pt idx="11366">
                  <c:v>-1.7899999999999999E-13</c:v>
                </c:pt>
                <c:pt idx="11367">
                  <c:v>-5.3999999999999997E-14</c:v>
                </c:pt>
                <c:pt idx="11368">
                  <c:v>-2.0299999999999999E-13</c:v>
                </c:pt>
                <c:pt idx="11369">
                  <c:v>-2.6599999999999998E-13</c:v>
                </c:pt>
                <c:pt idx="11370">
                  <c:v>-6.5999999999999996E-14</c:v>
                </c:pt>
                <c:pt idx="11371">
                  <c:v>-1.1999999999999999E-13</c:v>
                </c:pt>
                <c:pt idx="11372">
                  <c:v>-5.0000000000000002E-14</c:v>
                </c:pt>
                <c:pt idx="11373">
                  <c:v>-2.5199999999999999E-13</c:v>
                </c:pt>
                <c:pt idx="11374">
                  <c:v>-1.55E-13</c:v>
                </c:pt>
                <c:pt idx="11375">
                  <c:v>-1.3899999999999999E-13</c:v>
                </c:pt>
                <c:pt idx="11376">
                  <c:v>-3.0300000000000002E-13</c:v>
                </c:pt>
                <c:pt idx="11377">
                  <c:v>-7.4999999999999996E-14</c:v>
                </c:pt>
                <c:pt idx="11378">
                  <c:v>-8.8999999999999999E-14</c:v>
                </c:pt>
                <c:pt idx="11379">
                  <c:v>-2.1100000000000001E-13</c:v>
                </c:pt>
                <c:pt idx="11380">
                  <c:v>-1.6E-13</c:v>
                </c:pt>
                <c:pt idx="11381">
                  <c:v>-1.7500000000000001E-13</c:v>
                </c:pt>
                <c:pt idx="11382">
                  <c:v>-4.7999999999999997E-14</c:v>
                </c:pt>
                <c:pt idx="11383">
                  <c:v>-1.53E-13</c:v>
                </c:pt>
                <c:pt idx="11384">
                  <c:v>-2.24E-13</c:v>
                </c:pt>
                <c:pt idx="11385">
                  <c:v>-2.3099999999999997E-13</c:v>
                </c:pt>
                <c:pt idx="11386">
                  <c:v>-6.5999999999999996E-14</c:v>
                </c:pt>
                <c:pt idx="11387">
                  <c:v>-2.5299999999999998E-13</c:v>
                </c:pt>
                <c:pt idx="11388">
                  <c:v>-2.4700000000000001E-13</c:v>
                </c:pt>
                <c:pt idx="11389">
                  <c:v>-1.66E-13</c:v>
                </c:pt>
                <c:pt idx="11390">
                  <c:v>-8.6E-14</c:v>
                </c:pt>
                <c:pt idx="11391">
                  <c:v>-1.6300000000000001E-13</c:v>
                </c:pt>
                <c:pt idx="11392">
                  <c:v>-1.42E-13</c:v>
                </c:pt>
                <c:pt idx="11393">
                  <c:v>-2.5500000000000002E-13</c:v>
                </c:pt>
                <c:pt idx="11394">
                  <c:v>-1.65E-13</c:v>
                </c:pt>
                <c:pt idx="11395">
                  <c:v>-4.8999999999999999E-14</c:v>
                </c:pt>
                <c:pt idx="11396">
                  <c:v>-3.0300000000000002E-13</c:v>
                </c:pt>
                <c:pt idx="11397">
                  <c:v>-1.47E-13</c:v>
                </c:pt>
                <c:pt idx="11398">
                  <c:v>1.1E-14</c:v>
                </c:pt>
                <c:pt idx="11399">
                  <c:v>-1.7899999999999999E-13</c:v>
                </c:pt>
                <c:pt idx="11400">
                  <c:v>-1.9199999999999999E-13</c:v>
                </c:pt>
                <c:pt idx="11401">
                  <c:v>-1.6300000000000001E-13</c:v>
                </c:pt>
                <c:pt idx="11402">
                  <c:v>-2.7599999999999999E-13</c:v>
                </c:pt>
                <c:pt idx="11403">
                  <c:v>-1.2900000000000001E-13</c:v>
                </c:pt>
                <c:pt idx="11404">
                  <c:v>-2.5099999999999999E-13</c:v>
                </c:pt>
                <c:pt idx="11405">
                  <c:v>-2.5000000000000001E-14</c:v>
                </c:pt>
                <c:pt idx="11406">
                  <c:v>-1.3199999999999999E-13</c:v>
                </c:pt>
                <c:pt idx="11407">
                  <c:v>-1.0499999999999999E-13</c:v>
                </c:pt>
                <c:pt idx="11408">
                  <c:v>-2.24E-13</c:v>
                </c:pt>
                <c:pt idx="11409">
                  <c:v>-2.9000000000000003E-14</c:v>
                </c:pt>
                <c:pt idx="11410">
                  <c:v>-1.9799999999999999E-13</c:v>
                </c:pt>
                <c:pt idx="11411">
                  <c:v>-2.2099999999999999E-13</c:v>
                </c:pt>
                <c:pt idx="11412">
                  <c:v>-1.1700000000000001E-13</c:v>
                </c:pt>
                <c:pt idx="11413">
                  <c:v>-1.96E-13</c:v>
                </c:pt>
                <c:pt idx="11414">
                  <c:v>-1.43E-13</c:v>
                </c:pt>
                <c:pt idx="11415">
                  <c:v>8.9999999999999995E-15</c:v>
                </c:pt>
                <c:pt idx="11416">
                  <c:v>-2.38E-13</c:v>
                </c:pt>
                <c:pt idx="11417">
                  <c:v>-4.4999999999999998E-14</c:v>
                </c:pt>
                <c:pt idx="11418">
                  <c:v>-1.43E-13</c:v>
                </c:pt>
                <c:pt idx="11419">
                  <c:v>-1.9900000000000001E-13</c:v>
                </c:pt>
                <c:pt idx="11420">
                  <c:v>-1.7399999999999999E-13</c:v>
                </c:pt>
                <c:pt idx="11421">
                  <c:v>-1.4399999999999999E-13</c:v>
                </c:pt>
                <c:pt idx="11422">
                  <c:v>-2.08E-13</c:v>
                </c:pt>
                <c:pt idx="11423">
                  <c:v>-2.1200000000000001E-13</c:v>
                </c:pt>
                <c:pt idx="11424">
                  <c:v>-1.6199999999999999E-13</c:v>
                </c:pt>
                <c:pt idx="11425">
                  <c:v>-1.5099999999999999E-13</c:v>
                </c:pt>
                <c:pt idx="11426">
                  <c:v>-1.3299999999999999E-13</c:v>
                </c:pt>
                <c:pt idx="11427">
                  <c:v>-2.5800000000000001E-13</c:v>
                </c:pt>
                <c:pt idx="11428">
                  <c:v>-1.8700000000000001E-13</c:v>
                </c:pt>
                <c:pt idx="11429">
                  <c:v>-2.3099999999999997E-13</c:v>
                </c:pt>
                <c:pt idx="11430">
                  <c:v>-1.6199999999999999E-13</c:v>
                </c:pt>
                <c:pt idx="11431">
                  <c:v>-1.66E-13</c:v>
                </c:pt>
                <c:pt idx="11432">
                  <c:v>-1.77E-13</c:v>
                </c:pt>
                <c:pt idx="11433">
                  <c:v>-1.0799999999999999E-13</c:v>
                </c:pt>
                <c:pt idx="11434">
                  <c:v>-2.9999999999999998E-13</c:v>
                </c:pt>
                <c:pt idx="11435">
                  <c:v>-1.78E-13</c:v>
                </c:pt>
                <c:pt idx="11436">
                  <c:v>-9.7999999999999999E-14</c:v>
                </c:pt>
                <c:pt idx="11437">
                  <c:v>-1.2200000000000001E-13</c:v>
                </c:pt>
                <c:pt idx="11438">
                  <c:v>-1.6400000000000001E-13</c:v>
                </c:pt>
                <c:pt idx="11439">
                  <c:v>-1.2699999999999999E-13</c:v>
                </c:pt>
                <c:pt idx="11440">
                  <c:v>-1.6199999999999999E-13</c:v>
                </c:pt>
                <c:pt idx="11441">
                  <c:v>-1.9900000000000001E-13</c:v>
                </c:pt>
                <c:pt idx="11442">
                  <c:v>-1.3500000000000001E-13</c:v>
                </c:pt>
                <c:pt idx="11443">
                  <c:v>-1.96E-13</c:v>
                </c:pt>
                <c:pt idx="11444">
                  <c:v>-2.1100000000000001E-13</c:v>
                </c:pt>
                <c:pt idx="11445">
                  <c:v>-3.4E-14</c:v>
                </c:pt>
                <c:pt idx="11446">
                  <c:v>-1.9300000000000001E-13</c:v>
                </c:pt>
                <c:pt idx="11447">
                  <c:v>-1.9199999999999999E-13</c:v>
                </c:pt>
                <c:pt idx="11448">
                  <c:v>-2.7699999999999998E-13</c:v>
                </c:pt>
                <c:pt idx="11449">
                  <c:v>-2.8300000000000001E-13</c:v>
                </c:pt>
                <c:pt idx="11450">
                  <c:v>-1.9000000000000001E-14</c:v>
                </c:pt>
                <c:pt idx="11451">
                  <c:v>-1.3899999999999999E-13</c:v>
                </c:pt>
                <c:pt idx="11452">
                  <c:v>-2.1700000000000001E-13</c:v>
                </c:pt>
                <c:pt idx="11453">
                  <c:v>-2.1200000000000001E-13</c:v>
                </c:pt>
                <c:pt idx="11454">
                  <c:v>-2.6999999999999999E-14</c:v>
                </c:pt>
                <c:pt idx="11455">
                  <c:v>-2.4300000000000002E-13</c:v>
                </c:pt>
                <c:pt idx="11456">
                  <c:v>-1.12E-13</c:v>
                </c:pt>
                <c:pt idx="11457">
                  <c:v>-1.37E-13</c:v>
                </c:pt>
                <c:pt idx="11458">
                  <c:v>-2.1100000000000001E-13</c:v>
                </c:pt>
                <c:pt idx="11459">
                  <c:v>-2.1100000000000001E-13</c:v>
                </c:pt>
                <c:pt idx="11460">
                  <c:v>-2.9000000000000003E-14</c:v>
                </c:pt>
                <c:pt idx="11461">
                  <c:v>-1.6199999999999999E-13</c:v>
                </c:pt>
                <c:pt idx="11462">
                  <c:v>-9.7000000000000003E-14</c:v>
                </c:pt>
                <c:pt idx="11463">
                  <c:v>-2.1800000000000001E-13</c:v>
                </c:pt>
                <c:pt idx="11464">
                  <c:v>-1.8599999999999999E-13</c:v>
                </c:pt>
                <c:pt idx="11465">
                  <c:v>-1.2300000000000001E-13</c:v>
                </c:pt>
                <c:pt idx="11466">
                  <c:v>-1.9699999999999999E-13</c:v>
                </c:pt>
                <c:pt idx="11467">
                  <c:v>-2.26E-13</c:v>
                </c:pt>
                <c:pt idx="11468">
                  <c:v>-2.3999999999999999E-14</c:v>
                </c:pt>
                <c:pt idx="11469">
                  <c:v>-1.89E-13</c:v>
                </c:pt>
                <c:pt idx="11470">
                  <c:v>-1.13E-13</c:v>
                </c:pt>
                <c:pt idx="11471">
                  <c:v>-1.1700000000000001E-13</c:v>
                </c:pt>
                <c:pt idx="11472">
                  <c:v>-2.49E-13</c:v>
                </c:pt>
                <c:pt idx="11473">
                  <c:v>-1.0499999999999999E-13</c:v>
                </c:pt>
                <c:pt idx="11474">
                  <c:v>-1.4000000000000001E-13</c:v>
                </c:pt>
                <c:pt idx="11475">
                  <c:v>-3.0500000000000001E-13</c:v>
                </c:pt>
                <c:pt idx="11476">
                  <c:v>-1.37E-13</c:v>
                </c:pt>
                <c:pt idx="11477">
                  <c:v>-1.61E-13</c:v>
                </c:pt>
                <c:pt idx="11478">
                  <c:v>-1.31E-13</c:v>
                </c:pt>
                <c:pt idx="11479">
                  <c:v>-1.72E-13</c:v>
                </c:pt>
                <c:pt idx="11480">
                  <c:v>-1.6900000000000001E-13</c:v>
                </c:pt>
                <c:pt idx="11481">
                  <c:v>-1.7299999999999999E-13</c:v>
                </c:pt>
                <c:pt idx="11482">
                  <c:v>-2.0299999999999999E-13</c:v>
                </c:pt>
                <c:pt idx="11483">
                  <c:v>-1.66E-13</c:v>
                </c:pt>
                <c:pt idx="11484">
                  <c:v>-1.48E-13</c:v>
                </c:pt>
                <c:pt idx="11485">
                  <c:v>-1.04E-13</c:v>
                </c:pt>
                <c:pt idx="11486">
                  <c:v>-2.37E-13</c:v>
                </c:pt>
                <c:pt idx="11487">
                  <c:v>-1.2300000000000001E-13</c:v>
                </c:pt>
                <c:pt idx="11488">
                  <c:v>-3.5400000000000001E-13</c:v>
                </c:pt>
                <c:pt idx="11489">
                  <c:v>-2.0500000000000001E-13</c:v>
                </c:pt>
                <c:pt idx="11490">
                  <c:v>-6.4000000000000005E-14</c:v>
                </c:pt>
                <c:pt idx="11491">
                  <c:v>-1.9799999999999999E-13</c:v>
                </c:pt>
                <c:pt idx="11492">
                  <c:v>-1.5599999999999999E-13</c:v>
                </c:pt>
                <c:pt idx="11493">
                  <c:v>-1.1399999999999999E-13</c:v>
                </c:pt>
                <c:pt idx="11494">
                  <c:v>-1.3799999999999999E-13</c:v>
                </c:pt>
                <c:pt idx="11495">
                  <c:v>-3.0600000000000001E-13</c:v>
                </c:pt>
                <c:pt idx="11496">
                  <c:v>-6.5999999999999996E-14</c:v>
                </c:pt>
                <c:pt idx="11497">
                  <c:v>-5.3999999999999997E-14</c:v>
                </c:pt>
                <c:pt idx="11498">
                  <c:v>-1.9799999999999999E-13</c:v>
                </c:pt>
                <c:pt idx="11499">
                  <c:v>-1.24E-13</c:v>
                </c:pt>
                <c:pt idx="11500">
                  <c:v>-2.7100000000000001E-13</c:v>
                </c:pt>
                <c:pt idx="11501">
                  <c:v>-8.9999999999999995E-15</c:v>
                </c:pt>
                <c:pt idx="11502">
                  <c:v>-2.2799999999999999E-13</c:v>
                </c:pt>
                <c:pt idx="11503">
                  <c:v>-7.7999999999999996E-14</c:v>
                </c:pt>
                <c:pt idx="11504">
                  <c:v>-1.8800000000000001E-13</c:v>
                </c:pt>
                <c:pt idx="11505">
                  <c:v>-1.9E-13</c:v>
                </c:pt>
                <c:pt idx="11506">
                  <c:v>-2.3099999999999997E-13</c:v>
                </c:pt>
                <c:pt idx="11507">
                  <c:v>-1.6400000000000001E-13</c:v>
                </c:pt>
                <c:pt idx="11508">
                  <c:v>-1.59E-13</c:v>
                </c:pt>
                <c:pt idx="11509">
                  <c:v>-1.3500000000000001E-13</c:v>
                </c:pt>
                <c:pt idx="11510">
                  <c:v>-1.49E-13</c:v>
                </c:pt>
                <c:pt idx="11511">
                  <c:v>-2.7799999999999998E-13</c:v>
                </c:pt>
                <c:pt idx="11512">
                  <c:v>-2.4600000000000001E-13</c:v>
                </c:pt>
                <c:pt idx="11513">
                  <c:v>-1.7E-14</c:v>
                </c:pt>
                <c:pt idx="11514">
                  <c:v>-2.1800000000000001E-13</c:v>
                </c:pt>
                <c:pt idx="11515">
                  <c:v>-3.2000000000000002E-14</c:v>
                </c:pt>
                <c:pt idx="11516">
                  <c:v>-2.4400000000000002E-13</c:v>
                </c:pt>
                <c:pt idx="11517">
                  <c:v>-1.2900000000000001E-13</c:v>
                </c:pt>
                <c:pt idx="11518">
                  <c:v>-2.37E-13</c:v>
                </c:pt>
                <c:pt idx="11519">
                  <c:v>-8.2000000000000004E-14</c:v>
                </c:pt>
                <c:pt idx="11520">
                  <c:v>-2.0899999999999999E-13</c:v>
                </c:pt>
                <c:pt idx="11521">
                  <c:v>-2.0600000000000001E-13</c:v>
                </c:pt>
                <c:pt idx="11522">
                  <c:v>-1.31E-13</c:v>
                </c:pt>
                <c:pt idx="11523">
                  <c:v>-5.0999999999999997E-14</c:v>
                </c:pt>
                <c:pt idx="11524">
                  <c:v>-1.36E-13</c:v>
                </c:pt>
                <c:pt idx="11525">
                  <c:v>-1.7399999999999999E-13</c:v>
                </c:pt>
                <c:pt idx="11526">
                  <c:v>-1.9300000000000001E-13</c:v>
                </c:pt>
                <c:pt idx="11527">
                  <c:v>-1.55E-13</c:v>
                </c:pt>
                <c:pt idx="11528">
                  <c:v>-1.59E-13</c:v>
                </c:pt>
                <c:pt idx="11529">
                  <c:v>-1.2300000000000001E-13</c:v>
                </c:pt>
                <c:pt idx="11530">
                  <c:v>-2.0899999999999999E-13</c:v>
                </c:pt>
                <c:pt idx="11531">
                  <c:v>-1.83E-13</c:v>
                </c:pt>
                <c:pt idx="11532">
                  <c:v>-1.6300000000000001E-13</c:v>
                </c:pt>
                <c:pt idx="11533">
                  <c:v>-1.78E-13</c:v>
                </c:pt>
                <c:pt idx="11534">
                  <c:v>-2.1599999999999999E-13</c:v>
                </c:pt>
                <c:pt idx="11535">
                  <c:v>-1.1999999999999999E-14</c:v>
                </c:pt>
                <c:pt idx="11536">
                  <c:v>-2.2E-13</c:v>
                </c:pt>
                <c:pt idx="11537">
                  <c:v>-9.1000000000000004E-14</c:v>
                </c:pt>
                <c:pt idx="11538">
                  <c:v>-1.1E-13</c:v>
                </c:pt>
                <c:pt idx="11539">
                  <c:v>-2.5800000000000001E-13</c:v>
                </c:pt>
                <c:pt idx="11540">
                  <c:v>-2.1499999999999999E-13</c:v>
                </c:pt>
                <c:pt idx="11541">
                  <c:v>-1.7299999999999999E-13</c:v>
                </c:pt>
                <c:pt idx="11542">
                  <c:v>-1.0799999999999999E-13</c:v>
                </c:pt>
                <c:pt idx="11543">
                  <c:v>-8.0999999999999996E-14</c:v>
                </c:pt>
                <c:pt idx="11544">
                  <c:v>-1.4499999999999999E-13</c:v>
                </c:pt>
                <c:pt idx="11545">
                  <c:v>-8.0999999999999996E-14</c:v>
                </c:pt>
                <c:pt idx="11546">
                  <c:v>-2.0899999999999999E-13</c:v>
                </c:pt>
                <c:pt idx="11547">
                  <c:v>-1.8499999999999999E-13</c:v>
                </c:pt>
                <c:pt idx="11548">
                  <c:v>-2.13E-13</c:v>
                </c:pt>
                <c:pt idx="11549">
                  <c:v>-1.5800000000000001E-13</c:v>
                </c:pt>
                <c:pt idx="11550">
                  <c:v>-1.8800000000000001E-13</c:v>
                </c:pt>
                <c:pt idx="11551">
                  <c:v>-3.0500000000000001E-13</c:v>
                </c:pt>
                <c:pt idx="11552">
                  <c:v>-1.49E-13</c:v>
                </c:pt>
                <c:pt idx="11553">
                  <c:v>-5.6999999999999997E-14</c:v>
                </c:pt>
                <c:pt idx="11554">
                  <c:v>-1.5099999999999999E-13</c:v>
                </c:pt>
                <c:pt idx="11555">
                  <c:v>-8.8000000000000004E-14</c:v>
                </c:pt>
                <c:pt idx="11556">
                  <c:v>-2.6700000000000002E-13</c:v>
                </c:pt>
                <c:pt idx="11557">
                  <c:v>-3.5000000000000002E-14</c:v>
                </c:pt>
                <c:pt idx="11558">
                  <c:v>-2.4400000000000002E-13</c:v>
                </c:pt>
                <c:pt idx="11559">
                  <c:v>-1.25E-13</c:v>
                </c:pt>
                <c:pt idx="11560">
                  <c:v>-2.4600000000000001E-13</c:v>
                </c:pt>
                <c:pt idx="11561">
                  <c:v>-8E-14</c:v>
                </c:pt>
                <c:pt idx="11562">
                  <c:v>-2.2099999999999999E-13</c:v>
                </c:pt>
                <c:pt idx="11563">
                  <c:v>-1.6799999999999999E-13</c:v>
                </c:pt>
                <c:pt idx="11564">
                  <c:v>-2.3400000000000001E-13</c:v>
                </c:pt>
                <c:pt idx="11565">
                  <c:v>-2.4099999999999998E-13</c:v>
                </c:pt>
                <c:pt idx="11566">
                  <c:v>-1.2699999999999999E-13</c:v>
                </c:pt>
                <c:pt idx="11567">
                  <c:v>-1.6199999999999999E-13</c:v>
                </c:pt>
                <c:pt idx="11568">
                  <c:v>-1.65E-13</c:v>
                </c:pt>
                <c:pt idx="11569">
                  <c:v>-1.54E-13</c:v>
                </c:pt>
                <c:pt idx="11570">
                  <c:v>-2.4199999999999998E-13</c:v>
                </c:pt>
                <c:pt idx="11571">
                  <c:v>-1.9699999999999999E-13</c:v>
                </c:pt>
                <c:pt idx="11572">
                  <c:v>-9.5999999999999995E-14</c:v>
                </c:pt>
                <c:pt idx="11573">
                  <c:v>-2.3400000000000001E-13</c:v>
                </c:pt>
                <c:pt idx="11574">
                  <c:v>-3.0600000000000001E-13</c:v>
                </c:pt>
                <c:pt idx="11575">
                  <c:v>-8.9999999999999995E-14</c:v>
                </c:pt>
                <c:pt idx="11576">
                  <c:v>-1.47E-13</c:v>
                </c:pt>
                <c:pt idx="11577">
                  <c:v>-3.8000000000000002E-14</c:v>
                </c:pt>
                <c:pt idx="11578">
                  <c:v>-1.6900000000000001E-13</c:v>
                </c:pt>
                <c:pt idx="11579">
                  <c:v>-6.1000000000000005E-14</c:v>
                </c:pt>
                <c:pt idx="11580">
                  <c:v>-2.4600000000000001E-13</c:v>
                </c:pt>
                <c:pt idx="11581">
                  <c:v>-2.1100000000000001E-13</c:v>
                </c:pt>
                <c:pt idx="11582">
                  <c:v>-1.09E-13</c:v>
                </c:pt>
                <c:pt idx="11583">
                  <c:v>-1.7999999999999999E-13</c:v>
                </c:pt>
                <c:pt idx="11584">
                  <c:v>-1.67E-13</c:v>
                </c:pt>
                <c:pt idx="11585">
                  <c:v>-1.77E-13</c:v>
                </c:pt>
                <c:pt idx="11586">
                  <c:v>-1.1600000000000001E-13</c:v>
                </c:pt>
                <c:pt idx="11587">
                  <c:v>-2.2E-13</c:v>
                </c:pt>
                <c:pt idx="11588">
                  <c:v>-1.9E-13</c:v>
                </c:pt>
                <c:pt idx="11589">
                  <c:v>-9.7000000000000003E-14</c:v>
                </c:pt>
                <c:pt idx="11590">
                  <c:v>-2.01E-13</c:v>
                </c:pt>
                <c:pt idx="11591">
                  <c:v>-1.8499999999999999E-13</c:v>
                </c:pt>
                <c:pt idx="11592">
                  <c:v>-2.2899999999999998E-13</c:v>
                </c:pt>
                <c:pt idx="11593">
                  <c:v>-1.83E-13</c:v>
                </c:pt>
                <c:pt idx="11594">
                  <c:v>-7.6000000000000004E-14</c:v>
                </c:pt>
                <c:pt idx="11595">
                  <c:v>-1.77E-13</c:v>
                </c:pt>
                <c:pt idx="11596">
                  <c:v>-2.5700000000000002E-13</c:v>
                </c:pt>
                <c:pt idx="11597">
                  <c:v>-2.5299999999999998E-13</c:v>
                </c:pt>
                <c:pt idx="11598">
                  <c:v>-1.3E-13</c:v>
                </c:pt>
                <c:pt idx="11599">
                  <c:v>-1.2699999999999999E-13</c:v>
                </c:pt>
                <c:pt idx="11600">
                  <c:v>-2.6599999999999998E-13</c:v>
                </c:pt>
                <c:pt idx="11601">
                  <c:v>-2.0899999999999999E-13</c:v>
                </c:pt>
                <c:pt idx="11602">
                  <c:v>-9.5999999999999995E-14</c:v>
                </c:pt>
                <c:pt idx="11603">
                  <c:v>-2.26E-13</c:v>
                </c:pt>
                <c:pt idx="11604">
                  <c:v>-3.0300000000000002E-13</c:v>
                </c:pt>
                <c:pt idx="11605">
                  <c:v>-1.4600000000000001E-13</c:v>
                </c:pt>
                <c:pt idx="11606">
                  <c:v>-1.6E-13</c:v>
                </c:pt>
                <c:pt idx="11607">
                  <c:v>-6.8000000000000001E-14</c:v>
                </c:pt>
                <c:pt idx="11608">
                  <c:v>-1.48E-13</c:v>
                </c:pt>
                <c:pt idx="11609">
                  <c:v>-1.9300000000000001E-13</c:v>
                </c:pt>
                <c:pt idx="11610">
                  <c:v>-1.25E-13</c:v>
                </c:pt>
                <c:pt idx="11611">
                  <c:v>-3.0099999999999998E-13</c:v>
                </c:pt>
                <c:pt idx="11612">
                  <c:v>-2.08E-13</c:v>
                </c:pt>
                <c:pt idx="11613">
                  <c:v>-1.9199999999999999E-13</c:v>
                </c:pt>
                <c:pt idx="11614">
                  <c:v>-1.9300000000000001E-13</c:v>
                </c:pt>
                <c:pt idx="11615">
                  <c:v>-1.89E-13</c:v>
                </c:pt>
                <c:pt idx="11616">
                  <c:v>-2.01E-13</c:v>
                </c:pt>
                <c:pt idx="11617">
                  <c:v>-2.2199999999999999E-13</c:v>
                </c:pt>
                <c:pt idx="11618">
                  <c:v>-1.9E-13</c:v>
                </c:pt>
                <c:pt idx="11619">
                  <c:v>-1.9099999999999999E-13</c:v>
                </c:pt>
                <c:pt idx="11620">
                  <c:v>-1.3500000000000001E-13</c:v>
                </c:pt>
                <c:pt idx="11621">
                  <c:v>-1.96E-13</c:v>
                </c:pt>
                <c:pt idx="11622">
                  <c:v>-1.7999999999999999E-13</c:v>
                </c:pt>
                <c:pt idx="11623">
                  <c:v>-9.4000000000000003E-14</c:v>
                </c:pt>
                <c:pt idx="11624">
                  <c:v>-1.7299999999999999E-13</c:v>
                </c:pt>
                <c:pt idx="11625">
                  <c:v>-2.6E-13</c:v>
                </c:pt>
                <c:pt idx="11626">
                  <c:v>-1.7899999999999999E-13</c:v>
                </c:pt>
                <c:pt idx="11627">
                  <c:v>-2.7499999999999999E-13</c:v>
                </c:pt>
                <c:pt idx="11628">
                  <c:v>-1.1999999999999999E-14</c:v>
                </c:pt>
                <c:pt idx="11629">
                  <c:v>-2.1800000000000001E-13</c:v>
                </c:pt>
                <c:pt idx="11630">
                  <c:v>-1.7399999999999999E-13</c:v>
                </c:pt>
                <c:pt idx="11631">
                  <c:v>-1.78E-13</c:v>
                </c:pt>
                <c:pt idx="11632">
                  <c:v>-2.1800000000000001E-13</c:v>
                </c:pt>
                <c:pt idx="11633">
                  <c:v>-1.54E-13</c:v>
                </c:pt>
                <c:pt idx="11634">
                  <c:v>-1.1099999999999999E-13</c:v>
                </c:pt>
                <c:pt idx="11635">
                  <c:v>-1.8200000000000001E-13</c:v>
                </c:pt>
                <c:pt idx="11636">
                  <c:v>-1.3400000000000001E-13</c:v>
                </c:pt>
                <c:pt idx="11637">
                  <c:v>-1.2300000000000001E-13</c:v>
                </c:pt>
                <c:pt idx="11638">
                  <c:v>-1.5099999999999999E-13</c:v>
                </c:pt>
                <c:pt idx="11639">
                  <c:v>-2.26E-13</c:v>
                </c:pt>
                <c:pt idx="11640">
                  <c:v>-2.2699999999999999E-13</c:v>
                </c:pt>
                <c:pt idx="11641">
                  <c:v>-1.2900000000000001E-13</c:v>
                </c:pt>
                <c:pt idx="11642">
                  <c:v>-1.53E-13</c:v>
                </c:pt>
                <c:pt idx="11643">
                  <c:v>-2.13E-13</c:v>
                </c:pt>
                <c:pt idx="11644">
                  <c:v>-1.65E-13</c:v>
                </c:pt>
                <c:pt idx="11645">
                  <c:v>-1.4E-14</c:v>
                </c:pt>
                <c:pt idx="11646">
                  <c:v>-1.7399999999999999E-13</c:v>
                </c:pt>
                <c:pt idx="11647">
                  <c:v>-2.38E-13</c:v>
                </c:pt>
                <c:pt idx="11648">
                  <c:v>-1.1999999999999999E-13</c:v>
                </c:pt>
                <c:pt idx="11649">
                  <c:v>-1.8800000000000001E-13</c:v>
                </c:pt>
                <c:pt idx="11650">
                  <c:v>-2.25E-13</c:v>
                </c:pt>
                <c:pt idx="11651">
                  <c:v>-5.3999999999999997E-14</c:v>
                </c:pt>
                <c:pt idx="11652">
                  <c:v>-2.07E-13</c:v>
                </c:pt>
                <c:pt idx="11653">
                  <c:v>-1.7000000000000001E-13</c:v>
                </c:pt>
                <c:pt idx="11654">
                  <c:v>-1.2599999999999999E-13</c:v>
                </c:pt>
                <c:pt idx="11655">
                  <c:v>-1.6900000000000001E-13</c:v>
                </c:pt>
                <c:pt idx="11656">
                  <c:v>-1.65E-13</c:v>
                </c:pt>
                <c:pt idx="11657">
                  <c:v>-2.26E-13</c:v>
                </c:pt>
                <c:pt idx="11658">
                  <c:v>-1.3400000000000001E-13</c:v>
                </c:pt>
                <c:pt idx="11659">
                  <c:v>-1.66E-13</c:v>
                </c:pt>
                <c:pt idx="11660">
                  <c:v>-1.5800000000000001E-13</c:v>
                </c:pt>
                <c:pt idx="11661">
                  <c:v>-1.9699999999999999E-13</c:v>
                </c:pt>
                <c:pt idx="11662">
                  <c:v>-1.4600000000000001E-13</c:v>
                </c:pt>
                <c:pt idx="11663">
                  <c:v>-8.6999999999999995E-14</c:v>
                </c:pt>
                <c:pt idx="11664">
                  <c:v>-8.8000000000000004E-14</c:v>
                </c:pt>
                <c:pt idx="11665">
                  <c:v>3.2999999999999998E-14</c:v>
                </c:pt>
                <c:pt idx="11666">
                  <c:v>-1.48E-13</c:v>
                </c:pt>
                <c:pt idx="11667">
                  <c:v>-1.6199999999999999E-13</c:v>
                </c:pt>
                <c:pt idx="11668">
                  <c:v>-1.9699999999999999E-13</c:v>
                </c:pt>
                <c:pt idx="11669">
                  <c:v>-2.0399999999999999E-13</c:v>
                </c:pt>
                <c:pt idx="11670">
                  <c:v>-6.5999999999999996E-14</c:v>
                </c:pt>
                <c:pt idx="11671">
                  <c:v>-1.1999999999999999E-13</c:v>
                </c:pt>
                <c:pt idx="11672">
                  <c:v>-1.2699999999999999E-13</c:v>
                </c:pt>
                <c:pt idx="11673">
                  <c:v>-1.84E-13</c:v>
                </c:pt>
                <c:pt idx="11674">
                  <c:v>-1.71E-13</c:v>
                </c:pt>
                <c:pt idx="11675">
                  <c:v>-8.6E-14</c:v>
                </c:pt>
                <c:pt idx="11676">
                  <c:v>-9.4000000000000003E-14</c:v>
                </c:pt>
                <c:pt idx="11677">
                  <c:v>-8.3E-14</c:v>
                </c:pt>
                <c:pt idx="11678">
                  <c:v>-2.4500000000000002E-13</c:v>
                </c:pt>
                <c:pt idx="11679">
                  <c:v>-2.1200000000000001E-13</c:v>
                </c:pt>
                <c:pt idx="11680">
                  <c:v>-9.7000000000000003E-14</c:v>
                </c:pt>
                <c:pt idx="11681">
                  <c:v>-1.07E-13</c:v>
                </c:pt>
                <c:pt idx="11682">
                  <c:v>-1.3400000000000001E-13</c:v>
                </c:pt>
                <c:pt idx="11683">
                  <c:v>-2.49E-13</c:v>
                </c:pt>
                <c:pt idx="11684">
                  <c:v>-1.3400000000000001E-13</c:v>
                </c:pt>
                <c:pt idx="11685">
                  <c:v>-1.37E-13</c:v>
                </c:pt>
                <c:pt idx="11686">
                  <c:v>-2.07E-13</c:v>
                </c:pt>
                <c:pt idx="11687">
                  <c:v>-1.1499999999999999E-13</c:v>
                </c:pt>
                <c:pt idx="11688">
                  <c:v>-1.3E-13</c:v>
                </c:pt>
                <c:pt idx="11689">
                  <c:v>-1.4000000000000001E-13</c:v>
                </c:pt>
                <c:pt idx="11690">
                  <c:v>-1.8800000000000001E-13</c:v>
                </c:pt>
                <c:pt idx="11691">
                  <c:v>-2.14E-13</c:v>
                </c:pt>
                <c:pt idx="11692">
                  <c:v>-1.5099999999999999E-13</c:v>
                </c:pt>
                <c:pt idx="11693">
                  <c:v>-1.9799999999999999E-13</c:v>
                </c:pt>
                <c:pt idx="11694">
                  <c:v>-1.2200000000000001E-13</c:v>
                </c:pt>
                <c:pt idx="11695">
                  <c:v>-1.03E-13</c:v>
                </c:pt>
                <c:pt idx="11696">
                  <c:v>-1.1999999999999999E-13</c:v>
                </c:pt>
                <c:pt idx="11697">
                  <c:v>-1.9099999999999999E-13</c:v>
                </c:pt>
                <c:pt idx="11698">
                  <c:v>-1.9300000000000001E-13</c:v>
                </c:pt>
                <c:pt idx="11699">
                  <c:v>-1.4E-14</c:v>
                </c:pt>
                <c:pt idx="11700">
                  <c:v>-2.2899999999999998E-13</c:v>
                </c:pt>
                <c:pt idx="11701">
                  <c:v>-2.5099999999999999E-13</c:v>
                </c:pt>
                <c:pt idx="11702">
                  <c:v>-1.6E-13</c:v>
                </c:pt>
                <c:pt idx="11703">
                  <c:v>-2E-14</c:v>
                </c:pt>
                <c:pt idx="11704">
                  <c:v>-2.1800000000000001E-13</c:v>
                </c:pt>
                <c:pt idx="11705">
                  <c:v>-2.1700000000000001E-13</c:v>
                </c:pt>
                <c:pt idx="11706">
                  <c:v>-6.1000000000000005E-14</c:v>
                </c:pt>
                <c:pt idx="11707">
                  <c:v>-1.7E-14</c:v>
                </c:pt>
                <c:pt idx="11708">
                  <c:v>-1.8800000000000001E-13</c:v>
                </c:pt>
                <c:pt idx="11709">
                  <c:v>-2.3899999999999999E-13</c:v>
                </c:pt>
                <c:pt idx="11710">
                  <c:v>-5.3999999999999997E-14</c:v>
                </c:pt>
                <c:pt idx="11711">
                  <c:v>-1.6400000000000001E-13</c:v>
                </c:pt>
                <c:pt idx="11712">
                  <c:v>-2.14E-13</c:v>
                </c:pt>
                <c:pt idx="11713">
                  <c:v>-1.06E-13</c:v>
                </c:pt>
                <c:pt idx="11714">
                  <c:v>-1.8499999999999999E-13</c:v>
                </c:pt>
                <c:pt idx="11715">
                  <c:v>-1.1E-13</c:v>
                </c:pt>
                <c:pt idx="11716">
                  <c:v>-1.1700000000000001E-13</c:v>
                </c:pt>
                <c:pt idx="11717">
                  <c:v>-1.7299999999999999E-13</c:v>
                </c:pt>
                <c:pt idx="11718">
                  <c:v>-1.7399999999999999E-13</c:v>
                </c:pt>
                <c:pt idx="11719">
                  <c:v>-2.36E-13</c:v>
                </c:pt>
                <c:pt idx="11720">
                  <c:v>-1.8200000000000001E-13</c:v>
                </c:pt>
                <c:pt idx="11721">
                  <c:v>-1.49E-13</c:v>
                </c:pt>
                <c:pt idx="11722">
                  <c:v>-1.6799999999999999E-13</c:v>
                </c:pt>
                <c:pt idx="11723">
                  <c:v>-9.4999999999999999E-14</c:v>
                </c:pt>
                <c:pt idx="11724">
                  <c:v>-9.5999999999999995E-14</c:v>
                </c:pt>
                <c:pt idx="11725">
                  <c:v>-5.9000000000000001E-14</c:v>
                </c:pt>
                <c:pt idx="11726">
                  <c:v>-2.8000000000000002E-13</c:v>
                </c:pt>
                <c:pt idx="11727">
                  <c:v>-1.1099999999999999E-13</c:v>
                </c:pt>
                <c:pt idx="11728">
                  <c:v>-2.2300000000000001E-13</c:v>
                </c:pt>
                <c:pt idx="11729">
                  <c:v>-1.1999999999999999E-13</c:v>
                </c:pt>
                <c:pt idx="11730">
                  <c:v>-2.0000000000000001E-13</c:v>
                </c:pt>
                <c:pt idx="11731">
                  <c:v>-1.2800000000000001E-13</c:v>
                </c:pt>
                <c:pt idx="11732">
                  <c:v>-1.0799999999999999E-13</c:v>
                </c:pt>
                <c:pt idx="11733">
                  <c:v>-2.0299999999999999E-13</c:v>
                </c:pt>
                <c:pt idx="11734">
                  <c:v>-1.4999999999999999E-13</c:v>
                </c:pt>
                <c:pt idx="11735">
                  <c:v>-1.47E-13</c:v>
                </c:pt>
                <c:pt idx="11736">
                  <c:v>-1.7399999999999999E-13</c:v>
                </c:pt>
                <c:pt idx="11737">
                  <c:v>-2.2199999999999999E-13</c:v>
                </c:pt>
                <c:pt idx="11738">
                  <c:v>-1.8700000000000001E-13</c:v>
                </c:pt>
                <c:pt idx="11739">
                  <c:v>-1.4100000000000001E-13</c:v>
                </c:pt>
                <c:pt idx="11740">
                  <c:v>-2.7599999999999999E-13</c:v>
                </c:pt>
                <c:pt idx="11741">
                  <c:v>-1.0199999999999999E-13</c:v>
                </c:pt>
                <c:pt idx="11742">
                  <c:v>-1.3799999999999999E-13</c:v>
                </c:pt>
                <c:pt idx="11743">
                  <c:v>-2.2799999999999999E-13</c:v>
                </c:pt>
                <c:pt idx="11744">
                  <c:v>-5.0999999999999997E-14</c:v>
                </c:pt>
                <c:pt idx="11745">
                  <c:v>-1.9099999999999999E-13</c:v>
                </c:pt>
                <c:pt idx="11746">
                  <c:v>-2.0000000000000001E-13</c:v>
                </c:pt>
                <c:pt idx="11747">
                  <c:v>-1.0000000000000001E-15</c:v>
                </c:pt>
                <c:pt idx="11748">
                  <c:v>-4.7000000000000002E-14</c:v>
                </c:pt>
                <c:pt idx="11749">
                  <c:v>-2.7100000000000001E-13</c:v>
                </c:pt>
                <c:pt idx="11750">
                  <c:v>-1.2200000000000001E-13</c:v>
                </c:pt>
                <c:pt idx="11751">
                  <c:v>-1.7000000000000001E-13</c:v>
                </c:pt>
                <c:pt idx="11752">
                  <c:v>-1.8100000000000001E-13</c:v>
                </c:pt>
                <c:pt idx="11753">
                  <c:v>-1.8499999999999999E-13</c:v>
                </c:pt>
                <c:pt idx="11754">
                  <c:v>-2.24E-13</c:v>
                </c:pt>
                <c:pt idx="11755">
                  <c:v>-2.14E-13</c:v>
                </c:pt>
                <c:pt idx="11756">
                  <c:v>-2.3300000000000002E-13</c:v>
                </c:pt>
                <c:pt idx="11757">
                  <c:v>-9.1999999999999999E-14</c:v>
                </c:pt>
                <c:pt idx="11758">
                  <c:v>-7.3000000000000004E-14</c:v>
                </c:pt>
                <c:pt idx="11759">
                  <c:v>-1.7899999999999999E-13</c:v>
                </c:pt>
                <c:pt idx="11760">
                  <c:v>-1.47E-13</c:v>
                </c:pt>
                <c:pt idx="11761">
                  <c:v>-1.43E-13</c:v>
                </c:pt>
                <c:pt idx="11762">
                  <c:v>-1.8599999999999999E-13</c:v>
                </c:pt>
                <c:pt idx="11763">
                  <c:v>-1.5599999999999999E-13</c:v>
                </c:pt>
                <c:pt idx="11764">
                  <c:v>-2.84E-13</c:v>
                </c:pt>
                <c:pt idx="11765">
                  <c:v>-2.0500000000000001E-13</c:v>
                </c:pt>
                <c:pt idx="11766">
                  <c:v>-2.1100000000000001E-13</c:v>
                </c:pt>
                <c:pt idx="11767">
                  <c:v>-2.9200000000000002E-13</c:v>
                </c:pt>
                <c:pt idx="11768">
                  <c:v>-1.7999999999999999E-14</c:v>
                </c:pt>
                <c:pt idx="11769">
                  <c:v>-1.2599999999999999E-13</c:v>
                </c:pt>
                <c:pt idx="11770">
                  <c:v>-9.7000000000000003E-14</c:v>
                </c:pt>
                <c:pt idx="11771">
                  <c:v>-7.6000000000000004E-14</c:v>
                </c:pt>
                <c:pt idx="11772">
                  <c:v>-2.3099999999999997E-13</c:v>
                </c:pt>
                <c:pt idx="11773">
                  <c:v>-3.0500000000000001E-13</c:v>
                </c:pt>
                <c:pt idx="11774">
                  <c:v>-2.0600000000000001E-13</c:v>
                </c:pt>
                <c:pt idx="11775">
                  <c:v>-8.8999999999999999E-14</c:v>
                </c:pt>
                <c:pt idx="11776">
                  <c:v>-2.2999999999999998E-13</c:v>
                </c:pt>
                <c:pt idx="11777">
                  <c:v>-1.3E-13</c:v>
                </c:pt>
                <c:pt idx="11778">
                  <c:v>-1.4499999999999999E-13</c:v>
                </c:pt>
                <c:pt idx="11779">
                  <c:v>-2.4700000000000001E-13</c:v>
                </c:pt>
                <c:pt idx="11780">
                  <c:v>-1.37E-13</c:v>
                </c:pt>
                <c:pt idx="11781">
                  <c:v>-1.6300000000000001E-13</c:v>
                </c:pt>
                <c:pt idx="11782">
                  <c:v>-1.7899999999999999E-13</c:v>
                </c:pt>
                <c:pt idx="11783">
                  <c:v>-2.8699999999999999E-13</c:v>
                </c:pt>
                <c:pt idx="11784">
                  <c:v>-1.8599999999999999E-13</c:v>
                </c:pt>
                <c:pt idx="11785">
                  <c:v>-1.4000000000000001E-13</c:v>
                </c:pt>
                <c:pt idx="11786">
                  <c:v>-2.1700000000000001E-13</c:v>
                </c:pt>
                <c:pt idx="11787">
                  <c:v>-2.0899999999999999E-13</c:v>
                </c:pt>
                <c:pt idx="11788">
                  <c:v>-2.5000000000000001E-14</c:v>
                </c:pt>
                <c:pt idx="11789">
                  <c:v>-1.49E-13</c:v>
                </c:pt>
                <c:pt idx="11790">
                  <c:v>-1.4600000000000001E-13</c:v>
                </c:pt>
                <c:pt idx="11791">
                  <c:v>-2.7900000000000002E-13</c:v>
                </c:pt>
                <c:pt idx="11792">
                  <c:v>-1.4499999999999999E-13</c:v>
                </c:pt>
                <c:pt idx="11793">
                  <c:v>-7.6000000000000004E-14</c:v>
                </c:pt>
                <c:pt idx="11794">
                  <c:v>-1.53E-13</c:v>
                </c:pt>
                <c:pt idx="11795">
                  <c:v>-1.8700000000000001E-13</c:v>
                </c:pt>
                <c:pt idx="11796">
                  <c:v>-9.4999999999999999E-14</c:v>
                </c:pt>
                <c:pt idx="11797">
                  <c:v>-1.67E-13</c:v>
                </c:pt>
                <c:pt idx="11798">
                  <c:v>-1.4399999999999999E-13</c:v>
                </c:pt>
                <c:pt idx="11799">
                  <c:v>-2.6700000000000002E-13</c:v>
                </c:pt>
                <c:pt idx="11800">
                  <c:v>-2.49E-13</c:v>
                </c:pt>
                <c:pt idx="11801">
                  <c:v>-5.9999999999999997E-14</c:v>
                </c:pt>
                <c:pt idx="11802">
                  <c:v>-1.7899999999999999E-13</c:v>
                </c:pt>
                <c:pt idx="11803">
                  <c:v>-1.3199999999999999E-13</c:v>
                </c:pt>
                <c:pt idx="11804">
                  <c:v>-6.7000000000000005E-14</c:v>
                </c:pt>
                <c:pt idx="11805">
                  <c:v>-1.6199999999999999E-13</c:v>
                </c:pt>
                <c:pt idx="11806">
                  <c:v>-1.1600000000000001E-13</c:v>
                </c:pt>
                <c:pt idx="11807">
                  <c:v>-2.2199999999999999E-13</c:v>
                </c:pt>
                <c:pt idx="11808">
                  <c:v>-3.2199999999999999E-13</c:v>
                </c:pt>
                <c:pt idx="11809">
                  <c:v>-2.9000000000000003E-14</c:v>
                </c:pt>
                <c:pt idx="11810">
                  <c:v>-8.9999999999999995E-14</c:v>
                </c:pt>
                <c:pt idx="11811">
                  <c:v>-6.8999999999999996E-14</c:v>
                </c:pt>
                <c:pt idx="11812">
                  <c:v>-1.4600000000000001E-13</c:v>
                </c:pt>
                <c:pt idx="11813">
                  <c:v>-2.9799999999999999E-13</c:v>
                </c:pt>
                <c:pt idx="11814">
                  <c:v>-1.47E-13</c:v>
                </c:pt>
                <c:pt idx="11815">
                  <c:v>-1.6900000000000001E-13</c:v>
                </c:pt>
                <c:pt idx="11816">
                  <c:v>-9.4999999999999999E-14</c:v>
                </c:pt>
                <c:pt idx="11817">
                  <c:v>-1.3299999999999999E-13</c:v>
                </c:pt>
                <c:pt idx="11818">
                  <c:v>-1.5700000000000001E-13</c:v>
                </c:pt>
                <c:pt idx="11819">
                  <c:v>-1.71E-13</c:v>
                </c:pt>
                <c:pt idx="11820">
                  <c:v>-1.2300000000000001E-13</c:v>
                </c:pt>
                <c:pt idx="11821">
                  <c:v>-2.1200000000000001E-13</c:v>
                </c:pt>
                <c:pt idx="11822">
                  <c:v>-2.97E-13</c:v>
                </c:pt>
                <c:pt idx="11823">
                  <c:v>-2.3500000000000001E-13</c:v>
                </c:pt>
                <c:pt idx="11824">
                  <c:v>-2.0000000000000001E-13</c:v>
                </c:pt>
                <c:pt idx="11825">
                  <c:v>-8.0999999999999996E-14</c:v>
                </c:pt>
                <c:pt idx="11826">
                  <c:v>-1.43E-13</c:v>
                </c:pt>
                <c:pt idx="11827">
                  <c:v>-7.4999999999999996E-14</c:v>
                </c:pt>
                <c:pt idx="11828">
                  <c:v>-2.6499999999999998E-13</c:v>
                </c:pt>
                <c:pt idx="11829">
                  <c:v>-5.8000000000000005E-14</c:v>
                </c:pt>
                <c:pt idx="11830">
                  <c:v>0</c:v>
                </c:pt>
                <c:pt idx="11831">
                  <c:v>-1.5800000000000001E-13</c:v>
                </c:pt>
                <c:pt idx="11832">
                  <c:v>-1.7000000000000001E-13</c:v>
                </c:pt>
                <c:pt idx="11833">
                  <c:v>-2.48E-13</c:v>
                </c:pt>
                <c:pt idx="11834">
                  <c:v>-2.37E-13</c:v>
                </c:pt>
                <c:pt idx="11835">
                  <c:v>-1.12E-13</c:v>
                </c:pt>
                <c:pt idx="11836">
                  <c:v>-3.8999999999999998E-14</c:v>
                </c:pt>
                <c:pt idx="11837">
                  <c:v>-1.2800000000000001E-13</c:v>
                </c:pt>
                <c:pt idx="11838">
                  <c:v>-1.1099999999999999E-13</c:v>
                </c:pt>
                <c:pt idx="11839">
                  <c:v>-2.5800000000000001E-13</c:v>
                </c:pt>
                <c:pt idx="11840">
                  <c:v>-1.2900000000000001E-13</c:v>
                </c:pt>
                <c:pt idx="11841">
                  <c:v>-1.67E-13</c:v>
                </c:pt>
                <c:pt idx="11842">
                  <c:v>-2.2E-13</c:v>
                </c:pt>
                <c:pt idx="11843">
                  <c:v>-1.0799999999999999E-13</c:v>
                </c:pt>
                <c:pt idx="11844">
                  <c:v>-2.0999999999999999E-13</c:v>
                </c:pt>
                <c:pt idx="11845">
                  <c:v>-1.59E-13</c:v>
                </c:pt>
                <c:pt idx="11846">
                  <c:v>-1.3400000000000001E-13</c:v>
                </c:pt>
                <c:pt idx="11847">
                  <c:v>-1.9300000000000001E-13</c:v>
                </c:pt>
                <c:pt idx="11848">
                  <c:v>-1.9900000000000001E-13</c:v>
                </c:pt>
                <c:pt idx="11849">
                  <c:v>-2.5500000000000002E-13</c:v>
                </c:pt>
                <c:pt idx="11850">
                  <c:v>-2.2799999999999999E-13</c:v>
                </c:pt>
                <c:pt idx="11851">
                  <c:v>-2.2099999999999999E-13</c:v>
                </c:pt>
                <c:pt idx="11852">
                  <c:v>-8.8000000000000004E-14</c:v>
                </c:pt>
                <c:pt idx="11853">
                  <c:v>-1.7299999999999999E-13</c:v>
                </c:pt>
                <c:pt idx="11854">
                  <c:v>-1.9300000000000001E-13</c:v>
                </c:pt>
                <c:pt idx="11855">
                  <c:v>-1.2900000000000001E-13</c:v>
                </c:pt>
                <c:pt idx="11856">
                  <c:v>-1.3199999999999999E-13</c:v>
                </c:pt>
                <c:pt idx="11857">
                  <c:v>-1.8800000000000001E-13</c:v>
                </c:pt>
                <c:pt idx="11858">
                  <c:v>-2.1100000000000001E-13</c:v>
                </c:pt>
                <c:pt idx="11859">
                  <c:v>-2.26E-13</c:v>
                </c:pt>
                <c:pt idx="11860">
                  <c:v>-1.8499999999999999E-13</c:v>
                </c:pt>
                <c:pt idx="11861">
                  <c:v>-2.01E-13</c:v>
                </c:pt>
                <c:pt idx="11862">
                  <c:v>-2.2999999999999998E-13</c:v>
                </c:pt>
                <c:pt idx="11863">
                  <c:v>-1.7299999999999999E-13</c:v>
                </c:pt>
                <c:pt idx="11864">
                  <c:v>-1.3899999999999999E-13</c:v>
                </c:pt>
                <c:pt idx="11865">
                  <c:v>-1.24E-13</c:v>
                </c:pt>
                <c:pt idx="11866">
                  <c:v>-2.02E-13</c:v>
                </c:pt>
                <c:pt idx="11867">
                  <c:v>-1.2699999999999999E-13</c:v>
                </c:pt>
                <c:pt idx="11868">
                  <c:v>-1.07E-13</c:v>
                </c:pt>
                <c:pt idx="11869">
                  <c:v>-3.08E-13</c:v>
                </c:pt>
                <c:pt idx="11870">
                  <c:v>-1.13E-13</c:v>
                </c:pt>
                <c:pt idx="11871">
                  <c:v>-1.9300000000000001E-13</c:v>
                </c:pt>
                <c:pt idx="11872">
                  <c:v>-1.72E-13</c:v>
                </c:pt>
                <c:pt idx="11873">
                  <c:v>-1.3199999999999999E-13</c:v>
                </c:pt>
                <c:pt idx="11874">
                  <c:v>-1.9699999999999999E-13</c:v>
                </c:pt>
                <c:pt idx="11875">
                  <c:v>-1.5599999999999999E-13</c:v>
                </c:pt>
                <c:pt idx="11876">
                  <c:v>-1.1399999999999999E-13</c:v>
                </c:pt>
                <c:pt idx="11877">
                  <c:v>-1.1E-13</c:v>
                </c:pt>
                <c:pt idx="11878">
                  <c:v>-2.2899999999999998E-13</c:v>
                </c:pt>
                <c:pt idx="11879">
                  <c:v>-1.1999999999999999E-13</c:v>
                </c:pt>
                <c:pt idx="11880">
                  <c:v>-1.09E-13</c:v>
                </c:pt>
                <c:pt idx="11881">
                  <c:v>-2.2799999999999999E-13</c:v>
                </c:pt>
                <c:pt idx="11882">
                  <c:v>-1.7999999999999999E-14</c:v>
                </c:pt>
                <c:pt idx="11883">
                  <c:v>-2.5199999999999999E-13</c:v>
                </c:pt>
                <c:pt idx="11884">
                  <c:v>-2.2E-13</c:v>
                </c:pt>
                <c:pt idx="11885">
                  <c:v>-1.5099999999999999E-13</c:v>
                </c:pt>
                <c:pt idx="11886">
                  <c:v>-1.3E-13</c:v>
                </c:pt>
                <c:pt idx="11887">
                  <c:v>-1.3199999999999999E-13</c:v>
                </c:pt>
                <c:pt idx="11888">
                  <c:v>-2.01E-13</c:v>
                </c:pt>
                <c:pt idx="11889">
                  <c:v>-2.3999999999999999E-13</c:v>
                </c:pt>
                <c:pt idx="11890">
                  <c:v>-1E-13</c:v>
                </c:pt>
                <c:pt idx="11891">
                  <c:v>-1.1700000000000001E-13</c:v>
                </c:pt>
                <c:pt idx="11892">
                  <c:v>-1.9400000000000001E-13</c:v>
                </c:pt>
                <c:pt idx="11893">
                  <c:v>-1.7999999999999999E-13</c:v>
                </c:pt>
                <c:pt idx="11894">
                  <c:v>-2.02E-13</c:v>
                </c:pt>
                <c:pt idx="11895">
                  <c:v>-3.9900000000000002E-13</c:v>
                </c:pt>
                <c:pt idx="11896">
                  <c:v>-1.7500000000000001E-13</c:v>
                </c:pt>
                <c:pt idx="11897">
                  <c:v>-6.1000000000000005E-14</c:v>
                </c:pt>
                <c:pt idx="11898">
                  <c:v>-2.07E-13</c:v>
                </c:pt>
                <c:pt idx="11899">
                  <c:v>-1.3899999999999999E-13</c:v>
                </c:pt>
                <c:pt idx="11900">
                  <c:v>-2.3099999999999997E-13</c:v>
                </c:pt>
                <c:pt idx="11901">
                  <c:v>-1.54E-13</c:v>
                </c:pt>
                <c:pt idx="11902">
                  <c:v>-1.3899999999999999E-13</c:v>
                </c:pt>
                <c:pt idx="11903">
                  <c:v>-2.1599999999999999E-13</c:v>
                </c:pt>
                <c:pt idx="11904">
                  <c:v>-2.1499999999999999E-13</c:v>
                </c:pt>
                <c:pt idx="11905">
                  <c:v>-8.2000000000000004E-14</c:v>
                </c:pt>
                <c:pt idx="11906">
                  <c:v>-1.2800000000000001E-13</c:v>
                </c:pt>
                <c:pt idx="11907">
                  <c:v>-2.2699999999999999E-13</c:v>
                </c:pt>
                <c:pt idx="11908">
                  <c:v>-2.4400000000000002E-13</c:v>
                </c:pt>
                <c:pt idx="11909">
                  <c:v>-6.2999999999999997E-14</c:v>
                </c:pt>
                <c:pt idx="11910">
                  <c:v>-2.1599999999999999E-13</c:v>
                </c:pt>
                <c:pt idx="11911">
                  <c:v>-1.2900000000000001E-13</c:v>
                </c:pt>
                <c:pt idx="11912">
                  <c:v>-5.9999999999999997E-14</c:v>
                </c:pt>
                <c:pt idx="11913">
                  <c:v>-2.8899999999999998E-13</c:v>
                </c:pt>
                <c:pt idx="11914">
                  <c:v>-1.2300000000000001E-13</c:v>
                </c:pt>
                <c:pt idx="11915">
                  <c:v>-1.3299999999999999E-13</c:v>
                </c:pt>
                <c:pt idx="11916">
                  <c:v>-2.25E-13</c:v>
                </c:pt>
                <c:pt idx="11917">
                  <c:v>-2.24E-13</c:v>
                </c:pt>
                <c:pt idx="11918">
                  <c:v>-1.9699999999999999E-13</c:v>
                </c:pt>
                <c:pt idx="11919">
                  <c:v>-2.5099999999999999E-13</c:v>
                </c:pt>
                <c:pt idx="11920">
                  <c:v>-1.71E-13</c:v>
                </c:pt>
                <c:pt idx="11921">
                  <c:v>-1.5599999999999999E-13</c:v>
                </c:pt>
                <c:pt idx="11922">
                  <c:v>-1.3E-13</c:v>
                </c:pt>
                <c:pt idx="11923">
                  <c:v>-2.14E-13</c:v>
                </c:pt>
                <c:pt idx="11924">
                  <c:v>-2.0500000000000001E-13</c:v>
                </c:pt>
                <c:pt idx="11925">
                  <c:v>-1.42E-13</c:v>
                </c:pt>
                <c:pt idx="11926">
                  <c:v>-1.7899999999999999E-13</c:v>
                </c:pt>
                <c:pt idx="11927">
                  <c:v>-1.09E-13</c:v>
                </c:pt>
                <c:pt idx="11928">
                  <c:v>-1.3500000000000001E-13</c:v>
                </c:pt>
                <c:pt idx="11929">
                  <c:v>-7.9000000000000004E-14</c:v>
                </c:pt>
                <c:pt idx="11930">
                  <c:v>-2.02E-13</c:v>
                </c:pt>
                <c:pt idx="11931">
                  <c:v>-1.7500000000000001E-13</c:v>
                </c:pt>
                <c:pt idx="11932">
                  <c:v>-6.8000000000000001E-14</c:v>
                </c:pt>
                <c:pt idx="11933">
                  <c:v>-1.4100000000000001E-13</c:v>
                </c:pt>
                <c:pt idx="11934">
                  <c:v>-2.24E-13</c:v>
                </c:pt>
                <c:pt idx="11935">
                  <c:v>-1.9699999999999999E-13</c:v>
                </c:pt>
                <c:pt idx="11936">
                  <c:v>-2.5900000000000001E-13</c:v>
                </c:pt>
                <c:pt idx="11937">
                  <c:v>-2.3999999999999999E-13</c:v>
                </c:pt>
                <c:pt idx="11938">
                  <c:v>-1.2800000000000001E-13</c:v>
                </c:pt>
                <c:pt idx="11939">
                  <c:v>-1.7899999999999999E-13</c:v>
                </c:pt>
                <c:pt idx="11940">
                  <c:v>-1.3799999999999999E-13</c:v>
                </c:pt>
                <c:pt idx="11941">
                  <c:v>-1.55E-13</c:v>
                </c:pt>
                <c:pt idx="11942">
                  <c:v>-2.1800000000000001E-13</c:v>
                </c:pt>
                <c:pt idx="11943">
                  <c:v>-8.8000000000000004E-14</c:v>
                </c:pt>
                <c:pt idx="11944">
                  <c:v>-1.54E-13</c:v>
                </c:pt>
                <c:pt idx="11945">
                  <c:v>-1.53E-13</c:v>
                </c:pt>
                <c:pt idx="11946">
                  <c:v>-9.7000000000000003E-14</c:v>
                </c:pt>
                <c:pt idx="11947">
                  <c:v>-3.3299999999999999E-13</c:v>
                </c:pt>
                <c:pt idx="11948">
                  <c:v>-7.1999999999999996E-14</c:v>
                </c:pt>
                <c:pt idx="11949">
                  <c:v>-1.1099999999999999E-13</c:v>
                </c:pt>
                <c:pt idx="11950">
                  <c:v>-1.1E-13</c:v>
                </c:pt>
                <c:pt idx="11951">
                  <c:v>-2.2099999999999999E-13</c:v>
                </c:pt>
                <c:pt idx="11952">
                  <c:v>-1.1999999999999999E-13</c:v>
                </c:pt>
                <c:pt idx="11953">
                  <c:v>-1.8599999999999999E-13</c:v>
                </c:pt>
                <c:pt idx="11954">
                  <c:v>-1.4999999999999999E-13</c:v>
                </c:pt>
                <c:pt idx="11955">
                  <c:v>-2.0600000000000001E-13</c:v>
                </c:pt>
                <c:pt idx="11956">
                  <c:v>-8.0999999999999996E-14</c:v>
                </c:pt>
                <c:pt idx="11957">
                  <c:v>-1.5599999999999999E-13</c:v>
                </c:pt>
                <c:pt idx="11958">
                  <c:v>-8.9999999999999995E-14</c:v>
                </c:pt>
                <c:pt idx="11959">
                  <c:v>-1.8599999999999999E-13</c:v>
                </c:pt>
                <c:pt idx="11960">
                  <c:v>-1.67E-13</c:v>
                </c:pt>
                <c:pt idx="11961">
                  <c:v>-2.5800000000000001E-13</c:v>
                </c:pt>
                <c:pt idx="11962">
                  <c:v>-1.78E-13</c:v>
                </c:pt>
                <c:pt idx="11963">
                  <c:v>-1.95E-13</c:v>
                </c:pt>
                <c:pt idx="11964">
                  <c:v>-1.6799999999999999E-13</c:v>
                </c:pt>
                <c:pt idx="11965">
                  <c:v>-1.71E-13</c:v>
                </c:pt>
                <c:pt idx="11966">
                  <c:v>-1.31E-13</c:v>
                </c:pt>
                <c:pt idx="11967">
                  <c:v>-1.7299999999999999E-13</c:v>
                </c:pt>
                <c:pt idx="11968">
                  <c:v>-1.43E-13</c:v>
                </c:pt>
                <c:pt idx="11969">
                  <c:v>-9.7999999999999999E-14</c:v>
                </c:pt>
                <c:pt idx="11970">
                  <c:v>-1.2200000000000001E-13</c:v>
                </c:pt>
                <c:pt idx="11971">
                  <c:v>-2.73E-13</c:v>
                </c:pt>
                <c:pt idx="11972">
                  <c:v>-2.4300000000000002E-13</c:v>
                </c:pt>
                <c:pt idx="11973">
                  <c:v>-8.5000000000000004E-14</c:v>
                </c:pt>
                <c:pt idx="11974">
                  <c:v>-8.6999999999999995E-14</c:v>
                </c:pt>
                <c:pt idx="11975">
                  <c:v>-1.3799999999999999E-13</c:v>
                </c:pt>
                <c:pt idx="11976">
                  <c:v>-1.9400000000000001E-13</c:v>
                </c:pt>
                <c:pt idx="11977">
                  <c:v>-9.7999999999999999E-14</c:v>
                </c:pt>
                <c:pt idx="11978">
                  <c:v>-1.3400000000000001E-13</c:v>
                </c:pt>
                <c:pt idx="11979">
                  <c:v>-6.2999999999999997E-14</c:v>
                </c:pt>
                <c:pt idx="11980">
                  <c:v>-2.4500000000000002E-13</c:v>
                </c:pt>
                <c:pt idx="11981">
                  <c:v>-3.0099999999999998E-13</c:v>
                </c:pt>
                <c:pt idx="11982">
                  <c:v>-1.7000000000000001E-13</c:v>
                </c:pt>
                <c:pt idx="11983">
                  <c:v>-1.07E-13</c:v>
                </c:pt>
                <c:pt idx="11984">
                  <c:v>-1.31E-13</c:v>
                </c:pt>
                <c:pt idx="11985">
                  <c:v>-3.5000000000000002E-13</c:v>
                </c:pt>
                <c:pt idx="11986">
                  <c:v>-1.07E-13</c:v>
                </c:pt>
                <c:pt idx="11987">
                  <c:v>-1.1099999999999999E-13</c:v>
                </c:pt>
                <c:pt idx="11988">
                  <c:v>-1.4399999999999999E-13</c:v>
                </c:pt>
                <c:pt idx="11989">
                  <c:v>-1.83E-13</c:v>
                </c:pt>
                <c:pt idx="11990">
                  <c:v>-1.65E-13</c:v>
                </c:pt>
                <c:pt idx="11991">
                  <c:v>-2.24E-13</c:v>
                </c:pt>
                <c:pt idx="11992">
                  <c:v>-1.6300000000000001E-13</c:v>
                </c:pt>
                <c:pt idx="11993">
                  <c:v>-1.3199999999999999E-13</c:v>
                </c:pt>
                <c:pt idx="11994">
                  <c:v>-1.3400000000000001E-13</c:v>
                </c:pt>
                <c:pt idx="11995">
                  <c:v>-1.7899999999999999E-13</c:v>
                </c:pt>
                <c:pt idx="11996">
                  <c:v>-1.66E-13</c:v>
                </c:pt>
                <c:pt idx="11997">
                  <c:v>-2.1700000000000001E-13</c:v>
                </c:pt>
                <c:pt idx="11998">
                  <c:v>-1.2300000000000001E-13</c:v>
                </c:pt>
                <c:pt idx="11999">
                  <c:v>-2.19E-13</c:v>
                </c:pt>
                <c:pt idx="12000">
                  <c:v>-1.2099999999999999E-13</c:v>
                </c:pt>
                <c:pt idx="12001">
                  <c:v>-7.7E-14</c:v>
                </c:pt>
                <c:pt idx="12002">
                  <c:v>-2.5399999999999998E-13</c:v>
                </c:pt>
                <c:pt idx="12003">
                  <c:v>-3.2999999999999998E-14</c:v>
                </c:pt>
                <c:pt idx="12004">
                  <c:v>-2.0399999999999999E-13</c:v>
                </c:pt>
                <c:pt idx="12005">
                  <c:v>-3.0600000000000001E-13</c:v>
                </c:pt>
                <c:pt idx="12006">
                  <c:v>-1.2800000000000001E-13</c:v>
                </c:pt>
                <c:pt idx="12007">
                  <c:v>-2.02E-13</c:v>
                </c:pt>
                <c:pt idx="12008">
                  <c:v>-1.42E-13</c:v>
                </c:pt>
                <c:pt idx="12009">
                  <c:v>-1.48E-13</c:v>
                </c:pt>
                <c:pt idx="12010">
                  <c:v>-2.49E-13</c:v>
                </c:pt>
                <c:pt idx="12011">
                  <c:v>-1.7399999999999999E-13</c:v>
                </c:pt>
                <c:pt idx="12012">
                  <c:v>-1.77E-13</c:v>
                </c:pt>
                <c:pt idx="12013">
                  <c:v>-2.5900000000000001E-13</c:v>
                </c:pt>
                <c:pt idx="12014">
                  <c:v>-9.4999999999999999E-14</c:v>
                </c:pt>
                <c:pt idx="12015">
                  <c:v>-8.0999999999999996E-14</c:v>
                </c:pt>
                <c:pt idx="12016">
                  <c:v>-3.0099999999999998E-13</c:v>
                </c:pt>
                <c:pt idx="12017">
                  <c:v>-3.2999999999999998E-14</c:v>
                </c:pt>
                <c:pt idx="12018">
                  <c:v>-2.3300000000000002E-13</c:v>
                </c:pt>
                <c:pt idx="12019">
                  <c:v>-1.12E-13</c:v>
                </c:pt>
                <c:pt idx="12020">
                  <c:v>-1.25E-13</c:v>
                </c:pt>
                <c:pt idx="12021">
                  <c:v>-2.6499999999999998E-13</c:v>
                </c:pt>
                <c:pt idx="12022">
                  <c:v>-2.0500000000000001E-13</c:v>
                </c:pt>
                <c:pt idx="12023">
                  <c:v>-9.1000000000000004E-14</c:v>
                </c:pt>
                <c:pt idx="12024">
                  <c:v>-1.0199999999999999E-13</c:v>
                </c:pt>
                <c:pt idx="12025">
                  <c:v>-2.36E-13</c:v>
                </c:pt>
                <c:pt idx="12026">
                  <c:v>-2.14E-13</c:v>
                </c:pt>
                <c:pt idx="12027">
                  <c:v>-1.6799999999999999E-13</c:v>
                </c:pt>
                <c:pt idx="12028">
                  <c:v>-2.0899999999999999E-13</c:v>
                </c:pt>
                <c:pt idx="12029">
                  <c:v>-1.5800000000000001E-13</c:v>
                </c:pt>
                <c:pt idx="12030">
                  <c:v>-1.1999999999999999E-13</c:v>
                </c:pt>
                <c:pt idx="12031">
                  <c:v>-1.71E-13</c:v>
                </c:pt>
                <c:pt idx="12032">
                  <c:v>-1.1399999999999999E-13</c:v>
                </c:pt>
                <c:pt idx="12033">
                  <c:v>-1.78E-13</c:v>
                </c:pt>
                <c:pt idx="12034">
                  <c:v>-1.42E-13</c:v>
                </c:pt>
                <c:pt idx="12035">
                  <c:v>-1.3400000000000001E-13</c:v>
                </c:pt>
                <c:pt idx="12036">
                  <c:v>-2.37E-13</c:v>
                </c:pt>
                <c:pt idx="12037">
                  <c:v>-1.6199999999999999E-13</c:v>
                </c:pt>
                <c:pt idx="12038">
                  <c:v>-2.1100000000000001E-13</c:v>
                </c:pt>
                <c:pt idx="12039">
                  <c:v>-1.6E-13</c:v>
                </c:pt>
                <c:pt idx="12040">
                  <c:v>-2.8999999999999998E-13</c:v>
                </c:pt>
                <c:pt idx="12041">
                  <c:v>-2.0000000000000001E-13</c:v>
                </c:pt>
                <c:pt idx="12042">
                  <c:v>-8.8999999999999999E-14</c:v>
                </c:pt>
                <c:pt idx="12043">
                  <c:v>-1.7600000000000001E-13</c:v>
                </c:pt>
                <c:pt idx="12044">
                  <c:v>-1.43E-13</c:v>
                </c:pt>
                <c:pt idx="12045">
                  <c:v>-2.7900000000000002E-13</c:v>
                </c:pt>
                <c:pt idx="12046">
                  <c:v>-1E-13</c:v>
                </c:pt>
                <c:pt idx="12047">
                  <c:v>-1.2099999999999999E-13</c:v>
                </c:pt>
                <c:pt idx="12048">
                  <c:v>-1.3500000000000001E-13</c:v>
                </c:pt>
                <c:pt idx="12049">
                  <c:v>-8.8999999999999999E-14</c:v>
                </c:pt>
                <c:pt idx="12050">
                  <c:v>-2.2199999999999999E-13</c:v>
                </c:pt>
                <c:pt idx="12051">
                  <c:v>-2.2E-13</c:v>
                </c:pt>
                <c:pt idx="12052">
                  <c:v>-1.36E-13</c:v>
                </c:pt>
                <c:pt idx="12053">
                  <c:v>-2.0899999999999999E-13</c:v>
                </c:pt>
                <c:pt idx="12054">
                  <c:v>-1.72E-13</c:v>
                </c:pt>
                <c:pt idx="12055">
                  <c:v>-1.3799999999999999E-13</c:v>
                </c:pt>
                <c:pt idx="12056">
                  <c:v>-2.1800000000000001E-13</c:v>
                </c:pt>
                <c:pt idx="12057">
                  <c:v>-2.8999999999999998E-13</c:v>
                </c:pt>
                <c:pt idx="12058">
                  <c:v>-4.1000000000000002E-14</c:v>
                </c:pt>
                <c:pt idx="12059">
                  <c:v>-1.61E-13</c:v>
                </c:pt>
                <c:pt idx="12060">
                  <c:v>-1.1600000000000001E-13</c:v>
                </c:pt>
                <c:pt idx="12061">
                  <c:v>-2.14E-13</c:v>
                </c:pt>
                <c:pt idx="12062">
                  <c:v>-1.72E-13</c:v>
                </c:pt>
                <c:pt idx="12063">
                  <c:v>-1.67E-13</c:v>
                </c:pt>
                <c:pt idx="12064">
                  <c:v>-1.4000000000000001E-13</c:v>
                </c:pt>
                <c:pt idx="12065">
                  <c:v>-1.9900000000000001E-13</c:v>
                </c:pt>
                <c:pt idx="12066">
                  <c:v>-1.6900000000000001E-13</c:v>
                </c:pt>
                <c:pt idx="12067">
                  <c:v>-1.2599999999999999E-13</c:v>
                </c:pt>
                <c:pt idx="12068">
                  <c:v>-1.66E-13</c:v>
                </c:pt>
                <c:pt idx="12069">
                  <c:v>-2.7699999999999998E-13</c:v>
                </c:pt>
                <c:pt idx="12070">
                  <c:v>-1.7299999999999999E-13</c:v>
                </c:pt>
                <c:pt idx="12071">
                  <c:v>-1.06E-13</c:v>
                </c:pt>
                <c:pt idx="12072">
                  <c:v>-8.3999999999999995E-14</c:v>
                </c:pt>
                <c:pt idx="12073">
                  <c:v>-2.19E-13</c:v>
                </c:pt>
                <c:pt idx="12074">
                  <c:v>-1.9300000000000001E-13</c:v>
                </c:pt>
                <c:pt idx="12075">
                  <c:v>-1.66E-13</c:v>
                </c:pt>
                <c:pt idx="12076">
                  <c:v>-1.4600000000000001E-13</c:v>
                </c:pt>
                <c:pt idx="12077">
                  <c:v>-3.3499999999999999E-13</c:v>
                </c:pt>
                <c:pt idx="12078">
                  <c:v>-3.2199999999999999E-13</c:v>
                </c:pt>
                <c:pt idx="12079">
                  <c:v>-1.71E-13</c:v>
                </c:pt>
                <c:pt idx="12080">
                  <c:v>-7.6000000000000004E-14</c:v>
                </c:pt>
                <c:pt idx="12081">
                  <c:v>-5.6999999999999997E-14</c:v>
                </c:pt>
                <c:pt idx="12082">
                  <c:v>-1.9E-13</c:v>
                </c:pt>
                <c:pt idx="12083">
                  <c:v>-1.7999999999999999E-13</c:v>
                </c:pt>
                <c:pt idx="12084">
                  <c:v>-1.3199999999999999E-13</c:v>
                </c:pt>
                <c:pt idx="12085">
                  <c:v>-1.77E-13</c:v>
                </c:pt>
                <c:pt idx="12086">
                  <c:v>-2.0500000000000001E-13</c:v>
                </c:pt>
                <c:pt idx="12087">
                  <c:v>-3.4699999999999999E-13</c:v>
                </c:pt>
                <c:pt idx="12088">
                  <c:v>-1.8499999999999999E-13</c:v>
                </c:pt>
                <c:pt idx="12089">
                  <c:v>-1.1099999999999999E-13</c:v>
                </c:pt>
                <c:pt idx="12090">
                  <c:v>-1.4000000000000001E-13</c:v>
                </c:pt>
                <c:pt idx="12091">
                  <c:v>-8.3E-14</c:v>
                </c:pt>
                <c:pt idx="12092">
                  <c:v>-2.26E-13</c:v>
                </c:pt>
                <c:pt idx="12093">
                  <c:v>-1.4100000000000001E-13</c:v>
                </c:pt>
                <c:pt idx="12094">
                  <c:v>-1.2800000000000001E-13</c:v>
                </c:pt>
                <c:pt idx="12095">
                  <c:v>-1.03E-13</c:v>
                </c:pt>
                <c:pt idx="12096">
                  <c:v>-1.25E-13</c:v>
                </c:pt>
                <c:pt idx="12097">
                  <c:v>-2.0600000000000001E-13</c:v>
                </c:pt>
                <c:pt idx="12098">
                  <c:v>-2.2000000000000001E-14</c:v>
                </c:pt>
                <c:pt idx="12099">
                  <c:v>-2.49E-13</c:v>
                </c:pt>
                <c:pt idx="12100">
                  <c:v>-2.1100000000000001E-13</c:v>
                </c:pt>
                <c:pt idx="12101">
                  <c:v>-1.48E-13</c:v>
                </c:pt>
                <c:pt idx="12102">
                  <c:v>-9.7000000000000003E-14</c:v>
                </c:pt>
                <c:pt idx="12103">
                  <c:v>-9.1000000000000004E-14</c:v>
                </c:pt>
                <c:pt idx="12104">
                  <c:v>-2.0000000000000001E-13</c:v>
                </c:pt>
                <c:pt idx="12105">
                  <c:v>-1.1499999999999999E-13</c:v>
                </c:pt>
                <c:pt idx="12106">
                  <c:v>-1.7999999999999999E-13</c:v>
                </c:pt>
                <c:pt idx="12107">
                  <c:v>-2.1100000000000001E-13</c:v>
                </c:pt>
                <c:pt idx="12108">
                  <c:v>-1.03E-13</c:v>
                </c:pt>
                <c:pt idx="12109">
                  <c:v>-1.6400000000000001E-13</c:v>
                </c:pt>
                <c:pt idx="12110">
                  <c:v>-2.9400000000000001E-13</c:v>
                </c:pt>
                <c:pt idx="12111">
                  <c:v>-9.7999999999999999E-14</c:v>
                </c:pt>
                <c:pt idx="12112">
                  <c:v>-1.36E-13</c:v>
                </c:pt>
                <c:pt idx="12113">
                  <c:v>-1.1999999999999999E-13</c:v>
                </c:pt>
                <c:pt idx="12114">
                  <c:v>-9.5999999999999995E-14</c:v>
                </c:pt>
                <c:pt idx="12115">
                  <c:v>-1.3400000000000001E-13</c:v>
                </c:pt>
                <c:pt idx="12116">
                  <c:v>-2.19E-13</c:v>
                </c:pt>
                <c:pt idx="12117">
                  <c:v>-1.8599999999999999E-13</c:v>
                </c:pt>
                <c:pt idx="12118">
                  <c:v>-2.14E-13</c:v>
                </c:pt>
                <c:pt idx="12119">
                  <c:v>-9.4000000000000003E-14</c:v>
                </c:pt>
                <c:pt idx="12120">
                  <c:v>-1.2900000000000001E-13</c:v>
                </c:pt>
                <c:pt idx="12121">
                  <c:v>-1.3500000000000001E-13</c:v>
                </c:pt>
                <c:pt idx="12122">
                  <c:v>-2.72E-13</c:v>
                </c:pt>
                <c:pt idx="12123">
                  <c:v>-3.0400000000000002E-13</c:v>
                </c:pt>
                <c:pt idx="12124">
                  <c:v>-1.7399999999999999E-13</c:v>
                </c:pt>
                <c:pt idx="12125">
                  <c:v>-1.3299999999999999E-13</c:v>
                </c:pt>
                <c:pt idx="12126">
                  <c:v>-1.5700000000000001E-13</c:v>
                </c:pt>
                <c:pt idx="12127">
                  <c:v>-2.0500000000000001E-13</c:v>
                </c:pt>
                <c:pt idx="12128">
                  <c:v>-1.8800000000000001E-13</c:v>
                </c:pt>
                <c:pt idx="12129">
                  <c:v>-2.3099999999999997E-13</c:v>
                </c:pt>
                <c:pt idx="12130">
                  <c:v>-2.0899999999999999E-13</c:v>
                </c:pt>
                <c:pt idx="12131">
                  <c:v>-8.8999999999999999E-14</c:v>
                </c:pt>
                <c:pt idx="12132">
                  <c:v>-1.0799999999999999E-13</c:v>
                </c:pt>
                <c:pt idx="12133">
                  <c:v>-1.54E-13</c:v>
                </c:pt>
                <c:pt idx="12134">
                  <c:v>-2.08E-13</c:v>
                </c:pt>
                <c:pt idx="12135">
                  <c:v>-1.7600000000000001E-13</c:v>
                </c:pt>
                <c:pt idx="12136">
                  <c:v>-2.37E-13</c:v>
                </c:pt>
                <c:pt idx="12137">
                  <c:v>-1.83E-13</c:v>
                </c:pt>
                <c:pt idx="12138">
                  <c:v>-2.1700000000000001E-13</c:v>
                </c:pt>
                <c:pt idx="12139">
                  <c:v>-4.3E-14</c:v>
                </c:pt>
                <c:pt idx="12140">
                  <c:v>-1.9699999999999999E-13</c:v>
                </c:pt>
                <c:pt idx="12141">
                  <c:v>-1.12E-13</c:v>
                </c:pt>
                <c:pt idx="12142">
                  <c:v>-1.59E-13</c:v>
                </c:pt>
                <c:pt idx="12143">
                  <c:v>-1.8200000000000001E-13</c:v>
                </c:pt>
                <c:pt idx="12144">
                  <c:v>-1.67E-13</c:v>
                </c:pt>
                <c:pt idx="12145">
                  <c:v>-2.2999999999999998E-13</c:v>
                </c:pt>
                <c:pt idx="12146">
                  <c:v>-1.2300000000000001E-13</c:v>
                </c:pt>
                <c:pt idx="12147">
                  <c:v>-1.4499999999999999E-13</c:v>
                </c:pt>
                <c:pt idx="12148">
                  <c:v>-6.2000000000000001E-14</c:v>
                </c:pt>
                <c:pt idx="12149">
                  <c:v>-9.7000000000000003E-14</c:v>
                </c:pt>
                <c:pt idx="12150">
                  <c:v>-1.9300000000000001E-13</c:v>
                </c:pt>
                <c:pt idx="12151">
                  <c:v>-2.13E-13</c:v>
                </c:pt>
                <c:pt idx="12152">
                  <c:v>-3.1800000000000001E-13</c:v>
                </c:pt>
                <c:pt idx="12153">
                  <c:v>-2.49E-13</c:v>
                </c:pt>
                <c:pt idx="12154">
                  <c:v>-1.3E-13</c:v>
                </c:pt>
                <c:pt idx="12155">
                  <c:v>-1.48E-13</c:v>
                </c:pt>
                <c:pt idx="12156">
                  <c:v>-1.77E-13</c:v>
                </c:pt>
                <c:pt idx="12157">
                  <c:v>-1.12E-13</c:v>
                </c:pt>
                <c:pt idx="12158">
                  <c:v>-1.7500000000000001E-13</c:v>
                </c:pt>
                <c:pt idx="12159">
                  <c:v>-1.1999999999999999E-13</c:v>
                </c:pt>
                <c:pt idx="12160">
                  <c:v>-1.25E-13</c:v>
                </c:pt>
                <c:pt idx="12161">
                  <c:v>-1.72E-13</c:v>
                </c:pt>
                <c:pt idx="12162">
                  <c:v>-2.5900000000000001E-13</c:v>
                </c:pt>
                <c:pt idx="12163">
                  <c:v>-2.36E-13</c:v>
                </c:pt>
                <c:pt idx="12164">
                  <c:v>-2.02E-13</c:v>
                </c:pt>
                <c:pt idx="12165">
                  <c:v>-1.59E-13</c:v>
                </c:pt>
                <c:pt idx="12166">
                  <c:v>-1.71E-13</c:v>
                </c:pt>
                <c:pt idx="12167">
                  <c:v>-1.0199999999999999E-13</c:v>
                </c:pt>
                <c:pt idx="12168">
                  <c:v>-2.0399999999999999E-13</c:v>
                </c:pt>
                <c:pt idx="12169">
                  <c:v>-2.4199999999999998E-13</c:v>
                </c:pt>
                <c:pt idx="12170">
                  <c:v>-1.77E-13</c:v>
                </c:pt>
                <c:pt idx="12171">
                  <c:v>-5.3000000000000001E-14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157-484F-BBCF-E6E94E7C1F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45360671"/>
        <c:axId val="1727203071"/>
      </c:scatterChart>
      <c:valAx>
        <c:axId val="1845455279"/>
        <c:scaling>
          <c:orientation val="minMax"/>
          <c:max val="25000"/>
          <c:min val="155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845415823"/>
        <c:crosses val="autoZero"/>
        <c:crossBetween val="midCat"/>
      </c:valAx>
      <c:valAx>
        <c:axId val="1845415823"/>
        <c:scaling>
          <c:orientation val="minMax"/>
          <c:max val="120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845455279"/>
        <c:crosses val="autoZero"/>
        <c:crossBetween val="midCat"/>
      </c:valAx>
      <c:valAx>
        <c:axId val="1727203071"/>
        <c:scaling>
          <c:orientation val="minMax"/>
          <c:max val="2.0000000000000011E-10"/>
          <c:min val="-2.0000000000000011E-1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845360671"/>
        <c:crosses val="max"/>
        <c:crossBetween val="midCat"/>
      </c:valAx>
      <c:valAx>
        <c:axId val="184536067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72720307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Poled PVDF</a:t>
            </a:r>
            <a:r>
              <a:rPr lang="en-GB" baseline="0" dirty="0"/>
              <a:t> – Current and temperature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Sheet1!$E$1</c:f>
              <c:strCache>
                <c:ptCount val="1"/>
                <c:pt idx="0">
                  <c:v>ext_temp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Sheet1!$E$2:$E$9552</c:f>
              <c:numCache>
                <c:formatCode>General</c:formatCode>
                <c:ptCount val="9551"/>
                <c:pt idx="0">
                  <c:v>67.2</c:v>
                </c:pt>
                <c:pt idx="1">
                  <c:v>68.7</c:v>
                </c:pt>
                <c:pt idx="2">
                  <c:v>71</c:v>
                </c:pt>
                <c:pt idx="3">
                  <c:v>73.8</c:v>
                </c:pt>
                <c:pt idx="4">
                  <c:v>76.8</c:v>
                </c:pt>
                <c:pt idx="5">
                  <c:v>79.599999999999994</c:v>
                </c:pt>
                <c:pt idx="6">
                  <c:v>82.4</c:v>
                </c:pt>
                <c:pt idx="7">
                  <c:v>85</c:v>
                </c:pt>
                <c:pt idx="8">
                  <c:v>87.5</c:v>
                </c:pt>
                <c:pt idx="9">
                  <c:v>89.5</c:v>
                </c:pt>
                <c:pt idx="10">
                  <c:v>90.5</c:v>
                </c:pt>
                <c:pt idx="11">
                  <c:v>90.7</c:v>
                </c:pt>
                <c:pt idx="12">
                  <c:v>90.4</c:v>
                </c:pt>
                <c:pt idx="13">
                  <c:v>89.8</c:v>
                </c:pt>
                <c:pt idx="14">
                  <c:v>88.9</c:v>
                </c:pt>
                <c:pt idx="15">
                  <c:v>88</c:v>
                </c:pt>
                <c:pt idx="16">
                  <c:v>87.1</c:v>
                </c:pt>
                <c:pt idx="17">
                  <c:v>86</c:v>
                </c:pt>
                <c:pt idx="18">
                  <c:v>85</c:v>
                </c:pt>
                <c:pt idx="19">
                  <c:v>84</c:v>
                </c:pt>
                <c:pt idx="20">
                  <c:v>83</c:v>
                </c:pt>
                <c:pt idx="21">
                  <c:v>82</c:v>
                </c:pt>
                <c:pt idx="22">
                  <c:v>81.099999999999994</c:v>
                </c:pt>
                <c:pt idx="23">
                  <c:v>80.3</c:v>
                </c:pt>
                <c:pt idx="24">
                  <c:v>79.5</c:v>
                </c:pt>
                <c:pt idx="25">
                  <c:v>78.900000000000006</c:v>
                </c:pt>
                <c:pt idx="26">
                  <c:v>78.2</c:v>
                </c:pt>
                <c:pt idx="27">
                  <c:v>77.7</c:v>
                </c:pt>
                <c:pt idx="28">
                  <c:v>77.2</c:v>
                </c:pt>
                <c:pt idx="29">
                  <c:v>76.8</c:v>
                </c:pt>
                <c:pt idx="30">
                  <c:v>76.400000000000006</c:v>
                </c:pt>
                <c:pt idx="31">
                  <c:v>76.099999999999994</c:v>
                </c:pt>
                <c:pt idx="32">
                  <c:v>75.8</c:v>
                </c:pt>
                <c:pt idx="33">
                  <c:v>75.5</c:v>
                </c:pt>
                <c:pt idx="34">
                  <c:v>75.2</c:v>
                </c:pt>
                <c:pt idx="35">
                  <c:v>75</c:v>
                </c:pt>
                <c:pt idx="36">
                  <c:v>74.7</c:v>
                </c:pt>
                <c:pt idx="37">
                  <c:v>74.5</c:v>
                </c:pt>
                <c:pt idx="38">
                  <c:v>74.5</c:v>
                </c:pt>
                <c:pt idx="39">
                  <c:v>75</c:v>
                </c:pt>
                <c:pt idx="40">
                  <c:v>76</c:v>
                </c:pt>
                <c:pt idx="41">
                  <c:v>77.599999999999994</c:v>
                </c:pt>
                <c:pt idx="42">
                  <c:v>79.3</c:v>
                </c:pt>
                <c:pt idx="43">
                  <c:v>80.900000000000006</c:v>
                </c:pt>
                <c:pt idx="44">
                  <c:v>82.2</c:v>
                </c:pt>
                <c:pt idx="45">
                  <c:v>83</c:v>
                </c:pt>
                <c:pt idx="46">
                  <c:v>83.3</c:v>
                </c:pt>
                <c:pt idx="47">
                  <c:v>83.3</c:v>
                </c:pt>
                <c:pt idx="48">
                  <c:v>83</c:v>
                </c:pt>
                <c:pt idx="49">
                  <c:v>82.6</c:v>
                </c:pt>
                <c:pt idx="50">
                  <c:v>82.1</c:v>
                </c:pt>
                <c:pt idx="51">
                  <c:v>81.599999999999994</c:v>
                </c:pt>
                <c:pt idx="52">
                  <c:v>80.900000000000006</c:v>
                </c:pt>
                <c:pt idx="53">
                  <c:v>80.2</c:v>
                </c:pt>
                <c:pt idx="54">
                  <c:v>79.5</c:v>
                </c:pt>
                <c:pt idx="55">
                  <c:v>79</c:v>
                </c:pt>
                <c:pt idx="56">
                  <c:v>78.599999999999994</c:v>
                </c:pt>
                <c:pt idx="57">
                  <c:v>78.5</c:v>
                </c:pt>
                <c:pt idx="58">
                  <c:v>78.599999999999994</c:v>
                </c:pt>
                <c:pt idx="59">
                  <c:v>78.900000000000006</c:v>
                </c:pt>
                <c:pt idx="60">
                  <c:v>79.3</c:v>
                </c:pt>
                <c:pt idx="61">
                  <c:v>79.8</c:v>
                </c:pt>
                <c:pt idx="62">
                  <c:v>80.2</c:v>
                </c:pt>
                <c:pt idx="63">
                  <c:v>80.5</c:v>
                </c:pt>
                <c:pt idx="64">
                  <c:v>80.599999999999994</c:v>
                </c:pt>
                <c:pt idx="65">
                  <c:v>80.5</c:v>
                </c:pt>
                <c:pt idx="66">
                  <c:v>80.3</c:v>
                </c:pt>
                <c:pt idx="67">
                  <c:v>79.900000000000006</c:v>
                </c:pt>
                <c:pt idx="68">
                  <c:v>79.5</c:v>
                </c:pt>
                <c:pt idx="69">
                  <c:v>79.099999999999994</c:v>
                </c:pt>
                <c:pt idx="70">
                  <c:v>78.8</c:v>
                </c:pt>
                <c:pt idx="71">
                  <c:v>78.599999999999994</c:v>
                </c:pt>
                <c:pt idx="72">
                  <c:v>78.599999999999994</c:v>
                </c:pt>
                <c:pt idx="73">
                  <c:v>78.7</c:v>
                </c:pt>
                <c:pt idx="74">
                  <c:v>79</c:v>
                </c:pt>
                <c:pt idx="75">
                  <c:v>79.5</c:v>
                </c:pt>
                <c:pt idx="76">
                  <c:v>80</c:v>
                </c:pt>
                <c:pt idx="77">
                  <c:v>80.599999999999994</c:v>
                </c:pt>
                <c:pt idx="78">
                  <c:v>81.099999999999994</c:v>
                </c:pt>
                <c:pt idx="79">
                  <c:v>81.599999999999994</c:v>
                </c:pt>
                <c:pt idx="80">
                  <c:v>82</c:v>
                </c:pt>
                <c:pt idx="81">
                  <c:v>82.2</c:v>
                </c:pt>
                <c:pt idx="82">
                  <c:v>82.2</c:v>
                </c:pt>
                <c:pt idx="83">
                  <c:v>82.1</c:v>
                </c:pt>
                <c:pt idx="84">
                  <c:v>81.900000000000006</c:v>
                </c:pt>
                <c:pt idx="85">
                  <c:v>81.7</c:v>
                </c:pt>
                <c:pt idx="86">
                  <c:v>81.400000000000006</c:v>
                </c:pt>
                <c:pt idx="87">
                  <c:v>81.2</c:v>
                </c:pt>
                <c:pt idx="88">
                  <c:v>81</c:v>
                </c:pt>
                <c:pt idx="89">
                  <c:v>80.8</c:v>
                </c:pt>
                <c:pt idx="90">
                  <c:v>80.8</c:v>
                </c:pt>
                <c:pt idx="91">
                  <c:v>80.8</c:v>
                </c:pt>
                <c:pt idx="92">
                  <c:v>80.8</c:v>
                </c:pt>
                <c:pt idx="93">
                  <c:v>80.8</c:v>
                </c:pt>
                <c:pt idx="94">
                  <c:v>80.8</c:v>
                </c:pt>
                <c:pt idx="95">
                  <c:v>80.7</c:v>
                </c:pt>
                <c:pt idx="96">
                  <c:v>80.7</c:v>
                </c:pt>
                <c:pt idx="97">
                  <c:v>80.599999999999994</c:v>
                </c:pt>
                <c:pt idx="98">
                  <c:v>80.5</c:v>
                </c:pt>
                <c:pt idx="99">
                  <c:v>80.3</c:v>
                </c:pt>
                <c:pt idx="100">
                  <c:v>80</c:v>
                </c:pt>
                <c:pt idx="101">
                  <c:v>79.8</c:v>
                </c:pt>
                <c:pt idx="102">
                  <c:v>79.599999999999994</c:v>
                </c:pt>
                <c:pt idx="103">
                  <c:v>79.3</c:v>
                </c:pt>
                <c:pt idx="104">
                  <c:v>79.099999999999994</c:v>
                </c:pt>
                <c:pt idx="105">
                  <c:v>79</c:v>
                </c:pt>
                <c:pt idx="106">
                  <c:v>78.900000000000006</c:v>
                </c:pt>
                <c:pt idx="107">
                  <c:v>79</c:v>
                </c:pt>
                <c:pt idx="108">
                  <c:v>79.099999999999994</c:v>
                </c:pt>
                <c:pt idx="109">
                  <c:v>79.400000000000006</c:v>
                </c:pt>
                <c:pt idx="110">
                  <c:v>79.7</c:v>
                </c:pt>
                <c:pt idx="111">
                  <c:v>80</c:v>
                </c:pt>
                <c:pt idx="112">
                  <c:v>80.400000000000006</c:v>
                </c:pt>
                <c:pt idx="113">
                  <c:v>80.7</c:v>
                </c:pt>
                <c:pt idx="114">
                  <c:v>81</c:v>
                </c:pt>
                <c:pt idx="115">
                  <c:v>81.2</c:v>
                </c:pt>
                <c:pt idx="116">
                  <c:v>81.400000000000006</c:v>
                </c:pt>
                <c:pt idx="117">
                  <c:v>81.400000000000006</c:v>
                </c:pt>
                <c:pt idx="118">
                  <c:v>81.5</c:v>
                </c:pt>
                <c:pt idx="119">
                  <c:v>81.5</c:v>
                </c:pt>
                <c:pt idx="120">
                  <c:v>81.5</c:v>
                </c:pt>
                <c:pt idx="121">
                  <c:v>81.599999999999994</c:v>
                </c:pt>
                <c:pt idx="122">
                  <c:v>81.599999999999994</c:v>
                </c:pt>
                <c:pt idx="123">
                  <c:v>81.599999999999994</c:v>
                </c:pt>
                <c:pt idx="124">
                  <c:v>81.599999999999994</c:v>
                </c:pt>
                <c:pt idx="125">
                  <c:v>81.599999999999994</c:v>
                </c:pt>
                <c:pt idx="126">
                  <c:v>81.599999999999994</c:v>
                </c:pt>
                <c:pt idx="127">
                  <c:v>81.5</c:v>
                </c:pt>
                <c:pt idx="128">
                  <c:v>81.400000000000006</c:v>
                </c:pt>
                <c:pt idx="129">
                  <c:v>81.3</c:v>
                </c:pt>
                <c:pt idx="130">
                  <c:v>81.3</c:v>
                </c:pt>
                <c:pt idx="131">
                  <c:v>81.3</c:v>
                </c:pt>
                <c:pt idx="132">
                  <c:v>81.099999999999994</c:v>
                </c:pt>
                <c:pt idx="133">
                  <c:v>81</c:v>
                </c:pt>
                <c:pt idx="134">
                  <c:v>80.8</c:v>
                </c:pt>
                <c:pt idx="135">
                  <c:v>80.5</c:v>
                </c:pt>
                <c:pt idx="136">
                  <c:v>80.3</c:v>
                </c:pt>
                <c:pt idx="137">
                  <c:v>80.099999999999994</c:v>
                </c:pt>
                <c:pt idx="138">
                  <c:v>79.8</c:v>
                </c:pt>
                <c:pt idx="139">
                  <c:v>79.599999999999994</c:v>
                </c:pt>
                <c:pt idx="140">
                  <c:v>79.400000000000006</c:v>
                </c:pt>
                <c:pt idx="141">
                  <c:v>79.3</c:v>
                </c:pt>
                <c:pt idx="142">
                  <c:v>79.3</c:v>
                </c:pt>
                <c:pt idx="143">
                  <c:v>79.3</c:v>
                </c:pt>
                <c:pt idx="144">
                  <c:v>79.400000000000006</c:v>
                </c:pt>
                <c:pt idx="145">
                  <c:v>79.599999999999994</c:v>
                </c:pt>
                <c:pt idx="146">
                  <c:v>79.900000000000006</c:v>
                </c:pt>
                <c:pt idx="147">
                  <c:v>80.099999999999994</c:v>
                </c:pt>
                <c:pt idx="148">
                  <c:v>80.3</c:v>
                </c:pt>
                <c:pt idx="149">
                  <c:v>80.5</c:v>
                </c:pt>
                <c:pt idx="150">
                  <c:v>80.599999999999994</c:v>
                </c:pt>
                <c:pt idx="151">
                  <c:v>80.7</c:v>
                </c:pt>
                <c:pt idx="152">
                  <c:v>80.8</c:v>
                </c:pt>
                <c:pt idx="153">
                  <c:v>81</c:v>
                </c:pt>
                <c:pt idx="154">
                  <c:v>81.099999999999994</c:v>
                </c:pt>
                <c:pt idx="155">
                  <c:v>81.2</c:v>
                </c:pt>
                <c:pt idx="156">
                  <c:v>81.400000000000006</c:v>
                </c:pt>
                <c:pt idx="157">
                  <c:v>81.599999999999994</c:v>
                </c:pt>
                <c:pt idx="158">
                  <c:v>81.8</c:v>
                </c:pt>
                <c:pt idx="159">
                  <c:v>81.900000000000006</c:v>
                </c:pt>
                <c:pt idx="160">
                  <c:v>82</c:v>
                </c:pt>
                <c:pt idx="161">
                  <c:v>82.1</c:v>
                </c:pt>
                <c:pt idx="162">
                  <c:v>82.1</c:v>
                </c:pt>
                <c:pt idx="163">
                  <c:v>82</c:v>
                </c:pt>
                <c:pt idx="164">
                  <c:v>82</c:v>
                </c:pt>
                <c:pt idx="165">
                  <c:v>81.900000000000006</c:v>
                </c:pt>
                <c:pt idx="166">
                  <c:v>81.8</c:v>
                </c:pt>
                <c:pt idx="167">
                  <c:v>81.7</c:v>
                </c:pt>
                <c:pt idx="168">
                  <c:v>81.5</c:v>
                </c:pt>
                <c:pt idx="169">
                  <c:v>81.400000000000006</c:v>
                </c:pt>
                <c:pt idx="170">
                  <c:v>81.3</c:v>
                </c:pt>
                <c:pt idx="171">
                  <c:v>81.099999999999994</c:v>
                </c:pt>
                <c:pt idx="172">
                  <c:v>80.8</c:v>
                </c:pt>
                <c:pt idx="173">
                  <c:v>80.599999999999994</c:v>
                </c:pt>
                <c:pt idx="174">
                  <c:v>80.3</c:v>
                </c:pt>
                <c:pt idx="175">
                  <c:v>80.099999999999994</c:v>
                </c:pt>
                <c:pt idx="176">
                  <c:v>80</c:v>
                </c:pt>
                <c:pt idx="177">
                  <c:v>79.8</c:v>
                </c:pt>
                <c:pt idx="178">
                  <c:v>79.7</c:v>
                </c:pt>
                <c:pt idx="179">
                  <c:v>79.7</c:v>
                </c:pt>
                <c:pt idx="180">
                  <c:v>79.7</c:v>
                </c:pt>
                <c:pt idx="181">
                  <c:v>79.7</c:v>
                </c:pt>
                <c:pt idx="182">
                  <c:v>79.7</c:v>
                </c:pt>
                <c:pt idx="183">
                  <c:v>79.900000000000006</c:v>
                </c:pt>
                <c:pt idx="184">
                  <c:v>80</c:v>
                </c:pt>
                <c:pt idx="185">
                  <c:v>80.2</c:v>
                </c:pt>
                <c:pt idx="186">
                  <c:v>80.400000000000006</c:v>
                </c:pt>
                <c:pt idx="187">
                  <c:v>80.5</c:v>
                </c:pt>
                <c:pt idx="188">
                  <c:v>80.7</c:v>
                </c:pt>
                <c:pt idx="189">
                  <c:v>80.900000000000006</c:v>
                </c:pt>
                <c:pt idx="190">
                  <c:v>81</c:v>
                </c:pt>
                <c:pt idx="191">
                  <c:v>81.2</c:v>
                </c:pt>
                <c:pt idx="192">
                  <c:v>81.3</c:v>
                </c:pt>
                <c:pt idx="193">
                  <c:v>81.5</c:v>
                </c:pt>
                <c:pt idx="194">
                  <c:v>81.7</c:v>
                </c:pt>
                <c:pt idx="195">
                  <c:v>81.8</c:v>
                </c:pt>
                <c:pt idx="196">
                  <c:v>81.900000000000006</c:v>
                </c:pt>
                <c:pt idx="197">
                  <c:v>82</c:v>
                </c:pt>
                <c:pt idx="198">
                  <c:v>82.1</c:v>
                </c:pt>
                <c:pt idx="199">
                  <c:v>82.2</c:v>
                </c:pt>
                <c:pt idx="200">
                  <c:v>82.2</c:v>
                </c:pt>
                <c:pt idx="201">
                  <c:v>82.3</c:v>
                </c:pt>
                <c:pt idx="202">
                  <c:v>82.3</c:v>
                </c:pt>
                <c:pt idx="203">
                  <c:v>82.2</c:v>
                </c:pt>
                <c:pt idx="204">
                  <c:v>82.1</c:v>
                </c:pt>
                <c:pt idx="205">
                  <c:v>81.900000000000006</c:v>
                </c:pt>
                <c:pt idx="206">
                  <c:v>81.8</c:v>
                </c:pt>
                <c:pt idx="207">
                  <c:v>81.599999999999994</c:v>
                </c:pt>
                <c:pt idx="208">
                  <c:v>81.3</c:v>
                </c:pt>
                <c:pt idx="209">
                  <c:v>81.099999999999994</c:v>
                </c:pt>
                <c:pt idx="210">
                  <c:v>80.900000000000006</c:v>
                </c:pt>
                <c:pt idx="211">
                  <c:v>80.599999999999994</c:v>
                </c:pt>
                <c:pt idx="212">
                  <c:v>80.5</c:v>
                </c:pt>
                <c:pt idx="213">
                  <c:v>80.3</c:v>
                </c:pt>
                <c:pt idx="214">
                  <c:v>80.099999999999994</c:v>
                </c:pt>
                <c:pt idx="215">
                  <c:v>80</c:v>
                </c:pt>
                <c:pt idx="216">
                  <c:v>80</c:v>
                </c:pt>
                <c:pt idx="217">
                  <c:v>80</c:v>
                </c:pt>
                <c:pt idx="218">
                  <c:v>80</c:v>
                </c:pt>
                <c:pt idx="219">
                  <c:v>80</c:v>
                </c:pt>
                <c:pt idx="220">
                  <c:v>80</c:v>
                </c:pt>
                <c:pt idx="221">
                  <c:v>80.099999999999994</c:v>
                </c:pt>
                <c:pt idx="222">
                  <c:v>80.2</c:v>
                </c:pt>
                <c:pt idx="223">
                  <c:v>80.400000000000006</c:v>
                </c:pt>
                <c:pt idx="224">
                  <c:v>80.599999999999994</c:v>
                </c:pt>
                <c:pt idx="225">
                  <c:v>80.7</c:v>
                </c:pt>
                <c:pt idx="226">
                  <c:v>80.8</c:v>
                </c:pt>
                <c:pt idx="227">
                  <c:v>81</c:v>
                </c:pt>
                <c:pt idx="228">
                  <c:v>81.2</c:v>
                </c:pt>
                <c:pt idx="229">
                  <c:v>81.3</c:v>
                </c:pt>
                <c:pt idx="230">
                  <c:v>81.5</c:v>
                </c:pt>
                <c:pt idx="231">
                  <c:v>81.7</c:v>
                </c:pt>
                <c:pt idx="232">
                  <c:v>81.8</c:v>
                </c:pt>
                <c:pt idx="233">
                  <c:v>82</c:v>
                </c:pt>
                <c:pt idx="234">
                  <c:v>82.2</c:v>
                </c:pt>
                <c:pt idx="235">
                  <c:v>82.3</c:v>
                </c:pt>
                <c:pt idx="236">
                  <c:v>82.5</c:v>
                </c:pt>
                <c:pt idx="237">
                  <c:v>82.5</c:v>
                </c:pt>
                <c:pt idx="238">
                  <c:v>82.5</c:v>
                </c:pt>
                <c:pt idx="239">
                  <c:v>82.5</c:v>
                </c:pt>
                <c:pt idx="240">
                  <c:v>82.5</c:v>
                </c:pt>
                <c:pt idx="241">
                  <c:v>82.4</c:v>
                </c:pt>
                <c:pt idx="242">
                  <c:v>82.3</c:v>
                </c:pt>
                <c:pt idx="243">
                  <c:v>82.1</c:v>
                </c:pt>
                <c:pt idx="244">
                  <c:v>81.900000000000006</c:v>
                </c:pt>
                <c:pt idx="245">
                  <c:v>81.7</c:v>
                </c:pt>
                <c:pt idx="246">
                  <c:v>81.5</c:v>
                </c:pt>
                <c:pt idx="247">
                  <c:v>81.3</c:v>
                </c:pt>
                <c:pt idx="248">
                  <c:v>81.099999999999994</c:v>
                </c:pt>
                <c:pt idx="249">
                  <c:v>80.900000000000006</c:v>
                </c:pt>
                <c:pt idx="250">
                  <c:v>80.7</c:v>
                </c:pt>
                <c:pt idx="251">
                  <c:v>80.5</c:v>
                </c:pt>
                <c:pt idx="252">
                  <c:v>80.400000000000006</c:v>
                </c:pt>
                <c:pt idx="253">
                  <c:v>80.3</c:v>
                </c:pt>
                <c:pt idx="254">
                  <c:v>80.2</c:v>
                </c:pt>
                <c:pt idx="255">
                  <c:v>80.2</c:v>
                </c:pt>
                <c:pt idx="256">
                  <c:v>80.2</c:v>
                </c:pt>
                <c:pt idx="257">
                  <c:v>80.2</c:v>
                </c:pt>
                <c:pt idx="258">
                  <c:v>80.2</c:v>
                </c:pt>
                <c:pt idx="259">
                  <c:v>80.3</c:v>
                </c:pt>
                <c:pt idx="260">
                  <c:v>80.400000000000006</c:v>
                </c:pt>
                <c:pt idx="261">
                  <c:v>80.5</c:v>
                </c:pt>
                <c:pt idx="262">
                  <c:v>80.7</c:v>
                </c:pt>
                <c:pt idx="263">
                  <c:v>80.8</c:v>
                </c:pt>
                <c:pt idx="264">
                  <c:v>81</c:v>
                </c:pt>
                <c:pt idx="265">
                  <c:v>81.2</c:v>
                </c:pt>
                <c:pt idx="266">
                  <c:v>81.400000000000006</c:v>
                </c:pt>
                <c:pt idx="267">
                  <c:v>81.599999999999994</c:v>
                </c:pt>
                <c:pt idx="268">
                  <c:v>81.7</c:v>
                </c:pt>
                <c:pt idx="269">
                  <c:v>81.900000000000006</c:v>
                </c:pt>
                <c:pt idx="270">
                  <c:v>82.1</c:v>
                </c:pt>
                <c:pt idx="271">
                  <c:v>82.2</c:v>
                </c:pt>
                <c:pt idx="272">
                  <c:v>82.4</c:v>
                </c:pt>
                <c:pt idx="273">
                  <c:v>82.5</c:v>
                </c:pt>
                <c:pt idx="274">
                  <c:v>82.7</c:v>
                </c:pt>
                <c:pt idx="275">
                  <c:v>82.7</c:v>
                </c:pt>
                <c:pt idx="276">
                  <c:v>82.7</c:v>
                </c:pt>
                <c:pt idx="277">
                  <c:v>82.7</c:v>
                </c:pt>
                <c:pt idx="278">
                  <c:v>82.7</c:v>
                </c:pt>
                <c:pt idx="279">
                  <c:v>82.6</c:v>
                </c:pt>
                <c:pt idx="280">
                  <c:v>82.4</c:v>
                </c:pt>
                <c:pt idx="281">
                  <c:v>82.2</c:v>
                </c:pt>
                <c:pt idx="282">
                  <c:v>82.1</c:v>
                </c:pt>
                <c:pt idx="283">
                  <c:v>81.900000000000006</c:v>
                </c:pt>
                <c:pt idx="284">
                  <c:v>81.7</c:v>
                </c:pt>
                <c:pt idx="285">
                  <c:v>81.400000000000006</c:v>
                </c:pt>
                <c:pt idx="286">
                  <c:v>81.3</c:v>
                </c:pt>
                <c:pt idx="287">
                  <c:v>81</c:v>
                </c:pt>
                <c:pt idx="288">
                  <c:v>80.900000000000006</c:v>
                </c:pt>
                <c:pt idx="289">
                  <c:v>80.7</c:v>
                </c:pt>
                <c:pt idx="290">
                  <c:v>80.599999999999994</c:v>
                </c:pt>
                <c:pt idx="291">
                  <c:v>80.5</c:v>
                </c:pt>
                <c:pt idx="292">
                  <c:v>80.5</c:v>
                </c:pt>
                <c:pt idx="293">
                  <c:v>80.5</c:v>
                </c:pt>
                <c:pt idx="294">
                  <c:v>80.400000000000006</c:v>
                </c:pt>
                <c:pt idx="295">
                  <c:v>80.5</c:v>
                </c:pt>
                <c:pt idx="296">
                  <c:v>80.5</c:v>
                </c:pt>
                <c:pt idx="297">
                  <c:v>80.5</c:v>
                </c:pt>
                <c:pt idx="298">
                  <c:v>80.599999999999994</c:v>
                </c:pt>
                <c:pt idx="299">
                  <c:v>80.7</c:v>
                </c:pt>
                <c:pt idx="300">
                  <c:v>80.8</c:v>
                </c:pt>
                <c:pt idx="301">
                  <c:v>81</c:v>
                </c:pt>
                <c:pt idx="302">
                  <c:v>81.2</c:v>
                </c:pt>
                <c:pt idx="303">
                  <c:v>81.400000000000006</c:v>
                </c:pt>
                <c:pt idx="304">
                  <c:v>81.599999999999994</c:v>
                </c:pt>
                <c:pt idx="305">
                  <c:v>81.7</c:v>
                </c:pt>
                <c:pt idx="306">
                  <c:v>81.900000000000006</c:v>
                </c:pt>
                <c:pt idx="307">
                  <c:v>82.1</c:v>
                </c:pt>
                <c:pt idx="308">
                  <c:v>82.3</c:v>
                </c:pt>
                <c:pt idx="309">
                  <c:v>82.4</c:v>
                </c:pt>
                <c:pt idx="310">
                  <c:v>82.6</c:v>
                </c:pt>
                <c:pt idx="311">
                  <c:v>82.7</c:v>
                </c:pt>
                <c:pt idx="312">
                  <c:v>82.8</c:v>
                </c:pt>
                <c:pt idx="313">
                  <c:v>82.9</c:v>
                </c:pt>
                <c:pt idx="314">
                  <c:v>82.9</c:v>
                </c:pt>
                <c:pt idx="315">
                  <c:v>82.9</c:v>
                </c:pt>
                <c:pt idx="316">
                  <c:v>82.8</c:v>
                </c:pt>
                <c:pt idx="317">
                  <c:v>82.7</c:v>
                </c:pt>
                <c:pt idx="318">
                  <c:v>82.6</c:v>
                </c:pt>
                <c:pt idx="319">
                  <c:v>82.5</c:v>
                </c:pt>
                <c:pt idx="320">
                  <c:v>82.3</c:v>
                </c:pt>
                <c:pt idx="321">
                  <c:v>82.1</c:v>
                </c:pt>
                <c:pt idx="322">
                  <c:v>81.900000000000006</c:v>
                </c:pt>
                <c:pt idx="323">
                  <c:v>81.7</c:v>
                </c:pt>
                <c:pt idx="324">
                  <c:v>81.5</c:v>
                </c:pt>
                <c:pt idx="325">
                  <c:v>81.3</c:v>
                </c:pt>
                <c:pt idx="326">
                  <c:v>81.099999999999994</c:v>
                </c:pt>
                <c:pt idx="327">
                  <c:v>80.900000000000006</c:v>
                </c:pt>
                <c:pt idx="328">
                  <c:v>80.8</c:v>
                </c:pt>
                <c:pt idx="329">
                  <c:v>80.7</c:v>
                </c:pt>
                <c:pt idx="330">
                  <c:v>80.599999999999994</c:v>
                </c:pt>
                <c:pt idx="331">
                  <c:v>80.599999999999994</c:v>
                </c:pt>
                <c:pt idx="332">
                  <c:v>80.599999999999994</c:v>
                </c:pt>
                <c:pt idx="333">
                  <c:v>80.599999999999994</c:v>
                </c:pt>
                <c:pt idx="334">
                  <c:v>80.7</c:v>
                </c:pt>
                <c:pt idx="335">
                  <c:v>80.7</c:v>
                </c:pt>
                <c:pt idx="336">
                  <c:v>80.8</c:v>
                </c:pt>
                <c:pt idx="337">
                  <c:v>80.900000000000006</c:v>
                </c:pt>
                <c:pt idx="338">
                  <c:v>81.099999999999994</c:v>
                </c:pt>
                <c:pt idx="339">
                  <c:v>81.3</c:v>
                </c:pt>
                <c:pt idx="340">
                  <c:v>81.400000000000006</c:v>
                </c:pt>
                <c:pt idx="341">
                  <c:v>81.599999999999994</c:v>
                </c:pt>
                <c:pt idx="342">
                  <c:v>81.8</c:v>
                </c:pt>
                <c:pt idx="343">
                  <c:v>82</c:v>
                </c:pt>
                <c:pt idx="344">
                  <c:v>82.1</c:v>
                </c:pt>
                <c:pt idx="345">
                  <c:v>82.3</c:v>
                </c:pt>
                <c:pt idx="346">
                  <c:v>82.5</c:v>
                </c:pt>
                <c:pt idx="347">
                  <c:v>82.7</c:v>
                </c:pt>
                <c:pt idx="348">
                  <c:v>82.8</c:v>
                </c:pt>
                <c:pt idx="349">
                  <c:v>82.9</c:v>
                </c:pt>
                <c:pt idx="350">
                  <c:v>83</c:v>
                </c:pt>
                <c:pt idx="351">
                  <c:v>83.1</c:v>
                </c:pt>
                <c:pt idx="352">
                  <c:v>83.1</c:v>
                </c:pt>
                <c:pt idx="353">
                  <c:v>83.1</c:v>
                </c:pt>
                <c:pt idx="354">
                  <c:v>83.1</c:v>
                </c:pt>
                <c:pt idx="355">
                  <c:v>83</c:v>
                </c:pt>
                <c:pt idx="356">
                  <c:v>82.9</c:v>
                </c:pt>
                <c:pt idx="357">
                  <c:v>82.7</c:v>
                </c:pt>
                <c:pt idx="358">
                  <c:v>82.5</c:v>
                </c:pt>
                <c:pt idx="359">
                  <c:v>82.4</c:v>
                </c:pt>
                <c:pt idx="360">
                  <c:v>82.1</c:v>
                </c:pt>
                <c:pt idx="361">
                  <c:v>81.900000000000006</c:v>
                </c:pt>
                <c:pt idx="362">
                  <c:v>81.7</c:v>
                </c:pt>
                <c:pt idx="363">
                  <c:v>81.5</c:v>
                </c:pt>
                <c:pt idx="364">
                  <c:v>81.3</c:v>
                </c:pt>
                <c:pt idx="365">
                  <c:v>81.2</c:v>
                </c:pt>
                <c:pt idx="366">
                  <c:v>81.099999999999994</c:v>
                </c:pt>
                <c:pt idx="367">
                  <c:v>80.900000000000006</c:v>
                </c:pt>
                <c:pt idx="368">
                  <c:v>80.8</c:v>
                </c:pt>
                <c:pt idx="369">
                  <c:v>80.8</c:v>
                </c:pt>
                <c:pt idx="370">
                  <c:v>80.8</c:v>
                </c:pt>
                <c:pt idx="371">
                  <c:v>80.7</c:v>
                </c:pt>
                <c:pt idx="372">
                  <c:v>80.8</c:v>
                </c:pt>
                <c:pt idx="373">
                  <c:v>80.8</c:v>
                </c:pt>
                <c:pt idx="374">
                  <c:v>81</c:v>
                </c:pt>
                <c:pt idx="375">
                  <c:v>81.099999999999994</c:v>
                </c:pt>
                <c:pt idx="376">
                  <c:v>81.3</c:v>
                </c:pt>
                <c:pt idx="377">
                  <c:v>81.400000000000006</c:v>
                </c:pt>
                <c:pt idx="378">
                  <c:v>81.599999999999994</c:v>
                </c:pt>
                <c:pt idx="379">
                  <c:v>81.900000000000006</c:v>
                </c:pt>
                <c:pt idx="380">
                  <c:v>82</c:v>
                </c:pt>
                <c:pt idx="381">
                  <c:v>82.2</c:v>
                </c:pt>
                <c:pt idx="382">
                  <c:v>82.4</c:v>
                </c:pt>
                <c:pt idx="383">
                  <c:v>82.6</c:v>
                </c:pt>
                <c:pt idx="384">
                  <c:v>82.7</c:v>
                </c:pt>
                <c:pt idx="385">
                  <c:v>82.8</c:v>
                </c:pt>
                <c:pt idx="386">
                  <c:v>83</c:v>
                </c:pt>
                <c:pt idx="387">
                  <c:v>83.1</c:v>
                </c:pt>
                <c:pt idx="388">
                  <c:v>83.2</c:v>
                </c:pt>
                <c:pt idx="389">
                  <c:v>83.2</c:v>
                </c:pt>
                <c:pt idx="390">
                  <c:v>83.3</c:v>
                </c:pt>
                <c:pt idx="391">
                  <c:v>83.3</c:v>
                </c:pt>
                <c:pt idx="392">
                  <c:v>83.2</c:v>
                </c:pt>
                <c:pt idx="393">
                  <c:v>83.2</c:v>
                </c:pt>
                <c:pt idx="394">
                  <c:v>83.1</c:v>
                </c:pt>
                <c:pt idx="395">
                  <c:v>82.9</c:v>
                </c:pt>
                <c:pt idx="396">
                  <c:v>82.7</c:v>
                </c:pt>
                <c:pt idx="397">
                  <c:v>82.5</c:v>
                </c:pt>
                <c:pt idx="398">
                  <c:v>82.3</c:v>
                </c:pt>
                <c:pt idx="399">
                  <c:v>82.1</c:v>
                </c:pt>
                <c:pt idx="400">
                  <c:v>81.8</c:v>
                </c:pt>
                <c:pt idx="401">
                  <c:v>81.599999999999994</c:v>
                </c:pt>
                <c:pt idx="402">
                  <c:v>81.400000000000006</c:v>
                </c:pt>
                <c:pt idx="403">
                  <c:v>81.3</c:v>
                </c:pt>
                <c:pt idx="404">
                  <c:v>81.099999999999994</c:v>
                </c:pt>
                <c:pt idx="405">
                  <c:v>81</c:v>
                </c:pt>
                <c:pt idx="406">
                  <c:v>81</c:v>
                </c:pt>
                <c:pt idx="407">
                  <c:v>81</c:v>
                </c:pt>
                <c:pt idx="408">
                  <c:v>81</c:v>
                </c:pt>
                <c:pt idx="409">
                  <c:v>81.099999999999994</c:v>
                </c:pt>
                <c:pt idx="410">
                  <c:v>81.099999999999994</c:v>
                </c:pt>
                <c:pt idx="411">
                  <c:v>81.2</c:v>
                </c:pt>
                <c:pt idx="412">
                  <c:v>81.3</c:v>
                </c:pt>
                <c:pt idx="413">
                  <c:v>81.400000000000006</c:v>
                </c:pt>
                <c:pt idx="414">
                  <c:v>81.5</c:v>
                </c:pt>
                <c:pt idx="415">
                  <c:v>81.599999999999994</c:v>
                </c:pt>
                <c:pt idx="416">
                  <c:v>81.8</c:v>
                </c:pt>
                <c:pt idx="417">
                  <c:v>81.900000000000006</c:v>
                </c:pt>
                <c:pt idx="418">
                  <c:v>82.1</c:v>
                </c:pt>
                <c:pt idx="419">
                  <c:v>82.3</c:v>
                </c:pt>
                <c:pt idx="420">
                  <c:v>82.5</c:v>
                </c:pt>
                <c:pt idx="421">
                  <c:v>82.7</c:v>
                </c:pt>
                <c:pt idx="422">
                  <c:v>82.8</c:v>
                </c:pt>
                <c:pt idx="423">
                  <c:v>82.9</c:v>
                </c:pt>
                <c:pt idx="424">
                  <c:v>83.1</c:v>
                </c:pt>
                <c:pt idx="425">
                  <c:v>83.2</c:v>
                </c:pt>
                <c:pt idx="426">
                  <c:v>83.3</c:v>
                </c:pt>
                <c:pt idx="427">
                  <c:v>83.4</c:v>
                </c:pt>
                <c:pt idx="428">
                  <c:v>83.5</c:v>
                </c:pt>
                <c:pt idx="429">
                  <c:v>83.5</c:v>
                </c:pt>
                <c:pt idx="430">
                  <c:v>83.5</c:v>
                </c:pt>
                <c:pt idx="431">
                  <c:v>83.4</c:v>
                </c:pt>
                <c:pt idx="432">
                  <c:v>83.3</c:v>
                </c:pt>
                <c:pt idx="433">
                  <c:v>83.2</c:v>
                </c:pt>
                <c:pt idx="434">
                  <c:v>83</c:v>
                </c:pt>
                <c:pt idx="435">
                  <c:v>82.7</c:v>
                </c:pt>
                <c:pt idx="436">
                  <c:v>82.5</c:v>
                </c:pt>
                <c:pt idx="437">
                  <c:v>82.2</c:v>
                </c:pt>
                <c:pt idx="438">
                  <c:v>82</c:v>
                </c:pt>
                <c:pt idx="439">
                  <c:v>81.7</c:v>
                </c:pt>
                <c:pt idx="440">
                  <c:v>81.5</c:v>
                </c:pt>
                <c:pt idx="441">
                  <c:v>81.400000000000006</c:v>
                </c:pt>
                <c:pt idx="442">
                  <c:v>81.3</c:v>
                </c:pt>
                <c:pt idx="443">
                  <c:v>81.3</c:v>
                </c:pt>
                <c:pt idx="444">
                  <c:v>81.3</c:v>
                </c:pt>
                <c:pt idx="445">
                  <c:v>81.3</c:v>
                </c:pt>
                <c:pt idx="446">
                  <c:v>81.3</c:v>
                </c:pt>
                <c:pt idx="447">
                  <c:v>81.3</c:v>
                </c:pt>
                <c:pt idx="448">
                  <c:v>81.3</c:v>
                </c:pt>
                <c:pt idx="449">
                  <c:v>81.400000000000006</c:v>
                </c:pt>
                <c:pt idx="450">
                  <c:v>81.400000000000006</c:v>
                </c:pt>
                <c:pt idx="451">
                  <c:v>81.599999999999994</c:v>
                </c:pt>
                <c:pt idx="452">
                  <c:v>81.7</c:v>
                </c:pt>
                <c:pt idx="453">
                  <c:v>81.900000000000006</c:v>
                </c:pt>
                <c:pt idx="454">
                  <c:v>82</c:v>
                </c:pt>
                <c:pt idx="455">
                  <c:v>82.2</c:v>
                </c:pt>
                <c:pt idx="456">
                  <c:v>82.3</c:v>
                </c:pt>
                <c:pt idx="457">
                  <c:v>82.5</c:v>
                </c:pt>
                <c:pt idx="458">
                  <c:v>82.7</c:v>
                </c:pt>
                <c:pt idx="459">
                  <c:v>82.8</c:v>
                </c:pt>
                <c:pt idx="460">
                  <c:v>83</c:v>
                </c:pt>
                <c:pt idx="461">
                  <c:v>83.2</c:v>
                </c:pt>
                <c:pt idx="462">
                  <c:v>83.3</c:v>
                </c:pt>
                <c:pt idx="463">
                  <c:v>83.5</c:v>
                </c:pt>
                <c:pt idx="464">
                  <c:v>83.6</c:v>
                </c:pt>
                <c:pt idx="465">
                  <c:v>83.7</c:v>
                </c:pt>
                <c:pt idx="466">
                  <c:v>83.8</c:v>
                </c:pt>
                <c:pt idx="467">
                  <c:v>83.8</c:v>
                </c:pt>
                <c:pt idx="468">
                  <c:v>83.7</c:v>
                </c:pt>
                <c:pt idx="469">
                  <c:v>83.6</c:v>
                </c:pt>
                <c:pt idx="470">
                  <c:v>83.4</c:v>
                </c:pt>
                <c:pt idx="471">
                  <c:v>83.3</c:v>
                </c:pt>
                <c:pt idx="472">
                  <c:v>83.1</c:v>
                </c:pt>
                <c:pt idx="473">
                  <c:v>82.9</c:v>
                </c:pt>
                <c:pt idx="474">
                  <c:v>82.7</c:v>
                </c:pt>
                <c:pt idx="475">
                  <c:v>82.5</c:v>
                </c:pt>
                <c:pt idx="476">
                  <c:v>82.3</c:v>
                </c:pt>
                <c:pt idx="477">
                  <c:v>82.1</c:v>
                </c:pt>
                <c:pt idx="478">
                  <c:v>81.900000000000006</c:v>
                </c:pt>
                <c:pt idx="479">
                  <c:v>81.8</c:v>
                </c:pt>
                <c:pt idx="480">
                  <c:v>81.599999999999994</c:v>
                </c:pt>
                <c:pt idx="481">
                  <c:v>81.5</c:v>
                </c:pt>
                <c:pt idx="482">
                  <c:v>81.5</c:v>
                </c:pt>
                <c:pt idx="483">
                  <c:v>81.400000000000006</c:v>
                </c:pt>
                <c:pt idx="484">
                  <c:v>81.400000000000006</c:v>
                </c:pt>
                <c:pt idx="485">
                  <c:v>81.400000000000006</c:v>
                </c:pt>
                <c:pt idx="486">
                  <c:v>81.5</c:v>
                </c:pt>
                <c:pt idx="487">
                  <c:v>81.5</c:v>
                </c:pt>
                <c:pt idx="488">
                  <c:v>81.599999999999994</c:v>
                </c:pt>
                <c:pt idx="489">
                  <c:v>81.7</c:v>
                </c:pt>
                <c:pt idx="490">
                  <c:v>81.8</c:v>
                </c:pt>
                <c:pt idx="491">
                  <c:v>82</c:v>
                </c:pt>
                <c:pt idx="492">
                  <c:v>82.1</c:v>
                </c:pt>
                <c:pt idx="493">
                  <c:v>82.3</c:v>
                </c:pt>
                <c:pt idx="494">
                  <c:v>82.5</c:v>
                </c:pt>
                <c:pt idx="495">
                  <c:v>82.7</c:v>
                </c:pt>
                <c:pt idx="496">
                  <c:v>82.9</c:v>
                </c:pt>
                <c:pt idx="497">
                  <c:v>83.1</c:v>
                </c:pt>
                <c:pt idx="498">
                  <c:v>83.3</c:v>
                </c:pt>
                <c:pt idx="499">
                  <c:v>83.5</c:v>
                </c:pt>
                <c:pt idx="500">
                  <c:v>83.7</c:v>
                </c:pt>
                <c:pt idx="501">
                  <c:v>83.8</c:v>
                </c:pt>
                <c:pt idx="502">
                  <c:v>83.9</c:v>
                </c:pt>
                <c:pt idx="503">
                  <c:v>83.9</c:v>
                </c:pt>
                <c:pt idx="504">
                  <c:v>83.9</c:v>
                </c:pt>
                <c:pt idx="505">
                  <c:v>83.8</c:v>
                </c:pt>
                <c:pt idx="506">
                  <c:v>83.8</c:v>
                </c:pt>
                <c:pt idx="507">
                  <c:v>83.7</c:v>
                </c:pt>
                <c:pt idx="508">
                  <c:v>83.5</c:v>
                </c:pt>
                <c:pt idx="509">
                  <c:v>83.4</c:v>
                </c:pt>
                <c:pt idx="510">
                  <c:v>83.3</c:v>
                </c:pt>
                <c:pt idx="511">
                  <c:v>83.1</c:v>
                </c:pt>
                <c:pt idx="512">
                  <c:v>82.9</c:v>
                </c:pt>
                <c:pt idx="513">
                  <c:v>82.7</c:v>
                </c:pt>
                <c:pt idx="514">
                  <c:v>82.5</c:v>
                </c:pt>
                <c:pt idx="515">
                  <c:v>82.3</c:v>
                </c:pt>
                <c:pt idx="516">
                  <c:v>82.1</c:v>
                </c:pt>
                <c:pt idx="517">
                  <c:v>82</c:v>
                </c:pt>
                <c:pt idx="518">
                  <c:v>81.900000000000006</c:v>
                </c:pt>
                <c:pt idx="519">
                  <c:v>81.7</c:v>
                </c:pt>
                <c:pt idx="520">
                  <c:v>81.599999999999994</c:v>
                </c:pt>
                <c:pt idx="521">
                  <c:v>81.599999999999994</c:v>
                </c:pt>
                <c:pt idx="522">
                  <c:v>81.599999999999994</c:v>
                </c:pt>
                <c:pt idx="523">
                  <c:v>81.599999999999994</c:v>
                </c:pt>
                <c:pt idx="524">
                  <c:v>81.599999999999994</c:v>
                </c:pt>
                <c:pt idx="525">
                  <c:v>81.7</c:v>
                </c:pt>
                <c:pt idx="526">
                  <c:v>81.8</c:v>
                </c:pt>
                <c:pt idx="527">
                  <c:v>81.900000000000006</c:v>
                </c:pt>
                <c:pt idx="528">
                  <c:v>82</c:v>
                </c:pt>
                <c:pt idx="529">
                  <c:v>82.2</c:v>
                </c:pt>
                <c:pt idx="530">
                  <c:v>82.4</c:v>
                </c:pt>
                <c:pt idx="531">
                  <c:v>82.6</c:v>
                </c:pt>
                <c:pt idx="532">
                  <c:v>82.8</c:v>
                </c:pt>
                <c:pt idx="533">
                  <c:v>83</c:v>
                </c:pt>
                <c:pt idx="534">
                  <c:v>83.2</c:v>
                </c:pt>
                <c:pt idx="535">
                  <c:v>83.4</c:v>
                </c:pt>
                <c:pt idx="536">
                  <c:v>83.5</c:v>
                </c:pt>
                <c:pt idx="537">
                  <c:v>83.7</c:v>
                </c:pt>
                <c:pt idx="538">
                  <c:v>83.8</c:v>
                </c:pt>
                <c:pt idx="539">
                  <c:v>83.9</c:v>
                </c:pt>
                <c:pt idx="540">
                  <c:v>84</c:v>
                </c:pt>
                <c:pt idx="541">
                  <c:v>84</c:v>
                </c:pt>
                <c:pt idx="542">
                  <c:v>84</c:v>
                </c:pt>
                <c:pt idx="543">
                  <c:v>84</c:v>
                </c:pt>
                <c:pt idx="544">
                  <c:v>84</c:v>
                </c:pt>
                <c:pt idx="545">
                  <c:v>83.9</c:v>
                </c:pt>
                <c:pt idx="546">
                  <c:v>83.8</c:v>
                </c:pt>
                <c:pt idx="547">
                  <c:v>83.7</c:v>
                </c:pt>
                <c:pt idx="548">
                  <c:v>83.5</c:v>
                </c:pt>
                <c:pt idx="549">
                  <c:v>83.4</c:v>
                </c:pt>
                <c:pt idx="550">
                  <c:v>83.2</c:v>
                </c:pt>
                <c:pt idx="551">
                  <c:v>83</c:v>
                </c:pt>
                <c:pt idx="552">
                  <c:v>82.7</c:v>
                </c:pt>
                <c:pt idx="553">
                  <c:v>82.5</c:v>
                </c:pt>
                <c:pt idx="554">
                  <c:v>82.3</c:v>
                </c:pt>
                <c:pt idx="555">
                  <c:v>82.1</c:v>
                </c:pt>
                <c:pt idx="556">
                  <c:v>82</c:v>
                </c:pt>
                <c:pt idx="557">
                  <c:v>81.8</c:v>
                </c:pt>
                <c:pt idx="558">
                  <c:v>81.8</c:v>
                </c:pt>
                <c:pt idx="559">
                  <c:v>81.7</c:v>
                </c:pt>
                <c:pt idx="560">
                  <c:v>81.7</c:v>
                </c:pt>
                <c:pt idx="561">
                  <c:v>81.8</c:v>
                </c:pt>
                <c:pt idx="562">
                  <c:v>81.900000000000006</c:v>
                </c:pt>
                <c:pt idx="563">
                  <c:v>82</c:v>
                </c:pt>
                <c:pt idx="564">
                  <c:v>82</c:v>
                </c:pt>
                <c:pt idx="565">
                  <c:v>82.2</c:v>
                </c:pt>
                <c:pt idx="566">
                  <c:v>82.3</c:v>
                </c:pt>
                <c:pt idx="567">
                  <c:v>82.5</c:v>
                </c:pt>
                <c:pt idx="568">
                  <c:v>82.6</c:v>
                </c:pt>
                <c:pt idx="569">
                  <c:v>82.8</c:v>
                </c:pt>
                <c:pt idx="570">
                  <c:v>83</c:v>
                </c:pt>
                <c:pt idx="571">
                  <c:v>83.1</c:v>
                </c:pt>
                <c:pt idx="572">
                  <c:v>83.3</c:v>
                </c:pt>
                <c:pt idx="573">
                  <c:v>83.5</c:v>
                </c:pt>
                <c:pt idx="574">
                  <c:v>83.7</c:v>
                </c:pt>
                <c:pt idx="575">
                  <c:v>83.9</c:v>
                </c:pt>
                <c:pt idx="576">
                  <c:v>84</c:v>
                </c:pt>
                <c:pt idx="577">
                  <c:v>84.1</c:v>
                </c:pt>
                <c:pt idx="578">
                  <c:v>84.2</c:v>
                </c:pt>
                <c:pt idx="579">
                  <c:v>84.3</c:v>
                </c:pt>
                <c:pt idx="580">
                  <c:v>84.4</c:v>
                </c:pt>
                <c:pt idx="581">
                  <c:v>84.3</c:v>
                </c:pt>
                <c:pt idx="582">
                  <c:v>84.3</c:v>
                </c:pt>
                <c:pt idx="583">
                  <c:v>84.2</c:v>
                </c:pt>
                <c:pt idx="584">
                  <c:v>84.1</c:v>
                </c:pt>
                <c:pt idx="585">
                  <c:v>84</c:v>
                </c:pt>
                <c:pt idx="586">
                  <c:v>83.7</c:v>
                </c:pt>
                <c:pt idx="587">
                  <c:v>83.4</c:v>
                </c:pt>
                <c:pt idx="588">
                  <c:v>83.2</c:v>
                </c:pt>
                <c:pt idx="589">
                  <c:v>82.9</c:v>
                </c:pt>
                <c:pt idx="590">
                  <c:v>82.7</c:v>
                </c:pt>
                <c:pt idx="591">
                  <c:v>82.5</c:v>
                </c:pt>
                <c:pt idx="592">
                  <c:v>82.4</c:v>
                </c:pt>
                <c:pt idx="593">
                  <c:v>82.3</c:v>
                </c:pt>
                <c:pt idx="594">
                  <c:v>82.2</c:v>
                </c:pt>
                <c:pt idx="595">
                  <c:v>82.1</c:v>
                </c:pt>
                <c:pt idx="596">
                  <c:v>82.1</c:v>
                </c:pt>
                <c:pt idx="597">
                  <c:v>82.1</c:v>
                </c:pt>
                <c:pt idx="598">
                  <c:v>82.1</c:v>
                </c:pt>
                <c:pt idx="599">
                  <c:v>82.1</c:v>
                </c:pt>
                <c:pt idx="600">
                  <c:v>82.2</c:v>
                </c:pt>
                <c:pt idx="601">
                  <c:v>82.3</c:v>
                </c:pt>
                <c:pt idx="602">
                  <c:v>82.3</c:v>
                </c:pt>
                <c:pt idx="603">
                  <c:v>82.4</c:v>
                </c:pt>
                <c:pt idx="604">
                  <c:v>82.4</c:v>
                </c:pt>
                <c:pt idx="605">
                  <c:v>82.6</c:v>
                </c:pt>
                <c:pt idx="606">
                  <c:v>82.7</c:v>
                </c:pt>
                <c:pt idx="607">
                  <c:v>82.9</c:v>
                </c:pt>
                <c:pt idx="608">
                  <c:v>83.1</c:v>
                </c:pt>
                <c:pt idx="609">
                  <c:v>83.3</c:v>
                </c:pt>
                <c:pt idx="610">
                  <c:v>83.5</c:v>
                </c:pt>
                <c:pt idx="611">
                  <c:v>83.7</c:v>
                </c:pt>
                <c:pt idx="612">
                  <c:v>83.9</c:v>
                </c:pt>
                <c:pt idx="613">
                  <c:v>84</c:v>
                </c:pt>
                <c:pt idx="614">
                  <c:v>84.1</c:v>
                </c:pt>
                <c:pt idx="615">
                  <c:v>84.2</c:v>
                </c:pt>
                <c:pt idx="616">
                  <c:v>84.3</c:v>
                </c:pt>
                <c:pt idx="617">
                  <c:v>84.4</c:v>
                </c:pt>
                <c:pt idx="618">
                  <c:v>84.5</c:v>
                </c:pt>
                <c:pt idx="619">
                  <c:v>84.5</c:v>
                </c:pt>
                <c:pt idx="620">
                  <c:v>84.4</c:v>
                </c:pt>
                <c:pt idx="621">
                  <c:v>84.4</c:v>
                </c:pt>
                <c:pt idx="622">
                  <c:v>84.2</c:v>
                </c:pt>
                <c:pt idx="623">
                  <c:v>84.1</c:v>
                </c:pt>
                <c:pt idx="624">
                  <c:v>84</c:v>
                </c:pt>
                <c:pt idx="625">
                  <c:v>83.8</c:v>
                </c:pt>
                <c:pt idx="626">
                  <c:v>83.6</c:v>
                </c:pt>
                <c:pt idx="627">
                  <c:v>83.3</c:v>
                </c:pt>
                <c:pt idx="628">
                  <c:v>83.1</c:v>
                </c:pt>
                <c:pt idx="629">
                  <c:v>82.8</c:v>
                </c:pt>
                <c:pt idx="630">
                  <c:v>82.6</c:v>
                </c:pt>
                <c:pt idx="631">
                  <c:v>82.5</c:v>
                </c:pt>
                <c:pt idx="632">
                  <c:v>82.4</c:v>
                </c:pt>
                <c:pt idx="633">
                  <c:v>82.3</c:v>
                </c:pt>
                <c:pt idx="634">
                  <c:v>82.2</c:v>
                </c:pt>
                <c:pt idx="635">
                  <c:v>82.2</c:v>
                </c:pt>
                <c:pt idx="636">
                  <c:v>82.3</c:v>
                </c:pt>
                <c:pt idx="637">
                  <c:v>82.3</c:v>
                </c:pt>
                <c:pt idx="638">
                  <c:v>82.3</c:v>
                </c:pt>
                <c:pt idx="639">
                  <c:v>82.4</c:v>
                </c:pt>
                <c:pt idx="640">
                  <c:v>82.4</c:v>
                </c:pt>
                <c:pt idx="641">
                  <c:v>82.5</c:v>
                </c:pt>
                <c:pt idx="642">
                  <c:v>82.6</c:v>
                </c:pt>
                <c:pt idx="643">
                  <c:v>82.8</c:v>
                </c:pt>
                <c:pt idx="644">
                  <c:v>82.9</c:v>
                </c:pt>
                <c:pt idx="645">
                  <c:v>83.1</c:v>
                </c:pt>
                <c:pt idx="646">
                  <c:v>83.3</c:v>
                </c:pt>
                <c:pt idx="647">
                  <c:v>83.5</c:v>
                </c:pt>
                <c:pt idx="648">
                  <c:v>83.7</c:v>
                </c:pt>
                <c:pt idx="649">
                  <c:v>83.9</c:v>
                </c:pt>
                <c:pt idx="650">
                  <c:v>84</c:v>
                </c:pt>
                <c:pt idx="651">
                  <c:v>84.2</c:v>
                </c:pt>
                <c:pt idx="652">
                  <c:v>84.4</c:v>
                </c:pt>
                <c:pt idx="653">
                  <c:v>84.6</c:v>
                </c:pt>
                <c:pt idx="654">
                  <c:v>84.7</c:v>
                </c:pt>
                <c:pt idx="655">
                  <c:v>84.8</c:v>
                </c:pt>
                <c:pt idx="656">
                  <c:v>84.8</c:v>
                </c:pt>
                <c:pt idx="657">
                  <c:v>84.8</c:v>
                </c:pt>
                <c:pt idx="658">
                  <c:v>84.7</c:v>
                </c:pt>
                <c:pt idx="659">
                  <c:v>84.6</c:v>
                </c:pt>
                <c:pt idx="660">
                  <c:v>84.4</c:v>
                </c:pt>
                <c:pt idx="661">
                  <c:v>84.2</c:v>
                </c:pt>
                <c:pt idx="662">
                  <c:v>84</c:v>
                </c:pt>
                <c:pt idx="663">
                  <c:v>83.8</c:v>
                </c:pt>
                <c:pt idx="664">
                  <c:v>83.6</c:v>
                </c:pt>
                <c:pt idx="665">
                  <c:v>83.4</c:v>
                </c:pt>
                <c:pt idx="666">
                  <c:v>83.2</c:v>
                </c:pt>
                <c:pt idx="667">
                  <c:v>83</c:v>
                </c:pt>
                <c:pt idx="668">
                  <c:v>82.9</c:v>
                </c:pt>
                <c:pt idx="669">
                  <c:v>82.7</c:v>
                </c:pt>
                <c:pt idx="670">
                  <c:v>82.6</c:v>
                </c:pt>
                <c:pt idx="671">
                  <c:v>82.5</c:v>
                </c:pt>
                <c:pt idx="672">
                  <c:v>82.5</c:v>
                </c:pt>
                <c:pt idx="673">
                  <c:v>82.4</c:v>
                </c:pt>
                <c:pt idx="674">
                  <c:v>82.4</c:v>
                </c:pt>
                <c:pt idx="675">
                  <c:v>82.4</c:v>
                </c:pt>
                <c:pt idx="676">
                  <c:v>82.5</c:v>
                </c:pt>
                <c:pt idx="677">
                  <c:v>82.5</c:v>
                </c:pt>
                <c:pt idx="678">
                  <c:v>82.7</c:v>
                </c:pt>
                <c:pt idx="679">
                  <c:v>82.8</c:v>
                </c:pt>
                <c:pt idx="680">
                  <c:v>82.9</c:v>
                </c:pt>
                <c:pt idx="681">
                  <c:v>83.1</c:v>
                </c:pt>
                <c:pt idx="682">
                  <c:v>83.3</c:v>
                </c:pt>
                <c:pt idx="683">
                  <c:v>83.4</c:v>
                </c:pt>
                <c:pt idx="684">
                  <c:v>83.6</c:v>
                </c:pt>
                <c:pt idx="685">
                  <c:v>83.7</c:v>
                </c:pt>
                <c:pt idx="686">
                  <c:v>83.8</c:v>
                </c:pt>
                <c:pt idx="687">
                  <c:v>84</c:v>
                </c:pt>
                <c:pt idx="688">
                  <c:v>84</c:v>
                </c:pt>
                <c:pt idx="689">
                  <c:v>84.2</c:v>
                </c:pt>
                <c:pt idx="690">
                  <c:v>84.5</c:v>
                </c:pt>
                <c:pt idx="691">
                  <c:v>84.7</c:v>
                </c:pt>
                <c:pt idx="692">
                  <c:v>84.9</c:v>
                </c:pt>
                <c:pt idx="693">
                  <c:v>85</c:v>
                </c:pt>
                <c:pt idx="694">
                  <c:v>85.1</c:v>
                </c:pt>
                <c:pt idx="695">
                  <c:v>85.1</c:v>
                </c:pt>
                <c:pt idx="696">
                  <c:v>85</c:v>
                </c:pt>
                <c:pt idx="697">
                  <c:v>84.8</c:v>
                </c:pt>
                <c:pt idx="698">
                  <c:v>84.6</c:v>
                </c:pt>
                <c:pt idx="699">
                  <c:v>84.4</c:v>
                </c:pt>
                <c:pt idx="700">
                  <c:v>84.2</c:v>
                </c:pt>
                <c:pt idx="701">
                  <c:v>84</c:v>
                </c:pt>
                <c:pt idx="702">
                  <c:v>83.8</c:v>
                </c:pt>
                <c:pt idx="703">
                  <c:v>83.6</c:v>
                </c:pt>
                <c:pt idx="704">
                  <c:v>83.4</c:v>
                </c:pt>
                <c:pt idx="705">
                  <c:v>83.3</c:v>
                </c:pt>
                <c:pt idx="706">
                  <c:v>83.1</c:v>
                </c:pt>
                <c:pt idx="707">
                  <c:v>83</c:v>
                </c:pt>
                <c:pt idx="708">
                  <c:v>82.9</c:v>
                </c:pt>
                <c:pt idx="709">
                  <c:v>82.7</c:v>
                </c:pt>
                <c:pt idx="710">
                  <c:v>82.7</c:v>
                </c:pt>
                <c:pt idx="711">
                  <c:v>82.6</c:v>
                </c:pt>
                <c:pt idx="712">
                  <c:v>82.6</c:v>
                </c:pt>
                <c:pt idx="713">
                  <c:v>82.6</c:v>
                </c:pt>
                <c:pt idx="714">
                  <c:v>82.6</c:v>
                </c:pt>
                <c:pt idx="715">
                  <c:v>82.7</c:v>
                </c:pt>
                <c:pt idx="716">
                  <c:v>82.8</c:v>
                </c:pt>
                <c:pt idx="717">
                  <c:v>82.9</c:v>
                </c:pt>
                <c:pt idx="718">
                  <c:v>83.1</c:v>
                </c:pt>
                <c:pt idx="719">
                  <c:v>83.2</c:v>
                </c:pt>
                <c:pt idx="720">
                  <c:v>83.4</c:v>
                </c:pt>
                <c:pt idx="721">
                  <c:v>83.6</c:v>
                </c:pt>
                <c:pt idx="722">
                  <c:v>83.8</c:v>
                </c:pt>
                <c:pt idx="723">
                  <c:v>84</c:v>
                </c:pt>
                <c:pt idx="724">
                  <c:v>84.1</c:v>
                </c:pt>
                <c:pt idx="725">
                  <c:v>84.3</c:v>
                </c:pt>
                <c:pt idx="726">
                  <c:v>84.5</c:v>
                </c:pt>
                <c:pt idx="727">
                  <c:v>84.7</c:v>
                </c:pt>
                <c:pt idx="728">
                  <c:v>84.9</c:v>
                </c:pt>
                <c:pt idx="729">
                  <c:v>85</c:v>
                </c:pt>
                <c:pt idx="730">
                  <c:v>85.1</c:v>
                </c:pt>
                <c:pt idx="731">
                  <c:v>85.1</c:v>
                </c:pt>
                <c:pt idx="732">
                  <c:v>85.1</c:v>
                </c:pt>
                <c:pt idx="733">
                  <c:v>85.1</c:v>
                </c:pt>
                <c:pt idx="734">
                  <c:v>85.1</c:v>
                </c:pt>
                <c:pt idx="735">
                  <c:v>84.9</c:v>
                </c:pt>
                <c:pt idx="736">
                  <c:v>84.8</c:v>
                </c:pt>
                <c:pt idx="737">
                  <c:v>84.7</c:v>
                </c:pt>
                <c:pt idx="738">
                  <c:v>84.5</c:v>
                </c:pt>
                <c:pt idx="739">
                  <c:v>84.2</c:v>
                </c:pt>
                <c:pt idx="740">
                  <c:v>84.1</c:v>
                </c:pt>
                <c:pt idx="741">
                  <c:v>84</c:v>
                </c:pt>
                <c:pt idx="742">
                  <c:v>83.8</c:v>
                </c:pt>
                <c:pt idx="743">
                  <c:v>83.6</c:v>
                </c:pt>
                <c:pt idx="744">
                  <c:v>83.4</c:v>
                </c:pt>
                <c:pt idx="745">
                  <c:v>83.2</c:v>
                </c:pt>
                <c:pt idx="746">
                  <c:v>83</c:v>
                </c:pt>
                <c:pt idx="747">
                  <c:v>82.8</c:v>
                </c:pt>
                <c:pt idx="748">
                  <c:v>82.7</c:v>
                </c:pt>
                <c:pt idx="749">
                  <c:v>82.6</c:v>
                </c:pt>
                <c:pt idx="750">
                  <c:v>82.6</c:v>
                </c:pt>
                <c:pt idx="751">
                  <c:v>82.7</c:v>
                </c:pt>
                <c:pt idx="752">
                  <c:v>82.8</c:v>
                </c:pt>
                <c:pt idx="753">
                  <c:v>82.9</c:v>
                </c:pt>
                <c:pt idx="754">
                  <c:v>83</c:v>
                </c:pt>
                <c:pt idx="755">
                  <c:v>83.2</c:v>
                </c:pt>
                <c:pt idx="756">
                  <c:v>83.3</c:v>
                </c:pt>
                <c:pt idx="757">
                  <c:v>83.5</c:v>
                </c:pt>
                <c:pt idx="758">
                  <c:v>83.7</c:v>
                </c:pt>
                <c:pt idx="759">
                  <c:v>83.8</c:v>
                </c:pt>
                <c:pt idx="760">
                  <c:v>84</c:v>
                </c:pt>
                <c:pt idx="761">
                  <c:v>84.1</c:v>
                </c:pt>
                <c:pt idx="762">
                  <c:v>84.2</c:v>
                </c:pt>
                <c:pt idx="763">
                  <c:v>84.4</c:v>
                </c:pt>
                <c:pt idx="764">
                  <c:v>84.7</c:v>
                </c:pt>
                <c:pt idx="765">
                  <c:v>84.8</c:v>
                </c:pt>
                <c:pt idx="766">
                  <c:v>85</c:v>
                </c:pt>
                <c:pt idx="767">
                  <c:v>85.1</c:v>
                </c:pt>
                <c:pt idx="768">
                  <c:v>85.3</c:v>
                </c:pt>
                <c:pt idx="769">
                  <c:v>85.3</c:v>
                </c:pt>
                <c:pt idx="770">
                  <c:v>85.3</c:v>
                </c:pt>
                <c:pt idx="771">
                  <c:v>85.3</c:v>
                </c:pt>
                <c:pt idx="772">
                  <c:v>85.2</c:v>
                </c:pt>
                <c:pt idx="773">
                  <c:v>85.1</c:v>
                </c:pt>
                <c:pt idx="774">
                  <c:v>85</c:v>
                </c:pt>
                <c:pt idx="775">
                  <c:v>84.8</c:v>
                </c:pt>
                <c:pt idx="776">
                  <c:v>84.7</c:v>
                </c:pt>
                <c:pt idx="777">
                  <c:v>84.5</c:v>
                </c:pt>
                <c:pt idx="778">
                  <c:v>84.3</c:v>
                </c:pt>
                <c:pt idx="779">
                  <c:v>84.1</c:v>
                </c:pt>
                <c:pt idx="780">
                  <c:v>84</c:v>
                </c:pt>
                <c:pt idx="781">
                  <c:v>83.8</c:v>
                </c:pt>
                <c:pt idx="782">
                  <c:v>83.6</c:v>
                </c:pt>
                <c:pt idx="783">
                  <c:v>83.3</c:v>
                </c:pt>
                <c:pt idx="784">
                  <c:v>83.2</c:v>
                </c:pt>
                <c:pt idx="785">
                  <c:v>83</c:v>
                </c:pt>
                <c:pt idx="786">
                  <c:v>82.9</c:v>
                </c:pt>
                <c:pt idx="787">
                  <c:v>82.9</c:v>
                </c:pt>
                <c:pt idx="788">
                  <c:v>82.9</c:v>
                </c:pt>
                <c:pt idx="789">
                  <c:v>82.9</c:v>
                </c:pt>
                <c:pt idx="790">
                  <c:v>83</c:v>
                </c:pt>
                <c:pt idx="791">
                  <c:v>83.1</c:v>
                </c:pt>
                <c:pt idx="792">
                  <c:v>83.3</c:v>
                </c:pt>
                <c:pt idx="793">
                  <c:v>83.4</c:v>
                </c:pt>
                <c:pt idx="794">
                  <c:v>83.6</c:v>
                </c:pt>
                <c:pt idx="795">
                  <c:v>83.7</c:v>
                </c:pt>
                <c:pt idx="796">
                  <c:v>83.9</c:v>
                </c:pt>
                <c:pt idx="797">
                  <c:v>84</c:v>
                </c:pt>
                <c:pt idx="798">
                  <c:v>84.1</c:v>
                </c:pt>
                <c:pt idx="799">
                  <c:v>84.3</c:v>
                </c:pt>
                <c:pt idx="800">
                  <c:v>84.5</c:v>
                </c:pt>
                <c:pt idx="801">
                  <c:v>84.7</c:v>
                </c:pt>
                <c:pt idx="802">
                  <c:v>84.9</c:v>
                </c:pt>
                <c:pt idx="803">
                  <c:v>85</c:v>
                </c:pt>
                <c:pt idx="804">
                  <c:v>85.2</c:v>
                </c:pt>
                <c:pt idx="805">
                  <c:v>85.3</c:v>
                </c:pt>
                <c:pt idx="806">
                  <c:v>85.5</c:v>
                </c:pt>
                <c:pt idx="807">
                  <c:v>85.5</c:v>
                </c:pt>
                <c:pt idx="808">
                  <c:v>85.6</c:v>
                </c:pt>
                <c:pt idx="809">
                  <c:v>85.5</c:v>
                </c:pt>
                <c:pt idx="810">
                  <c:v>85.4</c:v>
                </c:pt>
                <c:pt idx="811">
                  <c:v>85.3</c:v>
                </c:pt>
                <c:pt idx="812">
                  <c:v>85.1</c:v>
                </c:pt>
                <c:pt idx="813">
                  <c:v>84.9</c:v>
                </c:pt>
                <c:pt idx="814">
                  <c:v>84.8</c:v>
                </c:pt>
                <c:pt idx="815">
                  <c:v>84.6</c:v>
                </c:pt>
                <c:pt idx="816">
                  <c:v>84.5</c:v>
                </c:pt>
                <c:pt idx="817">
                  <c:v>84.3</c:v>
                </c:pt>
                <c:pt idx="818">
                  <c:v>84.1</c:v>
                </c:pt>
                <c:pt idx="819">
                  <c:v>84</c:v>
                </c:pt>
                <c:pt idx="820">
                  <c:v>83.9</c:v>
                </c:pt>
                <c:pt idx="821">
                  <c:v>83.7</c:v>
                </c:pt>
                <c:pt idx="822">
                  <c:v>83.5</c:v>
                </c:pt>
                <c:pt idx="823">
                  <c:v>83.3</c:v>
                </c:pt>
                <c:pt idx="824">
                  <c:v>83.2</c:v>
                </c:pt>
                <c:pt idx="825">
                  <c:v>83.1</c:v>
                </c:pt>
                <c:pt idx="826">
                  <c:v>83.1</c:v>
                </c:pt>
                <c:pt idx="827">
                  <c:v>83.1</c:v>
                </c:pt>
                <c:pt idx="828">
                  <c:v>83.2</c:v>
                </c:pt>
                <c:pt idx="829">
                  <c:v>83.2</c:v>
                </c:pt>
                <c:pt idx="830">
                  <c:v>83.3</c:v>
                </c:pt>
                <c:pt idx="831">
                  <c:v>83.5</c:v>
                </c:pt>
                <c:pt idx="832">
                  <c:v>83.7</c:v>
                </c:pt>
                <c:pt idx="833">
                  <c:v>83.9</c:v>
                </c:pt>
                <c:pt idx="834">
                  <c:v>84</c:v>
                </c:pt>
                <c:pt idx="835">
                  <c:v>84.2</c:v>
                </c:pt>
                <c:pt idx="836">
                  <c:v>84.4</c:v>
                </c:pt>
                <c:pt idx="837">
                  <c:v>84.6</c:v>
                </c:pt>
                <c:pt idx="838">
                  <c:v>84.8</c:v>
                </c:pt>
                <c:pt idx="839">
                  <c:v>84.9</c:v>
                </c:pt>
                <c:pt idx="840">
                  <c:v>85.1</c:v>
                </c:pt>
                <c:pt idx="841">
                  <c:v>85.2</c:v>
                </c:pt>
                <c:pt idx="842">
                  <c:v>85.3</c:v>
                </c:pt>
                <c:pt idx="843">
                  <c:v>85.5</c:v>
                </c:pt>
                <c:pt idx="844">
                  <c:v>85.6</c:v>
                </c:pt>
                <c:pt idx="845">
                  <c:v>85.6</c:v>
                </c:pt>
                <c:pt idx="846">
                  <c:v>85.7</c:v>
                </c:pt>
                <c:pt idx="847">
                  <c:v>85.7</c:v>
                </c:pt>
                <c:pt idx="848">
                  <c:v>85.6</c:v>
                </c:pt>
                <c:pt idx="849">
                  <c:v>85.6</c:v>
                </c:pt>
                <c:pt idx="850">
                  <c:v>85.5</c:v>
                </c:pt>
                <c:pt idx="851">
                  <c:v>85.4</c:v>
                </c:pt>
                <c:pt idx="852">
                  <c:v>85.2</c:v>
                </c:pt>
                <c:pt idx="853">
                  <c:v>85</c:v>
                </c:pt>
                <c:pt idx="854">
                  <c:v>84.8</c:v>
                </c:pt>
                <c:pt idx="855">
                  <c:v>84.5</c:v>
                </c:pt>
                <c:pt idx="856">
                  <c:v>84.2</c:v>
                </c:pt>
                <c:pt idx="857">
                  <c:v>84</c:v>
                </c:pt>
                <c:pt idx="858">
                  <c:v>83.8</c:v>
                </c:pt>
                <c:pt idx="859">
                  <c:v>83.7</c:v>
                </c:pt>
                <c:pt idx="860">
                  <c:v>83.6</c:v>
                </c:pt>
                <c:pt idx="861">
                  <c:v>83.5</c:v>
                </c:pt>
                <c:pt idx="862">
                  <c:v>83.4</c:v>
                </c:pt>
                <c:pt idx="863">
                  <c:v>83.4</c:v>
                </c:pt>
                <c:pt idx="864">
                  <c:v>83.4</c:v>
                </c:pt>
                <c:pt idx="865">
                  <c:v>83.5</c:v>
                </c:pt>
                <c:pt idx="866">
                  <c:v>83.5</c:v>
                </c:pt>
                <c:pt idx="867">
                  <c:v>83.5</c:v>
                </c:pt>
                <c:pt idx="868">
                  <c:v>83.6</c:v>
                </c:pt>
                <c:pt idx="869">
                  <c:v>83.7</c:v>
                </c:pt>
                <c:pt idx="870">
                  <c:v>83.8</c:v>
                </c:pt>
                <c:pt idx="871">
                  <c:v>84</c:v>
                </c:pt>
                <c:pt idx="872">
                  <c:v>84.1</c:v>
                </c:pt>
                <c:pt idx="873">
                  <c:v>84.3</c:v>
                </c:pt>
                <c:pt idx="874">
                  <c:v>84.5</c:v>
                </c:pt>
                <c:pt idx="875">
                  <c:v>84.7</c:v>
                </c:pt>
                <c:pt idx="876">
                  <c:v>84.9</c:v>
                </c:pt>
                <c:pt idx="877">
                  <c:v>85.2</c:v>
                </c:pt>
                <c:pt idx="878">
                  <c:v>85.4</c:v>
                </c:pt>
                <c:pt idx="879">
                  <c:v>85.5</c:v>
                </c:pt>
                <c:pt idx="880">
                  <c:v>85.7</c:v>
                </c:pt>
                <c:pt idx="881">
                  <c:v>85.8</c:v>
                </c:pt>
                <c:pt idx="882">
                  <c:v>85.9</c:v>
                </c:pt>
                <c:pt idx="883">
                  <c:v>85.9</c:v>
                </c:pt>
                <c:pt idx="884">
                  <c:v>85.9</c:v>
                </c:pt>
                <c:pt idx="885">
                  <c:v>85.8</c:v>
                </c:pt>
                <c:pt idx="886">
                  <c:v>85.8</c:v>
                </c:pt>
                <c:pt idx="887">
                  <c:v>85.7</c:v>
                </c:pt>
                <c:pt idx="888">
                  <c:v>85.6</c:v>
                </c:pt>
                <c:pt idx="889">
                  <c:v>85.4</c:v>
                </c:pt>
                <c:pt idx="890">
                  <c:v>85.3</c:v>
                </c:pt>
                <c:pt idx="891">
                  <c:v>85.1</c:v>
                </c:pt>
                <c:pt idx="892">
                  <c:v>84.8</c:v>
                </c:pt>
                <c:pt idx="893">
                  <c:v>84.7</c:v>
                </c:pt>
                <c:pt idx="894">
                  <c:v>84.4</c:v>
                </c:pt>
                <c:pt idx="895">
                  <c:v>84.2</c:v>
                </c:pt>
                <c:pt idx="896">
                  <c:v>84.1</c:v>
                </c:pt>
                <c:pt idx="897">
                  <c:v>84</c:v>
                </c:pt>
                <c:pt idx="898">
                  <c:v>84</c:v>
                </c:pt>
                <c:pt idx="899">
                  <c:v>83.8</c:v>
                </c:pt>
                <c:pt idx="900">
                  <c:v>83.7</c:v>
                </c:pt>
                <c:pt idx="901">
                  <c:v>83.6</c:v>
                </c:pt>
                <c:pt idx="902">
                  <c:v>83.6</c:v>
                </c:pt>
                <c:pt idx="903">
                  <c:v>83.5</c:v>
                </c:pt>
                <c:pt idx="904">
                  <c:v>83.6</c:v>
                </c:pt>
                <c:pt idx="905">
                  <c:v>83.6</c:v>
                </c:pt>
                <c:pt idx="906">
                  <c:v>83.8</c:v>
                </c:pt>
                <c:pt idx="907">
                  <c:v>83.9</c:v>
                </c:pt>
                <c:pt idx="908">
                  <c:v>84</c:v>
                </c:pt>
                <c:pt idx="909">
                  <c:v>84.1</c:v>
                </c:pt>
                <c:pt idx="910">
                  <c:v>84.4</c:v>
                </c:pt>
                <c:pt idx="911">
                  <c:v>84.6</c:v>
                </c:pt>
                <c:pt idx="912">
                  <c:v>84.9</c:v>
                </c:pt>
                <c:pt idx="913">
                  <c:v>85.1</c:v>
                </c:pt>
                <c:pt idx="914">
                  <c:v>85.3</c:v>
                </c:pt>
                <c:pt idx="915">
                  <c:v>85.4</c:v>
                </c:pt>
                <c:pt idx="916">
                  <c:v>85.6</c:v>
                </c:pt>
                <c:pt idx="917">
                  <c:v>85.7</c:v>
                </c:pt>
                <c:pt idx="918">
                  <c:v>85.8</c:v>
                </c:pt>
                <c:pt idx="919">
                  <c:v>85.9</c:v>
                </c:pt>
                <c:pt idx="920">
                  <c:v>86</c:v>
                </c:pt>
                <c:pt idx="921">
                  <c:v>86</c:v>
                </c:pt>
                <c:pt idx="922">
                  <c:v>86</c:v>
                </c:pt>
                <c:pt idx="923">
                  <c:v>86</c:v>
                </c:pt>
                <c:pt idx="924">
                  <c:v>86</c:v>
                </c:pt>
                <c:pt idx="925">
                  <c:v>85.9</c:v>
                </c:pt>
                <c:pt idx="926">
                  <c:v>85.8</c:v>
                </c:pt>
                <c:pt idx="927">
                  <c:v>85.6</c:v>
                </c:pt>
                <c:pt idx="928">
                  <c:v>85.5</c:v>
                </c:pt>
                <c:pt idx="929">
                  <c:v>85.3</c:v>
                </c:pt>
                <c:pt idx="930">
                  <c:v>85.1</c:v>
                </c:pt>
                <c:pt idx="931">
                  <c:v>84.9</c:v>
                </c:pt>
                <c:pt idx="932">
                  <c:v>84.7</c:v>
                </c:pt>
                <c:pt idx="933">
                  <c:v>84.5</c:v>
                </c:pt>
                <c:pt idx="934">
                  <c:v>84.3</c:v>
                </c:pt>
                <c:pt idx="935">
                  <c:v>84.2</c:v>
                </c:pt>
                <c:pt idx="936">
                  <c:v>84</c:v>
                </c:pt>
                <c:pt idx="937">
                  <c:v>84</c:v>
                </c:pt>
                <c:pt idx="938">
                  <c:v>83.9</c:v>
                </c:pt>
                <c:pt idx="939">
                  <c:v>83.8</c:v>
                </c:pt>
                <c:pt idx="940">
                  <c:v>83.8</c:v>
                </c:pt>
                <c:pt idx="941">
                  <c:v>83.8</c:v>
                </c:pt>
                <c:pt idx="942">
                  <c:v>83.8</c:v>
                </c:pt>
                <c:pt idx="943">
                  <c:v>83.9</c:v>
                </c:pt>
                <c:pt idx="944">
                  <c:v>83.9</c:v>
                </c:pt>
                <c:pt idx="945">
                  <c:v>84</c:v>
                </c:pt>
                <c:pt idx="946">
                  <c:v>84.1</c:v>
                </c:pt>
                <c:pt idx="947">
                  <c:v>84.3</c:v>
                </c:pt>
                <c:pt idx="948">
                  <c:v>84.6</c:v>
                </c:pt>
                <c:pt idx="949">
                  <c:v>84.8</c:v>
                </c:pt>
                <c:pt idx="950">
                  <c:v>85.1</c:v>
                </c:pt>
                <c:pt idx="951">
                  <c:v>85.3</c:v>
                </c:pt>
                <c:pt idx="952">
                  <c:v>85.5</c:v>
                </c:pt>
                <c:pt idx="953">
                  <c:v>85.6</c:v>
                </c:pt>
                <c:pt idx="954">
                  <c:v>85.8</c:v>
                </c:pt>
                <c:pt idx="955">
                  <c:v>85.9</c:v>
                </c:pt>
                <c:pt idx="956">
                  <c:v>86</c:v>
                </c:pt>
                <c:pt idx="957">
                  <c:v>86.1</c:v>
                </c:pt>
                <c:pt idx="958">
                  <c:v>86.2</c:v>
                </c:pt>
                <c:pt idx="959">
                  <c:v>86.2</c:v>
                </c:pt>
                <c:pt idx="960">
                  <c:v>86.2</c:v>
                </c:pt>
                <c:pt idx="961">
                  <c:v>86.2</c:v>
                </c:pt>
                <c:pt idx="962">
                  <c:v>86.2</c:v>
                </c:pt>
                <c:pt idx="963">
                  <c:v>86.1</c:v>
                </c:pt>
                <c:pt idx="964">
                  <c:v>86</c:v>
                </c:pt>
                <c:pt idx="965">
                  <c:v>85.8</c:v>
                </c:pt>
                <c:pt idx="966">
                  <c:v>85.7</c:v>
                </c:pt>
                <c:pt idx="967">
                  <c:v>85.5</c:v>
                </c:pt>
                <c:pt idx="968">
                  <c:v>85.3</c:v>
                </c:pt>
                <c:pt idx="969">
                  <c:v>85.1</c:v>
                </c:pt>
                <c:pt idx="970">
                  <c:v>85</c:v>
                </c:pt>
                <c:pt idx="971">
                  <c:v>84.8</c:v>
                </c:pt>
                <c:pt idx="972">
                  <c:v>84.6</c:v>
                </c:pt>
                <c:pt idx="973">
                  <c:v>84.4</c:v>
                </c:pt>
                <c:pt idx="974">
                  <c:v>84.2</c:v>
                </c:pt>
                <c:pt idx="975">
                  <c:v>84</c:v>
                </c:pt>
                <c:pt idx="976">
                  <c:v>84</c:v>
                </c:pt>
                <c:pt idx="977">
                  <c:v>84</c:v>
                </c:pt>
                <c:pt idx="978">
                  <c:v>83.9</c:v>
                </c:pt>
                <c:pt idx="979">
                  <c:v>83.9</c:v>
                </c:pt>
                <c:pt idx="980">
                  <c:v>84</c:v>
                </c:pt>
                <c:pt idx="981">
                  <c:v>84.1</c:v>
                </c:pt>
                <c:pt idx="982">
                  <c:v>84.2</c:v>
                </c:pt>
                <c:pt idx="983">
                  <c:v>84.3</c:v>
                </c:pt>
                <c:pt idx="984">
                  <c:v>84.5</c:v>
                </c:pt>
                <c:pt idx="985">
                  <c:v>84.7</c:v>
                </c:pt>
                <c:pt idx="986">
                  <c:v>84.8</c:v>
                </c:pt>
                <c:pt idx="987">
                  <c:v>85</c:v>
                </c:pt>
                <c:pt idx="988">
                  <c:v>85.2</c:v>
                </c:pt>
                <c:pt idx="989">
                  <c:v>85.4</c:v>
                </c:pt>
                <c:pt idx="990">
                  <c:v>85.6</c:v>
                </c:pt>
                <c:pt idx="991">
                  <c:v>85.7</c:v>
                </c:pt>
                <c:pt idx="992">
                  <c:v>85.9</c:v>
                </c:pt>
                <c:pt idx="993">
                  <c:v>86.1</c:v>
                </c:pt>
                <c:pt idx="994">
                  <c:v>86.2</c:v>
                </c:pt>
                <c:pt idx="995">
                  <c:v>86.3</c:v>
                </c:pt>
                <c:pt idx="996">
                  <c:v>86.4</c:v>
                </c:pt>
                <c:pt idx="997">
                  <c:v>86.5</c:v>
                </c:pt>
                <c:pt idx="998">
                  <c:v>86.5</c:v>
                </c:pt>
                <c:pt idx="999">
                  <c:v>86.5</c:v>
                </c:pt>
                <c:pt idx="1000">
                  <c:v>86.4</c:v>
                </c:pt>
                <c:pt idx="1001">
                  <c:v>86.3</c:v>
                </c:pt>
                <c:pt idx="1002">
                  <c:v>86.2</c:v>
                </c:pt>
                <c:pt idx="1003">
                  <c:v>86.1</c:v>
                </c:pt>
                <c:pt idx="1004">
                  <c:v>86</c:v>
                </c:pt>
                <c:pt idx="1005">
                  <c:v>85.8</c:v>
                </c:pt>
                <c:pt idx="1006">
                  <c:v>85.5</c:v>
                </c:pt>
                <c:pt idx="1007">
                  <c:v>85.3</c:v>
                </c:pt>
                <c:pt idx="1008">
                  <c:v>85</c:v>
                </c:pt>
                <c:pt idx="1009">
                  <c:v>84.8</c:v>
                </c:pt>
                <c:pt idx="1010">
                  <c:v>84.7</c:v>
                </c:pt>
                <c:pt idx="1011">
                  <c:v>84.5</c:v>
                </c:pt>
                <c:pt idx="1012">
                  <c:v>84.4</c:v>
                </c:pt>
                <c:pt idx="1013">
                  <c:v>84.2</c:v>
                </c:pt>
                <c:pt idx="1014">
                  <c:v>84.2</c:v>
                </c:pt>
                <c:pt idx="1015">
                  <c:v>84.2</c:v>
                </c:pt>
                <c:pt idx="1016">
                  <c:v>84.2</c:v>
                </c:pt>
                <c:pt idx="1017">
                  <c:v>84.2</c:v>
                </c:pt>
                <c:pt idx="1018">
                  <c:v>84.3</c:v>
                </c:pt>
                <c:pt idx="1019">
                  <c:v>84.4</c:v>
                </c:pt>
                <c:pt idx="1020">
                  <c:v>84.5</c:v>
                </c:pt>
                <c:pt idx="1021">
                  <c:v>84.6</c:v>
                </c:pt>
                <c:pt idx="1022">
                  <c:v>84.7</c:v>
                </c:pt>
                <c:pt idx="1023">
                  <c:v>84.9</c:v>
                </c:pt>
                <c:pt idx="1024">
                  <c:v>85</c:v>
                </c:pt>
                <c:pt idx="1025">
                  <c:v>85.2</c:v>
                </c:pt>
                <c:pt idx="1026">
                  <c:v>85.3</c:v>
                </c:pt>
                <c:pt idx="1027">
                  <c:v>85.5</c:v>
                </c:pt>
                <c:pt idx="1028">
                  <c:v>85.7</c:v>
                </c:pt>
                <c:pt idx="1029">
                  <c:v>85.9</c:v>
                </c:pt>
                <c:pt idx="1030">
                  <c:v>86.1</c:v>
                </c:pt>
                <c:pt idx="1031">
                  <c:v>86.3</c:v>
                </c:pt>
                <c:pt idx="1032">
                  <c:v>86.4</c:v>
                </c:pt>
                <c:pt idx="1033">
                  <c:v>86.5</c:v>
                </c:pt>
                <c:pt idx="1034">
                  <c:v>86.7</c:v>
                </c:pt>
                <c:pt idx="1035">
                  <c:v>86.8</c:v>
                </c:pt>
                <c:pt idx="1036">
                  <c:v>86.8</c:v>
                </c:pt>
                <c:pt idx="1037">
                  <c:v>86.7</c:v>
                </c:pt>
                <c:pt idx="1038">
                  <c:v>86.6</c:v>
                </c:pt>
                <c:pt idx="1039">
                  <c:v>86.5</c:v>
                </c:pt>
                <c:pt idx="1040">
                  <c:v>86.3</c:v>
                </c:pt>
                <c:pt idx="1041">
                  <c:v>86.2</c:v>
                </c:pt>
                <c:pt idx="1042">
                  <c:v>86</c:v>
                </c:pt>
                <c:pt idx="1043">
                  <c:v>85.8</c:v>
                </c:pt>
                <c:pt idx="1044">
                  <c:v>85.6</c:v>
                </c:pt>
                <c:pt idx="1045">
                  <c:v>85.4</c:v>
                </c:pt>
                <c:pt idx="1046">
                  <c:v>85.2</c:v>
                </c:pt>
                <c:pt idx="1047">
                  <c:v>85.1</c:v>
                </c:pt>
                <c:pt idx="1048">
                  <c:v>84.9</c:v>
                </c:pt>
                <c:pt idx="1049">
                  <c:v>84.7</c:v>
                </c:pt>
                <c:pt idx="1050">
                  <c:v>84.6</c:v>
                </c:pt>
                <c:pt idx="1051">
                  <c:v>84.5</c:v>
                </c:pt>
                <c:pt idx="1052">
                  <c:v>84.4</c:v>
                </c:pt>
                <c:pt idx="1053">
                  <c:v>84.4</c:v>
                </c:pt>
                <c:pt idx="1054">
                  <c:v>84.4</c:v>
                </c:pt>
                <c:pt idx="1055">
                  <c:v>84.5</c:v>
                </c:pt>
                <c:pt idx="1056">
                  <c:v>84.5</c:v>
                </c:pt>
                <c:pt idx="1057">
                  <c:v>84.6</c:v>
                </c:pt>
                <c:pt idx="1058">
                  <c:v>84.7</c:v>
                </c:pt>
                <c:pt idx="1059">
                  <c:v>84.8</c:v>
                </c:pt>
                <c:pt idx="1060">
                  <c:v>84.8</c:v>
                </c:pt>
                <c:pt idx="1061">
                  <c:v>85</c:v>
                </c:pt>
                <c:pt idx="1062">
                  <c:v>85.1</c:v>
                </c:pt>
                <c:pt idx="1063">
                  <c:v>85.3</c:v>
                </c:pt>
                <c:pt idx="1064">
                  <c:v>85.6</c:v>
                </c:pt>
                <c:pt idx="1065">
                  <c:v>85.8</c:v>
                </c:pt>
                <c:pt idx="1066">
                  <c:v>86</c:v>
                </c:pt>
                <c:pt idx="1067">
                  <c:v>86.2</c:v>
                </c:pt>
                <c:pt idx="1068">
                  <c:v>86.3</c:v>
                </c:pt>
                <c:pt idx="1069">
                  <c:v>86.5</c:v>
                </c:pt>
                <c:pt idx="1070">
                  <c:v>86.6</c:v>
                </c:pt>
                <c:pt idx="1071">
                  <c:v>86.7</c:v>
                </c:pt>
                <c:pt idx="1072">
                  <c:v>86.8</c:v>
                </c:pt>
                <c:pt idx="1073">
                  <c:v>86.9</c:v>
                </c:pt>
                <c:pt idx="1074">
                  <c:v>86.9</c:v>
                </c:pt>
                <c:pt idx="1075">
                  <c:v>86.8</c:v>
                </c:pt>
                <c:pt idx="1076">
                  <c:v>86.8</c:v>
                </c:pt>
                <c:pt idx="1077">
                  <c:v>86.7</c:v>
                </c:pt>
                <c:pt idx="1078">
                  <c:v>86.6</c:v>
                </c:pt>
                <c:pt idx="1079">
                  <c:v>86.4</c:v>
                </c:pt>
                <c:pt idx="1080">
                  <c:v>86.3</c:v>
                </c:pt>
                <c:pt idx="1081">
                  <c:v>86.1</c:v>
                </c:pt>
                <c:pt idx="1082">
                  <c:v>85.9</c:v>
                </c:pt>
                <c:pt idx="1083">
                  <c:v>85.7</c:v>
                </c:pt>
                <c:pt idx="1084">
                  <c:v>85.5</c:v>
                </c:pt>
                <c:pt idx="1085">
                  <c:v>85.3</c:v>
                </c:pt>
                <c:pt idx="1086">
                  <c:v>85.1</c:v>
                </c:pt>
                <c:pt idx="1087">
                  <c:v>84.9</c:v>
                </c:pt>
                <c:pt idx="1088">
                  <c:v>84.8</c:v>
                </c:pt>
                <c:pt idx="1089">
                  <c:v>84.7</c:v>
                </c:pt>
                <c:pt idx="1090">
                  <c:v>84.6</c:v>
                </c:pt>
                <c:pt idx="1091">
                  <c:v>84.6</c:v>
                </c:pt>
                <c:pt idx="1092">
                  <c:v>84.6</c:v>
                </c:pt>
                <c:pt idx="1093">
                  <c:v>84.6</c:v>
                </c:pt>
                <c:pt idx="1094">
                  <c:v>84.7</c:v>
                </c:pt>
                <c:pt idx="1095">
                  <c:v>84.8</c:v>
                </c:pt>
                <c:pt idx="1096">
                  <c:v>84.8</c:v>
                </c:pt>
                <c:pt idx="1097">
                  <c:v>85</c:v>
                </c:pt>
                <c:pt idx="1098">
                  <c:v>85.1</c:v>
                </c:pt>
                <c:pt idx="1099">
                  <c:v>85.2</c:v>
                </c:pt>
                <c:pt idx="1100">
                  <c:v>85.4</c:v>
                </c:pt>
                <c:pt idx="1101">
                  <c:v>85.6</c:v>
                </c:pt>
                <c:pt idx="1102">
                  <c:v>85.8</c:v>
                </c:pt>
                <c:pt idx="1103">
                  <c:v>86</c:v>
                </c:pt>
                <c:pt idx="1104">
                  <c:v>86.2</c:v>
                </c:pt>
                <c:pt idx="1105">
                  <c:v>86.3</c:v>
                </c:pt>
                <c:pt idx="1106">
                  <c:v>86.5</c:v>
                </c:pt>
                <c:pt idx="1107">
                  <c:v>86.7</c:v>
                </c:pt>
                <c:pt idx="1108">
                  <c:v>86.8</c:v>
                </c:pt>
                <c:pt idx="1109">
                  <c:v>86.9</c:v>
                </c:pt>
                <c:pt idx="1110">
                  <c:v>87</c:v>
                </c:pt>
                <c:pt idx="1111">
                  <c:v>87.1</c:v>
                </c:pt>
                <c:pt idx="1112">
                  <c:v>87.1</c:v>
                </c:pt>
                <c:pt idx="1113">
                  <c:v>87.1</c:v>
                </c:pt>
                <c:pt idx="1114">
                  <c:v>87.1</c:v>
                </c:pt>
                <c:pt idx="1115">
                  <c:v>86.9</c:v>
                </c:pt>
                <c:pt idx="1116">
                  <c:v>86.8</c:v>
                </c:pt>
                <c:pt idx="1117">
                  <c:v>86.6</c:v>
                </c:pt>
                <c:pt idx="1118">
                  <c:v>86.5</c:v>
                </c:pt>
                <c:pt idx="1119">
                  <c:v>86.3</c:v>
                </c:pt>
                <c:pt idx="1120">
                  <c:v>86.1</c:v>
                </c:pt>
                <c:pt idx="1121">
                  <c:v>85.9</c:v>
                </c:pt>
                <c:pt idx="1122">
                  <c:v>85.7</c:v>
                </c:pt>
                <c:pt idx="1123">
                  <c:v>85.5</c:v>
                </c:pt>
                <c:pt idx="1124">
                  <c:v>85.2</c:v>
                </c:pt>
                <c:pt idx="1125">
                  <c:v>85.1</c:v>
                </c:pt>
                <c:pt idx="1126">
                  <c:v>84.9</c:v>
                </c:pt>
                <c:pt idx="1127">
                  <c:v>84.8</c:v>
                </c:pt>
                <c:pt idx="1128">
                  <c:v>84.8</c:v>
                </c:pt>
                <c:pt idx="1129">
                  <c:v>84.8</c:v>
                </c:pt>
                <c:pt idx="1130">
                  <c:v>84.8</c:v>
                </c:pt>
                <c:pt idx="1131">
                  <c:v>84.8</c:v>
                </c:pt>
                <c:pt idx="1132">
                  <c:v>84.8</c:v>
                </c:pt>
                <c:pt idx="1133">
                  <c:v>85</c:v>
                </c:pt>
                <c:pt idx="1134">
                  <c:v>85.1</c:v>
                </c:pt>
                <c:pt idx="1135">
                  <c:v>85.2</c:v>
                </c:pt>
                <c:pt idx="1136">
                  <c:v>85.3</c:v>
                </c:pt>
                <c:pt idx="1137">
                  <c:v>85.5</c:v>
                </c:pt>
                <c:pt idx="1138">
                  <c:v>85.7</c:v>
                </c:pt>
                <c:pt idx="1139">
                  <c:v>85.8</c:v>
                </c:pt>
                <c:pt idx="1140">
                  <c:v>85.9</c:v>
                </c:pt>
                <c:pt idx="1141">
                  <c:v>86.1</c:v>
                </c:pt>
                <c:pt idx="1142">
                  <c:v>86.3</c:v>
                </c:pt>
                <c:pt idx="1143">
                  <c:v>86.5</c:v>
                </c:pt>
                <c:pt idx="1144">
                  <c:v>86.7</c:v>
                </c:pt>
                <c:pt idx="1145">
                  <c:v>86.9</c:v>
                </c:pt>
                <c:pt idx="1146">
                  <c:v>87</c:v>
                </c:pt>
                <c:pt idx="1147">
                  <c:v>87.1</c:v>
                </c:pt>
                <c:pt idx="1148">
                  <c:v>87.2</c:v>
                </c:pt>
                <c:pt idx="1149">
                  <c:v>87.3</c:v>
                </c:pt>
                <c:pt idx="1150">
                  <c:v>87.3</c:v>
                </c:pt>
                <c:pt idx="1151">
                  <c:v>87.4</c:v>
                </c:pt>
                <c:pt idx="1152">
                  <c:v>87.3</c:v>
                </c:pt>
                <c:pt idx="1153">
                  <c:v>87.2</c:v>
                </c:pt>
                <c:pt idx="1154">
                  <c:v>87</c:v>
                </c:pt>
                <c:pt idx="1155">
                  <c:v>86.8</c:v>
                </c:pt>
                <c:pt idx="1156">
                  <c:v>86.6</c:v>
                </c:pt>
                <c:pt idx="1157">
                  <c:v>86.4</c:v>
                </c:pt>
                <c:pt idx="1158">
                  <c:v>86.2</c:v>
                </c:pt>
                <c:pt idx="1159">
                  <c:v>86</c:v>
                </c:pt>
                <c:pt idx="1160">
                  <c:v>85.9</c:v>
                </c:pt>
                <c:pt idx="1161">
                  <c:v>85.7</c:v>
                </c:pt>
                <c:pt idx="1162">
                  <c:v>85.5</c:v>
                </c:pt>
                <c:pt idx="1163">
                  <c:v>85.4</c:v>
                </c:pt>
                <c:pt idx="1164">
                  <c:v>85.2</c:v>
                </c:pt>
                <c:pt idx="1165">
                  <c:v>85.1</c:v>
                </c:pt>
                <c:pt idx="1166">
                  <c:v>85.1</c:v>
                </c:pt>
                <c:pt idx="1167">
                  <c:v>85</c:v>
                </c:pt>
                <c:pt idx="1168">
                  <c:v>85</c:v>
                </c:pt>
                <c:pt idx="1169">
                  <c:v>85</c:v>
                </c:pt>
                <c:pt idx="1170">
                  <c:v>85</c:v>
                </c:pt>
                <c:pt idx="1171">
                  <c:v>85.1</c:v>
                </c:pt>
                <c:pt idx="1172">
                  <c:v>85.2</c:v>
                </c:pt>
                <c:pt idx="1173">
                  <c:v>85.3</c:v>
                </c:pt>
                <c:pt idx="1174">
                  <c:v>85.5</c:v>
                </c:pt>
                <c:pt idx="1175">
                  <c:v>85.6</c:v>
                </c:pt>
                <c:pt idx="1176">
                  <c:v>85.8</c:v>
                </c:pt>
                <c:pt idx="1177">
                  <c:v>86</c:v>
                </c:pt>
                <c:pt idx="1178">
                  <c:v>86.1</c:v>
                </c:pt>
                <c:pt idx="1179">
                  <c:v>86.3</c:v>
                </c:pt>
                <c:pt idx="1180">
                  <c:v>86.5</c:v>
                </c:pt>
                <c:pt idx="1181">
                  <c:v>86.7</c:v>
                </c:pt>
                <c:pt idx="1182">
                  <c:v>86.9</c:v>
                </c:pt>
                <c:pt idx="1183">
                  <c:v>87.1</c:v>
                </c:pt>
                <c:pt idx="1184">
                  <c:v>87.2</c:v>
                </c:pt>
                <c:pt idx="1185">
                  <c:v>87.4</c:v>
                </c:pt>
                <c:pt idx="1186">
                  <c:v>87.4</c:v>
                </c:pt>
                <c:pt idx="1187">
                  <c:v>87.5</c:v>
                </c:pt>
                <c:pt idx="1188">
                  <c:v>87.5</c:v>
                </c:pt>
                <c:pt idx="1189">
                  <c:v>87.5</c:v>
                </c:pt>
                <c:pt idx="1190">
                  <c:v>87.4</c:v>
                </c:pt>
                <c:pt idx="1191">
                  <c:v>87.3</c:v>
                </c:pt>
                <c:pt idx="1192">
                  <c:v>87.1</c:v>
                </c:pt>
                <c:pt idx="1193">
                  <c:v>87</c:v>
                </c:pt>
                <c:pt idx="1194">
                  <c:v>86.8</c:v>
                </c:pt>
                <c:pt idx="1195">
                  <c:v>86.6</c:v>
                </c:pt>
                <c:pt idx="1196">
                  <c:v>86.4</c:v>
                </c:pt>
                <c:pt idx="1197">
                  <c:v>86.3</c:v>
                </c:pt>
                <c:pt idx="1198">
                  <c:v>86.1</c:v>
                </c:pt>
                <c:pt idx="1199">
                  <c:v>86</c:v>
                </c:pt>
                <c:pt idx="1200">
                  <c:v>85.8</c:v>
                </c:pt>
                <c:pt idx="1201">
                  <c:v>85.6</c:v>
                </c:pt>
                <c:pt idx="1202">
                  <c:v>85.5</c:v>
                </c:pt>
                <c:pt idx="1203">
                  <c:v>85.3</c:v>
                </c:pt>
                <c:pt idx="1204">
                  <c:v>85.3</c:v>
                </c:pt>
                <c:pt idx="1205">
                  <c:v>85.2</c:v>
                </c:pt>
                <c:pt idx="1206">
                  <c:v>85.1</c:v>
                </c:pt>
                <c:pt idx="1207">
                  <c:v>85.1</c:v>
                </c:pt>
                <c:pt idx="1208">
                  <c:v>85.2</c:v>
                </c:pt>
                <c:pt idx="1209">
                  <c:v>85.3</c:v>
                </c:pt>
                <c:pt idx="1210">
                  <c:v>85.4</c:v>
                </c:pt>
                <c:pt idx="1211">
                  <c:v>85.5</c:v>
                </c:pt>
                <c:pt idx="1212">
                  <c:v>85.7</c:v>
                </c:pt>
                <c:pt idx="1213">
                  <c:v>85.8</c:v>
                </c:pt>
                <c:pt idx="1214">
                  <c:v>86</c:v>
                </c:pt>
                <c:pt idx="1215">
                  <c:v>86.2</c:v>
                </c:pt>
                <c:pt idx="1216">
                  <c:v>86.4</c:v>
                </c:pt>
                <c:pt idx="1217">
                  <c:v>86.6</c:v>
                </c:pt>
                <c:pt idx="1218">
                  <c:v>86.8</c:v>
                </c:pt>
                <c:pt idx="1219">
                  <c:v>87</c:v>
                </c:pt>
                <c:pt idx="1220">
                  <c:v>87.1</c:v>
                </c:pt>
                <c:pt idx="1221">
                  <c:v>87.3</c:v>
                </c:pt>
                <c:pt idx="1222">
                  <c:v>87.4</c:v>
                </c:pt>
                <c:pt idx="1223">
                  <c:v>87.5</c:v>
                </c:pt>
                <c:pt idx="1224">
                  <c:v>87.6</c:v>
                </c:pt>
                <c:pt idx="1225">
                  <c:v>87.7</c:v>
                </c:pt>
                <c:pt idx="1226">
                  <c:v>87.7</c:v>
                </c:pt>
                <c:pt idx="1227">
                  <c:v>87.7</c:v>
                </c:pt>
                <c:pt idx="1228">
                  <c:v>87.7</c:v>
                </c:pt>
                <c:pt idx="1229">
                  <c:v>87.7</c:v>
                </c:pt>
                <c:pt idx="1230">
                  <c:v>87.6</c:v>
                </c:pt>
                <c:pt idx="1231">
                  <c:v>87.4</c:v>
                </c:pt>
                <c:pt idx="1232">
                  <c:v>87.1</c:v>
                </c:pt>
                <c:pt idx="1233">
                  <c:v>86.9</c:v>
                </c:pt>
                <c:pt idx="1234">
                  <c:v>86.6</c:v>
                </c:pt>
                <c:pt idx="1235">
                  <c:v>86.3</c:v>
                </c:pt>
                <c:pt idx="1236">
                  <c:v>86.1</c:v>
                </c:pt>
                <c:pt idx="1237">
                  <c:v>85.9</c:v>
                </c:pt>
                <c:pt idx="1238">
                  <c:v>85.7</c:v>
                </c:pt>
                <c:pt idx="1239">
                  <c:v>85.6</c:v>
                </c:pt>
                <c:pt idx="1240">
                  <c:v>85.6</c:v>
                </c:pt>
                <c:pt idx="1241">
                  <c:v>85.5</c:v>
                </c:pt>
                <c:pt idx="1242">
                  <c:v>85.5</c:v>
                </c:pt>
                <c:pt idx="1243">
                  <c:v>85.5</c:v>
                </c:pt>
                <c:pt idx="1244">
                  <c:v>85.5</c:v>
                </c:pt>
                <c:pt idx="1245">
                  <c:v>85.5</c:v>
                </c:pt>
                <c:pt idx="1246">
                  <c:v>85.5</c:v>
                </c:pt>
                <c:pt idx="1247">
                  <c:v>85.6</c:v>
                </c:pt>
                <c:pt idx="1248">
                  <c:v>85.6</c:v>
                </c:pt>
                <c:pt idx="1249">
                  <c:v>85.7</c:v>
                </c:pt>
                <c:pt idx="1250">
                  <c:v>85.8</c:v>
                </c:pt>
                <c:pt idx="1251">
                  <c:v>85.9</c:v>
                </c:pt>
                <c:pt idx="1252">
                  <c:v>86.1</c:v>
                </c:pt>
                <c:pt idx="1253">
                  <c:v>86.3</c:v>
                </c:pt>
                <c:pt idx="1254">
                  <c:v>86.5</c:v>
                </c:pt>
                <c:pt idx="1255">
                  <c:v>86.7</c:v>
                </c:pt>
                <c:pt idx="1256">
                  <c:v>86.9</c:v>
                </c:pt>
                <c:pt idx="1257">
                  <c:v>87.1</c:v>
                </c:pt>
                <c:pt idx="1258">
                  <c:v>87.4</c:v>
                </c:pt>
                <c:pt idx="1259">
                  <c:v>87.6</c:v>
                </c:pt>
                <c:pt idx="1260">
                  <c:v>87.7</c:v>
                </c:pt>
                <c:pt idx="1261">
                  <c:v>87.8</c:v>
                </c:pt>
                <c:pt idx="1262">
                  <c:v>87.9</c:v>
                </c:pt>
                <c:pt idx="1263">
                  <c:v>87.9</c:v>
                </c:pt>
                <c:pt idx="1264">
                  <c:v>88</c:v>
                </c:pt>
                <c:pt idx="1265">
                  <c:v>87.9</c:v>
                </c:pt>
                <c:pt idx="1266">
                  <c:v>87.8</c:v>
                </c:pt>
                <c:pt idx="1267">
                  <c:v>87.7</c:v>
                </c:pt>
                <c:pt idx="1268">
                  <c:v>87.5</c:v>
                </c:pt>
                <c:pt idx="1269">
                  <c:v>87.3</c:v>
                </c:pt>
                <c:pt idx="1270">
                  <c:v>87.1</c:v>
                </c:pt>
                <c:pt idx="1271">
                  <c:v>87</c:v>
                </c:pt>
                <c:pt idx="1272">
                  <c:v>86.8</c:v>
                </c:pt>
                <c:pt idx="1273">
                  <c:v>86.6</c:v>
                </c:pt>
                <c:pt idx="1274">
                  <c:v>86.5</c:v>
                </c:pt>
                <c:pt idx="1275">
                  <c:v>86.3</c:v>
                </c:pt>
                <c:pt idx="1276">
                  <c:v>86.2</c:v>
                </c:pt>
                <c:pt idx="1277">
                  <c:v>86.1</c:v>
                </c:pt>
                <c:pt idx="1278">
                  <c:v>85.9</c:v>
                </c:pt>
                <c:pt idx="1279">
                  <c:v>85.8</c:v>
                </c:pt>
                <c:pt idx="1280">
                  <c:v>85.7</c:v>
                </c:pt>
                <c:pt idx="1281">
                  <c:v>85.6</c:v>
                </c:pt>
                <c:pt idx="1282">
                  <c:v>85.6</c:v>
                </c:pt>
                <c:pt idx="1283">
                  <c:v>85.5</c:v>
                </c:pt>
                <c:pt idx="1284">
                  <c:v>85.6</c:v>
                </c:pt>
                <c:pt idx="1285">
                  <c:v>85.6</c:v>
                </c:pt>
                <c:pt idx="1286">
                  <c:v>85.7</c:v>
                </c:pt>
                <c:pt idx="1287">
                  <c:v>85.8</c:v>
                </c:pt>
                <c:pt idx="1288">
                  <c:v>86</c:v>
                </c:pt>
                <c:pt idx="1289">
                  <c:v>86.2</c:v>
                </c:pt>
                <c:pt idx="1290">
                  <c:v>86.4</c:v>
                </c:pt>
                <c:pt idx="1291">
                  <c:v>86.6</c:v>
                </c:pt>
                <c:pt idx="1292">
                  <c:v>86.9</c:v>
                </c:pt>
                <c:pt idx="1293">
                  <c:v>87.1</c:v>
                </c:pt>
                <c:pt idx="1294">
                  <c:v>87.3</c:v>
                </c:pt>
                <c:pt idx="1295">
                  <c:v>87.5</c:v>
                </c:pt>
                <c:pt idx="1296">
                  <c:v>87.6</c:v>
                </c:pt>
                <c:pt idx="1297">
                  <c:v>87.8</c:v>
                </c:pt>
                <c:pt idx="1298">
                  <c:v>87.9</c:v>
                </c:pt>
                <c:pt idx="1299">
                  <c:v>87.9</c:v>
                </c:pt>
                <c:pt idx="1300">
                  <c:v>88</c:v>
                </c:pt>
                <c:pt idx="1301">
                  <c:v>88</c:v>
                </c:pt>
                <c:pt idx="1302">
                  <c:v>88</c:v>
                </c:pt>
                <c:pt idx="1303">
                  <c:v>88</c:v>
                </c:pt>
                <c:pt idx="1304">
                  <c:v>88</c:v>
                </c:pt>
                <c:pt idx="1305">
                  <c:v>87.9</c:v>
                </c:pt>
                <c:pt idx="1306">
                  <c:v>87.8</c:v>
                </c:pt>
                <c:pt idx="1307">
                  <c:v>87.7</c:v>
                </c:pt>
                <c:pt idx="1308">
                  <c:v>87.5</c:v>
                </c:pt>
                <c:pt idx="1309">
                  <c:v>87.3</c:v>
                </c:pt>
                <c:pt idx="1310">
                  <c:v>87.2</c:v>
                </c:pt>
                <c:pt idx="1311">
                  <c:v>87</c:v>
                </c:pt>
                <c:pt idx="1312">
                  <c:v>86.8</c:v>
                </c:pt>
                <c:pt idx="1313">
                  <c:v>86.6</c:v>
                </c:pt>
                <c:pt idx="1314">
                  <c:v>86.4</c:v>
                </c:pt>
                <c:pt idx="1315">
                  <c:v>86.2</c:v>
                </c:pt>
                <c:pt idx="1316">
                  <c:v>86</c:v>
                </c:pt>
                <c:pt idx="1317">
                  <c:v>85.8</c:v>
                </c:pt>
                <c:pt idx="1318">
                  <c:v>85.7</c:v>
                </c:pt>
                <c:pt idx="1319">
                  <c:v>85.7</c:v>
                </c:pt>
                <c:pt idx="1320">
                  <c:v>85.7</c:v>
                </c:pt>
                <c:pt idx="1321">
                  <c:v>85.7</c:v>
                </c:pt>
                <c:pt idx="1322">
                  <c:v>85.8</c:v>
                </c:pt>
                <c:pt idx="1323">
                  <c:v>85.9</c:v>
                </c:pt>
                <c:pt idx="1324">
                  <c:v>86.1</c:v>
                </c:pt>
                <c:pt idx="1325">
                  <c:v>86.2</c:v>
                </c:pt>
                <c:pt idx="1326">
                  <c:v>86.4</c:v>
                </c:pt>
                <c:pt idx="1327">
                  <c:v>86.5</c:v>
                </c:pt>
                <c:pt idx="1328">
                  <c:v>86.6</c:v>
                </c:pt>
                <c:pt idx="1329">
                  <c:v>86.8</c:v>
                </c:pt>
                <c:pt idx="1330">
                  <c:v>86.9</c:v>
                </c:pt>
                <c:pt idx="1331">
                  <c:v>87.1</c:v>
                </c:pt>
                <c:pt idx="1332">
                  <c:v>87.3</c:v>
                </c:pt>
                <c:pt idx="1333">
                  <c:v>87.5</c:v>
                </c:pt>
                <c:pt idx="1334">
                  <c:v>87.7</c:v>
                </c:pt>
                <c:pt idx="1335">
                  <c:v>87.9</c:v>
                </c:pt>
                <c:pt idx="1336">
                  <c:v>88</c:v>
                </c:pt>
                <c:pt idx="1337">
                  <c:v>88.1</c:v>
                </c:pt>
                <c:pt idx="1338">
                  <c:v>88.2</c:v>
                </c:pt>
                <c:pt idx="1339">
                  <c:v>88.3</c:v>
                </c:pt>
                <c:pt idx="1340">
                  <c:v>88.3</c:v>
                </c:pt>
                <c:pt idx="1341">
                  <c:v>88.3</c:v>
                </c:pt>
                <c:pt idx="1342">
                  <c:v>88.3</c:v>
                </c:pt>
                <c:pt idx="1343">
                  <c:v>88.2</c:v>
                </c:pt>
                <c:pt idx="1344">
                  <c:v>88.1</c:v>
                </c:pt>
                <c:pt idx="1345">
                  <c:v>87.9</c:v>
                </c:pt>
                <c:pt idx="1346">
                  <c:v>87.7</c:v>
                </c:pt>
                <c:pt idx="1347">
                  <c:v>87.5</c:v>
                </c:pt>
                <c:pt idx="1348">
                  <c:v>87.3</c:v>
                </c:pt>
                <c:pt idx="1349">
                  <c:v>87.1</c:v>
                </c:pt>
                <c:pt idx="1350">
                  <c:v>86.9</c:v>
                </c:pt>
                <c:pt idx="1351">
                  <c:v>86.7</c:v>
                </c:pt>
                <c:pt idx="1352">
                  <c:v>86.4</c:v>
                </c:pt>
                <c:pt idx="1353">
                  <c:v>86.2</c:v>
                </c:pt>
                <c:pt idx="1354">
                  <c:v>86.1</c:v>
                </c:pt>
                <c:pt idx="1355">
                  <c:v>86</c:v>
                </c:pt>
                <c:pt idx="1356">
                  <c:v>85.9</c:v>
                </c:pt>
                <c:pt idx="1357">
                  <c:v>85.9</c:v>
                </c:pt>
                <c:pt idx="1358">
                  <c:v>86</c:v>
                </c:pt>
                <c:pt idx="1359">
                  <c:v>86.1</c:v>
                </c:pt>
                <c:pt idx="1360">
                  <c:v>86.1</c:v>
                </c:pt>
                <c:pt idx="1361">
                  <c:v>86.2</c:v>
                </c:pt>
                <c:pt idx="1362">
                  <c:v>86.3</c:v>
                </c:pt>
                <c:pt idx="1363">
                  <c:v>86.4</c:v>
                </c:pt>
                <c:pt idx="1364">
                  <c:v>86.5</c:v>
                </c:pt>
                <c:pt idx="1365">
                  <c:v>86.6</c:v>
                </c:pt>
                <c:pt idx="1366">
                  <c:v>86.8</c:v>
                </c:pt>
                <c:pt idx="1367">
                  <c:v>87</c:v>
                </c:pt>
                <c:pt idx="1368">
                  <c:v>87.2</c:v>
                </c:pt>
                <c:pt idx="1369">
                  <c:v>87.4</c:v>
                </c:pt>
                <c:pt idx="1370">
                  <c:v>87.6</c:v>
                </c:pt>
                <c:pt idx="1371">
                  <c:v>87.8</c:v>
                </c:pt>
                <c:pt idx="1372">
                  <c:v>88</c:v>
                </c:pt>
                <c:pt idx="1373">
                  <c:v>88.1</c:v>
                </c:pt>
                <c:pt idx="1374">
                  <c:v>88.2</c:v>
                </c:pt>
                <c:pt idx="1375">
                  <c:v>88.3</c:v>
                </c:pt>
                <c:pt idx="1376">
                  <c:v>88.4</c:v>
                </c:pt>
                <c:pt idx="1377">
                  <c:v>88.4</c:v>
                </c:pt>
                <c:pt idx="1378">
                  <c:v>88.5</c:v>
                </c:pt>
                <c:pt idx="1379">
                  <c:v>88.5</c:v>
                </c:pt>
                <c:pt idx="1380">
                  <c:v>88.4</c:v>
                </c:pt>
                <c:pt idx="1381">
                  <c:v>88.3</c:v>
                </c:pt>
                <c:pt idx="1382">
                  <c:v>88.2</c:v>
                </c:pt>
                <c:pt idx="1383">
                  <c:v>88</c:v>
                </c:pt>
                <c:pt idx="1384">
                  <c:v>87.9</c:v>
                </c:pt>
                <c:pt idx="1385">
                  <c:v>87.8</c:v>
                </c:pt>
                <c:pt idx="1386">
                  <c:v>87.5</c:v>
                </c:pt>
                <c:pt idx="1387">
                  <c:v>87.3</c:v>
                </c:pt>
                <c:pt idx="1388">
                  <c:v>87.1</c:v>
                </c:pt>
                <c:pt idx="1389">
                  <c:v>86.8</c:v>
                </c:pt>
                <c:pt idx="1390">
                  <c:v>86.6</c:v>
                </c:pt>
                <c:pt idx="1391">
                  <c:v>86.4</c:v>
                </c:pt>
                <c:pt idx="1392">
                  <c:v>86.3</c:v>
                </c:pt>
                <c:pt idx="1393">
                  <c:v>86.2</c:v>
                </c:pt>
                <c:pt idx="1394">
                  <c:v>86.1</c:v>
                </c:pt>
                <c:pt idx="1395">
                  <c:v>86.1</c:v>
                </c:pt>
                <c:pt idx="1396">
                  <c:v>86.2</c:v>
                </c:pt>
                <c:pt idx="1397">
                  <c:v>86.2</c:v>
                </c:pt>
                <c:pt idx="1398">
                  <c:v>86.3</c:v>
                </c:pt>
                <c:pt idx="1399">
                  <c:v>86.4</c:v>
                </c:pt>
                <c:pt idx="1400">
                  <c:v>86.5</c:v>
                </c:pt>
                <c:pt idx="1401">
                  <c:v>86.7</c:v>
                </c:pt>
                <c:pt idx="1402">
                  <c:v>86.8</c:v>
                </c:pt>
                <c:pt idx="1403">
                  <c:v>86.9</c:v>
                </c:pt>
                <c:pt idx="1404">
                  <c:v>87.1</c:v>
                </c:pt>
                <c:pt idx="1405">
                  <c:v>87.2</c:v>
                </c:pt>
                <c:pt idx="1406">
                  <c:v>87.3</c:v>
                </c:pt>
                <c:pt idx="1407">
                  <c:v>87.5</c:v>
                </c:pt>
                <c:pt idx="1408">
                  <c:v>87.6</c:v>
                </c:pt>
                <c:pt idx="1409">
                  <c:v>87.8</c:v>
                </c:pt>
                <c:pt idx="1410">
                  <c:v>88</c:v>
                </c:pt>
                <c:pt idx="1411">
                  <c:v>88.2</c:v>
                </c:pt>
                <c:pt idx="1412">
                  <c:v>88.4</c:v>
                </c:pt>
                <c:pt idx="1413">
                  <c:v>88.6</c:v>
                </c:pt>
                <c:pt idx="1414">
                  <c:v>88.7</c:v>
                </c:pt>
                <c:pt idx="1415">
                  <c:v>88.8</c:v>
                </c:pt>
                <c:pt idx="1416">
                  <c:v>88.8</c:v>
                </c:pt>
                <c:pt idx="1417">
                  <c:v>88.7</c:v>
                </c:pt>
                <c:pt idx="1418">
                  <c:v>88.7</c:v>
                </c:pt>
                <c:pt idx="1419">
                  <c:v>88.6</c:v>
                </c:pt>
                <c:pt idx="1420">
                  <c:v>88.4</c:v>
                </c:pt>
                <c:pt idx="1421">
                  <c:v>88.2</c:v>
                </c:pt>
                <c:pt idx="1422">
                  <c:v>88</c:v>
                </c:pt>
                <c:pt idx="1423">
                  <c:v>87.8</c:v>
                </c:pt>
                <c:pt idx="1424">
                  <c:v>87.6</c:v>
                </c:pt>
                <c:pt idx="1425">
                  <c:v>87.4</c:v>
                </c:pt>
                <c:pt idx="1426">
                  <c:v>87.2</c:v>
                </c:pt>
                <c:pt idx="1427">
                  <c:v>87.1</c:v>
                </c:pt>
                <c:pt idx="1428">
                  <c:v>86.9</c:v>
                </c:pt>
                <c:pt idx="1429">
                  <c:v>86.7</c:v>
                </c:pt>
                <c:pt idx="1430">
                  <c:v>86.6</c:v>
                </c:pt>
                <c:pt idx="1431">
                  <c:v>86.5</c:v>
                </c:pt>
                <c:pt idx="1432">
                  <c:v>86.4</c:v>
                </c:pt>
                <c:pt idx="1433">
                  <c:v>86.4</c:v>
                </c:pt>
                <c:pt idx="1434">
                  <c:v>86.4</c:v>
                </c:pt>
                <c:pt idx="1435">
                  <c:v>86.4</c:v>
                </c:pt>
                <c:pt idx="1436">
                  <c:v>86.5</c:v>
                </c:pt>
                <c:pt idx="1437">
                  <c:v>86.5</c:v>
                </c:pt>
                <c:pt idx="1438">
                  <c:v>86.6</c:v>
                </c:pt>
                <c:pt idx="1439">
                  <c:v>86.8</c:v>
                </c:pt>
                <c:pt idx="1440">
                  <c:v>87</c:v>
                </c:pt>
                <c:pt idx="1441">
                  <c:v>87.1</c:v>
                </c:pt>
                <c:pt idx="1442">
                  <c:v>87.2</c:v>
                </c:pt>
                <c:pt idx="1443">
                  <c:v>87.4</c:v>
                </c:pt>
                <c:pt idx="1444">
                  <c:v>87.6</c:v>
                </c:pt>
                <c:pt idx="1445">
                  <c:v>87.8</c:v>
                </c:pt>
                <c:pt idx="1446">
                  <c:v>87.9</c:v>
                </c:pt>
                <c:pt idx="1447">
                  <c:v>88.1</c:v>
                </c:pt>
                <c:pt idx="1448">
                  <c:v>88.3</c:v>
                </c:pt>
                <c:pt idx="1449">
                  <c:v>88.5</c:v>
                </c:pt>
                <c:pt idx="1450">
                  <c:v>88.6</c:v>
                </c:pt>
                <c:pt idx="1451">
                  <c:v>88.7</c:v>
                </c:pt>
                <c:pt idx="1452">
                  <c:v>88.8</c:v>
                </c:pt>
                <c:pt idx="1453">
                  <c:v>88.9</c:v>
                </c:pt>
                <c:pt idx="1454">
                  <c:v>88.9</c:v>
                </c:pt>
                <c:pt idx="1455">
                  <c:v>88.9</c:v>
                </c:pt>
                <c:pt idx="1456">
                  <c:v>88.8</c:v>
                </c:pt>
                <c:pt idx="1457">
                  <c:v>88.7</c:v>
                </c:pt>
                <c:pt idx="1458">
                  <c:v>88.6</c:v>
                </c:pt>
                <c:pt idx="1459">
                  <c:v>88.4</c:v>
                </c:pt>
                <c:pt idx="1460">
                  <c:v>88.2</c:v>
                </c:pt>
                <c:pt idx="1461">
                  <c:v>88</c:v>
                </c:pt>
                <c:pt idx="1462">
                  <c:v>87.9</c:v>
                </c:pt>
                <c:pt idx="1463">
                  <c:v>87.7</c:v>
                </c:pt>
                <c:pt idx="1464">
                  <c:v>87.5</c:v>
                </c:pt>
                <c:pt idx="1465">
                  <c:v>87.3</c:v>
                </c:pt>
                <c:pt idx="1466">
                  <c:v>87.1</c:v>
                </c:pt>
                <c:pt idx="1467">
                  <c:v>86.9</c:v>
                </c:pt>
                <c:pt idx="1468">
                  <c:v>86.8</c:v>
                </c:pt>
                <c:pt idx="1469">
                  <c:v>86.7</c:v>
                </c:pt>
                <c:pt idx="1470">
                  <c:v>86.6</c:v>
                </c:pt>
                <c:pt idx="1471">
                  <c:v>86.6</c:v>
                </c:pt>
                <c:pt idx="1472">
                  <c:v>86.6</c:v>
                </c:pt>
                <c:pt idx="1473">
                  <c:v>86.6</c:v>
                </c:pt>
                <c:pt idx="1474">
                  <c:v>86.6</c:v>
                </c:pt>
                <c:pt idx="1475">
                  <c:v>86.7</c:v>
                </c:pt>
                <c:pt idx="1476">
                  <c:v>86.8</c:v>
                </c:pt>
                <c:pt idx="1477">
                  <c:v>86.9</c:v>
                </c:pt>
                <c:pt idx="1478">
                  <c:v>87.1</c:v>
                </c:pt>
                <c:pt idx="1479">
                  <c:v>87.3</c:v>
                </c:pt>
                <c:pt idx="1480">
                  <c:v>87.4</c:v>
                </c:pt>
                <c:pt idx="1481">
                  <c:v>87.6</c:v>
                </c:pt>
                <c:pt idx="1482">
                  <c:v>87.8</c:v>
                </c:pt>
                <c:pt idx="1483">
                  <c:v>88</c:v>
                </c:pt>
                <c:pt idx="1484">
                  <c:v>88.2</c:v>
                </c:pt>
                <c:pt idx="1485">
                  <c:v>88.4</c:v>
                </c:pt>
                <c:pt idx="1486">
                  <c:v>88.6</c:v>
                </c:pt>
                <c:pt idx="1487">
                  <c:v>88.7</c:v>
                </c:pt>
                <c:pt idx="1488">
                  <c:v>88.8</c:v>
                </c:pt>
                <c:pt idx="1489">
                  <c:v>88.9</c:v>
                </c:pt>
                <c:pt idx="1490">
                  <c:v>89</c:v>
                </c:pt>
                <c:pt idx="1491">
                  <c:v>89</c:v>
                </c:pt>
                <c:pt idx="1492">
                  <c:v>89.1</c:v>
                </c:pt>
                <c:pt idx="1493">
                  <c:v>89.1</c:v>
                </c:pt>
                <c:pt idx="1494">
                  <c:v>89</c:v>
                </c:pt>
                <c:pt idx="1495">
                  <c:v>88.9</c:v>
                </c:pt>
                <c:pt idx="1496">
                  <c:v>88.8</c:v>
                </c:pt>
                <c:pt idx="1497">
                  <c:v>88.6</c:v>
                </c:pt>
                <c:pt idx="1498">
                  <c:v>88.5</c:v>
                </c:pt>
                <c:pt idx="1499">
                  <c:v>88.3</c:v>
                </c:pt>
                <c:pt idx="1500">
                  <c:v>88.1</c:v>
                </c:pt>
                <c:pt idx="1501">
                  <c:v>87.9</c:v>
                </c:pt>
                <c:pt idx="1502">
                  <c:v>87.7</c:v>
                </c:pt>
                <c:pt idx="1503">
                  <c:v>87.5</c:v>
                </c:pt>
                <c:pt idx="1504">
                  <c:v>87.2</c:v>
                </c:pt>
                <c:pt idx="1505">
                  <c:v>87.1</c:v>
                </c:pt>
                <c:pt idx="1506">
                  <c:v>87</c:v>
                </c:pt>
                <c:pt idx="1507">
                  <c:v>86.9</c:v>
                </c:pt>
                <c:pt idx="1508">
                  <c:v>86.8</c:v>
                </c:pt>
                <c:pt idx="1509">
                  <c:v>86.8</c:v>
                </c:pt>
                <c:pt idx="1510">
                  <c:v>86.8</c:v>
                </c:pt>
                <c:pt idx="1511">
                  <c:v>86.8</c:v>
                </c:pt>
                <c:pt idx="1512">
                  <c:v>86.9</c:v>
                </c:pt>
                <c:pt idx="1513">
                  <c:v>86.9</c:v>
                </c:pt>
                <c:pt idx="1514">
                  <c:v>87.1</c:v>
                </c:pt>
                <c:pt idx="1515">
                  <c:v>87.2</c:v>
                </c:pt>
                <c:pt idx="1516">
                  <c:v>87.4</c:v>
                </c:pt>
                <c:pt idx="1517">
                  <c:v>87.5</c:v>
                </c:pt>
                <c:pt idx="1518">
                  <c:v>87.6</c:v>
                </c:pt>
                <c:pt idx="1519">
                  <c:v>87.8</c:v>
                </c:pt>
                <c:pt idx="1520">
                  <c:v>87.9</c:v>
                </c:pt>
                <c:pt idx="1521">
                  <c:v>88.1</c:v>
                </c:pt>
                <c:pt idx="1522">
                  <c:v>88.3</c:v>
                </c:pt>
                <c:pt idx="1523">
                  <c:v>88.5</c:v>
                </c:pt>
                <c:pt idx="1524">
                  <c:v>88.7</c:v>
                </c:pt>
                <c:pt idx="1525">
                  <c:v>88.9</c:v>
                </c:pt>
                <c:pt idx="1526">
                  <c:v>89.1</c:v>
                </c:pt>
                <c:pt idx="1527">
                  <c:v>89.2</c:v>
                </c:pt>
                <c:pt idx="1528">
                  <c:v>89.3</c:v>
                </c:pt>
                <c:pt idx="1529">
                  <c:v>89.3</c:v>
                </c:pt>
                <c:pt idx="1530">
                  <c:v>89.3</c:v>
                </c:pt>
                <c:pt idx="1531">
                  <c:v>89.2</c:v>
                </c:pt>
                <c:pt idx="1532">
                  <c:v>89.2</c:v>
                </c:pt>
                <c:pt idx="1533">
                  <c:v>89.1</c:v>
                </c:pt>
                <c:pt idx="1534">
                  <c:v>89</c:v>
                </c:pt>
                <c:pt idx="1535">
                  <c:v>88.9</c:v>
                </c:pt>
                <c:pt idx="1536">
                  <c:v>88.7</c:v>
                </c:pt>
                <c:pt idx="1537">
                  <c:v>88.5</c:v>
                </c:pt>
                <c:pt idx="1538">
                  <c:v>88.3</c:v>
                </c:pt>
                <c:pt idx="1539">
                  <c:v>88.1</c:v>
                </c:pt>
                <c:pt idx="1540">
                  <c:v>87.9</c:v>
                </c:pt>
                <c:pt idx="1541">
                  <c:v>87.7</c:v>
                </c:pt>
                <c:pt idx="1542">
                  <c:v>87.6</c:v>
                </c:pt>
                <c:pt idx="1543">
                  <c:v>87.4</c:v>
                </c:pt>
                <c:pt idx="1544">
                  <c:v>87.2</c:v>
                </c:pt>
                <c:pt idx="1545">
                  <c:v>87.1</c:v>
                </c:pt>
                <c:pt idx="1546">
                  <c:v>87</c:v>
                </c:pt>
                <c:pt idx="1547">
                  <c:v>86.9</c:v>
                </c:pt>
                <c:pt idx="1548">
                  <c:v>86.8</c:v>
                </c:pt>
                <c:pt idx="1549">
                  <c:v>86.9</c:v>
                </c:pt>
                <c:pt idx="1550">
                  <c:v>86.9</c:v>
                </c:pt>
                <c:pt idx="1551">
                  <c:v>87</c:v>
                </c:pt>
                <c:pt idx="1552">
                  <c:v>87.2</c:v>
                </c:pt>
                <c:pt idx="1553">
                  <c:v>87.3</c:v>
                </c:pt>
                <c:pt idx="1554">
                  <c:v>87.5</c:v>
                </c:pt>
                <c:pt idx="1555">
                  <c:v>87.7</c:v>
                </c:pt>
                <c:pt idx="1556">
                  <c:v>87.9</c:v>
                </c:pt>
                <c:pt idx="1557">
                  <c:v>88.1</c:v>
                </c:pt>
                <c:pt idx="1558">
                  <c:v>88.3</c:v>
                </c:pt>
                <c:pt idx="1559">
                  <c:v>88.5</c:v>
                </c:pt>
                <c:pt idx="1560">
                  <c:v>88.6</c:v>
                </c:pt>
                <c:pt idx="1561">
                  <c:v>88.8</c:v>
                </c:pt>
                <c:pt idx="1562">
                  <c:v>88.9</c:v>
                </c:pt>
                <c:pt idx="1563">
                  <c:v>89.1</c:v>
                </c:pt>
                <c:pt idx="1564">
                  <c:v>89.3</c:v>
                </c:pt>
                <c:pt idx="1565">
                  <c:v>89.4</c:v>
                </c:pt>
                <c:pt idx="1566">
                  <c:v>89.4</c:v>
                </c:pt>
                <c:pt idx="1567">
                  <c:v>89.4</c:v>
                </c:pt>
                <c:pt idx="1568">
                  <c:v>89.4</c:v>
                </c:pt>
                <c:pt idx="1569">
                  <c:v>89.4</c:v>
                </c:pt>
                <c:pt idx="1570">
                  <c:v>89.4</c:v>
                </c:pt>
                <c:pt idx="1571">
                  <c:v>89.4</c:v>
                </c:pt>
                <c:pt idx="1572">
                  <c:v>89.3</c:v>
                </c:pt>
                <c:pt idx="1573">
                  <c:v>89.1</c:v>
                </c:pt>
                <c:pt idx="1574">
                  <c:v>89</c:v>
                </c:pt>
                <c:pt idx="1575">
                  <c:v>88.7</c:v>
                </c:pt>
                <c:pt idx="1576">
                  <c:v>88.4</c:v>
                </c:pt>
                <c:pt idx="1577">
                  <c:v>88.2</c:v>
                </c:pt>
                <c:pt idx="1578">
                  <c:v>87.9</c:v>
                </c:pt>
                <c:pt idx="1579">
                  <c:v>87.8</c:v>
                </c:pt>
                <c:pt idx="1580">
                  <c:v>87.6</c:v>
                </c:pt>
                <c:pt idx="1581">
                  <c:v>87.5</c:v>
                </c:pt>
                <c:pt idx="1582">
                  <c:v>87.4</c:v>
                </c:pt>
                <c:pt idx="1583">
                  <c:v>87.3</c:v>
                </c:pt>
                <c:pt idx="1584">
                  <c:v>87.2</c:v>
                </c:pt>
                <c:pt idx="1585">
                  <c:v>87.2</c:v>
                </c:pt>
                <c:pt idx="1586">
                  <c:v>87.2</c:v>
                </c:pt>
                <c:pt idx="1587">
                  <c:v>87.2</c:v>
                </c:pt>
                <c:pt idx="1588">
                  <c:v>87.3</c:v>
                </c:pt>
                <c:pt idx="1589">
                  <c:v>87.4</c:v>
                </c:pt>
                <c:pt idx="1590">
                  <c:v>87.5</c:v>
                </c:pt>
                <c:pt idx="1591">
                  <c:v>87.6</c:v>
                </c:pt>
                <c:pt idx="1592">
                  <c:v>87.7</c:v>
                </c:pt>
                <c:pt idx="1593">
                  <c:v>87.8</c:v>
                </c:pt>
                <c:pt idx="1594">
                  <c:v>88</c:v>
                </c:pt>
                <c:pt idx="1595">
                  <c:v>88.1</c:v>
                </c:pt>
                <c:pt idx="1596">
                  <c:v>88.4</c:v>
                </c:pt>
                <c:pt idx="1597">
                  <c:v>88.6</c:v>
                </c:pt>
                <c:pt idx="1598">
                  <c:v>88.8</c:v>
                </c:pt>
                <c:pt idx="1599">
                  <c:v>89</c:v>
                </c:pt>
                <c:pt idx="1600">
                  <c:v>89.1</c:v>
                </c:pt>
                <c:pt idx="1601">
                  <c:v>89.3</c:v>
                </c:pt>
                <c:pt idx="1602">
                  <c:v>89.5</c:v>
                </c:pt>
                <c:pt idx="1603">
                  <c:v>89.6</c:v>
                </c:pt>
                <c:pt idx="1604">
                  <c:v>89.7</c:v>
                </c:pt>
                <c:pt idx="1605">
                  <c:v>89.8</c:v>
                </c:pt>
                <c:pt idx="1606">
                  <c:v>89.8</c:v>
                </c:pt>
                <c:pt idx="1607">
                  <c:v>89.8</c:v>
                </c:pt>
                <c:pt idx="1608">
                  <c:v>89.7</c:v>
                </c:pt>
                <c:pt idx="1609">
                  <c:v>89.5</c:v>
                </c:pt>
                <c:pt idx="1610">
                  <c:v>89.3</c:v>
                </c:pt>
                <c:pt idx="1611">
                  <c:v>89.1</c:v>
                </c:pt>
                <c:pt idx="1612">
                  <c:v>88.9</c:v>
                </c:pt>
                <c:pt idx="1613">
                  <c:v>88.7</c:v>
                </c:pt>
                <c:pt idx="1614">
                  <c:v>88.5</c:v>
                </c:pt>
                <c:pt idx="1615">
                  <c:v>88.3</c:v>
                </c:pt>
                <c:pt idx="1616">
                  <c:v>88.1</c:v>
                </c:pt>
                <c:pt idx="1617">
                  <c:v>88</c:v>
                </c:pt>
                <c:pt idx="1618">
                  <c:v>87.9</c:v>
                </c:pt>
                <c:pt idx="1619">
                  <c:v>87.9</c:v>
                </c:pt>
                <c:pt idx="1620">
                  <c:v>87.8</c:v>
                </c:pt>
                <c:pt idx="1621">
                  <c:v>87.7</c:v>
                </c:pt>
                <c:pt idx="1622">
                  <c:v>87.6</c:v>
                </c:pt>
                <c:pt idx="1623">
                  <c:v>87.5</c:v>
                </c:pt>
                <c:pt idx="1624">
                  <c:v>87.4</c:v>
                </c:pt>
                <c:pt idx="1625">
                  <c:v>87.3</c:v>
                </c:pt>
                <c:pt idx="1626">
                  <c:v>87.3</c:v>
                </c:pt>
                <c:pt idx="1627">
                  <c:v>87.4</c:v>
                </c:pt>
                <c:pt idx="1628">
                  <c:v>87.5</c:v>
                </c:pt>
                <c:pt idx="1629">
                  <c:v>87.6</c:v>
                </c:pt>
                <c:pt idx="1630">
                  <c:v>87.8</c:v>
                </c:pt>
                <c:pt idx="1631">
                  <c:v>88</c:v>
                </c:pt>
                <c:pt idx="1632">
                  <c:v>88.2</c:v>
                </c:pt>
                <c:pt idx="1633">
                  <c:v>88.4</c:v>
                </c:pt>
                <c:pt idx="1634">
                  <c:v>88.7</c:v>
                </c:pt>
                <c:pt idx="1635">
                  <c:v>88.8</c:v>
                </c:pt>
                <c:pt idx="1636">
                  <c:v>89.1</c:v>
                </c:pt>
                <c:pt idx="1637">
                  <c:v>89.2</c:v>
                </c:pt>
                <c:pt idx="1638">
                  <c:v>89.4</c:v>
                </c:pt>
                <c:pt idx="1639">
                  <c:v>89.5</c:v>
                </c:pt>
                <c:pt idx="1640">
                  <c:v>89.6</c:v>
                </c:pt>
                <c:pt idx="1641">
                  <c:v>89.7</c:v>
                </c:pt>
                <c:pt idx="1642">
                  <c:v>89.7</c:v>
                </c:pt>
                <c:pt idx="1643">
                  <c:v>89.8</c:v>
                </c:pt>
                <c:pt idx="1644">
                  <c:v>89.8</c:v>
                </c:pt>
                <c:pt idx="1645">
                  <c:v>89.9</c:v>
                </c:pt>
                <c:pt idx="1646">
                  <c:v>89.8</c:v>
                </c:pt>
                <c:pt idx="1647">
                  <c:v>89.8</c:v>
                </c:pt>
                <c:pt idx="1648">
                  <c:v>89.7</c:v>
                </c:pt>
                <c:pt idx="1649">
                  <c:v>89.5</c:v>
                </c:pt>
                <c:pt idx="1650">
                  <c:v>89.4</c:v>
                </c:pt>
                <c:pt idx="1651">
                  <c:v>89.2</c:v>
                </c:pt>
                <c:pt idx="1652">
                  <c:v>88.9</c:v>
                </c:pt>
                <c:pt idx="1653">
                  <c:v>88.7</c:v>
                </c:pt>
                <c:pt idx="1654">
                  <c:v>88.5</c:v>
                </c:pt>
                <c:pt idx="1655">
                  <c:v>88.3</c:v>
                </c:pt>
                <c:pt idx="1656">
                  <c:v>88.1</c:v>
                </c:pt>
                <c:pt idx="1657">
                  <c:v>87.9</c:v>
                </c:pt>
                <c:pt idx="1658">
                  <c:v>87.8</c:v>
                </c:pt>
                <c:pt idx="1659">
                  <c:v>87.6</c:v>
                </c:pt>
                <c:pt idx="1660">
                  <c:v>87.6</c:v>
                </c:pt>
                <c:pt idx="1661">
                  <c:v>87.6</c:v>
                </c:pt>
                <c:pt idx="1662">
                  <c:v>87.5</c:v>
                </c:pt>
                <c:pt idx="1663">
                  <c:v>87.5</c:v>
                </c:pt>
                <c:pt idx="1664">
                  <c:v>87.6</c:v>
                </c:pt>
                <c:pt idx="1665">
                  <c:v>87.7</c:v>
                </c:pt>
                <c:pt idx="1666">
                  <c:v>87.8</c:v>
                </c:pt>
                <c:pt idx="1667">
                  <c:v>87.9</c:v>
                </c:pt>
                <c:pt idx="1668">
                  <c:v>88.1</c:v>
                </c:pt>
                <c:pt idx="1669">
                  <c:v>88.3</c:v>
                </c:pt>
                <c:pt idx="1670">
                  <c:v>88.5</c:v>
                </c:pt>
                <c:pt idx="1671">
                  <c:v>88.7</c:v>
                </c:pt>
                <c:pt idx="1672">
                  <c:v>88.9</c:v>
                </c:pt>
                <c:pt idx="1673">
                  <c:v>89.1</c:v>
                </c:pt>
                <c:pt idx="1674">
                  <c:v>89.3</c:v>
                </c:pt>
                <c:pt idx="1675">
                  <c:v>89.4</c:v>
                </c:pt>
                <c:pt idx="1676">
                  <c:v>89.6</c:v>
                </c:pt>
                <c:pt idx="1677">
                  <c:v>89.7</c:v>
                </c:pt>
                <c:pt idx="1678">
                  <c:v>89.8</c:v>
                </c:pt>
                <c:pt idx="1679">
                  <c:v>89.9</c:v>
                </c:pt>
                <c:pt idx="1680">
                  <c:v>89.9</c:v>
                </c:pt>
                <c:pt idx="1681">
                  <c:v>89.9</c:v>
                </c:pt>
                <c:pt idx="1682">
                  <c:v>89.9</c:v>
                </c:pt>
                <c:pt idx="1683">
                  <c:v>89.9</c:v>
                </c:pt>
                <c:pt idx="1684">
                  <c:v>89.9</c:v>
                </c:pt>
                <c:pt idx="1685">
                  <c:v>89.9</c:v>
                </c:pt>
                <c:pt idx="1686">
                  <c:v>89.8</c:v>
                </c:pt>
                <c:pt idx="1687">
                  <c:v>89.7</c:v>
                </c:pt>
                <c:pt idx="1688">
                  <c:v>89.6</c:v>
                </c:pt>
                <c:pt idx="1689">
                  <c:v>89.4</c:v>
                </c:pt>
                <c:pt idx="1690">
                  <c:v>89.2</c:v>
                </c:pt>
                <c:pt idx="1691">
                  <c:v>89</c:v>
                </c:pt>
                <c:pt idx="1692">
                  <c:v>88.7</c:v>
                </c:pt>
                <c:pt idx="1693">
                  <c:v>88.5</c:v>
                </c:pt>
                <c:pt idx="1694">
                  <c:v>88.2</c:v>
                </c:pt>
                <c:pt idx="1695">
                  <c:v>88</c:v>
                </c:pt>
                <c:pt idx="1696">
                  <c:v>87.8</c:v>
                </c:pt>
                <c:pt idx="1697">
                  <c:v>87.7</c:v>
                </c:pt>
                <c:pt idx="1698">
                  <c:v>87.7</c:v>
                </c:pt>
                <c:pt idx="1699">
                  <c:v>87.7</c:v>
                </c:pt>
                <c:pt idx="1700">
                  <c:v>87.8</c:v>
                </c:pt>
                <c:pt idx="1701">
                  <c:v>87.9</c:v>
                </c:pt>
                <c:pt idx="1702">
                  <c:v>87.9</c:v>
                </c:pt>
                <c:pt idx="1703">
                  <c:v>88</c:v>
                </c:pt>
                <c:pt idx="1704">
                  <c:v>88.2</c:v>
                </c:pt>
                <c:pt idx="1705">
                  <c:v>88.3</c:v>
                </c:pt>
                <c:pt idx="1706">
                  <c:v>88.4</c:v>
                </c:pt>
                <c:pt idx="1707">
                  <c:v>88.5</c:v>
                </c:pt>
                <c:pt idx="1708">
                  <c:v>88.6</c:v>
                </c:pt>
                <c:pt idx="1709">
                  <c:v>88.7</c:v>
                </c:pt>
                <c:pt idx="1710">
                  <c:v>88.9</c:v>
                </c:pt>
                <c:pt idx="1711">
                  <c:v>89.1</c:v>
                </c:pt>
                <c:pt idx="1712">
                  <c:v>89.3</c:v>
                </c:pt>
                <c:pt idx="1713">
                  <c:v>89.4</c:v>
                </c:pt>
                <c:pt idx="1714">
                  <c:v>89.6</c:v>
                </c:pt>
                <c:pt idx="1715">
                  <c:v>89.8</c:v>
                </c:pt>
                <c:pt idx="1716">
                  <c:v>90.1</c:v>
                </c:pt>
                <c:pt idx="1717">
                  <c:v>90.3</c:v>
                </c:pt>
                <c:pt idx="1718">
                  <c:v>90.4</c:v>
                </c:pt>
                <c:pt idx="1719">
                  <c:v>90.4</c:v>
                </c:pt>
                <c:pt idx="1720">
                  <c:v>90.4</c:v>
                </c:pt>
                <c:pt idx="1721">
                  <c:v>90.3</c:v>
                </c:pt>
                <c:pt idx="1722">
                  <c:v>90.1</c:v>
                </c:pt>
                <c:pt idx="1723">
                  <c:v>90</c:v>
                </c:pt>
                <c:pt idx="1724">
                  <c:v>89.9</c:v>
                </c:pt>
                <c:pt idx="1725">
                  <c:v>89.7</c:v>
                </c:pt>
                <c:pt idx="1726">
                  <c:v>89.5</c:v>
                </c:pt>
                <c:pt idx="1727">
                  <c:v>89.4</c:v>
                </c:pt>
                <c:pt idx="1728">
                  <c:v>89.2</c:v>
                </c:pt>
                <c:pt idx="1729">
                  <c:v>89</c:v>
                </c:pt>
                <c:pt idx="1730">
                  <c:v>88.8</c:v>
                </c:pt>
                <c:pt idx="1731">
                  <c:v>88.6</c:v>
                </c:pt>
                <c:pt idx="1732">
                  <c:v>88.5</c:v>
                </c:pt>
                <c:pt idx="1733">
                  <c:v>88.4</c:v>
                </c:pt>
                <c:pt idx="1734">
                  <c:v>88.3</c:v>
                </c:pt>
                <c:pt idx="1735">
                  <c:v>88.2</c:v>
                </c:pt>
                <c:pt idx="1736">
                  <c:v>88.2</c:v>
                </c:pt>
                <c:pt idx="1737">
                  <c:v>88.1</c:v>
                </c:pt>
                <c:pt idx="1738">
                  <c:v>88.1</c:v>
                </c:pt>
                <c:pt idx="1739">
                  <c:v>88.1</c:v>
                </c:pt>
                <c:pt idx="1740">
                  <c:v>88</c:v>
                </c:pt>
                <c:pt idx="1741">
                  <c:v>88.1</c:v>
                </c:pt>
                <c:pt idx="1742">
                  <c:v>88.1</c:v>
                </c:pt>
                <c:pt idx="1743">
                  <c:v>88.2</c:v>
                </c:pt>
                <c:pt idx="1744">
                  <c:v>88.4</c:v>
                </c:pt>
                <c:pt idx="1745">
                  <c:v>88.6</c:v>
                </c:pt>
                <c:pt idx="1746">
                  <c:v>88.8</c:v>
                </c:pt>
                <c:pt idx="1747">
                  <c:v>89</c:v>
                </c:pt>
                <c:pt idx="1748">
                  <c:v>89.2</c:v>
                </c:pt>
                <c:pt idx="1749">
                  <c:v>89.3</c:v>
                </c:pt>
                <c:pt idx="1750">
                  <c:v>89.5</c:v>
                </c:pt>
                <c:pt idx="1751">
                  <c:v>89.7</c:v>
                </c:pt>
                <c:pt idx="1752">
                  <c:v>89.9</c:v>
                </c:pt>
                <c:pt idx="1753">
                  <c:v>90.1</c:v>
                </c:pt>
                <c:pt idx="1754">
                  <c:v>90.2</c:v>
                </c:pt>
                <c:pt idx="1755">
                  <c:v>90.4</c:v>
                </c:pt>
                <c:pt idx="1756">
                  <c:v>90.5</c:v>
                </c:pt>
                <c:pt idx="1757">
                  <c:v>90.5</c:v>
                </c:pt>
                <c:pt idx="1758">
                  <c:v>90.5</c:v>
                </c:pt>
                <c:pt idx="1759">
                  <c:v>90.5</c:v>
                </c:pt>
                <c:pt idx="1760">
                  <c:v>90.5</c:v>
                </c:pt>
                <c:pt idx="1761">
                  <c:v>90.3</c:v>
                </c:pt>
                <c:pt idx="1762">
                  <c:v>90.2</c:v>
                </c:pt>
                <c:pt idx="1763">
                  <c:v>90</c:v>
                </c:pt>
                <c:pt idx="1764">
                  <c:v>89.8</c:v>
                </c:pt>
                <c:pt idx="1765">
                  <c:v>89.6</c:v>
                </c:pt>
                <c:pt idx="1766">
                  <c:v>89.4</c:v>
                </c:pt>
                <c:pt idx="1767">
                  <c:v>89.2</c:v>
                </c:pt>
                <c:pt idx="1768">
                  <c:v>89</c:v>
                </c:pt>
                <c:pt idx="1769">
                  <c:v>88.8</c:v>
                </c:pt>
                <c:pt idx="1770">
                  <c:v>88.7</c:v>
                </c:pt>
                <c:pt idx="1771">
                  <c:v>88.6</c:v>
                </c:pt>
                <c:pt idx="1772">
                  <c:v>88.5</c:v>
                </c:pt>
                <c:pt idx="1773">
                  <c:v>88.4</c:v>
                </c:pt>
                <c:pt idx="1774">
                  <c:v>88.3</c:v>
                </c:pt>
                <c:pt idx="1775">
                  <c:v>88.3</c:v>
                </c:pt>
                <c:pt idx="1776">
                  <c:v>88.2</c:v>
                </c:pt>
                <c:pt idx="1777">
                  <c:v>88.2</c:v>
                </c:pt>
                <c:pt idx="1778">
                  <c:v>88.2</c:v>
                </c:pt>
                <c:pt idx="1779">
                  <c:v>88.3</c:v>
                </c:pt>
                <c:pt idx="1780">
                  <c:v>88.4</c:v>
                </c:pt>
                <c:pt idx="1781">
                  <c:v>88.5</c:v>
                </c:pt>
                <c:pt idx="1782">
                  <c:v>88.6</c:v>
                </c:pt>
                <c:pt idx="1783">
                  <c:v>88.8</c:v>
                </c:pt>
                <c:pt idx="1784">
                  <c:v>89</c:v>
                </c:pt>
                <c:pt idx="1785">
                  <c:v>89.2</c:v>
                </c:pt>
                <c:pt idx="1786">
                  <c:v>89.4</c:v>
                </c:pt>
                <c:pt idx="1787">
                  <c:v>89.7</c:v>
                </c:pt>
                <c:pt idx="1788">
                  <c:v>89.9</c:v>
                </c:pt>
                <c:pt idx="1789">
                  <c:v>90.1</c:v>
                </c:pt>
                <c:pt idx="1790">
                  <c:v>90.2</c:v>
                </c:pt>
                <c:pt idx="1791">
                  <c:v>90.4</c:v>
                </c:pt>
                <c:pt idx="1792">
                  <c:v>90.4</c:v>
                </c:pt>
                <c:pt idx="1793">
                  <c:v>90.5</c:v>
                </c:pt>
                <c:pt idx="1794">
                  <c:v>90.5</c:v>
                </c:pt>
                <c:pt idx="1795">
                  <c:v>90.6</c:v>
                </c:pt>
                <c:pt idx="1796">
                  <c:v>90.6</c:v>
                </c:pt>
                <c:pt idx="1797">
                  <c:v>90.5</c:v>
                </c:pt>
                <c:pt idx="1798">
                  <c:v>90.6</c:v>
                </c:pt>
                <c:pt idx="1799">
                  <c:v>90.5</c:v>
                </c:pt>
                <c:pt idx="1800">
                  <c:v>90.4</c:v>
                </c:pt>
                <c:pt idx="1801">
                  <c:v>90.3</c:v>
                </c:pt>
                <c:pt idx="1802">
                  <c:v>90.1</c:v>
                </c:pt>
                <c:pt idx="1803">
                  <c:v>89.9</c:v>
                </c:pt>
                <c:pt idx="1804">
                  <c:v>89.7</c:v>
                </c:pt>
                <c:pt idx="1805">
                  <c:v>89.5</c:v>
                </c:pt>
                <c:pt idx="1806">
                  <c:v>89.3</c:v>
                </c:pt>
                <c:pt idx="1807">
                  <c:v>89</c:v>
                </c:pt>
                <c:pt idx="1808">
                  <c:v>88.8</c:v>
                </c:pt>
                <c:pt idx="1809">
                  <c:v>88.7</c:v>
                </c:pt>
                <c:pt idx="1810">
                  <c:v>88.7</c:v>
                </c:pt>
                <c:pt idx="1811">
                  <c:v>88.5</c:v>
                </c:pt>
                <c:pt idx="1812">
                  <c:v>88.4</c:v>
                </c:pt>
                <c:pt idx="1813">
                  <c:v>88.4</c:v>
                </c:pt>
                <c:pt idx="1814">
                  <c:v>88.3</c:v>
                </c:pt>
                <c:pt idx="1815">
                  <c:v>88.3</c:v>
                </c:pt>
                <c:pt idx="1816">
                  <c:v>88.4</c:v>
                </c:pt>
                <c:pt idx="1817">
                  <c:v>88.5</c:v>
                </c:pt>
                <c:pt idx="1818">
                  <c:v>88.6</c:v>
                </c:pt>
                <c:pt idx="1819">
                  <c:v>88.7</c:v>
                </c:pt>
                <c:pt idx="1820">
                  <c:v>88.9</c:v>
                </c:pt>
                <c:pt idx="1821">
                  <c:v>89.1</c:v>
                </c:pt>
                <c:pt idx="1822">
                  <c:v>89.3</c:v>
                </c:pt>
                <c:pt idx="1823">
                  <c:v>89.5</c:v>
                </c:pt>
                <c:pt idx="1824">
                  <c:v>89.6</c:v>
                </c:pt>
                <c:pt idx="1825">
                  <c:v>89.8</c:v>
                </c:pt>
                <c:pt idx="1826">
                  <c:v>90</c:v>
                </c:pt>
                <c:pt idx="1827">
                  <c:v>90.2</c:v>
                </c:pt>
                <c:pt idx="1828">
                  <c:v>90.3</c:v>
                </c:pt>
                <c:pt idx="1829">
                  <c:v>90.4</c:v>
                </c:pt>
                <c:pt idx="1830">
                  <c:v>90.6</c:v>
                </c:pt>
                <c:pt idx="1831">
                  <c:v>90.7</c:v>
                </c:pt>
                <c:pt idx="1832">
                  <c:v>90.7</c:v>
                </c:pt>
                <c:pt idx="1833">
                  <c:v>90.8</c:v>
                </c:pt>
                <c:pt idx="1834">
                  <c:v>90.9</c:v>
                </c:pt>
                <c:pt idx="1835">
                  <c:v>90.9</c:v>
                </c:pt>
                <c:pt idx="1836">
                  <c:v>90.9</c:v>
                </c:pt>
                <c:pt idx="1837">
                  <c:v>90.8</c:v>
                </c:pt>
                <c:pt idx="1838">
                  <c:v>90.7</c:v>
                </c:pt>
                <c:pt idx="1839">
                  <c:v>90.5</c:v>
                </c:pt>
                <c:pt idx="1840">
                  <c:v>90.3</c:v>
                </c:pt>
                <c:pt idx="1841">
                  <c:v>90.1</c:v>
                </c:pt>
                <c:pt idx="1842">
                  <c:v>89.8</c:v>
                </c:pt>
                <c:pt idx="1843">
                  <c:v>89.6</c:v>
                </c:pt>
                <c:pt idx="1844">
                  <c:v>89.4</c:v>
                </c:pt>
                <c:pt idx="1845">
                  <c:v>89.1</c:v>
                </c:pt>
                <c:pt idx="1846">
                  <c:v>88.9</c:v>
                </c:pt>
                <c:pt idx="1847">
                  <c:v>88.8</c:v>
                </c:pt>
                <c:pt idx="1848">
                  <c:v>88.7</c:v>
                </c:pt>
                <c:pt idx="1849">
                  <c:v>88.6</c:v>
                </c:pt>
                <c:pt idx="1850">
                  <c:v>88.6</c:v>
                </c:pt>
                <c:pt idx="1851">
                  <c:v>88.6</c:v>
                </c:pt>
                <c:pt idx="1852">
                  <c:v>88.7</c:v>
                </c:pt>
                <c:pt idx="1853">
                  <c:v>88.7</c:v>
                </c:pt>
                <c:pt idx="1854">
                  <c:v>88.8</c:v>
                </c:pt>
                <c:pt idx="1855">
                  <c:v>88.9</c:v>
                </c:pt>
                <c:pt idx="1856">
                  <c:v>89</c:v>
                </c:pt>
                <c:pt idx="1857">
                  <c:v>89.1</c:v>
                </c:pt>
                <c:pt idx="1858">
                  <c:v>89.2</c:v>
                </c:pt>
                <c:pt idx="1859">
                  <c:v>89.3</c:v>
                </c:pt>
                <c:pt idx="1860">
                  <c:v>89.4</c:v>
                </c:pt>
                <c:pt idx="1861">
                  <c:v>89.5</c:v>
                </c:pt>
                <c:pt idx="1862">
                  <c:v>89.7</c:v>
                </c:pt>
                <c:pt idx="1863">
                  <c:v>89.9</c:v>
                </c:pt>
                <c:pt idx="1864">
                  <c:v>90.1</c:v>
                </c:pt>
                <c:pt idx="1865">
                  <c:v>90.3</c:v>
                </c:pt>
                <c:pt idx="1866">
                  <c:v>90.4</c:v>
                </c:pt>
                <c:pt idx="1867">
                  <c:v>90.6</c:v>
                </c:pt>
                <c:pt idx="1868">
                  <c:v>90.8</c:v>
                </c:pt>
                <c:pt idx="1869">
                  <c:v>91</c:v>
                </c:pt>
                <c:pt idx="1870">
                  <c:v>91.1</c:v>
                </c:pt>
                <c:pt idx="1871">
                  <c:v>91.2</c:v>
                </c:pt>
                <c:pt idx="1872">
                  <c:v>91.3</c:v>
                </c:pt>
                <c:pt idx="1873">
                  <c:v>91.2</c:v>
                </c:pt>
                <c:pt idx="1874">
                  <c:v>91.1</c:v>
                </c:pt>
                <c:pt idx="1875">
                  <c:v>91</c:v>
                </c:pt>
                <c:pt idx="1876">
                  <c:v>90.8</c:v>
                </c:pt>
                <c:pt idx="1877">
                  <c:v>90.6</c:v>
                </c:pt>
                <c:pt idx="1878">
                  <c:v>90.4</c:v>
                </c:pt>
                <c:pt idx="1879">
                  <c:v>90.2</c:v>
                </c:pt>
                <c:pt idx="1880">
                  <c:v>89.9</c:v>
                </c:pt>
                <c:pt idx="1881">
                  <c:v>89.7</c:v>
                </c:pt>
                <c:pt idx="1882">
                  <c:v>89.5</c:v>
                </c:pt>
                <c:pt idx="1883">
                  <c:v>89.4</c:v>
                </c:pt>
                <c:pt idx="1884">
                  <c:v>89.3</c:v>
                </c:pt>
                <c:pt idx="1885">
                  <c:v>89.3</c:v>
                </c:pt>
                <c:pt idx="1886">
                  <c:v>89.1</c:v>
                </c:pt>
                <c:pt idx="1887">
                  <c:v>89</c:v>
                </c:pt>
                <c:pt idx="1888">
                  <c:v>88.9</c:v>
                </c:pt>
                <c:pt idx="1889">
                  <c:v>88.8</c:v>
                </c:pt>
                <c:pt idx="1890">
                  <c:v>88.7</c:v>
                </c:pt>
                <c:pt idx="1891">
                  <c:v>88.7</c:v>
                </c:pt>
                <c:pt idx="1892">
                  <c:v>88.8</c:v>
                </c:pt>
                <c:pt idx="1893">
                  <c:v>88.9</c:v>
                </c:pt>
                <c:pt idx="1894">
                  <c:v>89</c:v>
                </c:pt>
                <c:pt idx="1895">
                  <c:v>89.2</c:v>
                </c:pt>
                <c:pt idx="1896">
                  <c:v>89.3</c:v>
                </c:pt>
                <c:pt idx="1897">
                  <c:v>89.5</c:v>
                </c:pt>
                <c:pt idx="1898">
                  <c:v>89.6</c:v>
                </c:pt>
                <c:pt idx="1899">
                  <c:v>89.8</c:v>
                </c:pt>
                <c:pt idx="1900">
                  <c:v>90</c:v>
                </c:pt>
                <c:pt idx="1901">
                  <c:v>90.2</c:v>
                </c:pt>
                <c:pt idx="1902">
                  <c:v>90.4</c:v>
                </c:pt>
                <c:pt idx="1903">
                  <c:v>90.6</c:v>
                </c:pt>
                <c:pt idx="1904">
                  <c:v>90.8</c:v>
                </c:pt>
                <c:pt idx="1905">
                  <c:v>90.9</c:v>
                </c:pt>
                <c:pt idx="1906">
                  <c:v>91</c:v>
                </c:pt>
                <c:pt idx="1907">
                  <c:v>91.2</c:v>
                </c:pt>
                <c:pt idx="1908">
                  <c:v>91.2</c:v>
                </c:pt>
                <c:pt idx="1909">
                  <c:v>91.3</c:v>
                </c:pt>
                <c:pt idx="1910">
                  <c:v>91.3</c:v>
                </c:pt>
                <c:pt idx="1911">
                  <c:v>91.3</c:v>
                </c:pt>
                <c:pt idx="1912">
                  <c:v>91.2</c:v>
                </c:pt>
                <c:pt idx="1913">
                  <c:v>91.1</c:v>
                </c:pt>
                <c:pt idx="1914">
                  <c:v>91</c:v>
                </c:pt>
                <c:pt idx="1915">
                  <c:v>90.8</c:v>
                </c:pt>
                <c:pt idx="1916">
                  <c:v>90.6</c:v>
                </c:pt>
                <c:pt idx="1917">
                  <c:v>90.5</c:v>
                </c:pt>
                <c:pt idx="1918">
                  <c:v>90.3</c:v>
                </c:pt>
                <c:pt idx="1919">
                  <c:v>90.1</c:v>
                </c:pt>
                <c:pt idx="1920">
                  <c:v>89.9</c:v>
                </c:pt>
                <c:pt idx="1921">
                  <c:v>89.7</c:v>
                </c:pt>
                <c:pt idx="1922">
                  <c:v>89.5</c:v>
                </c:pt>
                <c:pt idx="1923">
                  <c:v>89.3</c:v>
                </c:pt>
                <c:pt idx="1924">
                  <c:v>89.1</c:v>
                </c:pt>
                <c:pt idx="1925">
                  <c:v>89.1</c:v>
                </c:pt>
                <c:pt idx="1926">
                  <c:v>89</c:v>
                </c:pt>
                <c:pt idx="1927">
                  <c:v>88.9</c:v>
                </c:pt>
                <c:pt idx="1928">
                  <c:v>88.9</c:v>
                </c:pt>
                <c:pt idx="1929">
                  <c:v>89</c:v>
                </c:pt>
                <c:pt idx="1930">
                  <c:v>89</c:v>
                </c:pt>
                <c:pt idx="1931">
                  <c:v>89.1</c:v>
                </c:pt>
                <c:pt idx="1932">
                  <c:v>89.3</c:v>
                </c:pt>
                <c:pt idx="1933">
                  <c:v>89.4</c:v>
                </c:pt>
                <c:pt idx="1934">
                  <c:v>89.5</c:v>
                </c:pt>
                <c:pt idx="1935">
                  <c:v>89.7</c:v>
                </c:pt>
                <c:pt idx="1936">
                  <c:v>89.9</c:v>
                </c:pt>
                <c:pt idx="1937">
                  <c:v>90.1</c:v>
                </c:pt>
                <c:pt idx="1938">
                  <c:v>90.2</c:v>
                </c:pt>
                <c:pt idx="1939">
                  <c:v>90.4</c:v>
                </c:pt>
                <c:pt idx="1940">
                  <c:v>90.6</c:v>
                </c:pt>
                <c:pt idx="1941">
                  <c:v>90.8</c:v>
                </c:pt>
                <c:pt idx="1942">
                  <c:v>90.9</c:v>
                </c:pt>
                <c:pt idx="1943">
                  <c:v>91</c:v>
                </c:pt>
                <c:pt idx="1944">
                  <c:v>91.2</c:v>
                </c:pt>
                <c:pt idx="1945">
                  <c:v>91.3</c:v>
                </c:pt>
                <c:pt idx="1946">
                  <c:v>91.4</c:v>
                </c:pt>
                <c:pt idx="1947">
                  <c:v>91.4</c:v>
                </c:pt>
                <c:pt idx="1948">
                  <c:v>91.5</c:v>
                </c:pt>
                <c:pt idx="1949">
                  <c:v>91.4</c:v>
                </c:pt>
                <c:pt idx="1950">
                  <c:v>91.4</c:v>
                </c:pt>
                <c:pt idx="1951">
                  <c:v>91.3</c:v>
                </c:pt>
                <c:pt idx="1952">
                  <c:v>91.2</c:v>
                </c:pt>
                <c:pt idx="1953">
                  <c:v>91</c:v>
                </c:pt>
                <c:pt idx="1954">
                  <c:v>90.9</c:v>
                </c:pt>
                <c:pt idx="1955">
                  <c:v>90.7</c:v>
                </c:pt>
                <c:pt idx="1956">
                  <c:v>90.5</c:v>
                </c:pt>
                <c:pt idx="1957">
                  <c:v>90.3</c:v>
                </c:pt>
                <c:pt idx="1958">
                  <c:v>90.1</c:v>
                </c:pt>
                <c:pt idx="1959">
                  <c:v>89.8</c:v>
                </c:pt>
                <c:pt idx="1960">
                  <c:v>89.7</c:v>
                </c:pt>
                <c:pt idx="1961">
                  <c:v>89.6</c:v>
                </c:pt>
                <c:pt idx="1962">
                  <c:v>89.4</c:v>
                </c:pt>
                <c:pt idx="1963">
                  <c:v>89.3</c:v>
                </c:pt>
                <c:pt idx="1964">
                  <c:v>89.2</c:v>
                </c:pt>
                <c:pt idx="1965">
                  <c:v>89.2</c:v>
                </c:pt>
                <c:pt idx="1966">
                  <c:v>89.2</c:v>
                </c:pt>
                <c:pt idx="1967">
                  <c:v>89.2</c:v>
                </c:pt>
                <c:pt idx="1968">
                  <c:v>89.2</c:v>
                </c:pt>
                <c:pt idx="1969">
                  <c:v>89.3</c:v>
                </c:pt>
                <c:pt idx="1970">
                  <c:v>89.4</c:v>
                </c:pt>
                <c:pt idx="1971">
                  <c:v>89.5</c:v>
                </c:pt>
                <c:pt idx="1972">
                  <c:v>89.7</c:v>
                </c:pt>
                <c:pt idx="1973">
                  <c:v>89.9</c:v>
                </c:pt>
                <c:pt idx="1974">
                  <c:v>90.1</c:v>
                </c:pt>
                <c:pt idx="1975">
                  <c:v>90.2</c:v>
                </c:pt>
                <c:pt idx="1976">
                  <c:v>90.4</c:v>
                </c:pt>
                <c:pt idx="1977">
                  <c:v>90.6</c:v>
                </c:pt>
                <c:pt idx="1978">
                  <c:v>90.8</c:v>
                </c:pt>
                <c:pt idx="1979">
                  <c:v>91</c:v>
                </c:pt>
                <c:pt idx="1980">
                  <c:v>91.1</c:v>
                </c:pt>
                <c:pt idx="1981">
                  <c:v>91.3</c:v>
                </c:pt>
                <c:pt idx="1982">
                  <c:v>91.5</c:v>
                </c:pt>
                <c:pt idx="1983">
                  <c:v>91.6</c:v>
                </c:pt>
                <c:pt idx="1984">
                  <c:v>91.7</c:v>
                </c:pt>
                <c:pt idx="1985">
                  <c:v>91.7</c:v>
                </c:pt>
                <c:pt idx="1986">
                  <c:v>91.7</c:v>
                </c:pt>
                <c:pt idx="1987">
                  <c:v>91.7</c:v>
                </c:pt>
                <c:pt idx="1988">
                  <c:v>91.6</c:v>
                </c:pt>
                <c:pt idx="1989">
                  <c:v>91.4</c:v>
                </c:pt>
                <c:pt idx="1990">
                  <c:v>91.3</c:v>
                </c:pt>
                <c:pt idx="1991">
                  <c:v>91.1</c:v>
                </c:pt>
                <c:pt idx="1992">
                  <c:v>91</c:v>
                </c:pt>
                <c:pt idx="1993">
                  <c:v>90.8</c:v>
                </c:pt>
                <c:pt idx="1994">
                  <c:v>90.6</c:v>
                </c:pt>
                <c:pt idx="1995">
                  <c:v>90.5</c:v>
                </c:pt>
                <c:pt idx="1996">
                  <c:v>90.3</c:v>
                </c:pt>
                <c:pt idx="1997">
                  <c:v>90.1</c:v>
                </c:pt>
                <c:pt idx="1998">
                  <c:v>89.9</c:v>
                </c:pt>
                <c:pt idx="1999">
                  <c:v>89.8</c:v>
                </c:pt>
                <c:pt idx="2000">
                  <c:v>89.6</c:v>
                </c:pt>
                <c:pt idx="2001">
                  <c:v>89.5</c:v>
                </c:pt>
                <c:pt idx="2002">
                  <c:v>89.4</c:v>
                </c:pt>
                <c:pt idx="2003">
                  <c:v>89.4</c:v>
                </c:pt>
                <c:pt idx="2004">
                  <c:v>89.4</c:v>
                </c:pt>
                <c:pt idx="2005">
                  <c:v>89.4</c:v>
                </c:pt>
                <c:pt idx="2006">
                  <c:v>89.4</c:v>
                </c:pt>
                <c:pt idx="2007">
                  <c:v>89.4</c:v>
                </c:pt>
                <c:pt idx="2008">
                  <c:v>89.5</c:v>
                </c:pt>
                <c:pt idx="2009">
                  <c:v>89.7</c:v>
                </c:pt>
                <c:pt idx="2010">
                  <c:v>89.9</c:v>
                </c:pt>
                <c:pt idx="2011">
                  <c:v>90.1</c:v>
                </c:pt>
                <c:pt idx="2012">
                  <c:v>90.3</c:v>
                </c:pt>
                <c:pt idx="2013">
                  <c:v>90.5</c:v>
                </c:pt>
                <c:pt idx="2014">
                  <c:v>90.7</c:v>
                </c:pt>
                <c:pt idx="2015">
                  <c:v>90.8</c:v>
                </c:pt>
                <c:pt idx="2016">
                  <c:v>91</c:v>
                </c:pt>
                <c:pt idx="2017">
                  <c:v>91.2</c:v>
                </c:pt>
                <c:pt idx="2018">
                  <c:v>91.4</c:v>
                </c:pt>
                <c:pt idx="2019">
                  <c:v>91.5</c:v>
                </c:pt>
                <c:pt idx="2020">
                  <c:v>91.6</c:v>
                </c:pt>
                <c:pt idx="2021">
                  <c:v>91.7</c:v>
                </c:pt>
                <c:pt idx="2022">
                  <c:v>91.8</c:v>
                </c:pt>
                <c:pt idx="2023">
                  <c:v>91.8</c:v>
                </c:pt>
                <c:pt idx="2024">
                  <c:v>91.8</c:v>
                </c:pt>
                <c:pt idx="2025">
                  <c:v>91.8</c:v>
                </c:pt>
                <c:pt idx="2026">
                  <c:v>91.8</c:v>
                </c:pt>
                <c:pt idx="2027">
                  <c:v>91.7</c:v>
                </c:pt>
                <c:pt idx="2028">
                  <c:v>91.6</c:v>
                </c:pt>
                <c:pt idx="2029">
                  <c:v>91.5</c:v>
                </c:pt>
                <c:pt idx="2030">
                  <c:v>91.3</c:v>
                </c:pt>
                <c:pt idx="2031">
                  <c:v>91.1</c:v>
                </c:pt>
                <c:pt idx="2032">
                  <c:v>90.9</c:v>
                </c:pt>
                <c:pt idx="2033">
                  <c:v>90.7</c:v>
                </c:pt>
                <c:pt idx="2034">
                  <c:v>90.5</c:v>
                </c:pt>
                <c:pt idx="2035">
                  <c:v>90.3</c:v>
                </c:pt>
                <c:pt idx="2036">
                  <c:v>90.1</c:v>
                </c:pt>
                <c:pt idx="2037">
                  <c:v>89.9</c:v>
                </c:pt>
                <c:pt idx="2038">
                  <c:v>89.7</c:v>
                </c:pt>
                <c:pt idx="2039">
                  <c:v>89.7</c:v>
                </c:pt>
                <c:pt idx="2040">
                  <c:v>89.6</c:v>
                </c:pt>
                <c:pt idx="2041">
                  <c:v>89.5</c:v>
                </c:pt>
                <c:pt idx="2042">
                  <c:v>89.6</c:v>
                </c:pt>
                <c:pt idx="2043">
                  <c:v>89.6</c:v>
                </c:pt>
                <c:pt idx="2044">
                  <c:v>89.6</c:v>
                </c:pt>
                <c:pt idx="2045">
                  <c:v>89.7</c:v>
                </c:pt>
                <c:pt idx="2046">
                  <c:v>89.8</c:v>
                </c:pt>
                <c:pt idx="2047">
                  <c:v>90</c:v>
                </c:pt>
                <c:pt idx="2048">
                  <c:v>90.1</c:v>
                </c:pt>
                <c:pt idx="2049">
                  <c:v>90.3</c:v>
                </c:pt>
                <c:pt idx="2050">
                  <c:v>90.4</c:v>
                </c:pt>
                <c:pt idx="2051">
                  <c:v>90.6</c:v>
                </c:pt>
                <c:pt idx="2052">
                  <c:v>90.8</c:v>
                </c:pt>
                <c:pt idx="2053">
                  <c:v>91</c:v>
                </c:pt>
                <c:pt idx="2054">
                  <c:v>91.2</c:v>
                </c:pt>
                <c:pt idx="2055">
                  <c:v>91.4</c:v>
                </c:pt>
                <c:pt idx="2056">
                  <c:v>91.5</c:v>
                </c:pt>
                <c:pt idx="2057">
                  <c:v>91.7</c:v>
                </c:pt>
                <c:pt idx="2058">
                  <c:v>91.8</c:v>
                </c:pt>
                <c:pt idx="2059">
                  <c:v>91.9</c:v>
                </c:pt>
                <c:pt idx="2060">
                  <c:v>92</c:v>
                </c:pt>
                <c:pt idx="2061">
                  <c:v>92.1</c:v>
                </c:pt>
                <c:pt idx="2062">
                  <c:v>92.1</c:v>
                </c:pt>
                <c:pt idx="2063">
                  <c:v>92.1</c:v>
                </c:pt>
                <c:pt idx="2064">
                  <c:v>92</c:v>
                </c:pt>
                <c:pt idx="2065">
                  <c:v>91.9</c:v>
                </c:pt>
                <c:pt idx="2066">
                  <c:v>91.8</c:v>
                </c:pt>
                <c:pt idx="2067">
                  <c:v>91.7</c:v>
                </c:pt>
                <c:pt idx="2068">
                  <c:v>91.5</c:v>
                </c:pt>
                <c:pt idx="2069">
                  <c:v>91.3</c:v>
                </c:pt>
                <c:pt idx="2070">
                  <c:v>91.1</c:v>
                </c:pt>
                <c:pt idx="2071">
                  <c:v>90.9</c:v>
                </c:pt>
                <c:pt idx="2072">
                  <c:v>90.6</c:v>
                </c:pt>
                <c:pt idx="2073">
                  <c:v>90.4</c:v>
                </c:pt>
                <c:pt idx="2074">
                  <c:v>90.2</c:v>
                </c:pt>
                <c:pt idx="2075">
                  <c:v>90.1</c:v>
                </c:pt>
                <c:pt idx="2076">
                  <c:v>90</c:v>
                </c:pt>
                <c:pt idx="2077">
                  <c:v>89.9</c:v>
                </c:pt>
                <c:pt idx="2078">
                  <c:v>89.8</c:v>
                </c:pt>
                <c:pt idx="2079">
                  <c:v>89.8</c:v>
                </c:pt>
                <c:pt idx="2080">
                  <c:v>89.8</c:v>
                </c:pt>
                <c:pt idx="2081">
                  <c:v>89.8</c:v>
                </c:pt>
                <c:pt idx="2082">
                  <c:v>89.9</c:v>
                </c:pt>
                <c:pt idx="2083">
                  <c:v>89.9</c:v>
                </c:pt>
                <c:pt idx="2084">
                  <c:v>90.1</c:v>
                </c:pt>
                <c:pt idx="2085">
                  <c:v>90.2</c:v>
                </c:pt>
                <c:pt idx="2086">
                  <c:v>90.3</c:v>
                </c:pt>
                <c:pt idx="2087">
                  <c:v>90.5</c:v>
                </c:pt>
                <c:pt idx="2088">
                  <c:v>90.7</c:v>
                </c:pt>
                <c:pt idx="2089">
                  <c:v>90.8</c:v>
                </c:pt>
                <c:pt idx="2090">
                  <c:v>91</c:v>
                </c:pt>
                <c:pt idx="2091">
                  <c:v>91.2</c:v>
                </c:pt>
                <c:pt idx="2092">
                  <c:v>91.4</c:v>
                </c:pt>
                <c:pt idx="2093">
                  <c:v>91.5</c:v>
                </c:pt>
                <c:pt idx="2094">
                  <c:v>91.7</c:v>
                </c:pt>
                <c:pt idx="2095">
                  <c:v>91.8</c:v>
                </c:pt>
                <c:pt idx="2096">
                  <c:v>92</c:v>
                </c:pt>
                <c:pt idx="2097">
                  <c:v>92.1</c:v>
                </c:pt>
                <c:pt idx="2098">
                  <c:v>92.2</c:v>
                </c:pt>
                <c:pt idx="2099">
                  <c:v>92.3</c:v>
                </c:pt>
                <c:pt idx="2100">
                  <c:v>92.3</c:v>
                </c:pt>
                <c:pt idx="2101">
                  <c:v>92.3</c:v>
                </c:pt>
                <c:pt idx="2102">
                  <c:v>92.2</c:v>
                </c:pt>
                <c:pt idx="2103">
                  <c:v>92.1</c:v>
                </c:pt>
                <c:pt idx="2104">
                  <c:v>92</c:v>
                </c:pt>
                <c:pt idx="2105">
                  <c:v>91.8</c:v>
                </c:pt>
                <c:pt idx="2106">
                  <c:v>91.7</c:v>
                </c:pt>
                <c:pt idx="2107">
                  <c:v>91.5</c:v>
                </c:pt>
                <c:pt idx="2108">
                  <c:v>91.2</c:v>
                </c:pt>
                <c:pt idx="2109">
                  <c:v>91</c:v>
                </c:pt>
                <c:pt idx="2110">
                  <c:v>90.9</c:v>
                </c:pt>
                <c:pt idx="2111">
                  <c:v>90.7</c:v>
                </c:pt>
                <c:pt idx="2112">
                  <c:v>90.5</c:v>
                </c:pt>
                <c:pt idx="2113">
                  <c:v>90.4</c:v>
                </c:pt>
                <c:pt idx="2114">
                  <c:v>90.3</c:v>
                </c:pt>
                <c:pt idx="2115">
                  <c:v>90.1</c:v>
                </c:pt>
                <c:pt idx="2116">
                  <c:v>90</c:v>
                </c:pt>
                <c:pt idx="2117">
                  <c:v>89.9</c:v>
                </c:pt>
                <c:pt idx="2118">
                  <c:v>89.8</c:v>
                </c:pt>
                <c:pt idx="2119">
                  <c:v>89.8</c:v>
                </c:pt>
                <c:pt idx="2120">
                  <c:v>89.9</c:v>
                </c:pt>
                <c:pt idx="2121">
                  <c:v>90</c:v>
                </c:pt>
                <c:pt idx="2122">
                  <c:v>90.2</c:v>
                </c:pt>
                <c:pt idx="2123">
                  <c:v>90.4</c:v>
                </c:pt>
                <c:pt idx="2124">
                  <c:v>90.7</c:v>
                </c:pt>
                <c:pt idx="2125">
                  <c:v>90.9</c:v>
                </c:pt>
                <c:pt idx="2126">
                  <c:v>91</c:v>
                </c:pt>
                <c:pt idx="2127">
                  <c:v>91.1</c:v>
                </c:pt>
                <c:pt idx="2128">
                  <c:v>91.2</c:v>
                </c:pt>
                <c:pt idx="2129">
                  <c:v>91.3</c:v>
                </c:pt>
                <c:pt idx="2130">
                  <c:v>91.4</c:v>
                </c:pt>
                <c:pt idx="2131">
                  <c:v>91.6</c:v>
                </c:pt>
                <c:pt idx="2132">
                  <c:v>91.8</c:v>
                </c:pt>
                <c:pt idx="2133">
                  <c:v>92</c:v>
                </c:pt>
                <c:pt idx="2134">
                  <c:v>92.2</c:v>
                </c:pt>
                <c:pt idx="2135">
                  <c:v>92.4</c:v>
                </c:pt>
                <c:pt idx="2136">
                  <c:v>92.5</c:v>
                </c:pt>
                <c:pt idx="2137">
                  <c:v>92.6</c:v>
                </c:pt>
                <c:pt idx="2138">
                  <c:v>92.6</c:v>
                </c:pt>
                <c:pt idx="2139">
                  <c:v>92.6</c:v>
                </c:pt>
                <c:pt idx="2140">
                  <c:v>92.6</c:v>
                </c:pt>
                <c:pt idx="2141">
                  <c:v>92.5</c:v>
                </c:pt>
                <c:pt idx="2142">
                  <c:v>92.3</c:v>
                </c:pt>
                <c:pt idx="2143">
                  <c:v>92.1</c:v>
                </c:pt>
                <c:pt idx="2144">
                  <c:v>91.9</c:v>
                </c:pt>
                <c:pt idx="2145">
                  <c:v>91.6</c:v>
                </c:pt>
                <c:pt idx="2146">
                  <c:v>91.4</c:v>
                </c:pt>
                <c:pt idx="2147">
                  <c:v>91.1</c:v>
                </c:pt>
                <c:pt idx="2148">
                  <c:v>90.9</c:v>
                </c:pt>
                <c:pt idx="2149">
                  <c:v>90.7</c:v>
                </c:pt>
                <c:pt idx="2150">
                  <c:v>90.5</c:v>
                </c:pt>
                <c:pt idx="2151">
                  <c:v>90.3</c:v>
                </c:pt>
                <c:pt idx="2152">
                  <c:v>90.3</c:v>
                </c:pt>
                <c:pt idx="2153">
                  <c:v>90.3</c:v>
                </c:pt>
                <c:pt idx="2154">
                  <c:v>90.3</c:v>
                </c:pt>
                <c:pt idx="2155">
                  <c:v>90.3</c:v>
                </c:pt>
                <c:pt idx="2156">
                  <c:v>90.4</c:v>
                </c:pt>
                <c:pt idx="2157">
                  <c:v>90.4</c:v>
                </c:pt>
                <c:pt idx="2158">
                  <c:v>90.4</c:v>
                </c:pt>
                <c:pt idx="2159">
                  <c:v>90.4</c:v>
                </c:pt>
                <c:pt idx="2160">
                  <c:v>90.5</c:v>
                </c:pt>
                <c:pt idx="2161">
                  <c:v>90.6</c:v>
                </c:pt>
                <c:pt idx="2162">
                  <c:v>90.6</c:v>
                </c:pt>
                <c:pt idx="2163">
                  <c:v>90.8</c:v>
                </c:pt>
                <c:pt idx="2164">
                  <c:v>91</c:v>
                </c:pt>
                <c:pt idx="2165">
                  <c:v>91.1</c:v>
                </c:pt>
                <c:pt idx="2166">
                  <c:v>91.3</c:v>
                </c:pt>
                <c:pt idx="2167">
                  <c:v>91.5</c:v>
                </c:pt>
                <c:pt idx="2168">
                  <c:v>91.8</c:v>
                </c:pt>
                <c:pt idx="2169">
                  <c:v>92</c:v>
                </c:pt>
                <c:pt idx="2170">
                  <c:v>92.1</c:v>
                </c:pt>
                <c:pt idx="2171">
                  <c:v>92.3</c:v>
                </c:pt>
                <c:pt idx="2172">
                  <c:v>92.5</c:v>
                </c:pt>
                <c:pt idx="2173">
                  <c:v>92.6</c:v>
                </c:pt>
                <c:pt idx="2174">
                  <c:v>92.6</c:v>
                </c:pt>
                <c:pt idx="2175">
                  <c:v>92.7</c:v>
                </c:pt>
                <c:pt idx="2176">
                  <c:v>92.7</c:v>
                </c:pt>
                <c:pt idx="2177">
                  <c:v>92.7</c:v>
                </c:pt>
                <c:pt idx="2178">
                  <c:v>92.7</c:v>
                </c:pt>
                <c:pt idx="2179">
                  <c:v>92.6</c:v>
                </c:pt>
                <c:pt idx="2180">
                  <c:v>92.4</c:v>
                </c:pt>
                <c:pt idx="2181">
                  <c:v>92.2</c:v>
                </c:pt>
                <c:pt idx="2182">
                  <c:v>92</c:v>
                </c:pt>
                <c:pt idx="2183">
                  <c:v>91.7</c:v>
                </c:pt>
                <c:pt idx="2184">
                  <c:v>91.5</c:v>
                </c:pt>
                <c:pt idx="2185">
                  <c:v>91.3</c:v>
                </c:pt>
                <c:pt idx="2186">
                  <c:v>91.1</c:v>
                </c:pt>
                <c:pt idx="2187">
                  <c:v>91</c:v>
                </c:pt>
                <c:pt idx="2188">
                  <c:v>90.9</c:v>
                </c:pt>
                <c:pt idx="2189">
                  <c:v>90.8</c:v>
                </c:pt>
                <c:pt idx="2190">
                  <c:v>90.7</c:v>
                </c:pt>
                <c:pt idx="2191">
                  <c:v>90.7</c:v>
                </c:pt>
                <c:pt idx="2192">
                  <c:v>90.6</c:v>
                </c:pt>
                <c:pt idx="2193">
                  <c:v>90.6</c:v>
                </c:pt>
                <c:pt idx="2194">
                  <c:v>90.5</c:v>
                </c:pt>
                <c:pt idx="2195">
                  <c:v>90.5</c:v>
                </c:pt>
                <c:pt idx="2196">
                  <c:v>90.5</c:v>
                </c:pt>
                <c:pt idx="2197">
                  <c:v>90.5</c:v>
                </c:pt>
                <c:pt idx="2198">
                  <c:v>90.5</c:v>
                </c:pt>
                <c:pt idx="2199">
                  <c:v>90.5</c:v>
                </c:pt>
                <c:pt idx="2200">
                  <c:v>90.7</c:v>
                </c:pt>
                <c:pt idx="2201">
                  <c:v>90.9</c:v>
                </c:pt>
                <c:pt idx="2202">
                  <c:v>91</c:v>
                </c:pt>
                <c:pt idx="2203">
                  <c:v>91.3</c:v>
                </c:pt>
                <c:pt idx="2204">
                  <c:v>91.6</c:v>
                </c:pt>
                <c:pt idx="2205">
                  <c:v>92</c:v>
                </c:pt>
                <c:pt idx="2206">
                  <c:v>92.2</c:v>
                </c:pt>
                <c:pt idx="2207">
                  <c:v>92.5</c:v>
                </c:pt>
                <c:pt idx="2208">
                  <c:v>92.6</c:v>
                </c:pt>
                <c:pt idx="2209">
                  <c:v>92.6</c:v>
                </c:pt>
                <c:pt idx="2210">
                  <c:v>92.7</c:v>
                </c:pt>
                <c:pt idx="2211">
                  <c:v>92.7</c:v>
                </c:pt>
                <c:pt idx="2212">
                  <c:v>92.7</c:v>
                </c:pt>
                <c:pt idx="2213">
                  <c:v>92.8</c:v>
                </c:pt>
                <c:pt idx="2214">
                  <c:v>92.8</c:v>
                </c:pt>
                <c:pt idx="2215">
                  <c:v>92.8</c:v>
                </c:pt>
                <c:pt idx="2216">
                  <c:v>92.7</c:v>
                </c:pt>
                <c:pt idx="2217">
                  <c:v>92.6</c:v>
                </c:pt>
                <c:pt idx="2218">
                  <c:v>92.5</c:v>
                </c:pt>
                <c:pt idx="2219">
                  <c:v>92.4</c:v>
                </c:pt>
                <c:pt idx="2220">
                  <c:v>92.2</c:v>
                </c:pt>
                <c:pt idx="2221">
                  <c:v>92.1</c:v>
                </c:pt>
                <c:pt idx="2222">
                  <c:v>91.9</c:v>
                </c:pt>
                <c:pt idx="2223">
                  <c:v>91.7</c:v>
                </c:pt>
                <c:pt idx="2224">
                  <c:v>91.5</c:v>
                </c:pt>
                <c:pt idx="2225">
                  <c:v>91.3</c:v>
                </c:pt>
                <c:pt idx="2226">
                  <c:v>91</c:v>
                </c:pt>
                <c:pt idx="2227">
                  <c:v>90.8</c:v>
                </c:pt>
                <c:pt idx="2228">
                  <c:v>90.7</c:v>
                </c:pt>
                <c:pt idx="2229">
                  <c:v>90.7</c:v>
                </c:pt>
                <c:pt idx="2230">
                  <c:v>90.6</c:v>
                </c:pt>
                <c:pt idx="2231">
                  <c:v>90.6</c:v>
                </c:pt>
                <c:pt idx="2232">
                  <c:v>90.6</c:v>
                </c:pt>
                <c:pt idx="2233">
                  <c:v>90.7</c:v>
                </c:pt>
                <c:pt idx="2234">
                  <c:v>90.7</c:v>
                </c:pt>
                <c:pt idx="2235">
                  <c:v>90.8</c:v>
                </c:pt>
                <c:pt idx="2236">
                  <c:v>90.8</c:v>
                </c:pt>
                <c:pt idx="2237">
                  <c:v>90.9</c:v>
                </c:pt>
                <c:pt idx="2238">
                  <c:v>91.1</c:v>
                </c:pt>
                <c:pt idx="2239">
                  <c:v>91.2</c:v>
                </c:pt>
                <c:pt idx="2240">
                  <c:v>91.4</c:v>
                </c:pt>
                <c:pt idx="2241">
                  <c:v>91.7</c:v>
                </c:pt>
                <c:pt idx="2242">
                  <c:v>91.8</c:v>
                </c:pt>
                <c:pt idx="2243">
                  <c:v>92</c:v>
                </c:pt>
                <c:pt idx="2244">
                  <c:v>92.2</c:v>
                </c:pt>
                <c:pt idx="2245">
                  <c:v>92.4</c:v>
                </c:pt>
                <c:pt idx="2246">
                  <c:v>92.6</c:v>
                </c:pt>
                <c:pt idx="2247">
                  <c:v>92.7</c:v>
                </c:pt>
                <c:pt idx="2248">
                  <c:v>92.8</c:v>
                </c:pt>
                <c:pt idx="2249">
                  <c:v>92.9</c:v>
                </c:pt>
                <c:pt idx="2250">
                  <c:v>92.9</c:v>
                </c:pt>
                <c:pt idx="2251">
                  <c:v>93</c:v>
                </c:pt>
                <c:pt idx="2252">
                  <c:v>93.1</c:v>
                </c:pt>
                <c:pt idx="2253">
                  <c:v>93.1</c:v>
                </c:pt>
                <c:pt idx="2254">
                  <c:v>93.1</c:v>
                </c:pt>
                <c:pt idx="2255">
                  <c:v>93</c:v>
                </c:pt>
                <c:pt idx="2256">
                  <c:v>92.8</c:v>
                </c:pt>
                <c:pt idx="2257">
                  <c:v>92.6</c:v>
                </c:pt>
                <c:pt idx="2258">
                  <c:v>92.5</c:v>
                </c:pt>
                <c:pt idx="2259">
                  <c:v>92.3</c:v>
                </c:pt>
                <c:pt idx="2260">
                  <c:v>92.1</c:v>
                </c:pt>
                <c:pt idx="2261">
                  <c:v>91.8</c:v>
                </c:pt>
                <c:pt idx="2262">
                  <c:v>91.6</c:v>
                </c:pt>
                <c:pt idx="2263">
                  <c:v>91.4</c:v>
                </c:pt>
                <c:pt idx="2264">
                  <c:v>91.2</c:v>
                </c:pt>
                <c:pt idx="2265">
                  <c:v>91</c:v>
                </c:pt>
                <c:pt idx="2266">
                  <c:v>90.9</c:v>
                </c:pt>
                <c:pt idx="2267">
                  <c:v>90.8</c:v>
                </c:pt>
                <c:pt idx="2268">
                  <c:v>90.7</c:v>
                </c:pt>
                <c:pt idx="2269">
                  <c:v>90.7</c:v>
                </c:pt>
                <c:pt idx="2270">
                  <c:v>90.8</c:v>
                </c:pt>
                <c:pt idx="2271">
                  <c:v>90.9</c:v>
                </c:pt>
                <c:pt idx="2272">
                  <c:v>91</c:v>
                </c:pt>
                <c:pt idx="2273">
                  <c:v>91</c:v>
                </c:pt>
                <c:pt idx="2274">
                  <c:v>91.1</c:v>
                </c:pt>
                <c:pt idx="2275">
                  <c:v>91.2</c:v>
                </c:pt>
                <c:pt idx="2276">
                  <c:v>91.3</c:v>
                </c:pt>
                <c:pt idx="2277">
                  <c:v>91.3</c:v>
                </c:pt>
                <c:pt idx="2278">
                  <c:v>91.5</c:v>
                </c:pt>
                <c:pt idx="2279">
                  <c:v>91.7</c:v>
                </c:pt>
                <c:pt idx="2280">
                  <c:v>91.9</c:v>
                </c:pt>
                <c:pt idx="2281">
                  <c:v>92.2</c:v>
                </c:pt>
                <c:pt idx="2282">
                  <c:v>92.4</c:v>
                </c:pt>
                <c:pt idx="2283">
                  <c:v>92.6</c:v>
                </c:pt>
                <c:pt idx="2284">
                  <c:v>92.9</c:v>
                </c:pt>
                <c:pt idx="2285">
                  <c:v>93</c:v>
                </c:pt>
                <c:pt idx="2286">
                  <c:v>93.2</c:v>
                </c:pt>
                <c:pt idx="2287">
                  <c:v>93.3</c:v>
                </c:pt>
                <c:pt idx="2288">
                  <c:v>93.4</c:v>
                </c:pt>
                <c:pt idx="2289">
                  <c:v>93.4</c:v>
                </c:pt>
                <c:pt idx="2290">
                  <c:v>93.3</c:v>
                </c:pt>
                <c:pt idx="2291">
                  <c:v>93.3</c:v>
                </c:pt>
                <c:pt idx="2292">
                  <c:v>93.2</c:v>
                </c:pt>
                <c:pt idx="2293">
                  <c:v>93</c:v>
                </c:pt>
                <c:pt idx="2294">
                  <c:v>92.8</c:v>
                </c:pt>
                <c:pt idx="2295">
                  <c:v>92.6</c:v>
                </c:pt>
                <c:pt idx="2296">
                  <c:v>92.5</c:v>
                </c:pt>
                <c:pt idx="2297">
                  <c:v>92.3</c:v>
                </c:pt>
                <c:pt idx="2298">
                  <c:v>92.2</c:v>
                </c:pt>
                <c:pt idx="2299">
                  <c:v>92.1</c:v>
                </c:pt>
                <c:pt idx="2300">
                  <c:v>91.9</c:v>
                </c:pt>
                <c:pt idx="2301">
                  <c:v>91.8</c:v>
                </c:pt>
                <c:pt idx="2302">
                  <c:v>91.6</c:v>
                </c:pt>
                <c:pt idx="2303">
                  <c:v>91.5</c:v>
                </c:pt>
                <c:pt idx="2304">
                  <c:v>91.3</c:v>
                </c:pt>
                <c:pt idx="2305">
                  <c:v>91.1</c:v>
                </c:pt>
                <c:pt idx="2306">
                  <c:v>90.9</c:v>
                </c:pt>
                <c:pt idx="2307">
                  <c:v>90.8</c:v>
                </c:pt>
                <c:pt idx="2308">
                  <c:v>90.8</c:v>
                </c:pt>
                <c:pt idx="2309">
                  <c:v>90.8</c:v>
                </c:pt>
                <c:pt idx="2310">
                  <c:v>90.9</c:v>
                </c:pt>
                <c:pt idx="2311">
                  <c:v>91.1</c:v>
                </c:pt>
                <c:pt idx="2312">
                  <c:v>91.3</c:v>
                </c:pt>
                <c:pt idx="2313">
                  <c:v>91.4</c:v>
                </c:pt>
                <c:pt idx="2314">
                  <c:v>91.6</c:v>
                </c:pt>
                <c:pt idx="2315">
                  <c:v>91.7</c:v>
                </c:pt>
                <c:pt idx="2316">
                  <c:v>91.9</c:v>
                </c:pt>
                <c:pt idx="2317">
                  <c:v>92.1</c:v>
                </c:pt>
                <c:pt idx="2318">
                  <c:v>92.3</c:v>
                </c:pt>
                <c:pt idx="2319">
                  <c:v>92.5</c:v>
                </c:pt>
                <c:pt idx="2320">
                  <c:v>92.7</c:v>
                </c:pt>
                <c:pt idx="2321">
                  <c:v>92.8</c:v>
                </c:pt>
                <c:pt idx="2322">
                  <c:v>92.9</c:v>
                </c:pt>
                <c:pt idx="2323">
                  <c:v>93</c:v>
                </c:pt>
                <c:pt idx="2324">
                  <c:v>93.1</c:v>
                </c:pt>
                <c:pt idx="2325">
                  <c:v>93.3</c:v>
                </c:pt>
                <c:pt idx="2326">
                  <c:v>93.3</c:v>
                </c:pt>
                <c:pt idx="2327">
                  <c:v>93.4</c:v>
                </c:pt>
                <c:pt idx="2328">
                  <c:v>93.5</c:v>
                </c:pt>
                <c:pt idx="2329">
                  <c:v>93.5</c:v>
                </c:pt>
                <c:pt idx="2330">
                  <c:v>93.4</c:v>
                </c:pt>
                <c:pt idx="2331">
                  <c:v>93.3</c:v>
                </c:pt>
                <c:pt idx="2332">
                  <c:v>93.2</c:v>
                </c:pt>
                <c:pt idx="2333">
                  <c:v>93.1</c:v>
                </c:pt>
                <c:pt idx="2334">
                  <c:v>92.9</c:v>
                </c:pt>
                <c:pt idx="2335">
                  <c:v>92.7</c:v>
                </c:pt>
                <c:pt idx="2336">
                  <c:v>92.5</c:v>
                </c:pt>
                <c:pt idx="2337">
                  <c:v>92.3</c:v>
                </c:pt>
                <c:pt idx="2338">
                  <c:v>92.1</c:v>
                </c:pt>
                <c:pt idx="2339">
                  <c:v>91.9</c:v>
                </c:pt>
                <c:pt idx="2340">
                  <c:v>91.7</c:v>
                </c:pt>
                <c:pt idx="2341">
                  <c:v>91.5</c:v>
                </c:pt>
                <c:pt idx="2342">
                  <c:v>91.3</c:v>
                </c:pt>
                <c:pt idx="2343">
                  <c:v>91.2</c:v>
                </c:pt>
                <c:pt idx="2344">
                  <c:v>91.1</c:v>
                </c:pt>
                <c:pt idx="2345">
                  <c:v>91.1</c:v>
                </c:pt>
                <c:pt idx="2346">
                  <c:v>91.1</c:v>
                </c:pt>
                <c:pt idx="2347">
                  <c:v>91.1</c:v>
                </c:pt>
                <c:pt idx="2348">
                  <c:v>91.2</c:v>
                </c:pt>
                <c:pt idx="2349">
                  <c:v>91.3</c:v>
                </c:pt>
                <c:pt idx="2350">
                  <c:v>91.5</c:v>
                </c:pt>
                <c:pt idx="2351">
                  <c:v>91.7</c:v>
                </c:pt>
                <c:pt idx="2352">
                  <c:v>91.8</c:v>
                </c:pt>
                <c:pt idx="2353">
                  <c:v>91.9</c:v>
                </c:pt>
                <c:pt idx="2354">
                  <c:v>92</c:v>
                </c:pt>
                <c:pt idx="2355">
                  <c:v>92.1</c:v>
                </c:pt>
                <c:pt idx="2356">
                  <c:v>92.2</c:v>
                </c:pt>
                <c:pt idx="2357">
                  <c:v>92.4</c:v>
                </c:pt>
                <c:pt idx="2358">
                  <c:v>92.6</c:v>
                </c:pt>
                <c:pt idx="2359">
                  <c:v>92.8</c:v>
                </c:pt>
                <c:pt idx="2360">
                  <c:v>93.1</c:v>
                </c:pt>
                <c:pt idx="2361">
                  <c:v>93.3</c:v>
                </c:pt>
                <c:pt idx="2362">
                  <c:v>93.6</c:v>
                </c:pt>
                <c:pt idx="2363">
                  <c:v>93.8</c:v>
                </c:pt>
                <c:pt idx="2364">
                  <c:v>93.9</c:v>
                </c:pt>
                <c:pt idx="2365">
                  <c:v>93.9</c:v>
                </c:pt>
                <c:pt idx="2366">
                  <c:v>93.9</c:v>
                </c:pt>
                <c:pt idx="2367">
                  <c:v>93.8</c:v>
                </c:pt>
                <c:pt idx="2368">
                  <c:v>93.6</c:v>
                </c:pt>
                <c:pt idx="2369">
                  <c:v>93.4</c:v>
                </c:pt>
                <c:pt idx="2370">
                  <c:v>93.3</c:v>
                </c:pt>
                <c:pt idx="2371">
                  <c:v>93.1</c:v>
                </c:pt>
                <c:pt idx="2372">
                  <c:v>92.9</c:v>
                </c:pt>
                <c:pt idx="2373">
                  <c:v>92.7</c:v>
                </c:pt>
                <c:pt idx="2374">
                  <c:v>92.5</c:v>
                </c:pt>
                <c:pt idx="2375">
                  <c:v>92.3</c:v>
                </c:pt>
                <c:pt idx="2376">
                  <c:v>92.2</c:v>
                </c:pt>
                <c:pt idx="2377">
                  <c:v>92</c:v>
                </c:pt>
                <c:pt idx="2378">
                  <c:v>91.9</c:v>
                </c:pt>
                <c:pt idx="2379">
                  <c:v>91.8</c:v>
                </c:pt>
                <c:pt idx="2380">
                  <c:v>91.7</c:v>
                </c:pt>
                <c:pt idx="2381">
                  <c:v>91.6</c:v>
                </c:pt>
                <c:pt idx="2382">
                  <c:v>91.5</c:v>
                </c:pt>
                <c:pt idx="2383">
                  <c:v>91.5</c:v>
                </c:pt>
                <c:pt idx="2384">
                  <c:v>91.5</c:v>
                </c:pt>
                <c:pt idx="2385">
                  <c:v>91.5</c:v>
                </c:pt>
                <c:pt idx="2386">
                  <c:v>91.5</c:v>
                </c:pt>
                <c:pt idx="2387">
                  <c:v>91.5</c:v>
                </c:pt>
                <c:pt idx="2388">
                  <c:v>91.6</c:v>
                </c:pt>
                <c:pt idx="2389">
                  <c:v>91.7</c:v>
                </c:pt>
                <c:pt idx="2390">
                  <c:v>91.9</c:v>
                </c:pt>
                <c:pt idx="2391">
                  <c:v>92.1</c:v>
                </c:pt>
                <c:pt idx="2392">
                  <c:v>92.2</c:v>
                </c:pt>
                <c:pt idx="2393">
                  <c:v>92.4</c:v>
                </c:pt>
                <c:pt idx="2394">
                  <c:v>92.6</c:v>
                </c:pt>
                <c:pt idx="2395">
                  <c:v>92.8</c:v>
                </c:pt>
                <c:pt idx="2396">
                  <c:v>93</c:v>
                </c:pt>
                <c:pt idx="2397">
                  <c:v>93.2</c:v>
                </c:pt>
                <c:pt idx="2398">
                  <c:v>93.4</c:v>
                </c:pt>
                <c:pt idx="2399">
                  <c:v>93.6</c:v>
                </c:pt>
                <c:pt idx="2400">
                  <c:v>93.7</c:v>
                </c:pt>
                <c:pt idx="2401">
                  <c:v>93.8</c:v>
                </c:pt>
                <c:pt idx="2402">
                  <c:v>93.8</c:v>
                </c:pt>
                <c:pt idx="2403">
                  <c:v>93.8</c:v>
                </c:pt>
                <c:pt idx="2404">
                  <c:v>93.8</c:v>
                </c:pt>
                <c:pt idx="2405">
                  <c:v>93.7</c:v>
                </c:pt>
                <c:pt idx="2406">
                  <c:v>93.7</c:v>
                </c:pt>
                <c:pt idx="2407">
                  <c:v>93.6</c:v>
                </c:pt>
                <c:pt idx="2408">
                  <c:v>93.5</c:v>
                </c:pt>
                <c:pt idx="2409">
                  <c:v>93.4</c:v>
                </c:pt>
                <c:pt idx="2410">
                  <c:v>93.3</c:v>
                </c:pt>
                <c:pt idx="2411">
                  <c:v>93.1</c:v>
                </c:pt>
                <c:pt idx="2412">
                  <c:v>92.9</c:v>
                </c:pt>
                <c:pt idx="2413">
                  <c:v>92.7</c:v>
                </c:pt>
                <c:pt idx="2414">
                  <c:v>92.5</c:v>
                </c:pt>
                <c:pt idx="2415">
                  <c:v>92.3</c:v>
                </c:pt>
                <c:pt idx="2416">
                  <c:v>92.1</c:v>
                </c:pt>
                <c:pt idx="2417">
                  <c:v>91.9</c:v>
                </c:pt>
                <c:pt idx="2418">
                  <c:v>91.7</c:v>
                </c:pt>
                <c:pt idx="2419">
                  <c:v>91.6</c:v>
                </c:pt>
                <c:pt idx="2420">
                  <c:v>91.4</c:v>
                </c:pt>
                <c:pt idx="2421">
                  <c:v>91.4</c:v>
                </c:pt>
                <c:pt idx="2422">
                  <c:v>91.4</c:v>
                </c:pt>
                <c:pt idx="2423">
                  <c:v>91.5</c:v>
                </c:pt>
                <c:pt idx="2424">
                  <c:v>91.7</c:v>
                </c:pt>
                <c:pt idx="2425">
                  <c:v>91.8</c:v>
                </c:pt>
                <c:pt idx="2426">
                  <c:v>92</c:v>
                </c:pt>
                <c:pt idx="2427">
                  <c:v>92.2</c:v>
                </c:pt>
                <c:pt idx="2428">
                  <c:v>92.4</c:v>
                </c:pt>
                <c:pt idx="2429">
                  <c:v>92.5</c:v>
                </c:pt>
                <c:pt idx="2430">
                  <c:v>92.6</c:v>
                </c:pt>
                <c:pt idx="2431">
                  <c:v>92.7</c:v>
                </c:pt>
                <c:pt idx="2432">
                  <c:v>92.8</c:v>
                </c:pt>
                <c:pt idx="2433">
                  <c:v>92.8</c:v>
                </c:pt>
                <c:pt idx="2434">
                  <c:v>93</c:v>
                </c:pt>
                <c:pt idx="2435">
                  <c:v>93.1</c:v>
                </c:pt>
                <c:pt idx="2436">
                  <c:v>93.3</c:v>
                </c:pt>
                <c:pt idx="2437">
                  <c:v>93.5</c:v>
                </c:pt>
                <c:pt idx="2438">
                  <c:v>93.7</c:v>
                </c:pt>
                <c:pt idx="2439">
                  <c:v>93.9</c:v>
                </c:pt>
                <c:pt idx="2440">
                  <c:v>94.1</c:v>
                </c:pt>
                <c:pt idx="2441">
                  <c:v>94.1</c:v>
                </c:pt>
                <c:pt idx="2442">
                  <c:v>94.2</c:v>
                </c:pt>
                <c:pt idx="2443">
                  <c:v>94.1</c:v>
                </c:pt>
                <c:pt idx="2444">
                  <c:v>94.1</c:v>
                </c:pt>
                <c:pt idx="2445">
                  <c:v>94</c:v>
                </c:pt>
                <c:pt idx="2446">
                  <c:v>93.9</c:v>
                </c:pt>
                <c:pt idx="2447">
                  <c:v>93.7</c:v>
                </c:pt>
                <c:pt idx="2448">
                  <c:v>93.5</c:v>
                </c:pt>
                <c:pt idx="2449">
                  <c:v>93.3</c:v>
                </c:pt>
                <c:pt idx="2450">
                  <c:v>93.1</c:v>
                </c:pt>
                <c:pt idx="2451">
                  <c:v>92.9</c:v>
                </c:pt>
                <c:pt idx="2452">
                  <c:v>92.6</c:v>
                </c:pt>
                <c:pt idx="2453">
                  <c:v>92.4</c:v>
                </c:pt>
                <c:pt idx="2454">
                  <c:v>92.2</c:v>
                </c:pt>
                <c:pt idx="2455">
                  <c:v>92</c:v>
                </c:pt>
                <c:pt idx="2456">
                  <c:v>91.9</c:v>
                </c:pt>
                <c:pt idx="2457">
                  <c:v>91.8</c:v>
                </c:pt>
                <c:pt idx="2458">
                  <c:v>91.8</c:v>
                </c:pt>
                <c:pt idx="2459">
                  <c:v>91.8</c:v>
                </c:pt>
                <c:pt idx="2460">
                  <c:v>91.8</c:v>
                </c:pt>
                <c:pt idx="2461">
                  <c:v>91.9</c:v>
                </c:pt>
                <c:pt idx="2462">
                  <c:v>92</c:v>
                </c:pt>
                <c:pt idx="2463">
                  <c:v>92</c:v>
                </c:pt>
                <c:pt idx="2464">
                  <c:v>92.1</c:v>
                </c:pt>
                <c:pt idx="2465">
                  <c:v>92.3</c:v>
                </c:pt>
                <c:pt idx="2466">
                  <c:v>92.4</c:v>
                </c:pt>
                <c:pt idx="2467">
                  <c:v>92.5</c:v>
                </c:pt>
                <c:pt idx="2468">
                  <c:v>92.6</c:v>
                </c:pt>
                <c:pt idx="2469">
                  <c:v>92.8</c:v>
                </c:pt>
                <c:pt idx="2470">
                  <c:v>92.9</c:v>
                </c:pt>
                <c:pt idx="2471">
                  <c:v>93.1</c:v>
                </c:pt>
                <c:pt idx="2472">
                  <c:v>93.3</c:v>
                </c:pt>
                <c:pt idx="2473">
                  <c:v>93.5</c:v>
                </c:pt>
                <c:pt idx="2474">
                  <c:v>93.7</c:v>
                </c:pt>
                <c:pt idx="2475">
                  <c:v>93.9</c:v>
                </c:pt>
                <c:pt idx="2476">
                  <c:v>94.1</c:v>
                </c:pt>
                <c:pt idx="2477">
                  <c:v>94.2</c:v>
                </c:pt>
                <c:pt idx="2478">
                  <c:v>94.3</c:v>
                </c:pt>
                <c:pt idx="2479">
                  <c:v>94.3</c:v>
                </c:pt>
                <c:pt idx="2480">
                  <c:v>94.2</c:v>
                </c:pt>
                <c:pt idx="2481">
                  <c:v>94.2</c:v>
                </c:pt>
                <c:pt idx="2482">
                  <c:v>94.1</c:v>
                </c:pt>
                <c:pt idx="2483">
                  <c:v>94</c:v>
                </c:pt>
                <c:pt idx="2484">
                  <c:v>93.8</c:v>
                </c:pt>
                <c:pt idx="2485">
                  <c:v>93.7</c:v>
                </c:pt>
                <c:pt idx="2486">
                  <c:v>93.5</c:v>
                </c:pt>
                <c:pt idx="2487">
                  <c:v>93.4</c:v>
                </c:pt>
                <c:pt idx="2488">
                  <c:v>93.2</c:v>
                </c:pt>
                <c:pt idx="2489">
                  <c:v>93.1</c:v>
                </c:pt>
                <c:pt idx="2490">
                  <c:v>92.9</c:v>
                </c:pt>
                <c:pt idx="2491">
                  <c:v>92.7</c:v>
                </c:pt>
                <c:pt idx="2492">
                  <c:v>92.6</c:v>
                </c:pt>
                <c:pt idx="2493">
                  <c:v>92.4</c:v>
                </c:pt>
                <c:pt idx="2494">
                  <c:v>92.3</c:v>
                </c:pt>
                <c:pt idx="2495">
                  <c:v>92.2</c:v>
                </c:pt>
                <c:pt idx="2496">
                  <c:v>92.1</c:v>
                </c:pt>
                <c:pt idx="2497">
                  <c:v>92</c:v>
                </c:pt>
                <c:pt idx="2498">
                  <c:v>92</c:v>
                </c:pt>
                <c:pt idx="2499">
                  <c:v>92</c:v>
                </c:pt>
                <c:pt idx="2500">
                  <c:v>92</c:v>
                </c:pt>
                <c:pt idx="2501">
                  <c:v>92</c:v>
                </c:pt>
                <c:pt idx="2502">
                  <c:v>92.1</c:v>
                </c:pt>
                <c:pt idx="2503">
                  <c:v>92.2</c:v>
                </c:pt>
                <c:pt idx="2504">
                  <c:v>92.4</c:v>
                </c:pt>
                <c:pt idx="2505">
                  <c:v>92.6</c:v>
                </c:pt>
                <c:pt idx="2506">
                  <c:v>92.8</c:v>
                </c:pt>
                <c:pt idx="2507">
                  <c:v>93</c:v>
                </c:pt>
                <c:pt idx="2508">
                  <c:v>93.3</c:v>
                </c:pt>
                <c:pt idx="2509">
                  <c:v>93.5</c:v>
                </c:pt>
                <c:pt idx="2510">
                  <c:v>93.7</c:v>
                </c:pt>
                <c:pt idx="2511">
                  <c:v>93.9</c:v>
                </c:pt>
                <c:pt idx="2512">
                  <c:v>94</c:v>
                </c:pt>
                <c:pt idx="2513">
                  <c:v>94.1</c:v>
                </c:pt>
                <c:pt idx="2514">
                  <c:v>94.2</c:v>
                </c:pt>
                <c:pt idx="2515">
                  <c:v>94.3</c:v>
                </c:pt>
                <c:pt idx="2516">
                  <c:v>94.4</c:v>
                </c:pt>
                <c:pt idx="2517">
                  <c:v>94.4</c:v>
                </c:pt>
                <c:pt idx="2518">
                  <c:v>94.4</c:v>
                </c:pt>
                <c:pt idx="2519">
                  <c:v>94.5</c:v>
                </c:pt>
                <c:pt idx="2520">
                  <c:v>94.4</c:v>
                </c:pt>
                <c:pt idx="2521">
                  <c:v>94.4</c:v>
                </c:pt>
                <c:pt idx="2522">
                  <c:v>94.3</c:v>
                </c:pt>
                <c:pt idx="2523">
                  <c:v>94.1</c:v>
                </c:pt>
                <c:pt idx="2524">
                  <c:v>94</c:v>
                </c:pt>
                <c:pt idx="2525">
                  <c:v>93.7</c:v>
                </c:pt>
                <c:pt idx="2526">
                  <c:v>93.4</c:v>
                </c:pt>
                <c:pt idx="2527">
                  <c:v>93.1</c:v>
                </c:pt>
                <c:pt idx="2528">
                  <c:v>92.9</c:v>
                </c:pt>
                <c:pt idx="2529">
                  <c:v>92.7</c:v>
                </c:pt>
                <c:pt idx="2530">
                  <c:v>92.6</c:v>
                </c:pt>
                <c:pt idx="2531">
                  <c:v>92.5</c:v>
                </c:pt>
                <c:pt idx="2532">
                  <c:v>92.3</c:v>
                </c:pt>
                <c:pt idx="2533">
                  <c:v>92.3</c:v>
                </c:pt>
                <c:pt idx="2534">
                  <c:v>92.3</c:v>
                </c:pt>
                <c:pt idx="2535">
                  <c:v>92.3</c:v>
                </c:pt>
                <c:pt idx="2536">
                  <c:v>92.2</c:v>
                </c:pt>
                <c:pt idx="2537">
                  <c:v>92.2</c:v>
                </c:pt>
                <c:pt idx="2538">
                  <c:v>92.2</c:v>
                </c:pt>
                <c:pt idx="2539">
                  <c:v>92.3</c:v>
                </c:pt>
                <c:pt idx="2540">
                  <c:v>92.4</c:v>
                </c:pt>
                <c:pt idx="2541">
                  <c:v>92.5</c:v>
                </c:pt>
                <c:pt idx="2542">
                  <c:v>92.6</c:v>
                </c:pt>
                <c:pt idx="2543">
                  <c:v>92.8</c:v>
                </c:pt>
                <c:pt idx="2544">
                  <c:v>93</c:v>
                </c:pt>
                <c:pt idx="2545">
                  <c:v>93.2</c:v>
                </c:pt>
                <c:pt idx="2546">
                  <c:v>93.5</c:v>
                </c:pt>
                <c:pt idx="2547">
                  <c:v>93.7</c:v>
                </c:pt>
                <c:pt idx="2548">
                  <c:v>93.9</c:v>
                </c:pt>
                <c:pt idx="2549">
                  <c:v>94.1</c:v>
                </c:pt>
                <c:pt idx="2550">
                  <c:v>94.2</c:v>
                </c:pt>
                <c:pt idx="2551">
                  <c:v>94.3</c:v>
                </c:pt>
                <c:pt idx="2552">
                  <c:v>94.5</c:v>
                </c:pt>
                <c:pt idx="2553">
                  <c:v>94.6</c:v>
                </c:pt>
                <c:pt idx="2554">
                  <c:v>94.7</c:v>
                </c:pt>
                <c:pt idx="2555">
                  <c:v>94.7</c:v>
                </c:pt>
                <c:pt idx="2556">
                  <c:v>94.7</c:v>
                </c:pt>
                <c:pt idx="2557">
                  <c:v>94.7</c:v>
                </c:pt>
                <c:pt idx="2558">
                  <c:v>94.6</c:v>
                </c:pt>
                <c:pt idx="2559">
                  <c:v>94.5</c:v>
                </c:pt>
                <c:pt idx="2560">
                  <c:v>94.3</c:v>
                </c:pt>
                <c:pt idx="2561">
                  <c:v>94.2</c:v>
                </c:pt>
                <c:pt idx="2562">
                  <c:v>94.1</c:v>
                </c:pt>
                <c:pt idx="2563">
                  <c:v>93.9</c:v>
                </c:pt>
                <c:pt idx="2564">
                  <c:v>93.6</c:v>
                </c:pt>
                <c:pt idx="2565">
                  <c:v>93.4</c:v>
                </c:pt>
                <c:pt idx="2566">
                  <c:v>93.2</c:v>
                </c:pt>
                <c:pt idx="2567">
                  <c:v>93</c:v>
                </c:pt>
                <c:pt idx="2568">
                  <c:v>92.8</c:v>
                </c:pt>
                <c:pt idx="2569">
                  <c:v>92.6</c:v>
                </c:pt>
                <c:pt idx="2570">
                  <c:v>92.5</c:v>
                </c:pt>
                <c:pt idx="2571">
                  <c:v>92.4</c:v>
                </c:pt>
                <c:pt idx="2572">
                  <c:v>92.3</c:v>
                </c:pt>
                <c:pt idx="2573">
                  <c:v>92.3</c:v>
                </c:pt>
                <c:pt idx="2574">
                  <c:v>92.4</c:v>
                </c:pt>
                <c:pt idx="2575">
                  <c:v>92.5</c:v>
                </c:pt>
                <c:pt idx="2576">
                  <c:v>92.6</c:v>
                </c:pt>
                <c:pt idx="2577">
                  <c:v>92.7</c:v>
                </c:pt>
                <c:pt idx="2578">
                  <c:v>92.8</c:v>
                </c:pt>
                <c:pt idx="2579">
                  <c:v>92.9</c:v>
                </c:pt>
                <c:pt idx="2580">
                  <c:v>93</c:v>
                </c:pt>
                <c:pt idx="2581">
                  <c:v>93.1</c:v>
                </c:pt>
                <c:pt idx="2582">
                  <c:v>93.2</c:v>
                </c:pt>
                <c:pt idx="2583">
                  <c:v>93.3</c:v>
                </c:pt>
                <c:pt idx="2584">
                  <c:v>93.5</c:v>
                </c:pt>
                <c:pt idx="2585">
                  <c:v>93.7</c:v>
                </c:pt>
                <c:pt idx="2586">
                  <c:v>93.9</c:v>
                </c:pt>
                <c:pt idx="2587">
                  <c:v>94.1</c:v>
                </c:pt>
                <c:pt idx="2588">
                  <c:v>94.3</c:v>
                </c:pt>
                <c:pt idx="2589">
                  <c:v>94.4</c:v>
                </c:pt>
                <c:pt idx="2590">
                  <c:v>94.6</c:v>
                </c:pt>
                <c:pt idx="2591">
                  <c:v>94.8</c:v>
                </c:pt>
                <c:pt idx="2592">
                  <c:v>94.9</c:v>
                </c:pt>
                <c:pt idx="2593">
                  <c:v>95</c:v>
                </c:pt>
                <c:pt idx="2594">
                  <c:v>94.9</c:v>
                </c:pt>
                <c:pt idx="2595">
                  <c:v>94.9</c:v>
                </c:pt>
                <c:pt idx="2596">
                  <c:v>94.9</c:v>
                </c:pt>
                <c:pt idx="2597">
                  <c:v>94.8</c:v>
                </c:pt>
                <c:pt idx="2598">
                  <c:v>94.6</c:v>
                </c:pt>
                <c:pt idx="2599">
                  <c:v>94.4</c:v>
                </c:pt>
                <c:pt idx="2600">
                  <c:v>94.1</c:v>
                </c:pt>
                <c:pt idx="2601">
                  <c:v>93.9</c:v>
                </c:pt>
                <c:pt idx="2602">
                  <c:v>93.7</c:v>
                </c:pt>
                <c:pt idx="2603">
                  <c:v>93.5</c:v>
                </c:pt>
                <c:pt idx="2604">
                  <c:v>93.4</c:v>
                </c:pt>
                <c:pt idx="2605">
                  <c:v>93.2</c:v>
                </c:pt>
                <c:pt idx="2606">
                  <c:v>93.1</c:v>
                </c:pt>
                <c:pt idx="2607">
                  <c:v>93</c:v>
                </c:pt>
                <c:pt idx="2608">
                  <c:v>92.9</c:v>
                </c:pt>
                <c:pt idx="2609">
                  <c:v>92.8</c:v>
                </c:pt>
                <c:pt idx="2610">
                  <c:v>92.7</c:v>
                </c:pt>
                <c:pt idx="2611">
                  <c:v>92.7</c:v>
                </c:pt>
                <c:pt idx="2612">
                  <c:v>92.6</c:v>
                </c:pt>
                <c:pt idx="2613">
                  <c:v>92.7</c:v>
                </c:pt>
                <c:pt idx="2614">
                  <c:v>92.7</c:v>
                </c:pt>
                <c:pt idx="2615">
                  <c:v>92.7</c:v>
                </c:pt>
                <c:pt idx="2616">
                  <c:v>92.7</c:v>
                </c:pt>
                <c:pt idx="2617">
                  <c:v>92.7</c:v>
                </c:pt>
                <c:pt idx="2618">
                  <c:v>92.8</c:v>
                </c:pt>
                <c:pt idx="2619">
                  <c:v>93</c:v>
                </c:pt>
                <c:pt idx="2620">
                  <c:v>93.3</c:v>
                </c:pt>
                <c:pt idx="2621">
                  <c:v>93.5</c:v>
                </c:pt>
                <c:pt idx="2622">
                  <c:v>93.9</c:v>
                </c:pt>
                <c:pt idx="2623">
                  <c:v>94.1</c:v>
                </c:pt>
                <c:pt idx="2624">
                  <c:v>94.4</c:v>
                </c:pt>
                <c:pt idx="2625">
                  <c:v>94.6</c:v>
                </c:pt>
                <c:pt idx="2626">
                  <c:v>94.8</c:v>
                </c:pt>
                <c:pt idx="2627">
                  <c:v>94.9</c:v>
                </c:pt>
                <c:pt idx="2628">
                  <c:v>94.9</c:v>
                </c:pt>
                <c:pt idx="2629">
                  <c:v>95</c:v>
                </c:pt>
                <c:pt idx="2630">
                  <c:v>95</c:v>
                </c:pt>
                <c:pt idx="2631">
                  <c:v>95</c:v>
                </c:pt>
                <c:pt idx="2632">
                  <c:v>94.9</c:v>
                </c:pt>
                <c:pt idx="2633">
                  <c:v>94.9</c:v>
                </c:pt>
                <c:pt idx="2634">
                  <c:v>94.9</c:v>
                </c:pt>
                <c:pt idx="2635">
                  <c:v>94.8</c:v>
                </c:pt>
                <c:pt idx="2636">
                  <c:v>94.8</c:v>
                </c:pt>
                <c:pt idx="2637">
                  <c:v>94.7</c:v>
                </c:pt>
                <c:pt idx="2638">
                  <c:v>94.6</c:v>
                </c:pt>
                <c:pt idx="2639">
                  <c:v>94.4</c:v>
                </c:pt>
                <c:pt idx="2640">
                  <c:v>94.1</c:v>
                </c:pt>
                <c:pt idx="2641">
                  <c:v>94</c:v>
                </c:pt>
                <c:pt idx="2642">
                  <c:v>93.7</c:v>
                </c:pt>
                <c:pt idx="2643">
                  <c:v>93.5</c:v>
                </c:pt>
                <c:pt idx="2644">
                  <c:v>93.2</c:v>
                </c:pt>
                <c:pt idx="2645">
                  <c:v>93</c:v>
                </c:pt>
                <c:pt idx="2646">
                  <c:v>92.8</c:v>
                </c:pt>
                <c:pt idx="2647">
                  <c:v>92.8</c:v>
                </c:pt>
                <c:pt idx="2648">
                  <c:v>92.7</c:v>
                </c:pt>
                <c:pt idx="2649">
                  <c:v>92.7</c:v>
                </c:pt>
                <c:pt idx="2650">
                  <c:v>92.6</c:v>
                </c:pt>
                <c:pt idx="2651">
                  <c:v>92.7</c:v>
                </c:pt>
                <c:pt idx="2652">
                  <c:v>92.7</c:v>
                </c:pt>
                <c:pt idx="2653">
                  <c:v>92.9</c:v>
                </c:pt>
                <c:pt idx="2654">
                  <c:v>93.1</c:v>
                </c:pt>
                <c:pt idx="2655">
                  <c:v>93.3</c:v>
                </c:pt>
                <c:pt idx="2656">
                  <c:v>93.4</c:v>
                </c:pt>
                <c:pt idx="2657">
                  <c:v>93.6</c:v>
                </c:pt>
                <c:pt idx="2658">
                  <c:v>93.8</c:v>
                </c:pt>
                <c:pt idx="2659">
                  <c:v>93.9</c:v>
                </c:pt>
                <c:pt idx="2660">
                  <c:v>94.1</c:v>
                </c:pt>
                <c:pt idx="2661">
                  <c:v>94.2</c:v>
                </c:pt>
                <c:pt idx="2662">
                  <c:v>94.3</c:v>
                </c:pt>
                <c:pt idx="2663">
                  <c:v>94.5</c:v>
                </c:pt>
                <c:pt idx="2664">
                  <c:v>94.7</c:v>
                </c:pt>
                <c:pt idx="2665">
                  <c:v>94.8</c:v>
                </c:pt>
                <c:pt idx="2666">
                  <c:v>95</c:v>
                </c:pt>
                <c:pt idx="2667">
                  <c:v>95.1</c:v>
                </c:pt>
                <c:pt idx="2668">
                  <c:v>95.2</c:v>
                </c:pt>
                <c:pt idx="2669">
                  <c:v>95.3</c:v>
                </c:pt>
                <c:pt idx="2670">
                  <c:v>95.3</c:v>
                </c:pt>
                <c:pt idx="2671">
                  <c:v>95.3</c:v>
                </c:pt>
                <c:pt idx="2672">
                  <c:v>95.3</c:v>
                </c:pt>
                <c:pt idx="2673">
                  <c:v>95.2</c:v>
                </c:pt>
                <c:pt idx="2674">
                  <c:v>95</c:v>
                </c:pt>
                <c:pt idx="2675">
                  <c:v>94.9</c:v>
                </c:pt>
                <c:pt idx="2676">
                  <c:v>94.7</c:v>
                </c:pt>
                <c:pt idx="2677">
                  <c:v>94.5</c:v>
                </c:pt>
                <c:pt idx="2678">
                  <c:v>94.2</c:v>
                </c:pt>
                <c:pt idx="2679">
                  <c:v>93.9</c:v>
                </c:pt>
                <c:pt idx="2680">
                  <c:v>93.7</c:v>
                </c:pt>
                <c:pt idx="2681">
                  <c:v>93.5</c:v>
                </c:pt>
                <c:pt idx="2682">
                  <c:v>93.4</c:v>
                </c:pt>
                <c:pt idx="2683">
                  <c:v>93.3</c:v>
                </c:pt>
                <c:pt idx="2684">
                  <c:v>93.3</c:v>
                </c:pt>
                <c:pt idx="2685">
                  <c:v>93.3</c:v>
                </c:pt>
                <c:pt idx="2686">
                  <c:v>93.3</c:v>
                </c:pt>
                <c:pt idx="2687">
                  <c:v>93.2</c:v>
                </c:pt>
                <c:pt idx="2688">
                  <c:v>93.1</c:v>
                </c:pt>
                <c:pt idx="2689">
                  <c:v>93</c:v>
                </c:pt>
                <c:pt idx="2690">
                  <c:v>93</c:v>
                </c:pt>
                <c:pt idx="2691">
                  <c:v>93.1</c:v>
                </c:pt>
                <c:pt idx="2692">
                  <c:v>93.1</c:v>
                </c:pt>
                <c:pt idx="2693">
                  <c:v>93.2</c:v>
                </c:pt>
                <c:pt idx="2694">
                  <c:v>93.4</c:v>
                </c:pt>
                <c:pt idx="2695">
                  <c:v>93.6</c:v>
                </c:pt>
                <c:pt idx="2696">
                  <c:v>93.8</c:v>
                </c:pt>
                <c:pt idx="2697">
                  <c:v>94</c:v>
                </c:pt>
                <c:pt idx="2698">
                  <c:v>94.2</c:v>
                </c:pt>
                <c:pt idx="2699">
                  <c:v>94.4</c:v>
                </c:pt>
                <c:pt idx="2700">
                  <c:v>94.7</c:v>
                </c:pt>
                <c:pt idx="2701">
                  <c:v>94.9</c:v>
                </c:pt>
                <c:pt idx="2702">
                  <c:v>95.1</c:v>
                </c:pt>
                <c:pt idx="2703">
                  <c:v>95.2</c:v>
                </c:pt>
                <c:pt idx="2704">
                  <c:v>95.3</c:v>
                </c:pt>
                <c:pt idx="2705">
                  <c:v>95.4</c:v>
                </c:pt>
                <c:pt idx="2706">
                  <c:v>95.5</c:v>
                </c:pt>
                <c:pt idx="2707">
                  <c:v>95.5</c:v>
                </c:pt>
                <c:pt idx="2708">
                  <c:v>95.4</c:v>
                </c:pt>
                <c:pt idx="2709">
                  <c:v>95.4</c:v>
                </c:pt>
                <c:pt idx="2710">
                  <c:v>95.3</c:v>
                </c:pt>
                <c:pt idx="2711">
                  <c:v>95.2</c:v>
                </c:pt>
                <c:pt idx="2712">
                  <c:v>95.1</c:v>
                </c:pt>
                <c:pt idx="2713">
                  <c:v>95</c:v>
                </c:pt>
                <c:pt idx="2714">
                  <c:v>94.9</c:v>
                </c:pt>
                <c:pt idx="2715">
                  <c:v>94.7</c:v>
                </c:pt>
                <c:pt idx="2716">
                  <c:v>94.5</c:v>
                </c:pt>
                <c:pt idx="2717">
                  <c:v>94.3</c:v>
                </c:pt>
                <c:pt idx="2718">
                  <c:v>94.1</c:v>
                </c:pt>
                <c:pt idx="2719">
                  <c:v>93.9</c:v>
                </c:pt>
                <c:pt idx="2720">
                  <c:v>93.8</c:v>
                </c:pt>
                <c:pt idx="2721">
                  <c:v>93.5</c:v>
                </c:pt>
                <c:pt idx="2722">
                  <c:v>93.4</c:v>
                </c:pt>
                <c:pt idx="2723">
                  <c:v>93.3</c:v>
                </c:pt>
                <c:pt idx="2724">
                  <c:v>93.2</c:v>
                </c:pt>
                <c:pt idx="2725">
                  <c:v>93.1</c:v>
                </c:pt>
                <c:pt idx="2726">
                  <c:v>93.1</c:v>
                </c:pt>
                <c:pt idx="2727">
                  <c:v>93.1</c:v>
                </c:pt>
                <c:pt idx="2728">
                  <c:v>93.1</c:v>
                </c:pt>
                <c:pt idx="2729">
                  <c:v>93.3</c:v>
                </c:pt>
                <c:pt idx="2730">
                  <c:v>93.4</c:v>
                </c:pt>
                <c:pt idx="2731">
                  <c:v>93.5</c:v>
                </c:pt>
                <c:pt idx="2732">
                  <c:v>93.7</c:v>
                </c:pt>
                <c:pt idx="2733">
                  <c:v>93.9</c:v>
                </c:pt>
                <c:pt idx="2734">
                  <c:v>94.1</c:v>
                </c:pt>
                <c:pt idx="2735">
                  <c:v>94.3</c:v>
                </c:pt>
                <c:pt idx="2736">
                  <c:v>94.5</c:v>
                </c:pt>
                <c:pt idx="2737">
                  <c:v>94.6</c:v>
                </c:pt>
                <c:pt idx="2738">
                  <c:v>94.8</c:v>
                </c:pt>
                <c:pt idx="2739">
                  <c:v>94.9</c:v>
                </c:pt>
                <c:pt idx="2740">
                  <c:v>95.1</c:v>
                </c:pt>
                <c:pt idx="2741">
                  <c:v>95.2</c:v>
                </c:pt>
                <c:pt idx="2742">
                  <c:v>95.4</c:v>
                </c:pt>
                <c:pt idx="2743">
                  <c:v>95.5</c:v>
                </c:pt>
                <c:pt idx="2744">
                  <c:v>95.6</c:v>
                </c:pt>
                <c:pt idx="2745">
                  <c:v>95.7</c:v>
                </c:pt>
                <c:pt idx="2746">
                  <c:v>95.7</c:v>
                </c:pt>
                <c:pt idx="2747">
                  <c:v>95.7</c:v>
                </c:pt>
                <c:pt idx="2748">
                  <c:v>95.7</c:v>
                </c:pt>
                <c:pt idx="2749">
                  <c:v>95.6</c:v>
                </c:pt>
                <c:pt idx="2750">
                  <c:v>95.4</c:v>
                </c:pt>
                <c:pt idx="2751">
                  <c:v>95.2</c:v>
                </c:pt>
                <c:pt idx="2752">
                  <c:v>95</c:v>
                </c:pt>
                <c:pt idx="2753">
                  <c:v>94.8</c:v>
                </c:pt>
                <c:pt idx="2754">
                  <c:v>94.6</c:v>
                </c:pt>
                <c:pt idx="2755">
                  <c:v>94.3</c:v>
                </c:pt>
                <c:pt idx="2756">
                  <c:v>94.1</c:v>
                </c:pt>
                <c:pt idx="2757">
                  <c:v>93.9</c:v>
                </c:pt>
                <c:pt idx="2758">
                  <c:v>93.8</c:v>
                </c:pt>
                <c:pt idx="2759">
                  <c:v>93.6</c:v>
                </c:pt>
                <c:pt idx="2760">
                  <c:v>93.5</c:v>
                </c:pt>
                <c:pt idx="2761">
                  <c:v>93.5</c:v>
                </c:pt>
                <c:pt idx="2762">
                  <c:v>93.5</c:v>
                </c:pt>
                <c:pt idx="2763">
                  <c:v>93.4</c:v>
                </c:pt>
                <c:pt idx="2764">
                  <c:v>93.5</c:v>
                </c:pt>
                <c:pt idx="2765">
                  <c:v>93.6</c:v>
                </c:pt>
                <c:pt idx="2766">
                  <c:v>93.6</c:v>
                </c:pt>
                <c:pt idx="2767">
                  <c:v>93.7</c:v>
                </c:pt>
                <c:pt idx="2768">
                  <c:v>93.8</c:v>
                </c:pt>
                <c:pt idx="2769">
                  <c:v>93.8</c:v>
                </c:pt>
                <c:pt idx="2770">
                  <c:v>94</c:v>
                </c:pt>
                <c:pt idx="2771">
                  <c:v>94.1</c:v>
                </c:pt>
                <c:pt idx="2772">
                  <c:v>94.2</c:v>
                </c:pt>
                <c:pt idx="2773">
                  <c:v>94.3</c:v>
                </c:pt>
                <c:pt idx="2774">
                  <c:v>94.5</c:v>
                </c:pt>
                <c:pt idx="2775">
                  <c:v>94.7</c:v>
                </c:pt>
                <c:pt idx="2776">
                  <c:v>94.9</c:v>
                </c:pt>
                <c:pt idx="2777">
                  <c:v>95.1</c:v>
                </c:pt>
                <c:pt idx="2778">
                  <c:v>95.3</c:v>
                </c:pt>
                <c:pt idx="2779">
                  <c:v>95.5</c:v>
                </c:pt>
                <c:pt idx="2780">
                  <c:v>95.7</c:v>
                </c:pt>
                <c:pt idx="2781">
                  <c:v>95.8</c:v>
                </c:pt>
                <c:pt idx="2782">
                  <c:v>95.9</c:v>
                </c:pt>
                <c:pt idx="2783">
                  <c:v>95.9</c:v>
                </c:pt>
                <c:pt idx="2784">
                  <c:v>95.9</c:v>
                </c:pt>
                <c:pt idx="2785">
                  <c:v>95.9</c:v>
                </c:pt>
                <c:pt idx="2786">
                  <c:v>95.8</c:v>
                </c:pt>
                <c:pt idx="2787">
                  <c:v>95.7</c:v>
                </c:pt>
                <c:pt idx="2788">
                  <c:v>95.6</c:v>
                </c:pt>
                <c:pt idx="2789">
                  <c:v>95.4</c:v>
                </c:pt>
                <c:pt idx="2790">
                  <c:v>95.2</c:v>
                </c:pt>
                <c:pt idx="2791">
                  <c:v>94.9</c:v>
                </c:pt>
                <c:pt idx="2792">
                  <c:v>94.7</c:v>
                </c:pt>
                <c:pt idx="2793">
                  <c:v>94.5</c:v>
                </c:pt>
                <c:pt idx="2794">
                  <c:v>94.3</c:v>
                </c:pt>
                <c:pt idx="2795">
                  <c:v>94.2</c:v>
                </c:pt>
                <c:pt idx="2796">
                  <c:v>94</c:v>
                </c:pt>
                <c:pt idx="2797">
                  <c:v>93.9</c:v>
                </c:pt>
                <c:pt idx="2798">
                  <c:v>93.8</c:v>
                </c:pt>
                <c:pt idx="2799">
                  <c:v>93.7</c:v>
                </c:pt>
                <c:pt idx="2800">
                  <c:v>93.7</c:v>
                </c:pt>
                <c:pt idx="2801">
                  <c:v>93.7</c:v>
                </c:pt>
                <c:pt idx="2802">
                  <c:v>93.7</c:v>
                </c:pt>
                <c:pt idx="2803">
                  <c:v>93.7</c:v>
                </c:pt>
                <c:pt idx="2804">
                  <c:v>93.7</c:v>
                </c:pt>
                <c:pt idx="2805">
                  <c:v>93.7</c:v>
                </c:pt>
                <c:pt idx="2806">
                  <c:v>93.8</c:v>
                </c:pt>
                <c:pt idx="2807">
                  <c:v>93.9</c:v>
                </c:pt>
                <c:pt idx="2808">
                  <c:v>94</c:v>
                </c:pt>
                <c:pt idx="2809">
                  <c:v>94.2</c:v>
                </c:pt>
                <c:pt idx="2810">
                  <c:v>94.4</c:v>
                </c:pt>
                <c:pt idx="2811">
                  <c:v>94.6</c:v>
                </c:pt>
                <c:pt idx="2812">
                  <c:v>94.9</c:v>
                </c:pt>
                <c:pt idx="2813">
                  <c:v>95.1</c:v>
                </c:pt>
                <c:pt idx="2814">
                  <c:v>95.3</c:v>
                </c:pt>
                <c:pt idx="2815">
                  <c:v>95.5</c:v>
                </c:pt>
                <c:pt idx="2816">
                  <c:v>95.6</c:v>
                </c:pt>
                <c:pt idx="2817">
                  <c:v>95.7</c:v>
                </c:pt>
                <c:pt idx="2818">
                  <c:v>95.9</c:v>
                </c:pt>
                <c:pt idx="2819">
                  <c:v>95.9</c:v>
                </c:pt>
                <c:pt idx="2820">
                  <c:v>96</c:v>
                </c:pt>
                <c:pt idx="2821">
                  <c:v>96.1</c:v>
                </c:pt>
                <c:pt idx="2822">
                  <c:v>96.1</c:v>
                </c:pt>
                <c:pt idx="2823">
                  <c:v>96.1</c:v>
                </c:pt>
                <c:pt idx="2824">
                  <c:v>96</c:v>
                </c:pt>
                <c:pt idx="2825">
                  <c:v>95.8</c:v>
                </c:pt>
                <c:pt idx="2826">
                  <c:v>95.7</c:v>
                </c:pt>
                <c:pt idx="2827">
                  <c:v>95.5</c:v>
                </c:pt>
                <c:pt idx="2828">
                  <c:v>95.3</c:v>
                </c:pt>
                <c:pt idx="2829">
                  <c:v>95.1</c:v>
                </c:pt>
                <c:pt idx="2830">
                  <c:v>94.9</c:v>
                </c:pt>
                <c:pt idx="2831">
                  <c:v>94.8</c:v>
                </c:pt>
                <c:pt idx="2832">
                  <c:v>94.7</c:v>
                </c:pt>
                <c:pt idx="2833">
                  <c:v>94.5</c:v>
                </c:pt>
                <c:pt idx="2834">
                  <c:v>94.4</c:v>
                </c:pt>
                <c:pt idx="2835">
                  <c:v>94.3</c:v>
                </c:pt>
                <c:pt idx="2836">
                  <c:v>94.1</c:v>
                </c:pt>
                <c:pt idx="2837">
                  <c:v>94</c:v>
                </c:pt>
                <c:pt idx="2838">
                  <c:v>93.9</c:v>
                </c:pt>
                <c:pt idx="2839">
                  <c:v>93.8</c:v>
                </c:pt>
                <c:pt idx="2840">
                  <c:v>93.7</c:v>
                </c:pt>
                <c:pt idx="2841">
                  <c:v>93.7</c:v>
                </c:pt>
                <c:pt idx="2842">
                  <c:v>93.8</c:v>
                </c:pt>
                <c:pt idx="2843">
                  <c:v>93.9</c:v>
                </c:pt>
                <c:pt idx="2844">
                  <c:v>94</c:v>
                </c:pt>
                <c:pt idx="2845">
                  <c:v>94.1</c:v>
                </c:pt>
                <c:pt idx="2846">
                  <c:v>94.3</c:v>
                </c:pt>
                <c:pt idx="2847">
                  <c:v>94.5</c:v>
                </c:pt>
                <c:pt idx="2848">
                  <c:v>94.7</c:v>
                </c:pt>
                <c:pt idx="2849">
                  <c:v>94.8</c:v>
                </c:pt>
                <c:pt idx="2850">
                  <c:v>95</c:v>
                </c:pt>
                <c:pt idx="2851">
                  <c:v>95.1</c:v>
                </c:pt>
                <c:pt idx="2852">
                  <c:v>95.3</c:v>
                </c:pt>
                <c:pt idx="2853">
                  <c:v>95.5</c:v>
                </c:pt>
                <c:pt idx="2854">
                  <c:v>95.7</c:v>
                </c:pt>
                <c:pt idx="2855">
                  <c:v>95.9</c:v>
                </c:pt>
                <c:pt idx="2856">
                  <c:v>96.1</c:v>
                </c:pt>
                <c:pt idx="2857">
                  <c:v>96.3</c:v>
                </c:pt>
                <c:pt idx="2858">
                  <c:v>96.4</c:v>
                </c:pt>
                <c:pt idx="2859">
                  <c:v>96.4</c:v>
                </c:pt>
                <c:pt idx="2860">
                  <c:v>96.4</c:v>
                </c:pt>
                <c:pt idx="2861">
                  <c:v>96.4</c:v>
                </c:pt>
                <c:pt idx="2862">
                  <c:v>96.2</c:v>
                </c:pt>
                <c:pt idx="2863">
                  <c:v>96</c:v>
                </c:pt>
                <c:pt idx="2864">
                  <c:v>95.8</c:v>
                </c:pt>
                <c:pt idx="2865">
                  <c:v>95.6</c:v>
                </c:pt>
                <c:pt idx="2866">
                  <c:v>95.4</c:v>
                </c:pt>
                <c:pt idx="2867">
                  <c:v>95.2</c:v>
                </c:pt>
                <c:pt idx="2868">
                  <c:v>95.1</c:v>
                </c:pt>
                <c:pt idx="2869">
                  <c:v>94.9</c:v>
                </c:pt>
                <c:pt idx="2870">
                  <c:v>94.8</c:v>
                </c:pt>
                <c:pt idx="2871">
                  <c:v>94.8</c:v>
                </c:pt>
                <c:pt idx="2872">
                  <c:v>94.7</c:v>
                </c:pt>
                <c:pt idx="2873">
                  <c:v>94.6</c:v>
                </c:pt>
                <c:pt idx="2874">
                  <c:v>94.4</c:v>
                </c:pt>
                <c:pt idx="2875">
                  <c:v>94.2</c:v>
                </c:pt>
                <c:pt idx="2876">
                  <c:v>94.1</c:v>
                </c:pt>
                <c:pt idx="2877">
                  <c:v>94</c:v>
                </c:pt>
                <c:pt idx="2878">
                  <c:v>94</c:v>
                </c:pt>
                <c:pt idx="2879">
                  <c:v>94</c:v>
                </c:pt>
                <c:pt idx="2880">
                  <c:v>94</c:v>
                </c:pt>
                <c:pt idx="2881">
                  <c:v>94</c:v>
                </c:pt>
                <c:pt idx="2882">
                  <c:v>94.1</c:v>
                </c:pt>
                <c:pt idx="2883">
                  <c:v>94.2</c:v>
                </c:pt>
                <c:pt idx="2884">
                  <c:v>94.4</c:v>
                </c:pt>
                <c:pt idx="2885">
                  <c:v>94.6</c:v>
                </c:pt>
                <c:pt idx="2886">
                  <c:v>94.8</c:v>
                </c:pt>
                <c:pt idx="2887">
                  <c:v>95</c:v>
                </c:pt>
                <c:pt idx="2888">
                  <c:v>95.2</c:v>
                </c:pt>
                <c:pt idx="2889">
                  <c:v>95.4</c:v>
                </c:pt>
                <c:pt idx="2890">
                  <c:v>95.7</c:v>
                </c:pt>
                <c:pt idx="2891">
                  <c:v>95.9</c:v>
                </c:pt>
                <c:pt idx="2892">
                  <c:v>96.1</c:v>
                </c:pt>
                <c:pt idx="2893">
                  <c:v>96.3</c:v>
                </c:pt>
                <c:pt idx="2894">
                  <c:v>96.4</c:v>
                </c:pt>
                <c:pt idx="2895">
                  <c:v>96.5</c:v>
                </c:pt>
                <c:pt idx="2896">
                  <c:v>96.5</c:v>
                </c:pt>
                <c:pt idx="2897">
                  <c:v>96.5</c:v>
                </c:pt>
                <c:pt idx="2898">
                  <c:v>96.4</c:v>
                </c:pt>
                <c:pt idx="2899">
                  <c:v>96.3</c:v>
                </c:pt>
                <c:pt idx="2900">
                  <c:v>96.2</c:v>
                </c:pt>
                <c:pt idx="2901">
                  <c:v>96.1</c:v>
                </c:pt>
                <c:pt idx="2902">
                  <c:v>96</c:v>
                </c:pt>
                <c:pt idx="2903">
                  <c:v>95.9</c:v>
                </c:pt>
                <c:pt idx="2904">
                  <c:v>95.8</c:v>
                </c:pt>
                <c:pt idx="2905">
                  <c:v>95.7</c:v>
                </c:pt>
                <c:pt idx="2906">
                  <c:v>95.6</c:v>
                </c:pt>
                <c:pt idx="2907">
                  <c:v>95.4</c:v>
                </c:pt>
                <c:pt idx="2908">
                  <c:v>95.2</c:v>
                </c:pt>
                <c:pt idx="2909">
                  <c:v>94.9</c:v>
                </c:pt>
                <c:pt idx="2910">
                  <c:v>94.7</c:v>
                </c:pt>
                <c:pt idx="2911">
                  <c:v>94.5</c:v>
                </c:pt>
                <c:pt idx="2912">
                  <c:v>94.3</c:v>
                </c:pt>
                <c:pt idx="2913">
                  <c:v>94.2</c:v>
                </c:pt>
                <c:pt idx="2914">
                  <c:v>94.1</c:v>
                </c:pt>
                <c:pt idx="2915">
                  <c:v>94.1</c:v>
                </c:pt>
                <c:pt idx="2916">
                  <c:v>94.1</c:v>
                </c:pt>
                <c:pt idx="2917">
                  <c:v>94.1</c:v>
                </c:pt>
                <c:pt idx="2918">
                  <c:v>94.2</c:v>
                </c:pt>
                <c:pt idx="2919">
                  <c:v>94.3</c:v>
                </c:pt>
                <c:pt idx="2920">
                  <c:v>94.4</c:v>
                </c:pt>
                <c:pt idx="2921">
                  <c:v>94.6</c:v>
                </c:pt>
                <c:pt idx="2922">
                  <c:v>94.7</c:v>
                </c:pt>
                <c:pt idx="2923">
                  <c:v>94.9</c:v>
                </c:pt>
                <c:pt idx="2924">
                  <c:v>95.1</c:v>
                </c:pt>
                <c:pt idx="2925">
                  <c:v>95.2</c:v>
                </c:pt>
                <c:pt idx="2926">
                  <c:v>95.4</c:v>
                </c:pt>
                <c:pt idx="2927">
                  <c:v>95.6</c:v>
                </c:pt>
                <c:pt idx="2928">
                  <c:v>95.7</c:v>
                </c:pt>
                <c:pt idx="2929">
                  <c:v>95.9</c:v>
                </c:pt>
                <c:pt idx="2930">
                  <c:v>96.1</c:v>
                </c:pt>
                <c:pt idx="2931">
                  <c:v>96.2</c:v>
                </c:pt>
                <c:pt idx="2932">
                  <c:v>96.4</c:v>
                </c:pt>
                <c:pt idx="2933">
                  <c:v>96.5</c:v>
                </c:pt>
                <c:pt idx="2934">
                  <c:v>96.6</c:v>
                </c:pt>
                <c:pt idx="2935">
                  <c:v>96.7</c:v>
                </c:pt>
                <c:pt idx="2936">
                  <c:v>96.7</c:v>
                </c:pt>
                <c:pt idx="2937">
                  <c:v>96.8</c:v>
                </c:pt>
                <c:pt idx="2938">
                  <c:v>96.7</c:v>
                </c:pt>
                <c:pt idx="2939">
                  <c:v>96.6</c:v>
                </c:pt>
                <c:pt idx="2940">
                  <c:v>96.5</c:v>
                </c:pt>
                <c:pt idx="2941">
                  <c:v>96.4</c:v>
                </c:pt>
                <c:pt idx="2942">
                  <c:v>96.2</c:v>
                </c:pt>
                <c:pt idx="2943">
                  <c:v>95.9</c:v>
                </c:pt>
                <c:pt idx="2944">
                  <c:v>95.7</c:v>
                </c:pt>
                <c:pt idx="2945">
                  <c:v>95.4</c:v>
                </c:pt>
                <c:pt idx="2946">
                  <c:v>95.1</c:v>
                </c:pt>
                <c:pt idx="2947">
                  <c:v>94.9</c:v>
                </c:pt>
                <c:pt idx="2948">
                  <c:v>94.7</c:v>
                </c:pt>
                <c:pt idx="2949">
                  <c:v>94.6</c:v>
                </c:pt>
                <c:pt idx="2950">
                  <c:v>94.5</c:v>
                </c:pt>
                <c:pt idx="2951">
                  <c:v>94.4</c:v>
                </c:pt>
                <c:pt idx="2952">
                  <c:v>94.4</c:v>
                </c:pt>
                <c:pt idx="2953">
                  <c:v>94.5</c:v>
                </c:pt>
                <c:pt idx="2954">
                  <c:v>94.5</c:v>
                </c:pt>
                <c:pt idx="2955">
                  <c:v>94.6</c:v>
                </c:pt>
                <c:pt idx="2956">
                  <c:v>94.6</c:v>
                </c:pt>
                <c:pt idx="2957">
                  <c:v>94.6</c:v>
                </c:pt>
                <c:pt idx="2958">
                  <c:v>94.7</c:v>
                </c:pt>
                <c:pt idx="2959">
                  <c:v>94.8</c:v>
                </c:pt>
                <c:pt idx="2960">
                  <c:v>94.9</c:v>
                </c:pt>
                <c:pt idx="2961">
                  <c:v>95.1</c:v>
                </c:pt>
                <c:pt idx="2962">
                  <c:v>95.2</c:v>
                </c:pt>
                <c:pt idx="2963">
                  <c:v>95.4</c:v>
                </c:pt>
                <c:pt idx="2964">
                  <c:v>95.5</c:v>
                </c:pt>
                <c:pt idx="2965">
                  <c:v>95.7</c:v>
                </c:pt>
                <c:pt idx="2966">
                  <c:v>95.8</c:v>
                </c:pt>
                <c:pt idx="2967">
                  <c:v>96.1</c:v>
                </c:pt>
                <c:pt idx="2968">
                  <c:v>96.3</c:v>
                </c:pt>
                <c:pt idx="2969">
                  <c:v>96.4</c:v>
                </c:pt>
                <c:pt idx="2970">
                  <c:v>96.6</c:v>
                </c:pt>
                <c:pt idx="2971">
                  <c:v>96.8</c:v>
                </c:pt>
                <c:pt idx="2972">
                  <c:v>96.9</c:v>
                </c:pt>
                <c:pt idx="2973">
                  <c:v>97</c:v>
                </c:pt>
                <c:pt idx="2974">
                  <c:v>97</c:v>
                </c:pt>
                <c:pt idx="2975">
                  <c:v>96.9</c:v>
                </c:pt>
                <c:pt idx="2976">
                  <c:v>96.9</c:v>
                </c:pt>
                <c:pt idx="2977">
                  <c:v>96.7</c:v>
                </c:pt>
                <c:pt idx="2978">
                  <c:v>96.6</c:v>
                </c:pt>
                <c:pt idx="2979">
                  <c:v>96.4</c:v>
                </c:pt>
                <c:pt idx="2980">
                  <c:v>96.1</c:v>
                </c:pt>
                <c:pt idx="2981">
                  <c:v>95.9</c:v>
                </c:pt>
                <c:pt idx="2982">
                  <c:v>95.7</c:v>
                </c:pt>
                <c:pt idx="2983">
                  <c:v>95.5</c:v>
                </c:pt>
                <c:pt idx="2984">
                  <c:v>95.3</c:v>
                </c:pt>
                <c:pt idx="2985">
                  <c:v>95.1</c:v>
                </c:pt>
                <c:pt idx="2986">
                  <c:v>95</c:v>
                </c:pt>
                <c:pt idx="2987">
                  <c:v>94.9</c:v>
                </c:pt>
                <c:pt idx="2988">
                  <c:v>94.9</c:v>
                </c:pt>
                <c:pt idx="2989">
                  <c:v>94.8</c:v>
                </c:pt>
                <c:pt idx="2990">
                  <c:v>94.8</c:v>
                </c:pt>
                <c:pt idx="2991">
                  <c:v>94.7</c:v>
                </c:pt>
                <c:pt idx="2992">
                  <c:v>94.7</c:v>
                </c:pt>
                <c:pt idx="2993">
                  <c:v>94.7</c:v>
                </c:pt>
                <c:pt idx="2994">
                  <c:v>94.7</c:v>
                </c:pt>
                <c:pt idx="2995">
                  <c:v>94.7</c:v>
                </c:pt>
                <c:pt idx="2996">
                  <c:v>94.7</c:v>
                </c:pt>
                <c:pt idx="2997">
                  <c:v>94.8</c:v>
                </c:pt>
                <c:pt idx="2998">
                  <c:v>94.9</c:v>
                </c:pt>
                <c:pt idx="2999">
                  <c:v>95.1</c:v>
                </c:pt>
                <c:pt idx="3000">
                  <c:v>95.3</c:v>
                </c:pt>
                <c:pt idx="3001">
                  <c:v>95.6</c:v>
                </c:pt>
                <c:pt idx="3002">
                  <c:v>95.8</c:v>
                </c:pt>
                <c:pt idx="3003">
                  <c:v>96.1</c:v>
                </c:pt>
                <c:pt idx="3004">
                  <c:v>96.3</c:v>
                </c:pt>
                <c:pt idx="3005">
                  <c:v>96.5</c:v>
                </c:pt>
                <c:pt idx="3006">
                  <c:v>96.7</c:v>
                </c:pt>
                <c:pt idx="3007">
                  <c:v>96.8</c:v>
                </c:pt>
                <c:pt idx="3008">
                  <c:v>96.9</c:v>
                </c:pt>
                <c:pt idx="3009">
                  <c:v>97</c:v>
                </c:pt>
                <c:pt idx="3010">
                  <c:v>97</c:v>
                </c:pt>
                <c:pt idx="3011">
                  <c:v>97</c:v>
                </c:pt>
                <c:pt idx="3012">
                  <c:v>97</c:v>
                </c:pt>
                <c:pt idx="3013">
                  <c:v>97</c:v>
                </c:pt>
                <c:pt idx="3014">
                  <c:v>96.9</c:v>
                </c:pt>
                <c:pt idx="3015">
                  <c:v>96.8</c:v>
                </c:pt>
                <c:pt idx="3016">
                  <c:v>96.7</c:v>
                </c:pt>
                <c:pt idx="3017">
                  <c:v>96.6</c:v>
                </c:pt>
                <c:pt idx="3018">
                  <c:v>96.4</c:v>
                </c:pt>
                <c:pt idx="3019">
                  <c:v>96.3</c:v>
                </c:pt>
                <c:pt idx="3020">
                  <c:v>96.1</c:v>
                </c:pt>
                <c:pt idx="3021">
                  <c:v>95.9</c:v>
                </c:pt>
                <c:pt idx="3022">
                  <c:v>95.7</c:v>
                </c:pt>
                <c:pt idx="3023">
                  <c:v>95.5</c:v>
                </c:pt>
                <c:pt idx="3024">
                  <c:v>95.3</c:v>
                </c:pt>
                <c:pt idx="3025">
                  <c:v>95.2</c:v>
                </c:pt>
                <c:pt idx="3026">
                  <c:v>95</c:v>
                </c:pt>
                <c:pt idx="3027">
                  <c:v>94.9</c:v>
                </c:pt>
                <c:pt idx="3028">
                  <c:v>94.9</c:v>
                </c:pt>
                <c:pt idx="3029">
                  <c:v>94.8</c:v>
                </c:pt>
                <c:pt idx="3030">
                  <c:v>94.7</c:v>
                </c:pt>
                <c:pt idx="3031">
                  <c:v>94.7</c:v>
                </c:pt>
                <c:pt idx="3032">
                  <c:v>94.8</c:v>
                </c:pt>
                <c:pt idx="3033">
                  <c:v>94.9</c:v>
                </c:pt>
                <c:pt idx="3034">
                  <c:v>95.1</c:v>
                </c:pt>
                <c:pt idx="3035">
                  <c:v>95.3</c:v>
                </c:pt>
                <c:pt idx="3036">
                  <c:v>95.5</c:v>
                </c:pt>
                <c:pt idx="3037">
                  <c:v>95.7</c:v>
                </c:pt>
                <c:pt idx="3038">
                  <c:v>95.8</c:v>
                </c:pt>
                <c:pt idx="3039">
                  <c:v>95.9</c:v>
                </c:pt>
                <c:pt idx="3040">
                  <c:v>96</c:v>
                </c:pt>
                <c:pt idx="3041">
                  <c:v>96.1</c:v>
                </c:pt>
                <c:pt idx="3042">
                  <c:v>96.3</c:v>
                </c:pt>
                <c:pt idx="3043">
                  <c:v>96.4</c:v>
                </c:pt>
                <c:pt idx="3044">
                  <c:v>96.6</c:v>
                </c:pt>
                <c:pt idx="3045">
                  <c:v>96.7</c:v>
                </c:pt>
                <c:pt idx="3046">
                  <c:v>96.9</c:v>
                </c:pt>
                <c:pt idx="3047">
                  <c:v>97.1</c:v>
                </c:pt>
                <c:pt idx="3048">
                  <c:v>97.2</c:v>
                </c:pt>
                <c:pt idx="3049">
                  <c:v>97.3</c:v>
                </c:pt>
                <c:pt idx="3050">
                  <c:v>97.4</c:v>
                </c:pt>
                <c:pt idx="3051">
                  <c:v>97.4</c:v>
                </c:pt>
                <c:pt idx="3052">
                  <c:v>97.3</c:v>
                </c:pt>
                <c:pt idx="3053">
                  <c:v>97.2</c:v>
                </c:pt>
                <c:pt idx="3054">
                  <c:v>97.1</c:v>
                </c:pt>
                <c:pt idx="3055">
                  <c:v>96.9</c:v>
                </c:pt>
                <c:pt idx="3056">
                  <c:v>96.7</c:v>
                </c:pt>
                <c:pt idx="3057">
                  <c:v>96.4</c:v>
                </c:pt>
                <c:pt idx="3058">
                  <c:v>96.2</c:v>
                </c:pt>
                <c:pt idx="3059">
                  <c:v>96</c:v>
                </c:pt>
                <c:pt idx="3060">
                  <c:v>95.7</c:v>
                </c:pt>
                <c:pt idx="3061">
                  <c:v>95.6</c:v>
                </c:pt>
                <c:pt idx="3062">
                  <c:v>95.4</c:v>
                </c:pt>
                <c:pt idx="3063">
                  <c:v>95.2</c:v>
                </c:pt>
                <c:pt idx="3064">
                  <c:v>95.1</c:v>
                </c:pt>
                <c:pt idx="3065">
                  <c:v>95.1</c:v>
                </c:pt>
                <c:pt idx="3066">
                  <c:v>95.1</c:v>
                </c:pt>
                <c:pt idx="3067">
                  <c:v>95.1</c:v>
                </c:pt>
                <c:pt idx="3068">
                  <c:v>95.1</c:v>
                </c:pt>
                <c:pt idx="3069">
                  <c:v>95</c:v>
                </c:pt>
                <c:pt idx="3070">
                  <c:v>95.1</c:v>
                </c:pt>
                <c:pt idx="3071">
                  <c:v>95.1</c:v>
                </c:pt>
                <c:pt idx="3072">
                  <c:v>95.1</c:v>
                </c:pt>
                <c:pt idx="3073">
                  <c:v>95.3</c:v>
                </c:pt>
                <c:pt idx="3074">
                  <c:v>95.4</c:v>
                </c:pt>
                <c:pt idx="3075">
                  <c:v>95.6</c:v>
                </c:pt>
                <c:pt idx="3076">
                  <c:v>95.8</c:v>
                </c:pt>
                <c:pt idx="3077">
                  <c:v>96.1</c:v>
                </c:pt>
                <c:pt idx="3078">
                  <c:v>96.3</c:v>
                </c:pt>
                <c:pt idx="3079">
                  <c:v>96.5</c:v>
                </c:pt>
                <c:pt idx="3080">
                  <c:v>96.7</c:v>
                </c:pt>
                <c:pt idx="3081">
                  <c:v>96.9</c:v>
                </c:pt>
                <c:pt idx="3082">
                  <c:v>97</c:v>
                </c:pt>
                <c:pt idx="3083">
                  <c:v>97.1</c:v>
                </c:pt>
                <c:pt idx="3084">
                  <c:v>97.2</c:v>
                </c:pt>
                <c:pt idx="3085">
                  <c:v>97.3</c:v>
                </c:pt>
                <c:pt idx="3086">
                  <c:v>97.3</c:v>
                </c:pt>
                <c:pt idx="3087">
                  <c:v>97.4</c:v>
                </c:pt>
                <c:pt idx="3088">
                  <c:v>97.4</c:v>
                </c:pt>
                <c:pt idx="3089">
                  <c:v>97.4</c:v>
                </c:pt>
                <c:pt idx="3090">
                  <c:v>97.3</c:v>
                </c:pt>
                <c:pt idx="3091">
                  <c:v>97.2</c:v>
                </c:pt>
                <c:pt idx="3092">
                  <c:v>97.1</c:v>
                </c:pt>
                <c:pt idx="3093">
                  <c:v>97</c:v>
                </c:pt>
                <c:pt idx="3094">
                  <c:v>96.9</c:v>
                </c:pt>
                <c:pt idx="3095">
                  <c:v>96.7</c:v>
                </c:pt>
                <c:pt idx="3096">
                  <c:v>96.4</c:v>
                </c:pt>
                <c:pt idx="3097">
                  <c:v>96.3</c:v>
                </c:pt>
                <c:pt idx="3098">
                  <c:v>96.1</c:v>
                </c:pt>
                <c:pt idx="3099">
                  <c:v>95.9</c:v>
                </c:pt>
                <c:pt idx="3100">
                  <c:v>95.7</c:v>
                </c:pt>
                <c:pt idx="3101">
                  <c:v>95.6</c:v>
                </c:pt>
                <c:pt idx="3102">
                  <c:v>95.4</c:v>
                </c:pt>
                <c:pt idx="3103">
                  <c:v>95.3</c:v>
                </c:pt>
                <c:pt idx="3104">
                  <c:v>95.2</c:v>
                </c:pt>
                <c:pt idx="3105">
                  <c:v>95.1</c:v>
                </c:pt>
                <c:pt idx="3106">
                  <c:v>95.1</c:v>
                </c:pt>
                <c:pt idx="3107">
                  <c:v>95.1</c:v>
                </c:pt>
                <c:pt idx="3108">
                  <c:v>95.2</c:v>
                </c:pt>
                <c:pt idx="3109">
                  <c:v>95.3</c:v>
                </c:pt>
                <c:pt idx="3110">
                  <c:v>95.5</c:v>
                </c:pt>
                <c:pt idx="3111">
                  <c:v>95.6</c:v>
                </c:pt>
                <c:pt idx="3112">
                  <c:v>95.7</c:v>
                </c:pt>
                <c:pt idx="3113">
                  <c:v>95.9</c:v>
                </c:pt>
                <c:pt idx="3114">
                  <c:v>96.2</c:v>
                </c:pt>
                <c:pt idx="3115">
                  <c:v>96.3</c:v>
                </c:pt>
                <c:pt idx="3116">
                  <c:v>96.5</c:v>
                </c:pt>
                <c:pt idx="3117">
                  <c:v>96.6</c:v>
                </c:pt>
                <c:pt idx="3118">
                  <c:v>96.8</c:v>
                </c:pt>
                <c:pt idx="3119">
                  <c:v>97</c:v>
                </c:pt>
                <c:pt idx="3120">
                  <c:v>97.1</c:v>
                </c:pt>
                <c:pt idx="3121">
                  <c:v>97.2</c:v>
                </c:pt>
                <c:pt idx="3122">
                  <c:v>97.3</c:v>
                </c:pt>
                <c:pt idx="3123">
                  <c:v>97.5</c:v>
                </c:pt>
                <c:pt idx="3124">
                  <c:v>97.6</c:v>
                </c:pt>
                <c:pt idx="3125">
                  <c:v>97.6</c:v>
                </c:pt>
                <c:pt idx="3126">
                  <c:v>97.7</c:v>
                </c:pt>
                <c:pt idx="3127">
                  <c:v>97.7</c:v>
                </c:pt>
                <c:pt idx="3128">
                  <c:v>97.7</c:v>
                </c:pt>
                <c:pt idx="3129">
                  <c:v>97.6</c:v>
                </c:pt>
                <c:pt idx="3130">
                  <c:v>97.4</c:v>
                </c:pt>
                <c:pt idx="3131">
                  <c:v>97.3</c:v>
                </c:pt>
                <c:pt idx="3132">
                  <c:v>97.1</c:v>
                </c:pt>
                <c:pt idx="3133">
                  <c:v>96.9</c:v>
                </c:pt>
                <c:pt idx="3134">
                  <c:v>96.6</c:v>
                </c:pt>
                <c:pt idx="3135">
                  <c:v>96.4</c:v>
                </c:pt>
                <c:pt idx="3136">
                  <c:v>96.1</c:v>
                </c:pt>
                <c:pt idx="3137">
                  <c:v>95.9</c:v>
                </c:pt>
                <c:pt idx="3138">
                  <c:v>95.7</c:v>
                </c:pt>
                <c:pt idx="3139">
                  <c:v>95.6</c:v>
                </c:pt>
                <c:pt idx="3140">
                  <c:v>95.6</c:v>
                </c:pt>
                <c:pt idx="3141">
                  <c:v>95.5</c:v>
                </c:pt>
                <c:pt idx="3142">
                  <c:v>95.5</c:v>
                </c:pt>
                <c:pt idx="3143">
                  <c:v>95.4</c:v>
                </c:pt>
                <c:pt idx="3144">
                  <c:v>95.5</c:v>
                </c:pt>
                <c:pt idx="3145">
                  <c:v>95.5</c:v>
                </c:pt>
                <c:pt idx="3146">
                  <c:v>95.5</c:v>
                </c:pt>
                <c:pt idx="3147">
                  <c:v>95.6</c:v>
                </c:pt>
                <c:pt idx="3148">
                  <c:v>95.6</c:v>
                </c:pt>
                <c:pt idx="3149">
                  <c:v>95.7</c:v>
                </c:pt>
                <c:pt idx="3150">
                  <c:v>95.9</c:v>
                </c:pt>
                <c:pt idx="3151">
                  <c:v>96</c:v>
                </c:pt>
                <c:pt idx="3152">
                  <c:v>96.2</c:v>
                </c:pt>
                <c:pt idx="3153">
                  <c:v>96.4</c:v>
                </c:pt>
                <c:pt idx="3154">
                  <c:v>96.6</c:v>
                </c:pt>
                <c:pt idx="3155">
                  <c:v>96.8</c:v>
                </c:pt>
                <c:pt idx="3156">
                  <c:v>97</c:v>
                </c:pt>
                <c:pt idx="3157">
                  <c:v>97.2</c:v>
                </c:pt>
                <c:pt idx="3158">
                  <c:v>97.4</c:v>
                </c:pt>
                <c:pt idx="3159">
                  <c:v>97.6</c:v>
                </c:pt>
                <c:pt idx="3160">
                  <c:v>97.7</c:v>
                </c:pt>
                <c:pt idx="3161">
                  <c:v>97.8</c:v>
                </c:pt>
                <c:pt idx="3162">
                  <c:v>97.9</c:v>
                </c:pt>
                <c:pt idx="3163">
                  <c:v>97.9</c:v>
                </c:pt>
                <c:pt idx="3164">
                  <c:v>97.9</c:v>
                </c:pt>
                <c:pt idx="3165">
                  <c:v>97.8</c:v>
                </c:pt>
                <c:pt idx="3166">
                  <c:v>97.7</c:v>
                </c:pt>
                <c:pt idx="3167">
                  <c:v>97.6</c:v>
                </c:pt>
                <c:pt idx="3168">
                  <c:v>97.5</c:v>
                </c:pt>
                <c:pt idx="3169">
                  <c:v>97.4</c:v>
                </c:pt>
                <c:pt idx="3170">
                  <c:v>97.2</c:v>
                </c:pt>
                <c:pt idx="3171">
                  <c:v>97.1</c:v>
                </c:pt>
                <c:pt idx="3172">
                  <c:v>96.9</c:v>
                </c:pt>
                <c:pt idx="3173">
                  <c:v>96.7</c:v>
                </c:pt>
                <c:pt idx="3174">
                  <c:v>96.5</c:v>
                </c:pt>
                <c:pt idx="3175">
                  <c:v>96.3</c:v>
                </c:pt>
                <c:pt idx="3176">
                  <c:v>96.1</c:v>
                </c:pt>
                <c:pt idx="3177">
                  <c:v>96</c:v>
                </c:pt>
                <c:pt idx="3178">
                  <c:v>95.8</c:v>
                </c:pt>
                <c:pt idx="3179">
                  <c:v>95.7</c:v>
                </c:pt>
                <c:pt idx="3180">
                  <c:v>95.7</c:v>
                </c:pt>
                <c:pt idx="3181">
                  <c:v>95.6</c:v>
                </c:pt>
                <c:pt idx="3182">
                  <c:v>95.5</c:v>
                </c:pt>
                <c:pt idx="3183">
                  <c:v>95.6</c:v>
                </c:pt>
                <c:pt idx="3184">
                  <c:v>95.6</c:v>
                </c:pt>
                <c:pt idx="3185">
                  <c:v>95.7</c:v>
                </c:pt>
                <c:pt idx="3186">
                  <c:v>95.7</c:v>
                </c:pt>
                <c:pt idx="3187">
                  <c:v>95.9</c:v>
                </c:pt>
                <c:pt idx="3188">
                  <c:v>96.1</c:v>
                </c:pt>
                <c:pt idx="3189">
                  <c:v>96.3</c:v>
                </c:pt>
                <c:pt idx="3190">
                  <c:v>96.5</c:v>
                </c:pt>
                <c:pt idx="3191">
                  <c:v>96.7</c:v>
                </c:pt>
                <c:pt idx="3192">
                  <c:v>96.9</c:v>
                </c:pt>
                <c:pt idx="3193">
                  <c:v>97.1</c:v>
                </c:pt>
                <c:pt idx="3194">
                  <c:v>97.2</c:v>
                </c:pt>
                <c:pt idx="3195">
                  <c:v>97.4</c:v>
                </c:pt>
                <c:pt idx="3196">
                  <c:v>97.6</c:v>
                </c:pt>
                <c:pt idx="3197">
                  <c:v>97.7</c:v>
                </c:pt>
                <c:pt idx="3198">
                  <c:v>97.9</c:v>
                </c:pt>
                <c:pt idx="3199">
                  <c:v>97.9</c:v>
                </c:pt>
                <c:pt idx="3200">
                  <c:v>98</c:v>
                </c:pt>
                <c:pt idx="3201">
                  <c:v>98</c:v>
                </c:pt>
                <c:pt idx="3202">
                  <c:v>98</c:v>
                </c:pt>
                <c:pt idx="3203">
                  <c:v>98</c:v>
                </c:pt>
                <c:pt idx="3204">
                  <c:v>98</c:v>
                </c:pt>
                <c:pt idx="3205">
                  <c:v>97.9</c:v>
                </c:pt>
                <c:pt idx="3206">
                  <c:v>97.8</c:v>
                </c:pt>
                <c:pt idx="3207">
                  <c:v>97.7</c:v>
                </c:pt>
                <c:pt idx="3208">
                  <c:v>97.5</c:v>
                </c:pt>
                <c:pt idx="3209">
                  <c:v>97.3</c:v>
                </c:pt>
                <c:pt idx="3210">
                  <c:v>97.1</c:v>
                </c:pt>
                <c:pt idx="3211">
                  <c:v>96.8</c:v>
                </c:pt>
                <c:pt idx="3212">
                  <c:v>96.6</c:v>
                </c:pt>
                <c:pt idx="3213">
                  <c:v>96.4</c:v>
                </c:pt>
                <c:pt idx="3214">
                  <c:v>96.2</c:v>
                </c:pt>
                <c:pt idx="3215">
                  <c:v>96.1</c:v>
                </c:pt>
                <c:pt idx="3216">
                  <c:v>95.9</c:v>
                </c:pt>
                <c:pt idx="3217">
                  <c:v>95.9</c:v>
                </c:pt>
                <c:pt idx="3218">
                  <c:v>95.8</c:v>
                </c:pt>
                <c:pt idx="3219">
                  <c:v>95.8</c:v>
                </c:pt>
                <c:pt idx="3220">
                  <c:v>95.9</c:v>
                </c:pt>
                <c:pt idx="3221">
                  <c:v>95.9</c:v>
                </c:pt>
                <c:pt idx="3222">
                  <c:v>95.9</c:v>
                </c:pt>
                <c:pt idx="3223">
                  <c:v>96</c:v>
                </c:pt>
                <c:pt idx="3224">
                  <c:v>96</c:v>
                </c:pt>
                <c:pt idx="3225">
                  <c:v>96.2</c:v>
                </c:pt>
                <c:pt idx="3226">
                  <c:v>96.3</c:v>
                </c:pt>
                <c:pt idx="3227">
                  <c:v>96.4</c:v>
                </c:pt>
                <c:pt idx="3228">
                  <c:v>96.6</c:v>
                </c:pt>
                <c:pt idx="3229">
                  <c:v>96.8</c:v>
                </c:pt>
                <c:pt idx="3230">
                  <c:v>97</c:v>
                </c:pt>
                <c:pt idx="3231">
                  <c:v>97.2</c:v>
                </c:pt>
                <c:pt idx="3232">
                  <c:v>97.4</c:v>
                </c:pt>
                <c:pt idx="3233">
                  <c:v>97.6</c:v>
                </c:pt>
                <c:pt idx="3234">
                  <c:v>97.8</c:v>
                </c:pt>
                <c:pt idx="3235">
                  <c:v>97.9</c:v>
                </c:pt>
                <c:pt idx="3236">
                  <c:v>98</c:v>
                </c:pt>
                <c:pt idx="3237">
                  <c:v>98.1</c:v>
                </c:pt>
                <c:pt idx="3238">
                  <c:v>98.2</c:v>
                </c:pt>
                <c:pt idx="3239">
                  <c:v>98.3</c:v>
                </c:pt>
                <c:pt idx="3240">
                  <c:v>98.3</c:v>
                </c:pt>
                <c:pt idx="3241">
                  <c:v>98.3</c:v>
                </c:pt>
                <c:pt idx="3242">
                  <c:v>98.2</c:v>
                </c:pt>
                <c:pt idx="3243">
                  <c:v>98.1</c:v>
                </c:pt>
                <c:pt idx="3244">
                  <c:v>98</c:v>
                </c:pt>
                <c:pt idx="3245">
                  <c:v>97.9</c:v>
                </c:pt>
                <c:pt idx="3246">
                  <c:v>97.7</c:v>
                </c:pt>
                <c:pt idx="3247">
                  <c:v>97.5</c:v>
                </c:pt>
                <c:pt idx="3248">
                  <c:v>97.2</c:v>
                </c:pt>
                <c:pt idx="3249">
                  <c:v>97</c:v>
                </c:pt>
                <c:pt idx="3250">
                  <c:v>96.8</c:v>
                </c:pt>
                <c:pt idx="3251">
                  <c:v>96.6</c:v>
                </c:pt>
                <c:pt idx="3252">
                  <c:v>96.4</c:v>
                </c:pt>
                <c:pt idx="3253">
                  <c:v>96.3</c:v>
                </c:pt>
                <c:pt idx="3254">
                  <c:v>96.2</c:v>
                </c:pt>
                <c:pt idx="3255">
                  <c:v>96.2</c:v>
                </c:pt>
                <c:pt idx="3256">
                  <c:v>96.1</c:v>
                </c:pt>
                <c:pt idx="3257">
                  <c:v>96</c:v>
                </c:pt>
                <c:pt idx="3258">
                  <c:v>96</c:v>
                </c:pt>
                <c:pt idx="3259">
                  <c:v>96</c:v>
                </c:pt>
                <c:pt idx="3260">
                  <c:v>96</c:v>
                </c:pt>
                <c:pt idx="3261">
                  <c:v>96.1</c:v>
                </c:pt>
                <c:pt idx="3262">
                  <c:v>96.2</c:v>
                </c:pt>
                <c:pt idx="3263">
                  <c:v>96.4</c:v>
                </c:pt>
                <c:pt idx="3264">
                  <c:v>96.5</c:v>
                </c:pt>
                <c:pt idx="3265">
                  <c:v>96.6</c:v>
                </c:pt>
                <c:pt idx="3266">
                  <c:v>96.8</c:v>
                </c:pt>
                <c:pt idx="3267">
                  <c:v>97.1</c:v>
                </c:pt>
                <c:pt idx="3268">
                  <c:v>97.2</c:v>
                </c:pt>
                <c:pt idx="3269">
                  <c:v>97.4</c:v>
                </c:pt>
                <c:pt idx="3270">
                  <c:v>97.7</c:v>
                </c:pt>
                <c:pt idx="3271">
                  <c:v>97.8</c:v>
                </c:pt>
                <c:pt idx="3272">
                  <c:v>98</c:v>
                </c:pt>
                <c:pt idx="3273">
                  <c:v>98</c:v>
                </c:pt>
                <c:pt idx="3274">
                  <c:v>98.2</c:v>
                </c:pt>
                <c:pt idx="3275">
                  <c:v>98.3</c:v>
                </c:pt>
                <c:pt idx="3276">
                  <c:v>98.5</c:v>
                </c:pt>
                <c:pt idx="3277">
                  <c:v>98.6</c:v>
                </c:pt>
                <c:pt idx="3278">
                  <c:v>98.6</c:v>
                </c:pt>
                <c:pt idx="3279">
                  <c:v>98.5</c:v>
                </c:pt>
                <c:pt idx="3280">
                  <c:v>98.4</c:v>
                </c:pt>
                <c:pt idx="3281">
                  <c:v>98.2</c:v>
                </c:pt>
                <c:pt idx="3282">
                  <c:v>98.1</c:v>
                </c:pt>
                <c:pt idx="3283">
                  <c:v>97.9</c:v>
                </c:pt>
                <c:pt idx="3284">
                  <c:v>97.9</c:v>
                </c:pt>
                <c:pt idx="3285">
                  <c:v>97.7</c:v>
                </c:pt>
                <c:pt idx="3286">
                  <c:v>97.5</c:v>
                </c:pt>
                <c:pt idx="3287">
                  <c:v>97.2</c:v>
                </c:pt>
                <c:pt idx="3288">
                  <c:v>96.9</c:v>
                </c:pt>
                <c:pt idx="3289">
                  <c:v>96.7</c:v>
                </c:pt>
                <c:pt idx="3290">
                  <c:v>96.5</c:v>
                </c:pt>
                <c:pt idx="3291">
                  <c:v>96.3</c:v>
                </c:pt>
                <c:pt idx="3292">
                  <c:v>96.2</c:v>
                </c:pt>
                <c:pt idx="3293">
                  <c:v>96.2</c:v>
                </c:pt>
                <c:pt idx="3294">
                  <c:v>96.2</c:v>
                </c:pt>
                <c:pt idx="3295">
                  <c:v>96.2</c:v>
                </c:pt>
                <c:pt idx="3296">
                  <c:v>96.3</c:v>
                </c:pt>
                <c:pt idx="3297">
                  <c:v>96.4</c:v>
                </c:pt>
                <c:pt idx="3298">
                  <c:v>96.4</c:v>
                </c:pt>
                <c:pt idx="3299">
                  <c:v>96.5</c:v>
                </c:pt>
                <c:pt idx="3300">
                  <c:v>96.6</c:v>
                </c:pt>
                <c:pt idx="3301">
                  <c:v>96.7</c:v>
                </c:pt>
                <c:pt idx="3302">
                  <c:v>96.8</c:v>
                </c:pt>
                <c:pt idx="3303">
                  <c:v>96.9</c:v>
                </c:pt>
                <c:pt idx="3304">
                  <c:v>97</c:v>
                </c:pt>
                <c:pt idx="3305">
                  <c:v>97.1</c:v>
                </c:pt>
                <c:pt idx="3306">
                  <c:v>97.2</c:v>
                </c:pt>
                <c:pt idx="3307">
                  <c:v>97.4</c:v>
                </c:pt>
                <c:pt idx="3308">
                  <c:v>97.7</c:v>
                </c:pt>
                <c:pt idx="3309">
                  <c:v>97.9</c:v>
                </c:pt>
                <c:pt idx="3310">
                  <c:v>98</c:v>
                </c:pt>
                <c:pt idx="3311">
                  <c:v>98.3</c:v>
                </c:pt>
                <c:pt idx="3312">
                  <c:v>98.5</c:v>
                </c:pt>
                <c:pt idx="3313">
                  <c:v>98.7</c:v>
                </c:pt>
                <c:pt idx="3314">
                  <c:v>98.8</c:v>
                </c:pt>
                <c:pt idx="3315">
                  <c:v>98.9</c:v>
                </c:pt>
                <c:pt idx="3316">
                  <c:v>98.9</c:v>
                </c:pt>
                <c:pt idx="3317">
                  <c:v>98.8</c:v>
                </c:pt>
                <c:pt idx="3318">
                  <c:v>98.7</c:v>
                </c:pt>
                <c:pt idx="3319">
                  <c:v>98.5</c:v>
                </c:pt>
                <c:pt idx="3320">
                  <c:v>98.3</c:v>
                </c:pt>
                <c:pt idx="3321">
                  <c:v>98.1</c:v>
                </c:pt>
                <c:pt idx="3322">
                  <c:v>98</c:v>
                </c:pt>
                <c:pt idx="3323">
                  <c:v>97.8</c:v>
                </c:pt>
                <c:pt idx="3324">
                  <c:v>97.6</c:v>
                </c:pt>
                <c:pt idx="3325">
                  <c:v>97.4</c:v>
                </c:pt>
                <c:pt idx="3326">
                  <c:v>97.2</c:v>
                </c:pt>
                <c:pt idx="3327">
                  <c:v>97</c:v>
                </c:pt>
                <c:pt idx="3328">
                  <c:v>96.8</c:v>
                </c:pt>
                <c:pt idx="3329">
                  <c:v>96.7</c:v>
                </c:pt>
                <c:pt idx="3330">
                  <c:v>96.7</c:v>
                </c:pt>
                <c:pt idx="3331">
                  <c:v>96.6</c:v>
                </c:pt>
                <c:pt idx="3332">
                  <c:v>96.5</c:v>
                </c:pt>
                <c:pt idx="3333">
                  <c:v>96.4</c:v>
                </c:pt>
                <c:pt idx="3334">
                  <c:v>96.4</c:v>
                </c:pt>
                <c:pt idx="3335">
                  <c:v>96.4</c:v>
                </c:pt>
                <c:pt idx="3336">
                  <c:v>96.5</c:v>
                </c:pt>
                <c:pt idx="3337">
                  <c:v>96.6</c:v>
                </c:pt>
                <c:pt idx="3338">
                  <c:v>96.7</c:v>
                </c:pt>
                <c:pt idx="3339">
                  <c:v>96.8</c:v>
                </c:pt>
                <c:pt idx="3340">
                  <c:v>96.9</c:v>
                </c:pt>
                <c:pt idx="3341">
                  <c:v>97</c:v>
                </c:pt>
                <c:pt idx="3342">
                  <c:v>97.1</c:v>
                </c:pt>
                <c:pt idx="3343">
                  <c:v>97.3</c:v>
                </c:pt>
                <c:pt idx="3344">
                  <c:v>97.5</c:v>
                </c:pt>
                <c:pt idx="3345">
                  <c:v>97.8</c:v>
                </c:pt>
                <c:pt idx="3346">
                  <c:v>97.9</c:v>
                </c:pt>
                <c:pt idx="3347">
                  <c:v>98.2</c:v>
                </c:pt>
                <c:pt idx="3348">
                  <c:v>98.4</c:v>
                </c:pt>
                <c:pt idx="3349">
                  <c:v>98.5</c:v>
                </c:pt>
                <c:pt idx="3350">
                  <c:v>98.6</c:v>
                </c:pt>
                <c:pt idx="3351">
                  <c:v>98.8</c:v>
                </c:pt>
                <c:pt idx="3352">
                  <c:v>98.8</c:v>
                </c:pt>
                <c:pt idx="3353">
                  <c:v>98.9</c:v>
                </c:pt>
                <c:pt idx="3354">
                  <c:v>98.9</c:v>
                </c:pt>
                <c:pt idx="3355">
                  <c:v>98.9</c:v>
                </c:pt>
                <c:pt idx="3356">
                  <c:v>98.8</c:v>
                </c:pt>
                <c:pt idx="3357">
                  <c:v>98.8</c:v>
                </c:pt>
                <c:pt idx="3358">
                  <c:v>98.6</c:v>
                </c:pt>
                <c:pt idx="3359">
                  <c:v>98.5</c:v>
                </c:pt>
                <c:pt idx="3360">
                  <c:v>98.3</c:v>
                </c:pt>
                <c:pt idx="3361">
                  <c:v>98.1</c:v>
                </c:pt>
                <c:pt idx="3362">
                  <c:v>98</c:v>
                </c:pt>
                <c:pt idx="3363">
                  <c:v>97.7</c:v>
                </c:pt>
                <c:pt idx="3364">
                  <c:v>97.5</c:v>
                </c:pt>
                <c:pt idx="3365">
                  <c:v>97.2</c:v>
                </c:pt>
                <c:pt idx="3366">
                  <c:v>97</c:v>
                </c:pt>
                <c:pt idx="3367">
                  <c:v>96.8</c:v>
                </c:pt>
                <c:pt idx="3368">
                  <c:v>96.6</c:v>
                </c:pt>
                <c:pt idx="3369">
                  <c:v>96.5</c:v>
                </c:pt>
                <c:pt idx="3370">
                  <c:v>96.5</c:v>
                </c:pt>
                <c:pt idx="3371">
                  <c:v>96.5</c:v>
                </c:pt>
                <c:pt idx="3372">
                  <c:v>96.6</c:v>
                </c:pt>
                <c:pt idx="3373">
                  <c:v>96.7</c:v>
                </c:pt>
                <c:pt idx="3374">
                  <c:v>96.8</c:v>
                </c:pt>
                <c:pt idx="3375">
                  <c:v>96.9</c:v>
                </c:pt>
                <c:pt idx="3376">
                  <c:v>97</c:v>
                </c:pt>
                <c:pt idx="3377">
                  <c:v>97.1</c:v>
                </c:pt>
                <c:pt idx="3378">
                  <c:v>97.2</c:v>
                </c:pt>
                <c:pt idx="3379">
                  <c:v>97.3</c:v>
                </c:pt>
                <c:pt idx="3380">
                  <c:v>97.5</c:v>
                </c:pt>
                <c:pt idx="3381">
                  <c:v>97.6</c:v>
                </c:pt>
                <c:pt idx="3382">
                  <c:v>97.8</c:v>
                </c:pt>
                <c:pt idx="3383">
                  <c:v>97.9</c:v>
                </c:pt>
                <c:pt idx="3384">
                  <c:v>98</c:v>
                </c:pt>
                <c:pt idx="3385">
                  <c:v>98.2</c:v>
                </c:pt>
                <c:pt idx="3386">
                  <c:v>98.5</c:v>
                </c:pt>
                <c:pt idx="3387">
                  <c:v>98.7</c:v>
                </c:pt>
                <c:pt idx="3388">
                  <c:v>98.8</c:v>
                </c:pt>
                <c:pt idx="3389">
                  <c:v>98.9</c:v>
                </c:pt>
                <c:pt idx="3390">
                  <c:v>99</c:v>
                </c:pt>
                <c:pt idx="3391">
                  <c:v>99.1</c:v>
                </c:pt>
                <c:pt idx="3392">
                  <c:v>99.1</c:v>
                </c:pt>
                <c:pt idx="3393">
                  <c:v>99.1</c:v>
                </c:pt>
                <c:pt idx="3394">
                  <c:v>99</c:v>
                </c:pt>
                <c:pt idx="3395">
                  <c:v>99</c:v>
                </c:pt>
                <c:pt idx="3396">
                  <c:v>98.8</c:v>
                </c:pt>
                <c:pt idx="3397">
                  <c:v>98.7</c:v>
                </c:pt>
                <c:pt idx="3398">
                  <c:v>98.5</c:v>
                </c:pt>
                <c:pt idx="3399">
                  <c:v>98.2</c:v>
                </c:pt>
                <c:pt idx="3400">
                  <c:v>98</c:v>
                </c:pt>
                <c:pt idx="3401">
                  <c:v>97.9</c:v>
                </c:pt>
                <c:pt idx="3402">
                  <c:v>97.7</c:v>
                </c:pt>
                <c:pt idx="3403">
                  <c:v>97.4</c:v>
                </c:pt>
                <c:pt idx="3404">
                  <c:v>97.3</c:v>
                </c:pt>
                <c:pt idx="3405">
                  <c:v>97.1</c:v>
                </c:pt>
                <c:pt idx="3406">
                  <c:v>97</c:v>
                </c:pt>
                <c:pt idx="3407">
                  <c:v>96.8</c:v>
                </c:pt>
                <c:pt idx="3408">
                  <c:v>96.8</c:v>
                </c:pt>
                <c:pt idx="3409">
                  <c:v>96.8</c:v>
                </c:pt>
                <c:pt idx="3410">
                  <c:v>96.8</c:v>
                </c:pt>
                <c:pt idx="3411">
                  <c:v>96.8</c:v>
                </c:pt>
                <c:pt idx="3412">
                  <c:v>96.9</c:v>
                </c:pt>
                <c:pt idx="3413">
                  <c:v>96.9</c:v>
                </c:pt>
                <c:pt idx="3414">
                  <c:v>97.1</c:v>
                </c:pt>
                <c:pt idx="3415">
                  <c:v>97.2</c:v>
                </c:pt>
                <c:pt idx="3416">
                  <c:v>97.3</c:v>
                </c:pt>
                <c:pt idx="3417">
                  <c:v>97.5</c:v>
                </c:pt>
                <c:pt idx="3418">
                  <c:v>97.6</c:v>
                </c:pt>
                <c:pt idx="3419">
                  <c:v>97.8</c:v>
                </c:pt>
                <c:pt idx="3420">
                  <c:v>98</c:v>
                </c:pt>
                <c:pt idx="3421">
                  <c:v>98.1</c:v>
                </c:pt>
                <c:pt idx="3422">
                  <c:v>98.3</c:v>
                </c:pt>
                <c:pt idx="3423">
                  <c:v>98.5</c:v>
                </c:pt>
                <c:pt idx="3424">
                  <c:v>98.8</c:v>
                </c:pt>
                <c:pt idx="3425">
                  <c:v>99</c:v>
                </c:pt>
                <c:pt idx="3426">
                  <c:v>99.1</c:v>
                </c:pt>
                <c:pt idx="3427">
                  <c:v>99.2</c:v>
                </c:pt>
                <c:pt idx="3428">
                  <c:v>99.3</c:v>
                </c:pt>
                <c:pt idx="3429">
                  <c:v>99.3</c:v>
                </c:pt>
                <c:pt idx="3430">
                  <c:v>99.3</c:v>
                </c:pt>
                <c:pt idx="3431">
                  <c:v>99.3</c:v>
                </c:pt>
                <c:pt idx="3432">
                  <c:v>99.2</c:v>
                </c:pt>
                <c:pt idx="3433">
                  <c:v>99.1</c:v>
                </c:pt>
                <c:pt idx="3434">
                  <c:v>98.9</c:v>
                </c:pt>
                <c:pt idx="3435">
                  <c:v>98.8</c:v>
                </c:pt>
                <c:pt idx="3436">
                  <c:v>98.5</c:v>
                </c:pt>
                <c:pt idx="3437">
                  <c:v>98.3</c:v>
                </c:pt>
                <c:pt idx="3438">
                  <c:v>98.2</c:v>
                </c:pt>
                <c:pt idx="3439">
                  <c:v>98</c:v>
                </c:pt>
                <c:pt idx="3440">
                  <c:v>98</c:v>
                </c:pt>
                <c:pt idx="3441">
                  <c:v>97.7</c:v>
                </c:pt>
                <c:pt idx="3442">
                  <c:v>97.5</c:v>
                </c:pt>
                <c:pt idx="3443">
                  <c:v>97.2</c:v>
                </c:pt>
                <c:pt idx="3444">
                  <c:v>97.1</c:v>
                </c:pt>
                <c:pt idx="3445">
                  <c:v>97</c:v>
                </c:pt>
                <c:pt idx="3446">
                  <c:v>97</c:v>
                </c:pt>
                <c:pt idx="3447">
                  <c:v>97.1</c:v>
                </c:pt>
                <c:pt idx="3448">
                  <c:v>97.1</c:v>
                </c:pt>
                <c:pt idx="3449">
                  <c:v>97.1</c:v>
                </c:pt>
                <c:pt idx="3450">
                  <c:v>97.1</c:v>
                </c:pt>
                <c:pt idx="3451">
                  <c:v>97.2</c:v>
                </c:pt>
                <c:pt idx="3452">
                  <c:v>97.3</c:v>
                </c:pt>
                <c:pt idx="3453">
                  <c:v>97.3</c:v>
                </c:pt>
                <c:pt idx="3454">
                  <c:v>97.4</c:v>
                </c:pt>
                <c:pt idx="3455">
                  <c:v>97.5</c:v>
                </c:pt>
                <c:pt idx="3456">
                  <c:v>97.7</c:v>
                </c:pt>
                <c:pt idx="3457">
                  <c:v>97.9</c:v>
                </c:pt>
                <c:pt idx="3458">
                  <c:v>98</c:v>
                </c:pt>
                <c:pt idx="3459">
                  <c:v>98.3</c:v>
                </c:pt>
                <c:pt idx="3460">
                  <c:v>98.6</c:v>
                </c:pt>
                <c:pt idx="3461">
                  <c:v>98.8</c:v>
                </c:pt>
                <c:pt idx="3462">
                  <c:v>99</c:v>
                </c:pt>
                <c:pt idx="3463">
                  <c:v>99.2</c:v>
                </c:pt>
                <c:pt idx="3464">
                  <c:v>99.3</c:v>
                </c:pt>
                <c:pt idx="3465">
                  <c:v>99.5</c:v>
                </c:pt>
                <c:pt idx="3466">
                  <c:v>99.6</c:v>
                </c:pt>
                <c:pt idx="3467">
                  <c:v>99.6</c:v>
                </c:pt>
                <c:pt idx="3468">
                  <c:v>99.6</c:v>
                </c:pt>
                <c:pt idx="3469">
                  <c:v>99.5</c:v>
                </c:pt>
                <c:pt idx="3470">
                  <c:v>99.4</c:v>
                </c:pt>
                <c:pt idx="3471">
                  <c:v>99.2</c:v>
                </c:pt>
                <c:pt idx="3472">
                  <c:v>99.1</c:v>
                </c:pt>
                <c:pt idx="3473">
                  <c:v>99</c:v>
                </c:pt>
                <c:pt idx="3474">
                  <c:v>98.8</c:v>
                </c:pt>
                <c:pt idx="3475">
                  <c:v>98.6</c:v>
                </c:pt>
                <c:pt idx="3476">
                  <c:v>98.4</c:v>
                </c:pt>
                <c:pt idx="3477">
                  <c:v>98.3</c:v>
                </c:pt>
                <c:pt idx="3478">
                  <c:v>98.1</c:v>
                </c:pt>
                <c:pt idx="3479">
                  <c:v>98</c:v>
                </c:pt>
                <c:pt idx="3480">
                  <c:v>97.8</c:v>
                </c:pt>
                <c:pt idx="3481">
                  <c:v>97.6</c:v>
                </c:pt>
                <c:pt idx="3482">
                  <c:v>97.4</c:v>
                </c:pt>
                <c:pt idx="3483">
                  <c:v>97.3</c:v>
                </c:pt>
                <c:pt idx="3484">
                  <c:v>97.2</c:v>
                </c:pt>
                <c:pt idx="3485">
                  <c:v>97.2</c:v>
                </c:pt>
                <c:pt idx="3486">
                  <c:v>97.2</c:v>
                </c:pt>
                <c:pt idx="3487">
                  <c:v>97.2</c:v>
                </c:pt>
                <c:pt idx="3488">
                  <c:v>97.2</c:v>
                </c:pt>
                <c:pt idx="3489">
                  <c:v>97.3</c:v>
                </c:pt>
                <c:pt idx="3490">
                  <c:v>97.3</c:v>
                </c:pt>
                <c:pt idx="3491">
                  <c:v>97.5</c:v>
                </c:pt>
                <c:pt idx="3492">
                  <c:v>97.7</c:v>
                </c:pt>
                <c:pt idx="3493">
                  <c:v>97.8</c:v>
                </c:pt>
                <c:pt idx="3494">
                  <c:v>98</c:v>
                </c:pt>
                <c:pt idx="3495">
                  <c:v>98</c:v>
                </c:pt>
                <c:pt idx="3496">
                  <c:v>98.3</c:v>
                </c:pt>
                <c:pt idx="3497">
                  <c:v>98.5</c:v>
                </c:pt>
                <c:pt idx="3498">
                  <c:v>98.8</c:v>
                </c:pt>
                <c:pt idx="3499">
                  <c:v>99</c:v>
                </c:pt>
                <c:pt idx="3500">
                  <c:v>99.3</c:v>
                </c:pt>
                <c:pt idx="3501">
                  <c:v>99.5</c:v>
                </c:pt>
                <c:pt idx="3502">
                  <c:v>99.6</c:v>
                </c:pt>
                <c:pt idx="3503">
                  <c:v>99.7</c:v>
                </c:pt>
                <c:pt idx="3504">
                  <c:v>99.8</c:v>
                </c:pt>
                <c:pt idx="3505">
                  <c:v>99.8</c:v>
                </c:pt>
                <c:pt idx="3506">
                  <c:v>99.7</c:v>
                </c:pt>
                <c:pt idx="3507">
                  <c:v>99.7</c:v>
                </c:pt>
                <c:pt idx="3508">
                  <c:v>99.5</c:v>
                </c:pt>
                <c:pt idx="3509">
                  <c:v>99.4</c:v>
                </c:pt>
                <c:pt idx="3510">
                  <c:v>99.3</c:v>
                </c:pt>
                <c:pt idx="3511">
                  <c:v>99.1</c:v>
                </c:pt>
                <c:pt idx="3512">
                  <c:v>99</c:v>
                </c:pt>
                <c:pt idx="3513">
                  <c:v>98.8</c:v>
                </c:pt>
                <c:pt idx="3514">
                  <c:v>98.6</c:v>
                </c:pt>
                <c:pt idx="3515">
                  <c:v>98.4</c:v>
                </c:pt>
                <c:pt idx="3516">
                  <c:v>98.2</c:v>
                </c:pt>
                <c:pt idx="3517">
                  <c:v>98</c:v>
                </c:pt>
                <c:pt idx="3518">
                  <c:v>98</c:v>
                </c:pt>
                <c:pt idx="3519">
                  <c:v>97.8</c:v>
                </c:pt>
                <c:pt idx="3520">
                  <c:v>97.6</c:v>
                </c:pt>
                <c:pt idx="3521">
                  <c:v>97.5</c:v>
                </c:pt>
                <c:pt idx="3522">
                  <c:v>97.5</c:v>
                </c:pt>
                <c:pt idx="3523">
                  <c:v>97.4</c:v>
                </c:pt>
                <c:pt idx="3524">
                  <c:v>97.5</c:v>
                </c:pt>
                <c:pt idx="3525">
                  <c:v>97.4</c:v>
                </c:pt>
                <c:pt idx="3526">
                  <c:v>97.5</c:v>
                </c:pt>
                <c:pt idx="3527">
                  <c:v>97.5</c:v>
                </c:pt>
                <c:pt idx="3528">
                  <c:v>97.6</c:v>
                </c:pt>
                <c:pt idx="3529">
                  <c:v>97.7</c:v>
                </c:pt>
                <c:pt idx="3530">
                  <c:v>97.8</c:v>
                </c:pt>
                <c:pt idx="3531">
                  <c:v>98</c:v>
                </c:pt>
                <c:pt idx="3532">
                  <c:v>98.1</c:v>
                </c:pt>
                <c:pt idx="3533">
                  <c:v>98.3</c:v>
                </c:pt>
                <c:pt idx="3534">
                  <c:v>98.6</c:v>
                </c:pt>
                <c:pt idx="3535">
                  <c:v>98.8</c:v>
                </c:pt>
                <c:pt idx="3536">
                  <c:v>99.1</c:v>
                </c:pt>
                <c:pt idx="3537">
                  <c:v>99.3</c:v>
                </c:pt>
                <c:pt idx="3538">
                  <c:v>99.5</c:v>
                </c:pt>
                <c:pt idx="3539">
                  <c:v>99.7</c:v>
                </c:pt>
                <c:pt idx="3540">
                  <c:v>99.8</c:v>
                </c:pt>
                <c:pt idx="3541">
                  <c:v>99.8</c:v>
                </c:pt>
                <c:pt idx="3542">
                  <c:v>99.8</c:v>
                </c:pt>
                <c:pt idx="3543">
                  <c:v>99.8</c:v>
                </c:pt>
                <c:pt idx="3544">
                  <c:v>99.7</c:v>
                </c:pt>
                <c:pt idx="3545">
                  <c:v>99.7</c:v>
                </c:pt>
                <c:pt idx="3546">
                  <c:v>99.7</c:v>
                </c:pt>
                <c:pt idx="3547">
                  <c:v>99.6</c:v>
                </c:pt>
                <c:pt idx="3548">
                  <c:v>99.5</c:v>
                </c:pt>
                <c:pt idx="3549">
                  <c:v>99.4</c:v>
                </c:pt>
                <c:pt idx="3550">
                  <c:v>99.3</c:v>
                </c:pt>
                <c:pt idx="3551">
                  <c:v>99.2</c:v>
                </c:pt>
                <c:pt idx="3552">
                  <c:v>99</c:v>
                </c:pt>
                <c:pt idx="3553">
                  <c:v>98.8</c:v>
                </c:pt>
                <c:pt idx="3554">
                  <c:v>98.6</c:v>
                </c:pt>
                <c:pt idx="3555">
                  <c:v>98.3</c:v>
                </c:pt>
                <c:pt idx="3556">
                  <c:v>98.1</c:v>
                </c:pt>
                <c:pt idx="3557">
                  <c:v>98</c:v>
                </c:pt>
                <c:pt idx="3558">
                  <c:v>97.9</c:v>
                </c:pt>
                <c:pt idx="3559">
                  <c:v>97.7</c:v>
                </c:pt>
                <c:pt idx="3560">
                  <c:v>97.6</c:v>
                </c:pt>
                <c:pt idx="3561">
                  <c:v>97.5</c:v>
                </c:pt>
                <c:pt idx="3562">
                  <c:v>97.4</c:v>
                </c:pt>
                <c:pt idx="3563">
                  <c:v>97.4</c:v>
                </c:pt>
                <c:pt idx="3564">
                  <c:v>97.5</c:v>
                </c:pt>
                <c:pt idx="3565">
                  <c:v>97.6</c:v>
                </c:pt>
                <c:pt idx="3566">
                  <c:v>97.8</c:v>
                </c:pt>
                <c:pt idx="3567">
                  <c:v>98</c:v>
                </c:pt>
                <c:pt idx="3568">
                  <c:v>98.1</c:v>
                </c:pt>
                <c:pt idx="3569">
                  <c:v>98.3</c:v>
                </c:pt>
                <c:pt idx="3570">
                  <c:v>98.5</c:v>
                </c:pt>
                <c:pt idx="3571">
                  <c:v>98.8</c:v>
                </c:pt>
                <c:pt idx="3572">
                  <c:v>99</c:v>
                </c:pt>
                <c:pt idx="3573">
                  <c:v>99.1</c:v>
                </c:pt>
                <c:pt idx="3574">
                  <c:v>99.3</c:v>
                </c:pt>
                <c:pt idx="3575">
                  <c:v>99.4</c:v>
                </c:pt>
                <c:pt idx="3576">
                  <c:v>99.5</c:v>
                </c:pt>
                <c:pt idx="3577">
                  <c:v>99.6</c:v>
                </c:pt>
                <c:pt idx="3578">
                  <c:v>99.7</c:v>
                </c:pt>
                <c:pt idx="3579">
                  <c:v>99.8</c:v>
                </c:pt>
                <c:pt idx="3580">
                  <c:v>99.9</c:v>
                </c:pt>
                <c:pt idx="3581">
                  <c:v>100</c:v>
                </c:pt>
                <c:pt idx="3582">
                  <c:v>100.1</c:v>
                </c:pt>
                <c:pt idx="3583">
                  <c:v>100.1</c:v>
                </c:pt>
                <c:pt idx="3584">
                  <c:v>100.1</c:v>
                </c:pt>
                <c:pt idx="3585">
                  <c:v>100</c:v>
                </c:pt>
                <c:pt idx="3586">
                  <c:v>99.8</c:v>
                </c:pt>
                <c:pt idx="3587">
                  <c:v>99.7</c:v>
                </c:pt>
                <c:pt idx="3588">
                  <c:v>99.5</c:v>
                </c:pt>
                <c:pt idx="3589">
                  <c:v>99.3</c:v>
                </c:pt>
                <c:pt idx="3590">
                  <c:v>99.1</c:v>
                </c:pt>
                <c:pt idx="3591">
                  <c:v>98.9</c:v>
                </c:pt>
                <c:pt idx="3592">
                  <c:v>98.6</c:v>
                </c:pt>
                <c:pt idx="3593">
                  <c:v>98.4</c:v>
                </c:pt>
                <c:pt idx="3594">
                  <c:v>98.2</c:v>
                </c:pt>
                <c:pt idx="3595">
                  <c:v>98</c:v>
                </c:pt>
                <c:pt idx="3596">
                  <c:v>98</c:v>
                </c:pt>
                <c:pt idx="3597">
                  <c:v>97.9</c:v>
                </c:pt>
                <c:pt idx="3598">
                  <c:v>97.9</c:v>
                </c:pt>
                <c:pt idx="3599">
                  <c:v>97.8</c:v>
                </c:pt>
                <c:pt idx="3600">
                  <c:v>97.8</c:v>
                </c:pt>
                <c:pt idx="3601">
                  <c:v>97.8</c:v>
                </c:pt>
                <c:pt idx="3602">
                  <c:v>97.8</c:v>
                </c:pt>
                <c:pt idx="3603">
                  <c:v>97.9</c:v>
                </c:pt>
                <c:pt idx="3604">
                  <c:v>97.9</c:v>
                </c:pt>
                <c:pt idx="3605">
                  <c:v>98</c:v>
                </c:pt>
                <c:pt idx="3606">
                  <c:v>98.2</c:v>
                </c:pt>
                <c:pt idx="3607">
                  <c:v>98.4</c:v>
                </c:pt>
                <c:pt idx="3608">
                  <c:v>98.6</c:v>
                </c:pt>
                <c:pt idx="3609">
                  <c:v>98.8</c:v>
                </c:pt>
                <c:pt idx="3610">
                  <c:v>99</c:v>
                </c:pt>
                <c:pt idx="3611">
                  <c:v>99.2</c:v>
                </c:pt>
                <c:pt idx="3612">
                  <c:v>99.4</c:v>
                </c:pt>
                <c:pt idx="3613">
                  <c:v>99.6</c:v>
                </c:pt>
                <c:pt idx="3614">
                  <c:v>99.8</c:v>
                </c:pt>
                <c:pt idx="3615">
                  <c:v>99.9</c:v>
                </c:pt>
                <c:pt idx="3616">
                  <c:v>100.1</c:v>
                </c:pt>
                <c:pt idx="3617">
                  <c:v>100.2</c:v>
                </c:pt>
                <c:pt idx="3618">
                  <c:v>100.3</c:v>
                </c:pt>
                <c:pt idx="3619">
                  <c:v>100.4</c:v>
                </c:pt>
                <c:pt idx="3620">
                  <c:v>100.3</c:v>
                </c:pt>
                <c:pt idx="3621">
                  <c:v>100.2</c:v>
                </c:pt>
                <c:pt idx="3622">
                  <c:v>100.1</c:v>
                </c:pt>
                <c:pt idx="3623">
                  <c:v>100</c:v>
                </c:pt>
                <c:pt idx="3624">
                  <c:v>100</c:v>
                </c:pt>
                <c:pt idx="3625">
                  <c:v>99.8</c:v>
                </c:pt>
                <c:pt idx="3626">
                  <c:v>99.6</c:v>
                </c:pt>
                <c:pt idx="3627">
                  <c:v>99.4</c:v>
                </c:pt>
                <c:pt idx="3628">
                  <c:v>99.2</c:v>
                </c:pt>
                <c:pt idx="3629">
                  <c:v>99</c:v>
                </c:pt>
                <c:pt idx="3630">
                  <c:v>98.9</c:v>
                </c:pt>
                <c:pt idx="3631">
                  <c:v>98.7</c:v>
                </c:pt>
                <c:pt idx="3632">
                  <c:v>98.6</c:v>
                </c:pt>
                <c:pt idx="3633">
                  <c:v>98.4</c:v>
                </c:pt>
                <c:pt idx="3634">
                  <c:v>98.2</c:v>
                </c:pt>
                <c:pt idx="3635">
                  <c:v>98.1</c:v>
                </c:pt>
                <c:pt idx="3636">
                  <c:v>98</c:v>
                </c:pt>
                <c:pt idx="3637">
                  <c:v>98</c:v>
                </c:pt>
                <c:pt idx="3638">
                  <c:v>97.9</c:v>
                </c:pt>
                <c:pt idx="3639">
                  <c:v>97.9</c:v>
                </c:pt>
                <c:pt idx="3640">
                  <c:v>98</c:v>
                </c:pt>
                <c:pt idx="3641">
                  <c:v>98</c:v>
                </c:pt>
                <c:pt idx="3642">
                  <c:v>98.1</c:v>
                </c:pt>
                <c:pt idx="3643">
                  <c:v>98.3</c:v>
                </c:pt>
                <c:pt idx="3644">
                  <c:v>98.5</c:v>
                </c:pt>
                <c:pt idx="3645">
                  <c:v>98.7</c:v>
                </c:pt>
                <c:pt idx="3646">
                  <c:v>98.9</c:v>
                </c:pt>
                <c:pt idx="3647">
                  <c:v>99.1</c:v>
                </c:pt>
                <c:pt idx="3648">
                  <c:v>99.3</c:v>
                </c:pt>
                <c:pt idx="3649">
                  <c:v>99.5</c:v>
                </c:pt>
                <c:pt idx="3650">
                  <c:v>99.7</c:v>
                </c:pt>
                <c:pt idx="3651">
                  <c:v>99.9</c:v>
                </c:pt>
                <c:pt idx="3652">
                  <c:v>100</c:v>
                </c:pt>
                <c:pt idx="3653">
                  <c:v>100.1</c:v>
                </c:pt>
                <c:pt idx="3654">
                  <c:v>100.2</c:v>
                </c:pt>
                <c:pt idx="3655">
                  <c:v>100.2</c:v>
                </c:pt>
                <c:pt idx="3656">
                  <c:v>100.3</c:v>
                </c:pt>
                <c:pt idx="3657">
                  <c:v>100.3</c:v>
                </c:pt>
                <c:pt idx="3658">
                  <c:v>100.4</c:v>
                </c:pt>
                <c:pt idx="3659">
                  <c:v>100.3</c:v>
                </c:pt>
                <c:pt idx="3660">
                  <c:v>100.3</c:v>
                </c:pt>
                <c:pt idx="3661">
                  <c:v>100.2</c:v>
                </c:pt>
                <c:pt idx="3662">
                  <c:v>100.2</c:v>
                </c:pt>
                <c:pt idx="3663">
                  <c:v>100.1</c:v>
                </c:pt>
                <c:pt idx="3664">
                  <c:v>99.9</c:v>
                </c:pt>
                <c:pt idx="3665">
                  <c:v>99.8</c:v>
                </c:pt>
                <c:pt idx="3666">
                  <c:v>99.6</c:v>
                </c:pt>
                <c:pt idx="3667">
                  <c:v>99.4</c:v>
                </c:pt>
                <c:pt idx="3668">
                  <c:v>99.2</c:v>
                </c:pt>
                <c:pt idx="3669">
                  <c:v>98.9</c:v>
                </c:pt>
                <c:pt idx="3670">
                  <c:v>98.7</c:v>
                </c:pt>
                <c:pt idx="3671">
                  <c:v>98.5</c:v>
                </c:pt>
                <c:pt idx="3672">
                  <c:v>98.3</c:v>
                </c:pt>
                <c:pt idx="3673">
                  <c:v>98.2</c:v>
                </c:pt>
                <c:pt idx="3674">
                  <c:v>98.1</c:v>
                </c:pt>
                <c:pt idx="3675">
                  <c:v>98</c:v>
                </c:pt>
                <c:pt idx="3676">
                  <c:v>98</c:v>
                </c:pt>
                <c:pt idx="3677">
                  <c:v>98.1</c:v>
                </c:pt>
                <c:pt idx="3678">
                  <c:v>98.2</c:v>
                </c:pt>
                <c:pt idx="3679">
                  <c:v>98.4</c:v>
                </c:pt>
                <c:pt idx="3680">
                  <c:v>98.5</c:v>
                </c:pt>
                <c:pt idx="3681">
                  <c:v>98.7</c:v>
                </c:pt>
                <c:pt idx="3682">
                  <c:v>98.9</c:v>
                </c:pt>
                <c:pt idx="3683">
                  <c:v>99</c:v>
                </c:pt>
                <c:pt idx="3684">
                  <c:v>99.1</c:v>
                </c:pt>
                <c:pt idx="3685">
                  <c:v>99.3</c:v>
                </c:pt>
                <c:pt idx="3686">
                  <c:v>99.4</c:v>
                </c:pt>
                <c:pt idx="3687">
                  <c:v>99.6</c:v>
                </c:pt>
                <c:pt idx="3688">
                  <c:v>99.7</c:v>
                </c:pt>
                <c:pt idx="3689">
                  <c:v>99.9</c:v>
                </c:pt>
                <c:pt idx="3690">
                  <c:v>100</c:v>
                </c:pt>
                <c:pt idx="3691">
                  <c:v>100.2</c:v>
                </c:pt>
                <c:pt idx="3692">
                  <c:v>100.4</c:v>
                </c:pt>
                <c:pt idx="3693">
                  <c:v>100.6</c:v>
                </c:pt>
                <c:pt idx="3694">
                  <c:v>100.7</c:v>
                </c:pt>
                <c:pt idx="3695">
                  <c:v>100.7</c:v>
                </c:pt>
                <c:pt idx="3696">
                  <c:v>100.7</c:v>
                </c:pt>
                <c:pt idx="3697">
                  <c:v>100.6</c:v>
                </c:pt>
                <c:pt idx="3698">
                  <c:v>100.6</c:v>
                </c:pt>
                <c:pt idx="3699">
                  <c:v>100.5</c:v>
                </c:pt>
                <c:pt idx="3700">
                  <c:v>100.4</c:v>
                </c:pt>
                <c:pt idx="3701">
                  <c:v>100.2</c:v>
                </c:pt>
                <c:pt idx="3702">
                  <c:v>100</c:v>
                </c:pt>
                <c:pt idx="3703">
                  <c:v>99.9</c:v>
                </c:pt>
                <c:pt idx="3704">
                  <c:v>99.7</c:v>
                </c:pt>
                <c:pt idx="3705">
                  <c:v>99.4</c:v>
                </c:pt>
                <c:pt idx="3706">
                  <c:v>99.2</c:v>
                </c:pt>
                <c:pt idx="3707">
                  <c:v>99</c:v>
                </c:pt>
                <c:pt idx="3708">
                  <c:v>98.8</c:v>
                </c:pt>
                <c:pt idx="3709">
                  <c:v>98.6</c:v>
                </c:pt>
                <c:pt idx="3710">
                  <c:v>98.5</c:v>
                </c:pt>
                <c:pt idx="3711">
                  <c:v>98.4</c:v>
                </c:pt>
                <c:pt idx="3712">
                  <c:v>98.4</c:v>
                </c:pt>
                <c:pt idx="3713">
                  <c:v>98.4</c:v>
                </c:pt>
                <c:pt idx="3714">
                  <c:v>98.4</c:v>
                </c:pt>
                <c:pt idx="3715">
                  <c:v>98.4</c:v>
                </c:pt>
                <c:pt idx="3716">
                  <c:v>98.4</c:v>
                </c:pt>
                <c:pt idx="3717">
                  <c:v>98.5</c:v>
                </c:pt>
                <c:pt idx="3718">
                  <c:v>98.7</c:v>
                </c:pt>
                <c:pt idx="3719">
                  <c:v>98.8</c:v>
                </c:pt>
                <c:pt idx="3720">
                  <c:v>99</c:v>
                </c:pt>
                <c:pt idx="3721">
                  <c:v>99.1</c:v>
                </c:pt>
                <c:pt idx="3722">
                  <c:v>99.3</c:v>
                </c:pt>
                <c:pt idx="3723">
                  <c:v>99.4</c:v>
                </c:pt>
                <c:pt idx="3724">
                  <c:v>99.6</c:v>
                </c:pt>
                <c:pt idx="3725">
                  <c:v>99.8</c:v>
                </c:pt>
                <c:pt idx="3726">
                  <c:v>100</c:v>
                </c:pt>
                <c:pt idx="3727">
                  <c:v>100.2</c:v>
                </c:pt>
                <c:pt idx="3728">
                  <c:v>100.4</c:v>
                </c:pt>
                <c:pt idx="3729">
                  <c:v>100.6</c:v>
                </c:pt>
                <c:pt idx="3730">
                  <c:v>100.7</c:v>
                </c:pt>
                <c:pt idx="3731">
                  <c:v>100.8</c:v>
                </c:pt>
                <c:pt idx="3732">
                  <c:v>100.8</c:v>
                </c:pt>
                <c:pt idx="3733">
                  <c:v>100.9</c:v>
                </c:pt>
                <c:pt idx="3734">
                  <c:v>100.8</c:v>
                </c:pt>
                <c:pt idx="3735">
                  <c:v>100.8</c:v>
                </c:pt>
                <c:pt idx="3736">
                  <c:v>100.7</c:v>
                </c:pt>
                <c:pt idx="3737">
                  <c:v>100.6</c:v>
                </c:pt>
                <c:pt idx="3738">
                  <c:v>100.5</c:v>
                </c:pt>
                <c:pt idx="3739">
                  <c:v>100.3</c:v>
                </c:pt>
                <c:pt idx="3740">
                  <c:v>100.2</c:v>
                </c:pt>
                <c:pt idx="3741">
                  <c:v>100</c:v>
                </c:pt>
                <c:pt idx="3742">
                  <c:v>99.9</c:v>
                </c:pt>
                <c:pt idx="3743">
                  <c:v>99.7</c:v>
                </c:pt>
                <c:pt idx="3744">
                  <c:v>99.5</c:v>
                </c:pt>
                <c:pt idx="3745">
                  <c:v>99.3</c:v>
                </c:pt>
                <c:pt idx="3746">
                  <c:v>99.1</c:v>
                </c:pt>
                <c:pt idx="3747">
                  <c:v>99</c:v>
                </c:pt>
                <c:pt idx="3748">
                  <c:v>98.8</c:v>
                </c:pt>
                <c:pt idx="3749">
                  <c:v>98.7</c:v>
                </c:pt>
                <c:pt idx="3750">
                  <c:v>98.7</c:v>
                </c:pt>
                <c:pt idx="3751">
                  <c:v>98.6</c:v>
                </c:pt>
                <c:pt idx="3752">
                  <c:v>98.5</c:v>
                </c:pt>
                <c:pt idx="3753">
                  <c:v>98.5</c:v>
                </c:pt>
                <c:pt idx="3754">
                  <c:v>98.6</c:v>
                </c:pt>
                <c:pt idx="3755">
                  <c:v>98.6</c:v>
                </c:pt>
                <c:pt idx="3756">
                  <c:v>98.7</c:v>
                </c:pt>
                <c:pt idx="3757">
                  <c:v>98.9</c:v>
                </c:pt>
                <c:pt idx="3758">
                  <c:v>99.1</c:v>
                </c:pt>
                <c:pt idx="3759">
                  <c:v>99.3</c:v>
                </c:pt>
                <c:pt idx="3760">
                  <c:v>99.5</c:v>
                </c:pt>
                <c:pt idx="3761">
                  <c:v>99.7</c:v>
                </c:pt>
                <c:pt idx="3762">
                  <c:v>99.9</c:v>
                </c:pt>
                <c:pt idx="3763">
                  <c:v>100</c:v>
                </c:pt>
                <c:pt idx="3764">
                  <c:v>100.2</c:v>
                </c:pt>
                <c:pt idx="3765">
                  <c:v>100.4</c:v>
                </c:pt>
                <c:pt idx="3766">
                  <c:v>100.6</c:v>
                </c:pt>
                <c:pt idx="3767">
                  <c:v>100.8</c:v>
                </c:pt>
                <c:pt idx="3768">
                  <c:v>100.9</c:v>
                </c:pt>
                <c:pt idx="3769">
                  <c:v>101</c:v>
                </c:pt>
                <c:pt idx="3770">
                  <c:v>101</c:v>
                </c:pt>
                <c:pt idx="3771">
                  <c:v>101</c:v>
                </c:pt>
                <c:pt idx="3772">
                  <c:v>101</c:v>
                </c:pt>
                <c:pt idx="3773">
                  <c:v>101</c:v>
                </c:pt>
                <c:pt idx="3774">
                  <c:v>101</c:v>
                </c:pt>
                <c:pt idx="3775">
                  <c:v>100.9</c:v>
                </c:pt>
                <c:pt idx="3776">
                  <c:v>100.8</c:v>
                </c:pt>
                <c:pt idx="3777">
                  <c:v>100.6</c:v>
                </c:pt>
                <c:pt idx="3778">
                  <c:v>100.5</c:v>
                </c:pt>
                <c:pt idx="3779">
                  <c:v>100.2</c:v>
                </c:pt>
                <c:pt idx="3780">
                  <c:v>100</c:v>
                </c:pt>
                <c:pt idx="3781">
                  <c:v>99.8</c:v>
                </c:pt>
                <c:pt idx="3782">
                  <c:v>99.6</c:v>
                </c:pt>
                <c:pt idx="3783">
                  <c:v>99.5</c:v>
                </c:pt>
                <c:pt idx="3784">
                  <c:v>99.3</c:v>
                </c:pt>
                <c:pt idx="3785">
                  <c:v>99.2</c:v>
                </c:pt>
                <c:pt idx="3786">
                  <c:v>99.1</c:v>
                </c:pt>
                <c:pt idx="3787">
                  <c:v>99</c:v>
                </c:pt>
                <c:pt idx="3788">
                  <c:v>98.9</c:v>
                </c:pt>
                <c:pt idx="3789">
                  <c:v>98.9</c:v>
                </c:pt>
                <c:pt idx="3790">
                  <c:v>98.8</c:v>
                </c:pt>
                <c:pt idx="3791">
                  <c:v>98.8</c:v>
                </c:pt>
                <c:pt idx="3792">
                  <c:v>98.8</c:v>
                </c:pt>
                <c:pt idx="3793">
                  <c:v>98.8</c:v>
                </c:pt>
                <c:pt idx="3794">
                  <c:v>98.9</c:v>
                </c:pt>
                <c:pt idx="3795">
                  <c:v>99</c:v>
                </c:pt>
                <c:pt idx="3796">
                  <c:v>99.2</c:v>
                </c:pt>
                <c:pt idx="3797">
                  <c:v>99.4</c:v>
                </c:pt>
                <c:pt idx="3798">
                  <c:v>99.7</c:v>
                </c:pt>
                <c:pt idx="3799">
                  <c:v>99.9</c:v>
                </c:pt>
                <c:pt idx="3800">
                  <c:v>100.1</c:v>
                </c:pt>
                <c:pt idx="3801">
                  <c:v>100.3</c:v>
                </c:pt>
                <c:pt idx="3802">
                  <c:v>100.4</c:v>
                </c:pt>
                <c:pt idx="3803">
                  <c:v>100.6</c:v>
                </c:pt>
                <c:pt idx="3804">
                  <c:v>100.7</c:v>
                </c:pt>
                <c:pt idx="3805">
                  <c:v>100.8</c:v>
                </c:pt>
                <c:pt idx="3806">
                  <c:v>100.9</c:v>
                </c:pt>
                <c:pt idx="3807">
                  <c:v>101.1</c:v>
                </c:pt>
                <c:pt idx="3808">
                  <c:v>101.3</c:v>
                </c:pt>
                <c:pt idx="3809">
                  <c:v>101.4</c:v>
                </c:pt>
                <c:pt idx="3810">
                  <c:v>101.4</c:v>
                </c:pt>
                <c:pt idx="3811">
                  <c:v>101.4</c:v>
                </c:pt>
                <c:pt idx="3812">
                  <c:v>101.3</c:v>
                </c:pt>
                <c:pt idx="3813">
                  <c:v>101.2</c:v>
                </c:pt>
                <c:pt idx="3814">
                  <c:v>101</c:v>
                </c:pt>
                <c:pt idx="3815">
                  <c:v>100.9</c:v>
                </c:pt>
                <c:pt idx="3816">
                  <c:v>100.6</c:v>
                </c:pt>
                <c:pt idx="3817">
                  <c:v>100.4</c:v>
                </c:pt>
                <c:pt idx="3818">
                  <c:v>100.1</c:v>
                </c:pt>
                <c:pt idx="3819">
                  <c:v>99.9</c:v>
                </c:pt>
                <c:pt idx="3820">
                  <c:v>99.7</c:v>
                </c:pt>
                <c:pt idx="3821">
                  <c:v>99.6</c:v>
                </c:pt>
                <c:pt idx="3822">
                  <c:v>99.4</c:v>
                </c:pt>
                <c:pt idx="3823">
                  <c:v>99.2</c:v>
                </c:pt>
                <c:pt idx="3824">
                  <c:v>99.1</c:v>
                </c:pt>
                <c:pt idx="3825">
                  <c:v>99.1</c:v>
                </c:pt>
                <c:pt idx="3826">
                  <c:v>99.1</c:v>
                </c:pt>
                <c:pt idx="3827">
                  <c:v>99</c:v>
                </c:pt>
                <c:pt idx="3828">
                  <c:v>99.1</c:v>
                </c:pt>
                <c:pt idx="3829">
                  <c:v>99.1</c:v>
                </c:pt>
                <c:pt idx="3830">
                  <c:v>99.2</c:v>
                </c:pt>
                <c:pt idx="3831">
                  <c:v>99.3</c:v>
                </c:pt>
                <c:pt idx="3832">
                  <c:v>99.3</c:v>
                </c:pt>
                <c:pt idx="3833">
                  <c:v>99.4</c:v>
                </c:pt>
                <c:pt idx="3834">
                  <c:v>99.5</c:v>
                </c:pt>
                <c:pt idx="3835">
                  <c:v>99.5</c:v>
                </c:pt>
                <c:pt idx="3836">
                  <c:v>99.7</c:v>
                </c:pt>
                <c:pt idx="3837">
                  <c:v>99.8</c:v>
                </c:pt>
                <c:pt idx="3838">
                  <c:v>100</c:v>
                </c:pt>
                <c:pt idx="3839">
                  <c:v>100.3</c:v>
                </c:pt>
                <c:pt idx="3840">
                  <c:v>100.6</c:v>
                </c:pt>
                <c:pt idx="3841">
                  <c:v>100.8</c:v>
                </c:pt>
                <c:pt idx="3842">
                  <c:v>101.1</c:v>
                </c:pt>
                <c:pt idx="3843">
                  <c:v>101.3</c:v>
                </c:pt>
                <c:pt idx="3844">
                  <c:v>101.5</c:v>
                </c:pt>
                <c:pt idx="3845">
                  <c:v>101.6</c:v>
                </c:pt>
                <c:pt idx="3846">
                  <c:v>101.7</c:v>
                </c:pt>
                <c:pt idx="3847">
                  <c:v>101.6</c:v>
                </c:pt>
                <c:pt idx="3848">
                  <c:v>101.5</c:v>
                </c:pt>
                <c:pt idx="3849">
                  <c:v>101.4</c:v>
                </c:pt>
                <c:pt idx="3850">
                  <c:v>101.2</c:v>
                </c:pt>
                <c:pt idx="3851">
                  <c:v>101.1</c:v>
                </c:pt>
                <c:pt idx="3852">
                  <c:v>101</c:v>
                </c:pt>
                <c:pt idx="3853">
                  <c:v>100.8</c:v>
                </c:pt>
                <c:pt idx="3854">
                  <c:v>100.7</c:v>
                </c:pt>
                <c:pt idx="3855">
                  <c:v>100.5</c:v>
                </c:pt>
                <c:pt idx="3856">
                  <c:v>100.4</c:v>
                </c:pt>
                <c:pt idx="3857">
                  <c:v>100.2</c:v>
                </c:pt>
                <c:pt idx="3858">
                  <c:v>100</c:v>
                </c:pt>
                <c:pt idx="3859">
                  <c:v>99.9</c:v>
                </c:pt>
                <c:pt idx="3860">
                  <c:v>99.7</c:v>
                </c:pt>
                <c:pt idx="3861">
                  <c:v>99.6</c:v>
                </c:pt>
                <c:pt idx="3862">
                  <c:v>99.5</c:v>
                </c:pt>
                <c:pt idx="3863">
                  <c:v>99.4</c:v>
                </c:pt>
                <c:pt idx="3864">
                  <c:v>99.3</c:v>
                </c:pt>
                <c:pt idx="3865">
                  <c:v>99.3</c:v>
                </c:pt>
                <c:pt idx="3866">
                  <c:v>99.3</c:v>
                </c:pt>
                <c:pt idx="3867">
                  <c:v>99.2</c:v>
                </c:pt>
                <c:pt idx="3868">
                  <c:v>99.3</c:v>
                </c:pt>
                <c:pt idx="3869">
                  <c:v>99.3</c:v>
                </c:pt>
                <c:pt idx="3870">
                  <c:v>99.4</c:v>
                </c:pt>
                <c:pt idx="3871">
                  <c:v>99.5</c:v>
                </c:pt>
                <c:pt idx="3872">
                  <c:v>99.6</c:v>
                </c:pt>
                <c:pt idx="3873">
                  <c:v>99.7</c:v>
                </c:pt>
                <c:pt idx="3874">
                  <c:v>99.9</c:v>
                </c:pt>
                <c:pt idx="3875">
                  <c:v>100.1</c:v>
                </c:pt>
                <c:pt idx="3876">
                  <c:v>100.4</c:v>
                </c:pt>
                <c:pt idx="3877">
                  <c:v>100.7</c:v>
                </c:pt>
                <c:pt idx="3878">
                  <c:v>101</c:v>
                </c:pt>
                <c:pt idx="3879">
                  <c:v>101.2</c:v>
                </c:pt>
                <c:pt idx="3880">
                  <c:v>101.4</c:v>
                </c:pt>
                <c:pt idx="3881">
                  <c:v>101.5</c:v>
                </c:pt>
                <c:pt idx="3882">
                  <c:v>101.5</c:v>
                </c:pt>
                <c:pt idx="3883">
                  <c:v>101.6</c:v>
                </c:pt>
                <c:pt idx="3884">
                  <c:v>101.6</c:v>
                </c:pt>
                <c:pt idx="3885">
                  <c:v>101.6</c:v>
                </c:pt>
                <c:pt idx="3886">
                  <c:v>101.6</c:v>
                </c:pt>
                <c:pt idx="3887">
                  <c:v>101.5</c:v>
                </c:pt>
                <c:pt idx="3888">
                  <c:v>101.4</c:v>
                </c:pt>
                <c:pt idx="3889">
                  <c:v>101.4</c:v>
                </c:pt>
                <c:pt idx="3890">
                  <c:v>101.3</c:v>
                </c:pt>
                <c:pt idx="3891">
                  <c:v>101.2</c:v>
                </c:pt>
                <c:pt idx="3892">
                  <c:v>101.1</c:v>
                </c:pt>
                <c:pt idx="3893">
                  <c:v>101</c:v>
                </c:pt>
                <c:pt idx="3894">
                  <c:v>100.8</c:v>
                </c:pt>
                <c:pt idx="3895">
                  <c:v>100.6</c:v>
                </c:pt>
                <c:pt idx="3896">
                  <c:v>100.4</c:v>
                </c:pt>
                <c:pt idx="3897">
                  <c:v>100.1</c:v>
                </c:pt>
                <c:pt idx="3898">
                  <c:v>99.9</c:v>
                </c:pt>
                <c:pt idx="3899">
                  <c:v>99.7</c:v>
                </c:pt>
                <c:pt idx="3900">
                  <c:v>99.5</c:v>
                </c:pt>
                <c:pt idx="3901">
                  <c:v>99.4</c:v>
                </c:pt>
                <c:pt idx="3902">
                  <c:v>99.3</c:v>
                </c:pt>
                <c:pt idx="3903">
                  <c:v>99.2</c:v>
                </c:pt>
                <c:pt idx="3904">
                  <c:v>99.2</c:v>
                </c:pt>
                <c:pt idx="3905">
                  <c:v>99.2</c:v>
                </c:pt>
                <c:pt idx="3906">
                  <c:v>99.3</c:v>
                </c:pt>
                <c:pt idx="3907">
                  <c:v>99.5</c:v>
                </c:pt>
                <c:pt idx="3908">
                  <c:v>99.7</c:v>
                </c:pt>
                <c:pt idx="3909">
                  <c:v>99.9</c:v>
                </c:pt>
                <c:pt idx="3910">
                  <c:v>100.1</c:v>
                </c:pt>
                <c:pt idx="3911">
                  <c:v>100.3</c:v>
                </c:pt>
                <c:pt idx="3912">
                  <c:v>100.5</c:v>
                </c:pt>
                <c:pt idx="3913">
                  <c:v>100.6</c:v>
                </c:pt>
                <c:pt idx="3914">
                  <c:v>100.7</c:v>
                </c:pt>
                <c:pt idx="3915">
                  <c:v>100.8</c:v>
                </c:pt>
                <c:pt idx="3916">
                  <c:v>101</c:v>
                </c:pt>
                <c:pt idx="3917">
                  <c:v>101.1</c:v>
                </c:pt>
                <c:pt idx="3918">
                  <c:v>101.3</c:v>
                </c:pt>
                <c:pt idx="3919">
                  <c:v>101.4</c:v>
                </c:pt>
                <c:pt idx="3920">
                  <c:v>101.5</c:v>
                </c:pt>
                <c:pt idx="3921">
                  <c:v>101.7</c:v>
                </c:pt>
                <c:pt idx="3922">
                  <c:v>101.8</c:v>
                </c:pt>
                <c:pt idx="3923">
                  <c:v>101.9</c:v>
                </c:pt>
                <c:pt idx="3924">
                  <c:v>101.9</c:v>
                </c:pt>
                <c:pt idx="3925">
                  <c:v>101.9</c:v>
                </c:pt>
                <c:pt idx="3926">
                  <c:v>101.9</c:v>
                </c:pt>
                <c:pt idx="3927">
                  <c:v>101.9</c:v>
                </c:pt>
                <c:pt idx="3928">
                  <c:v>101.7</c:v>
                </c:pt>
                <c:pt idx="3929">
                  <c:v>101.5</c:v>
                </c:pt>
                <c:pt idx="3930">
                  <c:v>101.3</c:v>
                </c:pt>
                <c:pt idx="3931">
                  <c:v>101</c:v>
                </c:pt>
                <c:pt idx="3932">
                  <c:v>100.8</c:v>
                </c:pt>
                <c:pt idx="3933">
                  <c:v>100.5</c:v>
                </c:pt>
                <c:pt idx="3934">
                  <c:v>100.3</c:v>
                </c:pt>
                <c:pt idx="3935">
                  <c:v>100.1</c:v>
                </c:pt>
                <c:pt idx="3936">
                  <c:v>99.9</c:v>
                </c:pt>
                <c:pt idx="3937">
                  <c:v>99.8</c:v>
                </c:pt>
                <c:pt idx="3938">
                  <c:v>99.7</c:v>
                </c:pt>
                <c:pt idx="3939">
                  <c:v>99.7</c:v>
                </c:pt>
                <c:pt idx="3940">
                  <c:v>99.6</c:v>
                </c:pt>
                <c:pt idx="3941">
                  <c:v>99.7</c:v>
                </c:pt>
                <c:pt idx="3942">
                  <c:v>99.7</c:v>
                </c:pt>
                <c:pt idx="3943">
                  <c:v>99.8</c:v>
                </c:pt>
                <c:pt idx="3944">
                  <c:v>99.8</c:v>
                </c:pt>
                <c:pt idx="3945">
                  <c:v>99.8</c:v>
                </c:pt>
                <c:pt idx="3946">
                  <c:v>99.9</c:v>
                </c:pt>
                <c:pt idx="3947">
                  <c:v>100</c:v>
                </c:pt>
                <c:pt idx="3948">
                  <c:v>100.1</c:v>
                </c:pt>
                <c:pt idx="3949">
                  <c:v>100.2</c:v>
                </c:pt>
                <c:pt idx="3950">
                  <c:v>100.4</c:v>
                </c:pt>
                <c:pt idx="3951">
                  <c:v>100.5</c:v>
                </c:pt>
                <c:pt idx="3952">
                  <c:v>100.7</c:v>
                </c:pt>
                <c:pt idx="3953">
                  <c:v>101</c:v>
                </c:pt>
                <c:pt idx="3954">
                  <c:v>101.2</c:v>
                </c:pt>
                <c:pt idx="3955">
                  <c:v>101.4</c:v>
                </c:pt>
                <c:pt idx="3956">
                  <c:v>101.6</c:v>
                </c:pt>
                <c:pt idx="3957">
                  <c:v>101.8</c:v>
                </c:pt>
                <c:pt idx="3958">
                  <c:v>102</c:v>
                </c:pt>
                <c:pt idx="3959">
                  <c:v>102.1</c:v>
                </c:pt>
                <c:pt idx="3960">
                  <c:v>102.1</c:v>
                </c:pt>
                <c:pt idx="3961">
                  <c:v>102.1</c:v>
                </c:pt>
                <c:pt idx="3962">
                  <c:v>102.1</c:v>
                </c:pt>
                <c:pt idx="3963">
                  <c:v>102.1</c:v>
                </c:pt>
                <c:pt idx="3964">
                  <c:v>102</c:v>
                </c:pt>
                <c:pt idx="3965">
                  <c:v>101.9</c:v>
                </c:pt>
                <c:pt idx="3966">
                  <c:v>101.7</c:v>
                </c:pt>
                <c:pt idx="3967">
                  <c:v>101.6</c:v>
                </c:pt>
                <c:pt idx="3968">
                  <c:v>101.4</c:v>
                </c:pt>
                <c:pt idx="3969">
                  <c:v>101.2</c:v>
                </c:pt>
                <c:pt idx="3970">
                  <c:v>101</c:v>
                </c:pt>
                <c:pt idx="3971">
                  <c:v>100.8</c:v>
                </c:pt>
                <c:pt idx="3972">
                  <c:v>100.6</c:v>
                </c:pt>
                <c:pt idx="3973">
                  <c:v>100.4</c:v>
                </c:pt>
                <c:pt idx="3974">
                  <c:v>100.3</c:v>
                </c:pt>
                <c:pt idx="3975">
                  <c:v>100.1</c:v>
                </c:pt>
                <c:pt idx="3976">
                  <c:v>100</c:v>
                </c:pt>
                <c:pt idx="3977">
                  <c:v>99.9</c:v>
                </c:pt>
                <c:pt idx="3978">
                  <c:v>99.9</c:v>
                </c:pt>
                <c:pt idx="3979">
                  <c:v>99.9</c:v>
                </c:pt>
                <c:pt idx="3980">
                  <c:v>99.8</c:v>
                </c:pt>
                <c:pt idx="3981">
                  <c:v>99.8</c:v>
                </c:pt>
                <c:pt idx="3982">
                  <c:v>99.9</c:v>
                </c:pt>
                <c:pt idx="3983">
                  <c:v>99.9</c:v>
                </c:pt>
                <c:pt idx="3984">
                  <c:v>100</c:v>
                </c:pt>
                <c:pt idx="3985">
                  <c:v>100</c:v>
                </c:pt>
                <c:pt idx="3986">
                  <c:v>100.2</c:v>
                </c:pt>
                <c:pt idx="3987">
                  <c:v>100.4</c:v>
                </c:pt>
                <c:pt idx="3988">
                  <c:v>100.6</c:v>
                </c:pt>
                <c:pt idx="3989">
                  <c:v>100.9</c:v>
                </c:pt>
                <c:pt idx="3990">
                  <c:v>101.1</c:v>
                </c:pt>
                <c:pt idx="3991">
                  <c:v>101.3</c:v>
                </c:pt>
                <c:pt idx="3992">
                  <c:v>101.5</c:v>
                </c:pt>
                <c:pt idx="3993">
                  <c:v>101.7</c:v>
                </c:pt>
                <c:pt idx="3994">
                  <c:v>101.8</c:v>
                </c:pt>
                <c:pt idx="3995">
                  <c:v>102</c:v>
                </c:pt>
                <c:pt idx="3996">
                  <c:v>102.1</c:v>
                </c:pt>
                <c:pt idx="3997">
                  <c:v>102.2</c:v>
                </c:pt>
                <c:pt idx="3998">
                  <c:v>102.2</c:v>
                </c:pt>
                <c:pt idx="3999">
                  <c:v>102.2</c:v>
                </c:pt>
                <c:pt idx="4000">
                  <c:v>102.2</c:v>
                </c:pt>
                <c:pt idx="4001">
                  <c:v>102.2</c:v>
                </c:pt>
                <c:pt idx="4002">
                  <c:v>102.1</c:v>
                </c:pt>
                <c:pt idx="4003">
                  <c:v>102</c:v>
                </c:pt>
                <c:pt idx="4004">
                  <c:v>101.9</c:v>
                </c:pt>
                <c:pt idx="4005">
                  <c:v>101.8</c:v>
                </c:pt>
                <c:pt idx="4006">
                  <c:v>101.7</c:v>
                </c:pt>
                <c:pt idx="4007">
                  <c:v>101.5</c:v>
                </c:pt>
                <c:pt idx="4008">
                  <c:v>101.3</c:v>
                </c:pt>
                <c:pt idx="4009">
                  <c:v>101</c:v>
                </c:pt>
                <c:pt idx="4010">
                  <c:v>100.8</c:v>
                </c:pt>
                <c:pt idx="4011">
                  <c:v>100.6</c:v>
                </c:pt>
                <c:pt idx="4012">
                  <c:v>100.4</c:v>
                </c:pt>
                <c:pt idx="4013">
                  <c:v>100.3</c:v>
                </c:pt>
                <c:pt idx="4014">
                  <c:v>100.2</c:v>
                </c:pt>
                <c:pt idx="4015">
                  <c:v>100.1</c:v>
                </c:pt>
                <c:pt idx="4016">
                  <c:v>100.1</c:v>
                </c:pt>
                <c:pt idx="4017">
                  <c:v>100</c:v>
                </c:pt>
                <c:pt idx="4018">
                  <c:v>100</c:v>
                </c:pt>
                <c:pt idx="4019">
                  <c:v>100.1</c:v>
                </c:pt>
                <c:pt idx="4020">
                  <c:v>100.1</c:v>
                </c:pt>
                <c:pt idx="4021">
                  <c:v>100.2</c:v>
                </c:pt>
                <c:pt idx="4022">
                  <c:v>100.2</c:v>
                </c:pt>
                <c:pt idx="4023">
                  <c:v>100.3</c:v>
                </c:pt>
                <c:pt idx="4024">
                  <c:v>100.5</c:v>
                </c:pt>
                <c:pt idx="4025">
                  <c:v>100.6</c:v>
                </c:pt>
                <c:pt idx="4026">
                  <c:v>100.8</c:v>
                </c:pt>
                <c:pt idx="4027">
                  <c:v>101</c:v>
                </c:pt>
                <c:pt idx="4028">
                  <c:v>101.2</c:v>
                </c:pt>
                <c:pt idx="4029">
                  <c:v>101.5</c:v>
                </c:pt>
                <c:pt idx="4030">
                  <c:v>101.7</c:v>
                </c:pt>
                <c:pt idx="4031">
                  <c:v>101.8</c:v>
                </c:pt>
                <c:pt idx="4032">
                  <c:v>102</c:v>
                </c:pt>
                <c:pt idx="4033">
                  <c:v>102.1</c:v>
                </c:pt>
                <c:pt idx="4034">
                  <c:v>102.2</c:v>
                </c:pt>
                <c:pt idx="4035">
                  <c:v>102.3</c:v>
                </c:pt>
                <c:pt idx="4036">
                  <c:v>102.4</c:v>
                </c:pt>
                <c:pt idx="4037">
                  <c:v>102.5</c:v>
                </c:pt>
                <c:pt idx="4038">
                  <c:v>102.6</c:v>
                </c:pt>
                <c:pt idx="4039">
                  <c:v>102.5</c:v>
                </c:pt>
                <c:pt idx="4040">
                  <c:v>102.4</c:v>
                </c:pt>
                <c:pt idx="4041">
                  <c:v>102.3</c:v>
                </c:pt>
                <c:pt idx="4042">
                  <c:v>102.1</c:v>
                </c:pt>
                <c:pt idx="4043">
                  <c:v>102</c:v>
                </c:pt>
                <c:pt idx="4044">
                  <c:v>101.8</c:v>
                </c:pt>
                <c:pt idx="4045">
                  <c:v>101.7</c:v>
                </c:pt>
                <c:pt idx="4046">
                  <c:v>101.5</c:v>
                </c:pt>
                <c:pt idx="4047">
                  <c:v>101.3</c:v>
                </c:pt>
                <c:pt idx="4048">
                  <c:v>101</c:v>
                </c:pt>
                <c:pt idx="4049">
                  <c:v>100.7</c:v>
                </c:pt>
                <c:pt idx="4050">
                  <c:v>100.4</c:v>
                </c:pt>
                <c:pt idx="4051">
                  <c:v>100.2</c:v>
                </c:pt>
                <c:pt idx="4052">
                  <c:v>100.1</c:v>
                </c:pt>
                <c:pt idx="4053">
                  <c:v>100.1</c:v>
                </c:pt>
                <c:pt idx="4054">
                  <c:v>100.2</c:v>
                </c:pt>
                <c:pt idx="4055">
                  <c:v>100.3</c:v>
                </c:pt>
                <c:pt idx="4056">
                  <c:v>100.4</c:v>
                </c:pt>
                <c:pt idx="4057">
                  <c:v>100.5</c:v>
                </c:pt>
                <c:pt idx="4058">
                  <c:v>100.5</c:v>
                </c:pt>
                <c:pt idx="4059">
                  <c:v>100.5</c:v>
                </c:pt>
                <c:pt idx="4060">
                  <c:v>100.6</c:v>
                </c:pt>
                <c:pt idx="4061">
                  <c:v>100.7</c:v>
                </c:pt>
                <c:pt idx="4062">
                  <c:v>100.8</c:v>
                </c:pt>
                <c:pt idx="4063">
                  <c:v>100.9</c:v>
                </c:pt>
                <c:pt idx="4064">
                  <c:v>101</c:v>
                </c:pt>
                <c:pt idx="4065">
                  <c:v>101.1</c:v>
                </c:pt>
                <c:pt idx="4066">
                  <c:v>101.3</c:v>
                </c:pt>
                <c:pt idx="4067">
                  <c:v>101.4</c:v>
                </c:pt>
                <c:pt idx="4068">
                  <c:v>101.7</c:v>
                </c:pt>
                <c:pt idx="4069">
                  <c:v>101.9</c:v>
                </c:pt>
                <c:pt idx="4070">
                  <c:v>102.1</c:v>
                </c:pt>
                <c:pt idx="4071">
                  <c:v>102.4</c:v>
                </c:pt>
                <c:pt idx="4072">
                  <c:v>102.6</c:v>
                </c:pt>
                <c:pt idx="4073">
                  <c:v>102.7</c:v>
                </c:pt>
                <c:pt idx="4074">
                  <c:v>102.8</c:v>
                </c:pt>
                <c:pt idx="4075">
                  <c:v>102.8</c:v>
                </c:pt>
                <c:pt idx="4076">
                  <c:v>102.8</c:v>
                </c:pt>
                <c:pt idx="4077">
                  <c:v>102.7</c:v>
                </c:pt>
                <c:pt idx="4078">
                  <c:v>102.6</c:v>
                </c:pt>
                <c:pt idx="4079">
                  <c:v>102.5</c:v>
                </c:pt>
                <c:pt idx="4080">
                  <c:v>102.3</c:v>
                </c:pt>
                <c:pt idx="4081">
                  <c:v>102.2</c:v>
                </c:pt>
                <c:pt idx="4082">
                  <c:v>102</c:v>
                </c:pt>
                <c:pt idx="4083">
                  <c:v>101.8</c:v>
                </c:pt>
                <c:pt idx="4084">
                  <c:v>101.6</c:v>
                </c:pt>
                <c:pt idx="4085">
                  <c:v>101.4</c:v>
                </c:pt>
                <c:pt idx="4086">
                  <c:v>101.1</c:v>
                </c:pt>
                <c:pt idx="4087">
                  <c:v>101</c:v>
                </c:pt>
                <c:pt idx="4088">
                  <c:v>100.8</c:v>
                </c:pt>
                <c:pt idx="4089">
                  <c:v>100.7</c:v>
                </c:pt>
                <c:pt idx="4090">
                  <c:v>100.6</c:v>
                </c:pt>
                <c:pt idx="4091">
                  <c:v>100.5</c:v>
                </c:pt>
                <c:pt idx="4092">
                  <c:v>100.5</c:v>
                </c:pt>
                <c:pt idx="4093">
                  <c:v>100.5</c:v>
                </c:pt>
                <c:pt idx="4094">
                  <c:v>100.5</c:v>
                </c:pt>
                <c:pt idx="4095">
                  <c:v>100.5</c:v>
                </c:pt>
                <c:pt idx="4096">
                  <c:v>100.5</c:v>
                </c:pt>
                <c:pt idx="4097">
                  <c:v>100.5</c:v>
                </c:pt>
                <c:pt idx="4098">
                  <c:v>100.6</c:v>
                </c:pt>
                <c:pt idx="4099">
                  <c:v>100.7</c:v>
                </c:pt>
                <c:pt idx="4100">
                  <c:v>100.9</c:v>
                </c:pt>
                <c:pt idx="4101">
                  <c:v>101</c:v>
                </c:pt>
                <c:pt idx="4102">
                  <c:v>101.2</c:v>
                </c:pt>
                <c:pt idx="4103">
                  <c:v>101.4</c:v>
                </c:pt>
                <c:pt idx="4104">
                  <c:v>101.6</c:v>
                </c:pt>
                <c:pt idx="4105">
                  <c:v>101.8</c:v>
                </c:pt>
                <c:pt idx="4106">
                  <c:v>102.1</c:v>
                </c:pt>
                <c:pt idx="4107">
                  <c:v>102.3</c:v>
                </c:pt>
                <c:pt idx="4108">
                  <c:v>102.5</c:v>
                </c:pt>
                <c:pt idx="4109">
                  <c:v>102.6</c:v>
                </c:pt>
                <c:pt idx="4110">
                  <c:v>102.7</c:v>
                </c:pt>
                <c:pt idx="4111">
                  <c:v>102.8</c:v>
                </c:pt>
                <c:pt idx="4112">
                  <c:v>102.9</c:v>
                </c:pt>
                <c:pt idx="4113">
                  <c:v>102.8</c:v>
                </c:pt>
                <c:pt idx="4114">
                  <c:v>102.8</c:v>
                </c:pt>
                <c:pt idx="4115">
                  <c:v>102.8</c:v>
                </c:pt>
                <c:pt idx="4116">
                  <c:v>102.7</c:v>
                </c:pt>
                <c:pt idx="4117">
                  <c:v>102.6</c:v>
                </c:pt>
                <c:pt idx="4118">
                  <c:v>102.5</c:v>
                </c:pt>
                <c:pt idx="4119">
                  <c:v>102.4</c:v>
                </c:pt>
                <c:pt idx="4120">
                  <c:v>102.2</c:v>
                </c:pt>
                <c:pt idx="4121">
                  <c:v>102.1</c:v>
                </c:pt>
                <c:pt idx="4122">
                  <c:v>101.9</c:v>
                </c:pt>
                <c:pt idx="4123">
                  <c:v>101.7</c:v>
                </c:pt>
                <c:pt idx="4124">
                  <c:v>101.4</c:v>
                </c:pt>
                <c:pt idx="4125">
                  <c:v>101.3</c:v>
                </c:pt>
                <c:pt idx="4126">
                  <c:v>101.1</c:v>
                </c:pt>
                <c:pt idx="4127">
                  <c:v>101</c:v>
                </c:pt>
                <c:pt idx="4128">
                  <c:v>100.8</c:v>
                </c:pt>
                <c:pt idx="4129">
                  <c:v>100.7</c:v>
                </c:pt>
                <c:pt idx="4130">
                  <c:v>100.6</c:v>
                </c:pt>
                <c:pt idx="4131">
                  <c:v>100.6</c:v>
                </c:pt>
                <c:pt idx="4132">
                  <c:v>100.6</c:v>
                </c:pt>
                <c:pt idx="4133">
                  <c:v>100.6</c:v>
                </c:pt>
                <c:pt idx="4134">
                  <c:v>100.7</c:v>
                </c:pt>
                <c:pt idx="4135">
                  <c:v>100.7</c:v>
                </c:pt>
                <c:pt idx="4136">
                  <c:v>100.8</c:v>
                </c:pt>
                <c:pt idx="4137">
                  <c:v>100.9</c:v>
                </c:pt>
                <c:pt idx="4138">
                  <c:v>101.1</c:v>
                </c:pt>
                <c:pt idx="4139">
                  <c:v>101.2</c:v>
                </c:pt>
                <c:pt idx="4140">
                  <c:v>101.4</c:v>
                </c:pt>
                <c:pt idx="4141">
                  <c:v>101.6</c:v>
                </c:pt>
                <c:pt idx="4142">
                  <c:v>101.9</c:v>
                </c:pt>
                <c:pt idx="4143">
                  <c:v>102.1</c:v>
                </c:pt>
                <c:pt idx="4144">
                  <c:v>102.3</c:v>
                </c:pt>
                <c:pt idx="4145">
                  <c:v>102.4</c:v>
                </c:pt>
                <c:pt idx="4146">
                  <c:v>102.6</c:v>
                </c:pt>
                <c:pt idx="4147">
                  <c:v>102.7</c:v>
                </c:pt>
                <c:pt idx="4148">
                  <c:v>102.8</c:v>
                </c:pt>
                <c:pt idx="4149">
                  <c:v>102.9</c:v>
                </c:pt>
                <c:pt idx="4150">
                  <c:v>103</c:v>
                </c:pt>
                <c:pt idx="4151">
                  <c:v>103</c:v>
                </c:pt>
                <c:pt idx="4152">
                  <c:v>103</c:v>
                </c:pt>
                <c:pt idx="4153">
                  <c:v>103</c:v>
                </c:pt>
                <c:pt idx="4154">
                  <c:v>103</c:v>
                </c:pt>
                <c:pt idx="4155">
                  <c:v>103</c:v>
                </c:pt>
                <c:pt idx="4156">
                  <c:v>102.9</c:v>
                </c:pt>
                <c:pt idx="4157">
                  <c:v>102.6</c:v>
                </c:pt>
                <c:pt idx="4158">
                  <c:v>102.4</c:v>
                </c:pt>
                <c:pt idx="4159">
                  <c:v>102.2</c:v>
                </c:pt>
                <c:pt idx="4160">
                  <c:v>102</c:v>
                </c:pt>
                <c:pt idx="4161">
                  <c:v>101.9</c:v>
                </c:pt>
                <c:pt idx="4162">
                  <c:v>101.7</c:v>
                </c:pt>
                <c:pt idx="4163">
                  <c:v>101.4</c:v>
                </c:pt>
                <c:pt idx="4164">
                  <c:v>101.2</c:v>
                </c:pt>
                <c:pt idx="4165">
                  <c:v>101</c:v>
                </c:pt>
                <c:pt idx="4166">
                  <c:v>100.9</c:v>
                </c:pt>
                <c:pt idx="4167">
                  <c:v>100.8</c:v>
                </c:pt>
                <c:pt idx="4168">
                  <c:v>100.8</c:v>
                </c:pt>
                <c:pt idx="4169">
                  <c:v>100.8</c:v>
                </c:pt>
                <c:pt idx="4170">
                  <c:v>100.8</c:v>
                </c:pt>
                <c:pt idx="4171">
                  <c:v>100.9</c:v>
                </c:pt>
                <c:pt idx="4172">
                  <c:v>100.9</c:v>
                </c:pt>
                <c:pt idx="4173">
                  <c:v>100.9</c:v>
                </c:pt>
                <c:pt idx="4174">
                  <c:v>101.1</c:v>
                </c:pt>
                <c:pt idx="4175">
                  <c:v>101.2</c:v>
                </c:pt>
                <c:pt idx="4176">
                  <c:v>101.3</c:v>
                </c:pt>
                <c:pt idx="4177">
                  <c:v>101.5</c:v>
                </c:pt>
                <c:pt idx="4178">
                  <c:v>101.7</c:v>
                </c:pt>
                <c:pt idx="4179">
                  <c:v>101.9</c:v>
                </c:pt>
                <c:pt idx="4180">
                  <c:v>102</c:v>
                </c:pt>
                <c:pt idx="4181">
                  <c:v>102.2</c:v>
                </c:pt>
                <c:pt idx="4182">
                  <c:v>102.4</c:v>
                </c:pt>
                <c:pt idx="4183">
                  <c:v>102.5</c:v>
                </c:pt>
                <c:pt idx="4184">
                  <c:v>102.7</c:v>
                </c:pt>
                <c:pt idx="4185">
                  <c:v>102.8</c:v>
                </c:pt>
                <c:pt idx="4186">
                  <c:v>102.9</c:v>
                </c:pt>
                <c:pt idx="4187">
                  <c:v>103.1</c:v>
                </c:pt>
                <c:pt idx="4188">
                  <c:v>103.2</c:v>
                </c:pt>
                <c:pt idx="4189">
                  <c:v>103.3</c:v>
                </c:pt>
                <c:pt idx="4190">
                  <c:v>103.4</c:v>
                </c:pt>
                <c:pt idx="4191">
                  <c:v>103.4</c:v>
                </c:pt>
                <c:pt idx="4192">
                  <c:v>103.3</c:v>
                </c:pt>
                <c:pt idx="4193">
                  <c:v>103.1</c:v>
                </c:pt>
                <c:pt idx="4194">
                  <c:v>103</c:v>
                </c:pt>
                <c:pt idx="4195">
                  <c:v>102.9</c:v>
                </c:pt>
                <c:pt idx="4196">
                  <c:v>102.7</c:v>
                </c:pt>
                <c:pt idx="4197">
                  <c:v>102.4</c:v>
                </c:pt>
                <c:pt idx="4198">
                  <c:v>102.2</c:v>
                </c:pt>
                <c:pt idx="4199">
                  <c:v>102</c:v>
                </c:pt>
                <c:pt idx="4200">
                  <c:v>101.8</c:v>
                </c:pt>
                <c:pt idx="4201">
                  <c:v>101.6</c:v>
                </c:pt>
                <c:pt idx="4202">
                  <c:v>101.4</c:v>
                </c:pt>
                <c:pt idx="4203">
                  <c:v>101.2</c:v>
                </c:pt>
                <c:pt idx="4204">
                  <c:v>101.2</c:v>
                </c:pt>
                <c:pt idx="4205">
                  <c:v>101.1</c:v>
                </c:pt>
                <c:pt idx="4206">
                  <c:v>101.1</c:v>
                </c:pt>
                <c:pt idx="4207">
                  <c:v>101</c:v>
                </c:pt>
                <c:pt idx="4208">
                  <c:v>101</c:v>
                </c:pt>
                <c:pt idx="4209">
                  <c:v>101.1</c:v>
                </c:pt>
                <c:pt idx="4210">
                  <c:v>101.2</c:v>
                </c:pt>
                <c:pt idx="4211">
                  <c:v>101.2</c:v>
                </c:pt>
                <c:pt idx="4212">
                  <c:v>101.3</c:v>
                </c:pt>
                <c:pt idx="4213">
                  <c:v>101.4</c:v>
                </c:pt>
                <c:pt idx="4214">
                  <c:v>101.5</c:v>
                </c:pt>
                <c:pt idx="4215">
                  <c:v>101.6</c:v>
                </c:pt>
                <c:pt idx="4216">
                  <c:v>101.8</c:v>
                </c:pt>
                <c:pt idx="4217">
                  <c:v>101.9</c:v>
                </c:pt>
                <c:pt idx="4218">
                  <c:v>102.1</c:v>
                </c:pt>
                <c:pt idx="4219">
                  <c:v>102.3</c:v>
                </c:pt>
                <c:pt idx="4220">
                  <c:v>102.6</c:v>
                </c:pt>
                <c:pt idx="4221">
                  <c:v>102.8</c:v>
                </c:pt>
                <c:pt idx="4222">
                  <c:v>103</c:v>
                </c:pt>
                <c:pt idx="4223">
                  <c:v>103.2</c:v>
                </c:pt>
                <c:pt idx="4224">
                  <c:v>103.3</c:v>
                </c:pt>
                <c:pt idx="4225">
                  <c:v>103.4</c:v>
                </c:pt>
                <c:pt idx="4226">
                  <c:v>103.5</c:v>
                </c:pt>
                <c:pt idx="4227">
                  <c:v>103.6</c:v>
                </c:pt>
                <c:pt idx="4228">
                  <c:v>103.6</c:v>
                </c:pt>
                <c:pt idx="4229">
                  <c:v>103.5</c:v>
                </c:pt>
                <c:pt idx="4230">
                  <c:v>103.4</c:v>
                </c:pt>
                <c:pt idx="4231">
                  <c:v>103.3</c:v>
                </c:pt>
                <c:pt idx="4232">
                  <c:v>103.1</c:v>
                </c:pt>
                <c:pt idx="4233">
                  <c:v>102.9</c:v>
                </c:pt>
                <c:pt idx="4234">
                  <c:v>102.8</c:v>
                </c:pt>
                <c:pt idx="4235">
                  <c:v>102.6</c:v>
                </c:pt>
                <c:pt idx="4236">
                  <c:v>102.4</c:v>
                </c:pt>
                <c:pt idx="4237">
                  <c:v>102.1</c:v>
                </c:pt>
                <c:pt idx="4238">
                  <c:v>102</c:v>
                </c:pt>
                <c:pt idx="4239">
                  <c:v>101.8</c:v>
                </c:pt>
                <c:pt idx="4240">
                  <c:v>101.7</c:v>
                </c:pt>
                <c:pt idx="4241">
                  <c:v>101.5</c:v>
                </c:pt>
                <c:pt idx="4242">
                  <c:v>101.4</c:v>
                </c:pt>
                <c:pt idx="4243">
                  <c:v>101.3</c:v>
                </c:pt>
                <c:pt idx="4244">
                  <c:v>101.3</c:v>
                </c:pt>
                <c:pt idx="4245">
                  <c:v>101.2</c:v>
                </c:pt>
                <c:pt idx="4246">
                  <c:v>101.2</c:v>
                </c:pt>
                <c:pt idx="4247">
                  <c:v>101.2</c:v>
                </c:pt>
                <c:pt idx="4248">
                  <c:v>101.3</c:v>
                </c:pt>
                <c:pt idx="4249">
                  <c:v>101.4</c:v>
                </c:pt>
                <c:pt idx="4250">
                  <c:v>101.5</c:v>
                </c:pt>
                <c:pt idx="4251">
                  <c:v>101.6</c:v>
                </c:pt>
                <c:pt idx="4252">
                  <c:v>101.7</c:v>
                </c:pt>
                <c:pt idx="4253">
                  <c:v>101.8</c:v>
                </c:pt>
                <c:pt idx="4254">
                  <c:v>102</c:v>
                </c:pt>
                <c:pt idx="4255">
                  <c:v>102.2</c:v>
                </c:pt>
                <c:pt idx="4256">
                  <c:v>102.4</c:v>
                </c:pt>
                <c:pt idx="4257">
                  <c:v>102.6</c:v>
                </c:pt>
                <c:pt idx="4258">
                  <c:v>102.8</c:v>
                </c:pt>
                <c:pt idx="4259">
                  <c:v>103</c:v>
                </c:pt>
                <c:pt idx="4260">
                  <c:v>103.2</c:v>
                </c:pt>
                <c:pt idx="4261">
                  <c:v>103.4</c:v>
                </c:pt>
                <c:pt idx="4262">
                  <c:v>103.5</c:v>
                </c:pt>
                <c:pt idx="4263">
                  <c:v>103.6</c:v>
                </c:pt>
                <c:pt idx="4264">
                  <c:v>103.7</c:v>
                </c:pt>
                <c:pt idx="4265">
                  <c:v>103.7</c:v>
                </c:pt>
                <c:pt idx="4266">
                  <c:v>103.7</c:v>
                </c:pt>
                <c:pt idx="4267">
                  <c:v>103.6</c:v>
                </c:pt>
                <c:pt idx="4268">
                  <c:v>103.5</c:v>
                </c:pt>
                <c:pt idx="4269">
                  <c:v>103.4</c:v>
                </c:pt>
                <c:pt idx="4270">
                  <c:v>103.3</c:v>
                </c:pt>
                <c:pt idx="4271">
                  <c:v>103.1</c:v>
                </c:pt>
                <c:pt idx="4272">
                  <c:v>103</c:v>
                </c:pt>
                <c:pt idx="4273">
                  <c:v>102.9</c:v>
                </c:pt>
                <c:pt idx="4274">
                  <c:v>102.7</c:v>
                </c:pt>
                <c:pt idx="4275">
                  <c:v>102.6</c:v>
                </c:pt>
                <c:pt idx="4276">
                  <c:v>102.3</c:v>
                </c:pt>
                <c:pt idx="4277">
                  <c:v>102.1</c:v>
                </c:pt>
                <c:pt idx="4278">
                  <c:v>102</c:v>
                </c:pt>
                <c:pt idx="4279">
                  <c:v>101.8</c:v>
                </c:pt>
                <c:pt idx="4280">
                  <c:v>101.6</c:v>
                </c:pt>
                <c:pt idx="4281">
                  <c:v>101.4</c:v>
                </c:pt>
                <c:pt idx="4282">
                  <c:v>101.3</c:v>
                </c:pt>
                <c:pt idx="4283">
                  <c:v>101.3</c:v>
                </c:pt>
                <c:pt idx="4284">
                  <c:v>101.2</c:v>
                </c:pt>
                <c:pt idx="4285">
                  <c:v>101.3</c:v>
                </c:pt>
                <c:pt idx="4286">
                  <c:v>101.3</c:v>
                </c:pt>
                <c:pt idx="4287">
                  <c:v>101.5</c:v>
                </c:pt>
                <c:pt idx="4288">
                  <c:v>101.6</c:v>
                </c:pt>
                <c:pt idx="4289">
                  <c:v>101.8</c:v>
                </c:pt>
                <c:pt idx="4290">
                  <c:v>102</c:v>
                </c:pt>
                <c:pt idx="4291">
                  <c:v>102.2</c:v>
                </c:pt>
                <c:pt idx="4292">
                  <c:v>102.4</c:v>
                </c:pt>
                <c:pt idx="4293">
                  <c:v>102.6</c:v>
                </c:pt>
                <c:pt idx="4294">
                  <c:v>102.7</c:v>
                </c:pt>
                <c:pt idx="4295">
                  <c:v>102.8</c:v>
                </c:pt>
                <c:pt idx="4296">
                  <c:v>103</c:v>
                </c:pt>
                <c:pt idx="4297">
                  <c:v>103.1</c:v>
                </c:pt>
                <c:pt idx="4298">
                  <c:v>103.3</c:v>
                </c:pt>
                <c:pt idx="4299">
                  <c:v>103.5</c:v>
                </c:pt>
                <c:pt idx="4300">
                  <c:v>103.6</c:v>
                </c:pt>
                <c:pt idx="4301">
                  <c:v>103.7</c:v>
                </c:pt>
                <c:pt idx="4302">
                  <c:v>103.8</c:v>
                </c:pt>
                <c:pt idx="4303">
                  <c:v>103.9</c:v>
                </c:pt>
                <c:pt idx="4304">
                  <c:v>104</c:v>
                </c:pt>
                <c:pt idx="4305">
                  <c:v>104</c:v>
                </c:pt>
                <c:pt idx="4306">
                  <c:v>103.8</c:v>
                </c:pt>
                <c:pt idx="4307">
                  <c:v>103.7</c:v>
                </c:pt>
                <c:pt idx="4308">
                  <c:v>103.5</c:v>
                </c:pt>
                <c:pt idx="4309">
                  <c:v>103.3</c:v>
                </c:pt>
                <c:pt idx="4310">
                  <c:v>103.2</c:v>
                </c:pt>
                <c:pt idx="4311">
                  <c:v>103</c:v>
                </c:pt>
                <c:pt idx="4312">
                  <c:v>102.8</c:v>
                </c:pt>
                <c:pt idx="4313">
                  <c:v>102.6</c:v>
                </c:pt>
                <c:pt idx="4314">
                  <c:v>102.4</c:v>
                </c:pt>
                <c:pt idx="4315">
                  <c:v>102.3</c:v>
                </c:pt>
                <c:pt idx="4316">
                  <c:v>102.1</c:v>
                </c:pt>
                <c:pt idx="4317">
                  <c:v>102</c:v>
                </c:pt>
                <c:pt idx="4318">
                  <c:v>101.8</c:v>
                </c:pt>
                <c:pt idx="4319">
                  <c:v>101.7</c:v>
                </c:pt>
                <c:pt idx="4320">
                  <c:v>101.5</c:v>
                </c:pt>
                <c:pt idx="4321">
                  <c:v>101.5</c:v>
                </c:pt>
                <c:pt idx="4322">
                  <c:v>101.5</c:v>
                </c:pt>
                <c:pt idx="4323">
                  <c:v>101.6</c:v>
                </c:pt>
                <c:pt idx="4324">
                  <c:v>101.7</c:v>
                </c:pt>
                <c:pt idx="4325">
                  <c:v>101.8</c:v>
                </c:pt>
                <c:pt idx="4326">
                  <c:v>102</c:v>
                </c:pt>
                <c:pt idx="4327">
                  <c:v>102.1</c:v>
                </c:pt>
                <c:pt idx="4328">
                  <c:v>102.2</c:v>
                </c:pt>
                <c:pt idx="4329">
                  <c:v>102.3</c:v>
                </c:pt>
                <c:pt idx="4330">
                  <c:v>102.4</c:v>
                </c:pt>
                <c:pt idx="4331">
                  <c:v>102.5</c:v>
                </c:pt>
                <c:pt idx="4332">
                  <c:v>102.7</c:v>
                </c:pt>
                <c:pt idx="4333">
                  <c:v>103</c:v>
                </c:pt>
                <c:pt idx="4334">
                  <c:v>103.2</c:v>
                </c:pt>
                <c:pt idx="4335">
                  <c:v>103.4</c:v>
                </c:pt>
                <c:pt idx="4336">
                  <c:v>103.7</c:v>
                </c:pt>
                <c:pt idx="4337">
                  <c:v>103.8</c:v>
                </c:pt>
                <c:pt idx="4338">
                  <c:v>104</c:v>
                </c:pt>
                <c:pt idx="4339">
                  <c:v>104</c:v>
                </c:pt>
                <c:pt idx="4340">
                  <c:v>104.1</c:v>
                </c:pt>
                <c:pt idx="4341">
                  <c:v>104</c:v>
                </c:pt>
                <c:pt idx="4342">
                  <c:v>104</c:v>
                </c:pt>
                <c:pt idx="4343">
                  <c:v>104</c:v>
                </c:pt>
                <c:pt idx="4344">
                  <c:v>103.9</c:v>
                </c:pt>
                <c:pt idx="4345">
                  <c:v>103.8</c:v>
                </c:pt>
                <c:pt idx="4346">
                  <c:v>103.7</c:v>
                </c:pt>
                <c:pt idx="4347">
                  <c:v>103.5</c:v>
                </c:pt>
                <c:pt idx="4348">
                  <c:v>103.4</c:v>
                </c:pt>
                <c:pt idx="4349">
                  <c:v>103.2</c:v>
                </c:pt>
                <c:pt idx="4350">
                  <c:v>103</c:v>
                </c:pt>
                <c:pt idx="4351">
                  <c:v>102.9</c:v>
                </c:pt>
                <c:pt idx="4352">
                  <c:v>102.8</c:v>
                </c:pt>
                <c:pt idx="4353">
                  <c:v>102.6</c:v>
                </c:pt>
                <c:pt idx="4354">
                  <c:v>102.4</c:v>
                </c:pt>
                <c:pt idx="4355">
                  <c:v>102.1</c:v>
                </c:pt>
                <c:pt idx="4356">
                  <c:v>102</c:v>
                </c:pt>
                <c:pt idx="4357">
                  <c:v>101.8</c:v>
                </c:pt>
                <c:pt idx="4358">
                  <c:v>101.8</c:v>
                </c:pt>
                <c:pt idx="4359">
                  <c:v>101.7</c:v>
                </c:pt>
                <c:pt idx="4360">
                  <c:v>101.7</c:v>
                </c:pt>
                <c:pt idx="4361">
                  <c:v>101.8</c:v>
                </c:pt>
                <c:pt idx="4362">
                  <c:v>101.9</c:v>
                </c:pt>
                <c:pt idx="4363">
                  <c:v>102</c:v>
                </c:pt>
                <c:pt idx="4364">
                  <c:v>102</c:v>
                </c:pt>
                <c:pt idx="4365">
                  <c:v>102.2</c:v>
                </c:pt>
                <c:pt idx="4366">
                  <c:v>102.4</c:v>
                </c:pt>
                <c:pt idx="4367">
                  <c:v>102.5</c:v>
                </c:pt>
                <c:pt idx="4368">
                  <c:v>102.7</c:v>
                </c:pt>
                <c:pt idx="4369">
                  <c:v>102.9</c:v>
                </c:pt>
                <c:pt idx="4370">
                  <c:v>103.1</c:v>
                </c:pt>
                <c:pt idx="4371">
                  <c:v>103.2</c:v>
                </c:pt>
                <c:pt idx="4372">
                  <c:v>103.4</c:v>
                </c:pt>
                <c:pt idx="4373">
                  <c:v>103.5</c:v>
                </c:pt>
                <c:pt idx="4374">
                  <c:v>103.7</c:v>
                </c:pt>
                <c:pt idx="4375">
                  <c:v>103.9</c:v>
                </c:pt>
                <c:pt idx="4376">
                  <c:v>104</c:v>
                </c:pt>
                <c:pt idx="4377">
                  <c:v>104.1</c:v>
                </c:pt>
                <c:pt idx="4378">
                  <c:v>104.2</c:v>
                </c:pt>
                <c:pt idx="4379">
                  <c:v>104.3</c:v>
                </c:pt>
                <c:pt idx="4380">
                  <c:v>104.3</c:v>
                </c:pt>
                <c:pt idx="4381">
                  <c:v>104.3</c:v>
                </c:pt>
                <c:pt idx="4382">
                  <c:v>104.2</c:v>
                </c:pt>
                <c:pt idx="4383">
                  <c:v>104.1</c:v>
                </c:pt>
                <c:pt idx="4384">
                  <c:v>104</c:v>
                </c:pt>
                <c:pt idx="4385">
                  <c:v>103.9</c:v>
                </c:pt>
                <c:pt idx="4386">
                  <c:v>103.7</c:v>
                </c:pt>
                <c:pt idx="4387">
                  <c:v>103.5</c:v>
                </c:pt>
                <c:pt idx="4388">
                  <c:v>103.2</c:v>
                </c:pt>
                <c:pt idx="4389">
                  <c:v>103</c:v>
                </c:pt>
                <c:pt idx="4390">
                  <c:v>102.8</c:v>
                </c:pt>
                <c:pt idx="4391">
                  <c:v>102.6</c:v>
                </c:pt>
                <c:pt idx="4392">
                  <c:v>102.3</c:v>
                </c:pt>
                <c:pt idx="4393">
                  <c:v>102.2</c:v>
                </c:pt>
                <c:pt idx="4394">
                  <c:v>102.1</c:v>
                </c:pt>
                <c:pt idx="4395">
                  <c:v>102</c:v>
                </c:pt>
                <c:pt idx="4396">
                  <c:v>101.9</c:v>
                </c:pt>
                <c:pt idx="4397">
                  <c:v>102</c:v>
                </c:pt>
                <c:pt idx="4398">
                  <c:v>102</c:v>
                </c:pt>
                <c:pt idx="4399">
                  <c:v>102.1</c:v>
                </c:pt>
                <c:pt idx="4400">
                  <c:v>102.2</c:v>
                </c:pt>
                <c:pt idx="4401">
                  <c:v>102.3</c:v>
                </c:pt>
                <c:pt idx="4402">
                  <c:v>102.4</c:v>
                </c:pt>
                <c:pt idx="4403">
                  <c:v>102.4</c:v>
                </c:pt>
                <c:pt idx="4404">
                  <c:v>102.5</c:v>
                </c:pt>
                <c:pt idx="4405">
                  <c:v>102.6</c:v>
                </c:pt>
                <c:pt idx="4406">
                  <c:v>102.8</c:v>
                </c:pt>
                <c:pt idx="4407">
                  <c:v>103</c:v>
                </c:pt>
                <c:pt idx="4408">
                  <c:v>103.2</c:v>
                </c:pt>
                <c:pt idx="4409">
                  <c:v>103.4</c:v>
                </c:pt>
                <c:pt idx="4410">
                  <c:v>103.6</c:v>
                </c:pt>
                <c:pt idx="4411">
                  <c:v>103.8</c:v>
                </c:pt>
                <c:pt idx="4412">
                  <c:v>104</c:v>
                </c:pt>
                <c:pt idx="4413">
                  <c:v>104.1</c:v>
                </c:pt>
                <c:pt idx="4414">
                  <c:v>104.3</c:v>
                </c:pt>
                <c:pt idx="4415">
                  <c:v>104.4</c:v>
                </c:pt>
                <c:pt idx="4416">
                  <c:v>104.4</c:v>
                </c:pt>
                <c:pt idx="4417">
                  <c:v>104.5</c:v>
                </c:pt>
                <c:pt idx="4418">
                  <c:v>104.4</c:v>
                </c:pt>
                <c:pt idx="4419">
                  <c:v>104.4</c:v>
                </c:pt>
                <c:pt idx="4420">
                  <c:v>104.3</c:v>
                </c:pt>
                <c:pt idx="4421">
                  <c:v>104.2</c:v>
                </c:pt>
                <c:pt idx="4422">
                  <c:v>104.1</c:v>
                </c:pt>
                <c:pt idx="4423">
                  <c:v>104</c:v>
                </c:pt>
                <c:pt idx="4424">
                  <c:v>103.9</c:v>
                </c:pt>
                <c:pt idx="4425">
                  <c:v>103.7</c:v>
                </c:pt>
                <c:pt idx="4426">
                  <c:v>103.5</c:v>
                </c:pt>
                <c:pt idx="4427">
                  <c:v>103.3</c:v>
                </c:pt>
                <c:pt idx="4428">
                  <c:v>103</c:v>
                </c:pt>
                <c:pt idx="4429">
                  <c:v>102.8</c:v>
                </c:pt>
                <c:pt idx="4430">
                  <c:v>102.6</c:v>
                </c:pt>
                <c:pt idx="4431">
                  <c:v>102.5</c:v>
                </c:pt>
                <c:pt idx="4432">
                  <c:v>102.4</c:v>
                </c:pt>
                <c:pt idx="4433">
                  <c:v>102.3</c:v>
                </c:pt>
                <c:pt idx="4434">
                  <c:v>102.2</c:v>
                </c:pt>
                <c:pt idx="4435">
                  <c:v>102.1</c:v>
                </c:pt>
                <c:pt idx="4436">
                  <c:v>102.1</c:v>
                </c:pt>
                <c:pt idx="4437">
                  <c:v>102.1</c:v>
                </c:pt>
                <c:pt idx="4438">
                  <c:v>102.2</c:v>
                </c:pt>
                <c:pt idx="4439">
                  <c:v>102.3</c:v>
                </c:pt>
                <c:pt idx="4440">
                  <c:v>102.5</c:v>
                </c:pt>
                <c:pt idx="4441">
                  <c:v>102.6</c:v>
                </c:pt>
                <c:pt idx="4442">
                  <c:v>102.8</c:v>
                </c:pt>
                <c:pt idx="4443">
                  <c:v>103</c:v>
                </c:pt>
                <c:pt idx="4444">
                  <c:v>103.2</c:v>
                </c:pt>
                <c:pt idx="4445">
                  <c:v>103.3</c:v>
                </c:pt>
                <c:pt idx="4446">
                  <c:v>103.5</c:v>
                </c:pt>
                <c:pt idx="4447">
                  <c:v>103.7</c:v>
                </c:pt>
                <c:pt idx="4448">
                  <c:v>103.8</c:v>
                </c:pt>
                <c:pt idx="4449">
                  <c:v>104</c:v>
                </c:pt>
                <c:pt idx="4450">
                  <c:v>104.1</c:v>
                </c:pt>
                <c:pt idx="4451">
                  <c:v>104.2</c:v>
                </c:pt>
                <c:pt idx="4452">
                  <c:v>104.3</c:v>
                </c:pt>
                <c:pt idx="4453">
                  <c:v>104.4</c:v>
                </c:pt>
                <c:pt idx="4454">
                  <c:v>104.5</c:v>
                </c:pt>
                <c:pt idx="4455">
                  <c:v>104.6</c:v>
                </c:pt>
                <c:pt idx="4456">
                  <c:v>104.7</c:v>
                </c:pt>
                <c:pt idx="4457">
                  <c:v>104.7</c:v>
                </c:pt>
                <c:pt idx="4458">
                  <c:v>104.7</c:v>
                </c:pt>
                <c:pt idx="4459">
                  <c:v>104.6</c:v>
                </c:pt>
                <c:pt idx="4460">
                  <c:v>104.4</c:v>
                </c:pt>
                <c:pt idx="4461">
                  <c:v>104.2</c:v>
                </c:pt>
                <c:pt idx="4462">
                  <c:v>104</c:v>
                </c:pt>
                <c:pt idx="4463">
                  <c:v>103.8</c:v>
                </c:pt>
                <c:pt idx="4464">
                  <c:v>103.7</c:v>
                </c:pt>
                <c:pt idx="4465">
                  <c:v>103.5</c:v>
                </c:pt>
                <c:pt idx="4466">
                  <c:v>103.3</c:v>
                </c:pt>
                <c:pt idx="4467">
                  <c:v>103</c:v>
                </c:pt>
                <c:pt idx="4468">
                  <c:v>102.8</c:v>
                </c:pt>
                <c:pt idx="4469">
                  <c:v>102.7</c:v>
                </c:pt>
                <c:pt idx="4470">
                  <c:v>102.5</c:v>
                </c:pt>
                <c:pt idx="4471">
                  <c:v>102.4</c:v>
                </c:pt>
                <c:pt idx="4472">
                  <c:v>102.3</c:v>
                </c:pt>
                <c:pt idx="4473">
                  <c:v>102.3</c:v>
                </c:pt>
                <c:pt idx="4474">
                  <c:v>102.3</c:v>
                </c:pt>
                <c:pt idx="4475">
                  <c:v>102.4</c:v>
                </c:pt>
                <c:pt idx="4476">
                  <c:v>102.5</c:v>
                </c:pt>
                <c:pt idx="4477">
                  <c:v>102.6</c:v>
                </c:pt>
                <c:pt idx="4478">
                  <c:v>102.8</c:v>
                </c:pt>
                <c:pt idx="4479">
                  <c:v>102.9</c:v>
                </c:pt>
                <c:pt idx="4480">
                  <c:v>103.1</c:v>
                </c:pt>
                <c:pt idx="4481">
                  <c:v>103.2</c:v>
                </c:pt>
                <c:pt idx="4482">
                  <c:v>103.3</c:v>
                </c:pt>
                <c:pt idx="4483">
                  <c:v>103.5</c:v>
                </c:pt>
                <c:pt idx="4484">
                  <c:v>103.6</c:v>
                </c:pt>
                <c:pt idx="4485">
                  <c:v>103.8</c:v>
                </c:pt>
                <c:pt idx="4486">
                  <c:v>103.9</c:v>
                </c:pt>
                <c:pt idx="4487">
                  <c:v>104</c:v>
                </c:pt>
                <c:pt idx="4488">
                  <c:v>104.2</c:v>
                </c:pt>
                <c:pt idx="4489">
                  <c:v>104.4</c:v>
                </c:pt>
                <c:pt idx="4490">
                  <c:v>104.6</c:v>
                </c:pt>
                <c:pt idx="4491">
                  <c:v>104.8</c:v>
                </c:pt>
                <c:pt idx="4492">
                  <c:v>104.9</c:v>
                </c:pt>
                <c:pt idx="4493">
                  <c:v>105</c:v>
                </c:pt>
                <c:pt idx="4494">
                  <c:v>105.1</c:v>
                </c:pt>
                <c:pt idx="4495">
                  <c:v>105</c:v>
                </c:pt>
                <c:pt idx="4496">
                  <c:v>105</c:v>
                </c:pt>
                <c:pt idx="4497">
                  <c:v>104.8</c:v>
                </c:pt>
                <c:pt idx="4498">
                  <c:v>104.6</c:v>
                </c:pt>
                <c:pt idx="4499">
                  <c:v>104.3</c:v>
                </c:pt>
                <c:pt idx="4500">
                  <c:v>104</c:v>
                </c:pt>
                <c:pt idx="4501">
                  <c:v>103.8</c:v>
                </c:pt>
                <c:pt idx="4502">
                  <c:v>103.5</c:v>
                </c:pt>
                <c:pt idx="4503">
                  <c:v>103.4</c:v>
                </c:pt>
                <c:pt idx="4504">
                  <c:v>103.3</c:v>
                </c:pt>
                <c:pt idx="4505">
                  <c:v>103.2</c:v>
                </c:pt>
                <c:pt idx="4506">
                  <c:v>103</c:v>
                </c:pt>
                <c:pt idx="4507">
                  <c:v>103</c:v>
                </c:pt>
                <c:pt idx="4508">
                  <c:v>102.9</c:v>
                </c:pt>
                <c:pt idx="4509">
                  <c:v>102.9</c:v>
                </c:pt>
                <c:pt idx="4510">
                  <c:v>102.8</c:v>
                </c:pt>
                <c:pt idx="4511">
                  <c:v>102.8</c:v>
                </c:pt>
                <c:pt idx="4512">
                  <c:v>102.7</c:v>
                </c:pt>
                <c:pt idx="4513">
                  <c:v>102.7</c:v>
                </c:pt>
                <c:pt idx="4514">
                  <c:v>102.7</c:v>
                </c:pt>
                <c:pt idx="4515">
                  <c:v>102.7</c:v>
                </c:pt>
                <c:pt idx="4516">
                  <c:v>102.8</c:v>
                </c:pt>
                <c:pt idx="4517">
                  <c:v>102.9</c:v>
                </c:pt>
                <c:pt idx="4518">
                  <c:v>103</c:v>
                </c:pt>
                <c:pt idx="4519">
                  <c:v>103.1</c:v>
                </c:pt>
                <c:pt idx="4520">
                  <c:v>103.4</c:v>
                </c:pt>
                <c:pt idx="4521">
                  <c:v>103.6</c:v>
                </c:pt>
                <c:pt idx="4522">
                  <c:v>103.8</c:v>
                </c:pt>
                <c:pt idx="4523">
                  <c:v>104</c:v>
                </c:pt>
                <c:pt idx="4524">
                  <c:v>104.2</c:v>
                </c:pt>
                <c:pt idx="4525">
                  <c:v>104.5</c:v>
                </c:pt>
                <c:pt idx="4526">
                  <c:v>104.7</c:v>
                </c:pt>
                <c:pt idx="4527">
                  <c:v>104.8</c:v>
                </c:pt>
                <c:pt idx="4528">
                  <c:v>104.9</c:v>
                </c:pt>
                <c:pt idx="4529">
                  <c:v>105</c:v>
                </c:pt>
                <c:pt idx="4530">
                  <c:v>105.1</c:v>
                </c:pt>
                <c:pt idx="4531">
                  <c:v>105.1</c:v>
                </c:pt>
                <c:pt idx="4532">
                  <c:v>105.1</c:v>
                </c:pt>
                <c:pt idx="4533">
                  <c:v>105.1</c:v>
                </c:pt>
                <c:pt idx="4534">
                  <c:v>105</c:v>
                </c:pt>
                <c:pt idx="4535">
                  <c:v>104.9</c:v>
                </c:pt>
                <c:pt idx="4536">
                  <c:v>104.8</c:v>
                </c:pt>
                <c:pt idx="4537">
                  <c:v>104.6</c:v>
                </c:pt>
                <c:pt idx="4538">
                  <c:v>104.3</c:v>
                </c:pt>
                <c:pt idx="4539">
                  <c:v>104.1</c:v>
                </c:pt>
                <c:pt idx="4540">
                  <c:v>103.9</c:v>
                </c:pt>
                <c:pt idx="4541">
                  <c:v>103.8</c:v>
                </c:pt>
                <c:pt idx="4542">
                  <c:v>103.5</c:v>
                </c:pt>
                <c:pt idx="4543">
                  <c:v>103.4</c:v>
                </c:pt>
                <c:pt idx="4544">
                  <c:v>103.2</c:v>
                </c:pt>
                <c:pt idx="4545">
                  <c:v>103.1</c:v>
                </c:pt>
                <c:pt idx="4546">
                  <c:v>103</c:v>
                </c:pt>
                <c:pt idx="4547">
                  <c:v>103</c:v>
                </c:pt>
                <c:pt idx="4548">
                  <c:v>102.9</c:v>
                </c:pt>
                <c:pt idx="4549">
                  <c:v>102.8</c:v>
                </c:pt>
                <c:pt idx="4550">
                  <c:v>102.8</c:v>
                </c:pt>
                <c:pt idx="4551">
                  <c:v>102.8</c:v>
                </c:pt>
                <c:pt idx="4552">
                  <c:v>102.9</c:v>
                </c:pt>
                <c:pt idx="4553">
                  <c:v>103</c:v>
                </c:pt>
                <c:pt idx="4554">
                  <c:v>103</c:v>
                </c:pt>
                <c:pt idx="4555">
                  <c:v>103.1</c:v>
                </c:pt>
                <c:pt idx="4556">
                  <c:v>103.3</c:v>
                </c:pt>
                <c:pt idx="4557">
                  <c:v>103.4</c:v>
                </c:pt>
                <c:pt idx="4558">
                  <c:v>103.7</c:v>
                </c:pt>
                <c:pt idx="4559">
                  <c:v>103.8</c:v>
                </c:pt>
                <c:pt idx="4560">
                  <c:v>104</c:v>
                </c:pt>
                <c:pt idx="4561">
                  <c:v>104.2</c:v>
                </c:pt>
                <c:pt idx="4562">
                  <c:v>104.4</c:v>
                </c:pt>
                <c:pt idx="4563">
                  <c:v>104.7</c:v>
                </c:pt>
                <c:pt idx="4564">
                  <c:v>104.9</c:v>
                </c:pt>
                <c:pt idx="4565">
                  <c:v>105</c:v>
                </c:pt>
                <c:pt idx="4566">
                  <c:v>105.2</c:v>
                </c:pt>
                <c:pt idx="4567">
                  <c:v>105.4</c:v>
                </c:pt>
                <c:pt idx="4568">
                  <c:v>105.4</c:v>
                </c:pt>
                <c:pt idx="4569">
                  <c:v>105.3</c:v>
                </c:pt>
                <c:pt idx="4570">
                  <c:v>105.2</c:v>
                </c:pt>
                <c:pt idx="4571">
                  <c:v>105.1</c:v>
                </c:pt>
                <c:pt idx="4572">
                  <c:v>105</c:v>
                </c:pt>
                <c:pt idx="4573">
                  <c:v>104.9</c:v>
                </c:pt>
                <c:pt idx="4574">
                  <c:v>104.8</c:v>
                </c:pt>
                <c:pt idx="4575">
                  <c:v>104.7</c:v>
                </c:pt>
                <c:pt idx="4576">
                  <c:v>104.6</c:v>
                </c:pt>
                <c:pt idx="4577">
                  <c:v>104.4</c:v>
                </c:pt>
                <c:pt idx="4578">
                  <c:v>104.2</c:v>
                </c:pt>
                <c:pt idx="4579">
                  <c:v>104</c:v>
                </c:pt>
                <c:pt idx="4580">
                  <c:v>103.9</c:v>
                </c:pt>
                <c:pt idx="4581">
                  <c:v>103.7</c:v>
                </c:pt>
                <c:pt idx="4582">
                  <c:v>103.5</c:v>
                </c:pt>
                <c:pt idx="4583">
                  <c:v>103.3</c:v>
                </c:pt>
                <c:pt idx="4584">
                  <c:v>103.2</c:v>
                </c:pt>
                <c:pt idx="4585">
                  <c:v>103.1</c:v>
                </c:pt>
                <c:pt idx="4586">
                  <c:v>103.1</c:v>
                </c:pt>
                <c:pt idx="4587">
                  <c:v>103.1</c:v>
                </c:pt>
                <c:pt idx="4588">
                  <c:v>103</c:v>
                </c:pt>
                <c:pt idx="4589">
                  <c:v>103</c:v>
                </c:pt>
                <c:pt idx="4590">
                  <c:v>103</c:v>
                </c:pt>
                <c:pt idx="4591">
                  <c:v>103.1</c:v>
                </c:pt>
                <c:pt idx="4592">
                  <c:v>103.2</c:v>
                </c:pt>
                <c:pt idx="4593">
                  <c:v>103.3</c:v>
                </c:pt>
                <c:pt idx="4594">
                  <c:v>103.5</c:v>
                </c:pt>
                <c:pt idx="4595">
                  <c:v>103.6</c:v>
                </c:pt>
                <c:pt idx="4596">
                  <c:v>103.8</c:v>
                </c:pt>
                <c:pt idx="4597">
                  <c:v>104</c:v>
                </c:pt>
                <c:pt idx="4598">
                  <c:v>104.3</c:v>
                </c:pt>
                <c:pt idx="4599">
                  <c:v>104.5</c:v>
                </c:pt>
                <c:pt idx="4600">
                  <c:v>104.8</c:v>
                </c:pt>
                <c:pt idx="4601">
                  <c:v>105</c:v>
                </c:pt>
                <c:pt idx="4602">
                  <c:v>105.1</c:v>
                </c:pt>
                <c:pt idx="4603">
                  <c:v>105.3</c:v>
                </c:pt>
                <c:pt idx="4604">
                  <c:v>105.3</c:v>
                </c:pt>
                <c:pt idx="4605">
                  <c:v>105.4</c:v>
                </c:pt>
                <c:pt idx="4606">
                  <c:v>105.4</c:v>
                </c:pt>
                <c:pt idx="4607">
                  <c:v>105.4</c:v>
                </c:pt>
                <c:pt idx="4608">
                  <c:v>105.4</c:v>
                </c:pt>
                <c:pt idx="4609">
                  <c:v>105.3</c:v>
                </c:pt>
                <c:pt idx="4610">
                  <c:v>105.2</c:v>
                </c:pt>
                <c:pt idx="4611">
                  <c:v>105.1</c:v>
                </c:pt>
                <c:pt idx="4612">
                  <c:v>105.1</c:v>
                </c:pt>
                <c:pt idx="4613">
                  <c:v>105</c:v>
                </c:pt>
                <c:pt idx="4614">
                  <c:v>104.8</c:v>
                </c:pt>
                <c:pt idx="4615">
                  <c:v>104.6</c:v>
                </c:pt>
                <c:pt idx="4616">
                  <c:v>104.5</c:v>
                </c:pt>
                <c:pt idx="4617">
                  <c:v>104.3</c:v>
                </c:pt>
                <c:pt idx="4618">
                  <c:v>104.1</c:v>
                </c:pt>
                <c:pt idx="4619">
                  <c:v>103.9</c:v>
                </c:pt>
                <c:pt idx="4620">
                  <c:v>103.7</c:v>
                </c:pt>
                <c:pt idx="4621">
                  <c:v>103.5</c:v>
                </c:pt>
                <c:pt idx="4622">
                  <c:v>103.4</c:v>
                </c:pt>
                <c:pt idx="4623">
                  <c:v>103.2</c:v>
                </c:pt>
                <c:pt idx="4624">
                  <c:v>103.2</c:v>
                </c:pt>
                <c:pt idx="4625">
                  <c:v>103.1</c:v>
                </c:pt>
                <c:pt idx="4626">
                  <c:v>103.1</c:v>
                </c:pt>
                <c:pt idx="4627">
                  <c:v>103.1</c:v>
                </c:pt>
                <c:pt idx="4628">
                  <c:v>103.2</c:v>
                </c:pt>
                <c:pt idx="4629">
                  <c:v>103.3</c:v>
                </c:pt>
                <c:pt idx="4630">
                  <c:v>103.4</c:v>
                </c:pt>
                <c:pt idx="4631">
                  <c:v>103.6</c:v>
                </c:pt>
                <c:pt idx="4632">
                  <c:v>103.7</c:v>
                </c:pt>
                <c:pt idx="4633">
                  <c:v>103.9</c:v>
                </c:pt>
                <c:pt idx="4634">
                  <c:v>104.1</c:v>
                </c:pt>
                <c:pt idx="4635">
                  <c:v>104.3</c:v>
                </c:pt>
                <c:pt idx="4636">
                  <c:v>104.5</c:v>
                </c:pt>
                <c:pt idx="4637">
                  <c:v>104.8</c:v>
                </c:pt>
                <c:pt idx="4638">
                  <c:v>104.9</c:v>
                </c:pt>
                <c:pt idx="4639">
                  <c:v>105.1</c:v>
                </c:pt>
                <c:pt idx="4640">
                  <c:v>105.2</c:v>
                </c:pt>
                <c:pt idx="4641">
                  <c:v>105.3</c:v>
                </c:pt>
                <c:pt idx="4642">
                  <c:v>105.4</c:v>
                </c:pt>
                <c:pt idx="4643">
                  <c:v>105.5</c:v>
                </c:pt>
                <c:pt idx="4644">
                  <c:v>105.6</c:v>
                </c:pt>
                <c:pt idx="4645">
                  <c:v>105.6</c:v>
                </c:pt>
                <c:pt idx="4646">
                  <c:v>105.6</c:v>
                </c:pt>
                <c:pt idx="4647">
                  <c:v>105.6</c:v>
                </c:pt>
                <c:pt idx="4648">
                  <c:v>105.5</c:v>
                </c:pt>
                <c:pt idx="4649">
                  <c:v>105.4</c:v>
                </c:pt>
                <c:pt idx="4650">
                  <c:v>105.3</c:v>
                </c:pt>
                <c:pt idx="4651">
                  <c:v>105.1</c:v>
                </c:pt>
                <c:pt idx="4652">
                  <c:v>105</c:v>
                </c:pt>
                <c:pt idx="4653">
                  <c:v>104.9</c:v>
                </c:pt>
                <c:pt idx="4654">
                  <c:v>104.7</c:v>
                </c:pt>
                <c:pt idx="4655">
                  <c:v>104.6</c:v>
                </c:pt>
                <c:pt idx="4656">
                  <c:v>104.4</c:v>
                </c:pt>
                <c:pt idx="4657">
                  <c:v>104.1</c:v>
                </c:pt>
                <c:pt idx="4658">
                  <c:v>103.9</c:v>
                </c:pt>
                <c:pt idx="4659">
                  <c:v>103.7</c:v>
                </c:pt>
                <c:pt idx="4660">
                  <c:v>103.5</c:v>
                </c:pt>
                <c:pt idx="4661">
                  <c:v>103.3</c:v>
                </c:pt>
                <c:pt idx="4662">
                  <c:v>103.2</c:v>
                </c:pt>
                <c:pt idx="4663">
                  <c:v>103.2</c:v>
                </c:pt>
                <c:pt idx="4664">
                  <c:v>103.2</c:v>
                </c:pt>
                <c:pt idx="4665">
                  <c:v>103.3</c:v>
                </c:pt>
                <c:pt idx="4666">
                  <c:v>103.4</c:v>
                </c:pt>
                <c:pt idx="4667">
                  <c:v>103.5</c:v>
                </c:pt>
                <c:pt idx="4668">
                  <c:v>103.7</c:v>
                </c:pt>
                <c:pt idx="4669">
                  <c:v>103.9</c:v>
                </c:pt>
                <c:pt idx="4670">
                  <c:v>104.1</c:v>
                </c:pt>
                <c:pt idx="4671">
                  <c:v>104.3</c:v>
                </c:pt>
                <c:pt idx="4672">
                  <c:v>104.4</c:v>
                </c:pt>
                <c:pt idx="4673">
                  <c:v>104.6</c:v>
                </c:pt>
                <c:pt idx="4674">
                  <c:v>104.7</c:v>
                </c:pt>
                <c:pt idx="4675">
                  <c:v>104.8</c:v>
                </c:pt>
                <c:pt idx="4676">
                  <c:v>105</c:v>
                </c:pt>
                <c:pt idx="4677">
                  <c:v>105.1</c:v>
                </c:pt>
                <c:pt idx="4678">
                  <c:v>105.3</c:v>
                </c:pt>
                <c:pt idx="4679">
                  <c:v>105.4</c:v>
                </c:pt>
                <c:pt idx="4680">
                  <c:v>105.5</c:v>
                </c:pt>
                <c:pt idx="4681">
                  <c:v>105.7</c:v>
                </c:pt>
                <c:pt idx="4682">
                  <c:v>105.8</c:v>
                </c:pt>
                <c:pt idx="4683">
                  <c:v>105.9</c:v>
                </c:pt>
                <c:pt idx="4684">
                  <c:v>106</c:v>
                </c:pt>
                <c:pt idx="4685">
                  <c:v>105.9</c:v>
                </c:pt>
                <c:pt idx="4686">
                  <c:v>105.8</c:v>
                </c:pt>
                <c:pt idx="4687">
                  <c:v>105.6</c:v>
                </c:pt>
                <c:pt idx="4688">
                  <c:v>105.5</c:v>
                </c:pt>
                <c:pt idx="4689">
                  <c:v>105.4</c:v>
                </c:pt>
                <c:pt idx="4690">
                  <c:v>105.2</c:v>
                </c:pt>
                <c:pt idx="4691">
                  <c:v>105</c:v>
                </c:pt>
                <c:pt idx="4692">
                  <c:v>104.8</c:v>
                </c:pt>
                <c:pt idx="4693">
                  <c:v>104.6</c:v>
                </c:pt>
                <c:pt idx="4694">
                  <c:v>104.4</c:v>
                </c:pt>
                <c:pt idx="4695">
                  <c:v>104.2</c:v>
                </c:pt>
                <c:pt idx="4696">
                  <c:v>104</c:v>
                </c:pt>
                <c:pt idx="4697">
                  <c:v>103.8</c:v>
                </c:pt>
                <c:pt idx="4698">
                  <c:v>103.7</c:v>
                </c:pt>
                <c:pt idx="4699">
                  <c:v>103.7</c:v>
                </c:pt>
                <c:pt idx="4700">
                  <c:v>103.6</c:v>
                </c:pt>
                <c:pt idx="4701">
                  <c:v>103.6</c:v>
                </c:pt>
                <c:pt idx="4702">
                  <c:v>103.6</c:v>
                </c:pt>
                <c:pt idx="4703">
                  <c:v>103.6</c:v>
                </c:pt>
                <c:pt idx="4704">
                  <c:v>103.7</c:v>
                </c:pt>
                <c:pt idx="4705">
                  <c:v>103.8</c:v>
                </c:pt>
                <c:pt idx="4706">
                  <c:v>103.9</c:v>
                </c:pt>
                <c:pt idx="4707">
                  <c:v>104</c:v>
                </c:pt>
                <c:pt idx="4708">
                  <c:v>104.1</c:v>
                </c:pt>
                <c:pt idx="4709">
                  <c:v>104.3</c:v>
                </c:pt>
                <c:pt idx="4710">
                  <c:v>104.4</c:v>
                </c:pt>
                <c:pt idx="4711">
                  <c:v>104.6</c:v>
                </c:pt>
                <c:pt idx="4712">
                  <c:v>104.9</c:v>
                </c:pt>
                <c:pt idx="4713">
                  <c:v>105.1</c:v>
                </c:pt>
                <c:pt idx="4714">
                  <c:v>105.3</c:v>
                </c:pt>
                <c:pt idx="4715">
                  <c:v>105.5</c:v>
                </c:pt>
                <c:pt idx="4716">
                  <c:v>105.7</c:v>
                </c:pt>
                <c:pt idx="4717">
                  <c:v>105.8</c:v>
                </c:pt>
                <c:pt idx="4718">
                  <c:v>105.9</c:v>
                </c:pt>
                <c:pt idx="4719">
                  <c:v>106</c:v>
                </c:pt>
                <c:pt idx="4720">
                  <c:v>106.1</c:v>
                </c:pt>
                <c:pt idx="4721">
                  <c:v>106.1</c:v>
                </c:pt>
                <c:pt idx="4722">
                  <c:v>106</c:v>
                </c:pt>
                <c:pt idx="4723">
                  <c:v>105.9</c:v>
                </c:pt>
                <c:pt idx="4724">
                  <c:v>105.9</c:v>
                </c:pt>
                <c:pt idx="4725">
                  <c:v>105.8</c:v>
                </c:pt>
                <c:pt idx="4726">
                  <c:v>105.8</c:v>
                </c:pt>
                <c:pt idx="4727">
                  <c:v>105.5</c:v>
                </c:pt>
                <c:pt idx="4728">
                  <c:v>105.3</c:v>
                </c:pt>
                <c:pt idx="4729">
                  <c:v>105.1</c:v>
                </c:pt>
                <c:pt idx="4730">
                  <c:v>104.9</c:v>
                </c:pt>
                <c:pt idx="4731">
                  <c:v>104.7</c:v>
                </c:pt>
                <c:pt idx="4732">
                  <c:v>104.5</c:v>
                </c:pt>
                <c:pt idx="4733">
                  <c:v>104.4</c:v>
                </c:pt>
                <c:pt idx="4734">
                  <c:v>104.2</c:v>
                </c:pt>
                <c:pt idx="4735">
                  <c:v>104.1</c:v>
                </c:pt>
                <c:pt idx="4736">
                  <c:v>104.1</c:v>
                </c:pt>
                <c:pt idx="4737">
                  <c:v>104</c:v>
                </c:pt>
                <c:pt idx="4738">
                  <c:v>103.9</c:v>
                </c:pt>
                <c:pt idx="4739">
                  <c:v>103.8</c:v>
                </c:pt>
                <c:pt idx="4740">
                  <c:v>103.7</c:v>
                </c:pt>
                <c:pt idx="4741">
                  <c:v>103.8</c:v>
                </c:pt>
                <c:pt idx="4742">
                  <c:v>103.9</c:v>
                </c:pt>
                <c:pt idx="4743">
                  <c:v>103.9</c:v>
                </c:pt>
                <c:pt idx="4744">
                  <c:v>104</c:v>
                </c:pt>
                <c:pt idx="4745">
                  <c:v>104.1</c:v>
                </c:pt>
                <c:pt idx="4746">
                  <c:v>104.3</c:v>
                </c:pt>
                <c:pt idx="4747">
                  <c:v>104.5</c:v>
                </c:pt>
                <c:pt idx="4748">
                  <c:v>104.7</c:v>
                </c:pt>
                <c:pt idx="4749">
                  <c:v>104.9</c:v>
                </c:pt>
                <c:pt idx="4750">
                  <c:v>105.1</c:v>
                </c:pt>
                <c:pt idx="4751">
                  <c:v>105.3</c:v>
                </c:pt>
                <c:pt idx="4752">
                  <c:v>105.5</c:v>
                </c:pt>
                <c:pt idx="4753">
                  <c:v>105.7</c:v>
                </c:pt>
                <c:pt idx="4754">
                  <c:v>105.9</c:v>
                </c:pt>
                <c:pt idx="4755">
                  <c:v>106</c:v>
                </c:pt>
                <c:pt idx="4756">
                  <c:v>106.1</c:v>
                </c:pt>
                <c:pt idx="4757">
                  <c:v>106.2</c:v>
                </c:pt>
                <c:pt idx="4758">
                  <c:v>106.3</c:v>
                </c:pt>
                <c:pt idx="4759">
                  <c:v>106.3</c:v>
                </c:pt>
                <c:pt idx="4760">
                  <c:v>106.2</c:v>
                </c:pt>
                <c:pt idx="4761">
                  <c:v>106.2</c:v>
                </c:pt>
                <c:pt idx="4762">
                  <c:v>106.1</c:v>
                </c:pt>
                <c:pt idx="4763">
                  <c:v>106.1</c:v>
                </c:pt>
                <c:pt idx="4764">
                  <c:v>105.9</c:v>
                </c:pt>
                <c:pt idx="4765">
                  <c:v>105.8</c:v>
                </c:pt>
                <c:pt idx="4766">
                  <c:v>105.6</c:v>
                </c:pt>
                <c:pt idx="4767">
                  <c:v>105.3</c:v>
                </c:pt>
                <c:pt idx="4768">
                  <c:v>105.1</c:v>
                </c:pt>
                <c:pt idx="4769">
                  <c:v>104.9</c:v>
                </c:pt>
                <c:pt idx="4770">
                  <c:v>104.8</c:v>
                </c:pt>
                <c:pt idx="4771">
                  <c:v>104.6</c:v>
                </c:pt>
                <c:pt idx="4772">
                  <c:v>104.5</c:v>
                </c:pt>
                <c:pt idx="4773">
                  <c:v>104.3</c:v>
                </c:pt>
                <c:pt idx="4774">
                  <c:v>104.2</c:v>
                </c:pt>
                <c:pt idx="4775">
                  <c:v>104.1</c:v>
                </c:pt>
                <c:pt idx="4776">
                  <c:v>104</c:v>
                </c:pt>
                <c:pt idx="4777">
                  <c:v>104</c:v>
                </c:pt>
                <c:pt idx="4778">
                  <c:v>104</c:v>
                </c:pt>
                <c:pt idx="4779">
                  <c:v>104</c:v>
                </c:pt>
                <c:pt idx="4780">
                  <c:v>104</c:v>
                </c:pt>
                <c:pt idx="4781">
                  <c:v>104.1</c:v>
                </c:pt>
                <c:pt idx="4782">
                  <c:v>104.1</c:v>
                </c:pt>
                <c:pt idx="4783">
                  <c:v>104.3</c:v>
                </c:pt>
                <c:pt idx="4784">
                  <c:v>104.5</c:v>
                </c:pt>
                <c:pt idx="4785">
                  <c:v>104.7</c:v>
                </c:pt>
                <c:pt idx="4786">
                  <c:v>105</c:v>
                </c:pt>
                <c:pt idx="4787">
                  <c:v>105.2</c:v>
                </c:pt>
                <c:pt idx="4788">
                  <c:v>105.4</c:v>
                </c:pt>
                <c:pt idx="4789">
                  <c:v>105.6</c:v>
                </c:pt>
                <c:pt idx="4790">
                  <c:v>105.8</c:v>
                </c:pt>
                <c:pt idx="4791">
                  <c:v>105.9</c:v>
                </c:pt>
                <c:pt idx="4792">
                  <c:v>106</c:v>
                </c:pt>
                <c:pt idx="4793">
                  <c:v>106.1</c:v>
                </c:pt>
                <c:pt idx="4794">
                  <c:v>106.2</c:v>
                </c:pt>
                <c:pt idx="4795">
                  <c:v>106.2</c:v>
                </c:pt>
                <c:pt idx="4796">
                  <c:v>106.3</c:v>
                </c:pt>
                <c:pt idx="4797">
                  <c:v>106.4</c:v>
                </c:pt>
                <c:pt idx="4798">
                  <c:v>106.4</c:v>
                </c:pt>
                <c:pt idx="4799">
                  <c:v>106.5</c:v>
                </c:pt>
                <c:pt idx="4800">
                  <c:v>106.4</c:v>
                </c:pt>
                <c:pt idx="4801">
                  <c:v>106.3</c:v>
                </c:pt>
                <c:pt idx="4802">
                  <c:v>106.2</c:v>
                </c:pt>
                <c:pt idx="4803">
                  <c:v>106.1</c:v>
                </c:pt>
                <c:pt idx="4804">
                  <c:v>105.8</c:v>
                </c:pt>
                <c:pt idx="4805">
                  <c:v>105.6</c:v>
                </c:pt>
                <c:pt idx="4806">
                  <c:v>105.4</c:v>
                </c:pt>
                <c:pt idx="4807">
                  <c:v>105.1</c:v>
                </c:pt>
                <c:pt idx="4808">
                  <c:v>104.9</c:v>
                </c:pt>
                <c:pt idx="4809">
                  <c:v>104.8</c:v>
                </c:pt>
                <c:pt idx="4810">
                  <c:v>104.6</c:v>
                </c:pt>
                <c:pt idx="4811">
                  <c:v>104.5</c:v>
                </c:pt>
                <c:pt idx="4812">
                  <c:v>104.4</c:v>
                </c:pt>
                <c:pt idx="4813">
                  <c:v>104.3</c:v>
                </c:pt>
                <c:pt idx="4814">
                  <c:v>104.2</c:v>
                </c:pt>
                <c:pt idx="4815">
                  <c:v>104.1</c:v>
                </c:pt>
                <c:pt idx="4816">
                  <c:v>104.1</c:v>
                </c:pt>
                <c:pt idx="4817">
                  <c:v>104.1</c:v>
                </c:pt>
                <c:pt idx="4818">
                  <c:v>104.2</c:v>
                </c:pt>
                <c:pt idx="4819">
                  <c:v>104.3</c:v>
                </c:pt>
                <c:pt idx="4820">
                  <c:v>104.5</c:v>
                </c:pt>
                <c:pt idx="4821">
                  <c:v>104.7</c:v>
                </c:pt>
                <c:pt idx="4822">
                  <c:v>104.8</c:v>
                </c:pt>
                <c:pt idx="4823">
                  <c:v>105</c:v>
                </c:pt>
                <c:pt idx="4824">
                  <c:v>105.2</c:v>
                </c:pt>
                <c:pt idx="4825">
                  <c:v>105.3</c:v>
                </c:pt>
                <c:pt idx="4826">
                  <c:v>105.6</c:v>
                </c:pt>
                <c:pt idx="4827">
                  <c:v>105.7</c:v>
                </c:pt>
                <c:pt idx="4828">
                  <c:v>105.9</c:v>
                </c:pt>
                <c:pt idx="4829">
                  <c:v>106.1</c:v>
                </c:pt>
                <c:pt idx="4830">
                  <c:v>106.1</c:v>
                </c:pt>
                <c:pt idx="4831">
                  <c:v>106.3</c:v>
                </c:pt>
                <c:pt idx="4832">
                  <c:v>106.4</c:v>
                </c:pt>
                <c:pt idx="4833">
                  <c:v>106.5</c:v>
                </c:pt>
                <c:pt idx="4834">
                  <c:v>106.5</c:v>
                </c:pt>
                <c:pt idx="4835">
                  <c:v>106.6</c:v>
                </c:pt>
                <c:pt idx="4836">
                  <c:v>106.6</c:v>
                </c:pt>
                <c:pt idx="4837">
                  <c:v>106.6</c:v>
                </c:pt>
                <c:pt idx="4838">
                  <c:v>106.6</c:v>
                </c:pt>
                <c:pt idx="4839">
                  <c:v>106.5</c:v>
                </c:pt>
                <c:pt idx="4840">
                  <c:v>106.4</c:v>
                </c:pt>
                <c:pt idx="4841">
                  <c:v>106.2</c:v>
                </c:pt>
                <c:pt idx="4842">
                  <c:v>106.1</c:v>
                </c:pt>
                <c:pt idx="4843">
                  <c:v>105.9</c:v>
                </c:pt>
                <c:pt idx="4844">
                  <c:v>105.7</c:v>
                </c:pt>
                <c:pt idx="4845">
                  <c:v>105.4</c:v>
                </c:pt>
                <c:pt idx="4846">
                  <c:v>105.2</c:v>
                </c:pt>
                <c:pt idx="4847">
                  <c:v>105</c:v>
                </c:pt>
                <c:pt idx="4848">
                  <c:v>104.8</c:v>
                </c:pt>
                <c:pt idx="4849">
                  <c:v>104.7</c:v>
                </c:pt>
                <c:pt idx="4850">
                  <c:v>104.5</c:v>
                </c:pt>
                <c:pt idx="4851">
                  <c:v>104.4</c:v>
                </c:pt>
                <c:pt idx="4852">
                  <c:v>104.4</c:v>
                </c:pt>
                <c:pt idx="4853">
                  <c:v>104.3</c:v>
                </c:pt>
                <c:pt idx="4854">
                  <c:v>104.3</c:v>
                </c:pt>
                <c:pt idx="4855">
                  <c:v>104.4</c:v>
                </c:pt>
                <c:pt idx="4856">
                  <c:v>104.5</c:v>
                </c:pt>
                <c:pt idx="4857">
                  <c:v>104.6</c:v>
                </c:pt>
                <c:pt idx="4858">
                  <c:v>104.7</c:v>
                </c:pt>
                <c:pt idx="4859">
                  <c:v>104.8</c:v>
                </c:pt>
                <c:pt idx="4860">
                  <c:v>105</c:v>
                </c:pt>
                <c:pt idx="4861">
                  <c:v>105.1</c:v>
                </c:pt>
                <c:pt idx="4862">
                  <c:v>105.2</c:v>
                </c:pt>
                <c:pt idx="4863">
                  <c:v>105.4</c:v>
                </c:pt>
                <c:pt idx="4864">
                  <c:v>105.6</c:v>
                </c:pt>
                <c:pt idx="4865">
                  <c:v>105.8</c:v>
                </c:pt>
                <c:pt idx="4866">
                  <c:v>106</c:v>
                </c:pt>
                <c:pt idx="4867">
                  <c:v>106.2</c:v>
                </c:pt>
                <c:pt idx="4868">
                  <c:v>106.5</c:v>
                </c:pt>
                <c:pt idx="4869">
                  <c:v>106.7</c:v>
                </c:pt>
                <c:pt idx="4870">
                  <c:v>106.9</c:v>
                </c:pt>
                <c:pt idx="4871">
                  <c:v>106.9</c:v>
                </c:pt>
                <c:pt idx="4872">
                  <c:v>107</c:v>
                </c:pt>
                <c:pt idx="4873">
                  <c:v>106.9</c:v>
                </c:pt>
                <c:pt idx="4874">
                  <c:v>106.9</c:v>
                </c:pt>
                <c:pt idx="4875">
                  <c:v>106.8</c:v>
                </c:pt>
                <c:pt idx="4876">
                  <c:v>106.6</c:v>
                </c:pt>
                <c:pt idx="4877">
                  <c:v>106.5</c:v>
                </c:pt>
                <c:pt idx="4878">
                  <c:v>106.4</c:v>
                </c:pt>
                <c:pt idx="4879">
                  <c:v>106.2</c:v>
                </c:pt>
                <c:pt idx="4880">
                  <c:v>106.1</c:v>
                </c:pt>
                <c:pt idx="4881">
                  <c:v>106</c:v>
                </c:pt>
                <c:pt idx="4882">
                  <c:v>105.8</c:v>
                </c:pt>
                <c:pt idx="4883">
                  <c:v>105.6</c:v>
                </c:pt>
                <c:pt idx="4884">
                  <c:v>105.5</c:v>
                </c:pt>
                <c:pt idx="4885">
                  <c:v>105.3</c:v>
                </c:pt>
                <c:pt idx="4886">
                  <c:v>105.2</c:v>
                </c:pt>
                <c:pt idx="4887">
                  <c:v>105</c:v>
                </c:pt>
                <c:pt idx="4888">
                  <c:v>104.9</c:v>
                </c:pt>
                <c:pt idx="4889">
                  <c:v>104.7</c:v>
                </c:pt>
                <c:pt idx="4890">
                  <c:v>104.6</c:v>
                </c:pt>
                <c:pt idx="4891">
                  <c:v>104.5</c:v>
                </c:pt>
                <c:pt idx="4892">
                  <c:v>104.5</c:v>
                </c:pt>
                <c:pt idx="4893">
                  <c:v>104.5</c:v>
                </c:pt>
                <c:pt idx="4894">
                  <c:v>104.6</c:v>
                </c:pt>
                <c:pt idx="4895">
                  <c:v>104.7</c:v>
                </c:pt>
                <c:pt idx="4896">
                  <c:v>104.7</c:v>
                </c:pt>
                <c:pt idx="4897">
                  <c:v>104.9</c:v>
                </c:pt>
                <c:pt idx="4898">
                  <c:v>105</c:v>
                </c:pt>
                <c:pt idx="4899">
                  <c:v>105.2</c:v>
                </c:pt>
                <c:pt idx="4900">
                  <c:v>105.5</c:v>
                </c:pt>
                <c:pt idx="4901">
                  <c:v>105.8</c:v>
                </c:pt>
                <c:pt idx="4902">
                  <c:v>106</c:v>
                </c:pt>
                <c:pt idx="4903">
                  <c:v>106.3</c:v>
                </c:pt>
                <c:pt idx="4904">
                  <c:v>106.5</c:v>
                </c:pt>
                <c:pt idx="4905">
                  <c:v>106.6</c:v>
                </c:pt>
                <c:pt idx="4906">
                  <c:v>106.8</c:v>
                </c:pt>
                <c:pt idx="4907">
                  <c:v>106.8</c:v>
                </c:pt>
                <c:pt idx="4908">
                  <c:v>106.9</c:v>
                </c:pt>
                <c:pt idx="4909">
                  <c:v>106.9</c:v>
                </c:pt>
                <c:pt idx="4910">
                  <c:v>106.9</c:v>
                </c:pt>
                <c:pt idx="4911">
                  <c:v>106.9</c:v>
                </c:pt>
                <c:pt idx="4912">
                  <c:v>106.9</c:v>
                </c:pt>
                <c:pt idx="4913">
                  <c:v>106.9</c:v>
                </c:pt>
                <c:pt idx="4914">
                  <c:v>106.8</c:v>
                </c:pt>
                <c:pt idx="4915">
                  <c:v>106.7</c:v>
                </c:pt>
                <c:pt idx="4916">
                  <c:v>106.6</c:v>
                </c:pt>
                <c:pt idx="4917">
                  <c:v>106.6</c:v>
                </c:pt>
                <c:pt idx="4918">
                  <c:v>106.5</c:v>
                </c:pt>
                <c:pt idx="4919">
                  <c:v>106.3</c:v>
                </c:pt>
                <c:pt idx="4920">
                  <c:v>106.1</c:v>
                </c:pt>
                <c:pt idx="4921">
                  <c:v>105.9</c:v>
                </c:pt>
                <c:pt idx="4922">
                  <c:v>105.7</c:v>
                </c:pt>
                <c:pt idx="4923">
                  <c:v>105.4</c:v>
                </c:pt>
                <c:pt idx="4924">
                  <c:v>105.2</c:v>
                </c:pt>
                <c:pt idx="4925">
                  <c:v>105.1</c:v>
                </c:pt>
                <c:pt idx="4926">
                  <c:v>104.9</c:v>
                </c:pt>
                <c:pt idx="4927">
                  <c:v>104.8</c:v>
                </c:pt>
                <c:pt idx="4928">
                  <c:v>104.7</c:v>
                </c:pt>
                <c:pt idx="4929">
                  <c:v>104.7</c:v>
                </c:pt>
                <c:pt idx="4930">
                  <c:v>104.7</c:v>
                </c:pt>
                <c:pt idx="4931">
                  <c:v>104.7</c:v>
                </c:pt>
                <c:pt idx="4932">
                  <c:v>104.8</c:v>
                </c:pt>
                <c:pt idx="4933">
                  <c:v>105</c:v>
                </c:pt>
                <c:pt idx="4934">
                  <c:v>105.1</c:v>
                </c:pt>
                <c:pt idx="4935">
                  <c:v>105.2</c:v>
                </c:pt>
                <c:pt idx="4936">
                  <c:v>105.4</c:v>
                </c:pt>
                <c:pt idx="4937">
                  <c:v>105.6</c:v>
                </c:pt>
                <c:pt idx="4938">
                  <c:v>105.8</c:v>
                </c:pt>
                <c:pt idx="4939">
                  <c:v>106</c:v>
                </c:pt>
                <c:pt idx="4940">
                  <c:v>106.1</c:v>
                </c:pt>
                <c:pt idx="4941">
                  <c:v>106.3</c:v>
                </c:pt>
                <c:pt idx="4942">
                  <c:v>106.5</c:v>
                </c:pt>
                <c:pt idx="4943">
                  <c:v>106.6</c:v>
                </c:pt>
                <c:pt idx="4944">
                  <c:v>106.8</c:v>
                </c:pt>
                <c:pt idx="4945">
                  <c:v>106.9</c:v>
                </c:pt>
                <c:pt idx="4946">
                  <c:v>107</c:v>
                </c:pt>
                <c:pt idx="4947">
                  <c:v>107.1</c:v>
                </c:pt>
                <c:pt idx="4948">
                  <c:v>107.2</c:v>
                </c:pt>
                <c:pt idx="4949">
                  <c:v>107.2</c:v>
                </c:pt>
                <c:pt idx="4950">
                  <c:v>107.3</c:v>
                </c:pt>
                <c:pt idx="4951">
                  <c:v>107.2</c:v>
                </c:pt>
                <c:pt idx="4952">
                  <c:v>107.1</c:v>
                </c:pt>
                <c:pt idx="4953">
                  <c:v>107.1</c:v>
                </c:pt>
                <c:pt idx="4954">
                  <c:v>107</c:v>
                </c:pt>
                <c:pt idx="4955">
                  <c:v>106.8</c:v>
                </c:pt>
                <c:pt idx="4956">
                  <c:v>106.6</c:v>
                </c:pt>
                <c:pt idx="4957">
                  <c:v>106.4</c:v>
                </c:pt>
                <c:pt idx="4958">
                  <c:v>106.1</c:v>
                </c:pt>
                <c:pt idx="4959">
                  <c:v>106</c:v>
                </c:pt>
                <c:pt idx="4960">
                  <c:v>105.8</c:v>
                </c:pt>
                <c:pt idx="4961">
                  <c:v>105.6</c:v>
                </c:pt>
                <c:pt idx="4962">
                  <c:v>105.4</c:v>
                </c:pt>
                <c:pt idx="4963">
                  <c:v>105.2</c:v>
                </c:pt>
                <c:pt idx="4964">
                  <c:v>105.1</c:v>
                </c:pt>
                <c:pt idx="4965">
                  <c:v>105</c:v>
                </c:pt>
                <c:pt idx="4966">
                  <c:v>105</c:v>
                </c:pt>
                <c:pt idx="4967">
                  <c:v>105</c:v>
                </c:pt>
                <c:pt idx="4968">
                  <c:v>105</c:v>
                </c:pt>
                <c:pt idx="4969">
                  <c:v>105</c:v>
                </c:pt>
                <c:pt idx="4970">
                  <c:v>105.1</c:v>
                </c:pt>
                <c:pt idx="4971">
                  <c:v>105.1</c:v>
                </c:pt>
                <c:pt idx="4972">
                  <c:v>105.3</c:v>
                </c:pt>
                <c:pt idx="4973">
                  <c:v>105.4</c:v>
                </c:pt>
                <c:pt idx="4974">
                  <c:v>105.5</c:v>
                </c:pt>
                <c:pt idx="4975">
                  <c:v>105.8</c:v>
                </c:pt>
                <c:pt idx="4976">
                  <c:v>105.9</c:v>
                </c:pt>
                <c:pt idx="4977">
                  <c:v>106</c:v>
                </c:pt>
                <c:pt idx="4978">
                  <c:v>106.2</c:v>
                </c:pt>
                <c:pt idx="4979">
                  <c:v>106.4</c:v>
                </c:pt>
                <c:pt idx="4980">
                  <c:v>106.7</c:v>
                </c:pt>
                <c:pt idx="4981">
                  <c:v>107</c:v>
                </c:pt>
                <c:pt idx="4982">
                  <c:v>107.2</c:v>
                </c:pt>
                <c:pt idx="4983">
                  <c:v>107.3</c:v>
                </c:pt>
                <c:pt idx="4984">
                  <c:v>107.4</c:v>
                </c:pt>
                <c:pt idx="4985">
                  <c:v>107.5</c:v>
                </c:pt>
                <c:pt idx="4986">
                  <c:v>107.5</c:v>
                </c:pt>
                <c:pt idx="4987">
                  <c:v>107.5</c:v>
                </c:pt>
                <c:pt idx="4988">
                  <c:v>107.4</c:v>
                </c:pt>
                <c:pt idx="4989">
                  <c:v>107.4</c:v>
                </c:pt>
                <c:pt idx="4990">
                  <c:v>107.3</c:v>
                </c:pt>
                <c:pt idx="4991">
                  <c:v>107.2</c:v>
                </c:pt>
                <c:pt idx="4992">
                  <c:v>107.1</c:v>
                </c:pt>
                <c:pt idx="4993">
                  <c:v>106.9</c:v>
                </c:pt>
                <c:pt idx="4994">
                  <c:v>106.6</c:v>
                </c:pt>
                <c:pt idx="4995">
                  <c:v>106.3</c:v>
                </c:pt>
                <c:pt idx="4996">
                  <c:v>106.2</c:v>
                </c:pt>
                <c:pt idx="4997">
                  <c:v>106.1</c:v>
                </c:pt>
                <c:pt idx="4998">
                  <c:v>106</c:v>
                </c:pt>
                <c:pt idx="4999">
                  <c:v>105.8</c:v>
                </c:pt>
                <c:pt idx="5000">
                  <c:v>105.7</c:v>
                </c:pt>
                <c:pt idx="5001">
                  <c:v>105.7</c:v>
                </c:pt>
                <c:pt idx="5002">
                  <c:v>105.5</c:v>
                </c:pt>
                <c:pt idx="5003">
                  <c:v>105.3</c:v>
                </c:pt>
                <c:pt idx="5004">
                  <c:v>105.2</c:v>
                </c:pt>
                <c:pt idx="5005">
                  <c:v>105.2</c:v>
                </c:pt>
                <c:pt idx="5006">
                  <c:v>105.1</c:v>
                </c:pt>
                <c:pt idx="5007">
                  <c:v>105.1</c:v>
                </c:pt>
                <c:pt idx="5008">
                  <c:v>105.2</c:v>
                </c:pt>
                <c:pt idx="5009">
                  <c:v>105.3</c:v>
                </c:pt>
                <c:pt idx="5010">
                  <c:v>105.4</c:v>
                </c:pt>
                <c:pt idx="5011">
                  <c:v>105.6</c:v>
                </c:pt>
                <c:pt idx="5012">
                  <c:v>105.8</c:v>
                </c:pt>
                <c:pt idx="5013">
                  <c:v>106</c:v>
                </c:pt>
                <c:pt idx="5014">
                  <c:v>106.2</c:v>
                </c:pt>
                <c:pt idx="5015">
                  <c:v>106.4</c:v>
                </c:pt>
                <c:pt idx="5016">
                  <c:v>106.5</c:v>
                </c:pt>
                <c:pt idx="5017">
                  <c:v>106.7</c:v>
                </c:pt>
                <c:pt idx="5018">
                  <c:v>106.9</c:v>
                </c:pt>
                <c:pt idx="5019">
                  <c:v>107</c:v>
                </c:pt>
                <c:pt idx="5020">
                  <c:v>107.2</c:v>
                </c:pt>
                <c:pt idx="5021">
                  <c:v>107.3</c:v>
                </c:pt>
                <c:pt idx="5022">
                  <c:v>107.5</c:v>
                </c:pt>
                <c:pt idx="5023">
                  <c:v>107.6</c:v>
                </c:pt>
                <c:pt idx="5024">
                  <c:v>107.7</c:v>
                </c:pt>
                <c:pt idx="5025">
                  <c:v>107.7</c:v>
                </c:pt>
                <c:pt idx="5026">
                  <c:v>107.7</c:v>
                </c:pt>
                <c:pt idx="5027">
                  <c:v>107.5</c:v>
                </c:pt>
                <c:pt idx="5028">
                  <c:v>107.5</c:v>
                </c:pt>
                <c:pt idx="5029">
                  <c:v>107.3</c:v>
                </c:pt>
                <c:pt idx="5030">
                  <c:v>107.2</c:v>
                </c:pt>
                <c:pt idx="5031">
                  <c:v>107.1</c:v>
                </c:pt>
                <c:pt idx="5032">
                  <c:v>107</c:v>
                </c:pt>
                <c:pt idx="5033">
                  <c:v>106.8</c:v>
                </c:pt>
                <c:pt idx="5034">
                  <c:v>106.6</c:v>
                </c:pt>
                <c:pt idx="5035">
                  <c:v>106.4</c:v>
                </c:pt>
                <c:pt idx="5036">
                  <c:v>106.3</c:v>
                </c:pt>
                <c:pt idx="5037">
                  <c:v>106</c:v>
                </c:pt>
                <c:pt idx="5038">
                  <c:v>105.8</c:v>
                </c:pt>
                <c:pt idx="5039">
                  <c:v>105.7</c:v>
                </c:pt>
                <c:pt idx="5040">
                  <c:v>105.5</c:v>
                </c:pt>
                <c:pt idx="5041">
                  <c:v>105.5</c:v>
                </c:pt>
                <c:pt idx="5042">
                  <c:v>105.4</c:v>
                </c:pt>
                <c:pt idx="5043">
                  <c:v>105.3</c:v>
                </c:pt>
                <c:pt idx="5044">
                  <c:v>105.3</c:v>
                </c:pt>
                <c:pt idx="5045">
                  <c:v>105.4</c:v>
                </c:pt>
                <c:pt idx="5046">
                  <c:v>105.4</c:v>
                </c:pt>
                <c:pt idx="5047">
                  <c:v>105.5</c:v>
                </c:pt>
                <c:pt idx="5048">
                  <c:v>105.6</c:v>
                </c:pt>
                <c:pt idx="5049">
                  <c:v>105.7</c:v>
                </c:pt>
                <c:pt idx="5050">
                  <c:v>105.9</c:v>
                </c:pt>
                <c:pt idx="5051">
                  <c:v>106.1</c:v>
                </c:pt>
                <c:pt idx="5052">
                  <c:v>106.3</c:v>
                </c:pt>
                <c:pt idx="5053">
                  <c:v>106.5</c:v>
                </c:pt>
                <c:pt idx="5054">
                  <c:v>106.7</c:v>
                </c:pt>
                <c:pt idx="5055">
                  <c:v>107</c:v>
                </c:pt>
                <c:pt idx="5056">
                  <c:v>107.2</c:v>
                </c:pt>
                <c:pt idx="5057">
                  <c:v>107.4</c:v>
                </c:pt>
                <c:pt idx="5058">
                  <c:v>107.5</c:v>
                </c:pt>
                <c:pt idx="5059">
                  <c:v>107.7</c:v>
                </c:pt>
                <c:pt idx="5060">
                  <c:v>107.8</c:v>
                </c:pt>
                <c:pt idx="5061">
                  <c:v>107.8</c:v>
                </c:pt>
                <c:pt idx="5062">
                  <c:v>107.9</c:v>
                </c:pt>
                <c:pt idx="5063">
                  <c:v>107.9</c:v>
                </c:pt>
                <c:pt idx="5064">
                  <c:v>107.8</c:v>
                </c:pt>
                <c:pt idx="5065">
                  <c:v>107.7</c:v>
                </c:pt>
                <c:pt idx="5066">
                  <c:v>107.6</c:v>
                </c:pt>
                <c:pt idx="5067">
                  <c:v>107.5</c:v>
                </c:pt>
                <c:pt idx="5068">
                  <c:v>107.3</c:v>
                </c:pt>
                <c:pt idx="5069">
                  <c:v>107.1</c:v>
                </c:pt>
                <c:pt idx="5070">
                  <c:v>107</c:v>
                </c:pt>
                <c:pt idx="5071">
                  <c:v>106.8</c:v>
                </c:pt>
                <c:pt idx="5072">
                  <c:v>106.7</c:v>
                </c:pt>
                <c:pt idx="5073">
                  <c:v>106.6</c:v>
                </c:pt>
                <c:pt idx="5074">
                  <c:v>106.5</c:v>
                </c:pt>
                <c:pt idx="5075">
                  <c:v>106.4</c:v>
                </c:pt>
                <c:pt idx="5076">
                  <c:v>106.3</c:v>
                </c:pt>
                <c:pt idx="5077">
                  <c:v>106.1</c:v>
                </c:pt>
                <c:pt idx="5078">
                  <c:v>105.9</c:v>
                </c:pt>
                <c:pt idx="5079">
                  <c:v>105.7</c:v>
                </c:pt>
                <c:pt idx="5080">
                  <c:v>105.4</c:v>
                </c:pt>
                <c:pt idx="5081">
                  <c:v>105.3</c:v>
                </c:pt>
                <c:pt idx="5082">
                  <c:v>105.3</c:v>
                </c:pt>
                <c:pt idx="5083">
                  <c:v>105.3</c:v>
                </c:pt>
                <c:pt idx="5084">
                  <c:v>105.5</c:v>
                </c:pt>
                <c:pt idx="5085">
                  <c:v>105.7</c:v>
                </c:pt>
                <c:pt idx="5086">
                  <c:v>105.9</c:v>
                </c:pt>
                <c:pt idx="5087">
                  <c:v>106.1</c:v>
                </c:pt>
                <c:pt idx="5088">
                  <c:v>106.3</c:v>
                </c:pt>
                <c:pt idx="5089">
                  <c:v>106.5</c:v>
                </c:pt>
                <c:pt idx="5090">
                  <c:v>106.7</c:v>
                </c:pt>
                <c:pt idx="5091">
                  <c:v>106.9</c:v>
                </c:pt>
                <c:pt idx="5092">
                  <c:v>107.1</c:v>
                </c:pt>
                <c:pt idx="5093">
                  <c:v>107.2</c:v>
                </c:pt>
                <c:pt idx="5094">
                  <c:v>107.3</c:v>
                </c:pt>
                <c:pt idx="5095">
                  <c:v>107.4</c:v>
                </c:pt>
                <c:pt idx="5096">
                  <c:v>107.6</c:v>
                </c:pt>
                <c:pt idx="5097">
                  <c:v>107.7</c:v>
                </c:pt>
                <c:pt idx="5098">
                  <c:v>107.9</c:v>
                </c:pt>
                <c:pt idx="5099">
                  <c:v>107.9</c:v>
                </c:pt>
                <c:pt idx="5100">
                  <c:v>108</c:v>
                </c:pt>
                <c:pt idx="5101">
                  <c:v>108</c:v>
                </c:pt>
                <c:pt idx="5102">
                  <c:v>108</c:v>
                </c:pt>
                <c:pt idx="5103">
                  <c:v>107.9</c:v>
                </c:pt>
                <c:pt idx="5104">
                  <c:v>107.9</c:v>
                </c:pt>
                <c:pt idx="5105">
                  <c:v>107.8</c:v>
                </c:pt>
                <c:pt idx="5106">
                  <c:v>107.7</c:v>
                </c:pt>
                <c:pt idx="5107">
                  <c:v>107.6</c:v>
                </c:pt>
                <c:pt idx="5108">
                  <c:v>107.5</c:v>
                </c:pt>
                <c:pt idx="5109">
                  <c:v>107.3</c:v>
                </c:pt>
                <c:pt idx="5110">
                  <c:v>107.1</c:v>
                </c:pt>
                <c:pt idx="5111">
                  <c:v>106.8</c:v>
                </c:pt>
                <c:pt idx="5112">
                  <c:v>106.6</c:v>
                </c:pt>
                <c:pt idx="5113">
                  <c:v>106.3</c:v>
                </c:pt>
                <c:pt idx="5114">
                  <c:v>106.1</c:v>
                </c:pt>
                <c:pt idx="5115">
                  <c:v>105.9</c:v>
                </c:pt>
                <c:pt idx="5116">
                  <c:v>105.7</c:v>
                </c:pt>
                <c:pt idx="5117">
                  <c:v>105.7</c:v>
                </c:pt>
                <c:pt idx="5118">
                  <c:v>105.7</c:v>
                </c:pt>
                <c:pt idx="5119">
                  <c:v>105.8</c:v>
                </c:pt>
                <c:pt idx="5120">
                  <c:v>105.9</c:v>
                </c:pt>
                <c:pt idx="5121">
                  <c:v>106</c:v>
                </c:pt>
                <c:pt idx="5122">
                  <c:v>106</c:v>
                </c:pt>
                <c:pt idx="5123">
                  <c:v>106</c:v>
                </c:pt>
                <c:pt idx="5124">
                  <c:v>106.1</c:v>
                </c:pt>
                <c:pt idx="5125">
                  <c:v>106.3</c:v>
                </c:pt>
                <c:pt idx="5126">
                  <c:v>106.4</c:v>
                </c:pt>
                <c:pt idx="5127">
                  <c:v>106.6</c:v>
                </c:pt>
                <c:pt idx="5128">
                  <c:v>106.8</c:v>
                </c:pt>
                <c:pt idx="5129">
                  <c:v>107</c:v>
                </c:pt>
                <c:pt idx="5130">
                  <c:v>107.1</c:v>
                </c:pt>
                <c:pt idx="5131">
                  <c:v>107.3</c:v>
                </c:pt>
                <c:pt idx="5132">
                  <c:v>107.4</c:v>
                </c:pt>
                <c:pt idx="5133">
                  <c:v>107.6</c:v>
                </c:pt>
                <c:pt idx="5134">
                  <c:v>107.8</c:v>
                </c:pt>
                <c:pt idx="5135">
                  <c:v>108</c:v>
                </c:pt>
                <c:pt idx="5136">
                  <c:v>108.1</c:v>
                </c:pt>
                <c:pt idx="5137">
                  <c:v>108.2</c:v>
                </c:pt>
                <c:pt idx="5138">
                  <c:v>108.3</c:v>
                </c:pt>
                <c:pt idx="5139">
                  <c:v>108.4</c:v>
                </c:pt>
                <c:pt idx="5140">
                  <c:v>108.4</c:v>
                </c:pt>
                <c:pt idx="5141">
                  <c:v>108.4</c:v>
                </c:pt>
                <c:pt idx="5142">
                  <c:v>108.2</c:v>
                </c:pt>
                <c:pt idx="5143">
                  <c:v>108.1</c:v>
                </c:pt>
                <c:pt idx="5144">
                  <c:v>107.8</c:v>
                </c:pt>
                <c:pt idx="5145">
                  <c:v>107.5</c:v>
                </c:pt>
                <c:pt idx="5146">
                  <c:v>107.3</c:v>
                </c:pt>
                <c:pt idx="5147">
                  <c:v>107</c:v>
                </c:pt>
                <c:pt idx="5148">
                  <c:v>106.9</c:v>
                </c:pt>
                <c:pt idx="5149">
                  <c:v>106.8</c:v>
                </c:pt>
                <c:pt idx="5150">
                  <c:v>106.7</c:v>
                </c:pt>
                <c:pt idx="5151">
                  <c:v>106.6</c:v>
                </c:pt>
                <c:pt idx="5152">
                  <c:v>106.5</c:v>
                </c:pt>
                <c:pt idx="5153">
                  <c:v>106.5</c:v>
                </c:pt>
                <c:pt idx="5154">
                  <c:v>106.4</c:v>
                </c:pt>
                <c:pt idx="5155">
                  <c:v>106.2</c:v>
                </c:pt>
                <c:pt idx="5156">
                  <c:v>106.2</c:v>
                </c:pt>
                <c:pt idx="5157">
                  <c:v>106</c:v>
                </c:pt>
                <c:pt idx="5158">
                  <c:v>106</c:v>
                </c:pt>
                <c:pt idx="5159">
                  <c:v>106</c:v>
                </c:pt>
                <c:pt idx="5160">
                  <c:v>106</c:v>
                </c:pt>
                <c:pt idx="5161">
                  <c:v>106.1</c:v>
                </c:pt>
                <c:pt idx="5162">
                  <c:v>106.2</c:v>
                </c:pt>
                <c:pt idx="5163">
                  <c:v>106.3</c:v>
                </c:pt>
                <c:pt idx="5164">
                  <c:v>106.5</c:v>
                </c:pt>
                <c:pt idx="5165">
                  <c:v>106.7</c:v>
                </c:pt>
                <c:pt idx="5166">
                  <c:v>107</c:v>
                </c:pt>
                <c:pt idx="5167">
                  <c:v>107.2</c:v>
                </c:pt>
                <c:pt idx="5168">
                  <c:v>107.4</c:v>
                </c:pt>
                <c:pt idx="5169">
                  <c:v>107.6</c:v>
                </c:pt>
                <c:pt idx="5170">
                  <c:v>107.8</c:v>
                </c:pt>
                <c:pt idx="5171">
                  <c:v>108</c:v>
                </c:pt>
                <c:pt idx="5172">
                  <c:v>108.2</c:v>
                </c:pt>
                <c:pt idx="5173">
                  <c:v>108.2</c:v>
                </c:pt>
                <c:pt idx="5174">
                  <c:v>108.3</c:v>
                </c:pt>
                <c:pt idx="5175">
                  <c:v>108.4</c:v>
                </c:pt>
                <c:pt idx="5176">
                  <c:v>108.4</c:v>
                </c:pt>
                <c:pt idx="5177">
                  <c:v>108.4</c:v>
                </c:pt>
                <c:pt idx="5178">
                  <c:v>108.4</c:v>
                </c:pt>
                <c:pt idx="5179">
                  <c:v>108.3</c:v>
                </c:pt>
                <c:pt idx="5180">
                  <c:v>108.3</c:v>
                </c:pt>
                <c:pt idx="5181">
                  <c:v>108.1</c:v>
                </c:pt>
                <c:pt idx="5182">
                  <c:v>108</c:v>
                </c:pt>
                <c:pt idx="5183">
                  <c:v>107.8</c:v>
                </c:pt>
                <c:pt idx="5184">
                  <c:v>107.6</c:v>
                </c:pt>
                <c:pt idx="5185">
                  <c:v>107.3</c:v>
                </c:pt>
                <c:pt idx="5186">
                  <c:v>107.2</c:v>
                </c:pt>
                <c:pt idx="5187">
                  <c:v>107.1</c:v>
                </c:pt>
                <c:pt idx="5188">
                  <c:v>107</c:v>
                </c:pt>
                <c:pt idx="5189">
                  <c:v>107</c:v>
                </c:pt>
                <c:pt idx="5190">
                  <c:v>106.8</c:v>
                </c:pt>
                <c:pt idx="5191">
                  <c:v>106.6</c:v>
                </c:pt>
                <c:pt idx="5192">
                  <c:v>106.5</c:v>
                </c:pt>
                <c:pt idx="5193">
                  <c:v>106.4</c:v>
                </c:pt>
                <c:pt idx="5194">
                  <c:v>106.3</c:v>
                </c:pt>
                <c:pt idx="5195">
                  <c:v>106.2</c:v>
                </c:pt>
                <c:pt idx="5196">
                  <c:v>106.1</c:v>
                </c:pt>
                <c:pt idx="5197">
                  <c:v>106</c:v>
                </c:pt>
                <c:pt idx="5198">
                  <c:v>106.1</c:v>
                </c:pt>
                <c:pt idx="5199">
                  <c:v>106.1</c:v>
                </c:pt>
                <c:pt idx="5200">
                  <c:v>106.3</c:v>
                </c:pt>
                <c:pt idx="5201">
                  <c:v>106.5</c:v>
                </c:pt>
                <c:pt idx="5202">
                  <c:v>106.8</c:v>
                </c:pt>
                <c:pt idx="5203">
                  <c:v>107</c:v>
                </c:pt>
                <c:pt idx="5204">
                  <c:v>107.3</c:v>
                </c:pt>
                <c:pt idx="5205">
                  <c:v>107.6</c:v>
                </c:pt>
                <c:pt idx="5206">
                  <c:v>107.8</c:v>
                </c:pt>
                <c:pt idx="5207">
                  <c:v>108</c:v>
                </c:pt>
                <c:pt idx="5208">
                  <c:v>108.1</c:v>
                </c:pt>
                <c:pt idx="5209">
                  <c:v>108.3</c:v>
                </c:pt>
                <c:pt idx="5210">
                  <c:v>108.3</c:v>
                </c:pt>
                <c:pt idx="5211">
                  <c:v>108.4</c:v>
                </c:pt>
                <c:pt idx="5212">
                  <c:v>108.4</c:v>
                </c:pt>
                <c:pt idx="5213">
                  <c:v>108.5</c:v>
                </c:pt>
                <c:pt idx="5214">
                  <c:v>108.5</c:v>
                </c:pt>
                <c:pt idx="5215">
                  <c:v>108.4</c:v>
                </c:pt>
                <c:pt idx="5216">
                  <c:v>108.4</c:v>
                </c:pt>
                <c:pt idx="5217">
                  <c:v>108.4</c:v>
                </c:pt>
                <c:pt idx="5218">
                  <c:v>108.4</c:v>
                </c:pt>
                <c:pt idx="5219">
                  <c:v>108.4</c:v>
                </c:pt>
                <c:pt idx="5220">
                  <c:v>108.3</c:v>
                </c:pt>
                <c:pt idx="5221">
                  <c:v>108.3</c:v>
                </c:pt>
                <c:pt idx="5222">
                  <c:v>108.2</c:v>
                </c:pt>
                <c:pt idx="5223">
                  <c:v>108</c:v>
                </c:pt>
                <c:pt idx="5224">
                  <c:v>107.8</c:v>
                </c:pt>
                <c:pt idx="5225">
                  <c:v>107.5</c:v>
                </c:pt>
                <c:pt idx="5226">
                  <c:v>107.2</c:v>
                </c:pt>
                <c:pt idx="5227">
                  <c:v>106.9</c:v>
                </c:pt>
                <c:pt idx="5228">
                  <c:v>106.7</c:v>
                </c:pt>
                <c:pt idx="5229">
                  <c:v>106.5</c:v>
                </c:pt>
                <c:pt idx="5230">
                  <c:v>106.3</c:v>
                </c:pt>
                <c:pt idx="5231">
                  <c:v>106.2</c:v>
                </c:pt>
                <c:pt idx="5232">
                  <c:v>106.2</c:v>
                </c:pt>
                <c:pt idx="5233">
                  <c:v>106.2</c:v>
                </c:pt>
                <c:pt idx="5234">
                  <c:v>106.3</c:v>
                </c:pt>
                <c:pt idx="5235">
                  <c:v>106.5</c:v>
                </c:pt>
                <c:pt idx="5236">
                  <c:v>106.6</c:v>
                </c:pt>
                <c:pt idx="5237">
                  <c:v>106.8</c:v>
                </c:pt>
                <c:pt idx="5238">
                  <c:v>106.9</c:v>
                </c:pt>
                <c:pt idx="5239">
                  <c:v>107</c:v>
                </c:pt>
                <c:pt idx="5240">
                  <c:v>107.1</c:v>
                </c:pt>
                <c:pt idx="5241">
                  <c:v>107.2</c:v>
                </c:pt>
                <c:pt idx="5242">
                  <c:v>107.3</c:v>
                </c:pt>
                <c:pt idx="5243">
                  <c:v>107.5</c:v>
                </c:pt>
                <c:pt idx="5244">
                  <c:v>107.7</c:v>
                </c:pt>
                <c:pt idx="5245">
                  <c:v>107.8</c:v>
                </c:pt>
                <c:pt idx="5246">
                  <c:v>108</c:v>
                </c:pt>
                <c:pt idx="5247">
                  <c:v>108.3</c:v>
                </c:pt>
                <c:pt idx="5248">
                  <c:v>108.5</c:v>
                </c:pt>
                <c:pt idx="5249">
                  <c:v>108.7</c:v>
                </c:pt>
                <c:pt idx="5250">
                  <c:v>108.8</c:v>
                </c:pt>
                <c:pt idx="5251">
                  <c:v>108.9</c:v>
                </c:pt>
                <c:pt idx="5252">
                  <c:v>108.9</c:v>
                </c:pt>
                <c:pt idx="5253">
                  <c:v>109</c:v>
                </c:pt>
                <c:pt idx="5254">
                  <c:v>108.9</c:v>
                </c:pt>
                <c:pt idx="5255">
                  <c:v>108.7</c:v>
                </c:pt>
                <c:pt idx="5256">
                  <c:v>108.5</c:v>
                </c:pt>
                <c:pt idx="5257">
                  <c:v>108.5</c:v>
                </c:pt>
                <c:pt idx="5258">
                  <c:v>108.4</c:v>
                </c:pt>
                <c:pt idx="5259">
                  <c:v>108.2</c:v>
                </c:pt>
                <c:pt idx="5260">
                  <c:v>108</c:v>
                </c:pt>
                <c:pt idx="5261">
                  <c:v>107.8</c:v>
                </c:pt>
                <c:pt idx="5262">
                  <c:v>107.7</c:v>
                </c:pt>
                <c:pt idx="5263">
                  <c:v>107.5</c:v>
                </c:pt>
                <c:pt idx="5264">
                  <c:v>107.3</c:v>
                </c:pt>
                <c:pt idx="5265">
                  <c:v>107.1</c:v>
                </c:pt>
                <c:pt idx="5266">
                  <c:v>107</c:v>
                </c:pt>
                <c:pt idx="5267">
                  <c:v>106.9</c:v>
                </c:pt>
                <c:pt idx="5268">
                  <c:v>106.8</c:v>
                </c:pt>
                <c:pt idx="5269">
                  <c:v>106.8</c:v>
                </c:pt>
                <c:pt idx="5270">
                  <c:v>106.7</c:v>
                </c:pt>
                <c:pt idx="5271">
                  <c:v>106.7</c:v>
                </c:pt>
                <c:pt idx="5272">
                  <c:v>106.6</c:v>
                </c:pt>
                <c:pt idx="5273">
                  <c:v>106.6</c:v>
                </c:pt>
                <c:pt idx="5274">
                  <c:v>106.6</c:v>
                </c:pt>
                <c:pt idx="5275">
                  <c:v>106.7</c:v>
                </c:pt>
                <c:pt idx="5276">
                  <c:v>106.8</c:v>
                </c:pt>
                <c:pt idx="5277">
                  <c:v>107</c:v>
                </c:pt>
                <c:pt idx="5278">
                  <c:v>107.2</c:v>
                </c:pt>
                <c:pt idx="5279">
                  <c:v>107.4</c:v>
                </c:pt>
                <c:pt idx="5280">
                  <c:v>107.6</c:v>
                </c:pt>
                <c:pt idx="5281">
                  <c:v>107.9</c:v>
                </c:pt>
                <c:pt idx="5282">
                  <c:v>108.1</c:v>
                </c:pt>
                <c:pt idx="5283">
                  <c:v>108.2</c:v>
                </c:pt>
                <c:pt idx="5284">
                  <c:v>108.4</c:v>
                </c:pt>
                <c:pt idx="5285">
                  <c:v>108.6</c:v>
                </c:pt>
                <c:pt idx="5286">
                  <c:v>108.7</c:v>
                </c:pt>
                <c:pt idx="5287">
                  <c:v>108.9</c:v>
                </c:pt>
                <c:pt idx="5288">
                  <c:v>109</c:v>
                </c:pt>
                <c:pt idx="5289">
                  <c:v>109</c:v>
                </c:pt>
                <c:pt idx="5290">
                  <c:v>109</c:v>
                </c:pt>
                <c:pt idx="5291">
                  <c:v>109</c:v>
                </c:pt>
                <c:pt idx="5292">
                  <c:v>109</c:v>
                </c:pt>
                <c:pt idx="5293">
                  <c:v>108.9</c:v>
                </c:pt>
                <c:pt idx="5294">
                  <c:v>108.8</c:v>
                </c:pt>
                <c:pt idx="5295">
                  <c:v>108.7</c:v>
                </c:pt>
                <c:pt idx="5296">
                  <c:v>108.5</c:v>
                </c:pt>
                <c:pt idx="5297">
                  <c:v>108.4</c:v>
                </c:pt>
                <c:pt idx="5298">
                  <c:v>108.2</c:v>
                </c:pt>
                <c:pt idx="5299">
                  <c:v>108</c:v>
                </c:pt>
                <c:pt idx="5300">
                  <c:v>107.8</c:v>
                </c:pt>
                <c:pt idx="5301">
                  <c:v>107.7</c:v>
                </c:pt>
                <c:pt idx="5302">
                  <c:v>107.5</c:v>
                </c:pt>
                <c:pt idx="5303">
                  <c:v>107.4</c:v>
                </c:pt>
                <c:pt idx="5304">
                  <c:v>107.2</c:v>
                </c:pt>
                <c:pt idx="5305">
                  <c:v>107.1</c:v>
                </c:pt>
                <c:pt idx="5306">
                  <c:v>107</c:v>
                </c:pt>
                <c:pt idx="5307">
                  <c:v>106.9</c:v>
                </c:pt>
                <c:pt idx="5308">
                  <c:v>106.7</c:v>
                </c:pt>
                <c:pt idx="5309">
                  <c:v>106.6</c:v>
                </c:pt>
                <c:pt idx="5310">
                  <c:v>106.7</c:v>
                </c:pt>
                <c:pt idx="5311">
                  <c:v>106.7</c:v>
                </c:pt>
                <c:pt idx="5312">
                  <c:v>106.8</c:v>
                </c:pt>
                <c:pt idx="5313">
                  <c:v>106.9</c:v>
                </c:pt>
                <c:pt idx="5314">
                  <c:v>107.1</c:v>
                </c:pt>
                <c:pt idx="5315">
                  <c:v>107.3</c:v>
                </c:pt>
                <c:pt idx="5316">
                  <c:v>107.5</c:v>
                </c:pt>
                <c:pt idx="5317">
                  <c:v>107.7</c:v>
                </c:pt>
                <c:pt idx="5318">
                  <c:v>107.9</c:v>
                </c:pt>
                <c:pt idx="5319">
                  <c:v>108.1</c:v>
                </c:pt>
                <c:pt idx="5320">
                  <c:v>108.3</c:v>
                </c:pt>
                <c:pt idx="5321">
                  <c:v>108.4</c:v>
                </c:pt>
                <c:pt idx="5322">
                  <c:v>108.6</c:v>
                </c:pt>
                <c:pt idx="5323">
                  <c:v>108.7</c:v>
                </c:pt>
                <c:pt idx="5324">
                  <c:v>108.8</c:v>
                </c:pt>
                <c:pt idx="5325">
                  <c:v>108.9</c:v>
                </c:pt>
                <c:pt idx="5326">
                  <c:v>109</c:v>
                </c:pt>
                <c:pt idx="5327">
                  <c:v>109.1</c:v>
                </c:pt>
                <c:pt idx="5328">
                  <c:v>109.2</c:v>
                </c:pt>
                <c:pt idx="5329">
                  <c:v>109.3</c:v>
                </c:pt>
                <c:pt idx="5330">
                  <c:v>109.3</c:v>
                </c:pt>
                <c:pt idx="5331">
                  <c:v>109.3</c:v>
                </c:pt>
                <c:pt idx="5332">
                  <c:v>109.2</c:v>
                </c:pt>
                <c:pt idx="5333">
                  <c:v>109.1</c:v>
                </c:pt>
                <c:pt idx="5334">
                  <c:v>109</c:v>
                </c:pt>
                <c:pt idx="5335">
                  <c:v>108.7</c:v>
                </c:pt>
                <c:pt idx="5336">
                  <c:v>108.5</c:v>
                </c:pt>
                <c:pt idx="5337">
                  <c:v>108.2</c:v>
                </c:pt>
                <c:pt idx="5338">
                  <c:v>107.9</c:v>
                </c:pt>
                <c:pt idx="5339">
                  <c:v>107.7</c:v>
                </c:pt>
                <c:pt idx="5340">
                  <c:v>107.5</c:v>
                </c:pt>
                <c:pt idx="5341">
                  <c:v>107.3</c:v>
                </c:pt>
                <c:pt idx="5342">
                  <c:v>107.2</c:v>
                </c:pt>
                <c:pt idx="5343">
                  <c:v>107.1</c:v>
                </c:pt>
                <c:pt idx="5344">
                  <c:v>107.1</c:v>
                </c:pt>
                <c:pt idx="5345">
                  <c:v>107.1</c:v>
                </c:pt>
                <c:pt idx="5346">
                  <c:v>107.1</c:v>
                </c:pt>
                <c:pt idx="5347">
                  <c:v>107.1</c:v>
                </c:pt>
                <c:pt idx="5348">
                  <c:v>107.2</c:v>
                </c:pt>
                <c:pt idx="5349">
                  <c:v>107.3</c:v>
                </c:pt>
                <c:pt idx="5350">
                  <c:v>107.3</c:v>
                </c:pt>
                <c:pt idx="5351">
                  <c:v>107.4</c:v>
                </c:pt>
                <c:pt idx="5352">
                  <c:v>107.4</c:v>
                </c:pt>
                <c:pt idx="5353">
                  <c:v>107.5</c:v>
                </c:pt>
                <c:pt idx="5354">
                  <c:v>107.6</c:v>
                </c:pt>
                <c:pt idx="5355">
                  <c:v>107.7</c:v>
                </c:pt>
                <c:pt idx="5356">
                  <c:v>107.9</c:v>
                </c:pt>
                <c:pt idx="5357">
                  <c:v>108.1</c:v>
                </c:pt>
                <c:pt idx="5358">
                  <c:v>108.2</c:v>
                </c:pt>
                <c:pt idx="5359">
                  <c:v>108.4</c:v>
                </c:pt>
                <c:pt idx="5360">
                  <c:v>108.6</c:v>
                </c:pt>
                <c:pt idx="5361">
                  <c:v>108.8</c:v>
                </c:pt>
                <c:pt idx="5362">
                  <c:v>109</c:v>
                </c:pt>
                <c:pt idx="5363">
                  <c:v>109.2</c:v>
                </c:pt>
                <c:pt idx="5364">
                  <c:v>109.5</c:v>
                </c:pt>
                <c:pt idx="5365">
                  <c:v>109.6</c:v>
                </c:pt>
                <c:pt idx="5366">
                  <c:v>109.6</c:v>
                </c:pt>
                <c:pt idx="5367">
                  <c:v>109.7</c:v>
                </c:pt>
                <c:pt idx="5368">
                  <c:v>109.6</c:v>
                </c:pt>
                <c:pt idx="5369">
                  <c:v>109.4</c:v>
                </c:pt>
                <c:pt idx="5370">
                  <c:v>109.3</c:v>
                </c:pt>
                <c:pt idx="5371">
                  <c:v>109</c:v>
                </c:pt>
                <c:pt idx="5372">
                  <c:v>108.9</c:v>
                </c:pt>
                <c:pt idx="5373">
                  <c:v>108.7</c:v>
                </c:pt>
                <c:pt idx="5374">
                  <c:v>108.5</c:v>
                </c:pt>
                <c:pt idx="5375">
                  <c:v>108.3</c:v>
                </c:pt>
                <c:pt idx="5376">
                  <c:v>108.2</c:v>
                </c:pt>
                <c:pt idx="5377">
                  <c:v>108.1</c:v>
                </c:pt>
                <c:pt idx="5378">
                  <c:v>108</c:v>
                </c:pt>
                <c:pt idx="5379">
                  <c:v>107.8</c:v>
                </c:pt>
                <c:pt idx="5380">
                  <c:v>107.6</c:v>
                </c:pt>
                <c:pt idx="5381">
                  <c:v>107.5</c:v>
                </c:pt>
                <c:pt idx="5382">
                  <c:v>107.4</c:v>
                </c:pt>
                <c:pt idx="5383">
                  <c:v>107.3</c:v>
                </c:pt>
                <c:pt idx="5384">
                  <c:v>107.3</c:v>
                </c:pt>
                <c:pt idx="5385">
                  <c:v>107.2</c:v>
                </c:pt>
                <c:pt idx="5386">
                  <c:v>107.1</c:v>
                </c:pt>
                <c:pt idx="5387">
                  <c:v>107.2</c:v>
                </c:pt>
                <c:pt idx="5388">
                  <c:v>107.3</c:v>
                </c:pt>
                <c:pt idx="5389">
                  <c:v>107.4</c:v>
                </c:pt>
                <c:pt idx="5390">
                  <c:v>107.5</c:v>
                </c:pt>
                <c:pt idx="5391">
                  <c:v>107.6</c:v>
                </c:pt>
                <c:pt idx="5392">
                  <c:v>107.8</c:v>
                </c:pt>
                <c:pt idx="5393">
                  <c:v>107.9</c:v>
                </c:pt>
                <c:pt idx="5394">
                  <c:v>108.1</c:v>
                </c:pt>
                <c:pt idx="5395">
                  <c:v>108.4</c:v>
                </c:pt>
                <c:pt idx="5396">
                  <c:v>108.7</c:v>
                </c:pt>
                <c:pt idx="5397">
                  <c:v>108.8</c:v>
                </c:pt>
                <c:pt idx="5398">
                  <c:v>109</c:v>
                </c:pt>
                <c:pt idx="5399">
                  <c:v>109.2</c:v>
                </c:pt>
                <c:pt idx="5400">
                  <c:v>109.4</c:v>
                </c:pt>
                <c:pt idx="5401">
                  <c:v>109.5</c:v>
                </c:pt>
                <c:pt idx="5402">
                  <c:v>109.6</c:v>
                </c:pt>
                <c:pt idx="5403">
                  <c:v>109.6</c:v>
                </c:pt>
                <c:pt idx="5404">
                  <c:v>109.5</c:v>
                </c:pt>
                <c:pt idx="5405">
                  <c:v>109.5</c:v>
                </c:pt>
                <c:pt idx="5406">
                  <c:v>109.5</c:v>
                </c:pt>
                <c:pt idx="5407">
                  <c:v>109.5</c:v>
                </c:pt>
                <c:pt idx="5408">
                  <c:v>109.4</c:v>
                </c:pt>
                <c:pt idx="5409">
                  <c:v>109.3</c:v>
                </c:pt>
                <c:pt idx="5410">
                  <c:v>109.2</c:v>
                </c:pt>
                <c:pt idx="5411">
                  <c:v>109.1</c:v>
                </c:pt>
                <c:pt idx="5412">
                  <c:v>108.9</c:v>
                </c:pt>
                <c:pt idx="5413">
                  <c:v>108.7</c:v>
                </c:pt>
                <c:pt idx="5414">
                  <c:v>108.5</c:v>
                </c:pt>
                <c:pt idx="5415">
                  <c:v>108.3</c:v>
                </c:pt>
                <c:pt idx="5416">
                  <c:v>108.1</c:v>
                </c:pt>
                <c:pt idx="5417">
                  <c:v>107.8</c:v>
                </c:pt>
                <c:pt idx="5418">
                  <c:v>107.7</c:v>
                </c:pt>
                <c:pt idx="5419">
                  <c:v>107.6</c:v>
                </c:pt>
                <c:pt idx="5420">
                  <c:v>107.5</c:v>
                </c:pt>
                <c:pt idx="5421">
                  <c:v>107.5</c:v>
                </c:pt>
                <c:pt idx="5422">
                  <c:v>107.4</c:v>
                </c:pt>
                <c:pt idx="5423">
                  <c:v>107.3</c:v>
                </c:pt>
                <c:pt idx="5424">
                  <c:v>107.3</c:v>
                </c:pt>
                <c:pt idx="5425">
                  <c:v>107.3</c:v>
                </c:pt>
                <c:pt idx="5426">
                  <c:v>107.4</c:v>
                </c:pt>
                <c:pt idx="5427">
                  <c:v>107.6</c:v>
                </c:pt>
                <c:pt idx="5428">
                  <c:v>107.8</c:v>
                </c:pt>
                <c:pt idx="5429">
                  <c:v>107.9</c:v>
                </c:pt>
                <c:pt idx="5430">
                  <c:v>108.1</c:v>
                </c:pt>
                <c:pt idx="5431">
                  <c:v>108.2</c:v>
                </c:pt>
                <c:pt idx="5432">
                  <c:v>108.5</c:v>
                </c:pt>
                <c:pt idx="5433">
                  <c:v>108.8</c:v>
                </c:pt>
                <c:pt idx="5434">
                  <c:v>109</c:v>
                </c:pt>
                <c:pt idx="5435">
                  <c:v>109.1</c:v>
                </c:pt>
                <c:pt idx="5436">
                  <c:v>109.3</c:v>
                </c:pt>
                <c:pt idx="5437">
                  <c:v>109.4</c:v>
                </c:pt>
                <c:pt idx="5438">
                  <c:v>109.6</c:v>
                </c:pt>
                <c:pt idx="5439">
                  <c:v>109.7</c:v>
                </c:pt>
                <c:pt idx="5440">
                  <c:v>109.7</c:v>
                </c:pt>
                <c:pt idx="5441">
                  <c:v>109.7</c:v>
                </c:pt>
                <c:pt idx="5442">
                  <c:v>109.6</c:v>
                </c:pt>
                <c:pt idx="5443">
                  <c:v>109.6</c:v>
                </c:pt>
                <c:pt idx="5444">
                  <c:v>109.7</c:v>
                </c:pt>
                <c:pt idx="5445">
                  <c:v>109.8</c:v>
                </c:pt>
                <c:pt idx="5446">
                  <c:v>109.7</c:v>
                </c:pt>
                <c:pt idx="5447">
                  <c:v>109.7</c:v>
                </c:pt>
                <c:pt idx="5448">
                  <c:v>109.5</c:v>
                </c:pt>
                <c:pt idx="5449">
                  <c:v>109.4</c:v>
                </c:pt>
                <c:pt idx="5450">
                  <c:v>109.2</c:v>
                </c:pt>
                <c:pt idx="5451">
                  <c:v>109</c:v>
                </c:pt>
                <c:pt idx="5452">
                  <c:v>108.7</c:v>
                </c:pt>
                <c:pt idx="5453">
                  <c:v>108.4</c:v>
                </c:pt>
                <c:pt idx="5454">
                  <c:v>108.2</c:v>
                </c:pt>
                <c:pt idx="5455">
                  <c:v>108</c:v>
                </c:pt>
                <c:pt idx="5456">
                  <c:v>107.8</c:v>
                </c:pt>
                <c:pt idx="5457">
                  <c:v>107.7</c:v>
                </c:pt>
                <c:pt idx="5458">
                  <c:v>107.7</c:v>
                </c:pt>
                <c:pt idx="5459">
                  <c:v>107.6</c:v>
                </c:pt>
                <c:pt idx="5460">
                  <c:v>107.6</c:v>
                </c:pt>
                <c:pt idx="5461">
                  <c:v>107.6</c:v>
                </c:pt>
                <c:pt idx="5462">
                  <c:v>107.7</c:v>
                </c:pt>
                <c:pt idx="5463">
                  <c:v>107.7</c:v>
                </c:pt>
                <c:pt idx="5464">
                  <c:v>107.7</c:v>
                </c:pt>
                <c:pt idx="5465">
                  <c:v>107.8</c:v>
                </c:pt>
                <c:pt idx="5466">
                  <c:v>107.9</c:v>
                </c:pt>
                <c:pt idx="5467">
                  <c:v>108</c:v>
                </c:pt>
                <c:pt idx="5468">
                  <c:v>108.3</c:v>
                </c:pt>
                <c:pt idx="5469">
                  <c:v>108.5</c:v>
                </c:pt>
                <c:pt idx="5470">
                  <c:v>108.7</c:v>
                </c:pt>
                <c:pt idx="5471">
                  <c:v>108.9</c:v>
                </c:pt>
                <c:pt idx="5472">
                  <c:v>109.1</c:v>
                </c:pt>
                <c:pt idx="5473">
                  <c:v>109.2</c:v>
                </c:pt>
                <c:pt idx="5474">
                  <c:v>109.4</c:v>
                </c:pt>
                <c:pt idx="5475">
                  <c:v>109.4</c:v>
                </c:pt>
                <c:pt idx="5476">
                  <c:v>109.6</c:v>
                </c:pt>
                <c:pt idx="5477">
                  <c:v>109.7</c:v>
                </c:pt>
                <c:pt idx="5478">
                  <c:v>109.9</c:v>
                </c:pt>
                <c:pt idx="5479">
                  <c:v>110</c:v>
                </c:pt>
                <c:pt idx="5480">
                  <c:v>110.1</c:v>
                </c:pt>
                <c:pt idx="5481">
                  <c:v>110.1</c:v>
                </c:pt>
                <c:pt idx="5482">
                  <c:v>110.1</c:v>
                </c:pt>
                <c:pt idx="5483">
                  <c:v>110.1</c:v>
                </c:pt>
                <c:pt idx="5484">
                  <c:v>110</c:v>
                </c:pt>
                <c:pt idx="5485">
                  <c:v>109.9</c:v>
                </c:pt>
                <c:pt idx="5486">
                  <c:v>109.7</c:v>
                </c:pt>
                <c:pt idx="5487">
                  <c:v>109.5</c:v>
                </c:pt>
                <c:pt idx="5488">
                  <c:v>109.3</c:v>
                </c:pt>
                <c:pt idx="5489">
                  <c:v>109.1</c:v>
                </c:pt>
                <c:pt idx="5490">
                  <c:v>108.8</c:v>
                </c:pt>
                <c:pt idx="5491">
                  <c:v>108.5</c:v>
                </c:pt>
                <c:pt idx="5492">
                  <c:v>108.3</c:v>
                </c:pt>
                <c:pt idx="5493">
                  <c:v>108.1</c:v>
                </c:pt>
                <c:pt idx="5494">
                  <c:v>108</c:v>
                </c:pt>
                <c:pt idx="5495">
                  <c:v>107.9</c:v>
                </c:pt>
                <c:pt idx="5496">
                  <c:v>107.8</c:v>
                </c:pt>
                <c:pt idx="5497">
                  <c:v>107.8</c:v>
                </c:pt>
                <c:pt idx="5498">
                  <c:v>107.8</c:v>
                </c:pt>
                <c:pt idx="5499">
                  <c:v>107.8</c:v>
                </c:pt>
                <c:pt idx="5500">
                  <c:v>107.9</c:v>
                </c:pt>
                <c:pt idx="5501">
                  <c:v>108</c:v>
                </c:pt>
                <c:pt idx="5502">
                  <c:v>108.1</c:v>
                </c:pt>
                <c:pt idx="5503">
                  <c:v>108.1</c:v>
                </c:pt>
                <c:pt idx="5504">
                  <c:v>108.2</c:v>
                </c:pt>
                <c:pt idx="5505">
                  <c:v>108.3</c:v>
                </c:pt>
                <c:pt idx="5506">
                  <c:v>108.5</c:v>
                </c:pt>
                <c:pt idx="5507">
                  <c:v>108.6</c:v>
                </c:pt>
                <c:pt idx="5508">
                  <c:v>108.8</c:v>
                </c:pt>
                <c:pt idx="5509">
                  <c:v>109</c:v>
                </c:pt>
                <c:pt idx="5510">
                  <c:v>109.2</c:v>
                </c:pt>
                <c:pt idx="5511">
                  <c:v>109.4</c:v>
                </c:pt>
                <c:pt idx="5512">
                  <c:v>109.6</c:v>
                </c:pt>
                <c:pt idx="5513">
                  <c:v>109.8</c:v>
                </c:pt>
                <c:pt idx="5514">
                  <c:v>110</c:v>
                </c:pt>
                <c:pt idx="5515">
                  <c:v>110.1</c:v>
                </c:pt>
                <c:pt idx="5516">
                  <c:v>110.2</c:v>
                </c:pt>
                <c:pt idx="5517">
                  <c:v>110.3</c:v>
                </c:pt>
                <c:pt idx="5518">
                  <c:v>110.3</c:v>
                </c:pt>
                <c:pt idx="5519">
                  <c:v>110.3</c:v>
                </c:pt>
                <c:pt idx="5520">
                  <c:v>110.3</c:v>
                </c:pt>
                <c:pt idx="5521">
                  <c:v>110.1</c:v>
                </c:pt>
                <c:pt idx="5522">
                  <c:v>110</c:v>
                </c:pt>
                <c:pt idx="5523">
                  <c:v>109.9</c:v>
                </c:pt>
                <c:pt idx="5524">
                  <c:v>109.7</c:v>
                </c:pt>
                <c:pt idx="5525">
                  <c:v>109.5</c:v>
                </c:pt>
                <c:pt idx="5526">
                  <c:v>109.3</c:v>
                </c:pt>
                <c:pt idx="5527">
                  <c:v>109.1</c:v>
                </c:pt>
                <c:pt idx="5528">
                  <c:v>108.9</c:v>
                </c:pt>
                <c:pt idx="5529">
                  <c:v>108.8</c:v>
                </c:pt>
                <c:pt idx="5530">
                  <c:v>108.7</c:v>
                </c:pt>
                <c:pt idx="5531">
                  <c:v>108.6</c:v>
                </c:pt>
                <c:pt idx="5532">
                  <c:v>108.5</c:v>
                </c:pt>
                <c:pt idx="5533">
                  <c:v>108.4</c:v>
                </c:pt>
                <c:pt idx="5534">
                  <c:v>108.3</c:v>
                </c:pt>
                <c:pt idx="5535">
                  <c:v>108.1</c:v>
                </c:pt>
                <c:pt idx="5536">
                  <c:v>108</c:v>
                </c:pt>
                <c:pt idx="5537">
                  <c:v>107.9</c:v>
                </c:pt>
                <c:pt idx="5538">
                  <c:v>107.8</c:v>
                </c:pt>
                <c:pt idx="5539">
                  <c:v>107.8</c:v>
                </c:pt>
                <c:pt idx="5540">
                  <c:v>107.9</c:v>
                </c:pt>
                <c:pt idx="5541">
                  <c:v>108</c:v>
                </c:pt>
                <c:pt idx="5542">
                  <c:v>108.2</c:v>
                </c:pt>
                <c:pt idx="5543">
                  <c:v>108.4</c:v>
                </c:pt>
                <c:pt idx="5544">
                  <c:v>108.7</c:v>
                </c:pt>
                <c:pt idx="5545">
                  <c:v>109</c:v>
                </c:pt>
                <c:pt idx="5546">
                  <c:v>109.2</c:v>
                </c:pt>
                <c:pt idx="5547">
                  <c:v>109.5</c:v>
                </c:pt>
                <c:pt idx="5548">
                  <c:v>109.7</c:v>
                </c:pt>
                <c:pt idx="5549">
                  <c:v>109.8</c:v>
                </c:pt>
                <c:pt idx="5550">
                  <c:v>109.9</c:v>
                </c:pt>
                <c:pt idx="5551">
                  <c:v>110</c:v>
                </c:pt>
                <c:pt idx="5552">
                  <c:v>110</c:v>
                </c:pt>
                <c:pt idx="5553">
                  <c:v>110.1</c:v>
                </c:pt>
                <c:pt idx="5554">
                  <c:v>110.2</c:v>
                </c:pt>
                <c:pt idx="5555">
                  <c:v>110.2</c:v>
                </c:pt>
                <c:pt idx="5556">
                  <c:v>110.3</c:v>
                </c:pt>
                <c:pt idx="5557">
                  <c:v>110.3</c:v>
                </c:pt>
                <c:pt idx="5558">
                  <c:v>110.4</c:v>
                </c:pt>
                <c:pt idx="5559">
                  <c:v>110.4</c:v>
                </c:pt>
                <c:pt idx="5560">
                  <c:v>110.4</c:v>
                </c:pt>
                <c:pt idx="5561">
                  <c:v>110.2</c:v>
                </c:pt>
                <c:pt idx="5562">
                  <c:v>110</c:v>
                </c:pt>
                <c:pt idx="5563">
                  <c:v>109.8</c:v>
                </c:pt>
                <c:pt idx="5564">
                  <c:v>109.6</c:v>
                </c:pt>
                <c:pt idx="5565">
                  <c:v>109.5</c:v>
                </c:pt>
                <c:pt idx="5566">
                  <c:v>109.3</c:v>
                </c:pt>
                <c:pt idx="5567">
                  <c:v>109.1</c:v>
                </c:pt>
                <c:pt idx="5568">
                  <c:v>108.9</c:v>
                </c:pt>
                <c:pt idx="5569">
                  <c:v>108.7</c:v>
                </c:pt>
                <c:pt idx="5570">
                  <c:v>108.5</c:v>
                </c:pt>
                <c:pt idx="5571">
                  <c:v>108.3</c:v>
                </c:pt>
                <c:pt idx="5572">
                  <c:v>108.3</c:v>
                </c:pt>
                <c:pt idx="5573">
                  <c:v>108.2</c:v>
                </c:pt>
                <c:pt idx="5574">
                  <c:v>108.2</c:v>
                </c:pt>
                <c:pt idx="5575">
                  <c:v>108.2</c:v>
                </c:pt>
                <c:pt idx="5576">
                  <c:v>108.2</c:v>
                </c:pt>
                <c:pt idx="5577">
                  <c:v>108.3</c:v>
                </c:pt>
                <c:pt idx="5578">
                  <c:v>108.3</c:v>
                </c:pt>
                <c:pt idx="5579">
                  <c:v>108.4</c:v>
                </c:pt>
                <c:pt idx="5580">
                  <c:v>108.6</c:v>
                </c:pt>
                <c:pt idx="5581">
                  <c:v>108.8</c:v>
                </c:pt>
                <c:pt idx="5582">
                  <c:v>108.9</c:v>
                </c:pt>
                <c:pt idx="5583">
                  <c:v>109</c:v>
                </c:pt>
                <c:pt idx="5584">
                  <c:v>109.1</c:v>
                </c:pt>
                <c:pt idx="5585">
                  <c:v>109.3</c:v>
                </c:pt>
                <c:pt idx="5586">
                  <c:v>109.6</c:v>
                </c:pt>
                <c:pt idx="5587">
                  <c:v>109.8</c:v>
                </c:pt>
                <c:pt idx="5588">
                  <c:v>110</c:v>
                </c:pt>
                <c:pt idx="5589">
                  <c:v>110.3</c:v>
                </c:pt>
                <c:pt idx="5590">
                  <c:v>110.4</c:v>
                </c:pt>
                <c:pt idx="5591">
                  <c:v>110.6</c:v>
                </c:pt>
                <c:pt idx="5592">
                  <c:v>110.6</c:v>
                </c:pt>
                <c:pt idx="5593">
                  <c:v>110.7</c:v>
                </c:pt>
                <c:pt idx="5594">
                  <c:v>110.7</c:v>
                </c:pt>
                <c:pt idx="5595">
                  <c:v>110.6</c:v>
                </c:pt>
                <c:pt idx="5596">
                  <c:v>110.6</c:v>
                </c:pt>
                <c:pt idx="5597">
                  <c:v>110.5</c:v>
                </c:pt>
                <c:pt idx="5598">
                  <c:v>110.5</c:v>
                </c:pt>
                <c:pt idx="5599">
                  <c:v>110.3</c:v>
                </c:pt>
                <c:pt idx="5600">
                  <c:v>110.1</c:v>
                </c:pt>
                <c:pt idx="5601">
                  <c:v>110</c:v>
                </c:pt>
                <c:pt idx="5602">
                  <c:v>109.8</c:v>
                </c:pt>
                <c:pt idx="5603">
                  <c:v>109.6</c:v>
                </c:pt>
                <c:pt idx="5604">
                  <c:v>109.5</c:v>
                </c:pt>
                <c:pt idx="5605">
                  <c:v>109.3</c:v>
                </c:pt>
                <c:pt idx="5606">
                  <c:v>109.1</c:v>
                </c:pt>
                <c:pt idx="5607">
                  <c:v>108.9</c:v>
                </c:pt>
                <c:pt idx="5608">
                  <c:v>108.8</c:v>
                </c:pt>
                <c:pt idx="5609">
                  <c:v>108.7</c:v>
                </c:pt>
                <c:pt idx="5610">
                  <c:v>108.4</c:v>
                </c:pt>
                <c:pt idx="5611">
                  <c:v>108.3</c:v>
                </c:pt>
                <c:pt idx="5612">
                  <c:v>108.3</c:v>
                </c:pt>
                <c:pt idx="5613">
                  <c:v>108.3</c:v>
                </c:pt>
                <c:pt idx="5614">
                  <c:v>108.3</c:v>
                </c:pt>
                <c:pt idx="5615">
                  <c:v>108.4</c:v>
                </c:pt>
                <c:pt idx="5616">
                  <c:v>108.5</c:v>
                </c:pt>
                <c:pt idx="5617">
                  <c:v>108.6</c:v>
                </c:pt>
                <c:pt idx="5618">
                  <c:v>108.8</c:v>
                </c:pt>
                <c:pt idx="5619">
                  <c:v>109</c:v>
                </c:pt>
                <c:pt idx="5620">
                  <c:v>109.2</c:v>
                </c:pt>
                <c:pt idx="5621">
                  <c:v>109.3</c:v>
                </c:pt>
                <c:pt idx="5622">
                  <c:v>109.5</c:v>
                </c:pt>
                <c:pt idx="5623">
                  <c:v>109.6</c:v>
                </c:pt>
                <c:pt idx="5624">
                  <c:v>109.8</c:v>
                </c:pt>
                <c:pt idx="5625">
                  <c:v>110</c:v>
                </c:pt>
                <c:pt idx="5626">
                  <c:v>110.3</c:v>
                </c:pt>
                <c:pt idx="5627">
                  <c:v>110.5</c:v>
                </c:pt>
                <c:pt idx="5628">
                  <c:v>110.6</c:v>
                </c:pt>
                <c:pt idx="5629">
                  <c:v>110.7</c:v>
                </c:pt>
                <c:pt idx="5630">
                  <c:v>110.8</c:v>
                </c:pt>
                <c:pt idx="5631">
                  <c:v>110.8</c:v>
                </c:pt>
                <c:pt idx="5632">
                  <c:v>110.9</c:v>
                </c:pt>
                <c:pt idx="5633">
                  <c:v>110.8</c:v>
                </c:pt>
                <c:pt idx="5634">
                  <c:v>110.8</c:v>
                </c:pt>
                <c:pt idx="5635">
                  <c:v>110.8</c:v>
                </c:pt>
                <c:pt idx="5636">
                  <c:v>110.7</c:v>
                </c:pt>
                <c:pt idx="5637">
                  <c:v>110.5</c:v>
                </c:pt>
                <c:pt idx="5638">
                  <c:v>110.3</c:v>
                </c:pt>
                <c:pt idx="5639">
                  <c:v>110.1</c:v>
                </c:pt>
                <c:pt idx="5640">
                  <c:v>110</c:v>
                </c:pt>
                <c:pt idx="5641">
                  <c:v>109.8</c:v>
                </c:pt>
                <c:pt idx="5642">
                  <c:v>109.6</c:v>
                </c:pt>
                <c:pt idx="5643">
                  <c:v>109.5</c:v>
                </c:pt>
                <c:pt idx="5644">
                  <c:v>109.3</c:v>
                </c:pt>
                <c:pt idx="5645">
                  <c:v>109.1</c:v>
                </c:pt>
                <c:pt idx="5646">
                  <c:v>109</c:v>
                </c:pt>
                <c:pt idx="5647">
                  <c:v>108.9</c:v>
                </c:pt>
                <c:pt idx="5648">
                  <c:v>108.7</c:v>
                </c:pt>
                <c:pt idx="5649">
                  <c:v>108.7</c:v>
                </c:pt>
                <c:pt idx="5650">
                  <c:v>108.6</c:v>
                </c:pt>
                <c:pt idx="5651">
                  <c:v>108.6</c:v>
                </c:pt>
                <c:pt idx="5652">
                  <c:v>108.6</c:v>
                </c:pt>
                <c:pt idx="5653">
                  <c:v>108.7</c:v>
                </c:pt>
                <c:pt idx="5654">
                  <c:v>108.7</c:v>
                </c:pt>
                <c:pt idx="5655">
                  <c:v>108.8</c:v>
                </c:pt>
                <c:pt idx="5656">
                  <c:v>108.9</c:v>
                </c:pt>
                <c:pt idx="5657">
                  <c:v>109</c:v>
                </c:pt>
                <c:pt idx="5658">
                  <c:v>109.2</c:v>
                </c:pt>
                <c:pt idx="5659">
                  <c:v>109.3</c:v>
                </c:pt>
                <c:pt idx="5660">
                  <c:v>109.5</c:v>
                </c:pt>
                <c:pt idx="5661">
                  <c:v>109.8</c:v>
                </c:pt>
                <c:pt idx="5662">
                  <c:v>110.1</c:v>
                </c:pt>
                <c:pt idx="5663">
                  <c:v>110.4</c:v>
                </c:pt>
                <c:pt idx="5664">
                  <c:v>110.6</c:v>
                </c:pt>
                <c:pt idx="5665">
                  <c:v>110.8</c:v>
                </c:pt>
                <c:pt idx="5666">
                  <c:v>111</c:v>
                </c:pt>
                <c:pt idx="5667">
                  <c:v>111</c:v>
                </c:pt>
                <c:pt idx="5668">
                  <c:v>111</c:v>
                </c:pt>
                <c:pt idx="5669">
                  <c:v>111</c:v>
                </c:pt>
                <c:pt idx="5670">
                  <c:v>111</c:v>
                </c:pt>
                <c:pt idx="5671">
                  <c:v>111</c:v>
                </c:pt>
                <c:pt idx="5672">
                  <c:v>110.8</c:v>
                </c:pt>
                <c:pt idx="5673">
                  <c:v>110.7</c:v>
                </c:pt>
                <c:pt idx="5674">
                  <c:v>110.6</c:v>
                </c:pt>
                <c:pt idx="5675">
                  <c:v>110.6</c:v>
                </c:pt>
                <c:pt idx="5676">
                  <c:v>110.6</c:v>
                </c:pt>
                <c:pt idx="5677">
                  <c:v>110.5</c:v>
                </c:pt>
                <c:pt idx="5678">
                  <c:v>110.3</c:v>
                </c:pt>
                <c:pt idx="5679">
                  <c:v>110.1</c:v>
                </c:pt>
                <c:pt idx="5680">
                  <c:v>109.9</c:v>
                </c:pt>
                <c:pt idx="5681">
                  <c:v>109.6</c:v>
                </c:pt>
                <c:pt idx="5682">
                  <c:v>109.4</c:v>
                </c:pt>
                <c:pt idx="5683">
                  <c:v>109.1</c:v>
                </c:pt>
                <c:pt idx="5684">
                  <c:v>109</c:v>
                </c:pt>
                <c:pt idx="5685">
                  <c:v>108.9</c:v>
                </c:pt>
                <c:pt idx="5686">
                  <c:v>108.9</c:v>
                </c:pt>
                <c:pt idx="5687">
                  <c:v>108.8</c:v>
                </c:pt>
                <c:pt idx="5688">
                  <c:v>108.8</c:v>
                </c:pt>
                <c:pt idx="5689">
                  <c:v>108.8</c:v>
                </c:pt>
                <c:pt idx="5690">
                  <c:v>108.8</c:v>
                </c:pt>
                <c:pt idx="5691">
                  <c:v>108.9</c:v>
                </c:pt>
                <c:pt idx="5692">
                  <c:v>108.9</c:v>
                </c:pt>
                <c:pt idx="5693">
                  <c:v>109</c:v>
                </c:pt>
                <c:pt idx="5694">
                  <c:v>109.1</c:v>
                </c:pt>
                <c:pt idx="5695">
                  <c:v>109.2</c:v>
                </c:pt>
                <c:pt idx="5696">
                  <c:v>109.5</c:v>
                </c:pt>
                <c:pt idx="5697">
                  <c:v>109.8</c:v>
                </c:pt>
                <c:pt idx="5698">
                  <c:v>110</c:v>
                </c:pt>
                <c:pt idx="5699">
                  <c:v>110.3</c:v>
                </c:pt>
                <c:pt idx="5700">
                  <c:v>110.5</c:v>
                </c:pt>
                <c:pt idx="5701">
                  <c:v>110.6</c:v>
                </c:pt>
                <c:pt idx="5702">
                  <c:v>110.7</c:v>
                </c:pt>
                <c:pt idx="5703">
                  <c:v>110.8</c:v>
                </c:pt>
                <c:pt idx="5704">
                  <c:v>110.8</c:v>
                </c:pt>
                <c:pt idx="5705">
                  <c:v>111</c:v>
                </c:pt>
                <c:pt idx="5706">
                  <c:v>111</c:v>
                </c:pt>
                <c:pt idx="5707">
                  <c:v>111.1</c:v>
                </c:pt>
                <c:pt idx="5708">
                  <c:v>111.1</c:v>
                </c:pt>
                <c:pt idx="5709">
                  <c:v>111.2</c:v>
                </c:pt>
                <c:pt idx="5710">
                  <c:v>111.2</c:v>
                </c:pt>
                <c:pt idx="5711">
                  <c:v>111.2</c:v>
                </c:pt>
                <c:pt idx="5712">
                  <c:v>111.1</c:v>
                </c:pt>
                <c:pt idx="5713">
                  <c:v>111</c:v>
                </c:pt>
                <c:pt idx="5714">
                  <c:v>110.9</c:v>
                </c:pt>
                <c:pt idx="5715">
                  <c:v>110.7</c:v>
                </c:pt>
                <c:pt idx="5716">
                  <c:v>110.4</c:v>
                </c:pt>
                <c:pt idx="5717">
                  <c:v>110.1</c:v>
                </c:pt>
                <c:pt idx="5718">
                  <c:v>109.9</c:v>
                </c:pt>
                <c:pt idx="5719">
                  <c:v>109.7</c:v>
                </c:pt>
                <c:pt idx="5720">
                  <c:v>109.4</c:v>
                </c:pt>
                <c:pt idx="5721">
                  <c:v>109.2</c:v>
                </c:pt>
                <c:pt idx="5722">
                  <c:v>109.1</c:v>
                </c:pt>
                <c:pt idx="5723">
                  <c:v>109.1</c:v>
                </c:pt>
                <c:pt idx="5724">
                  <c:v>109.1</c:v>
                </c:pt>
                <c:pt idx="5725">
                  <c:v>109.1</c:v>
                </c:pt>
                <c:pt idx="5726">
                  <c:v>109.2</c:v>
                </c:pt>
                <c:pt idx="5727">
                  <c:v>109.2</c:v>
                </c:pt>
                <c:pt idx="5728">
                  <c:v>109.2</c:v>
                </c:pt>
                <c:pt idx="5729">
                  <c:v>109.3</c:v>
                </c:pt>
                <c:pt idx="5730">
                  <c:v>109.3</c:v>
                </c:pt>
                <c:pt idx="5731">
                  <c:v>109.3</c:v>
                </c:pt>
                <c:pt idx="5732">
                  <c:v>109.3</c:v>
                </c:pt>
                <c:pt idx="5733">
                  <c:v>109.4</c:v>
                </c:pt>
                <c:pt idx="5734">
                  <c:v>109.6</c:v>
                </c:pt>
                <c:pt idx="5735">
                  <c:v>109.8</c:v>
                </c:pt>
                <c:pt idx="5736">
                  <c:v>110</c:v>
                </c:pt>
                <c:pt idx="5737">
                  <c:v>110.1</c:v>
                </c:pt>
                <c:pt idx="5738">
                  <c:v>110.4</c:v>
                </c:pt>
                <c:pt idx="5739">
                  <c:v>110.6</c:v>
                </c:pt>
                <c:pt idx="5740">
                  <c:v>110.9</c:v>
                </c:pt>
                <c:pt idx="5741">
                  <c:v>111.1</c:v>
                </c:pt>
                <c:pt idx="5742">
                  <c:v>111.3</c:v>
                </c:pt>
                <c:pt idx="5743">
                  <c:v>111.4</c:v>
                </c:pt>
                <c:pt idx="5744">
                  <c:v>111.5</c:v>
                </c:pt>
                <c:pt idx="5745">
                  <c:v>111.5</c:v>
                </c:pt>
                <c:pt idx="5746">
                  <c:v>111.5</c:v>
                </c:pt>
                <c:pt idx="5747">
                  <c:v>111.4</c:v>
                </c:pt>
                <c:pt idx="5748">
                  <c:v>111.4</c:v>
                </c:pt>
                <c:pt idx="5749">
                  <c:v>111.3</c:v>
                </c:pt>
                <c:pt idx="5750">
                  <c:v>111.1</c:v>
                </c:pt>
                <c:pt idx="5751">
                  <c:v>111</c:v>
                </c:pt>
                <c:pt idx="5752">
                  <c:v>110.9</c:v>
                </c:pt>
                <c:pt idx="5753">
                  <c:v>110.7</c:v>
                </c:pt>
                <c:pt idx="5754">
                  <c:v>110.6</c:v>
                </c:pt>
                <c:pt idx="5755">
                  <c:v>110.4</c:v>
                </c:pt>
                <c:pt idx="5756">
                  <c:v>110.2</c:v>
                </c:pt>
                <c:pt idx="5757">
                  <c:v>110</c:v>
                </c:pt>
                <c:pt idx="5758">
                  <c:v>109.9</c:v>
                </c:pt>
                <c:pt idx="5759">
                  <c:v>109.7</c:v>
                </c:pt>
                <c:pt idx="5760">
                  <c:v>109.5</c:v>
                </c:pt>
                <c:pt idx="5761">
                  <c:v>109.4</c:v>
                </c:pt>
                <c:pt idx="5762">
                  <c:v>109.3</c:v>
                </c:pt>
                <c:pt idx="5763">
                  <c:v>109.2</c:v>
                </c:pt>
                <c:pt idx="5764">
                  <c:v>109.2</c:v>
                </c:pt>
                <c:pt idx="5765">
                  <c:v>109.2</c:v>
                </c:pt>
                <c:pt idx="5766">
                  <c:v>109.2</c:v>
                </c:pt>
                <c:pt idx="5767">
                  <c:v>109.2</c:v>
                </c:pt>
                <c:pt idx="5768">
                  <c:v>109.2</c:v>
                </c:pt>
                <c:pt idx="5769">
                  <c:v>109.4</c:v>
                </c:pt>
                <c:pt idx="5770">
                  <c:v>109.5</c:v>
                </c:pt>
                <c:pt idx="5771">
                  <c:v>109.6</c:v>
                </c:pt>
                <c:pt idx="5772">
                  <c:v>109.8</c:v>
                </c:pt>
                <c:pt idx="5773">
                  <c:v>110</c:v>
                </c:pt>
                <c:pt idx="5774">
                  <c:v>110.3</c:v>
                </c:pt>
                <c:pt idx="5775">
                  <c:v>110.5</c:v>
                </c:pt>
                <c:pt idx="5776">
                  <c:v>110.8</c:v>
                </c:pt>
                <c:pt idx="5777">
                  <c:v>111</c:v>
                </c:pt>
                <c:pt idx="5778">
                  <c:v>111.2</c:v>
                </c:pt>
                <c:pt idx="5779">
                  <c:v>111.3</c:v>
                </c:pt>
                <c:pt idx="5780">
                  <c:v>111.4</c:v>
                </c:pt>
                <c:pt idx="5781">
                  <c:v>111.5</c:v>
                </c:pt>
                <c:pt idx="5782">
                  <c:v>111.6</c:v>
                </c:pt>
                <c:pt idx="5783">
                  <c:v>111.6</c:v>
                </c:pt>
                <c:pt idx="5784">
                  <c:v>111.7</c:v>
                </c:pt>
                <c:pt idx="5785">
                  <c:v>111.6</c:v>
                </c:pt>
                <c:pt idx="5786">
                  <c:v>111.5</c:v>
                </c:pt>
                <c:pt idx="5787">
                  <c:v>111.5</c:v>
                </c:pt>
                <c:pt idx="5788">
                  <c:v>111.3</c:v>
                </c:pt>
                <c:pt idx="5789">
                  <c:v>111.2</c:v>
                </c:pt>
                <c:pt idx="5790">
                  <c:v>111.2</c:v>
                </c:pt>
                <c:pt idx="5791">
                  <c:v>111</c:v>
                </c:pt>
                <c:pt idx="5792">
                  <c:v>110.9</c:v>
                </c:pt>
                <c:pt idx="5793">
                  <c:v>110.7</c:v>
                </c:pt>
                <c:pt idx="5794">
                  <c:v>110.5</c:v>
                </c:pt>
                <c:pt idx="5795">
                  <c:v>110.3</c:v>
                </c:pt>
                <c:pt idx="5796">
                  <c:v>110</c:v>
                </c:pt>
                <c:pt idx="5797">
                  <c:v>109.8</c:v>
                </c:pt>
                <c:pt idx="5798">
                  <c:v>109.6</c:v>
                </c:pt>
                <c:pt idx="5799">
                  <c:v>109.4</c:v>
                </c:pt>
                <c:pt idx="5800">
                  <c:v>109.2</c:v>
                </c:pt>
                <c:pt idx="5801">
                  <c:v>109.1</c:v>
                </c:pt>
                <c:pt idx="5802">
                  <c:v>109.1</c:v>
                </c:pt>
                <c:pt idx="5803">
                  <c:v>109.2</c:v>
                </c:pt>
                <c:pt idx="5804">
                  <c:v>109.3</c:v>
                </c:pt>
                <c:pt idx="5805">
                  <c:v>109.5</c:v>
                </c:pt>
                <c:pt idx="5806">
                  <c:v>109.6</c:v>
                </c:pt>
                <c:pt idx="5807">
                  <c:v>109.8</c:v>
                </c:pt>
                <c:pt idx="5808">
                  <c:v>110</c:v>
                </c:pt>
                <c:pt idx="5809">
                  <c:v>110.2</c:v>
                </c:pt>
                <c:pt idx="5810">
                  <c:v>110.4</c:v>
                </c:pt>
                <c:pt idx="5811">
                  <c:v>110.5</c:v>
                </c:pt>
                <c:pt idx="5812">
                  <c:v>110.6</c:v>
                </c:pt>
                <c:pt idx="5813">
                  <c:v>110.8</c:v>
                </c:pt>
                <c:pt idx="5814">
                  <c:v>110.9</c:v>
                </c:pt>
                <c:pt idx="5815">
                  <c:v>111</c:v>
                </c:pt>
                <c:pt idx="5816">
                  <c:v>111.2</c:v>
                </c:pt>
                <c:pt idx="5817">
                  <c:v>111.4</c:v>
                </c:pt>
                <c:pt idx="5818">
                  <c:v>111.4</c:v>
                </c:pt>
                <c:pt idx="5819">
                  <c:v>111.5</c:v>
                </c:pt>
                <c:pt idx="5820">
                  <c:v>111.7</c:v>
                </c:pt>
                <c:pt idx="5821">
                  <c:v>111.8</c:v>
                </c:pt>
                <c:pt idx="5822">
                  <c:v>111.9</c:v>
                </c:pt>
                <c:pt idx="5823">
                  <c:v>111.9</c:v>
                </c:pt>
                <c:pt idx="5824">
                  <c:v>111.8</c:v>
                </c:pt>
                <c:pt idx="5825">
                  <c:v>111.7</c:v>
                </c:pt>
                <c:pt idx="5826">
                  <c:v>111.5</c:v>
                </c:pt>
                <c:pt idx="5827">
                  <c:v>111.4</c:v>
                </c:pt>
                <c:pt idx="5828">
                  <c:v>111.3</c:v>
                </c:pt>
                <c:pt idx="5829">
                  <c:v>111.1</c:v>
                </c:pt>
                <c:pt idx="5830">
                  <c:v>111</c:v>
                </c:pt>
                <c:pt idx="5831">
                  <c:v>110.7</c:v>
                </c:pt>
                <c:pt idx="5832">
                  <c:v>110.5</c:v>
                </c:pt>
                <c:pt idx="5833">
                  <c:v>110.3</c:v>
                </c:pt>
                <c:pt idx="5834">
                  <c:v>110.2</c:v>
                </c:pt>
                <c:pt idx="5835">
                  <c:v>110.1</c:v>
                </c:pt>
                <c:pt idx="5836">
                  <c:v>109.9</c:v>
                </c:pt>
                <c:pt idx="5837">
                  <c:v>109.7</c:v>
                </c:pt>
                <c:pt idx="5838">
                  <c:v>109.5</c:v>
                </c:pt>
                <c:pt idx="5839">
                  <c:v>109.6</c:v>
                </c:pt>
                <c:pt idx="5840">
                  <c:v>109.6</c:v>
                </c:pt>
                <c:pt idx="5841">
                  <c:v>109.6</c:v>
                </c:pt>
                <c:pt idx="5842">
                  <c:v>109.7</c:v>
                </c:pt>
                <c:pt idx="5843">
                  <c:v>109.7</c:v>
                </c:pt>
                <c:pt idx="5844">
                  <c:v>109.8</c:v>
                </c:pt>
                <c:pt idx="5845">
                  <c:v>109.9</c:v>
                </c:pt>
                <c:pt idx="5846">
                  <c:v>110</c:v>
                </c:pt>
                <c:pt idx="5847">
                  <c:v>110.2</c:v>
                </c:pt>
                <c:pt idx="5848">
                  <c:v>110.4</c:v>
                </c:pt>
                <c:pt idx="5849">
                  <c:v>110.6</c:v>
                </c:pt>
                <c:pt idx="5850">
                  <c:v>110.8</c:v>
                </c:pt>
                <c:pt idx="5851">
                  <c:v>111</c:v>
                </c:pt>
                <c:pt idx="5852">
                  <c:v>111.1</c:v>
                </c:pt>
                <c:pt idx="5853">
                  <c:v>111.3</c:v>
                </c:pt>
                <c:pt idx="5854">
                  <c:v>111.4</c:v>
                </c:pt>
                <c:pt idx="5855">
                  <c:v>111.5</c:v>
                </c:pt>
                <c:pt idx="5856">
                  <c:v>111.6</c:v>
                </c:pt>
                <c:pt idx="5857">
                  <c:v>111.7</c:v>
                </c:pt>
                <c:pt idx="5858">
                  <c:v>111.8</c:v>
                </c:pt>
                <c:pt idx="5859">
                  <c:v>112</c:v>
                </c:pt>
                <c:pt idx="5860">
                  <c:v>111.9</c:v>
                </c:pt>
                <c:pt idx="5861">
                  <c:v>111.9</c:v>
                </c:pt>
                <c:pt idx="5862">
                  <c:v>111.9</c:v>
                </c:pt>
                <c:pt idx="5863">
                  <c:v>111.9</c:v>
                </c:pt>
                <c:pt idx="5864">
                  <c:v>112</c:v>
                </c:pt>
                <c:pt idx="5865">
                  <c:v>112</c:v>
                </c:pt>
                <c:pt idx="5866">
                  <c:v>111.8</c:v>
                </c:pt>
                <c:pt idx="5867">
                  <c:v>111.6</c:v>
                </c:pt>
                <c:pt idx="5868">
                  <c:v>111.3</c:v>
                </c:pt>
                <c:pt idx="5869">
                  <c:v>111</c:v>
                </c:pt>
                <c:pt idx="5870">
                  <c:v>110.7</c:v>
                </c:pt>
                <c:pt idx="5871">
                  <c:v>110.4</c:v>
                </c:pt>
                <c:pt idx="5872">
                  <c:v>110.2</c:v>
                </c:pt>
                <c:pt idx="5873">
                  <c:v>110.1</c:v>
                </c:pt>
                <c:pt idx="5874">
                  <c:v>110</c:v>
                </c:pt>
                <c:pt idx="5875">
                  <c:v>110</c:v>
                </c:pt>
                <c:pt idx="5876">
                  <c:v>110</c:v>
                </c:pt>
                <c:pt idx="5877">
                  <c:v>109.9</c:v>
                </c:pt>
                <c:pt idx="5878">
                  <c:v>109.8</c:v>
                </c:pt>
                <c:pt idx="5879">
                  <c:v>109.8</c:v>
                </c:pt>
                <c:pt idx="5880">
                  <c:v>109.8</c:v>
                </c:pt>
                <c:pt idx="5881">
                  <c:v>109.8</c:v>
                </c:pt>
                <c:pt idx="5882">
                  <c:v>109.9</c:v>
                </c:pt>
                <c:pt idx="5883">
                  <c:v>110</c:v>
                </c:pt>
                <c:pt idx="5884">
                  <c:v>110.1</c:v>
                </c:pt>
                <c:pt idx="5885">
                  <c:v>110.3</c:v>
                </c:pt>
                <c:pt idx="5886">
                  <c:v>110.5</c:v>
                </c:pt>
                <c:pt idx="5887">
                  <c:v>110.8</c:v>
                </c:pt>
                <c:pt idx="5888">
                  <c:v>111</c:v>
                </c:pt>
                <c:pt idx="5889">
                  <c:v>111.2</c:v>
                </c:pt>
                <c:pt idx="5890">
                  <c:v>111.4</c:v>
                </c:pt>
                <c:pt idx="5891">
                  <c:v>111.5</c:v>
                </c:pt>
                <c:pt idx="5892">
                  <c:v>111.7</c:v>
                </c:pt>
                <c:pt idx="5893">
                  <c:v>111.8</c:v>
                </c:pt>
                <c:pt idx="5894">
                  <c:v>111.9</c:v>
                </c:pt>
                <c:pt idx="5895">
                  <c:v>112</c:v>
                </c:pt>
                <c:pt idx="5896">
                  <c:v>112</c:v>
                </c:pt>
                <c:pt idx="5897">
                  <c:v>112.1</c:v>
                </c:pt>
                <c:pt idx="5898">
                  <c:v>112.1</c:v>
                </c:pt>
                <c:pt idx="5899">
                  <c:v>112.2</c:v>
                </c:pt>
                <c:pt idx="5900">
                  <c:v>112.2</c:v>
                </c:pt>
                <c:pt idx="5901">
                  <c:v>112.3</c:v>
                </c:pt>
                <c:pt idx="5902">
                  <c:v>112.3</c:v>
                </c:pt>
                <c:pt idx="5903">
                  <c:v>112.1</c:v>
                </c:pt>
                <c:pt idx="5904">
                  <c:v>111.9</c:v>
                </c:pt>
                <c:pt idx="5905">
                  <c:v>111.8</c:v>
                </c:pt>
                <c:pt idx="5906">
                  <c:v>111.5</c:v>
                </c:pt>
                <c:pt idx="5907">
                  <c:v>111.2</c:v>
                </c:pt>
                <c:pt idx="5908">
                  <c:v>110.9</c:v>
                </c:pt>
                <c:pt idx="5909">
                  <c:v>110.6</c:v>
                </c:pt>
                <c:pt idx="5910">
                  <c:v>110.4</c:v>
                </c:pt>
                <c:pt idx="5911">
                  <c:v>110.2</c:v>
                </c:pt>
                <c:pt idx="5912">
                  <c:v>110.1</c:v>
                </c:pt>
                <c:pt idx="5913">
                  <c:v>110</c:v>
                </c:pt>
                <c:pt idx="5914">
                  <c:v>110</c:v>
                </c:pt>
                <c:pt idx="5915">
                  <c:v>110</c:v>
                </c:pt>
                <c:pt idx="5916">
                  <c:v>110.1</c:v>
                </c:pt>
                <c:pt idx="5917">
                  <c:v>110.1</c:v>
                </c:pt>
                <c:pt idx="5918">
                  <c:v>110.2</c:v>
                </c:pt>
                <c:pt idx="5919">
                  <c:v>110.3</c:v>
                </c:pt>
                <c:pt idx="5920">
                  <c:v>110.3</c:v>
                </c:pt>
                <c:pt idx="5921">
                  <c:v>110.4</c:v>
                </c:pt>
                <c:pt idx="5922">
                  <c:v>110.4</c:v>
                </c:pt>
                <c:pt idx="5923">
                  <c:v>110.5</c:v>
                </c:pt>
                <c:pt idx="5924">
                  <c:v>110.6</c:v>
                </c:pt>
                <c:pt idx="5925">
                  <c:v>110.8</c:v>
                </c:pt>
                <c:pt idx="5926">
                  <c:v>111</c:v>
                </c:pt>
                <c:pt idx="5927">
                  <c:v>111.2</c:v>
                </c:pt>
                <c:pt idx="5928">
                  <c:v>111.4</c:v>
                </c:pt>
                <c:pt idx="5929">
                  <c:v>111.6</c:v>
                </c:pt>
                <c:pt idx="5930">
                  <c:v>111.8</c:v>
                </c:pt>
                <c:pt idx="5931">
                  <c:v>111.9</c:v>
                </c:pt>
                <c:pt idx="5932">
                  <c:v>112.2</c:v>
                </c:pt>
                <c:pt idx="5933">
                  <c:v>112.4</c:v>
                </c:pt>
                <c:pt idx="5934">
                  <c:v>112.6</c:v>
                </c:pt>
                <c:pt idx="5935">
                  <c:v>112.7</c:v>
                </c:pt>
                <c:pt idx="5936">
                  <c:v>112.8</c:v>
                </c:pt>
                <c:pt idx="5937">
                  <c:v>112.7</c:v>
                </c:pt>
                <c:pt idx="5938">
                  <c:v>112.5</c:v>
                </c:pt>
                <c:pt idx="5939">
                  <c:v>112.2</c:v>
                </c:pt>
                <c:pt idx="5940">
                  <c:v>112</c:v>
                </c:pt>
                <c:pt idx="5941">
                  <c:v>111.9</c:v>
                </c:pt>
                <c:pt idx="5942">
                  <c:v>111.7</c:v>
                </c:pt>
                <c:pt idx="5943">
                  <c:v>111.6</c:v>
                </c:pt>
                <c:pt idx="5944">
                  <c:v>111.4</c:v>
                </c:pt>
                <c:pt idx="5945">
                  <c:v>111.2</c:v>
                </c:pt>
                <c:pt idx="5946">
                  <c:v>111</c:v>
                </c:pt>
                <c:pt idx="5947">
                  <c:v>110.9</c:v>
                </c:pt>
                <c:pt idx="5948">
                  <c:v>110.8</c:v>
                </c:pt>
                <c:pt idx="5949">
                  <c:v>110.7</c:v>
                </c:pt>
                <c:pt idx="5950">
                  <c:v>110.7</c:v>
                </c:pt>
                <c:pt idx="5951">
                  <c:v>110.6</c:v>
                </c:pt>
                <c:pt idx="5952">
                  <c:v>110.5</c:v>
                </c:pt>
                <c:pt idx="5953">
                  <c:v>110.4</c:v>
                </c:pt>
                <c:pt idx="5954">
                  <c:v>110.3</c:v>
                </c:pt>
                <c:pt idx="5955">
                  <c:v>110.2</c:v>
                </c:pt>
                <c:pt idx="5956">
                  <c:v>110.2</c:v>
                </c:pt>
                <c:pt idx="5957">
                  <c:v>110.2</c:v>
                </c:pt>
                <c:pt idx="5958">
                  <c:v>110.2</c:v>
                </c:pt>
                <c:pt idx="5959">
                  <c:v>110.2</c:v>
                </c:pt>
                <c:pt idx="5960">
                  <c:v>110.4</c:v>
                </c:pt>
                <c:pt idx="5961">
                  <c:v>110.6</c:v>
                </c:pt>
                <c:pt idx="5962">
                  <c:v>110.8</c:v>
                </c:pt>
                <c:pt idx="5963">
                  <c:v>111.1</c:v>
                </c:pt>
                <c:pt idx="5964">
                  <c:v>111.4</c:v>
                </c:pt>
                <c:pt idx="5965">
                  <c:v>111.7</c:v>
                </c:pt>
                <c:pt idx="5966">
                  <c:v>111.9</c:v>
                </c:pt>
                <c:pt idx="5967">
                  <c:v>112</c:v>
                </c:pt>
                <c:pt idx="5968">
                  <c:v>112.1</c:v>
                </c:pt>
                <c:pt idx="5969">
                  <c:v>112.3</c:v>
                </c:pt>
                <c:pt idx="5970">
                  <c:v>112.4</c:v>
                </c:pt>
                <c:pt idx="5971">
                  <c:v>112.5</c:v>
                </c:pt>
                <c:pt idx="5972">
                  <c:v>112.6</c:v>
                </c:pt>
                <c:pt idx="5973">
                  <c:v>112.6</c:v>
                </c:pt>
                <c:pt idx="5974">
                  <c:v>112.6</c:v>
                </c:pt>
                <c:pt idx="5975">
                  <c:v>112.5</c:v>
                </c:pt>
                <c:pt idx="5976">
                  <c:v>112.4</c:v>
                </c:pt>
                <c:pt idx="5977">
                  <c:v>112.4</c:v>
                </c:pt>
                <c:pt idx="5978">
                  <c:v>112.3</c:v>
                </c:pt>
                <c:pt idx="5979">
                  <c:v>112.2</c:v>
                </c:pt>
                <c:pt idx="5980">
                  <c:v>112.1</c:v>
                </c:pt>
                <c:pt idx="5981">
                  <c:v>112</c:v>
                </c:pt>
                <c:pt idx="5982">
                  <c:v>112</c:v>
                </c:pt>
                <c:pt idx="5983">
                  <c:v>111.7</c:v>
                </c:pt>
                <c:pt idx="5984">
                  <c:v>111.5</c:v>
                </c:pt>
                <c:pt idx="5985">
                  <c:v>111.2</c:v>
                </c:pt>
                <c:pt idx="5986">
                  <c:v>111</c:v>
                </c:pt>
                <c:pt idx="5987">
                  <c:v>110.9</c:v>
                </c:pt>
                <c:pt idx="5988">
                  <c:v>110.6</c:v>
                </c:pt>
                <c:pt idx="5989">
                  <c:v>110.5</c:v>
                </c:pt>
                <c:pt idx="5990">
                  <c:v>110.4</c:v>
                </c:pt>
                <c:pt idx="5991">
                  <c:v>110.3</c:v>
                </c:pt>
                <c:pt idx="5992">
                  <c:v>110.3</c:v>
                </c:pt>
                <c:pt idx="5993">
                  <c:v>110.3</c:v>
                </c:pt>
                <c:pt idx="5994">
                  <c:v>110.4</c:v>
                </c:pt>
                <c:pt idx="5995">
                  <c:v>110.5</c:v>
                </c:pt>
                <c:pt idx="5996">
                  <c:v>110.6</c:v>
                </c:pt>
                <c:pt idx="5997">
                  <c:v>110.8</c:v>
                </c:pt>
                <c:pt idx="5998">
                  <c:v>110.9</c:v>
                </c:pt>
                <c:pt idx="5999">
                  <c:v>111</c:v>
                </c:pt>
                <c:pt idx="6000">
                  <c:v>111.1</c:v>
                </c:pt>
                <c:pt idx="6001">
                  <c:v>111.1</c:v>
                </c:pt>
                <c:pt idx="6002">
                  <c:v>111.3</c:v>
                </c:pt>
                <c:pt idx="6003">
                  <c:v>111.6</c:v>
                </c:pt>
                <c:pt idx="6004">
                  <c:v>111.9</c:v>
                </c:pt>
                <c:pt idx="6005">
                  <c:v>112</c:v>
                </c:pt>
                <c:pt idx="6006">
                  <c:v>112.1</c:v>
                </c:pt>
                <c:pt idx="6007">
                  <c:v>112.4</c:v>
                </c:pt>
                <c:pt idx="6008">
                  <c:v>112.7</c:v>
                </c:pt>
                <c:pt idx="6009">
                  <c:v>112.9</c:v>
                </c:pt>
                <c:pt idx="6010">
                  <c:v>113</c:v>
                </c:pt>
                <c:pt idx="6011">
                  <c:v>113.1</c:v>
                </c:pt>
                <c:pt idx="6012">
                  <c:v>113</c:v>
                </c:pt>
                <c:pt idx="6013">
                  <c:v>112.9</c:v>
                </c:pt>
                <c:pt idx="6014">
                  <c:v>112.8</c:v>
                </c:pt>
                <c:pt idx="6015">
                  <c:v>112.6</c:v>
                </c:pt>
                <c:pt idx="6016">
                  <c:v>112.5</c:v>
                </c:pt>
                <c:pt idx="6017">
                  <c:v>112.3</c:v>
                </c:pt>
                <c:pt idx="6018">
                  <c:v>112.2</c:v>
                </c:pt>
                <c:pt idx="6019">
                  <c:v>112</c:v>
                </c:pt>
                <c:pt idx="6020">
                  <c:v>112</c:v>
                </c:pt>
                <c:pt idx="6021">
                  <c:v>111.9</c:v>
                </c:pt>
                <c:pt idx="6022">
                  <c:v>111.7</c:v>
                </c:pt>
                <c:pt idx="6023">
                  <c:v>111.6</c:v>
                </c:pt>
                <c:pt idx="6024">
                  <c:v>111.3</c:v>
                </c:pt>
                <c:pt idx="6025">
                  <c:v>111.1</c:v>
                </c:pt>
                <c:pt idx="6026">
                  <c:v>111</c:v>
                </c:pt>
                <c:pt idx="6027">
                  <c:v>110.9</c:v>
                </c:pt>
                <c:pt idx="6028">
                  <c:v>110.8</c:v>
                </c:pt>
                <c:pt idx="6029">
                  <c:v>110.7</c:v>
                </c:pt>
                <c:pt idx="6030">
                  <c:v>110.6</c:v>
                </c:pt>
                <c:pt idx="6031">
                  <c:v>110.5</c:v>
                </c:pt>
                <c:pt idx="6032">
                  <c:v>110.5</c:v>
                </c:pt>
                <c:pt idx="6033">
                  <c:v>110.4</c:v>
                </c:pt>
                <c:pt idx="6034">
                  <c:v>110.5</c:v>
                </c:pt>
                <c:pt idx="6035">
                  <c:v>110.6</c:v>
                </c:pt>
                <c:pt idx="6036">
                  <c:v>110.8</c:v>
                </c:pt>
                <c:pt idx="6037">
                  <c:v>111</c:v>
                </c:pt>
                <c:pt idx="6038">
                  <c:v>111.3</c:v>
                </c:pt>
                <c:pt idx="6039">
                  <c:v>111.6</c:v>
                </c:pt>
                <c:pt idx="6040">
                  <c:v>111.9</c:v>
                </c:pt>
                <c:pt idx="6041">
                  <c:v>112.2</c:v>
                </c:pt>
                <c:pt idx="6042">
                  <c:v>112.4</c:v>
                </c:pt>
                <c:pt idx="6043">
                  <c:v>112.6</c:v>
                </c:pt>
                <c:pt idx="6044">
                  <c:v>112.5</c:v>
                </c:pt>
                <c:pt idx="6045">
                  <c:v>112.6</c:v>
                </c:pt>
                <c:pt idx="6046">
                  <c:v>112.7</c:v>
                </c:pt>
                <c:pt idx="6047">
                  <c:v>112.8</c:v>
                </c:pt>
                <c:pt idx="6048">
                  <c:v>112.9</c:v>
                </c:pt>
                <c:pt idx="6049">
                  <c:v>113</c:v>
                </c:pt>
                <c:pt idx="6050">
                  <c:v>113</c:v>
                </c:pt>
                <c:pt idx="6051">
                  <c:v>112.9</c:v>
                </c:pt>
                <c:pt idx="6052">
                  <c:v>112.9</c:v>
                </c:pt>
                <c:pt idx="6053">
                  <c:v>112.8</c:v>
                </c:pt>
                <c:pt idx="6054">
                  <c:v>112.8</c:v>
                </c:pt>
                <c:pt idx="6055">
                  <c:v>112.6</c:v>
                </c:pt>
                <c:pt idx="6056">
                  <c:v>112.5</c:v>
                </c:pt>
                <c:pt idx="6057">
                  <c:v>112.4</c:v>
                </c:pt>
                <c:pt idx="6058">
                  <c:v>112.2</c:v>
                </c:pt>
                <c:pt idx="6059">
                  <c:v>112.1</c:v>
                </c:pt>
                <c:pt idx="6060">
                  <c:v>111.9</c:v>
                </c:pt>
                <c:pt idx="6061">
                  <c:v>111.8</c:v>
                </c:pt>
                <c:pt idx="6062">
                  <c:v>111.6</c:v>
                </c:pt>
                <c:pt idx="6063">
                  <c:v>111.3</c:v>
                </c:pt>
                <c:pt idx="6064">
                  <c:v>111.1</c:v>
                </c:pt>
                <c:pt idx="6065">
                  <c:v>110.9</c:v>
                </c:pt>
                <c:pt idx="6066">
                  <c:v>110.7</c:v>
                </c:pt>
                <c:pt idx="6067">
                  <c:v>110.5</c:v>
                </c:pt>
                <c:pt idx="6068">
                  <c:v>110.5</c:v>
                </c:pt>
                <c:pt idx="6069">
                  <c:v>110.6</c:v>
                </c:pt>
                <c:pt idx="6070">
                  <c:v>110.7</c:v>
                </c:pt>
                <c:pt idx="6071">
                  <c:v>110.8</c:v>
                </c:pt>
                <c:pt idx="6072">
                  <c:v>111</c:v>
                </c:pt>
                <c:pt idx="6073">
                  <c:v>111.2</c:v>
                </c:pt>
                <c:pt idx="6074">
                  <c:v>111.4</c:v>
                </c:pt>
                <c:pt idx="6075">
                  <c:v>111.5</c:v>
                </c:pt>
                <c:pt idx="6076">
                  <c:v>111.7</c:v>
                </c:pt>
                <c:pt idx="6077">
                  <c:v>111.7</c:v>
                </c:pt>
                <c:pt idx="6078">
                  <c:v>111.9</c:v>
                </c:pt>
                <c:pt idx="6079">
                  <c:v>112</c:v>
                </c:pt>
                <c:pt idx="6080">
                  <c:v>112.2</c:v>
                </c:pt>
                <c:pt idx="6081">
                  <c:v>112.5</c:v>
                </c:pt>
                <c:pt idx="6082">
                  <c:v>112.7</c:v>
                </c:pt>
                <c:pt idx="6083">
                  <c:v>112.8</c:v>
                </c:pt>
                <c:pt idx="6084">
                  <c:v>113</c:v>
                </c:pt>
                <c:pt idx="6085">
                  <c:v>113.2</c:v>
                </c:pt>
                <c:pt idx="6086">
                  <c:v>113.2</c:v>
                </c:pt>
                <c:pt idx="6087">
                  <c:v>113.2</c:v>
                </c:pt>
                <c:pt idx="6088">
                  <c:v>113.3</c:v>
                </c:pt>
                <c:pt idx="6089">
                  <c:v>113.3</c:v>
                </c:pt>
                <c:pt idx="6090">
                  <c:v>113.2</c:v>
                </c:pt>
                <c:pt idx="6091">
                  <c:v>113.1</c:v>
                </c:pt>
                <c:pt idx="6092">
                  <c:v>112.9</c:v>
                </c:pt>
                <c:pt idx="6093">
                  <c:v>112.7</c:v>
                </c:pt>
                <c:pt idx="6094">
                  <c:v>112.6</c:v>
                </c:pt>
                <c:pt idx="6095">
                  <c:v>112.4</c:v>
                </c:pt>
                <c:pt idx="6096">
                  <c:v>112.2</c:v>
                </c:pt>
                <c:pt idx="6097">
                  <c:v>112.1</c:v>
                </c:pt>
                <c:pt idx="6098">
                  <c:v>112</c:v>
                </c:pt>
                <c:pt idx="6099">
                  <c:v>111.9</c:v>
                </c:pt>
                <c:pt idx="6100">
                  <c:v>111.9</c:v>
                </c:pt>
                <c:pt idx="6101">
                  <c:v>111.7</c:v>
                </c:pt>
                <c:pt idx="6102">
                  <c:v>111.5</c:v>
                </c:pt>
                <c:pt idx="6103">
                  <c:v>111.3</c:v>
                </c:pt>
                <c:pt idx="6104">
                  <c:v>111.1</c:v>
                </c:pt>
                <c:pt idx="6105">
                  <c:v>110.9</c:v>
                </c:pt>
                <c:pt idx="6106">
                  <c:v>110.8</c:v>
                </c:pt>
                <c:pt idx="6107">
                  <c:v>110.8</c:v>
                </c:pt>
                <c:pt idx="6108">
                  <c:v>110.8</c:v>
                </c:pt>
                <c:pt idx="6109">
                  <c:v>110.9</c:v>
                </c:pt>
                <c:pt idx="6110">
                  <c:v>111.1</c:v>
                </c:pt>
                <c:pt idx="6111">
                  <c:v>111.3</c:v>
                </c:pt>
                <c:pt idx="6112">
                  <c:v>111.5</c:v>
                </c:pt>
                <c:pt idx="6113">
                  <c:v>111.7</c:v>
                </c:pt>
                <c:pt idx="6114">
                  <c:v>111.9</c:v>
                </c:pt>
                <c:pt idx="6115">
                  <c:v>111.9</c:v>
                </c:pt>
                <c:pt idx="6116">
                  <c:v>112</c:v>
                </c:pt>
                <c:pt idx="6117">
                  <c:v>112.3</c:v>
                </c:pt>
                <c:pt idx="6118">
                  <c:v>112.5</c:v>
                </c:pt>
                <c:pt idx="6119">
                  <c:v>112.7</c:v>
                </c:pt>
                <c:pt idx="6120">
                  <c:v>112.9</c:v>
                </c:pt>
                <c:pt idx="6121">
                  <c:v>113.1</c:v>
                </c:pt>
                <c:pt idx="6122">
                  <c:v>113.2</c:v>
                </c:pt>
                <c:pt idx="6123">
                  <c:v>113.3</c:v>
                </c:pt>
                <c:pt idx="6124">
                  <c:v>113.4</c:v>
                </c:pt>
                <c:pt idx="6125">
                  <c:v>113.3</c:v>
                </c:pt>
                <c:pt idx="6126">
                  <c:v>113.3</c:v>
                </c:pt>
                <c:pt idx="6127">
                  <c:v>113.3</c:v>
                </c:pt>
                <c:pt idx="6128">
                  <c:v>113.3</c:v>
                </c:pt>
                <c:pt idx="6129">
                  <c:v>113.3</c:v>
                </c:pt>
                <c:pt idx="6130">
                  <c:v>113.2</c:v>
                </c:pt>
                <c:pt idx="6131">
                  <c:v>113.1</c:v>
                </c:pt>
                <c:pt idx="6132">
                  <c:v>113</c:v>
                </c:pt>
                <c:pt idx="6133">
                  <c:v>112.9</c:v>
                </c:pt>
                <c:pt idx="6134">
                  <c:v>112.7</c:v>
                </c:pt>
                <c:pt idx="6135">
                  <c:v>112.5</c:v>
                </c:pt>
                <c:pt idx="6136">
                  <c:v>112.1</c:v>
                </c:pt>
                <c:pt idx="6137">
                  <c:v>111.9</c:v>
                </c:pt>
                <c:pt idx="6138">
                  <c:v>111.9</c:v>
                </c:pt>
                <c:pt idx="6139">
                  <c:v>111.7</c:v>
                </c:pt>
                <c:pt idx="6140">
                  <c:v>111.5</c:v>
                </c:pt>
                <c:pt idx="6141">
                  <c:v>111.4</c:v>
                </c:pt>
                <c:pt idx="6142">
                  <c:v>111.3</c:v>
                </c:pt>
                <c:pt idx="6143">
                  <c:v>111.1</c:v>
                </c:pt>
                <c:pt idx="6144">
                  <c:v>111</c:v>
                </c:pt>
                <c:pt idx="6145">
                  <c:v>111</c:v>
                </c:pt>
                <c:pt idx="6146">
                  <c:v>111.1</c:v>
                </c:pt>
                <c:pt idx="6147">
                  <c:v>111.2</c:v>
                </c:pt>
                <c:pt idx="6148">
                  <c:v>111.4</c:v>
                </c:pt>
                <c:pt idx="6149">
                  <c:v>111.6</c:v>
                </c:pt>
                <c:pt idx="6150">
                  <c:v>111.7</c:v>
                </c:pt>
                <c:pt idx="6151">
                  <c:v>111.9</c:v>
                </c:pt>
                <c:pt idx="6152">
                  <c:v>111.9</c:v>
                </c:pt>
                <c:pt idx="6153">
                  <c:v>112.1</c:v>
                </c:pt>
                <c:pt idx="6154">
                  <c:v>112.2</c:v>
                </c:pt>
                <c:pt idx="6155">
                  <c:v>112.4</c:v>
                </c:pt>
                <c:pt idx="6156">
                  <c:v>112.6</c:v>
                </c:pt>
                <c:pt idx="6157">
                  <c:v>112.8</c:v>
                </c:pt>
                <c:pt idx="6158">
                  <c:v>113.1</c:v>
                </c:pt>
                <c:pt idx="6159">
                  <c:v>113.3</c:v>
                </c:pt>
                <c:pt idx="6160">
                  <c:v>113.5</c:v>
                </c:pt>
                <c:pt idx="6161">
                  <c:v>113.6</c:v>
                </c:pt>
                <c:pt idx="6162">
                  <c:v>113.7</c:v>
                </c:pt>
                <c:pt idx="6163">
                  <c:v>113.8</c:v>
                </c:pt>
                <c:pt idx="6164">
                  <c:v>113.8</c:v>
                </c:pt>
                <c:pt idx="6165">
                  <c:v>113.7</c:v>
                </c:pt>
                <c:pt idx="6166">
                  <c:v>113.6</c:v>
                </c:pt>
                <c:pt idx="6167">
                  <c:v>113.4</c:v>
                </c:pt>
                <c:pt idx="6168">
                  <c:v>113.3</c:v>
                </c:pt>
                <c:pt idx="6169">
                  <c:v>113.2</c:v>
                </c:pt>
                <c:pt idx="6170">
                  <c:v>113</c:v>
                </c:pt>
                <c:pt idx="6171">
                  <c:v>112.9</c:v>
                </c:pt>
                <c:pt idx="6172">
                  <c:v>112.7</c:v>
                </c:pt>
                <c:pt idx="6173">
                  <c:v>112.6</c:v>
                </c:pt>
                <c:pt idx="6174">
                  <c:v>112.4</c:v>
                </c:pt>
                <c:pt idx="6175">
                  <c:v>112.2</c:v>
                </c:pt>
                <c:pt idx="6176">
                  <c:v>112</c:v>
                </c:pt>
                <c:pt idx="6177">
                  <c:v>112</c:v>
                </c:pt>
                <c:pt idx="6178">
                  <c:v>111.7</c:v>
                </c:pt>
                <c:pt idx="6179">
                  <c:v>111.5</c:v>
                </c:pt>
                <c:pt idx="6180">
                  <c:v>111.3</c:v>
                </c:pt>
                <c:pt idx="6181">
                  <c:v>111.2</c:v>
                </c:pt>
                <c:pt idx="6182">
                  <c:v>111.2</c:v>
                </c:pt>
                <c:pt idx="6183">
                  <c:v>111.3</c:v>
                </c:pt>
                <c:pt idx="6184">
                  <c:v>111.4</c:v>
                </c:pt>
                <c:pt idx="6185">
                  <c:v>111.5</c:v>
                </c:pt>
                <c:pt idx="6186">
                  <c:v>111.6</c:v>
                </c:pt>
                <c:pt idx="6187">
                  <c:v>111.8</c:v>
                </c:pt>
                <c:pt idx="6188">
                  <c:v>111.9</c:v>
                </c:pt>
                <c:pt idx="6189">
                  <c:v>111.9</c:v>
                </c:pt>
                <c:pt idx="6190">
                  <c:v>112.1</c:v>
                </c:pt>
                <c:pt idx="6191">
                  <c:v>112.3</c:v>
                </c:pt>
                <c:pt idx="6192">
                  <c:v>112.6</c:v>
                </c:pt>
                <c:pt idx="6193">
                  <c:v>112.8</c:v>
                </c:pt>
                <c:pt idx="6194">
                  <c:v>113.1</c:v>
                </c:pt>
                <c:pt idx="6195">
                  <c:v>113.3</c:v>
                </c:pt>
                <c:pt idx="6196">
                  <c:v>113.4</c:v>
                </c:pt>
                <c:pt idx="6197">
                  <c:v>113.5</c:v>
                </c:pt>
                <c:pt idx="6198">
                  <c:v>113.6</c:v>
                </c:pt>
                <c:pt idx="6199">
                  <c:v>113.7</c:v>
                </c:pt>
                <c:pt idx="6200">
                  <c:v>113.8</c:v>
                </c:pt>
                <c:pt idx="6201">
                  <c:v>113.8</c:v>
                </c:pt>
                <c:pt idx="6202">
                  <c:v>113.8</c:v>
                </c:pt>
                <c:pt idx="6203">
                  <c:v>113.6</c:v>
                </c:pt>
                <c:pt idx="6204">
                  <c:v>113.6</c:v>
                </c:pt>
                <c:pt idx="6205">
                  <c:v>113.5</c:v>
                </c:pt>
                <c:pt idx="6206">
                  <c:v>113.4</c:v>
                </c:pt>
                <c:pt idx="6207">
                  <c:v>113.3</c:v>
                </c:pt>
                <c:pt idx="6208">
                  <c:v>113.2</c:v>
                </c:pt>
                <c:pt idx="6209">
                  <c:v>113.1</c:v>
                </c:pt>
                <c:pt idx="6210">
                  <c:v>113</c:v>
                </c:pt>
                <c:pt idx="6211">
                  <c:v>112.9</c:v>
                </c:pt>
                <c:pt idx="6212">
                  <c:v>112.8</c:v>
                </c:pt>
                <c:pt idx="6213">
                  <c:v>112.7</c:v>
                </c:pt>
                <c:pt idx="6214">
                  <c:v>112.5</c:v>
                </c:pt>
                <c:pt idx="6215">
                  <c:v>112.2</c:v>
                </c:pt>
                <c:pt idx="6216">
                  <c:v>112</c:v>
                </c:pt>
                <c:pt idx="6217">
                  <c:v>111.8</c:v>
                </c:pt>
                <c:pt idx="6218">
                  <c:v>111.6</c:v>
                </c:pt>
                <c:pt idx="6219">
                  <c:v>111.4</c:v>
                </c:pt>
                <c:pt idx="6220">
                  <c:v>111.3</c:v>
                </c:pt>
                <c:pt idx="6221">
                  <c:v>111.3</c:v>
                </c:pt>
                <c:pt idx="6222">
                  <c:v>111.4</c:v>
                </c:pt>
                <c:pt idx="6223">
                  <c:v>111.5</c:v>
                </c:pt>
                <c:pt idx="6224">
                  <c:v>111.7</c:v>
                </c:pt>
                <c:pt idx="6225">
                  <c:v>111.9</c:v>
                </c:pt>
                <c:pt idx="6226">
                  <c:v>112</c:v>
                </c:pt>
                <c:pt idx="6227">
                  <c:v>112.2</c:v>
                </c:pt>
                <c:pt idx="6228">
                  <c:v>112.4</c:v>
                </c:pt>
                <c:pt idx="6229">
                  <c:v>112.6</c:v>
                </c:pt>
                <c:pt idx="6230">
                  <c:v>112.8</c:v>
                </c:pt>
                <c:pt idx="6231">
                  <c:v>113.1</c:v>
                </c:pt>
                <c:pt idx="6232">
                  <c:v>113.4</c:v>
                </c:pt>
                <c:pt idx="6233">
                  <c:v>113.4</c:v>
                </c:pt>
                <c:pt idx="6234">
                  <c:v>113.5</c:v>
                </c:pt>
                <c:pt idx="6235">
                  <c:v>113.6</c:v>
                </c:pt>
                <c:pt idx="6236">
                  <c:v>113.7</c:v>
                </c:pt>
                <c:pt idx="6237">
                  <c:v>113.7</c:v>
                </c:pt>
                <c:pt idx="6238">
                  <c:v>113.8</c:v>
                </c:pt>
                <c:pt idx="6239">
                  <c:v>114</c:v>
                </c:pt>
                <c:pt idx="6240">
                  <c:v>114</c:v>
                </c:pt>
                <c:pt idx="6241">
                  <c:v>114.1</c:v>
                </c:pt>
                <c:pt idx="6242">
                  <c:v>114.1</c:v>
                </c:pt>
                <c:pt idx="6243">
                  <c:v>113.9</c:v>
                </c:pt>
                <c:pt idx="6244">
                  <c:v>113.8</c:v>
                </c:pt>
                <c:pt idx="6245">
                  <c:v>113.6</c:v>
                </c:pt>
                <c:pt idx="6246">
                  <c:v>113.5</c:v>
                </c:pt>
                <c:pt idx="6247">
                  <c:v>113.2</c:v>
                </c:pt>
                <c:pt idx="6248">
                  <c:v>113</c:v>
                </c:pt>
                <c:pt idx="6249">
                  <c:v>112.8</c:v>
                </c:pt>
                <c:pt idx="6250">
                  <c:v>112.7</c:v>
                </c:pt>
                <c:pt idx="6251">
                  <c:v>112.5</c:v>
                </c:pt>
                <c:pt idx="6252">
                  <c:v>112.3</c:v>
                </c:pt>
                <c:pt idx="6253">
                  <c:v>112.2</c:v>
                </c:pt>
                <c:pt idx="6254">
                  <c:v>112.1</c:v>
                </c:pt>
                <c:pt idx="6255">
                  <c:v>112</c:v>
                </c:pt>
                <c:pt idx="6256">
                  <c:v>112</c:v>
                </c:pt>
                <c:pt idx="6257">
                  <c:v>111.9</c:v>
                </c:pt>
                <c:pt idx="6258">
                  <c:v>112</c:v>
                </c:pt>
                <c:pt idx="6259">
                  <c:v>112</c:v>
                </c:pt>
                <c:pt idx="6260">
                  <c:v>112</c:v>
                </c:pt>
                <c:pt idx="6261">
                  <c:v>111.9</c:v>
                </c:pt>
                <c:pt idx="6262">
                  <c:v>111.9</c:v>
                </c:pt>
                <c:pt idx="6263">
                  <c:v>111.9</c:v>
                </c:pt>
                <c:pt idx="6264">
                  <c:v>112</c:v>
                </c:pt>
                <c:pt idx="6265">
                  <c:v>112.2</c:v>
                </c:pt>
                <c:pt idx="6266">
                  <c:v>112.5</c:v>
                </c:pt>
                <c:pt idx="6267">
                  <c:v>112.7</c:v>
                </c:pt>
                <c:pt idx="6268">
                  <c:v>112.9</c:v>
                </c:pt>
                <c:pt idx="6269">
                  <c:v>113.2</c:v>
                </c:pt>
                <c:pt idx="6270">
                  <c:v>113.4</c:v>
                </c:pt>
                <c:pt idx="6271">
                  <c:v>113.5</c:v>
                </c:pt>
                <c:pt idx="6272">
                  <c:v>113.6</c:v>
                </c:pt>
                <c:pt idx="6273">
                  <c:v>113.7</c:v>
                </c:pt>
                <c:pt idx="6274">
                  <c:v>113.9</c:v>
                </c:pt>
                <c:pt idx="6275">
                  <c:v>114.1</c:v>
                </c:pt>
                <c:pt idx="6276">
                  <c:v>114.3</c:v>
                </c:pt>
                <c:pt idx="6277">
                  <c:v>114.4</c:v>
                </c:pt>
                <c:pt idx="6278">
                  <c:v>114.4</c:v>
                </c:pt>
                <c:pt idx="6279">
                  <c:v>114.4</c:v>
                </c:pt>
                <c:pt idx="6280">
                  <c:v>114.3</c:v>
                </c:pt>
                <c:pt idx="6281">
                  <c:v>114.1</c:v>
                </c:pt>
                <c:pt idx="6282">
                  <c:v>114</c:v>
                </c:pt>
                <c:pt idx="6283">
                  <c:v>113.7</c:v>
                </c:pt>
                <c:pt idx="6284">
                  <c:v>113.5</c:v>
                </c:pt>
                <c:pt idx="6285">
                  <c:v>113.4</c:v>
                </c:pt>
                <c:pt idx="6286">
                  <c:v>113.2</c:v>
                </c:pt>
                <c:pt idx="6287">
                  <c:v>113</c:v>
                </c:pt>
                <c:pt idx="6288">
                  <c:v>112.8</c:v>
                </c:pt>
                <c:pt idx="6289">
                  <c:v>112.7</c:v>
                </c:pt>
                <c:pt idx="6290">
                  <c:v>112.7</c:v>
                </c:pt>
                <c:pt idx="6291">
                  <c:v>112.6</c:v>
                </c:pt>
                <c:pt idx="6292">
                  <c:v>112.4</c:v>
                </c:pt>
                <c:pt idx="6293">
                  <c:v>112.3</c:v>
                </c:pt>
                <c:pt idx="6294">
                  <c:v>112.2</c:v>
                </c:pt>
                <c:pt idx="6295">
                  <c:v>112</c:v>
                </c:pt>
                <c:pt idx="6296">
                  <c:v>112</c:v>
                </c:pt>
                <c:pt idx="6297">
                  <c:v>112</c:v>
                </c:pt>
                <c:pt idx="6298">
                  <c:v>111.9</c:v>
                </c:pt>
                <c:pt idx="6299">
                  <c:v>112</c:v>
                </c:pt>
                <c:pt idx="6300">
                  <c:v>112.1</c:v>
                </c:pt>
                <c:pt idx="6301">
                  <c:v>112.2</c:v>
                </c:pt>
                <c:pt idx="6302">
                  <c:v>112.4</c:v>
                </c:pt>
                <c:pt idx="6303">
                  <c:v>112.6</c:v>
                </c:pt>
                <c:pt idx="6304">
                  <c:v>112.7</c:v>
                </c:pt>
                <c:pt idx="6305">
                  <c:v>112.9</c:v>
                </c:pt>
                <c:pt idx="6306">
                  <c:v>113.1</c:v>
                </c:pt>
                <c:pt idx="6307">
                  <c:v>113.5</c:v>
                </c:pt>
                <c:pt idx="6308">
                  <c:v>113.7</c:v>
                </c:pt>
                <c:pt idx="6309">
                  <c:v>113.9</c:v>
                </c:pt>
                <c:pt idx="6310">
                  <c:v>114.1</c:v>
                </c:pt>
                <c:pt idx="6311">
                  <c:v>114.2</c:v>
                </c:pt>
                <c:pt idx="6312">
                  <c:v>114.3</c:v>
                </c:pt>
                <c:pt idx="6313">
                  <c:v>114.2</c:v>
                </c:pt>
                <c:pt idx="6314">
                  <c:v>114.2</c:v>
                </c:pt>
                <c:pt idx="6315">
                  <c:v>114.1</c:v>
                </c:pt>
                <c:pt idx="6316">
                  <c:v>114.1</c:v>
                </c:pt>
                <c:pt idx="6317">
                  <c:v>114.1</c:v>
                </c:pt>
                <c:pt idx="6318">
                  <c:v>114.2</c:v>
                </c:pt>
                <c:pt idx="6319">
                  <c:v>114.3</c:v>
                </c:pt>
                <c:pt idx="6320">
                  <c:v>114.2</c:v>
                </c:pt>
                <c:pt idx="6321">
                  <c:v>114.2</c:v>
                </c:pt>
                <c:pt idx="6322">
                  <c:v>114.1</c:v>
                </c:pt>
                <c:pt idx="6323">
                  <c:v>114</c:v>
                </c:pt>
                <c:pt idx="6324">
                  <c:v>113.7</c:v>
                </c:pt>
                <c:pt idx="6325">
                  <c:v>113.4</c:v>
                </c:pt>
                <c:pt idx="6326">
                  <c:v>113.2</c:v>
                </c:pt>
                <c:pt idx="6327">
                  <c:v>112.9</c:v>
                </c:pt>
                <c:pt idx="6328">
                  <c:v>112.7</c:v>
                </c:pt>
                <c:pt idx="6329">
                  <c:v>112.5</c:v>
                </c:pt>
                <c:pt idx="6330">
                  <c:v>112.4</c:v>
                </c:pt>
                <c:pt idx="6331">
                  <c:v>112.2</c:v>
                </c:pt>
                <c:pt idx="6332">
                  <c:v>112.2</c:v>
                </c:pt>
                <c:pt idx="6333">
                  <c:v>112.1</c:v>
                </c:pt>
                <c:pt idx="6334">
                  <c:v>112.2</c:v>
                </c:pt>
                <c:pt idx="6335">
                  <c:v>112.3</c:v>
                </c:pt>
                <c:pt idx="6336">
                  <c:v>112.3</c:v>
                </c:pt>
                <c:pt idx="6337">
                  <c:v>112.4</c:v>
                </c:pt>
                <c:pt idx="6338">
                  <c:v>112.5</c:v>
                </c:pt>
                <c:pt idx="6339">
                  <c:v>112.5</c:v>
                </c:pt>
                <c:pt idx="6340">
                  <c:v>112.7</c:v>
                </c:pt>
                <c:pt idx="6341">
                  <c:v>112.8</c:v>
                </c:pt>
                <c:pt idx="6342">
                  <c:v>113</c:v>
                </c:pt>
                <c:pt idx="6343">
                  <c:v>113.2</c:v>
                </c:pt>
                <c:pt idx="6344">
                  <c:v>113.3</c:v>
                </c:pt>
                <c:pt idx="6345">
                  <c:v>113.5</c:v>
                </c:pt>
                <c:pt idx="6346">
                  <c:v>113.6</c:v>
                </c:pt>
                <c:pt idx="6347">
                  <c:v>113.8</c:v>
                </c:pt>
                <c:pt idx="6348">
                  <c:v>114</c:v>
                </c:pt>
                <c:pt idx="6349">
                  <c:v>114.1</c:v>
                </c:pt>
                <c:pt idx="6350">
                  <c:v>114.3</c:v>
                </c:pt>
                <c:pt idx="6351">
                  <c:v>114.5</c:v>
                </c:pt>
                <c:pt idx="6352">
                  <c:v>114.7</c:v>
                </c:pt>
                <c:pt idx="6353">
                  <c:v>114.8</c:v>
                </c:pt>
                <c:pt idx="6354">
                  <c:v>114.9</c:v>
                </c:pt>
                <c:pt idx="6355">
                  <c:v>114.9</c:v>
                </c:pt>
                <c:pt idx="6356">
                  <c:v>114.8</c:v>
                </c:pt>
                <c:pt idx="6357">
                  <c:v>114.7</c:v>
                </c:pt>
                <c:pt idx="6358">
                  <c:v>114.6</c:v>
                </c:pt>
                <c:pt idx="6359">
                  <c:v>114.3</c:v>
                </c:pt>
                <c:pt idx="6360">
                  <c:v>114</c:v>
                </c:pt>
                <c:pt idx="6361">
                  <c:v>113.7</c:v>
                </c:pt>
                <c:pt idx="6362">
                  <c:v>113.5</c:v>
                </c:pt>
                <c:pt idx="6363">
                  <c:v>113.2</c:v>
                </c:pt>
                <c:pt idx="6364">
                  <c:v>113</c:v>
                </c:pt>
                <c:pt idx="6365">
                  <c:v>112.9</c:v>
                </c:pt>
                <c:pt idx="6366">
                  <c:v>112.8</c:v>
                </c:pt>
                <c:pt idx="6367">
                  <c:v>112.8</c:v>
                </c:pt>
                <c:pt idx="6368">
                  <c:v>112.8</c:v>
                </c:pt>
                <c:pt idx="6369">
                  <c:v>112.8</c:v>
                </c:pt>
                <c:pt idx="6370">
                  <c:v>112.8</c:v>
                </c:pt>
                <c:pt idx="6371">
                  <c:v>112.7</c:v>
                </c:pt>
                <c:pt idx="6372">
                  <c:v>112.6</c:v>
                </c:pt>
                <c:pt idx="6373">
                  <c:v>112.5</c:v>
                </c:pt>
                <c:pt idx="6374">
                  <c:v>112.4</c:v>
                </c:pt>
                <c:pt idx="6375">
                  <c:v>112.4</c:v>
                </c:pt>
                <c:pt idx="6376">
                  <c:v>112.4</c:v>
                </c:pt>
                <c:pt idx="6377">
                  <c:v>112.5</c:v>
                </c:pt>
                <c:pt idx="6378">
                  <c:v>112.6</c:v>
                </c:pt>
                <c:pt idx="6379">
                  <c:v>112.8</c:v>
                </c:pt>
                <c:pt idx="6380">
                  <c:v>113</c:v>
                </c:pt>
                <c:pt idx="6381">
                  <c:v>113.2</c:v>
                </c:pt>
                <c:pt idx="6382">
                  <c:v>113.5</c:v>
                </c:pt>
                <c:pt idx="6383">
                  <c:v>113.8</c:v>
                </c:pt>
                <c:pt idx="6384">
                  <c:v>114</c:v>
                </c:pt>
                <c:pt idx="6385">
                  <c:v>114.3</c:v>
                </c:pt>
                <c:pt idx="6386">
                  <c:v>114.6</c:v>
                </c:pt>
                <c:pt idx="6387">
                  <c:v>114.7</c:v>
                </c:pt>
                <c:pt idx="6388">
                  <c:v>114.8</c:v>
                </c:pt>
                <c:pt idx="6389">
                  <c:v>114.8</c:v>
                </c:pt>
                <c:pt idx="6390">
                  <c:v>114.8</c:v>
                </c:pt>
                <c:pt idx="6391">
                  <c:v>114.6</c:v>
                </c:pt>
                <c:pt idx="6392">
                  <c:v>114.6</c:v>
                </c:pt>
                <c:pt idx="6393">
                  <c:v>114.6</c:v>
                </c:pt>
                <c:pt idx="6394">
                  <c:v>114.6</c:v>
                </c:pt>
                <c:pt idx="6395">
                  <c:v>114.5</c:v>
                </c:pt>
                <c:pt idx="6396">
                  <c:v>114.5</c:v>
                </c:pt>
                <c:pt idx="6397">
                  <c:v>114.5</c:v>
                </c:pt>
                <c:pt idx="6398">
                  <c:v>114.4</c:v>
                </c:pt>
                <c:pt idx="6399">
                  <c:v>114.3</c:v>
                </c:pt>
                <c:pt idx="6400">
                  <c:v>114.1</c:v>
                </c:pt>
                <c:pt idx="6401">
                  <c:v>113.9</c:v>
                </c:pt>
                <c:pt idx="6402">
                  <c:v>113.7</c:v>
                </c:pt>
                <c:pt idx="6403">
                  <c:v>113.4</c:v>
                </c:pt>
                <c:pt idx="6404">
                  <c:v>113.2</c:v>
                </c:pt>
                <c:pt idx="6405">
                  <c:v>113</c:v>
                </c:pt>
                <c:pt idx="6406">
                  <c:v>112.8</c:v>
                </c:pt>
                <c:pt idx="6407">
                  <c:v>112.6</c:v>
                </c:pt>
                <c:pt idx="6408">
                  <c:v>112.6</c:v>
                </c:pt>
                <c:pt idx="6409">
                  <c:v>112.5</c:v>
                </c:pt>
                <c:pt idx="6410">
                  <c:v>112.6</c:v>
                </c:pt>
                <c:pt idx="6411">
                  <c:v>112.6</c:v>
                </c:pt>
                <c:pt idx="6412">
                  <c:v>112.7</c:v>
                </c:pt>
                <c:pt idx="6413">
                  <c:v>112.7</c:v>
                </c:pt>
                <c:pt idx="6414">
                  <c:v>112.7</c:v>
                </c:pt>
                <c:pt idx="6415">
                  <c:v>112.8</c:v>
                </c:pt>
                <c:pt idx="6416">
                  <c:v>113</c:v>
                </c:pt>
                <c:pt idx="6417">
                  <c:v>113.2</c:v>
                </c:pt>
                <c:pt idx="6418">
                  <c:v>113.4</c:v>
                </c:pt>
                <c:pt idx="6419">
                  <c:v>113.6</c:v>
                </c:pt>
                <c:pt idx="6420">
                  <c:v>113.8</c:v>
                </c:pt>
                <c:pt idx="6421">
                  <c:v>114</c:v>
                </c:pt>
                <c:pt idx="6422">
                  <c:v>114.2</c:v>
                </c:pt>
                <c:pt idx="6423">
                  <c:v>114.4</c:v>
                </c:pt>
                <c:pt idx="6424">
                  <c:v>114.6</c:v>
                </c:pt>
                <c:pt idx="6425">
                  <c:v>114.8</c:v>
                </c:pt>
                <c:pt idx="6426">
                  <c:v>114.8</c:v>
                </c:pt>
                <c:pt idx="6427">
                  <c:v>114.9</c:v>
                </c:pt>
                <c:pt idx="6428">
                  <c:v>114.9</c:v>
                </c:pt>
                <c:pt idx="6429">
                  <c:v>114.9</c:v>
                </c:pt>
                <c:pt idx="6430">
                  <c:v>114.9</c:v>
                </c:pt>
                <c:pt idx="6431">
                  <c:v>114.9</c:v>
                </c:pt>
                <c:pt idx="6432">
                  <c:v>114.8</c:v>
                </c:pt>
                <c:pt idx="6433">
                  <c:v>114.7</c:v>
                </c:pt>
                <c:pt idx="6434">
                  <c:v>114.6</c:v>
                </c:pt>
                <c:pt idx="6435">
                  <c:v>114.7</c:v>
                </c:pt>
                <c:pt idx="6436">
                  <c:v>114.7</c:v>
                </c:pt>
                <c:pt idx="6437">
                  <c:v>114.5</c:v>
                </c:pt>
                <c:pt idx="6438">
                  <c:v>114.3</c:v>
                </c:pt>
                <c:pt idx="6439">
                  <c:v>114</c:v>
                </c:pt>
                <c:pt idx="6440">
                  <c:v>113.8</c:v>
                </c:pt>
                <c:pt idx="6441">
                  <c:v>113.6</c:v>
                </c:pt>
                <c:pt idx="6442">
                  <c:v>113.4</c:v>
                </c:pt>
                <c:pt idx="6443">
                  <c:v>113.1</c:v>
                </c:pt>
                <c:pt idx="6444">
                  <c:v>113</c:v>
                </c:pt>
                <c:pt idx="6445">
                  <c:v>112.9</c:v>
                </c:pt>
                <c:pt idx="6446">
                  <c:v>112.8</c:v>
                </c:pt>
                <c:pt idx="6447">
                  <c:v>112.8</c:v>
                </c:pt>
                <c:pt idx="6448">
                  <c:v>112.8</c:v>
                </c:pt>
                <c:pt idx="6449">
                  <c:v>112.8</c:v>
                </c:pt>
                <c:pt idx="6450">
                  <c:v>112.9</c:v>
                </c:pt>
                <c:pt idx="6451">
                  <c:v>113</c:v>
                </c:pt>
                <c:pt idx="6452">
                  <c:v>113.1</c:v>
                </c:pt>
                <c:pt idx="6453">
                  <c:v>113.1</c:v>
                </c:pt>
                <c:pt idx="6454">
                  <c:v>113.2</c:v>
                </c:pt>
                <c:pt idx="6455">
                  <c:v>113.3</c:v>
                </c:pt>
                <c:pt idx="6456">
                  <c:v>113.5</c:v>
                </c:pt>
                <c:pt idx="6457">
                  <c:v>113.7</c:v>
                </c:pt>
                <c:pt idx="6458">
                  <c:v>113.9</c:v>
                </c:pt>
                <c:pt idx="6459">
                  <c:v>114.1</c:v>
                </c:pt>
                <c:pt idx="6460">
                  <c:v>114.3</c:v>
                </c:pt>
                <c:pt idx="6461">
                  <c:v>114.5</c:v>
                </c:pt>
                <c:pt idx="6462">
                  <c:v>114.8</c:v>
                </c:pt>
                <c:pt idx="6463">
                  <c:v>114.9</c:v>
                </c:pt>
                <c:pt idx="6464">
                  <c:v>115</c:v>
                </c:pt>
                <c:pt idx="6465">
                  <c:v>115.1</c:v>
                </c:pt>
                <c:pt idx="6466">
                  <c:v>115.1</c:v>
                </c:pt>
                <c:pt idx="6467">
                  <c:v>115.2</c:v>
                </c:pt>
                <c:pt idx="6468">
                  <c:v>115.3</c:v>
                </c:pt>
                <c:pt idx="6469">
                  <c:v>115.2</c:v>
                </c:pt>
                <c:pt idx="6470">
                  <c:v>115.1</c:v>
                </c:pt>
                <c:pt idx="6471">
                  <c:v>115.1</c:v>
                </c:pt>
                <c:pt idx="6472">
                  <c:v>115</c:v>
                </c:pt>
                <c:pt idx="6473">
                  <c:v>114.9</c:v>
                </c:pt>
                <c:pt idx="6474">
                  <c:v>114.8</c:v>
                </c:pt>
                <c:pt idx="6475">
                  <c:v>114.6</c:v>
                </c:pt>
                <c:pt idx="6476">
                  <c:v>114.4</c:v>
                </c:pt>
                <c:pt idx="6477">
                  <c:v>114.1</c:v>
                </c:pt>
                <c:pt idx="6478">
                  <c:v>114</c:v>
                </c:pt>
                <c:pt idx="6479">
                  <c:v>113.7</c:v>
                </c:pt>
                <c:pt idx="6480">
                  <c:v>113.6</c:v>
                </c:pt>
                <c:pt idx="6481">
                  <c:v>113.4</c:v>
                </c:pt>
                <c:pt idx="6482">
                  <c:v>113.2</c:v>
                </c:pt>
                <c:pt idx="6483">
                  <c:v>113</c:v>
                </c:pt>
                <c:pt idx="6484">
                  <c:v>112.9</c:v>
                </c:pt>
                <c:pt idx="6485">
                  <c:v>112.9</c:v>
                </c:pt>
                <c:pt idx="6486">
                  <c:v>113</c:v>
                </c:pt>
                <c:pt idx="6487">
                  <c:v>113</c:v>
                </c:pt>
                <c:pt idx="6488">
                  <c:v>113.1</c:v>
                </c:pt>
                <c:pt idx="6489">
                  <c:v>113.2</c:v>
                </c:pt>
                <c:pt idx="6490">
                  <c:v>113.3</c:v>
                </c:pt>
                <c:pt idx="6491">
                  <c:v>113.3</c:v>
                </c:pt>
                <c:pt idx="6492">
                  <c:v>113.4</c:v>
                </c:pt>
                <c:pt idx="6493">
                  <c:v>113.5</c:v>
                </c:pt>
                <c:pt idx="6494">
                  <c:v>113.7</c:v>
                </c:pt>
                <c:pt idx="6495">
                  <c:v>113.9</c:v>
                </c:pt>
                <c:pt idx="6496">
                  <c:v>114.1</c:v>
                </c:pt>
                <c:pt idx="6497">
                  <c:v>114.3</c:v>
                </c:pt>
                <c:pt idx="6498">
                  <c:v>114.6</c:v>
                </c:pt>
                <c:pt idx="6499">
                  <c:v>114.8</c:v>
                </c:pt>
                <c:pt idx="6500">
                  <c:v>115</c:v>
                </c:pt>
                <c:pt idx="6501">
                  <c:v>115.1</c:v>
                </c:pt>
                <c:pt idx="6502">
                  <c:v>115.2</c:v>
                </c:pt>
                <c:pt idx="6503">
                  <c:v>115.4</c:v>
                </c:pt>
                <c:pt idx="6504">
                  <c:v>115.5</c:v>
                </c:pt>
                <c:pt idx="6505">
                  <c:v>115.5</c:v>
                </c:pt>
                <c:pt idx="6506">
                  <c:v>115.5</c:v>
                </c:pt>
                <c:pt idx="6507">
                  <c:v>115.4</c:v>
                </c:pt>
                <c:pt idx="6508">
                  <c:v>115.3</c:v>
                </c:pt>
                <c:pt idx="6509">
                  <c:v>115.2</c:v>
                </c:pt>
                <c:pt idx="6510">
                  <c:v>115</c:v>
                </c:pt>
                <c:pt idx="6511">
                  <c:v>114.9</c:v>
                </c:pt>
                <c:pt idx="6512">
                  <c:v>114.7</c:v>
                </c:pt>
                <c:pt idx="6513">
                  <c:v>114.7</c:v>
                </c:pt>
                <c:pt idx="6514">
                  <c:v>114.6</c:v>
                </c:pt>
                <c:pt idx="6515">
                  <c:v>114.4</c:v>
                </c:pt>
                <c:pt idx="6516">
                  <c:v>114.2</c:v>
                </c:pt>
                <c:pt idx="6517">
                  <c:v>114</c:v>
                </c:pt>
                <c:pt idx="6518">
                  <c:v>113.8</c:v>
                </c:pt>
                <c:pt idx="6519">
                  <c:v>113.7</c:v>
                </c:pt>
                <c:pt idx="6520">
                  <c:v>113.6</c:v>
                </c:pt>
                <c:pt idx="6521">
                  <c:v>113.5</c:v>
                </c:pt>
                <c:pt idx="6522">
                  <c:v>113.4</c:v>
                </c:pt>
                <c:pt idx="6523">
                  <c:v>113.2</c:v>
                </c:pt>
                <c:pt idx="6524">
                  <c:v>113.1</c:v>
                </c:pt>
                <c:pt idx="6525">
                  <c:v>113.1</c:v>
                </c:pt>
                <c:pt idx="6526">
                  <c:v>113.1</c:v>
                </c:pt>
                <c:pt idx="6527">
                  <c:v>113.2</c:v>
                </c:pt>
                <c:pt idx="6528">
                  <c:v>113.3</c:v>
                </c:pt>
                <c:pt idx="6529">
                  <c:v>113.5</c:v>
                </c:pt>
                <c:pt idx="6530">
                  <c:v>113.6</c:v>
                </c:pt>
                <c:pt idx="6531">
                  <c:v>113.8</c:v>
                </c:pt>
                <c:pt idx="6532">
                  <c:v>114</c:v>
                </c:pt>
                <c:pt idx="6533">
                  <c:v>114.2</c:v>
                </c:pt>
                <c:pt idx="6534">
                  <c:v>114.4</c:v>
                </c:pt>
                <c:pt idx="6535">
                  <c:v>114.6</c:v>
                </c:pt>
                <c:pt idx="6536">
                  <c:v>114.8</c:v>
                </c:pt>
                <c:pt idx="6537">
                  <c:v>115</c:v>
                </c:pt>
                <c:pt idx="6538">
                  <c:v>115.1</c:v>
                </c:pt>
                <c:pt idx="6539">
                  <c:v>115.3</c:v>
                </c:pt>
                <c:pt idx="6540">
                  <c:v>115.4</c:v>
                </c:pt>
                <c:pt idx="6541">
                  <c:v>115.4</c:v>
                </c:pt>
                <c:pt idx="6542">
                  <c:v>115.5</c:v>
                </c:pt>
                <c:pt idx="6543">
                  <c:v>115.5</c:v>
                </c:pt>
                <c:pt idx="6544">
                  <c:v>115.6</c:v>
                </c:pt>
                <c:pt idx="6545">
                  <c:v>115.6</c:v>
                </c:pt>
                <c:pt idx="6546">
                  <c:v>115.6</c:v>
                </c:pt>
                <c:pt idx="6547">
                  <c:v>115.6</c:v>
                </c:pt>
                <c:pt idx="6548">
                  <c:v>115.5</c:v>
                </c:pt>
                <c:pt idx="6549">
                  <c:v>115.3</c:v>
                </c:pt>
                <c:pt idx="6550">
                  <c:v>115.1</c:v>
                </c:pt>
                <c:pt idx="6551">
                  <c:v>114.9</c:v>
                </c:pt>
                <c:pt idx="6552">
                  <c:v>114.8</c:v>
                </c:pt>
                <c:pt idx="6553">
                  <c:v>114.6</c:v>
                </c:pt>
                <c:pt idx="6554">
                  <c:v>114.5</c:v>
                </c:pt>
                <c:pt idx="6555">
                  <c:v>114.3</c:v>
                </c:pt>
                <c:pt idx="6556">
                  <c:v>114.1</c:v>
                </c:pt>
                <c:pt idx="6557">
                  <c:v>113.8</c:v>
                </c:pt>
                <c:pt idx="6558">
                  <c:v>113.6</c:v>
                </c:pt>
                <c:pt idx="6559">
                  <c:v>113.3</c:v>
                </c:pt>
                <c:pt idx="6560">
                  <c:v>113.1</c:v>
                </c:pt>
                <c:pt idx="6561">
                  <c:v>113.1</c:v>
                </c:pt>
                <c:pt idx="6562">
                  <c:v>113.2</c:v>
                </c:pt>
                <c:pt idx="6563">
                  <c:v>113.4</c:v>
                </c:pt>
                <c:pt idx="6564">
                  <c:v>113.6</c:v>
                </c:pt>
                <c:pt idx="6565">
                  <c:v>113.6</c:v>
                </c:pt>
                <c:pt idx="6566">
                  <c:v>113.7</c:v>
                </c:pt>
                <c:pt idx="6567">
                  <c:v>113.8</c:v>
                </c:pt>
                <c:pt idx="6568">
                  <c:v>113.9</c:v>
                </c:pt>
                <c:pt idx="6569">
                  <c:v>114</c:v>
                </c:pt>
                <c:pt idx="6570">
                  <c:v>114.2</c:v>
                </c:pt>
                <c:pt idx="6571">
                  <c:v>114.4</c:v>
                </c:pt>
                <c:pt idx="6572">
                  <c:v>114.6</c:v>
                </c:pt>
                <c:pt idx="6573">
                  <c:v>114.7</c:v>
                </c:pt>
                <c:pt idx="6574">
                  <c:v>115</c:v>
                </c:pt>
                <c:pt idx="6575">
                  <c:v>115.2</c:v>
                </c:pt>
                <c:pt idx="6576">
                  <c:v>115.3</c:v>
                </c:pt>
                <c:pt idx="6577">
                  <c:v>115.4</c:v>
                </c:pt>
                <c:pt idx="6578">
                  <c:v>115.5</c:v>
                </c:pt>
                <c:pt idx="6579">
                  <c:v>115.6</c:v>
                </c:pt>
                <c:pt idx="6580">
                  <c:v>115.7</c:v>
                </c:pt>
                <c:pt idx="6581">
                  <c:v>115.8</c:v>
                </c:pt>
                <c:pt idx="6582">
                  <c:v>115.8</c:v>
                </c:pt>
                <c:pt idx="6583">
                  <c:v>115.8</c:v>
                </c:pt>
                <c:pt idx="6584">
                  <c:v>115.8</c:v>
                </c:pt>
                <c:pt idx="6585">
                  <c:v>115.6</c:v>
                </c:pt>
                <c:pt idx="6586">
                  <c:v>115.5</c:v>
                </c:pt>
                <c:pt idx="6587">
                  <c:v>115.4</c:v>
                </c:pt>
                <c:pt idx="6588">
                  <c:v>115.3</c:v>
                </c:pt>
                <c:pt idx="6589">
                  <c:v>115.1</c:v>
                </c:pt>
                <c:pt idx="6590">
                  <c:v>115</c:v>
                </c:pt>
                <c:pt idx="6591">
                  <c:v>114.9</c:v>
                </c:pt>
                <c:pt idx="6592">
                  <c:v>114.7</c:v>
                </c:pt>
                <c:pt idx="6593">
                  <c:v>114.5</c:v>
                </c:pt>
                <c:pt idx="6594">
                  <c:v>114.3</c:v>
                </c:pt>
                <c:pt idx="6595">
                  <c:v>114.1</c:v>
                </c:pt>
                <c:pt idx="6596">
                  <c:v>113.8</c:v>
                </c:pt>
                <c:pt idx="6597">
                  <c:v>113.6</c:v>
                </c:pt>
                <c:pt idx="6598">
                  <c:v>113.4</c:v>
                </c:pt>
                <c:pt idx="6599">
                  <c:v>113.2</c:v>
                </c:pt>
                <c:pt idx="6600">
                  <c:v>113.3</c:v>
                </c:pt>
                <c:pt idx="6601">
                  <c:v>113.4</c:v>
                </c:pt>
                <c:pt idx="6602">
                  <c:v>113.6</c:v>
                </c:pt>
                <c:pt idx="6603">
                  <c:v>113.8</c:v>
                </c:pt>
                <c:pt idx="6604">
                  <c:v>114</c:v>
                </c:pt>
                <c:pt idx="6605">
                  <c:v>114.1</c:v>
                </c:pt>
                <c:pt idx="6606">
                  <c:v>114.2</c:v>
                </c:pt>
                <c:pt idx="6607">
                  <c:v>114.3</c:v>
                </c:pt>
                <c:pt idx="6608">
                  <c:v>114.5</c:v>
                </c:pt>
                <c:pt idx="6609">
                  <c:v>114.6</c:v>
                </c:pt>
                <c:pt idx="6610">
                  <c:v>114.7</c:v>
                </c:pt>
                <c:pt idx="6611">
                  <c:v>114.9</c:v>
                </c:pt>
                <c:pt idx="6612">
                  <c:v>115.1</c:v>
                </c:pt>
                <c:pt idx="6613">
                  <c:v>115.3</c:v>
                </c:pt>
                <c:pt idx="6614">
                  <c:v>115.4</c:v>
                </c:pt>
                <c:pt idx="6615">
                  <c:v>115.6</c:v>
                </c:pt>
                <c:pt idx="6616">
                  <c:v>115.8</c:v>
                </c:pt>
                <c:pt idx="6617">
                  <c:v>116</c:v>
                </c:pt>
                <c:pt idx="6618">
                  <c:v>116</c:v>
                </c:pt>
                <c:pt idx="6619">
                  <c:v>116.1</c:v>
                </c:pt>
                <c:pt idx="6620">
                  <c:v>116.1</c:v>
                </c:pt>
                <c:pt idx="6621">
                  <c:v>116.1</c:v>
                </c:pt>
                <c:pt idx="6622">
                  <c:v>116.1</c:v>
                </c:pt>
                <c:pt idx="6623">
                  <c:v>116</c:v>
                </c:pt>
                <c:pt idx="6624">
                  <c:v>115.9</c:v>
                </c:pt>
                <c:pt idx="6625">
                  <c:v>115.6</c:v>
                </c:pt>
                <c:pt idx="6626">
                  <c:v>115.4</c:v>
                </c:pt>
                <c:pt idx="6627">
                  <c:v>115.2</c:v>
                </c:pt>
                <c:pt idx="6628">
                  <c:v>115</c:v>
                </c:pt>
                <c:pt idx="6629">
                  <c:v>114.9</c:v>
                </c:pt>
                <c:pt idx="6630">
                  <c:v>114.7</c:v>
                </c:pt>
                <c:pt idx="6631">
                  <c:v>114.5</c:v>
                </c:pt>
                <c:pt idx="6632">
                  <c:v>114.3</c:v>
                </c:pt>
                <c:pt idx="6633">
                  <c:v>114.1</c:v>
                </c:pt>
                <c:pt idx="6634">
                  <c:v>114</c:v>
                </c:pt>
                <c:pt idx="6635">
                  <c:v>113.9</c:v>
                </c:pt>
                <c:pt idx="6636">
                  <c:v>113.9</c:v>
                </c:pt>
                <c:pt idx="6637">
                  <c:v>113.9</c:v>
                </c:pt>
                <c:pt idx="6638">
                  <c:v>113.8</c:v>
                </c:pt>
                <c:pt idx="6639">
                  <c:v>113.9</c:v>
                </c:pt>
                <c:pt idx="6640">
                  <c:v>113.9</c:v>
                </c:pt>
                <c:pt idx="6641">
                  <c:v>114</c:v>
                </c:pt>
                <c:pt idx="6642">
                  <c:v>114</c:v>
                </c:pt>
                <c:pt idx="6643">
                  <c:v>114.1</c:v>
                </c:pt>
                <c:pt idx="6644">
                  <c:v>114.2</c:v>
                </c:pt>
                <c:pt idx="6645">
                  <c:v>114.3</c:v>
                </c:pt>
                <c:pt idx="6646">
                  <c:v>114.4</c:v>
                </c:pt>
                <c:pt idx="6647">
                  <c:v>114.6</c:v>
                </c:pt>
                <c:pt idx="6648">
                  <c:v>114.8</c:v>
                </c:pt>
                <c:pt idx="6649">
                  <c:v>115.1</c:v>
                </c:pt>
                <c:pt idx="6650">
                  <c:v>115.3</c:v>
                </c:pt>
                <c:pt idx="6651">
                  <c:v>115.6</c:v>
                </c:pt>
                <c:pt idx="6652">
                  <c:v>115.9</c:v>
                </c:pt>
                <c:pt idx="6653">
                  <c:v>116.1</c:v>
                </c:pt>
                <c:pt idx="6654">
                  <c:v>116.2</c:v>
                </c:pt>
                <c:pt idx="6655">
                  <c:v>116.3</c:v>
                </c:pt>
                <c:pt idx="6656">
                  <c:v>116.3</c:v>
                </c:pt>
                <c:pt idx="6657">
                  <c:v>116.2</c:v>
                </c:pt>
                <c:pt idx="6658">
                  <c:v>116.2</c:v>
                </c:pt>
                <c:pt idx="6659">
                  <c:v>116.1</c:v>
                </c:pt>
                <c:pt idx="6660">
                  <c:v>116</c:v>
                </c:pt>
                <c:pt idx="6661">
                  <c:v>115.9</c:v>
                </c:pt>
                <c:pt idx="6662">
                  <c:v>115.8</c:v>
                </c:pt>
                <c:pt idx="6663">
                  <c:v>115.7</c:v>
                </c:pt>
                <c:pt idx="6664">
                  <c:v>115.6</c:v>
                </c:pt>
                <c:pt idx="6665">
                  <c:v>115.5</c:v>
                </c:pt>
                <c:pt idx="6666">
                  <c:v>115.4</c:v>
                </c:pt>
                <c:pt idx="6667">
                  <c:v>115.2</c:v>
                </c:pt>
                <c:pt idx="6668">
                  <c:v>115</c:v>
                </c:pt>
                <c:pt idx="6669">
                  <c:v>114.8</c:v>
                </c:pt>
                <c:pt idx="6670">
                  <c:v>114.6</c:v>
                </c:pt>
                <c:pt idx="6671">
                  <c:v>114.4</c:v>
                </c:pt>
                <c:pt idx="6672">
                  <c:v>114.2</c:v>
                </c:pt>
                <c:pt idx="6673">
                  <c:v>114.1</c:v>
                </c:pt>
                <c:pt idx="6674">
                  <c:v>114.1</c:v>
                </c:pt>
                <c:pt idx="6675">
                  <c:v>114.1</c:v>
                </c:pt>
                <c:pt idx="6676">
                  <c:v>114.1</c:v>
                </c:pt>
                <c:pt idx="6677">
                  <c:v>114.1</c:v>
                </c:pt>
                <c:pt idx="6678">
                  <c:v>114.1</c:v>
                </c:pt>
                <c:pt idx="6679">
                  <c:v>114.1</c:v>
                </c:pt>
                <c:pt idx="6680">
                  <c:v>114.1</c:v>
                </c:pt>
                <c:pt idx="6681">
                  <c:v>114.2</c:v>
                </c:pt>
                <c:pt idx="6682">
                  <c:v>114.3</c:v>
                </c:pt>
                <c:pt idx="6683">
                  <c:v>114.5</c:v>
                </c:pt>
                <c:pt idx="6684">
                  <c:v>114.7</c:v>
                </c:pt>
                <c:pt idx="6685">
                  <c:v>114.9</c:v>
                </c:pt>
                <c:pt idx="6686">
                  <c:v>115.1</c:v>
                </c:pt>
                <c:pt idx="6687">
                  <c:v>115.4</c:v>
                </c:pt>
                <c:pt idx="6688">
                  <c:v>115.5</c:v>
                </c:pt>
                <c:pt idx="6689">
                  <c:v>115.7</c:v>
                </c:pt>
                <c:pt idx="6690">
                  <c:v>115.9</c:v>
                </c:pt>
                <c:pt idx="6691">
                  <c:v>116.1</c:v>
                </c:pt>
                <c:pt idx="6692">
                  <c:v>116.2</c:v>
                </c:pt>
                <c:pt idx="6693">
                  <c:v>116.3</c:v>
                </c:pt>
                <c:pt idx="6694">
                  <c:v>116.4</c:v>
                </c:pt>
                <c:pt idx="6695">
                  <c:v>116.4</c:v>
                </c:pt>
                <c:pt idx="6696">
                  <c:v>116.4</c:v>
                </c:pt>
                <c:pt idx="6697">
                  <c:v>116.5</c:v>
                </c:pt>
                <c:pt idx="6698">
                  <c:v>116.5</c:v>
                </c:pt>
                <c:pt idx="6699">
                  <c:v>116.4</c:v>
                </c:pt>
                <c:pt idx="6700">
                  <c:v>116.3</c:v>
                </c:pt>
                <c:pt idx="6701">
                  <c:v>116.1</c:v>
                </c:pt>
                <c:pt idx="6702">
                  <c:v>115.9</c:v>
                </c:pt>
                <c:pt idx="6703">
                  <c:v>115.6</c:v>
                </c:pt>
                <c:pt idx="6704">
                  <c:v>115.4</c:v>
                </c:pt>
                <c:pt idx="6705">
                  <c:v>115.2</c:v>
                </c:pt>
                <c:pt idx="6706">
                  <c:v>115</c:v>
                </c:pt>
                <c:pt idx="6707">
                  <c:v>114.9</c:v>
                </c:pt>
                <c:pt idx="6708">
                  <c:v>114.8</c:v>
                </c:pt>
                <c:pt idx="6709">
                  <c:v>114.7</c:v>
                </c:pt>
                <c:pt idx="6710">
                  <c:v>114.6</c:v>
                </c:pt>
                <c:pt idx="6711">
                  <c:v>114.5</c:v>
                </c:pt>
                <c:pt idx="6712">
                  <c:v>114.4</c:v>
                </c:pt>
                <c:pt idx="6713">
                  <c:v>114.4</c:v>
                </c:pt>
                <c:pt idx="6714">
                  <c:v>114.3</c:v>
                </c:pt>
                <c:pt idx="6715">
                  <c:v>114.2</c:v>
                </c:pt>
                <c:pt idx="6716">
                  <c:v>114.2</c:v>
                </c:pt>
                <c:pt idx="6717">
                  <c:v>114.2</c:v>
                </c:pt>
                <c:pt idx="6718">
                  <c:v>114.2</c:v>
                </c:pt>
                <c:pt idx="6719">
                  <c:v>114.3</c:v>
                </c:pt>
                <c:pt idx="6720">
                  <c:v>114.5</c:v>
                </c:pt>
                <c:pt idx="6721">
                  <c:v>114.7</c:v>
                </c:pt>
                <c:pt idx="6722">
                  <c:v>115</c:v>
                </c:pt>
                <c:pt idx="6723">
                  <c:v>115.2</c:v>
                </c:pt>
                <c:pt idx="6724">
                  <c:v>115.5</c:v>
                </c:pt>
                <c:pt idx="6725">
                  <c:v>115.7</c:v>
                </c:pt>
                <c:pt idx="6726">
                  <c:v>115.9</c:v>
                </c:pt>
                <c:pt idx="6727">
                  <c:v>116.1</c:v>
                </c:pt>
                <c:pt idx="6728">
                  <c:v>116.3</c:v>
                </c:pt>
                <c:pt idx="6729">
                  <c:v>116.3</c:v>
                </c:pt>
                <c:pt idx="6730">
                  <c:v>116.4</c:v>
                </c:pt>
                <c:pt idx="6731">
                  <c:v>116.4</c:v>
                </c:pt>
                <c:pt idx="6732">
                  <c:v>116.4</c:v>
                </c:pt>
                <c:pt idx="6733">
                  <c:v>116.5</c:v>
                </c:pt>
                <c:pt idx="6734">
                  <c:v>116.6</c:v>
                </c:pt>
                <c:pt idx="6735">
                  <c:v>116.6</c:v>
                </c:pt>
                <c:pt idx="6736">
                  <c:v>116.6</c:v>
                </c:pt>
                <c:pt idx="6737">
                  <c:v>116.6</c:v>
                </c:pt>
                <c:pt idx="6738">
                  <c:v>116.4</c:v>
                </c:pt>
                <c:pt idx="6739">
                  <c:v>116.3</c:v>
                </c:pt>
                <c:pt idx="6740">
                  <c:v>116.1</c:v>
                </c:pt>
                <c:pt idx="6741">
                  <c:v>115.9</c:v>
                </c:pt>
                <c:pt idx="6742">
                  <c:v>115.6</c:v>
                </c:pt>
                <c:pt idx="6743">
                  <c:v>115.4</c:v>
                </c:pt>
                <c:pt idx="6744">
                  <c:v>115.3</c:v>
                </c:pt>
                <c:pt idx="6745">
                  <c:v>115.1</c:v>
                </c:pt>
                <c:pt idx="6746">
                  <c:v>115</c:v>
                </c:pt>
                <c:pt idx="6747">
                  <c:v>114.9</c:v>
                </c:pt>
                <c:pt idx="6748">
                  <c:v>114.7</c:v>
                </c:pt>
                <c:pt idx="6749">
                  <c:v>114.5</c:v>
                </c:pt>
                <c:pt idx="6750">
                  <c:v>114.4</c:v>
                </c:pt>
                <c:pt idx="6751">
                  <c:v>114.3</c:v>
                </c:pt>
                <c:pt idx="6752">
                  <c:v>114.3</c:v>
                </c:pt>
                <c:pt idx="6753">
                  <c:v>114.3</c:v>
                </c:pt>
                <c:pt idx="6754">
                  <c:v>114.3</c:v>
                </c:pt>
                <c:pt idx="6755">
                  <c:v>114.4</c:v>
                </c:pt>
                <c:pt idx="6756">
                  <c:v>114.6</c:v>
                </c:pt>
                <c:pt idx="6757">
                  <c:v>114.7</c:v>
                </c:pt>
                <c:pt idx="6758">
                  <c:v>114.9</c:v>
                </c:pt>
                <c:pt idx="6759">
                  <c:v>115.1</c:v>
                </c:pt>
                <c:pt idx="6760">
                  <c:v>115.3</c:v>
                </c:pt>
                <c:pt idx="6761">
                  <c:v>115.5</c:v>
                </c:pt>
                <c:pt idx="6762">
                  <c:v>115.6</c:v>
                </c:pt>
                <c:pt idx="6763">
                  <c:v>115.8</c:v>
                </c:pt>
                <c:pt idx="6764">
                  <c:v>115.9</c:v>
                </c:pt>
                <c:pt idx="6765">
                  <c:v>116.1</c:v>
                </c:pt>
                <c:pt idx="6766">
                  <c:v>116.3</c:v>
                </c:pt>
                <c:pt idx="6767">
                  <c:v>116.4</c:v>
                </c:pt>
                <c:pt idx="6768">
                  <c:v>116.5</c:v>
                </c:pt>
                <c:pt idx="6769">
                  <c:v>116.6</c:v>
                </c:pt>
                <c:pt idx="6770">
                  <c:v>116.7</c:v>
                </c:pt>
                <c:pt idx="6771">
                  <c:v>116.8</c:v>
                </c:pt>
                <c:pt idx="6772">
                  <c:v>116.8</c:v>
                </c:pt>
                <c:pt idx="6773">
                  <c:v>116.8</c:v>
                </c:pt>
                <c:pt idx="6774">
                  <c:v>116.8</c:v>
                </c:pt>
                <c:pt idx="6775">
                  <c:v>116.8</c:v>
                </c:pt>
                <c:pt idx="6776">
                  <c:v>116.8</c:v>
                </c:pt>
                <c:pt idx="6777">
                  <c:v>116.7</c:v>
                </c:pt>
                <c:pt idx="6778">
                  <c:v>116.5</c:v>
                </c:pt>
                <c:pt idx="6779">
                  <c:v>116.2</c:v>
                </c:pt>
                <c:pt idx="6780">
                  <c:v>115.8</c:v>
                </c:pt>
                <c:pt idx="6781">
                  <c:v>115.6</c:v>
                </c:pt>
                <c:pt idx="6782">
                  <c:v>115.4</c:v>
                </c:pt>
                <c:pt idx="6783">
                  <c:v>115.1</c:v>
                </c:pt>
                <c:pt idx="6784">
                  <c:v>115.1</c:v>
                </c:pt>
                <c:pt idx="6785">
                  <c:v>114.9</c:v>
                </c:pt>
                <c:pt idx="6786">
                  <c:v>114.9</c:v>
                </c:pt>
                <c:pt idx="6787">
                  <c:v>114.8</c:v>
                </c:pt>
                <c:pt idx="6788">
                  <c:v>114.7</c:v>
                </c:pt>
                <c:pt idx="6789">
                  <c:v>114.7</c:v>
                </c:pt>
                <c:pt idx="6790">
                  <c:v>114.6</c:v>
                </c:pt>
                <c:pt idx="6791">
                  <c:v>114.6</c:v>
                </c:pt>
                <c:pt idx="6792">
                  <c:v>114.6</c:v>
                </c:pt>
                <c:pt idx="6793">
                  <c:v>114.7</c:v>
                </c:pt>
                <c:pt idx="6794">
                  <c:v>114.9</c:v>
                </c:pt>
                <c:pt idx="6795">
                  <c:v>115</c:v>
                </c:pt>
                <c:pt idx="6796">
                  <c:v>115.1</c:v>
                </c:pt>
                <c:pt idx="6797">
                  <c:v>115.1</c:v>
                </c:pt>
                <c:pt idx="6798">
                  <c:v>115.2</c:v>
                </c:pt>
                <c:pt idx="6799">
                  <c:v>115.4</c:v>
                </c:pt>
                <c:pt idx="6800">
                  <c:v>115.6</c:v>
                </c:pt>
                <c:pt idx="6801">
                  <c:v>115.9</c:v>
                </c:pt>
                <c:pt idx="6802">
                  <c:v>116.2</c:v>
                </c:pt>
                <c:pt idx="6803">
                  <c:v>116.5</c:v>
                </c:pt>
                <c:pt idx="6804">
                  <c:v>116.7</c:v>
                </c:pt>
                <c:pt idx="6805">
                  <c:v>116.8</c:v>
                </c:pt>
                <c:pt idx="6806">
                  <c:v>117</c:v>
                </c:pt>
                <c:pt idx="6807">
                  <c:v>117.1</c:v>
                </c:pt>
                <c:pt idx="6808">
                  <c:v>117.2</c:v>
                </c:pt>
                <c:pt idx="6809">
                  <c:v>117.2</c:v>
                </c:pt>
                <c:pt idx="6810">
                  <c:v>117.1</c:v>
                </c:pt>
                <c:pt idx="6811">
                  <c:v>116.9</c:v>
                </c:pt>
                <c:pt idx="6812">
                  <c:v>116.7</c:v>
                </c:pt>
                <c:pt idx="6813">
                  <c:v>116.6</c:v>
                </c:pt>
                <c:pt idx="6814">
                  <c:v>116.5</c:v>
                </c:pt>
                <c:pt idx="6815">
                  <c:v>116.5</c:v>
                </c:pt>
                <c:pt idx="6816">
                  <c:v>116.4</c:v>
                </c:pt>
                <c:pt idx="6817">
                  <c:v>116.3</c:v>
                </c:pt>
                <c:pt idx="6818">
                  <c:v>116.2</c:v>
                </c:pt>
                <c:pt idx="6819">
                  <c:v>116.1</c:v>
                </c:pt>
                <c:pt idx="6820">
                  <c:v>116</c:v>
                </c:pt>
                <c:pt idx="6821">
                  <c:v>115.8</c:v>
                </c:pt>
                <c:pt idx="6822">
                  <c:v>115.5</c:v>
                </c:pt>
                <c:pt idx="6823">
                  <c:v>115.2</c:v>
                </c:pt>
                <c:pt idx="6824">
                  <c:v>115</c:v>
                </c:pt>
                <c:pt idx="6825">
                  <c:v>114.9</c:v>
                </c:pt>
                <c:pt idx="6826">
                  <c:v>114.8</c:v>
                </c:pt>
                <c:pt idx="6827">
                  <c:v>114.7</c:v>
                </c:pt>
                <c:pt idx="6828">
                  <c:v>114.7</c:v>
                </c:pt>
                <c:pt idx="6829">
                  <c:v>114.7</c:v>
                </c:pt>
                <c:pt idx="6830">
                  <c:v>114.8</c:v>
                </c:pt>
                <c:pt idx="6831">
                  <c:v>114.8</c:v>
                </c:pt>
                <c:pt idx="6832">
                  <c:v>114.9</c:v>
                </c:pt>
                <c:pt idx="6833">
                  <c:v>115.1</c:v>
                </c:pt>
                <c:pt idx="6834">
                  <c:v>115.2</c:v>
                </c:pt>
                <c:pt idx="6835">
                  <c:v>115.4</c:v>
                </c:pt>
                <c:pt idx="6836">
                  <c:v>115.6</c:v>
                </c:pt>
                <c:pt idx="6837">
                  <c:v>115.9</c:v>
                </c:pt>
                <c:pt idx="6838">
                  <c:v>116.1</c:v>
                </c:pt>
                <c:pt idx="6839">
                  <c:v>116.3</c:v>
                </c:pt>
                <c:pt idx="6840">
                  <c:v>116.5</c:v>
                </c:pt>
                <c:pt idx="6841">
                  <c:v>116.6</c:v>
                </c:pt>
                <c:pt idx="6842">
                  <c:v>116.7</c:v>
                </c:pt>
                <c:pt idx="6843">
                  <c:v>116.8</c:v>
                </c:pt>
                <c:pt idx="6844">
                  <c:v>116.8</c:v>
                </c:pt>
                <c:pt idx="6845">
                  <c:v>116.9</c:v>
                </c:pt>
                <c:pt idx="6846">
                  <c:v>117</c:v>
                </c:pt>
                <c:pt idx="6847">
                  <c:v>117.1</c:v>
                </c:pt>
                <c:pt idx="6848">
                  <c:v>117.2</c:v>
                </c:pt>
                <c:pt idx="6849">
                  <c:v>117.2</c:v>
                </c:pt>
                <c:pt idx="6850">
                  <c:v>117.2</c:v>
                </c:pt>
                <c:pt idx="6851">
                  <c:v>117.2</c:v>
                </c:pt>
                <c:pt idx="6852">
                  <c:v>117.1</c:v>
                </c:pt>
                <c:pt idx="6853">
                  <c:v>117</c:v>
                </c:pt>
                <c:pt idx="6854">
                  <c:v>116.8</c:v>
                </c:pt>
                <c:pt idx="6855">
                  <c:v>116.6</c:v>
                </c:pt>
                <c:pt idx="6856">
                  <c:v>116.4</c:v>
                </c:pt>
                <c:pt idx="6857">
                  <c:v>116.1</c:v>
                </c:pt>
                <c:pt idx="6858">
                  <c:v>115.8</c:v>
                </c:pt>
                <c:pt idx="6859">
                  <c:v>115.6</c:v>
                </c:pt>
                <c:pt idx="6860">
                  <c:v>115.5</c:v>
                </c:pt>
                <c:pt idx="6861">
                  <c:v>115.3</c:v>
                </c:pt>
                <c:pt idx="6862">
                  <c:v>115.2</c:v>
                </c:pt>
                <c:pt idx="6863">
                  <c:v>115.1</c:v>
                </c:pt>
                <c:pt idx="6864">
                  <c:v>115.1</c:v>
                </c:pt>
                <c:pt idx="6865">
                  <c:v>115</c:v>
                </c:pt>
                <c:pt idx="6866">
                  <c:v>115</c:v>
                </c:pt>
                <c:pt idx="6867">
                  <c:v>115</c:v>
                </c:pt>
                <c:pt idx="6868">
                  <c:v>115.1</c:v>
                </c:pt>
                <c:pt idx="6869">
                  <c:v>115.2</c:v>
                </c:pt>
                <c:pt idx="6870">
                  <c:v>115.3</c:v>
                </c:pt>
                <c:pt idx="6871">
                  <c:v>115.3</c:v>
                </c:pt>
                <c:pt idx="6872">
                  <c:v>115.5</c:v>
                </c:pt>
                <c:pt idx="6873">
                  <c:v>115.6</c:v>
                </c:pt>
                <c:pt idx="6874">
                  <c:v>115.8</c:v>
                </c:pt>
                <c:pt idx="6875">
                  <c:v>116</c:v>
                </c:pt>
                <c:pt idx="6876">
                  <c:v>116.2</c:v>
                </c:pt>
                <c:pt idx="6877">
                  <c:v>116.4</c:v>
                </c:pt>
                <c:pt idx="6878">
                  <c:v>116.6</c:v>
                </c:pt>
                <c:pt idx="6879">
                  <c:v>116.7</c:v>
                </c:pt>
                <c:pt idx="6880">
                  <c:v>116.8</c:v>
                </c:pt>
                <c:pt idx="6881">
                  <c:v>117</c:v>
                </c:pt>
                <c:pt idx="6882">
                  <c:v>117.1</c:v>
                </c:pt>
                <c:pt idx="6883">
                  <c:v>117.3</c:v>
                </c:pt>
                <c:pt idx="6884">
                  <c:v>117.4</c:v>
                </c:pt>
                <c:pt idx="6885">
                  <c:v>117.4</c:v>
                </c:pt>
                <c:pt idx="6886">
                  <c:v>117.5</c:v>
                </c:pt>
                <c:pt idx="6887">
                  <c:v>117.5</c:v>
                </c:pt>
                <c:pt idx="6888">
                  <c:v>117.4</c:v>
                </c:pt>
                <c:pt idx="6889">
                  <c:v>117.4</c:v>
                </c:pt>
                <c:pt idx="6890">
                  <c:v>117.2</c:v>
                </c:pt>
                <c:pt idx="6891">
                  <c:v>117.1</c:v>
                </c:pt>
                <c:pt idx="6892">
                  <c:v>116.9</c:v>
                </c:pt>
                <c:pt idx="6893">
                  <c:v>116.7</c:v>
                </c:pt>
                <c:pt idx="6894">
                  <c:v>116.5</c:v>
                </c:pt>
                <c:pt idx="6895">
                  <c:v>116.2</c:v>
                </c:pt>
                <c:pt idx="6896">
                  <c:v>116</c:v>
                </c:pt>
                <c:pt idx="6897">
                  <c:v>115.8</c:v>
                </c:pt>
                <c:pt idx="6898">
                  <c:v>115.6</c:v>
                </c:pt>
                <c:pt idx="6899">
                  <c:v>115.4</c:v>
                </c:pt>
                <c:pt idx="6900">
                  <c:v>115.3</c:v>
                </c:pt>
                <c:pt idx="6901">
                  <c:v>115.3</c:v>
                </c:pt>
                <c:pt idx="6902">
                  <c:v>115.3</c:v>
                </c:pt>
                <c:pt idx="6903">
                  <c:v>115.3</c:v>
                </c:pt>
                <c:pt idx="6904">
                  <c:v>115.3</c:v>
                </c:pt>
                <c:pt idx="6905">
                  <c:v>115.3</c:v>
                </c:pt>
                <c:pt idx="6906">
                  <c:v>115.4</c:v>
                </c:pt>
                <c:pt idx="6907">
                  <c:v>115.4</c:v>
                </c:pt>
                <c:pt idx="6908">
                  <c:v>115.4</c:v>
                </c:pt>
                <c:pt idx="6909">
                  <c:v>115.4</c:v>
                </c:pt>
                <c:pt idx="6910">
                  <c:v>115.5</c:v>
                </c:pt>
                <c:pt idx="6911">
                  <c:v>115.7</c:v>
                </c:pt>
                <c:pt idx="6912">
                  <c:v>115.9</c:v>
                </c:pt>
                <c:pt idx="6913">
                  <c:v>116.1</c:v>
                </c:pt>
                <c:pt idx="6914">
                  <c:v>116.4</c:v>
                </c:pt>
                <c:pt idx="6915">
                  <c:v>116.6</c:v>
                </c:pt>
                <c:pt idx="6916">
                  <c:v>116.8</c:v>
                </c:pt>
                <c:pt idx="6917">
                  <c:v>117</c:v>
                </c:pt>
                <c:pt idx="6918">
                  <c:v>117.2</c:v>
                </c:pt>
                <c:pt idx="6919">
                  <c:v>117.3</c:v>
                </c:pt>
                <c:pt idx="6920">
                  <c:v>117.4</c:v>
                </c:pt>
                <c:pt idx="6921">
                  <c:v>117.5</c:v>
                </c:pt>
                <c:pt idx="6922">
                  <c:v>117.6</c:v>
                </c:pt>
                <c:pt idx="6923">
                  <c:v>117.7</c:v>
                </c:pt>
                <c:pt idx="6924">
                  <c:v>117.6</c:v>
                </c:pt>
                <c:pt idx="6925">
                  <c:v>117.6</c:v>
                </c:pt>
                <c:pt idx="6926">
                  <c:v>117.5</c:v>
                </c:pt>
                <c:pt idx="6927">
                  <c:v>117.4</c:v>
                </c:pt>
                <c:pt idx="6928">
                  <c:v>117.3</c:v>
                </c:pt>
                <c:pt idx="6929">
                  <c:v>117.2</c:v>
                </c:pt>
                <c:pt idx="6930">
                  <c:v>117.1</c:v>
                </c:pt>
                <c:pt idx="6931">
                  <c:v>117</c:v>
                </c:pt>
                <c:pt idx="6932">
                  <c:v>116.8</c:v>
                </c:pt>
                <c:pt idx="6933">
                  <c:v>116.6</c:v>
                </c:pt>
                <c:pt idx="6934">
                  <c:v>116.4</c:v>
                </c:pt>
                <c:pt idx="6935">
                  <c:v>116.2</c:v>
                </c:pt>
                <c:pt idx="6936">
                  <c:v>116</c:v>
                </c:pt>
                <c:pt idx="6937">
                  <c:v>115.8</c:v>
                </c:pt>
                <c:pt idx="6938">
                  <c:v>115.6</c:v>
                </c:pt>
                <c:pt idx="6939">
                  <c:v>115.5</c:v>
                </c:pt>
                <c:pt idx="6940">
                  <c:v>115.4</c:v>
                </c:pt>
                <c:pt idx="6941">
                  <c:v>115.3</c:v>
                </c:pt>
                <c:pt idx="6942">
                  <c:v>115.3</c:v>
                </c:pt>
                <c:pt idx="6943">
                  <c:v>115.3</c:v>
                </c:pt>
                <c:pt idx="6944">
                  <c:v>115.4</c:v>
                </c:pt>
                <c:pt idx="6945">
                  <c:v>115.5</c:v>
                </c:pt>
                <c:pt idx="6946">
                  <c:v>115.7</c:v>
                </c:pt>
                <c:pt idx="6947">
                  <c:v>115.8</c:v>
                </c:pt>
                <c:pt idx="6948">
                  <c:v>115.9</c:v>
                </c:pt>
                <c:pt idx="6949">
                  <c:v>116</c:v>
                </c:pt>
                <c:pt idx="6950">
                  <c:v>116.1</c:v>
                </c:pt>
                <c:pt idx="6951">
                  <c:v>116.2</c:v>
                </c:pt>
                <c:pt idx="6952">
                  <c:v>116.4</c:v>
                </c:pt>
                <c:pt idx="6953">
                  <c:v>116.6</c:v>
                </c:pt>
                <c:pt idx="6954">
                  <c:v>116.8</c:v>
                </c:pt>
                <c:pt idx="6955">
                  <c:v>117</c:v>
                </c:pt>
                <c:pt idx="6956">
                  <c:v>117</c:v>
                </c:pt>
                <c:pt idx="6957">
                  <c:v>117.4</c:v>
                </c:pt>
                <c:pt idx="6958">
                  <c:v>117.7</c:v>
                </c:pt>
                <c:pt idx="6959">
                  <c:v>117.9</c:v>
                </c:pt>
                <c:pt idx="6960">
                  <c:v>118</c:v>
                </c:pt>
                <c:pt idx="6961">
                  <c:v>118.2</c:v>
                </c:pt>
                <c:pt idx="6962">
                  <c:v>118.2</c:v>
                </c:pt>
                <c:pt idx="6963">
                  <c:v>118.2</c:v>
                </c:pt>
                <c:pt idx="6964">
                  <c:v>118</c:v>
                </c:pt>
                <c:pt idx="6965">
                  <c:v>117.8</c:v>
                </c:pt>
                <c:pt idx="6966">
                  <c:v>117.6</c:v>
                </c:pt>
                <c:pt idx="6967">
                  <c:v>117.3</c:v>
                </c:pt>
                <c:pt idx="6968">
                  <c:v>117</c:v>
                </c:pt>
                <c:pt idx="6969">
                  <c:v>116.8</c:v>
                </c:pt>
                <c:pt idx="6970">
                  <c:v>116.7</c:v>
                </c:pt>
                <c:pt idx="6971">
                  <c:v>116.5</c:v>
                </c:pt>
                <c:pt idx="6972">
                  <c:v>116.3</c:v>
                </c:pt>
                <c:pt idx="6973">
                  <c:v>116.3</c:v>
                </c:pt>
                <c:pt idx="6974">
                  <c:v>116.2</c:v>
                </c:pt>
                <c:pt idx="6975">
                  <c:v>116.2</c:v>
                </c:pt>
                <c:pt idx="6976">
                  <c:v>116.1</c:v>
                </c:pt>
                <c:pt idx="6977">
                  <c:v>116</c:v>
                </c:pt>
                <c:pt idx="6978">
                  <c:v>115.8</c:v>
                </c:pt>
                <c:pt idx="6979">
                  <c:v>115.7</c:v>
                </c:pt>
                <c:pt idx="6980">
                  <c:v>115.6</c:v>
                </c:pt>
                <c:pt idx="6981">
                  <c:v>115.6</c:v>
                </c:pt>
                <c:pt idx="6982">
                  <c:v>115.5</c:v>
                </c:pt>
                <c:pt idx="6983">
                  <c:v>115.6</c:v>
                </c:pt>
                <c:pt idx="6984">
                  <c:v>115.6</c:v>
                </c:pt>
                <c:pt idx="6985">
                  <c:v>115.7</c:v>
                </c:pt>
                <c:pt idx="6986">
                  <c:v>115.9</c:v>
                </c:pt>
                <c:pt idx="6987">
                  <c:v>116.1</c:v>
                </c:pt>
                <c:pt idx="6988">
                  <c:v>116.4</c:v>
                </c:pt>
                <c:pt idx="6989">
                  <c:v>116.6</c:v>
                </c:pt>
                <c:pt idx="6990">
                  <c:v>116.9</c:v>
                </c:pt>
                <c:pt idx="6991">
                  <c:v>117.1</c:v>
                </c:pt>
                <c:pt idx="6992">
                  <c:v>117.4</c:v>
                </c:pt>
                <c:pt idx="6993">
                  <c:v>117.5</c:v>
                </c:pt>
                <c:pt idx="6994">
                  <c:v>117.7</c:v>
                </c:pt>
                <c:pt idx="6995">
                  <c:v>117.7</c:v>
                </c:pt>
                <c:pt idx="6996">
                  <c:v>117.8</c:v>
                </c:pt>
                <c:pt idx="6997">
                  <c:v>117.9</c:v>
                </c:pt>
                <c:pt idx="6998">
                  <c:v>117.9</c:v>
                </c:pt>
                <c:pt idx="6999">
                  <c:v>117.8</c:v>
                </c:pt>
                <c:pt idx="7000">
                  <c:v>117.7</c:v>
                </c:pt>
                <c:pt idx="7001">
                  <c:v>117.8</c:v>
                </c:pt>
                <c:pt idx="7002">
                  <c:v>117.8</c:v>
                </c:pt>
                <c:pt idx="7003">
                  <c:v>117.7</c:v>
                </c:pt>
                <c:pt idx="7004">
                  <c:v>117.7</c:v>
                </c:pt>
                <c:pt idx="7005">
                  <c:v>117.6</c:v>
                </c:pt>
                <c:pt idx="7006">
                  <c:v>117.5</c:v>
                </c:pt>
                <c:pt idx="7007">
                  <c:v>117.4</c:v>
                </c:pt>
                <c:pt idx="7008">
                  <c:v>117.3</c:v>
                </c:pt>
                <c:pt idx="7009">
                  <c:v>117.2</c:v>
                </c:pt>
                <c:pt idx="7010">
                  <c:v>117</c:v>
                </c:pt>
                <c:pt idx="7011">
                  <c:v>116.8</c:v>
                </c:pt>
                <c:pt idx="7012">
                  <c:v>116.5</c:v>
                </c:pt>
                <c:pt idx="7013">
                  <c:v>116.2</c:v>
                </c:pt>
                <c:pt idx="7014">
                  <c:v>115.9</c:v>
                </c:pt>
                <c:pt idx="7015">
                  <c:v>115.6</c:v>
                </c:pt>
                <c:pt idx="7016">
                  <c:v>115.5</c:v>
                </c:pt>
                <c:pt idx="7017">
                  <c:v>115.4</c:v>
                </c:pt>
                <c:pt idx="7018">
                  <c:v>115.5</c:v>
                </c:pt>
                <c:pt idx="7019">
                  <c:v>115.6</c:v>
                </c:pt>
                <c:pt idx="7020">
                  <c:v>115.9</c:v>
                </c:pt>
                <c:pt idx="7021">
                  <c:v>116.1</c:v>
                </c:pt>
                <c:pt idx="7022">
                  <c:v>116.4</c:v>
                </c:pt>
                <c:pt idx="7023">
                  <c:v>116.5</c:v>
                </c:pt>
                <c:pt idx="7024">
                  <c:v>116.6</c:v>
                </c:pt>
                <c:pt idx="7025">
                  <c:v>116.6</c:v>
                </c:pt>
                <c:pt idx="7026">
                  <c:v>116.5</c:v>
                </c:pt>
                <c:pt idx="7027">
                  <c:v>116.6</c:v>
                </c:pt>
                <c:pt idx="7028">
                  <c:v>116.8</c:v>
                </c:pt>
                <c:pt idx="7029">
                  <c:v>117</c:v>
                </c:pt>
                <c:pt idx="7030">
                  <c:v>117.3</c:v>
                </c:pt>
                <c:pt idx="7031">
                  <c:v>117.5</c:v>
                </c:pt>
                <c:pt idx="7032">
                  <c:v>117.7</c:v>
                </c:pt>
                <c:pt idx="7033">
                  <c:v>117.9</c:v>
                </c:pt>
                <c:pt idx="7034">
                  <c:v>118</c:v>
                </c:pt>
                <c:pt idx="7035">
                  <c:v>118</c:v>
                </c:pt>
                <c:pt idx="7036">
                  <c:v>118.1</c:v>
                </c:pt>
                <c:pt idx="7037">
                  <c:v>118.2</c:v>
                </c:pt>
                <c:pt idx="7038">
                  <c:v>118.3</c:v>
                </c:pt>
                <c:pt idx="7039">
                  <c:v>118.3</c:v>
                </c:pt>
                <c:pt idx="7040">
                  <c:v>118.3</c:v>
                </c:pt>
                <c:pt idx="7041">
                  <c:v>118.2</c:v>
                </c:pt>
                <c:pt idx="7042">
                  <c:v>118.1</c:v>
                </c:pt>
                <c:pt idx="7043">
                  <c:v>117.9</c:v>
                </c:pt>
                <c:pt idx="7044">
                  <c:v>117.7</c:v>
                </c:pt>
                <c:pt idx="7045">
                  <c:v>117.6</c:v>
                </c:pt>
                <c:pt idx="7046">
                  <c:v>117.3</c:v>
                </c:pt>
                <c:pt idx="7047">
                  <c:v>117.1</c:v>
                </c:pt>
                <c:pt idx="7048">
                  <c:v>116.9</c:v>
                </c:pt>
                <c:pt idx="7049">
                  <c:v>116.7</c:v>
                </c:pt>
                <c:pt idx="7050">
                  <c:v>116.5</c:v>
                </c:pt>
                <c:pt idx="7051">
                  <c:v>116.3</c:v>
                </c:pt>
                <c:pt idx="7052">
                  <c:v>116.2</c:v>
                </c:pt>
                <c:pt idx="7053">
                  <c:v>116.1</c:v>
                </c:pt>
                <c:pt idx="7054">
                  <c:v>116</c:v>
                </c:pt>
                <c:pt idx="7055">
                  <c:v>116</c:v>
                </c:pt>
                <c:pt idx="7056">
                  <c:v>116</c:v>
                </c:pt>
                <c:pt idx="7057">
                  <c:v>115.9</c:v>
                </c:pt>
                <c:pt idx="7058">
                  <c:v>115.9</c:v>
                </c:pt>
                <c:pt idx="7059">
                  <c:v>116.1</c:v>
                </c:pt>
                <c:pt idx="7060">
                  <c:v>116.2</c:v>
                </c:pt>
                <c:pt idx="7061">
                  <c:v>116.3</c:v>
                </c:pt>
                <c:pt idx="7062">
                  <c:v>116.6</c:v>
                </c:pt>
                <c:pt idx="7063">
                  <c:v>116.8</c:v>
                </c:pt>
                <c:pt idx="7064">
                  <c:v>117</c:v>
                </c:pt>
                <c:pt idx="7065">
                  <c:v>117.1</c:v>
                </c:pt>
                <c:pt idx="7066">
                  <c:v>117.3</c:v>
                </c:pt>
                <c:pt idx="7067">
                  <c:v>117.4</c:v>
                </c:pt>
                <c:pt idx="7068">
                  <c:v>117.5</c:v>
                </c:pt>
                <c:pt idx="7069">
                  <c:v>117.6</c:v>
                </c:pt>
                <c:pt idx="7070">
                  <c:v>117.8</c:v>
                </c:pt>
                <c:pt idx="7071">
                  <c:v>118</c:v>
                </c:pt>
                <c:pt idx="7072">
                  <c:v>118.2</c:v>
                </c:pt>
                <c:pt idx="7073">
                  <c:v>118.4</c:v>
                </c:pt>
                <c:pt idx="7074">
                  <c:v>118.5</c:v>
                </c:pt>
                <c:pt idx="7075">
                  <c:v>118.6</c:v>
                </c:pt>
                <c:pt idx="7076">
                  <c:v>118.5</c:v>
                </c:pt>
                <c:pt idx="7077">
                  <c:v>118.4</c:v>
                </c:pt>
                <c:pt idx="7078">
                  <c:v>118.3</c:v>
                </c:pt>
                <c:pt idx="7079">
                  <c:v>118.2</c:v>
                </c:pt>
                <c:pt idx="7080">
                  <c:v>118.1</c:v>
                </c:pt>
                <c:pt idx="7081">
                  <c:v>117.9</c:v>
                </c:pt>
                <c:pt idx="7082">
                  <c:v>117.8</c:v>
                </c:pt>
                <c:pt idx="7083">
                  <c:v>117.7</c:v>
                </c:pt>
                <c:pt idx="7084">
                  <c:v>117.5</c:v>
                </c:pt>
                <c:pt idx="7085">
                  <c:v>117.3</c:v>
                </c:pt>
                <c:pt idx="7086">
                  <c:v>117.2</c:v>
                </c:pt>
                <c:pt idx="7087">
                  <c:v>117</c:v>
                </c:pt>
                <c:pt idx="7088">
                  <c:v>116.9</c:v>
                </c:pt>
                <c:pt idx="7089">
                  <c:v>116.7</c:v>
                </c:pt>
                <c:pt idx="7090">
                  <c:v>116.6</c:v>
                </c:pt>
                <c:pt idx="7091">
                  <c:v>116.4</c:v>
                </c:pt>
                <c:pt idx="7092">
                  <c:v>116.2</c:v>
                </c:pt>
                <c:pt idx="7093">
                  <c:v>116.1</c:v>
                </c:pt>
                <c:pt idx="7094">
                  <c:v>116.1</c:v>
                </c:pt>
                <c:pt idx="7095">
                  <c:v>116.1</c:v>
                </c:pt>
                <c:pt idx="7096">
                  <c:v>116.2</c:v>
                </c:pt>
                <c:pt idx="7097">
                  <c:v>116.3</c:v>
                </c:pt>
                <c:pt idx="7098">
                  <c:v>116.4</c:v>
                </c:pt>
                <c:pt idx="7099">
                  <c:v>116.5</c:v>
                </c:pt>
                <c:pt idx="7100">
                  <c:v>116.7</c:v>
                </c:pt>
                <c:pt idx="7101">
                  <c:v>116.8</c:v>
                </c:pt>
                <c:pt idx="7102">
                  <c:v>117</c:v>
                </c:pt>
                <c:pt idx="7103">
                  <c:v>117.2</c:v>
                </c:pt>
                <c:pt idx="7104">
                  <c:v>117.5</c:v>
                </c:pt>
                <c:pt idx="7105">
                  <c:v>117.8</c:v>
                </c:pt>
                <c:pt idx="7106">
                  <c:v>117.9</c:v>
                </c:pt>
                <c:pt idx="7107">
                  <c:v>118</c:v>
                </c:pt>
                <c:pt idx="7108">
                  <c:v>118.1</c:v>
                </c:pt>
                <c:pt idx="7109">
                  <c:v>118.2</c:v>
                </c:pt>
                <c:pt idx="7110">
                  <c:v>118.1</c:v>
                </c:pt>
                <c:pt idx="7111">
                  <c:v>118.2</c:v>
                </c:pt>
                <c:pt idx="7112">
                  <c:v>118.3</c:v>
                </c:pt>
                <c:pt idx="7113">
                  <c:v>118.5</c:v>
                </c:pt>
                <c:pt idx="7114">
                  <c:v>118.6</c:v>
                </c:pt>
                <c:pt idx="7115">
                  <c:v>118.7</c:v>
                </c:pt>
                <c:pt idx="7116">
                  <c:v>118.8</c:v>
                </c:pt>
                <c:pt idx="7117">
                  <c:v>118.7</c:v>
                </c:pt>
                <c:pt idx="7118">
                  <c:v>118.6</c:v>
                </c:pt>
                <c:pt idx="7119">
                  <c:v>118.4</c:v>
                </c:pt>
                <c:pt idx="7120">
                  <c:v>118.2</c:v>
                </c:pt>
                <c:pt idx="7121">
                  <c:v>117.9</c:v>
                </c:pt>
                <c:pt idx="7122">
                  <c:v>117.6</c:v>
                </c:pt>
                <c:pt idx="7123">
                  <c:v>117.3</c:v>
                </c:pt>
                <c:pt idx="7124">
                  <c:v>117.1</c:v>
                </c:pt>
                <c:pt idx="7125">
                  <c:v>116.9</c:v>
                </c:pt>
                <c:pt idx="7126">
                  <c:v>116.7</c:v>
                </c:pt>
                <c:pt idx="7127">
                  <c:v>116.6</c:v>
                </c:pt>
                <c:pt idx="7128">
                  <c:v>116.5</c:v>
                </c:pt>
                <c:pt idx="7129">
                  <c:v>116.5</c:v>
                </c:pt>
                <c:pt idx="7130">
                  <c:v>116.5</c:v>
                </c:pt>
                <c:pt idx="7131">
                  <c:v>116.6</c:v>
                </c:pt>
                <c:pt idx="7132">
                  <c:v>116.7</c:v>
                </c:pt>
                <c:pt idx="7133">
                  <c:v>116.7</c:v>
                </c:pt>
                <c:pt idx="7134">
                  <c:v>116.5</c:v>
                </c:pt>
                <c:pt idx="7135">
                  <c:v>116.4</c:v>
                </c:pt>
                <c:pt idx="7136">
                  <c:v>116.4</c:v>
                </c:pt>
                <c:pt idx="7137">
                  <c:v>116.5</c:v>
                </c:pt>
                <c:pt idx="7138">
                  <c:v>116.6</c:v>
                </c:pt>
                <c:pt idx="7139">
                  <c:v>116.8</c:v>
                </c:pt>
                <c:pt idx="7140">
                  <c:v>117</c:v>
                </c:pt>
                <c:pt idx="7141">
                  <c:v>117.3</c:v>
                </c:pt>
                <c:pt idx="7142">
                  <c:v>117.6</c:v>
                </c:pt>
                <c:pt idx="7143">
                  <c:v>118</c:v>
                </c:pt>
                <c:pt idx="7144">
                  <c:v>118.2</c:v>
                </c:pt>
                <c:pt idx="7145">
                  <c:v>118.4</c:v>
                </c:pt>
                <c:pt idx="7146">
                  <c:v>118.5</c:v>
                </c:pt>
                <c:pt idx="7147">
                  <c:v>118.6</c:v>
                </c:pt>
                <c:pt idx="7148">
                  <c:v>118.6</c:v>
                </c:pt>
                <c:pt idx="7149">
                  <c:v>118.7</c:v>
                </c:pt>
                <c:pt idx="7150">
                  <c:v>118.7</c:v>
                </c:pt>
                <c:pt idx="7151">
                  <c:v>118.6</c:v>
                </c:pt>
                <c:pt idx="7152">
                  <c:v>118.6</c:v>
                </c:pt>
                <c:pt idx="7153">
                  <c:v>118.7</c:v>
                </c:pt>
                <c:pt idx="7154">
                  <c:v>118.7</c:v>
                </c:pt>
                <c:pt idx="7155">
                  <c:v>118.7</c:v>
                </c:pt>
                <c:pt idx="7156">
                  <c:v>118.7</c:v>
                </c:pt>
                <c:pt idx="7157">
                  <c:v>118.6</c:v>
                </c:pt>
                <c:pt idx="7158">
                  <c:v>118.4</c:v>
                </c:pt>
                <c:pt idx="7159">
                  <c:v>118.1</c:v>
                </c:pt>
                <c:pt idx="7160">
                  <c:v>117.8</c:v>
                </c:pt>
                <c:pt idx="7161">
                  <c:v>117.6</c:v>
                </c:pt>
                <c:pt idx="7162">
                  <c:v>117.4</c:v>
                </c:pt>
                <c:pt idx="7163">
                  <c:v>117.2</c:v>
                </c:pt>
                <c:pt idx="7164">
                  <c:v>117.1</c:v>
                </c:pt>
                <c:pt idx="7165">
                  <c:v>117</c:v>
                </c:pt>
                <c:pt idx="7166">
                  <c:v>116.9</c:v>
                </c:pt>
                <c:pt idx="7167">
                  <c:v>116.7</c:v>
                </c:pt>
                <c:pt idx="7168">
                  <c:v>116.6</c:v>
                </c:pt>
                <c:pt idx="7169">
                  <c:v>116.6</c:v>
                </c:pt>
                <c:pt idx="7170">
                  <c:v>116.6</c:v>
                </c:pt>
                <c:pt idx="7171">
                  <c:v>116.7</c:v>
                </c:pt>
                <c:pt idx="7172">
                  <c:v>116.7</c:v>
                </c:pt>
                <c:pt idx="7173">
                  <c:v>116.8</c:v>
                </c:pt>
                <c:pt idx="7174">
                  <c:v>116.9</c:v>
                </c:pt>
                <c:pt idx="7175">
                  <c:v>117</c:v>
                </c:pt>
                <c:pt idx="7176">
                  <c:v>117.1</c:v>
                </c:pt>
                <c:pt idx="7177">
                  <c:v>117.3</c:v>
                </c:pt>
                <c:pt idx="7178">
                  <c:v>117.5</c:v>
                </c:pt>
                <c:pt idx="7179">
                  <c:v>117.7</c:v>
                </c:pt>
                <c:pt idx="7180">
                  <c:v>117.8</c:v>
                </c:pt>
                <c:pt idx="7181">
                  <c:v>118</c:v>
                </c:pt>
                <c:pt idx="7182">
                  <c:v>118.1</c:v>
                </c:pt>
                <c:pt idx="7183">
                  <c:v>118.2</c:v>
                </c:pt>
                <c:pt idx="7184">
                  <c:v>118.4</c:v>
                </c:pt>
                <c:pt idx="7185">
                  <c:v>118.6</c:v>
                </c:pt>
                <c:pt idx="7186">
                  <c:v>118.8</c:v>
                </c:pt>
                <c:pt idx="7187">
                  <c:v>118.9</c:v>
                </c:pt>
                <c:pt idx="7188">
                  <c:v>119.1</c:v>
                </c:pt>
                <c:pt idx="7189">
                  <c:v>119.1</c:v>
                </c:pt>
                <c:pt idx="7190">
                  <c:v>119.2</c:v>
                </c:pt>
                <c:pt idx="7191">
                  <c:v>119.1</c:v>
                </c:pt>
                <c:pt idx="7192">
                  <c:v>119</c:v>
                </c:pt>
                <c:pt idx="7193">
                  <c:v>118.9</c:v>
                </c:pt>
                <c:pt idx="7194">
                  <c:v>118.8</c:v>
                </c:pt>
                <c:pt idx="7195">
                  <c:v>118.6</c:v>
                </c:pt>
                <c:pt idx="7196">
                  <c:v>118.4</c:v>
                </c:pt>
                <c:pt idx="7197">
                  <c:v>118.2</c:v>
                </c:pt>
                <c:pt idx="7198">
                  <c:v>118</c:v>
                </c:pt>
                <c:pt idx="7199">
                  <c:v>117.8</c:v>
                </c:pt>
                <c:pt idx="7200">
                  <c:v>117.7</c:v>
                </c:pt>
                <c:pt idx="7201">
                  <c:v>117.6</c:v>
                </c:pt>
                <c:pt idx="7202">
                  <c:v>117.5</c:v>
                </c:pt>
                <c:pt idx="7203">
                  <c:v>117.3</c:v>
                </c:pt>
                <c:pt idx="7204">
                  <c:v>117.1</c:v>
                </c:pt>
                <c:pt idx="7205">
                  <c:v>117</c:v>
                </c:pt>
                <c:pt idx="7206">
                  <c:v>116.8</c:v>
                </c:pt>
                <c:pt idx="7207">
                  <c:v>116.8</c:v>
                </c:pt>
                <c:pt idx="7208">
                  <c:v>116.7</c:v>
                </c:pt>
                <c:pt idx="7209">
                  <c:v>116.7</c:v>
                </c:pt>
                <c:pt idx="7210">
                  <c:v>116.8</c:v>
                </c:pt>
                <c:pt idx="7211">
                  <c:v>116.9</c:v>
                </c:pt>
                <c:pt idx="7212">
                  <c:v>117.1</c:v>
                </c:pt>
                <c:pt idx="7213">
                  <c:v>117.2</c:v>
                </c:pt>
                <c:pt idx="7214">
                  <c:v>117.4</c:v>
                </c:pt>
                <c:pt idx="7215">
                  <c:v>117.6</c:v>
                </c:pt>
                <c:pt idx="7216">
                  <c:v>117.6</c:v>
                </c:pt>
                <c:pt idx="7217">
                  <c:v>117.8</c:v>
                </c:pt>
                <c:pt idx="7218">
                  <c:v>117.9</c:v>
                </c:pt>
                <c:pt idx="7219">
                  <c:v>118.1</c:v>
                </c:pt>
                <c:pt idx="7220">
                  <c:v>118.2</c:v>
                </c:pt>
                <c:pt idx="7221">
                  <c:v>118.4</c:v>
                </c:pt>
                <c:pt idx="7222">
                  <c:v>118.5</c:v>
                </c:pt>
                <c:pt idx="7223">
                  <c:v>118.7</c:v>
                </c:pt>
                <c:pt idx="7224">
                  <c:v>118.9</c:v>
                </c:pt>
                <c:pt idx="7225">
                  <c:v>119.1</c:v>
                </c:pt>
                <c:pt idx="7226">
                  <c:v>119.3</c:v>
                </c:pt>
                <c:pt idx="7227">
                  <c:v>119.3</c:v>
                </c:pt>
                <c:pt idx="7228">
                  <c:v>119.4</c:v>
                </c:pt>
                <c:pt idx="7229">
                  <c:v>119.4</c:v>
                </c:pt>
                <c:pt idx="7230">
                  <c:v>119.3</c:v>
                </c:pt>
                <c:pt idx="7231">
                  <c:v>119.1</c:v>
                </c:pt>
                <c:pt idx="7232">
                  <c:v>119</c:v>
                </c:pt>
                <c:pt idx="7233">
                  <c:v>118.8</c:v>
                </c:pt>
                <c:pt idx="7234">
                  <c:v>118.6</c:v>
                </c:pt>
                <c:pt idx="7235">
                  <c:v>118.3</c:v>
                </c:pt>
                <c:pt idx="7236">
                  <c:v>118.2</c:v>
                </c:pt>
                <c:pt idx="7237">
                  <c:v>118.1</c:v>
                </c:pt>
                <c:pt idx="7238">
                  <c:v>117.9</c:v>
                </c:pt>
                <c:pt idx="7239">
                  <c:v>117.7</c:v>
                </c:pt>
                <c:pt idx="7240">
                  <c:v>117.6</c:v>
                </c:pt>
                <c:pt idx="7241">
                  <c:v>117.4</c:v>
                </c:pt>
                <c:pt idx="7242">
                  <c:v>117.2</c:v>
                </c:pt>
                <c:pt idx="7243">
                  <c:v>117.1</c:v>
                </c:pt>
                <c:pt idx="7244">
                  <c:v>117</c:v>
                </c:pt>
                <c:pt idx="7245">
                  <c:v>117</c:v>
                </c:pt>
                <c:pt idx="7246">
                  <c:v>116.9</c:v>
                </c:pt>
                <c:pt idx="7247">
                  <c:v>117</c:v>
                </c:pt>
                <c:pt idx="7248">
                  <c:v>117.1</c:v>
                </c:pt>
                <c:pt idx="7249">
                  <c:v>117.2</c:v>
                </c:pt>
                <c:pt idx="7250">
                  <c:v>117.2</c:v>
                </c:pt>
                <c:pt idx="7251">
                  <c:v>117.3</c:v>
                </c:pt>
                <c:pt idx="7252">
                  <c:v>117.5</c:v>
                </c:pt>
                <c:pt idx="7253">
                  <c:v>117.7</c:v>
                </c:pt>
                <c:pt idx="7254">
                  <c:v>117.8</c:v>
                </c:pt>
                <c:pt idx="7255">
                  <c:v>118</c:v>
                </c:pt>
                <c:pt idx="7256">
                  <c:v>118.2</c:v>
                </c:pt>
                <c:pt idx="7257">
                  <c:v>118.4</c:v>
                </c:pt>
                <c:pt idx="7258">
                  <c:v>118.5</c:v>
                </c:pt>
                <c:pt idx="7259">
                  <c:v>118.7</c:v>
                </c:pt>
                <c:pt idx="7260">
                  <c:v>118.9</c:v>
                </c:pt>
                <c:pt idx="7261">
                  <c:v>119.1</c:v>
                </c:pt>
                <c:pt idx="7262">
                  <c:v>119.3</c:v>
                </c:pt>
                <c:pt idx="7263">
                  <c:v>119.4</c:v>
                </c:pt>
                <c:pt idx="7264">
                  <c:v>119.4</c:v>
                </c:pt>
                <c:pt idx="7265">
                  <c:v>119.4</c:v>
                </c:pt>
                <c:pt idx="7266">
                  <c:v>119.4</c:v>
                </c:pt>
                <c:pt idx="7267">
                  <c:v>119.4</c:v>
                </c:pt>
                <c:pt idx="7268">
                  <c:v>119.4</c:v>
                </c:pt>
                <c:pt idx="7269">
                  <c:v>119.3</c:v>
                </c:pt>
                <c:pt idx="7270">
                  <c:v>119.1</c:v>
                </c:pt>
                <c:pt idx="7271">
                  <c:v>118.9</c:v>
                </c:pt>
                <c:pt idx="7272">
                  <c:v>118.7</c:v>
                </c:pt>
                <c:pt idx="7273">
                  <c:v>118.6</c:v>
                </c:pt>
                <c:pt idx="7274">
                  <c:v>118.5</c:v>
                </c:pt>
                <c:pt idx="7275">
                  <c:v>118.5</c:v>
                </c:pt>
                <c:pt idx="7276">
                  <c:v>118.3</c:v>
                </c:pt>
                <c:pt idx="7277">
                  <c:v>118.2</c:v>
                </c:pt>
                <c:pt idx="7278">
                  <c:v>118</c:v>
                </c:pt>
                <c:pt idx="7279">
                  <c:v>117.7</c:v>
                </c:pt>
                <c:pt idx="7280">
                  <c:v>117.5</c:v>
                </c:pt>
                <c:pt idx="7281">
                  <c:v>117.3</c:v>
                </c:pt>
                <c:pt idx="7282">
                  <c:v>117.1</c:v>
                </c:pt>
                <c:pt idx="7283">
                  <c:v>117</c:v>
                </c:pt>
                <c:pt idx="7284">
                  <c:v>117</c:v>
                </c:pt>
                <c:pt idx="7285">
                  <c:v>117</c:v>
                </c:pt>
                <c:pt idx="7286">
                  <c:v>117</c:v>
                </c:pt>
                <c:pt idx="7287">
                  <c:v>117.2</c:v>
                </c:pt>
                <c:pt idx="7288">
                  <c:v>117.4</c:v>
                </c:pt>
                <c:pt idx="7289">
                  <c:v>117.6</c:v>
                </c:pt>
                <c:pt idx="7290">
                  <c:v>117.8</c:v>
                </c:pt>
                <c:pt idx="7291">
                  <c:v>118.1</c:v>
                </c:pt>
                <c:pt idx="7292">
                  <c:v>118.3</c:v>
                </c:pt>
                <c:pt idx="7293">
                  <c:v>118.4</c:v>
                </c:pt>
                <c:pt idx="7294">
                  <c:v>118.5</c:v>
                </c:pt>
                <c:pt idx="7295">
                  <c:v>118.7</c:v>
                </c:pt>
                <c:pt idx="7296">
                  <c:v>118.8</c:v>
                </c:pt>
                <c:pt idx="7297">
                  <c:v>118.9</c:v>
                </c:pt>
                <c:pt idx="7298">
                  <c:v>119</c:v>
                </c:pt>
                <c:pt idx="7299">
                  <c:v>119.1</c:v>
                </c:pt>
                <c:pt idx="7300">
                  <c:v>119.2</c:v>
                </c:pt>
                <c:pt idx="7301">
                  <c:v>119.4</c:v>
                </c:pt>
                <c:pt idx="7302">
                  <c:v>119.5</c:v>
                </c:pt>
                <c:pt idx="7303">
                  <c:v>119.5</c:v>
                </c:pt>
                <c:pt idx="7304">
                  <c:v>119.5</c:v>
                </c:pt>
                <c:pt idx="7305">
                  <c:v>119.5</c:v>
                </c:pt>
                <c:pt idx="7306">
                  <c:v>119.4</c:v>
                </c:pt>
                <c:pt idx="7307">
                  <c:v>119.4</c:v>
                </c:pt>
                <c:pt idx="7308">
                  <c:v>119.4</c:v>
                </c:pt>
                <c:pt idx="7309">
                  <c:v>119.3</c:v>
                </c:pt>
                <c:pt idx="7310">
                  <c:v>119.2</c:v>
                </c:pt>
                <c:pt idx="7311">
                  <c:v>119</c:v>
                </c:pt>
                <c:pt idx="7312">
                  <c:v>118.8</c:v>
                </c:pt>
                <c:pt idx="7313">
                  <c:v>118.6</c:v>
                </c:pt>
                <c:pt idx="7314">
                  <c:v>118.4</c:v>
                </c:pt>
                <c:pt idx="7315">
                  <c:v>118.2</c:v>
                </c:pt>
                <c:pt idx="7316">
                  <c:v>117.8</c:v>
                </c:pt>
                <c:pt idx="7317">
                  <c:v>117.6</c:v>
                </c:pt>
                <c:pt idx="7318">
                  <c:v>117.5</c:v>
                </c:pt>
                <c:pt idx="7319">
                  <c:v>117.4</c:v>
                </c:pt>
                <c:pt idx="7320">
                  <c:v>117.5</c:v>
                </c:pt>
                <c:pt idx="7321">
                  <c:v>117.5</c:v>
                </c:pt>
                <c:pt idx="7322">
                  <c:v>117.5</c:v>
                </c:pt>
                <c:pt idx="7323">
                  <c:v>117.5</c:v>
                </c:pt>
                <c:pt idx="7324">
                  <c:v>117.5</c:v>
                </c:pt>
                <c:pt idx="7325">
                  <c:v>117.6</c:v>
                </c:pt>
                <c:pt idx="7326">
                  <c:v>117.7</c:v>
                </c:pt>
                <c:pt idx="7327">
                  <c:v>117.8</c:v>
                </c:pt>
                <c:pt idx="7328">
                  <c:v>117.9</c:v>
                </c:pt>
                <c:pt idx="7329">
                  <c:v>118</c:v>
                </c:pt>
                <c:pt idx="7330">
                  <c:v>118.2</c:v>
                </c:pt>
                <c:pt idx="7331">
                  <c:v>118.3</c:v>
                </c:pt>
                <c:pt idx="7332">
                  <c:v>118.5</c:v>
                </c:pt>
                <c:pt idx="7333">
                  <c:v>118.7</c:v>
                </c:pt>
                <c:pt idx="7334">
                  <c:v>118.9</c:v>
                </c:pt>
                <c:pt idx="7335">
                  <c:v>119.1</c:v>
                </c:pt>
                <c:pt idx="7336">
                  <c:v>119.2</c:v>
                </c:pt>
                <c:pt idx="7337">
                  <c:v>119.4</c:v>
                </c:pt>
                <c:pt idx="7338">
                  <c:v>119.5</c:v>
                </c:pt>
                <c:pt idx="7339">
                  <c:v>119.7</c:v>
                </c:pt>
                <c:pt idx="7340">
                  <c:v>119.8</c:v>
                </c:pt>
                <c:pt idx="7341">
                  <c:v>119.8</c:v>
                </c:pt>
                <c:pt idx="7342">
                  <c:v>119.8</c:v>
                </c:pt>
                <c:pt idx="7343">
                  <c:v>119.9</c:v>
                </c:pt>
                <c:pt idx="7344">
                  <c:v>119.9</c:v>
                </c:pt>
                <c:pt idx="7345">
                  <c:v>119.8</c:v>
                </c:pt>
                <c:pt idx="7346">
                  <c:v>119.6</c:v>
                </c:pt>
                <c:pt idx="7347">
                  <c:v>119.4</c:v>
                </c:pt>
                <c:pt idx="7348">
                  <c:v>119.3</c:v>
                </c:pt>
                <c:pt idx="7349">
                  <c:v>119.1</c:v>
                </c:pt>
                <c:pt idx="7350">
                  <c:v>118.9</c:v>
                </c:pt>
                <c:pt idx="7351">
                  <c:v>118.7</c:v>
                </c:pt>
                <c:pt idx="7352">
                  <c:v>118.4</c:v>
                </c:pt>
                <c:pt idx="7353">
                  <c:v>118.2</c:v>
                </c:pt>
                <c:pt idx="7354">
                  <c:v>118.1</c:v>
                </c:pt>
                <c:pt idx="7355">
                  <c:v>118</c:v>
                </c:pt>
                <c:pt idx="7356">
                  <c:v>117.9</c:v>
                </c:pt>
                <c:pt idx="7357">
                  <c:v>117.7</c:v>
                </c:pt>
                <c:pt idx="7358">
                  <c:v>117.6</c:v>
                </c:pt>
                <c:pt idx="7359">
                  <c:v>117.5</c:v>
                </c:pt>
                <c:pt idx="7360">
                  <c:v>117.6</c:v>
                </c:pt>
                <c:pt idx="7361">
                  <c:v>117.6</c:v>
                </c:pt>
                <c:pt idx="7362">
                  <c:v>117.6</c:v>
                </c:pt>
                <c:pt idx="7363">
                  <c:v>117.7</c:v>
                </c:pt>
                <c:pt idx="7364">
                  <c:v>117.9</c:v>
                </c:pt>
                <c:pt idx="7365">
                  <c:v>117.9</c:v>
                </c:pt>
                <c:pt idx="7366">
                  <c:v>118.1</c:v>
                </c:pt>
                <c:pt idx="7367">
                  <c:v>118.2</c:v>
                </c:pt>
                <c:pt idx="7368">
                  <c:v>118.3</c:v>
                </c:pt>
                <c:pt idx="7369">
                  <c:v>118.6</c:v>
                </c:pt>
                <c:pt idx="7370">
                  <c:v>118.8</c:v>
                </c:pt>
                <c:pt idx="7371">
                  <c:v>119</c:v>
                </c:pt>
                <c:pt idx="7372">
                  <c:v>119.2</c:v>
                </c:pt>
                <c:pt idx="7373">
                  <c:v>119.4</c:v>
                </c:pt>
                <c:pt idx="7374">
                  <c:v>119.6</c:v>
                </c:pt>
                <c:pt idx="7375">
                  <c:v>119.7</c:v>
                </c:pt>
                <c:pt idx="7376">
                  <c:v>119.8</c:v>
                </c:pt>
                <c:pt idx="7377">
                  <c:v>119.9</c:v>
                </c:pt>
                <c:pt idx="7378">
                  <c:v>120</c:v>
                </c:pt>
                <c:pt idx="7379">
                  <c:v>120</c:v>
                </c:pt>
                <c:pt idx="7380">
                  <c:v>120</c:v>
                </c:pt>
                <c:pt idx="7381">
                  <c:v>120</c:v>
                </c:pt>
                <c:pt idx="7382">
                  <c:v>119.9</c:v>
                </c:pt>
                <c:pt idx="7383">
                  <c:v>119.8</c:v>
                </c:pt>
                <c:pt idx="7384">
                  <c:v>119.6</c:v>
                </c:pt>
                <c:pt idx="7385">
                  <c:v>119.5</c:v>
                </c:pt>
                <c:pt idx="7386">
                  <c:v>119.3</c:v>
                </c:pt>
                <c:pt idx="7387">
                  <c:v>119.2</c:v>
                </c:pt>
                <c:pt idx="7388">
                  <c:v>119</c:v>
                </c:pt>
                <c:pt idx="7389">
                  <c:v>118.9</c:v>
                </c:pt>
                <c:pt idx="7390">
                  <c:v>118.8</c:v>
                </c:pt>
                <c:pt idx="7391">
                  <c:v>118.7</c:v>
                </c:pt>
                <c:pt idx="7392">
                  <c:v>118.5</c:v>
                </c:pt>
                <c:pt idx="7393">
                  <c:v>118.3</c:v>
                </c:pt>
                <c:pt idx="7394">
                  <c:v>118.2</c:v>
                </c:pt>
                <c:pt idx="7395">
                  <c:v>118.1</c:v>
                </c:pt>
                <c:pt idx="7396">
                  <c:v>117.9</c:v>
                </c:pt>
                <c:pt idx="7397">
                  <c:v>117.8</c:v>
                </c:pt>
                <c:pt idx="7398">
                  <c:v>117.8</c:v>
                </c:pt>
                <c:pt idx="7399">
                  <c:v>117.7</c:v>
                </c:pt>
                <c:pt idx="7400">
                  <c:v>117.8</c:v>
                </c:pt>
                <c:pt idx="7401">
                  <c:v>117.9</c:v>
                </c:pt>
                <c:pt idx="7402">
                  <c:v>118</c:v>
                </c:pt>
                <c:pt idx="7403">
                  <c:v>118.1</c:v>
                </c:pt>
                <c:pt idx="7404">
                  <c:v>118.3</c:v>
                </c:pt>
                <c:pt idx="7405">
                  <c:v>118.4</c:v>
                </c:pt>
                <c:pt idx="7406">
                  <c:v>118.6</c:v>
                </c:pt>
                <c:pt idx="7407">
                  <c:v>118.9</c:v>
                </c:pt>
                <c:pt idx="7408">
                  <c:v>119.1</c:v>
                </c:pt>
                <c:pt idx="7409">
                  <c:v>119.3</c:v>
                </c:pt>
                <c:pt idx="7410">
                  <c:v>119.5</c:v>
                </c:pt>
                <c:pt idx="7411">
                  <c:v>119.6</c:v>
                </c:pt>
                <c:pt idx="7412">
                  <c:v>119.7</c:v>
                </c:pt>
                <c:pt idx="7413">
                  <c:v>119.8</c:v>
                </c:pt>
                <c:pt idx="7414">
                  <c:v>119.9</c:v>
                </c:pt>
                <c:pt idx="7415">
                  <c:v>120</c:v>
                </c:pt>
                <c:pt idx="7416">
                  <c:v>120.1</c:v>
                </c:pt>
                <c:pt idx="7417">
                  <c:v>120.2</c:v>
                </c:pt>
                <c:pt idx="7418">
                  <c:v>120.2</c:v>
                </c:pt>
                <c:pt idx="7419">
                  <c:v>120.2</c:v>
                </c:pt>
                <c:pt idx="7420">
                  <c:v>120.1</c:v>
                </c:pt>
                <c:pt idx="7421">
                  <c:v>120.1</c:v>
                </c:pt>
                <c:pt idx="7422">
                  <c:v>119.9</c:v>
                </c:pt>
                <c:pt idx="7423">
                  <c:v>119.8</c:v>
                </c:pt>
                <c:pt idx="7424">
                  <c:v>119.7</c:v>
                </c:pt>
                <c:pt idx="7425">
                  <c:v>119.5</c:v>
                </c:pt>
                <c:pt idx="7426">
                  <c:v>119.3</c:v>
                </c:pt>
                <c:pt idx="7427">
                  <c:v>119.2</c:v>
                </c:pt>
                <c:pt idx="7428">
                  <c:v>118.9</c:v>
                </c:pt>
                <c:pt idx="7429">
                  <c:v>118.7</c:v>
                </c:pt>
                <c:pt idx="7430">
                  <c:v>118.5</c:v>
                </c:pt>
                <c:pt idx="7431">
                  <c:v>118.3</c:v>
                </c:pt>
                <c:pt idx="7432">
                  <c:v>118.2</c:v>
                </c:pt>
                <c:pt idx="7433">
                  <c:v>118.1</c:v>
                </c:pt>
                <c:pt idx="7434">
                  <c:v>118</c:v>
                </c:pt>
                <c:pt idx="7435">
                  <c:v>118</c:v>
                </c:pt>
                <c:pt idx="7436">
                  <c:v>118</c:v>
                </c:pt>
                <c:pt idx="7437">
                  <c:v>118.1</c:v>
                </c:pt>
                <c:pt idx="7438">
                  <c:v>118.1</c:v>
                </c:pt>
                <c:pt idx="7439">
                  <c:v>118.2</c:v>
                </c:pt>
                <c:pt idx="7440">
                  <c:v>118.3</c:v>
                </c:pt>
                <c:pt idx="7441">
                  <c:v>118.4</c:v>
                </c:pt>
                <c:pt idx="7442">
                  <c:v>118.4</c:v>
                </c:pt>
                <c:pt idx="7443">
                  <c:v>118.5</c:v>
                </c:pt>
                <c:pt idx="7444">
                  <c:v>118.7</c:v>
                </c:pt>
                <c:pt idx="7445">
                  <c:v>118.9</c:v>
                </c:pt>
                <c:pt idx="7446">
                  <c:v>119.2</c:v>
                </c:pt>
                <c:pt idx="7447">
                  <c:v>119.4</c:v>
                </c:pt>
                <c:pt idx="7448">
                  <c:v>119.6</c:v>
                </c:pt>
                <c:pt idx="7449">
                  <c:v>119.8</c:v>
                </c:pt>
                <c:pt idx="7450">
                  <c:v>119.9</c:v>
                </c:pt>
                <c:pt idx="7451">
                  <c:v>120.1</c:v>
                </c:pt>
                <c:pt idx="7452">
                  <c:v>120.2</c:v>
                </c:pt>
                <c:pt idx="7453">
                  <c:v>120.3</c:v>
                </c:pt>
                <c:pt idx="7454">
                  <c:v>120.4</c:v>
                </c:pt>
                <c:pt idx="7455">
                  <c:v>120.5</c:v>
                </c:pt>
                <c:pt idx="7456">
                  <c:v>120.5</c:v>
                </c:pt>
                <c:pt idx="7457">
                  <c:v>120.3</c:v>
                </c:pt>
                <c:pt idx="7458">
                  <c:v>120.2</c:v>
                </c:pt>
                <c:pt idx="7459">
                  <c:v>120.2</c:v>
                </c:pt>
                <c:pt idx="7460">
                  <c:v>120.2</c:v>
                </c:pt>
                <c:pt idx="7461">
                  <c:v>120.1</c:v>
                </c:pt>
                <c:pt idx="7462">
                  <c:v>119.9</c:v>
                </c:pt>
                <c:pt idx="7463">
                  <c:v>119.8</c:v>
                </c:pt>
                <c:pt idx="7464">
                  <c:v>119.6</c:v>
                </c:pt>
                <c:pt idx="7465">
                  <c:v>119.4</c:v>
                </c:pt>
                <c:pt idx="7466">
                  <c:v>119.1</c:v>
                </c:pt>
                <c:pt idx="7467">
                  <c:v>118.8</c:v>
                </c:pt>
                <c:pt idx="7468">
                  <c:v>118.7</c:v>
                </c:pt>
                <c:pt idx="7469">
                  <c:v>118.6</c:v>
                </c:pt>
                <c:pt idx="7470">
                  <c:v>118.4</c:v>
                </c:pt>
                <c:pt idx="7471">
                  <c:v>118.4</c:v>
                </c:pt>
                <c:pt idx="7472">
                  <c:v>118.3</c:v>
                </c:pt>
                <c:pt idx="7473">
                  <c:v>118.2</c:v>
                </c:pt>
                <c:pt idx="7474">
                  <c:v>118.2</c:v>
                </c:pt>
                <c:pt idx="7475">
                  <c:v>118.1</c:v>
                </c:pt>
                <c:pt idx="7476">
                  <c:v>118.2</c:v>
                </c:pt>
                <c:pt idx="7477">
                  <c:v>118.2</c:v>
                </c:pt>
                <c:pt idx="7478">
                  <c:v>118.3</c:v>
                </c:pt>
                <c:pt idx="7479">
                  <c:v>118.5</c:v>
                </c:pt>
                <c:pt idx="7480">
                  <c:v>118.7</c:v>
                </c:pt>
                <c:pt idx="7481">
                  <c:v>118.9</c:v>
                </c:pt>
                <c:pt idx="7482">
                  <c:v>119</c:v>
                </c:pt>
                <c:pt idx="7483">
                  <c:v>119.3</c:v>
                </c:pt>
                <c:pt idx="7484">
                  <c:v>119.5</c:v>
                </c:pt>
                <c:pt idx="7485">
                  <c:v>119.7</c:v>
                </c:pt>
                <c:pt idx="7486">
                  <c:v>119.9</c:v>
                </c:pt>
                <c:pt idx="7487">
                  <c:v>120</c:v>
                </c:pt>
                <c:pt idx="7488">
                  <c:v>120.1</c:v>
                </c:pt>
                <c:pt idx="7489">
                  <c:v>120.3</c:v>
                </c:pt>
                <c:pt idx="7490">
                  <c:v>120.4</c:v>
                </c:pt>
                <c:pt idx="7491">
                  <c:v>120.4</c:v>
                </c:pt>
                <c:pt idx="7492">
                  <c:v>120.5</c:v>
                </c:pt>
                <c:pt idx="7493">
                  <c:v>120.6</c:v>
                </c:pt>
                <c:pt idx="7494">
                  <c:v>120.7</c:v>
                </c:pt>
                <c:pt idx="7495">
                  <c:v>120.7</c:v>
                </c:pt>
                <c:pt idx="7496">
                  <c:v>120.6</c:v>
                </c:pt>
                <c:pt idx="7497">
                  <c:v>120.4</c:v>
                </c:pt>
                <c:pt idx="7498">
                  <c:v>120.3</c:v>
                </c:pt>
                <c:pt idx="7499">
                  <c:v>120.1</c:v>
                </c:pt>
                <c:pt idx="7500">
                  <c:v>119.9</c:v>
                </c:pt>
                <c:pt idx="7501">
                  <c:v>119.6</c:v>
                </c:pt>
                <c:pt idx="7502">
                  <c:v>119.5</c:v>
                </c:pt>
                <c:pt idx="7503">
                  <c:v>119.5</c:v>
                </c:pt>
                <c:pt idx="7504">
                  <c:v>119.4</c:v>
                </c:pt>
                <c:pt idx="7505">
                  <c:v>119.3</c:v>
                </c:pt>
                <c:pt idx="7506">
                  <c:v>119.1</c:v>
                </c:pt>
                <c:pt idx="7507">
                  <c:v>119</c:v>
                </c:pt>
                <c:pt idx="7508">
                  <c:v>118.8</c:v>
                </c:pt>
                <c:pt idx="7509">
                  <c:v>118.6</c:v>
                </c:pt>
                <c:pt idx="7510">
                  <c:v>118.4</c:v>
                </c:pt>
                <c:pt idx="7511">
                  <c:v>118.3</c:v>
                </c:pt>
                <c:pt idx="7512">
                  <c:v>118.2</c:v>
                </c:pt>
                <c:pt idx="7513">
                  <c:v>118.2</c:v>
                </c:pt>
                <c:pt idx="7514">
                  <c:v>118.2</c:v>
                </c:pt>
                <c:pt idx="7515">
                  <c:v>118.3</c:v>
                </c:pt>
                <c:pt idx="7516">
                  <c:v>118.5</c:v>
                </c:pt>
                <c:pt idx="7517">
                  <c:v>118.7</c:v>
                </c:pt>
                <c:pt idx="7518">
                  <c:v>119</c:v>
                </c:pt>
                <c:pt idx="7519">
                  <c:v>119.2</c:v>
                </c:pt>
                <c:pt idx="7520">
                  <c:v>119.5</c:v>
                </c:pt>
                <c:pt idx="7521">
                  <c:v>119.6</c:v>
                </c:pt>
                <c:pt idx="7522">
                  <c:v>119.7</c:v>
                </c:pt>
                <c:pt idx="7523">
                  <c:v>119.8</c:v>
                </c:pt>
                <c:pt idx="7524">
                  <c:v>119.9</c:v>
                </c:pt>
                <c:pt idx="7525">
                  <c:v>120</c:v>
                </c:pt>
                <c:pt idx="7526">
                  <c:v>120.2</c:v>
                </c:pt>
                <c:pt idx="7527">
                  <c:v>120.4</c:v>
                </c:pt>
                <c:pt idx="7528">
                  <c:v>120.5</c:v>
                </c:pt>
                <c:pt idx="7529">
                  <c:v>120.7</c:v>
                </c:pt>
                <c:pt idx="7530">
                  <c:v>120.9</c:v>
                </c:pt>
                <c:pt idx="7531">
                  <c:v>120.9</c:v>
                </c:pt>
                <c:pt idx="7532">
                  <c:v>121</c:v>
                </c:pt>
                <c:pt idx="7533">
                  <c:v>120.9</c:v>
                </c:pt>
                <c:pt idx="7534">
                  <c:v>120.8</c:v>
                </c:pt>
                <c:pt idx="7535">
                  <c:v>120.7</c:v>
                </c:pt>
                <c:pt idx="7536">
                  <c:v>120.5</c:v>
                </c:pt>
                <c:pt idx="7537">
                  <c:v>120.3</c:v>
                </c:pt>
                <c:pt idx="7538">
                  <c:v>120.2</c:v>
                </c:pt>
                <c:pt idx="7539">
                  <c:v>120</c:v>
                </c:pt>
                <c:pt idx="7540">
                  <c:v>119.8</c:v>
                </c:pt>
                <c:pt idx="7541">
                  <c:v>119.7</c:v>
                </c:pt>
                <c:pt idx="7542">
                  <c:v>119.5</c:v>
                </c:pt>
                <c:pt idx="7543">
                  <c:v>119.3</c:v>
                </c:pt>
                <c:pt idx="7544">
                  <c:v>119.2</c:v>
                </c:pt>
                <c:pt idx="7545">
                  <c:v>118.9</c:v>
                </c:pt>
                <c:pt idx="7546">
                  <c:v>118.7</c:v>
                </c:pt>
                <c:pt idx="7547">
                  <c:v>118.5</c:v>
                </c:pt>
                <c:pt idx="7548">
                  <c:v>118.4</c:v>
                </c:pt>
                <c:pt idx="7549">
                  <c:v>118.4</c:v>
                </c:pt>
                <c:pt idx="7550">
                  <c:v>118.5</c:v>
                </c:pt>
                <c:pt idx="7551">
                  <c:v>118.5</c:v>
                </c:pt>
                <c:pt idx="7552">
                  <c:v>118.6</c:v>
                </c:pt>
                <c:pt idx="7553">
                  <c:v>118.9</c:v>
                </c:pt>
                <c:pt idx="7554">
                  <c:v>119.1</c:v>
                </c:pt>
                <c:pt idx="7555">
                  <c:v>119.2</c:v>
                </c:pt>
                <c:pt idx="7556">
                  <c:v>119.4</c:v>
                </c:pt>
                <c:pt idx="7557">
                  <c:v>119.5</c:v>
                </c:pt>
                <c:pt idx="7558">
                  <c:v>119.6</c:v>
                </c:pt>
                <c:pt idx="7559">
                  <c:v>119.6</c:v>
                </c:pt>
                <c:pt idx="7560">
                  <c:v>119.7</c:v>
                </c:pt>
                <c:pt idx="7561">
                  <c:v>119.7</c:v>
                </c:pt>
                <c:pt idx="7562">
                  <c:v>119.8</c:v>
                </c:pt>
                <c:pt idx="7563">
                  <c:v>119.9</c:v>
                </c:pt>
                <c:pt idx="7564">
                  <c:v>120.2</c:v>
                </c:pt>
                <c:pt idx="7565">
                  <c:v>120.5</c:v>
                </c:pt>
                <c:pt idx="7566">
                  <c:v>120.8</c:v>
                </c:pt>
                <c:pt idx="7567">
                  <c:v>121.1</c:v>
                </c:pt>
                <c:pt idx="7568">
                  <c:v>121.2</c:v>
                </c:pt>
                <c:pt idx="7569">
                  <c:v>121.3</c:v>
                </c:pt>
                <c:pt idx="7570">
                  <c:v>121.3</c:v>
                </c:pt>
                <c:pt idx="7571">
                  <c:v>121.3</c:v>
                </c:pt>
                <c:pt idx="7572">
                  <c:v>121.1</c:v>
                </c:pt>
                <c:pt idx="7573">
                  <c:v>121</c:v>
                </c:pt>
                <c:pt idx="7574">
                  <c:v>120.7</c:v>
                </c:pt>
                <c:pt idx="7575">
                  <c:v>120.6</c:v>
                </c:pt>
                <c:pt idx="7576">
                  <c:v>120.3</c:v>
                </c:pt>
                <c:pt idx="7577">
                  <c:v>120.1</c:v>
                </c:pt>
                <c:pt idx="7578">
                  <c:v>120</c:v>
                </c:pt>
                <c:pt idx="7579">
                  <c:v>119.8</c:v>
                </c:pt>
                <c:pt idx="7580">
                  <c:v>119.6</c:v>
                </c:pt>
                <c:pt idx="7581">
                  <c:v>119.4</c:v>
                </c:pt>
                <c:pt idx="7582">
                  <c:v>119.3</c:v>
                </c:pt>
                <c:pt idx="7583">
                  <c:v>119.1</c:v>
                </c:pt>
                <c:pt idx="7584">
                  <c:v>119.1</c:v>
                </c:pt>
                <c:pt idx="7585">
                  <c:v>119</c:v>
                </c:pt>
                <c:pt idx="7586">
                  <c:v>119</c:v>
                </c:pt>
                <c:pt idx="7587">
                  <c:v>118.9</c:v>
                </c:pt>
                <c:pt idx="7588">
                  <c:v>118.9</c:v>
                </c:pt>
                <c:pt idx="7589">
                  <c:v>118.9</c:v>
                </c:pt>
                <c:pt idx="7590">
                  <c:v>118.9</c:v>
                </c:pt>
                <c:pt idx="7591">
                  <c:v>118.9</c:v>
                </c:pt>
                <c:pt idx="7592">
                  <c:v>118.8</c:v>
                </c:pt>
                <c:pt idx="7593">
                  <c:v>118.9</c:v>
                </c:pt>
                <c:pt idx="7594">
                  <c:v>119.1</c:v>
                </c:pt>
                <c:pt idx="7595">
                  <c:v>119.3</c:v>
                </c:pt>
                <c:pt idx="7596">
                  <c:v>119.6</c:v>
                </c:pt>
                <c:pt idx="7597">
                  <c:v>119.8</c:v>
                </c:pt>
                <c:pt idx="7598">
                  <c:v>120.1</c:v>
                </c:pt>
                <c:pt idx="7599">
                  <c:v>120.3</c:v>
                </c:pt>
                <c:pt idx="7600">
                  <c:v>120.5</c:v>
                </c:pt>
                <c:pt idx="7601">
                  <c:v>120.7</c:v>
                </c:pt>
                <c:pt idx="7602">
                  <c:v>120.9</c:v>
                </c:pt>
                <c:pt idx="7603">
                  <c:v>121</c:v>
                </c:pt>
                <c:pt idx="7604">
                  <c:v>121.2</c:v>
                </c:pt>
                <c:pt idx="7605">
                  <c:v>121.3</c:v>
                </c:pt>
                <c:pt idx="7606">
                  <c:v>121.3</c:v>
                </c:pt>
                <c:pt idx="7607">
                  <c:v>121.2</c:v>
                </c:pt>
                <c:pt idx="7608">
                  <c:v>121.2</c:v>
                </c:pt>
                <c:pt idx="7609">
                  <c:v>121.1</c:v>
                </c:pt>
                <c:pt idx="7610">
                  <c:v>121</c:v>
                </c:pt>
                <c:pt idx="7611">
                  <c:v>120.9</c:v>
                </c:pt>
                <c:pt idx="7612">
                  <c:v>120.9</c:v>
                </c:pt>
                <c:pt idx="7613">
                  <c:v>120.7</c:v>
                </c:pt>
                <c:pt idx="7614">
                  <c:v>120.6</c:v>
                </c:pt>
                <c:pt idx="7615">
                  <c:v>120.5</c:v>
                </c:pt>
                <c:pt idx="7616">
                  <c:v>120.3</c:v>
                </c:pt>
                <c:pt idx="7617">
                  <c:v>120.1</c:v>
                </c:pt>
                <c:pt idx="7618">
                  <c:v>119.9</c:v>
                </c:pt>
                <c:pt idx="7619">
                  <c:v>119.8</c:v>
                </c:pt>
                <c:pt idx="7620">
                  <c:v>119.6</c:v>
                </c:pt>
                <c:pt idx="7621">
                  <c:v>119.4</c:v>
                </c:pt>
                <c:pt idx="7622">
                  <c:v>119.2</c:v>
                </c:pt>
                <c:pt idx="7623">
                  <c:v>119.1</c:v>
                </c:pt>
                <c:pt idx="7624">
                  <c:v>119</c:v>
                </c:pt>
                <c:pt idx="7625">
                  <c:v>119</c:v>
                </c:pt>
                <c:pt idx="7626">
                  <c:v>119</c:v>
                </c:pt>
                <c:pt idx="7627">
                  <c:v>119.1</c:v>
                </c:pt>
                <c:pt idx="7628">
                  <c:v>119</c:v>
                </c:pt>
                <c:pt idx="7629">
                  <c:v>119.1</c:v>
                </c:pt>
                <c:pt idx="7630">
                  <c:v>119.2</c:v>
                </c:pt>
                <c:pt idx="7631">
                  <c:v>119.3</c:v>
                </c:pt>
                <c:pt idx="7632">
                  <c:v>119.3</c:v>
                </c:pt>
                <c:pt idx="7633">
                  <c:v>119.5</c:v>
                </c:pt>
                <c:pt idx="7634">
                  <c:v>119.7</c:v>
                </c:pt>
                <c:pt idx="7635">
                  <c:v>119.9</c:v>
                </c:pt>
                <c:pt idx="7636">
                  <c:v>120.2</c:v>
                </c:pt>
                <c:pt idx="7637">
                  <c:v>120.5</c:v>
                </c:pt>
                <c:pt idx="7638">
                  <c:v>120.7</c:v>
                </c:pt>
                <c:pt idx="7639">
                  <c:v>120.9</c:v>
                </c:pt>
                <c:pt idx="7640">
                  <c:v>121.1</c:v>
                </c:pt>
                <c:pt idx="7641">
                  <c:v>121.3</c:v>
                </c:pt>
                <c:pt idx="7642">
                  <c:v>121.4</c:v>
                </c:pt>
                <c:pt idx="7643">
                  <c:v>121.5</c:v>
                </c:pt>
                <c:pt idx="7644">
                  <c:v>121.5</c:v>
                </c:pt>
                <c:pt idx="7645">
                  <c:v>121.5</c:v>
                </c:pt>
                <c:pt idx="7646">
                  <c:v>121.4</c:v>
                </c:pt>
                <c:pt idx="7647">
                  <c:v>121.4</c:v>
                </c:pt>
                <c:pt idx="7648">
                  <c:v>121.3</c:v>
                </c:pt>
                <c:pt idx="7649">
                  <c:v>121.2</c:v>
                </c:pt>
                <c:pt idx="7650">
                  <c:v>121.1</c:v>
                </c:pt>
                <c:pt idx="7651">
                  <c:v>120.9</c:v>
                </c:pt>
                <c:pt idx="7652">
                  <c:v>120.7</c:v>
                </c:pt>
                <c:pt idx="7653">
                  <c:v>120.5</c:v>
                </c:pt>
                <c:pt idx="7654">
                  <c:v>120.4</c:v>
                </c:pt>
                <c:pt idx="7655">
                  <c:v>120.2</c:v>
                </c:pt>
                <c:pt idx="7656">
                  <c:v>120.1</c:v>
                </c:pt>
                <c:pt idx="7657">
                  <c:v>120</c:v>
                </c:pt>
                <c:pt idx="7658">
                  <c:v>119.9</c:v>
                </c:pt>
                <c:pt idx="7659">
                  <c:v>119.8</c:v>
                </c:pt>
                <c:pt idx="7660">
                  <c:v>119.6</c:v>
                </c:pt>
                <c:pt idx="7661">
                  <c:v>119.4</c:v>
                </c:pt>
                <c:pt idx="7662">
                  <c:v>119.2</c:v>
                </c:pt>
                <c:pt idx="7663">
                  <c:v>119.1</c:v>
                </c:pt>
                <c:pt idx="7664">
                  <c:v>119.1</c:v>
                </c:pt>
                <c:pt idx="7665">
                  <c:v>119.1</c:v>
                </c:pt>
                <c:pt idx="7666">
                  <c:v>119.2</c:v>
                </c:pt>
                <c:pt idx="7667">
                  <c:v>119.2</c:v>
                </c:pt>
                <c:pt idx="7668">
                  <c:v>119.4</c:v>
                </c:pt>
                <c:pt idx="7669">
                  <c:v>119.6</c:v>
                </c:pt>
                <c:pt idx="7670">
                  <c:v>119.8</c:v>
                </c:pt>
                <c:pt idx="7671">
                  <c:v>119.9</c:v>
                </c:pt>
                <c:pt idx="7672">
                  <c:v>120.1</c:v>
                </c:pt>
                <c:pt idx="7673">
                  <c:v>120.3</c:v>
                </c:pt>
                <c:pt idx="7674">
                  <c:v>120.5</c:v>
                </c:pt>
                <c:pt idx="7675">
                  <c:v>120.6</c:v>
                </c:pt>
                <c:pt idx="7676">
                  <c:v>120.8</c:v>
                </c:pt>
                <c:pt idx="7677">
                  <c:v>120.9</c:v>
                </c:pt>
                <c:pt idx="7678">
                  <c:v>121.1</c:v>
                </c:pt>
                <c:pt idx="7679">
                  <c:v>121.2</c:v>
                </c:pt>
                <c:pt idx="7680">
                  <c:v>121.3</c:v>
                </c:pt>
                <c:pt idx="7681">
                  <c:v>121.6</c:v>
                </c:pt>
                <c:pt idx="7682">
                  <c:v>121.7</c:v>
                </c:pt>
                <c:pt idx="7683">
                  <c:v>121.8</c:v>
                </c:pt>
                <c:pt idx="7684">
                  <c:v>121.8</c:v>
                </c:pt>
                <c:pt idx="7685">
                  <c:v>121.7</c:v>
                </c:pt>
                <c:pt idx="7686">
                  <c:v>121.6</c:v>
                </c:pt>
                <c:pt idx="7687">
                  <c:v>121.5</c:v>
                </c:pt>
                <c:pt idx="7688">
                  <c:v>121.4</c:v>
                </c:pt>
                <c:pt idx="7689">
                  <c:v>121.2</c:v>
                </c:pt>
                <c:pt idx="7690">
                  <c:v>120.9</c:v>
                </c:pt>
                <c:pt idx="7691">
                  <c:v>120.7</c:v>
                </c:pt>
                <c:pt idx="7692">
                  <c:v>120.6</c:v>
                </c:pt>
                <c:pt idx="7693">
                  <c:v>120.4</c:v>
                </c:pt>
                <c:pt idx="7694">
                  <c:v>120.2</c:v>
                </c:pt>
                <c:pt idx="7695">
                  <c:v>120</c:v>
                </c:pt>
                <c:pt idx="7696">
                  <c:v>119.9</c:v>
                </c:pt>
                <c:pt idx="7697">
                  <c:v>119.8</c:v>
                </c:pt>
                <c:pt idx="7698">
                  <c:v>119.7</c:v>
                </c:pt>
                <c:pt idx="7699">
                  <c:v>119.7</c:v>
                </c:pt>
                <c:pt idx="7700">
                  <c:v>119.6</c:v>
                </c:pt>
                <c:pt idx="7701">
                  <c:v>119.5</c:v>
                </c:pt>
                <c:pt idx="7702">
                  <c:v>119.4</c:v>
                </c:pt>
                <c:pt idx="7703">
                  <c:v>119.4</c:v>
                </c:pt>
                <c:pt idx="7704">
                  <c:v>119.4</c:v>
                </c:pt>
                <c:pt idx="7705">
                  <c:v>119.5</c:v>
                </c:pt>
                <c:pt idx="7706">
                  <c:v>119.5</c:v>
                </c:pt>
                <c:pt idx="7707">
                  <c:v>119.6</c:v>
                </c:pt>
                <c:pt idx="7708">
                  <c:v>119.7</c:v>
                </c:pt>
                <c:pt idx="7709">
                  <c:v>119.9</c:v>
                </c:pt>
                <c:pt idx="7710">
                  <c:v>120.1</c:v>
                </c:pt>
                <c:pt idx="7711">
                  <c:v>120.4</c:v>
                </c:pt>
                <c:pt idx="7712">
                  <c:v>120.6</c:v>
                </c:pt>
                <c:pt idx="7713">
                  <c:v>120.9</c:v>
                </c:pt>
                <c:pt idx="7714">
                  <c:v>121.1</c:v>
                </c:pt>
                <c:pt idx="7715">
                  <c:v>121.4</c:v>
                </c:pt>
                <c:pt idx="7716">
                  <c:v>121.5</c:v>
                </c:pt>
                <c:pt idx="7717">
                  <c:v>121.6</c:v>
                </c:pt>
                <c:pt idx="7718">
                  <c:v>121.7</c:v>
                </c:pt>
                <c:pt idx="7719">
                  <c:v>121.7</c:v>
                </c:pt>
                <c:pt idx="7720">
                  <c:v>121.7</c:v>
                </c:pt>
                <c:pt idx="7721">
                  <c:v>121.8</c:v>
                </c:pt>
                <c:pt idx="7722">
                  <c:v>121.8</c:v>
                </c:pt>
                <c:pt idx="7723">
                  <c:v>121.8</c:v>
                </c:pt>
                <c:pt idx="7724">
                  <c:v>121.7</c:v>
                </c:pt>
                <c:pt idx="7725">
                  <c:v>121.7</c:v>
                </c:pt>
                <c:pt idx="7726">
                  <c:v>121.5</c:v>
                </c:pt>
                <c:pt idx="7727">
                  <c:v>121.4</c:v>
                </c:pt>
                <c:pt idx="7728">
                  <c:v>121.3</c:v>
                </c:pt>
                <c:pt idx="7729">
                  <c:v>121.1</c:v>
                </c:pt>
                <c:pt idx="7730">
                  <c:v>121</c:v>
                </c:pt>
                <c:pt idx="7731">
                  <c:v>120.8</c:v>
                </c:pt>
                <c:pt idx="7732">
                  <c:v>120.5</c:v>
                </c:pt>
                <c:pt idx="7733">
                  <c:v>120.2</c:v>
                </c:pt>
                <c:pt idx="7734">
                  <c:v>120</c:v>
                </c:pt>
                <c:pt idx="7735">
                  <c:v>119.8</c:v>
                </c:pt>
                <c:pt idx="7736">
                  <c:v>119.8</c:v>
                </c:pt>
                <c:pt idx="7737">
                  <c:v>119.7</c:v>
                </c:pt>
                <c:pt idx="7738">
                  <c:v>119.7</c:v>
                </c:pt>
                <c:pt idx="7739">
                  <c:v>119.6</c:v>
                </c:pt>
                <c:pt idx="7740">
                  <c:v>119.6</c:v>
                </c:pt>
                <c:pt idx="7741">
                  <c:v>119.6</c:v>
                </c:pt>
                <c:pt idx="7742">
                  <c:v>119.7</c:v>
                </c:pt>
                <c:pt idx="7743">
                  <c:v>119.8</c:v>
                </c:pt>
                <c:pt idx="7744">
                  <c:v>119.8</c:v>
                </c:pt>
                <c:pt idx="7745">
                  <c:v>119.9</c:v>
                </c:pt>
                <c:pt idx="7746">
                  <c:v>120</c:v>
                </c:pt>
                <c:pt idx="7747">
                  <c:v>120.2</c:v>
                </c:pt>
                <c:pt idx="7748">
                  <c:v>120.4</c:v>
                </c:pt>
                <c:pt idx="7749">
                  <c:v>120.6</c:v>
                </c:pt>
                <c:pt idx="7750">
                  <c:v>120.8</c:v>
                </c:pt>
                <c:pt idx="7751">
                  <c:v>121</c:v>
                </c:pt>
                <c:pt idx="7752">
                  <c:v>121.3</c:v>
                </c:pt>
                <c:pt idx="7753">
                  <c:v>121.5</c:v>
                </c:pt>
                <c:pt idx="7754">
                  <c:v>121.6</c:v>
                </c:pt>
                <c:pt idx="7755">
                  <c:v>121.8</c:v>
                </c:pt>
                <c:pt idx="7756">
                  <c:v>121.9</c:v>
                </c:pt>
                <c:pt idx="7757">
                  <c:v>122</c:v>
                </c:pt>
                <c:pt idx="7758">
                  <c:v>122</c:v>
                </c:pt>
                <c:pt idx="7759">
                  <c:v>122</c:v>
                </c:pt>
                <c:pt idx="7760">
                  <c:v>122</c:v>
                </c:pt>
                <c:pt idx="7761">
                  <c:v>121.9</c:v>
                </c:pt>
                <c:pt idx="7762">
                  <c:v>121.9</c:v>
                </c:pt>
                <c:pt idx="7763">
                  <c:v>121.9</c:v>
                </c:pt>
                <c:pt idx="7764">
                  <c:v>121.7</c:v>
                </c:pt>
                <c:pt idx="7765">
                  <c:v>121.6</c:v>
                </c:pt>
                <c:pt idx="7766">
                  <c:v>121.4</c:v>
                </c:pt>
                <c:pt idx="7767">
                  <c:v>121.3</c:v>
                </c:pt>
                <c:pt idx="7768">
                  <c:v>121.2</c:v>
                </c:pt>
                <c:pt idx="7769">
                  <c:v>120.9</c:v>
                </c:pt>
                <c:pt idx="7770">
                  <c:v>120.7</c:v>
                </c:pt>
                <c:pt idx="7771">
                  <c:v>120.5</c:v>
                </c:pt>
                <c:pt idx="7772">
                  <c:v>120.3</c:v>
                </c:pt>
                <c:pt idx="7773">
                  <c:v>120.1</c:v>
                </c:pt>
                <c:pt idx="7774">
                  <c:v>120</c:v>
                </c:pt>
                <c:pt idx="7775">
                  <c:v>119.9</c:v>
                </c:pt>
                <c:pt idx="7776">
                  <c:v>119.8</c:v>
                </c:pt>
                <c:pt idx="7777">
                  <c:v>119.8</c:v>
                </c:pt>
                <c:pt idx="7778">
                  <c:v>119.8</c:v>
                </c:pt>
                <c:pt idx="7779">
                  <c:v>119.8</c:v>
                </c:pt>
                <c:pt idx="7780">
                  <c:v>119.9</c:v>
                </c:pt>
                <c:pt idx="7781">
                  <c:v>120</c:v>
                </c:pt>
                <c:pt idx="7782">
                  <c:v>120</c:v>
                </c:pt>
                <c:pt idx="7783">
                  <c:v>120.1</c:v>
                </c:pt>
                <c:pt idx="7784">
                  <c:v>120.3</c:v>
                </c:pt>
                <c:pt idx="7785">
                  <c:v>120.5</c:v>
                </c:pt>
                <c:pt idx="7786">
                  <c:v>120.6</c:v>
                </c:pt>
                <c:pt idx="7787">
                  <c:v>120.6</c:v>
                </c:pt>
                <c:pt idx="7788">
                  <c:v>120.8</c:v>
                </c:pt>
                <c:pt idx="7789">
                  <c:v>120.9</c:v>
                </c:pt>
                <c:pt idx="7790">
                  <c:v>121</c:v>
                </c:pt>
                <c:pt idx="7791">
                  <c:v>121.3</c:v>
                </c:pt>
                <c:pt idx="7792">
                  <c:v>121.7</c:v>
                </c:pt>
                <c:pt idx="7793">
                  <c:v>122.1</c:v>
                </c:pt>
                <c:pt idx="7794">
                  <c:v>122.2</c:v>
                </c:pt>
                <c:pt idx="7795">
                  <c:v>122.5</c:v>
                </c:pt>
                <c:pt idx="7796">
                  <c:v>122.5</c:v>
                </c:pt>
                <c:pt idx="7797">
                  <c:v>122.5</c:v>
                </c:pt>
                <c:pt idx="7798">
                  <c:v>122.3</c:v>
                </c:pt>
                <c:pt idx="7799">
                  <c:v>122.1</c:v>
                </c:pt>
                <c:pt idx="7800">
                  <c:v>121.9</c:v>
                </c:pt>
                <c:pt idx="7801">
                  <c:v>121.8</c:v>
                </c:pt>
                <c:pt idx="7802">
                  <c:v>121.8</c:v>
                </c:pt>
                <c:pt idx="7803">
                  <c:v>121.7</c:v>
                </c:pt>
                <c:pt idx="7804">
                  <c:v>121.5</c:v>
                </c:pt>
                <c:pt idx="7805">
                  <c:v>121.4</c:v>
                </c:pt>
                <c:pt idx="7806">
                  <c:v>121.3</c:v>
                </c:pt>
                <c:pt idx="7807">
                  <c:v>121.2</c:v>
                </c:pt>
                <c:pt idx="7808">
                  <c:v>121</c:v>
                </c:pt>
                <c:pt idx="7809">
                  <c:v>120.8</c:v>
                </c:pt>
                <c:pt idx="7810">
                  <c:v>120.6</c:v>
                </c:pt>
                <c:pt idx="7811">
                  <c:v>120.5</c:v>
                </c:pt>
                <c:pt idx="7812">
                  <c:v>120.2</c:v>
                </c:pt>
                <c:pt idx="7813">
                  <c:v>120.1</c:v>
                </c:pt>
                <c:pt idx="7814">
                  <c:v>120.1</c:v>
                </c:pt>
                <c:pt idx="7815">
                  <c:v>120</c:v>
                </c:pt>
                <c:pt idx="7816">
                  <c:v>120</c:v>
                </c:pt>
                <c:pt idx="7817">
                  <c:v>120.1</c:v>
                </c:pt>
                <c:pt idx="7818">
                  <c:v>120.1</c:v>
                </c:pt>
                <c:pt idx="7819">
                  <c:v>120.2</c:v>
                </c:pt>
                <c:pt idx="7820">
                  <c:v>120.2</c:v>
                </c:pt>
                <c:pt idx="7821">
                  <c:v>120.3</c:v>
                </c:pt>
                <c:pt idx="7822">
                  <c:v>120.4</c:v>
                </c:pt>
                <c:pt idx="7823">
                  <c:v>120.6</c:v>
                </c:pt>
                <c:pt idx="7824">
                  <c:v>120.8</c:v>
                </c:pt>
                <c:pt idx="7825">
                  <c:v>120.9</c:v>
                </c:pt>
                <c:pt idx="7826">
                  <c:v>121.1</c:v>
                </c:pt>
                <c:pt idx="7827">
                  <c:v>121.4</c:v>
                </c:pt>
                <c:pt idx="7828">
                  <c:v>121.6</c:v>
                </c:pt>
                <c:pt idx="7829">
                  <c:v>121.9</c:v>
                </c:pt>
                <c:pt idx="7830">
                  <c:v>122</c:v>
                </c:pt>
                <c:pt idx="7831">
                  <c:v>122.2</c:v>
                </c:pt>
                <c:pt idx="7832">
                  <c:v>122.3</c:v>
                </c:pt>
                <c:pt idx="7833">
                  <c:v>122.4</c:v>
                </c:pt>
                <c:pt idx="7834">
                  <c:v>122.5</c:v>
                </c:pt>
                <c:pt idx="7835">
                  <c:v>122.4</c:v>
                </c:pt>
                <c:pt idx="7836">
                  <c:v>122.4</c:v>
                </c:pt>
                <c:pt idx="7837">
                  <c:v>122.4</c:v>
                </c:pt>
                <c:pt idx="7838">
                  <c:v>122.3</c:v>
                </c:pt>
                <c:pt idx="7839">
                  <c:v>122.2</c:v>
                </c:pt>
                <c:pt idx="7840">
                  <c:v>122.1</c:v>
                </c:pt>
                <c:pt idx="7841">
                  <c:v>121.9</c:v>
                </c:pt>
                <c:pt idx="7842">
                  <c:v>121.7</c:v>
                </c:pt>
                <c:pt idx="7843">
                  <c:v>121.6</c:v>
                </c:pt>
                <c:pt idx="7844">
                  <c:v>121.5</c:v>
                </c:pt>
                <c:pt idx="7845">
                  <c:v>121.3</c:v>
                </c:pt>
                <c:pt idx="7846">
                  <c:v>121.2</c:v>
                </c:pt>
                <c:pt idx="7847">
                  <c:v>121</c:v>
                </c:pt>
                <c:pt idx="7848">
                  <c:v>120.8</c:v>
                </c:pt>
                <c:pt idx="7849">
                  <c:v>120.7</c:v>
                </c:pt>
                <c:pt idx="7850">
                  <c:v>120.5</c:v>
                </c:pt>
                <c:pt idx="7851">
                  <c:v>120.4</c:v>
                </c:pt>
                <c:pt idx="7852">
                  <c:v>120.2</c:v>
                </c:pt>
                <c:pt idx="7853">
                  <c:v>120.1</c:v>
                </c:pt>
                <c:pt idx="7854">
                  <c:v>120.1</c:v>
                </c:pt>
                <c:pt idx="7855">
                  <c:v>120</c:v>
                </c:pt>
                <c:pt idx="7856">
                  <c:v>120.1</c:v>
                </c:pt>
                <c:pt idx="7857">
                  <c:v>120.2</c:v>
                </c:pt>
                <c:pt idx="7858">
                  <c:v>120.3</c:v>
                </c:pt>
                <c:pt idx="7859">
                  <c:v>120.5</c:v>
                </c:pt>
                <c:pt idx="7860">
                  <c:v>120.7</c:v>
                </c:pt>
                <c:pt idx="7861">
                  <c:v>120.9</c:v>
                </c:pt>
                <c:pt idx="7862">
                  <c:v>121.2</c:v>
                </c:pt>
                <c:pt idx="7863">
                  <c:v>121.3</c:v>
                </c:pt>
                <c:pt idx="7864">
                  <c:v>121.5</c:v>
                </c:pt>
                <c:pt idx="7865">
                  <c:v>121.7</c:v>
                </c:pt>
                <c:pt idx="7866">
                  <c:v>121.8</c:v>
                </c:pt>
                <c:pt idx="7867">
                  <c:v>122</c:v>
                </c:pt>
                <c:pt idx="7868">
                  <c:v>122.2</c:v>
                </c:pt>
                <c:pt idx="7869">
                  <c:v>122.3</c:v>
                </c:pt>
                <c:pt idx="7870">
                  <c:v>122.4</c:v>
                </c:pt>
                <c:pt idx="7871">
                  <c:v>122.5</c:v>
                </c:pt>
                <c:pt idx="7872">
                  <c:v>122.6</c:v>
                </c:pt>
                <c:pt idx="7873">
                  <c:v>122.6</c:v>
                </c:pt>
                <c:pt idx="7874">
                  <c:v>122.6</c:v>
                </c:pt>
                <c:pt idx="7875">
                  <c:v>122.6</c:v>
                </c:pt>
                <c:pt idx="7876">
                  <c:v>122.5</c:v>
                </c:pt>
                <c:pt idx="7877">
                  <c:v>122.5</c:v>
                </c:pt>
                <c:pt idx="7878">
                  <c:v>122.4</c:v>
                </c:pt>
                <c:pt idx="7879">
                  <c:v>122.3</c:v>
                </c:pt>
                <c:pt idx="7880">
                  <c:v>122.1</c:v>
                </c:pt>
                <c:pt idx="7881">
                  <c:v>121.9</c:v>
                </c:pt>
                <c:pt idx="7882">
                  <c:v>121.7</c:v>
                </c:pt>
                <c:pt idx="7883">
                  <c:v>121.5</c:v>
                </c:pt>
                <c:pt idx="7884">
                  <c:v>121.3</c:v>
                </c:pt>
                <c:pt idx="7885">
                  <c:v>121.1</c:v>
                </c:pt>
                <c:pt idx="7886">
                  <c:v>120.9</c:v>
                </c:pt>
                <c:pt idx="7887">
                  <c:v>120.7</c:v>
                </c:pt>
                <c:pt idx="7888">
                  <c:v>120.6</c:v>
                </c:pt>
                <c:pt idx="7889">
                  <c:v>120.4</c:v>
                </c:pt>
                <c:pt idx="7890">
                  <c:v>120.4</c:v>
                </c:pt>
                <c:pt idx="7891">
                  <c:v>120.4</c:v>
                </c:pt>
                <c:pt idx="7892">
                  <c:v>120.4</c:v>
                </c:pt>
                <c:pt idx="7893">
                  <c:v>120.4</c:v>
                </c:pt>
                <c:pt idx="7894">
                  <c:v>120.5</c:v>
                </c:pt>
                <c:pt idx="7895">
                  <c:v>120.6</c:v>
                </c:pt>
                <c:pt idx="7896">
                  <c:v>120.7</c:v>
                </c:pt>
                <c:pt idx="7897">
                  <c:v>120.8</c:v>
                </c:pt>
                <c:pt idx="7898">
                  <c:v>120.9</c:v>
                </c:pt>
                <c:pt idx="7899">
                  <c:v>121</c:v>
                </c:pt>
                <c:pt idx="7900">
                  <c:v>121.2</c:v>
                </c:pt>
                <c:pt idx="7901">
                  <c:v>121.3</c:v>
                </c:pt>
                <c:pt idx="7902">
                  <c:v>121.5</c:v>
                </c:pt>
                <c:pt idx="7903">
                  <c:v>121.7</c:v>
                </c:pt>
                <c:pt idx="7904">
                  <c:v>121.9</c:v>
                </c:pt>
                <c:pt idx="7905">
                  <c:v>122.1</c:v>
                </c:pt>
                <c:pt idx="7906">
                  <c:v>122.4</c:v>
                </c:pt>
                <c:pt idx="7907">
                  <c:v>122.6</c:v>
                </c:pt>
                <c:pt idx="7908">
                  <c:v>122.8</c:v>
                </c:pt>
                <c:pt idx="7909">
                  <c:v>122.9</c:v>
                </c:pt>
                <c:pt idx="7910">
                  <c:v>122.9</c:v>
                </c:pt>
                <c:pt idx="7911">
                  <c:v>122.9</c:v>
                </c:pt>
                <c:pt idx="7912">
                  <c:v>122.9</c:v>
                </c:pt>
                <c:pt idx="7913">
                  <c:v>122.8</c:v>
                </c:pt>
                <c:pt idx="7914">
                  <c:v>122.7</c:v>
                </c:pt>
                <c:pt idx="7915">
                  <c:v>122.6</c:v>
                </c:pt>
                <c:pt idx="7916">
                  <c:v>122.5</c:v>
                </c:pt>
                <c:pt idx="7917">
                  <c:v>122.3</c:v>
                </c:pt>
                <c:pt idx="7918">
                  <c:v>122.2</c:v>
                </c:pt>
                <c:pt idx="7919">
                  <c:v>122</c:v>
                </c:pt>
                <c:pt idx="7920">
                  <c:v>121.8</c:v>
                </c:pt>
                <c:pt idx="7921">
                  <c:v>121.7</c:v>
                </c:pt>
                <c:pt idx="7922">
                  <c:v>121.5</c:v>
                </c:pt>
                <c:pt idx="7923">
                  <c:v>121.3</c:v>
                </c:pt>
                <c:pt idx="7924">
                  <c:v>121.1</c:v>
                </c:pt>
                <c:pt idx="7925">
                  <c:v>120.9</c:v>
                </c:pt>
                <c:pt idx="7926">
                  <c:v>120.8</c:v>
                </c:pt>
                <c:pt idx="7927">
                  <c:v>120.8</c:v>
                </c:pt>
                <c:pt idx="7928">
                  <c:v>120.7</c:v>
                </c:pt>
                <c:pt idx="7929">
                  <c:v>120.6</c:v>
                </c:pt>
                <c:pt idx="7930">
                  <c:v>120.6</c:v>
                </c:pt>
                <c:pt idx="7931">
                  <c:v>120.6</c:v>
                </c:pt>
                <c:pt idx="7932">
                  <c:v>120.6</c:v>
                </c:pt>
                <c:pt idx="7933">
                  <c:v>120.7</c:v>
                </c:pt>
                <c:pt idx="7934">
                  <c:v>120.8</c:v>
                </c:pt>
                <c:pt idx="7935">
                  <c:v>120.9</c:v>
                </c:pt>
                <c:pt idx="7936">
                  <c:v>121</c:v>
                </c:pt>
                <c:pt idx="7937">
                  <c:v>121.2</c:v>
                </c:pt>
                <c:pt idx="7938">
                  <c:v>121.4</c:v>
                </c:pt>
                <c:pt idx="7939">
                  <c:v>121.6</c:v>
                </c:pt>
                <c:pt idx="7940">
                  <c:v>121.9</c:v>
                </c:pt>
                <c:pt idx="7941">
                  <c:v>122.1</c:v>
                </c:pt>
                <c:pt idx="7942">
                  <c:v>122.3</c:v>
                </c:pt>
                <c:pt idx="7943">
                  <c:v>122.6</c:v>
                </c:pt>
                <c:pt idx="7944">
                  <c:v>122.7</c:v>
                </c:pt>
                <c:pt idx="7945">
                  <c:v>122.8</c:v>
                </c:pt>
                <c:pt idx="7946">
                  <c:v>122.9</c:v>
                </c:pt>
                <c:pt idx="7947">
                  <c:v>122.9</c:v>
                </c:pt>
                <c:pt idx="7948">
                  <c:v>122.9</c:v>
                </c:pt>
                <c:pt idx="7949">
                  <c:v>122.8</c:v>
                </c:pt>
                <c:pt idx="7950">
                  <c:v>122.8</c:v>
                </c:pt>
                <c:pt idx="7951">
                  <c:v>122.8</c:v>
                </c:pt>
                <c:pt idx="7952">
                  <c:v>122.8</c:v>
                </c:pt>
                <c:pt idx="7953">
                  <c:v>122.9</c:v>
                </c:pt>
                <c:pt idx="7954">
                  <c:v>122.8</c:v>
                </c:pt>
                <c:pt idx="7955">
                  <c:v>122.7</c:v>
                </c:pt>
                <c:pt idx="7956">
                  <c:v>122.6</c:v>
                </c:pt>
                <c:pt idx="7957">
                  <c:v>122.4</c:v>
                </c:pt>
                <c:pt idx="7958">
                  <c:v>122.2</c:v>
                </c:pt>
                <c:pt idx="7959">
                  <c:v>122</c:v>
                </c:pt>
                <c:pt idx="7960">
                  <c:v>121.7</c:v>
                </c:pt>
                <c:pt idx="7961">
                  <c:v>121.4</c:v>
                </c:pt>
                <c:pt idx="7962">
                  <c:v>121.2</c:v>
                </c:pt>
                <c:pt idx="7963">
                  <c:v>121.1</c:v>
                </c:pt>
                <c:pt idx="7964">
                  <c:v>121</c:v>
                </c:pt>
                <c:pt idx="7965">
                  <c:v>120.9</c:v>
                </c:pt>
                <c:pt idx="7966">
                  <c:v>120.8</c:v>
                </c:pt>
                <c:pt idx="7967">
                  <c:v>120.8</c:v>
                </c:pt>
                <c:pt idx="7968">
                  <c:v>120.7</c:v>
                </c:pt>
                <c:pt idx="7969">
                  <c:v>120.8</c:v>
                </c:pt>
                <c:pt idx="7970">
                  <c:v>120.8</c:v>
                </c:pt>
                <c:pt idx="7971">
                  <c:v>120.9</c:v>
                </c:pt>
                <c:pt idx="7972">
                  <c:v>121</c:v>
                </c:pt>
                <c:pt idx="7973">
                  <c:v>121.1</c:v>
                </c:pt>
                <c:pt idx="7974">
                  <c:v>121.3</c:v>
                </c:pt>
                <c:pt idx="7975">
                  <c:v>121.5</c:v>
                </c:pt>
                <c:pt idx="7976">
                  <c:v>121.7</c:v>
                </c:pt>
                <c:pt idx="7977">
                  <c:v>121.9</c:v>
                </c:pt>
                <c:pt idx="7978">
                  <c:v>122.1</c:v>
                </c:pt>
                <c:pt idx="7979">
                  <c:v>122.3</c:v>
                </c:pt>
                <c:pt idx="7980">
                  <c:v>122.5</c:v>
                </c:pt>
                <c:pt idx="7981">
                  <c:v>122.6</c:v>
                </c:pt>
                <c:pt idx="7982">
                  <c:v>122.7</c:v>
                </c:pt>
                <c:pt idx="7983">
                  <c:v>122.8</c:v>
                </c:pt>
                <c:pt idx="7984">
                  <c:v>122.9</c:v>
                </c:pt>
                <c:pt idx="7985">
                  <c:v>123</c:v>
                </c:pt>
                <c:pt idx="7986">
                  <c:v>123.2</c:v>
                </c:pt>
                <c:pt idx="7987">
                  <c:v>123.3</c:v>
                </c:pt>
                <c:pt idx="7988">
                  <c:v>123.3</c:v>
                </c:pt>
                <c:pt idx="7989">
                  <c:v>123.3</c:v>
                </c:pt>
                <c:pt idx="7990">
                  <c:v>123.2</c:v>
                </c:pt>
                <c:pt idx="7991">
                  <c:v>123.1</c:v>
                </c:pt>
                <c:pt idx="7992">
                  <c:v>123</c:v>
                </c:pt>
                <c:pt idx="7993">
                  <c:v>122.8</c:v>
                </c:pt>
                <c:pt idx="7994">
                  <c:v>122.6</c:v>
                </c:pt>
                <c:pt idx="7995">
                  <c:v>122.5</c:v>
                </c:pt>
                <c:pt idx="7996">
                  <c:v>122.3</c:v>
                </c:pt>
                <c:pt idx="7997">
                  <c:v>122</c:v>
                </c:pt>
                <c:pt idx="7998">
                  <c:v>121.8</c:v>
                </c:pt>
                <c:pt idx="7999">
                  <c:v>121.6</c:v>
                </c:pt>
                <c:pt idx="8000">
                  <c:v>121.5</c:v>
                </c:pt>
                <c:pt idx="8001">
                  <c:v>121.3</c:v>
                </c:pt>
                <c:pt idx="8002">
                  <c:v>121.2</c:v>
                </c:pt>
                <c:pt idx="8003">
                  <c:v>121.1</c:v>
                </c:pt>
                <c:pt idx="8004">
                  <c:v>120.9</c:v>
                </c:pt>
                <c:pt idx="8005">
                  <c:v>120.9</c:v>
                </c:pt>
                <c:pt idx="8006">
                  <c:v>121</c:v>
                </c:pt>
                <c:pt idx="8007">
                  <c:v>120.9</c:v>
                </c:pt>
                <c:pt idx="8008">
                  <c:v>121</c:v>
                </c:pt>
                <c:pt idx="8009">
                  <c:v>121</c:v>
                </c:pt>
                <c:pt idx="8010">
                  <c:v>121.2</c:v>
                </c:pt>
                <c:pt idx="8011">
                  <c:v>121.4</c:v>
                </c:pt>
                <c:pt idx="8012">
                  <c:v>121.6</c:v>
                </c:pt>
                <c:pt idx="8013">
                  <c:v>121.7</c:v>
                </c:pt>
                <c:pt idx="8014">
                  <c:v>121.8</c:v>
                </c:pt>
                <c:pt idx="8015">
                  <c:v>122</c:v>
                </c:pt>
                <c:pt idx="8016">
                  <c:v>122.3</c:v>
                </c:pt>
                <c:pt idx="8017">
                  <c:v>122.5</c:v>
                </c:pt>
                <c:pt idx="8018">
                  <c:v>122.7</c:v>
                </c:pt>
                <c:pt idx="8019">
                  <c:v>122.9</c:v>
                </c:pt>
                <c:pt idx="8020">
                  <c:v>123</c:v>
                </c:pt>
                <c:pt idx="8021">
                  <c:v>123.1</c:v>
                </c:pt>
                <c:pt idx="8022">
                  <c:v>123.1</c:v>
                </c:pt>
                <c:pt idx="8023">
                  <c:v>123.3</c:v>
                </c:pt>
                <c:pt idx="8024">
                  <c:v>123.3</c:v>
                </c:pt>
                <c:pt idx="8025">
                  <c:v>123.4</c:v>
                </c:pt>
                <c:pt idx="8026">
                  <c:v>123.4</c:v>
                </c:pt>
                <c:pt idx="8027">
                  <c:v>123.4</c:v>
                </c:pt>
                <c:pt idx="8028">
                  <c:v>123.4</c:v>
                </c:pt>
                <c:pt idx="8029">
                  <c:v>123.4</c:v>
                </c:pt>
                <c:pt idx="8030">
                  <c:v>123.3</c:v>
                </c:pt>
                <c:pt idx="8031">
                  <c:v>123.1</c:v>
                </c:pt>
                <c:pt idx="8032">
                  <c:v>122.9</c:v>
                </c:pt>
                <c:pt idx="8033">
                  <c:v>122.7</c:v>
                </c:pt>
                <c:pt idx="8034">
                  <c:v>122.5</c:v>
                </c:pt>
                <c:pt idx="8035">
                  <c:v>122.2</c:v>
                </c:pt>
                <c:pt idx="8036">
                  <c:v>122</c:v>
                </c:pt>
                <c:pt idx="8037">
                  <c:v>121.7</c:v>
                </c:pt>
                <c:pt idx="8038">
                  <c:v>121.5</c:v>
                </c:pt>
                <c:pt idx="8039">
                  <c:v>121.4</c:v>
                </c:pt>
                <c:pt idx="8040">
                  <c:v>121.3</c:v>
                </c:pt>
                <c:pt idx="8041">
                  <c:v>121.2</c:v>
                </c:pt>
                <c:pt idx="8042">
                  <c:v>121.2</c:v>
                </c:pt>
                <c:pt idx="8043">
                  <c:v>121.2</c:v>
                </c:pt>
                <c:pt idx="8044">
                  <c:v>121.2</c:v>
                </c:pt>
                <c:pt idx="8045">
                  <c:v>121.2</c:v>
                </c:pt>
                <c:pt idx="8046">
                  <c:v>121.3</c:v>
                </c:pt>
                <c:pt idx="8047">
                  <c:v>121.4</c:v>
                </c:pt>
                <c:pt idx="8048">
                  <c:v>121.6</c:v>
                </c:pt>
                <c:pt idx="8049">
                  <c:v>121.8</c:v>
                </c:pt>
                <c:pt idx="8050">
                  <c:v>121.9</c:v>
                </c:pt>
                <c:pt idx="8051">
                  <c:v>122</c:v>
                </c:pt>
                <c:pt idx="8052">
                  <c:v>122.1</c:v>
                </c:pt>
                <c:pt idx="8053">
                  <c:v>122.2</c:v>
                </c:pt>
                <c:pt idx="8054">
                  <c:v>122.3</c:v>
                </c:pt>
                <c:pt idx="8055">
                  <c:v>122.5</c:v>
                </c:pt>
                <c:pt idx="8056">
                  <c:v>122.6</c:v>
                </c:pt>
                <c:pt idx="8057">
                  <c:v>122.7</c:v>
                </c:pt>
                <c:pt idx="8058">
                  <c:v>122.9</c:v>
                </c:pt>
                <c:pt idx="8059">
                  <c:v>123.2</c:v>
                </c:pt>
                <c:pt idx="8060">
                  <c:v>123.4</c:v>
                </c:pt>
                <c:pt idx="8061">
                  <c:v>123.7</c:v>
                </c:pt>
                <c:pt idx="8062">
                  <c:v>123.9</c:v>
                </c:pt>
                <c:pt idx="8063">
                  <c:v>124</c:v>
                </c:pt>
                <c:pt idx="8064">
                  <c:v>124</c:v>
                </c:pt>
                <c:pt idx="8065">
                  <c:v>123.9</c:v>
                </c:pt>
                <c:pt idx="8066">
                  <c:v>123.7</c:v>
                </c:pt>
                <c:pt idx="8067">
                  <c:v>123.5</c:v>
                </c:pt>
                <c:pt idx="8068">
                  <c:v>123.2</c:v>
                </c:pt>
                <c:pt idx="8069">
                  <c:v>122.9</c:v>
                </c:pt>
                <c:pt idx="8070">
                  <c:v>122.7</c:v>
                </c:pt>
                <c:pt idx="8071">
                  <c:v>122.5</c:v>
                </c:pt>
                <c:pt idx="8072">
                  <c:v>122.4</c:v>
                </c:pt>
                <c:pt idx="8073">
                  <c:v>122.3</c:v>
                </c:pt>
                <c:pt idx="8074">
                  <c:v>122.2</c:v>
                </c:pt>
                <c:pt idx="8075">
                  <c:v>122.1</c:v>
                </c:pt>
                <c:pt idx="8076">
                  <c:v>122</c:v>
                </c:pt>
                <c:pt idx="8077">
                  <c:v>122</c:v>
                </c:pt>
                <c:pt idx="8078">
                  <c:v>121.8</c:v>
                </c:pt>
                <c:pt idx="8079">
                  <c:v>121.7</c:v>
                </c:pt>
                <c:pt idx="8080">
                  <c:v>121.5</c:v>
                </c:pt>
                <c:pt idx="8081">
                  <c:v>121.4</c:v>
                </c:pt>
                <c:pt idx="8082">
                  <c:v>121.3</c:v>
                </c:pt>
                <c:pt idx="8083">
                  <c:v>121.3</c:v>
                </c:pt>
                <c:pt idx="8084">
                  <c:v>121.3</c:v>
                </c:pt>
                <c:pt idx="8085">
                  <c:v>121.3</c:v>
                </c:pt>
                <c:pt idx="8086">
                  <c:v>121.4</c:v>
                </c:pt>
                <c:pt idx="8087">
                  <c:v>121.6</c:v>
                </c:pt>
                <c:pt idx="8088">
                  <c:v>121.9</c:v>
                </c:pt>
                <c:pt idx="8089">
                  <c:v>122.2</c:v>
                </c:pt>
                <c:pt idx="8090">
                  <c:v>122.4</c:v>
                </c:pt>
                <c:pt idx="8091">
                  <c:v>122.6</c:v>
                </c:pt>
                <c:pt idx="8092">
                  <c:v>122.8</c:v>
                </c:pt>
                <c:pt idx="8093">
                  <c:v>123</c:v>
                </c:pt>
                <c:pt idx="8094">
                  <c:v>123.2</c:v>
                </c:pt>
                <c:pt idx="8095">
                  <c:v>123.3</c:v>
                </c:pt>
                <c:pt idx="8096">
                  <c:v>123.4</c:v>
                </c:pt>
                <c:pt idx="8097">
                  <c:v>123.5</c:v>
                </c:pt>
                <c:pt idx="8098">
                  <c:v>123.5</c:v>
                </c:pt>
                <c:pt idx="8099">
                  <c:v>123.6</c:v>
                </c:pt>
                <c:pt idx="8100">
                  <c:v>123.7</c:v>
                </c:pt>
                <c:pt idx="8101">
                  <c:v>123.7</c:v>
                </c:pt>
                <c:pt idx="8102">
                  <c:v>123.8</c:v>
                </c:pt>
                <c:pt idx="8103">
                  <c:v>123.8</c:v>
                </c:pt>
                <c:pt idx="8104">
                  <c:v>123.8</c:v>
                </c:pt>
                <c:pt idx="8105">
                  <c:v>123.7</c:v>
                </c:pt>
                <c:pt idx="8106">
                  <c:v>123.6</c:v>
                </c:pt>
                <c:pt idx="8107">
                  <c:v>123.4</c:v>
                </c:pt>
                <c:pt idx="8108">
                  <c:v>123.2</c:v>
                </c:pt>
                <c:pt idx="8109">
                  <c:v>123</c:v>
                </c:pt>
                <c:pt idx="8110">
                  <c:v>122.8</c:v>
                </c:pt>
                <c:pt idx="8111">
                  <c:v>122.6</c:v>
                </c:pt>
                <c:pt idx="8112">
                  <c:v>122.5</c:v>
                </c:pt>
                <c:pt idx="8113">
                  <c:v>122.3</c:v>
                </c:pt>
                <c:pt idx="8114">
                  <c:v>122.2</c:v>
                </c:pt>
                <c:pt idx="8115">
                  <c:v>122.1</c:v>
                </c:pt>
                <c:pt idx="8116">
                  <c:v>121.9</c:v>
                </c:pt>
                <c:pt idx="8117">
                  <c:v>121.8</c:v>
                </c:pt>
                <c:pt idx="8118">
                  <c:v>121.7</c:v>
                </c:pt>
                <c:pt idx="8119">
                  <c:v>121.5</c:v>
                </c:pt>
                <c:pt idx="8120">
                  <c:v>121.5</c:v>
                </c:pt>
                <c:pt idx="8121">
                  <c:v>121.4</c:v>
                </c:pt>
                <c:pt idx="8122">
                  <c:v>121.4</c:v>
                </c:pt>
                <c:pt idx="8123">
                  <c:v>121.5</c:v>
                </c:pt>
                <c:pt idx="8124">
                  <c:v>121.7</c:v>
                </c:pt>
                <c:pt idx="8125">
                  <c:v>121.9</c:v>
                </c:pt>
                <c:pt idx="8126">
                  <c:v>122.1</c:v>
                </c:pt>
                <c:pt idx="8127">
                  <c:v>122.3</c:v>
                </c:pt>
                <c:pt idx="8128">
                  <c:v>122.6</c:v>
                </c:pt>
                <c:pt idx="8129">
                  <c:v>122.9</c:v>
                </c:pt>
                <c:pt idx="8130">
                  <c:v>123</c:v>
                </c:pt>
                <c:pt idx="8131">
                  <c:v>123.2</c:v>
                </c:pt>
                <c:pt idx="8132">
                  <c:v>123.3</c:v>
                </c:pt>
                <c:pt idx="8133">
                  <c:v>123.4</c:v>
                </c:pt>
                <c:pt idx="8134">
                  <c:v>123.6</c:v>
                </c:pt>
                <c:pt idx="8135">
                  <c:v>123.7</c:v>
                </c:pt>
                <c:pt idx="8136">
                  <c:v>123.8</c:v>
                </c:pt>
                <c:pt idx="8137">
                  <c:v>123.8</c:v>
                </c:pt>
                <c:pt idx="8138">
                  <c:v>123.9</c:v>
                </c:pt>
                <c:pt idx="8139">
                  <c:v>124</c:v>
                </c:pt>
                <c:pt idx="8140">
                  <c:v>124</c:v>
                </c:pt>
                <c:pt idx="8141">
                  <c:v>124</c:v>
                </c:pt>
                <c:pt idx="8142">
                  <c:v>123.9</c:v>
                </c:pt>
                <c:pt idx="8143">
                  <c:v>123.9</c:v>
                </c:pt>
                <c:pt idx="8144">
                  <c:v>123.8</c:v>
                </c:pt>
                <c:pt idx="8145">
                  <c:v>123.6</c:v>
                </c:pt>
                <c:pt idx="8146">
                  <c:v>123.4</c:v>
                </c:pt>
                <c:pt idx="8147">
                  <c:v>123.2</c:v>
                </c:pt>
                <c:pt idx="8148">
                  <c:v>123</c:v>
                </c:pt>
                <c:pt idx="8149">
                  <c:v>122.8</c:v>
                </c:pt>
                <c:pt idx="8150">
                  <c:v>122.6</c:v>
                </c:pt>
                <c:pt idx="8151">
                  <c:v>122.5</c:v>
                </c:pt>
                <c:pt idx="8152">
                  <c:v>122.3</c:v>
                </c:pt>
                <c:pt idx="8153">
                  <c:v>122.2</c:v>
                </c:pt>
                <c:pt idx="8154">
                  <c:v>122.1</c:v>
                </c:pt>
                <c:pt idx="8155">
                  <c:v>122</c:v>
                </c:pt>
                <c:pt idx="8156">
                  <c:v>121.9</c:v>
                </c:pt>
                <c:pt idx="8157">
                  <c:v>121.9</c:v>
                </c:pt>
                <c:pt idx="8158">
                  <c:v>121.8</c:v>
                </c:pt>
                <c:pt idx="8159">
                  <c:v>121.8</c:v>
                </c:pt>
                <c:pt idx="8160">
                  <c:v>121.9</c:v>
                </c:pt>
                <c:pt idx="8161">
                  <c:v>121.9</c:v>
                </c:pt>
                <c:pt idx="8162">
                  <c:v>122</c:v>
                </c:pt>
                <c:pt idx="8163">
                  <c:v>122.1</c:v>
                </c:pt>
                <c:pt idx="8164">
                  <c:v>122.2</c:v>
                </c:pt>
                <c:pt idx="8165">
                  <c:v>122.4</c:v>
                </c:pt>
                <c:pt idx="8166">
                  <c:v>122.6</c:v>
                </c:pt>
                <c:pt idx="8167">
                  <c:v>122.8</c:v>
                </c:pt>
                <c:pt idx="8168">
                  <c:v>123</c:v>
                </c:pt>
                <c:pt idx="8169">
                  <c:v>123.2</c:v>
                </c:pt>
                <c:pt idx="8170">
                  <c:v>123.4</c:v>
                </c:pt>
                <c:pt idx="8171">
                  <c:v>123.7</c:v>
                </c:pt>
                <c:pt idx="8172">
                  <c:v>123.9</c:v>
                </c:pt>
                <c:pt idx="8173">
                  <c:v>124.1</c:v>
                </c:pt>
                <c:pt idx="8174">
                  <c:v>124.1</c:v>
                </c:pt>
                <c:pt idx="8175">
                  <c:v>124.2</c:v>
                </c:pt>
                <c:pt idx="8176">
                  <c:v>124.2</c:v>
                </c:pt>
                <c:pt idx="8177">
                  <c:v>124.2</c:v>
                </c:pt>
                <c:pt idx="8178">
                  <c:v>124.2</c:v>
                </c:pt>
                <c:pt idx="8179">
                  <c:v>124.1</c:v>
                </c:pt>
                <c:pt idx="8180">
                  <c:v>124.1</c:v>
                </c:pt>
                <c:pt idx="8181">
                  <c:v>124</c:v>
                </c:pt>
                <c:pt idx="8182">
                  <c:v>123.9</c:v>
                </c:pt>
                <c:pt idx="8183">
                  <c:v>123.7</c:v>
                </c:pt>
                <c:pt idx="8184">
                  <c:v>123.6</c:v>
                </c:pt>
                <c:pt idx="8185">
                  <c:v>123.5</c:v>
                </c:pt>
                <c:pt idx="8186">
                  <c:v>123.3</c:v>
                </c:pt>
                <c:pt idx="8187">
                  <c:v>123.1</c:v>
                </c:pt>
                <c:pt idx="8188">
                  <c:v>122.9</c:v>
                </c:pt>
                <c:pt idx="8189">
                  <c:v>122.7</c:v>
                </c:pt>
                <c:pt idx="8190">
                  <c:v>122.5</c:v>
                </c:pt>
                <c:pt idx="8191">
                  <c:v>122.4</c:v>
                </c:pt>
                <c:pt idx="8192">
                  <c:v>122.2</c:v>
                </c:pt>
                <c:pt idx="8193">
                  <c:v>122.1</c:v>
                </c:pt>
                <c:pt idx="8194">
                  <c:v>122</c:v>
                </c:pt>
                <c:pt idx="8195">
                  <c:v>122</c:v>
                </c:pt>
                <c:pt idx="8196">
                  <c:v>122</c:v>
                </c:pt>
                <c:pt idx="8197">
                  <c:v>122</c:v>
                </c:pt>
                <c:pt idx="8198">
                  <c:v>122</c:v>
                </c:pt>
                <c:pt idx="8199">
                  <c:v>122</c:v>
                </c:pt>
                <c:pt idx="8200">
                  <c:v>122.1</c:v>
                </c:pt>
                <c:pt idx="8201">
                  <c:v>122.3</c:v>
                </c:pt>
                <c:pt idx="8202">
                  <c:v>122.5</c:v>
                </c:pt>
                <c:pt idx="8203">
                  <c:v>122.7</c:v>
                </c:pt>
                <c:pt idx="8204">
                  <c:v>122.9</c:v>
                </c:pt>
                <c:pt idx="8205">
                  <c:v>123.1</c:v>
                </c:pt>
                <c:pt idx="8206">
                  <c:v>123.3</c:v>
                </c:pt>
                <c:pt idx="8207">
                  <c:v>123.5</c:v>
                </c:pt>
                <c:pt idx="8208">
                  <c:v>123.7</c:v>
                </c:pt>
                <c:pt idx="8209">
                  <c:v>123.9</c:v>
                </c:pt>
                <c:pt idx="8210">
                  <c:v>124</c:v>
                </c:pt>
                <c:pt idx="8211">
                  <c:v>124.1</c:v>
                </c:pt>
                <c:pt idx="8212">
                  <c:v>124.3</c:v>
                </c:pt>
                <c:pt idx="8213">
                  <c:v>124.3</c:v>
                </c:pt>
                <c:pt idx="8214">
                  <c:v>124.4</c:v>
                </c:pt>
                <c:pt idx="8215">
                  <c:v>124.4</c:v>
                </c:pt>
                <c:pt idx="8216">
                  <c:v>124.4</c:v>
                </c:pt>
                <c:pt idx="8217">
                  <c:v>124.4</c:v>
                </c:pt>
                <c:pt idx="8218">
                  <c:v>124.4</c:v>
                </c:pt>
                <c:pt idx="8219">
                  <c:v>124.3</c:v>
                </c:pt>
                <c:pt idx="8220">
                  <c:v>124.2</c:v>
                </c:pt>
                <c:pt idx="8221">
                  <c:v>124</c:v>
                </c:pt>
                <c:pt idx="8222">
                  <c:v>123.8</c:v>
                </c:pt>
                <c:pt idx="8223">
                  <c:v>123.7</c:v>
                </c:pt>
                <c:pt idx="8224">
                  <c:v>123.5</c:v>
                </c:pt>
                <c:pt idx="8225">
                  <c:v>123.3</c:v>
                </c:pt>
                <c:pt idx="8226">
                  <c:v>123</c:v>
                </c:pt>
                <c:pt idx="8227">
                  <c:v>122.8</c:v>
                </c:pt>
                <c:pt idx="8228">
                  <c:v>122.6</c:v>
                </c:pt>
                <c:pt idx="8229">
                  <c:v>122.5</c:v>
                </c:pt>
                <c:pt idx="8230">
                  <c:v>122.4</c:v>
                </c:pt>
                <c:pt idx="8231">
                  <c:v>122.4</c:v>
                </c:pt>
                <c:pt idx="8232">
                  <c:v>122.3</c:v>
                </c:pt>
                <c:pt idx="8233">
                  <c:v>122.2</c:v>
                </c:pt>
                <c:pt idx="8234">
                  <c:v>122.1</c:v>
                </c:pt>
                <c:pt idx="8235">
                  <c:v>122.2</c:v>
                </c:pt>
                <c:pt idx="8236">
                  <c:v>122.2</c:v>
                </c:pt>
                <c:pt idx="8237">
                  <c:v>122.4</c:v>
                </c:pt>
                <c:pt idx="8238">
                  <c:v>122.5</c:v>
                </c:pt>
                <c:pt idx="8239">
                  <c:v>122.6</c:v>
                </c:pt>
                <c:pt idx="8240">
                  <c:v>122.7</c:v>
                </c:pt>
                <c:pt idx="8241">
                  <c:v>122.8</c:v>
                </c:pt>
                <c:pt idx="8242">
                  <c:v>123</c:v>
                </c:pt>
                <c:pt idx="8243">
                  <c:v>123.2</c:v>
                </c:pt>
                <c:pt idx="8244">
                  <c:v>123.4</c:v>
                </c:pt>
                <c:pt idx="8245">
                  <c:v>123.6</c:v>
                </c:pt>
                <c:pt idx="8246">
                  <c:v>123.9</c:v>
                </c:pt>
                <c:pt idx="8247">
                  <c:v>124.1</c:v>
                </c:pt>
                <c:pt idx="8248">
                  <c:v>124.4</c:v>
                </c:pt>
                <c:pt idx="8249">
                  <c:v>124.5</c:v>
                </c:pt>
                <c:pt idx="8250">
                  <c:v>124.5</c:v>
                </c:pt>
                <c:pt idx="8251">
                  <c:v>124.5</c:v>
                </c:pt>
                <c:pt idx="8252">
                  <c:v>124.4</c:v>
                </c:pt>
                <c:pt idx="8253">
                  <c:v>124.5</c:v>
                </c:pt>
                <c:pt idx="8254">
                  <c:v>124.6</c:v>
                </c:pt>
                <c:pt idx="8255">
                  <c:v>124.5</c:v>
                </c:pt>
                <c:pt idx="8256">
                  <c:v>124.5</c:v>
                </c:pt>
                <c:pt idx="8257">
                  <c:v>124.4</c:v>
                </c:pt>
                <c:pt idx="8258">
                  <c:v>124.4</c:v>
                </c:pt>
                <c:pt idx="8259">
                  <c:v>124.3</c:v>
                </c:pt>
                <c:pt idx="8260">
                  <c:v>124.1</c:v>
                </c:pt>
                <c:pt idx="8261">
                  <c:v>123.9</c:v>
                </c:pt>
                <c:pt idx="8262">
                  <c:v>123.7</c:v>
                </c:pt>
                <c:pt idx="8263">
                  <c:v>123.4</c:v>
                </c:pt>
                <c:pt idx="8264">
                  <c:v>123.2</c:v>
                </c:pt>
                <c:pt idx="8265">
                  <c:v>123</c:v>
                </c:pt>
                <c:pt idx="8266">
                  <c:v>122.9</c:v>
                </c:pt>
                <c:pt idx="8267">
                  <c:v>122.8</c:v>
                </c:pt>
                <c:pt idx="8268">
                  <c:v>122.6</c:v>
                </c:pt>
                <c:pt idx="8269">
                  <c:v>122.5</c:v>
                </c:pt>
                <c:pt idx="8270">
                  <c:v>122.4</c:v>
                </c:pt>
                <c:pt idx="8271">
                  <c:v>122.4</c:v>
                </c:pt>
                <c:pt idx="8272">
                  <c:v>122.4</c:v>
                </c:pt>
                <c:pt idx="8273">
                  <c:v>122.4</c:v>
                </c:pt>
                <c:pt idx="8274">
                  <c:v>122.4</c:v>
                </c:pt>
                <c:pt idx="8275">
                  <c:v>122.5</c:v>
                </c:pt>
                <c:pt idx="8276">
                  <c:v>122.6</c:v>
                </c:pt>
                <c:pt idx="8277">
                  <c:v>122.8</c:v>
                </c:pt>
                <c:pt idx="8278">
                  <c:v>122.9</c:v>
                </c:pt>
                <c:pt idx="8279">
                  <c:v>123.1</c:v>
                </c:pt>
                <c:pt idx="8280">
                  <c:v>123.2</c:v>
                </c:pt>
                <c:pt idx="8281">
                  <c:v>123.5</c:v>
                </c:pt>
                <c:pt idx="8282">
                  <c:v>123.6</c:v>
                </c:pt>
                <c:pt idx="8283">
                  <c:v>123.8</c:v>
                </c:pt>
                <c:pt idx="8284">
                  <c:v>124</c:v>
                </c:pt>
                <c:pt idx="8285">
                  <c:v>124.2</c:v>
                </c:pt>
                <c:pt idx="8286">
                  <c:v>124.4</c:v>
                </c:pt>
                <c:pt idx="8287">
                  <c:v>124.5</c:v>
                </c:pt>
                <c:pt idx="8288">
                  <c:v>124.7</c:v>
                </c:pt>
                <c:pt idx="8289">
                  <c:v>124.8</c:v>
                </c:pt>
                <c:pt idx="8290">
                  <c:v>124.9</c:v>
                </c:pt>
                <c:pt idx="8291">
                  <c:v>124.9</c:v>
                </c:pt>
                <c:pt idx="8292">
                  <c:v>125</c:v>
                </c:pt>
                <c:pt idx="8293">
                  <c:v>124.8</c:v>
                </c:pt>
                <c:pt idx="8294">
                  <c:v>124.7</c:v>
                </c:pt>
                <c:pt idx="8295">
                  <c:v>124.6</c:v>
                </c:pt>
                <c:pt idx="8296">
                  <c:v>124.4</c:v>
                </c:pt>
                <c:pt idx="8297">
                  <c:v>124.3</c:v>
                </c:pt>
                <c:pt idx="8298">
                  <c:v>124.2</c:v>
                </c:pt>
                <c:pt idx="8299">
                  <c:v>124</c:v>
                </c:pt>
                <c:pt idx="8300">
                  <c:v>123.9</c:v>
                </c:pt>
                <c:pt idx="8301">
                  <c:v>123.7</c:v>
                </c:pt>
                <c:pt idx="8302">
                  <c:v>123.3</c:v>
                </c:pt>
                <c:pt idx="8303">
                  <c:v>123.1</c:v>
                </c:pt>
                <c:pt idx="8304">
                  <c:v>123</c:v>
                </c:pt>
                <c:pt idx="8305">
                  <c:v>122.9</c:v>
                </c:pt>
                <c:pt idx="8306">
                  <c:v>122.8</c:v>
                </c:pt>
                <c:pt idx="8307">
                  <c:v>122.7</c:v>
                </c:pt>
                <c:pt idx="8308">
                  <c:v>122.7</c:v>
                </c:pt>
                <c:pt idx="8309">
                  <c:v>122.7</c:v>
                </c:pt>
                <c:pt idx="8310">
                  <c:v>122.7</c:v>
                </c:pt>
                <c:pt idx="8311">
                  <c:v>122.7</c:v>
                </c:pt>
                <c:pt idx="8312">
                  <c:v>122.7</c:v>
                </c:pt>
                <c:pt idx="8313">
                  <c:v>122.7</c:v>
                </c:pt>
                <c:pt idx="8314">
                  <c:v>122.7</c:v>
                </c:pt>
                <c:pt idx="8315">
                  <c:v>122.8</c:v>
                </c:pt>
                <c:pt idx="8316">
                  <c:v>122.9</c:v>
                </c:pt>
                <c:pt idx="8317">
                  <c:v>123.1</c:v>
                </c:pt>
                <c:pt idx="8318">
                  <c:v>123.4</c:v>
                </c:pt>
                <c:pt idx="8319">
                  <c:v>123.7</c:v>
                </c:pt>
                <c:pt idx="8320">
                  <c:v>124</c:v>
                </c:pt>
                <c:pt idx="8321">
                  <c:v>124.2</c:v>
                </c:pt>
                <c:pt idx="8322">
                  <c:v>124.4</c:v>
                </c:pt>
                <c:pt idx="8323">
                  <c:v>124.5</c:v>
                </c:pt>
                <c:pt idx="8324">
                  <c:v>124.7</c:v>
                </c:pt>
                <c:pt idx="8325">
                  <c:v>124.7</c:v>
                </c:pt>
                <c:pt idx="8326">
                  <c:v>124.8</c:v>
                </c:pt>
                <c:pt idx="8327">
                  <c:v>124.9</c:v>
                </c:pt>
                <c:pt idx="8328">
                  <c:v>124.9</c:v>
                </c:pt>
                <c:pt idx="8329">
                  <c:v>124.9</c:v>
                </c:pt>
                <c:pt idx="8330">
                  <c:v>125</c:v>
                </c:pt>
                <c:pt idx="8331">
                  <c:v>125</c:v>
                </c:pt>
                <c:pt idx="8332">
                  <c:v>125</c:v>
                </c:pt>
                <c:pt idx="8333">
                  <c:v>124.8</c:v>
                </c:pt>
                <c:pt idx="8334">
                  <c:v>124.7</c:v>
                </c:pt>
                <c:pt idx="8335">
                  <c:v>124.5</c:v>
                </c:pt>
                <c:pt idx="8336">
                  <c:v>124.4</c:v>
                </c:pt>
                <c:pt idx="8337">
                  <c:v>124.2</c:v>
                </c:pt>
                <c:pt idx="8338">
                  <c:v>124</c:v>
                </c:pt>
                <c:pt idx="8339">
                  <c:v>123.8</c:v>
                </c:pt>
                <c:pt idx="8340">
                  <c:v>123.7</c:v>
                </c:pt>
                <c:pt idx="8341">
                  <c:v>123.5</c:v>
                </c:pt>
                <c:pt idx="8342">
                  <c:v>123.3</c:v>
                </c:pt>
                <c:pt idx="8343">
                  <c:v>123.1</c:v>
                </c:pt>
                <c:pt idx="8344">
                  <c:v>123</c:v>
                </c:pt>
                <c:pt idx="8345">
                  <c:v>122.9</c:v>
                </c:pt>
                <c:pt idx="8346">
                  <c:v>122.8</c:v>
                </c:pt>
                <c:pt idx="8347">
                  <c:v>122.7</c:v>
                </c:pt>
                <c:pt idx="8348">
                  <c:v>122.8</c:v>
                </c:pt>
                <c:pt idx="8349">
                  <c:v>122.9</c:v>
                </c:pt>
                <c:pt idx="8350">
                  <c:v>122.9</c:v>
                </c:pt>
                <c:pt idx="8351">
                  <c:v>123</c:v>
                </c:pt>
                <c:pt idx="8352">
                  <c:v>123.1</c:v>
                </c:pt>
                <c:pt idx="8353">
                  <c:v>123.2</c:v>
                </c:pt>
                <c:pt idx="8354">
                  <c:v>123.4</c:v>
                </c:pt>
                <c:pt idx="8355">
                  <c:v>123.5</c:v>
                </c:pt>
                <c:pt idx="8356">
                  <c:v>123.7</c:v>
                </c:pt>
                <c:pt idx="8357">
                  <c:v>123.8</c:v>
                </c:pt>
                <c:pt idx="8358">
                  <c:v>124</c:v>
                </c:pt>
                <c:pt idx="8359">
                  <c:v>124.2</c:v>
                </c:pt>
                <c:pt idx="8360">
                  <c:v>124.4</c:v>
                </c:pt>
                <c:pt idx="8361">
                  <c:v>124.6</c:v>
                </c:pt>
                <c:pt idx="8362">
                  <c:v>124.8</c:v>
                </c:pt>
                <c:pt idx="8363">
                  <c:v>124.9</c:v>
                </c:pt>
                <c:pt idx="8364">
                  <c:v>125</c:v>
                </c:pt>
                <c:pt idx="8365">
                  <c:v>125.1</c:v>
                </c:pt>
                <c:pt idx="8366">
                  <c:v>125.2</c:v>
                </c:pt>
                <c:pt idx="8367">
                  <c:v>125.3</c:v>
                </c:pt>
                <c:pt idx="8368">
                  <c:v>125.3</c:v>
                </c:pt>
                <c:pt idx="8369">
                  <c:v>125.3</c:v>
                </c:pt>
                <c:pt idx="8370">
                  <c:v>125.2</c:v>
                </c:pt>
                <c:pt idx="8371">
                  <c:v>125.1</c:v>
                </c:pt>
                <c:pt idx="8372">
                  <c:v>125</c:v>
                </c:pt>
                <c:pt idx="8373">
                  <c:v>124.8</c:v>
                </c:pt>
                <c:pt idx="8374">
                  <c:v>124.6</c:v>
                </c:pt>
                <c:pt idx="8375">
                  <c:v>124.4</c:v>
                </c:pt>
                <c:pt idx="8376">
                  <c:v>124.2</c:v>
                </c:pt>
                <c:pt idx="8377">
                  <c:v>124</c:v>
                </c:pt>
                <c:pt idx="8378">
                  <c:v>123.8</c:v>
                </c:pt>
                <c:pt idx="8379">
                  <c:v>123.6</c:v>
                </c:pt>
                <c:pt idx="8380">
                  <c:v>123.4</c:v>
                </c:pt>
                <c:pt idx="8381">
                  <c:v>123.2</c:v>
                </c:pt>
                <c:pt idx="8382">
                  <c:v>123.1</c:v>
                </c:pt>
                <c:pt idx="8383">
                  <c:v>123</c:v>
                </c:pt>
                <c:pt idx="8384">
                  <c:v>122.9</c:v>
                </c:pt>
                <c:pt idx="8385">
                  <c:v>122.9</c:v>
                </c:pt>
                <c:pt idx="8386">
                  <c:v>122.9</c:v>
                </c:pt>
                <c:pt idx="8387">
                  <c:v>123</c:v>
                </c:pt>
                <c:pt idx="8388">
                  <c:v>123.2</c:v>
                </c:pt>
                <c:pt idx="8389">
                  <c:v>123.3</c:v>
                </c:pt>
                <c:pt idx="8390">
                  <c:v>123.5</c:v>
                </c:pt>
                <c:pt idx="8391">
                  <c:v>123.6</c:v>
                </c:pt>
                <c:pt idx="8392">
                  <c:v>123.7</c:v>
                </c:pt>
                <c:pt idx="8393">
                  <c:v>123.8</c:v>
                </c:pt>
                <c:pt idx="8394">
                  <c:v>123.9</c:v>
                </c:pt>
                <c:pt idx="8395">
                  <c:v>124</c:v>
                </c:pt>
                <c:pt idx="8396">
                  <c:v>124.1</c:v>
                </c:pt>
                <c:pt idx="8397">
                  <c:v>124.3</c:v>
                </c:pt>
                <c:pt idx="8398">
                  <c:v>124.5</c:v>
                </c:pt>
                <c:pt idx="8399">
                  <c:v>124.7</c:v>
                </c:pt>
                <c:pt idx="8400">
                  <c:v>124.9</c:v>
                </c:pt>
                <c:pt idx="8401">
                  <c:v>125.1</c:v>
                </c:pt>
                <c:pt idx="8402">
                  <c:v>125.3</c:v>
                </c:pt>
                <c:pt idx="8403">
                  <c:v>125.5</c:v>
                </c:pt>
                <c:pt idx="8404">
                  <c:v>125.6</c:v>
                </c:pt>
                <c:pt idx="8405">
                  <c:v>125.6</c:v>
                </c:pt>
                <c:pt idx="8406">
                  <c:v>125.5</c:v>
                </c:pt>
                <c:pt idx="8407">
                  <c:v>125.4</c:v>
                </c:pt>
                <c:pt idx="8408">
                  <c:v>125.3</c:v>
                </c:pt>
                <c:pt idx="8409">
                  <c:v>125.2</c:v>
                </c:pt>
                <c:pt idx="8410">
                  <c:v>125</c:v>
                </c:pt>
                <c:pt idx="8411">
                  <c:v>124.4</c:v>
                </c:pt>
                <c:pt idx="8412">
                  <c:v>123.4</c:v>
                </c:pt>
                <c:pt idx="8413">
                  <c:v>122.1</c:v>
                </c:pt>
                <c:pt idx="8414">
                  <c:v>120.7</c:v>
                </c:pt>
                <c:pt idx="8415">
                  <c:v>119.2</c:v>
                </c:pt>
                <c:pt idx="8416">
                  <c:v>117.6</c:v>
                </c:pt>
                <c:pt idx="8417">
                  <c:v>115.9</c:v>
                </c:pt>
                <c:pt idx="8418">
                  <c:v>114.3</c:v>
                </c:pt>
                <c:pt idx="8419">
                  <c:v>112.7</c:v>
                </c:pt>
                <c:pt idx="8420">
                  <c:v>111.4</c:v>
                </c:pt>
                <c:pt idx="8421">
                  <c:v>110</c:v>
                </c:pt>
                <c:pt idx="8422">
                  <c:v>108.6</c:v>
                </c:pt>
                <c:pt idx="8423">
                  <c:v>107.4</c:v>
                </c:pt>
                <c:pt idx="8424">
                  <c:v>106.2</c:v>
                </c:pt>
                <c:pt idx="8425">
                  <c:v>105</c:v>
                </c:pt>
                <c:pt idx="8426">
                  <c:v>104</c:v>
                </c:pt>
                <c:pt idx="8427">
                  <c:v>103</c:v>
                </c:pt>
                <c:pt idx="8428">
                  <c:v>102.1</c:v>
                </c:pt>
                <c:pt idx="8429">
                  <c:v>101.2</c:v>
                </c:pt>
                <c:pt idx="8430">
                  <c:v>100.4</c:v>
                </c:pt>
                <c:pt idx="8431">
                  <c:v>99.7</c:v>
                </c:pt>
                <c:pt idx="8432">
                  <c:v>99</c:v>
                </c:pt>
                <c:pt idx="8433">
                  <c:v>98.3</c:v>
                </c:pt>
                <c:pt idx="8434">
                  <c:v>97.8</c:v>
                </c:pt>
                <c:pt idx="8435">
                  <c:v>97.2</c:v>
                </c:pt>
                <c:pt idx="8436">
                  <c:v>96.7</c:v>
                </c:pt>
                <c:pt idx="8437">
                  <c:v>96.2</c:v>
                </c:pt>
                <c:pt idx="8438">
                  <c:v>95.7</c:v>
                </c:pt>
                <c:pt idx="8439">
                  <c:v>95.3</c:v>
                </c:pt>
                <c:pt idx="8440">
                  <c:v>94.9</c:v>
                </c:pt>
                <c:pt idx="8441">
                  <c:v>94.5</c:v>
                </c:pt>
                <c:pt idx="8442">
                  <c:v>94.1</c:v>
                </c:pt>
                <c:pt idx="8443">
                  <c:v>93.8</c:v>
                </c:pt>
                <c:pt idx="8444">
                  <c:v>93.5</c:v>
                </c:pt>
                <c:pt idx="8445">
                  <c:v>93.2</c:v>
                </c:pt>
                <c:pt idx="8446">
                  <c:v>92.9</c:v>
                </c:pt>
                <c:pt idx="8447">
                  <c:v>92.7</c:v>
                </c:pt>
                <c:pt idx="8448">
                  <c:v>92.5</c:v>
                </c:pt>
                <c:pt idx="8449">
                  <c:v>92.3</c:v>
                </c:pt>
                <c:pt idx="8450">
                  <c:v>92</c:v>
                </c:pt>
                <c:pt idx="8451">
                  <c:v>91.8</c:v>
                </c:pt>
                <c:pt idx="8452">
                  <c:v>91.7</c:v>
                </c:pt>
                <c:pt idx="8453">
                  <c:v>91.4</c:v>
                </c:pt>
                <c:pt idx="8454">
                  <c:v>91.2</c:v>
                </c:pt>
                <c:pt idx="8455">
                  <c:v>91.1</c:v>
                </c:pt>
                <c:pt idx="8456">
                  <c:v>90.9</c:v>
                </c:pt>
                <c:pt idx="8457">
                  <c:v>90.8</c:v>
                </c:pt>
                <c:pt idx="8458">
                  <c:v>90.6</c:v>
                </c:pt>
                <c:pt idx="8459">
                  <c:v>90.4</c:v>
                </c:pt>
                <c:pt idx="8460">
                  <c:v>90.2</c:v>
                </c:pt>
                <c:pt idx="8461">
                  <c:v>90.1</c:v>
                </c:pt>
                <c:pt idx="8462">
                  <c:v>89.9</c:v>
                </c:pt>
                <c:pt idx="8463">
                  <c:v>89.8</c:v>
                </c:pt>
                <c:pt idx="8464">
                  <c:v>89.7</c:v>
                </c:pt>
                <c:pt idx="8465">
                  <c:v>89.6</c:v>
                </c:pt>
                <c:pt idx="8466">
                  <c:v>89.5</c:v>
                </c:pt>
                <c:pt idx="8467">
                  <c:v>89.4</c:v>
                </c:pt>
                <c:pt idx="8468">
                  <c:v>89.4</c:v>
                </c:pt>
                <c:pt idx="8469">
                  <c:v>89.3</c:v>
                </c:pt>
                <c:pt idx="8470">
                  <c:v>89.2</c:v>
                </c:pt>
                <c:pt idx="8471">
                  <c:v>89.2</c:v>
                </c:pt>
                <c:pt idx="8472">
                  <c:v>89.1</c:v>
                </c:pt>
                <c:pt idx="8473">
                  <c:v>89</c:v>
                </c:pt>
                <c:pt idx="8474">
                  <c:v>88.9</c:v>
                </c:pt>
                <c:pt idx="8475">
                  <c:v>88.8</c:v>
                </c:pt>
                <c:pt idx="8476">
                  <c:v>88.8</c:v>
                </c:pt>
                <c:pt idx="8477">
                  <c:v>88.8</c:v>
                </c:pt>
                <c:pt idx="8478">
                  <c:v>88.8</c:v>
                </c:pt>
                <c:pt idx="8479">
                  <c:v>88.8</c:v>
                </c:pt>
                <c:pt idx="8480">
                  <c:v>88.8</c:v>
                </c:pt>
                <c:pt idx="8481">
                  <c:v>88.8</c:v>
                </c:pt>
                <c:pt idx="8482">
                  <c:v>88.7</c:v>
                </c:pt>
                <c:pt idx="8483">
                  <c:v>88.8</c:v>
                </c:pt>
                <c:pt idx="8484">
                  <c:v>88.7</c:v>
                </c:pt>
                <c:pt idx="8485">
                  <c:v>88.7</c:v>
                </c:pt>
                <c:pt idx="8486">
                  <c:v>88.7</c:v>
                </c:pt>
                <c:pt idx="8487">
                  <c:v>88.7</c:v>
                </c:pt>
                <c:pt idx="8488">
                  <c:v>88.6</c:v>
                </c:pt>
                <c:pt idx="8489">
                  <c:v>88.6</c:v>
                </c:pt>
                <c:pt idx="8490">
                  <c:v>88.6</c:v>
                </c:pt>
                <c:pt idx="8491">
                  <c:v>88.5</c:v>
                </c:pt>
                <c:pt idx="8492">
                  <c:v>88.5</c:v>
                </c:pt>
                <c:pt idx="8493">
                  <c:v>88.5</c:v>
                </c:pt>
                <c:pt idx="8494">
                  <c:v>88.5</c:v>
                </c:pt>
                <c:pt idx="8495">
                  <c:v>88.5</c:v>
                </c:pt>
                <c:pt idx="8496">
                  <c:v>88.5</c:v>
                </c:pt>
                <c:pt idx="8497">
                  <c:v>88.4</c:v>
                </c:pt>
                <c:pt idx="8498">
                  <c:v>88.5</c:v>
                </c:pt>
                <c:pt idx="8499">
                  <c:v>88.4</c:v>
                </c:pt>
                <c:pt idx="8500">
                  <c:v>88.4</c:v>
                </c:pt>
                <c:pt idx="8501">
                  <c:v>88.4</c:v>
                </c:pt>
                <c:pt idx="8502">
                  <c:v>88.4</c:v>
                </c:pt>
                <c:pt idx="8503">
                  <c:v>88.4</c:v>
                </c:pt>
                <c:pt idx="8504">
                  <c:v>88.4</c:v>
                </c:pt>
                <c:pt idx="8505">
                  <c:v>88.4</c:v>
                </c:pt>
                <c:pt idx="8506">
                  <c:v>88.4</c:v>
                </c:pt>
                <c:pt idx="8507">
                  <c:v>88.4</c:v>
                </c:pt>
                <c:pt idx="8508">
                  <c:v>88.4</c:v>
                </c:pt>
                <c:pt idx="8509">
                  <c:v>88.4</c:v>
                </c:pt>
                <c:pt idx="8510">
                  <c:v>88.3</c:v>
                </c:pt>
                <c:pt idx="8511">
                  <c:v>88.4</c:v>
                </c:pt>
                <c:pt idx="8512">
                  <c:v>88.3</c:v>
                </c:pt>
                <c:pt idx="8513">
                  <c:v>88.3</c:v>
                </c:pt>
                <c:pt idx="8514">
                  <c:v>88.3</c:v>
                </c:pt>
                <c:pt idx="8515">
                  <c:v>88.4</c:v>
                </c:pt>
                <c:pt idx="8516">
                  <c:v>88.4</c:v>
                </c:pt>
                <c:pt idx="8517">
                  <c:v>88.3</c:v>
                </c:pt>
                <c:pt idx="8518">
                  <c:v>88.4</c:v>
                </c:pt>
                <c:pt idx="8519">
                  <c:v>88.4</c:v>
                </c:pt>
                <c:pt idx="8520">
                  <c:v>88.3</c:v>
                </c:pt>
                <c:pt idx="8521">
                  <c:v>88.3</c:v>
                </c:pt>
                <c:pt idx="8522">
                  <c:v>88.3</c:v>
                </c:pt>
                <c:pt idx="8523">
                  <c:v>88.3</c:v>
                </c:pt>
                <c:pt idx="8524">
                  <c:v>88.3</c:v>
                </c:pt>
                <c:pt idx="8525">
                  <c:v>88.3</c:v>
                </c:pt>
                <c:pt idx="8526">
                  <c:v>88.3</c:v>
                </c:pt>
                <c:pt idx="8527">
                  <c:v>88.3</c:v>
                </c:pt>
                <c:pt idx="8528">
                  <c:v>88.2</c:v>
                </c:pt>
                <c:pt idx="8529">
                  <c:v>88.2</c:v>
                </c:pt>
                <c:pt idx="8530">
                  <c:v>88.2</c:v>
                </c:pt>
                <c:pt idx="8531">
                  <c:v>88.2</c:v>
                </c:pt>
                <c:pt idx="8532">
                  <c:v>88.2</c:v>
                </c:pt>
                <c:pt idx="8533">
                  <c:v>88.2</c:v>
                </c:pt>
                <c:pt idx="8534">
                  <c:v>88.2</c:v>
                </c:pt>
                <c:pt idx="8535">
                  <c:v>88.2</c:v>
                </c:pt>
                <c:pt idx="8536">
                  <c:v>88.2</c:v>
                </c:pt>
                <c:pt idx="8537">
                  <c:v>88.2</c:v>
                </c:pt>
                <c:pt idx="8538">
                  <c:v>88.2</c:v>
                </c:pt>
                <c:pt idx="8539">
                  <c:v>88.2</c:v>
                </c:pt>
                <c:pt idx="8540">
                  <c:v>88.2</c:v>
                </c:pt>
                <c:pt idx="8541">
                  <c:v>88.1</c:v>
                </c:pt>
                <c:pt idx="8542">
                  <c:v>88.1</c:v>
                </c:pt>
                <c:pt idx="8543">
                  <c:v>88.1</c:v>
                </c:pt>
                <c:pt idx="8544">
                  <c:v>88.1</c:v>
                </c:pt>
                <c:pt idx="8545">
                  <c:v>88.2</c:v>
                </c:pt>
                <c:pt idx="8546">
                  <c:v>88.2</c:v>
                </c:pt>
                <c:pt idx="8547">
                  <c:v>88.1</c:v>
                </c:pt>
                <c:pt idx="8548">
                  <c:v>88.1</c:v>
                </c:pt>
                <c:pt idx="8549">
                  <c:v>88.1</c:v>
                </c:pt>
                <c:pt idx="8550">
                  <c:v>88.1</c:v>
                </c:pt>
                <c:pt idx="8551">
                  <c:v>88.1</c:v>
                </c:pt>
                <c:pt idx="8552">
                  <c:v>88.2</c:v>
                </c:pt>
                <c:pt idx="8553">
                  <c:v>88.1</c:v>
                </c:pt>
                <c:pt idx="8554">
                  <c:v>88.2</c:v>
                </c:pt>
                <c:pt idx="8555">
                  <c:v>88.2</c:v>
                </c:pt>
                <c:pt idx="8556">
                  <c:v>88.2</c:v>
                </c:pt>
                <c:pt idx="8557">
                  <c:v>88.2</c:v>
                </c:pt>
                <c:pt idx="8558">
                  <c:v>88.2</c:v>
                </c:pt>
                <c:pt idx="8559">
                  <c:v>88.1</c:v>
                </c:pt>
                <c:pt idx="8560">
                  <c:v>88.1</c:v>
                </c:pt>
                <c:pt idx="8561">
                  <c:v>88.1</c:v>
                </c:pt>
                <c:pt idx="8562">
                  <c:v>88.1</c:v>
                </c:pt>
                <c:pt idx="8563">
                  <c:v>88.1</c:v>
                </c:pt>
                <c:pt idx="8564">
                  <c:v>88.1</c:v>
                </c:pt>
                <c:pt idx="8565">
                  <c:v>88.1</c:v>
                </c:pt>
                <c:pt idx="8566">
                  <c:v>88.1</c:v>
                </c:pt>
                <c:pt idx="8567">
                  <c:v>88.1</c:v>
                </c:pt>
                <c:pt idx="8568">
                  <c:v>88.1</c:v>
                </c:pt>
                <c:pt idx="8569">
                  <c:v>88.1</c:v>
                </c:pt>
                <c:pt idx="8570">
                  <c:v>88.1</c:v>
                </c:pt>
                <c:pt idx="8571">
                  <c:v>88.2</c:v>
                </c:pt>
                <c:pt idx="8572">
                  <c:v>88.2</c:v>
                </c:pt>
                <c:pt idx="8573">
                  <c:v>88.1</c:v>
                </c:pt>
                <c:pt idx="8574">
                  <c:v>88.2</c:v>
                </c:pt>
                <c:pt idx="8575">
                  <c:v>88.1</c:v>
                </c:pt>
                <c:pt idx="8576">
                  <c:v>88.1</c:v>
                </c:pt>
                <c:pt idx="8577">
                  <c:v>88.1</c:v>
                </c:pt>
                <c:pt idx="8578">
                  <c:v>88.1</c:v>
                </c:pt>
                <c:pt idx="8579">
                  <c:v>88.1</c:v>
                </c:pt>
                <c:pt idx="8580">
                  <c:v>88.1</c:v>
                </c:pt>
                <c:pt idx="8581">
                  <c:v>88.2</c:v>
                </c:pt>
                <c:pt idx="8582">
                  <c:v>88.1</c:v>
                </c:pt>
                <c:pt idx="8583">
                  <c:v>88.1</c:v>
                </c:pt>
                <c:pt idx="8584">
                  <c:v>88.1</c:v>
                </c:pt>
                <c:pt idx="8585">
                  <c:v>88.1</c:v>
                </c:pt>
                <c:pt idx="8586">
                  <c:v>88.1</c:v>
                </c:pt>
                <c:pt idx="8587">
                  <c:v>88.1</c:v>
                </c:pt>
                <c:pt idx="8588">
                  <c:v>88.1</c:v>
                </c:pt>
                <c:pt idx="8589">
                  <c:v>88.1</c:v>
                </c:pt>
                <c:pt idx="8590">
                  <c:v>88.2</c:v>
                </c:pt>
                <c:pt idx="8591">
                  <c:v>88.2</c:v>
                </c:pt>
                <c:pt idx="8592">
                  <c:v>88.2</c:v>
                </c:pt>
                <c:pt idx="8593">
                  <c:v>88.2</c:v>
                </c:pt>
                <c:pt idx="8594">
                  <c:v>88.2</c:v>
                </c:pt>
                <c:pt idx="8595">
                  <c:v>88.2</c:v>
                </c:pt>
                <c:pt idx="8596">
                  <c:v>88.2</c:v>
                </c:pt>
                <c:pt idx="8597">
                  <c:v>88.1</c:v>
                </c:pt>
                <c:pt idx="8598">
                  <c:v>88.1</c:v>
                </c:pt>
                <c:pt idx="8599">
                  <c:v>88</c:v>
                </c:pt>
                <c:pt idx="8600">
                  <c:v>88</c:v>
                </c:pt>
                <c:pt idx="8601">
                  <c:v>88</c:v>
                </c:pt>
                <c:pt idx="8602">
                  <c:v>88</c:v>
                </c:pt>
                <c:pt idx="8603">
                  <c:v>87.9</c:v>
                </c:pt>
                <c:pt idx="8604">
                  <c:v>88</c:v>
                </c:pt>
                <c:pt idx="8605">
                  <c:v>87.9</c:v>
                </c:pt>
                <c:pt idx="8606">
                  <c:v>87.9</c:v>
                </c:pt>
                <c:pt idx="8607">
                  <c:v>88</c:v>
                </c:pt>
                <c:pt idx="8608">
                  <c:v>88</c:v>
                </c:pt>
                <c:pt idx="8609">
                  <c:v>88</c:v>
                </c:pt>
                <c:pt idx="8610">
                  <c:v>87.9</c:v>
                </c:pt>
                <c:pt idx="8611">
                  <c:v>88</c:v>
                </c:pt>
                <c:pt idx="8612">
                  <c:v>88</c:v>
                </c:pt>
                <c:pt idx="8613">
                  <c:v>88</c:v>
                </c:pt>
                <c:pt idx="8614">
                  <c:v>88</c:v>
                </c:pt>
                <c:pt idx="8615">
                  <c:v>88</c:v>
                </c:pt>
                <c:pt idx="8616">
                  <c:v>88</c:v>
                </c:pt>
                <c:pt idx="8617">
                  <c:v>88</c:v>
                </c:pt>
                <c:pt idx="8618">
                  <c:v>88</c:v>
                </c:pt>
                <c:pt idx="8619">
                  <c:v>88.1</c:v>
                </c:pt>
                <c:pt idx="8620">
                  <c:v>88.1</c:v>
                </c:pt>
                <c:pt idx="8621">
                  <c:v>88.1</c:v>
                </c:pt>
                <c:pt idx="8622">
                  <c:v>88.1</c:v>
                </c:pt>
                <c:pt idx="8623">
                  <c:v>88.1</c:v>
                </c:pt>
                <c:pt idx="8624">
                  <c:v>88.1</c:v>
                </c:pt>
                <c:pt idx="8625">
                  <c:v>88.1</c:v>
                </c:pt>
                <c:pt idx="8626">
                  <c:v>88.1</c:v>
                </c:pt>
                <c:pt idx="8627">
                  <c:v>88.1</c:v>
                </c:pt>
                <c:pt idx="8628">
                  <c:v>88.2</c:v>
                </c:pt>
                <c:pt idx="8629">
                  <c:v>88.2</c:v>
                </c:pt>
                <c:pt idx="8630">
                  <c:v>88.2</c:v>
                </c:pt>
                <c:pt idx="8631">
                  <c:v>88.2</c:v>
                </c:pt>
                <c:pt idx="8632">
                  <c:v>88.3</c:v>
                </c:pt>
                <c:pt idx="8633">
                  <c:v>88.3</c:v>
                </c:pt>
                <c:pt idx="8634">
                  <c:v>88.3</c:v>
                </c:pt>
                <c:pt idx="8635">
                  <c:v>88.3</c:v>
                </c:pt>
                <c:pt idx="8636">
                  <c:v>88.3</c:v>
                </c:pt>
                <c:pt idx="8637">
                  <c:v>88.3</c:v>
                </c:pt>
                <c:pt idx="8638">
                  <c:v>88.3</c:v>
                </c:pt>
                <c:pt idx="8639">
                  <c:v>88.3</c:v>
                </c:pt>
                <c:pt idx="8640">
                  <c:v>88.3</c:v>
                </c:pt>
                <c:pt idx="8641">
                  <c:v>88.3</c:v>
                </c:pt>
                <c:pt idx="8642">
                  <c:v>88.3</c:v>
                </c:pt>
                <c:pt idx="8643">
                  <c:v>88.3</c:v>
                </c:pt>
                <c:pt idx="8644">
                  <c:v>88.3</c:v>
                </c:pt>
                <c:pt idx="8645">
                  <c:v>88.2</c:v>
                </c:pt>
                <c:pt idx="8646">
                  <c:v>88.2</c:v>
                </c:pt>
                <c:pt idx="8647">
                  <c:v>88.3</c:v>
                </c:pt>
                <c:pt idx="8648">
                  <c:v>88.2</c:v>
                </c:pt>
                <c:pt idx="8649">
                  <c:v>88.2</c:v>
                </c:pt>
                <c:pt idx="8650">
                  <c:v>88.3</c:v>
                </c:pt>
                <c:pt idx="8651">
                  <c:v>88.3</c:v>
                </c:pt>
                <c:pt idx="8652">
                  <c:v>88.2</c:v>
                </c:pt>
                <c:pt idx="8653">
                  <c:v>88.1</c:v>
                </c:pt>
                <c:pt idx="8654">
                  <c:v>88.1</c:v>
                </c:pt>
                <c:pt idx="8655">
                  <c:v>88.1</c:v>
                </c:pt>
                <c:pt idx="8656">
                  <c:v>88.1</c:v>
                </c:pt>
                <c:pt idx="8657">
                  <c:v>88.1</c:v>
                </c:pt>
                <c:pt idx="8658">
                  <c:v>88.1</c:v>
                </c:pt>
                <c:pt idx="8659">
                  <c:v>88.1</c:v>
                </c:pt>
                <c:pt idx="8660">
                  <c:v>88.1</c:v>
                </c:pt>
                <c:pt idx="8661">
                  <c:v>88.1</c:v>
                </c:pt>
                <c:pt idx="8662">
                  <c:v>88.1</c:v>
                </c:pt>
                <c:pt idx="8663">
                  <c:v>88.2</c:v>
                </c:pt>
                <c:pt idx="8664">
                  <c:v>88.2</c:v>
                </c:pt>
                <c:pt idx="8665">
                  <c:v>88.2</c:v>
                </c:pt>
                <c:pt idx="8666">
                  <c:v>88.2</c:v>
                </c:pt>
                <c:pt idx="8667">
                  <c:v>88.2</c:v>
                </c:pt>
                <c:pt idx="8668">
                  <c:v>88.2</c:v>
                </c:pt>
                <c:pt idx="8669">
                  <c:v>88.2</c:v>
                </c:pt>
                <c:pt idx="8670">
                  <c:v>88.2</c:v>
                </c:pt>
                <c:pt idx="8671">
                  <c:v>88.2</c:v>
                </c:pt>
                <c:pt idx="8672">
                  <c:v>88.2</c:v>
                </c:pt>
                <c:pt idx="8673">
                  <c:v>88.2</c:v>
                </c:pt>
                <c:pt idx="8674">
                  <c:v>88.1</c:v>
                </c:pt>
                <c:pt idx="8675">
                  <c:v>88.2</c:v>
                </c:pt>
                <c:pt idx="8676">
                  <c:v>88.2</c:v>
                </c:pt>
                <c:pt idx="8677">
                  <c:v>88.1</c:v>
                </c:pt>
                <c:pt idx="8678">
                  <c:v>88.1</c:v>
                </c:pt>
                <c:pt idx="8679">
                  <c:v>88.1</c:v>
                </c:pt>
                <c:pt idx="8680">
                  <c:v>88.1</c:v>
                </c:pt>
                <c:pt idx="8681">
                  <c:v>88.1</c:v>
                </c:pt>
                <c:pt idx="8682">
                  <c:v>88.1</c:v>
                </c:pt>
                <c:pt idx="8683">
                  <c:v>88.2</c:v>
                </c:pt>
                <c:pt idx="8684">
                  <c:v>88.2</c:v>
                </c:pt>
                <c:pt idx="8685">
                  <c:v>88.2</c:v>
                </c:pt>
                <c:pt idx="8686">
                  <c:v>88.2</c:v>
                </c:pt>
                <c:pt idx="8687">
                  <c:v>88.2</c:v>
                </c:pt>
                <c:pt idx="8688">
                  <c:v>88.2</c:v>
                </c:pt>
                <c:pt idx="8689">
                  <c:v>88.2</c:v>
                </c:pt>
                <c:pt idx="8690">
                  <c:v>88.2</c:v>
                </c:pt>
                <c:pt idx="8691">
                  <c:v>88.2</c:v>
                </c:pt>
                <c:pt idx="8692">
                  <c:v>88.2</c:v>
                </c:pt>
                <c:pt idx="8693">
                  <c:v>88.2</c:v>
                </c:pt>
                <c:pt idx="8694">
                  <c:v>88.2</c:v>
                </c:pt>
                <c:pt idx="8695">
                  <c:v>88.2</c:v>
                </c:pt>
                <c:pt idx="8696">
                  <c:v>88.2</c:v>
                </c:pt>
                <c:pt idx="8697">
                  <c:v>88.2</c:v>
                </c:pt>
                <c:pt idx="8698">
                  <c:v>88.2</c:v>
                </c:pt>
                <c:pt idx="8699">
                  <c:v>88.2</c:v>
                </c:pt>
                <c:pt idx="8700">
                  <c:v>88.2</c:v>
                </c:pt>
                <c:pt idx="8701">
                  <c:v>88.3</c:v>
                </c:pt>
                <c:pt idx="8702">
                  <c:v>88.2</c:v>
                </c:pt>
                <c:pt idx="8703">
                  <c:v>88.3</c:v>
                </c:pt>
                <c:pt idx="8704">
                  <c:v>88.3</c:v>
                </c:pt>
                <c:pt idx="8705">
                  <c:v>88.3</c:v>
                </c:pt>
                <c:pt idx="8706">
                  <c:v>88.3</c:v>
                </c:pt>
                <c:pt idx="8707">
                  <c:v>88.3</c:v>
                </c:pt>
                <c:pt idx="8708">
                  <c:v>88.3</c:v>
                </c:pt>
                <c:pt idx="8709">
                  <c:v>88.2</c:v>
                </c:pt>
                <c:pt idx="8710">
                  <c:v>88.2</c:v>
                </c:pt>
                <c:pt idx="8711">
                  <c:v>88.2</c:v>
                </c:pt>
                <c:pt idx="8712">
                  <c:v>88.2</c:v>
                </c:pt>
                <c:pt idx="8713">
                  <c:v>88.2</c:v>
                </c:pt>
                <c:pt idx="8714">
                  <c:v>88.2</c:v>
                </c:pt>
                <c:pt idx="8715">
                  <c:v>88.2</c:v>
                </c:pt>
                <c:pt idx="8716">
                  <c:v>88.2</c:v>
                </c:pt>
                <c:pt idx="8717">
                  <c:v>88.3</c:v>
                </c:pt>
                <c:pt idx="8718">
                  <c:v>88.2</c:v>
                </c:pt>
                <c:pt idx="8719">
                  <c:v>88.2</c:v>
                </c:pt>
                <c:pt idx="8720">
                  <c:v>88.1</c:v>
                </c:pt>
                <c:pt idx="8721">
                  <c:v>88.1</c:v>
                </c:pt>
                <c:pt idx="8722">
                  <c:v>88.1</c:v>
                </c:pt>
                <c:pt idx="8723">
                  <c:v>88.1</c:v>
                </c:pt>
                <c:pt idx="8724">
                  <c:v>88.1</c:v>
                </c:pt>
                <c:pt idx="8725">
                  <c:v>88.1</c:v>
                </c:pt>
                <c:pt idx="8726">
                  <c:v>88.1</c:v>
                </c:pt>
                <c:pt idx="8727">
                  <c:v>88.1</c:v>
                </c:pt>
                <c:pt idx="8728">
                  <c:v>88.1</c:v>
                </c:pt>
                <c:pt idx="8729">
                  <c:v>88.1</c:v>
                </c:pt>
                <c:pt idx="8730">
                  <c:v>88.1</c:v>
                </c:pt>
                <c:pt idx="8731">
                  <c:v>88.1</c:v>
                </c:pt>
                <c:pt idx="8732">
                  <c:v>88.1</c:v>
                </c:pt>
                <c:pt idx="8733">
                  <c:v>88.1</c:v>
                </c:pt>
                <c:pt idx="8734">
                  <c:v>88.1</c:v>
                </c:pt>
                <c:pt idx="8735">
                  <c:v>88.1</c:v>
                </c:pt>
                <c:pt idx="8736">
                  <c:v>88.1</c:v>
                </c:pt>
                <c:pt idx="8737">
                  <c:v>88.1</c:v>
                </c:pt>
                <c:pt idx="8738">
                  <c:v>88.1</c:v>
                </c:pt>
                <c:pt idx="8739">
                  <c:v>88.1</c:v>
                </c:pt>
                <c:pt idx="8740">
                  <c:v>88.1</c:v>
                </c:pt>
                <c:pt idx="8741">
                  <c:v>88.1</c:v>
                </c:pt>
                <c:pt idx="8742">
                  <c:v>88.1</c:v>
                </c:pt>
                <c:pt idx="8743">
                  <c:v>88.1</c:v>
                </c:pt>
                <c:pt idx="8744">
                  <c:v>88.1</c:v>
                </c:pt>
                <c:pt idx="8745">
                  <c:v>88.1</c:v>
                </c:pt>
                <c:pt idx="8746">
                  <c:v>88.1</c:v>
                </c:pt>
                <c:pt idx="8747">
                  <c:v>88.1</c:v>
                </c:pt>
                <c:pt idx="8748">
                  <c:v>88.2</c:v>
                </c:pt>
                <c:pt idx="8749">
                  <c:v>88.2</c:v>
                </c:pt>
                <c:pt idx="8750">
                  <c:v>88.2</c:v>
                </c:pt>
                <c:pt idx="8751">
                  <c:v>88.1</c:v>
                </c:pt>
                <c:pt idx="8752">
                  <c:v>88.1</c:v>
                </c:pt>
                <c:pt idx="8753">
                  <c:v>88.1</c:v>
                </c:pt>
                <c:pt idx="8754">
                  <c:v>88.1</c:v>
                </c:pt>
                <c:pt idx="8755">
                  <c:v>88</c:v>
                </c:pt>
                <c:pt idx="8756">
                  <c:v>88</c:v>
                </c:pt>
                <c:pt idx="8757">
                  <c:v>88</c:v>
                </c:pt>
                <c:pt idx="8758">
                  <c:v>88</c:v>
                </c:pt>
                <c:pt idx="8759">
                  <c:v>88</c:v>
                </c:pt>
                <c:pt idx="8760">
                  <c:v>88</c:v>
                </c:pt>
                <c:pt idx="8761">
                  <c:v>87.9</c:v>
                </c:pt>
                <c:pt idx="8762">
                  <c:v>87.9</c:v>
                </c:pt>
                <c:pt idx="8763">
                  <c:v>87.9</c:v>
                </c:pt>
                <c:pt idx="8764">
                  <c:v>87.8</c:v>
                </c:pt>
                <c:pt idx="8765">
                  <c:v>87.7</c:v>
                </c:pt>
                <c:pt idx="8766">
                  <c:v>87.7</c:v>
                </c:pt>
                <c:pt idx="8767">
                  <c:v>87.7</c:v>
                </c:pt>
                <c:pt idx="8768">
                  <c:v>87.7</c:v>
                </c:pt>
                <c:pt idx="8769">
                  <c:v>87.7</c:v>
                </c:pt>
                <c:pt idx="8770">
                  <c:v>87.7</c:v>
                </c:pt>
                <c:pt idx="8771">
                  <c:v>87.7</c:v>
                </c:pt>
                <c:pt idx="8772">
                  <c:v>87.7</c:v>
                </c:pt>
                <c:pt idx="8773">
                  <c:v>87.7</c:v>
                </c:pt>
                <c:pt idx="8774">
                  <c:v>87.7</c:v>
                </c:pt>
                <c:pt idx="8775">
                  <c:v>87.6</c:v>
                </c:pt>
                <c:pt idx="8776">
                  <c:v>87.6</c:v>
                </c:pt>
                <c:pt idx="8777">
                  <c:v>87.6</c:v>
                </c:pt>
                <c:pt idx="8778">
                  <c:v>87.6</c:v>
                </c:pt>
                <c:pt idx="8779">
                  <c:v>87.7</c:v>
                </c:pt>
                <c:pt idx="8780">
                  <c:v>87.7</c:v>
                </c:pt>
                <c:pt idx="8781">
                  <c:v>87.7</c:v>
                </c:pt>
                <c:pt idx="8782">
                  <c:v>87.8</c:v>
                </c:pt>
                <c:pt idx="8783">
                  <c:v>87.8</c:v>
                </c:pt>
                <c:pt idx="8784">
                  <c:v>87.8</c:v>
                </c:pt>
                <c:pt idx="8785">
                  <c:v>87.8</c:v>
                </c:pt>
                <c:pt idx="8786">
                  <c:v>87.8</c:v>
                </c:pt>
                <c:pt idx="8787">
                  <c:v>87.8</c:v>
                </c:pt>
                <c:pt idx="8788">
                  <c:v>87.8</c:v>
                </c:pt>
                <c:pt idx="8789">
                  <c:v>87.8</c:v>
                </c:pt>
                <c:pt idx="8790">
                  <c:v>87.9</c:v>
                </c:pt>
                <c:pt idx="8791">
                  <c:v>87.9</c:v>
                </c:pt>
                <c:pt idx="8792">
                  <c:v>87.9</c:v>
                </c:pt>
                <c:pt idx="8793">
                  <c:v>87.9</c:v>
                </c:pt>
                <c:pt idx="8794">
                  <c:v>87.9</c:v>
                </c:pt>
                <c:pt idx="8795">
                  <c:v>87.9</c:v>
                </c:pt>
                <c:pt idx="8796">
                  <c:v>87.9</c:v>
                </c:pt>
                <c:pt idx="8797">
                  <c:v>87.8</c:v>
                </c:pt>
                <c:pt idx="8798">
                  <c:v>87.8</c:v>
                </c:pt>
                <c:pt idx="8799">
                  <c:v>87.8</c:v>
                </c:pt>
                <c:pt idx="8800">
                  <c:v>87.8</c:v>
                </c:pt>
                <c:pt idx="8801">
                  <c:v>87.8</c:v>
                </c:pt>
                <c:pt idx="8802">
                  <c:v>87.8</c:v>
                </c:pt>
                <c:pt idx="8803">
                  <c:v>87.8</c:v>
                </c:pt>
                <c:pt idx="8804">
                  <c:v>87.8</c:v>
                </c:pt>
                <c:pt idx="8805">
                  <c:v>87.7</c:v>
                </c:pt>
                <c:pt idx="8806">
                  <c:v>87.7</c:v>
                </c:pt>
                <c:pt idx="8807">
                  <c:v>87.7</c:v>
                </c:pt>
                <c:pt idx="8808">
                  <c:v>87.7</c:v>
                </c:pt>
                <c:pt idx="8809">
                  <c:v>87.7</c:v>
                </c:pt>
                <c:pt idx="8810">
                  <c:v>87.7</c:v>
                </c:pt>
                <c:pt idx="8811">
                  <c:v>87.7</c:v>
                </c:pt>
                <c:pt idx="8812">
                  <c:v>87.7</c:v>
                </c:pt>
                <c:pt idx="8813">
                  <c:v>87.7</c:v>
                </c:pt>
                <c:pt idx="8814">
                  <c:v>87.7</c:v>
                </c:pt>
                <c:pt idx="8815">
                  <c:v>87.7</c:v>
                </c:pt>
                <c:pt idx="8816">
                  <c:v>87.8</c:v>
                </c:pt>
                <c:pt idx="8817">
                  <c:v>87.8</c:v>
                </c:pt>
                <c:pt idx="8818">
                  <c:v>87.8</c:v>
                </c:pt>
                <c:pt idx="8819">
                  <c:v>87.8</c:v>
                </c:pt>
                <c:pt idx="8820">
                  <c:v>87.8</c:v>
                </c:pt>
                <c:pt idx="8821">
                  <c:v>87.8</c:v>
                </c:pt>
                <c:pt idx="8822">
                  <c:v>87.8</c:v>
                </c:pt>
                <c:pt idx="8823">
                  <c:v>87.8</c:v>
                </c:pt>
                <c:pt idx="8824">
                  <c:v>87.8</c:v>
                </c:pt>
                <c:pt idx="8825">
                  <c:v>87.8</c:v>
                </c:pt>
                <c:pt idx="8826">
                  <c:v>87.8</c:v>
                </c:pt>
                <c:pt idx="8827">
                  <c:v>87.8</c:v>
                </c:pt>
                <c:pt idx="8828">
                  <c:v>87.8</c:v>
                </c:pt>
                <c:pt idx="8829">
                  <c:v>87.8</c:v>
                </c:pt>
                <c:pt idx="8830">
                  <c:v>87.9</c:v>
                </c:pt>
                <c:pt idx="8831">
                  <c:v>87.9</c:v>
                </c:pt>
                <c:pt idx="8832">
                  <c:v>87.9</c:v>
                </c:pt>
                <c:pt idx="8833">
                  <c:v>87.9</c:v>
                </c:pt>
                <c:pt idx="8834">
                  <c:v>87.9</c:v>
                </c:pt>
                <c:pt idx="8835">
                  <c:v>87.9</c:v>
                </c:pt>
                <c:pt idx="8836">
                  <c:v>88</c:v>
                </c:pt>
                <c:pt idx="8837">
                  <c:v>88</c:v>
                </c:pt>
                <c:pt idx="8838">
                  <c:v>88</c:v>
                </c:pt>
                <c:pt idx="8839">
                  <c:v>88</c:v>
                </c:pt>
                <c:pt idx="8840">
                  <c:v>88</c:v>
                </c:pt>
                <c:pt idx="8841">
                  <c:v>88</c:v>
                </c:pt>
                <c:pt idx="8842">
                  <c:v>88.1</c:v>
                </c:pt>
                <c:pt idx="8843">
                  <c:v>88.1</c:v>
                </c:pt>
                <c:pt idx="8844">
                  <c:v>88</c:v>
                </c:pt>
                <c:pt idx="8845">
                  <c:v>88</c:v>
                </c:pt>
                <c:pt idx="8846">
                  <c:v>88</c:v>
                </c:pt>
                <c:pt idx="8847">
                  <c:v>87.9</c:v>
                </c:pt>
                <c:pt idx="8848">
                  <c:v>87.9</c:v>
                </c:pt>
                <c:pt idx="8849">
                  <c:v>87.9</c:v>
                </c:pt>
                <c:pt idx="8850">
                  <c:v>87.8</c:v>
                </c:pt>
                <c:pt idx="8851">
                  <c:v>87.8</c:v>
                </c:pt>
                <c:pt idx="8852">
                  <c:v>87.7</c:v>
                </c:pt>
                <c:pt idx="8853">
                  <c:v>87.7</c:v>
                </c:pt>
                <c:pt idx="8854">
                  <c:v>87.7</c:v>
                </c:pt>
                <c:pt idx="8855">
                  <c:v>87.8</c:v>
                </c:pt>
                <c:pt idx="8856">
                  <c:v>87.8</c:v>
                </c:pt>
                <c:pt idx="8857">
                  <c:v>87.8</c:v>
                </c:pt>
                <c:pt idx="8858">
                  <c:v>87.8</c:v>
                </c:pt>
                <c:pt idx="8859">
                  <c:v>87.8</c:v>
                </c:pt>
                <c:pt idx="8860">
                  <c:v>87.8</c:v>
                </c:pt>
                <c:pt idx="8861">
                  <c:v>87.8</c:v>
                </c:pt>
                <c:pt idx="8862">
                  <c:v>87.7</c:v>
                </c:pt>
                <c:pt idx="8863">
                  <c:v>87.7</c:v>
                </c:pt>
                <c:pt idx="8864">
                  <c:v>87.7</c:v>
                </c:pt>
                <c:pt idx="8865">
                  <c:v>87.7</c:v>
                </c:pt>
                <c:pt idx="8866">
                  <c:v>87.7</c:v>
                </c:pt>
                <c:pt idx="8867">
                  <c:v>87.7</c:v>
                </c:pt>
                <c:pt idx="8868">
                  <c:v>87.8</c:v>
                </c:pt>
                <c:pt idx="8869">
                  <c:v>87.8</c:v>
                </c:pt>
                <c:pt idx="8870">
                  <c:v>87.8</c:v>
                </c:pt>
                <c:pt idx="8871">
                  <c:v>87.8</c:v>
                </c:pt>
                <c:pt idx="8872">
                  <c:v>87.8</c:v>
                </c:pt>
                <c:pt idx="8873">
                  <c:v>87.8</c:v>
                </c:pt>
                <c:pt idx="8874">
                  <c:v>87.9</c:v>
                </c:pt>
                <c:pt idx="8875">
                  <c:v>87.9</c:v>
                </c:pt>
                <c:pt idx="8876">
                  <c:v>87.9</c:v>
                </c:pt>
                <c:pt idx="8877">
                  <c:v>87.9</c:v>
                </c:pt>
                <c:pt idx="8878">
                  <c:v>87.9</c:v>
                </c:pt>
                <c:pt idx="8879">
                  <c:v>87.9</c:v>
                </c:pt>
                <c:pt idx="8880">
                  <c:v>87.9</c:v>
                </c:pt>
                <c:pt idx="8881">
                  <c:v>87.9</c:v>
                </c:pt>
                <c:pt idx="8882">
                  <c:v>87.9</c:v>
                </c:pt>
                <c:pt idx="8883">
                  <c:v>87.9</c:v>
                </c:pt>
                <c:pt idx="8884">
                  <c:v>87.9</c:v>
                </c:pt>
                <c:pt idx="8885">
                  <c:v>87.9</c:v>
                </c:pt>
                <c:pt idx="8886">
                  <c:v>87.9</c:v>
                </c:pt>
                <c:pt idx="8887">
                  <c:v>87.9</c:v>
                </c:pt>
                <c:pt idx="8888">
                  <c:v>87.8</c:v>
                </c:pt>
                <c:pt idx="8889">
                  <c:v>87.8</c:v>
                </c:pt>
                <c:pt idx="8890">
                  <c:v>87.8</c:v>
                </c:pt>
                <c:pt idx="8891">
                  <c:v>87.8</c:v>
                </c:pt>
                <c:pt idx="8892">
                  <c:v>87.8</c:v>
                </c:pt>
                <c:pt idx="8893">
                  <c:v>87.8</c:v>
                </c:pt>
                <c:pt idx="8894">
                  <c:v>87.8</c:v>
                </c:pt>
                <c:pt idx="8895">
                  <c:v>87.8</c:v>
                </c:pt>
                <c:pt idx="8896">
                  <c:v>87.8</c:v>
                </c:pt>
                <c:pt idx="8897">
                  <c:v>87.8</c:v>
                </c:pt>
                <c:pt idx="8898">
                  <c:v>87.8</c:v>
                </c:pt>
                <c:pt idx="8899">
                  <c:v>87.8</c:v>
                </c:pt>
                <c:pt idx="8900">
                  <c:v>87.8</c:v>
                </c:pt>
                <c:pt idx="8901">
                  <c:v>87.8</c:v>
                </c:pt>
                <c:pt idx="8902">
                  <c:v>87.8</c:v>
                </c:pt>
                <c:pt idx="8903">
                  <c:v>87.8</c:v>
                </c:pt>
                <c:pt idx="8904">
                  <c:v>87.8</c:v>
                </c:pt>
                <c:pt idx="8905">
                  <c:v>87.8</c:v>
                </c:pt>
                <c:pt idx="8906">
                  <c:v>87.8</c:v>
                </c:pt>
                <c:pt idx="8907">
                  <c:v>87.8</c:v>
                </c:pt>
                <c:pt idx="8908">
                  <c:v>87.8</c:v>
                </c:pt>
                <c:pt idx="8909">
                  <c:v>87.9</c:v>
                </c:pt>
                <c:pt idx="8910">
                  <c:v>87.9</c:v>
                </c:pt>
                <c:pt idx="8911">
                  <c:v>87.9</c:v>
                </c:pt>
                <c:pt idx="8912">
                  <c:v>88</c:v>
                </c:pt>
                <c:pt idx="8913">
                  <c:v>88</c:v>
                </c:pt>
                <c:pt idx="8914">
                  <c:v>88</c:v>
                </c:pt>
                <c:pt idx="8915">
                  <c:v>88</c:v>
                </c:pt>
                <c:pt idx="8916">
                  <c:v>88</c:v>
                </c:pt>
                <c:pt idx="8917">
                  <c:v>88</c:v>
                </c:pt>
                <c:pt idx="8918">
                  <c:v>87.9</c:v>
                </c:pt>
                <c:pt idx="8919">
                  <c:v>88</c:v>
                </c:pt>
                <c:pt idx="8920">
                  <c:v>88</c:v>
                </c:pt>
                <c:pt idx="8921">
                  <c:v>88</c:v>
                </c:pt>
                <c:pt idx="8922">
                  <c:v>88.1</c:v>
                </c:pt>
                <c:pt idx="8923">
                  <c:v>88</c:v>
                </c:pt>
                <c:pt idx="8924">
                  <c:v>88</c:v>
                </c:pt>
                <c:pt idx="8925">
                  <c:v>88</c:v>
                </c:pt>
                <c:pt idx="8926">
                  <c:v>88</c:v>
                </c:pt>
                <c:pt idx="8927">
                  <c:v>88</c:v>
                </c:pt>
                <c:pt idx="8928">
                  <c:v>88</c:v>
                </c:pt>
                <c:pt idx="8929">
                  <c:v>88</c:v>
                </c:pt>
                <c:pt idx="8930">
                  <c:v>88</c:v>
                </c:pt>
                <c:pt idx="8931">
                  <c:v>88.1</c:v>
                </c:pt>
                <c:pt idx="8932">
                  <c:v>88.1</c:v>
                </c:pt>
                <c:pt idx="8933">
                  <c:v>88.1</c:v>
                </c:pt>
                <c:pt idx="8934">
                  <c:v>88.1</c:v>
                </c:pt>
                <c:pt idx="8935">
                  <c:v>88.1</c:v>
                </c:pt>
                <c:pt idx="8936">
                  <c:v>88.1</c:v>
                </c:pt>
                <c:pt idx="8937">
                  <c:v>88.1</c:v>
                </c:pt>
                <c:pt idx="8938">
                  <c:v>88.1</c:v>
                </c:pt>
                <c:pt idx="8939">
                  <c:v>88.1</c:v>
                </c:pt>
                <c:pt idx="8940">
                  <c:v>88.1</c:v>
                </c:pt>
                <c:pt idx="8941">
                  <c:v>88.1</c:v>
                </c:pt>
                <c:pt idx="8942">
                  <c:v>88.1</c:v>
                </c:pt>
                <c:pt idx="8943">
                  <c:v>88.1</c:v>
                </c:pt>
                <c:pt idx="8944">
                  <c:v>88.1</c:v>
                </c:pt>
                <c:pt idx="8945">
                  <c:v>88.1</c:v>
                </c:pt>
                <c:pt idx="8946">
                  <c:v>88.1</c:v>
                </c:pt>
                <c:pt idx="8947">
                  <c:v>88.2</c:v>
                </c:pt>
                <c:pt idx="8948">
                  <c:v>88.2</c:v>
                </c:pt>
                <c:pt idx="8949">
                  <c:v>88.2</c:v>
                </c:pt>
                <c:pt idx="8950">
                  <c:v>88.2</c:v>
                </c:pt>
                <c:pt idx="8951">
                  <c:v>88.2</c:v>
                </c:pt>
                <c:pt idx="8952">
                  <c:v>88.2</c:v>
                </c:pt>
                <c:pt idx="8953">
                  <c:v>88.2</c:v>
                </c:pt>
                <c:pt idx="8954">
                  <c:v>88.2</c:v>
                </c:pt>
                <c:pt idx="8955">
                  <c:v>88.2</c:v>
                </c:pt>
                <c:pt idx="8956">
                  <c:v>88.2</c:v>
                </c:pt>
                <c:pt idx="8957">
                  <c:v>88.2</c:v>
                </c:pt>
                <c:pt idx="8958">
                  <c:v>88.2</c:v>
                </c:pt>
                <c:pt idx="8959">
                  <c:v>88.2</c:v>
                </c:pt>
                <c:pt idx="8960">
                  <c:v>88.2</c:v>
                </c:pt>
                <c:pt idx="8961">
                  <c:v>88.2</c:v>
                </c:pt>
                <c:pt idx="8962">
                  <c:v>88.2</c:v>
                </c:pt>
                <c:pt idx="8963">
                  <c:v>88.2</c:v>
                </c:pt>
                <c:pt idx="8964">
                  <c:v>88.2</c:v>
                </c:pt>
                <c:pt idx="8965">
                  <c:v>88.2</c:v>
                </c:pt>
                <c:pt idx="8966">
                  <c:v>88.2</c:v>
                </c:pt>
                <c:pt idx="8967">
                  <c:v>88.2</c:v>
                </c:pt>
                <c:pt idx="8968">
                  <c:v>88.2</c:v>
                </c:pt>
                <c:pt idx="8969">
                  <c:v>88.2</c:v>
                </c:pt>
                <c:pt idx="8970">
                  <c:v>88.2</c:v>
                </c:pt>
                <c:pt idx="8971">
                  <c:v>88.2</c:v>
                </c:pt>
                <c:pt idx="8972">
                  <c:v>88.2</c:v>
                </c:pt>
                <c:pt idx="8973">
                  <c:v>88.2</c:v>
                </c:pt>
                <c:pt idx="8974">
                  <c:v>88.3</c:v>
                </c:pt>
                <c:pt idx="8975">
                  <c:v>88.3</c:v>
                </c:pt>
                <c:pt idx="8976">
                  <c:v>88.2</c:v>
                </c:pt>
                <c:pt idx="8977">
                  <c:v>88.2</c:v>
                </c:pt>
                <c:pt idx="8978">
                  <c:v>88.2</c:v>
                </c:pt>
                <c:pt idx="8979">
                  <c:v>88.1</c:v>
                </c:pt>
                <c:pt idx="8980">
                  <c:v>88.1</c:v>
                </c:pt>
                <c:pt idx="8981">
                  <c:v>88.1</c:v>
                </c:pt>
                <c:pt idx="8982">
                  <c:v>88.2</c:v>
                </c:pt>
                <c:pt idx="8983">
                  <c:v>88.2</c:v>
                </c:pt>
                <c:pt idx="8984">
                  <c:v>88.2</c:v>
                </c:pt>
                <c:pt idx="8985">
                  <c:v>88.2</c:v>
                </c:pt>
                <c:pt idx="8986">
                  <c:v>88.2</c:v>
                </c:pt>
                <c:pt idx="8987">
                  <c:v>88.2</c:v>
                </c:pt>
                <c:pt idx="8988">
                  <c:v>88.2</c:v>
                </c:pt>
                <c:pt idx="8989">
                  <c:v>88.2</c:v>
                </c:pt>
                <c:pt idx="8990">
                  <c:v>88.2</c:v>
                </c:pt>
                <c:pt idx="8991">
                  <c:v>88.2</c:v>
                </c:pt>
                <c:pt idx="8992">
                  <c:v>88.2</c:v>
                </c:pt>
                <c:pt idx="8993">
                  <c:v>88.2</c:v>
                </c:pt>
                <c:pt idx="8994">
                  <c:v>88.2</c:v>
                </c:pt>
                <c:pt idx="8995">
                  <c:v>88.3</c:v>
                </c:pt>
                <c:pt idx="8996">
                  <c:v>88.2</c:v>
                </c:pt>
                <c:pt idx="8997">
                  <c:v>88.3</c:v>
                </c:pt>
                <c:pt idx="8998">
                  <c:v>88.3</c:v>
                </c:pt>
                <c:pt idx="8999">
                  <c:v>88.3</c:v>
                </c:pt>
                <c:pt idx="9000">
                  <c:v>88.2</c:v>
                </c:pt>
                <c:pt idx="9001">
                  <c:v>88.2</c:v>
                </c:pt>
                <c:pt idx="9002">
                  <c:v>88.2</c:v>
                </c:pt>
                <c:pt idx="9003">
                  <c:v>88.2</c:v>
                </c:pt>
                <c:pt idx="9004">
                  <c:v>88.2</c:v>
                </c:pt>
                <c:pt idx="9005">
                  <c:v>88.2</c:v>
                </c:pt>
                <c:pt idx="9006">
                  <c:v>88.2</c:v>
                </c:pt>
                <c:pt idx="9007">
                  <c:v>88.2</c:v>
                </c:pt>
                <c:pt idx="9008">
                  <c:v>88.2</c:v>
                </c:pt>
                <c:pt idx="9009">
                  <c:v>88.2</c:v>
                </c:pt>
                <c:pt idx="9010">
                  <c:v>88.3</c:v>
                </c:pt>
                <c:pt idx="9011">
                  <c:v>88.3</c:v>
                </c:pt>
                <c:pt idx="9012">
                  <c:v>88.3</c:v>
                </c:pt>
                <c:pt idx="9013">
                  <c:v>88.2</c:v>
                </c:pt>
                <c:pt idx="9014">
                  <c:v>88.3</c:v>
                </c:pt>
                <c:pt idx="9015">
                  <c:v>88.3</c:v>
                </c:pt>
                <c:pt idx="9016">
                  <c:v>88.3</c:v>
                </c:pt>
                <c:pt idx="9017">
                  <c:v>88.3</c:v>
                </c:pt>
                <c:pt idx="9018">
                  <c:v>88.3</c:v>
                </c:pt>
                <c:pt idx="9019">
                  <c:v>88.2</c:v>
                </c:pt>
                <c:pt idx="9020">
                  <c:v>88.2</c:v>
                </c:pt>
                <c:pt idx="9021">
                  <c:v>88.2</c:v>
                </c:pt>
                <c:pt idx="9022">
                  <c:v>88.2</c:v>
                </c:pt>
                <c:pt idx="9023">
                  <c:v>88.2</c:v>
                </c:pt>
                <c:pt idx="9024">
                  <c:v>88.2</c:v>
                </c:pt>
                <c:pt idx="9025">
                  <c:v>88.3</c:v>
                </c:pt>
                <c:pt idx="9026">
                  <c:v>88.2</c:v>
                </c:pt>
                <c:pt idx="9027">
                  <c:v>88.3</c:v>
                </c:pt>
                <c:pt idx="9028">
                  <c:v>88.3</c:v>
                </c:pt>
                <c:pt idx="9029">
                  <c:v>88.3</c:v>
                </c:pt>
                <c:pt idx="9030">
                  <c:v>88.3</c:v>
                </c:pt>
                <c:pt idx="9031">
                  <c:v>88.3</c:v>
                </c:pt>
                <c:pt idx="9032">
                  <c:v>88.2</c:v>
                </c:pt>
                <c:pt idx="9033">
                  <c:v>88.2</c:v>
                </c:pt>
                <c:pt idx="9034">
                  <c:v>88.2</c:v>
                </c:pt>
                <c:pt idx="9035">
                  <c:v>88.2</c:v>
                </c:pt>
                <c:pt idx="9036">
                  <c:v>88.2</c:v>
                </c:pt>
                <c:pt idx="9037">
                  <c:v>88.2</c:v>
                </c:pt>
                <c:pt idx="9038">
                  <c:v>88.2</c:v>
                </c:pt>
                <c:pt idx="9039">
                  <c:v>88.2</c:v>
                </c:pt>
                <c:pt idx="9040">
                  <c:v>88.2</c:v>
                </c:pt>
                <c:pt idx="9041">
                  <c:v>88.2</c:v>
                </c:pt>
                <c:pt idx="9042">
                  <c:v>88.2</c:v>
                </c:pt>
                <c:pt idx="9043">
                  <c:v>88.2</c:v>
                </c:pt>
                <c:pt idx="9044">
                  <c:v>88.1</c:v>
                </c:pt>
                <c:pt idx="9045">
                  <c:v>88.1</c:v>
                </c:pt>
                <c:pt idx="9046">
                  <c:v>88.1</c:v>
                </c:pt>
                <c:pt idx="9047">
                  <c:v>88.1</c:v>
                </c:pt>
                <c:pt idx="9048">
                  <c:v>88.1</c:v>
                </c:pt>
                <c:pt idx="9049">
                  <c:v>88.1</c:v>
                </c:pt>
                <c:pt idx="9050">
                  <c:v>88.1</c:v>
                </c:pt>
                <c:pt idx="9051">
                  <c:v>88.1</c:v>
                </c:pt>
                <c:pt idx="9052">
                  <c:v>88.1</c:v>
                </c:pt>
                <c:pt idx="9053">
                  <c:v>88.1</c:v>
                </c:pt>
                <c:pt idx="9054">
                  <c:v>88.1</c:v>
                </c:pt>
                <c:pt idx="9055">
                  <c:v>88.1</c:v>
                </c:pt>
                <c:pt idx="9056">
                  <c:v>88.1</c:v>
                </c:pt>
                <c:pt idx="9057">
                  <c:v>88.1</c:v>
                </c:pt>
                <c:pt idx="9058">
                  <c:v>88.2</c:v>
                </c:pt>
                <c:pt idx="9059">
                  <c:v>88.2</c:v>
                </c:pt>
                <c:pt idx="9060">
                  <c:v>88.2</c:v>
                </c:pt>
                <c:pt idx="9061">
                  <c:v>88.2</c:v>
                </c:pt>
                <c:pt idx="9062">
                  <c:v>88.2</c:v>
                </c:pt>
                <c:pt idx="9063">
                  <c:v>88.2</c:v>
                </c:pt>
                <c:pt idx="9064">
                  <c:v>88.2</c:v>
                </c:pt>
                <c:pt idx="9065">
                  <c:v>88.2</c:v>
                </c:pt>
                <c:pt idx="9066">
                  <c:v>88.2</c:v>
                </c:pt>
                <c:pt idx="9067">
                  <c:v>88.2</c:v>
                </c:pt>
                <c:pt idx="9068">
                  <c:v>88.2</c:v>
                </c:pt>
                <c:pt idx="9069">
                  <c:v>88.2</c:v>
                </c:pt>
                <c:pt idx="9070">
                  <c:v>88.2</c:v>
                </c:pt>
                <c:pt idx="9071">
                  <c:v>88.2</c:v>
                </c:pt>
                <c:pt idx="9072">
                  <c:v>88.3</c:v>
                </c:pt>
                <c:pt idx="9073">
                  <c:v>88.3</c:v>
                </c:pt>
                <c:pt idx="9074">
                  <c:v>88.3</c:v>
                </c:pt>
                <c:pt idx="9075">
                  <c:v>88.3</c:v>
                </c:pt>
                <c:pt idx="9076">
                  <c:v>88.3</c:v>
                </c:pt>
                <c:pt idx="9077">
                  <c:v>88.3</c:v>
                </c:pt>
                <c:pt idx="9078">
                  <c:v>88.3</c:v>
                </c:pt>
                <c:pt idx="9079">
                  <c:v>88.2</c:v>
                </c:pt>
                <c:pt idx="9080">
                  <c:v>88.2</c:v>
                </c:pt>
                <c:pt idx="9081">
                  <c:v>88.2</c:v>
                </c:pt>
                <c:pt idx="9082">
                  <c:v>88.2</c:v>
                </c:pt>
                <c:pt idx="9083">
                  <c:v>88.3</c:v>
                </c:pt>
                <c:pt idx="9084">
                  <c:v>88.3</c:v>
                </c:pt>
                <c:pt idx="9085">
                  <c:v>88.3</c:v>
                </c:pt>
                <c:pt idx="9086">
                  <c:v>88.3</c:v>
                </c:pt>
                <c:pt idx="9087">
                  <c:v>88.3</c:v>
                </c:pt>
                <c:pt idx="9088">
                  <c:v>88.3</c:v>
                </c:pt>
                <c:pt idx="9089">
                  <c:v>88.3</c:v>
                </c:pt>
                <c:pt idx="9090">
                  <c:v>88.3</c:v>
                </c:pt>
                <c:pt idx="9091">
                  <c:v>88.3</c:v>
                </c:pt>
                <c:pt idx="9092">
                  <c:v>88.3</c:v>
                </c:pt>
                <c:pt idx="9093">
                  <c:v>88.3</c:v>
                </c:pt>
                <c:pt idx="9094">
                  <c:v>88.3</c:v>
                </c:pt>
                <c:pt idx="9095">
                  <c:v>88.3</c:v>
                </c:pt>
                <c:pt idx="9096">
                  <c:v>88.3</c:v>
                </c:pt>
                <c:pt idx="9097">
                  <c:v>88.3</c:v>
                </c:pt>
                <c:pt idx="9098">
                  <c:v>88.3</c:v>
                </c:pt>
                <c:pt idx="9099">
                  <c:v>88.3</c:v>
                </c:pt>
                <c:pt idx="9100">
                  <c:v>88.3</c:v>
                </c:pt>
                <c:pt idx="9101">
                  <c:v>88.3</c:v>
                </c:pt>
                <c:pt idx="9102">
                  <c:v>88.3</c:v>
                </c:pt>
                <c:pt idx="9103">
                  <c:v>88.3</c:v>
                </c:pt>
                <c:pt idx="9104">
                  <c:v>88.3</c:v>
                </c:pt>
                <c:pt idx="9105">
                  <c:v>88.3</c:v>
                </c:pt>
                <c:pt idx="9106">
                  <c:v>88.3</c:v>
                </c:pt>
                <c:pt idx="9107">
                  <c:v>88.3</c:v>
                </c:pt>
                <c:pt idx="9108">
                  <c:v>88.3</c:v>
                </c:pt>
                <c:pt idx="9109">
                  <c:v>88.2</c:v>
                </c:pt>
                <c:pt idx="9110">
                  <c:v>88.3</c:v>
                </c:pt>
                <c:pt idx="9111">
                  <c:v>88.3</c:v>
                </c:pt>
                <c:pt idx="9112">
                  <c:v>88.3</c:v>
                </c:pt>
                <c:pt idx="9113">
                  <c:v>88.3</c:v>
                </c:pt>
                <c:pt idx="9114">
                  <c:v>88.3</c:v>
                </c:pt>
                <c:pt idx="9115">
                  <c:v>88.2</c:v>
                </c:pt>
                <c:pt idx="9116">
                  <c:v>88.2</c:v>
                </c:pt>
                <c:pt idx="9117">
                  <c:v>88.2</c:v>
                </c:pt>
                <c:pt idx="9118">
                  <c:v>88.1</c:v>
                </c:pt>
                <c:pt idx="9119">
                  <c:v>88.2</c:v>
                </c:pt>
                <c:pt idx="9120">
                  <c:v>88.2</c:v>
                </c:pt>
                <c:pt idx="9121">
                  <c:v>88.2</c:v>
                </c:pt>
                <c:pt idx="9122">
                  <c:v>88.2</c:v>
                </c:pt>
                <c:pt idx="9123">
                  <c:v>88.2</c:v>
                </c:pt>
                <c:pt idx="9124">
                  <c:v>88.2</c:v>
                </c:pt>
                <c:pt idx="9125">
                  <c:v>88.2</c:v>
                </c:pt>
                <c:pt idx="9126">
                  <c:v>88.2</c:v>
                </c:pt>
                <c:pt idx="9127">
                  <c:v>88.2</c:v>
                </c:pt>
                <c:pt idx="9128">
                  <c:v>88.2</c:v>
                </c:pt>
                <c:pt idx="9129">
                  <c:v>88.2</c:v>
                </c:pt>
                <c:pt idx="9130">
                  <c:v>88.3</c:v>
                </c:pt>
                <c:pt idx="9131">
                  <c:v>88.3</c:v>
                </c:pt>
                <c:pt idx="9132">
                  <c:v>88.3</c:v>
                </c:pt>
                <c:pt idx="9133">
                  <c:v>88.3</c:v>
                </c:pt>
                <c:pt idx="9134">
                  <c:v>88.3</c:v>
                </c:pt>
                <c:pt idx="9135">
                  <c:v>88.3</c:v>
                </c:pt>
                <c:pt idx="9136">
                  <c:v>88.3</c:v>
                </c:pt>
                <c:pt idx="9137">
                  <c:v>88.3</c:v>
                </c:pt>
                <c:pt idx="9138">
                  <c:v>88.3</c:v>
                </c:pt>
                <c:pt idx="9139">
                  <c:v>88.3</c:v>
                </c:pt>
                <c:pt idx="9140">
                  <c:v>88.3</c:v>
                </c:pt>
                <c:pt idx="9141">
                  <c:v>88.3</c:v>
                </c:pt>
                <c:pt idx="9142">
                  <c:v>88.3</c:v>
                </c:pt>
                <c:pt idx="9143">
                  <c:v>88.3</c:v>
                </c:pt>
                <c:pt idx="9144">
                  <c:v>88.3</c:v>
                </c:pt>
                <c:pt idx="9145">
                  <c:v>88.3</c:v>
                </c:pt>
                <c:pt idx="9146">
                  <c:v>88.3</c:v>
                </c:pt>
                <c:pt idx="9147">
                  <c:v>88.3</c:v>
                </c:pt>
                <c:pt idx="9148">
                  <c:v>88.3</c:v>
                </c:pt>
                <c:pt idx="9149">
                  <c:v>88.3</c:v>
                </c:pt>
                <c:pt idx="9150">
                  <c:v>88.3</c:v>
                </c:pt>
                <c:pt idx="9151">
                  <c:v>88.4</c:v>
                </c:pt>
                <c:pt idx="9152">
                  <c:v>88.3</c:v>
                </c:pt>
                <c:pt idx="9153">
                  <c:v>88.3</c:v>
                </c:pt>
                <c:pt idx="9154">
                  <c:v>88.3</c:v>
                </c:pt>
                <c:pt idx="9155">
                  <c:v>88.4</c:v>
                </c:pt>
                <c:pt idx="9156">
                  <c:v>88.4</c:v>
                </c:pt>
                <c:pt idx="9157">
                  <c:v>88.3</c:v>
                </c:pt>
                <c:pt idx="9158">
                  <c:v>88.3</c:v>
                </c:pt>
                <c:pt idx="9159">
                  <c:v>88.4</c:v>
                </c:pt>
                <c:pt idx="9160">
                  <c:v>88.4</c:v>
                </c:pt>
                <c:pt idx="9161">
                  <c:v>88.3</c:v>
                </c:pt>
                <c:pt idx="9162">
                  <c:v>88.3</c:v>
                </c:pt>
                <c:pt idx="9163">
                  <c:v>88.3</c:v>
                </c:pt>
                <c:pt idx="9164">
                  <c:v>88.3</c:v>
                </c:pt>
                <c:pt idx="9165">
                  <c:v>88.3</c:v>
                </c:pt>
                <c:pt idx="9166">
                  <c:v>88.3</c:v>
                </c:pt>
                <c:pt idx="9167">
                  <c:v>88.3</c:v>
                </c:pt>
                <c:pt idx="9168">
                  <c:v>88.3</c:v>
                </c:pt>
                <c:pt idx="9169">
                  <c:v>88.3</c:v>
                </c:pt>
                <c:pt idx="9170">
                  <c:v>88.3</c:v>
                </c:pt>
                <c:pt idx="9171">
                  <c:v>88.3</c:v>
                </c:pt>
                <c:pt idx="9172">
                  <c:v>88.2</c:v>
                </c:pt>
                <c:pt idx="9173">
                  <c:v>88.3</c:v>
                </c:pt>
                <c:pt idx="9174">
                  <c:v>88.3</c:v>
                </c:pt>
                <c:pt idx="9175">
                  <c:v>88.3</c:v>
                </c:pt>
                <c:pt idx="9176">
                  <c:v>88.3</c:v>
                </c:pt>
                <c:pt idx="9177">
                  <c:v>88.3</c:v>
                </c:pt>
                <c:pt idx="9178">
                  <c:v>88.3</c:v>
                </c:pt>
                <c:pt idx="9179">
                  <c:v>88.3</c:v>
                </c:pt>
                <c:pt idx="9180">
                  <c:v>88.3</c:v>
                </c:pt>
                <c:pt idx="9181">
                  <c:v>88.3</c:v>
                </c:pt>
                <c:pt idx="9182">
                  <c:v>88.3</c:v>
                </c:pt>
                <c:pt idx="9183">
                  <c:v>88.3</c:v>
                </c:pt>
                <c:pt idx="9184">
                  <c:v>88.3</c:v>
                </c:pt>
                <c:pt idx="9185">
                  <c:v>88.3</c:v>
                </c:pt>
                <c:pt idx="9186">
                  <c:v>88.3</c:v>
                </c:pt>
                <c:pt idx="9187">
                  <c:v>88.3</c:v>
                </c:pt>
                <c:pt idx="9188">
                  <c:v>88.3</c:v>
                </c:pt>
                <c:pt idx="9189">
                  <c:v>88.3</c:v>
                </c:pt>
                <c:pt idx="9190">
                  <c:v>88.3</c:v>
                </c:pt>
                <c:pt idx="9191">
                  <c:v>88.3</c:v>
                </c:pt>
                <c:pt idx="9192">
                  <c:v>88.3</c:v>
                </c:pt>
                <c:pt idx="9193">
                  <c:v>88.3</c:v>
                </c:pt>
                <c:pt idx="9194">
                  <c:v>88.3</c:v>
                </c:pt>
                <c:pt idx="9195">
                  <c:v>88.3</c:v>
                </c:pt>
                <c:pt idx="9196">
                  <c:v>88.4</c:v>
                </c:pt>
                <c:pt idx="9197">
                  <c:v>88.4</c:v>
                </c:pt>
                <c:pt idx="9198">
                  <c:v>88.3</c:v>
                </c:pt>
                <c:pt idx="9199">
                  <c:v>88.3</c:v>
                </c:pt>
                <c:pt idx="9200">
                  <c:v>88.4</c:v>
                </c:pt>
                <c:pt idx="9201">
                  <c:v>88.4</c:v>
                </c:pt>
                <c:pt idx="9202">
                  <c:v>88.4</c:v>
                </c:pt>
                <c:pt idx="9203">
                  <c:v>88.4</c:v>
                </c:pt>
                <c:pt idx="9204">
                  <c:v>88.4</c:v>
                </c:pt>
                <c:pt idx="9205">
                  <c:v>88.4</c:v>
                </c:pt>
                <c:pt idx="9206">
                  <c:v>88.4</c:v>
                </c:pt>
                <c:pt idx="9207">
                  <c:v>88.3</c:v>
                </c:pt>
                <c:pt idx="9208">
                  <c:v>88.3</c:v>
                </c:pt>
                <c:pt idx="9209">
                  <c:v>88.3</c:v>
                </c:pt>
                <c:pt idx="9210">
                  <c:v>88.3</c:v>
                </c:pt>
                <c:pt idx="9211">
                  <c:v>88.3</c:v>
                </c:pt>
                <c:pt idx="9212">
                  <c:v>88.3</c:v>
                </c:pt>
                <c:pt idx="9213">
                  <c:v>88.3</c:v>
                </c:pt>
                <c:pt idx="9214">
                  <c:v>88.3</c:v>
                </c:pt>
                <c:pt idx="9215">
                  <c:v>88.2</c:v>
                </c:pt>
                <c:pt idx="9216">
                  <c:v>88.3</c:v>
                </c:pt>
                <c:pt idx="9217">
                  <c:v>88.3</c:v>
                </c:pt>
                <c:pt idx="9218">
                  <c:v>88.2</c:v>
                </c:pt>
                <c:pt idx="9219">
                  <c:v>88.2</c:v>
                </c:pt>
                <c:pt idx="9220">
                  <c:v>88.2</c:v>
                </c:pt>
                <c:pt idx="9221">
                  <c:v>88.3</c:v>
                </c:pt>
                <c:pt idx="9222">
                  <c:v>88.2</c:v>
                </c:pt>
                <c:pt idx="9223">
                  <c:v>88.2</c:v>
                </c:pt>
                <c:pt idx="9224">
                  <c:v>88.2</c:v>
                </c:pt>
                <c:pt idx="9225">
                  <c:v>88.2</c:v>
                </c:pt>
                <c:pt idx="9226">
                  <c:v>88.2</c:v>
                </c:pt>
                <c:pt idx="9227">
                  <c:v>88.2</c:v>
                </c:pt>
                <c:pt idx="9228">
                  <c:v>88.2</c:v>
                </c:pt>
                <c:pt idx="9229">
                  <c:v>88.2</c:v>
                </c:pt>
                <c:pt idx="9230">
                  <c:v>88.2</c:v>
                </c:pt>
                <c:pt idx="9231">
                  <c:v>88.2</c:v>
                </c:pt>
                <c:pt idx="9232">
                  <c:v>88.2</c:v>
                </c:pt>
                <c:pt idx="9233">
                  <c:v>88.2</c:v>
                </c:pt>
                <c:pt idx="9234">
                  <c:v>88.3</c:v>
                </c:pt>
                <c:pt idx="9235">
                  <c:v>88.3</c:v>
                </c:pt>
                <c:pt idx="9236">
                  <c:v>88.2</c:v>
                </c:pt>
                <c:pt idx="9237">
                  <c:v>88.2</c:v>
                </c:pt>
                <c:pt idx="9238">
                  <c:v>88.2</c:v>
                </c:pt>
                <c:pt idx="9239">
                  <c:v>88.2</c:v>
                </c:pt>
                <c:pt idx="9240">
                  <c:v>88.2</c:v>
                </c:pt>
                <c:pt idx="9241">
                  <c:v>88.2</c:v>
                </c:pt>
                <c:pt idx="9242">
                  <c:v>88.2</c:v>
                </c:pt>
                <c:pt idx="9243">
                  <c:v>88.3</c:v>
                </c:pt>
                <c:pt idx="9244">
                  <c:v>88.3</c:v>
                </c:pt>
                <c:pt idx="9245">
                  <c:v>88.3</c:v>
                </c:pt>
                <c:pt idx="9246">
                  <c:v>88.3</c:v>
                </c:pt>
                <c:pt idx="9247">
                  <c:v>88.3</c:v>
                </c:pt>
                <c:pt idx="9248">
                  <c:v>88.3</c:v>
                </c:pt>
                <c:pt idx="9249">
                  <c:v>88.4</c:v>
                </c:pt>
                <c:pt idx="9250">
                  <c:v>88.4</c:v>
                </c:pt>
                <c:pt idx="9251">
                  <c:v>88.3</c:v>
                </c:pt>
                <c:pt idx="9252">
                  <c:v>88.3</c:v>
                </c:pt>
                <c:pt idx="9253">
                  <c:v>88.3</c:v>
                </c:pt>
                <c:pt idx="9254">
                  <c:v>88.3</c:v>
                </c:pt>
                <c:pt idx="9255">
                  <c:v>88.3</c:v>
                </c:pt>
                <c:pt idx="9256">
                  <c:v>88.3</c:v>
                </c:pt>
                <c:pt idx="9257">
                  <c:v>88.3</c:v>
                </c:pt>
                <c:pt idx="9258">
                  <c:v>88.3</c:v>
                </c:pt>
                <c:pt idx="9259">
                  <c:v>88.3</c:v>
                </c:pt>
                <c:pt idx="9260">
                  <c:v>88.3</c:v>
                </c:pt>
                <c:pt idx="9261">
                  <c:v>88.3</c:v>
                </c:pt>
                <c:pt idx="9262">
                  <c:v>88.2</c:v>
                </c:pt>
                <c:pt idx="9263">
                  <c:v>88.2</c:v>
                </c:pt>
                <c:pt idx="9264">
                  <c:v>88.2</c:v>
                </c:pt>
                <c:pt idx="9265">
                  <c:v>88.2</c:v>
                </c:pt>
                <c:pt idx="9266">
                  <c:v>88.2</c:v>
                </c:pt>
                <c:pt idx="9267">
                  <c:v>88.2</c:v>
                </c:pt>
                <c:pt idx="9268">
                  <c:v>88.2</c:v>
                </c:pt>
                <c:pt idx="9269">
                  <c:v>88.2</c:v>
                </c:pt>
                <c:pt idx="9270">
                  <c:v>88.2</c:v>
                </c:pt>
                <c:pt idx="9271">
                  <c:v>88.2</c:v>
                </c:pt>
                <c:pt idx="9272">
                  <c:v>88.3</c:v>
                </c:pt>
                <c:pt idx="9273">
                  <c:v>88.2</c:v>
                </c:pt>
                <c:pt idx="9274">
                  <c:v>88.2</c:v>
                </c:pt>
                <c:pt idx="9275">
                  <c:v>88.3</c:v>
                </c:pt>
                <c:pt idx="9276">
                  <c:v>88.3</c:v>
                </c:pt>
                <c:pt idx="9277">
                  <c:v>88.2</c:v>
                </c:pt>
                <c:pt idx="9278">
                  <c:v>88.2</c:v>
                </c:pt>
                <c:pt idx="9279">
                  <c:v>88.2</c:v>
                </c:pt>
                <c:pt idx="9280">
                  <c:v>88.2</c:v>
                </c:pt>
                <c:pt idx="9281">
                  <c:v>88.2</c:v>
                </c:pt>
                <c:pt idx="9282">
                  <c:v>88.2</c:v>
                </c:pt>
                <c:pt idx="9283">
                  <c:v>88.2</c:v>
                </c:pt>
                <c:pt idx="9284">
                  <c:v>88.2</c:v>
                </c:pt>
                <c:pt idx="9285">
                  <c:v>88.2</c:v>
                </c:pt>
                <c:pt idx="9286">
                  <c:v>88.2</c:v>
                </c:pt>
                <c:pt idx="9287">
                  <c:v>88.2</c:v>
                </c:pt>
                <c:pt idx="9288">
                  <c:v>88.2</c:v>
                </c:pt>
                <c:pt idx="9289">
                  <c:v>88.2</c:v>
                </c:pt>
                <c:pt idx="9290">
                  <c:v>88.2</c:v>
                </c:pt>
                <c:pt idx="9291">
                  <c:v>88.2</c:v>
                </c:pt>
                <c:pt idx="9292">
                  <c:v>88.2</c:v>
                </c:pt>
                <c:pt idx="9293">
                  <c:v>88.2</c:v>
                </c:pt>
                <c:pt idx="9294">
                  <c:v>88.2</c:v>
                </c:pt>
                <c:pt idx="9295">
                  <c:v>88.2</c:v>
                </c:pt>
                <c:pt idx="9296">
                  <c:v>88.2</c:v>
                </c:pt>
                <c:pt idx="9297">
                  <c:v>88.2</c:v>
                </c:pt>
                <c:pt idx="9298">
                  <c:v>88.3</c:v>
                </c:pt>
                <c:pt idx="9299">
                  <c:v>88.3</c:v>
                </c:pt>
                <c:pt idx="9300">
                  <c:v>88.3</c:v>
                </c:pt>
                <c:pt idx="9301">
                  <c:v>88.3</c:v>
                </c:pt>
                <c:pt idx="9302">
                  <c:v>88.2</c:v>
                </c:pt>
                <c:pt idx="9303">
                  <c:v>88.2</c:v>
                </c:pt>
                <c:pt idx="9304">
                  <c:v>88.3</c:v>
                </c:pt>
                <c:pt idx="9305">
                  <c:v>88.3</c:v>
                </c:pt>
                <c:pt idx="9306">
                  <c:v>88.3</c:v>
                </c:pt>
                <c:pt idx="9307">
                  <c:v>88.3</c:v>
                </c:pt>
                <c:pt idx="9308">
                  <c:v>88.3</c:v>
                </c:pt>
                <c:pt idx="9309">
                  <c:v>88.2</c:v>
                </c:pt>
                <c:pt idx="9310">
                  <c:v>88.2</c:v>
                </c:pt>
                <c:pt idx="9311">
                  <c:v>88.2</c:v>
                </c:pt>
                <c:pt idx="9312">
                  <c:v>88.2</c:v>
                </c:pt>
                <c:pt idx="9313">
                  <c:v>88.2</c:v>
                </c:pt>
                <c:pt idx="9314">
                  <c:v>88.2</c:v>
                </c:pt>
                <c:pt idx="9315">
                  <c:v>88.2</c:v>
                </c:pt>
                <c:pt idx="9316">
                  <c:v>88.2</c:v>
                </c:pt>
                <c:pt idx="9317">
                  <c:v>88.2</c:v>
                </c:pt>
                <c:pt idx="9318">
                  <c:v>88.2</c:v>
                </c:pt>
                <c:pt idx="9319">
                  <c:v>88.2</c:v>
                </c:pt>
                <c:pt idx="9320">
                  <c:v>88.2</c:v>
                </c:pt>
                <c:pt idx="9321">
                  <c:v>88.2</c:v>
                </c:pt>
                <c:pt idx="9322">
                  <c:v>88.2</c:v>
                </c:pt>
                <c:pt idx="9323">
                  <c:v>88.2</c:v>
                </c:pt>
                <c:pt idx="9324">
                  <c:v>88.2</c:v>
                </c:pt>
                <c:pt idx="9325">
                  <c:v>88.2</c:v>
                </c:pt>
                <c:pt idx="9326">
                  <c:v>88.2</c:v>
                </c:pt>
                <c:pt idx="9327">
                  <c:v>88.2</c:v>
                </c:pt>
                <c:pt idx="9328">
                  <c:v>88.2</c:v>
                </c:pt>
                <c:pt idx="9329">
                  <c:v>88.2</c:v>
                </c:pt>
                <c:pt idx="9330">
                  <c:v>88.2</c:v>
                </c:pt>
                <c:pt idx="9331">
                  <c:v>88.3</c:v>
                </c:pt>
                <c:pt idx="9332">
                  <c:v>88.2</c:v>
                </c:pt>
                <c:pt idx="9333">
                  <c:v>88.2</c:v>
                </c:pt>
                <c:pt idx="9334">
                  <c:v>88.2</c:v>
                </c:pt>
                <c:pt idx="9335">
                  <c:v>88.2</c:v>
                </c:pt>
                <c:pt idx="9336">
                  <c:v>88.2</c:v>
                </c:pt>
                <c:pt idx="9337">
                  <c:v>88.2</c:v>
                </c:pt>
                <c:pt idx="9338">
                  <c:v>88.1</c:v>
                </c:pt>
                <c:pt idx="9339">
                  <c:v>88.2</c:v>
                </c:pt>
                <c:pt idx="9340">
                  <c:v>88.2</c:v>
                </c:pt>
                <c:pt idx="9341">
                  <c:v>88.2</c:v>
                </c:pt>
                <c:pt idx="9342">
                  <c:v>88.2</c:v>
                </c:pt>
                <c:pt idx="9343">
                  <c:v>88.1</c:v>
                </c:pt>
                <c:pt idx="9344">
                  <c:v>88.1</c:v>
                </c:pt>
                <c:pt idx="9345">
                  <c:v>88.2</c:v>
                </c:pt>
                <c:pt idx="9346">
                  <c:v>88.2</c:v>
                </c:pt>
                <c:pt idx="9347">
                  <c:v>88.2</c:v>
                </c:pt>
                <c:pt idx="9348">
                  <c:v>88.2</c:v>
                </c:pt>
                <c:pt idx="9349">
                  <c:v>88.2</c:v>
                </c:pt>
                <c:pt idx="9350">
                  <c:v>88.2</c:v>
                </c:pt>
                <c:pt idx="9351">
                  <c:v>88.2</c:v>
                </c:pt>
                <c:pt idx="9352">
                  <c:v>88.2</c:v>
                </c:pt>
                <c:pt idx="9353">
                  <c:v>88.2</c:v>
                </c:pt>
                <c:pt idx="9354">
                  <c:v>88.2</c:v>
                </c:pt>
                <c:pt idx="9355">
                  <c:v>88.2</c:v>
                </c:pt>
                <c:pt idx="9356">
                  <c:v>88.2</c:v>
                </c:pt>
                <c:pt idx="9357">
                  <c:v>88.2</c:v>
                </c:pt>
                <c:pt idx="9358">
                  <c:v>88.1</c:v>
                </c:pt>
                <c:pt idx="9359">
                  <c:v>88.1</c:v>
                </c:pt>
                <c:pt idx="9360">
                  <c:v>88.1</c:v>
                </c:pt>
                <c:pt idx="9361">
                  <c:v>88</c:v>
                </c:pt>
                <c:pt idx="9362">
                  <c:v>88</c:v>
                </c:pt>
                <c:pt idx="9363">
                  <c:v>88</c:v>
                </c:pt>
                <c:pt idx="9364">
                  <c:v>88</c:v>
                </c:pt>
                <c:pt idx="9365">
                  <c:v>88</c:v>
                </c:pt>
                <c:pt idx="9366">
                  <c:v>88</c:v>
                </c:pt>
                <c:pt idx="9367">
                  <c:v>88</c:v>
                </c:pt>
                <c:pt idx="9368">
                  <c:v>88</c:v>
                </c:pt>
                <c:pt idx="9369">
                  <c:v>88</c:v>
                </c:pt>
                <c:pt idx="9370">
                  <c:v>88</c:v>
                </c:pt>
                <c:pt idx="9371">
                  <c:v>88</c:v>
                </c:pt>
                <c:pt idx="9372">
                  <c:v>88</c:v>
                </c:pt>
                <c:pt idx="9373">
                  <c:v>87.9</c:v>
                </c:pt>
                <c:pt idx="9374">
                  <c:v>87.9</c:v>
                </c:pt>
                <c:pt idx="9375">
                  <c:v>87.9</c:v>
                </c:pt>
                <c:pt idx="9376">
                  <c:v>87.9</c:v>
                </c:pt>
                <c:pt idx="9377">
                  <c:v>87.9</c:v>
                </c:pt>
                <c:pt idx="9378">
                  <c:v>87.9</c:v>
                </c:pt>
                <c:pt idx="9379">
                  <c:v>87.9</c:v>
                </c:pt>
                <c:pt idx="9380">
                  <c:v>87.9</c:v>
                </c:pt>
                <c:pt idx="9381">
                  <c:v>87.9</c:v>
                </c:pt>
                <c:pt idx="9382">
                  <c:v>87.9</c:v>
                </c:pt>
                <c:pt idx="9383">
                  <c:v>87.9</c:v>
                </c:pt>
                <c:pt idx="9384">
                  <c:v>87.9</c:v>
                </c:pt>
                <c:pt idx="9385">
                  <c:v>87.9</c:v>
                </c:pt>
                <c:pt idx="9386">
                  <c:v>87.9</c:v>
                </c:pt>
                <c:pt idx="9387">
                  <c:v>87.9</c:v>
                </c:pt>
                <c:pt idx="9388">
                  <c:v>87.9</c:v>
                </c:pt>
                <c:pt idx="9389">
                  <c:v>87.9</c:v>
                </c:pt>
                <c:pt idx="9390">
                  <c:v>87.9</c:v>
                </c:pt>
                <c:pt idx="9391">
                  <c:v>88</c:v>
                </c:pt>
                <c:pt idx="9392">
                  <c:v>88</c:v>
                </c:pt>
                <c:pt idx="9393">
                  <c:v>88</c:v>
                </c:pt>
                <c:pt idx="9394">
                  <c:v>88</c:v>
                </c:pt>
                <c:pt idx="9395">
                  <c:v>88</c:v>
                </c:pt>
                <c:pt idx="9396">
                  <c:v>88</c:v>
                </c:pt>
                <c:pt idx="9397">
                  <c:v>88</c:v>
                </c:pt>
                <c:pt idx="9398">
                  <c:v>88</c:v>
                </c:pt>
                <c:pt idx="9399">
                  <c:v>88</c:v>
                </c:pt>
                <c:pt idx="9400">
                  <c:v>88</c:v>
                </c:pt>
                <c:pt idx="9401">
                  <c:v>88</c:v>
                </c:pt>
                <c:pt idx="9402">
                  <c:v>88.1</c:v>
                </c:pt>
                <c:pt idx="9403">
                  <c:v>88</c:v>
                </c:pt>
                <c:pt idx="9404">
                  <c:v>88</c:v>
                </c:pt>
                <c:pt idx="9405">
                  <c:v>88</c:v>
                </c:pt>
                <c:pt idx="9406">
                  <c:v>88</c:v>
                </c:pt>
                <c:pt idx="9407">
                  <c:v>88.1</c:v>
                </c:pt>
                <c:pt idx="9408">
                  <c:v>88.1</c:v>
                </c:pt>
                <c:pt idx="9409">
                  <c:v>88</c:v>
                </c:pt>
                <c:pt idx="9410">
                  <c:v>88</c:v>
                </c:pt>
                <c:pt idx="9411">
                  <c:v>88</c:v>
                </c:pt>
                <c:pt idx="9412">
                  <c:v>88.1</c:v>
                </c:pt>
                <c:pt idx="9413">
                  <c:v>88.1</c:v>
                </c:pt>
                <c:pt idx="9414">
                  <c:v>88.1</c:v>
                </c:pt>
                <c:pt idx="9415">
                  <c:v>88.1</c:v>
                </c:pt>
                <c:pt idx="9416">
                  <c:v>88.1</c:v>
                </c:pt>
                <c:pt idx="9417">
                  <c:v>88.1</c:v>
                </c:pt>
                <c:pt idx="9418">
                  <c:v>88.1</c:v>
                </c:pt>
                <c:pt idx="9419">
                  <c:v>88.1</c:v>
                </c:pt>
                <c:pt idx="9420">
                  <c:v>88.1</c:v>
                </c:pt>
                <c:pt idx="9421">
                  <c:v>88.1</c:v>
                </c:pt>
                <c:pt idx="9422">
                  <c:v>88.1</c:v>
                </c:pt>
                <c:pt idx="9423">
                  <c:v>88.1</c:v>
                </c:pt>
                <c:pt idx="9424">
                  <c:v>88.1</c:v>
                </c:pt>
                <c:pt idx="9425">
                  <c:v>88.1</c:v>
                </c:pt>
                <c:pt idx="9426">
                  <c:v>88.1</c:v>
                </c:pt>
                <c:pt idx="9427">
                  <c:v>88.1</c:v>
                </c:pt>
                <c:pt idx="9428">
                  <c:v>88.1</c:v>
                </c:pt>
                <c:pt idx="9429">
                  <c:v>88.1</c:v>
                </c:pt>
                <c:pt idx="9430">
                  <c:v>88.2</c:v>
                </c:pt>
                <c:pt idx="9431">
                  <c:v>88.2</c:v>
                </c:pt>
                <c:pt idx="9432">
                  <c:v>88.2</c:v>
                </c:pt>
                <c:pt idx="9433">
                  <c:v>88.2</c:v>
                </c:pt>
                <c:pt idx="9434">
                  <c:v>88.2</c:v>
                </c:pt>
                <c:pt idx="9435">
                  <c:v>88.2</c:v>
                </c:pt>
                <c:pt idx="9436">
                  <c:v>88.3</c:v>
                </c:pt>
                <c:pt idx="9437">
                  <c:v>88.2</c:v>
                </c:pt>
                <c:pt idx="9438">
                  <c:v>88.2</c:v>
                </c:pt>
                <c:pt idx="9439">
                  <c:v>88.2</c:v>
                </c:pt>
                <c:pt idx="9440">
                  <c:v>88.2</c:v>
                </c:pt>
                <c:pt idx="9441">
                  <c:v>88.2</c:v>
                </c:pt>
                <c:pt idx="9442">
                  <c:v>88.2</c:v>
                </c:pt>
                <c:pt idx="9443">
                  <c:v>88.2</c:v>
                </c:pt>
                <c:pt idx="9444">
                  <c:v>88.2</c:v>
                </c:pt>
                <c:pt idx="9445">
                  <c:v>88.2</c:v>
                </c:pt>
                <c:pt idx="9446">
                  <c:v>88.2</c:v>
                </c:pt>
                <c:pt idx="9447">
                  <c:v>88.2</c:v>
                </c:pt>
                <c:pt idx="9448">
                  <c:v>88.2</c:v>
                </c:pt>
                <c:pt idx="9449">
                  <c:v>88.2</c:v>
                </c:pt>
                <c:pt idx="9450">
                  <c:v>88.1</c:v>
                </c:pt>
                <c:pt idx="9451">
                  <c:v>88.1</c:v>
                </c:pt>
                <c:pt idx="9452">
                  <c:v>88.1</c:v>
                </c:pt>
                <c:pt idx="9453">
                  <c:v>88</c:v>
                </c:pt>
                <c:pt idx="9454">
                  <c:v>88</c:v>
                </c:pt>
                <c:pt idx="9455">
                  <c:v>88.1</c:v>
                </c:pt>
                <c:pt idx="9456">
                  <c:v>88.1</c:v>
                </c:pt>
                <c:pt idx="9457">
                  <c:v>88.1</c:v>
                </c:pt>
                <c:pt idx="9458">
                  <c:v>88.1</c:v>
                </c:pt>
                <c:pt idx="9459">
                  <c:v>88.1</c:v>
                </c:pt>
                <c:pt idx="9460">
                  <c:v>88</c:v>
                </c:pt>
                <c:pt idx="9461">
                  <c:v>88.1</c:v>
                </c:pt>
                <c:pt idx="9462">
                  <c:v>88.1</c:v>
                </c:pt>
                <c:pt idx="9463">
                  <c:v>88.1</c:v>
                </c:pt>
                <c:pt idx="9464">
                  <c:v>88</c:v>
                </c:pt>
                <c:pt idx="9465">
                  <c:v>88</c:v>
                </c:pt>
                <c:pt idx="9466">
                  <c:v>88</c:v>
                </c:pt>
                <c:pt idx="9467">
                  <c:v>88</c:v>
                </c:pt>
                <c:pt idx="9468">
                  <c:v>88</c:v>
                </c:pt>
                <c:pt idx="9469">
                  <c:v>88</c:v>
                </c:pt>
                <c:pt idx="9470">
                  <c:v>88</c:v>
                </c:pt>
                <c:pt idx="9471">
                  <c:v>88</c:v>
                </c:pt>
                <c:pt idx="9472">
                  <c:v>88</c:v>
                </c:pt>
                <c:pt idx="9473">
                  <c:v>88</c:v>
                </c:pt>
                <c:pt idx="9474">
                  <c:v>88</c:v>
                </c:pt>
                <c:pt idx="9475">
                  <c:v>88</c:v>
                </c:pt>
                <c:pt idx="9476">
                  <c:v>88</c:v>
                </c:pt>
                <c:pt idx="9477">
                  <c:v>87.9</c:v>
                </c:pt>
                <c:pt idx="9478">
                  <c:v>87.9</c:v>
                </c:pt>
                <c:pt idx="9479">
                  <c:v>87.9</c:v>
                </c:pt>
                <c:pt idx="9480">
                  <c:v>87.9</c:v>
                </c:pt>
                <c:pt idx="9481">
                  <c:v>87.9</c:v>
                </c:pt>
                <c:pt idx="9482">
                  <c:v>87.9</c:v>
                </c:pt>
                <c:pt idx="9483">
                  <c:v>87.9</c:v>
                </c:pt>
                <c:pt idx="9484">
                  <c:v>87.9</c:v>
                </c:pt>
                <c:pt idx="9485">
                  <c:v>87.9</c:v>
                </c:pt>
                <c:pt idx="9486">
                  <c:v>87.9</c:v>
                </c:pt>
                <c:pt idx="9487">
                  <c:v>88</c:v>
                </c:pt>
                <c:pt idx="9488">
                  <c:v>88</c:v>
                </c:pt>
                <c:pt idx="9489">
                  <c:v>88</c:v>
                </c:pt>
                <c:pt idx="9490">
                  <c:v>88</c:v>
                </c:pt>
                <c:pt idx="9491">
                  <c:v>88</c:v>
                </c:pt>
                <c:pt idx="9492">
                  <c:v>88</c:v>
                </c:pt>
                <c:pt idx="9493">
                  <c:v>88.1</c:v>
                </c:pt>
                <c:pt idx="9494">
                  <c:v>88.1</c:v>
                </c:pt>
                <c:pt idx="9495">
                  <c:v>88.1</c:v>
                </c:pt>
                <c:pt idx="9496">
                  <c:v>88.1</c:v>
                </c:pt>
                <c:pt idx="9497">
                  <c:v>88.2</c:v>
                </c:pt>
                <c:pt idx="9498">
                  <c:v>88.1</c:v>
                </c:pt>
                <c:pt idx="9499">
                  <c:v>88.1</c:v>
                </c:pt>
                <c:pt idx="9500">
                  <c:v>88.1</c:v>
                </c:pt>
                <c:pt idx="9501">
                  <c:v>88.1</c:v>
                </c:pt>
                <c:pt idx="9502">
                  <c:v>88</c:v>
                </c:pt>
                <c:pt idx="9503">
                  <c:v>88</c:v>
                </c:pt>
                <c:pt idx="9504">
                  <c:v>88</c:v>
                </c:pt>
                <c:pt idx="9505">
                  <c:v>88.1</c:v>
                </c:pt>
                <c:pt idx="9506">
                  <c:v>88.1</c:v>
                </c:pt>
                <c:pt idx="9507">
                  <c:v>88.1</c:v>
                </c:pt>
                <c:pt idx="9508">
                  <c:v>88.1</c:v>
                </c:pt>
                <c:pt idx="9509">
                  <c:v>88.1</c:v>
                </c:pt>
                <c:pt idx="9510">
                  <c:v>88.1</c:v>
                </c:pt>
                <c:pt idx="9511">
                  <c:v>88.1</c:v>
                </c:pt>
                <c:pt idx="9512">
                  <c:v>88.1</c:v>
                </c:pt>
                <c:pt idx="9513">
                  <c:v>88.1</c:v>
                </c:pt>
                <c:pt idx="9514">
                  <c:v>88.1</c:v>
                </c:pt>
                <c:pt idx="9515">
                  <c:v>88.1</c:v>
                </c:pt>
                <c:pt idx="9516">
                  <c:v>88.1</c:v>
                </c:pt>
                <c:pt idx="9517">
                  <c:v>88.1</c:v>
                </c:pt>
                <c:pt idx="9518">
                  <c:v>88.1</c:v>
                </c:pt>
                <c:pt idx="9519">
                  <c:v>88.1</c:v>
                </c:pt>
                <c:pt idx="9520">
                  <c:v>88.2</c:v>
                </c:pt>
                <c:pt idx="9521">
                  <c:v>88.2</c:v>
                </c:pt>
                <c:pt idx="9522">
                  <c:v>88.2</c:v>
                </c:pt>
                <c:pt idx="9523">
                  <c:v>88.2</c:v>
                </c:pt>
                <c:pt idx="9524">
                  <c:v>88.2</c:v>
                </c:pt>
                <c:pt idx="9525">
                  <c:v>88.2</c:v>
                </c:pt>
                <c:pt idx="9526">
                  <c:v>88.2</c:v>
                </c:pt>
                <c:pt idx="9527">
                  <c:v>88.2</c:v>
                </c:pt>
                <c:pt idx="9528">
                  <c:v>88.2</c:v>
                </c:pt>
                <c:pt idx="9529">
                  <c:v>88.1</c:v>
                </c:pt>
                <c:pt idx="9530">
                  <c:v>88.1</c:v>
                </c:pt>
                <c:pt idx="9531">
                  <c:v>88.1</c:v>
                </c:pt>
                <c:pt idx="9532">
                  <c:v>88.1</c:v>
                </c:pt>
                <c:pt idx="9533">
                  <c:v>88</c:v>
                </c:pt>
                <c:pt idx="9534">
                  <c:v>88</c:v>
                </c:pt>
                <c:pt idx="9535">
                  <c:v>88</c:v>
                </c:pt>
                <c:pt idx="9536">
                  <c:v>88</c:v>
                </c:pt>
                <c:pt idx="9537">
                  <c:v>88</c:v>
                </c:pt>
                <c:pt idx="9538">
                  <c:v>88</c:v>
                </c:pt>
                <c:pt idx="9539">
                  <c:v>88</c:v>
                </c:pt>
                <c:pt idx="9540">
                  <c:v>88</c:v>
                </c:pt>
                <c:pt idx="9541">
                  <c:v>88</c:v>
                </c:pt>
                <c:pt idx="9542">
                  <c:v>88</c:v>
                </c:pt>
                <c:pt idx="9543">
                  <c:v>88</c:v>
                </c:pt>
                <c:pt idx="9544">
                  <c:v>88</c:v>
                </c:pt>
                <c:pt idx="9545">
                  <c:v>88</c:v>
                </c:pt>
                <c:pt idx="9546">
                  <c:v>88</c:v>
                </c:pt>
                <c:pt idx="9547">
                  <c:v>88</c:v>
                </c:pt>
                <c:pt idx="9548">
                  <c:v>88</c:v>
                </c:pt>
                <c:pt idx="9549">
                  <c:v>88</c:v>
                </c:pt>
                <c:pt idx="9550">
                  <c:v>87.9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09C-2944-9B52-43962BF65E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57088"/>
        <c:axId val="1795744143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Sheet1!$C$2:$C$9552</c:f>
              <c:numCache>
                <c:formatCode>General</c:formatCode>
                <c:ptCount val="9551"/>
                <c:pt idx="0">
                  <c:v>3.358E-12</c:v>
                </c:pt>
                <c:pt idx="1">
                  <c:v>1.6790000000000001E-11</c:v>
                </c:pt>
                <c:pt idx="2">
                  <c:v>2.9119000000000003E-11</c:v>
                </c:pt>
                <c:pt idx="3">
                  <c:v>3.8173000000000002E-11</c:v>
                </c:pt>
                <c:pt idx="4">
                  <c:v>6.6120999999999996E-11</c:v>
                </c:pt>
                <c:pt idx="5">
                  <c:v>7.8140000000000001E-11</c:v>
                </c:pt>
                <c:pt idx="6">
                  <c:v>1.0981900000000001E-10</c:v>
                </c:pt>
                <c:pt idx="7">
                  <c:v>1.4634999999999999E-10</c:v>
                </c:pt>
                <c:pt idx="11">
                  <c:v>-1.32942E-10</c:v>
                </c:pt>
                <c:pt idx="12">
                  <c:v>-4.3685999999999998E-11</c:v>
                </c:pt>
                <c:pt idx="13">
                  <c:v>-2.2306E-11</c:v>
                </c:pt>
                <c:pt idx="14">
                  <c:v>-1.9567E-11</c:v>
                </c:pt>
                <c:pt idx="15">
                  <c:v>-2.099E-11</c:v>
                </c:pt>
                <c:pt idx="16">
                  <c:v>-2.2106E-11</c:v>
                </c:pt>
                <c:pt idx="17">
                  <c:v>-2.1190999999999999E-11</c:v>
                </c:pt>
                <c:pt idx="18">
                  <c:v>-1.7808999999999999E-11</c:v>
                </c:pt>
                <c:pt idx="19">
                  <c:v>-1.2671E-11</c:v>
                </c:pt>
                <c:pt idx="20">
                  <c:v>-7.0180000000000002E-12</c:v>
                </c:pt>
                <c:pt idx="21">
                  <c:v>-2.8500000000000002E-12</c:v>
                </c:pt>
                <c:pt idx="22">
                  <c:v>9.4000000000000003E-14</c:v>
                </c:pt>
                <c:pt idx="23">
                  <c:v>4.0900000000000002E-13</c:v>
                </c:pt>
                <c:pt idx="24">
                  <c:v>2.13E-13</c:v>
                </c:pt>
                <c:pt idx="25">
                  <c:v>-5.0099999999999999E-13</c:v>
                </c:pt>
                <c:pt idx="26">
                  <c:v>-1.2660000000000001E-12</c:v>
                </c:pt>
                <c:pt idx="27">
                  <c:v>-1.867E-12</c:v>
                </c:pt>
                <c:pt idx="28">
                  <c:v>-2.4329999999999998E-12</c:v>
                </c:pt>
                <c:pt idx="29">
                  <c:v>-2.9330000000000001E-12</c:v>
                </c:pt>
                <c:pt idx="30">
                  <c:v>-3.1559999999999999E-12</c:v>
                </c:pt>
                <c:pt idx="31">
                  <c:v>-3.3300000000000001E-12</c:v>
                </c:pt>
                <c:pt idx="32">
                  <c:v>-3.4380000000000001E-12</c:v>
                </c:pt>
                <c:pt idx="33">
                  <c:v>-3.1790000000000001E-12</c:v>
                </c:pt>
                <c:pt idx="34">
                  <c:v>-3.4859999999999999E-12</c:v>
                </c:pt>
                <c:pt idx="35">
                  <c:v>-3.4640000000000002E-12</c:v>
                </c:pt>
                <c:pt idx="36">
                  <c:v>-3.4680000000000002E-12</c:v>
                </c:pt>
                <c:pt idx="37">
                  <c:v>-3.742E-12</c:v>
                </c:pt>
                <c:pt idx="38">
                  <c:v>-7.5140000000000005E-12</c:v>
                </c:pt>
                <c:pt idx="39">
                  <c:v>-1.7541999999999999E-11</c:v>
                </c:pt>
                <c:pt idx="40">
                  <c:v>-3.7048E-11</c:v>
                </c:pt>
                <c:pt idx="41">
                  <c:v>-6.8618999999999996E-11</c:v>
                </c:pt>
                <c:pt idx="42">
                  <c:v>-1.0676500000000001E-10</c:v>
                </c:pt>
                <c:pt idx="43">
                  <c:v>-1.2856599999999999E-10</c:v>
                </c:pt>
                <c:pt idx="44">
                  <c:v>-1.1310199999999999E-10</c:v>
                </c:pt>
                <c:pt idx="45">
                  <c:v>-7.4815000000000002E-11</c:v>
                </c:pt>
                <c:pt idx="46">
                  <c:v>-4.0244999999999999E-11</c:v>
                </c:pt>
                <c:pt idx="47">
                  <c:v>-2.2746E-11</c:v>
                </c:pt>
                <c:pt idx="48">
                  <c:v>-1.6036000000000002E-11</c:v>
                </c:pt>
                <c:pt idx="49">
                  <c:v>-1.3538E-11</c:v>
                </c:pt>
                <c:pt idx="50">
                  <c:v>-1.1672E-11</c:v>
                </c:pt>
                <c:pt idx="51">
                  <c:v>-1.0072E-11</c:v>
                </c:pt>
                <c:pt idx="52">
                  <c:v>-8.6500000000000005E-12</c:v>
                </c:pt>
                <c:pt idx="53">
                  <c:v>-7.1899999999999999E-12</c:v>
                </c:pt>
                <c:pt idx="54">
                  <c:v>-6.9550000000000002E-12</c:v>
                </c:pt>
                <c:pt idx="55">
                  <c:v>-9.3909999999999999E-12</c:v>
                </c:pt>
                <c:pt idx="56">
                  <c:v>-1.4211000000000001E-11</c:v>
                </c:pt>
                <c:pt idx="57">
                  <c:v>-2.1222999999999999E-11</c:v>
                </c:pt>
                <c:pt idx="58">
                  <c:v>-2.9823E-11</c:v>
                </c:pt>
                <c:pt idx="59">
                  <c:v>-3.7712999999999998E-11</c:v>
                </c:pt>
                <c:pt idx="60">
                  <c:v>-4.4211999999999999E-11</c:v>
                </c:pt>
                <c:pt idx="61">
                  <c:v>-4.5475999999999999E-11</c:v>
                </c:pt>
                <c:pt idx="62">
                  <c:v>-4.169E-11</c:v>
                </c:pt>
                <c:pt idx="63">
                  <c:v>-3.4689000000000003E-11</c:v>
                </c:pt>
                <c:pt idx="64">
                  <c:v>-2.5960999999999999E-11</c:v>
                </c:pt>
                <c:pt idx="65">
                  <c:v>-1.8327999999999999E-11</c:v>
                </c:pt>
                <c:pt idx="66">
                  <c:v>-1.3289E-11</c:v>
                </c:pt>
                <c:pt idx="67">
                  <c:v>-1.0437E-11</c:v>
                </c:pt>
                <c:pt idx="68">
                  <c:v>-1.0196000000000001E-11</c:v>
                </c:pt>
                <c:pt idx="69">
                  <c:v>-1.1441E-11</c:v>
                </c:pt>
                <c:pt idx="70">
                  <c:v>-1.3994999999999999E-11</c:v>
                </c:pt>
                <c:pt idx="71">
                  <c:v>-1.7900000000000001E-11</c:v>
                </c:pt>
                <c:pt idx="72">
                  <c:v>-2.3163999999999999E-11</c:v>
                </c:pt>
                <c:pt idx="73">
                  <c:v>-2.993E-11</c:v>
                </c:pt>
                <c:pt idx="74">
                  <c:v>-3.7950999999999998E-11</c:v>
                </c:pt>
                <c:pt idx="75">
                  <c:v>-4.6223000000000003E-11</c:v>
                </c:pt>
                <c:pt idx="76">
                  <c:v>-5.2419999999999998E-11</c:v>
                </c:pt>
                <c:pt idx="77">
                  <c:v>-5.5750000000000001E-11</c:v>
                </c:pt>
                <c:pt idx="78">
                  <c:v>-5.556E-11</c:v>
                </c:pt>
                <c:pt idx="79">
                  <c:v>-5.1808999999999998E-11</c:v>
                </c:pt>
                <c:pt idx="80">
                  <c:v>-4.5684E-11</c:v>
                </c:pt>
                <c:pt idx="81">
                  <c:v>-3.7672000000000002E-11</c:v>
                </c:pt>
                <c:pt idx="82">
                  <c:v>-3.0911999999999998E-11</c:v>
                </c:pt>
                <c:pt idx="83">
                  <c:v>-2.5719999999999999E-11</c:v>
                </c:pt>
                <c:pt idx="84">
                  <c:v>-2.2467000000000001E-11</c:v>
                </c:pt>
                <c:pt idx="85">
                  <c:v>-2.0395000000000001E-11</c:v>
                </c:pt>
                <c:pt idx="86">
                  <c:v>-2.0508000000000001E-11</c:v>
                </c:pt>
                <c:pt idx="87">
                  <c:v>-2.1662E-11</c:v>
                </c:pt>
                <c:pt idx="88">
                  <c:v>-2.3058000000000001E-11</c:v>
                </c:pt>
                <c:pt idx="89">
                  <c:v>-2.5310000000000001E-11</c:v>
                </c:pt>
                <c:pt idx="90">
                  <c:v>-2.7281999999999999E-11</c:v>
                </c:pt>
                <c:pt idx="91">
                  <c:v>-2.8559999999999999E-11</c:v>
                </c:pt>
                <c:pt idx="92">
                  <c:v>-2.9095000000000001E-11</c:v>
                </c:pt>
                <c:pt idx="93">
                  <c:v>-2.8741000000000001E-11</c:v>
                </c:pt>
                <c:pt idx="94">
                  <c:v>-2.7913E-11</c:v>
                </c:pt>
                <c:pt idx="95">
                  <c:v>-2.6496999999999999E-11</c:v>
                </c:pt>
                <c:pt idx="96">
                  <c:v>-2.4029000000000001E-11</c:v>
                </c:pt>
                <c:pt idx="97">
                  <c:v>-1.9753999999999998E-11</c:v>
                </c:pt>
                <c:pt idx="98">
                  <c:v>-2.108E-11</c:v>
                </c:pt>
                <c:pt idx="99">
                  <c:v>-1.8970999999999999E-11</c:v>
                </c:pt>
                <c:pt idx="100">
                  <c:v>-1.7419000000000001E-11</c:v>
                </c:pt>
                <c:pt idx="101">
                  <c:v>-1.6145E-11</c:v>
                </c:pt>
                <c:pt idx="102">
                  <c:v>-1.6026999999999999E-11</c:v>
                </c:pt>
                <c:pt idx="103">
                  <c:v>-1.6573000000000001E-11</c:v>
                </c:pt>
                <c:pt idx="104">
                  <c:v>-1.753E-11</c:v>
                </c:pt>
                <c:pt idx="105">
                  <c:v>-1.9479000000000001E-11</c:v>
                </c:pt>
                <c:pt idx="106">
                  <c:v>-2.2340000000000001E-11</c:v>
                </c:pt>
                <c:pt idx="107">
                  <c:v>-2.6137999999999999E-11</c:v>
                </c:pt>
                <c:pt idx="108">
                  <c:v>-3.0223E-11</c:v>
                </c:pt>
                <c:pt idx="109">
                  <c:v>-3.4016E-11</c:v>
                </c:pt>
                <c:pt idx="110">
                  <c:v>-3.7397000000000002E-11</c:v>
                </c:pt>
                <c:pt idx="111">
                  <c:v>-3.8949000000000003E-11</c:v>
                </c:pt>
                <c:pt idx="112">
                  <c:v>-4.0219999999999998E-11</c:v>
                </c:pt>
                <c:pt idx="113">
                  <c:v>-3.9783999999999999E-11</c:v>
                </c:pt>
                <c:pt idx="114">
                  <c:v>-3.8069000000000002E-11</c:v>
                </c:pt>
                <c:pt idx="115">
                  <c:v>-3.5568999999999998E-11</c:v>
                </c:pt>
                <c:pt idx="116">
                  <c:v>-3.2953E-11</c:v>
                </c:pt>
                <c:pt idx="117">
                  <c:v>-3.0658999999999999E-11</c:v>
                </c:pt>
                <c:pt idx="118">
                  <c:v>-2.9542E-11</c:v>
                </c:pt>
                <c:pt idx="119">
                  <c:v>-2.8699E-11</c:v>
                </c:pt>
                <c:pt idx="120">
                  <c:v>-2.8328E-11</c:v>
                </c:pt>
                <c:pt idx="121">
                  <c:v>-2.851E-11</c:v>
                </c:pt>
                <c:pt idx="122">
                  <c:v>-2.8386E-11</c:v>
                </c:pt>
                <c:pt idx="123">
                  <c:v>-2.8298000000000001E-11</c:v>
                </c:pt>
                <c:pt idx="124">
                  <c:v>-2.8386999999999998E-11</c:v>
                </c:pt>
                <c:pt idx="125">
                  <c:v>-2.8241E-11</c:v>
                </c:pt>
                <c:pt idx="126">
                  <c:v>-2.7776000000000001E-11</c:v>
                </c:pt>
                <c:pt idx="127">
                  <c:v>-2.7763999999999998E-11</c:v>
                </c:pt>
                <c:pt idx="128">
                  <c:v>-2.7883000000000001E-11</c:v>
                </c:pt>
                <c:pt idx="129">
                  <c:v>-2.7702E-11</c:v>
                </c:pt>
                <c:pt idx="130">
                  <c:v>-2.7150000000000001E-11</c:v>
                </c:pt>
                <c:pt idx="131">
                  <c:v>-2.5998E-11</c:v>
                </c:pt>
                <c:pt idx="132">
                  <c:v>-2.3751000000000001E-11</c:v>
                </c:pt>
                <c:pt idx="133">
                  <c:v>-2.1606000000000001E-11</c:v>
                </c:pt>
                <c:pt idx="134">
                  <c:v>-1.9680999999999999E-11</c:v>
                </c:pt>
                <c:pt idx="135">
                  <c:v>-1.8049E-11</c:v>
                </c:pt>
                <c:pt idx="136">
                  <c:v>-1.7106000000000001E-11</c:v>
                </c:pt>
                <c:pt idx="137">
                  <c:v>-1.6720000000000001E-11</c:v>
                </c:pt>
                <c:pt idx="138">
                  <c:v>-1.6857000000000001E-11</c:v>
                </c:pt>
                <c:pt idx="139">
                  <c:v>-1.7593000000000001E-11</c:v>
                </c:pt>
                <c:pt idx="140">
                  <c:v>-1.9228E-11</c:v>
                </c:pt>
                <c:pt idx="141">
                  <c:v>-2.1093000000000002E-11</c:v>
                </c:pt>
                <c:pt idx="142">
                  <c:v>-2.3642999999999999E-11</c:v>
                </c:pt>
                <c:pt idx="143">
                  <c:v>-1.9729999999999999E-11</c:v>
                </c:pt>
                <c:pt idx="144">
                  <c:v>-2.8548999999999999E-11</c:v>
                </c:pt>
                <c:pt idx="145">
                  <c:v>-3.0322000000000003E-11</c:v>
                </c:pt>
                <c:pt idx="146">
                  <c:v>-3.2625999999999999E-11</c:v>
                </c:pt>
                <c:pt idx="147">
                  <c:v>-3.3061000000000002E-11</c:v>
                </c:pt>
                <c:pt idx="148">
                  <c:v>-3.2820000000000003E-11</c:v>
                </c:pt>
                <c:pt idx="149">
                  <c:v>-3.1944999999999999E-11</c:v>
                </c:pt>
                <c:pt idx="150">
                  <c:v>-2.7858999999999999E-11</c:v>
                </c:pt>
                <c:pt idx="151">
                  <c:v>7.7411000000000003E-11</c:v>
                </c:pt>
                <c:pt idx="152">
                  <c:v>-3.8322000000000001E-11</c:v>
                </c:pt>
                <c:pt idx="153">
                  <c:v>-3.5192000000000001E-11</c:v>
                </c:pt>
                <c:pt idx="154">
                  <c:v>-3.6558999999999999E-11</c:v>
                </c:pt>
                <c:pt idx="155">
                  <c:v>-3.4060999999999999E-11</c:v>
                </c:pt>
                <c:pt idx="156">
                  <c:v>-3.3806999999999998E-11</c:v>
                </c:pt>
                <c:pt idx="157">
                  <c:v>-3.4404000000000001E-11</c:v>
                </c:pt>
                <c:pt idx="158">
                  <c:v>-3.4056000000000001E-11</c:v>
                </c:pt>
                <c:pt idx="159">
                  <c:v>-3.2957999999999997E-11</c:v>
                </c:pt>
                <c:pt idx="160">
                  <c:v>-3.1553999999999999E-11</c:v>
                </c:pt>
                <c:pt idx="161">
                  <c:v>-3.0041999999999998E-11</c:v>
                </c:pt>
                <c:pt idx="162">
                  <c:v>-2.8684E-11</c:v>
                </c:pt>
                <c:pt idx="163">
                  <c:v>-2.716E-11</c:v>
                </c:pt>
                <c:pt idx="164">
                  <c:v>-2.6389E-11</c:v>
                </c:pt>
                <c:pt idx="165">
                  <c:v>-2.5551999999999999E-11</c:v>
                </c:pt>
                <c:pt idx="166">
                  <c:v>-2.4681000000000001E-11</c:v>
                </c:pt>
                <c:pt idx="167">
                  <c:v>-2.3653999999999999E-11</c:v>
                </c:pt>
                <c:pt idx="168">
                  <c:v>-2.2415000000000001E-11</c:v>
                </c:pt>
                <c:pt idx="169">
                  <c:v>-2.0967E-11</c:v>
                </c:pt>
                <c:pt idx="170">
                  <c:v>-1.9428999999999999E-11</c:v>
                </c:pt>
                <c:pt idx="171">
                  <c:v>-1.7843E-11</c:v>
                </c:pt>
                <c:pt idx="172">
                  <c:v>-1.6593000000000001E-11</c:v>
                </c:pt>
                <c:pt idx="173">
                  <c:v>-1.6017999999999999E-11</c:v>
                </c:pt>
                <c:pt idx="174">
                  <c:v>-1.6034999999999999E-11</c:v>
                </c:pt>
                <c:pt idx="175">
                  <c:v>-1.6565E-11</c:v>
                </c:pt>
                <c:pt idx="176">
                  <c:v>-1.7442000000000001E-11</c:v>
                </c:pt>
                <c:pt idx="177">
                  <c:v>-1.8546000000000001E-11</c:v>
                </c:pt>
                <c:pt idx="178">
                  <c:v>-1.9753999999999998E-11</c:v>
                </c:pt>
                <c:pt idx="179">
                  <c:v>-2.1222999999999999E-11</c:v>
                </c:pt>
                <c:pt idx="180">
                  <c:v>-2.2679999999999999E-11</c:v>
                </c:pt>
                <c:pt idx="181">
                  <c:v>-2.3954000000000001E-11</c:v>
                </c:pt>
                <c:pt idx="182">
                  <c:v>-2.5548000000000001E-11</c:v>
                </c:pt>
                <c:pt idx="183">
                  <c:v>-2.7392E-11</c:v>
                </c:pt>
                <c:pt idx="184">
                  <c:v>-2.8651000000000001E-11</c:v>
                </c:pt>
                <c:pt idx="185">
                  <c:v>-2.9446999999999999E-11</c:v>
                </c:pt>
                <c:pt idx="186">
                  <c:v>-2.9897999999999997E-11</c:v>
                </c:pt>
                <c:pt idx="187">
                  <c:v>-2.9797999999999999E-11</c:v>
                </c:pt>
                <c:pt idx="188">
                  <c:v>-2.9760000000000002E-11</c:v>
                </c:pt>
                <c:pt idx="189">
                  <c:v>-2.9870999999999998E-11</c:v>
                </c:pt>
                <c:pt idx="190">
                  <c:v>-2.9964999999999997E-11</c:v>
                </c:pt>
                <c:pt idx="191">
                  <c:v>-3.0132000000000001E-11</c:v>
                </c:pt>
                <c:pt idx="192">
                  <c:v>-3.0429999999999999E-11</c:v>
                </c:pt>
                <c:pt idx="193">
                  <c:v>-3.0893000000000003E-11</c:v>
                </c:pt>
                <c:pt idx="194">
                  <c:v>-3.1323000000000001E-11</c:v>
                </c:pt>
                <c:pt idx="195">
                  <c:v>-3.1330999999999999E-11</c:v>
                </c:pt>
                <c:pt idx="196">
                  <c:v>-3.1369000000000002E-11</c:v>
                </c:pt>
                <c:pt idx="197">
                  <c:v>-3.1247999999999998E-11</c:v>
                </c:pt>
                <c:pt idx="198">
                  <c:v>-3.1155999999999997E-11</c:v>
                </c:pt>
                <c:pt idx="199">
                  <c:v>-3.0688999999999997E-11</c:v>
                </c:pt>
                <c:pt idx="200">
                  <c:v>-2.9833000000000002E-11</c:v>
                </c:pt>
                <c:pt idx="201">
                  <c:v>-2.8559999999999999E-11</c:v>
                </c:pt>
                <c:pt idx="202">
                  <c:v>-2.6621999999999999E-11</c:v>
                </c:pt>
                <c:pt idx="203">
                  <c:v>-2.4395999999999999E-11</c:v>
                </c:pt>
                <c:pt idx="204">
                  <c:v>-2.2564E-11</c:v>
                </c:pt>
                <c:pt idx="205">
                  <c:v>-2.101E-11</c:v>
                </c:pt>
                <c:pt idx="206">
                  <c:v>-1.9547999999999999E-11</c:v>
                </c:pt>
                <c:pt idx="207">
                  <c:v>-1.8419000000000001E-11</c:v>
                </c:pt>
                <c:pt idx="208">
                  <c:v>-1.7495E-11</c:v>
                </c:pt>
                <c:pt idx="209">
                  <c:v>-1.6910999999999999E-11</c:v>
                </c:pt>
                <c:pt idx="210">
                  <c:v>-1.6648000000000001E-11</c:v>
                </c:pt>
                <c:pt idx="211">
                  <c:v>-1.6807000000000001E-11</c:v>
                </c:pt>
                <c:pt idx="212">
                  <c:v>-1.7289E-11</c:v>
                </c:pt>
                <c:pt idx="213">
                  <c:v>-1.7866E-11</c:v>
                </c:pt>
                <c:pt idx="214">
                  <c:v>-1.8886E-11</c:v>
                </c:pt>
                <c:pt idx="215">
                  <c:v>-1.9961E-11</c:v>
                </c:pt>
                <c:pt idx="216">
                  <c:v>-2.1270000000000001E-11</c:v>
                </c:pt>
                <c:pt idx="217">
                  <c:v>-2.2213999999999999E-11</c:v>
                </c:pt>
                <c:pt idx="218">
                  <c:v>-2.2975E-11</c:v>
                </c:pt>
                <c:pt idx="219">
                  <c:v>-2.3613999999999999E-11</c:v>
                </c:pt>
                <c:pt idx="220">
                  <c:v>-2.4548000000000001E-11</c:v>
                </c:pt>
                <c:pt idx="221">
                  <c:v>-2.5788000000000001E-11</c:v>
                </c:pt>
                <c:pt idx="222">
                  <c:v>-2.6867999999999999E-11</c:v>
                </c:pt>
                <c:pt idx="223">
                  <c:v>-2.7806999999999999E-11</c:v>
                </c:pt>
                <c:pt idx="224">
                  <c:v>-2.8289000000000001E-11</c:v>
                </c:pt>
                <c:pt idx="225">
                  <c:v>-2.8519E-11</c:v>
                </c:pt>
                <c:pt idx="226">
                  <c:v>-2.8744000000000001E-11</c:v>
                </c:pt>
                <c:pt idx="227">
                  <c:v>-2.9302999999999998E-11</c:v>
                </c:pt>
                <c:pt idx="228">
                  <c:v>-3.0058E-11</c:v>
                </c:pt>
                <c:pt idx="229">
                  <c:v>-3.0765000000000003E-11</c:v>
                </c:pt>
                <c:pt idx="230">
                  <c:v>-3.1571000000000003E-11</c:v>
                </c:pt>
                <c:pt idx="231">
                  <c:v>-3.2327E-11</c:v>
                </c:pt>
                <c:pt idx="232">
                  <c:v>-3.2835999999999998E-11</c:v>
                </c:pt>
                <c:pt idx="233">
                  <c:v>-3.3158000000000001E-11</c:v>
                </c:pt>
                <c:pt idx="234">
                  <c:v>-3.2973999999999999E-11</c:v>
                </c:pt>
                <c:pt idx="235">
                  <c:v>-3.2157999999999998E-11</c:v>
                </c:pt>
                <c:pt idx="236">
                  <c:v>-3.0771999999999999E-11</c:v>
                </c:pt>
                <c:pt idx="237">
                  <c:v>-2.9012E-11</c:v>
                </c:pt>
                <c:pt idx="238">
                  <c:v>-2.7221999999999999E-11</c:v>
                </c:pt>
                <c:pt idx="239">
                  <c:v>-2.5759000000000001E-11</c:v>
                </c:pt>
                <c:pt idx="240">
                  <c:v>-2.4198E-11</c:v>
                </c:pt>
                <c:pt idx="241">
                  <c:v>-2.2306E-11</c:v>
                </c:pt>
                <c:pt idx="242">
                  <c:v>-2.0726E-11</c:v>
                </c:pt>
                <c:pt idx="243">
                  <c:v>-1.9463E-11</c:v>
                </c:pt>
                <c:pt idx="244">
                  <c:v>-1.8547E-11</c:v>
                </c:pt>
                <c:pt idx="245">
                  <c:v>-1.7805E-11</c:v>
                </c:pt>
                <c:pt idx="246">
                  <c:v>-1.7425000000000001E-11</c:v>
                </c:pt>
                <c:pt idx="247">
                  <c:v>-1.7295E-11</c:v>
                </c:pt>
                <c:pt idx="248">
                  <c:v>-1.7141999999999999E-11</c:v>
                </c:pt>
                <c:pt idx="249">
                  <c:v>-1.7217999999999999E-11</c:v>
                </c:pt>
                <c:pt idx="250">
                  <c:v>-1.7565999999999998E-11</c:v>
                </c:pt>
                <c:pt idx="251">
                  <c:v>-1.8051000000000001E-11</c:v>
                </c:pt>
                <c:pt idx="252">
                  <c:v>-1.8636000000000001E-11</c:v>
                </c:pt>
                <c:pt idx="253">
                  <c:v>-1.9445999999999999E-11</c:v>
                </c:pt>
                <c:pt idx="254">
                  <c:v>-2.0332E-11</c:v>
                </c:pt>
                <c:pt idx="255">
                  <c:v>-2.1361999999999999E-11</c:v>
                </c:pt>
                <c:pt idx="256">
                  <c:v>-2.2143E-11</c:v>
                </c:pt>
                <c:pt idx="257">
                  <c:v>-2.2888E-11</c:v>
                </c:pt>
                <c:pt idx="258">
                  <c:v>-2.3752E-11</c:v>
                </c:pt>
                <c:pt idx="259">
                  <c:v>-2.5182000000000002E-11</c:v>
                </c:pt>
                <c:pt idx="260">
                  <c:v>-2.6377999999999999E-11</c:v>
                </c:pt>
                <c:pt idx="261">
                  <c:v>-2.7264E-11</c:v>
                </c:pt>
                <c:pt idx="262">
                  <c:v>-2.82E-11</c:v>
                </c:pt>
                <c:pt idx="263">
                  <c:v>-2.9029999999999999E-11</c:v>
                </c:pt>
                <c:pt idx="264">
                  <c:v>-3.0055E-11</c:v>
                </c:pt>
                <c:pt idx="265">
                  <c:v>-3.0511999999999998E-11</c:v>
                </c:pt>
                <c:pt idx="266">
                  <c:v>-3.0984999999999997E-11</c:v>
                </c:pt>
                <c:pt idx="267">
                  <c:v>-3.1388999999999999E-11</c:v>
                </c:pt>
                <c:pt idx="268">
                  <c:v>-3.1808E-11</c:v>
                </c:pt>
                <c:pt idx="269">
                  <c:v>-3.2160000000000002E-11</c:v>
                </c:pt>
                <c:pt idx="270">
                  <c:v>-3.2294999999999997E-11</c:v>
                </c:pt>
                <c:pt idx="271">
                  <c:v>-3.2196000000000001E-11</c:v>
                </c:pt>
                <c:pt idx="272">
                  <c:v>-3.1851000000000001E-11</c:v>
                </c:pt>
                <c:pt idx="273">
                  <c:v>-3.1289E-11</c:v>
                </c:pt>
                <c:pt idx="274">
                  <c:v>-3.0159E-11</c:v>
                </c:pt>
                <c:pt idx="275">
                  <c:v>-2.8351E-11</c:v>
                </c:pt>
                <c:pt idx="276">
                  <c:v>-2.6508999999999999E-11</c:v>
                </c:pt>
                <c:pt idx="277">
                  <c:v>-2.4989E-11</c:v>
                </c:pt>
                <c:pt idx="278">
                  <c:v>-2.3462E-11</c:v>
                </c:pt>
                <c:pt idx="279">
                  <c:v>-2.1604999999999999E-11</c:v>
                </c:pt>
                <c:pt idx="280">
                  <c:v>-2.0089999999999999E-11</c:v>
                </c:pt>
                <c:pt idx="281">
                  <c:v>-1.9118999999999999E-11</c:v>
                </c:pt>
                <c:pt idx="282">
                  <c:v>-1.8611E-11</c:v>
                </c:pt>
                <c:pt idx="283">
                  <c:v>-1.8169000000000001E-11</c:v>
                </c:pt>
                <c:pt idx="284">
                  <c:v>-1.7452999999999998E-11</c:v>
                </c:pt>
                <c:pt idx="285">
                  <c:v>-1.7080000000000001E-11</c:v>
                </c:pt>
                <c:pt idx="286">
                  <c:v>-1.7139E-11</c:v>
                </c:pt>
                <c:pt idx="287">
                  <c:v>-1.7336E-11</c:v>
                </c:pt>
                <c:pt idx="288">
                  <c:v>-1.7872999999999999E-11</c:v>
                </c:pt>
                <c:pt idx="289">
                  <c:v>-1.8543000000000001E-11</c:v>
                </c:pt>
                <c:pt idx="290">
                  <c:v>-1.9396E-11</c:v>
                </c:pt>
                <c:pt idx="291">
                  <c:v>-2.0160000000000001E-11</c:v>
                </c:pt>
                <c:pt idx="292">
                  <c:v>-2.0728000000000001E-11</c:v>
                </c:pt>
                <c:pt idx="293">
                  <c:v>-2.1126E-11</c:v>
                </c:pt>
                <c:pt idx="294">
                  <c:v>-2.1396E-11</c:v>
                </c:pt>
                <c:pt idx="295">
                  <c:v>-2.1926E-11</c:v>
                </c:pt>
                <c:pt idx="296">
                  <c:v>-2.2697E-11</c:v>
                </c:pt>
                <c:pt idx="297">
                  <c:v>-2.3401E-11</c:v>
                </c:pt>
                <c:pt idx="298">
                  <c:v>-2.4659E-11</c:v>
                </c:pt>
                <c:pt idx="299">
                  <c:v>-2.5946999999999998E-11</c:v>
                </c:pt>
                <c:pt idx="300">
                  <c:v>-2.7224E-11</c:v>
                </c:pt>
                <c:pt idx="301">
                  <c:v>-2.8557999999999998E-11</c:v>
                </c:pt>
                <c:pt idx="302">
                  <c:v>-2.9498999999999999E-11</c:v>
                </c:pt>
                <c:pt idx="303">
                  <c:v>-2.9961999999999997E-11</c:v>
                </c:pt>
                <c:pt idx="304">
                  <c:v>-3.0356999999999999E-11</c:v>
                </c:pt>
                <c:pt idx="305">
                  <c:v>-3.0786000000000002E-11</c:v>
                </c:pt>
                <c:pt idx="306">
                  <c:v>-3.1311000000000002E-11</c:v>
                </c:pt>
                <c:pt idx="307">
                  <c:v>-3.1519000000000003E-11</c:v>
                </c:pt>
                <c:pt idx="308">
                  <c:v>-3.1751000000000002E-11</c:v>
                </c:pt>
                <c:pt idx="309">
                  <c:v>-3.1965000000000003E-11</c:v>
                </c:pt>
                <c:pt idx="310">
                  <c:v>-3.1678000000000003E-11</c:v>
                </c:pt>
                <c:pt idx="311">
                  <c:v>-3.1124E-11</c:v>
                </c:pt>
                <c:pt idx="312">
                  <c:v>-3.0139999999999999E-11</c:v>
                </c:pt>
                <c:pt idx="313">
                  <c:v>-2.8809999999999999E-11</c:v>
                </c:pt>
                <c:pt idx="314">
                  <c:v>-2.7119999999999999E-11</c:v>
                </c:pt>
                <c:pt idx="315">
                  <c:v>-2.5437000000000002E-11</c:v>
                </c:pt>
                <c:pt idx="316">
                  <c:v>-2.3679999999999999E-11</c:v>
                </c:pt>
                <c:pt idx="317">
                  <c:v>-2.2215000000000001E-11</c:v>
                </c:pt>
                <c:pt idx="318">
                  <c:v>-2.0984E-11</c:v>
                </c:pt>
                <c:pt idx="319">
                  <c:v>-1.99E-11</c:v>
                </c:pt>
                <c:pt idx="320">
                  <c:v>-1.8927E-11</c:v>
                </c:pt>
                <c:pt idx="321">
                  <c:v>-1.8182E-11</c:v>
                </c:pt>
                <c:pt idx="322">
                  <c:v>-1.7689E-11</c:v>
                </c:pt>
                <c:pt idx="323">
                  <c:v>-1.7304E-11</c:v>
                </c:pt>
                <c:pt idx="324">
                  <c:v>-1.7168E-11</c:v>
                </c:pt>
                <c:pt idx="325">
                  <c:v>-1.7536E-11</c:v>
                </c:pt>
                <c:pt idx="326">
                  <c:v>-1.7912999999999999E-11</c:v>
                </c:pt>
                <c:pt idx="327">
                  <c:v>-1.8204000000000001E-11</c:v>
                </c:pt>
                <c:pt idx="328">
                  <c:v>-1.8973E-11</c:v>
                </c:pt>
                <c:pt idx="329">
                  <c:v>-1.9873000000000001E-11</c:v>
                </c:pt>
                <c:pt idx="330">
                  <c:v>-2.0670000000000001E-11</c:v>
                </c:pt>
                <c:pt idx="331">
                  <c:v>-2.1580000000000001E-11</c:v>
                </c:pt>
                <c:pt idx="332">
                  <c:v>-2.2529E-11</c:v>
                </c:pt>
                <c:pt idx="333">
                  <c:v>-2.3213E-11</c:v>
                </c:pt>
                <c:pt idx="334">
                  <c:v>-2.4163999999999999E-11</c:v>
                </c:pt>
                <c:pt idx="335">
                  <c:v>-2.4836999999999998E-11</c:v>
                </c:pt>
                <c:pt idx="336">
                  <c:v>-2.5933000000000001E-11</c:v>
                </c:pt>
                <c:pt idx="337">
                  <c:v>-2.7168000000000001E-11</c:v>
                </c:pt>
                <c:pt idx="338">
                  <c:v>-2.8052999999999999E-11</c:v>
                </c:pt>
                <c:pt idx="339">
                  <c:v>-2.8577E-11</c:v>
                </c:pt>
                <c:pt idx="340">
                  <c:v>-2.9064999999999999E-11</c:v>
                </c:pt>
                <c:pt idx="341">
                  <c:v>-2.9549999999999997E-11</c:v>
                </c:pt>
                <c:pt idx="342">
                  <c:v>-3.0038999999999998E-11</c:v>
                </c:pt>
                <c:pt idx="343">
                  <c:v>-3.0581000000000001E-11</c:v>
                </c:pt>
                <c:pt idx="344">
                  <c:v>-3.1063E-11</c:v>
                </c:pt>
                <c:pt idx="345">
                  <c:v>-3.1607000000000001E-11</c:v>
                </c:pt>
                <c:pt idx="346">
                  <c:v>-3.2005999999999999E-11</c:v>
                </c:pt>
                <c:pt idx="347">
                  <c:v>-3.1846000000000003E-11</c:v>
                </c:pt>
                <c:pt idx="348">
                  <c:v>-3.1342999999999998E-11</c:v>
                </c:pt>
                <c:pt idx="349">
                  <c:v>-3.0710999999999999E-11</c:v>
                </c:pt>
                <c:pt idx="350">
                  <c:v>-2.9885000000000002E-11</c:v>
                </c:pt>
                <c:pt idx="351">
                  <c:v>-2.8463000000000001E-11</c:v>
                </c:pt>
                <c:pt idx="352">
                  <c:v>-2.6820000000000001E-11</c:v>
                </c:pt>
                <c:pt idx="353">
                  <c:v>-2.5088999999999999E-11</c:v>
                </c:pt>
                <c:pt idx="354">
                  <c:v>-2.3381E-11</c:v>
                </c:pt>
                <c:pt idx="355">
                  <c:v>-2.1688E-11</c:v>
                </c:pt>
                <c:pt idx="356">
                  <c:v>-2.0321E-11</c:v>
                </c:pt>
                <c:pt idx="357">
                  <c:v>-1.9089E-11</c:v>
                </c:pt>
                <c:pt idx="358">
                  <c:v>-1.7898E-11</c:v>
                </c:pt>
                <c:pt idx="359">
                  <c:v>-1.6895E-11</c:v>
                </c:pt>
                <c:pt idx="360">
                  <c:v>-1.6223E-11</c:v>
                </c:pt>
                <c:pt idx="361">
                  <c:v>-1.6138000000000001E-11</c:v>
                </c:pt>
                <c:pt idx="362">
                  <c:v>-1.6091000000000002E-11</c:v>
                </c:pt>
                <c:pt idx="363">
                  <c:v>-1.6269E-11</c:v>
                </c:pt>
                <c:pt idx="364">
                  <c:v>-1.6571E-11</c:v>
                </c:pt>
                <c:pt idx="365">
                  <c:v>-1.7072999999999999E-11</c:v>
                </c:pt>
                <c:pt idx="366">
                  <c:v>-1.7573999999999999E-11</c:v>
                </c:pt>
                <c:pt idx="367">
                  <c:v>-1.8005999999999999E-11</c:v>
                </c:pt>
                <c:pt idx="368">
                  <c:v>-1.8821000000000001E-11</c:v>
                </c:pt>
                <c:pt idx="369">
                  <c:v>-1.959E-11</c:v>
                </c:pt>
                <c:pt idx="370">
                  <c:v>-2.0612000000000001E-11</c:v>
                </c:pt>
                <c:pt idx="371">
                  <c:v>-2.1413E-11</c:v>
                </c:pt>
                <c:pt idx="372">
                  <c:v>-2.2705000000000001E-11</c:v>
                </c:pt>
                <c:pt idx="373">
                  <c:v>-2.4120999999999999E-11</c:v>
                </c:pt>
                <c:pt idx="374">
                  <c:v>-2.5563999999999999E-11</c:v>
                </c:pt>
                <c:pt idx="375">
                  <c:v>-2.6695000000000001E-11</c:v>
                </c:pt>
                <c:pt idx="376">
                  <c:v>-2.7719999999999999E-11</c:v>
                </c:pt>
                <c:pt idx="377">
                  <c:v>-2.8380999999999999E-11</c:v>
                </c:pt>
                <c:pt idx="378">
                  <c:v>-2.8974999999999999E-11</c:v>
                </c:pt>
                <c:pt idx="379">
                  <c:v>-2.9393000000000001E-11</c:v>
                </c:pt>
                <c:pt idx="380">
                  <c:v>-2.9332999999999997E-11</c:v>
                </c:pt>
                <c:pt idx="381">
                  <c:v>-2.9338999999999997E-11</c:v>
                </c:pt>
                <c:pt idx="382">
                  <c:v>-2.931E-11</c:v>
                </c:pt>
                <c:pt idx="383">
                  <c:v>-2.9096E-11</c:v>
                </c:pt>
                <c:pt idx="384">
                  <c:v>-2.9008000000000001E-11</c:v>
                </c:pt>
                <c:pt idx="385">
                  <c:v>-2.8938000000000001E-11</c:v>
                </c:pt>
                <c:pt idx="386">
                  <c:v>-2.8939999999999999E-11</c:v>
                </c:pt>
                <c:pt idx="387">
                  <c:v>-2.8432E-11</c:v>
                </c:pt>
                <c:pt idx="388">
                  <c:v>-2.7496E-11</c:v>
                </c:pt>
                <c:pt idx="389">
                  <c:v>-2.6343999999999998E-11</c:v>
                </c:pt>
                <c:pt idx="390">
                  <c:v>-2.5201999999999999E-11</c:v>
                </c:pt>
                <c:pt idx="391">
                  <c:v>-2.3479E-11</c:v>
                </c:pt>
                <c:pt idx="392">
                  <c:v>-2.2027000000000001E-11</c:v>
                </c:pt>
                <c:pt idx="393">
                  <c:v>-2.0780000000000002E-11</c:v>
                </c:pt>
                <c:pt idx="394">
                  <c:v>-1.9285000000000001E-11</c:v>
                </c:pt>
                <c:pt idx="395">
                  <c:v>-1.7920000000000001E-11</c:v>
                </c:pt>
                <c:pt idx="396">
                  <c:v>-1.6892E-11</c:v>
                </c:pt>
                <c:pt idx="397">
                  <c:v>-1.6081E-11</c:v>
                </c:pt>
                <c:pt idx="398">
                  <c:v>-1.5742E-11</c:v>
                </c:pt>
                <c:pt idx="399">
                  <c:v>-1.5732000000000001E-11</c:v>
                </c:pt>
                <c:pt idx="400">
                  <c:v>-1.5822000000000001E-11</c:v>
                </c:pt>
                <c:pt idx="401">
                  <c:v>-1.6202000000000001E-11</c:v>
                </c:pt>
                <c:pt idx="402">
                  <c:v>-1.6736999999999999E-11</c:v>
                </c:pt>
                <c:pt idx="403">
                  <c:v>-1.7805E-11</c:v>
                </c:pt>
                <c:pt idx="404">
                  <c:v>-1.8831999999999999E-11</c:v>
                </c:pt>
                <c:pt idx="405">
                  <c:v>-1.9819E-11</c:v>
                </c:pt>
                <c:pt idx="406">
                  <c:v>-2.0796999999999999E-11</c:v>
                </c:pt>
                <c:pt idx="407">
                  <c:v>-2.1706999999999999E-11</c:v>
                </c:pt>
                <c:pt idx="408">
                  <c:v>-2.2319000000000001E-11</c:v>
                </c:pt>
                <c:pt idx="409">
                  <c:v>-2.2995999999999999E-11</c:v>
                </c:pt>
                <c:pt idx="410">
                  <c:v>-2.3430999999999999E-11</c:v>
                </c:pt>
                <c:pt idx="411">
                  <c:v>-2.3919000000000001E-11</c:v>
                </c:pt>
                <c:pt idx="412">
                  <c:v>-2.4241000000000001E-11</c:v>
                </c:pt>
                <c:pt idx="413">
                  <c:v>-2.4693000000000001E-11</c:v>
                </c:pt>
                <c:pt idx="414">
                  <c:v>-2.5267E-11</c:v>
                </c:pt>
                <c:pt idx="415">
                  <c:v>-2.5937E-11</c:v>
                </c:pt>
                <c:pt idx="416">
                  <c:v>-2.6719E-11</c:v>
                </c:pt>
                <c:pt idx="417">
                  <c:v>-2.7815E-11</c:v>
                </c:pt>
                <c:pt idx="418">
                  <c:v>-2.8959000000000001E-11</c:v>
                </c:pt>
                <c:pt idx="419">
                  <c:v>-2.9649E-11</c:v>
                </c:pt>
                <c:pt idx="420">
                  <c:v>-3.0334000000000002E-11</c:v>
                </c:pt>
                <c:pt idx="421">
                  <c:v>-3.0865000000000001E-11</c:v>
                </c:pt>
                <c:pt idx="422">
                  <c:v>-3.1338000000000001E-11</c:v>
                </c:pt>
                <c:pt idx="423">
                  <c:v>-3.2028E-11</c:v>
                </c:pt>
                <c:pt idx="424">
                  <c:v>-3.2502999999999998E-11</c:v>
                </c:pt>
                <c:pt idx="425">
                  <c:v>-3.2243000000000003E-11</c:v>
                </c:pt>
                <c:pt idx="426">
                  <c:v>-3.2275E-11</c:v>
                </c:pt>
                <c:pt idx="427">
                  <c:v>-3.1357000000000002E-11</c:v>
                </c:pt>
                <c:pt idx="428">
                  <c:v>-2.9974000000000003E-11</c:v>
                </c:pt>
                <c:pt idx="429">
                  <c:v>-2.8102999999999998E-11</c:v>
                </c:pt>
                <c:pt idx="430">
                  <c:v>-2.5921000000000002E-11</c:v>
                </c:pt>
                <c:pt idx="431">
                  <c:v>-2.3598E-11</c:v>
                </c:pt>
                <c:pt idx="432">
                  <c:v>-2.1622999999999999E-11</c:v>
                </c:pt>
                <c:pt idx="433">
                  <c:v>-1.9627000000000001E-11</c:v>
                </c:pt>
                <c:pt idx="434">
                  <c:v>-1.8098999999999999E-11</c:v>
                </c:pt>
                <c:pt idx="435">
                  <c:v>-1.7103000000000001E-11</c:v>
                </c:pt>
                <c:pt idx="436">
                  <c:v>-1.6846999999999999E-11</c:v>
                </c:pt>
                <c:pt idx="437">
                  <c:v>-1.6788E-11</c:v>
                </c:pt>
                <c:pt idx="438">
                  <c:v>-1.7298E-11</c:v>
                </c:pt>
                <c:pt idx="439">
                  <c:v>-1.8172000000000001E-11</c:v>
                </c:pt>
                <c:pt idx="440">
                  <c:v>-1.9318E-11</c:v>
                </c:pt>
                <c:pt idx="441">
                  <c:v>-2.0657E-11</c:v>
                </c:pt>
                <c:pt idx="442">
                  <c:v>-2.1190999999999999E-11</c:v>
                </c:pt>
                <c:pt idx="443">
                  <c:v>-2.2992999999999999E-11</c:v>
                </c:pt>
                <c:pt idx="444">
                  <c:v>-2.3687000000000001E-11</c:v>
                </c:pt>
                <c:pt idx="445">
                  <c:v>-2.3919000000000001E-11</c:v>
                </c:pt>
                <c:pt idx="446">
                  <c:v>-2.4006000000000001E-11</c:v>
                </c:pt>
                <c:pt idx="447">
                  <c:v>-2.4236999999999999E-11</c:v>
                </c:pt>
                <c:pt idx="448">
                  <c:v>-2.4649000000000001E-11</c:v>
                </c:pt>
                <c:pt idx="449">
                  <c:v>-2.5462999999999998E-11</c:v>
                </c:pt>
                <c:pt idx="450">
                  <c:v>-2.6415E-11</c:v>
                </c:pt>
                <c:pt idx="451">
                  <c:v>-2.7432999999999999E-11</c:v>
                </c:pt>
                <c:pt idx="452">
                  <c:v>-2.8138000000000001E-11</c:v>
                </c:pt>
                <c:pt idx="453">
                  <c:v>-2.8872000000000001E-11</c:v>
                </c:pt>
                <c:pt idx="454">
                  <c:v>-2.9521000000000001E-11</c:v>
                </c:pt>
                <c:pt idx="455">
                  <c:v>-3.0239000000000002E-11</c:v>
                </c:pt>
                <c:pt idx="456">
                  <c:v>-3.0853999999999998E-11</c:v>
                </c:pt>
                <c:pt idx="457">
                  <c:v>-3.1806000000000002E-11</c:v>
                </c:pt>
                <c:pt idx="458">
                  <c:v>-3.2504E-11</c:v>
                </c:pt>
                <c:pt idx="459">
                  <c:v>-3.3332000000000001E-11</c:v>
                </c:pt>
                <c:pt idx="460">
                  <c:v>-3.4341999999999999E-11</c:v>
                </c:pt>
                <c:pt idx="461">
                  <c:v>-3.4747999999999999E-11</c:v>
                </c:pt>
                <c:pt idx="462">
                  <c:v>-3.4545999999999998E-11</c:v>
                </c:pt>
                <c:pt idx="463">
                  <c:v>-3.3940000000000001E-11</c:v>
                </c:pt>
                <c:pt idx="464">
                  <c:v>-3.2551000000000002E-11</c:v>
                </c:pt>
                <c:pt idx="465">
                  <c:v>-3.0554000000000002E-11</c:v>
                </c:pt>
                <c:pt idx="466">
                  <c:v>-2.8354999999999999E-11</c:v>
                </c:pt>
                <c:pt idx="467">
                  <c:v>-2.5798E-11</c:v>
                </c:pt>
                <c:pt idx="468">
                  <c:v>-2.3520999999999999E-11</c:v>
                </c:pt>
                <c:pt idx="469">
                  <c:v>-2.1793999999999999E-11</c:v>
                </c:pt>
                <c:pt idx="470">
                  <c:v>-2.0615000000000001E-11</c:v>
                </c:pt>
                <c:pt idx="471">
                  <c:v>-1.9657E-11</c:v>
                </c:pt>
                <c:pt idx="472">
                  <c:v>-1.8889E-11</c:v>
                </c:pt>
                <c:pt idx="473">
                  <c:v>-1.8399E-11</c:v>
                </c:pt>
                <c:pt idx="474">
                  <c:v>-1.8146000000000001E-11</c:v>
                </c:pt>
                <c:pt idx="475">
                  <c:v>-1.8033000000000001E-11</c:v>
                </c:pt>
                <c:pt idx="476">
                  <c:v>-1.8167999999999999E-11</c:v>
                </c:pt>
                <c:pt idx="477">
                  <c:v>-1.8456000000000001E-11</c:v>
                </c:pt>
                <c:pt idx="478">
                  <c:v>-1.8966000000000001E-11</c:v>
                </c:pt>
                <c:pt idx="479">
                  <c:v>-1.9373E-11</c:v>
                </c:pt>
                <c:pt idx="480">
                  <c:v>-2.0001000000000001E-11</c:v>
                </c:pt>
                <c:pt idx="481">
                  <c:v>-2.0767E-11</c:v>
                </c:pt>
                <c:pt idx="482">
                  <c:v>-2.1673000000000001E-11</c:v>
                </c:pt>
                <c:pt idx="483">
                  <c:v>-2.2424000000000001E-11</c:v>
                </c:pt>
                <c:pt idx="484">
                  <c:v>-2.3351000000000001E-11</c:v>
                </c:pt>
                <c:pt idx="485">
                  <c:v>-2.4235000000000001E-11</c:v>
                </c:pt>
                <c:pt idx="486">
                  <c:v>-2.5094999999999998E-11</c:v>
                </c:pt>
                <c:pt idx="487">
                  <c:v>-2.5757999999999999E-11</c:v>
                </c:pt>
                <c:pt idx="488">
                  <c:v>-2.6623000000000001E-11</c:v>
                </c:pt>
                <c:pt idx="489">
                  <c:v>-2.7716E-11</c:v>
                </c:pt>
                <c:pt idx="490">
                  <c:v>-2.8666000000000001E-11</c:v>
                </c:pt>
                <c:pt idx="491">
                  <c:v>-2.9851000000000001E-11</c:v>
                </c:pt>
                <c:pt idx="492">
                  <c:v>-3.1079999999999998E-11</c:v>
                </c:pt>
                <c:pt idx="493">
                  <c:v>-3.2426000000000003E-11</c:v>
                </c:pt>
                <c:pt idx="494">
                  <c:v>-3.3528000000000002E-11</c:v>
                </c:pt>
                <c:pt idx="495">
                  <c:v>-3.4295999999999998E-11</c:v>
                </c:pt>
                <c:pt idx="496">
                  <c:v>-3.5167E-11</c:v>
                </c:pt>
                <c:pt idx="497">
                  <c:v>-3.5839E-11</c:v>
                </c:pt>
                <c:pt idx="498">
                  <c:v>-3.5706999999999999E-11</c:v>
                </c:pt>
                <c:pt idx="499">
                  <c:v>-3.4912999999999999E-11</c:v>
                </c:pt>
                <c:pt idx="500">
                  <c:v>-3.3717000000000001E-11</c:v>
                </c:pt>
                <c:pt idx="501">
                  <c:v>-3.1936E-11</c:v>
                </c:pt>
                <c:pt idx="502">
                  <c:v>-2.9860000000000001E-11</c:v>
                </c:pt>
                <c:pt idx="503">
                  <c:v>-2.7858999999999999E-11</c:v>
                </c:pt>
                <c:pt idx="504">
                  <c:v>-2.6383999999999999E-11</c:v>
                </c:pt>
                <c:pt idx="505">
                  <c:v>-2.5014000000000001E-11</c:v>
                </c:pt>
                <c:pt idx="506">
                  <c:v>-2.3847999999999999E-11</c:v>
                </c:pt>
                <c:pt idx="507">
                  <c:v>-2.3033E-11</c:v>
                </c:pt>
                <c:pt idx="508">
                  <c:v>-2.2186000000000001E-11</c:v>
                </c:pt>
                <c:pt idx="509">
                  <c:v>-2.1341999999999999E-11</c:v>
                </c:pt>
                <c:pt idx="510">
                  <c:v>-2.0564E-11</c:v>
                </c:pt>
                <c:pt idx="511">
                  <c:v>-1.9732999999999999E-11</c:v>
                </c:pt>
                <c:pt idx="512">
                  <c:v>-1.8898999999999999E-11</c:v>
                </c:pt>
                <c:pt idx="513">
                  <c:v>-1.8364000000000001E-11</c:v>
                </c:pt>
                <c:pt idx="514">
                  <c:v>-1.8407000000000001E-11</c:v>
                </c:pt>
                <c:pt idx="515">
                  <c:v>-1.8537000000000001E-11</c:v>
                </c:pt>
                <c:pt idx="516">
                  <c:v>-1.9039000000000001E-11</c:v>
                </c:pt>
                <c:pt idx="517">
                  <c:v>-1.9373E-11</c:v>
                </c:pt>
                <c:pt idx="518">
                  <c:v>-1.9926999999999999E-11</c:v>
                </c:pt>
                <c:pt idx="519">
                  <c:v>-2.0387E-11</c:v>
                </c:pt>
                <c:pt idx="520">
                  <c:v>-2.1346000000000001E-11</c:v>
                </c:pt>
                <c:pt idx="521">
                  <c:v>-2.2123E-11</c:v>
                </c:pt>
                <c:pt idx="522">
                  <c:v>-2.3129999999999999E-11</c:v>
                </c:pt>
                <c:pt idx="523">
                  <c:v>-2.3468E-11</c:v>
                </c:pt>
                <c:pt idx="524">
                  <c:v>-2.4893000000000001E-11</c:v>
                </c:pt>
                <c:pt idx="525">
                  <c:v>-2.6250999999999999E-11</c:v>
                </c:pt>
                <c:pt idx="526">
                  <c:v>-2.7493E-11</c:v>
                </c:pt>
                <c:pt idx="527">
                  <c:v>-2.8849E-11</c:v>
                </c:pt>
                <c:pt idx="528">
                  <c:v>-2.9953999999999999E-11</c:v>
                </c:pt>
                <c:pt idx="529">
                  <c:v>-3.0904E-11</c:v>
                </c:pt>
                <c:pt idx="530">
                  <c:v>-3.1947999999999999E-11</c:v>
                </c:pt>
                <c:pt idx="531">
                  <c:v>-3.2526000000000001E-11</c:v>
                </c:pt>
                <c:pt idx="532">
                  <c:v>-3.2902999999999997E-11</c:v>
                </c:pt>
                <c:pt idx="533">
                  <c:v>-3.3470999999999997E-11</c:v>
                </c:pt>
                <c:pt idx="534">
                  <c:v>-3.3818000000000002E-11</c:v>
                </c:pt>
                <c:pt idx="535">
                  <c:v>-3.3791999999999998E-11</c:v>
                </c:pt>
                <c:pt idx="536">
                  <c:v>-3.3415999999999997E-11</c:v>
                </c:pt>
                <c:pt idx="537">
                  <c:v>-3.2936000000000003E-11</c:v>
                </c:pt>
                <c:pt idx="538">
                  <c:v>-3.2331000000000002E-11</c:v>
                </c:pt>
                <c:pt idx="539">
                  <c:v>-3.1733000000000003E-11</c:v>
                </c:pt>
                <c:pt idx="540">
                  <c:v>-3.0942999999999999E-11</c:v>
                </c:pt>
                <c:pt idx="541">
                  <c:v>-2.9702999999999998E-11</c:v>
                </c:pt>
                <c:pt idx="542">
                  <c:v>-2.8586E-11</c:v>
                </c:pt>
                <c:pt idx="543">
                  <c:v>-2.7609999999999999E-11</c:v>
                </c:pt>
                <c:pt idx="544">
                  <c:v>-2.6528999999999999E-11</c:v>
                </c:pt>
                <c:pt idx="545">
                  <c:v>-2.4873999999999999E-11</c:v>
                </c:pt>
                <c:pt idx="546">
                  <c:v>-2.3369999999999999E-11</c:v>
                </c:pt>
                <c:pt idx="547">
                  <c:v>-2.1781999999999999E-11</c:v>
                </c:pt>
                <c:pt idx="548">
                  <c:v>-2.0494999999999999E-11</c:v>
                </c:pt>
                <c:pt idx="549">
                  <c:v>-1.9327999999999998E-11</c:v>
                </c:pt>
                <c:pt idx="550">
                  <c:v>-1.8556E-11</c:v>
                </c:pt>
                <c:pt idx="551">
                  <c:v>-1.7906000000000001E-11</c:v>
                </c:pt>
                <c:pt idx="552">
                  <c:v>-1.7610000000000001E-11</c:v>
                </c:pt>
                <c:pt idx="553">
                  <c:v>-1.7707E-11</c:v>
                </c:pt>
                <c:pt idx="554">
                  <c:v>-1.7999E-11</c:v>
                </c:pt>
                <c:pt idx="555">
                  <c:v>-1.8798000000000001E-11</c:v>
                </c:pt>
                <c:pt idx="556">
                  <c:v>-1.9686E-11</c:v>
                </c:pt>
                <c:pt idx="557">
                  <c:v>-2.0821000000000001E-11</c:v>
                </c:pt>
                <c:pt idx="558">
                  <c:v>-2.2039E-11</c:v>
                </c:pt>
                <c:pt idx="559">
                  <c:v>-2.3187E-11</c:v>
                </c:pt>
                <c:pt idx="560">
                  <c:v>-2.4259E-11</c:v>
                </c:pt>
                <c:pt idx="561">
                  <c:v>-2.5704000000000001E-11</c:v>
                </c:pt>
                <c:pt idx="562">
                  <c:v>-2.6583999999999999E-11</c:v>
                </c:pt>
                <c:pt idx="563">
                  <c:v>-2.7380999999999999E-11</c:v>
                </c:pt>
                <c:pt idx="564">
                  <c:v>-2.8154999999999999E-11</c:v>
                </c:pt>
                <c:pt idx="565">
                  <c:v>-2.9066000000000001E-11</c:v>
                </c:pt>
                <c:pt idx="566">
                  <c:v>-2.9931000000000002E-11</c:v>
                </c:pt>
                <c:pt idx="567">
                  <c:v>-3.0722999999999998E-11</c:v>
                </c:pt>
                <c:pt idx="568">
                  <c:v>-3.1497000000000001E-11</c:v>
                </c:pt>
                <c:pt idx="569">
                  <c:v>-3.2115999999999999E-11</c:v>
                </c:pt>
                <c:pt idx="570">
                  <c:v>-3.2755000000000001E-11</c:v>
                </c:pt>
                <c:pt idx="571">
                  <c:v>-3.3357000000000002E-11</c:v>
                </c:pt>
                <c:pt idx="572">
                  <c:v>-3.3834999999999999E-11</c:v>
                </c:pt>
                <c:pt idx="573">
                  <c:v>-3.4437E-11</c:v>
                </c:pt>
                <c:pt idx="574">
                  <c:v>-3.3109E-11</c:v>
                </c:pt>
                <c:pt idx="575">
                  <c:v>-3.3064000000000002E-11</c:v>
                </c:pt>
                <c:pt idx="576">
                  <c:v>-3.3388999999999998E-11</c:v>
                </c:pt>
                <c:pt idx="577">
                  <c:v>-3.5174000000000002E-11</c:v>
                </c:pt>
                <c:pt idx="578">
                  <c:v>-3.1663999999999999E-11</c:v>
                </c:pt>
                <c:pt idx="579">
                  <c:v>-2.9891999999999997E-11</c:v>
                </c:pt>
                <c:pt idx="580">
                  <c:v>-2.7786E-11</c:v>
                </c:pt>
                <c:pt idx="581">
                  <c:v>-2.5458000000000001E-11</c:v>
                </c:pt>
                <c:pt idx="582">
                  <c:v>-2.3462E-11</c:v>
                </c:pt>
                <c:pt idx="583">
                  <c:v>-2.1719000000000001E-11</c:v>
                </c:pt>
                <c:pt idx="584">
                  <c:v>-1.9955999999999999E-11</c:v>
                </c:pt>
                <c:pt idx="585">
                  <c:v>-1.8608E-11</c:v>
                </c:pt>
                <c:pt idx="586">
                  <c:v>-1.7315999999999999E-11</c:v>
                </c:pt>
                <c:pt idx="587">
                  <c:v>-1.6978000000000001E-11</c:v>
                </c:pt>
                <c:pt idx="588">
                  <c:v>-1.7341999999999999E-11</c:v>
                </c:pt>
                <c:pt idx="589">
                  <c:v>-1.7846E-11</c:v>
                </c:pt>
                <c:pt idx="590">
                  <c:v>-1.8920000000000001E-11</c:v>
                </c:pt>
                <c:pt idx="591">
                  <c:v>-2.0147E-11</c:v>
                </c:pt>
                <c:pt idx="592">
                  <c:v>-2.1335E-11</c:v>
                </c:pt>
                <c:pt idx="593">
                  <c:v>-2.2250000000000001E-11</c:v>
                </c:pt>
                <c:pt idx="594">
                  <c:v>-2.2868999999999999E-11</c:v>
                </c:pt>
                <c:pt idx="595">
                  <c:v>-2.3549E-11</c:v>
                </c:pt>
                <c:pt idx="596">
                  <c:v>-2.3827999999999999E-11</c:v>
                </c:pt>
                <c:pt idx="597">
                  <c:v>-2.4386E-11</c:v>
                </c:pt>
                <c:pt idx="598">
                  <c:v>-2.4601E-11</c:v>
                </c:pt>
                <c:pt idx="599">
                  <c:v>-2.4869000000000002E-11</c:v>
                </c:pt>
                <c:pt idx="600">
                  <c:v>-2.5032000000000001E-11</c:v>
                </c:pt>
                <c:pt idx="601">
                  <c:v>-2.5217000000000001E-11</c:v>
                </c:pt>
                <c:pt idx="602">
                  <c:v>-2.5262999999999998E-11</c:v>
                </c:pt>
                <c:pt idx="603">
                  <c:v>-2.6000000000000001E-11</c:v>
                </c:pt>
                <c:pt idx="604">
                  <c:v>-2.7079999999999999E-11</c:v>
                </c:pt>
                <c:pt idx="605">
                  <c:v>-2.8562999999999999E-11</c:v>
                </c:pt>
                <c:pt idx="606">
                  <c:v>-3.0065999999999997E-11</c:v>
                </c:pt>
                <c:pt idx="607">
                  <c:v>-3.1357000000000002E-11</c:v>
                </c:pt>
                <c:pt idx="608">
                  <c:v>-3.2240000000000003E-11</c:v>
                </c:pt>
                <c:pt idx="609">
                  <c:v>-3.2844000000000002E-11</c:v>
                </c:pt>
                <c:pt idx="610">
                  <c:v>-3.3269999999999999E-11</c:v>
                </c:pt>
                <c:pt idx="611">
                  <c:v>-3.3619E-11</c:v>
                </c:pt>
                <c:pt idx="612">
                  <c:v>-3.3773999999999999E-11</c:v>
                </c:pt>
                <c:pt idx="613">
                  <c:v>-3.3827000000000001E-11</c:v>
                </c:pt>
                <c:pt idx="614">
                  <c:v>-3.3803000000000002E-11</c:v>
                </c:pt>
                <c:pt idx="615">
                  <c:v>-3.4349000000000001E-11</c:v>
                </c:pt>
                <c:pt idx="616">
                  <c:v>-3.4322999999999997E-11</c:v>
                </c:pt>
                <c:pt idx="617">
                  <c:v>-3.3028999999999999E-11</c:v>
                </c:pt>
                <c:pt idx="618">
                  <c:v>-3.1000000000000003E-11</c:v>
                </c:pt>
                <c:pt idx="619">
                  <c:v>-2.8593000000000001E-11</c:v>
                </c:pt>
                <c:pt idx="620">
                  <c:v>-2.6406999999999999E-11</c:v>
                </c:pt>
                <c:pt idx="621">
                  <c:v>-2.4534999999999999E-11</c:v>
                </c:pt>
                <c:pt idx="622">
                  <c:v>-2.2946E-11</c:v>
                </c:pt>
                <c:pt idx="623">
                  <c:v>-2.1578E-11</c:v>
                </c:pt>
                <c:pt idx="624">
                  <c:v>-2.0439999999999999E-11</c:v>
                </c:pt>
                <c:pt idx="625">
                  <c:v>-1.9124E-11</c:v>
                </c:pt>
                <c:pt idx="626">
                  <c:v>-1.7863999999999999E-11</c:v>
                </c:pt>
                <c:pt idx="627">
                  <c:v>-1.7323000000000001E-11</c:v>
                </c:pt>
                <c:pt idx="628">
                  <c:v>-1.7526000000000001E-11</c:v>
                </c:pt>
                <c:pt idx="629">
                  <c:v>-1.8263E-11</c:v>
                </c:pt>
                <c:pt idx="630">
                  <c:v>-1.9364999999999999E-11</c:v>
                </c:pt>
                <c:pt idx="631">
                  <c:v>-2.0448E-11</c:v>
                </c:pt>
                <c:pt idx="632">
                  <c:v>-2.1367E-11</c:v>
                </c:pt>
                <c:pt idx="633">
                  <c:v>-2.2419E-11</c:v>
                </c:pt>
                <c:pt idx="634">
                  <c:v>-2.3178E-11</c:v>
                </c:pt>
                <c:pt idx="635">
                  <c:v>-2.3957000000000001E-11</c:v>
                </c:pt>
                <c:pt idx="636">
                  <c:v>-2.4644999999999999E-11</c:v>
                </c:pt>
                <c:pt idx="637">
                  <c:v>-2.4658000000000001E-11</c:v>
                </c:pt>
                <c:pt idx="638">
                  <c:v>-2.4997000000000001E-11</c:v>
                </c:pt>
                <c:pt idx="639">
                  <c:v>-2.5924000000000001E-11</c:v>
                </c:pt>
                <c:pt idx="640">
                  <c:v>-2.7061999999999999E-11</c:v>
                </c:pt>
                <c:pt idx="641">
                  <c:v>-2.8232999999999999E-11</c:v>
                </c:pt>
                <c:pt idx="642">
                  <c:v>-2.9406999999999999E-11</c:v>
                </c:pt>
                <c:pt idx="643">
                  <c:v>-3.0749000000000002E-11</c:v>
                </c:pt>
                <c:pt idx="644">
                  <c:v>-3.2185000000000003E-11</c:v>
                </c:pt>
                <c:pt idx="645">
                  <c:v>-3.3608000000000003E-11</c:v>
                </c:pt>
                <c:pt idx="646">
                  <c:v>-3.4749000000000001E-11</c:v>
                </c:pt>
                <c:pt idx="647">
                  <c:v>-3.5641999999999997E-11</c:v>
                </c:pt>
                <c:pt idx="648">
                  <c:v>-3.6343000000000001E-11</c:v>
                </c:pt>
                <c:pt idx="649">
                  <c:v>-3.6573000000000003E-11</c:v>
                </c:pt>
                <c:pt idx="650">
                  <c:v>-3.6176999999999998E-11</c:v>
                </c:pt>
                <c:pt idx="651">
                  <c:v>-3.6329999999999999E-11</c:v>
                </c:pt>
                <c:pt idx="652">
                  <c:v>-3.6359000000000002E-11</c:v>
                </c:pt>
                <c:pt idx="653">
                  <c:v>-3.5305000000000001E-11</c:v>
                </c:pt>
                <c:pt idx="654">
                  <c:v>-3.3613000000000001E-11</c:v>
                </c:pt>
                <c:pt idx="655">
                  <c:v>-3.0930999999999999E-11</c:v>
                </c:pt>
                <c:pt idx="656">
                  <c:v>-2.836E-11</c:v>
                </c:pt>
                <c:pt idx="657">
                  <c:v>-2.5885E-11</c:v>
                </c:pt>
                <c:pt idx="658">
                  <c:v>-2.3537999999999999E-11</c:v>
                </c:pt>
                <c:pt idx="659">
                  <c:v>-2.1560000000000001E-11</c:v>
                </c:pt>
                <c:pt idx="660">
                  <c:v>-2.0344999999999999E-11</c:v>
                </c:pt>
                <c:pt idx="661">
                  <c:v>-1.9775000000000001E-11</c:v>
                </c:pt>
                <c:pt idx="662">
                  <c:v>-1.9828999999999999E-11</c:v>
                </c:pt>
                <c:pt idx="663">
                  <c:v>-1.9999999999999999E-11</c:v>
                </c:pt>
                <c:pt idx="664">
                  <c:v>-1.9671E-11</c:v>
                </c:pt>
                <c:pt idx="665">
                  <c:v>-1.9666999999999998E-11</c:v>
                </c:pt>
                <c:pt idx="666">
                  <c:v>-1.9805E-11</c:v>
                </c:pt>
                <c:pt idx="667">
                  <c:v>-2.0063E-11</c:v>
                </c:pt>
                <c:pt idx="668">
                  <c:v>-2.0613E-11</c:v>
                </c:pt>
                <c:pt idx="669">
                  <c:v>-2.1222999999999999E-11</c:v>
                </c:pt>
                <c:pt idx="670">
                  <c:v>-2.1966000000000001E-11</c:v>
                </c:pt>
                <c:pt idx="671">
                  <c:v>-2.2616E-11</c:v>
                </c:pt>
                <c:pt idx="672">
                  <c:v>-2.3403000000000001E-11</c:v>
                </c:pt>
                <c:pt idx="673">
                  <c:v>-2.4021999999999999E-11</c:v>
                </c:pt>
                <c:pt idx="674">
                  <c:v>-2.4838000000000001E-11</c:v>
                </c:pt>
                <c:pt idx="675">
                  <c:v>-2.5835999999999999E-11</c:v>
                </c:pt>
                <c:pt idx="676">
                  <c:v>-2.6875000000000001E-11</c:v>
                </c:pt>
                <c:pt idx="677">
                  <c:v>-2.76E-11</c:v>
                </c:pt>
                <c:pt idx="678">
                  <c:v>-2.8719999999999999E-11</c:v>
                </c:pt>
                <c:pt idx="679">
                  <c:v>-2.9223999999999999E-11</c:v>
                </c:pt>
                <c:pt idx="680">
                  <c:v>-2.9870000000000003E-11</c:v>
                </c:pt>
                <c:pt idx="681">
                  <c:v>-3.0352000000000002E-11</c:v>
                </c:pt>
                <c:pt idx="682">
                  <c:v>-3.0587999999999997E-11</c:v>
                </c:pt>
                <c:pt idx="683">
                  <c:v>-3.0688000000000002E-11</c:v>
                </c:pt>
                <c:pt idx="684">
                  <c:v>-3.1443999999999999E-11</c:v>
                </c:pt>
                <c:pt idx="685">
                  <c:v>-3.2251000000000001E-11</c:v>
                </c:pt>
                <c:pt idx="686">
                  <c:v>-3.3472E-11</c:v>
                </c:pt>
                <c:pt idx="687">
                  <c:v>-3.4841999999999997E-11</c:v>
                </c:pt>
                <c:pt idx="688">
                  <c:v>-3.6234999999999998E-11</c:v>
                </c:pt>
                <c:pt idx="689">
                  <c:v>-3.8215000000000001E-11</c:v>
                </c:pt>
                <c:pt idx="690">
                  <c:v>-3.9494E-11</c:v>
                </c:pt>
                <c:pt idx="691">
                  <c:v>-3.9333000000000001E-11</c:v>
                </c:pt>
                <c:pt idx="692">
                  <c:v>-3.7404999999999999E-11</c:v>
                </c:pt>
                <c:pt idx="693">
                  <c:v>-3.4405000000000003E-11</c:v>
                </c:pt>
                <c:pt idx="694">
                  <c:v>-3.0865999999999997E-11</c:v>
                </c:pt>
                <c:pt idx="695">
                  <c:v>-2.7061999999999999E-11</c:v>
                </c:pt>
                <c:pt idx="696">
                  <c:v>-2.3902999999999999E-11</c:v>
                </c:pt>
                <c:pt idx="697">
                  <c:v>-2.1781E-11</c:v>
                </c:pt>
                <c:pt idx="698">
                  <c:v>-2.0580000000000002E-11</c:v>
                </c:pt>
                <c:pt idx="699">
                  <c:v>-1.9850000000000001E-11</c:v>
                </c:pt>
                <c:pt idx="700">
                  <c:v>-1.9654E-11</c:v>
                </c:pt>
                <c:pt idx="701">
                  <c:v>-1.9873000000000001E-11</c:v>
                </c:pt>
                <c:pt idx="702">
                  <c:v>-2.0126E-11</c:v>
                </c:pt>
                <c:pt idx="703">
                  <c:v>-1.9915999999999999E-11</c:v>
                </c:pt>
                <c:pt idx="704">
                  <c:v>-2.0092999999999998E-11</c:v>
                </c:pt>
                <c:pt idx="705">
                  <c:v>-2.0412000000000001E-11</c:v>
                </c:pt>
                <c:pt idx="706">
                  <c:v>-2.0715999999999999E-11</c:v>
                </c:pt>
                <c:pt idx="707">
                  <c:v>-2.1247000000000001E-11</c:v>
                </c:pt>
                <c:pt idx="708">
                  <c:v>-2.1822999999999999E-11</c:v>
                </c:pt>
                <c:pt idx="709">
                  <c:v>-2.2369000000000001E-11</c:v>
                </c:pt>
                <c:pt idx="710">
                  <c:v>-2.3163999999999999E-11</c:v>
                </c:pt>
                <c:pt idx="711">
                  <c:v>-2.4013999999999998E-11</c:v>
                </c:pt>
                <c:pt idx="712">
                  <c:v>-2.5191000000000001E-11</c:v>
                </c:pt>
                <c:pt idx="713">
                  <c:v>-2.6118000000000002E-11</c:v>
                </c:pt>
                <c:pt idx="714">
                  <c:v>-2.7118000000000001E-11</c:v>
                </c:pt>
                <c:pt idx="715">
                  <c:v>-2.8374E-11</c:v>
                </c:pt>
                <c:pt idx="716">
                  <c:v>-2.9553999999999999E-11</c:v>
                </c:pt>
                <c:pt idx="717">
                  <c:v>-3.073E-11</c:v>
                </c:pt>
                <c:pt idx="718">
                  <c:v>-3.1617000000000003E-11</c:v>
                </c:pt>
                <c:pt idx="719">
                  <c:v>-3.2536000000000003E-11</c:v>
                </c:pt>
                <c:pt idx="720">
                  <c:v>-3.3344E-11</c:v>
                </c:pt>
                <c:pt idx="721">
                  <c:v>-3.4326999999999999E-11</c:v>
                </c:pt>
                <c:pt idx="722">
                  <c:v>-3.521E-11</c:v>
                </c:pt>
                <c:pt idx="723">
                  <c:v>-3.5809000000000001E-11</c:v>
                </c:pt>
                <c:pt idx="724">
                  <c:v>-3.6265999999999999E-11</c:v>
                </c:pt>
                <c:pt idx="725">
                  <c:v>-3.7162000000000002E-11</c:v>
                </c:pt>
                <c:pt idx="726">
                  <c:v>-3.7662E-11</c:v>
                </c:pt>
                <c:pt idx="727">
                  <c:v>-3.7226000000000002E-11</c:v>
                </c:pt>
                <c:pt idx="728">
                  <c:v>-3.6279000000000001E-11</c:v>
                </c:pt>
                <c:pt idx="729">
                  <c:v>-3.4600000000000002E-11</c:v>
                </c:pt>
                <c:pt idx="730">
                  <c:v>-3.2756999999999999E-11</c:v>
                </c:pt>
                <c:pt idx="731">
                  <c:v>-3.0389000000000002E-11</c:v>
                </c:pt>
                <c:pt idx="732">
                  <c:v>-2.8551E-11</c:v>
                </c:pt>
                <c:pt idx="733">
                  <c:v>-2.6762000000000001E-11</c:v>
                </c:pt>
                <c:pt idx="734">
                  <c:v>-2.5443000000000001E-11</c:v>
                </c:pt>
                <c:pt idx="735">
                  <c:v>-2.3560000000000001E-11</c:v>
                </c:pt>
                <c:pt idx="736">
                  <c:v>-2.2328000000000001E-11</c:v>
                </c:pt>
                <c:pt idx="737">
                  <c:v>-2.1531000000000001E-11</c:v>
                </c:pt>
                <c:pt idx="738">
                  <c:v>-2.0651999999999999E-11</c:v>
                </c:pt>
                <c:pt idx="739">
                  <c:v>-2.0063999999999999E-11</c:v>
                </c:pt>
                <c:pt idx="740">
                  <c:v>-1.9937000000000001E-11</c:v>
                </c:pt>
                <c:pt idx="741">
                  <c:v>-1.9892E-11</c:v>
                </c:pt>
                <c:pt idx="742">
                  <c:v>-1.9269999999999998E-11</c:v>
                </c:pt>
                <c:pt idx="743">
                  <c:v>-1.8385E-11</c:v>
                </c:pt>
                <c:pt idx="744">
                  <c:v>-1.8185E-11</c:v>
                </c:pt>
                <c:pt idx="745">
                  <c:v>-1.8375000000000001E-11</c:v>
                </c:pt>
                <c:pt idx="746">
                  <c:v>-1.8953E-11</c:v>
                </c:pt>
                <c:pt idx="747">
                  <c:v>-1.9932E-11</c:v>
                </c:pt>
                <c:pt idx="748">
                  <c:v>-2.1654999999999999E-11</c:v>
                </c:pt>
                <c:pt idx="749">
                  <c:v>-2.3607999999999999E-11</c:v>
                </c:pt>
                <c:pt idx="750">
                  <c:v>-2.5722999999999999E-11</c:v>
                </c:pt>
                <c:pt idx="751">
                  <c:v>-2.767E-11</c:v>
                </c:pt>
                <c:pt idx="752">
                  <c:v>-2.9072999999999999E-11</c:v>
                </c:pt>
                <c:pt idx="753">
                  <c:v>-3.0294000000000002E-11</c:v>
                </c:pt>
                <c:pt idx="754">
                  <c:v>-3.1284000000000003E-11</c:v>
                </c:pt>
                <c:pt idx="755">
                  <c:v>-3.193E-11</c:v>
                </c:pt>
                <c:pt idx="756">
                  <c:v>-3.2365000000000003E-11</c:v>
                </c:pt>
                <c:pt idx="757">
                  <c:v>-3.2743999999999997E-11</c:v>
                </c:pt>
                <c:pt idx="758">
                  <c:v>-3.3213000000000001E-11</c:v>
                </c:pt>
                <c:pt idx="759">
                  <c:v>-3.3705999999999997E-11</c:v>
                </c:pt>
                <c:pt idx="760">
                  <c:v>-3.4188999999999998E-11</c:v>
                </c:pt>
                <c:pt idx="761">
                  <c:v>-3.4722999999999997E-11</c:v>
                </c:pt>
                <c:pt idx="762">
                  <c:v>-3.6075000000000002E-11</c:v>
                </c:pt>
                <c:pt idx="763">
                  <c:v>-3.7340999999999999E-11</c:v>
                </c:pt>
                <c:pt idx="764">
                  <c:v>-3.8029000000000001E-11</c:v>
                </c:pt>
                <c:pt idx="765">
                  <c:v>-3.7745000000000001E-11</c:v>
                </c:pt>
                <c:pt idx="766">
                  <c:v>-3.6820999999999997E-11</c:v>
                </c:pt>
                <c:pt idx="767">
                  <c:v>-3.5214999999999998E-11</c:v>
                </c:pt>
                <c:pt idx="768">
                  <c:v>-3.3507000000000003E-11</c:v>
                </c:pt>
                <c:pt idx="769">
                  <c:v>-3.1408E-11</c:v>
                </c:pt>
                <c:pt idx="770">
                  <c:v>-2.9415999999999998E-11</c:v>
                </c:pt>
                <c:pt idx="771">
                  <c:v>-2.7855E-11</c:v>
                </c:pt>
                <c:pt idx="772">
                  <c:v>-2.6227999999999999E-11</c:v>
                </c:pt>
                <c:pt idx="773">
                  <c:v>-2.5143E-11</c:v>
                </c:pt>
                <c:pt idx="774">
                  <c:v>-2.3971000000000001E-11</c:v>
                </c:pt>
                <c:pt idx="775">
                  <c:v>-2.3087000000000001E-11</c:v>
                </c:pt>
                <c:pt idx="776">
                  <c:v>-2.2364E-11</c:v>
                </c:pt>
                <c:pt idx="777">
                  <c:v>-2.1552999999999999E-11</c:v>
                </c:pt>
                <c:pt idx="778">
                  <c:v>-2.0839999999999999E-11</c:v>
                </c:pt>
                <c:pt idx="779">
                  <c:v>-2.0384999999999999E-11</c:v>
                </c:pt>
                <c:pt idx="780">
                  <c:v>-2.0099000000000001E-11</c:v>
                </c:pt>
                <c:pt idx="781">
                  <c:v>-1.9758E-11</c:v>
                </c:pt>
                <c:pt idx="782">
                  <c:v>-1.9622999999999999E-11</c:v>
                </c:pt>
                <c:pt idx="783">
                  <c:v>-2.0008E-11</c:v>
                </c:pt>
                <c:pt idx="784">
                  <c:v>-2.0995000000000001E-11</c:v>
                </c:pt>
                <c:pt idx="785">
                  <c:v>-2.2245999999999999E-11</c:v>
                </c:pt>
                <c:pt idx="786">
                  <c:v>-2.3807999999999999E-11</c:v>
                </c:pt>
                <c:pt idx="787">
                  <c:v>-2.5766E-11</c:v>
                </c:pt>
                <c:pt idx="788">
                  <c:v>-2.7455999999999999E-11</c:v>
                </c:pt>
                <c:pt idx="789">
                  <c:v>-2.8822000000000001E-11</c:v>
                </c:pt>
                <c:pt idx="790">
                  <c:v>-3.0368999999999999E-11</c:v>
                </c:pt>
                <c:pt idx="791">
                  <c:v>-3.1561000000000001E-11</c:v>
                </c:pt>
                <c:pt idx="792">
                  <c:v>-3.2160000000000002E-11</c:v>
                </c:pt>
                <c:pt idx="793">
                  <c:v>-3.2622999999999999E-11</c:v>
                </c:pt>
                <c:pt idx="794">
                  <c:v>-3.2963999999999997E-11</c:v>
                </c:pt>
                <c:pt idx="795">
                  <c:v>-3.3308999999999997E-11</c:v>
                </c:pt>
                <c:pt idx="796">
                  <c:v>-3.3611999999999999E-11</c:v>
                </c:pt>
                <c:pt idx="797">
                  <c:v>-3.4035999999999998E-11</c:v>
                </c:pt>
                <c:pt idx="798">
                  <c:v>-3.4842999999999999E-11</c:v>
                </c:pt>
                <c:pt idx="799">
                  <c:v>-3.6155999999999999E-11</c:v>
                </c:pt>
                <c:pt idx="800">
                  <c:v>-3.7073000000000001E-11</c:v>
                </c:pt>
                <c:pt idx="801">
                  <c:v>-3.7433E-11</c:v>
                </c:pt>
                <c:pt idx="802">
                  <c:v>-3.7268E-11</c:v>
                </c:pt>
                <c:pt idx="803">
                  <c:v>-3.6866000000000002E-11</c:v>
                </c:pt>
                <c:pt idx="804">
                  <c:v>-3.6261000000000001E-11</c:v>
                </c:pt>
                <c:pt idx="805">
                  <c:v>-3.5263000000000003E-11</c:v>
                </c:pt>
                <c:pt idx="806">
                  <c:v>-3.3598999999999997E-11</c:v>
                </c:pt>
                <c:pt idx="807">
                  <c:v>-3.1577000000000002E-11</c:v>
                </c:pt>
                <c:pt idx="808">
                  <c:v>-2.913E-11</c:v>
                </c:pt>
                <c:pt idx="809">
                  <c:v>-2.6623000000000001E-11</c:v>
                </c:pt>
                <c:pt idx="810">
                  <c:v>-2.5157999999999999E-11</c:v>
                </c:pt>
                <c:pt idx="811">
                  <c:v>-2.4288E-11</c:v>
                </c:pt>
                <c:pt idx="812">
                  <c:v>-2.3647999999999999E-11</c:v>
                </c:pt>
                <c:pt idx="813">
                  <c:v>-2.3413E-11</c:v>
                </c:pt>
                <c:pt idx="814">
                  <c:v>-2.3154000000000001E-11</c:v>
                </c:pt>
                <c:pt idx="815">
                  <c:v>-2.2745000000000001E-11</c:v>
                </c:pt>
                <c:pt idx="816">
                  <c:v>-2.2184E-11</c:v>
                </c:pt>
                <c:pt idx="817">
                  <c:v>-2.1670000000000001E-11</c:v>
                </c:pt>
                <c:pt idx="818">
                  <c:v>-2.1338999999999999E-11</c:v>
                </c:pt>
                <c:pt idx="819">
                  <c:v>-2.1091999999999999E-11</c:v>
                </c:pt>
                <c:pt idx="820">
                  <c:v>-2.0847000000000001E-11</c:v>
                </c:pt>
                <c:pt idx="821">
                  <c:v>-2.0404000000000001E-11</c:v>
                </c:pt>
                <c:pt idx="822">
                  <c:v>-2.0483999999999999E-11</c:v>
                </c:pt>
                <c:pt idx="823">
                  <c:v>-2.1257999999999998E-11</c:v>
                </c:pt>
                <c:pt idx="824">
                  <c:v>-2.2427999999999999E-11</c:v>
                </c:pt>
                <c:pt idx="825">
                  <c:v>-2.3607999999999999E-11</c:v>
                </c:pt>
                <c:pt idx="826">
                  <c:v>-2.5311999999999999E-11</c:v>
                </c:pt>
                <c:pt idx="827">
                  <c:v>-2.7092000000000001E-11</c:v>
                </c:pt>
                <c:pt idx="828">
                  <c:v>-2.8903000000000002E-11</c:v>
                </c:pt>
                <c:pt idx="829">
                  <c:v>-3.0724E-11</c:v>
                </c:pt>
                <c:pt idx="830">
                  <c:v>-3.2225999999999999E-11</c:v>
                </c:pt>
                <c:pt idx="831">
                  <c:v>-3.3784000000000001E-11</c:v>
                </c:pt>
                <c:pt idx="832">
                  <c:v>-3.4811999999999998E-11</c:v>
                </c:pt>
                <c:pt idx="833">
                  <c:v>-3.5284999999999998E-11</c:v>
                </c:pt>
                <c:pt idx="834">
                  <c:v>-3.5216E-11</c:v>
                </c:pt>
                <c:pt idx="835">
                  <c:v>-3.5544000000000003E-11</c:v>
                </c:pt>
                <c:pt idx="836">
                  <c:v>-3.5959000000000002E-11</c:v>
                </c:pt>
                <c:pt idx="837">
                  <c:v>-3.6179000000000002E-11</c:v>
                </c:pt>
                <c:pt idx="838">
                  <c:v>-3.6276000000000001E-11</c:v>
                </c:pt>
                <c:pt idx="839">
                  <c:v>-3.6371000000000002E-11</c:v>
                </c:pt>
                <c:pt idx="840">
                  <c:v>-3.6515000000000003E-11</c:v>
                </c:pt>
                <c:pt idx="841">
                  <c:v>-3.6538E-11</c:v>
                </c:pt>
                <c:pt idx="842">
                  <c:v>-3.6462E-11</c:v>
                </c:pt>
                <c:pt idx="843">
                  <c:v>-3.6005000000000003E-11</c:v>
                </c:pt>
                <c:pt idx="844">
                  <c:v>-3.4796999999999999E-11</c:v>
                </c:pt>
                <c:pt idx="845">
                  <c:v>-3.3234E-11</c:v>
                </c:pt>
                <c:pt idx="846">
                  <c:v>-3.1861000000000002E-11</c:v>
                </c:pt>
                <c:pt idx="847">
                  <c:v>-3.0612999999999998E-11</c:v>
                </c:pt>
                <c:pt idx="848">
                  <c:v>-2.8678E-11</c:v>
                </c:pt>
                <c:pt idx="849">
                  <c:v>-2.6971999999999999E-11</c:v>
                </c:pt>
                <c:pt idx="850">
                  <c:v>-2.4925999999999999E-11</c:v>
                </c:pt>
                <c:pt idx="851">
                  <c:v>-2.2629000000000001E-11</c:v>
                </c:pt>
                <c:pt idx="852">
                  <c:v>-2.0802999999999998E-11</c:v>
                </c:pt>
                <c:pt idx="853">
                  <c:v>-1.9334000000000001E-11</c:v>
                </c:pt>
                <c:pt idx="854">
                  <c:v>-1.8691000000000001E-11</c:v>
                </c:pt>
                <c:pt idx="855">
                  <c:v>-1.8459000000000001E-11</c:v>
                </c:pt>
                <c:pt idx="856">
                  <c:v>-1.8802999999999999E-11</c:v>
                </c:pt>
                <c:pt idx="857">
                  <c:v>-1.9715E-11</c:v>
                </c:pt>
                <c:pt idx="858">
                  <c:v>-2.0958999999999999E-11</c:v>
                </c:pt>
                <c:pt idx="859">
                  <c:v>-2.1943000000000001E-11</c:v>
                </c:pt>
                <c:pt idx="860">
                  <c:v>-2.3050999999999999E-11</c:v>
                </c:pt>
                <c:pt idx="861">
                  <c:v>-2.4075000000000002E-11</c:v>
                </c:pt>
                <c:pt idx="862">
                  <c:v>-2.5053E-11</c:v>
                </c:pt>
                <c:pt idx="863">
                  <c:v>-2.5919000000000001E-11</c:v>
                </c:pt>
                <c:pt idx="864">
                  <c:v>-2.6887999999999999E-11</c:v>
                </c:pt>
                <c:pt idx="865">
                  <c:v>-2.7867E-11</c:v>
                </c:pt>
                <c:pt idx="866">
                  <c:v>-2.8641E-11</c:v>
                </c:pt>
                <c:pt idx="867">
                  <c:v>-2.9283999999999997E-11</c:v>
                </c:pt>
                <c:pt idx="868">
                  <c:v>-3.0572000000000002E-11</c:v>
                </c:pt>
                <c:pt idx="869">
                  <c:v>-3.1898999999999999E-11</c:v>
                </c:pt>
                <c:pt idx="870">
                  <c:v>-3.3266999999999999E-11</c:v>
                </c:pt>
                <c:pt idx="871">
                  <c:v>-3.4686000000000003E-11</c:v>
                </c:pt>
                <c:pt idx="872">
                  <c:v>-3.5938999999999999E-11</c:v>
                </c:pt>
                <c:pt idx="873">
                  <c:v>-3.7767999999999998E-11</c:v>
                </c:pt>
                <c:pt idx="874">
                  <c:v>-3.9293000000000001E-11</c:v>
                </c:pt>
                <c:pt idx="875">
                  <c:v>-4.0258000000000001E-11</c:v>
                </c:pt>
                <c:pt idx="876">
                  <c:v>-4.0519999999999999E-11</c:v>
                </c:pt>
                <c:pt idx="877">
                  <c:v>-4.0334E-11</c:v>
                </c:pt>
                <c:pt idx="878">
                  <c:v>-3.9678999999999997E-11</c:v>
                </c:pt>
                <c:pt idx="879">
                  <c:v>-3.8627E-11</c:v>
                </c:pt>
                <c:pt idx="880">
                  <c:v>-3.7226999999999997E-11</c:v>
                </c:pt>
                <c:pt idx="881">
                  <c:v>-3.5663999999999998E-11</c:v>
                </c:pt>
                <c:pt idx="882">
                  <c:v>-3.4028E-11</c:v>
                </c:pt>
                <c:pt idx="883">
                  <c:v>-3.2331999999999998E-11</c:v>
                </c:pt>
                <c:pt idx="884">
                  <c:v>-3.0386999999999998E-11</c:v>
                </c:pt>
                <c:pt idx="885">
                  <c:v>-2.8812E-11</c:v>
                </c:pt>
                <c:pt idx="886">
                  <c:v>-2.7545999999999999E-11</c:v>
                </c:pt>
                <c:pt idx="887">
                  <c:v>-2.654E-11</c:v>
                </c:pt>
                <c:pt idx="888">
                  <c:v>-2.5557E-11</c:v>
                </c:pt>
                <c:pt idx="889">
                  <c:v>-2.4381999999999998E-11</c:v>
                </c:pt>
                <c:pt idx="890">
                  <c:v>-2.3165000000000002E-11</c:v>
                </c:pt>
                <c:pt idx="891">
                  <c:v>-2.2479000000000001E-11</c:v>
                </c:pt>
                <c:pt idx="892">
                  <c:v>-2.2038000000000001E-11</c:v>
                </c:pt>
                <c:pt idx="893">
                  <c:v>-2.2061000000000001E-11</c:v>
                </c:pt>
                <c:pt idx="894">
                  <c:v>-2.2256999999999999E-11</c:v>
                </c:pt>
                <c:pt idx="895">
                  <c:v>-2.2677999999999998E-11</c:v>
                </c:pt>
                <c:pt idx="896">
                  <c:v>-2.3300999999999999E-11</c:v>
                </c:pt>
                <c:pt idx="897">
                  <c:v>-2.3908E-11</c:v>
                </c:pt>
                <c:pt idx="898">
                  <c:v>-2.4348000000000001E-11</c:v>
                </c:pt>
                <c:pt idx="899">
                  <c:v>-2.4050999999999999E-11</c:v>
                </c:pt>
                <c:pt idx="900">
                  <c:v>-2.4111E-11</c:v>
                </c:pt>
                <c:pt idx="901">
                  <c:v>-2.4717999999999999E-11</c:v>
                </c:pt>
                <c:pt idx="902">
                  <c:v>-2.5840000000000001E-11</c:v>
                </c:pt>
                <c:pt idx="903">
                  <c:v>-2.7218999999999999E-11</c:v>
                </c:pt>
                <c:pt idx="904">
                  <c:v>-2.9087E-11</c:v>
                </c:pt>
                <c:pt idx="905">
                  <c:v>-3.0975999999999997E-11</c:v>
                </c:pt>
                <c:pt idx="906">
                  <c:v>-3.2743000000000001E-11</c:v>
                </c:pt>
                <c:pt idx="907">
                  <c:v>-3.4255000000000002E-11</c:v>
                </c:pt>
                <c:pt idx="908">
                  <c:v>-3.5589000000000001E-11</c:v>
                </c:pt>
                <c:pt idx="909">
                  <c:v>-3.7007999999999999E-11</c:v>
                </c:pt>
                <c:pt idx="910">
                  <c:v>-3.8610000000000003E-11</c:v>
                </c:pt>
                <c:pt idx="911">
                  <c:v>-3.9672000000000001E-11</c:v>
                </c:pt>
                <c:pt idx="912">
                  <c:v>-3.9483999999999998E-11</c:v>
                </c:pt>
                <c:pt idx="913">
                  <c:v>-3.8948000000000001E-11</c:v>
                </c:pt>
                <c:pt idx="914">
                  <c:v>-3.8105000000000001E-11</c:v>
                </c:pt>
                <c:pt idx="915">
                  <c:v>-3.7271E-11</c:v>
                </c:pt>
                <c:pt idx="916">
                  <c:v>-3.659E-11</c:v>
                </c:pt>
                <c:pt idx="917">
                  <c:v>-3.6194000000000002E-11</c:v>
                </c:pt>
                <c:pt idx="918">
                  <c:v>-3.5807999999999999E-11</c:v>
                </c:pt>
                <c:pt idx="919">
                  <c:v>-3.5027000000000001E-11</c:v>
                </c:pt>
                <c:pt idx="920">
                  <c:v>-3.3723000000000001E-11</c:v>
                </c:pt>
                <c:pt idx="921">
                  <c:v>-3.2090000000000002E-11</c:v>
                </c:pt>
                <c:pt idx="922">
                  <c:v>-3.1067000000000002E-11</c:v>
                </c:pt>
                <c:pt idx="923">
                  <c:v>-2.9536E-11</c:v>
                </c:pt>
                <c:pt idx="924">
                  <c:v>-2.8054000000000001E-11</c:v>
                </c:pt>
                <c:pt idx="925">
                  <c:v>-2.6769999999999998E-11</c:v>
                </c:pt>
                <c:pt idx="926">
                  <c:v>-2.5667999999999999E-11</c:v>
                </c:pt>
                <c:pt idx="927">
                  <c:v>-2.4714999999999999E-11</c:v>
                </c:pt>
                <c:pt idx="928">
                  <c:v>-2.3975999999999999E-11</c:v>
                </c:pt>
                <c:pt idx="929">
                  <c:v>-2.3209000000000001E-11</c:v>
                </c:pt>
                <c:pt idx="930">
                  <c:v>-2.2677E-11</c:v>
                </c:pt>
                <c:pt idx="931">
                  <c:v>-2.2300999999999999E-11</c:v>
                </c:pt>
                <c:pt idx="932">
                  <c:v>-2.2221000000000001E-11</c:v>
                </c:pt>
                <c:pt idx="933">
                  <c:v>-2.2282000000000001E-11</c:v>
                </c:pt>
                <c:pt idx="934">
                  <c:v>-2.2488999999999999E-11</c:v>
                </c:pt>
                <c:pt idx="935">
                  <c:v>-2.2862999999999999E-11</c:v>
                </c:pt>
                <c:pt idx="936">
                  <c:v>-2.3503E-11</c:v>
                </c:pt>
                <c:pt idx="937">
                  <c:v>-2.4444E-11</c:v>
                </c:pt>
                <c:pt idx="938">
                  <c:v>-2.4934E-11</c:v>
                </c:pt>
                <c:pt idx="939">
                  <c:v>-2.5433999999999998E-11</c:v>
                </c:pt>
                <c:pt idx="940">
                  <c:v>-2.6333000000000001E-11</c:v>
                </c:pt>
                <c:pt idx="941">
                  <c:v>-2.7510999999999999E-11</c:v>
                </c:pt>
                <c:pt idx="942">
                  <c:v>-2.8780999999999999E-11</c:v>
                </c:pt>
                <c:pt idx="943">
                  <c:v>-3.0560000000000002E-11</c:v>
                </c:pt>
                <c:pt idx="944">
                  <c:v>-3.2373E-11</c:v>
                </c:pt>
                <c:pt idx="945">
                  <c:v>-3.4185999999999998E-11</c:v>
                </c:pt>
                <c:pt idx="946">
                  <c:v>-3.6258999999999997E-11</c:v>
                </c:pt>
                <c:pt idx="947">
                  <c:v>-3.8823999999999997E-11</c:v>
                </c:pt>
                <c:pt idx="948">
                  <c:v>-4.0417999999999997E-11</c:v>
                </c:pt>
                <c:pt idx="949">
                  <c:v>-4.0949000000000003E-11</c:v>
                </c:pt>
                <c:pt idx="950">
                  <c:v>-4.0891999999999998E-11</c:v>
                </c:pt>
                <c:pt idx="951">
                  <c:v>-4.0267E-11</c:v>
                </c:pt>
                <c:pt idx="952">
                  <c:v>-3.9047999999999999E-11</c:v>
                </c:pt>
                <c:pt idx="953">
                  <c:v>-3.7697999999999999E-11</c:v>
                </c:pt>
                <c:pt idx="954">
                  <c:v>-3.6894999999999999E-11</c:v>
                </c:pt>
                <c:pt idx="955">
                  <c:v>-3.6233E-11</c:v>
                </c:pt>
                <c:pt idx="956">
                  <c:v>-3.5242999999999999E-11</c:v>
                </c:pt>
                <c:pt idx="957">
                  <c:v>-3.4326999999999999E-11</c:v>
                </c:pt>
                <c:pt idx="958">
                  <c:v>-3.3442000000000001E-11</c:v>
                </c:pt>
                <c:pt idx="959">
                  <c:v>-3.2344999999999999E-11</c:v>
                </c:pt>
                <c:pt idx="960">
                  <c:v>-3.1400000000000003E-11</c:v>
                </c:pt>
                <c:pt idx="961">
                  <c:v>-3.0352000000000002E-11</c:v>
                </c:pt>
                <c:pt idx="962">
                  <c:v>-2.9265999999999997E-11</c:v>
                </c:pt>
                <c:pt idx="963">
                  <c:v>-2.7544000000000001E-11</c:v>
                </c:pt>
                <c:pt idx="964">
                  <c:v>-2.6108E-11</c:v>
                </c:pt>
                <c:pt idx="965">
                  <c:v>-2.4980000000000001E-11</c:v>
                </c:pt>
                <c:pt idx="966">
                  <c:v>-2.4131999999999999E-11</c:v>
                </c:pt>
                <c:pt idx="967">
                  <c:v>-2.3198999999999999E-11</c:v>
                </c:pt>
                <c:pt idx="968">
                  <c:v>-2.2352999999999999E-11</c:v>
                </c:pt>
                <c:pt idx="969">
                  <c:v>-2.1592000000000001E-11</c:v>
                </c:pt>
                <c:pt idx="970">
                  <c:v>-2.1222E-11</c:v>
                </c:pt>
                <c:pt idx="971">
                  <c:v>-2.0928000000000001E-11</c:v>
                </c:pt>
                <c:pt idx="972">
                  <c:v>-2.1010999999999999E-11</c:v>
                </c:pt>
                <c:pt idx="973">
                  <c:v>-2.1329999999999999E-11</c:v>
                </c:pt>
                <c:pt idx="974">
                  <c:v>-2.2059E-11</c:v>
                </c:pt>
                <c:pt idx="975">
                  <c:v>-2.3232000000000001E-11</c:v>
                </c:pt>
                <c:pt idx="976">
                  <c:v>-2.4841999999999999E-11</c:v>
                </c:pt>
                <c:pt idx="977">
                  <c:v>-2.6220000000000001E-11</c:v>
                </c:pt>
                <c:pt idx="978">
                  <c:v>-2.7215E-11</c:v>
                </c:pt>
                <c:pt idx="979">
                  <c:v>-2.8860000000000001E-11</c:v>
                </c:pt>
                <c:pt idx="980">
                  <c:v>-3.0487999999999999E-11</c:v>
                </c:pt>
                <c:pt idx="981">
                  <c:v>-3.1809000000000002E-11</c:v>
                </c:pt>
                <c:pt idx="982">
                  <c:v>-3.3519000000000002E-11</c:v>
                </c:pt>
                <c:pt idx="983">
                  <c:v>-3.4784999999999999E-11</c:v>
                </c:pt>
                <c:pt idx="984">
                  <c:v>-3.5825000000000003E-11</c:v>
                </c:pt>
                <c:pt idx="985">
                  <c:v>-3.6695999999999998E-11</c:v>
                </c:pt>
                <c:pt idx="986">
                  <c:v>-3.7329E-11</c:v>
                </c:pt>
                <c:pt idx="987">
                  <c:v>-3.8091000000000003E-11</c:v>
                </c:pt>
                <c:pt idx="988">
                  <c:v>-3.8805999999999998E-11</c:v>
                </c:pt>
                <c:pt idx="989">
                  <c:v>-3.9388999999999997E-11</c:v>
                </c:pt>
                <c:pt idx="990">
                  <c:v>-3.9638000000000001E-11</c:v>
                </c:pt>
                <c:pt idx="991">
                  <c:v>-3.9746000000000003E-11</c:v>
                </c:pt>
                <c:pt idx="992">
                  <c:v>-3.8943999999999999E-11</c:v>
                </c:pt>
                <c:pt idx="993">
                  <c:v>-3.9079E-11</c:v>
                </c:pt>
                <c:pt idx="994">
                  <c:v>-3.8261000000000001E-11</c:v>
                </c:pt>
                <c:pt idx="995">
                  <c:v>-3.7086999999999998E-11</c:v>
                </c:pt>
                <c:pt idx="996">
                  <c:v>-3.5758999999999999E-11</c:v>
                </c:pt>
                <c:pt idx="997">
                  <c:v>-3.4126000000000001E-11</c:v>
                </c:pt>
                <c:pt idx="998">
                  <c:v>-3.2398000000000001E-11</c:v>
                </c:pt>
                <c:pt idx="999">
                  <c:v>-3.0263000000000001E-11</c:v>
                </c:pt>
                <c:pt idx="1000">
                  <c:v>-2.8620999999999999E-11</c:v>
                </c:pt>
                <c:pt idx="1001">
                  <c:v>-2.7377999999999999E-11</c:v>
                </c:pt>
                <c:pt idx="1002">
                  <c:v>-2.6041E-11</c:v>
                </c:pt>
                <c:pt idx="1003">
                  <c:v>-2.4401E-11</c:v>
                </c:pt>
                <c:pt idx="1004">
                  <c:v>-2.2714E-11</c:v>
                </c:pt>
                <c:pt idx="1005">
                  <c:v>-2.1441000000000001E-11</c:v>
                </c:pt>
                <c:pt idx="1006">
                  <c:v>-2.0442E-11</c:v>
                </c:pt>
                <c:pt idx="1007">
                  <c:v>-2.0250000000000001E-11</c:v>
                </c:pt>
                <c:pt idx="1008">
                  <c:v>-2.0412000000000001E-11</c:v>
                </c:pt>
                <c:pt idx="1009">
                  <c:v>-2.1070000000000001E-11</c:v>
                </c:pt>
                <c:pt idx="1010">
                  <c:v>-2.2106999999999999E-11</c:v>
                </c:pt>
                <c:pt idx="1011">
                  <c:v>-2.3019999999999998E-11</c:v>
                </c:pt>
                <c:pt idx="1012">
                  <c:v>-2.3991000000000001E-11</c:v>
                </c:pt>
                <c:pt idx="1013">
                  <c:v>-2.5198E-11</c:v>
                </c:pt>
                <c:pt idx="1014">
                  <c:v>-2.6748999999999999E-11</c:v>
                </c:pt>
                <c:pt idx="1015">
                  <c:v>-2.8125E-11</c:v>
                </c:pt>
                <c:pt idx="1016">
                  <c:v>-2.8942E-11</c:v>
                </c:pt>
                <c:pt idx="1017">
                  <c:v>-2.9812999999999998E-11</c:v>
                </c:pt>
                <c:pt idx="1018">
                  <c:v>-3.0807000000000002E-11</c:v>
                </c:pt>
                <c:pt idx="1019">
                  <c:v>-3.1533E-11</c:v>
                </c:pt>
                <c:pt idx="1020">
                  <c:v>-3.2322999999999998E-11</c:v>
                </c:pt>
                <c:pt idx="1021">
                  <c:v>-3.3254999999999999E-11</c:v>
                </c:pt>
                <c:pt idx="1022">
                  <c:v>-3.4228999999999999E-11</c:v>
                </c:pt>
                <c:pt idx="1023">
                  <c:v>-3.5223000000000002E-11</c:v>
                </c:pt>
                <c:pt idx="1024">
                  <c:v>-3.6032000000000002E-11</c:v>
                </c:pt>
                <c:pt idx="1025">
                  <c:v>-3.6993E-11</c:v>
                </c:pt>
                <c:pt idx="1026">
                  <c:v>-3.8020000000000002E-11</c:v>
                </c:pt>
                <c:pt idx="1027">
                  <c:v>-3.896E-11</c:v>
                </c:pt>
                <c:pt idx="1028">
                  <c:v>-3.9749000000000003E-11</c:v>
                </c:pt>
                <c:pt idx="1029">
                  <c:v>-4.0533000000000001E-11</c:v>
                </c:pt>
                <c:pt idx="1030">
                  <c:v>-4.0909999999999998E-11</c:v>
                </c:pt>
                <c:pt idx="1031">
                  <c:v>-4.0918000000000002E-11</c:v>
                </c:pt>
                <c:pt idx="1032">
                  <c:v>-4.0066999999999997E-11</c:v>
                </c:pt>
                <c:pt idx="1033">
                  <c:v>-3.8973000000000002E-11</c:v>
                </c:pt>
                <c:pt idx="1034">
                  <c:v>-3.7568999999999997E-11</c:v>
                </c:pt>
                <c:pt idx="1035">
                  <c:v>-3.5107999999999998E-11</c:v>
                </c:pt>
                <c:pt idx="1036">
                  <c:v>-3.2365999999999998E-11</c:v>
                </c:pt>
                <c:pt idx="1037">
                  <c:v>-2.9277000000000001E-11</c:v>
                </c:pt>
                <c:pt idx="1038">
                  <c:v>-2.7173000000000001E-11</c:v>
                </c:pt>
                <c:pt idx="1039">
                  <c:v>-2.5624E-11</c:v>
                </c:pt>
                <c:pt idx="1040">
                  <c:v>-2.4739000000000001E-11</c:v>
                </c:pt>
                <c:pt idx="1041">
                  <c:v>-2.4102E-11</c:v>
                </c:pt>
                <c:pt idx="1042">
                  <c:v>-2.3366E-11</c:v>
                </c:pt>
                <c:pt idx="1043">
                  <c:v>-2.2865999999999999E-11</c:v>
                </c:pt>
                <c:pt idx="1044">
                  <c:v>-2.2694999999999999E-11</c:v>
                </c:pt>
                <c:pt idx="1045">
                  <c:v>-2.2937999999999999E-11</c:v>
                </c:pt>
                <c:pt idx="1046">
                  <c:v>-2.2978E-11</c:v>
                </c:pt>
                <c:pt idx="1047">
                  <c:v>-2.3197000000000001E-11</c:v>
                </c:pt>
                <c:pt idx="1048">
                  <c:v>-2.372E-11</c:v>
                </c:pt>
                <c:pt idx="1049">
                  <c:v>-2.4610999999999998E-11</c:v>
                </c:pt>
                <c:pt idx="1050">
                  <c:v>-2.5404E-11</c:v>
                </c:pt>
                <c:pt idx="1051">
                  <c:v>-2.6293999999999999E-11</c:v>
                </c:pt>
                <c:pt idx="1052">
                  <c:v>-2.7484E-11</c:v>
                </c:pt>
                <c:pt idx="1053">
                  <c:v>-2.8615999999999998E-11</c:v>
                </c:pt>
                <c:pt idx="1054">
                  <c:v>-2.9707E-11</c:v>
                </c:pt>
                <c:pt idx="1055">
                  <c:v>-3.0786999999999998E-11</c:v>
                </c:pt>
                <c:pt idx="1056">
                  <c:v>-3.1527E-11</c:v>
                </c:pt>
                <c:pt idx="1057">
                  <c:v>-3.2081999999999998E-11</c:v>
                </c:pt>
                <c:pt idx="1058">
                  <c:v>-3.2572999999999997E-11</c:v>
                </c:pt>
                <c:pt idx="1059">
                  <c:v>-3.3235000000000002E-11</c:v>
                </c:pt>
                <c:pt idx="1060">
                  <c:v>-3.4130999999999998E-11</c:v>
                </c:pt>
                <c:pt idx="1061">
                  <c:v>-3.5748000000000002E-11</c:v>
                </c:pt>
                <c:pt idx="1062">
                  <c:v>-3.7486000000000002E-11</c:v>
                </c:pt>
                <c:pt idx="1063">
                  <c:v>-3.9125000000000001E-11</c:v>
                </c:pt>
                <c:pt idx="1064">
                  <c:v>-4.0381000000000003E-11</c:v>
                </c:pt>
                <c:pt idx="1065">
                  <c:v>-4.0676E-11</c:v>
                </c:pt>
                <c:pt idx="1066">
                  <c:v>-4.0864999999999999E-11</c:v>
                </c:pt>
                <c:pt idx="1067">
                  <c:v>-4.0787999999999998E-11</c:v>
                </c:pt>
                <c:pt idx="1068">
                  <c:v>-3.9999000000000002E-11</c:v>
                </c:pt>
                <c:pt idx="1069">
                  <c:v>-3.9413000000000003E-11</c:v>
                </c:pt>
                <c:pt idx="1070">
                  <c:v>-3.8851999999999998E-11</c:v>
                </c:pt>
                <c:pt idx="1071">
                  <c:v>-3.7971000000000001E-11</c:v>
                </c:pt>
                <c:pt idx="1072">
                  <c:v>-3.6469999999999998E-11</c:v>
                </c:pt>
                <c:pt idx="1073">
                  <c:v>-3.4786000000000001E-11</c:v>
                </c:pt>
                <c:pt idx="1074">
                  <c:v>-3.2954999999999998E-11</c:v>
                </c:pt>
                <c:pt idx="1075">
                  <c:v>-3.0923000000000001E-11</c:v>
                </c:pt>
                <c:pt idx="1076">
                  <c:v>-2.9109000000000001E-11</c:v>
                </c:pt>
                <c:pt idx="1077">
                  <c:v>-2.7709000000000002E-11</c:v>
                </c:pt>
                <c:pt idx="1078">
                  <c:v>-2.5977999999999999E-11</c:v>
                </c:pt>
                <c:pt idx="1079">
                  <c:v>-2.4862999999999999E-11</c:v>
                </c:pt>
                <c:pt idx="1080">
                  <c:v>-2.4168000000000001E-11</c:v>
                </c:pt>
                <c:pt idx="1081">
                  <c:v>-2.3534E-11</c:v>
                </c:pt>
                <c:pt idx="1082">
                  <c:v>-2.3019999999999998E-11</c:v>
                </c:pt>
                <c:pt idx="1083">
                  <c:v>-2.2746999999999999E-11</c:v>
                </c:pt>
                <c:pt idx="1084">
                  <c:v>-2.2894999999999999E-11</c:v>
                </c:pt>
                <c:pt idx="1085">
                  <c:v>-2.2992000000000001E-11</c:v>
                </c:pt>
                <c:pt idx="1086">
                  <c:v>-2.3421E-11</c:v>
                </c:pt>
                <c:pt idx="1087">
                  <c:v>-2.4409000000000001E-11</c:v>
                </c:pt>
                <c:pt idx="1088">
                  <c:v>-2.5730000000000001E-11</c:v>
                </c:pt>
                <c:pt idx="1089">
                  <c:v>-2.6927000000000001E-11</c:v>
                </c:pt>
                <c:pt idx="1090">
                  <c:v>-2.7887E-11</c:v>
                </c:pt>
                <c:pt idx="1091">
                  <c:v>-2.9035E-11</c:v>
                </c:pt>
                <c:pt idx="1092">
                  <c:v>-3.0090999999999999E-11</c:v>
                </c:pt>
                <c:pt idx="1093">
                  <c:v>-3.0945000000000003E-11</c:v>
                </c:pt>
                <c:pt idx="1094">
                  <c:v>-3.2154000000000002E-11</c:v>
                </c:pt>
                <c:pt idx="1095">
                  <c:v>-3.3403999999999998E-11</c:v>
                </c:pt>
                <c:pt idx="1096">
                  <c:v>-3.4362000000000002E-11</c:v>
                </c:pt>
                <c:pt idx="1097">
                  <c:v>-3.5446999999999998E-11</c:v>
                </c:pt>
                <c:pt idx="1098">
                  <c:v>-3.6359000000000002E-11</c:v>
                </c:pt>
                <c:pt idx="1099">
                  <c:v>-3.7415000000000001E-11</c:v>
                </c:pt>
                <c:pt idx="1100">
                  <c:v>-3.8377000000000001E-11</c:v>
                </c:pt>
                <c:pt idx="1101">
                  <c:v>-3.9285999999999999E-11</c:v>
                </c:pt>
                <c:pt idx="1102">
                  <c:v>-4.0243999999999997E-11</c:v>
                </c:pt>
                <c:pt idx="1103">
                  <c:v>-4.0811999999999997E-11</c:v>
                </c:pt>
                <c:pt idx="1104">
                  <c:v>-4.0866999999999997E-11</c:v>
                </c:pt>
                <c:pt idx="1105">
                  <c:v>-4.0897999999999998E-11</c:v>
                </c:pt>
                <c:pt idx="1106">
                  <c:v>-4.0705999999999999E-11</c:v>
                </c:pt>
                <c:pt idx="1107">
                  <c:v>-4.0173999999999997E-11</c:v>
                </c:pt>
                <c:pt idx="1108">
                  <c:v>-3.9571000000000001E-11</c:v>
                </c:pt>
                <c:pt idx="1109">
                  <c:v>-3.8292999999999998E-11</c:v>
                </c:pt>
                <c:pt idx="1110">
                  <c:v>-3.6643000000000002E-11</c:v>
                </c:pt>
                <c:pt idx="1111">
                  <c:v>-3.4967000000000003E-11</c:v>
                </c:pt>
                <c:pt idx="1112">
                  <c:v>-3.2850000000000002E-11</c:v>
                </c:pt>
                <c:pt idx="1113">
                  <c:v>-3.0838999999999998E-11</c:v>
                </c:pt>
                <c:pt idx="1114">
                  <c:v>-2.8933E-11</c:v>
                </c:pt>
                <c:pt idx="1115">
                  <c:v>-2.4491E-11</c:v>
                </c:pt>
                <c:pt idx="1116">
                  <c:v>-2.5314E-11</c:v>
                </c:pt>
                <c:pt idx="1117">
                  <c:v>-2.4418E-11</c:v>
                </c:pt>
                <c:pt idx="1118">
                  <c:v>-2.3720999999999999E-11</c:v>
                </c:pt>
                <c:pt idx="1119">
                  <c:v>-2.31E-11</c:v>
                </c:pt>
                <c:pt idx="1120">
                  <c:v>-2.2384999999999999E-11</c:v>
                </c:pt>
                <c:pt idx="1121">
                  <c:v>-2.1839E-11</c:v>
                </c:pt>
                <c:pt idx="1122">
                  <c:v>-2.172E-11</c:v>
                </c:pt>
                <c:pt idx="1123">
                  <c:v>-2.2036999999999999E-11</c:v>
                </c:pt>
                <c:pt idx="1124">
                  <c:v>-2.2609000000000001E-11</c:v>
                </c:pt>
                <c:pt idx="1125">
                  <c:v>-2.3804E-11</c:v>
                </c:pt>
                <c:pt idx="1126">
                  <c:v>-2.5243000000000001E-11</c:v>
                </c:pt>
                <c:pt idx="1127">
                  <c:v>-2.6899999999999999E-11</c:v>
                </c:pt>
                <c:pt idx="1128">
                  <c:v>-2.8609999999999999E-11</c:v>
                </c:pt>
                <c:pt idx="1129">
                  <c:v>-2.9774E-11</c:v>
                </c:pt>
                <c:pt idx="1130">
                  <c:v>-3.055E-11</c:v>
                </c:pt>
                <c:pt idx="1131">
                  <c:v>-3.1491999999999997E-11</c:v>
                </c:pt>
                <c:pt idx="1132">
                  <c:v>-3.2521999999999999E-11</c:v>
                </c:pt>
                <c:pt idx="1133">
                  <c:v>-3.3947000000000003E-11</c:v>
                </c:pt>
                <c:pt idx="1134">
                  <c:v>-3.4927000000000003E-11</c:v>
                </c:pt>
                <c:pt idx="1135">
                  <c:v>-3.5742000000000002E-11</c:v>
                </c:pt>
                <c:pt idx="1136">
                  <c:v>-3.6207999999999999E-11</c:v>
                </c:pt>
                <c:pt idx="1137">
                  <c:v>-3.6860999999999998E-11</c:v>
                </c:pt>
                <c:pt idx="1138">
                  <c:v>-3.7296000000000001E-11</c:v>
                </c:pt>
                <c:pt idx="1139">
                  <c:v>-3.7660000000000002E-11</c:v>
                </c:pt>
                <c:pt idx="1140">
                  <c:v>-3.8298000000000002E-11</c:v>
                </c:pt>
                <c:pt idx="1141">
                  <c:v>-3.9501000000000001E-11</c:v>
                </c:pt>
                <c:pt idx="1142">
                  <c:v>-4.0304999999999997E-11</c:v>
                </c:pt>
                <c:pt idx="1143">
                  <c:v>-4.0885999999999998E-11</c:v>
                </c:pt>
                <c:pt idx="1144">
                  <c:v>-4.1099999999999999E-11</c:v>
                </c:pt>
                <c:pt idx="1145">
                  <c:v>-4.0536000000000001E-11</c:v>
                </c:pt>
                <c:pt idx="1146">
                  <c:v>-3.9725999999999999E-11</c:v>
                </c:pt>
                <c:pt idx="1147">
                  <c:v>-3.9080999999999998E-11</c:v>
                </c:pt>
                <c:pt idx="1148">
                  <c:v>-3.7842E-11</c:v>
                </c:pt>
                <c:pt idx="1149">
                  <c:v>-3.6350999999999998E-11</c:v>
                </c:pt>
                <c:pt idx="1150">
                  <c:v>-3.4298000000000003E-11</c:v>
                </c:pt>
                <c:pt idx="1151">
                  <c:v>-3.1977999999999998E-11</c:v>
                </c:pt>
                <c:pt idx="1152">
                  <c:v>-2.8881999999999999E-11</c:v>
                </c:pt>
                <c:pt idx="1153">
                  <c:v>-2.6496E-11</c:v>
                </c:pt>
                <c:pt idx="1154">
                  <c:v>-2.4826000000000001E-11</c:v>
                </c:pt>
                <c:pt idx="1155">
                  <c:v>-2.3652000000000001E-11</c:v>
                </c:pt>
                <c:pt idx="1156">
                  <c:v>-2.3158999999999999E-11</c:v>
                </c:pt>
                <c:pt idx="1157">
                  <c:v>-2.2954000000000001E-11</c:v>
                </c:pt>
                <c:pt idx="1158">
                  <c:v>-2.3041000000000001E-11</c:v>
                </c:pt>
                <c:pt idx="1159">
                  <c:v>-2.3413E-11</c:v>
                </c:pt>
                <c:pt idx="1160">
                  <c:v>-2.3613E-11</c:v>
                </c:pt>
                <c:pt idx="1161">
                  <c:v>-2.3580000000000001E-11</c:v>
                </c:pt>
                <c:pt idx="1162">
                  <c:v>-2.3697E-11</c:v>
                </c:pt>
                <c:pt idx="1163">
                  <c:v>-2.4171000000000001E-11</c:v>
                </c:pt>
                <c:pt idx="1164">
                  <c:v>-2.485E-11</c:v>
                </c:pt>
                <c:pt idx="1165">
                  <c:v>-2.5798E-11</c:v>
                </c:pt>
                <c:pt idx="1166">
                  <c:v>-2.6789999999999999E-11</c:v>
                </c:pt>
                <c:pt idx="1167">
                  <c:v>-2.7878000000000001E-11</c:v>
                </c:pt>
                <c:pt idx="1168">
                  <c:v>-2.9161999999999997E-11</c:v>
                </c:pt>
                <c:pt idx="1169">
                  <c:v>-3.0523000000000002E-11</c:v>
                </c:pt>
                <c:pt idx="1170">
                  <c:v>-3.1800000000000003E-11</c:v>
                </c:pt>
                <c:pt idx="1171">
                  <c:v>-3.3446000000000003E-11</c:v>
                </c:pt>
                <c:pt idx="1172">
                  <c:v>-3.5239999999999999E-11</c:v>
                </c:pt>
                <c:pt idx="1173">
                  <c:v>-3.6819E-11</c:v>
                </c:pt>
                <c:pt idx="1174">
                  <c:v>-3.8023000000000001E-11</c:v>
                </c:pt>
                <c:pt idx="1175">
                  <c:v>-3.8937999999999999E-11</c:v>
                </c:pt>
                <c:pt idx="1176">
                  <c:v>-3.9397000000000001E-11</c:v>
                </c:pt>
                <c:pt idx="1177">
                  <c:v>-3.9949E-11</c:v>
                </c:pt>
                <c:pt idx="1178">
                  <c:v>-4.0583999999999999E-11</c:v>
                </c:pt>
                <c:pt idx="1179">
                  <c:v>-4.1539999999999999E-11</c:v>
                </c:pt>
                <c:pt idx="1180">
                  <c:v>-4.2158000000000002E-11</c:v>
                </c:pt>
                <c:pt idx="1181">
                  <c:v>-4.2393000000000002E-11</c:v>
                </c:pt>
                <c:pt idx="1182">
                  <c:v>-4.2396000000000002E-11</c:v>
                </c:pt>
                <c:pt idx="1183">
                  <c:v>-4.1715000000000001E-11</c:v>
                </c:pt>
                <c:pt idx="1184">
                  <c:v>-4.0570000000000002E-11</c:v>
                </c:pt>
                <c:pt idx="1185">
                  <c:v>-3.9117000000000003E-11</c:v>
                </c:pt>
                <c:pt idx="1186">
                  <c:v>-3.7369E-11</c:v>
                </c:pt>
                <c:pt idx="1187">
                  <c:v>-3.5329E-11</c:v>
                </c:pt>
                <c:pt idx="1188">
                  <c:v>-3.3076000000000002E-11</c:v>
                </c:pt>
                <c:pt idx="1189">
                  <c:v>-3.1109000000000001E-11</c:v>
                </c:pt>
                <c:pt idx="1190">
                  <c:v>-2.9271999999999997E-11</c:v>
                </c:pt>
                <c:pt idx="1191">
                  <c:v>-2.7861E-11</c:v>
                </c:pt>
                <c:pt idx="1192">
                  <c:v>-2.6939000000000001E-11</c:v>
                </c:pt>
                <c:pt idx="1193">
                  <c:v>-2.6209999999999999E-11</c:v>
                </c:pt>
                <c:pt idx="1194">
                  <c:v>-2.5488E-11</c:v>
                </c:pt>
                <c:pt idx="1195">
                  <c:v>-2.5139000000000001E-11</c:v>
                </c:pt>
                <c:pt idx="1196">
                  <c:v>-2.5007E-11</c:v>
                </c:pt>
                <c:pt idx="1197">
                  <c:v>-2.4720999999999999E-11</c:v>
                </c:pt>
                <c:pt idx="1198">
                  <c:v>-2.4207E-11</c:v>
                </c:pt>
                <c:pt idx="1199">
                  <c:v>-2.3794000000000001E-11</c:v>
                </c:pt>
                <c:pt idx="1200">
                  <c:v>-2.3659999999999999E-11</c:v>
                </c:pt>
                <c:pt idx="1201">
                  <c:v>-2.4021E-11</c:v>
                </c:pt>
                <c:pt idx="1202">
                  <c:v>-2.4723999999999998E-11</c:v>
                </c:pt>
                <c:pt idx="1203">
                  <c:v>-2.5520999999999998E-11</c:v>
                </c:pt>
                <c:pt idx="1204">
                  <c:v>-2.6676999999999999E-11</c:v>
                </c:pt>
                <c:pt idx="1205">
                  <c:v>-2.7973000000000001E-11</c:v>
                </c:pt>
                <c:pt idx="1206">
                  <c:v>-2.9345000000000003E-11</c:v>
                </c:pt>
                <c:pt idx="1207">
                  <c:v>-3.1168999999999999E-11</c:v>
                </c:pt>
                <c:pt idx="1208">
                  <c:v>-3.3211000000000003E-11</c:v>
                </c:pt>
                <c:pt idx="1209">
                  <c:v>-3.4692999999999998E-11</c:v>
                </c:pt>
                <c:pt idx="1210">
                  <c:v>-3.641E-11</c:v>
                </c:pt>
                <c:pt idx="1211">
                  <c:v>-3.7607E-11</c:v>
                </c:pt>
                <c:pt idx="1212">
                  <c:v>-3.8631000000000002E-11</c:v>
                </c:pt>
                <c:pt idx="1213">
                  <c:v>-3.9584000000000003E-11</c:v>
                </c:pt>
                <c:pt idx="1214">
                  <c:v>-4.0482000000000003E-11</c:v>
                </c:pt>
                <c:pt idx="1215">
                  <c:v>-4.1144999999999997E-11</c:v>
                </c:pt>
                <c:pt idx="1216">
                  <c:v>-4.1600999999999999E-11</c:v>
                </c:pt>
                <c:pt idx="1217">
                  <c:v>-4.2003999999999999E-11</c:v>
                </c:pt>
                <c:pt idx="1218">
                  <c:v>-4.2052999999999999E-11</c:v>
                </c:pt>
                <c:pt idx="1219">
                  <c:v>-4.2116999999999999E-11</c:v>
                </c:pt>
                <c:pt idx="1220">
                  <c:v>-4.1828999999999997E-11</c:v>
                </c:pt>
                <c:pt idx="1221">
                  <c:v>-4.1608000000000001E-11</c:v>
                </c:pt>
                <c:pt idx="1222">
                  <c:v>-4.0937999999999999E-11</c:v>
                </c:pt>
                <c:pt idx="1223">
                  <c:v>-3.9978000000000003E-11</c:v>
                </c:pt>
                <c:pt idx="1224">
                  <c:v>-3.8802000000000002E-11</c:v>
                </c:pt>
                <c:pt idx="1225">
                  <c:v>-3.7071999999999999E-11</c:v>
                </c:pt>
                <c:pt idx="1226">
                  <c:v>-3.5067000000000002E-11</c:v>
                </c:pt>
                <c:pt idx="1227">
                  <c:v>-3.2814000000000003E-11</c:v>
                </c:pt>
                <c:pt idx="1228">
                  <c:v>-3.0551999999999998E-11</c:v>
                </c:pt>
                <c:pt idx="1229">
                  <c:v>-2.8096E-11</c:v>
                </c:pt>
                <c:pt idx="1230">
                  <c:v>-2.5288E-11</c:v>
                </c:pt>
                <c:pt idx="1231">
                  <c:v>-2.3016E-11</c:v>
                </c:pt>
                <c:pt idx="1232">
                  <c:v>-2.1512999999999999E-11</c:v>
                </c:pt>
                <c:pt idx="1233">
                  <c:v>-2.0605E-11</c:v>
                </c:pt>
                <c:pt idx="1234">
                  <c:v>-2.0761999999999999E-11</c:v>
                </c:pt>
                <c:pt idx="1235">
                  <c:v>-2.1596999999999999E-11</c:v>
                </c:pt>
                <c:pt idx="1236">
                  <c:v>-2.3088999999999999E-11</c:v>
                </c:pt>
                <c:pt idx="1237">
                  <c:v>-2.4606000000000001E-11</c:v>
                </c:pt>
                <c:pt idx="1238">
                  <c:v>-2.5971000000000001E-11</c:v>
                </c:pt>
                <c:pt idx="1239">
                  <c:v>-2.7502E-11</c:v>
                </c:pt>
                <c:pt idx="1240">
                  <c:v>-2.8898000000000001E-11</c:v>
                </c:pt>
                <c:pt idx="1241">
                  <c:v>-2.9717999999999998E-11</c:v>
                </c:pt>
                <c:pt idx="1242">
                  <c:v>-3.0428000000000001E-11</c:v>
                </c:pt>
                <c:pt idx="1243">
                  <c:v>-3.0862999999999997E-11</c:v>
                </c:pt>
                <c:pt idx="1244">
                  <c:v>-3.1089999999999999E-11</c:v>
                </c:pt>
                <c:pt idx="1245">
                  <c:v>-3.1311999999999997E-11</c:v>
                </c:pt>
                <c:pt idx="1246">
                  <c:v>-3.2087999999999998E-11</c:v>
                </c:pt>
                <c:pt idx="1247">
                  <c:v>-3.2978000000000001E-11</c:v>
                </c:pt>
                <c:pt idx="1248">
                  <c:v>-3.3756E-11</c:v>
                </c:pt>
                <c:pt idx="1249">
                  <c:v>-3.5236999999999999E-11</c:v>
                </c:pt>
                <c:pt idx="1250">
                  <c:v>-3.6847000000000001E-11</c:v>
                </c:pt>
                <c:pt idx="1251">
                  <c:v>-3.8646999999999997E-11</c:v>
                </c:pt>
                <c:pt idx="1252">
                  <c:v>-4.0509999999999998E-11</c:v>
                </c:pt>
                <c:pt idx="1253">
                  <c:v>-4.1951999999999999E-11</c:v>
                </c:pt>
                <c:pt idx="1254">
                  <c:v>-4.3297999999999997E-11</c:v>
                </c:pt>
                <c:pt idx="1255">
                  <c:v>-4.4580999999999998E-11</c:v>
                </c:pt>
                <c:pt idx="1256">
                  <c:v>-4.5172000000000002E-11</c:v>
                </c:pt>
                <c:pt idx="1257">
                  <c:v>-4.5240999999999999E-11</c:v>
                </c:pt>
                <c:pt idx="1258">
                  <c:v>-4.4695E-11</c:v>
                </c:pt>
                <c:pt idx="1259">
                  <c:v>-4.3203000000000003E-11</c:v>
                </c:pt>
                <c:pt idx="1260">
                  <c:v>-4.1111000000000003E-11</c:v>
                </c:pt>
                <c:pt idx="1261">
                  <c:v>-3.8863000000000002E-11</c:v>
                </c:pt>
                <c:pt idx="1262">
                  <c:v>-3.6509999999999999E-11</c:v>
                </c:pt>
                <c:pt idx="1263">
                  <c:v>-3.4215000000000002E-11</c:v>
                </c:pt>
                <c:pt idx="1264">
                  <c:v>-3.2437E-11</c:v>
                </c:pt>
                <c:pt idx="1265">
                  <c:v>-3.0044999999999998E-11</c:v>
                </c:pt>
                <c:pt idx="1266">
                  <c:v>-2.8370000000000001E-11</c:v>
                </c:pt>
                <c:pt idx="1267">
                  <c:v>-2.6937E-11</c:v>
                </c:pt>
                <c:pt idx="1268">
                  <c:v>-2.6276999999999999E-11</c:v>
                </c:pt>
                <c:pt idx="1269">
                  <c:v>-2.6050999999999999E-11</c:v>
                </c:pt>
                <c:pt idx="1270">
                  <c:v>-2.6186E-11</c:v>
                </c:pt>
                <c:pt idx="1271">
                  <c:v>-2.6241999999999999E-11</c:v>
                </c:pt>
                <c:pt idx="1272">
                  <c:v>-2.6224999999999999E-11</c:v>
                </c:pt>
                <c:pt idx="1273">
                  <c:v>-2.5960999999999999E-11</c:v>
                </c:pt>
                <c:pt idx="1274">
                  <c:v>-2.5850999999999999E-11</c:v>
                </c:pt>
                <c:pt idx="1275">
                  <c:v>-2.5702E-11</c:v>
                </c:pt>
                <c:pt idx="1276">
                  <c:v>-2.5543999999999999E-11</c:v>
                </c:pt>
                <c:pt idx="1277">
                  <c:v>-2.5507000000000001E-11</c:v>
                </c:pt>
                <c:pt idx="1278">
                  <c:v>-2.5672000000000001E-11</c:v>
                </c:pt>
                <c:pt idx="1279">
                  <c:v>-2.6166999999999999E-11</c:v>
                </c:pt>
                <c:pt idx="1280">
                  <c:v>-2.6970000000000002E-11</c:v>
                </c:pt>
                <c:pt idx="1281">
                  <c:v>-2.8113E-11</c:v>
                </c:pt>
                <c:pt idx="1282">
                  <c:v>-2.9497000000000002E-11</c:v>
                </c:pt>
                <c:pt idx="1283">
                  <c:v>-3.0847999999999998E-11</c:v>
                </c:pt>
                <c:pt idx="1284">
                  <c:v>-3.2551000000000002E-11</c:v>
                </c:pt>
                <c:pt idx="1285">
                  <c:v>-3.4542999999999998E-11</c:v>
                </c:pt>
                <c:pt idx="1286">
                  <c:v>-3.6746E-11</c:v>
                </c:pt>
                <c:pt idx="1287">
                  <c:v>-3.9398000000000003E-11</c:v>
                </c:pt>
                <c:pt idx="1288">
                  <c:v>-4.1489000000000001E-11</c:v>
                </c:pt>
                <c:pt idx="1289">
                  <c:v>-4.3217000000000001E-11</c:v>
                </c:pt>
                <c:pt idx="1290">
                  <c:v>-4.4461000000000003E-11</c:v>
                </c:pt>
                <c:pt idx="1291">
                  <c:v>-4.5303000000000001E-11</c:v>
                </c:pt>
                <c:pt idx="1292">
                  <c:v>-4.5380999999999998E-11</c:v>
                </c:pt>
                <c:pt idx="1293">
                  <c:v>-4.4861000000000003E-11</c:v>
                </c:pt>
                <c:pt idx="1294">
                  <c:v>-4.3593999999999997E-11</c:v>
                </c:pt>
                <c:pt idx="1295">
                  <c:v>-4.2296999999999999E-11</c:v>
                </c:pt>
                <c:pt idx="1296">
                  <c:v>-4.0863000000000001E-11</c:v>
                </c:pt>
                <c:pt idx="1297">
                  <c:v>-3.9782999999999997E-11</c:v>
                </c:pt>
                <c:pt idx="1298">
                  <c:v>-3.8503000000000003E-11</c:v>
                </c:pt>
                <c:pt idx="1299">
                  <c:v>-3.7297000000000003E-11</c:v>
                </c:pt>
                <c:pt idx="1300">
                  <c:v>-3.6112999999999998E-11</c:v>
                </c:pt>
                <c:pt idx="1301">
                  <c:v>-3.4686000000000003E-11</c:v>
                </c:pt>
                <c:pt idx="1302">
                  <c:v>-3.3601999999999997E-11</c:v>
                </c:pt>
                <c:pt idx="1303">
                  <c:v>-3.2530999999999999E-11</c:v>
                </c:pt>
                <c:pt idx="1304">
                  <c:v>-3.1235000000000003E-11</c:v>
                </c:pt>
                <c:pt idx="1305">
                  <c:v>-2.9430000000000002E-11</c:v>
                </c:pt>
                <c:pt idx="1306">
                  <c:v>-2.7796000000000002E-11</c:v>
                </c:pt>
                <c:pt idx="1307">
                  <c:v>-2.6333000000000001E-11</c:v>
                </c:pt>
                <c:pt idx="1308">
                  <c:v>-2.5117999999999999E-11</c:v>
                </c:pt>
                <c:pt idx="1309">
                  <c:v>-2.443E-11</c:v>
                </c:pt>
                <c:pt idx="1310">
                  <c:v>-2.3911999999999999E-11</c:v>
                </c:pt>
                <c:pt idx="1311">
                  <c:v>-2.3259E-11</c:v>
                </c:pt>
                <c:pt idx="1312">
                  <c:v>-2.2045999999999999E-11</c:v>
                </c:pt>
                <c:pt idx="1313">
                  <c:v>-2.13E-11</c:v>
                </c:pt>
                <c:pt idx="1314">
                  <c:v>-2.1071E-11</c:v>
                </c:pt>
                <c:pt idx="1315">
                  <c:v>-2.1352999999999999E-11</c:v>
                </c:pt>
                <c:pt idx="1316">
                  <c:v>-2.2442999999999999E-11</c:v>
                </c:pt>
                <c:pt idx="1317">
                  <c:v>-2.4154000000000001E-11</c:v>
                </c:pt>
                <c:pt idx="1318">
                  <c:v>-2.6427999999999998E-11</c:v>
                </c:pt>
                <c:pt idx="1319">
                  <c:v>-2.8770000000000001E-11</c:v>
                </c:pt>
                <c:pt idx="1320">
                  <c:v>-3.0832000000000003E-11</c:v>
                </c:pt>
                <c:pt idx="1321">
                  <c:v>-3.2627000000000001E-11</c:v>
                </c:pt>
                <c:pt idx="1322">
                  <c:v>-3.4301000000000003E-11</c:v>
                </c:pt>
                <c:pt idx="1323">
                  <c:v>-3.5846000000000002E-11</c:v>
                </c:pt>
                <c:pt idx="1324">
                  <c:v>-3.6943999999999999E-11</c:v>
                </c:pt>
                <c:pt idx="1325">
                  <c:v>-3.7308000000000001E-11</c:v>
                </c:pt>
                <c:pt idx="1326">
                  <c:v>-3.7592000000000001E-11</c:v>
                </c:pt>
                <c:pt idx="1327">
                  <c:v>-3.7907000000000002E-11</c:v>
                </c:pt>
                <c:pt idx="1328">
                  <c:v>-3.8613000000000003E-11</c:v>
                </c:pt>
                <c:pt idx="1329">
                  <c:v>-3.9544000000000002E-11</c:v>
                </c:pt>
                <c:pt idx="1330">
                  <c:v>-4.0720999999999998E-11</c:v>
                </c:pt>
                <c:pt idx="1331">
                  <c:v>-4.2096E-11</c:v>
                </c:pt>
                <c:pt idx="1332">
                  <c:v>-4.2962999999999999E-11</c:v>
                </c:pt>
                <c:pt idx="1333">
                  <c:v>-4.3975000000000002E-11</c:v>
                </c:pt>
                <c:pt idx="1334">
                  <c:v>-4.4287000000000003E-11</c:v>
                </c:pt>
                <c:pt idx="1335">
                  <c:v>-4.3794E-11</c:v>
                </c:pt>
                <c:pt idx="1336">
                  <c:v>-4.2365000000000001E-11</c:v>
                </c:pt>
                <c:pt idx="1337">
                  <c:v>-4.0888999999999998E-11</c:v>
                </c:pt>
                <c:pt idx="1338">
                  <c:v>-3.9138999999999998E-11</c:v>
                </c:pt>
                <c:pt idx="1339">
                  <c:v>-3.7330000000000002E-11</c:v>
                </c:pt>
                <c:pt idx="1340">
                  <c:v>-3.5125999999999997E-11</c:v>
                </c:pt>
                <c:pt idx="1341">
                  <c:v>-3.3228E-11</c:v>
                </c:pt>
                <c:pt idx="1342">
                  <c:v>-3.1075E-11</c:v>
                </c:pt>
                <c:pt idx="1343">
                  <c:v>-2.8741000000000001E-11</c:v>
                </c:pt>
                <c:pt idx="1344">
                  <c:v>-2.6707000000000001E-11</c:v>
                </c:pt>
                <c:pt idx="1345">
                  <c:v>-2.5056999999999999E-11</c:v>
                </c:pt>
                <c:pt idx="1346">
                  <c:v>-2.3777000000000001E-11</c:v>
                </c:pt>
                <c:pt idx="1347">
                  <c:v>-2.2906E-11</c:v>
                </c:pt>
                <c:pt idx="1348">
                  <c:v>-2.2415000000000001E-11</c:v>
                </c:pt>
                <c:pt idx="1349">
                  <c:v>-2.2285E-11</c:v>
                </c:pt>
                <c:pt idx="1350">
                  <c:v>-2.2389000000000001E-11</c:v>
                </c:pt>
                <c:pt idx="1351">
                  <c:v>-2.2644000000000001E-11</c:v>
                </c:pt>
                <c:pt idx="1352">
                  <c:v>-2.3430999999999999E-11</c:v>
                </c:pt>
                <c:pt idx="1353">
                  <c:v>-2.4928999999999999E-11</c:v>
                </c:pt>
                <c:pt idx="1354">
                  <c:v>-2.6763E-11</c:v>
                </c:pt>
                <c:pt idx="1355">
                  <c:v>-2.8967000000000001E-11</c:v>
                </c:pt>
                <c:pt idx="1356">
                  <c:v>-3.0954999999999998E-11</c:v>
                </c:pt>
                <c:pt idx="1357">
                  <c:v>-3.3089999999999999E-11</c:v>
                </c:pt>
                <c:pt idx="1358">
                  <c:v>-3.4499000000000002E-11</c:v>
                </c:pt>
                <c:pt idx="1359">
                  <c:v>-3.5329E-11</c:v>
                </c:pt>
                <c:pt idx="1360">
                  <c:v>-3.5767999999999999E-11</c:v>
                </c:pt>
                <c:pt idx="1361">
                  <c:v>-3.6319000000000001E-11</c:v>
                </c:pt>
                <c:pt idx="1362">
                  <c:v>-3.6912000000000003E-11</c:v>
                </c:pt>
                <c:pt idx="1363">
                  <c:v>-3.75E-11</c:v>
                </c:pt>
                <c:pt idx="1364">
                  <c:v>-3.8563E-11</c:v>
                </c:pt>
                <c:pt idx="1365">
                  <c:v>-3.9620999999999997E-11</c:v>
                </c:pt>
                <c:pt idx="1366">
                  <c:v>-4.0643000000000001E-11</c:v>
                </c:pt>
                <c:pt idx="1367">
                  <c:v>-4.1666999999999997E-11</c:v>
                </c:pt>
                <c:pt idx="1368">
                  <c:v>-4.2545E-11</c:v>
                </c:pt>
                <c:pt idx="1369">
                  <c:v>-4.311E-11</c:v>
                </c:pt>
                <c:pt idx="1370">
                  <c:v>-4.3075999999999999E-11</c:v>
                </c:pt>
                <c:pt idx="1371">
                  <c:v>-4.2357000000000003E-11</c:v>
                </c:pt>
                <c:pt idx="1372">
                  <c:v>-4.1415E-11</c:v>
                </c:pt>
                <c:pt idx="1373">
                  <c:v>-4.0624E-11</c:v>
                </c:pt>
                <c:pt idx="1374">
                  <c:v>-3.9647E-11</c:v>
                </c:pt>
                <c:pt idx="1375">
                  <c:v>-3.8561000000000003E-11</c:v>
                </c:pt>
                <c:pt idx="1376">
                  <c:v>-3.7248000000000003E-11</c:v>
                </c:pt>
                <c:pt idx="1377">
                  <c:v>-3.5892000000000003E-11</c:v>
                </c:pt>
                <c:pt idx="1378">
                  <c:v>-3.4811999999999998E-11</c:v>
                </c:pt>
                <c:pt idx="1379">
                  <c:v>-3.2648000000000001E-11</c:v>
                </c:pt>
                <c:pt idx="1380">
                  <c:v>-3.0685999999999997E-11</c:v>
                </c:pt>
                <c:pt idx="1381">
                  <c:v>-2.9186000000000003E-11</c:v>
                </c:pt>
                <c:pt idx="1382">
                  <c:v>-2.7579000000000001E-11</c:v>
                </c:pt>
                <c:pt idx="1383">
                  <c:v>-2.6253E-11</c:v>
                </c:pt>
                <c:pt idx="1384">
                  <c:v>-2.4957E-11</c:v>
                </c:pt>
                <c:pt idx="1385">
                  <c:v>-2.3772E-11</c:v>
                </c:pt>
                <c:pt idx="1386">
                  <c:v>-2.2534000000000001E-11</c:v>
                </c:pt>
                <c:pt idx="1387">
                  <c:v>-2.1879000000000001E-11</c:v>
                </c:pt>
                <c:pt idx="1388">
                  <c:v>-2.2056000000000001E-11</c:v>
                </c:pt>
                <c:pt idx="1389">
                  <c:v>-2.2648999999999999E-11</c:v>
                </c:pt>
                <c:pt idx="1390">
                  <c:v>-2.3852000000000001E-11</c:v>
                </c:pt>
                <c:pt idx="1391">
                  <c:v>-2.5467E-11</c:v>
                </c:pt>
                <c:pt idx="1392">
                  <c:v>-2.7559000000000001E-11</c:v>
                </c:pt>
                <c:pt idx="1393">
                  <c:v>-2.9562999999999999E-11</c:v>
                </c:pt>
                <c:pt idx="1394">
                  <c:v>-3.1522999999999998E-11</c:v>
                </c:pt>
                <c:pt idx="1395">
                  <c:v>-3.3638000000000002E-11</c:v>
                </c:pt>
                <c:pt idx="1396">
                  <c:v>-3.5329E-11</c:v>
                </c:pt>
                <c:pt idx="1397">
                  <c:v>-3.6077E-11</c:v>
                </c:pt>
                <c:pt idx="1398">
                  <c:v>-3.6827999999999999E-11</c:v>
                </c:pt>
                <c:pt idx="1399">
                  <c:v>-3.7479000000000001E-11</c:v>
                </c:pt>
                <c:pt idx="1400">
                  <c:v>-3.8157000000000001E-11</c:v>
                </c:pt>
                <c:pt idx="1401">
                  <c:v>-3.8429000000000001E-11</c:v>
                </c:pt>
                <c:pt idx="1402">
                  <c:v>-3.8314999999999999E-11</c:v>
                </c:pt>
                <c:pt idx="1403">
                  <c:v>-3.8307999999999997E-11</c:v>
                </c:pt>
                <c:pt idx="1404">
                  <c:v>-3.8633E-11</c:v>
                </c:pt>
                <c:pt idx="1405">
                  <c:v>-3.9363E-11</c:v>
                </c:pt>
                <c:pt idx="1406">
                  <c:v>-4.0628999999999997E-11</c:v>
                </c:pt>
                <c:pt idx="1407">
                  <c:v>-4.2338999999999997E-11</c:v>
                </c:pt>
                <c:pt idx="1408">
                  <c:v>-4.4055999999999999E-11</c:v>
                </c:pt>
                <c:pt idx="1409">
                  <c:v>-4.5664000000000003E-11</c:v>
                </c:pt>
                <c:pt idx="1410">
                  <c:v>-4.6512000000000001E-11</c:v>
                </c:pt>
                <c:pt idx="1411">
                  <c:v>-4.6919999999999998E-11</c:v>
                </c:pt>
                <c:pt idx="1412">
                  <c:v>-4.6155000000000001E-11</c:v>
                </c:pt>
                <c:pt idx="1413">
                  <c:v>-4.4167999999999997E-11</c:v>
                </c:pt>
                <c:pt idx="1414">
                  <c:v>-4.1321000000000001E-11</c:v>
                </c:pt>
                <c:pt idx="1415">
                  <c:v>-3.7993999999999998E-11</c:v>
                </c:pt>
                <c:pt idx="1416">
                  <c:v>-3.4865000000000001E-11</c:v>
                </c:pt>
                <c:pt idx="1417">
                  <c:v>-3.2020999999999999E-11</c:v>
                </c:pt>
                <c:pt idx="1418">
                  <c:v>-3.0392999999999998E-11</c:v>
                </c:pt>
                <c:pt idx="1419">
                  <c:v>-2.8487E-11</c:v>
                </c:pt>
                <c:pt idx="1420">
                  <c:v>-2.6875000000000001E-11</c:v>
                </c:pt>
                <c:pt idx="1421">
                  <c:v>-2.5739000000000001E-11</c:v>
                </c:pt>
                <c:pt idx="1422">
                  <c:v>-2.5061000000000001E-11</c:v>
                </c:pt>
                <c:pt idx="1423">
                  <c:v>-2.4826000000000001E-11</c:v>
                </c:pt>
                <c:pt idx="1424">
                  <c:v>-2.4707000000000001E-11</c:v>
                </c:pt>
                <c:pt idx="1425">
                  <c:v>-2.4614000000000002E-11</c:v>
                </c:pt>
                <c:pt idx="1426">
                  <c:v>-2.4820000000000001E-11</c:v>
                </c:pt>
                <c:pt idx="1427">
                  <c:v>-2.5165000000000001E-11</c:v>
                </c:pt>
                <c:pt idx="1428">
                  <c:v>-2.5667999999999999E-11</c:v>
                </c:pt>
                <c:pt idx="1429">
                  <c:v>-2.6331999999999999E-11</c:v>
                </c:pt>
                <c:pt idx="1430">
                  <c:v>-2.7556000000000001E-11</c:v>
                </c:pt>
                <c:pt idx="1431">
                  <c:v>-2.8867999999999999E-11</c:v>
                </c:pt>
                <c:pt idx="1432">
                  <c:v>-3.0655000000000003E-11</c:v>
                </c:pt>
                <c:pt idx="1433">
                  <c:v>-3.2298999999999999E-11</c:v>
                </c:pt>
                <c:pt idx="1434">
                  <c:v>-3.3531999999999997E-11</c:v>
                </c:pt>
                <c:pt idx="1435">
                  <c:v>-3.4605E-11</c:v>
                </c:pt>
                <c:pt idx="1436">
                  <c:v>-3.5751999999999997E-11</c:v>
                </c:pt>
                <c:pt idx="1437">
                  <c:v>-3.7119000000000001E-11</c:v>
                </c:pt>
                <c:pt idx="1438">
                  <c:v>-3.8305999999999999E-11</c:v>
                </c:pt>
                <c:pt idx="1439">
                  <c:v>-3.9248999999999998E-11</c:v>
                </c:pt>
                <c:pt idx="1440">
                  <c:v>-3.9752999999999998E-11</c:v>
                </c:pt>
                <c:pt idx="1441">
                  <c:v>-4.0027000000000003E-11</c:v>
                </c:pt>
                <c:pt idx="1442">
                  <c:v>-4.0747999999999997E-11</c:v>
                </c:pt>
                <c:pt idx="1443">
                  <c:v>-4.1691999999999998E-11</c:v>
                </c:pt>
                <c:pt idx="1444">
                  <c:v>-4.2522999999999999E-11</c:v>
                </c:pt>
                <c:pt idx="1445">
                  <c:v>-4.3133999999999999E-11</c:v>
                </c:pt>
                <c:pt idx="1446">
                  <c:v>-4.3661000000000003E-11</c:v>
                </c:pt>
                <c:pt idx="1447">
                  <c:v>-4.4226999999999999E-11</c:v>
                </c:pt>
                <c:pt idx="1448">
                  <c:v>-4.4408000000000001E-11</c:v>
                </c:pt>
                <c:pt idx="1449">
                  <c:v>-4.4342000000000003E-11</c:v>
                </c:pt>
                <c:pt idx="1450">
                  <c:v>-4.3407000000000002E-11</c:v>
                </c:pt>
                <c:pt idx="1451">
                  <c:v>-4.1822000000000002E-11</c:v>
                </c:pt>
                <c:pt idx="1452">
                  <c:v>-3.9871000000000002E-11</c:v>
                </c:pt>
                <c:pt idx="1453">
                  <c:v>-3.7959999999999997E-11</c:v>
                </c:pt>
                <c:pt idx="1454">
                  <c:v>-3.3473000000000002E-11</c:v>
                </c:pt>
                <c:pt idx="1455">
                  <c:v>-3.3309999999999999E-11</c:v>
                </c:pt>
                <c:pt idx="1456">
                  <c:v>-3.1100000000000001E-11</c:v>
                </c:pt>
                <c:pt idx="1457">
                  <c:v>-2.9084999999999999E-11</c:v>
                </c:pt>
                <c:pt idx="1458">
                  <c:v>-2.7621999999999998E-11</c:v>
                </c:pt>
                <c:pt idx="1459">
                  <c:v>-2.6314E-11</c:v>
                </c:pt>
                <c:pt idx="1460">
                  <c:v>-2.5427E-11</c:v>
                </c:pt>
                <c:pt idx="1461">
                  <c:v>-2.5163E-11</c:v>
                </c:pt>
                <c:pt idx="1462">
                  <c:v>-2.5328E-11</c:v>
                </c:pt>
                <c:pt idx="1463">
                  <c:v>-2.5230999999999999E-11</c:v>
                </c:pt>
                <c:pt idx="1464">
                  <c:v>-2.5211000000000002E-11</c:v>
                </c:pt>
                <c:pt idx="1465">
                  <c:v>-2.5146999999999999E-11</c:v>
                </c:pt>
                <c:pt idx="1466">
                  <c:v>-2.5382000000000002E-11</c:v>
                </c:pt>
                <c:pt idx="1467">
                  <c:v>-2.6093999999999999E-11</c:v>
                </c:pt>
                <c:pt idx="1468">
                  <c:v>-2.6989E-11</c:v>
                </c:pt>
                <c:pt idx="1469">
                  <c:v>-2.8347000000000001E-11</c:v>
                </c:pt>
                <c:pt idx="1470">
                  <c:v>-3.0006E-11</c:v>
                </c:pt>
                <c:pt idx="1471">
                  <c:v>-3.1602999999999999E-11</c:v>
                </c:pt>
                <c:pt idx="1472">
                  <c:v>-3.2780999999999998E-11</c:v>
                </c:pt>
                <c:pt idx="1473">
                  <c:v>-3.3837999999999999E-11</c:v>
                </c:pt>
                <c:pt idx="1474">
                  <c:v>-3.506E-11</c:v>
                </c:pt>
                <c:pt idx="1475">
                  <c:v>-3.6836999999999999E-11</c:v>
                </c:pt>
                <c:pt idx="1476">
                  <c:v>-3.8753000000000002E-11</c:v>
                </c:pt>
                <c:pt idx="1477">
                  <c:v>-4.0377000000000001E-11</c:v>
                </c:pt>
                <c:pt idx="1478">
                  <c:v>-4.1600999999999999E-11</c:v>
                </c:pt>
                <c:pt idx="1479">
                  <c:v>-4.2537000000000003E-11</c:v>
                </c:pt>
                <c:pt idx="1480">
                  <c:v>-4.3321000000000001E-11</c:v>
                </c:pt>
                <c:pt idx="1481">
                  <c:v>-4.3734000000000002E-11</c:v>
                </c:pt>
                <c:pt idx="1482">
                  <c:v>-4.4039999999999997E-11</c:v>
                </c:pt>
                <c:pt idx="1483">
                  <c:v>-4.4045000000000001E-11</c:v>
                </c:pt>
                <c:pt idx="1484">
                  <c:v>-4.4100000000000002E-11</c:v>
                </c:pt>
                <c:pt idx="1485">
                  <c:v>-4.3658999999999999E-11</c:v>
                </c:pt>
                <c:pt idx="1486">
                  <c:v>-4.2900000000000002E-11</c:v>
                </c:pt>
                <c:pt idx="1487">
                  <c:v>-4.2253000000000003E-11</c:v>
                </c:pt>
                <c:pt idx="1488">
                  <c:v>-4.1447000000000003E-11</c:v>
                </c:pt>
                <c:pt idx="1489">
                  <c:v>-4.0610999999999998E-11</c:v>
                </c:pt>
                <c:pt idx="1490">
                  <c:v>-3.9447999999999999E-11</c:v>
                </c:pt>
                <c:pt idx="1491">
                  <c:v>-3.8356000000000002E-11</c:v>
                </c:pt>
                <c:pt idx="1492">
                  <c:v>-3.6695999999999998E-11</c:v>
                </c:pt>
                <c:pt idx="1493">
                  <c:v>-3.4095E-11</c:v>
                </c:pt>
                <c:pt idx="1494">
                  <c:v>-3.1629000000000003E-11</c:v>
                </c:pt>
                <c:pt idx="1495">
                  <c:v>-2.9320000000000002E-11</c:v>
                </c:pt>
                <c:pt idx="1496">
                  <c:v>-2.7670999999999999E-11</c:v>
                </c:pt>
                <c:pt idx="1497">
                  <c:v>-2.6511E-11</c:v>
                </c:pt>
                <c:pt idx="1498">
                  <c:v>-2.5566E-11</c:v>
                </c:pt>
                <c:pt idx="1499">
                  <c:v>-2.4956000000000002E-11</c:v>
                </c:pt>
                <c:pt idx="1500">
                  <c:v>-2.4472000000000002E-11</c:v>
                </c:pt>
                <c:pt idx="1501">
                  <c:v>-2.4436999999999999E-11</c:v>
                </c:pt>
                <c:pt idx="1502">
                  <c:v>-2.4577000000000001E-11</c:v>
                </c:pt>
                <c:pt idx="1503">
                  <c:v>-2.4922000000000001E-11</c:v>
                </c:pt>
                <c:pt idx="1504">
                  <c:v>-2.5626000000000001E-11</c:v>
                </c:pt>
                <c:pt idx="1505">
                  <c:v>-2.6924000000000001E-11</c:v>
                </c:pt>
                <c:pt idx="1506">
                  <c:v>-2.8241999999999999E-11</c:v>
                </c:pt>
                <c:pt idx="1507">
                  <c:v>-2.9372999999999998E-11</c:v>
                </c:pt>
                <c:pt idx="1508">
                  <c:v>-3.0791E-11</c:v>
                </c:pt>
                <c:pt idx="1509">
                  <c:v>-3.2145999999999998E-11</c:v>
                </c:pt>
                <c:pt idx="1510">
                  <c:v>-3.3152000000000001E-11</c:v>
                </c:pt>
                <c:pt idx="1511">
                  <c:v>-3.4329999999999999E-11</c:v>
                </c:pt>
                <c:pt idx="1512">
                  <c:v>-3.5654999999999999E-11</c:v>
                </c:pt>
                <c:pt idx="1513">
                  <c:v>-3.6704999999999998E-11</c:v>
                </c:pt>
                <c:pt idx="1514">
                  <c:v>-3.7495000000000002E-11</c:v>
                </c:pt>
                <c:pt idx="1515">
                  <c:v>-3.8775999999999999E-11</c:v>
                </c:pt>
                <c:pt idx="1516">
                  <c:v>-3.954E-11</c:v>
                </c:pt>
                <c:pt idx="1517">
                  <c:v>-3.9995E-11</c:v>
                </c:pt>
                <c:pt idx="1518">
                  <c:v>-4.0409999999999999E-11</c:v>
                </c:pt>
                <c:pt idx="1519">
                  <c:v>-4.1275000000000001E-11</c:v>
                </c:pt>
                <c:pt idx="1520">
                  <c:v>-4.2628999999999997E-11</c:v>
                </c:pt>
                <c:pt idx="1521">
                  <c:v>-4.4271999999999997E-11</c:v>
                </c:pt>
                <c:pt idx="1522">
                  <c:v>-4.5804000000000002E-11</c:v>
                </c:pt>
                <c:pt idx="1523">
                  <c:v>-4.6891999999999997E-11</c:v>
                </c:pt>
                <c:pt idx="1524">
                  <c:v>-4.6858000000000002E-11</c:v>
                </c:pt>
                <c:pt idx="1525">
                  <c:v>-4.5908999999999998E-11</c:v>
                </c:pt>
                <c:pt idx="1526">
                  <c:v>-4.4277999999999997E-11</c:v>
                </c:pt>
                <c:pt idx="1527">
                  <c:v>-4.2014000000000001E-11</c:v>
                </c:pt>
                <c:pt idx="1528">
                  <c:v>-3.9413000000000003E-11</c:v>
                </c:pt>
                <c:pt idx="1529">
                  <c:v>-3.7226000000000002E-11</c:v>
                </c:pt>
                <c:pt idx="1530">
                  <c:v>-3.4951999999999997E-11</c:v>
                </c:pt>
                <c:pt idx="1531">
                  <c:v>-3.2991000000000003E-11</c:v>
                </c:pt>
                <c:pt idx="1532">
                  <c:v>-3.1546999999999997E-11</c:v>
                </c:pt>
                <c:pt idx="1533">
                  <c:v>-3.0352000000000002E-11</c:v>
                </c:pt>
                <c:pt idx="1534">
                  <c:v>-2.9229000000000003E-11</c:v>
                </c:pt>
                <c:pt idx="1535">
                  <c:v>-2.7826E-11</c:v>
                </c:pt>
                <c:pt idx="1536">
                  <c:v>-2.6417000000000001E-11</c:v>
                </c:pt>
                <c:pt idx="1537">
                  <c:v>-2.5299E-11</c:v>
                </c:pt>
                <c:pt idx="1538">
                  <c:v>-2.4239999999999998E-11</c:v>
                </c:pt>
                <c:pt idx="1539">
                  <c:v>-2.3624999999999999E-11</c:v>
                </c:pt>
                <c:pt idx="1540">
                  <c:v>-2.3694999999999999E-11</c:v>
                </c:pt>
                <c:pt idx="1541">
                  <c:v>-2.3926999999999999E-11</c:v>
                </c:pt>
                <c:pt idx="1542">
                  <c:v>-2.4227E-11</c:v>
                </c:pt>
                <c:pt idx="1543">
                  <c:v>-2.4731999999999999E-11</c:v>
                </c:pt>
                <c:pt idx="1544">
                  <c:v>-2.5502999999999999E-11</c:v>
                </c:pt>
                <c:pt idx="1545">
                  <c:v>-2.6682E-11</c:v>
                </c:pt>
                <c:pt idx="1546">
                  <c:v>-2.8238999999999999E-11</c:v>
                </c:pt>
                <c:pt idx="1547">
                  <c:v>-3.0035999999999998E-11</c:v>
                </c:pt>
                <c:pt idx="1548">
                  <c:v>-3.2254E-11</c:v>
                </c:pt>
                <c:pt idx="1549">
                  <c:v>-3.4337999999999997E-11</c:v>
                </c:pt>
                <c:pt idx="1550">
                  <c:v>-3.6609000000000001E-11</c:v>
                </c:pt>
                <c:pt idx="1551">
                  <c:v>-3.9058000000000001E-11</c:v>
                </c:pt>
                <c:pt idx="1552">
                  <c:v>-4.1006E-11</c:v>
                </c:pt>
                <c:pt idx="1553">
                  <c:v>-4.2684999999999999E-11</c:v>
                </c:pt>
                <c:pt idx="1554">
                  <c:v>-4.3801000000000002E-11</c:v>
                </c:pt>
                <c:pt idx="1555">
                  <c:v>-4.4512000000000001E-11</c:v>
                </c:pt>
                <c:pt idx="1556">
                  <c:v>-4.4607000000000002E-11</c:v>
                </c:pt>
                <c:pt idx="1557">
                  <c:v>-4.4262999999999997E-11</c:v>
                </c:pt>
                <c:pt idx="1558">
                  <c:v>-4.4040999999999999E-11</c:v>
                </c:pt>
                <c:pt idx="1559">
                  <c:v>-4.3530999999999999E-11</c:v>
                </c:pt>
                <c:pt idx="1560">
                  <c:v>-4.2885999999999998E-11</c:v>
                </c:pt>
                <c:pt idx="1561">
                  <c:v>-4.2341000000000001E-11</c:v>
                </c:pt>
                <c:pt idx="1562">
                  <c:v>-4.1986E-11</c:v>
                </c:pt>
                <c:pt idx="1563">
                  <c:v>-4.1651999999999997E-11</c:v>
                </c:pt>
                <c:pt idx="1564">
                  <c:v>-4.0924000000000001E-11</c:v>
                </c:pt>
                <c:pt idx="1565">
                  <c:v>-3.9245999999999998E-11</c:v>
                </c:pt>
                <c:pt idx="1566">
                  <c:v>-3.7021000000000001E-11</c:v>
                </c:pt>
                <c:pt idx="1567">
                  <c:v>-3.5501999999999998E-11</c:v>
                </c:pt>
                <c:pt idx="1568">
                  <c:v>-3.4450000000000001E-11</c:v>
                </c:pt>
                <c:pt idx="1569">
                  <c:v>-3.3580999999999998E-11</c:v>
                </c:pt>
                <c:pt idx="1570">
                  <c:v>-3.2422000000000001E-11</c:v>
                </c:pt>
                <c:pt idx="1571">
                  <c:v>-3.0502000000000002E-11</c:v>
                </c:pt>
                <c:pt idx="1572">
                  <c:v>-2.7847E-11</c:v>
                </c:pt>
                <c:pt idx="1573">
                  <c:v>-2.5517999999999999E-11</c:v>
                </c:pt>
                <c:pt idx="1574">
                  <c:v>-2.3705E-11</c:v>
                </c:pt>
                <c:pt idx="1575">
                  <c:v>-2.2419999999999999E-11</c:v>
                </c:pt>
                <c:pt idx="1576">
                  <c:v>-2.2245999999999999E-11</c:v>
                </c:pt>
                <c:pt idx="1577">
                  <c:v>-2.2714999999999999E-11</c:v>
                </c:pt>
                <c:pt idx="1578">
                  <c:v>-2.3994000000000001E-11</c:v>
                </c:pt>
                <c:pt idx="1579">
                  <c:v>-2.5314999999999999E-11</c:v>
                </c:pt>
                <c:pt idx="1580">
                  <c:v>-2.6285999999999998E-11</c:v>
                </c:pt>
                <c:pt idx="1581">
                  <c:v>-2.7221E-11</c:v>
                </c:pt>
                <c:pt idx="1582">
                  <c:v>-2.8443000000000001E-11</c:v>
                </c:pt>
                <c:pt idx="1583">
                  <c:v>-2.9680999999999997E-11</c:v>
                </c:pt>
                <c:pt idx="1584">
                  <c:v>-3.0941000000000001E-11</c:v>
                </c:pt>
                <c:pt idx="1585">
                  <c:v>-3.2393999999999999E-11</c:v>
                </c:pt>
                <c:pt idx="1586">
                  <c:v>-3.3565999999999998E-11</c:v>
                </c:pt>
                <c:pt idx="1587">
                  <c:v>-3.4639000000000001E-11</c:v>
                </c:pt>
                <c:pt idx="1588">
                  <c:v>-3.5901000000000002E-11</c:v>
                </c:pt>
                <c:pt idx="1589">
                  <c:v>-3.6832000000000001E-11</c:v>
                </c:pt>
                <c:pt idx="1590">
                  <c:v>-3.7788000000000002E-11</c:v>
                </c:pt>
                <c:pt idx="1591">
                  <c:v>-3.8683000000000002E-11</c:v>
                </c:pt>
                <c:pt idx="1592">
                  <c:v>-3.9691999999999998E-11</c:v>
                </c:pt>
                <c:pt idx="1593">
                  <c:v>-4.0952999999999998E-11</c:v>
                </c:pt>
                <c:pt idx="1594">
                  <c:v>-4.2221E-11</c:v>
                </c:pt>
                <c:pt idx="1595">
                  <c:v>-4.3693E-11</c:v>
                </c:pt>
                <c:pt idx="1596">
                  <c:v>-4.5191000000000003E-11</c:v>
                </c:pt>
                <c:pt idx="1597">
                  <c:v>-4.5871999999999997E-11</c:v>
                </c:pt>
                <c:pt idx="1598">
                  <c:v>-4.6094999999999997E-11</c:v>
                </c:pt>
                <c:pt idx="1599">
                  <c:v>-4.6015000000000002E-11</c:v>
                </c:pt>
                <c:pt idx="1600">
                  <c:v>-4.5316999999999998E-11</c:v>
                </c:pt>
                <c:pt idx="1601">
                  <c:v>-4.4302999999999998E-11</c:v>
                </c:pt>
                <c:pt idx="1602">
                  <c:v>-4.2573999999999997E-11</c:v>
                </c:pt>
                <c:pt idx="1603">
                  <c:v>-4.0368000000000001E-11</c:v>
                </c:pt>
                <c:pt idx="1604">
                  <c:v>-3.7767000000000003E-11</c:v>
                </c:pt>
                <c:pt idx="1605">
                  <c:v>-3.5161E-11</c:v>
                </c:pt>
                <c:pt idx="1606">
                  <c:v>-3.2264000000000002E-11</c:v>
                </c:pt>
                <c:pt idx="1607">
                  <c:v>-2.9650999999999998E-11</c:v>
                </c:pt>
                <c:pt idx="1608">
                  <c:v>-2.7397999999999999E-11</c:v>
                </c:pt>
                <c:pt idx="1609">
                  <c:v>-2.5823000000000001E-11</c:v>
                </c:pt>
                <c:pt idx="1610">
                  <c:v>-2.5105E-11</c:v>
                </c:pt>
                <c:pt idx="1611">
                  <c:v>-2.4946999999999999E-11</c:v>
                </c:pt>
                <c:pt idx="1612">
                  <c:v>-2.5389999999999999E-11</c:v>
                </c:pt>
                <c:pt idx="1613">
                  <c:v>-2.5995E-11</c:v>
                </c:pt>
                <c:pt idx="1614">
                  <c:v>-2.6696999999999999E-11</c:v>
                </c:pt>
                <c:pt idx="1615">
                  <c:v>-2.7176000000000001E-11</c:v>
                </c:pt>
                <c:pt idx="1616">
                  <c:v>-2.7912000000000001E-11</c:v>
                </c:pt>
                <c:pt idx="1617">
                  <c:v>-2.8790000000000002E-11</c:v>
                </c:pt>
                <c:pt idx="1618">
                  <c:v>-2.9498999999999999E-11</c:v>
                </c:pt>
                <c:pt idx="1619">
                  <c:v>-2.9784000000000002E-11</c:v>
                </c:pt>
                <c:pt idx="1620">
                  <c:v>-2.9409999999999998E-11</c:v>
                </c:pt>
                <c:pt idx="1621">
                  <c:v>-2.8788999999999999E-11</c:v>
                </c:pt>
                <c:pt idx="1622">
                  <c:v>-2.8351E-11</c:v>
                </c:pt>
                <c:pt idx="1623">
                  <c:v>-2.8817999999999999E-11</c:v>
                </c:pt>
                <c:pt idx="1624">
                  <c:v>-2.9876999999999998E-11</c:v>
                </c:pt>
                <c:pt idx="1625">
                  <c:v>-3.175E-11</c:v>
                </c:pt>
                <c:pt idx="1626">
                  <c:v>-3.4060000000000003E-11</c:v>
                </c:pt>
                <c:pt idx="1627">
                  <c:v>-3.7022000000000003E-11</c:v>
                </c:pt>
                <c:pt idx="1628">
                  <c:v>-3.9911000000000003E-11</c:v>
                </c:pt>
                <c:pt idx="1629">
                  <c:v>-4.2537000000000003E-11</c:v>
                </c:pt>
                <c:pt idx="1630">
                  <c:v>-4.4479000000000002E-11</c:v>
                </c:pt>
                <c:pt idx="1631">
                  <c:v>-4.595E-11</c:v>
                </c:pt>
                <c:pt idx="1632">
                  <c:v>-4.6998999999999997E-11</c:v>
                </c:pt>
                <c:pt idx="1633">
                  <c:v>-4.7487999999999998E-11</c:v>
                </c:pt>
                <c:pt idx="1634">
                  <c:v>-4.7401000000000001E-11</c:v>
                </c:pt>
                <c:pt idx="1635">
                  <c:v>-4.6946999999999997E-11</c:v>
                </c:pt>
                <c:pt idx="1636">
                  <c:v>-4.6405E-11</c:v>
                </c:pt>
                <c:pt idx="1637">
                  <c:v>-4.5496000000000002E-11</c:v>
                </c:pt>
                <c:pt idx="1638">
                  <c:v>-4.4466000000000001E-11</c:v>
                </c:pt>
                <c:pt idx="1639">
                  <c:v>-4.3538999999999997E-11</c:v>
                </c:pt>
                <c:pt idx="1640">
                  <c:v>-4.2741000000000001E-11</c:v>
                </c:pt>
                <c:pt idx="1641">
                  <c:v>-4.1837000000000001E-11</c:v>
                </c:pt>
                <c:pt idx="1642">
                  <c:v>-4.0882999999999999E-11</c:v>
                </c:pt>
                <c:pt idx="1643">
                  <c:v>-3.9776000000000002E-11</c:v>
                </c:pt>
                <c:pt idx="1644">
                  <c:v>-3.8023000000000001E-11</c:v>
                </c:pt>
                <c:pt idx="1645">
                  <c:v>-3.6515999999999998E-11</c:v>
                </c:pt>
                <c:pt idx="1646">
                  <c:v>-3.4365000000000002E-11</c:v>
                </c:pt>
                <c:pt idx="1647">
                  <c:v>-3.2093000000000002E-11</c:v>
                </c:pt>
                <c:pt idx="1648">
                  <c:v>-2.9653000000000002E-11</c:v>
                </c:pt>
                <c:pt idx="1649">
                  <c:v>-2.7640000000000001E-11</c:v>
                </c:pt>
                <c:pt idx="1650">
                  <c:v>-2.6073E-11</c:v>
                </c:pt>
                <c:pt idx="1651">
                  <c:v>-2.4730000000000001E-11</c:v>
                </c:pt>
                <c:pt idx="1652">
                  <c:v>-2.3711999999999999E-11</c:v>
                </c:pt>
                <c:pt idx="1653">
                  <c:v>-2.3447000000000001E-11</c:v>
                </c:pt>
                <c:pt idx="1654">
                  <c:v>-2.3723999999999999E-11</c:v>
                </c:pt>
                <c:pt idx="1655">
                  <c:v>-2.3965000000000001E-11</c:v>
                </c:pt>
                <c:pt idx="1656">
                  <c:v>-2.4484000000000001E-11</c:v>
                </c:pt>
                <c:pt idx="1657">
                  <c:v>-2.5157E-11</c:v>
                </c:pt>
                <c:pt idx="1658">
                  <c:v>-2.6389E-11</c:v>
                </c:pt>
                <c:pt idx="1659">
                  <c:v>-2.7686000000000001E-11</c:v>
                </c:pt>
                <c:pt idx="1660">
                  <c:v>-2.9732000000000001E-11</c:v>
                </c:pt>
                <c:pt idx="1661">
                  <c:v>-3.1565999999999999E-11</c:v>
                </c:pt>
                <c:pt idx="1662">
                  <c:v>-3.3205999999999999E-11</c:v>
                </c:pt>
                <c:pt idx="1663">
                  <c:v>-3.4927999999999998E-11</c:v>
                </c:pt>
                <c:pt idx="1664">
                  <c:v>-3.6735000000000003E-11</c:v>
                </c:pt>
                <c:pt idx="1665">
                  <c:v>-3.8472999999999997E-11</c:v>
                </c:pt>
                <c:pt idx="1666">
                  <c:v>-4.0346E-11</c:v>
                </c:pt>
                <c:pt idx="1667">
                  <c:v>-4.1655999999999999E-11</c:v>
                </c:pt>
                <c:pt idx="1668">
                  <c:v>-4.2774E-11</c:v>
                </c:pt>
                <c:pt idx="1669">
                  <c:v>-4.3287E-11</c:v>
                </c:pt>
                <c:pt idx="1670">
                  <c:v>-4.3365999999999999E-11</c:v>
                </c:pt>
                <c:pt idx="1671">
                  <c:v>-4.3162E-11</c:v>
                </c:pt>
                <c:pt idx="1672">
                  <c:v>-4.2891999999999998E-11</c:v>
                </c:pt>
                <c:pt idx="1673">
                  <c:v>-4.2485999999999998E-11</c:v>
                </c:pt>
                <c:pt idx="1674">
                  <c:v>-4.1763E-11</c:v>
                </c:pt>
                <c:pt idx="1675">
                  <c:v>-4.1001999999999998E-11</c:v>
                </c:pt>
                <c:pt idx="1676">
                  <c:v>-4.0079000000000003E-11</c:v>
                </c:pt>
                <c:pt idx="1677">
                  <c:v>-3.9401999999999999E-11</c:v>
                </c:pt>
                <c:pt idx="1678">
                  <c:v>-3.8631999999999998E-11</c:v>
                </c:pt>
                <c:pt idx="1679">
                  <c:v>-3.7886000000000002E-11</c:v>
                </c:pt>
                <c:pt idx="1680">
                  <c:v>-3.7024000000000001E-11</c:v>
                </c:pt>
                <c:pt idx="1681">
                  <c:v>-3.6722000000000001E-11</c:v>
                </c:pt>
                <c:pt idx="1682">
                  <c:v>-3.6654E-11</c:v>
                </c:pt>
                <c:pt idx="1683">
                  <c:v>-3.6499000000000001E-11</c:v>
                </c:pt>
                <c:pt idx="1684">
                  <c:v>-3.5796E-11</c:v>
                </c:pt>
                <c:pt idx="1685">
                  <c:v>-3.4390999999999999E-11</c:v>
                </c:pt>
                <c:pt idx="1686">
                  <c:v>-3.2075999999999999E-11</c:v>
                </c:pt>
                <c:pt idx="1687">
                  <c:v>-2.9781000000000002E-11</c:v>
                </c:pt>
                <c:pt idx="1688">
                  <c:v>-2.7249000000000001E-11</c:v>
                </c:pt>
                <c:pt idx="1689">
                  <c:v>-2.4838000000000001E-11</c:v>
                </c:pt>
                <c:pt idx="1690">
                  <c:v>-2.3166999999999999E-11</c:v>
                </c:pt>
                <c:pt idx="1691">
                  <c:v>-2.2000000000000002E-11</c:v>
                </c:pt>
                <c:pt idx="1692">
                  <c:v>-2.1774000000000002E-11</c:v>
                </c:pt>
                <c:pt idx="1693">
                  <c:v>-2.2251E-11</c:v>
                </c:pt>
                <c:pt idx="1694">
                  <c:v>-2.3099000000000001E-11</c:v>
                </c:pt>
                <c:pt idx="1695">
                  <c:v>-2.4627E-11</c:v>
                </c:pt>
                <c:pt idx="1696">
                  <c:v>-2.7053999999999998E-11</c:v>
                </c:pt>
                <c:pt idx="1697">
                  <c:v>-2.9739999999999999E-11</c:v>
                </c:pt>
                <c:pt idx="1698">
                  <c:v>-3.2444999999999998E-11</c:v>
                </c:pt>
                <c:pt idx="1699">
                  <c:v>-3.4569000000000001E-11</c:v>
                </c:pt>
                <c:pt idx="1700">
                  <c:v>-3.6265999999999999E-11</c:v>
                </c:pt>
                <c:pt idx="1701">
                  <c:v>-3.7061999999999997E-11</c:v>
                </c:pt>
                <c:pt idx="1702">
                  <c:v>-3.7315000000000002E-11</c:v>
                </c:pt>
                <c:pt idx="1703">
                  <c:v>-3.7840999999999998E-11</c:v>
                </c:pt>
                <c:pt idx="1704">
                  <c:v>-3.8358E-11</c:v>
                </c:pt>
                <c:pt idx="1705">
                  <c:v>-3.8619999999999998E-11</c:v>
                </c:pt>
                <c:pt idx="1706">
                  <c:v>-3.9001999999999999E-11</c:v>
                </c:pt>
                <c:pt idx="1707">
                  <c:v>-3.9483000000000002E-11</c:v>
                </c:pt>
                <c:pt idx="1708">
                  <c:v>-4.0143999999999999E-11</c:v>
                </c:pt>
                <c:pt idx="1709">
                  <c:v>-4.1357E-11</c:v>
                </c:pt>
                <c:pt idx="1710">
                  <c:v>-4.3245000000000002E-11</c:v>
                </c:pt>
                <c:pt idx="1711">
                  <c:v>-4.5374000000000003E-11</c:v>
                </c:pt>
                <c:pt idx="1712">
                  <c:v>-4.6934000000000002E-11</c:v>
                </c:pt>
                <c:pt idx="1713">
                  <c:v>-4.7853999999999997E-11</c:v>
                </c:pt>
                <c:pt idx="1714">
                  <c:v>-4.8223999999999998E-11</c:v>
                </c:pt>
                <c:pt idx="1715">
                  <c:v>-4.8027999999999997E-11</c:v>
                </c:pt>
                <c:pt idx="1716">
                  <c:v>-4.6904999999999999E-11</c:v>
                </c:pt>
                <c:pt idx="1717">
                  <c:v>-4.4220999999999999E-11</c:v>
                </c:pt>
                <c:pt idx="1718">
                  <c:v>-4.0231000000000002E-11</c:v>
                </c:pt>
                <c:pt idx="1719">
                  <c:v>-3.6127000000000002E-11</c:v>
                </c:pt>
                <c:pt idx="1720">
                  <c:v>-3.3208999999999999E-11</c:v>
                </c:pt>
                <c:pt idx="1721">
                  <c:v>-3.0904E-11</c:v>
                </c:pt>
                <c:pt idx="1722">
                  <c:v>-2.9713E-11</c:v>
                </c:pt>
                <c:pt idx="1723">
                  <c:v>-2.9351000000000003E-11</c:v>
                </c:pt>
                <c:pt idx="1724">
                  <c:v>-2.9131999999999998E-11</c:v>
                </c:pt>
                <c:pt idx="1725">
                  <c:v>-2.8996000000000001E-11</c:v>
                </c:pt>
                <c:pt idx="1726">
                  <c:v>-2.8626E-11</c:v>
                </c:pt>
                <c:pt idx="1727">
                  <c:v>-2.8281E-11</c:v>
                </c:pt>
                <c:pt idx="1728">
                  <c:v>-2.7909000000000002E-11</c:v>
                </c:pt>
                <c:pt idx="1729">
                  <c:v>-2.7472000000000001E-11</c:v>
                </c:pt>
                <c:pt idx="1730">
                  <c:v>-2.7437000000000001E-11</c:v>
                </c:pt>
                <c:pt idx="1731">
                  <c:v>-2.7996000000000001E-11</c:v>
                </c:pt>
                <c:pt idx="1732">
                  <c:v>-2.8757999999999998E-11</c:v>
                </c:pt>
                <c:pt idx="1733">
                  <c:v>-2.9475E-11</c:v>
                </c:pt>
                <c:pt idx="1734">
                  <c:v>-3.0111999999999998E-11</c:v>
                </c:pt>
                <c:pt idx="1735">
                  <c:v>-3.0504E-11</c:v>
                </c:pt>
                <c:pt idx="1736">
                  <c:v>-3.0968E-11</c:v>
                </c:pt>
                <c:pt idx="1737">
                  <c:v>-3.1078E-11</c:v>
                </c:pt>
                <c:pt idx="1738">
                  <c:v>-3.1121E-11</c:v>
                </c:pt>
                <c:pt idx="1739">
                  <c:v>-3.1937000000000002E-11</c:v>
                </c:pt>
                <c:pt idx="1740">
                  <c:v>-3.3058000000000002E-11</c:v>
                </c:pt>
                <c:pt idx="1741">
                  <c:v>-3.5403999999999997E-11</c:v>
                </c:pt>
                <c:pt idx="1742">
                  <c:v>-3.7626000000000001E-11</c:v>
                </c:pt>
                <c:pt idx="1743">
                  <c:v>-3.9810000000000003E-11</c:v>
                </c:pt>
                <c:pt idx="1744">
                  <c:v>-4.1917000000000002E-11</c:v>
                </c:pt>
                <c:pt idx="1745">
                  <c:v>-4.3694000000000002E-11</c:v>
                </c:pt>
                <c:pt idx="1746">
                  <c:v>-4.5179999999999999E-11</c:v>
                </c:pt>
                <c:pt idx="1747">
                  <c:v>-4.6257999999999999E-11</c:v>
                </c:pt>
                <c:pt idx="1748">
                  <c:v>-4.7041000000000002E-11</c:v>
                </c:pt>
                <c:pt idx="1749">
                  <c:v>-4.7530999999999999E-11</c:v>
                </c:pt>
                <c:pt idx="1750">
                  <c:v>-4.8073000000000002E-11</c:v>
                </c:pt>
                <c:pt idx="1751">
                  <c:v>-4.8979E-11</c:v>
                </c:pt>
                <c:pt idx="1752">
                  <c:v>-4.9237000000000003E-11</c:v>
                </c:pt>
                <c:pt idx="1753">
                  <c:v>-4.8800000000000002E-11</c:v>
                </c:pt>
                <c:pt idx="1754">
                  <c:v>-4.7151000000000002E-11</c:v>
                </c:pt>
                <c:pt idx="1755">
                  <c:v>-4.4854000000000001E-11</c:v>
                </c:pt>
                <c:pt idx="1756">
                  <c:v>-4.2372000000000002E-11</c:v>
                </c:pt>
                <c:pt idx="1757">
                  <c:v>-3.9532000000000002E-11</c:v>
                </c:pt>
                <c:pt idx="1758">
                  <c:v>-3.6648E-11</c:v>
                </c:pt>
                <c:pt idx="1759">
                  <c:v>-3.4408000000000003E-11</c:v>
                </c:pt>
                <c:pt idx="1760">
                  <c:v>-3.2221000000000002E-11</c:v>
                </c:pt>
                <c:pt idx="1761">
                  <c:v>-2.9823E-11</c:v>
                </c:pt>
                <c:pt idx="1762">
                  <c:v>-2.8208000000000001E-11</c:v>
                </c:pt>
                <c:pt idx="1763">
                  <c:v>-2.7130000000000001E-11</c:v>
                </c:pt>
                <c:pt idx="1764">
                  <c:v>-2.6369999999999999E-11</c:v>
                </c:pt>
                <c:pt idx="1765">
                  <c:v>-2.6163E-11</c:v>
                </c:pt>
                <c:pt idx="1766">
                  <c:v>-2.6893999999999999E-11</c:v>
                </c:pt>
                <c:pt idx="1767">
                  <c:v>-2.7612E-11</c:v>
                </c:pt>
                <c:pt idx="1768">
                  <c:v>-2.8136E-11</c:v>
                </c:pt>
                <c:pt idx="1769">
                  <c:v>-2.8736E-11</c:v>
                </c:pt>
                <c:pt idx="1770">
                  <c:v>-2.9551E-11</c:v>
                </c:pt>
                <c:pt idx="1771">
                  <c:v>-3.0385E-11</c:v>
                </c:pt>
                <c:pt idx="1772">
                  <c:v>-3.1110000000000003E-11</c:v>
                </c:pt>
                <c:pt idx="1773">
                  <c:v>-3.1518E-11</c:v>
                </c:pt>
                <c:pt idx="1774">
                  <c:v>-3.2081000000000003E-11</c:v>
                </c:pt>
                <c:pt idx="1775">
                  <c:v>-3.2652000000000003E-11</c:v>
                </c:pt>
                <c:pt idx="1776">
                  <c:v>-3.3364999999999999E-11</c:v>
                </c:pt>
                <c:pt idx="1777">
                  <c:v>-3.4319000000000002E-11</c:v>
                </c:pt>
                <c:pt idx="1778">
                  <c:v>-3.5895999999999998E-11</c:v>
                </c:pt>
                <c:pt idx="1779">
                  <c:v>-3.7956999999999998E-11</c:v>
                </c:pt>
                <c:pt idx="1780">
                  <c:v>-3.9745000000000001E-11</c:v>
                </c:pt>
                <c:pt idx="1781">
                  <c:v>-4.1712000000000002E-11</c:v>
                </c:pt>
                <c:pt idx="1782">
                  <c:v>-4.3355999999999997E-11</c:v>
                </c:pt>
                <c:pt idx="1783">
                  <c:v>-4.5069999999999999E-11</c:v>
                </c:pt>
                <c:pt idx="1784">
                  <c:v>-4.6501000000000003E-11</c:v>
                </c:pt>
                <c:pt idx="1785">
                  <c:v>-4.7417999999999998E-11</c:v>
                </c:pt>
                <c:pt idx="1786">
                  <c:v>-4.7783000000000002E-11</c:v>
                </c:pt>
                <c:pt idx="1787">
                  <c:v>-4.7680999999999999E-11</c:v>
                </c:pt>
                <c:pt idx="1788">
                  <c:v>-4.6782999999999999E-11</c:v>
                </c:pt>
                <c:pt idx="1789">
                  <c:v>-4.5217E-11</c:v>
                </c:pt>
                <c:pt idx="1790">
                  <c:v>-4.3145999999999999E-11</c:v>
                </c:pt>
                <c:pt idx="1791">
                  <c:v>-4.1214000000000001E-11</c:v>
                </c:pt>
                <c:pt idx="1792">
                  <c:v>-3.9917000000000003E-11</c:v>
                </c:pt>
                <c:pt idx="1793">
                  <c:v>-3.9248999999999998E-11</c:v>
                </c:pt>
                <c:pt idx="1794">
                  <c:v>-3.8616000000000003E-11</c:v>
                </c:pt>
                <c:pt idx="1795">
                  <c:v>-3.7782999999999998E-11</c:v>
                </c:pt>
                <c:pt idx="1796">
                  <c:v>-3.6762999999999998E-11</c:v>
                </c:pt>
                <c:pt idx="1797">
                  <c:v>-3.6185999999999998E-11</c:v>
                </c:pt>
                <c:pt idx="1798">
                  <c:v>-3.5083000000000003E-11</c:v>
                </c:pt>
                <c:pt idx="1799">
                  <c:v>-3.3369999999999997E-11</c:v>
                </c:pt>
                <c:pt idx="1800">
                  <c:v>-3.1256000000000002E-11</c:v>
                </c:pt>
                <c:pt idx="1801">
                  <c:v>-2.9137999999999998E-11</c:v>
                </c:pt>
                <c:pt idx="1802">
                  <c:v>-2.7528E-11</c:v>
                </c:pt>
                <c:pt idx="1803">
                  <c:v>-2.6150000000000001E-11</c:v>
                </c:pt>
                <c:pt idx="1804">
                  <c:v>-2.5394000000000001E-11</c:v>
                </c:pt>
                <c:pt idx="1805">
                  <c:v>-2.5366999999999999E-11</c:v>
                </c:pt>
                <c:pt idx="1806">
                  <c:v>-2.5721000000000002E-11</c:v>
                </c:pt>
                <c:pt idx="1807">
                  <c:v>-2.6308E-11</c:v>
                </c:pt>
                <c:pt idx="1808">
                  <c:v>-2.7279E-11</c:v>
                </c:pt>
                <c:pt idx="1809">
                  <c:v>-2.8574E-11</c:v>
                </c:pt>
                <c:pt idx="1810">
                  <c:v>-2.9622999999999997E-11</c:v>
                </c:pt>
                <c:pt idx="1811">
                  <c:v>-3.0142000000000003E-11</c:v>
                </c:pt>
                <c:pt idx="1812">
                  <c:v>-3.0880000000000001E-11</c:v>
                </c:pt>
                <c:pt idx="1813">
                  <c:v>-3.2310000000000003E-11</c:v>
                </c:pt>
                <c:pt idx="1814">
                  <c:v>-3.3944000000000003E-11</c:v>
                </c:pt>
                <c:pt idx="1815">
                  <c:v>-3.6239E-11</c:v>
                </c:pt>
                <c:pt idx="1816">
                  <c:v>-3.8793000000000002E-11</c:v>
                </c:pt>
                <c:pt idx="1817">
                  <c:v>-4.0811000000000001E-11</c:v>
                </c:pt>
                <c:pt idx="1818">
                  <c:v>-4.3001999999999998E-11</c:v>
                </c:pt>
                <c:pt idx="1819">
                  <c:v>-4.4653999999999998E-11</c:v>
                </c:pt>
                <c:pt idx="1820">
                  <c:v>-4.5568E-11</c:v>
                </c:pt>
                <c:pt idx="1821">
                  <c:v>-4.6182E-11</c:v>
                </c:pt>
                <c:pt idx="1822">
                  <c:v>-4.6534999999999998E-11</c:v>
                </c:pt>
                <c:pt idx="1823">
                  <c:v>-4.6321999999999999E-11</c:v>
                </c:pt>
                <c:pt idx="1824">
                  <c:v>-4.6128999999999998E-11</c:v>
                </c:pt>
                <c:pt idx="1825">
                  <c:v>-4.6082999999999997E-11</c:v>
                </c:pt>
                <c:pt idx="1826">
                  <c:v>-4.5686999999999999E-11</c:v>
                </c:pt>
                <c:pt idx="1827">
                  <c:v>-4.5001000000000002E-11</c:v>
                </c:pt>
                <c:pt idx="1828">
                  <c:v>-4.4518000000000001E-11</c:v>
                </c:pt>
                <c:pt idx="1829">
                  <c:v>-4.4390000000000001E-11</c:v>
                </c:pt>
                <c:pt idx="1830">
                  <c:v>-4.4314000000000002E-11</c:v>
                </c:pt>
                <c:pt idx="1831">
                  <c:v>-4.3615999999999998E-11</c:v>
                </c:pt>
                <c:pt idx="1832">
                  <c:v>-4.2674999999999997E-11</c:v>
                </c:pt>
                <c:pt idx="1833">
                  <c:v>-4.1389000000000003E-11</c:v>
                </c:pt>
                <c:pt idx="1834">
                  <c:v>-3.9221999999999999E-11</c:v>
                </c:pt>
                <c:pt idx="1835">
                  <c:v>-3.6320999999999999E-11</c:v>
                </c:pt>
                <c:pt idx="1836">
                  <c:v>-3.3662000000000001E-11</c:v>
                </c:pt>
                <c:pt idx="1837">
                  <c:v>-3.0941000000000001E-11</c:v>
                </c:pt>
                <c:pt idx="1838">
                  <c:v>-2.8841999999999998E-11</c:v>
                </c:pt>
                <c:pt idx="1839">
                  <c:v>-2.7112000000000002E-11</c:v>
                </c:pt>
                <c:pt idx="1840">
                  <c:v>-2.578E-11</c:v>
                </c:pt>
                <c:pt idx="1841">
                  <c:v>-2.5203000000000001E-11</c:v>
                </c:pt>
                <c:pt idx="1842">
                  <c:v>-2.4881000000000001E-11</c:v>
                </c:pt>
                <c:pt idx="1843">
                  <c:v>-2.5088999999999999E-11</c:v>
                </c:pt>
                <c:pt idx="1844">
                  <c:v>-2.5976000000000002E-11</c:v>
                </c:pt>
                <c:pt idx="1845">
                  <c:v>-2.7122E-11</c:v>
                </c:pt>
                <c:pt idx="1846">
                  <c:v>-2.8719999999999999E-11</c:v>
                </c:pt>
                <c:pt idx="1847">
                  <c:v>-3.0719999999999998E-11</c:v>
                </c:pt>
                <c:pt idx="1848">
                  <c:v>-3.2927000000000003E-11</c:v>
                </c:pt>
                <c:pt idx="1849">
                  <c:v>-3.4915999999999999E-11</c:v>
                </c:pt>
                <c:pt idx="1850">
                  <c:v>-3.6744999999999998E-11</c:v>
                </c:pt>
                <c:pt idx="1851">
                  <c:v>-3.8069999999999998E-11</c:v>
                </c:pt>
                <c:pt idx="1852">
                  <c:v>-3.9168000000000001E-11</c:v>
                </c:pt>
                <c:pt idx="1853">
                  <c:v>-3.9492999999999997E-11</c:v>
                </c:pt>
                <c:pt idx="1854">
                  <c:v>-3.9624000000000003E-11</c:v>
                </c:pt>
                <c:pt idx="1855">
                  <c:v>-3.9639999999999998E-11</c:v>
                </c:pt>
                <c:pt idx="1856">
                  <c:v>-3.9624999999999999E-11</c:v>
                </c:pt>
                <c:pt idx="1857">
                  <c:v>-4.0008999999999997E-11</c:v>
                </c:pt>
                <c:pt idx="1858">
                  <c:v>-4.0682E-11</c:v>
                </c:pt>
                <c:pt idx="1859">
                  <c:v>-4.1556000000000001E-11</c:v>
                </c:pt>
                <c:pt idx="1860">
                  <c:v>-4.2723000000000002E-11</c:v>
                </c:pt>
                <c:pt idx="1861">
                  <c:v>-4.4290000000000003E-11</c:v>
                </c:pt>
                <c:pt idx="1862">
                  <c:v>-4.5886000000000001E-11</c:v>
                </c:pt>
                <c:pt idx="1863">
                  <c:v>-4.7312E-11</c:v>
                </c:pt>
                <c:pt idx="1864">
                  <c:v>-4.8436000000000001E-11</c:v>
                </c:pt>
                <c:pt idx="1865">
                  <c:v>-4.9074E-11</c:v>
                </c:pt>
                <c:pt idx="1866">
                  <c:v>-4.9718E-11</c:v>
                </c:pt>
                <c:pt idx="1867">
                  <c:v>-4.9963000000000001E-11</c:v>
                </c:pt>
                <c:pt idx="1868">
                  <c:v>-4.9359000000000002E-11</c:v>
                </c:pt>
                <c:pt idx="1869">
                  <c:v>-4.7460999999999999E-11</c:v>
                </c:pt>
                <c:pt idx="1870">
                  <c:v>-4.4656000000000002E-11</c:v>
                </c:pt>
                <c:pt idx="1871">
                  <c:v>-4.0879000000000003E-11</c:v>
                </c:pt>
                <c:pt idx="1872">
                  <c:v>-3.6764E-11</c:v>
                </c:pt>
                <c:pt idx="1873">
                  <c:v>-3.2166000000000002E-11</c:v>
                </c:pt>
                <c:pt idx="1874">
                  <c:v>-2.8806E-11</c:v>
                </c:pt>
                <c:pt idx="1875">
                  <c:v>-2.6919E-11</c:v>
                </c:pt>
                <c:pt idx="1876">
                  <c:v>-2.5806000000000001E-11</c:v>
                </c:pt>
                <c:pt idx="1877">
                  <c:v>-2.5406000000000001E-11</c:v>
                </c:pt>
                <c:pt idx="1878">
                  <c:v>-2.5577000000000001E-11</c:v>
                </c:pt>
                <c:pt idx="1879">
                  <c:v>-2.6142000000000001E-11</c:v>
                </c:pt>
                <c:pt idx="1880">
                  <c:v>-2.6728999999999999E-11</c:v>
                </c:pt>
                <c:pt idx="1881">
                  <c:v>-2.7567000000000002E-11</c:v>
                </c:pt>
                <c:pt idx="1882">
                  <c:v>-2.8742999999999999E-11</c:v>
                </c:pt>
                <c:pt idx="1883">
                  <c:v>-2.9781999999999997E-11</c:v>
                </c:pt>
                <c:pt idx="1884">
                  <c:v>-3.0675E-11</c:v>
                </c:pt>
                <c:pt idx="1885">
                  <c:v>-3.0614E-11</c:v>
                </c:pt>
                <c:pt idx="1886">
                  <c:v>-3.0291999999999997E-11</c:v>
                </c:pt>
                <c:pt idx="1887">
                  <c:v>-3.0190999999999997E-11</c:v>
                </c:pt>
                <c:pt idx="1888">
                  <c:v>-3.0612999999999998E-11</c:v>
                </c:pt>
                <c:pt idx="1889">
                  <c:v>-3.2050999999999997E-11</c:v>
                </c:pt>
                <c:pt idx="1890">
                  <c:v>-3.4121000000000003E-11</c:v>
                </c:pt>
                <c:pt idx="1891">
                  <c:v>-3.6717999999999999E-11</c:v>
                </c:pt>
                <c:pt idx="1892">
                  <c:v>-3.9306999999999998E-11</c:v>
                </c:pt>
                <c:pt idx="1893">
                  <c:v>-4.1538000000000002E-11</c:v>
                </c:pt>
                <c:pt idx="1894">
                  <c:v>-4.3435999999999999E-11</c:v>
                </c:pt>
                <c:pt idx="1895">
                  <c:v>-4.4671000000000001E-11</c:v>
                </c:pt>
                <c:pt idx="1896">
                  <c:v>-4.5264999999999998E-11</c:v>
                </c:pt>
                <c:pt idx="1897">
                  <c:v>-4.5634999999999999E-11</c:v>
                </c:pt>
                <c:pt idx="1898">
                  <c:v>-4.6382999999999999E-11</c:v>
                </c:pt>
                <c:pt idx="1899">
                  <c:v>-4.7368000000000003E-11</c:v>
                </c:pt>
                <c:pt idx="1900">
                  <c:v>-4.8427999999999997E-11</c:v>
                </c:pt>
                <c:pt idx="1901">
                  <c:v>-4.9215000000000001E-11</c:v>
                </c:pt>
                <c:pt idx="1902">
                  <c:v>-4.9722000000000002E-11</c:v>
                </c:pt>
                <c:pt idx="1903">
                  <c:v>-4.9786000000000001E-11</c:v>
                </c:pt>
                <c:pt idx="1904">
                  <c:v>-4.9005000000000003E-11</c:v>
                </c:pt>
                <c:pt idx="1905">
                  <c:v>-4.7435000000000002E-11</c:v>
                </c:pt>
                <c:pt idx="1906">
                  <c:v>-4.5486000000000001E-11</c:v>
                </c:pt>
                <c:pt idx="1907">
                  <c:v>-4.3587999999999997E-11</c:v>
                </c:pt>
                <c:pt idx="1908">
                  <c:v>-4.1581999999999998E-11</c:v>
                </c:pt>
                <c:pt idx="1909">
                  <c:v>-3.9526999999999998E-11</c:v>
                </c:pt>
                <c:pt idx="1910">
                  <c:v>-3.7119999999999997E-11</c:v>
                </c:pt>
                <c:pt idx="1911">
                  <c:v>-3.4783000000000002E-11</c:v>
                </c:pt>
                <c:pt idx="1912">
                  <c:v>-3.2901E-11</c:v>
                </c:pt>
                <c:pt idx="1913">
                  <c:v>-3.1607000000000001E-11</c:v>
                </c:pt>
                <c:pt idx="1914">
                  <c:v>-3.0538000000000001E-11</c:v>
                </c:pt>
                <c:pt idx="1915">
                  <c:v>-2.9418999999999998E-11</c:v>
                </c:pt>
                <c:pt idx="1916">
                  <c:v>-2.8493999999999999E-11</c:v>
                </c:pt>
                <c:pt idx="1917">
                  <c:v>-2.7754999999999999E-11</c:v>
                </c:pt>
                <c:pt idx="1918">
                  <c:v>-2.7321000000000001E-11</c:v>
                </c:pt>
                <c:pt idx="1919">
                  <c:v>-2.6890999999999999E-11</c:v>
                </c:pt>
                <c:pt idx="1920">
                  <c:v>-2.6371000000000001E-11</c:v>
                </c:pt>
                <c:pt idx="1921">
                  <c:v>-2.6227999999999999E-11</c:v>
                </c:pt>
                <c:pt idx="1922">
                  <c:v>-2.6907000000000001E-11</c:v>
                </c:pt>
                <c:pt idx="1923">
                  <c:v>-2.8202000000000001E-11</c:v>
                </c:pt>
                <c:pt idx="1924">
                  <c:v>-2.9855999999999999E-11</c:v>
                </c:pt>
                <c:pt idx="1925">
                  <c:v>-3.1882999999999997E-11</c:v>
                </c:pt>
                <c:pt idx="1926">
                  <c:v>-3.3656000000000001E-11</c:v>
                </c:pt>
                <c:pt idx="1927">
                  <c:v>-3.5344E-11</c:v>
                </c:pt>
                <c:pt idx="1928">
                  <c:v>-3.7434000000000002E-11</c:v>
                </c:pt>
                <c:pt idx="1929">
                  <c:v>-3.9519000000000001E-11</c:v>
                </c:pt>
                <c:pt idx="1930">
                  <c:v>-4.0902E-11</c:v>
                </c:pt>
                <c:pt idx="1931">
                  <c:v>-4.2292000000000001E-11</c:v>
                </c:pt>
                <c:pt idx="1932">
                  <c:v>-4.3514000000000002E-11</c:v>
                </c:pt>
                <c:pt idx="1933">
                  <c:v>-4.4464000000000003E-11</c:v>
                </c:pt>
                <c:pt idx="1934">
                  <c:v>-4.5411999999999999E-11</c:v>
                </c:pt>
                <c:pt idx="1935">
                  <c:v>-4.6424000000000002E-11</c:v>
                </c:pt>
                <c:pt idx="1936">
                  <c:v>-4.7068000000000001E-11</c:v>
                </c:pt>
                <c:pt idx="1937">
                  <c:v>-4.7249000000000003E-11</c:v>
                </c:pt>
                <c:pt idx="1938">
                  <c:v>-4.7047999999999997E-11</c:v>
                </c:pt>
                <c:pt idx="1939">
                  <c:v>-4.6892999999999999E-11</c:v>
                </c:pt>
                <c:pt idx="1940">
                  <c:v>-4.7049E-11</c:v>
                </c:pt>
                <c:pt idx="1941">
                  <c:v>-4.6781000000000001E-11</c:v>
                </c:pt>
                <c:pt idx="1942">
                  <c:v>-4.6033999999999997E-11</c:v>
                </c:pt>
                <c:pt idx="1943">
                  <c:v>-4.5246999999999999E-11</c:v>
                </c:pt>
                <c:pt idx="1944">
                  <c:v>-4.4897999999999997E-11</c:v>
                </c:pt>
                <c:pt idx="1945">
                  <c:v>-4.4228000000000001E-11</c:v>
                </c:pt>
                <c:pt idx="1946">
                  <c:v>-4.3215999999999998E-11</c:v>
                </c:pt>
                <c:pt idx="1947">
                  <c:v>-4.1589E-11</c:v>
                </c:pt>
                <c:pt idx="1948">
                  <c:v>-3.9629000000000001E-11</c:v>
                </c:pt>
                <c:pt idx="1949">
                  <c:v>-3.6817000000000002E-11</c:v>
                </c:pt>
                <c:pt idx="1950">
                  <c:v>-3.4511000000000001E-11</c:v>
                </c:pt>
                <c:pt idx="1951">
                  <c:v>-3.2642000000000001E-11</c:v>
                </c:pt>
                <c:pt idx="1952">
                  <c:v>-3.0755000000000001E-11</c:v>
                </c:pt>
                <c:pt idx="1953">
                  <c:v>-2.9359E-11</c:v>
                </c:pt>
                <c:pt idx="1954">
                  <c:v>-2.8304999999999999E-11</c:v>
                </c:pt>
                <c:pt idx="1955">
                  <c:v>-2.7157999999999999E-11</c:v>
                </c:pt>
                <c:pt idx="1956">
                  <c:v>-2.6580999999999999E-11</c:v>
                </c:pt>
                <c:pt idx="1957">
                  <c:v>-2.6397000000000001E-11</c:v>
                </c:pt>
                <c:pt idx="1958">
                  <c:v>-2.6626000000000001E-11</c:v>
                </c:pt>
                <c:pt idx="1959">
                  <c:v>-2.7183E-11</c:v>
                </c:pt>
                <c:pt idx="1960">
                  <c:v>-2.8238E-11</c:v>
                </c:pt>
                <c:pt idx="1961">
                  <c:v>-2.9238000000000003E-11</c:v>
                </c:pt>
                <c:pt idx="1962">
                  <c:v>-3.0395000000000002E-11</c:v>
                </c:pt>
                <c:pt idx="1963">
                  <c:v>-3.1400999999999998E-11</c:v>
                </c:pt>
                <c:pt idx="1964">
                  <c:v>-3.2685999999999997E-11</c:v>
                </c:pt>
                <c:pt idx="1965">
                  <c:v>-3.4158999999999999E-11</c:v>
                </c:pt>
                <c:pt idx="1966">
                  <c:v>-3.5819000000000003E-11</c:v>
                </c:pt>
                <c:pt idx="1967">
                  <c:v>-3.7412000000000001E-11</c:v>
                </c:pt>
                <c:pt idx="1968">
                  <c:v>-3.9233999999999999E-11</c:v>
                </c:pt>
                <c:pt idx="1969">
                  <c:v>-4.1211000000000001E-11</c:v>
                </c:pt>
                <c:pt idx="1970">
                  <c:v>-4.3337999999999998E-11</c:v>
                </c:pt>
                <c:pt idx="1971">
                  <c:v>-4.5184999999999997E-11</c:v>
                </c:pt>
                <c:pt idx="1972">
                  <c:v>-4.6904999999999999E-11</c:v>
                </c:pt>
                <c:pt idx="1973">
                  <c:v>-4.7783000000000002E-11</c:v>
                </c:pt>
                <c:pt idx="1974">
                  <c:v>-4.8329000000000001E-11</c:v>
                </c:pt>
                <c:pt idx="1975">
                  <c:v>-4.8394000000000002E-11</c:v>
                </c:pt>
                <c:pt idx="1976">
                  <c:v>-4.8668000000000001E-11</c:v>
                </c:pt>
                <c:pt idx="1977">
                  <c:v>-4.9164999999999999E-11</c:v>
                </c:pt>
                <c:pt idx="1978">
                  <c:v>-4.9026000000000002E-11</c:v>
                </c:pt>
                <c:pt idx="1979">
                  <c:v>-4.8684000000000002E-11</c:v>
                </c:pt>
                <c:pt idx="1980">
                  <c:v>-4.8192000000000001E-11</c:v>
                </c:pt>
                <c:pt idx="1981">
                  <c:v>-4.7391E-11</c:v>
                </c:pt>
                <c:pt idx="1982">
                  <c:v>-4.5774999999999998E-11</c:v>
                </c:pt>
                <c:pt idx="1983">
                  <c:v>-4.3357E-11</c:v>
                </c:pt>
                <c:pt idx="1984">
                  <c:v>-4.0439999999999998E-11</c:v>
                </c:pt>
                <c:pt idx="1985">
                  <c:v>-3.7555E-11</c:v>
                </c:pt>
                <c:pt idx="1986">
                  <c:v>-3.5416999999999999E-11</c:v>
                </c:pt>
                <c:pt idx="1987">
                  <c:v>-3.3631E-11</c:v>
                </c:pt>
                <c:pt idx="1988">
                  <c:v>-3.1894999999999997E-11</c:v>
                </c:pt>
                <c:pt idx="1989">
                  <c:v>-3.0883000000000001E-11</c:v>
                </c:pt>
                <c:pt idx="1990">
                  <c:v>-3.0306999999999997E-11</c:v>
                </c:pt>
                <c:pt idx="1991">
                  <c:v>-2.9548E-11</c:v>
                </c:pt>
                <c:pt idx="1992">
                  <c:v>-2.949E-11</c:v>
                </c:pt>
                <c:pt idx="1993">
                  <c:v>-2.9151E-11</c:v>
                </c:pt>
                <c:pt idx="1994">
                  <c:v>-2.8899E-11</c:v>
                </c:pt>
                <c:pt idx="1995">
                  <c:v>-2.8651000000000001E-11</c:v>
                </c:pt>
                <c:pt idx="1996">
                  <c:v>-2.8391E-11</c:v>
                </c:pt>
                <c:pt idx="1997">
                  <c:v>-2.8577E-11</c:v>
                </c:pt>
                <c:pt idx="1998">
                  <c:v>-2.9107999999999999E-11</c:v>
                </c:pt>
                <c:pt idx="1999">
                  <c:v>-2.9848000000000001E-11</c:v>
                </c:pt>
                <c:pt idx="2000">
                  <c:v>-3.0881999999999999E-11</c:v>
                </c:pt>
                <c:pt idx="2001">
                  <c:v>-3.2078000000000003E-11</c:v>
                </c:pt>
                <c:pt idx="2002">
                  <c:v>-3.3598999999999997E-11</c:v>
                </c:pt>
                <c:pt idx="2003">
                  <c:v>-3.5199999999999999E-11</c:v>
                </c:pt>
                <c:pt idx="2004">
                  <c:v>-3.6704999999999998E-11</c:v>
                </c:pt>
                <c:pt idx="2005">
                  <c:v>-3.7852999999999997E-11</c:v>
                </c:pt>
                <c:pt idx="2006">
                  <c:v>-3.9340000000000003E-11</c:v>
                </c:pt>
                <c:pt idx="2007">
                  <c:v>-4.1450999999999999E-11</c:v>
                </c:pt>
                <c:pt idx="2008">
                  <c:v>-4.4069000000000001E-11</c:v>
                </c:pt>
                <c:pt idx="2009">
                  <c:v>-4.6363000000000002E-11</c:v>
                </c:pt>
                <c:pt idx="2010">
                  <c:v>-4.8470999999999997E-11</c:v>
                </c:pt>
                <c:pt idx="2011">
                  <c:v>-4.9396999999999999E-11</c:v>
                </c:pt>
                <c:pt idx="2012">
                  <c:v>-4.9404000000000001E-11</c:v>
                </c:pt>
                <c:pt idx="2013">
                  <c:v>-4.9321E-11</c:v>
                </c:pt>
                <c:pt idx="2014">
                  <c:v>-4.8788000000000003E-11</c:v>
                </c:pt>
                <c:pt idx="2015">
                  <c:v>-4.8329000000000001E-11</c:v>
                </c:pt>
                <c:pt idx="2016">
                  <c:v>-4.8034999999999999E-11</c:v>
                </c:pt>
                <c:pt idx="2017">
                  <c:v>-4.7740999999999997E-11</c:v>
                </c:pt>
                <c:pt idx="2018">
                  <c:v>-4.7804000000000001E-11</c:v>
                </c:pt>
                <c:pt idx="2019">
                  <c:v>-4.6891000000000001E-11</c:v>
                </c:pt>
                <c:pt idx="2020">
                  <c:v>-4.5398999999999997E-11</c:v>
                </c:pt>
                <c:pt idx="2021">
                  <c:v>-4.3575999999999998E-11</c:v>
                </c:pt>
                <c:pt idx="2022">
                  <c:v>-4.1855E-11</c:v>
                </c:pt>
                <c:pt idx="2023">
                  <c:v>-3.9910000000000001E-11</c:v>
                </c:pt>
                <c:pt idx="2024">
                  <c:v>-3.8665999999999999E-11</c:v>
                </c:pt>
                <c:pt idx="2025">
                  <c:v>-3.7513000000000001E-11</c:v>
                </c:pt>
                <c:pt idx="2026">
                  <c:v>-3.6167000000000003E-11</c:v>
                </c:pt>
                <c:pt idx="2027">
                  <c:v>-3.3882999999999997E-11</c:v>
                </c:pt>
                <c:pt idx="2028">
                  <c:v>-3.1589999999999998E-11</c:v>
                </c:pt>
                <c:pt idx="2029">
                  <c:v>-2.9787999999999997E-11</c:v>
                </c:pt>
                <c:pt idx="2030">
                  <c:v>-2.8556000000000001E-11</c:v>
                </c:pt>
                <c:pt idx="2031">
                  <c:v>-2.7531999999999999E-11</c:v>
                </c:pt>
                <c:pt idx="2032">
                  <c:v>-2.7005000000000001E-11</c:v>
                </c:pt>
                <c:pt idx="2033">
                  <c:v>-2.6745E-11</c:v>
                </c:pt>
                <c:pt idx="2034">
                  <c:v>-2.6805000000000001E-11</c:v>
                </c:pt>
                <c:pt idx="2035">
                  <c:v>-2.7224999999999998E-11</c:v>
                </c:pt>
                <c:pt idx="2036">
                  <c:v>-2.8258999999999999E-11</c:v>
                </c:pt>
                <c:pt idx="2037">
                  <c:v>-2.9546999999999998E-11</c:v>
                </c:pt>
                <c:pt idx="2038">
                  <c:v>-3.1119999999999998E-11</c:v>
                </c:pt>
                <c:pt idx="2039">
                  <c:v>-3.3211000000000003E-11</c:v>
                </c:pt>
                <c:pt idx="2040">
                  <c:v>-3.4957000000000001E-11</c:v>
                </c:pt>
                <c:pt idx="2041">
                  <c:v>-3.6649000000000002E-11</c:v>
                </c:pt>
                <c:pt idx="2042">
                  <c:v>-3.8127999999999997E-11</c:v>
                </c:pt>
                <c:pt idx="2043">
                  <c:v>-3.9388000000000001E-11</c:v>
                </c:pt>
                <c:pt idx="2044">
                  <c:v>-4.0906000000000002E-11</c:v>
                </c:pt>
                <c:pt idx="2045">
                  <c:v>-4.26E-11</c:v>
                </c:pt>
                <c:pt idx="2046">
                  <c:v>-4.4021999999999998E-11</c:v>
                </c:pt>
                <c:pt idx="2047">
                  <c:v>-4.5333E-11</c:v>
                </c:pt>
                <c:pt idx="2048">
                  <c:v>-4.6440999999999999E-11</c:v>
                </c:pt>
                <c:pt idx="2049">
                  <c:v>-4.7166000000000002E-11</c:v>
                </c:pt>
                <c:pt idx="2050">
                  <c:v>-4.8067999999999998E-11</c:v>
                </c:pt>
                <c:pt idx="2051">
                  <c:v>-4.8953999999999998E-11</c:v>
                </c:pt>
                <c:pt idx="2052">
                  <c:v>-4.9704999999999998E-11</c:v>
                </c:pt>
                <c:pt idx="2053">
                  <c:v>-4.9826999999999998E-11</c:v>
                </c:pt>
                <c:pt idx="2054">
                  <c:v>-4.9665999999999999E-11</c:v>
                </c:pt>
                <c:pt idx="2055">
                  <c:v>-4.9447999999999997E-11</c:v>
                </c:pt>
                <c:pt idx="2056">
                  <c:v>-4.8992999999999997E-11</c:v>
                </c:pt>
                <c:pt idx="2057">
                  <c:v>-4.8103000000000001E-11</c:v>
                </c:pt>
                <c:pt idx="2058">
                  <c:v>-4.6652E-11</c:v>
                </c:pt>
                <c:pt idx="2059">
                  <c:v>-4.5090000000000003E-11</c:v>
                </c:pt>
                <c:pt idx="2060">
                  <c:v>-4.3636000000000002E-11</c:v>
                </c:pt>
                <c:pt idx="2061">
                  <c:v>-4.1749999999999998E-11</c:v>
                </c:pt>
                <c:pt idx="2062">
                  <c:v>-3.8976000000000002E-11</c:v>
                </c:pt>
                <c:pt idx="2063">
                  <c:v>-3.6383999999999997E-11</c:v>
                </c:pt>
                <c:pt idx="2064">
                  <c:v>-3.3971000000000002E-11</c:v>
                </c:pt>
                <c:pt idx="2065">
                  <c:v>-3.2237999999999999E-11</c:v>
                </c:pt>
                <c:pt idx="2066">
                  <c:v>-3.0505000000000002E-11</c:v>
                </c:pt>
                <c:pt idx="2067">
                  <c:v>-2.8819000000000002E-11</c:v>
                </c:pt>
                <c:pt idx="2068">
                  <c:v>-2.7692000000000001E-11</c:v>
                </c:pt>
                <c:pt idx="2069">
                  <c:v>-2.7029E-11</c:v>
                </c:pt>
                <c:pt idx="2070">
                  <c:v>-2.6609E-11</c:v>
                </c:pt>
                <c:pt idx="2071">
                  <c:v>-2.6443000000000001E-11</c:v>
                </c:pt>
                <c:pt idx="2072">
                  <c:v>-2.6727000000000001E-11</c:v>
                </c:pt>
                <c:pt idx="2073">
                  <c:v>-2.7647E-11</c:v>
                </c:pt>
                <c:pt idx="2074">
                  <c:v>-2.8973000000000001E-11</c:v>
                </c:pt>
                <c:pt idx="2075">
                  <c:v>-3.0645000000000001E-11</c:v>
                </c:pt>
                <c:pt idx="2076">
                  <c:v>-3.2447000000000002E-11</c:v>
                </c:pt>
                <c:pt idx="2077">
                  <c:v>-3.4203000000000002E-11</c:v>
                </c:pt>
                <c:pt idx="2078">
                  <c:v>-3.5586999999999997E-11</c:v>
                </c:pt>
                <c:pt idx="2079">
                  <c:v>-3.7110000000000002E-11</c:v>
                </c:pt>
                <c:pt idx="2080">
                  <c:v>-3.8457999999999998E-11</c:v>
                </c:pt>
                <c:pt idx="2081">
                  <c:v>-3.9662E-11</c:v>
                </c:pt>
                <c:pt idx="2082">
                  <c:v>-4.1233999999999998E-11</c:v>
                </c:pt>
                <c:pt idx="2083">
                  <c:v>-4.2618E-11</c:v>
                </c:pt>
                <c:pt idx="2084">
                  <c:v>-4.4027999999999998E-11</c:v>
                </c:pt>
                <c:pt idx="2085">
                  <c:v>-4.5215999999999998E-11</c:v>
                </c:pt>
                <c:pt idx="2086">
                  <c:v>-4.6118E-11</c:v>
                </c:pt>
                <c:pt idx="2087">
                  <c:v>-4.7111000000000002E-11</c:v>
                </c:pt>
                <c:pt idx="2088">
                  <c:v>-4.7832000000000002E-11</c:v>
                </c:pt>
                <c:pt idx="2089">
                  <c:v>-4.8143999999999997E-11</c:v>
                </c:pt>
                <c:pt idx="2090">
                  <c:v>-4.8363000000000001E-11</c:v>
                </c:pt>
                <c:pt idx="2091">
                  <c:v>-4.8372000000000001E-11</c:v>
                </c:pt>
                <c:pt idx="2092">
                  <c:v>-4.8482000000000001E-11</c:v>
                </c:pt>
                <c:pt idx="2093">
                  <c:v>-4.8479999999999997E-11</c:v>
                </c:pt>
                <c:pt idx="2094">
                  <c:v>-4.8413999999999999E-11</c:v>
                </c:pt>
                <c:pt idx="2095">
                  <c:v>-4.8271000000000001E-11</c:v>
                </c:pt>
                <c:pt idx="2096">
                  <c:v>-4.7801999999999997E-11</c:v>
                </c:pt>
                <c:pt idx="2097">
                  <c:v>-4.6489999999999999E-11</c:v>
                </c:pt>
                <c:pt idx="2098">
                  <c:v>-4.4543999999999998E-11</c:v>
                </c:pt>
                <c:pt idx="2099">
                  <c:v>-4.1865000000000002E-11</c:v>
                </c:pt>
                <c:pt idx="2100">
                  <c:v>-3.8738000000000002E-11</c:v>
                </c:pt>
                <c:pt idx="2101">
                  <c:v>-3.6126E-11</c:v>
                </c:pt>
                <c:pt idx="2102">
                  <c:v>-3.3806999999999998E-11</c:v>
                </c:pt>
                <c:pt idx="2103">
                  <c:v>-3.1559000000000003E-11</c:v>
                </c:pt>
                <c:pt idx="2104">
                  <c:v>-2.9876000000000002E-11</c:v>
                </c:pt>
                <c:pt idx="2105">
                  <c:v>-2.8736E-11</c:v>
                </c:pt>
                <c:pt idx="2106">
                  <c:v>-2.7722999999999999E-11</c:v>
                </c:pt>
                <c:pt idx="2107">
                  <c:v>-2.8009E-11</c:v>
                </c:pt>
                <c:pt idx="2108">
                  <c:v>1.11509E-10</c:v>
                </c:pt>
                <c:pt idx="2109">
                  <c:v>-2.1799E-11</c:v>
                </c:pt>
                <c:pt idx="2110">
                  <c:v>-3.3247999999999997E-11</c:v>
                </c:pt>
                <c:pt idx="2111">
                  <c:v>-2.8588999999999999E-11</c:v>
                </c:pt>
                <c:pt idx="2112">
                  <c:v>-3.12E-11</c:v>
                </c:pt>
                <c:pt idx="2113">
                  <c:v>-3.0649999999999999E-11</c:v>
                </c:pt>
                <c:pt idx="2114">
                  <c:v>-3.0681E-11</c:v>
                </c:pt>
                <c:pt idx="2115">
                  <c:v>-3.1546000000000001E-11</c:v>
                </c:pt>
                <c:pt idx="2116">
                  <c:v>-3.2805999999999999E-11</c:v>
                </c:pt>
                <c:pt idx="2117">
                  <c:v>-3.4484000000000002E-11</c:v>
                </c:pt>
                <c:pt idx="2118">
                  <c:v>-3.6811000000000002E-11</c:v>
                </c:pt>
                <c:pt idx="2119">
                  <c:v>-4.0243000000000001E-11</c:v>
                </c:pt>
                <c:pt idx="2120">
                  <c:v>-4.4073999999999998E-11</c:v>
                </c:pt>
                <c:pt idx="2121">
                  <c:v>-4.7466999999999999E-11</c:v>
                </c:pt>
                <c:pt idx="2122">
                  <c:v>-4.9487000000000002E-11</c:v>
                </c:pt>
                <c:pt idx="2123">
                  <c:v>-4.9926E-11</c:v>
                </c:pt>
                <c:pt idx="2124">
                  <c:v>-4.9045999999999999E-11</c:v>
                </c:pt>
                <c:pt idx="2125">
                  <c:v>-4.7246999999999999E-11</c:v>
                </c:pt>
                <c:pt idx="2126">
                  <c:v>-4.5218000000000002E-11</c:v>
                </c:pt>
                <c:pt idx="2127">
                  <c:v>-4.409E-11</c:v>
                </c:pt>
                <c:pt idx="2128">
                  <c:v>-4.4836999999999997E-11</c:v>
                </c:pt>
                <c:pt idx="2129">
                  <c:v>-4.6500000000000001E-11</c:v>
                </c:pt>
                <c:pt idx="2130">
                  <c:v>-4.8979E-11</c:v>
                </c:pt>
                <c:pt idx="2131">
                  <c:v>-5.1280999999999998E-11</c:v>
                </c:pt>
                <c:pt idx="2132">
                  <c:v>-5.2837999999999998E-11</c:v>
                </c:pt>
                <c:pt idx="2133">
                  <c:v>-5.3352E-11</c:v>
                </c:pt>
                <c:pt idx="2134">
                  <c:v>-5.2636000000000003E-11</c:v>
                </c:pt>
                <c:pt idx="2135">
                  <c:v>-5.0397999999999998E-11</c:v>
                </c:pt>
                <c:pt idx="2136">
                  <c:v>-4.6693000000000002E-11</c:v>
                </c:pt>
                <c:pt idx="2137">
                  <c:v>-4.2005000000000001E-11</c:v>
                </c:pt>
                <c:pt idx="2138">
                  <c:v>-3.7425999999999998E-11</c:v>
                </c:pt>
                <c:pt idx="2139">
                  <c:v>-3.4264000000000002E-11</c:v>
                </c:pt>
                <c:pt idx="2140">
                  <c:v>-3.1295E-11</c:v>
                </c:pt>
                <c:pt idx="2141">
                  <c:v>-2.827E-11</c:v>
                </c:pt>
                <c:pt idx="2142">
                  <c:v>-2.5943E-11</c:v>
                </c:pt>
                <c:pt idx="2143">
                  <c:v>-2.4765000000000001E-11</c:v>
                </c:pt>
                <c:pt idx="2144">
                  <c:v>-2.4705E-11</c:v>
                </c:pt>
                <c:pt idx="2145">
                  <c:v>-2.4850999999999999E-11</c:v>
                </c:pt>
                <c:pt idx="2146">
                  <c:v>-2.5163999999999999E-11</c:v>
                </c:pt>
                <c:pt idx="2147">
                  <c:v>-2.6351999999999999E-11</c:v>
                </c:pt>
                <c:pt idx="2148">
                  <c:v>-2.7942999999999999E-11</c:v>
                </c:pt>
                <c:pt idx="2149">
                  <c:v>-3.0389999999999998E-11</c:v>
                </c:pt>
                <c:pt idx="2150">
                  <c:v>-3.2649000000000003E-11</c:v>
                </c:pt>
                <c:pt idx="2151">
                  <c:v>-3.5476000000000001E-11</c:v>
                </c:pt>
                <c:pt idx="2152">
                  <c:v>-3.8108E-11</c:v>
                </c:pt>
                <c:pt idx="2153">
                  <c:v>-3.9835999999999999E-11</c:v>
                </c:pt>
                <c:pt idx="2154">
                  <c:v>-4.0732999999999998E-11</c:v>
                </c:pt>
                <c:pt idx="2155">
                  <c:v>-4.0650000000000003E-11</c:v>
                </c:pt>
                <c:pt idx="2156">
                  <c:v>-4.0540000000000003E-11</c:v>
                </c:pt>
                <c:pt idx="2157">
                  <c:v>-3.9532000000000002E-11</c:v>
                </c:pt>
                <c:pt idx="2158">
                  <c:v>-3.9050999999999999E-11</c:v>
                </c:pt>
                <c:pt idx="2159">
                  <c:v>-3.9294999999999998E-11</c:v>
                </c:pt>
                <c:pt idx="2160">
                  <c:v>-3.9935999999999998E-11</c:v>
                </c:pt>
                <c:pt idx="2161">
                  <c:v>-4.1050000000000003E-11</c:v>
                </c:pt>
                <c:pt idx="2162">
                  <c:v>-4.2870000000000003E-11</c:v>
                </c:pt>
                <c:pt idx="2163">
                  <c:v>-4.5246999999999999E-11</c:v>
                </c:pt>
                <c:pt idx="2164">
                  <c:v>-4.7081000000000003E-11</c:v>
                </c:pt>
                <c:pt idx="2165">
                  <c:v>-4.8843000000000003E-11</c:v>
                </c:pt>
                <c:pt idx="2166">
                  <c:v>-5.0436E-11</c:v>
                </c:pt>
                <c:pt idx="2167">
                  <c:v>-5.1463999999999998E-11</c:v>
                </c:pt>
                <c:pt idx="2168">
                  <c:v>-5.2052999999999997E-11</c:v>
                </c:pt>
                <c:pt idx="2169">
                  <c:v>-5.2143E-11</c:v>
                </c:pt>
                <c:pt idx="2170">
                  <c:v>-5.1383000000000001E-11</c:v>
                </c:pt>
                <c:pt idx="2171">
                  <c:v>-5.0274E-11</c:v>
                </c:pt>
                <c:pt idx="2172">
                  <c:v>-4.8602000000000003E-11</c:v>
                </c:pt>
                <c:pt idx="2173">
                  <c:v>-4.6058000000000003E-11</c:v>
                </c:pt>
                <c:pt idx="2174">
                  <c:v>-4.3238E-11</c:v>
                </c:pt>
                <c:pt idx="2175">
                  <c:v>-4.1101000000000001E-11</c:v>
                </c:pt>
                <c:pt idx="2176">
                  <c:v>-3.8923E-11</c:v>
                </c:pt>
                <c:pt idx="2177">
                  <c:v>-3.6356000000000002E-11</c:v>
                </c:pt>
                <c:pt idx="2178">
                  <c:v>-3.3964E-11</c:v>
                </c:pt>
                <c:pt idx="2179">
                  <c:v>-3.1012000000000002E-11</c:v>
                </c:pt>
                <c:pt idx="2180">
                  <c:v>-2.8867E-11</c:v>
                </c:pt>
                <c:pt idx="2181">
                  <c:v>-2.7571999999999999E-11</c:v>
                </c:pt>
                <c:pt idx="2182">
                  <c:v>-2.7606E-11</c:v>
                </c:pt>
                <c:pt idx="2183">
                  <c:v>-2.8226999999999999E-11</c:v>
                </c:pt>
                <c:pt idx="2184">
                  <c:v>-2.9198999999999998E-11</c:v>
                </c:pt>
                <c:pt idx="2185">
                  <c:v>-3.0383000000000003E-11</c:v>
                </c:pt>
                <c:pt idx="2186">
                  <c:v>-3.1678999999999999E-11</c:v>
                </c:pt>
                <c:pt idx="2187">
                  <c:v>-3.3342000000000002E-11</c:v>
                </c:pt>
                <c:pt idx="2188">
                  <c:v>-3.4472999999999998E-11</c:v>
                </c:pt>
                <c:pt idx="2189">
                  <c:v>-3.5073999999999997E-11</c:v>
                </c:pt>
                <c:pt idx="2190">
                  <c:v>-3.5573E-11</c:v>
                </c:pt>
                <c:pt idx="2191">
                  <c:v>-3.5694999999999999E-11</c:v>
                </c:pt>
                <c:pt idx="2192">
                  <c:v>-3.5305999999999997E-11</c:v>
                </c:pt>
                <c:pt idx="2193">
                  <c:v>-3.5196000000000003E-11</c:v>
                </c:pt>
                <c:pt idx="2194">
                  <c:v>-3.4976000000000003E-11</c:v>
                </c:pt>
                <c:pt idx="2195">
                  <c:v>-3.5399E-11</c:v>
                </c:pt>
                <c:pt idx="2196">
                  <c:v>-3.6686999999999998E-11</c:v>
                </c:pt>
                <c:pt idx="2197">
                  <c:v>-3.8356000000000002E-11</c:v>
                </c:pt>
                <c:pt idx="2198">
                  <c:v>-4.0705000000000003E-11</c:v>
                </c:pt>
                <c:pt idx="2199">
                  <c:v>-4.4525999999999998E-11</c:v>
                </c:pt>
                <c:pt idx="2200">
                  <c:v>-4.9246999999999998E-11</c:v>
                </c:pt>
                <c:pt idx="2201">
                  <c:v>-5.2923000000000003E-11</c:v>
                </c:pt>
                <c:pt idx="2202">
                  <c:v>-5.5497000000000002E-11</c:v>
                </c:pt>
                <c:pt idx="2203">
                  <c:v>-5.7509999999999997E-11</c:v>
                </c:pt>
                <c:pt idx="2204">
                  <c:v>-5.8050000000000002E-11</c:v>
                </c:pt>
                <c:pt idx="2205">
                  <c:v>-5.6740999999999998E-11</c:v>
                </c:pt>
                <c:pt idx="2206">
                  <c:v>-5.3280999999999998E-11</c:v>
                </c:pt>
                <c:pt idx="2207">
                  <c:v>-4.9001000000000001E-11</c:v>
                </c:pt>
                <c:pt idx="2208">
                  <c:v>-4.4372999999999998E-11</c:v>
                </c:pt>
                <c:pt idx="2209">
                  <c:v>-4.0784000000000002E-11</c:v>
                </c:pt>
                <c:pt idx="2210">
                  <c:v>-3.9950000000000002E-11</c:v>
                </c:pt>
                <c:pt idx="2211">
                  <c:v>-3.9607E-11</c:v>
                </c:pt>
                <c:pt idx="2212">
                  <c:v>-3.9410000000000003E-11</c:v>
                </c:pt>
                <c:pt idx="2213">
                  <c:v>-3.9494E-11</c:v>
                </c:pt>
                <c:pt idx="2214">
                  <c:v>-3.8225999999999998E-11</c:v>
                </c:pt>
                <c:pt idx="2215">
                  <c:v>-3.6698000000000002E-11</c:v>
                </c:pt>
                <c:pt idx="2216">
                  <c:v>-3.4863000000000003E-11</c:v>
                </c:pt>
                <c:pt idx="2217">
                  <c:v>-3.3387000000000001E-11</c:v>
                </c:pt>
                <c:pt idx="2218">
                  <c:v>-3.2677999999999999E-11</c:v>
                </c:pt>
                <c:pt idx="2219">
                  <c:v>-3.1677000000000001E-11</c:v>
                </c:pt>
                <c:pt idx="2220">
                  <c:v>-3.0841999999999998E-11</c:v>
                </c:pt>
                <c:pt idx="2221">
                  <c:v>-3.0336E-11</c:v>
                </c:pt>
                <c:pt idx="2222">
                  <c:v>-2.9491999999999998E-11</c:v>
                </c:pt>
                <c:pt idx="2223">
                  <c:v>-2.8652E-11</c:v>
                </c:pt>
                <c:pt idx="2224">
                  <c:v>-2.8093E-11</c:v>
                </c:pt>
                <c:pt idx="2225">
                  <c:v>-2.8122999999999999E-11</c:v>
                </c:pt>
                <c:pt idx="2226">
                  <c:v>-2.8851000000000001E-11</c:v>
                </c:pt>
                <c:pt idx="2227">
                  <c:v>-3.0774000000000003E-11</c:v>
                </c:pt>
                <c:pt idx="2228">
                  <c:v>-3.3002E-11</c:v>
                </c:pt>
                <c:pt idx="2229">
                  <c:v>-3.4792000000000001E-11</c:v>
                </c:pt>
                <c:pt idx="2230">
                  <c:v>-3.5974999999999997E-11</c:v>
                </c:pt>
                <c:pt idx="2231">
                  <c:v>-3.6988000000000002E-11</c:v>
                </c:pt>
                <c:pt idx="2232">
                  <c:v>-3.8093000000000001E-11</c:v>
                </c:pt>
                <c:pt idx="2233">
                  <c:v>-3.9248999999999998E-11</c:v>
                </c:pt>
                <c:pt idx="2234">
                  <c:v>-4.0151E-11</c:v>
                </c:pt>
                <c:pt idx="2235">
                  <c:v>-4.1083999999999997E-11</c:v>
                </c:pt>
                <c:pt idx="2236">
                  <c:v>-4.2408000000000001E-11</c:v>
                </c:pt>
                <c:pt idx="2237">
                  <c:v>-4.3798000000000002E-11</c:v>
                </c:pt>
                <c:pt idx="2238">
                  <c:v>-4.5762000000000003E-11</c:v>
                </c:pt>
                <c:pt idx="2239">
                  <c:v>-4.7556E-11</c:v>
                </c:pt>
                <c:pt idx="2240">
                  <c:v>-4.8880999999999999E-11</c:v>
                </c:pt>
                <c:pt idx="2241">
                  <c:v>-4.9280999999999999E-11</c:v>
                </c:pt>
                <c:pt idx="2242">
                  <c:v>-4.9124000000000003E-11</c:v>
                </c:pt>
                <c:pt idx="2243">
                  <c:v>-4.9310000000000002E-11</c:v>
                </c:pt>
                <c:pt idx="2244">
                  <c:v>-4.9875999999999998E-11</c:v>
                </c:pt>
                <c:pt idx="2245">
                  <c:v>-4.9544E-11</c:v>
                </c:pt>
                <c:pt idx="2246">
                  <c:v>-4.8375000000000001E-11</c:v>
                </c:pt>
                <c:pt idx="2247">
                  <c:v>-4.6446999999999999E-11</c:v>
                </c:pt>
                <c:pt idx="2248">
                  <c:v>-4.4848000000000001E-11</c:v>
                </c:pt>
                <c:pt idx="2249">
                  <c:v>-4.3771000000000003E-11</c:v>
                </c:pt>
                <c:pt idx="2250">
                  <c:v>-4.2726999999999998E-11</c:v>
                </c:pt>
                <c:pt idx="2251">
                  <c:v>-4.2048000000000002E-11</c:v>
                </c:pt>
                <c:pt idx="2252">
                  <c:v>-4.0325E-11</c:v>
                </c:pt>
                <c:pt idx="2253">
                  <c:v>-3.7253000000000001E-11</c:v>
                </c:pt>
                <c:pt idx="2254">
                  <c:v>-3.4114000000000001E-11</c:v>
                </c:pt>
                <c:pt idx="2255">
                  <c:v>-3.1217999999999999E-11</c:v>
                </c:pt>
                <c:pt idx="2256">
                  <c:v>-2.8814999999999999E-11</c:v>
                </c:pt>
                <c:pt idx="2257">
                  <c:v>-2.7373000000000001E-11</c:v>
                </c:pt>
                <c:pt idx="2258">
                  <c:v>-2.6826999999999999E-11</c:v>
                </c:pt>
                <c:pt idx="2259">
                  <c:v>-2.6182000000000001E-11</c:v>
                </c:pt>
                <c:pt idx="2260">
                  <c:v>-2.5844999999999999E-11</c:v>
                </c:pt>
                <c:pt idx="2261">
                  <c:v>-2.6084000000000001E-11</c:v>
                </c:pt>
                <c:pt idx="2262">
                  <c:v>-2.6664E-11</c:v>
                </c:pt>
                <c:pt idx="2263">
                  <c:v>-2.7702999999999999E-11</c:v>
                </c:pt>
                <c:pt idx="2264">
                  <c:v>-2.9054000000000001E-11</c:v>
                </c:pt>
                <c:pt idx="2265">
                  <c:v>-3.0605000000000001E-11</c:v>
                </c:pt>
                <c:pt idx="2266">
                  <c:v>-3.2733E-11</c:v>
                </c:pt>
                <c:pt idx="2267">
                  <c:v>-3.4823000000000002E-11</c:v>
                </c:pt>
                <c:pt idx="2268">
                  <c:v>-3.7214000000000002E-11</c:v>
                </c:pt>
                <c:pt idx="2269">
                  <c:v>-3.9782000000000002E-11</c:v>
                </c:pt>
                <c:pt idx="2270">
                  <c:v>-4.1727000000000001E-11</c:v>
                </c:pt>
                <c:pt idx="2271">
                  <c:v>-4.2487E-11</c:v>
                </c:pt>
                <c:pt idx="2272">
                  <c:v>-4.2625000000000001E-11</c:v>
                </c:pt>
                <c:pt idx="2273">
                  <c:v>-4.2573000000000001E-11</c:v>
                </c:pt>
                <c:pt idx="2274">
                  <c:v>-4.3193999999999997E-11</c:v>
                </c:pt>
                <c:pt idx="2275">
                  <c:v>-4.3774000000000003E-11</c:v>
                </c:pt>
                <c:pt idx="2276">
                  <c:v>-4.5316000000000003E-11</c:v>
                </c:pt>
                <c:pt idx="2277">
                  <c:v>-4.7261000000000002E-11</c:v>
                </c:pt>
                <c:pt idx="2278">
                  <c:v>-5.0290999999999997E-11</c:v>
                </c:pt>
                <c:pt idx="2279">
                  <c:v>-5.3338000000000002E-11</c:v>
                </c:pt>
                <c:pt idx="2280">
                  <c:v>-5.4965000000000001E-11</c:v>
                </c:pt>
                <c:pt idx="2281">
                  <c:v>-5.5383E-11</c:v>
                </c:pt>
                <c:pt idx="2282">
                  <c:v>-5.4913000000000001E-11</c:v>
                </c:pt>
                <c:pt idx="2283">
                  <c:v>-5.2965999999999997E-11</c:v>
                </c:pt>
                <c:pt idx="2284">
                  <c:v>-5.0473999999999997E-11</c:v>
                </c:pt>
                <c:pt idx="2285">
                  <c:v>-4.773E-11</c:v>
                </c:pt>
                <c:pt idx="2286">
                  <c:v>-4.4534999999999998E-11</c:v>
                </c:pt>
                <c:pt idx="2287">
                  <c:v>-4.1522E-11</c:v>
                </c:pt>
                <c:pt idx="2288">
                  <c:v>-3.8484000000000001E-11</c:v>
                </c:pt>
                <c:pt idx="2289">
                  <c:v>-3.5590999999999999E-11</c:v>
                </c:pt>
                <c:pt idx="2290">
                  <c:v>-3.3003000000000002E-11</c:v>
                </c:pt>
                <c:pt idx="2291">
                  <c:v>-3.1107999999999999E-11</c:v>
                </c:pt>
                <c:pt idx="2292">
                  <c:v>-2.9971999999999999E-11</c:v>
                </c:pt>
                <c:pt idx="2293">
                  <c:v>-2.9174999999999999E-11</c:v>
                </c:pt>
                <c:pt idx="2294">
                  <c:v>-2.9488000000000002E-11</c:v>
                </c:pt>
                <c:pt idx="2295">
                  <c:v>-3.0493999999999998E-11</c:v>
                </c:pt>
                <c:pt idx="2296">
                  <c:v>-3.1039000000000001E-11</c:v>
                </c:pt>
                <c:pt idx="2297">
                  <c:v>-3.1898999999999999E-11</c:v>
                </c:pt>
                <c:pt idx="2298">
                  <c:v>-3.2044999999999998E-11</c:v>
                </c:pt>
                <c:pt idx="2299">
                  <c:v>-3.1634E-11</c:v>
                </c:pt>
                <c:pt idx="2300">
                  <c:v>-3.0847999999999998E-11</c:v>
                </c:pt>
                <c:pt idx="2301">
                  <c:v>-2.9936E-11</c:v>
                </c:pt>
                <c:pt idx="2302">
                  <c:v>-2.9311000000000002E-11</c:v>
                </c:pt>
                <c:pt idx="2303">
                  <c:v>-2.907E-11</c:v>
                </c:pt>
                <c:pt idx="2304">
                  <c:v>-2.9032999999999999E-11</c:v>
                </c:pt>
                <c:pt idx="2305">
                  <c:v>-2.971E-11</c:v>
                </c:pt>
                <c:pt idx="2306">
                  <c:v>-3.1693999999999998E-11</c:v>
                </c:pt>
                <c:pt idx="2307">
                  <c:v>-3.5156000000000002E-11</c:v>
                </c:pt>
                <c:pt idx="2308">
                  <c:v>-3.8545000000000001E-11</c:v>
                </c:pt>
                <c:pt idx="2309">
                  <c:v>-4.2259999999999998E-11</c:v>
                </c:pt>
                <c:pt idx="2310">
                  <c:v>-4.5226E-11</c:v>
                </c:pt>
                <c:pt idx="2311">
                  <c:v>-4.7170999999999999E-11</c:v>
                </c:pt>
                <c:pt idx="2312">
                  <c:v>-4.8021999999999997E-11</c:v>
                </c:pt>
                <c:pt idx="2313">
                  <c:v>-4.8138999999999999E-11</c:v>
                </c:pt>
                <c:pt idx="2314">
                  <c:v>-4.8177999999999998E-11</c:v>
                </c:pt>
                <c:pt idx="2315">
                  <c:v>-4.8363000000000001E-11</c:v>
                </c:pt>
                <c:pt idx="2316">
                  <c:v>-4.8425999999999999E-11</c:v>
                </c:pt>
                <c:pt idx="2317">
                  <c:v>-4.8904999999999998E-11</c:v>
                </c:pt>
                <c:pt idx="2318">
                  <c:v>-4.9203999999999998E-11</c:v>
                </c:pt>
                <c:pt idx="2319">
                  <c:v>-4.8623000000000002E-11</c:v>
                </c:pt>
                <c:pt idx="2320">
                  <c:v>-4.7175999999999997E-11</c:v>
                </c:pt>
                <c:pt idx="2321">
                  <c:v>-4.6201000000000002E-11</c:v>
                </c:pt>
                <c:pt idx="2322">
                  <c:v>-4.5294999999999997E-11</c:v>
                </c:pt>
                <c:pt idx="2323">
                  <c:v>-4.504E-11</c:v>
                </c:pt>
                <c:pt idx="2324">
                  <c:v>-4.5416000000000001E-11</c:v>
                </c:pt>
                <c:pt idx="2325">
                  <c:v>-4.5169000000000002E-11</c:v>
                </c:pt>
                <c:pt idx="2326">
                  <c:v>-4.4161999999999997E-11</c:v>
                </c:pt>
                <c:pt idx="2327">
                  <c:v>-4.2442000000000002E-11</c:v>
                </c:pt>
                <c:pt idx="2328">
                  <c:v>-4.0393000000000002E-11</c:v>
                </c:pt>
                <c:pt idx="2329">
                  <c:v>-3.1085000000000002E-11</c:v>
                </c:pt>
                <c:pt idx="2330">
                  <c:v>-3.2707999999999998E-11</c:v>
                </c:pt>
                <c:pt idx="2331">
                  <c:v>-3.2896000000000002E-11</c:v>
                </c:pt>
                <c:pt idx="2332">
                  <c:v>-3.1452000000000003E-11</c:v>
                </c:pt>
                <c:pt idx="2333">
                  <c:v>-3.0087000000000003E-11</c:v>
                </c:pt>
                <c:pt idx="2334">
                  <c:v>-2.8113999999999999E-11</c:v>
                </c:pt>
                <c:pt idx="2335">
                  <c:v>-2.7588000000000001E-11</c:v>
                </c:pt>
                <c:pt idx="2336">
                  <c:v>-2.7017000000000001E-11</c:v>
                </c:pt>
                <c:pt idx="2337">
                  <c:v>-2.6452000000000001E-11</c:v>
                </c:pt>
                <c:pt idx="2338">
                  <c:v>-2.6201E-11</c:v>
                </c:pt>
                <c:pt idx="2339">
                  <c:v>-2.6514999999999998E-11</c:v>
                </c:pt>
                <c:pt idx="2340">
                  <c:v>-2.7414000000000001E-11</c:v>
                </c:pt>
                <c:pt idx="2341">
                  <c:v>-2.8790000000000002E-11</c:v>
                </c:pt>
                <c:pt idx="2342">
                  <c:v>-3.0874000000000001E-11</c:v>
                </c:pt>
                <c:pt idx="2343">
                  <c:v>-3.3216000000000001E-11</c:v>
                </c:pt>
                <c:pt idx="2344">
                  <c:v>-3.5732E-11</c:v>
                </c:pt>
                <c:pt idx="2345">
                  <c:v>-3.7727999999999998E-11</c:v>
                </c:pt>
                <c:pt idx="2346">
                  <c:v>-4.0099E-11</c:v>
                </c:pt>
                <c:pt idx="2347">
                  <c:v>-4.2265000000000002E-11</c:v>
                </c:pt>
                <c:pt idx="2348">
                  <c:v>-4.3864E-11</c:v>
                </c:pt>
                <c:pt idx="2349">
                  <c:v>-4.6002E-11</c:v>
                </c:pt>
                <c:pt idx="2350">
                  <c:v>-4.7429999999999998E-11</c:v>
                </c:pt>
                <c:pt idx="2351">
                  <c:v>-4.7721E-11</c:v>
                </c:pt>
                <c:pt idx="2352">
                  <c:v>-4.7098E-11</c:v>
                </c:pt>
                <c:pt idx="2353">
                  <c:v>-4.6271000000000001E-11</c:v>
                </c:pt>
                <c:pt idx="2354">
                  <c:v>-4.6629000000000003E-11</c:v>
                </c:pt>
                <c:pt idx="2355">
                  <c:v>-4.7883E-11</c:v>
                </c:pt>
                <c:pt idx="2356">
                  <c:v>-4.9887000000000002E-11</c:v>
                </c:pt>
                <c:pt idx="2357">
                  <c:v>-5.2526999999999999E-11</c:v>
                </c:pt>
                <c:pt idx="2358">
                  <c:v>-5.4465999999999998E-11</c:v>
                </c:pt>
                <c:pt idx="2359">
                  <c:v>-5.6099999999999999E-11</c:v>
                </c:pt>
                <c:pt idx="2360">
                  <c:v>-5.6358999999999998E-11</c:v>
                </c:pt>
                <c:pt idx="2361">
                  <c:v>-5.4559000000000001E-11</c:v>
                </c:pt>
                <c:pt idx="2362">
                  <c:v>-5.0767000000000003E-11</c:v>
                </c:pt>
                <c:pt idx="2363">
                  <c:v>-4.5872999999999999E-11</c:v>
                </c:pt>
                <c:pt idx="2364">
                  <c:v>-4.0227E-11</c:v>
                </c:pt>
                <c:pt idx="2365">
                  <c:v>-3.5037000000000003E-11</c:v>
                </c:pt>
                <c:pt idx="2366">
                  <c:v>-3.1116999999999998E-11</c:v>
                </c:pt>
                <c:pt idx="2367">
                  <c:v>-2.838E-11</c:v>
                </c:pt>
                <c:pt idx="2368">
                  <c:v>-2.7357999999999999E-11</c:v>
                </c:pt>
                <c:pt idx="2369">
                  <c:v>-2.7512000000000002E-11</c:v>
                </c:pt>
                <c:pt idx="2370">
                  <c:v>-2.8122E-11</c:v>
                </c:pt>
                <c:pt idx="2371">
                  <c:v>-2.8296E-11</c:v>
                </c:pt>
                <c:pt idx="2372">
                  <c:v>-2.8667999999999999E-11</c:v>
                </c:pt>
                <c:pt idx="2373">
                  <c:v>-2.6582000000000001E-11</c:v>
                </c:pt>
                <c:pt idx="2374">
                  <c:v>-3.062E-11</c:v>
                </c:pt>
                <c:pt idx="2375">
                  <c:v>-3.1247999999999998E-11</c:v>
                </c:pt>
                <c:pt idx="2376">
                  <c:v>-3.1739000000000003E-11</c:v>
                </c:pt>
                <c:pt idx="2377">
                  <c:v>-3.2081000000000003E-11</c:v>
                </c:pt>
                <c:pt idx="2378">
                  <c:v>-3.2685999999999997E-11</c:v>
                </c:pt>
                <c:pt idx="2379">
                  <c:v>-3.3427000000000001E-11</c:v>
                </c:pt>
                <c:pt idx="2380">
                  <c:v>-3.4194000000000002E-11</c:v>
                </c:pt>
                <c:pt idx="2381">
                  <c:v>-3.4764E-11</c:v>
                </c:pt>
                <c:pt idx="2382">
                  <c:v>-3.5647000000000001E-11</c:v>
                </c:pt>
                <c:pt idx="2383">
                  <c:v>-3.7073000000000001E-11</c:v>
                </c:pt>
                <c:pt idx="2384">
                  <c:v>-3.6594000000000002E-11</c:v>
                </c:pt>
                <c:pt idx="2385">
                  <c:v>-3.7669999999999998E-11</c:v>
                </c:pt>
                <c:pt idx="2386">
                  <c:v>-4.0024999999999999E-11</c:v>
                </c:pt>
                <c:pt idx="2387">
                  <c:v>-4.114E-11</c:v>
                </c:pt>
                <c:pt idx="2388">
                  <c:v>-4.2998999999999998E-11</c:v>
                </c:pt>
                <c:pt idx="2389">
                  <c:v>-4.4568000000000003E-11</c:v>
                </c:pt>
                <c:pt idx="2390">
                  <c:v>-4.6226000000000003E-11</c:v>
                </c:pt>
                <c:pt idx="2391">
                  <c:v>-4.7359999999999999E-11</c:v>
                </c:pt>
                <c:pt idx="2392">
                  <c:v>-4.8268000000000001E-11</c:v>
                </c:pt>
                <c:pt idx="2393">
                  <c:v>-4.8871999999999999E-11</c:v>
                </c:pt>
                <c:pt idx="2394">
                  <c:v>-4.9554000000000002E-11</c:v>
                </c:pt>
                <c:pt idx="2395">
                  <c:v>-5.0317000000000001E-11</c:v>
                </c:pt>
                <c:pt idx="2396">
                  <c:v>-4.8092000000000003E-11</c:v>
                </c:pt>
                <c:pt idx="2397">
                  <c:v>-5.1243000000000002E-11</c:v>
                </c:pt>
                <c:pt idx="2398">
                  <c:v>-4.9515000000000003E-11</c:v>
                </c:pt>
                <c:pt idx="2399">
                  <c:v>-4.7663E-11</c:v>
                </c:pt>
                <c:pt idx="2400">
                  <c:v>-4.5132999999999997E-11</c:v>
                </c:pt>
                <c:pt idx="2401">
                  <c:v>-4.2207000000000002E-11</c:v>
                </c:pt>
                <c:pt idx="2402">
                  <c:v>-3.9590000000000002E-11</c:v>
                </c:pt>
                <c:pt idx="2403">
                  <c:v>-3.8097999999999999E-11</c:v>
                </c:pt>
                <c:pt idx="2404">
                  <c:v>-3.6948000000000001E-11</c:v>
                </c:pt>
                <c:pt idx="2405">
                  <c:v>-3.6108000000000001E-11</c:v>
                </c:pt>
                <c:pt idx="2406">
                  <c:v>-3.5757999999999997E-11</c:v>
                </c:pt>
                <c:pt idx="2407">
                  <c:v>-3.4878000000000002E-11</c:v>
                </c:pt>
                <c:pt idx="2408">
                  <c:v>-3.3259999999999997E-11</c:v>
                </c:pt>
                <c:pt idx="2409">
                  <c:v>-3.1696999999999998E-11</c:v>
                </c:pt>
                <c:pt idx="2410">
                  <c:v>-2.9965999999999999E-11</c:v>
                </c:pt>
                <c:pt idx="2411">
                  <c:v>-2.8832E-11</c:v>
                </c:pt>
                <c:pt idx="2412">
                  <c:v>-2.7762000000000001E-11</c:v>
                </c:pt>
                <c:pt idx="2413">
                  <c:v>-2.7754999999999999E-11</c:v>
                </c:pt>
                <c:pt idx="2414">
                  <c:v>-2.8409E-11</c:v>
                </c:pt>
                <c:pt idx="2415">
                  <c:v>-2.8881E-11</c:v>
                </c:pt>
                <c:pt idx="2416">
                  <c:v>-2.9393000000000001E-11</c:v>
                </c:pt>
                <c:pt idx="2417">
                  <c:v>-3.0495E-11</c:v>
                </c:pt>
                <c:pt idx="2418">
                  <c:v>-3.2405999999999999E-11</c:v>
                </c:pt>
                <c:pt idx="2419">
                  <c:v>-3.4657E-11</c:v>
                </c:pt>
                <c:pt idx="2420">
                  <c:v>-3.7605000000000002E-11</c:v>
                </c:pt>
                <c:pt idx="2421">
                  <c:v>-4.0961999999999998E-11</c:v>
                </c:pt>
                <c:pt idx="2422">
                  <c:v>-4.4259000000000002E-11</c:v>
                </c:pt>
                <c:pt idx="2423">
                  <c:v>-4.6828999999999999E-11</c:v>
                </c:pt>
                <c:pt idx="2424">
                  <c:v>-4.8403999999999998E-11</c:v>
                </c:pt>
                <c:pt idx="2425">
                  <c:v>-4.8925000000000002E-11</c:v>
                </c:pt>
                <c:pt idx="2426">
                  <c:v>-4.8323000000000001E-11</c:v>
                </c:pt>
                <c:pt idx="2427">
                  <c:v>-4.6180999999999998E-11</c:v>
                </c:pt>
                <c:pt idx="2428">
                  <c:v>-4.4432E-11</c:v>
                </c:pt>
                <c:pt idx="2429">
                  <c:v>-4.3108999999999998E-11</c:v>
                </c:pt>
                <c:pt idx="2430">
                  <c:v>-4.2384999999999998E-11</c:v>
                </c:pt>
                <c:pt idx="2431">
                  <c:v>-4.2491999999999998E-11</c:v>
                </c:pt>
                <c:pt idx="2432">
                  <c:v>-4.3977E-11</c:v>
                </c:pt>
                <c:pt idx="2433">
                  <c:v>-4.6256999999999997E-11</c:v>
                </c:pt>
                <c:pt idx="2434">
                  <c:v>-4.9261999999999997E-11</c:v>
                </c:pt>
                <c:pt idx="2435">
                  <c:v>-5.2070000000000001E-11</c:v>
                </c:pt>
                <c:pt idx="2436">
                  <c:v>-5.4364999999999998E-11</c:v>
                </c:pt>
                <c:pt idx="2437">
                  <c:v>-5.5078000000000001E-11</c:v>
                </c:pt>
                <c:pt idx="2438">
                  <c:v>-5.5298999999999997E-11</c:v>
                </c:pt>
                <c:pt idx="2439">
                  <c:v>-5.3781999999999998E-11</c:v>
                </c:pt>
                <c:pt idx="2440">
                  <c:v>-5.079E-11</c:v>
                </c:pt>
                <c:pt idx="2441">
                  <c:v>-4.5982999999999999E-11</c:v>
                </c:pt>
                <c:pt idx="2442">
                  <c:v>-4.1218999999999999E-11</c:v>
                </c:pt>
                <c:pt idx="2443">
                  <c:v>-3.6689000000000002E-11</c:v>
                </c:pt>
                <c:pt idx="2444">
                  <c:v>-3.3436000000000001E-11</c:v>
                </c:pt>
                <c:pt idx="2445">
                  <c:v>-3.0941000000000001E-11</c:v>
                </c:pt>
                <c:pt idx="2446">
                  <c:v>-2.8235E-11</c:v>
                </c:pt>
                <c:pt idx="2447">
                  <c:v>-2.6088E-11</c:v>
                </c:pt>
                <c:pt idx="2448">
                  <c:v>-2.5270999999999999E-11</c:v>
                </c:pt>
                <c:pt idx="2449">
                  <c:v>-2.4589E-11</c:v>
                </c:pt>
                <c:pt idx="2450">
                  <c:v>-2.4459E-11</c:v>
                </c:pt>
                <c:pt idx="2451">
                  <c:v>-2.4696000000000001E-11</c:v>
                </c:pt>
                <c:pt idx="2452">
                  <c:v>-2.5598E-11</c:v>
                </c:pt>
                <c:pt idx="2453">
                  <c:v>-2.7053999999999998E-11</c:v>
                </c:pt>
                <c:pt idx="2454">
                  <c:v>-2.9185000000000001E-11</c:v>
                </c:pt>
                <c:pt idx="2455">
                  <c:v>-3.1605999999999999E-11</c:v>
                </c:pt>
                <c:pt idx="2456">
                  <c:v>-3.4383000000000002E-11</c:v>
                </c:pt>
                <c:pt idx="2457">
                  <c:v>-3.6884000000000002E-11</c:v>
                </c:pt>
                <c:pt idx="2458">
                  <c:v>-3.9073E-11</c:v>
                </c:pt>
                <c:pt idx="2459">
                  <c:v>-4.0771000000000001E-11</c:v>
                </c:pt>
                <c:pt idx="2460">
                  <c:v>-4.0283999999999998E-11</c:v>
                </c:pt>
                <c:pt idx="2461">
                  <c:v>-4.2800999999999999E-11</c:v>
                </c:pt>
                <c:pt idx="2462">
                  <c:v>-4.3294999999999998E-11</c:v>
                </c:pt>
                <c:pt idx="2463">
                  <c:v>-4.4064999999999999E-11</c:v>
                </c:pt>
                <c:pt idx="2464">
                  <c:v>-4.4445999999999997E-11</c:v>
                </c:pt>
                <c:pt idx="2465">
                  <c:v>-4.4595999999999998E-11</c:v>
                </c:pt>
                <c:pt idx="2466">
                  <c:v>-4.4882000000000002E-11</c:v>
                </c:pt>
                <c:pt idx="2467">
                  <c:v>-4.5505999999999998E-11</c:v>
                </c:pt>
                <c:pt idx="2468">
                  <c:v>-4.6641000000000002E-11</c:v>
                </c:pt>
                <c:pt idx="2469">
                  <c:v>-4.8174000000000002E-11</c:v>
                </c:pt>
                <c:pt idx="2470">
                  <c:v>-4.9927000000000002E-11</c:v>
                </c:pt>
                <c:pt idx="2471">
                  <c:v>-5.1096000000000001E-11</c:v>
                </c:pt>
                <c:pt idx="2472">
                  <c:v>-5.2061999999999997E-11</c:v>
                </c:pt>
                <c:pt idx="2473">
                  <c:v>-5.2694999999999999E-11</c:v>
                </c:pt>
                <c:pt idx="2474">
                  <c:v>-5.2535999999999998E-11</c:v>
                </c:pt>
                <c:pt idx="2475">
                  <c:v>-5.1222000000000003E-11</c:v>
                </c:pt>
                <c:pt idx="2476">
                  <c:v>-4.9294000000000001E-11</c:v>
                </c:pt>
                <c:pt idx="2477">
                  <c:v>-4.6183000000000002E-11</c:v>
                </c:pt>
                <c:pt idx="2478">
                  <c:v>-4.4164000000000001E-11</c:v>
                </c:pt>
                <c:pt idx="2479">
                  <c:v>-4.1181999999999998E-11</c:v>
                </c:pt>
                <c:pt idx="2480">
                  <c:v>-3.834E-11</c:v>
                </c:pt>
                <c:pt idx="2481">
                  <c:v>-3.6981E-11</c:v>
                </c:pt>
                <c:pt idx="2482">
                  <c:v>-3.6083E-11</c:v>
                </c:pt>
                <c:pt idx="2483">
                  <c:v>-3.5419999999999999E-11</c:v>
                </c:pt>
                <c:pt idx="2484">
                  <c:v>-3.4380999999999997E-11</c:v>
                </c:pt>
                <c:pt idx="2485">
                  <c:v>-3.3938999999999999E-11</c:v>
                </c:pt>
                <c:pt idx="2486">
                  <c:v>-3.3751999999999998E-11</c:v>
                </c:pt>
                <c:pt idx="2487">
                  <c:v>-3.3855000000000002E-11</c:v>
                </c:pt>
                <c:pt idx="2488">
                  <c:v>-3.3317000000000001E-11</c:v>
                </c:pt>
                <c:pt idx="2489">
                  <c:v>-3.2420000000000003E-11</c:v>
                </c:pt>
                <c:pt idx="2490">
                  <c:v>-2.9909000000000001E-11</c:v>
                </c:pt>
                <c:pt idx="2491">
                  <c:v>-3.0869999999999999E-11</c:v>
                </c:pt>
                <c:pt idx="2492">
                  <c:v>-3.0786999999999998E-11</c:v>
                </c:pt>
                <c:pt idx="2493">
                  <c:v>-3.1259000000000002E-11</c:v>
                </c:pt>
                <c:pt idx="2494">
                  <c:v>-3.2441999999999998E-11</c:v>
                </c:pt>
                <c:pt idx="2495">
                  <c:v>-3.3253000000000001E-11</c:v>
                </c:pt>
                <c:pt idx="2496">
                  <c:v>-3.4322000000000002E-11</c:v>
                </c:pt>
                <c:pt idx="2497">
                  <c:v>-3.5332E-11</c:v>
                </c:pt>
                <c:pt idx="2498">
                  <c:v>-3.6805999999999998E-11</c:v>
                </c:pt>
                <c:pt idx="2499">
                  <c:v>-3.7908999999999999E-11</c:v>
                </c:pt>
                <c:pt idx="2500">
                  <c:v>-4.0546000000000003E-11</c:v>
                </c:pt>
                <c:pt idx="2501">
                  <c:v>-4.3312000000000001E-11</c:v>
                </c:pt>
                <c:pt idx="2502">
                  <c:v>-4.6411E-11</c:v>
                </c:pt>
                <c:pt idx="2503">
                  <c:v>-4.9471E-11</c:v>
                </c:pt>
                <c:pt idx="2504">
                  <c:v>-5.2479E-11</c:v>
                </c:pt>
                <c:pt idx="2505">
                  <c:v>-5.4917999999999998E-11</c:v>
                </c:pt>
                <c:pt idx="2506">
                  <c:v>-5.6590999999999997E-11</c:v>
                </c:pt>
                <c:pt idx="2507">
                  <c:v>-5.7326000000000002E-11</c:v>
                </c:pt>
                <c:pt idx="2508">
                  <c:v>-5.6675000000000001E-11</c:v>
                </c:pt>
                <c:pt idx="2509">
                  <c:v>-5.4599000000000002E-11</c:v>
                </c:pt>
                <c:pt idx="2510">
                  <c:v>-5.1796000000000003E-11</c:v>
                </c:pt>
                <c:pt idx="2511">
                  <c:v>-4.8996999999999999E-11</c:v>
                </c:pt>
                <c:pt idx="2512">
                  <c:v>-4.6751999999999998E-11</c:v>
                </c:pt>
                <c:pt idx="2513">
                  <c:v>-4.5114999999999997E-11</c:v>
                </c:pt>
                <c:pt idx="2514">
                  <c:v>-4.4191E-11</c:v>
                </c:pt>
                <c:pt idx="2515">
                  <c:v>-4.3483999999999997E-11</c:v>
                </c:pt>
                <c:pt idx="2516">
                  <c:v>-4.2644000000000003E-11</c:v>
                </c:pt>
                <c:pt idx="2517">
                  <c:v>-4.0957E-11</c:v>
                </c:pt>
                <c:pt idx="2518">
                  <c:v>-3.9141000000000002E-11</c:v>
                </c:pt>
                <c:pt idx="2519">
                  <c:v>-3.6936999999999997E-11</c:v>
                </c:pt>
                <c:pt idx="2520">
                  <c:v>-3.4001000000000001E-11</c:v>
                </c:pt>
                <c:pt idx="2521">
                  <c:v>-3.2231999999999999E-11</c:v>
                </c:pt>
                <c:pt idx="2522">
                  <c:v>-2.9690000000000003E-11</c:v>
                </c:pt>
                <c:pt idx="2523">
                  <c:v>-2.7626999999999999E-11</c:v>
                </c:pt>
                <c:pt idx="2524">
                  <c:v>-2.6325E-11</c:v>
                </c:pt>
                <c:pt idx="2525">
                  <c:v>-2.4865E-11</c:v>
                </c:pt>
                <c:pt idx="2526">
                  <c:v>-2.5124000000000002E-11</c:v>
                </c:pt>
                <c:pt idx="2527">
                  <c:v>-2.6771999999999999E-11</c:v>
                </c:pt>
                <c:pt idx="2528">
                  <c:v>-2.8699999999999998E-11</c:v>
                </c:pt>
                <c:pt idx="2529">
                  <c:v>-3.1201999999999997E-11</c:v>
                </c:pt>
                <c:pt idx="2530">
                  <c:v>-3.3061999999999998E-11</c:v>
                </c:pt>
                <c:pt idx="2531">
                  <c:v>-3.4829999999999998E-11</c:v>
                </c:pt>
                <c:pt idx="2532">
                  <c:v>-3.6175E-11</c:v>
                </c:pt>
                <c:pt idx="2533">
                  <c:v>-3.7693000000000001E-11</c:v>
                </c:pt>
                <c:pt idx="2534">
                  <c:v>-3.8753999999999997E-11</c:v>
                </c:pt>
                <c:pt idx="2535">
                  <c:v>-3.9098000000000002E-11</c:v>
                </c:pt>
                <c:pt idx="2536">
                  <c:v>-3.9318999999999998E-11</c:v>
                </c:pt>
                <c:pt idx="2537">
                  <c:v>-4.0801E-11</c:v>
                </c:pt>
                <c:pt idx="2538">
                  <c:v>-4.3022000000000001E-11</c:v>
                </c:pt>
                <c:pt idx="2539">
                  <c:v>-4.5599000000000001E-11</c:v>
                </c:pt>
                <c:pt idx="2540">
                  <c:v>-4.8494000000000001E-11</c:v>
                </c:pt>
                <c:pt idx="2541">
                  <c:v>-5.0657000000000003E-11</c:v>
                </c:pt>
                <c:pt idx="2542">
                  <c:v>-5.2003000000000001E-11</c:v>
                </c:pt>
                <c:pt idx="2543">
                  <c:v>-5.3619000000000002E-11</c:v>
                </c:pt>
                <c:pt idx="2544">
                  <c:v>-5.4566999999999999E-11</c:v>
                </c:pt>
                <c:pt idx="2545">
                  <c:v>-5.5056E-11</c:v>
                </c:pt>
                <c:pt idx="2546">
                  <c:v>-5.5097000000000002E-11</c:v>
                </c:pt>
                <c:pt idx="2547">
                  <c:v>-5.3912000000000002E-11</c:v>
                </c:pt>
                <c:pt idx="2548">
                  <c:v>-5.2024E-11</c:v>
                </c:pt>
                <c:pt idx="2549">
                  <c:v>-4.9521999999999998E-11</c:v>
                </c:pt>
                <c:pt idx="2550">
                  <c:v>-4.7498E-11</c:v>
                </c:pt>
                <c:pt idx="2551">
                  <c:v>-4.3694999999999997E-11</c:v>
                </c:pt>
                <c:pt idx="2552">
                  <c:v>-4.6411E-11</c:v>
                </c:pt>
                <c:pt idx="2553">
                  <c:v>-4.4452999999999999E-11</c:v>
                </c:pt>
                <c:pt idx="2554">
                  <c:v>-4.1196999999999997E-11</c:v>
                </c:pt>
                <c:pt idx="2555">
                  <c:v>-3.8413E-11</c:v>
                </c:pt>
                <c:pt idx="2556">
                  <c:v>-3.6051000000000003E-11</c:v>
                </c:pt>
                <c:pt idx="2557">
                  <c:v>-3.4453000000000001E-11</c:v>
                </c:pt>
                <c:pt idx="2558">
                  <c:v>-3.2890999999999998E-11</c:v>
                </c:pt>
                <c:pt idx="2559">
                  <c:v>-3.1757999999999998E-11</c:v>
                </c:pt>
                <c:pt idx="2560">
                  <c:v>-3.1174999999999998E-11</c:v>
                </c:pt>
                <c:pt idx="2561">
                  <c:v>-3.0346999999999997E-11</c:v>
                </c:pt>
                <c:pt idx="2562">
                  <c:v>-2.9430000000000002E-11</c:v>
                </c:pt>
                <c:pt idx="2563">
                  <c:v>-2.8637000000000001E-11</c:v>
                </c:pt>
                <c:pt idx="2564">
                  <c:v>-2.8246999999999999E-11</c:v>
                </c:pt>
                <c:pt idx="2565">
                  <c:v>-2.8664999999999999E-11</c:v>
                </c:pt>
                <c:pt idx="2566">
                  <c:v>-2.9681999999999999E-11</c:v>
                </c:pt>
                <c:pt idx="2567">
                  <c:v>-3.0923000000000001E-11</c:v>
                </c:pt>
                <c:pt idx="2568">
                  <c:v>-3.2087999999999998E-11</c:v>
                </c:pt>
                <c:pt idx="2569">
                  <c:v>-3.3888000000000001E-11</c:v>
                </c:pt>
                <c:pt idx="2570">
                  <c:v>-3.6124000000000002E-11</c:v>
                </c:pt>
                <c:pt idx="2571">
                  <c:v>-3.8207000000000003E-11</c:v>
                </c:pt>
                <c:pt idx="2572">
                  <c:v>-4.0441E-11</c:v>
                </c:pt>
                <c:pt idx="2573">
                  <c:v>-4.2897999999999998E-11</c:v>
                </c:pt>
                <c:pt idx="2574">
                  <c:v>-4.4956999999999999E-11</c:v>
                </c:pt>
                <c:pt idx="2575">
                  <c:v>-4.5267999999999998E-11</c:v>
                </c:pt>
                <c:pt idx="2576">
                  <c:v>-4.4748000000000003E-11</c:v>
                </c:pt>
                <c:pt idx="2577">
                  <c:v>-4.3786999999999998E-11</c:v>
                </c:pt>
                <c:pt idx="2578">
                  <c:v>-4.3719000000000003E-11</c:v>
                </c:pt>
                <c:pt idx="2579">
                  <c:v>-4.3432000000000003E-11</c:v>
                </c:pt>
                <c:pt idx="2580">
                  <c:v>-4.4436000000000002E-11</c:v>
                </c:pt>
                <c:pt idx="2581">
                  <c:v>-4.5652000000000003E-11</c:v>
                </c:pt>
                <c:pt idx="2582">
                  <c:v>-4.7279999999999997E-11</c:v>
                </c:pt>
                <c:pt idx="2583">
                  <c:v>-4.8703999999999999E-11</c:v>
                </c:pt>
                <c:pt idx="2584">
                  <c:v>-5.1270000000000001E-11</c:v>
                </c:pt>
                <c:pt idx="2585">
                  <c:v>-5.3756999999999997E-11</c:v>
                </c:pt>
                <c:pt idx="2586">
                  <c:v>-5.5539000000000001E-11</c:v>
                </c:pt>
                <c:pt idx="2587">
                  <c:v>-5.6710999999999999E-11</c:v>
                </c:pt>
                <c:pt idx="2588">
                  <c:v>-5.5638999999999999E-11</c:v>
                </c:pt>
                <c:pt idx="2589">
                  <c:v>-5.3988999999999997E-11</c:v>
                </c:pt>
                <c:pt idx="2590">
                  <c:v>-5.2784E-11</c:v>
                </c:pt>
                <c:pt idx="2591">
                  <c:v>-5.0611000000000002E-11</c:v>
                </c:pt>
                <c:pt idx="2592">
                  <c:v>-4.6527E-11</c:v>
                </c:pt>
                <c:pt idx="2593">
                  <c:v>-4.1981000000000002E-11</c:v>
                </c:pt>
                <c:pt idx="2594">
                  <c:v>-3.7894E-11</c:v>
                </c:pt>
                <c:pt idx="2595">
                  <c:v>-3.4887999999999998E-11</c:v>
                </c:pt>
                <c:pt idx="2596">
                  <c:v>-3.3018999999999997E-11</c:v>
                </c:pt>
                <c:pt idx="2597">
                  <c:v>-3.0634999999999999E-11</c:v>
                </c:pt>
                <c:pt idx="2598">
                  <c:v>-2.8499999999999999E-11</c:v>
                </c:pt>
                <c:pt idx="2599">
                  <c:v>-2.718E-11</c:v>
                </c:pt>
                <c:pt idx="2600">
                  <c:v>-2.6916E-11</c:v>
                </c:pt>
                <c:pt idx="2601">
                  <c:v>-2.7965999999999999E-11</c:v>
                </c:pt>
                <c:pt idx="2602">
                  <c:v>-2.9155000000000002E-11</c:v>
                </c:pt>
                <c:pt idx="2603">
                  <c:v>-3.0850999999999998E-11</c:v>
                </c:pt>
                <c:pt idx="2604">
                  <c:v>-3.2453999999999997E-11</c:v>
                </c:pt>
                <c:pt idx="2605">
                  <c:v>-3.3439000000000001E-11</c:v>
                </c:pt>
                <c:pt idx="2606">
                  <c:v>-3.4081999999999998E-11</c:v>
                </c:pt>
                <c:pt idx="2607">
                  <c:v>-3.4337999999999997E-11</c:v>
                </c:pt>
                <c:pt idx="2608">
                  <c:v>-3.4618999999999997E-11</c:v>
                </c:pt>
                <c:pt idx="2609">
                  <c:v>-3.5300999999999999E-11</c:v>
                </c:pt>
                <c:pt idx="2610">
                  <c:v>-3.6200999999999997E-11</c:v>
                </c:pt>
                <c:pt idx="2611">
                  <c:v>-3.7712999999999998E-11</c:v>
                </c:pt>
                <c:pt idx="2612">
                  <c:v>-3.8308999999999999E-11</c:v>
                </c:pt>
                <c:pt idx="2613">
                  <c:v>-3.9797000000000001E-11</c:v>
                </c:pt>
                <c:pt idx="2614">
                  <c:v>-4.1282000000000003E-11</c:v>
                </c:pt>
                <c:pt idx="2615">
                  <c:v>-4.2702000000000003E-11</c:v>
                </c:pt>
                <c:pt idx="2616">
                  <c:v>-4.4815999999999998E-11</c:v>
                </c:pt>
                <c:pt idx="2617">
                  <c:v>-4.8100000000000001E-11</c:v>
                </c:pt>
                <c:pt idx="2618">
                  <c:v>-5.2669999999999998E-11</c:v>
                </c:pt>
                <c:pt idx="2619">
                  <c:v>-5.7268000000000002E-11</c:v>
                </c:pt>
                <c:pt idx="2620">
                  <c:v>-6.1236000000000004E-11</c:v>
                </c:pt>
                <c:pt idx="2621">
                  <c:v>-6.3140000000000001E-11</c:v>
                </c:pt>
                <c:pt idx="2622">
                  <c:v>-6.3077000000000004E-11</c:v>
                </c:pt>
                <c:pt idx="2623">
                  <c:v>-6.0505999999999998E-11</c:v>
                </c:pt>
                <c:pt idx="2624">
                  <c:v>-5.6602000000000001E-11</c:v>
                </c:pt>
                <c:pt idx="2625">
                  <c:v>-5.2443000000000002E-11</c:v>
                </c:pt>
                <c:pt idx="2626">
                  <c:v>-4.8232000000000002E-11</c:v>
                </c:pt>
                <c:pt idx="2627">
                  <c:v>-4.4149000000000002E-11</c:v>
                </c:pt>
                <c:pt idx="2628">
                  <c:v>-4.1285000000000003E-11</c:v>
                </c:pt>
                <c:pt idx="2629">
                  <c:v>-4.0285E-11</c:v>
                </c:pt>
                <c:pt idx="2630">
                  <c:v>-3.9431000000000002E-11</c:v>
                </c:pt>
                <c:pt idx="2631">
                  <c:v>-3.8197999999999997E-11</c:v>
                </c:pt>
                <c:pt idx="2632">
                  <c:v>-3.7431000000000002E-11</c:v>
                </c:pt>
                <c:pt idx="2633">
                  <c:v>-3.7364000000000003E-11</c:v>
                </c:pt>
                <c:pt idx="2634">
                  <c:v>-3.7162000000000002E-11</c:v>
                </c:pt>
                <c:pt idx="2635">
                  <c:v>-3.5815999999999997E-11</c:v>
                </c:pt>
                <c:pt idx="2636">
                  <c:v>-3.4252000000000002E-11</c:v>
                </c:pt>
                <c:pt idx="2637">
                  <c:v>-3.1971999999999998E-11</c:v>
                </c:pt>
                <c:pt idx="2638">
                  <c:v>-2.9384999999999997E-11</c:v>
                </c:pt>
                <c:pt idx="2639">
                  <c:v>-2.7313E-11</c:v>
                </c:pt>
                <c:pt idx="2640">
                  <c:v>-2.6102999999999999E-11</c:v>
                </c:pt>
                <c:pt idx="2641">
                  <c:v>-2.6147000000000002E-11</c:v>
                </c:pt>
                <c:pt idx="2642">
                  <c:v>-2.6107000000000001E-11</c:v>
                </c:pt>
                <c:pt idx="2643">
                  <c:v>-2.7073999999999999E-11</c:v>
                </c:pt>
                <c:pt idx="2644">
                  <c:v>-2.8547000000000001E-11</c:v>
                </c:pt>
                <c:pt idx="2645">
                  <c:v>-3.0682000000000002E-11</c:v>
                </c:pt>
                <c:pt idx="2646">
                  <c:v>-3.3492000000000003E-11</c:v>
                </c:pt>
                <c:pt idx="2647">
                  <c:v>-3.6978E-11</c:v>
                </c:pt>
                <c:pt idx="2648">
                  <c:v>-3.9746999999999999E-11</c:v>
                </c:pt>
                <c:pt idx="2649">
                  <c:v>-4.2064999999999999E-11</c:v>
                </c:pt>
                <c:pt idx="2650">
                  <c:v>-4.4231000000000001E-11</c:v>
                </c:pt>
                <c:pt idx="2651">
                  <c:v>-4.7575999999999997E-11</c:v>
                </c:pt>
                <c:pt idx="2652">
                  <c:v>-5.0632000000000002E-11</c:v>
                </c:pt>
                <c:pt idx="2653">
                  <c:v>-5.4073E-11</c:v>
                </c:pt>
                <c:pt idx="2654">
                  <c:v>-5.5252000000000001E-11</c:v>
                </c:pt>
                <c:pt idx="2655">
                  <c:v>-5.4444999999999999E-11</c:v>
                </c:pt>
                <c:pt idx="2656">
                  <c:v>-5.3528999999999999E-11</c:v>
                </c:pt>
                <c:pt idx="2657">
                  <c:v>-5.2080000000000003E-11</c:v>
                </c:pt>
                <c:pt idx="2658">
                  <c:v>-5.0806000000000001E-11</c:v>
                </c:pt>
                <c:pt idx="2659">
                  <c:v>-4.9686000000000003E-11</c:v>
                </c:pt>
                <c:pt idx="2660">
                  <c:v>-4.9460000000000003E-11</c:v>
                </c:pt>
                <c:pt idx="2661">
                  <c:v>-4.9841999999999997E-11</c:v>
                </c:pt>
                <c:pt idx="2662">
                  <c:v>-5.0938000000000003E-11</c:v>
                </c:pt>
                <c:pt idx="2663">
                  <c:v>-5.1824999999999999E-11</c:v>
                </c:pt>
                <c:pt idx="2664">
                  <c:v>-5.2027E-11</c:v>
                </c:pt>
                <c:pt idx="2665">
                  <c:v>-5.2114999999999999E-11</c:v>
                </c:pt>
                <c:pt idx="2666">
                  <c:v>-5.1362000000000002E-11</c:v>
                </c:pt>
                <c:pt idx="2667">
                  <c:v>-4.9594999999999998E-11</c:v>
                </c:pt>
                <c:pt idx="2668">
                  <c:v>-4.6552999999999997E-11</c:v>
                </c:pt>
                <c:pt idx="2669">
                  <c:v>-4.3241E-11</c:v>
                </c:pt>
                <c:pt idx="2670">
                  <c:v>-4.0073999999999999E-11</c:v>
                </c:pt>
                <c:pt idx="2671">
                  <c:v>-3.7394999999999997E-11</c:v>
                </c:pt>
                <c:pt idx="2672">
                  <c:v>-3.4627000000000001E-11</c:v>
                </c:pt>
                <c:pt idx="2673">
                  <c:v>-3.1552999999999997E-11</c:v>
                </c:pt>
                <c:pt idx="2674">
                  <c:v>-2.949E-11</c:v>
                </c:pt>
                <c:pt idx="2675">
                  <c:v>-2.8196000000000001E-11</c:v>
                </c:pt>
                <c:pt idx="2676">
                  <c:v>-2.6948999999999999E-11</c:v>
                </c:pt>
                <c:pt idx="2677">
                  <c:v>-2.6279999999999999E-11</c:v>
                </c:pt>
                <c:pt idx="2678">
                  <c:v>-2.6571000000000001E-11</c:v>
                </c:pt>
                <c:pt idx="2679">
                  <c:v>-2.6785000000000001E-11</c:v>
                </c:pt>
                <c:pt idx="2680">
                  <c:v>-2.9183999999999998E-11</c:v>
                </c:pt>
                <c:pt idx="2681">
                  <c:v>-3.2142999999999998E-11</c:v>
                </c:pt>
                <c:pt idx="2682">
                  <c:v>-3.4942000000000002E-11</c:v>
                </c:pt>
                <c:pt idx="2683">
                  <c:v>-3.6193E-11</c:v>
                </c:pt>
                <c:pt idx="2684">
                  <c:v>-3.7281999999999997E-11</c:v>
                </c:pt>
                <c:pt idx="2685">
                  <c:v>-3.7387E-11</c:v>
                </c:pt>
                <c:pt idx="2686">
                  <c:v>-3.6612000000000001E-11</c:v>
                </c:pt>
                <c:pt idx="2687">
                  <c:v>-3.5787E-11</c:v>
                </c:pt>
                <c:pt idx="2688">
                  <c:v>-3.5980999999999997E-11</c:v>
                </c:pt>
                <c:pt idx="2689">
                  <c:v>-3.7723E-11</c:v>
                </c:pt>
                <c:pt idx="2690">
                  <c:v>-3.8854999999999998E-11</c:v>
                </c:pt>
                <c:pt idx="2691">
                  <c:v>-4.3547000000000001E-11</c:v>
                </c:pt>
                <c:pt idx="2692">
                  <c:v>-4.7001999999999997E-11</c:v>
                </c:pt>
                <c:pt idx="2693">
                  <c:v>-4.9874E-11</c:v>
                </c:pt>
                <c:pt idx="2694">
                  <c:v>-5.2401999999999999E-11</c:v>
                </c:pt>
                <c:pt idx="2695">
                  <c:v>-5.494E-11</c:v>
                </c:pt>
                <c:pt idx="2696">
                  <c:v>-5.6844999999999999E-11</c:v>
                </c:pt>
                <c:pt idx="2697">
                  <c:v>-5.7464000000000003E-11</c:v>
                </c:pt>
                <c:pt idx="2698">
                  <c:v>-5.7014000000000001E-11</c:v>
                </c:pt>
                <c:pt idx="2699">
                  <c:v>-5.6682000000000003E-11</c:v>
                </c:pt>
                <c:pt idx="2700">
                  <c:v>-5.6041999999999999E-11</c:v>
                </c:pt>
                <c:pt idx="2701">
                  <c:v>-5.4263999999999997E-11</c:v>
                </c:pt>
                <c:pt idx="2702">
                  <c:v>-4.9774999999999997E-11</c:v>
                </c:pt>
                <c:pt idx="2703">
                  <c:v>-4.8220999999999998E-11</c:v>
                </c:pt>
                <c:pt idx="2704">
                  <c:v>-4.4809999999999998E-11</c:v>
                </c:pt>
                <c:pt idx="2705">
                  <c:v>-4.2237000000000001E-11</c:v>
                </c:pt>
                <c:pt idx="2706">
                  <c:v>-4.016E-11</c:v>
                </c:pt>
                <c:pt idx="2707">
                  <c:v>-3.7895000000000002E-11</c:v>
                </c:pt>
                <c:pt idx="2708">
                  <c:v>-3.6264999999999997E-11</c:v>
                </c:pt>
                <c:pt idx="2709">
                  <c:v>-3.5668E-11</c:v>
                </c:pt>
                <c:pt idx="2710">
                  <c:v>-3.5025999999999999E-11</c:v>
                </c:pt>
                <c:pt idx="2711">
                  <c:v>-3.4582000000000003E-11</c:v>
                </c:pt>
                <c:pt idx="2712">
                  <c:v>-3.3836000000000001E-11</c:v>
                </c:pt>
                <c:pt idx="2713">
                  <c:v>-3.1855000000000003E-11</c:v>
                </c:pt>
                <c:pt idx="2714">
                  <c:v>-3.1690000000000002E-11</c:v>
                </c:pt>
                <c:pt idx="2715">
                  <c:v>-3.0285999999999998E-11</c:v>
                </c:pt>
                <c:pt idx="2716">
                  <c:v>-2.8976000000000001E-11</c:v>
                </c:pt>
                <c:pt idx="2717">
                  <c:v>-2.8261E-11</c:v>
                </c:pt>
                <c:pt idx="2718">
                  <c:v>-2.8241999999999999E-11</c:v>
                </c:pt>
                <c:pt idx="2719">
                  <c:v>-2.8121000000000001E-11</c:v>
                </c:pt>
                <c:pt idx="2720">
                  <c:v>-2.9411000000000001E-11</c:v>
                </c:pt>
                <c:pt idx="2721">
                  <c:v>-3.0441999999999998E-11</c:v>
                </c:pt>
                <c:pt idx="2722">
                  <c:v>-3.1500000000000001E-11</c:v>
                </c:pt>
                <c:pt idx="2723">
                  <c:v>-3.3956000000000003E-11</c:v>
                </c:pt>
                <c:pt idx="2724">
                  <c:v>-3.5904999999999998E-11</c:v>
                </c:pt>
                <c:pt idx="2725">
                  <c:v>-3.8041000000000001E-11</c:v>
                </c:pt>
                <c:pt idx="2726">
                  <c:v>-4.0244999999999999E-11</c:v>
                </c:pt>
                <c:pt idx="2727">
                  <c:v>-4.2216999999999998E-11</c:v>
                </c:pt>
                <c:pt idx="2728">
                  <c:v>-4.5551999999999998E-11</c:v>
                </c:pt>
                <c:pt idx="2729">
                  <c:v>-4.8583999999999997E-11</c:v>
                </c:pt>
                <c:pt idx="2730">
                  <c:v>-5.0607E-11</c:v>
                </c:pt>
                <c:pt idx="2731">
                  <c:v>-5.2446999999999997E-11</c:v>
                </c:pt>
                <c:pt idx="2732">
                  <c:v>-5.3807E-11</c:v>
                </c:pt>
                <c:pt idx="2733">
                  <c:v>-5.4957999999999999E-11</c:v>
                </c:pt>
                <c:pt idx="2734">
                  <c:v>-5.5430999999999998E-11</c:v>
                </c:pt>
                <c:pt idx="2735">
                  <c:v>-5.4821E-11</c:v>
                </c:pt>
                <c:pt idx="2736">
                  <c:v>-5.4181999999999998E-11</c:v>
                </c:pt>
                <c:pt idx="2737">
                  <c:v>-5.3539999999999997E-11</c:v>
                </c:pt>
                <c:pt idx="2738">
                  <c:v>-5.3142000000000001E-11</c:v>
                </c:pt>
                <c:pt idx="2739">
                  <c:v>-5.3039000000000003E-11</c:v>
                </c:pt>
                <c:pt idx="2740">
                  <c:v>-5.272E-11</c:v>
                </c:pt>
                <c:pt idx="2741">
                  <c:v>-5.2193000000000003E-11</c:v>
                </c:pt>
                <c:pt idx="2742">
                  <c:v>-5.1246999999999998E-11</c:v>
                </c:pt>
                <c:pt idx="2743">
                  <c:v>-4.9648E-11</c:v>
                </c:pt>
                <c:pt idx="2744">
                  <c:v>-4.7051999999999999E-11</c:v>
                </c:pt>
                <c:pt idx="2745">
                  <c:v>-4.3883000000000001E-11</c:v>
                </c:pt>
                <c:pt idx="2746">
                  <c:v>-4.0259000000000003E-11</c:v>
                </c:pt>
                <c:pt idx="2747">
                  <c:v>-3.7910000000000001E-11</c:v>
                </c:pt>
                <c:pt idx="2748">
                  <c:v>-3.5510000000000002E-11</c:v>
                </c:pt>
                <c:pt idx="2749">
                  <c:v>-3.2750000000000003E-11</c:v>
                </c:pt>
                <c:pt idx="2750">
                  <c:v>-3.0736E-11</c:v>
                </c:pt>
                <c:pt idx="2751">
                  <c:v>-2.9235000000000003E-11</c:v>
                </c:pt>
                <c:pt idx="2752">
                  <c:v>-2.8567000000000001E-11</c:v>
                </c:pt>
                <c:pt idx="2753">
                  <c:v>-2.8397999999999999E-11</c:v>
                </c:pt>
                <c:pt idx="2754">
                  <c:v>-2.8774E-11</c:v>
                </c:pt>
                <c:pt idx="2755">
                  <c:v>-2.9736999999999999E-11</c:v>
                </c:pt>
                <c:pt idx="2756">
                  <c:v>-3.1574999999999998E-11</c:v>
                </c:pt>
                <c:pt idx="2757">
                  <c:v>-3.3370999999999999E-11</c:v>
                </c:pt>
                <c:pt idx="2758">
                  <c:v>-3.5234E-11</c:v>
                </c:pt>
                <c:pt idx="2759">
                  <c:v>-3.6909999999999998E-11</c:v>
                </c:pt>
                <c:pt idx="2760">
                  <c:v>-3.8808000000000002E-11</c:v>
                </c:pt>
                <c:pt idx="2761">
                  <c:v>-4.0665000000000003E-11</c:v>
                </c:pt>
                <c:pt idx="2762">
                  <c:v>-4.2018999999999999E-11</c:v>
                </c:pt>
                <c:pt idx="2763">
                  <c:v>-4.2622000000000002E-11</c:v>
                </c:pt>
                <c:pt idx="2764">
                  <c:v>-4.3728999999999998E-11</c:v>
                </c:pt>
                <c:pt idx="2765">
                  <c:v>-4.3965E-11</c:v>
                </c:pt>
                <c:pt idx="2766">
                  <c:v>-4.3797E-11</c:v>
                </c:pt>
                <c:pt idx="2767">
                  <c:v>-4.4046999999999999E-11</c:v>
                </c:pt>
                <c:pt idx="2768">
                  <c:v>-4.4616000000000001E-11</c:v>
                </c:pt>
                <c:pt idx="2769">
                  <c:v>-4.4827000000000002E-11</c:v>
                </c:pt>
                <c:pt idx="2770">
                  <c:v>-4.6226999999999998E-11</c:v>
                </c:pt>
                <c:pt idx="2771">
                  <c:v>-4.7444000000000002E-11</c:v>
                </c:pt>
                <c:pt idx="2772">
                  <c:v>-4.8650999999999997E-11</c:v>
                </c:pt>
                <c:pt idx="2773">
                  <c:v>-5.1002000000000003E-11</c:v>
                </c:pt>
                <c:pt idx="2774">
                  <c:v>-5.3115999999999998E-11</c:v>
                </c:pt>
                <c:pt idx="2775">
                  <c:v>-5.4379000000000002E-11</c:v>
                </c:pt>
                <c:pt idx="2776">
                  <c:v>-5.4913000000000001E-11</c:v>
                </c:pt>
                <c:pt idx="2777">
                  <c:v>-5.5146000000000003E-11</c:v>
                </c:pt>
                <c:pt idx="2778">
                  <c:v>-5.4928E-11</c:v>
                </c:pt>
                <c:pt idx="2779">
                  <c:v>-5.3555000000000003E-11</c:v>
                </c:pt>
                <c:pt idx="2780">
                  <c:v>-5.0846999999999998E-11</c:v>
                </c:pt>
                <c:pt idx="2781">
                  <c:v>-4.6857E-11</c:v>
                </c:pt>
                <c:pt idx="2782">
                  <c:v>-4.3365999999999999E-11</c:v>
                </c:pt>
                <c:pt idx="2783">
                  <c:v>-4.0036999999999998E-11</c:v>
                </c:pt>
                <c:pt idx="2784">
                  <c:v>-3.7711E-11</c:v>
                </c:pt>
                <c:pt idx="2785">
                  <c:v>-3.5691999999999999E-11</c:v>
                </c:pt>
                <c:pt idx="2786">
                  <c:v>-3.3354000000000002E-11</c:v>
                </c:pt>
                <c:pt idx="2787">
                  <c:v>-3.1427000000000002E-11</c:v>
                </c:pt>
                <c:pt idx="2788">
                  <c:v>-2.9836000000000002E-11</c:v>
                </c:pt>
                <c:pt idx="2789">
                  <c:v>-2.8585000000000001E-11</c:v>
                </c:pt>
                <c:pt idx="2790">
                  <c:v>-2.7699999999999999E-11</c:v>
                </c:pt>
                <c:pt idx="2791">
                  <c:v>-2.7805000000000001E-11</c:v>
                </c:pt>
                <c:pt idx="2792">
                  <c:v>-2.907E-11</c:v>
                </c:pt>
                <c:pt idx="2793">
                  <c:v>-3.1271000000000001E-11</c:v>
                </c:pt>
                <c:pt idx="2794">
                  <c:v>-3.3516000000000002E-11</c:v>
                </c:pt>
                <c:pt idx="2795">
                  <c:v>-3.55E-11</c:v>
                </c:pt>
                <c:pt idx="2796">
                  <c:v>-3.6945999999999997E-11</c:v>
                </c:pt>
                <c:pt idx="2797">
                  <c:v>-3.7831999999999998E-11</c:v>
                </c:pt>
                <c:pt idx="2798">
                  <c:v>-3.8462E-11</c:v>
                </c:pt>
                <c:pt idx="2799">
                  <c:v>-3.9238000000000001E-11</c:v>
                </c:pt>
                <c:pt idx="2800">
                  <c:v>-4.0185000000000001E-11</c:v>
                </c:pt>
                <c:pt idx="2801">
                  <c:v>-4.1239999999999998E-11</c:v>
                </c:pt>
                <c:pt idx="2802">
                  <c:v>-4.1645999999999998E-11</c:v>
                </c:pt>
                <c:pt idx="2803">
                  <c:v>-4.2039000000000002E-11</c:v>
                </c:pt>
                <c:pt idx="2804">
                  <c:v>-4.2854999999999997E-11</c:v>
                </c:pt>
                <c:pt idx="2805">
                  <c:v>-4.4564000000000001E-11</c:v>
                </c:pt>
                <c:pt idx="2806">
                  <c:v>-4.6953999999999999E-11</c:v>
                </c:pt>
                <c:pt idx="2807">
                  <c:v>-4.9135E-11</c:v>
                </c:pt>
                <c:pt idx="2808">
                  <c:v>-5.1964000000000003E-11</c:v>
                </c:pt>
                <c:pt idx="2809">
                  <c:v>-5.4021E-11</c:v>
                </c:pt>
                <c:pt idx="2810">
                  <c:v>-5.5469000000000001E-11</c:v>
                </c:pt>
                <c:pt idx="2811">
                  <c:v>-5.5958999999999998E-11</c:v>
                </c:pt>
                <c:pt idx="2812">
                  <c:v>-5.5742999999999999E-11</c:v>
                </c:pt>
                <c:pt idx="2813">
                  <c:v>-5.4520000000000003E-11</c:v>
                </c:pt>
                <c:pt idx="2814">
                  <c:v>-5.3723999999999998E-11</c:v>
                </c:pt>
                <c:pt idx="2815">
                  <c:v>-5.2379999999999998E-11</c:v>
                </c:pt>
                <c:pt idx="2816">
                  <c:v>-5.0271E-11</c:v>
                </c:pt>
                <c:pt idx="2817">
                  <c:v>-4.6198000000000002E-11</c:v>
                </c:pt>
                <c:pt idx="2818">
                  <c:v>-4.6709999999999999E-11</c:v>
                </c:pt>
                <c:pt idx="2819">
                  <c:v>-4.4735000000000001E-11</c:v>
                </c:pt>
                <c:pt idx="2820">
                  <c:v>-4.2982000000000001E-11</c:v>
                </c:pt>
                <c:pt idx="2821">
                  <c:v>-4.0771000000000001E-11</c:v>
                </c:pt>
                <c:pt idx="2822">
                  <c:v>-3.7769E-11</c:v>
                </c:pt>
                <c:pt idx="2823">
                  <c:v>-3.5064000000000002E-11</c:v>
                </c:pt>
                <c:pt idx="2824">
                  <c:v>-3.2982999999999999E-11</c:v>
                </c:pt>
                <c:pt idx="2825">
                  <c:v>-3.1946000000000001E-11</c:v>
                </c:pt>
                <c:pt idx="2826">
                  <c:v>-3.1455000000000003E-11</c:v>
                </c:pt>
                <c:pt idx="2827">
                  <c:v>-3.1320999999999997E-11</c:v>
                </c:pt>
                <c:pt idx="2828">
                  <c:v>-3.0273999999999998E-11</c:v>
                </c:pt>
                <c:pt idx="2830">
                  <c:v>-3.5846000000000002E-11</c:v>
                </c:pt>
                <c:pt idx="2831">
                  <c:v>-3.7595E-11</c:v>
                </c:pt>
                <c:pt idx="2832">
                  <c:v>-3.5837000000000002E-11</c:v>
                </c:pt>
                <c:pt idx="2833">
                  <c:v>-3.4872999999999998E-11</c:v>
                </c:pt>
                <c:pt idx="2834">
                  <c:v>-3.4276999999999997E-11</c:v>
                </c:pt>
                <c:pt idx="2835">
                  <c:v>-3.3913999999999998E-11</c:v>
                </c:pt>
                <c:pt idx="2836">
                  <c:v>-3.3598999999999997E-11</c:v>
                </c:pt>
                <c:pt idx="2837">
                  <c:v>-3.3617999999999998E-11</c:v>
                </c:pt>
                <c:pt idx="2838">
                  <c:v>-3.3918E-11</c:v>
                </c:pt>
                <c:pt idx="2839">
                  <c:v>-3.6028E-11</c:v>
                </c:pt>
                <c:pt idx="2840">
                  <c:v>-3.7330000000000002E-11</c:v>
                </c:pt>
                <c:pt idx="2841">
                  <c:v>-3.9882E-11</c:v>
                </c:pt>
                <c:pt idx="2842">
                  <c:v>-4.4448999999999997E-11</c:v>
                </c:pt>
                <c:pt idx="2843">
                  <c:v>-5.3374000000000001E-11</c:v>
                </c:pt>
                <c:pt idx="2844">
                  <c:v>-3.7025999999999998E-11</c:v>
                </c:pt>
                <c:pt idx="2845">
                  <c:v>-5.5539000000000001E-11</c:v>
                </c:pt>
                <c:pt idx="2846">
                  <c:v>-5.5198999999999999E-11</c:v>
                </c:pt>
                <c:pt idx="2847">
                  <c:v>-5.4856999999999999E-11</c:v>
                </c:pt>
                <c:pt idx="2848">
                  <c:v>-5.4444999999999999E-11</c:v>
                </c:pt>
                <c:pt idx="2849">
                  <c:v>-5.3928999999999999E-11</c:v>
                </c:pt>
                <c:pt idx="2850">
                  <c:v>-5.2135000000000003E-11</c:v>
                </c:pt>
                <c:pt idx="2851">
                  <c:v>-4.1609999999999999E-11</c:v>
                </c:pt>
                <c:pt idx="2852">
                  <c:v>-5.5652000000000001E-11</c:v>
                </c:pt>
                <c:pt idx="2853">
                  <c:v>-5.3530999999999997E-11</c:v>
                </c:pt>
                <c:pt idx="2854">
                  <c:v>-5.5030999999999998E-11</c:v>
                </c:pt>
                <c:pt idx="2855">
                  <c:v>-5.3335999999999998E-11</c:v>
                </c:pt>
                <c:pt idx="2856">
                  <c:v>-5.0341E-11</c:v>
                </c:pt>
                <c:pt idx="2857">
                  <c:v>-4.5618000000000002E-11</c:v>
                </c:pt>
                <c:pt idx="2858">
                  <c:v>-4.0334E-11</c:v>
                </c:pt>
                <c:pt idx="2859">
                  <c:v>-3.5567E-11</c:v>
                </c:pt>
                <c:pt idx="2860">
                  <c:v>-3.2117000000000001E-11</c:v>
                </c:pt>
                <c:pt idx="2861">
                  <c:v>-2.9904999999999999E-11</c:v>
                </c:pt>
                <c:pt idx="2862">
                  <c:v>-2.7754E-11</c:v>
                </c:pt>
                <c:pt idx="2863">
                  <c:v>-2.7142E-11</c:v>
                </c:pt>
                <c:pt idx="2864">
                  <c:v>-2.8009999999999999E-11</c:v>
                </c:pt>
                <c:pt idx="2865">
                  <c:v>-2.9863000000000001E-11</c:v>
                </c:pt>
                <c:pt idx="2866">
                  <c:v>-3.1900000000000001E-11</c:v>
                </c:pt>
                <c:pt idx="2867">
                  <c:v>-3.4031E-11</c:v>
                </c:pt>
                <c:pt idx="2868">
                  <c:v>1.1971200000000001E-10</c:v>
                </c:pt>
                <c:pt idx="2869">
                  <c:v>2.5943999999999999E-11</c:v>
                </c:pt>
                <c:pt idx="2870">
                  <c:v>7.0373999999999994E-11</c:v>
                </c:pt>
                <c:pt idx="2871">
                  <c:v>-3.9577000000000001E-11</c:v>
                </c:pt>
                <c:pt idx="2872">
                  <c:v>-3.8314999999999999E-11</c:v>
                </c:pt>
                <c:pt idx="2873">
                  <c:v>-3.0178999999999997E-11</c:v>
                </c:pt>
                <c:pt idx="2874">
                  <c:v>-3.6549999999999999E-11</c:v>
                </c:pt>
                <c:pt idx="2875">
                  <c:v>-3.4239000000000001E-11</c:v>
                </c:pt>
                <c:pt idx="2876">
                  <c:v>-3.4811999999999998E-11</c:v>
                </c:pt>
                <c:pt idx="2877">
                  <c:v>-3.6445000000000003E-11</c:v>
                </c:pt>
                <c:pt idx="2878">
                  <c:v>-3.8542999999999997E-11</c:v>
                </c:pt>
                <c:pt idx="2879">
                  <c:v>-4.0717000000000003E-11</c:v>
                </c:pt>
                <c:pt idx="2880">
                  <c:v>-4.2723999999999998E-11</c:v>
                </c:pt>
                <c:pt idx="2881">
                  <c:v>-4.5295999999999999E-11</c:v>
                </c:pt>
                <c:pt idx="2882">
                  <c:v>-4.8689E-11</c:v>
                </c:pt>
                <c:pt idx="2883">
                  <c:v>-5.1960000000000001E-11</c:v>
                </c:pt>
                <c:pt idx="2884">
                  <c:v>-5.4922E-11</c:v>
                </c:pt>
                <c:pt idx="2885">
                  <c:v>-5.6697999999999998E-11</c:v>
                </c:pt>
                <c:pt idx="2886">
                  <c:v>-5.6993000000000002E-11</c:v>
                </c:pt>
                <c:pt idx="2887">
                  <c:v>-5.6838000000000003E-11</c:v>
                </c:pt>
                <c:pt idx="2888">
                  <c:v>-5.7333999999999999E-11</c:v>
                </c:pt>
                <c:pt idx="2889">
                  <c:v>-5.7363000000000003E-11</c:v>
                </c:pt>
                <c:pt idx="2890">
                  <c:v>-5.6467E-11</c:v>
                </c:pt>
                <c:pt idx="2891">
                  <c:v>-5.4165999999999997E-11</c:v>
                </c:pt>
                <c:pt idx="2892">
                  <c:v>-5.0842E-11</c:v>
                </c:pt>
                <c:pt idx="2893">
                  <c:v>-4.6464999999999998E-11</c:v>
                </c:pt>
                <c:pt idx="2894">
                  <c:v>-4.1972999999999998E-11</c:v>
                </c:pt>
                <c:pt idx="2895">
                  <c:v>-3.8329999999999998E-11</c:v>
                </c:pt>
                <c:pt idx="2896">
                  <c:v>-3.5260000000000003E-11</c:v>
                </c:pt>
                <c:pt idx="2897">
                  <c:v>-3.3345999999999998E-11</c:v>
                </c:pt>
                <c:pt idx="2898">
                  <c:v>-3.2139999999999998E-11</c:v>
                </c:pt>
                <c:pt idx="2899">
                  <c:v>-3.1894000000000001E-11</c:v>
                </c:pt>
                <c:pt idx="2900">
                  <c:v>-3.2346999999999997E-11</c:v>
                </c:pt>
                <c:pt idx="2901">
                  <c:v>-3.3672000000000003E-11</c:v>
                </c:pt>
                <c:pt idx="2902">
                  <c:v>-3.5089000000000003E-11</c:v>
                </c:pt>
                <c:pt idx="2903">
                  <c:v>-3.5623999999999998E-11</c:v>
                </c:pt>
                <c:pt idx="2904">
                  <c:v>-3.4832999999999997E-11</c:v>
                </c:pt>
                <c:pt idx="2905">
                  <c:v>-3.2532000000000001E-11</c:v>
                </c:pt>
                <c:pt idx="2906">
                  <c:v>-2.9839000000000002E-11</c:v>
                </c:pt>
                <c:pt idx="2907">
                  <c:v>-2.7527000000000001E-11</c:v>
                </c:pt>
                <c:pt idx="2908">
                  <c:v>-2.6021E-11</c:v>
                </c:pt>
                <c:pt idx="2909">
                  <c:v>1.3182500000000001E-10</c:v>
                </c:pt>
                <c:pt idx="2910">
                  <c:v>2.8386999999999998E-11</c:v>
                </c:pt>
                <c:pt idx="2911">
                  <c:v>-3.2044000000000002E-11</c:v>
                </c:pt>
                <c:pt idx="2912">
                  <c:v>-3.4460999999999999E-11</c:v>
                </c:pt>
                <c:pt idx="2913">
                  <c:v>-3.6509000000000003E-11</c:v>
                </c:pt>
                <c:pt idx="2914">
                  <c:v>2.2980000000000001E-12</c:v>
                </c:pt>
                <c:pt idx="2915">
                  <c:v>-3.6854000000000003E-11</c:v>
                </c:pt>
                <c:pt idx="2916">
                  <c:v>-4.5554000000000002E-11</c:v>
                </c:pt>
                <c:pt idx="2917">
                  <c:v>3.1470000000000002E-11</c:v>
                </c:pt>
                <c:pt idx="2918">
                  <c:v>-5.1126E-11</c:v>
                </c:pt>
                <c:pt idx="2919">
                  <c:v>-5.1243999999999998E-11</c:v>
                </c:pt>
                <c:pt idx="2920">
                  <c:v>-5.1903999999999999E-11</c:v>
                </c:pt>
                <c:pt idx="2921">
                  <c:v>-5.2745999999999997E-11</c:v>
                </c:pt>
                <c:pt idx="2922">
                  <c:v>-5.3326999999999998E-11</c:v>
                </c:pt>
                <c:pt idx="2923">
                  <c:v>-5.3854999999999998E-11</c:v>
                </c:pt>
                <c:pt idx="2924">
                  <c:v>-5.4517999999999999E-11</c:v>
                </c:pt>
                <c:pt idx="2925">
                  <c:v>-5.4983E-11</c:v>
                </c:pt>
                <c:pt idx="2926">
                  <c:v>-5.5345999999999999E-11</c:v>
                </c:pt>
                <c:pt idx="2927">
                  <c:v>-5.5497000000000002E-11</c:v>
                </c:pt>
                <c:pt idx="2928">
                  <c:v>-5.5753000000000001E-11</c:v>
                </c:pt>
                <c:pt idx="2929">
                  <c:v>-5.5982999999999997E-11</c:v>
                </c:pt>
                <c:pt idx="2930">
                  <c:v>-5.5545000000000001E-11</c:v>
                </c:pt>
                <c:pt idx="2931">
                  <c:v>-5.4602000000000002E-11</c:v>
                </c:pt>
                <c:pt idx="2932">
                  <c:v>-5.2486000000000002E-11</c:v>
                </c:pt>
                <c:pt idx="2933">
                  <c:v>-5.0123999999999999E-11</c:v>
                </c:pt>
                <c:pt idx="2934">
                  <c:v>-4.7822E-11</c:v>
                </c:pt>
                <c:pt idx="2935">
                  <c:v>-4.4794999999999999E-11</c:v>
                </c:pt>
                <c:pt idx="2936">
                  <c:v>-4.1012E-11</c:v>
                </c:pt>
                <c:pt idx="2937">
                  <c:v>-3.7494E-11</c:v>
                </c:pt>
                <c:pt idx="2938">
                  <c:v>-3.3073999999999997E-11</c:v>
                </c:pt>
                <c:pt idx="2939">
                  <c:v>-2.9943000000000002E-11</c:v>
                </c:pt>
                <c:pt idx="2940">
                  <c:v>-2.7029999999999999E-11</c:v>
                </c:pt>
                <c:pt idx="2941">
                  <c:v>-2.5440000000000001E-11</c:v>
                </c:pt>
                <c:pt idx="2942">
                  <c:v>-2.3795E-11</c:v>
                </c:pt>
                <c:pt idx="2943">
                  <c:v>-2.2554000000000001E-11</c:v>
                </c:pt>
                <c:pt idx="2944">
                  <c:v>-2.2509999999999998E-11</c:v>
                </c:pt>
                <c:pt idx="2945">
                  <c:v>-2.3859E-11</c:v>
                </c:pt>
                <c:pt idx="2946">
                  <c:v>-2.5731E-11</c:v>
                </c:pt>
                <c:pt idx="2947">
                  <c:v>-2.8388999999999999E-11</c:v>
                </c:pt>
                <c:pt idx="2948">
                  <c:v>-3.1814E-11</c:v>
                </c:pt>
                <c:pt idx="2949">
                  <c:v>-3.5275999999999998E-11</c:v>
                </c:pt>
                <c:pt idx="2950">
                  <c:v>-3.8268000000000003E-11</c:v>
                </c:pt>
                <c:pt idx="2951">
                  <c:v>-4.0582999999999997E-11</c:v>
                </c:pt>
                <c:pt idx="2952">
                  <c:v>-4.2790999999999997E-11</c:v>
                </c:pt>
                <c:pt idx="2953">
                  <c:v>-4.4466000000000001E-11</c:v>
                </c:pt>
                <c:pt idx="2954">
                  <c:v>-4.4940000000000002E-11</c:v>
                </c:pt>
                <c:pt idx="2955">
                  <c:v>-4.4601000000000002E-11</c:v>
                </c:pt>
                <c:pt idx="2956">
                  <c:v>-4.4558999999999997E-11</c:v>
                </c:pt>
                <c:pt idx="2957">
                  <c:v>-4.4650000000000002E-11</c:v>
                </c:pt>
                <c:pt idx="2958">
                  <c:v>-4.5866999999999999E-11</c:v>
                </c:pt>
                <c:pt idx="2959">
                  <c:v>-4.6739000000000003E-11</c:v>
                </c:pt>
                <c:pt idx="2960">
                  <c:v>-4.7221999999999997E-11</c:v>
                </c:pt>
                <c:pt idx="2961">
                  <c:v>-4.8498999999999998E-11</c:v>
                </c:pt>
                <c:pt idx="2962">
                  <c:v>-4.9649999999999998E-11</c:v>
                </c:pt>
                <c:pt idx="2963">
                  <c:v>-5.1078000000000002E-11</c:v>
                </c:pt>
                <c:pt idx="2964">
                  <c:v>-5.2358999999999999E-11</c:v>
                </c:pt>
                <c:pt idx="2965">
                  <c:v>-5.3625000000000002E-11</c:v>
                </c:pt>
                <c:pt idx="2966">
                  <c:v>-5.4709000000000002E-11</c:v>
                </c:pt>
                <c:pt idx="2967">
                  <c:v>-5.6477999999999997E-11</c:v>
                </c:pt>
                <c:pt idx="2968">
                  <c:v>-5.6855E-11</c:v>
                </c:pt>
                <c:pt idx="2969">
                  <c:v>-5.5595000000000003E-11</c:v>
                </c:pt>
                <c:pt idx="2970">
                  <c:v>-5.3349E-11</c:v>
                </c:pt>
                <c:pt idx="2971">
                  <c:v>-5.0140000000000001E-11</c:v>
                </c:pt>
                <c:pt idx="2972">
                  <c:v>-4.5869999999999999E-11</c:v>
                </c:pt>
                <c:pt idx="2973">
                  <c:v>-4.1123999999999998E-11</c:v>
                </c:pt>
                <c:pt idx="2974">
                  <c:v>-3.6212000000000001E-11</c:v>
                </c:pt>
                <c:pt idx="2975">
                  <c:v>-3.2307000000000003E-11</c:v>
                </c:pt>
                <c:pt idx="2976">
                  <c:v>-2.9842000000000001E-11</c:v>
                </c:pt>
                <c:pt idx="2977">
                  <c:v>-2.7614000000000001E-11</c:v>
                </c:pt>
                <c:pt idx="2978">
                  <c:v>-2.6201E-11</c:v>
                </c:pt>
                <c:pt idx="2979">
                  <c:v>-2.5765000000000001E-11</c:v>
                </c:pt>
                <c:pt idx="2980">
                  <c:v>-2.6205000000000002E-11</c:v>
                </c:pt>
                <c:pt idx="2981">
                  <c:v>-2.7258E-11</c:v>
                </c:pt>
                <c:pt idx="2982">
                  <c:v>-2.8987000000000002E-11</c:v>
                </c:pt>
                <c:pt idx="2983">
                  <c:v>-3.095E-11</c:v>
                </c:pt>
                <c:pt idx="2984">
                  <c:v>-3.2961999999999999E-11</c:v>
                </c:pt>
                <c:pt idx="2985">
                  <c:v>-3.5344E-11</c:v>
                </c:pt>
                <c:pt idx="2986">
                  <c:v>-3.7674E-11</c:v>
                </c:pt>
                <c:pt idx="2987">
                  <c:v>-3.9422000000000002E-11</c:v>
                </c:pt>
                <c:pt idx="2988">
                  <c:v>-4.0427999999999999E-11</c:v>
                </c:pt>
                <c:pt idx="2989">
                  <c:v>-4.0359999999999997E-11</c:v>
                </c:pt>
                <c:pt idx="2990">
                  <c:v>-4.0072999999999997E-11</c:v>
                </c:pt>
                <c:pt idx="2991">
                  <c:v>-3.9929000000000002E-11</c:v>
                </c:pt>
                <c:pt idx="2992">
                  <c:v>-4.0490000000000001E-11</c:v>
                </c:pt>
                <c:pt idx="2993">
                  <c:v>-4.1392999999999999E-11</c:v>
                </c:pt>
                <c:pt idx="2994">
                  <c:v>-4.2530000000000001E-11</c:v>
                </c:pt>
                <c:pt idx="2995">
                  <c:v>-4.4329000000000001E-11</c:v>
                </c:pt>
                <c:pt idx="2996">
                  <c:v>-4.7132000000000001E-11</c:v>
                </c:pt>
                <c:pt idx="2997">
                  <c:v>-5.0567E-11</c:v>
                </c:pt>
                <c:pt idx="2998">
                  <c:v>-5.3817000000000001E-11</c:v>
                </c:pt>
                <c:pt idx="2999">
                  <c:v>-5.7066000000000001E-11</c:v>
                </c:pt>
                <c:pt idx="3000">
                  <c:v>-5.9408999999999996E-11</c:v>
                </c:pt>
                <c:pt idx="3001">
                  <c:v>-6.0597999999999998E-11</c:v>
                </c:pt>
                <c:pt idx="3002">
                  <c:v>-6.0246000000000003E-11</c:v>
                </c:pt>
                <c:pt idx="3003">
                  <c:v>-5.9196000000000004E-11</c:v>
                </c:pt>
                <c:pt idx="3004">
                  <c:v>-5.6748E-11</c:v>
                </c:pt>
                <c:pt idx="3005">
                  <c:v>-5.3381999999999999E-11</c:v>
                </c:pt>
                <c:pt idx="3006">
                  <c:v>-4.9828E-11</c:v>
                </c:pt>
                <c:pt idx="3007">
                  <c:v>-4.6076999999999998E-11</c:v>
                </c:pt>
                <c:pt idx="3008">
                  <c:v>-4.329E-11</c:v>
                </c:pt>
                <c:pt idx="3009">
                  <c:v>-4.1006E-11</c:v>
                </c:pt>
                <c:pt idx="3010">
                  <c:v>-3.9351000000000001E-11</c:v>
                </c:pt>
                <c:pt idx="3011">
                  <c:v>-3.7828999999999998E-11</c:v>
                </c:pt>
                <c:pt idx="3012">
                  <c:v>-3.6908000000000001E-11</c:v>
                </c:pt>
                <c:pt idx="3013">
                  <c:v>-3.5928999999999997E-11</c:v>
                </c:pt>
                <c:pt idx="3014">
                  <c:v>-3.4686999999999999E-11</c:v>
                </c:pt>
                <c:pt idx="3015">
                  <c:v>-3.3973E-11</c:v>
                </c:pt>
                <c:pt idx="3016">
                  <c:v>-3.2749000000000001E-11</c:v>
                </c:pt>
                <c:pt idx="3017">
                  <c:v>-3.1879000000000002E-11</c:v>
                </c:pt>
                <c:pt idx="3018">
                  <c:v>-3.0829000000000003E-11</c:v>
                </c:pt>
                <c:pt idx="3019">
                  <c:v>-2.9916999999999999E-11</c:v>
                </c:pt>
                <c:pt idx="3020">
                  <c:v>-2.9247999999999998E-11</c:v>
                </c:pt>
                <c:pt idx="3021">
                  <c:v>-2.9264E-11</c:v>
                </c:pt>
                <c:pt idx="3022">
                  <c:v>-2.9998999999999998E-11</c:v>
                </c:pt>
                <c:pt idx="3023">
                  <c:v>-3.1088000000000002E-11</c:v>
                </c:pt>
                <c:pt idx="3024">
                  <c:v>-3.2065000000000001E-11</c:v>
                </c:pt>
                <c:pt idx="3025">
                  <c:v>-3.3482000000000001E-11</c:v>
                </c:pt>
                <c:pt idx="3026">
                  <c:v>-3.5031999999999999E-11</c:v>
                </c:pt>
                <c:pt idx="3027">
                  <c:v>-3.6897999999999999E-11</c:v>
                </c:pt>
                <c:pt idx="3028">
                  <c:v>-3.8942000000000001E-11</c:v>
                </c:pt>
                <c:pt idx="3029">
                  <c:v>-4.0557E-11</c:v>
                </c:pt>
                <c:pt idx="3030">
                  <c:v>-4.2497999999999998E-11</c:v>
                </c:pt>
                <c:pt idx="3031">
                  <c:v>-4.5380999999999998E-11</c:v>
                </c:pt>
                <c:pt idx="3032">
                  <c:v>-4.8992999999999997E-11</c:v>
                </c:pt>
                <c:pt idx="3033">
                  <c:v>-5.1689000000000002E-11</c:v>
                </c:pt>
                <c:pt idx="3034">
                  <c:v>-5.3317999999999999E-11</c:v>
                </c:pt>
                <c:pt idx="3035">
                  <c:v>-5.3680999999999998E-11</c:v>
                </c:pt>
                <c:pt idx="3036">
                  <c:v>-5.2879E-11</c:v>
                </c:pt>
                <c:pt idx="3037">
                  <c:v>-5.1408999999999998E-11</c:v>
                </c:pt>
                <c:pt idx="3038">
                  <c:v>-4.9704999999999998E-11</c:v>
                </c:pt>
                <c:pt idx="3039">
                  <c:v>-4.8983999999999997E-11</c:v>
                </c:pt>
                <c:pt idx="3040">
                  <c:v>-4.9502999999999997E-11</c:v>
                </c:pt>
                <c:pt idx="3041">
                  <c:v>-5.0721999999999998E-11</c:v>
                </c:pt>
                <c:pt idx="3042">
                  <c:v>-5.2452999999999997E-11</c:v>
                </c:pt>
                <c:pt idx="3043">
                  <c:v>-5.4159999999999997E-11</c:v>
                </c:pt>
                <c:pt idx="3044">
                  <c:v>-5.5802000000000002E-11</c:v>
                </c:pt>
                <c:pt idx="3045">
                  <c:v>-5.6804000000000002E-11</c:v>
                </c:pt>
                <c:pt idx="3046">
                  <c:v>-5.6403E-11</c:v>
                </c:pt>
                <c:pt idx="3047">
                  <c:v>-5.3771000000000001E-11</c:v>
                </c:pt>
                <c:pt idx="3048">
                  <c:v>-4.9005000000000003E-11</c:v>
                </c:pt>
                <c:pt idx="3049">
                  <c:v>-4.3936999999999999E-11</c:v>
                </c:pt>
                <c:pt idx="3050">
                  <c:v>-3.9446000000000001E-11</c:v>
                </c:pt>
                <c:pt idx="3051">
                  <c:v>-3.5672999999999998E-11</c:v>
                </c:pt>
                <c:pt idx="3052">
                  <c:v>-3.2698000000000003E-11</c:v>
                </c:pt>
                <c:pt idx="3053">
                  <c:v>-2.9977999999999998E-11</c:v>
                </c:pt>
                <c:pt idx="3054">
                  <c:v>-2.7849999999999999E-11</c:v>
                </c:pt>
                <c:pt idx="3055">
                  <c:v>-2.6029000000000001E-11</c:v>
                </c:pt>
                <c:pt idx="3056">
                  <c:v>-2.4807E-11</c:v>
                </c:pt>
                <c:pt idx="3057">
                  <c:v>-2.4734E-11</c:v>
                </c:pt>
                <c:pt idx="3058">
                  <c:v>-2.5604999999999998E-11</c:v>
                </c:pt>
                <c:pt idx="3059">
                  <c:v>-2.6960999999999999E-11</c:v>
                </c:pt>
                <c:pt idx="3060">
                  <c:v>-2.8849999999999999E-11</c:v>
                </c:pt>
                <c:pt idx="3061">
                  <c:v>-3.1344000000000001E-11</c:v>
                </c:pt>
                <c:pt idx="3062">
                  <c:v>-3.3525000000000002E-11</c:v>
                </c:pt>
                <c:pt idx="3063">
                  <c:v>-3.5903E-11</c:v>
                </c:pt>
                <c:pt idx="3064">
                  <c:v>-3.8488000000000003E-11</c:v>
                </c:pt>
                <c:pt idx="3065">
                  <c:v>-4.0924999999999997E-11</c:v>
                </c:pt>
                <c:pt idx="3066">
                  <c:v>-4.2619000000000002E-11</c:v>
                </c:pt>
                <c:pt idx="3067">
                  <c:v>-4.3160999999999998E-11</c:v>
                </c:pt>
                <c:pt idx="3068">
                  <c:v>-4.3428000000000001E-11</c:v>
                </c:pt>
                <c:pt idx="3069">
                  <c:v>-4.3694000000000002E-11</c:v>
                </c:pt>
                <c:pt idx="3070">
                  <c:v>-4.5232E-11</c:v>
                </c:pt>
                <c:pt idx="3071">
                  <c:v>-4.7218999999999997E-11</c:v>
                </c:pt>
                <c:pt idx="3072">
                  <c:v>-4.9872999999999998E-11</c:v>
                </c:pt>
                <c:pt idx="3073">
                  <c:v>-5.3317999999999999E-11</c:v>
                </c:pt>
                <c:pt idx="3074">
                  <c:v>-5.5942000000000001E-11</c:v>
                </c:pt>
                <c:pt idx="3075">
                  <c:v>-5.7457000000000001E-11</c:v>
                </c:pt>
                <c:pt idx="3076">
                  <c:v>-5.7864000000000003E-11</c:v>
                </c:pt>
                <c:pt idx="3077">
                  <c:v>-5.778E-11</c:v>
                </c:pt>
                <c:pt idx="3078">
                  <c:v>-5.6523000000000002E-11</c:v>
                </c:pt>
                <c:pt idx="3079">
                  <c:v>-5.4256E-11</c:v>
                </c:pt>
                <c:pt idx="3080">
                  <c:v>-5.1936000000000002E-11</c:v>
                </c:pt>
                <c:pt idx="3081">
                  <c:v>-4.9441999999999997E-11</c:v>
                </c:pt>
                <c:pt idx="3082">
                  <c:v>-4.7083E-11</c:v>
                </c:pt>
                <c:pt idx="3083">
                  <c:v>-4.5920999999999997E-11</c:v>
                </c:pt>
                <c:pt idx="3084">
                  <c:v>-4.5548000000000003E-11</c:v>
                </c:pt>
                <c:pt idx="3085">
                  <c:v>-4.5142000000000003E-11</c:v>
                </c:pt>
                <c:pt idx="3086">
                  <c:v>-4.4833000000000002E-11</c:v>
                </c:pt>
                <c:pt idx="3087">
                  <c:v>-4.3560000000000003E-11</c:v>
                </c:pt>
                <c:pt idx="3088">
                  <c:v>-4.1150999999999997E-11</c:v>
                </c:pt>
                <c:pt idx="3089">
                  <c:v>-3.9015E-11</c:v>
                </c:pt>
                <c:pt idx="3090">
                  <c:v>-3.6741000000000003E-11</c:v>
                </c:pt>
                <c:pt idx="3091">
                  <c:v>-3.4957000000000001E-11</c:v>
                </c:pt>
                <c:pt idx="3092">
                  <c:v>-3.3324999999999999E-11</c:v>
                </c:pt>
                <c:pt idx="3093">
                  <c:v>-3.1998999999999997E-11</c:v>
                </c:pt>
                <c:pt idx="3094">
                  <c:v>-3.0914999999999997E-11</c:v>
                </c:pt>
                <c:pt idx="3095">
                  <c:v>-2.993E-11</c:v>
                </c:pt>
                <c:pt idx="3096">
                  <c:v>-2.9570000000000001E-11</c:v>
                </c:pt>
                <c:pt idx="3097">
                  <c:v>-2.9998999999999998E-11</c:v>
                </c:pt>
                <c:pt idx="3098">
                  <c:v>-3.0810000000000001E-11</c:v>
                </c:pt>
                <c:pt idx="3099">
                  <c:v>-3.1756E-11</c:v>
                </c:pt>
                <c:pt idx="3100">
                  <c:v>-3.2682999999999997E-11</c:v>
                </c:pt>
                <c:pt idx="3101">
                  <c:v>-3.3895000000000003E-11</c:v>
                </c:pt>
                <c:pt idx="3102">
                  <c:v>-3.5406000000000002E-11</c:v>
                </c:pt>
                <c:pt idx="3103">
                  <c:v>-3.7256E-11</c:v>
                </c:pt>
                <c:pt idx="3104">
                  <c:v>-3.9865000000000003E-11</c:v>
                </c:pt>
                <c:pt idx="3105">
                  <c:v>-4.2681999999999999E-11</c:v>
                </c:pt>
                <c:pt idx="3106">
                  <c:v>-4.5914999999999997E-11</c:v>
                </c:pt>
                <c:pt idx="3107">
                  <c:v>-4.8882000000000001E-11</c:v>
                </c:pt>
                <c:pt idx="3108">
                  <c:v>-5.1587E-11</c:v>
                </c:pt>
                <c:pt idx="3109">
                  <c:v>-5.3646000000000001E-11</c:v>
                </c:pt>
                <c:pt idx="3110">
                  <c:v>-5.4984999999999998E-11</c:v>
                </c:pt>
                <c:pt idx="3111">
                  <c:v>-5.574E-11</c:v>
                </c:pt>
                <c:pt idx="3112">
                  <c:v>-5.6086000000000002E-11</c:v>
                </c:pt>
                <c:pt idx="3113">
                  <c:v>-5.6189E-11</c:v>
                </c:pt>
                <c:pt idx="3114">
                  <c:v>-5.5674000000000002E-11</c:v>
                </c:pt>
                <c:pt idx="3115">
                  <c:v>-5.4388999999999997E-11</c:v>
                </c:pt>
                <c:pt idx="3116">
                  <c:v>-5.3139999999999997E-11</c:v>
                </c:pt>
                <c:pt idx="3117">
                  <c:v>-5.3124000000000002E-11</c:v>
                </c:pt>
                <c:pt idx="3118">
                  <c:v>-5.2990000000000003E-11</c:v>
                </c:pt>
                <c:pt idx="3119">
                  <c:v>-5.2752999999999999E-11</c:v>
                </c:pt>
                <c:pt idx="3120">
                  <c:v>-5.2287999999999997E-11</c:v>
                </c:pt>
                <c:pt idx="3121">
                  <c:v>-5.1398000000000001E-11</c:v>
                </c:pt>
                <c:pt idx="3122">
                  <c:v>-5.0550999999999998E-11</c:v>
                </c:pt>
                <c:pt idx="3123">
                  <c:v>-4.9814999999999998E-11</c:v>
                </c:pt>
                <c:pt idx="3124">
                  <c:v>-4.8128000000000002E-11</c:v>
                </c:pt>
                <c:pt idx="3125">
                  <c:v>-4.5544000000000001E-11</c:v>
                </c:pt>
                <c:pt idx="3126">
                  <c:v>-4.2264E-11</c:v>
                </c:pt>
                <c:pt idx="3127">
                  <c:v>-3.8322000000000001E-11</c:v>
                </c:pt>
                <c:pt idx="3128">
                  <c:v>-3.4863999999999998E-11</c:v>
                </c:pt>
                <c:pt idx="3129">
                  <c:v>-3.1304E-11</c:v>
                </c:pt>
                <c:pt idx="3130">
                  <c:v>-2.9054000000000001E-11</c:v>
                </c:pt>
                <c:pt idx="3131">
                  <c:v>-2.7586E-11</c:v>
                </c:pt>
                <c:pt idx="3132">
                  <c:v>-2.6391000000000001E-11</c:v>
                </c:pt>
                <c:pt idx="3133">
                  <c:v>-2.5792E-11</c:v>
                </c:pt>
                <c:pt idx="3134">
                  <c:v>-2.6063000000000002E-11</c:v>
                </c:pt>
                <c:pt idx="3135">
                  <c:v>-2.7768E-11</c:v>
                </c:pt>
                <c:pt idx="3136">
                  <c:v>-3.0373000000000001E-11</c:v>
                </c:pt>
                <c:pt idx="3137">
                  <c:v>-3.2881999999999998E-11</c:v>
                </c:pt>
                <c:pt idx="3138">
                  <c:v>-3.5629000000000002E-11</c:v>
                </c:pt>
                <c:pt idx="3139">
                  <c:v>-3.8634000000000002E-11</c:v>
                </c:pt>
                <c:pt idx="3140">
                  <c:v>-4.0986999999999999E-11</c:v>
                </c:pt>
                <c:pt idx="3141">
                  <c:v>-4.2577999999999999E-11</c:v>
                </c:pt>
                <c:pt idx="3142">
                  <c:v>-4.3920999999999998E-11</c:v>
                </c:pt>
                <c:pt idx="3143">
                  <c:v>-4.4656999999999998E-11</c:v>
                </c:pt>
                <c:pt idx="3144">
                  <c:v>-4.5795999999999998E-11</c:v>
                </c:pt>
                <c:pt idx="3145">
                  <c:v>-4.6243E-11</c:v>
                </c:pt>
                <c:pt idx="3146">
                  <c:v>-4.7200000000000002E-11</c:v>
                </c:pt>
                <c:pt idx="3147">
                  <c:v>-4.9141E-11</c:v>
                </c:pt>
                <c:pt idx="3148">
                  <c:v>-5.0629999999999997E-11</c:v>
                </c:pt>
                <c:pt idx="3149">
                  <c:v>-5.2865000000000003E-11</c:v>
                </c:pt>
                <c:pt idx="3150">
                  <c:v>-5.4929999999999998E-11</c:v>
                </c:pt>
                <c:pt idx="3151">
                  <c:v>-5.6587000000000002E-11</c:v>
                </c:pt>
                <c:pt idx="3152">
                  <c:v>-5.7534999999999998E-11</c:v>
                </c:pt>
                <c:pt idx="3153">
                  <c:v>-5.7991E-11</c:v>
                </c:pt>
                <c:pt idx="3154">
                  <c:v>-5.8239999999999997E-11</c:v>
                </c:pt>
                <c:pt idx="3155">
                  <c:v>-5.8298999999999999E-11</c:v>
                </c:pt>
                <c:pt idx="3156">
                  <c:v>-5.8354000000000006E-11</c:v>
                </c:pt>
                <c:pt idx="3157">
                  <c:v>-5.742E-11</c:v>
                </c:pt>
                <c:pt idx="3158">
                  <c:v>-5.5142000000000001E-11</c:v>
                </c:pt>
                <c:pt idx="3159">
                  <c:v>-5.1771999999999997E-11</c:v>
                </c:pt>
                <c:pt idx="3160">
                  <c:v>-4.8549000000000001E-11</c:v>
                </c:pt>
                <c:pt idx="3161">
                  <c:v>-4.5514999999999997E-11</c:v>
                </c:pt>
                <c:pt idx="3162">
                  <c:v>-4.2390000000000002E-11</c:v>
                </c:pt>
                <c:pt idx="3163">
                  <c:v>-3.9119000000000001E-11</c:v>
                </c:pt>
                <c:pt idx="3164">
                  <c:v>-3.6194000000000002E-11</c:v>
                </c:pt>
                <c:pt idx="3165">
                  <c:v>-3.4267000000000002E-11</c:v>
                </c:pt>
                <c:pt idx="3166">
                  <c:v>-3.3736000000000002E-11</c:v>
                </c:pt>
                <c:pt idx="3167">
                  <c:v>-3.3582E-11</c:v>
                </c:pt>
                <c:pt idx="3168">
                  <c:v>-3.3134000000000002E-11</c:v>
                </c:pt>
                <c:pt idx="3169">
                  <c:v>-3.2654E-11</c:v>
                </c:pt>
                <c:pt idx="3170">
                  <c:v>-3.1855999999999998E-11</c:v>
                </c:pt>
                <c:pt idx="3171">
                  <c:v>-3.0792999999999998E-11</c:v>
                </c:pt>
                <c:pt idx="3172">
                  <c:v>-2.9747000000000001E-11</c:v>
                </c:pt>
                <c:pt idx="3173">
                  <c:v>-2.9662999999999998E-11</c:v>
                </c:pt>
                <c:pt idx="3174">
                  <c:v>-2.9936E-11</c:v>
                </c:pt>
                <c:pt idx="3175">
                  <c:v>-3.0756999999999999E-11</c:v>
                </c:pt>
                <c:pt idx="3176">
                  <c:v>-3.2127000000000003E-11</c:v>
                </c:pt>
                <c:pt idx="3177">
                  <c:v>-3.3971999999999998E-11</c:v>
                </c:pt>
                <c:pt idx="3178">
                  <c:v>-3.5578999999999999E-11</c:v>
                </c:pt>
                <c:pt idx="3179">
                  <c:v>-3.7662E-11</c:v>
                </c:pt>
                <c:pt idx="3180">
                  <c:v>-3.9657999999999998E-11</c:v>
                </c:pt>
                <c:pt idx="3181">
                  <c:v>-4.1233999999999998E-11</c:v>
                </c:pt>
                <c:pt idx="3182">
                  <c:v>-4.3755000000000002E-11</c:v>
                </c:pt>
                <c:pt idx="3183">
                  <c:v>-4.7310000000000003E-11</c:v>
                </c:pt>
                <c:pt idx="3184">
                  <c:v>-5.0305000000000001E-11</c:v>
                </c:pt>
                <c:pt idx="3185">
                  <c:v>-5.2587000000000003E-11</c:v>
                </c:pt>
                <c:pt idx="3186">
                  <c:v>-5.5277999999999998E-11</c:v>
                </c:pt>
                <c:pt idx="3187">
                  <c:v>-5.8064E-11</c:v>
                </c:pt>
                <c:pt idx="3188">
                  <c:v>-5.9713000000000006E-11</c:v>
                </c:pt>
                <c:pt idx="3189">
                  <c:v>-6.0719000000000002E-11</c:v>
                </c:pt>
                <c:pt idx="3190">
                  <c:v>-6.0665000000000005E-11</c:v>
                </c:pt>
                <c:pt idx="3191">
                  <c:v>-6.0024999999999994E-11</c:v>
                </c:pt>
                <c:pt idx="3192">
                  <c:v>-5.8804999999999998E-11</c:v>
                </c:pt>
                <c:pt idx="3193">
                  <c:v>-5.6925E-11</c:v>
                </c:pt>
                <c:pt idx="3194">
                  <c:v>-5.5166E-11</c:v>
                </c:pt>
                <c:pt idx="3195">
                  <c:v>-5.3847E-11</c:v>
                </c:pt>
                <c:pt idx="3196">
                  <c:v>-5.2572999999999999E-11</c:v>
                </c:pt>
                <c:pt idx="3197">
                  <c:v>-5.1051000000000003E-11</c:v>
                </c:pt>
                <c:pt idx="3198">
                  <c:v>-4.8877999999999999E-11</c:v>
                </c:pt>
                <c:pt idx="3199">
                  <c:v>-4.6017E-11</c:v>
                </c:pt>
                <c:pt idx="3200">
                  <c:v>-4.3413999999999997E-11</c:v>
                </c:pt>
                <c:pt idx="3201">
                  <c:v>-4.0976999999999997E-11</c:v>
                </c:pt>
                <c:pt idx="3202">
                  <c:v>-3.9776999999999997E-11</c:v>
                </c:pt>
                <c:pt idx="3203">
                  <c:v>-3.8749E-11</c:v>
                </c:pt>
                <c:pt idx="3204">
                  <c:v>-3.7158E-11</c:v>
                </c:pt>
                <c:pt idx="3205">
                  <c:v>-3.4582000000000003E-11</c:v>
                </c:pt>
                <c:pt idx="3206">
                  <c:v>-3.1883999999999999E-11</c:v>
                </c:pt>
                <c:pt idx="3207">
                  <c:v>-2.9672999999999999E-11</c:v>
                </c:pt>
                <c:pt idx="3208">
                  <c:v>-2.8402000000000001E-11</c:v>
                </c:pt>
                <c:pt idx="3209">
                  <c:v>-2.7818999999999998E-11</c:v>
                </c:pt>
                <c:pt idx="3210">
                  <c:v>-2.7931999999999999E-11</c:v>
                </c:pt>
                <c:pt idx="3211">
                  <c:v>-2.8493999999999999E-11</c:v>
                </c:pt>
                <c:pt idx="3212">
                  <c:v>-2.9860000000000001E-11</c:v>
                </c:pt>
                <c:pt idx="3213">
                  <c:v>-3.1956000000000003E-11</c:v>
                </c:pt>
                <c:pt idx="3214">
                  <c:v>-3.4478999999999998E-11</c:v>
                </c:pt>
                <c:pt idx="3215">
                  <c:v>-3.6957000000000001E-11</c:v>
                </c:pt>
                <c:pt idx="3216">
                  <c:v>-3.9605000000000002E-11</c:v>
                </c:pt>
                <c:pt idx="3217">
                  <c:v>-4.2396999999999997E-11</c:v>
                </c:pt>
                <c:pt idx="3218">
                  <c:v>-4.4277999999999997E-11</c:v>
                </c:pt>
                <c:pt idx="3219">
                  <c:v>-4.6287000000000003E-11</c:v>
                </c:pt>
                <c:pt idx="3220">
                  <c:v>-4.7848999999999999E-11</c:v>
                </c:pt>
                <c:pt idx="3221">
                  <c:v>-4.8128999999999997E-11</c:v>
                </c:pt>
                <c:pt idx="3222">
                  <c:v>-4.8974999999999998E-11</c:v>
                </c:pt>
                <c:pt idx="3223">
                  <c:v>-5.0586000000000001E-11</c:v>
                </c:pt>
                <c:pt idx="3224">
                  <c:v>-5.2482E-11</c:v>
                </c:pt>
                <c:pt idx="3225">
                  <c:v>-5.4392999999999999E-11</c:v>
                </c:pt>
                <c:pt idx="3226">
                  <c:v>-5.5693999999999999E-11</c:v>
                </c:pt>
                <c:pt idx="3227">
                  <c:v>-5.6642000000000002E-11</c:v>
                </c:pt>
                <c:pt idx="3228">
                  <c:v>-5.7668000000000002E-11</c:v>
                </c:pt>
                <c:pt idx="3229">
                  <c:v>-5.8623999999999996E-11</c:v>
                </c:pt>
                <c:pt idx="3230">
                  <c:v>-5.9193000000000004E-11</c:v>
                </c:pt>
                <c:pt idx="3231">
                  <c:v>-5.8947999999999996E-11</c:v>
                </c:pt>
                <c:pt idx="3232">
                  <c:v>-5.7838E-11</c:v>
                </c:pt>
                <c:pt idx="3233">
                  <c:v>-5.6166000000000003E-11</c:v>
                </c:pt>
                <c:pt idx="3234">
                  <c:v>-5.4364000000000002E-11</c:v>
                </c:pt>
                <c:pt idx="3235">
                  <c:v>-5.2349000000000003E-11</c:v>
                </c:pt>
                <c:pt idx="3236">
                  <c:v>-4.9715E-11</c:v>
                </c:pt>
                <c:pt idx="3237">
                  <c:v>-4.8109E-11</c:v>
                </c:pt>
                <c:pt idx="3238">
                  <c:v>-4.7032999999999998E-11</c:v>
                </c:pt>
                <c:pt idx="3239">
                  <c:v>-4.4451999999999997E-11</c:v>
                </c:pt>
                <c:pt idx="3240">
                  <c:v>-4.0322E-11</c:v>
                </c:pt>
                <c:pt idx="3241">
                  <c:v>-3.6364E-11</c:v>
                </c:pt>
                <c:pt idx="3242">
                  <c:v>-3.3049000000000003E-11</c:v>
                </c:pt>
                <c:pt idx="3243">
                  <c:v>-3.0791E-11</c:v>
                </c:pt>
                <c:pt idx="3244">
                  <c:v>-2.9336999999999999E-11</c:v>
                </c:pt>
                <c:pt idx="3245">
                  <c:v>-2.8296999999999999E-11</c:v>
                </c:pt>
                <c:pt idx="3246">
                  <c:v>-2.6075000000000001E-11</c:v>
                </c:pt>
                <c:pt idx="3247">
                  <c:v>-2.5285999999999999E-11</c:v>
                </c:pt>
                <c:pt idx="3248">
                  <c:v>-2.6114999999999998E-11</c:v>
                </c:pt>
                <c:pt idx="3249">
                  <c:v>-2.7884999999999999E-11</c:v>
                </c:pt>
                <c:pt idx="3250">
                  <c:v>-3.0025000000000001E-11</c:v>
                </c:pt>
                <c:pt idx="3251">
                  <c:v>-3.2374999999999998E-11</c:v>
                </c:pt>
                <c:pt idx="3252">
                  <c:v>-3.4839999999999999E-11</c:v>
                </c:pt>
                <c:pt idx="3253">
                  <c:v>-3.7404999999999999E-11</c:v>
                </c:pt>
                <c:pt idx="3254">
                  <c:v>-3.9517000000000003E-11</c:v>
                </c:pt>
                <c:pt idx="3255">
                  <c:v>-4.1138000000000002E-11</c:v>
                </c:pt>
                <c:pt idx="3256">
                  <c:v>-4.2045999999999998E-11</c:v>
                </c:pt>
                <c:pt idx="3257">
                  <c:v>-4.3221000000000003E-11</c:v>
                </c:pt>
                <c:pt idx="3258">
                  <c:v>-4.5139000000000003E-11</c:v>
                </c:pt>
                <c:pt idx="3259">
                  <c:v>-4.7334000000000002E-11</c:v>
                </c:pt>
                <c:pt idx="3260">
                  <c:v>-4.9655000000000002E-11</c:v>
                </c:pt>
                <c:pt idx="3261">
                  <c:v>-5.2382999999999998E-11</c:v>
                </c:pt>
                <c:pt idx="3262">
                  <c:v>-5.4212999999999999E-11</c:v>
                </c:pt>
                <c:pt idx="3263">
                  <c:v>-5.5451999999999998E-11</c:v>
                </c:pt>
                <c:pt idx="3264">
                  <c:v>-5.6623000000000001E-11</c:v>
                </c:pt>
                <c:pt idx="3265">
                  <c:v>-5.7848000000000002E-11</c:v>
                </c:pt>
                <c:pt idx="3266">
                  <c:v>-5.9081999999999996E-11</c:v>
                </c:pt>
                <c:pt idx="3267">
                  <c:v>-5.9604999999999997E-11</c:v>
                </c:pt>
                <c:pt idx="3268">
                  <c:v>-8.9295999999999996E-11</c:v>
                </c:pt>
                <c:pt idx="3269">
                  <c:v>-3.1977000000000002E-11</c:v>
                </c:pt>
                <c:pt idx="3270">
                  <c:v>-5.0699999999999997E-11</c:v>
                </c:pt>
                <c:pt idx="3271">
                  <c:v>-5.5173000000000002E-11</c:v>
                </c:pt>
                <c:pt idx="3272">
                  <c:v>-5.2962000000000002E-11</c:v>
                </c:pt>
                <c:pt idx="3273">
                  <c:v>-1.0890300000000001E-10</c:v>
                </c:pt>
                <c:pt idx="3274">
                  <c:v>-2.5258000000000001E-11</c:v>
                </c:pt>
                <c:pt idx="3275">
                  <c:v>-4.6591E-11</c:v>
                </c:pt>
                <c:pt idx="3276">
                  <c:v>-4.6393000000000001E-11</c:v>
                </c:pt>
                <c:pt idx="3277">
                  <c:v>-4.3257999999999997E-11</c:v>
                </c:pt>
                <c:pt idx="3278">
                  <c:v>-3.7523999999999999E-11</c:v>
                </c:pt>
                <c:pt idx="3279">
                  <c:v>-4.9927999999999998E-11</c:v>
                </c:pt>
                <c:pt idx="3280">
                  <c:v>-9.4500000000000003E-12</c:v>
                </c:pt>
                <c:pt idx="3281">
                  <c:v>-2.9476999999999998E-11</c:v>
                </c:pt>
                <c:pt idx="3282">
                  <c:v>-3.3290000000000002E-11</c:v>
                </c:pt>
                <c:pt idx="3283">
                  <c:v>-2.3033E-11</c:v>
                </c:pt>
                <c:pt idx="3284">
                  <c:v>-3.2765000000000003E-11</c:v>
                </c:pt>
                <c:pt idx="3285">
                  <c:v>-3.3495000000000003E-11</c:v>
                </c:pt>
                <c:pt idx="3286">
                  <c:v>-3.3794000000000002E-11</c:v>
                </c:pt>
                <c:pt idx="3287">
                  <c:v>-8.6470999999999995E-11</c:v>
                </c:pt>
                <c:pt idx="3288">
                  <c:v>-4.2271000000000002E-11</c:v>
                </c:pt>
                <c:pt idx="3289">
                  <c:v>-2.8244999999999998E-11</c:v>
                </c:pt>
                <c:pt idx="3290">
                  <c:v>-3.2316000000000002E-11</c:v>
                </c:pt>
                <c:pt idx="3291">
                  <c:v>-3.7049999999999997E-11</c:v>
                </c:pt>
                <c:pt idx="3292">
                  <c:v>-4.1550000000000001E-11</c:v>
                </c:pt>
                <c:pt idx="3293">
                  <c:v>-5.0562000000000002E-11</c:v>
                </c:pt>
                <c:pt idx="3294">
                  <c:v>-5.1992999999999999E-11</c:v>
                </c:pt>
                <c:pt idx="3295">
                  <c:v>-5.2693000000000001E-11</c:v>
                </c:pt>
                <c:pt idx="3296">
                  <c:v>-5.2370000000000002E-11</c:v>
                </c:pt>
                <c:pt idx="3297">
                  <c:v>-5.1471E-11</c:v>
                </c:pt>
                <c:pt idx="3298">
                  <c:v>-5.0290999999999997E-11</c:v>
                </c:pt>
                <c:pt idx="3299">
                  <c:v>-4.9594999999999998E-11</c:v>
                </c:pt>
                <c:pt idx="3300">
                  <c:v>-4.9286000000000003E-11</c:v>
                </c:pt>
                <c:pt idx="3301">
                  <c:v>-4.9208E-11</c:v>
                </c:pt>
                <c:pt idx="3302">
                  <c:v>-4.9341999999999999E-11</c:v>
                </c:pt>
                <c:pt idx="3303">
                  <c:v>-4.9725999999999997E-11</c:v>
                </c:pt>
                <c:pt idx="3304">
                  <c:v>-5.0480999999999999E-11</c:v>
                </c:pt>
                <c:pt idx="3305">
                  <c:v>-6.1478999999999995E-11</c:v>
                </c:pt>
                <c:pt idx="3306">
                  <c:v>-6.4549000000000004E-11</c:v>
                </c:pt>
                <c:pt idx="3307">
                  <c:v>-5.1943999999999999E-11</c:v>
                </c:pt>
                <c:pt idx="3308">
                  <c:v>-6.0850999999999997E-11</c:v>
                </c:pt>
                <c:pt idx="3309">
                  <c:v>-6.2670999999999997E-11</c:v>
                </c:pt>
                <c:pt idx="3310">
                  <c:v>-6.1272000000000003E-11</c:v>
                </c:pt>
                <c:pt idx="3311">
                  <c:v>-5.9714999999999997E-11</c:v>
                </c:pt>
                <c:pt idx="3312">
                  <c:v>-5.4461000000000001E-11</c:v>
                </c:pt>
                <c:pt idx="3313">
                  <c:v>-5.0779000000000002E-11</c:v>
                </c:pt>
                <c:pt idx="3314">
                  <c:v>-4.4391999999999999E-11</c:v>
                </c:pt>
                <c:pt idx="3315">
                  <c:v>-3.7908999999999999E-11</c:v>
                </c:pt>
                <c:pt idx="3316">
                  <c:v>-3.1008E-11</c:v>
                </c:pt>
                <c:pt idx="3317">
                  <c:v>-5.4577000000000001E-11</c:v>
                </c:pt>
                <c:pt idx="3318">
                  <c:v>-2.8939999999999999E-11</c:v>
                </c:pt>
                <c:pt idx="3319">
                  <c:v>-2.5253E-11</c:v>
                </c:pt>
                <c:pt idx="3320">
                  <c:v>-2.5885E-11</c:v>
                </c:pt>
                <c:pt idx="3321">
                  <c:v>-2.7794999999999999E-11</c:v>
                </c:pt>
                <c:pt idx="3322">
                  <c:v>-3.0031000000000001E-11</c:v>
                </c:pt>
                <c:pt idx="3323">
                  <c:v>-3.4721E-11</c:v>
                </c:pt>
                <c:pt idx="3324">
                  <c:v>-3.1702999999999998E-11</c:v>
                </c:pt>
                <c:pt idx="3325">
                  <c:v>-3.1678000000000003E-11</c:v>
                </c:pt>
                <c:pt idx="3326">
                  <c:v>-3.2798999999999997E-11</c:v>
                </c:pt>
                <c:pt idx="3327">
                  <c:v>-3.4487999999999998E-11</c:v>
                </c:pt>
                <c:pt idx="3328">
                  <c:v>-3.6108000000000001E-11</c:v>
                </c:pt>
                <c:pt idx="3329">
                  <c:v>-3.8634000000000002E-11</c:v>
                </c:pt>
                <c:pt idx="3330">
                  <c:v>-4.0783E-11</c:v>
                </c:pt>
                <c:pt idx="3331">
                  <c:v>-4.1997999999999999E-11</c:v>
                </c:pt>
                <c:pt idx="3332">
                  <c:v>-4.1708E-11</c:v>
                </c:pt>
                <c:pt idx="3333">
                  <c:v>-4.2933000000000001E-11</c:v>
                </c:pt>
                <c:pt idx="3334">
                  <c:v>-4.4774E-11</c:v>
                </c:pt>
                <c:pt idx="3335">
                  <c:v>-4.6879000000000002E-11</c:v>
                </c:pt>
                <c:pt idx="3336">
                  <c:v>-4.9398000000000001E-11</c:v>
                </c:pt>
                <c:pt idx="3337">
                  <c:v>-5.0955E-11</c:v>
                </c:pt>
                <c:pt idx="3338">
                  <c:v>-5.0864999999999997E-11</c:v>
                </c:pt>
                <c:pt idx="3339">
                  <c:v>-5.2624999999999999E-11</c:v>
                </c:pt>
                <c:pt idx="3340">
                  <c:v>-5.3573999999999998E-11</c:v>
                </c:pt>
                <c:pt idx="3341">
                  <c:v>-5.5757999999999999E-11</c:v>
                </c:pt>
                <c:pt idx="3342">
                  <c:v>-5.8325000000000003E-11</c:v>
                </c:pt>
                <c:pt idx="3343">
                  <c:v>-6.0919999999999995E-11</c:v>
                </c:pt>
                <c:pt idx="3344">
                  <c:v>-6.3253000000000001E-11</c:v>
                </c:pt>
                <c:pt idx="3345">
                  <c:v>-6.4297E-11</c:v>
                </c:pt>
                <c:pt idx="3346">
                  <c:v>-6.3690999999999998E-11</c:v>
                </c:pt>
                <c:pt idx="3347">
                  <c:v>-6.1240999999999996E-11</c:v>
                </c:pt>
                <c:pt idx="3348">
                  <c:v>-5.9292999999999996E-11</c:v>
                </c:pt>
                <c:pt idx="3349">
                  <c:v>-5.5823000000000001E-11</c:v>
                </c:pt>
                <c:pt idx="3350">
                  <c:v>-5.2913999999999997E-11</c:v>
                </c:pt>
                <c:pt idx="3351">
                  <c:v>-4.9758E-11</c:v>
                </c:pt>
                <c:pt idx="3352">
                  <c:v>-4.6525000000000002E-11</c:v>
                </c:pt>
                <c:pt idx="3353">
                  <c:v>-2.6101000000000001E-11</c:v>
                </c:pt>
                <c:pt idx="3354">
                  <c:v>-6.2209999999999998E-11</c:v>
                </c:pt>
                <c:pt idx="3355">
                  <c:v>-4.1395999999999998E-11</c:v>
                </c:pt>
                <c:pt idx="3356">
                  <c:v>-3.5443000000000002E-11</c:v>
                </c:pt>
                <c:pt idx="3357">
                  <c:v>-3.1266999999999999E-11</c:v>
                </c:pt>
                <c:pt idx="3358">
                  <c:v>-2.9375999999999998E-11</c:v>
                </c:pt>
                <c:pt idx="3359">
                  <c:v>-3.0288999999999997E-11</c:v>
                </c:pt>
                <c:pt idx="3360">
                  <c:v>-2.6667999999999999E-11</c:v>
                </c:pt>
                <c:pt idx="3361">
                  <c:v>-2.6656999999999998E-11</c:v>
                </c:pt>
                <c:pt idx="3362">
                  <c:v>-2.6960999999999999E-11</c:v>
                </c:pt>
                <c:pt idx="3363">
                  <c:v>-2.7166999999999998E-11</c:v>
                </c:pt>
                <c:pt idx="3364">
                  <c:v>-2.7110000000000001E-11</c:v>
                </c:pt>
                <c:pt idx="3365">
                  <c:v>-2.8863000000000001E-11</c:v>
                </c:pt>
                <c:pt idx="3366">
                  <c:v>-3.1695E-11</c:v>
                </c:pt>
                <c:pt idx="3367">
                  <c:v>-3.4970999999999999E-11</c:v>
                </c:pt>
                <c:pt idx="3368">
                  <c:v>-3.9312999999999998E-11</c:v>
                </c:pt>
                <c:pt idx="3369">
                  <c:v>-4.3963999999999998E-11</c:v>
                </c:pt>
                <c:pt idx="3370">
                  <c:v>-4.8602000000000003E-11</c:v>
                </c:pt>
                <c:pt idx="3371">
                  <c:v>-5.148E-11</c:v>
                </c:pt>
                <c:pt idx="3372">
                  <c:v>-5.3054999999999998E-11</c:v>
                </c:pt>
                <c:pt idx="3373">
                  <c:v>-5.3362999999999997E-11</c:v>
                </c:pt>
                <c:pt idx="3374">
                  <c:v>-5.2806000000000001E-11</c:v>
                </c:pt>
                <c:pt idx="3375">
                  <c:v>-5.1903999999999999E-11</c:v>
                </c:pt>
                <c:pt idx="3376">
                  <c:v>-5.1182999999999998E-11</c:v>
                </c:pt>
                <c:pt idx="3377">
                  <c:v>-5.2950000000000002E-11</c:v>
                </c:pt>
                <c:pt idx="3378">
                  <c:v>-5.0410999999999999E-11</c:v>
                </c:pt>
                <c:pt idx="3379">
                  <c:v>-5.1341999999999998E-11</c:v>
                </c:pt>
                <c:pt idx="3380">
                  <c:v>-5.2858000000000001E-11</c:v>
                </c:pt>
                <c:pt idx="3381">
                  <c:v>-5.4202999999999998E-11</c:v>
                </c:pt>
                <c:pt idx="3382">
                  <c:v>-5.5842000000000002E-11</c:v>
                </c:pt>
                <c:pt idx="3383">
                  <c:v>-5.6883999999999997E-11</c:v>
                </c:pt>
                <c:pt idx="3384">
                  <c:v>-5.8322000000000003E-11</c:v>
                </c:pt>
                <c:pt idx="3385">
                  <c:v>-5.9770000000000004E-11</c:v>
                </c:pt>
                <c:pt idx="3386">
                  <c:v>-6.1504000000000003E-11</c:v>
                </c:pt>
                <c:pt idx="3387">
                  <c:v>-5.5082000000000003E-11</c:v>
                </c:pt>
                <c:pt idx="3388">
                  <c:v>-5.2822000000000003E-11</c:v>
                </c:pt>
                <c:pt idx="3389">
                  <c:v>-5.2620000000000002E-11</c:v>
                </c:pt>
                <c:pt idx="3390">
                  <c:v>-4.8984999999999999E-11</c:v>
                </c:pt>
                <c:pt idx="3391">
                  <c:v>-4.4775999999999997E-11</c:v>
                </c:pt>
                <c:pt idx="3392">
                  <c:v>-4.0980999999999999E-11</c:v>
                </c:pt>
                <c:pt idx="3393">
                  <c:v>-3.7568999999999997E-11</c:v>
                </c:pt>
                <c:pt idx="3394">
                  <c:v>-3.4578000000000001E-11</c:v>
                </c:pt>
                <c:pt idx="3395">
                  <c:v>-3.2753999999999999E-11</c:v>
                </c:pt>
                <c:pt idx="3396">
                  <c:v>-2.9903999999999997E-11</c:v>
                </c:pt>
                <c:pt idx="3397">
                  <c:v>-2.7421999999999998E-11</c:v>
                </c:pt>
                <c:pt idx="3398">
                  <c:v>-2.636E-11</c:v>
                </c:pt>
                <c:pt idx="3399">
                  <c:v>-2.6273999999999999E-11</c:v>
                </c:pt>
                <c:pt idx="3400">
                  <c:v>-2.7192E-11</c:v>
                </c:pt>
                <c:pt idx="3401">
                  <c:v>-2.9037000000000001E-11</c:v>
                </c:pt>
                <c:pt idx="3402">
                  <c:v>-2.9635999999999999E-11</c:v>
                </c:pt>
                <c:pt idx="3403">
                  <c:v>-3.0669E-11</c:v>
                </c:pt>
                <c:pt idx="3404">
                  <c:v>-3.2895E-11</c:v>
                </c:pt>
                <c:pt idx="3405">
                  <c:v>-1.7872E-11</c:v>
                </c:pt>
                <c:pt idx="3406">
                  <c:v>-3.7510999999999997E-11</c:v>
                </c:pt>
                <c:pt idx="3407">
                  <c:v>-4.0409999999999999E-11</c:v>
                </c:pt>
                <c:pt idx="3408">
                  <c:v>-4.4040999999999999E-11</c:v>
                </c:pt>
                <c:pt idx="3409">
                  <c:v>-4.6888999999999997E-11</c:v>
                </c:pt>
                <c:pt idx="3410">
                  <c:v>-4.8321999999999999E-11</c:v>
                </c:pt>
                <c:pt idx="3411">
                  <c:v>-4.9728999999999997E-11</c:v>
                </c:pt>
                <c:pt idx="3412">
                  <c:v>-5.1616999999999999E-11</c:v>
                </c:pt>
                <c:pt idx="3413">
                  <c:v>-5.3582999999999997E-11</c:v>
                </c:pt>
                <c:pt idx="3414">
                  <c:v>-5.5249000000000001E-11</c:v>
                </c:pt>
                <c:pt idx="3415">
                  <c:v>-5.6116E-11</c:v>
                </c:pt>
                <c:pt idx="3416">
                  <c:v>-5.6987000000000002E-11</c:v>
                </c:pt>
                <c:pt idx="3417">
                  <c:v>-6.8870999999999999E-11</c:v>
                </c:pt>
                <c:pt idx="3418">
                  <c:v>-6.0196999999999996E-11</c:v>
                </c:pt>
                <c:pt idx="3419">
                  <c:v>-5.8238000000000006E-11</c:v>
                </c:pt>
                <c:pt idx="3420">
                  <c:v>-5.9295999999999996E-11</c:v>
                </c:pt>
                <c:pt idx="3421">
                  <c:v>-5.9324000000000004E-11</c:v>
                </c:pt>
                <c:pt idx="3422">
                  <c:v>-6.2852999999999995E-11</c:v>
                </c:pt>
                <c:pt idx="3423">
                  <c:v>-6.2914000000000001E-11</c:v>
                </c:pt>
                <c:pt idx="3424">
                  <c:v>-6.1588999999999995E-11</c:v>
                </c:pt>
                <c:pt idx="3425">
                  <c:v>-5.7965999999999999E-11</c:v>
                </c:pt>
                <c:pt idx="3426">
                  <c:v>-5.2739000000000001E-11</c:v>
                </c:pt>
                <c:pt idx="3427">
                  <c:v>-4.7160000000000002E-11</c:v>
                </c:pt>
                <c:pt idx="3428">
                  <c:v>-4.2857000000000001E-11</c:v>
                </c:pt>
                <c:pt idx="3429">
                  <c:v>-3.9033E-11</c:v>
                </c:pt>
                <c:pt idx="3430">
                  <c:v>-4.2628000000000001E-11</c:v>
                </c:pt>
                <c:pt idx="3431">
                  <c:v>-3.6820000000000002E-11</c:v>
                </c:pt>
                <c:pt idx="3432">
                  <c:v>-3.2532000000000001E-11</c:v>
                </c:pt>
                <c:pt idx="3433">
                  <c:v>-3.1045000000000001E-11</c:v>
                </c:pt>
                <c:pt idx="3434">
                  <c:v>-3.0099999999999998E-11</c:v>
                </c:pt>
                <c:pt idx="3435">
                  <c:v>-2.9592000000000002E-11</c:v>
                </c:pt>
                <c:pt idx="3436">
                  <c:v>-3.2428E-11</c:v>
                </c:pt>
                <c:pt idx="3437">
                  <c:v>-3.1345000000000003E-11</c:v>
                </c:pt>
                <c:pt idx="3438">
                  <c:v>-3.2307000000000003E-11</c:v>
                </c:pt>
                <c:pt idx="3439">
                  <c:v>-3.2465000000000001E-11</c:v>
                </c:pt>
                <c:pt idx="3440">
                  <c:v>-3.3176E-11</c:v>
                </c:pt>
                <c:pt idx="3441">
                  <c:v>-3.2449E-11</c:v>
                </c:pt>
                <c:pt idx="3442">
                  <c:v>-3.2948000000000002E-11</c:v>
                </c:pt>
                <c:pt idx="3443">
                  <c:v>-3.5581999999999999E-11</c:v>
                </c:pt>
                <c:pt idx="3444">
                  <c:v>-3.9736999999999997E-11</c:v>
                </c:pt>
                <c:pt idx="3445">
                  <c:v>-4.3618999999999998E-11</c:v>
                </c:pt>
                <c:pt idx="3446">
                  <c:v>-4.6696999999999998E-11</c:v>
                </c:pt>
                <c:pt idx="3447">
                  <c:v>-4.8788000000000003E-11</c:v>
                </c:pt>
                <c:pt idx="3448">
                  <c:v>-4.9865E-11</c:v>
                </c:pt>
                <c:pt idx="3449">
                  <c:v>-4.7927999999999999E-11</c:v>
                </c:pt>
                <c:pt idx="3450">
                  <c:v>-4.7399999999999999E-11</c:v>
                </c:pt>
                <c:pt idx="3451">
                  <c:v>-4.9335999999999999E-11</c:v>
                </c:pt>
                <c:pt idx="3452">
                  <c:v>-5.0648000000000003E-11</c:v>
                </c:pt>
                <c:pt idx="3453">
                  <c:v>-5.2367999999999998E-11</c:v>
                </c:pt>
                <c:pt idx="3454">
                  <c:v>-5.5064999999999999E-11</c:v>
                </c:pt>
                <c:pt idx="3455">
                  <c:v>-5.8385000000000001E-11</c:v>
                </c:pt>
                <c:pt idx="3456">
                  <c:v>-6.1802999999999996E-11</c:v>
                </c:pt>
                <c:pt idx="3457">
                  <c:v>-6.4478999999999998E-11</c:v>
                </c:pt>
                <c:pt idx="3458">
                  <c:v>-6.6572999999999996E-11</c:v>
                </c:pt>
                <c:pt idx="3459">
                  <c:v>-6.8451999999999998E-11</c:v>
                </c:pt>
                <c:pt idx="3460">
                  <c:v>-6.7779999999999998E-11</c:v>
                </c:pt>
                <c:pt idx="3461">
                  <c:v>-6.3708999999999997E-11</c:v>
                </c:pt>
                <c:pt idx="3462">
                  <c:v>-5.8650999999999995E-11</c:v>
                </c:pt>
                <c:pt idx="3463">
                  <c:v>-1.02813E-10</c:v>
                </c:pt>
                <c:pt idx="3464">
                  <c:v>-6.9059999999999999E-12</c:v>
                </c:pt>
                <c:pt idx="3465">
                  <c:v>-4.9789000000000001E-11</c:v>
                </c:pt>
                <c:pt idx="3466">
                  <c:v>-4.5996000000000001E-11</c:v>
                </c:pt>
                <c:pt idx="3467">
                  <c:v>-2.4626000000000001E-11</c:v>
                </c:pt>
                <c:pt idx="3468">
                  <c:v>-6.2483E-11</c:v>
                </c:pt>
                <c:pt idx="3469">
                  <c:v>-2.0593E-11</c:v>
                </c:pt>
                <c:pt idx="3470">
                  <c:v>3.7727000000000002E-11</c:v>
                </c:pt>
                <c:pt idx="3471">
                  <c:v>-4.6286E-11</c:v>
                </c:pt>
                <c:pt idx="3472">
                  <c:v>-3.6838999999999997E-11</c:v>
                </c:pt>
                <c:pt idx="3473">
                  <c:v>-2.6612999999999999E-11</c:v>
                </c:pt>
                <c:pt idx="3474">
                  <c:v>-2.8231000000000001E-11</c:v>
                </c:pt>
                <c:pt idx="3475">
                  <c:v>-2.0321999999999998E-11</c:v>
                </c:pt>
                <c:pt idx="3476">
                  <c:v>-2.5930000000000001E-11</c:v>
                </c:pt>
                <c:pt idx="3477">
                  <c:v>-3.1925999999999998E-11</c:v>
                </c:pt>
                <c:pt idx="3478">
                  <c:v>-5.1670000000000001E-11</c:v>
                </c:pt>
                <c:pt idx="3479">
                  <c:v>-3.4011999999999998E-11</c:v>
                </c:pt>
                <c:pt idx="3480">
                  <c:v>-3.3161000000000001E-11</c:v>
                </c:pt>
                <c:pt idx="3481">
                  <c:v>-3.2843E-11</c:v>
                </c:pt>
                <c:pt idx="3482">
                  <c:v>-3.4358E-11</c:v>
                </c:pt>
                <c:pt idx="3483">
                  <c:v>-3.7131000000000001E-11</c:v>
                </c:pt>
                <c:pt idx="3484">
                  <c:v>-4.0035000000000001E-11</c:v>
                </c:pt>
                <c:pt idx="3485">
                  <c:v>-4.4301E-11</c:v>
                </c:pt>
                <c:pt idx="3486">
                  <c:v>-4.5642999999999997E-11</c:v>
                </c:pt>
                <c:pt idx="3487">
                  <c:v>-4.7060999999999999E-11</c:v>
                </c:pt>
                <c:pt idx="3488">
                  <c:v>-4.9031E-11</c:v>
                </c:pt>
                <c:pt idx="3489">
                  <c:v>-5.2013999999999999E-11</c:v>
                </c:pt>
                <c:pt idx="3490">
                  <c:v>-5.5087000000000001E-11</c:v>
                </c:pt>
                <c:pt idx="3491">
                  <c:v>-5.8735000000000004E-11</c:v>
                </c:pt>
                <c:pt idx="3492">
                  <c:v>-6.0761000000000001E-11</c:v>
                </c:pt>
                <c:pt idx="3493">
                  <c:v>-6.1867999999999998E-11</c:v>
                </c:pt>
                <c:pt idx="3494">
                  <c:v>-6.3229000000000002E-11</c:v>
                </c:pt>
                <c:pt idx="3495">
                  <c:v>-6.4300999999999996E-11</c:v>
                </c:pt>
                <c:pt idx="3496">
                  <c:v>-6.8061000000000004E-11</c:v>
                </c:pt>
                <c:pt idx="3497">
                  <c:v>-6.7791000000000001E-11</c:v>
                </c:pt>
                <c:pt idx="3498">
                  <c:v>-6.6278999999999994E-11</c:v>
                </c:pt>
                <c:pt idx="3499">
                  <c:v>-6.2923000000000001E-11</c:v>
                </c:pt>
                <c:pt idx="3500">
                  <c:v>-5.9881E-11</c:v>
                </c:pt>
                <c:pt idx="3501">
                  <c:v>-5.3091999999999999E-11</c:v>
                </c:pt>
                <c:pt idx="3502">
                  <c:v>-4.1559000000000001E-11</c:v>
                </c:pt>
                <c:pt idx="3503">
                  <c:v>-3.3695E-11</c:v>
                </c:pt>
                <c:pt idx="3504">
                  <c:v>-3.3891000000000001E-11</c:v>
                </c:pt>
                <c:pt idx="3505">
                  <c:v>-2.6328E-11</c:v>
                </c:pt>
                <c:pt idx="3506">
                  <c:v>-2.4311E-11</c:v>
                </c:pt>
                <c:pt idx="3507">
                  <c:v>-2.4905999999999999E-11</c:v>
                </c:pt>
                <c:pt idx="3508">
                  <c:v>-2.5259E-11</c:v>
                </c:pt>
                <c:pt idx="3509">
                  <c:v>-2.7545999999999999E-11</c:v>
                </c:pt>
                <c:pt idx="3510">
                  <c:v>-2.6994000000000001E-11</c:v>
                </c:pt>
                <c:pt idx="3511">
                  <c:v>-2.7087999999999999E-11</c:v>
                </c:pt>
                <c:pt idx="3512">
                  <c:v>-2.4514E-11</c:v>
                </c:pt>
                <c:pt idx="3513">
                  <c:v>-3.2453000000000002E-11</c:v>
                </c:pt>
                <c:pt idx="3514">
                  <c:v>-3.0862999999999997E-11</c:v>
                </c:pt>
                <c:pt idx="3515">
                  <c:v>-3.2511000000000002E-11</c:v>
                </c:pt>
                <c:pt idx="3516">
                  <c:v>-3.3461000000000002E-11</c:v>
                </c:pt>
                <c:pt idx="3517">
                  <c:v>-3.5815999999999997E-11</c:v>
                </c:pt>
                <c:pt idx="3518">
                  <c:v>-3.7355999999999999E-11</c:v>
                </c:pt>
                <c:pt idx="3519">
                  <c:v>-3.8045999999999998E-11</c:v>
                </c:pt>
                <c:pt idx="3520">
                  <c:v>-3.8185999999999997E-11</c:v>
                </c:pt>
                <c:pt idx="3521">
                  <c:v>-3.9471000000000003E-11</c:v>
                </c:pt>
                <c:pt idx="3522">
                  <c:v>-4.2115999999999997E-11</c:v>
                </c:pt>
                <c:pt idx="3523">
                  <c:v>-4.4189000000000002E-11</c:v>
                </c:pt>
                <c:pt idx="3524">
                  <c:v>-4.5669E-11</c:v>
                </c:pt>
                <c:pt idx="3525">
                  <c:v>-4.6956000000000003E-11</c:v>
                </c:pt>
                <c:pt idx="3526">
                  <c:v>-4.9718E-11</c:v>
                </c:pt>
                <c:pt idx="3527">
                  <c:v>-5.1475000000000002E-11</c:v>
                </c:pt>
                <c:pt idx="3528">
                  <c:v>-6.5159000000000002E-11</c:v>
                </c:pt>
                <c:pt idx="3529">
                  <c:v>-6.1121E-11</c:v>
                </c:pt>
                <c:pt idx="3530">
                  <c:v>-5.8418999999999995E-11</c:v>
                </c:pt>
                <c:pt idx="3531">
                  <c:v>-5.9982E-11</c:v>
                </c:pt>
                <c:pt idx="3532">
                  <c:v>-6.2935E-11</c:v>
                </c:pt>
                <c:pt idx="3533">
                  <c:v>-6.3924000000000006E-11</c:v>
                </c:pt>
                <c:pt idx="3534">
                  <c:v>-6.852E-11</c:v>
                </c:pt>
                <c:pt idx="3535">
                  <c:v>-6.6274000000000003E-11</c:v>
                </c:pt>
                <c:pt idx="3536">
                  <c:v>-6.1043999999999999E-11</c:v>
                </c:pt>
                <c:pt idx="3537">
                  <c:v>-5.8229000000000006E-11</c:v>
                </c:pt>
                <c:pt idx="3538">
                  <c:v>-5.2947999999999998E-11</c:v>
                </c:pt>
                <c:pt idx="3539">
                  <c:v>-4.8137000000000001E-11</c:v>
                </c:pt>
                <c:pt idx="3540">
                  <c:v>-4.3089000000000001E-11</c:v>
                </c:pt>
                <c:pt idx="3541">
                  <c:v>-3.9773999999999998E-11</c:v>
                </c:pt>
                <c:pt idx="3542">
                  <c:v>-3.7993999999999998E-11</c:v>
                </c:pt>
                <c:pt idx="3543">
                  <c:v>-3.805E-11</c:v>
                </c:pt>
                <c:pt idx="3544">
                  <c:v>-3.7450999999999999E-11</c:v>
                </c:pt>
                <c:pt idx="3545">
                  <c:v>-3.8423000000000001E-11</c:v>
                </c:pt>
                <c:pt idx="3546">
                  <c:v>-3.8649000000000001E-11</c:v>
                </c:pt>
                <c:pt idx="3547">
                  <c:v>-3.7532999999999998E-11</c:v>
                </c:pt>
                <c:pt idx="3548">
                  <c:v>-3.6588000000000002E-11</c:v>
                </c:pt>
                <c:pt idx="3549">
                  <c:v>-3.4890000000000002E-11</c:v>
                </c:pt>
                <c:pt idx="3550">
                  <c:v>-3.2432999999999998E-11</c:v>
                </c:pt>
                <c:pt idx="3551">
                  <c:v>-2.9374E-11</c:v>
                </c:pt>
                <c:pt idx="3552">
                  <c:v>-2.6841E-11</c:v>
                </c:pt>
                <c:pt idx="3553">
                  <c:v>-2.6340999999999999E-11</c:v>
                </c:pt>
                <c:pt idx="3554">
                  <c:v>-2.6821E-11</c:v>
                </c:pt>
                <c:pt idx="3555">
                  <c:v>-2.8086000000000001E-11</c:v>
                </c:pt>
                <c:pt idx="3556">
                  <c:v>-3.0382E-11</c:v>
                </c:pt>
                <c:pt idx="3557">
                  <c:v>-3.3339000000000002E-11</c:v>
                </c:pt>
                <c:pt idx="3558">
                  <c:v>-3.5862999999999999E-11</c:v>
                </c:pt>
                <c:pt idx="3559">
                  <c:v>-3.7229000000000001E-11</c:v>
                </c:pt>
                <c:pt idx="3560">
                  <c:v>-3.9508999999999999E-11</c:v>
                </c:pt>
                <c:pt idx="3561">
                  <c:v>-4.2491999999999998E-11</c:v>
                </c:pt>
                <c:pt idx="3562">
                  <c:v>-4.7068000000000001E-11</c:v>
                </c:pt>
                <c:pt idx="3563">
                  <c:v>-5.2401999999999999E-11</c:v>
                </c:pt>
                <c:pt idx="3564">
                  <c:v>-5.7977999999999999E-11</c:v>
                </c:pt>
                <c:pt idx="3565">
                  <c:v>-6.1888000000000001E-11</c:v>
                </c:pt>
                <c:pt idx="3566">
                  <c:v>-6.4796000000000003E-11</c:v>
                </c:pt>
                <c:pt idx="3567">
                  <c:v>-6.5875000000000005E-11</c:v>
                </c:pt>
                <c:pt idx="3568">
                  <c:v>-6.5385999999999998E-11</c:v>
                </c:pt>
                <c:pt idx="3569">
                  <c:v>-6.5487999999999994E-11</c:v>
                </c:pt>
                <c:pt idx="3570">
                  <c:v>-6.4665000000000004E-11</c:v>
                </c:pt>
                <c:pt idx="3571">
                  <c:v>-6.1968999999999998E-11</c:v>
                </c:pt>
                <c:pt idx="3572">
                  <c:v>-5.8893999999999998E-11</c:v>
                </c:pt>
                <c:pt idx="3573">
                  <c:v>-5.5878000000000001E-11</c:v>
                </c:pt>
                <c:pt idx="3574">
                  <c:v>-5.3668999999999998E-11</c:v>
                </c:pt>
                <c:pt idx="3575">
                  <c:v>-5.1927000000000002E-11</c:v>
                </c:pt>
                <c:pt idx="3576">
                  <c:v>-5.9455999999999999E-11</c:v>
                </c:pt>
                <c:pt idx="3577">
                  <c:v>-4.9737000000000001E-11</c:v>
                </c:pt>
                <c:pt idx="3578">
                  <c:v>-4.8541999999999999E-11</c:v>
                </c:pt>
                <c:pt idx="3579">
                  <c:v>-5.1390999999999999E-11</c:v>
                </c:pt>
                <c:pt idx="3580">
                  <c:v>-5.1474E-11</c:v>
                </c:pt>
                <c:pt idx="3581">
                  <c:v>-4.9884999999999998E-11</c:v>
                </c:pt>
                <c:pt idx="3582">
                  <c:v>-4.6472E-11</c:v>
                </c:pt>
                <c:pt idx="3583">
                  <c:v>-4.1850000000000003E-11</c:v>
                </c:pt>
                <c:pt idx="3584">
                  <c:v>-3.6735000000000003E-11</c:v>
                </c:pt>
                <c:pt idx="3585">
                  <c:v>-3.2325999999999998E-11</c:v>
                </c:pt>
                <c:pt idx="3586">
                  <c:v>-2.931E-11</c:v>
                </c:pt>
                <c:pt idx="3587">
                  <c:v>-2.7467999999999999E-11</c:v>
                </c:pt>
                <c:pt idx="3588">
                  <c:v>-2.6580999999999999E-11</c:v>
                </c:pt>
                <c:pt idx="3589">
                  <c:v>-2.6093E-11</c:v>
                </c:pt>
                <c:pt idx="3590">
                  <c:v>-2.6828000000000002E-11</c:v>
                </c:pt>
                <c:pt idx="3591">
                  <c:v>-2.7553000000000001E-11</c:v>
                </c:pt>
                <c:pt idx="3592">
                  <c:v>-2.8754999999999999E-11</c:v>
                </c:pt>
                <c:pt idx="3593">
                  <c:v>-3.1428999999999999E-11</c:v>
                </c:pt>
                <c:pt idx="3594">
                  <c:v>-3.3532999999999999E-11</c:v>
                </c:pt>
                <c:pt idx="3595">
                  <c:v>-3.7422999999999998E-11</c:v>
                </c:pt>
                <c:pt idx="3596">
                  <c:v>-4.0500999999999998E-11</c:v>
                </c:pt>
                <c:pt idx="3597">
                  <c:v>-4.329E-11</c:v>
                </c:pt>
                <c:pt idx="3598">
                  <c:v>-4.4840999999999999E-11</c:v>
                </c:pt>
                <c:pt idx="3599">
                  <c:v>-4.5587999999999997E-11</c:v>
                </c:pt>
                <c:pt idx="3600">
                  <c:v>-4.7411999999999999E-11</c:v>
                </c:pt>
                <c:pt idx="3601">
                  <c:v>-4.9044000000000001E-11</c:v>
                </c:pt>
                <c:pt idx="3602">
                  <c:v>-5.2834000000000002E-11</c:v>
                </c:pt>
                <c:pt idx="3603">
                  <c:v>-5.5702999999999999E-11</c:v>
                </c:pt>
                <c:pt idx="3604">
                  <c:v>-5.7964999999999997E-11</c:v>
                </c:pt>
                <c:pt idx="3605">
                  <c:v>-6.0342999999999995E-11</c:v>
                </c:pt>
                <c:pt idx="3606">
                  <c:v>-6.4089E-11</c:v>
                </c:pt>
                <c:pt idx="3607">
                  <c:v>-6.6758000000000006E-11</c:v>
                </c:pt>
                <c:pt idx="3608">
                  <c:v>-6.7999999999999998E-11</c:v>
                </c:pt>
                <c:pt idx="3609">
                  <c:v>-6.7467000000000001E-11</c:v>
                </c:pt>
                <c:pt idx="3610">
                  <c:v>-6.3315000000000003E-11</c:v>
                </c:pt>
                <c:pt idx="3611">
                  <c:v>-6.6054999999999998E-11</c:v>
                </c:pt>
                <c:pt idx="3612">
                  <c:v>-6.1069000000000006E-11</c:v>
                </c:pt>
                <c:pt idx="3613">
                  <c:v>-5.8950000000000001E-11</c:v>
                </c:pt>
                <c:pt idx="3614">
                  <c:v>-5.8E-11</c:v>
                </c:pt>
                <c:pt idx="3615">
                  <c:v>-5.2697000000000003E-11</c:v>
                </c:pt>
                <c:pt idx="3616">
                  <c:v>-4.9405999999999998E-11</c:v>
                </c:pt>
                <c:pt idx="3617">
                  <c:v>-4.3688000000000002E-11</c:v>
                </c:pt>
                <c:pt idx="3618">
                  <c:v>-3.9935000000000002E-11</c:v>
                </c:pt>
                <c:pt idx="3619">
                  <c:v>-3.4707000000000002E-11</c:v>
                </c:pt>
                <c:pt idx="3620">
                  <c:v>-2.9866000000000001E-11</c:v>
                </c:pt>
                <c:pt idx="3621">
                  <c:v>-2.8131E-11</c:v>
                </c:pt>
                <c:pt idx="3622">
                  <c:v>-3.5934000000000001E-11</c:v>
                </c:pt>
                <c:pt idx="3623">
                  <c:v>-4.2439000000000002E-11</c:v>
                </c:pt>
                <c:pt idx="3624">
                  <c:v>-1.8149000000000001E-11</c:v>
                </c:pt>
                <c:pt idx="3625">
                  <c:v>-2.4656E-11</c:v>
                </c:pt>
                <c:pt idx="3626">
                  <c:v>-2.5284000000000001E-11</c:v>
                </c:pt>
                <c:pt idx="3627">
                  <c:v>-2.0909E-11</c:v>
                </c:pt>
                <c:pt idx="3628">
                  <c:v>-2.7609999999999999E-11</c:v>
                </c:pt>
                <c:pt idx="3629">
                  <c:v>-2.8922E-11</c:v>
                </c:pt>
                <c:pt idx="3630">
                  <c:v>-3.102E-11</c:v>
                </c:pt>
                <c:pt idx="3631">
                  <c:v>-3.1891999999999997E-11</c:v>
                </c:pt>
                <c:pt idx="3632">
                  <c:v>-3.2799999999999999E-11</c:v>
                </c:pt>
                <c:pt idx="3633">
                  <c:v>-3.4099000000000002E-11</c:v>
                </c:pt>
                <c:pt idx="3634">
                  <c:v>-3.6042999999999999E-11</c:v>
                </c:pt>
                <c:pt idx="3635">
                  <c:v>-3.9235000000000001E-11</c:v>
                </c:pt>
                <c:pt idx="3636">
                  <c:v>-4.1565000000000001E-11</c:v>
                </c:pt>
                <c:pt idx="3637">
                  <c:v>-4.4638999999999998E-11</c:v>
                </c:pt>
                <c:pt idx="3638">
                  <c:v>-4.7172999999999997E-11</c:v>
                </c:pt>
                <c:pt idx="3639">
                  <c:v>-5.0208999999999998E-11</c:v>
                </c:pt>
                <c:pt idx="3640">
                  <c:v>-5.3465E-11</c:v>
                </c:pt>
                <c:pt idx="3641">
                  <c:v>-5.6789000000000003E-11</c:v>
                </c:pt>
                <c:pt idx="3642">
                  <c:v>-5.9982999999999996E-11</c:v>
                </c:pt>
                <c:pt idx="3643">
                  <c:v>-6.2825E-11</c:v>
                </c:pt>
                <c:pt idx="3644">
                  <c:v>-6.4460999999999998E-11</c:v>
                </c:pt>
                <c:pt idx="3645">
                  <c:v>-6.4699999999999994E-11</c:v>
                </c:pt>
                <c:pt idx="3646">
                  <c:v>-6.397E-11</c:v>
                </c:pt>
                <c:pt idx="3647">
                  <c:v>-6.2697999999999996E-11</c:v>
                </c:pt>
                <c:pt idx="3648">
                  <c:v>-6.2209999999999998E-11</c:v>
                </c:pt>
                <c:pt idx="3649">
                  <c:v>-5.9556999999999999E-11</c:v>
                </c:pt>
                <c:pt idx="3650">
                  <c:v>-5.6029999999999999E-11</c:v>
                </c:pt>
                <c:pt idx="3651">
                  <c:v>-5.4046000000000001E-11</c:v>
                </c:pt>
                <c:pt idx="3652">
                  <c:v>-5.0962999999999998E-11</c:v>
                </c:pt>
                <c:pt idx="3653">
                  <c:v>-4.8888000000000001E-11</c:v>
                </c:pt>
                <c:pt idx="3654">
                  <c:v>-4.7417000000000003E-11</c:v>
                </c:pt>
                <c:pt idx="3655">
                  <c:v>-4.6164000000000001E-11</c:v>
                </c:pt>
                <c:pt idx="3656">
                  <c:v>-4.6131999999999998E-11</c:v>
                </c:pt>
                <c:pt idx="3657">
                  <c:v>-4.5034000000000001E-11</c:v>
                </c:pt>
                <c:pt idx="3658">
                  <c:v>-4.3538999999999997E-11</c:v>
                </c:pt>
                <c:pt idx="3659">
                  <c:v>-4.0661000000000001E-11</c:v>
                </c:pt>
                <c:pt idx="3660">
                  <c:v>-3.8915000000000002E-11</c:v>
                </c:pt>
                <c:pt idx="3661">
                  <c:v>-3.7477999999999998E-11</c:v>
                </c:pt>
                <c:pt idx="3662">
                  <c:v>-3.5378000000000001E-11</c:v>
                </c:pt>
                <c:pt idx="3663">
                  <c:v>-3.2853000000000001E-11</c:v>
                </c:pt>
                <c:pt idx="3664">
                  <c:v>-2.9948E-11</c:v>
                </c:pt>
                <c:pt idx="3665">
                  <c:v>-2.7435999999999999E-11</c:v>
                </c:pt>
                <c:pt idx="3666">
                  <c:v>-2.5841999999999999E-11</c:v>
                </c:pt>
                <c:pt idx="3667">
                  <c:v>-2.4418999999999999E-11</c:v>
                </c:pt>
                <c:pt idx="3668">
                  <c:v>-2.2529E-11</c:v>
                </c:pt>
                <c:pt idx="3669">
                  <c:v>-2.6586999999999999E-11</c:v>
                </c:pt>
                <c:pt idx="3670">
                  <c:v>-2.8979000000000001E-11</c:v>
                </c:pt>
                <c:pt idx="3671">
                  <c:v>-3.3125000000000002E-11</c:v>
                </c:pt>
                <c:pt idx="3672">
                  <c:v>-6.4086999999999995E-11</c:v>
                </c:pt>
                <c:pt idx="3673">
                  <c:v>-6.2465999999999997E-11</c:v>
                </c:pt>
                <c:pt idx="3674">
                  <c:v>-3.4610999999999999E-11</c:v>
                </c:pt>
                <c:pt idx="3675">
                  <c:v>-3.8790000000000003E-11</c:v>
                </c:pt>
                <c:pt idx="3676">
                  <c:v>-5.2201E-11</c:v>
                </c:pt>
                <c:pt idx="3677">
                  <c:v>-5.5014000000000001E-11</c:v>
                </c:pt>
                <c:pt idx="3678">
                  <c:v>-6.1740999999999994E-11</c:v>
                </c:pt>
                <c:pt idx="3679">
                  <c:v>-6.1100000000000001E-11</c:v>
                </c:pt>
                <c:pt idx="3680">
                  <c:v>-5.2834999999999998E-11</c:v>
                </c:pt>
                <c:pt idx="3681">
                  <c:v>-6.6846999999999994E-11</c:v>
                </c:pt>
                <c:pt idx="3682">
                  <c:v>-5.7659000000000002E-11</c:v>
                </c:pt>
                <c:pt idx="3683">
                  <c:v>-5.5540000000000003E-11</c:v>
                </c:pt>
                <c:pt idx="3684">
                  <c:v>-5.5231000000000002E-11</c:v>
                </c:pt>
                <c:pt idx="3685">
                  <c:v>-5.3485999999999999E-11</c:v>
                </c:pt>
                <c:pt idx="3686">
                  <c:v>-4.8300999999999999E-11</c:v>
                </c:pt>
                <c:pt idx="3687">
                  <c:v>-5.4091E-11</c:v>
                </c:pt>
                <c:pt idx="3688">
                  <c:v>-5.5653999999999999E-11</c:v>
                </c:pt>
                <c:pt idx="3689">
                  <c:v>-5.6166999999999998E-11</c:v>
                </c:pt>
                <c:pt idx="3690">
                  <c:v>-5.6251000000000002E-11</c:v>
                </c:pt>
                <c:pt idx="3691">
                  <c:v>-5.6226000000000001E-11</c:v>
                </c:pt>
                <c:pt idx="3692">
                  <c:v>-5.4352000000000003E-11</c:v>
                </c:pt>
                <c:pt idx="3693">
                  <c:v>-4.9872999999999998E-11</c:v>
                </c:pt>
                <c:pt idx="3694">
                  <c:v>-4.3453000000000002E-11</c:v>
                </c:pt>
                <c:pt idx="3695">
                  <c:v>-3.8888999999999999E-11</c:v>
                </c:pt>
                <c:pt idx="3696">
                  <c:v>-3.4442999999999999E-11</c:v>
                </c:pt>
                <c:pt idx="3697">
                  <c:v>-3.0539000000000003E-11</c:v>
                </c:pt>
                <c:pt idx="3698">
                  <c:v>-3.4344999999999999E-11</c:v>
                </c:pt>
                <c:pt idx="3699">
                  <c:v>-3.0716999999999998E-11</c:v>
                </c:pt>
                <c:pt idx="3700">
                  <c:v>-2.8568999999999999E-11</c:v>
                </c:pt>
                <c:pt idx="3701">
                  <c:v>-2.727E-11</c:v>
                </c:pt>
                <c:pt idx="3702">
                  <c:v>-2.5653E-11</c:v>
                </c:pt>
                <c:pt idx="3703">
                  <c:v>-2.5750000000000002E-11</c:v>
                </c:pt>
                <c:pt idx="3704">
                  <c:v>-2.2784999999999999E-11</c:v>
                </c:pt>
                <c:pt idx="3705">
                  <c:v>-2.5252000000000001E-11</c:v>
                </c:pt>
                <c:pt idx="3706">
                  <c:v>-2.7751999999999999E-11</c:v>
                </c:pt>
                <c:pt idx="3707">
                  <c:v>-3.0105999999999998E-11</c:v>
                </c:pt>
                <c:pt idx="3708">
                  <c:v>-3.3617000000000003E-11</c:v>
                </c:pt>
                <c:pt idx="3709">
                  <c:v>-3.8329999999999998E-11</c:v>
                </c:pt>
                <c:pt idx="3710">
                  <c:v>-4.1447000000000003E-11</c:v>
                </c:pt>
                <c:pt idx="3711">
                  <c:v>-4.4113000000000003E-11</c:v>
                </c:pt>
                <c:pt idx="3712">
                  <c:v>-4.7594999999999998E-11</c:v>
                </c:pt>
                <c:pt idx="3713">
                  <c:v>-5.0462999999999999E-11</c:v>
                </c:pt>
                <c:pt idx="3714">
                  <c:v>-5.6117000000000003E-11</c:v>
                </c:pt>
                <c:pt idx="3715">
                  <c:v>-5.5650000000000003E-11</c:v>
                </c:pt>
                <c:pt idx="3716">
                  <c:v>-5.4541000000000002E-11</c:v>
                </c:pt>
                <c:pt idx="3717">
                  <c:v>-5.8065000000000002E-11</c:v>
                </c:pt>
                <c:pt idx="3718">
                  <c:v>-5.9776000000000004E-11</c:v>
                </c:pt>
                <c:pt idx="3719">
                  <c:v>-6.1067999999999998E-11</c:v>
                </c:pt>
                <c:pt idx="3720">
                  <c:v>-5.6587999999999998E-11</c:v>
                </c:pt>
                <c:pt idx="3721">
                  <c:v>-5.7402000000000001E-11</c:v>
                </c:pt>
                <c:pt idx="3722">
                  <c:v>-5.7918000000000001E-11</c:v>
                </c:pt>
                <c:pt idx="3723">
                  <c:v>-5.5977999999999999E-11</c:v>
                </c:pt>
                <c:pt idx="3724">
                  <c:v>-5.7375000000000002E-11</c:v>
                </c:pt>
                <c:pt idx="3725">
                  <c:v>-5.5124999999999997E-11</c:v>
                </c:pt>
                <c:pt idx="3726">
                  <c:v>-5.3044000000000001E-11</c:v>
                </c:pt>
                <c:pt idx="3727">
                  <c:v>-5.5231000000000002E-11</c:v>
                </c:pt>
                <c:pt idx="3728">
                  <c:v>-5.2949E-11</c:v>
                </c:pt>
                <c:pt idx="3729">
                  <c:v>-4.9768999999999998E-11</c:v>
                </c:pt>
                <c:pt idx="3730">
                  <c:v>-4.5902000000000002E-11</c:v>
                </c:pt>
                <c:pt idx="3731">
                  <c:v>-4.2768E-11</c:v>
                </c:pt>
                <c:pt idx="3732">
                  <c:v>-3.9721999999999997E-11</c:v>
                </c:pt>
                <c:pt idx="3733">
                  <c:v>-3.7369E-11</c:v>
                </c:pt>
                <c:pt idx="3734">
                  <c:v>-3.4065000000000001E-11</c:v>
                </c:pt>
                <c:pt idx="3735">
                  <c:v>-3.2053000000000002E-11</c:v>
                </c:pt>
                <c:pt idx="3736">
                  <c:v>-3.1305999999999998E-11</c:v>
                </c:pt>
                <c:pt idx="3737">
                  <c:v>-3.0507E-11</c:v>
                </c:pt>
                <c:pt idx="3738">
                  <c:v>-3.0798999999999998E-11</c:v>
                </c:pt>
                <c:pt idx="3739">
                  <c:v>-3.1186000000000002E-11</c:v>
                </c:pt>
                <c:pt idx="3740">
                  <c:v>-3.0623E-11</c:v>
                </c:pt>
                <c:pt idx="3741">
                  <c:v>-2.9448000000000001E-11</c:v>
                </c:pt>
                <c:pt idx="3742">
                  <c:v>-2.8936E-11</c:v>
                </c:pt>
                <c:pt idx="3743">
                  <c:v>-2.8232E-11</c:v>
                </c:pt>
                <c:pt idx="3744">
                  <c:v>-2.7820999999999999E-11</c:v>
                </c:pt>
                <c:pt idx="3745">
                  <c:v>-2.8750000000000001E-11</c:v>
                </c:pt>
                <c:pt idx="3746">
                  <c:v>-3.1539E-11</c:v>
                </c:pt>
                <c:pt idx="3747">
                  <c:v>-3.2981000000000001E-11</c:v>
                </c:pt>
                <c:pt idx="3748">
                  <c:v>-3.6326999999999999E-11</c:v>
                </c:pt>
                <c:pt idx="3749">
                  <c:v>-3.8430999999999999E-11</c:v>
                </c:pt>
                <c:pt idx="3750">
                  <c:v>-4.0811000000000001E-11</c:v>
                </c:pt>
                <c:pt idx="3751">
                  <c:v>-4.3099999999999999E-11</c:v>
                </c:pt>
                <c:pt idx="3752">
                  <c:v>-4.4952000000000002E-11</c:v>
                </c:pt>
                <c:pt idx="3753">
                  <c:v>-4.8909E-11</c:v>
                </c:pt>
                <c:pt idx="3754">
                  <c:v>-5.2871000000000003E-11</c:v>
                </c:pt>
                <c:pt idx="3755">
                  <c:v>-5.6386000000000003E-11</c:v>
                </c:pt>
                <c:pt idx="3756">
                  <c:v>-6.0002000000000004E-11</c:v>
                </c:pt>
                <c:pt idx="3757">
                  <c:v>-6.2887999999999998E-11</c:v>
                </c:pt>
                <c:pt idx="3758">
                  <c:v>-6.4095999999999995E-11</c:v>
                </c:pt>
                <c:pt idx="3759">
                  <c:v>-6.5221000000000004E-11</c:v>
                </c:pt>
                <c:pt idx="3760">
                  <c:v>-6.4648999999999996E-11</c:v>
                </c:pt>
                <c:pt idx="3761">
                  <c:v>-6.2756000000000003E-11</c:v>
                </c:pt>
                <c:pt idx="3762">
                  <c:v>-6.0472999999999999E-11</c:v>
                </c:pt>
                <c:pt idx="3763">
                  <c:v>-5.7606E-11</c:v>
                </c:pt>
                <c:pt idx="3764">
                  <c:v>-5.6169999999999998E-11</c:v>
                </c:pt>
                <c:pt idx="3765">
                  <c:v>-5.5503999999999998E-11</c:v>
                </c:pt>
                <c:pt idx="3766">
                  <c:v>-5.4202999999999998E-11</c:v>
                </c:pt>
                <c:pt idx="3767">
                  <c:v>-5.1328000000000001E-11</c:v>
                </c:pt>
                <c:pt idx="3768">
                  <c:v>-4.7707000000000003E-11</c:v>
                </c:pt>
                <c:pt idx="3769">
                  <c:v>-4.3181000000000002E-11</c:v>
                </c:pt>
                <c:pt idx="3770">
                  <c:v>-3.9242000000000003E-11</c:v>
                </c:pt>
                <c:pt idx="3771">
                  <c:v>-3.7132999999999999E-11</c:v>
                </c:pt>
                <c:pt idx="3772">
                  <c:v>-3.6077E-11</c:v>
                </c:pt>
                <c:pt idx="3773">
                  <c:v>-3.5028999999999999E-11</c:v>
                </c:pt>
                <c:pt idx="3774">
                  <c:v>-3.3274000000000001E-11</c:v>
                </c:pt>
                <c:pt idx="3775">
                  <c:v>-3.0287E-11</c:v>
                </c:pt>
                <c:pt idx="3776">
                  <c:v>-2.7029E-11</c:v>
                </c:pt>
                <c:pt idx="3777">
                  <c:v>-2.6160999999999999E-11</c:v>
                </c:pt>
                <c:pt idx="3778">
                  <c:v>-2.4963E-11</c:v>
                </c:pt>
                <c:pt idx="3779">
                  <c:v>-2.5351999999999999E-11</c:v>
                </c:pt>
                <c:pt idx="3780">
                  <c:v>-2.9360999999999998E-11</c:v>
                </c:pt>
                <c:pt idx="3781">
                  <c:v>-2.8307E-11</c:v>
                </c:pt>
                <c:pt idx="3782">
                  <c:v>-3.0446E-11</c:v>
                </c:pt>
                <c:pt idx="3783">
                  <c:v>-3.3052999999999998E-11</c:v>
                </c:pt>
                <c:pt idx="3784">
                  <c:v>-3.4816E-11</c:v>
                </c:pt>
                <c:pt idx="3785">
                  <c:v>-3.6005000000000003E-11</c:v>
                </c:pt>
                <c:pt idx="3786">
                  <c:v>-3.7571999999999997E-11</c:v>
                </c:pt>
                <c:pt idx="3787">
                  <c:v>-3.6441999999999997E-11</c:v>
                </c:pt>
                <c:pt idx="3788">
                  <c:v>-4.0879000000000003E-11</c:v>
                </c:pt>
                <c:pt idx="3789">
                  <c:v>-4.1770000000000002E-11</c:v>
                </c:pt>
                <c:pt idx="3790">
                  <c:v>-4.3025999999999997E-11</c:v>
                </c:pt>
                <c:pt idx="3791">
                  <c:v>-4.5197000000000003E-11</c:v>
                </c:pt>
                <c:pt idx="3792">
                  <c:v>-4.8540999999999997E-11</c:v>
                </c:pt>
                <c:pt idx="3793">
                  <c:v>-5.2877999999999998E-11</c:v>
                </c:pt>
                <c:pt idx="3794">
                  <c:v>-5.7360999999999998E-11</c:v>
                </c:pt>
                <c:pt idx="3795">
                  <c:v>-6.0615999999999998E-11</c:v>
                </c:pt>
                <c:pt idx="3796">
                  <c:v>-6.3491000000000001E-11</c:v>
                </c:pt>
                <c:pt idx="3797">
                  <c:v>-6.4419E-11</c:v>
                </c:pt>
                <c:pt idx="3798">
                  <c:v>-6.4371000000000002E-11</c:v>
                </c:pt>
                <c:pt idx="3799">
                  <c:v>-6.1679000000000005E-11</c:v>
                </c:pt>
                <c:pt idx="3800">
                  <c:v>-5.8670000000000003E-11</c:v>
                </c:pt>
                <c:pt idx="3801">
                  <c:v>-5.6145999999999999E-11</c:v>
                </c:pt>
                <c:pt idx="3802">
                  <c:v>-5.4516000000000001E-11</c:v>
                </c:pt>
                <c:pt idx="3803">
                  <c:v>-4.8999999999999999E-11</c:v>
                </c:pt>
                <c:pt idx="3804">
                  <c:v>-4.7807000000000001E-11</c:v>
                </c:pt>
                <c:pt idx="3805">
                  <c:v>-5.2244000000000001E-11</c:v>
                </c:pt>
                <c:pt idx="3806">
                  <c:v>-4.9127999999999998E-11</c:v>
                </c:pt>
                <c:pt idx="3807">
                  <c:v>-5.1227000000000001E-11</c:v>
                </c:pt>
                <c:pt idx="3808">
                  <c:v>-4.7694000000000001E-11</c:v>
                </c:pt>
                <c:pt idx="3809">
                  <c:v>-4.0457000000000002E-11</c:v>
                </c:pt>
                <c:pt idx="3810">
                  <c:v>-3.2429000000000002E-11</c:v>
                </c:pt>
                <c:pt idx="3811">
                  <c:v>-2.6142000000000001E-11</c:v>
                </c:pt>
                <c:pt idx="3812">
                  <c:v>-2.1749E-11</c:v>
                </c:pt>
                <c:pt idx="3813">
                  <c:v>-1.8431E-11</c:v>
                </c:pt>
                <c:pt idx="3814">
                  <c:v>-1.6917000000000002E-11</c:v>
                </c:pt>
                <c:pt idx="3815">
                  <c:v>-1.7254000000000001E-11</c:v>
                </c:pt>
                <c:pt idx="3816">
                  <c:v>-1.8048000000000001E-11</c:v>
                </c:pt>
                <c:pt idx="3817">
                  <c:v>-2.0653000000000001E-11</c:v>
                </c:pt>
                <c:pt idx="3818">
                  <c:v>-2.4059999999999999E-11</c:v>
                </c:pt>
                <c:pt idx="3819">
                  <c:v>-2.7279999999999998E-11</c:v>
                </c:pt>
                <c:pt idx="3820">
                  <c:v>-3.0548000000000003E-11</c:v>
                </c:pt>
                <c:pt idx="3821">
                  <c:v>-3.3110999999999998E-11</c:v>
                </c:pt>
                <c:pt idx="3822">
                  <c:v>-3.6194000000000002E-11</c:v>
                </c:pt>
                <c:pt idx="3823">
                  <c:v>-3.9025999999999998E-11</c:v>
                </c:pt>
                <c:pt idx="3824">
                  <c:v>-4.1926999999999998E-11</c:v>
                </c:pt>
                <c:pt idx="3825">
                  <c:v>-4.5029999999999999E-11</c:v>
                </c:pt>
                <c:pt idx="3826">
                  <c:v>-4.6833999999999997E-11</c:v>
                </c:pt>
                <c:pt idx="3827">
                  <c:v>-4.7478000000000003E-11</c:v>
                </c:pt>
                <c:pt idx="3828">
                  <c:v>-4.8989000000000001E-11</c:v>
                </c:pt>
                <c:pt idx="3829">
                  <c:v>-4.9737000000000001E-11</c:v>
                </c:pt>
                <c:pt idx="3830">
                  <c:v>-4.9954000000000001E-11</c:v>
                </c:pt>
                <c:pt idx="3831">
                  <c:v>-5.0119999999999997E-11</c:v>
                </c:pt>
                <c:pt idx="3832">
                  <c:v>-5.0126999999999999E-11</c:v>
                </c:pt>
                <c:pt idx="3833">
                  <c:v>-5.1112999999999998E-11</c:v>
                </c:pt>
                <c:pt idx="3834">
                  <c:v>-5.2721000000000002E-11</c:v>
                </c:pt>
                <c:pt idx="3835">
                  <c:v>-5.5232999999999999E-11</c:v>
                </c:pt>
                <c:pt idx="3836">
                  <c:v>-5.9334999999999995E-11</c:v>
                </c:pt>
                <c:pt idx="3837">
                  <c:v>-6.3033000000000001E-11</c:v>
                </c:pt>
                <c:pt idx="3838">
                  <c:v>-6.6476000000000004E-11</c:v>
                </c:pt>
                <c:pt idx="3839">
                  <c:v>-6.9007000000000003E-11</c:v>
                </c:pt>
                <c:pt idx="3840">
                  <c:v>-6.9130999999999994E-11</c:v>
                </c:pt>
                <c:pt idx="3841">
                  <c:v>-6.4772000000000004E-11</c:v>
                </c:pt>
                <c:pt idx="3842">
                  <c:v>-5.7439000000000002E-11</c:v>
                </c:pt>
                <c:pt idx="3843">
                  <c:v>-4.9532E-11</c:v>
                </c:pt>
                <c:pt idx="3844">
                  <c:v>-4.1822999999999997E-11</c:v>
                </c:pt>
                <c:pt idx="3845">
                  <c:v>-3.4291000000000001E-11</c:v>
                </c:pt>
                <c:pt idx="3846">
                  <c:v>-2.7293E-11</c:v>
                </c:pt>
                <c:pt idx="3847">
                  <c:v>-2.108E-11</c:v>
                </c:pt>
                <c:pt idx="3848">
                  <c:v>-1.8634E-11</c:v>
                </c:pt>
                <c:pt idx="3849">
                  <c:v>-1.9495999999999999E-11</c:v>
                </c:pt>
                <c:pt idx="3850">
                  <c:v>-2.2016E-11</c:v>
                </c:pt>
                <c:pt idx="3851">
                  <c:v>-2.5154E-11</c:v>
                </c:pt>
                <c:pt idx="3852">
                  <c:v>-2.7792E-11</c:v>
                </c:pt>
                <c:pt idx="3853">
                  <c:v>-2.8999000000000001E-11</c:v>
                </c:pt>
                <c:pt idx="3854">
                  <c:v>-2.9980999999999998E-11</c:v>
                </c:pt>
                <c:pt idx="3855">
                  <c:v>-2.9180000000000003E-11</c:v>
                </c:pt>
                <c:pt idx="3856">
                  <c:v>-3.1394999999999999E-11</c:v>
                </c:pt>
                <c:pt idx="3857">
                  <c:v>-3.2188999999999999E-11</c:v>
                </c:pt>
                <c:pt idx="3858">
                  <c:v>-3.3232000000000002E-11</c:v>
                </c:pt>
                <c:pt idx="3859">
                  <c:v>-3.4667000000000002E-11</c:v>
                </c:pt>
                <c:pt idx="3860">
                  <c:v>-3.6167000000000003E-11</c:v>
                </c:pt>
                <c:pt idx="3861">
                  <c:v>-3.7546E-11</c:v>
                </c:pt>
                <c:pt idx="3862">
                  <c:v>-3.8823999999999997E-11</c:v>
                </c:pt>
                <c:pt idx="3863">
                  <c:v>-3.9485E-11</c:v>
                </c:pt>
                <c:pt idx="3864">
                  <c:v>-4.0787000000000002E-11</c:v>
                </c:pt>
                <c:pt idx="3865">
                  <c:v>-4.2299999999999999E-11</c:v>
                </c:pt>
                <c:pt idx="3866">
                  <c:v>-4.3251000000000001E-11</c:v>
                </c:pt>
                <c:pt idx="3867">
                  <c:v>-4.205E-11</c:v>
                </c:pt>
                <c:pt idx="3868">
                  <c:v>-4.5111999999999998E-11</c:v>
                </c:pt>
                <c:pt idx="3869">
                  <c:v>-5.0433E-11</c:v>
                </c:pt>
                <c:pt idx="3870">
                  <c:v>-5.3628999999999998E-11</c:v>
                </c:pt>
                <c:pt idx="3871">
                  <c:v>-5.6413000000000002E-11</c:v>
                </c:pt>
                <c:pt idx="3872">
                  <c:v>-5.9896999999999995E-11</c:v>
                </c:pt>
                <c:pt idx="3873">
                  <c:v>-6.2962999999999995E-11</c:v>
                </c:pt>
                <c:pt idx="3874">
                  <c:v>-6.6165999999999994E-11</c:v>
                </c:pt>
                <c:pt idx="3875">
                  <c:v>-6.8876999999999999E-11</c:v>
                </c:pt>
                <c:pt idx="3876">
                  <c:v>-6.9397999999999997E-11</c:v>
                </c:pt>
                <c:pt idx="3877">
                  <c:v>-6.5888E-11</c:v>
                </c:pt>
                <c:pt idx="3878">
                  <c:v>-5.9958000000000001E-11</c:v>
                </c:pt>
                <c:pt idx="3879">
                  <c:v>-5.1942999999999997E-11</c:v>
                </c:pt>
                <c:pt idx="3880">
                  <c:v>-4.3077999999999997E-11</c:v>
                </c:pt>
                <c:pt idx="3881">
                  <c:v>-3.8894999999999999E-11</c:v>
                </c:pt>
                <c:pt idx="3882">
                  <c:v>-3.4411999999999998E-11</c:v>
                </c:pt>
                <c:pt idx="3883">
                  <c:v>-3.3107000000000003E-11</c:v>
                </c:pt>
                <c:pt idx="3884">
                  <c:v>-3.2585000000000003E-11</c:v>
                </c:pt>
                <c:pt idx="3885">
                  <c:v>-3.0991999999999999E-11</c:v>
                </c:pt>
                <c:pt idx="3886">
                  <c:v>-2.2387999999999999E-11</c:v>
                </c:pt>
                <c:pt idx="3887">
                  <c:v>-2.9805000000000001E-11</c:v>
                </c:pt>
                <c:pt idx="3888">
                  <c:v>-2.8649E-11</c:v>
                </c:pt>
                <c:pt idx="3889">
                  <c:v>-3.2707000000000003E-11</c:v>
                </c:pt>
                <c:pt idx="3890">
                  <c:v>-3.2257E-11</c:v>
                </c:pt>
                <c:pt idx="3891">
                  <c:v>-3.0783000000000002E-11</c:v>
                </c:pt>
                <c:pt idx="3892">
                  <c:v>-2.8212999999999999E-11</c:v>
                </c:pt>
                <c:pt idx="3893">
                  <c:v>-2.5353000000000002E-11</c:v>
                </c:pt>
                <c:pt idx="3894">
                  <c:v>-2.2248999999999999E-11</c:v>
                </c:pt>
                <c:pt idx="3895">
                  <c:v>-2.1377000000000002E-11</c:v>
                </c:pt>
                <c:pt idx="3896">
                  <c:v>-2.2227000000000001E-11</c:v>
                </c:pt>
                <c:pt idx="3897">
                  <c:v>-2.3865999999999999E-11</c:v>
                </c:pt>
                <c:pt idx="3898">
                  <c:v>-2.6391000000000001E-11</c:v>
                </c:pt>
                <c:pt idx="3899">
                  <c:v>-2.9549999999999997E-11</c:v>
                </c:pt>
                <c:pt idx="3900">
                  <c:v>-3.3925999999999997E-11</c:v>
                </c:pt>
                <c:pt idx="3901">
                  <c:v>-3.8417000000000002E-11</c:v>
                </c:pt>
                <c:pt idx="3902">
                  <c:v>-4.3409E-11</c:v>
                </c:pt>
                <c:pt idx="3903">
                  <c:v>-4.8751999999999997E-11</c:v>
                </c:pt>
                <c:pt idx="3904">
                  <c:v>-5.4034999999999997E-11</c:v>
                </c:pt>
                <c:pt idx="3905">
                  <c:v>-5.8497000000000005E-11</c:v>
                </c:pt>
                <c:pt idx="3906">
                  <c:v>-6.3289E-11</c:v>
                </c:pt>
                <c:pt idx="3907">
                  <c:v>-6.6819999999999995E-11</c:v>
                </c:pt>
                <c:pt idx="3908">
                  <c:v>-6.7868000000000003E-11</c:v>
                </c:pt>
                <c:pt idx="3909">
                  <c:v>-6.6441999999999997E-11</c:v>
                </c:pt>
                <c:pt idx="3910">
                  <c:v>-6.2614E-11</c:v>
                </c:pt>
                <c:pt idx="3911">
                  <c:v>-5.7448000000000002E-11</c:v>
                </c:pt>
                <c:pt idx="3912">
                  <c:v>-5.3244999999999999E-11</c:v>
                </c:pt>
                <c:pt idx="3913">
                  <c:v>-5.0213E-11</c:v>
                </c:pt>
                <c:pt idx="3914">
                  <c:v>-4.8799E-11</c:v>
                </c:pt>
                <c:pt idx="3915">
                  <c:v>-4.9417999999999998E-11</c:v>
                </c:pt>
                <c:pt idx="3916">
                  <c:v>-5.0281000000000002E-11</c:v>
                </c:pt>
                <c:pt idx="3917">
                  <c:v>-5.1105000000000001E-11</c:v>
                </c:pt>
                <c:pt idx="3918">
                  <c:v>-5.2647000000000001E-11</c:v>
                </c:pt>
                <c:pt idx="3919">
                  <c:v>-5.2552E-11</c:v>
                </c:pt>
                <c:pt idx="3920">
                  <c:v>-5.1939999999999997E-11</c:v>
                </c:pt>
                <c:pt idx="3921">
                  <c:v>-5.0061999999999997E-11</c:v>
                </c:pt>
                <c:pt idx="3922">
                  <c:v>-4.6201999999999997E-11</c:v>
                </c:pt>
                <c:pt idx="3923">
                  <c:v>-4.0377000000000001E-11</c:v>
                </c:pt>
                <c:pt idx="3924">
                  <c:v>-3.5434000000000003E-11</c:v>
                </c:pt>
                <c:pt idx="3925">
                  <c:v>-3.0984000000000001E-11</c:v>
                </c:pt>
                <c:pt idx="3926">
                  <c:v>-2.7357999999999999E-11</c:v>
                </c:pt>
                <c:pt idx="3927">
                  <c:v>-2.2972999999999999E-11</c:v>
                </c:pt>
                <c:pt idx="3928">
                  <c:v>-1.8676000000000002E-11</c:v>
                </c:pt>
                <c:pt idx="3929">
                  <c:v>-1.5388E-11</c:v>
                </c:pt>
                <c:pt idx="3930">
                  <c:v>-1.4671000000000002E-11</c:v>
                </c:pt>
                <c:pt idx="3931">
                  <c:v>-1.5648000000000001E-11</c:v>
                </c:pt>
                <c:pt idx="3932">
                  <c:v>-1.8727999999999999E-11</c:v>
                </c:pt>
                <c:pt idx="3933">
                  <c:v>-2.101E-11</c:v>
                </c:pt>
                <c:pt idx="3934">
                  <c:v>-3.0538000000000001E-11</c:v>
                </c:pt>
                <c:pt idx="3935">
                  <c:v>-3.1475E-11</c:v>
                </c:pt>
                <c:pt idx="3936">
                  <c:v>-4.1496999999999999E-11</c:v>
                </c:pt>
                <c:pt idx="3937">
                  <c:v>-9.2066999999999999E-11</c:v>
                </c:pt>
                <c:pt idx="3938">
                  <c:v>-3.4118999999999999E-11</c:v>
                </c:pt>
                <c:pt idx="3939">
                  <c:v>-4.4195999999999998E-11</c:v>
                </c:pt>
                <c:pt idx="3940">
                  <c:v>-4.8214999999999998E-11</c:v>
                </c:pt>
                <c:pt idx="3941">
                  <c:v>-4.9032999999999998E-11</c:v>
                </c:pt>
                <c:pt idx="3942">
                  <c:v>-6.3683000000000006E-11</c:v>
                </c:pt>
                <c:pt idx="3943">
                  <c:v>-2.4459E-11</c:v>
                </c:pt>
                <c:pt idx="3944">
                  <c:v>-2.1193999999999999E-11</c:v>
                </c:pt>
                <c:pt idx="3945">
                  <c:v>-4.5307999999999999E-11</c:v>
                </c:pt>
                <c:pt idx="3946">
                  <c:v>-5.0277E-11</c:v>
                </c:pt>
                <c:pt idx="3947">
                  <c:v>-5.3778999999999999E-11</c:v>
                </c:pt>
                <c:pt idx="3948">
                  <c:v>-5.6117999999999998E-11</c:v>
                </c:pt>
                <c:pt idx="3949">
                  <c:v>-5.7241000000000003E-11</c:v>
                </c:pt>
                <c:pt idx="3950">
                  <c:v>-5.7741999999999997E-11</c:v>
                </c:pt>
                <c:pt idx="3951">
                  <c:v>-5.7586999999999998E-11</c:v>
                </c:pt>
                <c:pt idx="3952">
                  <c:v>-5.8423999999999999E-11</c:v>
                </c:pt>
                <c:pt idx="3953">
                  <c:v>-5.9407000000000005E-11</c:v>
                </c:pt>
                <c:pt idx="3954">
                  <c:v>-5.8477999999999997E-11</c:v>
                </c:pt>
                <c:pt idx="3955">
                  <c:v>-5.6120999999999998E-11</c:v>
                </c:pt>
                <c:pt idx="3956">
                  <c:v>-5.2300000000000003E-11</c:v>
                </c:pt>
                <c:pt idx="3957">
                  <c:v>-4.7753000000000003E-11</c:v>
                </c:pt>
                <c:pt idx="3958">
                  <c:v>-4.2849999999999999E-11</c:v>
                </c:pt>
                <c:pt idx="3959">
                  <c:v>-3.6854000000000003E-11</c:v>
                </c:pt>
                <c:pt idx="3960">
                  <c:v>-3.1681999999999998E-11</c:v>
                </c:pt>
                <c:pt idx="3961">
                  <c:v>-2.8426E-11</c:v>
                </c:pt>
                <c:pt idx="3962">
                  <c:v>-2.6299999999999999E-11</c:v>
                </c:pt>
                <c:pt idx="3963">
                  <c:v>-2.3794000000000001E-11</c:v>
                </c:pt>
                <c:pt idx="3964">
                  <c:v>-2.1616E-11</c:v>
                </c:pt>
                <c:pt idx="3965">
                  <c:v>-2.0267000000000002E-11</c:v>
                </c:pt>
                <c:pt idx="3966">
                  <c:v>-1.9427000000000001E-11</c:v>
                </c:pt>
                <c:pt idx="3967">
                  <c:v>-1.9547E-11</c:v>
                </c:pt>
                <c:pt idx="3968">
                  <c:v>-2.0703999999999999E-11</c:v>
                </c:pt>
                <c:pt idx="3969">
                  <c:v>-2.1856000000000001E-11</c:v>
                </c:pt>
                <c:pt idx="3970">
                  <c:v>-2.3734999999999999E-11</c:v>
                </c:pt>
                <c:pt idx="3971">
                  <c:v>-2.5743999999999999E-11</c:v>
                </c:pt>
                <c:pt idx="3972">
                  <c:v>-2.8179000000000001E-11</c:v>
                </c:pt>
                <c:pt idx="3973">
                  <c:v>-3.1017E-11</c:v>
                </c:pt>
                <c:pt idx="3974">
                  <c:v>-3.3919000000000002E-11</c:v>
                </c:pt>
                <c:pt idx="3975">
                  <c:v>-3.6331000000000001E-11</c:v>
                </c:pt>
                <c:pt idx="3976">
                  <c:v>-3.8802000000000002E-11</c:v>
                </c:pt>
                <c:pt idx="3977">
                  <c:v>-4.1351E-11</c:v>
                </c:pt>
                <c:pt idx="3978">
                  <c:v>-4.3614000000000001E-11</c:v>
                </c:pt>
                <c:pt idx="3979">
                  <c:v>-4.4470999999999998E-11</c:v>
                </c:pt>
                <c:pt idx="3980">
                  <c:v>-4.4421999999999998E-11</c:v>
                </c:pt>
                <c:pt idx="3981">
                  <c:v>-4.6400000000000003E-11</c:v>
                </c:pt>
                <c:pt idx="3982">
                  <c:v>-4.9411999999999998E-11</c:v>
                </c:pt>
                <c:pt idx="3983">
                  <c:v>-5.1469000000000002E-11</c:v>
                </c:pt>
                <c:pt idx="3984">
                  <c:v>-5.4275000000000001E-11</c:v>
                </c:pt>
                <c:pt idx="3985">
                  <c:v>-5.7262000000000002E-11</c:v>
                </c:pt>
                <c:pt idx="3986">
                  <c:v>-6.1590000000000004E-11</c:v>
                </c:pt>
                <c:pt idx="3987">
                  <c:v>-6.4832000000000002E-11</c:v>
                </c:pt>
                <c:pt idx="3988">
                  <c:v>-6.5323999999999996E-11</c:v>
                </c:pt>
                <c:pt idx="3989">
                  <c:v>-6.4520000000000001E-11</c:v>
                </c:pt>
                <c:pt idx="3990">
                  <c:v>-6.1667000000000005E-11</c:v>
                </c:pt>
                <c:pt idx="3991">
                  <c:v>-5.7452999999999999E-11</c:v>
                </c:pt>
                <c:pt idx="3992">
                  <c:v>-5.2819999999999998E-11</c:v>
                </c:pt>
                <c:pt idx="3993">
                  <c:v>-4.8851E-11</c:v>
                </c:pt>
                <c:pt idx="3994">
                  <c:v>-4.5520999999999997E-11</c:v>
                </c:pt>
                <c:pt idx="3995">
                  <c:v>-4.2491999999999998E-11</c:v>
                </c:pt>
                <c:pt idx="3996">
                  <c:v>-3.9135000000000002E-11</c:v>
                </c:pt>
                <c:pt idx="3997">
                  <c:v>-3.7107999999999997E-11</c:v>
                </c:pt>
                <c:pt idx="3998">
                  <c:v>-3.4527000000000003E-11</c:v>
                </c:pt>
                <c:pt idx="3999">
                  <c:v>-3.1946000000000001E-11</c:v>
                </c:pt>
                <c:pt idx="4000">
                  <c:v>-3.0413999999999997E-11</c:v>
                </c:pt>
                <c:pt idx="4001">
                  <c:v>-2.9152000000000002E-11</c:v>
                </c:pt>
                <c:pt idx="4002">
                  <c:v>-2.7907000000000001E-11</c:v>
                </c:pt>
                <c:pt idx="4003">
                  <c:v>-2.7379000000000001E-11</c:v>
                </c:pt>
                <c:pt idx="4004">
                  <c:v>-2.6496999999999999E-11</c:v>
                </c:pt>
                <c:pt idx="4005">
                  <c:v>-2.5311999999999999E-11</c:v>
                </c:pt>
                <c:pt idx="4006">
                  <c:v>-2.3763E-11</c:v>
                </c:pt>
                <c:pt idx="4007">
                  <c:v>-2.1868999999999999E-11</c:v>
                </c:pt>
                <c:pt idx="4008">
                  <c:v>-2.1767999999999999E-11</c:v>
                </c:pt>
                <c:pt idx="4009">
                  <c:v>-2.3219E-11</c:v>
                </c:pt>
                <c:pt idx="4010">
                  <c:v>-2.5662999999999998E-11</c:v>
                </c:pt>
                <c:pt idx="4011">
                  <c:v>-2.8284999999999999E-11</c:v>
                </c:pt>
                <c:pt idx="4012">
                  <c:v>-3.1278999999999999E-11</c:v>
                </c:pt>
                <c:pt idx="4013">
                  <c:v>-3.4673000000000001E-11</c:v>
                </c:pt>
                <c:pt idx="4014">
                  <c:v>-3.7677E-11</c:v>
                </c:pt>
                <c:pt idx="4015">
                  <c:v>-3.9813000000000003E-11</c:v>
                </c:pt>
                <c:pt idx="4016">
                  <c:v>-4.1837999999999997E-11</c:v>
                </c:pt>
                <c:pt idx="4017">
                  <c:v>-4.3105999999999998E-11</c:v>
                </c:pt>
                <c:pt idx="4018">
                  <c:v>-4.5493999999999998E-11</c:v>
                </c:pt>
                <c:pt idx="4019">
                  <c:v>-4.7832999999999998E-11</c:v>
                </c:pt>
                <c:pt idx="4020">
                  <c:v>-4.8684000000000002E-11</c:v>
                </c:pt>
                <c:pt idx="4021">
                  <c:v>-5.0178999999999999E-11</c:v>
                </c:pt>
                <c:pt idx="4022">
                  <c:v>-5.2113999999999997E-11</c:v>
                </c:pt>
                <c:pt idx="4023">
                  <c:v>-5.4376000000000002E-11</c:v>
                </c:pt>
                <c:pt idx="4024">
                  <c:v>-5.6864E-11</c:v>
                </c:pt>
                <c:pt idx="4025">
                  <c:v>-5.9039999999999997E-11</c:v>
                </c:pt>
                <c:pt idx="4026">
                  <c:v>-6.0811000000000003E-11</c:v>
                </c:pt>
                <c:pt idx="4027">
                  <c:v>-6.2269999999999995E-11</c:v>
                </c:pt>
                <c:pt idx="4028">
                  <c:v>-6.1549000000000001E-11</c:v>
                </c:pt>
                <c:pt idx="4029">
                  <c:v>-5.9069999999999996E-11</c:v>
                </c:pt>
                <c:pt idx="4030">
                  <c:v>-5.4948999999999999E-11</c:v>
                </c:pt>
                <c:pt idx="4031">
                  <c:v>-5.1154999999999997E-11</c:v>
                </c:pt>
                <c:pt idx="4032">
                  <c:v>-4.8110999999999998E-11</c:v>
                </c:pt>
                <c:pt idx="4033">
                  <c:v>-4.5367000000000001E-11</c:v>
                </c:pt>
                <c:pt idx="4034">
                  <c:v>-4.3035999999999999E-11</c:v>
                </c:pt>
                <c:pt idx="4035">
                  <c:v>-4.0751999999999999E-11</c:v>
                </c:pt>
                <c:pt idx="4036">
                  <c:v>-3.7279999999999999E-11</c:v>
                </c:pt>
                <c:pt idx="4037">
                  <c:v>-3.2419000000000001E-11</c:v>
                </c:pt>
                <c:pt idx="4038">
                  <c:v>-2.7371E-11</c:v>
                </c:pt>
                <c:pt idx="4039">
                  <c:v>-2.3772999999999999E-11</c:v>
                </c:pt>
                <c:pt idx="4040">
                  <c:v>-2.1438000000000001E-11</c:v>
                </c:pt>
                <c:pt idx="4041">
                  <c:v>-2.0302000000000001E-11</c:v>
                </c:pt>
                <c:pt idx="4042">
                  <c:v>-1.9651E-11</c:v>
                </c:pt>
                <c:pt idx="4043">
                  <c:v>-1.9503999999999999E-11</c:v>
                </c:pt>
                <c:pt idx="4044">
                  <c:v>-2.0045999999999999E-11</c:v>
                </c:pt>
                <c:pt idx="4045">
                  <c:v>-2.0034999999999999E-11</c:v>
                </c:pt>
                <c:pt idx="4046">
                  <c:v>-7.7753999999999998E-11</c:v>
                </c:pt>
                <c:pt idx="4047">
                  <c:v>5.9459999999999999E-12</c:v>
                </c:pt>
                <c:pt idx="4048">
                  <c:v>-1.2373E-11</c:v>
                </c:pt>
                <c:pt idx="4049">
                  <c:v>-8.9590000000000001E-12</c:v>
                </c:pt>
                <c:pt idx="4050">
                  <c:v>-2.6754E-11</c:v>
                </c:pt>
                <c:pt idx="4051">
                  <c:v>-3.7749999999999999E-11</c:v>
                </c:pt>
                <c:pt idx="4052">
                  <c:v>-5.5091999999999998E-11</c:v>
                </c:pt>
                <c:pt idx="4053">
                  <c:v>-5.4154999999999999E-11</c:v>
                </c:pt>
                <c:pt idx="4054">
                  <c:v>-5.7904999999999999E-11</c:v>
                </c:pt>
                <c:pt idx="4055">
                  <c:v>-5.8090000000000003E-11</c:v>
                </c:pt>
                <c:pt idx="4056">
                  <c:v>-5.5344999999999997E-11</c:v>
                </c:pt>
                <c:pt idx="4057">
                  <c:v>-5.1350000000000002E-11</c:v>
                </c:pt>
                <c:pt idx="4058">
                  <c:v>-4.7462999999999997E-11</c:v>
                </c:pt>
                <c:pt idx="4059">
                  <c:v>-4.5246999999999999E-11</c:v>
                </c:pt>
                <c:pt idx="4060">
                  <c:v>-4.5634999999999999E-11</c:v>
                </c:pt>
                <c:pt idx="4061">
                  <c:v>-4.5878000000000003E-11</c:v>
                </c:pt>
                <c:pt idx="4062">
                  <c:v>-4.6855999999999998E-11</c:v>
                </c:pt>
                <c:pt idx="4063">
                  <c:v>-4.9112000000000003E-11</c:v>
                </c:pt>
                <c:pt idx="4064">
                  <c:v>-5.1871E-11</c:v>
                </c:pt>
                <c:pt idx="4065">
                  <c:v>-5.5128999999999999E-11</c:v>
                </c:pt>
                <c:pt idx="4066">
                  <c:v>-5.8745999999999995E-11</c:v>
                </c:pt>
                <c:pt idx="4067">
                  <c:v>-6.1478999999999995E-11</c:v>
                </c:pt>
                <c:pt idx="4068">
                  <c:v>-6.3692000000000006E-11</c:v>
                </c:pt>
                <c:pt idx="4069">
                  <c:v>-6.3487000000000005E-11</c:v>
                </c:pt>
                <c:pt idx="4070">
                  <c:v>-5.9914999999999994E-11</c:v>
                </c:pt>
                <c:pt idx="4071">
                  <c:v>-5.483E-11</c:v>
                </c:pt>
                <c:pt idx="4072">
                  <c:v>-4.7294000000000001E-11</c:v>
                </c:pt>
                <c:pt idx="4073">
                  <c:v>-3.8026999999999997E-11</c:v>
                </c:pt>
                <c:pt idx="4074">
                  <c:v>-2.8874000000000002E-11</c:v>
                </c:pt>
                <c:pt idx="4075">
                  <c:v>-2.4885999999999999E-11</c:v>
                </c:pt>
                <c:pt idx="4076">
                  <c:v>-1.7115E-11</c:v>
                </c:pt>
                <c:pt idx="4077">
                  <c:v>-1.5458999999999999E-11</c:v>
                </c:pt>
                <c:pt idx="4078">
                  <c:v>-1.5064E-11</c:v>
                </c:pt>
                <c:pt idx="4079">
                  <c:v>-1.4614000000000001E-11</c:v>
                </c:pt>
                <c:pt idx="4080">
                  <c:v>-1.4591E-11</c:v>
                </c:pt>
                <c:pt idx="4081">
                  <c:v>-1.509E-11</c:v>
                </c:pt>
                <c:pt idx="4082">
                  <c:v>-1.6203E-11</c:v>
                </c:pt>
                <c:pt idx="4083">
                  <c:v>-1.7289E-11</c:v>
                </c:pt>
                <c:pt idx="4084">
                  <c:v>-1.8410000000000001E-11</c:v>
                </c:pt>
                <c:pt idx="4085">
                  <c:v>-2.1207E-11</c:v>
                </c:pt>
                <c:pt idx="4086">
                  <c:v>-2.5255000000000001E-11</c:v>
                </c:pt>
                <c:pt idx="4087">
                  <c:v>-2.9800000000000003E-11</c:v>
                </c:pt>
                <c:pt idx="4088">
                  <c:v>-3.4066000000000003E-11</c:v>
                </c:pt>
                <c:pt idx="4089">
                  <c:v>-3.7706000000000003E-11</c:v>
                </c:pt>
                <c:pt idx="4090">
                  <c:v>-4.0771000000000001E-11</c:v>
                </c:pt>
                <c:pt idx="4091">
                  <c:v>-4.3138000000000001E-11</c:v>
                </c:pt>
                <c:pt idx="4092">
                  <c:v>-4.4171999999999999E-11</c:v>
                </c:pt>
                <c:pt idx="4093">
                  <c:v>-4.5136999999999999E-11</c:v>
                </c:pt>
                <c:pt idx="4094">
                  <c:v>-4.8675000000000003E-11</c:v>
                </c:pt>
                <c:pt idx="4095">
                  <c:v>-4.3911999999999998E-11</c:v>
                </c:pt>
                <c:pt idx="4096">
                  <c:v>-4.5411999999999999E-11</c:v>
                </c:pt>
                <c:pt idx="4097">
                  <c:v>-4.7981000000000001E-11</c:v>
                </c:pt>
                <c:pt idx="4098">
                  <c:v>-5.1927999999999998E-11</c:v>
                </c:pt>
                <c:pt idx="4099">
                  <c:v>-5.5872000000000001E-11</c:v>
                </c:pt>
                <c:pt idx="4100">
                  <c:v>-5.8259000000000005E-11</c:v>
                </c:pt>
                <c:pt idx="4101">
                  <c:v>-5.9533999999999996E-11</c:v>
                </c:pt>
                <c:pt idx="4102">
                  <c:v>-6.0365999999999999E-11</c:v>
                </c:pt>
                <c:pt idx="4103">
                  <c:v>-6.1091999999999997E-11</c:v>
                </c:pt>
                <c:pt idx="4104">
                  <c:v>-6.1374999999999995E-11</c:v>
                </c:pt>
                <c:pt idx="4105">
                  <c:v>-6.0796000000000004E-11</c:v>
                </c:pt>
                <c:pt idx="4106">
                  <c:v>-5.7812000000000003E-11</c:v>
                </c:pt>
                <c:pt idx="4107">
                  <c:v>-5.3346E-11</c:v>
                </c:pt>
                <c:pt idx="4108">
                  <c:v>-4.7438999999999998E-11</c:v>
                </c:pt>
                <c:pt idx="4109">
                  <c:v>-4.1727000000000001E-11</c:v>
                </c:pt>
                <c:pt idx="4110">
                  <c:v>-3.7004999999999999E-11</c:v>
                </c:pt>
                <c:pt idx="4111">
                  <c:v>-3.2637999999999999E-11</c:v>
                </c:pt>
                <c:pt idx="4112">
                  <c:v>-2.7765999999999999E-11</c:v>
                </c:pt>
                <c:pt idx="4113">
                  <c:v>-2.3853999999999999E-11</c:v>
                </c:pt>
                <c:pt idx="4114">
                  <c:v>-2.3980000000000001E-11</c:v>
                </c:pt>
                <c:pt idx="4115">
                  <c:v>-2.3981E-11</c:v>
                </c:pt>
                <c:pt idx="4116">
                  <c:v>-2.3455000000000001E-11</c:v>
                </c:pt>
                <c:pt idx="4117">
                  <c:v>-2.4099999999999999E-11</c:v>
                </c:pt>
                <c:pt idx="4118">
                  <c:v>-2.4323999999999999E-11</c:v>
                </c:pt>
                <c:pt idx="4119">
                  <c:v>-2.3934E-11</c:v>
                </c:pt>
                <c:pt idx="4120">
                  <c:v>-2.3226000000000001E-11</c:v>
                </c:pt>
                <c:pt idx="4121">
                  <c:v>-2.1641000000000001E-11</c:v>
                </c:pt>
                <c:pt idx="4122">
                  <c:v>-2.057E-11</c:v>
                </c:pt>
                <c:pt idx="4123">
                  <c:v>-2.0868999999999999E-11</c:v>
                </c:pt>
                <c:pt idx="4124">
                  <c:v>-2.2543999999999999E-11</c:v>
                </c:pt>
                <c:pt idx="4125">
                  <c:v>-2.5114E-11</c:v>
                </c:pt>
                <c:pt idx="4126">
                  <c:v>-2.7991999999999999E-11</c:v>
                </c:pt>
                <c:pt idx="4127">
                  <c:v>-3.1244000000000002E-11</c:v>
                </c:pt>
                <c:pt idx="4128">
                  <c:v>-3.3733000000000003E-11</c:v>
                </c:pt>
                <c:pt idx="4129">
                  <c:v>-3.6610999999999999E-11</c:v>
                </c:pt>
                <c:pt idx="4130">
                  <c:v>-4.0683999999999997E-11</c:v>
                </c:pt>
                <c:pt idx="4131">
                  <c:v>-4.4446999999999999E-11</c:v>
                </c:pt>
                <c:pt idx="4132">
                  <c:v>-4.6495999999999999E-11</c:v>
                </c:pt>
                <c:pt idx="4133">
                  <c:v>-4.7899000000000002E-11</c:v>
                </c:pt>
                <c:pt idx="4134">
                  <c:v>-5.0293999999999997E-11</c:v>
                </c:pt>
                <c:pt idx="4135">
                  <c:v>-5.2223999999999997E-11</c:v>
                </c:pt>
                <c:pt idx="4136">
                  <c:v>-5.4596999999999998E-11</c:v>
                </c:pt>
                <c:pt idx="4137">
                  <c:v>-5.6840000000000001E-11</c:v>
                </c:pt>
                <c:pt idx="4138">
                  <c:v>-5.8522999999999995E-11</c:v>
                </c:pt>
                <c:pt idx="4139">
                  <c:v>-6.0023999999999999E-11</c:v>
                </c:pt>
                <c:pt idx="4140">
                  <c:v>-6.0734999999999998E-11</c:v>
                </c:pt>
                <c:pt idx="4141">
                  <c:v>-5.9925999999999998E-11</c:v>
                </c:pt>
                <c:pt idx="4142">
                  <c:v>-5.8715999999999997E-11</c:v>
                </c:pt>
                <c:pt idx="4143">
                  <c:v>-5.5276E-11</c:v>
                </c:pt>
                <c:pt idx="4144">
                  <c:v>-5.1030999999999999E-11</c:v>
                </c:pt>
                <c:pt idx="4145">
                  <c:v>-4.6910000000000003E-11</c:v>
                </c:pt>
                <c:pt idx="4146">
                  <c:v>-4.3496999999999999E-11</c:v>
                </c:pt>
                <c:pt idx="4147">
                  <c:v>-4.1547000000000001E-11</c:v>
                </c:pt>
                <c:pt idx="4148">
                  <c:v>-3.9688000000000003E-11</c:v>
                </c:pt>
                <c:pt idx="4149">
                  <c:v>-3.5916000000000002E-11</c:v>
                </c:pt>
                <c:pt idx="4150">
                  <c:v>-3.2205E-11</c:v>
                </c:pt>
                <c:pt idx="4151">
                  <c:v>-2.8480000000000001E-11</c:v>
                </c:pt>
                <c:pt idx="4152">
                  <c:v>-2.6218E-11</c:v>
                </c:pt>
                <c:pt idx="4153">
                  <c:v>-2.4801999999999999E-11</c:v>
                </c:pt>
                <c:pt idx="4154">
                  <c:v>-2.2535999999999998E-11</c:v>
                </c:pt>
                <c:pt idx="4155">
                  <c:v>-1.8993999999999999E-11</c:v>
                </c:pt>
                <c:pt idx="4156">
                  <c:v>-1.4094999999999999E-11</c:v>
                </c:pt>
                <c:pt idx="4157">
                  <c:v>-1.0890000000000001E-11</c:v>
                </c:pt>
                <c:pt idx="4158">
                  <c:v>-1.1461999999999999E-11</c:v>
                </c:pt>
                <c:pt idx="4159">
                  <c:v>-1.3768E-11</c:v>
                </c:pt>
                <c:pt idx="4160">
                  <c:v>-1.7063E-11</c:v>
                </c:pt>
                <c:pt idx="4161">
                  <c:v>-1.8805E-11</c:v>
                </c:pt>
                <c:pt idx="4162">
                  <c:v>-1.9928000000000002E-11</c:v>
                </c:pt>
                <c:pt idx="4163">
                  <c:v>-2.1836999999999999E-11</c:v>
                </c:pt>
                <c:pt idx="4164">
                  <c:v>-2.5301000000000001E-11</c:v>
                </c:pt>
                <c:pt idx="4165">
                  <c:v>-3.0120000000000002E-11</c:v>
                </c:pt>
                <c:pt idx="4166">
                  <c:v>-3.5644000000000001E-11</c:v>
                </c:pt>
                <c:pt idx="4167">
                  <c:v>-4.0121999999999997E-11</c:v>
                </c:pt>
                <c:pt idx="4168">
                  <c:v>-4.409E-11</c:v>
                </c:pt>
                <c:pt idx="4169">
                  <c:v>-4.6913000000000003E-11</c:v>
                </c:pt>
                <c:pt idx="4170">
                  <c:v>-4.8345999999999998E-11</c:v>
                </c:pt>
                <c:pt idx="4171">
                  <c:v>-4.9338999999999999E-11</c:v>
                </c:pt>
                <c:pt idx="4172">
                  <c:v>-5.0434000000000003E-11</c:v>
                </c:pt>
                <c:pt idx="4173">
                  <c:v>-5.1778999999999999E-11</c:v>
                </c:pt>
                <c:pt idx="4174">
                  <c:v>-5.4006000000000001E-11</c:v>
                </c:pt>
                <c:pt idx="4175">
                  <c:v>-5.5378999999999998E-11</c:v>
                </c:pt>
                <c:pt idx="4176">
                  <c:v>-5.6089000000000001E-11</c:v>
                </c:pt>
                <c:pt idx="4177">
                  <c:v>-5.6324000000000001E-11</c:v>
                </c:pt>
                <c:pt idx="4178">
                  <c:v>-5.4596999999999998E-11</c:v>
                </c:pt>
                <c:pt idx="4179">
                  <c:v>-5.3845000000000003E-11</c:v>
                </c:pt>
                <c:pt idx="4180">
                  <c:v>-5.0880999999999999E-11</c:v>
                </c:pt>
                <c:pt idx="4181">
                  <c:v>-4.9813E-11</c:v>
                </c:pt>
                <c:pt idx="4182">
                  <c:v>-5.0137000000000001E-11</c:v>
                </c:pt>
                <c:pt idx="4183">
                  <c:v>-5.0015000000000001E-11</c:v>
                </c:pt>
                <c:pt idx="4184">
                  <c:v>-4.9521000000000003E-11</c:v>
                </c:pt>
                <c:pt idx="4185">
                  <c:v>-4.8341E-11</c:v>
                </c:pt>
                <c:pt idx="4186">
                  <c:v>-4.6773999999999999E-11</c:v>
                </c:pt>
                <c:pt idx="4187">
                  <c:v>-4.3963000000000002E-11</c:v>
                </c:pt>
                <c:pt idx="4188">
                  <c:v>-4.0002999999999997E-11</c:v>
                </c:pt>
                <c:pt idx="4189">
                  <c:v>-3.4098E-11</c:v>
                </c:pt>
                <c:pt idx="4190">
                  <c:v>-2.6424999999999999E-11</c:v>
                </c:pt>
                <c:pt idx="4191">
                  <c:v>-1.8071000000000001E-11</c:v>
                </c:pt>
                <c:pt idx="4192">
                  <c:v>-1.2283E-11</c:v>
                </c:pt>
                <c:pt idx="4193">
                  <c:v>-9.6760000000000004E-12</c:v>
                </c:pt>
                <c:pt idx="4194">
                  <c:v>-9.2969999999999997E-12</c:v>
                </c:pt>
                <c:pt idx="4195">
                  <c:v>-9.8449999999999993E-12</c:v>
                </c:pt>
                <c:pt idx="4196">
                  <c:v>-9.9649999999999996E-12</c:v>
                </c:pt>
                <c:pt idx="4197">
                  <c:v>-1.0874000000000001E-11</c:v>
                </c:pt>
                <c:pt idx="4198">
                  <c:v>-1.2884999999999999E-11</c:v>
                </c:pt>
                <c:pt idx="4199">
                  <c:v>-1.6495E-11</c:v>
                </c:pt>
                <c:pt idx="4200">
                  <c:v>-2.0578999999999999E-11</c:v>
                </c:pt>
                <c:pt idx="4201">
                  <c:v>-2.4728E-11</c:v>
                </c:pt>
                <c:pt idx="4202">
                  <c:v>-2.8994999999999999E-11</c:v>
                </c:pt>
                <c:pt idx="4203">
                  <c:v>-3.3552000000000001E-11</c:v>
                </c:pt>
                <c:pt idx="4204">
                  <c:v>-3.8551000000000001E-11</c:v>
                </c:pt>
                <c:pt idx="4205">
                  <c:v>-3.9560999999999999E-11</c:v>
                </c:pt>
                <c:pt idx="4206">
                  <c:v>1.23191E-10</c:v>
                </c:pt>
                <c:pt idx="4207">
                  <c:v>-4.3648000000000001E-11</c:v>
                </c:pt>
                <c:pt idx="4208">
                  <c:v>-5.0031999999999998E-11</c:v>
                </c:pt>
                <c:pt idx="4209">
                  <c:v>-5.0366000000000001E-11</c:v>
                </c:pt>
                <c:pt idx="4210">
                  <c:v>-4.9906000000000003E-11</c:v>
                </c:pt>
                <c:pt idx="4211">
                  <c:v>-4.8953999999999998E-11</c:v>
                </c:pt>
                <c:pt idx="4212">
                  <c:v>-4.9182000000000003E-11</c:v>
                </c:pt>
                <c:pt idx="4213">
                  <c:v>-5.0116000000000002E-11</c:v>
                </c:pt>
                <c:pt idx="4214">
                  <c:v>-5.2355000000000003E-11</c:v>
                </c:pt>
                <c:pt idx="4215">
                  <c:v>-5.3088000000000003E-11</c:v>
                </c:pt>
                <c:pt idx="4216">
                  <c:v>-5.5439000000000002E-11</c:v>
                </c:pt>
                <c:pt idx="4217">
                  <c:v>-5.7241000000000003E-11</c:v>
                </c:pt>
                <c:pt idx="4218">
                  <c:v>-5.8203000000000003E-11</c:v>
                </c:pt>
                <c:pt idx="4219">
                  <c:v>-5.9182E-11</c:v>
                </c:pt>
                <c:pt idx="4220">
                  <c:v>-5.8123000000000002E-11</c:v>
                </c:pt>
                <c:pt idx="4221">
                  <c:v>-5.3643000000000002E-11</c:v>
                </c:pt>
                <c:pt idx="4222">
                  <c:v>-4.7063999999999999E-11</c:v>
                </c:pt>
                <c:pt idx="4223">
                  <c:v>-4.0936000000000001E-11</c:v>
                </c:pt>
                <c:pt idx="4224">
                  <c:v>-3.6729000000000003E-11</c:v>
                </c:pt>
                <c:pt idx="4225">
                  <c:v>-3.1134000000000002E-11</c:v>
                </c:pt>
                <c:pt idx="4226">
                  <c:v>-2.2920999999999999E-11</c:v>
                </c:pt>
                <c:pt idx="4227">
                  <c:v>-1.7353E-11</c:v>
                </c:pt>
                <c:pt idx="4228">
                  <c:v>-1.1619E-11</c:v>
                </c:pt>
                <c:pt idx="4229">
                  <c:v>-9.1519999999999998E-12</c:v>
                </c:pt>
                <c:pt idx="4230">
                  <c:v>-7.6829999999999995E-12</c:v>
                </c:pt>
                <c:pt idx="4231">
                  <c:v>-7.2520000000000002E-12</c:v>
                </c:pt>
                <c:pt idx="4232">
                  <c:v>-8.1549999999999999E-12</c:v>
                </c:pt>
                <c:pt idx="4233">
                  <c:v>-1.0464000000000001E-11</c:v>
                </c:pt>
                <c:pt idx="4234">
                  <c:v>-1.2900999999999999E-11</c:v>
                </c:pt>
                <c:pt idx="4235">
                  <c:v>-1.5381000000000002E-11</c:v>
                </c:pt>
                <c:pt idx="4236">
                  <c:v>-1.7292E-11</c:v>
                </c:pt>
                <c:pt idx="4237">
                  <c:v>-1.9847000000000001E-11</c:v>
                </c:pt>
                <c:pt idx="4238">
                  <c:v>-2.3613999999999999E-11</c:v>
                </c:pt>
                <c:pt idx="4239">
                  <c:v>-2.7107000000000001E-11</c:v>
                </c:pt>
                <c:pt idx="4240">
                  <c:v>-3.0441000000000002E-11</c:v>
                </c:pt>
                <c:pt idx="4241">
                  <c:v>-3.2811999999999999E-11</c:v>
                </c:pt>
                <c:pt idx="4242">
                  <c:v>-3.5644999999999997E-11</c:v>
                </c:pt>
                <c:pt idx="4243">
                  <c:v>-3.8143999999999999E-11</c:v>
                </c:pt>
                <c:pt idx="4244">
                  <c:v>-4.0317999999999998E-11</c:v>
                </c:pt>
                <c:pt idx="4245">
                  <c:v>-4.1123999999999998E-11</c:v>
                </c:pt>
                <c:pt idx="4246">
                  <c:v>-4.2525000000000003E-11</c:v>
                </c:pt>
                <c:pt idx="4247">
                  <c:v>-4.5017999999999999E-11</c:v>
                </c:pt>
                <c:pt idx="4248">
                  <c:v>-4.7847999999999997E-11</c:v>
                </c:pt>
                <c:pt idx="4249">
                  <c:v>-4.9756999999999998E-11</c:v>
                </c:pt>
                <c:pt idx="4250">
                  <c:v>-5.0596000000000003E-11</c:v>
                </c:pt>
                <c:pt idx="4251">
                  <c:v>-5.1560000000000001E-11</c:v>
                </c:pt>
                <c:pt idx="4252">
                  <c:v>-5.2962000000000002E-11</c:v>
                </c:pt>
                <c:pt idx="4253">
                  <c:v>-5.4882E-11</c:v>
                </c:pt>
                <c:pt idx="4254">
                  <c:v>-5.6336000000000001E-11</c:v>
                </c:pt>
                <c:pt idx="4255">
                  <c:v>-5.6076E-11</c:v>
                </c:pt>
                <c:pt idx="4256">
                  <c:v>-5.5097999999999998E-11</c:v>
                </c:pt>
                <c:pt idx="4257">
                  <c:v>-5.3320000000000003E-11</c:v>
                </c:pt>
                <c:pt idx="4258">
                  <c:v>-5.0109E-11</c:v>
                </c:pt>
                <c:pt idx="4259">
                  <c:v>-4.6478E-11</c:v>
                </c:pt>
                <c:pt idx="4260">
                  <c:v>-4.3861E-11</c:v>
                </c:pt>
                <c:pt idx="4261">
                  <c:v>-4.0621E-11</c:v>
                </c:pt>
                <c:pt idx="4262">
                  <c:v>-3.4892E-11</c:v>
                </c:pt>
                <c:pt idx="4263">
                  <c:v>-2.8747000000000001E-11</c:v>
                </c:pt>
                <c:pt idx="4264">
                  <c:v>-2.3671999999999998E-11</c:v>
                </c:pt>
                <c:pt idx="4265">
                  <c:v>-1.9723000000000001E-11</c:v>
                </c:pt>
                <c:pt idx="4266">
                  <c:v>-1.6048000000000001E-11</c:v>
                </c:pt>
                <c:pt idx="4267">
                  <c:v>-1.3552E-11</c:v>
                </c:pt>
                <c:pt idx="4268">
                  <c:v>-1.2932E-11</c:v>
                </c:pt>
                <c:pt idx="4269">
                  <c:v>-1.3238E-11</c:v>
                </c:pt>
                <c:pt idx="4270">
                  <c:v>-1.3822E-11</c:v>
                </c:pt>
                <c:pt idx="4271">
                  <c:v>-1.4606E-11</c:v>
                </c:pt>
                <c:pt idx="4272">
                  <c:v>-1.5545E-11</c:v>
                </c:pt>
                <c:pt idx="4273">
                  <c:v>-1.5684999999999999E-11</c:v>
                </c:pt>
                <c:pt idx="4274">
                  <c:v>-1.4433E-11</c:v>
                </c:pt>
                <c:pt idx="4275">
                  <c:v>-1.4481E-11</c:v>
                </c:pt>
                <c:pt idx="4276">
                  <c:v>-1.4178999999999999E-11</c:v>
                </c:pt>
                <c:pt idx="4277">
                  <c:v>-1.4794999999999999E-11</c:v>
                </c:pt>
                <c:pt idx="4278">
                  <c:v>-1.9127999999999998E-11</c:v>
                </c:pt>
                <c:pt idx="4279">
                  <c:v>-2.2358E-11</c:v>
                </c:pt>
                <c:pt idx="4280">
                  <c:v>-2.5659999999999999E-11</c:v>
                </c:pt>
                <c:pt idx="4281">
                  <c:v>-3.0429000000000003E-11</c:v>
                </c:pt>
                <c:pt idx="4282">
                  <c:v>-3.6792000000000001E-11</c:v>
                </c:pt>
                <c:pt idx="4283">
                  <c:v>-4.2931000000000003E-11</c:v>
                </c:pt>
                <c:pt idx="4284">
                  <c:v>-4.7792999999999997E-11</c:v>
                </c:pt>
                <c:pt idx="4285">
                  <c:v>-5.3673E-11</c:v>
                </c:pt>
                <c:pt idx="4286">
                  <c:v>-5.7915000000000001E-11</c:v>
                </c:pt>
                <c:pt idx="4287">
                  <c:v>-6.0564000000000004E-11</c:v>
                </c:pt>
                <c:pt idx="4289">
                  <c:v>-5.5238999999999999E-11</c:v>
                </c:pt>
                <c:pt idx="4290">
                  <c:v>-5.9327000000000004E-11</c:v>
                </c:pt>
                <c:pt idx="4291">
                  <c:v>-5.7249000000000001E-11</c:v>
                </c:pt>
                <c:pt idx="4292">
                  <c:v>-5.2901999999999997E-11</c:v>
                </c:pt>
                <c:pt idx="4293">
                  <c:v>-4.7780000000000002E-11</c:v>
                </c:pt>
                <c:pt idx="4294">
                  <c:v>-4.3923999999999997E-11</c:v>
                </c:pt>
                <c:pt idx="4295">
                  <c:v>-4.1703999999999998E-11</c:v>
                </c:pt>
                <c:pt idx="4296">
                  <c:v>-4.1847999999999999E-11</c:v>
                </c:pt>
                <c:pt idx="4297">
                  <c:v>-4.3126000000000002E-11</c:v>
                </c:pt>
                <c:pt idx="4298">
                  <c:v>-4.3618999999999998E-11</c:v>
                </c:pt>
                <c:pt idx="4299">
                  <c:v>-4.0979999999999997E-11</c:v>
                </c:pt>
                <c:pt idx="4300">
                  <c:v>-3.7208999999999998E-11</c:v>
                </c:pt>
                <c:pt idx="4301">
                  <c:v>-3.3116000000000002E-11</c:v>
                </c:pt>
                <c:pt idx="4302">
                  <c:v>-2.8890999999999999E-11</c:v>
                </c:pt>
                <c:pt idx="4303">
                  <c:v>-2.3897E-11</c:v>
                </c:pt>
                <c:pt idx="4304">
                  <c:v>-1.7150999999999999E-11</c:v>
                </c:pt>
                <c:pt idx="4305">
                  <c:v>-1.1335999999999999E-11</c:v>
                </c:pt>
                <c:pt idx="4306">
                  <c:v>-6.6849999999999999E-12</c:v>
                </c:pt>
                <c:pt idx="4307">
                  <c:v>-5.3789999999999996E-12</c:v>
                </c:pt>
                <c:pt idx="4308">
                  <c:v>-6.5719999999999999E-12</c:v>
                </c:pt>
                <c:pt idx="4309">
                  <c:v>-9.3549999999999996E-12</c:v>
                </c:pt>
                <c:pt idx="4310">
                  <c:v>-1.156E-11</c:v>
                </c:pt>
                <c:pt idx="4311">
                  <c:v>-1.2765000000000001E-11</c:v>
                </c:pt>
                <c:pt idx="4312">
                  <c:v>-1.5490999999999999E-11</c:v>
                </c:pt>
                <c:pt idx="4313">
                  <c:v>-1.6046E-11</c:v>
                </c:pt>
                <c:pt idx="4314">
                  <c:v>-1.8814E-11</c:v>
                </c:pt>
                <c:pt idx="4315">
                  <c:v>-2.0873000000000001E-11</c:v>
                </c:pt>
                <c:pt idx="4316">
                  <c:v>-2.2012000000000001E-11</c:v>
                </c:pt>
                <c:pt idx="4317">
                  <c:v>-2.4123999999999999E-11</c:v>
                </c:pt>
                <c:pt idx="4318">
                  <c:v>-2.7255E-11</c:v>
                </c:pt>
                <c:pt idx="4319">
                  <c:v>-3.1272999999999999E-11</c:v>
                </c:pt>
                <c:pt idx="4320">
                  <c:v>-3.7184999999999999E-11</c:v>
                </c:pt>
                <c:pt idx="4321">
                  <c:v>-4.2497999999999998E-11</c:v>
                </c:pt>
                <c:pt idx="4322">
                  <c:v>-4.7154999999999998E-11</c:v>
                </c:pt>
                <c:pt idx="4323">
                  <c:v>-5.0663000000000003E-11</c:v>
                </c:pt>
                <c:pt idx="4324">
                  <c:v>-5.2958E-11</c:v>
                </c:pt>
                <c:pt idx="4325">
                  <c:v>-5.2452999999999997E-11</c:v>
                </c:pt>
                <c:pt idx="4326">
                  <c:v>-5.0040000000000002E-11</c:v>
                </c:pt>
                <c:pt idx="4327">
                  <c:v>-4.6549999999999997E-11</c:v>
                </c:pt>
                <c:pt idx="4328">
                  <c:v>-4.5386000000000002E-11</c:v>
                </c:pt>
                <c:pt idx="4329">
                  <c:v>-4.4842000000000001E-11</c:v>
                </c:pt>
                <c:pt idx="4330">
                  <c:v>-4.5957000000000002E-11</c:v>
                </c:pt>
                <c:pt idx="4331">
                  <c:v>-4.7774999999999998E-11</c:v>
                </c:pt>
                <c:pt idx="4332">
                  <c:v>-5.0590000000000003E-11</c:v>
                </c:pt>
                <c:pt idx="4333">
                  <c:v>-5.3097000000000003E-11</c:v>
                </c:pt>
                <c:pt idx="4334">
                  <c:v>-5.2010000000000003E-11</c:v>
                </c:pt>
                <c:pt idx="4335">
                  <c:v>-4.8485000000000001E-11</c:v>
                </c:pt>
                <c:pt idx="4336">
                  <c:v>-4.1825000000000002E-11</c:v>
                </c:pt>
                <c:pt idx="4337">
                  <c:v>-3.3037000000000003E-11</c:v>
                </c:pt>
                <c:pt idx="4338">
                  <c:v>-2.5128999999999999E-11</c:v>
                </c:pt>
                <c:pt idx="4339">
                  <c:v>-1.9256000000000001E-11</c:v>
                </c:pt>
                <c:pt idx="4340">
                  <c:v>-1.529E-11</c:v>
                </c:pt>
                <c:pt idx="4341">
                  <c:v>-1.1951E-11</c:v>
                </c:pt>
                <c:pt idx="4342">
                  <c:v>-1.1522999999999999E-11</c:v>
                </c:pt>
                <c:pt idx="4343">
                  <c:v>-1.2397000000000001E-11</c:v>
                </c:pt>
                <c:pt idx="4344">
                  <c:v>-1.1715E-11</c:v>
                </c:pt>
                <c:pt idx="4345">
                  <c:v>-1.1726000000000001E-11</c:v>
                </c:pt>
                <c:pt idx="4346">
                  <c:v>-1.1474000000000001E-11</c:v>
                </c:pt>
                <c:pt idx="4347">
                  <c:v>-1.1384000000000001E-11</c:v>
                </c:pt>
                <c:pt idx="4348">
                  <c:v>-1.2553E-11</c:v>
                </c:pt>
                <c:pt idx="4349">
                  <c:v>-1.3354E-11</c:v>
                </c:pt>
                <c:pt idx="4350">
                  <c:v>-1.398E-11</c:v>
                </c:pt>
                <c:pt idx="4351">
                  <c:v>-1.4288999999999999E-11</c:v>
                </c:pt>
                <c:pt idx="4352">
                  <c:v>-1.3402E-11</c:v>
                </c:pt>
                <c:pt idx="4353">
                  <c:v>-1.2578000000000001E-11</c:v>
                </c:pt>
                <c:pt idx="4354">
                  <c:v>-1.4491E-11</c:v>
                </c:pt>
                <c:pt idx="4355">
                  <c:v>-1.8257999999999999E-11</c:v>
                </c:pt>
                <c:pt idx="4356">
                  <c:v>-2.4085E-11</c:v>
                </c:pt>
                <c:pt idx="4357">
                  <c:v>-2.9445999999999997E-11</c:v>
                </c:pt>
                <c:pt idx="4358">
                  <c:v>-3.4881000000000002E-11</c:v>
                </c:pt>
                <c:pt idx="4359">
                  <c:v>-3.9467000000000001E-11</c:v>
                </c:pt>
                <c:pt idx="4360">
                  <c:v>-4.2216000000000002E-11</c:v>
                </c:pt>
                <c:pt idx="4361">
                  <c:v>-4.5289999999999999E-11</c:v>
                </c:pt>
                <c:pt idx="4362">
                  <c:v>-4.9191999999999998E-11</c:v>
                </c:pt>
                <c:pt idx="4363">
                  <c:v>-4.8987999999999999E-11</c:v>
                </c:pt>
                <c:pt idx="4364">
                  <c:v>-4.9387999999999999E-11</c:v>
                </c:pt>
                <c:pt idx="4365">
                  <c:v>-5.1103000000000003E-11</c:v>
                </c:pt>
                <c:pt idx="4366">
                  <c:v>-4.9991000000000002E-11</c:v>
                </c:pt>
                <c:pt idx="4367">
                  <c:v>-5.0421000000000001E-11</c:v>
                </c:pt>
                <c:pt idx="4368">
                  <c:v>-4.5853000000000002E-11</c:v>
                </c:pt>
                <c:pt idx="4369">
                  <c:v>-4.8109E-11</c:v>
                </c:pt>
                <c:pt idx="4370">
                  <c:v>-4.5920000000000001E-11</c:v>
                </c:pt>
                <c:pt idx="4371">
                  <c:v>-4.3578000000000002E-11</c:v>
                </c:pt>
                <c:pt idx="4372">
                  <c:v>-4.1926999999999998E-11</c:v>
                </c:pt>
                <c:pt idx="4373">
                  <c:v>-4.1125E-11</c:v>
                </c:pt>
                <c:pt idx="4374">
                  <c:v>-4.0091000000000003E-11</c:v>
                </c:pt>
                <c:pt idx="4375">
                  <c:v>-3.7764999999999998E-11</c:v>
                </c:pt>
                <c:pt idx="4376">
                  <c:v>-3.3684999999999998E-11</c:v>
                </c:pt>
                <c:pt idx="4377">
                  <c:v>-2.8687999999999999E-11</c:v>
                </c:pt>
                <c:pt idx="4378">
                  <c:v>-2.3247999999999999E-11</c:v>
                </c:pt>
                <c:pt idx="4379">
                  <c:v>-1.7478E-11</c:v>
                </c:pt>
                <c:pt idx="4380">
                  <c:v>-1.1315E-11</c:v>
                </c:pt>
                <c:pt idx="4381">
                  <c:v>5.872E-12</c:v>
                </c:pt>
                <c:pt idx="4382">
                  <c:v>-3.199E-12</c:v>
                </c:pt>
                <c:pt idx="4383">
                  <c:v>-1.773E-12</c:v>
                </c:pt>
                <c:pt idx="4384">
                  <c:v>-1.929E-12</c:v>
                </c:pt>
                <c:pt idx="4385">
                  <c:v>-1.529E-12</c:v>
                </c:pt>
                <c:pt idx="4386">
                  <c:v>-9.2300000000000001E-13</c:v>
                </c:pt>
                <c:pt idx="4387">
                  <c:v>-1.0309999999999999E-12</c:v>
                </c:pt>
                <c:pt idx="4388">
                  <c:v>-3.1630000000000002E-12</c:v>
                </c:pt>
                <c:pt idx="4389">
                  <c:v>-6.0840000000000003E-12</c:v>
                </c:pt>
                <c:pt idx="4390">
                  <c:v>-9.7769999999999992E-12</c:v>
                </c:pt>
                <c:pt idx="4391">
                  <c:v>-1.4172000000000001E-11</c:v>
                </c:pt>
                <c:pt idx="4392">
                  <c:v>-1.9964E-11</c:v>
                </c:pt>
                <c:pt idx="4393">
                  <c:v>-2.6098000000000001E-11</c:v>
                </c:pt>
                <c:pt idx="4394">
                  <c:v>-2.8855999999999999E-11</c:v>
                </c:pt>
                <c:pt idx="4395">
                  <c:v>-3.7486000000000002E-11</c:v>
                </c:pt>
                <c:pt idx="4396">
                  <c:v>-4.2350000000000001E-11</c:v>
                </c:pt>
                <c:pt idx="4397">
                  <c:v>-4.6137000000000002E-11</c:v>
                </c:pt>
                <c:pt idx="4398">
                  <c:v>-4.6513000000000003E-11</c:v>
                </c:pt>
                <c:pt idx="4399">
                  <c:v>-4.5945000000000003E-11</c:v>
                </c:pt>
                <c:pt idx="4400">
                  <c:v>-4.4482000000000002E-11</c:v>
                </c:pt>
                <c:pt idx="4401">
                  <c:v>-4.3162E-11</c:v>
                </c:pt>
                <c:pt idx="4402">
                  <c:v>-4.2671000000000002E-11</c:v>
                </c:pt>
                <c:pt idx="4403">
                  <c:v>-4.2381999999999998E-11</c:v>
                </c:pt>
                <c:pt idx="4404">
                  <c:v>-4.2320999999999998E-11</c:v>
                </c:pt>
                <c:pt idx="4405">
                  <c:v>-4.4302999999999998E-11</c:v>
                </c:pt>
                <c:pt idx="4406">
                  <c:v>-4.6418999999999998E-11</c:v>
                </c:pt>
                <c:pt idx="4407">
                  <c:v>-4.1639999999999998E-11</c:v>
                </c:pt>
                <c:pt idx="4408">
                  <c:v>-4.8315999999999999E-11</c:v>
                </c:pt>
                <c:pt idx="4409">
                  <c:v>-4.5407999999999997E-11</c:v>
                </c:pt>
                <c:pt idx="4410">
                  <c:v>-4.2186999999999999E-11</c:v>
                </c:pt>
                <c:pt idx="4411">
                  <c:v>-3.9549E-11</c:v>
                </c:pt>
                <c:pt idx="4412">
                  <c:v>-3.7022000000000003E-11</c:v>
                </c:pt>
                <c:pt idx="4413">
                  <c:v>-3.2496999999999998E-11</c:v>
                </c:pt>
                <c:pt idx="4414">
                  <c:v>-2.7099E-11</c:v>
                </c:pt>
                <c:pt idx="4415">
                  <c:v>-2.2015000000000001E-11</c:v>
                </c:pt>
                <c:pt idx="4416">
                  <c:v>-1.6237E-11</c:v>
                </c:pt>
                <c:pt idx="4417">
                  <c:v>-1.4368E-11</c:v>
                </c:pt>
                <c:pt idx="4418">
                  <c:v>-9.7289999999999994E-12</c:v>
                </c:pt>
                <c:pt idx="4419">
                  <c:v>-8.3040000000000002E-12</c:v>
                </c:pt>
                <c:pt idx="4420">
                  <c:v>-7.4699999999999995E-12</c:v>
                </c:pt>
                <c:pt idx="4421">
                  <c:v>-6.0779999999999997E-12</c:v>
                </c:pt>
                <c:pt idx="4422">
                  <c:v>-5.533E-12</c:v>
                </c:pt>
                <c:pt idx="4423">
                  <c:v>-4.6990000000000001E-12</c:v>
                </c:pt>
                <c:pt idx="4424">
                  <c:v>-3.8330000000000003E-12</c:v>
                </c:pt>
                <c:pt idx="4425">
                  <c:v>-2.08E-12</c:v>
                </c:pt>
                <c:pt idx="4426">
                  <c:v>-1.3249999999999999E-12</c:v>
                </c:pt>
                <c:pt idx="4427">
                  <c:v>-3.4529999999999999E-12</c:v>
                </c:pt>
                <c:pt idx="4428">
                  <c:v>-6.4260000000000003E-12</c:v>
                </c:pt>
                <c:pt idx="4429">
                  <c:v>-1.2028E-11</c:v>
                </c:pt>
                <c:pt idx="4430">
                  <c:v>-1.8486E-11</c:v>
                </c:pt>
                <c:pt idx="4431">
                  <c:v>-2.3652000000000001E-11</c:v>
                </c:pt>
                <c:pt idx="4432">
                  <c:v>-2.8089000000000001E-11</c:v>
                </c:pt>
                <c:pt idx="4433">
                  <c:v>-3.1391000000000003E-11</c:v>
                </c:pt>
                <c:pt idx="4434">
                  <c:v>-3.4505999999999997E-11</c:v>
                </c:pt>
                <c:pt idx="4435">
                  <c:v>-3.7166999999999999E-11</c:v>
                </c:pt>
                <c:pt idx="4436">
                  <c:v>-4.0661000000000001E-11</c:v>
                </c:pt>
                <c:pt idx="4437">
                  <c:v>-4.4647000000000002E-11</c:v>
                </c:pt>
                <c:pt idx="4438">
                  <c:v>-4.8479999999999997E-11</c:v>
                </c:pt>
                <c:pt idx="4439">
                  <c:v>-5.0159000000000002E-11</c:v>
                </c:pt>
                <c:pt idx="4440">
                  <c:v>-5.0115E-11</c:v>
                </c:pt>
                <c:pt idx="4441">
                  <c:v>-4.8011E-11</c:v>
                </c:pt>
                <c:pt idx="4442">
                  <c:v>-4.6091000000000001E-11</c:v>
                </c:pt>
                <c:pt idx="4443">
                  <c:v>-4.3947000000000001E-11</c:v>
                </c:pt>
                <c:pt idx="4444">
                  <c:v>-4.0649000000000001E-11</c:v>
                </c:pt>
                <c:pt idx="4445">
                  <c:v>-1.8963000000000001E-11</c:v>
                </c:pt>
                <c:pt idx="4446">
                  <c:v>-3.7755000000000003E-11</c:v>
                </c:pt>
                <c:pt idx="4447">
                  <c:v>-3.6271999999999999E-11</c:v>
                </c:pt>
                <c:pt idx="4448">
                  <c:v>-3.5144000000000003E-11</c:v>
                </c:pt>
                <c:pt idx="4449">
                  <c:v>-3.3458000000000002E-11</c:v>
                </c:pt>
                <c:pt idx="4450">
                  <c:v>-3.1598000000000002E-11</c:v>
                </c:pt>
                <c:pt idx="4451">
                  <c:v>-3.0982999999999999E-11</c:v>
                </c:pt>
                <c:pt idx="4452">
                  <c:v>-3.0413000000000001E-11</c:v>
                </c:pt>
                <c:pt idx="4453">
                  <c:v>-2.8565E-11</c:v>
                </c:pt>
                <c:pt idx="4454">
                  <c:v>-2.4688999999999999E-11</c:v>
                </c:pt>
                <c:pt idx="4455">
                  <c:v>-2.0242E-11</c:v>
                </c:pt>
                <c:pt idx="4456">
                  <c:v>-1.3003E-11</c:v>
                </c:pt>
                <c:pt idx="4457">
                  <c:v>-9.1990000000000007E-12</c:v>
                </c:pt>
                <c:pt idx="4458">
                  <c:v>-2.3629999999999999E-12</c:v>
                </c:pt>
                <c:pt idx="4459">
                  <c:v>3.3309999999999998E-12</c:v>
                </c:pt>
                <c:pt idx="4460">
                  <c:v>6.6059999999999999E-12</c:v>
                </c:pt>
                <c:pt idx="4461">
                  <c:v>8.0460000000000002E-12</c:v>
                </c:pt>
                <c:pt idx="4462">
                  <c:v>6.7749999999999997E-12</c:v>
                </c:pt>
                <c:pt idx="4463">
                  <c:v>4.3590000000000003E-12</c:v>
                </c:pt>
                <c:pt idx="4464">
                  <c:v>1.8590000000000001E-12</c:v>
                </c:pt>
                <c:pt idx="4465">
                  <c:v>-3.5899999999999998E-13</c:v>
                </c:pt>
                <c:pt idx="4466">
                  <c:v>-2.6360000000000001E-12</c:v>
                </c:pt>
                <c:pt idx="4467">
                  <c:v>-6.0470000000000004E-12</c:v>
                </c:pt>
                <c:pt idx="4468">
                  <c:v>-1.0547E-11</c:v>
                </c:pt>
                <c:pt idx="4469">
                  <c:v>-1.6318999999999999E-11</c:v>
                </c:pt>
                <c:pt idx="4470">
                  <c:v>-2.2181E-11</c:v>
                </c:pt>
                <c:pt idx="4471">
                  <c:v>-2.8415999999999998E-11</c:v>
                </c:pt>
                <c:pt idx="4472">
                  <c:v>-3.5397999999999998E-11</c:v>
                </c:pt>
                <c:pt idx="4473">
                  <c:v>-4.0891000000000003E-11</c:v>
                </c:pt>
                <c:pt idx="4474">
                  <c:v>-4.4295000000000001E-11</c:v>
                </c:pt>
                <c:pt idx="4475">
                  <c:v>-4.6757999999999998E-11</c:v>
                </c:pt>
                <c:pt idx="4476">
                  <c:v>-4.7206000000000002E-11</c:v>
                </c:pt>
                <c:pt idx="4477">
                  <c:v>-4.6238000000000002E-11</c:v>
                </c:pt>
                <c:pt idx="4478">
                  <c:v>-4.3464E-11</c:v>
                </c:pt>
                <c:pt idx="4479">
                  <c:v>-3.8555000000000003E-11</c:v>
                </c:pt>
                <c:pt idx="4480">
                  <c:v>-3.7049000000000002E-11</c:v>
                </c:pt>
                <c:pt idx="4481">
                  <c:v>-3.6539000000000002E-11</c:v>
                </c:pt>
                <c:pt idx="4482">
                  <c:v>-3.5763000000000001E-11</c:v>
                </c:pt>
                <c:pt idx="4483">
                  <c:v>-3.4853000000000001E-11</c:v>
                </c:pt>
                <c:pt idx="4484">
                  <c:v>-3.4618999999999997E-11</c:v>
                </c:pt>
                <c:pt idx="4485">
                  <c:v>-3.5581999999999999E-11</c:v>
                </c:pt>
                <c:pt idx="4486">
                  <c:v>-3.6591999999999998E-11</c:v>
                </c:pt>
                <c:pt idx="4487">
                  <c:v>-3.7394000000000002E-11</c:v>
                </c:pt>
                <c:pt idx="4488">
                  <c:v>-3.8481000000000001E-11</c:v>
                </c:pt>
                <c:pt idx="4489">
                  <c:v>-3.8013E-11</c:v>
                </c:pt>
                <c:pt idx="4490">
                  <c:v>-3.5836E-11</c:v>
                </c:pt>
                <c:pt idx="4491">
                  <c:v>-2.9503999999999997E-11</c:v>
                </c:pt>
                <c:pt idx="4492">
                  <c:v>-1.9231E-11</c:v>
                </c:pt>
                <c:pt idx="4493">
                  <c:v>-7.5349999999999997E-12</c:v>
                </c:pt>
                <c:pt idx="4494">
                  <c:v>3.0479999999999999E-12</c:v>
                </c:pt>
                <c:pt idx="4495">
                  <c:v>1.1653E-11</c:v>
                </c:pt>
                <c:pt idx="4496">
                  <c:v>1.5973000000000001E-11</c:v>
                </c:pt>
                <c:pt idx="4497">
                  <c:v>1.9384999999999999E-11</c:v>
                </c:pt>
                <c:pt idx="4498">
                  <c:v>1.9702000000000001E-11</c:v>
                </c:pt>
                <c:pt idx="4499">
                  <c:v>1.5573000000000001E-11</c:v>
                </c:pt>
                <c:pt idx="4500">
                  <c:v>9.3430000000000001E-12</c:v>
                </c:pt>
                <c:pt idx="4501">
                  <c:v>1.2660000000000001E-12</c:v>
                </c:pt>
                <c:pt idx="4502">
                  <c:v>-6.8689999999999999E-12</c:v>
                </c:pt>
                <c:pt idx="4503">
                  <c:v>-1.4219E-11</c:v>
                </c:pt>
                <c:pt idx="4504">
                  <c:v>-1.8440999999999999E-11</c:v>
                </c:pt>
                <c:pt idx="4505">
                  <c:v>-2.1166000000000001E-11</c:v>
                </c:pt>
                <c:pt idx="4506">
                  <c:v>-2.2629000000000001E-11</c:v>
                </c:pt>
                <c:pt idx="4507">
                  <c:v>-2.4337E-11</c:v>
                </c:pt>
                <c:pt idx="4508">
                  <c:v>-2.4126999999999998E-11</c:v>
                </c:pt>
                <c:pt idx="4509">
                  <c:v>-2.4346E-11</c:v>
                </c:pt>
                <c:pt idx="4510">
                  <c:v>-2.3155E-11</c:v>
                </c:pt>
                <c:pt idx="4511">
                  <c:v>-2.2891E-11</c:v>
                </c:pt>
                <c:pt idx="4512">
                  <c:v>-2.3522000000000001E-11</c:v>
                </c:pt>
                <c:pt idx="4513">
                  <c:v>-2.6322999999999999E-11</c:v>
                </c:pt>
                <c:pt idx="4514">
                  <c:v>-2.9659999999999998E-11</c:v>
                </c:pt>
                <c:pt idx="4515">
                  <c:v>-3.3907000000000002E-11</c:v>
                </c:pt>
                <c:pt idx="4516">
                  <c:v>-3.7850999999999999E-11</c:v>
                </c:pt>
                <c:pt idx="4517">
                  <c:v>-4.2411000000000001E-11</c:v>
                </c:pt>
                <c:pt idx="4518">
                  <c:v>-4.5098E-11</c:v>
                </c:pt>
                <c:pt idx="4519">
                  <c:v>-4.5007999999999997E-11</c:v>
                </c:pt>
                <c:pt idx="4520">
                  <c:v>-5.0199000000000003E-11</c:v>
                </c:pt>
                <c:pt idx="4521">
                  <c:v>-5.0732E-11</c:v>
                </c:pt>
                <c:pt idx="4522">
                  <c:v>-4.3960999999999998E-11</c:v>
                </c:pt>
                <c:pt idx="4523">
                  <c:v>-4.3313999999999999E-11</c:v>
                </c:pt>
                <c:pt idx="4524">
                  <c:v>-3.9456000000000003E-11</c:v>
                </c:pt>
                <c:pt idx="4525">
                  <c:v>-3.5730000000000002E-11</c:v>
                </c:pt>
                <c:pt idx="4526">
                  <c:v>-2.9695000000000001E-11</c:v>
                </c:pt>
                <c:pt idx="4527">
                  <c:v>-2.1706E-11</c:v>
                </c:pt>
                <c:pt idx="4528">
                  <c:v>-1.4358E-11</c:v>
                </c:pt>
                <c:pt idx="4529">
                  <c:v>-8.9560000000000002E-12</c:v>
                </c:pt>
                <c:pt idx="4530">
                  <c:v>-3.9769999999999997E-12</c:v>
                </c:pt>
                <c:pt idx="4531">
                  <c:v>7.8999999999999997E-13</c:v>
                </c:pt>
                <c:pt idx="4532">
                  <c:v>2.3494E-11</c:v>
                </c:pt>
                <c:pt idx="4533">
                  <c:v>1.1415E-11</c:v>
                </c:pt>
                <c:pt idx="4534">
                  <c:v>1.2915E-11</c:v>
                </c:pt>
                <c:pt idx="4535">
                  <c:v>1.3638E-11</c:v>
                </c:pt>
                <c:pt idx="4536">
                  <c:v>1.3975999999999999E-11</c:v>
                </c:pt>
                <c:pt idx="4537">
                  <c:v>1.3171999999999999E-11</c:v>
                </c:pt>
                <c:pt idx="4538">
                  <c:v>1.0144999999999999E-11</c:v>
                </c:pt>
                <c:pt idx="4539">
                  <c:v>7.3790000000000008E-12</c:v>
                </c:pt>
                <c:pt idx="4540">
                  <c:v>6.1350999999999996E-11</c:v>
                </c:pt>
                <c:pt idx="4541">
                  <c:v>-6.7650000000000004E-12</c:v>
                </c:pt>
                <c:pt idx="4542">
                  <c:v>-9.7579999999999994E-12</c:v>
                </c:pt>
                <c:pt idx="4543">
                  <c:v>-1.2862000000000001E-11</c:v>
                </c:pt>
                <c:pt idx="4544">
                  <c:v>-1.6744999999999999E-11</c:v>
                </c:pt>
                <c:pt idx="4545">
                  <c:v>-1.9498E-11</c:v>
                </c:pt>
                <c:pt idx="4546">
                  <c:v>-2.2140000000000001E-11</c:v>
                </c:pt>
                <c:pt idx="4547">
                  <c:v>-2.4035000000000001E-11</c:v>
                </c:pt>
                <c:pt idx="4548">
                  <c:v>-2.392E-11</c:v>
                </c:pt>
                <c:pt idx="4549">
                  <c:v>-2.4725999999999999E-11</c:v>
                </c:pt>
                <c:pt idx="4550">
                  <c:v>-2.7231000000000001E-11</c:v>
                </c:pt>
                <c:pt idx="4551">
                  <c:v>-3.0722999999999998E-11</c:v>
                </c:pt>
                <c:pt idx="4552">
                  <c:v>-3.4495E-11</c:v>
                </c:pt>
                <c:pt idx="4553">
                  <c:v>-3.7898999999999998E-11</c:v>
                </c:pt>
                <c:pt idx="4554">
                  <c:v>-3.6832000000000001E-11</c:v>
                </c:pt>
                <c:pt idx="4555">
                  <c:v>-3.6527000000000002E-11</c:v>
                </c:pt>
                <c:pt idx="4556">
                  <c:v>-3.8572E-11</c:v>
                </c:pt>
                <c:pt idx="4557">
                  <c:v>-4.5797E-11</c:v>
                </c:pt>
                <c:pt idx="4558">
                  <c:v>-4.5398999999999997E-11</c:v>
                </c:pt>
                <c:pt idx="4559">
                  <c:v>-4.3806E-11</c:v>
                </c:pt>
                <c:pt idx="4560">
                  <c:v>-4.0610000000000002E-11</c:v>
                </c:pt>
                <c:pt idx="4561">
                  <c:v>-3.9410000000000003E-11</c:v>
                </c:pt>
                <c:pt idx="4562">
                  <c:v>-4.1786999999999999E-11</c:v>
                </c:pt>
                <c:pt idx="4563">
                  <c:v>-3.3448E-11</c:v>
                </c:pt>
                <c:pt idx="4564">
                  <c:v>-2.5688999999999998E-11</c:v>
                </c:pt>
                <c:pt idx="4565">
                  <c:v>-1.6211999999999999E-11</c:v>
                </c:pt>
                <c:pt idx="4566">
                  <c:v>-7.8569999999999993E-12</c:v>
                </c:pt>
                <c:pt idx="4567">
                  <c:v>7.1999999999999996E-13</c:v>
                </c:pt>
                <c:pt idx="4568">
                  <c:v>9.0999999999999996E-12</c:v>
                </c:pt>
                <c:pt idx="4569">
                  <c:v>1.5159E-11</c:v>
                </c:pt>
                <c:pt idx="4570">
                  <c:v>2.7029999999999999E-11</c:v>
                </c:pt>
                <c:pt idx="4571">
                  <c:v>1.2866E-11</c:v>
                </c:pt>
                <c:pt idx="4572">
                  <c:v>1.2065000000000001E-11</c:v>
                </c:pt>
                <c:pt idx="4573">
                  <c:v>6.8290000000000001E-12</c:v>
                </c:pt>
                <c:pt idx="4574">
                  <c:v>3.8650000000000002E-12</c:v>
                </c:pt>
                <c:pt idx="4575">
                  <c:v>2.159E-12</c:v>
                </c:pt>
                <c:pt idx="4576">
                  <c:v>1.5670000000000001E-12</c:v>
                </c:pt>
                <c:pt idx="4577">
                  <c:v>1.925E-12</c:v>
                </c:pt>
                <c:pt idx="4578">
                  <c:v>1.2390000000000001E-12</c:v>
                </c:pt>
                <c:pt idx="4579">
                  <c:v>6.4599999999999997E-13</c:v>
                </c:pt>
                <c:pt idx="4580">
                  <c:v>-1.6049999999999999E-12</c:v>
                </c:pt>
                <c:pt idx="4581">
                  <c:v>-4.3460000000000003E-12</c:v>
                </c:pt>
                <c:pt idx="4582">
                  <c:v>-7.271E-12</c:v>
                </c:pt>
                <c:pt idx="4583">
                  <c:v>-1.0702E-11</c:v>
                </c:pt>
                <c:pt idx="4584">
                  <c:v>-1.3530000000000001E-11</c:v>
                </c:pt>
                <c:pt idx="4585">
                  <c:v>-1.8187000000000001E-11</c:v>
                </c:pt>
                <c:pt idx="4586">
                  <c:v>-2.1909E-11</c:v>
                </c:pt>
                <c:pt idx="4587">
                  <c:v>-2.3117999999999999E-11</c:v>
                </c:pt>
                <c:pt idx="4588">
                  <c:v>4.5933999999999999E-11</c:v>
                </c:pt>
                <c:pt idx="4589">
                  <c:v>-1.551E-11</c:v>
                </c:pt>
                <c:pt idx="4590">
                  <c:v>-3.3928000000000002E-11</c:v>
                </c:pt>
                <c:pt idx="4591">
                  <c:v>-3.7178999999999999E-11</c:v>
                </c:pt>
                <c:pt idx="4592">
                  <c:v>-4.0839000000000002E-11</c:v>
                </c:pt>
                <c:pt idx="4593">
                  <c:v>-2.9827999999999998E-11</c:v>
                </c:pt>
                <c:pt idx="4594">
                  <c:v>-4.2626999999999999E-11</c:v>
                </c:pt>
                <c:pt idx="4595">
                  <c:v>-4.6518E-11</c:v>
                </c:pt>
                <c:pt idx="4596">
                  <c:v>-4.7951000000000002E-11</c:v>
                </c:pt>
                <c:pt idx="4597">
                  <c:v>-4.8901999999999998E-11</c:v>
                </c:pt>
                <c:pt idx="4598">
                  <c:v>-4.6378000000000001E-11</c:v>
                </c:pt>
                <c:pt idx="4599">
                  <c:v>-3.9943E-11</c:v>
                </c:pt>
                <c:pt idx="4600">
                  <c:v>-3.113E-11</c:v>
                </c:pt>
                <c:pt idx="4601">
                  <c:v>-2.0415000000000001E-11</c:v>
                </c:pt>
                <c:pt idx="4602">
                  <c:v>-1.1919E-11</c:v>
                </c:pt>
                <c:pt idx="4603">
                  <c:v>-4.4070000000000001E-12</c:v>
                </c:pt>
                <c:pt idx="4604">
                  <c:v>1.7279999999999999E-12</c:v>
                </c:pt>
                <c:pt idx="4605">
                  <c:v>4.8679999999999999E-12</c:v>
                </c:pt>
                <c:pt idx="4606">
                  <c:v>7.1120000000000004E-12</c:v>
                </c:pt>
                <c:pt idx="4607">
                  <c:v>1.1193E-11</c:v>
                </c:pt>
                <c:pt idx="4608">
                  <c:v>7.3609999999999998E-12</c:v>
                </c:pt>
                <c:pt idx="4609">
                  <c:v>7.9180000000000008E-12</c:v>
                </c:pt>
                <c:pt idx="4610">
                  <c:v>5.9879999999999999E-12</c:v>
                </c:pt>
                <c:pt idx="4611">
                  <c:v>3.9059999999999997E-12</c:v>
                </c:pt>
                <c:pt idx="4612">
                  <c:v>2.5780000000000001E-12</c:v>
                </c:pt>
                <c:pt idx="4613">
                  <c:v>4.7700000000000001E-12</c:v>
                </c:pt>
                <c:pt idx="4614">
                  <c:v>6.7959999999999997E-12</c:v>
                </c:pt>
                <c:pt idx="4615">
                  <c:v>7.8699999999999994E-12</c:v>
                </c:pt>
                <c:pt idx="4616">
                  <c:v>6.427E-12</c:v>
                </c:pt>
                <c:pt idx="4617">
                  <c:v>4.7200000000000001E-12</c:v>
                </c:pt>
                <c:pt idx="4618">
                  <c:v>2.794E-12</c:v>
                </c:pt>
                <c:pt idx="4619">
                  <c:v>-2.4099999999999998E-13</c:v>
                </c:pt>
                <c:pt idx="4620">
                  <c:v>-2.8910000000000001E-12</c:v>
                </c:pt>
                <c:pt idx="4621">
                  <c:v>-6.4370000000000001E-12</c:v>
                </c:pt>
                <c:pt idx="4622">
                  <c:v>-1.0408E-11</c:v>
                </c:pt>
                <c:pt idx="4623">
                  <c:v>-1.4426E-11</c:v>
                </c:pt>
                <c:pt idx="4624">
                  <c:v>-2.0320000000000001E-11</c:v>
                </c:pt>
                <c:pt idx="4625">
                  <c:v>-2.3575E-11</c:v>
                </c:pt>
                <c:pt idx="4626">
                  <c:v>-2.9159999999999999E-11</c:v>
                </c:pt>
                <c:pt idx="4627">
                  <c:v>-3.3275999999999998E-11</c:v>
                </c:pt>
                <c:pt idx="4628">
                  <c:v>-3.6636E-11</c:v>
                </c:pt>
                <c:pt idx="4629">
                  <c:v>-3.7858999999999997E-11</c:v>
                </c:pt>
                <c:pt idx="4630">
                  <c:v>-3.8001E-11</c:v>
                </c:pt>
                <c:pt idx="4631">
                  <c:v>-3.8707999999999997E-11</c:v>
                </c:pt>
                <c:pt idx="4632">
                  <c:v>-3.8056E-11</c:v>
                </c:pt>
                <c:pt idx="4633">
                  <c:v>-3.7776999999999998E-11</c:v>
                </c:pt>
                <c:pt idx="4634">
                  <c:v>-3.7147000000000002E-11</c:v>
                </c:pt>
                <c:pt idx="4635">
                  <c:v>-3.5983000000000001E-11</c:v>
                </c:pt>
                <c:pt idx="4636">
                  <c:v>-3.2304000000000003E-11</c:v>
                </c:pt>
                <c:pt idx="4637">
                  <c:v>-2.6171000000000001E-11</c:v>
                </c:pt>
                <c:pt idx="4638">
                  <c:v>-2.0317000000000001E-11</c:v>
                </c:pt>
                <c:pt idx="4639">
                  <c:v>-1.5979E-11</c:v>
                </c:pt>
                <c:pt idx="4640">
                  <c:v>-1.2361E-11</c:v>
                </c:pt>
                <c:pt idx="4641">
                  <c:v>-1.0448000000000001E-11</c:v>
                </c:pt>
                <c:pt idx="4642">
                  <c:v>-8.8720000000000002E-12</c:v>
                </c:pt>
                <c:pt idx="4643">
                  <c:v>-7.5579999999999999E-12</c:v>
                </c:pt>
                <c:pt idx="4644">
                  <c:v>-5.0140000000000002E-12</c:v>
                </c:pt>
                <c:pt idx="4645">
                  <c:v>2.8210000000000002E-12</c:v>
                </c:pt>
                <c:pt idx="4646">
                  <c:v>5.375E-12</c:v>
                </c:pt>
                <c:pt idx="4647">
                  <c:v>7.4989999999999994E-12</c:v>
                </c:pt>
                <c:pt idx="4648">
                  <c:v>1.017E-11</c:v>
                </c:pt>
                <c:pt idx="4649">
                  <c:v>1.4797E-11</c:v>
                </c:pt>
                <c:pt idx="4650">
                  <c:v>1.2438E-11</c:v>
                </c:pt>
                <c:pt idx="4651">
                  <c:v>1.106E-11</c:v>
                </c:pt>
                <c:pt idx="4652">
                  <c:v>9.9410000000000006E-12</c:v>
                </c:pt>
                <c:pt idx="4653">
                  <c:v>1.4468E-11</c:v>
                </c:pt>
                <c:pt idx="4654">
                  <c:v>1.2847E-11</c:v>
                </c:pt>
                <c:pt idx="4655">
                  <c:v>1.1148999999999999E-11</c:v>
                </c:pt>
                <c:pt idx="4656">
                  <c:v>1.1282E-11</c:v>
                </c:pt>
                <c:pt idx="4657">
                  <c:v>9.4939999999999997E-12</c:v>
                </c:pt>
                <c:pt idx="4658">
                  <c:v>5.3060000000000002E-12</c:v>
                </c:pt>
                <c:pt idx="4659">
                  <c:v>-6.3700000000000001E-13</c:v>
                </c:pt>
                <c:pt idx="4660">
                  <c:v>-7.4810000000000001E-12</c:v>
                </c:pt>
                <c:pt idx="4661">
                  <c:v>-1.6623E-11</c:v>
                </c:pt>
                <c:pt idx="4662">
                  <c:v>-2.4772E-11</c:v>
                </c:pt>
                <c:pt idx="4663">
                  <c:v>-3.1998000000000002E-11</c:v>
                </c:pt>
                <c:pt idx="4664">
                  <c:v>-3.8305999999999999E-11</c:v>
                </c:pt>
                <c:pt idx="4665">
                  <c:v>-4.0088000000000003E-11</c:v>
                </c:pt>
                <c:pt idx="4666">
                  <c:v>-4.5486000000000001E-11</c:v>
                </c:pt>
                <c:pt idx="4667">
                  <c:v>-4.3740999999999998E-11</c:v>
                </c:pt>
                <c:pt idx="4668">
                  <c:v>-4.2626999999999999E-11</c:v>
                </c:pt>
                <c:pt idx="4669">
                  <c:v>-3.6432000000000001E-11</c:v>
                </c:pt>
                <c:pt idx="4670">
                  <c:v>-3.1171000000000003E-11</c:v>
                </c:pt>
                <c:pt idx="4671">
                  <c:v>-2.6314E-11</c:v>
                </c:pt>
                <c:pt idx="4672">
                  <c:v>-2.219E-11</c:v>
                </c:pt>
                <c:pt idx="4673">
                  <c:v>-1.9132E-11</c:v>
                </c:pt>
                <c:pt idx="4674">
                  <c:v>-1.7631E-11</c:v>
                </c:pt>
                <c:pt idx="4675">
                  <c:v>-1.7454000000000001E-11</c:v>
                </c:pt>
                <c:pt idx="4676">
                  <c:v>-1.8492999999999999E-11</c:v>
                </c:pt>
                <c:pt idx="4677">
                  <c:v>-2.0828E-11</c:v>
                </c:pt>
                <c:pt idx="4678">
                  <c:v>-2.2282999999999999E-11</c:v>
                </c:pt>
                <c:pt idx="4679">
                  <c:v>-2.0471E-11</c:v>
                </c:pt>
                <c:pt idx="4680">
                  <c:v>-1.8167E-11</c:v>
                </c:pt>
                <c:pt idx="4681">
                  <c:v>-1.4588999999999999E-11</c:v>
                </c:pt>
                <c:pt idx="4682">
                  <c:v>-7.8300000000000004E-12</c:v>
                </c:pt>
                <c:pt idx="4683">
                  <c:v>1.9369999999999999E-12</c:v>
                </c:pt>
                <c:pt idx="4684">
                  <c:v>1.0399E-11</c:v>
                </c:pt>
                <c:pt idx="4685">
                  <c:v>2.1444000000000001E-11</c:v>
                </c:pt>
                <c:pt idx="4686">
                  <c:v>2.1454999999999999E-11</c:v>
                </c:pt>
                <c:pt idx="4687">
                  <c:v>2.6600000000000001E-11</c:v>
                </c:pt>
                <c:pt idx="4688">
                  <c:v>2.3671999999999998E-11</c:v>
                </c:pt>
                <c:pt idx="4689">
                  <c:v>2.0419999999999999E-11</c:v>
                </c:pt>
                <c:pt idx="4690">
                  <c:v>1.8257999999999999E-11</c:v>
                </c:pt>
                <c:pt idx="4691">
                  <c:v>1.6675E-11</c:v>
                </c:pt>
                <c:pt idx="4692">
                  <c:v>1.4955000000000002E-11</c:v>
                </c:pt>
                <c:pt idx="4693">
                  <c:v>1.3081000000000001E-11</c:v>
                </c:pt>
                <c:pt idx="4694">
                  <c:v>7.6240000000000006E-12</c:v>
                </c:pt>
                <c:pt idx="4695">
                  <c:v>4.0639999999999996E-12</c:v>
                </c:pt>
                <c:pt idx="4696">
                  <c:v>-3.1840000000000002E-12</c:v>
                </c:pt>
                <c:pt idx="4697">
                  <c:v>-1.117E-11</c:v>
                </c:pt>
                <c:pt idx="4698">
                  <c:v>-1.6773999999999999E-11</c:v>
                </c:pt>
                <c:pt idx="4699">
                  <c:v>-2.1442999999999999E-11</c:v>
                </c:pt>
                <c:pt idx="4700">
                  <c:v>-2.2781E-11</c:v>
                </c:pt>
                <c:pt idx="4701">
                  <c:v>-2.3981E-11</c:v>
                </c:pt>
                <c:pt idx="4702">
                  <c:v>-2.6107000000000001E-11</c:v>
                </c:pt>
                <c:pt idx="4703">
                  <c:v>-2.7484999999999999E-11</c:v>
                </c:pt>
                <c:pt idx="4704">
                  <c:v>-2.8736E-11</c:v>
                </c:pt>
                <c:pt idx="4705">
                  <c:v>-2.7521000000000001E-11</c:v>
                </c:pt>
                <c:pt idx="4706">
                  <c:v>-2.6443000000000001E-11</c:v>
                </c:pt>
                <c:pt idx="4707">
                  <c:v>-2.5453999999999999E-11</c:v>
                </c:pt>
                <c:pt idx="4708">
                  <c:v>-2.6470999999999999E-11</c:v>
                </c:pt>
                <c:pt idx="4709">
                  <c:v>-2.9662999999999998E-11</c:v>
                </c:pt>
                <c:pt idx="4710">
                  <c:v>-3.1484E-11</c:v>
                </c:pt>
                <c:pt idx="4711">
                  <c:v>-3.1962000000000003E-11</c:v>
                </c:pt>
                <c:pt idx="4712">
                  <c:v>-3.0557999999999998E-11</c:v>
                </c:pt>
                <c:pt idx="4713">
                  <c:v>-2.6490999999999999E-11</c:v>
                </c:pt>
                <c:pt idx="4714">
                  <c:v>-2.1801999999999999E-11</c:v>
                </c:pt>
                <c:pt idx="4715">
                  <c:v>-1.8158000000000001E-11</c:v>
                </c:pt>
                <c:pt idx="4716">
                  <c:v>-1.1319000000000001E-11</c:v>
                </c:pt>
                <c:pt idx="4717">
                  <c:v>-4.5179999999999999E-12</c:v>
                </c:pt>
                <c:pt idx="4718">
                  <c:v>1.748E-12</c:v>
                </c:pt>
                <c:pt idx="4719">
                  <c:v>-1.863E-12</c:v>
                </c:pt>
                <c:pt idx="4720">
                  <c:v>1.2345E-11</c:v>
                </c:pt>
                <c:pt idx="4721">
                  <c:v>1.7718999999999999E-11</c:v>
                </c:pt>
                <c:pt idx="4722">
                  <c:v>2.3285999999999999E-11</c:v>
                </c:pt>
                <c:pt idx="4723">
                  <c:v>2.1464000000000001E-11</c:v>
                </c:pt>
                <c:pt idx="4724">
                  <c:v>2.1409000000000001E-11</c:v>
                </c:pt>
                <c:pt idx="4725">
                  <c:v>1.8372000000000001E-11</c:v>
                </c:pt>
                <c:pt idx="4726">
                  <c:v>1.0295E-11</c:v>
                </c:pt>
                <c:pt idx="4728">
                  <c:v>1.5831000000000001E-11</c:v>
                </c:pt>
                <c:pt idx="4729">
                  <c:v>1.8981000000000001E-11</c:v>
                </c:pt>
                <c:pt idx="4730">
                  <c:v>1.4877000000000001E-11</c:v>
                </c:pt>
                <c:pt idx="4731">
                  <c:v>8.7519999999999999E-12</c:v>
                </c:pt>
                <c:pt idx="4732">
                  <c:v>2.7719999999999999E-12</c:v>
                </c:pt>
                <c:pt idx="4733">
                  <c:v>-2.4240000000000002E-12</c:v>
                </c:pt>
                <c:pt idx="4734">
                  <c:v>-6.7799999999999998E-12</c:v>
                </c:pt>
                <c:pt idx="4735">
                  <c:v>-9.1769999999999994E-12</c:v>
                </c:pt>
                <c:pt idx="4736">
                  <c:v>-1.0986E-11</c:v>
                </c:pt>
                <c:pt idx="4737">
                  <c:v>-8.3029999999999997E-12</c:v>
                </c:pt>
                <c:pt idx="4738">
                  <c:v>-1.0370999999999999E-11</c:v>
                </c:pt>
                <c:pt idx="4739">
                  <c:v>-1.2652000000000001E-11</c:v>
                </c:pt>
                <c:pt idx="4740">
                  <c:v>-1.7081999999999999E-11</c:v>
                </c:pt>
                <c:pt idx="4741">
                  <c:v>-2.2697E-11</c:v>
                </c:pt>
                <c:pt idx="4742">
                  <c:v>-2.5765000000000001E-11</c:v>
                </c:pt>
                <c:pt idx="4743">
                  <c:v>-2.6499E-11</c:v>
                </c:pt>
                <c:pt idx="4744">
                  <c:v>-2.7701000000000001E-11</c:v>
                </c:pt>
                <c:pt idx="4745">
                  <c:v>-2.9284999999999999E-11</c:v>
                </c:pt>
                <c:pt idx="4746">
                  <c:v>-3.124E-11</c:v>
                </c:pt>
                <c:pt idx="4747">
                  <c:v>-3.1482000000000002E-11</c:v>
                </c:pt>
                <c:pt idx="4748">
                  <c:v>-2.9696999999999998E-11</c:v>
                </c:pt>
                <c:pt idx="4749">
                  <c:v>-3.0127999999999999E-11</c:v>
                </c:pt>
                <c:pt idx="4750">
                  <c:v>-2.4814000000000002E-11</c:v>
                </c:pt>
                <c:pt idx="4751">
                  <c:v>-2.2601E-11</c:v>
                </c:pt>
                <c:pt idx="4752">
                  <c:v>-1.8830000000000001E-11</c:v>
                </c:pt>
                <c:pt idx="4753">
                  <c:v>-1.3720999999999999E-11</c:v>
                </c:pt>
                <c:pt idx="4754">
                  <c:v>-6.7360000000000004E-12</c:v>
                </c:pt>
                <c:pt idx="4755">
                  <c:v>1.184E-12</c:v>
                </c:pt>
                <c:pt idx="4756">
                  <c:v>7.6699999999999994E-12</c:v>
                </c:pt>
                <c:pt idx="4757">
                  <c:v>1.2118E-11</c:v>
                </c:pt>
                <c:pt idx="4758">
                  <c:v>1.6391E-11</c:v>
                </c:pt>
                <c:pt idx="4759">
                  <c:v>2.1885000000000001E-11</c:v>
                </c:pt>
                <c:pt idx="4760">
                  <c:v>2.2998999999999999E-11</c:v>
                </c:pt>
                <c:pt idx="4761">
                  <c:v>2.2161999999999999E-11</c:v>
                </c:pt>
                <c:pt idx="4762">
                  <c:v>2.2485999999999999E-11</c:v>
                </c:pt>
                <c:pt idx="4763">
                  <c:v>2.2665999999999999E-11</c:v>
                </c:pt>
                <c:pt idx="4764">
                  <c:v>2.4865E-11</c:v>
                </c:pt>
                <c:pt idx="4765">
                  <c:v>2.5496999999999999E-11</c:v>
                </c:pt>
                <c:pt idx="4766">
                  <c:v>2.4275000000000001E-11</c:v>
                </c:pt>
                <c:pt idx="4767">
                  <c:v>2.1262E-11</c:v>
                </c:pt>
                <c:pt idx="4768">
                  <c:v>1.6837E-11</c:v>
                </c:pt>
                <c:pt idx="4769">
                  <c:v>1.0115999999999999E-11</c:v>
                </c:pt>
                <c:pt idx="4770">
                  <c:v>5.6210000000000004E-12</c:v>
                </c:pt>
                <c:pt idx="4771">
                  <c:v>2.8910000000000001E-12</c:v>
                </c:pt>
                <c:pt idx="4772">
                  <c:v>7.5500000000000001E-13</c:v>
                </c:pt>
                <c:pt idx="4773">
                  <c:v>-3.0179999999999999E-12</c:v>
                </c:pt>
                <c:pt idx="4774">
                  <c:v>-5.7840000000000004E-12</c:v>
                </c:pt>
                <c:pt idx="4775">
                  <c:v>-9.2359999999999998E-12</c:v>
                </c:pt>
                <c:pt idx="4776">
                  <c:v>-1.2592E-11</c:v>
                </c:pt>
                <c:pt idx="4777">
                  <c:v>-1.6791E-11</c:v>
                </c:pt>
                <c:pt idx="4778">
                  <c:v>-1.8987000000000001E-11</c:v>
                </c:pt>
                <c:pt idx="4779">
                  <c:v>-2.2699000000000001E-11</c:v>
                </c:pt>
                <c:pt idx="4780">
                  <c:v>-2.6948999999999999E-11</c:v>
                </c:pt>
                <c:pt idx="4781">
                  <c:v>-2.9513999999999999E-11</c:v>
                </c:pt>
                <c:pt idx="4782">
                  <c:v>-3.3011E-11</c:v>
                </c:pt>
                <c:pt idx="4783">
                  <c:v>-3.5498999999999998E-11</c:v>
                </c:pt>
                <c:pt idx="4784">
                  <c:v>-3.7449000000000002E-11</c:v>
                </c:pt>
                <c:pt idx="4785">
                  <c:v>-3.6573000000000003E-11</c:v>
                </c:pt>
                <c:pt idx="4786">
                  <c:v>-3.1702000000000002E-11</c:v>
                </c:pt>
                <c:pt idx="4787">
                  <c:v>-2.4688999999999999E-11</c:v>
                </c:pt>
                <c:pt idx="4788">
                  <c:v>-1.6660999999999999E-11</c:v>
                </c:pt>
                <c:pt idx="4789">
                  <c:v>-9.8340000000000003E-12</c:v>
                </c:pt>
                <c:pt idx="4790">
                  <c:v>-4.2549999999999999E-12</c:v>
                </c:pt>
                <c:pt idx="4791">
                  <c:v>1.2979999999999999E-12</c:v>
                </c:pt>
                <c:pt idx="4792">
                  <c:v>4.9969999999999998E-12</c:v>
                </c:pt>
                <c:pt idx="4793">
                  <c:v>6.5169999999999998E-12</c:v>
                </c:pt>
                <c:pt idx="4794">
                  <c:v>6.3929999999999999E-12</c:v>
                </c:pt>
                <c:pt idx="4795">
                  <c:v>5.9840000000000004E-12</c:v>
                </c:pt>
                <c:pt idx="4796">
                  <c:v>5.8640000000000001E-12</c:v>
                </c:pt>
                <c:pt idx="4797">
                  <c:v>7.4530000000000007E-12</c:v>
                </c:pt>
                <c:pt idx="4798">
                  <c:v>1.2855E-11</c:v>
                </c:pt>
                <c:pt idx="4799">
                  <c:v>1.9082000000000001E-11</c:v>
                </c:pt>
                <c:pt idx="4800">
                  <c:v>2.7770000000000001E-11</c:v>
                </c:pt>
                <c:pt idx="4801">
                  <c:v>3.2785E-11</c:v>
                </c:pt>
                <c:pt idx="4802">
                  <c:v>3.3761999999999999E-11</c:v>
                </c:pt>
                <c:pt idx="4803">
                  <c:v>2.2479000000000001E-11</c:v>
                </c:pt>
                <c:pt idx="4804">
                  <c:v>3.8719000000000001E-11</c:v>
                </c:pt>
                <c:pt idx="4805">
                  <c:v>3.2938E-11</c:v>
                </c:pt>
                <c:pt idx="4806">
                  <c:v>2.6185000000000001E-11</c:v>
                </c:pt>
                <c:pt idx="4807">
                  <c:v>1.9503E-11</c:v>
                </c:pt>
                <c:pt idx="4808">
                  <c:v>1.3218E-11</c:v>
                </c:pt>
                <c:pt idx="4809">
                  <c:v>7.4289999999999999E-12</c:v>
                </c:pt>
                <c:pt idx="4810">
                  <c:v>1.4220699999999999E-10</c:v>
                </c:pt>
                <c:pt idx="4811">
                  <c:v>-1.4399999999999999E-13</c:v>
                </c:pt>
                <c:pt idx="4812">
                  <c:v>-5.4350000000000002E-12</c:v>
                </c:pt>
                <c:pt idx="4813">
                  <c:v>-7.3119999999999995E-12</c:v>
                </c:pt>
                <c:pt idx="4814">
                  <c:v>-1.2481000000000001E-11</c:v>
                </c:pt>
                <c:pt idx="4815">
                  <c:v>-1.7127E-11</c:v>
                </c:pt>
                <c:pt idx="4816">
                  <c:v>-2.2138E-11</c:v>
                </c:pt>
                <c:pt idx="4817">
                  <c:v>-2.6148E-11</c:v>
                </c:pt>
                <c:pt idx="4818">
                  <c:v>-3.3955000000000001E-11</c:v>
                </c:pt>
                <c:pt idx="4819">
                  <c:v>-3.3375000000000001E-11</c:v>
                </c:pt>
                <c:pt idx="4820">
                  <c:v>-3.2285000000000001E-11</c:v>
                </c:pt>
                <c:pt idx="4821">
                  <c:v>-2.8710999999999999E-11</c:v>
                </c:pt>
                <c:pt idx="4822">
                  <c:v>-2.1219E-11</c:v>
                </c:pt>
                <c:pt idx="4823">
                  <c:v>-1.188E-11</c:v>
                </c:pt>
                <c:pt idx="4824">
                  <c:v>-1.7550999999999999E-11</c:v>
                </c:pt>
                <c:pt idx="4825">
                  <c:v>-1.2739999999999999E-11</c:v>
                </c:pt>
                <c:pt idx="4826">
                  <c:v>-1.188E-11</c:v>
                </c:pt>
                <c:pt idx="4827">
                  <c:v>-8.804E-12</c:v>
                </c:pt>
                <c:pt idx="4828">
                  <c:v>-5.3580000000000004E-12</c:v>
                </c:pt>
                <c:pt idx="4829">
                  <c:v>-1.2180000000000001E-12</c:v>
                </c:pt>
                <c:pt idx="4830">
                  <c:v>1.044E-12</c:v>
                </c:pt>
                <c:pt idx="4831">
                  <c:v>1.322E-12</c:v>
                </c:pt>
                <c:pt idx="4832">
                  <c:v>2.9129999999999998E-12</c:v>
                </c:pt>
                <c:pt idx="4833">
                  <c:v>6.2660000000000002E-12</c:v>
                </c:pt>
                <c:pt idx="4834">
                  <c:v>1.1132000000000001E-11</c:v>
                </c:pt>
                <c:pt idx="4835">
                  <c:v>1.2582E-11</c:v>
                </c:pt>
                <c:pt idx="4836">
                  <c:v>1.7263999999999999E-11</c:v>
                </c:pt>
                <c:pt idx="4837">
                  <c:v>2.1259000000000001E-11</c:v>
                </c:pt>
                <c:pt idx="4838">
                  <c:v>2.5653999999999999E-11</c:v>
                </c:pt>
                <c:pt idx="4839">
                  <c:v>3.1785000000000003E-11</c:v>
                </c:pt>
                <c:pt idx="4840">
                  <c:v>3.5925999999999997E-11</c:v>
                </c:pt>
                <c:pt idx="4841">
                  <c:v>3.8048999999999998E-11</c:v>
                </c:pt>
                <c:pt idx="4842">
                  <c:v>3.7272000000000002E-11</c:v>
                </c:pt>
                <c:pt idx="4843">
                  <c:v>3.5394000000000002E-11</c:v>
                </c:pt>
                <c:pt idx="4844">
                  <c:v>3.1988E-11</c:v>
                </c:pt>
                <c:pt idx="4845">
                  <c:v>2.7478000000000001E-11</c:v>
                </c:pt>
                <c:pt idx="4846">
                  <c:v>2.1175999999999999E-11</c:v>
                </c:pt>
                <c:pt idx="4847">
                  <c:v>1.3949999999999999E-11</c:v>
                </c:pt>
                <c:pt idx="4848">
                  <c:v>7.237E-12</c:v>
                </c:pt>
                <c:pt idx="4849">
                  <c:v>2.3310000000000001E-12</c:v>
                </c:pt>
                <c:pt idx="4850">
                  <c:v>-3.1340000000000002E-12</c:v>
                </c:pt>
                <c:pt idx="4851">
                  <c:v>-7.8839999999999999E-12</c:v>
                </c:pt>
                <c:pt idx="4852">
                  <c:v>-1.3733999999999999E-11</c:v>
                </c:pt>
                <c:pt idx="4853">
                  <c:v>-1.6156E-11</c:v>
                </c:pt>
                <c:pt idx="4854">
                  <c:v>-2.0416999999999999E-11</c:v>
                </c:pt>
                <c:pt idx="4855">
                  <c:v>-2.8444E-11</c:v>
                </c:pt>
                <c:pt idx="4856">
                  <c:v>-2.4052000000000001E-11</c:v>
                </c:pt>
                <c:pt idx="4857">
                  <c:v>-2.7156000000000001E-11</c:v>
                </c:pt>
                <c:pt idx="4858">
                  <c:v>-2.4930000000000001E-11</c:v>
                </c:pt>
                <c:pt idx="4859">
                  <c:v>-2.3439999999999999E-11</c:v>
                </c:pt>
                <c:pt idx="4860">
                  <c:v>-2.3137999999999999E-11</c:v>
                </c:pt>
                <c:pt idx="4861">
                  <c:v>-2.332E-11</c:v>
                </c:pt>
                <c:pt idx="4862">
                  <c:v>-2.4097E-11</c:v>
                </c:pt>
                <c:pt idx="4863">
                  <c:v>-2.5957E-11</c:v>
                </c:pt>
                <c:pt idx="4864">
                  <c:v>-2.5075000000000001E-11</c:v>
                </c:pt>
                <c:pt idx="4865">
                  <c:v>-1.5635999999999998E-11</c:v>
                </c:pt>
                <c:pt idx="4866">
                  <c:v>-2.3966E-11</c:v>
                </c:pt>
                <c:pt idx="4867">
                  <c:v>-1.6274000000000001E-11</c:v>
                </c:pt>
                <c:pt idx="4868">
                  <c:v>-8.0279999999999993E-12</c:v>
                </c:pt>
                <c:pt idx="4869">
                  <c:v>5.0530000000000004E-12</c:v>
                </c:pt>
                <c:pt idx="4870">
                  <c:v>2.1679000000000001E-11</c:v>
                </c:pt>
                <c:pt idx="4871">
                  <c:v>3.0496999999999998E-11</c:v>
                </c:pt>
                <c:pt idx="4872">
                  <c:v>3.7696000000000001E-11</c:v>
                </c:pt>
                <c:pt idx="4873">
                  <c:v>4.5319000000000003E-11</c:v>
                </c:pt>
                <c:pt idx="4874">
                  <c:v>4.409E-11</c:v>
                </c:pt>
                <c:pt idx="4875">
                  <c:v>4.1831999999999997E-11</c:v>
                </c:pt>
                <c:pt idx="4876">
                  <c:v>3.7598E-11</c:v>
                </c:pt>
                <c:pt idx="4877">
                  <c:v>3.1347E-11</c:v>
                </c:pt>
                <c:pt idx="4878">
                  <c:v>2.5059999999999999E-11</c:v>
                </c:pt>
                <c:pt idx="4879">
                  <c:v>2.3499000000000001E-11</c:v>
                </c:pt>
                <c:pt idx="4880">
                  <c:v>2.3339000000000001E-11</c:v>
                </c:pt>
                <c:pt idx="4881">
                  <c:v>2.2714E-11</c:v>
                </c:pt>
                <c:pt idx="4882">
                  <c:v>2.0685000000000001E-11</c:v>
                </c:pt>
                <c:pt idx="4883">
                  <c:v>2.0755999999999999E-11</c:v>
                </c:pt>
                <c:pt idx="4884">
                  <c:v>1.9382E-11</c:v>
                </c:pt>
                <c:pt idx="4885">
                  <c:v>1.7707E-11</c:v>
                </c:pt>
                <c:pt idx="4886">
                  <c:v>1.7240999999999999E-11</c:v>
                </c:pt>
                <c:pt idx="4887">
                  <c:v>1.3452999999999999E-11</c:v>
                </c:pt>
                <c:pt idx="4888">
                  <c:v>1.1516999999999999E-11</c:v>
                </c:pt>
                <c:pt idx="4889">
                  <c:v>7.6579999999999999E-12</c:v>
                </c:pt>
                <c:pt idx="4890">
                  <c:v>2.2909999999999998E-12</c:v>
                </c:pt>
                <c:pt idx="4891">
                  <c:v>-3.7230000000000002E-12</c:v>
                </c:pt>
                <c:pt idx="4892">
                  <c:v>1.13225E-10</c:v>
                </c:pt>
                <c:pt idx="4893">
                  <c:v>-2.84E-12</c:v>
                </c:pt>
                <c:pt idx="4894">
                  <c:v>-2.3888E-11</c:v>
                </c:pt>
                <c:pt idx="4895">
                  <c:v>-1.9468000000000001E-11</c:v>
                </c:pt>
                <c:pt idx="4896">
                  <c:v>9.8540000000000003E-11</c:v>
                </c:pt>
                <c:pt idx="4897">
                  <c:v>-3.2530999999999999E-11</c:v>
                </c:pt>
                <c:pt idx="4898">
                  <c:v>-3.5953000000000002E-11</c:v>
                </c:pt>
                <c:pt idx="4899">
                  <c:v>-3.8460999999999998E-11</c:v>
                </c:pt>
                <c:pt idx="4900">
                  <c:v>-3.5726E-11</c:v>
                </c:pt>
                <c:pt idx="4901">
                  <c:v>-2.3021000000000001E-11</c:v>
                </c:pt>
                <c:pt idx="4902">
                  <c:v>-1.873E-11</c:v>
                </c:pt>
                <c:pt idx="4903">
                  <c:v>-8.7750000000000001E-12</c:v>
                </c:pt>
                <c:pt idx="4904">
                  <c:v>3.3979999999999999E-12</c:v>
                </c:pt>
                <c:pt idx="4905">
                  <c:v>1.2002E-11</c:v>
                </c:pt>
                <c:pt idx="4906">
                  <c:v>1.9317000000000001E-11</c:v>
                </c:pt>
                <c:pt idx="4907">
                  <c:v>2.3882999999999999E-11</c:v>
                </c:pt>
                <c:pt idx="4908">
                  <c:v>2.5873999999999999E-11</c:v>
                </c:pt>
                <c:pt idx="4909">
                  <c:v>2.9448000000000001E-11</c:v>
                </c:pt>
                <c:pt idx="4910">
                  <c:v>2.3019999999999998E-11</c:v>
                </c:pt>
                <c:pt idx="4911">
                  <c:v>2.3339000000000001E-11</c:v>
                </c:pt>
                <c:pt idx="4912">
                  <c:v>2.4727000000000002E-11</c:v>
                </c:pt>
                <c:pt idx="4913">
                  <c:v>1.89869E-10</c:v>
                </c:pt>
                <c:pt idx="4914">
                  <c:v>3.3150999999999999E-11</c:v>
                </c:pt>
                <c:pt idx="4915">
                  <c:v>4.1477999999999998E-11</c:v>
                </c:pt>
                <c:pt idx="4916">
                  <c:v>1.7036000000000001E-11</c:v>
                </c:pt>
                <c:pt idx="4917">
                  <c:v>2.8131E-11</c:v>
                </c:pt>
                <c:pt idx="4918">
                  <c:v>2.8034000000000001E-11</c:v>
                </c:pt>
                <c:pt idx="4919">
                  <c:v>3.2126000000000001E-11</c:v>
                </c:pt>
                <c:pt idx="4920">
                  <c:v>3.3796E-11</c:v>
                </c:pt>
                <c:pt idx="4921">
                  <c:v>3.2667000000000002E-11</c:v>
                </c:pt>
                <c:pt idx="4922">
                  <c:v>2.9549999999999997E-11</c:v>
                </c:pt>
                <c:pt idx="4923">
                  <c:v>2.4543999999999999E-11</c:v>
                </c:pt>
                <c:pt idx="4924">
                  <c:v>1.8805E-11</c:v>
                </c:pt>
                <c:pt idx="4925">
                  <c:v>1.4617E-11</c:v>
                </c:pt>
                <c:pt idx="4926">
                  <c:v>6.8139999999999998E-12</c:v>
                </c:pt>
                <c:pt idx="4927">
                  <c:v>9.0399999999999999E-13</c:v>
                </c:pt>
                <c:pt idx="4928">
                  <c:v>-5.6080000000000003E-12</c:v>
                </c:pt>
                <c:pt idx="4929">
                  <c:v>-1.2241E-11</c:v>
                </c:pt>
                <c:pt idx="4930">
                  <c:v>-1.1729000000000001E-11</c:v>
                </c:pt>
                <c:pt idx="4931">
                  <c:v>-2.0503E-11</c:v>
                </c:pt>
                <c:pt idx="4932">
                  <c:v>-2.3868E-11</c:v>
                </c:pt>
                <c:pt idx="4933">
                  <c:v>-2.5386E-11</c:v>
                </c:pt>
                <c:pt idx="4934">
                  <c:v>-2.0173E-11</c:v>
                </c:pt>
                <c:pt idx="4935">
                  <c:v>-2.2932999999999999E-11</c:v>
                </c:pt>
                <c:pt idx="4936">
                  <c:v>3.1259999999999998E-12</c:v>
                </c:pt>
                <c:pt idx="4937">
                  <c:v>-2.1581999999999999E-11</c:v>
                </c:pt>
                <c:pt idx="4938">
                  <c:v>-1.4135E-11</c:v>
                </c:pt>
                <c:pt idx="4939">
                  <c:v>-1.2208E-11</c:v>
                </c:pt>
                <c:pt idx="4940">
                  <c:v>-7.7349999999999997E-12</c:v>
                </c:pt>
                <c:pt idx="4941">
                  <c:v>-6.4219999999999999E-12</c:v>
                </c:pt>
                <c:pt idx="4942">
                  <c:v>-4.3860000000000001E-12</c:v>
                </c:pt>
                <c:pt idx="4943">
                  <c:v>-1.9369999999999999E-12</c:v>
                </c:pt>
                <c:pt idx="4944">
                  <c:v>1.821E-12</c:v>
                </c:pt>
                <c:pt idx="4945">
                  <c:v>5.204E-12</c:v>
                </c:pt>
                <c:pt idx="4946">
                  <c:v>9.5980000000000001E-12</c:v>
                </c:pt>
                <c:pt idx="4947">
                  <c:v>1.3497E-11</c:v>
                </c:pt>
                <c:pt idx="4948">
                  <c:v>1.7208999999999999E-11</c:v>
                </c:pt>
                <c:pt idx="4949">
                  <c:v>2.1674999999999999E-11</c:v>
                </c:pt>
                <c:pt idx="4950">
                  <c:v>2.5809999999999999E-11</c:v>
                </c:pt>
                <c:pt idx="4951">
                  <c:v>3.1660999999999999E-11</c:v>
                </c:pt>
                <c:pt idx="4952">
                  <c:v>3.5470999999999997E-11</c:v>
                </c:pt>
                <c:pt idx="4953">
                  <c:v>3.6682000000000001E-11</c:v>
                </c:pt>
                <c:pt idx="4954">
                  <c:v>3.8292999999999998E-11</c:v>
                </c:pt>
                <c:pt idx="4955">
                  <c:v>3.9714E-11</c:v>
                </c:pt>
                <c:pt idx="4956">
                  <c:v>3.9828000000000002E-11</c:v>
                </c:pt>
                <c:pt idx="4957">
                  <c:v>3.4997000000000002E-11</c:v>
                </c:pt>
                <c:pt idx="4958">
                  <c:v>3.0297000000000001E-11</c:v>
                </c:pt>
                <c:pt idx="4959">
                  <c:v>2.4523E-11</c:v>
                </c:pt>
                <c:pt idx="4960">
                  <c:v>2.0494999999999999E-11</c:v>
                </c:pt>
                <c:pt idx="4961">
                  <c:v>1.8111000000000001E-11</c:v>
                </c:pt>
                <c:pt idx="4962">
                  <c:v>2.9843999999999999E-11</c:v>
                </c:pt>
                <c:pt idx="4963">
                  <c:v>2.902E-12</c:v>
                </c:pt>
                <c:pt idx="4964">
                  <c:v>-5.22E-12</c:v>
                </c:pt>
                <c:pt idx="4965">
                  <c:v>-1.0053E-11</c:v>
                </c:pt>
                <c:pt idx="4966">
                  <c:v>-1.3583E-11</c:v>
                </c:pt>
                <c:pt idx="4967">
                  <c:v>-1.5446E-11</c:v>
                </c:pt>
                <c:pt idx="4968">
                  <c:v>-1.5029E-11</c:v>
                </c:pt>
                <c:pt idx="4969">
                  <c:v>-2.1198000000000001E-11</c:v>
                </c:pt>
                <c:pt idx="4970">
                  <c:v>-1.6478999999999999E-11</c:v>
                </c:pt>
                <c:pt idx="4971">
                  <c:v>-1.0202999999999999E-11</c:v>
                </c:pt>
                <c:pt idx="4972">
                  <c:v>-1.9465000000000001E-11</c:v>
                </c:pt>
                <c:pt idx="4973">
                  <c:v>-1.7683999999999999E-11</c:v>
                </c:pt>
                <c:pt idx="4974">
                  <c:v>-2.1676000000000001E-11</c:v>
                </c:pt>
                <c:pt idx="4975">
                  <c:v>-2.2819E-11</c:v>
                </c:pt>
                <c:pt idx="4976">
                  <c:v>-2.0343000000000001E-11</c:v>
                </c:pt>
                <c:pt idx="4977">
                  <c:v>-1.8827000000000001E-11</c:v>
                </c:pt>
                <c:pt idx="4978">
                  <c:v>-1.7706000000000001E-11</c:v>
                </c:pt>
                <c:pt idx="4979">
                  <c:v>1.9564999999999999E-11</c:v>
                </c:pt>
                <c:pt idx="4980">
                  <c:v>-1.4838999999999998E-11</c:v>
                </c:pt>
                <c:pt idx="4981">
                  <c:v>-9.3349999999999993E-12</c:v>
                </c:pt>
                <c:pt idx="4982">
                  <c:v>3.9020000000000001E-12</c:v>
                </c:pt>
                <c:pt idx="4983">
                  <c:v>1.6315000000000001E-11</c:v>
                </c:pt>
                <c:pt idx="4984">
                  <c:v>2.5110000000000001E-11</c:v>
                </c:pt>
                <c:pt idx="4985">
                  <c:v>3.1869E-11</c:v>
                </c:pt>
                <c:pt idx="4986">
                  <c:v>3.6584E-11</c:v>
                </c:pt>
                <c:pt idx="4987">
                  <c:v>3.9177000000000001E-11</c:v>
                </c:pt>
                <c:pt idx="4988">
                  <c:v>3.9954999999999999E-11</c:v>
                </c:pt>
                <c:pt idx="4989">
                  <c:v>3.8265999999999999E-11</c:v>
                </c:pt>
                <c:pt idx="4990">
                  <c:v>3.7925000000000001E-11</c:v>
                </c:pt>
                <c:pt idx="4991">
                  <c:v>3.7464000000000001E-11</c:v>
                </c:pt>
                <c:pt idx="4992">
                  <c:v>3.7101999999999998E-11</c:v>
                </c:pt>
                <c:pt idx="4993">
                  <c:v>3.5382000000000003E-11</c:v>
                </c:pt>
                <c:pt idx="4994">
                  <c:v>3.2252000000000003E-11</c:v>
                </c:pt>
                <c:pt idx="4995">
                  <c:v>3.0493999999999998E-11</c:v>
                </c:pt>
                <c:pt idx="4996">
                  <c:v>1.6190000000000001E-11</c:v>
                </c:pt>
                <c:pt idx="4997">
                  <c:v>1.2886E-11</c:v>
                </c:pt>
                <c:pt idx="4998">
                  <c:v>8.3910000000000001E-12</c:v>
                </c:pt>
                <c:pt idx="4999">
                  <c:v>1.0699E-11</c:v>
                </c:pt>
                <c:pt idx="5000">
                  <c:v>1.2241E-11</c:v>
                </c:pt>
                <c:pt idx="5001">
                  <c:v>3.8722000000000001E-11</c:v>
                </c:pt>
                <c:pt idx="5002">
                  <c:v>3.4533999999999998E-11</c:v>
                </c:pt>
                <c:pt idx="5003">
                  <c:v>9.3939999999999998E-12</c:v>
                </c:pt>
                <c:pt idx="5004">
                  <c:v>4.6659999999999997E-12</c:v>
                </c:pt>
                <c:pt idx="5005">
                  <c:v>6.8000000000000001E-14</c:v>
                </c:pt>
                <c:pt idx="5006">
                  <c:v>-6.369E-12</c:v>
                </c:pt>
                <c:pt idx="5007">
                  <c:v>-1.3288000000000001E-11</c:v>
                </c:pt>
                <c:pt idx="5008">
                  <c:v>-1.7194999999999999E-11</c:v>
                </c:pt>
                <c:pt idx="5009">
                  <c:v>-2.2526E-11</c:v>
                </c:pt>
                <c:pt idx="5010">
                  <c:v>-2.0729E-11</c:v>
                </c:pt>
                <c:pt idx="5011">
                  <c:v>-2.2804999999999999E-11</c:v>
                </c:pt>
                <c:pt idx="5012">
                  <c:v>-2.2167E-11</c:v>
                </c:pt>
                <c:pt idx="5013">
                  <c:v>-1.9647000000000001E-11</c:v>
                </c:pt>
                <c:pt idx="5014">
                  <c:v>-1.584E-11</c:v>
                </c:pt>
                <c:pt idx="5015">
                  <c:v>-2.8969999999999999E-12</c:v>
                </c:pt>
                <c:pt idx="5016">
                  <c:v>-7.0470000000000002E-12</c:v>
                </c:pt>
                <c:pt idx="5017">
                  <c:v>-6.2400000000000001E-12</c:v>
                </c:pt>
                <c:pt idx="5018">
                  <c:v>1.1539999999999999E-12</c:v>
                </c:pt>
                <c:pt idx="5019">
                  <c:v>-3.0130000000000002E-12</c:v>
                </c:pt>
                <c:pt idx="5020">
                  <c:v>2.6049999999999999E-12</c:v>
                </c:pt>
                <c:pt idx="5021">
                  <c:v>4.9330000000000001E-12</c:v>
                </c:pt>
                <c:pt idx="5022">
                  <c:v>1.0293000000000001E-11</c:v>
                </c:pt>
                <c:pt idx="5023">
                  <c:v>1.9892999999999999E-11</c:v>
                </c:pt>
                <c:pt idx="5024">
                  <c:v>2.9345999999999999E-11</c:v>
                </c:pt>
                <c:pt idx="5025">
                  <c:v>3.6312E-11</c:v>
                </c:pt>
                <c:pt idx="5026">
                  <c:v>3.9962000000000001E-11</c:v>
                </c:pt>
                <c:pt idx="5027">
                  <c:v>4.2545E-11</c:v>
                </c:pt>
                <c:pt idx="5028">
                  <c:v>4.0024000000000003E-11</c:v>
                </c:pt>
                <c:pt idx="5029">
                  <c:v>3.7187000000000003E-11</c:v>
                </c:pt>
                <c:pt idx="5030">
                  <c:v>3.4087999999999998E-11</c:v>
                </c:pt>
                <c:pt idx="5031">
                  <c:v>3.1476999999999998E-11</c:v>
                </c:pt>
                <c:pt idx="5032">
                  <c:v>3.0972999999999997E-11</c:v>
                </c:pt>
                <c:pt idx="5033">
                  <c:v>3.1788999999999999E-11</c:v>
                </c:pt>
                <c:pt idx="5034">
                  <c:v>3.131E-11</c:v>
                </c:pt>
                <c:pt idx="5035">
                  <c:v>2.9989999999999998E-11</c:v>
                </c:pt>
                <c:pt idx="5036">
                  <c:v>2.8049000000000001E-11</c:v>
                </c:pt>
                <c:pt idx="5037">
                  <c:v>2.4598999999999999E-11</c:v>
                </c:pt>
                <c:pt idx="5038">
                  <c:v>2.1541E-11</c:v>
                </c:pt>
                <c:pt idx="5039">
                  <c:v>1.5310999999999999E-11</c:v>
                </c:pt>
                <c:pt idx="5040">
                  <c:v>7.8080000000000007E-12</c:v>
                </c:pt>
                <c:pt idx="5041">
                  <c:v>1.95E-12</c:v>
                </c:pt>
                <c:pt idx="5042">
                  <c:v>1.6969999999999999E-12</c:v>
                </c:pt>
                <c:pt idx="5043">
                  <c:v>5.0010000000000002E-12</c:v>
                </c:pt>
                <c:pt idx="5044">
                  <c:v>-1.0861000000000001E-11</c:v>
                </c:pt>
                <c:pt idx="5045">
                  <c:v>-1.4893E-11</c:v>
                </c:pt>
                <c:pt idx="5046">
                  <c:v>-1.7112000000000001E-11</c:v>
                </c:pt>
                <c:pt idx="5047">
                  <c:v>-1.9983000000000002E-11</c:v>
                </c:pt>
                <c:pt idx="5048">
                  <c:v>-2.2103999999999999E-11</c:v>
                </c:pt>
                <c:pt idx="5049">
                  <c:v>-2.3989E-11</c:v>
                </c:pt>
                <c:pt idx="5050">
                  <c:v>-2.5685E-11</c:v>
                </c:pt>
                <c:pt idx="5051">
                  <c:v>-2.6038E-11</c:v>
                </c:pt>
                <c:pt idx="5052">
                  <c:v>-2.4042999999999998E-11</c:v>
                </c:pt>
                <c:pt idx="5053">
                  <c:v>-2.1398000000000001E-11</c:v>
                </c:pt>
                <c:pt idx="5054">
                  <c:v>-1.6927E-11</c:v>
                </c:pt>
                <c:pt idx="5055">
                  <c:v>-1.0759E-11</c:v>
                </c:pt>
                <c:pt idx="5056">
                  <c:v>-3.821E-12</c:v>
                </c:pt>
                <c:pt idx="5057">
                  <c:v>2.9950000000000001E-12</c:v>
                </c:pt>
                <c:pt idx="5058">
                  <c:v>1.0057999999999999E-11</c:v>
                </c:pt>
                <c:pt idx="5059">
                  <c:v>1.9227000000000001E-11</c:v>
                </c:pt>
                <c:pt idx="5060">
                  <c:v>2.7186999999999999E-11</c:v>
                </c:pt>
                <c:pt idx="5061">
                  <c:v>3.1284999999999998E-11</c:v>
                </c:pt>
                <c:pt idx="5062">
                  <c:v>3.4535E-11</c:v>
                </c:pt>
                <c:pt idx="5063">
                  <c:v>3.8503999999999998E-11</c:v>
                </c:pt>
                <c:pt idx="5064">
                  <c:v>4.0057000000000002E-11</c:v>
                </c:pt>
                <c:pt idx="5065">
                  <c:v>3.8447E-11</c:v>
                </c:pt>
                <c:pt idx="5066">
                  <c:v>3.6277000000000003E-11</c:v>
                </c:pt>
                <c:pt idx="5067">
                  <c:v>3.3912E-11</c:v>
                </c:pt>
                <c:pt idx="5068">
                  <c:v>3.1491999999999997E-11</c:v>
                </c:pt>
                <c:pt idx="5069">
                  <c:v>2.6986E-11</c:v>
                </c:pt>
                <c:pt idx="5070">
                  <c:v>2.2552999999999999E-11</c:v>
                </c:pt>
                <c:pt idx="5071">
                  <c:v>2.0230000000000001E-11</c:v>
                </c:pt>
                <c:pt idx="5072">
                  <c:v>1.5463000000000001E-11</c:v>
                </c:pt>
                <c:pt idx="5073">
                  <c:v>1.6020999999999999E-11</c:v>
                </c:pt>
                <c:pt idx="5074">
                  <c:v>4.7697000000000001E-11</c:v>
                </c:pt>
                <c:pt idx="5075">
                  <c:v>1.9201000000000001E-11</c:v>
                </c:pt>
                <c:pt idx="5076">
                  <c:v>2.1566000000000001E-11</c:v>
                </c:pt>
                <c:pt idx="5077">
                  <c:v>2.4956000000000002E-11</c:v>
                </c:pt>
                <c:pt idx="5078">
                  <c:v>4.6611999999999999E-11</c:v>
                </c:pt>
                <c:pt idx="5079">
                  <c:v>1.8234999999999999E-11</c:v>
                </c:pt>
                <c:pt idx="5080">
                  <c:v>6.8780000000000004E-12</c:v>
                </c:pt>
                <c:pt idx="5081">
                  <c:v>-5.701E-12</c:v>
                </c:pt>
                <c:pt idx="5082">
                  <c:v>-1.8898999999999999E-11</c:v>
                </c:pt>
                <c:pt idx="5083">
                  <c:v>-3.0425000000000001E-11</c:v>
                </c:pt>
                <c:pt idx="5084">
                  <c:v>-3.8487000000000001E-11</c:v>
                </c:pt>
                <c:pt idx="5085">
                  <c:v>-4.1648999999999998E-11</c:v>
                </c:pt>
                <c:pt idx="5086">
                  <c:v>-3.7586000000000001E-11</c:v>
                </c:pt>
                <c:pt idx="5087">
                  <c:v>-2.5488E-11</c:v>
                </c:pt>
                <c:pt idx="5088">
                  <c:v>-2.4618E-11</c:v>
                </c:pt>
                <c:pt idx="5089">
                  <c:v>-1.5155000000000002E-11</c:v>
                </c:pt>
                <c:pt idx="5090">
                  <c:v>-7.7950000000000006E-12</c:v>
                </c:pt>
                <c:pt idx="5091">
                  <c:v>-1.3879999999999999E-12</c:v>
                </c:pt>
                <c:pt idx="5092">
                  <c:v>3.7479999999999998E-12</c:v>
                </c:pt>
                <c:pt idx="5093">
                  <c:v>5.8560000000000001E-12</c:v>
                </c:pt>
                <c:pt idx="5094">
                  <c:v>7.4950000000000007E-12</c:v>
                </c:pt>
                <c:pt idx="5095">
                  <c:v>5.2880000000000001E-12</c:v>
                </c:pt>
                <c:pt idx="5096">
                  <c:v>5.375E-12</c:v>
                </c:pt>
                <c:pt idx="5097">
                  <c:v>7.0769999999999998E-12</c:v>
                </c:pt>
                <c:pt idx="5098">
                  <c:v>1.1406999999999999E-11</c:v>
                </c:pt>
                <c:pt idx="5099">
                  <c:v>1.7605E-11</c:v>
                </c:pt>
                <c:pt idx="5100">
                  <c:v>2.2453999999999999E-11</c:v>
                </c:pt>
                <c:pt idx="5101">
                  <c:v>2.7538000000000002E-11</c:v>
                </c:pt>
                <c:pt idx="5102">
                  <c:v>3.0532000000000001E-11</c:v>
                </c:pt>
                <c:pt idx="5103">
                  <c:v>3.2915999999999999E-11</c:v>
                </c:pt>
                <c:pt idx="5104">
                  <c:v>3.3437000000000003E-11</c:v>
                </c:pt>
                <c:pt idx="5105">
                  <c:v>3.5400000000000002E-11</c:v>
                </c:pt>
                <c:pt idx="5106">
                  <c:v>3.9482E-11</c:v>
                </c:pt>
                <c:pt idx="5107">
                  <c:v>4.2018999999999999E-11</c:v>
                </c:pt>
                <c:pt idx="5108">
                  <c:v>4.4821999999999998E-11</c:v>
                </c:pt>
                <c:pt idx="5109">
                  <c:v>4.4283000000000001E-11</c:v>
                </c:pt>
                <c:pt idx="5110">
                  <c:v>4.4012999999999998E-11</c:v>
                </c:pt>
                <c:pt idx="5111">
                  <c:v>4.0872000000000001E-11</c:v>
                </c:pt>
                <c:pt idx="5112">
                  <c:v>3.5425000000000003E-11</c:v>
                </c:pt>
                <c:pt idx="5113">
                  <c:v>2.8889000000000001E-11</c:v>
                </c:pt>
                <c:pt idx="5114">
                  <c:v>1.999E-11</c:v>
                </c:pt>
                <c:pt idx="5115">
                  <c:v>9.9069999999999997E-12</c:v>
                </c:pt>
                <c:pt idx="5116">
                  <c:v>-1.764E-12</c:v>
                </c:pt>
                <c:pt idx="5117">
                  <c:v>-2.852E-12</c:v>
                </c:pt>
                <c:pt idx="5118">
                  <c:v>-1.6312000000000001E-11</c:v>
                </c:pt>
                <c:pt idx="5119">
                  <c:v>-1.9454E-11</c:v>
                </c:pt>
                <c:pt idx="5120">
                  <c:v>-1.8727999999999999E-11</c:v>
                </c:pt>
                <c:pt idx="5121">
                  <c:v>-1.4014000000000001E-11</c:v>
                </c:pt>
                <c:pt idx="5122">
                  <c:v>-8.3010000000000003E-12</c:v>
                </c:pt>
                <c:pt idx="5123">
                  <c:v>-7.5989999999999994E-12</c:v>
                </c:pt>
                <c:pt idx="5124">
                  <c:v>-9.4999999999999995E-12</c:v>
                </c:pt>
                <c:pt idx="5125">
                  <c:v>-1.1927E-11</c:v>
                </c:pt>
                <c:pt idx="5126">
                  <c:v>1.0854E-11</c:v>
                </c:pt>
                <c:pt idx="5127">
                  <c:v>-1.5388E-11</c:v>
                </c:pt>
                <c:pt idx="5128">
                  <c:v>-5.1040000000000001E-12</c:v>
                </c:pt>
                <c:pt idx="5129">
                  <c:v>-6.7669999999999997E-12</c:v>
                </c:pt>
                <c:pt idx="5130">
                  <c:v>-2.948E-12</c:v>
                </c:pt>
                <c:pt idx="5131">
                  <c:v>-4.631E-12</c:v>
                </c:pt>
                <c:pt idx="5132">
                  <c:v>-4.047E-12</c:v>
                </c:pt>
                <c:pt idx="5133">
                  <c:v>-4.0120000000000003E-12</c:v>
                </c:pt>
                <c:pt idx="5134">
                  <c:v>8.5609999999999996E-12</c:v>
                </c:pt>
                <c:pt idx="5135">
                  <c:v>5.283E-12</c:v>
                </c:pt>
                <c:pt idx="5136">
                  <c:v>1.0356E-11</c:v>
                </c:pt>
                <c:pt idx="5137">
                  <c:v>1.8147999999999999E-11</c:v>
                </c:pt>
                <c:pt idx="5138">
                  <c:v>2.7583E-11</c:v>
                </c:pt>
                <c:pt idx="5139">
                  <c:v>3.7697000000000003E-11</c:v>
                </c:pt>
                <c:pt idx="5140">
                  <c:v>4.6439999999999997E-11</c:v>
                </c:pt>
                <c:pt idx="5141">
                  <c:v>5.2971000000000001E-11</c:v>
                </c:pt>
                <c:pt idx="5142">
                  <c:v>5.6874000000000002E-11</c:v>
                </c:pt>
                <c:pt idx="5143">
                  <c:v>6.2263999999999996E-11</c:v>
                </c:pt>
                <c:pt idx="5144">
                  <c:v>5.8127999999999999E-11</c:v>
                </c:pt>
                <c:pt idx="5145">
                  <c:v>5.0547000000000003E-11</c:v>
                </c:pt>
                <c:pt idx="5146">
                  <c:v>3.9453999999999999E-11</c:v>
                </c:pt>
                <c:pt idx="5147">
                  <c:v>2.7789E-11</c:v>
                </c:pt>
                <c:pt idx="5148">
                  <c:v>1.6145E-11</c:v>
                </c:pt>
                <c:pt idx="5149">
                  <c:v>9.0600000000000006E-12</c:v>
                </c:pt>
                <c:pt idx="5150">
                  <c:v>8.3119999999999993E-12</c:v>
                </c:pt>
                <c:pt idx="5151">
                  <c:v>9.6809999999999996E-12</c:v>
                </c:pt>
                <c:pt idx="5152">
                  <c:v>9.0128999999999995E-11</c:v>
                </c:pt>
                <c:pt idx="5153">
                  <c:v>1.5038E-11</c:v>
                </c:pt>
                <c:pt idx="5154">
                  <c:v>1.5196000000000001E-11</c:v>
                </c:pt>
                <c:pt idx="5155">
                  <c:v>1.5675999999999999E-11</c:v>
                </c:pt>
                <c:pt idx="5156">
                  <c:v>1.3752999999999999E-11</c:v>
                </c:pt>
                <c:pt idx="5157">
                  <c:v>1.0632000000000001E-11</c:v>
                </c:pt>
                <c:pt idx="5158">
                  <c:v>4.715E-12</c:v>
                </c:pt>
                <c:pt idx="5159">
                  <c:v>-1.6799999999999999E-12</c:v>
                </c:pt>
                <c:pt idx="5160">
                  <c:v>-6.811E-12</c:v>
                </c:pt>
                <c:pt idx="5161">
                  <c:v>-1.2605E-11</c:v>
                </c:pt>
                <c:pt idx="5162">
                  <c:v>-1.7749000000000001E-11</c:v>
                </c:pt>
                <c:pt idx="5163">
                  <c:v>-2.1461000000000002E-11</c:v>
                </c:pt>
                <c:pt idx="5164">
                  <c:v>-2.3293000000000001E-11</c:v>
                </c:pt>
                <c:pt idx="5165">
                  <c:v>-2.2961999999999998E-11</c:v>
                </c:pt>
                <c:pt idx="5166">
                  <c:v>-1.9413999999999999E-11</c:v>
                </c:pt>
                <c:pt idx="5167">
                  <c:v>-1.2771E-11</c:v>
                </c:pt>
                <c:pt idx="5168">
                  <c:v>-7.3400000000000006E-12</c:v>
                </c:pt>
                <c:pt idx="5169">
                  <c:v>3.4479999999999998E-12</c:v>
                </c:pt>
                <c:pt idx="5170">
                  <c:v>6.8119999999999997E-12</c:v>
                </c:pt>
                <c:pt idx="5171">
                  <c:v>1.2613E-11</c:v>
                </c:pt>
                <c:pt idx="5172">
                  <c:v>1.924E-11</c:v>
                </c:pt>
                <c:pt idx="5173">
                  <c:v>2.4288E-11</c:v>
                </c:pt>
                <c:pt idx="5174">
                  <c:v>2.8455E-11</c:v>
                </c:pt>
                <c:pt idx="5175">
                  <c:v>3.4538E-11</c:v>
                </c:pt>
                <c:pt idx="5176">
                  <c:v>3.5544999999999998E-11</c:v>
                </c:pt>
                <c:pt idx="5177">
                  <c:v>3.6564000000000003E-11</c:v>
                </c:pt>
                <c:pt idx="5178">
                  <c:v>3.7119999999999997E-11</c:v>
                </c:pt>
                <c:pt idx="5179">
                  <c:v>3.8363999999999999E-11</c:v>
                </c:pt>
                <c:pt idx="5180">
                  <c:v>3.7852000000000001E-11</c:v>
                </c:pt>
                <c:pt idx="5181">
                  <c:v>3.8429999999999997E-11</c:v>
                </c:pt>
                <c:pt idx="5182">
                  <c:v>3.7385000000000002E-11</c:v>
                </c:pt>
                <c:pt idx="5183">
                  <c:v>3.3666999999999999E-11</c:v>
                </c:pt>
                <c:pt idx="5184">
                  <c:v>2.8764000000000001E-11</c:v>
                </c:pt>
                <c:pt idx="5185">
                  <c:v>2.3551000000000001E-11</c:v>
                </c:pt>
                <c:pt idx="5186">
                  <c:v>1.7594999999999998E-11</c:v>
                </c:pt>
                <c:pt idx="5187">
                  <c:v>1.7341000000000001E-11</c:v>
                </c:pt>
                <c:pt idx="5188">
                  <c:v>1.1800000000000001E-11</c:v>
                </c:pt>
                <c:pt idx="5189">
                  <c:v>1.8283E-11</c:v>
                </c:pt>
                <c:pt idx="5190">
                  <c:v>3.1375000000000002E-11</c:v>
                </c:pt>
                <c:pt idx="5191">
                  <c:v>2.1027000000000001E-11</c:v>
                </c:pt>
                <c:pt idx="5192">
                  <c:v>2.1769000000000001E-11</c:v>
                </c:pt>
                <c:pt idx="5193">
                  <c:v>1.7498E-11</c:v>
                </c:pt>
                <c:pt idx="5194">
                  <c:v>1.1932E-11</c:v>
                </c:pt>
                <c:pt idx="5195">
                  <c:v>6.5459999999999998E-12</c:v>
                </c:pt>
                <c:pt idx="5196">
                  <c:v>1.49E-13</c:v>
                </c:pt>
                <c:pt idx="5197">
                  <c:v>-8.4860000000000008E-12</c:v>
                </c:pt>
                <c:pt idx="5198">
                  <c:v>-2.066E-11</c:v>
                </c:pt>
                <c:pt idx="5199">
                  <c:v>-2.4472000000000002E-11</c:v>
                </c:pt>
                <c:pt idx="5200">
                  <c:v>-3.8915000000000002E-11</c:v>
                </c:pt>
                <c:pt idx="5201">
                  <c:v>-3.1962999999999999E-11</c:v>
                </c:pt>
                <c:pt idx="5202">
                  <c:v>-3.6795000000000001E-11</c:v>
                </c:pt>
                <c:pt idx="5203">
                  <c:v>-2.3016999999999999E-11</c:v>
                </c:pt>
                <c:pt idx="5204">
                  <c:v>-9.7459999999999999E-12</c:v>
                </c:pt>
                <c:pt idx="5205">
                  <c:v>-1.2392E-11</c:v>
                </c:pt>
                <c:pt idx="5206">
                  <c:v>1.0119999999999999E-12</c:v>
                </c:pt>
                <c:pt idx="5207">
                  <c:v>1.3138E-11</c:v>
                </c:pt>
                <c:pt idx="5208">
                  <c:v>2.1560000000000001E-11</c:v>
                </c:pt>
                <c:pt idx="5209">
                  <c:v>2.7406999999999999E-11</c:v>
                </c:pt>
                <c:pt idx="5210">
                  <c:v>3.0603999999999998E-11</c:v>
                </c:pt>
                <c:pt idx="5211">
                  <c:v>2.9921000000000001E-11</c:v>
                </c:pt>
                <c:pt idx="5213">
                  <c:v>2.9028000000000001E-11</c:v>
                </c:pt>
                <c:pt idx="5214">
                  <c:v>2.2309999999999998E-11</c:v>
                </c:pt>
                <c:pt idx="5215">
                  <c:v>2.2697999999999999E-11</c:v>
                </c:pt>
                <c:pt idx="5216">
                  <c:v>1.9022E-11</c:v>
                </c:pt>
                <c:pt idx="5217">
                  <c:v>1.755E-11</c:v>
                </c:pt>
                <c:pt idx="5218">
                  <c:v>1.9625E-11</c:v>
                </c:pt>
                <c:pt idx="5219">
                  <c:v>2.4386999999999999E-11</c:v>
                </c:pt>
                <c:pt idx="5220">
                  <c:v>3.0691999999999997E-11</c:v>
                </c:pt>
                <c:pt idx="5221">
                  <c:v>3.5938000000000003E-11</c:v>
                </c:pt>
                <c:pt idx="5222">
                  <c:v>4.3593999999999997E-11</c:v>
                </c:pt>
                <c:pt idx="5223">
                  <c:v>4.9285000000000001E-11</c:v>
                </c:pt>
                <c:pt idx="5224">
                  <c:v>3.4933999999999998E-11</c:v>
                </c:pt>
                <c:pt idx="5225">
                  <c:v>5.6492000000000001E-11</c:v>
                </c:pt>
                <c:pt idx="5226">
                  <c:v>1.8866100000000001E-10</c:v>
                </c:pt>
                <c:pt idx="5227">
                  <c:v>3.6454999999999998E-11</c:v>
                </c:pt>
                <c:pt idx="5228">
                  <c:v>2.1966000000000001E-11</c:v>
                </c:pt>
                <c:pt idx="5229">
                  <c:v>1.2348E-11</c:v>
                </c:pt>
                <c:pt idx="5230">
                  <c:v>2.0970000000000001E-12</c:v>
                </c:pt>
                <c:pt idx="5231">
                  <c:v>-8.3089999999999994E-12</c:v>
                </c:pt>
                <c:pt idx="5232">
                  <c:v>-1.7078999999999999E-11</c:v>
                </c:pt>
                <c:pt idx="5233">
                  <c:v>-2.3187E-11</c:v>
                </c:pt>
                <c:pt idx="5234">
                  <c:v>-2.7171999999999999E-11</c:v>
                </c:pt>
                <c:pt idx="5235">
                  <c:v>-2.4931999999999999E-11</c:v>
                </c:pt>
                <c:pt idx="5236">
                  <c:v>-2.2102000000000001E-11</c:v>
                </c:pt>
                <c:pt idx="5237">
                  <c:v>-1.4973000000000001E-11</c:v>
                </c:pt>
                <c:pt idx="5238">
                  <c:v>-1.1128E-11</c:v>
                </c:pt>
                <c:pt idx="5239">
                  <c:v>-4.6620000000000001E-12</c:v>
                </c:pt>
                <c:pt idx="5240">
                  <c:v>-7.2300000000000005E-13</c:v>
                </c:pt>
                <c:pt idx="5241">
                  <c:v>-2.3310000000000001E-12</c:v>
                </c:pt>
                <c:pt idx="5242">
                  <c:v>-7.1979999999999998E-12</c:v>
                </c:pt>
                <c:pt idx="5243">
                  <c:v>-1.0401E-11</c:v>
                </c:pt>
                <c:pt idx="5244">
                  <c:v>-1.3192E-11</c:v>
                </c:pt>
                <c:pt idx="5245">
                  <c:v>-1.2810999999999999E-11</c:v>
                </c:pt>
                <c:pt idx="5246">
                  <c:v>-9.0359999999999999E-12</c:v>
                </c:pt>
                <c:pt idx="5247">
                  <c:v>-3.637E-12</c:v>
                </c:pt>
                <c:pt idx="5248">
                  <c:v>2.577E-12</c:v>
                </c:pt>
                <c:pt idx="5249">
                  <c:v>1.5385999999999999E-11</c:v>
                </c:pt>
                <c:pt idx="5250">
                  <c:v>2.4210999999999999E-11</c:v>
                </c:pt>
                <c:pt idx="5251">
                  <c:v>6.9596000000000002E-11</c:v>
                </c:pt>
                <c:pt idx="5252">
                  <c:v>4.0558999999999998E-11</c:v>
                </c:pt>
                <c:pt idx="5253">
                  <c:v>4.2408000000000001E-11</c:v>
                </c:pt>
                <c:pt idx="5254">
                  <c:v>4.5136000000000003E-11</c:v>
                </c:pt>
                <c:pt idx="5255">
                  <c:v>4.4613999999999997E-11</c:v>
                </c:pt>
                <c:pt idx="5256">
                  <c:v>4.1693E-11</c:v>
                </c:pt>
                <c:pt idx="5257">
                  <c:v>3.6752E-11</c:v>
                </c:pt>
                <c:pt idx="5258">
                  <c:v>3.4341000000000003E-11</c:v>
                </c:pt>
                <c:pt idx="5259">
                  <c:v>3.5904000000000002E-11</c:v>
                </c:pt>
                <c:pt idx="5260">
                  <c:v>3.5870000000000001E-11</c:v>
                </c:pt>
                <c:pt idx="5261">
                  <c:v>3.3180000000000002E-11</c:v>
                </c:pt>
                <c:pt idx="5262">
                  <c:v>3.0252000000000003E-11</c:v>
                </c:pt>
                <c:pt idx="5263">
                  <c:v>2.9683000000000001E-11</c:v>
                </c:pt>
                <c:pt idx="5264">
                  <c:v>2.6708E-11</c:v>
                </c:pt>
                <c:pt idx="5265">
                  <c:v>2.2239E-11</c:v>
                </c:pt>
                <c:pt idx="5266">
                  <c:v>2.0332E-11</c:v>
                </c:pt>
                <c:pt idx="5267">
                  <c:v>1.6466999999999999E-11</c:v>
                </c:pt>
                <c:pt idx="5268">
                  <c:v>9.3850000000000001E-12</c:v>
                </c:pt>
                <c:pt idx="5269">
                  <c:v>7.0760000000000001E-12</c:v>
                </c:pt>
                <c:pt idx="5270">
                  <c:v>8.5539999999999993E-12</c:v>
                </c:pt>
                <c:pt idx="5271">
                  <c:v>7.3140000000000005E-12</c:v>
                </c:pt>
                <c:pt idx="5272">
                  <c:v>5.0090000000000002E-12</c:v>
                </c:pt>
                <c:pt idx="5273">
                  <c:v>1.3899999999999999E-13</c:v>
                </c:pt>
                <c:pt idx="5274">
                  <c:v>-6.59E-12</c:v>
                </c:pt>
                <c:pt idx="5275">
                  <c:v>-1.1445999999999999E-11</c:v>
                </c:pt>
                <c:pt idx="5276">
                  <c:v>-1.6831999999999999E-11</c:v>
                </c:pt>
                <c:pt idx="5277">
                  <c:v>-2.0802E-11</c:v>
                </c:pt>
                <c:pt idx="5278">
                  <c:v>-2.2357000000000001E-11</c:v>
                </c:pt>
                <c:pt idx="5279">
                  <c:v>-2.0280999999999999E-11</c:v>
                </c:pt>
                <c:pt idx="5280">
                  <c:v>-1.5556E-11</c:v>
                </c:pt>
                <c:pt idx="5281">
                  <c:v>-9.5459999999999999E-12</c:v>
                </c:pt>
                <c:pt idx="5282">
                  <c:v>-2.226E-12</c:v>
                </c:pt>
                <c:pt idx="5283">
                  <c:v>5.0129999999999997E-12</c:v>
                </c:pt>
                <c:pt idx="5284">
                  <c:v>9.9410000000000006E-12</c:v>
                </c:pt>
                <c:pt idx="5285">
                  <c:v>1.4294E-11</c:v>
                </c:pt>
                <c:pt idx="5286">
                  <c:v>1.9810999999999999E-11</c:v>
                </c:pt>
                <c:pt idx="5287">
                  <c:v>2.4389999999999999E-11</c:v>
                </c:pt>
                <c:pt idx="5288">
                  <c:v>3.0215000000000002E-11</c:v>
                </c:pt>
                <c:pt idx="5289">
                  <c:v>3.6478000000000002E-11</c:v>
                </c:pt>
                <c:pt idx="5290">
                  <c:v>3.8359999999999997E-11</c:v>
                </c:pt>
                <c:pt idx="5291">
                  <c:v>3.8264000000000001E-11</c:v>
                </c:pt>
                <c:pt idx="5292">
                  <c:v>3.8459E-11</c:v>
                </c:pt>
                <c:pt idx="5293">
                  <c:v>4.0094999999999998E-11</c:v>
                </c:pt>
                <c:pt idx="5294">
                  <c:v>4.0808999999999997E-11</c:v>
                </c:pt>
                <c:pt idx="5295">
                  <c:v>4.0518999999999997E-11</c:v>
                </c:pt>
                <c:pt idx="5296">
                  <c:v>3.7943E-11</c:v>
                </c:pt>
                <c:pt idx="5297">
                  <c:v>3.4334000000000001E-11</c:v>
                </c:pt>
                <c:pt idx="5298">
                  <c:v>3.1418999999999998E-11</c:v>
                </c:pt>
                <c:pt idx="5299">
                  <c:v>2.8947000000000001E-11</c:v>
                </c:pt>
                <c:pt idx="5300">
                  <c:v>2.6406E-11</c:v>
                </c:pt>
                <c:pt idx="5301">
                  <c:v>2.3447999999999999E-11</c:v>
                </c:pt>
                <c:pt idx="5302">
                  <c:v>2.0292E-11</c:v>
                </c:pt>
                <c:pt idx="5303">
                  <c:v>1.9868999999999999E-11</c:v>
                </c:pt>
                <c:pt idx="5304">
                  <c:v>1.11708E-10</c:v>
                </c:pt>
                <c:pt idx="5305">
                  <c:v>1.8333999999999998E-11</c:v>
                </c:pt>
                <c:pt idx="5306">
                  <c:v>1.2984999999999999E-11</c:v>
                </c:pt>
                <c:pt idx="5307">
                  <c:v>1.0057999999999999E-11</c:v>
                </c:pt>
                <c:pt idx="5308">
                  <c:v>6.5200000000000005E-13</c:v>
                </c:pt>
                <c:pt idx="5309">
                  <c:v>-1.4770000000000001E-12</c:v>
                </c:pt>
                <c:pt idx="5310">
                  <c:v>-1.1217E-11</c:v>
                </c:pt>
                <c:pt idx="5311">
                  <c:v>-1.8395000000000001E-11</c:v>
                </c:pt>
                <c:pt idx="5312">
                  <c:v>-2.2528000000000001E-11</c:v>
                </c:pt>
                <c:pt idx="5313">
                  <c:v>-2.4027999999999999E-11</c:v>
                </c:pt>
                <c:pt idx="5314">
                  <c:v>-2.4325000000000001E-11</c:v>
                </c:pt>
                <c:pt idx="5315">
                  <c:v>-2.3775E-11</c:v>
                </c:pt>
                <c:pt idx="5316">
                  <c:v>-2.4569999999999999E-11</c:v>
                </c:pt>
                <c:pt idx="5317">
                  <c:v>-1.2497999999999999E-11</c:v>
                </c:pt>
                <c:pt idx="5318">
                  <c:v>-6.8790000000000001E-12</c:v>
                </c:pt>
                <c:pt idx="5319">
                  <c:v>-1.2012E-11</c:v>
                </c:pt>
                <c:pt idx="5320">
                  <c:v>5.6199999999999999E-12</c:v>
                </c:pt>
                <c:pt idx="5321">
                  <c:v>1.0377000000000001E-11</c:v>
                </c:pt>
                <c:pt idx="5322">
                  <c:v>1.1093999999999999E-11</c:v>
                </c:pt>
                <c:pt idx="5323">
                  <c:v>1.163E-11</c:v>
                </c:pt>
                <c:pt idx="5324">
                  <c:v>1.8388999999999998E-11</c:v>
                </c:pt>
                <c:pt idx="5325">
                  <c:v>1.5913E-11</c:v>
                </c:pt>
                <c:pt idx="5326">
                  <c:v>1.8265000000000001E-11</c:v>
                </c:pt>
                <c:pt idx="5327">
                  <c:v>1.9332999999999999E-11</c:v>
                </c:pt>
                <c:pt idx="5328">
                  <c:v>2.0413E-11</c:v>
                </c:pt>
                <c:pt idx="5329">
                  <c:v>2.4659E-11</c:v>
                </c:pt>
                <c:pt idx="5330">
                  <c:v>3.4060999999999999E-11</c:v>
                </c:pt>
                <c:pt idx="5331">
                  <c:v>5.5085999999999999E-11</c:v>
                </c:pt>
                <c:pt idx="5332">
                  <c:v>4.8504999999999998E-11</c:v>
                </c:pt>
                <c:pt idx="5333">
                  <c:v>5.2256E-11</c:v>
                </c:pt>
                <c:pt idx="5334">
                  <c:v>5.6024E-11</c:v>
                </c:pt>
                <c:pt idx="5335">
                  <c:v>5.5769999999999998E-11</c:v>
                </c:pt>
                <c:pt idx="5336">
                  <c:v>5.3323000000000003E-11</c:v>
                </c:pt>
                <c:pt idx="5337">
                  <c:v>4.7963000000000002E-11</c:v>
                </c:pt>
                <c:pt idx="5338">
                  <c:v>3.9724999999999997E-11</c:v>
                </c:pt>
                <c:pt idx="5339">
                  <c:v>2.8160999999999998E-11</c:v>
                </c:pt>
                <c:pt idx="5340">
                  <c:v>1.8225999999999999E-11</c:v>
                </c:pt>
                <c:pt idx="5341">
                  <c:v>9.5029999999999994E-12</c:v>
                </c:pt>
                <c:pt idx="5342">
                  <c:v>1.5270000000000001E-12</c:v>
                </c:pt>
                <c:pt idx="5343">
                  <c:v>1.3727000000000001E-11</c:v>
                </c:pt>
                <c:pt idx="5344">
                  <c:v>-2.113E-12</c:v>
                </c:pt>
                <c:pt idx="5345">
                  <c:v>-3.2670000000000001E-12</c:v>
                </c:pt>
                <c:pt idx="5346">
                  <c:v>-1.1390000000000001E-12</c:v>
                </c:pt>
                <c:pt idx="5347">
                  <c:v>1.052E-12</c:v>
                </c:pt>
                <c:pt idx="5348">
                  <c:v>3.4489999999999999E-12</c:v>
                </c:pt>
                <c:pt idx="5349">
                  <c:v>-2.535E-12</c:v>
                </c:pt>
                <c:pt idx="5350">
                  <c:v>1.1267999999999999E-11</c:v>
                </c:pt>
                <c:pt idx="5351">
                  <c:v>1.1887000000000001E-11</c:v>
                </c:pt>
                <c:pt idx="5352">
                  <c:v>1.1167999999999999E-11</c:v>
                </c:pt>
                <c:pt idx="5353">
                  <c:v>8.1569999999999993E-12</c:v>
                </c:pt>
                <c:pt idx="5354">
                  <c:v>3.2269999999999999E-12</c:v>
                </c:pt>
                <c:pt idx="5355">
                  <c:v>-1.637E-12</c:v>
                </c:pt>
                <c:pt idx="5356">
                  <c:v>-4.418E-12</c:v>
                </c:pt>
                <c:pt idx="5357">
                  <c:v>-9.9739999999999993E-12</c:v>
                </c:pt>
                <c:pt idx="5358">
                  <c:v>-1.3991E-11</c:v>
                </c:pt>
                <c:pt idx="5359">
                  <c:v>-1.4816000000000001E-11</c:v>
                </c:pt>
                <c:pt idx="5360">
                  <c:v>-1.4468E-11</c:v>
                </c:pt>
                <c:pt idx="5361">
                  <c:v>-1.1818E-11</c:v>
                </c:pt>
                <c:pt idx="5362">
                  <c:v>-8.6609999999999995E-12</c:v>
                </c:pt>
                <c:pt idx="5363">
                  <c:v>-1.401E-12</c:v>
                </c:pt>
                <c:pt idx="5364">
                  <c:v>9.7069999999999997E-12</c:v>
                </c:pt>
                <c:pt idx="5365">
                  <c:v>2.7293999999999999E-11</c:v>
                </c:pt>
                <c:pt idx="5366">
                  <c:v>3.9868999999999998E-11</c:v>
                </c:pt>
                <c:pt idx="5367">
                  <c:v>4.9350000000000003E-11</c:v>
                </c:pt>
                <c:pt idx="5368">
                  <c:v>6.0347999999999999E-11</c:v>
                </c:pt>
                <c:pt idx="5369">
                  <c:v>6.2566000000000001E-11</c:v>
                </c:pt>
                <c:pt idx="5370">
                  <c:v>5.9928999999999998E-11</c:v>
                </c:pt>
                <c:pt idx="5371">
                  <c:v>5.4596999999999998E-11</c:v>
                </c:pt>
                <c:pt idx="5372">
                  <c:v>6.0214999999999996E-11</c:v>
                </c:pt>
                <c:pt idx="5373">
                  <c:v>5.0116999999999997E-11</c:v>
                </c:pt>
                <c:pt idx="5374">
                  <c:v>2.9668000000000002E-11</c:v>
                </c:pt>
                <c:pt idx="5375">
                  <c:v>2.4836E-11</c:v>
                </c:pt>
                <c:pt idx="5376">
                  <c:v>2.0141E-11</c:v>
                </c:pt>
                <c:pt idx="5377">
                  <c:v>1.8495E-11</c:v>
                </c:pt>
                <c:pt idx="5378">
                  <c:v>1.9283999999999999E-11</c:v>
                </c:pt>
                <c:pt idx="5379">
                  <c:v>2.1714000000000001E-11</c:v>
                </c:pt>
                <c:pt idx="5380">
                  <c:v>2.2668999999999999E-11</c:v>
                </c:pt>
                <c:pt idx="5381">
                  <c:v>1.9989000000000001E-11</c:v>
                </c:pt>
                <c:pt idx="5382">
                  <c:v>1.6733999999999999E-11</c:v>
                </c:pt>
                <c:pt idx="5383">
                  <c:v>1.259E-11</c:v>
                </c:pt>
                <c:pt idx="5384">
                  <c:v>1.0089E-11</c:v>
                </c:pt>
                <c:pt idx="5385">
                  <c:v>9.0449999999999995E-12</c:v>
                </c:pt>
                <c:pt idx="5386">
                  <c:v>9.4920000000000003E-12</c:v>
                </c:pt>
                <c:pt idx="5387">
                  <c:v>-1.625E-12</c:v>
                </c:pt>
                <c:pt idx="5388">
                  <c:v>9.8978999999999995E-11</c:v>
                </c:pt>
                <c:pt idx="5389">
                  <c:v>-8.0780000000000001E-12</c:v>
                </c:pt>
                <c:pt idx="5390">
                  <c:v>-1.2163E-11</c:v>
                </c:pt>
                <c:pt idx="5391">
                  <c:v>-1.3513E-11</c:v>
                </c:pt>
                <c:pt idx="5392">
                  <c:v>-1.265E-11</c:v>
                </c:pt>
                <c:pt idx="5393">
                  <c:v>-1.3983E-11</c:v>
                </c:pt>
                <c:pt idx="5394">
                  <c:v>-1.7173999999999999E-11</c:v>
                </c:pt>
                <c:pt idx="5395">
                  <c:v>-1.6399000000000001E-11</c:v>
                </c:pt>
                <c:pt idx="5396">
                  <c:v>-8.4530000000000004E-12</c:v>
                </c:pt>
                <c:pt idx="5397">
                  <c:v>2.8870000000000001E-12</c:v>
                </c:pt>
                <c:pt idx="5398">
                  <c:v>5.554E-12</c:v>
                </c:pt>
                <c:pt idx="5399">
                  <c:v>1.1522999999999999E-11</c:v>
                </c:pt>
                <c:pt idx="5400">
                  <c:v>1.7953999999999999E-11</c:v>
                </c:pt>
                <c:pt idx="5401">
                  <c:v>2.8228000000000001E-11</c:v>
                </c:pt>
                <c:pt idx="5402">
                  <c:v>3.3134000000000002E-11</c:v>
                </c:pt>
                <c:pt idx="5403">
                  <c:v>4.1294999999999998E-11</c:v>
                </c:pt>
                <c:pt idx="5404">
                  <c:v>4.0231000000000002E-11</c:v>
                </c:pt>
                <c:pt idx="5405">
                  <c:v>3.8594000000000001E-11</c:v>
                </c:pt>
                <c:pt idx="5406">
                  <c:v>3.6505000000000001E-11</c:v>
                </c:pt>
                <c:pt idx="5407">
                  <c:v>3.7746999999999999E-11</c:v>
                </c:pt>
                <c:pt idx="5408">
                  <c:v>4.2409000000000003E-11</c:v>
                </c:pt>
                <c:pt idx="5409">
                  <c:v>1.4802499999999999E-10</c:v>
                </c:pt>
                <c:pt idx="5410">
                  <c:v>5.0803000000000002E-11</c:v>
                </c:pt>
                <c:pt idx="5411">
                  <c:v>4.8284999999999998E-11</c:v>
                </c:pt>
                <c:pt idx="5412">
                  <c:v>4.9457000000000003E-11</c:v>
                </c:pt>
                <c:pt idx="5413">
                  <c:v>4.8668000000000001E-11</c:v>
                </c:pt>
                <c:pt idx="5414">
                  <c:v>4.3398000000000002E-11</c:v>
                </c:pt>
                <c:pt idx="5415">
                  <c:v>4.1712999999999997E-11</c:v>
                </c:pt>
                <c:pt idx="5416">
                  <c:v>3.8375000000000003E-11</c:v>
                </c:pt>
                <c:pt idx="5417">
                  <c:v>3.3983000000000002E-11</c:v>
                </c:pt>
                <c:pt idx="5418">
                  <c:v>2.6232000000000001E-11</c:v>
                </c:pt>
                <c:pt idx="5419">
                  <c:v>1.8472999999999999E-11</c:v>
                </c:pt>
                <c:pt idx="5420">
                  <c:v>1.5811E-11</c:v>
                </c:pt>
                <c:pt idx="5421">
                  <c:v>1.5174E-11</c:v>
                </c:pt>
                <c:pt idx="5422">
                  <c:v>1.6443999999999999E-11</c:v>
                </c:pt>
                <c:pt idx="5423">
                  <c:v>1.0015E-11</c:v>
                </c:pt>
                <c:pt idx="5424">
                  <c:v>2.5299999999999999E-12</c:v>
                </c:pt>
                <c:pt idx="5425">
                  <c:v>-5.02E-12</c:v>
                </c:pt>
                <c:pt idx="5426">
                  <c:v>-1.259E-11</c:v>
                </c:pt>
                <c:pt idx="5427">
                  <c:v>-1.6733999999999999E-11</c:v>
                </c:pt>
                <c:pt idx="5428">
                  <c:v>-1.1171000000000001E-11</c:v>
                </c:pt>
                <c:pt idx="5429">
                  <c:v>-8.9120000000000008E-12</c:v>
                </c:pt>
                <c:pt idx="5430">
                  <c:v>-6.2500000000000002E-12</c:v>
                </c:pt>
                <c:pt idx="5431">
                  <c:v>-3.2760000000000002E-12</c:v>
                </c:pt>
                <c:pt idx="5432">
                  <c:v>-6.1000000000000005E-14</c:v>
                </c:pt>
                <c:pt idx="5433">
                  <c:v>2.8169999999999998E-12</c:v>
                </c:pt>
                <c:pt idx="5434">
                  <c:v>1.0135000000000001E-11</c:v>
                </c:pt>
                <c:pt idx="5435">
                  <c:v>1.9625999999999999E-11</c:v>
                </c:pt>
                <c:pt idx="5436">
                  <c:v>2.3694E-11</c:v>
                </c:pt>
                <c:pt idx="5437">
                  <c:v>2.5969999999999999E-11</c:v>
                </c:pt>
                <c:pt idx="5438">
                  <c:v>3.1087E-11</c:v>
                </c:pt>
                <c:pt idx="5439">
                  <c:v>4.6082000000000002E-11</c:v>
                </c:pt>
                <c:pt idx="5440">
                  <c:v>3.1763000000000002E-11</c:v>
                </c:pt>
                <c:pt idx="5441">
                  <c:v>3.3714000000000001E-11</c:v>
                </c:pt>
                <c:pt idx="5442">
                  <c:v>3.2322999999999998E-11</c:v>
                </c:pt>
                <c:pt idx="5443">
                  <c:v>2.9348000000000003E-11</c:v>
                </c:pt>
                <c:pt idx="5444">
                  <c:v>2.4452000000000001E-11</c:v>
                </c:pt>
                <c:pt idx="5445">
                  <c:v>3.0847000000000002E-11</c:v>
                </c:pt>
                <c:pt idx="5446">
                  <c:v>4.3281E-11</c:v>
                </c:pt>
                <c:pt idx="5447">
                  <c:v>5.3299999999999999E-11</c:v>
                </c:pt>
                <c:pt idx="5448">
                  <c:v>5.9239999999999994E-11</c:v>
                </c:pt>
                <c:pt idx="5449">
                  <c:v>6.4493000000000002E-11</c:v>
                </c:pt>
                <c:pt idx="5450">
                  <c:v>6.4778999999999999E-11</c:v>
                </c:pt>
                <c:pt idx="5451">
                  <c:v>6.3673999999999994E-11</c:v>
                </c:pt>
                <c:pt idx="5452">
                  <c:v>5.7901999999999999E-11</c:v>
                </c:pt>
                <c:pt idx="5453">
                  <c:v>4.9718E-11</c:v>
                </c:pt>
                <c:pt idx="5454">
                  <c:v>4.0322E-11</c:v>
                </c:pt>
                <c:pt idx="5455">
                  <c:v>3.0645000000000001E-11</c:v>
                </c:pt>
                <c:pt idx="5456">
                  <c:v>2.2648999999999999E-11</c:v>
                </c:pt>
                <c:pt idx="5457">
                  <c:v>1.6484E-11</c:v>
                </c:pt>
                <c:pt idx="5458">
                  <c:v>1.0395E-11</c:v>
                </c:pt>
                <c:pt idx="5459">
                  <c:v>6.2970000000000003E-12</c:v>
                </c:pt>
                <c:pt idx="5460">
                  <c:v>3.1679999999999998E-12</c:v>
                </c:pt>
                <c:pt idx="5461">
                  <c:v>2.051E-12</c:v>
                </c:pt>
                <c:pt idx="5462">
                  <c:v>1.0869999999999999E-12</c:v>
                </c:pt>
                <c:pt idx="5463">
                  <c:v>4.3269999999999996E-12</c:v>
                </c:pt>
                <c:pt idx="5464">
                  <c:v>1.9010000000000001E-12</c:v>
                </c:pt>
                <c:pt idx="5465">
                  <c:v>-7.4199999999999997E-13</c:v>
                </c:pt>
                <c:pt idx="5466">
                  <c:v>-2.7660000000000001E-12</c:v>
                </c:pt>
                <c:pt idx="5467">
                  <c:v>-4.4759999999999999E-12</c:v>
                </c:pt>
                <c:pt idx="5468">
                  <c:v>-6.9249999999999997E-12</c:v>
                </c:pt>
                <c:pt idx="5469">
                  <c:v>-5.9229999999999997E-12</c:v>
                </c:pt>
                <c:pt idx="5470">
                  <c:v>-4.0799999999999998E-13</c:v>
                </c:pt>
                <c:pt idx="5471">
                  <c:v>6.7650000000000004E-12</c:v>
                </c:pt>
                <c:pt idx="5472">
                  <c:v>8.2180000000000007E-12</c:v>
                </c:pt>
                <c:pt idx="5473">
                  <c:v>1.9796E-11</c:v>
                </c:pt>
                <c:pt idx="5474">
                  <c:v>1.8537000000000001E-11</c:v>
                </c:pt>
                <c:pt idx="5475">
                  <c:v>1.6457000000000001E-11</c:v>
                </c:pt>
                <c:pt idx="5476">
                  <c:v>1.3639E-11</c:v>
                </c:pt>
                <c:pt idx="5477">
                  <c:v>1.5338000000000001E-11</c:v>
                </c:pt>
                <c:pt idx="5478">
                  <c:v>1.7390000000000001E-11</c:v>
                </c:pt>
                <c:pt idx="5479">
                  <c:v>2.1360000000000001E-11</c:v>
                </c:pt>
                <c:pt idx="5480">
                  <c:v>3.0379000000000001E-11</c:v>
                </c:pt>
                <c:pt idx="5481">
                  <c:v>4.2781000000000002E-11</c:v>
                </c:pt>
                <c:pt idx="5482">
                  <c:v>5.3753999999999997E-11</c:v>
                </c:pt>
                <c:pt idx="5483">
                  <c:v>5.8855999999999996E-11</c:v>
                </c:pt>
                <c:pt idx="5484">
                  <c:v>6.9124999999999994E-11</c:v>
                </c:pt>
                <c:pt idx="5485">
                  <c:v>6.5212000000000004E-11</c:v>
                </c:pt>
                <c:pt idx="5486">
                  <c:v>8.3409000000000004E-11</c:v>
                </c:pt>
                <c:pt idx="5487">
                  <c:v>6.9961000000000005E-11</c:v>
                </c:pt>
                <c:pt idx="5488">
                  <c:v>6.7878999999999994E-11</c:v>
                </c:pt>
                <c:pt idx="5489">
                  <c:v>6.4223999999999995E-11</c:v>
                </c:pt>
                <c:pt idx="5490">
                  <c:v>5.8382000000000001E-11</c:v>
                </c:pt>
                <c:pt idx="5491">
                  <c:v>5.0315000000000003E-11</c:v>
                </c:pt>
                <c:pt idx="5492">
                  <c:v>3.8786000000000001E-11</c:v>
                </c:pt>
                <c:pt idx="5493">
                  <c:v>2.5882E-11</c:v>
                </c:pt>
                <c:pt idx="5494">
                  <c:v>1.2613999999999999E-11</c:v>
                </c:pt>
                <c:pt idx="5495">
                  <c:v>6.269E-12</c:v>
                </c:pt>
                <c:pt idx="5496">
                  <c:v>3.429E-12</c:v>
                </c:pt>
                <c:pt idx="5497">
                  <c:v>2.0399999999999999E-13</c:v>
                </c:pt>
                <c:pt idx="5498">
                  <c:v>-7.8899999999999997E-13</c:v>
                </c:pt>
                <c:pt idx="5499">
                  <c:v>-3.5699999999999999E-13</c:v>
                </c:pt>
                <c:pt idx="5500">
                  <c:v>2.8879999999999998E-12</c:v>
                </c:pt>
                <c:pt idx="5501">
                  <c:v>6.0119999999999998E-12</c:v>
                </c:pt>
                <c:pt idx="5502">
                  <c:v>8.6950000000000004E-12</c:v>
                </c:pt>
                <c:pt idx="5503">
                  <c:v>1.0509999999999999E-11</c:v>
                </c:pt>
                <c:pt idx="5504">
                  <c:v>9.5229999999999997E-12</c:v>
                </c:pt>
                <c:pt idx="5505">
                  <c:v>5.6790000000000003E-12</c:v>
                </c:pt>
                <c:pt idx="5506">
                  <c:v>1.2370000000000001E-12</c:v>
                </c:pt>
                <c:pt idx="5507">
                  <c:v>-5.4000000000000002E-13</c:v>
                </c:pt>
                <c:pt idx="5508">
                  <c:v>-2.1480000000000001E-12</c:v>
                </c:pt>
                <c:pt idx="5509">
                  <c:v>-2.9309999999999999E-12</c:v>
                </c:pt>
                <c:pt idx="5510">
                  <c:v>-5.7099999999999999E-13</c:v>
                </c:pt>
                <c:pt idx="5511">
                  <c:v>6.88E-13</c:v>
                </c:pt>
                <c:pt idx="5512">
                  <c:v>3.821E-12</c:v>
                </c:pt>
                <c:pt idx="5513">
                  <c:v>8.904E-12</c:v>
                </c:pt>
                <c:pt idx="5514">
                  <c:v>1.6123000000000001E-11</c:v>
                </c:pt>
                <c:pt idx="5515">
                  <c:v>2.3875000000000002E-11</c:v>
                </c:pt>
                <c:pt idx="5516">
                  <c:v>3.0185999999999999E-11</c:v>
                </c:pt>
                <c:pt idx="5517">
                  <c:v>3.5721000000000003E-11</c:v>
                </c:pt>
                <c:pt idx="5518">
                  <c:v>4.4591E-11</c:v>
                </c:pt>
                <c:pt idx="5519">
                  <c:v>5.2394999999999997E-11</c:v>
                </c:pt>
                <c:pt idx="5520">
                  <c:v>5.6476E-11</c:v>
                </c:pt>
                <c:pt idx="5521">
                  <c:v>5.9366000000000002E-11</c:v>
                </c:pt>
                <c:pt idx="5522">
                  <c:v>5.9398000000000005E-11</c:v>
                </c:pt>
                <c:pt idx="5523">
                  <c:v>5.7787999999999997E-11</c:v>
                </c:pt>
                <c:pt idx="5524">
                  <c:v>5.7122000000000003E-11</c:v>
                </c:pt>
                <c:pt idx="5525">
                  <c:v>5.3081999999999997E-11</c:v>
                </c:pt>
                <c:pt idx="5526">
                  <c:v>4.7496999999999998E-11</c:v>
                </c:pt>
                <c:pt idx="5527">
                  <c:v>3.9953000000000002E-11</c:v>
                </c:pt>
                <c:pt idx="5528">
                  <c:v>3.2927000000000003E-11</c:v>
                </c:pt>
                <c:pt idx="5529">
                  <c:v>2.8919E-11</c:v>
                </c:pt>
                <c:pt idx="5530">
                  <c:v>2.7592E-11</c:v>
                </c:pt>
                <c:pt idx="5531">
                  <c:v>2.8371E-11</c:v>
                </c:pt>
                <c:pt idx="5532">
                  <c:v>3.1531999999999998E-11</c:v>
                </c:pt>
                <c:pt idx="5533">
                  <c:v>3.3992999999999997E-11</c:v>
                </c:pt>
                <c:pt idx="5534">
                  <c:v>3.5461999999999997E-11</c:v>
                </c:pt>
                <c:pt idx="5535">
                  <c:v>3.1684999999999998E-11</c:v>
                </c:pt>
                <c:pt idx="5536">
                  <c:v>2.5782000000000001E-11</c:v>
                </c:pt>
                <c:pt idx="5537">
                  <c:v>1.6477000000000001E-11</c:v>
                </c:pt>
                <c:pt idx="5538">
                  <c:v>8.4389999999999999E-12</c:v>
                </c:pt>
                <c:pt idx="5539">
                  <c:v>-5.2300000000000001E-12</c:v>
                </c:pt>
                <c:pt idx="5540">
                  <c:v>-1.6463999999999999E-11</c:v>
                </c:pt>
                <c:pt idx="5541">
                  <c:v>-2.4476E-11</c:v>
                </c:pt>
                <c:pt idx="5542">
                  <c:v>-2.9323000000000002E-11</c:v>
                </c:pt>
                <c:pt idx="5543">
                  <c:v>-2.8831000000000001E-11</c:v>
                </c:pt>
                <c:pt idx="5544">
                  <c:v>-1.0434E-11</c:v>
                </c:pt>
                <c:pt idx="5545">
                  <c:v>-1.3936999999999999E-11</c:v>
                </c:pt>
                <c:pt idx="5546">
                  <c:v>-1.286E-12</c:v>
                </c:pt>
                <c:pt idx="5547">
                  <c:v>8.2829999999999993E-12</c:v>
                </c:pt>
                <c:pt idx="5548">
                  <c:v>1.9205E-11</c:v>
                </c:pt>
                <c:pt idx="5549">
                  <c:v>2.7556000000000001E-11</c:v>
                </c:pt>
                <c:pt idx="5550">
                  <c:v>3.3012999999999998E-11</c:v>
                </c:pt>
                <c:pt idx="5551">
                  <c:v>3.3452999999999998E-11</c:v>
                </c:pt>
                <c:pt idx="5552">
                  <c:v>3.1436000000000001E-11</c:v>
                </c:pt>
                <c:pt idx="5553">
                  <c:v>2.6800999999999999E-11</c:v>
                </c:pt>
                <c:pt idx="5554">
                  <c:v>2.3055000000000001E-11</c:v>
                </c:pt>
                <c:pt idx="5555">
                  <c:v>2.3401999999999999E-11</c:v>
                </c:pt>
                <c:pt idx="5556">
                  <c:v>2.4133000000000001E-11</c:v>
                </c:pt>
                <c:pt idx="5557">
                  <c:v>2.7788000000000001E-11</c:v>
                </c:pt>
                <c:pt idx="5558">
                  <c:v>3.1562000000000003E-11</c:v>
                </c:pt>
                <c:pt idx="5559">
                  <c:v>3.8939999999999997E-11</c:v>
                </c:pt>
                <c:pt idx="5560">
                  <c:v>4.9029999999999998E-11</c:v>
                </c:pt>
                <c:pt idx="5561">
                  <c:v>5.8721000000000001E-11</c:v>
                </c:pt>
                <c:pt idx="5562">
                  <c:v>6.1368999999999995E-11</c:v>
                </c:pt>
                <c:pt idx="5563">
                  <c:v>6.0318E-11</c:v>
                </c:pt>
                <c:pt idx="5564">
                  <c:v>5.6957999999999999E-11</c:v>
                </c:pt>
                <c:pt idx="5565">
                  <c:v>5.3114E-11</c:v>
                </c:pt>
                <c:pt idx="5566">
                  <c:v>5.0553000000000002E-11</c:v>
                </c:pt>
                <c:pt idx="5567">
                  <c:v>4.8094000000000001E-11</c:v>
                </c:pt>
                <c:pt idx="5568">
                  <c:v>4.3971E-11</c:v>
                </c:pt>
                <c:pt idx="5569">
                  <c:v>4.0365000000000001E-11</c:v>
                </c:pt>
                <c:pt idx="5570">
                  <c:v>3.4001000000000001E-11</c:v>
                </c:pt>
                <c:pt idx="5571">
                  <c:v>2.4847E-11</c:v>
                </c:pt>
                <c:pt idx="5572">
                  <c:v>2.0738999999999999E-11</c:v>
                </c:pt>
                <c:pt idx="5573">
                  <c:v>1.1135999999999999E-11</c:v>
                </c:pt>
                <c:pt idx="5574">
                  <c:v>6.8020000000000003E-12</c:v>
                </c:pt>
                <c:pt idx="5575">
                  <c:v>4.1520000000000001E-12</c:v>
                </c:pt>
                <c:pt idx="5576">
                  <c:v>2.5589999999999999E-12</c:v>
                </c:pt>
                <c:pt idx="5577">
                  <c:v>-4.6579999999999997E-12</c:v>
                </c:pt>
                <c:pt idx="5578">
                  <c:v>-6.2030000000000001E-12</c:v>
                </c:pt>
                <c:pt idx="5579">
                  <c:v>-9.4229999999999997E-12</c:v>
                </c:pt>
                <c:pt idx="5580">
                  <c:v>1.1345900000000001E-10</c:v>
                </c:pt>
                <c:pt idx="5581">
                  <c:v>-1.2180000000000001E-12</c:v>
                </c:pt>
                <c:pt idx="5582">
                  <c:v>-9.6930000000000008E-12</c:v>
                </c:pt>
                <c:pt idx="5583">
                  <c:v>-7.2029999999999999E-12</c:v>
                </c:pt>
                <c:pt idx="5584">
                  <c:v>-1.1385E-11</c:v>
                </c:pt>
                <c:pt idx="5585">
                  <c:v>-1.3942E-11</c:v>
                </c:pt>
                <c:pt idx="5586">
                  <c:v>-1.3196E-11</c:v>
                </c:pt>
                <c:pt idx="5587">
                  <c:v>-9.2479999999999994E-12</c:v>
                </c:pt>
                <c:pt idx="5588">
                  <c:v>-3.8349999999999997E-12</c:v>
                </c:pt>
                <c:pt idx="5589">
                  <c:v>4.373E-12</c:v>
                </c:pt>
                <c:pt idx="5590">
                  <c:v>1.4257E-11</c:v>
                </c:pt>
                <c:pt idx="5591">
                  <c:v>2.4146E-11</c:v>
                </c:pt>
                <c:pt idx="5592">
                  <c:v>3.3595000000000001E-11</c:v>
                </c:pt>
                <c:pt idx="5593">
                  <c:v>3.7116000000000001E-11</c:v>
                </c:pt>
                <c:pt idx="5594">
                  <c:v>4.2842000000000002E-11</c:v>
                </c:pt>
                <c:pt idx="5595">
                  <c:v>5.4001000000000003E-11</c:v>
                </c:pt>
                <c:pt idx="5596">
                  <c:v>5.6957999999999999E-11</c:v>
                </c:pt>
                <c:pt idx="5597">
                  <c:v>5.2733999999999997E-11</c:v>
                </c:pt>
                <c:pt idx="5598">
                  <c:v>5.7439000000000002E-11</c:v>
                </c:pt>
                <c:pt idx="5599">
                  <c:v>5.8611000000000001E-11</c:v>
                </c:pt>
                <c:pt idx="5600">
                  <c:v>5.9386000000000006E-11</c:v>
                </c:pt>
                <c:pt idx="5601">
                  <c:v>5.6233000000000002E-11</c:v>
                </c:pt>
                <c:pt idx="5602">
                  <c:v>5.2590999999999998E-11</c:v>
                </c:pt>
                <c:pt idx="5603">
                  <c:v>4.9865E-11</c:v>
                </c:pt>
                <c:pt idx="5604">
                  <c:v>4.8992000000000001E-11</c:v>
                </c:pt>
                <c:pt idx="5605">
                  <c:v>4.9509999999999999E-11</c:v>
                </c:pt>
                <c:pt idx="5606">
                  <c:v>5.097E-11</c:v>
                </c:pt>
                <c:pt idx="5607">
                  <c:v>4.1861E-11</c:v>
                </c:pt>
                <c:pt idx="5608">
                  <c:v>3.5544000000000003E-11</c:v>
                </c:pt>
                <c:pt idx="5609">
                  <c:v>3.2643000000000003E-11</c:v>
                </c:pt>
                <c:pt idx="5610">
                  <c:v>2.7722E-11</c:v>
                </c:pt>
                <c:pt idx="5611">
                  <c:v>1.7886999999999999E-11</c:v>
                </c:pt>
                <c:pt idx="5612">
                  <c:v>7.4140000000000005E-12</c:v>
                </c:pt>
                <c:pt idx="5613">
                  <c:v>3.9670000000000004E-12</c:v>
                </c:pt>
                <c:pt idx="5614">
                  <c:v>-5.433E-12</c:v>
                </c:pt>
                <c:pt idx="5615">
                  <c:v>-9.3939999999999998E-12</c:v>
                </c:pt>
                <c:pt idx="5616">
                  <c:v>-1.1473E-11</c:v>
                </c:pt>
                <c:pt idx="5617">
                  <c:v>-1.351E-11</c:v>
                </c:pt>
                <c:pt idx="5618">
                  <c:v>-1.4898999999999999E-11</c:v>
                </c:pt>
                <c:pt idx="5619">
                  <c:v>-1.3481E-11</c:v>
                </c:pt>
                <c:pt idx="5620">
                  <c:v>-9.9790000000000002E-12</c:v>
                </c:pt>
                <c:pt idx="5621">
                  <c:v>-3.5010000000000001E-12</c:v>
                </c:pt>
                <c:pt idx="5622">
                  <c:v>-1.1349999999999999E-12</c:v>
                </c:pt>
                <c:pt idx="5623">
                  <c:v>-2.9059999999999999E-12</c:v>
                </c:pt>
                <c:pt idx="5624">
                  <c:v>-2.9969999999999999E-12</c:v>
                </c:pt>
                <c:pt idx="5625">
                  <c:v>-2.364E-12</c:v>
                </c:pt>
                <c:pt idx="5626">
                  <c:v>6.7099999999999997E-13</c:v>
                </c:pt>
                <c:pt idx="5627">
                  <c:v>7.1330000000000004E-12</c:v>
                </c:pt>
                <c:pt idx="5628">
                  <c:v>1.6562999999999999E-11</c:v>
                </c:pt>
                <c:pt idx="5629">
                  <c:v>2.4760999999999999E-11</c:v>
                </c:pt>
                <c:pt idx="5630">
                  <c:v>2.9723999999999997E-11</c:v>
                </c:pt>
                <c:pt idx="5631">
                  <c:v>3.4429000000000002E-11</c:v>
                </c:pt>
                <c:pt idx="5632">
                  <c:v>3.9601E-11</c:v>
                </c:pt>
                <c:pt idx="5633">
                  <c:v>4.3858E-11</c:v>
                </c:pt>
                <c:pt idx="5634">
                  <c:v>4.6119999999999998E-11</c:v>
                </c:pt>
                <c:pt idx="5635">
                  <c:v>4.9976000000000003E-11</c:v>
                </c:pt>
                <c:pt idx="5636">
                  <c:v>5.6059000000000003E-11</c:v>
                </c:pt>
                <c:pt idx="5637">
                  <c:v>6.0014999999999999E-11</c:v>
                </c:pt>
                <c:pt idx="5638">
                  <c:v>5.6635E-11</c:v>
                </c:pt>
                <c:pt idx="5639">
                  <c:v>5.2042E-11</c:v>
                </c:pt>
                <c:pt idx="5640">
                  <c:v>4.7872000000000003E-11</c:v>
                </c:pt>
                <c:pt idx="5641">
                  <c:v>4.5966000000000002E-11</c:v>
                </c:pt>
                <c:pt idx="5642">
                  <c:v>4.3984000000000002E-11</c:v>
                </c:pt>
                <c:pt idx="5643">
                  <c:v>4.0408000000000001E-11</c:v>
                </c:pt>
                <c:pt idx="5644">
                  <c:v>4.0591000000000001E-11</c:v>
                </c:pt>
                <c:pt idx="5645">
                  <c:v>3.9599999999999998E-11</c:v>
                </c:pt>
                <c:pt idx="5646">
                  <c:v>3.5364000000000003E-11</c:v>
                </c:pt>
                <c:pt idx="5647">
                  <c:v>3.1311000000000002E-11</c:v>
                </c:pt>
                <c:pt idx="5648">
                  <c:v>2.7870999999999999E-11</c:v>
                </c:pt>
                <c:pt idx="5649">
                  <c:v>2.2218000000000001E-11</c:v>
                </c:pt>
                <c:pt idx="5650">
                  <c:v>1.8923000000000001E-11</c:v>
                </c:pt>
                <c:pt idx="5651">
                  <c:v>1.2624E-11</c:v>
                </c:pt>
                <c:pt idx="5652">
                  <c:v>8.8839999999999997E-12</c:v>
                </c:pt>
                <c:pt idx="5653">
                  <c:v>3.3149999999999999E-12</c:v>
                </c:pt>
                <c:pt idx="5654">
                  <c:v>3.0059999999999999E-12</c:v>
                </c:pt>
                <c:pt idx="5655">
                  <c:v>-2.7129999999999998E-12</c:v>
                </c:pt>
                <c:pt idx="5656">
                  <c:v>4.0558000000000002E-11</c:v>
                </c:pt>
                <c:pt idx="5657">
                  <c:v>-9.7540000000000006E-12</c:v>
                </c:pt>
                <c:pt idx="5658">
                  <c:v>-1.8106999999999999E-11</c:v>
                </c:pt>
                <c:pt idx="5659">
                  <c:v>-2.1554000000000001E-11</c:v>
                </c:pt>
                <c:pt idx="5660">
                  <c:v>-2.5502999999999999E-11</c:v>
                </c:pt>
                <c:pt idx="5661">
                  <c:v>-2.9145E-11</c:v>
                </c:pt>
                <c:pt idx="5662">
                  <c:v>-2.4557999999999999E-11</c:v>
                </c:pt>
                <c:pt idx="5663">
                  <c:v>4.2280000000000002E-12</c:v>
                </c:pt>
                <c:pt idx="5664">
                  <c:v>9.7349999999999992E-12</c:v>
                </c:pt>
                <c:pt idx="5665">
                  <c:v>1.7659000000000001E-11</c:v>
                </c:pt>
                <c:pt idx="5666">
                  <c:v>2.9974000000000003E-11</c:v>
                </c:pt>
                <c:pt idx="5667">
                  <c:v>3.9975000000000003E-11</c:v>
                </c:pt>
                <c:pt idx="5668">
                  <c:v>4.7310000000000003E-11</c:v>
                </c:pt>
                <c:pt idx="5669">
                  <c:v>4.6828999999999999E-11</c:v>
                </c:pt>
                <c:pt idx="5670">
                  <c:v>4.7200000000000002E-11</c:v>
                </c:pt>
                <c:pt idx="5671">
                  <c:v>4.6665000000000001E-11</c:v>
                </c:pt>
                <c:pt idx="5672">
                  <c:v>4.6061999999999998E-11</c:v>
                </c:pt>
                <c:pt idx="5673">
                  <c:v>4.2507999999999999E-11</c:v>
                </c:pt>
                <c:pt idx="5674">
                  <c:v>3.9129999999999998E-11</c:v>
                </c:pt>
                <c:pt idx="5675">
                  <c:v>1.1652100000000001E-10</c:v>
                </c:pt>
                <c:pt idx="5676">
                  <c:v>3.7706999999999998E-11</c:v>
                </c:pt>
                <c:pt idx="5677">
                  <c:v>4.5394E-11</c:v>
                </c:pt>
                <c:pt idx="5678">
                  <c:v>5.3964000000000002E-11</c:v>
                </c:pt>
                <c:pt idx="5679">
                  <c:v>5.6192E-11</c:v>
                </c:pt>
                <c:pt idx="5680">
                  <c:v>5.4175999999999999E-11</c:v>
                </c:pt>
                <c:pt idx="5681">
                  <c:v>5.1612000000000001E-11</c:v>
                </c:pt>
                <c:pt idx="5682">
                  <c:v>4.4081E-11</c:v>
                </c:pt>
                <c:pt idx="5683">
                  <c:v>3.8139999999999997E-11</c:v>
                </c:pt>
                <c:pt idx="5684">
                  <c:v>2.4742000000000001E-11</c:v>
                </c:pt>
                <c:pt idx="5685">
                  <c:v>1.5493E-11</c:v>
                </c:pt>
                <c:pt idx="5686">
                  <c:v>1.1553E-11</c:v>
                </c:pt>
                <c:pt idx="5687">
                  <c:v>1.1487000000000001E-11</c:v>
                </c:pt>
                <c:pt idx="5688">
                  <c:v>2.6285E-11</c:v>
                </c:pt>
                <c:pt idx="5689">
                  <c:v>4.8910000000000001E-12</c:v>
                </c:pt>
                <c:pt idx="5690">
                  <c:v>1.2660000000000001E-12</c:v>
                </c:pt>
                <c:pt idx="5691">
                  <c:v>-2.8750000000000002E-12</c:v>
                </c:pt>
                <c:pt idx="5692">
                  <c:v>-2.334E-12</c:v>
                </c:pt>
                <c:pt idx="5693">
                  <c:v>-1.0515999999999999E-11</c:v>
                </c:pt>
                <c:pt idx="5694">
                  <c:v>-1.7152000000000001E-11</c:v>
                </c:pt>
                <c:pt idx="5695">
                  <c:v>-2.3943E-11</c:v>
                </c:pt>
                <c:pt idx="5696">
                  <c:v>-2.7728E-11</c:v>
                </c:pt>
                <c:pt idx="5697">
                  <c:v>-2.4333000000000001E-11</c:v>
                </c:pt>
                <c:pt idx="5698">
                  <c:v>-1.5574E-11</c:v>
                </c:pt>
                <c:pt idx="5699">
                  <c:v>-3.692E-12</c:v>
                </c:pt>
                <c:pt idx="5700">
                  <c:v>1.8730999999999998E-11</c:v>
                </c:pt>
                <c:pt idx="5701">
                  <c:v>1.9808999999999998E-11</c:v>
                </c:pt>
                <c:pt idx="5702">
                  <c:v>2.4841999999999999E-11</c:v>
                </c:pt>
                <c:pt idx="5703">
                  <c:v>2.4777000000000001E-11</c:v>
                </c:pt>
                <c:pt idx="5704">
                  <c:v>2.2045E-11</c:v>
                </c:pt>
                <c:pt idx="5705">
                  <c:v>1.7550999999999999E-11</c:v>
                </c:pt>
                <c:pt idx="5706">
                  <c:v>1.7689999999999999E-11</c:v>
                </c:pt>
                <c:pt idx="5707">
                  <c:v>1.8738E-11</c:v>
                </c:pt>
                <c:pt idx="5708">
                  <c:v>3.9528E-11</c:v>
                </c:pt>
                <c:pt idx="5709">
                  <c:v>3.5770000000000003E-11</c:v>
                </c:pt>
                <c:pt idx="5710">
                  <c:v>3.5129999999999999E-11</c:v>
                </c:pt>
                <c:pt idx="5711">
                  <c:v>4.2962999999999999E-11</c:v>
                </c:pt>
                <c:pt idx="5712">
                  <c:v>2.0207900000000001E-10</c:v>
                </c:pt>
                <c:pt idx="5713">
                  <c:v>9.1727000000000003E-11</c:v>
                </c:pt>
                <c:pt idx="5714">
                  <c:v>6.0383999999999998E-11</c:v>
                </c:pt>
                <c:pt idx="5715">
                  <c:v>1.1446699999999999E-10</c:v>
                </c:pt>
                <c:pt idx="5716">
                  <c:v>6.1279999999999994E-11</c:v>
                </c:pt>
                <c:pt idx="5717">
                  <c:v>5.5582000000000001E-11</c:v>
                </c:pt>
                <c:pt idx="5718">
                  <c:v>4.6689E-11</c:v>
                </c:pt>
                <c:pt idx="5719">
                  <c:v>3.8661000000000001E-11</c:v>
                </c:pt>
                <c:pt idx="5720">
                  <c:v>2.9742000000000003E-11</c:v>
                </c:pt>
                <c:pt idx="5721">
                  <c:v>1.9509999999999999E-11</c:v>
                </c:pt>
                <c:pt idx="5722">
                  <c:v>7.1039999999999996E-12</c:v>
                </c:pt>
                <c:pt idx="5723">
                  <c:v>-3.8239999999999999E-12</c:v>
                </c:pt>
                <c:pt idx="5724">
                  <c:v>-1.6569999999999999E-12</c:v>
                </c:pt>
                <c:pt idx="5725">
                  <c:v>-1.0889999999999999E-12</c:v>
                </c:pt>
                <c:pt idx="5726">
                  <c:v>2.3669999999999999E-12</c:v>
                </c:pt>
                <c:pt idx="5727">
                  <c:v>1.006E-11</c:v>
                </c:pt>
                <c:pt idx="5728">
                  <c:v>1.3549000000000001E-11</c:v>
                </c:pt>
                <c:pt idx="5729">
                  <c:v>1.5097000000000002E-11</c:v>
                </c:pt>
                <c:pt idx="5730">
                  <c:v>1.6002000000000001E-11</c:v>
                </c:pt>
                <c:pt idx="5731">
                  <c:v>1.1858000000000001E-11</c:v>
                </c:pt>
                <c:pt idx="5732">
                  <c:v>3.3800000000000001E-12</c:v>
                </c:pt>
                <c:pt idx="5733">
                  <c:v>-8.9159999999999996E-12</c:v>
                </c:pt>
                <c:pt idx="5734">
                  <c:v>-1.9199999999999999E-11</c:v>
                </c:pt>
                <c:pt idx="5735">
                  <c:v>-2.6143E-11</c:v>
                </c:pt>
                <c:pt idx="5736">
                  <c:v>-2.8038999999999999E-11</c:v>
                </c:pt>
                <c:pt idx="5737">
                  <c:v>-2.7884E-11</c:v>
                </c:pt>
                <c:pt idx="5738">
                  <c:v>-2.8812E-11</c:v>
                </c:pt>
                <c:pt idx="5739">
                  <c:v>-2.7734999999999998E-11</c:v>
                </c:pt>
                <c:pt idx="5740">
                  <c:v>-2.1758999999999999E-11</c:v>
                </c:pt>
                <c:pt idx="5741">
                  <c:v>-1.0012999999999999E-11</c:v>
                </c:pt>
                <c:pt idx="5742">
                  <c:v>5.7199999999999999E-12</c:v>
                </c:pt>
                <c:pt idx="5743">
                  <c:v>1.7208999999999999E-11</c:v>
                </c:pt>
                <c:pt idx="5744">
                  <c:v>2.6009E-11</c:v>
                </c:pt>
                <c:pt idx="5745">
                  <c:v>3.4071000000000001E-11</c:v>
                </c:pt>
                <c:pt idx="5746">
                  <c:v>4.0176000000000002E-11</c:v>
                </c:pt>
                <c:pt idx="5747">
                  <c:v>4.4647000000000002E-11</c:v>
                </c:pt>
                <c:pt idx="5748">
                  <c:v>4.9029000000000002E-11</c:v>
                </c:pt>
                <c:pt idx="5749">
                  <c:v>4.9951999999999997E-11</c:v>
                </c:pt>
                <c:pt idx="5750">
                  <c:v>5.1207999999999999E-11</c:v>
                </c:pt>
                <c:pt idx="5751">
                  <c:v>4.9136999999999998E-11</c:v>
                </c:pt>
                <c:pt idx="5752">
                  <c:v>4.6583999999999998E-11</c:v>
                </c:pt>
                <c:pt idx="5753">
                  <c:v>1.1860000000000001E-10</c:v>
                </c:pt>
                <c:pt idx="5754">
                  <c:v>4.3801999999999998E-11</c:v>
                </c:pt>
                <c:pt idx="5755">
                  <c:v>4.1722999999999999E-11</c:v>
                </c:pt>
                <c:pt idx="5756">
                  <c:v>4.1394000000000001E-11</c:v>
                </c:pt>
                <c:pt idx="5757">
                  <c:v>3.9388000000000001E-11</c:v>
                </c:pt>
                <c:pt idx="5758">
                  <c:v>3.6603999999999997E-11</c:v>
                </c:pt>
                <c:pt idx="5759">
                  <c:v>3.1235000000000003E-11</c:v>
                </c:pt>
                <c:pt idx="5760">
                  <c:v>2.5094E-11</c:v>
                </c:pt>
                <c:pt idx="5761">
                  <c:v>1.7833000000000001E-11</c:v>
                </c:pt>
                <c:pt idx="5762">
                  <c:v>1.2809E-11</c:v>
                </c:pt>
                <c:pt idx="5763">
                  <c:v>4.6090000000000003E-12</c:v>
                </c:pt>
                <c:pt idx="5764">
                  <c:v>-6.2900000000000005E-13</c:v>
                </c:pt>
                <c:pt idx="5765">
                  <c:v>-3.2519999999999999E-12</c:v>
                </c:pt>
                <c:pt idx="5766">
                  <c:v>-5.567E-12</c:v>
                </c:pt>
                <c:pt idx="5767">
                  <c:v>-9.4969999999999996E-12</c:v>
                </c:pt>
                <c:pt idx="5768">
                  <c:v>-1.6104E-11</c:v>
                </c:pt>
                <c:pt idx="5769">
                  <c:v>-2.4101000000000002E-11</c:v>
                </c:pt>
                <c:pt idx="5770">
                  <c:v>-2.9742999999999999E-11</c:v>
                </c:pt>
                <c:pt idx="5771">
                  <c:v>-3.2686999999999999E-11</c:v>
                </c:pt>
                <c:pt idx="5772">
                  <c:v>-3.6014999999999998E-11</c:v>
                </c:pt>
                <c:pt idx="5773">
                  <c:v>-3.7810999999999999E-11</c:v>
                </c:pt>
                <c:pt idx="5774">
                  <c:v>-3.6358E-11</c:v>
                </c:pt>
                <c:pt idx="5775">
                  <c:v>-3.0807999999999997E-11</c:v>
                </c:pt>
                <c:pt idx="5776">
                  <c:v>-2.1935999999999999E-11</c:v>
                </c:pt>
                <c:pt idx="5777">
                  <c:v>-1.1585E-11</c:v>
                </c:pt>
                <c:pt idx="5778">
                  <c:v>-6.4199999999999999E-13</c:v>
                </c:pt>
                <c:pt idx="5779">
                  <c:v>7.4920000000000008E-12</c:v>
                </c:pt>
                <c:pt idx="5780">
                  <c:v>1.4252E-11</c:v>
                </c:pt>
                <c:pt idx="5781">
                  <c:v>1.9353E-11</c:v>
                </c:pt>
                <c:pt idx="5782">
                  <c:v>2.3729999999999998E-11</c:v>
                </c:pt>
                <c:pt idx="5783">
                  <c:v>3.2205E-11</c:v>
                </c:pt>
                <c:pt idx="5784">
                  <c:v>3.1833999999999997E-11</c:v>
                </c:pt>
                <c:pt idx="5785">
                  <c:v>3.8997000000000001E-11</c:v>
                </c:pt>
                <c:pt idx="5786">
                  <c:v>4.1386999999999999E-11</c:v>
                </c:pt>
                <c:pt idx="5787">
                  <c:v>4.0401E-11</c:v>
                </c:pt>
                <c:pt idx="5788">
                  <c:v>3.9901000000000001E-11</c:v>
                </c:pt>
                <c:pt idx="5789">
                  <c:v>3.9220000000000001E-11</c:v>
                </c:pt>
                <c:pt idx="5790">
                  <c:v>3.9504999999999997E-11</c:v>
                </c:pt>
                <c:pt idx="5791">
                  <c:v>4.2479000000000003E-11</c:v>
                </c:pt>
                <c:pt idx="5792">
                  <c:v>4.6078E-11</c:v>
                </c:pt>
                <c:pt idx="5793">
                  <c:v>4.9908000000000001E-11</c:v>
                </c:pt>
                <c:pt idx="5794">
                  <c:v>5.0495000000000002E-11</c:v>
                </c:pt>
                <c:pt idx="5795">
                  <c:v>4.9304999999999998E-11</c:v>
                </c:pt>
                <c:pt idx="5796">
                  <c:v>4.3856000000000002E-11</c:v>
                </c:pt>
                <c:pt idx="5797">
                  <c:v>3.3888000000000001E-11</c:v>
                </c:pt>
                <c:pt idx="5798">
                  <c:v>2.3401999999999999E-11</c:v>
                </c:pt>
                <c:pt idx="5799">
                  <c:v>1.1427E-11</c:v>
                </c:pt>
                <c:pt idx="5800">
                  <c:v>1.1399999999999999E-13</c:v>
                </c:pt>
                <c:pt idx="5801">
                  <c:v>-1.3042999999999999E-11</c:v>
                </c:pt>
                <c:pt idx="5802">
                  <c:v>-2.8015E-11</c:v>
                </c:pt>
                <c:pt idx="5803">
                  <c:v>-3.9586E-11</c:v>
                </c:pt>
                <c:pt idx="5804">
                  <c:v>-4.5646000000000003E-11</c:v>
                </c:pt>
                <c:pt idx="5805">
                  <c:v>-4.3855E-11</c:v>
                </c:pt>
                <c:pt idx="5806">
                  <c:v>-3.5599999999999999E-11</c:v>
                </c:pt>
                <c:pt idx="5807">
                  <c:v>-2.9552999999999997E-11</c:v>
                </c:pt>
                <c:pt idx="5808">
                  <c:v>-2.4809000000000001E-11</c:v>
                </c:pt>
                <c:pt idx="5809">
                  <c:v>-1.4718000000000001E-11</c:v>
                </c:pt>
                <c:pt idx="5810">
                  <c:v>-5.5710000000000004E-12</c:v>
                </c:pt>
                <c:pt idx="5811">
                  <c:v>-3.3599999999999998E-13</c:v>
                </c:pt>
                <c:pt idx="5812">
                  <c:v>2.6780000000000001E-12</c:v>
                </c:pt>
                <c:pt idx="5813">
                  <c:v>2.8830000000000001E-12</c:v>
                </c:pt>
                <c:pt idx="5814">
                  <c:v>1.8890000000000001E-12</c:v>
                </c:pt>
                <c:pt idx="5815">
                  <c:v>5.8000000000000005E-14</c:v>
                </c:pt>
                <c:pt idx="5816">
                  <c:v>-2.915E-12</c:v>
                </c:pt>
                <c:pt idx="5817">
                  <c:v>1.203E-12</c:v>
                </c:pt>
                <c:pt idx="5818">
                  <c:v>-1.238E-12</c:v>
                </c:pt>
                <c:pt idx="5819">
                  <c:v>-6.2900000000000005E-13</c:v>
                </c:pt>
                <c:pt idx="5820">
                  <c:v>-2.7599999999999999E-13</c:v>
                </c:pt>
                <c:pt idx="5821">
                  <c:v>3.9280000000000002E-12</c:v>
                </c:pt>
                <c:pt idx="5822">
                  <c:v>1.2773E-11</c:v>
                </c:pt>
                <c:pt idx="5823">
                  <c:v>2.4444E-11</c:v>
                </c:pt>
                <c:pt idx="5824">
                  <c:v>3.4624000000000001E-11</c:v>
                </c:pt>
                <c:pt idx="5825">
                  <c:v>3.9480999999999998E-11</c:v>
                </c:pt>
                <c:pt idx="5826">
                  <c:v>3.9544000000000002E-11</c:v>
                </c:pt>
                <c:pt idx="5827">
                  <c:v>3.8349E-11</c:v>
                </c:pt>
                <c:pt idx="5828">
                  <c:v>3.7682999999999999E-11</c:v>
                </c:pt>
                <c:pt idx="5829">
                  <c:v>4.1285999999999998E-11</c:v>
                </c:pt>
                <c:pt idx="5830">
                  <c:v>4.0621E-11</c:v>
                </c:pt>
                <c:pt idx="5831">
                  <c:v>3.8380000000000001E-11</c:v>
                </c:pt>
                <c:pt idx="5832">
                  <c:v>3.7138999999999998E-11</c:v>
                </c:pt>
                <c:pt idx="5833">
                  <c:v>2.8794999999999999E-11</c:v>
                </c:pt>
                <c:pt idx="5834">
                  <c:v>2.2117999999999999E-11</c:v>
                </c:pt>
                <c:pt idx="5835">
                  <c:v>1.8982999999999999E-11</c:v>
                </c:pt>
                <c:pt idx="5836">
                  <c:v>1.6950999999999999E-11</c:v>
                </c:pt>
                <c:pt idx="5837">
                  <c:v>1.3120000000000001E-11</c:v>
                </c:pt>
                <c:pt idx="5838">
                  <c:v>4.531E-12</c:v>
                </c:pt>
                <c:pt idx="5839">
                  <c:v>-7.7059999999999997E-12</c:v>
                </c:pt>
                <c:pt idx="5840">
                  <c:v>-9.2790000000000003E-12</c:v>
                </c:pt>
                <c:pt idx="5841">
                  <c:v>-1.6597999999999999E-11</c:v>
                </c:pt>
                <c:pt idx="5842">
                  <c:v>-1.6846999999999999E-11</c:v>
                </c:pt>
                <c:pt idx="5843">
                  <c:v>-1.4128E-11</c:v>
                </c:pt>
                <c:pt idx="5844">
                  <c:v>-1.4161E-11</c:v>
                </c:pt>
                <c:pt idx="5845">
                  <c:v>-2.394E-11</c:v>
                </c:pt>
                <c:pt idx="5846">
                  <c:v>-2.4888E-11</c:v>
                </c:pt>
                <c:pt idx="5847">
                  <c:v>-2.5397000000000001E-11</c:v>
                </c:pt>
                <c:pt idx="5848">
                  <c:v>-2.7134999999999999E-11</c:v>
                </c:pt>
                <c:pt idx="5849">
                  <c:v>-2.2706999999999998E-11</c:v>
                </c:pt>
                <c:pt idx="5850">
                  <c:v>-1.7556999999999999E-11</c:v>
                </c:pt>
                <c:pt idx="5851">
                  <c:v>-1.1600000000000001E-11</c:v>
                </c:pt>
                <c:pt idx="5852">
                  <c:v>-8.662E-12</c:v>
                </c:pt>
                <c:pt idx="5853">
                  <c:v>-9.3240000000000003E-12</c:v>
                </c:pt>
                <c:pt idx="5854">
                  <c:v>-1.1606E-11</c:v>
                </c:pt>
                <c:pt idx="5855">
                  <c:v>-1.4701999999999999E-11</c:v>
                </c:pt>
                <c:pt idx="5856">
                  <c:v>-1.6116E-11</c:v>
                </c:pt>
                <c:pt idx="5857">
                  <c:v>-1.5032999999999999E-11</c:v>
                </c:pt>
                <c:pt idx="5858">
                  <c:v>-1.3718E-11</c:v>
                </c:pt>
                <c:pt idx="5859">
                  <c:v>-8.3149999999999992E-12</c:v>
                </c:pt>
                <c:pt idx="5860">
                  <c:v>1.159E-12</c:v>
                </c:pt>
                <c:pt idx="5861">
                  <c:v>3.637E-12</c:v>
                </c:pt>
                <c:pt idx="5862">
                  <c:v>7.0189999999999999E-12</c:v>
                </c:pt>
                <c:pt idx="5863">
                  <c:v>1.2571E-11</c:v>
                </c:pt>
                <c:pt idx="5864">
                  <c:v>2.4268999999999998E-11</c:v>
                </c:pt>
                <c:pt idx="5865">
                  <c:v>4.1266999999999997E-11</c:v>
                </c:pt>
                <c:pt idx="5866">
                  <c:v>3.6549999999999999E-11</c:v>
                </c:pt>
                <c:pt idx="5867">
                  <c:v>7.6831999999999999E-11</c:v>
                </c:pt>
                <c:pt idx="5868">
                  <c:v>7.2234000000000001E-11</c:v>
                </c:pt>
                <c:pt idx="5869">
                  <c:v>6.4913999999999994E-11</c:v>
                </c:pt>
                <c:pt idx="5870">
                  <c:v>5.2110999999999997E-11</c:v>
                </c:pt>
                <c:pt idx="5871">
                  <c:v>4.2158000000000002E-11</c:v>
                </c:pt>
                <c:pt idx="5872">
                  <c:v>2.1731000000000001E-11</c:v>
                </c:pt>
                <c:pt idx="5873">
                  <c:v>7.5799999999999996E-12</c:v>
                </c:pt>
                <c:pt idx="5874">
                  <c:v>-2.9219999999999999E-12</c:v>
                </c:pt>
                <c:pt idx="5875">
                  <c:v>-7.3750000000000004E-12</c:v>
                </c:pt>
                <c:pt idx="5876">
                  <c:v>-5.7920000000000004E-12</c:v>
                </c:pt>
                <c:pt idx="5877">
                  <c:v>-1.067E-12</c:v>
                </c:pt>
                <c:pt idx="5878">
                  <c:v>-4.7579999999999997E-12</c:v>
                </c:pt>
                <c:pt idx="5879">
                  <c:v>-1.0953E-11</c:v>
                </c:pt>
                <c:pt idx="5880">
                  <c:v>-1.6920000000000001E-11</c:v>
                </c:pt>
                <c:pt idx="5881">
                  <c:v>-2.3172999999999999E-11</c:v>
                </c:pt>
                <c:pt idx="5882">
                  <c:v>-3.1198999999999997E-11</c:v>
                </c:pt>
                <c:pt idx="5883">
                  <c:v>-3.8607999999999999E-11</c:v>
                </c:pt>
                <c:pt idx="5884">
                  <c:v>-4.2879000000000003E-11</c:v>
                </c:pt>
                <c:pt idx="5885">
                  <c:v>-4.3606000000000003E-11</c:v>
                </c:pt>
                <c:pt idx="5886">
                  <c:v>-4.5474000000000001E-11</c:v>
                </c:pt>
                <c:pt idx="5887">
                  <c:v>-4.3771999999999999E-11</c:v>
                </c:pt>
                <c:pt idx="5888">
                  <c:v>-3.3504999999999998E-11</c:v>
                </c:pt>
                <c:pt idx="5889">
                  <c:v>-2.4974000000000001E-11</c:v>
                </c:pt>
                <c:pt idx="5890">
                  <c:v>-1.7662000000000001E-11</c:v>
                </c:pt>
                <c:pt idx="5891">
                  <c:v>-1.3320999999999999E-11</c:v>
                </c:pt>
                <c:pt idx="5892">
                  <c:v>-9.9150000000000005E-12</c:v>
                </c:pt>
                <c:pt idx="5893">
                  <c:v>-1.1668000000000001E-11</c:v>
                </c:pt>
                <c:pt idx="5894">
                  <c:v>-9.8939999999999996E-12</c:v>
                </c:pt>
                <c:pt idx="5895">
                  <c:v>-6.306E-12</c:v>
                </c:pt>
                <c:pt idx="5896">
                  <c:v>-3.6550000000000001E-12</c:v>
                </c:pt>
                <c:pt idx="5897">
                  <c:v>-1.1606E-11</c:v>
                </c:pt>
                <c:pt idx="5898">
                  <c:v>-8.7020000000000007E-12</c:v>
                </c:pt>
                <c:pt idx="5899">
                  <c:v>-5.3400000000000003E-12</c:v>
                </c:pt>
                <c:pt idx="5900">
                  <c:v>4.936E-12</c:v>
                </c:pt>
                <c:pt idx="5901">
                  <c:v>1.8521E-11</c:v>
                </c:pt>
                <c:pt idx="5902">
                  <c:v>4.3615000000000003E-11</c:v>
                </c:pt>
                <c:pt idx="5903">
                  <c:v>5.1341000000000003E-11</c:v>
                </c:pt>
                <c:pt idx="5904">
                  <c:v>6.0083999999999996E-11</c:v>
                </c:pt>
                <c:pt idx="5905">
                  <c:v>6.2753000000000003E-11</c:v>
                </c:pt>
                <c:pt idx="5906">
                  <c:v>6.3788999999999998E-11</c:v>
                </c:pt>
                <c:pt idx="5907">
                  <c:v>5.7747000000000001E-11</c:v>
                </c:pt>
                <c:pt idx="5908">
                  <c:v>4.4922000000000003E-11</c:v>
                </c:pt>
                <c:pt idx="5909">
                  <c:v>2.9280000000000001E-11</c:v>
                </c:pt>
                <c:pt idx="5910">
                  <c:v>1.3432E-11</c:v>
                </c:pt>
                <c:pt idx="5911">
                  <c:v>-1.295E-12</c:v>
                </c:pt>
                <c:pt idx="5912">
                  <c:v>-1.3423999999999999E-11</c:v>
                </c:pt>
                <c:pt idx="5913">
                  <c:v>-2.119E-11</c:v>
                </c:pt>
                <c:pt idx="5914">
                  <c:v>-2.7606E-11</c:v>
                </c:pt>
                <c:pt idx="5915">
                  <c:v>-2.9561999999999997E-11</c:v>
                </c:pt>
                <c:pt idx="5916">
                  <c:v>-2.9368E-11</c:v>
                </c:pt>
                <c:pt idx="5917">
                  <c:v>-2.4688E-11</c:v>
                </c:pt>
                <c:pt idx="5918">
                  <c:v>-2.0103999999999999E-11</c:v>
                </c:pt>
                <c:pt idx="5919">
                  <c:v>-1.5626999999999999E-11</c:v>
                </c:pt>
                <c:pt idx="5920">
                  <c:v>-1.3868E-11</c:v>
                </c:pt>
                <c:pt idx="5921">
                  <c:v>-1.3054E-11</c:v>
                </c:pt>
                <c:pt idx="5922">
                  <c:v>-1.3688000000000001E-11</c:v>
                </c:pt>
                <c:pt idx="5923">
                  <c:v>-2.2989000000000001E-11</c:v>
                </c:pt>
                <c:pt idx="5924">
                  <c:v>-3.2505999999999997E-11</c:v>
                </c:pt>
                <c:pt idx="5925">
                  <c:v>-4.2030000000000002E-11</c:v>
                </c:pt>
                <c:pt idx="5926">
                  <c:v>-4.6782999999999999E-11</c:v>
                </c:pt>
                <c:pt idx="5927">
                  <c:v>-4.9777999999999997E-11</c:v>
                </c:pt>
                <c:pt idx="5928">
                  <c:v>-5.1625000000000003E-11</c:v>
                </c:pt>
                <c:pt idx="5929">
                  <c:v>-5.1249000000000002E-11</c:v>
                </c:pt>
                <c:pt idx="5930">
                  <c:v>-4.4189000000000002E-11</c:v>
                </c:pt>
                <c:pt idx="5931">
                  <c:v>-3.5977000000000001E-11</c:v>
                </c:pt>
                <c:pt idx="5932">
                  <c:v>-3.1760000000000002E-11</c:v>
                </c:pt>
                <c:pt idx="5933">
                  <c:v>-2.4494999999999999E-11</c:v>
                </c:pt>
                <c:pt idx="5934">
                  <c:v>-7.9019999999999992E-12</c:v>
                </c:pt>
                <c:pt idx="5935">
                  <c:v>1.0931E-11</c:v>
                </c:pt>
                <c:pt idx="5936">
                  <c:v>3.1054000000000001E-11</c:v>
                </c:pt>
                <c:pt idx="5937">
                  <c:v>4.8254999999999999E-11</c:v>
                </c:pt>
                <c:pt idx="5938">
                  <c:v>5.4688000000000003E-11</c:v>
                </c:pt>
                <c:pt idx="5939">
                  <c:v>5.5921000000000001E-11</c:v>
                </c:pt>
                <c:pt idx="5940">
                  <c:v>4.3013999999999997E-11</c:v>
                </c:pt>
                <c:pt idx="5941">
                  <c:v>3.5186999999999997E-11</c:v>
                </c:pt>
                <c:pt idx="5942">
                  <c:v>2.4746E-11</c:v>
                </c:pt>
                <c:pt idx="5943">
                  <c:v>1.8556999999999999E-11</c:v>
                </c:pt>
                <c:pt idx="5944">
                  <c:v>1.4282000000000001E-11</c:v>
                </c:pt>
                <c:pt idx="5945">
                  <c:v>9.8359999999999997E-12</c:v>
                </c:pt>
                <c:pt idx="5946">
                  <c:v>3.65E-12</c:v>
                </c:pt>
                <c:pt idx="5947">
                  <c:v>-2.8000000000000002E-13</c:v>
                </c:pt>
                <c:pt idx="5948">
                  <c:v>3.5000000000000002E-13</c:v>
                </c:pt>
                <c:pt idx="5949">
                  <c:v>-2.5339999999999999E-12</c:v>
                </c:pt>
                <c:pt idx="5950">
                  <c:v>-1.51E-12</c:v>
                </c:pt>
                <c:pt idx="5951">
                  <c:v>2.4119999999999998E-12</c:v>
                </c:pt>
                <c:pt idx="5952">
                  <c:v>6.8559999999999999E-12</c:v>
                </c:pt>
                <c:pt idx="5953">
                  <c:v>9.1639999999999993E-12</c:v>
                </c:pt>
                <c:pt idx="5954">
                  <c:v>7.6720000000000004E-12</c:v>
                </c:pt>
                <c:pt idx="5955">
                  <c:v>2.0359999999999998E-12</c:v>
                </c:pt>
                <c:pt idx="5956">
                  <c:v>-5.7210000000000004E-12</c:v>
                </c:pt>
                <c:pt idx="5957">
                  <c:v>-1.5837999999999999E-11</c:v>
                </c:pt>
                <c:pt idx="5958">
                  <c:v>-2.4745000000000001E-11</c:v>
                </c:pt>
                <c:pt idx="5959">
                  <c:v>-3.7868999999999999E-11</c:v>
                </c:pt>
                <c:pt idx="5960">
                  <c:v>-5.3065E-11</c:v>
                </c:pt>
                <c:pt idx="5961">
                  <c:v>-6.3437000000000003E-11</c:v>
                </c:pt>
                <c:pt idx="5962">
                  <c:v>-6.7753999999999994E-11</c:v>
                </c:pt>
                <c:pt idx="5963">
                  <c:v>-6.5796999999999995E-11</c:v>
                </c:pt>
                <c:pt idx="5964">
                  <c:v>-6.2635999999999994E-11</c:v>
                </c:pt>
                <c:pt idx="5965">
                  <c:v>-5.3680999999999998E-11</c:v>
                </c:pt>
                <c:pt idx="5966">
                  <c:v>-3.8546999999999999E-11</c:v>
                </c:pt>
                <c:pt idx="5967">
                  <c:v>-8.9820000000000003E-12</c:v>
                </c:pt>
                <c:pt idx="5968">
                  <c:v>-1.8506000000000001E-11</c:v>
                </c:pt>
                <c:pt idx="5969">
                  <c:v>-1.8315E-11</c:v>
                </c:pt>
                <c:pt idx="5970">
                  <c:v>-1.2757E-11</c:v>
                </c:pt>
                <c:pt idx="5971">
                  <c:v>-3.9289999999999999E-12</c:v>
                </c:pt>
                <c:pt idx="5972">
                  <c:v>4.7599999999999999E-13</c:v>
                </c:pt>
                <c:pt idx="5973">
                  <c:v>7.6910000000000002E-12</c:v>
                </c:pt>
                <c:pt idx="5974">
                  <c:v>-9.0860000000000007E-12</c:v>
                </c:pt>
                <c:pt idx="5975">
                  <c:v>1.6588E-11</c:v>
                </c:pt>
                <c:pt idx="5976">
                  <c:v>1.3686E-11</c:v>
                </c:pt>
                <c:pt idx="5977">
                  <c:v>1.0899E-11</c:v>
                </c:pt>
                <c:pt idx="5978">
                  <c:v>-1.111E-12</c:v>
                </c:pt>
                <c:pt idx="5979">
                  <c:v>9.4440999999999995E-11</c:v>
                </c:pt>
                <c:pt idx="5980">
                  <c:v>2.2706E-11</c:v>
                </c:pt>
                <c:pt idx="5981">
                  <c:v>2.0045999999999999E-11</c:v>
                </c:pt>
                <c:pt idx="5982">
                  <c:v>3.0960000000000002E-11</c:v>
                </c:pt>
                <c:pt idx="5983">
                  <c:v>3.1788000000000003E-11</c:v>
                </c:pt>
                <c:pt idx="5984">
                  <c:v>3.4084000000000002E-11</c:v>
                </c:pt>
                <c:pt idx="5985">
                  <c:v>3.0899999999999998E-11</c:v>
                </c:pt>
                <c:pt idx="5986">
                  <c:v>2.4163E-11</c:v>
                </c:pt>
                <c:pt idx="5987">
                  <c:v>1.6352000000000001E-11</c:v>
                </c:pt>
                <c:pt idx="5988">
                  <c:v>8.7349999999999994E-12</c:v>
                </c:pt>
                <c:pt idx="5989">
                  <c:v>-6.4399999999999998E-13</c:v>
                </c:pt>
                <c:pt idx="5990">
                  <c:v>-1.1447E-11</c:v>
                </c:pt>
                <c:pt idx="5991">
                  <c:v>-1.9981999999999999E-11</c:v>
                </c:pt>
                <c:pt idx="5992">
                  <c:v>-2.5940999999999999E-11</c:v>
                </c:pt>
                <c:pt idx="5993">
                  <c:v>-3.2789000000000002E-11</c:v>
                </c:pt>
                <c:pt idx="5994">
                  <c:v>-3.7256E-11</c:v>
                </c:pt>
                <c:pt idx="5995">
                  <c:v>-3.7601E-11</c:v>
                </c:pt>
                <c:pt idx="5996">
                  <c:v>-3.6997999999999997E-11</c:v>
                </c:pt>
                <c:pt idx="5997">
                  <c:v>-3.6332999999999999E-11</c:v>
                </c:pt>
                <c:pt idx="5998">
                  <c:v>-3.6940999999999999E-11</c:v>
                </c:pt>
                <c:pt idx="5999">
                  <c:v>-3.6976000000000002E-11</c:v>
                </c:pt>
                <c:pt idx="6000">
                  <c:v>-4.0665999999999998E-11</c:v>
                </c:pt>
                <c:pt idx="6001">
                  <c:v>-4.8415999999999997E-11</c:v>
                </c:pt>
                <c:pt idx="6002">
                  <c:v>-5.7436000000000002E-11</c:v>
                </c:pt>
                <c:pt idx="6003">
                  <c:v>-6.4525000000000005E-11</c:v>
                </c:pt>
                <c:pt idx="6004">
                  <c:v>-6.5165000000000002E-11</c:v>
                </c:pt>
                <c:pt idx="6005">
                  <c:v>-5.7280999999999997E-11</c:v>
                </c:pt>
                <c:pt idx="6006">
                  <c:v>-5.1850000000000001E-11</c:v>
                </c:pt>
                <c:pt idx="6007">
                  <c:v>-5.5088000000000003E-11</c:v>
                </c:pt>
                <c:pt idx="6008">
                  <c:v>-4.7456000000000001E-11</c:v>
                </c:pt>
                <c:pt idx="6009">
                  <c:v>-2.8289000000000001E-11</c:v>
                </c:pt>
                <c:pt idx="6010">
                  <c:v>-6.4760000000000003E-12</c:v>
                </c:pt>
                <c:pt idx="6011">
                  <c:v>1.3418E-11</c:v>
                </c:pt>
                <c:pt idx="6012">
                  <c:v>2.7029E-11</c:v>
                </c:pt>
                <c:pt idx="6013">
                  <c:v>3.0975999999999997E-11</c:v>
                </c:pt>
                <c:pt idx="6014">
                  <c:v>3.2251000000000001E-11</c:v>
                </c:pt>
                <c:pt idx="6015">
                  <c:v>2.9378999999999997E-11</c:v>
                </c:pt>
                <c:pt idx="6016">
                  <c:v>2.1919000000000001E-11</c:v>
                </c:pt>
                <c:pt idx="6017">
                  <c:v>1.7281E-11</c:v>
                </c:pt>
                <c:pt idx="6018">
                  <c:v>1.1164E-11</c:v>
                </c:pt>
                <c:pt idx="6019">
                  <c:v>7.3829999999999995E-12</c:v>
                </c:pt>
                <c:pt idx="6020">
                  <c:v>4.189E-12</c:v>
                </c:pt>
                <c:pt idx="6021">
                  <c:v>8.8959999999999993E-12</c:v>
                </c:pt>
                <c:pt idx="6022">
                  <c:v>1.5716E-11</c:v>
                </c:pt>
                <c:pt idx="6023">
                  <c:v>2.0306E-11</c:v>
                </c:pt>
                <c:pt idx="6024">
                  <c:v>2.1911000000000001E-11</c:v>
                </c:pt>
                <c:pt idx="6025">
                  <c:v>1.6107999999999999E-11</c:v>
                </c:pt>
                <c:pt idx="6026">
                  <c:v>8.407E-12</c:v>
                </c:pt>
                <c:pt idx="6027">
                  <c:v>2.3999999999999999E-12</c:v>
                </c:pt>
                <c:pt idx="6028">
                  <c:v>7.1799999999999997E-13</c:v>
                </c:pt>
                <c:pt idx="6029">
                  <c:v>-7.5210000000000008E-12</c:v>
                </c:pt>
                <c:pt idx="6030">
                  <c:v>-1.3806E-11</c:v>
                </c:pt>
                <c:pt idx="6031">
                  <c:v>-2.1601000000000001E-11</c:v>
                </c:pt>
                <c:pt idx="6032">
                  <c:v>-3.1174999999999998E-11</c:v>
                </c:pt>
                <c:pt idx="6033">
                  <c:v>-3.4679000000000001E-11</c:v>
                </c:pt>
                <c:pt idx="6034">
                  <c:v>-5.5988000000000001E-11</c:v>
                </c:pt>
                <c:pt idx="6035">
                  <c:v>-7.2065999999999994E-11</c:v>
                </c:pt>
                <c:pt idx="6036">
                  <c:v>-8.1958999999999998E-11</c:v>
                </c:pt>
                <c:pt idx="6037">
                  <c:v>-8.6484000000000003E-11</c:v>
                </c:pt>
                <c:pt idx="6038">
                  <c:v>-8.6657999999999997E-11</c:v>
                </c:pt>
                <c:pt idx="6039">
                  <c:v>-7.9865E-11</c:v>
                </c:pt>
                <c:pt idx="6040">
                  <c:v>-6.5634000000000006E-11</c:v>
                </c:pt>
                <c:pt idx="6041">
                  <c:v>-4.8831000000000003E-11</c:v>
                </c:pt>
                <c:pt idx="6042">
                  <c:v>-3.4881999999999998E-11</c:v>
                </c:pt>
                <c:pt idx="6043">
                  <c:v>-1.9437E-11</c:v>
                </c:pt>
                <c:pt idx="6044">
                  <c:v>-8.6850000000000003E-12</c:v>
                </c:pt>
                <c:pt idx="6045">
                  <c:v>-1.1545999999999999E-11</c:v>
                </c:pt>
                <c:pt idx="6046">
                  <c:v>-1.6978000000000001E-11</c:v>
                </c:pt>
                <c:pt idx="6047">
                  <c:v>-1.9468000000000001E-11</c:v>
                </c:pt>
                <c:pt idx="6048">
                  <c:v>-1.7593000000000001E-11</c:v>
                </c:pt>
                <c:pt idx="6049">
                  <c:v>-1.1386E-11</c:v>
                </c:pt>
                <c:pt idx="6050">
                  <c:v>-4.1880000000000003E-12</c:v>
                </c:pt>
                <c:pt idx="6051">
                  <c:v>4.1999999999999998E-13</c:v>
                </c:pt>
                <c:pt idx="6052">
                  <c:v>1.24E-13</c:v>
                </c:pt>
                <c:pt idx="6053">
                  <c:v>5.8600000000000003E-13</c:v>
                </c:pt>
                <c:pt idx="6054">
                  <c:v>1.967E-12</c:v>
                </c:pt>
                <c:pt idx="6055">
                  <c:v>5.6779999999999998E-12</c:v>
                </c:pt>
                <c:pt idx="6056">
                  <c:v>8.2059999999999996E-12</c:v>
                </c:pt>
                <c:pt idx="6057">
                  <c:v>8.5279999999999992E-12</c:v>
                </c:pt>
                <c:pt idx="6058">
                  <c:v>1.084E-11</c:v>
                </c:pt>
                <c:pt idx="6059">
                  <c:v>1.4785999999999999E-11</c:v>
                </c:pt>
                <c:pt idx="6060">
                  <c:v>1.8688000000000001E-11</c:v>
                </c:pt>
                <c:pt idx="6061">
                  <c:v>2.274E-11</c:v>
                </c:pt>
                <c:pt idx="6062">
                  <c:v>2.7057000000000002E-11</c:v>
                </c:pt>
                <c:pt idx="6063">
                  <c:v>2.4540999999999999E-11</c:v>
                </c:pt>
                <c:pt idx="6064">
                  <c:v>1.6451000000000001E-11</c:v>
                </c:pt>
                <c:pt idx="6065">
                  <c:v>5.4549999999999997E-12</c:v>
                </c:pt>
                <c:pt idx="6066">
                  <c:v>-8.8059999999999994E-12</c:v>
                </c:pt>
                <c:pt idx="6067">
                  <c:v>-2.5609999999999999E-11</c:v>
                </c:pt>
                <c:pt idx="6068">
                  <c:v>-4.2851999999999997E-11</c:v>
                </c:pt>
                <c:pt idx="6069">
                  <c:v>-5.6994999999999999E-11</c:v>
                </c:pt>
                <c:pt idx="6070">
                  <c:v>-6.3833999999999996E-11</c:v>
                </c:pt>
                <c:pt idx="6071">
                  <c:v>-6.6991000000000002E-11</c:v>
                </c:pt>
                <c:pt idx="6072">
                  <c:v>-6.3877000000000003E-11</c:v>
                </c:pt>
                <c:pt idx="6073">
                  <c:v>-6.0347999999999999E-11</c:v>
                </c:pt>
                <c:pt idx="6074">
                  <c:v>-5.5250999999999999E-11</c:v>
                </c:pt>
                <c:pt idx="6075">
                  <c:v>-4.8482000000000001E-11</c:v>
                </c:pt>
                <c:pt idx="6076">
                  <c:v>-4.4087E-11</c:v>
                </c:pt>
                <c:pt idx="6077">
                  <c:v>-4.3770000000000001E-11</c:v>
                </c:pt>
                <c:pt idx="6078">
                  <c:v>-4.6974000000000002E-11</c:v>
                </c:pt>
                <c:pt idx="6079">
                  <c:v>-4.8544000000000003E-11</c:v>
                </c:pt>
                <c:pt idx="6080">
                  <c:v>-5.4438999999999999E-11</c:v>
                </c:pt>
                <c:pt idx="6081">
                  <c:v>-5.6474999999999998E-11</c:v>
                </c:pt>
                <c:pt idx="6082">
                  <c:v>-4.2751000000000003E-11</c:v>
                </c:pt>
                <c:pt idx="6083">
                  <c:v>-3.8332999999999998E-11</c:v>
                </c:pt>
                <c:pt idx="6084">
                  <c:v>-3.0713999999999999E-11</c:v>
                </c:pt>
                <c:pt idx="6085">
                  <c:v>-2.3516000000000001E-11</c:v>
                </c:pt>
                <c:pt idx="6086">
                  <c:v>-1.3987E-11</c:v>
                </c:pt>
                <c:pt idx="6087">
                  <c:v>2.1494E-11</c:v>
                </c:pt>
                <c:pt idx="6088">
                  <c:v>-2.873E-12</c:v>
                </c:pt>
                <c:pt idx="6089">
                  <c:v>6.9379999999999997E-12</c:v>
                </c:pt>
                <c:pt idx="6090">
                  <c:v>1.0054999999999999E-11</c:v>
                </c:pt>
                <c:pt idx="6091">
                  <c:v>1.2516E-11</c:v>
                </c:pt>
                <c:pt idx="6092">
                  <c:v>1.1012999999999999E-11</c:v>
                </c:pt>
                <c:pt idx="6093">
                  <c:v>1.0112000000000001E-11</c:v>
                </c:pt>
                <c:pt idx="6094">
                  <c:v>6.7429999999999998E-12</c:v>
                </c:pt>
                <c:pt idx="6095">
                  <c:v>2.017E-12</c:v>
                </c:pt>
                <c:pt idx="6096">
                  <c:v>-2.3950000000000002E-12</c:v>
                </c:pt>
                <c:pt idx="6097">
                  <c:v>-5.454E-12</c:v>
                </c:pt>
                <c:pt idx="6098">
                  <c:v>-6.0249999999999999E-12</c:v>
                </c:pt>
                <c:pt idx="6099">
                  <c:v>-2.0900000000000002E-12</c:v>
                </c:pt>
                <c:pt idx="6100">
                  <c:v>6.4149999999999996E-12</c:v>
                </c:pt>
                <c:pt idx="6101">
                  <c:v>1.6005999999999999E-11</c:v>
                </c:pt>
                <c:pt idx="6102">
                  <c:v>2.068E-11</c:v>
                </c:pt>
                <c:pt idx="6103">
                  <c:v>1.5477000000000001E-11</c:v>
                </c:pt>
                <c:pt idx="6104">
                  <c:v>5.1590000000000001E-12</c:v>
                </c:pt>
                <c:pt idx="6105">
                  <c:v>-8.3379999999999994E-12</c:v>
                </c:pt>
                <c:pt idx="6106">
                  <c:v>3.4519999999999998E-12</c:v>
                </c:pt>
                <c:pt idx="6107">
                  <c:v>-4.0949000000000003E-11</c:v>
                </c:pt>
                <c:pt idx="6108">
                  <c:v>-5.5005000000000002E-11</c:v>
                </c:pt>
                <c:pt idx="6109">
                  <c:v>-6.4115000000000003E-11</c:v>
                </c:pt>
                <c:pt idx="6110">
                  <c:v>-6.9004000000000003E-11</c:v>
                </c:pt>
                <c:pt idx="6111">
                  <c:v>-7.0355999999999995E-11</c:v>
                </c:pt>
                <c:pt idx="6112">
                  <c:v>-6.5608999999999998E-11</c:v>
                </c:pt>
                <c:pt idx="6113">
                  <c:v>-5.9604999999999997E-11</c:v>
                </c:pt>
                <c:pt idx="6114">
                  <c:v>-5.5894000000000002E-11</c:v>
                </c:pt>
                <c:pt idx="6115">
                  <c:v>-6.0794E-11</c:v>
                </c:pt>
                <c:pt idx="6116">
                  <c:v>-9.4560000000000001E-12</c:v>
                </c:pt>
                <c:pt idx="6117">
                  <c:v>-5.0275999999999998E-11</c:v>
                </c:pt>
                <c:pt idx="6118">
                  <c:v>-6.2893999999999998E-11</c:v>
                </c:pt>
                <c:pt idx="6119">
                  <c:v>-5.6471000000000002E-11</c:v>
                </c:pt>
                <c:pt idx="6120">
                  <c:v>-5.3505E-11</c:v>
                </c:pt>
                <c:pt idx="6121">
                  <c:v>-4.2644000000000003E-11</c:v>
                </c:pt>
                <c:pt idx="6122">
                  <c:v>-3.1424999999999997E-11</c:v>
                </c:pt>
                <c:pt idx="6123">
                  <c:v>-2.3349999999999999E-11</c:v>
                </c:pt>
                <c:pt idx="6124">
                  <c:v>-1.6779E-11</c:v>
                </c:pt>
                <c:pt idx="6125">
                  <c:v>-1.0903000000000001E-11</c:v>
                </c:pt>
                <c:pt idx="6126">
                  <c:v>-1.4893E-11</c:v>
                </c:pt>
                <c:pt idx="6127">
                  <c:v>-1.7019000000000001E-11</c:v>
                </c:pt>
                <c:pt idx="6128">
                  <c:v>-1.5234000000000001E-11</c:v>
                </c:pt>
                <c:pt idx="6129">
                  <c:v>-1.0887000000000001E-11</c:v>
                </c:pt>
                <c:pt idx="6130">
                  <c:v>-5.1839999999999997E-12</c:v>
                </c:pt>
                <c:pt idx="6131">
                  <c:v>5.446E-12</c:v>
                </c:pt>
                <c:pt idx="6132">
                  <c:v>1.1682E-11</c:v>
                </c:pt>
                <c:pt idx="6133">
                  <c:v>1.7599E-11</c:v>
                </c:pt>
                <c:pt idx="6134">
                  <c:v>2.4678000000000001E-11</c:v>
                </c:pt>
                <c:pt idx="6135">
                  <c:v>2.3436999999999999E-11</c:v>
                </c:pt>
                <c:pt idx="6136">
                  <c:v>2.0874999999999999E-11</c:v>
                </c:pt>
                <c:pt idx="6137">
                  <c:v>1.1454E-11</c:v>
                </c:pt>
                <c:pt idx="6138">
                  <c:v>4.147E-12</c:v>
                </c:pt>
                <c:pt idx="6139">
                  <c:v>2.1369999999999999E-12</c:v>
                </c:pt>
                <c:pt idx="6140">
                  <c:v>-2.5120000000000002E-12</c:v>
                </c:pt>
                <c:pt idx="6141">
                  <c:v>-8.8570000000000007E-12</c:v>
                </c:pt>
                <c:pt idx="6142">
                  <c:v>-1.6417999999999999E-11</c:v>
                </c:pt>
                <c:pt idx="6143">
                  <c:v>-2.4749999999999999E-11</c:v>
                </c:pt>
                <c:pt idx="6144">
                  <c:v>-3.6707000000000002E-11</c:v>
                </c:pt>
                <c:pt idx="6145">
                  <c:v>-4.9081999999999998E-11</c:v>
                </c:pt>
                <c:pt idx="6146">
                  <c:v>-5.9685999999999994E-11</c:v>
                </c:pt>
                <c:pt idx="6147">
                  <c:v>-6.725E-11</c:v>
                </c:pt>
                <c:pt idx="6148">
                  <c:v>-6.9108000000000003E-11</c:v>
                </c:pt>
                <c:pt idx="6149">
                  <c:v>-6.3524999999999995E-11</c:v>
                </c:pt>
                <c:pt idx="6150">
                  <c:v>-5.0156000000000002E-11</c:v>
                </c:pt>
                <c:pt idx="6151">
                  <c:v>-4.7478999999999998E-11</c:v>
                </c:pt>
                <c:pt idx="6152">
                  <c:v>-4.7359999999999999E-11</c:v>
                </c:pt>
                <c:pt idx="6153">
                  <c:v>-5.0919000000000001E-11</c:v>
                </c:pt>
                <c:pt idx="6154">
                  <c:v>-5.9477999999999994E-11</c:v>
                </c:pt>
                <c:pt idx="6155">
                  <c:v>-6.4481999999999998E-11</c:v>
                </c:pt>
                <c:pt idx="6156">
                  <c:v>-7.0726999999999998E-11</c:v>
                </c:pt>
                <c:pt idx="6157">
                  <c:v>-7.2001000000000006E-11</c:v>
                </c:pt>
                <c:pt idx="6158">
                  <c:v>-6.5879000000000001E-11</c:v>
                </c:pt>
                <c:pt idx="6159">
                  <c:v>-5.6815E-11</c:v>
                </c:pt>
                <c:pt idx="6160">
                  <c:v>-4.4649E-11</c:v>
                </c:pt>
                <c:pt idx="6161">
                  <c:v>-2.9952999999999997E-11</c:v>
                </c:pt>
                <c:pt idx="6162">
                  <c:v>-1.5403E-11</c:v>
                </c:pt>
                <c:pt idx="6163">
                  <c:v>-2.5570000000000001E-12</c:v>
                </c:pt>
                <c:pt idx="6164">
                  <c:v>7.2249999999999996E-12</c:v>
                </c:pt>
                <c:pt idx="6165">
                  <c:v>1.4352E-11</c:v>
                </c:pt>
                <c:pt idx="6166">
                  <c:v>1.6539E-11</c:v>
                </c:pt>
                <c:pt idx="6167">
                  <c:v>1.2497000000000001E-11</c:v>
                </c:pt>
                <c:pt idx="6168">
                  <c:v>8.9099999999999998E-12</c:v>
                </c:pt>
                <c:pt idx="6169">
                  <c:v>6.8559999999999999E-12</c:v>
                </c:pt>
                <c:pt idx="6170">
                  <c:v>4.0659999999999998E-12</c:v>
                </c:pt>
                <c:pt idx="6171">
                  <c:v>4.4280000000000001E-12</c:v>
                </c:pt>
                <c:pt idx="6172">
                  <c:v>1.959E-12</c:v>
                </c:pt>
                <c:pt idx="6173">
                  <c:v>4.27E-13</c:v>
                </c:pt>
                <c:pt idx="6174">
                  <c:v>4.0100000000000001E-13</c:v>
                </c:pt>
                <c:pt idx="6175">
                  <c:v>1.785E-12</c:v>
                </c:pt>
                <c:pt idx="6176">
                  <c:v>5.9999999999999997E-15</c:v>
                </c:pt>
                <c:pt idx="6177">
                  <c:v>-4.5369999999999998E-12</c:v>
                </c:pt>
                <c:pt idx="6178">
                  <c:v>-7.8080000000000007E-12</c:v>
                </c:pt>
                <c:pt idx="6179">
                  <c:v>-1.3638E-11</c:v>
                </c:pt>
                <c:pt idx="6180">
                  <c:v>-2.1896000000000001E-11</c:v>
                </c:pt>
                <c:pt idx="6181">
                  <c:v>-3.9446999999999997E-11</c:v>
                </c:pt>
                <c:pt idx="6182">
                  <c:v>-5.2742999999999997E-11</c:v>
                </c:pt>
                <c:pt idx="6183">
                  <c:v>-6.1888000000000001E-11</c:v>
                </c:pt>
                <c:pt idx="6184">
                  <c:v>-6.3036000000000001E-11</c:v>
                </c:pt>
                <c:pt idx="6185">
                  <c:v>-6.3446000000000002E-11</c:v>
                </c:pt>
                <c:pt idx="6186">
                  <c:v>-6.2450000000000001E-11</c:v>
                </c:pt>
                <c:pt idx="6187">
                  <c:v>-6.2001000000000001E-11</c:v>
                </c:pt>
                <c:pt idx="6188">
                  <c:v>-6.1278000000000003E-11</c:v>
                </c:pt>
                <c:pt idx="6189">
                  <c:v>-6.0315000000000001E-11</c:v>
                </c:pt>
                <c:pt idx="6190">
                  <c:v>-6.4094000000000004E-11</c:v>
                </c:pt>
                <c:pt idx="6191">
                  <c:v>-6.1379000000000003E-11</c:v>
                </c:pt>
                <c:pt idx="6192">
                  <c:v>-7.2522999999999999E-11</c:v>
                </c:pt>
                <c:pt idx="6193">
                  <c:v>-6.9837000000000001E-11</c:v>
                </c:pt>
                <c:pt idx="6194">
                  <c:v>-6.0689999999999999E-11</c:v>
                </c:pt>
                <c:pt idx="6195">
                  <c:v>-4.7942000000000002E-11</c:v>
                </c:pt>
                <c:pt idx="6196">
                  <c:v>-3.6261000000000001E-11</c:v>
                </c:pt>
                <c:pt idx="6197">
                  <c:v>-2.4783999999999999E-11</c:v>
                </c:pt>
                <c:pt idx="6198">
                  <c:v>-2.6371000000000001E-11</c:v>
                </c:pt>
                <c:pt idx="6199">
                  <c:v>-2.4415E-11</c:v>
                </c:pt>
                <c:pt idx="6200">
                  <c:v>-2.4021999999999999E-11</c:v>
                </c:pt>
                <c:pt idx="6201">
                  <c:v>-2.0580000000000002E-11</c:v>
                </c:pt>
                <c:pt idx="6202">
                  <c:v>-1.6234999999999999E-11</c:v>
                </c:pt>
                <c:pt idx="6203">
                  <c:v>-1.2758999999999999E-11</c:v>
                </c:pt>
                <c:pt idx="6204">
                  <c:v>-1.6174E-11</c:v>
                </c:pt>
                <c:pt idx="6205">
                  <c:v>-2.1731000000000001E-11</c:v>
                </c:pt>
                <c:pt idx="6206">
                  <c:v>-2.4036999999999999E-11</c:v>
                </c:pt>
                <c:pt idx="6207">
                  <c:v>-2.2769999999999999E-11</c:v>
                </c:pt>
                <c:pt idx="6208">
                  <c:v>-1.9570999999999999E-11</c:v>
                </c:pt>
                <c:pt idx="6209">
                  <c:v>-1.5970000000000001E-11</c:v>
                </c:pt>
                <c:pt idx="6210">
                  <c:v>-1.1715E-11</c:v>
                </c:pt>
                <c:pt idx="6211">
                  <c:v>-6.298E-12</c:v>
                </c:pt>
                <c:pt idx="6212">
                  <c:v>4.5299999999999999E-13</c:v>
                </c:pt>
                <c:pt idx="6213">
                  <c:v>9.5510000000000008E-12</c:v>
                </c:pt>
                <c:pt idx="6214">
                  <c:v>1.6872E-11</c:v>
                </c:pt>
                <c:pt idx="6215">
                  <c:v>1.6327999999999999E-11</c:v>
                </c:pt>
                <c:pt idx="6216">
                  <c:v>1.0880999999999999E-11</c:v>
                </c:pt>
                <c:pt idx="6217">
                  <c:v>-1.9900000000000001E-13</c:v>
                </c:pt>
                <c:pt idx="6218">
                  <c:v>-8.6440000000000007E-12</c:v>
                </c:pt>
                <c:pt idx="6219">
                  <c:v>-2.1358999999999999E-11</c:v>
                </c:pt>
                <c:pt idx="6220">
                  <c:v>-3.7794000000000002E-11</c:v>
                </c:pt>
                <c:pt idx="6221">
                  <c:v>-5.4085E-11</c:v>
                </c:pt>
                <c:pt idx="6222">
                  <c:v>-6.9102999999999999E-11</c:v>
                </c:pt>
                <c:pt idx="6223">
                  <c:v>-8.0242000000000003E-11</c:v>
                </c:pt>
                <c:pt idx="6224">
                  <c:v>-8.3522000000000004E-11</c:v>
                </c:pt>
                <c:pt idx="6225">
                  <c:v>-8.0314999999999996E-11</c:v>
                </c:pt>
                <c:pt idx="6226">
                  <c:v>-7.4500000000000001E-11</c:v>
                </c:pt>
                <c:pt idx="6227">
                  <c:v>-7.6133999999999995E-11</c:v>
                </c:pt>
                <c:pt idx="6228">
                  <c:v>-8.4269999999999997E-11</c:v>
                </c:pt>
                <c:pt idx="6229">
                  <c:v>-7.7411000000000003E-11</c:v>
                </c:pt>
                <c:pt idx="6230">
                  <c:v>-7.1116999999999996E-11</c:v>
                </c:pt>
                <c:pt idx="6231">
                  <c:v>-6.4835000000000002E-11</c:v>
                </c:pt>
                <c:pt idx="6232">
                  <c:v>-5.0495000000000002E-11</c:v>
                </c:pt>
                <c:pt idx="6233">
                  <c:v>-3.7337999999999999E-11</c:v>
                </c:pt>
                <c:pt idx="6234">
                  <c:v>-3.0816000000000001E-11</c:v>
                </c:pt>
                <c:pt idx="6235">
                  <c:v>-3.0962E-11</c:v>
                </c:pt>
                <c:pt idx="6236">
                  <c:v>-3.3049999999999998E-11</c:v>
                </c:pt>
                <c:pt idx="6237">
                  <c:v>-3.8134999999999999E-11</c:v>
                </c:pt>
                <c:pt idx="6238">
                  <c:v>-3.5226000000000002E-11</c:v>
                </c:pt>
                <c:pt idx="6239">
                  <c:v>-3.5141999999999999E-11</c:v>
                </c:pt>
                <c:pt idx="6240">
                  <c:v>-2.9012E-11</c:v>
                </c:pt>
                <c:pt idx="6241">
                  <c:v>-1.9089999999999999E-11</c:v>
                </c:pt>
                <c:pt idx="6242">
                  <c:v>-7.3539999999999996E-12</c:v>
                </c:pt>
                <c:pt idx="6243">
                  <c:v>1.1019999999999999E-12</c:v>
                </c:pt>
                <c:pt idx="6244">
                  <c:v>4.7910000000000001E-12</c:v>
                </c:pt>
                <c:pt idx="6245">
                  <c:v>2.4089999999999999E-12</c:v>
                </c:pt>
                <c:pt idx="6246">
                  <c:v>-2.1989999999999998E-12</c:v>
                </c:pt>
                <c:pt idx="6247">
                  <c:v>-2.48E-13</c:v>
                </c:pt>
                <c:pt idx="6248">
                  <c:v>-4.7159999999999997E-12</c:v>
                </c:pt>
                <c:pt idx="6249">
                  <c:v>-1.0948000000000001E-11</c:v>
                </c:pt>
                <c:pt idx="6250">
                  <c:v>-1.5895E-11</c:v>
                </c:pt>
                <c:pt idx="6251">
                  <c:v>-1.7825E-11</c:v>
                </c:pt>
                <c:pt idx="6252">
                  <c:v>-2.0944E-11</c:v>
                </c:pt>
                <c:pt idx="6253">
                  <c:v>-2.4490000000000001E-11</c:v>
                </c:pt>
                <c:pt idx="6254">
                  <c:v>-2.6870999999999999E-11</c:v>
                </c:pt>
                <c:pt idx="6255">
                  <c:v>-2.8738000000000001E-11</c:v>
                </c:pt>
                <c:pt idx="6256">
                  <c:v>-2.8767000000000001E-11</c:v>
                </c:pt>
                <c:pt idx="6257">
                  <c:v>-3.0315000000000001E-11</c:v>
                </c:pt>
                <c:pt idx="6258">
                  <c:v>-3.0423999999999999E-11</c:v>
                </c:pt>
                <c:pt idx="6259">
                  <c:v>-3.0032000000000003E-11</c:v>
                </c:pt>
                <c:pt idx="6260">
                  <c:v>-2.7035999999999999E-11</c:v>
                </c:pt>
                <c:pt idx="6261">
                  <c:v>-3.0020999999999999E-11</c:v>
                </c:pt>
                <c:pt idx="6262">
                  <c:v>-3.9569000000000003E-11</c:v>
                </c:pt>
                <c:pt idx="6263">
                  <c:v>-5.3227E-11</c:v>
                </c:pt>
                <c:pt idx="6264">
                  <c:v>-6.7639999999999999E-11</c:v>
                </c:pt>
                <c:pt idx="6265">
                  <c:v>-8.0778999999999996E-11</c:v>
                </c:pt>
                <c:pt idx="6266">
                  <c:v>-8.9473000000000002E-11</c:v>
                </c:pt>
                <c:pt idx="6267">
                  <c:v>-8.9827000000000002E-11</c:v>
                </c:pt>
                <c:pt idx="6268">
                  <c:v>-8.5557999999999996E-11</c:v>
                </c:pt>
                <c:pt idx="6269">
                  <c:v>-8.0456999999999999E-11</c:v>
                </c:pt>
                <c:pt idx="6270">
                  <c:v>-7.1246000000000004E-11</c:v>
                </c:pt>
                <c:pt idx="6271">
                  <c:v>-6.4348999999999994E-11</c:v>
                </c:pt>
                <c:pt idx="6272">
                  <c:v>-6.2033000000000004E-11</c:v>
                </c:pt>
                <c:pt idx="6273">
                  <c:v>-6.3187000000000004E-11</c:v>
                </c:pt>
                <c:pt idx="6274">
                  <c:v>-6.2815000000000005E-11</c:v>
                </c:pt>
                <c:pt idx="6275">
                  <c:v>-5.5295000000000001E-11</c:v>
                </c:pt>
                <c:pt idx="6276">
                  <c:v>-4.2512999999999997E-11</c:v>
                </c:pt>
                <c:pt idx="6277">
                  <c:v>-2.5298000000000001E-11</c:v>
                </c:pt>
                <c:pt idx="6278">
                  <c:v>-1.0845000000000001E-11</c:v>
                </c:pt>
                <c:pt idx="6279">
                  <c:v>7.1599999999999998E-13</c:v>
                </c:pt>
                <c:pt idx="6280">
                  <c:v>1.1412E-11</c:v>
                </c:pt>
                <c:pt idx="6281">
                  <c:v>1.6320000000000002E-11</c:v>
                </c:pt>
                <c:pt idx="6282">
                  <c:v>1.4362999999999999E-11</c:v>
                </c:pt>
                <c:pt idx="6283">
                  <c:v>7.9620000000000002E-12</c:v>
                </c:pt>
                <c:pt idx="6284">
                  <c:v>-1.78E-13</c:v>
                </c:pt>
                <c:pt idx="6285">
                  <c:v>-8.8639999999999994E-12</c:v>
                </c:pt>
                <c:pt idx="6286">
                  <c:v>-1.6152000000000001E-11</c:v>
                </c:pt>
                <c:pt idx="6287">
                  <c:v>-2.2497999999999999E-11</c:v>
                </c:pt>
                <c:pt idx="6288">
                  <c:v>-2.6365000000000001E-11</c:v>
                </c:pt>
                <c:pt idx="6289">
                  <c:v>-2.9711000000000002E-11</c:v>
                </c:pt>
                <c:pt idx="6290">
                  <c:v>-3.1732000000000001E-11</c:v>
                </c:pt>
                <c:pt idx="6291">
                  <c:v>-2.7165000000000001E-11</c:v>
                </c:pt>
                <c:pt idx="6292">
                  <c:v>-2.2140999999999999E-11</c:v>
                </c:pt>
                <c:pt idx="6293">
                  <c:v>-2.0978E-11</c:v>
                </c:pt>
                <c:pt idx="6294">
                  <c:v>-2.2598999999999999E-11</c:v>
                </c:pt>
                <c:pt idx="6295">
                  <c:v>-2.7403999999999999E-11</c:v>
                </c:pt>
                <c:pt idx="6296">
                  <c:v>-3.5006000000000002E-11</c:v>
                </c:pt>
                <c:pt idx="6297">
                  <c:v>-4.3132000000000002E-11</c:v>
                </c:pt>
                <c:pt idx="6298">
                  <c:v>-5.0883999999999998E-11</c:v>
                </c:pt>
                <c:pt idx="6299">
                  <c:v>-6.0080999999999997E-11</c:v>
                </c:pt>
                <c:pt idx="6300">
                  <c:v>-6.7665000000000006E-11</c:v>
                </c:pt>
                <c:pt idx="6301">
                  <c:v>-7.4217999999999999E-11</c:v>
                </c:pt>
                <c:pt idx="6302">
                  <c:v>-7.7232000000000005E-11</c:v>
                </c:pt>
                <c:pt idx="6303">
                  <c:v>-7.7390000000000004E-11</c:v>
                </c:pt>
                <c:pt idx="6304">
                  <c:v>-7.8886999999999999E-11</c:v>
                </c:pt>
                <c:pt idx="6305">
                  <c:v>-7.9975E-11</c:v>
                </c:pt>
                <c:pt idx="6306">
                  <c:v>-8.2179999999999994E-11</c:v>
                </c:pt>
                <c:pt idx="6307">
                  <c:v>-7.9942000000000002E-11</c:v>
                </c:pt>
                <c:pt idx="6308">
                  <c:v>-6.9176000000000005E-11</c:v>
                </c:pt>
                <c:pt idx="6309">
                  <c:v>-5.5796999999999997E-11</c:v>
                </c:pt>
                <c:pt idx="6310">
                  <c:v>-4.4048999999999997E-11</c:v>
                </c:pt>
                <c:pt idx="6311">
                  <c:v>-3.3055000000000002E-11</c:v>
                </c:pt>
                <c:pt idx="6312">
                  <c:v>-2.5769E-11</c:v>
                </c:pt>
                <c:pt idx="6313">
                  <c:v>-2.0538999999999999E-11</c:v>
                </c:pt>
                <c:pt idx="6314">
                  <c:v>-2.4472000000000002E-11</c:v>
                </c:pt>
                <c:pt idx="6315">
                  <c:v>-3.2349000000000001E-11</c:v>
                </c:pt>
                <c:pt idx="6316">
                  <c:v>-4.3756999999999999E-11</c:v>
                </c:pt>
                <c:pt idx="6317">
                  <c:v>-5.1853E-11</c:v>
                </c:pt>
                <c:pt idx="6318">
                  <c:v>-4.9932E-11</c:v>
                </c:pt>
                <c:pt idx="6319">
                  <c:v>-4.3410999999999997E-11</c:v>
                </c:pt>
                <c:pt idx="6320">
                  <c:v>-2.7101000000000001E-11</c:v>
                </c:pt>
                <c:pt idx="6321">
                  <c:v>-1.7336E-11</c:v>
                </c:pt>
                <c:pt idx="6322">
                  <c:v>-6.0359999999999997E-12</c:v>
                </c:pt>
                <c:pt idx="6323">
                  <c:v>4.6960000000000002E-12</c:v>
                </c:pt>
                <c:pt idx="6324">
                  <c:v>1.0883999999999999E-11</c:v>
                </c:pt>
                <c:pt idx="6325">
                  <c:v>1.0165E-11</c:v>
                </c:pt>
                <c:pt idx="6326">
                  <c:v>5.5439999999999998E-12</c:v>
                </c:pt>
                <c:pt idx="6327">
                  <c:v>-5.69E-13</c:v>
                </c:pt>
                <c:pt idx="6328">
                  <c:v>-9.2379999999999992E-12</c:v>
                </c:pt>
                <c:pt idx="6329">
                  <c:v>-2.1265999999999999E-11</c:v>
                </c:pt>
                <c:pt idx="6330">
                  <c:v>-3.3336000000000003E-11</c:v>
                </c:pt>
                <c:pt idx="6331">
                  <c:v>-4.1281000000000001E-11</c:v>
                </c:pt>
                <c:pt idx="6332">
                  <c:v>-4.9157000000000001E-11</c:v>
                </c:pt>
                <c:pt idx="6333">
                  <c:v>-5.3802000000000002E-11</c:v>
                </c:pt>
                <c:pt idx="6334">
                  <c:v>-5.9622000000000001E-11</c:v>
                </c:pt>
                <c:pt idx="6335">
                  <c:v>-6.1065999999999994E-11</c:v>
                </c:pt>
                <c:pt idx="6336">
                  <c:v>-5.9093999999999995E-11</c:v>
                </c:pt>
                <c:pt idx="6337">
                  <c:v>-5.7436999999999998E-11</c:v>
                </c:pt>
                <c:pt idx="6338">
                  <c:v>-5.5744000000000002E-11</c:v>
                </c:pt>
                <c:pt idx="6339">
                  <c:v>-5.7690000000000003E-11</c:v>
                </c:pt>
                <c:pt idx="6340">
                  <c:v>-6.3161E-11</c:v>
                </c:pt>
                <c:pt idx="6341">
                  <c:v>-6.5614000000000002E-11</c:v>
                </c:pt>
                <c:pt idx="6342">
                  <c:v>-6.6979000000000002E-11</c:v>
                </c:pt>
                <c:pt idx="6343">
                  <c:v>-6.6706999999999995E-11</c:v>
                </c:pt>
                <c:pt idx="6344">
                  <c:v>-6.6779000000000005E-11</c:v>
                </c:pt>
                <c:pt idx="6345">
                  <c:v>-6.8951000000000001E-11</c:v>
                </c:pt>
                <c:pt idx="6346">
                  <c:v>-6.9552999999999995E-11</c:v>
                </c:pt>
                <c:pt idx="6347">
                  <c:v>-7.5261999999999998E-11</c:v>
                </c:pt>
                <c:pt idx="6348">
                  <c:v>-7.8175000000000004E-11</c:v>
                </c:pt>
                <c:pt idx="6349">
                  <c:v>-7.5624000000000002E-11</c:v>
                </c:pt>
                <c:pt idx="6350">
                  <c:v>-7.4812999999999998E-11</c:v>
                </c:pt>
                <c:pt idx="6351">
                  <c:v>-7.0759000000000001E-11</c:v>
                </c:pt>
                <c:pt idx="6352">
                  <c:v>-6.0656000000000005E-11</c:v>
                </c:pt>
                <c:pt idx="6353">
                  <c:v>-4.4695E-11</c:v>
                </c:pt>
                <c:pt idx="6354">
                  <c:v>-2.3558E-11</c:v>
                </c:pt>
                <c:pt idx="6355">
                  <c:v>-3.3290000000000001E-12</c:v>
                </c:pt>
                <c:pt idx="6356">
                  <c:v>8.2240000000000005E-12</c:v>
                </c:pt>
                <c:pt idx="6357">
                  <c:v>1.6315000000000001E-11</c:v>
                </c:pt>
                <c:pt idx="6358">
                  <c:v>2.3583000000000001E-11</c:v>
                </c:pt>
                <c:pt idx="6359">
                  <c:v>2.2681000000000002E-11</c:v>
                </c:pt>
                <c:pt idx="6360">
                  <c:v>1.4893999999999999E-11</c:v>
                </c:pt>
                <c:pt idx="6361">
                  <c:v>3.2260000000000002E-12</c:v>
                </c:pt>
                <c:pt idx="6362">
                  <c:v>-1.0311E-11</c:v>
                </c:pt>
                <c:pt idx="6363">
                  <c:v>-2.2433E-11</c:v>
                </c:pt>
                <c:pt idx="6364">
                  <c:v>-3.5312999999999999E-11</c:v>
                </c:pt>
                <c:pt idx="6365">
                  <c:v>-4.6665000000000001E-11</c:v>
                </c:pt>
                <c:pt idx="6366">
                  <c:v>-5.2574999999999997E-11</c:v>
                </c:pt>
                <c:pt idx="6367">
                  <c:v>-5.5152000000000002E-11</c:v>
                </c:pt>
                <c:pt idx="6368">
                  <c:v>-5.2772E-11</c:v>
                </c:pt>
                <c:pt idx="6369">
                  <c:v>-4.5501E-11</c:v>
                </c:pt>
                <c:pt idx="6370">
                  <c:v>-3.6720999999999999E-11</c:v>
                </c:pt>
                <c:pt idx="6371">
                  <c:v>-2.9900000000000001E-11</c:v>
                </c:pt>
                <c:pt idx="6372">
                  <c:v>-2.7599000000000001E-11</c:v>
                </c:pt>
                <c:pt idx="6373">
                  <c:v>-2.8545E-11</c:v>
                </c:pt>
                <c:pt idx="6374">
                  <c:v>-3.7108999999999999E-11</c:v>
                </c:pt>
                <c:pt idx="6375">
                  <c:v>-5.0718999999999998E-11</c:v>
                </c:pt>
                <c:pt idx="6376">
                  <c:v>-6.4960000000000001E-11</c:v>
                </c:pt>
                <c:pt idx="6377">
                  <c:v>-7.5859000000000001E-11</c:v>
                </c:pt>
                <c:pt idx="6378">
                  <c:v>-8.5235999999999999E-11</c:v>
                </c:pt>
                <c:pt idx="6379">
                  <c:v>-9.3585000000000006E-11</c:v>
                </c:pt>
                <c:pt idx="6380">
                  <c:v>-9.9816999999999998E-11</c:v>
                </c:pt>
                <c:pt idx="6381">
                  <c:v>-1.02716E-10</c:v>
                </c:pt>
                <c:pt idx="6382">
                  <c:v>-1.02952E-10</c:v>
                </c:pt>
                <c:pt idx="6383">
                  <c:v>-9.7964999999999995E-11</c:v>
                </c:pt>
                <c:pt idx="6384">
                  <c:v>-9.0223E-11</c:v>
                </c:pt>
                <c:pt idx="6385">
                  <c:v>-7.9049000000000005E-11</c:v>
                </c:pt>
                <c:pt idx="6386">
                  <c:v>-6.5007999999999999E-11</c:v>
                </c:pt>
                <c:pt idx="6387">
                  <c:v>-4.7132000000000001E-11</c:v>
                </c:pt>
                <c:pt idx="6388">
                  <c:v>-3.1506000000000001E-11</c:v>
                </c:pt>
                <c:pt idx="6389">
                  <c:v>-2.119E-11</c:v>
                </c:pt>
                <c:pt idx="6390">
                  <c:v>-1.6052999999999999E-11</c:v>
                </c:pt>
                <c:pt idx="6391">
                  <c:v>-1.8677999999999999E-11</c:v>
                </c:pt>
                <c:pt idx="6392">
                  <c:v>-2.7049000000000001E-11</c:v>
                </c:pt>
                <c:pt idx="6393">
                  <c:v>-3.5077999999999999E-11</c:v>
                </c:pt>
                <c:pt idx="6394">
                  <c:v>-3.7513000000000001E-11</c:v>
                </c:pt>
                <c:pt idx="6395">
                  <c:v>-3.4868E-11</c:v>
                </c:pt>
                <c:pt idx="6396">
                  <c:v>-3.0962E-11</c:v>
                </c:pt>
                <c:pt idx="6397">
                  <c:v>-2.6325E-11</c:v>
                </c:pt>
                <c:pt idx="6398">
                  <c:v>-1.7648000000000001E-11</c:v>
                </c:pt>
                <c:pt idx="6399">
                  <c:v>-8.946E-12</c:v>
                </c:pt>
                <c:pt idx="6400">
                  <c:v>-3.9849999999999997E-12</c:v>
                </c:pt>
                <c:pt idx="6401">
                  <c:v>-1.491E-12</c:v>
                </c:pt>
                <c:pt idx="6402">
                  <c:v>-2.919E-12</c:v>
                </c:pt>
                <c:pt idx="6403">
                  <c:v>-5.9649999999999997E-12</c:v>
                </c:pt>
                <c:pt idx="6404">
                  <c:v>-1.0858000000000001E-11</c:v>
                </c:pt>
                <c:pt idx="6405">
                  <c:v>-1.6749000000000001E-11</c:v>
                </c:pt>
                <c:pt idx="6406">
                  <c:v>-2.1187E-11</c:v>
                </c:pt>
                <c:pt idx="6407">
                  <c:v>-3.1931000000000002E-11</c:v>
                </c:pt>
                <c:pt idx="6408">
                  <c:v>-2.5597000000000001E-11</c:v>
                </c:pt>
                <c:pt idx="6409">
                  <c:v>-5.0965000000000002E-11</c:v>
                </c:pt>
                <c:pt idx="6410">
                  <c:v>-5.7644999999999998E-11</c:v>
                </c:pt>
                <c:pt idx="6411">
                  <c:v>-5.9491999999999997E-11</c:v>
                </c:pt>
                <c:pt idx="6412">
                  <c:v>-5.9866E-11</c:v>
                </c:pt>
                <c:pt idx="6413">
                  <c:v>-6.0133999999999999E-11</c:v>
                </c:pt>
                <c:pt idx="6414">
                  <c:v>-6.4183000000000005E-11</c:v>
                </c:pt>
                <c:pt idx="6415">
                  <c:v>-7.5552000000000004E-11</c:v>
                </c:pt>
                <c:pt idx="6416">
                  <c:v>-8.17E-11</c:v>
                </c:pt>
                <c:pt idx="6417">
                  <c:v>-8.4872000000000004E-11</c:v>
                </c:pt>
                <c:pt idx="6418">
                  <c:v>-8.6198000000000006E-11</c:v>
                </c:pt>
                <c:pt idx="6419">
                  <c:v>-8.4632E-11</c:v>
                </c:pt>
                <c:pt idx="6420">
                  <c:v>-8.0195000000000001E-11</c:v>
                </c:pt>
                <c:pt idx="6421">
                  <c:v>-7.6670000000000005E-11</c:v>
                </c:pt>
                <c:pt idx="6422">
                  <c:v>-7.0599999999999994E-11</c:v>
                </c:pt>
                <c:pt idx="6423">
                  <c:v>-6.3283999999999996E-11</c:v>
                </c:pt>
                <c:pt idx="6424">
                  <c:v>-5.3976000000000002E-11</c:v>
                </c:pt>
                <c:pt idx="6425">
                  <c:v>-4.3061E-11</c:v>
                </c:pt>
                <c:pt idx="6426">
                  <c:v>-3.6777999999999997E-11</c:v>
                </c:pt>
                <c:pt idx="6427">
                  <c:v>-3.4438999999999997E-11</c:v>
                </c:pt>
                <c:pt idx="6428">
                  <c:v>-3.2089E-11</c:v>
                </c:pt>
                <c:pt idx="6429">
                  <c:v>-2.6200000000000001E-11</c:v>
                </c:pt>
                <c:pt idx="6430">
                  <c:v>-3.2643000000000003E-11</c:v>
                </c:pt>
                <c:pt idx="6431">
                  <c:v>-3.5907999999999998E-11</c:v>
                </c:pt>
                <c:pt idx="6432">
                  <c:v>-2.9885000000000002E-11</c:v>
                </c:pt>
                <c:pt idx="6433">
                  <c:v>-2.6898000000000001E-11</c:v>
                </c:pt>
                <c:pt idx="6434">
                  <c:v>-4.3007000000000002E-11</c:v>
                </c:pt>
                <c:pt idx="6435">
                  <c:v>-3.3025999999999999E-11</c:v>
                </c:pt>
                <c:pt idx="6436">
                  <c:v>-2.7241E-11</c:v>
                </c:pt>
                <c:pt idx="6437">
                  <c:v>-1.042E-11</c:v>
                </c:pt>
                <c:pt idx="6438">
                  <c:v>-4.6199999999999995E-13</c:v>
                </c:pt>
                <c:pt idx="6439">
                  <c:v>2.5549999999999999E-12</c:v>
                </c:pt>
                <c:pt idx="6440">
                  <c:v>-4.7899999999999998E-13</c:v>
                </c:pt>
                <c:pt idx="6441">
                  <c:v>-5.9760000000000004E-12</c:v>
                </c:pt>
                <c:pt idx="6442">
                  <c:v>-1.3255E-11</c:v>
                </c:pt>
                <c:pt idx="6443">
                  <c:v>-1.9954000000000002E-11</c:v>
                </c:pt>
                <c:pt idx="6444">
                  <c:v>-2.9898999999999999E-11</c:v>
                </c:pt>
                <c:pt idx="6445">
                  <c:v>-4.0515999999999997E-11</c:v>
                </c:pt>
                <c:pt idx="6446">
                  <c:v>-4.8998000000000001E-11</c:v>
                </c:pt>
                <c:pt idx="6447">
                  <c:v>-5.5536000000000001E-11</c:v>
                </c:pt>
                <c:pt idx="6448">
                  <c:v>-5.8869999999999999E-11</c:v>
                </c:pt>
                <c:pt idx="6449">
                  <c:v>-6.0226E-11</c:v>
                </c:pt>
                <c:pt idx="6450">
                  <c:v>-6.1394000000000003E-11</c:v>
                </c:pt>
                <c:pt idx="6451">
                  <c:v>-6.0597000000000003E-11</c:v>
                </c:pt>
                <c:pt idx="6452">
                  <c:v>-5.9527E-11</c:v>
                </c:pt>
                <c:pt idx="6453">
                  <c:v>-6.0070000000000006E-11</c:v>
                </c:pt>
                <c:pt idx="6454">
                  <c:v>-6.5564E-11</c:v>
                </c:pt>
                <c:pt idx="6455">
                  <c:v>-7.1333999999999996E-11</c:v>
                </c:pt>
                <c:pt idx="6456">
                  <c:v>-7.6829999999999995E-11</c:v>
                </c:pt>
                <c:pt idx="6457">
                  <c:v>-7.6743999999999994E-11</c:v>
                </c:pt>
                <c:pt idx="6458">
                  <c:v>-7.9003999999999994E-11</c:v>
                </c:pt>
                <c:pt idx="6459">
                  <c:v>-8.2036999999999995E-11</c:v>
                </c:pt>
                <c:pt idx="6460">
                  <c:v>-8.2957999999999999E-11</c:v>
                </c:pt>
                <c:pt idx="6461">
                  <c:v>-7.8771999999999994E-11</c:v>
                </c:pt>
                <c:pt idx="6462">
                  <c:v>-7.1421000000000006E-11</c:v>
                </c:pt>
                <c:pt idx="6463">
                  <c:v>-6.0880000000000001E-11</c:v>
                </c:pt>
                <c:pt idx="6464">
                  <c:v>-5.2852000000000001E-11</c:v>
                </c:pt>
                <c:pt idx="6465">
                  <c:v>-4.7160999999999997E-11</c:v>
                </c:pt>
                <c:pt idx="6466">
                  <c:v>-4.2833999999999998E-11</c:v>
                </c:pt>
                <c:pt idx="6467">
                  <c:v>-4.0298000000000001E-11</c:v>
                </c:pt>
                <c:pt idx="6468">
                  <c:v>-3.5344E-11</c:v>
                </c:pt>
                <c:pt idx="6469">
                  <c:v>-2.736E-11</c:v>
                </c:pt>
                <c:pt idx="6470">
                  <c:v>-2.0789000000000001E-11</c:v>
                </c:pt>
                <c:pt idx="6471">
                  <c:v>-2.0925000000000001E-11</c:v>
                </c:pt>
                <c:pt idx="6472">
                  <c:v>-1.8037999999999999E-11</c:v>
                </c:pt>
                <c:pt idx="6473">
                  <c:v>-1.3998000000000001E-11</c:v>
                </c:pt>
                <c:pt idx="6474">
                  <c:v>-1.0496000000000001E-11</c:v>
                </c:pt>
                <c:pt idx="6475">
                  <c:v>-6.3950000000000001E-12</c:v>
                </c:pt>
                <c:pt idx="6476">
                  <c:v>-3.8070000000000002E-12</c:v>
                </c:pt>
                <c:pt idx="6477">
                  <c:v>-5.7640000000000001E-12</c:v>
                </c:pt>
                <c:pt idx="6478">
                  <c:v>-1.1133E-11</c:v>
                </c:pt>
                <c:pt idx="6479">
                  <c:v>-1.6585E-11</c:v>
                </c:pt>
                <c:pt idx="6480">
                  <c:v>-2.2781E-11</c:v>
                </c:pt>
                <c:pt idx="6481">
                  <c:v>-2.9293999999999999E-11</c:v>
                </c:pt>
                <c:pt idx="6482">
                  <c:v>-3.6201999999999999E-11</c:v>
                </c:pt>
                <c:pt idx="6483">
                  <c:v>-4.4290000000000003E-11</c:v>
                </c:pt>
                <c:pt idx="6484">
                  <c:v>-5.4207E-11</c:v>
                </c:pt>
                <c:pt idx="6485">
                  <c:v>-6.3880000000000003E-11</c:v>
                </c:pt>
                <c:pt idx="6486">
                  <c:v>-6.7791999999999997E-11</c:v>
                </c:pt>
                <c:pt idx="6487">
                  <c:v>-6.8424999999999999E-11</c:v>
                </c:pt>
                <c:pt idx="6488">
                  <c:v>-6.8672999999999994E-11</c:v>
                </c:pt>
                <c:pt idx="6489">
                  <c:v>-6.6214000000000005E-11</c:v>
                </c:pt>
                <c:pt idx="6490">
                  <c:v>-6.4252999999999998E-11</c:v>
                </c:pt>
                <c:pt idx="6491">
                  <c:v>-6.4306999999999996E-11</c:v>
                </c:pt>
                <c:pt idx="6492">
                  <c:v>-6.9385000000000001E-11</c:v>
                </c:pt>
                <c:pt idx="6493">
                  <c:v>-7.6870000000000002E-11</c:v>
                </c:pt>
                <c:pt idx="6494">
                  <c:v>-8.4206000000000004E-11</c:v>
                </c:pt>
                <c:pt idx="6495">
                  <c:v>-8.8900999999999994E-11</c:v>
                </c:pt>
                <c:pt idx="6496">
                  <c:v>-8.8739E-11</c:v>
                </c:pt>
                <c:pt idx="6497">
                  <c:v>-8.5581999999999995E-11</c:v>
                </c:pt>
                <c:pt idx="6498">
                  <c:v>-8.0948999999999994E-11</c:v>
                </c:pt>
                <c:pt idx="6499">
                  <c:v>-7.5089999999999996E-11</c:v>
                </c:pt>
                <c:pt idx="6500">
                  <c:v>-6.8133000000000001E-11</c:v>
                </c:pt>
                <c:pt idx="6501">
                  <c:v>-6.0042999999999994E-11</c:v>
                </c:pt>
                <c:pt idx="6502">
                  <c:v>-5.1560000000000001E-11</c:v>
                </c:pt>
                <c:pt idx="6503">
                  <c:v>-4.5618999999999998E-11</c:v>
                </c:pt>
                <c:pt idx="6504">
                  <c:v>-3.7800000000000001E-11</c:v>
                </c:pt>
                <c:pt idx="6505">
                  <c:v>-3.0978000000000001E-11</c:v>
                </c:pt>
                <c:pt idx="6506">
                  <c:v>-2.3855000000000001E-11</c:v>
                </c:pt>
                <c:pt idx="6507">
                  <c:v>-1.8769000000000001E-11</c:v>
                </c:pt>
                <c:pt idx="6508">
                  <c:v>-1.7573999999999999E-11</c:v>
                </c:pt>
                <c:pt idx="6509">
                  <c:v>-2.066E-11</c:v>
                </c:pt>
                <c:pt idx="6510">
                  <c:v>-2.5331E-11</c:v>
                </c:pt>
                <c:pt idx="6511">
                  <c:v>-2.7272000000000001E-11</c:v>
                </c:pt>
                <c:pt idx="6512">
                  <c:v>-3.1858000000000003E-11</c:v>
                </c:pt>
                <c:pt idx="6513">
                  <c:v>-3.2969999999999997E-11</c:v>
                </c:pt>
                <c:pt idx="6514">
                  <c:v>-2.9927E-11</c:v>
                </c:pt>
                <c:pt idx="6515">
                  <c:v>-2.5424E-11</c:v>
                </c:pt>
                <c:pt idx="6516">
                  <c:v>-2.2558E-11</c:v>
                </c:pt>
                <c:pt idx="6517">
                  <c:v>-2.3600000000000001E-11</c:v>
                </c:pt>
                <c:pt idx="6518">
                  <c:v>-2.6609E-11</c:v>
                </c:pt>
                <c:pt idx="6519">
                  <c:v>-2.9717000000000002E-11</c:v>
                </c:pt>
                <c:pt idx="6520">
                  <c:v>-3.0855E-11</c:v>
                </c:pt>
                <c:pt idx="6521">
                  <c:v>-3.1646E-11</c:v>
                </c:pt>
                <c:pt idx="6522">
                  <c:v>-3.2068000000000001E-11</c:v>
                </c:pt>
                <c:pt idx="6523">
                  <c:v>-3.7394000000000002E-11</c:v>
                </c:pt>
                <c:pt idx="6524">
                  <c:v>-4.3398999999999998E-11</c:v>
                </c:pt>
                <c:pt idx="6525">
                  <c:v>-5.4395000000000003E-11</c:v>
                </c:pt>
                <c:pt idx="6526">
                  <c:v>-6.4404000000000001E-11</c:v>
                </c:pt>
                <c:pt idx="6527">
                  <c:v>-7.2787000000000002E-11</c:v>
                </c:pt>
                <c:pt idx="6528">
                  <c:v>-7.8035000000000005E-11</c:v>
                </c:pt>
                <c:pt idx="6529">
                  <c:v>-8.1785000000000005E-11</c:v>
                </c:pt>
                <c:pt idx="6530">
                  <c:v>-8.3947000000000005E-11</c:v>
                </c:pt>
                <c:pt idx="6531">
                  <c:v>-8.5920999999999995E-11</c:v>
                </c:pt>
                <c:pt idx="6532">
                  <c:v>-8.6797999999999996E-11</c:v>
                </c:pt>
                <c:pt idx="6533">
                  <c:v>-8.4599999999999997E-11</c:v>
                </c:pt>
                <c:pt idx="6534">
                  <c:v>-8.1360000000000004E-11</c:v>
                </c:pt>
                <c:pt idx="6535">
                  <c:v>-7.8976E-11</c:v>
                </c:pt>
                <c:pt idx="6536">
                  <c:v>-7.3500000000000005E-11</c:v>
                </c:pt>
                <c:pt idx="6537">
                  <c:v>-6.8133999999999997E-11</c:v>
                </c:pt>
                <c:pt idx="6538">
                  <c:v>-6.2913000000000005E-11</c:v>
                </c:pt>
                <c:pt idx="6539">
                  <c:v>-5.8147000000000001E-11</c:v>
                </c:pt>
                <c:pt idx="6540">
                  <c:v>-5.3042999999999998E-11</c:v>
                </c:pt>
                <c:pt idx="6541">
                  <c:v>-4.9240999999999998E-11</c:v>
                </c:pt>
                <c:pt idx="6542">
                  <c:v>-4.8253000000000001E-11</c:v>
                </c:pt>
                <c:pt idx="6543">
                  <c:v>-4.7209000000000002E-11</c:v>
                </c:pt>
                <c:pt idx="6544">
                  <c:v>-4.5410000000000001E-11</c:v>
                </c:pt>
                <c:pt idx="6545">
                  <c:v>-4.1012E-11</c:v>
                </c:pt>
                <c:pt idx="6546">
                  <c:v>-3.3049000000000003E-11</c:v>
                </c:pt>
                <c:pt idx="6547">
                  <c:v>-2.4977000000000001E-11</c:v>
                </c:pt>
                <c:pt idx="6548">
                  <c:v>-1.7008E-11</c:v>
                </c:pt>
                <c:pt idx="6549">
                  <c:v>-1.1538999999999999E-11</c:v>
                </c:pt>
                <c:pt idx="6550">
                  <c:v>-9.0969999999999997E-12</c:v>
                </c:pt>
                <c:pt idx="6551">
                  <c:v>-9.1549999999999997E-12</c:v>
                </c:pt>
                <c:pt idx="6552">
                  <c:v>-1.1201E-11</c:v>
                </c:pt>
                <c:pt idx="6553">
                  <c:v>-1.1774999999999999E-11</c:v>
                </c:pt>
                <c:pt idx="6554">
                  <c:v>-1.0737E-11</c:v>
                </c:pt>
                <c:pt idx="6555">
                  <c:v>-1.0217E-11</c:v>
                </c:pt>
                <c:pt idx="6556">
                  <c:v>-1.1727E-11</c:v>
                </c:pt>
                <c:pt idx="6557">
                  <c:v>-1.6060000000000001E-11</c:v>
                </c:pt>
                <c:pt idx="6558">
                  <c:v>-2.4142000000000001E-11</c:v>
                </c:pt>
                <c:pt idx="6559">
                  <c:v>-3.6316000000000002E-11</c:v>
                </c:pt>
                <c:pt idx="6560">
                  <c:v>-5.2639999999999999E-11</c:v>
                </c:pt>
                <c:pt idx="6561">
                  <c:v>-7.0297000000000006E-11</c:v>
                </c:pt>
                <c:pt idx="6562">
                  <c:v>-8.3939999999999997E-11</c:v>
                </c:pt>
                <c:pt idx="6563">
                  <c:v>-8.6800999999999996E-11</c:v>
                </c:pt>
                <c:pt idx="6564">
                  <c:v>-8.1504999999999994E-11</c:v>
                </c:pt>
                <c:pt idx="6565">
                  <c:v>-7.2658000000000006E-11</c:v>
                </c:pt>
                <c:pt idx="6566">
                  <c:v>-6.8439000000000003E-11</c:v>
                </c:pt>
                <c:pt idx="6567">
                  <c:v>-6.8103000000000003E-11</c:v>
                </c:pt>
                <c:pt idx="6568">
                  <c:v>-6.8850999999999996E-11</c:v>
                </c:pt>
                <c:pt idx="6569">
                  <c:v>-7.0141999999999994E-11</c:v>
                </c:pt>
                <c:pt idx="6570">
                  <c:v>-7.1999000000000001E-11</c:v>
                </c:pt>
                <c:pt idx="6571">
                  <c:v>-7.0997999999999996E-11</c:v>
                </c:pt>
                <c:pt idx="6572">
                  <c:v>-7.0333000000000004E-11</c:v>
                </c:pt>
                <c:pt idx="6573">
                  <c:v>-7.0030999999999998E-11</c:v>
                </c:pt>
                <c:pt idx="6574">
                  <c:v>-6.8942000000000001E-11</c:v>
                </c:pt>
                <c:pt idx="6575">
                  <c:v>-6.4603000000000002E-11</c:v>
                </c:pt>
                <c:pt idx="6576">
                  <c:v>-6.0728999999999998E-11</c:v>
                </c:pt>
                <c:pt idx="6577">
                  <c:v>-5.7311000000000002E-11</c:v>
                </c:pt>
                <c:pt idx="6578">
                  <c:v>-5.4407999999999998E-11</c:v>
                </c:pt>
                <c:pt idx="6579">
                  <c:v>-5.2235000000000001E-11</c:v>
                </c:pt>
                <c:pt idx="6580">
                  <c:v>-5.1909999999999998E-11</c:v>
                </c:pt>
                <c:pt idx="6581">
                  <c:v>-4.9112999999999999E-11</c:v>
                </c:pt>
                <c:pt idx="6582">
                  <c:v>-4.2735000000000002E-11</c:v>
                </c:pt>
                <c:pt idx="6583">
                  <c:v>-3.6765999999999997E-11</c:v>
                </c:pt>
                <c:pt idx="6584">
                  <c:v>-3.1026E-11</c:v>
                </c:pt>
                <c:pt idx="6585">
                  <c:v>-2.5386E-11</c:v>
                </c:pt>
                <c:pt idx="6586">
                  <c:v>-2.4001999999999999E-11</c:v>
                </c:pt>
                <c:pt idx="6587">
                  <c:v>-2.4299000000000001E-11</c:v>
                </c:pt>
                <c:pt idx="6588">
                  <c:v>-2.1760000000000001E-11</c:v>
                </c:pt>
                <c:pt idx="6589">
                  <c:v>-1.9892E-11</c:v>
                </c:pt>
                <c:pt idx="6590">
                  <c:v>-1.9729999999999999E-11</c:v>
                </c:pt>
                <c:pt idx="6591">
                  <c:v>-1.3000999999999999E-11</c:v>
                </c:pt>
                <c:pt idx="6592">
                  <c:v>-8.2240000000000005E-12</c:v>
                </c:pt>
                <c:pt idx="6593">
                  <c:v>-4.6830000000000001E-12</c:v>
                </c:pt>
                <c:pt idx="6594">
                  <c:v>-4.5770000000000004E-12</c:v>
                </c:pt>
                <c:pt idx="6595">
                  <c:v>-8.2070000000000001E-12</c:v>
                </c:pt>
                <c:pt idx="6596">
                  <c:v>-1.4081E-11</c:v>
                </c:pt>
                <c:pt idx="6597">
                  <c:v>-2.9601000000000002E-11</c:v>
                </c:pt>
                <c:pt idx="6598">
                  <c:v>-4.6491000000000001E-11</c:v>
                </c:pt>
                <c:pt idx="6599">
                  <c:v>-6.4475999999999998E-11</c:v>
                </c:pt>
                <c:pt idx="6600">
                  <c:v>-8.0939999999999994E-11</c:v>
                </c:pt>
                <c:pt idx="6601">
                  <c:v>-9.3970999999999995E-11</c:v>
                </c:pt>
                <c:pt idx="6602">
                  <c:v>-9.5552E-11</c:v>
                </c:pt>
                <c:pt idx="6603">
                  <c:v>-8.9875999999999995E-11</c:v>
                </c:pt>
                <c:pt idx="6604">
                  <c:v>-7.9939000000000002E-11</c:v>
                </c:pt>
                <c:pt idx="6605">
                  <c:v>-6.9522999999999996E-11</c:v>
                </c:pt>
                <c:pt idx="6606">
                  <c:v>-6.4276999999999997E-11</c:v>
                </c:pt>
                <c:pt idx="6607">
                  <c:v>-6.2242000000000001E-11</c:v>
                </c:pt>
                <c:pt idx="6608">
                  <c:v>-6.1635000000000002E-11</c:v>
                </c:pt>
                <c:pt idx="6609">
                  <c:v>-6.1243E-11</c:v>
                </c:pt>
                <c:pt idx="6610">
                  <c:v>-6.2732000000000004E-11</c:v>
                </c:pt>
                <c:pt idx="6611">
                  <c:v>-6.6503000000000003E-11</c:v>
                </c:pt>
                <c:pt idx="6612">
                  <c:v>-7.1901000000000001E-11</c:v>
                </c:pt>
                <c:pt idx="6613">
                  <c:v>-7.4203999999999995E-11</c:v>
                </c:pt>
                <c:pt idx="6614">
                  <c:v>-7.1874000000000002E-11</c:v>
                </c:pt>
                <c:pt idx="6615">
                  <c:v>-7.1338000000000005E-11</c:v>
                </c:pt>
                <c:pt idx="6616">
                  <c:v>-6.5715000000000003E-11</c:v>
                </c:pt>
                <c:pt idx="6617">
                  <c:v>-5.5530000000000001E-11</c:v>
                </c:pt>
                <c:pt idx="6618">
                  <c:v>-4.4255E-11</c:v>
                </c:pt>
                <c:pt idx="6619">
                  <c:v>-3.7239000000000003E-11</c:v>
                </c:pt>
                <c:pt idx="6620">
                  <c:v>-3.0102000000000002E-11</c:v>
                </c:pt>
                <c:pt idx="6621">
                  <c:v>-2.4145000000000001E-11</c:v>
                </c:pt>
                <c:pt idx="6622">
                  <c:v>-1.8590000000000001E-11</c:v>
                </c:pt>
                <c:pt idx="6623">
                  <c:v>-1.1014E-11</c:v>
                </c:pt>
                <c:pt idx="6624">
                  <c:v>-4.907E-12</c:v>
                </c:pt>
                <c:pt idx="6625">
                  <c:v>-3.6570000000000003E-12</c:v>
                </c:pt>
                <c:pt idx="6626">
                  <c:v>2.1730000000000001E-12</c:v>
                </c:pt>
                <c:pt idx="6627">
                  <c:v>-6.5630000000000002E-12</c:v>
                </c:pt>
                <c:pt idx="6628">
                  <c:v>-1.6071000000000001E-11</c:v>
                </c:pt>
                <c:pt idx="6629">
                  <c:v>-2.0523999999999999E-11</c:v>
                </c:pt>
                <c:pt idx="6630">
                  <c:v>-2.2099000000000001E-11</c:v>
                </c:pt>
                <c:pt idx="6631">
                  <c:v>-2.1515E-11</c:v>
                </c:pt>
                <c:pt idx="6632">
                  <c:v>-2.8481E-11</c:v>
                </c:pt>
                <c:pt idx="6633">
                  <c:v>-3.5858000000000002E-11</c:v>
                </c:pt>
                <c:pt idx="6634">
                  <c:v>-4.2786E-11</c:v>
                </c:pt>
                <c:pt idx="6635">
                  <c:v>-5.1051000000000003E-11</c:v>
                </c:pt>
                <c:pt idx="6636">
                  <c:v>-5.6754E-11</c:v>
                </c:pt>
                <c:pt idx="6637">
                  <c:v>-5.7014000000000001E-11</c:v>
                </c:pt>
                <c:pt idx="6638">
                  <c:v>-5.6818E-11</c:v>
                </c:pt>
                <c:pt idx="6639">
                  <c:v>-6.0434E-11</c:v>
                </c:pt>
                <c:pt idx="6640">
                  <c:v>-6.1058999999999998E-11</c:v>
                </c:pt>
                <c:pt idx="6641">
                  <c:v>-6.1251000000000004E-11</c:v>
                </c:pt>
                <c:pt idx="6642">
                  <c:v>-6.1172999999999994E-11</c:v>
                </c:pt>
                <c:pt idx="6643">
                  <c:v>-6.5424000000000001E-11</c:v>
                </c:pt>
                <c:pt idx="6644">
                  <c:v>-7.3287999999999995E-11</c:v>
                </c:pt>
                <c:pt idx="6645">
                  <c:v>-7.4697999999999994E-11</c:v>
                </c:pt>
                <c:pt idx="6646">
                  <c:v>-7.8924000000000006E-11</c:v>
                </c:pt>
                <c:pt idx="6647">
                  <c:v>-8.6644000000000006E-11</c:v>
                </c:pt>
                <c:pt idx="6648">
                  <c:v>-9.1555000000000001E-11</c:v>
                </c:pt>
                <c:pt idx="6649">
                  <c:v>-9.3057999999999995E-11</c:v>
                </c:pt>
                <c:pt idx="6650">
                  <c:v>-9.1517999999999994E-11</c:v>
                </c:pt>
                <c:pt idx="6651">
                  <c:v>-8.5789999999999995E-11</c:v>
                </c:pt>
                <c:pt idx="6652">
                  <c:v>-7.5308000000000005E-11</c:v>
                </c:pt>
                <c:pt idx="6653">
                  <c:v>-6.0621999999999998E-11</c:v>
                </c:pt>
                <c:pt idx="6654">
                  <c:v>-4.4829E-11</c:v>
                </c:pt>
                <c:pt idx="6655">
                  <c:v>-3.0765000000000003E-11</c:v>
                </c:pt>
                <c:pt idx="6656">
                  <c:v>-2.1603000000000002E-11</c:v>
                </c:pt>
                <c:pt idx="6657">
                  <c:v>-1.7405999999999999E-11</c:v>
                </c:pt>
                <c:pt idx="6658">
                  <c:v>-1.9482000000000001E-11</c:v>
                </c:pt>
                <c:pt idx="6659">
                  <c:v>-2.3839999999999999E-11</c:v>
                </c:pt>
                <c:pt idx="6660">
                  <c:v>-2.8545999999999999E-11</c:v>
                </c:pt>
                <c:pt idx="6661">
                  <c:v>-3.3626999999999998E-11</c:v>
                </c:pt>
                <c:pt idx="6662">
                  <c:v>-3.5421000000000001E-11</c:v>
                </c:pt>
                <c:pt idx="6663">
                  <c:v>-3.2386999999999998E-11</c:v>
                </c:pt>
                <c:pt idx="6664">
                  <c:v>-3.0661999999999998E-11</c:v>
                </c:pt>
                <c:pt idx="6665">
                  <c:v>-2.3849000000000001E-11</c:v>
                </c:pt>
                <c:pt idx="6666">
                  <c:v>-2.3375E-11</c:v>
                </c:pt>
                <c:pt idx="6667">
                  <c:v>-2.0176999999999999E-11</c:v>
                </c:pt>
                <c:pt idx="6668">
                  <c:v>-2.0857999999999999E-11</c:v>
                </c:pt>
                <c:pt idx="6669">
                  <c:v>-2.3038000000000001E-11</c:v>
                </c:pt>
                <c:pt idx="6670">
                  <c:v>-2.6557999999999999E-11</c:v>
                </c:pt>
                <c:pt idx="6671">
                  <c:v>-3.0517000000000002E-11</c:v>
                </c:pt>
                <c:pt idx="6672">
                  <c:v>-3.7699000000000001E-11</c:v>
                </c:pt>
                <c:pt idx="6673">
                  <c:v>-4.4751999999999998E-11</c:v>
                </c:pt>
                <c:pt idx="6674">
                  <c:v>-5.0177000000000002E-11</c:v>
                </c:pt>
                <c:pt idx="6675">
                  <c:v>-5.2764000000000003E-11</c:v>
                </c:pt>
                <c:pt idx="6676">
                  <c:v>-5.3033999999999999E-11</c:v>
                </c:pt>
                <c:pt idx="6677">
                  <c:v>-5.0992000000000001E-11</c:v>
                </c:pt>
                <c:pt idx="6678">
                  <c:v>-5.1954000000000001E-11</c:v>
                </c:pt>
                <c:pt idx="6679">
                  <c:v>-5.4190999999999998E-11</c:v>
                </c:pt>
                <c:pt idx="6680">
                  <c:v>-5.8903999999999994E-11</c:v>
                </c:pt>
                <c:pt idx="6681">
                  <c:v>-6.7332000000000006E-11</c:v>
                </c:pt>
                <c:pt idx="6682">
                  <c:v>-7.8420999999999995E-11</c:v>
                </c:pt>
                <c:pt idx="6683">
                  <c:v>-8.6624000000000002E-11</c:v>
                </c:pt>
                <c:pt idx="6684">
                  <c:v>-8.8772999999999994E-11</c:v>
                </c:pt>
                <c:pt idx="6685">
                  <c:v>-8.9151000000000006E-11</c:v>
                </c:pt>
                <c:pt idx="6686">
                  <c:v>-8.8483999999999997E-11</c:v>
                </c:pt>
                <c:pt idx="6687">
                  <c:v>-8.6267000000000003E-11</c:v>
                </c:pt>
                <c:pt idx="6688">
                  <c:v>-8.181E-11</c:v>
                </c:pt>
                <c:pt idx="6689">
                  <c:v>-7.7125000000000005E-11</c:v>
                </c:pt>
                <c:pt idx="6690">
                  <c:v>-7.3855999999999995E-11</c:v>
                </c:pt>
                <c:pt idx="6691">
                  <c:v>-6.8888000000000003E-11</c:v>
                </c:pt>
                <c:pt idx="6692">
                  <c:v>-6.1145999999999995E-11</c:v>
                </c:pt>
                <c:pt idx="6693">
                  <c:v>-5.2742999999999997E-11</c:v>
                </c:pt>
                <c:pt idx="6694">
                  <c:v>-4.6897000000000001E-11</c:v>
                </c:pt>
                <c:pt idx="6695">
                  <c:v>-4.2820000000000001E-11</c:v>
                </c:pt>
                <c:pt idx="6696">
                  <c:v>-3.7932000000000003E-11</c:v>
                </c:pt>
                <c:pt idx="6697">
                  <c:v>-3.3964E-11</c:v>
                </c:pt>
                <c:pt idx="6698">
                  <c:v>-2.434E-11</c:v>
                </c:pt>
                <c:pt idx="6699">
                  <c:v>-1.5429999999999999E-11</c:v>
                </c:pt>
                <c:pt idx="6700">
                  <c:v>-4.5259999999999999E-12</c:v>
                </c:pt>
                <c:pt idx="6701">
                  <c:v>-2.36E-12</c:v>
                </c:pt>
                <c:pt idx="6702">
                  <c:v>-4.4140000000000004E-12</c:v>
                </c:pt>
                <c:pt idx="6703">
                  <c:v>-7.7210000000000007E-12</c:v>
                </c:pt>
                <c:pt idx="6704">
                  <c:v>-1.5524E-11</c:v>
                </c:pt>
                <c:pt idx="6705">
                  <c:v>-2.3213999999999999E-11</c:v>
                </c:pt>
                <c:pt idx="6706">
                  <c:v>-3.0429999999999999E-11</c:v>
                </c:pt>
                <c:pt idx="6707">
                  <c:v>-2.6823000000000001E-11</c:v>
                </c:pt>
                <c:pt idx="6708">
                  <c:v>-3.4786000000000001E-11</c:v>
                </c:pt>
                <c:pt idx="6709">
                  <c:v>-3.4233000000000001E-11</c:v>
                </c:pt>
                <c:pt idx="6710">
                  <c:v>-3.4384999999999999E-11</c:v>
                </c:pt>
                <c:pt idx="6711">
                  <c:v>-3.6761E-11</c:v>
                </c:pt>
                <c:pt idx="6712">
                  <c:v>-3.7333999999999997E-11</c:v>
                </c:pt>
                <c:pt idx="6713">
                  <c:v>-3.9477999999999998E-11</c:v>
                </c:pt>
                <c:pt idx="6714">
                  <c:v>-4.0641999999999999E-11</c:v>
                </c:pt>
                <c:pt idx="6715">
                  <c:v>-4.4060000000000001E-11</c:v>
                </c:pt>
                <c:pt idx="6716">
                  <c:v>-5.2648000000000003E-11</c:v>
                </c:pt>
                <c:pt idx="6717">
                  <c:v>-6.1034999999999999E-11</c:v>
                </c:pt>
                <c:pt idx="6718">
                  <c:v>-6.9563999999999999E-11</c:v>
                </c:pt>
                <c:pt idx="6719">
                  <c:v>-7.5149999999999994E-11</c:v>
                </c:pt>
                <c:pt idx="6720">
                  <c:v>-8.6211000000000001E-11</c:v>
                </c:pt>
                <c:pt idx="6721">
                  <c:v>-9.2887000000000002E-11</c:v>
                </c:pt>
                <c:pt idx="6722">
                  <c:v>-9.5382999999999998E-11</c:v>
                </c:pt>
                <c:pt idx="6723">
                  <c:v>-9.1210999999999997E-11</c:v>
                </c:pt>
                <c:pt idx="6724">
                  <c:v>-8.3933000000000001E-11</c:v>
                </c:pt>
                <c:pt idx="6725">
                  <c:v>-7.2428999999999994E-11</c:v>
                </c:pt>
                <c:pt idx="6726">
                  <c:v>-6.2595000000000005E-11</c:v>
                </c:pt>
                <c:pt idx="6727">
                  <c:v>-5.5674999999999998E-11</c:v>
                </c:pt>
                <c:pt idx="6728">
                  <c:v>-5.0235999999999997E-11</c:v>
                </c:pt>
                <c:pt idx="6729">
                  <c:v>-4.1859000000000002E-11</c:v>
                </c:pt>
                <c:pt idx="6730">
                  <c:v>-3.9889000000000002E-11</c:v>
                </c:pt>
                <c:pt idx="6731">
                  <c:v>-4.0119999999999999E-11</c:v>
                </c:pt>
                <c:pt idx="6732">
                  <c:v>-4.2860999999999997E-11</c:v>
                </c:pt>
                <c:pt idx="6733">
                  <c:v>-4.5887000000000003E-11</c:v>
                </c:pt>
                <c:pt idx="6734">
                  <c:v>-3.5709000000000003E-11</c:v>
                </c:pt>
                <c:pt idx="6735">
                  <c:v>-3.6606999999999997E-11</c:v>
                </c:pt>
                <c:pt idx="6736">
                  <c:v>-2.8193000000000002E-11</c:v>
                </c:pt>
                <c:pt idx="6737">
                  <c:v>-2.088E-11</c:v>
                </c:pt>
                <c:pt idx="6738">
                  <c:v>-1.3236000000000001E-11</c:v>
                </c:pt>
                <c:pt idx="6739">
                  <c:v>-9.5459999999999999E-12</c:v>
                </c:pt>
                <c:pt idx="6740">
                  <c:v>-9.4500000000000003E-12</c:v>
                </c:pt>
                <c:pt idx="6741">
                  <c:v>-1.0390000000000001E-11</c:v>
                </c:pt>
                <c:pt idx="6742">
                  <c:v>-1.5104999999999999E-11</c:v>
                </c:pt>
                <c:pt idx="6743">
                  <c:v>-2.3476000000000001E-11</c:v>
                </c:pt>
                <c:pt idx="6744">
                  <c:v>-3.0307999999999999E-11</c:v>
                </c:pt>
                <c:pt idx="6745">
                  <c:v>-3.3104999999999998E-11</c:v>
                </c:pt>
                <c:pt idx="6746">
                  <c:v>-3.3359E-11</c:v>
                </c:pt>
                <c:pt idx="6747">
                  <c:v>-3.1873000000000002E-11</c:v>
                </c:pt>
                <c:pt idx="6748">
                  <c:v>-3.2517000000000001E-11</c:v>
                </c:pt>
                <c:pt idx="6749">
                  <c:v>-3.6752E-11</c:v>
                </c:pt>
                <c:pt idx="6750">
                  <c:v>-4.3987000000000001E-11</c:v>
                </c:pt>
                <c:pt idx="6751">
                  <c:v>-5.2333000000000002E-11</c:v>
                </c:pt>
                <c:pt idx="6752">
                  <c:v>-6.0772000000000005E-11</c:v>
                </c:pt>
                <c:pt idx="6753">
                  <c:v>-6.6959999999999994E-11</c:v>
                </c:pt>
                <c:pt idx="6754">
                  <c:v>-7.2056999999999995E-11</c:v>
                </c:pt>
                <c:pt idx="6755">
                  <c:v>-7.7494000000000004E-11</c:v>
                </c:pt>
                <c:pt idx="6756">
                  <c:v>-8.1498999999999994E-11</c:v>
                </c:pt>
                <c:pt idx="6757">
                  <c:v>-8.2060999999999995E-11</c:v>
                </c:pt>
                <c:pt idx="6758">
                  <c:v>-7.9451000000000003E-11</c:v>
                </c:pt>
                <c:pt idx="6759">
                  <c:v>-7.6850999999999994E-11</c:v>
                </c:pt>
                <c:pt idx="6760">
                  <c:v>-7.4740000000000005E-11</c:v>
                </c:pt>
                <c:pt idx="6761">
                  <c:v>-7.1244999999999995E-11</c:v>
                </c:pt>
                <c:pt idx="6762">
                  <c:v>-6.8112000000000002E-11</c:v>
                </c:pt>
                <c:pt idx="6763">
                  <c:v>-6.6155000000000003E-11</c:v>
                </c:pt>
                <c:pt idx="6764">
                  <c:v>-6.5362999999999994E-11</c:v>
                </c:pt>
                <c:pt idx="6765">
                  <c:v>-6.692E-11</c:v>
                </c:pt>
                <c:pt idx="6766">
                  <c:v>-6.9399000000000005E-11</c:v>
                </c:pt>
                <c:pt idx="6767">
                  <c:v>-6.7514999999999999E-11</c:v>
                </c:pt>
                <c:pt idx="6768">
                  <c:v>-6.3187000000000004E-11</c:v>
                </c:pt>
                <c:pt idx="6769">
                  <c:v>-6.0889E-11</c:v>
                </c:pt>
                <c:pt idx="6770">
                  <c:v>-5.8485000000000005E-11</c:v>
                </c:pt>
                <c:pt idx="6771">
                  <c:v>-5.2299000000000001E-11</c:v>
                </c:pt>
                <c:pt idx="6772">
                  <c:v>-4.5911000000000002E-11</c:v>
                </c:pt>
                <c:pt idx="6773">
                  <c:v>-4.1052000000000001E-11</c:v>
                </c:pt>
                <c:pt idx="6774">
                  <c:v>-3.5129999999999999E-11</c:v>
                </c:pt>
                <c:pt idx="6775">
                  <c:v>-2.6847999999999999E-11</c:v>
                </c:pt>
                <c:pt idx="6776">
                  <c:v>-1.6773000000000001E-11</c:v>
                </c:pt>
                <c:pt idx="6777">
                  <c:v>-3.8280000000000002E-12</c:v>
                </c:pt>
                <c:pt idx="6778">
                  <c:v>4.6999999999999998E-12</c:v>
                </c:pt>
                <c:pt idx="6779">
                  <c:v>6.7489999999999996E-12</c:v>
                </c:pt>
                <c:pt idx="6780">
                  <c:v>1.3939999999999999E-12</c:v>
                </c:pt>
                <c:pt idx="6781">
                  <c:v>-4.4490000000000001E-12</c:v>
                </c:pt>
                <c:pt idx="6782">
                  <c:v>-2.0034E-11</c:v>
                </c:pt>
                <c:pt idx="6783">
                  <c:v>-3.0401000000000002E-11</c:v>
                </c:pt>
                <c:pt idx="6784">
                  <c:v>-3.9896999999999999E-11</c:v>
                </c:pt>
                <c:pt idx="6785">
                  <c:v>-4.3508000000000002E-11</c:v>
                </c:pt>
                <c:pt idx="6786">
                  <c:v>-4.6720999999999997E-11</c:v>
                </c:pt>
                <c:pt idx="6787">
                  <c:v>-4.7335999999999999E-11</c:v>
                </c:pt>
                <c:pt idx="6788">
                  <c:v>-4.8198000000000001E-11</c:v>
                </c:pt>
                <c:pt idx="6789">
                  <c:v>-5.0541999999999999E-11</c:v>
                </c:pt>
                <c:pt idx="6790">
                  <c:v>-5.1822E-11</c:v>
                </c:pt>
                <c:pt idx="6791">
                  <c:v>-5.6468999999999998E-11</c:v>
                </c:pt>
                <c:pt idx="6792">
                  <c:v>-6.2899999999999997E-11</c:v>
                </c:pt>
                <c:pt idx="6793">
                  <c:v>-5.9241000000000003E-11</c:v>
                </c:pt>
                <c:pt idx="6794">
                  <c:v>-6.5088000000000001E-11</c:v>
                </c:pt>
                <c:pt idx="6795">
                  <c:v>-6.6397999999999994E-11</c:v>
                </c:pt>
                <c:pt idx="6796">
                  <c:v>-6.6551000000000001E-11</c:v>
                </c:pt>
                <c:pt idx="6797">
                  <c:v>-6.8127999999999997E-11</c:v>
                </c:pt>
                <c:pt idx="6798">
                  <c:v>-7.5416999999999997E-11</c:v>
                </c:pt>
                <c:pt idx="6799">
                  <c:v>-8.4959000000000001E-11</c:v>
                </c:pt>
                <c:pt idx="6800">
                  <c:v>-9.0859999999999997E-11</c:v>
                </c:pt>
                <c:pt idx="6801">
                  <c:v>-9.3289999999999995E-11</c:v>
                </c:pt>
                <c:pt idx="6802">
                  <c:v>-8.9584999999999994E-11</c:v>
                </c:pt>
                <c:pt idx="6803">
                  <c:v>-7.7860000000000003E-11</c:v>
                </c:pt>
                <c:pt idx="6804">
                  <c:v>-6.4258999999999998E-11</c:v>
                </c:pt>
                <c:pt idx="6805">
                  <c:v>-5.2275999999999997E-11</c:v>
                </c:pt>
                <c:pt idx="6806">
                  <c:v>-4.3218999999999998E-11</c:v>
                </c:pt>
                <c:pt idx="6807">
                  <c:v>-3.4292999999999999E-11</c:v>
                </c:pt>
                <c:pt idx="6808">
                  <c:v>-2.279E-11</c:v>
                </c:pt>
                <c:pt idx="6809">
                  <c:v>-1.2397000000000001E-11</c:v>
                </c:pt>
                <c:pt idx="6810">
                  <c:v>-7.5980000000000005E-12</c:v>
                </c:pt>
                <c:pt idx="6811">
                  <c:v>-7.1390000000000002E-12</c:v>
                </c:pt>
                <c:pt idx="6812">
                  <c:v>-1.3572000000000001E-11</c:v>
                </c:pt>
                <c:pt idx="6813">
                  <c:v>-2.4279E-11</c:v>
                </c:pt>
                <c:pt idx="6814">
                  <c:v>-3.3562999999999998E-11</c:v>
                </c:pt>
                <c:pt idx="6815">
                  <c:v>-3.6102000000000001E-11</c:v>
                </c:pt>
                <c:pt idx="6816">
                  <c:v>-3.3552000000000001E-11</c:v>
                </c:pt>
                <c:pt idx="6817">
                  <c:v>-2.8342E-11</c:v>
                </c:pt>
                <c:pt idx="6818">
                  <c:v>-2.4698000000000002E-11</c:v>
                </c:pt>
                <c:pt idx="6819">
                  <c:v>-2.1514000000000001E-11</c:v>
                </c:pt>
                <c:pt idx="6820">
                  <c:v>-1.5626999999999999E-11</c:v>
                </c:pt>
                <c:pt idx="6821">
                  <c:v>-1.0125999999999999E-11</c:v>
                </c:pt>
                <c:pt idx="6822">
                  <c:v>-8.5349999999999995E-12</c:v>
                </c:pt>
                <c:pt idx="6823">
                  <c:v>-1.1982E-11</c:v>
                </c:pt>
                <c:pt idx="6824">
                  <c:v>-2.3552999999999999E-11</c:v>
                </c:pt>
                <c:pt idx="6825">
                  <c:v>-3.1501999999999999E-11</c:v>
                </c:pt>
                <c:pt idx="6826">
                  <c:v>-3.9406000000000001E-11</c:v>
                </c:pt>
                <c:pt idx="6827">
                  <c:v>-4.4723000000000002E-11</c:v>
                </c:pt>
                <c:pt idx="6828">
                  <c:v>-5.0097E-11</c:v>
                </c:pt>
                <c:pt idx="6829">
                  <c:v>-5.7024999999999998E-11</c:v>
                </c:pt>
                <c:pt idx="6830">
                  <c:v>-6.1465000000000004E-11</c:v>
                </c:pt>
                <c:pt idx="6831">
                  <c:v>-6.3860999999999995E-11</c:v>
                </c:pt>
                <c:pt idx="6832">
                  <c:v>-7.0102E-11</c:v>
                </c:pt>
                <c:pt idx="6833">
                  <c:v>-7.6508999999999994E-11</c:v>
                </c:pt>
                <c:pt idx="6834">
                  <c:v>-7.9930999999999998E-11</c:v>
                </c:pt>
                <c:pt idx="6835">
                  <c:v>-8.1943000000000003E-11</c:v>
                </c:pt>
                <c:pt idx="6836">
                  <c:v>-8.2109000000000006E-11</c:v>
                </c:pt>
                <c:pt idx="6837">
                  <c:v>-7.9877E-11</c:v>
                </c:pt>
                <c:pt idx="6838">
                  <c:v>-6.5680999999999995E-11</c:v>
                </c:pt>
                <c:pt idx="6839">
                  <c:v>-6.4778999999999999E-11</c:v>
                </c:pt>
                <c:pt idx="6840">
                  <c:v>-5.5627E-11</c:v>
                </c:pt>
                <c:pt idx="6841">
                  <c:v>-4.6677000000000001E-11</c:v>
                </c:pt>
                <c:pt idx="6842">
                  <c:v>-4.3566000000000002E-11</c:v>
                </c:pt>
                <c:pt idx="6843">
                  <c:v>-3.8624E-11</c:v>
                </c:pt>
                <c:pt idx="6844">
                  <c:v>-4.3930999999999999E-11</c:v>
                </c:pt>
                <c:pt idx="6845">
                  <c:v>-5.1332999999999999E-11</c:v>
                </c:pt>
                <c:pt idx="6846">
                  <c:v>-5.2700999999999998E-11</c:v>
                </c:pt>
                <c:pt idx="6847">
                  <c:v>-5.2272000000000002E-11</c:v>
                </c:pt>
                <c:pt idx="6848">
                  <c:v>-4.6684000000000003E-11</c:v>
                </c:pt>
                <c:pt idx="6849">
                  <c:v>-4.0018999999999999E-11</c:v>
                </c:pt>
                <c:pt idx="6850">
                  <c:v>-3.1317000000000002E-11</c:v>
                </c:pt>
                <c:pt idx="6851">
                  <c:v>-2.2164E-11</c:v>
                </c:pt>
                <c:pt idx="6852">
                  <c:v>-1.3158E-11</c:v>
                </c:pt>
                <c:pt idx="6853">
                  <c:v>-5.6450000000000003E-12</c:v>
                </c:pt>
                <c:pt idx="6854">
                  <c:v>-1.309E-12</c:v>
                </c:pt>
                <c:pt idx="6855">
                  <c:v>7.2400000000000005E-13</c:v>
                </c:pt>
                <c:pt idx="6856">
                  <c:v>7.6399999999999998E-13</c:v>
                </c:pt>
                <c:pt idx="6857">
                  <c:v>-1.5109999999999999E-12</c:v>
                </c:pt>
                <c:pt idx="6858">
                  <c:v>-9.5660000000000002E-12</c:v>
                </c:pt>
                <c:pt idx="6859">
                  <c:v>-1.9340000000000001E-11</c:v>
                </c:pt>
                <c:pt idx="6860">
                  <c:v>-2.7177999999999999E-11</c:v>
                </c:pt>
                <c:pt idx="6861">
                  <c:v>-3.2527999999999999E-11</c:v>
                </c:pt>
                <c:pt idx="6862">
                  <c:v>-3.8213000000000003E-11</c:v>
                </c:pt>
                <c:pt idx="6863">
                  <c:v>-4.2595999999999998E-11</c:v>
                </c:pt>
                <c:pt idx="6864">
                  <c:v>-4.7075000000000003E-11</c:v>
                </c:pt>
                <c:pt idx="6865">
                  <c:v>-4.9338000000000003E-11</c:v>
                </c:pt>
                <c:pt idx="6866">
                  <c:v>-5.3655000000000001E-11</c:v>
                </c:pt>
                <c:pt idx="6867">
                  <c:v>-5.7371E-11</c:v>
                </c:pt>
                <c:pt idx="6868">
                  <c:v>-6.1181999999999994E-11</c:v>
                </c:pt>
                <c:pt idx="6869">
                  <c:v>-6.3664999999999994E-11</c:v>
                </c:pt>
                <c:pt idx="6870">
                  <c:v>-5.5372999999999998E-11</c:v>
                </c:pt>
                <c:pt idx="6871">
                  <c:v>-6.1385999999999999E-11</c:v>
                </c:pt>
                <c:pt idx="6872">
                  <c:v>-6.3792999999999994E-11</c:v>
                </c:pt>
                <c:pt idx="6873">
                  <c:v>-6.8415999999999999E-11</c:v>
                </c:pt>
                <c:pt idx="6874">
                  <c:v>-6.9956000000000001E-11</c:v>
                </c:pt>
                <c:pt idx="6875">
                  <c:v>-6.8439000000000003E-11</c:v>
                </c:pt>
                <c:pt idx="6876">
                  <c:v>-6.5487999999999994E-11</c:v>
                </c:pt>
                <c:pt idx="6877">
                  <c:v>-6.4535E-11</c:v>
                </c:pt>
                <c:pt idx="6878">
                  <c:v>-6.0225000000000004E-11</c:v>
                </c:pt>
                <c:pt idx="6879">
                  <c:v>-5.8352000000000002E-11</c:v>
                </c:pt>
                <c:pt idx="6880">
                  <c:v>-5.8290999999999995E-11</c:v>
                </c:pt>
                <c:pt idx="6881">
                  <c:v>-5.9015999999999998E-11</c:v>
                </c:pt>
                <c:pt idx="6882">
                  <c:v>-5.8154999999999998E-11</c:v>
                </c:pt>
                <c:pt idx="6883">
                  <c:v>-5.4013000000000003E-11</c:v>
                </c:pt>
                <c:pt idx="6884">
                  <c:v>-4.6565000000000003E-11</c:v>
                </c:pt>
                <c:pt idx="6885">
                  <c:v>-4.1071999999999998E-11</c:v>
                </c:pt>
                <c:pt idx="6886">
                  <c:v>-3.4844000000000001E-11</c:v>
                </c:pt>
                <c:pt idx="6887">
                  <c:v>-2.6301000000000001E-11</c:v>
                </c:pt>
                <c:pt idx="6888">
                  <c:v>-1.8156E-11</c:v>
                </c:pt>
                <c:pt idx="6889">
                  <c:v>-1.3352999999999999E-11</c:v>
                </c:pt>
                <c:pt idx="6890">
                  <c:v>-7.9029999999999997E-12</c:v>
                </c:pt>
                <c:pt idx="6891">
                  <c:v>-4.0990000000000002E-12</c:v>
                </c:pt>
                <c:pt idx="6892">
                  <c:v>-4.7140000000000003E-12</c:v>
                </c:pt>
                <c:pt idx="6893">
                  <c:v>-6.5940000000000004E-12</c:v>
                </c:pt>
                <c:pt idx="6894">
                  <c:v>-9.5839999999999996E-12</c:v>
                </c:pt>
                <c:pt idx="6895">
                  <c:v>-1.3716E-11</c:v>
                </c:pt>
                <c:pt idx="6896">
                  <c:v>-1.8066E-11</c:v>
                </c:pt>
                <c:pt idx="6897">
                  <c:v>-2.487E-11</c:v>
                </c:pt>
                <c:pt idx="6898">
                  <c:v>-3.1152000000000001E-11</c:v>
                </c:pt>
                <c:pt idx="6899">
                  <c:v>-3.9156999999999997E-11</c:v>
                </c:pt>
                <c:pt idx="6900">
                  <c:v>-4.7010000000000001E-11</c:v>
                </c:pt>
                <c:pt idx="6901">
                  <c:v>-5.3517E-11</c:v>
                </c:pt>
                <c:pt idx="6902">
                  <c:v>-5.5493E-11</c:v>
                </c:pt>
                <c:pt idx="6903">
                  <c:v>-5.1518000000000002E-11</c:v>
                </c:pt>
                <c:pt idx="6904">
                  <c:v>-5.1422E-11</c:v>
                </c:pt>
                <c:pt idx="6905">
                  <c:v>-5.0617999999999998E-11</c:v>
                </c:pt>
                <c:pt idx="6906">
                  <c:v>-5.0144999999999998E-11</c:v>
                </c:pt>
                <c:pt idx="6907">
                  <c:v>-4.8916000000000002E-11</c:v>
                </c:pt>
                <c:pt idx="6908">
                  <c:v>-5.1213999999999999E-11</c:v>
                </c:pt>
                <c:pt idx="6909">
                  <c:v>-5.7681999999999999E-11</c:v>
                </c:pt>
                <c:pt idx="6910">
                  <c:v>-6.6532000000000006E-11</c:v>
                </c:pt>
                <c:pt idx="6911">
                  <c:v>-7.3113000000000006E-11</c:v>
                </c:pt>
                <c:pt idx="6912">
                  <c:v>-7.7215000000000002E-11</c:v>
                </c:pt>
                <c:pt idx="6913">
                  <c:v>-7.8779999999999998E-11</c:v>
                </c:pt>
                <c:pt idx="6914">
                  <c:v>-7.6805E-11</c:v>
                </c:pt>
                <c:pt idx="6915">
                  <c:v>-7.3284999999999996E-11</c:v>
                </c:pt>
                <c:pt idx="6916">
                  <c:v>-6.6780999999999997E-11</c:v>
                </c:pt>
                <c:pt idx="6917">
                  <c:v>-6.1371999999999995E-11</c:v>
                </c:pt>
                <c:pt idx="6918">
                  <c:v>-5.5763000000000003E-11</c:v>
                </c:pt>
                <c:pt idx="6919">
                  <c:v>-5.1268999999999999E-11</c:v>
                </c:pt>
                <c:pt idx="6920">
                  <c:v>-3.7251999999999998E-11</c:v>
                </c:pt>
                <c:pt idx="6921">
                  <c:v>-4.5047000000000002E-11</c:v>
                </c:pt>
                <c:pt idx="6922">
                  <c:v>-3.9388000000000001E-11</c:v>
                </c:pt>
                <c:pt idx="6923">
                  <c:v>-3.2371000000000003E-11</c:v>
                </c:pt>
                <c:pt idx="6924">
                  <c:v>-2.4598E-11</c:v>
                </c:pt>
                <c:pt idx="6925">
                  <c:v>-2.3369999999999999E-11</c:v>
                </c:pt>
                <c:pt idx="6926">
                  <c:v>-2.1057E-11</c:v>
                </c:pt>
                <c:pt idx="6927">
                  <c:v>-2.1688999999999999E-11</c:v>
                </c:pt>
                <c:pt idx="6928">
                  <c:v>-2.5354999999999999E-11</c:v>
                </c:pt>
                <c:pt idx="6929">
                  <c:v>-1.8886E-11</c:v>
                </c:pt>
                <c:pt idx="6930">
                  <c:v>-1.4343000000000001E-11</c:v>
                </c:pt>
                <c:pt idx="6931">
                  <c:v>-1.401E-11</c:v>
                </c:pt>
                <c:pt idx="6932">
                  <c:v>-1.2200000000000001E-11</c:v>
                </c:pt>
                <c:pt idx="6933">
                  <c:v>-1.1259E-11</c:v>
                </c:pt>
                <c:pt idx="6934">
                  <c:v>-1.1769E-11</c:v>
                </c:pt>
                <c:pt idx="6935">
                  <c:v>-1.3297E-11</c:v>
                </c:pt>
                <c:pt idx="6936">
                  <c:v>-1.6672E-11</c:v>
                </c:pt>
                <c:pt idx="6937">
                  <c:v>-2.1538E-11</c:v>
                </c:pt>
                <c:pt idx="6938">
                  <c:v>-1.3649999999999999E-11</c:v>
                </c:pt>
                <c:pt idx="6939">
                  <c:v>-3.6774999999999997E-11</c:v>
                </c:pt>
                <c:pt idx="6940">
                  <c:v>-4.3532999999999997E-11</c:v>
                </c:pt>
                <c:pt idx="6941">
                  <c:v>-4.8424000000000001E-11</c:v>
                </c:pt>
                <c:pt idx="6942">
                  <c:v>-5.589E-11</c:v>
                </c:pt>
                <c:pt idx="6943">
                  <c:v>-5.9973000000000001E-11</c:v>
                </c:pt>
                <c:pt idx="6944">
                  <c:v>-6.4138000000000006E-11</c:v>
                </c:pt>
                <c:pt idx="6945">
                  <c:v>-6.3502000000000005E-11</c:v>
                </c:pt>
                <c:pt idx="6946">
                  <c:v>-6.1991000000000006E-11</c:v>
                </c:pt>
                <c:pt idx="6947">
                  <c:v>-6.3304999999999995E-11</c:v>
                </c:pt>
                <c:pt idx="6948">
                  <c:v>-6.3770999999999999E-11</c:v>
                </c:pt>
                <c:pt idx="6949">
                  <c:v>-6.5213999999999996E-11</c:v>
                </c:pt>
                <c:pt idx="6950">
                  <c:v>-6.7621000000000004E-11</c:v>
                </c:pt>
                <c:pt idx="6951">
                  <c:v>-7.1892000000000001E-11</c:v>
                </c:pt>
                <c:pt idx="6952">
                  <c:v>-7.8559999999999998E-11</c:v>
                </c:pt>
                <c:pt idx="6953">
                  <c:v>-8.2226000000000001E-11</c:v>
                </c:pt>
                <c:pt idx="6954">
                  <c:v>-8.1539000000000001E-11</c:v>
                </c:pt>
                <c:pt idx="6955">
                  <c:v>-7.9202999999999995E-11</c:v>
                </c:pt>
                <c:pt idx="6956">
                  <c:v>-7.8681999999999998E-11</c:v>
                </c:pt>
                <c:pt idx="6957">
                  <c:v>-8.6818999999999995E-11</c:v>
                </c:pt>
                <c:pt idx="6958">
                  <c:v>-7.2751999999999999E-11</c:v>
                </c:pt>
                <c:pt idx="6959">
                  <c:v>-5.6557000000000003E-11</c:v>
                </c:pt>
                <c:pt idx="6960">
                  <c:v>-3.8115000000000002E-11</c:v>
                </c:pt>
                <c:pt idx="6961">
                  <c:v>-2.1074E-11</c:v>
                </c:pt>
                <c:pt idx="6962">
                  <c:v>1.1961E-11</c:v>
                </c:pt>
                <c:pt idx="6963">
                  <c:v>9.9700000000000005E-12</c:v>
                </c:pt>
                <c:pt idx="6964">
                  <c:v>2.117E-11</c:v>
                </c:pt>
                <c:pt idx="6965">
                  <c:v>1.5680000000000001E-11</c:v>
                </c:pt>
                <c:pt idx="6966">
                  <c:v>9.7099999999999996E-12</c:v>
                </c:pt>
                <c:pt idx="6967">
                  <c:v>1.2200000000000001E-12</c:v>
                </c:pt>
                <c:pt idx="6968">
                  <c:v>-9.2660000000000003E-12</c:v>
                </c:pt>
                <c:pt idx="6969">
                  <c:v>-2.0825999999999999E-11</c:v>
                </c:pt>
                <c:pt idx="6970">
                  <c:v>-3.0386999999999998E-11</c:v>
                </c:pt>
                <c:pt idx="6971">
                  <c:v>-3.7669999999999998E-11</c:v>
                </c:pt>
                <c:pt idx="6972">
                  <c:v>-4.1596999999999997E-11</c:v>
                </c:pt>
                <c:pt idx="6973">
                  <c:v>-4.5866999999999999E-11</c:v>
                </c:pt>
                <c:pt idx="6974">
                  <c:v>-4.3853000000000002E-11</c:v>
                </c:pt>
                <c:pt idx="6975">
                  <c:v>-3.6362000000000002E-11</c:v>
                </c:pt>
                <c:pt idx="6976">
                  <c:v>-1.6197E-11</c:v>
                </c:pt>
                <c:pt idx="6977">
                  <c:v>-2.1807E-11</c:v>
                </c:pt>
                <c:pt idx="6978">
                  <c:v>-2.2842E-11</c:v>
                </c:pt>
                <c:pt idx="6979">
                  <c:v>-2.6742999999999999E-11</c:v>
                </c:pt>
                <c:pt idx="6980">
                  <c:v>-3.3586000000000002E-11</c:v>
                </c:pt>
                <c:pt idx="6981">
                  <c:v>-4.3569000000000002E-11</c:v>
                </c:pt>
                <c:pt idx="6982">
                  <c:v>-3.1042999999999997E-11</c:v>
                </c:pt>
                <c:pt idx="6983">
                  <c:v>-5.6041999999999999E-11</c:v>
                </c:pt>
                <c:pt idx="6984">
                  <c:v>-6.6664000000000001E-11</c:v>
                </c:pt>
                <c:pt idx="6985">
                  <c:v>-7.4322999999999995E-11</c:v>
                </c:pt>
                <c:pt idx="6986">
                  <c:v>-8.1004999999999996E-11</c:v>
                </c:pt>
                <c:pt idx="6987">
                  <c:v>-8.5331999999999995E-11</c:v>
                </c:pt>
                <c:pt idx="6988">
                  <c:v>-8.5973999999999997E-11</c:v>
                </c:pt>
                <c:pt idx="6989">
                  <c:v>-8.2491999999999995E-11</c:v>
                </c:pt>
                <c:pt idx="6990">
                  <c:v>-7.5710999999999998E-11</c:v>
                </c:pt>
                <c:pt idx="6991">
                  <c:v>-7.0024000000000003E-11</c:v>
                </c:pt>
                <c:pt idx="6992">
                  <c:v>-6.0579999999999999E-11</c:v>
                </c:pt>
                <c:pt idx="6993">
                  <c:v>-4.9230000000000001E-11</c:v>
                </c:pt>
                <c:pt idx="6994">
                  <c:v>-4.2328E-11</c:v>
                </c:pt>
                <c:pt idx="6995">
                  <c:v>-3.7019999999999999E-11</c:v>
                </c:pt>
                <c:pt idx="6996">
                  <c:v>-3.4539999999999998E-11</c:v>
                </c:pt>
                <c:pt idx="6997">
                  <c:v>-3.3550000000000003E-11</c:v>
                </c:pt>
                <c:pt idx="6998">
                  <c:v>-3.1863E-11</c:v>
                </c:pt>
                <c:pt idx="6999">
                  <c:v>-3.3863E-11</c:v>
                </c:pt>
                <c:pt idx="7000">
                  <c:v>-4.0786E-11</c:v>
                </c:pt>
                <c:pt idx="7001">
                  <c:v>-4.4012999999999998E-11</c:v>
                </c:pt>
                <c:pt idx="7002">
                  <c:v>-4.1156999999999997E-11</c:v>
                </c:pt>
                <c:pt idx="7003">
                  <c:v>-3.8575E-11</c:v>
                </c:pt>
                <c:pt idx="7004">
                  <c:v>-3.5474999999999999E-11</c:v>
                </c:pt>
                <c:pt idx="7005">
                  <c:v>-3.0062999999999997E-11</c:v>
                </c:pt>
                <c:pt idx="7006">
                  <c:v>-2.5667999999999999E-11</c:v>
                </c:pt>
                <c:pt idx="7007">
                  <c:v>-2.0990999999999999E-11</c:v>
                </c:pt>
                <c:pt idx="7008">
                  <c:v>-1.4652E-11</c:v>
                </c:pt>
                <c:pt idx="7009">
                  <c:v>-8.5829999999999993E-12</c:v>
                </c:pt>
                <c:pt idx="7010">
                  <c:v>-2.9719999999999999E-12</c:v>
                </c:pt>
                <c:pt idx="7011">
                  <c:v>3.2399999999999998E-13</c:v>
                </c:pt>
                <c:pt idx="7012">
                  <c:v>-1.7800000000000001E-12</c:v>
                </c:pt>
                <c:pt idx="7013">
                  <c:v>-8.4969999999999998E-12</c:v>
                </c:pt>
                <c:pt idx="7014">
                  <c:v>-2.0509E-11</c:v>
                </c:pt>
                <c:pt idx="7015">
                  <c:v>-3.7080999999999998E-11</c:v>
                </c:pt>
                <c:pt idx="7016">
                  <c:v>-5.5344999999999997E-11</c:v>
                </c:pt>
                <c:pt idx="7017">
                  <c:v>-7.3081000000000003E-11</c:v>
                </c:pt>
                <c:pt idx="7018">
                  <c:v>-8.6335000000000005E-11</c:v>
                </c:pt>
                <c:pt idx="7019">
                  <c:v>-9.3952E-11</c:v>
                </c:pt>
                <c:pt idx="7020">
                  <c:v>-9.2238000000000005E-11</c:v>
                </c:pt>
                <c:pt idx="7021">
                  <c:v>-8.2589999999999996E-11</c:v>
                </c:pt>
                <c:pt idx="7022">
                  <c:v>-6.8436000000000003E-11</c:v>
                </c:pt>
                <c:pt idx="7023">
                  <c:v>-5.0712000000000003E-11</c:v>
                </c:pt>
                <c:pt idx="7024">
                  <c:v>-3.9853000000000003E-11</c:v>
                </c:pt>
                <c:pt idx="7025">
                  <c:v>-3.6500000000000003E-11</c:v>
                </c:pt>
                <c:pt idx="7026">
                  <c:v>-3.0737000000000002E-11</c:v>
                </c:pt>
                <c:pt idx="7027">
                  <c:v>-4.7272E-11</c:v>
                </c:pt>
                <c:pt idx="7028">
                  <c:v>-6.8183000000000004E-11</c:v>
                </c:pt>
                <c:pt idx="7029">
                  <c:v>-7.7531999999999994E-11</c:v>
                </c:pt>
                <c:pt idx="7030">
                  <c:v>-7.7501999999999995E-11</c:v>
                </c:pt>
                <c:pt idx="7031">
                  <c:v>-7.1829999999999999E-11</c:v>
                </c:pt>
                <c:pt idx="7032">
                  <c:v>-6.3928000000000001E-11</c:v>
                </c:pt>
                <c:pt idx="7033">
                  <c:v>-5.4966000000000003E-11</c:v>
                </c:pt>
                <c:pt idx="7034">
                  <c:v>-4.642E-11</c:v>
                </c:pt>
                <c:pt idx="7035">
                  <c:v>-4.114E-11</c:v>
                </c:pt>
                <c:pt idx="7036">
                  <c:v>-4.1247E-11</c:v>
                </c:pt>
                <c:pt idx="7037">
                  <c:v>-3.7984999999999999E-11</c:v>
                </c:pt>
                <c:pt idx="7038">
                  <c:v>-3.4257E-11</c:v>
                </c:pt>
                <c:pt idx="7039">
                  <c:v>-2.6992999999999999E-11</c:v>
                </c:pt>
                <c:pt idx="7040">
                  <c:v>-1.9842999999999999E-11</c:v>
                </c:pt>
                <c:pt idx="7041">
                  <c:v>-1.2529E-11</c:v>
                </c:pt>
                <c:pt idx="7042">
                  <c:v>-7.2509999999999997E-12</c:v>
                </c:pt>
                <c:pt idx="7043">
                  <c:v>-2.3499999999999999E-12</c:v>
                </c:pt>
                <c:pt idx="7044">
                  <c:v>-9.2999999999999995E-14</c:v>
                </c:pt>
                <c:pt idx="7045">
                  <c:v>-6.3200000000000003E-13</c:v>
                </c:pt>
                <c:pt idx="7046">
                  <c:v>-1.453E-12</c:v>
                </c:pt>
                <c:pt idx="7047">
                  <c:v>-4.1289999999999999E-12</c:v>
                </c:pt>
                <c:pt idx="7048">
                  <c:v>-1.0425000000000001E-11</c:v>
                </c:pt>
                <c:pt idx="7049">
                  <c:v>-1.7078E-11</c:v>
                </c:pt>
                <c:pt idx="7050">
                  <c:v>-2.3039E-11</c:v>
                </c:pt>
                <c:pt idx="7051">
                  <c:v>-2.7979000000000001E-11</c:v>
                </c:pt>
                <c:pt idx="7052">
                  <c:v>-3.3354999999999998E-11</c:v>
                </c:pt>
                <c:pt idx="7053">
                  <c:v>-3.9269000000000002E-11</c:v>
                </c:pt>
                <c:pt idx="7054">
                  <c:v>-5.3353000000000002E-11</c:v>
                </c:pt>
                <c:pt idx="7055">
                  <c:v>-5.3448000000000002E-11</c:v>
                </c:pt>
                <c:pt idx="7056">
                  <c:v>-5.1338999999999998E-11</c:v>
                </c:pt>
                <c:pt idx="7057">
                  <c:v>-5.3392E-11</c:v>
                </c:pt>
                <c:pt idx="7058">
                  <c:v>-6.1828999999999999E-11</c:v>
                </c:pt>
                <c:pt idx="7059">
                  <c:v>-6.8992000000000003E-11</c:v>
                </c:pt>
                <c:pt idx="7060">
                  <c:v>-7.1009999999999996E-11</c:v>
                </c:pt>
                <c:pt idx="7061">
                  <c:v>-7.1247E-11</c:v>
                </c:pt>
                <c:pt idx="7062">
                  <c:v>-6.8895999999999994E-11</c:v>
                </c:pt>
                <c:pt idx="7063">
                  <c:v>-6.2666000000000006E-11</c:v>
                </c:pt>
                <c:pt idx="7064">
                  <c:v>-5.6193000000000002E-11</c:v>
                </c:pt>
                <c:pt idx="7065">
                  <c:v>-5.1118000000000003E-11</c:v>
                </c:pt>
                <c:pt idx="7066">
                  <c:v>-4.3587999999999997E-11</c:v>
                </c:pt>
                <c:pt idx="7067">
                  <c:v>-4.8534000000000001E-11</c:v>
                </c:pt>
                <c:pt idx="7068">
                  <c:v>-5.2504999999999997E-11</c:v>
                </c:pt>
                <c:pt idx="7069">
                  <c:v>-5.8071000000000002E-11</c:v>
                </c:pt>
                <c:pt idx="7070">
                  <c:v>-6.0321999999999996E-11</c:v>
                </c:pt>
                <c:pt idx="7071">
                  <c:v>-6.2557999999999997E-11</c:v>
                </c:pt>
                <c:pt idx="7072">
                  <c:v>-5.8516E-11</c:v>
                </c:pt>
                <c:pt idx="7073">
                  <c:v>-4.9823000000000002E-11</c:v>
                </c:pt>
                <c:pt idx="7074">
                  <c:v>-3.8137999999999999E-11</c:v>
                </c:pt>
                <c:pt idx="7075">
                  <c:v>-2.6985000000000001E-11</c:v>
                </c:pt>
                <c:pt idx="7076">
                  <c:v>-1.8049E-11</c:v>
                </c:pt>
                <c:pt idx="7077">
                  <c:v>-7.3170000000000004E-12</c:v>
                </c:pt>
                <c:pt idx="7078">
                  <c:v>-9.4140000000000001E-12</c:v>
                </c:pt>
                <c:pt idx="7079">
                  <c:v>-1.7014E-11</c:v>
                </c:pt>
                <c:pt idx="7080">
                  <c:v>-1.6025000000000001E-11</c:v>
                </c:pt>
                <c:pt idx="7081">
                  <c:v>-1.7691000000000001E-11</c:v>
                </c:pt>
                <c:pt idx="7082">
                  <c:v>-1.9237999999999999E-11</c:v>
                </c:pt>
                <c:pt idx="7083">
                  <c:v>-2.0557000000000001E-11</c:v>
                </c:pt>
                <c:pt idx="7084">
                  <c:v>-1.9346000000000001E-11</c:v>
                </c:pt>
                <c:pt idx="7085">
                  <c:v>-1.9158999999999999E-11</c:v>
                </c:pt>
                <c:pt idx="7086">
                  <c:v>-1.9410000000000001E-11</c:v>
                </c:pt>
                <c:pt idx="7087">
                  <c:v>-1.9495999999999999E-11</c:v>
                </c:pt>
                <c:pt idx="7088">
                  <c:v>-1.9895999999999998E-11</c:v>
                </c:pt>
                <c:pt idx="7089">
                  <c:v>-2.0648E-11</c:v>
                </c:pt>
                <c:pt idx="7090">
                  <c:v>-1.9137000000000001E-11</c:v>
                </c:pt>
                <c:pt idx="7091">
                  <c:v>-2.4453999999999999E-11</c:v>
                </c:pt>
                <c:pt idx="7092">
                  <c:v>-3.1033000000000002E-11</c:v>
                </c:pt>
                <c:pt idx="7093">
                  <c:v>-3.8881999999999997E-11</c:v>
                </c:pt>
                <c:pt idx="7094">
                  <c:v>-4.8321000000000003E-11</c:v>
                </c:pt>
                <c:pt idx="7095">
                  <c:v>-5.5076000000000003E-11</c:v>
                </c:pt>
                <c:pt idx="7096">
                  <c:v>-6.0797E-11</c:v>
                </c:pt>
                <c:pt idx="7097">
                  <c:v>-6.0520999999999997E-11</c:v>
                </c:pt>
                <c:pt idx="7098">
                  <c:v>-6.1612999999999994E-11</c:v>
                </c:pt>
                <c:pt idx="7099">
                  <c:v>-6.7273000000000004E-11</c:v>
                </c:pt>
                <c:pt idx="7100">
                  <c:v>-6.8077999999999995E-11</c:v>
                </c:pt>
                <c:pt idx="7101">
                  <c:v>-6.9638999999999996E-11</c:v>
                </c:pt>
                <c:pt idx="7102">
                  <c:v>-6.7710000000000005E-11</c:v>
                </c:pt>
                <c:pt idx="7103">
                  <c:v>-6.7877999999999998E-11</c:v>
                </c:pt>
                <c:pt idx="7104">
                  <c:v>-6.5718999999999998E-11</c:v>
                </c:pt>
                <c:pt idx="7105">
                  <c:v>-5.8461000000000006E-11</c:v>
                </c:pt>
                <c:pt idx="7106">
                  <c:v>-4.9655999999999998E-11</c:v>
                </c:pt>
                <c:pt idx="7107">
                  <c:v>-4.2363999999999998E-11</c:v>
                </c:pt>
                <c:pt idx="7108">
                  <c:v>-3.9318000000000002E-11</c:v>
                </c:pt>
                <c:pt idx="7109">
                  <c:v>-3.8610999999999999E-11</c:v>
                </c:pt>
                <c:pt idx="7110">
                  <c:v>-4.0891999999999998E-11</c:v>
                </c:pt>
                <c:pt idx="7111">
                  <c:v>-4.8861000000000002E-11</c:v>
                </c:pt>
                <c:pt idx="7112">
                  <c:v>-5.7033000000000002E-11</c:v>
                </c:pt>
                <c:pt idx="7113">
                  <c:v>-5.7499E-11</c:v>
                </c:pt>
                <c:pt idx="7114">
                  <c:v>-4.8339000000000002E-11</c:v>
                </c:pt>
                <c:pt idx="7115">
                  <c:v>-3.4402999999999999E-11</c:v>
                </c:pt>
                <c:pt idx="7116">
                  <c:v>-1.8424000000000001E-11</c:v>
                </c:pt>
                <c:pt idx="7117">
                  <c:v>-3.1760000000000002E-12</c:v>
                </c:pt>
                <c:pt idx="7118">
                  <c:v>7.4759999999999992E-12</c:v>
                </c:pt>
                <c:pt idx="7119">
                  <c:v>1.3249999999999999E-11</c:v>
                </c:pt>
                <c:pt idx="7120">
                  <c:v>1.1254E-11</c:v>
                </c:pt>
                <c:pt idx="7121">
                  <c:v>8.4519999999999999E-12</c:v>
                </c:pt>
                <c:pt idx="7122">
                  <c:v>2.1709999999999999E-12</c:v>
                </c:pt>
                <c:pt idx="7123">
                  <c:v>-6.6550000000000002E-12</c:v>
                </c:pt>
                <c:pt idx="7124">
                  <c:v>-1.6645000000000001E-11</c:v>
                </c:pt>
                <c:pt idx="7125">
                  <c:v>-2.5841999999999999E-11</c:v>
                </c:pt>
                <c:pt idx="7126">
                  <c:v>-3.459E-11</c:v>
                </c:pt>
                <c:pt idx="7127">
                  <c:v>-4.1508000000000003E-11</c:v>
                </c:pt>
                <c:pt idx="7128">
                  <c:v>-4.6317999999999997E-11</c:v>
                </c:pt>
                <c:pt idx="7129">
                  <c:v>-5.0629999999999997E-11</c:v>
                </c:pt>
                <c:pt idx="7130">
                  <c:v>-5.0995000000000001E-11</c:v>
                </c:pt>
                <c:pt idx="7131">
                  <c:v>-4.8207000000000001E-11</c:v>
                </c:pt>
                <c:pt idx="7132">
                  <c:v>-4.1315999999999997E-11</c:v>
                </c:pt>
                <c:pt idx="7133">
                  <c:v>-3.3485000000000001E-11</c:v>
                </c:pt>
                <c:pt idx="7134">
                  <c:v>-3.1631E-11</c:v>
                </c:pt>
                <c:pt idx="7135">
                  <c:v>-3.8527999999999997E-11</c:v>
                </c:pt>
                <c:pt idx="7136">
                  <c:v>-5.1106999999999999E-11</c:v>
                </c:pt>
                <c:pt idx="7137">
                  <c:v>-6.4736000000000005E-11</c:v>
                </c:pt>
                <c:pt idx="7138">
                  <c:v>-7.4598999999999997E-11</c:v>
                </c:pt>
                <c:pt idx="7139">
                  <c:v>-8.4280000000000005E-11</c:v>
                </c:pt>
                <c:pt idx="7140">
                  <c:v>-8.9678000000000003E-11</c:v>
                </c:pt>
                <c:pt idx="7141">
                  <c:v>-8.895E-11</c:v>
                </c:pt>
                <c:pt idx="7142">
                  <c:v>-8.4206000000000004E-11</c:v>
                </c:pt>
                <c:pt idx="7143">
                  <c:v>-7.4478000000000006E-11</c:v>
                </c:pt>
                <c:pt idx="7144">
                  <c:v>-5.8435000000000003E-11</c:v>
                </c:pt>
                <c:pt idx="7145">
                  <c:v>-4.2426E-11</c:v>
                </c:pt>
                <c:pt idx="7146">
                  <c:v>-3.1244000000000002E-11</c:v>
                </c:pt>
                <c:pt idx="7147">
                  <c:v>-2.6179000000000001E-11</c:v>
                </c:pt>
                <c:pt idx="7148">
                  <c:v>-2.6734E-11</c:v>
                </c:pt>
                <c:pt idx="7149">
                  <c:v>-2.5287000000000001E-11</c:v>
                </c:pt>
                <c:pt idx="7150">
                  <c:v>-2.6627E-11</c:v>
                </c:pt>
                <c:pt idx="7151">
                  <c:v>-3.0609000000000003E-11</c:v>
                </c:pt>
                <c:pt idx="7152">
                  <c:v>-3.6677999999999999E-11</c:v>
                </c:pt>
                <c:pt idx="7153">
                  <c:v>-3.8815999999999999E-11</c:v>
                </c:pt>
                <c:pt idx="7154">
                  <c:v>-2.8855999999999999E-11</c:v>
                </c:pt>
                <c:pt idx="7155">
                  <c:v>-2.4372999999999999E-11</c:v>
                </c:pt>
                <c:pt idx="7156">
                  <c:v>-1.5697000000000001E-11</c:v>
                </c:pt>
                <c:pt idx="7157">
                  <c:v>-6.5219999999999999E-12</c:v>
                </c:pt>
                <c:pt idx="7158">
                  <c:v>3.43E-13</c:v>
                </c:pt>
                <c:pt idx="7159">
                  <c:v>8.9000000000000004E-13</c:v>
                </c:pt>
                <c:pt idx="7160">
                  <c:v>-3.4359999999999999E-12</c:v>
                </c:pt>
                <c:pt idx="7161">
                  <c:v>-1.2955999999999999E-11</c:v>
                </c:pt>
                <c:pt idx="7162">
                  <c:v>-2.0154000000000002E-11</c:v>
                </c:pt>
                <c:pt idx="7163">
                  <c:v>-2.5757999999999999E-11</c:v>
                </c:pt>
                <c:pt idx="7164">
                  <c:v>-3.3778000000000001E-11</c:v>
                </c:pt>
                <c:pt idx="7165">
                  <c:v>-3.3195000000000001E-11</c:v>
                </c:pt>
                <c:pt idx="7166">
                  <c:v>-3.3241000000000002E-11</c:v>
                </c:pt>
                <c:pt idx="7167">
                  <c:v>-3.6030999999999999E-11</c:v>
                </c:pt>
                <c:pt idx="7168">
                  <c:v>-3.5186999999999997E-11</c:v>
                </c:pt>
                <c:pt idx="7169">
                  <c:v>-1.6897000000000001E-11</c:v>
                </c:pt>
                <c:pt idx="7170">
                  <c:v>-4.7328999999999998E-11</c:v>
                </c:pt>
                <c:pt idx="7171">
                  <c:v>-4.9240000000000003E-11</c:v>
                </c:pt>
                <c:pt idx="7172">
                  <c:v>-4.8306999999999999E-11</c:v>
                </c:pt>
                <c:pt idx="7173">
                  <c:v>-4.8558E-11</c:v>
                </c:pt>
                <c:pt idx="7174">
                  <c:v>-4.8147000000000003E-11</c:v>
                </c:pt>
                <c:pt idx="7175">
                  <c:v>-4.9817999999999998E-11</c:v>
                </c:pt>
                <c:pt idx="7176">
                  <c:v>-5.0004999999999999E-11</c:v>
                </c:pt>
                <c:pt idx="7177">
                  <c:v>-5.1798E-11</c:v>
                </c:pt>
                <c:pt idx="7178">
                  <c:v>-5.1967000000000003E-11</c:v>
                </c:pt>
                <c:pt idx="7179">
                  <c:v>-5.3249000000000001E-11</c:v>
                </c:pt>
                <c:pt idx="7180">
                  <c:v>-5.0262000000000001E-11</c:v>
                </c:pt>
                <c:pt idx="7181">
                  <c:v>-5.13E-11</c:v>
                </c:pt>
                <c:pt idx="7182">
                  <c:v>-5.3255000000000001E-11</c:v>
                </c:pt>
                <c:pt idx="7183">
                  <c:v>-5.4407999999999998E-11</c:v>
                </c:pt>
                <c:pt idx="7184">
                  <c:v>-5.7371E-11</c:v>
                </c:pt>
                <c:pt idx="7185">
                  <c:v>-5.8786000000000003E-11</c:v>
                </c:pt>
                <c:pt idx="7186">
                  <c:v>-5.476E-11</c:v>
                </c:pt>
                <c:pt idx="7187">
                  <c:v>-4.3419000000000001E-11</c:v>
                </c:pt>
                <c:pt idx="7188">
                  <c:v>-1.9764E-11</c:v>
                </c:pt>
                <c:pt idx="7189">
                  <c:v>-2.4429000000000001E-11</c:v>
                </c:pt>
                <c:pt idx="7190">
                  <c:v>-1.6584000000000001E-11</c:v>
                </c:pt>
                <c:pt idx="7191">
                  <c:v>-3.1130000000000002E-12</c:v>
                </c:pt>
                <c:pt idx="7192">
                  <c:v>-1.199E-12</c:v>
                </c:pt>
                <c:pt idx="7193">
                  <c:v>-9E-13</c:v>
                </c:pt>
                <c:pt idx="7194">
                  <c:v>-2.2329999999999999E-12</c:v>
                </c:pt>
                <c:pt idx="7195">
                  <c:v>-2.7080000000000002E-12</c:v>
                </c:pt>
                <c:pt idx="7196">
                  <c:v>-4.4789999999999998E-12</c:v>
                </c:pt>
                <c:pt idx="7197">
                  <c:v>-8.9890000000000006E-12</c:v>
                </c:pt>
                <c:pt idx="7198">
                  <c:v>-1.4641999999999998E-11</c:v>
                </c:pt>
                <c:pt idx="7199">
                  <c:v>-1.9242000000000001E-11</c:v>
                </c:pt>
                <c:pt idx="7200">
                  <c:v>-2.2487000000000001E-11</c:v>
                </c:pt>
                <c:pt idx="7201">
                  <c:v>-2.3514E-11</c:v>
                </c:pt>
                <c:pt idx="7202">
                  <c:v>-2.1772999999999999E-11</c:v>
                </c:pt>
                <c:pt idx="7203">
                  <c:v>-2.0503999999999999E-11</c:v>
                </c:pt>
                <c:pt idx="7204">
                  <c:v>-2.2500999999999999E-11</c:v>
                </c:pt>
                <c:pt idx="7205">
                  <c:v>-2.5806000000000001E-11</c:v>
                </c:pt>
                <c:pt idx="7206">
                  <c:v>-3.2275E-11</c:v>
                </c:pt>
                <c:pt idx="7207">
                  <c:v>-3.9721000000000002E-11</c:v>
                </c:pt>
                <c:pt idx="7208">
                  <c:v>-4.5556E-11</c:v>
                </c:pt>
                <c:pt idx="7209">
                  <c:v>-5.2360000000000001E-11</c:v>
                </c:pt>
                <c:pt idx="7210">
                  <c:v>-5.7835E-11</c:v>
                </c:pt>
                <c:pt idx="7211">
                  <c:v>-5.9277999999999997E-11</c:v>
                </c:pt>
                <c:pt idx="7212">
                  <c:v>-5.9970000000000001E-11</c:v>
                </c:pt>
                <c:pt idx="7213">
                  <c:v>-5.6878999999999999E-11</c:v>
                </c:pt>
                <c:pt idx="7214">
                  <c:v>-5.3918999999999998E-11</c:v>
                </c:pt>
                <c:pt idx="7215">
                  <c:v>-4.7556E-11</c:v>
                </c:pt>
                <c:pt idx="7216">
                  <c:v>-4.6249E-11</c:v>
                </c:pt>
                <c:pt idx="7217">
                  <c:v>-4.9952999999999999E-11</c:v>
                </c:pt>
                <c:pt idx="7218">
                  <c:v>-5.4673999999999999E-11</c:v>
                </c:pt>
                <c:pt idx="7219">
                  <c:v>-5.8534999999999995E-11</c:v>
                </c:pt>
                <c:pt idx="7220">
                  <c:v>-6.2772999999999994E-11</c:v>
                </c:pt>
                <c:pt idx="7221">
                  <c:v>-6.6242999999999996E-11</c:v>
                </c:pt>
                <c:pt idx="7222">
                  <c:v>-6.8635000000000004E-11</c:v>
                </c:pt>
                <c:pt idx="7223">
                  <c:v>-6.7134999999999996E-11</c:v>
                </c:pt>
                <c:pt idx="7224">
                  <c:v>-6.2105000000000002E-11</c:v>
                </c:pt>
                <c:pt idx="7225">
                  <c:v>-5.4657000000000002E-11</c:v>
                </c:pt>
                <c:pt idx="7226">
                  <c:v>-4.2039000000000002E-11</c:v>
                </c:pt>
                <c:pt idx="7227">
                  <c:v>-3.2101E-11</c:v>
                </c:pt>
                <c:pt idx="7228">
                  <c:v>-1.8016000000000001E-11</c:v>
                </c:pt>
                <c:pt idx="7229">
                  <c:v>-8.0729999999999992E-12</c:v>
                </c:pt>
                <c:pt idx="7230">
                  <c:v>-2.4329999999999998E-12</c:v>
                </c:pt>
                <c:pt idx="7231">
                  <c:v>-1.8869999999999999E-12</c:v>
                </c:pt>
                <c:pt idx="7232">
                  <c:v>1.377E-11</c:v>
                </c:pt>
                <c:pt idx="7233">
                  <c:v>1.2180000000000001E-12</c:v>
                </c:pt>
                <c:pt idx="7234">
                  <c:v>-2.4299999999999999E-12</c:v>
                </c:pt>
                <c:pt idx="7235">
                  <c:v>-6.7130000000000002E-12</c:v>
                </c:pt>
                <c:pt idx="7236">
                  <c:v>-1.3292E-11</c:v>
                </c:pt>
                <c:pt idx="7237">
                  <c:v>-1.4758000000000002E-11</c:v>
                </c:pt>
                <c:pt idx="7238">
                  <c:v>-1.6323000000000001E-11</c:v>
                </c:pt>
                <c:pt idx="7239">
                  <c:v>-1.5912000000000001E-11</c:v>
                </c:pt>
                <c:pt idx="7240">
                  <c:v>-1.9724E-11</c:v>
                </c:pt>
                <c:pt idx="7241">
                  <c:v>-2.3404999999999999E-11</c:v>
                </c:pt>
                <c:pt idx="7242">
                  <c:v>-2.9454999999999997E-11</c:v>
                </c:pt>
                <c:pt idx="7243">
                  <c:v>-3.4569000000000001E-11</c:v>
                </c:pt>
                <c:pt idx="7244">
                  <c:v>-4.0053E-11</c:v>
                </c:pt>
                <c:pt idx="7245">
                  <c:v>-4.5468999999999997E-11</c:v>
                </c:pt>
                <c:pt idx="7246">
                  <c:v>-5.0092000000000003E-11</c:v>
                </c:pt>
                <c:pt idx="7247">
                  <c:v>-5.3301000000000002E-11</c:v>
                </c:pt>
                <c:pt idx="7248">
                  <c:v>-5.385E-11</c:v>
                </c:pt>
                <c:pt idx="7249">
                  <c:v>-5.538E-11</c:v>
                </c:pt>
                <c:pt idx="7250">
                  <c:v>-5.5020000000000001E-11</c:v>
                </c:pt>
                <c:pt idx="7251">
                  <c:v>-5.6886999999999997E-11</c:v>
                </c:pt>
                <c:pt idx="7252">
                  <c:v>-6.0900000000000004E-11</c:v>
                </c:pt>
                <c:pt idx="7253">
                  <c:v>-6.0861000000000006E-11</c:v>
                </c:pt>
                <c:pt idx="7254">
                  <c:v>-6.0121999999999999E-11</c:v>
                </c:pt>
                <c:pt idx="7255">
                  <c:v>-6.0636999999999997E-11</c:v>
                </c:pt>
                <c:pt idx="7256">
                  <c:v>-6.0583999999999995E-11</c:v>
                </c:pt>
                <c:pt idx="7257">
                  <c:v>-5.8626E-11</c:v>
                </c:pt>
                <c:pt idx="7258">
                  <c:v>-5.7015999999999999E-11</c:v>
                </c:pt>
                <c:pt idx="7259">
                  <c:v>-5.6355999999999998E-11</c:v>
                </c:pt>
                <c:pt idx="7260">
                  <c:v>-5.5885000000000003E-11</c:v>
                </c:pt>
                <c:pt idx="7261">
                  <c:v>-5.0623999999999998E-11</c:v>
                </c:pt>
                <c:pt idx="7262">
                  <c:v>-4.2821999999999998E-11</c:v>
                </c:pt>
                <c:pt idx="7263">
                  <c:v>-3.0923000000000001E-11</c:v>
                </c:pt>
                <c:pt idx="7264">
                  <c:v>-2.1514000000000001E-11</c:v>
                </c:pt>
                <c:pt idx="7265">
                  <c:v>-2.1247000000000001E-11</c:v>
                </c:pt>
                <c:pt idx="7266">
                  <c:v>-2.0202E-11</c:v>
                </c:pt>
                <c:pt idx="7267">
                  <c:v>-1.8556E-11</c:v>
                </c:pt>
                <c:pt idx="7268">
                  <c:v>-1.6442000000000001E-11</c:v>
                </c:pt>
                <c:pt idx="7269">
                  <c:v>-1.0602E-11</c:v>
                </c:pt>
                <c:pt idx="7270">
                  <c:v>-7.2299999999999997E-12</c:v>
                </c:pt>
                <c:pt idx="7271">
                  <c:v>-1.0457999999999999E-11</c:v>
                </c:pt>
                <c:pt idx="7272">
                  <c:v>-1.2942999999999999E-11</c:v>
                </c:pt>
                <c:pt idx="7273">
                  <c:v>-1.7779999999999999E-11</c:v>
                </c:pt>
                <c:pt idx="7274">
                  <c:v>-1.937E-11</c:v>
                </c:pt>
                <c:pt idx="7275">
                  <c:v>-1.5628000000000001E-11</c:v>
                </c:pt>
                <c:pt idx="7276">
                  <c:v>-8.6890000000000006E-12</c:v>
                </c:pt>
                <c:pt idx="7277">
                  <c:v>-4.2479999999999997E-12</c:v>
                </c:pt>
                <c:pt idx="7278">
                  <c:v>-2.013E-12</c:v>
                </c:pt>
                <c:pt idx="7279">
                  <c:v>-2.8379999999999998E-12</c:v>
                </c:pt>
                <c:pt idx="7280">
                  <c:v>-7.4889999999999993E-12</c:v>
                </c:pt>
                <c:pt idx="7281">
                  <c:v>-1.6965E-11</c:v>
                </c:pt>
                <c:pt idx="7282">
                  <c:v>-2.6734999999999999E-11</c:v>
                </c:pt>
                <c:pt idx="7283">
                  <c:v>-3.7874000000000003E-11</c:v>
                </c:pt>
                <c:pt idx="7284">
                  <c:v>-4.8721999999999999E-11</c:v>
                </c:pt>
                <c:pt idx="7285">
                  <c:v>-5.8500000000000005E-11</c:v>
                </c:pt>
                <c:pt idx="7286">
                  <c:v>-6.6880000000000006E-11</c:v>
                </c:pt>
                <c:pt idx="7287">
                  <c:v>-7.1980000000000006E-11</c:v>
                </c:pt>
                <c:pt idx="7288">
                  <c:v>-7.3224000000000002E-11</c:v>
                </c:pt>
                <c:pt idx="7289">
                  <c:v>-7.0037999999999994E-11</c:v>
                </c:pt>
                <c:pt idx="7290">
                  <c:v>-6.3172000000000004E-11</c:v>
                </c:pt>
                <c:pt idx="7291">
                  <c:v>-5.5057000000000002E-11</c:v>
                </c:pt>
                <c:pt idx="7292">
                  <c:v>-4.5670000000000002E-11</c:v>
                </c:pt>
                <c:pt idx="7293">
                  <c:v>-3.8875999999999997E-11</c:v>
                </c:pt>
                <c:pt idx="7294">
                  <c:v>-3.5296999999999997E-11</c:v>
                </c:pt>
                <c:pt idx="7295">
                  <c:v>-3.5161E-11</c:v>
                </c:pt>
                <c:pt idx="7296">
                  <c:v>-3.7220999999999997E-11</c:v>
                </c:pt>
                <c:pt idx="7297">
                  <c:v>-3.9580000000000001E-11</c:v>
                </c:pt>
                <c:pt idx="7298">
                  <c:v>-4.3236999999999998E-11</c:v>
                </c:pt>
                <c:pt idx="7299">
                  <c:v>-4.4143999999999998E-11</c:v>
                </c:pt>
                <c:pt idx="7300">
                  <c:v>-4.5102999999999998E-11</c:v>
                </c:pt>
                <c:pt idx="7301">
                  <c:v>-3.8930000000000002E-11</c:v>
                </c:pt>
                <c:pt idx="7302">
                  <c:v>-4.1007000000000002E-11</c:v>
                </c:pt>
                <c:pt idx="7303">
                  <c:v>-3.6209999999999997E-11</c:v>
                </c:pt>
                <c:pt idx="7304">
                  <c:v>-3.1675000000000003E-11</c:v>
                </c:pt>
                <c:pt idx="7305">
                  <c:v>-2.8629E-11</c:v>
                </c:pt>
                <c:pt idx="7306">
                  <c:v>-2.5131E-11</c:v>
                </c:pt>
                <c:pt idx="7307">
                  <c:v>-2.4537E-11</c:v>
                </c:pt>
                <c:pt idx="7308">
                  <c:v>-2.1709E-11</c:v>
                </c:pt>
                <c:pt idx="7309">
                  <c:v>-1.3809E-11</c:v>
                </c:pt>
                <c:pt idx="7310">
                  <c:v>-6.5009999999999999E-12</c:v>
                </c:pt>
                <c:pt idx="7311">
                  <c:v>-1.9000000000000001E-14</c:v>
                </c:pt>
                <c:pt idx="7312">
                  <c:v>2.9300000000000001E-13</c:v>
                </c:pt>
                <c:pt idx="7313">
                  <c:v>2.5579999999999998E-12</c:v>
                </c:pt>
                <c:pt idx="7314">
                  <c:v>4.1799999999999999E-13</c:v>
                </c:pt>
                <c:pt idx="7315">
                  <c:v>-3.5239999999999999E-12</c:v>
                </c:pt>
                <c:pt idx="7316">
                  <c:v>-9.8990000000000005E-12</c:v>
                </c:pt>
                <c:pt idx="7317">
                  <c:v>-1.9392000000000001E-11</c:v>
                </c:pt>
                <c:pt idx="7318">
                  <c:v>-3.1213000000000001E-11</c:v>
                </c:pt>
                <c:pt idx="7319">
                  <c:v>-3.8353000000000002E-11</c:v>
                </c:pt>
                <c:pt idx="7320">
                  <c:v>-4.5163999999999998E-11</c:v>
                </c:pt>
                <c:pt idx="7321">
                  <c:v>-4.4121000000000001E-11</c:v>
                </c:pt>
                <c:pt idx="7322">
                  <c:v>-4.1074999999999998E-11</c:v>
                </c:pt>
                <c:pt idx="7323">
                  <c:v>-4.0912999999999997E-11</c:v>
                </c:pt>
                <c:pt idx="7324">
                  <c:v>-4.256E-11</c:v>
                </c:pt>
                <c:pt idx="7325">
                  <c:v>-4.1410000000000002E-11</c:v>
                </c:pt>
                <c:pt idx="7326">
                  <c:v>-4.2423E-11</c:v>
                </c:pt>
                <c:pt idx="7327">
                  <c:v>-4.5887000000000003E-11</c:v>
                </c:pt>
                <c:pt idx="7328">
                  <c:v>-4.9279999999999997E-11</c:v>
                </c:pt>
                <c:pt idx="7329">
                  <c:v>-5.1411999999999998E-11</c:v>
                </c:pt>
                <c:pt idx="7330">
                  <c:v>-5.2602999999999998E-11</c:v>
                </c:pt>
                <c:pt idx="7331">
                  <c:v>-5.5851999999999997E-11</c:v>
                </c:pt>
                <c:pt idx="7332">
                  <c:v>-5.8801999999999998E-11</c:v>
                </c:pt>
                <c:pt idx="7333">
                  <c:v>-5.9500000000000001E-11</c:v>
                </c:pt>
                <c:pt idx="7334">
                  <c:v>-5.709E-11</c:v>
                </c:pt>
                <c:pt idx="7335">
                  <c:v>-5.316E-11</c:v>
                </c:pt>
                <c:pt idx="7336">
                  <c:v>-4.9816E-11</c:v>
                </c:pt>
                <c:pt idx="7337">
                  <c:v>-4.8926999999999999E-11</c:v>
                </c:pt>
                <c:pt idx="7338">
                  <c:v>-4.8237E-11</c:v>
                </c:pt>
                <c:pt idx="7339">
                  <c:v>-4.4228000000000001E-11</c:v>
                </c:pt>
                <c:pt idx="7340">
                  <c:v>-3.6408000000000002E-11</c:v>
                </c:pt>
                <c:pt idx="7341">
                  <c:v>-2.8342E-11</c:v>
                </c:pt>
                <c:pt idx="7342">
                  <c:v>-2.3719000000000001E-11</c:v>
                </c:pt>
                <c:pt idx="7343">
                  <c:v>-2.0309E-11</c:v>
                </c:pt>
                <c:pt idx="7344">
                  <c:v>-1.3388000000000001E-11</c:v>
                </c:pt>
                <c:pt idx="7345">
                  <c:v>-3.4439999999999999E-12</c:v>
                </c:pt>
                <c:pt idx="7346">
                  <c:v>2.3440000000000001E-12</c:v>
                </c:pt>
                <c:pt idx="7347">
                  <c:v>9.8000000000000007E-13</c:v>
                </c:pt>
                <c:pt idx="7348">
                  <c:v>-7.2300000000000005E-13</c:v>
                </c:pt>
                <c:pt idx="7349">
                  <c:v>-2.0600000000000001E-12</c:v>
                </c:pt>
                <c:pt idx="7350">
                  <c:v>-3.4380000000000001E-12</c:v>
                </c:pt>
                <c:pt idx="7351">
                  <c:v>-7.5959999999999995E-12</c:v>
                </c:pt>
                <c:pt idx="7352">
                  <c:v>-1.1512E-11</c:v>
                </c:pt>
                <c:pt idx="7353">
                  <c:v>-1.7643999999999999E-11</c:v>
                </c:pt>
                <c:pt idx="7354">
                  <c:v>-2.2728000000000001E-11</c:v>
                </c:pt>
                <c:pt idx="7355">
                  <c:v>-2.5841999999999999E-11</c:v>
                </c:pt>
                <c:pt idx="7356">
                  <c:v>-2.8119E-11</c:v>
                </c:pt>
                <c:pt idx="7357">
                  <c:v>-2.7767000000000002E-11</c:v>
                </c:pt>
                <c:pt idx="7358">
                  <c:v>-3.2185000000000003E-11</c:v>
                </c:pt>
                <c:pt idx="7359">
                  <c:v>-3.8765000000000001E-11</c:v>
                </c:pt>
                <c:pt idx="7360">
                  <c:v>-4.6983999999999998E-11</c:v>
                </c:pt>
                <c:pt idx="7361">
                  <c:v>-4.7924999999999999E-11</c:v>
                </c:pt>
                <c:pt idx="7362">
                  <c:v>-4.8819999999999999E-11</c:v>
                </c:pt>
                <c:pt idx="7363">
                  <c:v>-5.1917E-11</c:v>
                </c:pt>
                <c:pt idx="7364">
                  <c:v>-5.2366E-11</c:v>
                </c:pt>
                <c:pt idx="7365">
                  <c:v>-5.0822999999999999E-11</c:v>
                </c:pt>
                <c:pt idx="7366">
                  <c:v>-5.1499000000000001E-11</c:v>
                </c:pt>
                <c:pt idx="7367">
                  <c:v>-5.2971999999999997E-11</c:v>
                </c:pt>
                <c:pt idx="7368">
                  <c:v>-5.5606E-11</c:v>
                </c:pt>
                <c:pt idx="7369">
                  <c:v>-5.9099999999999995E-11</c:v>
                </c:pt>
                <c:pt idx="7370">
                  <c:v>-5.9842000000000001E-11</c:v>
                </c:pt>
                <c:pt idx="7371">
                  <c:v>-5.5241999999999999E-11</c:v>
                </c:pt>
                <c:pt idx="7372">
                  <c:v>-5.2889000000000002E-11</c:v>
                </c:pt>
                <c:pt idx="7373">
                  <c:v>-4.8318999999999999E-11</c:v>
                </c:pt>
                <c:pt idx="7374">
                  <c:v>-4.3007999999999998E-11</c:v>
                </c:pt>
                <c:pt idx="7375">
                  <c:v>-3.7785999999999998E-11</c:v>
                </c:pt>
                <c:pt idx="7376">
                  <c:v>-3.1643E-11</c:v>
                </c:pt>
                <c:pt idx="7377">
                  <c:v>-2.1809000000000001E-11</c:v>
                </c:pt>
                <c:pt idx="7378">
                  <c:v>-1.4149E-11</c:v>
                </c:pt>
                <c:pt idx="7379">
                  <c:v>-1.7069999999999999E-11</c:v>
                </c:pt>
                <c:pt idx="7380">
                  <c:v>-1.5643E-11</c:v>
                </c:pt>
                <c:pt idx="7381">
                  <c:v>-1.388E-11</c:v>
                </c:pt>
                <c:pt idx="7382">
                  <c:v>-1.0570999999999999E-11</c:v>
                </c:pt>
                <c:pt idx="7383">
                  <c:v>-1.0614E-11</c:v>
                </c:pt>
                <c:pt idx="7384">
                  <c:v>-9.6419999999999995E-12</c:v>
                </c:pt>
                <c:pt idx="7385">
                  <c:v>-1.0396000000000001E-11</c:v>
                </c:pt>
                <c:pt idx="7386">
                  <c:v>-1.3817000000000001E-11</c:v>
                </c:pt>
                <c:pt idx="7387">
                  <c:v>-1.6556999999999999E-11</c:v>
                </c:pt>
                <c:pt idx="7388">
                  <c:v>-1.8088000000000001E-11</c:v>
                </c:pt>
                <c:pt idx="7389">
                  <c:v>-2.0041000000000002E-11</c:v>
                </c:pt>
                <c:pt idx="7390">
                  <c:v>-1.2031E-11</c:v>
                </c:pt>
                <c:pt idx="7391">
                  <c:v>-9.8630000000000003E-12</c:v>
                </c:pt>
                <c:pt idx="7392">
                  <c:v>-9.3939999999999998E-12</c:v>
                </c:pt>
                <c:pt idx="7393">
                  <c:v>-8.294E-12</c:v>
                </c:pt>
                <c:pt idx="7394">
                  <c:v>-1.1768000000000001E-11</c:v>
                </c:pt>
                <c:pt idx="7395">
                  <c:v>-1.6005999999999999E-11</c:v>
                </c:pt>
                <c:pt idx="7396">
                  <c:v>-1.9689999999999999E-11</c:v>
                </c:pt>
                <c:pt idx="7397">
                  <c:v>-2.6189999999999999E-11</c:v>
                </c:pt>
                <c:pt idx="7398">
                  <c:v>-2.9408000000000001E-11</c:v>
                </c:pt>
                <c:pt idx="7399">
                  <c:v>-3.6475999999999998E-11</c:v>
                </c:pt>
                <c:pt idx="7400">
                  <c:v>-4.3932000000000001E-11</c:v>
                </c:pt>
                <c:pt idx="7401">
                  <c:v>-4.8112E-11</c:v>
                </c:pt>
                <c:pt idx="7402">
                  <c:v>-5.3142000000000001E-11</c:v>
                </c:pt>
                <c:pt idx="7403">
                  <c:v>-5.4343000000000003E-11</c:v>
                </c:pt>
                <c:pt idx="7404">
                  <c:v>-5.5057999999999997E-11</c:v>
                </c:pt>
                <c:pt idx="7405">
                  <c:v>-5.5359000000000001E-11</c:v>
                </c:pt>
                <c:pt idx="7406">
                  <c:v>-5.5974999999999999E-11</c:v>
                </c:pt>
                <c:pt idx="7407">
                  <c:v>-5.3909999999999998E-11</c:v>
                </c:pt>
                <c:pt idx="7408">
                  <c:v>-4.9529E-11</c:v>
                </c:pt>
                <c:pt idx="7409">
                  <c:v>-4.5062000000000002E-11</c:v>
                </c:pt>
                <c:pt idx="7410">
                  <c:v>-3.9730000000000001E-11</c:v>
                </c:pt>
                <c:pt idx="7411">
                  <c:v>-3.7708E-11</c:v>
                </c:pt>
                <c:pt idx="7412">
                  <c:v>-3.3424999999999997E-11</c:v>
                </c:pt>
                <c:pt idx="7413">
                  <c:v>-3.0927999999999999E-11</c:v>
                </c:pt>
                <c:pt idx="7414">
                  <c:v>-2.9766000000000002E-11</c:v>
                </c:pt>
                <c:pt idx="7415">
                  <c:v>-2.9482999999999998E-11</c:v>
                </c:pt>
                <c:pt idx="7416">
                  <c:v>-2.6963E-11</c:v>
                </c:pt>
                <c:pt idx="7417">
                  <c:v>-2.3587999999999998E-11</c:v>
                </c:pt>
                <c:pt idx="7418">
                  <c:v>-1.8138999999999999E-11</c:v>
                </c:pt>
                <c:pt idx="7419">
                  <c:v>-1.0254000000000001E-11</c:v>
                </c:pt>
                <c:pt idx="7420">
                  <c:v>-9.9259999999999995E-12</c:v>
                </c:pt>
                <c:pt idx="7421">
                  <c:v>-9.6920000000000003E-12</c:v>
                </c:pt>
                <c:pt idx="7422">
                  <c:v>-6.9559999999999998E-12</c:v>
                </c:pt>
                <c:pt idx="7423">
                  <c:v>-6.8119999999999997E-12</c:v>
                </c:pt>
                <c:pt idx="7424">
                  <c:v>-6.8829999999999997E-12</c:v>
                </c:pt>
                <c:pt idx="7425">
                  <c:v>-5.8030000000000002E-12</c:v>
                </c:pt>
                <c:pt idx="7426">
                  <c:v>-4.331E-12</c:v>
                </c:pt>
                <c:pt idx="7427">
                  <c:v>-5.0229999999999999E-12</c:v>
                </c:pt>
                <c:pt idx="7428">
                  <c:v>-4.4259999999999999E-12</c:v>
                </c:pt>
                <c:pt idx="7429">
                  <c:v>-8.2720000000000003E-12</c:v>
                </c:pt>
                <c:pt idx="7430">
                  <c:v>-1.4700000000000002E-11</c:v>
                </c:pt>
                <c:pt idx="7431">
                  <c:v>-2.2438000000000001E-11</c:v>
                </c:pt>
                <c:pt idx="7432">
                  <c:v>-2.7018E-11</c:v>
                </c:pt>
                <c:pt idx="7433">
                  <c:v>-3.1137000000000002E-11</c:v>
                </c:pt>
                <c:pt idx="7434">
                  <c:v>-3.4221000000000001E-11</c:v>
                </c:pt>
                <c:pt idx="7435">
                  <c:v>-3.7633999999999999E-11</c:v>
                </c:pt>
                <c:pt idx="7436">
                  <c:v>-4.0426000000000001E-11</c:v>
                </c:pt>
                <c:pt idx="7437">
                  <c:v>-4.0314000000000003E-11</c:v>
                </c:pt>
                <c:pt idx="7438">
                  <c:v>-3.9126000000000003E-11</c:v>
                </c:pt>
                <c:pt idx="7439">
                  <c:v>-3.9596000000000002E-11</c:v>
                </c:pt>
                <c:pt idx="7440">
                  <c:v>-4.0427000000000003E-11</c:v>
                </c:pt>
                <c:pt idx="7441">
                  <c:v>-4.1349000000000002E-11</c:v>
                </c:pt>
                <c:pt idx="7442">
                  <c:v>-4.373E-11</c:v>
                </c:pt>
                <c:pt idx="7443">
                  <c:v>-5.0184999999999999E-11</c:v>
                </c:pt>
                <c:pt idx="7444">
                  <c:v>-5.7131999999999998E-11</c:v>
                </c:pt>
                <c:pt idx="7445">
                  <c:v>-6.0642000000000001E-11</c:v>
                </c:pt>
                <c:pt idx="7446">
                  <c:v>-5.9658999999999995E-11</c:v>
                </c:pt>
                <c:pt idx="7447">
                  <c:v>-5.4306999999999998E-11</c:v>
                </c:pt>
                <c:pt idx="7448">
                  <c:v>-4.8849999999999998E-11</c:v>
                </c:pt>
                <c:pt idx="7449">
                  <c:v>-4.1443000000000001E-11</c:v>
                </c:pt>
                <c:pt idx="7450">
                  <c:v>-4.1605999999999997E-11</c:v>
                </c:pt>
                <c:pt idx="7451">
                  <c:v>-3.8350999999999998E-11</c:v>
                </c:pt>
                <c:pt idx="7452">
                  <c:v>-3.3388999999999998E-11</c:v>
                </c:pt>
                <c:pt idx="7453">
                  <c:v>-3.0080000000000001E-11</c:v>
                </c:pt>
                <c:pt idx="7454">
                  <c:v>-2.4476E-11</c:v>
                </c:pt>
                <c:pt idx="7455">
                  <c:v>-1.9553E-11</c:v>
                </c:pt>
                <c:pt idx="7456">
                  <c:v>-1.3614000000000001E-11</c:v>
                </c:pt>
                <c:pt idx="7457">
                  <c:v>-8.8069999999999999E-12</c:v>
                </c:pt>
                <c:pt idx="7458">
                  <c:v>-8.5959999999999993E-12</c:v>
                </c:pt>
                <c:pt idx="7459">
                  <c:v>-1.2558E-11</c:v>
                </c:pt>
                <c:pt idx="7460">
                  <c:v>-1.1319999999999999E-11</c:v>
                </c:pt>
                <c:pt idx="7461">
                  <c:v>1.3959999999999999E-12</c:v>
                </c:pt>
                <c:pt idx="7462">
                  <c:v>-1.04E-13</c:v>
                </c:pt>
                <c:pt idx="7463">
                  <c:v>4.0100000000000001E-13</c:v>
                </c:pt>
                <c:pt idx="7464">
                  <c:v>1.558E-12</c:v>
                </c:pt>
                <c:pt idx="7465">
                  <c:v>7.4199999999999997E-13</c:v>
                </c:pt>
                <c:pt idx="7466">
                  <c:v>-2.2199999999999998E-12</c:v>
                </c:pt>
                <c:pt idx="7467">
                  <c:v>-7.4910000000000003E-12</c:v>
                </c:pt>
                <c:pt idx="7468">
                  <c:v>-1.5692999999999999E-11</c:v>
                </c:pt>
                <c:pt idx="7469">
                  <c:v>-2.0720999999999999E-11</c:v>
                </c:pt>
                <c:pt idx="7470">
                  <c:v>-2.4472000000000002E-11</c:v>
                </c:pt>
                <c:pt idx="7471">
                  <c:v>-2.7515000000000001E-11</c:v>
                </c:pt>
                <c:pt idx="7472">
                  <c:v>-2.9271000000000002E-11</c:v>
                </c:pt>
                <c:pt idx="7473">
                  <c:v>-3.1357000000000002E-11</c:v>
                </c:pt>
                <c:pt idx="7474">
                  <c:v>-3.5830000000000001E-11</c:v>
                </c:pt>
                <c:pt idx="7475">
                  <c:v>-4.0002000000000002E-11</c:v>
                </c:pt>
                <c:pt idx="7476">
                  <c:v>-4.6475E-11</c:v>
                </c:pt>
                <c:pt idx="7477">
                  <c:v>-5.0601000000000001E-11</c:v>
                </c:pt>
                <c:pt idx="7478">
                  <c:v>-5.5375000000000003E-11</c:v>
                </c:pt>
                <c:pt idx="7479">
                  <c:v>-6.1914000000000005E-11</c:v>
                </c:pt>
                <c:pt idx="7480">
                  <c:v>-6.1626000000000003E-11</c:v>
                </c:pt>
                <c:pt idx="7481">
                  <c:v>-6.1632999999999998E-11</c:v>
                </c:pt>
                <c:pt idx="7482">
                  <c:v>-5.3676E-11</c:v>
                </c:pt>
                <c:pt idx="7483">
                  <c:v>-5.1781000000000003E-11</c:v>
                </c:pt>
                <c:pt idx="7484">
                  <c:v>-4.8811E-11</c:v>
                </c:pt>
                <c:pt idx="7485">
                  <c:v>-4.4167000000000001E-11</c:v>
                </c:pt>
                <c:pt idx="7486">
                  <c:v>-3.8471E-11</c:v>
                </c:pt>
                <c:pt idx="7487">
                  <c:v>-3.5888000000000001E-11</c:v>
                </c:pt>
                <c:pt idx="7488">
                  <c:v>-3.4878000000000002E-11</c:v>
                </c:pt>
                <c:pt idx="7489">
                  <c:v>-3.4594999999999998E-11</c:v>
                </c:pt>
                <c:pt idx="7490">
                  <c:v>-3.3253000000000001E-11</c:v>
                </c:pt>
                <c:pt idx="7491">
                  <c:v>-3.1107000000000003E-11</c:v>
                </c:pt>
                <c:pt idx="7492">
                  <c:v>-2.913E-11</c:v>
                </c:pt>
                <c:pt idx="7493">
                  <c:v>-2.6313000000000001E-11</c:v>
                </c:pt>
                <c:pt idx="7494">
                  <c:v>-1.9934000000000001E-11</c:v>
                </c:pt>
                <c:pt idx="7495">
                  <c:v>-1.1216000000000001E-11</c:v>
                </c:pt>
                <c:pt idx="7496">
                  <c:v>-3.42E-12</c:v>
                </c:pt>
                <c:pt idx="7497">
                  <c:v>-8.7500000000000001E-13</c:v>
                </c:pt>
                <c:pt idx="7498">
                  <c:v>-8.3999999999999995E-13</c:v>
                </c:pt>
                <c:pt idx="7499">
                  <c:v>-6.7429999999999998E-12</c:v>
                </c:pt>
                <c:pt idx="7500">
                  <c:v>-1.1947E-11</c:v>
                </c:pt>
                <c:pt idx="7501">
                  <c:v>-1.3684E-11</c:v>
                </c:pt>
                <c:pt idx="7502">
                  <c:v>-2.0812000000000001E-11</c:v>
                </c:pt>
                <c:pt idx="7503">
                  <c:v>-2.0456000000000001E-11</c:v>
                </c:pt>
                <c:pt idx="7504">
                  <c:v>-1.9715999999999999E-11</c:v>
                </c:pt>
                <c:pt idx="7505">
                  <c:v>-1.2838E-11</c:v>
                </c:pt>
                <c:pt idx="7506">
                  <c:v>-8.5839999999999998E-12</c:v>
                </c:pt>
                <c:pt idx="7507">
                  <c:v>-6.9310000000000003E-12</c:v>
                </c:pt>
                <c:pt idx="7508">
                  <c:v>-6.285E-12</c:v>
                </c:pt>
                <c:pt idx="7509">
                  <c:v>-6.6360000000000004E-12</c:v>
                </c:pt>
                <c:pt idx="7510">
                  <c:v>-1.5527999999999999E-11</c:v>
                </c:pt>
                <c:pt idx="7511">
                  <c:v>-2.7243000000000001E-11</c:v>
                </c:pt>
                <c:pt idx="7512">
                  <c:v>-3.8937999999999999E-11</c:v>
                </c:pt>
                <c:pt idx="7513">
                  <c:v>-4.9368000000000002E-11</c:v>
                </c:pt>
                <c:pt idx="7514">
                  <c:v>-5.6633000000000002E-11</c:v>
                </c:pt>
                <c:pt idx="7515">
                  <c:v>-6.5983000000000001E-11</c:v>
                </c:pt>
                <c:pt idx="7516">
                  <c:v>-6.7098999999999998E-11</c:v>
                </c:pt>
                <c:pt idx="7517">
                  <c:v>-6.7310999999999994E-11</c:v>
                </c:pt>
                <c:pt idx="7518">
                  <c:v>-6.1566000000000005E-11</c:v>
                </c:pt>
                <c:pt idx="7519">
                  <c:v>-5.2150999999999998E-11</c:v>
                </c:pt>
                <c:pt idx="7520">
                  <c:v>-4.3872999999999999E-11</c:v>
                </c:pt>
                <c:pt idx="7521">
                  <c:v>-3.6133000000000002E-11</c:v>
                </c:pt>
                <c:pt idx="7522">
                  <c:v>-3.2356000000000003E-11</c:v>
                </c:pt>
                <c:pt idx="7523">
                  <c:v>-3.3396E-11</c:v>
                </c:pt>
                <c:pt idx="7524">
                  <c:v>-3.7711E-11</c:v>
                </c:pt>
                <c:pt idx="7525">
                  <c:v>-4.4188E-11</c:v>
                </c:pt>
                <c:pt idx="7526">
                  <c:v>-4.5547000000000001E-11</c:v>
                </c:pt>
                <c:pt idx="7527">
                  <c:v>-4.2759000000000001E-11</c:v>
                </c:pt>
                <c:pt idx="7528">
                  <c:v>-3.9046000000000001E-11</c:v>
                </c:pt>
                <c:pt idx="7529">
                  <c:v>-3.4291000000000001E-11</c:v>
                </c:pt>
                <c:pt idx="7530">
                  <c:v>-2.5972E-11</c:v>
                </c:pt>
                <c:pt idx="7531">
                  <c:v>-1.7628E-11</c:v>
                </c:pt>
                <c:pt idx="7532">
                  <c:v>-9.0519999999999998E-12</c:v>
                </c:pt>
                <c:pt idx="7533">
                  <c:v>-5.5199999999999997E-13</c:v>
                </c:pt>
                <c:pt idx="7534">
                  <c:v>3.308E-12</c:v>
                </c:pt>
                <c:pt idx="7535">
                  <c:v>2.038E-12</c:v>
                </c:pt>
                <c:pt idx="7536">
                  <c:v>-2.6999999999999999E-14</c:v>
                </c:pt>
                <c:pt idx="7537">
                  <c:v>-3.0799999999999998E-12</c:v>
                </c:pt>
                <c:pt idx="7538">
                  <c:v>-5.9030000000000002E-12</c:v>
                </c:pt>
                <c:pt idx="7539">
                  <c:v>-7.3E-12</c:v>
                </c:pt>
                <c:pt idx="7540">
                  <c:v>-6.4509999999999999E-12</c:v>
                </c:pt>
                <c:pt idx="7541">
                  <c:v>-7.571E-12</c:v>
                </c:pt>
                <c:pt idx="7542">
                  <c:v>-8.7050000000000006E-12</c:v>
                </c:pt>
                <c:pt idx="7543">
                  <c:v>-9.3259999999999996E-12</c:v>
                </c:pt>
                <c:pt idx="7544">
                  <c:v>-1.1248999999999999E-11</c:v>
                </c:pt>
                <c:pt idx="7545">
                  <c:v>-1.1987000000000001E-11</c:v>
                </c:pt>
                <c:pt idx="7546">
                  <c:v>-2.0932999999999999E-11</c:v>
                </c:pt>
                <c:pt idx="7547">
                  <c:v>-2.9797999999999999E-11</c:v>
                </c:pt>
                <c:pt idx="7548">
                  <c:v>-3.9825000000000002E-11</c:v>
                </c:pt>
                <c:pt idx="7549">
                  <c:v>-5.0480999999999999E-11</c:v>
                </c:pt>
                <c:pt idx="7550">
                  <c:v>-5.6742E-11</c:v>
                </c:pt>
                <c:pt idx="7551">
                  <c:v>-5.6230000000000003E-11</c:v>
                </c:pt>
                <c:pt idx="7552">
                  <c:v>-5.6266000000000001E-11</c:v>
                </c:pt>
                <c:pt idx="7553">
                  <c:v>-5.3375000000000003E-11</c:v>
                </c:pt>
                <c:pt idx="7554">
                  <c:v>-4.5606999999999998E-11</c:v>
                </c:pt>
                <c:pt idx="7555">
                  <c:v>-3.4900999999999999E-11</c:v>
                </c:pt>
                <c:pt idx="7556">
                  <c:v>-2.7360999999999999E-11</c:v>
                </c:pt>
                <c:pt idx="7557">
                  <c:v>-2.4528E-11</c:v>
                </c:pt>
                <c:pt idx="7558">
                  <c:v>-2.2374000000000001E-11</c:v>
                </c:pt>
                <c:pt idx="7559">
                  <c:v>-2.3868999999999999E-11</c:v>
                </c:pt>
                <c:pt idx="7560">
                  <c:v>-3.3305000000000002E-11</c:v>
                </c:pt>
                <c:pt idx="7561">
                  <c:v>-4.2012999999999999E-11</c:v>
                </c:pt>
                <c:pt idx="7562">
                  <c:v>-5.3937999999999999E-11</c:v>
                </c:pt>
                <c:pt idx="7563">
                  <c:v>-6.2477999999999996E-11</c:v>
                </c:pt>
                <c:pt idx="7564">
                  <c:v>-6.2296999999999994E-11</c:v>
                </c:pt>
                <c:pt idx="7565">
                  <c:v>-6.5673000000000004E-11</c:v>
                </c:pt>
                <c:pt idx="7566">
                  <c:v>-6.0897000000000004E-11</c:v>
                </c:pt>
                <c:pt idx="7567">
                  <c:v>-4.7624999999999997E-11</c:v>
                </c:pt>
                <c:pt idx="7568">
                  <c:v>-2.9717999999999998E-11</c:v>
                </c:pt>
                <c:pt idx="7569">
                  <c:v>-1.2658E-11</c:v>
                </c:pt>
                <c:pt idx="7570">
                  <c:v>1.3600000000000001E-12</c:v>
                </c:pt>
                <c:pt idx="7571">
                  <c:v>9.4790000000000003E-12</c:v>
                </c:pt>
                <c:pt idx="7572">
                  <c:v>1.6194999999999999E-11</c:v>
                </c:pt>
                <c:pt idx="7573">
                  <c:v>1.4962E-11</c:v>
                </c:pt>
                <c:pt idx="7574">
                  <c:v>9.8930000000000008E-12</c:v>
                </c:pt>
                <c:pt idx="7575">
                  <c:v>4.0319999999999998E-12</c:v>
                </c:pt>
                <c:pt idx="7576">
                  <c:v>1.343E-12</c:v>
                </c:pt>
                <c:pt idx="7577">
                  <c:v>-8.9700000000000001E-13</c:v>
                </c:pt>
                <c:pt idx="7578">
                  <c:v>-3.0460000000000001E-12</c:v>
                </c:pt>
                <c:pt idx="7579">
                  <c:v>-7.7699999999999994E-12</c:v>
                </c:pt>
                <c:pt idx="7580">
                  <c:v>-1.1635E-11</c:v>
                </c:pt>
                <c:pt idx="7581">
                  <c:v>-1.5464999999999998E-11</c:v>
                </c:pt>
                <c:pt idx="7582">
                  <c:v>-2.1583000000000001E-11</c:v>
                </c:pt>
                <c:pt idx="7583">
                  <c:v>-2.5548000000000001E-11</c:v>
                </c:pt>
                <c:pt idx="7584">
                  <c:v>-2.9509999999999997E-11</c:v>
                </c:pt>
                <c:pt idx="7585">
                  <c:v>-3.0615000000000002E-11</c:v>
                </c:pt>
                <c:pt idx="7586">
                  <c:v>-3.0621999999999998E-11</c:v>
                </c:pt>
                <c:pt idx="7587">
                  <c:v>-2.8364000000000002E-11</c:v>
                </c:pt>
                <c:pt idx="7588">
                  <c:v>-2.8869000000000001E-11</c:v>
                </c:pt>
                <c:pt idx="7589">
                  <c:v>-3.0554999999999998E-11</c:v>
                </c:pt>
                <c:pt idx="7590">
                  <c:v>-3.4005999999999999E-11</c:v>
                </c:pt>
                <c:pt idx="7591">
                  <c:v>-3.8505E-11</c:v>
                </c:pt>
                <c:pt idx="7592">
                  <c:v>-4.2656999999999998E-11</c:v>
                </c:pt>
                <c:pt idx="7593">
                  <c:v>-5.2639000000000003E-11</c:v>
                </c:pt>
                <c:pt idx="7594">
                  <c:v>-6.1174999999999998E-11</c:v>
                </c:pt>
                <c:pt idx="7595">
                  <c:v>-6.1178999999999994E-11</c:v>
                </c:pt>
                <c:pt idx="7596">
                  <c:v>-5.6083999999999997E-11</c:v>
                </c:pt>
                <c:pt idx="7597">
                  <c:v>-5.3970999999999998E-11</c:v>
                </c:pt>
                <c:pt idx="7598">
                  <c:v>-5.3164000000000002E-11</c:v>
                </c:pt>
                <c:pt idx="7599">
                  <c:v>-4.7231999999999999E-11</c:v>
                </c:pt>
                <c:pt idx="7600">
                  <c:v>-4.2375999999999998E-11</c:v>
                </c:pt>
                <c:pt idx="7601">
                  <c:v>-3.7581000000000003E-11</c:v>
                </c:pt>
                <c:pt idx="7602">
                  <c:v>-3.1287999999999998E-11</c:v>
                </c:pt>
                <c:pt idx="7603">
                  <c:v>-2.3858000000000001E-11</c:v>
                </c:pt>
                <c:pt idx="7604">
                  <c:v>-1.5617E-11</c:v>
                </c:pt>
                <c:pt idx="7605">
                  <c:v>-8.4099999999999999E-12</c:v>
                </c:pt>
                <c:pt idx="7606">
                  <c:v>-4.3629999999999999E-12</c:v>
                </c:pt>
                <c:pt idx="7607">
                  <c:v>-2.7000000000000001E-13</c:v>
                </c:pt>
                <c:pt idx="7608">
                  <c:v>-8.4300000000000004E-13</c:v>
                </c:pt>
                <c:pt idx="7609">
                  <c:v>-4.1410000000000002E-12</c:v>
                </c:pt>
                <c:pt idx="7610">
                  <c:v>-8.2769999999999996E-12</c:v>
                </c:pt>
                <c:pt idx="7611">
                  <c:v>-1.0544999999999999E-11</c:v>
                </c:pt>
                <c:pt idx="7612">
                  <c:v>-1.2458999999999999E-11</c:v>
                </c:pt>
                <c:pt idx="7613">
                  <c:v>-7.6989999999999994E-12</c:v>
                </c:pt>
                <c:pt idx="7614">
                  <c:v>-8.1720000000000003E-12</c:v>
                </c:pt>
                <c:pt idx="7615">
                  <c:v>-8.4240000000000005E-12</c:v>
                </c:pt>
                <c:pt idx="7616">
                  <c:v>-7.7769999999999997E-12</c:v>
                </c:pt>
                <c:pt idx="7617">
                  <c:v>-7.3140000000000005E-12</c:v>
                </c:pt>
                <c:pt idx="7618">
                  <c:v>-8.3850000000000003E-12</c:v>
                </c:pt>
                <c:pt idx="7619">
                  <c:v>-1.1037E-11</c:v>
                </c:pt>
                <c:pt idx="7620">
                  <c:v>-1.1312E-11</c:v>
                </c:pt>
                <c:pt idx="7621">
                  <c:v>-1.0983E-11</c:v>
                </c:pt>
                <c:pt idx="7622">
                  <c:v>-1.5736999999999999E-11</c:v>
                </c:pt>
                <c:pt idx="7623">
                  <c:v>-2.108E-11</c:v>
                </c:pt>
                <c:pt idx="7624">
                  <c:v>-2.6166999999999999E-11</c:v>
                </c:pt>
                <c:pt idx="7625">
                  <c:v>-3.0881000000000003E-11</c:v>
                </c:pt>
                <c:pt idx="7626">
                  <c:v>-3.3757000000000002E-11</c:v>
                </c:pt>
                <c:pt idx="7627">
                  <c:v>-3.2835999999999998E-11</c:v>
                </c:pt>
                <c:pt idx="7628">
                  <c:v>-3.3351999999999998E-11</c:v>
                </c:pt>
                <c:pt idx="7629">
                  <c:v>-3.6593E-11</c:v>
                </c:pt>
                <c:pt idx="7630">
                  <c:v>-4.1812E-11</c:v>
                </c:pt>
                <c:pt idx="7631">
                  <c:v>-4.3312999999999997E-11</c:v>
                </c:pt>
                <c:pt idx="7632">
                  <c:v>-4.7799999999999999E-11</c:v>
                </c:pt>
                <c:pt idx="7633">
                  <c:v>-5.3961000000000002E-11</c:v>
                </c:pt>
                <c:pt idx="7634">
                  <c:v>-5.3905E-11</c:v>
                </c:pt>
                <c:pt idx="7635">
                  <c:v>-3.4777999999999997E-11</c:v>
                </c:pt>
                <c:pt idx="7636">
                  <c:v>-4.9273999999999997E-11</c:v>
                </c:pt>
                <c:pt idx="7637">
                  <c:v>-5.5292999999999997E-11</c:v>
                </c:pt>
                <c:pt idx="7638">
                  <c:v>-4.9703E-11</c:v>
                </c:pt>
                <c:pt idx="7639">
                  <c:v>-4.1440999999999997E-11</c:v>
                </c:pt>
                <c:pt idx="7640">
                  <c:v>-3.2579999999999999E-11</c:v>
                </c:pt>
                <c:pt idx="7641">
                  <c:v>-2.4256999999999999E-11</c:v>
                </c:pt>
                <c:pt idx="7642">
                  <c:v>-1.5345999999999999E-11</c:v>
                </c:pt>
                <c:pt idx="7643">
                  <c:v>-6.7539999999999997E-12</c:v>
                </c:pt>
                <c:pt idx="7644">
                  <c:v>-2.0220000000000001E-12</c:v>
                </c:pt>
                <c:pt idx="7645">
                  <c:v>2.5500000000000002E-13</c:v>
                </c:pt>
                <c:pt idx="7646">
                  <c:v>1.3620000000000001E-12</c:v>
                </c:pt>
                <c:pt idx="7647">
                  <c:v>5.5399999999999996E-13</c:v>
                </c:pt>
                <c:pt idx="7648">
                  <c:v>-2.577E-12</c:v>
                </c:pt>
                <c:pt idx="7649">
                  <c:v>-5.4759999999999997E-12</c:v>
                </c:pt>
                <c:pt idx="7650">
                  <c:v>-7.2639999999999997E-12</c:v>
                </c:pt>
                <c:pt idx="7651">
                  <c:v>-8.6539999999999993E-12</c:v>
                </c:pt>
                <c:pt idx="7652">
                  <c:v>-9.956E-12</c:v>
                </c:pt>
                <c:pt idx="7653">
                  <c:v>-9.5289999999999995E-12</c:v>
                </c:pt>
                <c:pt idx="7654">
                  <c:v>-1.2707000000000001E-11</c:v>
                </c:pt>
                <c:pt idx="7655">
                  <c:v>-1.5194999999999999E-11</c:v>
                </c:pt>
                <c:pt idx="7656">
                  <c:v>-1.6353E-11</c:v>
                </c:pt>
                <c:pt idx="7657">
                  <c:v>-1.5878E-11</c:v>
                </c:pt>
                <c:pt idx="7658">
                  <c:v>-1.1786E-11</c:v>
                </c:pt>
                <c:pt idx="7659">
                  <c:v>-7.8189999999999997E-12</c:v>
                </c:pt>
                <c:pt idx="7660">
                  <c:v>-6.7039999999999997E-12</c:v>
                </c:pt>
                <c:pt idx="7661">
                  <c:v>-1.0086999999999999E-11</c:v>
                </c:pt>
                <c:pt idx="7662">
                  <c:v>-1.5513E-11</c:v>
                </c:pt>
                <c:pt idx="7663">
                  <c:v>-2.5151999999999999E-11</c:v>
                </c:pt>
                <c:pt idx="7664">
                  <c:v>-3.4267999999999997E-11</c:v>
                </c:pt>
                <c:pt idx="7665">
                  <c:v>-3.9724000000000002E-11</c:v>
                </c:pt>
                <c:pt idx="7666">
                  <c:v>-4.4424000000000002E-11</c:v>
                </c:pt>
                <c:pt idx="7667">
                  <c:v>-4.8461000000000002E-11</c:v>
                </c:pt>
                <c:pt idx="7668">
                  <c:v>-4.8329000000000001E-11</c:v>
                </c:pt>
                <c:pt idx="7669">
                  <c:v>-5.0520999999999999E-11</c:v>
                </c:pt>
                <c:pt idx="7670">
                  <c:v>-4.6232999999999998E-11</c:v>
                </c:pt>
                <c:pt idx="7671">
                  <c:v>-4.2320999999999998E-11</c:v>
                </c:pt>
                <c:pt idx="7672">
                  <c:v>-4.1211999999999997E-11</c:v>
                </c:pt>
                <c:pt idx="7673">
                  <c:v>-3.9089999999999998E-11</c:v>
                </c:pt>
                <c:pt idx="7674">
                  <c:v>-3.6323999999999999E-11</c:v>
                </c:pt>
                <c:pt idx="7675">
                  <c:v>-3.4410000000000001E-11</c:v>
                </c:pt>
                <c:pt idx="7676">
                  <c:v>-3.3406000000000002E-11</c:v>
                </c:pt>
                <c:pt idx="7677">
                  <c:v>-3.0633999999999997E-11</c:v>
                </c:pt>
                <c:pt idx="7678">
                  <c:v>-3.0966000000000002E-11</c:v>
                </c:pt>
                <c:pt idx="7679">
                  <c:v>-3.1904999999999999E-11</c:v>
                </c:pt>
                <c:pt idx="7680">
                  <c:v>-3.2098E-11</c:v>
                </c:pt>
                <c:pt idx="7681">
                  <c:v>-2.7774E-11</c:v>
                </c:pt>
                <c:pt idx="7682">
                  <c:v>-2.1651E-11</c:v>
                </c:pt>
                <c:pt idx="7683">
                  <c:v>-1.0669E-11</c:v>
                </c:pt>
                <c:pt idx="7684">
                  <c:v>-7.4499999999999996E-13</c:v>
                </c:pt>
                <c:pt idx="7685">
                  <c:v>4.6800000000000003E-12</c:v>
                </c:pt>
                <c:pt idx="7686">
                  <c:v>8.0560000000000004E-12</c:v>
                </c:pt>
                <c:pt idx="7687">
                  <c:v>6.3799999999999999E-12</c:v>
                </c:pt>
                <c:pt idx="7688">
                  <c:v>4.8800000000000002E-12</c:v>
                </c:pt>
                <c:pt idx="7689">
                  <c:v>3.4809999999999998E-12</c:v>
                </c:pt>
                <c:pt idx="7690">
                  <c:v>1.9399999999999998E-12</c:v>
                </c:pt>
                <c:pt idx="7691">
                  <c:v>-2.0980000000000001E-12</c:v>
                </c:pt>
                <c:pt idx="7692">
                  <c:v>-5.5500000000000004E-12</c:v>
                </c:pt>
                <c:pt idx="7693">
                  <c:v>-8.4419999999999998E-12</c:v>
                </c:pt>
                <c:pt idx="7694">
                  <c:v>-1.1409E-11</c:v>
                </c:pt>
                <c:pt idx="7695">
                  <c:v>-1.4704999999999999E-11</c:v>
                </c:pt>
                <c:pt idx="7696">
                  <c:v>-1.7565E-11</c:v>
                </c:pt>
                <c:pt idx="7697">
                  <c:v>-1.9005999999999999E-11</c:v>
                </c:pt>
                <c:pt idx="7698">
                  <c:v>-1.9340000000000001E-11</c:v>
                </c:pt>
                <c:pt idx="7699">
                  <c:v>-1.8053000000000002E-11</c:v>
                </c:pt>
                <c:pt idx="7700">
                  <c:v>-1.7390000000000001E-11</c:v>
                </c:pt>
                <c:pt idx="7701">
                  <c:v>-1.8254999999999999E-11</c:v>
                </c:pt>
                <c:pt idx="7702">
                  <c:v>-2.1184999999999999E-11</c:v>
                </c:pt>
                <c:pt idx="7703">
                  <c:v>-2.5021999999999999E-11</c:v>
                </c:pt>
                <c:pt idx="7704">
                  <c:v>-2.9542E-11</c:v>
                </c:pt>
                <c:pt idx="7705">
                  <c:v>-3.1082999999999998E-11</c:v>
                </c:pt>
                <c:pt idx="7706">
                  <c:v>-4.0885000000000003E-11</c:v>
                </c:pt>
                <c:pt idx="7707">
                  <c:v>-4.5968E-11</c:v>
                </c:pt>
                <c:pt idx="7708">
                  <c:v>-5.3430000000000003E-11</c:v>
                </c:pt>
                <c:pt idx="7709">
                  <c:v>-5.7100000000000002E-11</c:v>
                </c:pt>
                <c:pt idx="7710">
                  <c:v>-5.4690000000000001E-11</c:v>
                </c:pt>
                <c:pt idx="7711">
                  <c:v>-4.9533000000000002E-11</c:v>
                </c:pt>
                <c:pt idx="7712">
                  <c:v>-4.8394999999999998E-11</c:v>
                </c:pt>
                <c:pt idx="7713">
                  <c:v>-4.8500000000000001E-11</c:v>
                </c:pt>
                <c:pt idx="7714">
                  <c:v>-4.4109999999999997E-11</c:v>
                </c:pt>
                <c:pt idx="7715">
                  <c:v>-3.5980999999999997E-11</c:v>
                </c:pt>
                <c:pt idx="7716">
                  <c:v>-2.6798999999999998E-11</c:v>
                </c:pt>
                <c:pt idx="7717">
                  <c:v>-1.7323000000000001E-11</c:v>
                </c:pt>
                <c:pt idx="7718">
                  <c:v>-1.4262999999999999E-11</c:v>
                </c:pt>
                <c:pt idx="7719">
                  <c:v>-1.1755000000000001E-11</c:v>
                </c:pt>
                <c:pt idx="7720">
                  <c:v>-1.1332999999999999E-11</c:v>
                </c:pt>
                <c:pt idx="7721">
                  <c:v>-1.2555000000000001E-11</c:v>
                </c:pt>
                <c:pt idx="7722">
                  <c:v>-1.0182E-11</c:v>
                </c:pt>
                <c:pt idx="7723">
                  <c:v>-6.9700000000000004E-12</c:v>
                </c:pt>
                <c:pt idx="7724">
                  <c:v>-3.199E-12</c:v>
                </c:pt>
                <c:pt idx="7725">
                  <c:v>-5.8400000000000004E-13</c:v>
                </c:pt>
                <c:pt idx="7726">
                  <c:v>1.0849999999999999E-12</c:v>
                </c:pt>
                <c:pt idx="7727">
                  <c:v>1.8270000000000002E-12</c:v>
                </c:pt>
                <c:pt idx="7728">
                  <c:v>-2.6399999999999999E-13</c:v>
                </c:pt>
                <c:pt idx="7729">
                  <c:v>-1.7299999999999999E-13</c:v>
                </c:pt>
                <c:pt idx="7730">
                  <c:v>4.5E-13</c:v>
                </c:pt>
                <c:pt idx="7731">
                  <c:v>3.341E-12</c:v>
                </c:pt>
                <c:pt idx="7732">
                  <c:v>1.2939999999999999E-12</c:v>
                </c:pt>
                <c:pt idx="7733">
                  <c:v>-1.683E-12</c:v>
                </c:pt>
                <c:pt idx="7734">
                  <c:v>-9.5670000000000007E-12</c:v>
                </c:pt>
                <c:pt idx="7735">
                  <c:v>-1.8049E-11</c:v>
                </c:pt>
                <c:pt idx="7736">
                  <c:v>-2.4702E-11</c:v>
                </c:pt>
                <c:pt idx="7737">
                  <c:v>-2.7299999999999999E-11</c:v>
                </c:pt>
                <c:pt idx="7738">
                  <c:v>-2.9259999999999998E-11</c:v>
                </c:pt>
                <c:pt idx="7739">
                  <c:v>-2.8829E-11</c:v>
                </c:pt>
                <c:pt idx="7740">
                  <c:v>-3.1134999999999998E-11</c:v>
                </c:pt>
                <c:pt idx="7741">
                  <c:v>-3.2837E-11</c:v>
                </c:pt>
                <c:pt idx="7742">
                  <c:v>-3.5217000000000002E-11</c:v>
                </c:pt>
                <c:pt idx="7743">
                  <c:v>-3.5874999999999999E-11</c:v>
                </c:pt>
                <c:pt idx="7744">
                  <c:v>-3.6729999999999999E-11</c:v>
                </c:pt>
                <c:pt idx="7745">
                  <c:v>-3.9975999999999998E-11</c:v>
                </c:pt>
                <c:pt idx="7746">
                  <c:v>-4.5639000000000001E-11</c:v>
                </c:pt>
                <c:pt idx="7747">
                  <c:v>-4.9371999999999998E-11</c:v>
                </c:pt>
                <c:pt idx="7748">
                  <c:v>-4.7304000000000003E-11</c:v>
                </c:pt>
                <c:pt idx="7749">
                  <c:v>-4.3178000000000002E-11</c:v>
                </c:pt>
                <c:pt idx="7750">
                  <c:v>-4.1847000000000003E-11</c:v>
                </c:pt>
                <c:pt idx="7751">
                  <c:v>-4.249E-11</c:v>
                </c:pt>
                <c:pt idx="7752">
                  <c:v>-4.0112999999999998E-11</c:v>
                </c:pt>
                <c:pt idx="7753">
                  <c:v>-3.5573E-11</c:v>
                </c:pt>
                <c:pt idx="7754">
                  <c:v>-2.8093999999999999E-11</c:v>
                </c:pt>
                <c:pt idx="7755">
                  <c:v>-2.0308000000000001E-11</c:v>
                </c:pt>
                <c:pt idx="7756">
                  <c:v>-1.7037999999999999E-11</c:v>
                </c:pt>
                <c:pt idx="7757">
                  <c:v>-1.0869E-11</c:v>
                </c:pt>
                <c:pt idx="7758">
                  <c:v>-6.8619999999999996E-12</c:v>
                </c:pt>
                <c:pt idx="7759">
                  <c:v>-6.306E-12</c:v>
                </c:pt>
                <c:pt idx="7760">
                  <c:v>-4.4200000000000001E-12</c:v>
                </c:pt>
                <c:pt idx="7761">
                  <c:v>-4.6430000000000003E-12</c:v>
                </c:pt>
                <c:pt idx="7762">
                  <c:v>-5.8389999999999997E-12</c:v>
                </c:pt>
                <c:pt idx="7763">
                  <c:v>-3.433E-12</c:v>
                </c:pt>
                <c:pt idx="7764">
                  <c:v>-5.6999999999999999E-13</c:v>
                </c:pt>
                <c:pt idx="7765">
                  <c:v>6.9499999999999997E-13</c:v>
                </c:pt>
                <c:pt idx="7766">
                  <c:v>2.301E-12</c:v>
                </c:pt>
                <c:pt idx="7767">
                  <c:v>1.203E-12</c:v>
                </c:pt>
                <c:pt idx="7768">
                  <c:v>1.6130000000000001E-12</c:v>
                </c:pt>
                <c:pt idx="7769">
                  <c:v>3.0080000000000001E-12</c:v>
                </c:pt>
                <c:pt idx="7770">
                  <c:v>1.9850000000000001E-12</c:v>
                </c:pt>
                <c:pt idx="7771">
                  <c:v>-6.8400000000000001E-13</c:v>
                </c:pt>
                <c:pt idx="7772">
                  <c:v>-6.8349999999999999E-12</c:v>
                </c:pt>
                <c:pt idx="7773">
                  <c:v>-1.2988000000000001E-11</c:v>
                </c:pt>
                <c:pt idx="7774">
                  <c:v>-1.8315999999999999E-11</c:v>
                </c:pt>
                <c:pt idx="7775">
                  <c:v>-2.2600000000000001E-11</c:v>
                </c:pt>
                <c:pt idx="7776">
                  <c:v>-2.7224E-11</c:v>
                </c:pt>
                <c:pt idx="7777">
                  <c:v>-3.0572000000000002E-11</c:v>
                </c:pt>
                <c:pt idx="7778">
                  <c:v>-3.0973999999999999E-11</c:v>
                </c:pt>
                <c:pt idx="7779">
                  <c:v>-3.2585999999999999E-11</c:v>
                </c:pt>
                <c:pt idx="7780">
                  <c:v>-3.3214000000000003E-11</c:v>
                </c:pt>
                <c:pt idx="7781">
                  <c:v>-3.2092E-11</c:v>
                </c:pt>
                <c:pt idx="7782">
                  <c:v>-3.2636000000000001E-11</c:v>
                </c:pt>
                <c:pt idx="7783">
                  <c:v>-3.652E-11</c:v>
                </c:pt>
                <c:pt idx="7784">
                  <c:v>-3.8415999999999999E-11</c:v>
                </c:pt>
                <c:pt idx="7785">
                  <c:v>-3.8359000000000002E-11</c:v>
                </c:pt>
                <c:pt idx="7786">
                  <c:v>-3.8036000000000003E-11</c:v>
                </c:pt>
                <c:pt idx="7787">
                  <c:v>-3.7508999999999999E-11</c:v>
                </c:pt>
                <c:pt idx="7788">
                  <c:v>-3.6908000000000001E-11</c:v>
                </c:pt>
                <c:pt idx="7789">
                  <c:v>-4.4982E-11</c:v>
                </c:pt>
                <c:pt idx="7790">
                  <c:v>-5.6731999999999999E-11</c:v>
                </c:pt>
                <c:pt idx="7791">
                  <c:v>-6.2251E-11</c:v>
                </c:pt>
                <c:pt idx="7792">
                  <c:v>-5.9862000000000005E-11</c:v>
                </c:pt>
                <c:pt idx="7793">
                  <c:v>-4.7252000000000003E-11</c:v>
                </c:pt>
                <c:pt idx="7794">
                  <c:v>-2.8409999999999999E-11</c:v>
                </c:pt>
                <c:pt idx="7795">
                  <c:v>-1.0953E-11</c:v>
                </c:pt>
                <c:pt idx="7796">
                  <c:v>5.0960000000000001E-12</c:v>
                </c:pt>
                <c:pt idx="7797">
                  <c:v>1.5681E-11</c:v>
                </c:pt>
                <c:pt idx="7798">
                  <c:v>1.8613000000000001E-11</c:v>
                </c:pt>
                <c:pt idx="7799">
                  <c:v>1.6028000000000001E-11</c:v>
                </c:pt>
                <c:pt idx="7800">
                  <c:v>7.9460000000000003E-12</c:v>
                </c:pt>
                <c:pt idx="7801">
                  <c:v>-1.148E-12</c:v>
                </c:pt>
                <c:pt idx="7802">
                  <c:v>-7.9630000000000007E-12</c:v>
                </c:pt>
                <c:pt idx="7803">
                  <c:v>-8.4920000000000006E-12</c:v>
                </c:pt>
                <c:pt idx="7804">
                  <c:v>-6.5650000000000004E-12</c:v>
                </c:pt>
                <c:pt idx="7805">
                  <c:v>-7.8189999999999997E-12</c:v>
                </c:pt>
                <c:pt idx="7806">
                  <c:v>-4.0600000000000001E-12</c:v>
                </c:pt>
                <c:pt idx="7807">
                  <c:v>-1.9940000000000002E-12</c:v>
                </c:pt>
                <c:pt idx="7808">
                  <c:v>7.1999999999999996E-14</c:v>
                </c:pt>
                <c:pt idx="7809">
                  <c:v>-1.8700000000000001E-13</c:v>
                </c:pt>
                <c:pt idx="7810">
                  <c:v>-2.4459999999999999E-12</c:v>
                </c:pt>
                <c:pt idx="7811">
                  <c:v>-4.9049999999999998E-12</c:v>
                </c:pt>
                <c:pt idx="7812">
                  <c:v>-1.0553E-11</c:v>
                </c:pt>
                <c:pt idx="7813">
                  <c:v>-1.5209999999999998E-11</c:v>
                </c:pt>
                <c:pt idx="7814">
                  <c:v>-2.0534000000000001E-11</c:v>
                </c:pt>
                <c:pt idx="7815">
                  <c:v>-2.2493000000000001E-11</c:v>
                </c:pt>
                <c:pt idx="7816">
                  <c:v>-2.6916999999999999E-11</c:v>
                </c:pt>
                <c:pt idx="7817">
                  <c:v>-2.8658E-11</c:v>
                </c:pt>
                <c:pt idx="7818">
                  <c:v>-2.7221999999999999E-11</c:v>
                </c:pt>
                <c:pt idx="7819">
                  <c:v>-2.5705E-11</c:v>
                </c:pt>
                <c:pt idx="7820">
                  <c:v>-2.563E-11</c:v>
                </c:pt>
                <c:pt idx="7821">
                  <c:v>-3.226E-11</c:v>
                </c:pt>
                <c:pt idx="7822">
                  <c:v>-3.5057E-11</c:v>
                </c:pt>
                <c:pt idx="7823">
                  <c:v>-3.856E-11</c:v>
                </c:pt>
                <c:pt idx="7824">
                  <c:v>-3.7428000000000002E-11</c:v>
                </c:pt>
                <c:pt idx="7825">
                  <c:v>-4.0122999999999999E-11</c:v>
                </c:pt>
                <c:pt idx="7826">
                  <c:v>-4.2589999999999998E-11</c:v>
                </c:pt>
                <c:pt idx="7827">
                  <c:v>-4.4400999999999999E-11</c:v>
                </c:pt>
                <c:pt idx="7828">
                  <c:v>-4.2353000000000001E-11</c:v>
                </c:pt>
                <c:pt idx="7829">
                  <c:v>-3.6711999999999999E-11</c:v>
                </c:pt>
                <c:pt idx="7830">
                  <c:v>-2.4685E-11</c:v>
                </c:pt>
                <c:pt idx="7831">
                  <c:v>-1.9866999999999998E-11</c:v>
                </c:pt>
                <c:pt idx="7832">
                  <c:v>-1.4164E-11</c:v>
                </c:pt>
                <c:pt idx="7833">
                  <c:v>-7.655E-12</c:v>
                </c:pt>
                <c:pt idx="7834">
                  <c:v>-2.4329999999999998E-12</c:v>
                </c:pt>
                <c:pt idx="7835">
                  <c:v>2.0499999999999999E-12</c:v>
                </c:pt>
                <c:pt idx="7836">
                  <c:v>1.19E-12</c:v>
                </c:pt>
                <c:pt idx="7837">
                  <c:v>2.5399999999999998E-13</c:v>
                </c:pt>
                <c:pt idx="7838">
                  <c:v>2.2959999999999999E-12</c:v>
                </c:pt>
                <c:pt idx="7839">
                  <c:v>1.549E-12</c:v>
                </c:pt>
                <c:pt idx="7840">
                  <c:v>6.0800000000000003E-13</c:v>
                </c:pt>
                <c:pt idx="7841">
                  <c:v>-1.19E-12</c:v>
                </c:pt>
                <c:pt idx="7842">
                  <c:v>-4.0719999999999996E-12</c:v>
                </c:pt>
                <c:pt idx="7843">
                  <c:v>-5.1900000000000003E-12</c:v>
                </c:pt>
                <c:pt idx="7844">
                  <c:v>-5.7530000000000002E-12</c:v>
                </c:pt>
                <c:pt idx="7845">
                  <c:v>-4.7519999999999999E-12</c:v>
                </c:pt>
                <c:pt idx="7846">
                  <c:v>-2.335E-12</c:v>
                </c:pt>
                <c:pt idx="7847">
                  <c:v>-2.4660000000000002E-12</c:v>
                </c:pt>
                <c:pt idx="7848">
                  <c:v>-3.5319999999999999E-12</c:v>
                </c:pt>
                <c:pt idx="7849">
                  <c:v>-3.5569999999999999E-12</c:v>
                </c:pt>
                <c:pt idx="7850">
                  <c:v>-5.1049999999999998E-12</c:v>
                </c:pt>
                <c:pt idx="7851">
                  <c:v>-8.1880000000000002E-12</c:v>
                </c:pt>
                <c:pt idx="7852">
                  <c:v>-1.3425E-11</c:v>
                </c:pt>
                <c:pt idx="7853">
                  <c:v>-2.0066E-11</c:v>
                </c:pt>
                <c:pt idx="7854">
                  <c:v>-2.5640000000000001E-11</c:v>
                </c:pt>
                <c:pt idx="7855">
                  <c:v>-3.1388999999999999E-11</c:v>
                </c:pt>
                <c:pt idx="7856">
                  <c:v>-3.9667999999999999E-11</c:v>
                </c:pt>
                <c:pt idx="7857">
                  <c:v>-4.5071999999999997E-11</c:v>
                </c:pt>
                <c:pt idx="7858">
                  <c:v>-4.8320000000000001E-11</c:v>
                </c:pt>
                <c:pt idx="7859">
                  <c:v>-4.6878E-11</c:v>
                </c:pt>
                <c:pt idx="7860">
                  <c:v>-4.2201000000000002E-11</c:v>
                </c:pt>
                <c:pt idx="7861">
                  <c:v>-3.7352000000000003E-11</c:v>
                </c:pt>
                <c:pt idx="7862">
                  <c:v>-3.7021000000000001E-11</c:v>
                </c:pt>
                <c:pt idx="7863">
                  <c:v>-3.5238000000000002E-11</c:v>
                </c:pt>
                <c:pt idx="7864">
                  <c:v>-3.3037000000000003E-11</c:v>
                </c:pt>
                <c:pt idx="7865">
                  <c:v>-3.1881E-11</c:v>
                </c:pt>
                <c:pt idx="7866">
                  <c:v>-3.0154000000000003E-11</c:v>
                </c:pt>
                <c:pt idx="7867">
                  <c:v>-2.8528E-11</c:v>
                </c:pt>
                <c:pt idx="7868">
                  <c:v>-2.5114999999999999E-11</c:v>
                </c:pt>
                <c:pt idx="7869">
                  <c:v>-1.8759E-11</c:v>
                </c:pt>
                <c:pt idx="7870">
                  <c:v>-1.2441E-11</c:v>
                </c:pt>
                <c:pt idx="7871">
                  <c:v>-1.34E-11</c:v>
                </c:pt>
                <c:pt idx="7872">
                  <c:v>-1.1001E-11</c:v>
                </c:pt>
                <c:pt idx="7873">
                  <c:v>-8.2899999999999996E-12</c:v>
                </c:pt>
                <c:pt idx="7874">
                  <c:v>-5.2460000000000001E-12</c:v>
                </c:pt>
                <c:pt idx="7875">
                  <c:v>-2.5690000000000001E-12</c:v>
                </c:pt>
                <c:pt idx="7876">
                  <c:v>-2.8899999999999998E-13</c:v>
                </c:pt>
                <c:pt idx="7877">
                  <c:v>4.7799999999999998E-13</c:v>
                </c:pt>
                <c:pt idx="7878">
                  <c:v>3.4899999999999999E-12</c:v>
                </c:pt>
                <c:pt idx="7879">
                  <c:v>6.3710000000000002E-12</c:v>
                </c:pt>
                <c:pt idx="7880">
                  <c:v>8.1709999999999998E-12</c:v>
                </c:pt>
                <c:pt idx="7881">
                  <c:v>7.5810000000000001E-12</c:v>
                </c:pt>
                <c:pt idx="7882">
                  <c:v>5.4030000000000003E-12</c:v>
                </c:pt>
                <c:pt idx="7883">
                  <c:v>4.949E-12</c:v>
                </c:pt>
                <c:pt idx="7884">
                  <c:v>2.3980000000000001E-12</c:v>
                </c:pt>
                <c:pt idx="7885">
                  <c:v>-7.8999999999999997E-13</c:v>
                </c:pt>
                <c:pt idx="7886">
                  <c:v>-4.7679999999999999E-12</c:v>
                </c:pt>
                <c:pt idx="7887">
                  <c:v>-8.068E-12</c:v>
                </c:pt>
                <c:pt idx="7888">
                  <c:v>-1.2571E-11</c:v>
                </c:pt>
                <c:pt idx="7889">
                  <c:v>-1.7723000000000001E-11</c:v>
                </c:pt>
                <c:pt idx="7890">
                  <c:v>-2.37E-11</c:v>
                </c:pt>
                <c:pt idx="7891">
                  <c:v>-2.7508E-11</c:v>
                </c:pt>
                <c:pt idx="7892">
                  <c:v>-2.9131000000000003E-11</c:v>
                </c:pt>
                <c:pt idx="7893">
                  <c:v>-2.9851999999999997E-11</c:v>
                </c:pt>
                <c:pt idx="7894">
                  <c:v>-3.1812999999999998E-11</c:v>
                </c:pt>
                <c:pt idx="7895">
                  <c:v>-3.3113999999999998E-11</c:v>
                </c:pt>
                <c:pt idx="7896">
                  <c:v>-3.0343999999999998E-11</c:v>
                </c:pt>
                <c:pt idx="7897">
                  <c:v>-3.2108999999999997E-11</c:v>
                </c:pt>
                <c:pt idx="7898">
                  <c:v>-3.2889E-11</c:v>
                </c:pt>
                <c:pt idx="7899">
                  <c:v>-3.2780999999999998E-11</c:v>
                </c:pt>
                <c:pt idx="7900">
                  <c:v>-3.2056999999999997E-11</c:v>
                </c:pt>
                <c:pt idx="7901">
                  <c:v>-3.2548999999999998E-11</c:v>
                </c:pt>
                <c:pt idx="7902">
                  <c:v>-3.6731000000000001E-11</c:v>
                </c:pt>
                <c:pt idx="7903">
                  <c:v>-4.0405999999999997E-11</c:v>
                </c:pt>
                <c:pt idx="7904">
                  <c:v>-4.2414000000000001E-11</c:v>
                </c:pt>
                <c:pt idx="7905">
                  <c:v>-4.3235E-11</c:v>
                </c:pt>
                <c:pt idx="7906">
                  <c:v>-3.9392999999999999E-11</c:v>
                </c:pt>
                <c:pt idx="7907">
                  <c:v>-3.0808999999999999E-11</c:v>
                </c:pt>
                <c:pt idx="7908">
                  <c:v>-1.9871E-11</c:v>
                </c:pt>
                <c:pt idx="7909">
                  <c:v>-9.8289999999999994E-12</c:v>
                </c:pt>
                <c:pt idx="7910">
                  <c:v>-1.9829999999999999E-12</c:v>
                </c:pt>
                <c:pt idx="7911">
                  <c:v>1.821E-12</c:v>
                </c:pt>
                <c:pt idx="7912">
                  <c:v>3.6890000000000001E-12</c:v>
                </c:pt>
                <c:pt idx="7913">
                  <c:v>6.1480000000000001E-12</c:v>
                </c:pt>
                <c:pt idx="7914">
                  <c:v>8.3569999999999992E-12</c:v>
                </c:pt>
                <c:pt idx="7915">
                  <c:v>5.2599999999999998E-12</c:v>
                </c:pt>
                <c:pt idx="7916">
                  <c:v>6.9639999999999998E-12</c:v>
                </c:pt>
                <c:pt idx="7917">
                  <c:v>3.884E-12</c:v>
                </c:pt>
                <c:pt idx="7918">
                  <c:v>3.074E-12</c:v>
                </c:pt>
                <c:pt idx="7919">
                  <c:v>2.694E-12</c:v>
                </c:pt>
                <c:pt idx="7920">
                  <c:v>4.14E-13</c:v>
                </c:pt>
                <c:pt idx="7921">
                  <c:v>-1.1180000000000001E-12</c:v>
                </c:pt>
                <c:pt idx="7922">
                  <c:v>-1.7070000000000001E-12</c:v>
                </c:pt>
                <c:pt idx="7923">
                  <c:v>-3.353E-12</c:v>
                </c:pt>
                <c:pt idx="7924">
                  <c:v>-6.1279999999999997E-12</c:v>
                </c:pt>
                <c:pt idx="7925">
                  <c:v>-1.1115E-11</c:v>
                </c:pt>
                <c:pt idx="7926">
                  <c:v>-1.2976E-11</c:v>
                </c:pt>
                <c:pt idx="7927">
                  <c:v>-1.62E-11</c:v>
                </c:pt>
                <c:pt idx="7928">
                  <c:v>-1.7242000000000001E-11</c:v>
                </c:pt>
                <c:pt idx="7929">
                  <c:v>-1.9428E-11</c:v>
                </c:pt>
                <c:pt idx="7930">
                  <c:v>-2.325E-11</c:v>
                </c:pt>
                <c:pt idx="7931">
                  <c:v>-1.2232999999999999E-11</c:v>
                </c:pt>
                <c:pt idx="7932">
                  <c:v>-2.7312000000000002E-11</c:v>
                </c:pt>
                <c:pt idx="7933">
                  <c:v>-3.193E-11</c:v>
                </c:pt>
                <c:pt idx="7934">
                  <c:v>-3.419E-11</c:v>
                </c:pt>
                <c:pt idx="7935">
                  <c:v>-3.4582999999999998E-11</c:v>
                </c:pt>
                <c:pt idx="7936">
                  <c:v>-3.5635999999999997E-11</c:v>
                </c:pt>
                <c:pt idx="7937">
                  <c:v>-3.6833999999999999E-11</c:v>
                </c:pt>
                <c:pt idx="7938">
                  <c:v>-3.9959000000000001E-11</c:v>
                </c:pt>
                <c:pt idx="7939">
                  <c:v>-4.0711000000000003E-11</c:v>
                </c:pt>
                <c:pt idx="7940">
                  <c:v>-3.8265999999999999E-11</c:v>
                </c:pt>
                <c:pt idx="7941">
                  <c:v>-3.2057999999999999E-11</c:v>
                </c:pt>
                <c:pt idx="7942">
                  <c:v>-2.5204E-11</c:v>
                </c:pt>
                <c:pt idx="7943">
                  <c:v>-2.0729999999999999E-11</c:v>
                </c:pt>
                <c:pt idx="7944">
                  <c:v>-1.4546E-11</c:v>
                </c:pt>
                <c:pt idx="7945">
                  <c:v>-9.3600000000000005E-12</c:v>
                </c:pt>
                <c:pt idx="7946">
                  <c:v>-6.5619999999999997E-12</c:v>
                </c:pt>
                <c:pt idx="7947">
                  <c:v>-6.4719999999999999E-12</c:v>
                </c:pt>
                <c:pt idx="7948">
                  <c:v>-6.0669999999999999E-12</c:v>
                </c:pt>
                <c:pt idx="7949">
                  <c:v>-7.9419999999999999E-12</c:v>
                </c:pt>
                <c:pt idx="7950">
                  <c:v>-1.1424E-11</c:v>
                </c:pt>
                <c:pt idx="7951">
                  <c:v>-1.7431999999999999E-11</c:v>
                </c:pt>
                <c:pt idx="7952">
                  <c:v>-1.3665E-11</c:v>
                </c:pt>
                <c:pt idx="7953">
                  <c:v>-9.9310000000000004E-12</c:v>
                </c:pt>
                <c:pt idx="7954">
                  <c:v>-1.5129999999999999E-12</c:v>
                </c:pt>
                <c:pt idx="7955">
                  <c:v>4.8739999999999996E-12</c:v>
                </c:pt>
                <c:pt idx="7956">
                  <c:v>1.0377000000000001E-11</c:v>
                </c:pt>
                <c:pt idx="7957">
                  <c:v>1.3348E-11</c:v>
                </c:pt>
                <c:pt idx="7958">
                  <c:v>1.6284E-11</c:v>
                </c:pt>
                <c:pt idx="7959">
                  <c:v>1.1204E-11</c:v>
                </c:pt>
                <c:pt idx="7960">
                  <c:v>6.5089999999999998E-12</c:v>
                </c:pt>
                <c:pt idx="7961">
                  <c:v>1.612E-12</c:v>
                </c:pt>
                <c:pt idx="7962">
                  <c:v>-3.6830000000000004E-12</c:v>
                </c:pt>
                <c:pt idx="7963">
                  <c:v>-7.5599999999999993E-12</c:v>
                </c:pt>
                <c:pt idx="7964">
                  <c:v>-1.1619E-11</c:v>
                </c:pt>
                <c:pt idx="7965">
                  <c:v>-1.5533E-11</c:v>
                </c:pt>
                <c:pt idx="7966">
                  <c:v>-1.8097000000000001E-11</c:v>
                </c:pt>
                <c:pt idx="7967">
                  <c:v>-2.2928000000000001E-11</c:v>
                </c:pt>
                <c:pt idx="7968">
                  <c:v>-2.5328E-11</c:v>
                </c:pt>
                <c:pt idx="7969">
                  <c:v>-2.9921000000000001E-11</c:v>
                </c:pt>
                <c:pt idx="7970">
                  <c:v>-3.1915E-11</c:v>
                </c:pt>
                <c:pt idx="7971">
                  <c:v>-3.4783999999999997E-11</c:v>
                </c:pt>
                <c:pt idx="7972">
                  <c:v>-3.6129E-11</c:v>
                </c:pt>
                <c:pt idx="7973">
                  <c:v>-3.5076000000000001E-11</c:v>
                </c:pt>
                <c:pt idx="7974">
                  <c:v>-3.4142999999999998E-11</c:v>
                </c:pt>
                <c:pt idx="7975">
                  <c:v>-3.4426000000000002E-11</c:v>
                </c:pt>
                <c:pt idx="7976">
                  <c:v>-3.5349999999999999E-11</c:v>
                </c:pt>
                <c:pt idx="7977">
                  <c:v>-3.5742000000000002E-11</c:v>
                </c:pt>
                <c:pt idx="7978">
                  <c:v>-3.3562999999999998E-11</c:v>
                </c:pt>
                <c:pt idx="7979">
                  <c:v>-2.8368E-11</c:v>
                </c:pt>
                <c:pt idx="7980">
                  <c:v>-2.4389999999999999E-11</c:v>
                </c:pt>
                <c:pt idx="7981">
                  <c:v>-2.1738999999999999E-11</c:v>
                </c:pt>
                <c:pt idx="7982">
                  <c:v>-1.7025000000000001E-11</c:v>
                </c:pt>
                <c:pt idx="7983">
                  <c:v>-1.8114000000000001E-11</c:v>
                </c:pt>
                <c:pt idx="7984">
                  <c:v>-1.5216000000000001E-11</c:v>
                </c:pt>
                <c:pt idx="7985">
                  <c:v>-1.5469999999999999E-11</c:v>
                </c:pt>
                <c:pt idx="7986">
                  <c:v>-1.4832E-11</c:v>
                </c:pt>
                <c:pt idx="7987">
                  <c:v>-9.4069999999999998E-12</c:v>
                </c:pt>
                <c:pt idx="7988">
                  <c:v>-1.9789999999999999E-12</c:v>
                </c:pt>
                <c:pt idx="7989">
                  <c:v>4.7690000000000004E-12</c:v>
                </c:pt>
                <c:pt idx="7990">
                  <c:v>8.9170000000000001E-12</c:v>
                </c:pt>
                <c:pt idx="7991">
                  <c:v>1.1380999999999999E-11</c:v>
                </c:pt>
                <c:pt idx="7992">
                  <c:v>1.1785E-11</c:v>
                </c:pt>
                <c:pt idx="7993">
                  <c:v>1.1403999999999999E-11</c:v>
                </c:pt>
                <c:pt idx="7994">
                  <c:v>9.543E-12</c:v>
                </c:pt>
                <c:pt idx="7995">
                  <c:v>8.8210000000000005E-12</c:v>
                </c:pt>
                <c:pt idx="7996">
                  <c:v>7.1310000000000002E-12</c:v>
                </c:pt>
                <c:pt idx="7997">
                  <c:v>3.1091999999999997E-11</c:v>
                </c:pt>
                <c:pt idx="7998">
                  <c:v>1.1890000000000001E-12</c:v>
                </c:pt>
                <c:pt idx="7999">
                  <c:v>-3.5090000000000001E-12</c:v>
                </c:pt>
                <c:pt idx="8000">
                  <c:v>-7.5179999999999993E-12</c:v>
                </c:pt>
                <c:pt idx="8001">
                  <c:v>-1.1147E-11</c:v>
                </c:pt>
                <c:pt idx="8002">
                  <c:v>-1.4446E-11</c:v>
                </c:pt>
                <c:pt idx="8003">
                  <c:v>-1.5779999999999999E-11</c:v>
                </c:pt>
                <c:pt idx="8004">
                  <c:v>-2.1457999999999998E-11</c:v>
                </c:pt>
                <c:pt idx="8005">
                  <c:v>-2.6609E-11</c:v>
                </c:pt>
                <c:pt idx="8006">
                  <c:v>-2.9363999999999998E-11</c:v>
                </c:pt>
                <c:pt idx="8007">
                  <c:v>-2.9922000000000003E-11</c:v>
                </c:pt>
                <c:pt idx="8008">
                  <c:v>-3.3785999999999998E-11</c:v>
                </c:pt>
                <c:pt idx="8009">
                  <c:v>-3.6347999999999998E-11</c:v>
                </c:pt>
                <c:pt idx="8010">
                  <c:v>-3.6698000000000002E-11</c:v>
                </c:pt>
                <c:pt idx="8011">
                  <c:v>-3.7043999999999998E-11</c:v>
                </c:pt>
                <c:pt idx="8012">
                  <c:v>-3.6517E-11</c:v>
                </c:pt>
                <c:pt idx="8013">
                  <c:v>-3.4801000000000001E-11</c:v>
                </c:pt>
                <c:pt idx="8014">
                  <c:v>-3.5602000000000003E-11</c:v>
                </c:pt>
                <c:pt idx="8015">
                  <c:v>-3.7180000000000001E-11</c:v>
                </c:pt>
                <c:pt idx="8016">
                  <c:v>-3.6799000000000003E-11</c:v>
                </c:pt>
                <c:pt idx="8017">
                  <c:v>-3.2779E-11</c:v>
                </c:pt>
                <c:pt idx="8018">
                  <c:v>-2.3168000000000001E-11</c:v>
                </c:pt>
                <c:pt idx="8019">
                  <c:v>-1.9813E-11</c:v>
                </c:pt>
                <c:pt idx="8020">
                  <c:v>-1.3518E-11</c:v>
                </c:pt>
                <c:pt idx="8021">
                  <c:v>-1.3428E-11</c:v>
                </c:pt>
                <c:pt idx="8022">
                  <c:v>-8.8669999999999993E-12</c:v>
                </c:pt>
                <c:pt idx="8023">
                  <c:v>-1.5100000000000001E-11</c:v>
                </c:pt>
                <c:pt idx="8024">
                  <c:v>-1.1834E-11</c:v>
                </c:pt>
                <c:pt idx="8025">
                  <c:v>-8.4129999999999998E-12</c:v>
                </c:pt>
                <c:pt idx="8026">
                  <c:v>-4.7629999999999998E-12</c:v>
                </c:pt>
                <c:pt idx="8027">
                  <c:v>-1.491E-12</c:v>
                </c:pt>
                <c:pt idx="8028">
                  <c:v>2.293E-12</c:v>
                </c:pt>
                <c:pt idx="8029">
                  <c:v>1.064E-11</c:v>
                </c:pt>
                <c:pt idx="8030">
                  <c:v>1.4329E-11</c:v>
                </c:pt>
                <c:pt idx="8031">
                  <c:v>1.9262000000000001E-11</c:v>
                </c:pt>
                <c:pt idx="8032">
                  <c:v>2.0144999999999999E-11</c:v>
                </c:pt>
                <c:pt idx="8033">
                  <c:v>2.0515E-11</c:v>
                </c:pt>
                <c:pt idx="8034">
                  <c:v>1.3068E-11</c:v>
                </c:pt>
                <c:pt idx="8035">
                  <c:v>7.4940000000000002E-12</c:v>
                </c:pt>
                <c:pt idx="8036">
                  <c:v>2.5160000000000002E-12</c:v>
                </c:pt>
                <c:pt idx="8037">
                  <c:v>-2.9509999999999998E-12</c:v>
                </c:pt>
                <c:pt idx="8038">
                  <c:v>-6.5279999999999996E-12</c:v>
                </c:pt>
                <c:pt idx="8039">
                  <c:v>-1.4881999999999999E-11</c:v>
                </c:pt>
                <c:pt idx="8040">
                  <c:v>-2.5194000000000001E-11</c:v>
                </c:pt>
                <c:pt idx="8041">
                  <c:v>-2.8280000000000001E-11</c:v>
                </c:pt>
                <c:pt idx="8042">
                  <c:v>-2.9689000000000001E-11</c:v>
                </c:pt>
                <c:pt idx="8043">
                  <c:v>-2.9997E-11</c:v>
                </c:pt>
                <c:pt idx="8044">
                  <c:v>-2.9186999999999998E-11</c:v>
                </c:pt>
                <c:pt idx="8045">
                  <c:v>-2.9570000000000001E-11</c:v>
                </c:pt>
                <c:pt idx="8046">
                  <c:v>-3.1067999999999998E-11</c:v>
                </c:pt>
                <c:pt idx="8047">
                  <c:v>-3.2224000000000002E-11</c:v>
                </c:pt>
                <c:pt idx="8048">
                  <c:v>-3.2139000000000003E-11</c:v>
                </c:pt>
                <c:pt idx="8049">
                  <c:v>-2.7951E-11</c:v>
                </c:pt>
                <c:pt idx="8050">
                  <c:v>-2.405E-11</c:v>
                </c:pt>
                <c:pt idx="8051">
                  <c:v>-1.9040999999999999E-11</c:v>
                </c:pt>
                <c:pt idx="8052">
                  <c:v>-2.0844000000000001E-11</c:v>
                </c:pt>
                <c:pt idx="8053">
                  <c:v>-2.4639999999999998E-11</c:v>
                </c:pt>
                <c:pt idx="8054">
                  <c:v>-2.8049000000000001E-11</c:v>
                </c:pt>
                <c:pt idx="8055">
                  <c:v>-3.2346999999999997E-11</c:v>
                </c:pt>
                <c:pt idx="8056">
                  <c:v>-3.6209999999999997E-11</c:v>
                </c:pt>
                <c:pt idx="8057">
                  <c:v>-4.0259999999999998E-11</c:v>
                </c:pt>
                <c:pt idx="8058">
                  <c:v>-4.5557999999999998E-11</c:v>
                </c:pt>
                <c:pt idx="8059">
                  <c:v>-4.5972999999999997E-11</c:v>
                </c:pt>
                <c:pt idx="8060">
                  <c:v>-3.9394000000000001E-11</c:v>
                </c:pt>
                <c:pt idx="8061">
                  <c:v>-2.7667999999999999E-11</c:v>
                </c:pt>
                <c:pt idx="8062">
                  <c:v>-1.2232E-11</c:v>
                </c:pt>
                <c:pt idx="8063">
                  <c:v>4.0170000000000004E-12</c:v>
                </c:pt>
                <c:pt idx="8064">
                  <c:v>1.8617999999999998E-11</c:v>
                </c:pt>
                <c:pt idx="8065">
                  <c:v>2.8754E-11</c:v>
                </c:pt>
                <c:pt idx="8066">
                  <c:v>2.8263000000000001E-11</c:v>
                </c:pt>
                <c:pt idx="8067">
                  <c:v>2.6931999999999999E-11</c:v>
                </c:pt>
                <c:pt idx="8068">
                  <c:v>2.1041000000000001E-11</c:v>
                </c:pt>
                <c:pt idx="8069">
                  <c:v>1.1944E-11</c:v>
                </c:pt>
                <c:pt idx="8070">
                  <c:v>8.4300000000000004E-13</c:v>
                </c:pt>
                <c:pt idx="8071">
                  <c:v>-6.5760000000000003E-12</c:v>
                </c:pt>
                <c:pt idx="8072">
                  <c:v>-1.5223E-11</c:v>
                </c:pt>
                <c:pt idx="8073">
                  <c:v>-1.8457999999999999E-11</c:v>
                </c:pt>
                <c:pt idx="8074">
                  <c:v>-1.7246999999999999E-11</c:v>
                </c:pt>
                <c:pt idx="8075">
                  <c:v>-1.2977E-11</c:v>
                </c:pt>
                <c:pt idx="8076">
                  <c:v>-1.0518E-11</c:v>
                </c:pt>
                <c:pt idx="8077">
                  <c:v>-8.7639999999999994E-12</c:v>
                </c:pt>
                <c:pt idx="8078">
                  <c:v>-6.1779999999999997E-12</c:v>
                </c:pt>
                <c:pt idx="8079">
                  <c:v>-4.9120000000000001E-12</c:v>
                </c:pt>
                <c:pt idx="8080">
                  <c:v>-6.1379999999999999E-12</c:v>
                </c:pt>
                <c:pt idx="8081">
                  <c:v>-1.1074000000000001E-11</c:v>
                </c:pt>
                <c:pt idx="8082">
                  <c:v>-1.8468000000000001E-11</c:v>
                </c:pt>
                <c:pt idx="8083">
                  <c:v>-2.5905E-11</c:v>
                </c:pt>
                <c:pt idx="8084">
                  <c:v>-3.1015000000000002E-11</c:v>
                </c:pt>
                <c:pt idx="8085">
                  <c:v>-3.6911000000000001E-11</c:v>
                </c:pt>
                <c:pt idx="8086">
                  <c:v>-4.3597999999999999E-11</c:v>
                </c:pt>
                <c:pt idx="8087">
                  <c:v>-4.7475999999999998E-11</c:v>
                </c:pt>
                <c:pt idx="8088">
                  <c:v>-4.7611E-11</c:v>
                </c:pt>
                <c:pt idx="8089">
                  <c:v>-4.3169000000000002E-11</c:v>
                </c:pt>
                <c:pt idx="8090">
                  <c:v>-3.6319999999999997E-11</c:v>
                </c:pt>
                <c:pt idx="8091">
                  <c:v>-2.9564000000000001E-11</c:v>
                </c:pt>
                <c:pt idx="8092">
                  <c:v>-2.3039999999999999E-11</c:v>
                </c:pt>
                <c:pt idx="8093">
                  <c:v>-1.8408999999999999E-11</c:v>
                </c:pt>
                <c:pt idx="8094">
                  <c:v>-1.5257000000000001E-11</c:v>
                </c:pt>
                <c:pt idx="8095">
                  <c:v>-1.1808E-11</c:v>
                </c:pt>
                <c:pt idx="8096">
                  <c:v>-9.6489999999999998E-12</c:v>
                </c:pt>
                <c:pt idx="8097">
                  <c:v>-9.4739999999999994E-12</c:v>
                </c:pt>
                <c:pt idx="8098">
                  <c:v>-9.3720000000000001E-12</c:v>
                </c:pt>
                <c:pt idx="8099">
                  <c:v>-1.1651E-11</c:v>
                </c:pt>
                <c:pt idx="8100">
                  <c:v>-1.2087E-11</c:v>
                </c:pt>
                <c:pt idx="8101">
                  <c:v>-1.0244E-11</c:v>
                </c:pt>
                <c:pt idx="8102">
                  <c:v>-7.5270000000000005E-12</c:v>
                </c:pt>
                <c:pt idx="8103">
                  <c:v>-2.4249999999999999E-12</c:v>
                </c:pt>
                <c:pt idx="8104">
                  <c:v>2.3839999999999999E-12</c:v>
                </c:pt>
                <c:pt idx="8105">
                  <c:v>9.3089999999999992E-12</c:v>
                </c:pt>
                <c:pt idx="8106">
                  <c:v>9.7700000000000006E-12</c:v>
                </c:pt>
                <c:pt idx="8107">
                  <c:v>1.0183000000000001E-11</c:v>
                </c:pt>
                <c:pt idx="8108">
                  <c:v>8.7950000000000004E-12</c:v>
                </c:pt>
                <c:pt idx="8109">
                  <c:v>5.788E-12</c:v>
                </c:pt>
                <c:pt idx="8110">
                  <c:v>7.6240000000000006E-12</c:v>
                </c:pt>
                <c:pt idx="8111">
                  <c:v>-1.9399999999999998E-12</c:v>
                </c:pt>
                <c:pt idx="8112">
                  <c:v>-1.8659999999999999E-12</c:v>
                </c:pt>
                <c:pt idx="8113">
                  <c:v>-2.355E-12</c:v>
                </c:pt>
                <c:pt idx="8114">
                  <c:v>-3.8799999999999996E-12</c:v>
                </c:pt>
                <c:pt idx="8115">
                  <c:v>-1.457E-12</c:v>
                </c:pt>
                <c:pt idx="8116">
                  <c:v>-2.5320000000000001E-12</c:v>
                </c:pt>
                <c:pt idx="8117">
                  <c:v>-6.0729999999999997E-12</c:v>
                </c:pt>
                <c:pt idx="8118">
                  <c:v>-6.8169999999999997E-12</c:v>
                </c:pt>
                <c:pt idx="8119">
                  <c:v>-1.3232E-11</c:v>
                </c:pt>
                <c:pt idx="8120">
                  <c:v>-1.9755000000000001E-11</c:v>
                </c:pt>
                <c:pt idx="8121">
                  <c:v>-2.8434000000000001E-11</c:v>
                </c:pt>
                <c:pt idx="8122">
                  <c:v>-3.6564999999999999E-11</c:v>
                </c:pt>
                <c:pt idx="8123">
                  <c:v>-4.2567000000000001E-11</c:v>
                </c:pt>
                <c:pt idx="8124">
                  <c:v>-4.7361000000000001E-11</c:v>
                </c:pt>
                <c:pt idx="8125">
                  <c:v>-4.8586999999999997E-11</c:v>
                </c:pt>
                <c:pt idx="8126">
                  <c:v>-4.7313999999999998E-11</c:v>
                </c:pt>
                <c:pt idx="8127">
                  <c:v>-4.3725000000000003E-11</c:v>
                </c:pt>
                <c:pt idx="8128">
                  <c:v>-3.8503000000000003E-11</c:v>
                </c:pt>
                <c:pt idx="8129">
                  <c:v>-3.2054999999999999E-11</c:v>
                </c:pt>
                <c:pt idx="8130">
                  <c:v>-2.4033999999999999E-11</c:v>
                </c:pt>
                <c:pt idx="8131">
                  <c:v>-1.8013000000000001E-11</c:v>
                </c:pt>
                <c:pt idx="8132">
                  <c:v>-1.498E-11</c:v>
                </c:pt>
                <c:pt idx="8133">
                  <c:v>-1.5582E-11</c:v>
                </c:pt>
                <c:pt idx="8134">
                  <c:v>-1.6678999999999999E-11</c:v>
                </c:pt>
                <c:pt idx="8135">
                  <c:v>-1.5260000000000001E-11</c:v>
                </c:pt>
                <c:pt idx="8136">
                  <c:v>-1.2234E-11</c:v>
                </c:pt>
                <c:pt idx="8137">
                  <c:v>-1.0201E-11</c:v>
                </c:pt>
                <c:pt idx="8138">
                  <c:v>-1.0306000000000001E-11</c:v>
                </c:pt>
                <c:pt idx="8139">
                  <c:v>-7.6010000000000004E-12</c:v>
                </c:pt>
                <c:pt idx="8140">
                  <c:v>-3.3359999999999999E-12</c:v>
                </c:pt>
                <c:pt idx="8141">
                  <c:v>-2.9799999999999999E-13</c:v>
                </c:pt>
                <c:pt idx="8142">
                  <c:v>3.3050000000000002E-12</c:v>
                </c:pt>
                <c:pt idx="8143">
                  <c:v>4.7900000000000004E-12</c:v>
                </c:pt>
                <c:pt idx="8144">
                  <c:v>7.5729999999999993E-12</c:v>
                </c:pt>
                <c:pt idx="8145">
                  <c:v>9.1649999999999998E-12</c:v>
                </c:pt>
                <c:pt idx="8146">
                  <c:v>8.6099999999999999E-12</c:v>
                </c:pt>
                <c:pt idx="8147">
                  <c:v>7.9409999999999994E-12</c:v>
                </c:pt>
                <c:pt idx="8148">
                  <c:v>5.0889999999999998E-12</c:v>
                </c:pt>
                <c:pt idx="8149">
                  <c:v>8.6900000000000003E-13</c:v>
                </c:pt>
                <c:pt idx="8150">
                  <c:v>-1.737E-12</c:v>
                </c:pt>
                <c:pt idx="8151">
                  <c:v>-3.2609999999999999E-12</c:v>
                </c:pt>
                <c:pt idx="8152">
                  <c:v>-5.312E-12</c:v>
                </c:pt>
                <c:pt idx="8153">
                  <c:v>-7.4699999999999995E-12</c:v>
                </c:pt>
                <c:pt idx="8154">
                  <c:v>-8.5470000000000006E-12</c:v>
                </c:pt>
                <c:pt idx="8155">
                  <c:v>-1.177E-11</c:v>
                </c:pt>
                <c:pt idx="8156">
                  <c:v>-1.2695E-11</c:v>
                </c:pt>
                <c:pt idx="8157">
                  <c:v>-1.5871000000000001E-11</c:v>
                </c:pt>
                <c:pt idx="8158">
                  <c:v>-1.7407000000000001E-11</c:v>
                </c:pt>
                <c:pt idx="8159">
                  <c:v>-2.1282000000000001E-11</c:v>
                </c:pt>
                <c:pt idx="8160">
                  <c:v>-2.5479999999999999E-11</c:v>
                </c:pt>
                <c:pt idx="8161">
                  <c:v>-2.8619000000000002E-11</c:v>
                </c:pt>
                <c:pt idx="8162">
                  <c:v>-2.891E-11</c:v>
                </c:pt>
                <c:pt idx="8163">
                  <c:v>-3.1201999999999997E-11</c:v>
                </c:pt>
                <c:pt idx="8164">
                  <c:v>-3.2798000000000001E-11</c:v>
                </c:pt>
                <c:pt idx="8165">
                  <c:v>-3.5842E-11</c:v>
                </c:pt>
                <c:pt idx="8166">
                  <c:v>-3.9367000000000002E-11</c:v>
                </c:pt>
                <c:pt idx="8167">
                  <c:v>-4.0570999999999997E-11</c:v>
                </c:pt>
                <c:pt idx="8168">
                  <c:v>-3.8607999999999999E-11</c:v>
                </c:pt>
                <c:pt idx="8169">
                  <c:v>-3.6491999999999999E-11</c:v>
                </c:pt>
                <c:pt idx="8170">
                  <c:v>-3.4252000000000002E-11</c:v>
                </c:pt>
                <c:pt idx="8171">
                  <c:v>-3.0258999999999999E-11</c:v>
                </c:pt>
                <c:pt idx="8172">
                  <c:v>-2.2990999999999998E-11</c:v>
                </c:pt>
                <c:pt idx="8173">
                  <c:v>-1.4383E-11</c:v>
                </c:pt>
                <c:pt idx="8174">
                  <c:v>-6.5130000000000002E-12</c:v>
                </c:pt>
                <c:pt idx="8175">
                  <c:v>-1.9609999999999998E-12</c:v>
                </c:pt>
                <c:pt idx="8176">
                  <c:v>7.6299999999999998E-13</c:v>
                </c:pt>
                <c:pt idx="8177">
                  <c:v>1.1539999999999999E-12</c:v>
                </c:pt>
                <c:pt idx="8178">
                  <c:v>1.324E-12</c:v>
                </c:pt>
                <c:pt idx="8179">
                  <c:v>2.3449999999999998E-12</c:v>
                </c:pt>
                <c:pt idx="8180">
                  <c:v>2.832E-12</c:v>
                </c:pt>
                <c:pt idx="8181">
                  <c:v>3.7139999999999997E-12</c:v>
                </c:pt>
                <c:pt idx="8182">
                  <c:v>4.4090000000000003E-12</c:v>
                </c:pt>
                <c:pt idx="8183">
                  <c:v>4.197E-12</c:v>
                </c:pt>
                <c:pt idx="8184">
                  <c:v>4.0070000000000002E-12</c:v>
                </c:pt>
                <c:pt idx="8185">
                  <c:v>4.9079999999999997E-12</c:v>
                </c:pt>
                <c:pt idx="8186">
                  <c:v>5.4859999999999998E-12</c:v>
                </c:pt>
                <c:pt idx="8187">
                  <c:v>4.5739999999999997E-12</c:v>
                </c:pt>
                <c:pt idx="8188">
                  <c:v>3.2010000000000002E-12</c:v>
                </c:pt>
                <c:pt idx="8189">
                  <c:v>4.5E-13</c:v>
                </c:pt>
                <c:pt idx="8190">
                  <c:v>-1.9390000000000001E-12</c:v>
                </c:pt>
                <c:pt idx="8191">
                  <c:v>-4.9640000000000003E-12</c:v>
                </c:pt>
                <c:pt idx="8192">
                  <c:v>-7.6449999999999998E-12</c:v>
                </c:pt>
                <c:pt idx="8193">
                  <c:v>-1.1521E-11</c:v>
                </c:pt>
                <c:pt idx="8194">
                  <c:v>-1.6095999999999999E-11</c:v>
                </c:pt>
                <c:pt idx="8195">
                  <c:v>-2.0512999999999999E-11</c:v>
                </c:pt>
                <c:pt idx="8196">
                  <c:v>-2.2884000000000001E-11</c:v>
                </c:pt>
                <c:pt idx="8197">
                  <c:v>-2.4195E-11</c:v>
                </c:pt>
                <c:pt idx="8198">
                  <c:v>-2.6762000000000001E-11</c:v>
                </c:pt>
                <c:pt idx="8199">
                  <c:v>-3.0374000000000003E-11</c:v>
                </c:pt>
                <c:pt idx="8200">
                  <c:v>-3.5427000000000001E-11</c:v>
                </c:pt>
                <c:pt idx="8201">
                  <c:v>-3.8777000000000001E-11</c:v>
                </c:pt>
                <c:pt idx="8202">
                  <c:v>-4.0389E-11</c:v>
                </c:pt>
                <c:pt idx="8203">
                  <c:v>-3.9938999999999998E-11</c:v>
                </c:pt>
                <c:pt idx="8204">
                  <c:v>-3.8237999999999998E-11</c:v>
                </c:pt>
                <c:pt idx="8205">
                  <c:v>-3.5208999999999998E-11</c:v>
                </c:pt>
                <c:pt idx="8206">
                  <c:v>-3.2248000000000001E-11</c:v>
                </c:pt>
                <c:pt idx="8207">
                  <c:v>-2.9647000000000002E-11</c:v>
                </c:pt>
                <c:pt idx="8208">
                  <c:v>-2.7145E-11</c:v>
                </c:pt>
                <c:pt idx="8209">
                  <c:v>-2.3607E-11</c:v>
                </c:pt>
                <c:pt idx="8210">
                  <c:v>-1.9720000000000001E-11</c:v>
                </c:pt>
                <c:pt idx="8211">
                  <c:v>-1.5581000000000002E-11</c:v>
                </c:pt>
                <c:pt idx="8212">
                  <c:v>-1.2271000000000001E-11</c:v>
                </c:pt>
                <c:pt idx="8213">
                  <c:v>-8.8899999999999995E-12</c:v>
                </c:pt>
                <c:pt idx="8214">
                  <c:v>-6.2080000000000002E-12</c:v>
                </c:pt>
                <c:pt idx="8215">
                  <c:v>-2.9389999999999999E-12</c:v>
                </c:pt>
                <c:pt idx="8216">
                  <c:v>-1.0139999999999999E-12</c:v>
                </c:pt>
                <c:pt idx="8217">
                  <c:v>7.6599999999999997E-13</c:v>
                </c:pt>
                <c:pt idx="8218">
                  <c:v>3.571E-12</c:v>
                </c:pt>
                <c:pt idx="8219">
                  <c:v>6.908E-12</c:v>
                </c:pt>
                <c:pt idx="8220">
                  <c:v>8.3829999999999993E-12</c:v>
                </c:pt>
                <c:pt idx="8221">
                  <c:v>1.0372E-11</c:v>
                </c:pt>
                <c:pt idx="8222">
                  <c:v>9.8530000000000001E-12</c:v>
                </c:pt>
                <c:pt idx="8223">
                  <c:v>8.2720000000000003E-12</c:v>
                </c:pt>
                <c:pt idx="8224">
                  <c:v>7.1760000000000001E-12</c:v>
                </c:pt>
                <c:pt idx="8225">
                  <c:v>5.1869999999999996E-12</c:v>
                </c:pt>
                <c:pt idx="8226">
                  <c:v>2.4039999999999999E-12</c:v>
                </c:pt>
                <c:pt idx="8227">
                  <c:v>-1.821E-12</c:v>
                </c:pt>
                <c:pt idx="8228">
                  <c:v>-7.2470000000000001E-12</c:v>
                </c:pt>
                <c:pt idx="8229">
                  <c:v>-1.1559E-11</c:v>
                </c:pt>
                <c:pt idx="8230">
                  <c:v>-1.4317E-11</c:v>
                </c:pt>
                <c:pt idx="8231">
                  <c:v>-1.6904999999999999E-11</c:v>
                </c:pt>
                <c:pt idx="8232">
                  <c:v>-1.7059000000000002E-11</c:v>
                </c:pt>
                <c:pt idx="8233">
                  <c:v>-1.8584000000000001E-11</c:v>
                </c:pt>
                <c:pt idx="8234">
                  <c:v>-2.2181E-11</c:v>
                </c:pt>
                <c:pt idx="8235">
                  <c:v>-2.7586E-11</c:v>
                </c:pt>
                <c:pt idx="8236">
                  <c:v>-3.1378999999999997E-11</c:v>
                </c:pt>
                <c:pt idx="8237">
                  <c:v>-3.2621999999999997E-11</c:v>
                </c:pt>
                <c:pt idx="8238">
                  <c:v>-3.2218000000000002E-11</c:v>
                </c:pt>
                <c:pt idx="8239">
                  <c:v>-2.9528000000000003E-11</c:v>
                </c:pt>
                <c:pt idx="8240">
                  <c:v>-2.9539E-11</c:v>
                </c:pt>
                <c:pt idx="8241">
                  <c:v>-3.1394999999999999E-11</c:v>
                </c:pt>
                <c:pt idx="8242">
                  <c:v>-3.3257999999999999E-11</c:v>
                </c:pt>
                <c:pt idx="8243">
                  <c:v>-3.5199000000000003E-11</c:v>
                </c:pt>
                <c:pt idx="8244">
                  <c:v>-3.7033E-11</c:v>
                </c:pt>
                <c:pt idx="8245">
                  <c:v>-3.6264999999999997E-11</c:v>
                </c:pt>
                <c:pt idx="8246">
                  <c:v>-3.3005E-11</c:v>
                </c:pt>
                <c:pt idx="8247">
                  <c:v>-3.1437999999999999E-11</c:v>
                </c:pt>
                <c:pt idx="8248">
                  <c:v>-1.7672999999999999E-11</c:v>
                </c:pt>
                <c:pt idx="8249">
                  <c:v>-4.8469999999999998E-12</c:v>
                </c:pt>
                <c:pt idx="8250">
                  <c:v>2.4740000000000002E-12</c:v>
                </c:pt>
                <c:pt idx="8251">
                  <c:v>2.6199999999999999E-13</c:v>
                </c:pt>
                <c:pt idx="8252">
                  <c:v>-1.0740000000000001E-12</c:v>
                </c:pt>
                <c:pt idx="8253">
                  <c:v>-6.8429999999999998E-12</c:v>
                </c:pt>
                <c:pt idx="8254">
                  <c:v>-7.9739999999999997E-12</c:v>
                </c:pt>
                <c:pt idx="8255">
                  <c:v>-5.0079999999999997E-12</c:v>
                </c:pt>
                <c:pt idx="8256">
                  <c:v>-2.7870000000000001E-12</c:v>
                </c:pt>
                <c:pt idx="8257">
                  <c:v>2.3999999999999999E-14</c:v>
                </c:pt>
                <c:pt idx="8258">
                  <c:v>2.7669999999999998E-12</c:v>
                </c:pt>
                <c:pt idx="8259">
                  <c:v>6.624E-12</c:v>
                </c:pt>
                <c:pt idx="8260">
                  <c:v>4.0429999999999996E-12</c:v>
                </c:pt>
                <c:pt idx="8261">
                  <c:v>1.5312000000000001E-11</c:v>
                </c:pt>
                <c:pt idx="8262">
                  <c:v>1.5552000000000002E-11</c:v>
                </c:pt>
                <c:pt idx="8263">
                  <c:v>1.1587000000000001E-11</c:v>
                </c:pt>
                <c:pt idx="8264">
                  <c:v>5.4309999999999998E-12</c:v>
                </c:pt>
                <c:pt idx="8265">
                  <c:v>1.236E-12</c:v>
                </c:pt>
                <c:pt idx="8266">
                  <c:v>-2.8389999999999999E-12</c:v>
                </c:pt>
                <c:pt idx="8267">
                  <c:v>-6.6219999999999999E-12</c:v>
                </c:pt>
                <c:pt idx="8268">
                  <c:v>-9.2850000000000001E-12</c:v>
                </c:pt>
                <c:pt idx="8269">
                  <c:v>-1.2618E-11</c:v>
                </c:pt>
                <c:pt idx="8270">
                  <c:v>-1.7101E-11</c:v>
                </c:pt>
                <c:pt idx="8271">
                  <c:v>-2.1045999999999999E-11</c:v>
                </c:pt>
                <c:pt idx="8272">
                  <c:v>-2.3719000000000001E-11</c:v>
                </c:pt>
                <c:pt idx="8273">
                  <c:v>-2.6093E-11</c:v>
                </c:pt>
                <c:pt idx="8274">
                  <c:v>-2.7658999999999999E-11</c:v>
                </c:pt>
                <c:pt idx="8275">
                  <c:v>-3.0459999999999997E-11</c:v>
                </c:pt>
                <c:pt idx="8276">
                  <c:v>-3.1562999999999999E-11</c:v>
                </c:pt>
                <c:pt idx="8277">
                  <c:v>-3.1354999999999998E-11</c:v>
                </c:pt>
                <c:pt idx="8278">
                  <c:v>-2.9646E-11</c:v>
                </c:pt>
                <c:pt idx="8279">
                  <c:v>-2.8968999999999999E-11</c:v>
                </c:pt>
                <c:pt idx="8280">
                  <c:v>-3.0252000000000003E-11</c:v>
                </c:pt>
                <c:pt idx="8281">
                  <c:v>-3.0816999999999997E-11</c:v>
                </c:pt>
                <c:pt idx="8282">
                  <c:v>-2.8974E-11</c:v>
                </c:pt>
                <c:pt idx="8283">
                  <c:v>-2.7429999999999999E-11</c:v>
                </c:pt>
                <c:pt idx="8284">
                  <c:v>-2.5911999999999999E-11</c:v>
                </c:pt>
                <c:pt idx="8285">
                  <c:v>-2.5014000000000001E-11</c:v>
                </c:pt>
                <c:pt idx="8286">
                  <c:v>-2.3560000000000001E-11</c:v>
                </c:pt>
                <c:pt idx="8287">
                  <c:v>-1.9899000000000002E-11</c:v>
                </c:pt>
                <c:pt idx="8288">
                  <c:v>-1.5449E-11</c:v>
                </c:pt>
                <c:pt idx="8289">
                  <c:v>-9.1400000000000002E-12</c:v>
                </c:pt>
                <c:pt idx="8290">
                  <c:v>-3.4180000000000002E-12</c:v>
                </c:pt>
                <c:pt idx="8291">
                  <c:v>2.5879999999999999E-12</c:v>
                </c:pt>
                <c:pt idx="8292">
                  <c:v>8.2419999999999998E-12</c:v>
                </c:pt>
                <c:pt idx="8293">
                  <c:v>1.3139E-11</c:v>
                </c:pt>
                <c:pt idx="8294">
                  <c:v>1.3155E-11</c:v>
                </c:pt>
                <c:pt idx="8295">
                  <c:v>1.2013999999999999E-11</c:v>
                </c:pt>
                <c:pt idx="8296">
                  <c:v>1.6741000000000001E-11</c:v>
                </c:pt>
                <c:pt idx="8297">
                  <c:v>1.2413999999999999E-11</c:v>
                </c:pt>
                <c:pt idx="8298">
                  <c:v>8.2270000000000004E-12</c:v>
                </c:pt>
                <c:pt idx="8299">
                  <c:v>7.1669999999999997E-12</c:v>
                </c:pt>
                <c:pt idx="8300">
                  <c:v>6.0089999999999999E-12</c:v>
                </c:pt>
                <c:pt idx="8301">
                  <c:v>5.6610000000000002E-12</c:v>
                </c:pt>
                <c:pt idx="8302">
                  <c:v>4.1449999999999998E-12</c:v>
                </c:pt>
                <c:pt idx="8303">
                  <c:v>-1.9489999999999999E-12</c:v>
                </c:pt>
                <c:pt idx="8304">
                  <c:v>-8.9080000000000004E-12</c:v>
                </c:pt>
                <c:pt idx="8305">
                  <c:v>-1.3746999999999999E-11</c:v>
                </c:pt>
                <c:pt idx="8306">
                  <c:v>-1.5466999999999999E-11</c:v>
                </c:pt>
                <c:pt idx="8307">
                  <c:v>-1.4591E-11</c:v>
                </c:pt>
                <c:pt idx="8308">
                  <c:v>-1.5825000000000001E-11</c:v>
                </c:pt>
                <c:pt idx="8309">
                  <c:v>-1.6684E-11</c:v>
                </c:pt>
                <c:pt idx="8310">
                  <c:v>-1.7084E-11</c:v>
                </c:pt>
                <c:pt idx="8311">
                  <c:v>-1.9002E-11</c:v>
                </c:pt>
                <c:pt idx="8312">
                  <c:v>-1.6927E-11</c:v>
                </c:pt>
                <c:pt idx="8313">
                  <c:v>-2.0544999999999999E-11</c:v>
                </c:pt>
                <c:pt idx="8314">
                  <c:v>-2.5843000000000001E-11</c:v>
                </c:pt>
                <c:pt idx="8315">
                  <c:v>-3.1995000000000002E-11</c:v>
                </c:pt>
                <c:pt idx="8316">
                  <c:v>-3.7903E-11</c:v>
                </c:pt>
                <c:pt idx="8317">
                  <c:v>-4.3093000000000003E-11</c:v>
                </c:pt>
                <c:pt idx="8318">
                  <c:v>-4.4396000000000001E-11</c:v>
                </c:pt>
                <c:pt idx="8319">
                  <c:v>-4.0934000000000003E-11</c:v>
                </c:pt>
                <c:pt idx="8320">
                  <c:v>-3.3882999999999997E-11</c:v>
                </c:pt>
                <c:pt idx="8321">
                  <c:v>-2.5404E-11</c:v>
                </c:pt>
                <c:pt idx="8322">
                  <c:v>-1.6121999999999999E-11</c:v>
                </c:pt>
                <c:pt idx="8323">
                  <c:v>-1.0143E-11</c:v>
                </c:pt>
                <c:pt idx="8324">
                  <c:v>-7.1509999999999997E-12</c:v>
                </c:pt>
                <c:pt idx="8325">
                  <c:v>-5.1649999999999999E-12</c:v>
                </c:pt>
                <c:pt idx="8326">
                  <c:v>-5.3789999999999996E-12</c:v>
                </c:pt>
                <c:pt idx="8327">
                  <c:v>-5.6870000000000003E-12</c:v>
                </c:pt>
                <c:pt idx="8328">
                  <c:v>-5.1129999999999997E-12</c:v>
                </c:pt>
                <c:pt idx="8329">
                  <c:v>-4.8739999999999996E-12</c:v>
                </c:pt>
                <c:pt idx="8330">
                  <c:v>-3.036E-12</c:v>
                </c:pt>
                <c:pt idx="8331">
                  <c:v>1.0280000000000001E-12</c:v>
                </c:pt>
                <c:pt idx="8332">
                  <c:v>5.3560000000000002E-12</c:v>
                </c:pt>
                <c:pt idx="8333">
                  <c:v>1.0495E-11</c:v>
                </c:pt>
                <c:pt idx="8334">
                  <c:v>1.0291E-11</c:v>
                </c:pt>
                <c:pt idx="8335">
                  <c:v>1.0136E-11</c:v>
                </c:pt>
                <c:pt idx="8336">
                  <c:v>8.9830000000000008E-12</c:v>
                </c:pt>
                <c:pt idx="8337">
                  <c:v>7.0399999999999999E-12</c:v>
                </c:pt>
                <c:pt idx="8338">
                  <c:v>5.4270000000000002E-12</c:v>
                </c:pt>
                <c:pt idx="8339">
                  <c:v>2.0789999999999999E-12</c:v>
                </c:pt>
                <c:pt idx="8340">
                  <c:v>8.5599999999999999E-13</c:v>
                </c:pt>
                <c:pt idx="8341">
                  <c:v>3.07E-12</c:v>
                </c:pt>
                <c:pt idx="8342">
                  <c:v>1.1640000000000001E-12</c:v>
                </c:pt>
                <c:pt idx="8343">
                  <c:v>-3.6379999999999996E-12</c:v>
                </c:pt>
                <c:pt idx="8344">
                  <c:v>-8.1590000000000003E-12</c:v>
                </c:pt>
                <c:pt idx="8345">
                  <c:v>-1.3439E-11</c:v>
                </c:pt>
                <c:pt idx="8346">
                  <c:v>-1.7150999999999999E-11</c:v>
                </c:pt>
                <c:pt idx="8347">
                  <c:v>-2.1332999999999999E-11</c:v>
                </c:pt>
                <c:pt idx="8348">
                  <c:v>-2.5954E-11</c:v>
                </c:pt>
                <c:pt idx="8349">
                  <c:v>-2.6119E-11</c:v>
                </c:pt>
                <c:pt idx="8350">
                  <c:v>-2.4281000000000001E-11</c:v>
                </c:pt>
                <c:pt idx="8351">
                  <c:v>-2.3511E-11</c:v>
                </c:pt>
                <c:pt idx="8352">
                  <c:v>-2.2748000000000001E-11</c:v>
                </c:pt>
                <c:pt idx="8353">
                  <c:v>-2.2787999999999999E-11</c:v>
                </c:pt>
                <c:pt idx="8354">
                  <c:v>-2.2887000000000001E-11</c:v>
                </c:pt>
                <c:pt idx="8355">
                  <c:v>-2.5163E-11</c:v>
                </c:pt>
                <c:pt idx="8356">
                  <c:v>-2.6183999999999999E-11</c:v>
                </c:pt>
                <c:pt idx="8357">
                  <c:v>-2.6815E-11</c:v>
                </c:pt>
                <c:pt idx="8358">
                  <c:v>-2.8144000000000001E-11</c:v>
                </c:pt>
                <c:pt idx="8359">
                  <c:v>-2.6467E-11</c:v>
                </c:pt>
                <c:pt idx="8360">
                  <c:v>-2.5446000000000001E-11</c:v>
                </c:pt>
                <c:pt idx="8361">
                  <c:v>-2.4450999999999999E-11</c:v>
                </c:pt>
                <c:pt idx="8362">
                  <c:v>-1.9195000000000001E-11</c:v>
                </c:pt>
                <c:pt idx="8363">
                  <c:v>-1.5040000000000001E-11</c:v>
                </c:pt>
                <c:pt idx="8364">
                  <c:v>-1.1380999999999999E-11</c:v>
                </c:pt>
                <c:pt idx="8365">
                  <c:v>-9.0980000000000002E-12</c:v>
                </c:pt>
                <c:pt idx="8366">
                  <c:v>-5.2649999999999999E-12</c:v>
                </c:pt>
                <c:pt idx="8367">
                  <c:v>-9.8499999999999994E-13</c:v>
                </c:pt>
                <c:pt idx="8368">
                  <c:v>4.5620000000000002E-12</c:v>
                </c:pt>
                <c:pt idx="8369">
                  <c:v>9.5560000000000001E-12</c:v>
                </c:pt>
                <c:pt idx="8370">
                  <c:v>1.3561E-11</c:v>
                </c:pt>
                <c:pt idx="8371">
                  <c:v>1.4635999999999999E-11</c:v>
                </c:pt>
                <c:pt idx="8372">
                  <c:v>1.4585999999999999E-11</c:v>
                </c:pt>
                <c:pt idx="8373">
                  <c:v>1.4881E-11</c:v>
                </c:pt>
                <c:pt idx="8374">
                  <c:v>1.4816000000000001E-11</c:v>
                </c:pt>
                <c:pt idx="8375">
                  <c:v>1.2345E-11</c:v>
                </c:pt>
                <c:pt idx="8376">
                  <c:v>8.9690000000000003E-12</c:v>
                </c:pt>
                <c:pt idx="8377">
                  <c:v>5.8820000000000002E-12</c:v>
                </c:pt>
                <c:pt idx="8378">
                  <c:v>2.1560000000000001E-12</c:v>
                </c:pt>
                <c:pt idx="8379">
                  <c:v>-1.946E-12</c:v>
                </c:pt>
                <c:pt idx="8380">
                  <c:v>-5.417E-12</c:v>
                </c:pt>
                <c:pt idx="8381">
                  <c:v>-9.2509999999999993E-12</c:v>
                </c:pt>
                <c:pt idx="8382">
                  <c:v>-1.5626999999999999E-11</c:v>
                </c:pt>
                <c:pt idx="8383">
                  <c:v>-2.1085000000000001E-11</c:v>
                </c:pt>
                <c:pt idx="8384">
                  <c:v>-2.6145999999999999E-11</c:v>
                </c:pt>
                <c:pt idx="8385">
                  <c:v>-3.0257000000000001E-11</c:v>
                </c:pt>
                <c:pt idx="8386">
                  <c:v>-3.2401999999999997E-11</c:v>
                </c:pt>
                <c:pt idx="8387">
                  <c:v>-3.3223000000000003E-11</c:v>
                </c:pt>
                <c:pt idx="8388">
                  <c:v>-3.2255999999999998E-11</c:v>
                </c:pt>
                <c:pt idx="8389">
                  <c:v>-2.7916E-11</c:v>
                </c:pt>
                <c:pt idx="8390">
                  <c:v>-2.1885000000000001E-11</c:v>
                </c:pt>
                <c:pt idx="8391">
                  <c:v>-1.6345E-11</c:v>
                </c:pt>
                <c:pt idx="8392">
                  <c:v>-1.2822E-11</c:v>
                </c:pt>
                <c:pt idx="8393">
                  <c:v>-1.2505E-11</c:v>
                </c:pt>
                <c:pt idx="8394">
                  <c:v>-1.4543999999999999E-11</c:v>
                </c:pt>
                <c:pt idx="8395">
                  <c:v>-1.8798000000000001E-11</c:v>
                </c:pt>
                <c:pt idx="8396">
                  <c:v>-2.4233999999999999E-11</c:v>
                </c:pt>
                <c:pt idx="8397">
                  <c:v>-3.2081000000000003E-11</c:v>
                </c:pt>
                <c:pt idx="8398">
                  <c:v>-3.5302000000000001E-11</c:v>
                </c:pt>
                <c:pt idx="8399">
                  <c:v>-3.4979999999999998E-11</c:v>
                </c:pt>
                <c:pt idx="8400">
                  <c:v>-3.1519999999999998E-11</c:v>
                </c:pt>
                <c:pt idx="8401">
                  <c:v>-2.7302999999999999E-11</c:v>
                </c:pt>
                <c:pt idx="8402">
                  <c:v>-1.9161E-11</c:v>
                </c:pt>
                <c:pt idx="8403">
                  <c:v>-9.9809999999999996E-12</c:v>
                </c:pt>
                <c:pt idx="8404">
                  <c:v>-2.3999999999999999E-14</c:v>
                </c:pt>
                <c:pt idx="8405">
                  <c:v>7.8059999999999997E-12</c:v>
                </c:pt>
                <c:pt idx="8406">
                  <c:v>1.3851E-11</c:v>
                </c:pt>
                <c:pt idx="8407">
                  <c:v>1.6123000000000001E-11</c:v>
                </c:pt>
                <c:pt idx="8408">
                  <c:v>1.5765E-11</c:v>
                </c:pt>
                <c:pt idx="8409">
                  <c:v>1.4608000000000001E-11</c:v>
                </c:pt>
                <c:pt idx="8410">
                  <c:v>2.7615E-11</c:v>
                </c:pt>
                <c:pt idx="8411">
                  <c:v>1.00322E-10</c:v>
                </c:pt>
                <c:pt idx="8412">
                  <c:v>1.2442800000000001E-10</c:v>
                </c:pt>
                <c:pt idx="8413">
                  <c:v>1.2615700000000001E-10</c:v>
                </c:pt>
                <c:pt idx="8414">
                  <c:v>1.11138E-10</c:v>
                </c:pt>
                <c:pt idx="8415">
                  <c:v>9.3238000000000002E-11</c:v>
                </c:pt>
                <c:pt idx="8416">
                  <c:v>7.6200000000000006E-11</c:v>
                </c:pt>
                <c:pt idx="8417">
                  <c:v>6.1840000000000003E-11</c:v>
                </c:pt>
                <c:pt idx="8418">
                  <c:v>5.1078999999999998E-11</c:v>
                </c:pt>
                <c:pt idx="8419">
                  <c:v>4.2005999999999997E-11</c:v>
                </c:pt>
                <c:pt idx="8420">
                  <c:v>3.5378000000000001E-11</c:v>
                </c:pt>
                <c:pt idx="8421">
                  <c:v>2.9888999999999998E-11</c:v>
                </c:pt>
                <c:pt idx="8422">
                  <c:v>2.5417000000000001E-11</c:v>
                </c:pt>
                <c:pt idx="8423">
                  <c:v>2.2021000000000001E-11</c:v>
                </c:pt>
                <c:pt idx="8424">
                  <c:v>1.9089E-11</c:v>
                </c:pt>
                <c:pt idx="8425">
                  <c:v>1.6674000000000001E-11</c:v>
                </c:pt>
                <c:pt idx="8426">
                  <c:v>1.4576000000000001E-11</c:v>
                </c:pt>
                <c:pt idx="8427">
                  <c:v>1.2861E-11</c:v>
                </c:pt>
                <c:pt idx="8428">
                  <c:v>1.1541E-11</c:v>
                </c:pt>
                <c:pt idx="8429">
                  <c:v>1.0459E-11</c:v>
                </c:pt>
                <c:pt idx="8430">
                  <c:v>9.5500000000000003E-12</c:v>
                </c:pt>
                <c:pt idx="8431">
                  <c:v>8.9340000000000005E-12</c:v>
                </c:pt>
                <c:pt idx="8432">
                  <c:v>8.5570000000000008E-12</c:v>
                </c:pt>
                <c:pt idx="8433">
                  <c:v>8.1560000000000004E-12</c:v>
                </c:pt>
                <c:pt idx="8434">
                  <c:v>7.8839999999999999E-12</c:v>
                </c:pt>
                <c:pt idx="8435">
                  <c:v>7.6270000000000005E-12</c:v>
                </c:pt>
                <c:pt idx="8436">
                  <c:v>7.2820000000000007E-12</c:v>
                </c:pt>
                <c:pt idx="8437">
                  <c:v>6.8420000000000001E-12</c:v>
                </c:pt>
                <c:pt idx="8438">
                  <c:v>6.3829999999999998E-12</c:v>
                </c:pt>
                <c:pt idx="8439">
                  <c:v>5.985E-12</c:v>
                </c:pt>
                <c:pt idx="8440">
                  <c:v>5.4729999999999998E-12</c:v>
                </c:pt>
                <c:pt idx="8441">
                  <c:v>5.1079999999999996E-12</c:v>
                </c:pt>
                <c:pt idx="8442">
                  <c:v>5.2419999999999997E-12</c:v>
                </c:pt>
                <c:pt idx="8443">
                  <c:v>3.3920000000000001E-12</c:v>
                </c:pt>
                <c:pt idx="8444">
                  <c:v>3.9929999999999996E-12</c:v>
                </c:pt>
                <c:pt idx="8445">
                  <c:v>2.2060000000000001E-12</c:v>
                </c:pt>
                <c:pt idx="8446">
                  <c:v>3.6479999999999998E-12</c:v>
                </c:pt>
                <c:pt idx="8447">
                  <c:v>3.9040000000000003E-12</c:v>
                </c:pt>
                <c:pt idx="8448">
                  <c:v>3.4109999999999999E-12</c:v>
                </c:pt>
                <c:pt idx="8449">
                  <c:v>3.567E-12</c:v>
                </c:pt>
                <c:pt idx="8450">
                  <c:v>3.6020000000000002E-12</c:v>
                </c:pt>
                <c:pt idx="8451">
                  <c:v>3.4710000000000001E-12</c:v>
                </c:pt>
                <c:pt idx="8452">
                  <c:v>3.3930000000000002E-12</c:v>
                </c:pt>
                <c:pt idx="8453">
                  <c:v>3.345E-12</c:v>
                </c:pt>
                <c:pt idx="8454">
                  <c:v>3.2330000000000001E-12</c:v>
                </c:pt>
                <c:pt idx="8455">
                  <c:v>3.136E-12</c:v>
                </c:pt>
                <c:pt idx="8456">
                  <c:v>3.6490000000000003E-12</c:v>
                </c:pt>
                <c:pt idx="8457">
                  <c:v>2.9670000000000002E-12</c:v>
                </c:pt>
                <c:pt idx="8458">
                  <c:v>2.7540000000000002E-12</c:v>
                </c:pt>
                <c:pt idx="8459">
                  <c:v>2.255E-12</c:v>
                </c:pt>
                <c:pt idx="8460">
                  <c:v>2.3629999999999999E-12</c:v>
                </c:pt>
                <c:pt idx="8461">
                  <c:v>1.9109999999999998E-12</c:v>
                </c:pt>
                <c:pt idx="8462">
                  <c:v>2.101E-12</c:v>
                </c:pt>
                <c:pt idx="8463">
                  <c:v>2.2209999999999999E-12</c:v>
                </c:pt>
                <c:pt idx="8464">
                  <c:v>2E-12</c:v>
                </c:pt>
                <c:pt idx="8465">
                  <c:v>1.9819999999999998E-12</c:v>
                </c:pt>
                <c:pt idx="8466">
                  <c:v>1.875E-12</c:v>
                </c:pt>
                <c:pt idx="8467">
                  <c:v>1.9079999999999999E-12</c:v>
                </c:pt>
                <c:pt idx="8468">
                  <c:v>1.8409999999999999E-12</c:v>
                </c:pt>
                <c:pt idx="8469">
                  <c:v>1.794E-12</c:v>
                </c:pt>
                <c:pt idx="8470">
                  <c:v>1.6739999999999999E-12</c:v>
                </c:pt>
                <c:pt idx="8471">
                  <c:v>1.537E-12</c:v>
                </c:pt>
                <c:pt idx="8472">
                  <c:v>1.407E-12</c:v>
                </c:pt>
                <c:pt idx="8473">
                  <c:v>1.288E-12</c:v>
                </c:pt>
                <c:pt idx="8474">
                  <c:v>1.232E-12</c:v>
                </c:pt>
                <c:pt idx="8475">
                  <c:v>1.084E-12</c:v>
                </c:pt>
                <c:pt idx="8476">
                  <c:v>9.5799999999999996E-13</c:v>
                </c:pt>
                <c:pt idx="8477">
                  <c:v>8.4099999999999995E-13</c:v>
                </c:pt>
                <c:pt idx="8478">
                  <c:v>9.1500000000000004E-13</c:v>
                </c:pt>
                <c:pt idx="8479">
                  <c:v>9.239999999999999E-13</c:v>
                </c:pt>
                <c:pt idx="8480">
                  <c:v>9.2600000000000009E-13</c:v>
                </c:pt>
                <c:pt idx="8481">
                  <c:v>8.7200000000000002E-13</c:v>
                </c:pt>
                <c:pt idx="8482">
                  <c:v>7.9299999999999995E-13</c:v>
                </c:pt>
                <c:pt idx="8483">
                  <c:v>8.06E-13</c:v>
                </c:pt>
                <c:pt idx="8484">
                  <c:v>7.2300000000000005E-13</c:v>
                </c:pt>
                <c:pt idx="8485">
                  <c:v>8E-14</c:v>
                </c:pt>
                <c:pt idx="8486">
                  <c:v>5.3299999999999995E-13</c:v>
                </c:pt>
                <c:pt idx="8487">
                  <c:v>1.069E-12</c:v>
                </c:pt>
                <c:pt idx="8488">
                  <c:v>5.2999999999999996E-13</c:v>
                </c:pt>
                <c:pt idx="8489">
                  <c:v>7.9800000000000003E-13</c:v>
                </c:pt>
                <c:pt idx="8490">
                  <c:v>-2.14E-13</c:v>
                </c:pt>
                <c:pt idx="8491">
                  <c:v>3.2600000000000002E-13</c:v>
                </c:pt>
                <c:pt idx="8492">
                  <c:v>7.9299999999999995E-13</c:v>
                </c:pt>
                <c:pt idx="8493">
                  <c:v>3.6400000000000001E-13</c:v>
                </c:pt>
                <c:pt idx="8494">
                  <c:v>3.8E-13</c:v>
                </c:pt>
                <c:pt idx="8495">
                  <c:v>-8.0999999999999996E-14</c:v>
                </c:pt>
                <c:pt idx="8496">
                  <c:v>1.8200000000000001E-13</c:v>
                </c:pt>
                <c:pt idx="8497">
                  <c:v>1.09E-13</c:v>
                </c:pt>
                <c:pt idx="8498">
                  <c:v>1.19E-13</c:v>
                </c:pt>
                <c:pt idx="8499">
                  <c:v>5.0000000000000002E-14</c:v>
                </c:pt>
                <c:pt idx="8500">
                  <c:v>2.0000000000000002E-15</c:v>
                </c:pt>
                <c:pt idx="8501">
                  <c:v>2.5000000000000001E-14</c:v>
                </c:pt>
                <c:pt idx="8502">
                  <c:v>-2.3E-14</c:v>
                </c:pt>
                <c:pt idx="8503">
                  <c:v>2.7000000000000001E-13</c:v>
                </c:pt>
                <c:pt idx="8504">
                  <c:v>-1.43E-13</c:v>
                </c:pt>
                <c:pt idx="8505">
                  <c:v>-6.4999999999999996E-13</c:v>
                </c:pt>
                <c:pt idx="8506">
                  <c:v>-1.395E-12</c:v>
                </c:pt>
                <c:pt idx="8507">
                  <c:v>-4.6E-14</c:v>
                </c:pt>
                <c:pt idx="8508">
                  <c:v>-1.2599999999999999E-13</c:v>
                </c:pt>
                <c:pt idx="8509">
                  <c:v>-3.3000000000000001E-13</c:v>
                </c:pt>
                <c:pt idx="8510">
                  <c:v>-3.8800000000000001E-13</c:v>
                </c:pt>
                <c:pt idx="8511">
                  <c:v>-5.0299999999999998E-13</c:v>
                </c:pt>
                <c:pt idx="8512">
                  <c:v>-4.9400000000000002E-13</c:v>
                </c:pt>
                <c:pt idx="8513">
                  <c:v>-3.7700000000000001E-13</c:v>
                </c:pt>
                <c:pt idx="8514">
                  <c:v>-6.3300000000000003E-13</c:v>
                </c:pt>
                <c:pt idx="8515">
                  <c:v>-9.96E-13</c:v>
                </c:pt>
                <c:pt idx="8516">
                  <c:v>-6.7499999999999995E-13</c:v>
                </c:pt>
                <c:pt idx="8517">
                  <c:v>-7.3999999999999998E-13</c:v>
                </c:pt>
                <c:pt idx="8518">
                  <c:v>-7.6699999999999996E-13</c:v>
                </c:pt>
                <c:pt idx="8519">
                  <c:v>-5.1900000000000001E-13</c:v>
                </c:pt>
                <c:pt idx="8520">
                  <c:v>-6.2599999999999996E-13</c:v>
                </c:pt>
                <c:pt idx="8521">
                  <c:v>-9.3099999999999997E-13</c:v>
                </c:pt>
                <c:pt idx="8522">
                  <c:v>-9.96E-13</c:v>
                </c:pt>
                <c:pt idx="8523">
                  <c:v>-9.7699999999999998E-13</c:v>
                </c:pt>
                <c:pt idx="8524">
                  <c:v>-1.004E-12</c:v>
                </c:pt>
                <c:pt idx="8525">
                  <c:v>-1.117E-12</c:v>
                </c:pt>
                <c:pt idx="8526">
                  <c:v>-1.0179999999999999E-12</c:v>
                </c:pt>
                <c:pt idx="8527">
                  <c:v>-1.052E-12</c:v>
                </c:pt>
                <c:pt idx="8528">
                  <c:v>-1.0849999999999999E-12</c:v>
                </c:pt>
                <c:pt idx="8529">
                  <c:v>-1.268E-12</c:v>
                </c:pt>
                <c:pt idx="8530">
                  <c:v>-5.4899999999999998E-13</c:v>
                </c:pt>
                <c:pt idx="8531">
                  <c:v>-1.186E-12</c:v>
                </c:pt>
                <c:pt idx="8532">
                  <c:v>-1.23E-12</c:v>
                </c:pt>
                <c:pt idx="8533">
                  <c:v>-1.209E-12</c:v>
                </c:pt>
                <c:pt idx="8534">
                  <c:v>-1.2640000000000001E-12</c:v>
                </c:pt>
                <c:pt idx="8535">
                  <c:v>-1.268E-12</c:v>
                </c:pt>
                <c:pt idx="8536">
                  <c:v>-1.315E-12</c:v>
                </c:pt>
                <c:pt idx="8537">
                  <c:v>-1.714E-12</c:v>
                </c:pt>
                <c:pt idx="8538">
                  <c:v>-1.3979999999999999E-12</c:v>
                </c:pt>
                <c:pt idx="8539">
                  <c:v>-1.416E-12</c:v>
                </c:pt>
                <c:pt idx="8540">
                  <c:v>-1.4609999999999999E-12</c:v>
                </c:pt>
                <c:pt idx="8541">
                  <c:v>-1.4689999999999999E-12</c:v>
                </c:pt>
                <c:pt idx="8542">
                  <c:v>-1.487E-12</c:v>
                </c:pt>
                <c:pt idx="8543">
                  <c:v>-1.5359999999999999E-12</c:v>
                </c:pt>
                <c:pt idx="8544">
                  <c:v>-1.5480000000000001E-12</c:v>
                </c:pt>
                <c:pt idx="8545">
                  <c:v>-1.8510000000000001E-12</c:v>
                </c:pt>
                <c:pt idx="8546">
                  <c:v>-1.574E-12</c:v>
                </c:pt>
                <c:pt idx="8547">
                  <c:v>-1.614E-12</c:v>
                </c:pt>
                <c:pt idx="8548">
                  <c:v>-1.65E-12</c:v>
                </c:pt>
                <c:pt idx="8549">
                  <c:v>-1.687E-12</c:v>
                </c:pt>
                <c:pt idx="8550">
                  <c:v>-1.696E-12</c:v>
                </c:pt>
                <c:pt idx="8551">
                  <c:v>-1.742E-12</c:v>
                </c:pt>
                <c:pt idx="8552">
                  <c:v>1.0612E-11</c:v>
                </c:pt>
                <c:pt idx="8553">
                  <c:v>-7.5200000000000003E-13</c:v>
                </c:pt>
                <c:pt idx="8554">
                  <c:v>-1.2140000000000001E-12</c:v>
                </c:pt>
                <c:pt idx="8555">
                  <c:v>-6.8699999999999996E-12</c:v>
                </c:pt>
                <c:pt idx="8556">
                  <c:v>-2.0220000000000001E-12</c:v>
                </c:pt>
                <c:pt idx="8557">
                  <c:v>-5.0499999999999997E-13</c:v>
                </c:pt>
                <c:pt idx="8558">
                  <c:v>-9.0599999999999998E-13</c:v>
                </c:pt>
                <c:pt idx="8559">
                  <c:v>5.9000000000000001E-14</c:v>
                </c:pt>
                <c:pt idx="8560">
                  <c:v>-1.0260000000000001E-12</c:v>
                </c:pt>
                <c:pt idx="8561">
                  <c:v>-1.451E-12</c:v>
                </c:pt>
                <c:pt idx="8562">
                  <c:v>-1.5569999999999999E-12</c:v>
                </c:pt>
                <c:pt idx="8563">
                  <c:v>-1.549E-12</c:v>
                </c:pt>
                <c:pt idx="8564">
                  <c:v>-1.2249999999999999E-12</c:v>
                </c:pt>
                <c:pt idx="8565">
                  <c:v>-1.789E-12</c:v>
                </c:pt>
                <c:pt idx="8566">
                  <c:v>-1.775E-12</c:v>
                </c:pt>
                <c:pt idx="8567">
                  <c:v>-1.8529999999999999E-12</c:v>
                </c:pt>
                <c:pt idx="8568">
                  <c:v>-1.8590000000000001E-12</c:v>
                </c:pt>
                <c:pt idx="8569">
                  <c:v>-1.7009999999999999E-12</c:v>
                </c:pt>
                <c:pt idx="8570">
                  <c:v>-1.9319999999999998E-12</c:v>
                </c:pt>
                <c:pt idx="8571">
                  <c:v>-2.138E-12</c:v>
                </c:pt>
                <c:pt idx="8572">
                  <c:v>-1.7489999999999999E-12</c:v>
                </c:pt>
                <c:pt idx="8573">
                  <c:v>-1.8590000000000001E-12</c:v>
                </c:pt>
                <c:pt idx="8574">
                  <c:v>-1.9329999999999999E-12</c:v>
                </c:pt>
                <c:pt idx="8575">
                  <c:v>-1.9829999999999999E-12</c:v>
                </c:pt>
                <c:pt idx="8576">
                  <c:v>-2.0029999999999998E-12</c:v>
                </c:pt>
                <c:pt idx="8577">
                  <c:v>-2.0430000000000001E-12</c:v>
                </c:pt>
                <c:pt idx="8578">
                  <c:v>-2.0020000000000002E-12</c:v>
                </c:pt>
                <c:pt idx="8579">
                  <c:v>-2.0970000000000001E-12</c:v>
                </c:pt>
                <c:pt idx="8580">
                  <c:v>-2.1039999999999999E-12</c:v>
                </c:pt>
                <c:pt idx="8581">
                  <c:v>-2.0279999999999998E-12</c:v>
                </c:pt>
                <c:pt idx="8582">
                  <c:v>-2.038E-12</c:v>
                </c:pt>
                <c:pt idx="8583">
                  <c:v>-2.0650000000000002E-12</c:v>
                </c:pt>
                <c:pt idx="8584">
                  <c:v>-2.2780000000000002E-12</c:v>
                </c:pt>
                <c:pt idx="8585">
                  <c:v>-2.2249999999999999E-12</c:v>
                </c:pt>
                <c:pt idx="8586">
                  <c:v>-2.1869999999999999E-12</c:v>
                </c:pt>
                <c:pt idx="8587">
                  <c:v>-2.3690000000000001E-12</c:v>
                </c:pt>
                <c:pt idx="8588">
                  <c:v>-2.159E-12</c:v>
                </c:pt>
                <c:pt idx="8589">
                  <c:v>-2.4379999999999999E-12</c:v>
                </c:pt>
                <c:pt idx="8590">
                  <c:v>-2.1539999999999999E-12</c:v>
                </c:pt>
                <c:pt idx="8591">
                  <c:v>-2.3879999999999999E-12</c:v>
                </c:pt>
                <c:pt idx="8592">
                  <c:v>-2.3539999999999999E-12</c:v>
                </c:pt>
                <c:pt idx="8593">
                  <c:v>-2.3459999999999999E-12</c:v>
                </c:pt>
                <c:pt idx="8594">
                  <c:v>-2.4490000000000002E-12</c:v>
                </c:pt>
                <c:pt idx="8595">
                  <c:v>-2.4039999999999999E-12</c:v>
                </c:pt>
                <c:pt idx="8596">
                  <c:v>-2.3379999999999999E-12</c:v>
                </c:pt>
                <c:pt idx="8597">
                  <c:v>-2.3190000000000001E-12</c:v>
                </c:pt>
                <c:pt idx="8598">
                  <c:v>-2.3530000000000002E-12</c:v>
                </c:pt>
                <c:pt idx="8599">
                  <c:v>-2.2739999999999998E-12</c:v>
                </c:pt>
                <c:pt idx="8600">
                  <c:v>-2.355E-12</c:v>
                </c:pt>
                <c:pt idx="8601">
                  <c:v>-2.3629999999999999E-12</c:v>
                </c:pt>
                <c:pt idx="8602">
                  <c:v>-2.4289999999999998E-12</c:v>
                </c:pt>
                <c:pt idx="8603">
                  <c:v>-2.9719999999999999E-12</c:v>
                </c:pt>
                <c:pt idx="8604">
                  <c:v>-3.3059999999999998E-12</c:v>
                </c:pt>
                <c:pt idx="8605">
                  <c:v>-1.9390000000000001E-12</c:v>
                </c:pt>
                <c:pt idx="8606">
                  <c:v>-2.4959999999999999E-12</c:v>
                </c:pt>
                <c:pt idx="8607">
                  <c:v>-2.4119999999999998E-12</c:v>
                </c:pt>
                <c:pt idx="8608">
                  <c:v>-2.5259999999999999E-12</c:v>
                </c:pt>
                <c:pt idx="8609">
                  <c:v>-2.6370000000000002E-12</c:v>
                </c:pt>
                <c:pt idx="8610">
                  <c:v>-2.731E-12</c:v>
                </c:pt>
                <c:pt idx="8611">
                  <c:v>-2.4499999999999999E-12</c:v>
                </c:pt>
                <c:pt idx="8612">
                  <c:v>-2.9009999999999999E-12</c:v>
                </c:pt>
                <c:pt idx="8613">
                  <c:v>-2.1850000000000001E-12</c:v>
                </c:pt>
                <c:pt idx="8614">
                  <c:v>-2.4169999999999999E-12</c:v>
                </c:pt>
                <c:pt idx="8615">
                  <c:v>-3.0370000000000001E-12</c:v>
                </c:pt>
                <c:pt idx="8616">
                  <c:v>-2.6580000000000002E-12</c:v>
                </c:pt>
                <c:pt idx="8617">
                  <c:v>-2.7179999999999999E-12</c:v>
                </c:pt>
                <c:pt idx="8618">
                  <c:v>-2.7330000000000002E-12</c:v>
                </c:pt>
                <c:pt idx="8619">
                  <c:v>-2.735E-12</c:v>
                </c:pt>
                <c:pt idx="8620">
                  <c:v>-2.7759999999999999E-12</c:v>
                </c:pt>
                <c:pt idx="8621">
                  <c:v>-2.7679999999999999E-12</c:v>
                </c:pt>
                <c:pt idx="8622">
                  <c:v>-2.6830000000000002E-12</c:v>
                </c:pt>
                <c:pt idx="8623">
                  <c:v>-2.5360000000000001E-12</c:v>
                </c:pt>
                <c:pt idx="8624">
                  <c:v>-2.7339999999999999E-12</c:v>
                </c:pt>
                <c:pt idx="8625">
                  <c:v>-2.7320000000000001E-12</c:v>
                </c:pt>
                <c:pt idx="8626">
                  <c:v>-2.7360000000000001E-12</c:v>
                </c:pt>
                <c:pt idx="8627">
                  <c:v>-2.7830000000000002E-12</c:v>
                </c:pt>
                <c:pt idx="8628">
                  <c:v>-2.7589999999999999E-12</c:v>
                </c:pt>
                <c:pt idx="8629">
                  <c:v>-2.815E-12</c:v>
                </c:pt>
                <c:pt idx="8630">
                  <c:v>-2.8450000000000001E-12</c:v>
                </c:pt>
                <c:pt idx="8631">
                  <c:v>-2.9469999999999999E-12</c:v>
                </c:pt>
                <c:pt idx="8632">
                  <c:v>-2.9830000000000001E-12</c:v>
                </c:pt>
                <c:pt idx="8633">
                  <c:v>-2.6950000000000001E-12</c:v>
                </c:pt>
                <c:pt idx="8634">
                  <c:v>-2.6740000000000001E-12</c:v>
                </c:pt>
                <c:pt idx="8635">
                  <c:v>-2.8259999999999999E-12</c:v>
                </c:pt>
                <c:pt idx="8636">
                  <c:v>-3.9239999999999998E-12</c:v>
                </c:pt>
                <c:pt idx="8637">
                  <c:v>-2.907E-12</c:v>
                </c:pt>
                <c:pt idx="8638">
                  <c:v>-2.6660000000000002E-12</c:v>
                </c:pt>
                <c:pt idx="8639">
                  <c:v>-2.8000000000000002E-12</c:v>
                </c:pt>
                <c:pt idx="8640">
                  <c:v>-2.831E-12</c:v>
                </c:pt>
                <c:pt idx="8641">
                  <c:v>-3.7059999999999998E-12</c:v>
                </c:pt>
                <c:pt idx="8642">
                  <c:v>-7.513E-12</c:v>
                </c:pt>
                <c:pt idx="8643">
                  <c:v>-3.6149999999999998E-12</c:v>
                </c:pt>
                <c:pt idx="8644">
                  <c:v>-3.1519999999999999E-12</c:v>
                </c:pt>
                <c:pt idx="8645">
                  <c:v>-2.2739999999999998E-12</c:v>
                </c:pt>
                <c:pt idx="8646">
                  <c:v>-3.2010000000000002E-12</c:v>
                </c:pt>
                <c:pt idx="8647">
                  <c:v>-2.9469999999999999E-12</c:v>
                </c:pt>
                <c:pt idx="8648">
                  <c:v>-3.0040000000000001E-12</c:v>
                </c:pt>
                <c:pt idx="8649">
                  <c:v>-3.0080000000000001E-12</c:v>
                </c:pt>
                <c:pt idx="8650">
                  <c:v>-3.0200000000000001E-12</c:v>
                </c:pt>
                <c:pt idx="8651">
                  <c:v>-2.727E-12</c:v>
                </c:pt>
                <c:pt idx="8652">
                  <c:v>-3.061E-12</c:v>
                </c:pt>
                <c:pt idx="8653">
                  <c:v>-3.157E-12</c:v>
                </c:pt>
                <c:pt idx="8654">
                  <c:v>-3.0259999999999998E-12</c:v>
                </c:pt>
                <c:pt idx="8655">
                  <c:v>-3.0460000000000001E-12</c:v>
                </c:pt>
                <c:pt idx="8656">
                  <c:v>-6.1119999999999998E-12</c:v>
                </c:pt>
                <c:pt idx="8657">
                  <c:v>-2.8299999999999999E-12</c:v>
                </c:pt>
                <c:pt idx="8658">
                  <c:v>-2.8700000000000001E-12</c:v>
                </c:pt>
                <c:pt idx="8659">
                  <c:v>-3.2729999999999999E-12</c:v>
                </c:pt>
                <c:pt idx="8660">
                  <c:v>-3.04E-12</c:v>
                </c:pt>
                <c:pt idx="8661">
                  <c:v>-2.961E-12</c:v>
                </c:pt>
                <c:pt idx="8662">
                  <c:v>-3.0559999999999999E-12</c:v>
                </c:pt>
                <c:pt idx="8663">
                  <c:v>-2.9549999999999998E-12</c:v>
                </c:pt>
                <c:pt idx="8664">
                  <c:v>-3.0590000000000002E-12</c:v>
                </c:pt>
                <c:pt idx="8665">
                  <c:v>-3.3399999999999999E-12</c:v>
                </c:pt>
                <c:pt idx="8666">
                  <c:v>-3.166E-12</c:v>
                </c:pt>
                <c:pt idx="8667">
                  <c:v>-2.8920000000000002E-12</c:v>
                </c:pt>
                <c:pt idx="8668">
                  <c:v>-3.3380000000000001E-12</c:v>
                </c:pt>
                <c:pt idx="8669">
                  <c:v>-3.0809999999999999E-12</c:v>
                </c:pt>
                <c:pt idx="8670">
                  <c:v>-3.1830000000000001E-12</c:v>
                </c:pt>
                <c:pt idx="8671">
                  <c:v>-3.1790000000000001E-12</c:v>
                </c:pt>
                <c:pt idx="8672">
                  <c:v>-3.1559999999999999E-12</c:v>
                </c:pt>
                <c:pt idx="8673">
                  <c:v>-3.1889999999999998E-12</c:v>
                </c:pt>
                <c:pt idx="8674">
                  <c:v>-3.1840000000000002E-12</c:v>
                </c:pt>
                <c:pt idx="8675">
                  <c:v>-3.1960000000000001E-12</c:v>
                </c:pt>
                <c:pt idx="8676">
                  <c:v>-3.17E-12</c:v>
                </c:pt>
                <c:pt idx="8677">
                  <c:v>-3.199E-12</c:v>
                </c:pt>
                <c:pt idx="8678">
                  <c:v>-3.1849999999999999E-12</c:v>
                </c:pt>
                <c:pt idx="8679">
                  <c:v>-3.224E-12</c:v>
                </c:pt>
                <c:pt idx="8680">
                  <c:v>-3.1750000000000001E-12</c:v>
                </c:pt>
                <c:pt idx="8681">
                  <c:v>-3.2349999999999998E-12</c:v>
                </c:pt>
                <c:pt idx="8682">
                  <c:v>-3.1000000000000001E-12</c:v>
                </c:pt>
                <c:pt idx="8683">
                  <c:v>-3.065E-12</c:v>
                </c:pt>
                <c:pt idx="8684">
                  <c:v>-3.0509999999999998E-12</c:v>
                </c:pt>
                <c:pt idx="8685">
                  <c:v>-3.0559999999999999E-12</c:v>
                </c:pt>
                <c:pt idx="8686">
                  <c:v>-3.0330000000000001E-12</c:v>
                </c:pt>
                <c:pt idx="8687">
                  <c:v>-3.0590000000000002E-12</c:v>
                </c:pt>
                <c:pt idx="8688">
                  <c:v>-2.9920000000000002E-12</c:v>
                </c:pt>
                <c:pt idx="8689">
                  <c:v>-3.5449999999999999E-12</c:v>
                </c:pt>
                <c:pt idx="8690">
                  <c:v>-3.086E-12</c:v>
                </c:pt>
                <c:pt idx="8691">
                  <c:v>-2.4270000000000001E-12</c:v>
                </c:pt>
                <c:pt idx="8692">
                  <c:v>-2.9099999999999999E-12</c:v>
                </c:pt>
                <c:pt idx="8693">
                  <c:v>-2.9750000000000001E-12</c:v>
                </c:pt>
                <c:pt idx="8694">
                  <c:v>-2.8200000000000001E-12</c:v>
                </c:pt>
                <c:pt idx="8695">
                  <c:v>-3.0509999999999998E-12</c:v>
                </c:pt>
                <c:pt idx="8696">
                  <c:v>-3.1059999999999999E-12</c:v>
                </c:pt>
                <c:pt idx="8697">
                  <c:v>-3.0729999999999999E-12</c:v>
                </c:pt>
                <c:pt idx="8698">
                  <c:v>-3.0179999999999999E-12</c:v>
                </c:pt>
                <c:pt idx="8699">
                  <c:v>-3.0509999999999998E-12</c:v>
                </c:pt>
                <c:pt idx="8700">
                  <c:v>-2.6450000000000001E-12</c:v>
                </c:pt>
                <c:pt idx="8701">
                  <c:v>-3.174E-12</c:v>
                </c:pt>
                <c:pt idx="8702">
                  <c:v>-2.9889999999999999E-12</c:v>
                </c:pt>
                <c:pt idx="8703">
                  <c:v>-3.0500000000000001E-12</c:v>
                </c:pt>
                <c:pt idx="8704">
                  <c:v>-3.1429999999999998E-12</c:v>
                </c:pt>
                <c:pt idx="8705">
                  <c:v>-3.1340000000000002E-12</c:v>
                </c:pt>
                <c:pt idx="8706">
                  <c:v>-3.2210000000000001E-12</c:v>
                </c:pt>
                <c:pt idx="8707">
                  <c:v>-3.1979999999999999E-12</c:v>
                </c:pt>
                <c:pt idx="8708">
                  <c:v>-3.4010000000000001E-12</c:v>
                </c:pt>
                <c:pt idx="8709">
                  <c:v>-3.232E-12</c:v>
                </c:pt>
                <c:pt idx="8710">
                  <c:v>-3.1800000000000002E-12</c:v>
                </c:pt>
                <c:pt idx="8711">
                  <c:v>-3.2420000000000001E-12</c:v>
                </c:pt>
                <c:pt idx="8712">
                  <c:v>-3.274E-12</c:v>
                </c:pt>
                <c:pt idx="8713">
                  <c:v>-3.8769999999999997E-12</c:v>
                </c:pt>
                <c:pt idx="8714">
                  <c:v>-3.7769999999999998E-12</c:v>
                </c:pt>
                <c:pt idx="8715">
                  <c:v>-2.1989999999999998E-12</c:v>
                </c:pt>
                <c:pt idx="8716">
                  <c:v>-3.6300000000000001E-12</c:v>
                </c:pt>
                <c:pt idx="8717">
                  <c:v>-2.334E-12</c:v>
                </c:pt>
                <c:pt idx="8718">
                  <c:v>-2.5169999999999999E-12</c:v>
                </c:pt>
                <c:pt idx="8719">
                  <c:v>-3.7230000000000002E-12</c:v>
                </c:pt>
                <c:pt idx="8720">
                  <c:v>-3.1559999999999999E-12</c:v>
                </c:pt>
                <c:pt idx="8721">
                  <c:v>-3.1009999999999998E-12</c:v>
                </c:pt>
                <c:pt idx="8722">
                  <c:v>-3.341E-12</c:v>
                </c:pt>
                <c:pt idx="8723">
                  <c:v>-4.1040000000000003E-12</c:v>
                </c:pt>
                <c:pt idx="8724">
                  <c:v>-3.6739999999999999E-12</c:v>
                </c:pt>
                <c:pt idx="8725">
                  <c:v>-3.4319999999999999E-12</c:v>
                </c:pt>
                <c:pt idx="8726">
                  <c:v>-2.6410000000000002E-12</c:v>
                </c:pt>
                <c:pt idx="8727">
                  <c:v>-3.4029999999999999E-12</c:v>
                </c:pt>
                <c:pt idx="8728">
                  <c:v>-3.3019999999999999E-12</c:v>
                </c:pt>
                <c:pt idx="8729">
                  <c:v>-3.3290000000000001E-12</c:v>
                </c:pt>
                <c:pt idx="8730">
                  <c:v>-3.425E-12</c:v>
                </c:pt>
                <c:pt idx="8731">
                  <c:v>-3.2250000000000001E-12</c:v>
                </c:pt>
                <c:pt idx="8732">
                  <c:v>-3.4349999999999998E-12</c:v>
                </c:pt>
                <c:pt idx="8733">
                  <c:v>-5.3839999999999997E-12</c:v>
                </c:pt>
                <c:pt idx="8734">
                  <c:v>-2.8500000000000002E-12</c:v>
                </c:pt>
                <c:pt idx="8735">
                  <c:v>-3.4420000000000001E-12</c:v>
                </c:pt>
                <c:pt idx="8736">
                  <c:v>-3.2420000000000001E-12</c:v>
                </c:pt>
                <c:pt idx="8737">
                  <c:v>-2.9269999999999999E-12</c:v>
                </c:pt>
                <c:pt idx="8738">
                  <c:v>-3.5649999999999999E-12</c:v>
                </c:pt>
                <c:pt idx="8739">
                  <c:v>-3.241E-12</c:v>
                </c:pt>
                <c:pt idx="8740">
                  <c:v>-3.3890000000000002E-12</c:v>
                </c:pt>
                <c:pt idx="8741">
                  <c:v>-3.425E-12</c:v>
                </c:pt>
                <c:pt idx="8742">
                  <c:v>-3.2979999999999999E-12</c:v>
                </c:pt>
                <c:pt idx="8743">
                  <c:v>-3.7059999999999998E-12</c:v>
                </c:pt>
                <c:pt idx="8744">
                  <c:v>-3.0620000000000001E-12</c:v>
                </c:pt>
                <c:pt idx="8745">
                  <c:v>-4.51E-12</c:v>
                </c:pt>
                <c:pt idx="8746">
                  <c:v>-3.024E-12</c:v>
                </c:pt>
                <c:pt idx="8747">
                  <c:v>-5.2930000000000002E-12</c:v>
                </c:pt>
                <c:pt idx="8748">
                  <c:v>-2.8429999999999999E-12</c:v>
                </c:pt>
                <c:pt idx="8749">
                  <c:v>-3.3319999999999999E-12</c:v>
                </c:pt>
                <c:pt idx="8750">
                  <c:v>-3.3750000000000001E-12</c:v>
                </c:pt>
                <c:pt idx="8751">
                  <c:v>-3.424E-12</c:v>
                </c:pt>
                <c:pt idx="8752">
                  <c:v>-3.9280000000000002E-12</c:v>
                </c:pt>
                <c:pt idx="8753">
                  <c:v>-3.5380000000000001E-12</c:v>
                </c:pt>
                <c:pt idx="8754">
                  <c:v>-3.4279999999999999E-12</c:v>
                </c:pt>
                <c:pt idx="8755">
                  <c:v>-3.5859999999999999E-12</c:v>
                </c:pt>
                <c:pt idx="8756">
                  <c:v>4.0789999999999999E-12</c:v>
                </c:pt>
                <c:pt idx="8757">
                  <c:v>-2.573E-12</c:v>
                </c:pt>
                <c:pt idx="8758">
                  <c:v>-3.04E-12</c:v>
                </c:pt>
                <c:pt idx="8759">
                  <c:v>-3.2679999999999998E-12</c:v>
                </c:pt>
                <c:pt idx="8760">
                  <c:v>-3.2269999999999999E-12</c:v>
                </c:pt>
                <c:pt idx="8761">
                  <c:v>-3.391E-12</c:v>
                </c:pt>
                <c:pt idx="8762">
                  <c:v>-3.6199999999999999E-12</c:v>
                </c:pt>
                <c:pt idx="8763">
                  <c:v>-3.3439999999999999E-12</c:v>
                </c:pt>
                <c:pt idx="8764">
                  <c:v>-3.5260000000000001E-12</c:v>
                </c:pt>
                <c:pt idx="8765">
                  <c:v>-3.4890000000000002E-12</c:v>
                </c:pt>
                <c:pt idx="8766">
                  <c:v>-3.566E-12</c:v>
                </c:pt>
                <c:pt idx="8767">
                  <c:v>-3.5720000000000001E-12</c:v>
                </c:pt>
                <c:pt idx="8768">
                  <c:v>-3.6029999999999999E-12</c:v>
                </c:pt>
                <c:pt idx="8769">
                  <c:v>-3.6060000000000002E-12</c:v>
                </c:pt>
                <c:pt idx="8770">
                  <c:v>-3.6620000000000004E-12</c:v>
                </c:pt>
                <c:pt idx="8771">
                  <c:v>-3.617E-12</c:v>
                </c:pt>
                <c:pt idx="8772">
                  <c:v>-3.5720000000000001E-12</c:v>
                </c:pt>
                <c:pt idx="8773">
                  <c:v>-3.9009999999999996E-12</c:v>
                </c:pt>
                <c:pt idx="8774">
                  <c:v>-2.1069999999999998E-12</c:v>
                </c:pt>
                <c:pt idx="8775">
                  <c:v>-2.6570000000000001E-12</c:v>
                </c:pt>
                <c:pt idx="8776">
                  <c:v>-3.4519999999999998E-12</c:v>
                </c:pt>
                <c:pt idx="8777">
                  <c:v>-1.9819999999999998E-12</c:v>
                </c:pt>
                <c:pt idx="8778">
                  <c:v>-3.6509999999999997E-12</c:v>
                </c:pt>
                <c:pt idx="8779">
                  <c:v>-3.5600000000000002E-12</c:v>
                </c:pt>
                <c:pt idx="8780">
                  <c:v>-2.8389999999999999E-12</c:v>
                </c:pt>
                <c:pt idx="8781">
                  <c:v>-3.6220000000000001E-12</c:v>
                </c:pt>
                <c:pt idx="8782">
                  <c:v>-3.7460000000000004E-12</c:v>
                </c:pt>
                <c:pt idx="8783">
                  <c:v>-3.7929999999999997E-12</c:v>
                </c:pt>
                <c:pt idx="8784">
                  <c:v>-3.7960000000000004E-12</c:v>
                </c:pt>
                <c:pt idx="8785">
                  <c:v>-3.4880000000000001E-12</c:v>
                </c:pt>
                <c:pt idx="8786">
                  <c:v>-3.8470000000000001E-12</c:v>
                </c:pt>
                <c:pt idx="8787">
                  <c:v>-3.8410000000000003E-12</c:v>
                </c:pt>
                <c:pt idx="8788">
                  <c:v>-3.7650000000000002E-12</c:v>
                </c:pt>
                <c:pt idx="8789">
                  <c:v>-3.8269999999999997E-12</c:v>
                </c:pt>
                <c:pt idx="8790">
                  <c:v>-3.7739999999999999E-12</c:v>
                </c:pt>
                <c:pt idx="8791">
                  <c:v>-3.9520000000000001E-12</c:v>
                </c:pt>
                <c:pt idx="8792">
                  <c:v>-4.0029999999999998E-12</c:v>
                </c:pt>
                <c:pt idx="8793">
                  <c:v>-3.8999999999999999E-12</c:v>
                </c:pt>
                <c:pt idx="8794">
                  <c:v>6.7780000000000004E-12</c:v>
                </c:pt>
                <c:pt idx="8795">
                  <c:v>-3.8739999999999999E-12</c:v>
                </c:pt>
                <c:pt idx="8796">
                  <c:v>-3.779E-12</c:v>
                </c:pt>
                <c:pt idx="8797">
                  <c:v>-3.6060000000000002E-12</c:v>
                </c:pt>
                <c:pt idx="8798">
                  <c:v>-4.1510000000000004E-12</c:v>
                </c:pt>
                <c:pt idx="8799">
                  <c:v>-4.1219999999999996E-12</c:v>
                </c:pt>
                <c:pt idx="8800">
                  <c:v>-4.0189999999999997E-12</c:v>
                </c:pt>
                <c:pt idx="8801">
                  <c:v>-3.8540000000000003E-12</c:v>
                </c:pt>
                <c:pt idx="8802">
                  <c:v>-3.9659999999999999E-12</c:v>
                </c:pt>
                <c:pt idx="8803">
                  <c:v>-4.0139999999999997E-12</c:v>
                </c:pt>
                <c:pt idx="8804">
                  <c:v>-3.926E-12</c:v>
                </c:pt>
                <c:pt idx="8805">
                  <c:v>-3.9059999999999997E-12</c:v>
                </c:pt>
                <c:pt idx="8806">
                  <c:v>-3.8540000000000003E-12</c:v>
                </c:pt>
                <c:pt idx="8807">
                  <c:v>-4.0020000000000001E-12</c:v>
                </c:pt>
                <c:pt idx="8808">
                  <c:v>-3.7970000000000001E-12</c:v>
                </c:pt>
                <c:pt idx="8809">
                  <c:v>-3.8E-12</c:v>
                </c:pt>
                <c:pt idx="8810">
                  <c:v>-3.8609999999999998E-12</c:v>
                </c:pt>
                <c:pt idx="8811">
                  <c:v>-3.7869999999999999E-12</c:v>
                </c:pt>
                <c:pt idx="8812">
                  <c:v>-4.1769999999999997E-12</c:v>
                </c:pt>
                <c:pt idx="8813">
                  <c:v>-3.3500000000000001E-12</c:v>
                </c:pt>
                <c:pt idx="8814">
                  <c:v>-4.7620000000000001E-12</c:v>
                </c:pt>
                <c:pt idx="8815">
                  <c:v>-3.7139999999999997E-12</c:v>
                </c:pt>
                <c:pt idx="8816">
                  <c:v>-2.7759999999999999E-12</c:v>
                </c:pt>
                <c:pt idx="8817">
                  <c:v>-3.8579999999999999E-12</c:v>
                </c:pt>
                <c:pt idx="8818">
                  <c:v>-3.487E-12</c:v>
                </c:pt>
                <c:pt idx="8819">
                  <c:v>-3.9100000000000001E-12</c:v>
                </c:pt>
                <c:pt idx="8820">
                  <c:v>-3.8899999999999998E-12</c:v>
                </c:pt>
                <c:pt idx="8821">
                  <c:v>-3.5630000000000001E-12</c:v>
                </c:pt>
                <c:pt idx="8822">
                  <c:v>4.9140000000000003E-12</c:v>
                </c:pt>
                <c:pt idx="8823">
                  <c:v>-3.5390000000000002E-12</c:v>
                </c:pt>
                <c:pt idx="8824">
                  <c:v>-2.7490000000000001E-12</c:v>
                </c:pt>
                <c:pt idx="8825">
                  <c:v>-3.6199999999999999E-12</c:v>
                </c:pt>
                <c:pt idx="8826">
                  <c:v>-7.6980000000000005E-12</c:v>
                </c:pt>
                <c:pt idx="8827">
                  <c:v>-3.4029999999999999E-12</c:v>
                </c:pt>
                <c:pt idx="8828">
                  <c:v>-3.8280000000000002E-12</c:v>
                </c:pt>
                <c:pt idx="8829">
                  <c:v>-3.5300000000000001E-12</c:v>
                </c:pt>
                <c:pt idx="8830">
                  <c:v>-2.6299999999999999E-12</c:v>
                </c:pt>
                <c:pt idx="8831">
                  <c:v>-3.997E-12</c:v>
                </c:pt>
                <c:pt idx="8832">
                  <c:v>-3.9910000000000003E-12</c:v>
                </c:pt>
                <c:pt idx="8833">
                  <c:v>-3.466E-12</c:v>
                </c:pt>
                <c:pt idx="8834">
                  <c:v>-3.6940000000000002E-12</c:v>
                </c:pt>
                <c:pt idx="8835">
                  <c:v>-4.1429999999999996E-12</c:v>
                </c:pt>
                <c:pt idx="8836">
                  <c:v>-4.013E-12</c:v>
                </c:pt>
                <c:pt idx="8837">
                  <c:v>-4.0250000000000003E-12</c:v>
                </c:pt>
                <c:pt idx="8838">
                  <c:v>-3.8849999999999997E-12</c:v>
                </c:pt>
                <c:pt idx="8839">
                  <c:v>-3.9680000000000001E-12</c:v>
                </c:pt>
                <c:pt idx="8840">
                  <c:v>-3.9910000000000003E-12</c:v>
                </c:pt>
                <c:pt idx="8841">
                  <c:v>-3.9590000000000004E-12</c:v>
                </c:pt>
                <c:pt idx="8842">
                  <c:v>-3.8009999999999997E-12</c:v>
                </c:pt>
                <c:pt idx="8843">
                  <c:v>-3.984E-12</c:v>
                </c:pt>
                <c:pt idx="8844">
                  <c:v>-4.0289999999999999E-12</c:v>
                </c:pt>
                <c:pt idx="8845">
                  <c:v>-4.0159999999999999E-12</c:v>
                </c:pt>
                <c:pt idx="8846">
                  <c:v>-4.0479999999999997E-12</c:v>
                </c:pt>
                <c:pt idx="8847">
                  <c:v>-4.0410000000000002E-12</c:v>
                </c:pt>
                <c:pt idx="8848">
                  <c:v>-4.0310000000000001E-12</c:v>
                </c:pt>
                <c:pt idx="8849">
                  <c:v>-4.0159999999999999E-12</c:v>
                </c:pt>
                <c:pt idx="8850">
                  <c:v>-4.2280000000000002E-12</c:v>
                </c:pt>
                <c:pt idx="8851">
                  <c:v>-4.1349999999999996E-12</c:v>
                </c:pt>
                <c:pt idx="8852">
                  <c:v>-3.9150000000000002E-12</c:v>
                </c:pt>
                <c:pt idx="8853">
                  <c:v>-4.0040000000000003E-12</c:v>
                </c:pt>
                <c:pt idx="8854">
                  <c:v>-4.0040000000000003E-12</c:v>
                </c:pt>
                <c:pt idx="8855">
                  <c:v>-4.0139999999999997E-12</c:v>
                </c:pt>
                <c:pt idx="8856">
                  <c:v>-4.0300000000000004E-12</c:v>
                </c:pt>
                <c:pt idx="8857">
                  <c:v>-3.9579999999999999E-12</c:v>
                </c:pt>
                <c:pt idx="8858">
                  <c:v>-3.9910000000000003E-12</c:v>
                </c:pt>
                <c:pt idx="8859">
                  <c:v>-3.8289999999999999E-12</c:v>
                </c:pt>
                <c:pt idx="8860">
                  <c:v>-4.1940000000000001E-12</c:v>
                </c:pt>
                <c:pt idx="8861">
                  <c:v>-3.921E-12</c:v>
                </c:pt>
                <c:pt idx="8862">
                  <c:v>-4.0650000000000001E-12</c:v>
                </c:pt>
                <c:pt idx="8863">
                  <c:v>-3.6270000000000002E-12</c:v>
                </c:pt>
                <c:pt idx="8864">
                  <c:v>-3.9600000000000001E-12</c:v>
                </c:pt>
                <c:pt idx="8865">
                  <c:v>-3.9499999999999999E-12</c:v>
                </c:pt>
                <c:pt idx="8866">
                  <c:v>-3.913E-12</c:v>
                </c:pt>
                <c:pt idx="8867">
                  <c:v>-3.7360000000000002E-12</c:v>
                </c:pt>
                <c:pt idx="8868">
                  <c:v>-3.9520000000000001E-12</c:v>
                </c:pt>
                <c:pt idx="8869">
                  <c:v>-3.9780000000000002E-12</c:v>
                </c:pt>
                <c:pt idx="8870">
                  <c:v>-3.9230000000000001E-12</c:v>
                </c:pt>
                <c:pt idx="8871">
                  <c:v>-3.9040000000000003E-12</c:v>
                </c:pt>
                <c:pt idx="8872">
                  <c:v>-2.848E-12</c:v>
                </c:pt>
                <c:pt idx="8873">
                  <c:v>-4.5980000000000004E-12</c:v>
                </c:pt>
                <c:pt idx="8874">
                  <c:v>-2.1430000000000001E-12</c:v>
                </c:pt>
                <c:pt idx="8875">
                  <c:v>-4.3430000000000004E-12</c:v>
                </c:pt>
                <c:pt idx="8876">
                  <c:v>-4.0479999999999997E-12</c:v>
                </c:pt>
                <c:pt idx="8877">
                  <c:v>-4.1189999999999997E-12</c:v>
                </c:pt>
                <c:pt idx="8878">
                  <c:v>-4.1460000000000003E-12</c:v>
                </c:pt>
                <c:pt idx="8879">
                  <c:v>-4.1990000000000002E-12</c:v>
                </c:pt>
                <c:pt idx="8880">
                  <c:v>-3.9830000000000003E-12</c:v>
                </c:pt>
                <c:pt idx="8881">
                  <c:v>-4.1440000000000001E-12</c:v>
                </c:pt>
                <c:pt idx="8882">
                  <c:v>-4.3789999999999998E-12</c:v>
                </c:pt>
                <c:pt idx="8883">
                  <c:v>-3.6879999999999996E-12</c:v>
                </c:pt>
                <c:pt idx="8884">
                  <c:v>-4.1010000000000004E-12</c:v>
                </c:pt>
                <c:pt idx="8885">
                  <c:v>-4.1789999999999999E-12</c:v>
                </c:pt>
                <c:pt idx="8886">
                  <c:v>-3.9219999999999996E-12</c:v>
                </c:pt>
                <c:pt idx="8887">
                  <c:v>-3.9009999999999996E-12</c:v>
                </c:pt>
                <c:pt idx="8888">
                  <c:v>-4.0419999999999999E-12</c:v>
                </c:pt>
                <c:pt idx="8889">
                  <c:v>-3.1649999999999999E-12</c:v>
                </c:pt>
                <c:pt idx="8890">
                  <c:v>-3.9390000000000001E-12</c:v>
                </c:pt>
                <c:pt idx="8891">
                  <c:v>-1.1720000000000001E-12</c:v>
                </c:pt>
                <c:pt idx="8892">
                  <c:v>-3.0460000000000001E-12</c:v>
                </c:pt>
                <c:pt idx="8893">
                  <c:v>-4.0800000000000004E-12</c:v>
                </c:pt>
                <c:pt idx="8894">
                  <c:v>1.2367E-11</c:v>
                </c:pt>
                <c:pt idx="8895">
                  <c:v>-3.1059999999999999E-12</c:v>
                </c:pt>
                <c:pt idx="8896">
                  <c:v>-4.1300000000000004E-12</c:v>
                </c:pt>
                <c:pt idx="8897">
                  <c:v>-3.7349999999999997E-12</c:v>
                </c:pt>
                <c:pt idx="8898">
                  <c:v>-3.863E-12</c:v>
                </c:pt>
                <c:pt idx="8899">
                  <c:v>-4.0380000000000004E-12</c:v>
                </c:pt>
                <c:pt idx="8900">
                  <c:v>-4.0929999999999996E-12</c:v>
                </c:pt>
                <c:pt idx="8901">
                  <c:v>-4.1659999999999998E-12</c:v>
                </c:pt>
                <c:pt idx="8902">
                  <c:v>-4.0819999999999998E-12</c:v>
                </c:pt>
                <c:pt idx="8903">
                  <c:v>-4.189E-12</c:v>
                </c:pt>
                <c:pt idx="8904">
                  <c:v>-4.2289999999999999E-12</c:v>
                </c:pt>
                <c:pt idx="8905">
                  <c:v>-4.1250000000000003E-12</c:v>
                </c:pt>
                <c:pt idx="8906">
                  <c:v>-4.1230000000000001E-12</c:v>
                </c:pt>
                <c:pt idx="8907">
                  <c:v>-4.2159999999999998E-12</c:v>
                </c:pt>
                <c:pt idx="8908">
                  <c:v>-4.0419999999999999E-12</c:v>
                </c:pt>
                <c:pt idx="8909">
                  <c:v>-4.1360000000000001E-12</c:v>
                </c:pt>
                <c:pt idx="8910">
                  <c:v>-4.0739999999999998E-12</c:v>
                </c:pt>
                <c:pt idx="8911">
                  <c:v>-4.0869999999999999E-12</c:v>
                </c:pt>
                <c:pt idx="8912">
                  <c:v>-4.0739999999999998E-12</c:v>
                </c:pt>
                <c:pt idx="8913">
                  <c:v>-4.0929999999999996E-12</c:v>
                </c:pt>
                <c:pt idx="8914">
                  <c:v>-4.0109999999999998E-12</c:v>
                </c:pt>
                <c:pt idx="8915">
                  <c:v>-4.0810000000000001E-12</c:v>
                </c:pt>
                <c:pt idx="8916">
                  <c:v>-4.0819999999999998E-12</c:v>
                </c:pt>
                <c:pt idx="8917">
                  <c:v>-4.068E-12</c:v>
                </c:pt>
                <c:pt idx="8918">
                  <c:v>-4.1020000000000001E-12</c:v>
                </c:pt>
                <c:pt idx="8919">
                  <c:v>-4.126E-12</c:v>
                </c:pt>
                <c:pt idx="8920">
                  <c:v>-4.4640000000000004E-12</c:v>
                </c:pt>
                <c:pt idx="8921">
                  <c:v>-4.1839999999999999E-12</c:v>
                </c:pt>
                <c:pt idx="8922">
                  <c:v>-3.9929999999999996E-12</c:v>
                </c:pt>
                <c:pt idx="8923">
                  <c:v>-4.2720000000000004E-12</c:v>
                </c:pt>
                <c:pt idx="8924">
                  <c:v>-3.5350000000000002E-12</c:v>
                </c:pt>
                <c:pt idx="8925">
                  <c:v>-4.0449999999999998E-12</c:v>
                </c:pt>
                <c:pt idx="8926">
                  <c:v>-4.0600000000000001E-12</c:v>
                </c:pt>
                <c:pt idx="8927">
                  <c:v>-3.9639999999999997E-12</c:v>
                </c:pt>
                <c:pt idx="8928">
                  <c:v>-5.0820000000000004E-12</c:v>
                </c:pt>
                <c:pt idx="8929">
                  <c:v>-3.8199999999999999E-13</c:v>
                </c:pt>
                <c:pt idx="8930">
                  <c:v>-4.176E-12</c:v>
                </c:pt>
                <c:pt idx="8931">
                  <c:v>-3.9070000000000002E-12</c:v>
                </c:pt>
                <c:pt idx="8932">
                  <c:v>-2.7389999999999999E-12</c:v>
                </c:pt>
                <c:pt idx="8933">
                  <c:v>-3.721E-12</c:v>
                </c:pt>
                <c:pt idx="8934">
                  <c:v>-3.3800000000000001E-12</c:v>
                </c:pt>
                <c:pt idx="8935">
                  <c:v>4.9209999999999997E-12</c:v>
                </c:pt>
                <c:pt idx="8936">
                  <c:v>-6.5500000000000004E-13</c:v>
                </c:pt>
                <c:pt idx="8937">
                  <c:v>-6.482E-12</c:v>
                </c:pt>
                <c:pt idx="8938">
                  <c:v>-4.2670000000000003E-12</c:v>
                </c:pt>
                <c:pt idx="8939">
                  <c:v>-4.1810000000000001E-12</c:v>
                </c:pt>
                <c:pt idx="8940">
                  <c:v>-4.1830000000000003E-12</c:v>
                </c:pt>
                <c:pt idx="8941">
                  <c:v>-3.6359999999999999E-12</c:v>
                </c:pt>
                <c:pt idx="8942">
                  <c:v>-4.197E-12</c:v>
                </c:pt>
                <c:pt idx="8943">
                  <c:v>-3.036E-12</c:v>
                </c:pt>
                <c:pt idx="8944">
                  <c:v>-4.6770000000000004E-12</c:v>
                </c:pt>
                <c:pt idx="8945">
                  <c:v>-3.8139999999999997E-12</c:v>
                </c:pt>
                <c:pt idx="8946">
                  <c:v>-4.4620000000000002E-12</c:v>
                </c:pt>
                <c:pt idx="8947">
                  <c:v>-4.4750000000000002E-12</c:v>
                </c:pt>
                <c:pt idx="8948">
                  <c:v>-4.4029999999999997E-12</c:v>
                </c:pt>
                <c:pt idx="8949">
                  <c:v>-1.3939999999999999E-12</c:v>
                </c:pt>
                <c:pt idx="8950">
                  <c:v>-4.2150000000000001E-12</c:v>
                </c:pt>
                <c:pt idx="8951">
                  <c:v>-4.2150000000000001E-12</c:v>
                </c:pt>
                <c:pt idx="8952">
                  <c:v>-4.2239999999999998E-12</c:v>
                </c:pt>
                <c:pt idx="8953">
                  <c:v>1.4913E-11</c:v>
                </c:pt>
                <c:pt idx="8954">
                  <c:v>-5.5290000000000004E-12</c:v>
                </c:pt>
                <c:pt idx="8955">
                  <c:v>5.7870000000000003E-12</c:v>
                </c:pt>
                <c:pt idx="8956">
                  <c:v>-5.028E-12</c:v>
                </c:pt>
                <c:pt idx="8957">
                  <c:v>-4.9480000000000003E-12</c:v>
                </c:pt>
                <c:pt idx="8958">
                  <c:v>-4.4979999999999996E-12</c:v>
                </c:pt>
                <c:pt idx="8959">
                  <c:v>-3.5930000000000001E-12</c:v>
                </c:pt>
                <c:pt idx="8960">
                  <c:v>-4.4430000000000004E-12</c:v>
                </c:pt>
                <c:pt idx="8961">
                  <c:v>-4.4560000000000004E-12</c:v>
                </c:pt>
                <c:pt idx="8962">
                  <c:v>-1.3228E-11</c:v>
                </c:pt>
                <c:pt idx="8963">
                  <c:v>-2.756E-12</c:v>
                </c:pt>
                <c:pt idx="8964">
                  <c:v>-2.673E-12</c:v>
                </c:pt>
                <c:pt idx="8965">
                  <c:v>-3.1460000000000001E-12</c:v>
                </c:pt>
                <c:pt idx="8966">
                  <c:v>-3.8100000000000001E-12</c:v>
                </c:pt>
                <c:pt idx="8967">
                  <c:v>-4.026E-12</c:v>
                </c:pt>
                <c:pt idx="8968">
                  <c:v>-5.2030000000000003E-12</c:v>
                </c:pt>
                <c:pt idx="8969">
                  <c:v>-3.6819999999999999E-12</c:v>
                </c:pt>
                <c:pt idx="8970">
                  <c:v>-4.231E-12</c:v>
                </c:pt>
                <c:pt idx="8971">
                  <c:v>-3.1019999999999999E-12</c:v>
                </c:pt>
                <c:pt idx="8972">
                  <c:v>-3.8659999999999999E-12</c:v>
                </c:pt>
                <c:pt idx="8973">
                  <c:v>-3.9009999999999996E-12</c:v>
                </c:pt>
                <c:pt idx="8974">
                  <c:v>-9.2500000000000004E-12</c:v>
                </c:pt>
                <c:pt idx="8975">
                  <c:v>-5.4809999999999998E-12</c:v>
                </c:pt>
                <c:pt idx="8976">
                  <c:v>-2.3320000000000002E-12</c:v>
                </c:pt>
                <c:pt idx="8977">
                  <c:v>-3.082E-12</c:v>
                </c:pt>
                <c:pt idx="8978">
                  <c:v>-3.141E-12</c:v>
                </c:pt>
                <c:pt idx="8979">
                  <c:v>-9.3140000000000001E-12</c:v>
                </c:pt>
                <c:pt idx="8980">
                  <c:v>-1.0559999999999999E-12</c:v>
                </c:pt>
                <c:pt idx="8981">
                  <c:v>-3.4000000000000001E-12</c:v>
                </c:pt>
                <c:pt idx="8982">
                  <c:v>-3.7150000000000002E-12</c:v>
                </c:pt>
                <c:pt idx="8983">
                  <c:v>-3.8079999999999999E-12</c:v>
                </c:pt>
                <c:pt idx="8984">
                  <c:v>1.5156E-11</c:v>
                </c:pt>
                <c:pt idx="8985">
                  <c:v>-4.9560000000000003E-12</c:v>
                </c:pt>
                <c:pt idx="8986">
                  <c:v>-4.5259999999999999E-12</c:v>
                </c:pt>
                <c:pt idx="8987">
                  <c:v>-4.5159999999999997E-12</c:v>
                </c:pt>
                <c:pt idx="8988">
                  <c:v>-6.4760000000000003E-12</c:v>
                </c:pt>
                <c:pt idx="8989">
                  <c:v>-4.1700000000000002E-12</c:v>
                </c:pt>
                <c:pt idx="8990">
                  <c:v>-3.6940000000000002E-12</c:v>
                </c:pt>
                <c:pt idx="8991">
                  <c:v>-3.8719999999999997E-12</c:v>
                </c:pt>
                <c:pt idx="8992">
                  <c:v>-4.0520000000000001E-12</c:v>
                </c:pt>
                <c:pt idx="8993">
                  <c:v>-4.0750000000000003E-12</c:v>
                </c:pt>
                <c:pt idx="8994">
                  <c:v>-4.0780000000000002E-12</c:v>
                </c:pt>
                <c:pt idx="8995">
                  <c:v>-4.0940000000000001E-12</c:v>
                </c:pt>
                <c:pt idx="8996">
                  <c:v>-4.0440000000000001E-12</c:v>
                </c:pt>
                <c:pt idx="8997">
                  <c:v>-4.0849999999999997E-12</c:v>
                </c:pt>
                <c:pt idx="8998">
                  <c:v>-4.068E-12</c:v>
                </c:pt>
                <c:pt idx="8999">
                  <c:v>-4.1029999999999998E-12</c:v>
                </c:pt>
                <c:pt idx="9000">
                  <c:v>-4.0189999999999997E-12</c:v>
                </c:pt>
                <c:pt idx="9001">
                  <c:v>-4.56E-12</c:v>
                </c:pt>
                <c:pt idx="9002">
                  <c:v>-4.381E-12</c:v>
                </c:pt>
                <c:pt idx="9003">
                  <c:v>-4.2040000000000003E-12</c:v>
                </c:pt>
                <c:pt idx="9004">
                  <c:v>-4.1579999999999999E-12</c:v>
                </c:pt>
                <c:pt idx="9005">
                  <c:v>-4.1490000000000002E-12</c:v>
                </c:pt>
                <c:pt idx="9006">
                  <c:v>-4.0929999999999996E-12</c:v>
                </c:pt>
                <c:pt idx="9007">
                  <c:v>-3.0689999999999999E-12</c:v>
                </c:pt>
                <c:pt idx="9008">
                  <c:v>-4.1819999999999997E-12</c:v>
                </c:pt>
                <c:pt idx="9009">
                  <c:v>-3.905E-12</c:v>
                </c:pt>
                <c:pt idx="9010">
                  <c:v>-3.9509999999999996E-12</c:v>
                </c:pt>
                <c:pt idx="9011">
                  <c:v>-4.0040000000000003E-12</c:v>
                </c:pt>
                <c:pt idx="9012">
                  <c:v>-4.0239999999999998E-12</c:v>
                </c:pt>
                <c:pt idx="9013">
                  <c:v>-4.6200000000000001E-12</c:v>
                </c:pt>
                <c:pt idx="9014">
                  <c:v>-4.126E-12</c:v>
                </c:pt>
                <c:pt idx="9015">
                  <c:v>-4.076E-12</c:v>
                </c:pt>
                <c:pt idx="9016">
                  <c:v>-4.1159999999999998E-12</c:v>
                </c:pt>
                <c:pt idx="9017">
                  <c:v>-4.8029999999999996E-12</c:v>
                </c:pt>
                <c:pt idx="9018">
                  <c:v>-2.1430000000000001E-12</c:v>
                </c:pt>
                <c:pt idx="9019">
                  <c:v>-3.892E-12</c:v>
                </c:pt>
                <c:pt idx="9020">
                  <c:v>-4.0419999999999999E-12</c:v>
                </c:pt>
                <c:pt idx="9021">
                  <c:v>-4.0529999999999998E-12</c:v>
                </c:pt>
                <c:pt idx="9022">
                  <c:v>-4.026E-12</c:v>
                </c:pt>
                <c:pt idx="9023">
                  <c:v>-4.0159999999999999E-12</c:v>
                </c:pt>
                <c:pt idx="9024">
                  <c:v>-4.0300000000000004E-12</c:v>
                </c:pt>
                <c:pt idx="9025">
                  <c:v>-4.0100000000000001E-12</c:v>
                </c:pt>
                <c:pt idx="9026">
                  <c:v>-5.5010000000000001E-12</c:v>
                </c:pt>
                <c:pt idx="9027">
                  <c:v>-3.913E-12</c:v>
                </c:pt>
                <c:pt idx="9028">
                  <c:v>-3.9070000000000002E-12</c:v>
                </c:pt>
                <c:pt idx="9029">
                  <c:v>-4.1360000000000001E-12</c:v>
                </c:pt>
                <c:pt idx="9030">
                  <c:v>-4.1540000000000003E-12</c:v>
                </c:pt>
                <c:pt idx="9031">
                  <c:v>-4.1499999999999999E-12</c:v>
                </c:pt>
                <c:pt idx="9032">
                  <c:v>-4.0730000000000001E-12</c:v>
                </c:pt>
                <c:pt idx="9033">
                  <c:v>-3.9570000000000002E-12</c:v>
                </c:pt>
                <c:pt idx="9034">
                  <c:v>-4.1109999999999997E-12</c:v>
                </c:pt>
                <c:pt idx="9035">
                  <c:v>-4.1490000000000002E-12</c:v>
                </c:pt>
                <c:pt idx="9036">
                  <c:v>-4.1460000000000003E-12</c:v>
                </c:pt>
                <c:pt idx="9037">
                  <c:v>-4.1689999999999997E-12</c:v>
                </c:pt>
                <c:pt idx="9038">
                  <c:v>-4.1579999999999999E-12</c:v>
                </c:pt>
                <c:pt idx="9039">
                  <c:v>-4.1239999999999998E-12</c:v>
                </c:pt>
                <c:pt idx="9040">
                  <c:v>-4.1620000000000002E-12</c:v>
                </c:pt>
                <c:pt idx="9041">
                  <c:v>-4.189E-12</c:v>
                </c:pt>
                <c:pt idx="9042">
                  <c:v>-4.1739999999999998E-12</c:v>
                </c:pt>
                <c:pt idx="9043">
                  <c:v>-4.1230000000000001E-12</c:v>
                </c:pt>
                <c:pt idx="9044">
                  <c:v>-4.5040000000000002E-12</c:v>
                </c:pt>
                <c:pt idx="9045">
                  <c:v>-3.7879999999999996E-12</c:v>
                </c:pt>
                <c:pt idx="9046">
                  <c:v>-4.205E-12</c:v>
                </c:pt>
                <c:pt idx="9047">
                  <c:v>-4.1269999999999997E-12</c:v>
                </c:pt>
                <c:pt idx="9048">
                  <c:v>1.119E-12</c:v>
                </c:pt>
                <c:pt idx="9049">
                  <c:v>-5.0320000000000004E-12</c:v>
                </c:pt>
                <c:pt idx="9050">
                  <c:v>-4.189E-12</c:v>
                </c:pt>
                <c:pt idx="9051">
                  <c:v>-3.4140000000000002E-12</c:v>
                </c:pt>
                <c:pt idx="9052">
                  <c:v>-4.1449999999999998E-12</c:v>
                </c:pt>
                <c:pt idx="9053">
                  <c:v>-4.281E-12</c:v>
                </c:pt>
                <c:pt idx="9054">
                  <c:v>-4.2590000000000003E-12</c:v>
                </c:pt>
                <c:pt idx="9055">
                  <c:v>-4.3460000000000003E-12</c:v>
                </c:pt>
                <c:pt idx="9056">
                  <c:v>-4.1280000000000002E-12</c:v>
                </c:pt>
                <c:pt idx="9057">
                  <c:v>-4.1839999999999999E-12</c:v>
                </c:pt>
                <c:pt idx="9058">
                  <c:v>-4.0929999999999996E-12</c:v>
                </c:pt>
                <c:pt idx="9059">
                  <c:v>-4.1620000000000002E-12</c:v>
                </c:pt>
                <c:pt idx="9060">
                  <c:v>-4.176E-12</c:v>
                </c:pt>
                <c:pt idx="9061">
                  <c:v>-4.1239999999999998E-12</c:v>
                </c:pt>
                <c:pt idx="9062">
                  <c:v>-6.8100000000000003E-12</c:v>
                </c:pt>
                <c:pt idx="9063">
                  <c:v>-3.6979999999999998E-12</c:v>
                </c:pt>
                <c:pt idx="9064">
                  <c:v>-3.237E-12</c:v>
                </c:pt>
                <c:pt idx="9065">
                  <c:v>-4.1090000000000004E-12</c:v>
                </c:pt>
                <c:pt idx="9066">
                  <c:v>-4.1570000000000002E-12</c:v>
                </c:pt>
                <c:pt idx="9067">
                  <c:v>-4.1280000000000002E-12</c:v>
                </c:pt>
                <c:pt idx="9068">
                  <c:v>-4.1490000000000002E-12</c:v>
                </c:pt>
                <c:pt idx="9069">
                  <c:v>-1.802E-12</c:v>
                </c:pt>
                <c:pt idx="9070">
                  <c:v>-4.1880000000000003E-12</c:v>
                </c:pt>
                <c:pt idx="9071">
                  <c:v>-3.9929999999999996E-12</c:v>
                </c:pt>
                <c:pt idx="9072">
                  <c:v>-4.1780000000000002E-12</c:v>
                </c:pt>
                <c:pt idx="9073">
                  <c:v>-3.274E-12</c:v>
                </c:pt>
                <c:pt idx="9074">
                  <c:v>-5.0519999999999999E-12</c:v>
                </c:pt>
                <c:pt idx="9075">
                  <c:v>-4.3430000000000004E-12</c:v>
                </c:pt>
                <c:pt idx="9076">
                  <c:v>-4.2250000000000003E-12</c:v>
                </c:pt>
                <c:pt idx="9077">
                  <c:v>-4.0869999999999999E-12</c:v>
                </c:pt>
                <c:pt idx="9078">
                  <c:v>-6.001E-12</c:v>
                </c:pt>
                <c:pt idx="9079">
                  <c:v>-4.0300000000000004E-12</c:v>
                </c:pt>
                <c:pt idx="9080">
                  <c:v>-4.0830000000000003E-12</c:v>
                </c:pt>
                <c:pt idx="9081">
                  <c:v>-4.1419999999999999E-12</c:v>
                </c:pt>
                <c:pt idx="9082">
                  <c:v>-3.8330000000000003E-12</c:v>
                </c:pt>
                <c:pt idx="9083">
                  <c:v>-4.0460000000000003E-12</c:v>
                </c:pt>
                <c:pt idx="9084">
                  <c:v>-4.0460000000000003E-12</c:v>
                </c:pt>
                <c:pt idx="9085">
                  <c:v>-4.0659999999999998E-12</c:v>
                </c:pt>
                <c:pt idx="9086">
                  <c:v>-2.305E-12</c:v>
                </c:pt>
                <c:pt idx="9087">
                  <c:v>-4.3010000000000004E-12</c:v>
                </c:pt>
                <c:pt idx="9088">
                  <c:v>-4.0300000000000004E-12</c:v>
                </c:pt>
                <c:pt idx="9089">
                  <c:v>-4.155E-12</c:v>
                </c:pt>
                <c:pt idx="9090">
                  <c:v>-4.1769999999999997E-12</c:v>
                </c:pt>
                <c:pt idx="9091">
                  <c:v>-4.0230000000000001E-12</c:v>
                </c:pt>
                <c:pt idx="9092">
                  <c:v>-4.0310000000000001E-12</c:v>
                </c:pt>
                <c:pt idx="9093">
                  <c:v>-6.3630000000000003E-12</c:v>
                </c:pt>
                <c:pt idx="9094">
                  <c:v>-4.3430000000000004E-12</c:v>
                </c:pt>
                <c:pt idx="9095">
                  <c:v>-3.6440000000000002E-12</c:v>
                </c:pt>
                <c:pt idx="9096">
                  <c:v>-4.7220000000000003E-12</c:v>
                </c:pt>
                <c:pt idx="9097">
                  <c:v>-3.8239999999999999E-12</c:v>
                </c:pt>
                <c:pt idx="9098">
                  <c:v>-4.6159999999999997E-12</c:v>
                </c:pt>
                <c:pt idx="9099">
                  <c:v>-4.5360000000000001E-12</c:v>
                </c:pt>
                <c:pt idx="9100">
                  <c:v>-3.7230000000000002E-12</c:v>
                </c:pt>
                <c:pt idx="9101">
                  <c:v>-2.3409999999999998E-12</c:v>
                </c:pt>
                <c:pt idx="9102">
                  <c:v>-4.9060000000000003E-12</c:v>
                </c:pt>
                <c:pt idx="9103">
                  <c:v>-4.205E-12</c:v>
                </c:pt>
                <c:pt idx="9104">
                  <c:v>-4.1090000000000004E-12</c:v>
                </c:pt>
                <c:pt idx="9105">
                  <c:v>-4.1159999999999998E-12</c:v>
                </c:pt>
                <c:pt idx="9106">
                  <c:v>-4.7579999999999997E-12</c:v>
                </c:pt>
                <c:pt idx="9107">
                  <c:v>-2.7139999999999999E-12</c:v>
                </c:pt>
                <c:pt idx="9108">
                  <c:v>-4.7300000000000002E-12</c:v>
                </c:pt>
                <c:pt idx="9109">
                  <c:v>-4.402E-12</c:v>
                </c:pt>
                <c:pt idx="9110">
                  <c:v>-4.4700000000000001E-12</c:v>
                </c:pt>
                <c:pt idx="9111">
                  <c:v>-4.7640000000000003E-12</c:v>
                </c:pt>
                <c:pt idx="9112">
                  <c:v>-4.2479999999999997E-12</c:v>
                </c:pt>
                <c:pt idx="9113">
                  <c:v>-4.1769999999999997E-12</c:v>
                </c:pt>
                <c:pt idx="9114">
                  <c:v>-4.1120000000000003E-12</c:v>
                </c:pt>
                <c:pt idx="9115">
                  <c:v>-4.2090000000000003E-12</c:v>
                </c:pt>
                <c:pt idx="9116">
                  <c:v>-4.1070000000000002E-12</c:v>
                </c:pt>
                <c:pt idx="9117">
                  <c:v>-4.1579999999999999E-12</c:v>
                </c:pt>
                <c:pt idx="9118">
                  <c:v>-4.1899999999999997E-12</c:v>
                </c:pt>
                <c:pt idx="9119">
                  <c:v>-4.1139999999999996E-12</c:v>
                </c:pt>
                <c:pt idx="9120">
                  <c:v>-1.8196999999999999E-11</c:v>
                </c:pt>
                <c:pt idx="9121">
                  <c:v>1.0791E-11</c:v>
                </c:pt>
                <c:pt idx="9122">
                  <c:v>-4.281E-12</c:v>
                </c:pt>
                <c:pt idx="9123">
                  <c:v>-3.212E-12</c:v>
                </c:pt>
                <c:pt idx="9124">
                  <c:v>-3.5130000000000001E-12</c:v>
                </c:pt>
                <c:pt idx="9125">
                  <c:v>-2.8589999999999998E-12</c:v>
                </c:pt>
                <c:pt idx="9126">
                  <c:v>-3.7899999999999998E-12</c:v>
                </c:pt>
                <c:pt idx="9127">
                  <c:v>-4.0659999999999998E-12</c:v>
                </c:pt>
                <c:pt idx="9128">
                  <c:v>-4.281E-12</c:v>
                </c:pt>
                <c:pt idx="9129">
                  <c:v>-4.0769999999999997E-12</c:v>
                </c:pt>
                <c:pt idx="9130">
                  <c:v>-4.0170000000000004E-12</c:v>
                </c:pt>
                <c:pt idx="9131">
                  <c:v>-3.942E-12</c:v>
                </c:pt>
                <c:pt idx="9132">
                  <c:v>-4.0499999999999999E-12</c:v>
                </c:pt>
                <c:pt idx="9133">
                  <c:v>-4.0100000000000001E-12</c:v>
                </c:pt>
                <c:pt idx="9134">
                  <c:v>-4.1460000000000003E-12</c:v>
                </c:pt>
                <c:pt idx="9135">
                  <c:v>-4.1310000000000001E-12</c:v>
                </c:pt>
                <c:pt idx="9136">
                  <c:v>-4.0639999999999996E-12</c:v>
                </c:pt>
                <c:pt idx="9137">
                  <c:v>-4.2090000000000003E-12</c:v>
                </c:pt>
                <c:pt idx="9138">
                  <c:v>-4.2289999999999999E-12</c:v>
                </c:pt>
                <c:pt idx="9139">
                  <c:v>-3.9680000000000001E-12</c:v>
                </c:pt>
                <c:pt idx="9140">
                  <c:v>-4.2170000000000003E-12</c:v>
                </c:pt>
                <c:pt idx="9141">
                  <c:v>-4.8460000000000002E-12</c:v>
                </c:pt>
                <c:pt idx="9142">
                  <c:v>-3.7139999999999997E-12</c:v>
                </c:pt>
                <c:pt idx="9143">
                  <c:v>-4.1609999999999997E-12</c:v>
                </c:pt>
                <c:pt idx="9144">
                  <c:v>-4.168E-12</c:v>
                </c:pt>
                <c:pt idx="9145">
                  <c:v>-4.1429999999999996E-12</c:v>
                </c:pt>
                <c:pt idx="9146">
                  <c:v>-4.3040000000000002E-12</c:v>
                </c:pt>
                <c:pt idx="9147">
                  <c:v>-4.2209999999999999E-12</c:v>
                </c:pt>
                <c:pt idx="9148">
                  <c:v>-4.2979999999999997E-12</c:v>
                </c:pt>
                <c:pt idx="9149">
                  <c:v>-4.0810000000000001E-12</c:v>
                </c:pt>
                <c:pt idx="9150">
                  <c:v>-4.3460000000000003E-12</c:v>
                </c:pt>
                <c:pt idx="9151">
                  <c:v>-4.4079999999999998E-12</c:v>
                </c:pt>
                <c:pt idx="9152">
                  <c:v>-4.2029999999999998E-12</c:v>
                </c:pt>
                <c:pt idx="9153">
                  <c:v>-3.8970000000000001E-12</c:v>
                </c:pt>
                <c:pt idx="9154">
                  <c:v>-9.8600000000000004E-13</c:v>
                </c:pt>
                <c:pt idx="9155">
                  <c:v>-3.7470000000000001E-12</c:v>
                </c:pt>
                <c:pt idx="9156">
                  <c:v>-4.0719999999999996E-12</c:v>
                </c:pt>
                <c:pt idx="9157">
                  <c:v>-6.4710000000000002E-12</c:v>
                </c:pt>
                <c:pt idx="9158">
                  <c:v>-4.4609999999999997E-12</c:v>
                </c:pt>
                <c:pt idx="9159">
                  <c:v>-1.6819999999999999E-12</c:v>
                </c:pt>
                <c:pt idx="9160">
                  <c:v>-5.0819000000000003E-11</c:v>
                </c:pt>
                <c:pt idx="9161">
                  <c:v>-1.153E-12</c:v>
                </c:pt>
                <c:pt idx="9162">
                  <c:v>-9.3749999999999999E-12</c:v>
                </c:pt>
                <c:pt idx="9163">
                  <c:v>-3.353E-12</c:v>
                </c:pt>
                <c:pt idx="9164">
                  <c:v>-4.297E-12</c:v>
                </c:pt>
                <c:pt idx="9165">
                  <c:v>-3.9949999999999998E-12</c:v>
                </c:pt>
                <c:pt idx="9166">
                  <c:v>-4.3869999999999998E-12</c:v>
                </c:pt>
                <c:pt idx="9167">
                  <c:v>-4.176E-12</c:v>
                </c:pt>
                <c:pt idx="9168">
                  <c:v>-4.1200000000000002E-12</c:v>
                </c:pt>
                <c:pt idx="9169">
                  <c:v>-4.289E-12</c:v>
                </c:pt>
                <c:pt idx="9170">
                  <c:v>-4.076E-12</c:v>
                </c:pt>
                <c:pt idx="9171">
                  <c:v>-4.0940000000000001E-12</c:v>
                </c:pt>
                <c:pt idx="9172">
                  <c:v>-4.105E-12</c:v>
                </c:pt>
                <c:pt idx="9173">
                  <c:v>-3.9070000000000002E-12</c:v>
                </c:pt>
                <c:pt idx="9174">
                  <c:v>-3.9070000000000002E-12</c:v>
                </c:pt>
                <c:pt idx="9175">
                  <c:v>-3.5729999999999998E-12</c:v>
                </c:pt>
                <c:pt idx="9176">
                  <c:v>-3.9780000000000002E-12</c:v>
                </c:pt>
                <c:pt idx="9177">
                  <c:v>-3.863E-12</c:v>
                </c:pt>
                <c:pt idx="9178">
                  <c:v>-4.0509999999999996E-12</c:v>
                </c:pt>
                <c:pt idx="9179">
                  <c:v>-4.0490000000000002E-12</c:v>
                </c:pt>
                <c:pt idx="9180">
                  <c:v>-4.063E-12</c:v>
                </c:pt>
                <c:pt idx="9181">
                  <c:v>-4.0479999999999997E-12</c:v>
                </c:pt>
                <c:pt idx="9182">
                  <c:v>-3.7849999999999997E-12</c:v>
                </c:pt>
                <c:pt idx="9183">
                  <c:v>-4.1419999999999999E-12</c:v>
                </c:pt>
                <c:pt idx="9184">
                  <c:v>-4.1730000000000001E-12</c:v>
                </c:pt>
                <c:pt idx="9185">
                  <c:v>-4.2330000000000002E-12</c:v>
                </c:pt>
                <c:pt idx="9186">
                  <c:v>-4.1830000000000003E-12</c:v>
                </c:pt>
                <c:pt idx="9187">
                  <c:v>-4.1830000000000003E-12</c:v>
                </c:pt>
                <c:pt idx="9188">
                  <c:v>-4.2639999999999996E-12</c:v>
                </c:pt>
                <c:pt idx="9189">
                  <c:v>-4.2029999999999998E-12</c:v>
                </c:pt>
                <c:pt idx="9190">
                  <c:v>-4.2209999999999999E-12</c:v>
                </c:pt>
                <c:pt idx="9191">
                  <c:v>-4.2079999999999998E-12</c:v>
                </c:pt>
                <c:pt idx="9192">
                  <c:v>-4.2220000000000004E-12</c:v>
                </c:pt>
                <c:pt idx="9193">
                  <c:v>-4.1860000000000001E-12</c:v>
                </c:pt>
                <c:pt idx="9194">
                  <c:v>-4.2150000000000001E-12</c:v>
                </c:pt>
                <c:pt idx="9195">
                  <c:v>-3.9529999999999998E-12</c:v>
                </c:pt>
                <c:pt idx="9196">
                  <c:v>-3.9330000000000003E-12</c:v>
                </c:pt>
                <c:pt idx="9197">
                  <c:v>-4.0780000000000002E-12</c:v>
                </c:pt>
                <c:pt idx="9198">
                  <c:v>-4.2730000000000001E-12</c:v>
                </c:pt>
                <c:pt idx="9199">
                  <c:v>-9.2999999999999995E-14</c:v>
                </c:pt>
                <c:pt idx="9200">
                  <c:v>-3.9579999999999999E-12</c:v>
                </c:pt>
                <c:pt idx="9201">
                  <c:v>-4.1349999999999996E-12</c:v>
                </c:pt>
                <c:pt idx="9202">
                  <c:v>-4.7560000000000003E-12</c:v>
                </c:pt>
                <c:pt idx="9203">
                  <c:v>-4.2120000000000002E-12</c:v>
                </c:pt>
                <c:pt idx="9204">
                  <c:v>-4.2120000000000002E-12</c:v>
                </c:pt>
                <c:pt idx="9205">
                  <c:v>-4.3040000000000002E-12</c:v>
                </c:pt>
                <c:pt idx="9206">
                  <c:v>-4.2979999999999997E-12</c:v>
                </c:pt>
                <c:pt idx="9207">
                  <c:v>-4.2880000000000003E-12</c:v>
                </c:pt>
                <c:pt idx="9208">
                  <c:v>-6.6180000000000003E-12</c:v>
                </c:pt>
                <c:pt idx="9209">
                  <c:v>-4.3250000000000003E-12</c:v>
                </c:pt>
                <c:pt idx="9210">
                  <c:v>-4.3899999999999997E-12</c:v>
                </c:pt>
                <c:pt idx="9211">
                  <c:v>-4.3479999999999996E-12</c:v>
                </c:pt>
                <c:pt idx="9212">
                  <c:v>-4.1209999999999999E-12</c:v>
                </c:pt>
                <c:pt idx="9213">
                  <c:v>-4.297E-12</c:v>
                </c:pt>
                <c:pt idx="9214">
                  <c:v>-4.2880000000000003E-12</c:v>
                </c:pt>
                <c:pt idx="9215">
                  <c:v>-3.617E-12</c:v>
                </c:pt>
                <c:pt idx="9216">
                  <c:v>-4.2860000000000001E-12</c:v>
                </c:pt>
                <c:pt idx="9217">
                  <c:v>-4.3239999999999998E-12</c:v>
                </c:pt>
                <c:pt idx="9218">
                  <c:v>-4.3250000000000003E-12</c:v>
                </c:pt>
                <c:pt idx="9219">
                  <c:v>-4.289E-12</c:v>
                </c:pt>
                <c:pt idx="9220">
                  <c:v>-4.289E-12</c:v>
                </c:pt>
                <c:pt idx="9221">
                  <c:v>-4.2410000000000002E-12</c:v>
                </c:pt>
                <c:pt idx="9222">
                  <c:v>-5.1499999999999997E-12</c:v>
                </c:pt>
                <c:pt idx="9223">
                  <c:v>-1.6150000000000001E-12</c:v>
                </c:pt>
                <c:pt idx="9224">
                  <c:v>-4.3239999999999998E-12</c:v>
                </c:pt>
                <c:pt idx="9225">
                  <c:v>-3.5930000000000001E-12</c:v>
                </c:pt>
                <c:pt idx="9226">
                  <c:v>-4.155E-12</c:v>
                </c:pt>
                <c:pt idx="9227">
                  <c:v>-4.302E-12</c:v>
                </c:pt>
                <c:pt idx="9228">
                  <c:v>-3.7650000000000002E-12</c:v>
                </c:pt>
                <c:pt idx="9229">
                  <c:v>4.3490000000000001E-12</c:v>
                </c:pt>
                <c:pt idx="9230">
                  <c:v>-5.1480000000000003E-12</c:v>
                </c:pt>
                <c:pt idx="9231">
                  <c:v>-4.7339999999999998E-12</c:v>
                </c:pt>
                <c:pt idx="9232">
                  <c:v>-4.4129999999999999E-12</c:v>
                </c:pt>
                <c:pt idx="9233">
                  <c:v>-3.0380000000000002E-12</c:v>
                </c:pt>
                <c:pt idx="9234">
                  <c:v>-4.3819999999999997E-12</c:v>
                </c:pt>
                <c:pt idx="9235">
                  <c:v>-4.2399999999999997E-12</c:v>
                </c:pt>
                <c:pt idx="9236">
                  <c:v>-4.3349999999999996E-12</c:v>
                </c:pt>
                <c:pt idx="9237">
                  <c:v>-4.3430000000000004E-12</c:v>
                </c:pt>
                <c:pt idx="9238">
                  <c:v>-4.2860000000000001E-12</c:v>
                </c:pt>
                <c:pt idx="9239">
                  <c:v>-4.2960000000000003E-12</c:v>
                </c:pt>
                <c:pt idx="9240">
                  <c:v>-4.2579999999999998E-12</c:v>
                </c:pt>
                <c:pt idx="9241">
                  <c:v>-4.0739999999999998E-12</c:v>
                </c:pt>
                <c:pt idx="9242">
                  <c:v>-3.6669999999999996E-12</c:v>
                </c:pt>
                <c:pt idx="9243">
                  <c:v>-4.0979999999999997E-12</c:v>
                </c:pt>
                <c:pt idx="9244">
                  <c:v>-4.3239999999999998E-12</c:v>
                </c:pt>
                <c:pt idx="9245">
                  <c:v>-4.3059999999999996E-12</c:v>
                </c:pt>
                <c:pt idx="9246">
                  <c:v>-4.3120000000000002E-12</c:v>
                </c:pt>
                <c:pt idx="9247">
                  <c:v>-4.3200000000000002E-12</c:v>
                </c:pt>
                <c:pt idx="9248">
                  <c:v>-4.1109999999999997E-12</c:v>
                </c:pt>
                <c:pt idx="9249">
                  <c:v>-4.2460000000000003E-12</c:v>
                </c:pt>
                <c:pt idx="9250">
                  <c:v>-4.2629999999999999E-12</c:v>
                </c:pt>
                <c:pt idx="9251">
                  <c:v>-4.089E-12</c:v>
                </c:pt>
                <c:pt idx="9252">
                  <c:v>-4.2399999999999997E-12</c:v>
                </c:pt>
                <c:pt idx="9253">
                  <c:v>-4.1979999999999997E-12</c:v>
                </c:pt>
                <c:pt idx="9254">
                  <c:v>-4.2919999999999999E-12</c:v>
                </c:pt>
                <c:pt idx="9255">
                  <c:v>-4.2709999999999999E-12</c:v>
                </c:pt>
                <c:pt idx="9256">
                  <c:v>-4.2250000000000003E-12</c:v>
                </c:pt>
                <c:pt idx="9257">
                  <c:v>-4.3010000000000004E-12</c:v>
                </c:pt>
                <c:pt idx="9258">
                  <c:v>-4.2800000000000003E-12</c:v>
                </c:pt>
                <c:pt idx="9259">
                  <c:v>-4.297E-12</c:v>
                </c:pt>
                <c:pt idx="9260">
                  <c:v>-4.3209999999999999E-12</c:v>
                </c:pt>
                <c:pt idx="9261">
                  <c:v>-4.6300000000000003E-12</c:v>
                </c:pt>
                <c:pt idx="9262">
                  <c:v>-3.5140000000000002E-12</c:v>
                </c:pt>
                <c:pt idx="9263">
                  <c:v>-4.3040000000000002E-12</c:v>
                </c:pt>
                <c:pt idx="9264">
                  <c:v>-4.3540000000000002E-12</c:v>
                </c:pt>
                <c:pt idx="9265">
                  <c:v>-4.2730000000000001E-12</c:v>
                </c:pt>
                <c:pt idx="9266">
                  <c:v>-4.2720000000000004E-12</c:v>
                </c:pt>
                <c:pt idx="9267">
                  <c:v>-4.2570000000000001E-12</c:v>
                </c:pt>
                <c:pt idx="9268">
                  <c:v>-4.1990000000000002E-12</c:v>
                </c:pt>
                <c:pt idx="9269">
                  <c:v>-4.2010000000000004E-12</c:v>
                </c:pt>
                <c:pt idx="9270">
                  <c:v>-4.1910000000000002E-12</c:v>
                </c:pt>
                <c:pt idx="9271">
                  <c:v>-4.1529999999999998E-12</c:v>
                </c:pt>
                <c:pt idx="9272">
                  <c:v>-4.2369999999999998E-12</c:v>
                </c:pt>
                <c:pt idx="9273">
                  <c:v>-4.2750000000000003E-12</c:v>
                </c:pt>
                <c:pt idx="9274">
                  <c:v>-4.2650000000000001E-12</c:v>
                </c:pt>
                <c:pt idx="9275">
                  <c:v>-4.1750000000000003E-12</c:v>
                </c:pt>
                <c:pt idx="9276">
                  <c:v>-4.1670000000000003E-12</c:v>
                </c:pt>
                <c:pt idx="9277">
                  <c:v>-4.2709999999999999E-12</c:v>
                </c:pt>
                <c:pt idx="9278">
                  <c:v>-4.3449999999999998E-12</c:v>
                </c:pt>
                <c:pt idx="9279">
                  <c:v>-4.2059999999999996E-12</c:v>
                </c:pt>
                <c:pt idx="9280">
                  <c:v>-3.8479999999999998E-12</c:v>
                </c:pt>
                <c:pt idx="9281">
                  <c:v>-4.1490000000000002E-12</c:v>
                </c:pt>
                <c:pt idx="9282">
                  <c:v>-4.2789999999999998E-12</c:v>
                </c:pt>
                <c:pt idx="9283">
                  <c:v>-4.2410000000000002E-12</c:v>
                </c:pt>
                <c:pt idx="9284">
                  <c:v>-4.2860000000000001E-12</c:v>
                </c:pt>
                <c:pt idx="9285">
                  <c:v>-4.268E-12</c:v>
                </c:pt>
                <c:pt idx="9286">
                  <c:v>-4.2349999999999996E-12</c:v>
                </c:pt>
                <c:pt idx="9287">
                  <c:v>-4.2639999999999996E-12</c:v>
                </c:pt>
                <c:pt idx="9288">
                  <c:v>-4.2010000000000004E-12</c:v>
                </c:pt>
                <c:pt idx="9289">
                  <c:v>-4.0509999999999996E-12</c:v>
                </c:pt>
                <c:pt idx="9290">
                  <c:v>-4.2349999999999996E-12</c:v>
                </c:pt>
                <c:pt idx="9291">
                  <c:v>-4.2930000000000004E-12</c:v>
                </c:pt>
                <c:pt idx="9292">
                  <c:v>-4.1659999999999998E-12</c:v>
                </c:pt>
                <c:pt idx="9293">
                  <c:v>-4.3239999999999998E-12</c:v>
                </c:pt>
                <c:pt idx="9294">
                  <c:v>-4.0559999999999997E-12</c:v>
                </c:pt>
                <c:pt idx="9295">
                  <c:v>-3.9009999999999996E-12</c:v>
                </c:pt>
                <c:pt idx="9296">
                  <c:v>-4.3850000000000004E-12</c:v>
                </c:pt>
                <c:pt idx="9297">
                  <c:v>-4.41E-12</c:v>
                </c:pt>
                <c:pt idx="9298">
                  <c:v>-4.2449999999999998E-12</c:v>
                </c:pt>
                <c:pt idx="9299">
                  <c:v>-2.3570000000000002E-12</c:v>
                </c:pt>
                <c:pt idx="9300">
                  <c:v>-4.494E-12</c:v>
                </c:pt>
                <c:pt idx="9301">
                  <c:v>-4.6189999999999996E-12</c:v>
                </c:pt>
                <c:pt idx="9302">
                  <c:v>-4.5029999999999997E-12</c:v>
                </c:pt>
                <c:pt idx="9303">
                  <c:v>-4.481E-12</c:v>
                </c:pt>
                <c:pt idx="9304">
                  <c:v>-4.431E-12</c:v>
                </c:pt>
                <c:pt idx="9305">
                  <c:v>-4.3969999999999999E-12</c:v>
                </c:pt>
                <c:pt idx="9306">
                  <c:v>-4.3419999999999999E-12</c:v>
                </c:pt>
                <c:pt idx="9307">
                  <c:v>-4.4499999999999998E-12</c:v>
                </c:pt>
                <c:pt idx="9308">
                  <c:v>-4.4380000000000003E-12</c:v>
                </c:pt>
                <c:pt idx="9309">
                  <c:v>-4.4109999999999997E-12</c:v>
                </c:pt>
                <c:pt idx="9310">
                  <c:v>-4.3460000000000003E-12</c:v>
                </c:pt>
                <c:pt idx="9311">
                  <c:v>-4.3570000000000001E-12</c:v>
                </c:pt>
                <c:pt idx="9312">
                  <c:v>-4.3750000000000002E-12</c:v>
                </c:pt>
                <c:pt idx="9313">
                  <c:v>-4.3449999999999998E-12</c:v>
                </c:pt>
                <c:pt idx="9314">
                  <c:v>-4.347E-12</c:v>
                </c:pt>
                <c:pt idx="9315">
                  <c:v>-4.3369999999999998E-12</c:v>
                </c:pt>
                <c:pt idx="9316">
                  <c:v>-4.2289999999999999E-12</c:v>
                </c:pt>
                <c:pt idx="9317">
                  <c:v>-4.0429999999999996E-12</c:v>
                </c:pt>
                <c:pt idx="9318">
                  <c:v>-3.6799999999999997E-12</c:v>
                </c:pt>
                <c:pt idx="9319">
                  <c:v>-4.3579999999999998E-12</c:v>
                </c:pt>
                <c:pt idx="9320">
                  <c:v>-3.3309999999999998E-12</c:v>
                </c:pt>
                <c:pt idx="9321">
                  <c:v>2.886E-12</c:v>
                </c:pt>
                <c:pt idx="9322">
                  <c:v>-1.9060000000000002E-12</c:v>
                </c:pt>
                <c:pt idx="9323">
                  <c:v>-3.4819999999999999E-12</c:v>
                </c:pt>
                <c:pt idx="9324">
                  <c:v>-3.8700000000000003E-12</c:v>
                </c:pt>
                <c:pt idx="9325">
                  <c:v>-4.0059999999999997E-12</c:v>
                </c:pt>
                <c:pt idx="9326">
                  <c:v>-4.7819999999999996E-12</c:v>
                </c:pt>
                <c:pt idx="9327">
                  <c:v>-4.2869999999999998E-12</c:v>
                </c:pt>
                <c:pt idx="9328">
                  <c:v>-4.2689999999999997E-12</c:v>
                </c:pt>
                <c:pt idx="9329">
                  <c:v>-4.1839999999999999E-12</c:v>
                </c:pt>
                <c:pt idx="9330">
                  <c:v>-4.6460000000000002E-12</c:v>
                </c:pt>
                <c:pt idx="9331">
                  <c:v>-4.0719999999999996E-12</c:v>
                </c:pt>
                <c:pt idx="9332">
                  <c:v>-4.2510000000000004E-12</c:v>
                </c:pt>
                <c:pt idx="9333">
                  <c:v>-4.3259999999999999E-12</c:v>
                </c:pt>
                <c:pt idx="9334">
                  <c:v>-4.3399999999999997E-12</c:v>
                </c:pt>
                <c:pt idx="9335">
                  <c:v>-4.4220000000000003E-12</c:v>
                </c:pt>
                <c:pt idx="9336">
                  <c:v>-4.1449999999999998E-12</c:v>
                </c:pt>
                <c:pt idx="9337">
                  <c:v>-4.6469999999999999E-12</c:v>
                </c:pt>
                <c:pt idx="9338">
                  <c:v>-4.1559999999999997E-12</c:v>
                </c:pt>
                <c:pt idx="9339">
                  <c:v>-4.3650000000000001E-12</c:v>
                </c:pt>
                <c:pt idx="9340">
                  <c:v>-4.3899999999999997E-12</c:v>
                </c:pt>
                <c:pt idx="9341">
                  <c:v>-4.4300000000000003E-12</c:v>
                </c:pt>
                <c:pt idx="9342">
                  <c:v>-4.4129999999999999E-12</c:v>
                </c:pt>
                <c:pt idx="9343">
                  <c:v>-4.489E-12</c:v>
                </c:pt>
                <c:pt idx="9344">
                  <c:v>-4.389E-12</c:v>
                </c:pt>
                <c:pt idx="9345">
                  <c:v>-3.947E-12</c:v>
                </c:pt>
                <c:pt idx="9346">
                  <c:v>-4.3479999999999996E-12</c:v>
                </c:pt>
                <c:pt idx="9347">
                  <c:v>-4.1960000000000003E-12</c:v>
                </c:pt>
                <c:pt idx="9348">
                  <c:v>-4.1999999999999999E-12</c:v>
                </c:pt>
                <c:pt idx="9349">
                  <c:v>-2.8740000000000001E-12</c:v>
                </c:pt>
                <c:pt idx="9350">
                  <c:v>-3.6029999999999999E-12</c:v>
                </c:pt>
                <c:pt idx="9351">
                  <c:v>-3.8769999999999997E-12</c:v>
                </c:pt>
                <c:pt idx="9352">
                  <c:v>-4.5250000000000002E-12</c:v>
                </c:pt>
                <c:pt idx="9353">
                  <c:v>-4.4150000000000001E-12</c:v>
                </c:pt>
                <c:pt idx="9354">
                  <c:v>-4.373E-12</c:v>
                </c:pt>
                <c:pt idx="9355">
                  <c:v>-4.4059999999999996E-12</c:v>
                </c:pt>
                <c:pt idx="9356">
                  <c:v>-4.3930000000000004E-12</c:v>
                </c:pt>
                <c:pt idx="9357">
                  <c:v>-4.3419999999999999E-12</c:v>
                </c:pt>
                <c:pt idx="9358">
                  <c:v>-4.4010000000000003E-12</c:v>
                </c:pt>
                <c:pt idx="9359">
                  <c:v>-4.3759999999999999E-12</c:v>
                </c:pt>
                <c:pt idx="9360">
                  <c:v>-4.3969999999999999E-12</c:v>
                </c:pt>
                <c:pt idx="9361">
                  <c:v>-4.4140000000000004E-12</c:v>
                </c:pt>
                <c:pt idx="9362">
                  <c:v>-4.5170000000000002E-12</c:v>
                </c:pt>
                <c:pt idx="9363">
                  <c:v>-2.8830000000000001E-12</c:v>
                </c:pt>
                <c:pt idx="9364">
                  <c:v>-4.2839999999999999E-12</c:v>
                </c:pt>
                <c:pt idx="9365">
                  <c:v>-4.4869999999999998E-12</c:v>
                </c:pt>
                <c:pt idx="9366">
                  <c:v>-4.4590000000000003E-12</c:v>
                </c:pt>
                <c:pt idx="9367">
                  <c:v>-4.3819999999999997E-12</c:v>
                </c:pt>
                <c:pt idx="9368">
                  <c:v>-4.4189999999999996E-12</c:v>
                </c:pt>
                <c:pt idx="9369">
                  <c:v>-4.4399999999999997E-12</c:v>
                </c:pt>
                <c:pt idx="9370">
                  <c:v>-4.4570000000000001E-12</c:v>
                </c:pt>
                <c:pt idx="9371">
                  <c:v>-4.4430000000000004E-12</c:v>
                </c:pt>
                <c:pt idx="9372">
                  <c:v>-4.4129999999999999E-12</c:v>
                </c:pt>
                <c:pt idx="9373">
                  <c:v>-4.2949999999999998E-12</c:v>
                </c:pt>
                <c:pt idx="9374">
                  <c:v>-3.521E-12</c:v>
                </c:pt>
                <c:pt idx="9375">
                  <c:v>-4.4239999999999997E-12</c:v>
                </c:pt>
                <c:pt idx="9376">
                  <c:v>-4.4579999999999998E-12</c:v>
                </c:pt>
                <c:pt idx="9377">
                  <c:v>-4.3949999999999998E-12</c:v>
                </c:pt>
                <c:pt idx="9378">
                  <c:v>-4.4220000000000003E-12</c:v>
                </c:pt>
                <c:pt idx="9379">
                  <c:v>-3.9100000000000001E-12</c:v>
                </c:pt>
                <c:pt idx="9380">
                  <c:v>-4.3960000000000003E-12</c:v>
                </c:pt>
                <c:pt idx="9381">
                  <c:v>-4.4659999999999998E-12</c:v>
                </c:pt>
                <c:pt idx="9382">
                  <c:v>-4.4449999999999997E-12</c:v>
                </c:pt>
                <c:pt idx="9383">
                  <c:v>-4.3709999999999999E-12</c:v>
                </c:pt>
                <c:pt idx="9384">
                  <c:v>-4.3819999999999997E-12</c:v>
                </c:pt>
                <c:pt idx="9385">
                  <c:v>-4.4360000000000001E-12</c:v>
                </c:pt>
                <c:pt idx="9386">
                  <c:v>-4.389E-12</c:v>
                </c:pt>
                <c:pt idx="9387">
                  <c:v>-4.373E-12</c:v>
                </c:pt>
                <c:pt idx="9388">
                  <c:v>-4.439E-12</c:v>
                </c:pt>
                <c:pt idx="9389">
                  <c:v>-4.3940000000000001E-12</c:v>
                </c:pt>
                <c:pt idx="9390">
                  <c:v>-4.389E-12</c:v>
                </c:pt>
                <c:pt idx="9391">
                  <c:v>-4.4140000000000004E-12</c:v>
                </c:pt>
                <c:pt idx="9392">
                  <c:v>-4.368E-12</c:v>
                </c:pt>
                <c:pt idx="9393">
                  <c:v>-4.352E-12</c:v>
                </c:pt>
                <c:pt idx="9394">
                  <c:v>-3.5590000000000001E-12</c:v>
                </c:pt>
                <c:pt idx="9395">
                  <c:v>-5.4939999999999998E-12</c:v>
                </c:pt>
                <c:pt idx="9396">
                  <c:v>-4.9320000000000004E-12</c:v>
                </c:pt>
                <c:pt idx="9397">
                  <c:v>-4.6919999999999998E-12</c:v>
                </c:pt>
                <c:pt idx="9398">
                  <c:v>-4.6780000000000001E-12</c:v>
                </c:pt>
                <c:pt idx="9399">
                  <c:v>8.081E-12</c:v>
                </c:pt>
                <c:pt idx="9400">
                  <c:v>-4.9980000000000003E-12</c:v>
                </c:pt>
                <c:pt idx="9401">
                  <c:v>-4.8090000000000002E-12</c:v>
                </c:pt>
                <c:pt idx="9402">
                  <c:v>-4.6919999999999998E-12</c:v>
                </c:pt>
                <c:pt idx="9403">
                  <c:v>-4.6090000000000003E-12</c:v>
                </c:pt>
                <c:pt idx="9404">
                  <c:v>-4.5880000000000002E-12</c:v>
                </c:pt>
                <c:pt idx="9405">
                  <c:v>-4.5250000000000002E-12</c:v>
                </c:pt>
                <c:pt idx="9406">
                  <c:v>-4.6399999999999996E-12</c:v>
                </c:pt>
                <c:pt idx="9407">
                  <c:v>-4.168E-12</c:v>
                </c:pt>
                <c:pt idx="9408">
                  <c:v>-4.3789999999999998E-12</c:v>
                </c:pt>
                <c:pt idx="9409">
                  <c:v>-4.3880000000000003E-12</c:v>
                </c:pt>
                <c:pt idx="9410">
                  <c:v>-4.4289999999999998E-12</c:v>
                </c:pt>
                <c:pt idx="9411">
                  <c:v>-4.4529999999999997E-12</c:v>
                </c:pt>
                <c:pt idx="9412">
                  <c:v>-4.3910000000000002E-12</c:v>
                </c:pt>
                <c:pt idx="9413">
                  <c:v>-4.3330000000000002E-12</c:v>
                </c:pt>
                <c:pt idx="9414">
                  <c:v>-4.4360000000000001E-12</c:v>
                </c:pt>
                <c:pt idx="9415">
                  <c:v>-4.3819999999999997E-12</c:v>
                </c:pt>
                <c:pt idx="9416">
                  <c:v>-4.3059999999999996E-12</c:v>
                </c:pt>
                <c:pt idx="9417">
                  <c:v>-4.4969999999999999E-12</c:v>
                </c:pt>
                <c:pt idx="9418">
                  <c:v>-4.4689999999999996E-12</c:v>
                </c:pt>
                <c:pt idx="9419">
                  <c:v>-3.1259999999999998E-12</c:v>
                </c:pt>
                <c:pt idx="9420">
                  <c:v>-2.623E-12</c:v>
                </c:pt>
                <c:pt idx="9421">
                  <c:v>-2.025E-12</c:v>
                </c:pt>
                <c:pt idx="9422">
                  <c:v>-4.8709999999999997E-12</c:v>
                </c:pt>
                <c:pt idx="9423">
                  <c:v>-4.6410000000000001E-12</c:v>
                </c:pt>
                <c:pt idx="9424">
                  <c:v>-4.5529999999999997E-12</c:v>
                </c:pt>
                <c:pt idx="9425">
                  <c:v>-6.7169999999999998E-12</c:v>
                </c:pt>
                <c:pt idx="9426">
                  <c:v>4.1789999999999999E-12</c:v>
                </c:pt>
                <c:pt idx="9427">
                  <c:v>-5.617E-12</c:v>
                </c:pt>
                <c:pt idx="9428">
                  <c:v>-1.9609999999999998E-12</c:v>
                </c:pt>
                <c:pt idx="9429">
                  <c:v>-4.2499999999999999E-12</c:v>
                </c:pt>
                <c:pt idx="9430">
                  <c:v>-4.4620000000000002E-12</c:v>
                </c:pt>
                <c:pt idx="9431">
                  <c:v>-4.8369999999999997E-12</c:v>
                </c:pt>
                <c:pt idx="9432">
                  <c:v>-4.6070000000000001E-12</c:v>
                </c:pt>
                <c:pt idx="9433">
                  <c:v>-5.575E-12</c:v>
                </c:pt>
                <c:pt idx="9434">
                  <c:v>-4.4800000000000003E-12</c:v>
                </c:pt>
                <c:pt idx="9435">
                  <c:v>-4.439E-12</c:v>
                </c:pt>
                <c:pt idx="9436">
                  <c:v>-4.5679999999999999E-12</c:v>
                </c:pt>
                <c:pt idx="9437">
                  <c:v>-4.5079999999999998E-12</c:v>
                </c:pt>
                <c:pt idx="9438">
                  <c:v>-4.5469999999999999E-12</c:v>
                </c:pt>
                <c:pt idx="9439">
                  <c:v>-4.5189999999999996E-12</c:v>
                </c:pt>
                <c:pt idx="9440">
                  <c:v>-4.5129999999999999E-12</c:v>
                </c:pt>
                <c:pt idx="9441">
                  <c:v>-4.5330000000000002E-12</c:v>
                </c:pt>
                <c:pt idx="9442">
                  <c:v>-4.4129999999999999E-12</c:v>
                </c:pt>
                <c:pt idx="9443">
                  <c:v>-4.4990000000000001E-12</c:v>
                </c:pt>
                <c:pt idx="9444">
                  <c:v>-4.5570000000000001E-12</c:v>
                </c:pt>
                <c:pt idx="9445">
                  <c:v>-4.586E-12</c:v>
                </c:pt>
                <c:pt idx="9446">
                  <c:v>-4.5479999999999996E-12</c:v>
                </c:pt>
                <c:pt idx="9447">
                  <c:v>-4.6070000000000001E-12</c:v>
                </c:pt>
                <c:pt idx="9448">
                  <c:v>-4.5609999999999996E-12</c:v>
                </c:pt>
                <c:pt idx="9449">
                  <c:v>-3.4229999999999999E-12</c:v>
                </c:pt>
                <c:pt idx="9450">
                  <c:v>7.8119999999999994E-12</c:v>
                </c:pt>
                <c:pt idx="9451">
                  <c:v>-5.4359999999999999E-12</c:v>
                </c:pt>
                <c:pt idx="9452">
                  <c:v>-5.0289999999999997E-12</c:v>
                </c:pt>
                <c:pt idx="9453">
                  <c:v>-4.8579999999999997E-12</c:v>
                </c:pt>
                <c:pt idx="9454">
                  <c:v>-5.0629999999999997E-12</c:v>
                </c:pt>
                <c:pt idx="9455">
                  <c:v>-4.828E-12</c:v>
                </c:pt>
                <c:pt idx="9456">
                  <c:v>-4.7239999999999997E-12</c:v>
                </c:pt>
                <c:pt idx="9457">
                  <c:v>-4.147E-12</c:v>
                </c:pt>
                <c:pt idx="9458">
                  <c:v>-6.6989999999999996E-12</c:v>
                </c:pt>
                <c:pt idx="9459">
                  <c:v>-3.8250000000000004E-12</c:v>
                </c:pt>
                <c:pt idx="9460">
                  <c:v>-4.3070000000000001E-12</c:v>
                </c:pt>
                <c:pt idx="9461">
                  <c:v>-4.565E-12</c:v>
                </c:pt>
                <c:pt idx="9462">
                  <c:v>-4.5819999999999997E-12</c:v>
                </c:pt>
                <c:pt idx="9463">
                  <c:v>-4.5980000000000004E-12</c:v>
                </c:pt>
                <c:pt idx="9464">
                  <c:v>-4.6780000000000001E-12</c:v>
                </c:pt>
                <c:pt idx="9465">
                  <c:v>-3.9929999999999996E-12</c:v>
                </c:pt>
                <c:pt idx="9466">
                  <c:v>-4.5780000000000001E-12</c:v>
                </c:pt>
                <c:pt idx="9467">
                  <c:v>-4.3850000000000004E-12</c:v>
                </c:pt>
                <c:pt idx="9468">
                  <c:v>-4.3490000000000001E-12</c:v>
                </c:pt>
                <c:pt idx="9469">
                  <c:v>-5.0149999999999999E-12</c:v>
                </c:pt>
                <c:pt idx="9470">
                  <c:v>-4.4469999999999999E-12</c:v>
                </c:pt>
                <c:pt idx="9471">
                  <c:v>-4.4399999999999997E-12</c:v>
                </c:pt>
                <c:pt idx="9472">
                  <c:v>-4.544E-12</c:v>
                </c:pt>
                <c:pt idx="9473">
                  <c:v>-4.4789999999999998E-12</c:v>
                </c:pt>
                <c:pt idx="9474">
                  <c:v>-4.4540000000000002E-12</c:v>
                </c:pt>
                <c:pt idx="9475">
                  <c:v>-4.5049999999999999E-12</c:v>
                </c:pt>
                <c:pt idx="9476">
                  <c:v>-4.452E-12</c:v>
                </c:pt>
                <c:pt idx="9477">
                  <c:v>-4.4739999999999997E-12</c:v>
                </c:pt>
                <c:pt idx="9478">
                  <c:v>-4.481E-12</c:v>
                </c:pt>
                <c:pt idx="9479">
                  <c:v>-4.268E-12</c:v>
                </c:pt>
                <c:pt idx="9480">
                  <c:v>-4.1750000000000003E-12</c:v>
                </c:pt>
                <c:pt idx="9481">
                  <c:v>-4.4070000000000001E-12</c:v>
                </c:pt>
                <c:pt idx="9482">
                  <c:v>-4.5640000000000003E-12</c:v>
                </c:pt>
                <c:pt idx="9483">
                  <c:v>-4.502E-12</c:v>
                </c:pt>
                <c:pt idx="9484">
                  <c:v>-4.4830000000000002E-12</c:v>
                </c:pt>
                <c:pt idx="9485">
                  <c:v>-3.633E-12</c:v>
                </c:pt>
                <c:pt idx="9486">
                  <c:v>-4.4640000000000004E-12</c:v>
                </c:pt>
                <c:pt idx="9487">
                  <c:v>-4.665E-12</c:v>
                </c:pt>
                <c:pt idx="9488">
                  <c:v>-2.9349999999999999E-12</c:v>
                </c:pt>
                <c:pt idx="9489">
                  <c:v>-4.4259999999999999E-12</c:v>
                </c:pt>
                <c:pt idx="9490">
                  <c:v>-5.5889999999999997E-12</c:v>
                </c:pt>
                <c:pt idx="9491">
                  <c:v>-4.3739999999999997E-12</c:v>
                </c:pt>
                <c:pt idx="9492">
                  <c:v>-4.4689999999999996E-12</c:v>
                </c:pt>
                <c:pt idx="9493">
                  <c:v>-4.431E-12</c:v>
                </c:pt>
                <c:pt idx="9494">
                  <c:v>-4.4330000000000002E-12</c:v>
                </c:pt>
                <c:pt idx="9495">
                  <c:v>-4.4880000000000003E-12</c:v>
                </c:pt>
                <c:pt idx="9496">
                  <c:v>-4.4800000000000003E-12</c:v>
                </c:pt>
                <c:pt idx="9497">
                  <c:v>-4.4430000000000004E-12</c:v>
                </c:pt>
                <c:pt idx="9498">
                  <c:v>-4.4910000000000001E-12</c:v>
                </c:pt>
                <c:pt idx="9499">
                  <c:v>-4.5220000000000003E-12</c:v>
                </c:pt>
                <c:pt idx="9500">
                  <c:v>-4.5120000000000002E-12</c:v>
                </c:pt>
                <c:pt idx="9501">
                  <c:v>-4.5170000000000002E-12</c:v>
                </c:pt>
                <c:pt idx="9502">
                  <c:v>-4.4869999999999998E-12</c:v>
                </c:pt>
                <c:pt idx="9503">
                  <c:v>-4.4800000000000003E-12</c:v>
                </c:pt>
                <c:pt idx="9504">
                  <c:v>-4.5090000000000003E-12</c:v>
                </c:pt>
                <c:pt idx="9505">
                  <c:v>-4.5369999999999998E-12</c:v>
                </c:pt>
                <c:pt idx="9506">
                  <c:v>-4.4990000000000001E-12</c:v>
                </c:pt>
                <c:pt idx="9507">
                  <c:v>-4.4689999999999996E-12</c:v>
                </c:pt>
                <c:pt idx="9508">
                  <c:v>-3.9570000000000002E-12</c:v>
                </c:pt>
                <c:pt idx="9509">
                  <c:v>-3.8390000000000001E-12</c:v>
                </c:pt>
                <c:pt idx="9510">
                  <c:v>-1.094E-12</c:v>
                </c:pt>
                <c:pt idx="9511">
                  <c:v>-4.6969999999999999E-12</c:v>
                </c:pt>
                <c:pt idx="9512">
                  <c:v>-4.6170000000000002E-12</c:v>
                </c:pt>
                <c:pt idx="9513">
                  <c:v>-4.5490000000000001E-12</c:v>
                </c:pt>
                <c:pt idx="9514">
                  <c:v>-4.5609999999999996E-12</c:v>
                </c:pt>
                <c:pt idx="9515">
                  <c:v>-4.5350000000000004E-12</c:v>
                </c:pt>
                <c:pt idx="9516">
                  <c:v>-4.4460000000000002E-12</c:v>
                </c:pt>
                <c:pt idx="9517">
                  <c:v>-4.5910000000000001E-12</c:v>
                </c:pt>
                <c:pt idx="9518">
                  <c:v>-4.5270000000000004E-12</c:v>
                </c:pt>
                <c:pt idx="9519">
                  <c:v>-4.0170000000000004E-12</c:v>
                </c:pt>
                <c:pt idx="9520">
                  <c:v>-4.4620000000000002E-12</c:v>
                </c:pt>
                <c:pt idx="9521">
                  <c:v>-4.5049999999999999E-12</c:v>
                </c:pt>
                <c:pt idx="9522">
                  <c:v>-4.3250000000000003E-12</c:v>
                </c:pt>
                <c:pt idx="9523">
                  <c:v>-4.4880000000000003E-12</c:v>
                </c:pt>
                <c:pt idx="9524">
                  <c:v>-4.4910000000000001E-12</c:v>
                </c:pt>
                <c:pt idx="9525">
                  <c:v>-4.3289999999999998E-12</c:v>
                </c:pt>
                <c:pt idx="9526">
                  <c:v>-4.4449999999999997E-12</c:v>
                </c:pt>
                <c:pt idx="9527">
                  <c:v>-4.4990000000000001E-12</c:v>
                </c:pt>
                <c:pt idx="9528">
                  <c:v>-5.1229999999999999E-12</c:v>
                </c:pt>
                <c:pt idx="9529">
                  <c:v>-4.3570000000000001E-12</c:v>
                </c:pt>
                <c:pt idx="9530">
                  <c:v>-4.4380000000000003E-12</c:v>
                </c:pt>
                <c:pt idx="9531">
                  <c:v>-4.46E-12</c:v>
                </c:pt>
                <c:pt idx="9532">
                  <c:v>-4.4339999999999999E-12</c:v>
                </c:pt>
                <c:pt idx="9533">
                  <c:v>-4.46E-12</c:v>
                </c:pt>
                <c:pt idx="9534">
                  <c:v>-4.4170000000000003E-12</c:v>
                </c:pt>
                <c:pt idx="9535">
                  <c:v>-5.5069999999999999E-12</c:v>
                </c:pt>
                <c:pt idx="9536">
                  <c:v>6.0943999999999994E-11</c:v>
                </c:pt>
                <c:pt idx="9537">
                  <c:v>-1.921E-12</c:v>
                </c:pt>
                <c:pt idx="9538">
                  <c:v>-4.8709999999999997E-12</c:v>
                </c:pt>
                <c:pt idx="9539">
                  <c:v>-4.9179999999999998E-12</c:v>
                </c:pt>
                <c:pt idx="9540">
                  <c:v>-4.7739999999999997E-12</c:v>
                </c:pt>
                <c:pt idx="9541">
                  <c:v>-4.7330000000000001E-12</c:v>
                </c:pt>
                <c:pt idx="9542">
                  <c:v>-4.6560000000000004E-12</c:v>
                </c:pt>
                <c:pt idx="9543">
                  <c:v>-4.7880000000000002E-12</c:v>
                </c:pt>
                <c:pt idx="9544">
                  <c:v>-4.715E-12</c:v>
                </c:pt>
                <c:pt idx="9545">
                  <c:v>-4.6999999999999998E-12</c:v>
                </c:pt>
                <c:pt idx="9546">
                  <c:v>-5.212E-12</c:v>
                </c:pt>
                <c:pt idx="9547">
                  <c:v>-6.7769999999999999E-12</c:v>
                </c:pt>
                <c:pt idx="9548">
                  <c:v>-5.191E-12</c:v>
                </c:pt>
                <c:pt idx="9549">
                  <c:v>-4.6129999999999998E-12</c:v>
                </c:pt>
                <c:pt idx="9550">
                  <c:v>-4.5209999999999998E-12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09C-2944-9B52-43962BF65E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6140815"/>
        <c:axId val="1396378575"/>
      </c:scatterChart>
      <c:valAx>
        <c:axId val="3957088"/>
        <c:scaling>
          <c:orientation val="minMax"/>
          <c:max val="20000"/>
          <c:min val="105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795744143"/>
        <c:crosses val="autoZero"/>
        <c:crossBetween val="midCat"/>
      </c:valAx>
      <c:valAx>
        <c:axId val="1795744143"/>
        <c:scaling>
          <c:orientation val="minMax"/>
          <c:max val="120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3957088"/>
        <c:crosses val="autoZero"/>
        <c:crossBetween val="midCat"/>
      </c:valAx>
      <c:valAx>
        <c:axId val="1396378575"/>
        <c:scaling>
          <c:orientation val="minMax"/>
          <c:max val="2.0000000000000011E-10"/>
          <c:min val="-2.0000000000000011E-1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396140815"/>
        <c:crosses val="max"/>
        <c:crossBetween val="midCat"/>
      </c:valAx>
      <c:valAx>
        <c:axId val="139614081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396378575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Poled PVDF</a:t>
            </a:r>
            <a:r>
              <a:rPr lang="en-GB" baseline="0" dirty="0"/>
              <a:t> – Current and temperature</a:t>
            </a:r>
            <a:endParaRPr lang="en-GB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1"/>
          <c:tx>
            <c:strRef>
              <c:f>Sheet1!$E$1</c:f>
              <c:strCache>
                <c:ptCount val="1"/>
                <c:pt idx="0">
                  <c:v>ext_temp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Sheet1!$E$2:$E$9552</c:f>
              <c:numCache>
                <c:formatCode>General</c:formatCode>
                <c:ptCount val="9551"/>
                <c:pt idx="0">
                  <c:v>67.2</c:v>
                </c:pt>
                <c:pt idx="1">
                  <c:v>68.7</c:v>
                </c:pt>
                <c:pt idx="2">
                  <c:v>71</c:v>
                </c:pt>
                <c:pt idx="3">
                  <c:v>73.8</c:v>
                </c:pt>
                <c:pt idx="4">
                  <c:v>76.8</c:v>
                </c:pt>
                <c:pt idx="5">
                  <c:v>79.599999999999994</c:v>
                </c:pt>
                <c:pt idx="6">
                  <c:v>82.4</c:v>
                </c:pt>
                <c:pt idx="7">
                  <c:v>85</c:v>
                </c:pt>
                <c:pt idx="8">
                  <c:v>87.5</c:v>
                </c:pt>
                <c:pt idx="9">
                  <c:v>89.5</c:v>
                </c:pt>
                <c:pt idx="10">
                  <c:v>90.5</c:v>
                </c:pt>
                <c:pt idx="11">
                  <c:v>90.7</c:v>
                </c:pt>
                <c:pt idx="12">
                  <c:v>90.4</c:v>
                </c:pt>
                <c:pt idx="13">
                  <c:v>89.8</c:v>
                </c:pt>
                <c:pt idx="14">
                  <c:v>88.9</c:v>
                </c:pt>
                <c:pt idx="15">
                  <c:v>88</c:v>
                </c:pt>
                <c:pt idx="16">
                  <c:v>87.1</c:v>
                </c:pt>
                <c:pt idx="17">
                  <c:v>86</c:v>
                </c:pt>
                <c:pt idx="18">
                  <c:v>85</c:v>
                </c:pt>
                <c:pt idx="19">
                  <c:v>84</c:v>
                </c:pt>
                <c:pt idx="20">
                  <c:v>83</c:v>
                </c:pt>
                <c:pt idx="21">
                  <c:v>82</c:v>
                </c:pt>
                <c:pt idx="22">
                  <c:v>81.099999999999994</c:v>
                </c:pt>
                <c:pt idx="23">
                  <c:v>80.3</c:v>
                </c:pt>
                <c:pt idx="24">
                  <c:v>79.5</c:v>
                </c:pt>
                <c:pt idx="25">
                  <c:v>78.900000000000006</c:v>
                </c:pt>
                <c:pt idx="26">
                  <c:v>78.2</c:v>
                </c:pt>
                <c:pt idx="27">
                  <c:v>77.7</c:v>
                </c:pt>
                <c:pt idx="28">
                  <c:v>77.2</c:v>
                </c:pt>
                <c:pt idx="29">
                  <c:v>76.8</c:v>
                </c:pt>
                <c:pt idx="30">
                  <c:v>76.400000000000006</c:v>
                </c:pt>
                <c:pt idx="31">
                  <c:v>76.099999999999994</c:v>
                </c:pt>
                <c:pt idx="32">
                  <c:v>75.8</c:v>
                </c:pt>
                <c:pt idx="33">
                  <c:v>75.5</c:v>
                </c:pt>
                <c:pt idx="34">
                  <c:v>75.2</c:v>
                </c:pt>
                <c:pt idx="35">
                  <c:v>75</c:v>
                </c:pt>
                <c:pt idx="36">
                  <c:v>74.7</c:v>
                </c:pt>
                <c:pt idx="37">
                  <c:v>74.5</c:v>
                </c:pt>
                <c:pt idx="38">
                  <c:v>74.5</c:v>
                </c:pt>
                <c:pt idx="39">
                  <c:v>75</c:v>
                </c:pt>
                <c:pt idx="40">
                  <c:v>76</c:v>
                </c:pt>
                <c:pt idx="41">
                  <c:v>77.599999999999994</c:v>
                </c:pt>
                <c:pt idx="42">
                  <c:v>79.3</c:v>
                </c:pt>
                <c:pt idx="43">
                  <c:v>80.900000000000006</c:v>
                </c:pt>
                <c:pt idx="44">
                  <c:v>82.2</c:v>
                </c:pt>
                <c:pt idx="45">
                  <c:v>83</c:v>
                </c:pt>
                <c:pt idx="46">
                  <c:v>83.3</c:v>
                </c:pt>
                <c:pt idx="47">
                  <c:v>83.3</c:v>
                </c:pt>
                <c:pt idx="48">
                  <c:v>83</c:v>
                </c:pt>
                <c:pt idx="49">
                  <c:v>82.6</c:v>
                </c:pt>
                <c:pt idx="50">
                  <c:v>82.1</c:v>
                </c:pt>
                <c:pt idx="51">
                  <c:v>81.599999999999994</c:v>
                </c:pt>
                <c:pt idx="52">
                  <c:v>80.900000000000006</c:v>
                </c:pt>
                <c:pt idx="53">
                  <c:v>80.2</c:v>
                </c:pt>
                <c:pt idx="54">
                  <c:v>79.5</c:v>
                </c:pt>
                <c:pt idx="55">
                  <c:v>79</c:v>
                </c:pt>
                <c:pt idx="56">
                  <c:v>78.599999999999994</c:v>
                </c:pt>
                <c:pt idx="57">
                  <c:v>78.5</c:v>
                </c:pt>
                <c:pt idx="58">
                  <c:v>78.599999999999994</c:v>
                </c:pt>
                <c:pt idx="59">
                  <c:v>78.900000000000006</c:v>
                </c:pt>
                <c:pt idx="60">
                  <c:v>79.3</c:v>
                </c:pt>
                <c:pt idx="61">
                  <c:v>79.8</c:v>
                </c:pt>
                <c:pt idx="62">
                  <c:v>80.2</c:v>
                </c:pt>
                <c:pt idx="63">
                  <c:v>80.5</c:v>
                </c:pt>
                <c:pt idx="64">
                  <c:v>80.599999999999994</c:v>
                </c:pt>
                <c:pt idx="65">
                  <c:v>80.5</c:v>
                </c:pt>
                <c:pt idx="66">
                  <c:v>80.3</c:v>
                </c:pt>
                <c:pt idx="67">
                  <c:v>79.900000000000006</c:v>
                </c:pt>
                <c:pt idx="68">
                  <c:v>79.5</c:v>
                </c:pt>
                <c:pt idx="69">
                  <c:v>79.099999999999994</c:v>
                </c:pt>
                <c:pt idx="70">
                  <c:v>78.8</c:v>
                </c:pt>
                <c:pt idx="71">
                  <c:v>78.599999999999994</c:v>
                </c:pt>
                <c:pt idx="72">
                  <c:v>78.599999999999994</c:v>
                </c:pt>
                <c:pt idx="73">
                  <c:v>78.7</c:v>
                </c:pt>
                <c:pt idx="74">
                  <c:v>79</c:v>
                </c:pt>
                <c:pt idx="75">
                  <c:v>79.5</c:v>
                </c:pt>
                <c:pt idx="76">
                  <c:v>80</c:v>
                </c:pt>
                <c:pt idx="77">
                  <c:v>80.599999999999994</c:v>
                </c:pt>
                <c:pt idx="78">
                  <c:v>81.099999999999994</c:v>
                </c:pt>
                <c:pt idx="79">
                  <c:v>81.599999999999994</c:v>
                </c:pt>
                <c:pt idx="80">
                  <c:v>82</c:v>
                </c:pt>
                <c:pt idx="81">
                  <c:v>82.2</c:v>
                </c:pt>
                <c:pt idx="82">
                  <c:v>82.2</c:v>
                </c:pt>
                <c:pt idx="83">
                  <c:v>82.1</c:v>
                </c:pt>
                <c:pt idx="84">
                  <c:v>81.900000000000006</c:v>
                </c:pt>
                <c:pt idx="85">
                  <c:v>81.7</c:v>
                </c:pt>
                <c:pt idx="86">
                  <c:v>81.400000000000006</c:v>
                </c:pt>
                <c:pt idx="87">
                  <c:v>81.2</c:v>
                </c:pt>
                <c:pt idx="88">
                  <c:v>81</c:v>
                </c:pt>
                <c:pt idx="89">
                  <c:v>80.8</c:v>
                </c:pt>
                <c:pt idx="90">
                  <c:v>80.8</c:v>
                </c:pt>
                <c:pt idx="91">
                  <c:v>80.8</c:v>
                </c:pt>
                <c:pt idx="92">
                  <c:v>80.8</c:v>
                </c:pt>
                <c:pt idx="93">
                  <c:v>80.8</c:v>
                </c:pt>
                <c:pt idx="94">
                  <c:v>80.8</c:v>
                </c:pt>
                <c:pt idx="95">
                  <c:v>80.7</c:v>
                </c:pt>
                <c:pt idx="96">
                  <c:v>80.7</c:v>
                </c:pt>
                <c:pt idx="97">
                  <c:v>80.599999999999994</c:v>
                </c:pt>
                <c:pt idx="98">
                  <c:v>80.5</c:v>
                </c:pt>
                <c:pt idx="99">
                  <c:v>80.3</c:v>
                </c:pt>
                <c:pt idx="100">
                  <c:v>80</c:v>
                </c:pt>
                <c:pt idx="101">
                  <c:v>79.8</c:v>
                </c:pt>
                <c:pt idx="102">
                  <c:v>79.599999999999994</c:v>
                </c:pt>
                <c:pt idx="103">
                  <c:v>79.3</c:v>
                </c:pt>
                <c:pt idx="104">
                  <c:v>79.099999999999994</c:v>
                </c:pt>
                <c:pt idx="105">
                  <c:v>79</c:v>
                </c:pt>
                <c:pt idx="106">
                  <c:v>78.900000000000006</c:v>
                </c:pt>
                <c:pt idx="107">
                  <c:v>79</c:v>
                </c:pt>
                <c:pt idx="108">
                  <c:v>79.099999999999994</c:v>
                </c:pt>
                <c:pt idx="109">
                  <c:v>79.400000000000006</c:v>
                </c:pt>
                <c:pt idx="110">
                  <c:v>79.7</c:v>
                </c:pt>
                <c:pt idx="111">
                  <c:v>80</c:v>
                </c:pt>
                <c:pt idx="112">
                  <c:v>80.400000000000006</c:v>
                </c:pt>
                <c:pt idx="113">
                  <c:v>80.7</c:v>
                </c:pt>
                <c:pt idx="114">
                  <c:v>81</c:v>
                </c:pt>
                <c:pt idx="115">
                  <c:v>81.2</c:v>
                </c:pt>
                <c:pt idx="116">
                  <c:v>81.400000000000006</c:v>
                </c:pt>
                <c:pt idx="117">
                  <c:v>81.400000000000006</c:v>
                </c:pt>
                <c:pt idx="118">
                  <c:v>81.5</c:v>
                </c:pt>
                <c:pt idx="119">
                  <c:v>81.5</c:v>
                </c:pt>
                <c:pt idx="120">
                  <c:v>81.5</c:v>
                </c:pt>
                <c:pt idx="121">
                  <c:v>81.599999999999994</c:v>
                </c:pt>
                <c:pt idx="122">
                  <c:v>81.599999999999994</c:v>
                </c:pt>
                <c:pt idx="123">
                  <c:v>81.599999999999994</c:v>
                </c:pt>
                <c:pt idx="124">
                  <c:v>81.599999999999994</c:v>
                </c:pt>
                <c:pt idx="125">
                  <c:v>81.599999999999994</c:v>
                </c:pt>
                <c:pt idx="126">
                  <c:v>81.599999999999994</c:v>
                </c:pt>
                <c:pt idx="127">
                  <c:v>81.5</c:v>
                </c:pt>
                <c:pt idx="128">
                  <c:v>81.400000000000006</c:v>
                </c:pt>
                <c:pt idx="129">
                  <c:v>81.3</c:v>
                </c:pt>
                <c:pt idx="130">
                  <c:v>81.3</c:v>
                </c:pt>
                <c:pt idx="131">
                  <c:v>81.3</c:v>
                </c:pt>
                <c:pt idx="132">
                  <c:v>81.099999999999994</c:v>
                </c:pt>
                <c:pt idx="133">
                  <c:v>81</c:v>
                </c:pt>
                <c:pt idx="134">
                  <c:v>80.8</c:v>
                </c:pt>
                <c:pt idx="135">
                  <c:v>80.5</c:v>
                </c:pt>
                <c:pt idx="136">
                  <c:v>80.3</c:v>
                </c:pt>
                <c:pt idx="137">
                  <c:v>80.099999999999994</c:v>
                </c:pt>
                <c:pt idx="138">
                  <c:v>79.8</c:v>
                </c:pt>
                <c:pt idx="139">
                  <c:v>79.599999999999994</c:v>
                </c:pt>
                <c:pt idx="140">
                  <c:v>79.400000000000006</c:v>
                </c:pt>
                <c:pt idx="141">
                  <c:v>79.3</c:v>
                </c:pt>
                <c:pt idx="142">
                  <c:v>79.3</c:v>
                </c:pt>
                <c:pt idx="143">
                  <c:v>79.3</c:v>
                </c:pt>
                <c:pt idx="144">
                  <c:v>79.400000000000006</c:v>
                </c:pt>
                <c:pt idx="145">
                  <c:v>79.599999999999994</c:v>
                </c:pt>
                <c:pt idx="146">
                  <c:v>79.900000000000006</c:v>
                </c:pt>
                <c:pt idx="147">
                  <c:v>80.099999999999994</c:v>
                </c:pt>
                <c:pt idx="148">
                  <c:v>80.3</c:v>
                </c:pt>
                <c:pt idx="149">
                  <c:v>80.5</c:v>
                </c:pt>
                <c:pt idx="150">
                  <c:v>80.599999999999994</c:v>
                </c:pt>
                <c:pt idx="151">
                  <c:v>80.7</c:v>
                </c:pt>
                <c:pt idx="152">
                  <c:v>80.8</c:v>
                </c:pt>
                <c:pt idx="153">
                  <c:v>81</c:v>
                </c:pt>
                <c:pt idx="154">
                  <c:v>81.099999999999994</c:v>
                </c:pt>
                <c:pt idx="155">
                  <c:v>81.2</c:v>
                </c:pt>
                <c:pt idx="156">
                  <c:v>81.400000000000006</c:v>
                </c:pt>
                <c:pt idx="157">
                  <c:v>81.599999999999994</c:v>
                </c:pt>
                <c:pt idx="158">
                  <c:v>81.8</c:v>
                </c:pt>
                <c:pt idx="159">
                  <c:v>81.900000000000006</c:v>
                </c:pt>
                <c:pt idx="160">
                  <c:v>82</c:v>
                </c:pt>
                <c:pt idx="161">
                  <c:v>82.1</c:v>
                </c:pt>
                <c:pt idx="162">
                  <c:v>82.1</c:v>
                </c:pt>
                <c:pt idx="163">
                  <c:v>82</c:v>
                </c:pt>
                <c:pt idx="164">
                  <c:v>82</c:v>
                </c:pt>
                <c:pt idx="165">
                  <c:v>81.900000000000006</c:v>
                </c:pt>
                <c:pt idx="166">
                  <c:v>81.8</c:v>
                </c:pt>
                <c:pt idx="167">
                  <c:v>81.7</c:v>
                </c:pt>
                <c:pt idx="168">
                  <c:v>81.5</c:v>
                </c:pt>
                <c:pt idx="169">
                  <c:v>81.400000000000006</c:v>
                </c:pt>
                <c:pt idx="170">
                  <c:v>81.3</c:v>
                </c:pt>
                <c:pt idx="171">
                  <c:v>81.099999999999994</c:v>
                </c:pt>
                <c:pt idx="172">
                  <c:v>80.8</c:v>
                </c:pt>
                <c:pt idx="173">
                  <c:v>80.599999999999994</c:v>
                </c:pt>
                <c:pt idx="174">
                  <c:v>80.3</c:v>
                </c:pt>
                <c:pt idx="175">
                  <c:v>80.099999999999994</c:v>
                </c:pt>
                <c:pt idx="176">
                  <c:v>80</c:v>
                </c:pt>
                <c:pt idx="177">
                  <c:v>79.8</c:v>
                </c:pt>
                <c:pt idx="178">
                  <c:v>79.7</c:v>
                </c:pt>
                <c:pt idx="179">
                  <c:v>79.7</c:v>
                </c:pt>
                <c:pt idx="180">
                  <c:v>79.7</c:v>
                </c:pt>
                <c:pt idx="181">
                  <c:v>79.7</c:v>
                </c:pt>
                <c:pt idx="182">
                  <c:v>79.7</c:v>
                </c:pt>
                <c:pt idx="183">
                  <c:v>79.900000000000006</c:v>
                </c:pt>
                <c:pt idx="184">
                  <c:v>80</c:v>
                </c:pt>
                <c:pt idx="185">
                  <c:v>80.2</c:v>
                </c:pt>
                <c:pt idx="186">
                  <c:v>80.400000000000006</c:v>
                </c:pt>
                <c:pt idx="187">
                  <c:v>80.5</c:v>
                </c:pt>
                <c:pt idx="188">
                  <c:v>80.7</c:v>
                </c:pt>
                <c:pt idx="189">
                  <c:v>80.900000000000006</c:v>
                </c:pt>
                <c:pt idx="190">
                  <c:v>81</c:v>
                </c:pt>
                <c:pt idx="191">
                  <c:v>81.2</c:v>
                </c:pt>
                <c:pt idx="192">
                  <c:v>81.3</c:v>
                </c:pt>
                <c:pt idx="193">
                  <c:v>81.5</c:v>
                </c:pt>
                <c:pt idx="194">
                  <c:v>81.7</c:v>
                </c:pt>
                <c:pt idx="195">
                  <c:v>81.8</c:v>
                </c:pt>
                <c:pt idx="196">
                  <c:v>81.900000000000006</c:v>
                </c:pt>
                <c:pt idx="197">
                  <c:v>82</c:v>
                </c:pt>
                <c:pt idx="198">
                  <c:v>82.1</c:v>
                </c:pt>
                <c:pt idx="199">
                  <c:v>82.2</c:v>
                </c:pt>
                <c:pt idx="200">
                  <c:v>82.2</c:v>
                </c:pt>
                <c:pt idx="201">
                  <c:v>82.3</c:v>
                </c:pt>
                <c:pt idx="202">
                  <c:v>82.3</c:v>
                </c:pt>
                <c:pt idx="203">
                  <c:v>82.2</c:v>
                </c:pt>
                <c:pt idx="204">
                  <c:v>82.1</c:v>
                </c:pt>
                <c:pt idx="205">
                  <c:v>81.900000000000006</c:v>
                </c:pt>
                <c:pt idx="206">
                  <c:v>81.8</c:v>
                </c:pt>
                <c:pt idx="207">
                  <c:v>81.599999999999994</c:v>
                </c:pt>
                <c:pt idx="208">
                  <c:v>81.3</c:v>
                </c:pt>
                <c:pt idx="209">
                  <c:v>81.099999999999994</c:v>
                </c:pt>
                <c:pt idx="210">
                  <c:v>80.900000000000006</c:v>
                </c:pt>
                <c:pt idx="211">
                  <c:v>80.599999999999994</c:v>
                </c:pt>
                <c:pt idx="212">
                  <c:v>80.5</c:v>
                </c:pt>
                <c:pt idx="213">
                  <c:v>80.3</c:v>
                </c:pt>
                <c:pt idx="214">
                  <c:v>80.099999999999994</c:v>
                </c:pt>
                <c:pt idx="215">
                  <c:v>80</c:v>
                </c:pt>
                <c:pt idx="216">
                  <c:v>80</c:v>
                </c:pt>
                <c:pt idx="217">
                  <c:v>80</c:v>
                </c:pt>
                <c:pt idx="218">
                  <c:v>80</c:v>
                </c:pt>
                <c:pt idx="219">
                  <c:v>80</c:v>
                </c:pt>
                <c:pt idx="220">
                  <c:v>80</c:v>
                </c:pt>
                <c:pt idx="221">
                  <c:v>80.099999999999994</c:v>
                </c:pt>
                <c:pt idx="222">
                  <c:v>80.2</c:v>
                </c:pt>
                <c:pt idx="223">
                  <c:v>80.400000000000006</c:v>
                </c:pt>
                <c:pt idx="224">
                  <c:v>80.599999999999994</c:v>
                </c:pt>
                <c:pt idx="225">
                  <c:v>80.7</c:v>
                </c:pt>
                <c:pt idx="226">
                  <c:v>80.8</c:v>
                </c:pt>
                <c:pt idx="227">
                  <c:v>81</c:v>
                </c:pt>
                <c:pt idx="228">
                  <c:v>81.2</c:v>
                </c:pt>
                <c:pt idx="229">
                  <c:v>81.3</c:v>
                </c:pt>
                <c:pt idx="230">
                  <c:v>81.5</c:v>
                </c:pt>
                <c:pt idx="231">
                  <c:v>81.7</c:v>
                </c:pt>
                <c:pt idx="232">
                  <c:v>81.8</c:v>
                </c:pt>
                <c:pt idx="233">
                  <c:v>82</c:v>
                </c:pt>
                <c:pt idx="234">
                  <c:v>82.2</c:v>
                </c:pt>
                <c:pt idx="235">
                  <c:v>82.3</c:v>
                </c:pt>
                <c:pt idx="236">
                  <c:v>82.5</c:v>
                </c:pt>
                <c:pt idx="237">
                  <c:v>82.5</c:v>
                </c:pt>
                <c:pt idx="238">
                  <c:v>82.5</c:v>
                </c:pt>
                <c:pt idx="239">
                  <c:v>82.5</c:v>
                </c:pt>
                <c:pt idx="240">
                  <c:v>82.5</c:v>
                </c:pt>
                <c:pt idx="241">
                  <c:v>82.4</c:v>
                </c:pt>
                <c:pt idx="242">
                  <c:v>82.3</c:v>
                </c:pt>
                <c:pt idx="243">
                  <c:v>82.1</c:v>
                </c:pt>
                <c:pt idx="244">
                  <c:v>81.900000000000006</c:v>
                </c:pt>
                <c:pt idx="245">
                  <c:v>81.7</c:v>
                </c:pt>
                <c:pt idx="246">
                  <c:v>81.5</c:v>
                </c:pt>
                <c:pt idx="247">
                  <c:v>81.3</c:v>
                </c:pt>
                <c:pt idx="248">
                  <c:v>81.099999999999994</c:v>
                </c:pt>
                <c:pt idx="249">
                  <c:v>80.900000000000006</c:v>
                </c:pt>
                <c:pt idx="250">
                  <c:v>80.7</c:v>
                </c:pt>
                <c:pt idx="251">
                  <c:v>80.5</c:v>
                </c:pt>
                <c:pt idx="252">
                  <c:v>80.400000000000006</c:v>
                </c:pt>
                <c:pt idx="253">
                  <c:v>80.3</c:v>
                </c:pt>
                <c:pt idx="254">
                  <c:v>80.2</c:v>
                </c:pt>
                <c:pt idx="255">
                  <c:v>80.2</c:v>
                </c:pt>
                <c:pt idx="256">
                  <c:v>80.2</c:v>
                </c:pt>
                <c:pt idx="257">
                  <c:v>80.2</c:v>
                </c:pt>
                <c:pt idx="258">
                  <c:v>80.2</c:v>
                </c:pt>
                <c:pt idx="259">
                  <c:v>80.3</c:v>
                </c:pt>
                <c:pt idx="260">
                  <c:v>80.400000000000006</c:v>
                </c:pt>
                <c:pt idx="261">
                  <c:v>80.5</c:v>
                </c:pt>
                <c:pt idx="262">
                  <c:v>80.7</c:v>
                </c:pt>
                <c:pt idx="263">
                  <c:v>80.8</c:v>
                </c:pt>
                <c:pt idx="264">
                  <c:v>81</c:v>
                </c:pt>
                <c:pt idx="265">
                  <c:v>81.2</c:v>
                </c:pt>
                <c:pt idx="266">
                  <c:v>81.400000000000006</c:v>
                </c:pt>
                <c:pt idx="267">
                  <c:v>81.599999999999994</c:v>
                </c:pt>
                <c:pt idx="268">
                  <c:v>81.7</c:v>
                </c:pt>
                <c:pt idx="269">
                  <c:v>81.900000000000006</c:v>
                </c:pt>
                <c:pt idx="270">
                  <c:v>82.1</c:v>
                </c:pt>
                <c:pt idx="271">
                  <c:v>82.2</c:v>
                </c:pt>
                <c:pt idx="272">
                  <c:v>82.4</c:v>
                </c:pt>
                <c:pt idx="273">
                  <c:v>82.5</c:v>
                </c:pt>
                <c:pt idx="274">
                  <c:v>82.7</c:v>
                </c:pt>
                <c:pt idx="275">
                  <c:v>82.7</c:v>
                </c:pt>
                <c:pt idx="276">
                  <c:v>82.7</c:v>
                </c:pt>
                <c:pt idx="277">
                  <c:v>82.7</c:v>
                </c:pt>
                <c:pt idx="278">
                  <c:v>82.7</c:v>
                </c:pt>
                <c:pt idx="279">
                  <c:v>82.6</c:v>
                </c:pt>
                <c:pt idx="280">
                  <c:v>82.4</c:v>
                </c:pt>
                <c:pt idx="281">
                  <c:v>82.2</c:v>
                </c:pt>
                <c:pt idx="282">
                  <c:v>82.1</c:v>
                </c:pt>
                <c:pt idx="283">
                  <c:v>81.900000000000006</c:v>
                </c:pt>
                <c:pt idx="284">
                  <c:v>81.7</c:v>
                </c:pt>
                <c:pt idx="285">
                  <c:v>81.400000000000006</c:v>
                </c:pt>
                <c:pt idx="286">
                  <c:v>81.3</c:v>
                </c:pt>
                <c:pt idx="287">
                  <c:v>81</c:v>
                </c:pt>
                <c:pt idx="288">
                  <c:v>80.900000000000006</c:v>
                </c:pt>
                <c:pt idx="289">
                  <c:v>80.7</c:v>
                </c:pt>
                <c:pt idx="290">
                  <c:v>80.599999999999994</c:v>
                </c:pt>
                <c:pt idx="291">
                  <c:v>80.5</c:v>
                </c:pt>
                <c:pt idx="292">
                  <c:v>80.5</c:v>
                </c:pt>
                <c:pt idx="293">
                  <c:v>80.5</c:v>
                </c:pt>
                <c:pt idx="294">
                  <c:v>80.400000000000006</c:v>
                </c:pt>
                <c:pt idx="295">
                  <c:v>80.5</c:v>
                </c:pt>
                <c:pt idx="296">
                  <c:v>80.5</c:v>
                </c:pt>
                <c:pt idx="297">
                  <c:v>80.5</c:v>
                </c:pt>
                <c:pt idx="298">
                  <c:v>80.599999999999994</c:v>
                </c:pt>
                <c:pt idx="299">
                  <c:v>80.7</c:v>
                </c:pt>
                <c:pt idx="300">
                  <c:v>80.8</c:v>
                </c:pt>
                <c:pt idx="301">
                  <c:v>81</c:v>
                </c:pt>
                <c:pt idx="302">
                  <c:v>81.2</c:v>
                </c:pt>
                <c:pt idx="303">
                  <c:v>81.400000000000006</c:v>
                </c:pt>
                <c:pt idx="304">
                  <c:v>81.599999999999994</c:v>
                </c:pt>
                <c:pt idx="305">
                  <c:v>81.7</c:v>
                </c:pt>
                <c:pt idx="306">
                  <c:v>81.900000000000006</c:v>
                </c:pt>
                <c:pt idx="307">
                  <c:v>82.1</c:v>
                </c:pt>
                <c:pt idx="308">
                  <c:v>82.3</c:v>
                </c:pt>
                <c:pt idx="309">
                  <c:v>82.4</c:v>
                </c:pt>
                <c:pt idx="310">
                  <c:v>82.6</c:v>
                </c:pt>
                <c:pt idx="311">
                  <c:v>82.7</c:v>
                </c:pt>
                <c:pt idx="312">
                  <c:v>82.8</c:v>
                </c:pt>
                <c:pt idx="313">
                  <c:v>82.9</c:v>
                </c:pt>
                <c:pt idx="314">
                  <c:v>82.9</c:v>
                </c:pt>
                <c:pt idx="315">
                  <c:v>82.9</c:v>
                </c:pt>
                <c:pt idx="316">
                  <c:v>82.8</c:v>
                </c:pt>
                <c:pt idx="317">
                  <c:v>82.7</c:v>
                </c:pt>
                <c:pt idx="318">
                  <c:v>82.6</c:v>
                </c:pt>
                <c:pt idx="319">
                  <c:v>82.5</c:v>
                </c:pt>
                <c:pt idx="320">
                  <c:v>82.3</c:v>
                </c:pt>
                <c:pt idx="321">
                  <c:v>82.1</c:v>
                </c:pt>
                <c:pt idx="322">
                  <c:v>81.900000000000006</c:v>
                </c:pt>
                <c:pt idx="323">
                  <c:v>81.7</c:v>
                </c:pt>
                <c:pt idx="324">
                  <c:v>81.5</c:v>
                </c:pt>
                <c:pt idx="325">
                  <c:v>81.3</c:v>
                </c:pt>
                <c:pt idx="326">
                  <c:v>81.099999999999994</c:v>
                </c:pt>
                <c:pt idx="327">
                  <c:v>80.900000000000006</c:v>
                </c:pt>
                <c:pt idx="328">
                  <c:v>80.8</c:v>
                </c:pt>
                <c:pt idx="329">
                  <c:v>80.7</c:v>
                </c:pt>
                <c:pt idx="330">
                  <c:v>80.599999999999994</c:v>
                </c:pt>
                <c:pt idx="331">
                  <c:v>80.599999999999994</c:v>
                </c:pt>
                <c:pt idx="332">
                  <c:v>80.599999999999994</c:v>
                </c:pt>
                <c:pt idx="333">
                  <c:v>80.599999999999994</c:v>
                </c:pt>
                <c:pt idx="334">
                  <c:v>80.7</c:v>
                </c:pt>
                <c:pt idx="335">
                  <c:v>80.7</c:v>
                </c:pt>
                <c:pt idx="336">
                  <c:v>80.8</c:v>
                </c:pt>
                <c:pt idx="337">
                  <c:v>80.900000000000006</c:v>
                </c:pt>
                <c:pt idx="338">
                  <c:v>81.099999999999994</c:v>
                </c:pt>
                <c:pt idx="339">
                  <c:v>81.3</c:v>
                </c:pt>
                <c:pt idx="340">
                  <c:v>81.400000000000006</c:v>
                </c:pt>
                <c:pt idx="341">
                  <c:v>81.599999999999994</c:v>
                </c:pt>
                <c:pt idx="342">
                  <c:v>81.8</c:v>
                </c:pt>
                <c:pt idx="343">
                  <c:v>82</c:v>
                </c:pt>
                <c:pt idx="344">
                  <c:v>82.1</c:v>
                </c:pt>
                <c:pt idx="345">
                  <c:v>82.3</c:v>
                </c:pt>
                <c:pt idx="346">
                  <c:v>82.5</c:v>
                </c:pt>
                <c:pt idx="347">
                  <c:v>82.7</c:v>
                </c:pt>
                <c:pt idx="348">
                  <c:v>82.8</c:v>
                </c:pt>
                <c:pt idx="349">
                  <c:v>82.9</c:v>
                </c:pt>
                <c:pt idx="350">
                  <c:v>83</c:v>
                </c:pt>
                <c:pt idx="351">
                  <c:v>83.1</c:v>
                </c:pt>
                <c:pt idx="352">
                  <c:v>83.1</c:v>
                </c:pt>
                <c:pt idx="353">
                  <c:v>83.1</c:v>
                </c:pt>
                <c:pt idx="354">
                  <c:v>83.1</c:v>
                </c:pt>
                <c:pt idx="355">
                  <c:v>83</c:v>
                </c:pt>
                <c:pt idx="356">
                  <c:v>82.9</c:v>
                </c:pt>
                <c:pt idx="357">
                  <c:v>82.7</c:v>
                </c:pt>
                <c:pt idx="358">
                  <c:v>82.5</c:v>
                </c:pt>
                <c:pt idx="359">
                  <c:v>82.4</c:v>
                </c:pt>
                <c:pt idx="360">
                  <c:v>82.1</c:v>
                </c:pt>
                <c:pt idx="361">
                  <c:v>81.900000000000006</c:v>
                </c:pt>
                <c:pt idx="362">
                  <c:v>81.7</c:v>
                </c:pt>
                <c:pt idx="363">
                  <c:v>81.5</c:v>
                </c:pt>
                <c:pt idx="364">
                  <c:v>81.3</c:v>
                </c:pt>
                <c:pt idx="365">
                  <c:v>81.2</c:v>
                </c:pt>
                <c:pt idx="366">
                  <c:v>81.099999999999994</c:v>
                </c:pt>
                <c:pt idx="367">
                  <c:v>80.900000000000006</c:v>
                </c:pt>
                <c:pt idx="368">
                  <c:v>80.8</c:v>
                </c:pt>
                <c:pt idx="369">
                  <c:v>80.8</c:v>
                </c:pt>
                <c:pt idx="370">
                  <c:v>80.8</c:v>
                </c:pt>
                <c:pt idx="371">
                  <c:v>80.7</c:v>
                </c:pt>
                <c:pt idx="372">
                  <c:v>80.8</c:v>
                </c:pt>
                <c:pt idx="373">
                  <c:v>80.8</c:v>
                </c:pt>
                <c:pt idx="374">
                  <c:v>81</c:v>
                </c:pt>
                <c:pt idx="375">
                  <c:v>81.099999999999994</c:v>
                </c:pt>
                <c:pt idx="376">
                  <c:v>81.3</c:v>
                </c:pt>
                <c:pt idx="377">
                  <c:v>81.400000000000006</c:v>
                </c:pt>
                <c:pt idx="378">
                  <c:v>81.599999999999994</c:v>
                </c:pt>
                <c:pt idx="379">
                  <c:v>81.900000000000006</c:v>
                </c:pt>
                <c:pt idx="380">
                  <c:v>82</c:v>
                </c:pt>
                <c:pt idx="381">
                  <c:v>82.2</c:v>
                </c:pt>
                <c:pt idx="382">
                  <c:v>82.4</c:v>
                </c:pt>
                <c:pt idx="383">
                  <c:v>82.6</c:v>
                </c:pt>
                <c:pt idx="384">
                  <c:v>82.7</c:v>
                </c:pt>
                <c:pt idx="385">
                  <c:v>82.8</c:v>
                </c:pt>
                <c:pt idx="386">
                  <c:v>83</c:v>
                </c:pt>
                <c:pt idx="387">
                  <c:v>83.1</c:v>
                </c:pt>
                <c:pt idx="388">
                  <c:v>83.2</c:v>
                </c:pt>
                <c:pt idx="389">
                  <c:v>83.2</c:v>
                </c:pt>
                <c:pt idx="390">
                  <c:v>83.3</c:v>
                </c:pt>
                <c:pt idx="391">
                  <c:v>83.3</c:v>
                </c:pt>
                <c:pt idx="392">
                  <c:v>83.2</c:v>
                </c:pt>
                <c:pt idx="393">
                  <c:v>83.2</c:v>
                </c:pt>
                <c:pt idx="394">
                  <c:v>83.1</c:v>
                </c:pt>
                <c:pt idx="395">
                  <c:v>82.9</c:v>
                </c:pt>
                <c:pt idx="396">
                  <c:v>82.7</c:v>
                </c:pt>
                <c:pt idx="397">
                  <c:v>82.5</c:v>
                </c:pt>
                <c:pt idx="398">
                  <c:v>82.3</c:v>
                </c:pt>
                <c:pt idx="399">
                  <c:v>82.1</c:v>
                </c:pt>
                <c:pt idx="400">
                  <c:v>81.8</c:v>
                </c:pt>
                <c:pt idx="401">
                  <c:v>81.599999999999994</c:v>
                </c:pt>
                <c:pt idx="402">
                  <c:v>81.400000000000006</c:v>
                </c:pt>
                <c:pt idx="403">
                  <c:v>81.3</c:v>
                </c:pt>
                <c:pt idx="404">
                  <c:v>81.099999999999994</c:v>
                </c:pt>
                <c:pt idx="405">
                  <c:v>81</c:v>
                </c:pt>
                <c:pt idx="406">
                  <c:v>81</c:v>
                </c:pt>
                <c:pt idx="407">
                  <c:v>81</c:v>
                </c:pt>
                <c:pt idx="408">
                  <c:v>81</c:v>
                </c:pt>
                <c:pt idx="409">
                  <c:v>81.099999999999994</c:v>
                </c:pt>
                <c:pt idx="410">
                  <c:v>81.099999999999994</c:v>
                </c:pt>
                <c:pt idx="411">
                  <c:v>81.2</c:v>
                </c:pt>
                <c:pt idx="412">
                  <c:v>81.3</c:v>
                </c:pt>
                <c:pt idx="413">
                  <c:v>81.400000000000006</c:v>
                </c:pt>
                <c:pt idx="414">
                  <c:v>81.5</c:v>
                </c:pt>
                <c:pt idx="415">
                  <c:v>81.599999999999994</c:v>
                </c:pt>
                <c:pt idx="416">
                  <c:v>81.8</c:v>
                </c:pt>
                <c:pt idx="417">
                  <c:v>81.900000000000006</c:v>
                </c:pt>
                <c:pt idx="418">
                  <c:v>82.1</c:v>
                </c:pt>
                <c:pt idx="419">
                  <c:v>82.3</c:v>
                </c:pt>
                <c:pt idx="420">
                  <c:v>82.5</c:v>
                </c:pt>
                <c:pt idx="421">
                  <c:v>82.7</c:v>
                </c:pt>
                <c:pt idx="422">
                  <c:v>82.8</c:v>
                </c:pt>
                <c:pt idx="423">
                  <c:v>82.9</c:v>
                </c:pt>
                <c:pt idx="424">
                  <c:v>83.1</c:v>
                </c:pt>
                <c:pt idx="425">
                  <c:v>83.2</c:v>
                </c:pt>
                <c:pt idx="426">
                  <c:v>83.3</c:v>
                </c:pt>
                <c:pt idx="427">
                  <c:v>83.4</c:v>
                </c:pt>
                <c:pt idx="428">
                  <c:v>83.5</c:v>
                </c:pt>
                <c:pt idx="429">
                  <c:v>83.5</c:v>
                </c:pt>
                <c:pt idx="430">
                  <c:v>83.5</c:v>
                </c:pt>
                <c:pt idx="431">
                  <c:v>83.4</c:v>
                </c:pt>
                <c:pt idx="432">
                  <c:v>83.3</c:v>
                </c:pt>
                <c:pt idx="433">
                  <c:v>83.2</c:v>
                </c:pt>
                <c:pt idx="434">
                  <c:v>83</c:v>
                </c:pt>
                <c:pt idx="435">
                  <c:v>82.7</c:v>
                </c:pt>
                <c:pt idx="436">
                  <c:v>82.5</c:v>
                </c:pt>
                <c:pt idx="437">
                  <c:v>82.2</c:v>
                </c:pt>
                <c:pt idx="438">
                  <c:v>82</c:v>
                </c:pt>
                <c:pt idx="439">
                  <c:v>81.7</c:v>
                </c:pt>
                <c:pt idx="440">
                  <c:v>81.5</c:v>
                </c:pt>
                <c:pt idx="441">
                  <c:v>81.400000000000006</c:v>
                </c:pt>
                <c:pt idx="442">
                  <c:v>81.3</c:v>
                </c:pt>
                <c:pt idx="443">
                  <c:v>81.3</c:v>
                </c:pt>
                <c:pt idx="444">
                  <c:v>81.3</c:v>
                </c:pt>
                <c:pt idx="445">
                  <c:v>81.3</c:v>
                </c:pt>
                <c:pt idx="446">
                  <c:v>81.3</c:v>
                </c:pt>
                <c:pt idx="447">
                  <c:v>81.3</c:v>
                </c:pt>
                <c:pt idx="448">
                  <c:v>81.3</c:v>
                </c:pt>
                <c:pt idx="449">
                  <c:v>81.400000000000006</c:v>
                </c:pt>
                <c:pt idx="450">
                  <c:v>81.400000000000006</c:v>
                </c:pt>
                <c:pt idx="451">
                  <c:v>81.599999999999994</c:v>
                </c:pt>
                <c:pt idx="452">
                  <c:v>81.7</c:v>
                </c:pt>
                <c:pt idx="453">
                  <c:v>81.900000000000006</c:v>
                </c:pt>
                <c:pt idx="454">
                  <c:v>82</c:v>
                </c:pt>
                <c:pt idx="455">
                  <c:v>82.2</c:v>
                </c:pt>
                <c:pt idx="456">
                  <c:v>82.3</c:v>
                </c:pt>
                <c:pt idx="457">
                  <c:v>82.5</c:v>
                </c:pt>
                <c:pt idx="458">
                  <c:v>82.7</c:v>
                </c:pt>
                <c:pt idx="459">
                  <c:v>82.8</c:v>
                </c:pt>
                <c:pt idx="460">
                  <c:v>83</c:v>
                </c:pt>
                <c:pt idx="461">
                  <c:v>83.2</c:v>
                </c:pt>
                <c:pt idx="462">
                  <c:v>83.3</c:v>
                </c:pt>
                <c:pt idx="463">
                  <c:v>83.5</c:v>
                </c:pt>
                <c:pt idx="464">
                  <c:v>83.6</c:v>
                </c:pt>
                <c:pt idx="465">
                  <c:v>83.7</c:v>
                </c:pt>
                <c:pt idx="466">
                  <c:v>83.8</c:v>
                </c:pt>
                <c:pt idx="467">
                  <c:v>83.8</c:v>
                </c:pt>
                <c:pt idx="468">
                  <c:v>83.7</c:v>
                </c:pt>
                <c:pt idx="469">
                  <c:v>83.6</c:v>
                </c:pt>
                <c:pt idx="470">
                  <c:v>83.4</c:v>
                </c:pt>
                <c:pt idx="471">
                  <c:v>83.3</c:v>
                </c:pt>
                <c:pt idx="472">
                  <c:v>83.1</c:v>
                </c:pt>
                <c:pt idx="473">
                  <c:v>82.9</c:v>
                </c:pt>
                <c:pt idx="474">
                  <c:v>82.7</c:v>
                </c:pt>
                <c:pt idx="475">
                  <c:v>82.5</c:v>
                </c:pt>
                <c:pt idx="476">
                  <c:v>82.3</c:v>
                </c:pt>
                <c:pt idx="477">
                  <c:v>82.1</c:v>
                </c:pt>
                <c:pt idx="478">
                  <c:v>81.900000000000006</c:v>
                </c:pt>
                <c:pt idx="479">
                  <c:v>81.8</c:v>
                </c:pt>
                <c:pt idx="480">
                  <c:v>81.599999999999994</c:v>
                </c:pt>
                <c:pt idx="481">
                  <c:v>81.5</c:v>
                </c:pt>
                <c:pt idx="482">
                  <c:v>81.5</c:v>
                </c:pt>
                <c:pt idx="483">
                  <c:v>81.400000000000006</c:v>
                </c:pt>
                <c:pt idx="484">
                  <c:v>81.400000000000006</c:v>
                </c:pt>
                <c:pt idx="485">
                  <c:v>81.400000000000006</c:v>
                </c:pt>
                <c:pt idx="486">
                  <c:v>81.5</c:v>
                </c:pt>
                <c:pt idx="487">
                  <c:v>81.5</c:v>
                </c:pt>
                <c:pt idx="488">
                  <c:v>81.599999999999994</c:v>
                </c:pt>
                <c:pt idx="489">
                  <c:v>81.7</c:v>
                </c:pt>
                <c:pt idx="490">
                  <c:v>81.8</c:v>
                </c:pt>
                <c:pt idx="491">
                  <c:v>82</c:v>
                </c:pt>
                <c:pt idx="492">
                  <c:v>82.1</c:v>
                </c:pt>
                <c:pt idx="493">
                  <c:v>82.3</c:v>
                </c:pt>
                <c:pt idx="494">
                  <c:v>82.5</c:v>
                </c:pt>
                <c:pt idx="495">
                  <c:v>82.7</c:v>
                </c:pt>
                <c:pt idx="496">
                  <c:v>82.9</c:v>
                </c:pt>
                <c:pt idx="497">
                  <c:v>83.1</c:v>
                </c:pt>
                <c:pt idx="498">
                  <c:v>83.3</c:v>
                </c:pt>
                <c:pt idx="499">
                  <c:v>83.5</c:v>
                </c:pt>
                <c:pt idx="500">
                  <c:v>83.7</c:v>
                </c:pt>
                <c:pt idx="501">
                  <c:v>83.8</c:v>
                </c:pt>
                <c:pt idx="502">
                  <c:v>83.9</c:v>
                </c:pt>
                <c:pt idx="503">
                  <c:v>83.9</c:v>
                </c:pt>
                <c:pt idx="504">
                  <c:v>83.9</c:v>
                </c:pt>
                <c:pt idx="505">
                  <c:v>83.8</c:v>
                </c:pt>
                <c:pt idx="506">
                  <c:v>83.8</c:v>
                </c:pt>
                <c:pt idx="507">
                  <c:v>83.7</c:v>
                </c:pt>
                <c:pt idx="508">
                  <c:v>83.5</c:v>
                </c:pt>
                <c:pt idx="509">
                  <c:v>83.4</c:v>
                </c:pt>
                <c:pt idx="510">
                  <c:v>83.3</c:v>
                </c:pt>
                <c:pt idx="511">
                  <c:v>83.1</c:v>
                </c:pt>
                <c:pt idx="512">
                  <c:v>82.9</c:v>
                </c:pt>
                <c:pt idx="513">
                  <c:v>82.7</c:v>
                </c:pt>
                <c:pt idx="514">
                  <c:v>82.5</c:v>
                </c:pt>
                <c:pt idx="515">
                  <c:v>82.3</c:v>
                </c:pt>
                <c:pt idx="516">
                  <c:v>82.1</c:v>
                </c:pt>
                <c:pt idx="517">
                  <c:v>82</c:v>
                </c:pt>
                <c:pt idx="518">
                  <c:v>81.900000000000006</c:v>
                </c:pt>
                <c:pt idx="519">
                  <c:v>81.7</c:v>
                </c:pt>
                <c:pt idx="520">
                  <c:v>81.599999999999994</c:v>
                </c:pt>
                <c:pt idx="521">
                  <c:v>81.599999999999994</c:v>
                </c:pt>
                <c:pt idx="522">
                  <c:v>81.599999999999994</c:v>
                </c:pt>
                <c:pt idx="523">
                  <c:v>81.599999999999994</c:v>
                </c:pt>
                <c:pt idx="524">
                  <c:v>81.599999999999994</c:v>
                </c:pt>
                <c:pt idx="525">
                  <c:v>81.7</c:v>
                </c:pt>
                <c:pt idx="526">
                  <c:v>81.8</c:v>
                </c:pt>
                <c:pt idx="527">
                  <c:v>81.900000000000006</c:v>
                </c:pt>
                <c:pt idx="528">
                  <c:v>82</c:v>
                </c:pt>
                <c:pt idx="529">
                  <c:v>82.2</c:v>
                </c:pt>
                <c:pt idx="530">
                  <c:v>82.4</c:v>
                </c:pt>
                <c:pt idx="531">
                  <c:v>82.6</c:v>
                </c:pt>
                <c:pt idx="532">
                  <c:v>82.8</c:v>
                </c:pt>
                <c:pt idx="533">
                  <c:v>83</c:v>
                </c:pt>
                <c:pt idx="534">
                  <c:v>83.2</c:v>
                </c:pt>
                <c:pt idx="535">
                  <c:v>83.4</c:v>
                </c:pt>
                <c:pt idx="536">
                  <c:v>83.5</c:v>
                </c:pt>
                <c:pt idx="537">
                  <c:v>83.7</c:v>
                </c:pt>
                <c:pt idx="538">
                  <c:v>83.8</c:v>
                </c:pt>
                <c:pt idx="539">
                  <c:v>83.9</c:v>
                </c:pt>
                <c:pt idx="540">
                  <c:v>84</c:v>
                </c:pt>
                <c:pt idx="541">
                  <c:v>84</c:v>
                </c:pt>
                <c:pt idx="542">
                  <c:v>84</c:v>
                </c:pt>
                <c:pt idx="543">
                  <c:v>84</c:v>
                </c:pt>
                <c:pt idx="544">
                  <c:v>84</c:v>
                </c:pt>
                <c:pt idx="545">
                  <c:v>83.9</c:v>
                </c:pt>
                <c:pt idx="546">
                  <c:v>83.8</c:v>
                </c:pt>
                <c:pt idx="547">
                  <c:v>83.7</c:v>
                </c:pt>
                <c:pt idx="548">
                  <c:v>83.5</c:v>
                </c:pt>
                <c:pt idx="549">
                  <c:v>83.4</c:v>
                </c:pt>
                <c:pt idx="550">
                  <c:v>83.2</c:v>
                </c:pt>
                <c:pt idx="551">
                  <c:v>83</c:v>
                </c:pt>
                <c:pt idx="552">
                  <c:v>82.7</c:v>
                </c:pt>
                <c:pt idx="553">
                  <c:v>82.5</c:v>
                </c:pt>
                <c:pt idx="554">
                  <c:v>82.3</c:v>
                </c:pt>
                <c:pt idx="555">
                  <c:v>82.1</c:v>
                </c:pt>
                <c:pt idx="556">
                  <c:v>82</c:v>
                </c:pt>
                <c:pt idx="557">
                  <c:v>81.8</c:v>
                </c:pt>
                <c:pt idx="558">
                  <c:v>81.8</c:v>
                </c:pt>
                <c:pt idx="559">
                  <c:v>81.7</c:v>
                </c:pt>
                <c:pt idx="560">
                  <c:v>81.7</c:v>
                </c:pt>
                <c:pt idx="561">
                  <c:v>81.8</c:v>
                </c:pt>
                <c:pt idx="562">
                  <c:v>81.900000000000006</c:v>
                </c:pt>
                <c:pt idx="563">
                  <c:v>82</c:v>
                </c:pt>
                <c:pt idx="564">
                  <c:v>82</c:v>
                </c:pt>
                <c:pt idx="565">
                  <c:v>82.2</c:v>
                </c:pt>
                <c:pt idx="566">
                  <c:v>82.3</c:v>
                </c:pt>
                <c:pt idx="567">
                  <c:v>82.5</c:v>
                </c:pt>
                <c:pt idx="568">
                  <c:v>82.6</c:v>
                </c:pt>
                <c:pt idx="569">
                  <c:v>82.8</c:v>
                </c:pt>
                <c:pt idx="570">
                  <c:v>83</c:v>
                </c:pt>
                <c:pt idx="571">
                  <c:v>83.1</c:v>
                </c:pt>
                <c:pt idx="572">
                  <c:v>83.3</c:v>
                </c:pt>
                <c:pt idx="573">
                  <c:v>83.5</c:v>
                </c:pt>
                <c:pt idx="574">
                  <c:v>83.7</c:v>
                </c:pt>
                <c:pt idx="575">
                  <c:v>83.9</c:v>
                </c:pt>
                <c:pt idx="576">
                  <c:v>84</c:v>
                </c:pt>
                <c:pt idx="577">
                  <c:v>84.1</c:v>
                </c:pt>
                <c:pt idx="578">
                  <c:v>84.2</c:v>
                </c:pt>
                <c:pt idx="579">
                  <c:v>84.3</c:v>
                </c:pt>
                <c:pt idx="580">
                  <c:v>84.4</c:v>
                </c:pt>
                <c:pt idx="581">
                  <c:v>84.3</c:v>
                </c:pt>
                <c:pt idx="582">
                  <c:v>84.3</c:v>
                </c:pt>
                <c:pt idx="583">
                  <c:v>84.2</c:v>
                </c:pt>
                <c:pt idx="584">
                  <c:v>84.1</c:v>
                </c:pt>
                <c:pt idx="585">
                  <c:v>84</c:v>
                </c:pt>
                <c:pt idx="586">
                  <c:v>83.7</c:v>
                </c:pt>
                <c:pt idx="587">
                  <c:v>83.4</c:v>
                </c:pt>
                <c:pt idx="588">
                  <c:v>83.2</c:v>
                </c:pt>
                <c:pt idx="589">
                  <c:v>82.9</c:v>
                </c:pt>
                <c:pt idx="590">
                  <c:v>82.7</c:v>
                </c:pt>
                <c:pt idx="591">
                  <c:v>82.5</c:v>
                </c:pt>
                <c:pt idx="592">
                  <c:v>82.4</c:v>
                </c:pt>
                <c:pt idx="593">
                  <c:v>82.3</c:v>
                </c:pt>
                <c:pt idx="594">
                  <c:v>82.2</c:v>
                </c:pt>
                <c:pt idx="595">
                  <c:v>82.1</c:v>
                </c:pt>
                <c:pt idx="596">
                  <c:v>82.1</c:v>
                </c:pt>
                <c:pt idx="597">
                  <c:v>82.1</c:v>
                </c:pt>
                <c:pt idx="598">
                  <c:v>82.1</c:v>
                </c:pt>
                <c:pt idx="599">
                  <c:v>82.1</c:v>
                </c:pt>
                <c:pt idx="600">
                  <c:v>82.2</c:v>
                </c:pt>
                <c:pt idx="601">
                  <c:v>82.3</c:v>
                </c:pt>
                <c:pt idx="602">
                  <c:v>82.3</c:v>
                </c:pt>
                <c:pt idx="603">
                  <c:v>82.4</c:v>
                </c:pt>
                <c:pt idx="604">
                  <c:v>82.4</c:v>
                </c:pt>
                <c:pt idx="605">
                  <c:v>82.6</c:v>
                </c:pt>
                <c:pt idx="606">
                  <c:v>82.7</c:v>
                </c:pt>
                <c:pt idx="607">
                  <c:v>82.9</c:v>
                </c:pt>
                <c:pt idx="608">
                  <c:v>83.1</c:v>
                </c:pt>
                <c:pt idx="609">
                  <c:v>83.3</c:v>
                </c:pt>
                <c:pt idx="610">
                  <c:v>83.5</c:v>
                </c:pt>
                <c:pt idx="611">
                  <c:v>83.7</c:v>
                </c:pt>
                <c:pt idx="612">
                  <c:v>83.9</c:v>
                </c:pt>
                <c:pt idx="613">
                  <c:v>84</c:v>
                </c:pt>
                <c:pt idx="614">
                  <c:v>84.1</c:v>
                </c:pt>
                <c:pt idx="615">
                  <c:v>84.2</c:v>
                </c:pt>
                <c:pt idx="616">
                  <c:v>84.3</c:v>
                </c:pt>
                <c:pt idx="617">
                  <c:v>84.4</c:v>
                </c:pt>
                <c:pt idx="618">
                  <c:v>84.5</c:v>
                </c:pt>
                <c:pt idx="619">
                  <c:v>84.5</c:v>
                </c:pt>
                <c:pt idx="620">
                  <c:v>84.4</c:v>
                </c:pt>
                <c:pt idx="621">
                  <c:v>84.4</c:v>
                </c:pt>
                <c:pt idx="622">
                  <c:v>84.2</c:v>
                </c:pt>
                <c:pt idx="623">
                  <c:v>84.1</c:v>
                </c:pt>
                <c:pt idx="624">
                  <c:v>84</c:v>
                </c:pt>
                <c:pt idx="625">
                  <c:v>83.8</c:v>
                </c:pt>
                <c:pt idx="626">
                  <c:v>83.6</c:v>
                </c:pt>
                <c:pt idx="627">
                  <c:v>83.3</c:v>
                </c:pt>
                <c:pt idx="628">
                  <c:v>83.1</c:v>
                </c:pt>
                <c:pt idx="629">
                  <c:v>82.8</c:v>
                </c:pt>
                <c:pt idx="630">
                  <c:v>82.6</c:v>
                </c:pt>
                <c:pt idx="631">
                  <c:v>82.5</c:v>
                </c:pt>
                <c:pt idx="632">
                  <c:v>82.4</c:v>
                </c:pt>
                <c:pt idx="633">
                  <c:v>82.3</c:v>
                </c:pt>
                <c:pt idx="634">
                  <c:v>82.2</c:v>
                </c:pt>
                <c:pt idx="635">
                  <c:v>82.2</c:v>
                </c:pt>
                <c:pt idx="636">
                  <c:v>82.3</c:v>
                </c:pt>
                <c:pt idx="637">
                  <c:v>82.3</c:v>
                </c:pt>
                <c:pt idx="638">
                  <c:v>82.3</c:v>
                </c:pt>
                <c:pt idx="639">
                  <c:v>82.4</c:v>
                </c:pt>
                <c:pt idx="640">
                  <c:v>82.4</c:v>
                </c:pt>
                <c:pt idx="641">
                  <c:v>82.5</c:v>
                </c:pt>
                <c:pt idx="642">
                  <c:v>82.6</c:v>
                </c:pt>
                <c:pt idx="643">
                  <c:v>82.8</c:v>
                </c:pt>
                <c:pt idx="644">
                  <c:v>82.9</c:v>
                </c:pt>
                <c:pt idx="645">
                  <c:v>83.1</c:v>
                </c:pt>
                <c:pt idx="646">
                  <c:v>83.3</c:v>
                </c:pt>
                <c:pt idx="647">
                  <c:v>83.5</c:v>
                </c:pt>
                <c:pt idx="648">
                  <c:v>83.7</c:v>
                </c:pt>
                <c:pt idx="649">
                  <c:v>83.9</c:v>
                </c:pt>
                <c:pt idx="650">
                  <c:v>84</c:v>
                </c:pt>
                <c:pt idx="651">
                  <c:v>84.2</c:v>
                </c:pt>
                <c:pt idx="652">
                  <c:v>84.4</c:v>
                </c:pt>
                <c:pt idx="653">
                  <c:v>84.6</c:v>
                </c:pt>
                <c:pt idx="654">
                  <c:v>84.7</c:v>
                </c:pt>
                <c:pt idx="655">
                  <c:v>84.8</c:v>
                </c:pt>
                <c:pt idx="656">
                  <c:v>84.8</c:v>
                </c:pt>
                <c:pt idx="657">
                  <c:v>84.8</c:v>
                </c:pt>
                <c:pt idx="658">
                  <c:v>84.7</c:v>
                </c:pt>
                <c:pt idx="659">
                  <c:v>84.6</c:v>
                </c:pt>
                <c:pt idx="660">
                  <c:v>84.4</c:v>
                </c:pt>
                <c:pt idx="661">
                  <c:v>84.2</c:v>
                </c:pt>
                <c:pt idx="662">
                  <c:v>84</c:v>
                </c:pt>
                <c:pt idx="663">
                  <c:v>83.8</c:v>
                </c:pt>
                <c:pt idx="664">
                  <c:v>83.6</c:v>
                </c:pt>
                <c:pt idx="665">
                  <c:v>83.4</c:v>
                </c:pt>
                <c:pt idx="666">
                  <c:v>83.2</c:v>
                </c:pt>
                <c:pt idx="667">
                  <c:v>83</c:v>
                </c:pt>
                <c:pt idx="668">
                  <c:v>82.9</c:v>
                </c:pt>
                <c:pt idx="669">
                  <c:v>82.7</c:v>
                </c:pt>
                <c:pt idx="670">
                  <c:v>82.6</c:v>
                </c:pt>
                <c:pt idx="671">
                  <c:v>82.5</c:v>
                </c:pt>
                <c:pt idx="672">
                  <c:v>82.5</c:v>
                </c:pt>
                <c:pt idx="673">
                  <c:v>82.4</c:v>
                </c:pt>
                <c:pt idx="674">
                  <c:v>82.4</c:v>
                </c:pt>
                <c:pt idx="675">
                  <c:v>82.4</c:v>
                </c:pt>
                <c:pt idx="676">
                  <c:v>82.5</c:v>
                </c:pt>
                <c:pt idx="677">
                  <c:v>82.5</c:v>
                </c:pt>
                <c:pt idx="678">
                  <c:v>82.7</c:v>
                </c:pt>
                <c:pt idx="679">
                  <c:v>82.8</c:v>
                </c:pt>
                <c:pt idx="680">
                  <c:v>82.9</c:v>
                </c:pt>
                <c:pt idx="681">
                  <c:v>83.1</c:v>
                </c:pt>
                <c:pt idx="682">
                  <c:v>83.3</c:v>
                </c:pt>
                <c:pt idx="683">
                  <c:v>83.4</c:v>
                </c:pt>
                <c:pt idx="684">
                  <c:v>83.6</c:v>
                </c:pt>
                <c:pt idx="685">
                  <c:v>83.7</c:v>
                </c:pt>
                <c:pt idx="686">
                  <c:v>83.8</c:v>
                </c:pt>
                <c:pt idx="687">
                  <c:v>84</c:v>
                </c:pt>
                <c:pt idx="688">
                  <c:v>84</c:v>
                </c:pt>
                <c:pt idx="689">
                  <c:v>84.2</c:v>
                </c:pt>
                <c:pt idx="690">
                  <c:v>84.5</c:v>
                </c:pt>
                <c:pt idx="691">
                  <c:v>84.7</c:v>
                </c:pt>
                <c:pt idx="692">
                  <c:v>84.9</c:v>
                </c:pt>
                <c:pt idx="693">
                  <c:v>85</c:v>
                </c:pt>
                <c:pt idx="694">
                  <c:v>85.1</c:v>
                </c:pt>
                <c:pt idx="695">
                  <c:v>85.1</c:v>
                </c:pt>
                <c:pt idx="696">
                  <c:v>85</c:v>
                </c:pt>
                <c:pt idx="697">
                  <c:v>84.8</c:v>
                </c:pt>
                <c:pt idx="698">
                  <c:v>84.6</c:v>
                </c:pt>
                <c:pt idx="699">
                  <c:v>84.4</c:v>
                </c:pt>
                <c:pt idx="700">
                  <c:v>84.2</c:v>
                </c:pt>
                <c:pt idx="701">
                  <c:v>84</c:v>
                </c:pt>
                <c:pt idx="702">
                  <c:v>83.8</c:v>
                </c:pt>
                <c:pt idx="703">
                  <c:v>83.6</c:v>
                </c:pt>
                <c:pt idx="704">
                  <c:v>83.4</c:v>
                </c:pt>
                <c:pt idx="705">
                  <c:v>83.3</c:v>
                </c:pt>
                <c:pt idx="706">
                  <c:v>83.1</c:v>
                </c:pt>
                <c:pt idx="707">
                  <c:v>83</c:v>
                </c:pt>
                <c:pt idx="708">
                  <c:v>82.9</c:v>
                </c:pt>
                <c:pt idx="709">
                  <c:v>82.7</c:v>
                </c:pt>
                <c:pt idx="710">
                  <c:v>82.7</c:v>
                </c:pt>
                <c:pt idx="711">
                  <c:v>82.6</c:v>
                </c:pt>
                <c:pt idx="712">
                  <c:v>82.6</c:v>
                </c:pt>
                <c:pt idx="713">
                  <c:v>82.6</c:v>
                </c:pt>
                <c:pt idx="714">
                  <c:v>82.6</c:v>
                </c:pt>
                <c:pt idx="715">
                  <c:v>82.7</c:v>
                </c:pt>
                <c:pt idx="716">
                  <c:v>82.8</c:v>
                </c:pt>
                <c:pt idx="717">
                  <c:v>82.9</c:v>
                </c:pt>
                <c:pt idx="718">
                  <c:v>83.1</c:v>
                </c:pt>
                <c:pt idx="719">
                  <c:v>83.2</c:v>
                </c:pt>
                <c:pt idx="720">
                  <c:v>83.4</c:v>
                </c:pt>
                <c:pt idx="721">
                  <c:v>83.6</c:v>
                </c:pt>
                <c:pt idx="722">
                  <c:v>83.8</c:v>
                </c:pt>
                <c:pt idx="723">
                  <c:v>84</c:v>
                </c:pt>
                <c:pt idx="724">
                  <c:v>84.1</c:v>
                </c:pt>
                <c:pt idx="725">
                  <c:v>84.3</c:v>
                </c:pt>
                <c:pt idx="726">
                  <c:v>84.5</c:v>
                </c:pt>
                <c:pt idx="727">
                  <c:v>84.7</c:v>
                </c:pt>
                <c:pt idx="728">
                  <c:v>84.9</c:v>
                </c:pt>
                <c:pt idx="729">
                  <c:v>85</c:v>
                </c:pt>
                <c:pt idx="730">
                  <c:v>85.1</c:v>
                </c:pt>
                <c:pt idx="731">
                  <c:v>85.1</c:v>
                </c:pt>
                <c:pt idx="732">
                  <c:v>85.1</c:v>
                </c:pt>
                <c:pt idx="733">
                  <c:v>85.1</c:v>
                </c:pt>
                <c:pt idx="734">
                  <c:v>85.1</c:v>
                </c:pt>
                <c:pt idx="735">
                  <c:v>84.9</c:v>
                </c:pt>
                <c:pt idx="736">
                  <c:v>84.8</c:v>
                </c:pt>
                <c:pt idx="737">
                  <c:v>84.7</c:v>
                </c:pt>
                <c:pt idx="738">
                  <c:v>84.5</c:v>
                </c:pt>
                <c:pt idx="739">
                  <c:v>84.2</c:v>
                </c:pt>
                <c:pt idx="740">
                  <c:v>84.1</c:v>
                </c:pt>
                <c:pt idx="741">
                  <c:v>84</c:v>
                </c:pt>
                <c:pt idx="742">
                  <c:v>83.8</c:v>
                </c:pt>
                <c:pt idx="743">
                  <c:v>83.6</c:v>
                </c:pt>
                <c:pt idx="744">
                  <c:v>83.4</c:v>
                </c:pt>
                <c:pt idx="745">
                  <c:v>83.2</c:v>
                </c:pt>
                <c:pt idx="746">
                  <c:v>83</c:v>
                </c:pt>
                <c:pt idx="747">
                  <c:v>82.8</c:v>
                </c:pt>
                <c:pt idx="748">
                  <c:v>82.7</c:v>
                </c:pt>
                <c:pt idx="749">
                  <c:v>82.6</c:v>
                </c:pt>
                <c:pt idx="750">
                  <c:v>82.6</c:v>
                </c:pt>
                <c:pt idx="751">
                  <c:v>82.7</c:v>
                </c:pt>
                <c:pt idx="752">
                  <c:v>82.8</c:v>
                </c:pt>
                <c:pt idx="753">
                  <c:v>82.9</c:v>
                </c:pt>
                <c:pt idx="754">
                  <c:v>83</c:v>
                </c:pt>
                <c:pt idx="755">
                  <c:v>83.2</c:v>
                </c:pt>
                <c:pt idx="756">
                  <c:v>83.3</c:v>
                </c:pt>
                <c:pt idx="757">
                  <c:v>83.5</c:v>
                </c:pt>
                <c:pt idx="758">
                  <c:v>83.7</c:v>
                </c:pt>
                <c:pt idx="759">
                  <c:v>83.8</c:v>
                </c:pt>
                <c:pt idx="760">
                  <c:v>84</c:v>
                </c:pt>
                <c:pt idx="761">
                  <c:v>84.1</c:v>
                </c:pt>
                <c:pt idx="762">
                  <c:v>84.2</c:v>
                </c:pt>
                <c:pt idx="763">
                  <c:v>84.4</c:v>
                </c:pt>
                <c:pt idx="764">
                  <c:v>84.7</c:v>
                </c:pt>
                <c:pt idx="765">
                  <c:v>84.8</c:v>
                </c:pt>
                <c:pt idx="766">
                  <c:v>85</c:v>
                </c:pt>
                <c:pt idx="767">
                  <c:v>85.1</c:v>
                </c:pt>
                <c:pt idx="768">
                  <c:v>85.3</c:v>
                </c:pt>
                <c:pt idx="769">
                  <c:v>85.3</c:v>
                </c:pt>
                <c:pt idx="770">
                  <c:v>85.3</c:v>
                </c:pt>
                <c:pt idx="771">
                  <c:v>85.3</c:v>
                </c:pt>
                <c:pt idx="772">
                  <c:v>85.2</c:v>
                </c:pt>
                <c:pt idx="773">
                  <c:v>85.1</c:v>
                </c:pt>
                <c:pt idx="774">
                  <c:v>85</c:v>
                </c:pt>
                <c:pt idx="775">
                  <c:v>84.8</c:v>
                </c:pt>
                <c:pt idx="776">
                  <c:v>84.7</c:v>
                </c:pt>
                <c:pt idx="777">
                  <c:v>84.5</c:v>
                </c:pt>
                <c:pt idx="778">
                  <c:v>84.3</c:v>
                </c:pt>
                <c:pt idx="779">
                  <c:v>84.1</c:v>
                </c:pt>
                <c:pt idx="780">
                  <c:v>84</c:v>
                </c:pt>
                <c:pt idx="781">
                  <c:v>83.8</c:v>
                </c:pt>
                <c:pt idx="782">
                  <c:v>83.6</c:v>
                </c:pt>
                <c:pt idx="783">
                  <c:v>83.3</c:v>
                </c:pt>
                <c:pt idx="784">
                  <c:v>83.2</c:v>
                </c:pt>
                <c:pt idx="785">
                  <c:v>83</c:v>
                </c:pt>
                <c:pt idx="786">
                  <c:v>82.9</c:v>
                </c:pt>
                <c:pt idx="787">
                  <c:v>82.9</c:v>
                </c:pt>
                <c:pt idx="788">
                  <c:v>82.9</c:v>
                </c:pt>
                <c:pt idx="789">
                  <c:v>82.9</c:v>
                </c:pt>
                <c:pt idx="790">
                  <c:v>83</c:v>
                </c:pt>
                <c:pt idx="791">
                  <c:v>83.1</c:v>
                </c:pt>
                <c:pt idx="792">
                  <c:v>83.3</c:v>
                </c:pt>
                <c:pt idx="793">
                  <c:v>83.4</c:v>
                </c:pt>
                <c:pt idx="794">
                  <c:v>83.6</c:v>
                </c:pt>
                <c:pt idx="795">
                  <c:v>83.7</c:v>
                </c:pt>
                <c:pt idx="796">
                  <c:v>83.9</c:v>
                </c:pt>
                <c:pt idx="797">
                  <c:v>84</c:v>
                </c:pt>
                <c:pt idx="798">
                  <c:v>84.1</c:v>
                </c:pt>
                <c:pt idx="799">
                  <c:v>84.3</c:v>
                </c:pt>
                <c:pt idx="800">
                  <c:v>84.5</c:v>
                </c:pt>
                <c:pt idx="801">
                  <c:v>84.7</c:v>
                </c:pt>
                <c:pt idx="802">
                  <c:v>84.9</c:v>
                </c:pt>
                <c:pt idx="803">
                  <c:v>85</c:v>
                </c:pt>
                <c:pt idx="804">
                  <c:v>85.2</c:v>
                </c:pt>
                <c:pt idx="805">
                  <c:v>85.3</c:v>
                </c:pt>
                <c:pt idx="806">
                  <c:v>85.5</c:v>
                </c:pt>
                <c:pt idx="807">
                  <c:v>85.5</c:v>
                </c:pt>
                <c:pt idx="808">
                  <c:v>85.6</c:v>
                </c:pt>
                <c:pt idx="809">
                  <c:v>85.5</c:v>
                </c:pt>
                <c:pt idx="810">
                  <c:v>85.4</c:v>
                </c:pt>
                <c:pt idx="811">
                  <c:v>85.3</c:v>
                </c:pt>
                <c:pt idx="812">
                  <c:v>85.1</c:v>
                </c:pt>
                <c:pt idx="813">
                  <c:v>84.9</c:v>
                </c:pt>
                <c:pt idx="814">
                  <c:v>84.8</c:v>
                </c:pt>
                <c:pt idx="815">
                  <c:v>84.6</c:v>
                </c:pt>
                <c:pt idx="816">
                  <c:v>84.5</c:v>
                </c:pt>
                <c:pt idx="817">
                  <c:v>84.3</c:v>
                </c:pt>
                <c:pt idx="818">
                  <c:v>84.1</c:v>
                </c:pt>
                <c:pt idx="819">
                  <c:v>84</c:v>
                </c:pt>
                <c:pt idx="820">
                  <c:v>83.9</c:v>
                </c:pt>
                <c:pt idx="821">
                  <c:v>83.7</c:v>
                </c:pt>
                <c:pt idx="822">
                  <c:v>83.5</c:v>
                </c:pt>
                <c:pt idx="823">
                  <c:v>83.3</c:v>
                </c:pt>
                <c:pt idx="824">
                  <c:v>83.2</c:v>
                </c:pt>
                <c:pt idx="825">
                  <c:v>83.1</c:v>
                </c:pt>
                <c:pt idx="826">
                  <c:v>83.1</c:v>
                </c:pt>
                <c:pt idx="827">
                  <c:v>83.1</c:v>
                </c:pt>
                <c:pt idx="828">
                  <c:v>83.2</c:v>
                </c:pt>
                <c:pt idx="829">
                  <c:v>83.2</c:v>
                </c:pt>
                <c:pt idx="830">
                  <c:v>83.3</c:v>
                </c:pt>
                <c:pt idx="831">
                  <c:v>83.5</c:v>
                </c:pt>
                <c:pt idx="832">
                  <c:v>83.7</c:v>
                </c:pt>
                <c:pt idx="833">
                  <c:v>83.9</c:v>
                </c:pt>
                <c:pt idx="834">
                  <c:v>84</c:v>
                </c:pt>
                <c:pt idx="835">
                  <c:v>84.2</c:v>
                </c:pt>
                <c:pt idx="836">
                  <c:v>84.4</c:v>
                </c:pt>
                <c:pt idx="837">
                  <c:v>84.6</c:v>
                </c:pt>
                <c:pt idx="838">
                  <c:v>84.8</c:v>
                </c:pt>
                <c:pt idx="839">
                  <c:v>84.9</c:v>
                </c:pt>
                <c:pt idx="840">
                  <c:v>85.1</c:v>
                </c:pt>
                <c:pt idx="841">
                  <c:v>85.2</c:v>
                </c:pt>
                <c:pt idx="842">
                  <c:v>85.3</c:v>
                </c:pt>
                <c:pt idx="843">
                  <c:v>85.5</c:v>
                </c:pt>
                <c:pt idx="844">
                  <c:v>85.6</c:v>
                </c:pt>
                <c:pt idx="845">
                  <c:v>85.6</c:v>
                </c:pt>
                <c:pt idx="846">
                  <c:v>85.7</c:v>
                </c:pt>
                <c:pt idx="847">
                  <c:v>85.7</c:v>
                </c:pt>
                <c:pt idx="848">
                  <c:v>85.6</c:v>
                </c:pt>
                <c:pt idx="849">
                  <c:v>85.6</c:v>
                </c:pt>
                <c:pt idx="850">
                  <c:v>85.5</c:v>
                </c:pt>
                <c:pt idx="851">
                  <c:v>85.4</c:v>
                </c:pt>
                <c:pt idx="852">
                  <c:v>85.2</c:v>
                </c:pt>
                <c:pt idx="853">
                  <c:v>85</c:v>
                </c:pt>
                <c:pt idx="854">
                  <c:v>84.8</c:v>
                </c:pt>
                <c:pt idx="855">
                  <c:v>84.5</c:v>
                </c:pt>
                <c:pt idx="856">
                  <c:v>84.2</c:v>
                </c:pt>
                <c:pt idx="857">
                  <c:v>84</c:v>
                </c:pt>
                <c:pt idx="858">
                  <c:v>83.8</c:v>
                </c:pt>
                <c:pt idx="859">
                  <c:v>83.7</c:v>
                </c:pt>
                <c:pt idx="860">
                  <c:v>83.6</c:v>
                </c:pt>
                <c:pt idx="861">
                  <c:v>83.5</c:v>
                </c:pt>
                <c:pt idx="862">
                  <c:v>83.4</c:v>
                </c:pt>
                <c:pt idx="863">
                  <c:v>83.4</c:v>
                </c:pt>
                <c:pt idx="864">
                  <c:v>83.4</c:v>
                </c:pt>
                <c:pt idx="865">
                  <c:v>83.5</c:v>
                </c:pt>
                <c:pt idx="866">
                  <c:v>83.5</c:v>
                </c:pt>
                <c:pt idx="867">
                  <c:v>83.5</c:v>
                </c:pt>
                <c:pt idx="868">
                  <c:v>83.6</c:v>
                </c:pt>
                <c:pt idx="869">
                  <c:v>83.7</c:v>
                </c:pt>
                <c:pt idx="870">
                  <c:v>83.8</c:v>
                </c:pt>
                <c:pt idx="871">
                  <c:v>84</c:v>
                </c:pt>
                <c:pt idx="872">
                  <c:v>84.1</c:v>
                </c:pt>
                <c:pt idx="873">
                  <c:v>84.3</c:v>
                </c:pt>
                <c:pt idx="874">
                  <c:v>84.5</c:v>
                </c:pt>
                <c:pt idx="875">
                  <c:v>84.7</c:v>
                </c:pt>
                <c:pt idx="876">
                  <c:v>84.9</c:v>
                </c:pt>
                <c:pt idx="877">
                  <c:v>85.2</c:v>
                </c:pt>
                <c:pt idx="878">
                  <c:v>85.4</c:v>
                </c:pt>
                <c:pt idx="879">
                  <c:v>85.5</c:v>
                </c:pt>
                <c:pt idx="880">
                  <c:v>85.7</c:v>
                </c:pt>
                <c:pt idx="881">
                  <c:v>85.8</c:v>
                </c:pt>
                <c:pt idx="882">
                  <c:v>85.9</c:v>
                </c:pt>
                <c:pt idx="883">
                  <c:v>85.9</c:v>
                </c:pt>
                <c:pt idx="884">
                  <c:v>85.9</c:v>
                </c:pt>
                <c:pt idx="885">
                  <c:v>85.8</c:v>
                </c:pt>
                <c:pt idx="886">
                  <c:v>85.8</c:v>
                </c:pt>
                <c:pt idx="887">
                  <c:v>85.7</c:v>
                </c:pt>
                <c:pt idx="888">
                  <c:v>85.6</c:v>
                </c:pt>
                <c:pt idx="889">
                  <c:v>85.4</c:v>
                </c:pt>
                <c:pt idx="890">
                  <c:v>85.3</c:v>
                </c:pt>
                <c:pt idx="891">
                  <c:v>85.1</c:v>
                </c:pt>
                <c:pt idx="892">
                  <c:v>84.8</c:v>
                </c:pt>
                <c:pt idx="893">
                  <c:v>84.7</c:v>
                </c:pt>
                <c:pt idx="894">
                  <c:v>84.4</c:v>
                </c:pt>
                <c:pt idx="895">
                  <c:v>84.2</c:v>
                </c:pt>
                <c:pt idx="896">
                  <c:v>84.1</c:v>
                </c:pt>
                <c:pt idx="897">
                  <c:v>84</c:v>
                </c:pt>
                <c:pt idx="898">
                  <c:v>84</c:v>
                </c:pt>
                <c:pt idx="899">
                  <c:v>83.8</c:v>
                </c:pt>
                <c:pt idx="900">
                  <c:v>83.7</c:v>
                </c:pt>
                <c:pt idx="901">
                  <c:v>83.6</c:v>
                </c:pt>
                <c:pt idx="902">
                  <c:v>83.6</c:v>
                </c:pt>
                <c:pt idx="903">
                  <c:v>83.5</c:v>
                </c:pt>
                <c:pt idx="904">
                  <c:v>83.6</c:v>
                </c:pt>
                <c:pt idx="905">
                  <c:v>83.6</c:v>
                </c:pt>
                <c:pt idx="906">
                  <c:v>83.8</c:v>
                </c:pt>
                <c:pt idx="907">
                  <c:v>83.9</c:v>
                </c:pt>
                <c:pt idx="908">
                  <c:v>84</c:v>
                </c:pt>
                <c:pt idx="909">
                  <c:v>84.1</c:v>
                </c:pt>
                <c:pt idx="910">
                  <c:v>84.4</c:v>
                </c:pt>
                <c:pt idx="911">
                  <c:v>84.6</c:v>
                </c:pt>
                <c:pt idx="912">
                  <c:v>84.9</c:v>
                </c:pt>
                <c:pt idx="913">
                  <c:v>85.1</c:v>
                </c:pt>
                <c:pt idx="914">
                  <c:v>85.3</c:v>
                </c:pt>
                <c:pt idx="915">
                  <c:v>85.4</c:v>
                </c:pt>
                <c:pt idx="916">
                  <c:v>85.6</c:v>
                </c:pt>
                <c:pt idx="917">
                  <c:v>85.7</c:v>
                </c:pt>
                <c:pt idx="918">
                  <c:v>85.8</c:v>
                </c:pt>
                <c:pt idx="919">
                  <c:v>85.9</c:v>
                </c:pt>
                <c:pt idx="920">
                  <c:v>86</c:v>
                </c:pt>
                <c:pt idx="921">
                  <c:v>86</c:v>
                </c:pt>
                <c:pt idx="922">
                  <c:v>86</c:v>
                </c:pt>
                <c:pt idx="923">
                  <c:v>86</c:v>
                </c:pt>
                <c:pt idx="924">
                  <c:v>86</c:v>
                </c:pt>
                <c:pt idx="925">
                  <c:v>85.9</c:v>
                </c:pt>
                <c:pt idx="926">
                  <c:v>85.8</c:v>
                </c:pt>
                <c:pt idx="927">
                  <c:v>85.6</c:v>
                </c:pt>
                <c:pt idx="928">
                  <c:v>85.5</c:v>
                </c:pt>
                <c:pt idx="929">
                  <c:v>85.3</c:v>
                </c:pt>
                <c:pt idx="930">
                  <c:v>85.1</c:v>
                </c:pt>
                <c:pt idx="931">
                  <c:v>84.9</c:v>
                </c:pt>
                <c:pt idx="932">
                  <c:v>84.7</c:v>
                </c:pt>
                <c:pt idx="933">
                  <c:v>84.5</c:v>
                </c:pt>
                <c:pt idx="934">
                  <c:v>84.3</c:v>
                </c:pt>
                <c:pt idx="935">
                  <c:v>84.2</c:v>
                </c:pt>
                <c:pt idx="936">
                  <c:v>84</c:v>
                </c:pt>
                <c:pt idx="937">
                  <c:v>84</c:v>
                </c:pt>
                <c:pt idx="938">
                  <c:v>83.9</c:v>
                </c:pt>
                <c:pt idx="939">
                  <c:v>83.8</c:v>
                </c:pt>
                <c:pt idx="940">
                  <c:v>83.8</c:v>
                </c:pt>
                <c:pt idx="941">
                  <c:v>83.8</c:v>
                </c:pt>
                <c:pt idx="942">
                  <c:v>83.8</c:v>
                </c:pt>
                <c:pt idx="943">
                  <c:v>83.9</c:v>
                </c:pt>
                <c:pt idx="944">
                  <c:v>83.9</c:v>
                </c:pt>
                <c:pt idx="945">
                  <c:v>84</c:v>
                </c:pt>
                <c:pt idx="946">
                  <c:v>84.1</c:v>
                </c:pt>
                <c:pt idx="947">
                  <c:v>84.3</c:v>
                </c:pt>
                <c:pt idx="948">
                  <c:v>84.6</c:v>
                </c:pt>
                <c:pt idx="949">
                  <c:v>84.8</c:v>
                </c:pt>
                <c:pt idx="950">
                  <c:v>85.1</c:v>
                </c:pt>
                <c:pt idx="951">
                  <c:v>85.3</c:v>
                </c:pt>
                <c:pt idx="952">
                  <c:v>85.5</c:v>
                </c:pt>
                <c:pt idx="953">
                  <c:v>85.6</c:v>
                </c:pt>
                <c:pt idx="954">
                  <c:v>85.8</c:v>
                </c:pt>
                <c:pt idx="955">
                  <c:v>85.9</c:v>
                </c:pt>
                <c:pt idx="956">
                  <c:v>86</c:v>
                </c:pt>
                <c:pt idx="957">
                  <c:v>86.1</c:v>
                </c:pt>
                <c:pt idx="958">
                  <c:v>86.2</c:v>
                </c:pt>
                <c:pt idx="959">
                  <c:v>86.2</c:v>
                </c:pt>
                <c:pt idx="960">
                  <c:v>86.2</c:v>
                </c:pt>
                <c:pt idx="961">
                  <c:v>86.2</c:v>
                </c:pt>
                <c:pt idx="962">
                  <c:v>86.2</c:v>
                </c:pt>
                <c:pt idx="963">
                  <c:v>86.1</c:v>
                </c:pt>
                <c:pt idx="964">
                  <c:v>86</c:v>
                </c:pt>
                <c:pt idx="965">
                  <c:v>85.8</c:v>
                </c:pt>
                <c:pt idx="966">
                  <c:v>85.7</c:v>
                </c:pt>
                <c:pt idx="967">
                  <c:v>85.5</c:v>
                </c:pt>
                <c:pt idx="968">
                  <c:v>85.3</c:v>
                </c:pt>
                <c:pt idx="969">
                  <c:v>85.1</c:v>
                </c:pt>
                <c:pt idx="970">
                  <c:v>85</c:v>
                </c:pt>
                <c:pt idx="971">
                  <c:v>84.8</c:v>
                </c:pt>
                <c:pt idx="972">
                  <c:v>84.6</c:v>
                </c:pt>
                <c:pt idx="973">
                  <c:v>84.4</c:v>
                </c:pt>
                <c:pt idx="974">
                  <c:v>84.2</c:v>
                </c:pt>
                <c:pt idx="975">
                  <c:v>84</c:v>
                </c:pt>
                <c:pt idx="976">
                  <c:v>84</c:v>
                </c:pt>
                <c:pt idx="977">
                  <c:v>84</c:v>
                </c:pt>
                <c:pt idx="978">
                  <c:v>83.9</c:v>
                </c:pt>
                <c:pt idx="979">
                  <c:v>83.9</c:v>
                </c:pt>
                <c:pt idx="980">
                  <c:v>84</c:v>
                </c:pt>
                <c:pt idx="981">
                  <c:v>84.1</c:v>
                </c:pt>
                <c:pt idx="982">
                  <c:v>84.2</c:v>
                </c:pt>
                <c:pt idx="983">
                  <c:v>84.3</c:v>
                </c:pt>
                <c:pt idx="984">
                  <c:v>84.5</c:v>
                </c:pt>
                <c:pt idx="985">
                  <c:v>84.7</c:v>
                </c:pt>
                <c:pt idx="986">
                  <c:v>84.8</c:v>
                </c:pt>
                <c:pt idx="987">
                  <c:v>85</c:v>
                </c:pt>
                <c:pt idx="988">
                  <c:v>85.2</c:v>
                </c:pt>
                <c:pt idx="989">
                  <c:v>85.4</c:v>
                </c:pt>
                <c:pt idx="990">
                  <c:v>85.6</c:v>
                </c:pt>
                <c:pt idx="991">
                  <c:v>85.7</c:v>
                </c:pt>
                <c:pt idx="992">
                  <c:v>85.9</c:v>
                </c:pt>
                <c:pt idx="993">
                  <c:v>86.1</c:v>
                </c:pt>
                <c:pt idx="994">
                  <c:v>86.2</c:v>
                </c:pt>
                <c:pt idx="995">
                  <c:v>86.3</c:v>
                </c:pt>
                <c:pt idx="996">
                  <c:v>86.4</c:v>
                </c:pt>
                <c:pt idx="997">
                  <c:v>86.5</c:v>
                </c:pt>
                <c:pt idx="998">
                  <c:v>86.5</c:v>
                </c:pt>
                <c:pt idx="999">
                  <c:v>86.5</c:v>
                </c:pt>
                <c:pt idx="1000">
                  <c:v>86.4</c:v>
                </c:pt>
                <c:pt idx="1001">
                  <c:v>86.3</c:v>
                </c:pt>
                <c:pt idx="1002">
                  <c:v>86.2</c:v>
                </c:pt>
                <c:pt idx="1003">
                  <c:v>86.1</c:v>
                </c:pt>
                <c:pt idx="1004">
                  <c:v>86</c:v>
                </c:pt>
                <c:pt idx="1005">
                  <c:v>85.8</c:v>
                </c:pt>
                <c:pt idx="1006">
                  <c:v>85.5</c:v>
                </c:pt>
                <c:pt idx="1007">
                  <c:v>85.3</c:v>
                </c:pt>
                <c:pt idx="1008">
                  <c:v>85</c:v>
                </c:pt>
                <c:pt idx="1009">
                  <c:v>84.8</c:v>
                </c:pt>
                <c:pt idx="1010">
                  <c:v>84.7</c:v>
                </c:pt>
                <c:pt idx="1011">
                  <c:v>84.5</c:v>
                </c:pt>
                <c:pt idx="1012">
                  <c:v>84.4</c:v>
                </c:pt>
                <c:pt idx="1013">
                  <c:v>84.2</c:v>
                </c:pt>
                <c:pt idx="1014">
                  <c:v>84.2</c:v>
                </c:pt>
                <c:pt idx="1015">
                  <c:v>84.2</c:v>
                </c:pt>
                <c:pt idx="1016">
                  <c:v>84.2</c:v>
                </c:pt>
                <c:pt idx="1017">
                  <c:v>84.2</c:v>
                </c:pt>
                <c:pt idx="1018">
                  <c:v>84.3</c:v>
                </c:pt>
                <c:pt idx="1019">
                  <c:v>84.4</c:v>
                </c:pt>
                <c:pt idx="1020">
                  <c:v>84.5</c:v>
                </c:pt>
                <c:pt idx="1021">
                  <c:v>84.6</c:v>
                </c:pt>
                <c:pt idx="1022">
                  <c:v>84.7</c:v>
                </c:pt>
                <c:pt idx="1023">
                  <c:v>84.9</c:v>
                </c:pt>
                <c:pt idx="1024">
                  <c:v>85</c:v>
                </c:pt>
                <c:pt idx="1025">
                  <c:v>85.2</c:v>
                </c:pt>
                <c:pt idx="1026">
                  <c:v>85.3</c:v>
                </c:pt>
                <c:pt idx="1027">
                  <c:v>85.5</c:v>
                </c:pt>
                <c:pt idx="1028">
                  <c:v>85.7</c:v>
                </c:pt>
                <c:pt idx="1029">
                  <c:v>85.9</c:v>
                </c:pt>
                <c:pt idx="1030">
                  <c:v>86.1</c:v>
                </c:pt>
                <c:pt idx="1031">
                  <c:v>86.3</c:v>
                </c:pt>
                <c:pt idx="1032">
                  <c:v>86.4</c:v>
                </c:pt>
                <c:pt idx="1033">
                  <c:v>86.5</c:v>
                </c:pt>
                <c:pt idx="1034">
                  <c:v>86.7</c:v>
                </c:pt>
                <c:pt idx="1035">
                  <c:v>86.8</c:v>
                </c:pt>
                <c:pt idx="1036">
                  <c:v>86.8</c:v>
                </c:pt>
                <c:pt idx="1037">
                  <c:v>86.7</c:v>
                </c:pt>
                <c:pt idx="1038">
                  <c:v>86.6</c:v>
                </c:pt>
                <c:pt idx="1039">
                  <c:v>86.5</c:v>
                </c:pt>
                <c:pt idx="1040">
                  <c:v>86.3</c:v>
                </c:pt>
                <c:pt idx="1041">
                  <c:v>86.2</c:v>
                </c:pt>
                <c:pt idx="1042">
                  <c:v>86</c:v>
                </c:pt>
                <c:pt idx="1043">
                  <c:v>85.8</c:v>
                </c:pt>
                <c:pt idx="1044">
                  <c:v>85.6</c:v>
                </c:pt>
                <c:pt idx="1045">
                  <c:v>85.4</c:v>
                </c:pt>
                <c:pt idx="1046">
                  <c:v>85.2</c:v>
                </c:pt>
                <c:pt idx="1047">
                  <c:v>85.1</c:v>
                </c:pt>
                <c:pt idx="1048">
                  <c:v>84.9</c:v>
                </c:pt>
                <c:pt idx="1049">
                  <c:v>84.7</c:v>
                </c:pt>
                <c:pt idx="1050">
                  <c:v>84.6</c:v>
                </c:pt>
                <c:pt idx="1051">
                  <c:v>84.5</c:v>
                </c:pt>
                <c:pt idx="1052">
                  <c:v>84.4</c:v>
                </c:pt>
                <c:pt idx="1053">
                  <c:v>84.4</c:v>
                </c:pt>
                <c:pt idx="1054">
                  <c:v>84.4</c:v>
                </c:pt>
                <c:pt idx="1055">
                  <c:v>84.5</c:v>
                </c:pt>
                <c:pt idx="1056">
                  <c:v>84.5</c:v>
                </c:pt>
                <c:pt idx="1057">
                  <c:v>84.6</c:v>
                </c:pt>
                <c:pt idx="1058">
                  <c:v>84.7</c:v>
                </c:pt>
                <c:pt idx="1059">
                  <c:v>84.8</c:v>
                </c:pt>
                <c:pt idx="1060">
                  <c:v>84.8</c:v>
                </c:pt>
                <c:pt idx="1061">
                  <c:v>85</c:v>
                </c:pt>
                <c:pt idx="1062">
                  <c:v>85.1</c:v>
                </c:pt>
                <c:pt idx="1063">
                  <c:v>85.3</c:v>
                </c:pt>
                <c:pt idx="1064">
                  <c:v>85.6</c:v>
                </c:pt>
                <c:pt idx="1065">
                  <c:v>85.8</c:v>
                </c:pt>
                <c:pt idx="1066">
                  <c:v>86</c:v>
                </c:pt>
                <c:pt idx="1067">
                  <c:v>86.2</c:v>
                </c:pt>
                <c:pt idx="1068">
                  <c:v>86.3</c:v>
                </c:pt>
                <c:pt idx="1069">
                  <c:v>86.5</c:v>
                </c:pt>
                <c:pt idx="1070">
                  <c:v>86.6</c:v>
                </c:pt>
                <c:pt idx="1071">
                  <c:v>86.7</c:v>
                </c:pt>
                <c:pt idx="1072">
                  <c:v>86.8</c:v>
                </c:pt>
                <c:pt idx="1073">
                  <c:v>86.9</c:v>
                </c:pt>
                <c:pt idx="1074">
                  <c:v>86.9</c:v>
                </c:pt>
                <c:pt idx="1075">
                  <c:v>86.8</c:v>
                </c:pt>
                <c:pt idx="1076">
                  <c:v>86.8</c:v>
                </c:pt>
                <c:pt idx="1077">
                  <c:v>86.7</c:v>
                </c:pt>
                <c:pt idx="1078">
                  <c:v>86.6</c:v>
                </c:pt>
                <c:pt idx="1079">
                  <c:v>86.4</c:v>
                </c:pt>
                <c:pt idx="1080">
                  <c:v>86.3</c:v>
                </c:pt>
                <c:pt idx="1081">
                  <c:v>86.1</c:v>
                </c:pt>
                <c:pt idx="1082">
                  <c:v>85.9</c:v>
                </c:pt>
                <c:pt idx="1083">
                  <c:v>85.7</c:v>
                </c:pt>
                <c:pt idx="1084">
                  <c:v>85.5</c:v>
                </c:pt>
                <c:pt idx="1085">
                  <c:v>85.3</c:v>
                </c:pt>
                <c:pt idx="1086">
                  <c:v>85.1</c:v>
                </c:pt>
                <c:pt idx="1087">
                  <c:v>84.9</c:v>
                </c:pt>
                <c:pt idx="1088">
                  <c:v>84.8</c:v>
                </c:pt>
                <c:pt idx="1089">
                  <c:v>84.7</c:v>
                </c:pt>
                <c:pt idx="1090">
                  <c:v>84.6</c:v>
                </c:pt>
                <c:pt idx="1091">
                  <c:v>84.6</c:v>
                </c:pt>
                <c:pt idx="1092">
                  <c:v>84.6</c:v>
                </c:pt>
                <c:pt idx="1093">
                  <c:v>84.6</c:v>
                </c:pt>
                <c:pt idx="1094">
                  <c:v>84.7</c:v>
                </c:pt>
                <c:pt idx="1095">
                  <c:v>84.8</c:v>
                </c:pt>
                <c:pt idx="1096">
                  <c:v>84.8</c:v>
                </c:pt>
                <c:pt idx="1097">
                  <c:v>85</c:v>
                </c:pt>
                <c:pt idx="1098">
                  <c:v>85.1</c:v>
                </c:pt>
                <c:pt idx="1099">
                  <c:v>85.2</c:v>
                </c:pt>
                <c:pt idx="1100">
                  <c:v>85.4</c:v>
                </c:pt>
                <c:pt idx="1101">
                  <c:v>85.6</c:v>
                </c:pt>
                <c:pt idx="1102">
                  <c:v>85.8</c:v>
                </c:pt>
                <c:pt idx="1103">
                  <c:v>86</c:v>
                </c:pt>
                <c:pt idx="1104">
                  <c:v>86.2</c:v>
                </c:pt>
                <c:pt idx="1105">
                  <c:v>86.3</c:v>
                </c:pt>
                <c:pt idx="1106">
                  <c:v>86.5</c:v>
                </c:pt>
                <c:pt idx="1107">
                  <c:v>86.7</c:v>
                </c:pt>
                <c:pt idx="1108">
                  <c:v>86.8</c:v>
                </c:pt>
                <c:pt idx="1109">
                  <c:v>86.9</c:v>
                </c:pt>
                <c:pt idx="1110">
                  <c:v>87</c:v>
                </c:pt>
                <c:pt idx="1111">
                  <c:v>87.1</c:v>
                </c:pt>
                <c:pt idx="1112">
                  <c:v>87.1</c:v>
                </c:pt>
                <c:pt idx="1113">
                  <c:v>87.1</c:v>
                </c:pt>
                <c:pt idx="1114">
                  <c:v>87.1</c:v>
                </c:pt>
                <c:pt idx="1115">
                  <c:v>86.9</c:v>
                </c:pt>
                <c:pt idx="1116">
                  <c:v>86.8</c:v>
                </c:pt>
                <c:pt idx="1117">
                  <c:v>86.6</c:v>
                </c:pt>
                <c:pt idx="1118">
                  <c:v>86.5</c:v>
                </c:pt>
                <c:pt idx="1119">
                  <c:v>86.3</c:v>
                </c:pt>
                <c:pt idx="1120">
                  <c:v>86.1</c:v>
                </c:pt>
                <c:pt idx="1121">
                  <c:v>85.9</c:v>
                </c:pt>
                <c:pt idx="1122">
                  <c:v>85.7</c:v>
                </c:pt>
                <c:pt idx="1123">
                  <c:v>85.5</c:v>
                </c:pt>
                <c:pt idx="1124">
                  <c:v>85.2</c:v>
                </c:pt>
                <c:pt idx="1125">
                  <c:v>85.1</c:v>
                </c:pt>
                <c:pt idx="1126">
                  <c:v>84.9</c:v>
                </c:pt>
                <c:pt idx="1127">
                  <c:v>84.8</c:v>
                </c:pt>
                <c:pt idx="1128">
                  <c:v>84.8</c:v>
                </c:pt>
                <c:pt idx="1129">
                  <c:v>84.8</c:v>
                </c:pt>
                <c:pt idx="1130">
                  <c:v>84.8</c:v>
                </c:pt>
                <c:pt idx="1131">
                  <c:v>84.8</c:v>
                </c:pt>
                <c:pt idx="1132">
                  <c:v>84.8</c:v>
                </c:pt>
                <c:pt idx="1133">
                  <c:v>85</c:v>
                </c:pt>
                <c:pt idx="1134">
                  <c:v>85.1</c:v>
                </c:pt>
                <c:pt idx="1135">
                  <c:v>85.2</c:v>
                </c:pt>
                <c:pt idx="1136">
                  <c:v>85.3</c:v>
                </c:pt>
                <c:pt idx="1137">
                  <c:v>85.5</c:v>
                </c:pt>
                <c:pt idx="1138">
                  <c:v>85.7</c:v>
                </c:pt>
                <c:pt idx="1139">
                  <c:v>85.8</c:v>
                </c:pt>
                <c:pt idx="1140">
                  <c:v>85.9</c:v>
                </c:pt>
                <c:pt idx="1141">
                  <c:v>86.1</c:v>
                </c:pt>
                <c:pt idx="1142">
                  <c:v>86.3</c:v>
                </c:pt>
                <c:pt idx="1143">
                  <c:v>86.5</c:v>
                </c:pt>
                <c:pt idx="1144">
                  <c:v>86.7</c:v>
                </c:pt>
                <c:pt idx="1145">
                  <c:v>86.9</c:v>
                </c:pt>
                <c:pt idx="1146">
                  <c:v>87</c:v>
                </c:pt>
                <c:pt idx="1147">
                  <c:v>87.1</c:v>
                </c:pt>
                <c:pt idx="1148">
                  <c:v>87.2</c:v>
                </c:pt>
                <c:pt idx="1149">
                  <c:v>87.3</c:v>
                </c:pt>
                <c:pt idx="1150">
                  <c:v>87.3</c:v>
                </c:pt>
                <c:pt idx="1151">
                  <c:v>87.4</c:v>
                </c:pt>
                <c:pt idx="1152">
                  <c:v>87.3</c:v>
                </c:pt>
                <c:pt idx="1153">
                  <c:v>87.2</c:v>
                </c:pt>
                <c:pt idx="1154">
                  <c:v>87</c:v>
                </c:pt>
                <c:pt idx="1155">
                  <c:v>86.8</c:v>
                </c:pt>
                <c:pt idx="1156">
                  <c:v>86.6</c:v>
                </c:pt>
                <c:pt idx="1157">
                  <c:v>86.4</c:v>
                </c:pt>
                <c:pt idx="1158">
                  <c:v>86.2</c:v>
                </c:pt>
                <c:pt idx="1159">
                  <c:v>86</c:v>
                </c:pt>
                <c:pt idx="1160">
                  <c:v>85.9</c:v>
                </c:pt>
                <c:pt idx="1161">
                  <c:v>85.7</c:v>
                </c:pt>
                <c:pt idx="1162">
                  <c:v>85.5</c:v>
                </c:pt>
                <c:pt idx="1163">
                  <c:v>85.4</c:v>
                </c:pt>
                <c:pt idx="1164">
                  <c:v>85.2</c:v>
                </c:pt>
                <c:pt idx="1165">
                  <c:v>85.1</c:v>
                </c:pt>
                <c:pt idx="1166">
                  <c:v>85.1</c:v>
                </c:pt>
                <c:pt idx="1167">
                  <c:v>85</c:v>
                </c:pt>
                <c:pt idx="1168">
                  <c:v>85</c:v>
                </c:pt>
                <c:pt idx="1169">
                  <c:v>85</c:v>
                </c:pt>
                <c:pt idx="1170">
                  <c:v>85</c:v>
                </c:pt>
                <c:pt idx="1171">
                  <c:v>85.1</c:v>
                </c:pt>
                <c:pt idx="1172">
                  <c:v>85.2</c:v>
                </c:pt>
                <c:pt idx="1173">
                  <c:v>85.3</c:v>
                </c:pt>
                <c:pt idx="1174">
                  <c:v>85.5</c:v>
                </c:pt>
                <c:pt idx="1175">
                  <c:v>85.6</c:v>
                </c:pt>
                <c:pt idx="1176">
                  <c:v>85.8</c:v>
                </c:pt>
                <c:pt idx="1177">
                  <c:v>86</c:v>
                </c:pt>
                <c:pt idx="1178">
                  <c:v>86.1</c:v>
                </c:pt>
                <c:pt idx="1179">
                  <c:v>86.3</c:v>
                </c:pt>
                <c:pt idx="1180">
                  <c:v>86.5</c:v>
                </c:pt>
                <c:pt idx="1181">
                  <c:v>86.7</c:v>
                </c:pt>
                <c:pt idx="1182">
                  <c:v>86.9</c:v>
                </c:pt>
                <c:pt idx="1183">
                  <c:v>87.1</c:v>
                </c:pt>
                <c:pt idx="1184">
                  <c:v>87.2</c:v>
                </c:pt>
                <c:pt idx="1185">
                  <c:v>87.4</c:v>
                </c:pt>
                <c:pt idx="1186">
                  <c:v>87.4</c:v>
                </c:pt>
                <c:pt idx="1187">
                  <c:v>87.5</c:v>
                </c:pt>
                <c:pt idx="1188">
                  <c:v>87.5</c:v>
                </c:pt>
                <c:pt idx="1189">
                  <c:v>87.5</c:v>
                </c:pt>
                <c:pt idx="1190">
                  <c:v>87.4</c:v>
                </c:pt>
                <c:pt idx="1191">
                  <c:v>87.3</c:v>
                </c:pt>
                <c:pt idx="1192">
                  <c:v>87.1</c:v>
                </c:pt>
                <c:pt idx="1193">
                  <c:v>87</c:v>
                </c:pt>
                <c:pt idx="1194">
                  <c:v>86.8</c:v>
                </c:pt>
                <c:pt idx="1195">
                  <c:v>86.6</c:v>
                </c:pt>
                <c:pt idx="1196">
                  <c:v>86.4</c:v>
                </c:pt>
                <c:pt idx="1197">
                  <c:v>86.3</c:v>
                </c:pt>
                <c:pt idx="1198">
                  <c:v>86.1</c:v>
                </c:pt>
                <c:pt idx="1199">
                  <c:v>86</c:v>
                </c:pt>
                <c:pt idx="1200">
                  <c:v>85.8</c:v>
                </c:pt>
                <c:pt idx="1201">
                  <c:v>85.6</c:v>
                </c:pt>
                <c:pt idx="1202">
                  <c:v>85.5</c:v>
                </c:pt>
                <c:pt idx="1203">
                  <c:v>85.3</c:v>
                </c:pt>
                <c:pt idx="1204">
                  <c:v>85.3</c:v>
                </c:pt>
                <c:pt idx="1205">
                  <c:v>85.2</c:v>
                </c:pt>
                <c:pt idx="1206">
                  <c:v>85.1</c:v>
                </c:pt>
                <c:pt idx="1207">
                  <c:v>85.1</c:v>
                </c:pt>
                <c:pt idx="1208">
                  <c:v>85.2</c:v>
                </c:pt>
                <c:pt idx="1209">
                  <c:v>85.3</c:v>
                </c:pt>
                <c:pt idx="1210">
                  <c:v>85.4</c:v>
                </c:pt>
                <c:pt idx="1211">
                  <c:v>85.5</c:v>
                </c:pt>
                <c:pt idx="1212">
                  <c:v>85.7</c:v>
                </c:pt>
                <c:pt idx="1213">
                  <c:v>85.8</c:v>
                </c:pt>
                <c:pt idx="1214">
                  <c:v>86</c:v>
                </c:pt>
                <c:pt idx="1215">
                  <c:v>86.2</c:v>
                </c:pt>
                <c:pt idx="1216">
                  <c:v>86.4</c:v>
                </c:pt>
                <c:pt idx="1217">
                  <c:v>86.6</c:v>
                </c:pt>
                <c:pt idx="1218">
                  <c:v>86.8</c:v>
                </c:pt>
                <c:pt idx="1219">
                  <c:v>87</c:v>
                </c:pt>
                <c:pt idx="1220">
                  <c:v>87.1</c:v>
                </c:pt>
                <c:pt idx="1221">
                  <c:v>87.3</c:v>
                </c:pt>
                <c:pt idx="1222">
                  <c:v>87.4</c:v>
                </c:pt>
                <c:pt idx="1223">
                  <c:v>87.5</c:v>
                </c:pt>
                <c:pt idx="1224">
                  <c:v>87.6</c:v>
                </c:pt>
                <c:pt idx="1225">
                  <c:v>87.7</c:v>
                </c:pt>
                <c:pt idx="1226">
                  <c:v>87.7</c:v>
                </c:pt>
                <c:pt idx="1227">
                  <c:v>87.7</c:v>
                </c:pt>
                <c:pt idx="1228">
                  <c:v>87.7</c:v>
                </c:pt>
                <c:pt idx="1229">
                  <c:v>87.7</c:v>
                </c:pt>
                <c:pt idx="1230">
                  <c:v>87.6</c:v>
                </c:pt>
                <c:pt idx="1231">
                  <c:v>87.4</c:v>
                </c:pt>
                <c:pt idx="1232">
                  <c:v>87.1</c:v>
                </c:pt>
                <c:pt idx="1233">
                  <c:v>86.9</c:v>
                </c:pt>
                <c:pt idx="1234">
                  <c:v>86.6</c:v>
                </c:pt>
                <c:pt idx="1235">
                  <c:v>86.3</c:v>
                </c:pt>
                <c:pt idx="1236">
                  <c:v>86.1</c:v>
                </c:pt>
                <c:pt idx="1237">
                  <c:v>85.9</c:v>
                </c:pt>
                <c:pt idx="1238">
                  <c:v>85.7</c:v>
                </c:pt>
                <c:pt idx="1239">
                  <c:v>85.6</c:v>
                </c:pt>
                <c:pt idx="1240">
                  <c:v>85.6</c:v>
                </c:pt>
                <c:pt idx="1241">
                  <c:v>85.5</c:v>
                </c:pt>
                <c:pt idx="1242">
                  <c:v>85.5</c:v>
                </c:pt>
                <c:pt idx="1243">
                  <c:v>85.5</c:v>
                </c:pt>
                <c:pt idx="1244">
                  <c:v>85.5</c:v>
                </c:pt>
                <c:pt idx="1245">
                  <c:v>85.5</c:v>
                </c:pt>
                <c:pt idx="1246">
                  <c:v>85.5</c:v>
                </c:pt>
                <c:pt idx="1247">
                  <c:v>85.6</c:v>
                </c:pt>
                <c:pt idx="1248">
                  <c:v>85.6</c:v>
                </c:pt>
                <c:pt idx="1249">
                  <c:v>85.7</c:v>
                </c:pt>
                <c:pt idx="1250">
                  <c:v>85.8</c:v>
                </c:pt>
                <c:pt idx="1251">
                  <c:v>85.9</c:v>
                </c:pt>
                <c:pt idx="1252">
                  <c:v>86.1</c:v>
                </c:pt>
                <c:pt idx="1253">
                  <c:v>86.3</c:v>
                </c:pt>
                <c:pt idx="1254">
                  <c:v>86.5</c:v>
                </c:pt>
                <c:pt idx="1255">
                  <c:v>86.7</c:v>
                </c:pt>
                <c:pt idx="1256">
                  <c:v>86.9</c:v>
                </c:pt>
                <c:pt idx="1257">
                  <c:v>87.1</c:v>
                </c:pt>
                <c:pt idx="1258">
                  <c:v>87.4</c:v>
                </c:pt>
                <c:pt idx="1259">
                  <c:v>87.6</c:v>
                </c:pt>
                <c:pt idx="1260">
                  <c:v>87.7</c:v>
                </c:pt>
                <c:pt idx="1261">
                  <c:v>87.8</c:v>
                </c:pt>
                <c:pt idx="1262">
                  <c:v>87.9</c:v>
                </c:pt>
                <c:pt idx="1263">
                  <c:v>87.9</c:v>
                </c:pt>
                <c:pt idx="1264">
                  <c:v>88</c:v>
                </c:pt>
                <c:pt idx="1265">
                  <c:v>87.9</c:v>
                </c:pt>
                <c:pt idx="1266">
                  <c:v>87.8</c:v>
                </c:pt>
                <c:pt idx="1267">
                  <c:v>87.7</c:v>
                </c:pt>
                <c:pt idx="1268">
                  <c:v>87.5</c:v>
                </c:pt>
                <c:pt idx="1269">
                  <c:v>87.3</c:v>
                </c:pt>
                <c:pt idx="1270">
                  <c:v>87.1</c:v>
                </c:pt>
                <c:pt idx="1271">
                  <c:v>87</c:v>
                </c:pt>
                <c:pt idx="1272">
                  <c:v>86.8</c:v>
                </c:pt>
                <c:pt idx="1273">
                  <c:v>86.6</c:v>
                </c:pt>
                <c:pt idx="1274">
                  <c:v>86.5</c:v>
                </c:pt>
                <c:pt idx="1275">
                  <c:v>86.3</c:v>
                </c:pt>
                <c:pt idx="1276">
                  <c:v>86.2</c:v>
                </c:pt>
                <c:pt idx="1277">
                  <c:v>86.1</c:v>
                </c:pt>
                <c:pt idx="1278">
                  <c:v>85.9</c:v>
                </c:pt>
                <c:pt idx="1279">
                  <c:v>85.8</c:v>
                </c:pt>
                <c:pt idx="1280">
                  <c:v>85.7</c:v>
                </c:pt>
                <c:pt idx="1281">
                  <c:v>85.6</c:v>
                </c:pt>
                <c:pt idx="1282">
                  <c:v>85.6</c:v>
                </c:pt>
                <c:pt idx="1283">
                  <c:v>85.5</c:v>
                </c:pt>
                <c:pt idx="1284">
                  <c:v>85.6</c:v>
                </c:pt>
                <c:pt idx="1285">
                  <c:v>85.6</c:v>
                </c:pt>
                <c:pt idx="1286">
                  <c:v>85.7</c:v>
                </c:pt>
                <c:pt idx="1287">
                  <c:v>85.8</c:v>
                </c:pt>
                <c:pt idx="1288">
                  <c:v>86</c:v>
                </c:pt>
                <c:pt idx="1289">
                  <c:v>86.2</c:v>
                </c:pt>
                <c:pt idx="1290">
                  <c:v>86.4</c:v>
                </c:pt>
                <c:pt idx="1291">
                  <c:v>86.6</c:v>
                </c:pt>
                <c:pt idx="1292">
                  <c:v>86.9</c:v>
                </c:pt>
                <c:pt idx="1293">
                  <c:v>87.1</c:v>
                </c:pt>
                <c:pt idx="1294">
                  <c:v>87.3</c:v>
                </c:pt>
                <c:pt idx="1295">
                  <c:v>87.5</c:v>
                </c:pt>
                <c:pt idx="1296">
                  <c:v>87.6</c:v>
                </c:pt>
                <c:pt idx="1297">
                  <c:v>87.8</c:v>
                </c:pt>
                <c:pt idx="1298">
                  <c:v>87.9</c:v>
                </c:pt>
                <c:pt idx="1299">
                  <c:v>87.9</c:v>
                </c:pt>
                <c:pt idx="1300">
                  <c:v>88</c:v>
                </c:pt>
                <c:pt idx="1301">
                  <c:v>88</c:v>
                </c:pt>
                <c:pt idx="1302">
                  <c:v>88</c:v>
                </c:pt>
                <c:pt idx="1303">
                  <c:v>88</c:v>
                </c:pt>
                <c:pt idx="1304">
                  <c:v>88</c:v>
                </c:pt>
                <c:pt idx="1305">
                  <c:v>87.9</c:v>
                </c:pt>
                <c:pt idx="1306">
                  <c:v>87.8</c:v>
                </c:pt>
                <c:pt idx="1307">
                  <c:v>87.7</c:v>
                </c:pt>
                <c:pt idx="1308">
                  <c:v>87.5</c:v>
                </c:pt>
                <c:pt idx="1309">
                  <c:v>87.3</c:v>
                </c:pt>
                <c:pt idx="1310">
                  <c:v>87.2</c:v>
                </c:pt>
                <c:pt idx="1311">
                  <c:v>87</c:v>
                </c:pt>
                <c:pt idx="1312">
                  <c:v>86.8</c:v>
                </c:pt>
                <c:pt idx="1313">
                  <c:v>86.6</c:v>
                </c:pt>
                <c:pt idx="1314">
                  <c:v>86.4</c:v>
                </c:pt>
                <c:pt idx="1315">
                  <c:v>86.2</c:v>
                </c:pt>
                <c:pt idx="1316">
                  <c:v>86</c:v>
                </c:pt>
                <c:pt idx="1317">
                  <c:v>85.8</c:v>
                </c:pt>
                <c:pt idx="1318">
                  <c:v>85.7</c:v>
                </c:pt>
                <c:pt idx="1319">
                  <c:v>85.7</c:v>
                </c:pt>
                <c:pt idx="1320">
                  <c:v>85.7</c:v>
                </c:pt>
                <c:pt idx="1321">
                  <c:v>85.7</c:v>
                </c:pt>
                <c:pt idx="1322">
                  <c:v>85.8</c:v>
                </c:pt>
                <c:pt idx="1323">
                  <c:v>85.9</c:v>
                </c:pt>
                <c:pt idx="1324">
                  <c:v>86.1</c:v>
                </c:pt>
                <c:pt idx="1325">
                  <c:v>86.2</c:v>
                </c:pt>
                <c:pt idx="1326">
                  <c:v>86.4</c:v>
                </c:pt>
                <c:pt idx="1327">
                  <c:v>86.5</c:v>
                </c:pt>
                <c:pt idx="1328">
                  <c:v>86.6</c:v>
                </c:pt>
                <c:pt idx="1329">
                  <c:v>86.8</c:v>
                </c:pt>
                <c:pt idx="1330">
                  <c:v>86.9</c:v>
                </c:pt>
                <c:pt idx="1331">
                  <c:v>87.1</c:v>
                </c:pt>
                <c:pt idx="1332">
                  <c:v>87.3</c:v>
                </c:pt>
                <c:pt idx="1333">
                  <c:v>87.5</c:v>
                </c:pt>
                <c:pt idx="1334">
                  <c:v>87.7</c:v>
                </c:pt>
                <c:pt idx="1335">
                  <c:v>87.9</c:v>
                </c:pt>
                <c:pt idx="1336">
                  <c:v>88</c:v>
                </c:pt>
                <c:pt idx="1337">
                  <c:v>88.1</c:v>
                </c:pt>
                <c:pt idx="1338">
                  <c:v>88.2</c:v>
                </c:pt>
                <c:pt idx="1339">
                  <c:v>88.3</c:v>
                </c:pt>
                <c:pt idx="1340">
                  <c:v>88.3</c:v>
                </c:pt>
                <c:pt idx="1341">
                  <c:v>88.3</c:v>
                </c:pt>
                <c:pt idx="1342">
                  <c:v>88.3</c:v>
                </c:pt>
                <c:pt idx="1343">
                  <c:v>88.2</c:v>
                </c:pt>
                <c:pt idx="1344">
                  <c:v>88.1</c:v>
                </c:pt>
                <c:pt idx="1345">
                  <c:v>87.9</c:v>
                </c:pt>
                <c:pt idx="1346">
                  <c:v>87.7</c:v>
                </c:pt>
                <c:pt idx="1347">
                  <c:v>87.5</c:v>
                </c:pt>
                <c:pt idx="1348">
                  <c:v>87.3</c:v>
                </c:pt>
                <c:pt idx="1349">
                  <c:v>87.1</c:v>
                </c:pt>
                <c:pt idx="1350">
                  <c:v>86.9</c:v>
                </c:pt>
                <c:pt idx="1351">
                  <c:v>86.7</c:v>
                </c:pt>
                <c:pt idx="1352">
                  <c:v>86.4</c:v>
                </c:pt>
                <c:pt idx="1353">
                  <c:v>86.2</c:v>
                </c:pt>
                <c:pt idx="1354">
                  <c:v>86.1</c:v>
                </c:pt>
                <c:pt idx="1355">
                  <c:v>86</c:v>
                </c:pt>
                <c:pt idx="1356">
                  <c:v>85.9</c:v>
                </c:pt>
                <c:pt idx="1357">
                  <c:v>85.9</c:v>
                </c:pt>
                <c:pt idx="1358">
                  <c:v>86</c:v>
                </c:pt>
                <c:pt idx="1359">
                  <c:v>86.1</c:v>
                </c:pt>
                <c:pt idx="1360">
                  <c:v>86.1</c:v>
                </c:pt>
                <c:pt idx="1361">
                  <c:v>86.2</c:v>
                </c:pt>
                <c:pt idx="1362">
                  <c:v>86.3</c:v>
                </c:pt>
                <c:pt idx="1363">
                  <c:v>86.4</c:v>
                </c:pt>
                <c:pt idx="1364">
                  <c:v>86.5</c:v>
                </c:pt>
                <c:pt idx="1365">
                  <c:v>86.6</c:v>
                </c:pt>
                <c:pt idx="1366">
                  <c:v>86.8</c:v>
                </c:pt>
                <c:pt idx="1367">
                  <c:v>87</c:v>
                </c:pt>
                <c:pt idx="1368">
                  <c:v>87.2</c:v>
                </c:pt>
                <c:pt idx="1369">
                  <c:v>87.4</c:v>
                </c:pt>
                <c:pt idx="1370">
                  <c:v>87.6</c:v>
                </c:pt>
                <c:pt idx="1371">
                  <c:v>87.8</c:v>
                </c:pt>
                <c:pt idx="1372">
                  <c:v>88</c:v>
                </c:pt>
                <c:pt idx="1373">
                  <c:v>88.1</c:v>
                </c:pt>
                <c:pt idx="1374">
                  <c:v>88.2</c:v>
                </c:pt>
                <c:pt idx="1375">
                  <c:v>88.3</c:v>
                </c:pt>
                <c:pt idx="1376">
                  <c:v>88.4</c:v>
                </c:pt>
                <c:pt idx="1377">
                  <c:v>88.4</c:v>
                </c:pt>
                <c:pt idx="1378">
                  <c:v>88.5</c:v>
                </c:pt>
                <c:pt idx="1379">
                  <c:v>88.5</c:v>
                </c:pt>
                <c:pt idx="1380">
                  <c:v>88.4</c:v>
                </c:pt>
                <c:pt idx="1381">
                  <c:v>88.3</c:v>
                </c:pt>
                <c:pt idx="1382">
                  <c:v>88.2</c:v>
                </c:pt>
                <c:pt idx="1383">
                  <c:v>88</c:v>
                </c:pt>
                <c:pt idx="1384">
                  <c:v>87.9</c:v>
                </c:pt>
                <c:pt idx="1385">
                  <c:v>87.8</c:v>
                </c:pt>
                <c:pt idx="1386">
                  <c:v>87.5</c:v>
                </c:pt>
                <c:pt idx="1387">
                  <c:v>87.3</c:v>
                </c:pt>
                <c:pt idx="1388">
                  <c:v>87.1</c:v>
                </c:pt>
                <c:pt idx="1389">
                  <c:v>86.8</c:v>
                </c:pt>
                <c:pt idx="1390">
                  <c:v>86.6</c:v>
                </c:pt>
                <c:pt idx="1391">
                  <c:v>86.4</c:v>
                </c:pt>
                <c:pt idx="1392">
                  <c:v>86.3</c:v>
                </c:pt>
                <c:pt idx="1393">
                  <c:v>86.2</c:v>
                </c:pt>
                <c:pt idx="1394">
                  <c:v>86.1</c:v>
                </c:pt>
                <c:pt idx="1395">
                  <c:v>86.1</c:v>
                </c:pt>
                <c:pt idx="1396">
                  <c:v>86.2</c:v>
                </c:pt>
                <c:pt idx="1397">
                  <c:v>86.2</c:v>
                </c:pt>
                <c:pt idx="1398">
                  <c:v>86.3</c:v>
                </c:pt>
                <c:pt idx="1399">
                  <c:v>86.4</c:v>
                </c:pt>
                <c:pt idx="1400">
                  <c:v>86.5</c:v>
                </c:pt>
                <c:pt idx="1401">
                  <c:v>86.7</c:v>
                </c:pt>
                <c:pt idx="1402">
                  <c:v>86.8</c:v>
                </c:pt>
                <c:pt idx="1403">
                  <c:v>86.9</c:v>
                </c:pt>
                <c:pt idx="1404">
                  <c:v>87.1</c:v>
                </c:pt>
                <c:pt idx="1405">
                  <c:v>87.2</c:v>
                </c:pt>
                <c:pt idx="1406">
                  <c:v>87.3</c:v>
                </c:pt>
                <c:pt idx="1407">
                  <c:v>87.5</c:v>
                </c:pt>
                <c:pt idx="1408">
                  <c:v>87.6</c:v>
                </c:pt>
                <c:pt idx="1409">
                  <c:v>87.8</c:v>
                </c:pt>
                <c:pt idx="1410">
                  <c:v>88</c:v>
                </c:pt>
                <c:pt idx="1411">
                  <c:v>88.2</c:v>
                </c:pt>
                <c:pt idx="1412">
                  <c:v>88.4</c:v>
                </c:pt>
                <c:pt idx="1413">
                  <c:v>88.6</c:v>
                </c:pt>
                <c:pt idx="1414">
                  <c:v>88.7</c:v>
                </c:pt>
                <c:pt idx="1415">
                  <c:v>88.8</c:v>
                </c:pt>
                <c:pt idx="1416">
                  <c:v>88.8</c:v>
                </c:pt>
                <c:pt idx="1417">
                  <c:v>88.7</c:v>
                </c:pt>
                <c:pt idx="1418">
                  <c:v>88.7</c:v>
                </c:pt>
                <c:pt idx="1419">
                  <c:v>88.6</c:v>
                </c:pt>
                <c:pt idx="1420">
                  <c:v>88.4</c:v>
                </c:pt>
                <c:pt idx="1421">
                  <c:v>88.2</c:v>
                </c:pt>
                <c:pt idx="1422">
                  <c:v>88</c:v>
                </c:pt>
                <c:pt idx="1423">
                  <c:v>87.8</c:v>
                </c:pt>
                <c:pt idx="1424">
                  <c:v>87.6</c:v>
                </c:pt>
                <c:pt idx="1425">
                  <c:v>87.4</c:v>
                </c:pt>
                <c:pt idx="1426">
                  <c:v>87.2</c:v>
                </c:pt>
                <c:pt idx="1427">
                  <c:v>87.1</c:v>
                </c:pt>
                <c:pt idx="1428">
                  <c:v>86.9</c:v>
                </c:pt>
                <c:pt idx="1429">
                  <c:v>86.7</c:v>
                </c:pt>
                <c:pt idx="1430">
                  <c:v>86.6</c:v>
                </c:pt>
                <c:pt idx="1431">
                  <c:v>86.5</c:v>
                </c:pt>
                <c:pt idx="1432">
                  <c:v>86.4</c:v>
                </c:pt>
                <c:pt idx="1433">
                  <c:v>86.4</c:v>
                </c:pt>
                <c:pt idx="1434">
                  <c:v>86.4</c:v>
                </c:pt>
                <c:pt idx="1435">
                  <c:v>86.4</c:v>
                </c:pt>
                <c:pt idx="1436">
                  <c:v>86.5</c:v>
                </c:pt>
                <c:pt idx="1437">
                  <c:v>86.5</c:v>
                </c:pt>
                <c:pt idx="1438">
                  <c:v>86.6</c:v>
                </c:pt>
                <c:pt idx="1439">
                  <c:v>86.8</c:v>
                </c:pt>
                <c:pt idx="1440">
                  <c:v>87</c:v>
                </c:pt>
                <c:pt idx="1441">
                  <c:v>87.1</c:v>
                </c:pt>
                <c:pt idx="1442">
                  <c:v>87.2</c:v>
                </c:pt>
                <c:pt idx="1443">
                  <c:v>87.4</c:v>
                </c:pt>
                <c:pt idx="1444">
                  <c:v>87.6</c:v>
                </c:pt>
                <c:pt idx="1445">
                  <c:v>87.8</c:v>
                </c:pt>
                <c:pt idx="1446">
                  <c:v>87.9</c:v>
                </c:pt>
                <c:pt idx="1447">
                  <c:v>88.1</c:v>
                </c:pt>
                <c:pt idx="1448">
                  <c:v>88.3</c:v>
                </c:pt>
                <c:pt idx="1449">
                  <c:v>88.5</c:v>
                </c:pt>
                <c:pt idx="1450">
                  <c:v>88.6</c:v>
                </c:pt>
                <c:pt idx="1451">
                  <c:v>88.7</c:v>
                </c:pt>
                <c:pt idx="1452">
                  <c:v>88.8</c:v>
                </c:pt>
                <c:pt idx="1453">
                  <c:v>88.9</c:v>
                </c:pt>
                <c:pt idx="1454">
                  <c:v>88.9</c:v>
                </c:pt>
                <c:pt idx="1455">
                  <c:v>88.9</c:v>
                </c:pt>
                <c:pt idx="1456">
                  <c:v>88.8</c:v>
                </c:pt>
                <c:pt idx="1457">
                  <c:v>88.7</c:v>
                </c:pt>
                <c:pt idx="1458">
                  <c:v>88.6</c:v>
                </c:pt>
                <c:pt idx="1459">
                  <c:v>88.4</c:v>
                </c:pt>
                <c:pt idx="1460">
                  <c:v>88.2</c:v>
                </c:pt>
                <c:pt idx="1461">
                  <c:v>88</c:v>
                </c:pt>
                <c:pt idx="1462">
                  <c:v>87.9</c:v>
                </c:pt>
                <c:pt idx="1463">
                  <c:v>87.7</c:v>
                </c:pt>
                <c:pt idx="1464">
                  <c:v>87.5</c:v>
                </c:pt>
                <c:pt idx="1465">
                  <c:v>87.3</c:v>
                </c:pt>
                <c:pt idx="1466">
                  <c:v>87.1</c:v>
                </c:pt>
                <c:pt idx="1467">
                  <c:v>86.9</c:v>
                </c:pt>
                <c:pt idx="1468">
                  <c:v>86.8</c:v>
                </c:pt>
                <c:pt idx="1469">
                  <c:v>86.7</c:v>
                </c:pt>
                <c:pt idx="1470">
                  <c:v>86.6</c:v>
                </c:pt>
                <c:pt idx="1471">
                  <c:v>86.6</c:v>
                </c:pt>
                <c:pt idx="1472">
                  <c:v>86.6</c:v>
                </c:pt>
                <c:pt idx="1473">
                  <c:v>86.6</c:v>
                </c:pt>
                <c:pt idx="1474">
                  <c:v>86.6</c:v>
                </c:pt>
                <c:pt idx="1475">
                  <c:v>86.7</c:v>
                </c:pt>
                <c:pt idx="1476">
                  <c:v>86.8</c:v>
                </c:pt>
                <c:pt idx="1477">
                  <c:v>86.9</c:v>
                </c:pt>
                <c:pt idx="1478">
                  <c:v>87.1</c:v>
                </c:pt>
                <c:pt idx="1479">
                  <c:v>87.3</c:v>
                </c:pt>
                <c:pt idx="1480">
                  <c:v>87.4</c:v>
                </c:pt>
                <c:pt idx="1481">
                  <c:v>87.6</c:v>
                </c:pt>
                <c:pt idx="1482">
                  <c:v>87.8</c:v>
                </c:pt>
                <c:pt idx="1483">
                  <c:v>88</c:v>
                </c:pt>
                <c:pt idx="1484">
                  <c:v>88.2</c:v>
                </c:pt>
                <c:pt idx="1485">
                  <c:v>88.4</c:v>
                </c:pt>
                <c:pt idx="1486">
                  <c:v>88.6</c:v>
                </c:pt>
                <c:pt idx="1487">
                  <c:v>88.7</c:v>
                </c:pt>
                <c:pt idx="1488">
                  <c:v>88.8</c:v>
                </c:pt>
                <c:pt idx="1489">
                  <c:v>88.9</c:v>
                </c:pt>
                <c:pt idx="1490">
                  <c:v>89</c:v>
                </c:pt>
                <c:pt idx="1491">
                  <c:v>89</c:v>
                </c:pt>
                <c:pt idx="1492">
                  <c:v>89.1</c:v>
                </c:pt>
                <c:pt idx="1493">
                  <c:v>89.1</c:v>
                </c:pt>
                <c:pt idx="1494">
                  <c:v>89</c:v>
                </c:pt>
                <c:pt idx="1495">
                  <c:v>88.9</c:v>
                </c:pt>
                <c:pt idx="1496">
                  <c:v>88.8</c:v>
                </c:pt>
                <c:pt idx="1497">
                  <c:v>88.6</c:v>
                </c:pt>
                <c:pt idx="1498">
                  <c:v>88.5</c:v>
                </c:pt>
                <c:pt idx="1499">
                  <c:v>88.3</c:v>
                </c:pt>
                <c:pt idx="1500">
                  <c:v>88.1</c:v>
                </c:pt>
                <c:pt idx="1501">
                  <c:v>87.9</c:v>
                </c:pt>
                <c:pt idx="1502">
                  <c:v>87.7</c:v>
                </c:pt>
                <c:pt idx="1503">
                  <c:v>87.5</c:v>
                </c:pt>
                <c:pt idx="1504">
                  <c:v>87.2</c:v>
                </c:pt>
                <c:pt idx="1505">
                  <c:v>87.1</c:v>
                </c:pt>
                <c:pt idx="1506">
                  <c:v>87</c:v>
                </c:pt>
                <c:pt idx="1507">
                  <c:v>86.9</c:v>
                </c:pt>
                <c:pt idx="1508">
                  <c:v>86.8</c:v>
                </c:pt>
                <c:pt idx="1509">
                  <c:v>86.8</c:v>
                </c:pt>
                <c:pt idx="1510">
                  <c:v>86.8</c:v>
                </c:pt>
                <c:pt idx="1511">
                  <c:v>86.8</c:v>
                </c:pt>
                <c:pt idx="1512">
                  <c:v>86.9</c:v>
                </c:pt>
                <c:pt idx="1513">
                  <c:v>86.9</c:v>
                </c:pt>
                <c:pt idx="1514">
                  <c:v>87.1</c:v>
                </c:pt>
                <c:pt idx="1515">
                  <c:v>87.2</c:v>
                </c:pt>
                <c:pt idx="1516">
                  <c:v>87.4</c:v>
                </c:pt>
                <c:pt idx="1517">
                  <c:v>87.5</c:v>
                </c:pt>
                <c:pt idx="1518">
                  <c:v>87.6</c:v>
                </c:pt>
                <c:pt idx="1519">
                  <c:v>87.8</c:v>
                </c:pt>
                <c:pt idx="1520">
                  <c:v>87.9</c:v>
                </c:pt>
                <c:pt idx="1521">
                  <c:v>88.1</c:v>
                </c:pt>
                <c:pt idx="1522">
                  <c:v>88.3</c:v>
                </c:pt>
                <c:pt idx="1523">
                  <c:v>88.5</c:v>
                </c:pt>
                <c:pt idx="1524">
                  <c:v>88.7</c:v>
                </c:pt>
                <c:pt idx="1525">
                  <c:v>88.9</c:v>
                </c:pt>
                <c:pt idx="1526">
                  <c:v>89.1</c:v>
                </c:pt>
                <c:pt idx="1527">
                  <c:v>89.2</c:v>
                </c:pt>
                <c:pt idx="1528">
                  <c:v>89.3</c:v>
                </c:pt>
                <c:pt idx="1529">
                  <c:v>89.3</c:v>
                </c:pt>
                <c:pt idx="1530">
                  <c:v>89.3</c:v>
                </c:pt>
                <c:pt idx="1531">
                  <c:v>89.2</c:v>
                </c:pt>
                <c:pt idx="1532">
                  <c:v>89.2</c:v>
                </c:pt>
                <c:pt idx="1533">
                  <c:v>89.1</c:v>
                </c:pt>
                <c:pt idx="1534">
                  <c:v>89</c:v>
                </c:pt>
                <c:pt idx="1535">
                  <c:v>88.9</c:v>
                </c:pt>
                <c:pt idx="1536">
                  <c:v>88.7</c:v>
                </c:pt>
                <c:pt idx="1537">
                  <c:v>88.5</c:v>
                </c:pt>
                <c:pt idx="1538">
                  <c:v>88.3</c:v>
                </c:pt>
                <c:pt idx="1539">
                  <c:v>88.1</c:v>
                </c:pt>
                <c:pt idx="1540">
                  <c:v>87.9</c:v>
                </c:pt>
                <c:pt idx="1541">
                  <c:v>87.7</c:v>
                </c:pt>
                <c:pt idx="1542">
                  <c:v>87.6</c:v>
                </c:pt>
                <c:pt idx="1543">
                  <c:v>87.4</c:v>
                </c:pt>
                <c:pt idx="1544">
                  <c:v>87.2</c:v>
                </c:pt>
                <c:pt idx="1545">
                  <c:v>87.1</c:v>
                </c:pt>
                <c:pt idx="1546">
                  <c:v>87</c:v>
                </c:pt>
                <c:pt idx="1547">
                  <c:v>86.9</c:v>
                </c:pt>
                <c:pt idx="1548">
                  <c:v>86.8</c:v>
                </c:pt>
                <c:pt idx="1549">
                  <c:v>86.9</c:v>
                </c:pt>
                <c:pt idx="1550">
                  <c:v>86.9</c:v>
                </c:pt>
                <c:pt idx="1551">
                  <c:v>87</c:v>
                </c:pt>
                <c:pt idx="1552">
                  <c:v>87.2</c:v>
                </c:pt>
                <c:pt idx="1553">
                  <c:v>87.3</c:v>
                </c:pt>
                <c:pt idx="1554">
                  <c:v>87.5</c:v>
                </c:pt>
                <c:pt idx="1555">
                  <c:v>87.7</c:v>
                </c:pt>
                <c:pt idx="1556">
                  <c:v>87.9</c:v>
                </c:pt>
                <c:pt idx="1557">
                  <c:v>88.1</c:v>
                </c:pt>
                <c:pt idx="1558">
                  <c:v>88.3</c:v>
                </c:pt>
                <c:pt idx="1559">
                  <c:v>88.5</c:v>
                </c:pt>
                <c:pt idx="1560">
                  <c:v>88.6</c:v>
                </c:pt>
                <c:pt idx="1561">
                  <c:v>88.8</c:v>
                </c:pt>
                <c:pt idx="1562">
                  <c:v>88.9</c:v>
                </c:pt>
                <c:pt idx="1563">
                  <c:v>89.1</c:v>
                </c:pt>
                <c:pt idx="1564">
                  <c:v>89.3</c:v>
                </c:pt>
                <c:pt idx="1565">
                  <c:v>89.4</c:v>
                </c:pt>
                <c:pt idx="1566">
                  <c:v>89.4</c:v>
                </c:pt>
                <c:pt idx="1567">
                  <c:v>89.4</c:v>
                </c:pt>
                <c:pt idx="1568">
                  <c:v>89.4</c:v>
                </c:pt>
                <c:pt idx="1569">
                  <c:v>89.4</c:v>
                </c:pt>
                <c:pt idx="1570">
                  <c:v>89.4</c:v>
                </c:pt>
                <c:pt idx="1571">
                  <c:v>89.4</c:v>
                </c:pt>
                <c:pt idx="1572">
                  <c:v>89.3</c:v>
                </c:pt>
                <c:pt idx="1573">
                  <c:v>89.1</c:v>
                </c:pt>
                <c:pt idx="1574">
                  <c:v>89</c:v>
                </c:pt>
                <c:pt idx="1575">
                  <c:v>88.7</c:v>
                </c:pt>
                <c:pt idx="1576">
                  <c:v>88.4</c:v>
                </c:pt>
                <c:pt idx="1577">
                  <c:v>88.2</c:v>
                </c:pt>
                <c:pt idx="1578">
                  <c:v>87.9</c:v>
                </c:pt>
                <c:pt idx="1579">
                  <c:v>87.8</c:v>
                </c:pt>
                <c:pt idx="1580">
                  <c:v>87.6</c:v>
                </c:pt>
                <c:pt idx="1581">
                  <c:v>87.5</c:v>
                </c:pt>
                <c:pt idx="1582">
                  <c:v>87.4</c:v>
                </c:pt>
                <c:pt idx="1583">
                  <c:v>87.3</c:v>
                </c:pt>
                <c:pt idx="1584">
                  <c:v>87.2</c:v>
                </c:pt>
                <c:pt idx="1585">
                  <c:v>87.2</c:v>
                </c:pt>
                <c:pt idx="1586">
                  <c:v>87.2</c:v>
                </c:pt>
                <c:pt idx="1587">
                  <c:v>87.2</c:v>
                </c:pt>
                <c:pt idx="1588">
                  <c:v>87.3</c:v>
                </c:pt>
                <c:pt idx="1589">
                  <c:v>87.4</c:v>
                </c:pt>
                <c:pt idx="1590">
                  <c:v>87.5</c:v>
                </c:pt>
                <c:pt idx="1591">
                  <c:v>87.6</c:v>
                </c:pt>
                <c:pt idx="1592">
                  <c:v>87.7</c:v>
                </c:pt>
                <c:pt idx="1593">
                  <c:v>87.8</c:v>
                </c:pt>
                <c:pt idx="1594">
                  <c:v>88</c:v>
                </c:pt>
                <c:pt idx="1595">
                  <c:v>88.1</c:v>
                </c:pt>
                <c:pt idx="1596">
                  <c:v>88.4</c:v>
                </c:pt>
                <c:pt idx="1597">
                  <c:v>88.6</c:v>
                </c:pt>
                <c:pt idx="1598">
                  <c:v>88.8</c:v>
                </c:pt>
                <c:pt idx="1599">
                  <c:v>89</c:v>
                </c:pt>
                <c:pt idx="1600">
                  <c:v>89.1</c:v>
                </c:pt>
                <c:pt idx="1601">
                  <c:v>89.3</c:v>
                </c:pt>
                <c:pt idx="1602">
                  <c:v>89.5</c:v>
                </c:pt>
                <c:pt idx="1603">
                  <c:v>89.6</c:v>
                </c:pt>
                <c:pt idx="1604">
                  <c:v>89.7</c:v>
                </c:pt>
                <c:pt idx="1605">
                  <c:v>89.8</c:v>
                </c:pt>
                <c:pt idx="1606">
                  <c:v>89.8</c:v>
                </c:pt>
                <c:pt idx="1607">
                  <c:v>89.8</c:v>
                </c:pt>
                <c:pt idx="1608">
                  <c:v>89.7</c:v>
                </c:pt>
                <c:pt idx="1609">
                  <c:v>89.5</c:v>
                </c:pt>
                <c:pt idx="1610">
                  <c:v>89.3</c:v>
                </c:pt>
                <c:pt idx="1611">
                  <c:v>89.1</c:v>
                </c:pt>
                <c:pt idx="1612">
                  <c:v>88.9</c:v>
                </c:pt>
                <c:pt idx="1613">
                  <c:v>88.7</c:v>
                </c:pt>
                <c:pt idx="1614">
                  <c:v>88.5</c:v>
                </c:pt>
                <c:pt idx="1615">
                  <c:v>88.3</c:v>
                </c:pt>
                <c:pt idx="1616">
                  <c:v>88.1</c:v>
                </c:pt>
                <c:pt idx="1617">
                  <c:v>88</c:v>
                </c:pt>
                <c:pt idx="1618">
                  <c:v>87.9</c:v>
                </c:pt>
                <c:pt idx="1619">
                  <c:v>87.9</c:v>
                </c:pt>
                <c:pt idx="1620">
                  <c:v>87.8</c:v>
                </c:pt>
                <c:pt idx="1621">
                  <c:v>87.7</c:v>
                </c:pt>
                <c:pt idx="1622">
                  <c:v>87.6</c:v>
                </c:pt>
                <c:pt idx="1623">
                  <c:v>87.5</c:v>
                </c:pt>
                <c:pt idx="1624">
                  <c:v>87.4</c:v>
                </c:pt>
                <c:pt idx="1625">
                  <c:v>87.3</c:v>
                </c:pt>
                <c:pt idx="1626">
                  <c:v>87.3</c:v>
                </c:pt>
                <c:pt idx="1627">
                  <c:v>87.4</c:v>
                </c:pt>
                <c:pt idx="1628">
                  <c:v>87.5</c:v>
                </c:pt>
                <c:pt idx="1629">
                  <c:v>87.6</c:v>
                </c:pt>
                <c:pt idx="1630">
                  <c:v>87.8</c:v>
                </c:pt>
                <c:pt idx="1631">
                  <c:v>88</c:v>
                </c:pt>
                <c:pt idx="1632">
                  <c:v>88.2</c:v>
                </c:pt>
                <c:pt idx="1633">
                  <c:v>88.4</c:v>
                </c:pt>
                <c:pt idx="1634">
                  <c:v>88.7</c:v>
                </c:pt>
                <c:pt idx="1635">
                  <c:v>88.8</c:v>
                </c:pt>
                <c:pt idx="1636">
                  <c:v>89.1</c:v>
                </c:pt>
                <c:pt idx="1637">
                  <c:v>89.2</c:v>
                </c:pt>
                <c:pt idx="1638">
                  <c:v>89.4</c:v>
                </c:pt>
                <c:pt idx="1639">
                  <c:v>89.5</c:v>
                </c:pt>
                <c:pt idx="1640">
                  <c:v>89.6</c:v>
                </c:pt>
                <c:pt idx="1641">
                  <c:v>89.7</c:v>
                </c:pt>
                <c:pt idx="1642">
                  <c:v>89.7</c:v>
                </c:pt>
                <c:pt idx="1643">
                  <c:v>89.8</c:v>
                </c:pt>
                <c:pt idx="1644">
                  <c:v>89.8</c:v>
                </c:pt>
                <c:pt idx="1645">
                  <c:v>89.9</c:v>
                </c:pt>
                <c:pt idx="1646">
                  <c:v>89.8</c:v>
                </c:pt>
                <c:pt idx="1647">
                  <c:v>89.8</c:v>
                </c:pt>
                <c:pt idx="1648">
                  <c:v>89.7</c:v>
                </c:pt>
                <c:pt idx="1649">
                  <c:v>89.5</c:v>
                </c:pt>
                <c:pt idx="1650">
                  <c:v>89.4</c:v>
                </c:pt>
                <c:pt idx="1651">
                  <c:v>89.2</c:v>
                </c:pt>
                <c:pt idx="1652">
                  <c:v>88.9</c:v>
                </c:pt>
                <c:pt idx="1653">
                  <c:v>88.7</c:v>
                </c:pt>
                <c:pt idx="1654">
                  <c:v>88.5</c:v>
                </c:pt>
                <c:pt idx="1655">
                  <c:v>88.3</c:v>
                </c:pt>
                <c:pt idx="1656">
                  <c:v>88.1</c:v>
                </c:pt>
                <c:pt idx="1657">
                  <c:v>87.9</c:v>
                </c:pt>
                <c:pt idx="1658">
                  <c:v>87.8</c:v>
                </c:pt>
                <c:pt idx="1659">
                  <c:v>87.6</c:v>
                </c:pt>
                <c:pt idx="1660">
                  <c:v>87.6</c:v>
                </c:pt>
                <c:pt idx="1661">
                  <c:v>87.6</c:v>
                </c:pt>
                <c:pt idx="1662">
                  <c:v>87.5</c:v>
                </c:pt>
                <c:pt idx="1663">
                  <c:v>87.5</c:v>
                </c:pt>
                <c:pt idx="1664">
                  <c:v>87.6</c:v>
                </c:pt>
                <c:pt idx="1665">
                  <c:v>87.7</c:v>
                </c:pt>
                <c:pt idx="1666">
                  <c:v>87.8</c:v>
                </c:pt>
                <c:pt idx="1667">
                  <c:v>87.9</c:v>
                </c:pt>
                <c:pt idx="1668">
                  <c:v>88.1</c:v>
                </c:pt>
                <c:pt idx="1669">
                  <c:v>88.3</c:v>
                </c:pt>
                <c:pt idx="1670">
                  <c:v>88.5</c:v>
                </c:pt>
                <c:pt idx="1671">
                  <c:v>88.7</c:v>
                </c:pt>
                <c:pt idx="1672">
                  <c:v>88.9</c:v>
                </c:pt>
                <c:pt idx="1673">
                  <c:v>89.1</c:v>
                </c:pt>
                <c:pt idx="1674">
                  <c:v>89.3</c:v>
                </c:pt>
                <c:pt idx="1675">
                  <c:v>89.4</c:v>
                </c:pt>
                <c:pt idx="1676">
                  <c:v>89.6</c:v>
                </c:pt>
                <c:pt idx="1677">
                  <c:v>89.7</c:v>
                </c:pt>
                <c:pt idx="1678">
                  <c:v>89.8</c:v>
                </c:pt>
                <c:pt idx="1679">
                  <c:v>89.9</c:v>
                </c:pt>
                <c:pt idx="1680">
                  <c:v>89.9</c:v>
                </c:pt>
                <c:pt idx="1681">
                  <c:v>89.9</c:v>
                </c:pt>
                <c:pt idx="1682">
                  <c:v>89.9</c:v>
                </c:pt>
                <c:pt idx="1683">
                  <c:v>89.9</c:v>
                </c:pt>
                <c:pt idx="1684">
                  <c:v>89.9</c:v>
                </c:pt>
                <c:pt idx="1685">
                  <c:v>89.9</c:v>
                </c:pt>
                <c:pt idx="1686">
                  <c:v>89.8</c:v>
                </c:pt>
                <c:pt idx="1687">
                  <c:v>89.7</c:v>
                </c:pt>
                <c:pt idx="1688">
                  <c:v>89.6</c:v>
                </c:pt>
                <c:pt idx="1689">
                  <c:v>89.4</c:v>
                </c:pt>
                <c:pt idx="1690">
                  <c:v>89.2</c:v>
                </c:pt>
                <c:pt idx="1691">
                  <c:v>89</c:v>
                </c:pt>
                <c:pt idx="1692">
                  <c:v>88.7</c:v>
                </c:pt>
                <c:pt idx="1693">
                  <c:v>88.5</c:v>
                </c:pt>
                <c:pt idx="1694">
                  <c:v>88.2</c:v>
                </c:pt>
                <c:pt idx="1695">
                  <c:v>88</c:v>
                </c:pt>
                <c:pt idx="1696">
                  <c:v>87.8</c:v>
                </c:pt>
                <c:pt idx="1697">
                  <c:v>87.7</c:v>
                </c:pt>
                <c:pt idx="1698">
                  <c:v>87.7</c:v>
                </c:pt>
                <c:pt idx="1699">
                  <c:v>87.7</c:v>
                </c:pt>
                <c:pt idx="1700">
                  <c:v>87.8</c:v>
                </c:pt>
                <c:pt idx="1701">
                  <c:v>87.9</c:v>
                </c:pt>
                <c:pt idx="1702">
                  <c:v>87.9</c:v>
                </c:pt>
                <c:pt idx="1703">
                  <c:v>88</c:v>
                </c:pt>
                <c:pt idx="1704">
                  <c:v>88.2</c:v>
                </c:pt>
                <c:pt idx="1705">
                  <c:v>88.3</c:v>
                </c:pt>
                <c:pt idx="1706">
                  <c:v>88.4</c:v>
                </c:pt>
                <c:pt idx="1707">
                  <c:v>88.5</c:v>
                </c:pt>
                <c:pt idx="1708">
                  <c:v>88.6</c:v>
                </c:pt>
                <c:pt idx="1709">
                  <c:v>88.7</c:v>
                </c:pt>
                <c:pt idx="1710">
                  <c:v>88.9</c:v>
                </c:pt>
                <c:pt idx="1711">
                  <c:v>89.1</c:v>
                </c:pt>
                <c:pt idx="1712">
                  <c:v>89.3</c:v>
                </c:pt>
                <c:pt idx="1713">
                  <c:v>89.4</c:v>
                </c:pt>
                <c:pt idx="1714">
                  <c:v>89.6</c:v>
                </c:pt>
                <c:pt idx="1715">
                  <c:v>89.8</c:v>
                </c:pt>
                <c:pt idx="1716">
                  <c:v>90.1</c:v>
                </c:pt>
                <c:pt idx="1717">
                  <c:v>90.3</c:v>
                </c:pt>
                <c:pt idx="1718">
                  <c:v>90.4</c:v>
                </c:pt>
                <c:pt idx="1719">
                  <c:v>90.4</c:v>
                </c:pt>
                <c:pt idx="1720">
                  <c:v>90.4</c:v>
                </c:pt>
                <c:pt idx="1721">
                  <c:v>90.3</c:v>
                </c:pt>
                <c:pt idx="1722">
                  <c:v>90.1</c:v>
                </c:pt>
                <c:pt idx="1723">
                  <c:v>90</c:v>
                </c:pt>
                <c:pt idx="1724">
                  <c:v>89.9</c:v>
                </c:pt>
                <c:pt idx="1725">
                  <c:v>89.7</c:v>
                </c:pt>
                <c:pt idx="1726">
                  <c:v>89.5</c:v>
                </c:pt>
                <c:pt idx="1727">
                  <c:v>89.4</c:v>
                </c:pt>
                <c:pt idx="1728">
                  <c:v>89.2</c:v>
                </c:pt>
                <c:pt idx="1729">
                  <c:v>89</c:v>
                </c:pt>
                <c:pt idx="1730">
                  <c:v>88.8</c:v>
                </c:pt>
                <c:pt idx="1731">
                  <c:v>88.6</c:v>
                </c:pt>
                <c:pt idx="1732">
                  <c:v>88.5</c:v>
                </c:pt>
                <c:pt idx="1733">
                  <c:v>88.4</c:v>
                </c:pt>
                <c:pt idx="1734">
                  <c:v>88.3</c:v>
                </c:pt>
                <c:pt idx="1735">
                  <c:v>88.2</c:v>
                </c:pt>
                <c:pt idx="1736">
                  <c:v>88.2</c:v>
                </c:pt>
                <c:pt idx="1737">
                  <c:v>88.1</c:v>
                </c:pt>
                <c:pt idx="1738">
                  <c:v>88.1</c:v>
                </c:pt>
                <c:pt idx="1739">
                  <c:v>88.1</c:v>
                </c:pt>
                <c:pt idx="1740">
                  <c:v>88</c:v>
                </c:pt>
                <c:pt idx="1741">
                  <c:v>88.1</c:v>
                </c:pt>
                <c:pt idx="1742">
                  <c:v>88.1</c:v>
                </c:pt>
                <c:pt idx="1743">
                  <c:v>88.2</c:v>
                </c:pt>
                <c:pt idx="1744">
                  <c:v>88.4</c:v>
                </c:pt>
                <c:pt idx="1745">
                  <c:v>88.6</c:v>
                </c:pt>
                <c:pt idx="1746">
                  <c:v>88.8</c:v>
                </c:pt>
                <c:pt idx="1747">
                  <c:v>89</c:v>
                </c:pt>
                <c:pt idx="1748">
                  <c:v>89.2</c:v>
                </c:pt>
                <c:pt idx="1749">
                  <c:v>89.3</c:v>
                </c:pt>
                <c:pt idx="1750">
                  <c:v>89.5</c:v>
                </c:pt>
                <c:pt idx="1751">
                  <c:v>89.7</c:v>
                </c:pt>
                <c:pt idx="1752">
                  <c:v>89.9</c:v>
                </c:pt>
                <c:pt idx="1753">
                  <c:v>90.1</c:v>
                </c:pt>
                <c:pt idx="1754">
                  <c:v>90.2</c:v>
                </c:pt>
                <c:pt idx="1755">
                  <c:v>90.4</c:v>
                </c:pt>
                <c:pt idx="1756">
                  <c:v>90.5</c:v>
                </c:pt>
                <c:pt idx="1757">
                  <c:v>90.5</c:v>
                </c:pt>
                <c:pt idx="1758">
                  <c:v>90.5</c:v>
                </c:pt>
                <c:pt idx="1759">
                  <c:v>90.5</c:v>
                </c:pt>
                <c:pt idx="1760">
                  <c:v>90.5</c:v>
                </c:pt>
                <c:pt idx="1761">
                  <c:v>90.3</c:v>
                </c:pt>
                <c:pt idx="1762">
                  <c:v>90.2</c:v>
                </c:pt>
                <c:pt idx="1763">
                  <c:v>90</c:v>
                </c:pt>
                <c:pt idx="1764">
                  <c:v>89.8</c:v>
                </c:pt>
                <c:pt idx="1765">
                  <c:v>89.6</c:v>
                </c:pt>
                <c:pt idx="1766">
                  <c:v>89.4</c:v>
                </c:pt>
                <c:pt idx="1767">
                  <c:v>89.2</c:v>
                </c:pt>
                <c:pt idx="1768">
                  <c:v>89</c:v>
                </c:pt>
                <c:pt idx="1769">
                  <c:v>88.8</c:v>
                </c:pt>
                <c:pt idx="1770">
                  <c:v>88.7</c:v>
                </c:pt>
                <c:pt idx="1771">
                  <c:v>88.6</c:v>
                </c:pt>
                <c:pt idx="1772">
                  <c:v>88.5</c:v>
                </c:pt>
                <c:pt idx="1773">
                  <c:v>88.4</c:v>
                </c:pt>
                <c:pt idx="1774">
                  <c:v>88.3</c:v>
                </c:pt>
                <c:pt idx="1775">
                  <c:v>88.3</c:v>
                </c:pt>
                <c:pt idx="1776">
                  <c:v>88.2</c:v>
                </c:pt>
                <c:pt idx="1777">
                  <c:v>88.2</c:v>
                </c:pt>
                <c:pt idx="1778">
                  <c:v>88.2</c:v>
                </c:pt>
                <c:pt idx="1779">
                  <c:v>88.3</c:v>
                </c:pt>
                <c:pt idx="1780">
                  <c:v>88.4</c:v>
                </c:pt>
                <c:pt idx="1781">
                  <c:v>88.5</c:v>
                </c:pt>
                <c:pt idx="1782">
                  <c:v>88.6</c:v>
                </c:pt>
                <c:pt idx="1783">
                  <c:v>88.8</c:v>
                </c:pt>
                <c:pt idx="1784">
                  <c:v>89</c:v>
                </c:pt>
                <c:pt idx="1785">
                  <c:v>89.2</c:v>
                </c:pt>
                <c:pt idx="1786">
                  <c:v>89.4</c:v>
                </c:pt>
                <c:pt idx="1787">
                  <c:v>89.7</c:v>
                </c:pt>
                <c:pt idx="1788">
                  <c:v>89.9</c:v>
                </c:pt>
                <c:pt idx="1789">
                  <c:v>90.1</c:v>
                </c:pt>
                <c:pt idx="1790">
                  <c:v>90.2</c:v>
                </c:pt>
                <c:pt idx="1791">
                  <c:v>90.4</c:v>
                </c:pt>
                <c:pt idx="1792">
                  <c:v>90.4</c:v>
                </c:pt>
                <c:pt idx="1793">
                  <c:v>90.5</c:v>
                </c:pt>
                <c:pt idx="1794">
                  <c:v>90.5</c:v>
                </c:pt>
                <c:pt idx="1795">
                  <c:v>90.6</c:v>
                </c:pt>
                <c:pt idx="1796">
                  <c:v>90.6</c:v>
                </c:pt>
                <c:pt idx="1797">
                  <c:v>90.5</c:v>
                </c:pt>
                <c:pt idx="1798">
                  <c:v>90.6</c:v>
                </c:pt>
                <c:pt idx="1799">
                  <c:v>90.5</c:v>
                </c:pt>
                <c:pt idx="1800">
                  <c:v>90.4</c:v>
                </c:pt>
                <c:pt idx="1801">
                  <c:v>90.3</c:v>
                </c:pt>
                <c:pt idx="1802">
                  <c:v>90.1</c:v>
                </c:pt>
                <c:pt idx="1803">
                  <c:v>89.9</c:v>
                </c:pt>
                <c:pt idx="1804">
                  <c:v>89.7</c:v>
                </c:pt>
                <c:pt idx="1805">
                  <c:v>89.5</c:v>
                </c:pt>
                <c:pt idx="1806">
                  <c:v>89.3</c:v>
                </c:pt>
                <c:pt idx="1807">
                  <c:v>89</c:v>
                </c:pt>
                <c:pt idx="1808">
                  <c:v>88.8</c:v>
                </c:pt>
                <c:pt idx="1809">
                  <c:v>88.7</c:v>
                </c:pt>
                <c:pt idx="1810">
                  <c:v>88.7</c:v>
                </c:pt>
                <c:pt idx="1811">
                  <c:v>88.5</c:v>
                </c:pt>
                <c:pt idx="1812">
                  <c:v>88.4</c:v>
                </c:pt>
                <c:pt idx="1813">
                  <c:v>88.4</c:v>
                </c:pt>
                <c:pt idx="1814">
                  <c:v>88.3</c:v>
                </c:pt>
                <c:pt idx="1815">
                  <c:v>88.3</c:v>
                </c:pt>
                <c:pt idx="1816">
                  <c:v>88.4</c:v>
                </c:pt>
                <c:pt idx="1817">
                  <c:v>88.5</c:v>
                </c:pt>
                <c:pt idx="1818">
                  <c:v>88.6</c:v>
                </c:pt>
                <c:pt idx="1819">
                  <c:v>88.7</c:v>
                </c:pt>
                <c:pt idx="1820">
                  <c:v>88.9</c:v>
                </c:pt>
                <c:pt idx="1821">
                  <c:v>89.1</c:v>
                </c:pt>
                <c:pt idx="1822">
                  <c:v>89.3</c:v>
                </c:pt>
                <c:pt idx="1823">
                  <c:v>89.5</c:v>
                </c:pt>
                <c:pt idx="1824">
                  <c:v>89.6</c:v>
                </c:pt>
                <c:pt idx="1825">
                  <c:v>89.8</c:v>
                </c:pt>
                <c:pt idx="1826">
                  <c:v>90</c:v>
                </c:pt>
                <c:pt idx="1827">
                  <c:v>90.2</c:v>
                </c:pt>
                <c:pt idx="1828">
                  <c:v>90.3</c:v>
                </c:pt>
                <c:pt idx="1829">
                  <c:v>90.4</c:v>
                </c:pt>
                <c:pt idx="1830">
                  <c:v>90.6</c:v>
                </c:pt>
                <c:pt idx="1831">
                  <c:v>90.7</c:v>
                </c:pt>
                <c:pt idx="1832">
                  <c:v>90.7</c:v>
                </c:pt>
                <c:pt idx="1833">
                  <c:v>90.8</c:v>
                </c:pt>
                <c:pt idx="1834">
                  <c:v>90.9</c:v>
                </c:pt>
                <c:pt idx="1835">
                  <c:v>90.9</c:v>
                </c:pt>
                <c:pt idx="1836">
                  <c:v>90.9</c:v>
                </c:pt>
                <c:pt idx="1837">
                  <c:v>90.8</c:v>
                </c:pt>
                <c:pt idx="1838">
                  <c:v>90.7</c:v>
                </c:pt>
                <c:pt idx="1839">
                  <c:v>90.5</c:v>
                </c:pt>
                <c:pt idx="1840">
                  <c:v>90.3</c:v>
                </c:pt>
                <c:pt idx="1841">
                  <c:v>90.1</c:v>
                </c:pt>
                <c:pt idx="1842">
                  <c:v>89.8</c:v>
                </c:pt>
                <c:pt idx="1843">
                  <c:v>89.6</c:v>
                </c:pt>
                <c:pt idx="1844">
                  <c:v>89.4</c:v>
                </c:pt>
                <c:pt idx="1845">
                  <c:v>89.1</c:v>
                </c:pt>
                <c:pt idx="1846">
                  <c:v>88.9</c:v>
                </c:pt>
                <c:pt idx="1847">
                  <c:v>88.8</c:v>
                </c:pt>
                <c:pt idx="1848">
                  <c:v>88.7</c:v>
                </c:pt>
                <c:pt idx="1849">
                  <c:v>88.6</c:v>
                </c:pt>
                <c:pt idx="1850">
                  <c:v>88.6</c:v>
                </c:pt>
                <c:pt idx="1851">
                  <c:v>88.6</c:v>
                </c:pt>
                <c:pt idx="1852">
                  <c:v>88.7</c:v>
                </c:pt>
                <c:pt idx="1853">
                  <c:v>88.7</c:v>
                </c:pt>
                <c:pt idx="1854">
                  <c:v>88.8</c:v>
                </c:pt>
                <c:pt idx="1855">
                  <c:v>88.9</c:v>
                </c:pt>
                <c:pt idx="1856">
                  <c:v>89</c:v>
                </c:pt>
                <c:pt idx="1857">
                  <c:v>89.1</c:v>
                </c:pt>
                <c:pt idx="1858">
                  <c:v>89.2</c:v>
                </c:pt>
                <c:pt idx="1859">
                  <c:v>89.3</c:v>
                </c:pt>
                <c:pt idx="1860">
                  <c:v>89.4</c:v>
                </c:pt>
                <c:pt idx="1861">
                  <c:v>89.5</c:v>
                </c:pt>
                <c:pt idx="1862">
                  <c:v>89.7</c:v>
                </c:pt>
                <c:pt idx="1863">
                  <c:v>89.9</c:v>
                </c:pt>
                <c:pt idx="1864">
                  <c:v>90.1</c:v>
                </c:pt>
                <c:pt idx="1865">
                  <c:v>90.3</c:v>
                </c:pt>
                <c:pt idx="1866">
                  <c:v>90.4</c:v>
                </c:pt>
                <c:pt idx="1867">
                  <c:v>90.6</c:v>
                </c:pt>
                <c:pt idx="1868">
                  <c:v>90.8</c:v>
                </c:pt>
                <c:pt idx="1869">
                  <c:v>91</c:v>
                </c:pt>
                <c:pt idx="1870">
                  <c:v>91.1</c:v>
                </c:pt>
                <c:pt idx="1871">
                  <c:v>91.2</c:v>
                </c:pt>
                <c:pt idx="1872">
                  <c:v>91.3</c:v>
                </c:pt>
                <c:pt idx="1873">
                  <c:v>91.2</c:v>
                </c:pt>
                <c:pt idx="1874">
                  <c:v>91.1</c:v>
                </c:pt>
                <c:pt idx="1875">
                  <c:v>91</c:v>
                </c:pt>
                <c:pt idx="1876">
                  <c:v>90.8</c:v>
                </c:pt>
                <c:pt idx="1877">
                  <c:v>90.6</c:v>
                </c:pt>
                <c:pt idx="1878">
                  <c:v>90.4</c:v>
                </c:pt>
                <c:pt idx="1879">
                  <c:v>90.2</c:v>
                </c:pt>
                <c:pt idx="1880">
                  <c:v>89.9</c:v>
                </c:pt>
                <c:pt idx="1881">
                  <c:v>89.7</c:v>
                </c:pt>
                <c:pt idx="1882">
                  <c:v>89.5</c:v>
                </c:pt>
                <c:pt idx="1883">
                  <c:v>89.4</c:v>
                </c:pt>
                <c:pt idx="1884">
                  <c:v>89.3</c:v>
                </c:pt>
                <c:pt idx="1885">
                  <c:v>89.3</c:v>
                </c:pt>
                <c:pt idx="1886">
                  <c:v>89.1</c:v>
                </c:pt>
                <c:pt idx="1887">
                  <c:v>89</c:v>
                </c:pt>
                <c:pt idx="1888">
                  <c:v>88.9</c:v>
                </c:pt>
                <c:pt idx="1889">
                  <c:v>88.8</c:v>
                </c:pt>
                <c:pt idx="1890">
                  <c:v>88.7</c:v>
                </c:pt>
                <c:pt idx="1891">
                  <c:v>88.7</c:v>
                </c:pt>
                <c:pt idx="1892">
                  <c:v>88.8</c:v>
                </c:pt>
                <c:pt idx="1893">
                  <c:v>88.9</c:v>
                </c:pt>
                <c:pt idx="1894">
                  <c:v>89</c:v>
                </c:pt>
                <c:pt idx="1895">
                  <c:v>89.2</c:v>
                </c:pt>
                <c:pt idx="1896">
                  <c:v>89.3</c:v>
                </c:pt>
                <c:pt idx="1897">
                  <c:v>89.5</c:v>
                </c:pt>
                <c:pt idx="1898">
                  <c:v>89.6</c:v>
                </c:pt>
                <c:pt idx="1899">
                  <c:v>89.8</c:v>
                </c:pt>
                <c:pt idx="1900">
                  <c:v>90</c:v>
                </c:pt>
                <c:pt idx="1901">
                  <c:v>90.2</c:v>
                </c:pt>
                <c:pt idx="1902">
                  <c:v>90.4</c:v>
                </c:pt>
                <c:pt idx="1903">
                  <c:v>90.6</c:v>
                </c:pt>
                <c:pt idx="1904">
                  <c:v>90.8</c:v>
                </c:pt>
                <c:pt idx="1905">
                  <c:v>90.9</c:v>
                </c:pt>
                <c:pt idx="1906">
                  <c:v>91</c:v>
                </c:pt>
                <c:pt idx="1907">
                  <c:v>91.2</c:v>
                </c:pt>
                <c:pt idx="1908">
                  <c:v>91.2</c:v>
                </c:pt>
                <c:pt idx="1909">
                  <c:v>91.3</c:v>
                </c:pt>
                <c:pt idx="1910">
                  <c:v>91.3</c:v>
                </c:pt>
                <c:pt idx="1911">
                  <c:v>91.3</c:v>
                </c:pt>
                <c:pt idx="1912">
                  <c:v>91.2</c:v>
                </c:pt>
                <c:pt idx="1913">
                  <c:v>91.1</c:v>
                </c:pt>
                <c:pt idx="1914">
                  <c:v>91</c:v>
                </c:pt>
                <c:pt idx="1915">
                  <c:v>90.8</c:v>
                </c:pt>
                <c:pt idx="1916">
                  <c:v>90.6</c:v>
                </c:pt>
                <c:pt idx="1917">
                  <c:v>90.5</c:v>
                </c:pt>
                <c:pt idx="1918">
                  <c:v>90.3</c:v>
                </c:pt>
                <c:pt idx="1919">
                  <c:v>90.1</c:v>
                </c:pt>
                <c:pt idx="1920">
                  <c:v>89.9</c:v>
                </c:pt>
                <c:pt idx="1921">
                  <c:v>89.7</c:v>
                </c:pt>
                <c:pt idx="1922">
                  <c:v>89.5</c:v>
                </c:pt>
                <c:pt idx="1923">
                  <c:v>89.3</c:v>
                </c:pt>
                <c:pt idx="1924">
                  <c:v>89.1</c:v>
                </c:pt>
                <c:pt idx="1925">
                  <c:v>89.1</c:v>
                </c:pt>
                <c:pt idx="1926">
                  <c:v>89</c:v>
                </c:pt>
                <c:pt idx="1927">
                  <c:v>88.9</c:v>
                </c:pt>
                <c:pt idx="1928">
                  <c:v>88.9</c:v>
                </c:pt>
                <c:pt idx="1929">
                  <c:v>89</c:v>
                </c:pt>
                <c:pt idx="1930">
                  <c:v>89</c:v>
                </c:pt>
                <c:pt idx="1931">
                  <c:v>89.1</c:v>
                </c:pt>
                <c:pt idx="1932">
                  <c:v>89.3</c:v>
                </c:pt>
                <c:pt idx="1933">
                  <c:v>89.4</c:v>
                </c:pt>
                <c:pt idx="1934">
                  <c:v>89.5</c:v>
                </c:pt>
                <c:pt idx="1935">
                  <c:v>89.7</c:v>
                </c:pt>
                <c:pt idx="1936">
                  <c:v>89.9</c:v>
                </c:pt>
                <c:pt idx="1937">
                  <c:v>90.1</c:v>
                </c:pt>
                <c:pt idx="1938">
                  <c:v>90.2</c:v>
                </c:pt>
                <c:pt idx="1939">
                  <c:v>90.4</c:v>
                </c:pt>
                <c:pt idx="1940">
                  <c:v>90.6</c:v>
                </c:pt>
                <c:pt idx="1941">
                  <c:v>90.8</c:v>
                </c:pt>
                <c:pt idx="1942">
                  <c:v>90.9</c:v>
                </c:pt>
                <c:pt idx="1943">
                  <c:v>91</c:v>
                </c:pt>
                <c:pt idx="1944">
                  <c:v>91.2</c:v>
                </c:pt>
                <c:pt idx="1945">
                  <c:v>91.3</c:v>
                </c:pt>
                <c:pt idx="1946">
                  <c:v>91.4</c:v>
                </c:pt>
                <c:pt idx="1947">
                  <c:v>91.4</c:v>
                </c:pt>
                <c:pt idx="1948">
                  <c:v>91.5</c:v>
                </c:pt>
                <c:pt idx="1949">
                  <c:v>91.4</c:v>
                </c:pt>
                <c:pt idx="1950">
                  <c:v>91.4</c:v>
                </c:pt>
                <c:pt idx="1951">
                  <c:v>91.3</c:v>
                </c:pt>
                <c:pt idx="1952">
                  <c:v>91.2</c:v>
                </c:pt>
                <c:pt idx="1953">
                  <c:v>91</c:v>
                </c:pt>
                <c:pt idx="1954">
                  <c:v>90.9</c:v>
                </c:pt>
                <c:pt idx="1955">
                  <c:v>90.7</c:v>
                </c:pt>
                <c:pt idx="1956">
                  <c:v>90.5</c:v>
                </c:pt>
                <c:pt idx="1957">
                  <c:v>90.3</c:v>
                </c:pt>
                <c:pt idx="1958">
                  <c:v>90.1</c:v>
                </c:pt>
                <c:pt idx="1959">
                  <c:v>89.8</c:v>
                </c:pt>
                <c:pt idx="1960">
                  <c:v>89.7</c:v>
                </c:pt>
                <c:pt idx="1961">
                  <c:v>89.6</c:v>
                </c:pt>
                <c:pt idx="1962">
                  <c:v>89.4</c:v>
                </c:pt>
                <c:pt idx="1963">
                  <c:v>89.3</c:v>
                </c:pt>
                <c:pt idx="1964">
                  <c:v>89.2</c:v>
                </c:pt>
                <c:pt idx="1965">
                  <c:v>89.2</c:v>
                </c:pt>
                <c:pt idx="1966">
                  <c:v>89.2</c:v>
                </c:pt>
                <c:pt idx="1967">
                  <c:v>89.2</c:v>
                </c:pt>
                <c:pt idx="1968">
                  <c:v>89.2</c:v>
                </c:pt>
                <c:pt idx="1969">
                  <c:v>89.3</c:v>
                </c:pt>
                <c:pt idx="1970">
                  <c:v>89.4</c:v>
                </c:pt>
                <c:pt idx="1971">
                  <c:v>89.5</c:v>
                </c:pt>
                <c:pt idx="1972">
                  <c:v>89.7</c:v>
                </c:pt>
                <c:pt idx="1973">
                  <c:v>89.9</c:v>
                </c:pt>
                <c:pt idx="1974">
                  <c:v>90.1</c:v>
                </c:pt>
                <c:pt idx="1975">
                  <c:v>90.2</c:v>
                </c:pt>
                <c:pt idx="1976">
                  <c:v>90.4</c:v>
                </c:pt>
                <c:pt idx="1977">
                  <c:v>90.6</c:v>
                </c:pt>
                <c:pt idx="1978">
                  <c:v>90.8</c:v>
                </c:pt>
                <c:pt idx="1979">
                  <c:v>91</c:v>
                </c:pt>
                <c:pt idx="1980">
                  <c:v>91.1</c:v>
                </c:pt>
                <c:pt idx="1981">
                  <c:v>91.3</c:v>
                </c:pt>
                <c:pt idx="1982">
                  <c:v>91.5</c:v>
                </c:pt>
                <c:pt idx="1983">
                  <c:v>91.6</c:v>
                </c:pt>
                <c:pt idx="1984">
                  <c:v>91.7</c:v>
                </c:pt>
                <c:pt idx="1985">
                  <c:v>91.7</c:v>
                </c:pt>
                <c:pt idx="1986">
                  <c:v>91.7</c:v>
                </c:pt>
                <c:pt idx="1987">
                  <c:v>91.7</c:v>
                </c:pt>
                <c:pt idx="1988">
                  <c:v>91.6</c:v>
                </c:pt>
                <c:pt idx="1989">
                  <c:v>91.4</c:v>
                </c:pt>
                <c:pt idx="1990">
                  <c:v>91.3</c:v>
                </c:pt>
                <c:pt idx="1991">
                  <c:v>91.1</c:v>
                </c:pt>
                <c:pt idx="1992">
                  <c:v>91</c:v>
                </c:pt>
                <c:pt idx="1993">
                  <c:v>90.8</c:v>
                </c:pt>
                <c:pt idx="1994">
                  <c:v>90.6</c:v>
                </c:pt>
                <c:pt idx="1995">
                  <c:v>90.5</c:v>
                </c:pt>
                <c:pt idx="1996">
                  <c:v>90.3</c:v>
                </c:pt>
                <c:pt idx="1997">
                  <c:v>90.1</c:v>
                </c:pt>
                <c:pt idx="1998">
                  <c:v>89.9</c:v>
                </c:pt>
                <c:pt idx="1999">
                  <c:v>89.8</c:v>
                </c:pt>
                <c:pt idx="2000">
                  <c:v>89.6</c:v>
                </c:pt>
                <c:pt idx="2001">
                  <c:v>89.5</c:v>
                </c:pt>
                <c:pt idx="2002">
                  <c:v>89.4</c:v>
                </c:pt>
                <c:pt idx="2003">
                  <c:v>89.4</c:v>
                </c:pt>
                <c:pt idx="2004">
                  <c:v>89.4</c:v>
                </c:pt>
                <c:pt idx="2005">
                  <c:v>89.4</c:v>
                </c:pt>
                <c:pt idx="2006">
                  <c:v>89.4</c:v>
                </c:pt>
                <c:pt idx="2007">
                  <c:v>89.4</c:v>
                </c:pt>
                <c:pt idx="2008">
                  <c:v>89.5</c:v>
                </c:pt>
                <c:pt idx="2009">
                  <c:v>89.7</c:v>
                </c:pt>
                <c:pt idx="2010">
                  <c:v>89.9</c:v>
                </c:pt>
                <c:pt idx="2011">
                  <c:v>90.1</c:v>
                </c:pt>
                <c:pt idx="2012">
                  <c:v>90.3</c:v>
                </c:pt>
                <c:pt idx="2013">
                  <c:v>90.5</c:v>
                </c:pt>
                <c:pt idx="2014">
                  <c:v>90.7</c:v>
                </c:pt>
                <c:pt idx="2015">
                  <c:v>90.8</c:v>
                </c:pt>
                <c:pt idx="2016">
                  <c:v>91</c:v>
                </c:pt>
                <c:pt idx="2017">
                  <c:v>91.2</c:v>
                </c:pt>
                <c:pt idx="2018">
                  <c:v>91.4</c:v>
                </c:pt>
                <c:pt idx="2019">
                  <c:v>91.5</c:v>
                </c:pt>
                <c:pt idx="2020">
                  <c:v>91.6</c:v>
                </c:pt>
                <c:pt idx="2021">
                  <c:v>91.7</c:v>
                </c:pt>
                <c:pt idx="2022">
                  <c:v>91.8</c:v>
                </c:pt>
                <c:pt idx="2023">
                  <c:v>91.8</c:v>
                </c:pt>
                <c:pt idx="2024">
                  <c:v>91.8</c:v>
                </c:pt>
                <c:pt idx="2025">
                  <c:v>91.8</c:v>
                </c:pt>
                <c:pt idx="2026">
                  <c:v>91.8</c:v>
                </c:pt>
                <c:pt idx="2027">
                  <c:v>91.7</c:v>
                </c:pt>
                <c:pt idx="2028">
                  <c:v>91.6</c:v>
                </c:pt>
                <c:pt idx="2029">
                  <c:v>91.5</c:v>
                </c:pt>
                <c:pt idx="2030">
                  <c:v>91.3</c:v>
                </c:pt>
                <c:pt idx="2031">
                  <c:v>91.1</c:v>
                </c:pt>
                <c:pt idx="2032">
                  <c:v>90.9</c:v>
                </c:pt>
                <c:pt idx="2033">
                  <c:v>90.7</c:v>
                </c:pt>
                <c:pt idx="2034">
                  <c:v>90.5</c:v>
                </c:pt>
                <c:pt idx="2035">
                  <c:v>90.3</c:v>
                </c:pt>
                <c:pt idx="2036">
                  <c:v>90.1</c:v>
                </c:pt>
                <c:pt idx="2037">
                  <c:v>89.9</c:v>
                </c:pt>
                <c:pt idx="2038">
                  <c:v>89.7</c:v>
                </c:pt>
                <c:pt idx="2039">
                  <c:v>89.7</c:v>
                </c:pt>
                <c:pt idx="2040">
                  <c:v>89.6</c:v>
                </c:pt>
                <c:pt idx="2041">
                  <c:v>89.5</c:v>
                </c:pt>
                <c:pt idx="2042">
                  <c:v>89.6</c:v>
                </c:pt>
                <c:pt idx="2043">
                  <c:v>89.6</c:v>
                </c:pt>
                <c:pt idx="2044">
                  <c:v>89.6</c:v>
                </c:pt>
                <c:pt idx="2045">
                  <c:v>89.7</c:v>
                </c:pt>
                <c:pt idx="2046">
                  <c:v>89.8</c:v>
                </c:pt>
                <c:pt idx="2047">
                  <c:v>90</c:v>
                </c:pt>
                <c:pt idx="2048">
                  <c:v>90.1</c:v>
                </c:pt>
                <c:pt idx="2049">
                  <c:v>90.3</c:v>
                </c:pt>
                <c:pt idx="2050">
                  <c:v>90.4</c:v>
                </c:pt>
                <c:pt idx="2051">
                  <c:v>90.6</c:v>
                </c:pt>
                <c:pt idx="2052">
                  <c:v>90.8</c:v>
                </c:pt>
                <c:pt idx="2053">
                  <c:v>91</c:v>
                </c:pt>
                <c:pt idx="2054">
                  <c:v>91.2</c:v>
                </c:pt>
                <c:pt idx="2055">
                  <c:v>91.4</c:v>
                </c:pt>
                <c:pt idx="2056">
                  <c:v>91.5</c:v>
                </c:pt>
                <c:pt idx="2057">
                  <c:v>91.7</c:v>
                </c:pt>
                <c:pt idx="2058">
                  <c:v>91.8</c:v>
                </c:pt>
                <c:pt idx="2059">
                  <c:v>91.9</c:v>
                </c:pt>
                <c:pt idx="2060">
                  <c:v>92</c:v>
                </c:pt>
                <c:pt idx="2061">
                  <c:v>92.1</c:v>
                </c:pt>
                <c:pt idx="2062">
                  <c:v>92.1</c:v>
                </c:pt>
                <c:pt idx="2063">
                  <c:v>92.1</c:v>
                </c:pt>
                <c:pt idx="2064">
                  <c:v>92</c:v>
                </c:pt>
                <c:pt idx="2065">
                  <c:v>91.9</c:v>
                </c:pt>
                <c:pt idx="2066">
                  <c:v>91.8</c:v>
                </c:pt>
                <c:pt idx="2067">
                  <c:v>91.7</c:v>
                </c:pt>
                <c:pt idx="2068">
                  <c:v>91.5</c:v>
                </c:pt>
                <c:pt idx="2069">
                  <c:v>91.3</c:v>
                </c:pt>
                <c:pt idx="2070">
                  <c:v>91.1</c:v>
                </c:pt>
                <c:pt idx="2071">
                  <c:v>90.9</c:v>
                </c:pt>
                <c:pt idx="2072">
                  <c:v>90.6</c:v>
                </c:pt>
                <c:pt idx="2073">
                  <c:v>90.4</c:v>
                </c:pt>
                <c:pt idx="2074">
                  <c:v>90.2</c:v>
                </c:pt>
                <c:pt idx="2075">
                  <c:v>90.1</c:v>
                </c:pt>
                <c:pt idx="2076">
                  <c:v>90</c:v>
                </c:pt>
                <c:pt idx="2077">
                  <c:v>89.9</c:v>
                </c:pt>
                <c:pt idx="2078">
                  <c:v>89.8</c:v>
                </c:pt>
                <c:pt idx="2079">
                  <c:v>89.8</c:v>
                </c:pt>
                <c:pt idx="2080">
                  <c:v>89.8</c:v>
                </c:pt>
                <c:pt idx="2081">
                  <c:v>89.8</c:v>
                </c:pt>
                <c:pt idx="2082">
                  <c:v>89.9</c:v>
                </c:pt>
                <c:pt idx="2083">
                  <c:v>89.9</c:v>
                </c:pt>
                <c:pt idx="2084">
                  <c:v>90.1</c:v>
                </c:pt>
                <c:pt idx="2085">
                  <c:v>90.2</c:v>
                </c:pt>
                <c:pt idx="2086">
                  <c:v>90.3</c:v>
                </c:pt>
                <c:pt idx="2087">
                  <c:v>90.5</c:v>
                </c:pt>
                <c:pt idx="2088">
                  <c:v>90.7</c:v>
                </c:pt>
                <c:pt idx="2089">
                  <c:v>90.8</c:v>
                </c:pt>
                <c:pt idx="2090">
                  <c:v>91</c:v>
                </c:pt>
                <c:pt idx="2091">
                  <c:v>91.2</c:v>
                </c:pt>
                <c:pt idx="2092">
                  <c:v>91.4</c:v>
                </c:pt>
                <c:pt idx="2093">
                  <c:v>91.5</c:v>
                </c:pt>
                <c:pt idx="2094">
                  <c:v>91.7</c:v>
                </c:pt>
                <c:pt idx="2095">
                  <c:v>91.8</c:v>
                </c:pt>
                <c:pt idx="2096">
                  <c:v>92</c:v>
                </c:pt>
                <c:pt idx="2097">
                  <c:v>92.1</c:v>
                </c:pt>
                <c:pt idx="2098">
                  <c:v>92.2</c:v>
                </c:pt>
                <c:pt idx="2099">
                  <c:v>92.3</c:v>
                </c:pt>
                <c:pt idx="2100">
                  <c:v>92.3</c:v>
                </c:pt>
                <c:pt idx="2101">
                  <c:v>92.3</c:v>
                </c:pt>
                <c:pt idx="2102">
                  <c:v>92.2</c:v>
                </c:pt>
                <c:pt idx="2103">
                  <c:v>92.1</c:v>
                </c:pt>
                <c:pt idx="2104">
                  <c:v>92</c:v>
                </c:pt>
                <c:pt idx="2105">
                  <c:v>91.8</c:v>
                </c:pt>
                <c:pt idx="2106">
                  <c:v>91.7</c:v>
                </c:pt>
                <c:pt idx="2107">
                  <c:v>91.5</c:v>
                </c:pt>
                <c:pt idx="2108">
                  <c:v>91.2</c:v>
                </c:pt>
                <c:pt idx="2109">
                  <c:v>91</c:v>
                </c:pt>
                <c:pt idx="2110">
                  <c:v>90.9</c:v>
                </c:pt>
                <c:pt idx="2111">
                  <c:v>90.7</c:v>
                </c:pt>
                <c:pt idx="2112">
                  <c:v>90.5</c:v>
                </c:pt>
                <c:pt idx="2113">
                  <c:v>90.4</c:v>
                </c:pt>
                <c:pt idx="2114">
                  <c:v>90.3</c:v>
                </c:pt>
                <c:pt idx="2115">
                  <c:v>90.1</c:v>
                </c:pt>
                <c:pt idx="2116">
                  <c:v>90</c:v>
                </c:pt>
                <c:pt idx="2117">
                  <c:v>89.9</c:v>
                </c:pt>
                <c:pt idx="2118">
                  <c:v>89.8</c:v>
                </c:pt>
                <c:pt idx="2119">
                  <c:v>89.8</c:v>
                </c:pt>
                <c:pt idx="2120">
                  <c:v>89.9</c:v>
                </c:pt>
                <c:pt idx="2121">
                  <c:v>90</c:v>
                </c:pt>
                <c:pt idx="2122">
                  <c:v>90.2</c:v>
                </c:pt>
                <c:pt idx="2123">
                  <c:v>90.4</c:v>
                </c:pt>
                <c:pt idx="2124">
                  <c:v>90.7</c:v>
                </c:pt>
                <c:pt idx="2125">
                  <c:v>90.9</c:v>
                </c:pt>
                <c:pt idx="2126">
                  <c:v>91</c:v>
                </c:pt>
                <c:pt idx="2127">
                  <c:v>91.1</c:v>
                </c:pt>
                <c:pt idx="2128">
                  <c:v>91.2</c:v>
                </c:pt>
                <c:pt idx="2129">
                  <c:v>91.3</c:v>
                </c:pt>
                <c:pt idx="2130">
                  <c:v>91.4</c:v>
                </c:pt>
                <c:pt idx="2131">
                  <c:v>91.6</c:v>
                </c:pt>
                <c:pt idx="2132">
                  <c:v>91.8</c:v>
                </c:pt>
                <c:pt idx="2133">
                  <c:v>92</c:v>
                </c:pt>
                <c:pt idx="2134">
                  <c:v>92.2</c:v>
                </c:pt>
                <c:pt idx="2135">
                  <c:v>92.4</c:v>
                </c:pt>
                <c:pt idx="2136">
                  <c:v>92.5</c:v>
                </c:pt>
                <c:pt idx="2137">
                  <c:v>92.6</c:v>
                </c:pt>
                <c:pt idx="2138">
                  <c:v>92.6</c:v>
                </c:pt>
                <c:pt idx="2139">
                  <c:v>92.6</c:v>
                </c:pt>
                <c:pt idx="2140">
                  <c:v>92.6</c:v>
                </c:pt>
                <c:pt idx="2141">
                  <c:v>92.5</c:v>
                </c:pt>
                <c:pt idx="2142">
                  <c:v>92.3</c:v>
                </c:pt>
                <c:pt idx="2143">
                  <c:v>92.1</c:v>
                </c:pt>
                <c:pt idx="2144">
                  <c:v>91.9</c:v>
                </c:pt>
                <c:pt idx="2145">
                  <c:v>91.6</c:v>
                </c:pt>
                <c:pt idx="2146">
                  <c:v>91.4</c:v>
                </c:pt>
                <c:pt idx="2147">
                  <c:v>91.1</c:v>
                </c:pt>
                <c:pt idx="2148">
                  <c:v>90.9</c:v>
                </c:pt>
                <c:pt idx="2149">
                  <c:v>90.7</c:v>
                </c:pt>
                <c:pt idx="2150">
                  <c:v>90.5</c:v>
                </c:pt>
                <c:pt idx="2151">
                  <c:v>90.3</c:v>
                </c:pt>
                <c:pt idx="2152">
                  <c:v>90.3</c:v>
                </c:pt>
                <c:pt idx="2153">
                  <c:v>90.3</c:v>
                </c:pt>
                <c:pt idx="2154">
                  <c:v>90.3</c:v>
                </c:pt>
                <c:pt idx="2155">
                  <c:v>90.3</c:v>
                </c:pt>
                <c:pt idx="2156">
                  <c:v>90.4</c:v>
                </c:pt>
                <c:pt idx="2157">
                  <c:v>90.4</c:v>
                </c:pt>
                <c:pt idx="2158">
                  <c:v>90.4</c:v>
                </c:pt>
                <c:pt idx="2159">
                  <c:v>90.4</c:v>
                </c:pt>
                <c:pt idx="2160">
                  <c:v>90.5</c:v>
                </c:pt>
                <c:pt idx="2161">
                  <c:v>90.6</c:v>
                </c:pt>
                <c:pt idx="2162">
                  <c:v>90.6</c:v>
                </c:pt>
                <c:pt idx="2163">
                  <c:v>90.8</c:v>
                </c:pt>
                <c:pt idx="2164">
                  <c:v>91</c:v>
                </c:pt>
                <c:pt idx="2165">
                  <c:v>91.1</c:v>
                </c:pt>
                <c:pt idx="2166">
                  <c:v>91.3</c:v>
                </c:pt>
                <c:pt idx="2167">
                  <c:v>91.5</c:v>
                </c:pt>
                <c:pt idx="2168">
                  <c:v>91.8</c:v>
                </c:pt>
                <c:pt idx="2169">
                  <c:v>92</c:v>
                </c:pt>
                <c:pt idx="2170">
                  <c:v>92.1</c:v>
                </c:pt>
                <c:pt idx="2171">
                  <c:v>92.3</c:v>
                </c:pt>
                <c:pt idx="2172">
                  <c:v>92.5</c:v>
                </c:pt>
                <c:pt idx="2173">
                  <c:v>92.6</c:v>
                </c:pt>
                <c:pt idx="2174">
                  <c:v>92.6</c:v>
                </c:pt>
                <c:pt idx="2175">
                  <c:v>92.7</c:v>
                </c:pt>
                <c:pt idx="2176">
                  <c:v>92.7</c:v>
                </c:pt>
                <c:pt idx="2177">
                  <c:v>92.7</c:v>
                </c:pt>
                <c:pt idx="2178">
                  <c:v>92.7</c:v>
                </c:pt>
                <c:pt idx="2179">
                  <c:v>92.6</c:v>
                </c:pt>
                <c:pt idx="2180">
                  <c:v>92.4</c:v>
                </c:pt>
                <c:pt idx="2181">
                  <c:v>92.2</c:v>
                </c:pt>
                <c:pt idx="2182">
                  <c:v>92</c:v>
                </c:pt>
                <c:pt idx="2183">
                  <c:v>91.7</c:v>
                </c:pt>
                <c:pt idx="2184">
                  <c:v>91.5</c:v>
                </c:pt>
                <c:pt idx="2185">
                  <c:v>91.3</c:v>
                </c:pt>
                <c:pt idx="2186">
                  <c:v>91.1</c:v>
                </c:pt>
                <c:pt idx="2187">
                  <c:v>91</c:v>
                </c:pt>
                <c:pt idx="2188">
                  <c:v>90.9</c:v>
                </c:pt>
                <c:pt idx="2189">
                  <c:v>90.8</c:v>
                </c:pt>
                <c:pt idx="2190">
                  <c:v>90.7</c:v>
                </c:pt>
                <c:pt idx="2191">
                  <c:v>90.7</c:v>
                </c:pt>
                <c:pt idx="2192">
                  <c:v>90.6</c:v>
                </c:pt>
                <c:pt idx="2193">
                  <c:v>90.6</c:v>
                </c:pt>
                <c:pt idx="2194">
                  <c:v>90.5</c:v>
                </c:pt>
                <c:pt idx="2195">
                  <c:v>90.5</c:v>
                </c:pt>
                <c:pt idx="2196">
                  <c:v>90.5</c:v>
                </c:pt>
                <c:pt idx="2197">
                  <c:v>90.5</c:v>
                </c:pt>
                <c:pt idx="2198">
                  <c:v>90.5</c:v>
                </c:pt>
                <c:pt idx="2199">
                  <c:v>90.5</c:v>
                </c:pt>
                <c:pt idx="2200">
                  <c:v>90.7</c:v>
                </c:pt>
                <c:pt idx="2201">
                  <c:v>90.9</c:v>
                </c:pt>
                <c:pt idx="2202">
                  <c:v>91</c:v>
                </c:pt>
                <c:pt idx="2203">
                  <c:v>91.3</c:v>
                </c:pt>
                <c:pt idx="2204">
                  <c:v>91.6</c:v>
                </c:pt>
                <c:pt idx="2205">
                  <c:v>92</c:v>
                </c:pt>
                <c:pt idx="2206">
                  <c:v>92.2</c:v>
                </c:pt>
                <c:pt idx="2207">
                  <c:v>92.5</c:v>
                </c:pt>
                <c:pt idx="2208">
                  <c:v>92.6</c:v>
                </c:pt>
                <c:pt idx="2209">
                  <c:v>92.6</c:v>
                </c:pt>
                <c:pt idx="2210">
                  <c:v>92.7</c:v>
                </c:pt>
                <c:pt idx="2211">
                  <c:v>92.7</c:v>
                </c:pt>
                <c:pt idx="2212">
                  <c:v>92.7</c:v>
                </c:pt>
                <c:pt idx="2213">
                  <c:v>92.8</c:v>
                </c:pt>
                <c:pt idx="2214">
                  <c:v>92.8</c:v>
                </c:pt>
                <c:pt idx="2215">
                  <c:v>92.8</c:v>
                </c:pt>
                <c:pt idx="2216">
                  <c:v>92.7</c:v>
                </c:pt>
                <c:pt idx="2217">
                  <c:v>92.6</c:v>
                </c:pt>
                <c:pt idx="2218">
                  <c:v>92.5</c:v>
                </c:pt>
                <c:pt idx="2219">
                  <c:v>92.4</c:v>
                </c:pt>
                <c:pt idx="2220">
                  <c:v>92.2</c:v>
                </c:pt>
                <c:pt idx="2221">
                  <c:v>92.1</c:v>
                </c:pt>
                <c:pt idx="2222">
                  <c:v>91.9</c:v>
                </c:pt>
                <c:pt idx="2223">
                  <c:v>91.7</c:v>
                </c:pt>
                <c:pt idx="2224">
                  <c:v>91.5</c:v>
                </c:pt>
                <c:pt idx="2225">
                  <c:v>91.3</c:v>
                </c:pt>
                <c:pt idx="2226">
                  <c:v>91</c:v>
                </c:pt>
                <c:pt idx="2227">
                  <c:v>90.8</c:v>
                </c:pt>
                <c:pt idx="2228">
                  <c:v>90.7</c:v>
                </c:pt>
                <c:pt idx="2229">
                  <c:v>90.7</c:v>
                </c:pt>
                <c:pt idx="2230">
                  <c:v>90.6</c:v>
                </c:pt>
                <c:pt idx="2231">
                  <c:v>90.6</c:v>
                </c:pt>
                <c:pt idx="2232">
                  <c:v>90.6</c:v>
                </c:pt>
                <c:pt idx="2233">
                  <c:v>90.7</c:v>
                </c:pt>
                <c:pt idx="2234">
                  <c:v>90.7</c:v>
                </c:pt>
                <c:pt idx="2235">
                  <c:v>90.8</c:v>
                </c:pt>
                <c:pt idx="2236">
                  <c:v>90.8</c:v>
                </c:pt>
                <c:pt idx="2237">
                  <c:v>90.9</c:v>
                </c:pt>
                <c:pt idx="2238">
                  <c:v>91.1</c:v>
                </c:pt>
                <c:pt idx="2239">
                  <c:v>91.2</c:v>
                </c:pt>
                <c:pt idx="2240">
                  <c:v>91.4</c:v>
                </c:pt>
                <c:pt idx="2241">
                  <c:v>91.7</c:v>
                </c:pt>
                <c:pt idx="2242">
                  <c:v>91.8</c:v>
                </c:pt>
                <c:pt idx="2243">
                  <c:v>92</c:v>
                </c:pt>
                <c:pt idx="2244">
                  <c:v>92.2</c:v>
                </c:pt>
                <c:pt idx="2245">
                  <c:v>92.4</c:v>
                </c:pt>
                <c:pt idx="2246">
                  <c:v>92.6</c:v>
                </c:pt>
                <c:pt idx="2247">
                  <c:v>92.7</c:v>
                </c:pt>
                <c:pt idx="2248">
                  <c:v>92.8</c:v>
                </c:pt>
                <c:pt idx="2249">
                  <c:v>92.9</c:v>
                </c:pt>
                <c:pt idx="2250">
                  <c:v>92.9</c:v>
                </c:pt>
                <c:pt idx="2251">
                  <c:v>93</c:v>
                </c:pt>
                <c:pt idx="2252">
                  <c:v>93.1</c:v>
                </c:pt>
                <c:pt idx="2253">
                  <c:v>93.1</c:v>
                </c:pt>
                <c:pt idx="2254">
                  <c:v>93.1</c:v>
                </c:pt>
                <c:pt idx="2255">
                  <c:v>93</c:v>
                </c:pt>
                <c:pt idx="2256">
                  <c:v>92.8</c:v>
                </c:pt>
                <c:pt idx="2257">
                  <c:v>92.6</c:v>
                </c:pt>
                <c:pt idx="2258">
                  <c:v>92.5</c:v>
                </c:pt>
                <c:pt idx="2259">
                  <c:v>92.3</c:v>
                </c:pt>
                <c:pt idx="2260">
                  <c:v>92.1</c:v>
                </c:pt>
                <c:pt idx="2261">
                  <c:v>91.8</c:v>
                </c:pt>
                <c:pt idx="2262">
                  <c:v>91.6</c:v>
                </c:pt>
                <c:pt idx="2263">
                  <c:v>91.4</c:v>
                </c:pt>
                <c:pt idx="2264">
                  <c:v>91.2</c:v>
                </c:pt>
                <c:pt idx="2265">
                  <c:v>91</c:v>
                </c:pt>
                <c:pt idx="2266">
                  <c:v>90.9</c:v>
                </c:pt>
                <c:pt idx="2267">
                  <c:v>90.8</c:v>
                </c:pt>
                <c:pt idx="2268">
                  <c:v>90.7</c:v>
                </c:pt>
                <c:pt idx="2269">
                  <c:v>90.7</c:v>
                </c:pt>
                <c:pt idx="2270">
                  <c:v>90.8</c:v>
                </c:pt>
                <c:pt idx="2271">
                  <c:v>90.9</c:v>
                </c:pt>
                <c:pt idx="2272">
                  <c:v>91</c:v>
                </c:pt>
                <c:pt idx="2273">
                  <c:v>91</c:v>
                </c:pt>
                <c:pt idx="2274">
                  <c:v>91.1</c:v>
                </c:pt>
                <c:pt idx="2275">
                  <c:v>91.2</c:v>
                </c:pt>
                <c:pt idx="2276">
                  <c:v>91.3</c:v>
                </c:pt>
                <c:pt idx="2277">
                  <c:v>91.3</c:v>
                </c:pt>
                <c:pt idx="2278">
                  <c:v>91.5</c:v>
                </c:pt>
                <c:pt idx="2279">
                  <c:v>91.7</c:v>
                </c:pt>
                <c:pt idx="2280">
                  <c:v>91.9</c:v>
                </c:pt>
                <c:pt idx="2281">
                  <c:v>92.2</c:v>
                </c:pt>
                <c:pt idx="2282">
                  <c:v>92.4</c:v>
                </c:pt>
                <c:pt idx="2283">
                  <c:v>92.6</c:v>
                </c:pt>
                <c:pt idx="2284">
                  <c:v>92.9</c:v>
                </c:pt>
                <c:pt idx="2285">
                  <c:v>93</c:v>
                </c:pt>
                <c:pt idx="2286">
                  <c:v>93.2</c:v>
                </c:pt>
                <c:pt idx="2287">
                  <c:v>93.3</c:v>
                </c:pt>
                <c:pt idx="2288">
                  <c:v>93.4</c:v>
                </c:pt>
                <c:pt idx="2289">
                  <c:v>93.4</c:v>
                </c:pt>
                <c:pt idx="2290">
                  <c:v>93.3</c:v>
                </c:pt>
                <c:pt idx="2291">
                  <c:v>93.3</c:v>
                </c:pt>
                <c:pt idx="2292">
                  <c:v>93.2</c:v>
                </c:pt>
                <c:pt idx="2293">
                  <c:v>93</c:v>
                </c:pt>
                <c:pt idx="2294">
                  <c:v>92.8</c:v>
                </c:pt>
                <c:pt idx="2295">
                  <c:v>92.6</c:v>
                </c:pt>
                <c:pt idx="2296">
                  <c:v>92.5</c:v>
                </c:pt>
                <c:pt idx="2297">
                  <c:v>92.3</c:v>
                </c:pt>
                <c:pt idx="2298">
                  <c:v>92.2</c:v>
                </c:pt>
                <c:pt idx="2299">
                  <c:v>92.1</c:v>
                </c:pt>
                <c:pt idx="2300">
                  <c:v>91.9</c:v>
                </c:pt>
                <c:pt idx="2301">
                  <c:v>91.8</c:v>
                </c:pt>
                <c:pt idx="2302">
                  <c:v>91.6</c:v>
                </c:pt>
                <c:pt idx="2303">
                  <c:v>91.5</c:v>
                </c:pt>
                <c:pt idx="2304">
                  <c:v>91.3</c:v>
                </c:pt>
                <c:pt idx="2305">
                  <c:v>91.1</c:v>
                </c:pt>
                <c:pt idx="2306">
                  <c:v>90.9</c:v>
                </c:pt>
                <c:pt idx="2307">
                  <c:v>90.8</c:v>
                </c:pt>
                <c:pt idx="2308">
                  <c:v>90.8</c:v>
                </c:pt>
                <c:pt idx="2309">
                  <c:v>90.8</c:v>
                </c:pt>
                <c:pt idx="2310">
                  <c:v>90.9</c:v>
                </c:pt>
                <c:pt idx="2311">
                  <c:v>91.1</c:v>
                </c:pt>
                <c:pt idx="2312">
                  <c:v>91.3</c:v>
                </c:pt>
                <c:pt idx="2313">
                  <c:v>91.4</c:v>
                </c:pt>
                <c:pt idx="2314">
                  <c:v>91.6</c:v>
                </c:pt>
                <c:pt idx="2315">
                  <c:v>91.7</c:v>
                </c:pt>
                <c:pt idx="2316">
                  <c:v>91.9</c:v>
                </c:pt>
                <c:pt idx="2317">
                  <c:v>92.1</c:v>
                </c:pt>
                <c:pt idx="2318">
                  <c:v>92.3</c:v>
                </c:pt>
                <c:pt idx="2319">
                  <c:v>92.5</c:v>
                </c:pt>
                <c:pt idx="2320">
                  <c:v>92.7</c:v>
                </c:pt>
                <c:pt idx="2321">
                  <c:v>92.8</c:v>
                </c:pt>
                <c:pt idx="2322">
                  <c:v>92.9</c:v>
                </c:pt>
                <c:pt idx="2323">
                  <c:v>93</c:v>
                </c:pt>
                <c:pt idx="2324">
                  <c:v>93.1</c:v>
                </c:pt>
                <c:pt idx="2325">
                  <c:v>93.3</c:v>
                </c:pt>
                <c:pt idx="2326">
                  <c:v>93.3</c:v>
                </c:pt>
                <c:pt idx="2327">
                  <c:v>93.4</c:v>
                </c:pt>
                <c:pt idx="2328">
                  <c:v>93.5</c:v>
                </c:pt>
                <c:pt idx="2329">
                  <c:v>93.5</c:v>
                </c:pt>
                <c:pt idx="2330">
                  <c:v>93.4</c:v>
                </c:pt>
                <c:pt idx="2331">
                  <c:v>93.3</c:v>
                </c:pt>
                <c:pt idx="2332">
                  <c:v>93.2</c:v>
                </c:pt>
                <c:pt idx="2333">
                  <c:v>93.1</c:v>
                </c:pt>
                <c:pt idx="2334">
                  <c:v>92.9</c:v>
                </c:pt>
                <c:pt idx="2335">
                  <c:v>92.7</c:v>
                </c:pt>
                <c:pt idx="2336">
                  <c:v>92.5</c:v>
                </c:pt>
                <c:pt idx="2337">
                  <c:v>92.3</c:v>
                </c:pt>
                <c:pt idx="2338">
                  <c:v>92.1</c:v>
                </c:pt>
                <c:pt idx="2339">
                  <c:v>91.9</c:v>
                </c:pt>
                <c:pt idx="2340">
                  <c:v>91.7</c:v>
                </c:pt>
                <c:pt idx="2341">
                  <c:v>91.5</c:v>
                </c:pt>
                <c:pt idx="2342">
                  <c:v>91.3</c:v>
                </c:pt>
                <c:pt idx="2343">
                  <c:v>91.2</c:v>
                </c:pt>
                <c:pt idx="2344">
                  <c:v>91.1</c:v>
                </c:pt>
                <c:pt idx="2345">
                  <c:v>91.1</c:v>
                </c:pt>
                <c:pt idx="2346">
                  <c:v>91.1</c:v>
                </c:pt>
                <c:pt idx="2347">
                  <c:v>91.1</c:v>
                </c:pt>
                <c:pt idx="2348">
                  <c:v>91.2</c:v>
                </c:pt>
                <c:pt idx="2349">
                  <c:v>91.3</c:v>
                </c:pt>
                <c:pt idx="2350">
                  <c:v>91.5</c:v>
                </c:pt>
                <c:pt idx="2351">
                  <c:v>91.7</c:v>
                </c:pt>
                <c:pt idx="2352">
                  <c:v>91.8</c:v>
                </c:pt>
                <c:pt idx="2353">
                  <c:v>91.9</c:v>
                </c:pt>
                <c:pt idx="2354">
                  <c:v>92</c:v>
                </c:pt>
                <c:pt idx="2355">
                  <c:v>92.1</c:v>
                </c:pt>
                <c:pt idx="2356">
                  <c:v>92.2</c:v>
                </c:pt>
                <c:pt idx="2357">
                  <c:v>92.4</c:v>
                </c:pt>
                <c:pt idx="2358">
                  <c:v>92.6</c:v>
                </c:pt>
                <c:pt idx="2359">
                  <c:v>92.8</c:v>
                </c:pt>
                <c:pt idx="2360">
                  <c:v>93.1</c:v>
                </c:pt>
                <c:pt idx="2361">
                  <c:v>93.3</c:v>
                </c:pt>
                <c:pt idx="2362">
                  <c:v>93.6</c:v>
                </c:pt>
                <c:pt idx="2363">
                  <c:v>93.8</c:v>
                </c:pt>
                <c:pt idx="2364">
                  <c:v>93.9</c:v>
                </c:pt>
                <c:pt idx="2365">
                  <c:v>93.9</c:v>
                </c:pt>
                <c:pt idx="2366">
                  <c:v>93.9</c:v>
                </c:pt>
                <c:pt idx="2367">
                  <c:v>93.8</c:v>
                </c:pt>
                <c:pt idx="2368">
                  <c:v>93.6</c:v>
                </c:pt>
                <c:pt idx="2369">
                  <c:v>93.4</c:v>
                </c:pt>
                <c:pt idx="2370">
                  <c:v>93.3</c:v>
                </c:pt>
                <c:pt idx="2371">
                  <c:v>93.1</c:v>
                </c:pt>
                <c:pt idx="2372">
                  <c:v>92.9</c:v>
                </c:pt>
                <c:pt idx="2373">
                  <c:v>92.7</c:v>
                </c:pt>
                <c:pt idx="2374">
                  <c:v>92.5</c:v>
                </c:pt>
                <c:pt idx="2375">
                  <c:v>92.3</c:v>
                </c:pt>
                <c:pt idx="2376">
                  <c:v>92.2</c:v>
                </c:pt>
                <c:pt idx="2377">
                  <c:v>92</c:v>
                </c:pt>
                <c:pt idx="2378">
                  <c:v>91.9</c:v>
                </c:pt>
                <c:pt idx="2379">
                  <c:v>91.8</c:v>
                </c:pt>
                <c:pt idx="2380">
                  <c:v>91.7</c:v>
                </c:pt>
                <c:pt idx="2381">
                  <c:v>91.6</c:v>
                </c:pt>
                <c:pt idx="2382">
                  <c:v>91.5</c:v>
                </c:pt>
                <c:pt idx="2383">
                  <c:v>91.5</c:v>
                </c:pt>
                <c:pt idx="2384">
                  <c:v>91.5</c:v>
                </c:pt>
                <c:pt idx="2385">
                  <c:v>91.5</c:v>
                </c:pt>
                <c:pt idx="2386">
                  <c:v>91.5</c:v>
                </c:pt>
                <c:pt idx="2387">
                  <c:v>91.5</c:v>
                </c:pt>
                <c:pt idx="2388">
                  <c:v>91.6</c:v>
                </c:pt>
                <c:pt idx="2389">
                  <c:v>91.7</c:v>
                </c:pt>
                <c:pt idx="2390">
                  <c:v>91.9</c:v>
                </c:pt>
                <c:pt idx="2391">
                  <c:v>92.1</c:v>
                </c:pt>
                <c:pt idx="2392">
                  <c:v>92.2</c:v>
                </c:pt>
                <c:pt idx="2393">
                  <c:v>92.4</c:v>
                </c:pt>
                <c:pt idx="2394">
                  <c:v>92.6</c:v>
                </c:pt>
                <c:pt idx="2395">
                  <c:v>92.8</c:v>
                </c:pt>
                <c:pt idx="2396">
                  <c:v>93</c:v>
                </c:pt>
                <c:pt idx="2397">
                  <c:v>93.2</c:v>
                </c:pt>
                <c:pt idx="2398">
                  <c:v>93.4</c:v>
                </c:pt>
                <c:pt idx="2399">
                  <c:v>93.6</c:v>
                </c:pt>
                <c:pt idx="2400">
                  <c:v>93.7</c:v>
                </c:pt>
                <c:pt idx="2401">
                  <c:v>93.8</c:v>
                </c:pt>
                <c:pt idx="2402">
                  <c:v>93.8</c:v>
                </c:pt>
                <c:pt idx="2403">
                  <c:v>93.8</c:v>
                </c:pt>
                <c:pt idx="2404">
                  <c:v>93.8</c:v>
                </c:pt>
                <c:pt idx="2405">
                  <c:v>93.7</c:v>
                </c:pt>
                <c:pt idx="2406">
                  <c:v>93.7</c:v>
                </c:pt>
                <c:pt idx="2407">
                  <c:v>93.6</c:v>
                </c:pt>
                <c:pt idx="2408">
                  <c:v>93.5</c:v>
                </c:pt>
                <c:pt idx="2409">
                  <c:v>93.4</c:v>
                </c:pt>
                <c:pt idx="2410">
                  <c:v>93.3</c:v>
                </c:pt>
                <c:pt idx="2411">
                  <c:v>93.1</c:v>
                </c:pt>
                <c:pt idx="2412">
                  <c:v>92.9</c:v>
                </c:pt>
                <c:pt idx="2413">
                  <c:v>92.7</c:v>
                </c:pt>
                <c:pt idx="2414">
                  <c:v>92.5</c:v>
                </c:pt>
                <c:pt idx="2415">
                  <c:v>92.3</c:v>
                </c:pt>
                <c:pt idx="2416">
                  <c:v>92.1</c:v>
                </c:pt>
                <c:pt idx="2417">
                  <c:v>91.9</c:v>
                </c:pt>
                <c:pt idx="2418">
                  <c:v>91.7</c:v>
                </c:pt>
                <c:pt idx="2419">
                  <c:v>91.6</c:v>
                </c:pt>
                <c:pt idx="2420">
                  <c:v>91.4</c:v>
                </c:pt>
                <c:pt idx="2421">
                  <c:v>91.4</c:v>
                </c:pt>
                <c:pt idx="2422">
                  <c:v>91.4</c:v>
                </c:pt>
                <c:pt idx="2423">
                  <c:v>91.5</c:v>
                </c:pt>
                <c:pt idx="2424">
                  <c:v>91.7</c:v>
                </c:pt>
                <c:pt idx="2425">
                  <c:v>91.8</c:v>
                </c:pt>
                <c:pt idx="2426">
                  <c:v>92</c:v>
                </c:pt>
                <c:pt idx="2427">
                  <c:v>92.2</c:v>
                </c:pt>
                <c:pt idx="2428">
                  <c:v>92.4</c:v>
                </c:pt>
                <c:pt idx="2429">
                  <c:v>92.5</c:v>
                </c:pt>
                <c:pt idx="2430">
                  <c:v>92.6</c:v>
                </c:pt>
                <c:pt idx="2431">
                  <c:v>92.7</c:v>
                </c:pt>
                <c:pt idx="2432">
                  <c:v>92.8</c:v>
                </c:pt>
                <c:pt idx="2433">
                  <c:v>92.8</c:v>
                </c:pt>
                <c:pt idx="2434">
                  <c:v>93</c:v>
                </c:pt>
                <c:pt idx="2435">
                  <c:v>93.1</c:v>
                </c:pt>
                <c:pt idx="2436">
                  <c:v>93.3</c:v>
                </c:pt>
                <c:pt idx="2437">
                  <c:v>93.5</c:v>
                </c:pt>
                <c:pt idx="2438">
                  <c:v>93.7</c:v>
                </c:pt>
                <c:pt idx="2439">
                  <c:v>93.9</c:v>
                </c:pt>
                <c:pt idx="2440">
                  <c:v>94.1</c:v>
                </c:pt>
                <c:pt idx="2441">
                  <c:v>94.1</c:v>
                </c:pt>
                <c:pt idx="2442">
                  <c:v>94.2</c:v>
                </c:pt>
                <c:pt idx="2443">
                  <c:v>94.1</c:v>
                </c:pt>
                <c:pt idx="2444">
                  <c:v>94.1</c:v>
                </c:pt>
                <c:pt idx="2445">
                  <c:v>94</c:v>
                </c:pt>
                <c:pt idx="2446">
                  <c:v>93.9</c:v>
                </c:pt>
                <c:pt idx="2447">
                  <c:v>93.7</c:v>
                </c:pt>
                <c:pt idx="2448">
                  <c:v>93.5</c:v>
                </c:pt>
                <c:pt idx="2449">
                  <c:v>93.3</c:v>
                </c:pt>
                <c:pt idx="2450">
                  <c:v>93.1</c:v>
                </c:pt>
                <c:pt idx="2451">
                  <c:v>92.9</c:v>
                </c:pt>
                <c:pt idx="2452">
                  <c:v>92.6</c:v>
                </c:pt>
                <c:pt idx="2453">
                  <c:v>92.4</c:v>
                </c:pt>
                <c:pt idx="2454">
                  <c:v>92.2</c:v>
                </c:pt>
                <c:pt idx="2455">
                  <c:v>92</c:v>
                </c:pt>
                <c:pt idx="2456">
                  <c:v>91.9</c:v>
                </c:pt>
                <c:pt idx="2457">
                  <c:v>91.8</c:v>
                </c:pt>
                <c:pt idx="2458">
                  <c:v>91.8</c:v>
                </c:pt>
                <c:pt idx="2459">
                  <c:v>91.8</c:v>
                </c:pt>
                <c:pt idx="2460">
                  <c:v>91.8</c:v>
                </c:pt>
                <c:pt idx="2461">
                  <c:v>91.9</c:v>
                </c:pt>
                <c:pt idx="2462">
                  <c:v>92</c:v>
                </c:pt>
                <c:pt idx="2463">
                  <c:v>92</c:v>
                </c:pt>
                <c:pt idx="2464">
                  <c:v>92.1</c:v>
                </c:pt>
                <c:pt idx="2465">
                  <c:v>92.3</c:v>
                </c:pt>
                <c:pt idx="2466">
                  <c:v>92.4</c:v>
                </c:pt>
                <c:pt idx="2467">
                  <c:v>92.5</c:v>
                </c:pt>
                <c:pt idx="2468">
                  <c:v>92.6</c:v>
                </c:pt>
                <c:pt idx="2469">
                  <c:v>92.8</c:v>
                </c:pt>
                <c:pt idx="2470">
                  <c:v>92.9</c:v>
                </c:pt>
                <c:pt idx="2471">
                  <c:v>93.1</c:v>
                </c:pt>
                <c:pt idx="2472">
                  <c:v>93.3</c:v>
                </c:pt>
                <c:pt idx="2473">
                  <c:v>93.5</c:v>
                </c:pt>
                <c:pt idx="2474">
                  <c:v>93.7</c:v>
                </c:pt>
                <c:pt idx="2475">
                  <c:v>93.9</c:v>
                </c:pt>
                <c:pt idx="2476">
                  <c:v>94.1</c:v>
                </c:pt>
                <c:pt idx="2477">
                  <c:v>94.2</c:v>
                </c:pt>
                <c:pt idx="2478">
                  <c:v>94.3</c:v>
                </c:pt>
                <c:pt idx="2479">
                  <c:v>94.3</c:v>
                </c:pt>
                <c:pt idx="2480">
                  <c:v>94.2</c:v>
                </c:pt>
                <c:pt idx="2481">
                  <c:v>94.2</c:v>
                </c:pt>
                <c:pt idx="2482">
                  <c:v>94.1</c:v>
                </c:pt>
                <c:pt idx="2483">
                  <c:v>94</c:v>
                </c:pt>
                <c:pt idx="2484">
                  <c:v>93.8</c:v>
                </c:pt>
                <c:pt idx="2485">
                  <c:v>93.7</c:v>
                </c:pt>
                <c:pt idx="2486">
                  <c:v>93.5</c:v>
                </c:pt>
                <c:pt idx="2487">
                  <c:v>93.4</c:v>
                </c:pt>
                <c:pt idx="2488">
                  <c:v>93.2</c:v>
                </c:pt>
                <c:pt idx="2489">
                  <c:v>93.1</c:v>
                </c:pt>
                <c:pt idx="2490">
                  <c:v>92.9</c:v>
                </c:pt>
                <c:pt idx="2491">
                  <c:v>92.7</c:v>
                </c:pt>
                <c:pt idx="2492">
                  <c:v>92.6</c:v>
                </c:pt>
                <c:pt idx="2493">
                  <c:v>92.4</c:v>
                </c:pt>
                <c:pt idx="2494">
                  <c:v>92.3</c:v>
                </c:pt>
                <c:pt idx="2495">
                  <c:v>92.2</c:v>
                </c:pt>
                <c:pt idx="2496">
                  <c:v>92.1</c:v>
                </c:pt>
                <c:pt idx="2497">
                  <c:v>92</c:v>
                </c:pt>
                <c:pt idx="2498">
                  <c:v>92</c:v>
                </c:pt>
                <c:pt idx="2499">
                  <c:v>92</c:v>
                </c:pt>
                <c:pt idx="2500">
                  <c:v>92</c:v>
                </c:pt>
                <c:pt idx="2501">
                  <c:v>92</c:v>
                </c:pt>
                <c:pt idx="2502">
                  <c:v>92.1</c:v>
                </c:pt>
                <c:pt idx="2503">
                  <c:v>92.2</c:v>
                </c:pt>
                <c:pt idx="2504">
                  <c:v>92.4</c:v>
                </c:pt>
                <c:pt idx="2505">
                  <c:v>92.6</c:v>
                </c:pt>
                <c:pt idx="2506">
                  <c:v>92.8</c:v>
                </c:pt>
                <c:pt idx="2507">
                  <c:v>93</c:v>
                </c:pt>
                <c:pt idx="2508">
                  <c:v>93.3</c:v>
                </c:pt>
                <c:pt idx="2509">
                  <c:v>93.5</c:v>
                </c:pt>
                <c:pt idx="2510">
                  <c:v>93.7</c:v>
                </c:pt>
                <c:pt idx="2511">
                  <c:v>93.9</c:v>
                </c:pt>
                <c:pt idx="2512">
                  <c:v>94</c:v>
                </c:pt>
                <c:pt idx="2513">
                  <c:v>94.1</c:v>
                </c:pt>
                <c:pt idx="2514">
                  <c:v>94.2</c:v>
                </c:pt>
                <c:pt idx="2515">
                  <c:v>94.3</c:v>
                </c:pt>
                <c:pt idx="2516">
                  <c:v>94.4</c:v>
                </c:pt>
                <c:pt idx="2517">
                  <c:v>94.4</c:v>
                </c:pt>
                <c:pt idx="2518">
                  <c:v>94.4</c:v>
                </c:pt>
                <c:pt idx="2519">
                  <c:v>94.5</c:v>
                </c:pt>
                <c:pt idx="2520">
                  <c:v>94.4</c:v>
                </c:pt>
                <c:pt idx="2521">
                  <c:v>94.4</c:v>
                </c:pt>
                <c:pt idx="2522">
                  <c:v>94.3</c:v>
                </c:pt>
                <c:pt idx="2523">
                  <c:v>94.1</c:v>
                </c:pt>
                <c:pt idx="2524">
                  <c:v>94</c:v>
                </c:pt>
                <c:pt idx="2525">
                  <c:v>93.7</c:v>
                </c:pt>
                <c:pt idx="2526">
                  <c:v>93.4</c:v>
                </c:pt>
                <c:pt idx="2527">
                  <c:v>93.1</c:v>
                </c:pt>
                <c:pt idx="2528">
                  <c:v>92.9</c:v>
                </c:pt>
                <c:pt idx="2529">
                  <c:v>92.7</c:v>
                </c:pt>
                <c:pt idx="2530">
                  <c:v>92.6</c:v>
                </c:pt>
                <c:pt idx="2531">
                  <c:v>92.5</c:v>
                </c:pt>
                <c:pt idx="2532">
                  <c:v>92.3</c:v>
                </c:pt>
                <c:pt idx="2533">
                  <c:v>92.3</c:v>
                </c:pt>
                <c:pt idx="2534">
                  <c:v>92.3</c:v>
                </c:pt>
                <c:pt idx="2535">
                  <c:v>92.3</c:v>
                </c:pt>
                <c:pt idx="2536">
                  <c:v>92.2</c:v>
                </c:pt>
                <c:pt idx="2537">
                  <c:v>92.2</c:v>
                </c:pt>
                <c:pt idx="2538">
                  <c:v>92.2</c:v>
                </c:pt>
                <c:pt idx="2539">
                  <c:v>92.3</c:v>
                </c:pt>
                <c:pt idx="2540">
                  <c:v>92.4</c:v>
                </c:pt>
                <c:pt idx="2541">
                  <c:v>92.5</c:v>
                </c:pt>
                <c:pt idx="2542">
                  <c:v>92.6</c:v>
                </c:pt>
                <c:pt idx="2543">
                  <c:v>92.8</c:v>
                </c:pt>
                <c:pt idx="2544">
                  <c:v>93</c:v>
                </c:pt>
                <c:pt idx="2545">
                  <c:v>93.2</c:v>
                </c:pt>
                <c:pt idx="2546">
                  <c:v>93.5</c:v>
                </c:pt>
                <c:pt idx="2547">
                  <c:v>93.7</c:v>
                </c:pt>
                <c:pt idx="2548">
                  <c:v>93.9</c:v>
                </c:pt>
                <c:pt idx="2549">
                  <c:v>94.1</c:v>
                </c:pt>
                <c:pt idx="2550">
                  <c:v>94.2</c:v>
                </c:pt>
                <c:pt idx="2551">
                  <c:v>94.3</c:v>
                </c:pt>
                <c:pt idx="2552">
                  <c:v>94.5</c:v>
                </c:pt>
                <c:pt idx="2553">
                  <c:v>94.6</c:v>
                </c:pt>
                <c:pt idx="2554">
                  <c:v>94.7</c:v>
                </c:pt>
                <c:pt idx="2555">
                  <c:v>94.7</c:v>
                </c:pt>
                <c:pt idx="2556">
                  <c:v>94.7</c:v>
                </c:pt>
                <c:pt idx="2557">
                  <c:v>94.7</c:v>
                </c:pt>
                <c:pt idx="2558">
                  <c:v>94.6</c:v>
                </c:pt>
                <c:pt idx="2559">
                  <c:v>94.5</c:v>
                </c:pt>
                <c:pt idx="2560">
                  <c:v>94.3</c:v>
                </c:pt>
                <c:pt idx="2561">
                  <c:v>94.2</c:v>
                </c:pt>
                <c:pt idx="2562">
                  <c:v>94.1</c:v>
                </c:pt>
                <c:pt idx="2563">
                  <c:v>93.9</c:v>
                </c:pt>
                <c:pt idx="2564">
                  <c:v>93.6</c:v>
                </c:pt>
                <c:pt idx="2565">
                  <c:v>93.4</c:v>
                </c:pt>
                <c:pt idx="2566">
                  <c:v>93.2</c:v>
                </c:pt>
                <c:pt idx="2567">
                  <c:v>93</c:v>
                </c:pt>
                <c:pt idx="2568">
                  <c:v>92.8</c:v>
                </c:pt>
                <c:pt idx="2569">
                  <c:v>92.6</c:v>
                </c:pt>
                <c:pt idx="2570">
                  <c:v>92.5</c:v>
                </c:pt>
                <c:pt idx="2571">
                  <c:v>92.4</c:v>
                </c:pt>
                <c:pt idx="2572">
                  <c:v>92.3</c:v>
                </c:pt>
                <c:pt idx="2573">
                  <c:v>92.3</c:v>
                </c:pt>
                <c:pt idx="2574">
                  <c:v>92.4</c:v>
                </c:pt>
                <c:pt idx="2575">
                  <c:v>92.5</c:v>
                </c:pt>
                <c:pt idx="2576">
                  <c:v>92.6</c:v>
                </c:pt>
                <c:pt idx="2577">
                  <c:v>92.7</c:v>
                </c:pt>
                <c:pt idx="2578">
                  <c:v>92.8</c:v>
                </c:pt>
                <c:pt idx="2579">
                  <c:v>92.9</c:v>
                </c:pt>
                <c:pt idx="2580">
                  <c:v>93</c:v>
                </c:pt>
                <c:pt idx="2581">
                  <c:v>93.1</c:v>
                </c:pt>
                <c:pt idx="2582">
                  <c:v>93.2</c:v>
                </c:pt>
                <c:pt idx="2583">
                  <c:v>93.3</c:v>
                </c:pt>
                <c:pt idx="2584">
                  <c:v>93.5</c:v>
                </c:pt>
                <c:pt idx="2585">
                  <c:v>93.7</c:v>
                </c:pt>
                <c:pt idx="2586">
                  <c:v>93.9</c:v>
                </c:pt>
                <c:pt idx="2587">
                  <c:v>94.1</c:v>
                </c:pt>
                <c:pt idx="2588">
                  <c:v>94.3</c:v>
                </c:pt>
                <c:pt idx="2589">
                  <c:v>94.4</c:v>
                </c:pt>
                <c:pt idx="2590">
                  <c:v>94.6</c:v>
                </c:pt>
                <c:pt idx="2591">
                  <c:v>94.8</c:v>
                </c:pt>
                <c:pt idx="2592">
                  <c:v>94.9</c:v>
                </c:pt>
                <c:pt idx="2593">
                  <c:v>95</c:v>
                </c:pt>
                <c:pt idx="2594">
                  <c:v>94.9</c:v>
                </c:pt>
                <c:pt idx="2595">
                  <c:v>94.9</c:v>
                </c:pt>
                <c:pt idx="2596">
                  <c:v>94.9</c:v>
                </c:pt>
                <c:pt idx="2597">
                  <c:v>94.8</c:v>
                </c:pt>
                <c:pt idx="2598">
                  <c:v>94.6</c:v>
                </c:pt>
                <c:pt idx="2599">
                  <c:v>94.4</c:v>
                </c:pt>
                <c:pt idx="2600">
                  <c:v>94.1</c:v>
                </c:pt>
                <c:pt idx="2601">
                  <c:v>93.9</c:v>
                </c:pt>
                <c:pt idx="2602">
                  <c:v>93.7</c:v>
                </c:pt>
                <c:pt idx="2603">
                  <c:v>93.5</c:v>
                </c:pt>
                <c:pt idx="2604">
                  <c:v>93.4</c:v>
                </c:pt>
                <c:pt idx="2605">
                  <c:v>93.2</c:v>
                </c:pt>
                <c:pt idx="2606">
                  <c:v>93.1</c:v>
                </c:pt>
                <c:pt idx="2607">
                  <c:v>93</c:v>
                </c:pt>
                <c:pt idx="2608">
                  <c:v>92.9</c:v>
                </c:pt>
                <c:pt idx="2609">
                  <c:v>92.8</c:v>
                </c:pt>
                <c:pt idx="2610">
                  <c:v>92.7</c:v>
                </c:pt>
                <c:pt idx="2611">
                  <c:v>92.7</c:v>
                </c:pt>
                <c:pt idx="2612">
                  <c:v>92.6</c:v>
                </c:pt>
                <c:pt idx="2613">
                  <c:v>92.7</c:v>
                </c:pt>
                <c:pt idx="2614">
                  <c:v>92.7</c:v>
                </c:pt>
                <c:pt idx="2615">
                  <c:v>92.7</c:v>
                </c:pt>
                <c:pt idx="2616">
                  <c:v>92.7</c:v>
                </c:pt>
                <c:pt idx="2617">
                  <c:v>92.7</c:v>
                </c:pt>
                <c:pt idx="2618">
                  <c:v>92.8</c:v>
                </c:pt>
                <c:pt idx="2619">
                  <c:v>93</c:v>
                </c:pt>
                <c:pt idx="2620">
                  <c:v>93.3</c:v>
                </c:pt>
                <c:pt idx="2621">
                  <c:v>93.5</c:v>
                </c:pt>
                <c:pt idx="2622">
                  <c:v>93.9</c:v>
                </c:pt>
                <c:pt idx="2623">
                  <c:v>94.1</c:v>
                </c:pt>
                <c:pt idx="2624">
                  <c:v>94.4</c:v>
                </c:pt>
                <c:pt idx="2625">
                  <c:v>94.6</c:v>
                </c:pt>
                <c:pt idx="2626">
                  <c:v>94.8</c:v>
                </c:pt>
                <c:pt idx="2627">
                  <c:v>94.9</c:v>
                </c:pt>
                <c:pt idx="2628">
                  <c:v>94.9</c:v>
                </c:pt>
                <c:pt idx="2629">
                  <c:v>95</c:v>
                </c:pt>
                <c:pt idx="2630">
                  <c:v>95</c:v>
                </c:pt>
                <c:pt idx="2631">
                  <c:v>95</c:v>
                </c:pt>
                <c:pt idx="2632">
                  <c:v>94.9</c:v>
                </c:pt>
                <c:pt idx="2633">
                  <c:v>94.9</c:v>
                </c:pt>
                <c:pt idx="2634">
                  <c:v>94.9</c:v>
                </c:pt>
                <c:pt idx="2635">
                  <c:v>94.8</c:v>
                </c:pt>
                <c:pt idx="2636">
                  <c:v>94.8</c:v>
                </c:pt>
                <c:pt idx="2637">
                  <c:v>94.7</c:v>
                </c:pt>
                <c:pt idx="2638">
                  <c:v>94.6</c:v>
                </c:pt>
                <c:pt idx="2639">
                  <c:v>94.4</c:v>
                </c:pt>
                <c:pt idx="2640">
                  <c:v>94.1</c:v>
                </c:pt>
                <c:pt idx="2641">
                  <c:v>94</c:v>
                </c:pt>
                <c:pt idx="2642">
                  <c:v>93.7</c:v>
                </c:pt>
                <c:pt idx="2643">
                  <c:v>93.5</c:v>
                </c:pt>
                <c:pt idx="2644">
                  <c:v>93.2</c:v>
                </c:pt>
                <c:pt idx="2645">
                  <c:v>93</c:v>
                </c:pt>
                <c:pt idx="2646">
                  <c:v>92.8</c:v>
                </c:pt>
                <c:pt idx="2647">
                  <c:v>92.8</c:v>
                </c:pt>
                <c:pt idx="2648">
                  <c:v>92.7</c:v>
                </c:pt>
                <c:pt idx="2649">
                  <c:v>92.7</c:v>
                </c:pt>
                <c:pt idx="2650">
                  <c:v>92.6</c:v>
                </c:pt>
                <c:pt idx="2651">
                  <c:v>92.7</c:v>
                </c:pt>
                <c:pt idx="2652">
                  <c:v>92.7</c:v>
                </c:pt>
                <c:pt idx="2653">
                  <c:v>92.9</c:v>
                </c:pt>
                <c:pt idx="2654">
                  <c:v>93.1</c:v>
                </c:pt>
                <c:pt idx="2655">
                  <c:v>93.3</c:v>
                </c:pt>
                <c:pt idx="2656">
                  <c:v>93.4</c:v>
                </c:pt>
                <c:pt idx="2657">
                  <c:v>93.6</c:v>
                </c:pt>
                <c:pt idx="2658">
                  <c:v>93.8</c:v>
                </c:pt>
                <c:pt idx="2659">
                  <c:v>93.9</c:v>
                </c:pt>
                <c:pt idx="2660">
                  <c:v>94.1</c:v>
                </c:pt>
                <c:pt idx="2661">
                  <c:v>94.2</c:v>
                </c:pt>
                <c:pt idx="2662">
                  <c:v>94.3</c:v>
                </c:pt>
                <c:pt idx="2663">
                  <c:v>94.5</c:v>
                </c:pt>
                <c:pt idx="2664">
                  <c:v>94.7</c:v>
                </c:pt>
                <c:pt idx="2665">
                  <c:v>94.8</c:v>
                </c:pt>
                <c:pt idx="2666">
                  <c:v>95</c:v>
                </c:pt>
                <c:pt idx="2667">
                  <c:v>95.1</c:v>
                </c:pt>
                <c:pt idx="2668">
                  <c:v>95.2</c:v>
                </c:pt>
                <c:pt idx="2669">
                  <c:v>95.3</c:v>
                </c:pt>
                <c:pt idx="2670">
                  <c:v>95.3</c:v>
                </c:pt>
                <c:pt idx="2671">
                  <c:v>95.3</c:v>
                </c:pt>
                <c:pt idx="2672">
                  <c:v>95.3</c:v>
                </c:pt>
                <c:pt idx="2673">
                  <c:v>95.2</c:v>
                </c:pt>
                <c:pt idx="2674">
                  <c:v>95</c:v>
                </c:pt>
                <c:pt idx="2675">
                  <c:v>94.9</c:v>
                </c:pt>
                <c:pt idx="2676">
                  <c:v>94.7</c:v>
                </c:pt>
                <c:pt idx="2677">
                  <c:v>94.5</c:v>
                </c:pt>
                <c:pt idx="2678">
                  <c:v>94.2</c:v>
                </c:pt>
                <c:pt idx="2679">
                  <c:v>93.9</c:v>
                </c:pt>
                <c:pt idx="2680">
                  <c:v>93.7</c:v>
                </c:pt>
                <c:pt idx="2681">
                  <c:v>93.5</c:v>
                </c:pt>
                <c:pt idx="2682">
                  <c:v>93.4</c:v>
                </c:pt>
                <c:pt idx="2683">
                  <c:v>93.3</c:v>
                </c:pt>
                <c:pt idx="2684">
                  <c:v>93.3</c:v>
                </c:pt>
                <c:pt idx="2685">
                  <c:v>93.3</c:v>
                </c:pt>
                <c:pt idx="2686">
                  <c:v>93.3</c:v>
                </c:pt>
                <c:pt idx="2687">
                  <c:v>93.2</c:v>
                </c:pt>
                <c:pt idx="2688">
                  <c:v>93.1</c:v>
                </c:pt>
                <c:pt idx="2689">
                  <c:v>93</c:v>
                </c:pt>
                <c:pt idx="2690">
                  <c:v>93</c:v>
                </c:pt>
                <c:pt idx="2691">
                  <c:v>93.1</c:v>
                </c:pt>
                <c:pt idx="2692">
                  <c:v>93.1</c:v>
                </c:pt>
                <c:pt idx="2693">
                  <c:v>93.2</c:v>
                </c:pt>
                <c:pt idx="2694">
                  <c:v>93.4</c:v>
                </c:pt>
                <c:pt idx="2695">
                  <c:v>93.6</c:v>
                </c:pt>
                <c:pt idx="2696">
                  <c:v>93.8</c:v>
                </c:pt>
                <c:pt idx="2697">
                  <c:v>94</c:v>
                </c:pt>
                <c:pt idx="2698">
                  <c:v>94.2</c:v>
                </c:pt>
                <c:pt idx="2699">
                  <c:v>94.4</c:v>
                </c:pt>
                <c:pt idx="2700">
                  <c:v>94.7</c:v>
                </c:pt>
                <c:pt idx="2701">
                  <c:v>94.9</c:v>
                </c:pt>
                <c:pt idx="2702">
                  <c:v>95.1</c:v>
                </c:pt>
                <c:pt idx="2703">
                  <c:v>95.2</c:v>
                </c:pt>
                <c:pt idx="2704">
                  <c:v>95.3</c:v>
                </c:pt>
                <c:pt idx="2705">
                  <c:v>95.4</c:v>
                </c:pt>
                <c:pt idx="2706">
                  <c:v>95.5</c:v>
                </c:pt>
                <c:pt idx="2707">
                  <c:v>95.5</c:v>
                </c:pt>
                <c:pt idx="2708">
                  <c:v>95.4</c:v>
                </c:pt>
                <c:pt idx="2709">
                  <c:v>95.4</c:v>
                </c:pt>
                <c:pt idx="2710">
                  <c:v>95.3</c:v>
                </c:pt>
                <c:pt idx="2711">
                  <c:v>95.2</c:v>
                </c:pt>
                <c:pt idx="2712">
                  <c:v>95.1</c:v>
                </c:pt>
                <c:pt idx="2713">
                  <c:v>95</c:v>
                </c:pt>
                <c:pt idx="2714">
                  <c:v>94.9</c:v>
                </c:pt>
                <c:pt idx="2715">
                  <c:v>94.7</c:v>
                </c:pt>
                <c:pt idx="2716">
                  <c:v>94.5</c:v>
                </c:pt>
                <c:pt idx="2717">
                  <c:v>94.3</c:v>
                </c:pt>
                <c:pt idx="2718">
                  <c:v>94.1</c:v>
                </c:pt>
                <c:pt idx="2719">
                  <c:v>93.9</c:v>
                </c:pt>
                <c:pt idx="2720">
                  <c:v>93.8</c:v>
                </c:pt>
                <c:pt idx="2721">
                  <c:v>93.5</c:v>
                </c:pt>
                <c:pt idx="2722">
                  <c:v>93.4</c:v>
                </c:pt>
                <c:pt idx="2723">
                  <c:v>93.3</c:v>
                </c:pt>
                <c:pt idx="2724">
                  <c:v>93.2</c:v>
                </c:pt>
                <c:pt idx="2725">
                  <c:v>93.1</c:v>
                </c:pt>
                <c:pt idx="2726">
                  <c:v>93.1</c:v>
                </c:pt>
                <c:pt idx="2727">
                  <c:v>93.1</c:v>
                </c:pt>
                <c:pt idx="2728">
                  <c:v>93.1</c:v>
                </c:pt>
                <c:pt idx="2729">
                  <c:v>93.3</c:v>
                </c:pt>
                <c:pt idx="2730">
                  <c:v>93.4</c:v>
                </c:pt>
                <c:pt idx="2731">
                  <c:v>93.5</c:v>
                </c:pt>
                <c:pt idx="2732">
                  <c:v>93.7</c:v>
                </c:pt>
                <c:pt idx="2733">
                  <c:v>93.9</c:v>
                </c:pt>
                <c:pt idx="2734">
                  <c:v>94.1</c:v>
                </c:pt>
                <c:pt idx="2735">
                  <c:v>94.3</c:v>
                </c:pt>
                <c:pt idx="2736">
                  <c:v>94.5</c:v>
                </c:pt>
                <c:pt idx="2737">
                  <c:v>94.6</c:v>
                </c:pt>
                <c:pt idx="2738">
                  <c:v>94.8</c:v>
                </c:pt>
                <c:pt idx="2739">
                  <c:v>94.9</c:v>
                </c:pt>
                <c:pt idx="2740">
                  <c:v>95.1</c:v>
                </c:pt>
                <c:pt idx="2741">
                  <c:v>95.2</c:v>
                </c:pt>
                <c:pt idx="2742">
                  <c:v>95.4</c:v>
                </c:pt>
                <c:pt idx="2743">
                  <c:v>95.5</c:v>
                </c:pt>
                <c:pt idx="2744">
                  <c:v>95.6</c:v>
                </c:pt>
                <c:pt idx="2745">
                  <c:v>95.7</c:v>
                </c:pt>
                <c:pt idx="2746">
                  <c:v>95.7</c:v>
                </c:pt>
                <c:pt idx="2747">
                  <c:v>95.7</c:v>
                </c:pt>
                <c:pt idx="2748">
                  <c:v>95.7</c:v>
                </c:pt>
                <c:pt idx="2749">
                  <c:v>95.6</c:v>
                </c:pt>
                <c:pt idx="2750">
                  <c:v>95.4</c:v>
                </c:pt>
                <c:pt idx="2751">
                  <c:v>95.2</c:v>
                </c:pt>
                <c:pt idx="2752">
                  <c:v>95</c:v>
                </c:pt>
                <c:pt idx="2753">
                  <c:v>94.8</c:v>
                </c:pt>
                <c:pt idx="2754">
                  <c:v>94.6</c:v>
                </c:pt>
                <c:pt idx="2755">
                  <c:v>94.3</c:v>
                </c:pt>
                <c:pt idx="2756">
                  <c:v>94.1</c:v>
                </c:pt>
                <c:pt idx="2757">
                  <c:v>93.9</c:v>
                </c:pt>
                <c:pt idx="2758">
                  <c:v>93.8</c:v>
                </c:pt>
                <c:pt idx="2759">
                  <c:v>93.6</c:v>
                </c:pt>
                <c:pt idx="2760">
                  <c:v>93.5</c:v>
                </c:pt>
                <c:pt idx="2761">
                  <c:v>93.5</c:v>
                </c:pt>
                <c:pt idx="2762">
                  <c:v>93.5</c:v>
                </c:pt>
                <c:pt idx="2763">
                  <c:v>93.4</c:v>
                </c:pt>
                <c:pt idx="2764">
                  <c:v>93.5</c:v>
                </c:pt>
                <c:pt idx="2765">
                  <c:v>93.6</c:v>
                </c:pt>
                <c:pt idx="2766">
                  <c:v>93.6</c:v>
                </c:pt>
                <c:pt idx="2767">
                  <c:v>93.7</c:v>
                </c:pt>
                <c:pt idx="2768">
                  <c:v>93.8</c:v>
                </c:pt>
                <c:pt idx="2769">
                  <c:v>93.8</c:v>
                </c:pt>
                <c:pt idx="2770">
                  <c:v>94</c:v>
                </c:pt>
                <c:pt idx="2771">
                  <c:v>94.1</c:v>
                </c:pt>
                <c:pt idx="2772">
                  <c:v>94.2</c:v>
                </c:pt>
                <c:pt idx="2773">
                  <c:v>94.3</c:v>
                </c:pt>
                <c:pt idx="2774">
                  <c:v>94.5</c:v>
                </c:pt>
                <c:pt idx="2775">
                  <c:v>94.7</c:v>
                </c:pt>
                <c:pt idx="2776">
                  <c:v>94.9</c:v>
                </c:pt>
                <c:pt idx="2777">
                  <c:v>95.1</c:v>
                </c:pt>
                <c:pt idx="2778">
                  <c:v>95.3</c:v>
                </c:pt>
                <c:pt idx="2779">
                  <c:v>95.5</c:v>
                </c:pt>
                <c:pt idx="2780">
                  <c:v>95.7</c:v>
                </c:pt>
                <c:pt idx="2781">
                  <c:v>95.8</c:v>
                </c:pt>
                <c:pt idx="2782">
                  <c:v>95.9</c:v>
                </c:pt>
                <c:pt idx="2783">
                  <c:v>95.9</c:v>
                </c:pt>
                <c:pt idx="2784">
                  <c:v>95.9</c:v>
                </c:pt>
                <c:pt idx="2785">
                  <c:v>95.9</c:v>
                </c:pt>
                <c:pt idx="2786">
                  <c:v>95.8</c:v>
                </c:pt>
                <c:pt idx="2787">
                  <c:v>95.7</c:v>
                </c:pt>
                <c:pt idx="2788">
                  <c:v>95.6</c:v>
                </c:pt>
                <c:pt idx="2789">
                  <c:v>95.4</c:v>
                </c:pt>
                <c:pt idx="2790">
                  <c:v>95.2</c:v>
                </c:pt>
                <c:pt idx="2791">
                  <c:v>94.9</c:v>
                </c:pt>
                <c:pt idx="2792">
                  <c:v>94.7</c:v>
                </c:pt>
                <c:pt idx="2793">
                  <c:v>94.5</c:v>
                </c:pt>
                <c:pt idx="2794">
                  <c:v>94.3</c:v>
                </c:pt>
                <c:pt idx="2795">
                  <c:v>94.2</c:v>
                </c:pt>
                <c:pt idx="2796">
                  <c:v>94</c:v>
                </c:pt>
                <c:pt idx="2797">
                  <c:v>93.9</c:v>
                </c:pt>
                <c:pt idx="2798">
                  <c:v>93.8</c:v>
                </c:pt>
                <c:pt idx="2799">
                  <c:v>93.7</c:v>
                </c:pt>
                <c:pt idx="2800">
                  <c:v>93.7</c:v>
                </c:pt>
                <c:pt idx="2801">
                  <c:v>93.7</c:v>
                </c:pt>
                <c:pt idx="2802">
                  <c:v>93.7</c:v>
                </c:pt>
                <c:pt idx="2803">
                  <c:v>93.7</c:v>
                </c:pt>
                <c:pt idx="2804">
                  <c:v>93.7</c:v>
                </c:pt>
                <c:pt idx="2805">
                  <c:v>93.7</c:v>
                </c:pt>
                <c:pt idx="2806">
                  <c:v>93.8</c:v>
                </c:pt>
                <c:pt idx="2807">
                  <c:v>93.9</c:v>
                </c:pt>
                <c:pt idx="2808">
                  <c:v>94</c:v>
                </c:pt>
                <c:pt idx="2809">
                  <c:v>94.2</c:v>
                </c:pt>
                <c:pt idx="2810">
                  <c:v>94.4</c:v>
                </c:pt>
                <c:pt idx="2811">
                  <c:v>94.6</c:v>
                </c:pt>
                <c:pt idx="2812">
                  <c:v>94.9</c:v>
                </c:pt>
                <c:pt idx="2813">
                  <c:v>95.1</c:v>
                </c:pt>
                <c:pt idx="2814">
                  <c:v>95.3</c:v>
                </c:pt>
                <c:pt idx="2815">
                  <c:v>95.5</c:v>
                </c:pt>
                <c:pt idx="2816">
                  <c:v>95.6</c:v>
                </c:pt>
                <c:pt idx="2817">
                  <c:v>95.7</c:v>
                </c:pt>
                <c:pt idx="2818">
                  <c:v>95.9</c:v>
                </c:pt>
                <c:pt idx="2819">
                  <c:v>95.9</c:v>
                </c:pt>
                <c:pt idx="2820">
                  <c:v>96</c:v>
                </c:pt>
                <c:pt idx="2821">
                  <c:v>96.1</c:v>
                </c:pt>
                <c:pt idx="2822">
                  <c:v>96.1</c:v>
                </c:pt>
                <c:pt idx="2823">
                  <c:v>96.1</c:v>
                </c:pt>
                <c:pt idx="2824">
                  <c:v>96</c:v>
                </c:pt>
                <c:pt idx="2825">
                  <c:v>95.8</c:v>
                </c:pt>
                <c:pt idx="2826">
                  <c:v>95.7</c:v>
                </c:pt>
                <c:pt idx="2827">
                  <c:v>95.5</c:v>
                </c:pt>
                <c:pt idx="2828">
                  <c:v>95.3</c:v>
                </c:pt>
                <c:pt idx="2829">
                  <c:v>95.1</c:v>
                </c:pt>
                <c:pt idx="2830">
                  <c:v>94.9</c:v>
                </c:pt>
                <c:pt idx="2831">
                  <c:v>94.8</c:v>
                </c:pt>
                <c:pt idx="2832">
                  <c:v>94.7</c:v>
                </c:pt>
                <c:pt idx="2833">
                  <c:v>94.5</c:v>
                </c:pt>
                <c:pt idx="2834">
                  <c:v>94.4</c:v>
                </c:pt>
                <c:pt idx="2835">
                  <c:v>94.3</c:v>
                </c:pt>
                <c:pt idx="2836">
                  <c:v>94.1</c:v>
                </c:pt>
                <c:pt idx="2837">
                  <c:v>94</c:v>
                </c:pt>
                <c:pt idx="2838">
                  <c:v>93.9</c:v>
                </c:pt>
                <c:pt idx="2839">
                  <c:v>93.8</c:v>
                </c:pt>
                <c:pt idx="2840">
                  <c:v>93.7</c:v>
                </c:pt>
                <c:pt idx="2841">
                  <c:v>93.7</c:v>
                </c:pt>
                <c:pt idx="2842">
                  <c:v>93.8</c:v>
                </c:pt>
                <c:pt idx="2843">
                  <c:v>93.9</c:v>
                </c:pt>
                <c:pt idx="2844">
                  <c:v>94</c:v>
                </c:pt>
                <c:pt idx="2845">
                  <c:v>94.1</c:v>
                </c:pt>
                <c:pt idx="2846">
                  <c:v>94.3</c:v>
                </c:pt>
                <c:pt idx="2847">
                  <c:v>94.5</c:v>
                </c:pt>
                <c:pt idx="2848">
                  <c:v>94.7</c:v>
                </c:pt>
                <c:pt idx="2849">
                  <c:v>94.8</c:v>
                </c:pt>
                <c:pt idx="2850">
                  <c:v>95</c:v>
                </c:pt>
                <c:pt idx="2851">
                  <c:v>95.1</c:v>
                </c:pt>
                <c:pt idx="2852">
                  <c:v>95.3</c:v>
                </c:pt>
                <c:pt idx="2853">
                  <c:v>95.5</c:v>
                </c:pt>
                <c:pt idx="2854">
                  <c:v>95.7</c:v>
                </c:pt>
                <c:pt idx="2855">
                  <c:v>95.9</c:v>
                </c:pt>
                <c:pt idx="2856">
                  <c:v>96.1</c:v>
                </c:pt>
                <c:pt idx="2857">
                  <c:v>96.3</c:v>
                </c:pt>
                <c:pt idx="2858">
                  <c:v>96.4</c:v>
                </c:pt>
                <c:pt idx="2859">
                  <c:v>96.4</c:v>
                </c:pt>
                <c:pt idx="2860">
                  <c:v>96.4</c:v>
                </c:pt>
                <c:pt idx="2861">
                  <c:v>96.4</c:v>
                </c:pt>
                <c:pt idx="2862">
                  <c:v>96.2</c:v>
                </c:pt>
                <c:pt idx="2863">
                  <c:v>96</c:v>
                </c:pt>
                <c:pt idx="2864">
                  <c:v>95.8</c:v>
                </c:pt>
                <c:pt idx="2865">
                  <c:v>95.6</c:v>
                </c:pt>
                <c:pt idx="2866">
                  <c:v>95.4</c:v>
                </c:pt>
                <c:pt idx="2867">
                  <c:v>95.2</c:v>
                </c:pt>
                <c:pt idx="2868">
                  <c:v>95.1</c:v>
                </c:pt>
                <c:pt idx="2869">
                  <c:v>94.9</c:v>
                </c:pt>
                <c:pt idx="2870">
                  <c:v>94.8</c:v>
                </c:pt>
                <c:pt idx="2871">
                  <c:v>94.8</c:v>
                </c:pt>
                <c:pt idx="2872">
                  <c:v>94.7</c:v>
                </c:pt>
                <c:pt idx="2873">
                  <c:v>94.6</c:v>
                </c:pt>
                <c:pt idx="2874">
                  <c:v>94.4</c:v>
                </c:pt>
                <c:pt idx="2875">
                  <c:v>94.2</c:v>
                </c:pt>
                <c:pt idx="2876">
                  <c:v>94.1</c:v>
                </c:pt>
                <c:pt idx="2877">
                  <c:v>94</c:v>
                </c:pt>
                <c:pt idx="2878">
                  <c:v>94</c:v>
                </c:pt>
                <c:pt idx="2879">
                  <c:v>94</c:v>
                </c:pt>
                <c:pt idx="2880">
                  <c:v>94</c:v>
                </c:pt>
                <c:pt idx="2881">
                  <c:v>94</c:v>
                </c:pt>
                <c:pt idx="2882">
                  <c:v>94.1</c:v>
                </c:pt>
                <c:pt idx="2883">
                  <c:v>94.2</c:v>
                </c:pt>
                <c:pt idx="2884">
                  <c:v>94.4</c:v>
                </c:pt>
                <c:pt idx="2885">
                  <c:v>94.6</c:v>
                </c:pt>
                <c:pt idx="2886">
                  <c:v>94.8</c:v>
                </c:pt>
                <c:pt idx="2887">
                  <c:v>95</c:v>
                </c:pt>
                <c:pt idx="2888">
                  <c:v>95.2</c:v>
                </c:pt>
                <c:pt idx="2889">
                  <c:v>95.4</c:v>
                </c:pt>
                <c:pt idx="2890">
                  <c:v>95.7</c:v>
                </c:pt>
                <c:pt idx="2891">
                  <c:v>95.9</c:v>
                </c:pt>
                <c:pt idx="2892">
                  <c:v>96.1</c:v>
                </c:pt>
                <c:pt idx="2893">
                  <c:v>96.3</c:v>
                </c:pt>
                <c:pt idx="2894">
                  <c:v>96.4</c:v>
                </c:pt>
                <c:pt idx="2895">
                  <c:v>96.5</c:v>
                </c:pt>
                <c:pt idx="2896">
                  <c:v>96.5</c:v>
                </c:pt>
                <c:pt idx="2897">
                  <c:v>96.5</c:v>
                </c:pt>
                <c:pt idx="2898">
                  <c:v>96.4</c:v>
                </c:pt>
                <c:pt idx="2899">
                  <c:v>96.3</c:v>
                </c:pt>
                <c:pt idx="2900">
                  <c:v>96.2</c:v>
                </c:pt>
                <c:pt idx="2901">
                  <c:v>96.1</c:v>
                </c:pt>
                <c:pt idx="2902">
                  <c:v>96</c:v>
                </c:pt>
                <c:pt idx="2903">
                  <c:v>95.9</c:v>
                </c:pt>
                <c:pt idx="2904">
                  <c:v>95.8</c:v>
                </c:pt>
                <c:pt idx="2905">
                  <c:v>95.7</c:v>
                </c:pt>
                <c:pt idx="2906">
                  <c:v>95.6</c:v>
                </c:pt>
                <c:pt idx="2907">
                  <c:v>95.4</c:v>
                </c:pt>
                <c:pt idx="2908">
                  <c:v>95.2</c:v>
                </c:pt>
                <c:pt idx="2909">
                  <c:v>94.9</c:v>
                </c:pt>
                <c:pt idx="2910">
                  <c:v>94.7</c:v>
                </c:pt>
                <c:pt idx="2911">
                  <c:v>94.5</c:v>
                </c:pt>
                <c:pt idx="2912">
                  <c:v>94.3</c:v>
                </c:pt>
                <c:pt idx="2913">
                  <c:v>94.2</c:v>
                </c:pt>
                <c:pt idx="2914">
                  <c:v>94.1</c:v>
                </c:pt>
                <c:pt idx="2915">
                  <c:v>94.1</c:v>
                </c:pt>
                <c:pt idx="2916">
                  <c:v>94.1</c:v>
                </c:pt>
                <c:pt idx="2917">
                  <c:v>94.1</c:v>
                </c:pt>
                <c:pt idx="2918">
                  <c:v>94.2</c:v>
                </c:pt>
                <c:pt idx="2919">
                  <c:v>94.3</c:v>
                </c:pt>
                <c:pt idx="2920">
                  <c:v>94.4</c:v>
                </c:pt>
                <c:pt idx="2921">
                  <c:v>94.6</c:v>
                </c:pt>
                <c:pt idx="2922">
                  <c:v>94.7</c:v>
                </c:pt>
                <c:pt idx="2923">
                  <c:v>94.9</c:v>
                </c:pt>
                <c:pt idx="2924">
                  <c:v>95.1</c:v>
                </c:pt>
                <c:pt idx="2925">
                  <c:v>95.2</c:v>
                </c:pt>
                <c:pt idx="2926">
                  <c:v>95.4</c:v>
                </c:pt>
                <c:pt idx="2927">
                  <c:v>95.6</c:v>
                </c:pt>
                <c:pt idx="2928">
                  <c:v>95.7</c:v>
                </c:pt>
                <c:pt idx="2929">
                  <c:v>95.9</c:v>
                </c:pt>
                <c:pt idx="2930">
                  <c:v>96.1</c:v>
                </c:pt>
                <c:pt idx="2931">
                  <c:v>96.2</c:v>
                </c:pt>
                <c:pt idx="2932">
                  <c:v>96.4</c:v>
                </c:pt>
                <c:pt idx="2933">
                  <c:v>96.5</c:v>
                </c:pt>
                <c:pt idx="2934">
                  <c:v>96.6</c:v>
                </c:pt>
                <c:pt idx="2935">
                  <c:v>96.7</c:v>
                </c:pt>
                <c:pt idx="2936">
                  <c:v>96.7</c:v>
                </c:pt>
                <c:pt idx="2937">
                  <c:v>96.8</c:v>
                </c:pt>
                <c:pt idx="2938">
                  <c:v>96.7</c:v>
                </c:pt>
                <c:pt idx="2939">
                  <c:v>96.6</c:v>
                </c:pt>
                <c:pt idx="2940">
                  <c:v>96.5</c:v>
                </c:pt>
                <c:pt idx="2941">
                  <c:v>96.4</c:v>
                </c:pt>
                <c:pt idx="2942">
                  <c:v>96.2</c:v>
                </c:pt>
                <c:pt idx="2943">
                  <c:v>95.9</c:v>
                </c:pt>
                <c:pt idx="2944">
                  <c:v>95.7</c:v>
                </c:pt>
                <c:pt idx="2945">
                  <c:v>95.4</c:v>
                </c:pt>
                <c:pt idx="2946">
                  <c:v>95.1</c:v>
                </c:pt>
                <c:pt idx="2947">
                  <c:v>94.9</c:v>
                </c:pt>
                <c:pt idx="2948">
                  <c:v>94.7</c:v>
                </c:pt>
                <c:pt idx="2949">
                  <c:v>94.6</c:v>
                </c:pt>
                <c:pt idx="2950">
                  <c:v>94.5</c:v>
                </c:pt>
                <c:pt idx="2951">
                  <c:v>94.4</c:v>
                </c:pt>
                <c:pt idx="2952">
                  <c:v>94.4</c:v>
                </c:pt>
                <c:pt idx="2953">
                  <c:v>94.5</c:v>
                </c:pt>
                <c:pt idx="2954">
                  <c:v>94.5</c:v>
                </c:pt>
                <c:pt idx="2955">
                  <c:v>94.6</c:v>
                </c:pt>
                <c:pt idx="2956">
                  <c:v>94.6</c:v>
                </c:pt>
                <c:pt idx="2957">
                  <c:v>94.6</c:v>
                </c:pt>
                <c:pt idx="2958">
                  <c:v>94.7</c:v>
                </c:pt>
                <c:pt idx="2959">
                  <c:v>94.8</c:v>
                </c:pt>
                <c:pt idx="2960">
                  <c:v>94.9</c:v>
                </c:pt>
                <c:pt idx="2961">
                  <c:v>95.1</c:v>
                </c:pt>
                <c:pt idx="2962">
                  <c:v>95.2</c:v>
                </c:pt>
                <c:pt idx="2963">
                  <c:v>95.4</c:v>
                </c:pt>
                <c:pt idx="2964">
                  <c:v>95.5</c:v>
                </c:pt>
                <c:pt idx="2965">
                  <c:v>95.7</c:v>
                </c:pt>
                <c:pt idx="2966">
                  <c:v>95.8</c:v>
                </c:pt>
                <c:pt idx="2967">
                  <c:v>96.1</c:v>
                </c:pt>
                <c:pt idx="2968">
                  <c:v>96.3</c:v>
                </c:pt>
                <c:pt idx="2969">
                  <c:v>96.4</c:v>
                </c:pt>
                <c:pt idx="2970">
                  <c:v>96.6</c:v>
                </c:pt>
                <c:pt idx="2971">
                  <c:v>96.8</c:v>
                </c:pt>
                <c:pt idx="2972">
                  <c:v>96.9</c:v>
                </c:pt>
                <c:pt idx="2973">
                  <c:v>97</c:v>
                </c:pt>
                <c:pt idx="2974">
                  <c:v>97</c:v>
                </c:pt>
                <c:pt idx="2975">
                  <c:v>96.9</c:v>
                </c:pt>
                <c:pt idx="2976">
                  <c:v>96.9</c:v>
                </c:pt>
                <c:pt idx="2977">
                  <c:v>96.7</c:v>
                </c:pt>
                <c:pt idx="2978">
                  <c:v>96.6</c:v>
                </c:pt>
                <c:pt idx="2979">
                  <c:v>96.4</c:v>
                </c:pt>
                <c:pt idx="2980">
                  <c:v>96.1</c:v>
                </c:pt>
                <c:pt idx="2981">
                  <c:v>95.9</c:v>
                </c:pt>
                <c:pt idx="2982">
                  <c:v>95.7</c:v>
                </c:pt>
                <c:pt idx="2983">
                  <c:v>95.5</c:v>
                </c:pt>
                <c:pt idx="2984">
                  <c:v>95.3</c:v>
                </c:pt>
                <c:pt idx="2985">
                  <c:v>95.1</c:v>
                </c:pt>
                <c:pt idx="2986">
                  <c:v>95</c:v>
                </c:pt>
                <c:pt idx="2987">
                  <c:v>94.9</c:v>
                </c:pt>
                <c:pt idx="2988">
                  <c:v>94.9</c:v>
                </c:pt>
                <c:pt idx="2989">
                  <c:v>94.8</c:v>
                </c:pt>
                <c:pt idx="2990">
                  <c:v>94.8</c:v>
                </c:pt>
                <c:pt idx="2991">
                  <c:v>94.7</c:v>
                </c:pt>
                <c:pt idx="2992">
                  <c:v>94.7</c:v>
                </c:pt>
                <c:pt idx="2993">
                  <c:v>94.7</c:v>
                </c:pt>
                <c:pt idx="2994">
                  <c:v>94.7</c:v>
                </c:pt>
                <c:pt idx="2995">
                  <c:v>94.7</c:v>
                </c:pt>
                <c:pt idx="2996">
                  <c:v>94.7</c:v>
                </c:pt>
                <c:pt idx="2997">
                  <c:v>94.8</c:v>
                </c:pt>
                <c:pt idx="2998">
                  <c:v>94.9</c:v>
                </c:pt>
                <c:pt idx="2999">
                  <c:v>95.1</c:v>
                </c:pt>
                <c:pt idx="3000">
                  <c:v>95.3</c:v>
                </c:pt>
                <c:pt idx="3001">
                  <c:v>95.6</c:v>
                </c:pt>
                <c:pt idx="3002">
                  <c:v>95.8</c:v>
                </c:pt>
                <c:pt idx="3003">
                  <c:v>96.1</c:v>
                </c:pt>
                <c:pt idx="3004">
                  <c:v>96.3</c:v>
                </c:pt>
                <c:pt idx="3005">
                  <c:v>96.5</c:v>
                </c:pt>
                <c:pt idx="3006">
                  <c:v>96.7</c:v>
                </c:pt>
                <c:pt idx="3007">
                  <c:v>96.8</c:v>
                </c:pt>
                <c:pt idx="3008">
                  <c:v>96.9</c:v>
                </c:pt>
                <c:pt idx="3009">
                  <c:v>97</c:v>
                </c:pt>
                <c:pt idx="3010">
                  <c:v>97</c:v>
                </c:pt>
                <c:pt idx="3011">
                  <c:v>97</c:v>
                </c:pt>
                <c:pt idx="3012">
                  <c:v>97</c:v>
                </c:pt>
                <c:pt idx="3013">
                  <c:v>97</c:v>
                </c:pt>
                <c:pt idx="3014">
                  <c:v>96.9</c:v>
                </c:pt>
                <c:pt idx="3015">
                  <c:v>96.8</c:v>
                </c:pt>
                <c:pt idx="3016">
                  <c:v>96.7</c:v>
                </c:pt>
                <c:pt idx="3017">
                  <c:v>96.6</c:v>
                </c:pt>
                <c:pt idx="3018">
                  <c:v>96.4</c:v>
                </c:pt>
                <c:pt idx="3019">
                  <c:v>96.3</c:v>
                </c:pt>
                <c:pt idx="3020">
                  <c:v>96.1</c:v>
                </c:pt>
                <c:pt idx="3021">
                  <c:v>95.9</c:v>
                </c:pt>
                <c:pt idx="3022">
                  <c:v>95.7</c:v>
                </c:pt>
                <c:pt idx="3023">
                  <c:v>95.5</c:v>
                </c:pt>
                <c:pt idx="3024">
                  <c:v>95.3</c:v>
                </c:pt>
                <c:pt idx="3025">
                  <c:v>95.2</c:v>
                </c:pt>
                <c:pt idx="3026">
                  <c:v>95</c:v>
                </c:pt>
                <c:pt idx="3027">
                  <c:v>94.9</c:v>
                </c:pt>
                <c:pt idx="3028">
                  <c:v>94.9</c:v>
                </c:pt>
                <c:pt idx="3029">
                  <c:v>94.8</c:v>
                </c:pt>
                <c:pt idx="3030">
                  <c:v>94.7</c:v>
                </c:pt>
                <c:pt idx="3031">
                  <c:v>94.7</c:v>
                </c:pt>
                <c:pt idx="3032">
                  <c:v>94.8</c:v>
                </c:pt>
                <c:pt idx="3033">
                  <c:v>94.9</c:v>
                </c:pt>
                <c:pt idx="3034">
                  <c:v>95.1</c:v>
                </c:pt>
                <c:pt idx="3035">
                  <c:v>95.3</c:v>
                </c:pt>
                <c:pt idx="3036">
                  <c:v>95.5</c:v>
                </c:pt>
                <c:pt idx="3037">
                  <c:v>95.7</c:v>
                </c:pt>
                <c:pt idx="3038">
                  <c:v>95.8</c:v>
                </c:pt>
                <c:pt idx="3039">
                  <c:v>95.9</c:v>
                </c:pt>
                <c:pt idx="3040">
                  <c:v>96</c:v>
                </c:pt>
                <c:pt idx="3041">
                  <c:v>96.1</c:v>
                </c:pt>
                <c:pt idx="3042">
                  <c:v>96.3</c:v>
                </c:pt>
                <c:pt idx="3043">
                  <c:v>96.4</c:v>
                </c:pt>
                <c:pt idx="3044">
                  <c:v>96.6</c:v>
                </c:pt>
                <c:pt idx="3045">
                  <c:v>96.7</c:v>
                </c:pt>
                <c:pt idx="3046">
                  <c:v>96.9</c:v>
                </c:pt>
                <c:pt idx="3047">
                  <c:v>97.1</c:v>
                </c:pt>
                <c:pt idx="3048">
                  <c:v>97.2</c:v>
                </c:pt>
                <c:pt idx="3049">
                  <c:v>97.3</c:v>
                </c:pt>
                <c:pt idx="3050">
                  <c:v>97.4</c:v>
                </c:pt>
                <c:pt idx="3051">
                  <c:v>97.4</c:v>
                </c:pt>
                <c:pt idx="3052">
                  <c:v>97.3</c:v>
                </c:pt>
                <c:pt idx="3053">
                  <c:v>97.2</c:v>
                </c:pt>
                <c:pt idx="3054">
                  <c:v>97.1</c:v>
                </c:pt>
                <c:pt idx="3055">
                  <c:v>96.9</c:v>
                </c:pt>
                <c:pt idx="3056">
                  <c:v>96.7</c:v>
                </c:pt>
                <c:pt idx="3057">
                  <c:v>96.4</c:v>
                </c:pt>
                <c:pt idx="3058">
                  <c:v>96.2</c:v>
                </c:pt>
                <c:pt idx="3059">
                  <c:v>96</c:v>
                </c:pt>
                <c:pt idx="3060">
                  <c:v>95.7</c:v>
                </c:pt>
                <c:pt idx="3061">
                  <c:v>95.6</c:v>
                </c:pt>
                <c:pt idx="3062">
                  <c:v>95.4</c:v>
                </c:pt>
                <c:pt idx="3063">
                  <c:v>95.2</c:v>
                </c:pt>
                <c:pt idx="3064">
                  <c:v>95.1</c:v>
                </c:pt>
                <c:pt idx="3065">
                  <c:v>95.1</c:v>
                </c:pt>
                <c:pt idx="3066">
                  <c:v>95.1</c:v>
                </c:pt>
                <c:pt idx="3067">
                  <c:v>95.1</c:v>
                </c:pt>
                <c:pt idx="3068">
                  <c:v>95.1</c:v>
                </c:pt>
                <c:pt idx="3069">
                  <c:v>95</c:v>
                </c:pt>
                <c:pt idx="3070">
                  <c:v>95.1</c:v>
                </c:pt>
                <c:pt idx="3071">
                  <c:v>95.1</c:v>
                </c:pt>
                <c:pt idx="3072">
                  <c:v>95.1</c:v>
                </c:pt>
                <c:pt idx="3073">
                  <c:v>95.3</c:v>
                </c:pt>
                <c:pt idx="3074">
                  <c:v>95.4</c:v>
                </c:pt>
                <c:pt idx="3075">
                  <c:v>95.6</c:v>
                </c:pt>
                <c:pt idx="3076">
                  <c:v>95.8</c:v>
                </c:pt>
                <c:pt idx="3077">
                  <c:v>96.1</c:v>
                </c:pt>
                <c:pt idx="3078">
                  <c:v>96.3</c:v>
                </c:pt>
                <c:pt idx="3079">
                  <c:v>96.5</c:v>
                </c:pt>
                <c:pt idx="3080">
                  <c:v>96.7</c:v>
                </c:pt>
                <c:pt idx="3081">
                  <c:v>96.9</c:v>
                </c:pt>
                <c:pt idx="3082">
                  <c:v>97</c:v>
                </c:pt>
                <c:pt idx="3083">
                  <c:v>97.1</c:v>
                </c:pt>
                <c:pt idx="3084">
                  <c:v>97.2</c:v>
                </c:pt>
                <c:pt idx="3085">
                  <c:v>97.3</c:v>
                </c:pt>
                <c:pt idx="3086">
                  <c:v>97.3</c:v>
                </c:pt>
                <c:pt idx="3087">
                  <c:v>97.4</c:v>
                </c:pt>
                <c:pt idx="3088">
                  <c:v>97.4</c:v>
                </c:pt>
                <c:pt idx="3089">
                  <c:v>97.4</c:v>
                </c:pt>
                <c:pt idx="3090">
                  <c:v>97.3</c:v>
                </c:pt>
                <c:pt idx="3091">
                  <c:v>97.2</c:v>
                </c:pt>
                <c:pt idx="3092">
                  <c:v>97.1</c:v>
                </c:pt>
                <c:pt idx="3093">
                  <c:v>97</c:v>
                </c:pt>
                <c:pt idx="3094">
                  <c:v>96.9</c:v>
                </c:pt>
                <c:pt idx="3095">
                  <c:v>96.7</c:v>
                </c:pt>
                <c:pt idx="3096">
                  <c:v>96.4</c:v>
                </c:pt>
                <c:pt idx="3097">
                  <c:v>96.3</c:v>
                </c:pt>
                <c:pt idx="3098">
                  <c:v>96.1</c:v>
                </c:pt>
                <c:pt idx="3099">
                  <c:v>95.9</c:v>
                </c:pt>
                <c:pt idx="3100">
                  <c:v>95.7</c:v>
                </c:pt>
                <c:pt idx="3101">
                  <c:v>95.6</c:v>
                </c:pt>
                <c:pt idx="3102">
                  <c:v>95.4</c:v>
                </c:pt>
                <c:pt idx="3103">
                  <c:v>95.3</c:v>
                </c:pt>
                <c:pt idx="3104">
                  <c:v>95.2</c:v>
                </c:pt>
                <c:pt idx="3105">
                  <c:v>95.1</c:v>
                </c:pt>
                <c:pt idx="3106">
                  <c:v>95.1</c:v>
                </c:pt>
                <c:pt idx="3107">
                  <c:v>95.1</c:v>
                </c:pt>
                <c:pt idx="3108">
                  <c:v>95.2</c:v>
                </c:pt>
                <c:pt idx="3109">
                  <c:v>95.3</c:v>
                </c:pt>
                <c:pt idx="3110">
                  <c:v>95.5</c:v>
                </c:pt>
                <c:pt idx="3111">
                  <c:v>95.6</c:v>
                </c:pt>
                <c:pt idx="3112">
                  <c:v>95.7</c:v>
                </c:pt>
                <c:pt idx="3113">
                  <c:v>95.9</c:v>
                </c:pt>
                <c:pt idx="3114">
                  <c:v>96.2</c:v>
                </c:pt>
                <c:pt idx="3115">
                  <c:v>96.3</c:v>
                </c:pt>
                <c:pt idx="3116">
                  <c:v>96.5</c:v>
                </c:pt>
                <c:pt idx="3117">
                  <c:v>96.6</c:v>
                </c:pt>
                <c:pt idx="3118">
                  <c:v>96.8</c:v>
                </c:pt>
                <c:pt idx="3119">
                  <c:v>97</c:v>
                </c:pt>
                <c:pt idx="3120">
                  <c:v>97.1</c:v>
                </c:pt>
                <c:pt idx="3121">
                  <c:v>97.2</c:v>
                </c:pt>
                <c:pt idx="3122">
                  <c:v>97.3</c:v>
                </c:pt>
                <c:pt idx="3123">
                  <c:v>97.5</c:v>
                </c:pt>
                <c:pt idx="3124">
                  <c:v>97.6</c:v>
                </c:pt>
                <c:pt idx="3125">
                  <c:v>97.6</c:v>
                </c:pt>
                <c:pt idx="3126">
                  <c:v>97.7</c:v>
                </c:pt>
                <c:pt idx="3127">
                  <c:v>97.7</c:v>
                </c:pt>
                <c:pt idx="3128">
                  <c:v>97.7</c:v>
                </c:pt>
                <c:pt idx="3129">
                  <c:v>97.6</c:v>
                </c:pt>
                <c:pt idx="3130">
                  <c:v>97.4</c:v>
                </c:pt>
                <c:pt idx="3131">
                  <c:v>97.3</c:v>
                </c:pt>
                <c:pt idx="3132">
                  <c:v>97.1</c:v>
                </c:pt>
                <c:pt idx="3133">
                  <c:v>96.9</c:v>
                </c:pt>
                <c:pt idx="3134">
                  <c:v>96.6</c:v>
                </c:pt>
                <c:pt idx="3135">
                  <c:v>96.4</c:v>
                </c:pt>
                <c:pt idx="3136">
                  <c:v>96.1</c:v>
                </c:pt>
                <c:pt idx="3137">
                  <c:v>95.9</c:v>
                </c:pt>
                <c:pt idx="3138">
                  <c:v>95.7</c:v>
                </c:pt>
                <c:pt idx="3139">
                  <c:v>95.6</c:v>
                </c:pt>
                <c:pt idx="3140">
                  <c:v>95.6</c:v>
                </c:pt>
                <c:pt idx="3141">
                  <c:v>95.5</c:v>
                </c:pt>
                <c:pt idx="3142">
                  <c:v>95.5</c:v>
                </c:pt>
                <c:pt idx="3143">
                  <c:v>95.4</c:v>
                </c:pt>
                <c:pt idx="3144">
                  <c:v>95.5</c:v>
                </c:pt>
                <c:pt idx="3145">
                  <c:v>95.5</c:v>
                </c:pt>
                <c:pt idx="3146">
                  <c:v>95.5</c:v>
                </c:pt>
                <c:pt idx="3147">
                  <c:v>95.6</c:v>
                </c:pt>
                <c:pt idx="3148">
                  <c:v>95.6</c:v>
                </c:pt>
                <c:pt idx="3149">
                  <c:v>95.7</c:v>
                </c:pt>
                <c:pt idx="3150">
                  <c:v>95.9</c:v>
                </c:pt>
                <c:pt idx="3151">
                  <c:v>96</c:v>
                </c:pt>
                <c:pt idx="3152">
                  <c:v>96.2</c:v>
                </c:pt>
                <c:pt idx="3153">
                  <c:v>96.4</c:v>
                </c:pt>
                <c:pt idx="3154">
                  <c:v>96.6</c:v>
                </c:pt>
                <c:pt idx="3155">
                  <c:v>96.8</c:v>
                </c:pt>
                <c:pt idx="3156">
                  <c:v>97</c:v>
                </c:pt>
                <c:pt idx="3157">
                  <c:v>97.2</c:v>
                </c:pt>
                <c:pt idx="3158">
                  <c:v>97.4</c:v>
                </c:pt>
                <c:pt idx="3159">
                  <c:v>97.6</c:v>
                </c:pt>
                <c:pt idx="3160">
                  <c:v>97.7</c:v>
                </c:pt>
                <c:pt idx="3161">
                  <c:v>97.8</c:v>
                </c:pt>
                <c:pt idx="3162">
                  <c:v>97.9</c:v>
                </c:pt>
                <c:pt idx="3163">
                  <c:v>97.9</c:v>
                </c:pt>
                <c:pt idx="3164">
                  <c:v>97.9</c:v>
                </c:pt>
                <c:pt idx="3165">
                  <c:v>97.8</c:v>
                </c:pt>
                <c:pt idx="3166">
                  <c:v>97.7</c:v>
                </c:pt>
                <c:pt idx="3167">
                  <c:v>97.6</c:v>
                </c:pt>
                <c:pt idx="3168">
                  <c:v>97.5</c:v>
                </c:pt>
                <c:pt idx="3169">
                  <c:v>97.4</c:v>
                </c:pt>
                <c:pt idx="3170">
                  <c:v>97.2</c:v>
                </c:pt>
                <c:pt idx="3171">
                  <c:v>97.1</c:v>
                </c:pt>
                <c:pt idx="3172">
                  <c:v>96.9</c:v>
                </c:pt>
                <c:pt idx="3173">
                  <c:v>96.7</c:v>
                </c:pt>
                <c:pt idx="3174">
                  <c:v>96.5</c:v>
                </c:pt>
                <c:pt idx="3175">
                  <c:v>96.3</c:v>
                </c:pt>
                <c:pt idx="3176">
                  <c:v>96.1</c:v>
                </c:pt>
                <c:pt idx="3177">
                  <c:v>96</c:v>
                </c:pt>
                <c:pt idx="3178">
                  <c:v>95.8</c:v>
                </c:pt>
                <c:pt idx="3179">
                  <c:v>95.7</c:v>
                </c:pt>
                <c:pt idx="3180">
                  <c:v>95.7</c:v>
                </c:pt>
                <c:pt idx="3181">
                  <c:v>95.6</c:v>
                </c:pt>
                <c:pt idx="3182">
                  <c:v>95.5</c:v>
                </c:pt>
                <c:pt idx="3183">
                  <c:v>95.6</c:v>
                </c:pt>
                <c:pt idx="3184">
                  <c:v>95.6</c:v>
                </c:pt>
                <c:pt idx="3185">
                  <c:v>95.7</c:v>
                </c:pt>
                <c:pt idx="3186">
                  <c:v>95.7</c:v>
                </c:pt>
                <c:pt idx="3187">
                  <c:v>95.9</c:v>
                </c:pt>
                <c:pt idx="3188">
                  <c:v>96.1</c:v>
                </c:pt>
                <c:pt idx="3189">
                  <c:v>96.3</c:v>
                </c:pt>
                <c:pt idx="3190">
                  <c:v>96.5</c:v>
                </c:pt>
                <c:pt idx="3191">
                  <c:v>96.7</c:v>
                </c:pt>
                <c:pt idx="3192">
                  <c:v>96.9</c:v>
                </c:pt>
                <c:pt idx="3193">
                  <c:v>97.1</c:v>
                </c:pt>
                <c:pt idx="3194">
                  <c:v>97.2</c:v>
                </c:pt>
                <c:pt idx="3195">
                  <c:v>97.4</c:v>
                </c:pt>
                <c:pt idx="3196">
                  <c:v>97.6</c:v>
                </c:pt>
                <c:pt idx="3197">
                  <c:v>97.7</c:v>
                </c:pt>
                <c:pt idx="3198">
                  <c:v>97.9</c:v>
                </c:pt>
                <c:pt idx="3199">
                  <c:v>97.9</c:v>
                </c:pt>
                <c:pt idx="3200">
                  <c:v>98</c:v>
                </c:pt>
                <c:pt idx="3201">
                  <c:v>98</c:v>
                </c:pt>
                <c:pt idx="3202">
                  <c:v>98</c:v>
                </c:pt>
                <c:pt idx="3203">
                  <c:v>98</c:v>
                </c:pt>
                <c:pt idx="3204">
                  <c:v>98</c:v>
                </c:pt>
                <c:pt idx="3205">
                  <c:v>97.9</c:v>
                </c:pt>
                <c:pt idx="3206">
                  <c:v>97.8</c:v>
                </c:pt>
                <c:pt idx="3207">
                  <c:v>97.7</c:v>
                </c:pt>
                <c:pt idx="3208">
                  <c:v>97.5</c:v>
                </c:pt>
                <c:pt idx="3209">
                  <c:v>97.3</c:v>
                </c:pt>
                <c:pt idx="3210">
                  <c:v>97.1</c:v>
                </c:pt>
                <c:pt idx="3211">
                  <c:v>96.8</c:v>
                </c:pt>
                <c:pt idx="3212">
                  <c:v>96.6</c:v>
                </c:pt>
                <c:pt idx="3213">
                  <c:v>96.4</c:v>
                </c:pt>
                <c:pt idx="3214">
                  <c:v>96.2</c:v>
                </c:pt>
                <c:pt idx="3215">
                  <c:v>96.1</c:v>
                </c:pt>
                <c:pt idx="3216">
                  <c:v>95.9</c:v>
                </c:pt>
                <c:pt idx="3217">
                  <c:v>95.9</c:v>
                </c:pt>
                <c:pt idx="3218">
                  <c:v>95.8</c:v>
                </c:pt>
                <c:pt idx="3219">
                  <c:v>95.8</c:v>
                </c:pt>
                <c:pt idx="3220">
                  <c:v>95.9</c:v>
                </c:pt>
                <c:pt idx="3221">
                  <c:v>95.9</c:v>
                </c:pt>
                <c:pt idx="3222">
                  <c:v>95.9</c:v>
                </c:pt>
                <c:pt idx="3223">
                  <c:v>96</c:v>
                </c:pt>
                <c:pt idx="3224">
                  <c:v>96</c:v>
                </c:pt>
                <c:pt idx="3225">
                  <c:v>96.2</c:v>
                </c:pt>
                <c:pt idx="3226">
                  <c:v>96.3</c:v>
                </c:pt>
                <c:pt idx="3227">
                  <c:v>96.4</c:v>
                </c:pt>
                <c:pt idx="3228">
                  <c:v>96.6</c:v>
                </c:pt>
                <c:pt idx="3229">
                  <c:v>96.8</c:v>
                </c:pt>
                <c:pt idx="3230">
                  <c:v>97</c:v>
                </c:pt>
                <c:pt idx="3231">
                  <c:v>97.2</c:v>
                </c:pt>
                <c:pt idx="3232">
                  <c:v>97.4</c:v>
                </c:pt>
                <c:pt idx="3233">
                  <c:v>97.6</c:v>
                </c:pt>
                <c:pt idx="3234">
                  <c:v>97.8</c:v>
                </c:pt>
                <c:pt idx="3235">
                  <c:v>97.9</c:v>
                </c:pt>
                <c:pt idx="3236">
                  <c:v>98</c:v>
                </c:pt>
                <c:pt idx="3237">
                  <c:v>98.1</c:v>
                </c:pt>
                <c:pt idx="3238">
                  <c:v>98.2</c:v>
                </c:pt>
                <c:pt idx="3239">
                  <c:v>98.3</c:v>
                </c:pt>
                <c:pt idx="3240">
                  <c:v>98.3</c:v>
                </c:pt>
                <c:pt idx="3241">
                  <c:v>98.3</c:v>
                </c:pt>
                <c:pt idx="3242">
                  <c:v>98.2</c:v>
                </c:pt>
                <c:pt idx="3243">
                  <c:v>98.1</c:v>
                </c:pt>
                <c:pt idx="3244">
                  <c:v>98</c:v>
                </c:pt>
                <c:pt idx="3245">
                  <c:v>97.9</c:v>
                </c:pt>
                <c:pt idx="3246">
                  <c:v>97.7</c:v>
                </c:pt>
                <c:pt idx="3247">
                  <c:v>97.5</c:v>
                </c:pt>
                <c:pt idx="3248">
                  <c:v>97.2</c:v>
                </c:pt>
                <c:pt idx="3249">
                  <c:v>97</c:v>
                </c:pt>
                <c:pt idx="3250">
                  <c:v>96.8</c:v>
                </c:pt>
                <c:pt idx="3251">
                  <c:v>96.6</c:v>
                </c:pt>
                <c:pt idx="3252">
                  <c:v>96.4</c:v>
                </c:pt>
                <c:pt idx="3253">
                  <c:v>96.3</c:v>
                </c:pt>
                <c:pt idx="3254">
                  <c:v>96.2</c:v>
                </c:pt>
                <c:pt idx="3255">
                  <c:v>96.2</c:v>
                </c:pt>
                <c:pt idx="3256">
                  <c:v>96.1</c:v>
                </c:pt>
                <c:pt idx="3257">
                  <c:v>96</c:v>
                </c:pt>
                <c:pt idx="3258">
                  <c:v>96</c:v>
                </c:pt>
                <c:pt idx="3259">
                  <c:v>96</c:v>
                </c:pt>
                <c:pt idx="3260">
                  <c:v>96</c:v>
                </c:pt>
                <c:pt idx="3261">
                  <c:v>96.1</c:v>
                </c:pt>
                <c:pt idx="3262">
                  <c:v>96.2</c:v>
                </c:pt>
                <c:pt idx="3263">
                  <c:v>96.4</c:v>
                </c:pt>
                <c:pt idx="3264">
                  <c:v>96.5</c:v>
                </c:pt>
                <c:pt idx="3265">
                  <c:v>96.6</c:v>
                </c:pt>
                <c:pt idx="3266">
                  <c:v>96.8</c:v>
                </c:pt>
                <c:pt idx="3267">
                  <c:v>97.1</c:v>
                </c:pt>
                <c:pt idx="3268">
                  <c:v>97.2</c:v>
                </c:pt>
                <c:pt idx="3269">
                  <c:v>97.4</c:v>
                </c:pt>
                <c:pt idx="3270">
                  <c:v>97.7</c:v>
                </c:pt>
                <c:pt idx="3271">
                  <c:v>97.8</c:v>
                </c:pt>
                <c:pt idx="3272">
                  <c:v>98</c:v>
                </c:pt>
                <c:pt idx="3273">
                  <c:v>98</c:v>
                </c:pt>
                <c:pt idx="3274">
                  <c:v>98.2</c:v>
                </c:pt>
                <c:pt idx="3275">
                  <c:v>98.3</c:v>
                </c:pt>
                <c:pt idx="3276">
                  <c:v>98.5</c:v>
                </c:pt>
                <c:pt idx="3277">
                  <c:v>98.6</c:v>
                </c:pt>
                <c:pt idx="3278">
                  <c:v>98.6</c:v>
                </c:pt>
                <c:pt idx="3279">
                  <c:v>98.5</c:v>
                </c:pt>
                <c:pt idx="3280">
                  <c:v>98.4</c:v>
                </c:pt>
                <c:pt idx="3281">
                  <c:v>98.2</c:v>
                </c:pt>
                <c:pt idx="3282">
                  <c:v>98.1</c:v>
                </c:pt>
                <c:pt idx="3283">
                  <c:v>97.9</c:v>
                </c:pt>
                <c:pt idx="3284">
                  <c:v>97.9</c:v>
                </c:pt>
                <c:pt idx="3285">
                  <c:v>97.7</c:v>
                </c:pt>
                <c:pt idx="3286">
                  <c:v>97.5</c:v>
                </c:pt>
                <c:pt idx="3287">
                  <c:v>97.2</c:v>
                </c:pt>
                <c:pt idx="3288">
                  <c:v>96.9</c:v>
                </c:pt>
                <c:pt idx="3289">
                  <c:v>96.7</c:v>
                </c:pt>
                <c:pt idx="3290">
                  <c:v>96.5</c:v>
                </c:pt>
                <c:pt idx="3291">
                  <c:v>96.3</c:v>
                </c:pt>
                <c:pt idx="3292">
                  <c:v>96.2</c:v>
                </c:pt>
                <c:pt idx="3293">
                  <c:v>96.2</c:v>
                </c:pt>
                <c:pt idx="3294">
                  <c:v>96.2</c:v>
                </c:pt>
                <c:pt idx="3295">
                  <c:v>96.2</c:v>
                </c:pt>
                <c:pt idx="3296">
                  <c:v>96.3</c:v>
                </c:pt>
                <c:pt idx="3297">
                  <c:v>96.4</c:v>
                </c:pt>
                <c:pt idx="3298">
                  <c:v>96.4</c:v>
                </c:pt>
                <c:pt idx="3299">
                  <c:v>96.5</c:v>
                </c:pt>
                <c:pt idx="3300">
                  <c:v>96.6</c:v>
                </c:pt>
                <c:pt idx="3301">
                  <c:v>96.7</c:v>
                </c:pt>
                <c:pt idx="3302">
                  <c:v>96.8</c:v>
                </c:pt>
                <c:pt idx="3303">
                  <c:v>96.9</c:v>
                </c:pt>
                <c:pt idx="3304">
                  <c:v>97</c:v>
                </c:pt>
                <c:pt idx="3305">
                  <c:v>97.1</c:v>
                </c:pt>
                <c:pt idx="3306">
                  <c:v>97.2</c:v>
                </c:pt>
                <c:pt idx="3307">
                  <c:v>97.4</c:v>
                </c:pt>
                <c:pt idx="3308">
                  <c:v>97.7</c:v>
                </c:pt>
                <c:pt idx="3309">
                  <c:v>97.9</c:v>
                </c:pt>
                <c:pt idx="3310">
                  <c:v>98</c:v>
                </c:pt>
                <c:pt idx="3311">
                  <c:v>98.3</c:v>
                </c:pt>
                <c:pt idx="3312">
                  <c:v>98.5</c:v>
                </c:pt>
                <c:pt idx="3313">
                  <c:v>98.7</c:v>
                </c:pt>
                <c:pt idx="3314">
                  <c:v>98.8</c:v>
                </c:pt>
                <c:pt idx="3315">
                  <c:v>98.9</c:v>
                </c:pt>
                <c:pt idx="3316">
                  <c:v>98.9</c:v>
                </c:pt>
                <c:pt idx="3317">
                  <c:v>98.8</c:v>
                </c:pt>
                <c:pt idx="3318">
                  <c:v>98.7</c:v>
                </c:pt>
                <c:pt idx="3319">
                  <c:v>98.5</c:v>
                </c:pt>
                <c:pt idx="3320">
                  <c:v>98.3</c:v>
                </c:pt>
                <c:pt idx="3321">
                  <c:v>98.1</c:v>
                </c:pt>
                <c:pt idx="3322">
                  <c:v>98</c:v>
                </c:pt>
                <c:pt idx="3323">
                  <c:v>97.8</c:v>
                </c:pt>
                <c:pt idx="3324">
                  <c:v>97.6</c:v>
                </c:pt>
                <c:pt idx="3325">
                  <c:v>97.4</c:v>
                </c:pt>
                <c:pt idx="3326">
                  <c:v>97.2</c:v>
                </c:pt>
                <c:pt idx="3327">
                  <c:v>97</c:v>
                </c:pt>
                <c:pt idx="3328">
                  <c:v>96.8</c:v>
                </c:pt>
                <c:pt idx="3329">
                  <c:v>96.7</c:v>
                </c:pt>
                <c:pt idx="3330">
                  <c:v>96.7</c:v>
                </c:pt>
                <c:pt idx="3331">
                  <c:v>96.6</c:v>
                </c:pt>
                <c:pt idx="3332">
                  <c:v>96.5</c:v>
                </c:pt>
                <c:pt idx="3333">
                  <c:v>96.4</c:v>
                </c:pt>
                <c:pt idx="3334">
                  <c:v>96.4</c:v>
                </c:pt>
                <c:pt idx="3335">
                  <c:v>96.4</c:v>
                </c:pt>
                <c:pt idx="3336">
                  <c:v>96.5</c:v>
                </c:pt>
                <c:pt idx="3337">
                  <c:v>96.6</c:v>
                </c:pt>
                <c:pt idx="3338">
                  <c:v>96.7</c:v>
                </c:pt>
                <c:pt idx="3339">
                  <c:v>96.8</c:v>
                </c:pt>
                <c:pt idx="3340">
                  <c:v>96.9</c:v>
                </c:pt>
                <c:pt idx="3341">
                  <c:v>97</c:v>
                </c:pt>
                <c:pt idx="3342">
                  <c:v>97.1</c:v>
                </c:pt>
                <c:pt idx="3343">
                  <c:v>97.3</c:v>
                </c:pt>
                <c:pt idx="3344">
                  <c:v>97.5</c:v>
                </c:pt>
                <c:pt idx="3345">
                  <c:v>97.8</c:v>
                </c:pt>
                <c:pt idx="3346">
                  <c:v>97.9</c:v>
                </c:pt>
                <c:pt idx="3347">
                  <c:v>98.2</c:v>
                </c:pt>
                <c:pt idx="3348">
                  <c:v>98.4</c:v>
                </c:pt>
                <c:pt idx="3349">
                  <c:v>98.5</c:v>
                </c:pt>
                <c:pt idx="3350">
                  <c:v>98.6</c:v>
                </c:pt>
                <c:pt idx="3351">
                  <c:v>98.8</c:v>
                </c:pt>
                <c:pt idx="3352">
                  <c:v>98.8</c:v>
                </c:pt>
                <c:pt idx="3353">
                  <c:v>98.9</c:v>
                </c:pt>
                <c:pt idx="3354">
                  <c:v>98.9</c:v>
                </c:pt>
                <c:pt idx="3355">
                  <c:v>98.9</c:v>
                </c:pt>
                <c:pt idx="3356">
                  <c:v>98.8</c:v>
                </c:pt>
                <c:pt idx="3357">
                  <c:v>98.8</c:v>
                </c:pt>
                <c:pt idx="3358">
                  <c:v>98.6</c:v>
                </c:pt>
                <c:pt idx="3359">
                  <c:v>98.5</c:v>
                </c:pt>
                <c:pt idx="3360">
                  <c:v>98.3</c:v>
                </c:pt>
                <c:pt idx="3361">
                  <c:v>98.1</c:v>
                </c:pt>
                <c:pt idx="3362">
                  <c:v>98</c:v>
                </c:pt>
                <c:pt idx="3363">
                  <c:v>97.7</c:v>
                </c:pt>
                <c:pt idx="3364">
                  <c:v>97.5</c:v>
                </c:pt>
                <c:pt idx="3365">
                  <c:v>97.2</c:v>
                </c:pt>
                <c:pt idx="3366">
                  <c:v>97</c:v>
                </c:pt>
                <c:pt idx="3367">
                  <c:v>96.8</c:v>
                </c:pt>
                <c:pt idx="3368">
                  <c:v>96.6</c:v>
                </c:pt>
                <c:pt idx="3369">
                  <c:v>96.5</c:v>
                </c:pt>
                <c:pt idx="3370">
                  <c:v>96.5</c:v>
                </c:pt>
                <c:pt idx="3371">
                  <c:v>96.5</c:v>
                </c:pt>
                <c:pt idx="3372">
                  <c:v>96.6</c:v>
                </c:pt>
                <c:pt idx="3373">
                  <c:v>96.7</c:v>
                </c:pt>
                <c:pt idx="3374">
                  <c:v>96.8</c:v>
                </c:pt>
                <c:pt idx="3375">
                  <c:v>96.9</c:v>
                </c:pt>
                <c:pt idx="3376">
                  <c:v>97</c:v>
                </c:pt>
                <c:pt idx="3377">
                  <c:v>97.1</c:v>
                </c:pt>
                <c:pt idx="3378">
                  <c:v>97.2</c:v>
                </c:pt>
                <c:pt idx="3379">
                  <c:v>97.3</c:v>
                </c:pt>
                <c:pt idx="3380">
                  <c:v>97.5</c:v>
                </c:pt>
                <c:pt idx="3381">
                  <c:v>97.6</c:v>
                </c:pt>
                <c:pt idx="3382">
                  <c:v>97.8</c:v>
                </c:pt>
                <c:pt idx="3383">
                  <c:v>97.9</c:v>
                </c:pt>
                <c:pt idx="3384">
                  <c:v>98</c:v>
                </c:pt>
                <c:pt idx="3385">
                  <c:v>98.2</c:v>
                </c:pt>
                <c:pt idx="3386">
                  <c:v>98.5</c:v>
                </c:pt>
                <c:pt idx="3387">
                  <c:v>98.7</c:v>
                </c:pt>
                <c:pt idx="3388">
                  <c:v>98.8</c:v>
                </c:pt>
                <c:pt idx="3389">
                  <c:v>98.9</c:v>
                </c:pt>
                <c:pt idx="3390">
                  <c:v>99</c:v>
                </c:pt>
                <c:pt idx="3391">
                  <c:v>99.1</c:v>
                </c:pt>
                <c:pt idx="3392">
                  <c:v>99.1</c:v>
                </c:pt>
                <c:pt idx="3393">
                  <c:v>99.1</c:v>
                </c:pt>
                <c:pt idx="3394">
                  <c:v>99</c:v>
                </c:pt>
                <c:pt idx="3395">
                  <c:v>99</c:v>
                </c:pt>
                <c:pt idx="3396">
                  <c:v>98.8</c:v>
                </c:pt>
                <c:pt idx="3397">
                  <c:v>98.7</c:v>
                </c:pt>
                <c:pt idx="3398">
                  <c:v>98.5</c:v>
                </c:pt>
                <c:pt idx="3399">
                  <c:v>98.2</c:v>
                </c:pt>
                <c:pt idx="3400">
                  <c:v>98</c:v>
                </c:pt>
                <c:pt idx="3401">
                  <c:v>97.9</c:v>
                </c:pt>
                <c:pt idx="3402">
                  <c:v>97.7</c:v>
                </c:pt>
                <c:pt idx="3403">
                  <c:v>97.4</c:v>
                </c:pt>
                <c:pt idx="3404">
                  <c:v>97.3</c:v>
                </c:pt>
                <c:pt idx="3405">
                  <c:v>97.1</c:v>
                </c:pt>
                <c:pt idx="3406">
                  <c:v>97</c:v>
                </c:pt>
                <c:pt idx="3407">
                  <c:v>96.8</c:v>
                </c:pt>
                <c:pt idx="3408">
                  <c:v>96.8</c:v>
                </c:pt>
                <c:pt idx="3409">
                  <c:v>96.8</c:v>
                </c:pt>
                <c:pt idx="3410">
                  <c:v>96.8</c:v>
                </c:pt>
                <c:pt idx="3411">
                  <c:v>96.8</c:v>
                </c:pt>
                <c:pt idx="3412">
                  <c:v>96.9</c:v>
                </c:pt>
                <c:pt idx="3413">
                  <c:v>96.9</c:v>
                </c:pt>
                <c:pt idx="3414">
                  <c:v>97.1</c:v>
                </c:pt>
                <c:pt idx="3415">
                  <c:v>97.2</c:v>
                </c:pt>
                <c:pt idx="3416">
                  <c:v>97.3</c:v>
                </c:pt>
                <c:pt idx="3417">
                  <c:v>97.5</c:v>
                </c:pt>
                <c:pt idx="3418">
                  <c:v>97.6</c:v>
                </c:pt>
                <c:pt idx="3419">
                  <c:v>97.8</c:v>
                </c:pt>
                <c:pt idx="3420">
                  <c:v>98</c:v>
                </c:pt>
                <c:pt idx="3421">
                  <c:v>98.1</c:v>
                </c:pt>
                <c:pt idx="3422">
                  <c:v>98.3</c:v>
                </c:pt>
                <c:pt idx="3423">
                  <c:v>98.5</c:v>
                </c:pt>
                <c:pt idx="3424">
                  <c:v>98.8</c:v>
                </c:pt>
                <c:pt idx="3425">
                  <c:v>99</c:v>
                </c:pt>
                <c:pt idx="3426">
                  <c:v>99.1</c:v>
                </c:pt>
                <c:pt idx="3427">
                  <c:v>99.2</c:v>
                </c:pt>
                <c:pt idx="3428">
                  <c:v>99.3</c:v>
                </c:pt>
                <c:pt idx="3429">
                  <c:v>99.3</c:v>
                </c:pt>
                <c:pt idx="3430">
                  <c:v>99.3</c:v>
                </c:pt>
                <c:pt idx="3431">
                  <c:v>99.3</c:v>
                </c:pt>
                <c:pt idx="3432">
                  <c:v>99.2</c:v>
                </c:pt>
                <c:pt idx="3433">
                  <c:v>99.1</c:v>
                </c:pt>
                <c:pt idx="3434">
                  <c:v>98.9</c:v>
                </c:pt>
                <c:pt idx="3435">
                  <c:v>98.8</c:v>
                </c:pt>
                <c:pt idx="3436">
                  <c:v>98.5</c:v>
                </c:pt>
                <c:pt idx="3437">
                  <c:v>98.3</c:v>
                </c:pt>
                <c:pt idx="3438">
                  <c:v>98.2</c:v>
                </c:pt>
                <c:pt idx="3439">
                  <c:v>98</c:v>
                </c:pt>
                <c:pt idx="3440">
                  <c:v>98</c:v>
                </c:pt>
                <c:pt idx="3441">
                  <c:v>97.7</c:v>
                </c:pt>
                <c:pt idx="3442">
                  <c:v>97.5</c:v>
                </c:pt>
                <c:pt idx="3443">
                  <c:v>97.2</c:v>
                </c:pt>
                <c:pt idx="3444">
                  <c:v>97.1</c:v>
                </c:pt>
                <c:pt idx="3445">
                  <c:v>97</c:v>
                </c:pt>
                <c:pt idx="3446">
                  <c:v>97</c:v>
                </c:pt>
                <c:pt idx="3447">
                  <c:v>97.1</c:v>
                </c:pt>
                <c:pt idx="3448">
                  <c:v>97.1</c:v>
                </c:pt>
                <c:pt idx="3449">
                  <c:v>97.1</c:v>
                </c:pt>
                <c:pt idx="3450">
                  <c:v>97.1</c:v>
                </c:pt>
                <c:pt idx="3451">
                  <c:v>97.2</c:v>
                </c:pt>
                <c:pt idx="3452">
                  <c:v>97.3</c:v>
                </c:pt>
                <c:pt idx="3453">
                  <c:v>97.3</c:v>
                </c:pt>
                <c:pt idx="3454">
                  <c:v>97.4</c:v>
                </c:pt>
                <c:pt idx="3455">
                  <c:v>97.5</c:v>
                </c:pt>
                <c:pt idx="3456">
                  <c:v>97.7</c:v>
                </c:pt>
                <c:pt idx="3457">
                  <c:v>97.9</c:v>
                </c:pt>
                <c:pt idx="3458">
                  <c:v>98</c:v>
                </c:pt>
                <c:pt idx="3459">
                  <c:v>98.3</c:v>
                </c:pt>
                <c:pt idx="3460">
                  <c:v>98.6</c:v>
                </c:pt>
                <c:pt idx="3461">
                  <c:v>98.8</c:v>
                </c:pt>
                <c:pt idx="3462">
                  <c:v>99</c:v>
                </c:pt>
                <c:pt idx="3463">
                  <c:v>99.2</c:v>
                </c:pt>
                <c:pt idx="3464">
                  <c:v>99.3</c:v>
                </c:pt>
                <c:pt idx="3465">
                  <c:v>99.5</c:v>
                </c:pt>
                <c:pt idx="3466">
                  <c:v>99.6</c:v>
                </c:pt>
                <c:pt idx="3467">
                  <c:v>99.6</c:v>
                </c:pt>
                <c:pt idx="3468">
                  <c:v>99.6</c:v>
                </c:pt>
                <c:pt idx="3469">
                  <c:v>99.5</c:v>
                </c:pt>
                <c:pt idx="3470">
                  <c:v>99.4</c:v>
                </c:pt>
                <c:pt idx="3471">
                  <c:v>99.2</c:v>
                </c:pt>
                <c:pt idx="3472">
                  <c:v>99.1</c:v>
                </c:pt>
                <c:pt idx="3473">
                  <c:v>99</c:v>
                </c:pt>
                <c:pt idx="3474">
                  <c:v>98.8</c:v>
                </c:pt>
                <c:pt idx="3475">
                  <c:v>98.6</c:v>
                </c:pt>
                <c:pt idx="3476">
                  <c:v>98.4</c:v>
                </c:pt>
                <c:pt idx="3477">
                  <c:v>98.3</c:v>
                </c:pt>
                <c:pt idx="3478">
                  <c:v>98.1</c:v>
                </c:pt>
                <c:pt idx="3479">
                  <c:v>98</c:v>
                </c:pt>
                <c:pt idx="3480">
                  <c:v>97.8</c:v>
                </c:pt>
                <c:pt idx="3481">
                  <c:v>97.6</c:v>
                </c:pt>
                <c:pt idx="3482">
                  <c:v>97.4</c:v>
                </c:pt>
                <c:pt idx="3483">
                  <c:v>97.3</c:v>
                </c:pt>
                <c:pt idx="3484">
                  <c:v>97.2</c:v>
                </c:pt>
                <c:pt idx="3485">
                  <c:v>97.2</c:v>
                </c:pt>
                <c:pt idx="3486">
                  <c:v>97.2</c:v>
                </c:pt>
                <c:pt idx="3487">
                  <c:v>97.2</c:v>
                </c:pt>
                <c:pt idx="3488">
                  <c:v>97.2</c:v>
                </c:pt>
                <c:pt idx="3489">
                  <c:v>97.3</c:v>
                </c:pt>
                <c:pt idx="3490">
                  <c:v>97.3</c:v>
                </c:pt>
                <c:pt idx="3491">
                  <c:v>97.5</c:v>
                </c:pt>
                <c:pt idx="3492">
                  <c:v>97.7</c:v>
                </c:pt>
                <c:pt idx="3493">
                  <c:v>97.8</c:v>
                </c:pt>
                <c:pt idx="3494">
                  <c:v>98</c:v>
                </c:pt>
                <c:pt idx="3495">
                  <c:v>98</c:v>
                </c:pt>
                <c:pt idx="3496">
                  <c:v>98.3</c:v>
                </c:pt>
                <c:pt idx="3497">
                  <c:v>98.5</c:v>
                </c:pt>
                <c:pt idx="3498">
                  <c:v>98.8</c:v>
                </c:pt>
                <c:pt idx="3499">
                  <c:v>99</c:v>
                </c:pt>
                <c:pt idx="3500">
                  <c:v>99.3</c:v>
                </c:pt>
                <c:pt idx="3501">
                  <c:v>99.5</c:v>
                </c:pt>
                <c:pt idx="3502">
                  <c:v>99.6</c:v>
                </c:pt>
                <c:pt idx="3503">
                  <c:v>99.7</c:v>
                </c:pt>
                <c:pt idx="3504">
                  <c:v>99.8</c:v>
                </c:pt>
                <c:pt idx="3505">
                  <c:v>99.8</c:v>
                </c:pt>
                <c:pt idx="3506">
                  <c:v>99.7</c:v>
                </c:pt>
                <c:pt idx="3507">
                  <c:v>99.7</c:v>
                </c:pt>
                <c:pt idx="3508">
                  <c:v>99.5</c:v>
                </c:pt>
                <c:pt idx="3509">
                  <c:v>99.4</c:v>
                </c:pt>
                <c:pt idx="3510">
                  <c:v>99.3</c:v>
                </c:pt>
                <c:pt idx="3511">
                  <c:v>99.1</c:v>
                </c:pt>
                <c:pt idx="3512">
                  <c:v>99</c:v>
                </c:pt>
                <c:pt idx="3513">
                  <c:v>98.8</c:v>
                </c:pt>
                <c:pt idx="3514">
                  <c:v>98.6</c:v>
                </c:pt>
                <c:pt idx="3515">
                  <c:v>98.4</c:v>
                </c:pt>
                <c:pt idx="3516">
                  <c:v>98.2</c:v>
                </c:pt>
                <c:pt idx="3517">
                  <c:v>98</c:v>
                </c:pt>
                <c:pt idx="3518">
                  <c:v>98</c:v>
                </c:pt>
                <c:pt idx="3519">
                  <c:v>97.8</c:v>
                </c:pt>
                <c:pt idx="3520">
                  <c:v>97.6</c:v>
                </c:pt>
                <c:pt idx="3521">
                  <c:v>97.5</c:v>
                </c:pt>
                <c:pt idx="3522">
                  <c:v>97.5</c:v>
                </c:pt>
                <c:pt idx="3523">
                  <c:v>97.4</c:v>
                </c:pt>
                <c:pt idx="3524">
                  <c:v>97.5</c:v>
                </c:pt>
                <c:pt idx="3525">
                  <c:v>97.4</c:v>
                </c:pt>
                <c:pt idx="3526">
                  <c:v>97.5</c:v>
                </c:pt>
                <c:pt idx="3527">
                  <c:v>97.5</c:v>
                </c:pt>
                <c:pt idx="3528">
                  <c:v>97.6</c:v>
                </c:pt>
                <c:pt idx="3529">
                  <c:v>97.7</c:v>
                </c:pt>
                <c:pt idx="3530">
                  <c:v>97.8</c:v>
                </c:pt>
                <c:pt idx="3531">
                  <c:v>98</c:v>
                </c:pt>
                <c:pt idx="3532">
                  <c:v>98.1</c:v>
                </c:pt>
                <c:pt idx="3533">
                  <c:v>98.3</c:v>
                </c:pt>
                <c:pt idx="3534">
                  <c:v>98.6</c:v>
                </c:pt>
                <c:pt idx="3535">
                  <c:v>98.8</c:v>
                </c:pt>
                <c:pt idx="3536">
                  <c:v>99.1</c:v>
                </c:pt>
                <c:pt idx="3537">
                  <c:v>99.3</c:v>
                </c:pt>
                <c:pt idx="3538">
                  <c:v>99.5</c:v>
                </c:pt>
                <c:pt idx="3539">
                  <c:v>99.7</c:v>
                </c:pt>
                <c:pt idx="3540">
                  <c:v>99.8</c:v>
                </c:pt>
                <c:pt idx="3541">
                  <c:v>99.8</c:v>
                </c:pt>
                <c:pt idx="3542">
                  <c:v>99.8</c:v>
                </c:pt>
                <c:pt idx="3543">
                  <c:v>99.8</c:v>
                </c:pt>
                <c:pt idx="3544">
                  <c:v>99.7</c:v>
                </c:pt>
                <c:pt idx="3545">
                  <c:v>99.7</c:v>
                </c:pt>
                <c:pt idx="3546">
                  <c:v>99.7</c:v>
                </c:pt>
                <c:pt idx="3547">
                  <c:v>99.6</c:v>
                </c:pt>
                <c:pt idx="3548">
                  <c:v>99.5</c:v>
                </c:pt>
                <c:pt idx="3549">
                  <c:v>99.4</c:v>
                </c:pt>
                <c:pt idx="3550">
                  <c:v>99.3</c:v>
                </c:pt>
                <c:pt idx="3551">
                  <c:v>99.2</c:v>
                </c:pt>
                <c:pt idx="3552">
                  <c:v>99</c:v>
                </c:pt>
                <c:pt idx="3553">
                  <c:v>98.8</c:v>
                </c:pt>
                <c:pt idx="3554">
                  <c:v>98.6</c:v>
                </c:pt>
                <c:pt idx="3555">
                  <c:v>98.3</c:v>
                </c:pt>
                <c:pt idx="3556">
                  <c:v>98.1</c:v>
                </c:pt>
                <c:pt idx="3557">
                  <c:v>98</c:v>
                </c:pt>
                <c:pt idx="3558">
                  <c:v>97.9</c:v>
                </c:pt>
                <c:pt idx="3559">
                  <c:v>97.7</c:v>
                </c:pt>
                <c:pt idx="3560">
                  <c:v>97.6</c:v>
                </c:pt>
                <c:pt idx="3561">
                  <c:v>97.5</c:v>
                </c:pt>
                <c:pt idx="3562">
                  <c:v>97.4</c:v>
                </c:pt>
                <c:pt idx="3563">
                  <c:v>97.4</c:v>
                </c:pt>
                <c:pt idx="3564">
                  <c:v>97.5</c:v>
                </c:pt>
                <c:pt idx="3565">
                  <c:v>97.6</c:v>
                </c:pt>
                <c:pt idx="3566">
                  <c:v>97.8</c:v>
                </c:pt>
                <c:pt idx="3567">
                  <c:v>98</c:v>
                </c:pt>
                <c:pt idx="3568">
                  <c:v>98.1</c:v>
                </c:pt>
                <c:pt idx="3569">
                  <c:v>98.3</c:v>
                </c:pt>
                <c:pt idx="3570">
                  <c:v>98.5</c:v>
                </c:pt>
                <c:pt idx="3571">
                  <c:v>98.8</c:v>
                </c:pt>
                <c:pt idx="3572">
                  <c:v>99</c:v>
                </c:pt>
                <c:pt idx="3573">
                  <c:v>99.1</c:v>
                </c:pt>
                <c:pt idx="3574">
                  <c:v>99.3</c:v>
                </c:pt>
                <c:pt idx="3575">
                  <c:v>99.4</c:v>
                </c:pt>
                <c:pt idx="3576">
                  <c:v>99.5</c:v>
                </c:pt>
                <c:pt idx="3577">
                  <c:v>99.6</c:v>
                </c:pt>
                <c:pt idx="3578">
                  <c:v>99.7</c:v>
                </c:pt>
                <c:pt idx="3579">
                  <c:v>99.8</c:v>
                </c:pt>
                <c:pt idx="3580">
                  <c:v>99.9</c:v>
                </c:pt>
                <c:pt idx="3581">
                  <c:v>100</c:v>
                </c:pt>
                <c:pt idx="3582">
                  <c:v>100.1</c:v>
                </c:pt>
                <c:pt idx="3583">
                  <c:v>100.1</c:v>
                </c:pt>
                <c:pt idx="3584">
                  <c:v>100.1</c:v>
                </c:pt>
                <c:pt idx="3585">
                  <c:v>100</c:v>
                </c:pt>
                <c:pt idx="3586">
                  <c:v>99.8</c:v>
                </c:pt>
                <c:pt idx="3587">
                  <c:v>99.7</c:v>
                </c:pt>
                <c:pt idx="3588">
                  <c:v>99.5</c:v>
                </c:pt>
                <c:pt idx="3589">
                  <c:v>99.3</c:v>
                </c:pt>
                <c:pt idx="3590">
                  <c:v>99.1</c:v>
                </c:pt>
                <c:pt idx="3591">
                  <c:v>98.9</c:v>
                </c:pt>
                <c:pt idx="3592">
                  <c:v>98.6</c:v>
                </c:pt>
                <c:pt idx="3593">
                  <c:v>98.4</c:v>
                </c:pt>
                <c:pt idx="3594">
                  <c:v>98.2</c:v>
                </c:pt>
                <c:pt idx="3595">
                  <c:v>98</c:v>
                </c:pt>
                <c:pt idx="3596">
                  <c:v>98</c:v>
                </c:pt>
                <c:pt idx="3597">
                  <c:v>97.9</c:v>
                </c:pt>
                <c:pt idx="3598">
                  <c:v>97.9</c:v>
                </c:pt>
                <c:pt idx="3599">
                  <c:v>97.8</c:v>
                </c:pt>
                <c:pt idx="3600">
                  <c:v>97.8</c:v>
                </c:pt>
                <c:pt idx="3601">
                  <c:v>97.8</c:v>
                </c:pt>
                <c:pt idx="3602">
                  <c:v>97.8</c:v>
                </c:pt>
                <c:pt idx="3603">
                  <c:v>97.9</c:v>
                </c:pt>
                <c:pt idx="3604">
                  <c:v>97.9</c:v>
                </c:pt>
                <c:pt idx="3605">
                  <c:v>98</c:v>
                </c:pt>
                <c:pt idx="3606">
                  <c:v>98.2</c:v>
                </c:pt>
                <c:pt idx="3607">
                  <c:v>98.4</c:v>
                </c:pt>
                <c:pt idx="3608">
                  <c:v>98.6</c:v>
                </c:pt>
                <c:pt idx="3609">
                  <c:v>98.8</c:v>
                </c:pt>
                <c:pt idx="3610">
                  <c:v>99</c:v>
                </c:pt>
                <c:pt idx="3611">
                  <c:v>99.2</c:v>
                </c:pt>
                <c:pt idx="3612">
                  <c:v>99.4</c:v>
                </c:pt>
                <c:pt idx="3613">
                  <c:v>99.6</c:v>
                </c:pt>
                <c:pt idx="3614">
                  <c:v>99.8</c:v>
                </c:pt>
                <c:pt idx="3615">
                  <c:v>99.9</c:v>
                </c:pt>
                <c:pt idx="3616">
                  <c:v>100.1</c:v>
                </c:pt>
                <c:pt idx="3617">
                  <c:v>100.2</c:v>
                </c:pt>
                <c:pt idx="3618">
                  <c:v>100.3</c:v>
                </c:pt>
                <c:pt idx="3619">
                  <c:v>100.4</c:v>
                </c:pt>
                <c:pt idx="3620">
                  <c:v>100.3</c:v>
                </c:pt>
                <c:pt idx="3621">
                  <c:v>100.2</c:v>
                </c:pt>
                <c:pt idx="3622">
                  <c:v>100.1</c:v>
                </c:pt>
                <c:pt idx="3623">
                  <c:v>100</c:v>
                </c:pt>
                <c:pt idx="3624">
                  <c:v>100</c:v>
                </c:pt>
                <c:pt idx="3625">
                  <c:v>99.8</c:v>
                </c:pt>
                <c:pt idx="3626">
                  <c:v>99.6</c:v>
                </c:pt>
                <c:pt idx="3627">
                  <c:v>99.4</c:v>
                </c:pt>
                <c:pt idx="3628">
                  <c:v>99.2</c:v>
                </c:pt>
                <c:pt idx="3629">
                  <c:v>99</c:v>
                </c:pt>
                <c:pt idx="3630">
                  <c:v>98.9</c:v>
                </c:pt>
                <c:pt idx="3631">
                  <c:v>98.7</c:v>
                </c:pt>
                <c:pt idx="3632">
                  <c:v>98.6</c:v>
                </c:pt>
                <c:pt idx="3633">
                  <c:v>98.4</c:v>
                </c:pt>
                <c:pt idx="3634">
                  <c:v>98.2</c:v>
                </c:pt>
                <c:pt idx="3635">
                  <c:v>98.1</c:v>
                </c:pt>
                <c:pt idx="3636">
                  <c:v>98</c:v>
                </c:pt>
                <c:pt idx="3637">
                  <c:v>98</c:v>
                </c:pt>
                <c:pt idx="3638">
                  <c:v>97.9</c:v>
                </c:pt>
                <c:pt idx="3639">
                  <c:v>97.9</c:v>
                </c:pt>
                <c:pt idx="3640">
                  <c:v>98</c:v>
                </c:pt>
                <c:pt idx="3641">
                  <c:v>98</c:v>
                </c:pt>
                <c:pt idx="3642">
                  <c:v>98.1</c:v>
                </c:pt>
                <c:pt idx="3643">
                  <c:v>98.3</c:v>
                </c:pt>
                <c:pt idx="3644">
                  <c:v>98.5</c:v>
                </c:pt>
                <c:pt idx="3645">
                  <c:v>98.7</c:v>
                </c:pt>
                <c:pt idx="3646">
                  <c:v>98.9</c:v>
                </c:pt>
                <c:pt idx="3647">
                  <c:v>99.1</c:v>
                </c:pt>
                <c:pt idx="3648">
                  <c:v>99.3</c:v>
                </c:pt>
                <c:pt idx="3649">
                  <c:v>99.5</c:v>
                </c:pt>
                <c:pt idx="3650">
                  <c:v>99.7</c:v>
                </c:pt>
                <c:pt idx="3651">
                  <c:v>99.9</c:v>
                </c:pt>
                <c:pt idx="3652">
                  <c:v>100</c:v>
                </c:pt>
                <c:pt idx="3653">
                  <c:v>100.1</c:v>
                </c:pt>
                <c:pt idx="3654">
                  <c:v>100.2</c:v>
                </c:pt>
                <c:pt idx="3655">
                  <c:v>100.2</c:v>
                </c:pt>
                <c:pt idx="3656">
                  <c:v>100.3</c:v>
                </c:pt>
                <c:pt idx="3657">
                  <c:v>100.3</c:v>
                </c:pt>
                <c:pt idx="3658">
                  <c:v>100.4</c:v>
                </c:pt>
                <c:pt idx="3659">
                  <c:v>100.3</c:v>
                </c:pt>
                <c:pt idx="3660">
                  <c:v>100.3</c:v>
                </c:pt>
                <c:pt idx="3661">
                  <c:v>100.2</c:v>
                </c:pt>
                <c:pt idx="3662">
                  <c:v>100.2</c:v>
                </c:pt>
                <c:pt idx="3663">
                  <c:v>100.1</c:v>
                </c:pt>
                <c:pt idx="3664">
                  <c:v>99.9</c:v>
                </c:pt>
                <c:pt idx="3665">
                  <c:v>99.8</c:v>
                </c:pt>
                <c:pt idx="3666">
                  <c:v>99.6</c:v>
                </c:pt>
                <c:pt idx="3667">
                  <c:v>99.4</c:v>
                </c:pt>
                <c:pt idx="3668">
                  <c:v>99.2</c:v>
                </c:pt>
                <c:pt idx="3669">
                  <c:v>98.9</c:v>
                </c:pt>
                <c:pt idx="3670">
                  <c:v>98.7</c:v>
                </c:pt>
                <c:pt idx="3671">
                  <c:v>98.5</c:v>
                </c:pt>
                <c:pt idx="3672">
                  <c:v>98.3</c:v>
                </c:pt>
                <c:pt idx="3673">
                  <c:v>98.2</c:v>
                </c:pt>
                <c:pt idx="3674">
                  <c:v>98.1</c:v>
                </c:pt>
                <c:pt idx="3675">
                  <c:v>98</c:v>
                </c:pt>
                <c:pt idx="3676">
                  <c:v>98</c:v>
                </c:pt>
                <c:pt idx="3677">
                  <c:v>98.1</c:v>
                </c:pt>
                <c:pt idx="3678">
                  <c:v>98.2</c:v>
                </c:pt>
                <c:pt idx="3679">
                  <c:v>98.4</c:v>
                </c:pt>
                <c:pt idx="3680">
                  <c:v>98.5</c:v>
                </c:pt>
                <c:pt idx="3681">
                  <c:v>98.7</c:v>
                </c:pt>
                <c:pt idx="3682">
                  <c:v>98.9</c:v>
                </c:pt>
                <c:pt idx="3683">
                  <c:v>99</c:v>
                </c:pt>
                <c:pt idx="3684">
                  <c:v>99.1</c:v>
                </c:pt>
                <c:pt idx="3685">
                  <c:v>99.3</c:v>
                </c:pt>
                <c:pt idx="3686">
                  <c:v>99.4</c:v>
                </c:pt>
                <c:pt idx="3687">
                  <c:v>99.6</c:v>
                </c:pt>
                <c:pt idx="3688">
                  <c:v>99.7</c:v>
                </c:pt>
                <c:pt idx="3689">
                  <c:v>99.9</c:v>
                </c:pt>
                <c:pt idx="3690">
                  <c:v>100</c:v>
                </c:pt>
                <c:pt idx="3691">
                  <c:v>100.2</c:v>
                </c:pt>
                <c:pt idx="3692">
                  <c:v>100.4</c:v>
                </c:pt>
                <c:pt idx="3693">
                  <c:v>100.6</c:v>
                </c:pt>
                <c:pt idx="3694">
                  <c:v>100.7</c:v>
                </c:pt>
                <c:pt idx="3695">
                  <c:v>100.7</c:v>
                </c:pt>
                <c:pt idx="3696">
                  <c:v>100.7</c:v>
                </c:pt>
                <c:pt idx="3697">
                  <c:v>100.6</c:v>
                </c:pt>
                <c:pt idx="3698">
                  <c:v>100.6</c:v>
                </c:pt>
                <c:pt idx="3699">
                  <c:v>100.5</c:v>
                </c:pt>
                <c:pt idx="3700">
                  <c:v>100.4</c:v>
                </c:pt>
                <c:pt idx="3701">
                  <c:v>100.2</c:v>
                </c:pt>
                <c:pt idx="3702">
                  <c:v>100</c:v>
                </c:pt>
                <c:pt idx="3703">
                  <c:v>99.9</c:v>
                </c:pt>
                <c:pt idx="3704">
                  <c:v>99.7</c:v>
                </c:pt>
                <c:pt idx="3705">
                  <c:v>99.4</c:v>
                </c:pt>
                <c:pt idx="3706">
                  <c:v>99.2</c:v>
                </c:pt>
                <c:pt idx="3707">
                  <c:v>99</c:v>
                </c:pt>
                <c:pt idx="3708">
                  <c:v>98.8</c:v>
                </c:pt>
                <c:pt idx="3709">
                  <c:v>98.6</c:v>
                </c:pt>
                <c:pt idx="3710">
                  <c:v>98.5</c:v>
                </c:pt>
                <c:pt idx="3711">
                  <c:v>98.4</c:v>
                </c:pt>
                <c:pt idx="3712">
                  <c:v>98.4</c:v>
                </c:pt>
                <c:pt idx="3713">
                  <c:v>98.4</c:v>
                </c:pt>
                <c:pt idx="3714">
                  <c:v>98.4</c:v>
                </c:pt>
                <c:pt idx="3715">
                  <c:v>98.4</c:v>
                </c:pt>
                <c:pt idx="3716">
                  <c:v>98.4</c:v>
                </c:pt>
                <c:pt idx="3717">
                  <c:v>98.5</c:v>
                </c:pt>
                <c:pt idx="3718">
                  <c:v>98.7</c:v>
                </c:pt>
                <c:pt idx="3719">
                  <c:v>98.8</c:v>
                </c:pt>
                <c:pt idx="3720">
                  <c:v>99</c:v>
                </c:pt>
                <c:pt idx="3721">
                  <c:v>99.1</c:v>
                </c:pt>
                <c:pt idx="3722">
                  <c:v>99.3</c:v>
                </c:pt>
                <c:pt idx="3723">
                  <c:v>99.4</c:v>
                </c:pt>
                <c:pt idx="3724">
                  <c:v>99.6</c:v>
                </c:pt>
                <c:pt idx="3725">
                  <c:v>99.8</c:v>
                </c:pt>
                <c:pt idx="3726">
                  <c:v>100</c:v>
                </c:pt>
                <c:pt idx="3727">
                  <c:v>100.2</c:v>
                </c:pt>
                <c:pt idx="3728">
                  <c:v>100.4</c:v>
                </c:pt>
                <c:pt idx="3729">
                  <c:v>100.6</c:v>
                </c:pt>
                <c:pt idx="3730">
                  <c:v>100.7</c:v>
                </c:pt>
                <c:pt idx="3731">
                  <c:v>100.8</c:v>
                </c:pt>
                <c:pt idx="3732">
                  <c:v>100.8</c:v>
                </c:pt>
                <c:pt idx="3733">
                  <c:v>100.9</c:v>
                </c:pt>
                <c:pt idx="3734">
                  <c:v>100.8</c:v>
                </c:pt>
                <c:pt idx="3735">
                  <c:v>100.8</c:v>
                </c:pt>
                <c:pt idx="3736">
                  <c:v>100.7</c:v>
                </c:pt>
                <c:pt idx="3737">
                  <c:v>100.6</c:v>
                </c:pt>
                <c:pt idx="3738">
                  <c:v>100.5</c:v>
                </c:pt>
                <c:pt idx="3739">
                  <c:v>100.3</c:v>
                </c:pt>
                <c:pt idx="3740">
                  <c:v>100.2</c:v>
                </c:pt>
                <c:pt idx="3741">
                  <c:v>100</c:v>
                </c:pt>
                <c:pt idx="3742">
                  <c:v>99.9</c:v>
                </c:pt>
                <c:pt idx="3743">
                  <c:v>99.7</c:v>
                </c:pt>
                <c:pt idx="3744">
                  <c:v>99.5</c:v>
                </c:pt>
                <c:pt idx="3745">
                  <c:v>99.3</c:v>
                </c:pt>
                <c:pt idx="3746">
                  <c:v>99.1</c:v>
                </c:pt>
                <c:pt idx="3747">
                  <c:v>99</c:v>
                </c:pt>
                <c:pt idx="3748">
                  <c:v>98.8</c:v>
                </c:pt>
                <c:pt idx="3749">
                  <c:v>98.7</c:v>
                </c:pt>
                <c:pt idx="3750">
                  <c:v>98.7</c:v>
                </c:pt>
                <c:pt idx="3751">
                  <c:v>98.6</c:v>
                </c:pt>
                <c:pt idx="3752">
                  <c:v>98.5</c:v>
                </c:pt>
                <c:pt idx="3753">
                  <c:v>98.5</c:v>
                </c:pt>
                <c:pt idx="3754">
                  <c:v>98.6</c:v>
                </c:pt>
                <c:pt idx="3755">
                  <c:v>98.6</c:v>
                </c:pt>
                <c:pt idx="3756">
                  <c:v>98.7</c:v>
                </c:pt>
                <c:pt idx="3757">
                  <c:v>98.9</c:v>
                </c:pt>
                <c:pt idx="3758">
                  <c:v>99.1</c:v>
                </c:pt>
                <c:pt idx="3759">
                  <c:v>99.3</c:v>
                </c:pt>
                <c:pt idx="3760">
                  <c:v>99.5</c:v>
                </c:pt>
                <c:pt idx="3761">
                  <c:v>99.7</c:v>
                </c:pt>
                <c:pt idx="3762">
                  <c:v>99.9</c:v>
                </c:pt>
                <c:pt idx="3763">
                  <c:v>100</c:v>
                </c:pt>
                <c:pt idx="3764">
                  <c:v>100.2</c:v>
                </c:pt>
                <c:pt idx="3765">
                  <c:v>100.4</c:v>
                </c:pt>
                <c:pt idx="3766">
                  <c:v>100.6</c:v>
                </c:pt>
                <c:pt idx="3767">
                  <c:v>100.8</c:v>
                </c:pt>
                <c:pt idx="3768">
                  <c:v>100.9</c:v>
                </c:pt>
                <c:pt idx="3769">
                  <c:v>101</c:v>
                </c:pt>
                <c:pt idx="3770">
                  <c:v>101</c:v>
                </c:pt>
                <c:pt idx="3771">
                  <c:v>101</c:v>
                </c:pt>
                <c:pt idx="3772">
                  <c:v>101</c:v>
                </c:pt>
                <c:pt idx="3773">
                  <c:v>101</c:v>
                </c:pt>
                <c:pt idx="3774">
                  <c:v>101</c:v>
                </c:pt>
                <c:pt idx="3775">
                  <c:v>100.9</c:v>
                </c:pt>
                <c:pt idx="3776">
                  <c:v>100.8</c:v>
                </c:pt>
                <c:pt idx="3777">
                  <c:v>100.6</c:v>
                </c:pt>
                <c:pt idx="3778">
                  <c:v>100.5</c:v>
                </c:pt>
                <c:pt idx="3779">
                  <c:v>100.2</c:v>
                </c:pt>
                <c:pt idx="3780">
                  <c:v>100</c:v>
                </c:pt>
                <c:pt idx="3781">
                  <c:v>99.8</c:v>
                </c:pt>
                <c:pt idx="3782">
                  <c:v>99.6</c:v>
                </c:pt>
                <c:pt idx="3783">
                  <c:v>99.5</c:v>
                </c:pt>
                <c:pt idx="3784">
                  <c:v>99.3</c:v>
                </c:pt>
                <c:pt idx="3785">
                  <c:v>99.2</c:v>
                </c:pt>
                <c:pt idx="3786">
                  <c:v>99.1</c:v>
                </c:pt>
                <c:pt idx="3787">
                  <c:v>99</c:v>
                </c:pt>
                <c:pt idx="3788">
                  <c:v>98.9</c:v>
                </c:pt>
                <c:pt idx="3789">
                  <c:v>98.9</c:v>
                </c:pt>
                <c:pt idx="3790">
                  <c:v>98.8</c:v>
                </c:pt>
                <c:pt idx="3791">
                  <c:v>98.8</c:v>
                </c:pt>
                <c:pt idx="3792">
                  <c:v>98.8</c:v>
                </c:pt>
                <c:pt idx="3793">
                  <c:v>98.8</c:v>
                </c:pt>
                <c:pt idx="3794">
                  <c:v>98.9</c:v>
                </c:pt>
                <c:pt idx="3795">
                  <c:v>99</c:v>
                </c:pt>
                <c:pt idx="3796">
                  <c:v>99.2</c:v>
                </c:pt>
                <c:pt idx="3797">
                  <c:v>99.4</c:v>
                </c:pt>
                <c:pt idx="3798">
                  <c:v>99.7</c:v>
                </c:pt>
                <c:pt idx="3799">
                  <c:v>99.9</c:v>
                </c:pt>
                <c:pt idx="3800">
                  <c:v>100.1</c:v>
                </c:pt>
                <c:pt idx="3801">
                  <c:v>100.3</c:v>
                </c:pt>
                <c:pt idx="3802">
                  <c:v>100.4</c:v>
                </c:pt>
                <c:pt idx="3803">
                  <c:v>100.6</c:v>
                </c:pt>
                <c:pt idx="3804">
                  <c:v>100.7</c:v>
                </c:pt>
                <c:pt idx="3805">
                  <c:v>100.8</c:v>
                </c:pt>
                <c:pt idx="3806">
                  <c:v>100.9</c:v>
                </c:pt>
                <c:pt idx="3807">
                  <c:v>101.1</c:v>
                </c:pt>
                <c:pt idx="3808">
                  <c:v>101.3</c:v>
                </c:pt>
                <c:pt idx="3809">
                  <c:v>101.4</c:v>
                </c:pt>
                <c:pt idx="3810">
                  <c:v>101.4</c:v>
                </c:pt>
                <c:pt idx="3811">
                  <c:v>101.4</c:v>
                </c:pt>
                <c:pt idx="3812">
                  <c:v>101.3</c:v>
                </c:pt>
                <c:pt idx="3813">
                  <c:v>101.2</c:v>
                </c:pt>
                <c:pt idx="3814">
                  <c:v>101</c:v>
                </c:pt>
                <c:pt idx="3815">
                  <c:v>100.9</c:v>
                </c:pt>
                <c:pt idx="3816">
                  <c:v>100.6</c:v>
                </c:pt>
                <c:pt idx="3817">
                  <c:v>100.4</c:v>
                </c:pt>
                <c:pt idx="3818">
                  <c:v>100.1</c:v>
                </c:pt>
                <c:pt idx="3819">
                  <c:v>99.9</c:v>
                </c:pt>
                <c:pt idx="3820">
                  <c:v>99.7</c:v>
                </c:pt>
                <c:pt idx="3821">
                  <c:v>99.6</c:v>
                </c:pt>
                <c:pt idx="3822">
                  <c:v>99.4</c:v>
                </c:pt>
                <c:pt idx="3823">
                  <c:v>99.2</c:v>
                </c:pt>
                <c:pt idx="3824">
                  <c:v>99.1</c:v>
                </c:pt>
                <c:pt idx="3825">
                  <c:v>99.1</c:v>
                </c:pt>
                <c:pt idx="3826">
                  <c:v>99.1</c:v>
                </c:pt>
                <c:pt idx="3827">
                  <c:v>99</c:v>
                </c:pt>
                <c:pt idx="3828">
                  <c:v>99.1</c:v>
                </c:pt>
                <c:pt idx="3829">
                  <c:v>99.1</c:v>
                </c:pt>
                <c:pt idx="3830">
                  <c:v>99.2</c:v>
                </c:pt>
                <c:pt idx="3831">
                  <c:v>99.3</c:v>
                </c:pt>
                <c:pt idx="3832">
                  <c:v>99.3</c:v>
                </c:pt>
                <c:pt idx="3833">
                  <c:v>99.4</c:v>
                </c:pt>
                <c:pt idx="3834">
                  <c:v>99.5</c:v>
                </c:pt>
                <c:pt idx="3835">
                  <c:v>99.5</c:v>
                </c:pt>
                <c:pt idx="3836">
                  <c:v>99.7</c:v>
                </c:pt>
                <c:pt idx="3837">
                  <c:v>99.8</c:v>
                </c:pt>
                <c:pt idx="3838">
                  <c:v>100</c:v>
                </c:pt>
                <c:pt idx="3839">
                  <c:v>100.3</c:v>
                </c:pt>
                <c:pt idx="3840">
                  <c:v>100.6</c:v>
                </c:pt>
                <c:pt idx="3841">
                  <c:v>100.8</c:v>
                </c:pt>
                <c:pt idx="3842">
                  <c:v>101.1</c:v>
                </c:pt>
                <c:pt idx="3843">
                  <c:v>101.3</c:v>
                </c:pt>
                <c:pt idx="3844">
                  <c:v>101.5</c:v>
                </c:pt>
                <c:pt idx="3845">
                  <c:v>101.6</c:v>
                </c:pt>
                <c:pt idx="3846">
                  <c:v>101.7</c:v>
                </c:pt>
                <c:pt idx="3847">
                  <c:v>101.6</c:v>
                </c:pt>
                <c:pt idx="3848">
                  <c:v>101.5</c:v>
                </c:pt>
                <c:pt idx="3849">
                  <c:v>101.4</c:v>
                </c:pt>
                <c:pt idx="3850">
                  <c:v>101.2</c:v>
                </c:pt>
                <c:pt idx="3851">
                  <c:v>101.1</c:v>
                </c:pt>
                <c:pt idx="3852">
                  <c:v>101</c:v>
                </c:pt>
                <c:pt idx="3853">
                  <c:v>100.8</c:v>
                </c:pt>
                <c:pt idx="3854">
                  <c:v>100.7</c:v>
                </c:pt>
                <c:pt idx="3855">
                  <c:v>100.5</c:v>
                </c:pt>
                <c:pt idx="3856">
                  <c:v>100.4</c:v>
                </c:pt>
                <c:pt idx="3857">
                  <c:v>100.2</c:v>
                </c:pt>
                <c:pt idx="3858">
                  <c:v>100</c:v>
                </c:pt>
                <c:pt idx="3859">
                  <c:v>99.9</c:v>
                </c:pt>
                <c:pt idx="3860">
                  <c:v>99.7</c:v>
                </c:pt>
                <c:pt idx="3861">
                  <c:v>99.6</c:v>
                </c:pt>
                <c:pt idx="3862">
                  <c:v>99.5</c:v>
                </c:pt>
                <c:pt idx="3863">
                  <c:v>99.4</c:v>
                </c:pt>
                <c:pt idx="3864">
                  <c:v>99.3</c:v>
                </c:pt>
                <c:pt idx="3865">
                  <c:v>99.3</c:v>
                </c:pt>
                <c:pt idx="3866">
                  <c:v>99.3</c:v>
                </c:pt>
                <c:pt idx="3867">
                  <c:v>99.2</c:v>
                </c:pt>
                <c:pt idx="3868">
                  <c:v>99.3</c:v>
                </c:pt>
                <c:pt idx="3869">
                  <c:v>99.3</c:v>
                </c:pt>
                <c:pt idx="3870">
                  <c:v>99.4</c:v>
                </c:pt>
                <c:pt idx="3871">
                  <c:v>99.5</c:v>
                </c:pt>
                <c:pt idx="3872">
                  <c:v>99.6</c:v>
                </c:pt>
                <c:pt idx="3873">
                  <c:v>99.7</c:v>
                </c:pt>
                <c:pt idx="3874">
                  <c:v>99.9</c:v>
                </c:pt>
                <c:pt idx="3875">
                  <c:v>100.1</c:v>
                </c:pt>
                <c:pt idx="3876">
                  <c:v>100.4</c:v>
                </c:pt>
                <c:pt idx="3877">
                  <c:v>100.7</c:v>
                </c:pt>
                <c:pt idx="3878">
                  <c:v>101</c:v>
                </c:pt>
                <c:pt idx="3879">
                  <c:v>101.2</c:v>
                </c:pt>
                <c:pt idx="3880">
                  <c:v>101.4</c:v>
                </c:pt>
                <c:pt idx="3881">
                  <c:v>101.5</c:v>
                </c:pt>
                <c:pt idx="3882">
                  <c:v>101.5</c:v>
                </c:pt>
                <c:pt idx="3883">
                  <c:v>101.6</c:v>
                </c:pt>
                <c:pt idx="3884">
                  <c:v>101.6</c:v>
                </c:pt>
                <c:pt idx="3885">
                  <c:v>101.6</c:v>
                </c:pt>
                <c:pt idx="3886">
                  <c:v>101.6</c:v>
                </c:pt>
                <c:pt idx="3887">
                  <c:v>101.5</c:v>
                </c:pt>
                <c:pt idx="3888">
                  <c:v>101.4</c:v>
                </c:pt>
                <c:pt idx="3889">
                  <c:v>101.4</c:v>
                </c:pt>
                <c:pt idx="3890">
                  <c:v>101.3</c:v>
                </c:pt>
                <c:pt idx="3891">
                  <c:v>101.2</c:v>
                </c:pt>
                <c:pt idx="3892">
                  <c:v>101.1</c:v>
                </c:pt>
                <c:pt idx="3893">
                  <c:v>101</c:v>
                </c:pt>
                <c:pt idx="3894">
                  <c:v>100.8</c:v>
                </c:pt>
                <c:pt idx="3895">
                  <c:v>100.6</c:v>
                </c:pt>
                <c:pt idx="3896">
                  <c:v>100.4</c:v>
                </c:pt>
                <c:pt idx="3897">
                  <c:v>100.1</c:v>
                </c:pt>
                <c:pt idx="3898">
                  <c:v>99.9</c:v>
                </c:pt>
                <c:pt idx="3899">
                  <c:v>99.7</c:v>
                </c:pt>
                <c:pt idx="3900">
                  <c:v>99.5</c:v>
                </c:pt>
                <c:pt idx="3901">
                  <c:v>99.4</c:v>
                </c:pt>
                <c:pt idx="3902">
                  <c:v>99.3</c:v>
                </c:pt>
                <c:pt idx="3903">
                  <c:v>99.2</c:v>
                </c:pt>
                <c:pt idx="3904">
                  <c:v>99.2</c:v>
                </c:pt>
                <c:pt idx="3905">
                  <c:v>99.2</c:v>
                </c:pt>
                <c:pt idx="3906">
                  <c:v>99.3</c:v>
                </c:pt>
                <c:pt idx="3907">
                  <c:v>99.5</c:v>
                </c:pt>
                <c:pt idx="3908">
                  <c:v>99.7</c:v>
                </c:pt>
                <c:pt idx="3909">
                  <c:v>99.9</c:v>
                </c:pt>
                <c:pt idx="3910">
                  <c:v>100.1</c:v>
                </c:pt>
                <c:pt idx="3911">
                  <c:v>100.3</c:v>
                </c:pt>
                <c:pt idx="3912">
                  <c:v>100.5</c:v>
                </c:pt>
                <c:pt idx="3913">
                  <c:v>100.6</c:v>
                </c:pt>
                <c:pt idx="3914">
                  <c:v>100.7</c:v>
                </c:pt>
                <c:pt idx="3915">
                  <c:v>100.8</c:v>
                </c:pt>
                <c:pt idx="3916">
                  <c:v>101</c:v>
                </c:pt>
                <c:pt idx="3917">
                  <c:v>101.1</c:v>
                </c:pt>
                <c:pt idx="3918">
                  <c:v>101.3</c:v>
                </c:pt>
                <c:pt idx="3919">
                  <c:v>101.4</c:v>
                </c:pt>
                <c:pt idx="3920">
                  <c:v>101.5</c:v>
                </c:pt>
                <c:pt idx="3921">
                  <c:v>101.7</c:v>
                </c:pt>
                <c:pt idx="3922">
                  <c:v>101.8</c:v>
                </c:pt>
                <c:pt idx="3923">
                  <c:v>101.9</c:v>
                </c:pt>
                <c:pt idx="3924">
                  <c:v>101.9</c:v>
                </c:pt>
                <c:pt idx="3925">
                  <c:v>101.9</c:v>
                </c:pt>
                <c:pt idx="3926">
                  <c:v>101.9</c:v>
                </c:pt>
                <c:pt idx="3927">
                  <c:v>101.9</c:v>
                </c:pt>
                <c:pt idx="3928">
                  <c:v>101.7</c:v>
                </c:pt>
                <c:pt idx="3929">
                  <c:v>101.5</c:v>
                </c:pt>
                <c:pt idx="3930">
                  <c:v>101.3</c:v>
                </c:pt>
                <c:pt idx="3931">
                  <c:v>101</c:v>
                </c:pt>
                <c:pt idx="3932">
                  <c:v>100.8</c:v>
                </c:pt>
                <c:pt idx="3933">
                  <c:v>100.5</c:v>
                </c:pt>
                <c:pt idx="3934">
                  <c:v>100.3</c:v>
                </c:pt>
                <c:pt idx="3935">
                  <c:v>100.1</c:v>
                </c:pt>
                <c:pt idx="3936">
                  <c:v>99.9</c:v>
                </c:pt>
                <c:pt idx="3937">
                  <c:v>99.8</c:v>
                </c:pt>
                <c:pt idx="3938">
                  <c:v>99.7</c:v>
                </c:pt>
                <c:pt idx="3939">
                  <c:v>99.7</c:v>
                </c:pt>
                <c:pt idx="3940">
                  <c:v>99.6</c:v>
                </c:pt>
                <c:pt idx="3941">
                  <c:v>99.7</c:v>
                </c:pt>
                <c:pt idx="3942">
                  <c:v>99.7</c:v>
                </c:pt>
                <c:pt idx="3943">
                  <c:v>99.8</c:v>
                </c:pt>
                <c:pt idx="3944">
                  <c:v>99.8</c:v>
                </c:pt>
                <c:pt idx="3945">
                  <c:v>99.8</c:v>
                </c:pt>
                <c:pt idx="3946">
                  <c:v>99.9</c:v>
                </c:pt>
                <c:pt idx="3947">
                  <c:v>100</c:v>
                </c:pt>
                <c:pt idx="3948">
                  <c:v>100.1</c:v>
                </c:pt>
                <c:pt idx="3949">
                  <c:v>100.2</c:v>
                </c:pt>
                <c:pt idx="3950">
                  <c:v>100.4</c:v>
                </c:pt>
                <c:pt idx="3951">
                  <c:v>100.5</c:v>
                </c:pt>
                <c:pt idx="3952">
                  <c:v>100.7</c:v>
                </c:pt>
                <c:pt idx="3953">
                  <c:v>101</c:v>
                </c:pt>
                <c:pt idx="3954">
                  <c:v>101.2</c:v>
                </c:pt>
                <c:pt idx="3955">
                  <c:v>101.4</c:v>
                </c:pt>
                <c:pt idx="3956">
                  <c:v>101.6</c:v>
                </c:pt>
                <c:pt idx="3957">
                  <c:v>101.8</c:v>
                </c:pt>
                <c:pt idx="3958">
                  <c:v>102</c:v>
                </c:pt>
                <c:pt idx="3959">
                  <c:v>102.1</c:v>
                </c:pt>
                <c:pt idx="3960">
                  <c:v>102.1</c:v>
                </c:pt>
                <c:pt idx="3961">
                  <c:v>102.1</c:v>
                </c:pt>
                <c:pt idx="3962">
                  <c:v>102.1</c:v>
                </c:pt>
                <c:pt idx="3963">
                  <c:v>102.1</c:v>
                </c:pt>
                <c:pt idx="3964">
                  <c:v>102</c:v>
                </c:pt>
                <c:pt idx="3965">
                  <c:v>101.9</c:v>
                </c:pt>
                <c:pt idx="3966">
                  <c:v>101.7</c:v>
                </c:pt>
                <c:pt idx="3967">
                  <c:v>101.6</c:v>
                </c:pt>
                <c:pt idx="3968">
                  <c:v>101.4</c:v>
                </c:pt>
                <c:pt idx="3969">
                  <c:v>101.2</c:v>
                </c:pt>
                <c:pt idx="3970">
                  <c:v>101</c:v>
                </c:pt>
                <c:pt idx="3971">
                  <c:v>100.8</c:v>
                </c:pt>
                <c:pt idx="3972">
                  <c:v>100.6</c:v>
                </c:pt>
                <c:pt idx="3973">
                  <c:v>100.4</c:v>
                </c:pt>
                <c:pt idx="3974">
                  <c:v>100.3</c:v>
                </c:pt>
                <c:pt idx="3975">
                  <c:v>100.1</c:v>
                </c:pt>
                <c:pt idx="3976">
                  <c:v>100</c:v>
                </c:pt>
                <c:pt idx="3977">
                  <c:v>99.9</c:v>
                </c:pt>
                <c:pt idx="3978">
                  <c:v>99.9</c:v>
                </c:pt>
                <c:pt idx="3979">
                  <c:v>99.9</c:v>
                </c:pt>
                <c:pt idx="3980">
                  <c:v>99.8</c:v>
                </c:pt>
                <c:pt idx="3981">
                  <c:v>99.8</c:v>
                </c:pt>
                <c:pt idx="3982">
                  <c:v>99.9</c:v>
                </c:pt>
                <c:pt idx="3983">
                  <c:v>99.9</c:v>
                </c:pt>
                <c:pt idx="3984">
                  <c:v>100</c:v>
                </c:pt>
                <c:pt idx="3985">
                  <c:v>100</c:v>
                </c:pt>
                <c:pt idx="3986">
                  <c:v>100.2</c:v>
                </c:pt>
                <c:pt idx="3987">
                  <c:v>100.4</c:v>
                </c:pt>
                <c:pt idx="3988">
                  <c:v>100.6</c:v>
                </c:pt>
                <c:pt idx="3989">
                  <c:v>100.9</c:v>
                </c:pt>
                <c:pt idx="3990">
                  <c:v>101.1</c:v>
                </c:pt>
                <c:pt idx="3991">
                  <c:v>101.3</c:v>
                </c:pt>
                <c:pt idx="3992">
                  <c:v>101.5</c:v>
                </c:pt>
                <c:pt idx="3993">
                  <c:v>101.7</c:v>
                </c:pt>
                <c:pt idx="3994">
                  <c:v>101.8</c:v>
                </c:pt>
                <c:pt idx="3995">
                  <c:v>102</c:v>
                </c:pt>
                <c:pt idx="3996">
                  <c:v>102.1</c:v>
                </c:pt>
                <c:pt idx="3997">
                  <c:v>102.2</c:v>
                </c:pt>
                <c:pt idx="3998">
                  <c:v>102.2</c:v>
                </c:pt>
                <c:pt idx="3999">
                  <c:v>102.2</c:v>
                </c:pt>
                <c:pt idx="4000">
                  <c:v>102.2</c:v>
                </c:pt>
                <c:pt idx="4001">
                  <c:v>102.2</c:v>
                </c:pt>
                <c:pt idx="4002">
                  <c:v>102.1</c:v>
                </c:pt>
                <c:pt idx="4003">
                  <c:v>102</c:v>
                </c:pt>
                <c:pt idx="4004">
                  <c:v>101.9</c:v>
                </c:pt>
                <c:pt idx="4005">
                  <c:v>101.8</c:v>
                </c:pt>
                <c:pt idx="4006">
                  <c:v>101.7</c:v>
                </c:pt>
                <c:pt idx="4007">
                  <c:v>101.5</c:v>
                </c:pt>
                <c:pt idx="4008">
                  <c:v>101.3</c:v>
                </c:pt>
                <c:pt idx="4009">
                  <c:v>101</c:v>
                </c:pt>
                <c:pt idx="4010">
                  <c:v>100.8</c:v>
                </c:pt>
                <c:pt idx="4011">
                  <c:v>100.6</c:v>
                </c:pt>
                <c:pt idx="4012">
                  <c:v>100.4</c:v>
                </c:pt>
                <c:pt idx="4013">
                  <c:v>100.3</c:v>
                </c:pt>
                <c:pt idx="4014">
                  <c:v>100.2</c:v>
                </c:pt>
                <c:pt idx="4015">
                  <c:v>100.1</c:v>
                </c:pt>
                <c:pt idx="4016">
                  <c:v>100.1</c:v>
                </c:pt>
                <c:pt idx="4017">
                  <c:v>100</c:v>
                </c:pt>
                <c:pt idx="4018">
                  <c:v>100</c:v>
                </c:pt>
                <c:pt idx="4019">
                  <c:v>100.1</c:v>
                </c:pt>
                <c:pt idx="4020">
                  <c:v>100.1</c:v>
                </c:pt>
                <c:pt idx="4021">
                  <c:v>100.2</c:v>
                </c:pt>
                <c:pt idx="4022">
                  <c:v>100.2</c:v>
                </c:pt>
                <c:pt idx="4023">
                  <c:v>100.3</c:v>
                </c:pt>
                <c:pt idx="4024">
                  <c:v>100.5</c:v>
                </c:pt>
                <c:pt idx="4025">
                  <c:v>100.6</c:v>
                </c:pt>
                <c:pt idx="4026">
                  <c:v>100.8</c:v>
                </c:pt>
                <c:pt idx="4027">
                  <c:v>101</c:v>
                </c:pt>
                <c:pt idx="4028">
                  <c:v>101.2</c:v>
                </c:pt>
                <c:pt idx="4029">
                  <c:v>101.5</c:v>
                </c:pt>
                <c:pt idx="4030">
                  <c:v>101.7</c:v>
                </c:pt>
                <c:pt idx="4031">
                  <c:v>101.8</c:v>
                </c:pt>
                <c:pt idx="4032">
                  <c:v>102</c:v>
                </c:pt>
                <c:pt idx="4033">
                  <c:v>102.1</c:v>
                </c:pt>
                <c:pt idx="4034">
                  <c:v>102.2</c:v>
                </c:pt>
                <c:pt idx="4035">
                  <c:v>102.3</c:v>
                </c:pt>
                <c:pt idx="4036">
                  <c:v>102.4</c:v>
                </c:pt>
                <c:pt idx="4037">
                  <c:v>102.5</c:v>
                </c:pt>
                <c:pt idx="4038">
                  <c:v>102.6</c:v>
                </c:pt>
                <c:pt idx="4039">
                  <c:v>102.5</c:v>
                </c:pt>
                <c:pt idx="4040">
                  <c:v>102.4</c:v>
                </c:pt>
                <c:pt idx="4041">
                  <c:v>102.3</c:v>
                </c:pt>
                <c:pt idx="4042">
                  <c:v>102.1</c:v>
                </c:pt>
                <c:pt idx="4043">
                  <c:v>102</c:v>
                </c:pt>
                <c:pt idx="4044">
                  <c:v>101.8</c:v>
                </c:pt>
                <c:pt idx="4045">
                  <c:v>101.7</c:v>
                </c:pt>
                <c:pt idx="4046">
                  <c:v>101.5</c:v>
                </c:pt>
                <c:pt idx="4047">
                  <c:v>101.3</c:v>
                </c:pt>
                <c:pt idx="4048">
                  <c:v>101</c:v>
                </c:pt>
                <c:pt idx="4049">
                  <c:v>100.7</c:v>
                </c:pt>
                <c:pt idx="4050">
                  <c:v>100.4</c:v>
                </c:pt>
                <c:pt idx="4051">
                  <c:v>100.2</c:v>
                </c:pt>
                <c:pt idx="4052">
                  <c:v>100.1</c:v>
                </c:pt>
                <c:pt idx="4053">
                  <c:v>100.1</c:v>
                </c:pt>
                <c:pt idx="4054">
                  <c:v>100.2</c:v>
                </c:pt>
                <c:pt idx="4055">
                  <c:v>100.3</c:v>
                </c:pt>
                <c:pt idx="4056">
                  <c:v>100.4</c:v>
                </c:pt>
                <c:pt idx="4057">
                  <c:v>100.5</c:v>
                </c:pt>
                <c:pt idx="4058">
                  <c:v>100.5</c:v>
                </c:pt>
                <c:pt idx="4059">
                  <c:v>100.5</c:v>
                </c:pt>
                <c:pt idx="4060">
                  <c:v>100.6</c:v>
                </c:pt>
                <c:pt idx="4061">
                  <c:v>100.7</c:v>
                </c:pt>
                <c:pt idx="4062">
                  <c:v>100.8</c:v>
                </c:pt>
                <c:pt idx="4063">
                  <c:v>100.9</c:v>
                </c:pt>
                <c:pt idx="4064">
                  <c:v>101</c:v>
                </c:pt>
                <c:pt idx="4065">
                  <c:v>101.1</c:v>
                </c:pt>
                <c:pt idx="4066">
                  <c:v>101.3</c:v>
                </c:pt>
                <c:pt idx="4067">
                  <c:v>101.4</c:v>
                </c:pt>
                <c:pt idx="4068">
                  <c:v>101.7</c:v>
                </c:pt>
                <c:pt idx="4069">
                  <c:v>101.9</c:v>
                </c:pt>
                <c:pt idx="4070">
                  <c:v>102.1</c:v>
                </c:pt>
                <c:pt idx="4071">
                  <c:v>102.4</c:v>
                </c:pt>
                <c:pt idx="4072">
                  <c:v>102.6</c:v>
                </c:pt>
                <c:pt idx="4073">
                  <c:v>102.7</c:v>
                </c:pt>
                <c:pt idx="4074">
                  <c:v>102.8</c:v>
                </c:pt>
                <c:pt idx="4075">
                  <c:v>102.8</c:v>
                </c:pt>
                <c:pt idx="4076">
                  <c:v>102.8</c:v>
                </c:pt>
                <c:pt idx="4077">
                  <c:v>102.7</c:v>
                </c:pt>
                <c:pt idx="4078">
                  <c:v>102.6</c:v>
                </c:pt>
                <c:pt idx="4079">
                  <c:v>102.5</c:v>
                </c:pt>
                <c:pt idx="4080">
                  <c:v>102.3</c:v>
                </c:pt>
                <c:pt idx="4081">
                  <c:v>102.2</c:v>
                </c:pt>
                <c:pt idx="4082">
                  <c:v>102</c:v>
                </c:pt>
                <c:pt idx="4083">
                  <c:v>101.8</c:v>
                </c:pt>
                <c:pt idx="4084">
                  <c:v>101.6</c:v>
                </c:pt>
                <c:pt idx="4085">
                  <c:v>101.4</c:v>
                </c:pt>
                <c:pt idx="4086">
                  <c:v>101.1</c:v>
                </c:pt>
                <c:pt idx="4087">
                  <c:v>101</c:v>
                </c:pt>
                <c:pt idx="4088">
                  <c:v>100.8</c:v>
                </c:pt>
                <c:pt idx="4089">
                  <c:v>100.7</c:v>
                </c:pt>
                <c:pt idx="4090">
                  <c:v>100.6</c:v>
                </c:pt>
                <c:pt idx="4091">
                  <c:v>100.5</c:v>
                </c:pt>
                <c:pt idx="4092">
                  <c:v>100.5</c:v>
                </c:pt>
                <c:pt idx="4093">
                  <c:v>100.5</c:v>
                </c:pt>
                <c:pt idx="4094">
                  <c:v>100.5</c:v>
                </c:pt>
                <c:pt idx="4095">
                  <c:v>100.5</c:v>
                </c:pt>
                <c:pt idx="4096">
                  <c:v>100.5</c:v>
                </c:pt>
                <c:pt idx="4097">
                  <c:v>100.5</c:v>
                </c:pt>
                <c:pt idx="4098">
                  <c:v>100.6</c:v>
                </c:pt>
                <c:pt idx="4099">
                  <c:v>100.7</c:v>
                </c:pt>
                <c:pt idx="4100">
                  <c:v>100.9</c:v>
                </c:pt>
                <c:pt idx="4101">
                  <c:v>101</c:v>
                </c:pt>
                <c:pt idx="4102">
                  <c:v>101.2</c:v>
                </c:pt>
                <c:pt idx="4103">
                  <c:v>101.4</c:v>
                </c:pt>
                <c:pt idx="4104">
                  <c:v>101.6</c:v>
                </c:pt>
                <c:pt idx="4105">
                  <c:v>101.8</c:v>
                </c:pt>
                <c:pt idx="4106">
                  <c:v>102.1</c:v>
                </c:pt>
                <c:pt idx="4107">
                  <c:v>102.3</c:v>
                </c:pt>
                <c:pt idx="4108">
                  <c:v>102.5</c:v>
                </c:pt>
                <c:pt idx="4109">
                  <c:v>102.6</c:v>
                </c:pt>
                <c:pt idx="4110">
                  <c:v>102.7</c:v>
                </c:pt>
                <c:pt idx="4111">
                  <c:v>102.8</c:v>
                </c:pt>
                <c:pt idx="4112">
                  <c:v>102.9</c:v>
                </c:pt>
                <c:pt idx="4113">
                  <c:v>102.8</c:v>
                </c:pt>
                <c:pt idx="4114">
                  <c:v>102.8</c:v>
                </c:pt>
                <c:pt idx="4115">
                  <c:v>102.8</c:v>
                </c:pt>
                <c:pt idx="4116">
                  <c:v>102.7</c:v>
                </c:pt>
                <c:pt idx="4117">
                  <c:v>102.6</c:v>
                </c:pt>
                <c:pt idx="4118">
                  <c:v>102.5</c:v>
                </c:pt>
                <c:pt idx="4119">
                  <c:v>102.4</c:v>
                </c:pt>
                <c:pt idx="4120">
                  <c:v>102.2</c:v>
                </c:pt>
                <c:pt idx="4121">
                  <c:v>102.1</c:v>
                </c:pt>
                <c:pt idx="4122">
                  <c:v>101.9</c:v>
                </c:pt>
                <c:pt idx="4123">
                  <c:v>101.7</c:v>
                </c:pt>
                <c:pt idx="4124">
                  <c:v>101.4</c:v>
                </c:pt>
                <c:pt idx="4125">
                  <c:v>101.3</c:v>
                </c:pt>
                <c:pt idx="4126">
                  <c:v>101.1</c:v>
                </c:pt>
                <c:pt idx="4127">
                  <c:v>101</c:v>
                </c:pt>
                <c:pt idx="4128">
                  <c:v>100.8</c:v>
                </c:pt>
                <c:pt idx="4129">
                  <c:v>100.7</c:v>
                </c:pt>
                <c:pt idx="4130">
                  <c:v>100.6</c:v>
                </c:pt>
                <c:pt idx="4131">
                  <c:v>100.6</c:v>
                </c:pt>
                <c:pt idx="4132">
                  <c:v>100.6</c:v>
                </c:pt>
                <c:pt idx="4133">
                  <c:v>100.6</c:v>
                </c:pt>
                <c:pt idx="4134">
                  <c:v>100.7</c:v>
                </c:pt>
                <c:pt idx="4135">
                  <c:v>100.7</c:v>
                </c:pt>
                <c:pt idx="4136">
                  <c:v>100.8</c:v>
                </c:pt>
                <c:pt idx="4137">
                  <c:v>100.9</c:v>
                </c:pt>
                <c:pt idx="4138">
                  <c:v>101.1</c:v>
                </c:pt>
                <c:pt idx="4139">
                  <c:v>101.2</c:v>
                </c:pt>
                <c:pt idx="4140">
                  <c:v>101.4</c:v>
                </c:pt>
                <c:pt idx="4141">
                  <c:v>101.6</c:v>
                </c:pt>
                <c:pt idx="4142">
                  <c:v>101.9</c:v>
                </c:pt>
                <c:pt idx="4143">
                  <c:v>102.1</c:v>
                </c:pt>
                <c:pt idx="4144">
                  <c:v>102.3</c:v>
                </c:pt>
                <c:pt idx="4145">
                  <c:v>102.4</c:v>
                </c:pt>
                <c:pt idx="4146">
                  <c:v>102.6</c:v>
                </c:pt>
                <c:pt idx="4147">
                  <c:v>102.7</c:v>
                </c:pt>
                <c:pt idx="4148">
                  <c:v>102.8</c:v>
                </c:pt>
                <c:pt idx="4149">
                  <c:v>102.9</c:v>
                </c:pt>
                <c:pt idx="4150">
                  <c:v>103</c:v>
                </c:pt>
                <c:pt idx="4151">
                  <c:v>103</c:v>
                </c:pt>
                <c:pt idx="4152">
                  <c:v>103</c:v>
                </c:pt>
                <c:pt idx="4153">
                  <c:v>103</c:v>
                </c:pt>
                <c:pt idx="4154">
                  <c:v>103</c:v>
                </c:pt>
                <c:pt idx="4155">
                  <c:v>103</c:v>
                </c:pt>
                <c:pt idx="4156">
                  <c:v>102.9</c:v>
                </c:pt>
                <c:pt idx="4157">
                  <c:v>102.6</c:v>
                </c:pt>
                <c:pt idx="4158">
                  <c:v>102.4</c:v>
                </c:pt>
                <c:pt idx="4159">
                  <c:v>102.2</c:v>
                </c:pt>
                <c:pt idx="4160">
                  <c:v>102</c:v>
                </c:pt>
                <c:pt idx="4161">
                  <c:v>101.9</c:v>
                </c:pt>
                <c:pt idx="4162">
                  <c:v>101.7</c:v>
                </c:pt>
                <c:pt idx="4163">
                  <c:v>101.4</c:v>
                </c:pt>
                <c:pt idx="4164">
                  <c:v>101.2</c:v>
                </c:pt>
                <c:pt idx="4165">
                  <c:v>101</c:v>
                </c:pt>
                <c:pt idx="4166">
                  <c:v>100.9</c:v>
                </c:pt>
                <c:pt idx="4167">
                  <c:v>100.8</c:v>
                </c:pt>
                <c:pt idx="4168">
                  <c:v>100.8</c:v>
                </c:pt>
                <c:pt idx="4169">
                  <c:v>100.8</c:v>
                </c:pt>
                <c:pt idx="4170">
                  <c:v>100.8</c:v>
                </c:pt>
                <c:pt idx="4171">
                  <c:v>100.9</c:v>
                </c:pt>
                <c:pt idx="4172">
                  <c:v>100.9</c:v>
                </c:pt>
                <c:pt idx="4173">
                  <c:v>100.9</c:v>
                </c:pt>
                <c:pt idx="4174">
                  <c:v>101.1</c:v>
                </c:pt>
                <c:pt idx="4175">
                  <c:v>101.2</c:v>
                </c:pt>
                <c:pt idx="4176">
                  <c:v>101.3</c:v>
                </c:pt>
                <c:pt idx="4177">
                  <c:v>101.5</c:v>
                </c:pt>
                <c:pt idx="4178">
                  <c:v>101.7</c:v>
                </c:pt>
                <c:pt idx="4179">
                  <c:v>101.9</c:v>
                </c:pt>
                <c:pt idx="4180">
                  <c:v>102</c:v>
                </c:pt>
                <c:pt idx="4181">
                  <c:v>102.2</c:v>
                </c:pt>
                <c:pt idx="4182">
                  <c:v>102.4</c:v>
                </c:pt>
                <c:pt idx="4183">
                  <c:v>102.5</c:v>
                </c:pt>
                <c:pt idx="4184">
                  <c:v>102.7</c:v>
                </c:pt>
                <c:pt idx="4185">
                  <c:v>102.8</c:v>
                </c:pt>
                <c:pt idx="4186">
                  <c:v>102.9</c:v>
                </c:pt>
                <c:pt idx="4187">
                  <c:v>103.1</c:v>
                </c:pt>
                <c:pt idx="4188">
                  <c:v>103.2</c:v>
                </c:pt>
                <c:pt idx="4189">
                  <c:v>103.3</c:v>
                </c:pt>
                <c:pt idx="4190">
                  <c:v>103.4</c:v>
                </c:pt>
                <c:pt idx="4191">
                  <c:v>103.4</c:v>
                </c:pt>
                <c:pt idx="4192">
                  <c:v>103.3</c:v>
                </c:pt>
                <c:pt idx="4193">
                  <c:v>103.1</c:v>
                </c:pt>
                <c:pt idx="4194">
                  <c:v>103</c:v>
                </c:pt>
                <c:pt idx="4195">
                  <c:v>102.9</c:v>
                </c:pt>
                <c:pt idx="4196">
                  <c:v>102.7</c:v>
                </c:pt>
                <c:pt idx="4197">
                  <c:v>102.4</c:v>
                </c:pt>
                <c:pt idx="4198">
                  <c:v>102.2</c:v>
                </c:pt>
                <c:pt idx="4199">
                  <c:v>102</c:v>
                </c:pt>
                <c:pt idx="4200">
                  <c:v>101.8</c:v>
                </c:pt>
                <c:pt idx="4201">
                  <c:v>101.6</c:v>
                </c:pt>
                <c:pt idx="4202">
                  <c:v>101.4</c:v>
                </c:pt>
                <c:pt idx="4203">
                  <c:v>101.2</c:v>
                </c:pt>
                <c:pt idx="4204">
                  <c:v>101.2</c:v>
                </c:pt>
                <c:pt idx="4205">
                  <c:v>101.1</c:v>
                </c:pt>
                <c:pt idx="4206">
                  <c:v>101.1</c:v>
                </c:pt>
                <c:pt idx="4207">
                  <c:v>101</c:v>
                </c:pt>
                <c:pt idx="4208">
                  <c:v>101</c:v>
                </c:pt>
                <c:pt idx="4209">
                  <c:v>101.1</c:v>
                </c:pt>
                <c:pt idx="4210">
                  <c:v>101.2</c:v>
                </c:pt>
                <c:pt idx="4211">
                  <c:v>101.2</c:v>
                </c:pt>
                <c:pt idx="4212">
                  <c:v>101.3</c:v>
                </c:pt>
                <c:pt idx="4213">
                  <c:v>101.4</c:v>
                </c:pt>
                <c:pt idx="4214">
                  <c:v>101.5</c:v>
                </c:pt>
                <c:pt idx="4215">
                  <c:v>101.6</c:v>
                </c:pt>
                <c:pt idx="4216">
                  <c:v>101.8</c:v>
                </c:pt>
                <c:pt idx="4217">
                  <c:v>101.9</c:v>
                </c:pt>
                <c:pt idx="4218">
                  <c:v>102.1</c:v>
                </c:pt>
                <c:pt idx="4219">
                  <c:v>102.3</c:v>
                </c:pt>
                <c:pt idx="4220">
                  <c:v>102.6</c:v>
                </c:pt>
                <c:pt idx="4221">
                  <c:v>102.8</c:v>
                </c:pt>
                <c:pt idx="4222">
                  <c:v>103</c:v>
                </c:pt>
                <c:pt idx="4223">
                  <c:v>103.2</c:v>
                </c:pt>
                <c:pt idx="4224">
                  <c:v>103.3</c:v>
                </c:pt>
                <c:pt idx="4225">
                  <c:v>103.4</c:v>
                </c:pt>
                <c:pt idx="4226">
                  <c:v>103.5</c:v>
                </c:pt>
                <c:pt idx="4227">
                  <c:v>103.6</c:v>
                </c:pt>
                <c:pt idx="4228">
                  <c:v>103.6</c:v>
                </c:pt>
                <c:pt idx="4229">
                  <c:v>103.5</c:v>
                </c:pt>
                <c:pt idx="4230">
                  <c:v>103.4</c:v>
                </c:pt>
                <c:pt idx="4231">
                  <c:v>103.3</c:v>
                </c:pt>
                <c:pt idx="4232">
                  <c:v>103.1</c:v>
                </c:pt>
                <c:pt idx="4233">
                  <c:v>102.9</c:v>
                </c:pt>
                <c:pt idx="4234">
                  <c:v>102.8</c:v>
                </c:pt>
                <c:pt idx="4235">
                  <c:v>102.6</c:v>
                </c:pt>
                <c:pt idx="4236">
                  <c:v>102.4</c:v>
                </c:pt>
                <c:pt idx="4237">
                  <c:v>102.1</c:v>
                </c:pt>
                <c:pt idx="4238">
                  <c:v>102</c:v>
                </c:pt>
                <c:pt idx="4239">
                  <c:v>101.8</c:v>
                </c:pt>
                <c:pt idx="4240">
                  <c:v>101.7</c:v>
                </c:pt>
                <c:pt idx="4241">
                  <c:v>101.5</c:v>
                </c:pt>
                <c:pt idx="4242">
                  <c:v>101.4</c:v>
                </c:pt>
                <c:pt idx="4243">
                  <c:v>101.3</c:v>
                </c:pt>
                <c:pt idx="4244">
                  <c:v>101.3</c:v>
                </c:pt>
                <c:pt idx="4245">
                  <c:v>101.2</c:v>
                </c:pt>
                <c:pt idx="4246">
                  <c:v>101.2</c:v>
                </c:pt>
                <c:pt idx="4247">
                  <c:v>101.2</c:v>
                </c:pt>
                <c:pt idx="4248">
                  <c:v>101.3</c:v>
                </c:pt>
                <c:pt idx="4249">
                  <c:v>101.4</c:v>
                </c:pt>
                <c:pt idx="4250">
                  <c:v>101.5</c:v>
                </c:pt>
                <c:pt idx="4251">
                  <c:v>101.6</c:v>
                </c:pt>
                <c:pt idx="4252">
                  <c:v>101.7</c:v>
                </c:pt>
                <c:pt idx="4253">
                  <c:v>101.8</c:v>
                </c:pt>
                <c:pt idx="4254">
                  <c:v>102</c:v>
                </c:pt>
                <c:pt idx="4255">
                  <c:v>102.2</c:v>
                </c:pt>
                <c:pt idx="4256">
                  <c:v>102.4</c:v>
                </c:pt>
                <c:pt idx="4257">
                  <c:v>102.6</c:v>
                </c:pt>
                <c:pt idx="4258">
                  <c:v>102.8</c:v>
                </c:pt>
                <c:pt idx="4259">
                  <c:v>103</c:v>
                </c:pt>
                <c:pt idx="4260">
                  <c:v>103.2</c:v>
                </c:pt>
                <c:pt idx="4261">
                  <c:v>103.4</c:v>
                </c:pt>
                <c:pt idx="4262">
                  <c:v>103.5</c:v>
                </c:pt>
                <c:pt idx="4263">
                  <c:v>103.6</c:v>
                </c:pt>
                <c:pt idx="4264">
                  <c:v>103.7</c:v>
                </c:pt>
                <c:pt idx="4265">
                  <c:v>103.7</c:v>
                </c:pt>
                <c:pt idx="4266">
                  <c:v>103.7</c:v>
                </c:pt>
                <c:pt idx="4267">
                  <c:v>103.6</c:v>
                </c:pt>
                <c:pt idx="4268">
                  <c:v>103.5</c:v>
                </c:pt>
                <c:pt idx="4269">
                  <c:v>103.4</c:v>
                </c:pt>
                <c:pt idx="4270">
                  <c:v>103.3</c:v>
                </c:pt>
                <c:pt idx="4271">
                  <c:v>103.1</c:v>
                </c:pt>
                <c:pt idx="4272">
                  <c:v>103</c:v>
                </c:pt>
                <c:pt idx="4273">
                  <c:v>102.9</c:v>
                </c:pt>
                <c:pt idx="4274">
                  <c:v>102.7</c:v>
                </c:pt>
                <c:pt idx="4275">
                  <c:v>102.6</c:v>
                </c:pt>
                <c:pt idx="4276">
                  <c:v>102.3</c:v>
                </c:pt>
                <c:pt idx="4277">
                  <c:v>102.1</c:v>
                </c:pt>
                <c:pt idx="4278">
                  <c:v>102</c:v>
                </c:pt>
                <c:pt idx="4279">
                  <c:v>101.8</c:v>
                </c:pt>
                <c:pt idx="4280">
                  <c:v>101.6</c:v>
                </c:pt>
                <c:pt idx="4281">
                  <c:v>101.4</c:v>
                </c:pt>
                <c:pt idx="4282">
                  <c:v>101.3</c:v>
                </c:pt>
                <c:pt idx="4283">
                  <c:v>101.3</c:v>
                </c:pt>
                <c:pt idx="4284">
                  <c:v>101.2</c:v>
                </c:pt>
                <c:pt idx="4285">
                  <c:v>101.3</c:v>
                </c:pt>
                <c:pt idx="4286">
                  <c:v>101.3</c:v>
                </c:pt>
                <c:pt idx="4287">
                  <c:v>101.5</c:v>
                </c:pt>
                <c:pt idx="4288">
                  <c:v>101.6</c:v>
                </c:pt>
                <c:pt idx="4289">
                  <c:v>101.8</c:v>
                </c:pt>
                <c:pt idx="4290">
                  <c:v>102</c:v>
                </c:pt>
                <c:pt idx="4291">
                  <c:v>102.2</c:v>
                </c:pt>
                <c:pt idx="4292">
                  <c:v>102.4</c:v>
                </c:pt>
                <c:pt idx="4293">
                  <c:v>102.6</c:v>
                </c:pt>
                <c:pt idx="4294">
                  <c:v>102.7</c:v>
                </c:pt>
                <c:pt idx="4295">
                  <c:v>102.8</c:v>
                </c:pt>
                <c:pt idx="4296">
                  <c:v>103</c:v>
                </c:pt>
                <c:pt idx="4297">
                  <c:v>103.1</c:v>
                </c:pt>
                <c:pt idx="4298">
                  <c:v>103.3</c:v>
                </c:pt>
                <c:pt idx="4299">
                  <c:v>103.5</c:v>
                </c:pt>
                <c:pt idx="4300">
                  <c:v>103.6</c:v>
                </c:pt>
                <c:pt idx="4301">
                  <c:v>103.7</c:v>
                </c:pt>
                <c:pt idx="4302">
                  <c:v>103.8</c:v>
                </c:pt>
                <c:pt idx="4303">
                  <c:v>103.9</c:v>
                </c:pt>
                <c:pt idx="4304">
                  <c:v>104</c:v>
                </c:pt>
                <c:pt idx="4305">
                  <c:v>104</c:v>
                </c:pt>
                <c:pt idx="4306">
                  <c:v>103.8</c:v>
                </c:pt>
                <c:pt idx="4307">
                  <c:v>103.7</c:v>
                </c:pt>
                <c:pt idx="4308">
                  <c:v>103.5</c:v>
                </c:pt>
                <c:pt idx="4309">
                  <c:v>103.3</c:v>
                </c:pt>
                <c:pt idx="4310">
                  <c:v>103.2</c:v>
                </c:pt>
                <c:pt idx="4311">
                  <c:v>103</c:v>
                </c:pt>
                <c:pt idx="4312">
                  <c:v>102.8</c:v>
                </c:pt>
                <c:pt idx="4313">
                  <c:v>102.6</c:v>
                </c:pt>
                <c:pt idx="4314">
                  <c:v>102.4</c:v>
                </c:pt>
                <c:pt idx="4315">
                  <c:v>102.3</c:v>
                </c:pt>
                <c:pt idx="4316">
                  <c:v>102.1</c:v>
                </c:pt>
                <c:pt idx="4317">
                  <c:v>102</c:v>
                </c:pt>
                <c:pt idx="4318">
                  <c:v>101.8</c:v>
                </c:pt>
                <c:pt idx="4319">
                  <c:v>101.7</c:v>
                </c:pt>
                <c:pt idx="4320">
                  <c:v>101.5</c:v>
                </c:pt>
                <c:pt idx="4321">
                  <c:v>101.5</c:v>
                </c:pt>
                <c:pt idx="4322">
                  <c:v>101.5</c:v>
                </c:pt>
                <c:pt idx="4323">
                  <c:v>101.6</c:v>
                </c:pt>
                <c:pt idx="4324">
                  <c:v>101.7</c:v>
                </c:pt>
                <c:pt idx="4325">
                  <c:v>101.8</c:v>
                </c:pt>
                <c:pt idx="4326">
                  <c:v>102</c:v>
                </c:pt>
                <c:pt idx="4327">
                  <c:v>102.1</c:v>
                </c:pt>
                <c:pt idx="4328">
                  <c:v>102.2</c:v>
                </c:pt>
                <c:pt idx="4329">
                  <c:v>102.3</c:v>
                </c:pt>
                <c:pt idx="4330">
                  <c:v>102.4</c:v>
                </c:pt>
                <c:pt idx="4331">
                  <c:v>102.5</c:v>
                </c:pt>
                <c:pt idx="4332">
                  <c:v>102.7</c:v>
                </c:pt>
                <c:pt idx="4333">
                  <c:v>103</c:v>
                </c:pt>
                <c:pt idx="4334">
                  <c:v>103.2</c:v>
                </c:pt>
                <c:pt idx="4335">
                  <c:v>103.4</c:v>
                </c:pt>
                <c:pt idx="4336">
                  <c:v>103.7</c:v>
                </c:pt>
                <c:pt idx="4337">
                  <c:v>103.8</c:v>
                </c:pt>
                <c:pt idx="4338">
                  <c:v>104</c:v>
                </c:pt>
                <c:pt idx="4339">
                  <c:v>104</c:v>
                </c:pt>
                <c:pt idx="4340">
                  <c:v>104.1</c:v>
                </c:pt>
                <c:pt idx="4341">
                  <c:v>104</c:v>
                </c:pt>
                <c:pt idx="4342">
                  <c:v>104</c:v>
                </c:pt>
                <c:pt idx="4343">
                  <c:v>104</c:v>
                </c:pt>
                <c:pt idx="4344">
                  <c:v>103.9</c:v>
                </c:pt>
                <c:pt idx="4345">
                  <c:v>103.8</c:v>
                </c:pt>
                <c:pt idx="4346">
                  <c:v>103.7</c:v>
                </c:pt>
                <c:pt idx="4347">
                  <c:v>103.5</c:v>
                </c:pt>
                <c:pt idx="4348">
                  <c:v>103.4</c:v>
                </c:pt>
                <c:pt idx="4349">
                  <c:v>103.2</c:v>
                </c:pt>
                <c:pt idx="4350">
                  <c:v>103</c:v>
                </c:pt>
                <c:pt idx="4351">
                  <c:v>102.9</c:v>
                </c:pt>
                <c:pt idx="4352">
                  <c:v>102.8</c:v>
                </c:pt>
                <c:pt idx="4353">
                  <c:v>102.6</c:v>
                </c:pt>
                <c:pt idx="4354">
                  <c:v>102.4</c:v>
                </c:pt>
                <c:pt idx="4355">
                  <c:v>102.1</c:v>
                </c:pt>
                <c:pt idx="4356">
                  <c:v>102</c:v>
                </c:pt>
                <c:pt idx="4357">
                  <c:v>101.8</c:v>
                </c:pt>
                <c:pt idx="4358">
                  <c:v>101.8</c:v>
                </c:pt>
                <c:pt idx="4359">
                  <c:v>101.7</c:v>
                </c:pt>
                <c:pt idx="4360">
                  <c:v>101.7</c:v>
                </c:pt>
                <c:pt idx="4361">
                  <c:v>101.8</c:v>
                </c:pt>
                <c:pt idx="4362">
                  <c:v>101.9</c:v>
                </c:pt>
                <c:pt idx="4363">
                  <c:v>102</c:v>
                </c:pt>
                <c:pt idx="4364">
                  <c:v>102</c:v>
                </c:pt>
                <c:pt idx="4365">
                  <c:v>102.2</c:v>
                </c:pt>
                <c:pt idx="4366">
                  <c:v>102.4</c:v>
                </c:pt>
                <c:pt idx="4367">
                  <c:v>102.5</c:v>
                </c:pt>
                <c:pt idx="4368">
                  <c:v>102.7</c:v>
                </c:pt>
                <c:pt idx="4369">
                  <c:v>102.9</c:v>
                </c:pt>
                <c:pt idx="4370">
                  <c:v>103.1</c:v>
                </c:pt>
                <c:pt idx="4371">
                  <c:v>103.2</c:v>
                </c:pt>
                <c:pt idx="4372">
                  <c:v>103.4</c:v>
                </c:pt>
                <c:pt idx="4373">
                  <c:v>103.5</c:v>
                </c:pt>
                <c:pt idx="4374">
                  <c:v>103.7</c:v>
                </c:pt>
                <c:pt idx="4375">
                  <c:v>103.9</c:v>
                </c:pt>
                <c:pt idx="4376">
                  <c:v>104</c:v>
                </c:pt>
                <c:pt idx="4377">
                  <c:v>104.1</c:v>
                </c:pt>
                <c:pt idx="4378">
                  <c:v>104.2</c:v>
                </c:pt>
                <c:pt idx="4379">
                  <c:v>104.3</c:v>
                </c:pt>
                <c:pt idx="4380">
                  <c:v>104.3</c:v>
                </c:pt>
                <c:pt idx="4381">
                  <c:v>104.3</c:v>
                </c:pt>
                <c:pt idx="4382">
                  <c:v>104.2</c:v>
                </c:pt>
                <c:pt idx="4383">
                  <c:v>104.1</c:v>
                </c:pt>
                <c:pt idx="4384">
                  <c:v>104</c:v>
                </c:pt>
                <c:pt idx="4385">
                  <c:v>103.9</c:v>
                </c:pt>
                <c:pt idx="4386">
                  <c:v>103.7</c:v>
                </c:pt>
                <c:pt idx="4387">
                  <c:v>103.5</c:v>
                </c:pt>
                <c:pt idx="4388">
                  <c:v>103.2</c:v>
                </c:pt>
                <c:pt idx="4389">
                  <c:v>103</c:v>
                </c:pt>
                <c:pt idx="4390">
                  <c:v>102.8</c:v>
                </c:pt>
                <c:pt idx="4391">
                  <c:v>102.6</c:v>
                </c:pt>
                <c:pt idx="4392">
                  <c:v>102.3</c:v>
                </c:pt>
                <c:pt idx="4393">
                  <c:v>102.2</c:v>
                </c:pt>
                <c:pt idx="4394">
                  <c:v>102.1</c:v>
                </c:pt>
                <c:pt idx="4395">
                  <c:v>102</c:v>
                </c:pt>
                <c:pt idx="4396">
                  <c:v>101.9</c:v>
                </c:pt>
                <c:pt idx="4397">
                  <c:v>102</c:v>
                </c:pt>
                <c:pt idx="4398">
                  <c:v>102</c:v>
                </c:pt>
                <c:pt idx="4399">
                  <c:v>102.1</c:v>
                </c:pt>
                <c:pt idx="4400">
                  <c:v>102.2</c:v>
                </c:pt>
                <c:pt idx="4401">
                  <c:v>102.3</c:v>
                </c:pt>
                <c:pt idx="4402">
                  <c:v>102.4</c:v>
                </c:pt>
                <c:pt idx="4403">
                  <c:v>102.4</c:v>
                </c:pt>
                <c:pt idx="4404">
                  <c:v>102.5</c:v>
                </c:pt>
                <c:pt idx="4405">
                  <c:v>102.6</c:v>
                </c:pt>
                <c:pt idx="4406">
                  <c:v>102.8</c:v>
                </c:pt>
                <c:pt idx="4407">
                  <c:v>103</c:v>
                </c:pt>
                <c:pt idx="4408">
                  <c:v>103.2</c:v>
                </c:pt>
                <c:pt idx="4409">
                  <c:v>103.4</c:v>
                </c:pt>
                <c:pt idx="4410">
                  <c:v>103.6</c:v>
                </c:pt>
                <c:pt idx="4411">
                  <c:v>103.8</c:v>
                </c:pt>
                <c:pt idx="4412">
                  <c:v>104</c:v>
                </c:pt>
                <c:pt idx="4413">
                  <c:v>104.1</c:v>
                </c:pt>
                <c:pt idx="4414">
                  <c:v>104.3</c:v>
                </c:pt>
                <c:pt idx="4415">
                  <c:v>104.4</c:v>
                </c:pt>
                <c:pt idx="4416">
                  <c:v>104.4</c:v>
                </c:pt>
                <c:pt idx="4417">
                  <c:v>104.5</c:v>
                </c:pt>
                <c:pt idx="4418">
                  <c:v>104.4</c:v>
                </c:pt>
                <c:pt idx="4419">
                  <c:v>104.4</c:v>
                </c:pt>
                <c:pt idx="4420">
                  <c:v>104.3</c:v>
                </c:pt>
                <c:pt idx="4421">
                  <c:v>104.2</c:v>
                </c:pt>
                <c:pt idx="4422">
                  <c:v>104.1</c:v>
                </c:pt>
                <c:pt idx="4423">
                  <c:v>104</c:v>
                </c:pt>
                <c:pt idx="4424">
                  <c:v>103.9</c:v>
                </c:pt>
                <c:pt idx="4425">
                  <c:v>103.7</c:v>
                </c:pt>
                <c:pt idx="4426">
                  <c:v>103.5</c:v>
                </c:pt>
                <c:pt idx="4427">
                  <c:v>103.3</c:v>
                </c:pt>
                <c:pt idx="4428">
                  <c:v>103</c:v>
                </c:pt>
                <c:pt idx="4429">
                  <c:v>102.8</c:v>
                </c:pt>
                <c:pt idx="4430">
                  <c:v>102.6</c:v>
                </c:pt>
                <c:pt idx="4431">
                  <c:v>102.5</c:v>
                </c:pt>
                <c:pt idx="4432">
                  <c:v>102.4</c:v>
                </c:pt>
                <c:pt idx="4433">
                  <c:v>102.3</c:v>
                </c:pt>
                <c:pt idx="4434">
                  <c:v>102.2</c:v>
                </c:pt>
                <c:pt idx="4435">
                  <c:v>102.1</c:v>
                </c:pt>
                <c:pt idx="4436">
                  <c:v>102.1</c:v>
                </c:pt>
                <c:pt idx="4437">
                  <c:v>102.1</c:v>
                </c:pt>
                <c:pt idx="4438">
                  <c:v>102.2</c:v>
                </c:pt>
                <c:pt idx="4439">
                  <c:v>102.3</c:v>
                </c:pt>
                <c:pt idx="4440">
                  <c:v>102.5</c:v>
                </c:pt>
                <c:pt idx="4441">
                  <c:v>102.6</c:v>
                </c:pt>
                <c:pt idx="4442">
                  <c:v>102.8</c:v>
                </c:pt>
                <c:pt idx="4443">
                  <c:v>103</c:v>
                </c:pt>
                <c:pt idx="4444">
                  <c:v>103.2</c:v>
                </c:pt>
                <c:pt idx="4445">
                  <c:v>103.3</c:v>
                </c:pt>
                <c:pt idx="4446">
                  <c:v>103.5</c:v>
                </c:pt>
                <c:pt idx="4447">
                  <c:v>103.7</c:v>
                </c:pt>
                <c:pt idx="4448">
                  <c:v>103.8</c:v>
                </c:pt>
                <c:pt idx="4449">
                  <c:v>104</c:v>
                </c:pt>
                <c:pt idx="4450">
                  <c:v>104.1</c:v>
                </c:pt>
                <c:pt idx="4451">
                  <c:v>104.2</c:v>
                </c:pt>
                <c:pt idx="4452">
                  <c:v>104.3</c:v>
                </c:pt>
                <c:pt idx="4453">
                  <c:v>104.4</c:v>
                </c:pt>
                <c:pt idx="4454">
                  <c:v>104.5</c:v>
                </c:pt>
                <c:pt idx="4455">
                  <c:v>104.6</c:v>
                </c:pt>
                <c:pt idx="4456">
                  <c:v>104.7</c:v>
                </c:pt>
                <c:pt idx="4457">
                  <c:v>104.7</c:v>
                </c:pt>
                <c:pt idx="4458">
                  <c:v>104.7</c:v>
                </c:pt>
                <c:pt idx="4459">
                  <c:v>104.6</c:v>
                </c:pt>
                <c:pt idx="4460">
                  <c:v>104.4</c:v>
                </c:pt>
                <c:pt idx="4461">
                  <c:v>104.2</c:v>
                </c:pt>
                <c:pt idx="4462">
                  <c:v>104</c:v>
                </c:pt>
                <c:pt idx="4463">
                  <c:v>103.8</c:v>
                </c:pt>
                <c:pt idx="4464">
                  <c:v>103.7</c:v>
                </c:pt>
                <c:pt idx="4465">
                  <c:v>103.5</c:v>
                </c:pt>
                <c:pt idx="4466">
                  <c:v>103.3</c:v>
                </c:pt>
                <c:pt idx="4467">
                  <c:v>103</c:v>
                </c:pt>
                <c:pt idx="4468">
                  <c:v>102.8</c:v>
                </c:pt>
                <c:pt idx="4469">
                  <c:v>102.7</c:v>
                </c:pt>
                <c:pt idx="4470">
                  <c:v>102.5</c:v>
                </c:pt>
                <c:pt idx="4471">
                  <c:v>102.4</c:v>
                </c:pt>
                <c:pt idx="4472">
                  <c:v>102.3</c:v>
                </c:pt>
                <c:pt idx="4473">
                  <c:v>102.3</c:v>
                </c:pt>
                <c:pt idx="4474">
                  <c:v>102.3</c:v>
                </c:pt>
                <c:pt idx="4475">
                  <c:v>102.4</c:v>
                </c:pt>
                <c:pt idx="4476">
                  <c:v>102.5</c:v>
                </c:pt>
                <c:pt idx="4477">
                  <c:v>102.6</c:v>
                </c:pt>
                <c:pt idx="4478">
                  <c:v>102.8</c:v>
                </c:pt>
                <c:pt idx="4479">
                  <c:v>102.9</c:v>
                </c:pt>
                <c:pt idx="4480">
                  <c:v>103.1</c:v>
                </c:pt>
                <c:pt idx="4481">
                  <c:v>103.2</c:v>
                </c:pt>
                <c:pt idx="4482">
                  <c:v>103.3</c:v>
                </c:pt>
                <c:pt idx="4483">
                  <c:v>103.5</c:v>
                </c:pt>
                <c:pt idx="4484">
                  <c:v>103.6</c:v>
                </c:pt>
                <c:pt idx="4485">
                  <c:v>103.8</c:v>
                </c:pt>
                <c:pt idx="4486">
                  <c:v>103.9</c:v>
                </c:pt>
                <c:pt idx="4487">
                  <c:v>104</c:v>
                </c:pt>
                <c:pt idx="4488">
                  <c:v>104.2</c:v>
                </c:pt>
                <c:pt idx="4489">
                  <c:v>104.4</c:v>
                </c:pt>
                <c:pt idx="4490">
                  <c:v>104.6</c:v>
                </c:pt>
                <c:pt idx="4491">
                  <c:v>104.8</c:v>
                </c:pt>
                <c:pt idx="4492">
                  <c:v>104.9</c:v>
                </c:pt>
                <c:pt idx="4493">
                  <c:v>105</c:v>
                </c:pt>
                <c:pt idx="4494">
                  <c:v>105.1</c:v>
                </c:pt>
                <c:pt idx="4495">
                  <c:v>105</c:v>
                </c:pt>
                <c:pt idx="4496">
                  <c:v>105</c:v>
                </c:pt>
                <c:pt idx="4497">
                  <c:v>104.8</c:v>
                </c:pt>
                <c:pt idx="4498">
                  <c:v>104.6</c:v>
                </c:pt>
                <c:pt idx="4499">
                  <c:v>104.3</c:v>
                </c:pt>
                <c:pt idx="4500">
                  <c:v>104</c:v>
                </c:pt>
                <c:pt idx="4501">
                  <c:v>103.8</c:v>
                </c:pt>
                <c:pt idx="4502">
                  <c:v>103.5</c:v>
                </c:pt>
                <c:pt idx="4503">
                  <c:v>103.4</c:v>
                </c:pt>
                <c:pt idx="4504">
                  <c:v>103.3</c:v>
                </c:pt>
                <c:pt idx="4505">
                  <c:v>103.2</c:v>
                </c:pt>
                <c:pt idx="4506">
                  <c:v>103</c:v>
                </c:pt>
                <c:pt idx="4507">
                  <c:v>103</c:v>
                </c:pt>
                <c:pt idx="4508">
                  <c:v>102.9</c:v>
                </c:pt>
                <c:pt idx="4509">
                  <c:v>102.9</c:v>
                </c:pt>
                <c:pt idx="4510">
                  <c:v>102.8</c:v>
                </c:pt>
                <c:pt idx="4511">
                  <c:v>102.8</c:v>
                </c:pt>
                <c:pt idx="4512">
                  <c:v>102.7</c:v>
                </c:pt>
                <c:pt idx="4513">
                  <c:v>102.7</c:v>
                </c:pt>
                <c:pt idx="4514">
                  <c:v>102.7</c:v>
                </c:pt>
                <c:pt idx="4515">
                  <c:v>102.7</c:v>
                </c:pt>
                <c:pt idx="4516">
                  <c:v>102.8</c:v>
                </c:pt>
                <c:pt idx="4517">
                  <c:v>102.9</c:v>
                </c:pt>
                <c:pt idx="4518">
                  <c:v>103</c:v>
                </c:pt>
                <c:pt idx="4519">
                  <c:v>103.1</c:v>
                </c:pt>
                <c:pt idx="4520">
                  <c:v>103.4</c:v>
                </c:pt>
                <c:pt idx="4521">
                  <c:v>103.6</c:v>
                </c:pt>
                <c:pt idx="4522">
                  <c:v>103.8</c:v>
                </c:pt>
                <c:pt idx="4523">
                  <c:v>104</c:v>
                </c:pt>
                <c:pt idx="4524">
                  <c:v>104.2</c:v>
                </c:pt>
                <c:pt idx="4525">
                  <c:v>104.5</c:v>
                </c:pt>
                <c:pt idx="4526">
                  <c:v>104.7</c:v>
                </c:pt>
                <c:pt idx="4527">
                  <c:v>104.8</c:v>
                </c:pt>
                <c:pt idx="4528">
                  <c:v>104.9</c:v>
                </c:pt>
                <c:pt idx="4529">
                  <c:v>105</c:v>
                </c:pt>
                <c:pt idx="4530">
                  <c:v>105.1</c:v>
                </c:pt>
                <c:pt idx="4531">
                  <c:v>105.1</c:v>
                </c:pt>
                <c:pt idx="4532">
                  <c:v>105.1</c:v>
                </c:pt>
                <c:pt idx="4533">
                  <c:v>105.1</c:v>
                </c:pt>
                <c:pt idx="4534">
                  <c:v>105</c:v>
                </c:pt>
                <c:pt idx="4535">
                  <c:v>104.9</c:v>
                </c:pt>
                <c:pt idx="4536">
                  <c:v>104.8</c:v>
                </c:pt>
                <c:pt idx="4537">
                  <c:v>104.6</c:v>
                </c:pt>
                <c:pt idx="4538">
                  <c:v>104.3</c:v>
                </c:pt>
                <c:pt idx="4539">
                  <c:v>104.1</c:v>
                </c:pt>
                <c:pt idx="4540">
                  <c:v>103.9</c:v>
                </c:pt>
                <c:pt idx="4541">
                  <c:v>103.8</c:v>
                </c:pt>
                <c:pt idx="4542">
                  <c:v>103.5</c:v>
                </c:pt>
                <c:pt idx="4543">
                  <c:v>103.4</c:v>
                </c:pt>
                <c:pt idx="4544">
                  <c:v>103.2</c:v>
                </c:pt>
                <c:pt idx="4545">
                  <c:v>103.1</c:v>
                </c:pt>
                <c:pt idx="4546">
                  <c:v>103</c:v>
                </c:pt>
                <c:pt idx="4547">
                  <c:v>103</c:v>
                </c:pt>
                <c:pt idx="4548">
                  <c:v>102.9</c:v>
                </c:pt>
                <c:pt idx="4549">
                  <c:v>102.8</c:v>
                </c:pt>
                <c:pt idx="4550">
                  <c:v>102.8</c:v>
                </c:pt>
                <c:pt idx="4551">
                  <c:v>102.8</c:v>
                </c:pt>
                <c:pt idx="4552">
                  <c:v>102.9</c:v>
                </c:pt>
                <c:pt idx="4553">
                  <c:v>103</c:v>
                </c:pt>
                <c:pt idx="4554">
                  <c:v>103</c:v>
                </c:pt>
                <c:pt idx="4555">
                  <c:v>103.1</c:v>
                </c:pt>
                <c:pt idx="4556">
                  <c:v>103.3</c:v>
                </c:pt>
                <c:pt idx="4557">
                  <c:v>103.4</c:v>
                </c:pt>
                <c:pt idx="4558">
                  <c:v>103.7</c:v>
                </c:pt>
                <c:pt idx="4559">
                  <c:v>103.8</c:v>
                </c:pt>
                <c:pt idx="4560">
                  <c:v>104</c:v>
                </c:pt>
                <c:pt idx="4561">
                  <c:v>104.2</c:v>
                </c:pt>
                <c:pt idx="4562">
                  <c:v>104.4</c:v>
                </c:pt>
                <c:pt idx="4563">
                  <c:v>104.7</c:v>
                </c:pt>
                <c:pt idx="4564">
                  <c:v>104.9</c:v>
                </c:pt>
                <c:pt idx="4565">
                  <c:v>105</c:v>
                </c:pt>
                <c:pt idx="4566">
                  <c:v>105.2</c:v>
                </c:pt>
                <c:pt idx="4567">
                  <c:v>105.4</c:v>
                </c:pt>
                <c:pt idx="4568">
                  <c:v>105.4</c:v>
                </c:pt>
                <c:pt idx="4569">
                  <c:v>105.3</c:v>
                </c:pt>
                <c:pt idx="4570">
                  <c:v>105.2</c:v>
                </c:pt>
                <c:pt idx="4571">
                  <c:v>105.1</c:v>
                </c:pt>
                <c:pt idx="4572">
                  <c:v>105</c:v>
                </c:pt>
                <c:pt idx="4573">
                  <c:v>104.9</c:v>
                </c:pt>
                <c:pt idx="4574">
                  <c:v>104.8</c:v>
                </c:pt>
                <c:pt idx="4575">
                  <c:v>104.7</c:v>
                </c:pt>
                <c:pt idx="4576">
                  <c:v>104.6</c:v>
                </c:pt>
                <c:pt idx="4577">
                  <c:v>104.4</c:v>
                </c:pt>
                <c:pt idx="4578">
                  <c:v>104.2</c:v>
                </c:pt>
                <c:pt idx="4579">
                  <c:v>104</c:v>
                </c:pt>
                <c:pt idx="4580">
                  <c:v>103.9</c:v>
                </c:pt>
                <c:pt idx="4581">
                  <c:v>103.7</c:v>
                </c:pt>
                <c:pt idx="4582">
                  <c:v>103.5</c:v>
                </c:pt>
                <c:pt idx="4583">
                  <c:v>103.3</c:v>
                </c:pt>
                <c:pt idx="4584">
                  <c:v>103.2</c:v>
                </c:pt>
                <c:pt idx="4585">
                  <c:v>103.1</c:v>
                </c:pt>
                <c:pt idx="4586">
                  <c:v>103.1</c:v>
                </c:pt>
                <c:pt idx="4587">
                  <c:v>103.1</c:v>
                </c:pt>
                <c:pt idx="4588">
                  <c:v>103</c:v>
                </c:pt>
                <c:pt idx="4589">
                  <c:v>103</c:v>
                </c:pt>
                <c:pt idx="4590">
                  <c:v>103</c:v>
                </c:pt>
                <c:pt idx="4591">
                  <c:v>103.1</c:v>
                </c:pt>
                <c:pt idx="4592">
                  <c:v>103.2</c:v>
                </c:pt>
                <c:pt idx="4593">
                  <c:v>103.3</c:v>
                </c:pt>
                <c:pt idx="4594">
                  <c:v>103.5</c:v>
                </c:pt>
                <c:pt idx="4595">
                  <c:v>103.6</c:v>
                </c:pt>
                <c:pt idx="4596">
                  <c:v>103.8</c:v>
                </c:pt>
                <c:pt idx="4597">
                  <c:v>104</c:v>
                </c:pt>
                <c:pt idx="4598">
                  <c:v>104.3</c:v>
                </c:pt>
                <c:pt idx="4599">
                  <c:v>104.5</c:v>
                </c:pt>
                <c:pt idx="4600">
                  <c:v>104.8</c:v>
                </c:pt>
                <c:pt idx="4601">
                  <c:v>105</c:v>
                </c:pt>
                <c:pt idx="4602">
                  <c:v>105.1</c:v>
                </c:pt>
                <c:pt idx="4603">
                  <c:v>105.3</c:v>
                </c:pt>
                <c:pt idx="4604">
                  <c:v>105.3</c:v>
                </c:pt>
                <c:pt idx="4605">
                  <c:v>105.4</c:v>
                </c:pt>
                <c:pt idx="4606">
                  <c:v>105.4</c:v>
                </c:pt>
                <c:pt idx="4607">
                  <c:v>105.4</c:v>
                </c:pt>
                <c:pt idx="4608">
                  <c:v>105.4</c:v>
                </c:pt>
                <c:pt idx="4609">
                  <c:v>105.3</c:v>
                </c:pt>
                <c:pt idx="4610">
                  <c:v>105.2</c:v>
                </c:pt>
                <c:pt idx="4611">
                  <c:v>105.1</c:v>
                </c:pt>
                <c:pt idx="4612">
                  <c:v>105.1</c:v>
                </c:pt>
                <c:pt idx="4613">
                  <c:v>105</c:v>
                </c:pt>
                <c:pt idx="4614">
                  <c:v>104.8</c:v>
                </c:pt>
                <c:pt idx="4615">
                  <c:v>104.6</c:v>
                </c:pt>
                <c:pt idx="4616">
                  <c:v>104.5</c:v>
                </c:pt>
                <c:pt idx="4617">
                  <c:v>104.3</c:v>
                </c:pt>
                <c:pt idx="4618">
                  <c:v>104.1</c:v>
                </c:pt>
                <c:pt idx="4619">
                  <c:v>103.9</c:v>
                </c:pt>
                <c:pt idx="4620">
                  <c:v>103.7</c:v>
                </c:pt>
                <c:pt idx="4621">
                  <c:v>103.5</c:v>
                </c:pt>
                <c:pt idx="4622">
                  <c:v>103.4</c:v>
                </c:pt>
                <c:pt idx="4623">
                  <c:v>103.2</c:v>
                </c:pt>
                <c:pt idx="4624">
                  <c:v>103.2</c:v>
                </c:pt>
                <c:pt idx="4625">
                  <c:v>103.1</c:v>
                </c:pt>
                <c:pt idx="4626">
                  <c:v>103.1</c:v>
                </c:pt>
                <c:pt idx="4627">
                  <c:v>103.1</c:v>
                </c:pt>
                <c:pt idx="4628">
                  <c:v>103.2</c:v>
                </c:pt>
                <c:pt idx="4629">
                  <c:v>103.3</c:v>
                </c:pt>
                <c:pt idx="4630">
                  <c:v>103.4</c:v>
                </c:pt>
                <c:pt idx="4631">
                  <c:v>103.6</c:v>
                </c:pt>
                <c:pt idx="4632">
                  <c:v>103.7</c:v>
                </c:pt>
                <c:pt idx="4633">
                  <c:v>103.9</c:v>
                </c:pt>
                <c:pt idx="4634">
                  <c:v>104.1</c:v>
                </c:pt>
                <c:pt idx="4635">
                  <c:v>104.3</c:v>
                </c:pt>
                <c:pt idx="4636">
                  <c:v>104.5</c:v>
                </c:pt>
                <c:pt idx="4637">
                  <c:v>104.8</c:v>
                </c:pt>
                <c:pt idx="4638">
                  <c:v>104.9</c:v>
                </c:pt>
                <c:pt idx="4639">
                  <c:v>105.1</c:v>
                </c:pt>
                <c:pt idx="4640">
                  <c:v>105.2</c:v>
                </c:pt>
                <c:pt idx="4641">
                  <c:v>105.3</c:v>
                </c:pt>
                <c:pt idx="4642">
                  <c:v>105.4</c:v>
                </c:pt>
                <c:pt idx="4643">
                  <c:v>105.5</c:v>
                </c:pt>
                <c:pt idx="4644">
                  <c:v>105.6</c:v>
                </c:pt>
                <c:pt idx="4645">
                  <c:v>105.6</c:v>
                </c:pt>
                <c:pt idx="4646">
                  <c:v>105.6</c:v>
                </c:pt>
                <c:pt idx="4647">
                  <c:v>105.6</c:v>
                </c:pt>
                <c:pt idx="4648">
                  <c:v>105.5</c:v>
                </c:pt>
                <c:pt idx="4649">
                  <c:v>105.4</c:v>
                </c:pt>
                <c:pt idx="4650">
                  <c:v>105.3</c:v>
                </c:pt>
                <c:pt idx="4651">
                  <c:v>105.1</c:v>
                </c:pt>
                <c:pt idx="4652">
                  <c:v>105</c:v>
                </c:pt>
                <c:pt idx="4653">
                  <c:v>104.9</c:v>
                </c:pt>
                <c:pt idx="4654">
                  <c:v>104.7</c:v>
                </c:pt>
                <c:pt idx="4655">
                  <c:v>104.6</c:v>
                </c:pt>
                <c:pt idx="4656">
                  <c:v>104.4</c:v>
                </c:pt>
                <c:pt idx="4657">
                  <c:v>104.1</c:v>
                </c:pt>
                <c:pt idx="4658">
                  <c:v>103.9</c:v>
                </c:pt>
                <c:pt idx="4659">
                  <c:v>103.7</c:v>
                </c:pt>
                <c:pt idx="4660">
                  <c:v>103.5</c:v>
                </c:pt>
                <c:pt idx="4661">
                  <c:v>103.3</c:v>
                </c:pt>
                <c:pt idx="4662">
                  <c:v>103.2</c:v>
                </c:pt>
                <c:pt idx="4663">
                  <c:v>103.2</c:v>
                </c:pt>
                <c:pt idx="4664">
                  <c:v>103.2</c:v>
                </c:pt>
                <c:pt idx="4665">
                  <c:v>103.3</c:v>
                </c:pt>
                <c:pt idx="4666">
                  <c:v>103.4</c:v>
                </c:pt>
                <c:pt idx="4667">
                  <c:v>103.5</c:v>
                </c:pt>
                <c:pt idx="4668">
                  <c:v>103.7</c:v>
                </c:pt>
                <c:pt idx="4669">
                  <c:v>103.9</c:v>
                </c:pt>
                <c:pt idx="4670">
                  <c:v>104.1</c:v>
                </c:pt>
                <c:pt idx="4671">
                  <c:v>104.3</c:v>
                </c:pt>
                <c:pt idx="4672">
                  <c:v>104.4</c:v>
                </c:pt>
                <c:pt idx="4673">
                  <c:v>104.6</c:v>
                </c:pt>
                <c:pt idx="4674">
                  <c:v>104.7</c:v>
                </c:pt>
                <c:pt idx="4675">
                  <c:v>104.8</c:v>
                </c:pt>
                <c:pt idx="4676">
                  <c:v>105</c:v>
                </c:pt>
                <c:pt idx="4677">
                  <c:v>105.1</c:v>
                </c:pt>
                <c:pt idx="4678">
                  <c:v>105.3</c:v>
                </c:pt>
                <c:pt idx="4679">
                  <c:v>105.4</c:v>
                </c:pt>
                <c:pt idx="4680">
                  <c:v>105.5</c:v>
                </c:pt>
                <c:pt idx="4681">
                  <c:v>105.7</c:v>
                </c:pt>
                <c:pt idx="4682">
                  <c:v>105.8</c:v>
                </c:pt>
                <c:pt idx="4683">
                  <c:v>105.9</c:v>
                </c:pt>
                <c:pt idx="4684">
                  <c:v>106</c:v>
                </c:pt>
                <c:pt idx="4685">
                  <c:v>105.9</c:v>
                </c:pt>
                <c:pt idx="4686">
                  <c:v>105.8</c:v>
                </c:pt>
                <c:pt idx="4687">
                  <c:v>105.6</c:v>
                </c:pt>
                <c:pt idx="4688">
                  <c:v>105.5</c:v>
                </c:pt>
                <c:pt idx="4689">
                  <c:v>105.4</c:v>
                </c:pt>
                <c:pt idx="4690">
                  <c:v>105.2</c:v>
                </c:pt>
                <c:pt idx="4691">
                  <c:v>105</c:v>
                </c:pt>
                <c:pt idx="4692">
                  <c:v>104.8</c:v>
                </c:pt>
                <c:pt idx="4693">
                  <c:v>104.6</c:v>
                </c:pt>
                <c:pt idx="4694">
                  <c:v>104.4</c:v>
                </c:pt>
                <c:pt idx="4695">
                  <c:v>104.2</c:v>
                </c:pt>
                <c:pt idx="4696">
                  <c:v>104</c:v>
                </c:pt>
                <c:pt idx="4697">
                  <c:v>103.8</c:v>
                </c:pt>
                <c:pt idx="4698">
                  <c:v>103.7</c:v>
                </c:pt>
                <c:pt idx="4699">
                  <c:v>103.7</c:v>
                </c:pt>
                <c:pt idx="4700">
                  <c:v>103.6</c:v>
                </c:pt>
                <c:pt idx="4701">
                  <c:v>103.6</c:v>
                </c:pt>
                <c:pt idx="4702">
                  <c:v>103.6</c:v>
                </c:pt>
                <c:pt idx="4703">
                  <c:v>103.6</c:v>
                </c:pt>
                <c:pt idx="4704">
                  <c:v>103.7</c:v>
                </c:pt>
                <c:pt idx="4705">
                  <c:v>103.8</c:v>
                </c:pt>
                <c:pt idx="4706">
                  <c:v>103.9</c:v>
                </c:pt>
                <c:pt idx="4707">
                  <c:v>104</c:v>
                </c:pt>
                <c:pt idx="4708">
                  <c:v>104.1</c:v>
                </c:pt>
                <c:pt idx="4709">
                  <c:v>104.3</c:v>
                </c:pt>
                <c:pt idx="4710">
                  <c:v>104.4</c:v>
                </c:pt>
                <c:pt idx="4711">
                  <c:v>104.6</c:v>
                </c:pt>
                <c:pt idx="4712">
                  <c:v>104.9</c:v>
                </c:pt>
                <c:pt idx="4713">
                  <c:v>105.1</c:v>
                </c:pt>
                <c:pt idx="4714">
                  <c:v>105.3</c:v>
                </c:pt>
                <c:pt idx="4715">
                  <c:v>105.5</c:v>
                </c:pt>
                <c:pt idx="4716">
                  <c:v>105.7</c:v>
                </c:pt>
                <c:pt idx="4717">
                  <c:v>105.8</c:v>
                </c:pt>
                <c:pt idx="4718">
                  <c:v>105.9</c:v>
                </c:pt>
                <c:pt idx="4719">
                  <c:v>106</c:v>
                </c:pt>
                <c:pt idx="4720">
                  <c:v>106.1</c:v>
                </c:pt>
                <c:pt idx="4721">
                  <c:v>106.1</c:v>
                </c:pt>
                <c:pt idx="4722">
                  <c:v>106</c:v>
                </c:pt>
                <c:pt idx="4723">
                  <c:v>105.9</c:v>
                </c:pt>
                <c:pt idx="4724">
                  <c:v>105.9</c:v>
                </c:pt>
                <c:pt idx="4725">
                  <c:v>105.8</c:v>
                </c:pt>
                <c:pt idx="4726">
                  <c:v>105.8</c:v>
                </c:pt>
                <c:pt idx="4727">
                  <c:v>105.5</c:v>
                </c:pt>
                <c:pt idx="4728">
                  <c:v>105.3</c:v>
                </c:pt>
                <c:pt idx="4729">
                  <c:v>105.1</c:v>
                </c:pt>
                <c:pt idx="4730">
                  <c:v>104.9</c:v>
                </c:pt>
                <c:pt idx="4731">
                  <c:v>104.7</c:v>
                </c:pt>
                <c:pt idx="4732">
                  <c:v>104.5</c:v>
                </c:pt>
                <c:pt idx="4733">
                  <c:v>104.4</c:v>
                </c:pt>
                <c:pt idx="4734">
                  <c:v>104.2</c:v>
                </c:pt>
                <c:pt idx="4735">
                  <c:v>104.1</c:v>
                </c:pt>
                <c:pt idx="4736">
                  <c:v>104.1</c:v>
                </c:pt>
                <c:pt idx="4737">
                  <c:v>104</c:v>
                </c:pt>
                <c:pt idx="4738">
                  <c:v>103.9</c:v>
                </c:pt>
                <c:pt idx="4739">
                  <c:v>103.8</c:v>
                </c:pt>
                <c:pt idx="4740">
                  <c:v>103.7</c:v>
                </c:pt>
                <c:pt idx="4741">
                  <c:v>103.8</c:v>
                </c:pt>
                <c:pt idx="4742">
                  <c:v>103.9</c:v>
                </c:pt>
                <c:pt idx="4743">
                  <c:v>103.9</c:v>
                </c:pt>
                <c:pt idx="4744">
                  <c:v>104</c:v>
                </c:pt>
                <c:pt idx="4745">
                  <c:v>104.1</c:v>
                </c:pt>
                <c:pt idx="4746">
                  <c:v>104.3</c:v>
                </c:pt>
                <c:pt idx="4747">
                  <c:v>104.5</c:v>
                </c:pt>
                <c:pt idx="4748">
                  <c:v>104.7</c:v>
                </c:pt>
                <c:pt idx="4749">
                  <c:v>104.9</c:v>
                </c:pt>
                <c:pt idx="4750">
                  <c:v>105.1</c:v>
                </c:pt>
                <c:pt idx="4751">
                  <c:v>105.3</c:v>
                </c:pt>
                <c:pt idx="4752">
                  <c:v>105.5</c:v>
                </c:pt>
                <c:pt idx="4753">
                  <c:v>105.7</c:v>
                </c:pt>
                <c:pt idx="4754">
                  <c:v>105.9</c:v>
                </c:pt>
                <c:pt idx="4755">
                  <c:v>106</c:v>
                </c:pt>
                <c:pt idx="4756">
                  <c:v>106.1</c:v>
                </c:pt>
                <c:pt idx="4757">
                  <c:v>106.2</c:v>
                </c:pt>
                <c:pt idx="4758">
                  <c:v>106.3</c:v>
                </c:pt>
                <c:pt idx="4759">
                  <c:v>106.3</c:v>
                </c:pt>
                <c:pt idx="4760">
                  <c:v>106.2</c:v>
                </c:pt>
                <c:pt idx="4761">
                  <c:v>106.2</c:v>
                </c:pt>
                <c:pt idx="4762">
                  <c:v>106.1</c:v>
                </c:pt>
                <c:pt idx="4763">
                  <c:v>106.1</c:v>
                </c:pt>
                <c:pt idx="4764">
                  <c:v>105.9</c:v>
                </c:pt>
                <c:pt idx="4765">
                  <c:v>105.8</c:v>
                </c:pt>
                <c:pt idx="4766">
                  <c:v>105.6</c:v>
                </c:pt>
                <c:pt idx="4767">
                  <c:v>105.3</c:v>
                </c:pt>
                <c:pt idx="4768">
                  <c:v>105.1</c:v>
                </c:pt>
                <c:pt idx="4769">
                  <c:v>104.9</c:v>
                </c:pt>
                <c:pt idx="4770">
                  <c:v>104.8</c:v>
                </c:pt>
                <c:pt idx="4771">
                  <c:v>104.6</c:v>
                </c:pt>
                <c:pt idx="4772">
                  <c:v>104.5</c:v>
                </c:pt>
                <c:pt idx="4773">
                  <c:v>104.3</c:v>
                </c:pt>
                <c:pt idx="4774">
                  <c:v>104.2</c:v>
                </c:pt>
                <c:pt idx="4775">
                  <c:v>104.1</c:v>
                </c:pt>
                <c:pt idx="4776">
                  <c:v>104</c:v>
                </c:pt>
                <c:pt idx="4777">
                  <c:v>104</c:v>
                </c:pt>
                <c:pt idx="4778">
                  <c:v>104</c:v>
                </c:pt>
                <c:pt idx="4779">
                  <c:v>104</c:v>
                </c:pt>
                <c:pt idx="4780">
                  <c:v>104</c:v>
                </c:pt>
                <c:pt idx="4781">
                  <c:v>104.1</c:v>
                </c:pt>
                <c:pt idx="4782">
                  <c:v>104.1</c:v>
                </c:pt>
                <c:pt idx="4783">
                  <c:v>104.3</c:v>
                </c:pt>
                <c:pt idx="4784">
                  <c:v>104.5</c:v>
                </c:pt>
                <c:pt idx="4785">
                  <c:v>104.7</c:v>
                </c:pt>
                <c:pt idx="4786">
                  <c:v>105</c:v>
                </c:pt>
                <c:pt idx="4787">
                  <c:v>105.2</c:v>
                </c:pt>
                <c:pt idx="4788">
                  <c:v>105.4</c:v>
                </c:pt>
                <c:pt idx="4789">
                  <c:v>105.6</c:v>
                </c:pt>
                <c:pt idx="4790">
                  <c:v>105.8</c:v>
                </c:pt>
                <c:pt idx="4791">
                  <c:v>105.9</c:v>
                </c:pt>
                <c:pt idx="4792">
                  <c:v>106</c:v>
                </c:pt>
                <c:pt idx="4793">
                  <c:v>106.1</c:v>
                </c:pt>
                <c:pt idx="4794">
                  <c:v>106.2</c:v>
                </c:pt>
                <c:pt idx="4795">
                  <c:v>106.2</c:v>
                </c:pt>
                <c:pt idx="4796">
                  <c:v>106.3</c:v>
                </c:pt>
                <c:pt idx="4797">
                  <c:v>106.4</c:v>
                </c:pt>
                <c:pt idx="4798">
                  <c:v>106.4</c:v>
                </c:pt>
                <c:pt idx="4799">
                  <c:v>106.5</c:v>
                </c:pt>
                <c:pt idx="4800">
                  <c:v>106.4</c:v>
                </c:pt>
                <c:pt idx="4801">
                  <c:v>106.3</c:v>
                </c:pt>
                <c:pt idx="4802">
                  <c:v>106.2</c:v>
                </c:pt>
                <c:pt idx="4803">
                  <c:v>106.1</c:v>
                </c:pt>
                <c:pt idx="4804">
                  <c:v>105.8</c:v>
                </c:pt>
                <c:pt idx="4805">
                  <c:v>105.6</c:v>
                </c:pt>
                <c:pt idx="4806">
                  <c:v>105.4</c:v>
                </c:pt>
                <c:pt idx="4807">
                  <c:v>105.1</c:v>
                </c:pt>
                <c:pt idx="4808">
                  <c:v>104.9</c:v>
                </c:pt>
                <c:pt idx="4809">
                  <c:v>104.8</c:v>
                </c:pt>
                <c:pt idx="4810">
                  <c:v>104.6</c:v>
                </c:pt>
                <c:pt idx="4811">
                  <c:v>104.5</c:v>
                </c:pt>
                <c:pt idx="4812">
                  <c:v>104.4</c:v>
                </c:pt>
                <c:pt idx="4813">
                  <c:v>104.3</c:v>
                </c:pt>
                <c:pt idx="4814">
                  <c:v>104.2</c:v>
                </c:pt>
                <c:pt idx="4815">
                  <c:v>104.1</c:v>
                </c:pt>
                <c:pt idx="4816">
                  <c:v>104.1</c:v>
                </c:pt>
                <c:pt idx="4817">
                  <c:v>104.1</c:v>
                </c:pt>
                <c:pt idx="4818">
                  <c:v>104.2</c:v>
                </c:pt>
                <c:pt idx="4819">
                  <c:v>104.3</c:v>
                </c:pt>
                <c:pt idx="4820">
                  <c:v>104.5</c:v>
                </c:pt>
                <c:pt idx="4821">
                  <c:v>104.7</c:v>
                </c:pt>
                <c:pt idx="4822">
                  <c:v>104.8</c:v>
                </c:pt>
                <c:pt idx="4823">
                  <c:v>105</c:v>
                </c:pt>
                <c:pt idx="4824">
                  <c:v>105.2</c:v>
                </c:pt>
                <c:pt idx="4825">
                  <c:v>105.3</c:v>
                </c:pt>
                <c:pt idx="4826">
                  <c:v>105.6</c:v>
                </c:pt>
                <c:pt idx="4827">
                  <c:v>105.7</c:v>
                </c:pt>
                <c:pt idx="4828">
                  <c:v>105.9</c:v>
                </c:pt>
                <c:pt idx="4829">
                  <c:v>106.1</c:v>
                </c:pt>
                <c:pt idx="4830">
                  <c:v>106.1</c:v>
                </c:pt>
                <c:pt idx="4831">
                  <c:v>106.3</c:v>
                </c:pt>
                <c:pt idx="4832">
                  <c:v>106.4</c:v>
                </c:pt>
                <c:pt idx="4833">
                  <c:v>106.5</c:v>
                </c:pt>
                <c:pt idx="4834">
                  <c:v>106.5</c:v>
                </c:pt>
                <c:pt idx="4835">
                  <c:v>106.6</c:v>
                </c:pt>
                <c:pt idx="4836">
                  <c:v>106.6</c:v>
                </c:pt>
                <c:pt idx="4837">
                  <c:v>106.6</c:v>
                </c:pt>
                <c:pt idx="4838">
                  <c:v>106.6</c:v>
                </c:pt>
                <c:pt idx="4839">
                  <c:v>106.5</c:v>
                </c:pt>
                <c:pt idx="4840">
                  <c:v>106.4</c:v>
                </c:pt>
                <c:pt idx="4841">
                  <c:v>106.2</c:v>
                </c:pt>
                <c:pt idx="4842">
                  <c:v>106.1</c:v>
                </c:pt>
                <c:pt idx="4843">
                  <c:v>105.9</c:v>
                </c:pt>
                <c:pt idx="4844">
                  <c:v>105.7</c:v>
                </c:pt>
                <c:pt idx="4845">
                  <c:v>105.4</c:v>
                </c:pt>
                <c:pt idx="4846">
                  <c:v>105.2</c:v>
                </c:pt>
                <c:pt idx="4847">
                  <c:v>105</c:v>
                </c:pt>
                <c:pt idx="4848">
                  <c:v>104.8</c:v>
                </c:pt>
                <c:pt idx="4849">
                  <c:v>104.7</c:v>
                </c:pt>
                <c:pt idx="4850">
                  <c:v>104.5</c:v>
                </c:pt>
                <c:pt idx="4851">
                  <c:v>104.4</c:v>
                </c:pt>
                <c:pt idx="4852">
                  <c:v>104.4</c:v>
                </c:pt>
                <c:pt idx="4853">
                  <c:v>104.3</c:v>
                </c:pt>
                <c:pt idx="4854">
                  <c:v>104.3</c:v>
                </c:pt>
                <c:pt idx="4855">
                  <c:v>104.4</c:v>
                </c:pt>
                <c:pt idx="4856">
                  <c:v>104.5</c:v>
                </c:pt>
                <c:pt idx="4857">
                  <c:v>104.6</c:v>
                </c:pt>
                <c:pt idx="4858">
                  <c:v>104.7</c:v>
                </c:pt>
                <c:pt idx="4859">
                  <c:v>104.8</c:v>
                </c:pt>
                <c:pt idx="4860">
                  <c:v>105</c:v>
                </c:pt>
                <c:pt idx="4861">
                  <c:v>105.1</c:v>
                </c:pt>
                <c:pt idx="4862">
                  <c:v>105.2</c:v>
                </c:pt>
                <c:pt idx="4863">
                  <c:v>105.4</c:v>
                </c:pt>
                <c:pt idx="4864">
                  <c:v>105.6</c:v>
                </c:pt>
                <c:pt idx="4865">
                  <c:v>105.8</c:v>
                </c:pt>
                <c:pt idx="4866">
                  <c:v>106</c:v>
                </c:pt>
                <c:pt idx="4867">
                  <c:v>106.2</c:v>
                </c:pt>
                <c:pt idx="4868">
                  <c:v>106.5</c:v>
                </c:pt>
                <c:pt idx="4869">
                  <c:v>106.7</c:v>
                </c:pt>
                <c:pt idx="4870">
                  <c:v>106.9</c:v>
                </c:pt>
                <c:pt idx="4871">
                  <c:v>106.9</c:v>
                </c:pt>
                <c:pt idx="4872">
                  <c:v>107</c:v>
                </c:pt>
                <c:pt idx="4873">
                  <c:v>106.9</c:v>
                </c:pt>
                <c:pt idx="4874">
                  <c:v>106.9</c:v>
                </c:pt>
                <c:pt idx="4875">
                  <c:v>106.8</c:v>
                </c:pt>
                <c:pt idx="4876">
                  <c:v>106.6</c:v>
                </c:pt>
                <c:pt idx="4877">
                  <c:v>106.5</c:v>
                </c:pt>
                <c:pt idx="4878">
                  <c:v>106.4</c:v>
                </c:pt>
                <c:pt idx="4879">
                  <c:v>106.2</c:v>
                </c:pt>
                <c:pt idx="4880">
                  <c:v>106.1</c:v>
                </c:pt>
                <c:pt idx="4881">
                  <c:v>106</c:v>
                </c:pt>
                <c:pt idx="4882">
                  <c:v>105.8</c:v>
                </c:pt>
                <c:pt idx="4883">
                  <c:v>105.6</c:v>
                </c:pt>
                <c:pt idx="4884">
                  <c:v>105.5</c:v>
                </c:pt>
                <c:pt idx="4885">
                  <c:v>105.3</c:v>
                </c:pt>
                <c:pt idx="4886">
                  <c:v>105.2</c:v>
                </c:pt>
                <c:pt idx="4887">
                  <c:v>105</c:v>
                </c:pt>
                <c:pt idx="4888">
                  <c:v>104.9</c:v>
                </c:pt>
                <c:pt idx="4889">
                  <c:v>104.7</c:v>
                </c:pt>
                <c:pt idx="4890">
                  <c:v>104.6</c:v>
                </c:pt>
                <c:pt idx="4891">
                  <c:v>104.5</c:v>
                </c:pt>
                <c:pt idx="4892">
                  <c:v>104.5</c:v>
                </c:pt>
                <c:pt idx="4893">
                  <c:v>104.5</c:v>
                </c:pt>
                <c:pt idx="4894">
                  <c:v>104.6</c:v>
                </c:pt>
                <c:pt idx="4895">
                  <c:v>104.7</c:v>
                </c:pt>
                <c:pt idx="4896">
                  <c:v>104.7</c:v>
                </c:pt>
                <c:pt idx="4897">
                  <c:v>104.9</c:v>
                </c:pt>
                <c:pt idx="4898">
                  <c:v>105</c:v>
                </c:pt>
                <c:pt idx="4899">
                  <c:v>105.2</c:v>
                </c:pt>
                <c:pt idx="4900">
                  <c:v>105.5</c:v>
                </c:pt>
                <c:pt idx="4901">
                  <c:v>105.8</c:v>
                </c:pt>
                <c:pt idx="4902">
                  <c:v>106</c:v>
                </c:pt>
                <c:pt idx="4903">
                  <c:v>106.3</c:v>
                </c:pt>
                <c:pt idx="4904">
                  <c:v>106.5</c:v>
                </c:pt>
                <c:pt idx="4905">
                  <c:v>106.6</c:v>
                </c:pt>
                <c:pt idx="4906">
                  <c:v>106.8</c:v>
                </c:pt>
                <c:pt idx="4907">
                  <c:v>106.8</c:v>
                </c:pt>
                <c:pt idx="4908">
                  <c:v>106.9</c:v>
                </c:pt>
                <c:pt idx="4909">
                  <c:v>106.9</c:v>
                </c:pt>
                <c:pt idx="4910">
                  <c:v>106.9</c:v>
                </c:pt>
                <c:pt idx="4911">
                  <c:v>106.9</c:v>
                </c:pt>
                <c:pt idx="4912">
                  <c:v>106.9</c:v>
                </c:pt>
                <c:pt idx="4913">
                  <c:v>106.9</c:v>
                </c:pt>
                <c:pt idx="4914">
                  <c:v>106.8</c:v>
                </c:pt>
                <c:pt idx="4915">
                  <c:v>106.7</c:v>
                </c:pt>
                <c:pt idx="4916">
                  <c:v>106.6</c:v>
                </c:pt>
                <c:pt idx="4917">
                  <c:v>106.6</c:v>
                </c:pt>
                <c:pt idx="4918">
                  <c:v>106.5</c:v>
                </c:pt>
                <c:pt idx="4919">
                  <c:v>106.3</c:v>
                </c:pt>
                <c:pt idx="4920">
                  <c:v>106.1</c:v>
                </c:pt>
                <c:pt idx="4921">
                  <c:v>105.9</c:v>
                </c:pt>
                <c:pt idx="4922">
                  <c:v>105.7</c:v>
                </c:pt>
                <c:pt idx="4923">
                  <c:v>105.4</c:v>
                </c:pt>
                <c:pt idx="4924">
                  <c:v>105.2</c:v>
                </c:pt>
                <c:pt idx="4925">
                  <c:v>105.1</c:v>
                </c:pt>
                <c:pt idx="4926">
                  <c:v>104.9</c:v>
                </c:pt>
                <c:pt idx="4927">
                  <c:v>104.8</c:v>
                </c:pt>
                <c:pt idx="4928">
                  <c:v>104.7</c:v>
                </c:pt>
                <c:pt idx="4929">
                  <c:v>104.7</c:v>
                </c:pt>
                <c:pt idx="4930">
                  <c:v>104.7</c:v>
                </c:pt>
                <c:pt idx="4931">
                  <c:v>104.7</c:v>
                </c:pt>
                <c:pt idx="4932">
                  <c:v>104.8</c:v>
                </c:pt>
                <c:pt idx="4933">
                  <c:v>105</c:v>
                </c:pt>
                <c:pt idx="4934">
                  <c:v>105.1</c:v>
                </c:pt>
                <c:pt idx="4935">
                  <c:v>105.2</c:v>
                </c:pt>
                <c:pt idx="4936">
                  <c:v>105.4</c:v>
                </c:pt>
                <c:pt idx="4937">
                  <c:v>105.6</c:v>
                </c:pt>
                <c:pt idx="4938">
                  <c:v>105.8</c:v>
                </c:pt>
                <c:pt idx="4939">
                  <c:v>106</c:v>
                </c:pt>
                <c:pt idx="4940">
                  <c:v>106.1</c:v>
                </c:pt>
                <c:pt idx="4941">
                  <c:v>106.3</c:v>
                </c:pt>
                <c:pt idx="4942">
                  <c:v>106.5</c:v>
                </c:pt>
                <c:pt idx="4943">
                  <c:v>106.6</c:v>
                </c:pt>
                <c:pt idx="4944">
                  <c:v>106.8</c:v>
                </c:pt>
                <c:pt idx="4945">
                  <c:v>106.9</c:v>
                </c:pt>
                <c:pt idx="4946">
                  <c:v>107</c:v>
                </c:pt>
                <c:pt idx="4947">
                  <c:v>107.1</c:v>
                </c:pt>
                <c:pt idx="4948">
                  <c:v>107.2</c:v>
                </c:pt>
                <c:pt idx="4949">
                  <c:v>107.2</c:v>
                </c:pt>
                <c:pt idx="4950">
                  <c:v>107.3</c:v>
                </c:pt>
                <c:pt idx="4951">
                  <c:v>107.2</c:v>
                </c:pt>
                <c:pt idx="4952">
                  <c:v>107.1</c:v>
                </c:pt>
                <c:pt idx="4953">
                  <c:v>107.1</c:v>
                </c:pt>
                <c:pt idx="4954">
                  <c:v>107</c:v>
                </c:pt>
                <c:pt idx="4955">
                  <c:v>106.8</c:v>
                </c:pt>
                <c:pt idx="4956">
                  <c:v>106.6</c:v>
                </c:pt>
                <c:pt idx="4957">
                  <c:v>106.4</c:v>
                </c:pt>
                <c:pt idx="4958">
                  <c:v>106.1</c:v>
                </c:pt>
                <c:pt idx="4959">
                  <c:v>106</c:v>
                </c:pt>
                <c:pt idx="4960">
                  <c:v>105.8</c:v>
                </c:pt>
                <c:pt idx="4961">
                  <c:v>105.6</c:v>
                </c:pt>
                <c:pt idx="4962">
                  <c:v>105.4</c:v>
                </c:pt>
                <c:pt idx="4963">
                  <c:v>105.2</c:v>
                </c:pt>
                <c:pt idx="4964">
                  <c:v>105.1</c:v>
                </c:pt>
                <c:pt idx="4965">
                  <c:v>105</c:v>
                </c:pt>
                <c:pt idx="4966">
                  <c:v>105</c:v>
                </c:pt>
                <c:pt idx="4967">
                  <c:v>105</c:v>
                </c:pt>
                <c:pt idx="4968">
                  <c:v>105</c:v>
                </c:pt>
                <c:pt idx="4969">
                  <c:v>105</c:v>
                </c:pt>
                <c:pt idx="4970">
                  <c:v>105.1</c:v>
                </c:pt>
                <c:pt idx="4971">
                  <c:v>105.1</c:v>
                </c:pt>
                <c:pt idx="4972">
                  <c:v>105.3</c:v>
                </c:pt>
                <c:pt idx="4973">
                  <c:v>105.4</c:v>
                </c:pt>
                <c:pt idx="4974">
                  <c:v>105.5</c:v>
                </c:pt>
                <c:pt idx="4975">
                  <c:v>105.8</c:v>
                </c:pt>
                <c:pt idx="4976">
                  <c:v>105.9</c:v>
                </c:pt>
                <c:pt idx="4977">
                  <c:v>106</c:v>
                </c:pt>
                <c:pt idx="4978">
                  <c:v>106.2</c:v>
                </c:pt>
                <c:pt idx="4979">
                  <c:v>106.4</c:v>
                </c:pt>
                <c:pt idx="4980">
                  <c:v>106.7</c:v>
                </c:pt>
                <c:pt idx="4981">
                  <c:v>107</c:v>
                </c:pt>
                <c:pt idx="4982">
                  <c:v>107.2</c:v>
                </c:pt>
                <c:pt idx="4983">
                  <c:v>107.3</c:v>
                </c:pt>
                <c:pt idx="4984">
                  <c:v>107.4</c:v>
                </c:pt>
                <c:pt idx="4985">
                  <c:v>107.5</c:v>
                </c:pt>
                <c:pt idx="4986">
                  <c:v>107.5</c:v>
                </c:pt>
                <c:pt idx="4987">
                  <c:v>107.5</c:v>
                </c:pt>
                <c:pt idx="4988">
                  <c:v>107.4</c:v>
                </c:pt>
                <c:pt idx="4989">
                  <c:v>107.4</c:v>
                </c:pt>
                <c:pt idx="4990">
                  <c:v>107.3</c:v>
                </c:pt>
                <c:pt idx="4991">
                  <c:v>107.2</c:v>
                </c:pt>
                <c:pt idx="4992">
                  <c:v>107.1</c:v>
                </c:pt>
                <c:pt idx="4993">
                  <c:v>106.9</c:v>
                </c:pt>
                <c:pt idx="4994">
                  <c:v>106.6</c:v>
                </c:pt>
                <c:pt idx="4995">
                  <c:v>106.3</c:v>
                </c:pt>
                <c:pt idx="4996">
                  <c:v>106.2</c:v>
                </c:pt>
                <c:pt idx="4997">
                  <c:v>106.1</c:v>
                </c:pt>
                <c:pt idx="4998">
                  <c:v>106</c:v>
                </c:pt>
                <c:pt idx="4999">
                  <c:v>105.8</c:v>
                </c:pt>
                <c:pt idx="5000">
                  <c:v>105.7</c:v>
                </c:pt>
                <c:pt idx="5001">
                  <c:v>105.7</c:v>
                </c:pt>
                <c:pt idx="5002">
                  <c:v>105.5</c:v>
                </c:pt>
                <c:pt idx="5003">
                  <c:v>105.3</c:v>
                </c:pt>
                <c:pt idx="5004">
                  <c:v>105.2</c:v>
                </c:pt>
                <c:pt idx="5005">
                  <c:v>105.2</c:v>
                </c:pt>
                <c:pt idx="5006">
                  <c:v>105.1</c:v>
                </c:pt>
                <c:pt idx="5007">
                  <c:v>105.1</c:v>
                </c:pt>
                <c:pt idx="5008">
                  <c:v>105.2</c:v>
                </c:pt>
                <c:pt idx="5009">
                  <c:v>105.3</c:v>
                </c:pt>
                <c:pt idx="5010">
                  <c:v>105.4</c:v>
                </c:pt>
                <c:pt idx="5011">
                  <c:v>105.6</c:v>
                </c:pt>
                <c:pt idx="5012">
                  <c:v>105.8</c:v>
                </c:pt>
                <c:pt idx="5013">
                  <c:v>106</c:v>
                </c:pt>
                <c:pt idx="5014">
                  <c:v>106.2</c:v>
                </c:pt>
                <c:pt idx="5015">
                  <c:v>106.4</c:v>
                </c:pt>
                <c:pt idx="5016">
                  <c:v>106.5</c:v>
                </c:pt>
                <c:pt idx="5017">
                  <c:v>106.7</c:v>
                </c:pt>
                <c:pt idx="5018">
                  <c:v>106.9</c:v>
                </c:pt>
                <c:pt idx="5019">
                  <c:v>107</c:v>
                </c:pt>
                <c:pt idx="5020">
                  <c:v>107.2</c:v>
                </c:pt>
                <c:pt idx="5021">
                  <c:v>107.3</c:v>
                </c:pt>
                <c:pt idx="5022">
                  <c:v>107.5</c:v>
                </c:pt>
                <c:pt idx="5023">
                  <c:v>107.6</c:v>
                </c:pt>
                <c:pt idx="5024">
                  <c:v>107.7</c:v>
                </c:pt>
                <c:pt idx="5025">
                  <c:v>107.7</c:v>
                </c:pt>
                <c:pt idx="5026">
                  <c:v>107.7</c:v>
                </c:pt>
                <c:pt idx="5027">
                  <c:v>107.5</c:v>
                </c:pt>
                <c:pt idx="5028">
                  <c:v>107.5</c:v>
                </c:pt>
                <c:pt idx="5029">
                  <c:v>107.3</c:v>
                </c:pt>
                <c:pt idx="5030">
                  <c:v>107.2</c:v>
                </c:pt>
                <c:pt idx="5031">
                  <c:v>107.1</c:v>
                </c:pt>
                <c:pt idx="5032">
                  <c:v>107</c:v>
                </c:pt>
                <c:pt idx="5033">
                  <c:v>106.8</c:v>
                </c:pt>
                <c:pt idx="5034">
                  <c:v>106.6</c:v>
                </c:pt>
                <c:pt idx="5035">
                  <c:v>106.4</c:v>
                </c:pt>
                <c:pt idx="5036">
                  <c:v>106.3</c:v>
                </c:pt>
                <c:pt idx="5037">
                  <c:v>106</c:v>
                </c:pt>
                <c:pt idx="5038">
                  <c:v>105.8</c:v>
                </c:pt>
                <c:pt idx="5039">
                  <c:v>105.7</c:v>
                </c:pt>
                <c:pt idx="5040">
                  <c:v>105.5</c:v>
                </c:pt>
                <c:pt idx="5041">
                  <c:v>105.5</c:v>
                </c:pt>
                <c:pt idx="5042">
                  <c:v>105.4</c:v>
                </c:pt>
                <c:pt idx="5043">
                  <c:v>105.3</c:v>
                </c:pt>
                <c:pt idx="5044">
                  <c:v>105.3</c:v>
                </c:pt>
                <c:pt idx="5045">
                  <c:v>105.4</c:v>
                </c:pt>
                <c:pt idx="5046">
                  <c:v>105.4</c:v>
                </c:pt>
                <c:pt idx="5047">
                  <c:v>105.5</c:v>
                </c:pt>
                <c:pt idx="5048">
                  <c:v>105.6</c:v>
                </c:pt>
                <c:pt idx="5049">
                  <c:v>105.7</c:v>
                </c:pt>
                <c:pt idx="5050">
                  <c:v>105.9</c:v>
                </c:pt>
                <c:pt idx="5051">
                  <c:v>106.1</c:v>
                </c:pt>
                <c:pt idx="5052">
                  <c:v>106.3</c:v>
                </c:pt>
                <c:pt idx="5053">
                  <c:v>106.5</c:v>
                </c:pt>
                <c:pt idx="5054">
                  <c:v>106.7</c:v>
                </c:pt>
                <c:pt idx="5055">
                  <c:v>107</c:v>
                </c:pt>
                <c:pt idx="5056">
                  <c:v>107.2</c:v>
                </c:pt>
                <c:pt idx="5057">
                  <c:v>107.4</c:v>
                </c:pt>
                <c:pt idx="5058">
                  <c:v>107.5</c:v>
                </c:pt>
                <c:pt idx="5059">
                  <c:v>107.7</c:v>
                </c:pt>
                <c:pt idx="5060">
                  <c:v>107.8</c:v>
                </c:pt>
                <c:pt idx="5061">
                  <c:v>107.8</c:v>
                </c:pt>
                <c:pt idx="5062">
                  <c:v>107.9</c:v>
                </c:pt>
                <c:pt idx="5063">
                  <c:v>107.9</c:v>
                </c:pt>
                <c:pt idx="5064">
                  <c:v>107.8</c:v>
                </c:pt>
                <c:pt idx="5065">
                  <c:v>107.7</c:v>
                </c:pt>
                <c:pt idx="5066">
                  <c:v>107.6</c:v>
                </c:pt>
                <c:pt idx="5067">
                  <c:v>107.5</c:v>
                </c:pt>
                <c:pt idx="5068">
                  <c:v>107.3</c:v>
                </c:pt>
                <c:pt idx="5069">
                  <c:v>107.1</c:v>
                </c:pt>
                <c:pt idx="5070">
                  <c:v>107</c:v>
                </c:pt>
                <c:pt idx="5071">
                  <c:v>106.8</c:v>
                </c:pt>
                <c:pt idx="5072">
                  <c:v>106.7</c:v>
                </c:pt>
                <c:pt idx="5073">
                  <c:v>106.6</c:v>
                </c:pt>
                <c:pt idx="5074">
                  <c:v>106.5</c:v>
                </c:pt>
                <c:pt idx="5075">
                  <c:v>106.4</c:v>
                </c:pt>
                <c:pt idx="5076">
                  <c:v>106.3</c:v>
                </c:pt>
                <c:pt idx="5077">
                  <c:v>106.1</c:v>
                </c:pt>
                <c:pt idx="5078">
                  <c:v>105.9</c:v>
                </c:pt>
                <c:pt idx="5079">
                  <c:v>105.7</c:v>
                </c:pt>
                <c:pt idx="5080">
                  <c:v>105.4</c:v>
                </c:pt>
                <c:pt idx="5081">
                  <c:v>105.3</c:v>
                </c:pt>
                <c:pt idx="5082">
                  <c:v>105.3</c:v>
                </c:pt>
                <c:pt idx="5083">
                  <c:v>105.3</c:v>
                </c:pt>
                <c:pt idx="5084">
                  <c:v>105.5</c:v>
                </c:pt>
                <c:pt idx="5085">
                  <c:v>105.7</c:v>
                </c:pt>
                <c:pt idx="5086">
                  <c:v>105.9</c:v>
                </c:pt>
                <c:pt idx="5087">
                  <c:v>106.1</c:v>
                </c:pt>
                <c:pt idx="5088">
                  <c:v>106.3</c:v>
                </c:pt>
                <c:pt idx="5089">
                  <c:v>106.5</c:v>
                </c:pt>
                <c:pt idx="5090">
                  <c:v>106.7</c:v>
                </c:pt>
                <c:pt idx="5091">
                  <c:v>106.9</c:v>
                </c:pt>
                <c:pt idx="5092">
                  <c:v>107.1</c:v>
                </c:pt>
                <c:pt idx="5093">
                  <c:v>107.2</c:v>
                </c:pt>
                <c:pt idx="5094">
                  <c:v>107.3</c:v>
                </c:pt>
                <c:pt idx="5095">
                  <c:v>107.4</c:v>
                </c:pt>
                <c:pt idx="5096">
                  <c:v>107.6</c:v>
                </c:pt>
                <c:pt idx="5097">
                  <c:v>107.7</c:v>
                </c:pt>
                <c:pt idx="5098">
                  <c:v>107.9</c:v>
                </c:pt>
                <c:pt idx="5099">
                  <c:v>107.9</c:v>
                </c:pt>
                <c:pt idx="5100">
                  <c:v>108</c:v>
                </c:pt>
                <c:pt idx="5101">
                  <c:v>108</c:v>
                </c:pt>
                <c:pt idx="5102">
                  <c:v>108</c:v>
                </c:pt>
                <c:pt idx="5103">
                  <c:v>107.9</c:v>
                </c:pt>
                <c:pt idx="5104">
                  <c:v>107.9</c:v>
                </c:pt>
                <c:pt idx="5105">
                  <c:v>107.8</c:v>
                </c:pt>
                <c:pt idx="5106">
                  <c:v>107.7</c:v>
                </c:pt>
                <c:pt idx="5107">
                  <c:v>107.6</c:v>
                </c:pt>
                <c:pt idx="5108">
                  <c:v>107.5</c:v>
                </c:pt>
                <c:pt idx="5109">
                  <c:v>107.3</c:v>
                </c:pt>
                <c:pt idx="5110">
                  <c:v>107.1</c:v>
                </c:pt>
                <c:pt idx="5111">
                  <c:v>106.8</c:v>
                </c:pt>
                <c:pt idx="5112">
                  <c:v>106.6</c:v>
                </c:pt>
                <c:pt idx="5113">
                  <c:v>106.3</c:v>
                </c:pt>
                <c:pt idx="5114">
                  <c:v>106.1</c:v>
                </c:pt>
                <c:pt idx="5115">
                  <c:v>105.9</c:v>
                </c:pt>
                <c:pt idx="5116">
                  <c:v>105.7</c:v>
                </c:pt>
                <c:pt idx="5117">
                  <c:v>105.7</c:v>
                </c:pt>
                <c:pt idx="5118">
                  <c:v>105.7</c:v>
                </c:pt>
                <c:pt idx="5119">
                  <c:v>105.8</c:v>
                </c:pt>
                <c:pt idx="5120">
                  <c:v>105.9</c:v>
                </c:pt>
                <c:pt idx="5121">
                  <c:v>106</c:v>
                </c:pt>
                <c:pt idx="5122">
                  <c:v>106</c:v>
                </c:pt>
                <c:pt idx="5123">
                  <c:v>106</c:v>
                </c:pt>
                <c:pt idx="5124">
                  <c:v>106.1</c:v>
                </c:pt>
                <c:pt idx="5125">
                  <c:v>106.3</c:v>
                </c:pt>
                <c:pt idx="5126">
                  <c:v>106.4</c:v>
                </c:pt>
                <c:pt idx="5127">
                  <c:v>106.6</c:v>
                </c:pt>
                <c:pt idx="5128">
                  <c:v>106.8</c:v>
                </c:pt>
                <c:pt idx="5129">
                  <c:v>107</c:v>
                </c:pt>
                <c:pt idx="5130">
                  <c:v>107.1</c:v>
                </c:pt>
                <c:pt idx="5131">
                  <c:v>107.3</c:v>
                </c:pt>
                <c:pt idx="5132">
                  <c:v>107.4</c:v>
                </c:pt>
                <c:pt idx="5133">
                  <c:v>107.6</c:v>
                </c:pt>
                <c:pt idx="5134">
                  <c:v>107.8</c:v>
                </c:pt>
                <c:pt idx="5135">
                  <c:v>108</c:v>
                </c:pt>
                <c:pt idx="5136">
                  <c:v>108.1</c:v>
                </c:pt>
                <c:pt idx="5137">
                  <c:v>108.2</c:v>
                </c:pt>
                <c:pt idx="5138">
                  <c:v>108.3</c:v>
                </c:pt>
                <c:pt idx="5139">
                  <c:v>108.4</c:v>
                </c:pt>
                <c:pt idx="5140">
                  <c:v>108.4</c:v>
                </c:pt>
                <c:pt idx="5141">
                  <c:v>108.4</c:v>
                </c:pt>
                <c:pt idx="5142">
                  <c:v>108.2</c:v>
                </c:pt>
                <c:pt idx="5143">
                  <c:v>108.1</c:v>
                </c:pt>
                <c:pt idx="5144">
                  <c:v>107.8</c:v>
                </c:pt>
                <c:pt idx="5145">
                  <c:v>107.5</c:v>
                </c:pt>
                <c:pt idx="5146">
                  <c:v>107.3</c:v>
                </c:pt>
                <c:pt idx="5147">
                  <c:v>107</c:v>
                </c:pt>
                <c:pt idx="5148">
                  <c:v>106.9</c:v>
                </c:pt>
                <c:pt idx="5149">
                  <c:v>106.8</c:v>
                </c:pt>
                <c:pt idx="5150">
                  <c:v>106.7</c:v>
                </c:pt>
                <c:pt idx="5151">
                  <c:v>106.6</c:v>
                </c:pt>
                <c:pt idx="5152">
                  <c:v>106.5</c:v>
                </c:pt>
                <c:pt idx="5153">
                  <c:v>106.5</c:v>
                </c:pt>
                <c:pt idx="5154">
                  <c:v>106.4</c:v>
                </c:pt>
                <c:pt idx="5155">
                  <c:v>106.2</c:v>
                </c:pt>
                <c:pt idx="5156">
                  <c:v>106.2</c:v>
                </c:pt>
                <c:pt idx="5157">
                  <c:v>106</c:v>
                </c:pt>
                <c:pt idx="5158">
                  <c:v>106</c:v>
                </c:pt>
                <c:pt idx="5159">
                  <c:v>106</c:v>
                </c:pt>
                <c:pt idx="5160">
                  <c:v>106</c:v>
                </c:pt>
                <c:pt idx="5161">
                  <c:v>106.1</c:v>
                </c:pt>
                <c:pt idx="5162">
                  <c:v>106.2</c:v>
                </c:pt>
                <c:pt idx="5163">
                  <c:v>106.3</c:v>
                </c:pt>
                <c:pt idx="5164">
                  <c:v>106.5</c:v>
                </c:pt>
                <c:pt idx="5165">
                  <c:v>106.7</c:v>
                </c:pt>
                <c:pt idx="5166">
                  <c:v>107</c:v>
                </c:pt>
                <c:pt idx="5167">
                  <c:v>107.2</c:v>
                </c:pt>
                <c:pt idx="5168">
                  <c:v>107.4</c:v>
                </c:pt>
                <c:pt idx="5169">
                  <c:v>107.6</c:v>
                </c:pt>
                <c:pt idx="5170">
                  <c:v>107.8</c:v>
                </c:pt>
                <c:pt idx="5171">
                  <c:v>108</c:v>
                </c:pt>
                <c:pt idx="5172">
                  <c:v>108.2</c:v>
                </c:pt>
                <c:pt idx="5173">
                  <c:v>108.2</c:v>
                </c:pt>
                <c:pt idx="5174">
                  <c:v>108.3</c:v>
                </c:pt>
                <c:pt idx="5175">
                  <c:v>108.4</c:v>
                </c:pt>
                <c:pt idx="5176">
                  <c:v>108.4</c:v>
                </c:pt>
                <c:pt idx="5177">
                  <c:v>108.4</c:v>
                </c:pt>
                <c:pt idx="5178">
                  <c:v>108.4</c:v>
                </c:pt>
                <c:pt idx="5179">
                  <c:v>108.3</c:v>
                </c:pt>
                <c:pt idx="5180">
                  <c:v>108.3</c:v>
                </c:pt>
                <c:pt idx="5181">
                  <c:v>108.1</c:v>
                </c:pt>
                <c:pt idx="5182">
                  <c:v>108</c:v>
                </c:pt>
                <c:pt idx="5183">
                  <c:v>107.8</c:v>
                </c:pt>
                <c:pt idx="5184">
                  <c:v>107.6</c:v>
                </c:pt>
                <c:pt idx="5185">
                  <c:v>107.3</c:v>
                </c:pt>
                <c:pt idx="5186">
                  <c:v>107.2</c:v>
                </c:pt>
                <c:pt idx="5187">
                  <c:v>107.1</c:v>
                </c:pt>
                <c:pt idx="5188">
                  <c:v>107</c:v>
                </c:pt>
                <c:pt idx="5189">
                  <c:v>107</c:v>
                </c:pt>
                <c:pt idx="5190">
                  <c:v>106.8</c:v>
                </c:pt>
                <c:pt idx="5191">
                  <c:v>106.6</c:v>
                </c:pt>
                <c:pt idx="5192">
                  <c:v>106.5</c:v>
                </c:pt>
                <c:pt idx="5193">
                  <c:v>106.4</c:v>
                </c:pt>
                <c:pt idx="5194">
                  <c:v>106.3</c:v>
                </c:pt>
                <c:pt idx="5195">
                  <c:v>106.2</c:v>
                </c:pt>
                <c:pt idx="5196">
                  <c:v>106.1</c:v>
                </c:pt>
                <c:pt idx="5197">
                  <c:v>106</c:v>
                </c:pt>
                <c:pt idx="5198">
                  <c:v>106.1</c:v>
                </c:pt>
                <c:pt idx="5199">
                  <c:v>106.1</c:v>
                </c:pt>
                <c:pt idx="5200">
                  <c:v>106.3</c:v>
                </c:pt>
                <c:pt idx="5201">
                  <c:v>106.5</c:v>
                </c:pt>
                <c:pt idx="5202">
                  <c:v>106.8</c:v>
                </c:pt>
                <c:pt idx="5203">
                  <c:v>107</c:v>
                </c:pt>
                <c:pt idx="5204">
                  <c:v>107.3</c:v>
                </c:pt>
                <c:pt idx="5205">
                  <c:v>107.6</c:v>
                </c:pt>
                <c:pt idx="5206">
                  <c:v>107.8</c:v>
                </c:pt>
                <c:pt idx="5207">
                  <c:v>108</c:v>
                </c:pt>
                <c:pt idx="5208">
                  <c:v>108.1</c:v>
                </c:pt>
                <c:pt idx="5209">
                  <c:v>108.3</c:v>
                </c:pt>
                <c:pt idx="5210">
                  <c:v>108.3</c:v>
                </c:pt>
                <c:pt idx="5211">
                  <c:v>108.4</c:v>
                </c:pt>
                <c:pt idx="5212">
                  <c:v>108.4</c:v>
                </c:pt>
                <c:pt idx="5213">
                  <c:v>108.5</c:v>
                </c:pt>
                <c:pt idx="5214">
                  <c:v>108.5</c:v>
                </c:pt>
                <c:pt idx="5215">
                  <c:v>108.4</c:v>
                </c:pt>
                <c:pt idx="5216">
                  <c:v>108.4</c:v>
                </c:pt>
                <c:pt idx="5217">
                  <c:v>108.4</c:v>
                </c:pt>
                <c:pt idx="5218">
                  <c:v>108.4</c:v>
                </c:pt>
                <c:pt idx="5219">
                  <c:v>108.4</c:v>
                </c:pt>
                <c:pt idx="5220">
                  <c:v>108.3</c:v>
                </c:pt>
                <c:pt idx="5221">
                  <c:v>108.3</c:v>
                </c:pt>
                <c:pt idx="5222">
                  <c:v>108.2</c:v>
                </c:pt>
                <c:pt idx="5223">
                  <c:v>108</c:v>
                </c:pt>
                <c:pt idx="5224">
                  <c:v>107.8</c:v>
                </c:pt>
                <c:pt idx="5225">
                  <c:v>107.5</c:v>
                </c:pt>
                <c:pt idx="5226">
                  <c:v>107.2</c:v>
                </c:pt>
                <c:pt idx="5227">
                  <c:v>106.9</c:v>
                </c:pt>
                <c:pt idx="5228">
                  <c:v>106.7</c:v>
                </c:pt>
                <c:pt idx="5229">
                  <c:v>106.5</c:v>
                </c:pt>
                <c:pt idx="5230">
                  <c:v>106.3</c:v>
                </c:pt>
                <c:pt idx="5231">
                  <c:v>106.2</c:v>
                </c:pt>
                <c:pt idx="5232">
                  <c:v>106.2</c:v>
                </c:pt>
                <c:pt idx="5233">
                  <c:v>106.2</c:v>
                </c:pt>
                <c:pt idx="5234">
                  <c:v>106.3</c:v>
                </c:pt>
                <c:pt idx="5235">
                  <c:v>106.5</c:v>
                </c:pt>
                <c:pt idx="5236">
                  <c:v>106.6</c:v>
                </c:pt>
                <c:pt idx="5237">
                  <c:v>106.8</c:v>
                </c:pt>
                <c:pt idx="5238">
                  <c:v>106.9</c:v>
                </c:pt>
                <c:pt idx="5239">
                  <c:v>107</c:v>
                </c:pt>
                <c:pt idx="5240">
                  <c:v>107.1</c:v>
                </c:pt>
                <c:pt idx="5241">
                  <c:v>107.2</c:v>
                </c:pt>
                <c:pt idx="5242">
                  <c:v>107.3</c:v>
                </c:pt>
                <c:pt idx="5243">
                  <c:v>107.5</c:v>
                </c:pt>
                <c:pt idx="5244">
                  <c:v>107.7</c:v>
                </c:pt>
                <c:pt idx="5245">
                  <c:v>107.8</c:v>
                </c:pt>
                <c:pt idx="5246">
                  <c:v>108</c:v>
                </c:pt>
                <c:pt idx="5247">
                  <c:v>108.3</c:v>
                </c:pt>
                <c:pt idx="5248">
                  <c:v>108.5</c:v>
                </c:pt>
                <c:pt idx="5249">
                  <c:v>108.7</c:v>
                </c:pt>
                <c:pt idx="5250">
                  <c:v>108.8</c:v>
                </c:pt>
                <c:pt idx="5251">
                  <c:v>108.9</c:v>
                </c:pt>
                <c:pt idx="5252">
                  <c:v>108.9</c:v>
                </c:pt>
                <c:pt idx="5253">
                  <c:v>109</c:v>
                </c:pt>
                <c:pt idx="5254">
                  <c:v>108.9</c:v>
                </c:pt>
                <c:pt idx="5255">
                  <c:v>108.7</c:v>
                </c:pt>
                <c:pt idx="5256">
                  <c:v>108.5</c:v>
                </c:pt>
                <c:pt idx="5257">
                  <c:v>108.5</c:v>
                </c:pt>
                <c:pt idx="5258">
                  <c:v>108.4</c:v>
                </c:pt>
                <c:pt idx="5259">
                  <c:v>108.2</c:v>
                </c:pt>
                <c:pt idx="5260">
                  <c:v>108</c:v>
                </c:pt>
                <c:pt idx="5261">
                  <c:v>107.8</c:v>
                </c:pt>
                <c:pt idx="5262">
                  <c:v>107.7</c:v>
                </c:pt>
                <c:pt idx="5263">
                  <c:v>107.5</c:v>
                </c:pt>
                <c:pt idx="5264">
                  <c:v>107.3</c:v>
                </c:pt>
                <c:pt idx="5265">
                  <c:v>107.1</c:v>
                </c:pt>
                <c:pt idx="5266">
                  <c:v>107</c:v>
                </c:pt>
                <c:pt idx="5267">
                  <c:v>106.9</c:v>
                </c:pt>
                <c:pt idx="5268">
                  <c:v>106.8</c:v>
                </c:pt>
                <c:pt idx="5269">
                  <c:v>106.8</c:v>
                </c:pt>
                <c:pt idx="5270">
                  <c:v>106.7</c:v>
                </c:pt>
                <c:pt idx="5271">
                  <c:v>106.7</c:v>
                </c:pt>
                <c:pt idx="5272">
                  <c:v>106.6</c:v>
                </c:pt>
                <c:pt idx="5273">
                  <c:v>106.6</c:v>
                </c:pt>
                <c:pt idx="5274">
                  <c:v>106.6</c:v>
                </c:pt>
                <c:pt idx="5275">
                  <c:v>106.7</c:v>
                </c:pt>
                <c:pt idx="5276">
                  <c:v>106.8</c:v>
                </c:pt>
                <c:pt idx="5277">
                  <c:v>107</c:v>
                </c:pt>
                <c:pt idx="5278">
                  <c:v>107.2</c:v>
                </c:pt>
                <c:pt idx="5279">
                  <c:v>107.4</c:v>
                </c:pt>
                <c:pt idx="5280">
                  <c:v>107.6</c:v>
                </c:pt>
                <c:pt idx="5281">
                  <c:v>107.9</c:v>
                </c:pt>
                <c:pt idx="5282">
                  <c:v>108.1</c:v>
                </c:pt>
                <c:pt idx="5283">
                  <c:v>108.2</c:v>
                </c:pt>
                <c:pt idx="5284">
                  <c:v>108.4</c:v>
                </c:pt>
                <c:pt idx="5285">
                  <c:v>108.6</c:v>
                </c:pt>
                <c:pt idx="5286">
                  <c:v>108.7</c:v>
                </c:pt>
                <c:pt idx="5287">
                  <c:v>108.9</c:v>
                </c:pt>
                <c:pt idx="5288">
                  <c:v>109</c:v>
                </c:pt>
                <c:pt idx="5289">
                  <c:v>109</c:v>
                </c:pt>
                <c:pt idx="5290">
                  <c:v>109</c:v>
                </c:pt>
                <c:pt idx="5291">
                  <c:v>109</c:v>
                </c:pt>
                <c:pt idx="5292">
                  <c:v>109</c:v>
                </c:pt>
                <c:pt idx="5293">
                  <c:v>108.9</c:v>
                </c:pt>
                <c:pt idx="5294">
                  <c:v>108.8</c:v>
                </c:pt>
                <c:pt idx="5295">
                  <c:v>108.7</c:v>
                </c:pt>
                <c:pt idx="5296">
                  <c:v>108.5</c:v>
                </c:pt>
                <c:pt idx="5297">
                  <c:v>108.4</c:v>
                </c:pt>
                <c:pt idx="5298">
                  <c:v>108.2</c:v>
                </c:pt>
                <c:pt idx="5299">
                  <c:v>108</c:v>
                </c:pt>
                <c:pt idx="5300">
                  <c:v>107.8</c:v>
                </c:pt>
                <c:pt idx="5301">
                  <c:v>107.7</c:v>
                </c:pt>
                <c:pt idx="5302">
                  <c:v>107.5</c:v>
                </c:pt>
                <c:pt idx="5303">
                  <c:v>107.4</c:v>
                </c:pt>
                <c:pt idx="5304">
                  <c:v>107.2</c:v>
                </c:pt>
                <c:pt idx="5305">
                  <c:v>107.1</c:v>
                </c:pt>
                <c:pt idx="5306">
                  <c:v>107</c:v>
                </c:pt>
                <c:pt idx="5307">
                  <c:v>106.9</c:v>
                </c:pt>
                <c:pt idx="5308">
                  <c:v>106.7</c:v>
                </c:pt>
                <c:pt idx="5309">
                  <c:v>106.6</c:v>
                </c:pt>
                <c:pt idx="5310">
                  <c:v>106.7</c:v>
                </c:pt>
                <c:pt idx="5311">
                  <c:v>106.7</c:v>
                </c:pt>
                <c:pt idx="5312">
                  <c:v>106.8</c:v>
                </c:pt>
                <c:pt idx="5313">
                  <c:v>106.9</c:v>
                </c:pt>
                <c:pt idx="5314">
                  <c:v>107.1</c:v>
                </c:pt>
                <c:pt idx="5315">
                  <c:v>107.3</c:v>
                </c:pt>
                <c:pt idx="5316">
                  <c:v>107.5</c:v>
                </c:pt>
                <c:pt idx="5317">
                  <c:v>107.7</c:v>
                </c:pt>
                <c:pt idx="5318">
                  <c:v>107.9</c:v>
                </c:pt>
                <c:pt idx="5319">
                  <c:v>108.1</c:v>
                </c:pt>
                <c:pt idx="5320">
                  <c:v>108.3</c:v>
                </c:pt>
                <c:pt idx="5321">
                  <c:v>108.4</c:v>
                </c:pt>
                <c:pt idx="5322">
                  <c:v>108.6</c:v>
                </c:pt>
                <c:pt idx="5323">
                  <c:v>108.7</c:v>
                </c:pt>
                <c:pt idx="5324">
                  <c:v>108.8</c:v>
                </c:pt>
                <c:pt idx="5325">
                  <c:v>108.9</c:v>
                </c:pt>
                <c:pt idx="5326">
                  <c:v>109</c:v>
                </c:pt>
                <c:pt idx="5327">
                  <c:v>109.1</c:v>
                </c:pt>
                <c:pt idx="5328">
                  <c:v>109.2</c:v>
                </c:pt>
                <c:pt idx="5329">
                  <c:v>109.3</c:v>
                </c:pt>
                <c:pt idx="5330">
                  <c:v>109.3</c:v>
                </c:pt>
                <c:pt idx="5331">
                  <c:v>109.3</c:v>
                </c:pt>
                <c:pt idx="5332">
                  <c:v>109.2</c:v>
                </c:pt>
                <c:pt idx="5333">
                  <c:v>109.1</c:v>
                </c:pt>
                <c:pt idx="5334">
                  <c:v>109</c:v>
                </c:pt>
                <c:pt idx="5335">
                  <c:v>108.7</c:v>
                </c:pt>
                <c:pt idx="5336">
                  <c:v>108.5</c:v>
                </c:pt>
                <c:pt idx="5337">
                  <c:v>108.2</c:v>
                </c:pt>
                <c:pt idx="5338">
                  <c:v>107.9</c:v>
                </c:pt>
                <c:pt idx="5339">
                  <c:v>107.7</c:v>
                </c:pt>
                <c:pt idx="5340">
                  <c:v>107.5</c:v>
                </c:pt>
                <c:pt idx="5341">
                  <c:v>107.3</c:v>
                </c:pt>
                <c:pt idx="5342">
                  <c:v>107.2</c:v>
                </c:pt>
                <c:pt idx="5343">
                  <c:v>107.1</c:v>
                </c:pt>
                <c:pt idx="5344">
                  <c:v>107.1</c:v>
                </c:pt>
                <c:pt idx="5345">
                  <c:v>107.1</c:v>
                </c:pt>
                <c:pt idx="5346">
                  <c:v>107.1</c:v>
                </c:pt>
                <c:pt idx="5347">
                  <c:v>107.1</c:v>
                </c:pt>
                <c:pt idx="5348">
                  <c:v>107.2</c:v>
                </c:pt>
                <c:pt idx="5349">
                  <c:v>107.3</c:v>
                </c:pt>
                <c:pt idx="5350">
                  <c:v>107.3</c:v>
                </c:pt>
                <c:pt idx="5351">
                  <c:v>107.4</c:v>
                </c:pt>
                <c:pt idx="5352">
                  <c:v>107.4</c:v>
                </c:pt>
                <c:pt idx="5353">
                  <c:v>107.5</c:v>
                </c:pt>
                <c:pt idx="5354">
                  <c:v>107.6</c:v>
                </c:pt>
                <c:pt idx="5355">
                  <c:v>107.7</c:v>
                </c:pt>
                <c:pt idx="5356">
                  <c:v>107.9</c:v>
                </c:pt>
                <c:pt idx="5357">
                  <c:v>108.1</c:v>
                </c:pt>
                <c:pt idx="5358">
                  <c:v>108.2</c:v>
                </c:pt>
                <c:pt idx="5359">
                  <c:v>108.4</c:v>
                </c:pt>
                <c:pt idx="5360">
                  <c:v>108.6</c:v>
                </c:pt>
                <c:pt idx="5361">
                  <c:v>108.8</c:v>
                </c:pt>
                <c:pt idx="5362">
                  <c:v>109</c:v>
                </c:pt>
                <c:pt idx="5363">
                  <c:v>109.2</c:v>
                </c:pt>
                <c:pt idx="5364">
                  <c:v>109.5</c:v>
                </c:pt>
                <c:pt idx="5365">
                  <c:v>109.6</c:v>
                </c:pt>
                <c:pt idx="5366">
                  <c:v>109.6</c:v>
                </c:pt>
                <c:pt idx="5367">
                  <c:v>109.7</c:v>
                </c:pt>
                <c:pt idx="5368">
                  <c:v>109.6</c:v>
                </c:pt>
                <c:pt idx="5369">
                  <c:v>109.4</c:v>
                </c:pt>
                <c:pt idx="5370">
                  <c:v>109.3</c:v>
                </c:pt>
                <c:pt idx="5371">
                  <c:v>109</c:v>
                </c:pt>
                <c:pt idx="5372">
                  <c:v>108.9</c:v>
                </c:pt>
                <c:pt idx="5373">
                  <c:v>108.7</c:v>
                </c:pt>
                <c:pt idx="5374">
                  <c:v>108.5</c:v>
                </c:pt>
                <c:pt idx="5375">
                  <c:v>108.3</c:v>
                </c:pt>
                <c:pt idx="5376">
                  <c:v>108.2</c:v>
                </c:pt>
                <c:pt idx="5377">
                  <c:v>108.1</c:v>
                </c:pt>
                <c:pt idx="5378">
                  <c:v>108</c:v>
                </c:pt>
                <c:pt idx="5379">
                  <c:v>107.8</c:v>
                </c:pt>
                <c:pt idx="5380">
                  <c:v>107.6</c:v>
                </c:pt>
                <c:pt idx="5381">
                  <c:v>107.5</c:v>
                </c:pt>
                <c:pt idx="5382">
                  <c:v>107.4</c:v>
                </c:pt>
                <c:pt idx="5383">
                  <c:v>107.3</c:v>
                </c:pt>
                <c:pt idx="5384">
                  <c:v>107.3</c:v>
                </c:pt>
                <c:pt idx="5385">
                  <c:v>107.2</c:v>
                </c:pt>
                <c:pt idx="5386">
                  <c:v>107.1</c:v>
                </c:pt>
                <c:pt idx="5387">
                  <c:v>107.2</c:v>
                </c:pt>
                <c:pt idx="5388">
                  <c:v>107.3</c:v>
                </c:pt>
                <c:pt idx="5389">
                  <c:v>107.4</c:v>
                </c:pt>
                <c:pt idx="5390">
                  <c:v>107.5</c:v>
                </c:pt>
                <c:pt idx="5391">
                  <c:v>107.6</c:v>
                </c:pt>
                <c:pt idx="5392">
                  <c:v>107.8</c:v>
                </c:pt>
                <c:pt idx="5393">
                  <c:v>107.9</c:v>
                </c:pt>
                <c:pt idx="5394">
                  <c:v>108.1</c:v>
                </c:pt>
                <c:pt idx="5395">
                  <c:v>108.4</c:v>
                </c:pt>
                <c:pt idx="5396">
                  <c:v>108.7</c:v>
                </c:pt>
                <c:pt idx="5397">
                  <c:v>108.8</c:v>
                </c:pt>
                <c:pt idx="5398">
                  <c:v>109</c:v>
                </c:pt>
                <c:pt idx="5399">
                  <c:v>109.2</c:v>
                </c:pt>
                <c:pt idx="5400">
                  <c:v>109.4</c:v>
                </c:pt>
                <c:pt idx="5401">
                  <c:v>109.5</c:v>
                </c:pt>
                <c:pt idx="5402">
                  <c:v>109.6</c:v>
                </c:pt>
                <c:pt idx="5403">
                  <c:v>109.6</c:v>
                </c:pt>
                <c:pt idx="5404">
                  <c:v>109.5</c:v>
                </c:pt>
                <c:pt idx="5405">
                  <c:v>109.5</c:v>
                </c:pt>
                <c:pt idx="5406">
                  <c:v>109.5</c:v>
                </c:pt>
                <c:pt idx="5407">
                  <c:v>109.5</c:v>
                </c:pt>
                <c:pt idx="5408">
                  <c:v>109.4</c:v>
                </c:pt>
                <c:pt idx="5409">
                  <c:v>109.3</c:v>
                </c:pt>
                <c:pt idx="5410">
                  <c:v>109.2</c:v>
                </c:pt>
                <c:pt idx="5411">
                  <c:v>109.1</c:v>
                </c:pt>
                <c:pt idx="5412">
                  <c:v>108.9</c:v>
                </c:pt>
                <c:pt idx="5413">
                  <c:v>108.7</c:v>
                </c:pt>
                <c:pt idx="5414">
                  <c:v>108.5</c:v>
                </c:pt>
                <c:pt idx="5415">
                  <c:v>108.3</c:v>
                </c:pt>
                <c:pt idx="5416">
                  <c:v>108.1</c:v>
                </c:pt>
                <c:pt idx="5417">
                  <c:v>107.8</c:v>
                </c:pt>
                <c:pt idx="5418">
                  <c:v>107.7</c:v>
                </c:pt>
                <c:pt idx="5419">
                  <c:v>107.6</c:v>
                </c:pt>
                <c:pt idx="5420">
                  <c:v>107.5</c:v>
                </c:pt>
                <c:pt idx="5421">
                  <c:v>107.5</c:v>
                </c:pt>
                <c:pt idx="5422">
                  <c:v>107.4</c:v>
                </c:pt>
                <c:pt idx="5423">
                  <c:v>107.3</c:v>
                </c:pt>
                <c:pt idx="5424">
                  <c:v>107.3</c:v>
                </c:pt>
                <c:pt idx="5425">
                  <c:v>107.3</c:v>
                </c:pt>
                <c:pt idx="5426">
                  <c:v>107.4</c:v>
                </c:pt>
                <c:pt idx="5427">
                  <c:v>107.6</c:v>
                </c:pt>
                <c:pt idx="5428">
                  <c:v>107.8</c:v>
                </c:pt>
                <c:pt idx="5429">
                  <c:v>107.9</c:v>
                </c:pt>
                <c:pt idx="5430">
                  <c:v>108.1</c:v>
                </c:pt>
                <c:pt idx="5431">
                  <c:v>108.2</c:v>
                </c:pt>
                <c:pt idx="5432">
                  <c:v>108.5</c:v>
                </c:pt>
                <c:pt idx="5433">
                  <c:v>108.8</c:v>
                </c:pt>
                <c:pt idx="5434">
                  <c:v>109</c:v>
                </c:pt>
                <c:pt idx="5435">
                  <c:v>109.1</c:v>
                </c:pt>
                <c:pt idx="5436">
                  <c:v>109.3</c:v>
                </c:pt>
                <c:pt idx="5437">
                  <c:v>109.4</c:v>
                </c:pt>
                <c:pt idx="5438">
                  <c:v>109.6</c:v>
                </c:pt>
                <c:pt idx="5439">
                  <c:v>109.7</c:v>
                </c:pt>
                <c:pt idx="5440">
                  <c:v>109.7</c:v>
                </c:pt>
                <c:pt idx="5441">
                  <c:v>109.7</c:v>
                </c:pt>
                <c:pt idx="5442">
                  <c:v>109.6</c:v>
                </c:pt>
                <c:pt idx="5443">
                  <c:v>109.6</c:v>
                </c:pt>
                <c:pt idx="5444">
                  <c:v>109.7</c:v>
                </c:pt>
                <c:pt idx="5445">
                  <c:v>109.8</c:v>
                </c:pt>
                <c:pt idx="5446">
                  <c:v>109.7</c:v>
                </c:pt>
                <c:pt idx="5447">
                  <c:v>109.7</c:v>
                </c:pt>
                <c:pt idx="5448">
                  <c:v>109.5</c:v>
                </c:pt>
                <c:pt idx="5449">
                  <c:v>109.4</c:v>
                </c:pt>
                <c:pt idx="5450">
                  <c:v>109.2</c:v>
                </c:pt>
                <c:pt idx="5451">
                  <c:v>109</c:v>
                </c:pt>
                <c:pt idx="5452">
                  <c:v>108.7</c:v>
                </c:pt>
                <c:pt idx="5453">
                  <c:v>108.4</c:v>
                </c:pt>
                <c:pt idx="5454">
                  <c:v>108.2</c:v>
                </c:pt>
                <c:pt idx="5455">
                  <c:v>108</c:v>
                </c:pt>
                <c:pt idx="5456">
                  <c:v>107.8</c:v>
                </c:pt>
                <c:pt idx="5457">
                  <c:v>107.7</c:v>
                </c:pt>
                <c:pt idx="5458">
                  <c:v>107.7</c:v>
                </c:pt>
                <c:pt idx="5459">
                  <c:v>107.6</c:v>
                </c:pt>
                <c:pt idx="5460">
                  <c:v>107.6</c:v>
                </c:pt>
                <c:pt idx="5461">
                  <c:v>107.6</c:v>
                </c:pt>
                <c:pt idx="5462">
                  <c:v>107.7</c:v>
                </c:pt>
                <c:pt idx="5463">
                  <c:v>107.7</c:v>
                </c:pt>
                <c:pt idx="5464">
                  <c:v>107.7</c:v>
                </c:pt>
                <c:pt idx="5465">
                  <c:v>107.8</c:v>
                </c:pt>
                <c:pt idx="5466">
                  <c:v>107.9</c:v>
                </c:pt>
                <c:pt idx="5467">
                  <c:v>108</c:v>
                </c:pt>
                <c:pt idx="5468">
                  <c:v>108.3</c:v>
                </c:pt>
                <c:pt idx="5469">
                  <c:v>108.5</c:v>
                </c:pt>
                <c:pt idx="5470">
                  <c:v>108.7</c:v>
                </c:pt>
                <c:pt idx="5471">
                  <c:v>108.9</c:v>
                </c:pt>
                <c:pt idx="5472">
                  <c:v>109.1</c:v>
                </c:pt>
                <c:pt idx="5473">
                  <c:v>109.2</c:v>
                </c:pt>
                <c:pt idx="5474">
                  <c:v>109.4</c:v>
                </c:pt>
                <c:pt idx="5475">
                  <c:v>109.4</c:v>
                </c:pt>
                <c:pt idx="5476">
                  <c:v>109.6</c:v>
                </c:pt>
                <c:pt idx="5477">
                  <c:v>109.7</c:v>
                </c:pt>
                <c:pt idx="5478">
                  <c:v>109.9</c:v>
                </c:pt>
                <c:pt idx="5479">
                  <c:v>110</c:v>
                </c:pt>
                <c:pt idx="5480">
                  <c:v>110.1</c:v>
                </c:pt>
                <c:pt idx="5481">
                  <c:v>110.1</c:v>
                </c:pt>
                <c:pt idx="5482">
                  <c:v>110.1</c:v>
                </c:pt>
                <c:pt idx="5483">
                  <c:v>110.1</c:v>
                </c:pt>
                <c:pt idx="5484">
                  <c:v>110</c:v>
                </c:pt>
                <c:pt idx="5485">
                  <c:v>109.9</c:v>
                </c:pt>
                <c:pt idx="5486">
                  <c:v>109.7</c:v>
                </c:pt>
                <c:pt idx="5487">
                  <c:v>109.5</c:v>
                </c:pt>
                <c:pt idx="5488">
                  <c:v>109.3</c:v>
                </c:pt>
                <c:pt idx="5489">
                  <c:v>109.1</c:v>
                </c:pt>
                <c:pt idx="5490">
                  <c:v>108.8</c:v>
                </c:pt>
                <c:pt idx="5491">
                  <c:v>108.5</c:v>
                </c:pt>
                <c:pt idx="5492">
                  <c:v>108.3</c:v>
                </c:pt>
                <c:pt idx="5493">
                  <c:v>108.1</c:v>
                </c:pt>
                <c:pt idx="5494">
                  <c:v>108</c:v>
                </c:pt>
                <c:pt idx="5495">
                  <c:v>107.9</c:v>
                </c:pt>
                <c:pt idx="5496">
                  <c:v>107.8</c:v>
                </c:pt>
                <c:pt idx="5497">
                  <c:v>107.8</c:v>
                </c:pt>
                <c:pt idx="5498">
                  <c:v>107.8</c:v>
                </c:pt>
                <c:pt idx="5499">
                  <c:v>107.8</c:v>
                </c:pt>
                <c:pt idx="5500">
                  <c:v>107.9</c:v>
                </c:pt>
                <c:pt idx="5501">
                  <c:v>108</c:v>
                </c:pt>
                <c:pt idx="5502">
                  <c:v>108.1</c:v>
                </c:pt>
                <c:pt idx="5503">
                  <c:v>108.1</c:v>
                </c:pt>
                <c:pt idx="5504">
                  <c:v>108.2</c:v>
                </c:pt>
                <c:pt idx="5505">
                  <c:v>108.3</c:v>
                </c:pt>
                <c:pt idx="5506">
                  <c:v>108.5</c:v>
                </c:pt>
                <c:pt idx="5507">
                  <c:v>108.6</c:v>
                </c:pt>
                <c:pt idx="5508">
                  <c:v>108.8</c:v>
                </c:pt>
                <c:pt idx="5509">
                  <c:v>109</c:v>
                </c:pt>
                <c:pt idx="5510">
                  <c:v>109.2</c:v>
                </c:pt>
                <c:pt idx="5511">
                  <c:v>109.4</c:v>
                </c:pt>
                <c:pt idx="5512">
                  <c:v>109.6</c:v>
                </c:pt>
                <c:pt idx="5513">
                  <c:v>109.8</c:v>
                </c:pt>
                <c:pt idx="5514">
                  <c:v>110</c:v>
                </c:pt>
                <c:pt idx="5515">
                  <c:v>110.1</c:v>
                </c:pt>
                <c:pt idx="5516">
                  <c:v>110.2</c:v>
                </c:pt>
                <c:pt idx="5517">
                  <c:v>110.3</c:v>
                </c:pt>
                <c:pt idx="5518">
                  <c:v>110.3</c:v>
                </c:pt>
                <c:pt idx="5519">
                  <c:v>110.3</c:v>
                </c:pt>
                <c:pt idx="5520">
                  <c:v>110.3</c:v>
                </c:pt>
                <c:pt idx="5521">
                  <c:v>110.1</c:v>
                </c:pt>
                <c:pt idx="5522">
                  <c:v>110</c:v>
                </c:pt>
                <c:pt idx="5523">
                  <c:v>109.9</c:v>
                </c:pt>
                <c:pt idx="5524">
                  <c:v>109.7</c:v>
                </c:pt>
                <c:pt idx="5525">
                  <c:v>109.5</c:v>
                </c:pt>
                <c:pt idx="5526">
                  <c:v>109.3</c:v>
                </c:pt>
                <c:pt idx="5527">
                  <c:v>109.1</c:v>
                </c:pt>
                <c:pt idx="5528">
                  <c:v>108.9</c:v>
                </c:pt>
                <c:pt idx="5529">
                  <c:v>108.8</c:v>
                </c:pt>
                <c:pt idx="5530">
                  <c:v>108.7</c:v>
                </c:pt>
                <c:pt idx="5531">
                  <c:v>108.6</c:v>
                </c:pt>
                <c:pt idx="5532">
                  <c:v>108.5</c:v>
                </c:pt>
                <c:pt idx="5533">
                  <c:v>108.4</c:v>
                </c:pt>
                <c:pt idx="5534">
                  <c:v>108.3</c:v>
                </c:pt>
                <c:pt idx="5535">
                  <c:v>108.1</c:v>
                </c:pt>
                <c:pt idx="5536">
                  <c:v>108</c:v>
                </c:pt>
                <c:pt idx="5537">
                  <c:v>107.9</c:v>
                </c:pt>
                <c:pt idx="5538">
                  <c:v>107.8</c:v>
                </c:pt>
                <c:pt idx="5539">
                  <c:v>107.8</c:v>
                </c:pt>
                <c:pt idx="5540">
                  <c:v>107.9</c:v>
                </c:pt>
                <c:pt idx="5541">
                  <c:v>108</c:v>
                </c:pt>
                <c:pt idx="5542">
                  <c:v>108.2</c:v>
                </c:pt>
                <c:pt idx="5543">
                  <c:v>108.4</c:v>
                </c:pt>
                <c:pt idx="5544">
                  <c:v>108.7</c:v>
                </c:pt>
                <c:pt idx="5545">
                  <c:v>109</c:v>
                </c:pt>
                <c:pt idx="5546">
                  <c:v>109.2</c:v>
                </c:pt>
                <c:pt idx="5547">
                  <c:v>109.5</c:v>
                </c:pt>
                <c:pt idx="5548">
                  <c:v>109.7</c:v>
                </c:pt>
                <c:pt idx="5549">
                  <c:v>109.8</c:v>
                </c:pt>
                <c:pt idx="5550">
                  <c:v>109.9</c:v>
                </c:pt>
                <c:pt idx="5551">
                  <c:v>110</c:v>
                </c:pt>
                <c:pt idx="5552">
                  <c:v>110</c:v>
                </c:pt>
                <c:pt idx="5553">
                  <c:v>110.1</c:v>
                </c:pt>
                <c:pt idx="5554">
                  <c:v>110.2</c:v>
                </c:pt>
                <c:pt idx="5555">
                  <c:v>110.2</c:v>
                </c:pt>
                <c:pt idx="5556">
                  <c:v>110.3</c:v>
                </c:pt>
                <c:pt idx="5557">
                  <c:v>110.3</c:v>
                </c:pt>
                <c:pt idx="5558">
                  <c:v>110.4</c:v>
                </c:pt>
                <c:pt idx="5559">
                  <c:v>110.4</c:v>
                </c:pt>
                <c:pt idx="5560">
                  <c:v>110.4</c:v>
                </c:pt>
                <c:pt idx="5561">
                  <c:v>110.2</c:v>
                </c:pt>
                <c:pt idx="5562">
                  <c:v>110</c:v>
                </c:pt>
                <c:pt idx="5563">
                  <c:v>109.8</c:v>
                </c:pt>
                <c:pt idx="5564">
                  <c:v>109.6</c:v>
                </c:pt>
                <c:pt idx="5565">
                  <c:v>109.5</c:v>
                </c:pt>
                <c:pt idx="5566">
                  <c:v>109.3</c:v>
                </c:pt>
                <c:pt idx="5567">
                  <c:v>109.1</c:v>
                </c:pt>
                <c:pt idx="5568">
                  <c:v>108.9</c:v>
                </c:pt>
                <c:pt idx="5569">
                  <c:v>108.7</c:v>
                </c:pt>
                <c:pt idx="5570">
                  <c:v>108.5</c:v>
                </c:pt>
                <c:pt idx="5571">
                  <c:v>108.3</c:v>
                </c:pt>
                <c:pt idx="5572">
                  <c:v>108.3</c:v>
                </c:pt>
                <c:pt idx="5573">
                  <c:v>108.2</c:v>
                </c:pt>
                <c:pt idx="5574">
                  <c:v>108.2</c:v>
                </c:pt>
                <c:pt idx="5575">
                  <c:v>108.2</c:v>
                </c:pt>
                <c:pt idx="5576">
                  <c:v>108.2</c:v>
                </c:pt>
                <c:pt idx="5577">
                  <c:v>108.3</c:v>
                </c:pt>
                <c:pt idx="5578">
                  <c:v>108.3</c:v>
                </c:pt>
                <c:pt idx="5579">
                  <c:v>108.4</c:v>
                </c:pt>
                <c:pt idx="5580">
                  <c:v>108.6</c:v>
                </c:pt>
                <c:pt idx="5581">
                  <c:v>108.8</c:v>
                </c:pt>
                <c:pt idx="5582">
                  <c:v>108.9</c:v>
                </c:pt>
                <c:pt idx="5583">
                  <c:v>109</c:v>
                </c:pt>
                <c:pt idx="5584">
                  <c:v>109.1</c:v>
                </c:pt>
                <c:pt idx="5585">
                  <c:v>109.3</c:v>
                </c:pt>
                <c:pt idx="5586">
                  <c:v>109.6</c:v>
                </c:pt>
                <c:pt idx="5587">
                  <c:v>109.8</c:v>
                </c:pt>
                <c:pt idx="5588">
                  <c:v>110</c:v>
                </c:pt>
                <c:pt idx="5589">
                  <c:v>110.3</c:v>
                </c:pt>
                <c:pt idx="5590">
                  <c:v>110.4</c:v>
                </c:pt>
                <c:pt idx="5591">
                  <c:v>110.6</c:v>
                </c:pt>
                <c:pt idx="5592">
                  <c:v>110.6</c:v>
                </c:pt>
                <c:pt idx="5593">
                  <c:v>110.7</c:v>
                </c:pt>
                <c:pt idx="5594">
                  <c:v>110.7</c:v>
                </c:pt>
                <c:pt idx="5595">
                  <c:v>110.6</c:v>
                </c:pt>
                <c:pt idx="5596">
                  <c:v>110.6</c:v>
                </c:pt>
                <c:pt idx="5597">
                  <c:v>110.5</c:v>
                </c:pt>
                <c:pt idx="5598">
                  <c:v>110.5</c:v>
                </c:pt>
                <c:pt idx="5599">
                  <c:v>110.3</c:v>
                </c:pt>
                <c:pt idx="5600">
                  <c:v>110.1</c:v>
                </c:pt>
                <c:pt idx="5601">
                  <c:v>110</c:v>
                </c:pt>
                <c:pt idx="5602">
                  <c:v>109.8</c:v>
                </c:pt>
                <c:pt idx="5603">
                  <c:v>109.6</c:v>
                </c:pt>
                <c:pt idx="5604">
                  <c:v>109.5</c:v>
                </c:pt>
                <c:pt idx="5605">
                  <c:v>109.3</c:v>
                </c:pt>
                <c:pt idx="5606">
                  <c:v>109.1</c:v>
                </c:pt>
                <c:pt idx="5607">
                  <c:v>108.9</c:v>
                </c:pt>
                <c:pt idx="5608">
                  <c:v>108.8</c:v>
                </c:pt>
                <c:pt idx="5609">
                  <c:v>108.7</c:v>
                </c:pt>
                <c:pt idx="5610">
                  <c:v>108.4</c:v>
                </c:pt>
                <c:pt idx="5611">
                  <c:v>108.3</c:v>
                </c:pt>
                <c:pt idx="5612">
                  <c:v>108.3</c:v>
                </c:pt>
                <c:pt idx="5613">
                  <c:v>108.3</c:v>
                </c:pt>
                <c:pt idx="5614">
                  <c:v>108.3</c:v>
                </c:pt>
                <c:pt idx="5615">
                  <c:v>108.4</c:v>
                </c:pt>
                <c:pt idx="5616">
                  <c:v>108.5</c:v>
                </c:pt>
                <c:pt idx="5617">
                  <c:v>108.6</c:v>
                </c:pt>
                <c:pt idx="5618">
                  <c:v>108.8</c:v>
                </c:pt>
                <c:pt idx="5619">
                  <c:v>109</c:v>
                </c:pt>
                <c:pt idx="5620">
                  <c:v>109.2</c:v>
                </c:pt>
                <c:pt idx="5621">
                  <c:v>109.3</c:v>
                </c:pt>
                <c:pt idx="5622">
                  <c:v>109.5</c:v>
                </c:pt>
                <c:pt idx="5623">
                  <c:v>109.6</c:v>
                </c:pt>
                <c:pt idx="5624">
                  <c:v>109.8</c:v>
                </c:pt>
                <c:pt idx="5625">
                  <c:v>110</c:v>
                </c:pt>
                <c:pt idx="5626">
                  <c:v>110.3</c:v>
                </c:pt>
                <c:pt idx="5627">
                  <c:v>110.5</c:v>
                </c:pt>
                <c:pt idx="5628">
                  <c:v>110.6</c:v>
                </c:pt>
                <c:pt idx="5629">
                  <c:v>110.7</c:v>
                </c:pt>
                <c:pt idx="5630">
                  <c:v>110.8</c:v>
                </c:pt>
                <c:pt idx="5631">
                  <c:v>110.8</c:v>
                </c:pt>
                <c:pt idx="5632">
                  <c:v>110.9</c:v>
                </c:pt>
                <c:pt idx="5633">
                  <c:v>110.8</c:v>
                </c:pt>
                <c:pt idx="5634">
                  <c:v>110.8</c:v>
                </c:pt>
                <c:pt idx="5635">
                  <c:v>110.8</c:v>
                </c:pt>
                <c:pt idx="5636">
                  <c:v>110.7</c:v>
                </c:pt>
                <c:pt idx="5637">
                  <c:v>110.5</c:v>
                </c:pt>
                <c:pt idx="5638">
                  <c:v>110.3</c:v>
                </c:pt>
                <c:pt idx="5639">
                  <c:v>110.1</c:v>
                </c:pt>
                <c:pt idx="5640">
                  <c:v>110</c:v>
                </c:pt>
                <c:pt idx="5641">
                  <c:v>109.8</c:v>
                </c:pt>
                <c:pt idx="5642">
                  <c:v>109.6</c:v>
                </c:pt>
                <c:pt idx="5643">
                  <c:v>109.5</c:v>
                </c:pt>
                <c:pt idx="5644">
                  <c:v>109.3</c:v>
                </c:pt>
                <c:pt idx="5645">
                  <c:v>109.1</c:v>
                </c:pt>
                <c:pt idx="5646">
                  <c:v>109</c:v>
                </c:pt>
                <c:pt idx="5647">
                  <c:v>108.9</c:v>
                </c:pt>
                <c:pt idx="5648">
                  <c:v>108.7</c:v>
                </c:pt>
                <c:pt idx="5649">
                  <c:v>108.7</c:v>
                </c:pt>
                <c:pt idx="5650">
                  <c:v>108.6</c:v>
                </c:pt>
                <c:pt idx="5651">
                  <c:v>108.6</c:v>
                </c:pt>
                <c:pt idx="5652">
                  <c:v>108.6</c:v>
                </c:pt>
                <c:pt idx="5653">
                  <c:v>108.7</c:v>
                </c:pt>
                <c:pt idx="5654">
                  <c:v>108.7</c:v>
                </c:pt>
                <c:pt idx="5655">
                  <c:v>108.8</c:v>
                </c:pt>
                <c:pt idx="5656">
                  <c:v>108.9</c:v>
                </c:pt>
                <c:pt idx="5657">
                  <c:v>109</c:v>
                </c:pt>
                <c:pt idx="5658">
                  <c:v>109.2</c:v>
                </c:pt>
                <c:pt idx="5659">
                  <c:v>109.3</c:v>
                </c:pt>
                <c:pt idx="5660">
                  <c:v>109.5</c:v>
                </c:pt>
                <c:pt idx="5661">
                  <c:v>109.8</c:v>
                </c:pt>
                <c:pt idx="5662">
                  <c:v>110.1</c:v>
                </c:pt>
                <c:pt idx="5663">
                  <c:v>110.4</c:v>
                </c:pt>
                <c:pt idx="5664">
                  <c:v>110.6</c:v>
                </c:pt>
                <c:pt idx="5665">
                  <c:v>110.8</c:v>
                </c:pt>
                <c:pt idx="5666">
                  <c:v>111</c:v>
                </c:pt>
                <c:pt idx="5667">
                  <c:v>111</c:v>
                </c:pt>
                <c:pt idx="5668">
                  <c:v>111</c:v>
                </c:pt>
                <c:pt idx="5669">
                  <c:v>111</c:v>
                </c:pt>
                <c:pt idx="5670">
                  <c:v>111</c:v>
                </c:pt>
                <c:pt idx="5671">
                  <c:v>111</c:v>
                </c:pt>
                <c:pt idx="5672">
                  <c:v>110.8</c:v>
                </c:pt>
                <c:pt idx="5673">
                  <c:v>110.7</c:v>
                </c:pt>
                <c:pt idx="5674">
                  <c:v>110.6</c:v>
                </c:pt>
                <c:pt idx="5675">
                  <c:v>110.6</c:v>
                </c:pt>
                <c:pt idx="5676">
                  <c:v>110.6</c:v>
                </c:pt>
                <c:pt idx="5677">
                  <c:v>110.5</c:v>
                </c:pt>
                <c:pt idx="5678">
                  <c:v>110.3</c:v>
                </c:pt>
                <c:pt idx="5679">
                  <c:v>110.1</c:v>
                </c:pt>
                <c:pt idx="5680">
                  <c:v>109.9</c:v>
                </c:pt>
                <c:pt idx="5681">
                  <c:v>109.6</c:v>
                </c:pt>
                <c:pt idx="5682">
                  <c:v>109.4</c:v>
                </c:pt>
                <c:pt idx="5683">
                  <c:v>109.1</c:v>
                </c:pt>
                <c:pt idx="5684">
                  <c:v>109</c:v>
                </c:pt>
                <c:pt idx="5685">
                  <c:v>108.9</c:v>
                </c:pt>
                <c:pt idx="5686">
                  <c:v>108.9</c:v>
                </c:pt>
                <c:pt idx="5687">
                  <c:v>108.8</c:v>
                </c:pt>
                <c:pt idx="5688">
                  <c:v>108.8</c:v>
                </c:pt>
                <c:pt idx="5689">
                  <c:v>108.8</c:v>
                </c:pt>
                <c:pt idx="5690">
                  <c:v>108.8</c:v>
                </c:pt>
                <c:pt idx="5691">
                  <c:v>108.9</c:v>
                </c:pt>
                <c:pt idx="5692">
                  <c:v>108.9</c:v>
                </c:pt>
                <c:pt idx="5693">
                  <c:v>109</c:v>
                </c:pt>
                <c:pt idx="5694">
                  <c:v>109.1</c:v>
                </c:pt>
                <c:pt idx="5695">
                  <c:v>109.2</c:v>
                </c:pt>
                <c:pt idx="5696">
                  <c:v>109.5</c:v>
                </c:pt>
                <c:pt idx="5697">
                  <c:v>109.8</c:v>
                </c:pt>
                <c:pt idx="5698">
                  <c:v>110</c:v>
                </c:pt>
                <c:pt idx="5699">
                  <c:v>110.3</c:v>
                </c:pt>
                <c:pt idx="5700">
                  <c:v>110.5</c:v>
                </c:pt>
                <c:pt idx="5701">
                  <c:v>110.6</c:v>
                </c:pt>
                <c:pt idx="5702">
                  <c:v>110.7</c:v>
                </c:pt>
                <c:pt idx="5703">
                  <c:v>110.8</c:v>
                </c:pt>
                <c:pt idx="5704">
                  <c:v>110.8</c:v>
                </c:pt>
                <c:pt idx="5705">
                  <c:v>111</c:v>
                </c:pt>
                <c:pt idx="5706">
                  <c:v>111</c:v>
                </c:pt>
                <c:pt idx="5707">
                  <c:v>111.1</c:v>
                </c:pt>
                <c:pt idx="5708">
                  <c:v>111.1</c:v>
                </c:pt>
                <c:pt idx="5709">
                  <c:v>111.2</c:v>
                </c:pt>
                <c:pt idx="5710">
                  <c:v>111.2</c:v>
                </c:pt>
                <c:pt idx="5711">
                  <c:v>111.2</c:v>
                </c:pt>
                <c:pt idx="5712">
                  <c:v>111.1</c:v>
                </c:pt>
                <c:pt idx="5713">
                  <c:v>111</c:v>
                </c:pt>
                <c:pt idx="5714">
                  <c:v>110.9</c:v>
                </c:pt>
                <c:pt idx="5715">
                  <c:v>110.7</c:v>
                </c:pt>
                <c:pt idx="5716">
                  <c:v>110.4</c:v>
                </c:pt>
                <c:pt idx="5717">
                  <c:v>110.1</c:v>
                </c:pt>
                <c:pt idx="5718">
                  <c:v>109.9</c:v>
                </c:pt>
                <c:pt idx="5719">
                  <c:v>109.7</c:v>
                </c:pt>
                <c:pt idx="5720">
                  <c:v>109.4</c:v>
                </c:pt>
                <c:pt idx="5721">
                  <c:v>109.2</c:v>
                </c:pt>
                <c:pt idx="5722">
                  <c:v>109.1</c:v>
                </c:pt>
                <c:pt idx="5723">
                  <c:v>109.1</c:v>
                </c:pt>
                <c:pt idx="5724">
                  <c:v>109.1</c:v>
                </c:pt>
                <c:pt idx="5725">
                  <c:v>109.1</c:v>
                </c:pt>
                <c:pt idx="5726">
                  <c:v>109.2</c:v>
                </c:pt>
                <c:pt idx="5727">
                  <c:v>109.2</c:v>
                </c:pt>
                <c:pt idx="5728">
                  <c:v>109.2</c:v>
                </c:pt>
                <c:pt idx="5729">
                  <c:v>109.3</c:v>
                </c:pt>
                <c:pt idx="5730">
                  <c:v>109.3</c:v>
                </c:pt>
                <c:pt idx="5731">
                  <c:v>109.3</c:v>
                </c:pt>
                <c:pt idx="5732">
                  <c:v>109.3</c:v>
                </c:pt>
                <c:pt idx="5733">
                  <c:v>109.4</c:v>
                </c:pt>
                <c:pt idx="5734">
                  <c:v>109.6</c:v>
                </c:pt>
                <c:pt idx="5735">
                  <c:v>109.8</c:v>
                </c:pt>
                <c:pt idx="5736">
                  <c:v>110</c:v>
                </c:pt>
                <c:pt idx="5737">
                  <c:v>110.1</c:v>
                </c:pt>
                <c:pt idx="5738">
                  <c:v>110.4</c:v>
                </c:pt>
                <c:pt idx="5739">
                  <c:v>110.6</c:v>
                </c:pt>
                <c:pt idx="5740">
                  <c:v>110.9</c:v>
                </c:pt>
                <c:pt idx="5741">
                  <c:v>111.1</c:v>
                </c:pt>
                <c:pt idx="5742">
                  <c:v>111.3</c:v>
                </c:pt>
                <c:pt idx="5743">
                  <c:v>111.4</c:v>
                </c:pt>
                <c:pt idx="5744">
                  <c:v>111.5</c:v>
                </c:pt>
                <c:pt idx="5745">
                  <c:v>111.5</c:v>
                </c:pt>
                <c:pt idx="5746">
                  <c:v>111.5</c:v>
                </c:pt>
                <c:pt idx="5747">
                  <c:v>111.4</c:v>
                </c:pt>
                <c:pt idx="5748">
                  <c:v>111.4</c:v>
                </c:pt>
                <c:pt idx="5749">
                  <c:v>111.3</c:v>
                </c:pt>
                <c:pt idx="5750">
                  <c:v>111.1</c:v>
                </c:pt>
                <c:pt idx="5751">
                  <c:v>111</c:v>
                </c:pt>
                <c:pt idx="5752">
                  <c:v>110.9</c:v>
                </c:pt>
                <c:pt idx="5753">
                  <c:v>110.7</c:v>
                </c:pt>
                <c:pt idx="5754">
                  <c:v>110.6</c:v>
                </c:pt>
                <c:pt idx="5755">
                  <c:v>110.4</c:v>
                </c:pt>
                <c:pt idx="5756">
                  <c:v>110.2</c:v>
                </c:pt>
                <c:pt idx="5757">
                  <c:v>110</c:v>
                </c:pt>
                <c:pt idx="5758">
                  <c:v>109.9</c:v>
                </c:pt>
                <c:pt idx="5759">
                  <c:v>109.7</c:v>
                </c:pt>
                <c:pt idx="5760">
                  <c:v>109.5</c:v>
                </c:pt>
                <c:pt idx="5761">
                  <c:v>109.4</c:v>
                </c:pt>
                <c:pt idx="5762">
                  <c:v>109.3</c:v>
                </c:pt>
                <c:pt idx="5763">
                  <c:v>109.2</c:v>
                </c:pt>
                <c:pt idx="5764">
                  <c:v>109.2</c:v>
                </c:pt>
                <c:pt idx="5765">
                  <c:v>109.2</c:v>
                </c:pt>
                <c:pt idx="5766">
                  <c:v>109.2</c:v>
                </c:pt>
                <c:pt idx="5767">
                  <c:v>109.2</c:v>
                </c:pt>
                <c:pt idx="5768">
                  <c:v>109.2</c:v>
                </c:pt>
                <c:pt idx="5769">
                  <c:v>109.4</c:v>
                </c:pt>
                <c:pt idx="5770">
                  <c:v>109.5</c:v>
                </c:pt>
                <c:pt idx="5771">
                  <c:v>109.6</c:v>
                </c:pt>
                <c:pt idx="5772">
                  <c:v>109.8</c:v>
                </c:pt>
                <c:pt idx="5773">
                  <c:v>110</c:v>
                </c:pt>
                <c:pt idx="5774">
                  <c:v>110.3</c:v>
                </c:pt>
                <c:pt idx="5775">
                  <c:v>110.5</c:v>
                </c:pt>
                <c:pt idx="5776">
                  <c:v>110.8</c:v>
                </c:pt>
                <c:pt idx="5777">
                  <c:v>111</c:v>
                </c:pt>
                <c:pt idx="5778">
                  <c:v>111.2</c:v>
                </c:pt>
                <c:pt idx="5779">
                  <c:v>111.3</c:v>
                </c:pt>
                <c:pt idx="5780">
                  <c:v>111.4</c:v>
                </c:pt>
                <c:pt idx="5781">
                  <c:v>111.5</c:v>
                </c:pt>
                <c:pt idx="5782">
                  <c:v>111.6</c:v>
                </c:pt>
                <c:pt idx="5783">
                  <c:v>111.6</c:v>
                </c:pt>
                <c:pt idx="5784">
                  <c:v>111.7</c:v>
                </c:pt>
                <c:pt idx="5785">
                  <c:v>111.6</c:v>
                </c:pt>
                <c:pt idx="5786">
                  <c:v>111.5</c:v>
                </c:pt>
                <c:pt idx="5787">
                  <c:v>111.5</c:v>
                </c:pt>
                <c:pt idx="5788">
                  <c:v>111.3</c:v>
                </c:pt>
                <c:pt idx="5789">
                  <c:v>111.2</c:v>
                </c:pt>
                <c:pt idx="5790">
                  <c:v>111.2</c:v>
                </c:pt>
                <c:pt idx="5791">
                  <c:v>111</c:v>
                </c:pt>
                <c:pt idx="5792">
                  <c:v>110.9</c:v>
                </c:pt>
                <c:pt idx="5793">
                  <c:v>110.7</c:v>
                </c:pt>
                <c:pt idx="5794">
                  <c:v>110.5</c:v>
                </c:pt>
                <c:pt idx="5795">
                  <c:v>110.3</c:v>
                </c:pt>
                <c:pt idx="5796">
                  <c:v>110</c:v>
                </c:pt>
                <c:pt idx="5797">
                  <c:v>109.8</c:v>
                </c:pt>
                <c:pt idx="5798">
                  <c:v>109.6</c:v>
                </c:pt>
                <c:pt idx="5799">
                  <c:v>109.4</c:v>
                </c:pt>
                <c:pt idx="5800">
                  <c:v>109.2</c:v>
                </c:pt>
                <c:pt idx="5801">
                  <c:v>109.1</c:v>
                </c:pt>
                <c:pt idx="5802">
                  <c:v>109.1</c:v>
                </c:pt>
                <c:pt idx="5803">
                  <c:v>109.2</c:v>
                </c:pt>
                <c:pt idx="5804">
                  <c:v>109.3</c:v>
                </c:pt>
                <c:pt idx="5805">
                  <c:v>109.5</c:v>
                </c:pt>
                <c:pt idx="5806">
                  <c:v>109.6</c:v>
                </c:pt>
                <c:pt idx="5807">
                  <c:v>109.8</c:v>
                </c:pt>
                <c:pt idx="5808">
                  <c:v>110</c:v>
                </c:pt>
                <c:pt idx="5809">
                  <c:v>110.2</c:v>
                </c:pt>
                <c:pt idx="5810">
                  <c:v>110.4</c:v>
                </c:pt>
                <c:pt idx="5811">
                  <c:v>110.5</c:v>
                </c:pt>
                <c:pt idx="5812">
                  <c:v>110.6</c:v>
                </c:pt>
                <c:pt idx="5813">
                  <c:v>110.8</c:v>
                </c:pt>
                <c:pt idx="5814">
                  <c:v>110.9</c:v>
                </c:pt>
                <c:pt idx="5815">
                  <c:v>111</c:v>
                </c:pt>
                <c:pt idx="5816">
                  <c:v>111.2</c:v>
                </c:pt>
                <c:pt idx="5817">
                  <c:v>111.4</c:v>
                </c:pt>
                <c:pt idx="5818">
                  <c:v>111.4</c:v>
                </c:pt>
                <c:pt idx="5819">
                  <c:v>111.5</c:v>
                </c:pt>
                <c:pt idx="5820">
                  <c:v>111.7</c:v>
                </c:pt>
                <c:pt idx="5821">
                  <c:v>111.8</c:v>
                </c:pt>
                <c:pt idx="5822">
                  <c:v>111.9</c:v>
                </c:pt>
                <c:pt idx="5823">
                  <c:v>111.9</c:v>
                </c:pt>
                <c:pt idx="5824">
                  <c:v>111.8</c:v>
                </c:pt>
                <c:pt idx="5825">
                  <c:v>111.7</c:v>
                </c:pt>
                <c:pt idx="5826">
                  <c:v>111.5</c:v>
                </c:pt>
                <c:pt idx="5827">
                  <c:v>111.4</c:v>
                </c:pt>
                <c:pt idx="5828">
                  <c:v>111.3</c:v>
                </c:pt>
                <c:pt idx="5829">
                  <c:v>111.1</c:v>
                </c:pt>
                <c:pt idx="5830">
                  <c:v>111</c:v>
                </c:pt>
                <c:pt idx="5831">
                  <c:v>110.7</c:v>
                </c:pt>
                <c:pt idx="5832">
                  <c:v>110.5</c:v>
                </c:pt>
                <c:pt idx="5833">
                  <c:v>110.3</c:v>
                </c:pt>
                <c:pt idx="5834">
                  <c:v>110.2</c:v>
                </c:pt>
                <c:pt idx="5835">
                  <c:v>110.1</c:v>
                </c:pt>
                <c:pt idx="5836">
                  <c:v>109.9</c:v>
                </c:pt>
                <c:pt idx="5837">
                  <c:v>109.7</c:v>
                </c:pt>
                <c:pt idx="5838">
                  <c:v>109.5</c:v>
                </c:pt>
                <c:pt idx="5839">
                  <c:v>109.6</c:v>
                </c:pt>
                <c:pt idx="5840">
                  <c:v>109.6</c:v>
                </c:pt>
                <c:pt idx="5841">
                  <c:v>109.6</c:v>
                </c:pt>
                <c:pt idx="5842">
                  <c:v>109.7</c:v>
                </c:pt>
                <c:pt idx="5843">
                  <c:v>109.7</c:v>
                </c:pt>
                <c:pt idx="5844">
                  <c:v>109.8</c:v>
                </c:pt>
                <c:pt idx="5845">
                  <c:v>109.9</c:v>
                </c:pt>
                <c:pt idx="5846">
                  <c:v>110</c:v>
                </c:pt>
                <c:pt idx="5847">
                  <c:v>110.2</c:v>
                </c:pt>
                <c:pt idx="5848">
                  <c:v>110.4</c:v>
                </c:pt>
                <c:pt idx="5849">
                  <c:v>110.6</c:v>
                </c:pt>
                <c:pt idx="5850">
                  <c:v>110.8</c:v>
                </c:pt>
                <c:pt idx="5851">
                  <c:v>111</c:v>
                </c:pt>
                <c:pt idx="5852">
                  <c:v>111.1</c:v>
                </c:pt>
                <c:pt idx="5853">
                  <c:v>111.3</c:v>
                </c:pt>
                <c:pt idx="5854">
                  <c:v>111.4</c:v>
                </c:pt>
                <c:pt idx="5855">
                  <c:v>111.5</c:v>
                </c:pt>
                <c:pt idx="5856">
                  <c:v>111.6</c:v>
                </c:pt>
                <c:pt idx="5857">
                  <c:v>111.7</c:v>
                </c:pt>
                <c:pt idx="5858">
                  <c:v>111.8</c:v>
                </c:pt>
                <c:pt idx="5859">
                  <c:v>112</c:v>
                </c:pt>
                <c:pt idx="5860">
                  <c:v>111.9</c:v>
                </c:pt>
                <c:pt idx="5861">
                  <c:v>111.9</c:v>
                </c:pt>
                <c:pt idx="5862">
                  <c:v>111.9</c:v>
                </c:pt>
                <c:pt idx="5863">
                  <c:v>111.9</c:v>
                </c:pt>
                <c:pt idx="5864">
                  <c:v>112</c:v>
                </c:pt>
                <c:pt idx="5865">
                  <c:v>112</c:v>
                </c:pt>
                <c:pt idx="5866">
                  <c:v>111.8</c:v>
                </c:pt>
                <c:pt idx="5867">
                  <c:v>111.6</c:v>
                </c:pt>
                <c:pt idx="5868">
                  <c:v>111.3</c:v>
                </c:pt>
                <c:pt idx="5869">
                  <c:v>111</c:v>
                </c:pt>
                <c:pt idx="5870">
                  <c:v>110.7</c:v>
                </c:pt>
                <c:pt idx="5871">
                  <c:v>110.4</c:v>
                </c:pt>
                <c:pt idx="5872">
                  <c:v>110.2</c:v>
                </c:pt>
                <c:pt idx="5873">
                  <c:v>110.1</c:v>
                </c:pt>
                <c:pt idx="5874">
                  <c:v>110</c:v>
                </c:pt>
                <c:pt idx="5875">
                  <c:v>110</c:v>
                </c:pt>
                <c:pt idx="5876">
                  <c:v>110</c:v>
                </c:pt>
                <c:pt idx="5877">
                  <c:v>109.9</c:v>
                </c:pt>
                <c:pt idx="5878">
                  <c:v>109.8</c:v>
                </c:pt>
                <c:pt idx="5879">
                  <c:v>109.8</c:v>
                </c:pt>
                <c:pt idx="5880">
                  <c:v>109.8</c:v>
                </c:pt>
                <c:pt idx="5881">
                  <c:v>109.8</c:v>
                </c:pt>
                <c:pt idx="5882">
                  <c:v>109.9</c:v>
                </c:pt>
                <c:pt idx="5883">
                  <c:v>110</c:v>
                </c:pt>
                <c:pt idx="5884">
                  <c:v>110.1</c:v>
                </c:pt>
                <c:pt idx="5885">
                  <c:v>110.3</c:v>
                </c:pt>
                <c:pt idx="5886">
                  <c:v>110.5</c:v>
                </c:pt>
                <c:pt idx="5887">
                  <c:v>110.8</c:v>
                </c:pt>
                <c:pt idx="5888">
                  <c:v>111</c:v>
                </c:pt>
                <c:pt idx="5889">
                  <c:v>111.2</c:v>
                </c:pt>
                <c:pt idx="5890">
                  <c:v>111.4</c:v>
                </c:pt>
                <c:pt idx="5891">
                  <c:v>111.5</c:v>
                </c:pt>
                <c:pt idx="5892">
                  <c:v>111.7</c:v>
                </c:pt>
                <c:pt idx="5893">
                  <c:v>111.8</c:v>
                </c:pt>
                <c:pt idx="5894">
                  <c:v>111.9</c:v>
                </c:pt>
                <c:pt idx="5895">
                  <c:v>112</c:v>
                </c:pt>
                <c:pt idx="5896">
                  <c:v>112</c:v>
                </c:pt>
                <c:pt idx="5897">
                  <c:v>112.1</c:v>
                </c:pt>
                <c:pt idx="5898">
                  <c:v>112.1</c:v>
                </c:pt>
                <c:pt idx="5899">
                  <c:v>112.2</c:v>
                </c:pt>
                <c:pt idx="5900">
                  <c:v>112.2</c:v>
                </c:pt>
                <c:pt idx="5901">
                  <c:v>112.3</c:v>
                </c:pt>
                <c:pt idx="5902">
                  <c:v>112.3</c:v>
                </c:pt>
                <c:pt idx="5903">
                  <c:v>112.1</c:v>
                </c:pt>
                <c:pt idx="5904">
                  <c:v>111.9</c:v>
                </c:pt>
                <c:pt idx="5905">
                  <c:v>111.8</c:v>
                </c:pt>
                <c:pt idx="5906">
                  <c:v>111.5</c:v>
                </c:pt>
                <c:pt idx="5907">
                  <c:v>111.2</c:v>
                </c:pt>
                <c:pt idx="5908">
                  <c:v>110.9</c:v>
                </c:pt>
                <c:pt idx="5909">
                  <c:v>110.6</c:v>
                </c:pt>
                <c:pt idx="5910">
                  <c:v>110.4</c:v>
                </c:pt>
                <c:pt idx="5911">
                  <c:v>110.2</c:v>
                </c:pt>
                <c:pt idx="5912">
                  <c:v>110.1</c:v>
                </c:pt>
                <c:pt idx="5913">
                  <c:v>110</c:v>
                </c:pt>
                <c:pt idx="5914">
                  <c:v>110</c:v>
                </c:pt>
                <c:pt idx="5915">
                  <c:v>110</c:v>
                </c:pt>
                <c:pt idx="5916">
                  <c:v>110.1</c:v>
                </c:pt>
                <c:pt idx="5917">
                  <c:v>110.1</c:v>
                </c:pt>
                <c:pt idx="5918">
                  <c:v>110.2</c:v>
                </c:pt>
                <c:pt idx="5919">
                  <c:v>110.3</c:v>
                </c:pt>
                <c:pt idx="5920">
                  <c:v>110.3</c:v>
                </c:pt>
                <c:pt idx="5921">
                  <c:v>110.4</c:v>
                </c:pt>
                <c:pt idx="5922">
                  <c:v>110.4</c:v>
                </c:pt>
                <c:pt idx="5923">
                  <c:v>110.5</c:v>
                </c:pt>
                <c:pt idx="5924">
                  <c:v>110.6</c:v>
                </c:pt>
                <c:pt idx="5925">
                  <c:v>110.8</c:v>
                </c:pt>
                <c:pt idx="5926">
                  <c:v>111</c:v>
                </c:pt>
                <c:pt idx="5927">
                  <c:v>111.2</c:v>
                </c:pt>
                <c:pt idx="5928">
                  <c:v>111.4</c:v>
                </c:pt>
                <c:pt idx="5929">
                  <c:v>111.6</c:v>
                </c:pt>
                <c:pt idx="5930">
                  <c:v>111.8</c:v>
                </c:pt>
                <c:pt idx="5931">
                  <c:v>111.9</c:v>
                </c:pt>
                <c:pt idx="5932">
                  <c:v>112.2</c:v>
                </c:pt>
                <c:pt idx="5933">
                  <c:v>112.4</c:v>
                </c:pt>
                <c:pt idx="5934">
                  <c:v>112.6</c:v>
                </c:pt>
                <c:pt idx="5935">
                  <c:v>112.7</c:v>
                </c:pt>
                <c:pt idx="5936">
                  <c:v>112.8</c:v>
                </c:pt>
                <c:pt idx="5937">
                  <c:v>112.7</c:v>
                </c:pt>
                <c:pt idx="5938">
                  <c:v>112.5</c:v>
                </c:pt>
                <c:pt idx="5939">
                  <c:v>112.2</c:v>
                </c:pt>
                <c:pt idx="5940">
                  <c:v>112</c:v>
                </c:pt>
                <c:pt idx="5941">
                  <c:v>111.9</c:v>
                </c:pt>
                <c:pt idx="5942">
                  <c:v>111.7</c:v>
                </c:pt>
                <c:pt idx="5943">
                  <c:v>111.6</c:v>
                </c:pt>
                <c:pt idx="5944">
                  <c:v>111.4</c:v>
                </c:pt>
                <c:pt idx="5945">
                  <c:v>111.2</c:v>
                </c:pt>
                <c:pt idx="5946">
                  <c:v>111</c:v>
                </c:pt>
                <c:pt idx="5947">
                  <c:v>110.9</c:v>
                </c:pt>
                <c:pt idx="5948">
                  <c:v>110.8</c:v>
                </c:pt>
                <c:pt idx="5949">
                  <c:v>110.7</c:v>
                </c:pt>
                <c:pt idx="5950">
                  <c:v>110.7</c:v>
                </c:pt>
                <c:pt idx="5951">
                  <c:v>110.6</c:v>
                </c:pt>
                <c:pt idx="5952">
                  <c:v>110.5</c:v>
                </c:pt>
                <c:pt idx="5953">
                  <c:v>110.4</c:v>
                </c:pt>
                <c:pt idx="5954">
                  <c:v>110.3</c:v>
                </c:pt>
                <c:pt idx="5955">
                  <c:v>110.2</c:v>
                </c:pt>
                <c:pt idx="5956">
                  <c:v>110.2</c:v>
                </c:pt>
                <c:pt idx="5957">
                  <c:v>110.2</c:v>
                </c:pt>
                <c:pt idx="5958">
                  <c:v>110.2</c:v>
                </c:pt>
                <c:pt idx="5959">
                  <c:v>110.2</c:v>
                </c:pt>
                <c:pt idx="5960">
                  <c:v>110.4</c:v>
                </c:pt>
                <c:pt idx="5961">
                  <c:v>110.6</c:v>
                </c:pt>
                <c:pt idx="5962">
                  <c:v>110.8</c:v>
                </c:pt>
                <c:pt idx="5963">
                  <c:v>111.1</c:v>
                </c:pt>
                <c:pt idx="5964">
                  <c:v>111.4</c:v>
                </c:pt>
                <c:pt idx="5965">
                  <c:v>111.7</c:v>
                </c:pt>
                <c:pt idx="5966">
                  <c:v>111.9</c:v>
                </c:pt>
                <c:pt idx="5967">
                  <c:v>112</c:v>
                </c:pt>
                <c:pt idx="5968">
                  <c:v>112.1</c:v>
                </c:pt>
                <c:pt idx="5969">
                  <c:v>112.3</c:v>
                </c:pt>
                <c:pt idx="5970">
                  <c:v>112.4</c:v>
                </c:pt>
                <c:pt idx="5971">
                  <c:v>112.5</c:v>
                </c:pt>
                <c:pt idx="5972">
                  <c:v>112.6</c:v>
                </c:pt>
                <c:pt idx="5973">
                  <c:v>112.6</c:v>
                </c:pt>
                <c:pt idx="5974">
                  <c:v>112.6</c:v>
                </c:pt>
                <c:pt idx="5975">
                  <c:v>112.5</c:v>
                </c:pt>
                <c:pt idx="5976">
                  <c:v>112.4</c:v>
                </c:pt>
                <c:pt idx="5977">
                  <c:v>112.4</c:v>
                </c:pt>
                <c:pt idx="5978">
                  <c:v>112.3</c:v>
                </c:pt>
                <c:pt idx="5979">
                  <c:v>112.2</c:v>
                </c:pt>
                <c:pt idx="5980">
                  <c:v>112.1</c:v>
                </c:pt>
                <c:pt idx="5981">
                  <c:v>112</c:v>
                </c:pt>
                <c:pt idx="5982">
                  <c:v>112</c:v>
                </c:pt>
                <c:pt idx="5983">
                  <c:v>111.7</c:v>
                </c:pt>
                <c:pt idx="5984">
                  <c:v>111.5</c:v>
                </c:pt>
                <c:pt idx="5985">
                  <c:v>111.2</c:v>
                </c:pt>
                <c:pt idx="5986">
                  <c:v>111</c:v>
                </c:pt>
                <c:pt idx="5987">
                  <c:v>110.9</c:v>
                </c:pt>
                <c:pt idx="5988">
                  <c:v>110.6</c:v>
                </c:pt>
                <c:pt idx="5989">
                  <c:v>110.5</c:v>
                </c:pt>
                <c:pt idx="5990">
                  <c:v>110.4</c:v>
                </c:pt>
                <c:pt idx="5991">
                  <c:v>110.3</c:v>
                </c:pt>
                <c:pt idx="5992">
                  <c:v>110.3</c:v>
                </c:pt>
                <c:pt idx="5993">
                  <c:v>110.3</c:v>
                </c:pt>
                <c:pt idx="5994">
                  <c:v>110.4</c:v>
                </c:pt>
                <c:pt idx="5995">
                  <c:v>110.5</c:v>
                </c:pt>
                <c:pt idx="5996">
                  <c:v>110.6</c:v>
                </c:pt>
                <c:pt idx="5997">
                  <c:v>110.8</c:v>
                </c:pt>
                <c:pt idx="5998">
                  <c:v>110.9</c:v>
                </c:pt>
                <c:pt idx="5999">
                  <c:v>111</c:v>
                </c:pt>
                <c:pt idx="6000">
                  <c:v>111.1</c:v>
                </c:pt>
                <c:pt idx="6001">
                  <c:v>111.1</c:v>
                </c:pt>
                <c:pt idx="6002">
                  <c:v>111.3</c:v>
                </c:pt>
                <c:pt idx="6003">
                  <c:v>111.6</c:v>
                </c:pt>
                <c:pt idx="6004">
                  <c:v>111.9</c:v>
                </c:pt>
                <c:pt idx="6005">
                  <c:v>112</c:v>
                </c:pt>
                <c:pt idx="6006">
                  <c:v>112.1</c:v>
                </c:pt>
                <c:pt idx="6007">
                  <c:v>112.4</c:v>
                </c:pt>
                <c:pt idx="6008">
                  <c:v>112.7</c:v>
                </c:pt>
                <c:pt idx="6009">
                  <c:v>112.9</c:v>
                </c:pt>
                <c:pt idx="6010">
                  <c:v>113</c:v>
                </c:pt>
                <c:pt idx="6011">
                  <c:v>113.1</c:v>
                </c:pt>
                <c:pt idx="6012">
                  <c:v>113</c:v>
                </c:pt>
                <c:pt idx="6013">
                  <c:v>112.9</c:v>
                </c:pt>
                <c:pt idx="6014">
                  <c:v>112.8</c:v>
                </c:pt>
                <c:pt idx="6015">
                  <c:v>112.6</c:v>
                </c:pt>
                <c:pt idx="6016">
                  <c:v>112.5</c:v>
                </c:pt>
                <c:pt idx="6017">
                  <c:v>112.3</c:v>
                </c:pt>
                <c:pt idx="6018">
                  <c:v>112.2</c:v>
                </c:pt>
                <c:pt idx="6019">
                  <c:v>112</c:v>
                </c:pt>
                <c:pt idx="6020">
                  <c:v>112</c:v>
                </c:pt>
                <c:pt idx="6021">
                  <c:v>111.9</c:v>
                </c:pt>
                <c:pt idx="6022">
                  <c:v>111.7</c:v>
                </c:pt>
                <c:pt idx="6023">
                  <c:v>111.6</c:v>
                </c:pt>
                <c:pt idx="6024">
                  <c:v>111.3</c:v>
                </c:pt>
                <c:pt idx="6025">
                  <c:v>111.1</c:v>
                </c:pt>
                <c:pt idx="6026">
                  <c:v>111</c:v>
                </c:pt>
                <c:pt idx="6027">
                  <c:v>110.9</c:v>
                </c:pt>
                <c:pt idx="6028">
                  <c:v>110.8</c:v>
                </c:pt>
                <c:pt idx="6029">
                  <c:v>110.7</c:v>
                </c:pt>
                <c:pt idx="6030">
                  <c:v>110.6</c:v>
                </c:pt>
                <c:pt idx="6031">
                  <c:v>110.5</c:v>
                </c:pt>
                <c:pt idx="6032">
                  <c:v>110.5</c:v>
                </c:pt>
                <c:pt idx="6033">
                  <c:v>110.4</c:v>
                </c:pt>
                <c:pt idx="6034">
                  <c:v>110.5</c:v>
                </c:pt>
                <c:pt idx="6035">
                  <c:v>110.6</c:v>
                </c:pt>
                <c:pt idx="6036">
                  <c:v>110.8</c:v>
                </c:pt>
                <c:pt idx="6037">
                  <c:v>111</c:v>
                </c:pt>
                <c:pt idx="6038">
                  <c:v>111.3</c:v>
                </c:pt>
                <c:pt idx="6039">
                  <c:v>111.6</c:v>
                </c:pt>
                <c:pt idx="6040">
                  <c:v>111.9</c:v>
                </c:pt>
                <c:pt idx="6041">
                  <c:v>112.2</c:v>
                </c:pt>
                <c:pt idx="6042">
                  <c:v>112.4</c:v>
                </c:pt>
                <c:pt idx="6043">
                  <c:v>112.6</c:v>
                </c:pt>
                <c:pt idx="6044">
                  <c:v>112.5</c:v>
                </c:pt>
                <c:pt idx="6045">
                  <c:v>112.6</c:v>
                </c:pt>
                <c:pt idx="6046">
                  <c:v>112.7</c:v>
                </c:pt>
                <c:pt idx="6047">
                  <c:v>112.8</c:v>
                </c:pt>
                <c:pt idx="6048">
                  <c:v>112.9</c:v>
                </c:pt>
                <c:pt idx="6049">
                  <c:v>113</c:v>
                </c:pt>
                <c:pt idx="6050">
                  <c:v>113</c:v>
                </c:pt>
                <c:pt idx="6051">
                  <c:v>112.9</c:v>
                </c:pt>
                <c:pt idx="6052">
                  <c:v>112.9</c:v>
                </c:pt>
                <c:pt idx="6053">
                  <c:v>112.8</c:v>
                </c:pt>
                <c:pt idx="6054">
                  <c:v>112.8</c:v>
                </c:pt>
                <c:pt idx="6055">
                  <c:v>112.6</c:v>
                </c:pt>
                <c:pt idx="6056">
                  <c:v>112.5</c:v>
                </c:pt>
                <c:pt idx="6057">
                  <c:v>112.4</c:v>
                </c:pt>
                <c:pt idx="6058">
                  <c:v>112.2</c:v>
                </c:pt>
                <c:pt idx="6059">
                  <c:v>112.1</c:v>
                </c:pt>
                <c:pt idx="6060">
                  <c:v>111.9</c:v>
                </c:pt>
                <c:pt idx="6061">
                  <c:v>111.8</c:v>
                </c:pt>
                <c:pt idx="6062">
                  <c:v>111.6</c:v>
                </c:pt>
                <c:pt idx="6063">
                  <c:v>111.3</c:v>
                </c:pt>
                <c:pt idx="6064">
                  <c:v>111.1</c:v>
                </c:pt>
                <c:pt idx="6065">
                  <c:v>110.9</c:v>
                </c:pt>
                <c:pt idx="6066">
                  <c:v>110.7</c:v>
                </c:pt>
                <c:pt idx="6067">
                  <c:v>110.5</c:v>
                </c:pt>
                <c:pt idx="6068">
                  <c:v>110.5</c:v>
                </c:pt>
                <c:pt idx="6069">
                  <c:v>110.6</c:v>
                </c:pt>
                <c:pt idx="6070">
                  <c:v>110.7</c:v>
                </c:pt>
                <c:pt idx="6071">
                  <c:v>110.8</c:v>
                </c:pt>
                <c:pt idx="6072">
                  <c:v>111</c:v>
                </c:pt>
                <c:pt idx="6073">
                  <c:v>111.2</c:v>
                </c:pt>
                <c:pt idx="6074">
                  <c:v>111.4</c:v>
                </c:pt>
                <c:pt idx="6075">
                  <c:v>111.5</c:v>
                </c:pt>
                <c:pt idx="6076">
                  <c:v>111.7</c:v>
                </c:pt>
                <c:pt idx="6077">
                  <c:v>111.7</c:v>
                </c:pt>
                <c:pt idx="6078">
                  <c:v>111.9</c:v>
                </c:pt>
                <c:pt idx="6079">
                  <c:v>112</c:v>
                </c:pt>
                <c:pt idx="6080">
                  <c:v>112.2</c:v>
                </c:pt>
                <c:pt idx="6081">
                  <c:v>112.5</c:v>
                </c:pt>
                <c:pt idx="6082">
                  <c:v>112.7</c:v>
                </c:pt>
                <c:pt idx="6083">
                  <c:v>112.8</c:v>
                </c:pt>
                <c:pt idx="6084">
                  <c:v>113</c:v>
                </c:pt>
                <c:pt idx="6085">
                  <c:v>113.2</c:v>
                </c:pt>
                <c:pt idx="6086">
                  <c:v>113.2</c:v>
                </c:pt>
                <c:pt idx="6087">
                  <c:v>113.2</c:v>
                </c:pt>
                <c:pt idx="6088">
                  <c:v>113.3</c:v>
                </c:pt>
                <c:pt idx="6089">
                  <c:v>113.3</c:v>
                </c:pt>
                <c:pt idx="6090">
                  <c:v>113.2</c:v>
                </c:pt>
                <c:pt idx="6091">
                  <c:v>113.1</c:v>
                </c:pt>
                <c:pt idx="6092">
                  <c:v>112.9</c:v>
                </c:pt>
                <c:pt idx="6093">
                  <c:v>112.7</c:v>
                </c:pt>
                <c:pt idx="6094">
                  <c:v>112.6</c:v>
                </c:pt>
                <c:pt idx="6095">
                  <c:v>112.4</c:v>
                </c:pt>
                <c:pt idx="6096">
                  <c:v>112.2</c:v>
                </c:pt>
                <c:pt idx="6097">
                  <c:v>112.1</c:v>
                </c:pt>
                <c:pt idx="6098">
                  <c:v>112</c:v>
                </c:pt>
                <c:pt idx="6099">
                  <c:v>111.9</c:v>
                </c:pt>
                <c:pt idx="6100">
                  <c:v>111.9</c:v>
                </c:pt>
                <c:pt idx="6101">
                  <c:v>111.7</c:v>
                </c:pt>
                <c:pt idx="6102">
                  <c:v>111.5</c:v>
                </c:pt>
                <c:pt idx="6103">
                  <c:v>111.3</c:v>
                </c:pt>
                <c:pt idx="6104">
                  <c:v>111.1</c:v>
                </c:pt>
                <c:pt idx="6105">
                  <c:v>110.9</c:v>
                </c:pt>
                <c:pt idx="6106">
                  <c:v>110.8</c:v>
                </c:pt>
                <c:pt idx="6107">
                  <c:v>110.8</c:v>
                </c:pt>
                <c:pt idx="6108">
                  <c:v>110.8</c:v>
                </c:pt>
                <c:pt idx="6109">
                  <c:v>110.9</c:v>
                </c:pt>
                <c:pt idx="6110">
                  <c:v>111.1</c:v>
                </c:pt>
                <c:pt idx="6111">
                  <c:v>111.3</c:v>
                </c:pt>
                <c:pt idx="6112">
                  <c:v>111.5</c:v>
                </c:pt>
                <c:pt idx="6113">
                  <c:v>111.7</c:v>
                </c:pt>
                <c:pt idx="6114">
                  <c:v>111.9</c:v>
                </c:pt>
                <c:pt idx="6115">
                  <c:v>111.9</c:v>
                </c:pt>
                <c:pt idx="6116">
                  <c:v>112</c:v>
                </c:pt>
                <c:pt idx="6117">
                  <c:v>112.3</c:v>
                </c:pt>
                <c:pt idx="6118">
                  <c:v>112.5</c:v>
                </c:pt>
                <c:pt idx="6119">
                  <c:v>112.7</c:v>
                </c:pt>
                <c:pt idx="6120">
                  <c:v>112.9</c:v>
                </c:pt>
                <c:pt idx="6121">
                  <c:v>113.1</c:v>
                </c:pt>
                <c:pt idx="6122">
                  <c:v>113.2</c:v>
                </c:pt>
                <c:pt idx="6123">
                  <c:v>113.3</c:v>
                </c:pt>
                <c:pt idx="6124">
                  <c:v>113.4</c:v>
                </c:pt>
                <c:pt idx="6125">
                  <c:v>113.3</c:v>
                </c:pt>
                <c:pt idx="6126">
                  <c:v>113.3</c:v>
                </c:pt>
                <c:pt idx="6127">
                  <c:v>113.3</c:v>
                </c:pt>
                <c:pt idx="6128">
                  <c:v>113.3</c:v>
                </c:pt>
                <c:pt idx="6129">
                  <c:v>113.3</c:v>
                </c:pt>
                <c:pt idx="6130">
                  <c:v>113.2</c:v>
                </c:pt>
                <c:pt idx="6131">
                  <c:v>113.1</c:v>
                </c:pt>
                <c:pt idx="6132">
                  <c:v>113</c:v>
                </c:pt>
                <c:pt idx="6133">
                  <c:v>112.9</c:v>
                </c:pt>
                <c:pt idx="6134">
                  <c:v>112.7</c:v>
                </c:pt>
                <c:pt idx="6135">
                  <c:v>112.5</c:v>
                </c:pt>
                <c:pt idx="6136">
                  <c:v>112.1</c:v>
                </c:pt>
                <c:pt idx="6137">
                  <c:v>111.9</c:v>
                </c:pt>
                <c:pt idx="6138">
                  <c:v>111.9</c:v>
                </c:pt>
                <c:pt idx="6139">
                  <c:v>111.7</c:v>
                </c:pt>
                <c:pt idx="6140">
                  <c:v>111.5</c:v>
                </c:pt>
                <c:pt idx="6141">
                  <c:v>111.4</c:v>
                </c:pt>
                <c:pt idx="6142">
                  <c:v>111.3</c:v>
                </c:pt>
                <c:pt idx="6143">
                  <c:v>111.1</c:v>
                </c:pt>
                <c:pt idx="6144">
                  <c:v>111</c:v>
                </c:pt>
                <c:pt idx="6145">
                  <c:v>111</c:v>
                </c:pt>
                <c:pt idx="6146">
                  <c:v>111.1</c:v>
                </c:pt>
                <c:pt idx="6147">
                  <c:v>111.2</c:v>
                </c:pt>
                <c:pt idx="6148">
                  <c:v>111.4</c:v>
                </c:pt>
                <c:pt idx="6149">
                  <c:v>111.6</c:v>
                </c:pt>
                <c:pt idx="6150">
                  <c:v>111.7</c:v>
                </c:pt>
                <c:pt idx="6151">
                  <c:v>111.9</c:v>
                </c:pt>
                <c:pt idx="6152">
                  <c:v>111.9</c:v>
                </c:pt>
                <c:pt idx="6153">
                  <c:v>112.1</c:v>
                </c:pt>
                <c:pt idx="6154">
                  <c:v>112.2</c:v>
                </c:pt>
                <c:pt idx="6155">
                  <c:v>112.4</c:v>
                </c:pt>
                <c:pt idx="6156">
                  <c:v>112.6</c:v>
                </c:pt>
                <c:pt idx="6157">
                  <c:v>112.8</c:v>
                </c:pt>
                <c:pt idx="6158">
                  <c:v>113.1</c:v>
                </c:pt>
                <c:pt idx="6159">
                  <c:v>113.3</c:v>
                </c:pt>
                <c:pt idx="6160">
                  <c:v>113.5</c:v>
                </c:pt>
                <c:pt idx="6161">
                  <c:v>113.6</c:v>
                </c:pt>
                <c:pt idx="6162">
                  <c:v>113.7</c:v>
                </c:pt>
                <c:pt idx="6163">
                  <c:v>113.8</c:v>
                </c:pt>
                <c:pt idx="6164">
                  <c:v>113.8</c:v>
                </c:pt>
                <c:pt idx="6165">
                  <c:v>113.7</c:v>
                </c:pt>
                <c:pt idx="6166">
                  <c:v>113.6</c:v>
                </c:pt>
                <c:pt idx="6167">
                  <c:v>113.4</c:v>
                </c:pt>
                <c:pt idx="6168">
                  <c:v>113.3</c:v>
                </c:pt>
                <c:pt idx="6169">
                  <c:v>113.2</c:v>
                </c:pt>
                <c:pt idx="6170">
                  <c:v>113</c:v>
                </c:pt>
                <c:pt idx="6171">
                  <c:v>112.9</c:v>
                </c:pt>
                <c:pt idx="6172">
                  <c:v>112.7</c:v>
                </c:pt>
                <c:pt idx="6173">
                  <c:v>112.6</c:v>
                </c:pt>
                <c:pt idx="6174">
                  <c:v>112.4</c:v>
                </c:pt>
                <c:pt idx="6175">
                  <c:v>112.2</c:v>
                </c:pt>
                <c:pt idx="6176">
                  <c:v>112</c:v>
                </c:pt>
                <c:pt idx="6177">
                  <c:v>112</c:v>
                </c:pt>
                <c:pt idx="6178">
                  <c:v>111.7</c:v>
                </c:pt>
                <c:pt idx="6179">
                  <c:v>111.5</c:v>
                </c:pt>
                <c:pt idx="6180">
                  <c:v>111.3</c:v>
                </c:pt>
                <c:pt idx="6181">
                  <c:v>111.2</c:v>
                </c:pt>
                <c:pt idx="6182">
                  <c:v>111.2</c:v>
                </c:pt>
                <c:pt idx="6183">
                  <c:v>111.3</c:v>
                </c:pt>
                <c:pt idx="6184">
                  <c:v>111.4</c:v>
                </c:pt>
                <c:pt idx="6185">
                  <c:v>111.5</c:v>
                </c:pt>
                <c:pt idx="6186">
                  <c:v>111.6</c:v>
                </c:pt>
                <c:pt idx="6187">
                  <c:v>111.8</c:v>
                </c:pt>
                <c:pt idx="6188">
                  <c:v>111.9</c:v>
                </c:pt>
                <c:pt idx="6189">
                  <c:v>111.9</c:v>
                </c:pt>
                <c:pt idx="6190">
                  <c:v>112.1</c:v>
                </c:pt>
                <c:pt idx="6191">
                  <c:v>112.3</c:v>
                </c:pt>
                <c:pt idx="6192">
                  <c:v>112.6</c:v>
                </c:pt>
                <c:pt idx="6193">
                  <c:v>112.8</c:v>
                </c:pt>
                <c:pt idx="6194">
                  <c:v>113.1</c:v>
                </c:pt>
                <c:pt idx="6195">
                  <c:v>113.3</c:v>
                </c:pt>
                <c:pt idx="6196">
                  <c:v>113.4</c:v>
                </c:pt>
                <c:pt idx="6197">
                  <c:v>113.5</c:v>
                </c:pt>
                <c:pt idx="6198">
                  <c:v>113.6</c:v>
                </c:pt>
                <c:pt idx="6199">
                  <c:v>113.7</c:v>
                </c:pt>
                <c:pt idx="6200">
                  <c:v>113.8</c:v>
                </c:pt>
                <c:pt idx="6201">
                  <c:v>113.8</c:v>
                </c:pt>
                <c:pt idx="6202">
                  <c:v>113.8</c:v>
                </c:pt>
                <c:pt idx="6203">
                  <c:v>113.6</c:v>
                </c:pt>
                <c:pt idx="6204">
                  <c:v>113.6</c:v>
                </c:pt>
                <c:pt idx="6205">
                  <c:v>113.5</c:v>
                </c:pt>
                <c:pt idx="6206">
                  <c:v>113.4</c:v>
                </c:pt>
                <c:pt idx="6207">
                  <c:v>113.3</c:v>
                </c:pt>
                <c:pt idx="6208">
                  <c:v>113.2</c:v>
                </c:pt>
                <c:pt idx="6209">
                  <c:v>113.1</c:v>
                </c:pt>
                <c:pt idx="6210">
                  <c:v>113</c:v>
                </c:pt>
                <c:pt idx="6211">
                  <c:v>112.9</c:v>
                </c:pt>
                <c:pt idx="6212">
                  <c:v>112.8</c:v>
                </c:pt>
                <c:pt idx="6213">
                  <c:v>112.7</c:v>
                </c:pt>
                <c:pt idx="6214">
                  <c:v>112.5</c:v>
                </c:pt>
                <c:pt idx="6215">
                  <c:v>112.2</c:v>
                </c:pt>
                <c:pt idx="6216">
                  <c:v>112</c:v>
                </c:pt>
                <c:pt idx="6217">
                  <c:v>111.8</c:v>
                </c:pt>
                <c:pt idx="6218">
                  <c:v>111.6</c:v>
                </c:pt>
                <c:pt idx="6219">
                  <c:v>111.4</c:v>
                </c:pt>
                <c:pt idx="6220">
                  <c:v>111.3</c:v>
                </c:pt>
                <c:pt idx="6221">
                  <c:v>111.3</c:v>
                </c:pt>
                <c:pt idx="6222">
                  <c:v>111.4</c:v>
                </c:pt>
                <c:pt idx="6223">
                  <c:v>111.5</c:v>
                </c:pt>
                <c:pt idx="6224">
                  <c:v>111.7</c:v>
                </c:pt>
                <c:pt idx="6225">
                  <c:v>111.9</c:v>
                </c:pt>
                <c:pt idx="6226">
                  <c:v>112</c:v>
                </c:pt>
                <c:pt idx="6227">
                  <c:v>112.2</c:v>
                </c:pt>
                <c:pt idx="6228">
                  <c:v>112.4</c:v>
                </c:pt>
                <c:pt idx="6229">
                  <c:v>112.6</c:v>
                </c:pt>
                <c:pt idx="6230">
                  <c:v>112.8</c:v>
                </c:pt>
                <c:pt idx="6231">
                  <c:v>113.1</c:v>
                </c:pt>
                <c:pt idx="6232">
                  <c:v>113.4</c:v>
                </c:pt>
                <c:pt idx="6233">
                  <c:v>113.4</c:v>
                </c:pt>
                <c:pt idx="6234">
                  <c:v>113.5</c:v>
                </c:pt>
                <c:pt idx="6235">
                  <c:v>113.6</c:v>
                </c:pt>
                <c:pt idx="6236">
                  <c:v>113.7</c:v>
                </c:pt>
                <c:pt idx="6237">
                  <c:v>113.7</c:v>
                </c:pt>
                <c:pt idx="6238">
                  <c:v>113.8</c:v>
                </c:pt>
                <c:pt idx="6239">
                  <c:v>114</c:v>
                </c:pt>
                <c:pt idx="6240">
                  <c:v>114</c:v>
                </c:pt>
                <c:pt idx="6241">
                  <c:v>114.1</c:v>
                </c:pt>
                <c:pt idx="6242">
                  <c:v>114.1</c:v>
                </c:pt>
                <c:pt idx="6243">
                  <c:v>113.9</c:v>
                </c:pt>
                <c:pt idx="6244">
                  <c:v>113.8</c:v>
                </c:pt>
                <c:pt idx="6245">
                  <c:v>113.6</c:v>
                </c:pt>
                <c:pt idx="6246">
                  <c:v>113.5</c:v>
                </c:pt>
                <c:pt idx="6247">
                  <c:v>113.2</c:v>
                </c:pt>
                <c:pt idx="6248">
                  <c:v>113</c:v>
                </c:pt>
                <c:pt idx="6249">
                  <c:v>112.8</c:v>
                </c:pt>
                <c:pt idx="6250">
                  <c:v>112.7</c:v>
                </c:pt>
                <c:pt idx="6251">
                  <c:v>112.5</c:v>
                </c:pt>
                <c:pt idx="6252">
                  <c:v>112.3</c:v>
                </c:pt>
                <c:pt idx="6253">
                  <c:v>112.2</c:v>
                </c:pt>
                <c:pt idx="6254">
                  <c:v>112.1</c:v>
                </c:pt>
                <c:pt idx="6255">
                  <c:v>112</c:v>
                </c:pt>
                <c:pt idx="6256">
                  <c:v>112</c:v>
                </c:pt>
                <c:pt idx="6257">
                  <c:v>111.9</c:v>
                </c:pt>
                <c:pt idx="6258">
                  <c:v>112</c:v>
                </c:pt>
                <c:pt idx="6259">
                  <c:v>112</c:v>
                </c:pt>
                <c:pt idx="6260">
                  <c:v>112</c:v>
                </c:pt>
                <c:pt idx="6261">
                  <c:v>111.9</c:v>
                </c:pt>
                <c:pt idx="6262">
                  <c:v>111.9</c:v>
                </c:pt>
                <c:pt idx="6263">
                  <c:v>111.9</c:v>
                </c:pt>
                <c:pt idx="6264">
                  <c:v>112</c:v>
                </c:pt>
                <c:pt idx="6265">
                  <c:v>112.2</c:v>
                </c:pt>
                <c:pt idx="6266">
                  <c:v>112.5</c:v>
                </c:pt>
                <c:pt idx="6267">
                  <c:v>112.7</c:v>
                </c:pt>
                <c:pt idx="6268">
                  <c:v>112.9</c:v>
                </c:pt>
                <c:pt idx="6269">
                  <c:v>113.2</c:v>
                </c:pt>
                <c:pt idx="6270">
                  <c:v>113.4</c:v>
                </c:pt>
                <c:pt idx="6271">
                  <c:v>113.5</c:v>
                </c:pt>
                <c:pt idx="6272">
                  <c:v>113.6</c:v>
                </c:pt>
                <c:pt idx="6273">
                  <c:v>113.7</c:v>
                </c:pt>
                <c:pt idx="6274">
                  <c:v>113.9</c:v>
                </c:pt>
                <c:pt idx="6275">
                  <c:v>114.1</c:v>
                </c:pt>
                <c:pt idx="6276">
                  <c:v>114.3</c:v>
                </c:pt>
                <c:pt idx="6277">
                  <c:v>114.4</c:v>
                </c:pt>
                <c:pt idx="6278">
                  <c:v>114.4</c:v>
                </c:pt>
                <c:pt idx="6279">
                  <c:v>114.4</c:v>
                </c:pt>
                <c:pt idx="6280">
                  <c:v>114.3</c:v>
                </c:pt>
                <c:pt idx="6281">
                  <c:v>114.1</c:v>
                </c:pt>
                <c:pt idx="6282">
                  <c:v>114</c:v>
                </c:pt>
                <c:pt idx="6283">
                  <c:v>113.7</c:v>
                </c:pt>
                <c:pt idx="6284">
                  <c:v>113.5</c:v>
                </c:pt>
                <c:pt idx="6285">
                  <c:v>113.4</c:v>
                </c:pt>
                <c:pt idx="6286">
                  <c:v>113.2</c:v>
                </c:pt>
                <c:pt idx="6287">
                  <c:v>113</c:v>
                </c:pt>
                <c:pt idx="6288">
                  <c:v>112.8</c:v>
                </c:pt>
                <c:pt idx="6289">
                  <c:v>112.7</c:v>
                </c:pt>
                <c:pt idx="6290">
                  <c:v>112.7</c:v>
                </c:pt>
                <c:pt idx="6291">
                  <c:v>112.6</c:v>
                </c:pt>
                <c:pt idx="6292">
                  <c:v>112.4</c:v>
                </c:pt>
                <c:pt idx="6293">
                  <c:v>112.3</c:v>
                </c:pt>
                <c:pt idx="6294">
                  <c:v>112.2</c:v>
                </c:pt>
                <c:pt idx="6295">
                  <c:v>112</c:v>
                </c:pt>
                <c:pt idx="6296">
                  <c:v>112</c:v>
                </c:pt>
                <c:pt idx="6297">
                  <c:v>112</c:v>
                </c:pt>
                <c:pt idx="6298">
                  <c:v>111.9</c:v>
                </c:pt>
                <c:pt idx="6299">
                  <c:v>112</c:v>
                </c:pt>
                <c:pt idx="6300">
                  <c:v>112.1</c:v>
                </c:pt>
                <c:pt idx="6301">
                  <c:v>112.2</c:v>
                </c:pt>
                <c:pt idx="6302">
                  <c:v>112.4</c:v>
                </c:pt>
                <c:pt idx="6303">
                  <c:v>112.6</c:v>
                </c:pt>
                <c:pt idx="6304">
                  <c:v>112.7</c:v>
                </c:pt>
                <c:pt idx="6305">
                  <c:v>112.9</c:v>
                </c:pt>
                <c:pt idx="6306">
                  <c:v>113.1</c:v>
                </c:pt>
                <c:pt idx="6307">
                  <c:v>113.5</c:v>
                </c:pt>
                <c:pt idx="6308">
                  <c:v>113.7</c:v>
                </c:pt>
                <c:pt idx="6309">
                  <c:v>113.9</c:v>
                </c:pt>
                <c:pt idx="6310">
                  <c:v>114.1</c:v>
                </c:pt>
                <c:pt idx="6311">
                  <c:v>114.2</c:v>
                </c:pt>
                <c:pt idx="6312">
                  <c:v>114.3</c:v>
                </c:pt>
                <c:pt idx="6313">
                  <c:v>114.2</c:v>
                </c:pt>
                <c:pt idx="6314">
                  <c:v>114.2</c:v>
                </c:pt>
                <c:pt idx="6315">
                  <c:v>114.1</c:v>
                </c:pt>
                <c:pt idx="6316">
                  <c:v>114.1</c:v>
                </c:pt>
                <c:pt idx="6317">
                  <c:v>114.1</c:v>
                </c:pt>
                <c:pt idx="6318">
                  <c:v>114.2</c:v>
                </c:pt>
                <c:pt idx="6319">
                  <c:v>114.3</c:v>
                </c:pt>
                <c:pt idx="6320">
                  <c:v>114.2</c:v>
                </c:pt>
                <c:pt idx="6321">
                  <c:v>114.2</c:v>
                </c:pt>
                <c:pt idx="6322">
                  <c:v>114.1</c:v>
                </c:pt>
                <c:pt idx="6323">
                  <c:v>114</c:v>
                </c:pt>
                <c:pt idx="6324">
                  <c:v>113.7</c:v>
                </c:pt>
                <c:pt idx="6325">
                  <c:v>113.4</c:v>
                </c:pt>
                <c:pt idx="6326">
                  <c:v>113.2</c:v>
                </c:pt>
                <c:pt idx="6327">
                  <c:v>112.9</c:v>
                </c:pt>
                <c:pt idx="6328">
                  <c:v>112.7</c:v>
                </c:pt>
                <c:pt idx="6329">
                  <c:v>112.5</c:v>
                </c:pt>
                <c:pt idx="6330">
                  <c:v>112.4</c:v>
                </c:pt>
                <c:pt idx="6331">
                  <c:v>112.2</c:v>
                </c:pt>
                <c:pt idx="6332">
                  <c:v>112.2</c:v>
                </c:pt>
                <c:pt idx="6333">
                  <c:v>112.1</c:v>
                </c:pt>
                <c:pt idx="6334">
                  <c:v>112.2</c:v>
                </c:pt>
                <c:pt idx="6335">
                  <c:v>112.3</c:v>
                </c:pt>
                <c:pt idx="6336">
                  <c:v>112.3</c:v>
                </c:pt>
                <c:pt idx="6337">
                  <c:v>112.4</c:v>
                </c:pt>
                <c:pt idx="6338">
                  <c:v>112.5</c:v>
                </c:pt>
                <c:pt idx="6339">
                  <c:v>112.5</c:v>
                </c:pt>
                <c:pt idx="6340">
                  <c:v>112.7</c:v>
                </c:pt>
                <c:pt idx="6341">
                  <c:v>112.8</c:v>
                </c:pt>
                <c:pt idx="6342">
                  <c:v>113</c:v>
                </c:pt>
                <c:pt idx="6343">
                  <c:v>113.2</c:v>
                </c:pt>
                <c:pt idx="6344">
                  <c:v>113.3</c:v>
                </c:pt>
                <c:pt idx="6345">
                  <c:v>113.5</c:v>
                </c:pt>
                <c:pt idx="6346">
                  <c:v>113.6</c:v>
                </c:pt>
                <c:pt idx="6347">
                  <c:v>113.8</c:v>
                </c:pt>
                <c:pt idx="6348">
                  <c:v>114</c:v>
                </c:pt>
                <c:pt idx="6349">
                  <c:v>114.1</c:v>
                </c:pt>
                <c:pt idx="6350">
                  <c:v>114.3</c:v>
                </c:pt>
                <c:pt idx="6351">
                  <c:v>114.5</c:v>
                </c:pt>
                <c:pt idx="6352">
                  <c:v>114.7</c:v>
                </c:pt>
                <c:pt idx="6353">
                  <c:v>114.8</c:v>
                </c:pt>
                <c:pt idx="6354">
                  <c:v>114.9</c:v>
                </c:pt>
                <c:pt idx="6355">
                  <c:v>114.9</c:v>
                </c:pt>
                <c:pt idx="6356">
                  <c:v>114.8</c:v>
                </c:pt>
                <c:pt idx="6357">
                  <c:v>114.7</c:v>
                </c:pt>
                <c:pt idx="6358">
                  <c:v>114.6</c:v>
                </c:pt>
                <c:pt idx="6359">
                  <c:v>114.3</c:v>
                </c:pt>
                <c:pt idx="6360">
                  <c:v>114</c:v>
                </c:pt>
                <c:pt idx="6361">
                  <c:v>113.7</c:v>
                </c:pt>
                <c:pt idx="6362">
                  <c:v>113.5</c:v>
                </c:pt>
                <c:pt idx="6363">
                  <c:v>113.2</c:v>
                </c:pt>
                <c:pt idx="6364">
                  <c:v>113</c:v>
                </c:pt>
                <c:pt idx="6365">
                  <c:v>112.9</c:v>
                </c:pt>
                <c:pt idx="6366">
                  <c:v>112.8</c:v>
                </c:pt>
                <c:pt idx="6367">
                  <c:v>112.8</c:v>
                </c:pt>
                <c:pt idx="6368">
                  <c:v>112.8</c:v>
                </c:pt>
                <c:pt idx="6369">
                  <c:v>112.8</c:v>
                </c:pt>
                <c:pt idx="6370">
                  <c:v>112.8</c:v>
                </c:pt>
                <c:pt idx="6371">
                  <c:v>112.7</c:v>
                </c:pt>
                <c:pt idx="6372">
                  <c:v>112.6</c:v>
                </c:pt>
                <c:pt idx="6373">
                  <c:v>112.5</c:v>
                </c:pt>
                <c:pt idx="6374">
                  <c:v>112.4</c:v>
                </c:pt>
                <c:pt idx="6375">
                  <c:v>112.4</c:v>
                </c:pt>
                <c:pt idx="6376">
                  <c:v>112.4</c:v>
                </c:pt>
                <c:pt idx="6377">
                  <c:v>112.5</c:v>
                </c:pt>
                <c:pt idx="6378">
                  <c:v>112.6</c:v>
                </c:pt>
                <c:pt idx="6379">
                  <c:v>112.8</c:v>
                </c:pt>
                <c:pt idx="6380">
                  <c:v>113</c:v>
                </c:pt>
                <c:pt idx="6381">
                  <c:v>113.2</c:v>
                </c:pt>
                <c:pt idx="6382">
                  <c:v>113.5</c:v>
                </c:pt>
                <c:pt idx="6383">
                  <c:v>113.8</c:v>
                </c:pt>
                <c:pt idx="6384">
                  <c:v>114</c:v>
                </c:pt>
                <c:pt idx="6385">
                  <c:v>114.3</c:v>
                </c:pt>
                <c:pt idx="6386">
                  <c:v>114.6</c:v>
                </c:pt>
                <c:pt idx="6387">
                  <c:v>114.7</c:v>
                </c:pt>
                <c:pt idx="6388">
                  <c:v>114.8</c:v>
                </c:pt>
                <c:pt idx="6389">
                  <c:v>114.8</c:v>
                </c:pt>
                <c:pt idx="6390">
                  <c:v>114.8</c:v>
                </c:pt>
                <c:pt idx="6391">
                  <c:v>114.6</c:v>
                </c:pt>
                <c:pt idx="6392">
                  <c:v>114.6</c:v>
                </c:pt>
                <c:pt idx="6393">
                  <c:v>114.6</c:v>
                </c:pt>
                <c:pt idx="6394">
                  <c:v>114.6</c:v>
                </c:pt>
                <c:pt idx="6395">
                  <c:v>114.5</c:v>
                </c:pt>
                <c:pt idx="6396">
                  <c:v>114.5</c:v>
                </c:pt>
                <c:pt idx="6397">
                  <c:v>114.5</c:v>
                </c:pt>
                <c:pt idx="6398">
                  <c:v>114.4</c:v>
                </c:pt>
                <c:pt idx="6399">
                  <c:v>114.3</c:v>
                </c:pt>
                <c:pt idx="6400">
                  <c:v>114.1</c:v>
                </c:pt>
                <c:pt idx="6401">
                  <c:v>113.9</c:v>
                </c:pt>
                <c:pt idx="6402">
                  <c:v>113.7</c:v>
                </c:pt>
                <c:pt idx="6403">
                  <c:v>113.4</c:v>
                </c:pt>
                <c:pt idx="6404">
                  <c:v>113.2</c:v>
                </c:pt>
                <c:pt idx="6405">
                  <c:v>113</c:v>
                </c:pt>
                <c:pt idx="6406">
                  <c:v>112.8</c:v>
                </c:pt>
                <c:pt idx="6407">
                  <c:v>112.6</c:v>
                </c:pt>
                <c:pt idx="6408">
                  <c:v>112.6</c:v>
                </c:pt>
                <c:pt idx="6409">
                  <c:v>112.5</c:v>
                </c:pt>
                <c:pt idx="6410">
                  <c:v>112.6</c:v>
                </c:pt>
                <c:pt idx="6411">
                  <c:v>112.6</c:v>
                </c:pt>
                <c:pt idx="6412">
                  <c:v>112.7</c:v>
                </c:pt>
                <c:pt idx="6413">
                  <c:v>112.7</c:v>
                </c:pt>
                <c:pt idx="6414">
                  <c:v>112.7</c:v>
                </c:pt>
                <c:pt idx="6415">
                  <c:v>112.8</c:v>
                </c:pt>
                <c:pt idx="6416">
                  <c:v>113</c:v>
                </c:pt>
                <c:pt idx="6417">
                  <c:v>113.2</c:v>
                </c:pt>
                <c:pt idx="6418">
                  <c:v>113.4</c:v>
                </c:pt>
                <c:pt idx="6419">
                  <c:v>113.6</c:v>
                </c:pt>
                <c:pt idx="6420">
                  <c:v>113.8</c:v>
                </c:pt>
                <c:pt idx="6421">
                  <c:v>114</c:v>
                </c:pt>
                <c:pt idx="6422">
                  <c:v>114.2</c:v>
                </c:pt>
                <c:pt idx="6423">
                  <c:v>114.4</c:v>
                </c:pt>
                <c:pt idx="6424">
                  <c:v>114.6</c:v>
                </c:pt>
                <c:pt idx="6425">
                  <c:v>114.8</c:v>
                </c:pt>
                <c:pt idx="6426">
                  <c:v>114.8</c:v>
                </c:pt>
                <c:pt idx="6427">
                  <c:v>114.9</c:v>
                </c:pt>
                <c:pt idx="6428">
                  <c:v>114.9</c:v>
                </c:pt>
                <c:pt idx="6429">
                  <c:v>114.9</c:v>
                </c:pt>
                <c:pt idx="6430">
                  <c:v>114.9</c:v>
                </c:pt>
                <c:pt idx="6431">
                  <c:v>114.9</c:v>
                </c:pt>
                <c:pt idx="6432">
                  <c:v>114.8</c:v>
                </c:pt>
                <c:pt idx="6433">
                  <c:v>114.7</c:v>
                </c:pt>
                <c:pt idx="6434">
                  <c:v>114.6</c:v>
                </c:pt>
                <c:pt idx="6435">
                  <c:v>114.7</c:v>
                </c:pt>
                <c:pt idx="6436">
                  <c:v>114.7</c:v>
                </c:pt>
                <c:pt idx="6437">
                  <c:v>114.5</c:v>
                </c:pt>
                <c:pt idx="6438">
                  <c:v>114.3</c:v>
                </c:pt>
                <c:pt idx="6439">
                  <c:v>114</c:v>
                </c:pt>
                <c:pt idx="6440">
                  <c:v>113.8</c:v>
                </c:pt>
                <c:pt idx="6441">
                  <c:v>113.6</c:v>
                </c:pt>
                <c:pt idx="6442">
                  <c:v>113.4</c:v>
                </c:pt>
                <c:pt idx="6443">
                  <c:v>113.1</c:v>
                </c:pt>
                <c:pt idx="6444">
                  <c:v>113</c:v>
                </c:pt>
                <c:pt idx="6445">
                  <c:v>112.9</c:v>
                </c:pt>
                <c:pt idx="6446">
                  <c:v>112.8</c:v>
                </c:pt>
                <c:pt idx="6447">
                  <c:v>112.8</c:v>
                </c:pt>
                <c:pt idx="6448">
                  <c:v>112.8</c:v>
                </c:pt>
                <c:pt idx="6449">
                  <c:v>112.8</c:v>
                </c:pt>
                <c:pt idx="6450">
                  <c:v>112.9</c:v>
                </c:pt>
                <c:pt idx="6451">
                  <c:v>113</c:v>
                </c:pt>
                <c:pt idx="6452">
                  <c:v>113.1</c:v>
                </c:pt>
                <c:pt idx="6453">
                  <c:v>113.1</c:v>
                </c:pt>
                <c:pt idx="6454">
                  <c:v>113.2</c:v>
                </c:pt>
                <c:pt idx="6455">
                  <c:v>113.3</c:v>
                </c:pt>
                <c:pt idx="6456">
                  <c:v>113.5</c:v>
                </c:pt>
                <c:pt idx="6457">
                  <c:v>113.7</c:v>
                </c:pt>
                <c:pt idx="6458">
                  <c:v>113.9</c:v>
                </c:pt>
                <c:pt idx="6459">
                  <c:v>114.1</c:v>
                </c:pt>
                <c:pt idx="6460">
                  <c:v>114.3</c:v>
                </c:pt>
                <c:pt idx="6461">
                  <c:v>114.5</c:v>
                </c:pt>
                <c:pt idx="6462">
                  <c:v>114.8</c:v>
                </c:pt>
                <c:pt idx="6463">
                  <c:v>114.9</c:v>
                </c:pt>
                <c:pt idx="6464">
                  <c:v>115</c:v>
                </c:pt>
                <c:pt idx="6465">
                  <c:v>115.1</c:v>
                </c:pt>
                <c:pt idx="6466">
                  <c:v>115.1</c:v>
                </c:pt>
                <c:pt idx="6467">
                  <c:v>115.2</c:v>
                </c:pt>
                <c:pt idx="6468">
                  <c:v>115.3</c:v>
                </c:pt>
                <c:pt idx="6469">
                  <c:v>115.2</c:v>
                </c:pt>
                <c:pt idx="6470">
                  <c:v>115.1</c:v>
                </c:pt>
                <c:pt idx="6471">
                  <c:v>115.1</c:v>
                </c:pt>
                <c:pt idx="6472">
                  <c:v>115</c:v>
                </c:pt>
                <c:pt idx="6473">
                  <c:v>114.9</c:v>
                </c:pt>
                <c:pt idx="6474">
                  <c:v>114.8</c:v>
                </c:pt>
                <c:pt idx="6475">
                  <c:v>114.6</c:v>
                </c:pt>
                <c:pt idx="6476">
                  <c:v>114.4</c:v>
                </c:pt>
                <c:pt idx="6477">
                  <c:v>114.1</c:v>
                </c:pt>
                <c:pt idx="6478">
                  <c:v>114</c:v>
                </c:pt>
                <c:pt idx="6479">
                  <c:v>113.7</c:v>
                </c:pt>
                <c:pt idx="6480">
                  <c:v>113.6</c:v>
                </c:pt>
                <c:pt idx="6481">
                  <c:v>113.4</c:v>
                </c:pt>
                <c:pt idx="6482">
                  <c:v>113.2</c:v>
                </c:pt>
                <c:pt idx="6483">
                  <c:v>113</c:v>
                </c:pt>
                <c:pt idx="6484">
                  <c:v>112.9</c:v>
                </c:pt>
                <c:pt idx="6485">
                  <c:v>112.9</c:v>
                </c:pt>
                <c:pt idx="6486">
                  <c:v>113</c:v>
                </c:pt>
                <c:pt idx="6487">
                  <c:v>113</c:v>
                </c:pt>
                <c:pt idx="6488">
                  <c:v>113.1</c:v>
                </c:pt>
                <c:pt idx="6489">
                  <c:v>113.2</c:v>
                </c:pt>
                <c:pt idx="6490">
                  <c:v>113.3</c:v>
                </c:pt>
                <c:pt idx="6491">
                  <c:v>113.3</c:v>
                </c:pt>
                <c:pt idx="6492">
                  <c:v>113.4</c:v>
                </c:pt>
                <c:pt idx="6493">
                  <c:v>113.5</c:v>
                </c:pt>
                <c:pt idx="6494">
                  <c:v>113.7</c:v>
                </c:pt>
                <c:pt idx="6495">
                  <c:v>113.9</c:v>
                </c:pt>
                <c:pt idx="6496">
                  <c:v>114.1</c:v>
                </c:pt>
                <c:pt idx="6497">
                  <c:v>114.3</c:v>
                </c:pt>
                <c:pt idx="6498">
                  <c:v>114.6</c:v>
                </c:pt>
                <c:pt idx="6499">
                  <c:v>114.8</c:v>
                </c:pt>
                <c:pt idx="6500">
                  <c:v>115</c:v>
                </c:pt>
                <c:pt idx="6501">
                  <c:v>115.1</c:v>
                </c:pt>
                <c:pt idx="6502">
                  <c:v>115.2</c:v>
                </c:pt>
                <c:pt idx="6503">
                  <c:v>115.4</c:v>
                </c:pt>
                <c:pt idx="6504">
                  <c:v>115.5</c:v>
                </c:pt>
                <c:pt idx="6505">
                  <c:v>115.5</c:v>
                </c:pt>
                <c:pt idx="6506">
                  <c:v>115.5</c:v>
                </c:pt>
                <c:pt idx="6507">
                  <c:v>115.4</c:v>
                </c:pt>
                <c:pt idx="6508">
                  <c:v>115.3</c:v>
                </c:pt>
                <c:pt idx="6509">
                  <c:v>115.2</c:v>
                </c:pt>
                <c:pt idx="6510">
                  <c:v>115</c:v>
                </c:pt>
                <c:pt idx="6511">
                  <c:v>114.9</c:v>
                </c:pt>
                <c:pt idx="6512">
                  <c:v>114.7</c:v>
                </c:pt>
                <c:pt idx="6513">
                  <c:v>114.7</c:v>
                </c:pt>
                <c:pt idx="6514">
                  <c:v>114.6</c:v>
                </c:pt>
                <c:pt idx="6515">
                  <c:v>114.4</c:v>
                </c:pt>
                <c:pt idx="6516">
                  <c:v>114.2</c:v>
                </c:pt>
                <c:pt idx="6517">
                  <c:v>114</c:v>
                </c:pt>
                <c:pt idx="6518">
                  <c:v>113.8</c:v>
                </c:pt>
                <c:pt idx="6519">
                  <c:v>113.7</c:v>
                </c:pt>
                <c:pt idx="6520">
                  <c:v>113.6</c:v>
                </c:pt>
                <c:pt idx="6521">
                  <c:v>113.5</c:v>
                </c:pt>
                <c:pt idx="6522">
                  <c:v>113.4</c:v>
                </c:pt>
                <c:pt idx="6523">
                  <c:v>113.2</c:v>
                </c:pt>
                <c:pt idx="6524">
                  <c:v>113.1</c:v>
                </c:pt>
                <c:pt idx="6525">
                  <c:v>113.1</c:v>
                </c:pt>
                <c:pt idx="6526">
                  <c:v>113.1</c:v>
                </c:pt>
                <c:pt idx="6527">
                  <c:v>113.2</c:v>
                </c:pt>
                <c:pt idx="6528">
                  <c:v>113.3</c:v>
                </c:pt>
                <c:pt idx="6529">
                  <c:v>113.5</c:v>
                </c:pt>
                <c:pt idx="6530">
                  <c:v>113.6</c:v>
                </c:pt>
                <c:pt idx="6531">
                  <c:v>113.8</c:v>
                </c:pt>
                <c:pt idx="6532">
                  <c:v>114</c:v>
                </c:pt>
                <c:pt idx="6533">
                  <c:v>114.2</c:v>
                </c:pt>
                <c:pt idx="6534">
                  <c:v>114.4</c:v>
                </c:pt>
                <c:pt idx="6535">
                  <c:v>114.6</c:v>
                </c:pt>
                <c:pt idx="6536">
                  <c:v>114.8</c:v>
                </c:pt>
                <c:pt idx="6537">
                  <c:v>115</c:v>
                </c:pt>
                <c:pt idx="6538">
                  <c:v>115.1</c:v>
                </c:pt>
                <c:pt idx="6539">
                  <c:v>115.3</c:v>
                </c:pt>
                <c:pt idx="6540">
                  <c:v>115.4</c:v>
                </c:pt>
                <c:pt idx="6541">
                  <c:v>115.4</c:v>
                </c:pt>
                <c:pt idx="6542">
                  <c:v>115.5</c:v>
                </c:pt>
                <c:pt idx="6543">
                  <c:v>115.5</c:v>
                </c:pt>
                <c:pt idx="6544">
                  <c:v>115.6</c:v>
                </c:pt>
                <c:pt idx="6545">
                  <c:v>115.6</c:v>
                </c:pt>
                <c:pt idx="6546">
                  <c:v>115.6</c:v>
                </c:pt>
                <c:pt idx="6547">
                  <c:v>115.6</c:v>
                </c:pt>
                <c:pt idx="6548">
                  <c:v>115.5</c:v>
                </c:pt>
                <c:pt idx="6549">
                  <c:v>115.3</c:v>
                </c:pt>
                <c:pt idx="6550">
                  <c:v>115.1</c:v>
                </c:pt>
                <c:pt idx="6551">
                  <c:v>114.9</c:v>
                </c:pt>
                <c:pt idx="6552">
                  <c:v>114.8</c:v>
                </c:pt>
                <c:pt idx="6553">
                  <c:v>114.6</c:v>
                </c:pt>
                <c:pt idx="6554">
                  <c:v>114.5</c:v>
                </c:pt>
                <c:pt idx="6555">
                  <c:v>114.3</c:v>
                </c:pt>
                <c:pt idx="6556">
                  <c:v>114.1</c:v>
                </c:pt>
                <c:pt idx="6557">
                  <c:v>113.8</c:v>
                </c:pt>
                <c:pt idx="6558">
                  <c:v>113.6</c:v>
                </c:pt>
                <c:pt idx="6559">
                  <c:v>113.3</c:v>
                </c:pt>
                <c:pt idx="6560">
                  <c:v>113.1</c:v>
                </c:pt>
                <c:pt idx="6561">
                  <c:v>113.1</c:v>
                </c:pt>
                <c:pt idx="6562">
                  <c:v>113.2</c:v>
                </c:pt>
                <c:pt idx="6563">
                  <c:v>113.4</c:v>
                </c:pt>
                <c:pt idx="6564">
                  <c:v>113.6</c:v>
                </c:pt>
                <c:pt idx="6565">
                  <c:v>113.6</c:v>
                </c:pt>
                <c:pt idx="6566">
                  <c:v>113.7</c:v>
                </c:pt>
                <c:pt idx="6567">
                  <c:v>113.8</c:v>
                </c:pt>
                <c:pt idx="6568">
                  <c:v>113.9</c:v>
                </c:pt>
                <c:pt idx="6569">
                  <c:v>114</c:v>
                </c:pt>
                <c:pt idx="6570">
                  <c:v>114.2</c:v>
                </c:pt>
                <c:pt idx="6571">
                  <c:v>114.4</c:v>
                </c:pt>
                <c:pt idx="6572">
                  <c:v>114.6</c:v>
                </c:pt>
                <c:pt idx="6573">
                  <c:v>114.7</c:v>
                </c:pt>
                <c:pt idx="6574">
                  <c:v>115</c:v>
                </c:pt>
                <c:pt idx="6575">
                  <c:v>115.2</c:v>
                </c:pt>
                <c:pt idx="6576">
                  <c:v>115.3</c:v>
                </c:pt>
                <c:pt idx="6577">
                  <c:v>115.4</c:v>
                </c:pt>
                <c:pt idx="6578">
                  <c:v>115.5</c:v>
                </c:pt>
                <c:pt idx="6579">
                  <c:v>115.6</c:v>
                </c:pt>
                <c:pt idx="6580">
                  <c:v>115.7</c:v>
                </c:pt>
                <c:pt idx="6581">
                  <c:v>115.8</c:v>
                </c:pt>
                <c:pt idx="6582">
                  <c:v>115.8</c:v>
                </c:pt>
                <c:pt idx="6583">
                  <c:v>115.8</c:v>
                </c:pt>
                <c:pt idx="6584">
                  <c:v>115.8</c:v>
                </c:pt>
                <c:pt idx="6585">
                  <c:v>115.6</c:v>
                </c:pt>
                <c:pt idx="6586">
                  <c:v>115.5</c:v>
                </c:pt>
                <c:pt idx="6587">
                  <c:v>115.4</c:v>
                </c:pt>
                <c:pt idx="6588">
                  <c:v>115.3</c:v>
                </c:pt>
                <c:pt idx="6589">
                  <c:v>115.1</c:v>
                </c:pt>
                <c:pt idx="6590">
                  <c:v>115</c:v>
                </c:pt>
                <c:pt idx="6591">
                  <c:v>114.9</c:v>
                </c:pt>
                <c:pt idx="6592">
                  <c:v>114.7</c:v>
                </c:pt>
                <c:pt idx="6593">
                  <c:v>114.5</c:v>
                </c:pt>
                <c:pt idx="6594">
                  <c:v>114.3</c:v>
                </c:pt>
                <c:pt idx="6595">
                  <c:v>114.1</c:v>
                </c:pt>
                <c:pt idx="6596">
                  <c:v>113.8</c:v>
                </c:pt>
                <c:pt idx="6597">
                  <c:v>113.6</c:v>
                </c:pt>
                <c:pt idx="6598">
                  <c:v>113.4</c:v>
                </c:pt>
                <c:pt idx="6599">
                  <c:v>113.2</c:v>
                </c:pt>
                <c:pt idx="6600">
                  <c:v>113.3</c:v>
                </c:pt>
                <c:pt idx="6601">
                  <c:v>113.4</c:v>
                </c:pt>
                <c:pt idx="6602">
                  <c:v>113.6</c:v>
                </c:pt>
                <c:pt idx="6603">
                  <c:v>113.8</c:v>
                </c:pt>
                <c:pt idx="6604">
                  <c:v>114</c:v>
                </c:pt>
                <c:pt idx="6605">
                  <c:v>114.1</c:v>
                </c:pt>
                <c:pt idx="6606">
                  <c:v>114.2</c:v>
                </c:pt>
                <c:pt idx="6607">
                  <c:v>114.3</c:v>
                </c:pt>
                <c:pt idx="6608">
                  <c:v>114.5</c:v>
                </c:pt>
                <c:pt idx="6609">
                  <c:v>114.6</c:v>
                </c:pt>
                <c:pt idx="6610">
                  <c:v>114.7</c:v>
                </c:pt>
                <c:pt idx="6611">
                  <c:v>114.9</c:v>
                </c:pt>
                <c:pt idx="6612">
                  <c:v>115.1</c:v>
                </c:pt>
                <c:pt idx="6613">
                  <c:v>115.3</c:v>
                </c:pt>
                <c:pt idx="6614">
                  <c:v>115.4</c:v>
                </c:pt>
                <c:pt idx="6615">
                  <c:v>115.6</c:v>
                </c:pt>
                <c:pt idx="6616">
                  <c:v>115.8</c:v>
                </c:pt>
                <c:pt idx="6617">
                  <c:v>116</c:v>
                </c:pt>
                <c:pt idx="6618">
                  <c:v>116</c:v>
                </c:pt>
                <c:pt idx="6619">
                  <c:v>116.1</c:v>
                </c:pt>
                <c:pt idx="6620">
                  <c:v>116.1</c:v>
                </c:pt>
                <c:pt idx="6621">
                  <c:v>116.1</c:v>
                </c:pt>
                <c:pt idx="6622">
                  <c:v>116.1</c:v>
                </c:pt>
                <c:pt idx="6623">
                  <c:v>116</c:v>
                </c:pt>
                <c:pt idx="6624">
                  <c:v>115.9</c:v>
                </c:pt>
                <c:pt idx="6625">
                  <c:v>115.6</c:v>
                </c:pt>
                <c:pt idx="6626">
                  <c:v>115.4</c:v>
                </c:pt>
                <c:pt idx="6627">
                  <c:v>115.2</c:v>
                </c:pt>
                <c:pt idx="6628">
                  <c:v>115</c:v>
                </c:pt>
                <c:pt idx="6629">
                  <c:v>114.9</c:v>
                </c:pt>
                <c:pt idx="6630">
                  <c:v>114.7</c:v>
                </c:pt>
                <c:pt idx="6631">
                  <c:v>114.5</c:v>
                </c:pt>
                <c:pt idx="6632">
                  <c:v>114.3</c:v>
                </c:pt>
                <c:pt idx="6633">
                  <c:v>114.1</c:v>
                </c:pt>
                <c:pt idx="6634">
                  <c:v>114</c:v>
                </c:pt>
                <c:pt idx="6635">
                  <c:v>113.9</c:v>
                </c:pt>
                <c:pt idx="6636">
                  <c:v>113.9</c:v>
                </c:pt>
                <c:pt idx="6637">
                  <c:v>113.9</c:v>
                </c:pt>
                <c:pt idx="6638">
                  <c:v>113.8</c:v>
                </c:pt>
                <c:pt idx="6639">
                  <c:v>113.9</c:v>
                </c:pt>
                <c:pt idx="6640">
                  <c:v>113.9</c:v>
                </c:pt>
                <c:pt idx="6641">
                  <c:v>114</c:v>
                </c:pt>
                <c:pt idx="6642">
                  <c:v>114</c:v>
                </c:pt>
                <c:pt idx="6643">
                  <c:v>114.1</c:v>
                </c:pt>
                <c:pt idx="6644">
                  <c:v>114.2</c:v>
                </c:pt>
                <c:pt idx="6645">
                  <c:v>114.3</c:v>
                </c:pt>
                <c:pt idx="6646">
                  <c:v>114.4</c:v>
                </c:pt>
                <c:pt idx="6647">
                  <c:v>114.6</c:v>
                </c:pt>
                <c:pt idx="6648">
                  <c:v>114.8</c:v>
                </c:pt>
                <c:pt idx="6649">
                  <c:v>115.1</c:v>
                </c:pt>
                <c:pt idx="6650">
                  <c:v>115.3</c:v>
                </c:pt>
                <c:pt idx="6651">
                  <c:v>115.6</c:v>
                </c:pt>
                <c:pt idx="6652">
                  <c:v>115.9</c:v>
                </c:pt>
                <c:pt idx="6653">
                  <c:v>116.1</c:v>
                </c:pt>
                <c:pt idx="6654">
                  <c:v>116.2</c:v>
                </c:pt>
                <c:pt idx="6655">
                  <c:v>116.3</c:v>
                </c:pt>
                <c:pt idx="6656">
                  <c:v>116.3</c:v>
                </c:pt>
                <c:pt idx="6657">
                  <c:v>116.2</c:v>
                </c:pt>
                <c:pt idx="6658">
                  <c:v>116.2</c:v>
                </c:pt>
                <c:pt idx="6659">
                  <c:v>116.1</c:v>
                </c:pt>
                <c:pt idx="6660">
                  <c:v>116</c:v>
                </c:pt>
                <c:pt idx="6661">
                  <c:v>115.9</c:v>
                </c:pt>
                <c:pt idx="6662">
                  <c:v>115.8</c:v>
                </c:pt>
                <c:pt idx="6663">
                  <c:v>115.7</c:v>
                </c:pt>
                <c:pt idx="6664">
                  <c:v>115.6</c:v>
                </c:pt>
                <c:pt idx="6665">
                  <c:v>115.5</c:v>
                </c:pt>
                <c:pt idx="6666">
                  <c:v>115.4</c:v>
                </c:pt>
                <c:pt idx="6667">
                  <c:v>115.2</c:v>
                </c:pt>
                <c:pt idx="6668">
                  <c:v>115</c:v>
                </c:pt>
                <c:pt idx="6669">
                  <c:v>114.8</c:v>
                </c:pt>
                <c:pt idx="6670">
                  <c:v>114.6</c:v>
                </c:pt>
                <c:pt idx="6671">
                  <c:v>114.4</c:v>
                </c:pt>
                <c:pt idx="6672">
                  <c:v>114.2</c:v>
                </c:pt>
                <c:pt idx="6673">
                  <c:v>114.1</c:v>
                </c:pt>
                <c:pt idx="6674">
                  <c:v>114.1</c:v>
                </c:pt>
                <c:pt idx="6675">
                  <c:v>114.1</c:v>
                </c:pt>
                <c:pt idx="6676">
                  <c:v>114.1</c:v>
                </c:pt>
                <c:pt idx="6677">
                  <c:v>114.1</c:v>
                </c:pt>
                <c:pt idx="6678">
                  <c:v>114.1</c:v>
                </c:pt>
                <c:pt idx="6679">
                  <c:v>114.1</c:v>
                </c:pt>
                <c:pt idx="6680">
                  <c:v>114.1</c:v>
                </c:pt>
                <c:pt idx="6681">
                  <c:v>114.2</c:v>
                </c:pt>
                <c:pt idx="6682">
                  <c:v>114.3</c:v>
                </c:pt>
                <c:pt idx="6683">
                  <c:v>114.5</c:v>
                </c:pt>
                <c:pt idx="6684">
                  <c:v>114.7</c:v>
                </c:pt>
                <c:pt idx="6685">
                  <c:v>114.9</c:v>
                </c:pt>
                <c:pt idx="6686">
                  <c:v>115.1</c:v>
                </c:pt>
                <c:pt idx="6687">
                  <c:v>115.4</c:v>
                </c:pt>
                <c:pt idx="6688">
                  <c:v>115.5</c:v>
                </c:pt>
                <c:pt idx="6689">
                  <c:v>115.7</c:v>
                </c:pt>
                <c:pt idx="6690">
                  <c:v>115.9</c:v>
                </c:pt>
                <c:pt idx="6691">
                  <c:v>116.1</c:v>
                </c:pt>
                <c:pt idx="6692">
                  <c:v>116.2</c:v>
                </c:pt>
                <c:pt idx="6693">
                  <c:v>116.3</c:v>
                </c:pt>
                <c:pt idx="6694">
                  <c:v>116.4</c:v>
                </c:pt>
                <c:pt idx="6695">
                  <c:v>116.4</c:v>
                </c:pt>
                <c:pt idx="6696">
                  <c:v>116.4</c:v>
                </c:pt>
                <c:pt idx="6697">
                  <c:v>116.5</c:v>
                </c:pt>
                <c:pt idx="6698">
                  <c:v>116.5</c:v>
                </c:pt>
                <c:pt idx="6699">
                  <c:v>116.4</c:v>
                </c:pt>
                <c:pt idx="6700">
                  <c:v>116.3</c:v>
                </c:pt>
                <c:pt idx="6701">
                  <c:v>116.1</c:v>
                </c:pt>
                <c:pt idx="6702">
                  <c:v>115.9</c:v>
                </c:pt>
                <c:pt idx="6703">
                  <c:v>115.6</c:v>
                </c:pt>
                <c:pt idx="6704">
                  <c:v>115.4</c:v>
                </c:pt>
                <c:pt idx="6705">
                  <c:v>115.2</c:v>
                </c:pt>
                <c:pt idx="6706">
                  <c:v>115</c:v>
                </c:pt>
                <c:pt idx="6707">
                  <c:v>114.9</c:v>
                </c:pt>
                <c:pt idx="6708">
                  <c:v>114.8</c:v>
                </c:pt>
                <c:pt idx="6709">
                  <c:v>114.7</c:v>
                </c:pt>
                <c:pt idx="6710">
                  <c:v>114.6</c:v>
                </c:pt>
                <c:pt idx="6711">
                  <c:v>114.5</c:v>
                </c:pt>
                <c:pt idx="6712">
                  <c:v>114.4</c:v>
                </c:pt>
                <c:pt idx="6713">
                  <c:v>114.4</c:v>
                </c:pt>
                <c:pt idx="6714">
                  <c:v>114.3</c:v>
                </c:pt>
                <c:pt idx="6715">
                  <c:v>114.2</c:v>
                </c:pt>
                <c:pt idx="6716">
                  <c:v>114.2</c:v>
                </c:pt>
                <c:pt idx="6717">
                  <c:v>114.2</c:v>
                </c:pt>
                <c:pt idx="6718">
                  <c:v>114.2</c:v>
                </c:pt>
                <c:pt idx="6719">
                  <c:v>114.3</c:v>
                </c:pt>
                <c:pt idx="6720">
                  <c:v>114.5</c:v>
                </c:pt>
                <c:pt idx="6721">
                  <c:v>114.7</c:v>
                </c:pt>
                <c:pt idx="6722">
                  <c:v>115</c:v>
                </c:pt>
                <c:pt idx="6723">
                  <c:v>115.2</c:v>
                </c:pt>
                <c:pt idx="6724">
                  <c:v>115.5</c:v>
                </c:pt>
                <c:pt idx="6725">
                  <c:v>115.7</c:v>
                </c:pt>
                <c:pt idx="6726">
                  <c:v>115.9</c:v>
                </c:pt>
                <c:pt idx="6727">
                  <c:v>116.1</c:v>
                </c:pt>
                <c:pt idx="6728">
                  <c:v>116.3</c:v>
                </c:pt>
                <c:pt idx="6729">
                  <c:v>116.3</c:v>
                </c:pt>
                <c:pt idx="6730">
                  <c:v>116.4</c:v>
                </c:pt>
                <c:pt idx="6731">
                  <c:v>116.4</c:v>
                </c:pt>
                <c:pt idx="6732">
                  <c:v>116.4</c:v>
                </c:pt>
                <c:pt idx="6733">
                  <c:v>116.5</c:v>
                </c:pt>
                <c:pt idx="6734">
                  <c:v>116.6</c:v>
                </c:pt>
                <c:pt idx="6735">
                  <c:v>116.6</c:v>
                </c:pt>
                <c:pt idx="6736">
                  <c:v>116.6</c:v>
                </c:pt>
                <c:pt idx="6737">
                  <c:v>116.6</c:v>
                </c:pt>
                <c:pt idx="6738">
                  <c:v>116.4</c:v>
                </c:pt>
                <c:pt idx="6739">
                  <c:v>116.3</c:v>
                </c:pt>
                <c:pt idx="6740">
                  <c:v>116.1</c:v>
                </c:pt>
                <c:pt idx="6741">
                  <c:v>115.9</c:v>
                </c:pt>
                <c:pt idx="6742">
                  <c:v>115.6</c:v>
                </c:pt>
                <c:pt idx="6743">
                  <c:v>115.4</c:v>
                </c:pt>
                <c:pt idx="6744">
                  <c:v>115.3</c:v>
                </c:pt>
                <c:pt idx="6745">
                  <c:v>115.1</c:v>
                </c:pt>
                <c:pt idx="6746">
                  <c:v>115</c:v>
                </c:pt>
                <c:pt idx="6747">
                  <c:v>114.9</c:v>
                </c:pt>
                <c:pt idx="6748">
                  <c:v>114.7</c:v>
                </c:pt>
                <c:pt idx="6749">
                  <c:v>114.5</c:v>
                </c:pt>
                <c:pt idx="6750">
                  <c:v>114.4</c:v>
                </c:pt>
                <c:pt idx="6751">
                  <c:v>114.3</c:v>
                </c:pt>
                <c:pt idx="6752">
                  <c:v>114.3</c:v>
                </c:pt>
                <c:pt idx="6753">
                  <c:v>114.3</c:v>
                </c:pt>
                <c:pt idx="6754">
                  <c:v>114.3</c:v>
                </c:pt>
                <c:pt idx="6755">
                  <c:v>114.4</c:v>
                </c:pt>
                <c:pt idx="6756">
                  <c:v>114.6</c:v>
                </c:pt>
                <c:pt idx="6757">
                  <c:v>114.7</c:v>
                </c:pt>
                <c:pt idx="6758">
                  <c:v>114.9</c:v>
                </c:pt>
                <c:pt idx="6759">
                  <c:v>115.1</c:v>
                </c:pt>
                <c:pt idx="6760">
                  <c:v>115.3</c:v>
                </c:pt>
                <c:pt idx="6761">
                  <c:v>115.5</c:v>
                </c:pt>
                <c:pt idx="6762">
                  <c:v>115.6</c:v>
                </c:pt>
                <c:pt idx="6763">
                  <c:v>115.8</c:v>
                </c:pt>
                <c:pt idx="6764">
                  <c:v>115.9</c:v>
                </c:pt>
                <c:pt idx="6765">
                  <c:v>116.1</c:v>
                </c:pt>
                <c:pt idx="6766">
                  <c:v>116.3</c:v>
                </c:pt>
                <c:pt idx="6767">
                  <c:v>116.4</c:v>
                </c:pt>
                <c:pt idx="6768">
                  <c:v>116.5</c:v>
                </c:pt>
                <c:pt idx="6769">
                  <c:v>116.6</c:v>
                </c:pt>
                <c:pt idx="6770">
                  <c:v>116.7</c:v>
                </c:pt>
                <c:pt idx="6771">
                  <c:v>116.8</c:v>
                </c:pt>
                <c:pt idx="6772">
                  <c:v>116.8</c:v>
                </c:pt>
                <c:pt idx="6773">
                  <c:v>116.8</c:v>
                </c:pt>
                <c:pt idx="6774">
                  <c:v>116.8</c:v>
                </c:pt>
                <c:pt idx="6775">
                  <c:v>116.8</c:v>
                </c:pt>
                <c:pt idx="6776">
                  <c:v>116.8</c:v>
                </c:pt>
                <c:pt idx="6777">
                  <c:v>116.7</c:v>
                </c:pt>
                <c:pt idx="6778">
                  <c:v>116.5</c:v>
                </c:pt>
                <c:pt idx="6779">
                  <c:v>116.2</c:v>
                </c:pt>
                <c:pt idx="6780">
                  <c:v>115.8</c:v>
                </c:pt>
                <c:pt idx="6781">
                  <c:v>115.6</c:v>
                </c:pt>
                <c:pt idx="6782">
                  <c:v>115.4</c:v>
                </c:pt>
                <c:pt idx="6783">
                  <c:v>115.1</c:v>
                </c:pt>
                <c:pt idx="6784">
                  <c:v>115.1</c:v>
                </c:pt>
                <c:pt idx="6785">
                  <c:v>114.9</c:v>
                </c:pt>
                <c:pt idx="6786">
                  <c:v>114.9</c:v>
                </c:pt>
                <c:pt idx="6787">
                  <c:v>114.8</c:v>
                </c:pt>
                <c:pt idx="6788">
                  <c:v>114.7</c:v>
                </c:pt>
                <c:pt idx="6789">
                  <c:v>114.7</c:v>
                </c:pt>
                <c:pt idx="6790">
                  <c:v>114.6</c:v>
                </c:pt>
                <c:pt idx="6791">
                  <c:v>114.6</c:v>
                </c:pt>
                <c:pt idx="6792">
                  <c:v>114.6</c:v>
                </c:pt>
                <c:pt idx="6793">
                  <c:v>114.7</c:v>
                </c:pt>
                <c:pt idx="6794">
                  <c:v>114.9</c:v>
                </c:pt>
                <c:pt idx="6795">
                  <c:v>115</c:v>
                </c:pt>
                <c:pt idx="6796">
                  <c:v>115.1</c:v>
                </c:pt>
                <c:pt idx="6797">
                  <c:v>115.1</c:v>
                </c:pt>
                <c:pt idx="6798">
                  <c:v>115.2</c:v>
                </c:pt>
                <c:pt idx="6799">
                  <c:v>115.4</c:v>
                </c:pt>
                <c:pt idx="6800">
                  <c:v>115.6</c:v>
                </c:pt>
                <c:pt idx="6801">
                  <c:v>115.9</c:v>
                </c:pt>
                <c:pt idx="6802">
                  <c:v>116.2</c:v>
                </c:pt>
                <c:pt idx="6803">
                  <c:v>116.5</c:v>
                </c:pt>
                <c:pt idx="6804">
                  <c:v>116.7</c:v>
                </c:pt>
                <c:pt idx="6805">
                  <c:v>116.8</c:v>
                </c:pt>
                <c:pt idx="6806">
                  <c:v>117</c:v>
                </c:pt>
                <c:pt idx="6807">
                  <c:v>117.1</c:v>
                </c:pt>
                <c:pt idx="6808">
                  <c:v>117.2</c:v>
                </c:pt>
                <c:pt idx="6809">
                  <c:v>117.2</c:v>
                </c:pt>
                <c:pt idx="6810">
                  <c:v>117.1</c:v>
                </c:pt>
                <c:pt idx="6811">
                  <c:v>116.9</c:v>
                </c:pt>
                <c:pt idx="6812">
                  <c:v>116.7</c:v>
                </c:pt>
                <c:pt idx="6813">
                  <c:v>116.6</c:v>
                </c:pt>
                <c:pt idx="6814">
                  <c:v>116.5</c:v>
                </c:pt>
                <c:pt idx="6815">
                  <c:v>116.5</c:v>
                </c:pt>
                <c:pt idx="6816">
                  <c:v>116.4</c:v>
                </c:pt>
                <c:pt idx="6817">
                  <c:v>116.3</c:v>
                </c:pt>
                <c:pt idx="6818">
                  <c:v>116.2</c:v>
                </c:pt>
                <c:pt idx="6819">
                  <c:v>116.1</c:v>
                </c:pt>
                <c:pt idx="6820">
                  <c:v>116</c:v>
                </c:pt>
                <c:pt idx="6821">
                  <c:v>115.8</c:v>
                </c:pt>
                <c:pt idx="6822">
                  <c:v>115.5</c:v>
                </c:pt>
                <c:pt idx="6823">
                  <c:v>115.2</c:v>
                </c:pt>
                <c:pt idx="6824">
                  <c:v>115</c:v>
                </c:pt>
                <c:pt idx="6825">
                  <c:v>114.9</c:v>
                </c:pt>
                <c:pt idx="6826">
                  <c:v>114.8</c:v>
                </c:pt>
                <c:pt idx="6827">
                  <c:v>114.7</c:v>
                </c:pt>
                <c:pt idx="6828">
                  <c:v>114.7</c:v>
                </c:pt>
                <c:pt idx="6829">
                  <c:v>114.7</c:v>
                </c:pt>
                <c:pt idx="6830">
                  <c:v>114.8</c:v>
                </c:pt>
                <c:pt idx="6831">
                  <c:v>114.8</c:v>
                </c:pt>
                <c:pt idx="6832">
                  <c:v>114.9</c:v>
                </c:pt>
                <c:pt idx="6833">
                  <c:v>115.1</c:v>
                </c:pt>
                <c:pt idx="6834">
                  <c:v>115.2</c:v>
                </c:pt>
                <c:pt idx="6835">
                  <c:v>115.4</c:v>
                </c:pt>
                <c:pt idx="6836">
                  <c:v>115.6</c:v>
                </c:pt>
                <c:pt idx="6837">
                  <c:v>115.9</c:v>
                </c:pt>
                <c:pt idx="6838">
                  <c:v>116.1</c:v>
                </c:pt>
                <c:pt idx="6839">
                  <c:v>116.3</c:v>
                </c:pt>
                <c:pt idx="6840">
                  <c:v>116.5</c:v>
                </c:pt>
                <c:pt idx="6841">
                  <c:v>116.6</c:v>
                </c:pt>
                <c:pt idx="6842">
                  <c:v>116.7</c:v>
                </c:pt>
                <c:pt idx="6843">
                  <c:v>116.8</c:v>
                </c:pt>
                <c:pt idx="6844">
                  <c:v>116.8</c:v>
                </c:pt>
                <c:pt idx="6845">
                  <c:v>116.9</c:v>
                </c:pt>
                <c:pt idx="6846">
                  <c:v>117</c:v>
                </c:pt>
                <c:pt idx="6847">
                  <c:v>117.1</c:v>
                </c:pt>
                <c:pt idx="6848">
                  <c:v>117.2</c:v>
                </c:pt>
                <c:pt idx="6849">
                  <c:v>117.2</c:v>
                </c:pt>
                <c:pt idx="6850">
                  <c:v>117.2</c:v>
                </c:pt>
                <c:pt idx="6851">
                  <c:v>117.2</c:v>
                </c:pt>
                <c:pt idx="6852">
                  <c:v>117.1</c:v>
                </c:pt>
                <c:pt idx="6853">
                  <c:v>117</c:v>
                </c:pt>
                <c:pt idx="6854">
                  <c:v>116.8</c:v>
                </c:pt>
                <c:pt idx="6855">
                  <c:v>116.6</c:v>
                </c:pt>
                <c:pt idx="6856">
                  <c:v>116.4</c:v>
                </c:pt>
                <c:pt idx="6857">
                  <c:v>116.1</c:v>
                </c:pt>
                <c:pt idx="6858">
                  <c:v>115.8</c:v>
                </c:pt>
                <c:pt idx="6859">
                  <c:v>115.6</c:v>
                </c:pt>
                <c:pt idx="6860">
                  <c:v>115.5</c:v>
                </c:pt>
                <c:pt idx="6861">
                  <c:v>115.3</c:v>
                </c:pt>
                <c:pt idx="6862">
                  <c:v>115.2</c:v>
                </c:pt>
                <c:pt idx="6863">
                  <c:v>115.1</c:v>
                </c:pt>
                <c:pt idx="6864">
                  <c:v>115.1</c:v>
                </c:pt>
                <c:pt idx="6865">
                  <c:v>115</c:v>
                </c:pt>
                <c:pt idx="6866">
                  <c:v>115</c:v>
                </c:pt>
                <c:pt idx="6867">
                  <c:v>115</c:v>
                </c:pt>
                <c:pt idx="6868">
                  <c:v>115.1</c:v>
                </c:pt>
                <c:pt idx="6869">
                  <c:v>115.2</c:v>
                </c:pt>
                <c:pt idx="6870">
                  <c:v>115.3</c:v>
                </c:pt>
                <c:pt idx="6871">
                  <c:v>115.3</c:v>
                </c:pt>
                <c:pt idx="6872">
                  <c:v>115.5</c:v>
                </c:pt>
                <c:pt idx="6873">
                  <c:v>115.6</c:v>
                </c:pt>
                <c:pt idx="6874">
                  <c:v>115.8</c:v>
                </c:pt>
                <c:pt idx="6875">
                  <c:v>116</c:v>
                </c:pt>
                <c:pt idx="6876">
                  <c:v>116.2</c:v>
                </c:pt>
                <c:pt idx="6877">
                  <c:v>116.4</c:v>
                </c:pt>
                <c:pt idx="6878">
                  <c:v>116.6</c:v>
                </c:pt>
                <c:pt idx="6879">
                  <c:v>116.7</c:v>
                </c:pt>
                <c:pt idx="6880">
                  <c:v>116.8</c:v>
                </c:pt>
                <c:pt idx="6881">
                  <c:v>117</c:v>
                </c:pt>
                <c:pt idx="6882">
                  <c:v>117.1</c:v>
                </c:pt>
                <c:pt idx="6883">
                  <c:v>117.3</c:v>
                </c:pt>
                <c:pt idx="6884">
                  <c:v>117.4</c:v>
                </c:pt>
                <c:pt idx="6885">
                  <c:v>117.4</c:v>
                </c:pt>
                <c:pt idx="6886">
                  <c:v>117.5</c:v>
                </c:pt>
                <c:pt idx="6887">
                  <c:v>117.5</c:v>
                </c:pt>
                <c:pt idx="6888">
                  <c:v>117.4</c:v>
                </c:pt>
                <c:pt idx="6889">
                  <c:v>117.4</c:v>
                </c:pt>
                <c:pt idx="6890">
                  <c:v>117.2</c:v>
                </c:pt>
                <c:pt idx="6891">
                  <c:v>117.1</c:v>
                </c:pt>
                <c:pt idx="6892">
                  <c:v>116.9</c:v>
                </c:pt>
                <c:pt idx="6893">
                  <c:v>116.7</c:v>
                </c:pt>
                <c:pt idx="6894">
                  <c:v>116.5</c:v>
                </c:pt>
                <c:pt idx="6895">
                  <c:v>116.2</c:v>
                </c:pt>
                <c:pt idx="6896">
                  <c:v>116</c:v>
                </c:pt>
                <c:pt idx="6897">
                  <c:v>115.8</c:v>
                </c:pt>
                <c:pt idx="6898">
                  <c:v>115.6</c:v>
                </c:pt>
                <c:pt idx="6899">
                  <c:v>115.4</c:v>
                </c:pt>
                <c:pt idx="6900">
                  <c:v>115.3</c:v>
                </c:pt>
                <c:pt idx="6901">
                  <c:v>115.3</c:v>
                </c:pt>
                <c:pt idx="6902">
                  <c:v>115.3</c:v>
                </c:pt>
                <c:pt idx="6903">
                  <c:v>115.3</c:v>
                </c:pt>
                <c:pt idx="6904">
                  <c:v>115.3</c:v>
                </c:pt>
                <c:pt idx="6905">
                  <c:v>115.3</c:v>
                </c:pt>
                <c:pt idx="6906">
                  <c:v>115.4</c:v>
                </c:pt>
                <c:pt idx="6907">
                  <c:v>115.4</c:v>
                </c:pt>
                <c:pt idx="6908">
                  <c:v>115.4</c:v>
                </c:pt>
                <c:pt idx="6909">
                  <c:v>115.4</c:v>
                </c:pt>
                <c:pt idx="6910">
                  <c:v>115.5</c:v>
                </c:pt>
                <c:pt idx="6911">
                  <c:v>115.7</c:v>
                </c:pt>
                <c:pt idx="6912">
                  <c:v>115.9</c:v>
                </c:pt>
                <c:pt idx="6913">
                  <c:v>116.1</c:v>
                </c:pt>
                <c:pt idx="6914">
                  <c:v>116.4</c:v>
                </c:pt>
                <c:pt idx="6915">
                  <c:v>116.6</c:v>
                </c:pt>
                <c:pt idx="6916">
                  <c:v>116.8</c:v>
                </c:pt>
                <c:pt idx="6917">
                  <c:v>117</c:v>
                </c:pt>
                <c:pt idx="6918">
                  <c:v>117.2</c:v>
                </c:pt>
                <c:pt idx="6919">
                  <c:v>117.3</c:v>
                </c:pt>
                <c:pt idx="6920">
                  <c:v>117.4</c:v>
                </c:pt>
                <c:pt idx="6921">
                  <c:v>117.5</c:v>
                </c:pt>
                <c:pt idx="6922">
                  <c:v>117.6</c:v>
                </c:pt>
                <c:pt idx="6923">
                  <c:v>117.7</c:v>
                </c:pt>
                <c:pt idx="6924">
                  <c:v>117.6</c:v>
                </c:pt>
                <c:pt idx="6925">
                  <c:v>117.6</c:v>
                </c:pt>
                <c:pt idx="6926">
                  <c:v>117.5</c:v>
                </c:pt>
                <c:pt idx="6927">
                  <c:v>117.4</c:v>
                </c:pt>
                <c:pt idx="6928">
                  <c:v>117.3</c:v>
                </c:pt>
                <c:pt idx="6929">
                  <c:v>117.2</c:v>
                </c:pt>
                <c:pt idx="6930">
                  <c:v>117.1</c:v>
                </c:pt>
                <c:pt idx="6931">
                  <c:v>117</c:v>
                </c:pt>
                <c:pt idx="6932">
                  <c:v>116.8</c:v>
                </c:pt>
                <c:pt idx="6933">
                  <c:v>116.6</c:v>
                </c:pt>
                <c:pt idx="6934">
                  <c:v>116.4</c:v>
                </c:pt>
                <c:pt idx="6935">
                  <c:v>116.2</c:v>
                </c:pt>
                <c:pt idx="6936">
                  <c:v>116</c:v>
                </c:pt>
                <c:pt idx="6937">
                  <c:v>115.8</c:v>
                </c:pt>
                <c:pt idx="6938">
                  <c:v>115.6</c:v>
                </c:pt>
                <c:pt idx="6939">
                  <c:v>115.5</c:v>
                </c:pt>
                <c:pt idx="6940">
                  <c:v>115.4</c:v>
                </c:pt>
                <c:pt idx="6941">
                  <c:v>115.3</c:v>
                </c:pt>
                <c:pt idx="6942">
                  <c:v>115.3</c:v>
                </c:pt>
                <c:pt idx="6943">
                  <c:v>115.3</c:v>
                </c:pt>
                <c:pt idx="6944">
                  <c:v>115.4</c:v>
                </c:pt>
                <c:pt idx="6945">
                  <c:v>115.5</c:v>
                </c:pt>
                <c:pt idx="6946">
                  <c:v>115.7</c:v>
                </c:pt>
                <c:pt idx="6947">
                  <c:v>115.8</c:v>
                </c:pt>
                <c:pt idx="6948">
                  <c:v>115.9</c:v>
                </c:pt>
                <c:pt idx="6949">
                  <c:v>116</c:v>
                </c:pt>
                <c:pt idx="6950">
                  <c:v>116.1</c:v>
                </c:pt>
                <c:pt idx="6951">
                  <c:v>116.2</c:v>
                </c:pt>
                <c:pt idx="6952">
                  <c:v>116.4</c:v>
                </c:pt>
                <c:pt idx="6953">
                  <c:v>116.6</c:v>
                </c:pt>
                <c:pt idx="6954">
                  <c:v>116.8</c:v>
                </c:pt>
                <c:pt idx="6955">
                  <c:v>117</c:v>
                </c:pt>
                <c:pt idx="6956">
                  <c:v>117</c:v>
                </c:pt>
                <c:pt idx="6957">
                  <c:v>117.4</c:v>
                </c:pt>
                <c:pt idx="6958">
                  <c:v>117.7</c:v>
                </c:pt>
                <c:pt idx="6959">
                  <c:v>117.9</c:v>
                </c:pt>
                <c:pt idx="6960">
                  <c:v>118</c:v>
                </c:pt>
                <c:pt idx="6961">
                  <c:v>118.2</c:v>
                </c:pt>
                <c:pt idx="6962">
                  <c:v>118.2</c:v>
                </c:pt>
                <c:pt idx="6963">
                  <c:v>118.2</c:v>
                </c:pt>
                <c:pt idx="6964">
                  <c:v>118</c:v>
                </c:pt>
                <c:pt idx="6965">
                  <c:v>117.8</c:v>
                </c:pt>
                <c:pt idx="6966">
                  <c:v>117.6</c:v>
                </c:pt>
                <c:pt idx="6967">
                  <c:v>117.3</c:v>
                </c:pt>
                <c:pt idx="6968">
                  <c:v>117</c:v>
                </c:pt>
                <c:pt idx="6969">
                  <c:v>116.8</c:v>
                </c:pt>
                <c:pt idx="6970">
                  <c:v>116.7</c:v>
                </c:pt>
                <c:pt idx="6971">
                  <c:v>116.5</c:v>
                </c:pt>
                <c:pt idx="6972">
                  <c:v>116.3</c:v>
                </c:pt>
                <c:pt idx="6973">
                  <c:v>116.3</c:v>
                </c:pt>
                <c:pt idx="6974">
                  <c:v>116.2</c:v>
                </c:pt>
                <c:pt idx="6975">
                  <c:v>116.2</c:v>
                </c:pt>
                <c:pt idx="6976">
                  <c:v>116.1</c:v>
                </c:pt>
                <c:pt idx="6977">
                  <c:v>116</c:v>
                </c:pt>
                <c:pt idx="6978">
                  <c:v>115.8</c:v>
                </c:pt>
                <c:pt idx="6979">
                  <c:v>115.7</c:v>
                </c:pt>
                <c:pt idx="6980">
                  <c:v>115.6</c:v>
                </c:pt>
                <c:pt idx="6981">
                  <c:v>115.6</c:v>
                </c:pt>
                <c:pt idx="6982">
                  <c:v>115.5</c:v>
                </c:pt>
                <c:pt idx="6983">
                  <c:v>115.6</c:v>
                </c:pt>
                <c:pt idx="6984">
                  <c:v>115.6</c:v>
                </c:pt>
                <c:pt idx="6985">
                  <c:v>115.7</c:v>
                </c:pt>
                <c:pt idx="6986">
                  <c:v>115.9</c:v>
                </c:pt>
                <c:pt idx="6987">
                  <c:v>116.1</c:v>
                </c:pt>
                <c:pt idx="6988">
                  <c:v>116.4</c:v>
                </c:pt>
                <c:pt idx="6989">
                  <c:v>116.6</c:v>
                </c:pt>
                <c:pt idx="6990">
                  <c:v>116.9</c:v>
                </c:pt>
                <c:pt idx="6991">
                  <c:v>117.1</c:v>
                </c:pt>
                <c:pt idx="6992">
                  <c:v>117.4</c:v>
                </c:pt>
                <c:pt idx="6993">
                  <c:v>117.5</c:v>
                </c:pt>
                <c:pt idx="6994">
                  <c:v>117.7</c:v>
                </c:pt>
                <c:pt idx="6995">
                  <c:v>117.7</c:v>
                </c:pt>
                <c:pt idx="6996">
                  <c:v>117.8</c:v>
                </c:pt>
                <c:pt idx="6997">
                  <c:v>117.9</c:v>
                </c:pt>
                <c:pt idx="6998">
                  <c:v>117.9</c:v>
                </c:pt>
                <c:pt idx="6999">
                  <c:v>117.8</c:v>
                </c:pt>
                <c:pt idx="7000">
                  <c:v>117.7</c:v>
                </c:pt>
                <c:pt idx="7001">
                  <c:v>117.8</c:v>
                </c:pt>
                <c:pt idx="7002">
                  <c:v>117.8</c:v>
                </c:pt>
                <c:pt idx="7003">
                  <c:v>117.7</c:v>
                </c:pt>
                <c:pt idx="7004">
                  <c:v>117.7</c:v>
                </c:pt>
                <c:pt idx="7005">
                  <c:v>117.6</c:v>
                </c:pt>
                <c:pt idx="7006">
                  <c:v>117.5</c:v>
                </c:pt>
                <c:pt idx="7007">
                  <c:v>117.4</c:v>
                </c:pt>
                <c:pt idx="7008">
                  <c:v>117.3</c:v>
                </c:pt>
                <c:pt idx="7009">
                  <c:v>117.2</c:v>
                </c:pt>
                <c:pt idx="7010">
                  <c:v>117</c:v>
                </c:pt>
                <c:pt idx="7011">
                  <c:v>116.8</c:v>
                </c:pt>
                <c:pt idx="7012">
                  <c:v>116.5</c:v>
                </c:pt>
                <c:pt idx="7013">
                  <c:v>116.2</c:v>
                </c:pt>
                <c:pt idx="7014">
                  <c:v>115.9</c:v>
                </c:pt>
                <c:pt idx="7015">
                  <c:v>115.6</c:v>
                </c:pt>
                <c:pt idx="7016">
                  <c:v>115.5</c:v>
                </c:pt>
                <c:pt idx="7017">
                  <c:v>115.4</c:v>
                </c:pt>
                <c:pt idx="7018">
                  <c:v>115.5</c:v>
                </c:pt>
                <c:pt idx="7019">
                  <c:v>115.6</c:v>
                </c:pt>
                <c:pt idx="7020">
                  <c:v>115.9</c:v>
                </c:pt>
                <c:pt idx="7021">
                  <c:v>116.1</c:v>
                </c:pt>
                <c:pt idx="7022">
                  <c:v>116.4</c:v>
                </c:pt>
                <c:pt idx="7023">
                  <c:v>116.5</c:v>
                </c:pt>
                <c:pt idx="7024">
                  <c:v>116.6</c:v>
                </c:pt>
                <c:pt idx="7025">
                  <c:v>116.6</c:v>
                </c:pt>
                <c:pt idx="7026">
                  <c:v>116.5</c:v>
                </c:pt>
                <c:pt idx="7027">
                  <c:v>116.6</c:v>
                </c:pt>
                <c:pt idx="7028">
                  <c:v>116.8</c:v>
                </c:pt>
                <c:pt idx="7029">
                  <c:v>117</c:v>
                </c:pt>
                <c:pt idx="7030">
                  <c:v>117.3</c:v>
                </c:pt>
                <c:pt idx="7031">
                  <c:v>117.5</c:v>
                </c:pt>
                <c:pt idx="7032">
                  <c:v>117.7</c:v>
                </c:pt>
                <c:pt idx="7033">
                  <c:v>117.9</c:v>
                </c:pt>
                <c:pt idx="7034">
                  <c:v>118</c:v>
                </c:pt>
                <c:pt idx="7035">
                  <c:v>118</c:v>
                </c:pt>
                <c:pt idx="7036">
                  <c:v>118.1</c:v>
                </c:pt>
                <c:pt idx="7037">
                  <c:v>118.2</c:v>
                </c:pt>
                <c:pt idx="7038">
                  <c:v>118.3</c:v>
                </c:pt>
                <c:pt idx="7039">
                  <c:v>118.3</c:v>
                </c:pt>
                <c:pt idx="7040">
                  <c:v>118.3</c:v>
                </c:pt>
                <c:pt idx="7041">
                  <c:v>118.2</c:v>
                </c:pt>
                <c:pt idx="7042">
                  <c:v>118.1</c:v>
                </c:pt>
                <c:pt idx="7043">
                  <c:v>117.9</c:v>
                </c:pt>
                <c:pt idx="7044">
                  <c:v>117.7</c:v>
                </c:pt>
                <c:pt idx="7045">
                  <c:v>117.6</c:v>
                </c:pt>
                <c:pt idx="7046">
                  <c:v>117.3</c:v>
                </c:pt>
                <c:pt idx="7047">
                  <c:v>117.1</c:v>
                </c:pt>
                <c:pt idx="7048">
                  <c:v>116.9</c:v>
                </c:pt>
                <c:pt idx="7049">
                  <c:v>116.7</c:v>
                </c:pt>
                <c:pt idx="7050">
                  <c:v>116.5</c:v>
                </c:pt>
                <c:pt idx="7051">
                  <c:v>116.3</c:v>
                </c:pt>
                <c:pt idx="7052">
                  <c:v>116.2</c:v>
                </c:pt>
                <c:pt idx="7053">
                  <c:v>116.1</c:v>
                </c:pt>
                <c:pt idx="7054">
                  <c:v>116</c:v>
                </c:pt>
                <c:pt idx="7055">
                  <c:v>116</c:v>
                </c:pt>
                <c:pt idx="7056">
                  <c:v>116</c:v>
                </c:pt>
                <c:pt idx="7057">
                  <c:v>115.9</c:v>
                </c:pt>
                <c:pt idx="7058">
                  <c:v>115.9</c:v>
                </c:pt>
                <c:pt idx="7059">
                  <c:v>116.1</c:v>
                </c:pt>
                <c:pt idx="7060">
                  <c:v>116.2</c:v>
                </c:pt>
                <c:pt idx="7061">
                  <c:v>116.3</c:v>
                </c:pt>
                <c:pt idx="7062">
                  <c:v>116.6</c:v>
                </c:pt>
                <c:pt idx="7063">
                  <c:v>116.8</c:v>
                </c:pt>
                <c:pt idx="7064">
                  <c:v>117</c:v>
                </c:pt>
                <c:pt idx="7065">
                  <c:v>117.1</c:v>
                </c:pt>
                <c:pt idx="7066">
                  <c:v>117.3</c:v>
                </c:pt>
                <c:pt idx="7067">
                  <c:v>117.4</c:v>
                </c:pt>
                <c:pt idx="7068">
                  <c:v>117.5</c:v>
                </c:pt>
                <c:pt idx="7069">
                  <c:v>117.6</c:v>
                </c:pt>
                <c:pt idx="7070">
                  <c:v>117.8</c:v>
                </c:pt>
                <c:pt idx="7071">
                  <c:v>118</c:v>
                </c:pt>
                <c:pt idx="7072">
                  <c:v>118.2</c:v>
                </c:pt>
                <c:pt idx="7073">
                  <c:v>118.4</c:v>
                </c:pt>
                <c:pt idx="7074">
                  <c:v>118.5</c:v>
                </c:pt>
                <c:pt idx="7075">
                  <c:v>118.6</c:v>
                </c:pt>
                <c:pt idx="7076">
                  <c:v>118.5</c:v>
                </c:pt>
                <c:pt idx="7077">
                  <c:v>118.4</c:v>
                </c:pt>
                <c:pt idx="7078">
                  <c:v>118.3</c:v>
                </c:pt>
                <c:pt idx="7079">
                  <c:v>118.2</c:v>
                </c:pt>
                <c:pt idx="7080">
                  <c:v>118.1</c:v>
                </c:pt>
                <c:pt idx="7081">
                  <c:v>117.9</c:v>
                </c:pt>
                <c:pt idx="7082">
                  <c:v>117.8</c:v>
                </c:pt>
                <c:pt idx="7083">
                  <c:v>117.7</c:v>
                </c:pt>
                <c:pt idx="7084">
                  <c:v>117.5</c:v>
                </c:pt>
                <c:pt idx="7085">
                  <c:v>117.3</c:v>
                </c:pt>
                <c:pt idx="7086">
                  <c:v>117.2</c:v>
                </c:pt>
                <c:pt idx="7087">
                  <c:v>117</c:v>
                </c:pt>
                <c:pt idx="7088">
                  <c:v>116.9</c:v>
                </c:pt>
                <c:pt idx="7089">
                  <c:v>116.7</c:v>
                </c:pt>
                <c:pt idx="7090">
                  <c:v>116.6</c:v>
                </c:pt>
                <c:pt idx="7091">
                  <c:v>116.4</c:v>
                </c:pt>
                <c:pt idx="7092">
                  <c:v>116.2</c:v>
                </c:pt>
                <c:pt idx="7093">
                  <c:v>116.1</c:v>
                </c:pt>
                <c:pt idx="7094">
                  <c:v>116.1</c:v>
                </c:pt>
                <c:pt idx="7095">
                  <c:v>116.1</c:v>
                </c:pt>
                <c:pt idx="7096">
                  <c:v>116.2</c:v>
                </c:pt>
                <c:pt idx="7097">
                  <c:v>116.3</c:v>
                </c:pt>
                <c:pt idx="7098">
                  <c:v>116.4</c:v>
                </c:pt>
                <c:pt idx="7099">
                  <c:v>116.5</c:v>
                </c:pt>
                <c:pt idx="7100">
                  <c:v>116.7</c:v>
                </c:pt>
                <c:pt idx="7101">
                  <c:v>116.8</c:v>
                </c:pt>
                <c:pt idx="7102">
                  <c:v>117</c:v>
                </c:pt>
                <c:pt idx="7103">
                  <c:v>117.2</c:v>
                </c:pt>
                <c:pt idx="7104">
                  <c:v>117.5</c:v>
                </c:pt>
                <c:pt idx="7105">
                  <c:v>117.8</c:v>
                </c:pt>
                <c:pt idx="7106">
                  <c:v>117.9</c:v>
                </c:pt>
                <c:pt idx="7107">
                  <c:v>118</c:v>
                </c:pt>
                <c:pt idx="7108">
                  <c:v>118.1</c:v>
                </c:pt>
                <c:pt idx="7109">
                  <c:v>118.2</c:v>
                </c:pt>
                <c:pt idx="7110">
                  <c:v>118.1</c:v>
                </c:pt>
                <c:pt idx="7111">
                  <c:v>118.2</c:v>
                </c:pt>
                <c:pt idx="7112">
                  <c:v>118.3</c:v>
                </c:pt>
                <c:pt idx="7113">
                  <c:v>118.5</c:v>
                </c:pt>
                <c:pt idx="7114">
                  <c:v>118.6</c:v>
                </c:pt>
                <c:pt idx="7115">
                  <c:v>118.7</c:v>
                </c:pt>
                <c:pt idx="7116">
                  <c:v>118.8</c:v>
                </c:pt>
                <c:pt idx="7117">
                  <c:v>118.7</c:v>
                </c:pt>
                <c:pt idx="7118">
                  <c:v>118.6</c:v>
                </c:pt>
                <c:pt idx="7119">
                  <c:v>118.4</c:v>
                </c:pt>
                <c:pt idx="7120">
                  <c:v>118.2</c:v>
                </c:pt>
                <c:pt idx="7121">
                  <c:v>117.9</c:v>
                </c:pt>
                <c:pt idx="7122">
                  <c:v>117.6</c:v>
                </c:pt>
                <c:pt idx="7123">
                  <c:v>117.3</c:v>
                </c:pt>
                <c:pt idx="7124">
                  <c:v>117.1</c:v>
                </c:pt>
                <c:pt idx="7125">
                  <c:v>116.9</c:v>
                </c:pt>
                <c:pt idx="7126">
                  <c:v>116.7</c:v>
                </c:pt>
                <c:pt idx="7127">
                  <c:v>116.6</c:v>
                </c:pt>
                <c:pt idx="7128">
                  <c:v>116.5</c:v>
                </c:pt>
                <c:pt idx="7129">
                  <c:v>116.5</c:v>
                </c:pt>
                <c:pt idx="7130">
                  <c:v>116.5</c:v>
                </c:pt>
                <c:pt idx="7131">
                  <c:v>116.6</c:v>
                </c:pt>
                <c:pt idx="7132">
                  <c:v>116.7</c:v>
                </c:pt>
                <c:pt idx="7133">
                  <c:v>116.7</c:v>
                </c:pt>
                <c:pt idx="7134">
                  <c:v>116.5</c:v>
                </c:pt>
                <c:pt idx="7135">
                  <c:v>116.4</c:v>
                </c:pt>
                <c:pt idx="7136">
                  <c:v>116.4</c:v>
                </c:pt>
                <c:pt idx="7137">
                  <c:v>116.5</c:v>
                </c:pt>
                <c:pt idx="7138">
                  <c:v>116.6</c:v>
                </c:pt>
                <c:pt idx="7139">
                  <c:v>116.8</c:v>
                </c:pt>
                <c:pt idx="7140">
                  <c:v>117</c:v>
                </c:pt>
                <c:pt idx="7141">
                  <c:v>117.3</c:v>
                </c:pt>
                <c:pt idx="7142">
                  <c:v>117.6</c:v>
                </c:pt>
                <c:pt idx="7143">
                  <c:v>118</c:v>
                </c:pt>
                <c:pt idx="7144">
                  <c:v>118.2</c:v>
                </c:pt>
                <c:pt idx="7145">
                  <c:v>118.4</c:v>
                </c:pt>
                <c:pt idx="7146">
                  <c:v>118.5</c:v>
                </c:pt>
                <c:pt idx="7147">
                  <c:v>118.6</c:v>
                </c:pt>
                <c:pt idx="7148">
                  <c:v>118.6</c:v>
                </c:pt>
                <c:pt idx="7149">
                  <c:v>118.7</c:v>
                </c:pt>
                <c:pt idx="7150">
                  <c:v>118.7</c:v>
                </c:pt>
                <c:pt idx="7151">
                  <c:v>118.6</c:v>
                </c:pt>
                <c:pt idx="7152">
                  <c:v>118.6</c:v>
                </c:pt>
                <c:pt idx="7153">
                  <c:v>118.7</c:v>
                </c:pt>
                <c:pt idx="7154">
                  <c:v>118.7</c:v>
                </c:pt>
                <c:pt idx="7155">
                  <c:v>118.7</c:v>
                </c:pt>
                <c:pt idx="7156">
                  <c:v>118.7</c:v>
                </c:pt>
                <c:pt idx="7157">
                  <c:v>118.6</c:v>
                </c:pt>
                <c:pt idx="7158">
                  <c:v>118.4</c:v>
                </c:pt>
                <c:pt idx="7159">
                  <c:v>118.1</c:v>
                </c:pt>
                <c:pt idx="7160">
                  <c:v>117.8</c:v>
                </c:pt>
                <c:pt idx="7161">
                  <c:v>117.6</c:v>
                </c:pt>
                <c:pt idx="7162">
                  <c:v>117.4</c:v>
                </c:pt>
                <c:pt idx="7163">
                  <c:v>117.2</c:v>
                </c:pt>
                <c:pt idx="7164">
                  <c:v>117.1</c:v>
                </c:pt>
                <c:pt idx="7165">
                  <c:v>117</c:v>
                </c:pt>
                <c:pt idx="7166">
                  <c:v>116.9</c:v>
                </c:pt>
                <c:pt idx="7167">
                  <c:v>116.7</c:v>
                </c:pt>
                <c:pt idx="7168">
                  <c:v>116.6</c:v>
                </c:pt>
                <c:pt idx="7169">
                  <c:v>116.6</c:v>
                </c:pt>
                <c:pt idx="7170">
                  <c:v>116.6</c:v>
                </c:pt>
                <c:pt idx="7171">
                  <c:v>116.7</c:v>
                </c:pt>
                <c:pt idx="7172">
                  <c:v>116.7</c:v>
                </c:pt>
                <c:pt idx="7173">
                  <c:v>116.8</c:v>
                </c:pt>
                <c:pt idx="7174">
                  <c:v>116.9</c:v>
                </c:pt>
                <c:pt idx="7175">
                  <c:v>117</c:v>
                </c:pt>
                <c:pt idx="7176">
                  <c:v>117.1</c:v>
                </c:pt>
                <c:pt idx="7177">
                  <c:v>117.3</c:v>
                </c:pt>
                <c:pt idx="7178">
                  <c:v>117.5</c:v>
                </c:pt>
                <c:pt idx="7179">
                  <c:v>117.7</c:v>
                </c:pt>
                <c:pt idx="7180">
                  <c:v>117.8</c:v>
                </c:pt>
                <c:pt idx="7181">
                  <c:v>118</c:v>
                </c:pt>
                <c:pt idx="7182">
                  <c:v>118.1</c:v>
                </c:pt>
                <c:pt idx="7183">
                  <c:v>118.2</c:v>
                </c:pt>
                <c:pt idx="7184">
                  <c:v>118.4</c:v>
                </c:pt>
                <c:pt idx="7185">
                  <c:v>118.6</c:v>
                </c:pt>
                <c:pt idx="7186">
                  <c:v>118.8</c:v>
                </c:pt>
                <c:pt idx="7187">
                  <c:v>118.9</c:v>
                </c:pt>
                <c:pt idx="7188">
                  <c:v>119.1</c:v>
                </c:pt>
                <c:pt idx="7189">
                  <c:v>119.1</c:v>
                </c:pt>
                <c:pt idx="7190">
                  <c:v>119.2</c:v>
                </c:pt>
                <c:pt idx="7191">
                  <c:v>119.1</c:v>
                </c:pt>
                <c:pt idx="7192">
                  <c:v>119</c:v>
                </c:pt>
                <c:pt idx="7193">
                  <c:v>118.9</c:v>
                </c:pt>
                <c:pt idx="7194">
                  <c:v>118.8</c:v>
                </c:pt>
                <c:pt idx="7195">
                  <c:v>118.6</c:v>
                </c:pt>
                <c:pt idx="7196">
                  <c:v>118.4</c:v>
                </c:pt>
                <c:pt idx="7197">
                  <c:v>118.2</c:v>
                </c:pt>
                <c:pt idx="7198">
                  <c:v>118</c:v>
                </c:pt>
                <c:pt idx="7199">
                  <c:v>117.8</c:v>
                </c:pt>
                <c:pt idx="7200">
                  <c:v>117.7</c:v>
                </c:pt>
                <c:pt idx="7201">
                  <c:v>117.6</c:v>
                </c:pt>
                <c:pt idx="7202">
                  <c:v>117.5</c:v>
                </c:pt>
                <c:pt idx="7203">
                  <c:v>117.3</c:v>
                </c:pt>
                <c:pt idx="7204">
                  <c:v>117.1</c:v>
                </c:pt>
                <c:pt idx="7205">
                  <c:v>117</c:v>
                </c:pt>
                <c:pt idx="7206">
                  <c:v>116.8</c:v>
                </c:pt>
                <c:pt idx="7207">
                  <c:v>116.8</c:v>
                </c:pt>
                <c:pt idx="7208">
                  <c:v>116.7</c:v>
                </c:pt>
                <c:pt idx="7209">
                  <c:v>116.7</c:v>
                </c:pt>
                <c:pt idx="7210">
                  <c:v>116.8</c:v>
                </c:pt>
                <c:pt idx="7211">
                  <c:v>116.9</c:v>
                </c:pt>
                <c:pt idx="7212">
                  <c:v>117.1</c:v>
                </c:pt>
                <c:pt idx="7213">
                  <c:v>117.2</c:v>
                </c:pt>
                <c:pt idx="7214">
                  <c:v>117.4</c:v>
                </c:pt>
                <c:pt idx="7215">
                  <c:v>117.6</c:v>
                </c:pt>
                <c:pt idx="7216">
                  <c:v>117.6</c:v>
                </c:pt>
                <c:pt idx="7217">
                  <c:v>117.8</c:v>
                </c:pt>
                <c:pt idx="7218">
                  <c:v>117.9</c:v>
                </c:pt>
                <c:pt idx="7219">
                  <c:v>118.1</c:v>
                </c:pt>
                <c:pt idx="7220">
                  <c:v>118.2</c:v>
                </c:pt>
                <c:pt idx="7221">
                  <c:v>118.4</c:v>
                </c:pt>
                <c:pt idx="7222">
                  <c:v>118.5</c:v>
                </c:pt>
                <c:pt idx="7223">
                  <c:v>118.7</c:v>
                </c:pt>
                <c:pt idx="7224">
                  <c:v>118.9</c:v>
                </c:pt>
                <c:pt idx="7225">
                  <c:v>119.1</c:v>
                </c:pt>
                <c:pt idx="7226">
                  <c:v>119.3</c:v>
                </c:pt>
                <c:pt idx="7227">
                  <c:v>119.3</c:v>
                </c:pt>
                <c:pt idx="7228">
                  <c:v>119.4</c:v>
                </c:pt>
                <c:pt idx="7229">
                  <c:v>119.4</c:v>
                </c:pt>
                <c:pt idx="7230">
                  <c:v>119.3</c:v>
                </c:pt>
                <c:pt idx="7231">
                  <c:v>119.1</c:v>
                </c:pt>
                <c:pt idx="7232">
                  <c:v>119</c:v>
                </c:pt>
                <c:pt idx="7233">
                  <c:v>118.8</c:v>
                </c:pt>
                <c:pt idx="7234">
                  <c:v>118.6</c:v>
                </c:pt>
                <c:pt idx="7235">
                  <c:v>118.3</c:v>
                </c:pt>
                <c:pt idx="7236">
                  <c:v>118.2</c:v>
                </c:pt>
                <c:pt idx="7237">
                  <c:v>118.1</c:v>
                </c:pt>
                <c:pt idx="7238">
                  <c:v>117.9</c:v>
                </c:pt>
                <c:pt idx="7239">
                  <c:v>117.7</c:v>
                </c:pt>
                <c:pt idx="7240">
                  <c:v>117.6</c:v>
                </c:pt>
                <c:pt idx="7241">
                  <c:v>117.4</c:v>
                </c:pt>
                <c:pt idx="7242">
                  <c:v>117.2</c:v>
                </c:pt>
                <c:pt idx="7243">
                  <c:v>117.1</c:v>
                </c:pt>
                <c:pt idx="7244">
                  <c:v>117</c:v>
                </c:pt>
                <c:pt idx="7245">
                  <c:v>117</c:v>
                </c:pt>
                <c:pt idx="7246">
                  <c:v>116.9</c:v>
                </c:pt>
                <c:pt idx="7247">
                  <c:v>117</c:v>
                </c:pt>
                <c:pt idx="7248">
                  <c:v>117.1</c:v>
                </c:pt>
                <c:pt idx="7249">
                  <c:v>117.2</c:v>
                </c:pt>
                <c:pt idx="7250">
                  <c:v>117.2</c:v>
                </c:pt>
                <c:pt idx="7251">
                  <c:v>117.3</c:v>
                </c:pt>
                <c:pt idx="7252">
                  <c:v>117.5</c:v>
                </c:pt>
                <c:pt idx="7253">
                  <c:v>117.7</c:v>
                </c:pt>
                <c:pt idx="7254">
                  <c:v>117.8</c:v>
                </c:pt>
                <c:pt idx="7255">
                  <c:v>118</c:v>
                </c:pt>
                <c:pt idx="7256">
                  <c:v>118.2</c:v>
                </c:pt>
                <c:pt idx="7257">
                  <c:v>118.4</c:v>
                </c:pt>
                <c:pt idx="7258">
                  <c:v>118.5</c:v>
                </c:pt>
                <c:pt idx="7259">
                  <c:v>118.7</c:v>
                </c:pt>
                <c:pt idx="7260">
                  <c:v>118.9</c:v>
                </c:pt>
                <c:pt idx="7261">
                  <c:v>119.1</c:v>
                </c:pt>
                <c:pt idx="7262">
                  <c:v>119.3</c:v>
                </c:pt>
                <c:pt idx="7263">
                  <c:v>119.4</c:v>
                </c:pt>
                <c:pt idx="7264">
                  <c:v>119.4</c:v>
                </c:pt>
                <c:pt idx="7265">
                  <c:v>119.4</c:v>
                </c:pt>
                <c:pt idx="7266">
                  <c:v>119.4</c:v>
                </c:pt>
                <c:pt idx="7267">
                  <c:v>119.4</c:v>
                </c:pt>
                <c:pt idx="7268">
                  <c:v>119.4</c:v>
                </c:pt>
                <c:pt idx="7269">
                  <c:v>119.3</c:v>
                </c:pt>
                <c:pt idx="7270">
                  <c:v>119.1</c:v>
                </c:pt>
                <c:pt idx="7271">
                  <c:v>118.9</c:v>
                </c:pt>
                <c:pt idx="7272">
                  <c:v>118.7</c:v>
                </c:pt>
                <c:pt idx="7273">
                  <c:v>118.6</c:v>
                </c:pt>
                <c:pt idx="7274">
                  <c:v>118.5</c:v>
                </c:pt>
                <c:pt idx="7275">
                  <c:v>118.5</c:v>
                </c:pt>
                <c:pt idx="7276">
                  <c:v>118.3</c:v>
                </c:pt>
                <c:pt idx="7277">
                  <c:v>118.2</c:v>
                </c:pt>
                <c:pt idx="7278">
                  <c:v>118</c:v>
                </c:pt>
                <c:pt idx="7279">
                  <c:v>117.7</c:v>
                </c:pt>
                <c:pt idx="7280">
                  <c:v>117.5</c:v>
                </c:pt>
                <c:pt idx="7281">
                  <c:v>117.3</c:v>
                </c:pt>
                <c:pt idx="7282">
                  <c:v>117.1</c:v>
                </c:pt>
                <c:pt idx="7283">
                  <c:v>117</c:v>
                </c:pt>
                <c:pt idx="7284">
                  <c:v>117</c:v>
                </c:pt>
                <c:pt idx="7285">
                  <c:v>117</c:v>
                </c:pt>
                <c:pt idx="7286">
                  <c:v>117</c:v>
                </c:pt>
                <c:pt idx="7287">
                  <c:v>117.2</c:v>
                </c:pt>
                <c:pt idx="7288">
                  <c:v>117.4</c:v>
                </c:pt>
                <c:pt idx="7289">
                  <c:v>117.6</c:v>
                </c:pt>
                <c:pt idx="7290">
                  <c:v>117.8</c:v>
                </c:pt>
                <c:pt idx="7291">
                  <c:v>118.1</c:v>
                </c:pt>
                <c:pt idx="7292">
                  <c:v>118.3</c:v>
                </c:pt>
                <c:pt idx="7293">
                  <c:v>118.4</c:v>
                </c:pt>
                <c:pt idx="7294">
                  <c:v>118.5</c:v>
                </c:pt>
                <c:pt idx="7295">
                  <c:v>118.7</c:v>
                </c:pt>
                <c:pt idx="7296">
                  <c:v>118.8</c:v>
                </c:pt>
                <c:pt idx="7297">
                  <c:v>118.9</c:v>
                </c:pt>
                <c:pt idx="7298">
                  <c:v>119</c:v>
                </c:pt>
                <c:pt idx="7299">
                  <c:v>119.1</c:v>
                </c:pt>
                <c:pt idx="7300">
                  <c:v>119.2</c:v>
                </c:pt>
                <c:pt idx="7301">
                  <c:v>119.4</c:v>
                </c:pt>
                <c:pt idx="7302">
                  <c:v>119.5</c:v>
                </c:pt>
                <c:pt idx="7303">
                  <c:v>119.5</c:v>
                </c:pt>
                <c:pt idx="7304">
                  <c:v>119.5</c:v>
                </c:pt>
                <c:pt idx="7305">
                  <c:v>119.5</c:v>
                </c:pt>
                <c:pt idx="7306">
                  <c:v>119.4</c:v>
                </c:pt>
                <c:pt idx="7307">
                  <c:v>119.4</c:v>
                </c:pt>
                <c:pt idx="7308">
                  <c:v>119.4</c:v>
                </c:pt>
                <c:pt idx="7309">
                  <c:v>119.3</c:v>
                </c:pt>
                <c:pt idx="7310">
                  <c:v>119.2</c:v>
                </c:pt>
                <c:pt idx="7311">
                  <c:v>119</c:v>
                </c:pt>
                <c:pt idx="7312">
                  <c:v>118.8</c:v>
                </c:pt>
                <c:pt idx="7313">
                  <c:v>118.6</c:v>
                </c:pt>
                <c:pt idx="7314">
                  <c:v>118.4</c:v>
                </c:pt>
                <c:pt idx="7315">
                  <c:v>118.2</c:v>
                </c:pt>
                <c:pt idx="7316">
                  <c:v>117.8</c:v>
                </c:pt>
                <c:pt idx="7317">
                  <c:v>117.6</c:v>
                </c:pt>
                <c:pt idx="7318">
                  <c:v>117.5</c:v>
                </c:pt>
                <c:pt idx="7319">
                  <c:v>117.4</c:v>
                </c:pt>
                <c:pt idx="7320">
                  <c:v>117.5</c:v>
                </c:pt>
                <c:pt idx="7321">
                  <c:v>117.5</c:v>
                </c:pt>
                <c:pt idx="7322">
                  <c:v>117.5</c:v>
                </c:pt>
                <c:pt idx="7323">
                  <c:v>117.5</c:v>
                </c:pt>
                <c:pt idx="7324">
                  <c:v>117.5</c:v>
                </c:pt>
                <c:pt idx="7325">
                  <c:v>117.6</c:v>
                </c:pt>
                <c:pt idx="7326">
                  <c:v>117.7</c:v>
                </c:pt>
                <c:pt idx="7327">
                  <c:v>117.8</c:v>
                </c:pt>
                <c:pt idx="7328">
                  <c:v>117.9</c:v>
                </c:pt>
                <c:pt idx="7329">
                  <c:v>118</c:v>
                </c:pt>
                <c:pt idx="7330">
                  <c:v>118.2</c:v>
                </c:pt>
                <c:pt idx="7331">
                  <c:v>118.3</c:v>
                </c:pt>
                <c:pt idx="7332">
                  <c:v>118.5</c:v>
                </c:pt>
                <c:pt idx="7333">
                  <c:v>118.7</c:v>
                </c:pt>
                <c:pt idx="7334">
                  <c:v>118.9</c:v>
                </c:pt>
                <c:pt idx="7335">
                  <c:v>119.1</c:v>
                </c:pt>
                <c:pt idx="7336">
                  <c:v>119.2</c:v>
                </c:pt>
                <c:pt idx="7337">
                  <c:v>119.4</c:v>
                </c:pt>
                <c:pt idx="7338">
                  <c:v>119.5</c:v>
                </c:pt>
                <c:pt idx="7339">
                  <c:v>119.7</c:v>
                </c:pt>
                <c:pt idx="7340">
                  <c:v>119.8</c:v>
                </c:pt>
                <c:pt idx="7341">
                  <c:v>119.8</c:v>
                </c:pt>
                <c:pt idx="7342">
                  <c:v>119.8</c:v>
                </c:pt>
                <c:pt idx="7343">
                  <c:v>119.9</c:v>
                </c:pt>
                <c:pt idx="7344">
                  <c:v>119.9</c:v>
                </c:pt>
                <c:pt idx="7345">
                  <c:v>119.8</c:v>
                </c:pt>
                <c:pt idx="7346">
                  <c:v>119.6</c:v>
                </c:pt>
                <c:pt idx="7347">
                  <c:v>119.4</c:v>
                </c:pt>
                <c:pt idx="7348">
                  <c:v>119.3</c:v>
                </c:pt>
                <c:pt idx="7349">
                  <c:v>119.1</c:v>
                </c:pt>
                <c:pt idx="7350">
                  <c:v>118.9</c:v>
                </c:pt>
                <c:pt idx="7351">
                  <c:v>118.7</c:v>
                </c:pt>
                <c:pt idx="7352">
                  <c:v>118.4</c:v>
                </c:pt>
                <c:pt idx="7353">
                  <c:v>118.2</c:v>
                </c:pt>
                <c:pt idx="7354">
                  <c:v>118.1</c:v>
                </c:pt>
                <c:pt idx="7355">
                  <c:v>118</c:v>
                </c:pt>
                <c:pt idx="7356">
                  <c:v>117.9</c:v>
                </c:pt>
                <c:pt idx="7357">
                  <c:v>117.7</c:v>
                </c:pt>
                <c:pt idx="7358">
                  <c:v>117.6</c:v>
                </c:pt>
                <c:pt idx="7359">
                  <c:v>117.5</c:v>
                </c:pt>
                <c:pt idx="7360">
                  <c:v>117.6</c:v>
                </c:pt>
                <c:pt idx="7361">
                  <c:v>117.6</c:v>
                </c:pt>
                <c:pt idx="7362">
                  <c:v>117.6</c:v>
                </c:pt>
                <c:pt idx="7363">
                  <c:v>117.7</c:v>
                </c:pt>
                <c:pt idx="7364">
                  <c:v>117.9</c:v>
                </c:pt>
                <c:pt idx="7365">
                  <c:v>117.9</c:v>
                </c:pt>
                <c:pt idx="7366">
                  <c:v>118.1</c:v>
                </c:pt>
                <c:pt idx="7367">
                  <c:v>118.2</c:v>
                </c:pt>
                <c:pt idx="7368">
                  <c:v>118.3</c:v>
                </c:pt>
                <c:pt idx="7369">
                  <c:v>118.6</c:v>
                </c:pt>
                <c:pt idx="7370">
                  <c:v>118.8</c:v>
                </c:pt>
                <c:pt idx="7371">
                  <c:v>119</c:v>
                </c:pt>
                <c:pt idx="7372">
                  <c:v>119.2</c:v>
                </c:pt>
                <c:pt idx="7373">
                  <c:v>119.4</c:v>
                </c:pt>
                <c:pt idx="7374">
                  <c:v>119.6</c:v>
                </c:pt>
                <c:pt idx="7375">
                  <c:v>119.7</c:v>
                </c:pt>
                <c:pt idx="7376">
                  <c:v>119.8</c:v>
                </c:pt>
                <c:pt idx="7377">
                  <c:v>119.9</c:v>
                </c:pt>
                <c:pt idx="7378">
                  <c:v>120</c:v>
                </c:pt>
                <c:pt idx="7379">
                  <c:v>120</c:v>
                </c:pt>
                <c:pt idx="7380">
                  <c:v>120</c:v>
                </c:pt>
                <c:pt idx="7381">
                  <c:v>120</c:v>
                </c:pt>
                <c:pt idx="7382">
                  <c:v>119.9</c:v>
                </c:pt>
                <c:pt idx="7383">
                  <c:v>119.8</c:v>
                </c:pt>
                <c:pt idx="7384">
                  <c:v>119.6</c:v>
                </c:pt>
                <c:pt idx="7385">
                  <c:v>119.5</c:v>
                </c:pt>
                <c:pt idx="7386">
                  <c:v>119.3</c:v>
                </c:pt>
                <c:pt idx="7387">
                  <c:v>119.2</c:v>
                </c:pt>
                <c:pt idx="7388">
                  <c:v>119</c:v>
                </c:pt>
                <c:pt idx="7389">
                  <c:v>118.9</c:v>
                </c:pt>
                <c:pt idx="7390">
                  <c:v>118.8</c:v>
                </c:pt>
                <c:pt idx="7391">
                  <c:v>118.7</c:v>
                </c:pt>
                <c:pt idx="7392">
                  <c:v>118.5</c:v>
                </c:pt>
                <c:pt idx="7393">
                  <c:v>118.3</c:v>
                </c:pt>
                <c:pt idx="7394">
                  <c:v>118.2</c:v>
                </c:pt>
                <c:pt idx="7395">
                  <c:v>118.1</c:v>
                </c:pt>
                <c:pt idx="7396">
                  <c:v>117.9</c:v>
                </c:pt>
                <c:pt idx="7397">
                  <c:v>117.8</c:v>
                </c:pt>
                <c:pt idx="7398">
                  <c:v>117.8</c:v>
                </c:pt>
                <c:pt idx="7399">
                  <c:v>117.7</c:v>
                </c:pt>
                <c:pt idx="7400">
                  <c:v>117.8</c:v>
                </c:pt>
                <c:pt idx="7401">
                  <c:v>117.9</c:v>
                </c:pt>
                <c:pt idx="7402">
                  <c:v>118</c:v>
                </c:pt>
                <c:pt idx="7403">
                  <c:v>118.1</c:v>
                </c:pt>
                <c:pt idx="7404">
                  <c:v>118.3</c:v>
                </c:pt>
                <c:pt idx="7405">
                  <c:v>118.4</c:v>
                </c:pt>
                <c:pt idx="7406">
                  <c:v>118.6</c:v>
                </c:pt>
                <c:pt idx="7407">
                  <c:v>118.9</c:v>
                </c:pt>
                <c:pt idx="7408">
                  <c:v>119.1</c:v>
                </c:pt>
                <c:pt idx="7409">
                  <c:v>119.3</c:v>
                </c:pt>
                <c:pt idx="7410">
                  <c:v>119.5</c:v>
                </c:pt>
                <c:pt idx="7411">
                  <c:v>119.6</c:v>
                </c:pt>
                <c:pt idx="7412">
                  <c:v>119.7</c:v>
                </c:pt>
                <c:pt idx="7413">
                  <c:v>119.8</c:v>
                </c:pt>
                <c:pt idx="7414">
                  <c:v>119.9</c:v>
                </c:pt>
                <c:pt idx="7415">
                  <c:v>120</c:v>
                </c:pt>
                <c:pt idx="7416">
                  <c:v>120.1</c:v>
                </c:pt>
                <c:pt idx="7417">
                  <c:v>120.2</c:v>
                </c:pt>
                <c:pt idx="7418">
                  <c:v>120.2</c:v>
                </c:pt>
                <c:pt idx="7419">
                  <c:v>120.2</c:v>
                </c:pt>
                <c:pt idx="7420">
                  <c:v>120.1</c:v>
                </c:pt>
                <c:pt idx="7421">
                  <c:v>120.1</c:v>
                </c:pt>
                <c:pt idx="7422">
                  <c:v>119.9</c:v>
                </c:pt>
                <c:pt idx="7423">
                  <c:v>119.8</c:v>
                </c:pt>
                <c:pt idx="7424">
                  <c:v>119.7</c:v>
                </c:pt>
                <c:pt idx="7425">
                  <c:v>119.5</c:v>
                </c:pt>
                <c:pt idx="7426">
                  <c:v>119.3</c:v>
                </c:pt>
                <c:pt idx="7427">
                  <c:v>119.2</c:v>
                </c:pt>
                <c:pt idx="7428">
                  <c:v>118.9</c:v>
                </c:pt>
                <c:pt idx="7429">
                  <c:v>118.7</c:v>
                </c:pt>
                <c:pt idx="7430">
                  <c:v>118.5</c:v>
                </c:pt>
                <c:pt idx="7431">
                  <c:v>118.3</c:v>
                </c:pt>
                <c:pt idx="7432">
                  <c:v>118.2</c:v>
                </c:pt>
                <c:pt idx="7433">
                  <c:v>118.1</c:v>
                </c:pt>
                <c:pt idx="7434">
                  <c:v>118</c:v>
                </c:pt>
                <c:pt idx="7435">
                  <c:v>118</c:v>
                </c:pt>
                <c:pt idx="7436">
                  <c:v>118</c:v>
                </c:pt>
                <c:pt idx="7437">
                  <c:v>118.1</c:v>
                </c:pt>
                <c:pt idx="7438">
                  <c:v>118.1</c:v>
                </c:pt>
                <c:pt idx="7439">
                  <c:v>118.2</c:v>
                </c:pt>
                <c:pt idx="7440">
                  <c:v>118.3</c:v>
                </c:pt>
                <c:pt idx="7441">
                  <c:v>118.4</c:v>
                </c:pt>
                <c:pt idx="7442">
                  <c:v>118.4</c:v>
                </c:pt>
                <c:pt idx="7443">
                  <c:v>118.5</c:v>
                </c:pt>
                <c:pt idx="7444">
                  <c:v>118.7</c:v>
                </c:pt>
                <c:pt idx="7445">
                  <c:v>118.9</c:v>
                </c:pt>
                <c:pt idx="7446">
                  <c:v>119.2</c:v>
                </c:pt>
                <c:pt idx="7447">
                  <c:v>119.4</c:v>
                </c:pt>
                <c:pt idx="7448">
                  <c:v>119.6</c:v>
                </c:pt>
                <c:pt idx="7449">
                  <c:v>119.8</c:v>
                </c:pt>
                <c:pt idx="7450">
                  <c:v>119.9</c:v>
                </c:pt>
                <c:pt idx="7451">
                  <c:v>120.1</c:v>
                </c:pt>
                <c:pt idx="7452">
                  <c:v>120.2</c:v>
                </c:pt>
                <c:pt idx="7453">
                  <c:v>120.3</c:v>
                </c:pt>
                <c:pt idx="7454">
                  <c:v>120.4</c:v>
                </c:pt>
                <c:pt idx="7455">
                  <c:v>120.5</c:v>
                </c:pt>
                <c:pt idx="7456">
                  <c:v>120.5</c:v>
                </c:pt>
                <c:pt idx="7457">
                  <c:v>120.3</c:v>
                </c:pt>
                <c:pt idx="7458">
                  <c:v>120.2</c:v>
                </c:pt>
                <c:pt idx="7459">
                  <c:v>120.2</c:v>
                </c:pt>
                <c:pt idx="7460">
                  <c:v>120.2</c:v>
                </c:pt>
                <c:pt idx="7461">
                  <c:v>120.1</c:v>
                </c:pt>
                <c:pt idx="7462">
                  <c:v>119.9</c:v>
                </c:pt>
                <c:pt idx="7463">
                  <c:v>119.8</c:v>
                </c:pt>
                <c:pt idx="7464">
                  <c:v>119.6</c:v>
                </c:pt>
                <c:pt idx="7465">
                  <c:v>119.4</c:v>
                </c:pt>
                <c:pt idx="7466">
                  <c:v>119.1</c:v>
                </c:pt>
                <c:pt idx="7467">
                  <c:v>118.8</c:v>
                </c:pt>
                <c:pt idx="7468">
                  <c:v>118.7</c:v>
                </c:pt>
                <c:pt idx="7469">
                  <c:v>118.6</c:v>
                </c:pt>
                <c:pt idx="7470">
                  <c:v>118.4</c:v>
                </c:pt>
                <c:pt idx="7471">
                  <c:v>118.4</c:v>
                </c:pt>
                <c:pt idx="7472">
                  <c:v>118.3</c:v>
                </c:pt>
                <c:pt idx="7473">
                  <c:v>118.2</c:v>
                </c:pt>
                <c:pt idx="7474">
                  <c:v>118.2</c:v>
                </c:pt>
                <c:pt idx="7475">
                  <c:v>118.1</c:v>
                </c:pt>
                <c:pt idx="7476">
                  <c:v>118.2</c:v>
                </c:pt>
                <c:pt idx="7477">
                  <c:v>118.2</c:v>
                </c:pt>
                <c:pt idx="7478">
                  <c:v>118.3</c:v>
                </c:pt>
                <c:pt idx="7479">
                  <c:v>118.5</c:v>
                </c:pt>
                <c:pt idx="7480">
                  <c:v>118.7</c:v>
                </c:pt>
                <c:pt idx="7481">
                  <c:v>118.9</c:v>
                </c:pt>
                <c:pt idx="7482">
                  <c:v>119</c:v>
                </c:pt>
                <c:pt idx="7483">
                  <c:v>119.3</c:v>
                </c:pt>
                <c:pt idx="7484">
                  <c:v>119.5</c:v>
                </c:pt>
                <c:pt idx="7485">
                  <c:v>119.7</c:v>
                </c:pt>
                <c:pt idx="7486">
                  <c:v>119.9</c:v>
                </c:pt>
                <c:pt idx="7487">
                  <c:v>120</c:v>
                </c:pt>
                <c:pt idx="7488">
                  <c:v>120.1</c:v>
                </c:pt>
                <c:pt idx="7489">
                  <c:v>120.3</c:v>
                </c:pt>
                <c:pt idx="7490">
                  <c:v>120.4</c:v>
                </c:pt>
                <c:pt idx="7491">
                  <c:v>120.4</c:v>
                </c:pt>
                <c:pt idx="7492">
                  <c:v>120.5</c:v>
                </c:pt>
                <c:pt idx="7493">
                  <c:v>120.6</c:v>
                </c:pt>
                <c:pt idx="7494">
                  <c:v>120.7</c:v>
                </c:pt>
                <c:pt idx="7495">
                  <c:v>120.7</c:v>
                </c:pt>
                <c:pt idx="7496">
                  <c:v>120.6</c:v>
                </c:pt>
                <c:pt idx="7497">
                  <c:v>120.4</c:v>
                </c:pt>
                <c:pt idx="7498">
                  <c:v>120.3</c:v>
                </c:pt>
                <c:pt idx="7499">
                  <c:v>120.1</c:v>
                </c:pt>
                <c:pt idx="7500">
                  <c:v>119.9</c:v>
                </c:pt>
                <c:pt idx="7501">
                  <c:v>119.6</c:v>
                </c:pt>
                <c:pt idx="7502">
                  <c:v>119.5</c:v>
                </c:pt>
                <c:pt idx="7503">
                  <c:v>119.5</c:v>
                </c:pt>
                <c:pt idx="7504">
                  <c:v>119.4</c:v>
                </c:pt>
                <c:pt idx="7505">
                  <c:v>119.3</c:v>
                </c:pt>
                <c:pt idx="7506">
                  <c:v>119.1</c:v>
                </c:pt>
                <c:pt idx="7507">
                  <c:v>119</c:v>
                </c:pt>
                <c:pt idx="7508">
                  <c:v>118.8</c:v>
                </c:pt>
                <c:pt idx="7509">
                  <c:v>118.6</c:v>
                </c:pt>
                <c:pt idx="7510">
                  <c:v>118.4</c:v>
                </c:pt>
                <c:pt idx="7511">
                  <c:v>118.3</c:v>
                </c:pt>
                <c:pt idx="7512">
                  <c:v>118.2</c:v>
                </c:pt>
                <c:pt idx="7513">
                  <c:v>118.2</c:v>
                </c:pt>
                <c:pt idx="7514">
                  <c:v>118.2</c:v>
                </c:pt>
                <c:pt idx="7515">
                  <c:v>118.3</c:v>
                </c:pt>
                <c:pt idx="7516">
                  <c:v>118.5</c:v>
                </c:pt>
                <c:pt idx="7517">
                  <c:v>118.7</c:v>
                </c:pt>
                <c:pt idx="7518">
                  <c:v>119</c:v>
                </c:pt>
                <c:pt idx="7519">
                  <c:v>119.2</c:v>
                </c:pt>
                <c:pt idx="7520">
                  <c:v>119.5</c:v>
                </c:pt>
                <c:pt idx="7521">
                  <c:v>119.6</c:v>
                </c:pt>
                <c:pt idx="7522">
                  <c:v>119.7</c:v>
                </c:pt>
                <c:pt idx="7523">
                  <c:v>119.8</c:v>
                </c:pt>
                <c:pt idx="7524">
                  <c:v>119.9</c:v>
                </c:pt>
                <c:pt idx="7525">
                  <c:v>120</c:v>
                </c:pt>
                <c:pt idx="7526">
                  <c:v>120.2</c:v>
                </c:pt>
                <c:pt idx="7527">
                  <c:v>120.4</c:v>
                </c:pt>
                <c:pt idx="7528">
                  <c:v>120.5</c:v>
                </c:pt>
                <c:pt idx="7529">
                  <c:v>120.7</c:v>
                </c:pt>
                <c:pt idx="7530">
                  <c:v>120.9</c:v>
                </c:pt>
                <c:pt idx="7531">
                  <c:v>120.9</c:v>
                </c:pt>
                <c:pt idx="7532">
                  <c:v>121</c:v>
                </c:pt>
                <c:pt idx="7533">
                  <c:v>120.9</c:v>
                </c:pt>
                <c:pt idx="7534">
                  <c:v>120.8</c:v>
                </c:pt>
                <c:pt idx="7535">
                  <c:v>120.7</c:v>
                </c:pt>
                <c:pt idx="7536">
                  <c:v>120.5</c:v>
                </c:pt>
                <c:pt idx="7537">
                  <c:v>120.3</c:v>
                </c:pt>
                <c:pt idx="7538">
                  <c:v>120.2</c:v>
                </c:pt>
                <c:pt idx="7539">
                  <c:v>120</c:v>
                </c:pt>
                <c:pt idx="7540">
                  <c:v>119.8</c:v>
                </c:pt>
                <c:pt idx="7541">
                  <c:v>119.7</c:v>
                </c:pt>
                <c:pt idx="7542">
                  <c:v>119.5</c:v>
                </c:pt>
                <c:pt idx="7543">
                  <c:v>119.3</c:v>
                </c:pt>
                <c:pt idx="7544">
                  <c:v>119.2</c:v>
                </c:pt>
                <c:pt idx="7545">
                  <c:v>118.9</c:v>
                </c:pt>
                <c:pt idx="7546">
                  <c:v>118.7</c:v>
                </c:pt>
                <c:pt idx="7547">
                  <c:v>118.5</c:v>
                </c:pt>
                <c:pt idx="7548">
                  <c:v>118.4</c:v>
                </c:pt>
                <c:pt idx="7549">
                  <c:v>118.4</c:v>
                </c:pt>
                <c:pt idx="7550">
                  <c:v>118.5</c:v>
                </c:pt>
                <c:pt idx="7551">
                  <c:v>118.5</c:v>
                </c:pt>
                <c:pt idx="7552">
                  <c:v>118.6</c:v>
                </c:pt>
                <c:pt idx="7553">
                  <c:v>118.9</c:v>
                </c:pt>
                <c:pt idx="7554">
                  <c:v>119.1</c:v>
                </c:pt>
                <c:pt idx="7555">
                  <c:v>119.2</c:v>
                </c:pt>
                <c:pt idx="7556">
                  <c:v>119.4</c:v>
                </c:pt>
                <c:pt idx="7557">
                  <c:v>119.5</c:v>
                </c:pt>
                <c:pt idx="7558">
                  <c:v>119.6</c:v>
                </c:pt>
                <c:pt idx="7559">
                  <c:v>119.6</c:v>
                </c:pt>
                <c:pt idx="7560">
                  <c:v>119.7</c:v>
                </c:pt>
                <c:pt idx="7561">
                  <c:v>119.7</c:v>
                </c:pt>
                <c:pt idx="7562">
                  <c:v>119.8</c:v>
                </c:pt>
                <c:pt idx="7563">
                  <c:v>119.9</c:v>
                </c:pt>
                <c:pt idx="7564">
                  <c:v>120.2</c:v>
                </c:pt>
                <c:pt idx="7565">
                  <c:v>120.5</c:v>
                </c:pt>
                <c:pt idx="7566">
                  <c:v>120.8</c:v>
                </c:pt>
                <c:pt idx="7567">
                  <c:v>121.1</c:v>
                </c:pt>
                <c:pt idx="7568">
                  <c:v>121.2</c:v>
                </c:pt>
                <c:pt idx="7569">
                  <c:v>121.3</c:v>
                </c:pt>
                <c:pt idx="7570">
                  <c:v>121.3</c:v>
                </c:pt>
                <c:pt idx="7571">
                  <c:v>121.3</c:v>
                </c:pt>
                <c:pt idx="7572">
                  <c:v>121.1</c:v>
                </c:pt>
                <c:pt idx="7573">
                  <c:v>121</c:v>
                </c:pt>
                <c:pt idx="7574">
                  <c:v>120.7</c:v>
                </c:pt>
                <c:pt idx="7575">
                  <c:v>120.6</c:v>
                </c:pt>
                <c:pt idx="7576">
                  <c:v>120.3</c:v>
                </c:pt>
                <c:pt idx="7577">
                  <c:v>120.1</c:v>
                </c:pt>
                <c:pt idx="7578">
                  <c:v>120</c:v>
                </c:pt>
                <c:pt idx="7579">
                  <c:v>119.8</c:v>
                </c:pt>
                <c:pt idx="7580">
                  <c:v>119.6</c:v>
                </c:pt>
                <c:pt idx="7581">
                  <c:v>119.4</c:v>
                </c:pt>
                <c:pt idx="7582">
                  <c:v>119.3</c:v>
                </c:pt>
                <c:pt idx="7583">
                  <c:v>119.1</c:v>
                </c:pt>
                <c:pt idx="7584">
                  <c:v>119.1</c:v>
                </c:pt>
                <c:pt idx="7585">
                  <c:v>119</c:v>
                </c:pt>
                <c:pt idx="7586">
                  <c:v>119</c:v>
                </c:pt>
                <c:pt idx="7587">
                  <c:v>118.9</c:v>
                </c:pt>
                <c:pt idx="7588">
                  <c:v>118.9</c:v>
                </c:pt>
                <c:pt idx="7589">
                  <c:v>118.9</c:v>
                </c:pt>
                <c:pt idx="7590">
                  <c:v>118.9</c:v>
                </c:pt>
                <c:pt idx="7591">
                  <c:v>118.9</c:v>
                </c:pt>
                <c:pt idx="7592">
                  <c:v>118.8</c:v>
                </c:pt>
                <c:pt idx="7593">
                  <c:v>118.9</c:v>
                </c:pt>
                <c:pt idx="7594">
                  <c:v>119.1</c:v>
                </c:pt>
                <c:pt idx="7595">
                  <c:v>119.3</c:v>
                </c:pt>
                <c:pt idx="7596">
                  <c:v>119.6</c:v>
                </c:pt>
                <c:pt idx="7597">
                  <c:v>119.8</c:v>
                </c:pt>
                <c:pt idx="7598">
                  <c:v>120.1</c:v>
                </c:pt>
                <c:pt idx="7599">
                  <c:v>120.3</c:v>
                </c:pt>
                <c:pt idx="7600">
                  <c:v>120.5</c:v>
                </c:pt>
                <c:pt idx="7601">
                  <c:v>120.7</c:v>
                </c:pt>
                <c:pt idx="7602">
                  <c:v>120.9</c:v>
                </c:pt>
                <c:pt idx="7603">
                  <c:v>121</c:v>
                </c:pt>
                <c:pt idx="7604">
                  <c:v>121.2</c:v>
                </c:pt>
                <c:pt idx="7605">
                  <c:v>121.3</c:v>
                </c:pt>
                <c:pt idx="7606">
                  <c:v>121.3</c:v>
                </c:pt>
                <c:pt idx="7607">
                  <c:v>121.2</c:v>
                </c:pt>
                <c:pt idx="7608">
                  <c:v>121.2</c:v>
                </c:pt>
                <c:pt idx="7609">
                  <c:v>121.1</c:v>
                </c:pt>
                <c:pt idx="7610">
                  <c:v>121</c:v>
                </c:pt>
                <c:pt idx="7611">
                  <c:v>120.9</c:v>
                </c:pt>
                <c:pt idx="7612">
                  <c:v>120.9</c:v>
                </c:pt>
                <c:pt idx="7613">
                  <c:v>120.7</c:v>
                </c:pt>
                <c:pt idx="7614">
                  <c:v>120.6</c:v>
                </c:pt>
                <c:pt idx="7615">
                  <c:v>120.5</c:v>
                </c:pt>
                <c:pt idx="7616">
                  <c:v>120.3</c:v>
                </c:pt>
                <c:pt idx="7617">
                  <c:v>120.1</c:v>
                </c:pt>
                <c:pt idx="7618">
                  <c:v>119.9</c:v>
                </c:pt>
                <c:pt idx="7619">
                  <c:v>119.8</c:v>
                </c:pt>
                <c:pt idx="7620">
                  <c:v>119.6</c:v>
                </c:pt>
                <c:pt idx="7621">
                  <c:v>119.4</c:v>
                </c:pt>
                <c:pt idx="7622">
                  <c:v>119.2</c:v>
                </c:pt>
                <c:pt idx="7623">
                  <c:v>119.1</c:v>
                </c:pt>
                <c:pt idx="7624">
                  <c:v>119</c:v>
                </c:pt>
                <c:pt idx="7625">
                  <c:v>119</c:v>
                </c:pt>
                <c:pt idx="7626">
                  <c:v>119</c:v>
                </c:pt>
                <c:pt idx="7627">
                  <c:v>119.1</c:v>
                </c:pt>
                <c:pt idx="7628">
                  <c:v>119</c:v>
                </c:pt>
                <c:pt idx="7629">
                  <c:v>119.1</c:v>
                </c:pt>
                <c:pt idx="7630">
                  <c:v>119.2</c:v>
                </c:pt>
                <c:pt idx="7631">
                  <c:v>119.3</c:v>
                </c:pt>
                <c:pt idx="7632">
                  <c:v>119.3</c:v>
                </c:pt>
                <c:pt idx="7633">
                  <c:v>119.5</c:v>
                </c:pt>
                <c:pt idx="7634">
                  <c:v>119.7</c:v>
                </c:pt>
                <c:pt idx="7635">
                  <c:v>119.9</c:v>
                </c:pt>
                <c:pt idx="7636">
                  <c:v>120.2</c:v>
                </c:pt>
                <c:pt idx="7637">
                  <c:v>120.5</c:v>
                </c:pt>
                <c:pt idx="7638">
                  <c:v>120.7</c:v>
                </c:pt>
                <c:pt idx="7639">
                  <c:v>120.9</c:v>
                </c:pt>
                <c:pt idx="7640">
                  <c:v>121.1</c:v>
                </c:pt>
                <c:pt idx="7641">
                  <c:v>121.3</c:v>
                </c:pt>
                <c:pt idx="7642">
                  <c:v>121.4</c:v>
                </c:pt>
                <c:pt idx="7643">
                  <c:v>121.5</c:v>
                </c:pt>
                <c:pt idx="7644">
                  <c:v>121.5</c:v>
                </c:pt>
                <c:pt idx="7645">
                  <c:v>121.5</c:v>
                </c:pt>
                <c:pt idx="7646">
                  <c:v>121.4</c:v>
                </c:pt>
                <c:pt idx="7647">
                  <c:v>121.4</c:v>
                </c:pt>
                <c:pt idx="7648">
                  <c:v>121.3</c:v>
                </c:pt>
                <c:pt idx="7649">
                  <c:v>121.2</c:v>
                </c:pt>
                <c:pt idx="7650">
                  <c:v>121.1</c:v>
                </c:pt>
                <c:pt idx="7651">
                  <c:v>120.9</c:v>
                </c:pt>
                <c:pt idx="7652">
                  <c:v>120.7</c:v>
                </c:pt>
                <c:pt idx="7653">
                  <c:v>120.5</c:v>
                </c:pt>
                <c:pt idx="7654">
                  <c:v>120.4</c:v>
                </c:pt>
                <c:pt idx="7655">
                  <c:v>120.2</c:v>
                </c:pt>
                <c:pt idx="7656">
                  <c:v>120.1</c:v>
                </c:pt>
                <c:pt idx="7657">
                  <c:v>120</c:v>
                </c:pt>
                <c:pt idx="7658">
                  <c:v>119.9</c:v>
                </c:pt>
                <c:pt idx="7659">
                  <c:v>119.8</c:v>
                </c:pt>
                <c:pt idx="7660">
                  <c:v>119.6</c:v>
                </c:pt>
                <c:pt idx="7661">
                  <c:v>119.4</c:v>
                </c:pt>
                <c:pt idx="7662">
                  <c:v>119.2</c:v>
                </c:pt>
                <c:pt idx="7663">
                  <c:v>119.1</c:v>
                </c:pt>
                <c:pt idx="7664">
                  <c:v>119.1</c:v>
                </c:pt>
                <c:pt idx="7665">
                  <c:v>119.1</c:v>
                </c:pt>
                <c:pt idx="7666">
                  <c:v>119.2</c:v>
                </c:pt>
                <c:pt idx="7667">
                  <c:v>119.2</c:v>
                </c:pt>
                <c:pt idx="7668">
                  <c:v>119.4</c:v>
                </c:pt>
                <c:pt idx="7669">
                  <c:v>119.6</c:v>
                </c:pt>
                <c:pt idx="7670">
                  <c:v>119.8</c:v>
                </c:pt>
                <c:pt idx="7671">
                  <c:v>119.9</c:v>
                </c:pt>
                <c:pt idx="7672">
                  <c:v>120.1</c:v>
                </c:pt>
                <c:pt idx="7673">
                  <c:v>120.3</c:v>
                </c:pt>
                <c:pt idx="7674">
                  <c:v>120.5</c:v>
                </c:pt>
                <c:pt idx="7675">
                  <c:v>120.6</c:v>
                </c:pt>
                <c:pt idx="7676">
                  <c:v>120.8</c:v>
                </c:pt>
                <c:pt idx="7677">
                  <c:v>120.9</c:v>
                </c:pt>
                <c:pt idx="7678">
                  <c:v>121.1</c:v>
                </c:pt>
                <c:pt idx="7679">
                  <c:v>121.2</c:v>
                </c:pt>
                <c:pt idx="7680">
                  <c:v>121.3</c:v>
                </c:pt>
                <c:pt idx="7681">
                  <c:v>121.6</c:v>
                </c:pt>
                <c:pt idx="7682">
                  <c:v>121.7</c:v>
                </c:pt>
                <c:pt idx="7683">
                  <c:v>121.8</c:v>
                </c:pt>
                <c:pt idx="7684">
                  <c:v>121.8</c:v>
                </c:pt>
                <c:pt idx="7685">
                  <c:v>121.7</c:v>
                </c:pt>
                <c:pt idx="7686">
                  <c:v>121.6</c:v>
                </c:pt>
                <c:pt idx="7687">
                  <c:v>121.5</c:v>
                </c:pt>
                <c:pt idx="7688">
                  <c:v>121.4</c:v>
                </c:pt>
                <c:pt idx="7689">
                  <c:v>121.2</c:v>
                </c:pt>
                <c:pt idx="7690">
                  <c:v>120.9</c:v>
                </c:pt>
                <c:pt idx="7691">
                  <c:v>120.7</c:v>
                </c:pt>
                <c:pt idx="7692">
                  <c:v>120.6</c:v>
                </c:pt>
                <c:pt idx="7693">
                  <c:v>120.4</c:v>
                </c:pt>
                <c:pt idx="7694">
                  <c:v>120.2</c:v>
                </c:pt>
                <c:pt idx="7695">
                  <c:v>120</c:v>
                </c:pt>
                <c:pt idx="7696">
                  <c:v>119.9</c:v>
                </c:pt>
                <c:pt idx="7697">
                  <c:v>119.8</c:v>
                </c:pt>
                <c:pt idx="7698">
                  <c:v>119.7</c:v>
                </c:pt>
                <c:pt idx="7699">
                  <c:v>119.7</c:v>
                </c:pt>
                <c:pt idx="7700">
                  <c:v>119.6</c:v>
                </c:pt>
                <c:pt idx="7701">
                  <c:v>119.5</c:v>
                </c:pt>
                <c:pt idx="7702">
                  <c:v>119.4</c:v>
                </c:pt>
                <c:pt idx="7703">
                  <c:v>119.4</c:v>
                </c:pt>
                <c:pt idx="7704">
                  <c:v>119.4</c:v>
                </c:pt>
                <c:pt idx="7705">
                  <c:v>119.5</c:v>
                </c:pt>
                <c:pt idx="7706">
                  <c:v>119.5</c:v>
                </c:pt>
                <c:pt idx="7707">
                  <c:v>119.6</c:v>
                </c:pt>
                <c:pt idx="7708">
                  <c:v>119.7</c:v>
                </c:pt>
                <c:pt idx="7709">
                  <c:v>119.9</c:v>
                </c:pt>
                <c:pt idx="7710">
                  <c:v>120.1</c:v>
                </c:pt>
                <c:pt idx="7711">
                  <c:v>120.4</c:v>
                </c:pt>
                <c:pt idx="7712">
                  <c:v>120.6</c:v>
                </c:pt>
                <c:pt idx="7713">
                  <c:v>120.9</c:v>
                </c:pt>
                <c:pt idx="7714">
                  <c:v>121.1</c:v>
                </c:pt>
                <c:pt idx="7715">
                  <c:v>121.4</c:v>
                </c:pt>
                <c:pt idx="7716">
                  <c:v>121.5</c:v>
                </c:pt>
                <c:pt idx="7717">
                  <c:v>121.6</c:v>
                </c:pt>
                <c:pt idx="7718">
                  <c:v>121.7</c:v>
                </c:pt>
                <c:pt idx="7719">
                  <c:v>121.7</c:v>
                </c:pt>
                <c:pt idx="7720">
                  <c:v>121.7</c:v>
                </c:pt>
                <c:pt idx="7721">
                  <c:v>121.8</c:v>
                </c:pt>
                <c:pt idx="7722">
                  <c:v>121.8</c:v>
                </c:pt>
                <c:pt idx="7723">
                  <c:v>121.8</c:v>
                </c:pt>
                <c:pt idx="7724">
                  <c:v>121.7</c:v>
                </c:pt>
                <c:pt idx="7725">
                  <c:v>121.7</c:v>
                </c:pt>
                <c:pt idx="7726">
                  <c:v>121.5</c:v>
                </c:pt>
                <c:pt idx="7727">
                  <c:v>121.4</c:v>
                </c:pt>
                <c:pt idx="7728">
                  <c:v>121.3</c:v>
                </c:pt>
                <c:pt idx="7729">
                  <c:v>121.1</c:v>
                </c:pt>
                <c:pt idx="7730">
                  <c:v>121</c:v>
                </c:pt>
                <c:pt idx="7731">
                  <c:v>120.8</c:v>
                </c:pt>
                <c:pt idx="7732">
                  <c:v>120.5</c:v>
                </c:pt>
                <c:pt idx="7733">
                  <c:v>120.2</c:v>
                </c:pt>
                <c:pt idx="7734">
                  <c:v>120</c:v>
                </c:pt>
                <c:pt idx="7735">
                  <c:v>119.8</c:v>
                </c:pt>
                <c:pt idx="7736">
                  <c:v>119.8</c:v>
                </c:pt>
                <c:pt idx="7737">
                  <c:v>119.7</c:v>
                </c:pt>
                <c:pt idx="7738">
                  <c:v>119.7</c:v>
                </c:pt>
                <c:pt idx="7739">
                  <c:v>119.6</c:v>
                </c:pt>
                <c:pt idx="7740">
                  <c:v>119.6</c:v>
                </c:pt>
                <c:pt idx="7741">
                  <c:v>119.6</c:v>
                </c:pt>
                <c:pt idx="7742">
                  <c:v>119.7</c:v>
                </c:pt>
                <c:pt idx="7743">
                  <c:v>119.8</c:v>
                </c:pt>
                <c:pt idx="7744">
                  <c:v>119.8</c:v>
                </c:pt>
                <c:pt idx="7745">
                  <c:v>119.9</c:v>
                </c:pt>
                <c:pt idx="7746">
                  <c:v>120</c:v>
                </c:pt>
                <c:pt idx="7747">
                  <c:v>120.2</c:v>
                </c:pt>
                <c:pt idx="7748">
                  <c:v>120.4</c:v>
                </c:pt>
                <c:pt idx="7749">
                  <c:v>120.6</c:v>
                </c:pt>
                <c:pt idx="7750">
                  <c:v>120.8</c:v>
                </c:pt>
                <c:pt idx="7751">
                  <c:v>121</c:v>
                </c:pt>
                <c:pt idx="7752">
                  <c:v>121.3</c:v>
                </c:pt>
                <c:pt idx="7753">
                  <c:v>121.5</c:v>
                </c:pt>
                <c:pt idx="7754">
                  <c:v>121.6</c:v>
                </c:pt>
                <c:pt idx="7755">
                  <c:v>121.8</c:v>
                </c:pt>
                <c:pt idx="7756">
                  <c:v>121.9</c:v>
                </c:pt>
                <c:pt idx="7757">
                  <c:v>122</c:v>
                </c:pt>
                <c:pt idx="7758">
                  <c:v>122</c:v>
                </c:pt>
                <c:pt idx="7759">
                  <c:v>122</c:v>
                </c:pt>
                <c:pt idx="7760">
                  <c:v>122</c:v>
                </c:pt>
                <c:pt idx="7761">
                  <c:v>121.9</c:v>
                </c:pt>
                <c:pt idx="7762">
                  <c:v>121.9</c:v>
                </c:pt>
                <c:pt idx="7763">
                  <c:v>121.9</c:v>
                </c:pt>
                <c:pt idx="7764">
                  <c:v>121.7</c:v>
                </c:pt>
                <c:pt idx="7765">
                  <c:v>121.6</c:v>
                </c:pt>
                <c:pt idx="7766">
                  <c:v>121.4</c:v>
                </c:pt>
                <c:pt idx="7767">
                  <c:v>121.3</c:v>
                </c:pt>
                <c:pt idx="7768">
                  <c:v>121.2</c:v>
                </c:pt>
                <c:pt idx="7769">
                  <c:v>120.9</c:v>
                </c:pt>
                <c:pt idx="7770">
                  <c:v>120.7</c:v>
                </c:pt>
                <c:pt idx="7771">
                  <c:v>120.5</c:v>
                </c:pt>
                <c:pt idx="7772">
                  <c:v>120.3</c:v>
                </c:pt>
                <c:pt idx="7773">
                  <c:v>120.1</c:v>
                </c:pt>
                <c:pt idx="7774">
                  <c:v>120</c:v>
                </c:pt>
                <c:pt idx="7775">
                  <c:v>119.9</c:v>
                </c:pt>
                <c:pt idx="7776">
                  <c:v>119.8</c:v>
                </c:pt>
                <c:pt idx="7777">
                  <c:v>119.8</c:v>
                </c:pt>
                <c:pt idx="7778">
                  <c:v>119.8</c:v>
                </c:pt>
                <c:pt idx="7779">
                  <c:v>119.8</c:v>
                </c:pt>
                <c:pt idx="7780">
                  <c:v>119.9</c:v>
                </c:pt>
                <c:pt idx="7781">
                  <c:v>120</c:v>
                </c:pt>
                <c:pt idx="7782">
                  <c:v>120</c:v>
                </c:pt>
                <c:pt idx="7783">
                  <c:v>120.1</c:v>
                </c:pt>
                <c:pt idx="7784">
                  <c:v>120.3</c:v>
                </c:pt>
                <c:pt idx="7785">
                  <c:v>120.5</c:v>
                </c:pt>
                <c:pt idx="7786">
                  <c:v>120.6</c:v>
                </c:pt>
                <c:pt idx="7787">
                  <c:v>120.6</c:v>
                </c:pt>
                <c:pt idx="7788">
                  <c:v>120.8</c:v>
                </c:pt>
                <c:pt idx="7789">
                  <c:v>120.9</c:v>
                </c:pt>
                <c:pt idx="7790">
                  <c:v>121</c:v>
                </c:pt>
                <c:pt idx="7791">
                  <c:v>121.3</c:v>
                </c:pt>
                <c:pt idx="7792">
                  <c:v>121.7</c:v>
                </c:pt>
                <c:pt idx="7793">
                  <c:v>122.1</c:v>
                </c:pt>
                <c:pt idx="7794">
                  <c:v>122.2</c:v>
                </c:pt>
                <c:pt idx="7795">
                  <c:v>122.5</c:v>
                </c:pt>
                <c:pt idx="7796">
                  <c:v>122.5</c:v>
                </c:pt>
                <c:pt idx="7797">
                  <c:v>122.5</c:v>
                </c:pt>
                <c:pt idx="7798">
                  <c:v>122.3</c:v>
                </c:pt>
                <c:pt idx="7799">
                  <c:v>122.1</c:v>
                </c:pt>
                <c:pt idx="7800">
                  <c:v>121.9</c:v>
                </c:pt>
                <c:pt idx="7801">
                  <c:v>121.8</c:v>
                </c:pt>
                <c:pt idx="7802">
                  <c:v>121.8</c:v>
                </c:pt>
                <c:pt idx="7803">
                  <c:v>121.7</c:v>
                </c:pt>
                <c:pt idx="7804">
                  <c:v>121.5</c:v>
                </c:pt>
                <c:pt idx="7805">
                  <c:v>121.4</c:v>
                </c:pt>
                <c:pt idx="7806">
                  <c:v>121.3</c:v>
                </c:pt>
                <c:pt idx="7807">
                  <c:v>121.2</c:v>
                </c:pt>
                <c:pt idx="7808">
                  <c:v>121</c:v>
                </c:pt>
                <c:pt idx="7809">
                  <c:v>120.8</c:v>
                </c:pt>
                <c:pt idx="7810">
                  <c:v>120.6</c:v>
                </c:pt>
                <c:pt idx="7811">
                  <c:v>120.5</c:v>
                </c:pt>
                <c:pt idx="7812">
                  <c:v>120.2</c:v>
                </c:pt>
                <c:pt idx="7813">
                  <c:v>120.1</c:v>
                </c:pt>
                <c:pt idx="7814">
                  <c:v>120.1</c:v>
                </c:pt>
                <c:pt idx="7815">
                  <c:v>120</c:v>
                </c:pt>
                <c:pt idx="7816">
                  <c:v>120</c:v>
                </c:pt>
                <c:pt idx="7817">
                  <c:v>120.1</c:v>
                </c:pt>
                <c:pt idx="7818">
                  <c:v>120.1</c:v>
                </c:pt>
                <c:pt idx="7819">
                  <c:v>120.2</c:v>
                </c:pt>
                <c:pt idx="7820">
                  <c:v>120.2</c:v>
                </c:pt>
                <c:pt idx="7821">
                  <c:v>120.3</c:v>
                </c:pt>
                <c:pt idx="7822">
                  <c:v>120.4</c:v>
                </c:pt>
                <c:pt idx="7823">
                  <c:v>120.6</c:v>
                </c:pt>
                <c:pt idx="7824">
                  <c:v>120.8</c:v>
                </c:pt>
                <c:pt idx="7825">
                  <c:v>120.9</c:v>
                </c:pt>
                <c:pt idx="7826">
                  <c:v>121.1</c:v>
                </c:pt>
                <c:pt idx="7827">
                  <c:v>121.4</c:v>
                </c:pt>
                <c:pt idx="7828">
                  <c:v>121.6</c:v>
                </c:pt>
                <c:pt idx="7829">
                  <c:v>121.9</c:v>
                </c:pt>
                <c:pt idx="7830">
                  <c:v>122</c:v>
                </c:pt>
                <c:pt idx="7831">
                  <c:v>122.2</c:v>
                </c:pt>
                <c:pt idx="7832">
                  <c:v>122.3</c:v>
                </c:pt>
                <c:pt idx="7833">
                  <c:v>122.4</c:v>
                </c:pt>
                <c:pt idx="7834">
                  <c:v>122.5</c:v>
                </c:pt>
                <c:pt idx="7835">
                  <c:v>122.4</c:v>
                </c:pt>
                <c:pt idx="7836">
                  <c:v>122.4</c:v>
                </c:pt>
                <c:pt idx="7837">
                  <c:v>122.4</c:v>
                </c:pt>
                <c:pt idx="7838">
                  <c:v>122.3</c:v>
                </c:pt>
                <c:pt idx="7839">
                  <c:v>122.2</c:v>
                </c:pt>
                <c:pt idx="7840">
                  <c:v>122.1</c:v>
                </c:pt>
                <c:pt idx="7841">
                  <c:v>121.9</c:v>
                </c:pt>
                <c:pt idx="7842">
                  <c:v>121.7</c:v>
                </c:pt>
                <c:pt idx="7843">
                  <c:v>121.6</c:v>
                </c:pt>
                <c:pt idx="7844">
                  <c:v>121.5</c:v>
                </c:pt>
                <c:pt idx="7845">
                  <c:v>121.3</c:v>
                </c:pt>
                <c:pt idx="7846">
                  <c:v>121.2</c:v>
                </c:pt>
                <c:pt idx="7847">
                  <c:v>121</c:v>
                </c:pt>
                <c:pt idx="7848">
                  <c:v>120.8</c:v>
                </c:pt>
                <c:pt idx="7849">
                  <c:v>120.7</c:v>
                </c:pt>
                <c:pt idx="7850">
                  <c:v>120.5</c:v>
                </c:pt>
                <c:pt idx="7851">
                  <c:v>120.4</c:v>
                </c:pt>
                <c:pt idx="7852">
                  <c:v>120.2</c:v>
                </c:pt>
                <c:pt idx="7853">
                  <c:v>120.1</c:v>
                </c:pt>
                <c:pt idx="7854">
                  <c:v>120.1</c:v>
                </c:pt>
                <c:pt idx="7855">
                  <c:v>120</c:v>
                </c:pt>
                <c:pt idx="7856">
                  <c:v>120.1</c:v>
                </c:pt>
                <c:pt idx="7857">
                  <c:v>120.2</c:v>
                </c:pt>
                <c:pt idx="7858">
                  <c:v>120.3</c:v>
                </c:pt>
                <c:pt idx="7859">
                  <c:v>120.5</c:v>
                </c:pt>
                <c:pt idx="7860">
                  <c:v>120.7</c:v>
                </c:pt>
                <c:pt idx="7861">
                  <c:v>120.9</c:v>
                </c:pt>
                <c:pt idx="7862">
                  <c:v>121.2</c:v>
                </c:pt>
                <c:pt idx="7863">
                  <c:v>121.3</c:v>
                </c:pt>
                <c:pt idx="7864">
                  <c:v>121.5</c:v>
                </c:pt>
                <c:pt idx="7865">
                  <c:v>121.7</c:v>
                </c:pt>
                <c:pt idx="7866">
                  <c:v>121.8</c:v>
                </c:pt>
                <c:pt idx="7867">
                  <c:v>122</c:v>
                </c:pt>
                <c:pt idx="7868">
                  <c:v>122.2</c:v>
                </c:pt>
                <c:pt idx="7869">
                  <c:v>122.3</c:v>
                </c:pt>
                <c:pt idx="7870">
                  <c:v>122.4</c:v>
                </c:pt>
                <c:pt idx="7871">
                  <c:v>122.5</c:v>
                </c:pt>
                <c:pt idx="7872">
                  <c:v>122.6</c:v>
                </c:pt>
                <c:pt idx="7873">
                  <c:v>122.6</c:v>
                </c:pt>
                <c:pt idx="7874">
                  <c:v>122.6</c:v>
                </c:pt>
                <c:pt idx="7875">
                  <c:v>122.6</c:v>
                </c:pt>
                <c:pt idx="7876">
                  <c:v>122.5</c:v>
                </c:pt>
                <c:pt idx="7877">
                  <c:v>122.5</c:v>
                </c:pt>
                <c:pt idx="7878">
                  <c:v>122.4</c:v>
                </c:pt>
                <c:pt idx="7879">
                  <c:v>122.3</c:v>
                </c:pt>
                <c:pt idx="7880">
                  <c:v>122.1</c:v>
                </c:pt>
                <c:pt idx="7881">
                  <c:v>121.9</c:v>
                </c:pt>
                <c:pt idx="7882">
                  <c:v>121.7</c:v>
                </c:pt>
                <c:pt idx="7883">
                  <c:v>121.5</c:v>
                </c:pt>
                <c:pt idx="7884">
                  <c:v>121.3</c:v>
                </c:pt>
                <c:pt idx="7885">
                  <c:v>121.1</c:v>
                </c:pt>
                <c:pt idx="7886">
                  <c:v>120.9</c:v>
                </c:pt>
                <c:pt idx="7887">
                  <c:v>120.7</c:v>
                </c:pt>
                <c:pt idx="7888">
                  <c:v>120.6</c:v>
                </c:pt>
                <c:pt idx="7889">
                  <c:v>120.4</c:v>
                </c:pt>
                <c:pt idx="7890">
                  <c:v>120.4</c:v>
                </c:pt>
                <c:pt idx="7891">
                  <c:v>120.4</c:v>
                </c:pt>
                <c:pt idx="7892">
                  <c:v>120.4</c:v>
                </c:pt>
                <c:pt idx="7893">
                  <c:v>120.4</c:v>
                </c:pt>
                <c:pt idx="7894">
                  <c:v>120.5</c:v>
                </c:pt>
                <c:pt idx="7895">
                  <c:v>120.6</c:v>
                </c:pt>
                <c:pt idx="7896">
                  <c:v>120.7</c:v>
                </c:pt>
                <c:pt idx="7897">
                  <c:v>120.8</c:v>
                </c:pt>
                <c:pt idx="7898">
                  <c:v>120.9</c:v>
                </c:pt>
                <c:pt idx="7899">
                  <c:v>121</c:v>
                </c:pt>
                <c:pt idx="7900">
                  <c:v>121.2</c:v>
                </c:pt>
                <c:pt idx="7901">
                  <c:v>121.3</c:v>
                </c:pt>
                <c:pt idx="7902">
                  <c:v>121.5</c:v>
                </c:pt>
                <c:pt idx="7903">
                  <c:v>121.7</c:v>
                </c:pt>
                <c:pt idx="7904">
                  <c:v>121.9</c:v>
                </c:pt>
                <c:pt idx="7905">
                  <c:v>122.1</c:v>
                </c:pt>
                <c:pt idx="7906">
                  <c:v>122.4</c:v>
                </c:pt>
                <c:pt idx="7907">
                  <c:v>122.6</c:v>
                </c:pt>
                <c:pt idx="7908">
                  <c:v>122.8</c:v>
                </c:pt>
                <c:pt idx="7909">
                  <c:v>122.9</c:v>
                </c:pt>
                <c:pt idx="7910">
                  <c:v>122.9</c:v>
                </c:pt>
                <c:pt idx="7911">
                  <c:v>122.9</c:v>
                </c:pt>
                <c:pt idx="7912">
                  <c:v>122.9</c:v>
                </c:pt>
                <c:pt idx="7913">
                  <c:v>122.8</c:v>
                </c:pt>
                <c:pt idx="7914">
                  <c:v>122.7</c:v>
                </c:pt>
                <c:pt idx="7915">
                  <c:v>122.6</c:v>
                </c:pt>
                <c:pt idx="7916">
                  <c:v>122.5</c:v>
                </c:pt>
                <c:pt idx="7917">
                  <c:v>122.3</c:v>
                </c:pt>
                <c:pt idx="7918">
                  <c:v>122.2</c:v>
                </c:pt>
                <c:pt idx="7919">
                  <c:v>122</c:v>
                </c:pt>
                <c:pt idx="7920">
                  <c:v>121.8</c:v>
                </c:pt>
                <c:pt idx="7921">
                  <c:v>121.7</c:v>
                </c:pt>
                <c:pt idx="7922">
                  <c:v>121.5</c:v>
                </c:pt>
                <c:pt idx="7923">
                  <c:v>121.3</c:v>
                </c:pt>
                <c:pt idx="7924">
                  <c:v>121.1</c:v>
                </c:pt>
                <c:pt idx="7925">
                  <c:v>120.9</c:v>
                </c:pt>
                <c:pt idx="7926">
                  <c:v>120.8</c:v>
                </c:pt>
                <c:pt idx="7927">
                  <c:v>120.8</c:v>
                </c:pt>
                <c:pt idx="7928">
                  <c:v>120.7</c:v>
                </c:pt>
                <c:pt idx="7929">
                  <c:v>120.6</c:v>
                </c:pt>
                <c:pt idx="7930">
                  <c:v>120.6</c:v>
                </c:pt>
                <c:pt idx="7931">
                  <c:v>120.6</c:v>
                </c:pt>
                <c:pt idx="7932">
                  <c:v>120.6</c:v>
                </c:pt>
                <c:pt idx="7933">
                  <c:v>120.7</c:v>
                </c:pt>
                <c:pt idx="7934">
                  <c:v>120.8</c:v>
                </c:pt>
                <c:pt idx="7935">
                  <c:v>120.9</c:v>
                </c:pt>
                <c:pt idx="7936">
                  <c:v>121</c:v>
                </c:pt>
                <c:pt idx="7937">
                  <c:v>121.2</c:v>
                </c:pt>
                <c:pt idx="7938">
                  <c:v>121.4</c:v>
                </c:pt>
                <c:pt idx="7939">
                  <c:v>121.6</c:v>
                </c:pt>
                <c:pt idx="7940">
                  <c:v>121.9</c:v>
                </c:pt>
                <c:pt idx="7941">
                  <c:v>122.1</c:v>
                </c:pt>
                <c:pt idx="7942">
                  <c:v>122.3</c:v>
                </c:pt>
                <c:pt idx="7943">
                  <c:v>122.6</c:v>
                </c:pt>
                <c:pt idx="7944">
                  <c:v>122.7</c:v>
                </c:pt>
                <c:pt idx="7945">
                  <c:v>122.8</c:v>
                </c:pt>
                <c:pt idx="7946">
                  <c:v>122.9</c:v>
                </c:pt>
                <c:pt idx="7947">
                  <c:v>122.9</c:v>
                </c:pt>
                <c:pt idx="7948">
                  <c:v>122.9</c:v>
                </c:pt>
                <c:pt idx="7949">
                  <c:v>122.8</c:v>
                </c:pt>
                <c:pt idx="7950">
                  <c:v>122.8</c:v>
                </c:pt>
                <c:pt idx="7951">
                  <c:v>122.8</c:v>
                </c:pt>
                <c:pt idx="7952">
                  <c:v>122.8</c:v>
                </c:pt>
                <c:pt idx="7953">
                  <c:v>122.9</c:v>
                </c:pt>
                <c:pt idx="7954">
                  <c:v>122.8</c:v>
                </c:pt>
                <c:pt idx="7955">
                  <c:v>122.7</c:v>
                </c:pt>
                <c:pt idx="7956">
                  <c:v>122.6</c:v>
                </c:pt>
                <c:pt idx="7957">
                  <c:v>122.4</c:v>
                </c:pt>
                <c:pt idx="7958">
                  <c:v>122.2</c:v>
                </c:pt>
                <c:pt idx="7959">
                  <c:v>122</c:v>
                </c:pt>
                <c:pt idx="7960">
                  <c:v>121.7</c:v>
                </c:pt>
                <c:pt idx="7961">
                  <c:v>121.4</c:v>
                </c:pt>
                <c:pt idx="7962">
                  <c:v>121.2</c:v>
                </c:pt>
                <c:pt idx="7963">
                  <c:v>121.1</c:v>
                </c:pt>
                <c:pt idx="7964">
                  <c:v>121</c:v>
                </c:pt>
                <c:pt idx="7965">
                  <c:v>120.9</c:v>
                </c:pt>
                <c:pt idx="7966">
                  <c:v>120.8</c:v>
                </c:pt>
                <c:pt idx="7967">
                  <c:v>120.8</c:v>
                </c:pt>
                <c:pt idx="7968">
                  <c:v>120.7</c:v>
                </c:pt>
                <c:pt idx="7969">
                  <c:v>120.8</c:v>
                </c:pt>
                <c:pt idx="7970">
                  <c:v>120.8</c:v>
                </c:pt>
                <c:pt idx="7971">
                  <c:v>120.9</c:v>
                </c:pt>
                <c:pt idx="7972">
                  <c:v>121</c:v>
                </c:pt>
                <c:pt idx="7973">
                  <c:v>121.1</c:v>
                </c:pt>
                <c:pt idx="7974">
                  <c:v>121.3</c:v>
                </c:pt>
                <c:pt idx="7975">
                  <c:v>121.5</c:v>
                </c:pt>
                <c:pt idx="7976">
                  <c:v>121.7</c:v>
                </c:pt>
                <c:pt idx="7977">
                  <c:v>121.9</c:v>
                </c:pt>
                <c:pt idx="7978">
                  <c:v>122.1</c:v>
                </c:pt>
                <c:pt idx="7979">
                  <c:v>122.3</c:v>
                </c:pt>
                <c:pt idx="7980">
                  <c:v>122.5</c:v>
                </c:pt>
                <c:pt idx="7981">
                  <c:v>122.6</c:v>
                </c:pt>
                <c:pt idx="7982">
                  <c:v>122.7</c:v>
                </c:pt>
                <c:pt idx="7983">
                  <c:v>122.8</c:v>
                </c:pt>
                <c:pt idx="7984">
                  <c:v>122.9</c:v>
                </c:pt>
                <c:pt idx="7985">
                  <c:v>123</c:v>
                </c:pt>
                <c:pt idx="7986">
                  <c:v>123.2</c:v>
                </c:pt>
                <c:pt idx="7987">
                  <c:v>123.3</c:v>
                </c:pt>
                <c:pt idx="7988">
                  <c:v>123.3</c:v>
                </c:pt>
                <c:pt idx="7989">
                  <c:v>123.3</c:v>
                </c:pt>
                <c:pt idx="7990">
                  <c:v>123.2</c:v>
                </c:pt>
                <c:pt idx="7991">
                  <c:v>123.1</c:v>
                </c:pt>
                <c:pt idx="7992">
                  <c:v>123</c:v>
                </c:pt>
                <c:pt idx="7993">
                  <c:v>122.8</c:v>
                </c:pt>
                <c:pt idx="7994">
                  <c:v>122.6</c:v>
                </c:pt>
                <c:pt idx="7995">
                  <c:v>122.5</c:v>
                </c:pt>
                <c:pt idx="7996">
                  <c:v>122.3</c:v>
                </c:pt>
                <c:pt idx="7997">
                  <c:v>122</c:v>
                </c:pt>
                <c:pt idx="7998">
                  <c:v>121.8</c:v>
                </c:pt>
                <c:pt idx="7999">
                  <c:v>121.6</c:v>
                </c:pt>
                <c:pt idx="8000">
                  <c:v>121.5</c:v>
                </c:pt>
                <c:pt idx="8001">
                  <c:v>121.3</c:v>
                </c:pt>
                <c:pt idx="8002">
                  <c:v>121.2</c:v>
                </c:pt>
                <c:pt idx="8003">
                  <c:v>121.1</c:v>
                </c:pt>
                <c:pt idx="8004">
                  <c:v>120.9</c:v>
                </c:pt>
                <c:pt idx="8005">
                  <c:v>120.9</c:v>
                </c:pt>
                <c:pt idx="8006">
                  <c:v>121</c:v>
                </c:pt>
                <c:pt idx="8007">
                  <c:v>120.9</c:v>
                </c:pt>
                <c:pt idx="8008">
                  <c:v>121</c:v>
                </c:pt>
                <c:pt idx="8009">
                  <c:v>121</c:v>
                </c:pt>
                <c:pt idx="8010">
                  <c:v>121.2</c:v>
                </c:pt>
                <c:pt idx="8011">
                  <c:v>121.4</c:v>
                </c:pt>
                <c:pt idx="8012">
                  <c:v>121.6</c:v>
                </c:pt>
                <c:pt idx="8013">
                  <c:v>121.7</c:v>
                </c:pt>
                <c:pt idx="8014">
                  <c:v>121.8</c:v>
                </c:pt>
                <c:pt idx="8015">
                  <c:v>122</c:v>
                </c:pt>
                <c:pt idx="8016">
                  <c:v>122.3</c:v>
                </c:pt>
                <c:pt idx="8017">
                  <c:v>122.5</c:v>
                </c:pt>
                <c:pt idx="8018">
                  <c:v>122.7</c:v>
                </c:pt>
                <c:pt idx="8019">
                  <c:v>122.9</c:v>
                </c:pt>
                <c:pt idx="8020">
                  <c:v>123</c:v>
                </c:pt>
                <c:pt idx="8021">
                  <c:v>123.1</c:v>
                </c:pt>
                <c:pt idx="8022">
                  <c:v>123.1</c:v>
                </c:pt>
                <c:pt idx="8023">
                  <c:v>123.3</c:v>
                </c:pt>
                <c:pt idx="8024">
                  <c:v>123.3</c:v>
                </c:pt>
                <c:pt idx="8025">
                  <c:v>123.4</c:v>
                </c:pt>
                <c:pt idx="8026">
                  <c:v>123.4</c:v>
                </c:pt>
                <c:pt idx="8027">
                  <c:v>123.4</c:v>
                </c:pt>
                <c:pt idx="8028">
                  <c:v>123.4</c:v>
                </c:pt>
                <c:pt idx="8029">
                  <c:v>123.4</c:v>
                </c:pt>
                <c:pt idx="8030">
                  <c:v>123.3</c:v>
                </c:pt>
                <c:pt idx="8031">
                  <c:v>123.1</c:v>
                </c:pt>
                <c:pt idx="8032">
                  <c:v>122.9</c:v>
                </c:pt>
                <c:pt idx="8033">
                  <c:v>122.7</c:v>
                </c:pt>
                <c:pt idx="8034">
                  <c:v>122.5</c:v>
                </c:pt>
                <c:pt idx="8035">
                  <c:v>122.2</c:v>
                </c:pt>
                <c:pt idx="8036">
                  <c:v>122</c:v>
                </c:pt>
                <c:pt idx="8037">
                  <c:v>121.7</c:v>
                </c:pt>
                <c:pt idx="8038">
                  <c:v>121.5</c:v>
                </c:pt>
                <c:pt idx="8039">
                  <c:v>121.4</c:v>
                </c:pt>
                <c:pt idx="8040">
                  <c:v>121.3</c:v>
                </c:pt>
                <c:pt idx="8041">
                  <c:v>121.2</c:v>
                </c:pt>
                <c:pt idx="8042">
                  <c:v>121.2</c:v>
                </c:pt>
                <c:pt idx="8043">
                  <c:v>121.2</c:v>
                </c:pt>
                <c:pt idx="8044">
                  <c:v>121.2</c:v>
                </c:pt>
                <c:pt idx="8045">
                  <c:v>121.2</c:v>
                </c:pt>
                <c:pt idx="8046">
                  <c:v>121.3</c:v>
                </c:pt>
                <c:pt idx="8047">
                  <c:v>121.4</c:v>
                </c:pt>
                <c:pt idx="8048">
                  <c:v>121.6</c:v>
                </c:pt>
                <c:pt idx="8049">
                  <c:v>121.8</c:v>
                </c:pt>
                <c:pt idx="8050">
                  <c:v>121.9</c:v>
                </c:pt>
                <c:pt idx="8051">
                  <c:v>122</c:v>
                </c:pt>
                <c:pt idx="8052">
                  <c:v>122.1</c:v>
                </c:pt>
                <c:pt idx="8053">
                  <c:v>122.2</c:v>
                </c:pt>
                <c:pt idx="8054">
                  <c:v>122.3</c:v>
                </c:pt>
                <c:pt idx="8055">
                  <c:v>122.5</c:v>
                </c:pt>
                <c:pt idx="8056">
                  <c:v>122.6</c:v>
                </c:pt>
                <c:pt idx="8057">
                  <c:v>122.7</c:v>
                </c:pt>
                <c:pt idx="8058">
                  <c:v>122.9</c:v>
                </c:pt>
                <c:pt idx="8059">
                  <c:v>123.2</c:v>
                </c:pt>
                <c:pt idx="8060">
                  <c:v>123.4</c:v>
                </c:pt>
                <c:pt idx="8061">
                  <c:v>123.7</c:v>
                </c:pt>
                <c:pt idx="8062">
                  <c:v>123.9</c:v>
                </c:pt>
                <c:pt idx="8063">
                  <c:v>124</c:v>
                </c:pt>
                <c:pt idx="8064">
                  <c:v>124</c:v>
                </c:pt>
                <c:pt idx="8065">
                  <c:v>123.9</c:v>
                </c:pt>
                <c:pt idx="8066">
                  <c:v>123.7</c:v>
                </c:pt>
                <c:pt idx="8067">
                  <c:v>123.5</c:v>
                </c:pt>
                <c:pt idx="8068">
                  <c:v>123.2</c:v>
                </c:pt>
                <c:pt idx="8069">
                  <c:v>122.9</c:v>
                </c:pt>
                <c:pt idx="8070">
                  <c:v>122.7</c:v>
                </c:pt>
                <c:pt idx="8071">
                  <c:v>122.5</c:v>
                </c:pt>
                <c:pt idx="8072">
                  <c:v>122.4</c:v>
                </c:pt>
                <c:pt idx="8073">
                  <c:v>122.3</c:v>
                </c:pt>
                <c:pt idx="8074">
                  <c:v>122.2</c:v>
                </c:pt>
                <c:pt idx="8075">
                  <c:v>122.1</c:v>
                </c:pt>
                <c:pt idx="8076">
                  <c:v>122</c:v>
                </c:pt>
                <c:pt idx="8077">
                  <c:v>122</c:v>
                </c:pt>
                <c:pt idx="8078">
                  <c:v>121.8</c:v>
                </c:pt>
                <c:pt idx="8079">
                  <c:v>121.7</c:v>
                </c:pt>
                <c:pt idx="8080">
                  <c:v>121.5</c:v>
                </c:pt>
                <c:pt idx="8081">
                  <c:v>121.4</c:v>
                </c:pt>
                <c:pt idx="8082">
                  <c:v>121.3</c:v>
                </c:pt>
                <c:pt idx="8083">
                  <c:v>121.3</c:v>
                </c:pt>
                <c:pt idx="8084">
                  <c:v>121.3</c:v>
                </c:pt>
                <c:pt idx="8085">
                  <c:v>121.3</c:v>
                </c:pt>
                <c:pt idx="8086">
                  <c:v>121.4</c:v>
                </c:pt>
                <c:pt idx="8087">
                  <c:v>121.6</c:v>
                </c:pt>
                <c:pt idx="8088">
                  <c:v>121.9</c:v>
                </c:pt>
                <c:pt idx="8089">
                  <c:v>122.2</c:v>
                </c:pt>
                <c:pt idx="8090">
                  <c:v>122.4</c:v>
                </c:pt>
                <c:pt idx="8091">
                  <c:v>122.6</c:v>
                </c:pt>
                <c:pt idx="8092">
                  <c:v>122.8</c:v>
                </c:pt>
                <c:pt idx="8093">
                  <c:v>123</c:v>
                </c:pt>
                <c:pt idx="8094">
                  <c:v>123.2</c:v>
                </c:pt>
                <c:pt idx="8095">
                  <c:v>123.3</c:v>
                </c:pt>
                <c:pt idx="8096">
                  <c:v>123.4</c:v>
                </c:pt>
                <c:pt idx="8097">
                  <c:v>123.5</c:v>
                </c:pt>
                <c:pt idx="8098">
                  <c:v>123.5</c:v>
                </c:pt>
                <c:pt idx="8099">
                  <c:v>123.6</c:v>
                </c:pt>
                <c:pt idx="8100">
                  <c:v>123.7</c:v>
                </c:pt>
                <c:pt idx="8101">
                  <c:v>123.7</c:v>
                </c:pt>
                <c:pt idx="8102">
                  <c:v>123.8</c:v>
                </c:pt>
                <c:pt idx="8103">
                  <c:v>123.8</c:v>
                </c:pt>
                <c:pt idx="8104">
                  <c:v>123.8</c:v>
                </c:pt>
                <c:pt idx="8105">
                  <c:v>123.7</c:v>
                </c:pt>
                <c:pt idx="8106">
                  <c:v>123.6</c:v>
                </c:pt>
                <c:pt idx="8107">
                  <c:v>123.4</c:v>
                </c:pt>
                <c:pt idx="8108">
                  <c:v>123.2</c:v>
                </c:pt>
                <c:pt idx="8109">
                  <c:v>123</c:v>
                </c:pt>
                <c:pt idx="8110">
                  <c:v>122.8</c:v>
                </c:pt>
                <c:pt idx="8111">
                  <c:v>122.6</c:v>
                </c:pt>
                <c:pt idx="8112">
                  <c:v>122.5</c:v>
                </c:pt>
                <c:pt idx="8113">
                  <c:v>122.3</c:v>
                </c:pt>
                <c:pt idx="8114">
                  <c:v>122.2</c:v>
                </c:pt>
                <c:pt idx="8115">
                  <c:v>122.1</c:v>
                </c:pt>
                <c:pt idx="8116">
                  <c:v>121.9</c:v>
                </c:pt>
                <c:pt idx="8117">
                  <c:v>121.8</c:v>
                </c:pt>
                <c:pt idx="8118">
                  <c:v>121.7</c:v>
                </c:pt>
                <c:pt idx="8119">
                  <c:v>121.5</c:v>
                </c:pt>
                <c:pt idx="8120">
                  <c:v>121.5</c:v>
                </c:pt>
                <c:pt idx="8121">
                  <c:v>121.4</c:v>
                </c:pt>
                <c:pt idx="8122">
                  <c:v>121.4</c:v>
                </c:pt>
                <c:pt idx="8123">
                  <c:v>121.5</c:v>
                </c:pt>
                <c:pt idx="8124">
                  <c:v>121.7</c:v>
                </c:pt>
                <c:pt idx="8125">
                  <c:v>121.9</c:v>
                </c:pt>
                <c:pt idx="8126">
                  <c:v>122.1</c:v>
                </c:pt>
                <c:pt idx="8127">
                  <c:v>122.3</c:v>
                </c:pt>
                <c:pt idx="8128">
                  <c:v>122.6</c:v>
                </c:pt>
                <c:pt idx="8129">
                  <c:v>122.9</c:v>
                </c:pt>
                <c:pt idx="8130">
                  <c:v>123</c:v>
                </c:pt>
                <c:pt idx="8131">
                  <c:v>123.2</c:v>
                </c:pt>
                <c:pt idx="8132">
                  <c:v>123.3</c:v>
                </c:pt>
                <c:pt idx="8133">
                  <c:v>123.4</c:v>
                </c:pt>
                <c:pt idx="8134">
                  <c:v>123.6</c:v>
                </c:pt>
                <c:pt idx="8135">
                  <c:v>123.7</c:v>
                </c:pt>
                <c:pt idx="8136">
                  <c:v>123.8</c:v>
                </c:pt>
                <c:pt idx="8137">
                  <c:v>123.8</c:v>
                </c:pt>
                <c:pt idx="8138">
                  <c:v>123.9</c:v>
                </c:pt>
                <c:pt idx="8139">
                  <c:v>124</c:v>
                </c:pt>
                <c:pt idx="8140">
                  <c:v>124</c:v>
                </c:pt>
                <c:pt idx="8141">
                  <c:v>124</c:v>
                </c:pt>
                <c:pt idx="8142">
                  <c:v>123.9</c:v>
                </c:pt>
                <c:pt idx="8143">
                  <c:v>123.9</c:v>
                </c:pt>
                <c:pt idx="8144">
                  <c:v>123.8</c:v>
                </c:pt>
                <c:pt idx="8145">
                  <c:v>123.6</c:v>
                </c:pt>
                <c:pt idx="8146">
                  <c:v>123.4</c:v>
                </c:pt>
                <c:pt idx="8147">
                  <c:v>123.2</c:v>
                </c:pt>
                <c:pt idx="8148">
                  <c:v>123</c:v>
                </c:pt>
                <c:pt idx="8149">
                  <c:v>122.8</c:v>
                </c:pt>
                <c:pt idx="8150">
                  <c:v>122.6</c:v>
                </c:pt>
                <c:pt idx="8151">
                  <c:v>122.5</c:v>
                </c:pt>
                <c:pt idx="8152">
                  <c:v>122.3</c:v>
                </c:pt>
                <c:pt idx="8153">
                  <c:v>122.2</c:v>
                </c:pt>
                <c:pt idx="8154">
                  <c:v>122.1</c:v>
                </c:pt>
                <c:pt idx="8155">
                  <c:v>122</c:v>
                </c:pt>
                <c:pt idx="8156">
                  <c:v>121.9</c:v>
                </c:pt>
                <c:pt idx="8157">
                  <c:v>121.9</c:v>
                </c:pt>
                <c:pt idx="8158">
                  <c:v>121.8</c:v>
                </c:pt>
                <c:pt idx="8159">
                  <c:v>121.8</c:v>
                </c:pt>
                <c:pt idx="8160">
                  <c:v>121.9</c:v>
                </c:pt>
                <c:pt idx="8161">
                  <c:v>121.9</c:v>
                </c:pt>
                <c:pt idx="8162">
                  <c:v>122</c:v>
                </c:pt>
                <c:pt idx="8163">
                  <c:v>122.1</c:v>
                </c:pt>
                <c:pt idx="8164">
                  <c:v>122.2</c:v>
                </c:pt>
                <c:pt idx="8165">
                  <c:v>122.4</c:v>
                </c:pt>
                <c:pt idx="8166">
                  <c:v>122.6</c:v>
                </c:pt>
                <c:pt idx="8167">
                  <c:v>122.8</c:v>
                </c:pt>
                <c:pt idx="8168">
                  <c:v>123</c:v>
                </c:pt>
                <c:pt idx="8169">
                  <c:v>123.2</c:v>
                </c:pt>
                <c:pt idx="8170">
                  <c:v>123.4</c:v>
                </c:pt>
                <c:pt idx="8171">
                  <c:v>123.7</c:v>
                </c:pt>
                <c:pt idx="8172">
                  <c:v>123.9</c:v>
                </c:pt>
                <c:pt idx="8173">
                  <c:v>124.1</c:v>
                </c:pt>
                <c:pt idx="8174">
                  <c:v>124.1</c:v>
                </c:pt>
                <c:pt idx="8175">
                  <c:v>124.2</c:v>
                </c:pt>
                <c:pt idx="8176">
                  <c:v>124.2</c:v>
                </c:pt>
                <c:pt idx="8177">
                  <c:v>124.2</c:v>
                </c:pt>
                <c:pt idx="8178">
                  <c:v>124.2</c:v>
                </c:pt>
                <c:pt idx="8179">
                  <c:v>124.1</c:v>
                </c:pt>
                <c:pt idx="8180">
                  <c:v>124.1</c:v>
                </c:pt>
                <c:pt idx="8181">
                  <c:v>124</c:v>
                </c:pt>
                <c:pt idx="8182">
                  <c:v>123.9</c:v>
                </c:pt>
                <c:pt idx="8183">
                  <c:v>123.7</c:v>
                </c:pt>
                <c:pt idx="8184">
                  <c:v>123.6</c:v>
                </c:pt>
                <c:pt idx="8185">
                  <c:v>123.5</c:v>
                </c:pt>
                <c:pt idx="8186">
                  <c:v>123.3</c:v>
                </c:pt>
                <c:pt idx="8187">
                  <c:v>123.1</c:v>
                </c:pt>
                <c:pt idx="8188">
                  <c:v>122.9</c:v>
                </c:pt>
                <c:pt idx="8189">
                  <c:v>122.7</c:v>
                </c:pt>
                <c:pt idx="8190">
                  <c:v>122.5</c:v>
                </c:pt>
                <c:pt idx="8191">
                  <c:v>122.4</c:v>
                </c:pt>
                <c:pt idx="8192">
                  <c:v>122.2</c:v>
                </c:pt>
                <c:pt idx="8193">
                  <c:v>122.1</c:v>
                </c:pt>
                <c:pt idx="8194">
                  <c:v>122</c:v>
                </c:pt>
                <c:pt idx="8195">
                  <c:v>122</c:v>
                </c:pt>
                <c:pt idx="8196">
                  <c:v>122</c:v>
                </c:pt>
                <c:pt idx="8197">
                  <c:v>122</c:v>
                </c:pt>
                <c:pt idx="8198">
                  <c:v>122</c:v>
                </c:pt>
                <c:pt idx="8199">
                  <c:v>122</c:v>
                </c:pt>
                <c:pt idx="8200">
                  <c:v>122.1</c:v>
                </c:pt>
                <c:pt idx="8201">
                  <c:v>122.3</c:v>
                </c:pt>
                <c:pt idx="8202">
                  <c:v>122.5</c:v>
                </c:pt>
                <c:pt idx="8203">
                  <c:v>122.7</c:v>
                </c:pt>
                <c:pt idx="8204">
                  <c:v>122.9</c:v>
                </c:pt>
                <c:pt idx="8205">
                  <c:v>123.1</c:v>
                </c:pt>
                <c:pt idx="8206">
                  <c:v>123.3</c:v>
                </c:pt>
                <c:pt idx="8207">
                  <c:v>123.5</c:v>
                </c:pt>
                <c:pt idx="8208">
                  <c:v>123.7</c:v>
                </c:pt>
                <c:pt idx="8209">
                  <c:v>123.9</c:v>
                </c:pt>
                <c:pt idx="8210">
                  <c:v>124</c:v>
                </c:pt>
                <c:pt idx="8211">
                  <c:v>124.1</c:v>
                </c:pt>
                <c:pt idx="8212">
                  <c:v>124.3</c:v>
                </c:pt>
                <c:pt idx="8213">
                  <c:v>124.3</c:v>
                </c:pt>
                <c:pt idx="8214">
                  <c:v>124.4</c:v>
                </c:pt>
                <c:pt idx="8215">
                  <c:v>124.4</c:v>
                </c:pt>
                <c:pt idx="8216">
                  <c:v>124.4</c:v>
                </c:pt>
                <c:pt idx="8217">
                  <c:v>124.4</c:v>
                </c:pt>
                <c:pt idx="8218">
                  <c:v>124.4</c:v>
                </c:pt>
                <c:pt idx="8219">
                  <c:v>124.3</c:v>
                </c:pt>
                <c:pt idx="8220">
                  <c:v>124.2</c:v>
                </c:pt>
                <c:pt idx="8221">
                  <c:v>124</c:v>
                </c:pt>
                <c:pt idx="8222">
                  <c:v>123.8</c:v>
                </c:pt>
                <c:pt idx="8223">
                  <c:v>123.7</c:v>
                </c:pt>
                <c:pt idx="8224">
                  <c:v>123.5</c:v>
                </c:pt>
                <c:pt idx="8225">
                  <c:v>123.3</c:v>
                </c:pt>
                <c:pt idx="8226">
                  <c:v>123</c:v>
                </c:pt>
                <c:pt idx="8227">
                  <c:v>122.8</c:v>
                </c:pt>
                <c:pt idx="8228">
                  <c:v>122.6</c:v>
                </c:pt>
                <c:pt idx="8229">
                  <c:v>122.5</c:v>
                </c:pt>
                <c:pt idx="8230">
                  <c:v>122.4</c:v>
                </c:pt>
                <c:pt idx="8231">
                  <c:v>122.4</c:v>
                </c:pt>
                <c:pt idx="8232">
                  <c:v>122.3</c:v>
                </c:pt>
                <c:pt idx="8233">
                  <c:v>122.2</c:v>
                </c:pt>
                <c:pt idx="8234">
                  <c:v>122.1</c:v>
                </c:pt>
                <c:pt idx="8235">
                  <c:v>122.2</c:v>
                </c:pt>
                <c:pt idx="8236">
                  <c:v>122.2</c:v>
                </c:pt>
                <c:pt idx="8237">
                  <c:v>122.4</c:v>
                </c:pt>
                <c:pt idx="8238">
                  <c:v>122.5</c:v>
                </c:pt>
                <c:pt idx="8239">
                  <c:v>122.6</c:v>
                </c:pt>
                <c:pt idx="8240">
                  <c:v>122.7</c:v>
                </c:pt>
                <c:pt idx="8241">
                  <c:v>122.8</c:v>
                </c:pt>
                <c:pt idx="8242">
                  <c:v>123</c:v>
                </c:pt>
                <c:pt idx="8243">
                  <c:v>123.2</c:v>
                </c:pt>
                <c:pt idx="8244">
                  <c:v>123.4</c:v>
                </c:pt>
                <c:pt idx="8245">
                  <c:v>123.6</c:v>
                </c:pt>
                <c:pt idx="8246">
                  <c:v>123.9</c:v>
                </c:pt>
                <c:pt idx="8247">
                  <c:v>124.1</c:v>
                </c:pt>
                <c:pt idx="8248">
                  <c:v>124.4</c:v>
                </c:pt>
                <c:pt idx="8249">
                  <c:v>124.5</c:v>
                </c:pt>
                <c:pt idx="8250">
                  <c:v>124.5</c:v>
                </c:pt>
                <c:pt idx="8251">
                  <c:v>124.5</c:v>
                </c:pt>
                <c:pt idx="8252">
                  <c:v>124.4</c:v>
                </c:pt>
                <c:pt idx="8253">
                  <c:v>124.5</c:v>
                </c:pt>
                <c:pt idx="8254">
                  <c:v>124.6</c:v>
                </c:pt>
                <c:pt idx="8255">
                  <c:v>124.5</c:v>
                </c:pt>
                <c:pt idx="8256">
                  <c:v>124.5</c:v>
                </c:pt>
                <c:pt idx="8257">
                  <c:v>124.4</c:v>
                </c:pt>
                <c:pt idx="8258">
                  <c:v>124.4</c:v>
                </c:pt>
                <c:pt idx="8259">
                  <c:v>124.3</c:v>
                </c:pt>
                <c:pt idx="8260">
                  <c:v>124.1</c:v>
                </c:pt>
                <c:pt idx="8261">
                  <c:v>123.9</c:v>
                </c:pt>
                <c:pt idx="8262">
                  <c:v>123.7</c:v>
                </c:pt>
                <c:pt idx="8263">
                  <c:v>123.4</c:v>
                </c:pt>
                <c:pt idx="8264">
                  <c:v>123.2</c:v>
                </c:pt>
                <c:pt idx="8265">
                  <c:v>123</c:v>
                </c:pt>
                <c:pt idx="8266">
                  <c:v>122.9</c:v>
                </c:pt>
                <c:pt idx="8267">
                  <c:v>122.8</c:v>
                </c:pt>
                <c:pt idx="8268">
                  <c:v>122.6</c:v>
                </c:pt>
                <c:pt idx="8269">
                  <c:v>122.5</c:v>
                </c:pt>
                <c:pt idx="8270">
                  <c:v>122.4</c:v>
                </c:pt>
                <c:pt idx="8271">
                  <c:v>122.4</c:v>
                </c:pt>
                <c:pt idx="8272">
                  <c:v>122.4</c:v>
                </c:pt>
                <c:pt idx="8273">
                  <c:v>122.4</c:v>
                </c:pt>
                <c:pt idx="8274">
                  <c:v>122.4</c:v>
                </c:pt>
                <c:pt idx="8275">
                  <c:v>122.5</c:v>
                </c:pt>
                <c:pt idx="8276">
                  <c:v>122.6</c:v>
                </c:pt>
                <c:pt idx="8277">
                  <c:v>122.8</c:v>
                </c:pt>
                <c:pt idx="8278">
                  <c:v>122.9</c:v>
                </c:pt>
                <c:pt idx="8279">
                  <c:v>123.1</c:v>
                </c:pt>
                <c:pt idx="8280">
                  <c:v>123.2</c:v>
                </c:pt>
                <c:pt idx="8281">
                  <c:v>123.5</c:v>
                </c:pt>
                <c:pt idx="8282">
                  <c:v>123.6</c:v>
                </c:pt>
                <c:pt idx="8283">
                  <c:v>123.8</c:v>
                </c:pt>
                <c:pt idx="8284">
                  <c:v>124</c:v>
                </c:pt>
                <c:pt idx="8285">
                  <c:v>124.2</c:v>
                </c:pt>
                <c:pt idx="8286">
                  <c:v>124.4</c:v>
                </c:pt>
                <c:pt idx="8287">
                  <c:v>124.5</c:v>
                </c:pt>
                <c:pt idx="8288">
                  <c:v>124.7</c:v>
                </c:pt>
                <c:pt idx="8289">
                  <c:v>124.8</c:v>
                </c:pt>
                <c:pt idx="8290">
                  <c:v>124.9</c:v>
                </c:pt>
                <c:pt idx="8291">
                  <c:v>124.9</c:v>
                </c:pt>
                <c:pt idx="8292">
                  <c:v>125</c:v>
                </c:pt>
                <c:pt idx="8293">
                  <c:v>124.8</c:v>
                </c:pt>
                <c:pt idx="8294">
                  <c:v>124.7</c:v>
                </c:pt>
                <c:pt idx="8295">
                  <c:v>124.6</c:v>
                </c:pt>
                <c:pt idx="8296">
                  <c:v>124.4</c:v>
                </c:pt>
                <c:pt idx="8297">
                  <c:v>124.3</c:v>
                </c:pt>
                <c:pt idx="8298">
                  <c:v>124.2</c:v>
                </c:pt>
                <c:pt idx="8299">
                  <c:v>124</c:v>
                </c:pt>
                <c:pt idx="8300">
                  <c:v>123.9</c:v>
                </c:pt>
                <c:pt idx="8301">
                  <c:v>123.7</c:v>
                </c:pt>
                <c:pt idx="8302">
                  <c:v>123.3</c:v>
                </c:pt>
                <c:pt idx="8303">
                  <c:v>123.1</c:v>
                </c:pt>
                <c:pt idx="8304">
                  <c:v>123</c:v>
                </c:pt>
                <c:pt idx="8305">
                  <c:v>122.9</c:v>
                </c:pt>
                <c:pt idx="8306">
                  <c:v>122.8</c:v>
                </c:pt>
                <c:pt idx="8307">
                  <c:v>122.7</c:v>
                </c:pt>
                <c:pt idx="8308">
                  <c:v>122.7</c:v>
                </c:pt>
                <c:pt idx="8309">
                  <c:v>122.7</c:v>
                </c:pt>
                <c:pt idx="8310">
                  <c:v>122.7</c:v>
                </c:pt>
                <c:pt idx="8311">
                  <c:v>122.7</c:v>
                </c:pt>
                <c:pt idx="8312">
                  <c:v>122.7</c:v>
                </c:pt>
                <c:pt idx="8313">
                  <c:v>122.7</c:v>
                </c:pt>
                <c:pt idx="8314">
                  <c:v>122.7</c:v>
                </c:pt>
                <c:pt idx="8315">
                  <c:v>122.8</c:v>
                </c:pt>
                <c:pt idx="8316">
                  <c:v>122.9</c:v>
                </c:pt>
                <c:pt idx="8317">
                  <c:v>123.1</c:v>
                </c:pt>
                <c:pt idx="8318">
                  <c:v>123.4</c:v>
                </c:pt>
                <c:pt idx="8319">
                  <c:v>123.7</c:v>
                </c:pt>
                <c:pt idx="8320">
                  <c:v>124</c:v>
                </c:pt>
                <c:pt idx="8321">
                  <c:v>124.2</c:v>
                </c:pt>
                <c:pt idx="8322">
                  <c:v>124.4</c:v>
                </c:pt>
                <c:pt idx="8323">
                  <c:v>124.5</c:v>
                </c:pt>
                <c:pt idx="8324">
                  <c:v>124.7</c:v>
                </c:pt>
                <c:pt idx="8325">
                  <c:v>124.7</c:v>
                </c:pt>
                <c:pt idx="8326">
                  <c:v>124.8</c:v>
                </c:pt>
                <c:pt idx="8327">
                  <c:v>124.9</c:v>
                </c:pt>
                <c:pt idx="8328">
                  <c:v>124.9</c:v>
                </c:pt>
                <c:pt idx="8329">
                  <c:v>124.9</c:v>
                </c:pt>
                <c:pt idx="8330">
                  <c:v>125</c:v>
                </c:pt>
                <c:pt idx="8331">
                  <c:v>125</c:v>
                </c:pt>
                <c:pt idx="8332">
                  <c:v>125</c:v>
                </c:pt>
                <c:pt idx="8333">
                  <c:v>124.8</c:v>
                </c:pt>
                <c:pt idx="8334">
                  <c:v>124.7</c:v>
                </c:pt>
                <c:pt idx="8335">
                  <c:v>124.5</c:v>
                </c:pt>
                <c:pt idx="8336">
                  <c:v>124.4</c:v>
                </c:pt>
                <c:pt idx="8337">
                  <c:v>124.2</c:v>
                </c:pt>
                <c:pt idx="8338">
                  <c:v>124</c:v>
                </c:pt>
                <c:pt idx="8339">
                  <c:v>123.8</c:v>
                </c:pt>
                <c:pt idx="8340">
                  <c:v>123.7</c:v>
                </c:pt>
                <c:pt idx="8341">
                  <c:v>123.5</c:v>
                </c:pt>
                <c:pt idx="8342">
                  <c:v>123.3</c:v>
                </c:pt>
                <c:pt idx="8343">
                  <c:v>123.1</c:v>
                </c:pt>
                <c:pt idx="8344">
                  <c:v>123</c:v>
                </c:pt>
                <c:pt idx="8345">
                  <c:v>122.9</c:v>
                </c:pt>
                <c:pt idx="8346">
                  <c:v>122.8</c:v>
                </c:pt>
                <c:pt idx="8347">
                  <c:v>122.7</c:v>
                </c:pt>
                <c:pt idx="8348">
                  <c:v>122.8</c:v>
                </c:pt>
                <c:pt idx="8349">
                  <c:v>122.9</c:v>
                </c:pt>
                <c:pt idx="8350">
                  <c:v>122.9</c:v>
                </c:pt>
                <c:pt idx="8351">
                  <c:v>123</c:v>
                </c:pt>
                <c:pt idx="8352">
                  <c:v>123.1</c:v>
                </c:pt>
                <c:pt idx="8353">
                  <c:v>123.2</c:v>
                </c:pt>
                <c:pt idx="8354">
                  <c:v>123.4</c:v>
                </c:pt>
                <c:pt idx="8355">
                  <c:v>123.5</c:v>
                </c:pt>
                <c:pt idx="8356">
                  <c:v>123.7</c:v>
                </c:pt>
                <c:pt idx="8357">
                  <c:v>123.8</c:v>
                </c:pt>
                <c:pt idx="8358">
                  <c:v>124</c:v>
                </c:pt>
                <c:pt idx="8359">
                  <c:v>124.2</c:v>
                </c:pt>
                <c:pt idx="8360">
                  <c:v>124.4</c:v>
                </c:pt>
                <c:pt idx="8361">
                  <c:v>124.6</c:v>
                </c:pt>
                <c:pt idx="8362">
                  <c:v>124.8</c:v>
                </c:pt>
                <c:pt idx="8363">
                  <c:v>124.9</c:v>
                </c:pt>
                <c:pt idx="8364">
                  <c:v>125</c:v>
                </c:pt>
                <c:pt idx="8365">
                  <c:v>125.1</c:v>
                </c:pt>
                <c:pt idx="8366">
                  <c:v>125.2</c:v>
                </c:pt>
                <c:pt idx="8367">
                  <c:v>125.3</c:v>
                </c:pt>
                <c:pt idx="8368">
                  <c:v>125.3</c:v>
                </c:pt>
                <c:pt idx="8369">
                  <c:v>125.3</c:v>
                </c:pt>
                <c:pt idx="8370">
                  <c:v>125.2</c:v>
                </c:pt>
                <c:pt idx="8371">
                  <c:v>125.1</c:v>
                </c:pt>
                <c:pt idx="8372">
                  <c:v>125</c:v>
                </c:pt>
                <c:pt idx="8373">
                  <c:v>124.8</c:v>
                </c:pt>
                <c:pt idx="8374">
                  <c:v>124.6</c:v>
                </c:pt>
                <c:pt idx="8375">
                  <c:v>124.4</c:v>
                </c:pt>
                <c:pt idx="8376">
                  <c:v>124.2</c:v>
                </c:pt>
                <c:pt idx="8377">
                  <c:v>124</c:v>
                </c:pt>
                <c:pt idx="8378">
                  <c:v>123.8</c:v>
                </c:pt>
                <c:pt idx="8379">
                  <c:v>123.6</c:v>
                </c:pt>
                <c:pt idx="8380">
                  <c:v>123.4</c:v>
                </c:pt>
                <c:pt idx="8381">
                  <c:v>123.2</c:v>
                </c:pt>
                <c:pt idx="8382">
                  <c:v>123.1</c:v>
                </c:pt>
                <c:pt idx="8383">
                  <c:v>123</c:v>
                </c:pt>
                <c:pt idx="8384">
                  <c:v>122.9</c:v>
                </c:pt>
                <c:pt idx="8385">
                  <c:v>122.9</c:v>
                </c:pt>
                <c:pt idx="8386">
                  <c:v>122.9</c:v>
                </c:pt>
                <c:pt idx="8387">
                  <c:v>123</c:v>
                </c:pt>
                <c:pt idx="8388">
                  <c:v>123.2</c:v>
                </c:pt>
                <c:pt idx="8389">
                  <c:v>123.3</c:v>
                </c:pt>
                <c:pt idx="8390">
                  <c:v>123.5</c:v>
                </c:pt>
                <c:pt idx="8391">
                  <c:v>123.6</c:v>
                </c:pt>
                <c:pt idx="8392">
                  <c:v>123.7</c:v>
                </c:pt>
                <c:pt idx="8393">
                  <c:v>123.8</c:v>
                </c:pt>
                <c:pt idx="8394">
                  <c:v>123.9</c:v>
                </c:pt>
                <c:pt idx="8395">
                  <c:v>124</c:v>
                </c:pt>
                <c:pt idx="8396">
                  <c:v>124.1</c:v>
                </c:pt>
                <c:pt idx="8397">
                  <c:v>124.3</c:v>
                </c:pt>
                <c:pt idx="8398">
                  <c:v>124.5</c:v>
                </c:pt>
                <c:pt idx="8399">
                  <c:v>124.7</c:v>
                </c:pt>
                <c:pt idx="8400">
                  <c:v>124.9</c:v>
                </c:pt>
                <c:pt idx="8401">
                  <c:v>125.1</c:v>
                </c:pt>
                <c:pt idx="8402">
                  <c:v>125.3</c:v>
                </c:pt>
                <c:pt idx="8403">
                  <c:v>125.5</c:v>
                </c:pt>
                <c:pt idx="8404">
                  <c:v>125.6</c:v>
                </c:pt>
                <c:pt idx="8405">
                  <c:v>125.6</c:v>
                </c:pt>
                <c:pt idx="8406">
                  <c:v>125.5</c:v>
                </c:pt>
                <c:pt idx="8407">
                  <c:v>125.4</c:v>
                </c:pt>
                <c:pt idx="8408">
                  <c:v>125.3</c:v>
                </c:pt>
                <c:pt idx="8409">
                  <c:v>125.2</c:v>
                </c:pt>
                <c:pt idx="8410">
                  <c:v>125</c:v>
                </c:pt>
                <c:pt idx="8411">
                  <c:v>124.4</c:v>
                </c:pt>
                <c:pt idx="8412">
                  <c:v>123.4</c:v>
                </c:pt>
                <c:pt idx="8413">
                  <c:v>122.1</c:v>
                </c:pt>
                <c:pt idx="8414">
                  <c:v>120.7</c:v>
                </c:pt>
                <c:pt idx="8415">
                  <c:v>119.2</c:v>
                </c:pt>
                <c:pt idx="8416">
                  <c:v>117.6</c:v>
                </c:pt>
                <c:pt idx="8417">
                  <c:v>115.9</c:v>
                </c:pt>
                <c:pt idx="8418">
                  <c:v>114.3</c:v>
                </c:pt>
                <c:pt idx="8419">
                  <c:v>112.7</c:v>
                </c:pt>
                <c:pt idx="8420">
                  <c:v>111.4</c:v>
                </c:pt>
                <c:pt idx="8421">
                  <c:v>110</c:v>
                </c:pt>
                <c:pt idx="8422">
                  <c:v>108.6</c:v>
                </c:pt>
                <c:pt idx="8423">
                  <c:v>107.4</c:v>
                </c:pt>
                <c:pt idx="8424">
                  <c:v>106.2</c:v>
                </c:pt>
                <c:pt idx="8425">
                  <c:v>105</c:v>
                </c:pt>
                <c:pt idx="8426">
                  <c:v>104</c:v>
                </c:pt>
                <c:pt idx="8427">
                  <c:v>103</c:v>
                </c:pt>
                <c:pt idx="8428">
                  <c:v>102.1</c:v>
                </c:pt>
                <c:pt idx="8429">
                  <c:v>101.2</c:v>
                </c:pt>
                <c:pt idx="8430">
                  <c:v>100.4</c:v>
                </c:pt>
                <c:pt idx="8431">
                  <c:v>99.7</c:v>
                </c:pt>
                <c:pt idx="8432">
                  <c:v>99</c:v>
                </c:pt>
                <c:pt idx="8433">
                  <c:v>98.3</c:v>
                </c:pt>
                <c:pt idx="8434">
                  <c:v>97.8</c:v>
                </c:pt>
                <c:pt idx="8435">
                  <c:v>97.2</c:v>
                </c:pt>
                <c:pt idx="8436">
                  <c:v>96.7</c:v>
                </c:pt>
                <c:pt idx="8437">
                  <c:v>96.2</c:v>
                </c:pt>
                <c:pt idx="8438">
                  <c:v>95.7</c:v>
                </c:pt>
                <c:pt idx="8439">
                  <c:v>95.3</c:v>
                </c:pt>
                <c:pt idx="8440">
                  <c:v>94.9</c:v>
                </c:pt>
                <c:pt idx="8441">
                  <c:v>94.5</c:v>
                </c:pt>
                <c:pt idx="8442">
                  <c:v>94.1</c:v>
                </c:pt>
                <c:pt idx="8443">
                  <c:v>93.8</c:v>
                </c:pt>
                <c:pt idx="8444">
                  <c:v>93.5</c:v>
                </c:pt>
                <c:pt idx="8445">
                  <c:v>93.2</c:v>
                </c:pt>
                <c:pt idx="8446">
                  <c:v>92.9</c:v>
                </c:pt>
                <c:pt idx="8447">
                  <c:v>92.7</c:v>
                </c:pt>
                <c:pt idx="8448">
                  <c:v>92.5</c:v>
                </c:pt>
                <c:pt idx="8449">
                  <c:v>92.3</c:v>
                </c:pt>
                <c:pt idx="8450">
                  <c:v>92</c:v>
                </c:pt>
                <c:pt idx="8451">
                  <c:v>91.8</c:v>
                </c:pt>
                <c:pt idx="8452">
                  <c:v>91.7</c:v>
                </c:pt>
                <c:pt idx="8453">
                  <c:v>91.4</c:v>
                </c:pt>
                <c:pt idx="8454">
                  <c:v>91.2</c:v>
                </c:pt>
                <c:pt idx="8455">
                  <c:v>91.1</c:v>
                </c:pt>
                <c:pt idx="8456">
                  <c:v>90.9</c:v>
                </c:pt>
                <c:pt idx="8457">
                  <c:v>90.8</c:v>
                </c:pt>
                <c:pt idx="8458">
                  <c:v>90.6</c:v>
                </c:pt>
                <c:pt idx="8459">
                  <c:v>90.4</c:v>
                </c:pt>
                <c:pt idx="8460">
                  <c:v>90.2</c:v>
                </c:pt>
                <c:pt idx="8461">
                  <c:v>90.1</c:v>
                </c:pt>
                <c:pt idx="8462">
                  <c:v>89.9</c:v>
                </c:pt>
                <c:pt idx="8463">
                  <c:v>89.8</c:v>
                </c:pt>
                <c:pt idx="8464">
                  <c:v>89.7</c:v>
                </c:pt>
                <c:pt idx="8465">
                  <c:v>89.6</c:v>
                </c:pt>
                <c:pt idx="8466">
                  <c:v>89.5</c:v>
                </c:pt>
                <c:pt idx="8467">
                  <c:v>89.4</c:v>
                </c:pt>
                <c:pt idx="8468">
                  <c:v>89.4</c:v>
                </c:pt>
                <c:pt idx="8469">
                  <c:v>89.3</c:v>
                </c:pt>
                <c:pt idx="8470">
                  <c:v>89.2</c:v>
                </c:pt>
                <c:pt idx="8471">
                  <c:v>89.2</c:v>
                </c:pt>
                <c:pt idx="8472">
                  <c:v>89.1</c:v>
                </c:pt>
                <c:pt idx="8473">
                  <c:v>89</c:v>
                </c:pt>
                <c:pt idx="8474">
                  <c:v>88.9</c:v>
                </c:pt>
                <c:pt idx="8475">
                  <c:v>88.8</c:v>
                </c:pt>
                <c:pt idx="8476">
                  <c:v>88.8</c:v>
                </c:pt>
                <c:pt idx="8477">
                  <c:v>88.8</c:v>
                </c:pt>
                <c:pt idx="8478">
                  <c:v>88.8</c:v>
                </c:pt>
                <c:pt idx="8479">
                  <c:v>88.8</c:v>
                </c:pt>
                <c:pt idx="8480">
                  <c:v>88.8</c:v>
                </c:pt>
                <c:pt idx="8481">
                  <c:v>88.8</c:v>
                </c:pt>
                <c:pt idx="8482">
                  <c:v>88.7</c:v>
                </c:pt>
                <c:pt idx="8483">
                  <c:v>88.8</c:v>
                </c:pt>
                <c:pt idx="8484">
                  <c:v>88.7</c:v>
                </c:pt>
                <c:pt idx="8485">
                  <c:v>88.7</c:v>
                </c:pt>
                <c:pt idx="8486">
                  <c:v>88.7</c:v>
                </c:pt>
                <c:pt idx="8487">
                  <c:v>88.7</c:v>
                </c:pt>
                <c:pt idx="8488">
                  <c:v>88.6</c:v>
                </c:pt>
                <c:pt idx="8489">
                  <c:v>88.6</c:v>
                </c:pt>
                <c:pt idx="8490">
                  <c:v>88.6</c:v>
                </c:pt>
                <c:pt idx="8491">
                  <c:v>88.5</c:v>
                </c:pt>
                <c:pt idx="8492">
                  <c:v>88.5</c:v>
                </c:pt>
                <c:pt idx="8493">
                  <c:v>88.5</c:v>
                </c:pt>
                <c:pt idx="8494">
                  <c:v>88.5</c:v>
                </c:pt>
                <c:pt idx="8495">
                  <c:v>88.5</c:v>
                </c:pt>
                <c:pt idx="8496">
                  <c:v>88.5</c:v>
                </c:pt>
                <c:pt idx="8497">
                  <c:v>88.4</c:v>
                </c:pt>
                <c:pt idx="8498">
                  <c:v>88.5</c:v>
                </c:pt>
                <c:pt idx="8499">
                  <c:v>88.4</c:v>
                </c:pt>
                <c:pt idx="8500">
                  <c:v>88.4</c:v>
                </c:pt>
                <c:pt idx="8501">
                  <c:v>88.4</c:v>
                </c:pt>
                <c:pt idx="8502">
                  <c:v>88.4</c:v>
                </c:pt>
                <c:pt idx="8503">
                  <c:v>88.4</c:v>
                </c:pt>
                <c:pt idx="8504">
                  <c:v>88.4</c:v>
                </c:pt>
                <c:pt idx="8505">
                  <c:v>88.4</c:v>
                </c:pt>
                <c:pt idx="8506">
                  <c:v>88.4</c:v>
                </c:pt>
                <c:pt idx="8507">
                  <c:v>88.4</c:v>
                </c:pt>
                <c:pt idx="8508">
                  <c:v>88.4</c:v>
                </c:pt>
                <c:pt idx="8509">
                  <c:v>88.4</c:v>
                </c:pt>
                <c:pt idx="8510">
                  <c:v>88.3</c:v>
                </c:pt>
                <c:pt idx="8511">
                  <c:v>88.4</c:v>
                </c:pt>
                <c:pt idx="8512">
                  <c:v>88.3</c:v>
                </c:pt>
                <c:pt idx="8513">
                  <c:v>88.3</c:v>
                </c:pt>
                <c:pt idx="8514">
                  <c:v>88.3</c:v>
                </c:pt>
                <c:pt idx="8515">
                  <c:v>88.4</c:v>
                </c:pt>
                <c:pt idx="8516">
                  <c:v>88.4</c:v>
                </c:pt>
                <c:pt idx="8517">
                  <c:v>88.3</c:v>
                </c:pt>
                <c:pt idx="8518">
                  <c:v>88.4</c:v>
                </c:pt>
                <c:pt idx="8519">
                  <c:v>88.4</c:v>
                </c:pt>
                <c:pt idx="8520">
                  <c:v>88.3</c:v>
                </c:pt>
                <c:pt idx="8521">
                  <c:v>88.3</c:v>
                </c:pt>
                <c:pt idx="8522">
                  <c:v>88.3</c:v>
                </c:pt>
                <c:pt idx="8523">
                  <c:v>88.3</c:v>
                </c:pt>
                <c:pt idx="8524">
                  <c:v>88.3</c:v>
                </c:pt>
                <c:pt idx="8525">
                  <c:v>88.3</c:v>
                </c:pt>
                <c:pt idx="8526">
                  <c:v>88.3</c:v>
                </c:pt>
                <c:pt idx="8527">
                  <c:v>88.3</c:v>
                </c:pt>
                <c:pt idx="8528">
                  <c:v>88.2</c:v>
                </c:pt>
                <c:pt idx="8529">
                  <c:v>88.2</c:v>
                </c:pt>
                <c:pt idx="8530">
                  <c:v>88.2</c:v>
                </c:pt>
                <c:pt idx="8531">
                  <c:v>88.2</c:v>
                </c:pt>
                <c:pt idx="8532">
                  <c:v>88.2</c:v>
                </c:pt>
                <c:pt idx="8533">
                  <c:v>88.2</c:v>
                </c:pt>
                <c:pt idx="8534">
                  <c:v>88.2</c:v>
                </c:pt>
                <c:pt idx="8535">
                  <c:v>88.2</c:v>
                </c:pt>
                <c:pt idx="8536">
                  <c:v>88.2</c:v>
                </c:pt>
                <c:pt idx="8537">
                  <c:v>88.2</c:v>
                </c:pt>
                <c:pt idx="8538">
                  <c:v>88.2</c:v>
                </c:pt>
                <c:pt idx="8539">
                  <c:v>88.2</c:v>
                </c:pt>
                <c:pt idx="8540">
                  <c:v>88.2</c:v>
                </c:pt>
                <c:pt idx="8541">
                  <c:v>88.1</c:v>
                </c:pt>
                <c:pt idx="8542">
                  <c:v>88.1</c:v>
                </c:pt>
                <c:pt idx="8543">
                  <c:v>88.1</c:v>
                </c:pt>
                <c:pt idx="8544">
                  <c:v>88.1</c:v>
                </c:pt>
                <c:pt idx="8545">
                  <c:v>88.2</c:v>
                </c:pt>
                <c:pt idx="8546">
                  <c:v>88.2</c:v>
                </c:pt>
                <c:pt idx="8547">
                  <c:v>88.1</c:v>
                </c:pt>
                <c:pt idx="8548">
                  <c:v>88.1</c:v>
                </c:pt>
                <c:pt idx="8549">
                  <c:v>88.1</c:v>
                </c:pt>
                <c:pt idx="8550">
                  <c:v>88.1</c:v>
                </c:pt>
                <c:pt idx="8551">
                  <c:v>88.1</c:v>
                </c:pt>
                <c:pt idx="8552">
                  <c:v>88.2</c:v>
                </c:pt>
                <c:pt idx="8553">
                  <c:v>88.1</c:v>
                </c:pt>
                <c:pt idx="8554">
                  <c:v>88.2</c:v>
                </c:pt>
                <c:pt idx="8555">
                  <c:v>88.2</c:v>
                </c:pt>
                <c:pt idx="8556">
                  <c:v>88.2</c:v>
                </c:pt>
                <c:pt idx="8557">
                  <c:v>88.2</c:v>
                </c:pt>
                <c:pt idx="8558">
                  <c:v>88.2</c:v>
                </c:pt>
                <c:pt idx="8559">
                  <c:v>88.1</c:v>
                </c:pt>
                <c:pt idx="8560">
                  <c:v>88.1</c:v>
                </c:pt>
                <c:pt idx="8561">
                  <c:v>88.1</c:v>
                </c:pt>
                <c:pt idx="8562">
                  <c:v>88.1</c:v>
                </c:pt>
                <c:pt idx="8563">
                  <c:v>88.1</c:v>
                </c:pt>
                <c:pt idx="8564">
                  <c:v>88.1</c:v>
                </c:pt>
                <c:pt idx="8565">
                  <c:v>88.1</c:v>
                </c:pt>
                <c:pt idx="8566">
                  <c:v>88.1</c:v>
                </c:pt>
                <c:pt idx="8567">
                  <c:v>88.1</c:v>
                </c:pt>
                <c:pt idx="8568">
                  <c:v>88.1</c:v>
                </c:pt>
                <c:pt idx="8569">
                  <c:v>88.1</c:v>
                </c:pt>
                <c:pt idx="8570">
                  <c:v>88.1</c:v>
                </c:pt>
                <c:pt idx="8571">
                  <c:v>88.2</c:v>
                </c:pt>
                <c:pt idx="8572">
                  <c:v>88.2</c:v>
                </c:pt>
                <c:pt idx="8573">
                  <c:v>88.1</c:v>
                </c:pt>
                <c:pt idx="8574">
                  <c:v>88.2</c:v>
                </c:pt>
                <c:pt idx="8575">
                  <c:v>88.1</c:v>
                </c:pt>
                <c:pt idx="8576">
                  <c:v>88.1</c:v>
                </c:pt>
                <c:pt idx="8577">
                  <c:v>88.1</c:v>
                </c:pt>
                <c:pt idx="8578">
                  <c:v>88.1</c:v>
                </c:pt>
                <c:pt idx="8579">
                  <c:v>88.1</c:v>
                </c:pt>
                <c:pt idx="8580">
                  <c:v>88.1</c:v>
                </c:pt>
                <c:pt idx="8581">
                  <c:v>88.2</c:v>
                </c:pt>
                <c:pt idx="8582">
                  <c:v>88.1</c:v>
                </c:pt>
                <c:pt idx="8583">
                  <c:v>88.1</c:v>
                </c:pt>
                <c:pt idx="8584">
                  <c:v>88.1</c:v>
                </c:pt>
                <c:pt idx="8585">
                  <c:v>88.1</c:v>
                </c:pt>
                <c:pt idx="8586">
                  <c:v>88.1</c:v>
                </c:pt>
                <c:pt idx="8587">
                  <c:v>88.1</c:v>
                </c:pt>
                <c:pt idx="8588">
                  <c:v>88.1</c:v>
                </c:pt>
                <c:pt idx="8589">
                  <c:v>88.1</c:v>
                </c:pt>
                <c:pt idx="8590">
                  <c:v>88.2</c:v>
                </c:pt>
                <c:pt idx="8591">
                  <c:v>88.2</c:v>
                </c:pt>
                <c:pt idx="8592">
                  <c:v>88.2</c:v>
                </c:pt>
                <c:pt idx="8593">
                  <c:v>88.2</c:v>
                </c:pt>
                <c:pt idx="8594">
                  <c:v>88.2</c:v>
                </c:pt>
                <c:pt idx="8595">
                  <c:v>88.2</c:v>
                </c:pt>
                <c:pt idx="8596">
                  <c:v>88.2</c:v>
                </c:pt>
                <c:pt idx="8597">
                  <c:v>88.1</c:v>
                </c:pt>
                <c:pt idx="8598">
                  <c:v>88.1</c:v>
                </c:pt>
                <c:pt idx="8599">
                  <c:v>88</c:v>
                </c:pt>
                <c:pt idx="8600">
                  <c:v>88</c:v>
                </c:pt>
                <c:pt idx="8601">
                  <c:v>88</c:v>
                </c:pt>
                <c:pt idx="8602">
                  <c:v>88</c:v>
                </c:pt>
                <c:pt idx="8603">
                  <c:v>87.9</c:v>
                </c:pt>
                <c:pt idx="8604">
                  <c:v>88</c:v>
                </c:pt>
                <c:pt idx="8605">
                  <c:v>87.9</c:v>
                </c:pt>
                <c:pt idx="8606">
                  <c:v>87.9</c:v>
                </c:pt>
                <c:pt idx="8607">
                  <c:v>88</c:v>
                </c:pt>
                <c:pt idx="8608">
                  <c:v>88</c:v>
                </c:pt>
                <c:pt idx="8609">
                  <c:v>88</c:v>
                </c:pt>
                <c:pt idx="8610">
                  <c:v>87.9</c:v>
                </c:pt>
                <c:pt idx="8611">
                  <c:v>88</c:v>
                </c:pt>
                <c:pt idx="8612">
                  <c:v>88</c:v>
                </c:pt>
                <c:pt idx="8613">
                  <c:v>88</c:v>
                </c:pt>
                <c:pt idx="8614">
                  <c:v>88</c:v>
                </c:pt>
                <c:pt idx="8615">
                  <c:v>88</c:v>
                </c:pt>
                <c:pt idx="8616">
                  <c:v>88</c:v>
                </c:pt>
                <c:pt idx="8617">
                  <c:v>88</c:v>
                </c:pt>
                <c:pt idx="8618">
                  <c:v>88</c:v>
                </c:pt>
                <c:pt idx="8619">
                  <c:v>88.1</c:v>
                </c:pt>
                <c:pt idx="8620">
                  <c:v>88.1</c:v>
                </c:pt>
                <c:pt idx="8621">
                  <c:v>88.1</c:v>
                </c:pt>
                <c:pt idx="8622">
                  <c:v>88.1</c:v>
                </c:pt>
                <c:pt idx="8623">
                  <c:v>88.1</c:v>
                </c:pt>
                <c:pt idx="8624">
                  <c:v>88.1</c:v>
                </c:pt>
                <c:pt idx="8625">
                  <c:v>88.1</c:v>
                </c:pt>
                <c:pt idx="8626">
                  <c:v>88.1</c:v>
                </c:pt>
                <c:pt idx="8627">
                  <c:v>88.1</c:v>
                </c:pt>
                <c:pt idx="8628">
                  <c:v>88.2</c:v>
                </c:pt>
                <c:pt idx="8629">
                  <c:v>88.2</c:v>
                </c:pt>
                <c:pt idx="8630">
                  <c:v>88.2</c:v>
                </c:pt>
                <c:pt idx="8631">
                  <c:v>88.2</c:v>
                </c:pt>
                <c:pt idx="8632">
                  <c:v>88.3</c:v>
                </c:pt>
                <c:pt idx="8633">
                  <c:v>88.3</c:v>
                </c:pt>
                <c:pt idx="8634">
                  <c:v>88.3</c:v>
                </c:pt>
                <c:pt idx="8635">
                  <c:v>88.3</c:v>
                </c:pt>
                <c:pt idx="8636">
                  <c:v>88.3</c:v>
                </c:pt>
                <c:pt idx="8637">
                  <c:v>88.3</c:v>
                </c:pt>
                <c:pt idx="8638">
                  <c:v>88.3</c:v>
                </c:pt>
                <c:pt idx="8639">
                  <c:v>88.3</c:v>
                </c:pt>
                <c:pt idx="8640">
                  <c:v>88.3</c:v>
                </c:pt>
                <c:pt idx="8641">
                  <c:v>88.3</c:v>
                </c:pt>
                <c:pt idx="8642">
                  <c:v>88.3</c:v>
                </c:pt>
                <c:pt idx="8643">
                  <c:v>88.3</c:v>
                </c:pt>
                <c:pt idx="8644">
                  <c:v>88.3</c:v>
                </c:pt>
                <c:pt idx="8645">
                  <c:v>88.2</c:v>
                </c:pt>
                <c:pt idx="8646">
                  <c:v>88.2</c:v>
                </c:pt>
                <c:pt idx="8647">
                  <c:v>88.3</c:v>
                </c:pt>
                <c:pt idx="8648">
                  <c:v>88.2</c:v>
                </c:pt>
                <c:pt idx="8649">
                  <c:v>88.2</c:v>
                </c:pt>
                <c:pt idx="8650">
                  <c:v>88.3</c:v>
                </c:pt>
                <c:pt idx="8651">
                  <c:v>88.3</c:v>
                </c:pt>
                <c:pt idx="8652">
                  <c:v>88.2</c:v>
                </c:pt>
                <c:pt idx="8653">
                  <c:v>88.1</c:v>
                </c:pt>
                <c:pt idx="8654">
                  <c:v>88.1</c:v>
                </c:pt>
                <c:pt idx="8655">
                  <c:v>88.1</c:v>
                </c:pt>
                <c:pt idx="8656">
                  <c:v>88.1</c:v>
                </c:pt>
                <c:pt idx="8657">
                  <c:v>88.1</c:v>
                </c:pt>
                <c:pt idx="8658">
                  <c:v>88.1</c:v>
                </c:pt>
                <c:pt idx="8659">
                  <c:v>88.1</c:v>
                </c:pt>
                <c:pt idx="8660">
                  <c:v>88.1</c:v>
                </c:pt>
                <c:pt idx="8661">
                  <c:v>88.1</c:v>
                </c:pt>
                <c:pt idx="8662">
                  <c:v>88.1</c:v>
                </c:pt>
                <c:pt idx="8663">
                  <c:v>88.2</c:v>
                </c:pt>
                <c:pt idx="8664">
                  <c:v>88.2</c:v>
                </c:pt>
                <c:pt idx="8665">
                  <c:v>88.2</c:v>
                </c:pt>
                <c:pt idx="8666">
                  <c:v>88.2</c:v>
                </c:pt>
                <c:pt idx="8667">
                  <c:v>88.2</c:v>
                </c:pt>
                <c:pt idx="8668">
                  <c:v>88.2</c:v>
                </c:pt>
                <c:pt idx="8669">
                  <c:v>88.2</c:v>
                </c:pt>
                <c:pt idx="8670">
                  <c:v>88.2</c:v>
                </c:pt>
                <c:pt idx="8671">
                  <c:v>88.2</c:v>
                </c:pt>
                <c:pt idx="8672">
                  <c:v>88.2</c:v>
                </c:pt>
                <c:pt idx="8673">
                  <c:v>88.2</c:v>
                </c:pt>
                <c:pt idx="8674">
                  <c:v>88.1</c:v>
                </c:pt>
                <c:pt idx="8675">
                  <c:v>88.2</c:v>
                </c:pt>
                <c:pt idx="8676">
                  <c:v>88.2</c:v>
                </c:pt>
                <c:pt idx="8677">
                  <c:v>88.1</c:v>
                </c:pt>
                <c:pt idx="8678">
                  <c:v>88.1</c:v>
                </c:pt>
                <c:pt idx="8679">
                  <c:v>88.1</c:v>
                </c:pt>
                <c:pt idx="8680">
                  <c:v>88.1</c:v>
                </c:pt>
                <c:pt idx="8681">
                  <c:v>88.1</c:v>
                </c:pt>
                <c:pt idx="8682">
                  <c:v>88.1</c:v>
                </c:pt>
                <c:pt idx="8683">
                  <c:v>88.2</c:v>
                </c:pt>
                <c:pt idx="8684">
                  <c:v>88.2</c:v>
                </c:pt>
                <c:pt idx="8685">
                  <c:v>88.2</c:v>
                </c:pt>
                <c:pt idx="8686">
                  <c:v>88.2</c:v>
                </c:pt>
                <c:pt idx="8687">
                  <c:v>88.2</c:v>
                </c:pt>
                <c:pt idx="8688">
                  <c:v>88.2</c:v>
                </c:pt>
                <c:pt idx="8689">
                  <c:v>88.2</c:v>
                </c:pt>
                <c:pt idx="8690">
                  <c:v>88.2</c:v>
                </c:pt>
                <c:pt idx="8691">
                  <c:v>88.2</c:v>
                </c:pt>
                <c:pt idx="8692">
                  <c:v>88.2</c:v>
                </c:pt>
                <c:pt idx="8693">
                  <c:v>88.2</c:v>
                </c:pt>
                <c:pt idx="8694">
                  <c:v>88.2</c:v>
                </c:pt>
                <c:pt idx="8695">
                  <c:v>88.2</c:v>
                </c:pt>
                <c:pt idx="8696">
                  <c:v>88.2</c:v>
                </c:pt>
                <c:pt idx="8697">
                  <c:v>88.2</c:v>
                </c:pt>
                <c:pt idx="8698">
                  <c:v>88.2</c:v>
                </c:pt>
                <c:pt idx="8699">
                  <c:v>88.2</c:v>
                </c:pt>
                <c:pt idx="8700">
                  <c:v>88.2</c:v>
                </c:pt>
                <c:pt idx="8701">
                  <c:v>88.3</c:v>
                </c:pt>
                <c:pt idx="8702">
                  <c:v>88.2</c:v>
                </c:pt>
                <c:pt idx="8703">
                  <c:v>88.3</c:v>
                </c:pt>
                <c:pt idx="8704">
                  <c:v>88.3</c:v>
                </c:pt>
                <c:pt idx="8705">
                  <c:v>88.3</c:v>
                </c:pt>
                <c:pt idx="8706">
                  <c:v>88.3</c:v>
                </c:pt>
                <c:pt idx="8707">
                  <c:v>88.3</c:v>
                </c:pt>
                <c:pt idx="8708">
                  <c:v>88.3</c:v>
                </c:pt>
                <c:pt idx="8709">
                  <c:v>88.2</c:v>
                </c:pt>
                <c:pt idx="8710">
                  <c:v>88.2</c:v>
                </c:pt>
                <c:pt idx="8711">
                  <c:v>88.2</c:v>
                </c:pt>
                <c:pt idx="8712">
                  <c:v>88.2</c:v>
                </c:pt>
                <c:pt idx="8713">
                  <c:v>88.2</c:v>
                </c:pt>
                <c:pt idx="8714">
                  <c:v>88.2</c:v>
                </c:pt>
                <c:pt idx="8715">
                  <c:v>88.2</c:v>
                </c:pt>
                <c:pt idx="8716">
                  <c:v>88.2</c:v>
                </c:pt>
                <c:pt idx="8717">
                  <c:v>88.3</c:v>
                </c:pt>
                <c:pt idx="8718">
                  <c:v>88.2</c:v>
                </c:pt>
                <c:pt idx="8719">
                  <c:v>88.2</c:v>
                </c:pt>
                <c:pt idx="8720">
                  <c:v>88.1</c:v>
                </c:pt>
                <c:pt idx="8721">
                  <c:v>88.1</c:v>
                </c:pt>
                <c:pt idx="8722">
                  <c:v>88.1</c:v>
                </c:pt>
                <c:pt idx="8723">
                  <c:v>88.1</c:v>
                </c:pt>
                <c:pt idx="8724">
                  <c:v>88.1</c:v>
                </c:pt>
                <c:pt idx="8725">
                  <c:v>88.1</c:v>
                </c:pt>
                <c:pt idx="8726">
                  <c:v>88.1</c:v>
                </c:pt>
                <c:pt idx="8727">
                  <c:v>88.1</c:v>
                </c:pt>
                <c:pt idx="8728">
                  <c:v>88.1</c:v>
                </c:pt>
                <c:pt idx="8729">
                  <c:v>88.1</c:v>
                </c:pt>
                <c:pt idx="8730">
                  <c:v>88.1</c:v>
                </c:pt>
                <c:pt idx="8731">
                  <c:v>88.1</c:v>
                </c:pt>
                <c:pt idx="8732">
                  <c:v>88.1</c:v>
                </c:pt>
                <c:pt idx="8733">
                  <c:v>88.1</c:v>
                </c:pt>
                <c:pt idx="8734">
                  <c:v>88.1</c:v>
                </c:pt>
                <c:pt idx="8735">
                  <c:v>88.1</c:v>
                </c:pt>
                <c:pt idx="8736">
                  <c:v>88.1</c:v>
                </c:pt>
                <c:pt idx="8737">
                  <c:v>88.1</c:v>
                </c:pt>
                <c:pt idx="8738">
                  <c:v>88.1</c:v>
                </c:pt>
                <c:pt idx="8739">
                  <c:v>88.1</c:v>
                </c:pt>
                <c:pt idx="8740">
                  <c:v>88.1</c:v>
                </c:pt>
                <c:pt idx="8741">
                  <c:v>88.1</c:v>
                </c:pt>
                <c:pt idx="8742">
                  <c:v>88.1</c:v>
                </c:pt>
                <c:pt idx="8743">
                  <c:v>88.1</c:v>
                </c:pt>
                <c:pt idx="8744">
                  <c:v>88.1</c:v>
                </c:pt>
                <c:pt idx="8745">
                  <c:v>88.1</c:v>
                </c:pt>
                <c:pt idx="8746">
                  <c:v>88.1</c:v>
                </c:pt>
                <c:pt idx="8747">
                  <c:v>88.1</c:v>
                </c:pt>
                <c:pt idx="8748">
                  <c:v>88.2</c:v>
                </c:pt>
                <c:pt idx="8749">
                  <c:v>88.2</c:v>
                </c:pt>
                <c:pt idx="8750">
                  <c:v>88.2</c:v>
                </c:pt>
                <c:pt idx="8751">
                  <c:v>88.1</c:v>
                </c:pt>
                <c:pt idx="8752">
                  <c:v>88.1</c:v>
                </c:pt>
                <c:pt idx="8753">
                  <c:v>88.1</c:v>
                </c:pt>
                <c:pt idx="8754">
                  <c:v>88.1</c:v>
                </c:pt>
                <c:pt idx="8755">
                  <c:v>88</c:v>
                </c:pt>
                <c:pt idx="8756">
                  <c:v>88</c:v>
                </c:pt>
                <c:pt idx="8757">
                  <c:v>88</c:v>
                </c:pt>
                <c:pt idx="8758">
                  <c:v>88</c:v>
                </c:pt>
                <c:pt idx="8759">
                  <c:v>88</c:v>
                </c:pt>
                <c:pt idx="8760">
                  <c:v>88</c:v>
                </c:pt>
                <c:pt idx="8761">
                  <c:v>87.9</c:v>
                </c:pt>
                <c:pt idx="8762">
                  <c:v>87.9</c:v>
                </c:pt>
                <c:pt idx="8763">
                  <c:v>87.9</c:v>
                </c:pt>
                <c:pt idx="8764">
                  <c:v>87.8</c:v>
                </c:pt>
                <c:pt idx="8765">
                  <c:v>87.7</c:v>
                </c:pt>
                <c:pt idx="8766">
                  <c:v>87.7</c:v>
                </c:pt>
                <c:pt idx="8767">
                  <c:v>87.7</c:v>
                </c:pt>
                <c:pt idx="8768">
                  <c:v>87.7</c:v>
                </c:pt>
                <c:pt idx="8769">
                  <c:v>87.7</c:v>
                </c:pt>
                <c:pt idx="8770">
                  <c:v>87.7</c:v>
                </c:pt>
                <c:pt idx="8771">
                  <c:v>87.7</c:v>
                </c:pt>
                <c:pt idx="8772">
                  <c:v>87.7</c:v>
                </c:pt>
                <c:pt idx="8773">
                  <c:v>87.7</c:v>
                </c:pt>
                <c:pt idx="8774">
                  <c:v>87.7</c:v>
                </c:pt>
                <c:pt idx="8775">
                  <c:v>87.6</c:v>
                </c:pt>
                <c:pt idx="8776">
                  <c:v>87.6</c:v>
                </c:pt>
                <c:pt idx="8777">
                  <c:v>87.6</c:v>
                </c:pt>
                <c:pt idx="8778">
                  <c:v>87.6</c:v>
                </c:pt>
                <c:pt idx="8779">
                  <c:v>87.7</c:v>
                </c:pt>
                <c:pt idx="8780">
                  <c:v>87.7</c:v>
                </c:pt>
                <c:pt idx="8781">
                  <c:v>87.7</c:v>
                </c:pt>
                <c:pt idx="8782">
                  <c:v>87.8</c:v>
                </c:pt>
                <c:pt idx="8783">
                  <c:v>87.8</c:v>
                </c:pt>
                <c:pt idx="8784">
                  <c:v>87.8</c:v>
                </c:pt>
                <c:pt idx="8785">
                  <c:v>87.8</c:v>
                </c:pt>
                <c:pt idx="8786">
                  <c:v>87.8</c:v>
                </c:pt>
                <c:pt idx="8787">
                  <c:v>87.8</c:v>
                </c:pt>
                <c:pt idx="8788">
                  <c:v>87.8</c:v>
                </c:pt>
                <c:pt idx="8789">
                  <c:v>87.8</c:v>
                </c:pt>
                <c:pt idx="8790">
                  <c:v>87.9</c:v>
                </c:pt>
                <c:pt idx="8791">
                  <c:v>87.9</c:v>
                </c:pt>
                <c:pt idx="8792">
                  <c:v>87.9</c:v>
                </c:pt>
                <c:pt idx="8793">
                  <c:v>87.9</c:v>
                </c:pt>
                <c:pt idx="8794">
                  <c:v>87.9</c:v>
                </c:pt>
                <c:pt idx="8795">
                  <c:v>87.9</c:v>
                </c:pt>
                <c:pt idx="8796">
                  <c:v>87.9</c:v>
                </c:pt>
                <c:pt idx="8797">
                  <c:v>87.8</c:v>
                </c:pt>
                <c:pt idx="8798">
                  <c:v>87.8</c:v>
                </c:pt>
                <c:pt idx="8799">
                  <c:v>87.8</c:v>
                </c:pt>
                <c:pt idx="8800">
                  <c:v>87.8</c:v>
                </c:pt>
                <c:pt idx="8801">
                  <c:v>87.8</c:v>
                </c:pt>
                <c:pt idx="8802">
                  <c:v>87.8</c:v>
                </c:pt>
                <c:pt idx="8803">
                  <c:v>87.8</c:v>
                </c:pt>
                <c:pt idx="8804">
                  <c:v>87.8</c:v>
                </c:pt>
                <c:pt idx="8805">
                  <c:v>87.7</c:v>
                </c:pt>
                <c:pt idx="8806">
                  <c:v>87.7</c:v>
                </c:pt>
                <c:pt idx="8807">
                  <c:v>87.7</c:v>
                </c:pt>
                <c:pt idx="8808">
                  <c:v>87.7</c:v>
                </c:pt>
                <c:pt idx="8809">
                  <c:v>87.7</c:v>
                </c:pt>
                <c:pt idx="8810">
                  <c:v>87.7</c:v>
                </c:pt>
                <c:pt idx="8811">
                  <c:v>87.7</c:v>
                </c:pt>
                <c:pt idx="8812">
                  <c:v>87.7</c:v>
                </c:pt>
                <c:pt idx="8813">
                  <c:v>87.7</c:v>
                </c:pt>
                <c:pt idx="8814">
                  <c:v>87.7</c:v>
                </c:pt>
                <c:pt idx="8815">
                  <c:v>87.7</c:v>
                </c:pt>
                <c:pt idx="8816">
                  <c:v>87.8</c:v>
                </c:pt>
                <c:pt idx="8817">
                  <c:v>87.8</c:v>
                </c:pt>
                <c:pt idx="8818">
                  <c:v>87.8</c:v>
                </c:pt>
                <c:pt idx="8819">
                  <c:v>87.8</c:v>
                </c:pt>
                <c:pt idx="8820">
                  <c:v>87.8</c:v>
                </c:pt>
                <c:pt idx="8821">
                  <c:v>87.8</c:v>
                </c:pt>
                <c:pt idx="8822">
                  <c:v>87.8</c:v>
                </c:pt>
                <c:pt idx="8823">
                  <c:v>87.8</c:v>
                </c:pt>
                <c:pt idx="8824">
                  <c:v>87.8</c:v>
                </c:pt>
                <c:pt idx="8825">
                  <c:v>87.8</c:v>
                </c:pt>
                <c:pt idx="8826">
                  <c:v>87.8</c:v>
                </c:pt>
                <c:pt idx="8827">
                  <c:v>87.8</c:v>
                </c:pt>
                <c:pt idx="8828">
                  <c:v>87.8</c:v>
                </c:pt>
                <c:pt idx="8829">
                  <c:v>87.8</c:v>
                </c:pt>
                <c:pt idx="8830">
                  <c:v>87.9</c:v>
                </c:pt>
                <c:pt idx="8831">
                  <c:v>87.9</c:v>
                </c:pt>
                <c:pt idx="8832">
                  <c:v>87.9</c:v>
                </c:pt>
                <c:pt idx="8833">
                  <c:v>87.9</c:v>
                </c:pt>
                <c:pt idx="8834">
                  <c:v>87.9</c:v>
                </c:pt>
                <c:pt idx="8835">
                  <c:v>87.9</c:v>
                </c:pt>
                <c:pt idx="8836">
                  <c:v>88</c:v>
                </c:pt>
                <c:pt idx="8837">
                  <c:v>88</c:v>
                </c:pt>
                <c:pt idx="8838">
                  <c:v>88</c:v>
                </c:pt>
                <c:pt idx="8839">
                  <c:v>88</c:v>
                </c:pt>
                <c:pt idx="8840">
                  <c:v>88</c:v>
                </c:pt>
                <c:pt idx="8841">
                  <c:v>88</c:v>
                </c:pt>
                <c:pt idx="8842">
                  <c:v>88.1</c:v>
                </c:pt>
                <c:pt idx="8843">
                  <c:v>88.1</c:v>
                </c:pt>
                <c:pt idx="8844">
                  <c:v>88</c:v>
                </c:pt>
                <c:pt idx="8845">
                  <c:v>88</c:v>
                </c:pt>
                <c:pt idx="8846">
                  <c:v>88</c:v>
                </c:pt>
                <c:pt idx="8847">
                  <c:v>87.9</c:v>
                </c:pt>
                <c:pt idx="8848">
                  <c:v>87.9</c:v>
                </c:pt>
                <c:pt idx="8849">
                  <c:v>87.9</c:v>
                </c:pt>
                <c:pt idx="8850">
                  <c:v>87.8</c:v>
                </c:pt>
                <c:pt idx="8851">
                  <c:v>87.8</c:v>
                </c:pt>
                <c:pt idx="8852">
                  <c:v>87.7</c:v>
                </c:pt>
                <c:pt idx="8853">
                  <c:v>87.7</c:v>
                </c:pt>
                <c:pt idx="8854">
                  <c:v>87.7</c:v>
                </c:pt>
                <c:pt idx="8855">
                  <c:v>87.8</c:v>
                </c:pt>
                <c:pt idx="8856">
                  <c:v>87.8</c:v>
                </c:pt>
                <c:pt idx="8857">
                  <c:v>87.8</c:v>
                </c:pt>
                <c:pt idx="8858">
                  <c:v>87.8</c:v>
                </c:pt>
                <c:pt idx="8859">
                  <c:v>87.8</c:v>
                </c:pt>
                <c:pt idx="8860">
                  <c:v>87.8</c:v>
                </c:pt>
                <c:pt idx="8861">
                  <c:v>87.8</c:v>
                </c:pt>
                <c:pt idx="8862">
                  <c:v>87.7</c:v>
                </c:pt>
                <c:pt idx="8863">
                  <c:v>87.7</c:v>
                </c:pt>
                <c:pt idx="8864">
                  <c:v>87.7</c:v>
                </c:pt>
                <c:pt idx="8865">
                  <c:v>87.7</c:v>
                </c:pt>
                <c:pt idx="8866">
                  <c:v>87.7</c:v>
                </c:pt>
                <c:pt idx="8867">
                  <c:v>87.7</c:v>
                </c:pt>
                <c:pt idx="8868">
                  <c:v>87.8</c:v>
                </c:pt>
                <c:pt idx="8869">
                  <c:v>87.8</c:v>
                </c:pt>
                <c:pt idx="8870">
                  <c:v>87.8</c:v>
                </c:pt>
                <c:pt idx="8871">
                  <c:v>87.8</c:v>
                </c:pt>
                <c:pt idx="8872">
                  <c:v>87.8</c:v>
                </c:pt>
                <c:pt idx="8873">
                  <c:v>87.8</c:v>
                </c:pt>
                <c:pt idx="8874">
                  <c:v>87.9</c:v>
                </c:pt>
                <c:pt idx="8875">
                  <c:v>87.9</c:v>
                </c:pt>
                <c:pt idx="8876">
                  <c:v>87.9</c:v>
                </c:pt>
                <c:pt idx="8877">
                  <c:v>87.9</c:v>
                </c:pt>
                <c:pt idx="8878">
                  <c:v>87.9</c:v>
                </c:pt>
                <c:pt idx="8879">
                  <c:v>87.9</c:v>
                </c:pt>
                <c:pt idx="8880">
                  <c:v>87.9</c:v>
                </c:pt>
                <c:pt idx="8881">
                  <c:v>87.9</c:v>
                </c:pt>
                <c:pt idx="8882">
                  <c:v>87.9</c:v>
                </c:pt>
                <c:pt idx="8883">
                  <c:v>87.9</c:v>
                </c:pt>
                <c:pt idx="8884">
                  <c:v>87.9</c:v>
                </c:pt>
                <c:pt idx="8885">
                  <c:v>87.9</c:v>
                </c:pt>
                <c:pt idx="8886">
                  <c:v>87.9</c:v>
                </c:pt>
                <c:pt idx="8887">
                  <c:v>87.9</c:v>
                </c:pt>
                <c:pt idx="8888">
                  <c:v>87.8</c:v>
                </c:pt>
                <c:pt idx="8889">
                  <c:v>87.8</c:v>
                </c:pt>
                <c:pt idx="8890">
                  <c:v>87.8</c:v>
                </c:pt>
                <c:pt idx="8891">
                  <c:v>87.8</c:v>
                </c:pt>
                <c:pt idx="8892">
                  <c:v>87.8</c:v>
                </c:pt>
                <c:pt idx="8893">
                  <c:v>87.8</c:v>
                </c:pt>
                <c:pt idx="8894">
                  <c:v>87.8</c:v>
                </c:pt>
                <c:pt idx="8895">
                  <c:v>87.8</c:v>
                </c:pt>
                <c:pt idx="8896">
                  <c:v>87.8</c:v>
                </c:pt>
                <c:pt idx="8897">
                  <c:v>87.8</c:v>
                </c:pt>
                <c:pt idx="8898">
                  <c:v>87.8</c:v>
                </c:pt>
                <c:pt idx="8899">
                  <c:v>87.8</c:v>
                </c:pt>
                <c:pt idx="8900">
                  <c:v>87.8</c:v>
                </c:pt>
                <c:pt idx="8901">
                  <c:v>87.8</c:v>
                </c:pt>
                <c:pt idx="8902">
                  <c:v>87.8</c:v>
                </c:pt>
                <c:pt idx="8903">
                  <c:v>87.8</c:v>
                </c:pt>
                <c:pt idx="8904">
                  <c:v>87.8</c:v>
                </c:pt>
                <c:pt idx="8905">
                  <c:v>87.8</c:v>
                </c:pt>
                <c:pt idx="8906">
                  <c:v>87.8</c:v>
                </c:pt>
                <c:pt idx="8907">
                  <c:v>87.8</c:v>
                </c:pt>
                <c:pt idx="8908">
                  <c:v>87.8</c:v>
                </c:pt>
                <c:pt idx="8909">
                  <c:v>87.9</c:v>
                </c:pt>
                <c:pt idx="8910">
                  <c:v>87.9</c:v>
                </c:pt>
                <c:pt idx="8911">
                  <c:v>87.9</c:v>
                </c:pt>
                <c:pt idx="8912">
                  <c:v>88</c:v>
                </c:pt>
                <c:pt idx="8913">
                  <c:v>88</c:v>
                </c:pt>
                <c:pt idx="8914">
                  <c:v>88</c:v>
                </c:pt>
                <c:pt idx="8915">
                  <c:v>88</c:v>
                </c:pt>
                <c:pt idx="8916">
                  <c:v>88</c:v>
                </c:pt>
                <c:pt idx="8917">
                  <c:v>88</c:v>
                </c:pt>
                <c:pt idx="8918">
                  <c:v>87.9</c:v>
                </c:pt>
                <c:pt idx="8919">
                  <c:v>88</c:v>
                </c:pt>
                <c:pt idx="8920">
                  <c:v>88</c:v>
                </c:pt>
                <c:pt idx="8921">
                  <c:v>88</c:v>
                </c:pt>
                <c:pt idx="8922">
                  <c:v>88.1</c:v>
                </c:pt>
                <c:pt idx="8923">
                  <c:v>88</c:v>
                </c:pt>
                <c:pt idx="8924">
                  <c:v>88</c:v>
                </c:pt>
                <c:pt idx="8925">
                  <c:v>88</c:v>
                </c:pt>
                <c:pt idx="8926">
                  <c:v>88</c:v>
                </c:pt>
                <c:pt idx="8927">
                  <c:v>88</c:v>
                </c:pt>
                <c:pt idx="8928">
                  <c:v>88</c:v>
                </c:pt>
                <c:pt idx="8929">
                  <c:v>88</c:v>
                </c:pt>
                <c:pt idx="8930">
                  <c:v>88</c:v>
                </c:pt>
                <c:pt idx="8931">
                  <c:v>88.1</c:v>
                </c:pt>
                <c:pt idx="8932">
                  <c:v>88.1</c:v>
                </c:pt>
                <c:pt idx="8933">
                  <c:v>88.1</c:v>
                </c:pt>
                <c:pt idx="8934">
                  <c:v>88.1</c:v>
                </c:pt>
                <c:pt idx="8935">
                  <c:v>88.1</c:v>
                </c:pt>
                <c:pt idx="8936">
                  <c:v>88.1</c:v>
                </c:pt>
                <c:pt idx="8937">
                  <c:v>88.1</c:v>
                </c:pt>
                <c:pt idx="8938">
                  <c:v>88.1</c:v>
                </c:pt>
                <c:pt idx="8939">
                  <c:v>88.1</c:v>
                </c:pt>
                <c:pt idx="8940">
                  <c:v>88.1</c:v>
                </c:pt>
                <c:pt idx="8941">
                  <c:v>88.1</c:v>
                </c:pt>
                <c:pt idx="8942">
                  <c:v>88.1</c:v>
                </c:pt>
                <c:pt idx="8943">
                  <c:v>88.1</c:v>
                </c:pt>
                <c:pt idx="8944">
                  <c:v>88.1</c:v>
                </c:pt>
                <c:pt idx="8945">
                  <c:v>88.1</c:v>
                </c:pt>
                <c:pt idx="8946">
                  <c:v>88.1</c:v>
                </c:pt>
                <c:pt idx="8947">
                  <c:v>88.2</c:v>
                </c:pt>
                <c:pt idx="8948">
                  <c:v>88.2</c:v>
                </c:pt>
                <c:pt idx="8949">
                  <c:v>88.2</c:v>
                </c:pt>
                <c:pt idx="8950">
                  <c:v>88.2</c:v>
                </c:pt>
                <c:pt idx="8951">
                  <c:v>88.2</c:v>
                </c:pt>
                <c:pt idx="8952">
                  <c:v>88.2</c:v>
                </c:pt>
                <c:pt idx="8953">
                  <c:v>88.2</c:v>
                </c:pt>
                <c:pt idx="8954">
                  <c:v>88.2</c:v>
                </c:pt>
                <c:pt idx="8955">
                  <c:v>88.2</c:v>
                </c:pt>
                <c:pt idx="8956">
                  <c:v>88.2</c:v>
                </c:pt>
                <c:pt idx="8957">
                  <c:v>88.2</c:v>
                </c:pt>
                <c:pt idx="8958">
                  <c:v>88.2</c:v>
                </c:pt>
                <c:pt idx="8959">
                  <c:v>88.2</c:v>
                </c:pt>
                <c:pt idx="8960">
                  <c:v>88.2</c:v>
                </c:pt>
                <c:pt idx="8961">
                  <c:v>88.2</c:v>
                </c:pt>
                <c:pt idx="8962">
                  <c:v>88.2</c:v>
                </c:pt>
                <c:pt idx="8963">
                  <c:v>88.2</c:v>
                </c:pt>
                <c:pt idx="8964">
                  <c:v>88.2</c:v>
                </c:pt>
                <c:pt idx="8965">
                  <c:v>88.2</c:v>
                </c:pt>
                <c:pt idx="8966">
                  <c:v>88.2</c:v>
                </c:pt>
                <c:pt idx="8967">
                  <c:v>88.2</c:v>
                </c:pt>
                <c:pt idx="8968">
                  <c:v>88.2</c:v>
                </c:pt>
                <c:pt idx="8969">
                  <c:v>88.2</c:v>
                </c:pt>
                <c:pt idx="8970">
                  <c:v>88.2</c:v>
                </c:pt>
                <c:pt idx="8971">
                  <c:v>88.2</c:v>
                </c:pt>
                <c:pt idx="8972">
                  <c:v>88.2</c:v>
                </c:pt>
                <c:pt idx="8973">
                  <c:v>88.2</c:v>
                </c:pt>
                <c:pt idx="8974">
                  <c:v>88.3</c:v>
                </c:pt>
                <c:pt idx="8975">
                  <c:v>88.3</c:v>
                </c:pt>
                <c:pt idx="8976">
                  <c:v>88.2</c:v>
                </c:pt>
                <c:pt idx="8977">
                  <c:v>88.2</c:v>
                </c:pt>
                <c:pt idx="8978">
                  <c:v>88.2</c:v>
                </c:pt>
                <c:pt idx="8979">
                  <c:v>88.1</c:v>
                </c:pt>
                <c:pt idx="8980">
                  <c:v>88.1</c:v>
                </c:pt>
                <c:pt idx="8981">
                  <c:v>88.1</c:v>
                </c:pt>
                <c:pt idx="8982">
                  <c:v>88.2</c:v>
                </c:pt>
                <c:pt idx="8983">
                  <c:v>88.2</c:v>
                </c:pt>
                <c:pt idx="8984">
                  <c:v>88.2</c:v>
                </c:pt>
                <c:pt idx="8985">
                  <c:v>88.2</c:v>
                </c:pt>
                <c:pt idx="8986">
                  <c:v>88.2</c:v>
                </c:pt>
                <c:pt idx="8987">
                  <c:v>88.2</c:v>
                </c:pt>
                <c:pt idx="8988">
                  <c:v>88.2</c:v>
                </c:pt>
                <c:pt idx="8989">
                  <c:v>88.2</c:v>
                </c:pt>
                <c:pt idx="8990">
                  <c:v>88.2</c:v>
                </c:pt>
                <c:pt idx="8991">
                  <c:v>88.2</c:v>
                </c:pt>
                <c:pt idx="8992">
                  <c:v>88.2</c:v>
                </c:pt>
                <c:pt idx="8993">
                  <c:v>88.2</c:v>
                </c:pt>
                <c:pt idx="8994">
                  <c:v>88.2</c:v>
                </c:pt>
                <c:pt idx="8995">
                  <c:v>88.3</c:v>
                </c:pt>
                <c:pt idx="8996">
                  <c:v>88.2</c:v>
                </c:pt>
                <c:pt idx="8997">
                  <c:v>88.3</c:v>
                </c:pt>
                <c:pt idx="8998">
                  <c:v>88.3</c:v>
                </c:pt>
                <c:pt idx="8999">
                  <c:v>88.3</c:v>
                </c:pt>
                <c:pt idx="9000">
                  <c:v>88.2</c:v>
                </c:pt>
                <c:pt idx="9001">
                  <c:v>88.2</c:v>
                </c:pt>
                <c:pt idx="9002">
                  <c:v>88.2</c:v>
                </c:pt>
                <c:pt idx="9003">
                  <c:v>88.2</c:v>
                </c:pt>
                <c:pt idx="9004">
                  <c:v>88.2</c:v>
                </c:pt>
                <c:pt idx="9005">
                  <c:v>88.2</c:v>
                </c:pt>
                <c:pt idx="9006">
                  <c:v>88.2</c:v>
                </c:pt>
                <c:pt idx="9007">
                  <c:v>88.2</c:v>
                </c:pt>
                <c:pt idx="9008">
                  <c:v>88.2</c:v>
                </c:pt>
                <c:pt idx="9009">
                  <c:v>88.2</c:v>
                </c:pt>
                <c:pt idx="9010">
                  <c:v>88.3</c:v>
                </c:pt>
                <c:pt idx="9011">
                  <c:v>88.3</c:v>
                </c:pt>
                <c:pt idx="9012">
                  <c:v>88.3</c:v>
                </c:pt>
                <c:pt idx="9013">
                  <c:v>88.2</c:v>
                </c:pt>
                <c:pt idx="9014">
                  <c:v>88.3</c:v>
                </c:pt>
                <c:pt idx="9015">
                  <c:v>88.3</c:v>
                </c:pt>
                <c:pt idx="9016">
                  <c:v>88.3</c:v>
                </c:pt>
                <c:pt idx="9017">
                  <c:v>88.3</c:v>
                </c:pt>
                <c:pt idx="9018">
                  <c:v>88.3</c:v>
                </c:pt>
                <c:pt idx="9019">
                  <c:v>88.2</c:v>
                </c:pt>
                <c:pt idx="9020">
                  <c:v>88.2</c:v>
                </c:pt>
                <c:pt idx="9021">
                  <c:v>88.2</c:v>
                </c:pt>
                <c:pt idx="9022">
                  <c:v>88.2</c:v>
                </c:pt>
                <c:pt idx="9023">
                  <c:v>88.2</c:v>
                </c:pt>
                <c:pt idx="9024">
                  <c:v>88.2</c:v>
                </c:pt>
                <c:pt idx="9025">
                  <c:v>88.3</c:v>
                </c:pt>
                <c:pt idx="9026">
                  <c:v>88.2</c:v>
                </c:pt>
                <c:pt idx="9027">
                  <c:v>88.3</c:v>
                </c:pt>
                <c:pt idx="9028">
                  <c:v>88.3</c:v>
                </c:pt>
                <c:pt idx="9029">
                  <c:v>88.3</c:v>
                </c:pt>
                <c:pt idx="9030">
                  <c:v>88.3</c:v>
                </c:pt>
                <c:pt idx="9031">
                  <c:v>88.3</c:v>
                </c:pt>
                <c:pt idx="9032">
                  <c:v>88.2</c:v>
                </c:pt>
                <c:pt idx="9033">
                  <c:v>88.2</c:v>
                </c:pt>
                <c:pt idx="9034">
                  <c:v>88.2</c:v>
                </c:pt>
                <c:pt idx="9035">
                  <c:v>88.2</c:v>
                </c:pt>
                <c:pt idx="9036">
                  <c:v>88.2</c:v>
                </c:pt>
                <c:pt idx="9037">
                  <c:v>88.2</c:v>
                </c:pt>
                <c:pt idx="9038">
                  <c:v>88.2</c:v>
                </c:pt>
                <c:pt idx="9039">
                  <c:v>88.2</c:v>
                </c:pt>
                <c:pt idx="9040">
                  <c:v>88.2</c:v>
                </c:pt>
                <c:pt idx="9041">
                  <c:v>88.2</c:v>
                </c:pt>
                <c:pt idx="9042">
                  <c:v>88.2</c:v>
                </c:pt>
                <c:pt idx="9043">
                  <c:v>88.2</c:v>
                </c:pt>
                <c:pt idx="9044">
                  <c:v>88.1</c:v>
                </c:pt>
                <c:pt idx="9045">
                  <c:v>88.1</c:v>
                </c:pt>
                <c:pt idx="9046">
                  <c:v>88.1</c:v>
                </c:pt>
                <c:pt idx="9047">
                  <c:v>88.1</c:v>
                </c:pt>
                <c:pt idx="9048">
                  <c:v>88.1</c:v>
                </c:pt>
                <c:pt idx="9049">
                  <c:v>88.1</c:v>
                </c:pt>
                <c:pt idx="9050">
                  <c:v>88.1</c:v>
                </c:pt>
                <c:pt idx="9051">
                  <c:v>88.1</c:v>
                </c:pt>
                <c:pt idx="9052">
                  <c:v>88.1</c:v>
                </c:pt>
                <c:pt idx="9053">
                  <c:v>88.1</c:v>
                </c:pt>
                <c:pt idx="9054">
                  <c:v>88.1</c:v>
                </c:pt>
                <c:pt idx="9055">
                  <c:v>88.1</c:v>
                </c:pt>
                <c:pt idx="9056">
                  <c:v>88.1</c:v>
                </c:pt>
                <c:pt idx="9057">
                  <c:v>88.1</c:v>
                </c:pt>
                <c:pt idx="9058">
                  <c:v>88.2</c:v>
                </c:pt>
                <c:pt idx="9059">
                  <c:v>88.2</c:v>
                </c:pt>
                <c:pt idx="9060">
                  <c:v>88.2</c:v>
                </c:pt>
                <c:pt idx="9061">
                  <c:v>88.2</c:v>
                </c:pt>
                <c:pt idx="9062">
                  <c:v>88.2</c:v>
                </c:pt>
                <c:pt idx="9063">
                  <c:v>88.2</c:v>
                </c:pt>
                <c:pt idx="9064">
                  <c:v>88.2</c:v>
                </c:pt>
                <c:pt idx="9065">
                  <c:v>88.2</c:v>
                </c:pt>
                <c:pt idx="9066">
                  <c:v>88.2</c:v>
                </c:pt>
                <c:pt idx="9067">
                  <c:v>88.2</c:v>
                </c:pt>
                <c:pt idx="9068">
                  <c:v>88.2</c:v>
                </c:pt>
                <c:pt idx="9069">
                  <c:v>88.2</c:v>
                </c:pt>
                <c:pt idx="9070">
                  <c:v>88.2</c:v>
                </c:pt>
                <c:pt idx="9071">
                  <c:v>88.2</c:v>
                </c:pt>
                <c:pt idx="9072">
                  <c:v>88.3</c:v>
                </c:pt>
                <c:pt idx="9073">
                  <c:v>88.3</c:v>
                </c:pt>
                <c:pt idx="9074">
                  <c:v>88.3</c:v>
                </c:pt>
                <c:pt idx="9075">
                  <c:v>88.3</c:v>
                </c:pt>
                <c:pt idx="9076">
                  <c:v>88.3</c:v>
                </c:pt>
                <c:pt idx="9077">
                  <c:v>88.3</c:v>
                </c:pt>
                <c:pt idx="9078">
                  <c:v>88.3</c:v>
                </c:pt>
                <c:pt idx="9079">
                  <c:v>88.2</c:v>
                </c:pt>
                <c:pt idx="9080">
                  <c:v>88.2</c:v>
                </c:pt>
                <c:pt idx="9081">
                  <c:v>88.2</c:v>
                </c:pt>
                <c:pt idx="9082">
                  <c:v>88.2</c:v>
                </c:pt>
                <c:pt idx="9083">
                  <c:v>88.3</c:v>
                </c:pt>
                <c:pt idx="9084">
                  <c:v>88.3</c:v>
                </c:pt>
                <c:pt idx="9085">
                  <c:v>88.3</c:v>
                </c:pt>
                <c:pt idx="9086">
                  <c:v>88.3</c:v>
                </c:pt>
                <c:pt idx="9087">
                  <c:v>88.3</c:v>
                </c:pt>
                <c:pt idx="9088">
                  <c:v>88.3</c:v>
                </c:pt>
                <c:pt idx="9089">
                  <c:v>88.3</c:v>
                </c:pt>
                <c:pt idx="9090">
                  <c:v>88.3</c:v>
                </c:pt>
                <c:pt idx="9091">
                  <c:v>88.3</c:v>
                </c:pt>
                <c:pt idx="9092">
                  <c:v>88.3</c:v>
                </c:pt>
                <c:pt idx="9093">
                  <c:v>88.3</c:v>
                </c:pt>
                <c:pt idx="9094">
                  <c:v>88.3</c:v>
                </c:pt>
                <c:pt idx="9095">
                  <c:v>88.3</c:v>
                </c:pt>
                <c:pt idx="9096">
                  <c:v>88.3</c:v>
                </c:pt>
                <c:pt idx="9097">
                  <c:v>88.3</c:v>
                </c:pt>
                <c:pt idx="9098">
                  <c:v>88.3</c:v>
                </c:pt>
                <c:pt idx="9099">
                  <c:v>88.3</c:v>
                </c:pt>
                <c:pt idx="9100">
                  <c:v>88.3</c:v>
                </c:pt>
                <c:pt idx="9101">
                  <c:v>88.3</c:v>
                </c:pt>
                <c:pt idx="9102">
                  <c:v>88.3</c:v>
                </c:pt>
                <c:pt idx="9103">
                  <c:v>88.3</c:v>
                </c:pt>
                <c:pt idx="9104">
                  <c:v>88.3</c:v>
                </c:pt>
                <c:pt idx="9105">
                  <c:v>88.3</c:v>
                </c:pt>
                <c:pt idx="9106">
                  <c:v>88.3</c:v>
                </c:pt>
                <c:pt idx="9107">
                  <c:v>88.3</c:v>
                </c:pt>
                <c:pt idx="9108">
                  <c:v>88.3</c:v>
                </c:pt>
                <c:pt idx="9109">
                  <c:v>88.2</c:v>
                </c:pt>
                <c:pt idx="9110">
                  <c:v>88.3</c:v>
                </c:pt>
                <c:pt idx="9111">
                  <c:v>88.3</c:v>
                </c:pt>
                <c:pt idx="9112">
                  <c:v>88.3</c:v>
                </c:pt>
                <c:pt idx="9113">
                  <c:v>88.3</c:v>
                </c:pt>
                <c:pt idx="9114">
                  <c:v>88.3</c:v>
                </c:pt>
                <c:pt idx="9115">
                  <c:v>88.2</c:v>
                </c:pt>
                <c:pt idx="9116">
                  <c:v>88.2</c:v>
                </c:pt>
                <c:pt idx="9117">
                  <c:v>88.2</c:v>
                </c:pt>
                <c:pt idx="9118">
                  <c:v>88.1</c:v>
                </c:pt>
                <c:pt idx="9119">
                  <c:v>88.2</c:v>
                </c:pt>
                <c:pt idx="9120">
                  <c:v>88.2</c:v>
                </c:pt>
                <c:pt idx="9121">
                  <c:v>88.2</c:v>
                </c:pt>
                <c:pt idx="9122">
                  <c:v>88.2</c:v>
                </c:pt>
                <c:pt idx="9123">
                  <c:v>88.2</c:v>
                </c:pt>
                <c:pt idx="9124">
                  <c:v>88.2</c:v>
                </c:pt>
                <c:pt idx="9125">
                  <c:v>88.2</c:v>
                </c:pt>
                <c:pt idx="9126">
                  <c:v>88.2</c:v>
                </c:pt>
                <c:pt idx="9127">
                  <c:v>88.2</c:v>
                </c:pt>
                <c:pt idx="9128">
                  <c:v>88.2</c:v>
                </c:pt>
                <c:pt idx="9129">
                  <c:v>88.2</c:v>
                </c:pt>
                <c:pt idx="9130">
                  <c:v>88.3</c:v>
                </c:pt>
                <c:pt idx="9131">
                  <c:v>88.3</c:v>
                </c:pt>
                <c:pt idx="9132">
                  <c:v>88.3</c:v>
                </c:pt>
                <c:pt idx="9133">
                  <c:v>88.3</c:v>
                </c:pt>
                <c:pt idx="9134">
                  <c:v>88.3</c:v>
                </c:pt>
                <c:pt idx="9135">
                  <c:v>88.3</c:v>
                </c:pt>
                <c:pt idx="9136">
                  <c:v>88.3</c:v>
                </c:pt>
                <c:pt idx="9137">
                  <c:v>88.3</c:v>
                </c:pt>
                <c:pt idx="9138">
                  <c:v>88.3</c:v>
                </c:pt>
                <c:pt idx="9139">
                  <c:v>88.3</c:v>
                </c:pt>
                <c:pt idx="9140">
                  <c:v>88.3</c:v>
                </c:pt>
                <c:pt idx="9141">
                  <c:v>88.3</c:v>
                </c:pt>
                <c:pt idx="9142">
                  <c:v>88.3</c:v>
                </c:pt>
                <c:pt idx="9143">
                  <c:v>88.3</c:v>
                </c:pt>
                <c:pt idx="9144">
                  <c:v>88.3</c:v>
                </c:pt>
                <c:pt idx="9145">
                  <c:v>88.3</c:v>
                </c:pt>
                <c:pt idx="9146">
                  <c:v>88.3</c:v>
                </c:pt>
                <c:pt idx="9147">
                  <c:v>88.3</c:v>
                </c:pt>
                <c:pt idx="9148">
                  <c:v>88.3</c:v>
                </c:pt>
                <c:pt idx="9149">
                  <c:v>88.3</c:v>
                </c:pt>
                <c:pt idx="9150">
                  <c:v>88.3</c:v>
                </c:pt>
                <c:pt idx="9151">
                  <c:v>88.4</c:v>
                </c:pt>
                <c:pt idx="9152">
                  <c:v>88.3</c:v>
                </c:pt>
                <c:pt idx="9153">
                  <c:v>88.3</c:v>
                </c:pt>
                <c:pt idx="9154">
                  <c:v>88.3</c:v>
                </c:pt>
                <c:pt idx="9155">
                  <c:v>88.4</c:v>
                </c:pt>
                <c:pt idx="9156">
                  <c:v>88.4</c:v>
                </c:pt>
                <c:pt idx="9157">
                  <c:v>88.3</c:v>
                </c:pt>
                <c:pt idx="9158">
                  <c:v>88.3</c:v>
                </c:pt>
                <c:pt idx="9159">
                  <c:v>88.4</c:v>
                </c:pt>
                <c:pt idx="9160">
                  <c:v>88.4</c:v>
                </c:pt>
                <c:pt idx="9161">
                  <c:v>88.3</c:v>
                </c:pt>
                <c:pt idx="9162">
                  <c:v>88.3</c:v>
                </c:pt>
                <c:pt idx="9163">
                  <c:v>88.3</c:v>
                </c:pt>
                <c:pt idx="9164">
                  <c:v>88.3</c:v>
                </c:pt>
                <c:pt idx="9165">
                  <c:v>88.3</c:v>
                </c:pt>
                <c:pt idx="9166">
                  <c:v>88.3</c:v>
                </c:pt>
                <c:pt idx="9167">
                  <c:v>88.3</c:v>
                </c:pt>
                <c:pt idx="9168">
                  <c:v>88.3</c:v>
                </c:pt>
                <c:pt idx="9169">
                  <c:v>88.3</c:v>
                </c:pt>
                <c:pt idx="9170">
                  <c:v>88.3</c:v>
                </c:pt>
                <c:pt idx="9171">
                  <c:v>88.3</c:v>
                </c:pt>
                <c:pt idx="9172">
                  <c:v>88.2</c:v>
                </c:pt>
                <c:pt idx="9173">
                  <c:v>88.3</c:v>
                </c:pt>
                <c:pt idx="9174">
                  <c:v>88.3</c:v>
                </c:pt>
                <c:pt idx="9175">
                  <c:v>88.3</c:v>
                </c:pt>
                <c:pt idx="9176">
                  <c:v>88.3</c:v>
                </c:pt>
                <c:pt idx="9177">
                  <c:v>88.3</c:v>
                </c:pt>
                <c:pt idx="9178">
                  <c:v>88.3</c:v>
                </c:pt>
                <c:pt idx="9179">
                  <c:v>88.3</c:v>
                </c:pt>
                <c:pt idx="9180">
                  <c:v>88.3</c:v>
                </c:pt>
                <c:pt idx="9181">
                  <c:v>88.3</c:v>
                </c:pt>
                <c:pt idx="9182">
                  <c:v>88.3</c:v>
                </c:pt>
                <c:pt idx="9183">
                  <c:v>88.3</c:v>
                </c:pt>
                <c:pt idx="9184">
                  <c:v>88.3</c:v>
                </c:pt>
                <c:pt idx="9185">
                  <c:v>88.3</c:v>
                </c:pt>
                <c:pt idx="9186">
                  <c:v>88.3</c:v>
                </c:pt>
                <c:pt idx="9187">
                  <c:v>88.3</c:v>
                </c:pt>
                <c:pt idx="9188">
                  <c:v>88.3</c:v>
                </c:pt>
                <c:pt idx="9189">
                  <c:v>88.3</c:v>
                </c:pt>
                <c:pt idx="9190">
                  <c:v>88.3</c:v>
                </c:pt>
                <c:pt idx="9191">
                  <c:v>88.3</c:v>
                </c:pt>
                <c:pt idx="9192">
                  <c:v>88.3</c:v>
                </c:pt>
                <c:pt idx="9193">
                  <c:v>88.3</c:v>
                </c:pt>
                <c:pt idx="9194">
                  <c:v>88.3</c:v>
                </c:pt>
                <c:pt idx="9195">
                  <c:v>88.3</c:v>
                </c:pt>
                <c:pt idx="9196">
                  <c:v>88.4</c:v>
                </c:pt>
                <c:pt idx="9197">
                  <c:v>88.4</c:v>
                </c:pt>
                <c:pt idx="9198">
                  <c:v>88.3</c:v>
                </c:pt>
                <c:pt idx="9199">
                  <c:v>88.3</c:v>
                </c:pt>
                <c:pt idx="9200">
                  <c:v>88.4</c:v>
                </c:pt>
                <c:pt idx="9201">
                  <c:v>88.4</c:v>
                </c:pt>
                <c:pt idx="9202">
                  <c:v>88.4</c:v>
                </c:pt>
                <c:pt idx="9203">
                  <c:v>88.4</c:v>
                </c:pt>
                <c:pt idx="9204">
                  <c:v>88.4</c:v>
                </c:pt>
                <c:pt idx="9205">
                  <c:v>88.4</c:v>
                </c:pt>
                <c:pt idx="9206">
                  <c:v>88.4</c:v>
                </c:pt>
                <c:pt idx="9207">
                  <c:v>88.3</c:v>
                </c:pt>
                <c:pt idx="9208">
                  <c:v>88.3</c:v>
                </c:pt>
                <c:pt idx="9209">
                  <c:v>88.3</c:v>
                </c:pt>
                <c:pt idx="9210">
                  <c:v>88.3</c:v>
                </c:pt>
                <c:pt idx="9211">
                  <c:v>88.3</c:v>
                </c:pt>
                <c:pt idx="9212">
                  <c:v>88.3</c:v>
                </c:pt>
                <c:pt idx="9213">
                  <c:v>88.3</c:v>
                </c:pt>
                <c:pt idx="9214">
                  <c:v>88.3</c:v>
                </c:pt>
                <c:pt idx="9215">
                  <c:v>88.2</c:v>
                </c:pt>
                <c:pt idx="9216">
                  <c:v>88.3</c:v>
                </c:pt>
                <c:pt idx="9217">
                  <c:v>88.3</c:v>
                </c:pt>
                <c:pt idx="9218">
                  <c:v>88.2</c:v>
                </c:pt>
                <c:pt idx="9219">
                  <c:v>88.2</c:v>
                </c:pt>
                <c:pt idx="9220">
                  <c:v>88.2</c:v>
                </c:pt>
                <c:pt idx="9221">
                  <c:v>88.3</c:v>
                </c:pt>
                <c:pt idx="9222">
                  <c:v>88.2</c:v>
                </c:pt>
                <c:pt idx="9223">
                  <c:v>88.2</c:v>
                </c:pt>
                <c:pt idx="9224">
                  <c:v>88.2</c:v>
                </c:pt>
                <c:pt idx="9225">
                  <c:v>88.2</c:v>
                </c:pt>
                <c:pt idx="9226">
                  <c:v>88.2</c:v>
                </c:pt>
                <c:pt idx="9227">
                  <c:v>88.2</c:v>
                </c:pt>
                <c:pt idx="9228">
                  <c:v>88.2</c:v>
                </c:pt>
                <c:pt idx="9229">
                  <c:v>88.2</c:v>
                </c:pt>
                <c:pt idx="9230">
                  <c:v>88.2</c:v>
                </c:pt>
                <c:pt idx="9231">
                  <c:v>88.2</c:v>
                </c:pt>
                <c:pt idx="9232">
                  <c:v>88.2</c:v>
                </c:pt>
                <c:pt idx="9233">
                  <c:v>88.2</c:v>
                </c:pt>
                <c:pt idx="9234">
                  <c:v>88.3</c:v>
                </c:pt>
                <c:pt idx="9235">
                  <c:v>88.3</c:v>
                </c:pt>
                <c:pt idx="9236">
                  <c:v>88.2</c:v>
                </c:pt>
                <c:pt idx="9237">
                  <c:v>88.2</c:v>
                </c:pt>
                <c:pt idx="9238">
                  <c:v>88.2</c:v>
                </c:pt>
                <c:pt idx="9239">
                  <c:v>88.2</c:v>
                </c:pt>
                <c:pt idx="9240">
                  <c:v>88.2</c:v>
                </c:pt>
                <c:pt idx="9241">
                  <c:v>88.2</c:v>
                </c:pt>
                <c:pt idx="9242">
                  <c:v>88.2</c:v>
                </c:pt>
                <c:pt idx="9243">
                  <c:v>88.3</c:v>
                </c:pt>
                <c:pt idx="9244">
                  <c:v>88.3</c:v>
                </c:pt>
                <c:pt idx="9245">
                  <c:v>88.3</c:v>
                </c:pt>
                <c:pt idx="9246">
                  <c:v>88.3</c:v>
                </c:pt>
                <c:pt idx="9247">
                  <c:v>88.3</c:v>
                </c:pt>
                <c:pt idx="9248">
                  <c:v>88.3</c:v>
                </c:pt>
                <c:pt idx="9249">
                  <c:v>88.4</c:v>
                </c:pt>
                <c:pt idx="9250">
                  <c:v>88.4</c:v>
                </c:pt>
                <c:pt idx="9251">
                  <c:v>88.3</c:v>
                </c:pt>
                <c:pt idx="9252">
                  <c:v>88.3</c:v>
                </c:pt>
                <c:pt idx="9253">
                  <c:v>88.3</c:v>
                </c:pt>
                <c:pt idx="9254">
                  <c:v>88.3</c:v>
                </c:pt>
                <c:pt idx="9255">
                  <c:v>88.3</c:v>
                </c:pt>
                <c:pt idx="9256">
                  <c:v>88.3</c:v>
                </c:pt>
                <c:pt idx="9257">
                  <c:v>88.3</c:v>
                </c:pt>
                <c:pt idx="9258">
                  <c:v>88.3</c:v>
                </c:pt>
                <c:pt idx="9259">
                  <c:v>88.3</c:v>
                </c:pt>
                <c:pt idx="9260">
                  <c:v>88.3</c:v>
                </c:pt>
                <c:pt idx="9261">
                  <c:v>88.3</c:v>
                </c:pt>
                <c:pt idx="9262">
                  <c:v>88.2</c:v>
                </c:pt>
                <c:pt idx="9263">
                  <c:v>88.2</c:v>
                </c:pt>
                <c:pt idx="9264">
                  <c:v>88.2</c:v>
                </c:pt>
                <c:pt idx="9265">
                  <c:v>88.2</c:v>
                </c:pt>
                <c:pt idx="9266">
                  <c:v>88.2</c:v>
                </c:pt>
                <c:pt idx="9267">
                  <c:v>88.2</c:v>
                </c:pt>
                <c:pt idx="9268">
                  <c:v>88.2</c:v>
                </c:pt>
                <c:pt idx="9269">
                  <c:v>88.2</c:v>
                </c:pt>
                <c:pt idx="9270">
                  <c:v>88.2</c:v>
                </c:pt>
                <c:pt idx="9271">
                  <c:v>88.2</c:v>
                </c:pt>
                <c:pt idx="9272">
                  <c:v>88.3</c:v>
                </c:pt>
                <c:pt idx="9273">
                  <c:v>88.2</c:v>
                </c:pt>
                <c:pt idx="9274">
                  <c:v>88.2</c:v>
                </c:pt>
                <c:pt idx="9275">
                  <c:v>88.3</c:v>
                </c:pt>
                <c:pt idx="9276">
                  <c:v>88.3</c:v>
                </c:pt>
                <c:pt idx="9277">
                  <c:v>88.2</c:v>
                </c:pt>
                <c:pt idx="9278">
                  <c:v>88.2</c:v>
                </c:pt>
                <c:pt idx="9279">
                  <c:v>88.2</c:v>
                </c:pt>
                <c:pt idx="9280">
                  <c:v>88.2</c:v>
                </c:pt>
                <c:pt idx="9281">
                  <c:v>88.2</c:v>
                </c:pt>
                <c:pt idx="9282">
                  <c:v>88.2</c:v>
                </c:pt>
                <c:pt idx="9283">
                  <c:v>88.2</c:v>
                </c:pt>
                <c:pt idx="9284">
                  <c:v>88.2</c:v>
                </c:pt>
                <c:pt idx="9285">
                  <c:v>88.2</c:v>
                </c:pt>
                <c:pt idx="9286">
                  <c:v>88.2</c:v>
                </c:pt>
                <c:pt idx="9287">
                  <c:v>88.2</c:v>
                </c:pt>
                <c:pt idx="9288">
                  <c:v>88.2</c:v>
                </c:pt>
                <c:pt idx="9289">
                  <c:v>88.2</c:v>
                </c:pt>
                <c:pt idx="9290">
                  <c:v>88.2</c:v>
                </c:pt>
                <c:pt idx="9291">
                  <c:v>88.2</c:v>
                </c:pt>
                <c:pt idx="9292">
                  <c:v>88.2</c:v>
                </c:pt>
                <c:pt idx="9293">
                  <c:v>88.2</c:v>
                </c:pt>
                <c:pt idx="9294">
                  <c:v>88.2</c:v>
                </c:pt>
                <c:pt idx="9295">
                  <c:v>88.2</c:v>
                </c:pt>
                <c:pt idx="9296">
                  <c:v>88.2</c:v>
                </c:pt>
                <c:pt idx="9297">
                  <c:v>88.2</c:v>
                </c:pt>
                <c:pt idx="9298">
                  <c:v>88.3</c:v>
                </c:pt>
                <c:pt idx="9299">
                  <c:v>88.3</c:v>
                </c:pt>
                <c:pt idx="9300">
                  <c:v>88.3</c:v>
                </c:pt>
                <c:pt idx="9301">
                  <c:v>88.3</c:v>
                </c:pt>
                <c:pt idx="9302">
                  <c:v>88.2</c:v>
                </c:pt>
                <c:pt idx="9303">
                  <c:v>88.2</c:v>
                </c:pt>
                <c:pt idx="9304">
                  <c:v>88.3</c:v>
                </c:pt>
                <c:pt idx="9305">
                  <c:v>88.3</c:v>
                </c:pt>
                <c:pt idx="9306">
                  <c:v>88.3</c:v>
                </c:pt>
                <c:pt idx="9307">
                  <c:v>88.3</c:v>
                </c:pt>
                <c:pt idx="9308">
                  <c:v>88.3</c:v>
                </c:pt>
                <c:pt idx="9309">
                  <c:v>88.2</c:v>
                </c:pt>
                <c:pt idx="9310">
                  <c:v>88.2</c:v>
                </c:pt>
                <c:pt idx="9311">
                  <c:v>88.2</c:v>
                </c:pt>
                <c:pt idx="9312">
                  <c:v>88.2</c:v>
                </c:pt>
                <c:pt idx="9313">
                  <c:v>88.2</c:v>
                </c:pt>
                <c:pt idx="9314">
                  <c:v>88.2</c:v>
                </c:pt>
                <c:pt idx="9315">
                  <c:v>88.2</c:v>
                </c:pt>
                <c:pt idx="9316">
                  <c:v>88.2</c:v>
                </c:pt>
                <c:pt idx="9317">
                  <c:v>88.2</c:v>
                </c:pt>
                <c:pt idx="9318">
                  <c:v>88.2</c:v>
                </c:pt>
                <c:pt idx="9319">
                  <c:v>88.2</c:v>
                </c:pt>
                <c:pt idx="9320">
                  <c:v>88.2</c:v>
                </c:pt>
                <c:pt idx="9321">
                  <c:v>88.2</c:v>
                </c:pt>
                <c:pt idx="9322">
                  <c:v>88.2</c:v>
                </c:pt>
                <c:pt idx="9323">
                  <c:v>88.2</c:v>
                </c:pt>
                <c:pt idx="9324">
                  <c:v>88.2</c:v>
                </c:pt>
                <c:pt idx="9325">
                  <c:v>88.2</c:v>
                </c:pt>
                <c:pt idx="9326">
                  <c:v>88.2</c:v>
                </c:pt>
                <c:pt idx="9327">
                  <c:v>88.2</c:v>
                </c:pt>
                <c:pt idx="9328">
                  <c:v>88.2</c:v>
                </c:pt>
                <c:pt idx="9329">
                  <c:v>88.2</c:v>
                </c:pt>
                <c:pt idx="9330">
                  <c:v>88.2</c:v>
                </c:pt>
                <c:pt idx="9331">
                  <c:v>88.3</c:v>
                </c:pt>
                <c:pt idx="9332">
                  <c:v>88.2</c:v>
                </c:pt>
                <c:pt idx="9333">
                  <c:v>88.2</c:v>
                </c:pt>
                <c:pt idx="9334">
                  <c:v>88.2</c:v>
                </c:pt>
                <c:pt idx="9335">
                  <c:v>88.2</c:v>
                </c:pt>
                <c:pt idx="9336">
                  <c:v>88.2</c:v>
                </c:pt>
                <c:pt idx="9337">
                  <c:v>88.2</c:v>
                </c:pt>
                <c:pt idx="9338">
                  <c:v>88.1</c:v>
                </c:pt>
                <c:pt idx="9339">
                  <c:v>88.2</c:v>
                </c:pt>
                <c:pt idx="9340">
                  <c:v>88.2</c:v>
                </c:pt>
                <c:pt idx="9341">
                  <c:v>88.2</c:v>
                </c:pt>
                <c:pt idx="9342">
                  <c:v>88.2</c:v>
                </c:pt>
                <c:pt idx="9343">
                  <c:v>88.1</c:v>
                </c:pt>
                <c:pt idx="9344">
                  <c:v>88.1</c:v>
                </c:pt>
                <c:pt idx="9345">
                  <c:v>88.2</c:v>
                </c:pt>
                <c:pt idx="9346">
                  <c:v>88.2</c:v>
                </c:pt>
                <c:pt idx="9347">
                  <c:v>88.2</c:v>
                </c:pt>
                <c:pt idx="9348">
                  <c:v>88.2</c:v>
                </c:pt>
                <c:pt idx="9349">
                  <c:v>88.2</c:v>
                </c:pt>
                <c:pt idx="9350">
                  <c:v>88.2</c:v>
                </c:pt>
                <c:pt idx="9351">
                  <c:v>88.2</c:v>
                </c:pt>
                <c:pt idx="9352">
                  <c:v>88.2</c:v>
                </c:pt>
                <c:pt idx="9353">
                  <c:v>88.2</c:v>
                </c:pt>
                <c:pt idx="9354">
                  <c:v>88.2</c:v>
                </c:pt>
                <c:pt idx="9355">
                  <c:v>88.2</c:v>
                </c:pt>
                <c:pt idx="9356">
                  <c:v>88.2</c:v>
                </c:pt>
                <c:pt idx="9357">
                  <c:v>88.2</c:v>
                </c:pt>
                <c:pt idx="9358">
                  <c:v>88.1</c:v>
                </c:pt>
                <c:pt idx="9359">
                  <c:v>88.1</c:v>
                </c:pt>
                <c:pt idx="9360">
                  <c:v>88.1</c:v>
                </c:pt>
                <c:pt idx="9361">
                  <c:v>88</c:v>
                </c:pt>
                <c:pt idx="9362">
                  <c:v>88</c:v>
                </c:pt>
                <c:pt idx="9363">
                  <c:v>88</c:v>
                </c:pt>
                <c:pt idx="9364">
                  <c:v>88</c:v>
                </c:pt>
                <c:pt idx="9365">
                  <c:v>88</c:v>
                </c:pt>
                <c:pt idx="9366">
                  <c:v>88</c:v>
                </c:pt>
                <c:pt idx="9367">
                  <c:v>88</c:v>
                </c:pt>
                <c:pt idx="9368">
                  <c:v>88</c:v>
                </c:pt>
                <c:pt idx="9369">
                  <c:v>88</c:v>
                </c:pt>
                <c:pt idx="9370">
                  <c:v>88</c:v>
                </c:pt>
                <c:pt idx="9371">
                  <c:v>88</c:v>
                </c:pt>
                <c:pt idx="9372">
                  <c:v>88</c:v>
                </c:pt>
                <c:pt idx="9373">
                  <c:v>87.9</c:v>
                </c:pt>
                <c:pt idx="9374">
                  <c:v>87.9</c:v>
                </c:pt>
                <c:pt idx="9375">
                  <c:v>87.9</c:v>
                </c:pt>
                <c:pt idx="9376">
                  <c:v>87.9</c:v>
                </c:pt>
                <c:pt idx="9377">
                  <c:v>87.9</c:v>
                </c:pt>
                <c:pt idx="9378">
                  <c:v>87.9</c:v>
                </c:pt>
                <c:pt idx="9379">
                  <c:v>87.9</c:v>
                </c:pt>
                <c:pt idx="9380">
                  <c:v>87.9</c:v>
                </c:pt>
                <c:pt idx="9381">
                  <c:v>87.9</c:v>
                </c:pt>
                <c:pt idx="9382">
                  <c:v>87.9</c:v>
                </c:pt>
                <c:pt idx="9383">
                  <c:v>87.9</c:v>
                </c:pt>
                <c:pt idx="9384">
                  <c:v>87.9</c:v>
                </c:pt>
                <c:pt idx="9385">
                  <c:v>87.9</c:v>
                </c:pt>
                <c:pt idx="9386">
                  <c:v>87.9</c:v>
                </c:pt>
                <c:pt idx="9387">
                  <c:v>87.9</c:v>
                </c:pt>
                <c:pt idx="9388">
                  <c:v>87.9</c:v>
                </c:pt>
                <c:pt idx="9389">
                  <c:v>87.9</c:v>
                </c:pt>
                <c:pt idx="9390">
                  <c:v>87.9</c:v>
                </c:pt>
                <c:pt idx="9391">
                  <c:v>88</c:v>
                </c:pt>
                <c:pt idx="9392">
                  <c:v>88</c:v>
                </c:pt>
                <c:pt idx="9393">
                  <c:v>88</c:v>
                </c:pt>
                <c:pt idx="9394">
                  <c:v>88</c:v>
                </c:pt>
                <c:pt idx="9395">
                  <c:v>88</c:v>
                </c:pt>
                <c:pt idx="9396">
                  <c:v>88</c:v>
                </c:pt>
                <c:pt idx="9397">
                  <c:v>88</c:v>
                </c:pt>
                <c:pt idx="9398">
                  <c:v>88</c:v>
                </c:pt>
                <c:pt idx="9399">
                  <c:v>88</c:v>
                </c:pt>
                <c:pt idx="9400">
                  <c:v>88</c:v>
                </c:pt>
                <c:pt idx="9401">
                  <c:v>88</c:v>
                </c:pt>
                <c:pt idx="9402">
                  <c:v>88.1</c:v>
                </c:pt>
                <c:pt idx="9403">
                  <c:v>88</c:v>
                </c:pt>
                <c:pt idx="9404">
                  <c:v>88</c:v>
                </c:pt>
                <c:pt idx="9405">
                  <c:v>88</c:v>
                </c:pt>
                <c:pt idx="9406">
                  <c:v>88</c:v>
                </c:pt>
                <c:pt idx="9407">
                  <c:v>88.1</c:v>
                </c:pt>
                <c:pt idx="9408">
                  <c:v>88.1</c:v>
                </c:pt>
                <c:pt idx="9409">
                  <c:v>88</c:v>
                </c:pt>
                <c:pt idx="9410">
                  <c:v>88</c:v>
                </c:pt>
                <c:pt idx="9411">
                  <c:v>88</c:v>
                </c:pt>
                <c:pt idx="9412">
                  <c:v>88.1</c:v>
                </c:pt>
                <c:pt idx="9413">
                  <c:v>88.1</c:v>
                </c:pt>
                <c:pt idx="9414">
                  <c:v>88.1</c:v>
                </c:pt>
                <c:pt idx="9415">
                  <c:v>88.1</c:v>
                </c:pt>
                <c:pt idx="9416">
                  <c:v>88.1</c:v>
                </c:pt>
                <c:pt idx="9417">
                  <c:v>88.1</c:v>
                </c:pt>
                <c:pt idx="9418">
                  <c:v>88.1</c:v>
                </c:pt>
                <c:pt idx="9419">
                  <c:v>88.1</c:v>
                </c:pt>
                <c:pt idx="9420">
                  <c:v>88.1</c:v>
                </c:pt>
                <c:pt idx="9421">
                  <c:v>88.1</c:v>
                </c:pt>
                <c:pt idx="9422">
                  <c:v>88.1</c:v>
                </c:pt>
                <c:pt idx="9423">
                  <c:v>88.1</c:v>
                </c:pt>
                <c:pt idx="9424">
                  <c:v>88.1</c:v>
                </c:pt>
                <c:pt idx="9425">
                  <c:v>88.1</c:v>
                </c:pt>
                <c:pt idx="9426">
                  <c:v>88.1</c:v>
                </c:pt>
                <c:pt idx="9427">
                  <c:v>88.1</c:v>
                </c:pt>
                <c:pt idx="9428">
                  <c:v>88.1</c:v>
                </c:pt>
                <c:pt idx="9429">
                  <c:v>88.1</c:v>
                </c:pt>
                <c:pt idx="9430">
                  <c:v>88.2</c:v>
                </c:pt>
                <c:pt idx="9431">
                  <c:v>88.2</c:v>
                </c:pt>
                <c:pt idx="9432">
                  <c:v>88.2</c:v>
                </c:pt>
                <c:pt idx="9433">
                  <c:v>88.2</c:v>
                </c:pt>
                <c:pt idx="9434">
                  <c:v>88.2</c:v>
                </c:pt>
                <c:pt idx="9435">
                  <c:v>88.2</c:v>
                </c:pt>
                <c:pt idx="9436">
                  <c:v>88.3</c:v>
                </c:pt>
                <c:pt idx="9437">
                  <c:v>88.2</c:v>
                </c:pt>
                <c:pt idx="9438">
                  <c:v>88.2</c:v>
                </c:pt>
                <c:pt idx="9439">
                  <c:v>88.2</c:v>
                </c:pt>
                <c:pt idx="9440">
                  <c:v>88.2</c:v>
                </c:pt>
                <c:pt idx="9441">
                  <c:v>88.2</c:v>
                </c:pt>
                <c:pt idx="9442">
                  <c:v>88.2</c:v>
                </c:pt>
                <c:pt idx="9443">
                  <c:v>88.2</c:v>
                </c:pt>
                <c:pt idx="9444">
                  <c:v>88.2</c:v>
                </c:pt>
                <c:pt idx="9445">
                  <c:v>88.2</c:v>
                </c:pt>
                <c:pt idx="9446">
                  <c:v>88.2</c:v>
                </c:pt>
                <c:pt idx="9447">
                  <c:v>88.2</c:v>
                </c:pt>
                <c:pt idx="9448">
                  <c:v>88.2</c:v>
                </c:pt>
                <c:pt idx="9449">
                  <c:v>88.2</c:v>
                </c:pt>
                <c:pt idx="9450">
                  <c:v>88.1</c:v>
                </c:pt>
                <c:pt idx="9451">
                  <c:v>88.1</c:v>
                </c:pt>
                <c:pt idx="9452">
                  <c:v>88.1</c:v>
                </c:pt>
                <c:pt idx="9453">
                  <c:v>88</c:v>
                </c:pt>
                <c:pt idx="9454">
                  <c:v>88</c:v>
                </c:pt>
                <c:pt idx="9455">
                  <c:v>88.1</c:v>
                </c:pt>
                <c:pt idx="9456">
                  <c:v>88.1</c:v>
                </c:pt>
                <c:pt idx="9457">
                  <c:v>88.1</c:v>
                </c:pt>
                <c:pt idx="9458">
                  <c:v>88.1</c:v>
                </c:pt>
                <c:pt idx="9459">
                  <c:v>88.1</c:v>
                </c:pt>
                <c:pt idx="9460">
                  <c:v>88</c:v>
                </c:pt>
                <c:pt idx="9461">
                  <c:v>88.1</c:v>
                </c:pt>
                <c:pt idx="9462">
                  <c:v>88.1</c:v>
                </c:pt>
                <c:pt idx="9463">
                  <c:v>88.1</c:v>
                </c:pt>
                <c:pt idx="9464">
                  <c:v>88</c:v>
                </c:pt>
                <c:pt idx="9465">
                  <c:v>88</c:v>
                </c:pt>
                <c:pt idx="9466">
                  <c:v>88</c:v>
                </c:pt>
                <c:pt idx="9467">
                  <c:v>88</c:v>
                </c:pt>
                <c:pt idx="9468">
                  <c:v>88</c:v>
                </c:pt>
                <c:pt idx="9469">
                  <c:v>88</c:v>
                </c:pt>
                <c:pt idx="9470">
                  <c:v>88</c:v>
                </c:pt>
                <c:pt idx="9471">
                  <c:v>88</c:v>
                </c:pt>
                <c:pt idx="9472">
                  <c:v>88</c:v>
                </c:pt>
                <c:pt idx="9473">
                  <c:v>88</c:v>
                </c:pt>
                <c:pt idx="9474">
                  <c:v>88</c:v>
                </c:pt>
                <c:pt idx="9475">
                  <c:v>88</c:v>
                </c:pt>
                <c:pt idx="9476">
                  <c:v>88</c:v>
                </c:pt>
                <c:pt idx="9477">
                  <c:v>87.9</c:v>
                </c:pt>
                <c:pt idx="9478">
                  <c:v>87.9</c:v>
                </c:pt>
                <c:pt idx="9479">
                  <c:v>87.9</c:v>
                </c:pt>
                <c:pt idx="9480">
                  <c:v>87.9</c:v>
                </c:pt>
                <c:pt idx="9481">
                  <c:v>87.9</c:v>
                </c:pt>
                <c:pt idx="9482">
                  <c:v>87.9</c:v>
                </c:pt>
                <c:pt idx="9483">
                  <c:v>87.9</c:v>
                </c:pt>
                <c:pt idx="9484">
                  <c:v>87.9</c:v>
                </c:pt>
                <c:pt idx="9485">
                  <c:v>87.9</c:v>
                </c:pt>
                <c:pt idx="9486">
                  <c:v>87.9</c:v>
                </c:pt>
                <c:pt idx="9487">
                  <c:v>88</c:v>
                </c:pt>
                <c:pt idx="9488">
                  <c:v>88</c:v>
                </c:pt>
                <c:pt idx="9489">
                  <c:v>88</c:v>
                </c:pt>
                <c:pt idx="9490">
                  <c:v>88</c:v>
                </c:pt>
                <c:pt idx="9491">
                  <c:v>88</c:v>
                </c:pt>
                <c:pt idx="9492">
                  <c:v>88</c:v>
                </c:pt>
                <c:pt idx="9493">
                  <c:v>88.1</c:v>
                </c:pt>
                <c:pt idx="9494">
                  <c:v>88.1</c:v>
                </c:pt>
                <c:pt idx="9495">
                  <c:v>88.1</c:v>
                </c:pt>
                <c:pt idx="9496">
                  <c:v>88.1</c:v>
                </c:pt>
                <c:pt idx="9497">
                  <c:v>88.2</c:v>
                </c:pt>
                <c:pt idx="9498">
                  <c:v>88.1</c:v>
                </c:pt>
                <c:pt idx="9499">
                  <c:v>88.1</c:v>
                </c:pt>
                <c:pt idx="9500">
                  <c:v>88.1</c:v>
                </c:pt>
                <c:pt idx="9501">
                  <c:v>88.1</c:v>
                </c:pt>
                <c:pt idx="9502">
                  <c:v>88</c:v>
                </c:pt>
                <c:pt idx="9503">
                  <c:v>88</c:v>
                </c:pt>
                <c:pt idx="9504">
                  <c:v>88</c:v>
                </c:pt>
                <c:pt idx="9505">
                  <c:v>88.1</c:v>
                </c:pt>
                <c:pt idx="9506">
                  <c:v>88.1</c:v>
                </c:pt>
                <c:pt idx="9507">
                  <c:v>88.1</c:v>
                </c:pt>
                <c:pt idx="9508">
                  <c:v>88.1</c:v>
                </c:pt>
                <c:pt idx="9509">
                  <c:v>88.1</c:v>
                </c:pt>
                <c:pt idx="9510">
                  <c:v>88.1</c:v>
                </c:pt>
                <c:pt idx="9511">
                  <c:v>88.1</c:v>
                </c:pt>
                <c:pt idx="9512">
                  <c:v>88.1</c:v>
                </c:pt>
                <c:pt idx="9513">
                  <c:v>88.1</c:v>
                </c:pt>
                <c:pt idx="9514">
                  <c:v>88.1</c:v>
                </c:pt>
                <c:pt idx="9515">
                  <c:v>88.1</c:v>
                </c:pt>
                <c:pt idx="9516">
                  <c:v>88.1</c:v>
                </c:pt>
                <c:pt idx="9517">
                  <c:v>88.1</c:v>
                </c:pt>
                <c:pt idx="9518">
                  <c:v>88.1</c:v>
                </c:pt>
                <c:pt idx="9519">
                  <c:v>88.1</c:v>
                </c:pt>
                <c:pt idx="9520">
                  <c:v>88.2</c:v>
                </c:pt>
                <c:pt idx="9521">
                  <c:v>88.2</c:v>
                </c:pt>
                <c:pt idx="9522">
                  <c:v>88.2</c:v>
                </c:pt>
                <c:pt idx="9523">
                  <c:v>88.2</c:v>
                </c:pt>
                <c:pt idx="9524">
                  <c:v>88.2</c:v>
                </c:pt>
                <c:pt idx="9525">
                  <c:v>88.2</c:v>
                </c:pt>
                <c:pt idx="9526">
                  <c:v>88.2</c:v>
                </c:pt>
                <c:pt idx="9527">
                  <c:v>88.2</c:v>
                </c:pt>
                <c:pt idx="9528">
                  <c:v>88.2</c:v>
                </c:pt>
                <c:pt idx="9529">
                  <c:v>88.1</c:v>
                </c:pt>
                <c:pt idx="9530">
                  <c:v>88.1</c:v>
                </c:pt>
                <c:pt idx="9531">
                  <c:v>88.1</c:v>
                </c:pt>
                <c:pt idx="9532">
                  <c:v>88.1</c:v>
                </c:pt>
                <c:pt idx="9533">
                  <c:v>88</c:v>
                </c:pt>
                <c:pt idx="9534">
                  <c:v>88</c:v>
                </c:pt>
                <c:pt idx="9535">
                  <c:v>88</c:v>
                </c:pt>
                <c:pt idx="9536">
                  <c:v>88</c:v>
                </c:pt>
                <c:pt idx="9537">
                  <c:v>88</c:v>
                </c:pt>
                <c:pt idx="9538">
                  <c:v>88</c:v>
                </c:pt>
                <c:pt idx="9539">
                  <c:v>88</c:v>
                </c:pt>
                <c:pt idx="9540">
                  <c:v>88</c:v>
                </c:pt>
                <c:pt idx="9541">
                  <c:v>88</c:v>
                </c:pt>
                <c:pt idx="9542">
                  <c:v>88</c:v>
                </c:pt>
                <c:pt idx="9543">
                  <c:v>88</c:v>
                </c:pt>
                <c:pt idx="9544">
                  <c:v>88</c:v>
                </c:pt>
                <c:pt idx="9545">
                  <c:v>88</c:v>
                </c:pt>
                <c:pt idx="9546">
                  <c:v>88</c:v>
                </c:pt>
                <c:pt idx="9547">
                  <c:v>88</c:v>
                </c:pt>
                <c:pt idx="9548">
                  <c:v>88</c:v>
                </c:pt>
                <c:pt idx="9549">
                  <c:v>88</c:v>
                </c:pt>
                <c:pt idx="9550">
                  <c:v>87.9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09C-2944-9B52-43962BF65E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57088"/>
        <c:axId val="1795744143"/>
      </c:scatterChart>
      <c:scatterChart>
        <c:scatterStyle val="lineMarker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current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Sheet1!$B$2:$B$9552</c:f>
              <c:numCache>
                <c:formatCode>General</c:formatCode>
                <c:ptCount val="9551"/>
                <c:pt idx="0">
                  <c:v>2.3879190000000001</c:v>
                </c:pt>
                <c:pt idx="1">
                  <c:v>5.0252420000000004</c:v>
                </c:pt>
                <c:pt idx="2">
                  <c:v>7.6392600000000002</c:v>
                </c:pt>
                <c:pt idx="3">
                  <c:v>10.271616</c:v>
                </c:pt>
                <c:pt idx="4">
                  <c:v>12.907883999999999</c:v>
                </c:pt>
                <c:pt idx="5">
                  <c:v>15.535048</c:v>
                </c:pt>
                <c:pt idx="6">
                  <c:v>18.165951</c:v>
                </c:pt>
                <c:pt idx="7">
                  <c:v>20.790369999999999</c:v>
                </c:pt>
                <c:pt idx="8">
                  <c:v>23.425027</c:v>
                </c:pt>
                <c:pt idx="9">
                  <c:v>25.953209000000001</c:v>
                </c:pt>
                <c:pt idx="10">
                  <c:v>28.479780999999999</c:v>
                </c:pt>
                <c:pt idx="11">
                  <c:v>31.067422000000001</c:v>
                </c:pt>
                <c:pt idx="12">
                  <c:v>33.697243</c:v>
                </c:pt>
                <c:pt idx="13">
                  <c:v>36.320877000000003</c:v>
                </c:pt>
                <c:pt idx="14">
                  <c:v>38.957754999999999</c:v>
                </c:pt>
                <c:pt idx="15">
                  <c:v>41.597892999999999</c:v>
                </c:pt>
                <c:pt idx="16">
                  <c:v>44.233794000000003</c:v>
                </c:pt>
                <c:pt idx="17">
                  <c:v>46.861612000000001</c:v>
                </c:pt>
                <c:pt idx="18">
                  <c:v>49.501567999999999</c:v>
                </c:pt>
                <c:pt idx="19">
                  <c:v>52.127321000000002</c:v>
                </c:pt>
                <c:pt idx="20">
                  <c:v>54.754812000000001</c:v>
                </c:pt>
                <c:pt idx="21">
                  <c:v>57.384025999999999</c:v>
                </c:pt>
                <c:pt idx="22">
                  <c:v>60.015642</c:v>
                </c:pt>
                <c:pt idx="23">
                  <c:v>62.641204999999999</c:v>
                </c:pt>
                <c:pt idx="24">
                  <c:v>65.279729000000003</c:v>
                </c:pt>
                <c:pt idx="25">
                  <c:v>67.912818999999999</c:v>
                </c:pt>
                <c:pt idx="26">
                  <c:v>70.522808999999995</c:v>
                </c:pt>
                <c:pt idx="27">
                  <c:v>73.159807000000001</c:v>
                </c:pt>
                <c:pt idx="28">
                  <c:v>75.792921000000007</c:v>
                </c:pt>
                <c:pt idx="29">
                  <c:v>78.422925000000006</c:v>
                </c:pt>
                <c:pt idx="30">
                  <c:v>81.057672999999994</c:v>
                </c:pt>
                <c:pt idx="31">
                  <c:v>83.682004000000006</c:v>
                </c:pt>
                <c:pt idx="32">
                  <c:v>86.316986999999997</c:v>
                </c:pt>
                <c:pt idx="33">
                  <c:v>88.946448000000004</c:v>
                </c:pt>
                <c:pt idx="34">
                  <c:v>91.568213999999998</c:v>
                </c:pt>
                <c:pt idx="35">
                  <c:v>94.187748999999997</c:v>
                </c:pt>
                <c:pt idx="36">
                  <c:v>96.802154999999999</c:v>
                </c:pt>
                <c:pt idx="37">
                  <c:v>99.448548000000002</c:v>
                </c:pt>
                <c:pt idx="38">
                  <c:v>102.078216</c:v>
                </c:pt>
                <c:pt idx="39">
                  <c:v>104.717119</c:v>
                </c:pt>
                <c:pt idx="40">
                  <c:v>107.343676</c:v>
                </c:pt>
                <c:pt idx="41">
                  <c:v>109.970809</c:v>
                </c:pt>
                <c:pt idx="42">
                  <c:v>112.61161300000001</c:v>
                </c:pt>
                <c:pt idx="43">
                  <c:v>115.24222899999999</c:v>
                </c:pt>
                <c:pt idx="44">
                  <c:v>117.87392699999999</c:v>
                </c:pt>
                <c:pt idx="45">
                  <c:v>120.495744</c:v>
                </c:pt>
                <c:pt idx="46">
                  <c:v>123.1264</c:v>
                </c:pt>
                <c:pt idx="47">
                  <c:v>125.767906</c:v>
                </c:pt>
                <c:pt idx="48">
                  <c:v>128.398032</c:v>
                </c:pt>
                <c:pt idx="49">
                  <c:v>131.037891</c:v>
                </c:pt>
                <c:pt idx="50">
                  <c:v>133.67215999999999</c:v>
                </c:pt>
                <c:pt idx="51">
                  <c:v>136.30595</c:v>
                </c:pt>
                <c:pt idx="52">
                  <c:v>138.92870500000001</c:v>
                </c:pt>
                <c:pt idx="53">
                  <c:v>141.54925900000001</c:v>
                </c:pt>
                <c:pt idx="54">
                  <c:v>144.177402</c:v>
                </c:pt>
                <c:pt idx="55">
                  <c:v>146.80919299999999</c:v>
                </c:pt>
                <c:pt idx="56">
                  <c:v>149.44219000000001</c:v>
                </c:pt>
                <c:pt idx="57">
                  <c:v>152.07428300000001</c:v>
                </c:pt>
                <c:pt idx="58">
                  <c:v>154.703326</c:v>
                </c:pt>
                <c:pt idx="59">
                  <c:v>157.33437599999999</c:v>
                </c:pt>
                <c:pt idx="60">
                  <c:v>159.96443099999999</c:v>
                </c:pt>
                <c:pt idx="61">
                  <c:v>162.59127899999999</c:v>
                </c:pt>
                <c:pt idx="62">
                  <c:v>165.224986</c:v>
                </c:pt>
                <c:pt idx="63">
                  <c:v>167.85335699999999</c:v>
                </c:pt>
                <c:pt idx="64">
                  <c:v>170.484195</c:v>
                </c:pt>
                <c:pt idx="65">
                  <c:v>173.11295200000001</c:v>
                </c:pt>
                <c:pt idx="66">
                  <c:v>175.73979299999999</c:v>
                </c:pt>
                <c:pt idx="67">
                  <c:v>178.37495699999999</c:v>
                </c:pt>
                <c:pt idx="68">
                  <c:v>180.99930800000001</c:v>
                </c:pt>
                <c:pt idx="69">
                  <c:v>183.62702200000001</c:v>
                </c:pt>
                <c:pt idx="70">
                  <c:v>186.260446</c:v>
                </c:pt>
                <c:pt idx="71">
                  <c:v>188.89479399999999</c:v>
                </c:pt>
                <c:pt idx="72">
                  <c:v>191.52337399999999</c:v>
                </c:pt>
                <c:pt idx="73">
                  <c:v>194.15821399999999</c:v>
                </c:pt>
                <c:pt idx="74">
                  <c:v>196.78068400000001</c:v>
                </c:pt>
                <c:pt idx="75">
                  <c:v>199.41237899999999</c:v>
                </c:pt>
                <c:pt idx="76">
                  <c:v>202.05088900000001</c:v>
                </c:pt>
                <c:pt idx="77">
                  <c:v>204.68030999999999</c:v>
                </c:pt>
                <c:pt idx="78">
                  <c:v>207.30795800000001</c:v>
                </c:pt>
                <c:pt idx="79">
                  <c:v>209.93707000000001</c:v>
                </c:pt>
                <c:pt idx="80">
                  <c:v>212.56940800000001</c:v>
                </c:pt>
                <c:pt idx="81">
                  <c:v>215.20625799999999</c:v>
                </c:pt>
                <c:pt idx="82">
                  <c:v>217.83875</c:v>
                </c:pt>
                <c:pt idx="83">
                  <c:v>220.489407</c:v>
                </c:pt>
                <c:pt idx="84">
                  <c:v>223.12076999999999</c:v>
                </c:pt>
                <c:pt idx="85">
                  <c:v>225.748617</c:v>
                </c:pt>
                <c:pt idx="86">
                  <c:v>228.378997</c:v>
                </c:pt>
                <c:pt idx="87">
                  <c:v>231.00815499999999</c:v>
                </c:pt>
                <c:pt idx="88">
                  <c:v>233.64135899999999</c:v>
                </c:pt>
                <c:pt idx="89">
                  <c:v>236.26773</c:v>
                </c:pt>
                <c:pt idx="90">
                  <c:v>238.89319699999999</c:v>
                </c:pt>
                <c:pt idx="91">
                  <c:v>241.53276399999999</c:v>
                </c:pt>
                <c:pt idx="92">
                  <c:v>244.16185400000001</c:v>
                </c:pt>
                <c:pt idx="93">
                  <c:v>246.798946</c:v>
                </c:pt>
                <c:pt idx="94">
                  <c:v>249.425737</c:v>
                </c:pt>
                <c:pt idx="95">
                  <c:v>252.06070299999999</c:v>
                </c:pt>
                <c:pt idx="96">
                  <c:v>254.69167300000001</c:v>
                </c:pt>
                <c:pt idx="97">
                  <c:v>257.32042799999999</c:v>
                </c:pt>
                <c:pt idx="98">
                  <c:v>259.95171299999998</c:v>
                </c:pt>
                <c:pt idx="99">
                  <c:v>262.585781</c:v>
                </c:pt>
                <c:pt idx="100">
                  <c:v>265.22061300000001</c:v>
                </c:pt>
                <c:pt idx="101">
                  <c:v>267.85055999999997</c:v>
                </c:pt>
                <c:pt idx="102">
                  <c:v>270.48066399999999</c:v>
                </c:pt>
                <c:pt idx="103">
                  <c:v>273.11280399999998</c:v>
                </c:pt>
                <c:pt idx="104">
                  <c:v>275.74154199999998</c:v>
                </c:pt>
                <c:pt idx="105">
                  <c:v>278.377906</c:v>
                </c:pt>
                <c:pt idx="106">
                  <c:v>281.007836</c:v>
                </c:pt>
                <c:pt idx="107">
                  <c:v>283.64037000000002</c:v>
                </c:pt>
                <c:pt idx="108">
                  <c:v>286.26138300000002</c:v>
                </c:pt>
                <c:pt idx="109">
                  <c:v>288.90044899999998</c:v>
                </c:pt>
                <c:pt idx="110">
                  <c:v>291.52691299999998</c:v>
                </c:pt>
                <c:pt idx="111">
                  <c:v>294.15611699999999</c:v>
                </c:pt>
                <c:pt idx="112">
                  <c:v>296.79495500000002</c:v>
                </c:pt>
                <c:pt idx="113">
                  <c:v>299.42236800000001</c:v>
                </c:pt>
                <c:pt idx="114">
                  <c:v>302.05792600000001</c:v>
                </c:pt>
                <c:pt idx="115">
                  <c:v>304.68779799999999</c:v>
                </c:pt>
                <c:pt idx="116">
                  <c:v>307.32117099999999</c:v>
                </c:pt>
                <c:pt idx="117">
                  <c:v>309.95069699999999</c:v>
                </c:pt>
                <c:pt idx="118">
                  <c:v>312.589338</c:v>
                </c:pt>
                <c:pt idx="119">
                  <c:v>315.21558800000003</c:v>
                </c:pt>
                <c:pt idx="120">
                  <c:v>317.84833500000002</c:v>
                </c:pt>
                <c:pt idx="121">
                  <c:v>320.47542900000002</c:v>
                </c:pt>
                <c:pt idx="122">
                  <c:v>323.10333200000002</c:v>
                </c:pt>
                <c:pt idx="123">
                  <c:v>325.74084399999998</c:v>
                </c:pt>
                <c:pt idx="124">
                  <c:v>328.36909600000001</c:v>
                </c:pt>
                <c:pt idx="125">
                  <c:v>330.99618600000002</c:v>
                </c:pt>
                <c:pt idx="126">
                  <c:v>333.63313399999998</c:v>
                </c:pt>
                <c:pt idx="127">
                  <c:v>336.25923999999998</c:v>
                </c:pt>
                <c:pt idx="128">
                  <c:v>338.90162600000002</c:v>
                </c:pt>
                <c:pt idx="129">
                  <c:v>341.53239500000001</c:v>
                </c:pt>
                <c:pt idx="130">
                  <c:v>344.172934</c:v>
                </c:pt>
                <c:pt idx="131">
                  <c:v>346.80110500000001</c:v>
                </c:pt>
                <c:pt idx="132">
                  <c:v>349.42902099999998</c:v>
                </c:pt>
                <c:pt idx="133">
                  <c:v>352.072654</c:v>
                </c:pt>
                <c:pt idx="134">
                  <c:v>354.69529</c:v>
                </c:pt>
                <c:pt idx="135">
                  <c:v>357.334226</c:v>
                </c:pt>
                <c:pt idx="136">
                  <c:v>359.95954599999999</c:v>
                </c:pt>
                <c:pt idx="137">
                  <c:v>362.59567800000002</c:v>
                </c:pt>
                <c:pt idx="138">
                  <c:v>365.22259700000001</c:v>
                </c:pt>
                <c:pt idx="139">
                  <c:v>367.85210000000001</c:v>
                </c:pt>
                <c:pt idx="140">
                  <c:v>370.48815400000001</c:v>
                </c:pt>
                <c:pt idx="141">
                  <c:v>373.11957799999999</c:v>
                </c:pt>
                <c:pt idx="142">
                  <c:v>375.74779599999999</c:v>
                </c:pt>
                <c:pt idx="143">
                  <c:v>378.36433699999998</c:v>
                </c:pt>
                <c:pt idx="144">
                  <c:v>380.99999700000001</c:v>
                </c:pt>
                <c:pt idx="145">
                  <c:v>383.62596500000001</c:v>
                </c:pt>
                <c:pt idx="146">
                  <c:v>386.25517300000001</c:v>
                </c:pt>
                <c:pt idx="147">
                  <c:v>388.88804900000002</c:v>
                </c:pt>
                <c:pt idx="148">
                  <c:v>391.51319999999998</c:v>
                </c:pt>
                <c:pt idx="149">
                  <c:v>394.15557100000001</c:v>
                </c:pt>
                <c:pt idx="150">
                  <c:v>396.77755400000001</c:v>
                </c:pt>
                <c:pt idx="151">
                  <c:v>399.40143599999999</c:v>
                </c:pt>
                <c:pt idx="152">
                  <c:v>402.03421100000003</c:v>
                </c:pt>
                <c:pt idx="153">
                  <c:v>404.65991100000002</c:v>
                </c:pt>
                <c:pt idx="154">
                  <c:v>407.28903600000001</c:v>
                </c:pt>
                <c:pt idx="155">
                  <c:v>409.918724</c:v>
                </c:pt>
                <c:pt idx="156">
                  <c:v>412.54739899999998</c:v>
                </c:pt>
                <c:pt idx="157">
                  <c:v>415.17998</c:v>
                </c:pt>
                <c:pt idx="158">
                  <c:v>417.81339600000001</c:v>
                </c:pt>
                <c:pt idx="159">
                  <c:v>420.44732800000003</c:v>
                </c:pt>
                <c:pt idx="160">
                  <c:v>423.06698699999998</c:v>
                </c:pt>
                <c:pt idx="161">
                  <c:v>425.68717299999997</c:v>
                </c:pt>
                <c:pt idx="162">
                  <c:v>428.32336199999997</c:v>
                </c:pt>
                <c:pt idx="163">
                  <c:v>430.95206200000001</c:v>
                </c:pt>
                <c:pt idx="164">
                  <c:v>433.58117299999998</c:v>
                </c:pt>
                <c:pt idx="165">
                  <c:v>436.21437400000002</c:v>
                </c:pt>
                <c:pt idx="166">
                  <c:v>438.84436399999998</c:v>
                </c:pt>
                <c:pt idx="167">
                  <c:v>441.478342</c:v>
                </c:pt>
                <c:pt idx="168">
                  <c:v>444.098052</c:v>
                </c:pt>
                <c:pt idx="169">
                  <c:v>446.73399999999998</c:v>
                </c:pt>
                <c:pt idx="170">
                  <c:v>449.360747</c:v>
                </c:pt>
                <c:pt idx="171">
                  <c:v>451.99873600000001</c:v>
                </c:pt>
                <c:pt idx="172">
                  <c:v>454.63221499999997</c:v>
                </c:pt>
                <c:pt idx="173">
                  <c:v>457.25210900000002</c:v>
                </c:pt>
                <c:pt idx="174">
                  <c:v>459.89009199999998</c:v>
                </c:pt>
                <c:pt idx="175">
                  <c:v>462.52217200000001</c:v>
                </c:pt>
                <c:pt idx="176">
                  <c:v>465.15528599999999</c:v>
                </c:pt>
                <c:pt idx="177">
                  <c:v>467.78938900000003</c:v>
                </c:pt>
                <c:pt idx="178">
                  <c:v>470.416988</c:v>
                </c:pt>
                <c:pt idx="179">
                  <c:v>473.04923500000001</c:v>
                </c:pt>
                <c:pt idx="180">
                  <c:v>475.67512399999998</c:v>
                </c:pt>
                <c:pt idx="181">
                  <c:v>478.30579999999998</c:v>
                </c:pt>
                <c:pt idx="182">
                  <c:v>480.93764700000003</c:v>
                </c:pt>
                <c:pt idx="183">
                  <c:v>483.56323200000003</c:v>
                </c:pt>
                <c:pt idx="184">
                  <c:v>486.202384</c:v>
                </c:pt>
                <c:pt idx="185">
                  <c:v>488.83106600000002</c:v>
                </c:pt>
                <c:pt idx="186">
                  <c:v>491.45715899999999</c:v>
                </c:pt>
                <c:pt idx="187">
                  <c:v>494.092242</c:v>
                </c:pt>
                <c:pt idx="188">
                  <c:v>496.74379299999998</c:v>
                </c:pt>
                <c:pt idx="189">
                  <c:v>499.36724600000002</c:v>
                </c:pt>
                <c:pt idx="190">
                  <c:v>502.00161600000001</c:v>
                </c:pt>
                <c:pt idx="191">
                  <c:v>504.63297599999999</c:v>
                </c:pt>
                <c:pt idx="192">
                  <c:v>507.26396499999998</c:v>
                </c:pt>
                <c:pt idx="193">
                  <c:v>509.888238</c:v>
                </c:pt>
                <c:pt idx="194">
                  <c:v>512.52419899999995</c:v>
                </c:pt>
                <c:pt idx="195">
                  <c:v>515.15592500000002</c:v>
                </c:pt>
                <c:pt idx="196">
                  <c:v>517.785346</c:v>
                </c:pt>
                <c:pt idx="197">
                  <c:v>520.41419499999995</c:v>
                </c:pt>
                <c:pt idx="198">
                  <c:v>523.04510000000005</c:v>
                </c:pt>
                <c:pt idx="199">
                  <c:v>525.67229199999997</c:v>
                </c:pt>
                <c:pt idx="200">
                  <c:v>528.30175399999996</c:v>
                </c:pt>
                <c:pt idx="201">
                  <c:v>530.93908799999997</c:v>
                </c:pt>
                <c:pt idx="202">
                  <c:v>533.56905400000005</c:v>
                </c:pt>
                <c:pt idx="203">
                  <c:v>536.19994999999994</c:v>
                </c:pt>
                <c:pt idx="204">
                  <c:v>538.83434199999999</c:v>
                </c:pt>
                <c:pt idx="205">
                  <c:v>541.45958800000005</c:v>
                </c:pt>
                <c:pt idx="206">
                  <c:v>544.09964100000002</c:v>
                </c:pt>
                <c:pt idx="207">
                  <c:v>546.731582</c:v>
                </c:pt>
                <c:pt idx="208">
                  <c:v>549.36102300000005</c:v>
                </c:pt>
                <c:pt idx="209">
                  <c:v>551.99230699999998</c:v>
                </c:pt>
                <c:pt idx="210">
                  <c:v>554.62457400000005</c:v>
                </c:pt>
                <c:pt idx="211">
                  <c:v>557.25740199999996</c:v>
                </c:pt>
                <c:pt idx="212">
                  <c:v>559.87865699999998</c:v>
                </c:pt>
                <c:pt idx="213">
                  <c:v>562.51706200000001</c:v>
                </c:pt>
                <c:pt idx="214">
                  <c:v>565.14565900000002</c:v>
                </c:pt>
                <c:pt idx="215">
                  <c:v>567.77905099999998</c:v>
                </c:pt>
                <c:pt idx="216">
                  <c:v>570.41081499999996</c:v>
                </c:pt>
                <c:pt idx="217">
                  <c:v>573.04506800000001</c:v>
                </c:pt>
                <c:pt idx="218">
                  <c:v>575.67375900000002</c:v>
                </c:pt>
                <c:pt idx="219">
                  <c:v>578.32570199999998</c:v>
                </c:pt>
                <c:pt idx="220">
                  <c:v>580.95638099999996</c:v>
                </c:pt>
                <c:pt idx="221">
                  <c:v>583.59014200000001</c:v>
                </c:pt>
                <c:pt idx="222">
                  <c:v>586.21840399999996</c:v>
                </c:pt>
                <c:pt idx="223">
                  <c:v>588.85031000000004</c:v>
                </c:pt>
                <c:pt idx="224">
                  <c:v>591.480189</c:v>
                </c:pt>
                <c:pt idx="225">
                  <c:v>594.11163399999998</c:v>
                </c:pt>
                <c:pt idx="226">
                  <c:v>596.75127699999996</c:v>
                </c:pt>
                <c:pt idx="227">
                  <c:v>599.37542199999996</c:v>
                </c:pt>
                <c:pt idx="228">
                  <c:v>602.004907</c:v>
                </c:pt>
                <c:pt idx="229">
                  <c:v>604.63932699999998</c:v>
                </c:pt>
                <c:pt idx="230">
                  <c:v>607.26707999999996</c:v>
                </c:pt>
                <c:pt idx="231">
                  <c:v>609.89402199999995</c:v>
                </c:pt>
                <c:pt idx="232">
                  <c:v>612.52518599999996</c:v>
                </c:pt>
                <c:pt idx="233">
                  <c:v>615.15936899999997</c:v>
                </c:pt>
                <c:pt idx="234">
                  <c:v>617.79361800000004</c:v>
                </c:pt>
                <c:pt idx="235">
                  <c:v>620.41678400000001</c:v>
                </c:pt>
                <c:pt idx="236">
                  <c:v>623.05873499999996</c:v>
                </c:pt>
                <c:pt idx="237">
                  <c:v>625.68884400000002</c:v>
                </c:pt>
                <c:pt idx="238">
                  <c:v>628.31827099999998</c:v>
                </c:pt>
                <c:pt idx="239">
                  <c:v>630.951098</c:v>
                </c:pt>
                <c:pt idx="240">
                  <c:v>633.57375200000001</c:v>
                </c:pt>
                <c:pt idx="241">
                  <c:v>636.20709599999998</c:v>
                </c:pt>
                <c:pt idx="242">
                  <c:v>638.85492299999999</c:v>
                </c:pt>
                <c:pt idx="243">
                  <c:v>641.49387999999999</c:v>
                </c:pt>
                <c:pt idx="244">
                  <c:v>644.11577599999998</c:v>
                </c:pt>
                <c:pt idx="245">
                  <c:v>646.75245199999995</c:v>
                </c:pt>
                <c:pt idx="246">
                  <c:v>649.37988299999995</c:v>
                </c:pt>
                <c:pt idx="247">
                  <c:v>652.01191100000005</c:v>
                </c:pt>
                <c:pt idx="248">
                  <c:v>654.64798199999996</c:v>
                </c:pt>
                <c:pt idx="249">
                  <c:v>657.28275199999996</c:v>
                </c:pt>
                <c:pt idx="250">
                  <c:v>659.90471000000002</c:v>
                </c:pt>
                <c:pt idx="251">
                  <c:v>662.53603499999997</c:v>
                </c:pt>
                <c:pt idx="252">
                  <c:v>665.15839500000004</c:v>
                </c:pt>
                <c:pt idx="253">
                  <c:v>667.785031</c:v>
                </c:pt>
                <c:pt idx="254">
                  <c:v>670.42364299999997</c:v>
                </c:pt>
                <c:pt idx="255">
                  <c:v>673.05131500000005</c:v>
                </c:pt>
                <c:pt idx="256">
                  <c:v>675.686373</c:v>
                </c:pt>
                <c:pt idx="257">
                  <c:v>678.34208999999998</c:v>
                </c:pt>
                <c:pt idx="258">
                  <c:v>680.97431500000005</c:v>
                </c:pt>
                <c:pt idx="259">
                  <c:v>683.60308599999996</c:v>
                </c:pt>
                <c:pt idx="260">
                  <c:v>686.23615600000005</c:v>
                </c:pt>
                <c:pt idx="261">
                  <c:v>688.87307999999996</c:v>
                </c:pt>
                <c:pt idx="262">
                  <c:v>691.501126</c:v>
                </c:pt>
                <c:pt idx="263">
                  <c:v>694.12385400000005</c:v>
                </c:pt>
                <c:pt idx="264">
                  <c:v>696.75397299999997</c:v>
                </c:pt>
                <c:pt idx="265">
                  <c:v>699.38561900000002</c:v>
                </c:pt>
                <c:pt idx="266">
                  <c:v>702.02006900000003</c:v>
                </c:pt>
                <c:pt idx="267">
                  <c:v>704.64624300000003</c:v>
                </c:pt>
                <c:pt idx="268">
                  <c:v>707.27662899999996</c:v>
                </c:pt>
                <c:pt idx="269">
                  <c:v>709.90428299999996</c:v>
                </c:pt>
                <c:pt idx="270">
                  <c:v>712.54309799999999</c:v>
                </c:pt>
                <c:pt idx="271">
                  <c:v>715.17366600000003</c:v>
                </c:pt>
                <c:pt idx="272">
                  <c:v>717.80558399999995</c:v>
                </c:pt>
                <c:pt idx="273">
                  <c:v>720.43393700000001</c:v>
                </c:pt>
                <c:pt idx="274">
                  <c:v>723.06111599999997</c:v>
                </c:pt>
                <c:pt idx="275">
                  <c:v>725.69008499999995</c:v>
                </c:pt>
                <c:pt idx="276">
                  <c:v>728.32434599999999</c:v>
                </c:pt>
                <c:pt idx="277">
                  <c:v>730.95161900000005</c:v>
                </c:pt>
                <c:pt idx="278">
                  <c:v>733.58331999999996</c:v>
                </c:pt>
                <c:pt idx="279">
                  <c:v>736.21955300000002</c:v>
                </c:pt>
                <c:pt idx="280">
                  <c:v>738.84886800000004</c:v>
                </c:pt>
                <c:pt idx="281">
                  <c:v>741.47511199999997</c:v>
                </c:pt>
                <c:pt idx="282">
                  <c:v>744.11424499999998</c:v>
                </c:pt>
                <c:pt idx="283">
                  <c:v>746.73938699999997</c:v>
                </c:pt>
                <c:pt idx="284">
                  <c:v>749.36610499999995</c:v>
                </c:pt>
                <c:pt idx="285">
                  <c:v>752.007746</c:v>
                </c:pt>
                <c:pt idx="286">
                  <c:v>754.633284</c:v>
                </c:pt>
                <c:pt idx="287">
                  <c:v>757.26413100000002</c:v>
                </c:pt>
                <c:pt idx="288">
                  <c:v>759.89324499999998</c:v>
                </c:pt>
                <c:pt idx="289">
                  <c:v>762.53392699999995</c:v>
                </c:pt>
                <c:pt idx="290">
                  <c:v>765.16514099999995</c:v>
                </c:pt>
                <c:pt idx="291">
                  <c:v>767.796696</c:v>
                </c:pt>
                <c:pt idx="292">
                  <c:v>770.42330000000004</c:v>
                </c:pt>
                <c:pt idx="293">
                  <c:v>773.06053399999996</c:v>
                </c:pt>
                <c:pt idx="294">
                  <c:v>775.68368199999998</c:v>
                </c:pt>
                <c:pt idx="295">
                  <c:v>778.31861900000001</c:v>
                </c:pt>
                <c:pt idx="296">
                  <c:v>780.94684099999995</c:v>
                </c:pt>
                <c:pt idx="297">
                  <c:v>783.576325</c:v>
                </c:pt>
                <c:pt idx="298">
                  <c:v>786.21214199999997</c:v>
                </c:pt>
                <c:pt idx="299">
                  <c:v>788.84115599999996</c:v>
                </c:pt>
                <c:pt idx="300">
                  <c:v>791.47282299999995</c:v>
                </c:pt>
                <c:pt idx="301">
                  <c:v>794.10459800000001</c:v>
                </c:pt>
                <c:pt idx="302">
                  <c:v>796.73040100000003</c:v>
                </c:pt>
                <c:pt idx="303">
                  <c:v>799.35737099999994</c:v>
                </c:pt>
                <c:pt idx="304">
                  <c:v>801.99319500000001</c:v>
                </c:pt>
                <c:pt idx="305">
                  <c:v>804.62643400000002</c:v>
                </c:pt>
                <c:pt idx="306">
                  <c:v>807.25726299999997</c:v>
                </c:pt>
                <c:pt idx="307">
                  <c:v>809.88333599999999</c:v>
                </c:pt>
                <c:pt idx="308">
                  <c:v>812.51297599999998</c:v>
                </c:pt>
                <c:pt idx="309">
                  <c:v>815.151071</c:v>
                </c:pt>
                <c:pt idx="310">
                  <c:v>817.79231300000004</c:v>
                </c:pt>
                <c:pt idx="311">
                  <c:v>820.42356199999995</c:v>
                </c:pt>
                <c:pt idx="312">
                  <c:v>823.05339100000003</c:v>
                </c:pt>
                <c:pt idx="313">
                  <c:v>825.68936199999996</c:v>
                </c:pt>
                <c:pt idx="314">
                  <c:v>828.31458699999996</c:v>
                </c:pt>
                <c:pt idx="315">
                  <c:v>830.94630400000005</c:v>
                </c:pt>
                <c:pt idx="316">
                  <c:v>833.583168</c:v>
                </c:pt>
                <c:pt idx="317">
                  <c:v>836.21873400000004</c:v>
                </c:pt>
                <c:pt idx="318">
                  <c:v>838.844967</c:v>
                </c:pt>
                <c:pt idx="319">
                  <c:v>841.47687299999996</c:v>
                </c:pt>
                <c:pt idx="320">
                  <c:v>844.108834</c:v>
                </c:pt>
                <c:pt idx="321">
                  <c:v>846.73367499999995</c:v>
                </c:pt>
                <c:pt idx="322">
                  <c:v>849.35945200000003</c:v>
                </c:pt>
                <c:pt idx="323">
                  <c:v>851.98898699999995</c:v>
                </c:pt>
                <c:pt idx="324">
                  <c:v>854.62600899999995</c:v>
                </c:pt>
                <c:pt idx="325">
                  <c:v>857.25227700000005</c:v>
                </c:pt>
                <c:pt idx="326">
                  <c:v>859.88285099999996</c:v>
                </c:pt>
                <c:pt idx="327">
                  <c:v>862.51767700000005</c:v>
                </c:pt>
                <c:pt idx="328">
                  <c:v>865.14131799999996</c:v>
                </c:pt>
                <c:pt idx="329">
                  <c:v>867.77934500000003</c:v>
                </c:pt>
                <c:pt idx="330">
                  <c:v>870.40719200000001</c:v>
                </c:pt>
                <c:pt idx="331">
                  <c:v>873.04106899999999</c:v>
                </c:pt>
                <c:pt idx="332">
                  <c:v>875.66893700000003</c:v>
                </c:pt>
                <c:pt idx="333">
                  <c:v>878.31993899999998</c:v>
                </c:pt>
                <c:pt idx="334">
                  <c:v>880.95053199999995</c:v>
                </c:pt>
                <c:pt idx="335">
                  <c:v>883.57990099999995</c:v>
                </c:pt>
                <c:pt idx="336">
                  <c:v>886.21434399999998</c:v>
                </c:pt>
                <c:pt idx="337">
                  <c:v>888.84591499999999</c:v>
                </c:pt>
                <c:pt idx="338">
                  <c:v>891.47681299999999</c:v>
                </c:pt>
                <c:pt idx="339">
                  <c:v>894.11002399999995</c:v>
                </c:pt>
                <c:pt idx="340">
                  <c:v>896.73633800000005</c:v>
                </c:pt>
                <c:pt idx="341">
                  <c:v>899.36627599999997</c:v>
                </c:pt>
                <c:pt idx="342">
                  <c:v>901.99783200000002</c:v>
                </c:pt>
                <c:pt idx="343">
                  <c:v>904.625001</c:v>
                </c:pt>
                <c:pt idx="344">
                  <c:v>907.258647</c:v>
                </c:pt>
                <c:pt idx="345">
                  <c:v>909.88932699999998</c:v>
                </c:pt>
                <c:pt idx="346">
                  <c:v>912.52793399999996</c:v>
                </c:pt>
                <c:pt idx="347">
                  <c:v>915.15961600000003</c:v>
                </c:pt>
                <c:pt idx="348">
                  <c:v>917.78956200000005</c:v>
                </c:pt>
                <c:pt idx="349">
                  <c:v>920.42159700000002</c:v>
                </c:pt>
                <c:pt idx="350">
                  <c:v>923.05241699999999</c:v>
                </c:pt>
                <c:pt idx="351">
                  <c:v>925.68368099999998</c:v>
                </c:pt>
                <c:pt idx="352">
                  <c:v>928.30924100000004</c:v>
                </c:pt>
                <c:pt idx="353">
                  <c:v>930.942452</c:v>
                </c:pt>
                <c:pt idx="354">
                  <c:v>933.57507099999998</c:v>
                </c:pt>
                <c:pt idx="355">
                  <c:v>936.20729100000005</c:v>
                </c:pt>
                <c:pt idx="356">
                  <c:v>938.82910100000004</c:v>
                </c:pt>
                <c:pt idx="357">
                  <c:v>941.46209199999998</c:v>
                </c:pt>
                <c:pt idx="358">
                  <c:v>944.09380299999998</c:v>
                </c:pt>
                <c:pt idx="359">
                  <c:v>946.73333400000001</c:v>
                </c:pt>
                <c:pt idx="360">
                  <c:v>949.35895500000004</c:v>
                </c:pt>
                <c:pt idx="361">
                  <c:v>951.99471700000004</c:v>
                </c:pt>
                <c:pt idx="362">
                  <c:v>954.61832500000003</c:v>
                </c:pt>
                <c:pt idx="363">
                  <c:v>957.25370999999996</c:v>
                </c:pt>
                <c:pt idx="364">
                  <c:v>959.88414699999998</c:v>
                </c:pt>
                <c:pt idx="365">
                  <c:v>962.51212699999996</c:v>
                </c:pt>
                <c:pt idx="366">
                  <c:v>965.14371000000006</c:v>
                </c:pt>
                <c:pt idx="367">
                  <c:v>967.77464599999996</c:v>
                </c:pt>
                <c:pt idx="368">
                  <c:v>970.40463499999998</c:v>
                </c:pt>
                <c:pt idx="369">
                  <c:v>973.03679999999997</c:v>
                </c:pt>
                <c:pt idx="370">
                  <c:v>975.66798800000004</c:v>
                </c:pt>
                <c:pt idx="371">
                  <c:v>978.29892400000006</c:v>
                </c:pt>
                <c:pt idx="372">
                  <c:v>980.93293900000003</c:v>
                </c:pt>
                <c:pt idx="373">
                  <c:v>983.56672800000001</c:v>
                </c:pt>
                <c:pt idx="374">
                  <c:v>986.19818999999995</c:v>
                </c:pt>
                <c:pt idx="375">
                  <c:v>988.83124099999998</c:v>
                </c:pt>
                <c:pt idx="376">
                  <c:v>991.461365</c:v>
                </c:pt>
                <c:pt idx="377">
                  <c:v>994.08829600000001</c:v>
                </c:pt>
                <c:pt idx="378">
                  <c:v>996.7201</c:v>
                </c:pt>
                <c:pt idx="379">
                  <c:v>999.37168799999995</c:v>
                </c:pt>
                <c:pt idx="380">
                  <c:v>1002.003636</c:v>
                </c:pt>
                <c:pt idx="381">
                  <c:v>1004.638062</c:v>
                </c:pt>
                <c:pt idx="382">
                  <c:v>1007.266246</c:v>
                </c:pt>
                <c:pt idx="383">
                  <c:v>1009.9002410000001</c:v>
                </c:pt>
                <c:pt idx="384">
                  <c:v>1012.534182</c:v>
                </c:pt>
                <c:pt idx="385">
                  <c:v>1015.1700949999999</c:v>
                </c:pt>
                <c:pt idx="386">
                  <c:v>1017.797237</c:v>
                </c:pt>
                <c:pt idx="387">
                  <c:v>1020.428554</c:v>
                </c:pt>
                <c:pt idx="388">
                  <c:v>1023.055326</c:v>
                </c:pt>
                <c:pt idx="389">
                  <c:v>1025.6916940000001</c:v>
                </c:pt>
                <c:pt idx="390">
                  <c:v>1028.3239349999999</c:v>
                </c:pt>
                <c:pt idx="391">
                  <c:v>1030.9620669999999</c:v>
                </c:pt>
                <c:pt idx="392">
                  <c:v>1033.588107</c:v>
                </c:pt>
                <c:pt idx="393">
                  <c:v>1036.2225639999999</c:v>
                </c:pt>
                <c:pt idx="394">
                  <c:v>1038.8521720000001</c:v>
                </c:pt>
                <c:pt idx="395">
                  <c:v>1041.481706</c:v>
                </c:pt>
                <c:pt idx="396">
                  <c:v>1044.118277</c:v>
                </c:pt>
                <c:pt idx="397">
                  <c:v>1046.751321</c:v>
                </c:pt>
                <c:pt idx="398">
                  <c:v>1049.3779320000001</c:v>
                </c:pt>
                <c:pt idx="399">
                  <c:v>1052.0108479999999</c:v>
                </c:pt>
                <c:pt idx="400">
                  <c:v>1054.645749</c:v>
                </c:pt>
                <c:pt idx="401">
                  <c:v>1057.2848080000001</c:v>
                </c:pt>
                <c:pt idx="402">
                  <c:v>1059.921679</c:v>
                </c:pt>
                <c:pt idx="403">
                  <c:v>1062.5527959999999</c:v>
                </c:pt>
                <c:pt idx="404">
                  <c:v>1065.1891430000001</c:v>
                </c:pt>
                <c:pt idx="405">
                  <c:v>1067.821747</c:v>
                </c:pt>
                <c:pt idx="406">
                  <c:v>1070.4503400000001</c:v>
                </c:pt>
                <c:pt idx="407">
                  <c:v>1073.0862159999999</c:v>
                </c:pt>
                <c:pt idx="408">
                  <c:v>1075.716596</c:v>
                </c:pt>
                <c:pt idx="409">
                  <c:v>1078.3472240000001</c:v>
                </c:pt>
                <c:pt idx="410">
                  <c:v>1080.9835880000001</c:v>
                </c:pt>
                <c:pt idx="411">
                  <c:v>1083.6064429999999</c:v>
                </c:pt>
                <c:pt idx="412">
                  <c:v>1086.24199</c:v>
                </c:pt>
                <c:pt idx="413">
                  <c:v>1088.8629410000001</c:v>
                </c:pt>
                <c:pt idx="414">
                  <c:v>1091.501086</c:v>
                </c:pt>
                <c:pt idx="415">
                  <c:v>1094.1374029999999</c:v>
                </c:pt>
                <c:pt idx="416">
                  <c:v>1096.762964</c:v>
                </c:pt>
                <c:pt idx="417">
                  <c:v>1099.3970469999999</c:v>
                </c:pt>
                <c:pt idx="418">
                  <c:v>1102.02503</c:v>
                </c:pt>
                <c:pt idx="419">
                  <c:v>1104.6533770000001</c:v>
                </c:pt>
                <c:pt idx="420">
                  <c:v>1107.2819059999999</c:v>
                </c:pt>
                <c:pt idx="421">
                  <c:v>1109.9129700000001</c:v>
                </c:pt>
                <c:pt idx="422">
                  <c:v>1112.5454319999999</c:v>
                </c:pt>
                <c:pt idx="423">
                  <c:v>1115.1755949999999</c:v>
                </c:pt>
                <c:pt idx="424">
                  <c:v>1117.809027</c:v>
                </c:pt>
                <c:pt idx="425">
                  <c:v>1120.440963</c:v>
                </c:pt>
                <c:pt idx="426">
                  <c:v>1123.0700589999999</c:v>
                </c:pt>
                <c:pt idx="427">
                  <c:v>1125.6958930000001</c:v>
                </c:pt>
                <c:pt idx="428">
                  <c:v>1128.3270669999999</c:v>
                </c:pt>
                <c:pt idx="429">
                  <c:v>1130.965721</c:v>
                </c:pt>
                <c:pt idx="430">
                  <c:v>1133.591688</c:v>
                </c:pt>
                <c:pt idx="431">
                  <c:v>1136.22936</c:v>
                </c:pt>
                <c:pt idx="432">
                  <c:v>1138.857945</c:v>
                </c:pt>
                <c:pt idx="433">
                  <c:v>1141.490714</c:v>
                </c:pt>
                <c:pt idx="434">
                  <c:v>1144.124575</c:v>
                </c:pt>
                <c:pt idx="435">
                  <c:v>1146.7478020000001</c:v>
                </c:pt>
                <c:pt idx="436">
                  <c:v>1149.3807429999999</c:v>
                </c:pt>
                <c:pt idx="437">
                  <c:v>1152.017742</c:v>
                </c:pt>
                <c:pt idx="438">
                  <c:v>1154.6543979999999</c:v>
                </c:pt>
                <c:pt idx="439">
                  <c:v>1157.281039</c:v>
                </c:pt>
                <c:pt idx="440">
                  <c:v>1159.9154120000001</c:v>
                </c:pt>
                <c:pt idx="441">
                  <c:v>1162.548051</c:v>
                </c:pt>
                <c:pt idx="442">
                  <c:v>1165.171916</c:v>
                </c:pt>
                <c:pt idx="443">
                  <c:v>1167.8149169999999</c:v>
                </c:pt>
                <c:pt idx="444">
                  <c:v>1170.4457649999999</c:v>
                </c:pt>
                <c:pt idx="445">
                  <c:v>1173.0783349999999</c:v>
                </c:pt>
                <c:pt idx="446">
                  <c:v>1175.7037210000001</c:v>
                </c:pt>
                <c:pt idx="447">
                  <c:v>1178.333132</c:v>
                </c:pt>
                <c:pt idx="448">
                  <c:v>1180.9627760000001</c:v>
                </c:pt>
                <c:pt idx="449">
                  <c:v>1183.593858</c:v>
                </c:pt>
                <c:pt idx="450">
                  <c:v>1186.2315920000001</c:v>
                </c:pt>
                <c:pt idx="451">
                  <c:v>1188.865219</c:v>
                </c:pt>
                <c:pt idx="452">
                  <c:v>1191.486079</c:v>
                </c:pt>
                <c:pt idx="453">
                  <c:v>1194.1245469999999</c:v>
                </c:pt>
                <c:pt idx="454">
                  <c:v>1196.7595530000001</c:v>
                </c:pt>
                <c:pt idx="455">
                  <c:v>1199.383022</c:v>
                </c:pt>
                <c:pt idx="456">
                  <c:v>1202.017992</c:v>
                </c:pt>
                <c:pt idx="457">
                  <c:v>1204.65176</c:v>
                </c:pt>
                <c:pt idx="458">
                  <c:v>1207.2841309999999</c:v>
                </c:pt>
                <c:pt idx="459">
                  <c:v>1209.907571</c:v>
                </c:pt>
                <c:pt idx="460">
                  <c:v>1212.54529</c:v>
                </c:pt>
                <c:pt idx="461">
                  <c:v>1215.175338</c:v>
                </c:pt>
                <c:pt idx="462">
                  <c:v>1217.8066719999999</c:v>
                </c:pt>
                <c:pt idx="463">
                  <c:v>1220.4451710000001</c:v>
                </c:pt>
                <c:pt idx="464">
                  <c:v>1223.070115</c:v>
                </c:pt>
                <c:pt idx="465">
                  <c:v>1225.703917</c:v>
                </c:pt>
                <c:pt idx="466">
                  <c:v>1228.3395310000001</c:v>
                </c:pt>
                <c:pt idx="467">
                  <c:v>1230.963546</c:v>
                </c:pt>
                <c:pt idx="468">
                  <c:v>1233.6030049999999</c:v>
                </c:pt>
                <c:pt idx="469">
                  <c:v>1236.234571</c:v>
                </c:pt>
                <c:pt idx="470">
                  <c:v>1238.8646510000001</c:v>
                </c:pt>
                <c:pt idx="471">
                  <c:v>1241.493199</c:v>
                </c:pt>
                <c:pt idx="472">
                  <c:v>1244.1231339999999</c:v>
                </c:pt>
                <c:pt idx="473">
                  <c:v>1246.7578269999999</c:v>
                </c:pt>
                <c:pt idx="474">
                  <c:v>1249.3908329999999</c:v>
                </c:pt>
                <c:pt idx="475">
                  <c:v>1252.0205350000001</c:v>
                </c:pt>
                <c:pt idx="476">
                  <c:v>1254.6520740000001</c:v>
                </c:pt>
                <c:pt idx="477">
                  <c:v>1257.281369</c:v>
                </c:pt>
                <c:pt idx="478">
                  <c:v>1259.918921</c:v>
                </c:pt>
                <c:pt idx="479">
                  <c:v>1262.550913</c:v>
                </c:pt>
                <c:pt idx="480">
                  <c:v>1265.17064</c:v>
                </c:pt>
                <c:pt idx="481">
                  <c:v>1267.8066120000001</c:v>
                </c:pt>
                <c:pt idx="482">
                  <c:v>1270.444538</c:v>
                </c:pt>
                <c:pt idx="483">
                  <c:v>1273.071332</c:v>
                </c:pt>
                <c:pt idx="484">
                  <c:v>1275.6943140000001</c:v>
                </c:pt>
                <c:pt idx="485">
                  <c:v>1278.333312</c:v>
                </c:pt>
                <c:pt idx="486">
                  <c:v>1280.9597759999999</c:v>
                </c:pt>
                <c:pt idx="487">
                  <c:v>1283.5914</c:v>
                </c:pt>
                <c:pt idx="488">
                  <c:v>1286.2250770000001</c:v>
                </c:pt>
                <c:pt idx="489">
                  <c:v>1288.862781</c:v>
                </c:pt>
                <c:pt idx="490">
                  <c:v>1291.493199</c:v>
                </c:pt>
                <c:pt idx="491">
                  <c:v>1294.1187010000001</c:v>
                </c:pt>
                <c:pt idx="492">
                  <c:v>1296.752336</c:v>
                </c:pt>
                <c:pt idx="493">
                  <c:v>1299.3885319999999</c:v>
                </c:pt>
                <c:pt idx="494">
                  <c:v>1302.016363</c:v>
                </c:pt>
                <c:pt idx="495">
                  <c:v>1304.6420189999999</c:v>
                </c:pt>
                <c:pt idx="496">
                  <c:v>1307.276296</c:v>
                </c:pt>
                <c:pt idx="497">
                  <c:v>1309.9111399999999</c:v>
                </c:pt>
                <c:pt idx="498">
                  <c:v>1312.5387310000001</c:v>
                </c:pt>
                <c:pt idx="499">
                  <c:v>1315.170987</c:v>
                </c:pt>
                <c:pt idx="500">
                  <c:v>1317.807172</c:v>
                </c:pt>
                <c:pt idx="501">
                  <c:v>1320.4336780000001</c:v>
                </c:pt>
                <c:pt idx="502">
                  <c:v>1323.066877</c:v>
                </c:pt>
                <c:pt idx="503">
                  <c:v>1325.6924489999999</c:v>
                </c:pt>
                <c:pt idx="504">
                  <c:v>1328.326652</c:v>
                </c:pt>
                <c:pt idx="505">
                  <c:v>1330.961286</c:v>
                </c:pt>
                <c:pt idx="506">
                  <c:v>1333.587041</c:v>
                </c:pt>
                <c:pt idx="507">
                  <c:v>1336.215355</c:v>
                </c:pt>
                <c:pt idx="508">
                  <c:v>1338.8482320000001</c:v>
                </c:pt>
                <c:pt idx="509">
                  <c:v>1341.4839039999999</c:v>
                </c:pt>
                <c:pt idx="510">
                  <c:v>1344.115593</c:v>
                </c:pt>
                <c:pt idx="511">
                  <c:v>1346.745279</c:v>
                </c:pt>
                <c:pt idx="512">
                  <c:v>1349.3723150000001</c:v>
                </c:pt>
                <c:pt idx="513">
                  <c:v>1351.999748</c:v>
                </c:pt>
                <c:pt idx="514">
                  <c:v>1354.6372590000001</c:v>
                </c:pt>
                <c:pt idx="515">
                  <c:v>1357.2821100000001</c:v>
                </c:pt>
                <c:pt idx="516">
                  <c:v>1359.915105</c:v>
                </c:pt>
                <c:pt idx="517">
                  <c:v>1362.5497109999999</c:v>
                </c:pt>
                <c:pt idx="518">
                  <c:v>1365.176107</c:v>
                </c:pt>
                <c:pt idx="519">
                  <c:v>1367.808798</c:v>
                </c:pt>
                <c:pt idx="520">
                  <c:v>1370.438635</c:v>
                </c:pt>
                <c:pt idx="521">
                  <c:v>1373.0716890000001</c:v>
                </c:pt>
                <c:pt idx="522">
                  <c:v>1375.6972920000001</c:v>
                </c:pt>
                <c:pt idx="523">
                  <c:v>1378.3353569999999</c:v>
                </c:pt>
                <c:pt idx="524">
                  <c:v>1380.9640529999999</c:v>
                </c:pt>
                <c:pt idx="525">
                  <c:v>1383.59645</c:v>
                </c:pt>
                <c:pt idx="526">
                  <c:v>1386.2244109999999</c:v>
                </c:pt>
                <c:pt idx="527">
                  <c:v>1388.851537</c:v>
                </c:pt>
                <c:pt idx="528">
                  <c:v>1391.4893079999999</c:v>
                </c:pt>
                <c:pt idx="529">
                  <c:v>1394.127962</c:v>
                </c:pt>
                <c:pt idx="530">
                  <c:v>1396.7511850000001</c:v>
                </c:pt>
                <c:pt idx="531">
                  <c:v>1399.378324</c:v>
                </c:pt>
                <c:pt idx="532">
                  <c:v>1402.0182460000001</c:v>
                </c:pt>
                <c:pt idx="533">
                  <c:v>1404.6417590000001</c:v>
                </c:pt>
                <c:pt idx="534">
                  <c:v>1407.279806</c:v>
                </c:pt>
                <c:pt idx="535">
                  <c:v>1409.915643</c:v>
                </c:pt>
                <c:pt idx="536">
                  <c:v>1412.547448</c:v>
                </c:pt>
                <c:pt idx="537">
                  <c:v>1415.168044</c:v>
                </c:pt>
                <c:pt idx="538">
                  <c:v>1417.8065489999999</c:v>
                </c:pt>
                <c:pt idx="539">
                  <c:v>1420.4438769999999</c:v>
                </c:pt>
                <c:pt idx="540">
                  <c:v>1423.0736019999999</c:v>
                </c:pt>
                <c:pt idx="541">
                  <c:v>1425.7013440000001</c:v>
                </c:pt>
                <c:pt idx="542">
                  <c:v>1428.3300939999999</c:v>
                </c:pt>
                <c:pt idx="543">
                  <c:v>1430.960769</c:v>
                </c:pt>
                <c:pt idx="544">
                  <c:v>1433.589694</c:v>
                </c:pt>
                <c:pt idx="545">
                  <c:v>1436.2222079999999</c:v>
                </c:pt>
                <c:pt idx="546">
                  <c:v>1438.8508589999999</c:v>
                </c:pt>
                <c:pt idx="547">
                  <c:v>1441.4858489999999</c:v>
                </c:pt>
                <c:pt idx="548">
                  <c:v>1444.110563</c:v>
                </c:pt>
                <c:pt idx="549">
                  <c:v>1446.7407700000001</c:v>
                </c:pt>
                <c:pt idx="550">
                  <c:v>1449.3821579999999</c:v>
                </c:pt>
                <c:pt idx="551">
                  <c:v>1452.0051699999999</c:v>
                </c:pt>
                <c:pt idx="552">
                  <c:v>1454.6393840000001</c:v>
                </c:pt>
                <c:pt idx="553">
                  <c:v>1457.2693850000001</c:v>
                </c:pt>
                <c:pt idx="554">
                  <c:v>1459.8979280000001</c:v>
                </c:pt>
                <c:pt idx="555">
                  <c:v>1462.5271419999999</c:v>
                </c:pt>
                <c:pt idx="556">
                  <c:v>1465.1627229999999</c:v>
                </c:pt>
                <c:pt idx="557">
                  <c:v>1467.788088</c:v>
                </c:pt>
                <c:pt idx="558">
                  <c:v>1470.423587</c:v>
                </c:pt>
                <c:pt idx="559">
                  <c:v>1473.0590050000001</c:v>
                </c:pt>
                <c:pt idx="560">
                  <c:v>1475.683299</c:v>
                </c:pt>
                <c:pt idx="561">
                  <c:v>1478.324378</c:v>
                </c:pt>
                <c:pt idx="562">
                  <c:v>1480.942153</c:v>
                </c:pt>
                <c:pt idx="563">
                  <c:v>1483.5779600000001</c:v>
                </c:pt>
                <c:pt idx="564">
                  <c:v>1486.2071699999999</c:v>
                </c:pt>
                <c:pt idx="565">
                  <c:v>1488.840191</c:v>
                </c:pt>
                <c:pt idx="566">
                  <c:v>1491.4769879999999</c:v>
                </c:pt>
                <c:pt idx="567">
                  <c:v>1494.0985599999999</c:v>
                </c:pt>
                <c:pt idx="568">
                  <c:v>1496.7375979999999</c:v>
                </c:pt>
                <c:pt idx="569">
                  <c:v>1499.371382</c:v>
                </c:pt>
                <c:pt idx="570">
                  <c:v>1501.99505</c:v>
                </c:pt>
                <c:pt idx="571">
                  <c:v>1504.636035</c:v>
                </c:pt>
                <c:pt idx="572">
                  <c:v>1507.258816</c:v>
                </c:pt>
                <c:pt idx="573">
                  <c:v>1509.893583</c:v>
                </c:pt>
                <c:pt idx="574">
                  <c:v>1512.5295450000001</c:v>
                </c:pt>
                <c:pt idx="575">
                  <c:v>1515.162188</c:v>
                </c:pt>
                <c:pt idx="576">
                  <c:v>1517.793212</c:v>
                </c:pt>
                <c:pt idx="577">
                  <c:v>1520.418911</c:v>
                </c:pt>
                <c:pt idx="578">
                  <c:v>1523.05681</c:v>
                </c:pt>
                <c:pt idx="579">
                  <c:v>1525.6881550000001</c:v>
                </c:pt>
                <c:pt idx="580">
                  <c:v>1528.315049</c:v>
                </c:pt>
                <c:pt idx="581">
                  <c:v>1530.939905</c:v>
                </c:pt>
                <c:pt idx="582">
                  <c:v>1533.5795599999999</c:v>
                </c:pt>
                <c:pt idx="583">
                  <c:v>1536.2086609999999</c:v>
                </c:pt>
                <c:pt idx="584">
                  <c:v>1538.8433439999999</c:v>
                </c:pt>
                <c:pt idx="585">
                  <c:v>1541.466373</c:v>
                </c:pt>
                <c:pt idx="586">
                  <c:v>1544.1010799999999</c:v>
                </c:pt>
                <c:pt idx="587">
                  <c:v>1546.7366750000001</c:v>
                </c:pt>
                <c:pt idx="588">
                  <c:v>1549.3667290000001</c:v>
                </c:pt>
                <c:pt idx="589">
                  <c:v>1551.998552</c:v>
                </c:pt>
                <c:pt idx="590">
                  <c:v>1554.6377849999999</c:v>
                </c:pt>
                <c:pt idx="591">
                  <c:v>1557.26196</c:v>
                </c:pt>
                <c:pt idx="592">
                  <c:v>1559.890353</c:v>
                </c:pt>
                <c:pt idx="593">
                  <c:v>1562.5243969999999</c:v>
                </c:pt>
                <c:pt idx="594">
                  <c:v>1565.1645289999999</c:v>
                </c:pt>
                <c:pt idx="595">
                  <c:v>1567.7902939999999</c:v>
                </c:pt>
                <c:pt idx="596">
                  <c:v>1570.420417</c:v>
                </c:pt>
                <c:pt idx="597">
                  <c:v>1573.0568659999999</c:v>
                </c:pt>
                <c:pt idx="598">
                  <c:v>1575.684407</c:v>
                </c:pt>
                <c:pt idx="599">
                  <c:v>1578.319716</c:v>
                </c:pt>
                <c:pt idx="600">
                  <c:v>1580.95273</c:v>
                </c:pt>
                <c:pt idx="601">
                  <c:v>1583.580878</c:v>
                </c:pt>
                <c:pt idx="602">
                  <c:v>1586.2127929999999</c:v>
                </c:pt>
                <c:pt idx="603">
                  <c:v>1588.8453529999999</c:v>
                </c:pt>
                <c:pt idx="604">
                  <c:v>1591.475803</c:v>
                </c:pt>
                <c:pt idx="605">
                  <c:v>1594.0986290000001</c:v>
                </c:pt>
                <c:pt idx="606">
                  <c:v>1596.754709</c:v>
                </c:pt>
                <c:pt idx="607">
                  <c:v>1599.384266</c:v>
                </c:pt>
                <c:pt idx="608">
                  <c:v>1602.020604</c:v>
                </c:pt>
                <c:pt idx="609">
                  <c:v>1604.6440399999999</c:v>
                </c:pt>
                <c:pt idx="610">
                  <c:v>1607.2798339999999</c:v>
                </c:pt>
                <c:pt idx="611">
                  <c:v>1609.9146390000001</c:v>
                </c:pt>
                <c:pt idx="612">
                  <c:v>1612.547926</c:v>
                </c:pt>
                <c:pt idx="613">
                  <c:v>1615.174929</c:v>
                </c:pt>
                <c:pt idx="614">
                  <c:v>1617.8126119999999</c:v>
                </c:pt>
                <c:pt idx="615">
                  <c:v>1620.437557</c:v>
                </c:pt>
                <c:pt idx="616">
                  <c:v>1623.071036</c:v>
                </c:pt>
                <c:pt idx="617">
                  <c:v>1625.7109579999999</c:v>
                </c:pt>
                <c:pt idx="618">
                  <c:v>1628.3348699999999</c:v>
                </c:pt>
                <c:pt idx="619">
                  <c:v>1630.971685</c:v>
                </c:pt>
                <c:pt idx="620">
                  <c:v>1633.597244</c:v>
                </c:pt>
                <c:pt idx="621">
                  <c:v>1636.2291399999999</c:v>
                </c:pt>
                <c:pt idx="622">
                  <c:v>1638.8659560000001</c:v>
                </c:pt>
                <c:pt idx="623">
                  <c:v>1641.497762</c:v>
                </c:pt>
                <c:pt idx="624">
                  <c:v>1644.12501</c:v>
                </c:pt>
                <c:pt idx="625">
                  <c:v>1646.7564279999999</c:v>
                </c:pt>
                <c:pt idx="626">
                  <c:v>1649.390613</c:v>
                </c:pt>
                <c:pt idx="627">
                  <c:v>1652.0218150000001</c:v>
                </c:pt>
                <c:pt idx="628">
                  <c:v>1654.6470730000001</c:v>
                </c:pt>
                <c:pt idx="629">
                  <c:v>1657.2863890000001</c:v>
                </c:pt>
                <c:pt idx="630">
                  <c:v>1659.912871</c:v>
                </c:pt>
                <c:pt idx="631">
                  <c:v>1662.54522</c:v>
                </c:pt>
                <c:pt idx="632">
                  <c:v>1665.176598</c:v>
                </c:pt>
                <c:pt idx="633">
                  <c:v>1667.8022619999999</c:v>
                </c:pt>
                <c:pt idx="634">
                  <c:v>1670.4366709999999</c:v>
                </c:pt>
                <c:pt idx="635">
                  <c:v>1673.0689339999999</c:v>
                </c:pt>
                <c:pt idx="636">
                  <c:v>1675.700341</c:v>
                </c:pt>
                <c:pt idx="637">
                  <c:v>1678.332253</c:v>
                </c:pt>
                <c:pt idx="638">
                  <c:v>1680.9716149999999</c:v>
                </c:pt>
                <c:pt idx="639">
                  <c:v>1683.593296</c:v>
                </c:pt>
                <c:pt idx="640">
                  <c:v>1686.2353069999999</c:v>
                </c:pt>
                <c:pt idx="641">
                  <c:v>1688.8664020000001</c:v>
                </c:pt>
                <c:pt idx="642">
                  <c:v>1691.491043</c:v>
                </c:pt>
                <c:pt idx="643">
                  <c:v>1694.1325300000001</c:v>
                </c:pt>
                <c:pt idx="644">
                  <c:v>1696.757691</c:v>
                </c:pt>
                <c:pt idx="645">
                  <c:v>1699.388097</c:v>
                </c:pt>
                <c:pt idx="646">
                  <c:v>1702.012029</c:v>
                </c:pt>
                <c:pt idx="647">
                  <c:v>1704.6469219999999</c:v>
                </c:pt>
                <c:pt idx="648">
                  <c:v>1707.28071</c:v>
                </c:pt>
                <c:pt idx="649">
                  <c:v>1709.9178890000001</c:v>
                </c:pt>
                <c:pt idx="650">
                  <c:v>1712.5467160000001</c:v>
                </c:pt>
                <c:pt idx="651">
                  <c:v>1715.1831769999999</c:v>
                </c:pt>
                <c:pt idx="652">
                  <c:v>1717.817683</c:v>
                </c:pt>
                <c:pt idx="653">
                  <c:v>1720.4433590000001</c:v>
                </c:pt>
                <c:pt idx="654">
                  <c:v>1723.073245</c:v>
                </c:pt>
                <c:pt idx="655">
                  <c:v>1725.7118459999999</c:v>
                </c:pt>
                <c:pt idx="656">
                  <c:v>1728.337689</c:v>
                </c:pt>
                <c:pt idx="657">
                  <c:v>1730.9660080000001</c:v>
                </c:pt>
                <c:pt idx="658">
                  <c:v>1733.5996709999999</c:v>
                </c:pt>
                <c:pt idx="659">
                  <c:v>1736.2292259999999</c:v>
                </c:pt>
                <c:pt idx="660">
                  <c:v>1738.8606810000001</c:v>
                </c:pt>
                <c:pt idx="661">
                  <c:v>1741.492125</c:v>
                </c:pt>
                <c:pt idx="662">
                  <c:v>1744.1287689999999</c:v>
                </c:pt>
                <c:pt idx="663">
                  <c:v>1746.75559</c:v>
                </c:pt>
                <c:pt idx="664">
                  <c:v>1749.387702</c:v>
                </c:pt>
                <c:pt idx="665">
                  <c:v>1752.0212280000001</c:v>
                </c:pt>
                <c:pt idx="666">
                  <c:v>1754.6511889999999</c:v>
                </c:pt>
                <c:pt idx="667">
                  <c:v>1757.2788700000001</c:v>
                </c:pt>
                <c:pt idx="668">
                  <c:v>1759.9158930000001</c:v>
                </c:pt>
                <c:pt idx="669">
                  <c:v>1762.548346</c:v>
                </c:pt>
                <c:pt idx="670">
                  <c:v>1765.1755880000001</c:v>
                </c:pt>
                <c:pt idx="671">
                  <c:v>1767.811291</c:v>
                </c:pt>
                <c:pt idx="672">
                  <c:v>1770.4380450000001</c:v>
                </c:pt>
                <c:pt idx="673">
                  <c:v>1773.066705</c:v>
                </c:pt>
                <c:pt idx="674">
                  <c:v>1775.6947769999999</c:v>
                </c:pt>
                <c:pt idx="675">
                  <c:v>1778.329864</c:v>
                </c:pt>
                <c:pt idx="676">
                  <c:v>1780.9686549999999</c:v>
                </c:pt>
                <c:pt idx="677">
                  <c:v>1783.5977889999999</c:v>
                </c:pt>
                <c:pt idx="678">
                  <c:v>1786.2349160000001</c:v>
                </c:pt>
                <c:pt idx="679">
                  <c:v>1788.860142</c:v>
                </c:pt>
                <c:pt idx="680">
                  <c:v>1791.4949180000001</c:v>
                </c:pt>
                <c:pt idx="681">
                  <c:v>1794.1306489999999</c:v>
                </c:pt>
                <c:pt idx="682">
                  <c:v>1796.753997</c:v>
                </c:pt>
                <c:pt idx="683">
                  <c:v>1799.384969</c:v>
                </c:pt>
                <c:pt idx="684">
                  <c:v>1802.016157</c:v>
                </c:pt>
                <c:pt idx="685">
                  <c:v>1804.6510169999999</c:v>
                </c:pt>
                <c:pt idx="686">
                  <c:v>1807.2795619999999</c:v>
                </c:pt>
                <c:pt idx="687">
                  <c:v>1809.9202749999999</c:v>
                </c:pt>
                <c:pt idx="688">
                  <c:v>1812.5456240000001</c:v>
                </c:pt>
                <c:pt idx="689">
                  <c:v>1815.1752879999999</c:v>
                </c:pt>
                <c:pt idx="690">
                  <c:v>1817.810043</c:v>
                </c:pt>
                <c:pt idx="691">
                  <c:v>1820.445142</c:v>
                </c:pt>
                <c:pt idx="692">
                  <c:v>1823.072003</c:v>
                </c:pt>
                <c:pt idx="693">
                  <c:v>1825.7004300000001</c:v>
                </c:pt>
                <c:pt idx="694">
                  <c:v>1828.3369290000001</c:v>
                </c:pt>
                <c:pt idx="695">
                  <c:v>1830.9731650000001</c:v>
                </c:pt>
                <c:pt idx="696">
                  <c:v>1833.603836</c:v>
                </c:pt>
                <c:pt idx="697">
                  <c:v>1836.225156</c:v>
                </c:pt>
                <c:pt idx="698">
                  <c:v>1838.8688509999999</c:v>
                </c:pt>
                <c:pt idx="699">
                  <c:v>1841.4917760000001</c:v>
                </c:pt>
                <c:pt idx="700">
                  <c:v>1844.130011</c:v>
                </c:pt>
                <c:pt idx="701">
                  <c:v>1846.7593589999999</c:v>
                </c:pt>
                <c:pt idx="702">
                  <c:v>1849.395233</c:v>
                </c:pt>
                <c:pt idx="703">
                  <c:v>1852.0280720000001</c:v>
                </c:pt>
                <c:pt idx="704">
                  <c:v>1854.6501579999999</c:v>
                </c:pt>
                <c:pt idx="705">
                  <c:v>1857.2807379999999</c:v>
                </c:pt>
                <c:pt idx="706">
                  <c:v>1859.9177239999999</c:v>
                </c:pt>
                <c:pt idx="707">
                  <c:v>1862.544707</c:v>
                </c:pt>
                <c:pt idx="708">
                  <c:v>1865.1802459999999</c:v>
                </c:pt>
                <c:pt idx="709">
                  <c:v>1867.8096210000001</c:v>
                </c:pt>
                <c:pt idx="710">
                  <c:v>1870.44596</c:v>
                </c:pt>
                <c:pt idx="711">
                  <c:v>1873.0753709999999</c:v>
                </c:pt>
                <c:pt idx="712">
                  <c:v>1875.7098269999999</c:v>
                </c:pt>
                <c:pt idx="713">
                  <c:v>1878.3373610000001</c:v>
                </c:pt>
                <c:pt idx="714">
                  <c:v>1880.9687349999999</c:v>
                </c:pt>
                <c:pt idx="715">
                  <c:v>1883.6025850000001</c:v>
                </c:pt>
                <c:pt idx="716">
                  <c:v>1886.233573</c:v>
                </c:pt>
                <c:pt idx="717">
                  <c:v>1888.858862</c:v>
                </c:pt>
                <c:pt idx="718">
                  <c:v>1891.4917740000001</c:v>
                </c:pt>
                <c:pt idx="719">
                  <c:v>1894.1210020000001</c:v>
                </c:pt>
                <c:pt idx="720">
                  <c:v>1896.7687559999999</c:v>
                </c:pt>
                <c:pt idx="721">
                  <c:v>1899.3987629999999</c:v>
                </c:pt>
                <c:pt idx="722">
                  <c:v>1902.0338300000001</c:v>
                </c:pt>
                <c:pt idx="723">
                  <c:v>1904.6651529999999</c:v>
                </c:pt>
                <c:pt idx="724">
                  <c:v>1907.295668</c:v>
                </c:pt>
                <c:pt idx="725">
                  <c:v>1909.9240749999999</c:v>
                </c:pt>
                <c:pt idx="726">
                  <c:v>1912.5621590000001</c:v>
                </c:pt>
                <c:pt idx="727">
                  <c:v>1915.187539</c:v>
                </c:pt>
                <c:pt idx="728">
                  <c:v>1917.8197829999999</c:v>
                </c:pt>
                <c:pt idx="729">
                  <c:v>1920.4421520000001</c:v>
                </c:pt>
                <c:pt idx="730">
                  <c:v>1923.0758760000001</c:v>
                </c:pt>
                <c:pt idx="731">
                  <c:v>1925.7108929999999</c:v>
                </c:pt>
                <c:pt idx="732">
                  <c:v>1928.3479090000001</c:v>
                </c:pt>
                <c:pt idx="733">
                  <c:v>1930.982289</c:v>
                </c:pt>
                <c:pt idx="734">
                  <c:v>1933.609653</c:v>
                </c:pt>
                <c:pt idx="735">
                  <c:v>1936.2431959999999</c:v>
                </c:pt>
                <c:pt idx="736">
                  <c:v>1938.869647</c:v>
                </c:pt>
                <c:pt idx="737">
                  <c:v>1941.4990640000001</c:v>
                </c:pt>
                <c:pt idx="738">
                  <c:v>1944.1341500000001</c:v>
                </c:pt>
                <c:pt idx="739">
                  <c:v>1946.764351</c:v>
                </c:pt>
                <c:pt idx="740">
                  <c:v>1949.3965800000001</c:v>
                </c:pt>
                <c:pt idx="741">
                  <c:v>1952.03062</c:v>
                </c:pt>
                <c:pt idx="742">
                  <c:v>1954.6619760000001</c:v>
                </c:pt>
                <c:pt idx="743">
                  <c:v>1957.301565</c:v>
                </c:pt>
                <c:pt idx="744">
                  <c:v>1959.9339950000001</c:v>
                </c:pt>
                <c:pt idx="745">
                  <c:v>1962.559679</c:v>
                </c:pt>
                <c:pt idx="746">
                  <c:v>1965.195534</c:v>
                </c:pt>
                <c:pt idx="747">
                  <c:v>1967.8192039999999</c:v>
                </c:pt>
                <c:pt idx="748">
                  <c:v>1970.4563000000001</c:v>
                </c:pt>
                <c:pt idx="749">
                  <c:v>1973.083926</c:v>
                </c:pt>
                <c:pt idx="750">
                  <c:v>1975.7178349999999</c:v>
                </c:pt>
                <c:pt idx="751">
                  <c:v>1978.3513780000001</c:v>
                </c:pt>
                <c:pt idx="752">
                  <c:v>1980.983772</c:v>
                </c:pt>
                <c:pt idx="753">
                  <c:v>1983.6160379999999</c:v>
                </c:pt>
                <c:pt idx="754">
                  <c:v>1986.2451020000001</c:v>
                </c:pt>
                <c:pt idx="755">
                  <c:v>1988.879097</c:v>
                </c:pt>
                <c:pt idx="756">
                  <c:v>1991.511336</c:v>
                </c:pt>
                <c:pt idx="757">
                  <c:v>1994.1412439999999</c:v>
                </c:pt>
                <c:pt idx="758">
                  <c:v>1996.7679009999999</c:v>
                </c:pt>
                <c:pt idx="759">
                  <c:v>1999.404127</c:v>
                </c:pt>
                <c:pt idx="760">
                  <c:v>2002.030389</c:v>
                </c:pt>
                <c:pt idx="761">
                  <c:v>2004.659216</c:v>
                </c:pt>
                <c:pt idx="762">
                  <c:v>2007.289847</c:v>
                </c:pt>
                <c:pt idx="763">
                  <c:v>2009.924896</c:v>
                </c:pt>
                <c:pt idx="764">
                  <c:v>2012.5498399999999</c:v>
                </c:pt>
                <c:pt idx="765">
                  <c:v>2015.1816940000001</c:v>
                </c:pt>
                <c:pt idx="766">
                  <c:v>2017.8092810000001</c:v>
                </c:pt>
                <c:pt idx="767">
                  <c:v>2020.44777</c:v>
                </c:pt>
                <c:pt idx="768">
                  <c:v>2023.0750009999999</c:v>
                </c:pt>
                <c:pt idx="769">
                  <c:v>2025.708875</c:v>
                </c:pt>
                <c:pt idx="770">
                  <c:v>2028.349712</c:v>
                </c:pt>
                <c:pt idx="771">
                  <c:v>2030.9761840000001</c:v>
                </c:pt>
                <c:pt idx="772">
                  <c:v>2033.6071549999999</c:v>
                </c:pt>
                <c:pt idx="773">
                  <c:v>2036.239967</c:v>
                </c:pt>
                <c:pt idx="774">
                  <c:v>2038.8753859999999</c:v>
                </c:pt>
                <c:pt idx="775">
                  <c:v>2041.5053760000001</c:v>
                </c:pt>
                <c:pt idx="776">
                  <c:v>2044.1386210000001</c:v>
                </c:pt>
                <c:pt idx="777">
                  <c:v>2046.771377</c:v>
                </c:pt>
                <c:pt idx="778">
                  <c:v>2049.4069260000001</c:v>
                </c:pt>
                <c:pt idx="779">
                  <c:v>2052.037883</c:v>
                </c:pt>
                <c:pt idx="780">
                  <c:v>2054.6656280000002</c:v>
                </c:pt>
                <c:pt idx="781">
                  <c:v>2057.2949359999998</c:v>
                </c:pt>
                <c:pt idx="782">
                  <c:v>2059.926739</c:v>
                </c:pt>
                <c:pt idx="783">
                  <c:v>2062.5599569999999</c:v>
                </c:pt>
                <c:pt idx="784">
                  <c:v>2065.1904180000001</c:v>
                </c:pt>
                <c:pt idx="785">
                  <c:v>2067.8230279999998</c:v>
                </c:pt>
                <c:pt idx="786">
                  <c:v>2070.4521549999999</c:v>
                </c:pt>
                <c:pt idx="787">
                  <c:v>2073.0791709999999</c:v>
                </c:pt>
                <c:pt idx="788">
                  <c:v>2075.713585</c:v>
                </c:pt>
                <c:pt idx="789">
                  <c:v>2078.3366879999999</c:v>
                </c:pt>
                <c:pt idx="790">
                  <c:v>2080.9770709999998</c:v>
                </c:pt>
                <c:pt idx="791">
                  <c:v>2083.598677</c:v>
                </c:pt>
                <c:pt idx="792">
                  <c:v>2086.228255</c:v>
                </c:pt>
                <c:pt idx="793">
                  <c:v>2088.8643659999998</c:v>
                </c:pt>
                <c:pt idx="794">
                  <c:v>2091.493696</c:v>
                </c:pt>
                <c:pt idx="795">
                  <c:v>2094.1333410000002</c:v>
                </c:pt>
                <c:pt idx="796">
                  <c:v>2096.7619829999999</c:v>
                </c:pt>
                <c:pt idx="797">
                  <c:v>2099.3909509999999</c:v>
                </c:pt>
                <c:pt idx="798">
                  <c:v>2102.030972</c:v>
                </c:pt>
                <c:pt idx="799">
                  <c:v>2104.6613579999998</c:v>
                </c:pt>
                <c:pt idx="800">
                  <c:v>2107.2906549999998</c:v>
                </c:pt>
                <c:pt idx="801">
                  <c:v>2109.9193599999999</c:v>
                </c:pt>
                <c:pt idx="802">
                  <c:v>2112.557718</c:v>
                </c:pt>
                <c:pt idx="803">
                  <c:v>2115.1829120000002</c:v>
                </c:pt>
                <c:pt idx="804">
                  <c:v>2117.8125359999999</c:v>
                </c:pt>
                <c:pt idx="805">
                  <c:v>2120.4472369999999</c:v>
                </c:pt>
                <c:pt idx="806">
                  <c:v>2123.0758679999999</c:v>
                </c:pt>
                <c:pt idx="807">
                  <c:v>2125.7110899999998</c:v>
                </c:pt>
                <c:pt idx="808">
                  <c:v>2128.3463489999999</c:v>
                </c:pt>
                <c:pt idx="809">
                  <c:v>2130.974181</c:v>
                </c:pt>
                <c:pt idx="810">
                  <c:v>2133.6031330000001</c:v>
                </c:pt>
                <c:pt idx="811">
                  <c:v>2136.2426139999998</c:v>
                </c:pt>
                <c:pt idx="812">
                  <c:v>2138.8717109999998</c:v>
                </c:pt>
                <c:pt idx="813">
                  <c:v>2141.4975979999999</c:v>
                </c:pt>
                <c:pt idx="814">
                  <c:v>2144.1377579999998</c:v>
                </c:pt>
                <c:pt idx="815">
                  <c:v>2146.763997</c:v>
                </c:pt>
                <c:pt idx="816">
                  <c:v>2149.3975740000001</c:v>
                </c:pt>
                <c:pt idx="817">
                  <c:v>2152.026406</c:v>
                </c:pt>
                <c:pt idx="818">
                  <c:v>2154.665571</c:v>
                </c:pt>
                <c:pt idx="819">
                  <c:v>2157.2975999999999</c:v>
                </c:pt>
                <c:pt idx="820">
                  <c:v>2159.9380740000001</c:v>
                </c:pt>
                <c:pt idx="821">
                  <c:v>2162.5659209999999</c:v>
                </c:pt>
                <c:pt idx="822">
                  <c:v>2165.189343</c:v>
                </c:pt>
                <c:pt idx="823">
                  <c:v>2167.824267</c:v>
                </c:pt>
                <c:pt idx="824">
                  <c:v>2170.45642</c:v>
                </c:pt>
                <c:pt idx="825">
                  <c:v>2173.1052070000001</c:v>
                </c:pt>
                <c:pt idx="826">
                  <c:v>2175.7357590000001</c:v>
                </c:pt>
                <c:pt idx="827">
                  <c:v>2178.3675469999998</c:v>
                </c:pt>
                <c:pt idx="828">
                  <c:v>2181.0000279999999</c:v>
                </c:pt>
                <c:pt idx="829">
                  <c:v>2183.6286559999999</c:v>
                </c:pt>
                <c:pt idx="830">
                  <c:v>2186.2606169999999</c:v>
                </c:pt>
                <c:pt idx="831">
                  <c:v>2188.8980179999999</c:v>
                </c:pt>
                <c:pt idx="832">
                  <c:v>2191.5233800000001</c:v>
                </c:pt>
                <c:pt idx="833">
                  <c:v>2194.1577499999999</c:v>
                </c:pt>
                <c:pt idx="834">
                  <c:v>2196.78674</c:v>
                </c:pt>
                <c:pt idx="835">
                  <c:v>2199.416385</c:v>
                </c:pt>
                <c:pt idx="836">
                  <c:v>2202.0528800000002</c:v>
                </c:pt>
                <c:pt idx="837">
                  <c:v>2204.6855740000001</c:v>
                </c:pt>
                <c:pt idx="838">
                  <c:v>2207.3107399999999</c:v>
                </c:pt>
                <c:pt idx="839">
                  <c:v>2209.9454190000001</c:v>
                </c:pt>
                <c:pt idx="840">
                  <c:v>2212.579436</c:v>
                </c:pt>
                <c:pt idx="841">
                  <c:v>2215.211605</c:v>
                </c:pt>
                <c:pt idx="842">
                  <c:v>2217.842795</c:v>
                </c:pt>
                <c:pt idx="843">
                  <c:v>2220.4665660000001</c:v>
                </c:pt>
                <c:pt idx="844">
                  <c:v>2223.0979459999999</c:v>
                </c:pt>
                <c:pt idx="845">
                  <c:v>2225.7322589999999</c:v>
                </c:pt>
                <c:pt idx="846">
                  <c:v>2228.36519</c:v>
                </c:pt>
                <c:pt idx="847">
                  <c:v>2230.9915339999998</c:v>
                </c:pt>
                <c:pt idx="848">
                  <c:v>2233.630823</c:v>
                </c:pt>
                <c:pt idx="849">
                  <c:v>2236.254195</c:v>
                </c:pt>
                <c:pt idx="850">
                  <c:v>2238.8914519999998</c:v>
                </c:pt>
                <c:pt idx="851">
                  <c:v>2241.5269939999998</c:v>
                </c:pt>
                <c:pt idx="852">
                  <c:v>2244.1588980000001</c:v>
                </c:pt>
                <c:pt idx="853">
                  <c:v>2246.79009</c:v>
                </c:pt>
                <c:pt idx="854">
                  <c:v>2249.4184489999998</c:v>
                </c:pt>
                <c:pt idx="855">
                  <c:v>2252.049395</c:v>
                </c:pt>
                <c:pt idx="856">
                  <c:v>2254.7046970000001</c:v>
                </c:pt>
                <c:pt idx="857">
                  <c:v>2257.3379220000002</c:v>
                </c:pt>
                <c:pt idx="858">
                  <c:v>2259.9604429999999</c:v>
                </c:pt>
                <c:pt idx="859">
                  <c:v>2262.5920679999999</c:v>
                </c:pt>
                <c:pt idx="860">
                  <c:v>2265.2257679999998</c:v>
                </c:pt>
                <c:pt idx="861">
                  <c:v>2267.8543140000002</c:v>
                </c:pt>
                <c:pt idx="862">
                  <c:v>2270.4831450000001</c:v>
                </c:pt>
                <c:pt idx="863">
                  <c:v>2273.1220969999999</c:v>
                </c:pt>
                <c:pt idx="864">
                  <c:v>2275.747922</c:v>
                </c:pt>
                <c:pt idx="865">
                  <c:v>2278.3826629999999</c:v>
                </c:pt>
                <c:pt idx="866">
                  <c:v>2281.0153059999998</c:v>
                </c:pt>
                <c:pt idx="867">
                  <c:v>2283.6369199999999</c:v>
                </c:pt>
                <c:pt idx="868">
                  <c:v>2286.271585</c:v>
                </c:pt>
                <c:pt idx="869">
                  <c:v>2288.9091570000001</c:v>
                </c:pt>
                <c:pt idx="870">
                  <c:v>2291.5345299999999</c:v>
                </c:pt>
                <c:pt idx="871">
                  <c:v>2294.1607469999999</c:v>
                </c:pt>
                <c:pt idx="872">
                  <c:v>2296.8077739999999</c:v>
                </c:pt>
                <c:pt idx="873">
                  <c:v>2299.4376739999998</c:v>
                </c:pt>
                <c:pt idx="874">
                  <c:v>2302.0776409999999</c:v>
                </c:pt>
                <c:pt idx="875">
                  <c:v>2304.7081720000001</c:v>
                </c:pt>
                <c:pt idx="876">
                  <c:v>2307.3365600000002</c:v>
                </c:pt>
                <c:pt idx="877">
                  <c:v>2309.9701260000002</c:v>
                </c:pt>
                <c:pt idx="878">
                  <c:v>2312.603333</c:v>
                </c:pt>
                <c:pt idx="879">
                  <c:v>2315.2468330000002</c:v>
                </c:pt>
                <c:pt idx="880">
                  <c:v>2317.8760400000001</c:v>
                </c:pt>
                <c:pt idx="881">
                  <c:v>2320.504148</c:v>
                </c:pt>
                <c:pt idx="882">
                  <c:v>2323.1360060000002</c:v>
                </c:pt>
                <c:pt idx="883">
                  <c:v>2325.7722309999999</c:v>
                </c:pt>
                <c:pt idx="884">
                  <c:v>2328.4049289999998</c:v>
                </c:pt>
                <c:pt idx="885">
                  <c:v>2331.0340890000002</c:v>
                </c:pt>
                <c:pt idx="886">
                  <c:v>2333.6649229999998</c:v>
                </c:pt>
                <c:pt idx="887">
                  <c:v>2336.2901120000001</c:v>
                </c:pt>
                <c:pt idx="888">
                  <c:v>2338.9203680000001</c:v>
                </c:pt>
                <c:pt idx="889">
                  <c:v>2341.5632289999999</c:v>
                </c:pt>
                <c:pt idx="890">
                  <c:v>2344.1910659999999</c:v>
                </c:pt>
                <c:pt idx="891">
                  <c:v>2346.8190490000002</c:v>
                </c:pt>
                <c:pt idx="892">
                  <c:v>2349.4559800000002</c:v>
                </c:pt>
                <c:pt idx="893">
                  <c:v>2352.0846259999998</c:v>
                </c:pt>
                <c:pt idx="894">
                  <c:v>2354.7183220000002</c:v>
                </c:pt>
                <c:pt idx="895">
                  <c:v>2357.3583520000002</c:v>
                </c:pt>
                <c:pt idx="896">
                  <c:v>2359.9886759999999</c:v>
                </c:pt>
                <c:pt idx="897">
                  <c:v>2362.6258130000001</c:v>
                </c:pt>
                <c:pt idx="898">
                  <c:v>2365.2509070000001</c:v>
                </c:pt>
                <c:pt idx="899">
                  <c:v>2367.883977</c:v>
                </c:pt>
                <c:pt idx="900">
                  <c:v>2370.5148349999999</c:v>
                </c:pt>
                <c:pt idx="901">
                  <c:v>2373.1578</c:v>
                </c:pt>
                <c:pt idx="902">
                  <c:v>2375.7826420000001</c:v>
                </c:pt>
                <c:pt idx="903">
                  <c:v>2378.4235399999998</c:v>
                </c:pt>
                <c:pt idx="904">
                  <c:v>2381.054783</c:v>
                </c:pt>
                <c:pt idx="905">
                  <c:v>2383.6860529999999</c:v>
                </c:pt>
                <c:pt idx="906">
                  <c:v>2386.3184259999998</c:v>
                </c:pt>
                <c:pt idx="907">
                  <c:v>2388.9443609999998</c:v>
                </c:pt>
                <c:pt idx="908">
                  <c:v>2391.5726220000001</c:v>
                </c:pt>
                <c:pt idx="909">
                  <c:v>2394.2095650000001</c:v>
                </c:pt>
                <c:pt idx="910">
                  <c:v>2396.839528</c:v>
                </c:pt>
                <c:pt idx="911">
                  <c:v>2399.4757829999999</c:v>
                </c:pt>
                <c:pt idx="912">
                  <c:v>2402.1027909999998</c:v>
                </c:pt>
                <c:pt idx="913">
                  <c:v>2404.737916</c:v>
                </c:pt>
                <c:pt idx="914">
                  <c:v>2407.3634050000001</c:v>
                </c:pt>
                <c:pt idx="915">
                  <c:v>2409.9971380000002</c:v>
                </c:pt>
                <c:pt idx="916">
                  <c:v>2412.6375640000001</c:v>
                </c:pt>
                <c:pt idx="917">
                  <c:v>2415.2646279999999</c:v>
                </c:pt>
                <c:pt idx="918">
                  <c:v>2417.8964099999998</c:v>
                </c:pt>
                <c:pt idx="919">
                  <c:v>2420.531911</c:v>
                </c:pt>
                <c:pt idx="920">
                  <c:v>2423.1580800000002</c:v>
                </c:pt>
                <c:pt idx="921">
                  <c:v>2425.786834</c:v>
                </c:pt>
                <c:pt idx="922">
                  <c:v>2428.4197680000002</c:v>
                </c:pt>
                <c:pt idx="923">
                  <c:v>2431.0504080000001</c:v>
                </c:pt>
                <c:pt idx="924">
                  <c:v>2433.7008150000001</c:v>
                </c:pt>
                <c:pt idx="925">
                  <c:v>2436.3262920000002</c:v>
                </c:pt>
                <c:pt idx="926">
                  <c:v>2438.9681230000001</c:v>
                </c:pt>
                <c:pt idx="927">
                  <c:v>2441.6008379999998</c:v>
                </c:pt>
                <c:pt idx="928">
                  <c:v>2444.2254079999998</c:v>
                </c:pt>
                <c:pt idx="929">
                  <c:v>2446.8661269999998</c:v>
                </c:pt>
                <c:pt idx="930">
                  <c:v>2449.4999429999998</c:v>
                </c:pt>
                <c:pt idx="931">
                  <c:v>2452.1315989999998</c:v>
                </c:pt>
                <c:pt idx="932">
                  <c:v>2454.7577209999999</c:v>
                </c:pt>
                <c:pt idx="933">
                  <c:v>2457.3858770000002</c:v>
                </c:pt>
                <c:pt idx="934">
                  <c:v>2460.025932</c:v>
                </c:pt>
                <c:pt idx="935">
                  <c:v>2462.650873</c:v>
                </c:pt>
                <c:pt idx="936">
                  <c:v>2465.2927129999998</c:v>
                </c:pt>
                <c:pt idx="937">
                  <c:v>2467.9166599999999</c:v>
                </c:pt>
                <c:pt idx="938">
                  <c:v>2470.5539859999999</c:v>
                </c:pt>
                <c:pt idx="939">
                  <c:v>2473.1832290000002</c:v>
                </c:pt>
                <c:pt idx="940">
                  <c:v>2475.8303770000002</c:v>
                </c:pt>
                <c:pt idx="941">
                  <c:v>2478.4541140000001</c:v>
                </c:pt>
                <c:pt idx="942">
                  <c:v>2481.0843540000001</c:v>
                </c:pt>
                <c:pt idx="943">
                  <c:v>2483.725293</c:v>
                </c:pt>
                <c:pt idx="944">
                  <c:v>2486.3587830000001</c:v>
                </c:pt>
                <c:pt idx="945">
                  <c:v>2488.9825719999999</c:v>
                </c:pt>
                <c:pt idx="946">
                  <c:v>2491.6169129999998</c:v>
                </c:pt>
                <c:pt idx="947">
                  <c:v>2494.2641010000002</c:v>
                </c:pt>
                <c:pt idx="948">
                  <c:v>2496.8998329999999</c:v>
                </c:pt>
                <c:pt idx="949">
                  <c:v>2499.5227540000001</c:v>
                </c:pt>
                <c:pt idx="950">
                  <c:v>2502.1559750000001</c:v>
                </c:pt>
                <c:pt idx="951">
                  <c:v>2504.784083</c:v>
                </c:pt>
                <c:pt idx="952">
                  <c:v>2507.4187919999999</c:v>
                </c:pt>
                <c:pt idx="953">
                  <c:v>2510.0443479999999</c:v>
                </c:pt>
                <c:pt idx="954">
                  <c:v>2512.6813560000001</c:v>
                </c:pt>
                <c:pt idx="955">
                  <c:v>2515.316139</c:v>
                </c:pt>
                <c:pt idx="956">
                  <c:v>2517.9423670000001</c:v>
                </c:pt>
                <c:pt idx="957">
                  <c:v>2520.5730309999999</c:v>
                </c:pt>
                <c:pt idx="958">
                  <c:v>2523.2075329999998</c:v>
                </c:pt>
                <c:pt idx="959">
                  <c:v>2525.8348489999998</c:v>
                </c:pt>
                <c:pt idx="960">
                  <c:v>2528.464344</c:v>
                </c:pt>
                <c:pt idx="961">
                  <c:v>2531.0997809999999</c:v>
                </c:pt>
                <c:pt idx="962">
                  <c:v>2533.7211670000002</c:v>
                </c:pt>
                <c:pt idx="963">
                  <c:v>2536.357661</c:v>
                </c:pt>
                <c:pt idx="964">
                  <c:v>2538.9921239999999</c:v>
                </c:pt>
                <c:pt idx="965">
                  <c:v>2541.6237350000001</c:v>
                </c:pt>
                <c:pt idx="966">
                  <c:v>2544.2469369999999</c:v>
                </c:pt>
                <c:pt idx="967">
                  <c:v>2546.8771889999998</c:v>
                </c:pt>
                <c:pt idx="968">
                  <c:v>2549.5098979999998</c:v>
                </c:pt>
                <c:pt idx="969">
                  <c:v>2552.1492969999999</c:v>
                </c:pt>
                <c:pt idx="970">
                  <c:v>2554.797724</c:v>
                </c:pt>
                <c:pt idx="971">
                  <c:v>2557.4233599999998</c:v>
                </c:pt>
                <c:pt idx="972">
                  <c:v>2560.0604279999998</c:v>
                </c:pt>
                <c:pt idx="973">
                  <c:v>2562.6873369999998</c:v>
                </c:pt>
                <c:pt idx="974">
                  <c:v>2565.3177449999998</c:v>
                </c:pt>
                <c:pt idx="975">
                  <c:v>2567.9461209999999</c:v>
                </c:pt>
                <c:pt idx="976">
                  <c:v>2570.5835419999999</c:v>
                </c:pt>
                <c:pt idx="977">
                  <c:v>2573.2169990000002</c:v>
                </c:pt>
                <c:pt idx="978">
                  <c:v>2575.8437039999999</c:v>
                </c:pt>
                <c:pt idx="979">
                  <c:v>2578.478944</c:v>
                </c:pt>
                <c:pt idx="980">
                  <c:v>2581.1077909999999</c:v>
                </c:pt>
                <c:pt idx="981">
                  <c:v>2583.7323240000001</c:v>
                </c:pt>
                <c:pt idx="982">
                  <c:v>2586.3697430000002</c:v>
                </c:pt>
                <c:pt idx="983">
                  <c:v>2588.9942970000002</c:v>
                </c:pt>
                <c:pt idx="984">
                  <c:v>2591.630373</c:v>
                </c:pt>
                <c:pt idx="985">
                  <c:v>2594.2579519999999</c:v>
                </c:pt>
                <c:pt idx="986">
                  <c:v>2596.8915929999998</c:v>
                </c:pt>
                <c:pt idx="987">
                  <c:v>2599.531727</c:v>
                </c:pt>
                <c:pt idx="988">
                  <c:v>2602.1596100000002</c:v>
                </c:pt>
                <c:pt idx="989">
                  <c:v>2604.7920490000001</c:v>
                </c:pt>
                <c:pt idx="990">
                  <c:v>2607.4276960000002</c:v>
                </c:pt>
                <c:pt idx="991">
                  <c:v>2610.0567860000001</c:v>
                </c:pt>
                <c:pt idx="992">
                  <c:v>2612.692035</c:v>
                </c:pt>
                <c:pt idx="993">
                  <c:v>2615.3357099999998</c:v>
                </c:pt>
                <c:pt idx="994">
                  <c:v>2617.9680410000001</c:v>
                </c:pt>
                <c:pt idx="995">
                  <c:v>2620.6074039999999</c:v>
                </c:pt>
                <c:pt idx="996">
                  <c:v>2623.2319769999999</c:v>
                </c:pt>
                <c:pt idx="997">
                  <c:v>2625.868739</c:v>
                </c:pt>
                <c:pt idx="998">
                  <c:v>2628.4994259999999</c:v>
                </c:pt>
                <c:pt idx="999">
                  <c:v>2631.137174</c:v>
                </c:pt>
                <c:pt idx="1000">
                  <c:v>2633.7715830000002</c:v>
                </c:pt>
                <c:pt idx="1001">
                  <c:v>2636.4027179999998</c:v>
                </c:pt>
                <c:pt idx="1002">
                  <c:v>2639.0317070000001</c:v>
                </c:pt>
                <c:pt idx="1003">
                  <c:v>2641.6587340000001</c:v>
                </c:pt>
                <c:pt idx="1004">
                  <c:v>2644.2948879999999</c:v>
                </c:pt>
                <c:pt idx="1005">
                  <c:v>2646.927878</c:v>
                </c:pt>
                <c:pt idx="1006">
                  <c:v>2649.5626659999998</c:v>
                </c:pt>
                <c:pt idx="1007">
                  <c:v>2652.189331</c:v>
                </c:pt>
                <c:pt idx="1008">
                  <c:v>2654.824161</c:v>
                </c:pt>
                <c:pt idx="1009">
                  <c:v>2657.45984</c:v>
                </c:pt>
                <c:pt idx="1010">
                  <c:v>2660.0915319999999</c:v>
                </c:pt>
                <c:pt idx="1011">
                  <c:v>2662.7174030000001</c:v>
                </c:pt>
                <c:pt idx="1012">
                  <c:v>2665.3550009999999</c:v>
                </c:pt>
                <c:pt idx="1013">
                  <c:v>2667.9852599999999</c:v>
                </c:pt>
                <c:pt idx="1014">
                  <c:v>2670.619252</c:v>
                </c:pt>
                <c:pt idx="1015">
                  <c:v>2673.248208</c:v>
                </c:pt>
                <c:pt idx="1016">
                  <c:v>2675.8777479999999</c:v>
                </c:pt>
                <c:pt idx="1017">
                  <c:v>2678.5092279999999</c:v>
                </c:pt>
                <c:pt idx="1018">
                  <c:v>2681.1433999999999</c:v>
                </c:pt>
                <c:pt idx="1019">
                  <c:v>2683.7805450000001</c:v>
                </c:pt>
                <c:pt idx="1020">
                  <c:v>2686.4031490000002</c:v>
                </c:pt>
                <c:pt idx="1021">
                  <c:v>2689.0373869999999</c:v>
                </c:pt>
                <c:pt idx="1022">
                  <c:v>2691.6715810000001</c:v>
                </c:pt>
                <c:pt idx="1023">
                  <c:v>2694.30098</c:v>
                </c:pt>
                <c:pt idx="1024">
                  <c:v>2696.92526</c:v>
                </c:pt>
                <c:pt idx="1025">
                  <c:v>2699.561451</c:v>
                </c:pt>
                <c:pt idx="1026">
                  <c:v>2702.1880689999998</c:v>
                </c:pt>
                <c:pt idx="1027">
                  <c:v>2704.8150620000001</c:v>
                </c:pt>
                <c:pt idx="1028">
                  <c:v>2707.4490230000001</c:v>
                </c:pt>
                <c:pt idx="1029">
                  <c:v>2710.0848529999998</c:v>
                </c:pt>
                <c:pt idx="1030">
                  <c:v>2712.712321</c:v>
                </c:pt>
                <c:pt idx="1031">
                  <c:v>2715.3355959999999</c:v>
                </c:pt>
                <c:pt idx="1032">
                  <c:v>2717.9673079999998</c:v>
                </c:pt>
                <c:pt idx="1033">
                  <c:v>2720.6067429999998</c:v>
                </c:pt>
                <c:pt idx="1034">
                  <c:v>2723.2315359999998</c:v>
                </c:pt>
                <c:pt idx="1035">
                  <c:v>2725.8719449999999</c:v>
                </c:pt>
                <c:pt idx="1036">
                  <c:v>2728.4998770000002</c:v>
                </c:pt>
                <c:pt idx="1037">
                  <c:v>2731.1283530000001</c:v>
                </c:pt>
                <c:pt idx="1038">
                  <c:v>2733.761853</c:v>
                </c:pt>
                <c:pt idx="1039">
                  <c:v>2736.3843889999998</c:v>
                </c:pt>
                <c:pt idx="1040">
                  <c:v>2739.0195389999999</c:v>
                </c:pt>
                <c:pt idx="1041">
                  <c:v>2741.6508210000002</c:v>
                </c:pt>
                <c:pt idx="1042">
                  <c:v>2744.2822759999999</c:v>
                </c:pt>
                <c:pt idx="1043">
                  <c:v>2746.9171849999998</c:v>
                </c:pt>
                <c:pt idx="1044">
                  <c:v>2749.539354</c:v>
                </c:pt>
                <c:pt idx="1045">
                  <c:v>2752.1782910000002</c:v>
                </c:pt>
                <c:pt idx="1046">
                  <c:v>2754.8004510000001</c:v>
                </c:pt>
                <c:pt idx="1047">
                  <c:v>2757.434162</c:v>
                </c:pt>
                <c:pt idx="1048">
                  <c:v>2760.069872</c:v>
                </c:pt>
                <c:pt idx="1049">
                  <c:v>2762.7036280000002</c:v>
                </c:pt>
                <c:pt idx="1050">
                  <c:v>2765.3326510000002</c:v>
                </c:pt>
                <c:pt idx="1051">
                  <c:v>2767.967901</c:v>
                </c:pt>
                <c:pt idx="1052">
                  <c:v>2770.595996</c:v>
                </c:pt>
                <c:pt idx="1053">
                  <c:v>2773.2260780000001</c:v>
                </c:pt>
                <c:pt idx="1054">
                  <c:v>2775.8566460000002</c:v>
                </c:pt>
                <c:pt idx="1055">
                  <c:v>2778.491681</c:v>
                </c:pt>
                <c:pt idx="1056">
                  <c:v>2781.1171399999998</c:v>
                </c:pt>
                <c:pt idx="1057">
                  <c:v>2783.754359</c:v>
                </c:pt>
                <c:pt idx="1058">
                  <c:v>2786.3779079999999</c:v>
                </c:pt>
                <c:pt idx="1059">
                  <c:v>2789.0052380000002</c:v>
                </c:pt>
                <c:pt idx="1060">
                  <c:v>2791.6437599999999</c:v>
                </c:pt>
                <c:pt idx="1061">
                  <c:v>2794.283402</c:v>
                </c:pt>
                <c:pt idx="1062">
                  <c:v>2796.91878</c:v>
                </c:pt>
                <c:pt idx="1063">
                  <c:v>2799.54376</c:v>
                </c:pt>
                <c:pt idx="1064">
                  <c:v>2802.177561</c:v>
                </c:pt>
                <c:pt idx="1065">
                  <c:v>2804.8179879999998</c:v>
                </c:pt>
                <c:pt idx="1066">
                  <c:v>2807.4430520000001</c:v>
                </c:pt>
                <c:pt idx="1067">
                  <c:v>2810.0702940000001</c:v>
                </c:pt>
                <c:pt idx="1068">
                  <c:v>2812.7019890000001</c:v>
                </c:pt>
                <c:pt idx="1069">
                  <c:v>2815.327104</c:v>
                </c:pt>
                <c:pt idx="1070">
                  <c:v>2817.9661150000002</c:v>
                </c:pt>
                <c:pt idx="1071">
                  <c:v>2820.5989679999998</c:v>
                </c:pt>
                <c:pt idx="1072">
                  <c:v>2823.2336500000001</c:v>
                </c:pt>
                <c:pt idx="1073">
                  <c:v>2825.8545340000001</c:v>
                </c:pt>
                <c:pt idx="1074">
                  <c:v>2828.4930549999999</c:v>
                </c:pt>
                <c:pt idx="1075">
                  <c:v>2831.124237</c:v>
                </c:pt>
                <c:pt idx="1076">
                  <c:v>2833.7547749999999</c:v>
                </c:pt>
                <c:pt idx="1077">
                  <c:v>2836.386184</c:v>
                </c:pt>
                <c:pt idx="1078">
                  <c:v>2839.0112709999999</c:v>
                </c:pt>
                <c:pt idx="1079">
                  <c:v>2841.6414070000001</c:v>
                </c:pt>
                <c:pt idx="1080">
                  <c:v>2844.2730750000001</c:v>
                </c:pt>
                <c:pt idx="1081">
                  <c:v>2846.9089829999998</c:v>
                </c:pt>
                <c:pt idx="1082">
                  <c:v>2849.538321</c:v>
                </c:pt>
                <c:pt idx="1083">
                  <c:v>2852.1619059999998</c:v>
                </c:pt>
                <c:pt idx="1084">
                  <c:v>2854.8099480000001</c:v>
                </c:pt>
                <c:pt idx="1085">
                  <c:v>2857.446336</c:v>
                </c:pt>
                <c:pt idx="1086">
                  <c:v>2860.0739349999999</c:v>
                </c:pt>
                <c:pt idx="1087">
                  <c:v>2862.7069839999999</c:v>
                </c:pt>
                <c:pt idx="1088">
                  <c:v>2865.3408519999998</c:v>
                </c:pt>
                <c:pt idx="1089">
                  <c:v>2867.9694439999998</c:v>
                </c:pt>
                <c:pt idx="1090">
                  <c:v>2870.5968210000001</c:v>
                </c:pt>
                <c:pt idx="1091">
                  <c:v>2873.2253879999998</c:v>
                </c:pt>
                <c:pt idx="1092">
                  <c:v>2875.8555849999998</c:v>
                </c:pt>
                <c:pt idx="1093">
                  <c:v>2878.491008</c:v>
                </c:pt>
                <c:pt idx="1094">
                  <c:v>2881.115186</c:v>
                </c:pt>
                <c:pt idx="1095">
                  <c:v>2883.7528790000001</c:v>
                </c:pt>
                <c:pt idx="1096">
                  <c:v>2886.3763749999998</c:v>
                </c:pt>
                <c:pt idx="1097">
                  <c:v>2889.0113299999998</c:v>
                </c:pt>
                <c:pt idx="1098">
                  <c:v>2891.6457180000002</c:v>
                </c:pt>
                <c:pt idx="1099">
                  <c:v>2894.276836</c:v>
                </c:pt>
                <c:pt idx="1100">
                  <c:v>2896.8970330000002</c:v>
                </c:pt>
                <c:pt idx="1101">
                  <c:v>2899.5313769999998</c:v>
                </c:pt>
                <c:pt idx="1102">
                  <c:v>2902.1621719999998</c:v>
                </c:pt>
                <c:pt idx="1103">
                  <c:v>2904.7972719999998</c:v>
                </c:pt>
                <c:pt idx="1104">
                  <c:v>2907.4235840000001</c:v>
                </c:pt>
                <c:pt idx="1105">
                  <c:v>2910.058188</c:v>
                </c:pt>
                <c:pt idx="1106">
                  <c:v>2912.7029280000002</c:v>
                </c:pt>
                <c:pt idx="1107">
                  <c:v>2915.3355590000001</c:v>
                </c:pt>
                <c:pt idx="1108">
                  <c:v>2917.9690479999999</c:v>
                </c:pt>
                <c:pt idx="1109">
                  <c:v>2920.5998519999998</c:v>
                </c:pt>
                <c:pt idx="1110">
                  <c:v>2923.2350609999999</c:v>
                </c:pt>
                <c:pt idx="1111">
                  <c:v>2925.8685690000002</c:v>
                </c:pt>
                <c:pt idx="1112">
                  <c:v>2928.4976160000001</c:v>
                </c:pt>
                <c:pt idx="1113">
                  <c:v>2931.1256579999999</c:v>
                </c:pt>
                <c:pt idx="1114">
                  <c:v>2933.7562800000001</c:v>
                </c:pt>
                <c:pt idx="1115">
                  <c:v>2936.3940640000001</c:v>
                </c:pt>
                <c:pt idx="1116">
                  <c:v>2939.0179950000002</c:v>
                </c:pt>
                <c:pt idx="1117">
                  <c:v>2941.6556220000002</c:v>
                </c:pt>
                <c:pt idx="1118">
                  <c:v>2944.283758</c:v>
                </c:pt>
                <c:pt idx="1119">
                  <c:v>2946.91111</c:v>
                </c:pt>
                <c:pt idx="1120">
                  <c:v>2949.5487389999998</c:v>
                </c:pt>
                <c:pt idx="1121">
                  <c:v>2952.1743419999998</c:v>
                </c:pt>
                <c:pt idx="1122">
                  <c:v>2954.8130420000002</c:v>
                </c:pt>
                <c:pt idx="1123">
                  <c:v>2957.4388690000001</c:v>
                </c:pt>
                <c:pt idx="1124">
                  <c:v>2960.077444</c:v>
                </c:pt>
                <c:pt idx="1125">
                  <c:v>2962.7111709999999</c:v>
                </c:pt>
                <c:pt idx="1126">
                  <c:v>2965.3401100000001</c:v>
                </c:pt>
                <c:pt idx="1127">
                  <c:v>2967.985314</c:v>
                </c:pt>
                <c:pt idx="1128">
                  <c:v>2970.6133789999999</c:v>
                </c:pt>
                <c:pt idx="1129">
                  <c:v>2973.2510379999999</c:v>
                </c:pt>
                <c:pt idx="1130">
                  <c:v>2975.8753529999999</c:v>
                </c:pt>
                <c:pt idx="1131">
                  <c:v>2978.5102630000001</c:v>
                </c:pt>
                <c:pt idx="1132">
                  <c:v>2981.1377259999999</c:v>
                </c:pt>
                <c:pt idx="1133">
                  <c:v>2983.7714080000001</c:v>
                </c:pt>
                <c:pt idx="1134">
                  <c:v>2986.4050889999999</c:v>
                </c:pt>
                <c:pt idx="1135">
                  <c:v>2989.035339</c:v>
                </c:pt>
                <c:pt idx="1136">
                  <c:v>2991.670873</c:v>
                </c:pt>
                <c:pt idx="1137">
                  <c:v>2994.2958309999999</c:v>
                </c:pt>
                <c:pt idx="1138">
                  <c:v>2996.9247169999999</c:v>
                </c:pt>
                <c:pt idx="1139">
                  <c:v>2999.5613589999998</c:v>
                </c:pt>
                <c:pt idx="1140">
                  <c:v>3002.1830669999999</c:v>
                </c:pt>
                <c:pt idx="1141">
                  <c:v>3004.8160469999998</c:v>
                </c:pt>
                <c:pt idx="1142">
                  <c:v>3007.4489579999999</c:v>
                </c:pt>
                <c:pt idx="1143">
                  <c:v>3010.0841099999998</c:v>
                </c:pt>
                <c:pt idx="1144">
                  <c:v>3012.7120100000002</c:v>
                </c:pt>
                <c:pt idx="1145">
                  <c:v>3015.3357169999999</c:v>
                </c:pt>
                <c:pt idx="1146">
                  <c:v>3017.9674220000002</c:v>
                </c:pt>
                <c:pt idx="1147">
                  <c:v>3020.6029050000002</c:v>
                </c:pt>
                <c:pt idx="1148">
                  <c:v>3023.2297870000002</c:v>
                </c:pt>
                <c:pt idx="1149">
                  <c:v>3025.8623400000001</c:v>
                </c:pt>
                <c:pt idx="1150">
                  <c:v>3028.4978120000001</c:v>
                </c:pt>
                <c:pt idx="1151">
                  <c:v>3031.1304060000002</c:v>
                </c:pt>
                <c:pt idx="1152">
                  <c:v>3033.770438</c:v>
                </c:pt>
                <c:pt idx="1153">
                  <c:v>3036.4067920000002</c:v>
                </c:pt>
                <c:pt idx="1154">
                  <c:v>3039.035171</c:v>
                </c:pt>
                <c:pt idx="1155">
                  <c:v>3041.6732400000001</c:v>
                </c:pt>
                <c:pt idx="1156">
                  <c:v>3044.303195</c:v>
                </c:pt>
                <c:pt idx="1157">
                  <c:v>3046.9273910000002</c:v>
                </c:pt>
                <c:pt idx="1158">
                  <c:v>3049.5604060000001</c:v>
                </c:pt>
                <c:pt idx="1159">
                  <c:v>3052.191996</c:v>
                </c:pt>
                <c:pt idx="1160">
                  <c:v>3054.8321890000002</c:v>
                </c:pt>
                <c:pt idx="1161">
                  <c:v>3057.4648929999998</c:v>
                </c:pt>
                <c:pt idx="1162">
                  <c:v>3060.091864</c:v>
                </c:pt>
                <c:pt idx="1163">
                  <c:v>3062.7228380000001</c:v>
                </c:pt>
                <c:pt idx="1164">
                  <c:v>3065.3599720000002</c:v>
                </c:pt>
                <c:pt idx="1165">
                  <c:v>3067.991599</c:v>
                </c:pt>
                <c:pt idx="1166">
                  <c:v>3070.6156169999999</c:v>
                </c:pt>
                <c:pt idx="1167">
                  <c:v>3073.2461560000002</c:v>
                </c:pt>
                <c:pt idx="1168">
                  <c:v>3075.8830760000001</c:v>
                </c:pt>
                <c:pt idx="1169">
                  <c:v>3078.5129489999999</c:v>
                </c:pt>
                <c:pt idx="1170">
                  <c:v>3081.148897</c:v>
                </c:pt>
                <c:pt idx="1171">
                  <c:v>3083.774015</c:v>
                </c:pt>
                <c:pt idx="1172">
                  <c:v>3086.4014069999998</c:v>
                </c:pt>
                <c:pt idx="1173">
                  <c:v>3089.0410059999999</c:v>
                </c:pt>
                <c:pt idx="1174">
                  <c:v>3091.6790449999999</c:v>
                </c:pt>
                <c:pt idx="1175">
                  <c:v>3094.3153379999999</c:v>
                </c:pt>
                <c:pt idx="1176">
                  <c:v>3096.9440300000001</c:v>
                </c:pt>
                <c:pt idx="1177">
                  <c:v>3099.581913</c:v>
                </c:pt>
                <c:pt idx="1178">
                  <c:v>3102.2037129999999</c:v>
                </c:pt>
                <c:pt idx="1179">
                  <c:v>3104.8415540000001</c:v>
                </c:pt>
                <c:pt idx="1180">
                  <c:v>3107.4708049999999</c:v>
                </c:pt>
                <c:pt idx="1181">
                  <c:v>3110.101819</c:v>
                </c:pt>
                <c:pt idx="1182">
                  <c:v>3112.7335629999998</c:v>
                </c:pt>
                <c:pt idx="1183">
                  <c:v>3115.3670929999998</c:v>
                </c:pt>
                <c:pt idx="1184">
                  <c:v>3118.0048219999999</c:v>
                </c:pt>
                <c:pt idx="1185">
                  <c:v>3120.634951</c:v>
                </c:pt>
                <c:pt idx="1186">
                  <c:v>3123.256292</c:v>
                </c:pt>
                <c:pt idx="1187">
                  <c:v>3125.8891100000001</c:v>
                </c:pt>
                <c:pt idx="1188">
                  <c:v>3128.5228219999999</c:v>
                </c:pt>
                <c:pt idx="1189">
                  <c:v>3131.1580899999999</c:v>
                </c:pt>
                <c:pt idx="1190">
                  <c:v>3133.7885550000001</c:v>
                </c:pt>
                <c:pt idx="1191">
                  <c:v>3136.4204370000002</c:v>
                </c:pt>
                <c:pt idx="1192">
                  <c:v>3139.0436749999999</c:v>
                </c:pt>
                <c:pt idx="1193">
                  <c:v>3141.6778049999998</c:v>
                </c:pt>
                <c:pt idx="1194">
                  <c:v>3144.3072320000001</c:v>
                </c:pt>
                <c:pt idx="1195">
                  <c:v>3146.9448229999998</c:v>
                </c:pt>
                <c:pt idx="1196">
                  <c:v>3149.5760479999999</c:v>
                </c:pt>
                <c:pt idx="1197">
                  <c:v>3152.2202069999998</c:v>
                </c:pt>
                <c:pt idx="1198">
                  <c:v>3154.8637840000001</c:v>
                </c:pt>
                <c:pt idx="1199">
                  <c:v>3157.4940299999998</c:v>
                </c:pt>
                <c:pt idx="1200">
                  <c:v>3160.1250730000002</c:v>
                </c:pt>
                <c:pt idx="1201">
                  <c:v>3162.744741</c:v>
                </c:pt>
                <c:pt idx="1202">
                  <c:v>3165.3876129999999</c:v>
                </c:pt>
                <c:pt idx="1203">
                  <c:v>3168.0111710000001</c:v>
                </c:pt>
                <c:pt idx="1204">
                  <c:v>3170.6450180000002</c:v>
                </c:pt>
                <c:pt idx="1205">
                  <c:v>3173.2746499999998</c:v>
                </c:pt>
                <c:pt idx="1206">
                  <c:v>3175.9040340000001</c:v>
                </c:pt>
                <c:pt idx="1207">
                  <c:v>3178.5420279999998</c:v>
                </c:pt>
                <c:pt idx="1208">
                  <c:v>3181.1736700000001</c:v>
                </c:pt>
                <c:pt idx="1209">
                  <c:v>3183.806877</c:v>
                </c:pt>
                <c:pt idx="1210">
                  <c:v>3186.429619</c:v>
                </c:pt>
                <c:pt idx="1211">
                  <c:v>3189.0661129999999</c:v>
                </c:pt>
                <c:pt idx="1212">
                  <c:v>3191.6997310000002</c:v>
                </c:pt>
                <c:pt idx="1213">
                  <c:v>3194.326427</c:v>
                </c:pt>
                <c:pt idx="1214">
                  <c:v>3196.963769</c:v>
                </c:pt>
                <c:pt idx="1215">
                  <c:v>3199.5929110000002</c:v>
                </c:pt>
                <c:pt idx="1216">
                  <c:v>3202.2273909999999</c:v>
                </c:pt>
                <c:pt idx="1217">
                  <c:v>3204.8619279999998</c:v>
                </c:pt>
                <c:pt idx="1218">
                  <c:v>3207.486531</c:v>
                </c:pt>
                <c:pt idx="1219">
                  <c:v>3210.1259439999999</c:v>
                </c:pt>
                <c:pt idx="1220">
                  <c:v>3212.7491890000001</c:v>
                </c:pt>
                <c:pt idx="1221">
                  <c:v>3215.385597</c:v>
                </c:pt>
                <c:pt idx="1222">
                  <c:v>3218.0229260000001</c:v>
                </c:pt>
                <c:pt idx="1223">
                  <c:v>3220.6478750000001</c:v>
                </c:pt>
                <c:pt idx="1224">
                  <c:v>3223.2817500000001</c:v>
                </c:pt>
                <c:pt idx="1225">
                  <c:v>3225.920388</c:v>
                </c:pt>
                <c:pt idx="1226">
                  <c:v>3228.5470770000002</c:v>
                </c:pt>
                <c:pt idx="1227">
                  <c:v>3231.1769250000002</c:v>
                </c:pt>
                <c:pt idx="1228">
                  <c:v>3233.8139879999999</c:v>
                </c:pt>
                <c:pt idx="1229">
                  <c:v>3236.4420719999998</c:v>
                </c:pt>
                <c:pt idx="1230">
                  <c:v>3239.081541</c:v>
                </c:pt>
                <c:pt idx="1231">
                  <c:v>3241.7097469999999</c:v>
                </c:pt>
                <c:pt idx="1232">
                  <c:v>3244.337732</c:v>
                </c:pt>
                <c:pt idx="1233">
                  <c:v>3246.9700680000001</c:v>
                </c:pt>
                <c:pt idx="1234">
                  <c:v>3249.6040170000001</c:v>
                </c:pt>
                <c:pt idx="1235">
                  <c:v>3252.2307930000002</c:v>
                </c:pt>
                <c:pt idx="1236">
                  <c:v>3254.8707749999999</c:v>
                </c:pt>
                <c:pt idx="1237">
                  <c:v>3257.4984129999998</c:v>
                </c:pt>
                <c:pt idx="1238">
                  <c:v>3260.1248449999998</c:v>
                </c:pt>
                <c:pt idx="1239">
                  <c:v>3262.7572340000002</c:v>
                </c:pt>
                <c:pt idx="1240">
                  <c:v>3265.3919980000001</c:v>
                </c:pt>
                <c:pt idx="1241">
                  <c:v>3268.0240749999998</c:v>
                </c:pt>
                <c:pt idx="1242">
                  <c:v>3270.653135</c:v>
                </c:pt>
                <c:pt idx="1243">
                  <c:v>3273.2806139999998</c:v>
                </c:pt>
                <c:pt idx="1244">
                  <c:v>3275.9147800000001</c:v>
                </c:pt>
                <c:pt idx="1245">
                  <c:v>3278.5392459999998</c:v>
                </c:pt>
                <c:pt idx="1246">
                  <c:v>3281.1692739999999</c:v>
                </c:pt>
                <c:pt idx="1247">
                  <c:v>3283.8118519999998</c:v>
                </c:pt>
                <c:pt idx="1248">
                  <c:v>3286.4349910000001</c:v>
                </c:pt>
                <c:pt idx="1249">
                  <c:v>3289.0671729999999</c:v>
                </c:pt>
                <c:pt idx="1250">
                  <c:v>3291.7002349999998</c:v>
                </c:pt>
                <c:pt idx="1251">
                  <c:v>3294.32539</c:v>
                </c:pt>
                <c:pt idx="1252">
                  <c:v>3296.9533000000001</c:v>
                </c:pt>
                <c:pt idx="1253">
                  <c:v>3299.5912410000001</c:v>
                </c:pt>
                <c:pt idx="1254">
                  <c:v>3302.2173200000002</c:v>
                </c:pt>
                <c:pt idx="1255">
                  <c:v>3304.8542430000002</c:v>
                </c:pt>
                <c:pt idx="1256">
                  <c:v>3307.4866219999999</c:v>
                </c:pt>
                <c:pt idx="1257">
                  <c:v>3310.1106770000001</c:v>
                </c:pt>
                <c:pt idx="1258">
                  <c:v>3312.750685</c:v>
                </c:pt>
                <c:pt idx="1259">
                  <c:v>3315.3779169999998</c:v>
                </c:pt>
                <c:pt idx="1260">
                  <c:v>3318.0156710000001</c:v>
                </c:pt>
                <c:pt idx="1261">
                  <c:v>3320.6500970000002</c:v>
                </c:pt>
                <c:pt idx="1262">
                  <c:v>3323.286423</c:v>
                </c:pt>
                <c:pt idx="1263">
                  <c:v>3325.9073709999998</c:v>
                </c:pt>
                <c:pt idx="1264">
                  <c:v>3328.5380770000002</c:v>
                </c:pt>
                <c:pt idx="1265">
                  <c:v>3331.1703550000002</c:v>
                </c:pt>
                <c:pt idx="1266">
                  <c:v>3333.8205990000001</c:v>
                </c:pt>
                <c:pt idx="1267">
                  <c:v>3336.4442840000002</c:v>
                </c:pt>
                <c:pt idx="1268">
                  <c:v>3339.0750790000002</c:v>
                </c:pt>
                <c:pt idx="1269">
                  <c:v>3341.7150969999998</c:v>
                </c:pt>
                <c:pt idx="1270">
                  <c:v>3344.3373879999999</c:v>
                </c:pt>
                <c:pt idx="1271">
                  <c:v>3346.976173</c:v>
                </c:pt>
                <c:pt idx="1272">
                  <c:v>3349.608733</c:v>
                </c:pt>
                <c:pt idx="1273">
                  <c:v>3352.2376920000002</c:v>
                </c:pt>
                <c:pt idx="1274">
                  <c:v>3354.869991</c:v>
                </c:pt>
                <c:pt idx="1275">
                  <c:v>3357.4952739999999</c:v>
                </c:pt>
                <c:pt idx="1276">
                  <c:v>3360.1214239999999</c:v>
                </c:pt>
                <c:pt idx="1277">
                  <c:v>3362.7528569999999</c:v>
                </c:pt>
                <c:pt idx="1278">
                  <c:v>3365.3896009999999</c:v>
                </c:pt>
                <c:pt idx="1279">
                  <c:v>3368.0167430000001</c:v>
                </c:pt>
                <c:pt idx="1280">
                  <c:v>3370.651237</c:v>
                </c:pt>
                <c:pt idx="1281">
                  <c:v>3373.2826749999999</c:v>
                </c:pt>
                <c:pt idx="1282">
                  <c:v>3375.909701</c:v>
                </c:pt>
                <c:pt idx="1283">
                  <c:v>3378.5442950000001</c:v>
                </c:pt>
                <c:pt idx="1284">
                  <c:v>3381.1800520000002</c:v>
                </c:pt>
                <c:pt idx="1285">
                  <c:v>3383.811424</c:v>
                </c:pt>
                <c:pt idx="1286">
                  <c:v>3386.4489370000001</c:v>
                </c:pt>
                <c:pt idx="1287">
                  <c:v>3389.0714069999999</c:v>
                </c:pt>
                <c:pt idx="1288">
                  <c:v>3391.704377</c:v>
                </c:pt>
                <c:pt idx="1289">
                  <c:v>3394.3343380000001</c:v>
                </c:pt>
                <c:pt idx="1290">
                  <c:v>3396.9697540000002</c:v>
                </c:pt>
                <c:pt idx="1291">
                  <c:v>3399.5987960000002</c:v>
                </c:pt>
                <c:pt idx="1292">
                  <c:v>3402.232755</c:v>
                </c:pt>
                <c:pt idx="1293">
                  <c:v>3404.8654280000001</c:v>
                </c:pt>
                <c:pt idx="1294">
                  <c:v>3407.499554</c:v>
                </c:pt>
                <c:pt idx="1295">
                  <c:v>3410.1273500000002</c:v>
                </c:pt>
                <c:pt idx="1296">
                  <c:v>3412.7570930000002</c:v>
                </c:pt>
                <c:pt idx="1297">
                  <c:v>3415.3929830000002</c:v>
                </c:pt>
                <c:pt idx="1298">
                  <c:v>3418.0219280000001</c:v>
                </c:pt>
                <c:pt idx="1299">
                  <c:v>3420.6462299999998</c:v>
                </c:pt>
                <c:pt idx="1300">
                  <c:v>3423.2824220000002</c:v>
                </c:pt>
                <c:pt idx="1301">
                  <c:v>3425.9179610000001</c:v>
                </c:pt>
                <c:pt idx="1302">
                  <c:v>3428.5457070000002</c:v>
                </c:pt>
                <c:pt idx="1303">
                  <c:v>3431.1712640000001</c:v>
                </c:pt>
                <c:pt idx="1304">
                  <c:v>3433.7995299999998</c:v>
                </c:pt>
                <c:pt idx="1305">
                  <c:v>3436.4272769999998</c:v>
                </c:pt>
                <c:pt idx="1306">
                  <c:v>3439.0664190000002</c:v>
                </c:pt>
                <c:pt idx="1307">
                  <c:v>3441.6922180000001</c:v>
                </c:pt>
                <c:pt idx="1308">
                  <c:v>3444.3338370000001</c:v>
                </c:pt>
                <c:pt idx="1309">
                  <c:v>3446.9593880000002</c:v>
                </c:pt>
                <c:pt idx="1310">
                  <c:v>3449.5832660000001</c:v>
                </c:pt>
                <c:pt idx="1311">
                  <c:v>3452.2242289999999</c:v>
                </c:pt>
                <c:pt idx="1312">
                  <c:v>3454.8545610000001</c:v>
                </c:pt>
                <c:pt idx="1313">
                  <c:v>3457.4858469999999</c:v>
                </c:pt>
                <c:pt idx="1314">
                  <c:v>3460.105223</c:v>
                </c:pt>
                <c:pt idx="1315">
                  <c:v>3462.7615649999998</c:v>
                </c:pt>
                <c:pt idx="1316">
                  <c:v>3465.3893039999998</c:v>
                </c:pt>
                <c:pt idx="1317">
                  <c:v>3468.0170680000001</c:v>
                </c:pt>
                <c:pt idx="1318">
                  <c:v>3470.64714</c:v>
                </c:pt>
                <c:pt idx="1319">
                  <c:v>3473.2792869999998</c:v>
                </c:pt>
                <c:pt idx="1320">
                  <c:v>3475.9166959999998</c:v>
                </c:pt>
                <c:pt idx="1321">
                  <c:v>3478.54061</c:v>
                </c:pt>
                <c:pt idx="1322">
                  <c:v>3481.1717600000002</c:v>
                </c:pt>
                <c:pt idx="1323">
                  <c:v>3483.7981719999998</c:v>
                </c:pt>
                <c:pt idx="1324">
                  <c:v>3486.4340510000002</c:v>
                </c:pt>
                <c:pt idx="1325">
                  <c:v>3489.063036</c:v>
                </c:pt>
                <c:pt idx="1326">
                  <c:v>3491.7016370000001</c:v>
                </c:pt>
                <c:pt idx="1327">
                  <c:v>3494.323214</c:v>
                </c:pt>
                <c:pt idx="1328">
                  <c:v>3496.9580350000001</c:v>
                </c:pt>
                <c:pt idx="1329">
                  <c:v>3499.5872890000001</c:v>
                </c:pt>
                <c:pt idx="1330">
                  <c:v>3502.2134500000002</c:v>
                </c:pt>
                <c:pt idx="1331">
                  <c:v>3504.8446180000001</c:v>
                </c:pt>
                <c:pt idx="1332">
                  <c:v>3507.481436</c:v>
                </c:pt>
                <c:pt idx="1333">
                  <c:v>3510.1173760000001</c:v>
                </c:pt>
                <c:pt idx="1334">
                  <c:v>3512.7651729999998</c:v>
                </c:pt>
                <c:pt idx="1335">
                  <c:v>3515.406191</c:v>
                </c:pt>
                <c:pt idx="1336">
                  <c:v>3518.0330370000001</c:v>
                </c:pt>
                <c:pt idx="1337">
                  <c:v>3520.6738350000001</c:v>
                </c:pt>
                <c:pt idx="1338">
                  <c:v>3523.2980149999999</c:v>
                </c:pt>
                <c:pt idx="1339">
                  <c:v>3525.937766</c:v>
                </c:pt>
                <c:pt idx="1340">
                  <c:v>3528.5611250000002</c:v>
                </c:pt>
                <c:pt idx="1341">
                  <c:v>3531.1962589999998</c:v>
                </c:pt>
                <c:pt idx="1342">
                  <c:v>3533.8278719999998</c:v>
                </c:pt>
                <c:pt idx="1343">
                  <c:v>3536.4629220000002</c:v>
                </c:pt>
                <c:pt idx="1344">
                  <c:v>3539.088154</c:v>
                </c:pt>
                <c:pt idx="1345">
                  <c:v>3541.7208439999999</c:v>
                </c:pt>
                <c:pt idx="1346">
                  <c:v>3544.354773</c:v>
                </c:pt>
                <c:pt idx="1347">
                  <c:v>3546.9820920000002</c:v>
                </c:pt>
                <c:pt idx="1348">
                  <c:v>3549.614681</c:v>
                </c:pt>
                <c:pt idx="1349">
                  <c:v>3552.2542840000001</c:v>
                </c:pt>
                <c:pt idx="1350">
                  <c:v>3554.8884200000002</c:v>
                </c:pt>
                <c:pt idx="1351">
                  <c:v>3557.5079850000002</c:v>
                </c:pt>
                <c:pt idx="1352">
                  <c:v>3560.1442510000002</c:v>
                </c:pt>
                <c:pt idx="1353">
                  <c:v>3562.7709530000002</c:v>
                </c:pt>
                <c:pt idx="1354">
                  <c:v>3565.4015829999998</c:v>
                </c:pt>
                <c:pt idx="1355">
                  <c:v>3568.033394</c:v>
                </c:pt>
                <c:pt idx="1356">
                  <c:v>3570.662206</c:v>
                </c:pt>
                <c:pt idx="1357">
                  <c:v>3573.2839210000002</c:v>
                </c:pt>
                <c:pt idx="1358">
                  <c:v>3575.9261390000001</c:v>
                </c:pt>
                <c:pt idx="1359">
                  <c:v>3578.547556</c:v>
                </c:pt>
                <c:pt idx="1360">
                  <c:v>3581.1814359999998</c:v>
                </c:pt>
                <c:pt idx="1361">
                  <c:v>3583.8170850000001</c:v>
                </c:pt>
                <c:pt idx="1362">
                  <c:v>3586.4444140000001</c:v>
                </c:pt>
                <c:pt idx="1363">
                  <c:v>3589.081647</c:v>
                </c:pt>
                <c:pt idx="1364">
                  <c:v>3591.7073230000001</c:v>
                </c:pt>
                <c:pt idx="1365">
                  <c:v>3594.3441929999999</c:v>
                </c:pt>
                <c:pt idx="1366">
                  <c:v>3596.9719730000002</c:v>
                </c:pt>
                <c:pt idx="1367">
                  <c:v>3599.6048479999999</c:v>
                </c:pt>
                <c:pt idx="1368">
                  <c:v>3602.240965</c:v>
                </c:pt>
                <c:pt idx="1369">
                  <c:v>3604.8657779999999</c:v>
                </c:pt>
                <c:pt idx="1370">
                  <c:v>3607.5028069999998</c:v>
                </c:pt>
                <c:pt idx="1371">
                  <c:v>3610.1266449999998</c:v>
                </c:pt>
                <c:pt idx="1372">
                  <c:v>3612.7602510000002</c:v>
                </c:pt>
                <c:pt idx="1373">
                  <c:v>3615.3940809999999</c:v>
                </c:pt>
                <c:pt idx="1374">
                  <c:v>3618.0358649999998</c:v>
                </c:pt>
                <c:pt idx="1375">
                  <c:v>3620.6571730000001</c:v>
                </c:pt>
                <c:pt idx="1376">
                  <c:v>3623.2876270000002</c:v>
                </c:pt>
                <c:pt idx="1377">
                  <c:v>3625.9299919999999</c:v>
                </c:pt>
                <c:pt idx="1378">
                  <c:v>3628.5597659999999</c:v>
                </c:pt>
                <c:pt idx="1379">
                  <c:v>3631.2058940000002</c:v>
                </c:pt>
                <c:pt idx="1380">
                  <c:v>3633.8419490000001</c:v>
                </c:pt>
                <c:pt idx="1381">
                  <c:v>3636.465682</c:v>
                </c:pt>
                <c:pt idx="1382">
                  <c:v>3639.0987439999999</c:v>
                </c:pt>
                <c:pt idx="1383">
                  <c:v>3641.73569</c:v>
                </c:pt>
                <c:pt idx="1384">
                  <c:v>3644.3692409999999</c:v>
                </c:pt>
                <c:pt idx="1385">
                  <c:v>3647.001675</c:v>
                </c:pt>
                <c:pt idx="1386">
                  <c:v>3649.6363489999999</c:v>
                </c:pt>
                <c:pt idx="1387">
                  <c:v>3652.287546</c:v>
                </c:pt>
                <c:pt idx="1388">
                  <c:v>3654.9102910000001</c:v>
                </c:pt>
                <c:pt idx="1389">
                  <c:v>3657.5496149999999</c:v>
                </c:pt>
                <c:pt idx="1390">
                  <c:v>3660.1829859999998</c:v>
                </c:pt>
                <c:pt idx="1391">
                  <c:v>3662.8088109999999</c:v>
                </c:pt>
                <c:pt idx="1392">
                  <c:v>3665.4457379999999</c:v>
                </c:pt>
                <c:pt idx="1393">
                  <c:v>3668.0741819999998</c:v>
                </c:pt>
                <c:pt idx="1394">
                  <c:v>3670.7006660000002</c:v>
                </c:pt>
                <c:pt idx="1395">
                  <c:v>3673.3378379999999</c:v>
                </c:pt>
                <c:pt idx="1396">
                  <c:v>3675.9670630000001</c:v>
                </c:pt>
                <c:pt idx="1397">
                  <c:v>3678.604073</c:v>
                </c:pt>
                <c:pt idx="1398">
                  <c:v>3681.2346250000001</c:v>
                </c:pt>
                <c:pt idx="1399">
                  <c:v>3683.8621549999998</c:v>
                </c:pt>
                <c:pt idx="1400">
                  <c:v>3686.486672</c:v>
                </c:pt>
                <c:pt idx="1401">
                  <c:v>3689.1176650000002</c:v>
                </c:pt>
                <c:pt idx="1402">
                  <c:v>3691.7759820000001</c:v>
                </c:pt>
                <c:pt idx="1403">
                  <c:v>3694.407901</c:v>
                </c:pt>
                <c:pt idx="1404">
                  <c:v>3697.034134</c:v>
                </c:pt>
                <c:pt idx="1405">
                  <c:v>3699.6717829999998</c:v>
                </c:pt>
                <c:pt idx="1406">
                  <c:v>3702.3046890000001</c:v>
                </c:pt>
                <c:pt idx="1407">
                  <c:v>3704.9356050000001</c:v>
                </c:pt>
                <c:pt idx="1408">
                  <c:v>3707.5657540000002</c:v>
                </c:pt>
                <c:pt idx="1409">
                  <c:v>3710.1969909999998</c:v>
                </c:pt>
                <c:pt idx="1410">
                  <c:v>3712.828775</c:v>
                </c:pt>
                <c:pt idx="1411">
                  <c:v>3715.4588760000001</c:v>
                </c:pt>
                <c:pt idx="1412">
                  <c:v>3718.092435</c:v>
                </c:pt>
                <c:pt idx="1413">
                  <c:v>3720.7243990000002</c:v>
                </c:pt>
                <c:pt idx="1414">
                  <c:v>3723.3536730000001</c:v>
                </c:pt>
                <c:pt idx="1415">
                  <c:v>3725.9792900000002</c:v>
                </c:pt>
                <c:pt idx="1416">
                  <c:v>3728.6181259999998</c:v>
                </c:pt>
                <c:pt idx="1417">
                  <c:v>3731.2499640000001</c:v>
                </c:pt>
                <c:pt idx="1418">
                  <c:v>3733.879567</c:v>
                </c:pt>
                <c:pt idx="1419">
                  <c:v>3736.5108399999999</c:v>
                </c:pt>
                <c:pt idx="1420">
                  <c:v>3739.1441030000001</c:v>
                </c:pt>
                <c:pt idx="1421">
                  <c:v>3741.774089</c:v>
                </c:pt>
                <c:pt idx="1422">
                  <c:v>3744.4058650000002</c:v>
                </c:pt>
                <c:pt idx="1423">
                  <c:v>3747.029646</c:v>
                </c:pt>
                <c:pt idx="1424">
                  <c:v>3749.667332</c:v>
                </c:pt>
                <c:pt idx="1425">
                  <c:v>3752.3303569999998</c:v>
                </c:pt>
                <c:pt idx="1426">
                  <c:v>3754.9546570000002</c:v>
                </c:pt>
                <c:pt idx="1427">
                  <c:v>3757.5841270000001</c:v>
                </c:pt>
                <c:pt idx="1428">
                  <c:v>3760.2151389999999</c:v>
                </c:pt>
                <c:pt idx="1429">
                  <c:v>3762.8422399999999</c:v>
                </c:pt>
                <c:pt idx="1430">
                  <c:v>3765.4703599999998</c:v>
                </c:pt>
                <c:pt idx="1431">
                  <c:v>3768.1041460000001</c:v>
                </c:pt>
                <c:pt idx="1432">
                  <c:v>3770.7339109999998</c:v>
                </c:pt>
                <c:pt idx="1433">
                  <c:v>3773.3678490000002</c:v>
                </c:pt>
                <c:pt idx="1434">
                  <c:v>3776.0010569999999</c:v>
                </c:pt>
                <c:pt idx="1435">
                  <c:v>3778.637941</c:v>
                </c:pt>
                <c:pt idx="1436">
                  <c:v>3781.2694329999999</c:v>
                </c:pt>
                <c:pt idx="1437">
                  <c:v>3783.9023649999999</c:v>
                </c:pt>
                <c:pt idx="1438">
                  <c:v>3786.5276680000002</c:v>
                </c:pt>
                <c:pt idx="1439">
                  <c:v>3789.1621260000002</c:v>
                </c:pt>
                <c:pt idx="1440">
                  <c:v>3791.7954399999999</c:v>
                </c:pt>
                <c:pt idx="1441">
                  <c:v>3794.4222920000002</c:v>
                </c:pt>
                <c:pt idx="1442">
                  <c:v>3797.0560129999999</c:v>
                </c:pt>
                <c:pt idx="1443">
                  <c:v>3799.6908130000002</c:v>
                </c:pt>
                <c:pt idx="1444">
                  <c:v>3802.3170460000001</c:v>
                </c:pt>
                <c:pt idx="1445">
                  <c:v>3804.9538309999998</c:v>
                </c:pt>
                <c:pt idx="1446">
                  <c:v>3807.581557</c:v>
                </c:pt>
                <c:pt idx="1447">
                  <c:v>3810.2141069999998</c:v>
                </c:pt>
                <c:pt idx="1448">
                  <c:v>3812.8392570000001</c:v>
                </c:pt>
                <c:pt idx="1449">
                  <c:v>3815.472135</c:v>
                </c:pt>
                <c:pt idx="1450">
                  <c:v>3818.0993560000002</c:v>
                </c:pt>
                <c:pt idx="1451">
                  <c:v>3820.745531</c:v>
                </c:pt>
                <c:pt idx="1452">
                  <c:v>3823.3749480000001</c:v>
                </c:pt>
                <c:pt idx="1453">
                  <c:v>3826.000125</c:v>
                </c:pt>
                <c:pt idx="1454">
                  <c:v>3828.6317949999998</c:v>
                </c:pt>
                <c:pt idx="1455">
                  <c:v>3831.2554110000001</c:v>
                </c:pt>
                <c:pt idx="1456">
                  <c:v>3833.8852230000002</c:v>
                </c:pt>
                <c:pt idx="1457">
                  <c:v>3836.5140780000002</c:v>
                </c:pt>
                <c:pt idx="1458">
                  <c:v>3839.1519760000001</c:v>
                </c:pt>
                <c:pt idx="1459">
                  <c:v>3841.781583</c:v>
                </c:pt>
                <c:pt idx="1460">
                  <c:v>3844.409768</c:v>
                </c:pt>
                <c:pt idx="1461">
                  <c:v>3847.0431480000002</c:v>
                </c:pt>
                <c:pt idx="1462">
                  <c:v>3849.6828</c:v>
                </c:pt>
                <c:pt idx="1463">
                  <c:v>3852.3157179999998</c:v>
                </c:pt>
                <c:pt idx="1464">
                  <c:v>3854.9497919999999</c:v>
                </c:pt>
                <c:pt idx="1465">
                  <c:v>3857.5729470000001</c:v>
                </c:pt>
                <c:pt idx="1466">
                  <c:v>3860.2140340000001</c:v>
                </c:pt>
                <c:pt idx="1467">
                  <c:v>3862.862036</c:v>
                </c:pt>
                <c:pt idx="1468">
                  <c:v>3865.4949710000001</c:v>
                </c:pt>
                <c:pt idx="1469">
                  <c:v>3868.1161699999998</c:v>
                </c:pt>
                <c:pt idx="1470">
                  <c:v>3870.7538009999998</c:v>
                </c:pt>
                <c:pt idx="1471">
                  <c:v>3873.3897010000001</c:v>
                </c:pt>
                <c:pt idx="1472">
                  <c:v>3876.017351</c:v>
                </c:pt>
                <c:pt idx="1473">
                  <c:v>3878.65029</c:v>
                </c:pt>
                <c:pt idx="1474">
                  <c:v>3881.278041</c:v>
                </c:pt>
                <c:pt idx="1475">
                  <c:v>3883.9102579999999</c:v>
                </c:pt>
                <c:pt idx="1476">
                  <c:v>3886.54378</c:v>
                </c:pt>
                <c:pt idx="1477">
                  <c:v>3889.1809819999999</c:v>
                </c:pt>
                <c:pt idx="1478">
                  <c:v>3891.8056889999998</c:v>
                </c:pt>
                <c:pt idx="1479">
                  <c:v>3894.4365640000001</c:v>
                </c:pt>
                <c:pt idx="1480">
                  <c:v>3897.076325</c:v>
                </c:pt>
                <c:pt idx="1481">
                  <c:v>3899.7050749999999</c:v>
                </c:pt>
                <c:pt idx="1482">
                  <c:v>3902.344709</c:v>
                </c:pt>
                <c:pt idx="1483">
                  <c:v>3904.9828689999999</c:v>
                </c:pt>
                <c:pt idx="1484">
                  <c:v>3907.6138030000002</c:v>
                </c:pt>
                <c:pt idx="1485">
                  <c:v>3910.2423079999999</c:v>
                </c:pt>
                <c:pt idx="1486">
                  <c:v>3912.8752460000001</c:v>
                </c:pt>
                <c:pt idx="1487">
                  <c:v>3915.511559</c:v>
                </c:pt>
                <c:pt idx="1488">
                  <c:v>3918.1393320000002</c:v>
                </c:pt>
                <c:pt idx="1489">
                  <c:v>3920.7728390000002</c:v>
                </c:pt>
                <c:pt idx="1490">
                  <c:v>3923.4082680000001</c:v>
                </c:pt>
                <c:pt idx="1491">
                  <c:v>3926.0359880000001</c:v>
                </c:pt>
                <c:pt idx="1492">
                  <c:v>3928.658786</c:v>
                </c:pt>
                <c:pt idx="1493">
                  <c:v>3931.2882559999998</c:v>
                </c:pt>
                <c:pt idx="1494">
                  <c:v>3933.9240869999999</c:v>
                </c:pt>
                <c:pt idx="1495">
                  <c:v>3936.5619419999998</c:v>
                </c:pt>
                <c:pt idx="1496">
                  <c:v>3939.1934289999999</c:v>
                </c:pt>
                <c:pt idx="1497">
                  <c:v>3941.822913</c:v>
                </c:pt>
                <c:pt idx="1498">
                  <c:v>3944.4488449999999</c:v>
                </c:pt>
                <c:pt idx="1499">
                  <c:v>3947.0810750000001</c:v>
                </c:pt>
                <c:pt idx="1500">
                  <c:v>3949.7098500000002</c:v>
                </c:pt>
                <c:pt idx="1501">
                  <c:v>3952.347847</c:v>
                </c:pt>
                <c:pt idx="1502">
                  <c:v>3954.9706879999999</c:v>
                </c:pt>
                <c:pt idx="1503">
                  <c:v>3957.6083279999998</c:v>
                </c:pt>
                <c:pt idx="1504">
                  <c:v>3960.2397190000002</c:v>
                </c:pt>
                <c:pt idx="1505">
                  <c:v>3962.8694169999999</c:v>
                </c:pt>
                <c:pt idx="1506">
                  <c:v>3965.5038519999998</c:v>
                </c:pt>
                <c:pt idx="1507">
                  <c:v>3968.1361670000001</c:v>
                </c:pt>
                <c:pt idx="1508">
                  <c:v>3970.7604510000001</c:v>
                </c:pt>
                <c:pt idx="1509">
                  <c:v>3973.3973150000002</c:v>
                </c:pt>
                <c:pt idx="1510">
                  <c:v>3976.023651</c:v>
                </c:pt>
                <c:pt idx="1511">
                  <c:v>3978.655295</c:v>
                </c:pt>
                <c:pt idx="1512">
                  <c:v>3981.291581</c:v>
                </c:pt>
                <c:pt idx="1513">
                  <c:v>3983.9265810000002</c:v>
                </c:pt>
                <c:pt idx="1514">
                  <c:v>3986.55699</c:v>
                </c:pt>
                <c:pt idx="1515">
                  <c:v>3989.189421</c:v>
                </c:pt>
                <c:pt idx="1516">
                  <c:v>3991.8367480000002</c:v>
                </c:pt>
                <c:pt idx="1517">
                  <c:v>3994.4701260000002</c:v>
                </c:pt>
                <c:pt idx="1518">
                  <c:v>3997.0924490000002</c:v>
                </c:pt>
                <c:pt idx="1519">
                  <c:v>3999.7327439999999</c:v>
                </c:pt>
                <c:pt idx="1520">
                  <c:v>4002.3577340000002</c:v>
                </c:pt>
                <c:pt idx="1521">
                  <c:v>4004.9918539999999</c:v>
                </c:pt>
                <c:pt idx="1522">
                  <c:v>4007.6293620000001</c:v>
                </c:pt>
                <c:pt idx="1523">
                  <c:v>4010.2569450000001</c:v>
                </c:pt>
                <c:pt idx="1524">
                  <c:v>4012.8856049999999</c:v>
                </c:pt>
                <c:pt idx="1525">
                  <c:v>4015.523702</c:v>
                </c:pt>
                <c:pt idx="1526">
                  <c:v>4018.1596199999999</c:v>
                </c:pt>
                <c:pt idx="1527">
                  <c:v>4020.7905500000002</c:v>
                </c:pt>
                <c:pt idx="1528">
                  <c:v>4023.4194050000001</c:v>
                </c:pt>
                <c:pt idx="1529">
                  <c:v>4026.0461700000001</c:v>
                </c:pt>
                <c:pt idx="1530">
                  <c:v>4028.7017190000001</c:v>
                </c:pt>
                <c:pt idx="1531">
                  <c:v>4031.3251690000002</c:v>
                </c:pt>
                <c:pt idx="1532">
                  <c:v>4033.9589489999998</c:v>
                </c:pt>
                <c:pt idx="1533">
                  <c:v>4036.587141</c:v>
                </c:pt>
                <c:pt idx="1534">
                  <c:v>4039.2165580000001</c:v>
                </c:pt>
                <c:pt idx="1535">
                  <c:v>4041.8497499999999</c:v>
                </c:pt>
                <c:pt idx="1536">
                  <c:v>4044.475919</c:v>
                </c:pt>
                <c:pt idx="1537">
                  <c:v>4047.1152339999999</c:v>
                </c:pt>
                <c:pt idx="1538">
                  <c:v>4049.7465980000002</c:v>
                </c:pt>
                <c:pt idx="1539">
                  <c:v>4052.3809200000001</c:v>
                </c:pt>
                <c:pt idx="1540">
                  <c:v>4055.006292</c:v>
                </c:pt>
                <c:pt idx="1541">
                  <c:v>4057.6350200000002</c:v>
                </c:pt>
                <c:pt idx="1542">
                  <c:v>4060.2792359999999</c:v>
                </c:pt>
                <c:pt idx="1543">
                  <c:v>4062.9107899999999</c:v>
                </c:pt>
                <c:pt idx="1544">
                  <c:v>4065.548272</c:v>
                </c:pt>
                <c:pt idx="1545">
                  <c:v>4068.1818370000001</c:v>
                </c:pt>
                <c:pt idx="1546">
                  <c:v>4070.8066899999999</c:v>
                </c:pt>
                <c:pt idx="1547">
                  <c:v>4073.4408020000001</c:v>
                </c:pt>
                <c:pt idx="1548">
                  <c:v>4076.0639900000001</c:v>
                </c:pt>
                <c:pt idx="1549">
                  <c:v>4078.6980060000001</c:v>
                </c:pt>
                <c:pt idx="1550">
                  <c:v>4081.3235460000001</c:v>
                </c:pt>
                <c:pt idx="1551">
                  <c:v>4083.965185</c:v>
                </c:pt>
                <c:pt idx="1552">
                  <c:v>4086.6069480000001</c:v>
                </c:pt>
                <c:pt idx="1553">
                  <c:v>4089.242534</c:v>
                </c:pt>
                <c:pt idx="1554">
                  <c:v>4091.8680890000001</c:v>
                </c:pt>
                <c:pt idx="1555">
                  <c:v>4094.4975530000002</c:v>
                </c:pt>
                <c:pt idx="1556">
                  <c:v>4097.1366150000003</c:v>
                </c:pt>
                <c:pt idx="1557">
                  <c:v>4099.7626570000002</c:v>
                </c:pt>
                <c:pt idx="1558">
                  <c:v>4102.4030949999997</c:v>
                </c:pt>
                <c:pt idx="1559">
                  <c:v>4105.0332369999996</c:v>
                </c:pt>
                <c:pt idx="1560">
                  <c:v>4107.657123</c:v>
                </c:pt>
                <c:pt idx="1561">
                  <c:v>4110.2955499999998</c:v>
                </c:pt>
                <c:pt idx="1562">
                  <c:v>4112.9296080000004</c:v>
                </c:pt>
                <c:pt idx="1563">
                  <c:v>4115.5572320000001</c:v>
                </c:pt>
                <c:pt idx="1564">
                  <c:v>4118.1877329999998</c:v>
                </c:pt>
                <c:pt idx="1565">
                  <c:v>4120.8269049999999</c:v>
                </c:pt>
                <c:pt idx="1566">
                  <c:v>4123.4485610000002</c:v>
                </c:pt>
                <c:pt idx="1567">
                  <c:v>4126.0811590000003</c:v>
                </c:pt>
                <c:pt idx="1568">
                  <c:v>4128.7141000000001</c:v>
                </c:pt>
                <c:pt idx="1569">
                  <c:v>4131.34926</c:v>
                </c:pt>
                <c:pt idx="1570">
                  <c:v>4133.976995</c:v>
                </c:pt>
                <c:pt idx="1571">
                  <c:v>4136.6118340000003</c:v>
                </c:pt>
                <c:pt idx="1572">
                  <c:v>4139.2429419999999</c:v>
                </c:pt>
                <c:pt idx="1573">
                  <c:v>4141.8717919999999</c:v>
                </c:pt>
                <c:pt idx="1574">
                  <c:v>4144.5074029999996</c:v>
                </c:pt>
                <c:pt idx="1575">
                  <c:v>4147.1390080000001</c:v>
                </c:pt>
                <c:pt idx="1576">
                  <c:v>4149.7643390000003</c:v>
                </c:pt>
                <c:pt idx="1577">
                  <c:v>4152.4020300000002</c:v>
                </c:pt>
                <c:pt idx="1578">
                  <c:v>4155.0241329999999</c:v>
                </c:pt>
                <c:pt idx="1579">
                  <c:v>4157.6541809999999</c:v>
                </c:pt>
                <c:pt idx="1580">
                  <c:v>4160.2870430000003</c:v>
                </c:pt>
                <c:pt idx="1581">
                  <c:v>4162.9159259999997</c:v>
                </c:pt>
                <c:pt idx="1582">
                  <c:v>4165.5487579999999</c:v>
                </c:pt>
                <c:pt idx="1583">
                  <c:v>4168.1830360000004</c:v>
                </c:pt>
                <c:pt idx="1584">
                  <c:v>4170.8111849999996</c:v>
                </c:pt>
                <c:pt idx="1585">
                  <c:v>4173.4477290000004</c:v>
                </c:pt>
                <c:pt idx="1586">
                  <c:v>4176.0808470000002</c:v>
                </c:pt>
                <c:pt idx="1587">
                  <c:v>4178.7099840000001</c:v>
                </c:pt>
                <c:pt idx="1588">
                  <c:v>4181.3337970000002</c:v>
                </c:pt>
                <c:pt idx="1589">
                  <c:v>4183.9709869999997</c:v>
                </c:pt>
                <c:pt idx="1590">
                  <c:v>4186.6029639999997</c:v>
                </c:pt>
                <c:pt idx="1591">
                  <c:v>4189.2283310000003</c:v>
                </c:pt>
                <c:pt idx="1592">
                  <c:v>4191.8652410000004</c:v>
                </c:pt>
                <c:pt idx="1593">
                  <c:v>4194.4978019999999</c:v>
                </c:pt>
                <c:pt idx="1594">
                  <c:v>4197.1220059999996</c:v>
                </c:pt>
                <c:pt idx="1595">
                  <c:v>4199.7530189999998</c:v>
                </c:pt>
                <c:pt idx="1596">
                  <c:v>4202.3781879999997</c:v>
                </c:pt>
                <c:pt idx="1597">
                  <c:v>4205.0163089999996</c:v>
                </c:pt>
                <c:pt idx="1598">
                  <c:v>4207.6486089999999</c:v>
                </c:pt>
                <c:pt idx="1599">
                  <c:v>4210.2701209999996</c:v>
                </c:pt>
                <c:pt idx="1600">
                  <c:v>4212.9040800000002</c:v>
                </c:pt>
                <c:pt idx="1601">
                  <c:v>4215.540798</c:v>
                </c:pt>
                <c:pt idx="1602">
                  <c:v>4218.1737249999996</c:v>
                </c:pt>
                <c:pt idx="1603">
                  <c:v>4220.7952910000004</c:v>
                </c:pt>
                <c:pt idx="1604">
                  <c:v>4223.4303449999998</c:v>
                </c:pt>
                <c:pt idx="1605">
                  <c:v>4226.0583889999998</c:v>
                </c:pt>
                <c:pt idx="1606">
                  <c:v>4228.6829530000005</c:v>
                </c:pt>
                <c:pt idx="1607">
                  <c:v>4231.3165330000002</c:v>
                </c:pt>
                <c:pt idx="1608">
                  <c:v>4233.9503059999997</c:v>
                </c:pt>
                <c:pt idx="1609">
                  <c:v>4236.5863369999997</c:v>
                </c:pt>
                <c:pt idx="1610">
                  <c:v>4239.2177270000002</c:v>
                </c:pt>
                <c:pt idx="1611">
                  <c:v>4241.8490140000004</c:v>
                </c:pt>
                <c:pt idx="1612">
                  <c:v>4244.47678</c:v>
                </c:pt>
                <c:pt idx="1613">
                  <c:v>4247.1036180000001</c:v>
                </c:pt>
                <c:pt idx="1614">
                  <c:v>4249.7379520000004</c:v>
                </c:pt>
                <c:pt idx="1615">
                  <c:v>4252.3677790000002</c:v>
                </c:pt>
                <c:pt idx="1616">
                  <c:v>4254.9976150000002</c:v>
                </c:pt>
                <c:pt idx="1617">
                  <c:v>4257.6359060000004</c:v>
                </c:pt>
                <c:pt idx="1618">
                  <c:v>4260.2530299999999</c:v>
                </c:pt>
                <c:pt idx="1619">
                  <c:v>4262.8883409999999</c:v>
                </c:pt>
                <c:pt idx="1620">
                  <c:v>4265.518669</c:v>
                </c:pt>
                <c:pt idx="1621">
                  <c:v>4268.1546740000003</c:v>
                </c:pt>
                <c:pt idx="1622">
                  <c:v>4270.7840450000003</c:v>
                </c:pt>
                <c:pt idx="1623">
                  <c:v>4273.4178830000001</c:v>
                </c:pt>
                <c:pt idx="1624">
                  <c:v>4276.0456290000002</c:v>
                </c:pt>
                <c:pt idx="1625">
                  <c:v>4278.6827249999997</c:v>
                </c:pt>
                <c:pt idx="1626">
                  <c:v>4281.309123</c:v>
                </c:pt>
                <c:pt idx="1627">
                  <c:v>4283.9434110000002</c:v>
                </c:pt>
                <c:pt idx="1628">
                  <c:v>4286.5780160000004</c:v>
                </c:pt>
                <c:pt idx="1629">
                  <c:v>4289.2132620000002</c:v>
                </c:pt>
                <c:pt idx="1630">
                  <c:v>4291.8549229999999</c:v>
                </c:pt>
                <c:pt idx="1631">
                  <c:v>4294.4930679999998</c:v>
                </c:pt>
                <c:pt idx="1632">
                  <c:v>4297.1230249999999</c:v>
                </c:pt>
                <c:pt idx="1633">
                  <c:v>4299.7531499999996</c:v>
                </c:pt>
                <c:pt idx="1634">
                  <c:v>4302.3908190000002</c:v>
                </c:pt>
                <c:pt idx="1635">
                  <c:v>4305.0202570000001</c:v>
                </c:pt>
                <c:pt idx="1636">
                  <c:v>4307.6531949999999</c:v>
                </c:pt>
                <c:pt idx="1637">
                  <c:v>4310.2790240000004</c:v>
                </c:pt>
                <c:pt idx="1638">
                  <c:v>4312.9185859999998</c:v>
                </c:pt>
                <c:pt idx="1639">
                  <c:v>4315.5476209999997</c:v>
                </c:pt>
                <c:pt idx="1640">
                  <c:v>4318.1756009999999</c:v>
                </c:pt>
                <c:pt idx="1641">
                  <c:v>4320.8159859999996</c:v>
                </c:pt>
                <c:pt idx="1642">
                  <c:v>4323.4401809999999</c:v>
                </c:pt>
                <c:pt idx="1643">
                  <c:v>4326.078262</c:v>
                </c:pt>
                <c:pt idx="1644">
                  <c:v>4328.7033160000001</c:v>
                </c:pt>
                <c:pt idx="1645">
                  <c:v>4331.331056</c:v>
                </c:pt>
                <c:pt idx="1646">
                  <c:v>4333.9602779999996</c:v>
                </c:pt>
                <c:pt idx="1647">
                  <c:v>4336.5999780000002</c:v>
                </c:pt>
                <c:pt idx="1648">
                  <c:v>4339.2259800000002</c:v>
                </c:pt>
                <c:pt idx="1649">
                  <c:v>4341.8678399999999</c:v>
                </c:pt>
                <c:pt idx="1650">
                  <c:v>4344.5001099999999</c:v>
                </c:pt>
                <c:pt idx="1651">
                  <c:v>4347.1275429999996</c:v>
                </c:pt>
                <c:pt idx="1652">
                  <c:v>4349.7570009999999</c:v>
                </c:pt>
                <c:pt idx="1653">
                  <c:v>4352.3895949999996</c:v>
                </c:pt>
                <c:pt idx="1654">
                  <c:v>4355.0175669999999</c:v>
                </c:pt>
                <c:pt idx="1655">
                  <c:v>4357.655213</c:v>
                </c:pt>
                <c:pt idx="1656">
                  <c:v>4360.2846069999996</c:v>
                </c:pt>
                <c:pt idx="1657">
                  <c:v>4362.914049</c:v>
                </c:pt>
                <c:pt idx="1658">
                  <c:v>4365.5419609999999</c:v>
                </c:pt>
                <c:pt idx="1659">
                  <c:v>4368.1789269999999</c:v>
                </c:pt>
                <c:pt idx="1660">
                  <c:v>4370.8022780000001</c:v>
                </c:pt>
                <c:pt idx="1661">
                  <c:v>4373.4312200000004</c:v>
                </c:pt>
                <c:pt idx="1662">
                  <c:v>4376.0756199999996</c:v>
                </c:pt>
                <c:pt idx="1663">
                  <c:v>4378.6957659999998</c:v>
                </c:pt>
                <c:pt idx="1664">
                  <c:v>4381.3286129999997</c:v>
                </c:pt>
                <c:pt idx="1665">
                  <c:v>4383.9562569999998</c:v>
                </c:pt>
                <c:pt idx="1666">
                  <c:v>4386.5911409999999</c:v>
                </c:pt>
                <c:pt idx="1667">
                  <c:v>4389.2228759999998</c:v>
                </c:pt>
                <c:pt idx="1668">
                  <c:v>4391.8528059999999</c:v>
                </c:pt>
                <c:pt idx="1669">
                  <c:v>4394.4920689999999</c:v>
                </c:pt>
                <c:pt idx="1670">
                  <c:v>4397.1247270000003</c:v>
                </c:pt>
                <c:pt idx="1671">
                  <c:v>4399.7547290000002</c:v>
                </c:pt>
                <c:pt idx="1672">
                  <c:v>4402.3802939999996</c:v>
                </c:pt>
                <c:pt idx="1673">
                  <c:v>4405.0186370000001</c:v>
                </c:pt>
                <c:pt idx="1674">
                  <c:v>4407.649582</c:v>
                </c:pt>
                <c:pt idx="1675">
                  <c:v>4410.3002189999997</c:v>
                </c:pt>
                <c:pt idx="1676">
                  <c:v>4412.9338390000003</c:v>
                </c:pt>
                <c:pt idx="1677">
                  <c:v>4415.5582139999997</c:v>
                </c:pt>
                <c:pt idx="1678">
                  <c:v>4418.1999059999998</c:v>
                </c:pt>
                <c:pt idx="1679">
                  <c:v>4420.8243119999997</c:v>
                </c:pt>
                <c:pt idx="1680">
                  <c:v>4423.4655339999999</c:v>
                </c:pt>
                <c:pt idx="1681">
                  <c:v>4426.0876429999998</c:v>
                </c:pt>
                <c:pt idx="1682">
                  <c:v>4428.7222869999996</c:v>
                </c:pt>
                <c:pt idx="1683">
                  <c:v>4431.3489849999996</c:v>
                </c:pt>
                <c:pt idx="1684">
                  <c:v>4433.9836420000001</c:v>
                </c:pt>
                <c:pt idx="1685">
                  <c:v>4436.6119310000004</c:v>
                </c:pt>
                <c:pt idx="1686">
                  <c:v>4439.2427100000004</c:v>
                </c:pt>
                <c:pt idx="1687">
                  <c:v>4441.8735530000004</c:v>
                </c:pt>
                <c:pt idx="1688">
                  <c:v>4444.4984480000003</c:v>
                </c:pt>
                <c:pt idx="1689">
                  <c:v>4447.1345689999998</c:v>
                </c:pt>
                <c:pt idx="1690">
                  <c:v>4449.7703359999996</c:v>
                </c:pt>
                <c:pt idx="1691">
                  <c:v>4452.3949339999999</c:v>
                </c:pt>
                <c:pt idx="1692">
                  <c:v>4455.0203369999999</c:v>
                </c:pt>
                <c:pt idx="1693">
                  <c:v>4457.6514189999998</c:v>
                </c:pt>
                <c:pt idx="1694">
                  <c:v>4460.2829179999999</c:v>
                </c:pt>
                <c:pt idx="1695">
                  <c:v>4462.9176029999999</c:v>
                </c:pt>
                <c:pt idx="1696">
                  <c:v>4465.5479370000003</c:v>
                </c:pt>
                <c:pt idx="1697">
                  <c:v>4468.1830959999998</c:v>
                </c:pt>
                <c:pt idx="1698">
                  <c:v>4470.8185450000001</c:v>
                </c:pt>
                <c:pt idx="1699">
                  <c:v>4473.443714</c:v>
                </c:pt>
                <c:pt idx="1700">
                  <c:v>4476.0792769999998</c:v>
                </c:pt>
                <c:pt idx="1701">
                  <c:v>4478.710908</c:v>
                </c:pt>
                <c:pt idx="1702">
                  <c:v>4481.342866</c:v>
                </c:pt>
                <c:pt idx="1703">
                  <c:v>4483.973986</c:v>
                </c:pt>
                <c:pt idx="1704">
                  <c:v>4486.6009649999996</c:v>
                </c:pt>
                <c:pt idx="1705">
                  <c:v>4489.225676</c:v>
                </c:pt>
                <c:pt idx="1706">
                  <c:v>4491.8622599999999</c:v>
                </c:pt>
                <c:pt idx="1707">
                  <c:v>4494.4987209999999</c:v>
                </c:pt>
                <c:pt idx="1708">
                  <c:v>4497.1261260000001</c:v>
                </c:pt>
                <c:pt idx="1709">
                  <c:v>4499.7575779999997</c:v>
                </c:pt>
                <c:pt idx="1710">
                  <c:v>4502.3937939999996</c:v>
                </c:pt>
                <c:pt idx="1711">
                  <c:v>4505.0250530000003</c:v>
                </c:pt>
                <c:pt idx="1712">
                  <c:v>4507.6630009999999</c:v>
                </c:pt>
                <c:pt idx="1713">
                  <c:v>4510.2908209999996</c:v>
                </c:pt>
                <c:pt idx="1714">
                  <c:v>4512.9255819999998</c:v>
                </c:pt>
                <c:pt idx="1715">
                  <c:v>4515.5593840000001</c:v>
                </c:pt>
                <c:pt idx="1716">
                  <c:v>4518.1897760000002</c:v>
                </c:pt>
                <c:pt idx="1717">
                  <c:v>4520.8235459999996</c:v>
                </c:pt>
                <c:pt idx="1718">
                  <c:v>4523.4538689999999</c:v>
                </c:pt>
                <c:pt idx="1719">
                  <c:v>4526.0781079999997</c:v>
                </c:pt>
                <c:pt idx="1720">
                  <c:v>4528.7128480000001</c:v>
                </c:pt>
                <c:pt idx="1721">
                  <c:v>4531.3618740000002</c:v>
                </c:pt>
                <c:pt idx="1722">
                  <c:v>4533.9953750000004</c:v>
                </c:pt>
                <c:pt idx="1723">
                  <c:v>4536.6266750000004</c:v>
                </c:pt>
                <c:pt idx="1724">
                  <c:v>4539.2613410000004</c:v>
                </c:pt>
                <c:pt idx="1725">
                  <c:v>4541.8819579999999</c:v>
                </c:pt>
                <c:pt idx="1726">
                  <c:v>4544.5210189999998</c:v>
                </c:pt>
                <c:pt idx="1727">
                  <c:v>4547.1461410000002</c:v>
                </c:pt>
                <c:pt idx="1728">
                  <c:v>4549.7753670000002</c:v>
                </c:pt>
                <c:pt idx="1729">
                  <c:v>4552.4086100000004</c:v>
                </c:pt>
                <c:pt idx="1730">
                  <c:v>4555.0384299999996</c:v>
                </c:pt>
                <c:pt idx="1731">
                  <c:v>4557.6693400000004</c:v>
                </c:pt>
                <c:pt idx="1732">
                  <c:v>4560.2967799999997</c:v>
                </c:pt>
                <c:pt idx="1733">
                  <c:v>4562.9280669999998</c:v>
                </c:pt>
                <c:pt idx="1734">
                  <c:v>4565.5725590000002</c:v>
                </c:pt>
                <c:pt idx="1735">
                  <c:v>4568.2058360000001</c:v>
                </c:pt>
                <c:pt idx="1736">
                  <c:v>4570.8379599999998</c:v>
                </c:pt>
                <c:pt idx="1737">
                  <c:v>4573.4665329999998</c:v>
                </c:pt>
                <c:pt idx="1738">
                  <c:v>4576.09872</c:v>
                </c:pt>
                <c:pt idx="1739">
                  <c:v>4578.7311419999996</c:v>
                </c:pt>
                <c:pt idx="1740">
                  <c:v>4581.3647529999998</c:v>
                </c:pt>
                <c:pt idx="1741">
                  <c:v>4583.9941630000003</c:v>
                </c:pt>
                <c:pt idx="1742">
                  <c:v>4586.6173360000003</c:v>
                </c:pt>
                <c:pt idx="1743">
                  <c:v>4589.2642249999999</c:v>
                </c:pt>
                <c:pt idx="1744">
                  <c:v>4591.8937900000001</c:v>
                </c:pt>
                <c:pt idx="1745">
                  <c:v>4594.5256909999998</c:v>
                </c:pt>
                <c:pt idx="1746">
                  <c:v>4597.1597979999997</c:v>
                </c:pt>
                <c:pt idx="1747">
                  <c:v>4599.7969720000001</c:v>
                </c:pt>
                <c:pt idx="1748">
                  <c:v>4602.4239749999997</c:v>
                </c:pt>
                <c:pt idx="1749">
                  <c:v>4605.0571920000002</c:v>
                </c:pt>
                <c:pt idx="1750">
                  <c:v>4607.6879660000004</c:v>
                </c:pt>
                <c:pt idx="1751">
                  <c:v>4610.3228120000003</c:v>
                </c:pt>
                <c:pt idx="1752">
                  <c:v>4612.9521709999999</c:v>
                </c:pt>
                <c:pt idx="1753">
                  <c:v>4615.5907520000001</c:v>
                </c:pt>
                <c:pt idx="1754">
                  <c:v>4618.2234129999997</c:v>
                </c:pt>
                <c:pt idx="1755">
                  <c:v>4620.851557</c:v>
                </c:pt>
                <c:pt idx="1756">
                  <c:v>4623.485979</c:v>
                </c:pt>
                <c:pt idx="1757">
                  <c:v>4626.1175620000004</c:v>
                </c:pt>
                <c:pt idx="1758">
                  <c:v>4628.7477399999998</c:v>
                </c:pt>
                <c:pt idx="1759">
                  <c:v>4631.3742279999997</c:v>
                </c:pt>
                <c:pt idx="1760">
                  <c:v>4634.0079539999997</c:v>
                </c:pt>
                <c:pt idx="1761">
                  <c:v>4636.6402749999997</c:v>
                </c:pt>
                <c:pt idx="1762">
                  <c:v>4639.2738609999997</c:v>
                </c:pt>
                <c:pt idx="1763">
                  <c:v>4641.8953700000002</c:v>
                </c:pt>
                <c:pt idx="1764">
                  <c:v>4644.5277349999997</c:v>
                </c:pt>
                <c:pt idx="1765">
                  <c:v>4647.1571560000002</c:v>
                </c:pt>
                <c:pt idx="1766">
                  <c:v>4649.7927250000002</c:v>
                </c:pt>
                <c:pt idx="1767">
                  <c:v>4652.4287379999996</c:v>
                </c:pt>
                <c:pt idx="1768">
                  <c:v>4655.0636279999999</c:v>
                </c:pt>
                <c:pt idx="1769">
                  <c:v>4657.69632</c:v>
                </c:pt>
                <c:pt idx="1770">
                  <c:v>4660.3290850000003</c:v>
                </c:pt>
                <c:pt idx="1771">
                  <c:v>4662.9549139999999</c:v>
                </c:pt>
                <c:pt idx="1772">
                  <c:v>4665.5958049999999</c:v>
                </c:pt>
                <c:pt idx="1773">
                  <c:v>4668.2195670000001</c:v>
                </c:pt>
                <c:pt idx="1774">
                  <c:v>4670.8597449999997</c:v>
                </c:pt>
                <c:pt idx="1775">
                  <c:v>4673.4859889999998</c:v>
                </c:pt>
                <c:pt idx="1776">
                  <c:v>4676.1156449999999</c:v>
                </c:pt>
                <c:pt idx="1777">
                  <c:v>4678.7472859999998</c:v>
                </c:pt>
                <c:pt idx="1778">
                  <c:v>4681.3822870000004</c:v>
                </c:pt>
                <c:pt idx="1779">
                  <c:v>4684.0198989999999</c:v>
                </c:pt>
                <c:pt idx="1780">
                  <c:v>4686.6472919999997</c:v>
                </c:pt>
                <c:pt idx="1781">
                  <c:v>4689.2810579999996</c:v>
                </c:pt>
                <c:pt idx="1782">
                  <c:v>4691.9168950000003</c:v>
                </c:pt>
                <c:pt idx="1783">
                  <c:v>4694.5424030000004</c:v>
                </c:pt>
                <c:pt idx="1784">
                  <c:v>4697.1752850000003</c:v>
                </c:pt>
                <c:pt idx="1785">
                  <c:v>4699.8136830000003</c:v>
                </c:pt>
                <c:pt idx="1786">
                  <c:v>4702.4441040000002</c:v>
                </c:pt>
                <c:pt idx="1787">
                  <c:v>4705.08655</c:v>
                </c:pt>
                <c:pt idx="1788">
                  <c:v>4707.7063699999999</c:v>
                </c:pt>
                <c:pt idx="1789">
                  <c:v>4710.347417</c:v>
                </c:pt>
                <c:pt idx="1790">
                  <c:v>4712.9703310000004</c:v>
                </c:pt>
                <c:pt idx="1791">
                  <c:v>4715.6041189999996</c:v>
                </c:pt>
                <c:pt idx="1792">
                  <c:v>4718.245876</c:v>
                </c:pt>
                <c:pt idx="1793">
                  <c:v>4720.8646090000002</c:v>
                </c:pt>
                <c:pt idx="1794">
                  <c:v>4723.5020059999997</c:v>
                </c:pt>
                <c:pt idx="1795">
                  <c:v>4726.1296679999996</c:v>
                </c:pt>
                <c:pt idx="1796">
                  <c:v>4728.770818</c:v>
                </c:pt>
                <c:pt idx="1797">
                  <c:v>4731.4029929999997</c:v>
                </c:pt>
                <c:pt idx="1798">
                  <c:v>4734.0362610000002</c:v>
                </c:pt>
                <c:pt idx="1799">
                  <c:v>4736.6717669999998</c:v>
                </c:pt>
                <c:pt idx="1800">
                  <c:v>4739.3057689999996</c:v>
                </c:pt>
                <c:pt idx="1801">
                  <c:v>4741.9347580000003</c:v>
                </c:pt>
                <c:pt idx="1802">
                  <c:v>4744.5681180000001</c:v>
                </c:pt>
                <c:pt idx="1803">
                  <c:v>4747.1946699999999</c:v>
                </c:pt>
                <c:pt idx="1804">
                  <c:v>4749.8270549999997</c:v>
                </c:pt>
                <c:pt idx="1805">
                  <c:v>4752.4636819999996</c:v>
                </c:pt>
                <c:pt idx="1806">
                  <c:v>4755.0936849999998</c:v>
                </c:pt>
                <c:pt idx="1807">
                  <c:v>4757.7278770000003</c:v>
                </c:pt>
                <c:pt idx="1808">
                  <c:v>4760.359786</c:v>
                </c:pt>
                <c:pt idx="1809">
                  <c:v>4762.9852899999996</c:v>
                </c:pt>
                <c:pt idx="1810">
                  <c:v>4765.6198350000004</c:v>
                </c:pt>
                <c:pt idx="1811">
                  <c:v>4768.2530530000004</c:v>
                </c:pt>
                <c:pt idx="1812">
                  <c:v>4770.8761709999999</c:v>
                </c:pt>
                <c:pt idx="1813">
                  <c:v>4773.5094330000002</c:v>
                </c:pt>
                <c:pt idx="1814">
                  <c:v>4776.1459640000003</c:v>
                </c:pt>
                <c:pt idx="1815">
                  <c:v>4778.777975</c:v>
                </c:pt>
                <c:pt idx="1816">
                  <c:v>4781.4009960000003</c:v>
                </c:pt>
                <c:pt idx="1817">
                  <c:v>4784.0296369999996</c:v>
                </c:pt>
                <c:pt idx="1818">
                  <c:v>4786.6717619999999</c:v>
                </c:pt>
                <c:pt idx="1819">
                  <c:v>4789.2969700000003</c:v>
                </c:pt>
                <c:pt idx="1820">
                  <c:v>4791.9237629999998</c:v>
                </c:pt>
                <c:pt idx="1821">
                  <c:v>4794.560015</c:v>
                </c:pt>
                <c:pt idx="1822">
                  <c:v>4797.1881110000004</c:v>
                </c:pt>
                <c:pt idx="1823">
                  <c:v>4799.8206200000004</c:v>
                </c:pt>
                <c:pt idx="1824">
                  <c:v>4802.4471910000002</c:v>
                </c:pt>
                <c:pt idx="1825">
                  <c:v>4805.0753480000003</c:v>
                </c:pt>
                <c:pt idx="1826">
                  <c:v>4807.7105949999996</c:v>
                </c:pt>
                <c:pt idx="1827">
                  <c:v>4810.3454170000005</c:v>
                </c:pt>
                <c:pt idx="1828">
                  <c:v>4812.9768990000002</c:v>
                </c:pt>
                <c:pt idx="1829">
                  <c:v>4815.6156410000003</c:v>
                </c:pt>
                <c:pt idx="1830">
                  <c:v>4818.2420249999996</c:v>
                </c:pt>
                <c:pt idx="1831">
                  <c:v>4820.8796490000004</c:v>
                </c:pt>
                <c:pt idx="1832">
                  <c:v>4823.5063419999997</c:v>
                </c:pt>
                <c:pt idx="1833">
                  <c:v>4826.1373569999996</c:v>
                </c:pt>
                <c:pt idx="1834">
                  <c:v>4828.7903450000003</c:v>
                </c:pt>
                <c:pt idx="1835">
                  <c:v>4831.4149500000003</c:v>
                </c:pt>
                <c:pt idx="1836">
                  <c:v>4834.0497070000001</c:v>
                </c:pt>
                <c:pt idx="1837">
                  <c:v>4836.6764030000004</c:v>
                </c:pt>
                <c:pt idx="1838">
                  <c:v>4839.3154039999999</c:v>
                </c:pt>
                <c:pt idx="1839">
                  <c:v>4841.9458780000004</c:v>
                </c:pt>
                <c:pt idx="1840">
                  <c:v>4844.580113</c:v>
                </c:pt>
                <c:pt idx="1841">
                  <c:v>4847.2088910000002</c:v>
                </c:pt>
                <c:pt idx="1842">
                  <c:v>4849.8450069999999</c:v>
                </c:pt>
                <c:pt idx="1843">
                  <c:v>4852.4727430000003</c:v>
                </c:pt>
                <c:pt idx="1844">
                  <c:v>4855.1002189999999</c:v>
                </c:pt>
                <c:pt idx="1845">
                  <c:v>4857.7291189999996</c:v>
                </c:pt>
                <c:pt idx="1846">
                  <c:v>4860.3655449999997</c:v>
                </c:pt>
                <c:pt idx="1847">
                  <c:v>4862.9981200000002</c:v>
                </c:pt>
                <c:pt idx="1848">
                  <c:v>4865.6266990000004</c:v>
                </c:pt>
                <c:pt idx="1849">
                  <c:v>4868.2596839999997</c:v>
                </c:pt>
                <c:pt idx="1850">
                  <c:v>4870.8916149999995</c:v>
                </c:pt>
                <c:pt idx="1851">
                  <c:v>4873.5281269999996</c:v>
                </c:pt>
                <c:pt idx="1852">
                  <c:v>4876.1498739999997</c:v>
                </c:pt>
                <c:pt idx="1853">
                  <c:v>4878.783128</c:v>
                </c:pt>
                <c:pt idx="1854">
                  <c:v>4881.4129409999996</c:v>
                </c:pt>
                <c:pt idx="1855">
                  <c:v>4884.0340530000003</c:v>
                </c:pt>
                <c:pt idx="1856">
                  <c:v>4886.6641259999997</c:v>
                </c:pt>
                <c:pt idx="1857">
                  <c:v>4889.3185709999998</c:v>
                </c:pt>
                <c:pt idx="1858">
                  <c:v>4891.9392369999996</c:v>
                </c:pt>
                <c:pt idx="1859">
                  <c:v>4894.5702449999999</c:v>
                </c:pt>
                <c:pt idx="1860">
                  <c:v>4897.2022589999997</c:v>
                </c:pt>
                <c:pt idx="1861">
                  <c:v>4899.8350710000004</c:v>
                </c:pt>
                <c:pt idx="1862">
                  <c:v>4902.4652480000004</c:v>
                </c:pt>
                <c:pt idx="1863">
                  <c:v>4905.0993349999999</c:v>
                </c:pt>
                <c:pt idx="1864">
                  <c:v>4907.7286059999997</c:v>
                </c:pt>
                <c:pt idx="1865">
                  <c:v>4910.3621890000004</c:v>
                </c:pt>
                <c:pt idx="1866">
                  <c:v>4912.9995840000001</c:v>
                </c:pt>
                <c:pt idx="1867">
                  <c:v>4915.6288269999995</c:v>
                </c:pt>
                <c:pt idx="1868">
                  <c:v>4918.2560759999997</c:v>
                </c:pt>
                <c:pt idx="1869">
                  <c:v>4920.897285</c:v>
                </c:pt>
                <c:pt idx="1870">
                  <c:v>4923.5235949999997</c:v>
                </c:pt>
                <c:pt idx="1871">
                  <c:v>4926.1613029999999</c:v>
                </c:pt>
                <c:pt idx="1872">
                  <c:v>4928.7957889999998</c:v>
                </c:pt>
                <c:pt idx="1873">
                  <c:v>4931.4234399999996</c:v>
                </c:pt>
                <c:pt idx="1874">
                  <c:v>4934.0594010000004</c:v>
                </c:pt>
                <c:pt idx="1875">
                  <c:v>4936.690106</c:v>
                </c:pt>
                <c:pt idx="1876">
                  <c:v>4939.3145480000003</c:v>
                </c:pt>
                <c:pt idx="1877">
                  <c:v>4941.9485409999998</c:v>
                </c:pt>
                <c:pt idx="1878">
                  <c:v>4944.5824080000002</c:v>
                </c:pt>
                <c:pt idx="1879">
                  <c:v>4947.2146059999995</c:v>
                </c:pt>
                <c:pt idx="1880">
                  <c:v>4949.8644249999998</c:v>
                </c:pt>
                <c:pt idx="1881">
                  <c:v>4952.4993109999996</c:v>
                </c:pt>
                <c:pt idx="1882">
                  <c:v>4955.1344300000001</c:v>
                </c:pt>
                <c:pt idx="1883">
                  <c:v>4957.760354</c:v>
                </c:pt>
                <c:pt idx="1884">
                  <c:v>4960.3871589999999</c:v>
                </c:pt>
                <c:pt idx="1885">
                  <c:v>4963.0283499999996</c:v>
                </c:pt>
                <c:pt idx="1886">
                  <c:v>4965.6561060000004</c:v>
                </c:pt>
                <c:pt idx="1887">
                  <c:v>4968.2875279999998</c:v>
                </c:pt>
                <c:pt idx="1888">
                  <c:v>4970.9173069999997</c:v>
                </c:pt>
                <c:pt idx="1889">
                  <c:v>4973.5453379999999</c:v>
                </c:pt>
                <c:pt idx="1890">
                  <c:v>4976.1761560000004</c:v>
                </c:pt>
                <c:pt idx="1891">
                  <c:v>4978.8028439999998</c:v>
                </c:pt>
                <c:pt idx="1892">
                  <c:v>4981.4406920000001</c:v>
                </c:pt>
                <c:pt idx="1893">
                  <c:v>4984.0695599999999</c:v>
                </c:pt>
                <c:pt idx="1894">
                  <c:v>4986.7058919999999</c:v>
                </c:pt>
                <c:pt idx="1895">
                  <c:v>4989.3300330000002</c:v>
                </c:pt>
                <c:pt idx="1896">
                  <c:v>4991.9647569999997</c:v>
                </c:pt>
                <c:pt idx="1897">
                  <c:v>4994.598559</c:v>
                </c:pt>
                <c:pt idx="1898">
                  <c:v>4997.234727</c:v>
                </c:pt>
                <c:pt idx="1899">
                  <c:v>4999.8682280000003</c:v>
                </c:pt>
                <c:pt idx="1900">
                  <c:v>5002.5002450000002</c:v>
                </c:pt>
                <c:pt idx="1901">
                  <c:v>5005.1322140000002</c:v>
                </c:pt>
                <c:pt idx="1902">
                  <c:v>5007.7667739999997</c:v>
                </c:pt>
                <c:pt idx="1903">
                  <c:v>5010.3942850000003</c:v>
                </c:pt>
                <c:pt idx="1904">
                  <c:v>5013.0260749999998</c:v>
                </c:pt>
                <c:pt idx="1905">
                  <c:v>5015.6617800000004</c:v>
                </c:pt>
                <c:pt idx="1906">
                  <c:v>5018.2800779999998</c:v>
                </c:pt>
                <c:pt idx="1907">
                  <c:v>5020.9209220000002</c:v>
                </c:pt>
                <c:pt idx="1908">
                  <c:v>5023.5469409999996</c:v>
                </c:pt>
                <c:pt idx="1909">
                  <c:v>5026.1809050000002</c:v>
                </c:pt>
                <c:pt idx="1910">
                  <c:v>5028.82042</c:v>
                </c:pt>
                <c:pt idx="1911">
                  <c:v>5031.4516599999997</c:v>
                </c:pt>
                <c:pt idx="1912">
                  <c:v>5034.0783929999998</c:v>
                </c:pt>
                <c:pt idx="1913">
                  <c:v>5036.7132680000004</c:v>
                </c:pt>
                <c:pt idx="1914">
                  <c:v>5039.3319460000002</c:v>
                </c:pt>
                <c:pt idx="1915">
                  <c:v>5041.965064</c:v>
                </c:pt>
                <c:pt idx="1916">
                  <c:v>5044.5940220000002</c:v>
                </c:pt>
                <c:pt idx="1917">
                  <c:v>5047.2289529999998</c:v>
                </c:pt>
                <c:pt idx="1918">
                  <c:v>5049.8606170000003</c:v>
                </c:pt>
                <c:pt idx="1919">
                  <c:v>5052.491747</c:v>
                </c:pt>
                <c:pt idx="1920">
                  <c:v>5055.1131429999996</c:v>
                </c:pt>
                <c:pt idx="1921">
                  <c:v>5057.7499779999998</c:v>
                </c:pt>
                <c:pt idx="1922">
                  <c:v>5060.3849019999998</c:v>
                </c:pt>
                <c:pt idx="1923">
                  <c:v>5063.021686</c:v>
                </c:pt>
                <c:pt idx="1924">
                  <c:v>5065.6629679999996</c:v>
                </c:pt>
                <c:pt idx="1925">
                  <c:v>5068.2846410000002</c:v>
                </c:pt>
                <c:pt idx="1926">
                  <c:v>5070.9210119999998</c:v>
                </c:pt>
                <c:pt idx="1927">
                  <c:v>5073.5472760000002</c:v>
                </c:pt>
                <c:pt idx="1928">
                  <c:v>5076.1820859999998</c:v>
                </c:pt>
                <c:pt idx="1929">
                  <c:v>5078.8123729999998</c:v>
                </c:pt>
                <c:pt idx="1930">
                  <c:v>5081.4400740000001</c:v>
                </c:pt>
                <c:pt idx="1931">
                  <c:v>5084.0756970000002</c:v>
                </c:pt>
                <c:pt idx="1932">
                  <c:v>5086.7031230000002</c:v>
                </c:pt>
                <c:pt idx="1933">
                  <c:v>5089.3338249999997</c:v>
                </c:pt>
                <c:pt idx="1934">
                  <c:v>5091.9665960000002</c:v>
                </c:pt>
                <c:pt idx="1935">
                  <c:v>5094.5908040000004</c:v>
                </c:pt>
                <c:pt idx="1936">
                  <c:v>5097.2362450000001</c:v>
                </c:pt>
                <c:pt idx="1937">
                  <c:v>5099.8732179999997</c:v>
                </c:pt>
                <c:pt idx="1938">
                  <c:v>5102.4985360000001</c:v>
                </c:pt>
                <c:pt idx="1939">
                  <c:v>5105.1324180000001</c:v>
                </c:pt>
                <c:pt idx="1940">
                  <c:v>5107.7618519999996</c:v>
                </c:pt>
                <c:pt idx="1941">
                  <c:v>5110.3971730000003</c:v>
                </c:pt>
                <c:pt idx="1942">
                  <c:v>5113.0202310000004</c:v>
                </c:pt>
                <c:pt idx="1943">
                  <c:v>5115.6597680000004</c:v>
                </c:pt>
                <c:pt idx="1944">
                  <c:v>5118.2888590000002</c:v>
                </c:pt>
                <c:pt idx="1945">
                  <c:v>5120.9204069999996</c:v>
                </c:pt>
                <c:pt idx="1946">
                  <c:v>5123.5546210000002</c:v>
                </c:pt>
                <c:pt idx="1947">
                  <c:v>5126.1797409999999</c:v>
                </c:pt>
                <c:pt idx="1948">
                  <c:v>5128.8153060000004</c:v>
                </c:pt>
                <c:pt idx="1949">
                  <c:v>5131.4518289999996</c:v>
                </c:pt>
                <c:pt idx="1950">
                  <c:v>5134.0749450000003</c:v>
                </c:pt>
                <c:pt idx="1951">
                  <c:v>5136.707171</c:v>
                </c:pt>
                <c:pt idx="1952">
                  <c:v>5139.3382879999999</c:v>
                </c:pt>
                <c:pt idx="1953">
                  <c:v>5141.9739559999998</c:v>
                </c:pt>
                <c:pt idx="1954">
                  <c:v>5144.5965630000001</c:v>
                </c:pt>
                <c:pt idx="1955">
                  <c:v>5147.235154</c:v>
                </c:pt>
                <c:pt idx="1956">
                  <c:v>5149.8666569999996</c:v>
                </c:pt>
                <c:pt idx="1957">
                  <c:v>5152.5037700000003</c:v>
                </c:pt>
                <c:pt idx="1958">
                  <c:v>5155.1333569999997</c:v>
                </c:pt>
                <c:pt idx="1959">
                  <c:v>5157.7614350000003</c:v>
                </c:pt>
                <c:pt idx="1960">
                  <c:v>5160.3944119999996</c:v>
                </c:pt>
                <c:pt idx="1961">
                  <c:v>5163.0294350000004</c:v>
                </c:pt>
                <c:pt idx="1962">
                  <c:v>5165.661658</c:v>
                </c:pt>
                <c:pt idx="1963">
                  <c:v>5168.286803</c:v>
                </c:pt>
                <c:pt idx="1964">
                  <c:v>5170.9112409999998</c:v>
                </c:pt>
                <c:pt idx="1965">
                  <c:v>5173.5518190000003</c:v>
                </c:pt>
                <c:pt idx="1966">
                  <c:v>5176.1843730000001</c:v>
                </c:pt>
                <c:pt idx="1967">
                  <c:v>5178.8084490000001</c:v>
                </c:pt>
                <c:pt idx="1968">
                  <c:v>5181.4452140000003</c:v>
                </c:pt>
                <c:pt idx="1969">
                  <c:v>5184.0685309999999</c:v>
                </c:pt>
                <c:pt idx="1970">
                  <c:v>5186.7026029999997</c:v>
                </c:pt>
                <c:pt idx="1971">
                  <c:v>5189.337794</c:v>
                </c:pt>
                <c:pt idx="1972">
                  <c:v>5191.9662390000003</c:v>
                </c:pt>
                <c:pt idx="1973">
                  <c:v>5194.6037969999998</c:v>
                </c:pt>
                <c:pt idx="1974">
                  <c:v>5197.2345750000004</c:v>
                </c:pt>
                <c:pt idx="1975">
                  <c:v>5199.8680899999999</c:v>
                </c:pt>
                <c:pt idx="1976">
                  <c:v>5202.4999829999997</c:v>
                </c:pt>
                <c:pt idx="1977">
                  <c:v>5205.1293059999998</c:v>
                </c:pt>
                <c:pt idx="1978">
                  <c:v>5207.7560380000004</c:v>
                </c:pt>
                <c:pt idx="1979">
                  <c:v>5210.3947340000004</c:v>
                </c:pt>
                <c:pt idx="1980">
                  <c:v>5213.0209789999999</c:v>
                </c:pt>
                <c:pt idx="1981">
                  <c:v>5215.6610280000004</c:v>
                </c:pt>
                <c:pt idx="1982">
                  <c:v>5218.2893679999997</c:v>
                </c:pt>
                <c:pt idx="1983">
                  <c:v>5220.9219679999997</c:v>
                </c:pt>
                <c:pt idx="1984">
                  <c:v>5223.5513860000001</c:v>
                </c:pt>
                <c:pt idx="1985">
                  <c:v>5226.1839030000001</c:v>
                </c:pt>
                <c:pt idx="1986">
                  <c:v>5228.8098669999999</c:v>
                </c:pt>
                <c:pt idx="1987">
                  <c:v>5231.4443979999996</c:v>
                </c:pt>
                <c:pt idx="1988">
                  <c:v>5234.0730560000002</c:v>
                </c:pt>
                <c:pt idx="1989">
                  <c:v>5236.7023730000001</c:v>
                </c:pt>
                <c:pt idx="1990">
                  <c:v>5239.3360549999998</c:v>
                </c:pt>
                <c:pt idx="1991">
                  <c:v>5241.9652189999997</c:v>
                </c:pt>
                <c:pt idx="1992">
                  <c:v>5244.5934090000001</c:v>
                </c:pt>
                <c:pt idx="1993">
                  <c:v>5247.225864</c:v>
                </c:pt>
                <c:pt idx="1994">
                  <c:v>5249.865871</c:v>
                </c:pt>
                <c:pt idx="1995">
                  <c:v>5252.4939000000004</c:v>
                </c:pt>
                <c:pt idx="1996">
                  <c:v>5255.1233750000001</c:v>
                </c:pt>
                <c:pt idx="1997">
                  <c:v>5257.7592409999997</c:v>
                </c:pt>
                <c:pt idx="1998">
                  <c:v>5260.3801249999997</c:v>
                </c:pt>
                <c:pt idx="1999">
                  <c:v>5263.0233770000004</c:v>
                </c:pt>
                <c:pt idx="2000">
                  <c:v>5265.6501559999997</c:v>
                </c:pt>
                <c:pt idx="2001">
                  <c:v>5268.2817969999996</c:v>
                </c:pt>
                <c:pt idx="2002">
                  <c:v>5270.9138380000004</c:v>
                </c:pt>
                <c:pt idx="2003">
                  <c:v>5273.5486419999997</c:v>
                </c:pt>
                <c:pt idx="2004">
                  <c:v>5276.1729450000003</c:v>
                </c:pt>
                <c:pt idx="2005">
                  <c:v>5278.8033779999996</c:v>
                </c:pt>
                <c:pt idx="2006">
                  <c:v>5281.435727</c:v>
                </c:pt>
                <c:pt idx="2007">
                  <c:v>5284.0651230000003</c:v>
                </c:pt>
                <c:pt idx="2008">
                  <c:v>5286.6916549999996</c:v>
                </c:pt>
                <c:pt idx="2009">
                  <c:v>5289.3244219999997</c:v>
                </c:pt>
                <c:pt idx="2010">
                  <c:v>5291.9677959999999</c:v>
                </c:pt>
                <c:pt idx="2011">
                  <c:v>5294.5894019999996</c:v>
                </c:pt>
                <c:pt idx="2012">
                  <c:v>5297.2192439999999</c:v>
                </c:pt>
                <c:pt idx="2013">
                  <c:v>5299.8560360000001</c:v>
                </c:pt>
                <c:pt idx="2014">
                  <c:v>5302.4756230000003</c:v>
                </c:pt>
                <c:pt idx="2015">
                  <c:v>5305.1079749999999</c:v>
                </c:pt>
                <c:pt idx="2016">
                  <c:v>5307.7451920000003</c:v>
                </c:pt>
                <c:pt idx="2017">
                  <c:v>5310.3760199999997</c:v>
                </c:pt>
                <c:pt idx="2018">
                  <c:v>5313.0068799999999</c:v>
                </c:pt>
                <c:pt idx="2019">
                  <c:v>5315.6386750000001</c:v>
                </c:pt>
                <c:pt idx="2020">
                  <c:v>5318.2683390000002</c:v>
                </c:pt>
                <c:pt idx="2021">
                  <c:v>5320.9007089999996</c:v>
                </c:pt>
                <c:pt idx="2022">
                  <c:v>5323.5363880000004</c:v>
                </c:pt>
                <c:pt idx="2023">
                  <c:v>5326.170537</c:v>
                </c:pt>
                <c:pt idx="2024">
                  <c:v>5328.8027190000003</c:v>
                </c:pt>
                <c:pt idx="2025">
                  <c:v>5331.4298040000003</c:v>
                </c:pt>
                <c:pt idx="2026">
                  <c:v>5334.0631819999999</c:v>
                </c:pt>
                <c:pt idx="2027">
                  <c:v>5336.6880380000002</c:v>
                </c:pt>
                <c:pt idx="2028">
                  <c:v>5339.3262629999999</c:v>
                </c:pt>
                <c:pt idx="2029">
                  <c:v>5341.9498620000004</c:v>
                </c:pt>
                <c:pt idx="2030">
                  <c:v>5344.5857779999997</c:v>
                </c:pt>
                <c:pt idx="2031">
                  <c:v>5347.2193880000004</c:v>
                </c:pt>
                <c:pt idx="2032">
                  <c:v>5349.8496020000002</c:v>
                </c:pt>
                <c:pt idx="2033">
                  <c:v>5352.4841050000005</c:v>
                </c:pt>
                <c:pt idx="2034">
                  <c:v>5355.1160369999998</c:v>
                </c:pt>
                <c:pt idx="2035">
                  <c:v>5357.7424360000005</c:v>
                </c:pt>
                <c:pt idx="2036">
                  <c:v>5360.3752750000003</c:v>
                </c:pt>
                <c:pt idx="2037">
                  <c:v>5363.0133489999998</c:v>
                </c:pt>
                <c:pt idx="2038">
                  <c:v>5365.6436210000002</c:v>
                </c:pt>
                <c:pt idx="2039">
                  <c:v>5368.2945689999997</c:v>
                </c:pt>
                <c:pt idx="2040">
                  <c:v>5370.9192110000004</c:v>
                </c:pt>
                <c:pt idx="2041">
                  <c:v>5373.5568460000004</c:v>
                </c:pt>
                <c:pt idx="2042">
                  <c:v>5376.1862369999999</c:v>
                </c:pt>
                <c:pt idx="2043">
                  <c:v>5378.8196070000004</c:v>
                </c:pt>
                <c:pt idx="2044">
                  <c:v>5381.451051</c:v>
                </c:pt>
                <c:pt idx="2045">
                  <c:v>5384.0858459999999</c:v>
                </c:pt>
                <c:pt idx="2046">
                  <c:v>5386.7168430000002</c:v>
                </c:pt>
                <c:pt idx="2047">
                  <c:v>5389.3490780000002</c:v>
                </c:pt>
                <c:pt idx="2048">
                  <c:v>5391.9796249999999</c:v>
                </c:pt>
                <c:pt idx="2049">
                  <c:v>5394.6141820000003</c:v>
                </c:pt>
                <c:pt idx="2050">
                  <c:v>5397.2413280000001</c:v>
                </c:pt>
                <c:pt idx="2051">
                  <c:v>5399.8777179999997</c:v>
                </c:pt>
                <c:pt idx="2052">
                  <c:v>5402.5082949999996</c:v>
                </c:pt>
                <c:pt idx="2053">
                  <c:v>5405.1352120000001</c:v>
                </c:pt>
                <c:pt idx="2054">
                  <c:v>5407.7662229999996</c:v>
                </c:pt>
                <c:pt idx="2055">
                  <c:v>5410.3934499999996</c:v>
                </c:pt>
                <c:pt idx="2056">
                  <c:v>5413.0235380000004</c:v>
                </c:pt>
                <c:pt idx="2057">
                  <c:v>5415.6635619999997</c:v>
                </c:pt>
                <c:pt idx="2058">
                  <c:v>5418.2888800000001</c:v>
                </c:pt>
                <c:pt idx="2059">
                  <c:v>5420.9265660000001</c:v>
                </c:pt>
                <c:pt idx="2060">
                  <c:v>5423.5570280000002</c:v>
                </c:pt>
                <c:pt idx="2061">
                  <c:v>5426.1823640000002</c:v>
                </c:pt>
                <c:pt idx="2062">
                  <c:v>5428.8277799999996</c:v>
                </c:pt>
                <c:pt idx="2063">
                  <c:v>5431.4572760000001</c:v>
                </c:pt>
                <c:pt idx="2064">
                  <c:v>5434.087845</c:v>
                </c:pt>
                <c:pt idx="2065">
                  <c:v>5436.7216410000001</c:v>
                </c:pt>
                <c:pt idx="2066">
                  <c:v>5439.3553739999998</c:v>
                </c:pt>
                <c:pt idx="2067">
                  <c:v>5441.9822190000004</c:v>
                </c:pt>
                <c:pt idx="2068">
                  <c:v>5444.6134419999998</c:v>
                </c:pt>
                <c:pt idx="2069">
                  <c:v>5447.2512390000002</c:v>
                </c:pt>
                <c:pt idx="2070">
                  <c:v>5449.8806100000002</c:v>
                </c:pt>
                <c:pt idx="2071">
                  <c:v>5452.5148220000001</c:v>
                </c:pt>
                <c:pt idx="2072">
                  <c:v>5455.135268</c:v>
                </c:pt>
                <c:pt idx="2073">
                  <c:v>5457.7718889999996</c:v>
                </c:pt>
                <c:pt idx="2074">
                  <c:v>5460.4051250000002</c:v>
                </c:pt>
                <c:pt idx="2075">
                  <c:v>5463.0381900000002</c:v>
                </c:pt>
                <c:pt idx="2076">
                  <c:v>5465.6681390000003</c:v>
                </c:pt>
                <c:pt idx="2077">
                  <c:v>5468.2903820000001</c:v>
                </c:pt>
                <c:pt idx="2078">
                  <c:v>5470.9232659999998</c:v>
                </c:pt>
                <c:pt idx="2079">
                  <c:v>5473.5596169999999</c:v>
                </c:pt>
                <c:pt idx="2080">
                  <c:v>5476.1828100000002</c:v>
                </c:pt>
                <c:pt idx="2081">
                  <c:v>5478.8103419999998</c:v>
                </c:pt>
                <c:pt idx="2082">
                  <c:v>5481.452671</c:v>
                </c:pt>
                <c:pt idx="2083">
                  <c:v>5484.0771729999997</c:v>
                </c:pt>
                <c:pt idx="2084">
                  <c:v>5486.7182430000003</c:v>
                </c:pt>
                <c:pt idx="2085">
                  <c:v>5489.350974</c:v>
                </c:pt>
                <c:pt idx="2086">
                  <c:v>5491.9807870000004</c:v>
                </c:pt>
                <c:pt idx="2087">
                  <c:v>5494.6157999999996</c:v>
                </c:pt>
                <c:pt idx="2088">
                  <c:v>5497.2458200000001</c:v>
                </c:pt>
                <c:pt idx="2089">
                  <c:v>5499.8700680000002</c:v>
                </c:pt>
                <c:pt idx="2090">
                  <c:v>5502.4963850000004</c:v>
                </c:pt>
                <c:pt idx="2091">
                  <c:v>5505.1346400000002</c:v>
                </c:pt>
                <c:pt idx="2092">
                  <c:v>5507.7665960000004</c:v>
                </c:pt>
                <c:pt idx="2093">
                  <c:v>5510.4008690000001</c:v>
                </c:pt>
                <c:pt idx="2094">
                  <c:v>5513.0277560000004</c:v>
                </c:pt>
                <c:pt idx="2095">
                  <c:v>5515.6616830000003</c:v>
                </c:pt>
                <c:pt idx="2096">
                  <c:v>5518.2974039999999</c:v>
                </c:pt>
                <c:pt idx="2097">
                  <c:v>5520.9261710000001</c:v>
                </c:pt>
                <c:pt idx="2098">
                  <c:v>5523.5578070000001</c:v>
                </c:pt>
                <c:pt idx="2099">
                  <c:v>5526.1850290000002</c:v>
                </c:pt>
                <c:pt idx="2100">
                  <c:v>5528.8167949999997</c:v>
                </c:pt>
                <c:pt idx="2101">
                  <c:v>5531.4549129999996</c:v>
                </c:pt>
                <c:pt idx="2102">
                  <c:v>5534.0785800000003</c:v>
                </c:pt>
                <c:pt idx="2103">
                  <c:v>5536.7141330000004</c:v>
                </c:pt>
                <c:pt idx="2104">
                  <c:v>5539.3364519999996</c:v>
                </c:pt>
                <c:pt idx="2105">
                  <c:v>5541.9732510000003</c:v>
                </c:pt>
                <c:pt idx="2106">
                  <c:v>5544.6021119999996</c:v>
                </c:pt>
                <c:pt idx="2107">
                  <c:v>5547.2349240000003</c:v>
                </c:pt>
                <c:pt idx="2108">
                  <c:v>5549.8502740000004</c:v>
                </c:pt>
                <c:pt idx="2109">
                  <c:v>5552.4781910000002</c:v>
                </c:pt>
                <c:pt idx="2110">
                  <c:v>5555.1109029999998</c:v>
                </c:pt>
                <c:pt idx="2111">
                  <c:v>5557.7442970000002</c:v>
                </c:pt>
                <c:pt idx="2112">
                  <c:v>5560.3798900000002</c:v>
                </c:pt>
                <c:pt idx="2113">
                  <c:v>5563.0061509999996</c:v>
                </c:pt>
                <c:pt idx="2114">
                  <c:v>5565.6446379999998</c:v>
                </c:pt>
                <c:pt idx="2115">
                  <c:v>5568.2743110000001</c:v>
                </c:pt>
                <c:pt idx="2116">
                  <c:v>5570.9097400000001</c:v>
                </c:pt>
                <c:pt idx="2117">
                  <c:v>5573.5449090000002</c:v>
                </c:pt>
                <c:pt idx="2118">
                  <c:v>5576.1797200000001</c:v>
                </c:pt>
                <c:pt idx="2119">
                  <c:v>5578.7984040000001</c:v>
                </c:pt>
                <c:pt idx="2120">
                  <c:v>5581.4518289999996</c:v>
                </c:pt>
                <c:pt idx="2121">
                  <c:v>5584.0876159999998</c:v>
                </c:pt>
                <c:pt idx="2122">
                  <c:v>5586.7219770000002</c:v>
                </c:pt>
                <c:pt idx="2123">
                  <c:v>5589.3418929999998</c:v>
                </c:pt>
                <c:pt idx="2124">
                  <c:v>5591.9779440000002</c:v>
                </c:pt>
                <c:pt idx="2125">
                  <c:v>5594.6102620000001</c:v>
                </c:pt>
                <c:pt idx="2126">
                  <c:v>5597.2346449999995</c:v>
                </c:pt>
                <c:pt idx="2127">
                  <c:v>5599.8687190000001</c:v>
                </c:pt>
                <c:pt idx="2128">
                  <c:v>5602.5029000000004</c:v>
                </c:pt>
                <c:pt idx="2129">
                  <c:v>5605.1335710000003</c:v>
                </c:pt>
                <c:pt idx="2130">
                  <c:v>5607.7698360000004</c:v>
                </c:pt>
                <c:pt idx="2131">
                  <c:v>5610.403421</c:v>
                </c:pt>
                <c:pt idx="2132">
                  <c:v>5613.0284460000003</c:v>
                </c:pt>
                <c:pt idx="2133">
                  <c:v>5615.6650540000001</c:v>
                </c:pt>
                <c:pt idx="2134">
                  <c:v>5618.2948669999996</c:v>
                </c:pt>
                <c:pt idx="2135">
                  <c:v>5620.9256720000003</c:v>
                </c:pt>
                <c:pt idx="2136">
                  <c:v>5623.5637470000001</c:v>
                </c:pt>
                <c:pt idx="2137">
                  <c:v>5626.1975839999996</c:v>
                </c:pt>
                <c:pt idx="2138">
                  <c:v>5628.8202449999999</c:v>
                </c:pt>
                <c:pt idx="2139">
                  <c:v>5631.454745</c:v>
                </c:pt>
                <c:pt idx="2140">
                  <c:v>5634.0880500000003</c:v>
                </c:pt>
                <c:pt idx="2141">
                  <c:v>5636.7217840000003</c:v>
                </c:pt>
                <c:pt idx="2142">
                  <c:v>5639.3442859999996</c:v>
                </c:pt>
                <c:pt idx="2143">
                  <c:v>5641.9813039999999</c:v>
                </c:pt>
                <c:pt idx="2144">
                  <c:v>5644.6206240000001</c:v>
                </c:pt>
                <c:pt idx="2145">
                  <c:v>5647.2561589999996</c:v>
                </c:pt>
                <c:pt idx="2146">
                  <c:v>5649.8891919999996</c:v>
                </c:pt>
                <c:pt idx="2147">
                  <c:v>5652.5188189999999</c:v>
                </c:pt>
                <c:pt idx="2148">
                  <c:v>5655.150858</c:v>
                </c:pt>
                <c:pt idx="2149">
                  <c:v>5657.7810069999996</c:v>
                </c:pt>
                <c:pt idx="2150">
                  <c:v>5660.4155609999998</c:v>
                </c:pt>
                <c:pt idx="2151">
                  <c:v>5663.0468540000002</c:v>
                </c:pt>
                <c:pt idx="2152">
                  <c:v>5665.6692880000001</c:v>
                </c:pt>
                <c:pt idx="2153">
                  <c:v>5668.3099080000002</c:v>
                </c:pt>
                <c:pt idx="2154">
                  <c:v>5670.9432939999997</c:v>
                </c:pt>
                <c:pt idx="2155">
                  <c:v>5673.5801899999997</c:v>
                </c:pt>
                <c:pt idx="2156">
                  <c:v>5676.2111409999998</c:v>
                </c:pt>
                <c:pt idx="2157">
                  <c:v>5678.8391739999997</c:v>
                </c:pt>
                <c:pt idx="2158">
                  <c:v>5681.4659430000002</c:v>
                </c:pt>
                <c:pt idx="2159">
                  <c:v>5684.1002740000004</c:v>
                </c:pt>
                <c:pt idx="2160">
                  <c:v>5686.7308540000004</c:v>
                </c:pt>
                <c:pt idx="2161">
                  <c:v>5689.3603389999998</c:v>
                </c:pt>
                <c:pt idx="2162">
                  <c:v>5691.9958539999998</c:v>
                </c:pt>
                <c:pt idx="2163">
                  <c:v>5694.6231100000005</c:v>
                </c:pt>
                <c:pt idx="2164">
                  <c:v>5697.256206</c:v>
                </c:pt>
                <c:pt idx="2165">
                  <c:v>5699.8871239999999</c:v>
                </c:pt>
                <c:pt idx="2166">
                  <c:v>5702.5225819999996</c:v>
                </c:pt>
                <c:pt idx="2167">
                  <c:v>5705.142014</c:v>
                </c:pt>
                <c:pt idx="2168">
                  <c:v>5707.7789000000002</c:v>
                </c:pt>
                <c:pt idx="2169">
                  <c:v>5710.4124000000002</c:v>
                </c:pt>
                <c:pt idx="2170">
                  <c:v>5713.0372450000004</c:v>
                </c:pt>
                <c:pt idx="2171">
                  <c:v>5715.6775699999998</c:v>
                </c:pt>
                <c:pt idx="2172">
                  <c:v>5718.3077590000003</c:v>
                </c:pt>
                <c:pt idx="2173">
                  <c:v>5720.9399110000004</c:v>
                </c:pt>
                <c:pt idx="2174">
                  <c:v>5723.5691260000003</c:v>
                </c:pt>
                <c:pt idx="2175">
                  <c:v>5726.2174130000003</c:v>
                </c:pt>
                <c:pt idx="2176">
                  <c:v>5728.8399870000003</c:v>
                </c:pt>
                <c:pt idx="2177">
                  <c:v>5731.4732299999996</c:v>
                </c:pt>
                <c:pt idx="2178">
                  <c:v>5734.0960480000003</c:v>
                </c:pt>
                <c:pt idx="2179">
                  <c:v>5736.7345729999997</c:v>
                </c:pt>
                <c:pt idx="2180">
                  <c:v>5739.3600290000004</c:v>
                </c:pt>
                <c:pt idx="2181">
                  <c:v>5741.9882170000001</c:v>
                </c:pt>
                <c:pt idx="2182">
                  <c:v>5744.6211709999998</c:v>
                </c:pt>
                <c:pt idx="2183">
                  <c:v>5747.247539</c:v>
                </c:pt>
                <c:pt idx="2184">
                  <c:v>5749.8896000000004</c:v>
                </c:pt>
                <c:pt idx="2185">
                  <c:v>5752.518669</c:v>
                </c:pt>
                <c:pt idx="2186">
                  <c:v>5755.1520860000001</c:v>
                </c:pt>
                <c:pt idx="2187">
                  <c:v>5757.7932460000002</c:v>
                </c:pt>
                <c:pt idx="2188">
                  <c:v>5760.4319130000003</c:v>
                </c:pt>
                <c:pt idx="2189">
                  <c:v>5763.0622590000003</c:v>
                </c:pt>
                <c:pt idx="2190">
                  <c:v>5765.6922439999998</c:v>
                </c:pt>
                <c:pt idx="2191">
                  <c:v>5768.3268900000003</c:v>
                </c:pt>
                <c:pt idx="2192">
                  <c:v>5770.9609270000001</c:v>
                </c:pt>
                <c:pt idx="2193">
                  <c:v>5773.5871770000003</c:v>
                </c:pt>
                <c:pt idx="2194">
                  <c:v>5776.2192539999996</c:v>
                </c:pt>
                <c:pt idx="2195">
                  <c:v>5778.8450389999998</c:v>
                </c:pt>
                <c:pt idx="2196">
                  <c:v>5781.4830529999999</c:v>
                </c:pt>
                <c:pt idx="2197">
                  <c:v>5784.1067899999998</c:v>
                </c:pt>
                <c:pt idx="2198">
                  <c:v>5786.7419200000004</c:v>
                </c:pt>
                <c:pt idx="2199">
                  <c:v>5789.3763499999995</c:v>
                </c:pt>
                <c:pt idx="2200">
                  <c:v>5792.0011379999996</c:v>
                </c:pt>
                <c:pt idx="2201">
                  <c:v>5794.6370269999998</c:v>
                </c:pt>
                <c:pt idx="2202">
                  <c:v>5797.2586860000001</c:v>
                </c:pt>
                <c:pt idx="2203">
                  <c:v>5799.9008299999996</c:v>
                </c:pt>
                <c:pt idx="2204">
                  <c:v>5802.5213679999997</c:v>
                </c:pt>
                <c:pt idx="2205">
                  <c:v>5805.1537680000001</c:v>
                </c:pt>
                <c:pt idx="2206">
                  <c:v>5807.7908090000001</c:v>
                </c:pt>
                <c:pt idx="2207">
                  <c:v>5810.4181850000004</c:v>
                </c:pt>
                <c:pt idx="2208">
                  <c:v>5813.0418179999997</c:v>
                </c:pt>
                <c:pt idx="2209">
                  <c:v>5815.6799810000002</c:v>
                </c:pt>
                <c:pt idx="2210">
                  <c:v>5818.3115589999998</c:v>
                </c:pt>
                <c:pt idx="2211">
                  <c:v>5820.9412080000002</c:v>
                </c:pt>
                <c:pt idx="2212">
                  <c:v>5823.573684</c:v>
                </c:pt>
                <c:pt idx="2213">
                  <c:v>5826.2107429999996</c:v>
                </c:pt>
                <c:pt idx="2214">
                  <c:v>5828.8343180000002</c:v>
                </c:pt>
                <c:pt idx="2215">
                  <c:v>5831.4706910000004</c:v>
                </c:pt>
                <c:pt idx="2216">
                  <c:v>5834.0988779999998</c:v>
                </c:pt>
                <c:pt idx="2217">
                  <c:v>5836.7297070000004</c:v>
                </c:pt>
                <c:pt idx="2218">
                  <c:v>5839.3605779999998</c:v>
                </c:pt>
                <c:pt idx="2219">
                  <c:v>5841.9936989999997</c:v>
                </c:pt>
                <c:pt idx="2220">
                  <c:v>5844.6231630000002</c:v>
                </c:pt>
                <c:pt idx="2221">
                  <c:v>5847.275713</c:v>
                </c:pt>
                <c:pt idx="2222">
                  <c:v>5849.9011060000003</c:v>
                </c:pt>
                <c:pt idx="2223">
                  <c:v>5852.5363090000001</c:v>
                </c:pt>
                <c:pt idx="2224">
                  <c:v>5855.1676049999996</c:v>
                </c:pt>
                <c:pt idx="2225">
                  <c:v>5857.8003040000003</c:v>
                </c:pt>
                <c:pt idx="2226">
                  <c:v>5860.4285339999997</c:v>
                </c:pt>
                <c:pt idx="2227">
                  <c:v>5863.06214</c:v>
                </c:pt>
                <c:pt idx="2228">
                  <c:v>5865.6903350000002</c:v>
                </c:pt>
                <c:pt idx="2229">
                  <c:v>5868.3191409999999</c:v>
                </c:pt>
                <c:pt idx="2230">
                  <c:v>5870.9557089999998</c:v>
                </c:pt>
                <c:pt idx="2231">
                  <c:v>5873.5871209999996</c:v>
                </c:pt>
                <c:pt idx="2232">
                  <c:v>5876.210188</c:v>
                </c:pt>
                <c:pt idx="2233">
                  <c:v>5878.8381559999998</c:v>
                </c:pt>
                <c:pt idx="2234">
                  <c:v>5881.4712460000001</c:v>
                </c:pt>
                <c:pt idx="2235">
                  <c:v>5884.0990359999996</c:v>
                </c:pt>
                <c:pt idx="2236">
                  <c:v>5886.7350839999999</c:v>
                </c:pt>
                <c:pt idx="2237">
                  <c:v>5889.3702279999998</c:v>
                </c:pt>
                <c:pt idx="2238">
                  <c:v>5892.0142850000002</c:v>
                </c:pt>
                <c:pt idx="2239">
                  <c:v>5894.6495960000002</c:v>
                </c:pt>
                <c:pt idx="2240">
                  <c:v>5897.2766119999997</c:v>
                </c:pt>
                <c:pt idx="2241">
                  <c:v>5899.9060989999998</c:v>
                </c:pt>
                <c:pt idx="2242">
                  <c:v>5902.5435600000001</c:v>
                </c:pt>
                <c:pt idx="2243">
                  <c:v>5905.1730639999996</c:v>
                </c:pt>
                <c:pt idx="2244">
                  <c:v>5907.8218989999996</c:v>
                </c:pt>
                <c:pt idx="2245">
                  <c:v>5910.4537209999999</c:v>
                </c:pt>
                <c:pt idx="2246">
                  <c:v>5913.086781</c:v>
                </c:pt>
                <c:pt idx="2247">
                  <c:v>5915.7177540000002</c:v>
                </c:pt>
                <c:pt idx="2248">
                  <c:v>5918.3460830000004</c:v>
                </c:pt>
                <c:pt idx="2249">
                  <c:v>5920.9757559999998</c:v>
                </c:pt>
                <c:pt idx="2250">
                  <c:v>5923.6086999999998</c:v>
                </c:pt>
                <c:pt idx="2251">
                  <c:v>5926.242362</c:v>
                </c:pt>
                <c:pt idx="2252">
                  <c:v>5928.8797489999997</c:v>
                </c:pt>
                <c:pt idx="2253">
                  <c:v>5931.5147779999998</c:v>
                </c:pt>
                <c:pt idx="2254">
                  <c:v>5934.1489449999999</c:v>
                </c:pt>
                <c:pt idx="2255">
                  <c:v>5936.7799329999998</c:v>
                </c:pt>
                <c:pt idx="2256">
                  <c:v>5939.420846</c:v>
                </c:pt>
                <c:pt idx="2257">
                  <c:v>5942.0397370000001</c:v>
                </c:pt>
                <c:pt idx="2258">
                  <c:v>5944.6714359999996</c:v>
                </c:pt>
                <c:pt idx="2259">
                  <c:v>5947.2964469999997</c:v>
                </c:pt>
                <c:pt idx="2260">
                  <c:v>5949.937887</c:v>
                </c:pt>
                <c:pt idx="2261">
                  <c:v>5952.5711410000004</c:v>
                </c:pt>
                <c:pt idx="2262">
                  <c:v>5955.1969630000003</c:v>
                </c:pt>
                <c:pt idx="2263">
                  <c:v>5957.8303320000005</c:v>
                </c:pt>
                <c:pt idx="2264">
                  <c:v>5960.4674379999997</c:v>
                </c:pt>
                <c:pt idx="2265">
                  <c:v>5963.0900899999997</c:v>
                </c:pt>
                <c:pt idx="2266">
                  <c:v>5965.7249169999996</c:v>
                </c:pt>
                <c:pt idx="2267">
                  <c:v>5968.3527459999996</c:v>
                </c:pt>
                <c:pt idx="2268">
                  <c:v>5970.9887010000002</c:v>
                </c:pt>
                <c:pt idx="2269">
                  <c:v>5973.6220460000004</c:v>
                </c:pt>
                <c:pt idx="2270">
                  <c:v>5976.251064</c:v>
                </c:pt>
                <c:pt idx="2271">
                  <c:v>5978.8763710000003</c:v>
                </c:pt>
                <c:pt idx="2272">
                  <c:v>5981.5110539999996</c:v>
                </c:pt>
                <c:pt idx="2273">
                  <c:v>5984.1457719999999</c:v>
                </c:pt>
                <c:pt idx="2274">
                  <c:v>5986.7728260000004</c:v>
                </c:pt>
                <c:pt idx="2275">
                  <c:v>5989.4096140000001</c:v>
                </c:pt>
                <c:pt idx="2276">
                  <c:v>5992.0387460000002</c:v>
                </c:pt>
                <c:pt idx="2277">
                  <c:v>5994.6656439999997</c:v>
                </c:pt>
                <c:pt idx="2278">
                  <c:v>5997.301856</c:v>
                </c:pt>
                <c:pt idx="2279">
                  <c:v>5999.9390100000001</c:v>
                </c:pt>
                <c:pt idx="2280">
                  <c:v>6002.5650619999997</c:v>
                </c:pt>
                <c:pt idx="2281">
                  <c:v>6005.1918439999999</c:v>
                </c:pt>
                <c:pt idx="2282">
                  <c:v>6007.8281870000001</c:v>
                </c:pt>
                <c:pt idx="2283">
                  <c:v>6010.4521169999998</c:v>
                </c:pt>
                <c:pt idx="2284">
                  <c:v>6013.0918309999997</c:v>
                </c:pt>
                <c:pt idx="2285">
                  <c:v>6015.7203239999999</c:v>
                </c:pt>
                <c:pt idx="2286">
                  <c:v>6018.3549050000001</c:v>
                </c:pt>
                <c:pt idx="2287">
                  <c:v>6020.9852689999998</c:v>
                </c:pt>
                <c:pt idx="2288">
                  <c:v>6023.6228270000001</c:v>
                </c:pt>
                <c:pt idx="2289">
                  <c:v>6026.2480260000002</c:v>
                </c:pt>
                <c:pt idx="2290">
                  <c:v>6028.8780660000002</c:v>
                </c:pt>
                <c:pt idx="2291">
                  <c:v>6031.5158890000002</c:v>
                </c:pt>
                <c:pt idx="2292">
                  <c:v>6034.1400739999999</c:v>
                </c:pt>
                <c:pt idx="2293">
                  <c:v>6036.7736969999996</c:v>
                </c:pt>
                <c:pt idx="2294">
                  <c:v>6039.4129590000002</c:v>
                </c:pt>
                <c:pt idx="2295">
                  <c:v>6042.0530930000004</c:v>
                </c:pt>
                <c:pt idx="2296">
                  <c:v>6044.6856459999999</c:v>
                </c:pt>
                <c:pt idx="2297">
                  <c:v>6047.3185329999997</c:v>
                </c:pt>
                <c:pt idx="2298">
                  <c:v>6049.949447</c:v>
                </c:pt>
                <c:pt idx="2299">
                  <c:v>6052.581596</c:v>
                </c:pt>
                <c:pt idx="2300">
                  <c:v>6055.2140879999997</c:v>
                </c:pt>
                <c:pt idx="2301">
                  <c:v>6057.8429470000001</c:v>
                </c:pt>
                <c:pt idx="2302">
                  <c:v>6060.4787159999996</c:v>
                </c:pt>
                <c:pt idx="2303">
                  <c:v>6063.109974</c:v>
                </c:pt>
                <c:pt idx="2304">
                  <c:v>6065.7441639999997</c:v>
                </c:pt>
                <c:pt idx="2305">
                  <c:v>6068.3688689999999</c:v>
                </c:pt>
                <c:pt idx="2306">
                  <c:v>6070.9986680000002</c:v>
                </c:pt>
                <c:pt idx="2307">
                  <c:v>6073.6357600000001</c:v>
                </c:pt>
                <c:pt idx="2308">
                  <c:v>6076.2595780000001</c:v>
                </c:pt>
                <c:pt idx="2309">
                  <c:v>6078.8943790000003</c:v>
                </c:pt>
                <c:pt idx="2310">
                  <c:v>6081.5327150000003</c:v>
                </c:pt>
                <c:pt idx="2311">
                  <c:v>6084.1580759999997</c:v>
                </c:pt>
                <c:pt idx="2312">
                  <c:v>6086.7944269999998</c:v>
                </c:pt>
                <c:pt idx="2313">
                  <c:v>6089.4216779999997</c:v>
                </c:pt>
                <c:pt idx="2314">
                  <c:v>6092.0540529999998</c:v>
                </c:pt>
                <c:pt idx="2315">
                  <c:v>6094.6874129999997</c:v>
                </c:pt>
                <c:pt idx="2316">
                  <c:v>6097.3196699999999</c:v>
                </c:pt>
                <c:pt idx="2317">
                  <c:v>6099.953716</c:v>
                </c:pt>
                <c:pt idx="2318">
                  <c:v>6102.5811210000002</c:v>
                </c:pt>
                <c:pt idx="2319">
                  <c:v>6105.2195709999996</c:v>
                </c:pt>
                <c:pt idx="2320">
                  <c:v>6107.8465839999999</c:v>
                </c:pt>
                <c:pt idx="2321">
                  <c:v>6110.4829950000003</c:v>
                </c:pt>
                <c:pt idx="2322">
                  <c:v>6113.1157549999998</c:v>
                </c:pt>
                <c:pt idx="2323">
                  <c:v>6115.7343629999996</c:v>
                </c:pt>
                <c:pt idx="2324">
                  <c:v>6118.3753580000002</c:v>
                </c:pt>
                <c:pt idx="2325">
                  <c:v>6121.0004060000001</c:v>
                </c:pt>
                <c:pt idx="2326">
                  <c:v>6123.6391899999999</c:v>
                </c:pt>
                <c:pt idx="2327">
                  <c:v>6126.2642669999996</c:v>
                </c:pt>
                <c:pt idx="2328">
                  <c:v>6128.8933800000004</c:v>
                </c:pt>
                <c:pt idx="2329">
                  <c:v>6131.528045</c:v>
                </c:pt>
                <c:pt idx="2330">
                  <c:v>6134.1667580000003</c:v>
                </c:pt>
                <c:pt idx="2331">
                  <c:v>6136.798221</c:v>
                </c:pt>
                <c:pt idx="2332">
                  <c:v>6139.4282089999997</c:v>
                </c:pt>
                <c:pt idx="2333">
                  <c:v>6142.0507790000001</c:v>
                </c:pt>
                <c:pt idx="2334">
                  <c:v>6144.6857300000001</c:v>
                </c:pt>
                <c:pt idx="2335">
                  <c:v>6147.3314170000003</c:v>
                </c:pt>
                <c:pt idx="2336">
                  <c:v>6149.9639619999998</c:v>
                </c:pt>
                <c:pt idx="2337">
                  <c:v>6152.5996130000003</c:v>
                </c:pt>
                <c:pt idx="2338">
                  <c:v>6155.2248339999996</c:v>
                </c:pt>
                <c:pt idx="2339">
                  <c:v>6157.8551440000001</c:v>
                </c:pt>
                <c:pt idx="2340">
                  <c:v>6160.4926130000003</c:v>
                </c:pt>
                <c:pt idx="2341">
                  <c:v>6163.1247020000001</c:v>
                </c:pt>
                <c:pt idx="2342">
                  <c:v>6165.756445</c:v>
                </c:pt>
                <c:pt idx="2343">
                  <c:v>6168.382998</c:v>
                </c:pt>
                <c:pt idx="2344">
                  <c:v>6171.0189879999998</c:v>
                </c:pt>
                <c:pt idx="2345">
                  <c:v>6173.6491580000002</c:v>
                </c:pt>
                <c:pt idx="2346">
                  <c:v>6176.2830290000002</c:v>
                </c:pt>
                <c:pt idx="2347">
                  <c:v>6178.9109200000003</c:v>
                </c:pt>
                <c:pt idx="2348">
                  <c:v>6181.5464069999998</c:v>
                </c:pt>
                <c:pt idx="2349">
                  <c:v>6184.1800009999997</c:v>
                </c:pt>
                <c:pt idx="2350">
                  <c:v>6186.8106619999999</c:v>
                </c:pt>
                <c:pt idx="2351">
                  <c:v>6189.4461389999997</c:v>
                </c:pt>
                <c:pt idx="2352">
                  <c:v>6192.0929770000002</c:v>
                </c:pt>
                <c:pt idx="2353">
                  <c:v>6194.7202239999997</c:v>
                </c:pt>
                <c:pt idx="2354">
                  <c:v>6197.3581240000003</c:v>
                </c:pt>
                <c:pt idx="2355">
                  <c:v>6199.9939629999999</c:v>
                </c:pt>
                <c:pt idx="2356">
                  <c:v>6202.6270809999996</c:v>
                </c:pt>
                <c:pt idx="2357">
                  <c:v>6205.2531470000004</c:v>
                </c:pt>
                <c:pt idx="2358">
                  <c:v>6207.8816399999996</c:v>
                </c:pt>
                <c:pt idx="2359">
                  <c:v>6210.5171870000004</c:v>
                </c:pt>
                <c:pt idx="2360">
                  <c:v>6213.1524239999999</c:v>
                </c:pt>
                <c:pt idx="2361">
                  <c:v>6215.7800749999997</c:v>
                </c:pt>
                <c:pt idx="2362">
                  <c:v>6218.4109740000004</c:v>
                </c:pt>
                <c:pt idx="2363">
                  <c:v>6221.0369369999999</c:v>
                </c:pt>
                <c:pt idx="2364">
                  <c:v>6223.6704159999999</c:v>
                </c:pt>
                <c:pt idx="2365">
                  <c:v>6226.3049460000002</c:v>
                </c:pt>
                <c:pt idx="2366">
                  <c:v>6228.9240390000004</c:v>
                </c:pt>
                <c:pt idx="2367">
                  <c:v>6231.5593680000002</c:v>
                </c:pt>
                <c:pt idx="2368">
                  <c:v>6234.19121</c:v>
                </c:pt>
                <c:pt idx="2369">
                  <c:v>6236.8201090000002</c:v>
                </c:pt>
                <c:pt idx="2370">
                  <c:v>6239.4539349999995</c:v>
                </c:pt>
                <c:pt idx="2371">
                  <c:v>6242.0860259999999</c:v>
                </c:pt>
                <c:pt idx="2372">
                  <c:v>6244.7200560000001</c:v>
                </c:pt>
                <c:pt idx="2373">
                  <c:v>6247.3471140000001</c:v>
                </c:pt>
                <c:pt idx="2374">
                  <c:v>6249.9848709999997</c:v>
                </c:pt>
                <c:pt idx="2375">
                  <c:v>6252.6070120000004</c:v>
                </c:pt>
                <c:pt idx="2376">
                  <c:v>6255.2470199999998</c:v>
                </c:pt>
                <c:pt idx="2377">
                  <c:v>6257.8805890000003</c:v>
                </c:pt>
                <c:pt idx="2378">
                  <c:v>6260.5159359999998</c:v>
                </c:pt>
                <c:pt idx="2379">
                  <c:v>6263.1462600000004</c:v>
                </c:pt>
                <c:pt idx="2380">
                  <c:v>6265.7933949999997</c:v>
                </c:pt>
                <c:pt idx="2381">
                  <c:v>6268.4171690000003</c:v>
                </c:pt>
                <c:pt idx="2382">
                  <c:v>6271.0450989999999</c:v>
                </c:pt>
                <c:pt idx="2383">
                  <c:v>6273.6828610000002</c:v>
                </c:pt>
                <c:pt idx="2384">
                  <c:v>6276.3161069999996</c:v>
                </c:pt>
                <c:pt idx="2385">
                  <c:v>6278.9442840000002</c:v>
                </c:pt>
                <c:pt idx="2386">
                  <c:v>6281.5790379999999</c:v>
                </c:pt>
                <c:pt idx="2387">
                  <c:v>6284.214661</c:v>
                </c:pt>
                <c:pt idx="2388">
                  <c:v>6286.8390600000002</c:v>
                </c:pt>
                <c:pt idx="2389">
                  <c:v>6289.4699810000002</c:v>
                </c:pt>
                <c:pt idx="2390">
                  <c:v>6292.0968320000002</c:v>
                </c:pt>
                <c:pt idx="2391">
                  <c:v>6294.7496039999996</c:v>
                </c:pt>
                <c:pt idx="2392">
                  <c:v>6297.3806930000001</c:v>
                </c:pt>
                <c:pt idx="2393">
                  <c:v>6300.0125799999996</c:v>
                </c:pt>
                <c:pt idx="2394">
                  <c:v>6302.6455560000004</c:v>
                </c:pt>
                <c:pt idx="2395">
                  <c:v>6305.2823950000002</c:v>
                </c:pt>
                <c:pt idx="2396">
                  <c:v>6307.9070199999996</c:v>
                </c:pt>
                <c:pt idx="2397">
                  <c:v>6310.5321729999996</c:v>
                </c:pt>
                <c:pt idx="2398">
                  <c:v>6313.1665640000001</c:v>
                </c:pt>
                <c:pt idx="2399">
                  <c:v>6315.8067979999996</c:v>
                </c:pt>
                <c:pt idx="2400">
                  <c:v>6318.4294030000001</c:v>
                </c:pt>
                <c:pt idx="2401">
                  <c:v>6321.064093</c:v>
                </c:pt>
                <c:pt idx="2402">
                  <c:v>6323.6989530000001</c:v>
                </c:pt>
                <c:pt idx="2403">
                  <c:v>6326.3273200000003</c:v>
                </c:pt>
                <c:pt idx="2404">
                  <c:v>6328.9517269999997</c:v>
                </c:pt>
                <c:pt idx="2405">
                  <c:v>6331.5890669999999</c:v>
                </c:pt>
                <c:pt idx="2406">
                  <c:v>6334.2187640000002</c:v>
                </c:pt>
                <c:pt idx="2407">
                  <c:v>6336.8498339999996</c:v>
                </c:pt>
                <c:pt idx="2408">
                  <c:v>6339.4851840000001</c:v>
                </c:pt>
                <c:pt idx="2409">
                  <c:v>6342.1097460000001</c:v>
                </c:pt>
                <c:pt idx="2410">
                  <c:v>6344.7442499999997</c:v>
                </c:pt>
                <c:pt idx="2411">
                  <c:v>6347.3761409999997</c:v>
                </c:pt>
                <c:pt idx="2412">
                  <c:v>6350.0085799999997</c:v>
                </c:pt>
                <c:pt idx="2413">
                  <c:v>6352.6400480000002</c:v>
                </c:pt>
                <c:pt idx="2414">
                  <c:v>6355.2743730000002</c:v>
                </c:pt>
                <c:pt idx="2415">
                  <c:v>6357.901852</c:v>
                </c:pt>
                <c:pt idx="2416">
                  <c:v>6360.5356689999999</c:v>
                </c:pt>
                <c:pt idx="2417">
                  <c:v>6363.1692199999998</c:v>
                </c:pt>
                <c:pt idx="2418">
                  <c:v>6365.7940490000001</c:v>
                </c:pt>
                <c:pt idx="2419">
                  <c:v>6368.4243729999998</c:v>
                </c:pt>
                <c:pt idx="2420">
                  <c:v>6371.0598049999999</c:v>
                </c:pt>
                <c:pt idx="2421">
                  <c:v>6373.6845970000004</c:v>
                </c:pt>
                <c:pt idx="2422">
                  <c:v>6376.3222009999999</c:v>
                </c:pt>
                <c:pt idx="2423">
                  <c:v>6378.9553779999997</c:v>
                </c:pt>
                <c:pt idx="2424">
                  <c:v>6381.5855689999999</c:v>
                </c:pt>
                <c:pt idx="2425">
                  <c:v>6384.2216719999997</c:v>
                </c:pt>
                <c:pt idx="2426">
                  <c:v>6386.8556390000003</c:v>
                </c:pt>
                <c:pt idx="2427">
                  <c:v>6389.4882459999999</c:v>
                </c:pt>
                <c:pt idx="2428">
                  <c:v>6392.1293910000004</c:v>
                </c:pt>
                <c:pt idx="2429">
                  <c:v>6394.7579809999997</c:v>
                </c:pt>
                <c:pt idx="2430">
                  <c:v>6397.3904499999999</c:v>
                </c:pt>
                <c:pt idx="2431">
                  <c:v>6400.0167709999996</c:v>
                </c:pt>
                <c:pt idx="2432">
                  <c:v>6402.6513199999999</c:v>
                </c:pt>
                <c:pt idx="2433">
                  <c:v>6405.2788270000001</c:v>
                </c:pt>
                <c:pt idx="2434">
                  <c:v>6407.9144130000004</c:v>
                </c:pt>
                <c:pt idx="2435">
                  <c:v>6410.5463909999999</c:v>
                </c:pt>
                <c:pt idx="2436">
                  <c:v>6413.1694440000001</c:v>
                </c:pt>
                <c:pt idx="2437">
                  <c:v>6415.8068240000002</c:v>
                </c:pt>
                <c:pt idx="2438">
                  <c:v>6418.4414450000004</c:v>
                </c:pt>
                <c:pt idx="2439">
                  <c:v>6421.0696690000004</c:v>
                </c:pt>
                <c:pt idx="2440">
                  <c:v>6423.7000539999999</c:v>
                </c:pt>
                <c:pt idx="2441">
                  <c:v>6426.327209</c:v>
                </c:pt>
                <c:pt idx="2442">
                  <c:v>6428.958584</c:v>
                </c:pt>
                <c:pt idx="2443">
                  <c:v>6431.5940600000004</c:v>
                </c:pt>
                <c:pt idx="2444">
                  <c:v>6434.2276540000003</c:v>
                </c:pt>
                <c:pt idx="2445">
                  <c:v>6436.8626949999998</c:v>
                </c:pt>
                <c:pt idx="2446">
                  <c:v>6439.4947110000003</c:v>
                </c:pt>
                <c:pt idx="2447">
                  <c:v>6442.1229649999996</c:v>
                </c:pt>
                <c:pt idx="2448">
                  <c:v>6444.7507269999996</c:v>
                </c:pt>
                <c:pt idx="2449">
                  <c:v>6447.3845849999998</c:v>
                </c:pt>
                <c:pt idx="2450">
                  <c:v>6450.0189689999997</c:v>
                </c:pt>
                <c:pt idx="2451">
                  <c:v>6452.6545749999996</c:v>
                </c:pt>
                <c:pt idx="2452">
                  <c:v>6455.2769600000001</c:v>
                </c:pt>
                <c:pt idx="2453">
                  <c:v>6457.9117290000004</c:v>
                </c:pt>
                <c:pt idx="2454">
                  <c:v>6460.5481760000002</c:v>
                </c:pt>
                <c:pt idx="2455">
                  <c:v>6463.1760670000003</c:v>
                </c:pt>
                <c:pt idx="2456">
                  <c:v>6465.8132409999998</c:v>
                </c:pt>
                <c:pt idx="2457">
                  <c:v>6468.4409850000002</c:v>
                </c:pt>
                <c:pt idx="2458">
                  <c:v>6471.067172</c:v>
                </c:pt>
                <c:pt idx="2459">
                  <c:v>6473.6972619999997</c:v>
                </c:pt>
                <c:pt idx="2460">
                  <c:v>6476.3319220000003</c:v>
                </c:pt>
                <c:pt idx="2461">
                  <c:v>6478.9583689999999</c:v>
                </c:pt>
                <c:pt idx="2462">
                  <c:v>6481.5950039999998</c:v>
                </c:pt>
                <c:pt idx="2463">
                  <c:v>6484.2274470000002</c:v>
                </c:pt>
                <c:pt idx="2464">
                  <c:v>6486.8667969999997</c:v>
                </c:pt>
                <c:pt idx="2465">
                  <c:v>6489.5054280000004</c:v>
                </c:pt>
                <c:pt idx="2466">
                  <c:v>6492.1532520000001</c:v>
                </c:pt>
                <c:pt idx="2467">
                  <c:v>6494.7780039999998</c:v>
                </c:pt>
                <c:pt idx="2468">
                  <c:v>6497.4121569999998</c:v>
                </c:pt>
                <c:pt idx="2469">
                  <c:v>6500.0482750000001</c:v>
                </c:pt>
                <c:pt idx="2470">
                  <c:v>6502.6757280000002</c:v>
                </c:pt>
                <c:pt idx="2471">
                  <c:v>6505.3091400000003</c:v>
                </c:pt>
                <c:pt idx="2472">
                  <c:v>6507.9404420000001</c:v>
                </c:pt>
                <c:pt idx="2473">
                  <c:v>6510.5733</c:v>
                </c:pt>
                <c:pt idx="2474">
                  <c:v>6513.2099109999999</c:v>
                </c:pt>
                <c:pt idx="2475">
                  <c:v>6515.8313760000001</c:v>
                </c:pt>
                <c:pt idx="2476">
                  <c:v>6518.4723430000004</c:v>
                </c:pt>
                <c:pt idx="2477">
                  <c:v>6521.0976929999997</c:v>
                </c:pt>
                <c:pt idx="2478">
                  <c:v>6523.7309740000001</c:v>
                </c:pt>
                <c:pt idx="2479">
                  <c:v>6526.361699</c:v>
                </c:pt>
                <c:pt idx="2480">
                  <c:v>6528.995766</c:v>
                </c:pt>
                <c:pt idx="2481">
                  <c:v>6531.6275619999997</c:v>
                </c:pt>
                <c:pt idx="2482">
                  <c:v>6534.2656829999996</c:v>
                </c:pt>
                <c:pt idx="2483">
                  <c:v>6536.8897859999997</c:v>
                </c:pt>
                <c:pt idx="2484">
                  <c:v>6539.5286429999996</c:v>
                </c:pt>
                <c:pt idx="2485">
                  <c:v>6542.160989</c:v>
                </c:pt>
                <c:pt idx="2486">
                  <c:v>6544.7861739999998</c:v>
                </c:pt>
                <c:pt idx="2487">
                  <c:v>6547.4102890000004</c:v>
                </c:pt>
                <c:pt idx="2488">
                  <c:v>6550.0538710000001</c:v>
                </c:pt>
                <c:pt idx="2489">
                  <c:v>6552.6765329999998</c:v>
                </c:pt>
                <c:pt idx="2490">
                  <c:v>6555.3053840000002</c:v>
                </c:pt>
                <c:pt idx="2491">
                  <c:v>6557.9413219999997</c:v>
                </c:pt>
                <c:pt idx="2492">
                  <c:v>6560.5663599999998</c:v>
                </c:pt>
                <c:pt idx="2493">
                  <c:v>6563.203622</c:v>
                </c:pt>
                <c:pt idx="2494">
                  <c:v>6565.832864</c:v>
                </c:pt>
                <c:pt idx="2495">
                  <c:v>6568.4632849999998</c:v>
                </c:pt>
                <c:pt idx="2496">
                  <c:v>6571.0898790000001</c:v>
                </c:pt>
                <c:pt idx="2497">
                  <c:v>6573.7268190000004</c:v>
                </c:pt>
                <c:pt idx="2498">
                  <c:v>6576.3633179999997</c:v>
                </c:pt>
                <c:pt idx="2499">
                  <c:v>6578.9872919999998</c:v>
                </c:pt>
                <c:pt idx="2500">
                  <c:v>6581.6247780000003</c:v>
                </c:pt>
                <c:pt idx="2501">
                  <c:v>6584.2589330000001</c:v>
                </c:pt>
                <c:pt idx="2502">
                  <c:v>6586.8925810000001</c:v>
                </c:pt>
                <c:pt idx="2503">
                  <c:v>6589.5172329999996</c:v>
                </c:pt>
                <c:pt idx="2504">
                  <c:v>6592.1511890000002</c:v>
                </c:pt>
                <c:pt idx="2505">
                  <c:v>6594.7782569999999</c:v>
                </c:pt>
                <c:pt idx="2506">
                  <c:v>6597.4112189999996</c:v>
                </c:pt>
                <c:pt idx="2507">
                  <c:v>6600.0429130000002</c:v>
                </c:pt>
                <c:pt idx="2508">
                  <c:v>6602.6712189999998</c:v>
                </c:pt>
                <c:pt idx="2509">
                  <c:v>6605.301958</c:v>
                </c:pt>
                <c:pt idx="2510">
                  <c:v>6607.9373070000001</c:v>
                </c:pt>
                <c:pt idx="2511">
                  <c:v>6610.5716629999997</c:v>
                </c:pt>
                <c:pt idx="2512">
                  <c:v>6613.2047579999999</c:v>
                </c:pt>
                <c:pt idx="2513">
                  <c:v>6615.83896</c:v>
                </c:pt>
                <c:pt idx="2514">
                  <c:v>6618.4763430000003</c:v>
                </c:pt>
                <c:pt idx="2515">
                  <c:v>6621.107094</c:v>
                </c:pt>
                <c:pt idx="2516">
                  <c:v>6623.7401259999997</c:v>
                </c:pt>
                <c:pt idx="2517">
                  <c:v>6626.3698450000002</c:v>
                </c:pt>
                <c:pt idx="2518">
                  <c:v>6629.0057340000003</c:v>
                </c:pt>
                <c:pt idx="2519">
                  <c:v>6631.6376099999998</c:v>
                </c:pt>
                <c:pt idx="2520">
                  <c:v>6634.2735869999997</c:v>
                </c:pt>
                <c:pt idx="2521">
                  <c:v>6636.8986489999998</c:v>
                </c:pt>
                <c:pt idx="2522">
                  <c:v>6639.5349560000004</c:v>
                </c:pt>
                <c:pt idx="2523">
                  <c:v>6642.1581420000002</c:v>
                </c:pt>
                <c:pt idx="2524">
                  <c:v>6644.7882220000001</c:v>
                </c:pt>
                <c:pt idx="2525">
                  <c:v>6647.426273</c:v>
                </c:pt>
                <c:pt idx="2526">
                  <c:v>6650.057726</c:v>
                </c:pt>
                <c:pt idx="2527">
                  <c:v>6652.6896919999999</c:v>
                </c:pt>
                <c:pt idx="2528">
                  <c:v>6655.3217489999997</c:v>
                </c:pt>
                <c:pt idx="2529">
                  <c:v>6657.9482589999998</c:v>
                </c:pt>
                <c:pt idx="2530">
                  <c:v>6660.5813889999999</c:v>
                </c:pt>
                <c:pt idx="2531">
                  <c:v>6663.224134</c:v>
                </c:pt>
                <c:pt idx="2532">
                  <c:v>6665.8457239999998</c:v>
                </c:pt>
                <c:pt idx="2533">
                  <c:v>6668.4779449999996</c:v>
                </c:pt>
                <c:pt idx="2534">
                  <c:v>6671.1080540000003</c:v>
                </c:pt>
                <c:pt idx="2535">
                  <c:v>6673.7420350000002</c:v>
                </c:pt>
                <c:pt idx="2536">
                  <c:v>6676.3728520000004</c:v>
                </c:pt>
                <c:pt idx="2537">
                  <c:v>6679.0000929999997</c:v>
                </c:pt>
                <c:pt idx="2538">
                  <c:v>6681.6349790000004</c:v>
                </c:pt>
                <c:pt idx="2539">
                  <c:v>6684.2596160000003</c:v>
                </c:pt>
                <c:pt idx="2540">
                  <c:v>6686.8972160000003</c:v>
                </c:pt>
                <c:pt idx="2541">
                  <c:v>6689.5327280000001</c:v>
                </c:pt>
                <c:pt idx="2542">
                  <c:v>6692.1569449999997</c:v>
                </c:pt>
                <c:pt idx="2543">
                  <c:v>6694.790986</c:v>
                </c:pt>
                <c:pt idx="2544">
                  <c:v>6697.4189310000002</c:v>
                </c:pt>
                <c:pt idx="2545">
                  <c:v>6700.053825</c:v>
                </c:pt>
                <c:pt idx="2546">
                  <c:v>6702.6903830000001</c:v>
                </c:pt>
                <c:pt idx="2547">
                  <c:v>6705.3181240000004</c:v>
                </c:pt>
                <c:pt idx="2548">
                  <c:v>6707.9461849999998</c:v>
                </c:pt>
                <c:pt idx="2549">
                  <c:v>6710.5747739999997</c:v>
                </c:pt>
                <c:pt idx="2550">
                  <c:v>6713.2130880000004</c:v>
                </c:pt>
                <c:pt idx="2551">
                  <c:v>6715.8438180000003</c:v>
                </c:pt>
                <c:pt idx="2552">
                  <c:v>6718.48477</c:v>
                </c:pt>
                <c:pt idx="2553">
                  <c:v>6721.1093209999999</c:v>
                </c:pt>
                <c:pt idx="2554">
                  <c:v>6723.7403379999996</c:v>
                </c:pt>
                <c:pt idx="2555">
                  <c:v>6726.3783050000002</c:v>
                </c:pt>
                <c:pt idx="2556">
                  <c:v>6729.0079539999997</c:v>
                </c:pt>
                <c:pt idx="2557">
                  <c:v>6731.631668</c:v>
                </c:pt>
                <c:pt idx="2558">
                  <c:v>6734.269757</c:v>
                </c:pt>
                <c:pt idx="2559">
                  <c:v>6736.9033909999998</c:v>
                </c:pt>
                <c:pt idx="2560">
                  <c:v>6739.5295669999996</c:v>
                </c:pt>
                <c:pt idx="2561">
                  <c:v>6742.1650170000003</c:v>
                </c:pt>
                <c:pt idx="2562">
                  <c:v>6744.8160959999996</c:v>
                </c:pt>
                <c:pt idx="2563">
                  <c:v>6747.4373880000003</c:v>
                </c:pt>
                <c:pt idx="2564">
                  <c:v>6750.0709639999995</c:v>
                </c:pt>
                <c:pt idx="2565">
                  <c:v>6752.7022079999997</c:v>
                </c:pt>
                <c:pt idx="2566">
                  <c:v>6755.3367330000001</c:v>
                </c:pt>
                <c:pt idx="2567">
                  <c:v>6757.9579050000002</c:v>
                </c:pt>
                <c:pt idx="2568">
                  <c:v>6760.5943969999998</c:v>
                </c:pt>
                <c:pt idx="2569">
                  <c:v>6763.2301559999996</c:v>
                </c:pt>
                <c:pt idx="2570">
                  <c:v>6765.8648400000002</c:v>
                </c:pt>
                <c:pt idx="2571">
                  <c:v>6768.4936930000003</c:v>
                </c:pt>
                <c:pt idx="2572">
                  <c:v>6771.1161009999996</c:v>
                </c:pt>
                <c:pt idx="2573">
                  <c:v>6773.7467180000003</c:v>
                </c:pt>
                <c:pt idx="2574">
                  <c:v>6776.3886780000003</c:v>
                </c:pt>
                <c:pt idx="2575">
                  <c:v>6779.0186279999998</c:v>
                </c:pt>
                <c:pt idx="2576">
                  <c:v>6781.6413810000004</c:v>
                </c:pt>
                <c:pt idx="2577">
                  <c:v>6784.2722789999998</c:v>
                </c:pt>
                <c:pt idx="2578">
                  <c:v>6786.9037669999998</c:v>
                </c:pt>
                <c:pt idx="2579">
                  <c:v>6789.541193</c:v>
                </c:pt>
                <c:pt idx="2580">
                  <c:v>6792.1700129999999</c:v>
                </c:pt>
                <c:pt idx="2581">
                  <c:v>6794.8054000000002</c:v>
                </c:pt>
                <c:pt idx="2582">
                  <c:v>6797.4406879999997</c:v>
                </c:pt>
                <c:pt idx="2583">
                  <c:v>6800.063717</c:v>
                </c:pt>
                <c:pt idx="2584">
                  <c:v>6802.6971620000004</c:v>
                </c:pt>
                <c:pt idx="2585">
                  <c:v>6805.333995</c:v>
                </c:pt>
                <c:pt idx="2586">
                  <c:v>6807.9586719999998</c:v>
                </c:pt>
                <c:pt idx="2587">
                  <c:v>6810.5921589999998</c:v>
                </c:pt>
                <c:pt idx="2588">
                  <c:v>6813.2265610000004</c:v>
                </c:pt>
                <c:pt idx="2589">
                  <c:v>6815.85592</c:v>
                </c:pt>
                <c:pt idx="2590">
                  <c:v>6818.4889270000003</c:v>
                </c:pt>
                <c:pt idx="2591">
                  <c:v>6821.1181900000001</c:v>
                </c:pt>
                <c:pt idx="2592">
                  <c:v>6823.7460289999999</c:v>
                </c:pt>
                <c:pt idx="2593">
                  <c:v>6826.3808779999999</c:v>
                </c:pt>
                <c:pt idx="2594">
                  <c:v>6829.0031790000003</c:v>
                </c:pt>
                <c:pt idx="2595">
                  <c:v>6831.6316999999999</c:v>
                </c:pt>
                <c:pt idx="2596">
                  <c:v>6834.2671060000002</c:v>
                </c:pt>
                <c:pt idx="2597">
                  <c:v>6836.9010399999997</c:v>
                </c:pt>
                <c:pt idx="2598">
                  <c:v>6839.5242989999997</c:v>
                </c:pt>
                <c:pt idx="2599">
                  <c:v>6842.1617939999996</c:v>
                </c:pt>
                <c:pt idx="2600">
                  <c:v>6844.7970649999997</c:v>
                </c:pt>
                <c:pt idx="2601">
                  <c:v>6847.4270349999997</c:v>
                </c:pt>
                <c:pt idx="2602">
                  <c:v>6850.0613409999996</c:v>
                </c:pt>
                <c:pt idx="2603">
                  <c:v>6852.6895519999998</c:v>
                </c:pt>
                <c:pt idx="2604">
                  <c:v>6855.3286840000001</c:v>
                </c:pt>
                <c:pt idx="2605">
                  <c:v>6857.9524060000003</c:v>
                </c:pt>
                <c:pt idx="2606">
                  <c:v>6860.591058</c:v>
                </c:pt>
                <c:pt idx="2607">
                  <c:v>6863.2200720000001</c:v>
                </c:pt>
                <c:pt idx="2608">
                  <c:v>6865.8552200000004</c:v>
                </c:pt>
                <c:pt idx="2609">
                  <c:v>6868.4811410000002</c:v>
                </c:pt>
                <c:pt idx="2610">
                  <c:v>6871.1162279999999</c:v>
                </c:pt>
                <c:pt idx="2611">
                  <c:v>6873.7523309999997</c:v>
                </c:pt>
                <c:pt idx="2612">
                  <c:v>6876.3776500000004</c:v>
                </c:pt>
                <c:pt idx="2613">
                  <c:v>6879.0093779999997</c:v>
                </c:pt>
                <c:pt idx="2614">
                  <c:v>6881.6399929999998</c:v>
                </c:pt>
                <c:pt idx="2615">
                  <c:v>6884.2751019999996</c:v>
                </c:pt>
                <c:pt idx="2616">
                  <c:v>6886.901895</c:v>
                </c:pt>
                <c:pt idx="2617">
                  <c:v>6889.5282219999999</c:v>
                </c:pt>
                <c:pt idx="2618">
                  <c:v>6892.1667479999996</c:v>
                </c:pt>
                <c:pt idx="2619">
                  <c:v>6894.7980850000004</c:v>
                </c:pt>
                <c:pt idx="2620">
                  <c:v>6897.4323919999997</c:v>
                </c:pt>
                <c:pt idx="2621">
                  <c:v>6900.0632219999998</c:v>
                </c:pt>
                <c:pt idx="2622">
                  <c:v>6902.686189</c:v>
                </c:pt>
                <c:pt idx="2623">
                  <c:v>6905.3231470000001</c:v>
                </c:pt>
                <c:pt idx="2624">
                  <c:v>6907.9540980000002</c:v>
                </c:pt>
                <c:pt idx="2625">
                  <c:v>6910.5927529999999</c:v>
                </c:pt>
                <c:pt idx="2626">
                  <c:v>6913.2231670000001</c:v>
                </c:pt>
                <c:pt idx="2627">
                  <c:v>6915.8481400000001</c:v>
                </c:pt>
                <c:pt idx="2628">
                  <c:v>6918.4798419999997</c:v>
                </c:pt>
                <c:pt idx="2629">
                  <c:v>6921.1045389999999</c:v>
                </c:pt>
                <c:pt idx="2630">
                  <c:v>6923.7431980000001</c:v>
                </c:pt>
                <c:pt idx="2631">
                  <c:v>6926.3660769999997</c:v>
                </c:pt>
                <c:pt idx="2632">
                  <c:v>6928.9995369999997</c:v>
                </c:pt>
                <c:pt idx="2633">
                  <c:v>6931.6303630000002</c:v>
                </c:pt>
                <c:pt idx="2634">
                  <c:v>6934.2612360000003</c:v>
                </c:pt>
                <c:pt idx="2635">
                  <c:v>6936.8978379999999</c:v>
                </c:pt>
                <c:pt idx="2636">
                  <c:v>6939.524179</c:v>
                </c:pt>
                <c:pt idx="2637">
                  <c:v>6942.1528509999998</c:v>
                </c:pt>
                <c:pt idx="2638">
                  <c:v>6944.7859669999998</c:v>
                </c:pt>
                <c:pt idx="2639">
                  <c:v>6947.4190200000003</c:v>
                </c:pt>
                <c:pt idx="2640">
                  <c:v>6950.0453600000001</c:v>
                </c:pt>
                <c:pt idx="2641">
                  <c:v>6952.6726339999996</c:v>
                </c:pt>
                <c:pt idx="2642">
                  <c:v>6955.311017</c:v>
                </c:pt>
                <c:pt idx="2643">
                  <c:v>6957.9387489999999</c:v>
                </c:pt>
                <c:pt idx="2644">
                  <c:v>6960.5707640000001</c:v>
                </c:pt>
                <c:pt idx="2645">
                  <c:v>6963.1999219999998</c:v>
                </c:pt>
                <c:pt idx="2646">
                  <c:v>6965.8274350000002</c:v>
                </c:pt>
                <c:pt idx="2647">
                  <c:v>6968.4628830000001</c:v>
                </c:pt>
                <c:pt idx="2648">
                  <c:v>6971.0958149999997</c:v>
                </c:pt>
                <c:pt idx="2649">
                  <c:v>6973.7268770000001</c:v>
                </c:pt>
                <c:pt idx="2650">
                  <c:v>6976.3579479999999</c:v>
                </c:pt>
                <c:pt idx="2651">
                  <c:v>6978.9930240000003</c:v>
                </c:pt>
                <c:pt idx="2652">
                  <c:v>6981.6249040000002</c:v>
                </c:pt>
                <c:pt idx="2653">
                  <c:v>6984.2773370000004</c:v>
                </c:pt>
                <c:pt idx="2654">
                  <c:v>6986.9067240000004</c:v>
                </c:pt>
                <c:pt idx="2655">
                  <c:v>6989.5333440000004</c:v>
                </c:pt>
                <c:pt idx="2656">
                  <c:v>6992.1639459999997</c:v>
                </c:pt>
                <c:pt idx="2657">
                  <c:v>6994.7952919999998</c:v>
                </c:pt>
                <c:pt idx="2658">
                  <c:v>6997.4319740000001</c:v>
                </c:pt>
                <c:pt idx="2659">
                  <c:v>7000.0597120000002</c:v>
                </c:pt>
                <c:pt idx="2660">
                  <c:v>7002.6840389999998</c:v>
                </c:pt>
                <c:pt idx="2661">
                  <c:v>7005.3208599999998</c:v>
                </c:pt>
                <c:pt idx="2662">
                  <c:v>7007.9502890000003</c:v>
                </c:pt>
                <c:pt idx="2663">
                  <c:v>7010.5815700000003</c:v>
                </c:pt>
                <c:pt idx="2664">
                  <c:v>7013.2100620000001</c:v>
                </c:pt>
                <c:pt idx="2665">
                  <c:v>7015.8420249999999</c:v>
                </c:pt>
                <c:pt idx="2666">
                  <c:v>7018.4759830000003</c:v>
                </c:pt>
                <c:pt idx="2667">
                  <c:v>7021.1032859999996</c:v>
                </c:pt>
                <c:pt idx="2668">
                  <c:v>7023.7362750000002</c:v>
                </c:pt>
                <c:pt idx="2669">
                  <c:v>7026.3711860000003</c:v>
                </c:pt>
                <c:pt idx="2670">
                  <c:v>7028.9940489999999</c:v>
                </c:pt>
                <c:pt idx="2671">
                  <c:v>7031.6230580000001</c:v>
                </c:pt>
                <c:pt idx="2672">
                  <c:v>7034.2588210000004</c:v>
                </c:pt>
                <c:pt idx="2673">
                  <c:v>7036.8940060000004</c:v>
                </c:pt>
                <c:pt idx="2674">
                  <c:v>7039.5215619999999</c:v>
                </c:pt>
                <c:pt idx="2675">
                  <c:v>7042.1482269999997</c:v>
                </c:pt>
                <c:pt idx="2676">
                  <c:v>7044.7868159999998</c:v>
                </c:pt>
                <c:pt idx="2677">
                  <c:v>7047.4189130000004</c:v>
                </c:pt>
                <c:pt idx="2678">
                  <c:v>7050.0466720000004</c:v>
                </c:pt>
                <c:pt idx="2679">
                  <c:v>7052.674884</c:v>
                </c:pt>
                <c:pt idx="2680">
                  <c:v>7055.3161540000001</c:v>
                </c:pt>
                <c:pt idx="2681">
                  <c:v>7057.9430069999999</c:v>
                </c:pt>
                <c:pt idx="2682">
                  <c:v>7060.5722260000002</c:v>
                </c:pt>
                <c:pt idx="2683">
                  <c:v>7063.1951600000002</c:v>
                </c:pt>
                <c:pt idx="2684">
                  <c:v>7065.8307809999997</c:v>
                </c:pt>
                <c:pt idx="2685">
                  <c:v>7068.4542629999996</c:v>
                </c:pt>
                <c:pt idx="2686">
                  <c:v>7071.0924029999996</c:v>
                </c:pt>
                <c:pt idx="2687">
                  <c:v>7073.724166</c:v>
                </c:pt>
                <c:pt idx="2688">
                  <c:v>7076.3568020000002</c:v>
                </c:pt>
                <c:pt idx="2689">
                  <c:v>7079.0032670000001</c:v>
                </c:pt>
                <c:pt idx="2690">
                  <c:v>7081.6351130000003</c:v>
                </c:pt>
                <c:pt idx="2691">
                  <c:v>7084.2588820000001</c:v>
                </c:pt>
                <c:pt idx="2692">
                  <c:v>7086.8965589999998</c:v>
                </c:pt>
                <c:pt idx="2693">
                  <c:v>7089.5217249999996</c:v>
                </c:pt>
                <c:pt idx="2694">
                  <c:v>7092.1583989999999</c:v>
                </c:pt>
                <c:pt idx="2695">
                  <c:v>7094.7860460000002</c:v>
                </c:pt>
                <c:pt idx="2696">
                  <c:v>7097.4174190000003</c:v>
                </c:pt>
                <c:pt idx="2697">
                  <c:v>7100.0480509999998</c:v>
                </c:pt>
                <c:pt idx="2698">
                  <c:v>7102.6848360000004</c:v>
                </c:pt>
                <c:pt idx="2699">
                  <c:v>7105.3115319999997</c:v>
                </c:pt>
                <c:pt idx="2700">
                  <c:v>7107.9497689999998</c:v>
                </c:pt>
                <c:pt idx="2701">
                  <c:v>7110.5738419999998</c:v>
                </c:pt>
                <c:pt idx="2702">
                  <c:v>7113.2144360000002</c:v>
                </c:pt>
                <c:pt idx="2703">
                  <c:v>7115.8379990000003</c:v>
                </c:pt>
                <c:pt idx="2704">
                  <c:v>7118.467189</c:v>
                </c:pt>
                <c:pt idx="2705">
                  <c:v>7121.0998989999998</c:v>
                </c:pt>
                <c:pt idx="2706">
                  <c:v>7123.7318009999999</c:v>
                </c:pt>
                <c:pt idx="2707">
                  <c:v>7126.35826</c:v>
                </c:pt>
                <c:pt idx="2708">
                  <c:v>7128.9890009999999</c:v>
                </c:pt>
                <c:pt idx="2709">
                  <c:v>7131.6230990000004</c:v>
                </c:pt>
                <c:pt idx="2710">
                  <c:v>7134.2519599999996</c:v>
                </c:pt>
                <c:pt idx="2711">
                  <c:v>7136.8875410000001</c:v>
                </c:pt>
                <c:pt idx="2712">
                  <c:v>7139.5130639999998</c:v>
                </c:pt>
                <c:pt idx="2713">
                  <c:v>7142.1490869999998</c:v>
                </c:pt>
                <c:pt idx="2714">
                  <c:v>7144.7701150000003</c:v>
                </c:pt>
                <c:pt idx="2715">
                  <c:v>7147.4082429999999</c:v>
                </c:pt>
                <c:pt idx="2716">
                  <c:v>7150.046171</c:v>
                </c:pt>
                <c:pt idx="2717">
                  <c:v>7152.6876130000001</c:v>
                </c:pt>
                <c:pt idx="2718">
                  <c:v>7155.3179410000002</c:v>
                </c:pt>
                <c:pt idx="2719">
                  <c:v>7157.9495589999997</c:v>
                </c:pt>
                <c:pt idx="2720">
                  <c:v>7160.5813459999999</c:v>
                </c:pt>
                <c:pt idx="2721">
                  <c:v>7163.2152610000003</c:v>
                </c:pt>
                <c:pt idx="2722">
                  <c:v>7165.8380239999997</c:v>
                </c:pt>
                <c:pt idx="2723">
                  <c:v>7168.4797900000003</c:v>
                </c:pt>
                <c:pt idx="2724">
                  <c:v>7171.107704</c:v>
                </c:pt>
                <c:pt idx="2725">
                  <c:v>7173.7441630000003</c:v>
                </c:pt>
                <c:pt idx="2726">
                  <c:v>7176.3757459999997</c:v>
                </c:pt>
                <c:pt idx="2727">
                  <c:v>7179.006566</c:v>
                </c:pt>
                <c:pt idx="2728">
                  <c:v>7181.6380879999997</c:v>
                </c:pt>
                <c:pt idx="2729">
                  <c:v>7184.2673649999997</c:v>
                </c:pt>
                <c:pt idx="2730">
                  <c:v>7186.8972439999998</c:v>
                </c:pt>
                <c:pt idx="2731">
                  <c:v>7189.5318239999997</c:v>
                </c:pt>
                <c:pt idx="2732">
                  <c:v>7192.1633819999997</c:v>
                </c:pt>
                <c:pt idx="2733">
                  <c:v>7194.7958129999997</c:v>
                </c:pt>
                <c:pt idx="2734">
                  <c:v>7197.4193089999999</c:v>
                </c:pt>
                <c:pt idx="2735">
                  <c:v>7200.054639</c:v>
                </c:pt>
                <c:pt idx="2736">
                  <c:v>7202.6743990000004</c:v>
                </c:pt>
                <c:pt idx="2737">
                  <c:v>7205.3070820000003</c:v>
                </c:pt>
                <c:pt idx="2738">
                  <c:v>7207.9373079999996</c:v>
                </c:pt>
                <c:pt idx="2739">
                  <c:v>7210.5807240000004</c:v>
                </c:pt>
                <c:pt idx="2740">
                  <c:v>7213.20705</c:v>
                </c:pt>
                <c:pt idx="2741">
                  <c:v>7215.8387769999999</c:v>
                </c:pt>
                <c:pt idx="2742">
                  <c:v>7218.4735380000002</c:v>
                </c:pt>
                <c:pt idx="2743">
                  <c:v>7221.1025799999998</c:v>
                </c:pt>
                <c:pt idx="2744">
                  <c:v>7223.7469229999997</c:v>
                </c:pt>
                <c:pt idx="2745">
                  <c:v>7226.379191</c:v>
                </c:pt>
                <c:pt idx="2746">
                  <c:v>7229.0159190000004</c:v>
                </c:pt>
                <c:pt idx="2747">
                  <c:v>7231.6431480000001</c:v>
                </c:pt>
                <c:pt idx="2748">
                  <c:v>7234.2747319999999</c:v>
                </c:pt>
                <c:pt idx="2749">
                  <c:v>7236.9079330000004</c:v>
                </c:pt>
                <c:pt idx="2750">
                  <c:v>7239.5422429999999</c:v>
                </c:pt>
                <c:pt idx="2751">
                  <c:v>7242.1700190000001</c:v>
                </c:pt>
                <c:pt idx="2752">
                  <c:v>7244.8057390000004</c:v>
                </c:pt>
                <c:pt idx="2753">
                  <c:v>7247.4410589999998</c:v>
                </c:pt>
                <c:pt idx="2754">
                  <c:v>7250.0709740000002</c:v>
                </c:pt>
                <c:pt idx="2755">
                  <c:v>7252.6971670000003</c:v>
                </c:pt>
                <c:pt idx="2756">
                  <c:v>7255.320307</c:v>
                </c:pt>
                <c:pt idx="2757">
                  <c:v>7257.9590749999998</c:v>
                </c:pt>
                <c:pt idx="2758">
                  <c:v>7260.5928489999997</c:v>
                </c:pt>
                <c:pt idx="2759">
                  <c:v>7263.2173540000003</c:v>
                </c:pt>
                <c:pt idx="2760">
                  <c:v>7265.8568260000002</c:v>
                </c:pt>
                <c:pt idx="2761">
                  <c:v>7268.4847550000004</c:v>
                </c:pt>
                <c:pt idx="2762">
                  <c:v>7271.1163729999998</c:v>
                </c:pt>
                <c:pt idx="2763">
                  <c:v>7273.7429279999997</c:v>
                </c:pt>
                <c:pt idx="2764">
                  <c:v>7276.3839230000003</c:v>
                </c:pt>
                <c:pt idx="2765">
                  <c:v>7279.0106040000001</c:v>
                </c:pt>
                <c:pt idx="2766">
                  <c:v>7281.6440329999996</c:v>
                </c:pt>
                <c:pt idx="2767">
                  <c:v>7284.307186</c:v>
                </c:pt>
                <c:pt idx="2768">
                  <c:v>7286.9350180000001</c:v>
                </c:pt>
                <c:pt idx="2769">
                  <c:v>7289.5695649999998</c:v>
                </c:pt>
                <c:pt idx="2770">
                  <c:v>7292.1955889999999</c:v>
                </c:pt>
                <c:pt idx="2771">
                  <c:v>7294.8328680000004</c:v>
                </c:pt>
                <c:pt idx="2772">
                  <c:v>7297.457598</c:v>
                </c:pt>
                <c:pt idx="2773">
                  <c:v>7300.0873089999995</c:v>
                </c:pt>
                <c:pt idx="2774">
                  <c:v>7302.7239849999996</c:v>
                </c:pt>
                <c:pt idx="2775">
                  <c:v>7305.3488939999997</c:v>
                </c:pt>
                <c:pt idx="2776">
                  <c:v>7308.005682</c:v>
                </c:pt>
                <c:pt idx="2777">
                  <c:v>7310.6379290000004</c:v>
                </c:pt>
                <c:pt idx="2778">
                  <c:v>7313.2669079999996</c:v>
                </c:pt>
                <c:pt idx="2779">
                  <c:v>7315.8978639999996</c:v>
                </c:pt>
                <c:pt idx="2780">
                  <c:v>7318.5286370000003</c:v>
                </c:pt>
                <c:pt idx="2781">
                  <c:v>7321.1636619999999</c:v>
                </c:pt>
                <c:pt idx="2782">
                  <c:v>7323.7965290000002</c:v>
                </c:pt>
                <c:pt idx="2783">
                  <c:v>7326.4253699999999</c:v>
                </c:pt>
                <c:pt idx="2784">
                  <c:v>7329.0512099999996</c:v>
                </c:pt>
                <c:pt idx="2785">
                  <c:v>7331.6839609999997</c:v>
                </c:pt>
                <c:pt idx="2786">
                  <c:v>7334.3209200000001</c:v>
                </c:pt>
                <c:pt idx="2787">
                  <c:v>7336.9473520000001</c:v>
                </c:pt>
                <c:pt idx="2788">
                  <c:v>7339.5741669999998</c:v>
                </c:pt>
                <c:pt idx="2789">
                  <c:v>7342.2178219999996</c:v>
                </c:pt>
                <c:pt idx="2790">
                  <c:v>7344.8476810000002</c:v>
                </c:pt>
                <c:pt idx="2791">
                  <c:v>7347.4730490000002</c:v>
                </c:pt>
                <c:pt idx="2792">
                  <c:v>7350.11031</c:v>
                </c:pt>
                <c:pt idx="2793">
                  <c:v>7352.7341070000002</c:v>
                </c:pt>
                <c:pt idx="2794">
                  <c:v>7355.3682609999996</c:v>
                </c:pt>
                <c:pt idx="2795">
                  <c:v>7357.9956220000004</c:v>
                </c:pt>
                <c:pt idx="2796">
                  <c:v>7360.6339040000003</c:v>
                </c:pt>
                <c:pt idx="2797">
                  <c:v>7363.2588539999997</c:v>
                </c:pt>
                <c:pt idx="2798">
                  <c:v>7365.8942809999999</c:v>
                </c:pt>
                <c:pt idx="2799">
                  <c:v>7368.5275320000001</c:v>
                </c:pt>
                <c:pt idx="2800">
                  <c:v>7371.1589610000001</c:v>
                </c:pt>
                <c:pt idx="2801">
                  <c:v>7373.7899859999998</c:v>
                </c:pt>
                <c:pt idx="2802">
                  <c:v>7376.4248239999997</c:v>
                </c:pt>
                <c:pt idx="2803">
                  <c:v>7379.0542519999999</c:v>
                </c:pt>
                <c:pt idx="2804">
                  <c:v>7381.6841130000003</c:v>
                </c:pt>
                <c:pt idx="2805">
                  <c:v>7384.3216990000001</c:v>
                </c:pt>
                <c:pt idx="2806">
                  <c:v>7386.9577550000004</c:v>
                </c:pt>
                <c:pt idx="2807">
                  <c:v>7389.5888649999997</c:v>
                </c:pt>
                <c:pt idx="2808">
                  <c:v>7392.2205919999997</c:v>
                </c:pt>
                <c:pt idx="2809">
                  <c:v>7394.8529479999997</c:v>
                </c:pt>
                <c:pt idx="2810">
                  <c:v>7397.4809580000001</c:v>
                </c:pt>
                <c:pt idx="2811">
                  <c:v>7400.1066000000001</c:v>
                </c:pt>
                <c:pt idx="2812">
                  <c:v>7402.7441490000001</c:v>
                </c:pt>
                <c:pt idx="2813">
                  <c:v>7405.3687520000003</c:v>
                </c:pt>
                <c:pt idx="2814">
                  <c:v>7408.0025290000003</c:v>
                </c:pt>
                <c:pt idx="2815">
                  <c:v>7410.6331250000003</c:v>
                </c:pt>
                <c:pt idx="2816">
                  <c:v>7413.262968</c:v>
                </c:pt>
                <c:pt idx="2817">
                  <c:v>7415.8917110000002</c:v>
                </c:pt>
                <c:pt idx="2818">
                  <c:v>7418.5301419999996</c:v>
                </c:pt>
                <c:pt idx="2819">
                  <c:v>7421.1541630000002</c:v>
                </c:pt>
                <c:pt idx="2820">
                  <c:v>7423.7864220000001</c:v>
                </c:pt>
                <c:pt idx="2821">
                  <c:v>7426.4181399999998</c:v>
                </c:pt>
                <c:pt idx="2822">
                  <c:v>7429.0447880000002</c:v>
                </c:pt>
                <c:pt idx="2823">
                  <c:v>7431.6814299999996</c:v>
                </c:pt>
                <c:pt idx="2824">
                  <c:v>7434.3121659999997</c:v>
                </c:pt>
                <c:pt idx="2825">
                  <c:v>7436.9390599999997</c:v>
                </c:pt>
                <c:pt idx="2826">
                  <c:v>7439.5682580000002</c:v>
                </c:pt>
                <c:pt idx="2827">
                  <c:v>7442.2030050000003</c:v>
                </c:pt>
                <c:pt idx="2828">
                  <c:v>7444.8325400000003</c:v>
                </c:pt>
                <c:pt idx="2829">
                  <c:v>7447.4619570000004</c:v>
                </c:pt>
                <c:pt idx="2830">
                  <c:v>7450.0829869999998</c:v>
                </c:pt>
                <c:pt idx="2831">
                  <c:v>7452.7095360000003</c:v>
                </c:pt>
                <c:pt idx="2832">
                  <c:v>7455.3406539999996</c:v>
                </c:pt>
                <c:pt idx="2833">
                  <c:v>7457.9724050000004</c:v>
                </c:pt>
                <c:pt idx="2834">
                  <c:v>7460.6017920000004</c:v>
                </c:pt>
                <c:pt idx="2835">
                  <c:v>7463.2315449999996</c:v>
                </c:pt>
                <c:pt idx="2836">
                  <c:v>7465.8602940000001</c:v>
                </c:pt>
                <c:pt idx="2837">
                  <c:v>7468.4909500000003</c:v>
                </c:pt>
                <c:pt idx="2838">
                  <c:v>7471.127716</c:v>
                </c:pt>
                <c:pt idx="2839">
                  <c:v>7473.7557589999997</c:v>
                </c:pt>
                <c:pt idx="2840">
                  <c:v>7476.3827220000003</c:v>
                </c:pt>
                <c:pt idx="2841">
                  <c:v>7479.0191720000003</c:v>
                </c:pt>
                <c:pt idx="2842">
                  <c:v>7481.6531960000002</c:v>
                </c:pt>
                <c:pt idx="2843">
                  <c:v>7484.2818470000002</c:v>
                </c:pt>
                <c:pt idx="2844">
                  <c:v>7486.9121569999998</c:v>
                </c:pt>
                <c:pt idx="2845">
                  <c:v>7489.5477979999996</c:v>
                </c:pt>
                <c:pt idx="2846">
                  <c:v>7492.1828420000002</c:v>
                </c:pt>
                <c:pt idx="2847">
                  <c:v>7494.8180979999997</c:v>
                </c:pt>
                <c:pt idx="2848">
                  <c:v>7497.4449459999996</c:v>
                </c:pt>
                <c:pt idx="2849">
                  <c:v>7500.0786770000004</c:v>
                </c:pt>
                <c:pt idx="2850">
                  <c:v>7502.7098489999998</c:v>
                </c:pt>
                <c:pt idx="2851">
                  <c:v>7505.3429539999997</c:v>
                </c:pt>
                <c:pt idx="2852">
                  <c:v>7507.9676220000001</c:v>
                </c:pt>
                <c:pt idx="2853">
                  <c:v>7510.6035689999999</c:v>
                </c:pt>
                <c:pt idx="2854">
                  <c:v>7513.2322400000003</c:v>
                </c:pt>
                <c:pt idx="2855">
                  <c:v>7515.8580110000003</c:v>
                </c:pt>
                <c:pt idx="2856">
                  <c:v>7518.48812</c:v>
                </c:pt>
                <c:pt idx="2857">
                  <c:v>7521.1267269999998</c:v>
                </c:pt>
                <c:pt idx="2858">
                  <c:v>7523.7679459999999</c:v>
                </c:pt>
                <c:pt idx="2859">
                  <c:v>7526.4018310000001</c:v>
                </c:pt>
                <c:pt idx="2860">
                  <c:v>7529.0234490000003</c:v>
                </c:pt>
                <c:pt idx="2861">
                  <c:v>7531.663133</c:v>
                </c:pt>
                <c:pt idx="2862">
                  <c:v>7534.2910599999996</c:v>
                </c:pt>
                <c:pt idx="2863">
                  <c:v>7536.9275939999998</c:v>
                </c:pt>
                <c:pt idx="2864">
                  <c:v>7539.5619800000004</c:v>
                </c:pt>
                <c:pt idx="2865">
                  <c:v>7542.1881670000002</c:v>
                </c:pt>
                <c:pt idx="2866">
                  <c:v>7544.8159180000002</c:v>
                </c:pt>
                <c:pt idx="2867">
                  <c:v>7547.4432809999998</c:v>
                </c:pt>
                <c:pt idx="2868">
                  <c:v>7550.068921</c:v>
                </c:pt>
                <c:pt idx="2869">
                  <c:v>7552.6978179999996</c:v>
                </c:pt>
                <c:pt idx="2870">
                  <c:v>7555.3366960000003</c:v>
                </c:pt>
                <c:pt idx="2871">
                  <c:v>7557.965811</c:v>
                </c:pt>
                <c:pt idx="2872">
                  <c:v>7560.5883690000001</c:v>
                </c:pt>
                <c:pt idx="2873">
                  <c:v>7563.2208350000001</c:v>
                </c:pt>
                <c:pt idx="2874">
                  <c:v>7565.8552579999996</c:v>
                </c:pt>
                <c:pt idx="2875">
                  <c:v>7568.4966960000002</c:v>
                </c:pt>
                <c:pt idx="2876">
                  <c:v>7571.1212770000002</c:v>
                </c:pt>
                <c:pt idx="2877">
                  <c:v>7573.7568229999997</c:v>
                </c:pt>
                <c:pt idx="2878">
                  <c:v>7576.3877439999997</c:v>
                </c:pt>
                <c:pt idx="2879">
                  <c:v>7579.019722</c:v>
                </c:pt>
                <c:pt idx="2880">
                  <c:v>7581.6487450000004</c:v>
                </c:pt>
                <c:pt idx="2881">
                  <c:v>7584.28719</c:v>
                </c:pt>
                <c:pt idx="2882">
                  <c:v>7586.9247340000002</c:v>
                </c:pt>
                <c:pt idx="2883">
                  <c:v>7589.5572339999999</c:v>
                </c:pt>
                <c:pt idx="2884">
                  <c:v>7592.1812900000004</c:v>
                </c:pt>
                <c:pt idx="2885">
                  <c:v>7594.8218859999997</c:v>
                </c:pt>
                <c:pt idx="2886">
                  <c:v>7597.4508519999999</c:v>
                </c:pt>
                <c:pt idx="2887">
                  <c:v>7600.0928549999999</c:v>
                </c:pt>
                <c:pt idx="2888">
                  <c:v>7602.7257140000002</c:v>
                </c:pt>
                <c:pt idx="2889">
                  <c:v>7605.3589430000002</c:v>
                </c:pt>
                <c:pt idx="2890">
                  <c:v>7607.9843799999999</c:v>
                </c:pt>
                <c:pt idx="2891">
                  <c:v>7610.6150109999999</c:v>
                </c:pt>
                <c:pt idx="2892">
                  <c:v>7613.2497480000002</c:v>
                </c:pt>
                <c:pt idx="2893">
                  <c:v>7615.8898570000001</c:v>
                </c:pt>
                <c:pt idx="2894">
                  <c:v>7618.5233440000002</c:v>
                </c:pt>
                <c:pt idx="2895">
                  <c:v>7621.1463299999996</c:v>
                </c:pt>
                <c:pt idx="2896">
                  <c:v>7623.7713869999998</c:v>
                </c:pt>
                <c:pt idx="2897">
                  <c:v>7626.4031290000003</c:v>
                </c:pt>
                <c:pt idx="2898">
                  <c:v>7629.042899</c:v>
                </c:pt>
                <c:pt idx="2899">
                  <c:v>7631.6766790000001</c:v>
                </c:pt>
                <c:pt idx="2900">
                  <c:v>7634.3039859999999</c:v>
                </c:pt>
                <c:pt idx="2901">
                  <c:v>7636.9371570000003</c:v>
                </c:pt>
                <c:pt idx="2902">
                  <c:v>7639.5685839999996</c:v>
                </c:pt>
                <c:pt idx="2903">
                  <c:v>7642.2091250000003</c:v>
                </c:pt>
                <c:pt idx="2904">
                  <c:v>7644.8451679999998</c:v>
                </c:pt>
                <c:pt idx="2905">
                  <c:v>7647.4712300000001</c:v>
                </c:pt>
                <c:pt idx="2906">
                  <c:v>7650.0948529999996</c:v>
                </c:pt>
                <c:pt idx="2907">
                  <c:v>7652.7308080000003</c:v>
                </c:pt>
                <c:pt idx="2908">
                  <c:v>7655.3575650000002</c:v>
                </c:pt>
                <c:pt idx="2909">
                  <c:v>7657.9930910000003</c:v>
                </c:pt>
                <c:pt idx="2910">
                  <c:v>7660.6378299999997</c:v>
                </c:pt>
                <c:pt idx="2911">
                  <c:v>7663.2650439999998</c:v>
                </c:pt>
                <c:pt idx="2912">
                  <c:v>7665.9000530000003</c:v>
                </c:pt>
                <c:pt idx="2913">
                  <c:v>7668.5299080000004</c:v>
                </c:pt>
                <c:pt idx="2914">
                  <c:v>7671.1621379999997</c:v>
                </c:pt>
                <c:pt idx="2915">
                  <c:v>7673.7905360000004</c:v>
                </c:pt>
                <c:pt idx="2916">
                  <c:v>7676.4211130000003</c:v>
                </c:pt>
                <c:pt idx="2917">
                  <c:v>7679.0543580000003</c:v>
                </c:pt>
                <c:pt idx="2918">
                  <c:v>7681.6867540000003</c:v>
                </c:pt>
                <c:pt idx="2919">
                  <c:v>7684.3200040000002</c:v>
                </c:pt>
                <c:pt idx="2920">
                  <c:v>7686.9525800000001</c:v>
                </c:pt>
                <c:pt idx="2921">
                  <c:v>7689.5814140000002</c:v>
                </c:pt>
                <c:pt idx="2922">
                  <c:v>7692.2123549999997</c:v>
                </c:pt>
                <c:pt idx="2923">
                  <c:v>7694.8383379999996</c:v>
                </c:pt>
                <c:pt idx="2924">
                  <c:v>7697.4755340000002</c:v>
                </c:pt>
                <c:pt idx="2925">
                  <c:v>7700.115444</c:v>
                </c:pt>
                <c:pt idx="2926">
                  <c:v>7702.7675499999996</c:v>
                </c:pt>
                <c:pt idx="2927">
                  <c:v>7705.3908030000002</c:v>
                </c:pt>
                <c:pt idx="2928">
                  <c:v>7708.031602</c:v>
                </c:pt>
                <c:pt idx="2929">
                  <c:v>7710.662257</c:v>
                </c:pt>
                <c:pt idx="2930">
                  <c:v>7713.2923270000001</c:v>
                </c:pt>
                <c:pt idx="2931">
                  <c:v>7715.9232929999998</c:v>
                </c:pt>
                <c:pt idx="2932">
                  <c:v>7718.5463680000003</c:v>
                </c:pt>
                <c:pt idx="2933">
                  <c:v>7721.1767479999999</c:v>
                </c:pt>
                <c:pt idx="2934">
                  <c:v>7723.817188</c:v>
                </c:pt>
                <c:pt idx="2935">
                  <c:v>7726.4481100000003</c:v>
                </c:pt>
                <c:pt idx="2936">
                  <c:v>7729.074149</c:v>
                </c:pt>
                <c:pt idx="2937">
                  <c:v>7731.7112289999995</c:v>
                </c:pt>
                <c:pt idx="2938">
                  <c:v>7734.3343340000001</c:v>
                </c:pt>
                <c:pt idx="2939">
                  <c:v>7736.9687729999996</c:v>
                </c:pt>
                <c:pt idx="2940">
                  <c:v>7739.6020440000002</c:v>
                </c:pt>
                <c:pt idx="2941">
                  <c:v>7742.2239650000001</c:v>
                </c:pt>
                <c:pt idx="2942">
                  <c:v>7744.8643149999998</c:v>
                </c:pt>
                <c:pt idx="2943">
                  <c:v>7747.4883760000002</c:v>
                </c:pt>
                <c:pt idx="2944">
                  <c:v>7750.1196810000001</c:v>
                </c:pt>
                <c:pt idx="2945">
                  <c:v>7752.7561409999998</c:v>
                </c:pt>
                <c:pt idx="2946">
                  <c:v>7755.382834</c:v>
                </c:pt>
                <c:pt idx="2947">
                  <c:v>7758.0198719999999</c:v>
                </c:pt>
                <c:pt idx="2948">
                  <c:v>7760.6519669999998</c:v>
                </c:pt>
                <c:pt idx="2949">
                  <c:v>7763.2952740000001</c:v>
                </c:pt>
                <c:pt idx="2950">
                  <c:v>7765.9176100000004</c:v>
                </c:pt>
                <c:pt idx="2951">
                  <c:v>7768.5550329999996</c:v>
                </c:pt>
                <c:pt idx="2952">
                  <c:v>7771.1846189999997</c:v>
                </c:pt>
                <c:pt idx="2953">
                  <c:v>7773.8182589999997</c:v>
                </c:pt>
                <c:pt idx="2954">
                  <c:v>7776.4521560000003</c:v>
                </c:pt>
                <c:pt idx="2955">
                  <c:v>7779.0869160000002</c:v>
                </c:pt>
                <c:pt idx="2956">
                  <c:v>7781.7156269999996</c:v>
                </c:pt>
                <c:pt idx="2957">
                  <c:v>7784.348223</c:v>
                </c:pt>
                <c:pt idx="2958">
                  <c:v>7786.9776199999997</c:v>
                </c:pt>
                <c:pt idx="2959">
                  <c:v>7789.6079360000003</c:v>
                </c:pt>
                <c:pt idx="2960">
                  <c:v>7792.236159</c:v>
                </c:pt>
                <c:pt idx="2961">
                  <c:v>7794.8787220000004</c:v>
                </c:pt>
                <c:pt idx="2962">
                  <c:v>7797.5073860000002</c:v>
                </c:pt>
                <c:pt idx="2963">
                  <c:v>7800.1374459999997</c:v>
                </c:pt>
                <c:pt idx="2964">
                  <c:v>7802.7657920000001</c:v>
                </c:pt>
                <c:pt idx="2965">
                  <c:v>7805.4002270000001</c:v>
                </c:pt>
                <c:pt idx="2966">
                  <c:v>7808.0238140000001</c:v>
                </c:pt>
                <c:pt idx="2967">
                  <c:v>7810.6558560000003</c:v>
                </c:pt>
                <c:pt idx="2968">
                  <c:v>7813.2913680000001</c:v>
                </c:pt>
                <c:pt idx="2969">
                  <c:v>7815.9130939999995</c:v>
                </c:pt>
                <c:pt idx="2970">
                  <c:v>7818.5523880000001</c:v>
                </c:pt>
                <c:pt idx="2971">
                  <c:v>7821.1812909999999</c:v>
                </c:pt>
                <c:pt idx="2972">
                  <c:v>7823.8156600000002</c:v>
                </c:pt>
                <c:pt idx="2973">
                  <c:v>7826.4386850000001</c:v>
                </c:pt>
                <c:pt idx="2974">
                  <c:v>7829.0741340000004</c:v>
                </c:pt>
                <c:pt idx="2975">
                  <c:v>7831.7061910000002</c:v>
                </c:pt>
                <c:pt idx="2976">
                  <c:v>7834.3305959999998</c:v>
                </c:pt>
                <c:pt idx="2977">
                  <c:v>7836.9606130000002</c:v>
                </c:pt>
                <c:pt idx="2978">
                  <c:v>7839.5968910000001</c:v>
                </c:pt>
                <c:pt idx="2979">
                  <c:v>7842.2202159999997</c:v>
                </c:pt>
                <c:pt idx="2980">
                  <c:v>7844.8567320000002</c:v>
                </c:pt>
                <c:pt idx="2981">
                  <c:v>7847.4862590000002</c:v>
                </c:pt>
                <c:pt idx="2982">
                  <c:v>7850.1215860000002</c:v>
                </c:pt>
                <c:pt idx="2983">
                  <c:v>7852.7467399999996</c:v>
                </c:pt>
                <c:pt idx="2984">
                  <c:v>7855.3783899999999</c:v>
                </c:pt>
                <c:pt idx="2985">
                  <c:v>7858.0123579999999</c:v>
                </c:pt>
                <c:pt idx="2986">
                  <c:v>7860.6455759999999</c:v>
                </c:pt>
                <c:pt idx="2987">
                  <c:v>7863.276535</c:v>
                </c:pt>
                <c:pt idx="2988">
                  <c:v>7865.9126219999998</c:v>
                </c:pt>
                <c:pt idx="2989">
                  <c:v>7868.5468289999999</c:v>
                </c:pt>
                <c:pt idx="2990">
                  <c:v>7871.1791720000001</c:v>
                </c:pt>
                <c:pt idx="2991">
                  <c:v>7873.8046359999998</c:v>
                </c:pt>
                <c:pt idx="2992">
                  <c:v>7876.4397779999999</c:v>
                </c:pt>
                <c:pt idx="2993">
                  <c:v>7879.0711259999998</c:v>
                </c:pt>
                <c:pt idx="2994">
                  <c:v>7881.6931860000004</c:v>
                </c:pt>
                <c:pt idx="2995">
                  <c:v>7884.3234469999998</c:v>
                </c:pt>
                <c:pt idx="2996">
                  <c:v>7886.9600469999996</c:v>
                </c:pt>
                <c:pt idx="2997">
                  <c:v>7889.5877399999999</c:v>
                </c:pt>
                <c:pt idx="2998">
                  <c:v>7892.2156519999999</c:v>
                </c:pt>
                <c:pt idx="2999">
                  <c:v>7894.8501880000003</c:v>
                </c:pt>
                <c:pt idx="3000">
                  <c:v>7897.4793460000001</c:v>
                </c:pt>
                <c:pt idx="3001">
                  <c:v>7900.1176830000004</c:v>
                </c:pt>
                <c:pt idx="3002">
                  <c:v>7902.7390379999997</c:v>
                </c:pt>
                <c:pt idx="3003">
                  <c:v>7905.3727150000004</c:v>
                </c:pt>
                <c:pt idx="3004">
                  <c:v>7908.0091259999999</c:v>
                </c:pt>
                <c:pt idx="3005">
                  <c:v>7910.6319540000004</c:v>
                </c:pt>
                <c:pt idx="3006">
                  <c:v>7913.2651020000003</c:v>
                </c:pt>
                <c:pt idx="3007">
                  <c:v>7915.8904069999999</c:v>
                </c:pt>
                <c:pt idx="3008">
                  <c:v>7918.5317070000001</c:v>
                </c:pt>
                <c:pt idx="3009">
                  <c:v>7921.1581239999996</c:v>
                </c:pt>
                <c:pt idx="3010">
                  <c:v>7923.7898349999996</c:v>
                </c:pt>
                <c:pt idx="3011">
                  <c:v>7926.4231479999999</c:v>
                </c:pt>
                <c:pt idx="3012">
                  <c:v>7929.050894</c:v>
                </c:pt>
                <c:pt idx="3013">
                  <c:v>7931.689222</c:v>
                </c:pt>
                <c:pt idx="3014">
                  <c:v>7934.323437</c:v>
                </c:pt>
                <c:pt idx="3015">
                  <c:v>7936.9460019999997</c:v>
                </c:pt>
                <c:pt idx="3016">
                  <c:v>7939.5821249999999</c:v>
                </c:pt>
                <c:pt idx="3017">
                  <c:v>7942.2063470000003</c:v>
                </c:pt>
                <c:pt idx="3018">
                  <c:v>7944.8388690000002</c:v>
                </c:pt>
                <c:pt idx="3019">
                  <c:v>7947.4798520000004</c:v>
                </c:pt>
                <c:pt idx="3020">
                  <c:v>7950.1038529999996</c:v>
                </c:pt>
                <c:pt idx="3021">
                  <c:v>7952.739157</c:v>
                </c:pt>
                <c:pt idx="3022">
                  <c:v>7955.3663710000001</c:v>
                </c:pt>
                <c:pt idx="3023">
                  <c:v>7958.0060199999998</c:v>
                </c:pt>
                <c:pt idx="3024">
                  <c:v>7960.6275660000001</c:v>
                </c:pt>
                <c:pt idx="3025">
                  <c:v>7963.2616639999997</c:v>
                </c:pt>
                <c:pt idx="3026">
                  <c:v>7965.8833770000001</c:v>
                </c:pt>
                <c:pt idx="3027">
                  <c:v>7968.5183770000003</c:v>
                </c:pt>
                <c:pt idx="3028">
                  <c:v>7971.1541690000004</c:v>
                </c:pt>
                <c:pt idx="3029">
                  <c:v>7973.7801879999997</c:v>
                </c:pt>
                <c:pt idx="3030">
                  <c:v>7976.4206750000003</c:v>
                </c:pt>
                <c:pt idx="3031">
                  <c:v>7979.0483130000002</c:v>
                </c:pt>
                <c:pt idx="3032">
                  <c:v>7981.6735490000001</c:v>
                </c:pt>
                <c:pt idx="3033">
                  <c:v>7984.308771</c:v>
                </c:pt>
                <c:pt idx="3034">
                  <c:v>7986.9566269999996</c:v>
                </c:pt>
                <c:pt idx="3035">
                  <c:v>7989.5847119999999</c:v>
                </c:pt>
                <c:pt idx="3036">
                  <c:v>7992.219932</c:v>
                </c:pt>
                <c:pt idx="3037">
                  <c:v>7994.8498380000001</c:v>
                </c:pt>
                <c:pt idx="3038">
                  <c:v>7997.4840919999997</c:v>
                </c:pt>
                <c:pt idx="3039">
                  <c:v>8000.1047209999997</c:v>
                </c:pt>
                <c:pt idx="3040">
                  <c:v>8002.7569830000002</c:v>
                </c:pt>
                <c:pt idx="3041">
                  <c:v>8005.3891219999996</c:v>
                </c:pt>
                <c:pt idx="3042">
                  <c:v>8008.0227450000002</c:v>
                </c:pt>
                <c:pt idx="3043">
                  <c:v>8010.654254</c:v>
                </c:pt>
                <c:pt idx="3044">
                  <c:v>8013.2825890000004</c:v>
                </c:pt>
                <c:pt idx="3045">
                  <c:v>8015.9090980000001</c:v>
                </c:pt>
                <c:pt idx="3046">
                  <c:v>8018.5490730000001</c:v>
                </c:pt>
                <c:pt idx="3047">
                  <c:v>8021.1750940000002</c:v>
                </c:pt>
                <c:pt idx="3048">
                  <c:v>8023.8062900000004</c:v>
                </c:pt>
                <c:pt idx="3049">
                  <c:v>8026.4274359999999</c:v>
                </c:pt>
                <c:pt idx="3050">
                  <c:v>8029.0697030000001</c:v>
                </c:pt>
                <c:pt idx="3051">
                  <c:v>8031.6946109999999</c:v>
                </c:pt>
                <c:pt idx="3052">
                  <c:v>8034.3316640000003</c:v>
                </c:pt>
                <c:pt idx="3053">
                  <c:v>8036.9530649999997</c:v>
                </c:pt>
                <c:pt idx="3054">
                  <c:v>8039.5849090000002</c:v>
                </c:pt>
                <c:pt idx="3055">
                  <c:v>8042.2181250000003</c:v>
                </c:pt>
                <c:pt idx="3056">
                  <c:v>8044.8453030000001</c:v>
                </c:pt>
                <c:pt idx="3057">
                  <c:v>8047.4757730000001</c:v>
                </c:pt>
                <c:pt idx="3058">
                  <c:v>8050.1129620000002</c:v>
                </c:pt>
                <c:pt idx="3059">
                  <c:v>8052.7507679999999</c:v>
                </c:pt>
                <c:pt idx="3060">
                  <c:v>8055.3789059999999</c:v>
                </c:pt>
                <c:pt idx="3061">
                  <c:v>8058.0036769999997</c:v>
                </c:pt>
                <c:pt idx="3062">
                  <c:v>8060.6388530000004</c:v>
                </c:pt>
                <c:pt idx="3063">
                  <c:v>8063.2826379999997</c:v>
                </c:pt>
                <c:pt idx="3064">
                  <c:v>8065.8996500000003</c:v>
                </c:pt>
                <c:pt idx="3065">
                  <c:v>8068.5396309999996</c:v>
                </c:pt>
                <c:pt idx="3066">
                  <c:v>8071.1687140000004</c:v>
                </c:pt>
                <c:pt idx="3067">
                  <c:v>8073.8027629999997</c:v>
                </c:pt>
                <c:pt idx="3068">
                  <c:v>8076.4343550000003</c:v>
                </c:pt>
                <c:pt idx="3069">
                  <c:v>8079.0601420000003</c:v>
                </c:pt>
                <c:pt idx="3070">
                  <c:v>8081.6989620000004</c:v>
                </c:pt>
                <c:pt idx="3071">
                  <c:v>8084.3217930000001</c:v>
                </c:pt>
                <c:pt idx="3072">
                  <c:v>8086.9446369999996</c:v>
                </c:pt>
                <c:pt idx="3073">
                  <c:v>8089.581913</c:v>
                </c:pt>
                <c:pt idx="3074">
                  <c:v>8092.2200679999996</c:v>
                </c:pt>
                <c:pt idx="3075">
                  <c:v>8094.8494520000004</c:v>
                </c:pt>
                <c:pt idx="3076">
                  <c:v>8097.4752909999997</c:v>
                </c:pt>
                <c:pt idx="3077">
                  <c:v>8100.1038660000004</c:v>
                </c:pt>
                <c:pt idx="3078">
                  <c:v>8102.7436280000002</c:v>
                </c:pt>
                <c:pt idx="3079">
                  <c:v>8105.370887</c:v>
                </c:pt>
                <c:pt idx="3080">
                  <c:v>8108.0041300000003</c:v>
                </c:pt>
                <c:pt idx="3081">
                  <c:v>8110.6376529999998</c:v>
                </c:pt>
                <c:pt idx="3082">
                  <c:v>8113.2614320000002</c:v>
                </c:pt>
                <c:pt idx="3083">
                  <c:v>8115.8926170000004</c:v>
                </c:pt>
                <c:pt idx="3084">
                  <c:v>8118.5253700000003</c:v>
                </c:pt>
                <c:pt idx="3085">
                  <c:v>8121.173358</c:v>
                </c:pt>
                <c:pt idx="3086">
                  <c:v>8123.7967049999997</c:v>
                </c:pt>
                <c:pt idx="3087">
                  <c:v>8126.4360290000004</c:v>
                </c:pt>
                <c:pt idx="3088">
                  <c:v>8129.0596310000001</c:v>
                </c:pt>
                <c:pt idx="3089">
                  <c:v>8131.6893700000001</c:v>
                </c:pt>
                <c:pt idx="3090">
                  <c:v>8134.3220270000002</c:v>
                </c:pt>
                <c:pt idx="3091">
                  <c:v>8136.960153</c:v>
                </c:pt>
                <c:pt idx="3092">
                  <c:v>8139.5791250000002</c:v>
                </c:pt>
                <c:pt idx="3093">
                  <c:v>8142.2215669999996</c:v>
                </c:pt>
                <c:pt idx="3094">
                  <c:v>8144.8537130000004</c:v>
                </c:pt>
                <c:pt idx="3095">
                  <c:v>8147.4871720000001</c:v>
                </c:pt>
                <c:pt idx="3096">
                  <c:v>8150.1099139999997</c:v>
                </c:pt>
                <c:pt idx="3097">
                  <c:v>8152.7427950000001</c:v>
                </c:pt>
                <c:pt idx="3098">
                  <c:v>8155.3750389999996</c:v>
                </c:pt>
                <c:pt idx="3099">
                  <c:v>8158.0064220000004</c:v>
                </c:pt>
                <c:pt idx="3100">
                  <c:v>8160.6340469999996</c:v>
                </c:pt>
                <c:pt idx="3101">
                  <c:v>8163.2701870000001</c:v>
                </c:pt>
                <c:pt idx="3102">
                  <c:v>8165.9074190000001</c:v>
                </c:pt>
                <c:pt idx="3103">
                  <c:v>8168.5363209999996</c:v>
                </c:pt>
                <c:pt idx="3104">
                  <c:v>8171.1708669999998</c:v>
                </c:pt>
                <c:pt idx="3105">
                  <c:v>8173.8048049999998</c:v>
                </c:pt>
                <c:pt idx="3106">
                  <c:v>8176.4327899999998</c:v>
                </c:pt>
                <c:pt idx="3107">
                  <c:v>8179.0595389999999</c:v>
                </c:pt>
                <c:pt idx="3108">
                  <c:v>8181.6974200000004</c:v>
                </c:pt>
                <c:pt idx="3109">
                  <c:v>8184.3259420000004</c:v>
                </c:pt>
                <c:pt idx="3110">
                  <c:v>8186.9541760000002</c:v>
                </c:pt>
                <c:pt idx="3111">
                  <c:v>8189.6003600000004</c:v>
                </c:pt>
                <c:pt idx="3112">
                  <c:v>8192.2290979999998</c:v>
                </c:pt>
                <c:pt idx="3113">
                  <c:v>8194.8499649999994</c:v>
                </c:pt>
                <c:pt idx="3114">
                  <c:v>8197.4801000000007</c:v>
                </c:pt>
                <c:pt idx="3115">
                  <c:v>8200.1141480000006</c:v>
                </c:pt>
                <c:pt idx="3116">
                  <c:v>8202.7497530000001</c:v>
                </c:pt>
                <c:pt idx="3117">
                  <c:v>8205.3825670000006</c:v>
                </c:pt>
                <c:pt idx="3118">
                  <c:v>8208.0066480000005</c:v>
                </c:pt>
                <c:pt idx="3119">
                  <c:v>8210.6338529999994</c:v>
                </c:pt>
                <c:pt idx="3120">
                  <c:v>8213.2706510000007</c:v>
                </c:pt>
                <c:pt idx="3121">
                  <c:v>8215.9032960000004</c:v>
                </c:pt>
                <c:pt idx="3122">
                  <c:v>8218.5278020000005</c:v>
                </c:pt>
                <c:pt idx="3123">
                  <c:v>8221.1601030000002</c:v>
                </c:pt>
                <c:pt idx="3124">
                  <c:v>8223.797638</c:v>
                </c:pt>
                <c:pt idx="3125">
                  <c:v>8226.4310260000002</c:v>
                </c:pt>
                <c:pt idx="3126">
                  <c:v>8229.0563750000001</c:v>
                </c:pt>
                <c:pt idx="3127">
                  <c:v>8231.6865870000001</c:v>
                </c:pt>
                <c:pt idx="3128">
                  <c:v>8234.3207110000003</c:v>
                </c:pt>
                <c:pt idx="3129">
                  <c:v>8236.9454060000007</c:v>
                </c:pt>
                <c:pt idx="3130">
                  <c:v>8239.5809649999992</c:v>
                </c:pt>
                <c:pt idx="3131">
                  <c:v>8242.2325309999997</c:v>
                </c:pt>
                <c:pt idx="3132">
                  <c:v>8244.8560770000004</c:v>
                </c:pt>
                <c:pt idx="3133">
                  <c:v>8247.4911759999995</c:v>
                </c:pt>
                <c:pt idx="3134">
                  <c:v>8250.1172119999992</c:v>
                </c:pt>
                <c:pt idx="3135">
                  <c:v>8252.7562209999996</c:v>
                </c:pt>
                <c:pt idx="3136">
                  <c:v>8255.3783879999992</c:v>
                </c:pt>
                <c:pt idx="3137">
                  <c:v>8258.0108920000002</c:v>
                </c:pt>
                <c:pt idx="3138">
                  <c:v>8260.6435359999996</c:v>
                </c:pt>
                <c:pt idx="3139">
                  <c:v>8263.2817570000007</c:v>
                </c:pt>
                <c:pt idx="3140">
                  <c:v>8265.9062450000001</c:v>
                </c:pt>
                <c:pt idx="3141">
                  <c:v>8268.5483079999995</c:v>
                </c:pt>
                <c:pt idx="3142">
                  <c:v>8271.1719229999999</c:v>
                </c:pt>
                <c:pt idx="3143">
                  <c:v>8273.8092909999996</c:v>
                </c:pt>
                <c:pt idx="3144">
                  <c:v>8276.4408660000008</c:v>
                </c:pt>
                <c:pt idx="3145">
                  <c:v>8279.0726419999992</c:v>
                </c:pt>
                <c:pt idx="3146">
                  <c:v>8281.7054439999993</c:v>
                </c:pt>
                <c:pt idx="3147">
                  <c:v>8284.3294129999995</c:v>
                </c:pt>
                <c:pt idx="3148">
                  <c:v>8286.9602269999996</c:v>
                </c:pt>
                <c:pt idx="3149">
                  <c:v>8289.5912210000006</c:v>
                </c:pt>
                <c:pt idx="3150">
                  <c:v>8292.2292280000001</c:v>
                </c:pt>
                <c:pt idx="3151">
                  <c:v>8294.8626370000002</c:v>
                </c:pt>
                <c:pt idx="3152">
                  <c:v>8297.4930650000006</c:v>
                </c:pt>
                <c:pt idx="3153">
                  <c:v>8300.1211569999996</c:v>
                </c:pt>
                <c:pt idx="3154">
                  <c:v>8302.7443739999999</c:v>
                </c:pt>
                <c:pt idx="3155">
                  <c:v>8305.3767829999997</c:v>
                </c:pt>
                <c:pt idx="3156">
                  <c:v>8308.0099269999992</c:v>
                </c:pt>
                <c:pt idx="3157">
                  <c:v>8310.6486860000005</c:v>
                </c:pt>
                <c:pt idx="3158">
                  <c:v>8313.2776489999997</c:v>
                </c:pt>
                <c:pt idx="3159">
                  <c:v>8315.9112879999993</c:v>
                </c:pt>
                <c:pt idx="3160">
                  <c:v>8318.5385559999995</c:v>
                </c:pt>
                <c:pt idx="3161">
                  <c:v>8321.1782349999994</c:v>
                </c:pt>
                <c:pt idx="3162">
                  <c:v>8323.8020369999995</c:v>
                </c:pt>
                <c:pt idx="3163">
                  <c:v>8326.4249180000006</c:v>
                </c:pt>
                <c:pt idx="3164">
                  <c:v>8329.06214</c:v>
                </c:pt>
                <c:pt idx="3165">
                  <c:v>8331.6871869999995</c:v>
                </c:pt>
                <c:pt idx="3166">
                  <c:v>8334.3153619999994</c:v>
                </c:pt>
                <c:pt idx="3167">
                  <c:v>8336.9512410000007</c:v>
                </c:pt>
                <c:pt idx="3168">
                  <c:v>8339.5875400000004</c:v>
                </c:pt>
                <c:pt idx="3169">
                  <c:v>8342.2161739999992</c:v>
                </c:pt>
                <c:pt idx="3170">
                  <c:v>8344.8405280000006</c:v>
                </c:pt>
                <c:pt idx="3171">
                  <c:v>8347.4780179999998</c:v>
                </c:pt>
                <c:pt idx="3172">
                  <c:v>8350.1076580000008</c:v>
                </c:pt>
                <c:pt idx="3173">
                  <c:v>8352.7417089999999</c:v>
                </c:pt>
                <c:pt idx="3174">
                  <c:v>8355.3632839999991</c:v>
                </c:pt>
                <c:pt idx="3175">
                  <c:v>8358.001209</c:v>
                </c:pt>
                <c:pt idx="3176">
                  <c:v>8360.6308399999998</c:v>
                </c:pt>
                <c:pt idx="3177">
                  <c:v>8363.2609520000005</c:v>
                </c:pt>
                <c:pt idx="3178">
                  <c:v>8365.8946259999993</c:v>
                </c:pt>
                <c:pt idx="3179">
                  <c:v>8368.5198760000003</c:v>
                </c:pt>
                <c:pt idx="3180">
                  <c:v>8371.1525810000003</c:v>
                </c:pt>
                <c:pt idx="3181">
                  <c:v>8373.7870349999994</c:v>
                </c:pt>
                <c:pt idx="3182">
                  <c:v>8376.4225920000008</c:v>
                </c:pt>
                <c:pt idx="3183">
                  <c:v>8379.0549969999993</c:v>
                </c:pt>
                <c:pt idx="3184">
                  <c:v>8381.6840090000005</c:v>
                </c:pt>
                <c:pt idx="3185">
                  <c:v>8384.3141209999994</c:v>
                </c:pt>
                <c:pt idx="3186">
                  <c:v>8386.9465700000001</c:v>
                </c:pt>
                <c:pt idx="3187">
                  <c:v>8389.5789659999991</c:v>
                </c:pt>
                <c:pt idx="3188">
                  <c:v>8392.2152289999995</c:v>
                </c:pt>
                <c:pt idx="3189">
                  <c:v>8394.8410829999993</c:v>
                </c:pt>
                <c:pt idx="3190">
                  <c:v>8397.4779849999995</c:v>
                </c:pt>
                <c:pt idx="3191">
                  <c:v>8400.1009369999992</c:v>
                </c:pt>
                <c:pt idx="3192">
                  <c:v>8402.7342430000008</c:v>
                </c:pt>
                <c:pt idx="3193">
                  <c:v>8405.3698170000007</c:v>
                </c:pt>
                <c:pt idx="3194">
                  <c:v>8408.0007939999996</c:v>
                </c:pt>
                <c:pt idx="3195">
                  <c:v>8410.6317660000004</c:v>
                </c:pt>
                <c:pt idx="3196">
                  <c:v>8413.2639859999999</c:v>
                </c:pt>
                <c:pt idx="3197">
                  <c:v>8415.8947329999992</c:v>
                </c:pt>
                <c:pt idx="3198">
                  <c:v>8418.5259110000006</c:v>
                </c:pt>
                <c:pt idx="3199">
                  <c:v>8421.1741930000007</c:v>
                </c:pt>
                <c:pt idx="3200">
                  <c:v>8423.8042989999994</c:v>
                </c:pt>
                <c:pt idx="3201">
                  <c:v>8426.4257500000003</c:v>
                </c:pt>
                <c:pt idx="3202">
                  <c:v>8429.0580879999998</c:v>
                </c:pt>
                <c:pt idx="3203">
                  <c:v>8431.6905559999996</c:v>
                </c:pt>
                <c:pt idx="3204">
                  <c:v>8434.326916</c:v>
                </c:pt>
                <c:pt idx="3205">
                  <c:v>8436.9630429999997</c:v>
                </c:pt>
                <c:pt idx="3206">
                  <c:v>8439.5863950000003</c:v>
                </c:pt>
                <c:pt idx="3207">
                  <c:v>8442.2271079999991</c:v>
                </c:pt>
                <c:pt idx="3208">
                  <c:v>8444.8582389999992</c:v>
                </c:pt>
                <c:pt idx="3209">
                  <c:v>8447.4873069999994</c:v>
                </c:pt>
                <c:pt idx="3210">
                  <c:v>8450.1070020000006</c:v>
                </c:pt>
                <c:pt idx="3211">
                  <c:v>8452.7399089999999</c:v>
                </c:pt>
                <c:pt idx="3212">
                  <c:v>8455.3808929999996</c:v>
                </c:pt>
                <c:pt idx="3213">
                  <c:v>8458.0101259999992</c:v>
                </c:pt>
                <c:pt idx="3214">
                  <c:v>8460.6429370000005</c:v>
                </c:pt>
                <c:pt idx="3215">
                  <c:v>8463.2759139999998</c:v>
                </c:pt>
                <c:pt idx="3216">
                  <c:v>8465.9071070000009</c:v>
                </c:pt>
                <c:pt idx="3217">
                  <c:v>8468.5319729999992</c:v>
                </c:pt>
                <c:pt idx="3218">
                  <c:v>8471.1698049999995</c:v>
                </c:pt>
                <c:pt idx="3219">
                  <c:v>8473.7930269999997</c:v>
                </c:pt>
                <c:pt idx="3220">
                  <c:v>8476.4301230000001</c:v>
                </c:pt>
                <c:pt idx="3221">
                  <c:v>8479.0611590000008</c:v>
                </c:pt>
                <c:pt idx="3222">
                  <c:v>8481.6867650000004</c:v>
                </c:pt>
                <c:pt idx="3223">
                  <c:v>8484.321242</c:v>
                </c:pt>
                <c:pt idx="3224">
                  <c:v>8486.9529779999993</c:v>
                </c:pt>
                <c:pt idx="3225">
                  <c:v>8489.5838889999995</c:v>
                </c:pt>
                <c:pt idx="3226">
                  <c:v>8492.2087429999992</c:v>
                </c:pt>
                <c:pt idx="3227">
                  <c:v>8494.8525819999995</c:v>
                </c:pt>
                <c:pt idx="3228">
                  <c:v>8497.4811079999999</c:v>
                </c:pt>
                <c:pt idx="3229">
                  <c:v>8500.11175</c:v>
                </c:pt>
                <c:pt idx="3230">
                  <c:v>8502.7381260000002</c:v>
                </c:pt>
                <c:pt idx="3231">
                  <c:v>8505.3748699999996</c:v>
                </c:pt>
                <c:pt idx="3232">
                  <c:v>8508.0001699999993</c:v>
                </c:pt>
                <c:pt idx="3233">
                  <c:v>8510.6265970000004</c:v>
                </c:pt>
                <c:pt idx="3234">
                  <c:v>8513.2608440000004</c:v>
                </c:pt>
                <c:pt idx="3235">
                  <c:v>8515.8914399999994</c:v>
                </c:pt>
                <c:pt idx="3236">
                  <c:v>8518.5322780000006</c:v>
                </c:pt>
                <c:pt idx="3237">
                  <c:v>8521.1603460000006</c:v>
                </c:pt>
                <c:pt idx="3238">
                  <c:v>8523.7867559999995</c:v>
                </c:pt>
                <c:pt idx="3239">
                  <c:v>8526.4249249999993</c:v>
                </c:pt>
                <c:pt idx="3240">
                  <c:v>8529.0526620000001</c:v>
                </c:pt>
                <c:pt idx="3241">
                  <c:v>8531.6853919999994</c:v>
                </c:pt>
                <c:pt idx="3242">
                  <c:v>8534.3188539999992</c:v>
                </c:pt>
                <c:pt idx="3243">
                  <c:v>8536.9527230000003</c:v>
                </c:pt>
                <c:pt idx="3244">
                  <c:v>8539.5946910000002</c:v>
                </c:pt>
                <c:pt idx="3245">
                  <c:v>8542.2300809999997</c:v>
                </c:pt>
                <c:pt idx="3246">
                  <c:v>8544.8563689999992</c:v>
                </c:pt>
                <c:pt idx="3247">
                  <c:v>8547.4919129999998</c:v>
                </c:pt>
                <c:pt idx="3248">
                  <c:v>8550.1288139999997</c:v>
                </c:pt>
                <c:pt idx="3249">
                  <c:v>8552.7621010000003</c:v>
                </c:pt>
                <c:pt idx="3250">
                  <c:v>8555.3962919999994</c:v>
                </c:pt>
                <c:pt idx="3251">
                  <c:v>8558.0222350000004</c:v>
                </c:pt>
                <c:pt idx="3252">
                  <c:v>8560.6533610000006</c:v>
                </c:pt>
                <c:pt idx="3253">
                  <c:v>8563.2871529999993</c:v>
                </c:pt>
                <c:pt idx="3254">
                  <c:v>8565.9247469999991</c:v>
                </c:pt>
                <c:pt idx="3255">
                  <c:v>8568.5519469999999</c:v>
                </c:pt>
                <c:pt idx="3256">
                  <c:v>8571.1908330000006</c:v>
                </c:pt>
                <c:pt idx="3257">
                  <c:v>8573.8215799999998</c:v>
                </c:pt>
                <c:pt idx="3258">
                  <c:v>8576.4516490000005</c:v>
                </c:pt>
                <c:pt idx="3259">
                  <c:v>8579.0751039999996</c:v>
                </c:pt>
                <c:pt idx="3260">
                  <c:v>8581.7139709999992</c:v>
                </c:pt>
                <c:pt idx="3261">
                  <c:v>8584.3348349999997</c:v>
                </c:pt>
                <c:pt idx="3262">
                  <c:v>8586.9738510000006</c:v>
                </c:pt>
                <c:pt idx="3263">
                  <c:v>8589.6073259999994</c:v>
                </c:pt>
                <c:pt idx="3264">
                  <c:v>8592.2329470000004</c:v>
                </c:pt>
                <c:pt idx="3265">
                  <c:v>8594.8661059999995</c:v>
                </c:pt>
                <c:pt idx="3266">
                  <c:v>8597.4911530000008</c:v>
                </c:pt>
                <c:pt idx="3267">
                  <c:v>8600.1266510000005</c:v>
                </c:pt>
                <c:pt idx="3268">
                  <c:v>8602.7561129999995</c:v>
                </c:pt>
                <c:pt idx="3269">
                  <c:v>8605.3843949999991</c:v>
                </c:pt>
                <c:pt idx="3270">
                  <c:v>8608.0156960000004</c:v>
                </c:pt>
                <c:pt idx="3271">
                  <c:v>8610.6499600000006</c:v>
                </c:pt>
                <c:pt idx="3272">
                  <c:v>8613.2727539999996</c:v>
                </c:pt>
                <c:pt idx="3273">
                  <c:v>8615.9092419999997</c:v>
                </c:pt>
                <c:pt idx="3274">
                  <c:v>8618.5363899999993</c:v>
                </c:pt>
                <c:pt idx="3275">
                  <c:v>8621.1655549999996</c:v>
                </c:pt>
                <c:pt idx="3276">
                  <c:v>8623.8193379999993</c:v>
                </c:pt>
                <c:pt idx="3277">
                  <c:v>8626.4470799999999</c:v>
                </c:pt>
                <c:pt idx="3278">
                  <c:v>8629.0795300000009</c:v>
                </c:pt>
                <c:pt idx="3279">
                  <c:v>8631.7102439999999</c:v>
                </c:pt>
                <c:pt idx="3280">
                  <c:v>8634.3392729999996</c:v>
                </c:pt>
                <c:pt idx="3281">
                  <c:v>8636.9696530000001</c:v>
                </c:pt>
                <c:pt idx="3282">
                  <c:v>8639.6023289999994</c:v>
                </c:pt>
                <c:pt idx="3283">
                  <c:v>8642.2328699999998</c:v>
                </c:pt>
                <c:pt idx="3284">
                  <c:v>8644.8663730000007</c:v>
                </c:pt>
                <c:pt idx="3285">
                  <c:v>8647.4939589999994</c:v>
                </c:pt>
                <c:pt idx="3286">
                  <c:v>8650.1214</c:v>
                </c:pt>
                <c:pt idx="3287">
                  <c:v>8652.7507100000003</c:v>
                </c:pt>
                <c:pt idx="3288">
                  <c:v>8655.3897949999991</c:v>
                </c:pt>
                <c:pt idx="3289">
                  <c:v>8658.0213700000004</c:v>
                </c:pt>
                <c:pt idx="3290">
                  <c:v>8660.6556860000001</c:v>
                </c:pt>
                <c:pt idx="3291">
                  <c:v>8663.2843119999998</c:v>
                </c:pt>
                <c:pt idx="3292">
                  <c:v>8665.9083879999998</c:v>
                </c:pt>
                <c:pt idx="3293">
                  <c:v>8668.5519330000006</c:v>
                </c:pt>
                <c:pt idx="3294">
                  <c:v>8671.1813910000001</c:v>
                </c:pt>
                <c:pt idx="3295">
                  <c:v>8673.8080250000003</c:v>
                </c:pt>
                <c:pt idx="3296">
                  <c:v>8676.4406760000002</c:v>
                </c:pt>
                <c:pt idx="3297">
                  <c:v>8679.0675670000001</c:v>
                </c:pt>
                <c:pt idx="3298">
                  <c:v>8681.6995999999999</c:v>
                </c:pt>
                <c:pt idx="3299">
                  <c:v>8684.3367099999996</c:v>
                </c:pt>
                <c:pt idx="3300">
                  <c:v>8686.9700420000008</c:v>
                </c:pt>
                <c:pt idx="3301">
                  <c:v>8689.5972669999992</c:v>
                </c:pt>
                <c:pt idx="3302">
                  <c:v>8692.2301659999994</c:v>
                </c:pt>
                <c:pt idx="3303">
                  <c:v>8694.8577069999992</c:v>
                </c:pt>
                <c:pt idx="3304">
                  <c:v>8697.481565</c:v>
                </c:pt>
                <c:pt idx="3305">
                  <c:v>8700.1230200000009</c:v>
                </c:pt>
                <c:pt idx="3306">
                  <c:v>8702.7471719999994</c:v>
                </c:pt>
                <c:pt idx="3307">
                  <c:v>8705.3849919999993</c:v>
                </c:pt>
                <c:pt idx="3308">
                  <c:v>8708.0142109999997</c:v>
                </c:pt>
                <c:pt idx="3309">
                  <c:v>8710.6489980000006</c:v>
                </c:pt>
                <c:pt idx="3310">
                  <c:v>8713.2702109999991</c:v>
                </c:pt>
                <c:pt idx="3311">
                  <c:v>8715.9055850000004</c:v>
                </c:pt>
                <c:pt idx="3312">
                  <c:v>8718.5317200000009</c:v>
                </c:pt>
                <c:pt idx="3313">
                  <c:v>8721.1682230000006</c:v>
                </c:pt>
                <c:pt idx="3314">
                  <c:v>8723.7989109999999</c:v>
                </c:pt>
                <c:pt idx="3315">
                  <c:v>8726.4312599999994</c:v>
                </c:pt>
                <c:pt idx="3316">
                  <c:v>8729.0665410000001</c:v>
                </c:pt>
                <c:pt idx="3317">
                  <c:v>8731.6973139999991</c:v>
                </c:pt>
                <c:pt idx="3318">
                  <c:v>8734.3262090000007</c:v>
                </c:pt>
                <c:pt idx="3319">
                  <c:v>8736.9591</c:v>
                </c:pt>
                <c:pt idx="3320">
                  <c:v>8739.5870219999997</c:v>
                </c:pt>
                <c:pt idx="3321">
                  <c:v>8742.2205699999995</c:v>
                </c:pt>
                <c:pt idx="3322">
                  <c:v>8744.8450240000002</c:v>
                </c:pt>
                <c:pt idx="3323">
                  <c:v>8747.4866550000006</c:v>
                </c:pt>
                <c:pt idx="3324">
                  <c:v>8750.113034</c:v>
                </c:pt>
                <c:pt idx="3325">
                  <c:v>8752.7423180000005</c:v>
                </c:pt>
                <c:pt idx="3326">
                  <c:v>8755.3725969999996</c:v>
                </c:pt>
                <c:pt idx="3327">
                  <c:v>8758.0074499999992</c:v>
                </c:pt>
                <c:pt idx="3328">
                  <c:v>8760.6312369999996</c:v>
                </c:pt>
                <c:pt idx="3329">
                  <c:v>8763.2662419999997</c:v>
                </c:pt>
                <c:pt idx="3330">
                  <c:v>8765.9007280000005</c:v>
                </c:pt>
                <c:pt idx="3331">
                  <c:v>8768.5293720000009</c:v>
                </c:pt>
                <c:pt idx="3332">
                  <c:v>8771.1602060000005</c:v>
                </c:pt>
                <c:pt idx="3333">
                  <c:v>8773.7968199999996</c:v>
                </c:pt>
                <c:pt idx="3334">
                  <c:v>8776.4272290000008</c:v>
                </c:pt>
                <c:pt idx="3335">
                  <c:v>8779.0550289999992</c:v>
                </c:pt>
                <c:pt idx="3336">
                  <c:v>8781.6962210000002</c:v>
                </c:pt>
                <c:pt idx="3337">
                  <c:v>8784.3266299999996</c:v>
                </c:pt>
                <c:pt idx="3338">
                  <c:v>8786.9689749999998</c:v>
                </c:pt>
                <c:pt idx="3339">
                  <c:v>8789.5970809999999</c:v>
                </c:pt>
                <c:pt idx="3340">
                  <c:v>8792.2280919999994</c:v>
                </c:pt>
                <c:pt idx="3341">
                  <c:v>8794.8576470000007</c:v>
                </c:pt>
                <c:pt idx="3342">
                  <c:v>8797.489834</c:v>
                </c:pt>
                <c:pt idx="3343">
                  <c:v>8800.1236680000002</c:v>
                </c:pt>
                <c:pt idx="3344">
                  <c:v>8802.7609269999994</c:v>
                </c:pt>
                <c:pt idx="3345">
                  <c:v>8805.3841059999995</c:v>
                </c:pt>
                <c:pt idx="3346">
                  <c:v>8808.0223339999993</c:v>
                </c:pt>
                <c:pt idx="3347">
                  <c:v>8810.6496929999994</c:v>
                </c:pt>
                <c:pt idx="3348">
                  <c:v>8813.2782869999992</c:v>
                </c:pt>
                <c:pt idx="3349">
                  <c:v>8815.917007</c:v>
                </c:pt>
                <c:pt idx="3350">
                  <c:v>8818.5400950000003</c:v>
                </c:pt>
                <c:pt idx="3351">
                  <c:v>8821.1767970000001</c:v>
                </c:pt>
                <c:pt idx="3352">
                  <c:v>8823.8053409999993</c:v>
                </c:pt>
                <c:pt idx="3353">
                  <c:v>8826.4461730000003</c:v>
                </c:pt>
                <c:pt idx="3354">
                  <c:v>8829.069528</c:v>
                </c:pt>
                <c:pt idx="3355">
                  <c:v>8831.7100040000005</c:v>
                </c:pt>
                <c:pt idx="3356">
                  <c:v>8834.3417829999999</c:v>
                </c:pt>
                <c:pt idx="3357">
                  <c:v>8836.974569</c:v>
                </c:pt>
                <c:pt idx="3358">
                  <c:v>8839.6174019999999</c:v>
                </c:pt>
                <c:pt idx="3359">
                  <c:v>8842.2430899999999</c:v>
                </c:pt>
                <c:pt idx="3360">
                  <c:v>8844.8862449999997</c:v>
                </c:pt>
                <c:pt idx="3361">
                  <c:v>8847.5161160000007</c:v>
                </c:pt>
                <c:pt idx="3362">
                  <c:v>8850.1491889999998</c:v>
                </c:pt>
                <c:pt idx="3363">
                  <c:v>8852.779998</c:v>
                </c:pt>
                <c:pt idx="3364">
                  <c:v>8855.4026680000006</c:v>
                </c:pt>
                <c:pt idx="3365">
                  <c:v>8858.0376520000009</c:v>
                </c:pt>
                <c:pt idx="3366">
                  <c:v>8860.6706759999997</c:v>
                </c:pt>
                <c:pt idx="3367">
                  <c:v>8863.3082740000009</c:v>
                </c:pt>
                <c:pt idx="3368">
                  <c:v>8865.9354029999995</c:v>
                </c:pt>
                <c:pt idx="3369">
                  <c:v>8868.5612579999997</c:v>
                </c:pt>
                <c:pt idx="3370">
                  <c:v>8871.196113</c:v>
                </c:pt>
                <c:pt idx="3371">
                  <c:v>8873.8207089999996</c:v>
                </c:pt>
                <c:pt idx="3372">
                  <c:v>8876.4589329999999</c:v>
                </c:pt>
                <c:pt idx="3373">
                  <c:v>8879.0930430000008</c:v>
                </c:pt>
                <c:pt idx="3374">
                  <c:v>8881.717122</c:v>
                </c:pt>
                <c:pt idx="3375">
                  <c:v>8884.3592219999991</c:v>
                </c:pt>
                <c:pt idx="3376">
                  <c:v>8886.9898460000004</c:v>
                </c:pt>
                <c:pt idx="3377">
                  <c:v>8889.6160980000004</c:v>
                </c:pt>
                <c:pt idx="3378">
                  <c:v>8892.2521579999993</c:v>
                </c:pt>
                <c:pt idx="3379">
                  <c:v>8894.8764219999994</c:v>
                </c:pt>
                <c:pt idx="3380">
                  <c:v>8897.5119739999991</c:v>
                </c:pt>
                <c:pt idx="3381">
                  <c:v>8900.1363490000003</c:v>
                </c:pt>
                <c:pt idx="3382">
                  <c:v>8902.7760890000009</c:v>
                </c:pt>
                <c:pt idx="3383">
                  <c:v>8905.4052730000003</c:v>
                </c:pt>
                <c:pt idx="3384">
                  <c:v>8908.0347550000006</c:v>
                </c:pt>
                <c:pt idx="3385">
                  <c:v>8910.6624049999991</c:v>
                </c:pt>
                <c:pt idx="3386">
                  <c:v>8913.2973660000007</c:v>
                </c:pt>
                <c:pt idx="3387">
                  <c:v>8915.9266530000004</c:v>
                </c:pt>
                <c:pt idx="3388">
                  <c:v>8918.5605489999998</c:v>
                </c:pt>
                <c:pt idx="3389">
                  <c:v>8921.1991199999993</c:v>
                </c:pt>
                <c:pt idx="3390">
                  <c:v>8923.8220810000003</c:v>
                </c:pt>
                <c:pt idx="3391">
                  <c:v>8926.4520150000008</c:v>
                </c:pt>
                <c:pt idx="3392">
                  <c:v>8929.0845700000009</c:v>
                </c:pt>
                <c:pt idx="3393">
                  <c:v>8931.7219669999995</c:v>
                </c:pt>
                <c:pt idx="3394">
                  <c:v>8934.3430489999992</c:v>
                </c:pt>
                <c:pt idx="3395">
                  <c:v>8936.9806779999999</c:v>
                </c:pt>
                <c:pt idx="3396">
                  <c:v>8939.6127919999999</c:v>
                </c:pt>
                <c:pt idx="3397">
                  <c:v>8942.2412629999999</c:v>
                </c:pt>
                <c:pt idx="3398">
                  <c:v>8944.8741950000003</c:v>
                </c:pt>
                <c:pt idx="3399">
                  <c:v>8947.5053329999992</c:v>
                </c:pt>
                <c:pt idx="3400">
                  <c:v>8950.1252349999995</c:v>
                </c:pt>
                <c:pt idx="3401">
                  <c:v>8952.7580789999993</c:v>
                </c:pt>
                <c:pt idx="3402">
                  <c:v>8955.3886180000009</c:v>
                </c:pt>
                <c:pt idx="3403">
                  <c:v>8958.0289109999994</c:v>
                </c:pt>
                <c:pt idx="3404">
                  <c:v>8960.6576619999996</c:v>
                </c:pt>
                <c:pt idx="3405">
                  <c:v>8963.2833809999993</c:v>
                </c:pt>
                <c:pt idx="3406">
                  <c:v>8965.9221249999991</c:v>
                </c:pt>
                <c:pt idx="3407">
                  <c:v>8968.5514070000008</c:v>
                </c:pt>
                <c:pt idx="3408">
                  <c:v>8971.1850749999994</c:v>
                </c:pt>
                <c:pt idx="3409">
                  <c:v>8973.8174130000007</c:v>
                </c:pt>
                <c:pt idx="3410">
                  <c:v>8976.4419600000001</c:v>
                </c:pt>
                <c:pt idx="3411">
                  <c:v>8979.0802220000005</c:v>
                </c:pt>
                <c:pt idx="3412">
                  <c:v>8981.7042779999992</c:v>
                </c:pt>
                <c:pt idx="3413">
                  <c:v>8984.3373109999993</c:v>
                </c:pt>
                <c:pt idx="3414">
                  <c:v>8986.9688449999994</c:v>
                </c:pt>
                <c:pt idx="3415">
                  <c:v>8989.6010530000003</c:v>
                </c:pt>
                <c:pt idx="3416">
                  <c:v>8992.2318940000005</c:v>
                </c:pt>
                <c:pt idx="3417">
                  <c:v>8994.8581400000003</c:v>
                </c:pt>
                <c:pt idx="3418">
                  <c:v>8997.4977080000008</c:v>
                </c:pt>
                <c:pt idx="3419">
                  <c:v>9000.130126</c:v>
                </c:pt>
                <c:pt idx="3420">
                  <c:v>9002.7572259999997</c:v>
                </c:pt>
                <c:pt idx="3421">
                  <c:v>9005.3927089999997</c:v>
                </c:pt>
                <c:pt idx="3422">
                  <c:v>9008.0269040000003</c:v>
                </c:pt>
                <c:pt idx="3423">
                  <c:v>9010.648776</c:v>
                </c:pt>
                <c:pt idx="3424">
                  <c:v>9013.2860000000001</c:v>
                </c:pt>
                <c:pt idx="3425">
                  <c:v>9015.9118230000004</c:v>
                </c:pt>
                <c:pt idx="3426">
                  <c:v>9018.5597280000002</c:v>
                </c:pt>
                <c:pt idx="3427">
                  <c:v>9021.184534</c:v>
                </c:pt>
                <c:pt idx="3428">
                  <c:v>9023.8241450000005</c:v>
                </c:pt>
                <c:pt idx="3429">
                  <c:v>9026.453861</c:v>
                </c:pt>
                <c:pt idx="3430">
                  <c:v>9029.0791900000004</c:v>
                </c:pt>
                <c:pt idx="3431">
                  <c:v>9031.7103060000009</c:v>
                </c:pt>
                <c:pt idx="3432">
                  <c:v>9034.3473809999996</c:v>
                </c:pt>
                <c:pt idx="3433">
                  <c:v>9036.9809050000003</c:v>
                </c:pt>
                <c:pt idx="3434">
                  <c:v>9039.6120869999995</c:v>
                </c:pt>
                <c:pt idx="3435">
                  <c:v>9042.2396950000002</c:v>
                </c:pt>
                <c:pt idx="3436">
                  <c:v>9044.8732610000006</c:v>
                </c:pt>
                <c:pt idx="3437">
                  <c:v>9047.5021710000001</c:v>
                </c:pt>
                <c:pt idx="3438">
                  <c:v>9050.1385439999995</c:v>
                </c:pt>
                <c:pt idx="3439">
                  <c:v>9052.7718989999994</c:v>
                </c:pt>
                <c:pt idx="3440">
                  <c:v>9055.4039929999999</c:v>
                </c:pt>
                <c:pt idx="3441">
                  <c:v>9058.0289350000003</c:v>
                </c:pt>
                <c:pt idx="3442">
                  <c:v>9060.6672350000008</c:v>
                </c:pt>
                <c:pt idx="3443">
                  <c:v>9063.2940120000003</c:v>
                </c:pt>
                <c:pt idx="3444">
                  <c:v>9065.9254010000004</c:v>
                </c:pt>
                <c:pt idx="3445">
                  <c:v>9068.555085</c:v>
                </c:pt>
                <c:pt idx="3446">
                  <c:v>9071.1953670000003</c:v>
                </c:pt>
                <c:pt idx="3447">
                  <c:v>9073.8192290000006</c:v>
                </c:pt>
                <c:pt idx="3448">
                  <c:v>9076.4567590000006</c:v>
                </c:pt>
                <c:pt idx="3449">
                  <c:v>9079.0863069999996</c:v>
                </c:pt>
                <c:pt idx="3450">
                  <c:v>9081.7163509999991</c:v>
                </c:pt>
                <c:pt idx="3451">
                  <c:v>9084.3475890000009</c:v>
                </c:pt>
                <c:pt idx="3452">
                  <c:v>9086.9740149999998</c:v>
                </c:pt>
                <c:pt idx="3453">
                  <c:v>9089.6106670000008</c:v>
                </c:pt>
                <c:pt idx="3454">
                  <c:v>9092.2361209999999</c:v>
                </c:pt>
                <c:pt idx="3455">
                  <c:v>9094.8722940000007</c:v>
                </c:pt>
                <c:pt idx="3456">
                  <c:v>9097.4996100000008</c:v>
                </c:pt>
                <c:pt idx="3457">
                  <c:v>9100.1321029999999</c:v>
                </c:pt>
                <c:pt idx="3458">
                  <c:v>9102.7563260000006</c:v>
                </c:pt>
                <c:pt idx="3459">
                  <c:v>9105.3942430000006</c:v>
                </c:pt>
                <c:pt idx="3460">
                  <c:v>9108.0249320000003</c:v>
                </c:pt>
                <c:pt idx="3461">
                  <c:v>9110.6538729999993</c:v>
                </c:pt>
                <c:pt idx="3462">
                  <c:v>9113.2876610000003</c:v>
                </c:pt>
                <c:pt idx="3463">
                  <c:v>9115.9140829999997</c:v>
                </c:pt>
                <c:pt idx="3464">
                  <c:v>9118.5450139999994</c:v>
                </c:pt>
                <c:pt idx="3465">
                  <c:v>9121.1831320000001</c:v>
                </c:pt>
                <c:pt idx="3466">
                  <c:v>9123.8087899999991</c:v>
                </c:pt>
                <c:pt idx="3467">
                  <c:v>9126.4400480000004</c:v>
                </c:pt>
                <c:pt idx="3468">
                  <c:v>9129.0708410000007</c:v>
                </c:pt>
                <c:pt idx="3469">
                  <c:v>9131.7023229999995</c:v>
                </c:pt>
                <c:pt idx="3470">
                  <c:v>9134.3315669999993</c:v>
                </c:pt>
                <c:pt idx="3471">
                  <c:v>9136.962904</c:v>
                </c:pt>
                <c:pt idx="3472">
                  <c:v>9139.5956630000001</c:v>
                </c:pt>
                <c:pt idx="3473">
                  <c:v>9142.2332339999994</c:v>
                </c:pt>
                <c:pt idx="3474">
                  <c:v>9144.8632230000003</c:v>
                </c:pt>
                <c:pt idx="3475">
                  <c:v>9147.4916900000007</c:v>
                </c:pt>
                <c:pt idx="3476">
                  <c:v>9150.1197609999999</c:v>
                </c:pt>
                <c:pt idx="3477">
                  <c:v>9152.7482049999999</c:v>
                </c:pt>
                <c:pt idx="3478">
                  <c:v>9155.3811580000001</c:v>
                </c:pt>
                <c:pt idx="3479">
                  <c:v>9158.0186610000001</c:v>
                </c:pt>
                <c:pt idx="3480">
                  <c:v>9160.6531269999996</c:v>
                </c:pt>
                <c:pt idx="3481">
                  <c:v>9163.2752440000004</c:v>
                </c:pt>
                <c:pt idx="3482">
                  <c:v>9165.9070929999998</c:v>
                </c:pt>
                <c:pt idx="3483">
                  <c:v>9168.5341810000009</c:v>
                </c:pt>
                <c:pt idx="3484">
                  <c:v>9171.1671869999991</c:v>
                </c:pt>
                <c:pt idx="3485">
                  <c:v>9173.8005529999991</c:v>
                </c:pt>
                <c:pt idx="3486">
                  <c:v>9176.4331469999997</c:v>
                </c:pt>
                <c:pt idx="3487">
                  <c:v>9179.0613099999991</c:v>
                </c:pt>
                <c:pt idx="3488">
                  <c:v>9181.6893689999997</c:v>
                </c:pt>
                <c:pt idx="3489">
                  <c:v>9184.3221240000003</c:v>
                </c:pt>
                <c:pt idx="3490">
                  <c:v>9186.9532760000002</c:v>
                </c:pt>
                <c:pt idx="3491">
                  <c:v>9189.5802070000009</c:v>
                </c:pt>
                <c:pt idx="3492">
                  <c:v>9192.2134260000003</c:v>
                </c:pt>
                <c:pt idx="3493">
                  <c:v>9194.8401560000002</c:v>
                </c:pt>
                <c:pt idx="3494">
                  <c:v>9197.4687529999992</c:v>
                </c:pt>
                <c:pt idx="3495">
                  <c:v>9200.112975</c:v>
                </c:pt>
                <c:pt idx="3496">
                  <c:v>9202.7321859999993</c:v>
                </c:pt>
                <c:pt idx="3497">
                  <c:v>9205.3707570000006</c:v>
                </c:pt>
                <c:pt idx="3498">
                  <c:v>9208.0091549999997</c:v>
                </c:pt>
                <c:pt idx="3499">
                  <c:v>9210.630717</c:v>
                </c:pt>
                <c:pt idx="3500">
                  <c:v>9213.2677750000003</c:v>
                </c:pt>
                <c:pt idx="3501">
                  <c:v>9215.8988229999995</c:v>
                </c:pt>
                <c:pt idx="3502">
                  <c:v>9218.5260300000009</c:v>
                </c:pt>
                <c:pt idx="3503">
                  <c:v>9221.1626560000004</c:v>
                </c:pt>
                <c:pt idx="3504">
                  <c:v>9223.7939960000003</c:v>
                </c:pt>
                <c:pt idx="3505">
                  <c:v>9226.4192110000004</c:v>
                </c:pt>
                <c:pt idx="3506">
                  <c:v>9229.0515579999992</c:v>
                </c:pt>
                <c:pt idx="3507">
                  <c:v>9231.6820540000008</c:v>
                </c:pt>
                <c:pt idx="3508">
                  <c:v>9234.3225320000001</c:v>
                </c:pt>
                <c:pt idx="3509">
                  <c:v>9236.9506880000008</c:v>
                </c:pt>
                <c:pt idx="3510">
                  <c:v>9239.5836080000008</c:v>
                </c:pt>
                <c:pt idx="3511">
                  <c:v>9242.2059430000008</c:v>
                </c:pt>
                <c:pt idx="3512">
                  <c:v>9244.8405399999992</c:v>
                </c:pt>
                <c:pt idx="3513">
                  <c:v>9247.4623859999992</c:v>
                </c:pt>
                <c:pt idx="3514">
                  <c:v>9250.1022379999995</c:v>
                </c:pt>
                <c:pt idx="3515">
                  <c:v>9252.726799</c:v>
                </c:pt>
                <c:pt idx="3516">
                  <c:v>9255.3572719999993</c:v>
                </c:pt>
                <c:pt idx="3517">
                  <c:v>9257.9924080000001</c:v>
                </c:pt>
                <c:pt idx="3518">
                  <c:v>9260.6209010000002</c:v>
                </c:pt>
                <c:pt idx="3519">
                  <c:v>9263.2557930000003</c:v>
                </c:pt>
                <c:pt idx="3520">
                  <c:v>9265.8803439999992</c:v>
                </c:pt>
                <c:pt idx="3521">
                  <c:v>9268.5165620000007</c:v>
                </c:pt>
                <c:pt idx="3522">
                  <c:v>9271.1502629999995</c:v>
                </c:pt>
                <c:pt idx="3523">
                  <c:v>9273.7710970000007</c:v>
                </c:pt>
                <c:pt idx="3524">
                  <c:v>9276.4043959999999</c:v>
                </c:pt>
                <c:pt idx="3525">
                  <c:v>9279.0360440000004</c:v>
                </c:pt>
                <c:pt idx="3526">
                  <c:v>9281.6766929999994</c:v>
                </c:pt>
                <c:pt idx="3527">
                  <c:v>9284.3062769999997</c:v>
                </c:pt>
                <c:pt idx="3528">
                  <c:v>9286.9305820000009</c:v>
                </c:pt>
                <c:pt idx="3529">
                  <c:v>9289.5588270000007</c:v>
                </c:pt>
                <c:pt idx="3530">
                  <c:v>9292.1897140000001</c:v>
                </c:pt>
                <c:pt idx="3531">
                  <c:v>9294.8287180000007</c:v>
                </c:pt>
                <c:pt idx="3532">
                  <c:v>9297.4627849999997</c:v>
                </c:pt>
                <c:pt idx="3533">
                  <c:v>9300.0870529999993</c:v>
                </c:pt>
                <c:pt idx="3534">
                  <c:v>9302.7161529999994</c:v>
                </c:pt>
                <c:pt idx="3535">
                  <c:v>9305.3482139999996</c:v>
                </c:pt>
                <c:pt idx="3536">
                  <c:v>9307.9791239999995</c:v>
                </c:pt>
                <c:pt idx="3537">
                  <c:v>9310.6122209999994</c:v>
                </c:pt>
                <c:pt idx="3538">
                  <c:v>9313.2379770000007</c:v>
                </c:pt>
                <c:pt idx="3539">
                  <c:v>9315.8696810000001</c:v>
                </c:pt>
                <c:pt idx="3540">
                  <c:v>9318.4980649999998</c:v>
                </c:pt>
                <c:pt idx="3541">
                  <c:v>9321.1392419999993</c:v>
                </c:pt>
                <c:pt idx="3542">
                  <c:v>9323.7670710000002</c:v>
                </c:pt>
                <c:pt idx="3543">
                  <c:v>9326.3982290000004</c:v>
                </c:pt>
                <c:pt idx="3544">
                  <c:v>9329.0255840000009</c:v>
                </c:pt>
                <c:pt idx="3545">
                  <c:v>9331.6619449999998</c:v>
                </c:pt>
                <c:pt idx="3546">
                  <c:v>9334.2924490000005</c:v>
                </c:pt>
                <c:pt idx="3547">
                  <c:v>9336.9190569999992</c:v>
                </c:pt>
                <c:pt idx="3548">
                  <c:v>9339.5423900000005</c:v>
                </c:pt>
                <c:pt idx="3549">
                  <c:v>9342.1812900000004</c:v>
                </c:pt>
                <c:pt idx="3550">
                  <c:v>9344.8098699999991</c:v>
                </c:pt>
                <c:pt idx="3551">
                  <c:v>9347.4443769999998</c:v>
                </c:pt>
                <c:pt idx="3552">
                  <c:v>9350.0700870000001</c:v>
                </c:pt>
                <c:pt idx="3553">
                  <c:v>9352.7096309999997</c:v>
                </c:pt>
                <c:pt idx="3554">
                  <c:v>9355.3350050000008</c:v>
                </c:pt>
                <c:pt idx="3555">
                  <c:v>9357.9699670000009</c:v>
                </c:pt>
                <c:pt idx="3556">
                  <c:v>9360.5968749999993</c:v>
                </c:pt>
                <c:pt idx="3557">
                  <c:v>9363.2233950000009</c:v>
                </c:pt>
                <c:pt idx="3558">
                  <c:v>9365.8581549999999</c:v>
                </c:pt>
                <c:pt idx="3559">
                  <c:v>9368.4853860000003</c:v>
                </c:pt>
                <c:pt idx="3560">
                  <c:v>9371.113378</c:v>
                </c:pt>
                <c:pt idx="3561">
                  <c:v>9373.7480539999997</c:v>
                </c:pt>
                <c:pt idx="3562">
                  <c:v>9376.3769649999995</c:v>
                </c:pt>
                <c:pt idx="3563">
                  <c:v>9379.0078950000006</c:v>
                </c:pt>
                <c:pt idx="3564">
                  <c:v>9381.6361570000008</c:v>
                </c:pt>
                <c:pt idx="3565">
                  <c:v>9384.27</c:v>
                </c:pt>
                <c:pt idx="3566">
                  <c:v>9386.9011090000004</c:v>
                </c:pt>
                <c:pt idx="3567">
                  <c:v>9389.5350519999993</c:v>
                </c:pt>
                <c:pt idx="3568">
                  <c:v>9392.1567419999992</c:v>
                </c:pt>
                <c:pt idx="3569">
                  <c:v>9394.7937349999993</c:v>
                </c:pt>
                <c:pt idx="3570">
                  <c:v>9397.4215989999993</c:v>
                </c:pt>
                <c:pt idx="3571">
                  <c:v>9400.0501750000003</c:v>
                </c:pt>
                <c:pt idx="3572">
                  <c:v>9402.6867089999996</c:v>
                </c:pt>
                <c:pt idx="3573">
                  <c:v>9405.3193699999993</c:v>
                </c:pt>
                <c:pt idx="3574">
                  <c:v>9407.9511750000001</c:v>
                </c:pt>
                <c:pt idx="3575">
                  <c:v>9410.5776600000008</c:v>
                </c:pt>
                <c:pt idx="3576">
                  <c:v>9413.2115730000005</c:v>
                </c:pt>
                <c:pt idx="3577">
                  <c:v>9415.8493729999991</c:v>
                </c:pt>
                <c:pt idx="3578">
                  <c:v>9418.4803589999992</c:v>
                </c:pt>
                <c:pt idx="3579">
                  <c:v>9421.1010679999999</c:v>
                </c:pt>
                <c:pt idx="3580">
                  <c:v>9423.7312440000005</c:v>
                </c:pt>
                <c:pt idx="3581">
                  <c:v>9426.3611270000001</c:v>
                </c:pt>
                <c:pt idx="3582">
                  <c:v>9429.0001869999996</c:v>
                </c:pt>
                <c:pt idx="3583">
                  <c:v>9431.6466939999991</c:v>
                </c:pt>
                <c:pt idx="3584">
                  <c:v>9434.273674</c:v>
                </c:pt>
                <c:pt idx="3585">
                  <c:v>9436.9046230000004</c:v>
                </c:pt>
                <c:pt idx="3586">
                  <c:v>9439.5577659999999</c:v>
                </c:pt>
                <c:pt idx="3587">
                  <c:v>9442.1885330000005</c:v>
                </c:pt>
                <c:pt idx="3588">
                  <c:v>9444.8201559999998</c:v>
                </c:pt>
                <c:pt idx="3589">
                  <c:v>9447.4510520000003</c:v>
                </c:pt>
                <c:pt idx="3590">
                  <c:v>9450.0843220000006</c:v>
                </c:pt>
                <c:pt idx="3591">
                  <c:v>9452.7067559999996</c:v>
                </c:pt>
                <c:pt idx="3592">
                  <c:v>9455.3413049999999</c:v>
                </c:pt>
                <c:pt idx="3593">
                  <c:v>9457.9713850000007</c:v>
                </c:pt>
                <c:pt idx="3594">
                  <c:v>9460.5999460000003</c:v>
                </c:pt>
                <c:pt idx="3595">
                  <c:v>9463.2220120000002</c:v>
                </c:pt>
                <c:pt idx="3596">
                  <c:v>9465.8530339999998</c:v>
                </c:pt>
                <c:pt idx="3597">
                  <c:v>9468.4873559999996</c:v>
                </c:pt>
                <c:pt idx="3598">
                  <c:v>9471.1186629999993</c:v>
                </c:pt>
                <c:pt idx="3599">
                  <c:v>9473.753224</c:v>
                </c:pt>
                <c:pt idx="3600">
                  <c:v>9476.3788710000008</c:v>
                </c:pt>
                <c:pt idx="3601">
                  <c:v>9479.0166420000005</c:v>
                </c:pt>
                <c:pt idx="3602">
                  <c:v>9481.6385439999995</c:v>
                </c:pt>
                <c:pt idx="3603">
                  <c:v>9484.2745709999999</c:v>
                </c:pt>
                <c:pt idx="3604">
                  <c:v>9486.9009279999991</c:v>
                </c:pt>
                <c:pt idx="3605">
                  <c:v>9489.5531950000004</c:v>
                </c:pt>
                <c:pt idx="3606">
                  <c:v>9492.1826770000007</c:v>
                </c:pt>
                <c:pt idx="3607">
                  <c:v>9494.8133409999991</c:v>
                </c:pt>
                <c:pt idx="3608">
                  <c:v>9497.460642</c:v>
                </c:pt>
                <c:pt idx="3609">
                  <c:v>9500.0896159999993</c:v>
                </c:pt>
                <c:pt idx="3610">
                  <c:v>9502.7188690000003</c:v>
                </c:pt>
                <c:pt idx="3611">
                  <c:v>9505.3566730000002</c:v>
                </c:pt>
                <c:pt idx="3612">
                  <c:v>9507.9839269999993</c:v>
                </c:pt>
                <c:pt idx="3613">
                  <c:v>9510.6196519999994</c:v>
                </c:pt>
                <c:pt idx="3614">
                  <c:v>9513.2497679999997</c:v>
                </c:pt>
                <c:pt idx="3615">
                  <c:v>9515.8809000000001</c:v>
                </c:pt>
                <c:pt idx="3616">
                  <c:v>9518.5117769999997</c:v>
                </c:pt>
                <c:pt idx="3617">
                  <c:v>9521.1421559999999</c:v>
                </c:pt>
                <c:pt idx="3618">
                  <c:v>9523.7749299999996</c:v>
                </c:pt>
                <c:pt idx="3619">
                  <c:v>9526.4059109999998</c:v>
                </c:pt>
                <c:pt idx="3620">
                  <c:v>9529.0360490000003</c:v>
                </c:pt>
                <c:pt idx="3621">
                  <c:v>9531.6679129999993</c:v>
                </c:pt>
                <c:pt idx="3622">
                  <c:v>9534.3011719999995</c:v>
                </c:pt>
                <c:pt idx="3623">
                  <c:v>9536.9362020000008</c:v>
                </c:pt>
                <c:pt idx="3624">
                  <c:v>9539.5581259999999</c:v>
                </c:pt>
                <c:pt idx="3625">
                  <c:v>9542.1997240000001</c:v>
                </c:pt>
                <c:pt idx="3626">
                  <c:v>9544.8305779999992</c:v>
                </c:pt>
                <c:pt idx="3627">
                  <c:v>9547.4577509999999</c:v>
                </c:pt>
                <c:pt idx="3628">
                  <c:v>9550.0960489999998</c:v>
                </c:pt>
                <c:pt idx="3629">
                  <c:v>9552.7236699999994</c:v>
                </c:pt>
                <c:pt idx="3630">
                  <c:v>9555.3529290000006</c:v>
                </c:pt>
                <c:pt idx="3631">
                  <c:v>9557.9895319999996</c:v>
                </c:pt>
                <c:pt idx="3632">
                  <c:v>9560.6176539999997</c:v>
                </c:pt>
                <c:pt idx="3633">
                  <c:v>9563.2461409999996</c:v>
                </c:pt>
                <c:pt idx="3634">
                  <c:v>9565.8787609999999</c:v>
                </c:pt>
                <c:pt idx="3635">
                  <c:v>9568.508366</c:v>
                </c:pt>
                <c:pt idx="3636">
                  <c:v>9571.1406580000003</c:v>
                </c:pt>
                <c:pt idx="3637">
                  <c:v>9573.7818210000005</c:v>
                </c:pt>
                <c:pt idx="3638">
                  <c:v>9576.4116419999991</c:v>
                </c:pt>
                <c:pt idx="3639">
                  <c:v>9579.0388949999997</c:v>
                </c:pt>
                <c:pt idx="3640">
                  <c:v>9581.6680410000008</c:v>
                </c:pt>
                <c:pt idx="3641">
                  <c:v>9584.3019870000007</c:v>
                </c:pt>
                <c:pt idx="3642">
                  <c:v>9586.9399439999997</c:v>
                </c:pt>
                <c:pt idx="3643">
                  <c:v>9589.5636099999992</c:v>
                </c:pt>
                <c:pt idx="3644">
                  <c:v>9592.2005399999998</c:v>
                </c:pt>
                <c:pt idx="3645">
                  <c:v>9594.827115</c:v>
                </c:pt>
                <c:pt idx="3646">
                  <c:v>9597.4550780000009</c:v>
                </c:pt>
                <c:pt idx="3647">
                  <c:v>9600.0987829999995</c:v>
                </c:pt>
                <c:pt idx="3648">
                  <c:v>9602.7202259999995</c:v>
                </c:pt>
                <c:pt idx="3649">
                  <c:v>9605.3673130000006</c:v>
                </c:pt>
                <c:pt idx="3650">
                  <c:v>9608.0028390000007</c:v>
                </c:pt>
                <c:pt idx="3651">
                  <c:v>9610.6332550000006</c:v>
                </c:pt>
                <c:pt idx="3652">
                  <c:v>9613.2729579999996</c:v>
                </c:pt>
                <c:pt idx="3653">
                  <c:v>9615.8992440000002</c:v>
                </c:pt>
                <c:pt idx="3654">
                  <c:v>9618.5301550000004</c:v>
                </c:pt>
                <c:pt idx="3655">
                  <c:v>9621.1580159999994</c:v>
                </c:pt>
                <c:pt idx="3656">
                  <c:v>9623.7928319999992</c:v>
                </c:pt>
                <c:pt idx="3657">
                  <c:v>9626.4417159999994</c:v>
                </c:pt>
                <c:pt idx="3658">
                  <c:v>9629.0782120000003</c:v>
                </c:pt>
                <c:pt idx="3659">
                  <c:v>9631.7062210000004</c:v>
                </c:pt>
                <c:pt idx="3660">
                  <c:v>9634.3390440000003</c:v>
                </c:pt>
                <c:pt idx="3661">
                  <c:v>9636.9738130000005</c:v>
                </c:pt>
                <c:pt idx="3662">
                  <c:v>9639.6043129999998</c:v>
                </c:pt>
                <c:pt idx="3663">
                  <c:v>9642.2397500000006</c:v>
                </c:pt>
                <c:pt idx="3664">
                  <c:v>9644.8657700000003</c:v>
                </c:pt>
                <c:pt idx="3665">
                  <c:v>9647.4990780000007</c:v>
                </c:pt>
                <c:pt idx="3666">
                  <c:v>9650.1317839999992</c:v>
                </c:pt>
                <c:pt idx="3667">
                  <c:v>9652.7610289999993</c:v>
                </c:pt>
                <c:pt idx="3668">
                  <c:v>9655.393924</c:v>
                </c:pt>
                <c:pt idx="3669">
                  <c:v>9658.0276470000008</c:v>
                </c:pt>
                <c:pt idx="3670">
                  <c:v>9660.6632979999995</c:v>
                </c:pt>
                <c:pt idx="3671">
                  <c:v>9663.2980040000002</c:v>
                </c:pt>
                <c:pt idx="3672">
                  <c:v>9665.9193439999999</c:v>
                </c:pt>
                <c:pt idx="3673">
                  <c:v>9668.5609750000003</c:v>
                </c:pt>
                <c:pt idx="3674">
                  <c:v>9671.204651</c:v>
                </c:pt>
                <c:pt idx="3675">
                  <c:v>9673.8366339999993</c:v>
                </c:pt>
                <c:pt idx="3676">
                  <c:v>9676.4625820000001</c:v>
                </c:pt>
                <c:pt idx="3677">
                  <c:v>9679.1045900000008</c:v>
                </c:pt>
                <c:pt idx="3678">
                  <c:v>9681.7333909999998</c:v>
                </c:pt>
                <c:pt idx="3679">
                  <c:v>9684.3822149999996</c:v>
                </c:pt>
                <c:pt idx="3680">
                  <c:v>9687.0075510000006</c:v>
                </c:pt>
                <c:pt idx="3681">
                  <c:v>9689.6347540000006</c:v>
                </c:pt>
                <c:pt idx="3682">
                  <c:v>9692.2740689999991</c:v>
                </c:pt>
                <c:pt idx="3683">
                  <c:v>9694.9028959999996</c:v>
                </c:pt>
                <c:pt idx="3684">
                  <c:v>9697.5263309999991</c:v>
                </c:pt>
                <c:pt idx="3685">
                  <c:v>9700.1630019999993</c:v>
                </c:pt>
                <c:pt idx="3686">
                  <c:v>9702.7977730000002</c:v>
                </c:pt>
                <c:pt idx="3687">
                  <c:v>9705.4228010000006</c:v>
                </c:pt>
                <c:pt idx="3688">
                  <c:v>9708.0589359999994</c:v>
                </c:pt>
                <c:pt idx="3689">
                  <c:v>9710.6913889999996</c:v>
                </c:pt>
                <c:pt idx="3690">
                  <c:v>9713.3209129999996</c:v>
                </c:pt>
                <c:pt idx="3691">
                  <c:v>9715.9539530000002</c:v>
                </c:pt>
                <c:pt idx="3692">
                  <c:v>9718.5817559999996</c:v>
                </c:pt>
                <c:pt idx="3693">
                  <c:v>9721.2130140000008</c:v>
                </c:pt>
                <c:pt idx="3694">
                  <c:v>9723.8483649999998</c:v>
                </c:pt>
                <c:pt idx="3695">
                  <c:v>9726.4835409999996</c:v>
                </c:pt>
                <c:pt idx="3696">
                  <c:v>9729.1141630000002</c:v>
                </c:pt>
                <c:pt idx="3697">
                  <c:v>9731.7472429999998</c:v>
                </c:pt>
                <c:pt idx="3698">
                  <c:v>9734.3766169999999</c:v>
                </c:pt>
                <c:pt idx="3699">
                  <c:v>9736.9971769999993</c:v>
                </c:pt>
                <c:pt idx="3700">
                  <c:v>9739.6292389999999</c:v>
                </c:pt>
                <c:pt idx="3701">
                  <c:v>9742.26224</c:v>
                </c:pt>
                <c:pt idx="3702">
                  <c:v>9744.8939910000008</c:v>
                </c:pt>
                <c:pt idx="3703">
                  <c:v>9747.5195960000001</c:v>
                </c:pt>
                <c:pt idx="3704">
                  <c:v>9750.1637709999995</c:v>
                </c:pt>
                <c:pt idx="3705">
                  <c:v>9752.7922579999995</c:v>
                </c:pt>
                <c:pt idx="3706">
                  <c:v>9755.4220459999997</c:v>
                </c:pt>
                <c:pt idx="3707">
                  <c:v>9758.0475420000002</c:v>
                </c:pt>
                <c:pt idx="3708">
                  <c:v>9760.6841659999991</c:v>
                </c:pt>
                <c:pt idx="3709">
                  <c:v>9763.3157640000009</c:v>
                </c:pt>
                <c:pt idx="3710">
                  <c:v>9765.9461730000003</c:v>
                </c:pt>
                <c:pt idx="3711">
                  <c:v>9768.5726329999998</c:v>
                </c:pt>
                <c:pt idx="3712">
                  <c:v>9771.2071539999997</c:v>
                </c:pt>
                <c:pt idx="3713">
                  <c:v>9773.832445</c:v>
                </c:pt>
                <c:pt idx="3714">
                  <c:v>9776.4607880000003</c:v>
                </c:pt>
                <c:pt idx="3715">
                  <c:v>9779.0900889999994</c:v>
                </c:pt>
                <c:pt idx="3716">
                  <c:v>9781.7285339999999</c:v>
                </c:pt>
                <c:pt idx="3717">
                  <c:v>9784.3544239999992</c:v>
                </c:pt>
                <c:pt idx="3718">
                  <c:v>9786.9849059999997</c:v>
                </c:pt>
                <c:pt idx="3719">
                  <c:v>9789.6251890000003</c:v>
                </c:pt>
                <c:pt idx="3720">
                  <c:v>9792.2518920000002</c:v>
                </c:pt>
                <c:pt idx="3721">
                  <c:v>9794.8871149999995</c:v>
                </c:pt>
                <c:pt idx="3722">
                  <c:v>9797.5344189999996</c:v>
                </c:pt>
                <c:pt idx="3723">
                  <c:v>9800.1655439999995</c:v>
                </c:pt>
                <c:pt idx="3724">
                  <c:v>9802.7872449999995</c:v>
                </c:pt>
                <c:pt idx="3725">
                  <c:v>9805.4285959999997</c:v>
                </c:pt>
                <c:pt idx="3726">
                  <c:v>9808.0559470000007</c:v>
                </c:pt>
                <c:pt idx="3727">
                  <c:v>9810.6901550000002</c:v>
                </c:pt>
                <c:pt idx="3728">
                  <c:v>9813.3390049999998</c:v>
                </c:pt>
                <c:pt idx="3729">
                  <c:v>9815.9647839999998</c:v>
                </c:pt>
                <c:pt idx="3730">
                  <c:v>9818.6100439999991</c:v>
                </c:pt>
                <c:pt idx="3731">
                  <c:v>9821.2521259999994</c:v>
                </c:pt>
                <c:pt idx="3732">
                  <c:v>9823.8762910000005</c:v>
                </c:pt>
                <c:pt idx="3733">
                  <c:v>9826.5082590000002</c:v>
                </c:pt>
                <c:pt idx="3734">
                  <c:v>9829.1433820000002</c:v>
                </c:pt>
                <c:pt idx="3735">
                  <c:v>9831.7680779999992</c:v>
                </c:pt>
                <c:pt idx="3736">
                  <c:v>9834.4040540000005</c:v>
                </c:pt>
                <c:pt idx="3737">
                  <c:v>9837.0389319999995</c:v>
                </c:pt>
                <c:pt idx="3738">
                  <c:v>9839.6697270000004</c:v>
                </c:pt>
                <c:pt idx="3739">
                  <c:v>9842.3028410000006</c:v>
                </c:pt>
                <c:pt idx="3740">
                  <c:v>9844.9405439999991</c:v>
                </c:pt>
                <c:pt idx="3741">
                  <c:v>9847.5622430000003</c:v>
                </c:pt>
                <c:pt idx="3742">
                  <c:v>9850.2026029999997</c:v>
                </c:pt>
                <c:pt idx="3743">
                  <c:v>9852.8327669999999</c:v>
                </c:pt>
                <c:pt idx="3744">
                  <c:v>9855.4607030000006</c:v>
                </c:pt>
                <c:pt idx="3745">
                  <c:v>9858.0847880000001</c:v>
                </c:pt>
                <c:pt idx="3746">
                  <c:v>9860.7156080000004</c:v>
                </c:pt>
                <c:pt idx="3747">
                  <c:v>9863.3521990000008</c:v>
                </c:pt>
                <c:pt idx="3748">
                  <c:v>9865.9750459999996</c:v>
                </c:pt>
                <c:pt idx="3749">
                  <c:v>9868.6111270000001</c:v>
                </c:pt>
                <c:pt idx="3750">
                  <c:v>9871.2384199999997</c:v>
                </c:pt>
                <c:pt idx="3751">
                  <c:v>9873.8730749999995</c:v>
                </c:pt>
                <c:pt idx="3752">
                  <c:v>9876.5026830000006</c:v>
                </c:pt>
                <c:pt idx="3753">
                  <c:v>9879.1284190000006</c:v>
                </c:pt>
                <c:pt idx="3754">
                  <c:v>9881.7661220000009</c:v>
                </c:pt>
                <c:pt idx="3755">
                  <c:v>9884.3911260000004</c:v>
                </c:pt>
                <c:pt idx="3756">
                  <c:v>9887.0291149999994</c:v>
                </c:pt>
                <c:pt idx="3757">
                  <c:v>9889.6556280000004</c:v>
                </c:pt>
                <c:pt idx="3758">
                  <c:v>9892.2895680000001</c:v>
                </c:pt>
                <c:pt idx="3759">
                  <c:v>9894.9236760000003</c:v>
                </c:pt>
                <c:pt idx="3760">
                  <c:v>9897.5584099999996</c:v>
                </c:pt>
                <c:pt idx="3761">
                  <c:v>9900.1937679999992</c:v>
                </c:pt>
                <c:pt idx="3762">
                  <c:v>9902.8235609999992</c:v>
                </c:pt>
                <c:pt idx="3763">
                  <c:v>9905.4515460000002</c:v>
                </c:pt>
                <c:pt idx="3764">
                  <c:v>9908.0899530000006</c:v>
                </c:pt>
                <c:pt idx="3765">
                  <c:v>9910.7205639999993</c:v>
                </c:pt>
                <c:pt idx="3766">
                  <c:v>9913.3520339999995</c:v>
                </c:pt>
                <c:pt idx="3767">
                  <c:v>9915.9868170000009</c:v>
                </c:pt>
                <c:pt idx="3768">
                  <c:v>9918.6072920000006</c:v>
                </c:pt>
                <c:pt idx="3769">
                  <c:v>9921.2474199999997</c:v>
                </c:pt>
                <c:pt idx="3770">
                  <c:v>9923.8751260000008</c:v>
                </c:pt>
                <c:pt idx="3771">
                  <c:v>9926.5115590000005</c:v>
                </c:pt>
                <c:pt idx="3772">
                  <c:v>9929.1399180000008</c:v>
                </c:pt>
                <c:pt idx="3773">
                  <c:v>9931.766995</c:v>
                </c:pt>
                <c:pt idx="3774">
                  <c:v>9934.3903539999992</c:v>
                </c:pt>
                <c:pt idx="3775">
                  <c:v>9937.0230670000001</c:v>
                </c:pt>
                <c:pt idx="3776">
                  <c:v>9939.6481719999992</c:v>
                </c:pt>
                <c:pt idx="3777">
                  <c:v>9942.2828300000001</c:v>
                </c:pt>
                <c:pt idx="3778">
                  <c:v>9944.9133459999994</c:v>
                </c:pt>
                <c:pt idx="3779">
                  <c:v>9947.5487250000006</c:v>
                </c:pt>
                <c:pt idx="3780">
                  <c:v>9950.1739039999993</c:v>
                </c:pt>
                <c:pt idx="3781">
                  <c:v>9952.8105329999999</c:v>
                </c:pt>
                <c:pt idx="3782">
                  <c:v>9955.4375600000003</c:v>
                </c:pt>
                <c:pt idx="3783">
                  <c:v>9958.0671199999997</c:v>
                </c:pt>
                <c:pt idx="3784">
                  <c:v>9960.7051539999993</c:v>
                </c:pt>
                <c:pt idx="3785">
                  <c:v>9963.3308519999991</c:v>
                </c:pt>
                <c:pt idx="3786">
                  <c:v>9965.964215</c:v>
                </c:pt>
                <c:pt idx="3787">
                  <c:v>9968.5915949999999</c:v>
                </c:pt>
                <c:pt idx="3788">
                  <c:v>9971.2211989999996</c:v>
                </c:pt>
                <c:pt idx="3789">
                  <c:v>9973.8612929999999</c:v>
                </c:pt>
                <c:pt idx="3790">
                  <c:v>9976.4911749999992</c:v>
                </c:pt>
                <c:pt idx="3791">
                  <c:v>9979.1194049999995</c:v>
                </c:pt>
                <c:pt idx="3792">
                  <c:v>9981.7511259999992</c:v>
                </c:pt>
                <c:pt idx="3793">
                  <c:v>9984.3830770000004</c:v>
                </c:pt>
                <c:pt idx="3794">
                  <c:v>9987.0114400000002</c:v>
                </c:pt>
                <c:pt idx="3795">
                  <c:v>9989.6388549999992</c:v>
                </c:pt>
                <c:pt idx="3796">
                  <c:v>9992.2782160000006</c:v>
                </c:pt>
                <c:pt idx="3797">
                  <c:v>9994.9076120000009</c:v>
                </c:pt>
                <c:pt idx="3798">
                  <c:v>9997.5354299999999</c:v>
                </c:pt>
                <c:pt idx="3799">
                  <c:v>10000.165712</c:v>
                </c:pt>
                <c:pt idx="3800">
                  <c:v>10002.80313</c:v>
                </c:pt>
                <c:pt idx="3801">
                  <c:v>10005.428306</c:v>
                </c:pt>
                <c:pt idx="3802">
                  <c:v>10008.064748999999</c:v>
                </c:pt>
                <c:pt idx="3803">
                  <c:v>10010.690363</c:v>
                </c:pt>
                <c:pt idx="3804">
                  <c:v>10013.318889</c:v>
                </c:pt>
                <c:pt idx="3805">
                  <c:v>10015.957612</c:v>
                </c:pt>
                <c:pt idx="3806">
                  <c:v>10018.580024000001</c:v>
                </c:pt>
                <c:pt idx="3807">
                  <c:v>10021.213409</c:v>
                </c:pt>
                <c:pt idx="3808">
                  <c:v>10023.863049</c:v>
                </c:pt>
                <c:pt idx="3809">
                  <c:v>10026.491569</c:v>
                </c:pt>
                <c:pt idx="3810">
                  <c:v>10029.115427999999</c:v>
                </c:pt>
                <c:pt idx="3811">
                  <c:v>10031.749723999999</c:v>
                </c:pt>
                <c:pt idx="3812">
                  <c:v>10034.387223</c:v>
                </c:pt>
                <c:pt idx="3813">
                  <c:v>10037.035368999999</c:v>
                </c:pt>
                <c:pt idx="3814">
                  <c:v>10039.669878000001</c:v>
                </c:pt>
                <c:pt idx="3815">
                  <c:v>10042.30255</c:v>
                </c:pt>
                <c:pt idx="3816">
                  <c:v>10044.935955000001</c:v>
                </c:pt>
                <c:pt idx="3817">
                  <c:v>10047.56338</c:v>
                </c:pt>
                <c:pt idx="3818">
                  <c:v>10050.195987999999</c:v>
                </c:pt>
                <c:pt idx="3819">
                  <c:v>10052.819217</c:v>
                </c:pt>
                <c:pt idx="3820">
                  <c:v>10055.450091000001</c:v>
                </c:pt>
                <c:pt idx="3821">
                  <c:v>10058.080649</c:v>
                </c:pt>
                <c:pt idx="3822">
                  <c:v>10060.711984</c:v>
                </c:pt>
                <c:pt idx="3823">
                  <c:v>10063.340618</c:v>
                </c:pt>
                <c:pt idx="3824">
                  <c:v>10065.976979999999</c:v>
                </c:pt>
                <c:pt idx="3825">
                  <c:v>10068.608268</c:v>
                </c:pt>
                <c:pt idx="3826">
                  <c:v>10071.241131000001</c:v>
                </c:pt>
                <c:pt idx="3827">
                  <c:v>10073.872385999999</c:v>
                </c:pt>
                <c:pt idx="3828">
                  <c:v>10076.500001</c:v>
                </c:pt>
                <c:pt idx="3829">
                  <c:v>10079.121096999999</c:v>
                </c:pt>
                <c:pt idx="3830">
                  <c:v>10081.758125</c:v>
                </c:pt>
                <c:pt idx="3831">
                  <c:v>10084.398009</c:v>
                </c:pt>
                <c:pt idx="3832">
                  <c:v>10087.032972999999</c:v>
                </c:pt>
                <c:pt idx="3833">
                  <c:v>10089.664086000001</c:v>
                </c:pt>
                <c:pt idx="3834">
                  <c:v>10092.298029</c:v>
                </c:pt>
                <c:pt idx="3835">
                  <c:v>10094.928206000001</c:v>
                </c:pt>
                <c:pt idx="3836">
                  <c:v>10097.573211000001</c:v>
                </c:pt>
                <c:pt idx="3837">
                  <c:v>10100.196362000001</c:v>
                </c:pt>
                <c:pt idx="3838">
                  <c:v>10102.834679</c:v>
                </c:pt>
                <c:pt idx="3839">
                  <c:v>10105.466747</c:v>
                </c:pt>
                <c:pt idx="3840">
                  <c:v>10108.093418</c:v>
                </c:pt>
                <c:pt idx="3841">
                  <c:v>10110.724631999999</c:v>
                </c:pt>
                <c:pt idx="3842">
                  <c:v>10113.352914999999</c:v>
                </c:pt>
                <c:pt idx="3843">
                  <c:v>10115.984211000001</c:v>
                </c:pt>
                <c:pt idx="3844">
                  <c:v>10118.617305</c:v>
                </c:pt>
                <c:pt idx="3845">
                  <c:v>10121.251022</c:v>
                </c:pt>
                <c:pt idx="3846">
                  <c:v>10123.887307999999</c:v>
                </c:pt>
                <c:pt idx="3847">
                  <c:v>10126.527021</c:v>
                </c:pt>
                <c:pt idx="3848">
                  <c:v>10129.157965</c:v>
                </c:pt>
                <c:pt idx="3849">
                  <c:v>10131.783065</c:v>
                </c:pt>
                <c:pt idx="3850">
                  <c:v>10134.416206</c:v>
                </c:pt>
                <c:pt idx="3851">
                  <c:v>10137.053024000001</c:v>
                </c:pt>
                <c:pt idx="3852">
                  <c:v>10139.688813000001</c:v>
                </c:pt>
                <c:pt idx="3853">
                  <c:v>10142.313007000001</c:v>
                </c:pt>
                <c:pt idx="3854">
                  <c:v>10144.942155000001</c:v>
                </c:pt>
                <c:pt idx="3855">
                  <c:v>10147.570788999999</c:v>
                </c:pt>
                <c:pt idx="3856">
                  <c:v>10150.211701</c:v>
                </c:pt>
                <c:pt idx="3857">
                  <c:v>10152.838829</c:v>
                </c:pt>
                <c:pt idx="3858">
                  <c:v>10155.470112999999</c:v>
                </c:pt>
                <c:pt idx="3859">
                  <c:v>10158.114705</c:v>
                </c:pt>
                <c:pt idx="3860">
                  <c:v>10160.74958</c:v>
                </c:pt>
                <c:pt idx="3861">
                  <c:v>10163.381884</c:v>
                </c:pt>
                <c:pt idx="3862">
                  <c:v>10166.014198000001</c:v>
                </c:pt>
                <c:pt idx="3863">
                  <c:v>10168.636050999999</c:v>
                </c:pt>
                <c:pt idx="3864">
                  <c:v>10171.269125999999</c:v>
                </c:pt>
                <c:pt idx="3865">
                  <c:v>10173.904306</c:v>
                </c:pt>
                <c:pt idx="3866">
                  <c:v>10176.540653</c:v>
                </c:pt>
                <c:pt idx="3867">
                  <c:v>10179.167733</c:v>
                </c:pt>
                <c:pt idx="3868">
                  <c:v>10181.796764999999</c:v>
                </c:pt>
                <c:pt idx="3869">
                  <c:v>10184.438291</c:v>
                </c:pt>
                <c:pt idx="3870">
                  <c:v>10187.072307</c:v>
                </c:pt>
                <c:pt idx="3871">
                  <c:v>10189.704102</c:v>
                </c:pt>
                <c:pt idx="3872">
                  <c:v>10192.341915999999</c:v>
                </c:pt>
                <c:pt idx="3873">
                  <c:v>10194.981996</c:v>
                </c:pt>
                <c:pt idx="3874">
                  <c:v>10197.602825</c:v>
                </c:pt>
                <c:pt idx="3875">
                  <c:v>10200.231124</c:v>
                </c:pt>
                <c:pt idx="3876">
                  <c:v>10202.869123</c:v>
                </c:pt>
                <c:pt idx="3877">
                  <c:v>10205.496767000001</c:v>
                </c:pt>
                <c:pt idx="3878">
                  <c:v>10208.124664000001</c:v>
                </c:pt>
                <c:pt idx="3879">
                  <c:v>10210.758067999999</c:v>
                </c:pt>
                <c:pt idx="3880">
                  <c:v>10213.387287</c:v>
                </c:pt>
                <c:pt idx="3881">
                  <c:v>10216.026922999999</c:v>
                </c:pt>
                <c:pt idx="3882">
                  <c:v>10218.661733000001</c:v>
                </c:pt>
                <c:pt idx="3883">
                  <c:v>10221.298051</c:v>
                </c:pt>
                <c:pt idx="3884">
                  <c:v>10223.921448999999</c:v>
                </c:pt>
                <c:pt idx="3885">
                  <c:v>10226.549637</c:v>
                </c:pt>
                <c:pt idx="3886">
                  <c:v>10229.188964999999</c:v>
                </c:pt>
                <c:pt idx="3887">
                  <c:v>10231.823213</c:v>
                </c:pt>
                <c:pt idx="3888">
                  <c:v>10234.448122</c:v>
                </c:pt>
                <c:pt idx="3889">
                  <c:v>10237.083769000001</c:v>
                </c:pt>
                <c:pt idx="3890">
                  <c:v>10239.706042</c:v>
                </c:pt>
                <c:pt idx="3891">
                  <c:v>10242.335112999999</c:v>
                </c:pt>
                <c:pt idx="3892">
                  <c:v>10244.97135</c:v>
                </c:pt>
                <c:pt idx="3893">
                  <c:v>10247.594118000001</c:v>
                </c:pt>
                <c:pt idx="3894">
                  <c:v>10250.230066</c:v>
                </c:pt>
                <c:pt idx="3895">
                  <c:v>10252.876141000001</c:v>
                </c:pt>
                <c:pt idx="3896">
                  <c:v>10255.504940000001</c:v>
                </c:pt>
                <c:pt idx="3897">
                  <c:v>10258.14063</c:v>
                </c:pt>
                <c:pt idx="3898">
                  <c:v>10260.764013</c:v>
                </c:pt>
                <c:pt idx="3899">
                  <c:v>10263.395646000001</c:v>
                </c:pt>
                <c:pt idx="3900">
                  <c:v>10266.035962</c:v>
                </c:pt>
                <c:pt idx="3901">
                  <c:v>10268.658345</c:v>
                </c:pt>
                <c:pt idx="3902">
                  <c:v>10271.288528999999</c:v>
                </c:pt>
                <c:pt idx="3903">
                  <c:v>10273.933588</c:v>
                </c:pt>
                <c:pt idx="3904">
                  <c:v>10276.576561</c:v>
                </c:pt>
                <c:pt idx="3905">
                  <c:v>10279.206649</c:v>
                </c:pt>
                <c:pt idx="3906">
                  <c:v>10281.842689999999</c:v>
                </c:pt>
                <c:pt idx="3907">
                  <c:v>10284.475822</c:v>
                </c:pt>
                <c:pt idx="3908">
                  <c:v>10287.109657000001</c:v>
                </c:pt>
                <c:pt idx="3909">
                  <c:v>10289.740705</c:v>
                </c:pt>
                <c:pt idx="3910">
                  <c:v>10292.374943999999</c:v>
                </c:pt>
                <c:pt idx="3911">
                  <c:v>10295.00837</c:v>
                </c:pt>
                <c:pt idx="3912">
                  <c:v>10297.635448000001</c:v>
                </c:pt>
                <c:pt idx="3913">
                  <c:v>10300.262339999999</c:v>
                </c:pt>
                <c:pt idx="3914">
                  <c:v>10302.900549</c:v>
                </c:pt>
                <c:pt idx="3915">
                  <c:v>10305.531419999999</c:v>
                </c:pt>
                <c:pt idx="3916">
                  <c:v>10308.159382</c:v>
                </c:pt>
                <c:pt idx="3917">
                  <c:v>10310.795929</c:v>
                </c:pt>
                <c:pt idx="3918">
                  <c:v>10313.427618</c:v>
                </c:pt>
                <c:pt idx="3919">
                  <c:v>10316.061713999999</c:v>
                </c:pt>
                <c:pt idx="3920">
                  <c:v>10318.690349</c:v>
                </c:pt>
                <c:pt idx="3921">
                  <c:v>10321.319404</c:v>
                </c:pt>
                <c:pt idx="3922">
                  <c:v>10323.944642</c:v>
                </c:pt>
                <c:pt idx="3923">
                  <c:v>10326.578753</c:v>
                </c:pt>
                <c:pt idx="3924">
                  <c:v>10329.209612000001</c:v>
                </c:pt>
                <c:pt idx="3925">
                  <c:v>10331.847974</c:v>
                </c:pt>
                <c:pt idx="3926">
                  <c:v>10334.474359</c:v>
                </c:pt>
                <c:pt idx="3927">
                  <c:v>10337.132534</c:v>
                </c:pt>
                <c:pt idx="3928">
                  <c:v>10339.77209</c:v>
                </c:pt>
                <c:pt idx="3929">
                  <c:v>10342.417747</c:v>
                </c:pt>
                <c:pt idx="3930">
                  <c:v>10345.054147000001</c:v>
                </c:pt>
                <c:pt idx="3931">
                  <c:v>10347.682580999999</c:v>
                </c:pt>
                <c:pt idx="3932">
                  <c:v>10350.309262999999</c:v>
                </c:pt>
                <c:pt idx="3933">
                  <c:v>10352.943578</c:v>
                </c:pt>
                <c:pt idx="3934">
                  <c:v>10355.543298000001</c:v>
                </c:pt>
                <c:pt idx="3935">
                  <c:v>10358.172241</c:v>
                </c:pt>
                <c:pt idx="3936">
                  <c:v>10360.8042</c:v>
                </c:pt>
                <c:pt idx="3937">
                  <c:v>10363.434284000001</c:v>
                </c:pt>
                <c:pt idx="3938">
                  <c:v>10366.059171999999</c:v>
                </c:pt>
                <c:pt idx="3939">
                  <c:v>10368.687172</c:v>
                </c:pt>
                <c:pt idx="3940">
                  <c:v>10371.323055999999</c:v>
                </c:pt>
                <c:pt idx="3941">
                  <c:v>10373.947174000001</c:v>
                </c:pt>
                <c:pt idx="3942">
                  <c:v>10376.584914999999</c:v>
                </c:pt>
                <c:pt idx="3943">
                  <c:v>10379.231981999999</c:v>
                </c:pt>
                <c:pt idx="3944">
                  <c:v>10381.857188</c:v>
                </c:pt>
                <c:pt idx="3945">
                  <c:v>10384.483797000001</c:v>
                </c:pt>
                <c:pt idx="3946">
                  <c:v>10387.118189999999</c:v>
                </c:pt>
                <c:pt idx="3947">
                  <c:v>10389.749636</c:v>
                </c:pt>
                <c:pt idx="3948">
                  <c:v>10392.380746000001</c:v>
                </c:pt>
                <c:pt idx="3949">
                  <c:v>10395.010098999999</c:v>
                </c:pt>
                <c:pt idx="3950">
                  <c:v>10397.641389</c:v>
                </c:pt>
                <c:pt idx="3951">
                  <c:v>10400.272115</c:v>
                </c:pt>
                <c:pt idx="3952">
                  <c:v>10402.911368999999</c:v>
                </c:pt>
                <c:pt idx="3953">
                  <c:v>10405.535384999999</c:v>
                </c:pt>
                <c:pt idx="3954">
                  <c:v>10408.165068</c:v>
                </c:pt>
                <c:pt idx="3955">
                  <c:v>10410.802922000001</c:v>
                </c:pt>
                <c:pt idx="3956">
                  <c:v>10413.426896000001</c:v>
                </c:pt>
                <c:pt idx="3957">
                  <c:v>10416.061293000001</c:v>
                </c:pt>
                <c:pt idx="3958">
                  <c:v>10418.686886</c:v>
                </c:pt>
                <c:pt idx="3959">
                  <c:v>10421.321204</c:v>
                </c:pt>
                <c:pt idx="3960">
                  <c:v>10423.948699</c:v>
                </c:pt>
                <c:pt idx="3961">
                  <c:v>10426.583656999999</c:v>
                </c:pt>
                <c:pt idx="3962">
                  <c:v>10429.214881</c:v>
                </c:pt>
                <c:pt idx="3963">
                  <c:v>10431.862818</c:v>
                </c:pt>
                <c:pt idx="3964">
                  <c:v>10434.488076</c:v>
                </c:pt>
                <c:pt idx="3965">
                  <c:v>10437.119919000001</c:v>
                </c:pt>
                <c:pt idx="3966">
                  <c:v>10439.75296</c:v>
                </c:pt>
                <c:pt idx="3967">
                  <c:v>10442.388219</c:v>
                </c:pt>
                <c:pt idx="3968">
                  <c:v>10445.010877999999</c:v>
                </c:pt>
                <c:pt idx="3969">
                  <c:v>10447.650368000001</c:v>
                </c:pt>
                <c:pt idx="3970">
                  <c:v>10450.278715</c:v>
                </c:pt>
                <c:pt idx="3971">
                  <c:v>10452.905420999999</c:v>
                </c:pt>
                <c:pt idx="3972">
                  <c:v>10455.558080999999</c:v>
                </c:pt>
                <c:pt idx="3973">
                  <c:v>10458.18535</c:v>
                </c:pt>
                <c:pt idx="3974">
                  <c:v>10460.821034000001</c:v>
                </c:pt>
                <c:pt idx="3975">
                  <c:v>10463.445412999999</c:v>
                </c:pt>
                <c:pt idx="3976">
                  <c:v>10466.078358999999</c:v>
                </c:pt>
                <c:pt idx="3977">
                  <c:v>10468.711957</c:v>
                </c:pt>
                <c:pt idx="3978">
                  <c:v>10471.343161999999</c:v>
                </c:pt>
                <c:pt idx="3979">
                  <c:v>10473.978808</c:v>
                </c:pt>
                <c:pt idx="3980">
                  <c:v>10476.599779</c:v>
                </c:pt>
                <c:pt idx="3981">
                  <c:v>10479.234965</c:v>
                </c:pt>
                <c:pt idx="3982">
                  <c:v>10481.865591</c:v>
                </c:pt>
                <c:pt idx="3983">
                  <c:v>10484.500543</c:v>
                </c:pt>
                <c:pt idx="3984">
                  <c:v>10487.135356000001</c:v>
                </c:pt>
                <c:pt idx="3985">
                  <c:v>10489.767377</c:v>
                </c:pt>
                <c:pt idx="3986">
                  <c:v>10492.38926</c:v>
                </c:pt>
                <c:pt idx="3987">
                  <c:v>10495.029237000001</c:v>
                </c:pt>
                <c:pt idx="3988">
                  <c:v>10497.650403</c:v>
                </c:pt>
                <c:pt idx="3989">
                  <c:v>10500.284399</c:v>
                </c:pt>
                <c:pt idx="3990">
                  <c:v>10502.921157999999</c:v>
                </c:pt>
                <c:pt idx="3991">
                  <c:v>10505.553284</c:v>
                </c:pt>
                <c:pt idx="3992">
                  <c:v>10508.185407999999</c:v>
                </c:pt>
                <c:pt idx="3993">
                  <c:v>10510.808150000001</c:v>
                </c:pt>
                <c:pt idx="3994">
                  <c:v>10513.463865</c:v>
                </c:pt>
                <c:pt idx="3995">
                  <c:v>10516.093838000001</c:v>
                </c:pt>
                <c:pt idx="3996">
                  <c:v>10518.722392</c:v>
                </c:pt>
                <c:pt idx="3997">
                  <c:v>10521.359367999999</c:v>
                </c:pt>
                <c:pt idx="3998">
                  <c:v>10523.983317</c:v>
                </c:pt>
                <c:pt idx="3999">
                  <c:v>10526.614231</c:v>
                </c:pt>
                <c:pt idx="4000">
                  <c:v>10529.245787</c:v>
                </c:pt>
                <c:pt idx="4001">
                  <c:v>10531.883898</c:v>
                </c:pt>
                <c:pt idx="4002">
                  <c:v>10534.505545</c:v>
                </c:pt>
                <c:pt idx="4003">
                  <c:v>10537.138123999999</c:v>
                </c:pt>
                <c:pt idx="4004">
                  <c:v>10539.767854</c:v>
                </c:pt>
                <c:pt idx="4005">
                  <c:v>10542.402699</c:v>
                </c:pt>
                <c:pt idx="4006">
                  <c:v>10545.029398999999</c:v>
                </c:pt>
                <c:pt idx="4007">
                  <c:v>10547.659885999999</c:v>
                </c:pt>
                <c:pt idx="4008">
                  <c:v>10550.300391999999</c:v>
                </c:pt>
                <c:pt idx="4009">
                  <c:v>10552.938584</c:v>
                </c:pt>
                <c:pt idx="4010">
                  <c:v>10555.571760000001</c:v>
                </c:pt>
                <c:pt idx="4011">
                  <c:v>10558.211187999999</c:v>
                </c:pt>
                <c:pt idx="4012">
                  <c:v>10560.835674</c:v>
                </c:pt>
                <c:pt idx="4013">
                  <c:v>10563.467241</c:v>
                </c:pt>
                <c:pt idx="4014">
                  <c:v>10566.098141</c:v>
                </c:pt>
                <c:pt idx="4015">
                  <c:v>10568.722437</c:v>
                </c:pt>
                <c:pt idx="4016">
                  <c:v>10571.359667999999</c:v>
                </c:pt>
                <c:pt idx="4017">
                  <c:v>10573.994301000001</c:v>
                </c:pt>
                <c:pt idx="4018">
                  <c:v>10576.615205</c:v>
                </c:pt>
                <c:pt idx="4019">
                  <c:v>10579.250529000001</c:v>
                </c:pt>
                <c:pt idx="4020">
                  <c:v>10581.890858000001</c:v>
                </c:pt>
                <c:pt idx="4021">
                  <c:v>10584.516723000001</c:v>
                </c:pt>
                <c:pt idx="4022">
                  <c:v>10587.173436999999</c:v>
                </c:pt>
                <c:pt idx="4023">
                  <c:v>10589.811627999999</c:v>
                </c:pt>
                <c:pt idx="4024">
                  <c:v>10592.446599999999</c:v>
                </c:pt>
                <c:pt idx="4025">
                  <c:v>10595.072982</c:v>
                </c:pt>
                <c:pt idx="4026">
                  <c:v>10597.705400999999</c:v>
                </c:pt>
                <c:pt idx="4027">
                  <c:v>10600.331977</c:v>
                </c:pt>
                <c:pt idx="4028">
                  <c:v>10602.968258999999</c:v>
                </c:pt>
                <c:pt idx="4029">
                  <c:v>10605.600737000001</c:v>
                </c:pt>
                <c:pt idx="4030">
                  <c:v>10608.230111000001</c:v>
                </c:pt>
                <c:pt idx="4031">
                  <c:v>10610.855912999999</c:v>
                </c:pt>
                <c:pt idx="4032">
                  <c:v>10613.494978999999</c:v>
                </c:pt>
                <c:pt idx="4033">
                  <c:v>10616.119275999999</c:v>
                </c:pt>
                <c:pt idx="4034">
                  <c:v>10618.75311</c:v>
                </c:pt>
                <c:pt idx="4035">
                  <c:v>10621.378106</c:v>
                </c:pt>
                <c:pt idx="4036">
                  <c:v>10624.020011000001</c:v>
                </c:pt>
                <c:pt idx="4037">
                  <c:v>10626.648428</c:v>
                </c:pt>
                <c:pt idx="4038">
                  <c:v>10629.274939000001</c:v>
                </c:pt>
                <c:pt idx="4039">
                  <c:v>10631.906085000001</c:v>
                </c:pt>
                <c:pt idx="4040">
                  <c:v>10634.549153</c:v>
                </c:pt>
                <c:pt idx="4041">
                  <c:v>10637.173416</c:v>
                </c:pt>
                <c:pt idx="4042">
                  <c:v>10639.812797000001</c:v>
                </c:pt>
                <c:pt idx="4043">
                  <c:v>10642.439602</c:v>
                </c:pt>
                <c:pt idx="4044">
                  <c:v>10645.069729000001</c:v>
                </c:pt>
                <c:pt idx="4045">
                  <c:v>10647.705967</c:v>
                </c:pt>
                <c:pt idx="4046">
                  <c:v>10650.338081</c:v>
                </c:pt>
                <c:pt idx="4047">
                  <c:v>10652.965026</c:v>
                </c:pt>
                <c:pt idx="4048">
                  <c:v>10655.586125</c:v>
                </c:pt>
                <c:pt idx="4049">
                  <c:v>10658.219212</c:v>
                </c:pt>
                <c:pt idx="4050">
                  <c:v>10660.850429</c:v>
                </c:pt>
                <c:pt idx="4051">
                  <c:v>10663.484745</c:v>
                </c:pt>
                <c:pt idx="4052">
                  <c:v>10666.115449999999</c:v>
                </c:pt>
                <c:pt idx="4053">
                  <c:v>10668.751091</c:v>
                </c:pt>
                <c:pt idx="4054">
                  <c:v>10671.376795</c:v>
                </c:pt>
                <c:pt idx="4055">
                  <c:v>10674.013427</c:v>
                </c:pt>
                <c:pt idx="4056">
                  <c:v>10676.637828999999</c:v>
                </c:pt>
                <c:pt idx="4057">
                  <c:v>10679.276086</c:v>
                </c:pt>
                <c:pt idx="4058">
                  <c:v>10681.901918</c:v>
                </c:pt>
                <c:pt idx="4059">
                  <c:v>10684.528576000001</c:v>
                </c:pt>
                <c:pt idx="4060">
                  <c:v>10687.16259</c:v>
                </c:pt>
                <c:pt idx="4061">
                  <c:v>10689.797713</c:v>
                </c:pt>
                <c:pt idx="4062">
                  <c:v>10692.432691</c:v>
                </c:pt>
                <c:pt idx="4063">
                  <c:v>10695.082232999999</c:v>
                </c:pt>
                <c:pt idx="4064">
                  <c:v>10697.714233999999</c:v>
                </c:pt>
                <c:pt idx="4065">
                  <c:v>10700.337014000001</c:v>
                </c:pt>
                <c:pt idx="4066">
                  <c:v>10702.964163000001</c:v>
                </c:pt>
                <c:pt idx="4067">
                  <c:v>10705.599244000001</c:v>
                </c:pt>
                <c:pt idx="4068">
                  <c:v>10708.235956</c:v>
                </c:pt>
                <c:pt idx="4069">
                  <c:v>10710.861263000001</c:v>
                </c:pt>
                <c:pt idx="4070">
                  <c:v>10713.497450999999</c:v>
                </c:pt>
                <c:pt idx="4071">
                  <c:v>10716.121895</c:v>
                </c:pt>
                <c:pt idx="4072">
                  <c:v>10718.755345</c:v>
                </c:pt>
                <c:pt idx="4073">
                  <c:v>10721.379212</c:v>
                </c:pt>
                <c:pt idx="4074">
                  <c:v>10724.013182999999</c:v>
                </c:pt>
                <c:pt idx="4075">
                  <c:v>10726.638919000001</c:v>
                </c:pt>
                <c:pt idx="4076">
                  <c:v>10729.272212</c:v>
                </c:pt>
                <c:pt idx="4077">
                  <c:v>10731.907886000001</c:v>
                </c:pt>
                <c:pt idx="4078">
                  <c:v>10734.541405</c:v>
                </c:pt>
                <c:pt idx="4079">
                  <c:v>10737.168695</c:v>
                </c:pt>
                <c:pt idx="4080">
                  <c:v>10739.805619999999</c:v>
                </c:pt>
                <c:pt idx="4081">
                  <c:v>10742.437153000001</c:v>
                </c:pt>
                <c:pt idx="4082">
                  <c:v>10745.060759</c:v>
                </c:pt>
                <c:pt idx="4083">
                  <c:v>10747.696275</c:v>
                </c:pt>
                <c:pt idx="4084">
                  <c:v>10750.332528000001</c:v>
                </c:pt>
                <c:pt idx="4085">
                  <c:v>10752.958342</c:v>
                </c:pt>
                <c:pt idx="4086">
                  <c:v>10755.603252999999</c:v>
                </c:pt>
                <c:pt idx="4087">
                  <c:v>10758.238323</c:v>
                </c:pt>
                <c:pt idx="4088">
                  <c:v>10760.857996999999</c:v>
                </c:pt>
                <c:pt idx="4089">
                  <c:v>10763.495099</c:v>
                </c:pt>
                <c:pt idx="4090">
                  <c:v>10766.129693000001</c:v>
                </c:pt>
                <c:pt idx="4091">
                  <c:v>10768.754433</c:v>
                </c:pt>
                <c:pt idx="4092">
                  <c:v>10771.385758</c:v>
                </c:pt>
                <c:pt idx="4093">
                  <c:v>10774.026997999999</c:v>
                </c:pt>
                <c:pt idx="4094">
                  <c:v>10776.650763</c:v>
                </c:pt>
                <c:pt idx="4095">
                  <c:v>10779.285244000001</c:v>
                </c:pt>
                <c:pt idx="4096">
                  <c:v>10781.914021000001</c:v>
                </c:pt>
                <c:pt idx="4097">
                  <c:v>10784.544007</c:v>
                </c:pt>
                <c:pt idx="4098">
                  <c:v>10787.181968999999</c:v>
                </c:pt>
                <c:pt idx="4099">
                  <c:v>10789.814247</c:v>
                </c:pt>
                <c:pt idx="4100">
                  <c:v>10792.436906000001</c:v>
                </c:pt>
                <c:pt idx="4101">
                  <c:v>10795.075801999999</c:v>
                </c:pt>
                <c:pt idx="4102">
                  <c:v>10797.699422</c:v>
                </c:pt>
                <c:pt idx="4103">
                  <c:v>10800.335308</c:v>
                </c:pt>
                <c:pt idx="4104">
                  <c:v>10802.963761000001</c:v>
                </c:pt>
                <c:pt idx="4105">
                  <c:v>10805.601764999999</c:v>
                </c:pt>
                <c:pt idx="4106">
                  <c:v>10808.225231</c:v>
                </c:pt>
                <c:pt idx="4107">
                  <c:v>10810.866556999999</c:v>
                </c:pt>
                <c:pt idx="4108">
                  <c:v>10813.492901</c:v>
                </c:pt>
                <c:pt idx="4109">
                  <c:v>10816.126844</c:v>
                </c:pt>
                <c:pt idx="4110">
                  <c:v>10818.757186999999</c:v>
                </c:pt>
                <c:pt idx="4111">
                  <c:v>10821.393085</c:v>
                </c:pt>
                <c:pt idx="4112">
                  <c:v>10824.021935999999</c:v>
                </c:pt>
                <c:pt idx="4113">
                  <c:v>10826.647558999999</c:v>
                </c:pt>
                <c:pt idx="4114">
                  <c:v>10829.275186000001</c:v>
                </c:pt>
                <c:pt idx="4115">
                  <c:v>10831.906781</c:v>
                </c:pt>
                <c:pt idx="4116">
                  <c:v>10834.547949</c:v>
                </c:pt>
                <c:pt idx="4117">
                  <c:v>10837.177857999999</c:v>
                </c:pt>
                <c:pt idx="4118">
                  <c:v>10839.813869</c:v>
                </c:pt>
                <c:pt idx="4119">
                  <c:v>10842.443552000001</c:v>
                </c:pt>
                <c:pt idx="4120">
                  <c:v>10845.068289999999</c:v>
                </c:pt>
                <c:pt idx="4121">
                  <c:v>10847.717557</c:v>
                </c:pt>
                <c:pt idx="4122">
                  <c:v>10850.355412000001</c:v>
                </c:pt>
                <c:pt idx="4123">
                  <c:v>10852.980255</c:v>
                </c:pt>
                <c:pt idx="4124">
                  <c:v>10855.613076</c:v>
                </c:pt>
                <c:pt idx="4125">
                  <c:v>10858.237993000001</c:v>
                </c:pt>
                <c:pt idx="4126">
                  <c:v>10860.87221</c:v>
                </c:pt>
                <c:pt idx="4127">
                  <c:v>10863.502216999999</c:v>
                </c:pt>
                <c:pt idx="4128">
                  <c:v>10866.126216000001</c:v>
                </c:pt>
                <c:pt idx="4129">
                  <c:v>10868.76079</c:v>
                </c:pt>
                <c:pt idx="4130">
                  <c:v>10871.391960000001</c:v>
                </c:pt>
                <c:pt idx="4131">
                  <c:v>10874.016970000001</c:v>
                </c:pt>
                <c:pt idx="4132">
                  <c:v>10876.657762000001</c:v>
                </c:pt>
                <c:pt idx="4133">
                  <c:v>10879.288699999999</c:v>
                </c:pt>
                <c:pt idx="4134">
                  <c:v>10881.911886</c:v>
                </c:pt>
                <c:pt idx="4135">
                  <c:v>10884.550724999999</c:v>
                </c:pt>
                <c:pt idx="4136">
                  <c:v>10887.176927</c:v>
                </c:pt>
                <c:pt idx="4137">
                  <c:v>10889.809563000001</c:v>
                </c:pt>
                <c:pt idx="4138">
                  <c:v>10892.44591</c:v>
                </c:pt>
                <c:pt idx="4139">
                  <c:v>10895.074742000001</c:v>
                </c:pt>
                <c:pt idx="4140">
                  <c:v>10897.70197</c:v>
                </c:pt>
                <c:pt idx="4141">
                  <c:v>10900.328038</c:v>
                </c:pt>
                <c:pt idx="4142">
                  <c:v>10902.969582</c:v>
                </c:pt>
                <c:pt idx="4143">
                  <c:v>10905.594870000001</c:v>
                </c:pt>
                <c:pt idx="4144">
                  <c:v>10908.226951000001</c:v>
                </c:pt>
                <c:pt idx="4145">
                  <c:v>10910.875427999999</c:v>
                </c:pt>
                <c:pt idx="4146">
                  <c:v>10913.514902999999</c:v>
                </c:pt>
                <c:pt idx="4147">
                  <c:v>10916.15119</c:v>
                </c:pt>
                <c:pt idx="4148">
                  <c:v>10918.786760000001</c:v>
                </c:pt>
                <c:pt idx="4149">
                  <c:v>10921.425993000001</c:v>
                </c:pt>
                <c:pt idx="4150">
                  <c:v>10924.050369000001</c:v>
                </c:pt>
                <c:pt idx="4151">
                  <c:v>10926.684413000001</c:v>
                </c:pt>
                <c:pt idx="4152">
                  <c:v>10929.316627</c:v>
                </c:pt>
                <c:pt idx="4153">
                  <c:v>10931.950274000001</c:v>
                </c:pt>
                <c:pt idx="4154">
                  <c:v>10934.579682</c:v>
                </c:pt>
                <c:pt idx="4155">
                  <c:v>10937.210389</c:v>
                </c:pt>
                <c:pt idx="4156">
                  <c:v>10939.839077000001</c:v>
                </c:pt>
                <c:pt idx="4157">
                  <c:v>10942.463002</c:v>
                </c:pt>
                <c:pt idx="4158">
                  <c:v>10945.098405999999</c:v>
                </c:pt>
                <c:pt idx="4159">
                  <c:v>10947.732651</c:v>
                </c:pt>
                <c:pt idx="4160">
                  <c:v>10950.366550999999</c:v>
                </c:pt>
                <c:pt idx="4161">
                  <c:v>10952.992791999999</c:v>
                </c:pt>
                <c:pt idx="4162">
                  <c:v>10955.620911</c:v>
                </c:pt>
                <c:pt idx="4163">
                  <c:v>10958.255331</c:v>
                </c:pt>
                <c:pt idx="4164">
                  <c:v>10960.889445999999</c:v>
                </c:pt>
                <c:pt idx="4165">
                  <c:v>10963.515723</c:v>
                </c:pt>
                <c:pt idx="4166">
                  <c:v>10966.148928000001</c:v>
                </c:pt>
                <c:pt idx="4167">
                  <c:v>10968.776232</c:v>
                </c:pt>
                <c:pt idx="4168">
                  <c:v>10971.412286000001</c:v>
                </c:pt>
                <c:pt idx="4169">
                  <c:v>10974.046420999999</c:v>
                </c:pt>
                <c:pt idx="4170">
                  <c:v>10976.671851999999</c:v>
                </c:pt>
                <c:pt idx="4171">
                  <c:v>10979.308897000001</c:v>
                </c:pt>
                <c:pt idx="4172">
                  <c:v>10981.941649</c:v>
                </c:pt>
                <c:pt idx="4173">
                  <c:v>10984.574411</c:v>
                </c:pt>
                <c:pt idx="4174">
                  <c:v>10987.197421000001</c:v>
                </c:pt>
                <c:pt idx="4175">
                  <c:v>10989.83042</c:v>
                </c:pt>
                <c:pt idx="4176">
                  <c:v>10992.456258</c:v>
                </c:pt>
                <c:pt idx="4177">
                  <c:v>10995.094000999999</c:v>
                </c:pt>
                <c:pt idx="4178">
                  <c:v>10997.726293</c:v>
                </c:pt>
                <c:pt idx="4179">
                  <c:v>11000.359388000001</c:v>
                </c:pt>
                <c:pt idx="4180">
                  <c:v>11002.980914</c:v>
                </c:pt>
                <c:pt idx="4181">
                  <c:v>11005.619945</c:v>
                </c:pt>
                <c:pt idx="4182">
                  <c:v>11008.249155</c:v>
                </c:pt>
                <c:pt idx="4183">
                  <c:v>11010.882691999999</c:v>
                </c:pt>
                <c:pt idx="4184">
                  <c:v>11013.515721</c:v>
                </c:pt>
                <c:pt idx="4185">
                  <c:v>11016.141189</c:v>
                </c:pt>
                <c:pt idx="4186">
                  <c:v>11018.777915000001</c:v>
                </c:pt>
                <c:pt idx="4187">
                  <c:v>11021.405817000001</c:v>
                </c:pt>
                <c:pt idx="4188">
                  <c:v>11024.039355000001</c:v>
                </c:pt>
                <c:pt idx="4189">
                  <c:v>11026.665959</c:v>
                </c:pt>
                <c:pt idx="4190">
                  <c:v>11029.302975000001</c:v>
                </c:pt>
                <c:pt idx="4191">
                  <c:v>11031.93772</c:v>
                </c:pt>
                <c:pt idx="4192">
                  <c:v>11034.56223</c:v>
                </c:pt>
                <c:pt idx="4193">
                  <c:v>11037.187533</c:v>
                </c:pt>
                <c:pt idx="4194">
                  <c:v>11039.818128000001</c:v>
                </c:pt>
                <c:pt idx="4195">
                  <c:v>11042.451976</c:v>
                </c:pt>
                <c:pt idx="4196">
                  <c:v>11045.089561999999</c:v>
                </c:pt>
                <c:pt idx="4197">
                  <c:v>11047.722527</c:v>
                </c:pt>
                <c:pt idx="4198">
                  <c:v>11050.349711000001</c:v>
                </c:pt>
                <c:pt idx="4199">
                  <c:v>11052.972593</c:v>
                </c:pt>
                <c:pt idx="4200">
                  <c:v>11055.608788</c:v>
                </c:pt>
                <c:pt idx="4201">
                  <c:v>11058.234619000001</c:v>
                </c:pt>
                <c:pt idx="4202">
                  <c:v>11060.876022</c:v>
                </c:pt>
                <c:pt idx="4203">
                  <c:v>11063.498438000001</c:v>
                </c:pt>
                <c:pt idx="4204">
                  <c:v>11066.134016</c:v>
                </c:pt>
                <c:pt idx="4205">
                  <c:v>11068.758333</c:v>
                </c:pt>
                <c:pt idx="4206">
                  <c:v>11071.380603</c:v>
                </c:pt>
                <c:pt idx="4207">
                  <c:v>11074.017255999999</c:v>
                </c:pt>
                <c:pt idx="4208">
                  <c:v>11076.652529000001</c:v>
                </c:pt>
                <c:pt idx="4209">
                  <c:v>11079.273944</c:v>
                </c:pt>
                <c:pt idx="4210">
                  <c:v>11081.909852000001</c:v>
                </c:pt>
                <c:pt idx="4211">
                  <c:v>11084.538125999999</c:v>
                </c:pt>
                <c:pt idx="4212">
                  <c:v>11087.166310000001</c:v>
                </c:pt>
                <c:pt idx="4213">
                  <c:v>11089.799008</c:v>
                </c:pt>
                <c:pt idx="4214">
                  <c:v>11092.424756</c:v>
                </c:pt>
                <c:pt idx="4215">
                  <c:v>11095.066052</c:v>
                </c:pt>
                <c:pt idx="4216">
                  <c:v>11097.690737999999</c:v>
                </c:pt>
                <c:pt idx="4217">
                  <c:v>11100.327072</c:v>
                </c:pt>
                <c:pt idx="4218">
                  <c:v>11102.948391</c:v>
                </c:pt>
                <c:pt idx="4219">
                  <c:v>11105.581241</c:v>
                </c:pt>
                <c:pt idx="4220">
                  <c:v>11108.213888</c:v>
                </c:pt>
                <c:pt idx="4221">
                  <c:v>11110.849188</c:v>
                </c:pt>
                <c:pt idx="4222">
                  <c:v>11113.477140999999</c:v>
                </c:pt>
                <c:pt idx="4223">
                  <c:v>11116.108531</c:v>
                </c:pt>
                <c:pt idx="4224">
                  <c:v>11118.743195999999</c:v>
                </c:pt>
                <c:pt idx="4225">
                  <c:v>11121.370262</c:v>
                </c:pt>
                <c:pt idx="4226">
                  <c:v>11124.003585</c:v>
                </c:pt>
                <c:pt idx="4227">
                  <c:v>11126.631643000001</c:v>
                </c:pt>
                <c:pt idx="4228">
                  <c:v>11129.268692</c:v>
                </c:pt>
                <c:pt idx="4229">
                  <c:v>11131.899208000001</c:v>
                </c:pt>
                <c:pt idx="4230">
                  <c:v>11134.531349999999</c:v>
                </c:pt>
                <c:pt idx="4231">
                  <c:v>11137.158941</c:v>
                </c:pt>
                <c:pt idx="4232">
                  <c:v>11139.793943000001</c:v>
                </c:pt>
                <c:pt idx="4233">
                  <c:v>11142.420685999999</c:v>
                </c:pt>
                <c:pt idx="4234">
                  <c:v>11145.051256999999</c:v>
                </c:pt>
                <c:pt idx="4235">
                  <c:v>11147.679243</c:v>
                </c:pt>
                <c:pt idx="4236">
                  <c:v>11150.317958</c:v>
                </c:pt>
                <c:pt idx="4237">
                  <c:v>11152.948612</c:v>
                </c:pt>
                <c:pt idx="4238">
                  <c:v>11155.582241</c:v>
                </c:pt>
                <c:pt idx="4239">
                  <c:v>11158.217126</c:v>
                </c:pt>
                <c:pt idx="4240">
                  <c:v>11160.845053999999</c:v>
                </c:pt>
                <c:pt idx="4241">
                  <c:v>11163.472683</c:v>
                </c:pt>
                <c:pt idx="4242">
                  <c:v>11166.105404</c:v>
                </c:pt>
                <c:pt idx="4243">
                  <c:v>11168.740711</c:v>
                </c:pt>
                <c:pt idx="4244">
                  <c:v>11171.362396</c:v>
                </c:pt>
                <c:pt idx="4245">
                  <c:v>11174.003607000001</c:v>
                </c:pt>
                <c:pt idx="4246">
                  <c:v>11176.625419</c:v>
                </c:pt>
                <c:pt idx="4247">
                  <c:v>11179.279258</c:v>
                </c:pt>
                <c:pt idx="4248">
                  <c:v>11181.913715999999</c:v>
                </c:pt>
                <c:pt idx="4249">
                  <c:v>11184.53724</c:v>
                </c:pt>
                <c:pt idx="4250">
                  <c:v>11187.172595</c:v>
                </c:pt>
                <c:pt idx="4251">
                  <c:v>11189.802653000001</c:v>
                </c:pt>
                <c:pt idx="4252">
                  <c:v>11192.430883999999</c:v>
                </c:pt>
                <c:pt idx="4253">
                  <c:v>11195.065735</c:v>
                </c:pt>
                <c:pt idx="4254">
                  <c:v>11197.694095999999</c:v>
                </c:pt>
                <c:pt idx="4255">
                  <c:v>11200.328244</c:v>
                </c:pt>
                <c:pt idx="4256">
                  <c:v>11202.953287</c:v>
                </c:pt>
                <c:pt idx="4257">
                  <c:v>11205.583166</c:v>
                </c:pt>
                <c:pt idx="4258">
                  <c:v>11208.211447</c:v>
                </c:pt>
                <c:pt idx="4259">
                  <c:v>11210.842209</c:v>
                </c:pt>
                <c:pt idx="4260">
                  <c:v>11213.477937</c:v>
                </c:pt>
                <c:pt idx="4261">
                  <c:v>11216.11153</c:v>
                </c:pt>
                <c:pt idx="4262">
                  <c:v>11218.741215</c:v>
                </c:pt>
                <c:pt idx="4263">
                  <c:v>11221.368039999999</c:v>
                </c:pt>
                <c:pt idx="4264">
                  <c:v>11224.006230999999</c:v>
                </c:pt>
                <c:pt idx="4265">
                  <c:v>11226.63558</c:v>
                </c:pt>
                <c:pt idx="4266">
                  <c:v>11229.260369</c:v>
                </c:pt>
                <c:pt idx="4267">
                  <c:v>11231.896022999999</c:v>
                </c:pt>
                <c:pt idx="4268">
                  <c:v>11234.524810000001</c:v>
                </c:pt>
                <c:pt idx="4269">
                  <c:v>11237.16208</c:v>
                </c:pt>
                <c:pt idx="4270">
                  <c:v>11239.789870000001</c:v>
                </c:pt>
                <c:pt idx="4271">
                  <c:v>11242.430675</c:v>
                </c:pt>
                <c:pt idx="4272">
                  <c:v>11245.074693</c:v>
                </c:pt>
                <c:pt idx="4273">
                  <c:v>11247.703536000001</c:v>
                </c:pt>
                <c:pt idx="4274">
                  <c:v>11250.339024999999</c:v>
                </c:pt>
                <c:pt idx="4275">
                  <c:v>11252.963282000001</c:v>
                </c:pt>
                <c:pt idx="4276">
                  <c:v>11255.590897</c:v>
                </c:pt>
                <c:pt idx="4277">
                  <c:v>11258.223051000001</c:v>
                </c:pt>
                <c:pt idx="4278">
                  <c:v>11260.861333000001</c:v>
                </c:pt>
                <c:pt idx="4279">
                  <c:v>11263.486367</c:v>
                </c:pt>
                <c:pt idx="4280">
                  <c:v>11266.117059</c:v>
                </c:pt>
                <c:pt idx="4281">
                  <c:v>11268.750447</c:v>
                </c:pt>
                <c:pt idx="4282">
                  <c:v>11271.37665</c:v>
                </c:pt>
                <c:pt idx="4283">
                  <c:v>11274.005440000001</c:v>
                </c:pt>
                <c:pt idx="4284">
                  <c:v>11276.658842000001</c:v>
                </c:pt>
                <c:pt idx="4285">
                  <c:v>11279.303094999999</c:v>
                </c:pt>
                <c:pt idx="4286">
                  <c:v>11281.930821</c:v>
                </c:pt>
                <c:pt idx="4287">
                  <c:v>11284.567641</c:v>
                </c:pt>
                <c:pt idx="4288">
                  <c:v>11287.196120000001</c:v>
                </c:pt>
                <c:pt idx="4289">
                  <c:v>11289.826335</c:v>
                </c:pt>
                <c:pt idx="4290">
                  <c:v>11292.467307000001</c:v>
                </c:pt>
                <c:pt idx="4291">
                  <c:v>11295.091127</c:v>
                </c:pt>
                <c:pt idx="4292">
                  <c:v>11297.730960000001</c:v>
                </c:pt>
                <c:pt idx="4293">
                  <c:v>11300.355901000001</c:v>
                </c:pt>
                <c:pt idx="4294">
                  <c:v>11302.985436000001</c:v>
                </c:pt>
                <c:pt idx="4295">
                  <c:v>11305.613133000001</c:v>
                </c:pt>
                <c:pt idx="4296">
                  <c:v>11308.249271999999</c:v>
                </c:pt>
                <c:pt idx="4297">
                  <c:v>11310.885824000001</c:v>
                </c:pt>
                <c:pt idx="4298">
                  <c:v>11313.509649</c:v>
                </c:pt>
                <c:pt idx="4299">
                  <c:v>11316.145793</c:v>
                </c:pt>
                <c:pt idx="4300">
                  <c:v>11318.772962999999</c:v>
                </c:pt>
                <c:pt idx="4301">
                  <c:v>11321.409854</c:v>
                </c:pt>
                <c:pt idx="4302">
                  <c:v>11324.041907000001</c:v>
                </c:pt>
                <c:pt idx="4303">
                  <c:v>11326.669545999999</c:v>
                </c:pt>
                <c:pt idx="4304">
                  <c:v>11329.300209999999</c:v>
                </c:pt>
                <c:pt idx="4305">
                  <c:v>11331.927228</c:v>
                </c:pt>
                <c:pt idx="4306">
                  <c:v>11334.559776</c:v>
                </c:pt>
                <c:pt idx="4307">
                  <c:v>11337.196405000001</c:v>
                </c:pt>
                <c:pt idx="4308">
                  <c:v>11339.824122</c:v>
                </c:pt>
                <c:pt idx="4309">
                  <c:v>11342.451106</c:v>
                </c:pt>
                <c:pt idx="4310">
                  <c:v>11345.077809</c:v>
                </c:pt>
                <c:pt idx="4311">
                  <c:v>11347.71587</c:v>
                </c:pt>
                <c:pt idx="4312">
                  <c:v>11350.3454</c:v>
                </c:pt>
                <c:pt idx="4313">
                  <c:v>11352.978874</c:v>
                </c:pt>
                <c:pt idx="4314">
                  <c:v>11355.618038000001</c:v>
                </c:pt>
                <c:pt idx="4315">
                  <c:v>11358.244621</c:v>
                </c:pt>
                <c:pt idx="4316">
                  <c:v>11360.884635</c:v>
                </c:pt>
                <c:pt idx="4317">
                  <c:v>11363.509932999999</c:v>
                </c:pt>
                <c:pt idx="4318">
                  <c:v>11366.137871999999</c:v>
                </c:pt>
                <c:pt idx="4319">
                  <c:v>11368.771041</c:v>
                </c:pt>
                <c:pt idx="4320">
                  <c:v>11371.403993</c:v>
                </c:pt>
                <c:pt idx="4321">
                  <c:v>11374.032658</c:v>
                </c:pt>
                <c:pt idx="4322">
                  <c:v>11376.664661000001</c:v>
                </c:pt>
                <c:pt idx="4323">
                  <c:v>11379.290628999999</c:v>
                </c:pt>
                <c:pt idx="4324">
                  <c:v>11381.921649</c:v>
                </c:pt>
                <c:pt idx="4325">
                  <c:v>11384.555947999999</c:v>
                </c:pt>
                <c:pt idx="4326">
                  <c:v>11387.220615</c:v>
                </c:pt>
                <c:pt idx="4327">
                  <c:v>11389.846009999999</c:v>
                </c:pt>
                <c:pt idx="4328">
                  <c:v>11392.485916</c:v>
                </c:pt>
                <c:pt idx="4329">
                  <c:v>11395.117378000001</c:v>
                </c:pt>
                <c:pt idx="4330">
                  <c:v>11397.753832</c:v>
                </c:pt>
                <c:pt idx="4331">
                  <c:v>11400.38638</c:v>
                </c:pt>
                <c:pt idx="4332">
                  <c:v>11403.01791</c:v>
                </c:pt>
                <c:pt idx="4333">
                  <c:v>11405.656125</c:v>
                </c:pt>
                <c:pt idx="4334">
                  <c:v>11408.282309</c:v>
                </c:pt>
                <c:pt idx="4335">
                  <c:v>11410.91214</c:v>
                </c:pt>
                <c:pt idx="4336">
                  <c:v>11413.560321000001</c:v>
                </c:pt>
                <c:pt idx="4337">
                  <c:v>11416.209835</c:v>
                </c:pt>
                <c:pt idx="4338">
                  <c:v>11418.841445</c:v>
                </c:pt>
                <c:pt idx="4339">
                  <c:v>11421.475952000001</c:v>
                </c:pt>
                <c:pt idx="4340">
                  <c:v>11424.10284</c:v>
                </c:pt>
                <c:pt idx="4341">
                  <c:v>11426.744423</c:v>
                </c:pt>
                <c:pt idx="4342">
                  <c:v>11429.378052</c:v>
                </c:pt>
                <c:pt idx="4343">
                  <c:v>11432.008793999999</c:v>
                </c:pt>
                <c:pt idx="4344">
                  <c:v>11434.643786000001</c:v>
                </c:pt>
                <c:pt idx="4345">
                  <c:v>11437.279261</c:v>
                </c:pt>
                <c:pt idx="4346">
                  <c:v>11439.905255</c:v>
                </c:pt>
                <c:pt idx="4347">
                  <c:v>11442.535553</c:v>
                </c:pt>
                <c:pt idx="4348">
                  <c:v>11445.165446000001</c:v>
                </c:pt>
                <c:pt idx="4349">
                  <c:v>11447.803936</c:v>
                </c:pt>
                <c:pt idx="4350">
                  <c:v>11450.429141000001</c:v>
                </c:pt>
                <c:pt idx="4351">
                  <c:v>11453.065569</c:v>
                </c:pt>
                <c:pt idx="4352">
                  <c:v>11455.697743999999</c:v>
                </c:pt>
                <c:pt idx="4353">
                  <c:v>11458.329352000001</c:v>
                </c:pt>
                <c:pt idx="4354">
                  <c:v>11460.955629</c:v>
                </c:pt>
                <c:pt idx="4355">
                  <c:v>11463.592768</c:v>
                </c:pt>
                <c:pt idx="4356">
                  <c:v>11466.215733000001</c:v>
                </c:pt>
                <c:pt idx="4357">
                  <c:v>11468.853069999999</c:v>
                </c:pt>
                <c:pt idx="4358">
                  <c:v>11471.482209</c:v>
                </c:pt>
                <c:pt idx="4359">
                  <c:v>11474.124662</c:v>
                </c:pt>
                <c:pt idx="4360">
                  <c:v>11476.764536999999</c:v>
                </c:pt>
                <c:pt idx="4361">
                  <c:v>11479.388156999999</c:v>
                </c:pt>
                <c:pt idx="4362">
                  <c:v>11482.017411000001</c:v>
                </c:pt>
                <c:pt idx="4363">
                  <c:v>11484.645944</c:v>
                </c:pt>
                <c:pt idx="4364">
                  <c:v>11487.282411</c:v>
                </c:pt>
                <c:pt idx="4365">
                  <c:v>11489.912633</c:v>
                </c:pt>
                <c:pt idx="4366">
                  <c:v>11492.547108999999</c:v>
                </c:pt>
                <c:pt idx="4367">
                  <c:v>11495.174948</c:v>
                </c:pt>
                <c:pt idx="4368">
                  <c:v>11497.805005</c:v>
                </c:pt>
                <c:pt idx="4369">
                  <c:v>11500.437064</c:v>
                </c:pt>
                <c:pt idx="4370">
                  <c:v>11503.074868</c:v>
                </c:pt>
                <c:pt idx="4371">
                  <c:v>11505.701125</c:v>
                </c:pt>
                <c:pt idx="4372">
                  <c:v>11508.330247</c:v>
                </c:pt>
                <c:pt idx="4373">
                  <c:v>11510.959896</c:v>
                </c:pt>
                <c:pt idx="4374">
                  <c:v>11513.591218</c:v>
                </c:pt>
                <c:pt idx="4375">
                  <c:v>11516.229138000001</c:v>
                </c:pt>
                <c:pt idx="4376">
                  <c:v>11518.858125999999</c:v>
                </c:pt>
                <c:pt idx="4377">
                  <c:v>11521.486443</c:v>
                </c:pt>
                <c:pt idx="4378">
                  <c:v>11524.125384000001</c:v>
                </c:pt>
                <c:pt idx="4379">
                  <c:v>11526.750006</c:v>
                </c:pt>
                <c:pt idx="4380">
                  <c:v>11529.396667000001</c:v>
                </c:pt>
                <c:pt idx="4381">
                  <c:v>11532.038637</c:v>
                </c:pt>
                <c:pt idx="4382">
                  <c:v>11534.683069999999</c:v>
                </c:pt>
                <c:pt idx="4383">
                  <c:v>11537.315307999999</c:v>
                </c:pt>
                <c:pt idx="4384">
                  <c:v>11539.947983</c:v>
                </c:pt>
                <c:pt idx="4385">
                  <c:v>11542.583638</c:v>
                </c:pt>
                <c:pt idx="4386">
                  <c:v>11545.212541999999</c:v>
                </c:pt>
                <c:pt idx="4387">
                  <c:v>11547.847184</c:v>
                </c:pt>
                <c:pt idx="4388">
                  <c:v>11550.474426000001</c:v>
                </c:pt>
                <c:pt idx="4389">
                  <c:v>11553.111548000001</c:v>
                </c:pt>
                <c:pt idx="4390">
                  <c:v>11555.743376</c:v>
                </c:pt>
                <c:pt idx="4391">
                  <c:v>11558.369214</c:v>
                </c:pt>
                <c:pt idx="4392">
                  <c:v>11561.003983000001</c:v>
                </c:pt>
                <c:pt idx="4393">
                  <c:v>11563.636828999999</c:v>
                </c:pt>
                <c:pt idx="4394">
                  <c:v>11566.260254999999</c:v>
                </c:pt>
                <c:pt idx="4395">
                  <c:v>11568.894758</c:v>
                </c:pt>
                <c:pt idx="4396">
                  <c:v>11571.527859</c:v>
                </c:pt>
                <c:pt idx="4397">
                  <c:v>11574.163279</c:v>
                </c:pt>
                <c:pt idx="4398">
                  <c:v>11576.792638999999</c:v>
                </c:pt>
                <c:pt idx="4399">
                  <c:v>11579.427247</c:v>
                </c:pt>
                <c:pt idx="4400">
                  <c:v>11582.058123000001</c:v>
                </c:pt>
                <c:pt idx="4401">
                  <c:v>11584.69167</c:v>
                </c:pt>
                <c:pt idx="4402">
                  <c:v>11587.315762</c:v>
                </c:pt>
                <c:pt idx="4403">
                  <c:v>11589.953181999999</c:v>
                </c:pt>
                <c:pt idx="4404">
                  <c:v>11592.582844</c:v>
                </c:pt>
                <c:pt idx="4405">
                  <c:v>11595.207724</c:v>
                </c:pt>
                <c:pt idx="4406">
                  <c:v>11597.850976</c:v>
                </c:pt>
                <c:pt idx="4407">
                  <c:v>11600.480369999999</c:v>
                </c:pt>
                <c:pt idx="4408">
                  <c:v>11603.104436</c:v>
                </c:pt>
                <c:pt idx="4409">
                  <c:v>11605.752359</c:v>
                </c:pt>
                <c:pt idx="4410">
                  <c:v>11608.376093000001</c:v>
                </c:pt>
                <c:pt idx="4411">
                  <c:v>11611.004163</c:v>
                </c:pt>
                <c:pt idx="4412">
                  <c:v>11613.644928</c:v>
                </c:pt>
                <c:pt idx="4413">
                  <c:v>11616.269027</c:v>
                </c:pt>
                <c:pt idx="4414">
                  <c:v>11618.910188</c:v>
                </c:pt>
                <c:pt idx="4415">
                  <c:v>11621.551866</c:v>
                </c:pt>
                <c:pt idx="4416">
                  <c:v>11624.193786</c:v>
                </c:pt>
                <c:pt idx="4417">
                  <c:v>11626.819189</c:v>
                </c:pt>
                <c:pt idx="4418">
                  <c:v>11629.453436</c:v>
                </c:pt>
                <c:pt idx="4419">
                  <c:v>11632.079588000001</c:v>
                </c:pt>
                <c:pt idx="4420">
                  <c:v>11634.714553</c:v>
                </c:pt>
                <c:pt idx="4421">
                  <c:v>11637.339537</c:v>
                </c:pt>
                <c:pt idx="4422">
                  <c:v>11639.979026999999</c:v>
                </c:pt>
                <c:pt idx="4423">
                  <c:v>11642.60693</c:v>
                </c:pt>
                <c:pt idx="4424">
                  <c:v>11645.238257999999</c:v>
                </c:pt>
                <c:pt idx="4425">
                  <c:v>11647.872724999999</c:v>
                </c:pt>
                <c:pt idx="4426">
                  <c:v>11650.502356999999</c:v>
                </c:pt>
                <c:pt idx="4427">
                  <c:v>11653.145391</c:v>
                </c:pt>
                <c:pt idx="4428">
                  <c:v>11655.779692</c:v>
                </c:pt>
                <c:pt idx="4429">
                  <c:v>11658.412859</c:v>
                </c:pt>
                <c:pt idx="4430">
                  <c:v>11661.036582999999</c:v>
                </c:pt>
                <c:pt idx="4431">
                  <c:v>11663.676256999999</c:v>
                </c:pt>
                <c:pt idx="4432">
                  <c:v>11666.316339000001</c:v>
                </c:pt>
                <c:pt idx="4433">
                  <c:v>11668.948219</c:v>
                </c:pt>
                <c:pt idx="4434">
                  <c:v>11671.580653999999</c:v>
                </c:pt>
                <c:pt idx="4435">
                  <c:v>11674.205218999999</c:v>
                </c:pt>
                <c:pt idx="4436">
                  <c:v>11676.837186000001</c:v>
                </c:pt>
                <c:pt idx="4437">
                  <c:v>11679.471174</c:v>
                </c:pt>
                <c:pt idx="4438">
                  <c:v>11682.095917000001</c:v>
                </c:pt>
                <c:pt idx="4439">
                  <c:v>11684.724372999999</c:v>
                </c:pt>
                <c:pt idx="4440">
                  <c:v>11687.362936</c:v>
                </c:pt>
                <c:pt idx="4441">
                  <c:v>11689.987843999999</c:v>
                </c:pt>
                <c:pt idx="4442">
                  <c:v>11692.616796</c:v>
                </c:pt>
                <c:pt idx="4443">
                  <c:v>11695.254353</c:v>
                </c:pt>
                <c:pt idx="4444">
                  <c:v>11697.882189</c:v>
                </c:pt>
                <c:pt idx="4445">
                  <c:v>11700.511528999999</c:v>
                </c:pt>
                <c:pt idx="4446">
                  <c:v>11703.148289999999</c:v>
                </c:pt>
                <c:pt idx="4447">
                  <c:v>11705.781987</c:v>
                </c:pt>
                <c:pt idx="4448">
                  <c:v>11708.408624</c:v>
                </c:pt>
                <c:pt idx="4449">
                  <c:v>11711.044758</c:v>
                </c:pt>
                <c:pt idx="4450">
                  <c:v>11713.668307</c:v>
                </c:pt>
                <c:pt idx="4451">
                  <c:v>11716.306436000001</c:v>
                </c:pt>
                <c:pt idx="4452">
                  <c:v>11718.933832000001</c:v>
                </c:pt>
                <c:pt idx="4453">
                  <c:v>11721.5622</c:v>
                </c:pt>
                <c:pt idx="4454">
                  <c:v>11724.190372999999</c:v>
                </c:pt>
                <c:pt idx="4455">
                  <c:v>11726.819863999999</c:v>
                </c:pt>
                <c:pt idx="4456">
                  <c:v>11729.447905000001</c:v>
                </c:pt>
                <c:pt idx="4457">
                  <c:v>11732.087931</c:v>
                </c:pt>
                <c:pt idx="4458">
                  <c:v>11734.716560999999</c:v>
                </c:pt>
                <c:pt idx="4459">
                  <c:v>11737.351271</c:v>
                </c:pt>
                <c:pt idx="4460">
                  <c:v>11739.984711999999</c:v>
                </c:pt>
                <c:pt idx="4461">
                  <c:v>11742.609936000001</c:v>
                </c:pt>
                <c:pt idx="4462">
                  <c:v>11745.238321999999</c:v>
                </c:pt>
                <c:pt idx="4463">
                  <c:v>11747.868562</c:v>
                </c:pt>
                <c:pt idx="4464">
                  <c:v>11750.509753</c:v>
                </c:pt>
                <c:pt idx="4465">
                  <c:v>11753.141326999999</c:v>
                </c:pt>
                <c:pt idx="4466">
                  <c:v>11755.768722999999</c:v>
                </c:pt>
                <c:pt idx="4467">
                  <c:v>11758.396070999999</c:v>
                </c:pt>
                <c:pt idx="4468">
                  <c:v>11761.028822</c:v>
                </c:pt>
                <c:pt idx="4469">
                  <c:v>11763.665445000001</c:v>
                </c:pt>
                <c:pt idx="4470">
                  <c:v>11766.296845000001</c:v>
                </c:pt>
                <c:pt idx="4471">
                  <c:v>11768.929972</c:v>
                </c:pt>
                <c:pt idx="4472">
                  <c:v>11771.561062000001</c:v>
                </c:pt>
                <c:pt idx="4473">
                  <c:v>11774.195275</c:v>
                </c:pt>
                <c:pt idx="4474">
                  <c:v>11776.818225999999</c:v>
                </c:pt>
                <c:pt idx="4475">
                  <c:v>11779.451241999999</c:v>
                </c:pt>
                <c:pt idx="4476">
                  <c:v>11782.088116000001</c:v>
                </c:pt>
                <c:pt idx="4477">
                  <c:v>11784.709419000001</c:v>
                </c:pt>
                <c:pt idx="4478">
                  <c:v>11787.360258999999</c:v>
                </c:pt>
                <c:pt idx="4479">
                  <c:v>11790.000566000001</c:v>
                </c:pt>
                <c:pt idx="4480">
                  <c:v>11792.624819000001</c:v>
                </c:pt>
                <c:pt idx="4481">
                  <c:v>11795.261124000001</c:v>
                </c:pt>
                <c:pt idx="4482">
                  <c:v>11797.887565999999</c:v>
                </c:pt>
                <c:pt idx="4483">
                  <c:v>11800.513148</c:v>
                </c:pt>
                <c:pt idx="4484">
                  <c:v>11803.145888999999</c:v>
                </c:pt>
                <c:pt idx="4485">
                  <c:v>11805.783196</c:v>
                </c:pt>
                <c:pt idx="4486">
                  <c:v>11808.40619</c:v>
                </c:pt>
                <c:pt idx="4487">
                  <c:v>11811.038408</c:v>
                </c:pt>
                <c:pt idx="4488">
                  <c:v>11813.671705000001</c:v>
                </c:pt>
                <c:pt idx="4489">
                  <c:v>11816.304532</c:v>
                </c:pt>
                <c:pt idx="4490">
                  <c:v>11818.938867999999</c:v>
                </c:pt>
                <c:pt idx="4491">
                  <c:v>11821.572243000001</c:v>
                </c:pt>
                <c:pt idx="4492">
                  <c:v>11824.197188</c:v>
                </c:pt>
                <c:pt idx="4493">
                  <c:v>11826.828173</c:v>
                </c:pt>
                <c:pt idx="4494">
                  <c:v>11829.461712</c:v>
                </c:pt>
                <c:pt idx="4495">
                  <c:v>11832.106915</c:v>
                </c:pt>
                <c:pt idx="4496">
                  <c:v>11834.745367</c:v>
                </c:pt>
                <c:pt idx="4497">
                  <c:v>11837.364769</c:v>
                </c:pt>
                <c:pt idx="4498">
                  <c:v>11840.005573</c:v>
                </c:pt>
                <c:pt idx="4499">
                  <c:v>11842.636828999999</c:v>
                </c:pt>
                <c:pt idx="4500">
                  <c:v>11845.281244</c:v>
                </c:pt>
                <c:pt idx="4501">
                  <c:v>11847.912305</c:v>
                </c:pt>
                <c:pt idx="4502">
                  <c:v>11850.549059999999</c:v>
                </c:pt>
                <c:pt idx="4503">
                  <c:v>11853.180967</c:v>
                </c:pt>
                <c:pt idx="4504">
                  <c:v>11855.808156999999</c:v>
                </c:pt>
                <c:pt idx="4505">
                  <c:v>11858.438217000001</c:v>
                </c:pt>
                <c:pt idx="4506">
                  <c:v>11861.070272000001</c:v>
                </c:pt>
                <c:pt idx="4507">
                  <c:v>11863.702663</c:v>
                </c:pt>
                <c:pt idx="4508">
                  <c:v>11866.338237</c:v>
                </c:pt>
                <c:pt idx="4509">
                  <c:v>11868.962117999999</c:v>
                </c:pt>
                <c:pt idx="4510">
                  <c:v>11871.59491</c:v>
                </c:pt>
                <c:pt idx="4511">
                  <c:v>11874.230371</c:v>
                </c:pt>
                <c:pt idx="4512">
                  <c:v>11876.863267999999</c:v>
                </c:pt>
                <c:pt idx="4513">
                  <c:v>11879.491345</c:v>
                </c:pt>
                <c:pt idx="4514">
                  <c:v>11882.123406999999</c:v>
                </c:pt>
                <c:pt idx="4515">
                  <c:v>11884.752393000001</c:v>
                </c:pt>
                <c:pt idx="4516">
                  <c:v>11887.382818</c:v>
                </c:pt>
                <c:pt idx="4517">
                  <c:v>11890.013543999999</c:v>
                </c:pt>
                <c:pt idx="4518">
                  <c:v>11892.664554999999</c:v>
                </c:pt>
                <c:pt idx="4519">
                  <c:v>11895.296232000001</c:v>
                </c:pt>
                <c:pt idx="4520">
                  <c:v>11897.938859</c:v>
                </c:pt>
                <c:pt idx="4521">
                  <c:v>11900.566331</c:v>
                </c:pt>
                <c:pt idx="4522">
                  <c:v>11903.190043000001</c:v>
                </c:pt>
                <c:pt idx="4523">
                  <c:v>11905.831601</c:v>
                </c:pt>
                <c:pt idx="4524">
                  <c:v>11908.457676</c:v>
                </c:pt>
                <c:pt idx="4525">
                  <c:v>11911.087807</c:v>
                </c:pt>
                <c:pt idx="4526">
                  <c:v>11913.717619999999</c:v>
                </c:pt>
                <c:pt idx="4527">
                  <c:v>11916.351175</c:v>
                </c:pt>
                <c:pt idx="4528">
                  <c:v>11918.98371</c:v>
                </c:pt>
                <c:pt idx="4529">
                  <c:v>11921.609711999999</c:v>
                </c:pt>
                <c:pt idx="4530">
                  <c:v>11924.240405</c:v>
                </c:pt>
                <c:pt idx="4531">
                  <c:v>11926.876306</c:v>
                </c:pt>
                <c:pt idx="4532">
                  <c:v>11929.507890999999</c:v>
                </c:pt>
                <c:pt idx="4533">
                  <c:v>11932.178273</c:v>
                </c:pt>
                <c:pt idx="4534">
                  <c:v>11934.81531</c:v>
                </c:pt>
                <c:pt idx="4535">
                  <c:v>11937.463057999999</c:v>
                </c:pt>
                <c:pt idx="4536">
                  <c:v>11940.086262000001</c:v>
                </c:pt>
                <c:pt idx="4537">
                  <c:v>11942.721718000001</c:v>
                </c:pt>
                <c:pt idx="4538">
                  <c:v>11945.357381</c:v>
                </c:pt>
                <c:pt idx="4539">
                  <c:v>11947.990802</c:v>
                </c:pt>
                <c:pt idx="4540">
                  <c:v>11950.619919999999</c:v>
                </c:pt>
                <c:pt idx="4541">
                  <c:v>11953.267578999999</c:v>
                </c:pt>
                <c:pt idx="4542">
                  <c:v>11955.894114999999</c:v>
                </c:pt>
                <c:pt idx="4543">
                  <c:v>11958.528692</c:v>
                </c:pt>
                <c:pt idx="4544">
                  <c:v>11961.150738</c:v>
                </c:pt>
                <c:pt idx="4545">
                  <c:v>11963.776239000001</c:v>
                </c:pt>
                <c:pt idx="4546">
                  <c:v>11966.411242</c:v>
                </c:pt>
                <c:pt idx="4547">
                  <c:v>11969.045733000001</c:v>
                </c:pt>
                <c:pt idx="4548">
                  <c:v>11971.676289999999</c:v>
                </c:pt>
                <c:pt idx="4549">
                  <c:v>11974.301152</c:v>
                </c:pt>
                <c:pt idx="4550">
                  <c:v>11976.935219999999</c:v>
                </c:pt>
                <c:pt idx="4551">
                  <c:v>11979.562877</c:v>
                </c:pt>
                <c:pt idx="4552">
                  <c:v>11982.201118000001</c:v>
                </c:pt>
                <c:pt idx="4553">
                  <c:v>11984.825754</c:v>
                </c:pt>
                <c:pt idx="4554">
                  <c:v>11987.461391999999</c:v>
                </c:pt>
                <c:pt idx="4555">
                  <c:v>11990.089153999999</c:v>
                </c:pt>
                <c:pt idx="4556">
                  <c:v>11992.72423</c:v>
                </c:pt>
                <c:pt idx="4557">
                  <c:v>11995.357629</c:v>
                </c:pt>
                <c:pt idx="4558">
                  <c:v>11997.984872000001</c:v>
                </c:pt>
                <c:pt idx="4559">
                  <c:v>12000.612277</c:v>
                </c:pt>
                <c:pt idx="4560">
                  <c:v>12003.241615000001</c:v>
                </c:pt>
                <c:pt idx="4561">
                  <c:v>12005.874372</c:v>
                </c:pt>
                <c:pt idx="4562">
                  <c:v>12008.512778</c:v>
                </c:pt>
                <c:pt idx="4563">
                  <c:v>12011.135120999999</c:v>
                </c:pt>
                <c:pt idx="4564">
                  <c:v>12013.773106000001</c:v>
                </c:pt>
                <c:pt idx="4565">
                  <c:v>12016.400125</c:v>
                </c:pt>
                <c:pt idx="4566">
                  <c:v>12019.036028</c:v>
                </c:pt>
                <c:pt idx="4567">
                  <c:v>12021.664312000001</c:v>
                </c:pt>
                <c:pt idx="4568">
                  <c:v>12024.296777</c:v>
                </c:pt>
                <c:pt idx="4569">
                  <c:v>12026.930962</c:v>
                </c:pt>
                <c:pt idx="4570">
                  <c:v>12029.574654</c:v>
                </c:pt>
                <c:pt idx="4571">
                  <c:v>12032.216705000001</c:v>
                </c:pt>
                <c:pt idx="4572">
                  <c:v>12034.844533</c:v>
                </c:pt>
                <c:pt idx="4573">
                  <c:v>12037.489008</c:v>
                </c:pt>
                <c:pt idx="4574">
                  <c:v>12040.128403000001</c:v>
                </c:pt>
                <c:pt idx="4575">
                  <c:v>12042.754149</c:v>
                </c:pt>
                <c:pt idx="4576">
                  <c:v>12045.389874</c:v>
                </c:pt>
                <c:pt idx="4577">
                  <c:v>12048.011065999999</c:v>
                </c:pt>
                <c:pt idx="4578">
                  <c:v>12050.653858</c:v>
                </c:pt>
                <c:pt idx="4579">
                  <c:v>12053.289323999999</c:v>
                </c:pt>
                <c:pt idx="4580">
                  <c:v>12055.921912</c:v>
                </c:pt>
                <c:pt idx="4581">
                  <c:v>12058.560087</c:v>
                </c:pt>
                <c:pt idx="4582">
                  <c:v>12061.189748000001</c:v>
                </c:pt>
                <c:pt idx="4583">
                  <c:v>12063.819950999999</c:v>
                </c:pt>
                <c:pt idx="4584">
                  <c:v>12066.453551000001</c:v>
                </c:pt>
                <c:pt idx="4585">
                  <c:v>12069.083048</c:v>
                </c:pt>
                <c:pt idx="4586">
                  <c:v>12071.710752999999</c:v>
                </c:pt>
                <c:pt idx="4587">
                  <c:v>12074.350409000001</c:v>
                </c:pt>
                <c:pt idx="4588">
                  <c:v>12076.971188</c:v>
                </c:pt>
                <c:pt idx="4589">
                  <c:v>12079.605259</c:v>
                </c:pt>
                <c:pt idx="4590">
                  <c:v>12082.230387</c:v>
                </c:pt>
                <c:pt idx="4591">
                  <c:v>12084.895941000001</c:v>
                </c:pt>
                <c:pt idx="4592">
                  <c:v>12087.531290000001</c:v>
                </c:pt>
                <c:pt idx="4593">
                  <c:v>12090.158138000001</c:v>
                </c:pt>
                <c:pt idx="4594">
                  <c:v>12092.793960999999</c:v>
                </c:pt>
                <c:pt idx="4595">
                  <c:v>12095.418156</c:v>
                </c:pt>
                <c:pt idx="4596">
                  <c:v>12098.049642</c:v>
                </c:pt>
                <c:pt idx="4597">
                  <c:v>12100.677688</c:v>
                </c:pt>
                <c:pt idx="4598">
                  <c:v>12103.309324</c:v>
                </c:pt>
                <c:pt idx="4599">
                  <c:v>12105.936207999999</c:v>
                </c:pt>
                <c:pt idx="4600">
                  <c:v>12108.570401999999</c:v>
                </c:pt>
                <c:pt idx="4601">
                  <c:v>12111.199365</c:v>
                </c:pt>
                <c:pt idx="4602">
                  <c:v>12113.833973000001</c:v>
                </c:pt>
                <c:pt idx="4603">
                  <c:v>12116.454716</c:v>
                </c:pt>
                <c:pt idx="4604">
                  <c:v>12119.084864</c:v>
                </c:pt>
                <c:pt idx="4605">
                  <c:v>12121.72019</c:v>
                </c:pt>
                <c:pt idx="4606">
                  <c:v>12124.349532</c:v>
                </c:pt>
                <c:pt idx="4607">
                  <c:v>12126.985119000001</c:v>
                </c:pt>
                <c:pt idx="4608">
                  <c:v>12129.621923000001</c:v>
                </c:pt>
                <c:pt idx="4609">
                  <c:v>12132.263378</c:v>
                </c:pt>
                <c:pt idx="4610">
                  <c:v>12134.898837000001</c:v>
                </c:pt>
                <c:pt idx="4611">
                  <c:v>12137.525876</c:v>
                </c:pt>
                <c:pt idx="4612">
                  <c:v>12140.15669</c:v>
                </c:pt>
                <c:pt idx="4613">
                  <c:v>12142.789881000001</c:v>
                </c:pt>
                <c:pt idx="4614">
                  <c:v>12145.423741000001</c:v>
                </c:pt>
                <c:pt idx="4615">
                  <c:v>12148.053918</c:v>
                </c:pt>
                <c:pt idx="4616">
                  <c:v>12150.686618</c:v>
                </c:pt>
                <c:pt idx="4617">
                  <c:v>12153.324651999999</c:v>
                </c:pt>
                <c:pt idx="4618">
                  <c:v>12155.957710999999</c:v>
                </c:pt>
                <c:pt idx="4619">
                  <c:v>12158.592353</c:v>
                </c:pt>
                <c:pt idx="4620">
                  <c:v>12161.223177</c:v>
                </c:pt>
                <c:pt idx="4621">
                  <c:v>12163.851624999999</c:v>
                </c:pt>
                <c:pt idx="4622">
                  <c:v>12166.475559</c:v>
                </c:pt>
                <c:pt idx="4623">
                  <c:v>12169.112847</c:v>
                </c:pt>
                <c:pt idx="4624">
                  <c:v>12171.737993999999</c:v>
                </c:pt>
                <c:pt idx="4625">
                  <c:v>12174.37977</c:v>
                </c:pt>
                <c:pt idx="4626">
                  <c:v>12177.003789</c:v>
                </c:pt>
                <c:pt idx="4627">
                  <c:v>12179.635141999999</c:v>
                </c:pt>
                <c:pt idx="4628">
                  <c:v>12182.263881999999</c:v>
                </c:pt>
                <c:pt idx="4629">
                  <c:v>12184.898542000001</c:v>
                </c:pt>
                <c:pt idx="4630">
                  <c:v>12187.525442</c:v>
                </c:pt>
                <c:pt idx="4631">
                  <c:v>12190.166647</c:v>
                </c:pt>
                <c:pt idx="4632">
                  <c:v>12192.792916</c:v>
                </c:pt>
                <c:pt idx="4633">
                  <c:v>12195.429635</c:v>
                </c:pt>
                <c:pt idx="4634">
                  <c:v>12198.06178</c:v>
                </c:pt>
                <c:pt idx="4635">
                  <c:v>12200.687784</c:v>
                </c:pt>
                <c:pt idx="4636">
                  <c:v>12203.316140000001</c:v>
                </c:pt>
                <c:pt idx="4637">
                  <c:v>12205.952941</c:v>
                </c:pt>
                <c:pt idx="4638">
                  <c:v>12208.58439</c:v>
                </c:pt>
                <c:pt idx="4639">
                  <c:v>12211.211141</c:v>
                </c:pt>
                <c:pt idx="4640">
                  <c:v>12213.849183</c:v>
                </c:pt>
                <c:pt idx="4641">
                  <c:v>12216.476691</c:v>
                </c:pt>
                <c:pt idx="4642">
                  <c:v>12219.105419</c:v>
                </c:pt>
                <c:pt idx="4643">
                  <c:v>12221.735662999999</c:v>
                </c:pt>
                <c:pt idx="4644">
                  <c:v>12224.370944</c:v>
                </c:pt>
                <c:pt idx="4645">
                  <c:v>12226.993267</c:v>
                </c:pt>
                <c:pt idx="4646">
                  <c:v>12229.626106</c:v>
                </c:pt>
                <c:pt idx="4647">
                  <c:v>12232.265706</c:v>
                </c:pt>
                <c:pt idx="4648">
                  <c:v>12234.896937</c:v>
                </c:pt>
                <c:pt idx="4649">
                  <c:v>12237.525608</c:v>
                </c:pt>
                <c:pt idx="4650">
                  <c:v>12240.159562999999</c:v>
                </c:pt>
                <c:pt idx="4651">
                  <c:v>12242.796979000001</c:v>
                </c:pt>
                <c:pt idx="4652">
                  <c:v>12245.424528</c:v>
                </c:pt>
                <c:pt idx="4653">
                  <c:v>12248.056258000001</c:v>
                </c:pt>
                <c:pt idx="4654">
                  <c:v>12250.686245999999</c:v>
                </c:pt>
                <c:pt idx="4655">
                  <c:v>12253.322038</c:v>
                </c:pt>
                <c:pt idx="4656">
                  <c:v>12255.973706000001</c:v>
                </c:pt>
                <c:pt idx="4657">
                  <c:v>12258.603918999999</c:v>
                </c:pt>
                <c:pt idx="4658">
                  <c:v>12261.236113999999</c:v>
                </c:pt>
                <c:pt idx="4659">
                  <c:v>12263.866774</c:v>
                </c:pt>
                <c:pt idx="4660">
                  <c:v>12266.493683000001</c:v>
                </c:pt>
                <c:pt idx="4661">
                  <c:v>12269.128229</c:v>
                </c:pt>
                <c:pt idx="4662">
                  <c:v>12271.755207</c:v>
                </c:pt>
                <c:pt idx="4663">
                  <c:v>12274.382282</c:v>
                </c:pt>
                <c:pt idx="4664">
                  <c:v>12277.018951</c:v>
                </c:pt>
                <c:pt idx="4665">
                  <c:v>12279.652079</c:v>
                </c:pt>
                <c:pt idx="4666">
                  <c:v>12282.281665</c:v>
                </c:pt>
                <c:pt idx="4667">
                  <c:v>12284.913130999999</c:v>
                </c:pt>
                <c:pt idx="4668">
                  <c:v>12287.542368</c:v>
                </c:pt>
                <c:pt idx="4669">
                  <c:v>12290.181817000001</c:v>
                </c:pt>
                <c:pt idx="4670">
                  <c:v>12292.821642999999</c:v>
                </c:pt>
                <c:pt idx="4671">
                  <c:v>12295.449806000001</c:v>
                </c:pt>
                <c:pt idx="4672">
                  <c:v>12298.085913000001</c:v>
                </c:pt>
                <c:pt idx="4673">
                  <c:v>12300.736026</c:v>
                </c:pt>
                <c:pt idx="4674">
                  <c:v>12303.362019</c:v>
                </c:pt>
                <c:pt idx="4675">
                  <c:v>12305.995836</c:v>
                </c:pt>
                <c:pt idx="4676">
                  <c:v>12308.634106</c:v>
                </c:pt>
                <c:pt idx="4677">
                  <c:v>12311.257352000001</c:v>
                </c:pt>
                <c:pt idx="4678">
                  <c:v>12313.893278</c:v>
                </c:pt>
                <c:pt idx="4679">
                  <c:v>12316.538189999999</c:v>
                </c:pt>
                <c:pt idx="4680">
                  <c:v>12319.166042000001</c:v>
                </c:pt>
                <c:pt idx="4681">
                  <c:v>12321.800867</c:v>
                </c:pt>
                <c:pt idx="4682">
                  <c:v>12324.428567999999</c:v>
                </c:pt>
                <c:pt idx="4683">
                  <c:v>12327.061936</c:v>
                </c:pt>
                <c:pt idx="4684">
                  <c:v>12329.685783000001</c:v>
                </c:pt>
                <c:pt idx="4685">
                  <c:v>12332.316878</c:v>
                </c:pt>
                <c:pt idx="4686">
                  <c:v>12334.951977999999</c:v>
                </c:pt>
                <c:pt idx="4687">
                  <c:v>12337.582864</c:v>
                </c:pt>
                <c:pt idx="4688">
                  <c:v>12340.226017999999</c:v>
                </c:pt>
                <c:pt idx="4689">
                  <c:v>12342.854689</c:v>
                </c:pt>
                <c:pt idx="4690">
                  <c:v>12345.498736</c:v>
                </c:pt>
                <c:pt idx="4691">
                  <c:v>12348.153045999999</c:v>
                </c:pt>
                <c:pt idx="4692">
                  <c:v>12350.790698000001</c:v>
                </c:pt>
                <c:pt idx="4693">
                  <c:v>12353.424131</c:v>
                </c:pt>
                <c:pt idx="4694">
                  <c:v>12356.061972</c:v>
                </c:pt>
                <c:pt idx="4695">
                  <c:v>12358.685823</c:v>
                </c:pt>
                <c:pt idx="4696">
                  <c:v>12361.316418</c:v>
                </c:pt>
                <c:pt idx="4697">
                  <c:v>12363.944661</c:v>
                </c:pt>
                <c:pt idx="4698">
                  <c:v>12366.584036</c:v>
                </c:pt>
                <c:pt idx="4699">
                  <c:v>12369.208236</c:v>
                </c:pt>
                <c:pt idx="4700">
                  <c:v>12371.853191</c:v>
                </c:pt>
                <c:pt idx="4701">
                  <c:v>12374.502438</c:v>
                </c:pt>
                <c:pt idx="4702">
                  <c:v>12377.130257000001</c:v>
                </c:pt>
                <c:pt idx="4703">
                  <c:v>12379.771708</c:v>
                </c:pt>
                <c:pt idx="4704">
                  <c:v>12382.398639999999</c:v>
                </c:pt>
                <c:pt idx="4705">
                  <c:v>12385.024347</c:v>
                </c:pt>
                <c:pt idx="4706">
                  <c:v>12387.665835</c:v>
                </c:pt>
                <c:pt idx="4707">
                  <c:v>12390.287700999999</c:v>
                </c:pt>
                <c:pt idx="4708">
                  <c:v>12392.918825999999</c:v>
                </c:pt>
                <c:pt idx="4709">
                  <c:v>12395.553778</c:v>
                </c:pt>
                <c:pt idx="4710">
                  <c:v>12398.188586</c:v>
                </c:pt>
                <c:pt idx="4711">
                  <c:v>12400.815377000001</c:v>
                </c:pt>
                <c:pt idx="4712">
                  <c:v>12403.449925999999</c:v>
                </c:pt>
                <c:pt idx="4713">
                  <c:v>12406.075186</c:v>
                </c:pt>
                <c:pt idx="4714">
                  <c:v>12408.708096</c:v>
                </c:pt>
                <c:pt idx="4715">
                  <c:v>12411.340565</c:v>
                </c:pt>
                <c:pt idx="4716">
                  <c:v>12413.976366000001</c:v>
                </c:pt>
                <c:pt idx="4717">
                  <c:v>12416.611859000001</c:v>
                </c:pt>
                <c:pt idx="4718">
                  <c:v>12419.234339000001</c:v>
                </c:pt>
                <c:pt idx="4719">
                  <c:v>12421.871791</c:v>
                </c:pt>
                <c:pt idx="4720">
                  <c:v>12424.498351</c:v>
                </c:pt>
                <c:pt idx="4721">
                  <c:v>12427.133056999999</c:v>
                </c:pt>
                <c:pt idx="4722">
                  <c:v>12429.769081</c:v>
                </c:pt>
                <c:pt idx="4723">
                  <c:v>12432.410411000001</c:v>
                </c:pt>
                <c:pt idx="4724">
                  <c:v>12435.049354000001</c:v>
                </c:pt>
                <c:pt idx="4725">
                  <c:v>12437.67196</c:v>
                </c:pt>
                <c:pt idx="4726">
                  <c:v>12440.30379</c:v>
                </c:pt>
                <c:pt idx="4727">
                  <c:v>12442.951723</c:v>
                </c:pt>
                <c:pt idx="4728">
                  <c:v>12445.567155999999</c:v>
                </c:pt>
                <c:pt idx="4729">
                  <c:v>12448.195243</c:v>
                </c:pt>
                <c:pt idx="4730">
                  <c:v>12450.825883</c:v>
                </c:pt>
                <c:pt idx="4731">
                  <c:v>12453.456687</c:v>
                </c:pt>
                <c:pt idx="4732">
                  <c:v>12456.087903</c:v>
                </c:pt>
                <c:pt idx="4733">
                  <c:v>12458.725689999999</c:v>
                </c:pt>
                <c:pt idx="4734">
                  <c:v>12461.358441</c:v>
                </c:pt>
                <c:pt idx="4735">
                  <c:v>12463.982948000001</c:v>
                </c:pt>
                <c:pt idx="4736">
                  <c:v>12466.61154</c:v>
                </c:pt>
                <c:pt idx="4737">
                  <c:v>12469.240158000001</c:v>
                </c:pt>
                <c:pt idx="4738">
                  <c:v>12471.873654000001</c:v>
                </c:pt>
                <c:pt idx="4739">
                  <c:v>12474.512261</c:v>
                </c:pt>
                <c:pt idx="4740">
                  <c:v>12477.142248</c:v>
                </c:pt>
                <c:pt idx="4741">
                  <c:v>12479.770215</c:v>
                </c:pt>
                <c:pt idx="4742">
                  <c:v>12482.399423999999</c:v>
                </c:pt>
                <c:pt idx="4743">
                  <c:v>12485.030586999999</c:v>
                </c:pt>
                <c:pt idx="4744">
                  <c:v>12487.666864999999</c:v>
                </c:pt>
                <c:pt idx="4745">
                  <c:v>12490.296724</c:v>
                </c:pt>
                <c:pt idx="4746">
                  <c:v>12492.921294</c:v>
                </c:pt>
                <c:pt idx="4747">
                  <c:v>12495.553288999999</c:v>
                </c:pt>
                <c:pt idx="4748">
                  <c:v>12498.197845999999</c:v>
                </c:pt>
                <c:pt idx="4749">
                  <c:v>12500.835929999999</c:v>
                </c:pt>
                <c:pt idx="4750">
                  <c:v>12503.468779000001</c:v>
                </c:pt>
                <c:pt idx="4751">
                  <c:v>12506.094102999999</c:v>
                </c:pt>
                <c:pt idx="4752">
                  <c:v>12508.723797000001</c:v>
                </c:pt>
                <c:pt idx="4753">
                  <c:v>12511.358644</c:v>
                </c:pt>
                <c:pt idx="4754">
                  <c:v>12513.992907</c:v>
                </c:pt>
                <c:pt idx="4755">
                  <c:v>12516.62124</c:v>
                </c:pt>
                <c:pt idx="4756">
                  <c:v>12519.252053</c:v>
                </c:pt>
                <c:pt idx="4757">
                  <c:v>12521.882396000001</c:v>
                </c:pt>
                <c:pt idx="4758">
                  <c:v>12524.523163</c:v>
                </c:pt>
                <c:pt idx="4759">
                  <c:v>12527.154095</c:v>
                </c:pt>
                <c:pt idx="4760">
                  <c:v>12529.782104</c:v>
                </c:pt>
                <c:pt idx="4761">
                  <c:v>12532.436275</c:v>
                </c:pt>
                <c:pt idx="4762">
                  <c:v>12535.059673</c:v>
                </c:pt>
                <c:pt idx="4763">
                  <c:v>12537.69204</c:v>
                </c:pt>
                <c:pt idx="4764">
                  <c:v>12540.321674000001</c:v>
                </c:pt>
                <c:pt idx="4765">
                  <c:v>12542.956104000001</c:v>
                </c:pt>
                <c:pt idx="4766">
                  <c:v>12545.590704</c:v>
                </c:pt>
                <c:pt idx="4767">
                  <c:v>12548.222696999999</c:v>
                </c:pt>
                <c:pt idx="4768">
                  <c:v>12550.851408</c:v>
                </c:pt>
                <c:pt idx="4769">
                  <c:v>12553.484114000001</c:v>
                </c:pt>
                <c:pt idx="4770">
                  <c:v>12556.114075</c:v>
                </c:pt>
                <c:pt idx="4771">
                  <c:v>12558.750655</c:v>
                </c:pt>
                <c:pt idx="4772">
                  <c:v>12561.380725000001</c:v>
                </c:pt>
                <c:pt idx="4773">
                  <c:v>12564.008024000001</c:v>
                </c:pt>
                <c:pt idx="4774">
                  <c:v>12566.647884</c:v>
                </c:pt>
                <c:pt idx="4775">
                  <c:v>12569.277184</c:v>
                </c:pt>
                <c:pt idx="4776">
                  <c:v>12571.907685</c:v>
                </c:pt>
                <c:pt idx="4777">
                  <c:v>12574.541245</c:v>
                </c:pt>
                <c:pt idx="4778">
                  <c:v>12577.169275</c:v>
                </c:pt>
                <c:pt idx="4779">
                  <c:v>12579.803418</c:v>
                </c:pt>
                <c:pt idx="4780">
                  <c:v>12582.428223000001</c:v>
                </c:pt>
                <c:pt idx="4781">
                  <c:v>12585.057756</c:v>
                </c:pt>
                <c:pt idx="4782">
                  <c:v>12587.692155999999</c:v>
                </c:pt>
                <c:pt idx="4783">
                  <c:v>12590.316172000001</c:v>
                </c:pt>
                <c:pt idx="4784">
                  <c:v>12592.953199</c:v>
                </c:pt>
                <c:pt idx="4785">
                  <c:v>12595.579437</c:v>
                </c:pt>
                <c:pt idx="4786">
                  <c:v>12598.205367</c:v>
                </c:pt>
                <c:pt idx="4787">
                  <c:v>12600.838562000001</c:v>
                </c:pt>
                <c:pt idx="4788">
                  <c:v>12603.47027</c:v>
                </c:pt>
                <c:pt idx="4789">
                  <c:v>12606.102940000001</c:v>
                </c:pt>
                <c:pt idx="4790">
                  <c:v>12608.737786</c:v>
                </c:pt>
                <c:pt idx="4791">
                  <c:v>12611.379176</c:v>
                </c:pt>
                <c:pt idx="4792">
                  <c:v>12614.011930000001</c:v>
                </c:pt>
                <c:pt idx="4793">
                  <c:v>12616.641428999999</c:v>
                </c:pt>
                <c:pt idx="4794">
                  <c:v>12619.273315</c:v>
                </c:pt>
                <c:pt idx="4795">
                  <c:v>12621.911012</c:v>
                </c:pt>
                <c:pt idx="4796">
                  <c:v>12624.544096</c:v>
                </c:pt>
                <c:pt idx="4797">
                  <c:v>12627.173280000001</c:v>
                </c:pt>
                <c:pt idx="4798">
                  <c:v>12629.798908000001</c:v>
                </c:pt>
                <c:pt idx="4799">
                  <c:v>12632.438281000001</c:v>
                </c:pt>
                <c:pt idx="4800">
                  <c:v>12635.076015000001</c:v>
                </c:pt>
                <c:pt idx="4801">
                  <c:v>12637.729821999999</c:v>
                </c:pt>
                <c:pt idx="4802">
                  <c:v>12640.356782999999</c:v>
                </c:pt>
                <c:pt idx="4803">
                  <c:v>12642.985761</c:v>
                </c:pt>
                <c:pt idx="4804">
                  <c:v>12645.625692</c:v>
                </c:pt>
                <c:pt idx="4805">
                  <c:v>12648.254784999999</c:v>
                </c:pt>
                <c:pt idx="4806">
                  <c:v>12650.885756</c:v>
                </c:pt>
                <c:pt idx="4807">
                  <c:v>12653.520782</c:v>
                </c:pt>
                <c:pt idx="4808">
                  <c:v>12656.152552</c:v>
                </c:pt>
                <c:pt idx="4809">
                  <c:v>12658.785540000001</c:v>
                </c:pt>
                <c:pt idx="4810">
                  <c:v>12661.429040000001</c:v>
                </c:pt>
                <c:pt idx="4811">
                  <c:v>12664.083001000001</c:v>
                </c:pt>
                <c:pt idx="4812">
                  <c:v>12666.707222999999</c:v>
                </c:pt>
                <c:pt idx="4813">
                  <c:v>12669.337701</c:v>
                </c:pt>
                <c:pt idx="4814">
                  <c:v>12671.986097999999</c:v>
                </c:pt>
                <c:pt idx="4815">
                  <c:v>12674.618924</c:v>
                </c:pt>
                <c:pt idx="4816">
                  <c:v>12677.248998999999</c:v>
                </c:pt>
                <c:pt idx="4817">
                  <c:v>12679.880139999999</c:v>
                </c:pt>
                <c:pt idx="4818">
                  <c:v>12682.512296999999</c:v>
                </c:pt>
                <c:pt idx="4819">
                  <c:v>12685.138860999999</c:v>
                </c:pt>
                <c:pt idx="4820">
                  <c:v>12687.769294</c:v>
                </c:pt>
                <c:pt idx="4821">
                  <c:v>12690.421190999999</c:v>
                </c:pt>
                <c:pt idx="4822">
                  <c:v>12693.051557000001</c:v>
                </c:pt>
                <c:pt idx="4823">
                  <c:v>12695.674926</c:v>
                </c:pt>
                <c:pt idx="4824">
                  <c:v>12698.309686000001</c:v>
                </c:pt>
                <c:pt idx="4825">
                  <c:v>12700.945952</c:v>
                </c:pt>
                <c:pt idx="4826">
                  <c:v>12703.56897</c:v>
                </c:pt>
                <c:pt idx="4827">
                  <c:v>12706.216388999999</c:v>
                </c:pt>
                <c:pt idx="4828">
                  <c:v>12708.841173000001</c:v>
                </c:pt>
                <c:pt idx="4829">
                  <c:v>12711.475155</c:v>
                </c:pt>
                <c:pt idx="4830">
                  <c:v>12714.11096</c:v>
                </c:pt>
                <c:pt idx="4831">
                  <c:v>12716.742168000001</c:v>
                </c:pt>
                <c:pt idx="4832">
                  <c:v>12719.374365</c:v>
                </c:pt>
                <c:pt idx="4833">
                  <c:v>12722.001115999999</c:v>
                </c:pt>
                <c:pt idx="4834">
                  <c:v>12724.626833</c:v>
                </c:pt>
                <c:pt idx="4835">
                  <c:v>12727.267384999999</c:v>
                </c:pt>
                <c:pt idx="4836">
                  <c:v>12729.895954</c:v>
                </c:pt>
                <c:pt idx="4837">
                  <c:v>12732.521981</c:v>
                </c:pt>
                <c:pt idx="4838">
                  <c:v>12735.155999000001</c:v>
                </c:pt>
                <c:pt idx="4839">
                  <c:v>12737.805367999999</c:v>
                </c:pt>
                <c:pt idx="4840">
                  <c:v>12740.451939</c:v>
                </c:pt>
                <c:pt idx="4841">
                  <c:v>12743.077171000001</c:v>
                </c:pt>
                <c:pt idx="4842">
                  <c:v>12745.71709</c:v>
                </c:pt>
                <c:pt idx="4843">
                  <c:v>12748.343282</c:v>
                </c:pt>
                <c:pt idx="4844">
                  <c:v>12750.996093</c:v>
                </c:pt>
                <c:pt idx="4845">
                  <c:v>12753.619578</c:v>
                </c:pt>
                <c:pt idx="4846">
                  <c:v>12756.271938</c:v>
                </c:pt>
                <c:pt idx="4847">
                  <c:v>12758.903731</c:v>
                </c:pt>
                <c:pt idx="4848">
                  <c:v>12761.536051999999</c:v>
                </c:pt>
                <c:pt idx="4849">
                  <c:v>12764.163543999999</c:v>
                </c:pt>
                <c:pt idx="4850">
                  <c:v>12766.800894</c:v>
                </c:pt>
                <c:pt idx="4851">
                  <c:v>12769.430262</c:v>
                </c:pt>
                <c:pt idx="4852">
                  <c:v>12772.065772</c:v>
                </c:pt>
                <c:pt idx="4853">
                  <c:v>12774.688706999999</c:v>
                </c:pt>
                <c:pt idx="4854">
                  <c:v>12777.322222999999</c:v>
                </c:pt>
                <c:pt idx="4855">
                  <c:v>12779.973708</c:v>
                </c:pt>
                <c:pt idx="4856">
                  <c:v>12782.609612</c:v>
                </c:pt>
                <c:pt idx="4857">
                  <c:v>12785.232550999999</c:v>
                </c:pt>
                <c:pt idx="4858">
                  <c:v>12787.872863000001</c:v>
                </c:pt>
                <c:pt idx="4859">
                  <c:v>12790.513397000001</c:v>
                </c:pt>
                <c:pt idx="4860">
                  <c:v>12793.139010999999</c:v>
                </c:pt>
                <c:pt idx="4861">
                  <c:v>12795.774895</c:v>
                </c:pt>
                <c:pt idx="4862">
                  <c:v>12798.404353</c:v>
                </c:pt>
                <c:pt idx="4863">
                  <c:v>12801.036327</c:v>
                </c:pt>
                <c:pt idx="4864">
                  <c:v>12803.662274</c:v>
                </c:pt>
                <c:pt idx="4865">
                  <c:v>12806.298570999999</c:v>
                </c:pt>
                <c:pt idx="4866">
                  <c:v>12808.926364000001</c:v>
                </c:pt>
                <c:pt idx="4867">
                  <c:v>12811.561170999999</c:v>
                </c:pt>
                <c:pt idx="4868">
                  <c:v>12814.191053</c:v>
                </c:pt>
                <c:pt idx="4869">
                  <c:v>12816.818749</c:v>
                </c:pt>
                <c:pt idx="4870">
                  <c:v>12819.450885</c:v>
                </c:pt>
                <c:pt idx="4871">
                  <c:v>12822.081059</c:v>
                </c:pt>
                <c:pt idx="4872">
                  <c:v>12824.709599</c:v>
                </c:pt>
                <c:pt idx="4873">
                  <c:v>12827.340534999999</c:v>
                </c:pt>
                <c:pt idx="4874">
                  <c:v>12829.97127</c:v>
                </c:pt>
                <c:pt idx="4875">
                  <c:v>12832.612590999999</c:v>
                </c:pt>
                <c:pt idx="4876">
                  <c:v>12835.236799</c:v>
                </c:pt>
                <c:pt idx="4877">
                  <c:v>12837.875038</c:v>
                </c:pt>
                <c:pt idx="4878">
                  <c:v>12840.521138</c:v>
                </c:pt>
                <c:pt idx="4879">
                  <c:v>12843.163236</c:v>
                </c:pt>
                <c:pt idx="4880">
                  <c:v>12845.801416</c:v>
                </c:pt>
                <c:pt idx="4881">
                  <c:v>12848.453782000001</c:v>
                </c:pt>
                <c:pt idx="4882">
                  <c:v>12851.093677999999</c:v>
                </c:pt>
                <c:pt idx="4883">
                  <c:v>12853.725353</c:v>
                </c:pt>
                <c:pt idx="4884">
                  <c:v>12856.354915</c:v>
                </c:pt>
                <c:pt idx="4885">
                  <c:v>12858.995234</c:v>
                </c:pt>
                <c:pt idx="4886">
                  <c:v>12861.622063000001</c:v>
                </c:pt>
                <c:pt idx="4887">
                  <c:v>12864.250244000001</c:v>
                </c:pt>
                <c:pt idx="4888">
                  <c:v>12866.892779</c:v>
                </c:pt>
                <c:pt idx="4889">
                  <c:v>12869.517599999999</c:v>
                </c:pt>
                <c:pt idx="4890">
                  <c:v>12872.146057</c:v>
                </c:pt>
                <c:pt idx="4891">
                  <c:v>12874.788173000001</c:v>
                </c:pt>
                <c:pt idx="4892">
                  <c:v>12877.398987</c:v>
                </c:pt>
                <c:pt idx="4893">
                  <c:v>12880.034422000001</c:v>
                </c:pt>
                <c:pt idx="4894">
                  <c:v>12882.664747999999</c:v>
                </c:pt>
                <c:pt idx="4895">
                  <c:v>12885.28823</c:v>
                </c:pt>
                <c:pt idx="4896">
                  <c:v>12887.924026000001</c:v>
                </c:pt>
                <c:pt idx="4897">
                  <c:v>12890.557269000001</c:v>
                </c:pt>
                <c:pt idx="4898">
                  <c:v>12893.184354000001</c:v>
                </c:pt>
                <c:pt idx="4899">
                  <c:v>12895.805424</c:v>
                </c:pt>
                <c:pt idx="4900">
                  <c:v>12898.444533</c:v>
                </c:pt>
                <c:pt idx="4901">
                  <c:v>12901.075096</c:v>
                </c:pt>
                <c:pt idx="4902">
                  <c:v>12903.705023</c:v>
                </c:pt>
                <c:pt idx="4903">
                  <c:v>12906.339642000001</c:v>
                </c:pt>
                <c:pt idx="4904">
                  <c:v>12908.973656</c:v>
                </c:pt>
                <c:pt idx="4905">
                  <c:v>12911.621711</c:v>
                </c:pt>
                <c:pt idx="4906">
                  <c:v>12914.250061999999</c:v>
                </c:pt>
                <c:pt idx="4907">
                  <c:v>12916.878753000001</c:v>
                </c:pt>
                <c:pt idx="4908">
                  <c:v>12919.514786</c:v>
                </c:pt>
                <c:pt idx="4909">
                  <c:v>12922.181904999999</c:v>
                </c:pt>
                <c:pt idx="4910">
                  <c:v>12924.803732</c:v>
                </c:pt>
                <c:pt idx="4911">
                  <c:v>12927.444049</c:v>
                </c:pt>
                <c:pt idx="4912">
                  <c:v>12930.07574</c:v>
                </c:pt>
                <c:pt idx="4913">
                  <c:v>12932.723539000001</c:v>
                </c:pt>
                <c:pt idx="4914">
                  <c:v>12935.351302999999</c:v>
                </c:pt>
                <c:pt idx="4915">
                  <c:v>12937.978875999999</c:v>
                </c:pt>
                <c:pt idx="4916">
                  <c:v>12940.617941</c:v>
                </c:pt>
                <c:pt idx="4917">
                  <c:v>12943.244721999999</c:v>
                </c:pt>
                <c:pt idx="4918">
                  <c:v>12945.873679</c:v>
                </c:pt>
                <c:pt idx="4919">
                  <c:v>12948.506174</c:v>
                </c:pt>
                <c:pt idx="4920">
                  <c:v>12951.133836000001</c:v>
                </c:pt>
                <c:pt idx="4921">
                  <c:v>12953.780391</c:v>
                </c:pt>
                <c:pt idx="4922">
                  <c:v>12956.415336</c:v>
                </c:pt>
                <c:pt idx="4923">
                  <c:v>12959.052927000001</c:v>
                </c:pt>
                <c:pt idx="4924">
                  <c:v>12961.678126000001</c:v>
                </c:pt>
                <c:pt idx="4925">
                  <c:v>12964.312291</c:v>
                </c:pt>
                <c:pt idx="4926">
                  <c:v>12966.954164000001</c:v>
                </c:pt>
                <c:pt idx="4927">
                  <c:v>12969.599106</c:v>
                </c:pt>
                <c:pt idx="4928">
                  <c:v>12972.227124999999</c:v>
                </c:pt>
                <c:pt idx="4929">
                  <c:v>12974.865419</c:v>
                </c:pt>
                <c:pt idx="4930">
                  <c:v>12977.492844</c:v>
                </c:pt>
                <c:pt idx="4931">
                  <c:v>12980.122948</c:v>
                </c:pt>
                <c:pt idx="4932">
                  <c:v>12982.756065</c:v>
                </c:pt>
                <c:pt idx="4933">
                  <c:v>12985.390084000001</c:v>
                </c:pt>
                <c:pt idx="4934">
                  <c:v>12988.023843000001</c:v>
                </c:pt>
                <c:pt idx="4935">
                  <c:v>12990.647115</c:v>
                </c:pt>
                <c:pt idx="4936">
                  <c:v>12993.282757000001</c:v>
                </c:pt>
                <c:pt idx="4937">
                  <c:v>12995.909614</c:v>
                </c:pt>
                <c:pt idx="4938">
                  <c:v>12998.536548</c:v>
                </c:pt>
                <c:pt idx="4939">
                  <c:v>13001.177914</c:v>
                </c:pt>
                <c:pt idx="4940">
                  <c:v>13003.809684</c:v>
                </c:pt>
                <c:pt idx="4941">
                  <c:v>13006.43665</c:v>
                </c:pt>
                <c:pt idx="4942">
                  <c:v>13009.070707000001</c:v>
                </c:pt>
                <c:pt idx="4943">
                  <c:v>13011.699918</c:v>
                </c:pt>
                <c:pt idx="4944">
                  <c:v>13014.331896</c:v>
                </c:pt>
                <c:pt idx="4945">
                  <c:v>13016.955076</c:v>
                </c:pt>
                <c:pt idx="4946">
                  <c:v>13019.590944</c:v>
                </c:pt>
                <c:pt idx="4947">
                  <c:v>13022.22214</c:v>
                </c:pt>
                <c:pt idx="4948">
                  <c:v>13024.851022000001</c:v>
                </c:pt>
                <c:pt idx="4949">
                  <c:v>13027.486228</c:v>
                </c:pt>
                <c:pt idx="4950">
                  <c:v>13030.110664</c:v>
                </c:pt>
                <c:pt idx="4951">
                  <c:v>13032.748750999999</c:v>
                </c:pt>
                <c:pt idx="4952">
                  <c:v>13035.380370000001</c:v>
                </c:pt>
                <c:pt idx="4953">
                  <c:v>13038.017086</c:v>
                </c:pt>
                <c:pt idx="4954">
                  <c:v>13040.645124000001</c:v>
                </c:pt>
                <c:pt idx="4955">
                  <c:v>13043.277066000001</c:v>
                </c:pt>
                <c:pt idx="4956">
                  <c:v>13045.912408</c:v>
                </c:pt>
                <c:pt idx="4957">
                  <c:v>13048.536644</c:v>
                </c:pt>
                <c:pt idx="4958">
                  <c:v>13051.173089</c:v>
                </c:pt>
                <c:pt idx="4959">
                  <c:v>13053.801675000001</c:v>
                </c:pt>
                <c:pt idx="4960">
                  <c:v>13056.434396000001</c:v>
                </c:pt>
                <c:pt idx="4961">
                  <c:v>13059.074586999999</c:v>
                </c:pt>
                <c:pt idx="4962">
                  <c:v>13061.695025999999</c:v>
                </c:pt>
                <c:pt idx="4963">
                  <c:v>13064.33489</c:v>
                </c:pt>
                <c:pt idx="4964">
                  <c:v>13066.965786000001</c:v>
                </c:pt>
                <c:pt idx="4965">
                  <c:v>13069.591321</c:v>
                </c:pt>
                <c:pt idx="4966">
                  <c:v>13072.223645</c:v>
                </c:pt>
                <c:pt idx="4967">
                  <c:v>13074.856040000001</c:v>
                </c:pt>
                <c:pt idx="4968">
                  <c:v>13077.479917000001</c:v>
                </c:pt>
                <c:pt idx="4969">
                  <c:v>13080.111604</c:v>
                </c:pt>
                <c:pt idx="4970">
                  <c:v>13082.745878</c:v>
                </c:pt>
                <c:pt idx="4971">
                  <c:v>13085.382388</c:v>
                </c:pt>
                <c:pt idx="4972">
                  <c:v>13088.015794000001</c:v>
                </c:pt>
                <c:pt idx="4973">
                  <c:v>13090.657383</c:v>
                </c:pt>
                <c:pt idx="4974">
                  <c:v>13093.283901000001</c:v>
                </c:pt>
                <c:pt idx="4975">
                  <c:v>13095.917243</c:v>
                </c:pt>
                <c:pt idx="4976">
                  <c:v>13098.549579</c:v>
                </c:pt>
                <c:pt idx="4977">
                  <c:v>13101.181644</c:v>
                </c:pt>
                <c:pt idx="4978">
                  <c:v>13103.812403</c:v>
                </c:pt>
                <c:pt idx="4979">
                  <c:v>13106.442159</c:v>
                </c:pt>
                <c:pt idx="4980">
                  <c:v>13109.075589</c:v>
                </c:pt>
                <c:pt idx="4981">
                  <c:v>13111.703543</c:v>
                </c:pt>
                <c:pt idx="4982">
                  <c:v>13114.334283</c:v>
                </c:pt>
                <c:pt idx="4983">
                  <c:v>13116.986088</c:v>
                </c:pt>
                <c:pt idx="4984">
                  <c:v>13119.617292000001</c:v>
                </c:pt>
                <c:pt idx="4985">
                  <c:v>13122.241666</c:v>
                </c:pt>
                <c:pt idx="4986">
                  <c:v>13124.908208000001</c:v>
                </c:pt>
                <c:pt idx="4987">
                  <c:v>13127.539049999999</c:v>
                </c:pt>
                <c:pt idx="4988">
                  <c:v>13130.167579000001</c:v>
                </c:pt>
                <c:pt idx="4989">
                  <c:v>13132.800807</c:v>
                </c:pt>
                <c:pt idx="4990">
                  <c:v>13135.429770000001</c:v>
                </c:pt>
                <c:pt idx="4991">
                  <c:v>13138.06011</c:v>
                </c:pt>
                <c:pt idx="4992">
                  <c:v>13140.697275</c:v>
                </c:pt>
                <c:pt idx="4993">
                  <c:v>13143.326646</c:v>
                </c:pt>
                <c:pt idx="4994">
                  <c:v>13145.972288999999</c:v>
                </c:pt>
                <c:pt idx="4995">
                  <c:v>13148.623589999999</c:v>
                </c:pt>
                <c:pt idx="4996">
                  <c:v>13151.273738</c:v>
                </c:pt>
                <c:pt idx="4997">
                  <c:v>13153.913611</c:v>
                </c:pt>
                <c:pt idx="4998">
                  <c:v>13156.580141</c:v>
                </c:pt>
                <c:pt idx="4999">
                  <c:v>13159.210127</c:v>
                </c:pt>
                <c:pt idx="5000">
                  <c:v>13161.861955</c:v>
                </c:pt>
                <c:pt idx="5001">
                  <c:v>13164.488108</c:v>
                </c:pt>
                <c:pt idx="5002">
                  <c:v>13167.119959</c:v>
                </c:pt>
                <c:pt idx="5003">
                  <c:v>13169.753052</c:v>
                </c:pt>
                <c:pt idx="5004">
                  <c:v>13172.382293999999</c:v>
                </c:pt>
                <c:pt idx="5005">
                  <c:v>13175.015222</c:v>
                </c:pt>
                <c:pt idx="5006">
                  <c:v>13177.643759000001</c:v>
                </c:pt>
                <c:pt idx="5007">
                  <c:v>13180.279581999999</c:v>
                </c:pt>
                <c:pt idx="5008">
                  <c:v>13182.907612999999</c:v>
                </c:pt>
                <c:pt idx="5009">
                  <c:v>13185.533647</c:v>
                </c:pt>
                <c:pt idx="5010">
                  <c:v>13188.171172</c:v>
                </c:pt>
                <c:pt idx="5011">
                  <c:v>13190.796775999999</c:v>
                </c:pt>
                <c:pt idx="5012">
                  <c:v>13193.446900000001</c:v>
                </c:pt>
                <c:pt idx="5013">
                  <c:v>13196.078368</c:v>
                </c:pt>
                <c:pt idx="5014">
                  <c:v>13198.710359000001</c:v>
                </c:pt>
                <c:pt idx="5015">
                  <c:v>13201.339755999999</c:v>
                </c:pt>
                <c:pt idx="5016">
                  <c:v>13203.973222000001</c:v>
                </c:pt>
                <c:pt idx="5017">
                  <c:v>13206.600274</c:v>
                </c:pt>
                <c:pt idx="5018">
                  <c:v>13209.236416</c:v>
                </c:pt>
                <c:pt idx="5019">
                  <c:v>13211.869538999999</c:v>
                </c:pt>
                <c:pt idx="5020">
                  <c:v>13214.490186999999</c:v>
                </c:pt>
                <c:pt idx="5021">
                  <c:v>13217.129000000001</c:v>
                </c:pt>
                <c:pt idx="5022">
                  <c:v>13219.761291000001</c:v>
                </c:pt>
                <c:pt idx="5023">
                  <c:v>13222.387360999999</c:v>
                </c:pt>
                <c:pt idx="5024">
                  <c:v>13225.019211000001</c:v>
                </c:pt>
                <c:pt idx="5025">
                  <c:v>13227.648448</c:v>
                </c:pt>
                <c:pt idx="5026">
                  <c:v>13230.283960000001</c:v>
                </c:pt>
                <c:pt idx="5027">
                  <c:v>13232.924058000001</c:v>
                </c:pt>
                <c:pt idx="5028">
                  <c:v>13235.557052</c:v>
                </c:pt>
                <c:pt idx="5029">
                  <c:v>13238.191026</c:v>
                </c:pt>
                <c:pt idx="5030">
                  <c:v>13240.826568</c:v>
                </c:pt>
                <c:pt idx="5031">
                  <c:v>13243.452611999999</c:v>
                </c:pt>
                <c:pt idx="5032">
                  <c:v>13246.102846</c:v>
                </c:pt>
                <c:pt idx="5033">
                  <c:v>13248.742550000001</c:v>
                </c:pt>
                <c:pt idx="5034">
                  <c:v>13251.375094999999</c:v>
                </c:pt>
                <c:pt idx="5035">
                  <c:v>13254.001834000001</c:v>
                </c:pt>
                <c:pt idx="5036">
                  <c:v>13256.644195999999</c:v>
                </c:pt>
                <c:pt idx="5037">
                  <c:v>13259.301557000001</c:v>
                </c:pt>
                <c:pt idx="5038">
                  <c:v>13261.954148999999</c:v>
                </c:pt>
                <c:pt idx="5039">
                  <c:v>13264.595223</c:v>
                </c:pt>
                <c:pt idx="5040">
                  <c:v>13267.226140999999</c:v>
                </c:pt>
                <c:pt idx="5041">
                  <c:v>13269.894665</c:v>
                </c:pt>
                <c:pt idx="5042">
                  <c:v>13272.519404000001</c:v>
                </c:pt>
                <c:pt idx="5043">
                  <c:v>13275.154567</c:v>
                </c:pt>
                <c:pt idx="5044">
                  <c:v>13277.785968</c:v>
                </c:pt>
                <c:pt idx="5045">
                  <c:v>13280.412445</c:v>
                </c:pt>
                <c:pt idx="5046">
                  <c:v>13283.048847</c:v>
                </c:pt>
                <c:pt idx="5047">
                  <c:v>13285.674256</c:v>
                </c:pt>
                <c:pt idx="5048">
                  <c:v>13288.303013999999</c:v>
                </c:pt>
                <c:pt idx="5049">
                  <c:v>13290.939533000001</c:v>
                </c:pt>
                <c:pt idx="5050">
                  <c:v>13293.567219</c:v>
                </c:pt>
                <c:pt idx="5051">
                  <c:v>13296.197572999999</c:v>
                </c:pt>
                <c:pt idx="5052">
                  <c:v>13298.831408</c:v>
                </c:pt>
                <c:pt idx="5053">
                  <c:v>13301.462063999999</c:v>
                </c:pt>
                <c:pt idx="5054">
                  <c:v>13304.092365</c:v>
                </c:pt>
                <c:pt idx="5055">
                  <c:v>13306.722777000001</c:v>
                </c:pt>
                <c:pt idx="5056">
                  <c:v>13309.355695</c:v>
                </c:pt>
                <c:pt idx="5057">
                  <c:v>13311.979423000001</c:v>
                </c:pt>
                <c:pt idx="5058">
                  <c:v>13314.618968999999</c:v>
                </c:pt>
                <c:pt idx="5059">
                  <c:v>13317.243025</c:v>
                </c:pt>
                <c:pt idx="5060">
                  <c:v>13319.874021</c:v>
                </c:pt>
                <c:pt idx="5061">
                  <c:v>13322.518308000001</c:v>
                </c:pt>
                <c:pt idx="5062">
                  <c:v>13325.153328</c:v>
                </c:pt>
                <c:pt idx="5063">
                  <c:v>13327.785234000001</c:v>
                </c:pt>
                <c:pt idx="5064">
                  <c:v>13330.434329</c:v>
                </c:pt>
                <c:pt idx="5065">
                  <c:v>13333.062864</c:v>
                </c:pt>
                <c:pt idx="5066">
                  <c:v>13335.697306</c:v>
                </c:pt>
                <c:pt idx="5067">
                  <c:v>13338.331367999999</c:v>
                </c:pt>
                <c:pt idx="5068">
                  <c:v>13340.970792</c:v>
                </c:pt>
                <c:pt idx="5069">
                  <c:v>13343.607884999999</c:v>
                </c:pt>
                <c:pt idx="5070">
                  <c:v>13346.233945</c:v>
                </c:pt>
                <c:pt idx="5071">
                  <c:v>13348.863539</c:v>
                </c:pt>
                <c:pt idx="5072">
                  <c:v>13351.502062</c:v>
                </c:pt>
                <c:pt idx="5073">
                  <c:v>13354.126596</c:v>
                </c:pt>
                <c:pt idx="5074">
                  <c:v>13356.757749</c:v>
                </c:pt>
                <c:pt idx="5075">
                  <c:v>13359.389660000001</c:v>
                </c:pt>
                <c:pt idx="5076">
                  <c:v>13362.029597999999</c:v>
                </c:pt>
                <c:pt idx="5077">
                  <c:v>13364.679368999999</c:v>
                </c:pt>
                <c:pt idx="5078">
                  <c:v>13367.312587</c:v>
                </c:pt>
                <c:pt idx="5079">
                  <c:v>13369.936834</c:v>
                </c:pt>
                <c:pt idx="5080">
                  <c:v>13372.600763</c:v>
                </c:pt>
                <c:pt idx="5081">
                  <c:v>13375.230020000001</c:v>
                </c:pt>
                <c:pt idx="5082">
                  <c:v>13377.859576999999</c:v>
                </c:pt>
                <c:pt idx="5083">
                  <c:v>13380.487206</c:v>
                </c:pt>
                <c:pt idx="5084">
                  <c:v>13383.114345</c:v>
                </c:pt>
                <c:pt idx="5085">
                  <c:v>13385.75481</c:v>
                </c:pt>
                <c:pt idx="5086">
                  <c:v>13388.383132000001</c:v>
                </c:pt>
                <c:pt idx="5087">
                  <c:v>13391.006374000001</c:v>
                </c:pt>
                <c:pt idx="5088">
                  <c:v>13393.640308</c:v>
                </c:pt>
                <c:pt idx="5089">
                  <c:v>13396.275078000001</c:v>
                </c:pt>
                <c:pt idx="5090">
                  <c:v>13398.903043</c:v>
                </c:pt>
                <c:pt idx="5091">
                  <c:v>13401.533314</c:v>
                </c:pt>
                <c:pt idx="5092">
                  <c:v>13404.164742999999</c:v>
                </c:pt>
                <c:pt idx="5093">
                  <c:v>13406.792802</c:v>
                </c:pt>
                <c:pt idx="5094">
                  <c:v>13409.419260000001</c:v>
                </c:pt>
                <c:pt idx="5095">
                  <c:v>13412.053275</c:v>
                </c:pt>
                <c:pt idx="5096">
                  <c:v>13414.680557</c:v>
                </c:pt>
                <c:pt idx="5097">
                  <c:v>13417.323548</c:v>
                </c:pt>
                <c:pt idx="5098">
                  <c:v>13419.954024999999</c:v>
                </c:pt>
                <c:pt idx="5099">
                  <c:v>13422.587127000001</c:v>
                </c:pt>
                <c:pt idx="5100">
                  <c:v>13425.213105000001</c:v>
                </c:pt>
                <c:pt idx="5101">
                  <c:v>13427.850605</c:v>
                </c:pt>
                <c:pt idx="5102">
                  <c:v>13430.475118</c:v>
                </c:pt>
                <c:pt idx="5103">
                  <c:v>13433.110557</c:v>
                </c:pt>
                <c:pt idx="5104">
                  <c:v>13435.774799999999</c:v>
                </c:pt>
                <c:pt idx="5105">
                  <c:v>13438.408319</c:v>
                </c:pt>
                <c:pt idx="5106">
                  <c:v>13441.034992000001</c:v>
                </c:pt>
                <c:pt idx="5107">
                  <c:v>13443.671872999999</c:v>
                </c:pt>
                <c:pt idx="5108">
                  <c:v>13446.303793999999</c:v>
                </c:pt>
                <c:pt idx="5109">
                  <c:v>13448.934969</c:v>
                </c:pt>
                <c:pt idx="5110">
                  <c:v>13451.566253999999</c:v>
                </c:pt>
                <c:pt idx="5111">
                  <c:v>13454.189329999999</c:v>
                </c:pt>
                <c:pt idx="5112">
                  <c:v>13456.823350999999</c:v>
                </c:pt>
                <c:pt idx="5113">
                  <c:v>13459.446234999999</c:v>
                </c:pt>
                <c:pt idx="5114">
                  <c:v>13462.093051</c:v>
                </c:pt>
                <c:pt idx="5115">
                  <c:v>13464.727986</c:v>
                </c:pt>
                <c:pt idx="5116">
                  <c:v>13467.359188</c:v>
                </c:pt>
                <c:pt idx="5117">
                  <c:v>13469.994414000001</c:v>
                </c:pt>
                <c:pt idx="5118">
                  <c:v>13472.619236</c:v>
                </c:pt>
                <c:pt idx="5119">
                  <c:v>13475.253688999999</c:v>
                </c:pt>
                <c:pt idx="5120">
                  <c:v>13477.882417000001</c:v>
                </c:pt>
                <c:pt idx="5121">
                  <c:v>13480.512634999999</c:v>
                </c:pt>
                <c:pt idx="5122">
                  <c:v>13483.150825000001</c:v>
                </c:pt>
                <c:pt idx="5123">
                  <c:v>13485.781579</c:v>
                </c:pt>
                <c:pt idx="5124">
                  <c:v>13488.404413</c:v>
                </c:pt>
                <c:pt idx="5125">
                  <c:v>13491.039768000001</c:v>
                </c:pt>
                <c:pt idx="5126">
                  <c:v>13493.669653999999</c:v>
                </c:pt>
                <c:pt idx="5127">
                  <c:v>13496.324623</c:v>
                </c:pt>
                <c:pt idx="5128">
                  <c:v>13498.948071000001</c:v>
                </c:pt>
                <c:pt idx="5129">
                  <c:v>13501.590028000001</c:v>
                </c:pt>
                <c:pt idx="5130">
                  <c:v>13504.215434</c:v>
                </c:pt>
                <c:pt idx="5131">
                  <c:v>13506.848075</c:v>
                </c:pt>
                <c:pt idx="5132">
                  <c:v>13509.481705</c:v>
                </c:pt>
                <c:pt idx="5133">
                  <c:v>13512.108550000001</c:v>
                </c:pt>
                <c:pt idx="5134">
                  <c:v>13514.743429</c:v>
                </c:pt>
                <c:pt idx="5135">
                  <c:v>13517.366022</c:v>
                </c:pt>
                <c:pt idx="5136">
                  <c:v>13519.995359</c:v>
                </c:pt>
                <c:pt idx="5137">
                  <c:v>13522.678712999999</c:v>
                </c:pt>
                <c:pt idx="5138">
                  <c:v>13525.31437</c:v>
                </c:pt>
                <c:pt idx="5139">
                  <c:v>13527.939772</c:v>
                </c:pt>
                <c:pt idx="5140">
                  <c:v>13530.591582999999</c:v>
                </c:pt>
                <c:pt idx="5141">
                  <c:v>13533.217659</c:v>
                </c:pt>
                <c:pt idx="5142">
                  <c:v>13535.85362</c:v>
                </c:pt>
                <c:pt idx="5143">
                  <c:v>13538.485107</c:v>
                </c:pt>
                <c:pt idx="5144">
                  <c:v>13541.119089</c:v>
                </c:pt>
                <c:pt idx="5145">
                  <c:v>13543.742378000001</c:v>
                </c:pt>
                <c:pt idx="5146">
                  <c:v>13546.379534</c:v>
                </c:pt>
                <c:pt idx="5147">
                  <c:v>13549.010665</c:v>
                </c:pt>
                <c:pt idx="5148">
                  <c:v>13551.645084</c:v>
                </c:pt>
                <c:pt idx="5149">
                  <c:v>13554.284028</c:v>
                </c:pt>
                <c:pt idx="5150">
                  <c:v>13556.906741999999</c:v>
                </c:pt>
                <c:pt idx="5151">
                  <c:v>13559.529842</c:v>
                </c:pt>
                <c:pt idx="5152">
                  <c:v>13562.166861</c:v>
                </c:pt>
                <c:pt idx="5153">
                  <c:v>13564.795693</c:v>
                </c:pt>
                <c:pt idx="5154">
                  <c:v>13567.435788999999</c:v>
                </c:pt>
                <c:pt idx="5155">
                  <c:v>13570.078157</c:v>
                </c:pt>
                <c:pt idx="5156">
                  <c:v>13572.714575</c:v>
                </c:pt>
                <c:pt idx="5157">
                  <c:v>13575.342107</c:v>
                </c:pt>
                <c:pt idx="5158">
                  <c:v>13577.97257</c:v>
                </c:pt>
                <c:pt idx="5159">
                  <c:v>13580.598171</c:v>
                </c:pt>
                <c:pt idx="5160">
                  <c:v>13583.238998000001</c:v>
                </c:pt>
                <c:pt idx="5161">
                  <c:v>13585.862225000001</c:v>
                </c:pt>
                <c:pt idx="5162">
                  <c:v>13588.500018999999</c:v>
                </c:pt>
                <c:pt idx="5163">
                  <c:v>13591.127006000001</c:v>
                </c:pt>
                <c:pt idx="5164">
                  <c:v>13593.756664</c:v>
                </c:pt>
                <c:pt idx="5165">
                  <c:v>13596.393724</c:v>
                </c:pt>
                <c:pt idx="5166">
                  <c:v>13599.016189</c:v>
                </c:pt>
                <c:pt idx="5167">
                  <c:v>13601.648021000001</c:v>
                </c:pt>
                <c:pt idx="5168">
                  <c:v>13604.280618999999</c:v>
                </c:pt>
                <c:pt idx="5169">
                  <c:v>13606.917211</c:v>
                </c:pt>
                <c:pt idx="5170">
                  <c:v>13609.552756999999</c:v>
                </c:pt>
                <c:pt idx="5171">
                  <c:v>13612.190664</c:v>
                </c:pt>
                <c:pt idx="5172">
                  <c:v>13614.827558999999</c:v>
                </c:pt>
                <c:pt idx="5173">
                  <c:v>13617.469923000001</c:v>
                </c:pt>
                <c:pt idx="5174">
                  <c:v>13620.104133000001</c:v>
                </c:pt>
                <c:pt idx="5175">
                  <c:v>13622.739732</c:v>
                </c:pt>
                <c:pt idx="5176">
                  <c:v>13625.374131</c:v>
                </c:pt>
                <c:pt idx="5177">
                  <c:v>13628.002417</c:v>
                </c:pt>
                <c:pt idx="5178">
                  <c:v>13630.634352999999</c:v>
                </c:pt>
                <c:pt idx="5179">
                  <c:v>13633.270882000001</c:v>
                </c:pt>
                <c:pt idx="5180">
                  <c:v>13635.910903</c:v>
                </c:pt>
                <c:pt idx="5181">
                  <c:v>13638.544044</c:v>
                </c:pt>
                <c:pt idx="5182">
                  <c:v>13641.178641</c:v>
                </c:pt>
                <c:pt idx="5183">
                  <c:v>13643.802742</c:v>
                </c:pt>
                <c:pt idx="5184">
                  <c:v>13646.439243000001</c:v>
                </c:pt>
                <c:pt idx="5185">
                  <c:v>13649.098867000001</c:v>
                </c:pt>
                <c:pt idx="5186">
                  <c:v>13651.737867</c:v>
                </c:pt>
                <c:pt idx="5187">
                  <c:v>13654.372155999999</c:v>
                </c:pt>
                <c:pt idx="5188">
                  <c:v>13657.004829</c:v>
                </c:pt>
                <c:pt idx="5189">
                  <c:v>13659.640015999999</c:v>
                </c:pt>
                <c:pt idx="5190">
                  <c:v>13662.267927999999</c:v>
                </c:pt>
                <c:pt idx="5191">
                  <c:v>13664.896379</c:v>
                </c:pt>
                <c:pt idx="5192">
                  <c:v>13667.527087</c:v>
                </c:pt>
                <c:pt idx="5193">
                  <c:v>13670.165048000001</c:v>
                </c:pt>
                <c:pt idx="5194">
                  <c:v>13672.831217000001</c:v>
                </c:pt>
                <c:pt idx="5195">
                  <c:v>13675.470615</c:v>
                </c:pt>
                <c:pt idx="5196">
                  <c:v>13678.103687000001</c:v>
                </c:pt>
                <c:pt idx="5197">
                  <c:v>13680.737702</c:v>
                </c:pt>
                <c:pt idx="5198">
                  <c:v>13683.365843</c:v>
                </c:pt>
                <c:pt idx="5199">
                  <c:v>13686.001018000001</c:v>
                </c:pt>
                <c:pt idx="5200">
                  <c:v>13688.623675000001</c:v>
                </c:pt>
                <c:pt idx="5201">
                  <c:v>13691.260577999999</c:v>
                </c:pt>
                <c:pt idx="5202">
                  <c:v>13693.888887999999</c:v>
                </c:pt>
                <c:pt idx="5203">
                  <c:v>13696.52217</c:v>
                </c:pt>
                <c:pt idx="5204">
                  <c:v>13699.155402</c:v>
                </c:pt>
                <c:pt idx="5205">
                  <c:v>13701.792771</c:v>
                </c:pt>
                <c:pt idx="5206">
                  <c:v>13704.426788999999</c:v>
                </c:pt>
                <c:pt idx="5207">
                  <c:v>13707.054338</c:v>
                </c:pt>
                <c:pt idx="5208">
                  <c:v>13709.688674000001</c:v>
                </c:pt>
                <c:pt idx="5209">
                  <c:v>13712.329909</c:v>
                </c:pt>
                <c:pt idx="5210">
                  <c:v>13714.958597000001</c:v>
                </c:pt>
                <c:pt idx="5211">
                  <c:v>13717.59892</c:v>
                </c:pt>
                <c:pt idx="5212">
                  <c:v>13720.229329</c:v>
                </c:pt>
                <c:pt idx="5213">
                  <c:v>13722.865690000001</c:v>
                </c:pt>
                <c:pt idx="5214">
                  <c:v>13725.491619</c:v>
                </c:pt>
                <c:pt idx="5215">
                  <c:v>13728.119402</c:v>
                </c:pt>
                <c:pt idx="5216">
                  <c:v>13730.760646000001</c:v>
                </c:pt>
                <c:pt idx="5217">
                  <c:v>13733.390157</c:v>
                </c:pt>
                <c:pt idx="5218">
                  <c:v>13736.022121</c:v>
                </c:pt>
                <c:pt idx="5219">
                  <c:v>13738.657757000001</c:v>
                </c:pt>
                <c:pt idx="5220">
                  <c:v>13741.287821</c:v>
                </c:pt>
                <c:pt idx="5221">
                  <c:v>13743.930394000001</c:v>
                </c:pt>
                <c:pt idx="5222">
                  <c:v>13746.55906</c:v>
                </c:pt>
                <c:pt idx="5223">
                  <c:v>13749.196980000001</c:v>
                </c:pt>
                <c:pt idx="5224">
                  <c:v>13751.82885</c:v>
                </c:pt>
                <c:pt idx="5225">
                  <c:v>13754.475533000001</c:v>
                </c:pt>
                <c:pt idx="5226">
                  <c:v>13757.119047</c:v>
                </c:pt>
                <c:pt idx="5227">
                  <c:v>13759.772188999999</c:v>
                </c:pt>
                <c:pt idx="5228">
                  <c:v>13762.421423</c:v>
                </c:pt>
                <c:pt idx="5229">
                  <c:v>13765.058894</c:v>
                </c:pt>
                <c:pt idx="5230">
                  <c:v>13767.691290999999</c:v>
                </c:pt>
                <c:pt idx="5231">
                  <c:v>13770.345125</c:v>
                </c:pt>
                <c:pt idx="5232">
                  <c:v>13772.976154</c:v>
                </c:pt>
                <c:pt idx="5233">
                  <c:v>13775.601047</c:v>
                </c:pt>
                <c:pt idx="5234">
                  <c:v>13778.238835</c:v>
                </c:pt>
                <c:pt idx="5235">
                  <c:v>13780.868542</c:v>
                </c:pt>
                <c:pt idx="5236">
                  <c:v>13783.496594</c:v>
                </c:pt>
                <c:pt idx="5237">
                  <c:v>13786.126362999999</c:v>
                </c:pt>
                <c:pt idx="5238">
                  <c:v>13788.777948999999</c:v>
                </c:pt>
                <c:pt idx="5239">
                  <c:v>13791.409562999999</c:v>
                </c:pt>
                <c:pt idx="5240">
                  <c:v>13794.035968</c:v>
                </c:pt>
                <c:pt idx="5241">
                  <c:v>13796.667716</c:v>
                </c:pt>
                <c:pt idx="5242">
                  <c:v>13799.303722000001</c:v>
                </c:pt>
                <c:pt idx="5243">
                  <c:v>13801.931097999999</c:v>
                </c:pt>
                <c:pt idx="5244">
                  <c:v>13804.558546</c:v>
                </c:pt>
                <c:pt idx="5245">
                  <c:v>13807.185968</c:v>
                </c:pt>
                <c:pt idx="5246">
                  <c:v>13809.819798</c:v>
                </c:pt>
                <c:pt idx="5247">
                  <c:v>13812.448999</c:v>
                </c:pt>
                <c:pt idx="5248">
                  <c:v>13815.092334999999</c:v>
                </c:pt>
                <c:pt idx="5249">
                  <c:v>13817.729824</c:v>
                </c:pt>
                <c:pt idx="5250">
                  <c:v>13820.359245</c:v>
                </c:pt>
                <c:pt idx="5251">
                  <c:v>13823.004048999999</c:v>
                </c:pt>
                <c:pt idx="5252">
                  <c:v>13825.662703</c:v>
                </c:pt>
                <c:pt idx="5253">
                  <c:v>13828.287947999999</c:v>
                </c:pt>
                <c:pt idx="5254">
                  <c:v>13830.928856</c:v>
                </c:pt>
                <c:pt idx="5255">
                  <c:v>13833.594986</c:v>
                </c:pt>
                <c:pt idx="5256">
                  <c:v>13836.255155999999</c:v>
                </c:pt>
                <c:pt idx="5257">
                  <c:v>13838.904198</c:v>
                </c:pt>
                <c:pt idx="5258">
                  <c:v>13841.533667</c:v>
                </c:pt>
                <c:pt idx="5259">
                  <c:v>13844.177599000001</c:v>
                </c:pt>
                <c:pt idx="5260">
                  <c:v>13846.813886</c:v>
                </c:pt>
                <c:pt idx="5261">
                  <c:v>13849.457909000001</c:v>
                </c:pt>
                <c:pt idx="5262">
                  <c:v>13852.112139000001</c:v>
                </c:pt>
                <c:pt idx="5263">
                  <c:v>13854.735081000001</c:v>
                </c:pt>
                <c:pt idx="5264">
                  <c:v>13857.369067</c:v>
                </c:pt>
                <c:pt idx="5265">
                  <c:v>13860.017674000001</c:v>
                </c:pt>
                <c:pt idx="5266">
                  <c:v>13862.650912999999</c:v>
                </c:pt>
                <c:pt idx="5267">
                  <c:v>13865.27865</c:v>
                </c:pt>
                <c:pt idx="5268">
                  <c:v>13867.945091</c:v>
                </c:pt>
                <c:pt idx="5269">
                  <c:v>13870.571689</c:v>
                </c:pt>
                <c:pt idx="5270">
                  <c:v>13873.205155</c:v>
                </c:pt>
                <c:pt idx="5271">
                  <c:v>13875.837772999999</c:v>
                </c:pt>
                <c:pt idx="5272">
                  <c:v>13878.469295000001</c:v>
                </c:pt>
                <c:pt idx="5273">
                  <c:v>13881.109092000001</c:v>
                </c:pt>
                <c:pt idx="5274">
                  <c:v>13883.744146999999</c:v>
                </c:pt>
                <c:pt idx="5275">
                  <c:v>13886.376555999999</c:v>
                </c:pt>
                <c:pt idx="5276">
                  <c:v>13889.008673</c:v>
                </c:pt>
                <c:pt idx="5277">
                  <c:v>13891.636708</c:v>
                </c:pt>
                <c:pt idx="5278">
                  <c:v>13894.274181999999</c:v>
                </c:pt>
                <c:pt idx="5279">
                  <c:v>13896.90019</c:v>
                </c:pt>
                <c:pt idx="5280">
                  <c:v>13899.528213</c:v>
                </c:pt>
                <c:pt idx="5281">
                  <c:v>13902.16822</c:v>
                </c:pt>
                <c:pt idx="5282">
                  <c:v>13904.796313999999</c:v>
                </c:pt>
                <c:pt idx="5283">
                  <c:v>13907.430141999999</c:v>
                </c:pt>
                <c:pt idx="5284">
                  <c:v>13910.053040000001</c:v>
                </c:pt>
                <c:pt idx="5285">
                  <c:v>13912.680924</c:v>
                </c:pt>
                <c:pt idx="5286">
                  <c:v>13915.322044</c:v>
                </c:pt>
                <c:pt idx="5287">
                  <c:v>13917.965243000001</c:v>
                </c:pt>
                <c:pt idx="5288">
                  <c:v>13920.620663</c:v>
                </c:pt>
                <c:pt idx="5289">
                  <c:v>13923.242050999999</c:v>
                </c:pt>
                <c:pt idx="5290">
                  <c:v>13925.880079</c:v>
                </c:pt>
                <c:pt idx="5291">
                  <c:v>13928.522139000001</c:v>
                </c:pt>
                <c:pt idx="5292">
                  <c:v>13931.190289</c:v>
                </c:pt>
                <c:pt idx="5293">
                  <c:v>13933.81853</c:v>
                </c:pt>
                <c:pt idx="5294">
                  <c:v>13936.498683</c:v>
                </c:pt>
                <c:pt idx="5295">
                  <c:v>13939.139778000001</c:v>
                </c:pt>
                <c:pt idx="5296">
                  <c:v>13941.793066</c:v>
                </c:pt>
                <c:pt idx="5297">
                  <c:v>13944.424843999999</c:v>
                </c:pt>
                <c:pt idx="5298">
                  <c:v>13947.057827000001</c:v>
                </c:pt>
                <c:pt idx="5299">
                  <c:v>13949.677894</c:v>
                </c:pt>
                <c:pt idx="5300">
                  <c:v>13952.317444</c:v>
                </c:pt>
                <c:pt idx="5301">
                  <c:v>13954.941860000001</c:v>
                </c:pt>
                <c:pt idx="5302">
                  <c:v>13957.583583</c:v>
                </c:pt>
                <c:pt idx="5303">
                  <c:v>13960.209086999999</c:v>
                </c:pt>
                <c:pt idx="5304">
                  <c:v>13962.848658000001</c:v>
                </c:pt>
                <c:pt idx="5305">
                  <c:v>13965.505786</c:v>
                </c:pt>
                <c:pt idx="5306">
                  <c:v>13968.139832000001</c:v>
                </c:pt>
                <c:pt idx="5307">
                  <c:v>13970.769989</c:v>
                </c:pt>
                <c:pt idx="5308">
                  <c:v>13973.407101999999</c:v>
                </c:pt>
                <c:pt idx="5309">
                  <c:v>13976.034723999999</c:v>
                </c:pt>
                <c:pt idx="5310">
                  <c:v>13978.669922999999</c:v>
                </c:pt>
                <c:pt idx="5311">
                  <c:v>13981.295341999999</c:v>
                </c:pt>
                <c:pt idx="5312">
                  <c:v>13983.928802</c:v>
                </c:pt>
                <c:pt idx="5313">
                  <c:v>13986.556959</c:v>
                </c:pt>
                <c:pt idx="5314">
                  <c:v>13989.196948000001</c:v>
                </c:pt>
                <c:pt idx="5315">
                  <c:v>13991.83005</c:v>
                </c:pt>
                <c:pt idx="5316">
                  <c:v>13994.453068999999</c:v>
                </c:pt>
                <c:pt idx="5317">
                  <c:v>13997.089637999999</c:v>
                </c:pt>
                <c:pt idx="5318">
                  <c:v>13999.712772999999</c:v>
                </c:pt>
                <c:pt idx="5319">
                  <c:v>14002.353628000001</c:v>
                </c:pt>
                <c:pt idx="5320">
                  <c:v>14004.982603</c:v>
                </c:pt>
                <c:pt idx="5321">
                  <c:v>14007.606755999999</c:v>
                </c:pt>
                <c:pt idx="5322">
                  <c:v>14010.241102</c:v>
                </c:pt>
                <c:pt idx="5323">
                  <c:v>14012.875689</c:v>
                </c:pt>
                <c:pt idx="5324">
                  <c:v>14015.512951000001</c:v>
                </c:pt>
                <c:pt idx="5325">
                  <c:v>14018.13956</c:v>
                </c:pt>
                <c:pt idx="5326">
                  <c:v>14020.775874000001</c:v>
                </c:pt>
                <c:pt idx="5327">
                  <c:v>14023.408450000001</c:v>
                </c:pt>
                <c:pt idx="5328">
                  <c:v>14026.047404999999</c:v>
                </c:pt>
                <c:pt idx="5329">
                  <c:v>14028.697925</c:v>
                </c:pt>
                <c:pt idx="5330">
                  <c:v>14031.337734999999</c:v>
                </c:pt>
                <c:pt idx="5331">
                  <c:v>14033.981035000001</c:v>
                </c:pt>
                <c:pt idx="5332">
                  <c:v>14036.608692</c:v>
                </c:pt>
                <c:pt idx="5333">
                  <c:v>14039.24235</c:v>
                </c:pt>
                <c:pt idx="5334">
                  <c:v>14041.876095</c:v>
                </c:pt>
                <c:pt idx="5335">
                  <c:v>14044.517925</c:v>
                </c:pt>
                <c:pt idx="5336">
                  <c:v>14047.180915999999</c:v>
                </c:pt>
                <c:pt idx="5337">
                  <c:v>14049.854431</c:v>
                </c:pt>
                <c:pt idx="5338">
                  <c:v>14052.523133999999</c:v>
                </c:pt>
                <c:pt idx="5339">
                  <c:v>14055.153990000001</c:v>
                </c:pt>
                <c:pt idx="5340">
                  <c:v>14057.78105</c:v>
                </c:pt>
                <c:pt idx="5341">
                  <c:v>14060.408406</c:v>
                </c:pt>
                <c:pt idx="5342">
                  <c:v>14063.041292</c:v>
                </c:pt>
                <c:pt idx="5343">
                  <c:v>14065.691767</c:v>
                </c:pt>
                <c:pt idx="5344">
                  <c:v>14068.32209</c:v>
                </c:pt>
                <c:pt idx="5345">
                  <c:v>14070.959715999999</c:v>
                </c:pt>
                <c:pt idx="5346">
                  <c:v>14073.594929999999</c:v>
                </c:pt>
                <c:pt idx="5347">
                  <c:v>14076.215328</c:v>
                </c:pt>
                <c:pt idx="5348">
                  <c:v>14078.846987000001</c:v>
                </c:pt>
                <c:pt idx="5349">
                  <c:v>14081.475813999999</c:v>
                </c:pt>
                <c:pt idx="5350">
                  <c:v>14084.111709999999</c:v>
                </c:pt>
                <c:pt idx="5351">
                  <c:v>14086.741563</c:v>
                </c:pt>
                <c:pt idx="5352">
                  <c:v>14089.38745</c:v>
                </c:pt>
                <c:pt idx="5353">
                  <c:v>14092.023193999999</c:v>
                </c:pt>
                <c:pt idx="5354">
                  <c:v>14094.65574</c:v>
                </c:pt>
                <c:pt idx="5355">
                  <c:v>14097.287423</c:v>
                </c:pt>
                <c:pt idx="5356">
                  <c:v>14099.913881</c:v>
                </c:pt>
                <c:pt idx="5357">
                  <c:v>14102.549983000001</c:v>
                </c:pt>
                <c:pt idx="5358">
                  <c:v>14105.179683</c:v>
                </c:pt>
                <c:pt idx="5359">
                  <c:v>14107.808852</c:v>
                </c:pt>
                <c:pt idx="5360">
                  <c:v>14110.438082999999</c:v>
                </c:pt>
                <c:pt idx="5361">
                  <c:v>14113.061553</c:v>
                </c:pt>
                <c:pt idx="5362">
                  <c:v>14115.701869</c:v>
                </c:pt>
                <c:pt idx="5363">
                  <c:v>14118.338615999999</c:v>
                </c:pt>
                <c:pt idx="5364">
                  <c:v>14120.964296</c:v>
                </c:pt>
                <c:pt idx="5365">
                  <c:v>14123.595047000001</c:v>
                </c:pt>
                <c:pt idx="5366">
                  <c:v>14126.217865000001</c:v>
                </c:pt>
                <c:pt idx="5367">
                  <c:v>14128.854855</c:v>
                </c:pt>
                <c:pt idx="5368">
                  <c:v>14131.479297</c:v>
                </c:pt>
                <c:pt idx="5369">
                  <c:v>14134.118788</c:v>
                </c:pt>
                <c:pt idx="5370">
                  <c:v>14136.741158999999</c:v>
                </c:pt>
                <c:pt idx="5371">
                  <c:v>14139.375076</c:v>
                </c:pt>
                <c:pt idx="5372">
                  <c:v>14141.997565</c:v>
                </c:pt>
                <c:pt idx="5373">
                  <c:v>14144.654753000001</c:v>
                </c:pt>
                <c:pt idx="5374">
                  <c:v>14147.288828000001</c:v>
                </c:pt>
                <c:pt idx="5375">
                  <c:v>14149.915647</c:v>
                </c:pt>
                <c:pt idx="5376">
                  <c:v>14152.544977</c:v>
                </c:pt>
                <c:pt idx="5377">
                  <c:v>14155.176670000001</c:v>
                </c:pt>
                <c:pt idx="5378">
                  <c:v>14157.815927</c:v>
                </c:pt>
                <c:pt idx="5379">
                  <c:v>14160.436189</c:v>
                </c:pt>
                <c:pt idx="5380">
                  <c:v>14163.10519</c:v>
                </c:pt>
                <c:pt idx="5381">
                  <c:v>14165.727451000001</c:v>
                </c:pt>
                <c:pt idx="5382">
                  <c:v>14168.364401000001</c:v>
                </c:pt>
                <c:pt idx="5383">
                  <c:v>14170.993105</c:v>
                </c:pt>
                <c:pt idx="5384">
                  <c:v>14173.622529</c:v>
                </c:pt>
                <c:pt idx="5385">
                  <c:v>14176.255767000001</c:v>
                </c:pt>
                <c:pt idx="5386">
                  <c:v>14178.881079000001</c:v>
                </c:pt>
                <c:pt idx="5387">
                  <c:v>14181.518351000001</c:v>
                </c:pt>
                <c:pt idx="5388">
                  <c:v>14184.151363999999</c:v>
                </c:pt>
                <c:pt idx="5389">
                  <c:v>14186.777748</c:v>
                </c:pt>
                <c:pt idx="5390">
                  <c:v>14189.412536</c:v>
                </c:pt>
                <c:pt idx="5391">
                  <c:v>14192.043041000001</c:v>
                </c:pt>
                <c:pt idx="5392">
                  <c:v>14194.677894</c:v>
                </c:pt>
                <c:pt idx="5393">
                  <c:v>14197.307683000001</c:v>
                </c:pt>
                <c:pt idx="5394">
                  <c:v>14199.941005999999</c:v>
                </c:pt>
                <c:pt idx="5395">
                  <c:v>14202.574057</c:v>
                </c:pt>
                <c:pt idx="5396">
                  <c:v>14205.200908000001</c:v>
                </c:pt>
                <c:pt idx="5397">
                  <c:v>14207.827792</c:v>
                </c:pt>
                <c:pt idx="5398">
                  <c:v>14210.456957</c:v>
                </c:pt>
                <c:pt idx="5399">
                  <c:v>14213.095797</c:v>
                </c:pt>
                <c:pt idx="5400">
                  <c:v>14215.735633</c:v>
                </c:pt>
                <c:pt idx="5401">
                  <c:v>14218.372678</c:v>
                </c:pt>
                <c:pt idx="5402">
                  <c:v>14221.005402000001</c:v>
                </c:pt>
                <c:pt idx="5403">
                  <c:v>14223.639424999999</c:v>
                </c:pt>
                <c:pt idx="5404">
                  <c:v>14226.270855000001</c:v>
                </c:pt>
                <c:pt idx="5405">
                  <c:v>14228.903693</c:v>
                </c:pt>
                <c:pt idx="5406">
                  <c:v>14231.530072</c:v>
                </c:pt>
                <c:pt idx="5407">
                  <c:v>14234.167670999999</c:v>
                </c:pt>
                <c:pt idx="5408">
                  <c:v>14236.797368</c:v>
                </c:pt>
                <c:pt idx="5409">
                  <c:v>14239.412652000001</c:v>
                </c:pt>
                <c:pt idx="5410">
                  <c:v>14242.04783</c:v>
                </c:pt>
                <c:pt idx="5411">
                  <c:v>14244.676332999999</c:v>
                </c:pt>
                <c:pt idx="5412">
                  <c:v>14247.310653</c:v>
                </c:pt>
                <c:pt idx="5413">
                  <c:v>14249.937405999999</c:v>
                </c:pt>
                <c:pt idx="5414">
                  <c:v>14252.570670999999</c:v>
                </c:pt>
                <c:pt idx="5415">
                  <c:v>14255.210897000001</c:v>
                </c:pt>
                <c:pt idx="5416">
                  <c:v>14257.842092000001</c:v>
                </c:pt>
                <c:pt idx="5417">
                  <c:v>14260.476113000001</c:v>
                </c:pt>
                <c:pt idx="5418">
                  <c:v>14263.097658999999</c:v>
                </c:pt>
                <c:pt idx="5419">
                  <c:v>14265.74273</c:v>
                </c:pt>
                <c:pt idx="5420">
                  <c:v>14268.363031000001</c:v>
                </c:pt>
                <c:pt idx="5421">
                  <c:v>14271.021742000001</c:v>
                </c:pt>
                <c:pt idx="5422">
                  <c:v>14273.653785</c:v>
                </c:pt>
                <c:pt idx="5423">
                  <c:v>14276.295783</c:v>
                </c:pt>
                <c:pt idx="5424">
                  <c:v>14278.928952</c:v>
                </c:pt>
                <c:pt idx="5425">
                  <c:v>14281.563029999999</c:v>
                </c:pt>
                <c:pt idx="5426">
                  <c:v>14284.193057</c:v>
                </c:pt>
                <c:pt idx="5427">
                  <c:v>14286.841673000001</c:v>
                </c:pt>
                <c:pt idx="5428">
                  <c:v>14289.468217</c:v>
                </c:pt>
                <c:pt idx="5429">
                  <c:v>14292.100592000001</c:v>
                </c:pt>
                <c:pt idx="5430">
                  <c:v>14294.735201</c:v>
                </c:pt>
                <c:pt idx="5431">
                  <c:v>14297.365754</c:v>
                </c:pt>
                <c:pt idx="5432">
                  <c:v>14299.992154</c:v>
                </c:pt>
                <c:pt idx="5433">
                  <c:v>14302.636756</c:v>
                </c:pt>
                <c:pt idx="5434">
                  <c:v>14305.262785000001</c:v>
                </c:pt>
                <c:pt idx="5435">
                  <c:v>14307.897385</c:v>
                </c:pt>
                <c:pt idx="5436">
                  <c:v>14310.526206</c:v>
                </c:pt>
                <c:pt idx="5437">
                  <c:v>14313.159618</c:v>
                </c:pt>
                <c:pt idx="5438">
                  <c:v>14315.802546000001</c:v>
                </c:pt>
                <c:pt idx="5439">
                  <c:v>14318.442966000001</c:v>
                </c:pt>
                <c:pt idx="5440">
                  <c:v>14321.071846999999</c:v>
                </c:pt>
                <c:pt idx="5441">
                  <c:v>14323.712949000001</c:v>
                </c:pt>
                <c:pt idx="5442">
                  <c:v>14326.342672000001</c:v>
                </c:pt>
                <c:pt idx="5443">
                  <c:v>14328.972154999999</c:v>
                </c:pt>
                <c:pt idx="5444">
                  <c:v>14331.606962</c:v>
                </c:pt>
                <c:pt idx="5445">
                  <c:v>14334.248111000001</c:v>
                </c:pt>
                <c:pt idx="5446">
                  <c:v>14336.880909</c:v>
                </c:pt>
                <c:pt idx="5447">
                  <c:v>14339.512952999999</c:v>
                </c:pt>
                <c:pt idx="5448">
                  <c:v>14342.1566</c:v>
                </c:pt>
                <c:pt idx="5449">
                  <c:v>14344.790107000001</c:v>
                </c:pt>
                <c:pt idx="5450">
                  <c:v>14347.415177000001</c:v>
                </c:pt>
                <c:pt idx="5451">
                  <c:v>14350.053884000001</c:v>
                </c:pt>
                <c:pt idx="5452">
                  <c:v>14352.681742999999</c:v>
                </c:pt>
                <c:pt idx="5453">
                  <c:v>14355.306629000001</c:v>
                </c:pt>
                <c:pt idx="5454">
                  <c:v>14357.96242</c:v>
                </c:pt>
                <c:pt idx="5455">
                  <c:v>14360.583063</c:v>
                </c:pt>
                <c:pt idx="5456">
                  <c:v>14363.214233000001</c:v>
                </c:pt>
                <c:pt idx="5457">
                  <c:v>14365.845289000001</c:v>
                </c:pt>
                <c:pt idx="5458">
                  <c:v>14368.48343</c:v>
                </c:pt>
                <c:pt idx="5459">
                  <c:v>14371.115777999999</c:v>
                </c:pt>
                <c:pt idx="5460">
                  <c:v>14373.742585</c:v>
                </c:pt>
                <c:pt idx="5461">
                  <c:v>14376.371643</c:v>
                </c:pt>
                <c:pt idx="5462">
                  <c:v>14379.004535</c:v>
                </c:pt>
                <c:pt idx="5463">
                  <c:v>14381.633115000001</c:v>
                </c:pt>
                <c:pt idx="5464">
                  <c:v>14384.270057</c:v>
                </c:pt>
                <c:pt idx="5465">
                  <c:v>14386.915681</c:v>
                </c:pt>
                <c:pt idx="5466">
                  <c:v>14389.543849</c:v>
                </c:pt>
                <c:pt idx="5467">
                  <c:v>14392.178421000001</c:v>
                </c:pt>
                <c:pt idx="5468">
                  <c:v>14394.810390000001</c:v>
                </c:pt>
                <c:pt idx="5469">
                  <c:v>14397.440256</c:v>
                </c:pt>
                <c:pt idx="5470">
                  <c:v>14400.068275</c:v>
                </c:pt>
                <c:pt idx="5471">
                  <c:v>14402.701308</c:v>
                </c:pt>
                <c:pt idx="5472">
                  <c:v>14405.330615000001</c:v>
                </c:pt>
                <c:pt idx="5473">
                  <c:v>14407.968741000001</c:v>
                </c:pt>
                <c:pt idx="5474">
                  <c:v>14410.599700999999</c:v>
                </c:pt>
                <c:pt idx="5475">
                  <c:v>14413.229099</c:v>
                </c:pt>
                <c:pt idx="5476">
                  <c:v>14415.885689000001</c:v>
                </c:pt>
                <c:pt idx="5477">
                  <c:v>14418.508243</c:v>
                </c:pt>
                <c:pt idx="5478">
                  <c:v>14421.177014000001</c:v>
                </c:pt>
                <c:pt idx="5479">
                  <c:v>14423.802243</c:v>
                </c:pt>
                <c:pt idx="5480">
                  <c:v>14426.428271000001</c:v>
                </c:pt>
                <c:pt idx="5481">
                  <c:v>14429.059125</c:v>
                </c:pt>
                <c:pt idx="5482">
                  <c:v>14431.696979</c:v>
                </c:pt>
                <c:pt idx="5483">
                  <c:v>14434.327273000001</c:v>
                </c:pt>
                <c:pt idx="5484">
                  <c:v>14436.955022</c:v>
                </c:pt>
                <c:pt idx="5485">
                  <c:v>14439.584392000001</c:v>
                </c:pt>
                <c:pt idx="5486">
                  <c:v>14442.212595999999</c:v>
                </c:pt>
                <c:pt idx="5487">
                  <c:v>14444.853886999999</c:v>
                </c:pt>
                <c:pt idx="5488">
                  <c:v>14447.50023</c:v>
                </c:pt>
                <c:pt idx="5489">
                  <c:v>14450.127221000001</c:v>
                </c:pt>
                <c:pt idx="5490">
                  <c:v>14452.758909</c:v>
                </c:pt>
                <c:pt idx="5491">
                  <c:v>14455.388691</c:v>
                </c:pt>
                <c:pt idx="5492">
                  <c:v>14458.016401999999</c:v>
                </c:pt>
                <c:pt idx="5493">
                  <c:v>14460.655176</c:v>
                </c:pt>
                <c:pt idx="5494">
                  <c:v>14463.289538000001</c:v>
                </c:pt>
                <c:pt idx="5495">
                  <c:v>14465.918551000001</c:v>
                </c:pt>
                <c:pt idx="5496">
                  <c:v>14468.547027000001</c:v>
                </c:pt>
                <c:pt idx="5497">
                  <c:v>14471.178717999999</c:v>
                </c:pt>
                <c:pt idx="5498">
                  <c:v>14473.810869000001</c:v>
                </c:pt>
                <c:pt idx="5499">
                  <c:v>14476.447786999999</c:v>
                </c:pt>
                <c:pt idx="5500">
                  <c:v>14479.083162999999</c:v>
                </c:pt>
                <c:pt idx="5501">
                  <c:v>14481.706531</c:v>
                </c:pt>
                <c:pt idx="5502">
                  <c:v>14484.345814</c:v>
                </c:pt>
                <c:pt idx="5503">
                  <c:v>14486.977077</c:v>
                </c:pt>
                <c:pt idx="5504">
                  <c:v>14489.595936</c:v>
                </c:pt>
                <c:pt idx="5505">
                  <c:v>14492.235311</c:v>
                </c:pt>
                <c:pt idx="5506">
                  <c:v>14494.863805000001</c:v>
                </c:pt>
                <c:pt idx="5507">
                  <c:v>14497.485140000001</c:v>
                </c:pt>
                <c:pt idx="5508">
                  <c:v>14500.115043</c:v>
                </c:pt>
                <c:pt idx="5509">
                  <c:v>14502.751403</c:v>
                </c:pt>
                <c:pt idx="5510">
                  <c:v>14505.387948</c:v>
                </c:pt>
                <c:pt idx="5511">
                  <c:v>14508.01698</c:v>
                </c:pt>
                <c:pt idx="5512">
                  <c:v>14510.644533999999</c:v>
                </c:pt>
                <c:pt idx="5513">
                  <c:v>14513.27634</c:v>
                </c:pt>
                <c:pt idx="5514">
                  <c:v>14515.908976999999</c:v>
                </c:pt>
                <c:pt idx="5515">
                  <c:v>14518.539562</c:v>
                </c:pt>
                <c:pt idx="5516">
                  <c:v>14521.16979</c:v>
                </c:pt>
                <c:pt idx="5517">
                  <c:v>14523.808931</c:v>
                </c:pt>
                <c:pt idx="5518">
                  <c:v>14526.438628</c:v>
                </c:pt>
                <c:pt idx="5519">
                  <c:v>14529.070141</c:v>
                </c:pt>
                <c:pt idx="5520">
                  <c:v>14531.700080000001</c:v>
                </c:pt>
                <c:pt idx="5521">
                  <c:v>14534.332668999999</c:v>
                </c:pt>
                <c:pt idx="5522">
                  <c:v>14536.965684999999</c:v>
                </c:pt>
                <c:pt idx="5523">
                  <c:v>14539.592076999999</c:v>
                </c:pt>
                <c:pt idx="5524">
                  <c:v>14542.225630000001</c:v>
                </c:pt>
                <c:pt idx="5525">
                  <c:v>14544.864799000001</c:v>
                </c:pt>
                <c:pt idx="5526">
                  <c:v>14547.499597</c:v>
                </c:pt>
                <c:pt idx="5527">
                  <c:v>14550.128683000001</c:v>
                </c:pt>
                <c:pt idx="5528">
                  <c:v>14552.762720000001</c:v>
                </c:pt>
                <c:pt idx="5529">
                  <c:v>14555.394734</c:v>
                </c:pt>
                <c:pt idx="5530">
                  <c:v>14558.023025</c:v>
                </c:pt>
                <c:pt idx="5531">
                  <c:v>14560.645229</c:v>
                </c:pt>
                <c:pt idx="5532">
                  <c:v>14563.281444</c:v>
                </c:pt>
                <c:pt idx="5533">
                  <c:v>14565.916891000001</c:v>
                </c:pt>
                <c:pt idx="5534">
                  <c:v>14568.545158999999</c:v>
                </c:pt>
                <c:pt idx="5535">
                  <c:v>14571.183553000001</c:v>
                </c:pt>
                <c:pt idx="5536">
                  <c:v>14573.806578</c:v>
                </c:pt>
                <c:pt idx="5537">
                  <c:v>14576.441921</c:v>
                </c:pt>
                <c:pt idx="5538">
                  <c:v>14579.080599999999</c:v>
                </c:pt>
                <c:pt idx="5539">
                  <c:v>14581.70226</c:v>
                </c:pt>
                <c:pt idx="5540">
                  <c:v>14584.339238</c:v>
                </c:pt>
                <c:pt idx="5541">
                  <c:v>14586.963603</c:v>
                </c:pt>
                <c:pt idx="5542">
                  <c:v>14589.597768</c:v>
                </c:pt>
                <c:pt idx="5543">
                  <c:v>14592.230159999999</c:v>
                </c:pt>
                <c:pt idx="5544">
                  <c:v>14594.856034</c:v>
                </c:pt>
                <c:pt idx="5545">
                  <c:v>14597.493275999999</c:v>
                </c:pt>
                <c:pt idx="5546">
                  <c:v>14600.123395000001</c:v>
                </c:pt>
                <c:pt idx="5547">
                  <c:v>14602.745203</c:v>
                </c:pt>
                <c:pt idx="5548">
                  <c:v>14605.379656999999</c:v>
                </c:pt>
                <c:pt idx="5549">
                  <c:v>14608.018403</c:v>
                </c:pt>
                <c:pt idx="5550">
                  <c:v>14610.652845000001</c:v>
                </c:pt>
                <c:pt idx="5551">
                  <c:v>14613.277926999999</c:v>
                </c:pt>
                <c:pt idx="5552">
                  <c:v>14615.916217</c:v>
                </c:pt>
                <c:pt idx="5553">
                  <c:v>14618.567808</c:v>
                </c:pt>
                <c:pt idx="5554">
                  <c:v>14621.188888999999</c:v>
                </c:pt>
                <c:pt idx="5555">
                  <c:v>14623.829358999999</c:v>
                </c:pt>
                <c:pt idx="5556">
                  <c:v>14626.458796000001</c:v>
                </c:pt>
                <c:pt idx="5557">
                  <c:v>14629.085967000001</c:v>
                </c:pt>
                <c:pt idx="5558">
                  <c:v>14631.723587</c:v>
                </c:pt>
                <c:pt idx="5559">
                  <c:v>14634.352817999999</c:v>
                </c:pt>
                <c:pt idx="5560">
                  <c:v>14636.995169</c:v>
                </c:pt>
                <c:pt idx="5561">
                  <c:v>14639.626632</c:v>
                </c:pt>
                <c:pt idx="5562">
                  <c:v>14642.274969</c:v>
                </c:pt>
                <c:pt idx="5563">
                  <c:v>14644.90733</c:v>
                </c:pt>
                <c:pt idx="5564">
                  <c:v>14647.563715</c:v>
                </c:pt>
                <c:pt idx="5565">
                  <c:v>14650.238187999999</c:v>
                </c:pt>
                <c:pt idx="5566">
                  <c:v>14652.904397</c:v>
                </c:pt>
                <c:pt idx="5567">
                  <c:v>14655.549832999999</c:v>
                </c:pt>
                <c:pt idx="5568">
                  <c:v>14658.195849</c:v>
                </c:pt>
                <c:pt idx="5569">
                  <c:v>14660.826308</c:v>
                </c:pt>
                <c:pt idx="5570">
                  <c:v>14663.469230000001</c:v>
                </c:pt>
                <c:pt idx="5571">
                  <c:v>14666.109172</c:v>
                </c:pt>
                <c:pt idx="5572">
                  <c:v>14668.732040999999</c:v>
                </c:pt>
                <c:pt idx="5573">
                  <c:v>14671.362174</c:v>
                </c:pt>
                <c:pt idx="5574">
                  <c:v>14674.000738999999</c:v>
                </c:pt>
                <c:pt idx="5575">
                  <c:v>14676.636703</c:v>
                </c:pt>
                <c:pt idx="5576">
                  <c:v>14679.282343000001</c:v>
                </c:pt>
                <c:pt idx="5577">
                  <c:v>14681.910345</c:v>
                </c:pt>
                <c:pt idx="5578">
                  <c:v>14684.540886999999</c:v>
                </c:pt>
                <c:pt idx="5579">
                  <c:v>14687.168734999999</c:v>
                </c:pt>
                <c:pt idx="5580">
                  <c:v>14689.80114</c:v>
                </c:pt>
                <c:pt idx="5581">
                  <c:v>14692.454315999999</c:v>
                </c:pt>
                <c:pt idx="5582">
                  <c:v>14695.084762</c:v>
                </c:pt>
                <c:pt idx="5583">
                  <c:v>14697.703095000001</c:v>
                </c:pt>
                <c:pt idx="5584">
                  <c:v>14700.342242000001</c:v>
                </c:pt>
                <c:pt idx="5585">
                  <c:v>14702.973693</c:v>
                </c:pt>
                <c:pt idx="5586">
                  <c:v>14705.621008</c:v>
                </c:pt>
                <c:pt idx="5587">
                  <c:v>14708.263335</c:v>
                </c:pt>
                <c:pt idx="5588">
                  <c:v>14710.894009</c:v>
                </c:pt>
                <c:pt idx="5589">
                  <c:v>14713.526098</c:v>
                </c:pt>
                <c:pt idx="5590">
                  <c:v>14716.160452</c:v>
                </c:pt>
                <c:pt idx="5591">
                  <c:v>14718.795595</c:v>
                </c:pt>
                <c:pt idx="5592">
                  <c:v>14721.427385000001</c:v>
                </c:pt>
                <c:pt idx="5593">
                  <c:v>14724.055839000001</c:v>
                </c:pt>
                <c:pt idx="5594">
                  <c:v>14726.685098</c:v>
                </c:pt>
                <c:pt idx="5595">
                  <c:v>14729.316156999999</c:v>
                </c:pt>
                <c:pt idx="5596">
                  <c:v>14731.945002</c:v>
                </c:pt>
                <c:pt idx="5597">
                  <c:v>14734.582562</c:v>
                </c:pt>
                <c:pt idx="5598">
                  <c:v>14737.223135</c:v>
                </c:pt>
                <c:pt idx="5599">
                  <c:v>14739.855622999999</c:v>
                </c:pt>
                <c:pt idx="5600">
                  <c:v>14742.481227</c:v>
                </c:pt>
                <c:pt idx="5601">
                  <c:v>14745.102172000001</c:v>
                </c:pt>
                <c:pt idx="5602">
                  <c:v>14747.761914999999</c:v>
                </c:pt>
                <c:pt idx="5603">
                  <c:v>14750.405735</c:v>
                </c:pt>
                <c:pt idx="5604">
                  <c:v>14753.032596999999</c:v>
                </c:pt>
                <c:pt idx="5605">
                  <c:v>14755.677122999999</c:v>
                </c:pt>
                <c:pt idx="5606">
                  <c:v>14758.310364999999</c:v>
                </c:pt>
                <c:pt idx="5607">
                  <c:v>14760.957139</c:v>
                </c:pt>
                <c:pt idx="5608">
                  <c:v>14763.612944</c:v>
                </c:pt>
                <c:pt idx="5609">
                  <c:v>14766.234893000001</c:v>
                </c:pt>
                <c:pt idx="5610">
                  <c:v>14768.868947000001</c:v>
                </c:pt>
                <c:pt idx="5611">
                  <c:v>14771.494714</c:v>
                </c:pt>
                <c:pt idx="5612">
                  <c:v>14774.131069999999</c:v>
                </c:pt>
                <c:pt idx="5613">
                  <c:v>14776.762945</c:v>
                </c:pt>
                <c:pt idx="5614">
                  <c:v>14779.395719</c:v>
                </c:pt>
                <c:pt idx="5615">
                  <c:v>14782.022768999999</c:v>
                </c:pt>
                <c:pt idx="5616">
                  <c:v>14784.657762000001</c:v>
                </c:pt>
                <c:pt idx="5617">
                  <c:v>14787.281367</c:v>
                </c:pt>
                <c:pt idx="5618">
                  <c:v>14789.914145999999</c:v>
                </c:pt>
                <c:pt idx="5619">
                  <c:v>14792.547861999999</c:v>
                </c:pt>
                <c:pt idx="5620">
                  <c:v>14795.178232</c:v>
                </c:pt>
                <c:pt idx="5621">
                  <c:v>14797.801841</c:v>
                </c:pt>
                <c:pt idx="5622">
                  <c:v>14800.438877000001</c:v>
                </c:pt>
                <c:pt idx="5623">
                  <c:v>14803.076994999999</c:v>
                </c:pt>
                <c:pt idx="5624">
                  <c:v>14805.707812000001</c:v>
                </c:pt>
                <c:pt idx="5625">
                  <c:v>14808.341076000001</c:v>
                </c:pt>
                <c:pt idx="5626">
                  <c:v>14810.967369</c:v>
                </c:pt>
                <c:pt idx="5627">
                  <c:v>14813.590254999999</c:v>
                </c:pt>
                <c:pt idx="5628">
                  <c:v>14816.220139999999</c:v>
                </c:pt>
                <c:pt idx="5629">
                  <c:v>14818.873047999999</c:v>
                </c:pt>
                <c:pt idx="5630">
                  <c:v>14821.532099</c:v>
                </c:pt>
                <c:pt idx="5631">
                  <c:v>14824.165352</c:v>
                </c:pt>
                <c:pt idx="5632">
                  <c:v>14826.807994000001</c:v>
                </c:pt>
                <c:pt idx="5633">
                  <c:v>14829.439275000001</c:v>
                </c:pt>
                <c:pt idx="5634">
                  <c:v>14832.087984</c:v>
                </c:pt>
                <c:pt idx="5635">
                  <c:v>14834.735140000001</c:v>
                </c:pt>
                <c:pt idx="5636">
                  <c:v>14837.363778000001</c:v>
                </c:pt>
                <c:pt idx="5637">
                  <c:v>14839.996082</c:v>
                </c:pt>
                <c:pt idx="5638">
                  <c:v>14842.625007000001</c:v>
                </c:pt>
                <c:pt idx="5639">
                  <c:v>14845.267991999999</c:v>
                </c:pt>
                <c:pt idx="5640">
                  <c:v>14847.923132</c:v>
                </c:pt>
                <c:pt idx="5641">
                  <c:v>14850.590984</c:v>
                </c:pt>
                <c:pt idx="5642">
                  <c:v>14853.256418999999</c:v>
                </c:pt>
                <c:pt idx="5643">
                  <c:v>14855.88284</c:v>
                </c:pt>
                <c:pt idx="5644">
                  <c:v>14858.520084</c:v>
                </c:pt>
                <c:pt idx="5645">
                  <c:v>14861.151242</c:v>
                </c:pt>
                <c:pt idx="5646">
                  <c:v>14863.776707999999</c:v>
                </c:pt>
                <c:pt idx="5647">
                  <c:v>14866.406305</c:v>
                </c:pt>
                <c:pt idx="5648">
                  <c:v>14869.040292</c:v>
                </c:pt>
                <c:pt idx="5649">
                  <c:v>14871.674143</c:v>
                </c:pt>
                <c:pt idx="5650">
                  <c:v>14874.304383000001</c:v>
                </c:pt>
                <c:pt idx="5651">
                  <c:v>14876.936072</c:v>
                </c:pt>
                <c:pt idx="5652">
                  <c:v>14879.566011000001</c:v>
                </c:pt>
                <c:pt idx="5653">
                  <c:v>14882.196372</c:v>
                </c:pt>
                <c:pt idx="5654">
                  <c:v>14884.863300000001</c:v>
                </c:pt>
                <c:pt idx="5655">
                  <c:v>14887.512369</c:v>
                </c:pt>
                <c:pt idx="5656">
                  <c:v>14890.141004999999</c:v>
                </c:pt>
                <c:pt idx="5657">
                  <c:v>14892.774922000001</c:v>
                </c:pt>
                <c:pt idx="5658">
                  <c:v>14895.40487</c:v>
                </c:pt>
                <c:pt idx="5659">
                  <c:v>14898.030326</c:v>
                </c:pt>
                <c:pt idx="5660">
                  <c:v>14900.658604</c:v>
                </c:pt>
                <c:pt idx="5661">
                  <c:v>14903.296925000001</c:v>
                </c:pt>
                <c:pt idx="5662">
                  <c:v>14905.922898000001</c:v>
                </c:pt>
                <c:pt idx="5663">
                  <c:v>14908.560821999999</c:v>
                </c:pt>
                <c:pt idx="5664">
                  <c:v>14911.186376</c:v>
                </c:pt>
                <c:pt idx="5665">
                  <c:v>14913.842666</c:v>
                </c:pt>
                <c:pt idx="5666">
                  <c:v>14916.473678</c:v>
                </c:pt>
                <c:pt idx="5667">
                  <c:v>14919.134022</c:v>
                </c:pt>
                <c:pt idx="5668">
                  <c:v>14921.769533000001</c:v>
                </c:pt>
                <c:pt idx="5669">
                  <c:v>14924.39522</c:v>
                </c:pt>
                <c:pt idx="5670">
                  <c:v>14927.049626</c:v>
                </c:pt>
                <c:pt idx="5671">
                  <c:v>14929.684265</c:v>
                </c:pt>
                <c:pt idx="5672">
                  <c:v>14932.310615</c:v>
                </c:pt>
                <c:pt idx="5673">
                  <c:v>14934.945851</c:v>
                </c:pt>
                <c:pt idx="5674">
                  <c:v>14937.593693000001</c:v>
                </c:pt>
                <c:pt idx="5675">
                  <c:v>14940.252794</c:v>
                </c:pt>
                <c:pt idx="5676">
                  <c:v>14942.892752</c:v>
                </c:pt>
                <c:pt idx="5677">
                  <c:v>14945.514893</c:v>
                </c:pt>
                <c:pt idx="5678">
                  <c:v>14948.165998</c:v>
                </c:pt>
                <c:pt idx="5679">
                  <c:v>14950.797916</c:v>
                </c:pt>
                <c:pt idx="5680">
                  <c:v>14953.466564</c:v>
                </c:pt>
                <c:pt idx="5681">
                  <c:v>14956.089343</c:v>
                </c:pt>
                <c:pt idx="5682">
                  <c:v>14958.738873</c:v>
                </c:pt>
                <c:pt idx="5683">
                  <c:v>14961.386673000001</c:v>
                </c:pt>
                <c:pt idx="5684">
                  <c:v>14964.021285000001</c:v>
                </c:pt>
                <c:pt idx="5685">
                  <c:v>14966.663133</c:v>
                </c:pt>
                <c:pt idx="5686">
                  <c:v>14969.301218000001</c:v>
                </c:pt>
                <c:pt idx="5687">
                  <c:v>14971.934198999999</c:v>
                </c:pt>
                <c:pt idx="5688">
                  <c:v>14974.563076</c:v>
                </c:pt>
                <c:pt idx="5689">
                  <c:v>14977.188982</c:v>
                </c:pt>
                <c:pt idx="5690">
                  <c:v>14979.828253</c:v>
                </c:pt>
                <c:pt idx="5691">
                  <c:v>14982.456625000001</c:v>
                </c:pt>
                <c:pt idx="5692">
                  <c:v>14985.089596</c:v>
                </c:pt>
                <c:pt idx="5693">
                  <c:v>14987.720855</c:v>
                </c:pt>
                <c:pt idx="5694">
                  <c:v>14990.349036</c:v>
                </c:pt>
                <c:pt idx="5695">
                  <c:v>14992.982534000001</c:v>
                </c:pt>
                <c:pt idx="5696">
                  <c:v>14995.615419</c:v>
                </c:pt>
                <c:pt idx="5697">
                  <c:v>14998.249382</c:v>
                </c:pt>
                <c:pt idx="5698">
                  <c:v>15000.877241</c:v>
                </c:pt>
                <c:pt idx="5699">
                  <c:v>15003.510423</c:v>
                </c:pt>
                <c:pt idx="5700">
                  <c:v>15006.14265</c:v>
                </c:pt>
                <c:pt idx="5701">
                  <c:v>15008.768704</c:v>
                </c:pt>
                <c:pt idx="5702">
                  <c:v>15011.40554</c:v>
                </c:pt>
                <c:pt idx="5703">
                  <c:v>15014.052062000001</c:v>
                </c:pt>
                <c:pt idx="5704">
                  <c:v>15016.678551000001</c:v>
                </c:pt>
                <c:pt idx="5705">
                  <c:v>15019.308241000001</c:v>
                </c:pt>
                <c:pt idx="5706">
                  <c:v>15021.944589999999</c:v>
                </c:pt>
                <c:pt idx="5707">
                  <c:v>15024.575052</c:v>
                </c:pt>
                <c:pt idx="5708">
                  <c:v>15027.205227</c:v>
                </c:pt>
                <c:pt idx="5709">
                  <c:v>15029.834546</c:v>
                </c:pt>
                <c:pt idx="5710">
                  <c:v>15032.471535999999</c:v>
                </c:pt>
                <c:pt idx="5711">
                  <c:v>15035.105804999999</c:v>
                </c:pt>
                <c:pt idx="5712">
                  <c:v>15037.735742000001</c:v>
                </c:pt>
                <c:pt idx="5713">
                  <c:v>15040.381114</c:v>
                </c:pt>
                <c:pt idx="5714">
                  <c:v>15043.018826</c:v>
                </c:pt>
                <c:pt idx="5715">
                  <c:v>15045.643898</c:v>
                </c:pt>
                <c:pt idx="5716">
                  <c:v>15048.284815000001</c:v>
                </c:pt>
                <c:pt idx="5717">
                  <c:v>15050.919925</c:v>
                </c:pt>
                <c:pt idx="5718">
                  <c:v>15053.545899999999</c:v>
                </c:pt>
                <c:pt idx="5719">
                  <c:v>15056.180124</c:v>
                </c:pt>
                <c:pt idx="5720">
                  <c:v>15058.808031</c:v>
                </c:pt>
                <c:pt idx="5721">
                  <c:v>15061.445734999999</c:v>
                </c:pt>
                <c:pt idx="5722">
                  <c:v>15064.06971</c:v>
                </c:pt>
                <c:pt idx="5723">
                  <c:v>15066.727828999999</c:v>
                </c:pt>
                <c:pt idx="5724">
                  <c:v>15069.358066999999</c:v>
                </c:pt>
                <c:pt idx="5725">
                  <c:v>15071.984759999999</c:v>
                </c:pt>
                <c:pt idx="5726">
                  <c:v>15074.616335000001</c:v>
                </c:pt>
                <c:pt idx="5727">
                  <c:v>15077.242</c:v>
                </c:pt>
                <c:pt idx="5728">
                  <c:v>15079.882137000001</c:v>
                </c:pt>
                <c:pt idx="5729">
                  <c:v>15082.508159999999</c:v>
                </c:pt>
                <c:pt idx="5730">
                  <c:v>15085.145990000001</c:v>
                </c:pt>
                <c:pt idx="5731">
                  <c:v>15087.774707</c:v>
                </c:pt>
                <c:pt idx="5732">
                  <c:v>15090.409701</c:v>
                </c:pt>
                <c:pt idx="5733">
                  <c:v>15093.037818000001</c:v>
                </c:pt>
                <c:pt idx="5734">
                  <c:v>15095.663012000001</c:v>
                </c:pt>
                <c:pt idx="5735">
                  <c:v>15098.294212000001</c:v>
                </c:pt>
                <c:pt idx="5736">
                  <c:v>15100.929758</c:v>
                </c:pt>
                <c:pt idx="5737">
                  <c:v>15103.560216</c:v>
                </c:pt>
                <c:pt idx="5738">
                  <c:v>15106.193149000001</c:v>
                </c:pt>
                <c:pt idx="5739">
                  <c:v>15108.821647999999</c:v>
                </c:pt>
                <c:pt idx="5740">
                  <c:v>15111.449558</c:v>
                </c:pt>
                <c:pt idx="5741">
                  <c:v>15114.079969</c:v>
                </c:pt>
                <c:pt idx="5742">
                  <c:v>15116.713225</c:v>
                </c:pt>
                <c:pt idx="5743">
                  <c:v>15119.345324</c:v>
                </c:pt>
                <c:pt idx="5744">
                  <c:v>15121.973910000001</c:v>
                </c:pt>
                <c:pt idx="5745">
                  <c:v>15124.611779000001</c:v>
                </c:pt>
                <c:pt idx="5746">
                  <c:v>15127.240327</c:v>
                </c:pt>
                <c:pt idx="5747">
                  <c:v>15129.878532000001</c:v>
                </c:pt>
                <c:pt idx="5748">
                  <c:v>15132.507588</c:v>
                </c:pt>
                <c:pt idx="5749">
                  <c:v>15135.145404000001</c:v>
                </c:pt>
                <c:pt idx="5750">
                  <c:v>15137.782862</c:v>
                </c:pt>
                <c:pt idx="5751">
                  <c:v>15140.414284</c:v>
                </c:pt>
                <c:pt idx="5752">
                  <c:v>15143.053765000001</c:v>
                </c:pt>
                <c:pt idx="5753">
                  <c:v>15145.685799000001</c:v>
                </c:pt>
                <c:pt idx="5754">
                  <c:v>15148.323784</c:v>
                </c:pt>
                <c:pt idx="5755">
                  <c:v>15150.9532</c:v>
                </c:pt>
                <c:pt idx="5756">
                  <c:v>15153.598749999999</c:v>
                </c:pt>
                <c:pt idx="5757">
                  <c:v>15156.232308000001</c:v>
                </c:pt>
                <c:pt idx="5758">
                  <c:v>15158.866126999999</c:v>
                </c:pt>
                <c:pt idx="5759">
                  <c:v>15161.492956</c:v>
                </c:pt>
                <c:pt idx="5760">
                  <c:v>15164.129357</c:v>
                </c:pt>
                <c:pt idx="5761">
                  <c:v>15166.770686</c:v>
                </c:pt>
                <c:pt idx="5762">
                  <c:v>15169.422125999999</c:v>
                </c:pt>
                <c:pt idx="5763">
                  <c:v>15172.048112</c:v>
                </c:pt>
                <c:pt idx="5764">
                  <c:v>15174.680955</c:v>
                </c:pt>
                <c:pt idx="5765">
                  <c:v>15177.316021000001</c:v>
                </c:pt>
                <c:pt idx="5766">
                  <c:v>15179.942822999999</c:v>
                </c:pt>
                <c:pt idx="5767">
                  <c:v>15182.573621</c:v>
                </c:pt>
                <c:pt idx="5768">
                  <c:v>15185.199224</c:v>
                </c:pt>
                <c:pt idx="5769">
                  <c:v>15187.84816</c:v>
                </c:pt>
                <c:pt idx="5770">
                  <c:v>15190.485021</c:v>
                </c:pt>
                <c:pt idx="5771">
                  <c:v>15193.109374</c:v>
                </c:pt>
                <c:pt idx="5772">
                  <c:v>15195.743234</c:v>
                </c:pt>
                <c:pt idx="5773">
                  <c:v>15198.371335</c:v>
                </c:pt>
                <c:pt idx="5774">
                  <c:v>15201.009649</c:v>
                </c:pt>
                <c:pt idx="5775">
                  <c:v>15203.634626999999</c:v>
                </c:pt>
                <c:pt idx="5776">
                  <c:v>15206.27845</c:v>
                </c:pt>
                <c:pt idx="5777">
                  <c:v>15208.911368999999</c:v>
                </c:pt>
                <c:pt idx="5778">
                  <c:v>15211.541945000001</c:v>
                </c:pt>
                <c:pt idx="5779">
                  <c:v>15214.172436000001</c:v>
                </c:pt>
                <c:pt idx="5780">
                  <c:v>15216.811612</c:v>
                </c:pt>
                <c:pt idx="5781">
                  <c:v>15219.434963</c:v>
                </c:pt>
                <c:pt idx="5782">
                  <c:v>15222.069783999999</c:v>
                </c:pt>
                <c:pt idx="5783">
                  <c:v>15224.700583</c:v>
                </c:pt>
                <c:pt idx="5784">
                  <c:v>15227.332007999999</c:v>
                </c:pt>
                <c:pt idx="5785">
                  <c:v>15229.961125</c:v>
                </c:pt>
                <c:pt idx="5786">
                  <c:v>15232.599663999999</c:v>
                </c:pt>
                <c:pt idx="5787">
                  <c:v>15235.224082999999</c:v>
                </c:pt>
                <c:pt idx="5788">
                  <c:v>15237.856542</c:v>
                </c:pt>
                <c:pt idx="5789">
                  <c:v>15240.493005</c:v>
                </c:pt>
                <c:pt idx="5790">
                  <c:v>15243.118258</c:v>
                </c:pt>
                <c:pt idx="5791">
                  <c:v>15245.759351999999</c:v>
                </c:pt>
                <c:pt idx="5792">
                  <c:v>15248.400838</c:v>
                </c:pt>
                <c:pt idx="5793">
                  <c:v>15251.020872999999</c:v>
                </c:pt>
                <c:pt idx="5794">
                  <c:v>15253.657827999999</c:v>
                </c:pt>
                <c:pt idx="5795">
                  <c:v>15256.292109</c:v>
                </c:pt>
                <c:pt idx="5796">
                  <c:v>15258.922802999999</c:v>
                </c:pt>
                <c:pt idx="5797">
                  <c:v>15261.554768</c:v>
                </c:pt>
                <c:pt idx="5798">
                  <c:v>15264.18555</c:v>
                </c:pt>
                <c:pt idx="5799">
                  <c:v>15266.81799</c:v>
                </c:pt>
                <c:pt idx="5800">
                  <c:v>15269.466622</c:v>
                </c:pt>
                <c:pt idx="5801">
                  <c:v>15272.093586999999</c:v>
                </c:pt>
                <c:pt idx="5802">
                  <c:v>15274.733004</c:v>
                </c:pt>
                <c:pt idx="5803">
                  <c:v>15277.363364999999</c:v>
                </c:pt>
                <c:pt idx="5804">
                  <c:v>15279.997976000001</c:v>
                </c:pt>
                <c:pt idx="5805">
                  <c:v>15282.625423</c:v>
                </c:pt>
                <c:pt idx="5806">
                  <c:v>15285.249096</c:v>
                </c:pt>
                <c:pt idx="5807">
                  <c:v>15287.879907</c:v>
                </c:pt>
                <c:pt idx="5808">
                  <c:v>15290.518368999999</c:v>
                </c:pt>
                <c:pt idx="5809">
                  <c:v>15293.140950999999</c:v>
                </c:pt>
                <c:pt idx="5810">
                  <c:v>15295.770861000001</c:v>
                </c:pt>
                <c:pt idx="5811">
                  <c:v>15298.400839</c:v>
                </c:pt>
                <c:pt idx="5812">
                  <c:v>15301.033164</c:v>
                </c:pt>
                <c:pt idx="5813">
                  <c:v>15303.668229999999</c:v>
                </c:pt>
                <c:pt idx="5814">
                  <c:v>15306.315832</c:v>
                </c:pt>
                <c:pt idx="5815">
                  <c:v>15308.950956999999</c:v>
                </c:pt>
                <c:pt idx="5816">
                  <c:v>15311.580779</c:v>
                </c:pt>
                <c:pt idx="5817">
                  <c:v>15314.204577</c:v>
                </c:pt>
                <c:pt idx="5818">
                  <c:v>15316.84186</c:v>
                </c:pt>
                <c:pt idx="5819">
                  <c:v>15319.474149</c:v>
                </c:pt>
                <c:pt idx="5820">
                  <c:v>15322.099867999999</c:v>
                </c:pt>
                <c:pt idx="5821">
                  <c:v>15324.734085</c:v>
                </c:pt>
                <c:pt idx="5822">
                  <c:v>15327.357533</c:v>
                </c:pt>
                <c:pt idx="5823">
                  <c:v>15329.99891</c:v>
                </c:pt>
                <c:pt idx="5824">
                  <c:v>15332.631659999999</c:v>
                </c:pt>
                <c:pt idx="5825">
                  <c:v>15335.257825999999</c:v>
                </c:pt>
                <c:pt idx="5826">
                  <c:v>15337.889778000001</c:v>
                </c:pt>
                <c:pt idx="5827">
                  <c:v>15340.527069</c:v>
                </c:pt>
                <c:pt idx="5828">
                  <c:v>15343.156601999999</c:v>
                </c:pt>
                <c:pt idx="5829">
                  <c:v>15345.786093999999</c:v>
                </c:pt>
                <c:pt idx="5830">
                  <c:v>15348.416996</c:v>
                </c:pt>
                <c:pt idx="5831">
                  <c:v>15351.047988</c:v>
                </c:pt>
                <c:pt idx="5832">
                  <c:v>15353.688602</c:v>
                </c:pt>
                <c:pt idx="5833">
                  <c:v>15356.326916</c:v>
                </c:pt>
                <c:pt idx="5834">
                  <c:v>15358.954362</c:v>
                </c:pt>
                <c:pt idx="5835">
                  <c:v>15361.594442</c:v>
                </c:pt>
                <c:pt idx="5836">
                  <c:v>15364.217420000001</c:v>
                </c:pt>
                <c:pt idx="5837">
                  <c:v>15366.842753999999</c:v>
                </c:pt>
                <c:pt idx="5838">
                  <c:v>15369.498052999999</c:v>
                </c:pt>
                <c:pt idx="5839">
                  <c:v>15372.125126000001</c:v>
                </c:pt>
                <c:pt idx="5840">
                  <c:v>15374.753886</c:v>
                </c:pt>
                <c:pt idx="5841">
                  <c:v>15377.386125999999</c:v>
                </c:pt>
                <c:pt idx="5842">
                  <c:v>15380.023702</c:v>
                </c:pt>
                <c:pt idx="5843">
                  <c:v>15382.649651</c:v>
                </c:pt>
                <c:pt idx="5844">
                  <c:v>15385.285661</c:v>
                </c:pt>
                <c:pt idx="5845">
                  <c:v>15387.916696</c:v>
                </c:pt>
                <c:pt idx="5846">
                  <c:v>15390.549214999999</c:v>
                </c:pt>
                <c:pt idx="5847">
                  <c:v>15393.172155</c:v>
                </c:pt>
                <c:pt idx="5848">
                  <c:v>15395.806243999999</c:v>
                </c:pt>
                <c:pt idx="5849">
                  <c:v>15398.440732999999</c:v>
                </c:pt>
                <c:pt idx="5850">
                  <c:v>15401.072292000001</c:v>
                </c:pt>
                <c:pt idx="5851">
                  <c:v>15403.692704999999</c:v>
                </c:pt>
                <c:pt idx="5852">
                  <c:v>15406.325086000001</c:v>
                </c:pt>
                <c:pt idx="5853">
                  <c:v>15408.961891000001</c:v>
                </c:pt>
                <c:pt idx="5854">
                  <c:v>15411.588323</c:v>
                </c:pt>
                <c:pt idx="5855">
                  <c:v>15414.219738</c:v>
                </c:pt>
                <c:pt idx="5856">
                  <c:v>15416.854412000001</c:v>
                </c:pt>
                <c:pt idx="5857">
                  <c:v>15419.481075</c:v>
                </c:pt>
                <c:pt idx="5858">
                  <c:v>15422.119993</c:v>
                </c:pt>
                <c:pt idx="5859">
                  <c:v>15424.759662</c:v>
                </c:pt>
                <c:pt idx="5860">
                  <c:v>15427.396111</c:v>
                </c:pt>
                <c:pt idx="5861">
                  <c:v>15430.023929999999</c:v>
                </c:pt>
                <c:pt idx="5862">
                  <c:v>15432.659965000001</c:v>
                </c:pt>
                <c:pt idx="5863">
                  <c:v>15435.287182</c:v>
                </c:pt>
                <c:pt idx="5864">
                  <c:v>15437.916778000001</c:v>
                </c:pt>
                <c:pt idx="5865">
                  <c:v>15440.553980999999</c:v>
                </c:pt>
                <c:pt idx="5866">
                  <c:v>15443.181172000001</c:v>
                </c:pt>
                <c:pt idx="5867">
                  <c:v>15445.817650999999</c:v>
                </c:pt>
                <c:pt idx="5868">
                  <c:v>15448.455024000001</c:v>
                </c:pt>
                <c:pt idx="5869">
                  <c:v>15451.091059</c:v>
                </c:pt>
                <c:pt idx="5870">
                  <c:v>15453.732692</c:v>
                </c:pt>
                <c:pt idx="5871">
                  <c:v>15456.357155</c:v>
                </c:pt>
                <c:pt idx="5872">
                  <c:v>15458.994236</c:v>
                </c:pt>
                <c:pt idx="5873">
                  <c:v>15461.627189000001</c:v>
                </c:pt>
                <c:pt idx="5874">
                  <c:v>15464.257915</c:v>
                </c:pt>
                <c:pt idx="5875">
                  <c:v>15466.881314</c:v>
                </c:pt>
                <c:pt idx="5876">
                  <c:v>15469.510045999999</c:v>
                </c:pt>
                <c:pt idx="5877">
                  <c:v>15472.149374000001</c:v>
                </c:pt>
                <c:pt idx="5878">
                  <c:v>15474.772242999999</c:v>
                </c:pt>
                <c:pt idx="5879">
                  <c:v>15477.405036</c:v>
                </c:pt>
                <c:pt idx="5880">
                  <c:v>15480.036835999999</c:v>
                </c:pt>
                <c:pt idx="5881">
                  <c:v>15482.670857999999</c:v>
                </c:pt>
                <c:pt idx="5882">
                  <c:v>15485.310165000001</c:v>
                </c:pt>
                <c:pt idx="5883">
                  <c:v>15487.93707</c:v>
                </c:pt>
                <c:pt idx="5884">
                  <c:v>15490.569189</c:v>
                </c:pt>
                <c:pt idx="5885">
                  <c:v>15493.193404</c:v>
                </c:pt>
                <c:pt idx="5886">
                  <c:v>15495.826005000001</c:v>
                </c:pt>
                <c:pt idx="5887">
                  <c:v>15498.448086</c:v>
                </c:pt>
                <c:pt idx="5888">
                  <c:v>15501.085229</c:v>
                </c:pt>
                <c:pt idx="5889">
                  <c:v>15503.719939000001</c:v>
                </c:pt>
                <c:pt idx="5890">
                  <c:v>15506.342275999999</c:v>
                </c:pt>
                <c:pt idx="5891">
                  <c:v>15508.977416</c:v>
                </c:pt>
                <c:pt idx="5892">
                  <c:v>15511.610717</c:v>
                </c:pt>
                <c:pt idx="5893">
                  <c:v>15514.234133</c:v>
                </c:pt>
                <c:pt idx="5894">
                  <c:v>15516.872857</c:v>
                </c:pt>
                <c:pt idx="5895">
                  <c:v>15519.500203</c:v>
                </c:pt>
                <c:pt idx="5896">
                  <c:v>15522.137923</c:v>
                </c:pt>
                <c:pt idx="5897">
                  <c:v>15524.765047999999</c:v>
                </c:pt>
                <c:pt idx="5898">
                  <c:v>15527.393652000001</c:v>
                </c:pt>
                <c:pt idx="5899">
                  <c:v>15530.028184999999</c:v>
                </c:pt>
                <c:pt idx="5900">
                  <c:v>15532.656799</c:v>
                </c:pt>
                <c:pt idx="5901">
                  <c:v>15535.293276</c:v>
                </c:pt>
                <c:pt idx="5902">
                  <c:v>15537.929969000001</c:v>
                </c:pt>
                <c:pt idx="5903">
                  <c:v>15540.559842999999</c:v>
                </c:pt>
                <c:pt idx="5904">
                  <c:v>15543.182172000001</c:v>
                </c:pt>
                <c:pt idx="5905">
                  <c:v>15545.816903000001</c:v>
                </c:pt>
                <c:pt idx="5906">
                  <c:v>15548.457396</c:v>
                </c:pt>
                <c:pt idx="5907">
                  <c:v>15551.082095</c:v>
                </c:pt>
                <c:pt idx="5908">
                  <c:v>15553.717767</c:v>
                </c:pt>
                <c:pt idx="5909">
                  <c:v>15556.351243999999</c:v>
                </c:pt>
                <c:pt idx="5910">
                  <c:v>15558.987901</c:v>
                </c:pt>
                <c:pt idx="5911">
                  <c:v>15561.631769</c:v>
                </c:pt>
                <c:pt idx="5912">
                  <c:v>15564.267309000001</c:v>
                </c:pt>
                <c:pt idx="5913">
                  <c:v>15566.893015</c:v>
                </c:pt>
                <c:pt idx="5914">
                  <c:v>15569.523937</c:v>
                </c:pt>
                <c:pt idx="5915">
                  <c:v>15572.163052</c:v>
                </c:pt>
                <c:pt idx="5916">
                  <c:v>15574.784647</c:v>
                </c:pt>
                <c:pt idx="5917">
                  <c:v>15577.411437999999</c:v>
                </c:pt>
                <c:pt idx="5918">
                  <c:v>15580.046034000001</c:v>
                </c:pt>
                <c:pt idx="5919">
                  <c:v>15582.675012</c:v>
                </c:pt>
                <c:pt idx="5920">
                  <c:v>15585.310893</c:v>
                </c:pt>
                <c:pt idx="5921">
                  <c:v>15587.934266</c:v>
                </c:pt>
                <c:pt idx="5922">
                  <c:v>15590.573797999999</c:v>
                </c:pt>
                <c:pt idx="5923">
                  <c:v>15593.205837</c:v>
                </c:pt>
                <c:pt idx="5924">
                  <c:v>15595.829242</c:v>
                </c:pt>
                <c:pt idx="5925">
                  <c:v>15598.467876999999</c:v>
                </c:pt>
                <c:pt idx="5926">
                  <c:v>15601.096691999999</c:v>
                </c:pt>
                <c:pt idx="5927">
                  <c:v>15603.72097</c:v>
                </c:pt>
                <c:pt idx="5928">
                  <c:v>15606.354558000001</c:v>
                </c:pt>
                <c:pt idx="5929">
                  <c:v>15608.987869000001</c:v>
                </c:pt>
                <c:pt idx="5930">
                  <c:v>15611.624777999999</c:v>
                </c:pt>
                <c:pt idx="5931">
                  <c:v>15614.248014000001</c:v>
                </c:pt>
                <c:pt idx="5932">
                  <c:v>15616.881641</c:v>
                </c:pt>
                <c:pt idx="5933">
                  <c:v>15619.515227</c:v>
                </c:pt>
                <c:pt idx="5934">
                  <c:v>15622.164219</c:v>
                </c:pt>
                <c:pt idx="5935">
                  <c:v>15624.794551000001</c:v>
                </c:pt>
                <c:pt idx="5936">
                  <c:v>15627.420244000001</c:v>
                </c:pt>
                <c:pt idx="5937">
                  <c:v>15630.054622</c:v>
                </c:pt>
                <c:pt idx="5938">
                  <c:v>15632.682724</c:v>
                </c:pt>
                <c:pt idx="5939">
                  <c:v>15635.317736000001</c:v>
                </c:pt>
                <c:pt idx="5940">
                  <c:v>15637.940363</c:v>
                </c:pt>
                <c:pt idx="5941">
                  <c:v>15640.58195</c:v>
                </c:pt>
                <c:pt idx="5942">
                  <c:v>15643.208140999999</c:v>
                </c:pt>
                <c:pt idx="5943">
                  <c:v>15645.834097000001</c:v>
                </c:pt>
                <c:pt idx="5944">
                  <c:v>15648.471971000001</c:v>
                </c:pt>
                <c:pt idx="5945">
                  <c:v>15651.106846999999</c:v>
                </c:pt>
                <c:pt idx="5946">
                  <c:v>15653.736755</c:v>
                </c:pt>
                <c:pt idx="5947">
                  <c:v>15656.362292</c:v>
                </c:pt>
                <c:pt idx="5948">
                  <c:v>15658.990941</c:v>
                </c:pt>
                <c:pt idx="5949">
                  <c:v>15661.631444000001</c:v>
                </c:pt>
                <c:pt idx="5950">
                  <c:v>15664.277975999999</c:v>
                </c:pt>
                <c:pt idx="5951">
                  <c:v>15666.900928999999</c:v>
                </c:pt>
                <c:pt idx="5952">
                  <c:v>15669.543632000001</c:v>
                </c:pt>
                <c:pt idx="5953">
                  <c:v>15672.171087000001</c:v>
                </c:pt>
                <c:pt idx="5954">
                  <c:v>15674.796205000001</c:v>
                </c:pt>
                <c:pt idx="5955">
                  <c:v>15677.429887</c:v>
                </c:pt>
                <c:pt idx="5956">
                  <c:v>15680.057658</c:v>
                </c:pt>
                <c:pt idx="5957">
                  <c:v>15682.690333</c:v>
                </c:pt>
                <c:pt idx="5958">
                  <c:v>15685.316921</c:v>
                </c:pt>
                <c:pt idx="5959">
                  <c:v>15687.958369</c:v>
                </c:pt>
                <c:pt idx="5960">
                  <c:v>15690.579388</c:v>
                </c:pt>
                <c:pt idx="5961">
                  <c:v>15693.216172</c:v>
                </c:pt>
                <c:pt idx="5962">
                  <c:v>15695.843985</c:v>
                </c:pt>
                <c:pt idx="5963">
                  <c:v>15698.482635</c:v>
                </c:pt>
                <c:pt idx="5964">
                  <c:v>15701.11514</c:v>
                </c:pt>
                <c:pt idx="5965">
                  <c:v>15703.741964999999</c:v>
                </c:pt>
                <c:pt idx="5966">
                  <c:v>15706.369656000001</c:v>
                </c:pt>
                <c:pt idx="5967">
                  <c:v>15709.005894</c:v>
                </c:pt>
                <c:pt idx="5968">
                  <c:v>15711.636987</c:v>
                </c:pt>
                <c:pt idx="5969">
                  <c:v>15714.271073</c:v>
                </c:pt>
                <c:pt idx="5970">
                  <c:v>15716.899170000001</c:v>
                </c:pt>
                <c:pt idx="5971">
                  <c:v>15719.536623</c:v>
                </c:pt>
                <c:pt idx="5972">
                  <c:v>15722.162748000001</c:v>
                </c:pt>
                <c:pt idx="5973">
                  <c:v>15724.799853</c:v>
                </c:pt>
                <c:pt idx="5974">
                  <c:v>15727.429093000001</c:v>
                </c:pt>
                <c:pt idx="5975">
                  <c:v>15730.057172000001</c:v>
                </c:pt>
                <c:pt idx="5976">
                  <c:v>15732.689075</c:v>
                </c:pt>
                <c:pt idx="5977">
                  <c:v>15735.320441</c:v>
                </c:pt>
                <c:pt idx="5978">
                  <c:v>15737.944014000001</c:v>
                </c:pt>
                <c:pt idx="5979">
                  <c:v>15740.576305000001</c:v>
                </c:pt>
                <c:pt idx="5980">
                  <c:v>15743.207843</c:v>
                </c:pt>
                <c:pt idx="5981">
                  <c:v>15745.844134000001</c:v>
                </c:pt>
                <c:pt idx="5982">
                  <c:v>15748.469440000001</c:v>
                </c:pt>
                <c:pt idx="5983">
                  <c:v>15751.119414000001</c:v>
                </c:pt>
                <c:pt idx="5984">
                  <c:v>15753.761837</c:v>
                </c:pt>
                <c:pt idx="5985">
                  <c:v>15756.390020000001</c:v>
                </c:pt>
                <c:pt idx="5986">
                  <c:v>15759.026881</c:v>
                </c:pt>
                <c:pt idx="5987">
                  <c:v>15761.657687999999</c:v>
                </c:pt>
                <c:pt idx="5988">
                  <c:v>15764.295389999999</c:v>
                </c:pt>
                <c:pt idx="5989">
                  <c:v>15766.914867</c:v>
                </c:pt>
                <c:pt idx="5990">
                  <c:v>15769.545978</c:v>
                </c:pt>
                <c:pt idx="5991">
                  <c:v>15772.177888</c:v>
                </c:pt>
                <c:pt idx="5992">
                  <c:v>15774.815098999999</c:v>
                </c:pt>
                <c:pt idx="5993">
                  <c:v>15777.446739000001</c:v>
                </c:pt>
                <c:pt idx="5994">
                  <c:v>15780.076182999999</c:v>
                </c:pt>
                <c:pt idx="5995">
                  <c:v>15782.712751999999</c:v>
                </c:pt>
                <c:pt idx="5996">
                  <c:v>15785.343605</c:v>
                </c:pt>
                <c:pt idx="5997">
                  <c:v>15787.967033999999</c:v>
                </c:pt>
                <c:pt idx="5998">
                  <c:v>15790.601306</c:v>
                </c:pt>
                <c:pt idx="5999">
                  <c:v>15793.236279999999</c:v>
                </c:pt>
                <c:pt idx="6000">
                  <c:v>15795.863928000001</c:v>
                </c:pt>
                <c:pt idx="6001">
                  <c:v>15798.500593999999</c:v>
                </c:pt>
                <c:pt idx="6002">
                  <c:v>15801.129397999999</c:v>
                </c:pt>
                <c:pt idx="6003">
                  <c:v>15803.766207000001</c:v>
                </c:pt>
                <c:pt idx="6004">
                  <c:v>15806.391003999999</c:v>
                </c:pt>
                <c:pt idx="6005">
                  <c:v>15809.021124000001</c:v>
                </c:pt>
                <c:pt idx="6006">
                  <c:v>15811.657676999999</c:v>
                </c:pt>
                <c:pt idx="6007">
                  <c:v>15814.292240999999</c:v>
                </c:pt>
                <c:pt idx="6008">
                  <c:v>15816.922884</c:v>
                </c:pt>
                <c:pt idx="6009">
                  <c:v>15819.552685000001</c:v>
                </c:pt>
                <c:pt idx="6010">
                  <c:v>15822.185679</c:v>
                </c:pt>
                <c:pt idx="6011">
                  <c:v>15824.808953</c:v>
                </c:pt>
                <c:pt idx="6012">
                  <c:v>15827.445624</c:v>
                </c:pt>
                <c:pt idx="6013">
                  <c:v>15830.079797</c:v>
                </c:pt>
                <c:pt idx="6014">
                  <c:v>15832.711848000001</c:v>
                </c:pt>
                <c:pt idx="6015">
                  <c:v>15835.342605</c:v>
                </c:pt>
                <c:pt idx="6016">
                  <c:v>15837.986222</c:v>
                </c:pt>
                <c:pt idx="6017">
                  <c:v>15840.614245999999</c:v>
                </c:pt>
                <c:pt idx="6018">
                  <c:v>15843.261806</c:v>
                </c:pt>
                <c:pt idx="6019">
                  <c:v>15845.898616</c:v>
                </c:pt>
                <c:pt idx="6020">
                  <c:v>15848.535680000001</c:v>
                </c:pt>
                <c:pt idx="6021">
                  <c:v>15851.164212</c:v>
                </c:pt>
                <c:pt idx="6022">
                  <c:v>15853.804737</c:v>
                </c:pt>
                <c:pt idx="6023">
                  <c:v>15856.425158</c:v>
                </c:pt>
                <c:pt idx="6024">
                  <c:v>15859.061040000001</c:v>
                </c:pt>
                <c:pt idx="6025">
                  <c:v>15861.697649</c:v>
                </c:pt>
                <c:pt idx="6026">
                  <c:v>15864.323265999999</c:v>
                </c:pt>
                <c:pt idx="6027">
                  <c:v>15866.952272</c:v>
                </c:pt>
                <c:pt idx="6028">
                  <c:v>15869.582789</c:v>
                </c:pt>
                <c:pt idx="6029">
                  <c:v>15872.211224000001</c:v>
                </c:pt>
                <c:pt idx="6030">
                  <c:v>15874.837937</c:v>
                </c:pt>
                <c:pt idx="6031">
                  <c:v>15877.478315</c:v>
                </c:pt>
                <c:pt idx="6032">
                  <c:v>15880.104783000001</c:v>
                </c:pt>
                <c:pt idx="6033">
                  <c:v>15882.738676000001</c:v>
                </c:pt>
                <c:pt idx="6034">
                  <c:v>15885.364267999999</c:v>
                </c:pt>
                <c:pt idx="6035">
                  <c:v>15887.998889</c:v>
                </c:pt>
                <c:pt idx="6036">
                  <c:v>15890.637092000001</c:v>
                </c:pt>
                <c:pt idx="6037">
                  <c:v>15893.261420999999</c:v>
                </c:pt>
                <c:pt idx="6038">
                  <c:v>15895.897244</c:v>
                </c:pt>
                <c:pt idx="6039">
                  <c:v>15898.536027</c:v>
                </c:pt>
                <c:pt idx="6040">
                  <c:v>15901.174234</c:v>
                </c:pt>
                <c:pt idx="6041">
                  <c:v>15903.816203</c:v>
                </c:pt>
                <c:pt idx="6042">
                  <c:v>15906.466809</c:v>
                </c:pt>
                <c:pt idx="6043">
                  <c:v>15909.095281</c:v>
                </c:pt>
                <c:pt idx="6044">
                  <c:v>15911.724764000001</c:v>
                </c:pt>
                <c:pt idx="6045">
                  <c:v>15914.357665</c:v>
                </c:pt>
                <c:pt idx="6046">
                  <c:v>15916.987596000001</c:v>
                </c:pt>
                <c:pt idx="6047">
                  <c:v>15919.642443999999</c:v>
                </c:pt>
                <c:pt idx="6048">
                  <c:v>15922.271244</c:v>
                </c:pt>
                <c:pt idx="6049">
                  <c:v>15924.900659999999</c:v>
                </c:pt>
                <c:pt idx="6050">
                  <c:v>15927.530653</c:v>
                </c:pt>
                <c:pt idx="6051">
                  <c:v>15930.16545</c:v>
                </c:pt>
                <c:pt idx="6052">
                  <c:v>15932.793643000001</c:v>
                </c:pt>
                <c:pt idx="6053">
                  <c:v>15935.423949</c:v>
                </c:pt>
                <c:pt idx="6054">
                  <c:v>15938.055555999999</c:v>
                </c:pt>
                <c:pt idx="6055">
                  <c:v>15940.692208</c:v>
                </c:pt>
                <c:pt idx="6056">
                  <c:v>15943.319579000001</c:v>
                </c:pt>
                <c:pt idx="6057">
                  <c:v>15945.954782000001</c:v>
                </c:pt>
                <c:pt idx="6058">
                  <c:v>15948.584973999999</c:v>
                </c:pt>
                <c:pt idx="6059">
                  <c:v>15951.208087999999</c:v>
                </c:pt>
                <c:pt idx="6060">
                  <c:v>15953.844775</c:v>
                </c:pt>
                <c:pt idx="6061">
                  <c:v>15956.475745</c:v>
                </c:pt>
                <c:pt idx="6062">
                  <c:v>15959.101059000001</c:v>
                </c:pt>
                <c:pt idx="6063">
                  <c:v>15961.733811</c:v>
                </c:pt>
                <c:pt idx="6064">
                  <c:v>15964.388598</c:v>
                </c:pt>
                <c:pt idx="6065">
                  <c:v>15967.060536000001</c:v>
                </c:pt>
                <c:pt idx="6066">
                  <c:v>15969.696531</c:v>
                </c:pt>
                <c:pt idx="6067">
                  <c:v>15972.322694</c:v>
                </c:pt>
                <c:pt idx="6068">
                  <c:v>15974.965635</c:v>
                </c:pt>
                <c:pt idx="6069">
                  <c:v>15977.589035999999</c:v>
                </c:pt>
                <c:pt idx="6070">
                  <c:v>15980.222825999999</c:v>
                </c:pt>
                <c:pt idx="6071">
                  <c:v>15982.85196</c:v>
                </c:pt>
                <c:pt idx="6072">
                  <c:v>15985.487101000001</c:v>
                </c:pt>
                <c:pt idx="6073">
                  <c:v>15988.116097</c:v>
                </c:pt>
                <c:pt idx="6074">
                  <c:v>15990.741921999999</c:v>
                </c:pt>
                <c:pt idx="6075">
                  <c:v>15993.379902999999</c:v>
                </c:pt>
                <c:pt idx="6076">
                  <c:v>15996.006765</c:v>
                </c:pt>
                <c:pt idx="6077">
                  <c:v>15998.636452000001</c:v>
                </c:pt>
                <c:pt idx="6078">
                  <c:v>16001.264109</c:v>
                </c:pt>
                <c:pt idx="6079">
                  <c:v>16003.900049</c:v>
                </c:pt>
                <c:pt idx="6080">
                  <c:v>16006.534831999999</c:v>
                </c:pt>
                <c:pt idx="6081">
                  <c:v>16009.16332</c:v>
                </c:pt>
                <c:pt idx="6082">
                  <c:v>16011.796276999999</c:v>
                </c:pt>
                <c:pt idx="6083">
                  <c:v>16014.427543</c:v>
                </c:pt>
                <c:pt idx="6084">
                  <c:v>16017.057613999999</c:v>
                </c:pt>
                <c:pt idx="6085">
                  <c:v>16019.683179</c:v>
                </c:pt>
                <c:pt idx="6086">
                  <c:v>16022.336547000001</c:v>
                </c:pt>
                <c:pt idx="6087">
                  <c:v>16024.962245999999</c:v>
                </c:pt>
                <c:pt idx="6088">
                  <c:v>16027.594102999999</c:v>
                </c:pt>
                <c:pt idx="6089">
                  <c:v>16030.223362999999</c:v>
                </c:pt>
                <c:pt idx="6090">
                  <c:v>16032.857045000001</c:v>
                </c:pt>
                <c:pt idx="6091">
                  <c:v>16035.48755</c:v>
                </c:pt>
                <c:pt idx="6092">
                  <c:v>16038.124234000001</c:v>
                </c:pt>
                <c:pt idx="6093">
                  <c:v>16040.754163</c:v>
                </c:pt>
                <c:pt idx="6094">
                  <c:v>16043.384074</c:v>
                </c:pt>
                <c:pt idx="6095">
                  <c:v>16046.016615</c:v>
                </c:pt>
                <c:pt idx="6096">
                  <c:v>16048.651909</c:v>
                </c:pt>
                <c:pt idx="6097">
                  <c:v>16051.273248</c:v>
                </c:pt>
                <c:pt idx="6098">
                  <c:v>16053.909277000001</c:v>
                </c:pt>
                <c:pt idx="6099">
                  <c:v>16056.548724</c:v>
                </c:pt>
                <c:pt idx="6100">
                  <c:v>16059.175063999999</c:v>
                </c:pt>
                <c:pt idx="6101">
                  <c:v>16061.810117000001</c:v>
                </c:pt>
                <c:pt idx="6102">
                  <c:v>16064.432683999999</c:v>
                </c:pt>
                <c:pt idx="6103">
                  <c:v>16067.072064</c:v>
                </c:pt>
                <c:pt idx="6104">
                  <c:v>16069.695205</c:v>
                </c:pt>
                <c:pt idx="6105">
                  <c:v>16072.326908999999</c:v>
                </c:pt>
                <c:pt idx="6106">
                  <c:v>16074.964588000001</c:v>
                </c:pt>
                <c:pt idx="6107">
                  <c:v>16077.590362000001</c:v>
                </c:pt>
                <c:pt idx="6108">
                  <c:v>16080.222358000001</c:v>
                </c:pt>
                <c:pt idx="6109">
                  <c:v>16082.853195</c:v>
                </c:pt>
                <c:pt idx="6110">
                  <c:v>16085.483351999999</c:v>
                </c:pt>
                <c:pt idx="6111">
                  <c:v>16088.109673000001</c:v>
                </c:pt>
                <c:pt idx="6112">
                  <c:v>16090.740387</c:v>
                </c:pt>
                <c:pt idx="6113">
                  <c:v>16093.379064000001</c:v>
                </c:pt>
                <c:pt idx="6114">
                  <c:v>16096.007729000001</c:v>
                </c:pt>
                <c:pt idx="6115">
                  <c:v>16098.63363</c:v>
                </c:pt>
                <c:pt idx="6116">
                  <c:v>16101.26784</c:v>
                </c:pt>
                <c:pt idx="6117">
                  <c:v>16103.903718</c:v>
                </c:pt>
                <c:pt idx="6118">
                  <c:v>16106.531360999999</c:v>
                </c:pt>
                <c:pt idx="6119">
                  <c:v>16109.163038999999</c:v>
                </c:pt>
                <c:pt idx="6120">
                  <c:v>16111.793605999999</c:v>
                </c:pt>
                <c:pt idx="6121">
                  <c:v>16114.420174999999</c:v>
                </c:pt>
                <c:pt idx="6122">
                  <c:v>16117.054581</c:v>
                </c:pt>
                <c:pt idx="6123">
                  <c:v>16119.689276999999</c:v>
                </c:pt>
                <c:pt idx="6124">
                  <c:v>16122.316335</c:v>
                </c:pt>
                <c:pt idx="6125">
                  <c:v>16124.953393</c:v>
                </c:pt>
                <c:pt idx="6126">
                  <c:v>16127.58063</c:v>
                </c:pt>
                <c:pt idx="6127">
                  <c:v>16130.217747000001</c:v>
                </c:pt>
                <c:pt idx="6128">
                  <c:v>16132.843916</c:v>
                </c:pt>
                <c:pt idx="6129">
                  <c:v>16135.471189</c:v>
                </c:pt>
                <c:pt idx="6130">
                  <c:v>16138.105121000001</c:v>
                </c:pt>
                <c:pt idx="6131">
                  <c:v>16140.737954</c:v>
                </c:pt>
                <c:pt idx="6132">
                  <c:v>16143.37996</c:v>
                </c:pt>
                <c:pt idx="6133">
                  <c:v>16146.027672</c:v>
                </c:pt>
                <c:pt idx="6134">
                  <c:v>16148.663859</c:v>
                </c:pt>
                <c:pt idx="6135">
                  <c:v>16151.318208000001</c:v>
                </c:pt>
                <c:pt idx="6136">
                  <c:v>16153.947274</c:v>
                </c:pt>
                <c:pt idx="6137">
                  <c:v>16156.58338</c:v>
                </c:pt>
                <c:pt idx="6138">
                  <c:v>16159.218747999999</c:v>
                </c:pt>
                <c:pt idx="6139">
                  <c:v>16161.850156</c:v>
                </c:pt>
                <c:pt idx="6140">
                  <c:v>16164.481535999999</c:v>
                </c:pt>
                <c:pt idx="6141">
                  <c:v>16167.110796999999</c:v>
                </c:pt>
                <c:pt idx="6142">
                  <c:v>16169.743675</c:v>
                </c:pt>
                <c:pt idx="6143">
                  <c:v>16172.384147000001</c:v>
                </c:pt>
                <c:pt idx="6144">
                  <c:v>16175.023037000001</c:v>
                </c:pt>
                <c:pt idx="6145">
                  <c:v>16177.653063</c:v>
                </c:pt>
                <c:pt idx="6146">
                  <c:v>16180.276610999999</c:v>
                </c:pt>
                <c:pt idx="6147">
                  <c:v>16182.913413</c:v>
                </c:pt>
                <c:pt idx="6148">
                  <c:v>16185.548104</c:v>
                </c:pt>
                <c:pt idx="6149">
                  <c:v>16188.177102</c:v>
                </c:pt>
                <c:pt idx="6150">
                  <c:v>16190.801278000001</c:v>
                </c:pt>
                <c:pt idx="6151">
                  <c:v>16193.439578</c:v>
                </c:pt>
                <c:pt idx="6152">
                  <c:v>16196.068794999999</c:v>
                </c:pt>
                <c:pt idx="6153">
                  <c:v>16198.693805000001</c:v>
                </c:pt>
                <c:pt idx="6154">
                  <c:v>16201.327969</c:v>
                </c:pt>
                <c:pt idx="6155">
                  <c:v>16203.961944999999</c:v>
                </c:pt>
                <c:pt idx="6156">
                  <c:v>16206.595209999999</c:v>
                </c:pt>
                <c:pt idx="6157">
                  <c:v>16209.2307</c:v>
                </c:pt>
                <c:pt idx="6158">
                  <c:v>16211.855377</c:v>
                </c:pt>
                <c:pt idx="6159">
                  <c:v>16214.490071</c:v>
                </c:pt>
                <c:pt idx="6160">
                  <c:v>16217.122604</c:v>
                </c:pt>
                <c:pt idx="6161">
                  <c:v>16219.752646999999</c:v>
                </c:pt>
                <c:pt idx="6162">
                  <c:v>16222.383406999999</c:v>
                </c:pt>
                <c:pt idx="6163">
                  <c:v>16225.018962</c:v>
                </c:pt>
                <c:pt idx="6164">
                  <c:v>16227.646057</c:v>
                </c:pt>
                <c:pt idx="6165">
                  <c:v>16230.284435</c:v>
                </c:pt>
                <c:pt idx="6166">
                  <c:v>16232.917364999999</c:v>
                </c:pt>
                <c:pt idx="6167">
                  <c:v>16235.553179</c:v>
                </c:pt>
                <c:pt idx="6168">
                  <c:v>16238.185587</c:v>
                </c:pt>
                <c:pt idx="6169">
                  <c:v>16240.814651999999</c:v>
                </c:pt>
                <c:pt idx="6170">
                  <c:v>16243.438085</c:v>
                </c:pt>
                <c:pt idx="6171">
                  <c:v>16246.067187000001</c:v>
                </c:pt>
                <c:pt idx="6172">
                  <c:v>16248.735393999999</c:v>
                </c:pt>
                <c:pt idx="6173">
                  <c:v>16251.363300999999</c:v>
                </c:pt>
                <c:pt idx="6174">
                  <c:v>16253.995972000001</c:v>
                </c:pt>
                <c:pt idx="6175">
                  <c:v>16256.629123999999</c:v>
                </c:pt>
                <c:pt idx="6176">
                  <c:v>16259.275540000001</c:v>
                </c:pt>
                <c:pt idx="6177">
                  <c:v>16261.907440000001</c:v>
                </c:pt>
                <c:pt idx="6178">
                  <c:v>16264.537788</c:v>
                </c:pt>
                <c:pt idx="6179">
                  <c:v>16267.171259000001</c:v>
                </c:pt>
                <c:pt idx="6180">
                  <c:v>16269.802932000001</c:v>
                </c:pt>
                <c:pt idx="6181">
                  <c:v>16272.424940000001</c:v>
                </c:pt>
                <c:pt idx="6182">
                  <c:v>16275.054572999999</c:v>
                </c:pt>
                <c:pt idx="6183">
                  <c:v>16277.692039</c:v>
                </c:pt>
                <c:pt idx="6184">
                  <c:v>16280.318033</c:v>
                </c:pt>
                <c:pt idx="6185">
                  <c:v>16282.943386000001</c:v>
                </c:pt>
                <c:pt idx="6186">
                  <c:v>16285.580422000001</c:v>
                </c:pt>
                <c:pt idx="6187">
                  <c:v>16288.210693999999</c:v>
                </c:pt>
                <c:pt idx="6188">
                  <c:v>16290.846765</c:v>
                </c:pt>
                <c:pt idx="6189">
                  <c:v>16293.473814999999</c:v>
                </c:pt>
                <c:pt idx="6190">
                  <c:v>16296.112228</c:v>
                </c:pt>
                <c:pt idx="6191">
                  <c:v>16298.740696999999</c:v>
                </c:pt>
                <c:pt idx="6192">
                  <c:v>16301.366698</c:v>
                </c:pt>
                <c:pt idx="6193">
                  <c:v>16303.993645</c:v>
                </c:pt>
                <c:pt idx="6194">
                  <c:v>16306.631867</c:v>
                </c:pt>
                <c:pt idx="6195">
                  <c:v>16309.259295</c:v>
                </c:pt>
                <c:pt idx="6196">
                  <c:v>16311.894871</c:v>
                </c:pt>
                <c:pt idx="6197">
                  <c:v>16314.523563999999</c:v>
                </c:pt>
                <c:pt idx="6198">
                  <c:v>16317.153877000001</c:v>
                </c:pt>
                <c:pt idx="6199">
                  <c:v>16319.793265</c:v>
                </c:pt>
                <c:pt idx="6200">
                  <c:v>16322.418342000001</c:v>
                </c:pt>
                <c:pt idx="6201">
                  <c:v>16325.056243999999</c:v>
                </c:pt>
                <c:pt idx="6202">
                  <c:v>16327.684291</c:v>
                </c:pt>
                <c:pt idx="6203">
                  <c:v>16330.311309999999</c:v>
                </c:pt>
                <c:pt idx="6204">
                  <c:v>16332.948621</c:v>
                </c:pt>
                <c:pt idx="6205">
                  <c:v>16335.570997999999</c:v>
                </c:pt>
                <c:pt idx="6206">
                  <c:v>16338.201622</c:v>
                </c:pt>
                <c:pt idx="6207">
                  <c:v>16340.840611</c:v>
                </c:pt>
                <c:pt idx="6208">
                  <c:v>16343.468774999999</c:v>
                </c:pt>
                <c:pt idx="6209">
                  <c:v>16346.095085000001</c:v>
                </c:pt>
                <c:pt idx="6210">
                  <c:v>16348.733867000001</c:v>
                </c:pt>
                <c:pt idx="6211">
                  <c:v>16351.365352000001</c:v>
                </c:pt>
                <c:pt idx="6212">
                  <c:v>16353.991550999999</c:v>
                </c:pt>
                <c:pt idx="6213">
                  <c:v>16356.626663999999</c:v>
                </c:pt>
                <c:pt idx="6214">
                  <c:v>16359.255066</c:v>
                </c:pt>
                <c:pt idx="6215">
                  <c:v>16361.884316</c:v>
                </c:pt>
                <c:pt idx="6216">
                  <c:v>16364.528634</c:v>
                </c:pt>
                <c:pt idx="6217">
                  <c:v>16367.167699</c:v>
                </c:pt>
                <c:pt idx="6218">
                  <c:v>16369.79334</c:v>
                </c:pt>
                <c:pt idx="6219">
                  <c:v>16372.428615000001</c:v>
                </c:pt>
                <c:pt idx="6220">
                  <c:v>16375.054620999999</c:v>
                </c:pt>
                <c:pt idx="6221">
                  <c:v>16377.683591999999</c:v>
                </c:pt>
                <c:pt idx="6222">
                  <c:v>16380.310187999999</c:v>
                </c:pt>
                <c:pt idx="6223">
                  <c:v>16382.942924000001</c:v>
                </c:pt>
                <c:pt idx="6224">
                  <c:v>16385.577762000001</c:v>
                </c:pt>
                <c:pt idx="6225">
                  <c:v>16388.203882000002</c:v>
                </c:pt>
                <c:pt idx="6226">
                  <c:v>16390.842359999999</c:v>
                </c:pt>
                <c:pt idx="6227">
                  <c:v>16393.465296999999</c:v>
                </c:pt>
                <c:pt idx="6228">
                  <c:v>16396.102323999999</c:v>
                </c:pt>
                <c:pt idx="6229">
                  <c:v>16398.732961000002</c:v>
                </c:pt>
                <c:pt idx="6230">
                  <c:v>16401.362798999999</c:v>
                </c:pt>
                <c:pt idx="6231">
                  <c:v>16403.998529</c:v>
                </c:pt>
                <c:pt idx="6232">
                  <c:v>16406.624023</c:v>
                </c:pt>
                <c:pt idx="6233">
                  <c:v>16409.275001000002</c:v>
                </c:pt>
                <c:pt idx="6234">
                  <c:v>16411.902151999999</c:v>
                </c:pt>
                <c:pt idx="6235">
                  <c:v>16414.541785000001</c:v>
                </c:pt>
                <c:pt idx="6236">
                  <c:v>16417.170434</c:v>
                </c:pt>
                <c:pt idx="6237">
                  <c:v>16419.798917</c:v>
                </c:pt>
                <c:pt idx="6238">
                  <c:v>16422.441346</c:v>
                </c:pt>
                <c:pt idx="6239">
                  <c:v>16425.068115999999</c:v>
                </c:pt>
                <c:pt idx="6240">
                  <c:v>16427.692098</c:v>
                </c:pt>
                <c:pt idx="6241">
                  <c:v>16430.332258999999</c:v>
                </c:pt>
                <c:pt idx="6242">
                  <c:v>16432.956582999999</c:v>
                </c:pt>
                <c:pt idx="6243">
                  <c:v>16435.587938000001</c:v>
                </c:pt>
                <c:pt idx="6244">
                  <c:v>16438.218826</c:v>
                </c:pt>
                <c:pt idx="6245">
                  <c:v>16440.850923999998</c:v>
                </c:pt>
                <c:pt idx="6246">
                  <c:v>16443.485574999999</c:v>
                </c:pt>
                <c:pt idx="6247">
                  <c:v>16446.114754999999</c:v>
                </c:pt>
                <c:pt idx="6248">
                  <c:v>16448.743315</c:v>
                </c:pt>
                <c:pt idx="6249">
                  <c:v>16451.380679000002</c:v>
                </c:pt>
                <c:pt idx="6250">
                  <c:v>16454.002037999999</c:v>
                </c:pt>
                <c:pt idx="6251">
                  <c:v>16456.635077999999</c:v>
                </c:pt>
                <c:pt idx="6252">
                  <c:v>16459.275100999999</c:v>
                </c:pt>
                <c:pt idx="6253">
                  <c:v>16461.903414</c:v>
                </c:pt>
                <c:pt idx="6254">
                  <c:v>16464.530996000001</c:v>
                </c:pt>
                <c:pt idx="6255">
                  <c:v>16467.157621999999</c:v>
                </c:pt>
                <c:pt idx="6256">
                  <c:v>16469.794396000001</c:v>
                </c:pt>
                <c:pt idx="6257">
                  <c:v>16472.422826999999</c:v>
                </c:pt>
                <c:pt idx="6258">
                  <c:v>16475.052424000001</c:v>
                </c:pt>
                <c:pt idx="6259">
                  <c:v>16477.685006</c:v>
                </c:pt>
                <c:pt idx="6260">
                  <c:v>16480.318235999999</c:v>
                </c:pt>
                <c:pt idx="6261">
                  <c:v>16482.950336999998</c:v>
                </c:pt>
                <c:pt idx="6262">
                  <c:v>16485.581277000001</c:v>
                </c:pt>
                <c:pt idx="6263">
                  <c:v>16488.207333999999</c:v>
                </c:pt>
                <c:pt idx="6264">
                  <c:v>16490.833019999998</c:v>
                </c:pt>
                <c:pt idx="6265">
                  <c:v>16493.473081</c:v>
                </c:pt>
                <c:pt idx="6266">
                  <c:v>16496.093257</c:v>
                </c:pt>
                <c:pt idx="6267">
                  <c:v>16498.729532000001</c:v>
                </c:pt>
                <c:pt idx="6268">
                  <c:v>16501.380550999998</c:v>
                </c:pt>
                <c:pt idx="6269">
                  <c:v>16504.007605999999</c:v>
                </c:pt>
                <c:pt idx="6270">
                  <c:v>16506.646304000002</c:v>
                </c:pt>
                <c:pt idx="6271">
                  <c:v>16509.277386000002</c:v>
                </c:pt>
                <c:pt idx="6272">
                  <c:v>16511.910684999999</c:v>
                </c:pt>
                <c:pt idx="6273">
                  <c:v>16514.536779999999</c:v>
                </c:pt>
                <c:pt idx="6274">
                  <c:v>16517.163713999998</c:v>
                </c:pt>
                <c:pt idx="6275">
                  <c:v>16519.795019000001</c:v>
                </c:pt>
                <c:pt idx="6276">
                  <c:v>16522.434853999999</c:v>
                </c:pt>
                <c:pt idx="6277">
                  <c:v>16525.063802000001</c:v>
                </c:pt>
                <c:pt idx="6278">
                  <c:v>16527.702731000001</c:v>
                </c:pt>
                <c:pt idx="6279">
                  <c:v>16530.325355000001</c:v>
                </c:pt>
                <c:pt idx="6280">
                  <c:v>16532.955888</c:v>
                </c:pt>
                <c:pt idx="6281">
                  <c:v>16535.589916000001</c:v>
                </c:pt>
                <c:pt idx="6282">
                  <c:v>16538.224410999999</c:v>
                </c:pt>
                <c:pt idx="6283">
                  <c:v>16540.859635000001</c:v>
                </c:pt>
                <c:pt idx="6284">
                  <c:v>16543.481305000001</c:v>
                </c:pt>
                <c:pt idx="6285">
                  <c:v>16546.121222000002</c:v>
                </c:pt>
                <c:pt idx="6286">
                  <c:v>16548.745696999998</c:v>
                </c:pt>
                <c:pt idx="6287">
                  <c:v>16551.382380999999</c:v>
                </c:pt>
                <c:pt idx="6288">
                  <c:v>16554.005914000001</c:v>
                </c:pt>
                <c:pt idx="6289">
                  <c:v>16556.636877000001</c:v>
                </c:pt>
                <c:pt idx="6290">
                  <c:v>16559.278328</c:v>
                </c:pt>
                <c:pt idx="6291">
                  <c:v>16561.904795999999</c:v>
                </c:pt>
                <c:pt idx="6292">
                  <c:v>16564.536626000001</c:v>
                </c:pt>
                <c:pt idx="6293">
                  <c:v>16567.161317999999</c:v>
                </c:pt>
                <c:pt idx="6294">
                  <c:v>16569.798197</c:v>
                </c:pt>
                <c:pt idx="6295">
                  <c:v>16572.433975</c:v>
                </c:pt>
                <c:pt idx="6296">
                  <c:v>16575.058360999999</c:v>
                </c:pt>
                <c:pt idx="6297">
                  <c:v>16577.69284</c:v>
                </c:pt>
                <c:pt idx="6298">
                  <c:v>16580.318276000002</c:v>
                </c:pt>
                <c:pt idx="6299">
                  <c:v>16582.952245</c:v>
                </c:pt>
                <c:pt idx="6300">
                  <c:v>16585.581086999999</c:v>
                </c:pt>
                <c:pt idx="6301">
                  <c:v>16588.238674</c:v>
                </c:pt>
                <c:pt idx="6302">
                  <c:v>16590.870761999999</c:v>
                </c:pt>
                <c:pt idx="6303">
                  <c:v>16593.494602999999</c:v>
                </c:pt>
                <c:pt idx="6304">
                  <c:v>16596.133449000001</c:v>
                </c:pt>
                <c:pt idx="6305">
                  <c:v>16598.762782999998</c:v>
                </c:pt>
                <c:pt idx="6306">
                  <c:v>16601.391405999999</c:v>
                </c:pt>
                <c:pt idx="6307">
                  <c:v>16604.017056000001</c:v>
                </c:pt>
                <c:pt idx="6308">
                  <c:v>16606.654569999999</c:v>
                </c:pt>
                <c:pt idx="6309">
                  <c:v>16609.283883</c:v>
                </c:pt>
                <c:pt idx="6310">
                  <c:v>16611.916001000001</c:v>
                </c:pt>
                <c:pt idx="6311">
                  <c:v>16614.539889</c:v>
                </c:pt>
                <c:pt idx="6312">
                  <c:v>16617.177575999998</c:v>
                </c:pt>
                <c:pt idx="6313">
                  <c:v>16619.803776000001</c:v>
                </c:pt>
                <c:pt idx="6314">
                  <c:v>16622.435721999998</c:v>
                </c:pt>
                <c:pt idx="6315">
                  <c:v>16625.061704</c:v>
                </c:pt>
                <c:pt idx="6316">
                  <c:v>16627.697351999999</c:v>
                </c:pt>
                <c:pt idx="6317">
                  <c:v>16630.324882000001</c:v>
                </c:pt>
                <c:pt idx="6318">
                  <c:v>16632.953715</c:v>
                </c:pt>
                <c:pt idx="6319">
                  <c:v>16635.591973999999</c:v>
                </c:pt>
                <c:pt idx="6320">
                  <c:v>16638.222947999999</c:v>
                </c:pt>
                <c:pt idx="6321">
                  <c:v>16640.850870999999</c:v>
                </c:pt>
                <c:pt idx="6322">
                  <c:v>16643.489536000001</c:v>
                </c:pt>
                <c:pt idx="6323">
                  <c:v>16646.112988000001</c:v>
                </c:pt>
                <c:pt idx="6324">
                  <c:v>16648.746028000001</c:v>
                </c:pt>
                <c:pt idx="6325">
                  <c:v>16651.371534000002</c:v>
                </c:pt>
                <c:pt idx="6326">
                  <c:v>16654.020825</c:v>
                </c:pt>
                <c:pt idx="6327">
                  <c:v>16656.658944999999</c:v>
                </c:pt>
                <c:pt idx="6328">
                  <c:v>16659.288788999998</c:v>
                </c:pt>
                <c:pt idx="6329">
                  <c:v>16661.917916999999</c:v>
                </c:pt>
                <c:pt idx="6330">
                  <c:v>16664.555851000001</c:v>
                </c:pt>
                <c:pt idx="6331">
                  <c:v>16667.187987000001</c:v>
                </c:pt>
                <c:pt idx="6332">
                  <c:v>16669.815189000001</c:v>
                </c:pt>
                <c:pt idx="6333">
                  <c:v>16672.446285000002</c:v>
                </c:pt>
                <c:pt idx="6334">
                  <c:v>16675.076000000001</c:v>
                </c:pt>
                <c:pt idx="6335">
                  <c:v>16677.715123999998</c:v>
                </c:pt>
                <c:pt idx="6336">
                  <c:v>16680.343623000001</c:v>
                </c:pt>
                <c:pt idx="6337">
                  <c:v>16682.988986</c:v>
                </c:pt>
                <c:pt idx="6338">
                  <c:v>16685.625775</c:v>
                </c:pt>
                <c:pt idx="6339">
                  <c:v>16688.253779999999</c:v>
                </c:pt>
                <c:pt idx="6340">
                  <c:v>16690.890123000001</c:v>
                </c:pt>
                <c:pt idx="6341">
                  <c:v>16693.520814</c:v>
                </c:pt>
                <c:pt idx="6342">
                  <c:v>16696.148665000001</c:v>
                </c:pt>
                <c:pt idx="6343">
                  <c:v>16698.77894</c:v>
                </c:pt>
                <c:pt idx="6344">
                  <c:v>16701.404218</c:v>
                </c:pt>
                <c:pt idx="6345">
                  <c:v>16704.044267000001</c:v>
                </c:pt>
                <c:pt idx="6346">
                  <c:v>16706.674638</c:v>
                </c:pt>
                <c:pt idx="6347">
                  <c:v>16709.305533999999</c:v>
                </c:pt>
                <c:pt idx="6348">
                  <c:v>16711.932999000001</c:v>
                </c:pt>
                <c:pt idx="6349">
                  <c:v>16714.571228000001</c:v>
                </c:pt>
                <c:pt idx="6350">
                  <c:v>16717.199689000001</c:v>
                </c:pt>
                <c:pt idx="6351">
                  <c:v>16719.837255999999</c:v>
                </c:pt>
                <c:pt idx="6352">
                  <c:v>16722.464931999999</c:v>
                </c:pt>
                <c:pt idx="6353">
                  <c:v>16725.102791000001</c:v>
                </c:pt>
                <c:pt idx="6354">
                  <c:v>16727.727539</c:v>
                </c:pt>
                <c:pt idx="6355">
                  <c:v>16730.355541000001</c:v>
                </c:pt>
                <c:pt idx="6356">
                  <c:v>16732.988189</c:v>
                </c:pt>
                <c:pt idx="6357">
                  <c:v>16735.619531</c:v>
                </c:pt>
                <c:pt idx="6358">
                  <c:v>16738.254357999998</c:v>
                </c:pt>
                <c:pt idx="6359">
                  <c:v>16740.879128</c:v>
                </c:pt>
                <c:pt idx="6360">
                  <c:v>16743.512273</c:v>
                </c:pt>
                <c:pt idx="6361">
                  <c:v>16746.145886999999</c:v>
                </c:pt>
                <c:pt idx="6362">
                  <c:v>16748.770529000001</c:v>
                </c:pt>
                <c:pt idx="6363">
                  <c:v>16751.405269999999</c:v>
                </c:pt>
                <c:pt idx="6364">
                  <c:v>16754.040126</c:v>
                </c:pt>
                <c:pt idx="6365">
                  <c:v>16756.667864999999</c:v>
                </c:pt>
                <c:pt idx="6366">
                  <c:v>16759.302552000001</c:v>
                </c:pt>
                <c:pt idx="6367">
                  <c:v>16761.930581000001</c:v>
                </c:pt>
                <c:pt idx="6368">
                  <c:v>16764.567646</c:v>
                </c:pt>
                <c:pt idx="6369">
                  <c:v>16767.200884999998</c:v>
                </c:pt>
                <c:pt idx="6370">
                  <c:v>16769.829666000001</c:v>
                </c:pt>
                <c:pt idx="6371">
                  <c:v>16772.457657999999</c:v>
                </c:pt>
                <c:pt idx="6372">
                  <c:v>16775.094718</c:v>
                </c:pt>
                <c:pt idx="6373">
                  <c:v>16777.722653000001</c:v>
                </c:pt>
                <c:pt idx="6374">
                  <c:v>16780.360669999998</c:v>
                </c:pt>
                <c:pt idx="6375">
                  <c:v>16782.992558000002</c:v>
                </c:pt>
                <c:pt idx="6376">
                  <c:v>16785.623250000001</c:v>
                </c:pt>
                <c:pt idx="6377">
                  <c:v>16788.247017000002</c:v>
                </c:pt>
                <c:pt idx="6378">
                  <c:v>16790.884602999999</c:v>
                </c:pt>
                <c:pt idx="6379">
                  <c:v>16793.507383</c:v>
                </c:pt>
                <c:pt idx="6380">
                  <c:v>16796.145155999999</c:v>
                </c:pt>
                <c:pt idx="6381">
                  <c:v>16798.783219000001</c:v>
                </c:pt>
                <c:pt idx="6382">
                  <c:v>16801.422704000001</c:v>
                </c:pt>
                <c:pt idx="6383">
                  <c:v>16804.052070000002</c:v>
                </c:pt>
                <c:pt idx="6384">
                  <c:v>16806.697201999999</c:v>
                </c:pt>
                <c:pt idx="6385">
                  <c:v>16809.325676</c:v>
                </c:pt>
                <c:pt idx="6386">
                  <c:v>16811.958053999999</c:v>
                </c:pt>
                <c:pt idx="6387">
                  <c:v>16814.594164999999</c:v>
                </c:pt>
                <c:pt idx="6388">
                  <c:v>16817.228414000001</c:v>
                </c:pt>
                <c:pt idx="6389">
                  <c:v>16819.852061000001</c:v>
                </c:pt>
                <c:pt idx="6390">
                  <c:v>16822.488072</c:v>
                </c:pt>
                <c:pt idx="6391">
                  <c:v>16825.120765</c:v>
                </c:pt>
                <c:pt idx="6392">
                  <c:v>16827.771787999998</c:v>
                </c:pt>
                <c:pt idx="6393">
                  <c:v>16830.400909</c:v>
                </c:pt>
                <c:pt idx="6394">
                  <c:v>16833.032189000001</c:v>
                </c:pt>
                <c:pt idx="6395">
                  <c:v>16835.661257</c:v>
                </c:pt>
                <c:pt idx="6396">
                  <c:v>16838.291774000001</c:v>
                </c:pt>
                <c:pt idx="6397">
                  <c:v>16840.920806999999</c:v>
                </c:pt>
                <c:pt idx="6398">
                  <c:v>16843.557554999999</c:v>
                </c:pt>
                <c:pt idx="6399">
                  <c:v>16846.200325999998</c:v>
                </c:pt>
                <c:pt idx="6400">
                  <c:v>16848.826308</c:v>
                </c:pt>
                <c:pt idx="6401">
                  <c:v>16851.463351999999</c:v>
                </c:pt>
                <c:pt idx="6402">
                  <c:v>16854.094245</c:v>
                </c:pt>
                <c:pt idx="6403">
                  <c:v>16856.722440000001</c:v>
                </c:pt>
                <c:pt idx="6404">
                  <c:v>16859.353786</c:v>
                </c:pt>
                <c:pt idx="6405">
                  <c:v>16862.010051000001</c:v>
                </c:pt>
                <c:pt idx="6406">
                  <c:v>16864.64185</c:v>
                </c:pt>
                <c:pt idx="6407">
                  <c:v>16867.269079999998</c:v>
                </c:pt>
                <c:pt idx="6408">
                  <c:v>16869.899341</c:v>
                </c:pt>
                <c:pt idx="6409">
                  <c:v>16872.535437999999</c:v>
                </c:pt>
                <c:pt idx="6410">
                  <c:v>16875.156289999999</c:v>
                </c:pt>
                <c:pt idx="6411">
                  <c:v>16877.791733999999</c:v>
                </c:pt>
                <c:pt idx="6412">
                  <c:v>16880.419394</c:v>
                </c:pt>
                <c:pt idx="6413">
                  <c:v>16883.067125000001</c:v>
                </c:pt>
                <c:pt idx="6414">
                  <c:v>16885.689438000001</c:v>
                </c:pt>
                <c:pt idx="6415">
                  <c:v>16888.320186000001</c:v>
                </c:pt>
                <c:pt idx="6416">
                  <c:v>16890.964381000002</c:v>
                </c:pt>
                <c:pt idx="6417">
                  <c:v>16893.591595999998</c:v>
                </c:pt>
                <c:pt idx="6418">
                  <c:v>16896.221114</c:v>
                </c:pt>
                <c:pt idx="6419">
                  <c:v>16898.854182999999</c:v>
                </c:pt>
                <c:pt idx="6420">
                  <c:v>16901.479237</c:v>
                </c:pt>
                <c:pt idx="6421">
                  <c:v>16904.114569000001</c:v>
                </c:pt>
                <c:pt idx="6422">
                  <c:v>16906.748618000001</c:v>
                </c:pt>
                <c:pt idx="6423">
                  <c:v>16909.375336000001</c:v>
                </c:pt>
                <c:pt idx="6424">
                  <c:v>16912.007782000001</c:v>
                </c:pt>
                <c:pt idx="6425">
                  <c:v>16914.651226999998</c:v>
                </c:pt>
                <c:pt idx="6426">
                  <c:v>16917.272140000001</c:v>
                </c:pt>
                <c:pt idx="6427">
                  <c:v>16919.903699999999</c:v>
                </c:pt>
                <c:pt idx="6428">
                  <c:v>16922.549306000001</c:v>
                </c:pt>
                <c:pt idx="6429">
                  <c:v>16925.181789999999</c:v>
                </c:pt>
                <c:pt idx="6430">
                  <c:v>16927.806353</c:v>
                </c:pt>
                <c:pt idx="6431">
                  <c:v>16930.441105000002</c:v>
                </c:pt>
                <c:pt idx="6432">
                  <c:v>16933.073246</c:v>
                </c:pt>
                <c:pt idx="6433">
                  <c:v>16935.70508</c:v>
                </c:pt>
                <c:pt idx="6434">
                  <c:v>16938.337834000002</c:v>
                </c:pt>
                <c:pt idx="6435">
                  <c:v>16940.969051</c:v>
                </c:pt>
                <c:pt idx="6436">
                  <c:v>16943.596581000002</c:v>
                </c:pt>
                <c:pt idx="6437">
                  <c:v>16946.226534000001</c:v>
                </c:pt>
                <c:pt idx="6438">
                  <c:v>16948.858824999999</c:v>
                </c:pt>
                <c:pt idx="6439">
                  <c:v>16951.495222000001</c:v>
                </c:pt>
                <c:pt idx="6440">
                  <c:v>16954.126930999999</c:v>
                </c:pt>
                <c:pt idx="6441">
                  <c:v>16956.754444999999</c:v>
                </c:pt>
                <c:pt idx="6442">
                  <c:v>16959.384692</c:v>
                </c:pt>
                <c:pt idx="6443">
                  <c:v>16962.025246000001</c:v>
                </c:pt>
                <c:pt idx="6444">
                  <c:v>16964.666981999999</c:v>
                </c:pt>
                <c:pt idx="6445">
                  <c:v>16967.296376999999</c:v>
                </c:pt>
                <c:pt idx="6446">
                  <c:v>16969.928663999999</c:v>
                </c:pt>
                <c:pt idx="6447">
                  <c:v>16972.563853</c:v>
                </c:pt>
                <c:pt idx="6448">
                  <c:v>16975.187718000001</c:v>
                </c:pt>
                <c:pt idx="6449">
                  <c:v>16977.819887000001</c:v>
                </c:pt>
                <c:pt idx="6450">
                  <c:v>16980.451741000001</c:v>
                </c:pt>
                <c:pt idx="6451">
                  <c:v>16983.080942000001</c:v>
                </c:pt>
                <c:pt idx="6452">
                  <c:v>16985.720546</c:v>
                </c:pt>
                <c:pt idx="6453">
                  <c:v>16988.350908</c:v>
                </c:pt>
                <c:pt idx="6454">
                  <c:v>16990.981412000001</c:v>
                </c:pt>
                <c:pt idx="6455">
                  <c:v>16993.616007000001</c:v>
                </c:pt>
                <c:pt idx="6456">
                  <c:v>16996.24526</c:v>
                </c:pt>
                <c:pt idx="6457">
                  <c:v>16998.876335000001</c:v>
                </c:pt>
                <c:pt idx="6458">
                  <c:v>17001.508549999999</c:v>
                </c:pt>
                <c:pt idx="6459">
                  <c:v>17004.138752999999</c:v>
                </c:pt>
                <c:pt idx="6460">
                  <c:v>17006.769939000002</c:v>
                </c:pt>
                <c:pt idx="6461">
                  <c:v>17009.423938</c:v>
                </c:pt>
                <c:pt idx="6462">
                  <c:v>17012.047026</c:v>
                </c:pt>
                <c:pt idx="6463">
                  <c:v>17014.680686</c:v>
                </c:pt>
                <c:pt idx="6464">
                  <c:v>17017.321187000001</c:v>
                </c:pt>
                <c:pt idx="6465">
                  <c:v>17019.948914000001</c:v>
                </c:pt>
                <c:pt idx="6466">
                  <c:v>17022.579872999999</c:v>
                </c:pt>
                <c:pt idx="6467">
                  <c:v>17025.216048999999</c:v>
                </c:pt>
                <c:pt idx="6468">
                  <c:v>17027.840926000001</c:v>
                </c:pt>
                <c:pt idx="6469">
                  <c:v>17030.477215999999</c:v>
                </c:pt>
                <c:pt idx="6470">
                  <c:v>17033.108055000001</c:v>
                </c:pt>
                <c:pt idx="6471">
                  <c:v>17035.733452</c:v>
                </c:pt>
                <c:pt idx="6472">
                  <c:v>17038.365358999999</c:v>
                </c:pt>
                <c:pt idx="6473">
                  <c:v>17040.997289999999</c:v>
                </c:pt>
                <c:pt idx="6474">
                  <c:v>17043.631008</c:v>
                </c:pt>
                <c:pt idx="6475">
                  <c:v>17046.26266</c:v>
                </c:pt>
                <c:pt idx="6476">
                  <c:v>17048.896060999999</c:v>
                </c:pt>
                <c:pt idx="6477">
                  <c:v>17051.525291000002</c:v>
                </c:pt>
                <c:pt idx="6478">
                  <c:v>17054.155156000001</c:v>
                </c:pt>
                <c:pt idx="6479">
                  <c:v>17056.790173000001</c:v>
                </c:pt>
                <c:pt idx="6480">
                  <c:v>17059.420944000001</c:v>
                </c:pt>
                <c:pt idx="6481">
                  <c:v>17062.051544000002</c:v>
                </c:pt>
                <c:pt idx="6482">
                  <c:v>17064.683637999999</c:v>
                </c:pt>
                <c:pt idx="6483">
                  <c:v>17067.309028</c:v>
                </c:pt>
                <c:pt idx="6484">
                  <c:v>17069.940598000001</c:v>
                </c:pt>
                <c:pt idx="6485">
                  <c:v>17072.568104000002</c:v>
                </c:pt>
                <c:pt idx="6486">
                  <c:v>17075.205619</c:v>
                </c:pt>
                <c:pt idx="6487">
                  <c:v>17077.835081000001</c:v>
                </c:pt>
                <c:pt idx="6488">
                  <c:v>17080.463403000002</c:v>
                </c:pt>
                <c:pt idx="6489">
                  <c:v>17083.101888000001</c:v>
                </c:pt>
                <c:pt idx="6490">
                  <c:v>17085.740897</c:v>
                </c:pt>
                <c:pt idx="6491">
                  <c:v>17088.378530999998</c:v>
                </c:pt>
                <c:pt idx="6492">
                  <c:v>17091.008291999999</c:v>
                </c:pt>
                <c:pt idx="6493">
                  <c:v>17093.643044</c:v>
                </c:pt>
                <c:pt idx="6494">
                  <c:v>17096.274286</c:v>
                </c:pt>
                <c:pt idx="6495">
                  <c:v>17098.904978999999</c:v>
                </c:pt>
                <c:pt idx="6496">
                  <c:v>17101.535066</c:v>
                </c:pt>
                <c:pt idx="6497">
                  <c:v>17104.164869</c:v>
                </c:pt>
                <c:pt idx="6498">
                  <c:v>17106.796063000002</c:v>
                </c:pt>
                <c:pt idx="6499">
                  <c:v>17109.424745</c:v>
                </c:pt>
                <c:pt idx="6500">
                  <c:v>17112.057296999999</c:v>
                </c:pt>
                <c:pt idx="6501">
                  <c:v>17114.692319999998</c:v>
                </c:pt>
                <c:pt idx="6502">
                  <c:v>17117.320218000001</c:v>
                </c:pt>
                <c:pt idx="6503">
                  <c:v>17119.947742</c:v>
                </c:pt>
                <c:pt idx="6504">
                  <c:v>17122.576448</c:v>
                </c:pt>
                <c:pt idx="6505">
                  <c:v>17125.213808</c:v>
                </c:pt>
                <c:pt idx="6506">
                  <c:v>17127.840241000002</c:v>
                </c:pt>
                <c:pt idx="6507">
                  <c:v>17130.476867000001</c:v>
                </c:pt>
                <c:pt idx="6508">
                  <c:v>17133.101819</c:v>
                </c:pt>
                <c:pt idx="6509">
                  <c:v>17135.743233000001</c:v>
                </c:pt>
                <c:pt idx="6510">
                  <c:v>17138.372585000001</c:v>
                </c:pt>
                <c:pt idx="6511">
                  <c:v>17141.002933</c:v>
                </c:pt>
                <c:pt idx="6512">
                  <c:v>17143.626952999999</c:v>
                </c:pt>
                <c:pt idx="6513">
                  <c:v>17146.265759999998</c:v>
                </c:pt>
                <c:pt idx="6514">
                  <c:v>17148.888340000001</c:v>
                </c:pt>
                <c:pt idx="6515">
                  <c:v>17151.515117999999</c:v>
                </c:pt>
                <c:pt idx="6516">
                  <c:v>17154.146929999999</c:v>
                </c:pt>
                <c:pt idx="6517">
                  <c:v>17156.784452</c:v>
                </c:pt>
                <c:pt idx="6518">
                  <c:v>17159.410329999999</c:v>
                </c:pt>
                <c:pt idx="6519">
                  <c:v>17162.040926000001</c:v>
                </c:pt>
                <c:pt idx="6520">
                  <c:v>17164.675372999998</c:v>
                </c:pt>
                <c:pt idx="6521">
                  <c:v>17167.303715999999</c:v>
                </c:pt>
                <c:pt idx="6522">
                  <c:v>17169.938157000001</c:v>
                </c:pt>
                <c:pt idx="6523">
                  <c:v>17172.564723</c:v>
                </c:pt>
                <c:pt idx="6524">
                  <c:v>17175.199579</c:v>
                </c:pt>
                <c:pt idx="6525">
                  <c:v>17177.838141</c:v>
                </c:pt>
                <c:pt idx="6526">
                  <c:v>17180.467260000001</c:v>
                </c:pt>
                <c:pt idx="6527">
                  <c:v>17183.098662</c:v>
                </c:pt>
                <c:pt idx="6528">
                  <c:v>17185.727626</c:v>
                </c:pt>
                <c:pt idx="6529">
                  <c:v>17188.363249999999</c:v>
                </c:pt>
                <c:pt idx="6530">
                  <c:v>17190.989205999998</c:v>
                </c:pt>
                <c:pt idx="6531">
                  <c:v>17193.618366999999</c:v>
                </c:pt>
                <c:pt idx="6532">
                  <c:v>17196.244551</c:v>
                </c:pt>
                <c:pt idx="6533">
                  <c:v>17198.881535</c:v>
                </c:pt>
                <c:pt idx="6534">
                  <c:v>17201.512639</c:v>
                </c:pt>
                <c:pt idx="6535">
                  <c:v>17204.148971999999</c:v>
                </c:pt>
                <c:pt idx="6536">
                  <c:v>17206.773338999999</c:v>
                </c:pt>
                <c:pt idx="6537">
                  <c:v>17209.406032999999</c:v>
                </c:pt>
                <c:pt idx="6538">
                  <c:v>17212.042236000001</c:v>
                </c:pt>
                <c:pt idx="6539">
                  <c:v>17214.667377999998</c:v>
                </c:pt>
                <c:pt idx="6540">
                  <c:v>17217.304251000001</c:v>
                </c:pt>
                <c:pt idx="6541">
                  <c:v>17219.935448</c:v>
                </c:pt>
                <c:pt idx="6542">
                  <c:v>17222.568446000001</c:v>
                </c:pt>
                <c:pt idx="6543">
                  <c:v>17225.201688000001</c:v>
                </c:pt>
                <c:pt idx="6544">
                  <c:v>17227.831217999999</c:v>
                </c:pt>
                <c:pt idx="6545">
                  <c:v>17230.464646</c:v>
                </c:pt>
                <c:pt idx="6546">
                  <c:v>17233.087877999998</c:v>
                </c:pt>
                <c:pt idx="6547">
                  <c:v>17235.724705000001</c:v>
                </c:pt>
                <c:pt idx="6548">
                  <c:v>17238.352427999998</c:v>
                </c:pt>
                <c:pt idx="6549">
                  <c:v>17240.984571000001</c:v>
                </c:pt>
                <c:pt idx="6550">
                  <c:v>17243.620572</c:v>
                </c:pt>
                <c:pt idx="6551">
                  <c:v>17246.250271000001</c:v>
                </c:pt>
                <c:pt idx="6552">
                  <c:v>17248.882216000002</c:v>
                </c:pt>
                <c:pt idx="6553">
                  <c:v>17251.514848999999</c:v>
                </c:pt>
                <c:pt idx="6554">
                  <c:v>17254.139913999999</c:v>
                </c:pt>
                <c:pt idx="6555">
                  <c:v>17256.771876999999</c:v>
                </c:pt>
                <c:pt idx="6556">
                  <c:v>17259.399847000001</c:v>
                </c:pt>
                <c:pt idx="6557">
                  <c:v>17262.039723999998</c:v>
                </c:pt>
                <c:pt idx="6558">
                  <c:v>17264.668258000002</c:v>
                </c:pt>
                <c:pt idx="6559">
                  <c:v>17267.293408000001</c:v>
                </c:pt>
                <c:pt idx="6560">
                  <c:v>17269.928220000002</c:v>
                </c:pt>
                <c:pt idx="6561">
                  <c:v>17272.562580000002</c:v>
                </c:pt>
                <c:pt idx="6562">
                  <c:v>17275.188332000002</c:v>
                </c:pt>
                <c:pt idx="6563">
                  <c:v>17277.815247999999</c:v>
                </c:pt>
                <c:pt idx="6564">
                  <c:v>17280.446699</c:v>
                </c:pt>
                <c:pt idx="6565">
                  <c:v>17283.073409000001</c:v>
                </c:pt>
                <c:pt idx="6566">
                  <c:v>17285.710738999998</c:v>
                </c:pt>
                <c:pt idx="6567">
                  <c:v>17288.339037999998</c:v>
                </c:pt>
                <c:pt idx="6568">
                  <c:v>17290.970602000001</c:v>
                </c:pt>
                <c:pt idx="6569">
                  <c:v>17293.602402</c:v>
                </c:pt>
                <c:pt idx="6570">
                  <c:v>17296.234537</c:v>
                </c:pt>
                <c:pt idx="6571">
                  <c:v>17298.858243999999</c:v>
                </c:pt>
                <c:pt idx="6572">
                  <c:v>17301.495204999999</c:v>
                </c:pt>
                <c:pt idx="6573">
                  <c:v>17304.118429999999</c:v>
                </c:pt>
                <c:pt idx="6574">
                  <c:v>17306.757902000001</c:v>
                </c:pt>
                <c:pt idx="6575">
                  <c:v>17309.377166999999</c:v>
                </c:pt>
                <c:pt idx="6576">
                  <c:v>17312.013556999998</c:v>
                </c:pt>
                <c:pt idx="6577">
                  <c:v>17314.651923000001</c:v>
                </c:pt>
                <c:pt idx="6578">
                  <c:v>17317.275709000001</c:v>
                </c:pt>
                <c:pt idx="6579">
                  <c:v>17319.904299000002</c:v>
                </c:pt>
                <c:pt idx="6580">
                  <c:v>17322.533436000002</c:v>
                </c:pt>
                <c:pt idx="6581">
                  <c:v>17325.170536000001</c:v>
                </c:pt>
                <c:pt idx="6582">
                  <c:v>17327.797934999999</c:v>
                </c:pt>
                <c:pt idx="6583">
                  <c:v>17330.426329000002</c:v>
                </c:pt>
                <c:pt idx="6584">
                  <c:v>17333.062137000001</c:v>
                </c:pt>
                <c:pt idx="6585">
                  <c:v>17335.712007999999</c:v>
                </c:pt>
                <c:pt idx="6586">
                  <c:v>17338.340307999999</c:v>
                </c:pt>
                <c:pt idx="6587">
                  <c:v>17340.967272000002</c:v>
                </c:pt>
                <c:pt idx="6588">
                  <c:v>17343.600775999999</c:v>
                </c:pt>
                <c:pt idx="6589">
                  <c:v>17346.229665999999</c:v>
                </c:pt>
                <c:pt idx="6590">
                  <c:v>17348.861139000001</c:v>
                </c:pt>
                <c:pt idx="6591">
                  <c:v>17351.488439000001</c:v>
                </c:pt>
                <c:pt idx="6592">
                  <c:v>17354.122834000002</c:v>
                </c:pt>
                <c:pt idx="6593">
                  <c:v>17356.753421000001</c:v>
                </c:pt>
                <c:pt idx="6594">
                  <c:v>17359.387342999999</c:v>
                </c:pt>
                <c:pt idx="6595">
                  <c:v>17362.016844000002</c:v>
                </c:pt>
                <c:pt idx="6596">
                  <c:v>17364.657274000001</c:v>
                </c:pt>
                <c:pt idx="6597">
                  <c:v>17367.294149000001</c:v>
                </c:pt>
                <c:pt idx="6598">
                  <c:v>17369.927169999999</c:v>
                </c:pt>
                <c:pt idx="6599">
                  <c:v>17372.551764</c:v>
                </c:pt>
                <c:pt idx="6600">
                  <c:v>17375.181919999999</c:v>
                </c:pt>
                <c:pt idx="6601">
                  <c:v>17377.812256000001</c:v>
                </c:pt>
                <c:pt idx="6602">
                  <c:v>17380.453117000001</c:v>
                </c:pt>
                <c:pt idx="6603">
                  <c:v>17383.077185999999</c:v>
                </c:pt>
                <c:pt idx="6604">
                  <c:v>17385.727849999999</c:v>
                </c:pt>
                <c:pt idx="6605">
                  <c:v>17388.359866999999</c:v>
                </c:pt>
                <c:pt idx="6606">
                  <c:v>17390.992026</c:v>
                </c:pt>
                <c:pt idx="6607">
                  <c:v>17393.631140000001</c:v>
                </c:pt>
                <c:pt idx="6608">
                  <c:v>17396.263422</c:v>
                </c:pt>
                <c:pt idx="6609">
                  <c:v>17398.891942999999</c:v>
                </c:pt>
                <c:pt idx="6610">
                  <c:v>17401.541203000001</c:v>
                </c:pt>
                <c:pt idx="6611">
                  <c:v>17404.172041000002</c:v>
                </c:pt>
                <c:pt idx="6612">
                  <c:v>17406.806421000001</c:v>
                </c:pt>
                <c:pt idx="6613">
                  <c:v>17409.435830999999</c:v>
                </c:pt>
                <c:pt idx="6614">
                  <c:v>17412.065107999999</c:v>
                </c:pt>
                <c:pt idx="6615">
                  <c:v>17414.706545000001</c:v>
                </c:pt>
                <c:pt idx="6616">
                  <c:v>17417.342326000002</c:v>
                </c:pt>
                <c:pt idx="6617">
                  <c:v>17419.972048</c:v>
                </c:pt>
                <c:pt idx="6618">
                  <c:v>17422.604124000001</c:v>
                </c:pt>
                <c:pt idx="6619">
                  <c:v>17425.231992000001</c:v>
                </c:pt>
                <c:pt idx="6620">
                  <c:v>17427.867302999999</c:v>
                </c:pt>
                <c:pt idx="6621">
                  <c:v>17430.499941999999</c:v>
                </c:pt>
                <c:pt idx="6622">
                  <c:v>17433.129347999999</c:v>
                </c:pt>
                <c:pt idx="6623">
                  <c:v>17435.762767</c:v>
                </c:pt>
                <c:pt idx="6624">
                  <c:v>17438.394050999999</c:v>
                </c:pt>
                <c:pt idx="6625">
                  <c:v>17441.026806999998</c:v>
                </c:pt>
                <c:pt idx="6626">
                  <c:v>17443.660963999999</c:v>
                </c:pt>
                <c:pt idx="6627">
                  <c:v>17446.285809000001</c:v>
                </c:pt>
                <c:pt idx="6628">
                  <c:v>17448.918224000001</c:v>
                </c:pt>
                <c:pt idx="6629">
                  <c:v>17451.546684000001</c:v>
                </c:pt>
                <c:pt idx="6630">
                  <c:v>17454.186833</c:v>
                </c:pt>
                <c:pt idx="6631">
                  <c:v>17456.815140999999</c:v>
                </c:pt>
                <c:pt idx="6632">
                  <c:v>17459.457143</c:v>
                </c:pt>
                <c:pt idx="6633">
                  <c:v>17462.096641</c:v>
                </c:pt>
                <c:pt idx="6634">
                  <c:v>17464.725321000002</c:v>
                </c:pt>
                <c:pt idx="6635">
                  <c:v>17467.355081999998</c:v>
                </c:pt>
                <c:pt idx="6636">
                  <c:v>17469.986927999998</c:v>
                </c:pt>
                <c:pt idx="6637">
                  <c:v>17472.616832</c:v>
                </c:pt>
                <c:pt idx="6638">
                  <c:v>17475.253987</c:v>
                </c:pt>
                <c:pt idx="6639">
                  <c:v>17477.893921999999</c:v>
                </c:pt>
                <c:pt idx="6640">
                  <c:v>17480.526816000001</c:v>
                </c:pt>
                <c:pt idx="6641">
                  <c:v>17483.165309</c:v>
                </c:pt>
                <c:pt idx="6642">
                  <c:v>17485.791889</c:v>
                </c:pt>
                <c:pt idx="6643">
                  <c:v>17488.436806000002</c:v>
                </c:pt>
                <c:pt idx="6644">
                  <c:v>17491.071753</c:v>
                </c:pt>
                <c:pt idx="6645">
                  <c:v>17493.704764999999</c:v>
                </c:pt>
                <c:pt idx="6646">
                  <c:v>17496.339929000002</c:v>
                </c:pt>
                <c:pt idx="6647">
                  <c:v>17498.966214</c:v>
                </c:pt>
                <c:pt idx="6648">
                  <c:v>17501.600706000001</c:v>
                </c:pt>
                <c:pt idx="6649">
                  <c:v>17504.229327000001</c:v>
                </c:pt>
                <c:pt idx="6650">
                  <c:v>17506.861124999999</c:v>
                </c:pt>
                <c:pt idx="6651">
                  <c:v>17509.514375999999</c:v>
                </c:pt>
                <c:pt idx="6652">
                  <c:v>17512.144819000001</c:v>
                </c:pt>
                <c:pt idx="6653">
                  <c:v>17514.775622000001</c:v>
                </c:pt>
                <c:pt idx="6654">
                  <c:v>17517.413617999999</c:v>
                </c:pt>
                <c:pt idx="6655">
                  <c:v>17520.062226999999</c:v>
                </c:pt>
                <c:pt idx="6656">
                  <c:v>17522.685817000001</c:v>
                </c:pt>
                <c:pt idx="6657">
                  <c:v>17525.325348999999</c:v>
                </c:pt>
                <c:pt idx="6658">
                  <c:v>17527.954839999999</c:v>
                </c:pt>
                <c:pt idx="6659">
                  <c:v>17530.586273000001</c:v>
                </c:pt>
                <c:pt idx="6660">
                  <c:v>17533.213258</c:v>
                </c:pt>
                <c:pt idx="6661">
                  <c:v>17535.845069999999</c:v>
                </c:pt>
                <c:pt idx="6662">
                  <c:v>17538.482610999999</c:v>
                </c:pt>
                <c:pt idx="6663">
                  <c:v>17541.128830000001</c:v>
                </c:pt>
                <c:pt idx="6664">
                  <c:v>17543.754265</c:v>
                </c:pt>
                <c:pt idx="6665">
                  <c:v>17546.385773999998</c:v>
                </c:pt>
                <c:pt idx="6666">
                  <c:v>17549.019835999999</c:v>
                </c:pt>
                <c:pt idx="6667">
                  <c:v>17551.649233</c:v>
                </c:pt>
                <c:pt idx="6668">
                  <c:v>17554.281539</c:v>
                </c:pt>
                <c:pt idx="6669">
                  <c:v>17556.913038999999</c:v>
                </c:pt>
                <c:pt idx="6670">
                  <c:v>17559.542078999999</c:v>
                </c:pt>
                <c:pt idx="6671">
                  <c:v>17562.193674999999</c:v>
                </c:pt>
                <c:pt idx="6672">
                  <c:v>17564.823017999999</c:v>
                </c:pt>
                <c:pt idx="6673">
                  <c:v>17567.460206</c:v>
                </c:pt>
                <c:pt idx="6674">
                  <c:v>17570.092726999999</c:v>
                </c:pt>
                <c:pt idx="6675">
                  <c:v>17572.714915</c:v>
                </c:pt>
                <c:pt idx="6676">
                  <c:v>17575.347113</c:v>
                </c:pt>
                <c:pt idx="6677">
                  <c:v>17577.980940000001</c:v>
                </c:pt>
                <c:pt idx="6678">
                  <c:v>17580.611074</c:v>
                </c:pt>
                <c:pt idx="6679">
                  <c:v>17583.248917000001</c:v>
                </c:pt>
                <c:pt idx="6680">
                  <c:v>17585.895202</c:v>
                </c:pt>
                <c:pt idx="6681">
                  <c:v>17588.521962999999</c:v>
                </c:pt>
                <c:pt idx="6682">
                  <c:v>17591.153375000002</c:v>
                </c:pt>
                <c:pt idx="6683">
                  <c:v>17593.794120999999</c:v>
                </c:pt>
                <c:pt idx="6684">
                  <c:v>17596.422624999999</c:v>
                </c:pt>
                <c:pt idx="6685">
                  <c:v>17599.047685000001</c:v>
                </c:pt>
                <c:pt idx="6686">
                  <c:v>17601.680687</c:v>
                </c:pt>
                <c:pt idx="6687">
                  <c:v>17604.315876000001</c:v>
                </c:pt>
                <c:pt idx="6688">
                  <c:v>17606.958701</c:v>
                </c:pt>
                <c:pt idx="6689">
                  <c:v>17609.583431999999</c:v>
                </c:pt>
                <c:pt idx="6690">
                  <c:v>17612.220342000001</c:v>
                </c:pt>
                <c:pt idx="6691">
                  <c:v>17614.849710999999</c:v>
                </c:pt>
                <c:pt idx="6692">
                  <c:v>17617.475625999999</c:v>
                </c:pt>
                <c:pt idx="6693">
                  <c:v>17620.114807000002</c:v>
                </c:pt>
                <c:pt idx="6694">
                  <c:v>17622.74496</c:v>
                </c:pt>
                <c:pt idx="6695">
                  <c:v>17625.364722999999</c:v>
                </c:pt>
                <c:pt idx="6696">
                  <c:v>17627.994342000002</c:v>
                </c:pt>
                <c:pt idx="6697">
                  <c:v>17630.627812999999</c:v>
                </c:pt>
                <c:pt idx="6698">
                  <c:v>17633.278418000002</c:v>
                </c:pt>
                <c:pt idx="6699">
                  <c:v>17635.911652999999</c:v>
                </c:pt>
                <c:pt idx="6700">
                  <c:v>17638.553904</c:v>
                </c:pt>
                <c:pt idx="6701">
                  <c:v>17641.189649</c:v>
                </c:pt>
                <c:pt idx="6702">
                  <c:v>17643.823431000001</c:v>
                </c:pt>
                <c:pt idx="6703">
                  <c:v>17646.4431</c:v>
                </c:pt>
                <c:pt idx="6704">
                  <c:v>17649.076968000001</c:v>
                </c:pt>
                <c:pt idx="6705">
                  <c:v>17651.708677999999</c:v>
                </c:pt>
                <c:pt idx="6706">
                  <c:v>17654.339169999999</c:v>
                </c:pt>
                <c:pt idx="6707">
                  <c:v>17656.971243</c:v>
                </c:pt>
                <c:pt idx="6708">
                  <c:v>17659.609761</c:v>
                </c:pt>
                <c:pt idx="6709">
                  <c:v>17662.240929</c:v>
                </c:pt>
                <c:pt idx="6710">
                  <c:v>17664.871551</c:v>
                </c:pt>
                <c:pt idx="6711">
                  <c:v>17667.499218000001</c:v>
                </c:pt>
                <c:pt idx="6712">
                  <c:v>17670.128062</c:v>
                </c:pt>
                <c:pt idx="6713">
                  <c:v>17672.766861</c:v>
                </c:pt>
                <c:pt idx="6714">
                  <c:v>17675.39487</c:v>
                </c:pt>
                <c:pt idx="6715">
                  <c:v>17678.021186999998</c:v>
                </c:pt>
                <c:pt idx="6716">
                  <c:v>17680.653566000001</c:v>
                </c:pt>
                <c:pt idx="6717">
                  <c:v>17683.288188999999</c:v>
                </c:pt>
                <c:pt idx="6718">
                  <c:v>17685.922707000002</c:v>
                </c:pt>
                <c:pt idx="6719">
                  <c:v>17688.552683999998</c:v>
                </c:pt>
                <c:pt idx="6720">
                  <c:v>17691.182386</c:v>
                </c:pt>
                <c:pt idx="6721">
                  <c:v>17693.812613999999</c:v>
                </c:pt>
                <c:pt idx="6722">
                  <c:v>17696.451774000001</c:v>
                </c:pt>
                <c:pt idx="6723">
                  <c:v>17699.097401999999</c:v>
                </c:pt>
                <c:pt idx="6724">
                  <c:v>17701.735424999999</c:v>
                </c:pt>
                <c:pt idx="6725">
                  <c:v>17704.361118000001</c:v>
                </c:pt>
                <c:pt idx="6726">
                  <c:v>17706.997810000001</c:v>
                </c:pt>
                <c:pt idx="6727">
                  <c:v>17709.625812999999</c:v>
                </c:pt>
                <c:pt idx="6728">
                  <c:v>17712.257976000001</c:v>
                </c:pt>
                <c:pt idx="6729">
                  <c:v>17714.885305</c:v>
                </c:pt>
                <c:pt idx="6730">
                  <c:v>17717.516190999999</c:v>
                </c:pt>
                <c:pt idx="6731">
                  <c:v>17720.153356999999</c:v>
                </c:pt>
                <c:pt idx="6732">
                  <c:v>17722.775877</c:v>
                </c:pt>
                <c:pt idx="6733">
                  <c:v>17725.412888999999</c:v>
                </c:pt>
                <c:pt idx="6734">
                  <c:v>17728.037816</c:v>
                </c:pt>
                <c:pt idx="6735">
                  <c:v>17730.665096000001</c:v>
                </c:pt>
                <c:pt idx="6736">
                  <c:v>17733.308647000002</c:v>
                </c:pt>
                <c:pt idx="6737">
                  <c:v>17735.933912</c:v>
                </c:pt>
                <c:pt idx="6738">
                  <c:v>17738.567412</c:v>
                </c:pt>
                <c:pt idx="6739">
                  <c:v>17741.199234</c:v>
                </c:pt>
                <c:pt idx="6740">
                  <c:v>17743.830645999999</c:v>
                </c:pt>
                <c:pt idx="6741">
                  <c:v>17746.462813999999</c:v>
                </c:pt>
                <c:pt idx="6742">
                  <c:v>17749.101372000001</c:v>
                </c:pt>
                <c:pt idx="6743">
                  <c:v>17751.759948999999</c:v>
                </c:pt>
                <c:pt idx="6744">
                  <c:v>17754.392833000002</c:v>
                </c:pt>
                <c:pt idx="6745">
                  <c:v>17757.019058000002</c:v>
                </c:pt>
                <c:pt idx="6746">
                  <c:v>17759.651307</c:v>
                </c:pt>
                <c:pt idx="6747">
                  <c:v>17762.306728</c:v>
                </c:pt>
                <c:pt idx="6748">
                  <c:v>17764.953313999998</c:v>
                </c:pt>
                <c:pt idx="6749">
                  <c:v>17767.579902000001</c:v>
                </c:pt>
                <c:pt idx="6750">
                  <c:v>17770.206085000002</c:v>
                </c:pt>
                <c:pt idx="6751">
                  <c:v>17772.842557</c:v>
                </c:pt>
                <c:pt idx="6752">
                  <c:v>17775.47464</c:v>
                </c:pt>
                <c:pt idx="6753">
                  <c:v>17778.104724000001</c:v>
                </c:pt>
                <c:pt idx="6754">
                  <c:v>17780.734351999999</c:v>
                </c:pt>
                <c:pt idx="6755">
                  <c:v>17783.366173999999</c:v>
                </c:pt>
                <c:pt idx="6756">
                  <c:v>17785.997766</c:v>
                </c:pt>
                <c:pt idx="6757">
                  <c:v>17788.626795</c:v>
                </c:pt>
                <c:pt idx="6758">
                  <c:v>17791.257001999998</c:v>
                </c:pt>
                <c:pt idx="6759">
                  <c:v>17793.896849000001</c:v>
                </c:pt>
                <c:pt idx="6760">
                  <c:v>17796.525890000001</c:v>
                </c:pt>
                <c:pt idx="6761">
                  <c:v>17799.156998999999</c:v>
                </c:pt>
                <c:pt idx="6762">
                  <c:v>17801.785539</c:v>
                </c:pt>
                <c:pt idx="6763">
                  <c:v>17804.419882999999</c:v>
                </c:pt>
                <c:pt idx="6764">
                  <c:v>17807.049341000002</c:v>
                </c:pt>
                <c:pt idx="6765">
                  <c:v>17809.673971</c:v>
                </c:pt>
                <c:pt idx="6766">
                  <c:v>17812.302735000001</c:v>
                </c:pt>
                <c:pt idx="6767">
                  <c:v>17814.936996</c:v>
                </c:pt>
                <c:pt idx="6768">
                  <c:v>17817.568009999999</c:v>
                </c:pt>
                <c:pt idx="6769">
                  <c:v>17820.201873000002</c:v>
                </c:pt>
                <c:pt idx="6770">
                  <c:v>17822.83036</c:v>
                </c:pt>
                <c:pt idx="6771">
                  <c:v>17825.458071000001</c:v>
                </c:pt>
                <c:pt idx="6772">
                  <c:v>17828.091926000001</c:v>
                </c:pt>
                <c:pt idx="6773">
                  <c:v>17830.729330999999</c:v>
                </c:pt>
                <c:pt idx="6774">
                  <c:v>17833.374704000002</c:v>
                </c:pt>
                <c:pt idx="6775">
                  <c:v>17836.017043</c:v>
                </c:pt>
                <c:pt idx="6776">
                  <c:v>17838.648345000001</c:v>
                </c:pt>
                <c:pt idx="6777">
                  <c:v>17841.286113999999</c:v>
                </c:pt>
                <c:pt idx="6778">
                  <c:v>17843.908343999999</c:v>
                </c:pt>
                <c:pt idx="6779">
                  <c:v>17846.540825</c:v>
                </c:pt>
                <c:pt idx="6780">
                  <c:v>17849.170580000002</c:v>
                </c:pt>
                <c:pt idx="6781">
                  <c:v>17851.814095000002</c:v>
                </c:pt>
                <c:pt idx="6782">
                  <c:v>17854.466791999999</c:v>
                </c:pt>
                <c:pt idx="6783">
                  <c:v>17857.102903999999</c:v>
                </c:pt>
                <c:pt idx="6784">
                  <c:v>17859.731089000001</c:v>
                </c:pt>
                <c:pt idx="6785">
                  <c:v>17862.360388000001</c:v>
                </c:pt>
                <c:pt idx="6786">
                  <c:v>17864.987863999999</c:v>
                </c:pt>
                <c:pt idx="6787">
                  <c:v>17867.617159000001</c:v>
                </c:pt>
                <c:pt idx="6788">
                  <c:v>17870.248597999998</c:v>
                </c:pt>
                <c:pt idx="6789">
                  <c:v>17872.8858</c:v>
                </c:pt>
                <c:pt idx="6790">
                  <c:v>17875.508169000001</c:v>
                </c:pt>
                <c:pt idx="6791">
                  <c:v>17878.137436000001</c:v>
                </c:pt>
                <c:pt idx="6792">
                  <c:v>17880.776007</c:v>
                </c:pt>
                <c:pt idx="6793">
                  <c:v>17883.407650000001</c:v>
                </c:pt>
                <c:pt idx="6794">
                  <c:v>17886.037192</c:v>
                </c:pt>
                <c:pt idx="6795">
                  <c:v>17888.675642999999</c:v>
                </c:pt>
                <c:pt idx="6796">
                  <c:v>17891.302814999999</c:v>
                </c:pt>
                <c:pt idx="6797">
                  <c:v>17893.931327999999</c:v>
                </c:pt>
                <c:pt idx="6798">
                  <c:v>17896.568114000002</c:v>
                </c:pt>
                <c:pt idx="6799">
                  <c:v>17899.197830000001</c:v>
                </c:pt>
                <c:pt idx="6800">
                  <c:v>17901.833764999999</c:v>
                </c:pt>
                <c:pt idx="6801">
                  <c:v>17904.466219999998</c:v>
                </c:pt>
                <c:pt idx="6802">
                  <c:v>17907.096085000001</c:v>
                </c:pt>
                <c:pt idx="6803">
                  <c:v>17909.722752999998</c:v>
                </c:pt>
                <c:pt idx="6804">
                  <c:v>17912.353433</c:v>
                </c:pt>
                <c:pt idx="6805">
                  <c:v>17914.994193999999</c:v>
                </c:pt>
                <c:pt idx="6806">
                  <c:v>17917.620559999999</c:v>
                </c:pt>
                <c:pt idx="6807">
                  <c:v>17920.255404</c:v>
                </c:pt>
                <c:pt idx="6808">
                  <c:v>17922.881173000002</c:v>
                </c:pt>
                <c:pt idx="6809">
                  <c:v>17925.51425</c:v>
                </c:pt>
                <c:pt idx="6810">
                  <c:v>17928.150839000002</c:v>
                </c:pt>
                <c:pt idx="6811">
                  <c:v>17930.780256999999</c:v>
                </c:pt>
                <c:pt idx="6812">
                  <c:v>17933.413363</c:v>
                </c:pt>
                <c:pt idx="6813">
                  <c:v>17936.043823</c:v>
                </c:pt>
                <c:pt idx="6814">
                  <c:v>17938.666125</c:v>
                </c:pt>
                <c:pt idx="6815">
                  <c:v>17941.306006999999</c:v>
                </c:pt>
                <c:pt idx="6816">
                  <c:v>17943.936549999999</c:v>
                </c:pt>
                <c:pt idx="6817">
                  <c:v>17946.569393000002</c:v>
                </c:pt>
                <c:pt idx="6818">
                  <c:v>17949.198581000001</c:v>
                </c:pt>
                <c:pt idx="6819">
                  <c:v>17951.851112</c:v>
                </c:pt>
                <c:pt idx="6820">
                  <c:v>17954.479090000001</c:v>
                </c:pt>
                <c:pt idx="6821">
                  <c:v>17957.108184000001</c:v>
                </c:pt>
                <c:pt idx="6822">
                  <c:v>17959.738245</c:v>
                </c:pt>
                <c:pt idx="6823">
                  <c:v>17962.367255000001</c:v>
                </c:pt>
                <c:pt idx="6824">
                  <c:v>17965.007670999999</c:v>
                </c:pt>
                <c:pt idx="6825">
                  <c:v>17967.636831</c:v>
                </c:pt>
                <c:pt idx="6826">
                  <c:v>17970.273622000001</c:v>
                </c:pt>
                <c:pt idx="6827">
                  <c:v>17972.921009000002</c:v>
                </c:pt>
                <c:pt idx="6828">
                  <c:v>17975.547391</c:v>
                </c:pt>
                <c:pt idx="6829">
                  <c:v>17978.194936</c:v>
                </c:pt>
                <c:pt idx="6830">
                  <c:v>17980.834051000002</c:v>
                </c:pt>
                <c:pt idx="6831">
                  <c:v>17983.474998999998</c:v>
                </c:pt>
                <c:pt idx="6832">
                  <c:v>17986.108787000001</c:v>
                </c:pt>
                <c:pt idx="6833">
                  <c:v>17988.734220999999</c:v>
                </c:pt>
                <c:pt idx="6834">
                  <c:v>17991.374163</c:v>
                </c:pt>
                <c:pt idx="6835">
                  <c:v>17994.001084</c:v>
                </c:pt>
                <c:pt idx="6836">
                  <c:v>17996.628788999999</c:v>
                </c:pt>
                <c:pt idx="6837">
                  <c:v>17999.264371000001</c:v>
                </c:pt>
                <c:pt idx="6838">
                  <c:v>18001.895782</c:v>
                </c:pt>
                <c:pt idx="6839">
                  <c:v>18004.523756999999</c:v>
                </c:pt>
                <c:pt idx="6840">
                  <c:v>18007.158407999999</c:v>
                </c:pt>
                <c:pt idx="6841">
                  <c:v>18009.786745000001</c:v>
                </c:pt>
                <c:pt idx="6842">
                  <c:v>18012.421308000001</c:v>
                </c:pt>
                <c:pt idx="6843">
                  <c:v>18015.047428000002</c:v>
                </c:pt>
                <c:pt idx="6844">
                  <c:v>18017.683667000001</c:v>
                </c:pt>
                <c:pt idx="6845">
                  <c:v>18020.307229999999</c:v>
                </c:pt>
                <c:pt idx="6846">
                  <c:v>18022.940118999999</c:v>
                </c:pt>
                <c:pt idx="6847">
                  <c:v>18025.573194000001</c:v>
                </c:pt>
                <c:pt idx="6848">
                  <c:v>18028.212781999999</c:v>
                </c:pt>
                <c:pt idx="6849">
                  <c:v>18030.833283</c:v>
                </c:pt>
                <c:pt idx="6850">
                  <c:v>18033.469643</c:v>
                </c:pt>
                <c:pt idx="6851">
                  <c:v>18036.099537999999</c:v>
                </c:pt>
                <c:pt idx="6852">
                  <c:v>18038.726247999999</c:v>
                </c:pt>
                <c:pt idx="6853">
                  <c:v>18041.358906000001</c:v>
                </c:pt>
                <c:pt idx="6854">
                  <c:v>18043.997352999999</c:v>
                </c:pt>
                <c:pt idx="6855">
                  <c:v>18046.619580999999</c:v>
                </c:pt>
                <c:pt idx="6856">
                  <c:v>18049.256952</c:v>
                </c:pt>
                <c:pt idx="6857">
                  <c:v>18051.88726</c:v>
                </c:pt>
                <c:pt idx="6858">
                  <c:v>18054.521036999999</c:v>
                </c:pt>
                <c:pt idx="6859">
                  <c:v>18057.146171</c:v>
                </c:pt>
                <c:pt idx="6860">
                  <c:v>18059.800262000001</c:v>
                </c:pt>
                <c:pt idx="6861">
                  <c:v>18062.426694999998</c:v>
                </c:pt>
                <c:pt idx="6862">
                  <c:v>18065.064255000001</c:v>
                </c:pt>
                <c:pt idx="6863">
                  <c:v>18067.692244999998</c:v>
                </c:pt>
                <c:pt idx="6864">
                  <c:v>18070.326080999999</c:v>
                </c:pt>
                <c:pt idx="6865">
                  <c:v>18072.950387000001</c:v>
                </c:pt>
                <c:pt idx="6866">
                  <c:v>18075.589279</c:v>
                </c:pt>
                <c:pt idx="6867">
                  <c:v>18078.218978000001</c:v>
                </c:pt>
                <c:pt idx="6868">
                  <c:v>18080.849274</c:v>
                </c:pt>
                <c:pt idx="6869">
                  <c:v>18083.478815999999</c:v>
                </c:pt>
                <c:pt idx="6870">
                  <c:v>18086.109202</c:v>
                </c:pt>
                <c:pt idx="6871">
                  <c:v>18088.742677999999</c:v>
                </c:pt>
                <c:pt idx="6872">
                  <c:v>18091.381260999999</c:v>
                </c:pt>
                <c:pt idx="6873">
                  <c:v>18094.012554000001</c:v>
                </c:pt>
                <c:pt idx="6874">
                  <c:v>18096.640660000001</c:v>
                </c:pt>
                <c:pt idx="6875">
                  <c:v>18099.275551999999</c:v>
                </c:pt>
                <c:pt idx="6876">
                  <c:v>18101.911094999999</c:v>
                </c:pt>
                <c:pt idx="6877">
                  <c:v>18104.536575999999</c:v>
                </c:pt>
                <c:pt idx="6878">
                  <c:v>18107.168579000001</c:v>
                </c:pt>
                <c:pt idx="6879">
                  <c:v>18109.806817000001</c:v>
                </c:pt>
                <c:pt idx="6880">
                  <c:v>18112.430965</c:v>
                </c:pt>
                <c:pt idx="6881">
                  <c:v>18115.062693</c:v>
                </c:pt>
                <c:pt idx="6882">
                  <c:v>18117.703081</c:v>
                </c:pt>
                <c:pt idx="6883">
                  <c:v>18120.328792</c:v>
                </c:pt>
                <c:pt idx="6884">
                  <c:v>18122.952691999999</c:v>
                </c:pt>
                <c:pt idx="6885">
                  <c:v>18125.58812</c:v>
                </c:pt>
                <c:pt idx="6886">
                  <c:v>18128.221555</c:v>
                </c:pt>
                <c:pt idx="6887">
                  <c:v>18130.849859999998</c:v>
                </c:pt>
                <c:pt idx="6888">
                  <c:v>18133.481898999999</c:v>
                </c:pt>
                <c:pt idx="6889">
                  <c:v>18136.103104000002</c:v>
                </c:pt>
                <c:pt idx="6890">
                  <c:v>18138.739204000001</c:v>
                </c:pt>
                <c:pt idx="6891">
                  <c:v>18141.360435999999</c:v>
                </c:pt>
                <c:pt idx="6892">
                  <c:v>18144.001672999999</c:v>
                </c:pt>
                <c:pt idx="6893">
                  <c:v>18146.631568000001</c:v>
                </c:pt>
                <c:pt idx="6894">
                  <c:v>18149.253228000001</c:v>
                </c:pt>
                <c:pt idx="6895">
                  <c:v>18151.883550999999</c:v>
                </c:pt>
                <c:pt idx="6896">
                  <c:v>18154.519198999998</c:v>
                </c:pt>
                <c:pt idx="6897">
                  <c:v>18157.143182</c:v>
                </c:pt>
                <c:pt idx="6898">
                  <c:v>18159.782776</c:v>
                </c:pt>
                <c:pt idx="6899">
                  <c:v>18162.404841</c:v>
                </c:pt>
                <c:pt idx="6900">
                  <c:v>18165.043963</c:v>
                </c:pt>
                <c:pt idx="6901">
                  <c:v>18167.673900999998</c:v>
                </c:pt>
                <c:pt idx="6902">
                  <c:v>18170.305031</c:v>
                </c:pt>
                <c:pt idx="6903">
                  <c:v>18172.940438000001</c:v>
                </c:pt>
                <c:pt idx="6904">
                  <c:v>18175.567934999999</c:v>
                </c:pt>
                <c:pt idx="6905">
                  <c:v>18178.195767000001</c:v>
                </c:pt>
                <c:pt idx="6906">
                  <c:v>18180.834129999999</c:v>
                </c:pt>
                <c:pt idx="6907">
                  <c:v>18183.461715000001</c:v>
                </c:pt>
                <c:pt idx="6908">
                  <c:v>18186.087189000002</c:v>
                </c:pt>
                <c:pt idx="6909">
                  <c:v>18188.725985000001</c:v>
                </c:pt>
                <c:pt idx="6910">
                  <c:v>18191.350187</c:v>
                </c:pt>
                <c:pt idx="6911">
                  <c:v>18193.977771999998</c:v>
                </c:pt>
                <c:pt idx="6912">
                  <c:v>18196.608564999999</c:v>
                </c:pt>
                <c:pt idx="6913">
                  <c:v>18199.239078999999</c:v>
                </c:pt>
                <c:pt idx="6914">
                  <c:v>18201.876752</c:v>
                </c:pt>
                <c:pt idx="6915">
                  <c:v>18204.508944000001</c:v>
                </c:pt>
                <c:pt idx="6916">
                  <c:v>18207.139293</c:v>
                </c:pt>
                <c:pt idx="6917">
                  <c:v>18209.768958000001</c:v>
                </c:pt>
                <c:pt idx="6918">
                  <c:v>18212.397075000001</c:v>
                </c:pt>
                <c:pt idx="6919">
                  <c:v>18215.030906</c:v>
                </c:pt>
                <c:pt idx="6920">
                  <c:v>18217.664712999998</c:v>
                </c:pt>
                <c:pt idx="6921">
                  <c:v>18220.300701</c:v>
                </c:pt>
                <c:pt idx="6922">
                  <c:v>18222.926636</c:v>
                </c:pt>
                <c:pt idx="6923">
                  <c:v>18225.563824000001</c:v>
                </c:pt>
                <c:pt idx="6924">
                  <c:v>18228.193267999999</c:v>
                </c:pt>
                <c:pt idx="6925">
                  <c:v>18230.818313</c:v>
                </c:pt>
                <c:pt idx="6926">
                  <c:v>18233.457385999998</c:v>
                </c:pt>
                <c:pt idx="6927">
                  <c:v>18236.084072000001</c:v>
                </c:pt>
                <c:pt idx="6928">
                  <c:v>18238.716839000001</c:v>
                </c:pt>
                <c:pt idx="6929">
                  <c:v>18241.346303999999</c:v>
                </c:pt>
                <c:pt idx="6930">
                  <c:v>18243.985547</c:v>
                </c:pt>
                <c:pt idx="6931">
                  <c:v>18246.616550999999</c:v>
                </c:pt>
                <c:pt idx="6932">
                  <c:v>18249.242967999999</c:v>
                </c:pt>
                <c:pt idx="6933">
                  <c:v>18251.876200999999</c:v>
                </c:pt>
                <c:pt idx="6934">
                  <c:v>18254.505852999999</c:v>
                </c:pt>
                <c:pt idx="6935">
                  <c:v>18257.140566999999</c:v>
                </c:pt>
                <c:pt idx="6936">
                  <c:v>18259.768421000001</c:v>
                </c:pt>
                <c:pt idx="6937">
                  <c:v>18262.398909</c:v>
                </c:pt>
                <c:pt idx="6938">
                  <c:v>18265.028697000002</c:v>
                </c:pt>
                <c:pt idx="6939">
                  <c:v>18267.656636</c:v>
                </c:pt>
                <c:pt idx="6940">
                  <c:v>18270.297084999998</c:v>
                </c:pt>
                <c:pt idx="6941">
                  <c:v>18272.923602999999</c:v>
                </c:pt>
                <c:pt idx="6942">
                  <c:v>18275.560536000001</c:v>
                </c:pt>
                <c:pt idx="6943">
                  <c:v>18278.184041</c:v>
                </c:pt>
                <c:pt idx="6944">
                  <c:v>18280.815796999999</c:v>
                </c:pt>
                <c:pt idx="6945">
                  <c:v>18283.451359999999</c:v>
                </c:pt>
                <c:pt idx="6946">
                  <c:v>18286.082350000001</c:v>
                </c:pt>
                <c:pt idx="6947">
                  <c:v>18288.711837999999</c:v>
                </c:pt>
                <c:pt idx="6948">
                  <c:v>18291.347806000002</c:v>
                </c:pt>
                <c:pt idx="6949">
                  <c:v>18293.97884</c:v>
                </c:pt>
                <c:pt idx="6950">
                  <c:v>18296.611278</c:v>
                </c:pt>
                <c:pt idx="6951">
                  <c:v>18299.257141999999</c:v>
                </c:pt>
                <c:pt idx="6952">
                  <c:v>18301.878253999999</c:v>
                </c:pt>
                <c:pt idx="6953">
                  <c:v>18304.512889000001</c:v>
                </c:pt>
                <c:pt idx="6954">
                  <c:v>18307.140538</c:v>
                </c:pt>
                <c:pt idx="6955">
                  <c:v>18309.781654999999</c:v>
                </c:pt>
                <c:pt idx="6956">
                  <c:v>18312.411833999999</c:v>
                </c:pt>
                <c:pt idx="6957">
                  <c:v>18315.038560000001</c:v>
                </c:pt>
                <c:pt idx="6958">
                  <c:v>18317.673662000001</c:v>
                </c:pt>
                <c:pt idx="6959">
                  <c:v>18320.305837</c:v>
                </c:pt>
                <c:pt idx="6960">
                  <c:v>18322.947897999999</c:v>
                </c:pt>
                <c:pt idx="6961">
                  <c:v>18325.567775</c:v>
                </c:pt>
                <c:pt idx="6962">
                  <c:v>18328.199261000002</c:v>
                </c:pt>
                <c:pt idx="6963">
                  <c:v>18330.840032</c:v>
                </c:pt>
                <c:pt idx="6964">
                  <c:v>18333.486355000001</c:v>
                </c:pt>
                <c:pt idx="6965">
                  <c:v>18336.114179</c:v>
                </c:pt>
                <c:pt idx="6966">
                  <c:v>18338.762352000002</c:v>
                </c:pt>
                <c:pt idx="6967">
                  <c:v>18341.385171999998</c:v>
                </c:pt>
                <c:pt idx="6968">
                  <c:v>18344.018128</c:v>
                </c:pt>
                <c:pt idx="6969">
                  <c:v>18346.657749000002</c:v>
                </c:pt>
                <c:pt idx="6970">
                  <c:v>18349.284974999999</c:v>
                </c:pt>
                <c:pt idx="6971">
                  <c:v>18351.915553999999</c:v>
                </c:pt>
                <c:pt idx="6972">
                  <c:v>18354.550182999999</c:v>
                </c:pt>
                <c:pt idx="6973">
                  <c:v>18357.180058000002</c:v>
                </c:pt>
                <c:pt idx="6974">
                  <c:v>18359.809562999999</c:v>
                </c:pt>
                <c:pt idx="6975">
                  <c:v>18362.445309999999</c:v>
                </c:pt>
                <c:pt idx="6976">
                  <c:v>18365.073068000002</c:v>
                </c:pt>
                <c:pt idx="6977">
                  <c:v>18367.705244000001</c:v>
                </c:pt>
                <c:pt idx="6978">
                  <c:v>18370.337223999999</c:v>
                </c:pt>
                <c:pt idx="6979">
                  <c:v>18372.965912</c:v>
                </c:pt>
                <c:pt idx="6980">
                  <c:v>18375.604944999999</c:v>
                </c:pt>
                <c:pt idx="6981">
                  <c:v>18378.229729999999</c:v>
                </c:pt>
                <c:pt idx="6982">
                  <c:v>18380.864030000001</c:v>
                </c:pt>
                <c:pt idx="6983">
                  <c:v>18383.494752999999</c:v>
                </c:pt>
                <c:pt idx="6984">
                  <c:v>18386.124753</c:v>
                </c:pt>
                <c:pt idx="6985">
                  <c:v>18388.762187</c:v>
                </c:pt>
                <c:pt idx="6986">
                  <c:v>18391.402903999999</c:v>
                </c:pt>
                <c:pt idx="6987">
                  <c:v>18394.040357000002</c:v>
                </c:pt>
                <c:pt idx="6988">
                  <c:v>18396.679672999999</c:v>
                </c:pt>
                <c:pt idx="6989">
                  <c:v>18399.320937</c:v>
                </c:pt>
                <c:pt idx="6990">
                  <c:v>18401.951094</c:v>
                </c:pt>
                <c:pt idx="6991">
                  <c:v>18404.593547</c:v>
                </c:pt>
                <c:pt idx="6992">
                  <c:v>18407.223299000001</c:v>
                </c:pt>
                <c:pt idx="6993">
                  <c:v>18409.851922999998</c:v>
                </c:pt>
                <c:pt idx="6994">
                  <c:v>18412.485958000001</c:v>
                </c:pt>
                <c:pt idx="6995">
                  <c:v>18415.114059</c:v>
                </c:pt>
                <c:pt idx="6996">
                  <c:v>18417.760259999999</c:v>
                </c:pt>
                <c:pt idx="6997">
                  <c:v>18420.38984</c:v>
                </c:pt>
                <c:pt idx="6998">
                  <c:v>18423.027405000001</c:v>
                </c:pt>
                <c:pt idx="6999">
                  <c:v>18425.658684999999</c:v>
                </c:pt>
                <c:pt idx="7000">
                  <c:v>18428.287796000001</c:v>
                </c:pt>
                <c:pt idx="7001">
                  <c:v>18430.916268000001</c:v>
                </c:pt>
                <c:pt idx="7002">
                  <c:v>18433.542189</c:v>
                </c:pt>
                <c:pt idx="7003">
                  <c:v>18436.184544</c:v>
                </c:pt>
                <c:pt idx="7004">
                  <c:v>18438.813600000001</c:v>
                </c:pt>
                <c:pt idx="7005">
                  <c:v>18441.437324999999</c:v>
                </c:pt>
                <c:pt idx="7006">
                  <c:v>18444.077391999999</c:v>
                </c:pt>
                <c:pt idx="7007">
                  <c:v>18446.706203000002</c:v>
                </c:pt>
                <c:pt idx="7008">
                  <c:v>18449.336642999999</c:v>
                </c:pt>
                <c:pt idx="7009">
                  <c:v>18451.972160000001</c:v>
                </c:pt>
                <c:pt idx="7010">
                  <c:v>18454.601560999999</c:v>
                </c:pt>
                <c:pt idx="7011">
                  <c:v>18457.228584</c:v>
                </c:pt>
                <c:pt idx="7012">
                  <c:v>18459.868009000002</c:v>
                </c:pt>
                <c:pt idx="7013">
                  <c:v>18462.488937999999</c:v>
                </c:pt>
                <c:pt idx="7014">
                  <c:v>18465.120252000001</c:v>
                </c:pt>
                <c:pt idx="7015">
                  <c:v>18467.756405</c:v>
                </c:pt>
                <c:pt idx="7016">
                  <c:v>18470.382871000002</c:v>
                </c:pt>
                <c:pt idx="7017">
                  <c:v>18473.039840000001</c:v>
                </c:pt>
                <c:pt idx="7018">
                  <c:v>18475.667737</c:v>
                </c:pt>
                <c:pt idx="7019">
                  <c:v>18478.322966</c:v>
                </c:pt>
                <c:pt idx="7020">
                  <c:v>18480.949605000002</c:v>
                </c:pt>
                <c:pt idx="7021">
                  <c:v>18483.585708999999</c:v>
                </c:pt>
                <c:pt idx="7022">
                  <c:v>18486.218947000001</c:v>
                </c:pt>
                <c:pt idx="7023">
                  <c:v>18488.848599000001</c:v>
                </c:pt>
                <c:pt idx="7024">
                  <c:v>18491.475849999999</c:v>
                </c:pt>
                <c:pt idx="7025">
                  <c:v>18494.114299000001</c:v>
                </c:pt>
                <c:pt idx="7026">
                  <c:v>18496.742420999999</c:v>
                </c:pt>
                <c:pt idx="7027">
                  <c:v>18499.371114000001</c:v>
                </c:pt>
                <c:pt idx="7028">
                  <c:v>18501.999</c:v>
                </c:pt>
                <c:pt idx="7029">
                  <c:v>18504.637942000001</c:v>
                </c:pt>
                <c:pt idx="7030">
                  <c:v>18507.261092000001</c:v>
                </c:pt>
                <c:pt idx="7031">
                  <c:v>18509.892941999999</c:v>
                </c:pt>
                <c:pt idx="7032">
                  <c:v>18512.523569000001</c:v>
                </c:pt>
                <c:pt idx="7033">
                  <c:v>18515.182994999999</c:v>
                </c:pt>
                <c:pt idx="7034">
                  <c:v>18517.820903</c:v>
                </c:pt>
                <c:pt idx="7035">
                  <c:v>18520.450241999999</c:v>
                </c:pt>
                <c:pt idx="7036">
                  <c:v>18523.075723999998</c:v>
                </c:pt>
                <c:pt idx="7037">
                  <c:v>18525.707107999999</c:v>
                </c:pt>
                <c:pt idx="7038">
                  <c:v>18528.341081999999</c:v>
                </c:pt>
                <c:pt idx="7039">
                  <c:v>18530.974232</c:v>
                </c:pt>
                <c:pt idx="7040">
                  <c:v>18533.597054999998</c:v>
                </c:pt>
                <c:pt idx="7041">
                  <c:v>18536.232006999999</c:v>
                </c:pt>
                <c:pt idx="7042">
                  <c:v>18538.862927999999</c:v>
                </c:pt>
                <c:pt idx="7043">
                  <c:v>18541.492155</c:v>
                </c:pt>
                <c:pt idx="7044">
                  <c:v>18544.128124999999</c:v>
                </c:pt>
                <c:pt idx="7045">
                  <c:v>18546.755808000002</c:v>
                </c:pt>
                <c:pt idx="7046">
                  <c:v>18549.391029999999</c:v>
                </c:pt>
                <c:pt idx="7047">
                  <c:v>18552.015644999999</c:v>
                </c:pt>
                <c:pt idx="7048">
                  <c:v>18554.655277999998</c:v>
                </c:pt>
                <c:pt idx="7049">
                  <c:v>18557.287332</c:v>
                </c:pt>
                <c:pt idx="7050">
                  <c:v>18559.928391000001</c:v>
                </c:pt>
                <c:pt idx="7051">
                  <c:v>18562.558138</c:v>
                </c:pt>
                <c:pt idx="7052">
                  <c:v>18565.193240000001</c:v>
                </c:pt>
                <c:pt idx="7053">
                  <c:v>18567.819086</c:v>
                </c:pt>
                <c:pt idx="7054">
                  <c:v>18570.456979999999</c:v>
                </c:pt>
                <c:pt idx="7055">
                  <c:v>18573.082095999998</c:v>
                </c:pt>
                <c:pt idx="7056">
                  <c:v>18575.708579999999</c:v>
                </c:pt>
                <c:pt idx="7057">
                  <c:v>18578.341582000001</c:v>
                </c:pt>
                <c:pt idx="7058">
                  <c:v>18580.972913000001</c:v>
                </c:pt>
                <c:pt idx="7059">
                  <c:v>18583.604907000001</c:v>
                </c:pt>
                <c:pt idx="7060">
                  <c:v>18586.242596</c:v>
                </c:pt>
                <c:pt idx="7061">
                  <c:v>18588.872848999999</c:v>
                </c:pt>
                <c:pt idx="7062">
                  <c:v>18591.498585000001</c:v>
                </c:pt>
                <c:pt idx="7063">
                  <c:v>18594.137309000002</c:v>
                </c:pt>
                <c:pt idx="7064">
                  <c:v>18596.758367999999</c:v>
                </c:pt>
                <c:pt idx="7065">
                  <c:v>18599.389888000002</c:v>
                </c:pt>
                <c:pt idx="7066">
                  <c:v>18602.027386000002</c:v>
                </c:pt>
                <c:pt idx="7067">
                  <c:v>18604.661016999999</c:v>
                </c:pt>
                <c:pt idx="7068">
                  <c:v>18607.281418999999</c:v>
                </c:pt>
                <c:pt idx="7069">
                  <c:v>18609.920740000001</c:v>
                </c:pt>
                <c:pt idx="7070">
                  <c:v>18612.553854000002</c:v>
                </c:pt>
                <c:pt idx="7071">
                  <c:v>18615.182124999999</c:v>
                </c:pt>
                <c:pt idx="7072">
                  <c:v>18617.808122999999</c:v>
                </c:pt>
                <c:pt idx="7073">
                  <c:v>18620.434299</c:v>
                </c:pt>
                <c:pt idx="7074">
                  <c:v>18623.072765000001</c:v>
                </c:pt>
                <c:pt idx="7075">
                  <c:v>18625.700660999999</c:v>
                </c:pt>
                <c:pt idx="7076">
                  <c:v>18628.340764</c:v>
                </c:pt>
                <c:pt idx="7077">
                  <c:v>18630.972424</c:v>
                </c:pt>
                <c:pt idx="7078">
                  <c:v>18633.601097999999</c:v>
                </c:pt>
                <c:pt idx="7079">
                  <c:v>18636.226048</c:v>
                </c:pt>
                <c:pt idx="7080">
                  <c:v>18638.864218999999</c:v>
                </c:pt>
                <c:pt idx="7081">
                  <c:v>18641.491955000001</c:v>
                </c:pt>
                <c:pt idx="7082">
                  <c:v>18644.123412000001</c:v>
                </c:pt>
                <c:pt idx="7083">
                  <c:v>18646.758698000001</c:v>
                </c:pt>
                <c:pt idx="7084">
                  <c:v>18649.386450999998</c:v>
                </c:pt>
                <c:pt idx="7085">
                  <c:v>18652.019863000001</c:v>
                </c:pt>
                <c:pt idx="7086">
                  <c:v>18654.654802000001</c:v>
                </c:pt>
                <c:pt idx="7087">
                  <c:v>18657.293345999999</c:v>
                </c:pt>
                <c:pt idx="7088">
                  <c:v>18659.928071999999</c:v>
                </c:pt>
                <c:pt idx="7089">
                  <c:v>18662.553054</c:v>
                </c:pt>
                <c:pt idx="7090">
                  <c:v>18665.184561999999</c:v>
                </c:pt>
                <c:pt idx="7091">
                  <c:v>18667.820634</c:v>
                </c:pt>
                <c:pt idx="7092">
                  <c:v>18670.448302000001</c:v>
                </c:pt>
                <c:pt idx="7093">
                  <c:v>18673.080769</c:v>
                </c:pt>
                <c:pt idx="7094">
                  <c:v>18675.714312</c:v>
                </c:pt>
                <c:pt idx="7095">
                  <c:v>18678.344808000002</c:v>
                </c:pt>
                <c:pt idx="7096">
                  <c:v>18680.974825000001</c:v>
                </c:pt>
                <c:pt idx="7097">
                  <c:v>18683.606055</c:v>
                </c:pt>
                <c:pt idx="7098">
                  <c:v>18686.242048</c:v>
                </c:pt>
                <c:pt idx="7099">
                  <c:v>18688.872156000001</c:v>
                </c:pt>
                <c:pt idx="7100">
                  <c:v>18691.504026999999</c:v>
                </c:pt>
                <c:pt idx="7101">
                  <c:v>18694.144847</c:v>
                </c:pt>
                <c:pt idx="7102">
                  <c:v>18696.773948999999</c:v>
                </c:pt>
                <c:pt idx="7103">
                  <c:v>18699.398980000002</c:v>
                </c:pt>
                <c:pt idx="7104">
                  <c:v>18702.027693</c:v>
                </c:pt>
                <c:pt idx="7105">
                  <c:v>18704.659562000001</c:v>
                </c:pt>
                <c:pt idx="7106">
                  <c:v>18707.293407000001</c:v>
                </c:pt>
                <c:pt idx="7107">
                  <c:v>18709.929753</c:v>
                </c:pt>
                <c:pt idx="7108">
                  <c:v>18712.560600000001</c:v>
                </c:pt>
                <c:pt idx="7109">
                  <c:v>18715.192941000001</c:v>
                </c:pt>
                <c:pt idx="7110">
                  <c:v>18717.837329000002</c:v>
                </c:pt>
                <c:pt idx="7111">
                  <c:v>18720.464006999999</c:v>
                </c:pt>
                <c:pt idx="7112">
                  <c:v>18723.097903000002</c:v>
                </c:pt>
                <c:pt idx="7113">
                  <c:v>18725.726535999998</c:v>
                </c:pt>
                <c:pt idx="7114">
                  <c:v>18728.35367</c:v>
                </c:pt>
                <c:pt idx="7115">
                  <c:v>18730.981717999999</c:v>
                </c:pt>
                <c:pt idx="7116">
                  <c:v>18733.612834</c:v>
                </c:pt>
                <c:pt idx="7117">
                  <c:v>18736.252369000002</c:v>
                </c:pt>
                <c:pt idx="7118">
                  <c:v>18738.881044000002</c:v>
                </c:pt>
                <c:pt idx="7119">
                  <c:v>18741.514565000001</c:v>
                </c:pt>
                <c:pt idx="7120">
                  <c:v>18744.141968</c:v>
                </c:pt>
                <c:pt idx="7121">
                  <c:v>18746.769353</c:v>
                </c:pt>
                <c:pt idx="7122">
                  <c:v>18749.402768</c:v>
                </c:pt>
                <c:pt idx="7123">
                  <c:v>18752.032600999999</c:v>
                </c:pt>
                <c:pt idx="7124">
                  <c:v>18754.668715</c:v>
                </c:pt>
                <c:pt idx="7125">
                  <c:v>18757.295338</c:v>
                </c:pt>
                <c:pt idx="7126">
                  <c:v>18759.921084000001</c:v>
                </c:pt>
                <c:pt idx="7127">
                  <c:v>18762.554341999999</c:v>
                </c:pt>
                <c:pt idx="7128">
                  <c:v>18765.190557000002</c:v>
                </c:pt>
                <c:pt idx="7129">
                  <c:v>18767.82029</c:v>
                </c:pt>
                <c:pt idx="7130">
                  <c:v>18770.44989</c:v>
                </c:pt>
                <c:pt idx="7131">
                  <c:v>18773.079403</c:v>
                </c:pt>
                <c:pt idx="7132">
                  <c:v>18775.714086</c:v>
                </c:pt>
                <c:pt idx="7133">
                  <c:v>18778.366701999999</c:v>
                </c:pt>
                <c:pt idx="7134">
                  <c:v>18781.001538</c:v>
                </c:pt>
                <c:pt idx="7135">
                  <c:v>18783.630884999999</c:v>
                </c:pt>
                <c:pt idx="7136">
                  <c:v>18786.265058000001</c:v>
                </c:pt>
                <c:pt idx="7137">
                  <c:v>18788.893764</c:v>
                </c:pt>
                <c:pt idx="7138">
                  <c:v>18791.52433</c:v>
                </c:pt>
                <c:pt idx="7139">
                  <c:v>18794.160618000002</c:v>
                </c:pt>
                <c:pt idx="7140">
                  <c:v>18796.793147</c:v>
                </c:pt>
                <c:pt idx="7141">
                  <c:v>18799.422030999998</c:v>
                </c:pt>
                <c:pt idx="7142">
                  <c:v>18802.056838</c:v>
                </c:pt>
                <c:pt idx="7143">
                  <c:v>18804.68477</c:v>
                </c:pt>
                <c:pt idx="7144">
                  <c:v>18807.318143</c:v>
                </c:pt>
                <c:pt idx="7145">
                  <c:v>18809.942005000001</c:v>
                </c:pt>
                <c:pt idx="7146">
                  <c:v>18812.582118999999</c:v>
                </c:pt>
                <c:pt idx="7147">
                  <c:v>18815.206152999999</c:v>
                </c:pt>
                <c:pt idx="7148">
                  <c:v>18817.836952000001</c:v>
                </c:pt>
                <c:pt idx="7149">
                  <c:v>18820.478529</c:v>
                </c:pt>
                <c:pt idx="7150">
                  <c:v>18823.110262999999</c:v>
                </c:pt>
                <c:pt idx="7151">
                  <c:v>18825.739238999999</c:v>
                </c:pt>
                <c:pt idx="7152">
                  <c:v>18828.371035</c:v>
                </c:pt>
                <c:pt idx="7153">
                  <c:v>18830.997367</c:v>
                </c:pt>
                <c:pt idx="7154">
                  <c:v>18833.637082000001</c:v>
                </c:pt>
                <c:pt idx="7155">
                  <c:v>18836.269648000001</c:v>
                </c:pt>
                <c:pt idx="7156">
                  <c:v>18838.902829999999</c:v>
                </c:pt>
                <c:pt idx="7157">
                  <c:v>18841.528933000001</c:v>
                </c:pt>
                <c:pt idx="7158">
                  <c:v>18844.160241000001</c:v>
                </c:pt>
                <c:pt idx="7159">
                  <c:v>18846.792775000002</c:v>
                </c:pt>
                <c:pt idx="7160">
                  <c:v>18849.427368000001</c:v>
                </c:pt>
                <c:pt idx="7161">
                  <c:v>18852.057861000001</c:v>
                </c:pt>
                <c:pt idx="7162">
                  <c:v>18854.683723999999</c:v>
                </c:pt>
                <c:pt idx="7163">
                  <c:v>18857.315020999999</c:v>
                </c:pt>
                <c:pt idx="7164">
                  <c:v>18859.950256</c:v>
                </c:pt>
                <c:pt idx="7165">
                  <c:v>18862.580041000001</c:v>
                </c:pt>
                <c:pt idx="7166">
                  <c:v>18865.213196000001</c:v>
                </c:pt>
                <c:pt idx="7167">
                  <c:v>18867.843430000001</c:v>
                </c:pt>
                <c:pt idx="7168">
                  <c:v>18870.473320000001</c:v>
                </c:pt>
                <c:pt idx="7169">
                  <c:v>18873.100766</c:v>
                </c:pt>
                <c:pt idx="7170">
                  <c:v>18875.742106999998</c:v>
                </c:pt>
                <c:pt idx="7171">
                  <c:v>18878.369276000001</c:v>
                </c:pt>
                <c:pt idx="7172">
                  <c:v>18880.996413000001</c:v>
                </c:pt>
                <c:pt idx="7173">
                  <c:v>18883.631990000002</c:v>
                </c:pt>
                <c:pt idx="7174">
                  <c:v>18886.261931000001</c:v>
                </c:pt>
                <c:pt idx="7175">
                  <c:v>18888.892879999999</c:v>
                </c:pt>
                <c:pt idx="7176">
                  <c:v>18891.524812</c:v>
                </c:pt>
                <c:pt idx="7177">
                  <c:v>18894.15338</c:v>
                </c:pt>
                <c:pt idx="7178">
                  <c:v>18896.805755000001</c:v>
                </c:pt>
                <c:pt idx="7179">
                  <c:v>18899.430271000001</c:v>
                </c:pt>
                <c:pt idx="7180">
                  <c:v>18902.069842000001</c:v>
                </c:pt>
                <c:pt idx="7181">
                  <c:v>18904.697596999998</c:v>
                </c:pt>
                <c:pt idx="7182">
                  <c:v>18907.334415000001</c:v>
                </c:pt>
                <c:pt idx="7183">
                  <c:v>18909.960157000001</c:v>
                </c:pt>
                <c:pt idx="7184">
                  <c:v>18912.599893999999</c:v>
                </c:pt>
                <c:pt idx="7185">
                  <c:v>18915.228932999999</c:v>
                </c:pt>
                <c:pt idx="7186">
                  <c:v>18917.863935000001</c:v>
                </c:pt>
                <c:pt idx="7187">
                  <c:v>18920.494542</c:v>
                </c:pt>
                <c:pt idx="7188">
                  <c:v>18923.121437000002</c:v>
                </c:pt>
                <c:pt idx="7189">
                  <c:v>18925.752564999999</c:v>
                </c:pt>
                <c:pt idx="7190">
                  <c:v>18928.386780000001</c:v>
                </c:pt>
                <c:pt idx="7191">
                  <c:v>18931.022363</c:v>
                </c:pt>
                <c:pt idx="7192">
                  <c:v>18933.65526</c:v>
                </c:pt>
                <c:pt idx="7193">
                  <c:v>18936.288015999999</c:v>
                </c:pt>
                <c:pt idx="7194">
                  <c:v>18938.919578000001</c:v>
                </c:pt>
                <c:pt idx="7195">
                  <c:v>18941.544001999999</c:v>
                </c:pt>
                <c:pt idx="7196">
                  <c:v>18944.174814999998</c:v>
                </c:pt>
                <c:pt idx="7197">
                  <c:v>18946.806935000001</c:v>
                </c:pt>
                <c:pt idx="7198">
                  <c:v>18949.443200000002</c:v>
                </c:pt>
                <c:pt idx="7199">
                  <c:v>18952.070186000001</c:v>
                </c:pt>
                <c:pt idx="7200">
                  <c:v>18954.698032</c:v>
                </c:pt>
                <c:pt idx="7201">
                  <c:v>18957.352121</c:v>
                </c:pt>
                <c:pt idx="7202">
                  <c:v>18959.983076</c:v>
                </c:pt>
                <c:pt idx="7203">
                  <c:v>18962.616825000001</c:v>
                </c:pt>
                <c:pt idx="7204">
                  <c:v>18965.244723</c:v>
                </c:pt>
                <c:pt idx="7205">
                  <c:v>18967.881981999999</c:v>
                </c:pt>
                <c:pt idx="7206">
                  <c:v>18970.509881000002</c:v>
                </c:pt>
                <c:pt idx="7207">
                  <c:v>18973.140675999999</c:v>
                </c:pt>
                <c:pt idx="7208">
                  <c:v>18975.770395</c:v>
                </c:pt>
                <c:pt idx="7209">
                  <c:v>18978.395218000001</c:v>
                </c:pt>
                <c:pt idx="7210">
                  <c:v>18981.034114999999</c:v>
                </c:pt>
                <c:pt idx="7211">
                  <c:v>18983.681361999999</c:v>
                </c:pt>
                <c:pt idx="7212">
                  <c:v>18986.314017000001</c:v>
                </c:pt>
                <c:pt idx="7213">
                  <c:v>18988.942881999999</c:v>
                </c:pt>
                <c:pt idx="7214">
                  <c:v>18991.575153000002</c:v>
                </c:pt>
                <c:pt idx="7215">
                  <c:v>18994.203783000001</c:v>
                </c:pt>
                <c:pt idx="7216">
                  <c:v>18996.84289</c:v>
                </c:pt>
                <c:pt idx="7217">
                  <c:v>18999.473280999999</c:v>
                </c:pt>
                <c:pt idx="7218">
                  <c:v>19002.103378</c:v>
                </c:pt>
                <c:pt idx="7219">
                  <c:v>19004.727258999999</c:v>
                </c:pt>
                <c:pt idx="7220">
                  <c:v>19007.361348999999</c:v>
                </c:pt>
                <c:pt idx="7221">
                  <c:v>19009.988643000001</c:v>
                </c:pt>
                <c:pt idx="7222">
                  <c:v>19012.627575999999</c:v>
                </c:pt>
                <c:pt idx="7223">
                  <c:v>19015.250680000001</c:v>
                </c:pt>
                <c:pt idx="7224">
                  <c:v>19017.889802999998</c:v>
                </c:pt>
                <c:pt idx="7225">
                  <c:v>19020.522794</c:v>
                </c:pt>
                <c:pt idx="7226">
                  <c:v>19023.149549999998</c:v>
                </c:pt>
                <c:pt idx="7227">
                  <c:v>19025.782343999999</c:v>
                </c:pt>
                <c:pt idx="7228">
                  <c:v>19028.409812999998</c:v>
                </c:pt>
                <c:pt idx="7229">
                  <c:v>19031.060310000001</c:v>
                </c:pt>
                <c:pt idx="7230">
                  <c:v>19033.688808999999</c:v>
                </c:pt>
                <c:pt idx="7231">
                  <c:v>19036.320790000002</c:v>
                </c:pt>
                <c:pt idx="7232">
                  <c:v>19038.956967999999</c:v>
                </c:pt>
                <c:pt idx="7233">
                  <c:v>19041.581246000002</c:v>
                </c:pt>
                <c:pt idx="7234">
                  <c:v>19044.217273999999</c:v>
                </c:pt>
                <c:pt idx="7235">
                  <c:v>19046.841033000001</c:v>
                </c:pt>
                <c:pt idx="7236">
                  <c:v>19049.473147000001</c:v>
                </c:pt>
                <c:pt idx="7237">
                  <c:v>19052.119105999998</c:v>
                </c:pt>
                <c:pt idx="7238">
                  <c:v>19054.755656000001</c:v>
                </c:pt>
                <c:pt idx="7239">
                  <c:v>19057.384861999999</c:v>
                </c:pt>
                <c:pt idx="7240">
                  <c:v>19060.029388999999</c:v>
                </c:pt>
                <c:pt idx="7241">
                  <c:v>19062.658529</c:v>
                </c:pt>
                <c:pt idx="7242">
                  <c:v>19065.296184999999</c:v>
                </c:pt>
                <c:pt idx="7243">
                  <c:v>19067.926142</c:v>
                </c:pt>
                <c:pt idx="7244">
                  <c:v>19070.555871</c:v>
                </c:pt>
                <c:pt idx="7245">
                  <c:v>19073.197786000001</c:v>
                </c:pt>
                <c:pt idx="7246">
                  <c:v>19075.841358999998</c:v>
                </c:pt>
                <c:pt idx="7247">
                  <c:v>19078.470061</c:v>
                </c:pt>
                <c:pt idx="7248">
                  <c:v>19081.106752</c:v>
                </c:pt>
                <c:pt idx="7249">
                  <c:v>19083.730608000002</c:v>
                </c:pt>
                <c:pt idx="7250">
                  <c:v>19086.359173000001</c:v>
                </c:pt>
                <c:pt idx="7251">
                  <c:v>19088.995428999999</c:v>
                </c:pt>
                <c:pt idx="7252">
                  <c:v>19091.630338999999</c:v>
                </c:pt>
                <c:pt idx="7253">
                  <c:v>19094.256635000002</c:v>
                </c:pt>
                <c:pt idx="7254">
                  <c:v>19096.888140999999</c:v>
                </c:pt>
                <c:pt idx="7255">
                  <c:v>19099.521946000001</c:v>
                </c:pt>
                <c:pt idx="7256">
                  <c:v>19102.153575</c:v>
                </c:pt>
                <c:pt idx="7257">
                  <c:v>19104.782531000001</c:v>
                </c:pt>
                <c:pt idx="7258">
                  <c:v>19107.415142000002</c:v>
                </c:pt>
                <c:pt idx="7259">
                  <c:v>19110.046795999999</c:v>
                </c:pt>
                <c:pt idx="7260">
                  <c:v>19112.678789000001</c:v>
                </c:pt>
                <c:pt idx="7261">
                  <c:v>19115.309697000001</c:v>
                </c:pt>
                <c:pt idx="7262">
                  <c:v>19117.944393999998</c:v>
                </c:pt>
                <c:pt idx="7263">
                  <c:v>19120.572091000002</c:v>
                </c:pt>
                <c:pt idx="7264">
                  <c:v>19123.195231999998</c:v>
                </c:pt>
                <c:pt idx="7265">
                  <c:v>19125.824820999998</c:v>
                </c:pt>
                <c:pt idx="7266">
                  <c:v>19128.461388</c:v>
                </c:pt>
                <c:pt idx="7267">
                  <c:v>19131.090306999999</c:v>
                </c:pt>
                <c:pt idx="7268">
                  <c:v>19133.726977999999</c:v>
                </c:pt>
                <c:pt idx="7269">
                  <c:v>19136.348138000001</c:v>
                </c:pt>
                <c:pt idx="7270">
                  <c:v>19138.981793999999</c:v>
                </c:pt>
                <c:pt idx="7271">
                  <c:v>19141.610612</c:v>
                </c:pt>
                <c:pt idx="7272">
                  <c:v>19144.242017</c:v>
                </c:pt>
                <c:pt idx="7273">
                  <c:v>19146.879153000002</c:v>
                </c:pt>
                <c:pt idx="7274">
                  <c:v>19149.504609</c:v>
                </c:pt>
                <c:pt idx="7275">
                  <c:v>19152.135270999999</c:v>
                </c:pt>
                <c:pt idx="7276">
                  <c:v>19154.772956000001</c:v>
                </c:pt>
                <c:pt idx="7277">
                  <c:v>19157.395138</c:v>
                </c:pt>
                <c:pt idx="7278">
                  <c:v>19160.026699999999</c:v>
                </c:pt>
                <c:pt idx="7279">
                  <c:v>19162.65885</c:v>
                </c:pt>
                <c:pt idx="7280">
                  <c:v>19165.296575</c:v>
                </c:pt>
                <c:pt idx="7281">
                  <c:v>19167.926328000001</c:v>
                </c:pt>
                <c:pt idx="7282">
                  <c:v>19170.550955999999</c:v>
                </c:pt>
                <c:pt idx="7283">
                  <c:v>19173.186866</c:v>
                </c:pt>
                <c:pt idx="7284">
                  <c:v>19175.814552</c:v>
                </c:pt>
                <c:pt idx="7285">
                  <c:v>19178.445907000001</c:v>
                </c:pt>
                <c:pt idx="7286">
                  <c:v>19181.083181999998</c:v>
                </c:pt>
                <c:pt idx="7287">
                  <c:v>19183.713844999998</c:v>
                </c:pt>
                <c:pt idx="7288">
                  <c:v>19186.342704999999</c:v>
                </c:pt>
                <c:pt idx="7289">
                  <c:v>19188.971882000002</c:v>
                </c:pt>
                <c:pt idx="7290">
                  <c:v>19191.611291000001</c:v>
                </c:pt>
                <c:pt idx="7291">
                  <c:v>19194.242291999999</c:v>
                </c:pt>
                <c:pt idx="7292">
                  <c:v>19196.879399000001</c:v>
                </c:pt>
                <c:pt idx="7293">
                  <c:v>19199.507866</c:v>
                </c:pt>
                <c:pt idx="7294">
                  <c:v>19202.146385</c:v>
                </c:pt>
                <c:pt idx="7295">
                  <c:v>19204.768322</c:v>
                </c:pt>
                <c:pt idx="7296">
                  <c:v>19207.401242</c:v>
                </c:pt>
                <c:pt idx="7297">
                  <c:v>19210.034008999999</c:v>
                </c:pt>
                <c:pt idx="7298">
                  <c:v>19212.667294999999</c:v>
                </c:pt>
                <c:pt idx="7299">
                  <c:v>19215.295953000001</c:v>
                </c:pt>
                <c:pt idx="7300">
                  <c:v>19217.929454000001</c:v>
                </c:pt>
                <c:pt idx="7301">
                  <c:v>19220.559033000001</c:v>
                </c:pt>
                <c:pt idx="7302">
                  <c:v>19223.191935999999</c:v>
                </c:pt>
                <c:pt idx="7303">
                  <c:v>19225.817933999999</c:v>
                </c:pt>
                <c:pt idx="7304">
                  <c:v>19228.445104999999</c:v>
                </c:pt>
                <c:pt idx="7305">
                  <c:v>19231.084364999999</c:v>
                </c:pt>
                <c:pt idx="7306">
                  <c:v>19233.714607999998</c:v>
                </c:pt>
                <c:pt idx="7307">
                  <c:v>19236.351156000001</c:v>
                </c:pt>
                <c:pt idx="7308">
                  <c:v>19238.979241000001</c:v>
                </c:pt>
                <c:pt idx="7309">
                  <c:v>19241.612936000001</c:v>
                </c:pt>
                <c:pt idx="7310">
                  <c:v>19244.241371</c:v>
                </c:pt>
                <c:pt idx="7311">
                  <c:v>19246.867743999999</c:v>
                </c:pt>
                <c:pt idx="7312">
                  <c:v>19249.507323000002</c:v>
                </c:pt>
                <c:pt idx="7313">
                  <c:v>19252.130847</c:v>
                </c:pt>
                <c:pt idx="7314">
                  <c:v>19254.767980000001</c:v>
                </c:pt>
                <c:pt idx="7315">
                  <c:v>19257.393143000001</c:v>
                </c:pt>
                <c:pt idx="7316">
                  <c:v>19260.021944</c:v>
                </c:pt>
                <c:pt idx="7317">
                  <c:v>19262.646342</c:v>
                </c:pt>
                <c:pt idx="7318">
                  <c:v>19265.287380000002</c:v>
                </c:pt>
                <c:pt idx="7319">
                  <c:v>19267.914815</c:v>
                </c:pt>
                <c:pt idx="7320">
                  <c:v>19270.545613999999</c:v>
                </c:pt>
                <c:pt idx="7321">
                  <c:v>19273.184911</c:v>
                </c:pt>
                <c:pt idx="7322">
                  <c:v>19275.813724</c:v>
                </c:pt>
                <c:pt idx="7323">
                  <c:v>19278.442824000002</c:v>
                </c:pt>
                <c:pt idx="7324">
                  <c:v>19281.072581</c:v>
                </c:pt>
                <c:pt idx="7325">
                  <c:v>19283.707769000001</c:v>
                </c:pt>
                <c:pt idx="7326">
                  <c:v>19286.333938</c:v>
                </c:pt>
                <c:pt idx="7327">
                  <c:v>19288.976617</c:v>
                </c:pt>
                <c:pt idx="7328">
                  <c:v>19291.603561</c:v>
                </c:pt>
                <c:pt idx="7329">
                  <c:v>19294.237125</c:v>
                </c:pt>
                <c:pt idx="7330">
                  <c:v>19296.865869000001</c:v>
                </c:pt>
                <c:pt idx="7331">
                  <c:v>19299.491245000001</c:v>
                </c:pt>
                <c:pt idx="7332">
                  <c:v>19302.120696999998</c:v>
                </c:pt>
                <c:pt idx="7333">
                  <c:v>19304.770382999999</c:v>
                </c:pt>
                <c:pt idx="7334">
                  <c:v>19307.400419000001</c:v>
                </c:pt>
                <c:pt idx="7335">
                  <c:v>19310.024992999999</c:v>
                </c:pt>
                <c:pt idx="7336">
                  <c:v>19312.655750000002</c:v>
                </c:pt>
                <c:pt idx="7337">
                  <c:v>19315.285876000002</c:v>
                </c:pt>
                <c:pt idx="7338">
                  <c:v>19317.923102000001</c:v>
                </c:pt>
                <c:pt idx="7339">
                  <c:v>19320.554898999999</c:v>
                </c:pt>
                <c:pt idx="7340">
                  <c:v>19323.188529999999</c:v>
                </c:pt>
                <c:pt idx="7341">
                  <c:v>19325.828125</c:v>
                </c:pt>
                <c:pt idx="7342">
                  <c:v>19328.452420000001</c:v>
                </c:pt>
                <c:pt idx="7343">
                  <c:v>19331.082403</c:v>
                </c:pt>
                <c:pt idx="7344">
                  <c:v>19333.716307999999</c:v>
                </c:pt>
                <c:pt idx="7345">
                  <c:v>19336.348753999999</c:v>
                </c:pt>
                <c:pt idx="7346">
                  <c:v>19338.979137999999</c:v>
                </c:pt>
                <c:pt idx="7347">
                  <c:v>19341.618095000002</c:v>
                </c:pt>
                <c:pt idx="7348">
                  <c:v>19344.242866000001</c:v>
                </c:pt>
                <c:pt idx="7349">
                  <c:v>19346.877875999999</c:v>
                </c:pt>
                <c:pt idx="7350">
                  <c:v>19349.503589</c:v>
                </c:pt>
                <c:pt idx="7351">
                  <c:v>19352.131882000001</c:v>
                </c:pt>
                <c:pt idx="7352">
                  <c:v>19354.770059999999</c:v>
                </c:pt>
                <c:pt idx="7353">
                  <c:v>19357.395068000002</c:v>
                </c:pt>
                <c:pt idx="7354">
                  <c:v>19360.031402000001</c:v>
                </c:pt>
                <c:pt idx="7355">
                  <c:v>19362.660154000001</c:v>
                </c:pt>
                <c:pt idx="7356">
                  <c:v>19365.291598</c:v>
                </c:pt>
                <c:pt idx="7357">
                  <c:v>19367.931064</c:v>
                </c:pt>
                <c:pt idx="7358">
                  <c:v>19370.553217000001</c:v>
                </c:pt>
                <c:pt idx="7359">
                  <c:v>19373.186194000002</c:v>
                </c:pt>
                <c:pt idx="7360">
                  <c:v>19375.832059</c:v>
                </c:pt>
                <c:pt idx="7361">
                  <c:v>19378.459254000001</c:v>
                </c:pt>
                <c:pt idx="7362">
                  <c:v>19381.084654999999</c:v>
                </c:pt>
                <c:pt idx="7363">
                  <c:v>19383.723671</c:v>
                </c:pt>
                <c:pt idx="7364">
                  <c:v>19386.352367</c:v>
                </c:pt>
                <c:pt idx="7365">
                  <c:v>19388.982341999999</c:v>
                </c:pt>
                <c:pt idx="7366">
                  <c:v>19391.616720000002</c:v>
                </c:pt>
                <c:pt idx="7367">
                  <c:v>19394.244331000002</c:v>
                </c:pt>
                <c:pt idx="7368">
                  <c:v>19396.876561000001</c:v>
                </c:pt>
                <c:pt idx="7369">
                  <c:v>19399.507836000001</c:v>
                </c:pt>
                <c:pt idx="7370">
                  <c:v>19402.14443</c:v>
                </c:pt>
                <c:pt idx="7371">
                  <c:v>19404.790654</c:v>
                </c:pt>
                <c:pt idx="7372">
                  <c:v>19407.420308000001</c:v>
                </c:pt>
                <c:pt idx="7373">
                  <c:v>19410.049821000001</c:v>
                </c:pt>
                <c:pt idx="7374">
                  <c:v>19412.680364</c:v>
                </c:pt>
                <c:pt idx="7375">
                  <c:v>19415.312838000002</c:v>
                </c:pt>
                <c:pt idx="7376">
                  <c:v>19417.943164</c:v>
                </c:pt>
                <c:pt idx="7377">
                  <c:v>19420.574182</c:v>
                </c:pt>
                <c:pt idx="7378">
                  <c:v>19423.218141000001</c:v>
                </c:pt>
                <c:pt idx="7379">
                  <c:v>19425.856995999999</c:v>
                </c:pt>
                <c:pt idx="7380">
                  <c:v>19428.491355999999</c:v>
                </c:pt>
                <c:pt idx="7381">
                  <c:v>19431.120126000002</c:v>
                </c:pt>
                <c:pt idx="7382">
                  <c:v>19433.753315999998</c:v>
                </c:pt>
                <c:pt idx="7383">
                  <c:v>19436.386557999998</c:v>
                </c:pt>
                <c:pt idx="7384">
                  <c:v>19439.018208000001</c:v>
                </c:pt>
                <c:pt idx="7385">
                  <c:v>19441.648728</c:v>
                </c:pt>
                <c:pt idx="7386">
                  <c:v>19444.276881999998</c:v>
                </c:pt>
                <c:pt idx="7387">
                  <c:v>19446.929373999999</c:v>
                </c:pt>
                <c:pt idx="7388">
                  <c:v>19449.568386999999</c:v>
                </c:pt>
                <c:pt idx="7389">
                  <c:v>19452.193185</c:v>
                </c:pt>
                <c:pt idx="7390">
                  <c:v>19454.816222000001</c:v>
                </c:pt>
                <c:pt idx="7391">
                  <c:v>19457.457799</c:v>
                </c:pt>
                <c:pt idx="7392">
                  <c:v>19460.088608999999</c:v>
                </c:pt>
                <c:pt idx="7393">
                  <c:v>19462.712350999998</c:v>
                </c:pt>
                <c:pt idx="7394">
                  <c:v>19465.343708</c:v>
                </c:pt>
                <c:pt idx="7395">
                  <c:v>19467.981226</c:v>
                </c:pt>
                <c:pt idx="7396">
                  <c:v>19470.613836</c:v>
                </c:pt>
                <c:pt idx="7397">
                  <c:v>19473.242257000002</c:v>
                </c:pt>
                <c:pt idx="7398">
                  <c:v>19475.870052999999</c:v>
                </c:pt>
                <c:pt idx="7399">
                  <c:v>19478.501402000002</c:v>
                </c:pt>
                <c:pt idx="7400">
                  <c:v>19481.143548</c:v>
                </c:pt>
                <c:pt idx="7401">
                  <c:v>19483.771658000001</c:v>
                </c:pt>
                <c:pt idx="7402">
                  <c:v>19486.401935999998</c:v>
                </c:pt>
                <c:pt idx="7403">
                  <c:v>19489.028001999999</c:v>
                </c:pt>
                <c:pt idx="7404">
                  <c:v>19491.661909999999</c:v>
                </c:pt>
                <c:pt idx="7405">
                  <c:v>19494.335711</c:v>
                </c:pt>
                <c:pt idx="7406">
                  <c:v>19496.960773999999</c:v>
                </c:pt>
                <c:pt idx="7407">
                  <c:v>19499.59434</c:v>
                </c:pt>
                <c:pt idx="7408">
                  <c:v>19502.238598</c:v>
                </c:pt>
                <c:pt idx="7409">
                  <c:v>19504.873378</c:v>
                </c:pt>
                <c:pt idx="7410">
                  <c:v>19507.506705</c:v>
                </c:pt>
                <c:pt idx="7411">
                  <c:v>19510.132888</c:v>
                </c:pt>
                <c:pt idx="7412">
                  <c:v>19512.771685</c:v>
                </c:pt>
                <c:pt idx="7413">
                  <c:v>19515.395776000001</c:v>
                </c:pt>
                <c:pt idx="7414">
                  <c:v>19518.027424</c:v>
                </c:pt>
                <c:pt idx="7415">
                  <c:v>19520.66012</c:v>
                </c:pt>
                <c:pt idx="7416">
                  <c:v>19523.289805</c:v>
                </c:pt>
                <c:pt idx="7417">
                  <c:v>19525.928415999999</c:v>
                </c:pt>
                <c:pt idx="7418">
                  <c:v>19528.556449</c:v>
                </c:pt>
                <c:pt idx="7419">
                  <c:v>19531.186293999999</c:v>
                </c:pt>
                <c:pt idx="7420">
                  <c:v>19533.813010000002</c:v>
                </c:pt>
                <c:pt idx="7421">
                  <c:v>19536.448107</c:v>
                </c:pt>
                <c:pt idx="7422">
                  <c:v>19539.070292</c:v>
                </c:pt>
                <c:pt idx="7423">
                  <c:v>19541.707038</c:v>
                </c:pt>
                <c:pt idx="7424">
                  <c:v>19544.339537</c:v>
                </c:pt>
                <c:pt idx="7425">
                  <c:v>19546.969766999999</c:v>
                </c:pt>
                <c:pt idx="7426">
                  <c:v>19549.602662000001</c:v>
                </c:pt>
                <c:pt idx="7427">
                  <c:v>19552.229187000001</c:v>
                </c:pt>
                <c:pt idx="7428">
                  <c:v>19554.883764999999</c:v>
                </c:pt>
                <c:pt idx="7429">
                  <c:v>19557.519905000001</c:v>
                </c:pt>
                <c:pt idx="7430">
                  <c:v>19560.148808000002</c:v>
                </c:pt>
                <c:pt idx="7431">
                  <c:v>19562.778885</c:v>
                </c:pt>
                <c:pt idx="7432">
                  <c:v>19565.410402000001</c:v>
                </c:pt>
                <c:pt idx="7433">
                  <c:v>19568.042934000001</c:v>
                </c:pt>
                <c:pt idx="7434">
                  <c:v>19570.675308000002</c:v>
                </c:pt>
                <c:pt idx="7435">
                  <c:v>19573.303853000001</c:v>
                </c:pt>
                <c:pt idx="7436">
                  <c:v>19575.933649999999</c:v>
                </c:pt>
                <c:pt idx="7437">
                  <c:v>19578.565044999999</c:v>
                </c:pt>
                <c:pt idx="7438">
                  <c:v>19581.197348000002</c:v>
                </c:pt>
                <c:pt idx="7439">
                  <c:v>19583.822614000001</c:v>
                </c:pt>
                <c:pt idx="7440">
                  <c:v>19586.460726000001</c:v>
                </c:pt>
                <c:pt idx="7441">
                  <c:v>19589.088258</c:v>
                </c:pt>
                <c:pt idx="7442">
                  <c:v>19591.714079000001</c:v>
                </c:pt>
                <c:pt idx="7443">
                  <c:v>19594.345814</c:v>
                </c:pt>
                <c:pt idx="7444">
                  <c:v>19596.981821000001</c:v>
                </c:pt>
                <c:pt idx="7445">
                  <c:v>19599.610807000001</c:v>
                </c:pt>
                <c:pt idx="7446">
                  <c:v>19602.238401999999</c:v>
                </c:pt>
                <c:pt idx="7447">
                  <c:v>19604.875977</c:v>
                </c:pt>
                <c:pt idx="7448">
                  <c:v>19607.499807</c:v>
                </c:pt>
                <c:pt idx="7449">
                  <c:v>19610.129099000002</c:v>
                </c:pt>
                <c:pt idx="7450">
                  <c:v>19612.769955</c:v>
                </c:pt>
                <c:pt idx="7451">
                  <c:v>19615.409753</c:v>
                </c:pt>
                <c:pt idx="7452">
                  <c:v>19618.044052000001</c:v>
                </c:pt>
                <c:pt idx="7453">
                  <c:v>19620.671836000001</c:v>
                </c:pt>
                <c:pt idx="7454">
                  <c:v>19623.307578</c:v>
                </c:pt>
                <c:pt idx="7455">
                  <c:v>19625.933238000001</c:v>
                </c:pt>
                <c:pt idx="7456">
                  <c:v>19628.569372999998</c:v>
                </c:pt>
                <c:pt idx="7457">
                  <c:v>19631.197566999999</c:v>
                </c:pt>
                <c:pt idx="7458">
                  <c:v>19633.833219</c:v>
                </c:pt>
                <c:pt idx="7459">
                  <c:v>19636.467124999999</c:v>
                </c:pt>
                <c:pt idx="7460">
                  <c:v>19639.091116</c:v>
                </c:pt>
                <c:pt idx="7461">
                  <c:v>19641.724700999999</c:v>
                </c:pt>
                <c:pt idx="7462">
                  <c:v>19644.352661000001</c:v>
                </c:pt>
                <c:pt idx="7463">
                  <c:v>19646.985085</c:v>
                </c:pt>
                <c:pt idx="7464">
                  <c:v>19649.616945999998</c:v>
                </c:pt>
                <c:pt idx="7465">
                  <c:v>19652.24626</c:v>
                </c:pt>
                <c:pt idx="7466">
                  <c:v>19654.878594000002</c:v>
                </c:pt>
                <c:pt idx="7467">
                  <c:v>19657.509529999999</c:v>
                </c:pt>
                <c:pt idx="7468">
                  <c:v>19660.137401</c:v>
                </c:pt>
                <c:pt idx="7469">
                  <c:v>19662.777847000001</c:v>
                </c:pt>
                <c:pt idx="7470">
                  <c:v>19665.403659</c:v>
                </c:pt>
                <c:pt idx="7471">
                  <c:v>19668.035811999998</c:v>
                </c:pt>
                <c:pt idx="7472">
                  <c:v>19670.672393000001</c:v>
                </c:pt>
                <c:pt idx="7473">
                  <c:v>19673.294363000001</c:v>
                </c:pt>
                <c:pt idx="7474">
                  <c:v>19675.929419</c:v>
                </c:pt>
                <c:pt idx="7475">
                  <c:v>19678.558392999999</c:v>
                </c:pt>
                <c:pt idx="7476">
                  <c:v>19681.190187</c:v>
                </c:pt>
                <c:pt idx="7477">
                  <c:v>19683.819375999999</c:v>
                </c:pt>
                <c:pt idx="7478">
                  <c:v>19686.471064000001</c:v>
                </c:pt>
                <c:pt idx="7479">
                  <c:v>19689.098017</c:v>
                </c:pt>
                <c:pt idx="7480">
                  <c:v>19691.731207000001</c:v>
                </c:pt>
                <c:pt idx="7481">
                  <c:v>19694.366817999999</c:v>
                </c:pt>
                <c:pt idx="7482">
                  <c:v>19696.994952000001</c:v>
                </c:pt>
                <c:pt idx="7483">
                  <c:v>19699.619363999998</c:v>
                </c:pt>
                <c:pt idx="7484">
                  <c:v>19702.260882999999</c:v>
                </c:pt>
                <c:pt idx="7485">
                  <c:v>19704.887804000002</c:v>
                </c:pt>
                <c:pt idx="7486">
                  <c:v>19707.517942999999</c:v>
                </c:pt>
                <c:pt idx="7487">
                  <c:v>19710.145217000001</c:v>
                </c:pt>
                <c:pt idx="7488">
                  <c:v>19712.775189</c:v>
                </c:pt>
                <c:pt idx="7489">
                  <c:v>19715.410914</c:v>
                </c:pt>
                <c:pt idx="7490">
                  <c:v>19718.037591</c:v>
                </c:pt>
                <c:pt idx="7491">
                  <c:v>19720.680587999999</c:v>
                </c:pt>
                <c:pt idx="7492">
                  <c:v>19723.306914000001</c:v>
                </c:pt>
                <c:pt idx="7493">
                  <c:v>19725.944210000001</c:v>
                </c:pt>
                <c:pt idx="7494">
                  <c:v>19728.571171</c:v>
                </c:pt>
                <c:pt idx="7495">
                  <c:v>19731.197947000001</c:v>
                </c:pt>
                <c:pt idx="7496">
                  <c:v>19733.832384000001</c:v>
                </c:pt>
                <c:pt idx="7497">
                  <c:v>19736.479188000001</c:v>
                </c:pt>
                <c:pt idx="7498">
                  <c:v>19739.109096</c:v>
                </c:pt>
                <c:pt idx="7499">
                  <c:v>19741.735538000001</c:v>
                </c:pt>
                <c:pt idx="7500">
                  <c:v>19744.364860000001</c:v>
                </c:pt>
                <c:pt idx="7501">
                  <c:v>19747.002972999999</c:v>
                </c:pt>
                <c:pt idx="7502">
                  <c:v>19749.628004999999</c:v>
                </c:pt>
                <c:pt idx="7503">
                  <c:v>19752.255273999999</c:v>
                </c:pt>
                <c:pt idx="7504">
                  <c:v>19754.893603</c:v>
                </c:pt>
                <c:pt idx="7505">
                  <c:v>19757.521644</c:v>
                </c:pt>
                <c:pt idx="7506">
                  <c:v>19760.155898000001</c:v>
                </c:pt>
                <c:pt idx="7507">
                  <c:v>19762.783626</c:v>
                </c:pt>
                <c:pt idx="7508">
                  <c:v>19765.423714</c:v>
                </c:pt>
                <c:pt idx="7509">
                  <c:v>19768.055633</c:v>
                </c:pt>
                <c:pt idx="7510">
                  <c:v>19770.68217</c:v>
                </c:pt>
                <c:pt idx="7511">
                  <c:v>19773.324832999999</c:v>
                </c:pt>
                <c:pt idx="7512">
                  <c:v>19775.956726</c:v>
                </c:pt>
                <c:pt idx="7513">
                  <c:v>19778.582847000001</c:v>
                </c:pt>
                <c:pt idx="7514">
                  <c:v>19781.217906999998</c:v>
                </c:pt>
                <c:pt idx="7515">
                  <c:v>19783.854624</c:v>
                </c:pt>
                <c:pt idx="7516">
                  <c:v>19786.479089</c:v>
                </c:pt>
                <c:pt idx="7517">
                  <c:v>19789.111936000001</c:v>
                </c:pt>
                <c:pt idx="7518">
                  <c:v>19791.752918999999</c:v>
                </c:pt>
                <c:pt idx="7519">
                  <c:v>19794.375755000001</c:v>
                </c:pt>
                <c:pt idx="7520">
                  <c:v>19797.006255</c:v>
                </c:pt>
                <c:pt idx="7521">
                  <c:v>19799.646386</c:v>
                </c:pt>
                <c:pt idx="7522">
                  <c:v>19802.270383999999</c:v>
                </c:pt>
                <c:pt idx="7523">
                  <c:v>19804.899109999998</c:v>
                </c:pt>
                <c:pt idx="7524">
                  <c:v>19807.535422000001</c:v>
                </c:pt>
                <c:pt idx="7525">
                  <c:v>19810.168418000001</c:v>
                </c:pt>
                <c:pt idx="7526">
                  <c:v>19812.792804000001</c:v>
                </c:pt>
                <c:pt idx="7527">
                  <c:v>19815.430294000002</c:v>
                </c:pt>
                <c:pt idx="7528">
                  <c:v>19818.061372</c:v>
                </c:pt>
                <c:pt idx="7529">
                  <c:v>19820.689105000001</c:v>
                </c:pt>
                <c:pt idx="7530">
                  <c:v>19823.321784</c:v>
                </c:pt>
                <c:pt idx="7531">
                  <c:v>19825.953904999998</c:v>
                </c:pt>
                <c:pt idx="7532">
                  <c:v>19828.591172</c:v>
                </c:pt>
                <c:pt idx="7533">
                  <c:v>19831.218267</c:v>
                </c:pt>
                <c:pt idx="7534">
                  <c:v>19833.852264000001</c:v>
                </c:pt>
                <c:pt idx="7535">
                  <c:v>19836.482712000001</c:v>
                </c:pt>
                <c:pt idx="7536">
                  <c:v>19839.116580999998</c:v>
                </c:pt>
                <c:pt idx="7537">
                  <c:v>19841.738141000002</c:v>
                </c:pt>
                <c:pt idx="7538">
                  <c:v>19844.377337999998</c:v>
                </c:pt>
                <c:pt idx="7539">
                  <c:v>19847.009371</c:v>
                </c:pt>
                <c:pt idx="7540">
                  <c:v>19849.640587000002</c:v>
                </c:pt>
                <c:pt idx="7541">
                  <c:v>19852.270389000001</c:v>
                </c:pt>
                <c:pt idx="7542">
                  <c:v>19854.906438999998</c:v>
                </c:pt>
                <c:pt idx="7543">
                  <c:v>19857.534338000001</c:v>
                </c:pt>
                <c:pt idx="7544">
                  <c:v>19860.166596999999</c:v>
                </c:pt>
                <c:pt idx="7545">
                  <c:v>19862.793280999998</c:v>
                </c:pt>
                <c:pt idx="7546">
                  <c:v>19865.422236999999</c:v>
                </c:pt>
                <c:pt idx="7547">
                  <c:v>19868.057746999999</c:v>
                </c:pt>
                <c:pt idx="7548">
                  <c:v>19870.684338999999</c:v>
                </c:pt>
                <c:pt idx="7549">
                  <c:v>19873.31322</c:v>
                </c:pt>
                <c:pt idx="7550">
                  <c:v>19875.943407999999</c:v>
                </c:pt>
                <c:pt idx="7551">
                  <c:v>19878.581730999998</c:v>
                </c:pt>
                <c:pt idx="7552">
                  <c:v>19881.204398000002</c:v>
                </c:pt>
                <c:pt idx="7553">
                  <c:v>19883.834021999999</c:v>
                </c:pt>
                <c:pt idx="7554">
                  <c:v>19886.470421000002</c:v>
                </c:pt>
                <c:pt idx="7555">
                  <c:v>19889.102272</c:v>
                </c:pt>
                <c:pt idx="7556">
                  <c:v>19891.737681999999</c:v>
                </c:pt>
                <c:pt idx="7557">
                  <c:v>19894.361969000001</c:v>
                </c:pt>
                <c:pt idx="7558">
                  <c:v>19897.003543999999</c:v>
                </c:pt>
                <c:pt idx="7559">
                  <c:v>19899.628954</c:v>
                </c:pt>
                <c:pt idx="7560">
                  <c:v>19902.259368999999</c:v>
                </c:pt>
                <c:pt idx="7561">
                  <c:v>19904.897810999999</c:v>
                </c:pt>
                <c:pt idx="7562">
                  <c:v>19907.527935999999</c:v>
                </c:pt>
                <c:pt idx="7563">
                  <c:v>19910.153313999999</c:v>
                </c:pt>
                <c:pt idx="7564">
                  <c:v>19912.786741</c:v>
                </c:pt>
                <c:pt idx="7565">
                  <c:v>19915.418096000001</c:v>
                </c:pt>
                <c:pt idx="7566">
                  <c:v>19918.056576999999</c:v>
                </c:pt>
                <c:pt idx="7567">
                  <c:v>19920.687623000002</c:v>
                </c:pt>
                <c:pt idx="7568">
                  <c:v>19923.313329000001</c:v>
                </c:pt>
                <c:pt idx="7569">
                  <c:v>19925.943267999999</c:v>
                </c:pt>
                <c:pt idx="7570">
                  <c:v>19928.569969</c:v>
                </c:pt>
                <c:pt idx="7571">
                  <c:v>19931.218438</c:v>
                </c:pt>
                <c:pt idx="7572">
                  <c:v>19933.848536000001</c:v>
                </c:pt>
                <c:pt idx="7573">
                  <c:v>19936.493584</c:v>
                </c:pt>
                <c:pt idx="7574">
                  <c:v>19939.124126999999</c:v>
                </c:pt>
                <c:pt idx="7575">
                  <c:v>19941.758367999999</c:v>
                </c:pt>
                <c:pt idx="7576">
                  <c:v>19944.392842000001</c:v>
                </c:pt>
                <c:pt idx="7577">
                  <c:v>19947.026105000001</c:v>
                </c:pt>
                <c:pt idx="7578">
                  <c:v>19949.657531000001</c:v>
                </c:pt>
                <c:pt idx="7579">
                  <c:v>19952.291229999999</c:v>
                </c:pt>
                <c:pt idx="7580">
                  <c:v>19954.915389000002</c:v>
                </c:pt>
                <c:pt idx="7581">
                  <c:v>19957.55359</c:v>
                </c:pt>
                <c:pt idx="7582">
                  <c:v>19960.197235</c:v>
                </c:pt>
                <c:pt idx="7583">
                  <c:v>19962.827818000002</c:v>
                </c:pt>
                <c:pt idx="7584">
                  <c:v>19965.461113000001</c:v>
                </c:pt>
                <c:pt idx="7585">
                  <c:v>19968.089765000001</c:v>
                </c:pt>
                <c:pt idx="7586">
                  <c:v>19970.727125000001</c:v>
                </c:pt>
                <c:pt idx="7587">
                  <c:v>19973.350222000001</c:v>
                </c:pt>
                <c:pt idx="7588">
                  <c:v>19975.988922</c:v>
                </c:pt>
                <c:pt idx="7589">
                  <c:v>19978.616123</c:v>
                </c:pt>
                <c:pt idx="7590">
                  <c:v>19981.252142000001</c:v>
                </c:pt>
                <c:pt idx="7591">
                  <c:v>19983.898816000001</c:v>
                </c:pt>
                <c:pt idx="7592">
                  <c:v>19986.530291999999</c:v>
                </c:pt>
                <c:pt idx="7593">
                  <c:v>19989.158027000001</c:v>
                </c:pt>
                <c:pt idx="7594">
                  <c:v>19991.791668999998</c:v>
                </c:pt>
                <c:pt idx="7595">
                  <c:v>19994.419422999999</c:v>
                </c:pt>
                <c:pt idx="7596">
                  <c:v>19997.049289999999</c:v>
                </c:pt>
                <c:pt idx="7597">
                  <c:v>19999.680704999999</c:v>
                </c:pt>
                <c:pt idx="7598">
                  <c:v>20002.321845999999</c:v>
                </c:pt>
                <c:pt idx="7599">
                  <c:v>20004.947326000001</c:v>
                </c:pt>
                <c:pt idx="7600">
                  <c:v>20007.585880999999</c:v>
                </c:pt>
                <c:pt idx="7601">
                  <c:v>20010.212595000001</c:v>
                </c:pt>
                <c:pt idx="7602">
                  <c:v>20012.848140999999</c:v>
                </c:pt>
                <c:pt idx="7603">
                  <c:v>20015.472979999999</c:v>
                </c:pt>
                <c:pt idx="7604">
                  <c:v>20018.110549000001</c:v>
                </c:pt>
                <c:pt idx="7605">
                  <c:v>20020.735938000002</c:v>
                </c:pt>
                <c:pt idx="7606">
                  <c:v>20023.375902</c:v>
                </c:pt>
                <c:pt idx="7607">
                  <c:v>20026.010805999998</c:v>
                </c:pt>
                <c:pt idx="7608">
                  <c:v>20028.637014</c:v>
                </c:pt>
                <c:pt idx="7609">
                  <c:v>20031.269855999999</c:v>
                </c:pt>
                <c:pt idx="7610">
                  <c:v>20033.905943999998</c:v>
                </c:pt>
                <c:pt idx="7611">
                  <c:v>20036.530097999999</c:v>
                </c:pt>
                <c:pt idx="7612">
                  <c:v>20039.162886999999</c:v>
                </c:pt>
                <c:pt idx="7613">
                  <c:v>20041.794986000001</c:v>
                </c:pt>
                <c:pt idx="7614">
                  <c:v>20044.435985</c:v>
                </c:pt>
                <c:pt idx="7615">
                  <c:v>20047.063900000001</c:v>
                </c:pt>
                <c:pt idx="7616">
                  <c:v>20049.69284</c:v>
                </c:pt>
                <c:pt idx="7617">
                  <c:v>20052.322729</c:v>
                </c:pt>
                <c:pt idx="7618">
                  <c:v>20054.953077999999</c:v>
                </c:pt>
                <c:pt idx="7619">
                  <c:v>20057.587963000002</c:v>
                </c:pt>
                <c:pt idx="7620">
                  <c:v>20060.214196000001</c:v>
                </c:pt>
                <c:pt idx="7621">
                  <c:v>20062.843800999999</c:v>
                </c:pt>
                <c:pt idx="7622">
                  <c:v>20065.479242000001</c:v>
                </c:pt>
                <c:pt idx="7623">
                  <c:v>20068.109112999999</c:v>
                </c:pt>
                <c:pt idx="7624">
                  <c:v>20070.734195000001</c:v>
                </c:pt>
                <c:pt idx="7625">
                  <c:v>20073.372315000001</c:v>
                </c:pt>
                <c:pt idx="7626">
                  <c:v>20075.998538</c:v>
                </c:pt>
                <c:pt idx="7627">
                  <c:v>20078.627811999999</c:v>
                </c:pt>
                <c:pt idx="7628">
                  <c:v>20081.267704999998</c:v>
                </c:pt>
                <c:pt idx="7629">
                  <c:v>20083.899968000002</c:v>
                </c:pt>
                <c:pt idx="7630">
                  <c:v>20086.527112</c:v>
                </c:pt>
                <c:pt idx="7631">
                  <c:v>20089.158791000002</c:v>
                </c:pt>
                <c:pt idx="7632">
                  <c:v>20091.795941</c:v>
                </c:pt>
                <c:pt idx="7633">
                  <c:v>20094.426539</c:v>
                </c:pt>
                <c:pt idx="7634">
                  <c:v>20097.054193</c:v>
                </c:pt>
                <c:pt idx="7635">
                  <c:v>20099.689155</c:v>
                </c:pt>
                <c:pt idx="7636">
                  <c:v>20102.314410999999</c:v>
                </c:pt>
                <c:pt idx="7637">
                  <c:v>20104.942974000001</c:v>
                </c:pt>
                <c:pt idx="7638">
                  <c:v>20107.581307</c:v>
                </c:pt>
                <c:pt idx="7639">
                  <c:v>20110.208617</c:v>
                </c:pt>
                <c:pt idx="7640">
                  <c:v>20112.836293</c:v>
                </c:pt>
                <c:pt idx="7641">
                  <c:v>20115.476707999998</c:v>
                </c:pt>
                <c:pt idx="7642">
                  <c:v>20118.108842000001</c:v>
                </c:pt>
                <c:pt idx="7643">
                  <c:v>20120.739206999999</c:v>
                </c:pt>
                <c:pt idx="7644">
                  <c:v>20123.369224999999</c:v>
                </c:pt>
                <c:pt idx="7645">
                  <c:v>20126.003922</c:v>
                </c:pt>
                <c:pt idx="7646">
                  <c:v>20128.633355999998</c:v>
                </c:pt>
                <c:pt idx="7647">
                  <c:v>20131.262296000001</c:v>
                </c:pt>
                <c:pt idx="7648">
                  <c:v>20133.883654000001</c:v>
                </c:pt>
                <c:pt idx="7649">
                  <c:v>20136.521348999999</c:v>
                </c:pt>
                <c:pt idx="7650">
                  <c:v>20139.144905000001</c:v>
                </c:pt>
                <c:pt idx="7651">
                  <c:v>20141.784358000001</c:v>
                </c:pt>
                <c:pt idx="7652">
                  <c:v>20144.415248000001</c:v>
                </c:pt>
                <c:pt idx="7653">
                  <c:v>20147.050723</c:v>
                </c:pt>
                <c:pt idx="7654">
                  <c:v>20149.674042999999</c:v>
                </c:pt>
                <c:pt idx="7655">
                  <c:v>20152.312555</c:v>
                </c:pt>
                <c:pt idx="7656">
                  <c:v>20154.944589999999</c:v>
                </c:pt>
                <c:pt idx="7657">
                  <c:v>20157.569624</c:v>
                </c:pt>
                <c:pt idx="7658">
                  <c:v>20160.223424</c:v>
                </c:pt>
                <c:pt idx="7659">
                  <c:v>20162.851893999999</c:v>
                </c:pt>
                <c:pt idx="7660">
                  <c:v>20165.488847000001</c:v>
                </c:pt>
                <c:pt idx="7661">
                  <c:v>20168.118721999999</c:v>
                </c:pt>
                <c:pt idx="7662">
                  <c:v>20170.749294000001</c:v>
                </c:pt>
                <c:pt idx="7663">
                  <c:v>20173.375567999999</c:v>
                </c:pt>
                <c:pt idx="7664">
                  <c:v>20176.012320000002</c:v>
                </c:pt>
                <c:pt idx="7665">
                  <c:v>20178.648269000001</c:v>
                </c:pt>
                <c:pt idx="7666">
                  <c:v>20181.274591000001</c:v>
                </c:pt>
                <c:pt idx="7667">
                  <c:v>20183.912187000002</c:v>
                </c:pt>
                <c:pt idx="7668">
                  <c:v>20186.538406</c:v>
                </c:pt>
                <c:pt idx="7669">
                  <c:v>20189.166128000001</c:v>
                </c:pt>
                <c:pt idx="7670">
                  <c:v>20191.809731000001</c:v>
                </c:pt>
                <c:pt idx="7671">
                  <c:v>20194.443378</c:v>
                </c:pt>
                <c:pt idx="7672">
                  <c:v>20197.082069</c:v>
                </c:pt>
                <c:pt idx="7673">
                  <c:v>20199.708895</c:v>
                </c:pt>
                <c:pt idx="7674">
                  <c:v>20202.343755999998</c:v>
                </c:pt>
                <c:pt idx="7675">
                  <c:v>20204.977365999999</c:v>
                </c:pt>
                <c:pt idx="7676">
                  <c:v>20207.607951000002</c:v>
                </c:pt>
                <c:pt idx="7677">
                  <c:v>20210.232241999998</c:v>
                </c:pt>
                <c:pt idx="7678">
                  <c:v>20212.884877</c:v>
                </c:pt>
                <c:pt idx="7679">
                  <c:v>20215.508417000001</c:v>
                </c:pt>
                <c:pt idx="7680">
                  <c:v>20218.146102999999</c:v>
                </c:pt>
                <c:pt idx="7681">
                  <c:v>20220.778366999999</c:v>
                </c:pt>
                <c:pt idx="7682">
                  <c:v>20223.406728000002</c:v>
                </c:pt>
                <c:pt idx="7683">
                  <c:v>20226.036370999998</c:v>
                </c:pt>
                <c:pt idx="7684">
                  <c:v>20228.669952</c:v>
                </c:pt>
                <c:pt idx="7685">
                  <c:v>20231.304182</c:v>
                </c:pt>
                <c:pt idx="7686">
                  <c:v>20233.935409999998</c:v>
                </c:pt>
                <c:pt idx="7687">
                  <c:v>20236.562439000001</c:v>
                </c:pt>
                <c:pt idx="7688">
                  <c:v>20239.196399</c:v>
                </c:pt>
                <c:pt idx="7689">
                  <c:v>20241.829539999999</c:v>
                </c:pt>
                <c:pt idx="7690">
                  <c:v>20244.459207</c:v>
                </c:pt>
                <c:pt idx="7691">
                  <c:v>20247.093409000001</c:v>
                </c:pt>
                <c:pt idx="7692">
                  <c:v>20249.721902000001</c:v>
                </c:pt>
                <c:pt idx="7693">
                  <c:v>20252.350139999999</c:v>
                </c:pt>
                <c:pt idx="7694">
                  <c:v>20254.987796000001</c:v>
                </c:pt>
                <c:pt idx="7695">
                  <c:v>20257.618010999999</c:v>
                </c:pt>
                <c:pt idx="7696">
                  <c:v>20260.249424000001</c:v>
                </c:pt>
                <c:pt idx="7697">
                  <c:v>20262.903168000001</c:v>
                </c:pt>
                <c:pt idx="7698">
                  <c:v>20265.527038</c:v>
                </c:pt>
                <c:pt idx="7699">
                  <c:v>20268.160854999998</c:v>
                </c:pt>
                <c:pt idx="7700">
                  <c:v>20270.799273000001</c:v>
                </c:pt>
                <c:pt idx="7701">
                  <c:v>20273.423326</c:v>
                </c:pt>
                <c:pt idx="7702">
                  <c:v>20276.050392000001</c:v>
                </c:pt>
                <c:pt idx="7703">
                  <c:v>20278.682648000002</c:v>
                </c:pt>
                <c:pt idx="7704">
                  <c:v>20281.313216999999</c:v>
                </c:pt>
                <c:pt idx="7705">
                  <c:v>20283.954314999999</c:v>
                </c:pt>
                <c:pt idx="7706">
                  <c:v>20286.586017000001</c:v>
                </c:pt>
                <c:pt idx="7707">
                  <c:v>20289.211797</c:v>
                </c:pt>
                <c:pt idx="7708">
                  <c:v>20291.861188999999</c:v>
                </c:pt>
                <c:pt idx="7709">
                  <c:v>20294.501046000001</c:v>
                </c:pt>
                <c:pt idx="7710">
                  <c:v>20297.130950999999</c:v>
                </c:pt>
                <c:pt idx="7711">
                  <c:v>20299.760224000001</c:v>
                </c:pt>
                <c:pt idx="7712">
                  <c:v>20302.388277999999</c:v>
                </c:pt>
                <c:pt idx="7713">
                  <c:v>20305.018122000001</c:v>
                </c:pt>
                <c:pt idx="7714">
                  <c:v>20307.645369999998</c:v>
                </c:pt>
                <c:pt idx="7715">
                  <c:v>20310.278124</c:v>
                </c:pt>
                <c:pt idx="7716">
                  <c:v>20312.918881000001</c:v>
                </c:pt>
                <c:pt idx="7717">
                  <c:v>20315.544146</c:v>
                </c:pt>
                <c:pt idx="7718">
                  <c:v>20318.171659</c:v>
                </c:pt>
                <c:pt idx="7719">
                  <c:v>20320.810216999998</c:v>
                </c:pt>
                <c:pt idx="7720">
                  <c:v>20323.434313000002</c:v>
                </c:pt>
                <c:pt idx="7721">
                  <c:v>20326.066787</c:v>
                </c:pt>
                <c:pt idx="7722">
                  <c:v>20328.701291000001</c:v>
                </c:pt>
                <c:pt idx="7723">
                  <c:v>20331.335448999998</c:v>
                </c:pt>
                <c:pt idx="7724">
                  <c:v>20333.959591999999</c:v>
                </c:pt>
                <c:pt idx="7725">
                  <c:v>20336.592720000001</c:v>
                </c:pt>
                <c:pt idx="7726">
                  <c:v>20339.223120999999</c:v>
                </c:pt>
                <c:pt idx="7727">
                  <c:v>20341.859611</c:v>
                </c:pt>
                <c:pt idx="7728">
                  <c:v>20344.489375000001</c:v>
                </c:pt>
                <c:pt idx="7729">
                  <c:v>20347.115119999999</c:v>
                </c:pt>
                <c:pt idx="7730">
                  <c:v>20349.749780999999</c:v>
                </c:pt>
                <c:pt idx="7731">
                  <c:v>20352.381253</c:v>
                </c:pt>
                <c:pt idx="7732">
                  <c:v>20355.00315</c:v>
                </c:pt>
                <c:pt idx="7733">
                  <c:v>20357.640205</c:v>
                </c:pt>
                <c:pt idx="7734">
                  <c:v>20360.276172999998</c:v>
                </c:pt>
                <c:pt idx="7735">
                  <c:v>20362.907216</c:v>
                </c:pt>
                <c:pt idx="7736">
                  <c:v>20365.527442999999</c:v>
                </c:pt>
                <c:pt idx="7737">
                  <c:v>20368.161293000001</c:v>
                </c:pt>
                <c:pt idx="7738">
                  <c:v>20370.799408999999</c:v>
                </c:pt>
                <c:pt idx="7739">
                  <c:v>20373.422847999998</c:v>
                </c:pt>
                <c:pt idx="7740">
                  <c:v>20376.064393000001</c:v>
                </c:pt>
                <c:pt idx="7741">
                  <c:v>20378.694887000001</c:v>
                </c:pt>
                <c:pt idx="7742">
                  <c:v>20381.319868999999</c:v>
                </c:pt>
                <c:pt idx="7743">
                  <c:v>20383.961561</c:v>
                </c:pt>
                <c:pt idx="7744">
                  <c:v>20386.589209999998</c:v>
                </c:pt>
                <c:pt idx="7745">
                  <c:v>20389.21645</c:v>
                </c:pt>
                <c:pt idx="7746">
                  <c:v>20391.852126000002</c:v>
                </c:pt>
                <c:pt idx="7747">
                  <c:v>20394.479293</c:v>
                </c:pt>
                <c:pt idx="7748">
                  <c:v>20397.108901</c:v>
                </c:pt>
                <c:pt idx="7749">
                  <c:v>20399.741764999999</c:v>
                </c:pt>
                <c:pt idx="7750">
                  <c:v>20402.374033</c:v>
                </c:pt>
                <c:pt idx="7751">
                  <c:v>20405.009558000002</c:v>
                </c:pt>
                <c:pt idx="7752">
                  <c:v>20407.645067000001</c:v>
                </c:pt>
                <c:pt idx="7753">
                  <c:v>20410.272014999999</c:v>
                </c:pt>
                <c:pt idx="7754">
                  <c:v>20412.90972</c:v>
                </c:pt>
                <c:pt idx="7755">
                  <c:v>20415.532579999999</c:v>
                </c:pt>
                <c:pt idx="7756">
                  <c:v>20418.171017000001</c:v>
                </c:pt>
                <c:pt idx="7757">
                  <c:v>20420.803853000001</c:v>
                </c:pt>
                <c:pt idx="7758">
                  <c:v>20423.433588</c:v>
                </c:pt>
                <c:pt idx="7759">
                  <c:v>20426.062945999998</c:v>
                </c:pt>
                <c:pt idx="7760">
                  <c:v>20428.695576999999</c:v>
                </c:pt>
                <c:pt idx="7761">
                  <c:v>20431.326085000001</c:v>
                </c:pt>
                <c:pt idx="7762">
                  <c:v>20433.956665000002</c:v>
                </c:pt>
                <c:pt idx="7763">
                  <c:v>20436.583019999998</c:v>
                </c:pt>
                <c:pt idx="7764">
                  <c:v>20439.222559000002</c:v>
                </c:pt>
                <c:pt idx="7765">
                  <c:v>20441.849170000001</c:v>
                </c:pt>
                <c:pt idx="7766">
                  <c:v>20444.483576999999</c:v>
                </c:pt>
                <c:pt idx="7767">
                  <c:v>20447.108113999999</c:v>
                </c:pt>
                <c:pt idx="7768">
                  <c:v>20449.744345999999</c:v>
                </c:pt>
                <c:pt idx="7769">
                  <c:v>20452.367625999999</c:v>
                </c:pt>
                <c:pt idx="7770">
                  <c:v>20455.004311000001</c:v>
                </c:pt>
                <c:pt idx="7771">
                  <c:v>20457.631945000001</c:v>
                </c:pt>
                <c:pt idx="7772">
                  <c:v>20460.262543000001</c:v>
                </c:pt>
                <c:pt idx="7773">
                  <c:v>20462.898437</c:v>
                </c:pt>
                <c:pt idx="7774">
                  <c:v>20465.524356000002</c:v>
                </c:pt>
                <c:pt idx="7775">
                  <c:v>20468.157813000002</c:v>
                </c:pt>
                <c:pt idx="7776">
                  <c:v>20470.788008</c:v>
                </c:pt>
                <c:pt idx="7777">
                  <c:v>20473.423674000001</c:v>
                </c:pt>
                <c:pt idx="7778">
                  <c:v>20476.053553999998</c:v>
                </c:pt>
                <c:pt idx="7779">
                  <c:v>20478.683869</c:v>
                </c:pt>
                <c:pt idx="7780">
                  <c:v>20481.315640000001</c:v>
                </c:pt>
                <c:pt idx="7781">
                  <c:v>20483.945001</c:v>
                </c:pt>
                <c:pt idx="7782">
                  <c:v>20486.576596999999</c:v>
                </c:pt>
                <c:pt idx="7783">
                  <c:v>20489.219720000001</c:v>
                </c:pt>
                <c:pt idx="7784">
                  <c:v>20491.847293999999</c:v>
                </c:pt>
                <c:pt idx="7785">
                  <c:v>20494.474095000001</c:v>
                </c:pt>
                <c:pt idx="7786">
                  <c:v>20497.113377999998</c:v>
                </c:pt>
                <c:pt idx="7787">
                  <c:v>20499.738868</c:v>
                </c:pt>
                <c:pt idx="7788">
                  <c:v>20502.381999000001</c:v>
                </c:pt>
                <c:pt idx="7789">
                  <c:v>20505.006792</c:v>
                </c:pt>
                <c:pt idx="7790">
                  <c:v>20507.636246999999</c:v>
                </c:pt>
                <c:pt idx="7791">
                  <c:v>20510.265736000001</c:v>
                </c:pt>
                <c:pt idx="7792">
                  <c:v>20512.918659999999</c:v>
                </c:pt>
                <c:pt idx="7793">
                  <c:v>20515.554940000002</c:v>
                </c:pt>
                <c:pt idx="7794">
                  <c:v>20518.179033</c:v>
                </c:pt>
                <c:pt idx="7795">
                  <c:v>20520.832909000001</c:v>
                </c:pt>
                <c:pt idx="7796">
                  <c:v>20523.462012</c:v>
                </c:pt>
                <c:pt idx="7797">
                  <c:v>20526.096635000002</c:v>
                </c:pt>
                <c:pt idx="7798">
                  <c:v>20528.723641</c:v>
                </c:pt>
                <c:pt idx="7799">
                  <c:v>20531.361566</c:v>
                </c:pt>
                <c:pt idx="7800">
                  <c:v>20533.992964000001</c:v>
                </c:pt>
                <c:pt idx="7801">
                  <c:v>20536.619816999999</c:v>
                </c:pt>
                <c:pt idx="7802">
                  <c:v>20539.253148</c:v>
                </c:pt>
                <c:pt idx="7803">
                  <c:v>20541.882098999999</c:v>
                </c:pt>
                <c:pt idx="7804">
                  <c:v>20544.510659</c:v>
                </c:pt>
                <c:pt idx="7805">
                  <c:v>20547.145036000002</c:v>
                </c:pt>
                <c:pt idx="7806">
                  <c:v>20549.783857999999</c:v>
                </c:pt>
                <c:pt idx="7807">
                  <c:v>20552.409793999999</c:v>
                </c:pt>
                <c:pt idx="7808">
                  <c:v>20555.039710000001</c:v>
                </c:pt>
                <c:pt idx="7809">
                  <c:v>20557.668446</c:v>
                </c:pt>
                <c:pt idx="7810">
                  <c:v>20560.298350000001</c:v>
                </c:pt>
                <c:pt idx="7811">
                  <c:v>20562.930871</c:v>
                </c:pt>
                <c:pt idx="7812">
                  <c:v>20565.564917</c:v>
                </c:pt>
                <c:pt idx="7813">
                  <c:v>20568.202062</c:v>
                </c:pt>
                <c:pt idx="7814">
                  <c:v>20570.832641000001</c:v>
                </c:pt>
                <c:pt idx="7815">
                  <c:v>20573.462097</c:v>
                </c:pt>
                <c:pt idx="7816">
                  <c:v>20576.095628999999</c:v>
                </c:pt>
                <c:pt idx="7817">
                  <c:v>20578.72136</c:v>
                </c:pt>
                <c:pt idx="7818">
                  <c:v>20581.362622000001</c:v>
                </c:pt>
                <c:pt idx="7819">
                  <c:v>20583.988939999999</c:v>
                </c:pt>
                <c:pt idx="7820">
                  <c:v>20586.618409999999</c:v>
                </c:pt>
                <c:pt idx="7821">
                  <c:v>20589.246417999999</c:v>
                </c:pt>
                <c:pt idx="7822">
                  <c:v>20591.885155</c:v>
                </c:pt>
                <c:pt idx="7823">
                  <c:v>20594.510700999999</c:v>
                </c:pt>
                <c:pt idx="7824">
                  <c:v>20597.140082000002</c:v>
                </c:pt>
                <c:pt idx="7825">
                  <c:v>20599.780737000001</c:v>
                </c:pt>
                <c:pt idx="7826">
                  <c:v>20602.405342999999</c:v>
                </c:pt>
                <c:pt idx="7827">
                  <c:v>20605.034697999999</c:v>
                </c:pt>
                <c:pt idx="7828">
                  <c:v>20607.671543</c:v>
                </c:pt>
                <c:pt idx="7829">
                  <c:v>20610.304768000002</c:v>
                </c:pt>
                <c:pt idx="7830">
                  <c:v>20612.950185000002</c:v>
                </c:pt>
                <c:pt idx="7831">
                  <c:v>20615.582621000001</c:v>
                </c:pt>
                <c:pt idx="7832">
                  <c:v>20618.209072000001</c:v>
                </c:pt>
                <c:pt idx="7833">
                  <c:v>20620.835365999999</c:v>
                </c:pt>
                <c:pt idx="7834">
                  <c:v>20623.469858</c:v>
                </c:pt>
                <c:pt idx="7835">
                  <c:v>20626.106632999999</c:v>
                </c:pt>
                <c:pt idx="7836">
                  <c:v>20628.736852999999</c:v>
                </c:pt>
                <c:pt idx="7837">
                  <c:v>20631.356694999999</c:v>
                </c:pt>
                <c:pt idx="7838">
                  <c:v>20634.015003</c:v>
                </c:pt>
                <c:pt idx="7839">
                  <c:v>20636.644626000001</c:v>
                </c:pt>
                <c:pt idx="7840">
                  <c:v>20639.268071999999</c:v>
                </c:pt>
                <c:pt idx="7841">
                  <c:v>20641.905624999999</c:v>
                </c:pt>
                <c:pt idx="7842">
                  <c:v>20644.536754000001</c:v>
                </c:pt>
                <c:pt idx="7843">
                  <c:v>20647.163836</c:v>
                </c:pt>
                <c:pt idx="7844">
                  <c:v>20649.79607</c:v>
                </c:pt>
                <c:pt idx="7845">
                  <c:v>20652.422705000001</c:v>
                </c:pt>
                <c:pt idx="7846">
                  <c:v>20655.052109</c:v>
                </c:pt>
                <c:pt idx="7847">
                  <c:v>20657.689138999998</c:v>
                </c:pt>
                <c:pt idx="7848">
                  <c:v>20660.321668</c:v>
                </c:pt>
                <c:pt idx="7849">
                  <c:v>20662.954883999999</c:v>
                </c:pt>
                <c:pt idx="7850">
                  <c:v>20665.589444000001</c:v>
                </c:pt>
                <c:pt idx="7851">
                  <c:v>20668.221432999999</c:v>
                </c:pt>
                <c:pt idx="7852">
                  <c:v>20670.847086000002</c:v>
                </c:pt>
                <c:pt idx="7853">
                  <c:v>20673.477684000001</c:v>
                </c:pt>
                <c:pt idx="7854">
                  <c:v>20676.115303999999</c:v>
                </c:pt>
                <c:pt idx="7855">
                  <c:v>20678.748043</c:v>
                </c:pt>
                <c:pt idx="7856">
                  <c:v>20681.372359000001</c:v>
                </c:pt>
                <c:pt idx="7857">
                  <c:v>20683.997243999998</c:v>
                </c:pt>
                <c:pt idx="7858">
                  <c:v>20686.639190000002</c:v>
                </c:pt>
                <c:pt idx="7859">
                  <c:v>20689.260879000001</c:v>
                </c:pt>
                <c:pt idx="7860">
                  <c:v>20691.893268</c:v>
                </c:pt>
                <c:pt idx="7861">
                  <c:v>20694.523158</c:v>
                </c:pt>
                <c:pt idx="7862">
                  <c:v>20697.157308000002</c:v>
                </c:pt>
                <c:pt idx="7863">
                  <c:v>20699.787048999999</c:v>
                </c:pt>
                <c:pt idx="7864">
                  <c:v>20702.419533</c:v>
                </c:pt>
                <c:pt idx="7865">
                  <c:v>20705.051017000002</c:v>
                </c:pt>
                <c:pt idx="7866">
                  <c:v>20707.698813999999</c:v>
                </c:pt>
                <c:pt idx="7867">
                  <c:v>20710.330927999999</c:v>
                </c:pt>
                <c:pt idx="7868">
                  <c:v>20712.959817999999</c:v>
                </c:pt>
                <c:pt idx="7869">
                  <c:v>20715.582871999999</c:v>
                </c:pt>
                <c:pt idx="7870">
                  <c:v>20718.223194999999</c:v>
                </c:pt>
                <c:pt idx="7871">
                  <c:v>20720.853227</c:v>
                </c:pt>
                <c:pt idx="7872">
                  <c:v>20723.494310999999</c:v>
                </c:pt>
                <c:pt idx="7873">
                  <c:v>20726.130122999999</c:v>
                </c:pt>
                <c:pt idx="7874">
                  <c:v>20728.762411</c:v>
                </c:pt>
                <c:pt idx="7875">
                  <c:v>20731.385859999999</c:v>
                </c:pt>
                <c:pt idx="7876">
                  <c:v>20734.019407</c:v>
                </c:pt>
                <c:pt idx="7877">
                  <c:v>20736.653975000001</c:v>
                </c:pt>
                <c:pt idx="7878">
                  <c:v>20739.281975999998</c:v>
                </c:pt>
                <c:pt idx="7879">
                  <c:v>20741.912328999999</c:v>
                </c:pt>
                <c:pt idx="7880">
                  <c:v>20744.550292</c:v>
                </c:pt>
                <c:pt idx="7881">
                  <c:v>20747.171377999999</c:v>
                </c:pt>
                <c:pt idx="7882">
                  <c:v>20749.842366000001</c:v>
                </c:pt>
                <c:pt idx="7883">
                  <c:v>20752.466257</c:v>
                </c:pt>
                <c:pt idx="7884">
                  <c:v>20755.120305</c:v>
                </c:pt>
                <c:pt idx="7885">
                  <c:v>20757.749158999999</c:v>
                </c:pt>
                <c:pt idx="7886">
                  <c:v>20760.381776999999</c:v>
                </c:pt>
                <c:pt idx="7887">
                  <c:v>20763.005140000001</c:v>
                </c:pt>
                <c:pt idx="7888">
                  <c:v>20765.639434000001</c:v>
                </c:pt>
                <c:pt idx="7889">
                  <c:v>20768.289804</c:v>
                </c:pt>
                <c:pt idx="7890">
                  <c:v>20770.919908</c:v>
                </c:pt>
                <c:pt idx="7891">
                  <c:v>20773.561082</c:v>
                </c:pt>
                <c:pt idx="7892">
                  <c:v>20776.189909000001</c:v>
                </c:pt>
                <c:pt idx="7893">
                  <c:v>20778.819339999998</c:v>
                </c:pt>
                <c:pt idx="7894">
                  <c:v>20781.451329</c:v>
                </c:pt>
                <c:pt idx="7895">
                  <c:v>20784.075551000002</c:v>
                </c:pt>
                <c:pt idx="7896">
                  <c:v>20786.708573</c:v>
                </c:pt>
                <c:pt idx="7897">
                  <c:v>20789.347542</c:v>
                </c:pt>
                <c:pt idx="7898">
                  <c:v>20791.974007000001</c:v>
                </c:pt>
                <c:pt idx="7899">
                  <c:v>20794.602975000002</c:v>
                </c:pt>
                <c:pt idx="7900">
                  <c:v>20797.233841000001</c:v>
                </c:pt>
                <c:pt idx="7901">
                  <c:v>20799.869417000002</c:v>
                </c:pt>
                <c:pt idx="7902">
                  <c:v>20802.499838</c:v>
                </c:pt>
                <c:pt idx="7903">
                  <c:v>20805.128583000002</c:v>
                </c:pt>
                <c:pt idx="7904">
                  <c:v>20807.762618000001</c:v>
                </c:pt>
                <c:pt idx="7905">
                  <c:v>20810.392793999999</c:v>
                </c:pt>
                <c:pt idx="7906">
                  <c:v>20813.035733000001</c:v>
                </c:pt>
                <c:pt idx="7907">
                  <c:v>20815.665731000001</c:v>
                </c:pt>
                <c:pt idx="7908">
                  <c:v>20818.304725000002</c:v>
                </c:pt>
                <c:pt idx="7909">
                  <c:v>20820.932708</c:v>
                </c:pt>
                <c:pt idx="7910">
                  <c:v>20823.562705</c:v>
                </c:pt>
                <c:pt idx="7911">
                  <c:v>20826.188539999999</c:v>
                </c:pt>
                <c:pt idx="7912">
                  <c:v>20828.850210000001</c:v>
                </c:pt>
                <c:pt idx="7913">
                  <c:v>20831.483751</c:v>
                </c:pt>
                <c:pt idx="7914">
                  <c:v>20834.114367999999</c:v>
                </c:pt>
                <c:pt idx="7915">
                  <c:v>20836.761361000001</c:v>
                </c:pt>
                <c:pt idx="7916">
                  <c:v>20839.39487</c:v>
                </c:pt>
                <c:pt idx="7917">
                  <c:v>20842.032551</c:v>
                </c:pt>
                <c:pt idx="7918">
                  <c:v>20844.677091000001</c:v>
                </c:pt>
                <c:pt idx="7919">
                  <c:v>20847.327191</c:v>
                </c:pt>
                <c:pt idx="7920">
                  <c:v>20849.959997999998</c:v>
                </c:pt>
                <c:pt idx="7921">
                  <c:v>20852.580663000001</c:v>
                </c:pt>
                <c:pt idx="7922">
                  <c:v>20855.213885000001</c:v>
                </c:pt>
                <c:pt idx="7923">
                  <c:v>20857.849308000001</c:v>
                </c:pt>
                <c:pt idx="7924">
                  <c:v>20860.480769999998</c:v>
                </c:pt>
                <c:pt idx="7925">
                  <c:v>20863.105371000001</c:v>
                </c:pt>
                <c:pt idx="7926">
                  <c:v>20865.737667000001</c:v>
                </c:pt>
                <c:pt idx="7927">
                  <c:v>20868.372211000002</c:v>
                </c:pt>
                <c:pt idx="7928">
                  <c:v>20870.997171999999</c:v>
                </c:pt>
                <c:pt idx="7929">
                  <c:v>20873.628657000001</c:v>
                </c:pt>
                <c:pt idx="7930">
                  <c:v>20876.258881000002</c:v>
                </c:pt>
                <c:pt idx="7931">
                  <c:v>20878.910260000001</c:v>
                </c:pt>
                <c:pt idx="7932">
                  <c:v>20881.542621000001</c:v>
                </c:pt>
                <c:pt idx="7933">
                  <c:v>20884.17812</c:v>
                </c:pt>
                <c:pt idx="7934">
                  <c:v>20886.808004999999</c:v>
                </c:pt>
                <c:pt idx="7935">
                  <c:v>20889.434902000001</c:v>
                </c:pt>
                <c:pt idx="7936">
                  <c:v>20892.067787</c:v>
                </c:pt>
                <c:pt idx="7937">
                  <c:v>20894.692126999998</c:v>
                </c:pt>
                <c:pt idx="7938">
                  <c:v>20897.332934999999</c:v>
                </c:pt>
                <c:pt idx="7939">
                  <c:v>20899.964582000001</c:v>
                </c:pt>
                <c:pt idx="7940">
                  <c:v>20902.588941000002</c:v>
                </c:pt>
                <c:pt idx="7941">
                  <c:v>20905.221679999999</c:v>
                </c:pt>
                <c:pt idx="7942">
                  <c:v>20907.856743</c:v>
                </c:pt>
                <c:pt idx="7943">
                  <c:v>20910.485582000001</c:v>
                </c:pt>
                <c:pt idx="7944">
                  <c:v>20913.120054999999</c:v>
                </c:pt>
                <c:pt idx="7945">
                  <c:v>20915.747156000001</c:v>
                </c:pt>
                <c:pt idx="7946">
                  <c:v>20918.378371999999</c:v>
                </c:pt>
                <c:pt idx="7947">
                  <c:v>20921.010783000002</c:v>
                </c:pt>
                <c:pt idx="7948">
                  <c:v>20923.639405999998</c:v>
                </c:pt>
                <c:pt idx="7949">
                  <c:v>20926.270272000002</c:v>
                </c:pt>
                <c:pt idx="7950">
                  <c:v>20928.903180000001</c:v>
                </c:pt>
                <c:pt idx="7951">
                  <c:v>20931.529976000002</c:v>
                </c:pt>
                <c:pt idx="7952">
                  <c:v>20934.159329999999</c:v>
                </c:pt>
                <c:pt idx="7953">
                  <c:v>20936.812365999998</c:v>
                </c:pt>
                <c:pt idx="7954">
                  <c:v>20939.444104999999</c:v>
                </c:pt>
                <c:pt idx="7955">
                  <c:v>20942.071311</c:v>
                </c:pt>
                <c:pt idx="7956">
                  <c:v>20944.701292000002</c:v>
                </c:pt>
                <c:pt idx="7957">
                  <c:v>20947.337202999999</c:v>
                </c:pt>
                <c:pt idx="7958">
                  <c:v>20949.969885999999</c:v>
                </c:pt>
                <c:pt idx="7959">
                  <c:v>20952.598672</c:v>
                </c:pt>
                <c:pt idx="7960">
                  <c:v>20955.231881</c:v>
                </c:pt>
                <c:pt idx="7961">
                  <c:v>20957.870059000001</c:v>
                </c:pt>
                <c:pt idx="7962">
                  <c:v>20960.529126000001</c:v>
                </c:pt>
                <c:pt idx="7963">
                  <c:v>20963.160062999999</c:v>
                </c:pt>
                <c:pt idx="7964">
                  <c:v>20965.786919999999</c:v>
                </c:pt>
                <c:pt idx="7965">
                  <c:v>20968.423018000001</c:v>
                </c:pt>
                <c:pt idx="7966">
                  <c:v>20971.052037000001</c:v>
                </c:pt>
                <c:pt idx="7967">
                  <c:v>20973.681603000001</c:v>
                </c:pt>
                <c:pt idx="7968">
                  <c:v>20976.321356</c:v>
                </c:pt>
                <c:pt idx="7969">
                  <c:v>20978.957302999999</c:v>
                </c:pt>
                <c:pt idx="7970">
                  <c:v>20981.583377999999</c:v>
                </c:pt>
                <c:pt idx="7971">
                  <c:v>20984.213234999999</c:v>
                </c:pt>
                <c:pt idx="7972">
                  <c:v>20986.841874000002</c:v>
                </c:pt>
                <c:pt idx="7973">
                  <c:v>20989.479423000001</c:v>
                </c:pt>
                <c:pt idx="7974">
                  <c:v>20992.117865</c:v>
                </c:pt>
                <c:pt idx="7975">
                  <c:v>20994.762704000001</c:v>
                </c:pt>
                <c:pt idx="7976">
                  <c:v>20997.387224999999</c:v>
                </c:pt>
                <c:pt idx="7977">
                  <c:v>21000.015590999999</c:v>
                </c:pt>
                <c:pt idx="7978">
                  <c:v>21002.651925999999</c:v>
                </c:pt>
                <c:pt idx="7979">
                  <c:v>21005.277786999999</c:v>
                </c:pt>
                <c:pt idx="7980">
                  <c:v>21007.916260999998</c:v>
                </c:pt>
                <c:pt idx="7981">
                  <c:v>21010.544123</c:v>
                </c:pt>
                <c:pt idx="7982">
                  <c:v>21013.178394999999</c:v>
                </c:pt>
                <c:pt idx="7983">
                  <c:v>21015.806848</c:v>
                </c:pt>
                <c:pt idx="7984">
                  <c:v>21018.447755000001</c:v>
                </c:pt>
                <c:pt idx="7985">
                  <c:v>21021.073821000002</c:v>
                </c:pt>
                <c:pt idx="7986">
                  <c:v>21023.699702999998</c:v>
                </c:pt>
                <c:pt idx="7987">
                  <c:v>21026.338049999998</c:v>
                </c:pt>
                <c:pt idx="7988">
                  <c:v>21028.975215999999</c:v>
                </c:pt>
                <c:pt idx="7989">
                  <c:v>21031.598405000001</c:v>
                </c:pt>
                <c:pt idx="7990">
                  <c:v>21034.235209999999</c:v>
                </c:pt>
                <c:pt idx="7991">
                  <c:v>21036.865008000001</c:v>
                </c:pt>
                <c:pt idx="7992">
                  <c:v>21039.496622999999</c:v>
                </c:pt>
                <c:pt idx="7993">
                  <c:v>21042.123089000001</c:v>
                </c:pt>
                <c:pt idx="7994">
                  <c:v>21044.760277000001</c:v>
                </c:pt>
                <c:pt idx="7995">
                  <c:v>21047.389600999999</c:v>
                </c:pt>
                <c:pt idx="7996">
                  <c:v>21050.021155999999</c:v>
                </c:pt>
                <c:pt idx="7997">
                  <c:v>21052.652189</c:v>
                </c:pt>
                <c:pt idx="7998">
                  <c:v>21055.284221999998</c:v>
                </c:pt>
                <c:pt idx="7999">
                  <c:v>21057.913230999999</c:v>
                </c:pt>
                <c:pt idx="8000">
                  <c:v>21060.541601000001</c:v>
                </c:pt>
                <c:pt idx="8001">
                  <c:v>21063.177984000002</c:v>
                </c:pt>
                <c:pt idx="8002">
                  <c:v>21065.818617000001</c:v>
                </c:pt>
                <c:pt idx="8003">
                  <c:v>21068.444095999999</c:v>
                </c:pt>
                <c:pt idx="8004">
                  <c:v>21071.081816999998</c:v>
                </c:pt>
                <c:pt idx="8005">
                  <c:v>21073.708714</c:v>
                </c:pt>
                <c:pt idx="8006">
                  <c:v>21076.350287000001</c:v>
                </c:pt>
                <c:pt idx="8007">
                  <c:v>21078.978616</c:v>
                </c:pt>
                <c:pt idx="8008">
                  <c:v>21081.613584999999</c:v>
                </c:pt>
                <c:pt idx="8009">
                  <c:v>21084.241044999999</c:v>
                </c:pt>
                <c:pt idx="8010">
                  <c:v>21086.872288999999</c:v>
                </c:pt>
                <c:pt idx="8011">
                  <c:v>21089.498668</c:v>
                </c:pt>
                <c:pt idx="8012">
                  <c:v>21092.139030999999</c:v>
                </c:pt>
                <c:pt idx="8013">
                  <c:v>21094.771583999998</c:v>
                </c:pt>
                <c:pt idx="8014">
                  <c:v>21097.402244000001</c:v>
                </c:pt>
                <c:pt idx="8015">
                  <c:v>21100.029125000001</c:v>
                </c:pt>
                <c:pt idx="8016">
                  <c:v>21102.656875000001</c:v>
                </c:pt>
                <c:pt idx="8017">
                  <c:v>21105.291378000002</c:v>
                </c:pt>
                <c:pt idx="8018">
                  <c:v>21107.915078999999</c:v>
                </c:pt>
                <c:pt idx="8019">
                  <c:v>21110.571825999999</c:v>
                </c:pt>
                <c:pt idx="8020">
                  <c:v>21113.205661</c:v>
                </c:pt>
                <c:pt idx="8021">
                  <c:v>21115.833263</c:v>
                </c:pt>
                <c:pt idx="8022">
                  <c:v>21118.464759999999</c:v>
                </c:pt>
                <c:pt idx="8023">
                  <c:v>21121.093411999998</c:v>
                </c:pt>
                <c:pt idx="8024">
                  <c:v>21123.732954999999</c:v>
                </c:pt>
                <c:pt idx="8025">
                  <c:v>21126.351443</c:v>
                </c:pt>
                <c:pt idx="8026">
                  <c:v>21128.983032</c:v>
                </c:pt>
                <c:pt idx="8027">
                  <c:v>21131.619762999999</c:v>
                </c:pt>
                <c:pt idx="8028">
                  <c:v>21134.256107000001</c:v>
                </c:pt>
                <c:pt idx="8029">
                  <c:v>21136.884827999998</c:v>
                </c:pt>
                <c:pt idx="8030">
                  <c:v>21139.537670000002</c:v>
                </c:pt>
                <c:pt idx="8031">
                  <c:v>21142.166922</c:v>
                </c:pt>
                <c:pt idx="8032">
                  <c:v>21144.798834000001</c:v>
                </c:pt>
                <c:pt idx="8033">
                  <c:v>21147.425443</c:v>
                </c:pt>
                <c:pt idx="8034">
                  <c:v>21150.054991000001</c:v>
                </c:pt>
                <c:pt idx="8035">
                  <c:v>21152.687417000001</c:v>
                </c:pt>
                <c:pt idx="8036">
                  <c:v>21155.319918000001</c:v>
                </c:pt>
                <c:pt idx="8037">
                  <c:v>21157.948054</c:v>
                </c:pt>
                <c:pt idx="8038">
                  <c:v>21160.577903000001</c:v>
                </c:pt>
                <c:pt idx="8039">
                  <c:v>21163.21962</c:v>
                </c:pt>
                <c:pt idx="8040">
                  <c:v>21165.846025999999</c:v>
                </c:pt>
                <c:pt idx="8041">
                  <c:v>21168.472234000001</c:v>
                </c:pt>
                <c:pt idx="8042">
                  <c:v>21171.118109999999</c:v>
                </c:pt>
                <c:pt idx="8043">
                  <c:v>21173.755037999999</c:v>
                </c:pt>
                <c:pt idx="8044">
                  <c:v>21176.385353999998</c:v>
                </c:pt>
                <c:pt idx="8045">
                  <c:v>21179.021025999999</c:v>
                </c:pt>
                <c:pt idx="8046">
                  <c:v>21181.650076000002</c:v>
                </c:pt>
                <c:pt idx="8047">
                  <c:v>21184.274396000001</c:v>
                </c:pt>
                <c:pt idx="8048">
                  <c:v>21186.906089</c:v>
                </c:pt>
                <c:pt idx="8049">
                  <c:v>21189.543414</c:v>
                </c:pt>
                <c:pt idx="8050">
                  <c:v>21192.170865</c:v>
                </c:pt>
                <c:pt idx="8051">
                  <c:v>21194.801563000001</c:v>
                </c:pt>
                <c:pt idx="8052">
                  <c:v>21197.439976000001</c:v>
                </c:pt>
                <c:pt idx="8053">
                  <c:v>21200.058424999999</c:v>
                </c:pt>
                <c:pt idx="8054">
                  <c:v>21202.695881</c:v>
                </c:pt>
                <c:pt idx="8055">
                  <c:v>21205.329077999999</c:v>
                </c:pt>
                <c:pt idx="8056">
                  <c:v>21207.958012999999</c:v>
                </c:pt>
                <c:pt idx="8057">
                  <c:v>21210.592111000002</c:v>
                </c:pt>
                <c:pt idx="8058">
                  <c:v>21213.224606</c:v>
                </c:pt>
                <c:pt idx="8059">
                  <c:v>21215.850309000001</c:v>
                </c:pt>
                <c:pt idx="8060">
                  <c:v>21218.480554000002</c:v>
                </c:pt>
                <c:pt idx="8061">
                  <c:v>21221.110562000002</c:v>
                </c:pt>
                <c:pt idx="8062">
                  <c:v>21223.738120000002</c:v>
                </c:pt>
                <c:pt idx="8063">
                  <c:v>21226.369608000001</c:v>
                </c:pt>
                <c:pt idx="8064">
                  <c:v>21229.002893000001</c:v>
                </c:pt>
                <c:pt idx="8065">
                  <c:v>21231.646854999999</c:v>
                </c:pt>
                <c:pt idx="8066">
                  <c:v>21234.278138000001</c:v>
                </c:pt>
                <c:pt idx="8067">
                  <c:v>21236.905430999999</c:v>
                </c:pt>
                <c:pt idx="8068">
                  <c:v>21239.538027999999</c:v>
                </c:pt>
                <c:pt idx="8069">
                  <c:v>21242.180107</c:v>
                </c:pt>
                <c:pt idx="8070">
                  <c:v>21244.807417</c:v>
                </c:pt>
                <c:pt idx="8071">
                  <c:v>21247.442662000001</c:v>
                </c:pt>
                <c:pt idx="8072">
                  <c:v>21250.064719000002</c:v>
                </c:pt>
                <c:pt idx="8073">
                  <c:v>21252.695632999999</c:v>
                </c:pt>
                <c:pt idx="8074">
                  <c:v>21255.336345</c:v>
                </c:pt>
                <c:pt idx="8075">
                  <c:v>21257.967256</c:v>
                </c:pt>
                <c:pt idx="8076">
                  <c:v>21260.591295999999</c:v>
                </c:pt>
                <c:pt idx="8077">
                  <c:v>21263.231312</c:v>
                </c:pt>
                <c:pt idx="8078">
                  <c:v>21265.852338000001</c:v>
                </c:pt>
                <c:pt idx="8079">
                  <c:v>21268.492688999999</c:v>
                </c:pt>
                <c:pt idx="8080">
                  <c:v>21271.121152</c:v>
                </c:pt>
                <c:pt idx="8081">
                  <c:v>21273.746343999999</c:v>
                </c:pt>
                <c:pt idx="8082">
                  <c:v>21276.385246000002</c:v>
                </c:pt>
                <c:pt idx="8083">
                  <c:v>21279.013741999999</c:v>
                </c:pt>
                <c:pt idx="8084">
                  <c:v>21281.645940999999</c:v>
                </c:pt>
                <c:pt idx="8085">
                  <c:v>21284.284893</c:v>
                </c:pt>
                <c:pt idx="8086">
                  <c:v>21286.915925000001</c:v>
                </c:pt>
                <c:pt idx="8087">
                  <c:v>21289.546273</c:v>
                </c:pt>
                <c:pt idx="8088">
                  <c:v>21292.178104999999</c:v>
                </c:pt>
                <c:pt idx="8089">
                  <c:v>21294.807841000002</c:v>
                </c:pt>
                <c:pt idx="8090">
                  <c:v>21297.433347999999</c:v>
                </c:pt>
                <c:pt idx="8091">
                  <c:v>21300.059649999999</c:v>
                </c:pt>
                <c:pt idx="8092">
                  <c:v>21302.703730000001</c:v>
                </c:pt>
                <c:pt idx="8093">
                  <c:v>21305.333198</c:v>
                </c:pt>
                <c:pt idx="8094">
                  <c:v>21307.960201000002</c:v>
                </c:pt>
                <c:pt idx="8095">
                  <c:v>21310.595406</c:v>
                </c:pt>
                <c:pt idx="8096">
                  <c:v>21313.220125</c:v>
                </c:pt>
                <c:pt idx="8097">
                  <c:v>21315.859941999999</c:v>
                </c:pt>
                <c:pt idx="8098">
                  <c:v>21318.488426</c:v>
                </c:pt>
                <c:pt idx="8099">
                  <c:v>21321.122564000001</c:v>
                </c:pt>
                <c:pt idx="8100">
                  <c:v>21323.750545999999</c:v>
                </c:pt>
                <c:pt idx="8101">
                  <c:v>21326.392753</c:v>
                </c:pt>
                <c:pt idx="8102">
                  <c:v>21329.021155999999</c:v>
                </c:pt>
                <c:pt idx="8103">
                  <c:v>21331.654704</c:v>
                </c:pt>
                <c:pt idx="8104">
                  <c:v>21334.289046000002</c:v>
                </c:pt>
                <c:pt idx="8105">
                  <c:v>21336.916911</c:v>
                </c:pt>
                <c:pt idx="8106">
                  <c:v>21339.555107</c:v>
                </c:pt>
                <c:pt idx="8107">
                  <c:v>21342.181120000001</c:v>
                </c:pt>
                <c:pt idx="8108">
                  <c:v>21344.813582999999</c:v>
                </c:pt>
                <c:pt idx="8109">
                  <c:v>21347.445919999998</c:v>
                </c:pt>
                <c:pt idx="8110">
                  <c:v>21350.087109</c:v>
                </c:pt>
                <c:pt idx="8111">
                  <c:v>21352.724352000001</c:v>
                </c:pt>
                <c:pt idx="8112">
                  <c:v>21355.364251999999</c:v>
                </c:pt>
                <c:pt idx="8113">
                  <c:v>21357.994600999999</c:v>
                </c:pt>
                <c:pt idx="8114">
                  <c:v>21360.626805</c:v>
                </c:pt>
                <c:pt idx="8115">
                  <c:v>21363.259382</c:v>
                </c:pt>
                <c:pt idx="8116">
                  <c:v>21365.893757000002</c:v>
                </c:pt>
                <c:pt idx="8117">
                  <c:v>21368.527012999999</c:v>
                </c:pt>
                <c:pt idx="8118">
                  <c:v>21371.158903</c:v>
                </c:pt>
                <c:pt idx="8119">
                  <c:v>21373.797793999998</c:v>
                </c:pt>
                <c:pt idx="8120">
                  <c:v>21376.424649</c:v>
                </c:pt>
                <c:pt idx="8121">
                  <c:v>21379.058089999999</c:v>
                </c:pt>
                <c:pt idx="8122">
                  <c:v>21381.681582000001</c:v>
                </c:pt>
                <c:pt idx="8123">
                  <c:v>21384.321854000002</c:v>
                </c:pt>
                <c:pt idx="8124">
                  <c:v>21386.945861</c:v>
                </c:pt>
                <c:pt idx="8125">
                  <c:v>21389.583701</c:v>
                </c:pt>
                <c:pt idx="8126">
                  <c:v>21392.215770999999</c:v>
                </c:pt>
                <c:pt idx="8127">
                  <c:v>21394.844355000001</c:v>
                </c:pt>
                <c:pt idx="8128">
                  <c:v>21397.468110999998</c:v>
                </c:pt>
                <c:pt idx="8129">
                  <c:v>21400.105975999999</c:v>
                </c:pt>
                <c:pt idx="8130">
                  <c:v>21402.734028999999</c:v>
                </c:pt>
                <c:pt idx="8131">
                  <c:v>21405.370105000002</c:v>
                </c:pt>
                <c:pt idx="8132">
                  <c:v>21408.00044</c:v>
                </c:pt>
                <c:pt idx="8133">
                  <c:v>21410.643988</c:v>
                </c:pt>
                <c:pt idx="8134">
                  <c:v>21413.275932</c:v>
                </c:pt>
                <c:pt idx="8135">
                  <c:v>21415.912693999999</c:v>
                </c:pt>
                <c:pt idx="8136">
                  <c:v>21418.543710999998</c:v>
                </c:pt>
                <c:pt idx="8137">
                  <c:v>21421.175632999999</c:v>
                </c:pt>
                <c:pt idx="8138">
                  <c:v>21423.805260000001</c:v>
                </c:pt>
                <c:pt idx="8139">
                  <c:v>21426.435943</c:v>
                </c:pt>
                <c:pt idx="8140">
                  <c:v>21429.058390999999</c:v>
                </c:pt>
                <c:pt idx="8141">
                  <c:v>21431.692359000001</c:v>
                </c:pt>
                <c:pt idx="8142">
                  <c:v>21434.321189999999</c:v>
                </c:pt>
                <c:pt idx="8143">
                  <c:v>21436.953750000001</c:v>
                </c:pt>
                <c:pt idx="8144">
                  <c:v>21439.583945999999</c:v>
                </c:pt>
                <c:pt idx="8145">
                  <c:v>21442.224053999998</c:v>
                </c:pt>
                <c:pt idx="8146">
                  <c:v>21444.851158000001</c:v>
                </c:pt>
                <c:pt idx="8147">
                  <c:v>21447.483118</c:v>
                </c:pt>
                <c:pt idx="8148">
                  <c:v>21450.110795000001</c:v>
                </c:pt>
                <c:pt idx="8149">
                  <c:v>21452.742001999999</c:v>
                </c:pt>
                <c:pt idx="8150">
                  <c:v>21455.372246999999</c:v>
                </c:pt>
                <c:pt idx="8151">
                  <c:v>21458.001893000001</c:v>
                </c:pt>
                <c:pt idx="8152">
                  <c:v>21460.631990000002</c:v>
                </c:pt>
                <c:pt idx="8153">
                  <c:v>21463.268201999999</c:v>
                </c:pt>
                <c:pt idx="8154">
                  <c:v>21465.890136999999</c:v>
                </c:pt>
                <c:pt idx="8155">
                  <c:v>21468.540656000001</c:v>
                </c:pt>
                <c:pt idx="8156">
                  <c:v>21471.171306</c:v>
                </c:pt>
                <c:pt idx="8157">
                  <c:v>21473.801958</c:v>
                </c:pt>
                <c:pt idx="8158">
                  <c:v>21476.432355000001</c:v>
                </c:pt>
                <c:pt idx="8159">
                  <c:v>21479.060996</c:v>
                </c:pt>
                <c:pt idx="8160">
                  <c:v>21481.690170999998</c:v>
                </c:pt>
                <c:pt idx="8161">
                  <c:v>21484.322706999999</c:v>
                </c:pt>
                <c:pt idx="8162">
                  <c:v>21486.949553999999</c:v>
                </c:pt>
                <c:pt idx="8163">
                  <c:v>21489.588056000001</c:v>
                </c:pt>
                <c:pt idx="8164">
                  <c:v>21492.222389999999</c:v>
                </c:pt>
                <c:pt idx="8165">
                  <c:v>21494.848237999999</c:v>
                </c:pt>
                <c:pt idx="8166">
                  <c:v>21497.487438</c:v>
                </c:pt>
                <c:pt idx="8167">
                  <c:v>21500.117346999999</c:v>
                </c:pt>
                <c:pt idx="8168">
                  <c:v>21502.743084000002</c:v>
                </c:pt>
                <c:pt idx="8169">
                  <c:v>21505.379309</c:v>
                </c:pt>
                <c:pt idx="8170">
                  <c:v>21508.007257000001</c:v>
                </c:pt>
                <c:pt idx="8171">
                  <c:v>21510.643265999999</c:v>
                </c:pt>
                <c:pt idx="8172">
                  <c:v>21513.273432999998</c:v>
                </c:pt>
                <c:pt idx="8173">
                  <c:v>21515.897830000002</c:v>
                </c:pt>
                <c:pt idx="8174">
                  <c:v>21518.533312</c:v>
                </c:pt>
                <c:pt idx="8175">
                  <c:v>21521.162972999999</c:v>
                </c:pt>
                <c:pt idx="8176">
                  <c:v>21523.791714999999</c:v>
                </c:pt>
                <c:pt idx="8177">
                  <c:v>21526.430210999999</c:v>
                </c:pt>
                <c:pt idx="8178">
                  <c:v>21529.0481</c:v>
                </c:pt>
                <c:pt idx="8179">
                  <c:v>21531.676169999999</c:v>
                </c:pt>
                <c:pt idx="8180">
                  <c:v>21534.309986</c:v>
                </c:pt>
                <c:pt idx="8181">
                  <c:v>21536.936377999999</c:v>
                </c:pt>
                <c:pt idx="8182">
                  <c:v>21539.568223999999</c:v>
                </c:pt>
                <c:pt idx="8183">
                  <c:v>21542.204179</c:v>
                </c:pt>
                <c:pt idx="8184">
                  <c:v>21544.833569999999</c:v>
                </c:pt>
                <c:pt idx="8185">
                  <c:v>21547.465606999998</c:v>
                </c:pt>
                <c:pt idx="8186">
                  <c:v>21550.095866</c:v>
                </c:pt>
                <c:pt idx="8187">
                  <c:v>21552.728442</c:v>
                </c:pt>
                <c:pt idx="8188">
                  <c:v>21555.360967000001</c:v>
                </c:pt>
                <c:pt idx="8189">
                  <c:v>21558.001937000001</c:v>
                </c:pt>
                <c:pt idx="8190">
                  <c:v>21560.638337</c:v>
                </c:pt>
                <c:pt idx="8191">
                  <c:v>21563.271562000002</c:v>
                </c:pt>
                <c:pt idx="8192">
                  <c:v>21565.897841999998</c:v>
                </c:pt>
                <c:pt idx="8193">
                  <c:v>21568.530156000001</c:v>
                </c:pt>
                <c:pt idx="8194">
                  <c:v>21571.157658</c:v>
                </c:pt>
                <c:pt idx="8195">
                  <c:v>21573.789534</c:v>
                </c:pt>
                <c:pt idx="8196">
                  <c:v>21576.424853</c:v>
                </c:pt>
                <c:pt idx="8197">
                  <c:v>21579.064146000001</c:v>
                </c:pt>
                <c:pt idx="8198">
                  <c:v>21581.692730999999</c:v>
                </c:pt>
                <c:pt idx="8199">
                  <c:v>21584.322292000001</c:v>
                </c:pt>
                <c:pt idx="8200">
                  <c:v>21586.955071</c:v>
                </c:pt>
                <c:pt idx="8201">
                  <c:v>21589.598355999999</c:v>
                </c:pt>
                <c:pt idx="8202">
                  <c:v>21592.225555000001</c:v>
                </c:pt>
                <c:pt idx="8203">
                  <c:v>21594.861809999999</c:v>
                </c:pt>
                <c:pt idx="8204">
                  <c:v>21597.494641000001</c:v>
                </c:pt>
                <c:pt idx="8205">
                  <c:v>21600.125101000001</c:v>
                </c:pt>
                <c:pt idx="8206">
                  <c:v>21602.757010000001</c:v>
                </c:pt>
                <c:pt idx="8207">
                  <c:v>21605.381438</c:v>
                </c:pt>
                <c:pt idx="8208">
                  <c:v>21608.011651000001</c:v>
                </c:pt>
                <c:pt idx="8209">
                  <c:v>21610.642075</c:v>
                </c:pt>
                <c:pt idx="8210">
                  <c:v>21613.272818000001</c:v>
                </c:pt>
                <c:pt idx="8211">
                  <c:v>21615.903557000001</c:v>
                </c:pt>
                <c:pt idx="8212">
                  <c:v>21618.544073000001</c:v>
                </c:pt>
                <c:pt idx="8213">
                  <c:v>21621.172640000001</c:v>
                </c:pt>
                <c:pt idx="8214">
                  <c:v>21623.797097999999</c:v>
                </c:pt>
                <c:pt idx="8215">
                  <c:v>21626.428791999999</c:v>
                </c:pt>
                <c:pt idx="8216">
                  <c:v>21629.062561999999</c:v>
                </c:pt>
                <c:pt idx="8217">
                  <c:v>21631.708069</c:v>
                </c:pt>
                <c:pt idx="8218">
                  <c:v>21634.342186999998</c:v>
                </c:pt>
                <c:pt idx="8219">
                  <c:v>21636.975229</c:v>
                </c:pt>
                <c:pt idx="8220">
                  <c:v>21639.597025999999</c:v>
                </c:pt>
                <c:pt idx="8221">
                  <c:v>21642.231169999999</c:v>
                </c:pt>
                <c:pt idx="8222">
                  <c:v>21644.865231</c:v>
                </c:pt>
                <c:pt idx="8223">
                  <c:v>21647.496821000001</c:v>
                </c:pt>
                <c:pt idx="8224">
                  <c:v>21650.142678</c:v>
                </c:pt>
                <c:pt idx="8225">
                  <c:v>21652.770758999999</c:v>
                </c:pt>
                <c:pt idx="8226">
                  <c:v>21655.395920999999</c:v>
                </c:pt>
                <c:pt idx="8227">
                  <c:v>21658.034079000001</c:v>
                </c:pt>
                <c:pt idx="8228">
                  <c:v>21660.669942</c:v>
                </c:pt>
                <c:pt idx="8229">
                  <c:v>21663.293382</c:v>
                </c:pt>
                <c:pt idx="8230">
                  <c:v>21665.931529000001</c:v>
                </c:pt>
                <c:pt idx="8231">
                  <c:v>21668.553552000001</c:v>
                </c:pt>
                <c:pt idx="8232">
                  <c:v>21671.194671000001</c:v>
                </c:pt>
                <c:pt idx="8233">
                  <c:v>21673.818374999999</c:v>
                </c:pt>
                <c:pt idx="8234">
                  <c:v>21676.455424</c:v>
                </c:pt>
                <c:pt idx="8235">
                  <c:v>21679.080631000001</c:v>
                </c:pt>
                <c:pt idx="8236">
                  <c:v>21681.722242</c:v>
                </c:pt>
                <c:pt idx="8237">
                  <c:v>21684.348880000001</c:v>
                </c:pt>
                <c:pt idx="8238">
                  <c:v>21686.980734000001</c:v>
                </c:pt>
                <c:pt idx="8239">
                  <c:v>21689.607752</c:v>
                </c:pt>
                <c:pt idx="8240">
                  <c:v>21692.249961000001</c:v>
                </c:pt>
                <c:pt idx="8241">
                  <c:v>21694.872820000001</c:v>
                </c:pt>
                <c:pt idx="8242">
                  <c:v>21697.506537000001</c:v>
                </c:pt>
                <c:pt idx="8243">
                  <c:v>21700.138599000002</c:v>
                </c:pt>
                <c:pt idx="8244">
                  <c:v>21702.770863999998</c:v>
                </c:pt>
                <c:pt idx="8245">
                  <c:v>21705.404026</c:v>
                </c:pt>
                <c:pt idx="8246">
                  <c:v>21708.033695999999</c:v>
                </c:pt>
                <c:pt idx="8247">
                  <c:v>21710.660666</c:v>
                </c:pt>
                <c:pt idx="8248">
                  <c:v>21713.299628000001</c:v>
                </c:pt>
                <c:pt idx="8249">
                  <c:v>21715.925730999999</c:v>
                </c:pt>
                <c:pt idx="8250">
                  <c:v>21718.570155000001</c:v>
                </c:pt>
                <c:pt idx="8251">
                  <c:v>21721.207558999999</c:v>
                </c:pt>
                <c:pt idx="8252">
                  <c:v>21723.835985000002</c:v>
                </c:pt>
                <c:pt idx="8253">
                  <c:v>21726.463928000001</c:v>
                </c:pt>
                <c:pt idx="8254">
                  <c:v>21729.099868000001</c:v>
                </c:pt>
                <c:pt idx="8255">
                  <c:v>21731.762538999999</c:v>
                </c:pt>
                <c:pt idx="8256">
                  <c:v>21734.397291000001</c:v>
                </c:pt>
                <c:pt idx="8257">
                  <c:v>21737.027056999999</c:v>
                </c:pt>
                <c:pt idx="8258">
                  <c:v>21739.661239000001</c:v>
                </c:pt>
                <c:pt idx="8259">
                  <c:v>21742.284893</c:v>
                </c:pt>
                <c:pt idx="8260">
                  <c:v>21744.925359000001</c:v>
                </c:pt>
                <c:pt idx="8261">
                  <c:v>21747.549854000001</c:v>
                </c:pt>
                <c:pt idx="8262">
                  <c:v>21750.180388000001</c:v>
                </c:pt>
                <c:pt idx="8263">
                  <c:v>21752.813736</c:v>
                </c:pt>
                <c:pt idx="8264">
                  <c:v>21755.443101000001</c:v>
                </c:pt>
                <c:pt idx="8265">
                  <c:v>21758.082337</c:v>
                </c:pt>
                <c:pt idx="8266">
                  <c:v>21760.714627000001</c:v>
                </c:pt>
                <c:pt idx="8267">
                  <c:v>21763.340841000001</c:v>
                </c:pt>
                <c:pt idx="8268">
                  <c:v>21765.980926</c:v>
                </c:pt>
                <c:pt idx="8269">
                  <c:v>21768.610224</c:v>
                </c:pt>
                <c:pt idx="8270">
                  <c:v>21771.247243999998</c:v>
                </c:pt>
                <c:pt idx="8271">
                  <c:v>21773.882205000002</c:v>
                </c:pt>
                <c:pt idx="8272">
                  <c:v>21776.508755999999</c:v>
                </c:pt>
                <c:pt idx="8273">
                  <c:v>21779.145755000001</c:v>
                </c:pt>
                <c:pt idx="8274">
                  <c:v>21781.771825</c:v>
                </c:pt>
                <c:pt idx="8275">
                  <c:v>21784.410551000001</c:v>
                </c:pt>
                <c:pt idx="8276">
                  <c:v>21787.040304999999</c:v>
                </c:pt>
                <c:pt idx="8277">
                  <c:v>21789.69166</c:v>
                </c:pt>
                <c:pt idx="8278">
                  <c:v>21792.317451999999</c:v>
                </c:pt>
                <c:pt idx="8279">
                  <c:v>21794.951577</c:v>
                </c:pt>
                <c:pt idx="8280">
                  <c:v>21797.577797000002</c:v>
                </c:pt>
                <c:pt idx="8281">
                  <c:v>21800.204659999999</c:v>
                </c:pt>
                <c:pt idx="8282">
                  <c:v>21802.843778999999</c:v>
                </c:pt>
                <c:pt idx="8283">
                  <c:v>21805.47107</c:v>
                </c:pt>
                <c:pt idx="8284">
                  <c:v>21808.108598999999</c:v>
                </c:pt>
                <c:pt idx="8285">
                  <c:v>21810.736422000002</c:v>
                </c:pt>
                <c:pt idx="8286">
                  <c:v>21813.362561999998</c:v>
                </c:pt>
                <c:pt idx="8287">
                  <c:v>21816.011549999999</c:v>
                </c:pt>
                <c:pt idx="8288">
                  <c:v>21818.638631999998</c:v>
                </c:pt>
                <c:pt idx="8289">
                  <c:v>21821.274074000001</c:v>
                </c:pt>
                <c:pt idx="8290">
                  <c:v>21823.899275</c:v>
                </c:pt>
                <c:pt idx="8291">
                  <c:v>21826.534342999999</c:v>
                </c:pt>
                <c:pt idx="8292">
                  <c:v>21829.164618999999</c:v>
                </c:pt>
                <c:pt idx="8293">
                  <c:v>21831.797861999999</c:v>
                </c:pt>
                <c:pt idx="8294">
                  <c:v>21834.427286999999</c:v>
                </c:pt>
                <c:pt idx="8295">
                  <c:v>21837.053800000002</c:v>
                </c:pt>
                <c:pt idx="8296">
                  <c:v>21839.690921000001</c:v>
                </c:pt>
                <c:pt idx="8297">
                  <c:v>21842.333859999999</c:v>
                </c:pt>
                <c:pt idx="8298">
                  <c:v>21844.969696</c:v>
                </c:pt>
                <c:pt idx="8299">
                  <c:v>21847.597126000001</c:v>
                </c:pt>
                <c:pt idx="8300">
                  <c:v>21850.219202</c:v>
                </c:pt>
                <c:pt idx="8301">
                  <c:v>21852.860253999999</c:v>
                </c:pt>
                <c:pt idx="8302">
                  <c:v>21855.505815</c:v>
                </c:pt>
                <c:pt idx="8303">
                  <c:v>21858.138011999999</c:v>
                </c:pt>
                <c:pt idx="8304">
                  <c:v>21860.765175</c:v>
                </c:pt>
                <c:pt idx="8305">
                  <c:v>21863.403815999998</c:v>
                </c:pt>
                <c:pt idx="8306">
                  <c:v>21866.031867000002</c:v>
                </c:pt>
                <c:pt idx="8307">
                  <c:v>21868.661155999998</c:v>
                </c:pt>
                <c:pt idx="8308">
                  <c:v>21871.290806000001</c:v>
                </c:pt>
                <c:pt idx="8309">
                  <c:v>21873.926039999998</c:v>
                </c:pt>
                <c:pt idx="8310">
                  <c:v>21876.556569</c:v>
                </c:pt>
                <c:pt idx="8311">
                  <c:v>21879.182927999998</c:v>
                </c:pt>
                <c:pt idx="8312">
                  <c:v>21881.824904000001</c:v>
                </c:pt>
                <c:pt idx="8313">
                  <c:v>21884.451564999999</c:v>
                </c:pt>
                <c:pt idx="8314">
                  <c:v>21887.078566</c:v>
                </c:pt>
                <c:pt idx="8315">
                  <c:v>21889.715674999999</c:v>
                </c:pt>
                <c:pt idx="8316">
                  <c:v>21892.346665000001</c:v>
                </c:pt>
                <c:pt idx="8317">
                  <c:v>21894.972947999999</c:v>
                </c:pt>
                <c:pt idx="8318">
                  <c:v>21897.603557999999</c:v>
                </c:pt>
                <c:pt idx="8319">
                  <c:v>21900.239117000001</c:v>
                </c:pt>
                <c:pt idx="8320">
                  <c:v>21902.869796999999</c:v>
                </c:pt>
                <c:pt idx="8321">
                  <c:v>21905.505791</c:v>
                </c:pt>
                <c:pt idx="8322">
                  <c:v>21908.129424999999</c:v>
                </c:pt>
                <c:pt idx="8323">
                  <c:v>21910.763427999998</c:v>
                </c:pt>
                <c:pt idx="8324">
                  <c:v>21913.390748000002</c:v>
                </c:pt>
                <c:pt idx="8325">
                  <c:v>21916.020056000001</c:v>
                </c:pt>
                <c:pt idx="8326">
                  <c:v>21918.652260999999</c:v>
                </c:pt>
                <c:pt idx="8327">
                  <c:v>21921.288192</c:v>
                </c:pt>
                <c:pt idx="8328">
                  <c:v>21923.912084</c:v>
                </c:pt>
                <c:pt idx="8329">
                  <c:v>21926.542894999999</c:v>
                </c:pt>
                <c:pt idx="8330">
                  <c:v>21929.171042999998</c:v>
                </c:pt>
                <c:pt idx="8331">
                  <c:v>21931.811115</c:v>
                </c:pt>
                <c:pt idx="8332">
                  <c:v>21934.434593999998</c:v>
                </c:pt>
                <c:pt idx="8333">
                  <c:v>21937.064126000001</c:v>
                </c:pt>
                <c:pt idx="8334">
                  <c:v>21939.69528</c:v>
                </c:pt>
                <c:pt idx="8335">
                  <c:v>21942.328006</c:v>
                </c:pt>
                <c:pt idx="8336">
                  <c:v>21944.96371</c:v>
                </c:pt>
                <c:pt idx="8337">
                  <c:v>21947.590278</c:v>
                </c:pt>
                <c:pt idx="8338">
                  <c:v>21950.243621000001</c:v>
                </c:pt>
                <c:pt idx="8339">
                  <c:v>21952.871102000001</c:v>
                </c:pt>
                <c:pt idx="8340">
                  <c:v>21955.505173000001</c:v>
                </c:pt>
                <c:pt idx="8341">
                  <c:v>21958.146213</c:v>
                </c:pt>
                <c:pt idx="8342">
                  <c:v>21960.775805000001</c:v>
                </c:pt>
                <c:pt idx="8343">
                  <c:v>21963.411579</c:v>
                </c:pt>
                <c:pt idx="8344">
                  <c:v>21966.040406</c:v>
                </c:pt>
                <c:pt idx="8345">
                  <c:v>21968.674376999999</c:v>
                </c:pt>
                <c:pt idx="8346">
                  <c:v>21971.30171</c:v>
                </c:pt>
                <c:pt idx="8347">
                  <c:v>21973.939888000001</c:v>
                </c:pt>
                <c:pt idx="8348">
                  <c:v>21976.565589999998</c:v>
                </c:pt>
                <c:pt idx="8349">
                  <c:v>21979.197201999999</c:v>
                </c:pt>
                <c:pt idx="8350">
                  <c:v>21981.837533999998</c:v>
                </c:pt>
                <c:pt idx="8351">
                  <c:v>21984.465123999998</c:v>
                </c:pt>
                <c:pt idx="8352">
                  <c:v>21987.101781000001</c:v>
                </c:pt>
                <c:pt idx="8353">
                  <c:v>21989.729847999999</c:v>
                </c:pt>
                <c:pt idx="8354">
                  <c:v>21992.358398</c:v>
                </c:pt>
                <c:pt idx="8355">
                  <c:v>21994.979614</c:v>
                </c:pt>
                <c:pt idx="8356">
                  <c:v>21997.621211999998</c:v>
                </c:pt>
                <c:pt idx="8357">
                  <c:v>22000.264299999999</c:v>
                </c:pt>
                <c:pt idx="8358">
                  <c:v>22002.889561</c:v>
                </c:pt>
                <c:pt idx="8359">
                  <c:v>22005.522852999999</c:v>
                </c:pt>
                <c:pt idx="8360">
                  <c:v>22008.156306000001</c:v>
                </c:pt>
                <c:pt idx="8361">
                  <c:v>22010.801271</c:v>
                </c:pt>
                <c:pt idx="8362">
                  <c:v>22013.429907000002</c:v>
                </c:pt>
                <c:pt idx="8363">
                  <c:v>22016.062910000001</c:v>
                </c:pt>
                <c:pt idx="8364">
                  <c:v>22018.689160999998</c:v>
                </c:pt>
                <c:pt idx="8365">
                  <c:v>22021.325385</c:v>
                </c:pt>
                <c:pt idx="8366">
                  <c:v>22023.958341000001</c:v>
                </c:pt>
                <c:pt idx="8367">
                  <c:v>22026.593560000001</c:v>
                </c:pt>
                <c:pt idx="8368">
                  <c:v>22029.217014000002</c:v>
                </c:pt>
                <c:pt idx="8369">
                  <c:v>22031.848558999998</c:v>
                </c:pt>
                <c:pt idx="8370">
                  <c:v>22034.483047000002</c:v>
                </c:pt>
                <c:pt idx="8371">
                  <c:v>22037.115387000002</c:v>
                </c:pt>
                <c:pt idx="8372">
                  <c:v>22039.739937999999</c:v>
                </c:pt>
                <c:pt idx="8373">
                  <c:v>22042.370961000001</c:v>
                </c:pt>
                <c:pt idx="8374">
                  <c:v>22045.009951</c:v>
                </c:pt>
                <c:pt idx="8375">
                  <c:v>22047.640112000001</c:v>
                </c:pt>
                <c:pt idx="8376">
                  <c:v>22050.267398</c:v>
                </c:pt>
                <c:pt idx="8377">
                  <c:v>22052.90193</c:v>
                </c:pt>
                <c:pt idx="8378">
                  <c:v>22055.530799</c:v>
                </c:pt>
                <c:pt idx="8379">
                  <c:v>22058.168631</c:v>
                </c:pt>
                <c:pt idx="8380">
                  <c:v>22060.795319000001</c:v>
                </c:pt>
                <c:pt idx="8381">
                  <c:v>22063.433392999999</c:v>
                </c:pt>
                <c:pt idx="8382">
                  <c:v>22066.057626000002</c:v>
                </c:pt>
                <c:pt idx="8383">
                  <c:v>22068.692615</c:v>
                </c:pt>
                <c:pt idx="8384">
                  <c:v>22071.326845</c:v>
                </c:pt>
                <c:pt idx="8385">
                  <c:v>22073.953829999999</c:v>
                </c:pt>
                <c:pt idx="8386">
                  <c:v>22076.593392999999</c:v>
                </c:pt>
                <c:pt idx="8387">
                  <c:v>22079.224131999999</c:v>
                </c:pt>
                <c:pt idx="8388">
                  <c:v>22081.857037000002</c:v>
                </c:pt>
                <c:pt idx="8389">
                  <c:v>22084.489205999998</c:v>
                </c:pt>
                <c:pt idx="8390">
                  <c:v>22087.119620000001</c:v>
                </c:pt>
                <c:pt idx="8391">
                  <c:v>22089.750929000002</c:v>
                </c:pt>
                <c:pt idx="8392">
                  <c:v>22092.388445000001</c:v>
                </c:pt>
                <c:pt idx="8393">
                  <c:v>22095.021746999999</c:v>
                </c:pt>
                <c:pt idx="8394">
                  <c:v>22097.646656000001</c:v>
                </c:pt>
                <c:pt idx="8395">
                  <c:v>22100.276540999999</c:v>
                </c:pt>
                <c:pt idx="8396">
                  <c:v>22102.916539000002</c:v>
                </c:pt>
                <c:pt idx="8397">
                  <c:v>22105.549781999998</c:v>
                </c:pt>
                <c:pt idx="8398">
                  <c:v>22108.177651000002</c:v>
                </c:pt>
                <c:pt idx="8399">
                  <c:v>22110.805319999999</c:v>
                </c:pt>
                <c:pt idx="8400">
                  <c:v>22113.448423000002</c:v>
                </c:pt>
                <c:pt idx="8401">
                  <c:v>22116.090555999999</c:v>
                </c:pt>
                <c:pt idx="8402">
                  <c:v>22118.716908999999</c:v>
                </c:pt>
                <c:pt idx="8403">
                  <c:v>22121.360052</c:v>
                </c:pt>
                <c:pt idx="8404">
                  <c:v>22123.990086999998</c:v>
                </c:pt>
                <c:pt idx="8405">
                  <c:v>22126.620575000001</c:v>
                </c:pt>
                <c:pt idx="8406">
                  <c:v>22129.265407999999</c:v>
                </c:pt>
                <c:pt idx="8407">
                  <c:v>22131.896954</c:v>
                </c:pt>
                <c:pt idx="8408">
                  <c:v>22134.548346</c:v>
                </c:pt>
                <c:pt idx="8409">
                  <c:v>22137.178232999999</c:v>
                </c:pt>
                <c:pt idx="8410">
                  <c:v>22139.808907999999</c:v>
                </c:pt>
                <c:pt idx="8411">
                  <c:v>22142.442642999998</c:v>
                </c:pt>
                <c:pt idx="8412">
                  <c:v>22145.099053000002</c:v>
                </c:pt>
                <c:pt idx="8413">
                  <c:v>22147.729562</c:v>
                </c:pt>
                <c:pt idx="8414">
                  <c:v>22150.36231</c:v>
                </c:pt>
                <c:pt idx="8415">
                  <c:v>22152.993122</c:v>
                </c:pt>
                <c:pt idx="8416">
                  <c:v>22155.627960000002</c:v>
                </c:pt>
                <c:pt idx="8417">
                  <c:v>22158.259172999999</c:v>
                </c:pt>
                <c:pt idx="8418">
                  <c:v>22160.901069</c:v>
                </c:pt>
                <c:pt idx="8419">
                  <c:v>22163.528093000001</c:v>
                </c:pt>
                <c:pt idx="8420">
                  <c:v>22166.165311000001</c:v>
                </c:pt>
                <c:pt idx="8421">
                  <c:v>22168.792796000002</c:v>
                </c:pt>
                <c:pt idx="8422">
                  <c:v>22171.440972</c:v>
                </c:pt>
                <c:pt idx="8423">
                  <c:v>22174.072058999998</c:v>
                </c:pt>
                <c:pt idx="8424">
                  <c:v>22176.697404999999</c:v>
                </c:pt>
                <c:pt idx="8425">
                  <c:v>22179.332545000001</c:v>
                </c:pt>
                <c:pt idx="8426">
                  <c:v>22181.962645</c:v>
                </c:pt>
                <c:pt idx="8427">
                  <c:v>22184.600880999998</c:v>
                </c:pt>
                <c:pt idx="8428">
                  <c:v>22187.241677000002</c:v>
                </c:pt>
                <c:pt idx="8429">
                  <c:v>22189.907394000002</c:v>
                </c:pt>
                <c:pt idx="8430">
                  <c:v>22192.537284999999</c:v>
                </c:pt>
                <c:pt idx="8431">
                  <c:v>22195.172942000001</c:v>
                </c:pt>
                <c:pt idx="8432">
                  <c:v>22197.804956</c:v>
                </c:pt>
                <c:pt idx="8433">
                  <c:v>22200.436838000001</c:v>
                </c:pt>
                <c:pt idx="8434">
                  <c:v>22203.059308</c:v>
                </c:pt>
                <c:pt idx="8435">
                  <c:v>22205.693851</c:v>
                </c:pt>
                <c:pt idx="8436">
                  <c:v>22208.325410000001</c:v>
                </c:pt>
                <c:pt idx="8437">
                  <c:v>22210.956417000001</c:v>
                </c:pt>
                <c:pt idx="8438">
                  <c:v>22213.586053999999</c:v>
                </c:pt>
                <c:pt idx="8439">
                  <c:v>22216.218970000002</c:v>
                </c:pt>
                <c:pt idx="8440">
                  <c:v>22218.849010000002</c:v>
                </c:pt>
                <c:pt idx="8441">
                  <c:v>22221.480353999999</c:v>
                </c:pt>
                <c:pt idx="8442">
                  <c:v>22224.113024999999</c:v>
                </c:pt>
                <c:pt idx="8443">
                  <c:v>22226.742033999999</c:v>
                </c:pt>
                <c:pt idx="8444">
                  <c:v>22229.367748000001</c:v>
                </c:pt>
                <c:pt idx="8445">
                  <c:v>22231.996703000001</c:v>
                </c:pt>
                <c:pt idx="8446">
                  <c:v>22234.641291</c:v>
                </c:pt>
                <c:pt idx="8447">
                  <c:v>22237.275355000002</c:v>
                </c:pt>
                <c:pt idx="8448">
                  <c:v>22239.909952999998</c:v>
                </c:pt>
                <c:pt idx="8449">
                  <c:v>22242.542545</c:v>
                </c:pt>
                <c:pt idx="8450">
                  <c:v>22245.17265</c:v>
                </c:pt>
                <c:pt idx="8451">
                  <c:v>22247.799172999999</c:v>
                </c:pt>
                <c:pt idx="8452">
                  <c:v>22250.426033</c:v>
                </c:pt>
                <c:pt idx="8453">
                  <c:v>22253.062190000001</c:v>
                </c:pt>
                <c:pt idx="8454">
                  <c:v>22255.685270999998</c:v>
                </c:pt>
                <c:pt idx="8455">
                  <c:v>22258.314441999999</c:v>
                </c:pt>
                <c:pt idx="8456">
                  <c:v>22260.939842</c:v>
                </c:pt>
                <c:pt idx="8457">
                  <c:v>22263.573675</c:v>
                </c:pt>
                <c:pt idx="8458">
                  <c:v>22266.203396000001</c:v>
                </c:pt>
                <c:pt idx="8459">
                  <c:v>22268.835393000001</c:v>
                </c:pt>
                <c:pt idx="8460">
                  <c:v>22271.466174000001</c:v>
                </c:pt>
                <c:pt idx="8461">
                  <c:v>22274.090155999998</c:v>
                </c:pt>
                <c:pt idx="8462">
                  <c:v>22276.715086</c:v>
                </c:pt>
                <c:pt idx="8463">
                  <c:v>22279.345783000001</c:v>
                </c:pt>
                <c:pt idx="8464">
                  <c:v>22281.986934</c:v>
                </c:pt>
                <c:pt idx="8465">
                  <c:v>22284.612809999999</c:v>
                </c:pt>
                <c:pt idx="8466">
                  <c:v>22287.247189999998</c:v>
                </c:pt>
                <c:pt idx="8467">
                  <c:v>22289.877681999998</c:v>
                </c:pt>
                <c:pt idx="8468">
                  <c:v>22292.506973</c:v>
                </c:pt>
                <c:pt idx="8469">
                  <c:v>22295.142832000001</c:v>
                </c:pt>
                <c:pt idx="8470">
                  <c:v>22297.765230000001</c:v>
                </c:pt>
                <c:pt idx="8471">
                  <c:v>22300.396171</c:v>
                </c:pt>
                <c:pt idx="8472">
                  <c:v>22303.025045999999</c:v>
                </c:pt>
                <c:pt idx="8473">
                  <c:v>22305.662995999999</c:v>
                </c:pt>
                <c:pt idx="8474">
                  <c:v>22308.285621999999</c:v>
                </c:pt>
                <c:pt idx="8475">
                  <c:v>22310.920168000001</c:v>
                </c:pt>
                <c:pt idx="8476">
                  <c:v>22313.549636</c:v>
                </c:pt>
                <c:pt idx="8477">
                  <c:v>22316.187393</c:v>
                </c:pt>
                <c:pt idx="8478">
                  <c:v>22318.816577000001</c:v>
                </c:pt>
                <c:pt idx="8479">
                  <c:v>22321.441439999999</c:v>
                </c:pt>
                <c:pt idx="8480">
                  <c:v>22324.081071000001</c:v>
                </c:pt>
                <c:pt idx="8481">
                  <c:v>22326.703324999999</c:v>
                </c:pt>
                <c:pt idx="8482">
                  <c:v>22329.332768</c:v>
                </c:pt>
                <c:pt idx="8483">
                  <c:v>22331.974998999998</c:v>
                </c:pt>
                <c:pt idx="8484">
                  <c:v>22334.603544000001</c:v>
                </c:pt>
                <c:pt idx="8485">
                  <c:v>22337.228663999998</c:v>
                </c:pt>
                <c:pt idx="8486">
                  <c:v>22339.865886</c:v>
                </c:pt>
                <c:pt idx="8487">
                  <c:v>22342.499813999999</c:v>
                </c:pt>
                <c:pt idx="8488">
                  <c:v>22345.122561</c:v>
                </c:pt>
                <c:pt idx="8489">
                  <c:v>22347.759580999998</c:v>
                </c:pt>
                <c:pt idx="8490">
                  <c:v>22350.394569</c:v>
                </c:pt>
                <c:pt idx="8491">
                  <c:v>22353.025894999999</c:v>
                </c:pt>
                <c:pt idx="8492">
                  <c:v>22355.650258999998</c:v>
                </c:pt>
                <c:pt idx="8493">
                  <c:v>22358.288623</c:v>
                </c:pt>
                <c:pt idx="8494">
                  <c:v>22360.914983999999</c:v>
                </c:pt>
                <c:pt idx="8495">
                  <c:v>22363.550236999999</c:v>
                </c:pt>
                <c:pt idx="8496">
                  <c:v>22366.182812999999</c:v>
                </c:pt>
                <c:pt idx="8497">
                  <c:v>22368.807686</c:v>
                </c:pt>
                <c:pt idx="8498">
                  <c:v>22371.438845000001</c:v>
                </c:pt>
                <c:pt idx="8499">
                  <c:v>22374.076141000001</c:v>
                </c:pt>
                <c:pt idx="8500">
                  <c:v>22376.709290999999</c:v>
                </c:pt>
                <c:pt idx="8501">
                  <c:v>22379.341609999999</c:v>
                </c:pt>
                <c:pt idx="8502">
                  <c:v>22381.971807000002</c:v>
                </c:pt>
                <c:pt idx="8503">
                  <c:v>22384.608647000001</c:v>
                </c:pt>
                <c:pt idx="8504">
                  <c:v>22387.227305</c:v>
                </c:pt>
                <c:pt idx="8505">
                  <c:v>22389.870634999999</c:v>
                </c:pt>
                <c:pt idx="8506">
                  <c:v>22392.492794000002</c:v>
                </c:pt>
                <c:pt idx="8507">
                  <c:v>22395.129647999998</c:v>
                </c:pt>
                <c:pt idx="8508">
                  <c:v>22397.759289000001</c:v>
                </c:pt>
                <c:pt idx="8509">
                  <c:v>22400.38436</c:v>
                </c:pt>
                <c:pt idx="8510">
                  <c:v>22403.016556999999</c:v>
                </c:pt>
                <c:pt idx="8511">
                  <c:v>22405.652885</c:v>
                </c:pt>
                <c:pt idx="8512">
                  <c:v>22408.283770999999</c:v>
                </c:pt>
                <c:pt idx="8513">
                  <c:v>22410.911354</c:v>
                </c:pt>
                <c:pt idx="8514">
                  <c:v>22413.547868000001</c:v>
                </c:pt>
                <c:pt idx="8515">
                  <c:v>22416.173551</c:v>
                </c:pt>
                <c:pt idx="8516">
                  <c:v>22418.801759000002</c:v>
                </c:pt>
                <c:pt idx="8517">
                  <c:v>22421.432723000002</c:v>
                </c:pt>
                <c:pt idx="8518">
                  <c:v>22424.069220000001</c:v>
                </c:pt>
                <c:pt idx="8519">
                  <c:v>22426.694043</c:v>
                </c:pt>
                <c:pt idx="8520">
                  <c:v>22429.32588</c:v>
                </c:pt>
                <c:pt idx="8521">
                  <c:v>22431.968111999999</c:v>
                </c:pt>
                <c:pt idx="8522">
                  <c:v>22434.592207999998</c:v>
                </c:pt>
                <c:pt idx="8523">
                  <c:v>22437.228353999999</c:v>
                </c:pt>
                <c:pt idx="8524">
                  <c:v>22439.861708</c:v>
                </c:pt>
                <c:pt idx="8525">
                  <c:v>22442.494927</c:v>
                </c:pt>
                <c:pt idx="8526">
                  <c:v>22445.118141999999</c:v>
                </c:pt>
                <c:pt idx="8527">
                  <c:v>22447.757139000001</c:v>
                </c:pt>
                <c:pt idx="8528">
                  <c:v>22450.384434</c:v>
                </c:pt>
                <c:pt idx="8529">
                  <c:v>22453.013677999999</c:v>
                </c:pt>
                <c:pt idx="8530">
                  <c:v>22455.650734999999</c:v>
                </c:pt>
                <c:pt idx="8531">
                  <c:v>22458.282974999998</c:v>
                </c:pt>
                <c:pt idx="8532">
                  <c:v>22460.912784</c:v>
                </c:pt>
                <c:pt idx="8533">
                  <c:v>22463.543978000002</c:v>
                </c:pt>
                <c:pt idx="8534">
                  <c:v>22466.182649999999</c:v>
                </c:pt>
                <c:pt idx="8535">
                  <c:v>22468.804563000002</c:v>
                </c:pt>
                <c:pt idx="8536">
                  <c:v>22471.441151999999</c:v>
                </c:pt>
                <c:pt idx="8537">
                  <c:v>22474.072982000002</c:v>
                </c:pt>
                <c:pt idx="8538">
                  <c:v>22476.708404000001</c:v>
                </c:pt>
                <c:pt idx="8539">
                  <c:v>22479.338925</c:v>
                </c:pt>
                <c:pt idx="8540">
                  <c:v>22481.969448</c:v>
                </c:pt>
                <c:pt idx="8541">
                  <c:v>22484.598599000001</c:v>
                </c:pt>
                <c:pt idx="8542">
                  <c:v>22487.230578999999</c:v>
                </c:pt>
                <c:pt idx="8543">
                  <c:v>22489.864819999999</c:v>
                </c:pt>
                <c:pt idx="8544">
                  <c:v>22492.495856000001</c:v>
                </c:pt>
                <c:pt idx="8545">
                  <c:v>22495.124059999998</c:v>
                </c:pt>
                <c:pt idx="8546">
                  <c:v>22497.758076999999</c:v>
                </c:pt>
                <c:pt idx="8547">
                  <c:v>22500.381066999998</c:v>
                </c:pt>
                <c:pt idx="8548">
                  <c:v>22503.01698</c:v>
                </c:pt>
                <c:pt idx="8549">
                  <c:v>22505.644903</c:v>
                </c:pt>
                <c:pt idx="8550">
                  <c:v>22508.278762999998</c:v>
                </c:pt>
                <c:pt idx="8551">
                  <c:v>22510.910141</c:v>
                </c:pt>
                <c:pt idx="8552">
                  <c:v>22513.540188999999</c:v>
                </c:pt>
                <c:pt idx="8553">
                  <c:v>22516.170157</c:v>
                </c:pt>
                <c:pt idx="8554">
                  <c:v>22518.799910000002</c:v>
                </c:pt>
                <c:pt idx="8555">
                  <c:v>22521.434759</c:v>
                </c:pt>
                <c:pt idx="8556">
                  <c:v>22524.064636999999</c:v>
                </c:pt>
                <c:pt idx="8557">
                  <c:v>22526.699175999998</c:v>
                </c:pt>
                <c:pt idx="8558">
                  <c:v>22529.329247999998</c:v>
                </c:pt>
                <c:pt idx="8559">
                  <c:v>22531.961238</c:v>
                </c:pt>
                <c:pt idx="8560">
                  <c:v>22534.590948000001</c:v>
                </c:pt>
                <c:pt idx="8561">
                  <c:v>22537.223225000002</c:v>
                </c:pt>
                <c:pt idx="8562">
                  <c:v>22539.856812999999</c:v>
                </c:pt>
                <c:pt idx="8563">
                  <c:v>22542.486373</c:v>
                </c:pt>
                <c:pt idx="8564">
                  <c:v>22545.117367999999</c:v>
                </c:pt>
                <c:pt idx="8565">
                  <c:v>22547.752249000001</c:v>
                </c:pt>
                <c:pt idx="8566">
                  <c:v>22550.37415</c:v>
                </c:pt>
                <c:pt idx="8567">
                  <c:v>22553.010332999998</c:v>
                </c:pt>
                <c:pt idx="8568">
                  <c:v>22555.645087000001</c:v>
                </c:pt>
                <c:pt idx="8569">
                  <c:v>22558.274753999998</c:v>
                </c:pt>
                <c:pt idx="8570">
                  <c:v>22560.908187000001</c:v>
                </c:pt>
                <c:pt idx="8571">
                  <c:v>22563.540584999999</c:v>
                </c:pt>
                <c:pt idx="8572">
                  <c:v>22566.171172999999</c:v>
                </c:pt>
                <c:pt idx="8573">
                  <c:v>22568.804412000001</c:v>
                </c:pt>
                <c:pt idx="8574">
                  <c:v>22571.434622000001</c:v>
                </c:pt>
                <c:pt idx="8575">
                  <c:v>22574.061759</c:v>
                </c:pt>
                <c:pt idx="8576">
                  <c:v>22576.702440000001</c:v>
                </c:pt>
                <c:pt idx="8577">
                  <c:v>22579.330929</c:v>
                </c:pt>
                <c:pt idx="8578">
                  <c:v>22581.961077</c:v>
                </c:pt>
                <c:pt idx="8579">
                  <c:v>22584.593893000001</c:v>
                </c:pt>
                <c:pt idx="8580">
                  <c:v>22587.221866</c:v>
                </c:pt>
                <c:pt idx="8581">
                  <c:v>22589.855232000002</c:v>
                </c:pt>
                <c:pt idx="8582">
                  <c:v>22592.479392000001</c:v>
                </c:pt>
                <c:pt idx="8583">
                  <c:v>22595.121536999999</c:v>
                </c:pt>
                <c:pt idx="8584">
                  <c:v>22597.750872000001</c:v>
                </c:pt>
                <c:pt idx="8585">
                  <c:v>22600.381974</c:v>
                </c:pt>
                <c:pt idx="8586">
                  <c:v>22603.017142000001</c:v>
                </c:pt>
                <c:pt idx="8587">
                  <c:v>22605.642240000001</c:v>
                </c:pt>
                <c:pt idx="8588">
                  <c:v>22608.295156</c:v>
                </c:pt>
                <c:pt idx="8589">
                  <c:v>22610.928735000001</c:v>
                </c:pt>
                <c:pt idx="8590">
                  <c:v>22613.555606000002</c:v>
                </c:pt>
                <c:pt idx="8591">
                  <c:v>22616.197845999999</c:v>
                </c:pt>
                <c:pt idx="8592">
                  <c:v>22618.82402</c:v>
                </c:pt>
                <c:pt idx="8593">
                  <c:v>22621.454639</c:v>
                </c:pt>
                <c:pt idx="8594">
                  <c:v>22624.085098</c:v>
                </c:pt>
                <c:pt idx="8595">
                  <c:v>22626.719644000001</c:v>
                </c:pt>
                <c:pt idx="8596">
                  <c:v>22629.349450999998</c:v>
                </c:pt>
                <c:pt idx="8597">
                  <c:v>22631.975237999999</c:v>
                </c:pt>
                <c:pt idx="8598">
                  <c:v>22634.605880999999</c:v>
                </c:pt>
                <c:pt idx="8599">
                  <c:v>22637.248955999999</c:v>
                </c:pt>
                <c:pt idx="8600">
                  <c:v>22639.879838000001</c:v>
                </c:pt>
                <c:pt idx="8601">
                  <c:v>22642.509999000002</c:v>
                </c:pt>
                <c:pt idx="8602">
                  <c:v>22645.132794000001</c:v>
                </c:pt>
                <c:pt idx="8603">
                  <c:v>22647.768757000002</c:v>
                </c:pt>
                <c:pt idx="8604">
                  <c:v>22650.403537999999</c:v>
                </c:pt>
                <c:pt idx="8605">
                  <c:v>22653.037278</c:v>
                </c:pt>
                <c:pt idx="8606">
                  <c:v>22655.659996999999</c:v>
                </c:pt>
                <c:pt idx="8607">
                  <c:v>22658.296538999999</c:v>
                </c:pt>
                <c:pt idx="8608">
                  <c:v>22660.927777000001</c:v>
                </c:pt>
                <c:pt idx="8609">
                  <c:v>22663.560399999998</c:v>
                </c:pt>
                <c:pt idx="8610">
                  <c:v>22666.198907999998</c:v>
                </c:pt>
                <c:pt idx="8611">
                  <c:v>22668.842814</c:v>
                </c:pt>
                <c:pt idx="8612">
                  <c:v>22671.468787999998</c:v>
                </c:pt>
                <c:pt idx="8613">
                  <c:v>22674.106304000001</c:v>
                </c:pt>
                <c:pt idx="8614">
                  <c:v>22676.738223</c:v>
                </c:pt>
                <c:pt idx="8615">
                  <c:v>22679.366588000001</c:v>
                </c:pt>
                <c:pt idx="8616">
                  <c:v>22681.999561000001</c:v>
                </c:pt>
                <c:pt idx="8617">
                  <c:v>22684.632043000001</c:v>
                </c:pt>
                <c:pt idx="8618">
                  <c:v>22687.267103999999</c:v>
                </c:pt>
                <c:pt idx="8619">
                  <c:v>22689.893805</c:v>
                </c:pt>
                <c:pt idx="8620">
                  <c:v>22692.534033</c:v>
                </c:pt>
                <c:pt idx="8621">
                  <c:v>22695.16689</c:v>
                </c:pt>
                <c:pt idx="8622">
                  <c:v>22697.797642000001</c:v>
                </c:pt>
                <c:pt idx="8623">
                  <c:v>22700.431701000001</c:v>
                </c:pt>
                <c:pt idx="8624">
                  <c:v>22703.060003999999</c:v>
                </c:pt>
                <c:pt idx="8625">
                  <c:v>22705.685603999998</c:v>
                </c:pt>
                <c:pt idx="8626">
                  <c:v>22708.321574000001</c:v>
                </c:pt>
                <c:pt idx="8627">
                  <c:v>22710.950110000002</c:v>
                </c:pt>
                <c:pt idx="8628">
                  <c:v>22713.580903999999</c:v>
                </c:pt>
                <c:pt idx="8629">
                  <c:v>22716.21399</c:v>
                </c:pt>
                <c:pt idx="8630">
                  <c:v>22718.845020000001</c:v>
                </c:pt>
                <c:pt idx="8631">
                  <c:v>22721.48516</c:v>
                </c:pt>
                <c:pt idx="8632">
                  <c:v>22724.113409000001</c:v>
                </c:pt>
                <c:pt idx="8633">
                  <c:v>22726.750422000001</c:v>
                </c:pt>
                <c:pt idx="8634">
                  <c:v>22729.374587999999</c:v>
                </c:pt>
                <c:pt idx="8635">
                  <c:v>22732.009221</c:v>
                </c:pt>
                <c:pt idx="8636">
                  <c:v>22734.648717</c:v>
                </c:pt>
                <c:pt idx="8637">
                  <c:v>22737.279659</c:v>
                </c:pt>
                <c:pt idx="8638">
                  <c:v>22739.913627000002</c:v>
                </c:pt>
                <c:pt idx="8639">
                  <c:v>22742.545684000001</c:v>
                </c:pt>
                <c:pt idx="8640">
                  <c:v>22745.170980999999</c:v>
                </c:pt>
                <c:pt idx="8641">
                  <c:v>22747.804086</c:v>
                </c:pt>
                <c:pt idx="8642">
                  <c:v>22750.430215</c:v>
                </c:pt>
                <c:pt idx="8643">
                  <c:v>22753.070240000001</c:v>
                </c:pt>
                <c:pt idx="8644">
                  <c:v>22755.701982999999</c:v>
                </c:pt>
                <c:pt idx="8645">
                  <c:v>22758.330796999999</c:v>
                </c:pt>
                <c:pt idx="8646">
                  <c:v>22760.962565000002</c:v>
                </c:pt>
                <c:pt idx="8647">
                  <c:v>22763.601612999999</c:v>
                </c:pt>
                <c:pt idx="8648">
                  <c:v>22766.233431000001</c:v>
                </c:pt>
                <c:pt idx="8649">
                  <c:v>22768.866672</c:v>
                </c:pt>
                <c:pt idx="8650">
                  <c:v>22771.489417000001</c:v>
                </c:pt>
                <c:pt idx="8651">
                  <c:v>22774.130830999999</c:v>
                </c:pt>
                <c:pt idx="8652">
                  <c:v>22776.759958999999</c:v>
                </c:pt>
                <c:pt idx="8653">
                  <c:v>22779.386984000001</c:v>
                </c:pt>
                <c:pt idx="8654">
                  <c:v>22782.024305999999</c:v>
                </c:pt>
                <c:pt idx="8655">
                  <c:v>22784.656365999999</c:v>
                </c:pt>
                <c:pt idx="8656">
                  <c:v>22787.285173</c:v>
                </c:pt>
                <c:pt idx="8657">
                  <c:v>22789.916947999998</c:v>
                </c:pt>
                <c:pt idx="8658">
                  <c:v>22792.544316</c:v>
                </c:pt>
                <c:pt idx="8659">
                  <c:v>22795.174231000001</c:v>
                </c:pt>
                <c:pt idx="8660">
                  <c:v>22797.796939</c:v>
                </c:pt>
                <c:pt idx="8661">
                  <c:v>22800.43101</c:v>
                </c:pt>
                <c:pt idx="8662">
                  <c:v>22803.064747</c:v>
                </c:pt>
                <c:pt idx="8663">
                  <c:v>22805.699784</c:v>
                </c:pt>
                <c:pt idx="8664">
                  <c:v>22808.332664000001</c:v>
                </c:pt>
                <c:pt idx="8665">
                  <c:v>22810.961017000001</c:v>
                </c:pt>
                <c:pt idx="8666">
                  <c:v>22813.588227</c:v>
                </c:pt>
                <c:pt idx="8667">
                  <c:v>22816.213445000001</c:v>
                </c:pt>
                <c:pt idx="8668">
                  <c:v>22818.852883</c:v>
                </c:pt>
                <c:pt idx="8669">
                  <c:v>22821.478751999999</c:v>
                </c:pt>
                <c:pt idx="8670">
                  <c:v>22824.119554000001</c:v>
                </c:pt>
                <c:pt idx="8671">
                  <c:v>22826.745344999999</c:v>
                </c:pt>
                <c:pt idx="8672">
                  <c:v>22829.374093999999</c:v>
                </c:pt>
                <c:pt idx="8673">
                  <c:v>22832.004999000001</c:v>
                </c:pt>
                <c:pt idx="8674">
                  <c:v>22834.64558</c:v>
                </c:pt>
                <c:pt idx="8675">
                  <c:v>22837.275246000001</c:v>
                </c:pt>
                <c:pt idx="8676">
                  <c:v>22839.902040000001</c:v>
                </c:pt>
                <c:pt idx="8677">
                  <c:v>22842.535174000001</c:v>
                </c:pt>
                <c:pt idx="8678">
                  <c:v>22845.174247999999</c:v>
                </c:pt>
                <c:pt idx="8679">
                  <c:v>22847.819962000001</c:v>
                </c:pt>
                <c:pt idx="8680">
                  <c:v>22850.451669999999</c:v>
                </c:pt>
                <c:pt idx="8681">
                  <c:v>22853.07962</c:v>
                </c:pt>
                <c:pt idx="8682">
                  <c:v>22855.712007999999</c:v>
                </c:pt>
                <c:pt idx="8683">
                  <c:v>22858.350109999999</c:v>
                </c:pt>
                <c:pt idx="8684">
                  <c:v>22860.971709000001</c:v>
                </c:pt>
                <c:pt idx="8685">
                  <c:v>22863.614603000002</c:v>
                </c:pt>
                <c:pt idx="8686">
                  <c:v>22866.246943999999</c:v>
                </c:pt>
                <c:pt idx="8687">
                  <c:v>22868.872388</c:v>
                </c:pt>
                <c:pt idx="8688">
                  <c:v>22871.499786</c:v>
                </c:pt>
                <c:pt idx="8689">
                  <c:v>22874.127007999999</c:v>
                </c:pt>
                <c:pt idx="8690">
                  <c:v>22876.760306</c:v>
                </c:pt>
                <c:pt idx="8691">
                  <c:v>22879.394042</c:v>
                </c:pt>
                <c:pt idx="8692">
                  <c:v>22882.029902999999</c:v>
                </c:pt>
                <c:pt idx="8693">
                  <c:v>22884.661017999999</c:v>
                </c:pt>
                <c:pt idx="8694">
                  <c:v>22887.292207999999</c:v>
                </c:pt>
                <c:pt idx="8695">
                  <c:v>22889.919571999999</c:v>
                </c:pt>
                <c:pt idx="8696">
                  <c:v>22892.552356</c:v>
                </c:pt>
                <c:pt idx="8697">
                  <c:v>22895.178155000001</c:v>
                </c:pt>
                <c:pt idx="8698">
                  <c:v>22897.812171000001</c:v>
                </c:pt>
                <c:pt idx="8699">
                  <c:v>22900.441762999999</c:v>
                </c:pt>
                <c:pt idx="8700">
                  <c:v>22903.067825999999</c:v>
                </c:pt>
                <c:pt idx="8701">
                  <c:v>22905.706816000002</c:v>
                </c:pt>
                <c:pt idx="8702">
                  <c:v>22908.329128000001</c:v>
                </c:pt>
                <c:pt idx="8703">
                  <c:v>22910.967793</c:v>
                </c:pt>
                <c:pt idx="8704">
                  <c:v>22913.591641999999</c:v>
                </c:pt>
                <c:pt idx="8705">
                  <c:v>22916.229243999998</c:v>
                </c:pt>
                <c:pt idx="8706">
                  <c:v>22918.862192000001</c:v>
                </c:pt>
                <c:pt idx="8707">
                  <c:v>22921.488840000002</c:v>
                </c:pt>
                <c:pt idx="8708">
                  <c:v>22924.117307</c:v>
                </c:pt>
                <c:pt idx="8709">
                  <c:v>22926.74955</c:v>
                </c:pt>
                <c:pt idx="8710">
                  <c:v>22929.378786000001</c:v>
                </c:pt>
                <c:pt idx="8711">
                  <c:v>22932.009021999998</c:v>
                </c:pt>
                <c:pt idx="8712">
                  <c:v>22934.643904</c:v>
                </c:pt>
                <c:pt idx="8713">
                  <c:v>22937.272336999999</c:v>
                </c:pt>
                <c:pt idx="8714">
                  <c:v>22939.905905</c:v>
                </c:pt>
                <c:pt idx="8715">
                  <c:v>22942.535586999998</c:v>
                </c:pt>
                <c:pt idx="8716">
                  <c:v>22945.167713999999</c:v>
                </c:pt>
                <c:pt idx="8717">
                  <c:v>22947.801829</c:v>
                </c:pt>
                <c:pt idx="8718">
                  <c:v>22950.433338999999</c:v>
                </c:pt>
                <c:pt idx="8719">
                  <c:v>22953.065122</c:v>
                </c:pt>
                <c:pt idx="8720">
                  <c:v>22955.700351</c:v>
                </c:pt>
                <c:pt idx="8721">
                  <c:v>22958.334296000001</c:v>
                </c:pt>
                <c:pt idx="8722">
                  <c:v>22960.956092</c:v>
                </c:pt>
                <c:pt idx="8723">
                  <c:v>22963.592212</c:v>
                </c:pt>
                <c:pt idx="8724">
                  <c:v>22966.223600000001</c:v>
                </c:pt>
                <c:pt idx="8725">
                  <c:v>22968.851822000001</c:v>
                </c:pt>
                <c:pt idx="8726">
                  <c:v>22971.491796999999</c:v>
                </c:pt>
                <c:pt idx="8727">
                  <c:v>22974.124999</c:v>
                </c:pt>
                <c:pt idx="8728">
                  <c:v>22976.752562000001</c:v>
                </c:pt>
                <c:pt idx="8729">
                  <c:v>22979.374381000001</c:v>
                </c:pt>
                <c:pt idx="8730">
                  <c:v>22982.015777000001</c:v>
                </c:pt>
                <c:pt idx="8731">
                  <c:v>22984.641258</c:v>
                </c:pt>
                <c:pt idx="8732">
                  <c:v>22987.272175999999</c:v>
                </c:pt>
                <c:pt idx="8733">
                  <c:v>22989.908062999999</c:v>
                </c:pt>
                <c:pt idx="8734">
                  <c:v>22992.536633</c:v>
                </c:pt>
                <c:pt idx="8735">
                  <c:v>22995.172209</c:v>
                </c:pt>
                <c:pt idx="8736">
                  <c:v>22997.802577999999</c:v>
                </c:pt>
                <c:pt idx="8737">
                  <c:v>23000.435839999998</c:v>
                </c:pt>
                <c:pt idx="8738">
                  <c:v>23003.065769000001</c:v>
                </c:pt>
                <c:pt idx="8739">
                  <c:v>23005.694552000001</c:v>
                </c:pt>
                <c:pt idx="8740">
                  <c:v>23008.331797999999</c:v>
                </c:pt>
                <c:pt idx="8741">
                  <c:v>23010.964625000001</c:v>
                </c:pt>
                <c:pt idx="8742">
                  <c:v>23013.591413999999</c:v>
                </c:pt>
                <c:pt idx="8743">
                  <c:v>23016.221914000002</c:v>
                </c:pt>
                <c:pt idx="8744">
                  <c:v>23018.860427</c:v>
                </c:pt>
                <c:pt idx="8745">
                  <c:v>23021.493927</c:v>
                </c:pt>
                <c:pt idx="8746">
                  <c:v>23024.126348000002</c:v>
                </c:pt>
                <c:pt idx="8747">
                  <c:v>23026.752853000002</c:v>
                </c:pt>
                <c:pt idx="8748">
                  <c:v>23029.382174999999</c:v>
                </c:pt>
                <c:pt idx="8749">
                  <c:v>23032.013582</c:v>
                </c:pt>
                <c:pt idx="8750">
                  <c:v>23034.649280000001</c:v>
                </c:pt>
                <c:pt idx="8751">
                  <c:v>23037.272373</c:v>
                </c:pt>
                <c:pt idx="8752">
                  <c:v>23039.915539000001</c:v>
                </c:pt>
                <c:pt idx="8753">
                  <c:v>23042.537560000001</c:v>
                </c:pt>
                <c:pt idx="8754">
                  <c:v>23045.177175000001</c:v>
                </c:pt>
                <c:pt idx="8755">
                  <c:v>23047.803158999999</c:v>
                </c:pt>
                <c:pt idx="8756">
                  <c:v>23050.435125</c:v>
                </c:pt>
                <c:pt idx="8757">
                  <c:v>23053.061033000002</c:v>
                </c:pt>
                <c:pt idx="8758">
                  <c:v>23055.694982000001</c:v>
                </c:pt>
                <c:pt idx="8759">
                  <c:v>23058.326443000002</c:v>
                </c:pt>
                <c:pt idx="8760">
                  <c:v>23060.955604999999</c:v>
                </c:pt>
                <c:pt idx="8761">
                  <c:v>23063.595053000001</c:v>
                </c:pt>
                <c:pt idx="8762">
                  <c:v>23066.223774999999</c:v>
                </c:pt>
                <c:pt idx="8763">
                  <c:v>23068.854873</c:v>
                </c:pt>
                <c:pt idx="8764">
                  <c:v>23071.486409000001</c:v>
                </c:pt>
                <c:pt idx="8765">
                  <c:v>23074.121241000001</c:v>
                </c:pt>
                <c:pt idx="8766">
                  <c:v>23076.753358999998</c:v>
                </c:pt>
                <c:pt idx="8767">
                  <c:v>23079.381186999999</c:v>
                </c:pt>
                <c:pt idx="8768">
                  <c:v>23082.018936</c:v>
                </c:pt>
                <c:pt idx="8769">
                  <c:v>23084.650420000002</c:v>
                </c:pt>
                <c:pt idx="8770">
                  <c:v>23087.283248</c:v>
                </c:pt>
                <c:pt idx="8771">
                  <c:v>23089.909025000001</c:v>
                </c:pt>
                <c:pt idx="8772">
                  <c:v>23092.547751999999</c:v>
                </c:pt>
                <c:pt idx="8773">
                  <c:v>23095.175872</c:v>
                </c:pt>
                <c:pt idx="8774">
                  <c:v>23097.812824000001</c:v>
                </c:pt>
                <c:pt idx="8775">
                  <c:v>23100.447700000001</c:v>
                </c:pt>
                <c:pt idx="8776">
                  <c:v>23103.076557</c:v>
                </c:pt>
                <c:pt idx="8777">
                  <c:v>23105.700411999998</c:v>
                </c:pt>
                <c:pt idx="8778">
                  <c:v>23108.339957</c:v>
                </c:pt>
                <c:pt idx="8779">
                  <c:v>23110.964163000001</c:v>
                </c:pt>
                <c:pt idx="8780">
                  <c:v>23113.599287000001</c:v>
                </c:pt>
                <c:pt idx="8781">
                  <c:v>23116.221873999999</c:v>
                </c:pt>
                <c:pt idx="8782">
                  <c:v>23118.853767000001</c:v>
                </c:pt>
                <c:pt idx="8783">
                  <c:v>23121.489796000002</c:v>
                </c:pt>
                <c:pt idx="8784">
                  <c:v>23124.116329</c:v>
                </c:pt>
                <c:pt idx="8785">
                  <c:v>23126.749529000001</c:v>
                </c:pt>
                <c:pt idx="8786">
                  <c:v>23129.372271</c:v>
                </c:pt>
                <c:pt idx="8787">
                  <c:v>23132.010893999999</c:v>
                </c:pt>
                <c:pt idx="8788">
                  <c:v>23134.643048000002</c:v>
                </c:pt>
                <c:pt idx="8789">
                  <c:v>23137.264236999999</c:v>
                </c:pt>
                <c:pt idx="8790">
                  <c:v>23139.898034000002</c:v>
                </c:pt>
                <c:pt idx="8791">
                  <c:v>23142.525044000002</c:v>
                </c:pt>
                <c:pt idx="8792">
                  <c:v>23145.160258</c:v>
                </c:pt>
                <c:pt idx="8793">
                  <c:v>23147.790113999999</c:v>
                </c:pt>
                <c:pt idx="8794">
                  <c:v>23150.414796000001</c:v>
                </c:pt>
                <c:pt idx="8795">
                  <c:v>23153.050167000001</c:v>
                </c:pt>
                <c:pt idx="8796">
                  <c:v>23155.680155999999</c:v>
                </c:pt>
                <c:pt idx="8797">
                  <c:v>23158.302564000001</c:v>
                </c:pt>
                <c:pt idx="8798">
                  <c:v>23160.940683000001</c:v>
                </c:pt>
                <c:pt idx="8799">
                  <c:v>23163.574541000002</c:v>
                </c:pt>
                <c:pt idx="8800">
                  <c:v>23166.204266000001</c:v>
                </c:pt>
                <c:pt idx="8801">
                  <c:v>23168.827773000001</c:v>
                </c:pt>
                <c:pt idx="8802">
                  <c:v>23171.45997</c:v>
                </c:pt>
                <c:pt idx="8803">
                  <c:v>23174.092526</c:v>
                </c:pt>
                <c:pt idx="8804">
                  <c:v>23176.714808000001</c:v>
                </c:pt>
                <c:pt idx="8805">
                  <c:v>23179.357916000001</c:v>
                </c:pt>
                <c:pt idx="8806">
                  <c:v>23181.981699</c:v>
                </c:pt>
                <c:pt idx="8807">
                  <c:v>23184.614197999999</c:v>
                </c:pt>
                <c:pt idx="8808">
                  <c:v>23187.245552</c:v>
                </c:pt>
                <c:pt idx="8809">
                  <c:v>23189.875644</c:v>
                </c:pt>
                <c:pt idx="8810">
                  <c:v>23192.510528999999</c:v>
                </c:pt>
                <c:pt idx="8811">
                  <c:v>23195.142836999999</c:v>
                </c:pt>
                <c:pt idx="8812">
                  <c:v>23197.771805</c:v>
                </c:pt>
                <c:pt idx="8813">
                  <c:v>23200.404361000001</c:v>
                </c:pt>
                <c:pt idx="8814">
                  <c:v>23203.036615000001</c:v>
                </c:pt>
                <c:pt idx="8815">
                  <c:v>23205.669662</c:v>
                </c:pt>
                <c:pt idx="8816">
                  <c:v>23208.323608999999</c:v>
                </c:pt>
                <c:pt idx="8817">
                  <c:v>23210.951967000001</c:v>
                </c:pt>
                <c:pt idx="8818">
                  <c:v>23213.586142</c:v>
                </c:pt>
                <c:pt idx="8819">
                  <c:v>23216.213100000001</c:v>
                </c:pt>
                <c:pt idx="8820">
                  <c:v>23218.844034999998</c:v>
                </c:pt>
                <c:pt idx="8821">
                  <c:v>23221.477539</c:v>
                </c:pt>
                <c:pt idx="8822">
                  <c:v>23224.104538</c:v>
                </c:pt>
                <c:pt idx="8823">
                  <c:v>23226.736607999999</c:v>
                </c:pt>
                <c:pt idx="8824">
                  <c:v>23229.366926999999</c:v>
                </c:pt>
                <c:pt idx="8825">
                  <c:v>23231.998912999999</c:v>
                </c:pt>
                <c:pt idx="8826">
                  <c:v>23234.634988000002</c:v>
                </c:pt>
                <c:pt idx="8827">
                  <c:v>23237.264845999998</c:v>
                </c:pt>
                <c:pt idx="8828">
                  <c:v>23239.895046000001</c:v>
                </c:pt>
                <c:pt idx="8829">
                  <c:v>23242.527391</c:v>
                </c:pt>
                <c:pt idx="8830">
                  <c:v>23245.150114</c:v>
                </c:pt>
                <c:pt idx="8831">
                  <c:v>23247.785537</c:v>
                </c:pt>
                <c:pt idx="8832">
                  <c:v>23250.417307</c:v>
                </c:pt>
                <c:pt idx="8833">
                  <c:v>23253.050767000001</c:v>
                </c:pt>
                <c:pt idx="8834">
                  <c:v>23255.681928999998</c:v>
                </c:pt>
                <c:pt idx="8835">
                  <c:v>23258.306099000001</c:v>
                </c:pt>
                <c:pt idx="8836">
                  <c:v>23260.939387999999</c:v>
                </c:pt>
                <c:pt idx="8837">
                  <c:v>23263.573054</c:v>
                </c:pt>
                <c:pt idx="8838">
                  <c:v>23266.206537999999</c:v>
                </c:pt>
                <c:pt idx="8839">
                  <c:v>23268.829677999998</c:v>
                </c:pt>
                <c:pt idx="8840">
                  <c:v>23271.461405999999</c:v>
                </c:pt>
                <c:pt idx="8841">
                  <c:v>23274.098898</c:v>
                </c:pt>
                <c:pt idx="8842">
                  <c:v>23276.725001999999</c:v>
                </c:pt>
                <c:pt idx="8843">
                  <c:v>23279.358902</c:v>
                </c:pt>
                <c:pt idx="8844">
                  <c:v>23281.992986000001</c:v>
                </c:pt>
                <c:pt idx="8845">
                  <c:v>23284.621352999999</c:v>
                </c:pt>
                <c:pt idx="8846">
                  <c:v>23287.256677000001</c:v>
                </c:pt>
                <c:pt idx="8847">
                  <c:v>23289.884535000001</c:v>
                </c:pt>
                <c:pt idx="8848">
                  <c:v>23292.51341</c:v>
                </c:pt>
                <c:pt idx="8849">
                  <c:v>23295.147405</c:v>
                </c:pt>
                <c:pt idx="8850">
                  <c:v>23297.77837</c:v>
                </c:pt>
                <c:pt idx="8851">
                  <c:v>23300.417126</c:v>
                </c:pt>
                <c:pt idx="8852">
                  <c:v>23303.041978000001</c:v>
                </c:pt>
                <c:pt idx="8853">
                  <c:v>23305.673134000001</c:v>
                </c:pt>
                <c:pt idx="8854">
                  <c:v>23308.304778999998</c:v>
                </c:pt>
                <c:pt idx="8855">
                  <c:v>23310.932685</c:v>
                </c:pt>
                <c:pt idx="8856">
                  <c:v>23313.569608000002</c:v>
                </c:pt>
                <c:pt idx="8857">
                  <c:v>23316.198917999998</c:v>
                </c:pt>
                <c:pt idx="8858">
                  <c:v>23318.829577</c:v>
                </c:pt>
                <c:pt idx="8859">
                  <c:v>23321.461061000002</c:v>
                </c:pt>
                <c:pt idx="8860">
                  <c:v>23324.091601</c:v>
                </c:pt>
                <c:pt idx="8861">
                  <c:v>23326.719563999999</c:v>
                </c:pt>
                <c:pt idx="8862">
                  <c:v>23329.353179000002</c:v>
                </c:pt>
                <c:pt idx="8863">
                  <c:v>23331.988368999999</c:v>
                </c:pt>
                <c:pt idx="8864">
                  <c:v>23334.621802000001</c:v>
                </c:pt>
                <c:pt idx="8865">
                  <c:v>23337.253228000001</c:v>
                </c:pt>
                <c:pt idx="8866">
                  <c:v>23339.885009000001</c:v>
                </c:pt>
                <c:pt idx="8867">
                  <c:v>23342.519650999999</c:v>
                </c:pt>
                <c:pt idx="8868">
                  <c:v>23345.142960000001</c:v>
                </c:pt>
                <c:pt idx="8869">
                  <c:v>23347.777835000001</c:v>
                </c:pt>
                <c:pt idx="8870">
                  <c:v>23350.410563000001</c:v>
                </c:pt>
                <c:pt idx="8871">
                  <c:v>23353.035034</c:v>
                </c:pt>
                <c:pt idx="8872">
                  <c:v>23355.672793999998</c:v>
                </c:pt>
                <c:pt idx="8873">
                  <c:v>23358.305305000002</c:v>
                </c:pt>
                <c:pt idx="8874">
                  <c:v>23360.933743000001</c:v>
                </c:pt>
                <c:pt idx="8875">
                  <c:v>23363.574761</c:v>
                </c:pt>
                <c:pt idx="8876">
                  <c:v>23366.198358000001</c:v>
                </c:pt>
                <c:pt idx="8877">
                  <c:v>23368.831846000001</c:v>
                </c:pt>
                <c:pt idx="8878">
                  <c:v>23371.475737000001</c:v>
                </c:pt>
                <c:pt idx="8879">
                  <c:v>23374.098333999998</c:v>
                </c:pt>
                <c:pt idx="8880">
                  <c:v>23376.729446000001</c:v>
                </c:pt>
                <c:pt idx="8881">
                  <c:v>23379.367673000001</c:v>
                </c:pt>
                <c:pt idx="8882">
                  <c:v>23381.997764</c:v>
                </c:pt>
                <c:pt idx="8883">
                  <c:v>23384.632084000001</c:v>
                </c:pt>
                <c:pt idx="8884">
                  <c:v>23387.281773999999</c:v>
                </c:pt>
                <c:pt idx="8885">
                  <c:v>23389.904843</c:v>
                </c:pt>
                <c:pt idx="8886">
                  <c:v>23392.536187999998</c:v>
                </c:pt>
                <c:pt idx="8887">
                  <c:v>23395.169368999999</c:v>
                </c:pt>
                <c:pt idx="8888">
                  <c:v>23397.795923000001</c:v>
                </c:pt>
                <c:pt idx="8889">
                  <c:v>23400.429157999999</c:v>
                </c:pt>
                <c:pt idx="8890">
                  <c:v>23403.061365000001</c:v>
                </c:pt>
                <c:pt idx="8891">
                  <c:v>23405.694954999999</c:v>
                </c:pt>
                <c:pt idx="8892">
                  <c:v>23408.322220999999</c:v>
                </c:pt>
                <c:pt idx="8893">
                  <c:v>23410.955538999999</c:v>
                </c:pt>
                <c:pt idx="8894">
                  <c:v>23413.58381</c:v>
                </c:pt>
                <c:pt idx="8895">
                  <c:v>23416.216659000002</c:v>
                </c:pt>
                <c:pt idx="8896">
                  <c:v>23418.85727</c:v>
                </c:pt>
                <c:pt idx="8897">
                  <c:v>23421.488229999999</c:v>
                </c:pt>
                <c:pt idx="8898">
                  <c:v>23424.120140999999</c:v>
                </c:pt>
                <c:pt idx="8899">
                  <c:v>23426.741966000001</c:v>
                </c:pt>
                <c:pt idx="8900">
                  <c:v>23429.374951000002</c:v>
                </c:pt>
                <c:pt idx="8901">
                  <c:v>23432.013909000001</c:v>
                </c:pt>
                <c:pt idx="8902">
                  <c:v>23434.642036000001</c:v>
                </c:pt>
                <c:pt idx="8903">
                  <c:v>23437.277577000001</c:v>
                </c:pt>
                <c:pt idx="8904">
                  <c:v>23439.909727999999</c:v>
                </c:pt>
                <c:pt idx="8905">
                  <c:v>23442.544805000001</c:v>
                </c:pt>
                <c:pt idx="8906">
                  <c:v>23445.179327000002</c:v>
                </c:pt>
                <c:pt idx="8907">
                  <c:v>23447.829968999999</c:v>
                </c:pt>
                <c:pt idx="8908">
                  <c:v>23450.451535</c:v>
                </c:pt>
                <c:pt idx="8909">
                  <c:v>23453.089104999999</c:v>
                </c:pt>
                <c:pt idx="8910">
                  <c:v>23455.717758999999</c:v>
                </c:pt>
                <c:pt idx="8911">
                  <c:v>23458.344089999999</c:v>
                </c:pt>
                <c:pt idx="8912">
                  <c:v>23460.976079</c:v>
                </c:pt>
                <c:pt idx="8913">
                  <c:v>23463.606231999998</c:v>
                </c:pt>
                <c:pt idx="8914">
                  <c:v>23466.239802</c:v>
                </c:pt>
                <c:pt idx="8915">
                  <c:v>23468.872826999999</c:v>
                </c:pt>
                <c:pt idx="8916">
                  <c:v>23471.507441999998</c:v>
                </c:pt>
                <c:pt idx="8917">
                  <c:v>23474.140036000001</c:v>
                </c:pt>
                <c:pt idx="8918">
                  <c:v>23476.773956000001</c:v>
                </c:pt>
                <c:pt idx="8919">
                  <c:v>23479.402542</c:v>
                </c:pt>
                <c:pt idx="8920">
                  <c:v>23482.037606999998</c:v>
                </c:pt>
                <c:pt idx="8921">
                  <c:v>23484.664058999999</c:v>
                </c:pt>
                <c:pt idx="8922">
                  <c:v>23487.308325000002</c:v>
                </c:pt>
                <c:pt idx="8923">
                  <c:v>23489.938685000001</c:v>
                </c:pt>
                <c:pt idx="8924">
                  <c:v>23492.565308000001</c:v>
                </c:pt>
                <c:pt idx="8925">
                  <c:v>23495.195049000002</c:v>
                </c:pt>
                <c:pt idx="8926">
                  <c:v>23497.831011999999</c:v>
                </c:pt>
                <c:pt idx="8927">
                  <c:v>23500.458033999999</c:v>
                </c:pt>
                <c:pt idx="8928">
                  <c:v>23503.094193000001</c:v>
                </c:pt>
                <c:pt idx="8929">
                  <c:v>23505.728335</c:v>
                </c:pt>
                <c:pt idx="8930">
                  <c:v>23508.356765</c:v>
                </c:pt>
                <c:pt idx="8931">
                  <c:v>23510.983369000001</c:v>
                </c:pt>
                <c:pt idx="8932">
                  <c:v>23513.612932</c:v>
                </c:pt>
                <c:pt idx="8933">
                  <c:v>23516.246604</c:v>
                </c:pt>
                <c:pt idx="8934">
                  <c:v>23518.884811</c:v>
                </c:pt>
                <c:pt idx="8935">
                  <c:v>23521.518034000001</c:v>
                </c:pt>
                <c:pt idx="8936">
                  <c:v>23524.148556</c:v>
                </c:pt>
                <c:pt idx="8937">
                  <c:v>23526.779653000001</c:v>
                </c:pt>
                <c:pt idx="8938">
                  <c:v>23529.407814999999</c:v>
                </c:pt>
                <c:pt idx="8939">
                  <c:v>23532.037089000001</c:v>
                </c:pt>
                <c:pt idx="8940">
                  <c:v>23534.670219</c:v>
                </c:pt>
                <c:pt idx="8941">
                  <c:v>23537.304960000001</c:v>
                </c:pt>
                <c:pt idx="8942">
                  <c:v>23539.938566000001</c:v>
                </c:pt>
                <c:pt idx="8943">
                  <c:v>23542.572619999999</c:v>
                </c:pt>
                <c:pt idx="8944">
                  <c:v>23545.209544000001</c:v>
                </c:pt>
                <c:pt idx="8945">
                  <c:v>23547.842305999999</c:v>
                </c:pt>
                <c:pt idx="8946">
                  <c:v>23550.474825000001</c:v>
                </c:pt>
                <c:pt idx="8947">
                  <c:v>23553.104635</c:v>
                </c:pt>
                <c:pt idx="8948">
                  <c:v>23555.737883000002</c:v>
                </c:pt>
                <c:pt idx="8949">
                  <c:v>23558.367851999999</c:v>
                </c:pt>
                <c:pt idx="8950">
                  <c:v>23561.001348999998</c:v>
                </c:pt>
                <c:pt idx="8951">
                  <c:v>23563.621717000002</c:v>
                </c:pt>
                <c:pt idx="8952">
                  <c:v>23566.275679999999</c:v>
                </c:pt>
                <c:pt idx="8953">
                  <c:v>23568.905882999999</c:v>
                </c:pt>
                <c:pt idx="8954">
                  <c:v>23571.537245</c:v>
                </c:pt>
                <c:pt idx="8955">
                  <c:v>23574.175953999998</c:v>
                </c:pt>
                <c:pt idx="8956">
                  <c:v>23576.801974999998</c:v>
                </c:pt>
                <c:pt idx="8957">
                  <c:v>23579.439162999999</c:v>
                </c:pt>
                <c:pt idx="8958">
                  <c:v>23582.070421</c:v>
                </c:pt>
                <c:pt idx="8959">
                  <c:v>23584.702633000001</c:v>
                </c:pt>
                <c:pt idx="8960">
                  <c:v>23587.335222000002</c:v>
                </c:pt>
                <c:pt idx="8961">
                  <c:v>23589.963722</c:v>
                </c:pt>
                <c:pt idx="8962">
                  <c:v>23592.600087999999</c:v>
                </c:pt>
                <c:pt idx="8963">
                  <c:v>23595.232548</c:v>
                </c:pt>
                <c:pt idx="8964">
                  <c:v>23597.863615999999</c:v>
                </c:pt>
                <c:pt idx="8965">
                  <c:v>23600.494033999999</c:v>
                </c:pt>
                <c:pt idx="8966">
                  <c:v>23603.127123999999</c:v>
                </c:pt>
                <c:pt idx="8967">
                  <c:v>23605.760933000001</c:v>
                </c:pt>
                <c:pt idx="8968">
                  <c:v>23608.389244999998</c:v>
                </c:pt>
                <c:pt idx="8969">
                  <c:v>23611.027124</c:v>
                </c:pt>
                <c:pt idx="8970">
                  <c:v>23613.652742999999</c:v>
                </c:pt>
                <c:pt idx="8971">
                  <c:v>23616.288012000001</c:v>
                </c:pt>
                <c:pt idx="8972">
                  <c:v>23618.921696000001</c:v>
                </c:pt>
                <c:pt idx="8973">
                  <c:v>23621.555554999999</c:v>
                </c:pt>
                <c:pt idx="8974">
                  <c:v>23624.181421000001</c:v>
                </c:pt>
                <c:pt idx="8975">
                  <c:v>23626.829868000001</c:v>
                </c:pt>
                <c:pt idx="8976">
                  <c:v>23629.463681000001</c:v>
                </c:pt>
                <c:pt idx="8977">
                  <c:v>23632.107981000001</c:v>
                </c:pt>
                <c:pt idx="8978">
                  <c:v>23634.734739</c:v>
                </c:pt>
                <c:pt idx="8979">
                  <c:v>23637.367203999998</c:v>
                </c:pt>
                <c:pt idx="8980">
                  <c:v>23639.992576000001</c:v>
                </c:pt>
                <c:pt idx="8981">
                  <c:v>23642.627089000001</c:v>
                </c:pt>
                <c:pt idx="8982">
                  <c:v>23645.255862999998</c:v>
                </c:pt>
                <c:pt idx="8983">
                  <c:v>23647.895992000002</c:v>
                </c:pt>
                <c:pt idx="8984">
                  <c:v>23650.526418000001</c:v>
                </c:pt>
                <c:pt idx="8985">
                  <c:v>23653.158555000002</c:v>
                </c:pt>
                <c:pt idx="8986">
                  <c:v>23655.793678000002</c:v>
                </c:pt>
                <c:pt idx="8987">
                  <c:v>23658.425589999999</c:v>
                </c:pt>
                <c:pt idx="8988">
                  <c:v>23661.057961999999</c:v>
                </c:pt>
                <c:pt idx="8989">
                  <c:v>23663.687598</c:v>
                </c:pt>
                <c:pt idx="8990">
                  <c:v>23666.316214999999</c:v>
                </c:pt>
                <c:pt idx="8991">
                  <c:v>23668.947404999999</c:v>
                </c:pt>
                <c:pt idx="8992">
                  <c:v>23671.586767000001</c:v>
                </c:pt>
                <c:pt idx="8993">
                  <c:v>23674.218789999999</c:v>
                </c:pt>
                <c:pt idx="8994">
                  <c:v>23676.84561</c:v>
                </c:pt>
                <c:pt idx="8995">
                  <c:v>23679.480091000001</c:v>
                </c:pt>
                <c:pt idx="8996">
                  <c:v>23682.107384999999</c:v>
                </c:pt>
                <c:pt idx="8997">
                  <c:v>23684.736670999999</c:v>
                </c:pt>
                <c:pt idx="8998">
                  <c:v>23687.364890000001</c:v>
                </c:pt>
                <c:pt idx="8999">
                  <c:v>23690.000028999999</c:v>
                </c:pt>
                <c:pt idx="9000">
                  <c:v>23692.630551999999</c:v>
                </c:pt>
                <c:pt idx="9001">
                  <c:v>23695.255014999999</c:v>
                </c:pt>
                <c:pt idx="9002">
                  <c:v>23697.889931999998</c:v>
                </c:pt>
                <c:pt idx="9003">
                  <c:v>23700.522018</c:v>
                </c:pt>
                <c:pt idx="9004">
                  <c:v>23703.162810999998</c:v>
                </c:pt>
                <c:pt idx="9005">
                  <c:v>23705.790647999998</c:v>
                </c:pt>
                <c:pt idx="9006">
                  <c:v>23708.423995000001</c:v>
                </c:pt>
                <c:pt idx="9007">
                  <c:v>23711.053111000001</c:v>
                </c:pt>
                <c:pt idx="9008">
                  <c:v>23713.682548000001</c:v>
                </c:pt>
                <c:pt idx="9009">
                  <c:v>23716.317816999999</c:v>
                </c:pt>
                <c:pt idx="9010">
                  <c:v>23718.949127</c:v>
                </c:pt>
                <c:pt idx="9011">
                  <c:v>23721.576892000001</c:v>
                </c:pt>
                <c:pt idx="9012">
                  <c:v>23724.213196000001</c:v>
                </c:pt>
                <c:pt idx="9013">
                  <c:v>23726.844933</c:v>
                </c:pt>
                <c:pt idx="9014">
                  <c:v>23729.477739000002</c:v>
                </c:pt>
                <c:pt idx="9015">
                  <c:v>23732.107255999999</c:v>
                </c:pt>
                <c:pt idx="9016">
                  <c:v>23734.742857000001</c:v>
                </c:pt>
                <c:pt idx="9017">
                  <c:v>23737.375184</c:v>
                </c:pt>
                <c:pt idx="9018">
                  <c:v>23740.005613000001</c:v>
                </c:pt>
                <c:pt idx="9019">
                  <c:v>23742.637599999998</c:v>
                </c:pt>
                <c:pt idx="9020">
                  <c:v>23745.278673000001</c:v>
                </c:pt>
                <c:pt idx="9021">
                  <c:v>23747.911754000001</c:v>
                </c:pt>
                <c:pt idx="9022">
                  <c:v>23750.542750000001</c:v>
                </c:pt>
                <c:pt idx="9023">
                  <c:v>23753.170185999999</c:v>
                </c:pt>
                <c:pt idx="9024">
                  <c:v>23755.808947000001</c:v>
                </c:pt>
                <c:pt idx="9025">
                  <c:v>23758.434718</c:v>
                </c:pt>
                <c:pt idx="9026">
                  <c:v>23761.061032000001</c:v>
                </c:pt>
                <c:pt idx="9027">
                  <c:v>23763.703254</c:v>
                </c:pt>
                <c:pt idx="9028">
                  <c:v>23766.331840999999</c:v>
                </c:pt>
                <c:pt idx="9029">
                  <c:v>23768.966649000002</c:v>
                </c:pt>
                <c:pt idx="9030">
                  <c:v>23771.592327999999</c:v>
                </c:pt>
                <c:pt idx="9031">
                  <c:v>23774.228373000002</c:v>
                </c:pt>
                <c:pt idx="9032">
                  <c:v>23776.857263000002</c:v>
                </c:pt>
                <c:pt idx="9033">
                  <c:v>23779.489764000002</c:v>
                </c:pt>
                <c:pt idx="9034">
                  <c:v>23782.121321999999</c:v>
                </c:pt>
                <c:pt idx="9035">
                  <c:v>23784.758307</c:v>
                </c:pt>
                <c:pt idx="9036">
                  <c:v>23787.390291</c:v>
                </c:pt>
                <c:pt idx="9037">
                  <c:v>23790.018736999999</c:v>
                </c:pt>
                <c:pt idx="9038">
                  <c:v>23792.646347000002</c:v>
                </c:pt>
                <c:pt idx="9039">
                  <c:v>23795.278106999998</c:v>
                </c:pt>
                <c:pt idx="9040">
                  <c:v>23797.911692999998</c:v>
                </c:pt>
                <c:pt idx="9041">
                  <c:v>23800.534427999999</c:v>
                </c:pt>
                <c:pt idx="9042">
                  <c:v>23803.172876000001</c:v>
                </c:pt>
                <c:pt idx="9043">
                  <c:v>23805.820447999999</c:v>
                </c:pt>
                <c:pt idx="9044">
                  <c:v>23808.454592999999</c:v>
                </c:pt>
                <c:pt idx="9045">
                  <c:v>23811.084115000001</c:v>
                </c:pt>
                <c:pt idx="9046">
                  <c:v>23813.715591</c:v>
                </c:pt>
                <c:pt idx="9047">
                  <c:v>23816.347862999999</c:v>
                </c:pt>
                <c:pt idx="9048">
                  <c:v>23818.980894</c:v>
                </c:pt>
                <c:pt idx="9049">
                  <c:v>23821.612738</c:v>
                </c:pt>
                <c:pt idx="9050">
                  <c:v>23824.250791999999</c:v>
                </c:pt>
                <c:pt idx="9051">
                  <c:v>23826.881955000001</c:v>
                </c:pt>
                <c:pt idx="9052">
                  <c:v>23829.509125</c:v>
                </c:pt>
                <c:pt idx="9053">
                  <c:v>23832.142446000002</c:v>
                </c:pt>
                <c:pt idx="9054">
                  <c:v>23834.772616999999</c:v>
                </c:pt>
                <c:pt idx="9055">
                  <c:v>23837.405574</c:v>
                </c:pt>
                <c:pt idx="9056">
                  <c:v>23840.03098</c:v>
                </c:pt>
                <c:pt idx="9057">
                  <c:v>23842.670705</c:v>
                </c:pt>
                <c:pt idx="9058">
                  <c:v>23845.292400999999</c:v>
                </c:pt>
                <c:pt idx="9059">
                  <c:v>23847.927748999999</c:v>
                </c:pt>
                <c:pt idx="9060">
                  <c:v>23850.560646000002</c:v>
                </c:pt>
                <c:pt idx="9061">
                  <c:v>23853.195227</c:v>
                </c:pt>
                <c:pt idx="9062">
                  <c:v>23855.824311</c:v>
                </c:pt>
                <c:pt idx="9063">
                  <c:v>23858.458159000002</c:v>
                </c:pt>
                <c:pt idx="9064">
                  <c:v>23861.086082000002</c:v>
                </c:pt>
                <c:pt idx="9065">
                  <c:v>23863.720219999999</c:v>
                </c:pt>
                <c:pt idx="9066">
                  <c:v>23866.36737</c:v>
                </c:pt>
                <c:pt idx="9067">
                  <c:v>23868.997938</c:v>
                </c:pt>
                <c:pt idx="9068">
                  <c:v>23871.634376999998</c:v>
                </c:pt>
                <c:pt idx="9069">
                  <c:v>23874.264429999999</c:v>
                </c:pt>
                <c:pt idx="9070">
                  <c:v>23876.895306999999</c:v>
                </c:pt>
                <c:pt idx="9071">
                  <c:v>23879.521275999999</c:v>
                </c:pt>
                <c:pt idx="9072">
                  <c:v>23882.152867000001</c:v>
                </c:pt>
                <c:pt idx="9073">
                  <c:v>23884.783722</c:v>
                </c:pt>
                <c:pt idx="9074">
                  <c:v>23887.414178999999</c:v>
                </c:pt>
                <c:pt idx="9075">
                  <c:v>23890.047213000002</c:v>
                </c:pt>
                <c:pt idx="9076">
                  <c:v>23892.678735000001</c:v>
                </c:pt>
                <c:pt idx="9077">
                  <c:v>23895.310187999999</c:v>
                </c:pt>
                <c:pt idx="9078">
                  <c:v>23897.951240999999</c:v>
                </c:pt>
                <c:pt idx="9079">
                  <c:v>23900.579728000001</c:v>
                </c:pt>
                <c:pt idx="9080">
                  <c:v>23903.215661999999</c:v>
                </c:pt>
                <c:pt idx="9081">
                  <c:v>23905.849861999999</c:v>
                </c:pt>
                <c:pt idx="9082">
                  <c:v>23908.478588000002</c:v>
                </c:pt>
                <c:pt idx="9083">
                  <c:v>23911.105653999999</c:v>
                </c:pt>
                <c:pt idx="9084">
                  <c:v>23913.732822999998</c:v>
                </c:pt>
                <c:pt idx="9085">
                  <c:v>23916.366807999999</c:v>
                </c:pt>
                <c:pt idx="9086">
                  <c:v>23919.00721</c:v>
                </c:pt>
                <c:pt idx="9087">
                  <c:v>23921.636821</c:v>
                </c:pt>
                <c:pt idx="9088">
                  <c:v>23924.261140999999</c:v>
                </c:pt>
                <c:pt idx="9089">
                  <c:v>23926.906675999999</c:v>
                </c:pt>
                <c:pt idx="9090">
                  <c:v>23929.536704999999</c:v>
                </c:pt>
                <c:pt idx="9091">
                  <c:v>23932.166732000002</c:v>
                </c:pt>
                <c:pt idx="9092">
                  <c:v>23934.795893999999</c:v>
                </c:pt>
                <c:pt idx="9093">
                  <c:v>23937.424330000002</c:v>
                </c:pt>
                <c:pt idx="9094">
                  <c:v>23940.067640000001</c:v>
                </c:pt>
                <c:pt idx="9095">
                  <c:v>23942.701728</c:v>
                </c:pt>
                <c:pt idx="9096">
                  <c:v>23945.330614999999</c:v>
                </c:pt>
                <c:pt idx="9097">
                  <c:v>23947.958835000001</c:v>
                </c:pt>
                <c:pt idx="9098">
                  <c:v>23950.593916000002</c:v>
                </c:pt>
                <c:pt idx="9099">
                  <c:v>23953.226122</c:v>
                </c:pt>
                <c:pt idx="9100">
                  <c:v>23955.858219999998</c:v>
                </c:pt>
                <c:pt idx="9101">
                  <c:v>23958.490566</c:v>
                </c:pt>
                <c:pt idx="9102">
                  <c:v>23961.120548999999</c:v>
                </c:pt>
                <c:pt idx="9103">
                  <c:v>23963.751392999999</c:v>
                </c:pt>
                <c:pt idx="9104">
                  <c:v>23966.382686000001</c:v>
                </c:pt>
                <c:pt idx="9105">
                  <c:v>23969.013730999999</c:v>
                </c:pt>
                <c:pt idx="9106">
                  <c:v>23971.650785000002</c:v>
                </c:pt>
                <c:pt idx="9107">
                  <c:v>23974.287018999999</c:v>
                </c:pt>
                <c:pt idx="9108">
                  <c:v>23976.907371000001</c:v>
                </c:pt>
                <c:pt idx="9109">
                  <c:v>23979.546537999999</c:v>
                </c:pt>
                <c:pt idx="9110">
                  <c:v>23982.168599000001</c:v>
                </c:pt>
                <c:pt idx="9111">
                  <c:v>23984.80385</c:v>
                </c:pt>
                <c:pt idx="9112">
                  <c:v>23987.438420999999</c:v>
                </c:pt>
                <c:pt idx="9113">
                  <c:v>23990.065140999999</c:v>
                </c:pt>
                <c:pt idx="9114">
                  <c:v>23992.694856999999</c:v>
                </c:pt>
                <c:pt idx="9115">
                  <c:v>23995.319371000001</c:v>
                </c:pt>
                <c:pt idx="9116">
                  <c:v>23997.950303000001</c:v>
                </c:pt>
                <c:pt idx="9117">
                  <c:v>24000.584664999998</c:v>
                </c:pt>
                <c:pt idx="9118">
                  <c:v>24003.223658999999</c:v>
                </c:pt>
                <c:pt idx="9119">
                  <c:v>24005.853197</c:v>
                </c:pt>
                <c:pt idx="9120">
                  <c:v>24008.488706</c:v>
                </c:pt>
                <c:pt idx="9121">
                  <c:v>24011.110077000001</c:v>
                </c:pt>
                <c:pt idx="9122">
                  <c:v>24013.742308000001</c:v>
                </c:pt>
                <c:pt idx="9123">
                  <c:v>24016.374986999999</c:v>
                </c:pt>
                <c:pt idx="9124">
                  <c:v>24019.006840999999</c:v>
                </c:pt>
                <c:pt idx="9125">
                  <c:v>24021.637139999999</c:v>
                </c:pt>
                <c:pt idx="9126">
                  <c:v>24024.269778999998</c:v>
                </c:pt>
                <c:pt idx="9127">
                  <c:v>24026.904672000001</c:v>
                </c:pt>
                <c:pt idx="9128">
                  <c:v>24029.534317000001</c:v>
                </c:pt>
                <c:pt idx="9129">
                  <c:v>24032.163417</c:v>
                </c:pt>
                <c:pt idx="9130">
                  <c:v>24034.797766</c:v>
                </c:pt>
                <c:pt idx="9131">
                  <c:v>24037.426049999998</c:v>
                </c:pt>
                <c:pt idx="9132">
                  <c:v>24040.055230999998</c:v>
                </c:pt>
                <c:pt idx="9133">
                  <c:v>24042.683222</c:v>
                </c:pt>
                <c:pt idx="9134">
                  <c:v>24045.337137999999</c:v>
                </c:pt>
                <c:pt idx="9135">
                  <c:v>24047.971055000002</c:v>
                </c:pt>
                <c:pt idx="9136">
                  <c:v>24050.592191</c:v>
                </c:pt>
                <c:pt idx="9137">
                  <c:v>24053.234026999999</c:v>
                </c:pt>
                <c:pt idx="9138">
                  <c:v>24055.868124000001</c:v>
                </c:pt>
                <c:pt idx="9139">
                  <c:v>24058.496575000001</c:v>
                </c:pt>
                <c:pt idx="9140">
                  <c:v>24061.125789000002</c:v>
                </c:pt>
                <c:pt idx="9141">
                  <c:v>24063.763694000001</c:v>
                </c:pt>
                <c:pt idx="9142">
                  <c:v>24066.395606999999</c:v>
                </c:pt>
                <c:pt idx="9143">
                  <c:v>24069.018964999999</c:v>
                </c:pt>
                <c:pt idx="9144">
                  <c:v>24071.657593</c:v>
                </c:pt>
                <c:pt idx="9145">
                  <c:v>24074.290246</c:v>
                </c:pt>
                <c:pt idx="9146">
                  <c:v>24076.920805000002</c:v>
                </c:pt>
                <c:pt idx="9147">
                  <c:v>24079.544451999998</c:v>
                </c:pt>
                <c:pt idx="9148">
                  <c:v>24082.1862</c:v>
                </c:pt>
                <c:pt idx="9149">
                  <c:v>24084.813249999999</c:v>
                </c:pt>
                <c:pt idx="9150">
                  <c:v>24087.444005000001</c:v>
                </c:pt>
                <c:pt idx="9151">
                  <c:v>24090.078186999999</c:v>
                </c:pt>
                <c:pt idx="9152">
                  <c:v>24092.706767</c:v>
                </c:pt>
                <c:pt idx="9153">
                  <c:v>24095.349042000002</c:v>
                </c:pt>
                <c:pt idx="9154">
                  <c:v>24097.981786</c:v>
                </c:pt>
                <c:pt idx="9155">
                  <c:v>24100.609117</c:v>
                </c:pt>
                <c:pt idx="9156">
                  <c:v>24103.242902999998</c:v>
                </c:pt>
                <c:pt idx="9157">
                  <c:v>24105.875434000001</c:v>
                </c:pt>
                <c:pt idx="9158">
                  <c:v>24108.496189000001</c:v>
                </c:pt>
                <c:pt idx="9159">
                  <c:v>24111.137615</c:v>
                </c:pt>
                <c:pt idx="9160">
                  <c:v>24113.763028000001</c:v>
                </c:pt>
                <c:pt idx="9161">
                  <c:v>24116.401994</c:v>
                </c:pt>
                <c:pt idx="9162">
                  <c:v>24119.029348</c:v>
                </c:pt>
                <c:pt idx="9163">
                  <c:v>24121.664527000001</c:v>
                </c:pt>
                <c:pt idx="9164">
                  <c:v>24124.289762</c:v>
                </c:pt>
                <c:pt idx="9165">
                  <c:v>24126.924061000002</c:v>
                </c:pt>
                <c:pt idx="9166">
                  <c:v>24129.555174000001</c:v>
                </c:pt>
                <c:pt idx="9167">
                  <c:v>24132.187188</c:v>
                </c:pt>
                <c:pt idx="9168">
                  <c:v>24134.820534999999</c:v>
                </c:pt>
                <c:pt idx="9169">
                  <c:v>24137.447752</c:v>
                </c:pt>
                <c:pt idx="9170">
                  <c:v>24140.077775000002</c:v>
                </c:pt>
                <c:pt idx="9171">
                  <c:v>24142.710689</c:v>
                </c:pt>
                <c:pt idx="9172">
                  <c:v>24145.338696999999</c:v>
                </c:pt>
                <c:pt idx="9173">
                  <c:v>24147.980640999998</c:v>
                </c:pt>
                <c:pt idx="9174">
                  <c:v>24150.603222999998</c:v>
                </c:pt>
                <c:pt idx="9175">
                  <c:v>24153.244563</c:v>
                </c:pt>
                <c:pt idx="9176">
                  <c:v>24155.876368000001</c:v>
                </c:pt>
                <c:pt idx="9177">
                  <c:v>24158.508215000002</c:v>
                </c:pt>
                <c:pt idx="9178">
                  <c:v>24161.131120999999</c:v>
                </c:pt>
                <c:pt idx="9179">
                  <c:v>24163.771902</c:v>
                </c:pt>
                <c:pt idx="9180">
                  <c:v>24166.399362</c:v>
                </c:pt>
                <c:pt idx="9181">
                  <c:v>24169.022635000001</c:v>
                </c:pt>
                <c:pt idx="9182">
                  <c:v>24171.663378000001</c:v>
                </c:pt>
                <c:pt idx="9183">
                  <c:v>24174.290849000001</c:v>
                </c:pt>
                <c:pt idx="9184">
                  <c:v>24176.918048</c:v>
                </c:pt>
                <c:pt idx="9185">
                  <c:v>24179.549041999999</c:v>
                </c:pt>
                <c:pt idx="9186">
                  <c:v>24182.17986</c:v>
                </c:pt>
                <c:pt idx="9187">
                  <c:v>24184.813224000001</c:v>
                </c:pt>
                <c:pt idx="9188">
                  <c:v>24187.439807999999</c:v>
                </c:pt>
                <c:pt idx="9189">
                  <c:v>24190.072168999999</c:v>
                </c:pt>
                <c:pt idx="9190">
                  <c:v>24192.712012</c:v>
                </c:pt>
                <c:pt idx="9191">
                  <c:v>24195.341335000001</c:v>
                </c:pt>
                <c:pt idx="9192">
                  <c:v>24197.972903000002</c:v>
                </c:pt>
                <c:pt idx="9193">
                  <c:v>24200.601578999998</c:v>
                </c:pt>
                <c:pt idx="9194">
                  <c:v>24203.238952</c:v>
                </c:pt>
                <c:pt idx="9195">
                  <c:v>24205.860292000001</c:v>
                </c:pt>
                <c:pt idx="9196">
                  <c:v>24208.498428999999</c:v>
                </c:pt>
                <c:pt idx="9197">
                  <c:v>24211.130666000001</c:v>
                </c:pt>
                <c:pt idx="9198">
                  <c:v>24213.762905</c:v>
                </c:pt>
                <c:pt idx="9199">
                  <c:v>24216.389615</c:v>
                </c:pt>
                <c:pt idx="9200">
                  <c:v>24219.028751000002</c:v>
                </c:pt>
                <c:pt idx="9201">
                  <c:v>24221.658039999998</c:v>
                </c:pt>
                <c:pt idx="9202">
                  <c:v>24224.287443000001</c:v>
                </c:pt>
                <c:pt idx="9203">
                  <c:v>24226.918973</c:v>
                </c:pt>
                <c:pt idx="9204">
                  <c:v>24229.550174</c:v>
                </c:pt>
                <c:pt idx="9205">
                  <c:v>24232.177531000001</c:v>
                </c:pt>
                <c:pt idx="9206">
                  <c:v>24234.809827000001</c:v>
                </c:pt>
                <c:pt idx="9207">
                  <c:v>24237.449139</c:v>
                </c:pt>
                <c:pt idx="9208">
                  <c:v>24240.080774999999</c:v>
                </c:pt>
                <c:pt idx="9209">
                  <c:v>24242.712433000001</c:v>
                </c:pt>
                <c:pt idx="9210">
                  <c:v>24245.341560000001</c:v>
                </c:pt>
                <c:pt idx="9211">
                  <c:v>24247.977892999999</c:v>
                </c:pt>
                <c:pt idx="9212">
                  <c:v>24250.609291000001</c:v>
                </c:pt>
                <c:pt idx="9213">
                  <c:v>24253.243229</c:v>
                </c:pt>
                <c:pt idx="9214">
                  <c:v>24255.873591</c:v>
                </c:pt>
                <c:pt idx="9215">
                  <c:v>24258.502994999999</c:v>
                </c:pt>
                <c:pt idx="9216">
                  <c:v>24261.142747999998</c:v>
                </c:pt>
                <c:pt idx="9217">
                  <c:v>24263.774014999999</c:v>
                </c:pt>
                <c:pt idx="9218">
                  <c:v>24266.408356</c:v>
                </c:pt>
                <c:pt idx="9219">
                  <c:v>24269.034967</c:v>
                </c:pt>
                <c:pt idx="9220">
                  <c:v>24271.664098000001</c:v>
                </c:pt>
                <c:pt idx="9221">
                  <c:v>24274.301187000001</c:v>
                </c:pt>
                <c:pt idx="9222">
                  <c:v>24276.930687</c:v>
                </c:pt>
                <c:pt idx="9223">
                  <c:v>24279.559191</c:v>
                </c:pt>
                <c:pt idx="9224">
                  <c:v>24282.194342999999</c:v>
                </c:pt>
                <c:pt idx="9225">
                  <c:v>24284.829646999999</c:v>
                </c:pt>
                <c:pt idx="9226">
                  <c:v>24287.464991000001</c:v>
                </c:pt>
                <c:pt idx="9227">
                  <c:v>24290.095772000001</c:v>
                </c:pt>
                <c:pt idx="9228">
                  <c:v>24292.728760999998</c:v>
                </c:pt>
                <c:pt idx="9229">
                  <c:v>24295.380351</c:v>
                </c:pt>
                <c:pt idx="9230">
                  <c:v>24298.002875999999</c:v>
                </c:pt>
                <c:pt idx="9231">
                  <c:v>24300.630353</c:v>
                </c:pt>
                <c:pt idx="9232">
                  <c:v>24303.263943999998</c:v>
                </c:pt>
                <c:pt idx="9233">
                  <c:v>24305.899438</c:v>
                </c:pt>
                <c:pt idx="9234">
                  <c:v>24308.536258</c:v>
                </c:pt>
                <c:pt idx="9235">
                  <c:v>24311.167738</c:v>
                </c:pt>
                <c:pt idx="9236">
                  <c:v>24313.795793000001</c:v>
                </c:pt>
                <c:pt idx="9237">
                  <c:v>24316.426633999999</c:v>
                </c:pt>
                <c:pt idx="9238">
                  <c:v>24319.061641</c:v>
                </c:pt>
                <c:pt idx="9239">
                  <c:v>24321.694659000001</c:v>
                </c:pt>
                <c:pt idx="9240">
                  <c:v>24324.330897</c:v>
                </c:pt>
                <c:pt idx="9241">
                  <c:v>24326.959210000001</c:v>
                </c:pt>
                <c:pt idx="9242">
                  <c:v>24329.578383</c:v>
                </c:pt>
                <c:pt idx="9243">
                  <c:v>24332.222562999999</c:v>
                </c:pt>
                <c:pt idx="9244">
                  <c:v>24334.851687999999</c:v>
                </c:pt>
                <c:pt idx="9245">
                  <c:v>24337.482596000002</c:v>
                </c:pt>
                <c:pt idx="9246">
                  <c:v>24340.112593999998</c:v>
                </c:pt>
                <c:pt idx="9247">
                  <c:v>24342.752176000002</c:v>
                </c:pt>
                <c:pt idx="9248">
                  <c:v>24345.381387000001</c:v>
                </c:pt>
                <c:pt idx="9249">
                  <c:v>24348.01196</c:v>
                </c:pt>
                <c:pt idx="9250">
                  <c:v>24350.647011000001</c:v>
                </c:pt>
                <c:pt idx="9251">
                  <c:v>24353.276020000001</c:v>
                </c:pt>
                <c:pt idx="9252">
                  <c:v>24355.912216000001</c:v>
                </c:pt>
                <c:pt idx="9253">
                  <c:v>24358.544132999999</c:v>
                </c:pt>
                <c:pt idx="9254">
                  <c:v>24361.170399999999</c:v>
                </c:pt>
                <c:pt idx="9255">
                  <c:v>24363.797091</c:v>
                </c:pt>
                <c:pt idx="9256">
                  <c:v>24366.441346</c:v>
                </c:pt>
                <c:pt idx="9257">
                  <c:v>24369.073149</c:v>
                </c:pt>
                <c:pt idx="9258">
                  <c:v>24371.705223000001</c:v>
                </c:pt>
                <c:pt idx="9259">
                  <c:v>24374.3243</c:v>
                </c:pt>
                <c:pt idx="9260">
                  <c:v>24376.966191</c:v>
                </c:pt>
                <c:pt idx="9261">
                  <c:v>24379.598101</c:v>
                </c:pt>
                <c:pt idx="9262">
                  <c:v>24382.232122000001</c:v>
                </c:pt>
                <c:pt idx="9263">
                  <c:v>24384.856653999999</c:v>
                </c:pt>
                <c:pt idx="9264">
                  <c:v>24387.490406000001</c:v>
                </c:pt>
                <c:pt idx="9265">
                  <c:v>24390.122044</c:v>
                </c:pt>
                <c:pt idx="9266">
                  <c:v>24392.750975999999</c:v>
                </c:pt>
                <c:pt idx="9267">
                  <c:v>24395.390726000001</c:v>
                </c:pt>
                <c:pt idx="9268">
                  <c:v>24398.026794000001</c:v>
                </c:pt>
                <c:pt idx="9269">
                  <c:v>24400.656330000002</c:v>
                </c:pt>
                <c:pt idx="9270">
                  <c:v>24403.281707999999</c:v>
                </c:pt>
                <c:pt idx="9271">
                  <c:v>24405.912968000001</c:v>
                </c:pt>
                <c:pt idx="9272">
                  <c:v>24408.547258999999</c:v>
                </c:pt>
                <c:pt idx="9273">
                  <c:v>24411.179784</c:v>
                </c:pt>
                <c:pt idx="9274">
                  <c:v>24413.815698999999</c:v>
                </c:pt>
                <c:pt idx="9275">
                  <c:v>24416.443265000002</c:v>
                </c:pt>
                <c:pt idx="9276">
                  <c:v>24419.077686000001</c:v>
                </c:pt>
                <c:pt idx="9277">
                  <c:v>24421.710386999999</c:v>
                </c:pt>
                <c:pt idx="9278">
                  <c:v>24424.345902000001</c:v>
                </c:pt>
                <c:pt idx="9279">
                  <c:v>24426.974807999999</c:v>
                </c:pt>
                <c:pt idx="9280">
                  <c:v>24429.605789000001</c:v>
                </c:pt>
                <c:pt idx="9281">
                  <c:v>24432.240172999998</c:v>
                </c:pt>
                <c:pt idx="9282">
                  <c:v>24434.868611000002</c:v>
                </c:pt>
                <c:pt idx="9283">
                  <c:v>24437.503901</c:v>
                </c:pt>
                <c:pt idx="9284">
                  <c:v>24440.134778</c:v>
                </c:pt>
                <c:pt idx="9285">
                  <c:v>24442.766084999999</c:v>
                </c:pt>
                <c:pt idx="9286">
                  <c:v>24445.404053999999</c:v>
                </c:pt>
                <c:pt idx="9287">
                  <c:v>24448.036780999999</c:v>
                </c:pt>
                <c:pt idx="9288">
                  <c:v>24450.665710000001</c:v>
                </c:pt>
                <c:pt idx="9289">
                  <c:v>24453.304056000001</c:v>
                </c:pt>
                <c:pt idx="9290">
                  <c:v>24455.934894000002</c:v>
                </c:pt>
                <c:pt idx="9291">
                  <c:v>24458.558057999999</c:v>
                </c:pt>
                <c:pt idx="9292">
                  <c:v>24461.188168000001</c:v>
                </c:pt>
                <c:pt idx="9293">
                  <c:v>24463.826037999999</c:v>
                </c:pt>
                <c:pt idx="9294">
                  <c:v>24466.458283</c:v>
                </c:pt>
                <c:pt idx="9295">
                  <c:v>24469.090435999999</c:v>
                </c:pt>
                <c:pt idx="9296">
                  <c:v>24471.717998</c:v>
                </c:pt>
                <c:pt idx="9297">
                  <c:v>24474.350973000001</c:v>
                </c:pt>
                <c:pt idx="9298">
                  <c:v>24476.987645000001</c:v>
                </c:pt>
                <c:pt idx="9299">
                  <c:v>24479.621221000001</c:v>
                </c:pt>
                <c:pt idx="9300">
                  <c:v>24482.250356</c:v>
                </c:pt>
                <c:pt idx="9301">
                  <c:v>24484.881723999999</c:v>
                </c:pt>
                <c:pt idx="9302">
                  <c:v>24487.523163999998</c:v>
                </c:pt>
                <c:pt idx="9303">
                  <c:v>24490.153015</c:v>
                </c:pt>
                <c:pt idx="9304">
                  <c:v>24492.782543000001</c:v>
                </c:pt>
                <c:pt idx="9305">
                  <c:v>24495.419655999998</c:v>
                </c:pt>
                <c:pt idx="9306">
                  <c:v>24498.054601</c:v>
                </c:pt>
                <c:pt idx="9307">
                  <c:v>24500.682582000001</c:v>
                </c:pt>
                <c:pt idx="9308">
                  <c:v>24503.321991000001</c:v>
                </c:pt>
                <c:pt idx="9309">
                  <c:v>24505.950674</c:v>
                </c:pt>
                <c:pt idx="9310">
                  <c:v>24508.577755999999</c:v>
                </c:pt>
                <c:pt idx="9311">
                  <c:v>24511.207975000001</c:v>
                </c:pt>
                <c:pt idx="9312">
                  <c:v>24513.842775000001</c:v>
                </c:pt>
                <c:pt idx="9313">
                  <c:v>24516.475011999999</c:v>
                </c:pt>
                <c:pt idx="9314">
                  <c:v>24519.098982</c:v>
                </c:pt>
                <c:pt idx="9315">
                  <c:v>24521.729166000001</c:v>
                </c:pt>
                <c:pt idx="9316">
                  <c:v>24524.382578000001</c:v>
                </c:pt>
                <c:pt idx="9317">
                  <c:v>24527.009202000001</c:v>
                </c:pt>
                <c:pt idx="9318">
                  <c:v>24529.647654</c:v>
                </c:pt>
                <c:pt idx="9319">
                  <c:v>24532.271849000001</c:v>
                </c:pt>
                <c:pt idx="9320">
                  <c:v>24534.905305</c:v>
                </c:pt>
                <c:pt idx="9321">
                  <c:v>24537.541594999999</c:v>
                </c:pt>
                <c:pt idx="9322">
                  <c:v>24540.169838999998</c:v>
                </c:pt>
                <c:pt idx="9323">
                  <c:v>24542.802049000002</c:v>
                </c:pt>
                <c:pt idx="9324">
                  <c:v>24545.438561999999</c:v>
                </c:pt>
                <c:pt idx="9325">
                  <c:v>24548.068351000002</c:v>
                </c:pt>
                <c:pt idx="9326">
                  <c:v>24550.688695000001</c:v>
                </c:pt>
                <c:pt idx="9327">
                  <c:v>24553.331964000001</c:v>
                </c:pt>
                <c:pt idx="9328">
                  <c:v>24555.954785000002</c:v>
                </c:pt>
                <c:pt idx="9329">
                  <c:v>24558.596583999999</c:v>
                </c:pt>
                <c:pt idx="9330">
                  <c:v>24561.220337999999</c:v>
                </c:pt>
                <c:pt idx="9331">
                  <c:v>24563.858752</c:v>
                </c:pt>
                <c:pt idx="9332">
                  <c:v>24566.491966000001</c:v>
                </c:pt>
                <c:pt idx="9333">
                  <c:v>24569.118855000001</c:v>
                </c:pt>
                <c:pt idx="9334">
                  <c:v>24571.753714999999</c:v>
                </c:pt>
                <c:pt idx="9335">
                  <c:v>24574.394821999998</c:v>
                </c:pt>
                <c:pt idx="9336">
                  <c:v>24577.020595999998</c:v>
                </c:pt>
                <c:pt idx="9337">
                  <c:v>24579.657551</c:v>
                </c:pt>
                <c:pt idx="9338">
                  <c:v>24582.284372999999</c:v>
                </c:pt>
                <c:pt idx="9339">
                  <c:v>24584.912963999999</c:v>
                </c:pt>
                <c:pt idx="9340">
                  <c:v>24587.550684999998</c:v>
                </c:pt>
                <c:pt idx="9341">
                  <c:v>24590.182558</c:v>
                </c:pt>
                <c:pt idx="9342">
                  <c:v>24592.812094000001</c:v>
                </c:pt>
                <c:pt idx="9343">
                  <c:v>24595.439716000001</c:v>
                </c:pt>
                <c:pt idx="9344">
                  <c:v>24598.081026</c:v>
                </c:pt>
                <c:pt idx="9345">
                  <c:v>24600.712721</c:v>
                </c:pt>
                <c:pt idx="9346">
                  <c:v>24603.343562999999</c:v>
                </c:pt>
                <c:pt idx="9347">
                  <c:v>24605.974585</c:v>
                </c:pt>
                <c:pt idx="9348">
                  <c:v>24608.606057000001</c:v>
                </c:pt>
                <c:pt idx="9349">
                  <c:v>24611.237824</c:v>
                </c:pt>
                <c:pt idx="9350">
                  <c:v>24613.862679999998</c:v>
                </c:pt>
                <c:pt idx="9351">
                  <c:v>24616.500824999999</c:v>
                </c:pt>
                <c:pt idx="9352">
                  <c:v>24619.129566</c:v>
                </c:pt>
                <c:pt idx="9353">
                  <c:v>24621.759140999999</c:v>
                </c:pt>
                <c:pt idx="9354">
                  <c:v>24624.386119999999</c:v>
                </c:pt>
                <c:pt idx="9355">
                  <c:v>24627.022240999999</c:v>
                </c:pt>
                <c:pt idx="9356">
                  <c:v>24629.653197</c:v>
                </c:pt>
                <c:pt idx="9357">
                  <c:v>24632.282292</c:v>
                </c:pt>
                <c:pt idx="9358">
                  <c:v>24634.912304000001</c:v>
                </c:pt>
                <c:pt idx="9359">
                  <c:v>24637.549875000001</c:v>
                </c:pt>
                <c:pt idx="9360">
                  <c:v>24640.180655</c:v>
                </c:pt>
                <c:pt idx="9361">
                  <c:v>24642.803302</c:v>
                </c:pt>
                <c:pt idx="9362">
                  <c:v>24645.438604999999</c:v>
                </c:pt>
                <c:pt idx="9363">
                  <c:v>24648.072807</c:v>
                </c:pt>
                <c:pt idx="9364">
                  <c:v>24650.706372000001</c:v>
                </c:pt>
                <c:pt idx="9365">
                  <c:v>24653.334373999998</c:v>
                </c:pt>
                <c:pt idx="9366">
                  <c:v>24655.967676</c:v>
                </c:pt>
                <c:pt idx="9367">
                  <c:v>24658.599794999998</c:v>
                </c:pt>
                <c:pt idx="9368">
                  <c:v>24661.238227000002</c:v>
                </c:pt>
                <c:pt idx="9369">
                  <c:v>24663.865121999999</c:v>
                </c:pt>
                <c:pt idx="9370">
                  <c:v>24666.501235</c:v>
                </c:pt>
                <c:pt idx="9371">
                  <c:v>24669.132999000001</c:v>
                </c:pt>
                <c:pt idx="9372">
                  <c:v>24671.767565999999</c:v>
                </c:pt>
                <c:pt idx="9373">
                  <c:v>24674.399968999998</c:v>
                </c:pt>
                <c:pt idx="9374">
                  <c:v>24677.026306</c:v>
                </c:pt>
                <c:pt idx="9375">
                  <c:v>24679.660682999998</c:v>
                </c:pt>
                <c:pt idx="9376">
                  <c:v>24682.290073</c:v>
                </c:pt>
                <c:pt idx="9377">
                  <c:v>24684.928873000001</c:v>
                </c:pt>
                <c:pt idx="9378">
                  <c:v>24687.551003</c:v>
                </c:pt>
                <c:pt idx="9379">
                  <c:v>24690.182123999999</c:v>
                </c:pt>
                <c:pt idx="9380">
                  <c:v>24692.822258</c:v>
                </c:pt>
                <c:pt idx="9381">
                  <c:v>24695.450567</c:v>
                </c:pt>
                <c:pt idx="9382">
                  <c:v>24698.079005</c:v>
                </c:pt>
                <c:pt idx="9383">
                  <c:v>24700.709880999999</c:v>
                </c:pt>
                <c:pt idx="9384">
                  <c:v>24703.362088000002</c:v>
                </c:pt>
                <c:pt idx="9385">
                  <c:v>24705.988794000001</c:v>
                </c:pt>
                <c:pt idx="9386">
                  <c:v>24708.628290000001</c:v>
                </c:pt>
                <c:pt idx="9387">
                  <c:v>24711.257425</c:v>
                </c:pt>
                <c:pt idx="9388">
                  <c:v>24713.887278999999</c:v>
                </c:pt>
                <c:pt idx="9389">
                  <c:v>24716.522617999999</c:v>
                </c:pt>
                <c:pt idx="9390">
                  <c:v>24719.147058999999</c:v>
                </c:pt>
                <c:pt idx="9391">
                  <c:v>24721.789357000001</c:v>
                </c:pt>
                <c:pt idx="9392">
                  <c:v>24724.412242999999</c:v>
                </c:pt>
                <c:pt idx="9393">
                  <c:v>24727.034190999999</c:v>
                </c:pt>
                <c:pt idx="9394">
                  <c:v>24729.670048</c:v>
                </c:pt>
                <c:pt idx="9395">
                  <c:v>24732.301417999999</c:v>
                </c:pt>
                <c:pt idx="9396">
                  <c:v>24734.93737</c:v>
                </c:pt>
                <c:pt idx="9397">
                  <c:v>24737.565653000001</c:v>
                </c:pt>
                <c:pt idx="9398">
                  <c:v>24740.198571000001</c:v>
                </c:pt>
                <c:pt idx="9399">
                  <c:v>24742.827980999999</c:v>
                </c:pt>
                <c:pt idx="9400">
                  <c:v>24745.463704000002</c:v>
                </c:pt>
                <c:pt idx="9401">
                  <c:v>24748.096156</c:v>
                </c:pt>
                <c:pt idx="9402">
                  <c:v>24750.731215</c:v>
                </c:pt>
                <c:pt idx="9403">
                  <c:v>24753.360122999999</c:v>
                </c:pt>
                <c:pt idx="9404">
                  <c:v>24755.988783000001</c:v>
                </c:pt>
                <c:pt idx="9405">
                  <c:v>24758.625088000001</c:v>
                </c:pt>
                <c:pt idx="9406">
                  <c:v>24761.254090999999</c:v>
                </c:pt>
                <c:pt idx="9407">
                  <c:v>24763.886743999999</c:v>
                </c:pt>
                <c:pt idx="9408">
                  <c:v>24766.523325999999</c:v>
                </c:pt>
                <c:pt idx="9409">
                  <c:v>24769.157537999999</c:v>
                </c:pt>
                <c:pt idx="9410">
                  <c:v>24771.789369999999</c:v>
                </c:pt>
                <c:pt idx="9411">
                  <c:v>24774.410368000001</c:v>
                </c:pt>
                <c:pt idx="9412">
                  <c:v>24777.042795000001</c:v>
                </c:pt>
                <c:pt idx="9413">
                  <c:v>24779.684840999998</c:v>
                </c:pt>
                <c:pt idx="9414">
                  <c:v>24782.315804000002</c:v>
                </c:pt>
                <c:pt idx="9415">
                  <c:v>24784.938695000001</c:v>
                </c:pt>
                <c:pt idx="9416">
                  <c:v>24787.580404</c:v>
                </c:pt>
                <c:pt idx="9417">
                  <c:v>24790.207789</c:v>
                </c:pt>
                <c:pt idx="9418">
                  <c:v>24792.851537999999</c:v>
                </c:pt>
                <c:pt idx="9419">
                  <c:v>24795.474673000001</c:v>
                </c:pt>
                <c:pt idx="9420">
                  <c:v>24798.109820000001</c:v>
                </c:pt>
                <c:pt idx="9421">
                  <c:v>24800.743687999999</c:v>
                </c:pt>
                <c:pt idx="9422">
                  <c:v>24803.378079999999</c:v>
                </c:pt>
                <c:pt idx="9423">
                  <c:v>24806.004283999999</c:v>
                </c:pt>
                <c:pt idx="9424">
                  <c:v>24808.643278</c:v>
                </c:pt>
                <c:pt idx="9425">
                  <c:v>24811.273399000002</c:v>
                </c:pt>
                <c:pt idx="9426">
                  <c:v>24813.898604000002</c:v>
                </c:pt>
                <c:pt idx="9427">
                  <c:v>24816.537257</c:v>
                </c:pt>
                <c:pt idx="9428">
                  <c:v>24819.163042</c:v>
                </c:pt>
                <c:pt idx="9429">
                  <c:v>24821.802122000001</c:v>
                </c:pt>
                <c:pt idx="9430">
                  <c:v>24824.433110999998</c:v>
                </c:pt>
                <c:pt idx="9431">
                  <c:v>24827.056172000001</c:v>
                </c:pt>
                <c:pt idx="9432">
                  <c:v>24829.690598000001</c:v>
                </c:pt>
                <c:pt idx="9433">
                  <c:v>24832.320761999999</c:v>
                </c:pt>
                <c:pt idx="9434">
                  <c:v>24834.951796000001</c:v>
                </c:pt>
                <c:pt idx="9435">
                  <c:v>24837.584802000001</c:v>
                </c:pt>
                <c:pt idx="9436">
                  <c:v>24840.211263000001</c:v>
                </c:pt>
                <c:pt idx="9437">
                  <c:v>24842.846127000001</c:v>
                </c:pt>
                <c:pt idx="9438">
                  <c:v>24845.482958000001</c:v>
                </c:pt>
                <c:pt idx="9439">
                  <c:v>24848.110739</c:v>
                </c:pt>
                <c:pt idx="9440">
                  <c:v>24850.738813</c:v>
                </c:pt>
                <c:pt idx="9441">
                  <c:v>24853.370105999998</c:v>
                </c:pt>
                <c:pt idx="9442">
                  <c:v>24856.010548999999</c:v>
                </c:pt>
                <c:pt idx="9443">
                  <c:v>24858.638171999999</c:v>
                </c:pt>
                <c:pt idx="9444">
                  <c:v>24861.265914</c:v>
                </c:pt>
                <c:pt idx="9445">
                  <c:v>24863.902542</c:v>
                </c:pt>
                <c:pt idx="9446">
                  <c:v>24866.536080999998</c:v>
                </c:pt>
                <c:pt idx="9447">
                  <c:v>24869.165389999998</c:v>
                </c:pt>
                <c:pt idx="9448">
                  <c:v>24871.795125000001</c:v>
                </c:pt>
                <c:pt idx="9449">
                  <c:v>24874.426077</c:v>
                </c:pt>
                <c:pt idx="9450">
                  <c:v>24877.057726999999</c:v>
                </c:pt>
                <c:pt idx="9451">
                  <c:v>24879.696759999999</c:v>
                </c:pt>
                <c:pt idx="9452">
                  <c:v>24882.346989999998</c:v>
                </c:pt>
                <c:pt idx="9453">
                  <c:v>24884.975304</c:v>
                </c:pt>
                <c:pt idx="9454">
                  <c:v>24887.603015000001</c:v>
                </c:pt>
                <c:pt idx="9455">
                  <c:v>24890.236969000001</c:v>
                </c:pt>
                <c:pt idx="9456">
                  <c:v>24892.859928999998</c:v>
                </c:pt>
                <c:pt idx="9457">
                  <c:v>24895.497727000002</c:v>
                </c:pt>
                <c:pt idx="9458">
                  <c:v>24898.118714</c:v>
                </c:pt>
                <c:pt idx="9459">
                  <c:v>24900.758828999999</c:v>
                </c:pt>
                <c:pt idx="9460">
                  <c:v>24903.388963000001</c:v>
                </c:pt>
                <c:pt idx="9461">
                  <c:v>24906.020640999999</c:v>
                </c:pt>
                <c:pt idx="9462">
                  <c:v>24908.648026999999</c:v>
                </c:pt>
                <c:pt idx="9463">
                  <c:v>24911.282386999999</c:v>
                </c:pt>
                <c:pt idx="9464">
                  <c:v>24913.913786000001</c:v>
                </c:pt>
                <c:pt idx="9465">
                  <c:v>24916.542673</c:v>
                </c:pt>
                <c:pt idx="9466">
                  <c:v>24919.169779</c:v>
                </c:pt>
                <c:pt idx="9467">
                  <c:v>24921.809361</c:v>
                </c:pt>
                <c:pt idx="9468">
                  <c:v>24924.437984</c:v>
                </c:pt>
                <c:pt idx="9469">
                  <c:v>24927.068769000001</c:v>
                </c:pt>
                <c:pt idx="9470">
                  <c:v>24929.701013000002</c:v>
                </c:pt>
                <c:pt idx="9471">
                  <c:v>24932.327109999998</c:v>
                </c:pt>
                <c:pt idx="9472">
                  <c:v>24934.960768000001</c:v>
                </c:pt>
                <c:pt idx="9473">
                  <c:v>24937.587277999999</c:v>
                </c:pt>
                <c:pt idx="9474">
                  <c:v>24940.225600999998</c:v>
                </c:pt>
                <c:pt idx="9475">
                  <c:v>24942.855024</c:v>
                </c:pt>
                <c:pt idx="9476">
                  <c:v>24945.485271000001</c:v>
                </c:pt>
                <c:pt idx="9477">
                  <c:v>24948.121173</c:v>
                </c:pt>
                <c:pt idx="9478">
                  <c:v>24950.752046000001</c:v>
                </c:pt>
                <c:pt idx="9479">
                  <c:v>24953.376048999999</c:v>
                </c:pt>
                <c:pt idx="9480">
                  <c:v>24956.013038000001</c:v>
                </c:pt>
                <c:pt idx="9481">
                  <c:v>24958.646722000001</c:v>
                </c:pt>
                <c:pt idx="9482">
                  <c:v>24961.269242999999</c:v>
                </c:pt>
                <c:pt idx="9483">
                  <c:v>24963.906276000002</c:v>
                </c:pt>
                <c:pt idx="9484">
                  <c:v>24966.539242999999</c:v>
                </c:pt>
                <c:pt idx="9485">
                  <c:v>24969.166923000001</c:v>
                </c:pt>
                <c:pt idx="9486">
                  <c:v>24971.800090000001</c:v>
                </c:pt>
                <c:pt idx="9487">
                  <c:v>24974.427976999999</c:v>
                </c:pt>
                <c:pt idx="9488">
                  <c:v>24977.064869000002</c:v>
                </c:pt>
                <c:pt idx="9489">
                  <c:v>24979.696266999999</c:v>
                </c:pt>
                <c:pt idx="9490">
                  <c:v>24982.324569</c:v>
                </c:pt>
                <c:pt idx="9491">
                  <c:v>24984.958649</c:v>
                </c:pt>
                <c:pt idx="9492">
                  <c:v>24987.587851</c:v>
                </c:pt>
                <c:pt idx="9493">
                  <c:v>24990.223447</c:v>
                </c:pt>
                <c:pt idx="9494">
                  <c:v>24992.854699</c:v>
                </c:pt>
                <c:pt idx="9495">
                  <c:v>24995.489851999999</c:v>
                </c:pt>
                <c:pt idx="9496">
                  <c:v>24998.117203999998</c:v>
                </c:pt>
                <c:pt idx="9497">
                  <c:v>25000.749945</c:v>
                </c:pt>
                <c:pt idx="9498">
                  <c:v>25003.383703</c:v>
                </c:pt>
                <c:pt idx="9499">
                  <c:v>25006.012156000001</c:v>
                </c:pt>
                <c:pt idx="9500">
                  <c:v>25008.642774</c:v>
                </c:pt>
                <c:pt idx="9501">
                  <c:v>25011.270734000002</c:v>
                </c:pt>
                <c:pt idx="9502">
                  <c:v>25013.904817999999</c:v>
                </c:pt>
                <c:pt idx="9503">
                  <c:v>25016.543664000001</c:v>
                </c:pt>
                <c:pt idx="9504">
                  <c:v>25019.175138999999</c:v>
                </c:pt>
                <c:pt idx="9505">
                  <c:v>25021.803122000001</c:v>
                </c:pt>
                <c:pt idx="9506">
                  <c:v>25024.434671999999</c:v>
                </c:pt>
                <c:pt idx="9507">
                  <c:v>25027.070125999999</c:v>
                </c:pt>
                <c:pt idx="9508">
                  <c:v>25029.702033000001</c:v>
                </c:pt>
                <c:pt idx="9509">
                  <c:v>25032.334819</c:v>
                </c:pt>
                <c:pt idx="9510">
                  <c:v>25034.968276</c:v>
                </c:pt>
                <c:pt idx="9511">
                  <c:v>25037.594088999998</c:v>
                </c:pt>
                <c:pt idx="9512">
                  <c:v>25040.235357000001</c:v>
                </c:pt>
                <c:pt idx="9513">
                  <c:v>25042.864328</c:v>
                </c:pt>
                <c:pt idx="9514">
                  <c:v>25045.492865</c:v>
                </c:pt>
                <c:pt idx="9515">
                  <c:v>25048.124824999999</c:v>
                </c:pt>
                <c:pt idx="9516">
                  <c:v>25050.759219</c:v>
                </c:pt>
                <c:pt idx="9517">
                  <c:v>25053.389698999999</c:v>
                </c:pt>
                <c:pt idx="9518">
                  <c:v>25056.023267</c:v>
                </c:pt>
                <c:pt idx="9519">
                  <c:v>25058.659715999998</c:v>
                </c:pt>
                <c:pt idx="9520">
                  <c:v>25061.290126</c:v>
                </c:pt>
                <c:pt idx="9521">
                  <c:v>25063.922755</c:v>
                </c:pt>
                <c:pt idx="9522">
                  <c:v>25066.547243000001</c:v>
                </c:pt>
                <c:pt idx="9523">
                  <c:v>25069.188224000001</c:v>
                </c:pt>
                <c:pt idx="9524">
                  <c:v>25071.81724</c:v>
                </c:pt>
                <c:pt idx="9525">
                  <c:v>25074.447579</c:v>
                </c:pt>
                <c:pt idx="9526">
                  <c:v>25077.081683</c:v>
                </c:pt>
                <c:pt idx="9527">
                  <c:v>25079.712549</c:v>
                </c:pt>
                <c:pt idx="9528">
                  <c:v>25082.349778</c:v>
                </c:pt>
                <c:pt idx="9529">
                  <c:v>25084.979189000001</c:v>
                </c:pt>
                <c:pt idx="9530">
                  <c:v>25087.603917</c:v>
                </c:pt>
                <c:pt idx="9531">
                  <c:v>25090.23619</c:v>
                </c:pt>
                <c:pt idx="9532">
                  <c:v>25092.861891</c:v>
                </c:pt>
                <c:pt idx="9533">
                  <c:v>25095.503583999998</c:v>
                </c:pt>
                <c:pt idx="9534">
                  <c:v>25098.131722999999</c:v>
                </c:pt>
                <c:pt idx="9535">
                  <c:v>25100.764223999999</c:v>
                </c:pt>
                <c:pt idx="9536">
                  <c:v>25103.390037000001</c:v>
                </c:pt>
                <c:pt idx="9537">
                  <c:v>25106.025624000002</c:v>
                </c:pt>
                <c:pt idx="9538">
                  <c:v>25108.656849999999</c:v>
                </c:pt>
                <c:pt idx="9539">
                  <c:v>25111.290185000002</c:v>
                </c:pt>
                <c:pt idx="9540">
                  <c:v>25113.922753999999</c:v>
                </c:pt>
                <c:pt idx="9541">
                  <c:v>25116.557728</c:v>
                </c:pt>
                <c:pt idx="9542">
                  <c:v>25119.191028000001</c:v>
                </c:pt>
                <c:pt idx="9543">
                  <c:v>25121.824282000001</c:v>
                </c:pt>
                <c:pt idx="9544">
                  <c:v>25124.463229000001</c:v>
                </c:pt>
                <c:pt idx="9545">
                  <c:v>25127.095337999999</c:v>
                </c:pt>
                <c:pt idx="9546">
                  <c:v>25129.730172</c:v>
                </c:pt>
                <c:pt idx="9547">
                  <c:v>25132.363072</c:v>
                </c:pt>
                <c:pt idx="9548">
                  <c:v>25134.996188000001</c:v>
                </c:pt>
                <c:pt idx="9549">
                  <c:v>25137.621016000001</c:v>
                </c:pt>
                <c:pt idx="9550">
                  <c:v>25140.258392</c:v>
                </c:pt>
              </c:numCache>
            </c:numRef>
          </c:xVal>
          <c:yVal>
            <c:numRef>
              <c:f>Sheet1!$C$2:$C$9552</c:f>
              <c:numCache>
                <c:formatCode>General</c:formatCode>
                <c:ptCount val="9551"/>
                <c:pt idx="0">
                  <c:v>3.358E-12</c:v>
                </c:pt>
                <c:pt idx="1">
                  <c:v>1.6790000000000001E-11</c:v>
                </c:pt>
                <c:pt idx="2">
                  <c:v>2.9119000000000003E-11</c:v>
                </c:pt>
                <c:pt idx="3">
                  <c:v>3.8173000000000002E-11</c:v>
                </c:pt>
                <c:pt idx="4">
                  <c:v>6.6120999999999996E-11</c:v>
                </c:pt>
                <c:pt idx="5">
                  <c:v>7.8140000000000001E-11</c:v>
                </c:pt>
                <c:pt idx="6">
                  <c:v>1.0981900000000001E-10</c:v>
                </c:pt>
                <c:pt idx="7">
                  <c:v>1.4634999999999999E-10</c:v>
                </c:pt>
                <c:pt idx="11">
                  <c:v>-1.32942E-10</c:v>
                </c:pt>
                <c:pt idx="12">
                  <c:v>-4.3685999999999998E-11</c:v>
                </c:pt>
                <c:pt idx="13">
                  <c:v>-2.2306E-11</c:v>
                </c:pt>
                <c:pt idx="14">
                  <c:v>-1.9567E-11</c:v>
                </c:pt>
                <c:pt idx="15">
                  <c:v>-2.099E-11</c:v>
                </c:pt>
                <c:pt idx="16">
                  <c:v>-2.2106E-11</c:v>
                </c:pt>
                <c:pt idx="17">
                  <c:v>-2.1190999999999999E-11</c:v>
                </c:pt>
                <c:pt idx="18">
                  <c:v>-1.7808999999999999E-11</c:v>
                </c:pt>
                <c:pt idx="19">
                  <c:v>-1.2671E-11</c:v>
                </c:pt>
                <c:pt idx="20">
                  <c:v>-7.0180000000000002E-12</c:v>
                </c:pt>
                <c:pt idx="21">
                  <c:v>-2.8500000000000002E-12</c:v>
                </c:pt>
                <c:pt idx="22">
                  <c:v>9.4000000000000003E-14</c:v>
                </c:pt>
                <c:pt idx="23">
                  <c:v>4.0900000000000002E-13</c:v>
                </c:pt>
                <c:pt idx="24">
                  <c:v>2.13E-13</c:v>
                </c:pt>
                <c:pt idx="25">
                  <c:v>-5.0099999999999999E-13</c:v>
                </c:pt>
                <c:pt idx="26">
                  <c:v>-1.2660000000000001E-12</c:v>
                </c:pt>
                <c:pt idx="27">
                  <c:v>-1.867E-12</c:v>
                </c:pt>
                <c:pt idx="28">
                  <c:v>-2.4329999999999998E-12</c:v>
                </c:pt>
                <c:pt idx="29">
                  <c:v>-2.9330000000000001E-12</c:v>
                </c:pt>
                <c:pt idx="30">
                  <c:v>-3.1559999999999999E-12</c:v>
                </c:pt>
                <c:pt idx="31">
                  <c:v>-3.3300000000000001E-12</c:v>
                </c:pt>
                <c:pt idx="32">
                  <c:v>-3.4380000000000001E-12</c:v>
                </c:pt>
                <c:pt idx="33">
                  <c:v>-3.1790000000000001E-12</c:v>
                </c:pt>
                <c:pt idx="34">
                  <c:v>-3.4859999999999999E-12</c:v>
                </c:pt>
                <c:pt idx="35">
                  <c:v>-3.4640000000000002E-12</c:v>
                </c:pt>
                <c:pt idx="36">
                  <c:v>-3.4680000000000002E-12</c:v>
                </c:pt>
                <c:pt idx="37">
                  <c:v>-3.742E-12</c:v>
                </c:pt>
                <c:pt idx="38">
                  <c:v>-7.5140000000000005E-12</c:v>
                </c:pt>
                <c:pt idx="39">
                  <c:v>-1.7541999999999999E-11</c:v>
                </c:pt>
                <c:pt idx="40">
                  <c:v>-3.7048E-11</c:v>
                </c:pt>
                <c:pt idx="41">
                  <c:v>-6.8618999999999996E-11</c:v>
                </c:pt>
                <c:pt idx="42">
                  <c:v>-1.0676500000000001E-10</c:v>
                </c:pt>
                <c:pt idx="43">
                  <c:v>-1.2856599999999999E-10</c:v>
                </c:pt>
                <c:pt idx="44">
                  <c:v>-1.1310199999999999E-10</c:v>
                </c:pt>
                <c:pt idx="45">
                  <c:v>-7.4815000000000002E-11</c:v>
                </c:pt>
                <c:pt idx="46">
                  <c:v>-4.0244999999999999E-11</c:v>
                </c:pt>
                <c:pt idx="47">
                  <c:v>-2.2746E-11</c:v>
                </c:pt>
                <c:pt idx="48">
                  <c:v>-1.6036000000000002E-11</c:v>
                </c:pt>
                <c:pt idx="49">
                  <c:v>-1.3538E-11</c:v>
                </c:pt>
                <c:pt idx="50">
                  <c:v>-1.1672E-11</c:v>
                </c:pt>
                <c:pt idx="51">
                  <c:v>-1.0072E-11</c:v>
                </c:pt>
                <c:pt idx="52">
                  <c:v>-8.6500000000000005E-12</c:v>
                </c:pt>
                <c:pt idx="53">
                  <c:v>-7.1899999999999999E-12</c:v>
                </c:pt>
                <c:pt idx="54">
                  <c:v>-6.9550000000000002E-12</c:v>
                </c:pt>
                <c:pt idx="55">
                  <c:v>-9.3909999999999999E-12</c:v>
                </c:pt>
                <c:pt idx="56">
                  <c:v>-1.4211000000000001E-11</c:v>
                </c:pt>
                <c:pt idx="57">
                  <c:v>-2.1222999999999999E-11</c:v>
                </c:pt>
                <c:pt idx="58">
                  <c:v>-2.9823E-11</c:v>
                </c:pt>
                <c:pt idx="59">
                  <c:v>-3.7712999999999998E-11</c:v>
                </c:pt>
                <c:pt idx="60">
                  <c:v>-4.4211999999999999E-11</c:v>
                </c:pt>
                <c:pt idx="61">
                  <c:v>-4.5475999999999999E-11</c:v>
                </c:pt>
                <c:pt idx="62">
                  <c:v>-4.169E-11</c:v>
                </c:pt>
                <c:pt idx="63">
                  <c:v>-3.4689000000000003E-11</c:v>
                </c:pt>
                <c:pt idx="64">
                  <c:v>-2.5960999999999999E-11</c:v>
                </c:pt>
                <c:pt idx="65">
                  <c:v>-1.8327999999999999E-11</c:v>
                </c:pt>
                <c:pt idx="66">
                  <c:v>-1.3289E-11</c:v>
                </c:pt>
                <c:pt idx="67">
                  <c:v>-1.0437E-11</c:v>
                </c:pt>
                <c:pt idx="68">
                  <c:v>-1.0196000000000001E-11</c:v>
                </c:pt>
                <c:pt idx="69">
                  <c:v>-1.1441E-11</c:v>
                </c:pt>
                <c:pt idx="70">
                  <c:v>-1.3994999999999999E-11</c:v>
                </c:pt>
                <c:pt idx="71">
                  <c:v>-1.7900000000000001E-11</c:v>
                </c:pt>
                <c:pt idx="72">
                  <c:v>-2.3163999999999999E-11</c:v>
                </c:pt>
                <c:pt idx="73">
                  <c:v>-2.993E-11</c:v>
                </c:pt>
                <c:pt idx="74">
                  <c:v>-3.7950999999999998E-11</c:v>
                </c:pt>
                <c:pt idx="75">
                  <c:v>-4.6223000000000003E-11</c:v>
                </c:pt>
                <c:pt idx="76">
                  <c:v>-5.2419999999999998E-11</c:v>
                </c:pt>
                <c:pt idx="77">
                  <c:v>-5.5750000000000001E-11</c:v>
                </c:pt>
                <c:pt idx="78">
                  <c:v>-5.556E-11</c:v>
                </c:pt>
                <c:pt idx="79">
                  <c:v>-5.1808999999999998E-11</c:v>
                </c:pt>
                <c:pt idx="80">
                  <c:v>-4.5684E-11</c:v>
                </c:pt>
                <c:pt idx="81">
                  <c:v>-3.7672000000000002E-11</c:v>
                </c:pt>
                <c:pt idx="82">
                  <c:v>-3.0911999999999998E-11</c:v>
                </c:pt>
                <c:pt idx="83">
                  <c:v>-2.5719999999999999E-11</c:v>
                </c:pt>
                <c:pt idx="84">
                  <c:v>-2.2467000000000001E-11</c:v>
                </c:pt>
                <c:pt idx="85">
                  <c:v>-2.0395000000000001E-11</c:v>
                </c:pt>
                <c:pt idx="86">
                  <c:v>-2.0508000000000001E-11</c:v>
                </c:pt>
                <c:pt idx="87">
                  <c:v>-2.1662E-11</c:v>
                </c:pt>
                <c:pt idx="88">
                  <c:v>-2.3058000000000001E-11</c:v>
                </c:pt>
                <c:pt idx="89">
                  <c:v>-2.5310000000000001E-11</c:v>
                </c:pt>
                <c:pt idx="90">
                  <c:v>-2.7281999999999999E-11</c:v>
                </c:pt>
                <c:pt idx="91">
                  <c:v>-2.8559999999999999E-11</c:v>
                </c:pt>
                <c:pt idx="92">
                  <c:v>-2.9095000000000001E-11</c:v>
                </c:pt>
                <c:pt idx="93">
                  <c:v>-2.8741000000000001E-11</c:v>
                </c:pt>
                <c:pt idx="94">
                  <c:v>-2.7913E-11</c:v>
                </c:pt>
                <c:pt idx="95">
                  <c:v>-2.6496999999999999E-11</c:v>
                </c:pt>
                <c:pt idx="96">
                  <c:v>-2.4029000000000001E-11</c:v>
                </c:pt>
                <c:pt idx="97">
                  <c:v>-1.9753999999999998E-11</c:v>
                </c:pt>
                <c:pt idx="98">
                  <c:v>-2.108E-11</c:v>
                </c:pt>
                <c:pt idx="99">
                  <c:v>-1.8970999999999999E-11</c:v>
                </c:pt>
                <c:pt idx="100">
                  <c:v>-1.7419000000000001E-11</c:v>
                </c:pt>
                <c:pt idx="101">
                  <c:v>-1.6145E-11</c:v>
                </c:pt>
                <c:pt idx="102">
                  <c:v>-1.6026999999999999E-11</c:v>
                </c:pt>
                <c:pt idx="103">
                  <c:v>-1.6573000000000001E-11</c:v>
                </c:pt>
                <c:pt idx="104">
                  <c:v>-1.753E-11</c:v>
                </c:pt>
                <c:pt idx="105">
                  <c:v>-1.9479000000000001E-11</c:v>
                </c:pt>
                <c:pt idx="106">
                  <c:v>-2.2340000000000001E-11</c:v>
                </c:pt>
                <c:pt idx="107">
                  <c:v>-2.6137999999999999E-11</c:v>
                </c:pt>
                <c:pt idx="108">
                  <c:v>-3.0223E-11</c:v>
                </c:pt>
                <c:pt idx="109">
                  <c:v>-3.4016E-11</c:v>
                </c:pt>
                <c:pt idx="110">
                  <c:v>-3.7397000000000002E-11</c:v>
                </c:pt>
                <c:pt idx="111">
                  <c:v>-3.8949000000000003E-11</c:v>
                </c:pt>
                <c:pt idx="112">
                  <c:v>-4.0219999999999998E-11</c:v>
                </c:pt>
                <c:pt idx="113">
                  <c:v>-3.9783999999999999E-11</c:v>
                </c:pt>
                <c:pt idx="114">
                  <c:v>-3.8069000000000002E-11</c:v>
                </c:pt>
                <c:pt idx="115">
                  <c:v>-3.5568999999999998E-11</c:v>
                </c:pt>
                <c:pt idx="116">
                  <c:v>-3.2953E-11</c:v>
                </c:pt>
                <c:pt idx="117">
                  <c:v>-3.0658999999999999E-11</c:v>
                </c:pt>
                <c:pt idx="118">
                  <c:v>-2.9542E-11</c:v>
                </c:pt>
                <c:pt idx="119">
                  <c:v>-2.8699E-11</c:v>
                </c:pt>
                <c:pt idx="120">
                  <c:v>-2.8328E-11</c:v>
                </c:pt>
                <c:pt idx="121">
                  <c:v>-2.851E-11</c:v>
                </c:pt>
                <c:pt idx="122">
                  <c:v>-2.8386E-11</c:v>
                </c:pt>
                <c:pt idx="123">
                  <c:v>-2.8298000000000001E-11</c:v>
                </c:pt>
                <c:pt idx="124">
                  <c:v>-2.8386999999999998E-11</c:v>
                </c:pt>
                <c:pt idx="125">
                  <c:v>-2.8241E-11</c:v>
                </c:pt>
                <c:pt idx="126">
                  <c:v>-2.7776000000000001E-11</c:v>
                </c:pt>
                <c:pt idx="127">
                  <c:v>-2.7763999999999998E-11</c:v>
                </c:pt>
                <c:pt idx="128">
                  <c:v>-2.7883000000000001E-11</c:v>
                </c:pt>
                <c:pt idx="129">
                  <c:v>-2.7702E-11</c:v>
                </c:pt>
                <c:pt idx="130">
                  <c:v>-2.7150000000000001E-11</c:v>
                </c:pt>
                <c:pt idx="131">
                  <c:v>-2.5998E-11</c:v>
                </c:pt>
                <c:pt idx="132">
                  <c:v>-2.3751000000000001E-11</c:v>
                </c:pt>
                <c:pt idx="133">
                  <c:v>-2.1606000000000001E-11</c:v>
                </c:pt>
                <c:pt idx="134">
                  <c:v>-1.9680999999999999E-11</c:v>
                </c:pt>
                <c:pt idx="135">
                  <c:v>-1.8049E-11</c:v>
                </c:pt>
                <c:pt idx="136">
                  <c:v>-1.7106000000000001E-11</c:v>
                </c:pt>
                <c:pt idx="137">
                  <c:v>-1.6720000000000001E-11</c:v>
                </c:pt>
                <c:pt idx="138">
                  <c:v>-1.6857000000000001E-11</c:v>
                </c:pt>
                <c:pt idx="139">
                  <c:v>-1.7593000000000001E-11</c:v>
                </c:pt>
                <c:pt idx="140">
                  <c:v>-1.9228E-11</c:v>
                </c:pt>
                <c:pt idx="141">
                  <c:v>-2.1093000000000002E-11</c:v>
                </c:pt>
                <c:pt idx="142">
                  <c:v>-2.3642999999999999E-11</c:v>
                </c:pt>
                <c:pt idx="143">
                  <c:v>-1.9729999999999999E-11</c:v>
                </c:pt>
                <c:pt idx="144">
                  <c:v>-2.8548999999999999E-11</c:v>
                </c:pt>
                <c:pt idx="145">
                  <c:v>-3.0322000000000003E-11</c:v>
                </c:pt>
                <c:pt idx="146">
                  <c:v>-3.2625999999999999E-11</c:v>
                </c:pt>
                <c:pt idx="147">
                  <c:v>-3.3061000000000002E-11</c:v>
                </c:pt>
                <c:pt idx="148">
                  <c:v>-3.2820000000000003E-11</c:v>
                </c:pt>
                <c:pt idx="149">
                  <c:v>-3.1944999999999999E-11</c:v>
                </c:pt>
                <c:pt idx="150">
                  <c:v>-2.7858999999999999E-11</c:v>
                </c:pt>
                <c:pt idx="151">
                  <c:v>7.7411000000000003E-11</c:v>
                </c:pt>
                <c:pt idx="152">
                  <c:v>-3.8322000000000001E-11</c:v>
                </c:pt>
                <c:pt idx="153">
                  <c:v>-3.5192000000000001E-11</c:v>
                </c:pt>
                <c:pt idx="154">
                  <c:v>-3.6558999999999999E-11</c:v>
                </c:pt>
                <c:pt idx="155">
                  <c:v>-3.4060999999999999E-11</c:v>
                </c:pt>
                <c:pt idx="156">
                  <c:v>-3.3806999999999998E-11</c:v>
                </c:pt>
                <c:pt idx="157">
                  <c:v>-3.4404000000000001E-11</c:v>
                </c:pt>
                <c:pt idx="158">
                  <c:v>-3.4056000000000001E-11</c:v>
                </c:pt>
                <c:pt idx="159">
                  <c:v>-3.2957999999999997E-11</c:v>
                </c:pt>
                <c:pt idx="160">
                  <c:v>-3.1553999999999999E-11</c:v>
                </c:pt>
                <c:pt idx="161">
                  <c:v>-3.0041999999999998E-11</c:v>
                </c:pt>
                <c:pt idx="162">
                  <c:v>-2.8684E-11</c:v>
                </c:pt>
                <c:pt idx="163">
                  <c:v>-2.716E-11</c:v>
                </c:pt>
                <c:pt idx="164">
                  <c:v>-2.6389E-11</c:v>
                </c:pt>
                <c:pt idx="165">
                  <c:v>-2.5551999999999999E-11</c:v>
                </c:pt>
                <c:pt idx="166">
                  <c:v>-2.4681000000000001E-11</c:v>
                </c:pt>
                <c:pt idx="167">
                  <c:v>-2.3653999999999999E-11</c:v>
                </c:pt>
                <c:pt idx="168">
                  <c:v>-2.2415000000000001E-11</c:v>
                </c:pt>
                <c:pt idx="169">
                  <c:v>-2.0967E-11</c:v>
                </c:pt>
                <c:pt idx="170">
                  <c:v>-1.9428999999999999E-11</c:v>
                </c:pt>
                <c:pt idx="171">
                  <c:v>-1.7843E-11</c:v>
                </c:pt>
                <c:pt idx="172">
                  <c:v>-1.6593000000000001E-11</c:v>
                </c:pt>
                <c:pt idx="173">
                  <c:v>-1.6017999999999999E-11</c:v>
                </c:pt>
                <c:pt idx="174">
                  <c:v>-1.6034999999999999E-11</c:v>
                </c:pt>
                <c:pt idx="175">
                  <c:v>-1.6565E-11</c:v>
                </c:pt>
                <c:pt idx="176">
                  <c:v>-1.7442000000000001E-11</c:v>
                </c:pt>
                <c:pt idx="177">
                  <c:v>-1.8546000000000001E-11</c:v>
                </c:pt>
                <c:pt idx="178">
                  <c:v>-1.9753999999999998E-11</c:v>
                </c:pt>
                <c:pt idx="179">
                  <c:v>-2.1222999999999999E-11</c:v>
                </c:pt>
                <c:pt idx="180">
                  <c:v>-2.2679999999999999E-11</c:v>
                </c:pt>
                <c:pt idx="181">
                  <c:v>-2.3954000000000001E-11</c:v>
                </c:pt>
                <c:pt idx="182">
                  <c:v>-2.5548000000000001E-11</c:v>
                </c:pt>
                <c:pt idx="183">
                  <c:v>-2.7392E-11</c:v>
                </c:pt>
                <c:pt idx="184">
                  <c:v>-2.8651000000000001E-11</c:v>
                </c:pt>
                <c:pt idx="185">
                  <c:v>-2.9446999999999999E-11</c:v>
                </c:pt>
                <c:pt idx="186">
                  <c:v>-2.9897999999999997E-11</c:v>
                </c:pt>
                <c:pt idx="187">
                  <c:v>-2.9797999999999999E-11</c:v>
                </c:pt>
                <c:pt idx="188">
                  <c:v>-2.9760000000000002E-11</c:v>
                </c:pt>
                <c:pt idx="189">
                  <c:v>-2.9870999999999998E-11</c:v>
                </c:pt>
                <c:pt idx="190">
                  <c:v>-2.9964999999999997E-11</c:v>
                </c:pt>
                <c:pt idx="191">
                  <c:v>-3.0132000000000001E-11</c:v>
                </c:pt>
                <c:pt idx="192">
                  <c:v>-3.0429999999999999E-11</c:v>
                </c:pt>
                <c:pt idx="193">
                  <c:v>-3.0893000000000003E-11</c:v>
                </c:pt>
                <c:pt idx="194">
                  <c:v>-3.1323000000000001E-11</c:v>
                </c:pt>
                <c:pt idx="195">
                  <c:v>-3.1330999999999999E-11</c:v>
                </c:pt>
                <c:pt idx="196">
                  <c:v>-3.1369000000000002E-11</c:v>
                </c:pt>
                <c:pt idx="197">
                  <c:v>-3.1247999999999998E-11</c:v>
                </c:pt>
                <c:pt idx="198">
                  <c:v>-3.1155999999999997E-11</c:v>
                </c:pt>
                <c:pt idx="199">
                  <c:v>-3.0688999999999997E-11</c:v>
                </c:pt>
                <c:pt idx="200">
                  <c:v>-2.9833000000000002E-11</c:v>
                </c:pt>
                <c:pt idx="201">
                  <c:v>-2.8559999999999999E-11</c:v>
                </c:pt>
                <c:pt idx="202">
                  <c:v>-2.6621999999999999E-11</c:v>
                </c:pt>
                <c:pt idx="203">
                  <c:v>-2.4395999999999999E-11</c:v>
                </c:pt>
                <c:pt idx="204">
                  <c:v>-2.2564E-11</c:v>
                </c:pt>
                <c:pt idx="205">
                  <c:v>-2.101E-11</c:v>
                </c:pt>
                <c:pt idx="206">
                  <c:v>-1.9547999999999999E-11</c:v>
                </c:pt>
                <c:pt idx="207">
                  <c:v>-1.8419000000000001E-11</c:v>
                </c:pt>
                <c:pt idx="208">
                  <c:v>-1.7495E-11</c:v>
                </c:pt>
                <c:pt idx="209">
                  <c:v>-1.6910999999999999E-11</c:v>
                </c:pt>
                <c:pt idx="210">
                  <c:v>-1.6648000000000001E-11</c:v>
                </c:pt>
                <c:pt idx="211">
                  <c:v>-1.6807000000000001E-11</c:v>
                </c:pt>
                <c:pt idx="212">
                  <c:v>-1.7289E-11</c:v>
                </c:pt>
                <c:pt idx="213">
                  <c:v>-1.7866E-11</c:v>
                </c:pt>
                <c:pt idx="214">
                  <c:v>-1.8886E-11</c:v>
                </c:pt>
                <c:pt idx="215">
                  <c:v>-1.9961E-11</c:v>
                </c:pt>
                <c:pt idx="216">
                  <c:v>-2.1270000000000001E-11</c:v>
                </c:pt>
                <c:pt idx="217">
                  <c:v>-2.2213999999999999E-11</c:v>
                </c:pt>
                <c:pt idx="218">
                  <c:v>-2.2975E-11</c:v>
                </c:pt>
                <c:pt idx="219">
                  <c:v>-2.3613999999999999E-11</c:v>
                </c:pt>
                <c:pt idx="220">
                  <c:v>-2.4548000000000001E-11</c:v>
                </c:pt>
                <c:pt idx="221">
                  <c:v>-2.5788000000000001E-11</c:v>
                </c:pt>
                <c:pt idx="222">
                  <c:v>-2.6867999999999999E-11</c:v>
                </c:pt>
                <c:pt idx="223">
                  <c:v>-2.7806999999999999E-11</c:v>
                </c:pt>
                <c:pt idx="224">
                  <c:v>-2.8289000000000001E-11</c:v>
                </c:pt>
                <c:pt idx="225">
                  <c:v>-2.8519E-11</c:v>
                </c:pt>
                <c:pt idx="226">
                  <c:v>-2.8744000000000001E-11</c:v>
                </c:pt>
                <c:pt idx="227">
                  <c:v>-2.9302999999999998E-11</c:v>
                </c:pt>
                <c:pt idx="228">
                  <c:v>-3.0058E-11</c:v>
                </c:pt>
                <c:pt idx="229">
                  <c:v>-3.0765000000000003E-11</c:v>
                </c:pt>
                <c:pt idx="230">
                  <c:v>-3.1571000000000003E-11</c:v>
                </c:pt>
                <c:pt idx="231">
                  <c:v>-3.2327E-11</c:v>
                </c:pt>
                <c:pt idx="232">
                  <c:v>-3.2835999999999998E-11</c:v>
                </c:pt>
                <c:pt idx="233">
                  <c:v>-3.3158000000000001E-11</c:v>
                </c:pt>
                <c:pt idx="234">
                  <c:v>-3.2973999999999999E-11</c:v>
                </c:pt>
                <c:pt idx="235">
                  <c:v>-3.2157999999999998E-11</c:v>
                </c:pt>
                <c:pt idx="236">
                  <c:v>-3.0771999999999999E-11</c:v>
                </c:pt>
                <c:pt idx="237">
                  <c:v>-2.9012E-11</c:v>
                </c:pt>
                <c:pt idx="238">
                  <c:v>-2.7221999999999999E-11</c:v>
                </c:pt>
                <c:pt idx="239">
                  <c:v>-2.5759000000000001E-11</c:v>
                </c:pt>
                <c:pt idx="240">
                  <c:v>-2.4198E-11</c:v>
                </c:pt>
                <c:pt idx="241">
                  <c:v>-2.2306E-11</c:v>
                </c:pt>
                <c:pt idx="242">
                  <c:v>-2.0726E-11</c:v>
                </c:pt>
                <c:pt idx="243">
                  <c:v>-1.9463E-11</c:v>
                </c:pt>
                <c:pt idx="244">
                  <c:v>-1.8547E-11</c:v>
                </c:pt>
                <c:pt idx="245">
                  <c:v>-1.7805E-11</c:v>
                </c:pt>
                <c:pt idx="246">
                  <c:v>-1.7425000000000001E-11</c:v>
                </c:pt>
                <c:pt idx="247">
                  <c:v>-1.7295E-11</c:v>
                </c:pt>
                <c:pt idx="248">
                  <c:v>-1.7141999999999999E-11</c:v>
                </c:pt>
                <c:pt idx="249">
                  <c:v>-1.7217999999999999E-11</c:v>
                </c:pt>
                <c:pt idx="250">
                  <c:v>-1.7565999999999998E-11</c:v>
                </c:pt>
                <c:pt idx="251">
                  <c:v>-1.8051000000000001E-11</c:v>
                </c:pt>
                <c:pt idx="252">
                  <c:v>-1.8636000000000001E-11</c:v>
                </c:pt>
                <c:pt idx="253">
                  <c:v>-1.9445999999999999E-11</c:v>
                </c:pt>
                <c:pt idx="254">
                  <c:v>-2.0332E-11</c:v>
                </c:pt>
                <c:pt idx="255">
                  <c:v>-2.1361999999999999E-11</c:v>
                </c:pt>
                <c:pt idx="256">
                  <c:v>-2.2143E-11</c:v>
                </c:pt>
                <c:pt idx="257">
                  <c:v>-2.2888E-11</c:v>
                </c:pt>
                <c:pt idx="258">
                  <c:v>-2.3752E-11</c:v>
                </c:pt>
                <c:pt idx="259">
                  <c:v>-2.5182000000000002E-11</c:v>
                </c:pt>
                <c:pt idx="260">
                  <c:v>-2.6377999999999999E-11</c:v>
                </c:pt>
                <c:pt idx="261">
                  <c:v>-2.7264E-11</c:v>
                </c:pt>
                <c:pt idx="262">
                  <c:v>-2.82E-11</c:v>
                </c:pt>
                <c:pt idx="263">
                  <c:v>-2.9029999999999999E-11</c:v>
                </c:pt>
                <c:pt idx="264">
                  <c:v>-3.0055E-11</c:v>
                </c:pt>
                <c:pt idx="265">
                  <c:v>-3.0511999999999998E-11</c:v>
                </c:pt>
                <c:pt idx="266">
                  <c:v>-3.0984999999999997E-11</c:v>
                </c:pt>
                <c:pt idx="267">
                  <c:v>-3.1388999999999999E-11</c:v>
                </c:pt>
                <c:pt idx="268">
                  <c:v>-3.1808E-11</c:v>
                </c:pt>
                <c:pt idx="269">
                  <c:v>-3.2160000000000002E-11</c:v>
                </c:pt>
                <c:pt idx="270">
                  <c:v>-3.2294999999999997E-11</c:v>
                </c:pt>
                <c:pt idx="271">
                  <c:v>-3.2196000000000001E-11</c:v>
                </c:pt>
                <c:pt idx="272">
                  <c:v>-3.1851000000000001E-11</c:v>
                </c:pt>
                <c:pt idx="273">
                  <c:v>-3.1289E-11</c:v>
                </c:pt>
                <c:pt idx="274">
                  <c:v>-3.0159E-11</c:v>
                </c:pt>
                <c:pt idx="275">
                  <c:v>-2.8351E-11</c:v>
                </c:pt>
                <c:pt idx="276">
                  <c:v>-2.6508999999999999E-11</c:v>
                </c:pt>
                <c:pt idx="277">
                  <c:v>-2.4989E-11</c:v>
                </c:pt>
                <c:pt idx="278">
                  <c:v>-2.3462E-11</c:v>
                </c:pt>
                <c:pt idx="279">
                  <c:v>-2.1604999999999999E-11</c:v>
                </c:pt>
                <c:pt idx="280">
                  <c:v>-2.0089999999999999E-11</c:v>
                </c:pt>
                <c:pt idx="281">
                  <c:v>-1.9118999999999999E-11</c:v>
                </c:pt>
                <c:pt idx="282">
                  <c:v>-1.8611E-11</c:v>
                </c:pt>
                <c:pt idx="283">
                  <c:v>-1.8169000000000001E-11</c:v>
                </c:pt>
                <c:pt idx="284">
                  <c:v>-1.7452999999999998E-11</c:v>
                </c:pt>
                <c:pt idx="285">
                  <c:v>-1.7080000000000001E-11</c:v>
                </c:pt>
                <c:pt idx="286">
                  <c:v>-1.7139E-11</c:v>
                </c:pt>
                <c:pt idx="287">
                  <c:v>-1.7336E-11</c:v>
                </c:pt>
                <c:pt idx="288">
                  <c:v>-1.7872999999999999E-11</c:v>
                </c:pt>
                <c:pt idx="289">
                  <c:v>-1.8543000000000001E-11</c:v>
                </c:pt>
                <c:pt idx="290">
                  <c:v>-1.9396E-11</c:v>
                </c:pt>
                <c:pt idx="291">
                  <c:v>-2.0160000000000001E-11</c:v>
                </c:pt>
                <c:pt idx="292">
                  <c:v>-2.0728000000000001E-11</c:v>
                </c:pt>
                <c:pt idx="293">
                  <c:v>-2.1126E-11</c:v>
                </c:pt>
                <c:pt idx="294">
                  <c:v>-2.1396E-11</c:v>
                </c:pt>
                <c:pt idx="295">
                  <c:v>-2.1926E-11</c:v>
                </c:pt>
                <c:pt idx="296">
                  <c:v>-2.2697E-11</c:v>
                </c:pt>
                <c:pt idx="297">
                  <c:v>-2.3401E-11</c:v>
                </c:pt>
                <c:pt idx="298">
                  <c:v>-2.4659E-11</c:v>
                </c:pt>
                <c:pt idx="299">
                  <c:v>-2.5946999999999998E-11</c:v>
                </c:pt>
                <c:pt idx="300">
                  <c:v>-2.7224E-11</c:v>
                </c:pt>
                <c:pt idx="301">
                  <c:v>-2.8557999999999998E-11</c:v>
                </c:pt>
                <c:pt idx="302">
                  <c:v>-2.9498999999999999E-11</c:v>
                </c:pt>
                <c:pt idx="303">
                  <c:v>-2.9961999999999997E-11</c:v>
                </c:pt>
                <c:pt idx="304">
                  <c:v>-3.0356999999999999E-11</c:v>
                </c:pt>
                <c:pt idx="305">
                  <c:v>-3.0786000000000002E-11</c:v>
                </c:pt>
                <c:pt idx="306">
                  <c:v>-3.1311000000000002E-11</c:v>
                </c:pt>
                <c:pt idx="307">
                  <c:v>-3.1519000000000003E-11</c:v>
                </c:pt>
                <c:pt idx="308">
                  <c:v>-3.1751000000000002E-11</c:v>
                </c:pt>
                <c:pt idx="309">
                  <c:v>-3.1965000000000003E-11</c:v>
                </c:pt>
                <c:pt idx="310">
                  <c:v>-3.1678000000000003E-11</c:v>
                </c:pt>
                <c:pt idx="311">
                  <c:v>-3.1124E-11</c:v>
                </c:pt>
                <c:pt idx="312">
                  <c:v>-3.0139999999999999E-11</c:v>
                </c:pt>
                <c:pt idx="313">
                  <c:v>-2.8809999999999999E-11</c:v>
                </c:pt>
                <c:pt idx="314">
                  <c:v>-2.7119999999999999E-11</c:v>
                </c:pt>
                <c:pt idx="315">
                  <c:v>-2.5437000000000002E-11</c:v>
                </c:pt>
                <c:pt idx="316">
                  <c:v>-2.3679999999999999E-11</c:v>
                </c:pt>
                <c:pt idx="317">
                  <c:v>-2.2215000000000001E-11</c:v>
                </c:pt>
                <c:pt idx="318">
                  <c:v>-2.0984E-11</c:v>
                </c:pt>
                <c:pt idx="319">
                  <c:v>-1.99E-11</c:v>
                </c:pt>
                <c:pt idx="320">
                  <c:v>-1.8927E-11</c:v>
                </c:pt>
                <c:pt idx="321">
                  <c:v>-1.8182E-11</c:v>
                </c:pt>
                <c:pt idx="322">
                  <c:v>-1.7689E-11</c:v>
                </c:pt>
                <c:pt idx="323">
                  <c:v>-1.7304E-11</c:v>
                </c:pt>
                <c:pt idx="324">
                  <c:v>-1.7168E-11</c:v>
                </c:pt>
                <c:pt idx="325">
                  <c:v>-1.7536E-11</c:v>
                </c:pt>
                <c:pt idx="326">
                  <c:v>-1.7912999999999999E-11</c:v>
                </c:pt>
                <c:pt idx="327">
                  <c:v>-1.8204000000000001E-11</c:v>
                </c:pt>
                <c:pt idx="328">
                  <c:v>-1.8973E-11</c:v>
                </c:pt>
                <c:pt idx="329">
                  <c:v>-1.9873000000000001E-11</c:v>
                </c:pt>
                <c:pt idx="330">
                  <c:v>-2.0670000000000001E-11</c:v>
                </c:pt>
                <c:pt idx="331">
                  <c:v>-2.1580000000000001E-11</c:v>
                </c:pt>
                <c:pt idx="332">
                  <c:v>-2.2529E-11</c:v>
                </c:pt>
                <c:pt idx="333">
                  <c:v>-2.3213E-11</c:v>
                </c:pt>
                <c:pt idx="334">
                  <c:v>-2.4163999999999999E-11</c:v>
                </c:pt>
                <c:pt idx="335">
                  <c:v>-2.4836999999999998E-11</c:v>
                </c:pt>
                <c:pt idx="336">
                  <c:v>-2.5933000000000001E-11</c:v>
                </c:pt>
                <c:pt idx="337">
                  <c:v>-2.7168000000000001E-11</c:v>
                </c:pt>
                <c:pt idx="338">
                  <c:v>-2.8052999999999999E-11</c:v>
                </c:pt>
                <c:pt idx="339">
                  <c:v>-2.8577E-11</c:v>
                </c:pt>
                <c:pt idx="340">
                  <c:v>-2.9064999999999999E-11</c:v>
                </c:pt>
                <c:pt idx="341">
                  <c:v>-2.9549999999999997E-11</c:v>
                </c:pt>
                <c:pt idx="342">
                  <c:v>-3.0038999999999998E-11</c:v>
                </c:pt>
                <c:pt idx="343">
                  <c:v>-3.0581000000000001E-11</c:v>
                </c:pt>
                <c:pt idx="344">
                  <c:v>-3.1063E-11</c:v>
                </c:pt>
                <c:pt idx="345">
                  <c:v>-3.1607000000000001E-11</c:v>
                </c:pt>
                <c:pt idx="346">
                  <c:v>-3.2005999999999999E-11</c:v>
                </c:pt>
                <c:pt idx="347">
                  <c:v>-3.1846000000000003E-11</c:v>
                </c:pt>
                <c:pt idx="348">
                  <c:v>-3.1342999999999998E-11</c:v>
                </c:pt>
                <c:pt idx="349">
                  <c:v>-3.0710999999999999E-11</c:v>
                </c:pt>
                <c:pt idx="350">
                  <c:v>-2.9885000000000002E-11</c:v>
                </c:pt>
                <c:pt idx="351">
                  <c:v>-2.8463000000000001E-11</c:v>
                </c:pt>
                <c:pt idx="352">
                  <c:v>-2.6820000000000001E-11</c:v>
                </c:pt>
                <c:pt idx="353">
                  <c:v>-2.5088999999999999E-11</c:v>
                </c:pt>
                <c:pt idx="354">
                  <c:v>-2.3381E-11</c:v>
                </c:pt>
                <c:pt idx="355">
                  <c:v>-2.1688E-11</c:v>
                </c:pt>
                <c:pt idx="356">
                  <c:v>-2.0321E-11</c:v>
                </c:pt>
                <c:pt idx="357">
                  <c:v>-1.9089E-11</c:v>
                </c:pt>
                <c:pt idx="358">
                  <c:v>-1.7898E-11</c:v>
                </c:pt>
                <c:pt idx="359">
                  <c:v>-1.6895E-11</c:v>
                </c:pt>
                <c:pt idx="360">
                  <c:v>-1.6223E-11</c:v>
                </c:pt>
                <c:pt idx="361">
                  <c:v>-1.6138000000000001E-11</c:v>
                </c:pt>
                <c:pt idx="362">
                  <c:v>-1.6091000000000002E-11</c:v>
                </c:pt>
                <c:pt idx="363">
                  <c:v>-1.6269E-11</c:v>
                </c:pt>
                <c:pt idx="364">
                  <c:v>-1.6571E-11</c:v>
                </c:pt>
                <c:pt idx="365">
                  <c:v>-1.7072999999999999E-11</c:v>
                </c:pt>
                <c:pt idx="366">
                  <c:v>-1.7573999999999999E-11</c:v>
                </c:pt>
                <c:pt idx="367">
                  <c:v>-1.8005999999999999E-11</c:v>
                </c:pt>
                <c:pt idx="368">
                  <c:v>-1.8821000000000001E-11</c:v>
                </c:pt>
                <c:pt idx="369">
                  <c:v>-1.959E-11</c:v>
                </c:pt>
                <c:pt idx="370">
                  <c:v>-2.0612000000000001E-11</c:v>
                </c:pt>
                <c:pt idx="371">
                  <c:v>-2.1413E-11</c:v>
                </c:pt>
                <c:pt idx="372">
                  <c:v>-2.2705000000000001E-11</c:v>
                </c:pt>
                <c:pt idx="373">
                  <c:v>-2.4120999999999999E-11</c:v>
                </c:pt>
                <c:pt idx="374">
                  <c:v>-2.5563999999999999E-11</c:v>
                </c:pt>
                <c:pt idx="375">
                  <c:v>-2.6695000000000001E-11</c:v>
                </c:pt>
                <c:pt idx="376">
                  <c:v>-2.7719999999999999E-11</c:v>
                </c:pt>
                <c:pt idx="377">
                  <c:v>-2.8380999999999999E-11</c:v>
                </c:pt>
                <c:pt idx="378">
                  <c:v>-2.8974999999999999E-11</c:v>
                </c:pt>
                <c:pt idx="379">
                  <c:v>-2.9393000000000001E-11</c:v>
                </c:pt>
                <c:pt idx="380">
                  <c:v>-2.9332999999999997E-11</c:v>
                </c:pt>
                <c:pt idx="381">
                  <c:v>-2.9338999999999997E-11</c:v>
                </c:pt>
                <c:pt idx="382">
                  <c:v>-2.931E-11</c:v>
                </c:pt>
                <c:pt idx="383">
                  <c:v>-2.9096E-11</c:v>
                </c:pt>
                <c:pt idx="384">
                  <c:v>-2.9008000000000001E-11</c:v>
                </c:pt>
                <c:pt idx="385">
                  <c:v>-2.8938000000000001E-11</c:v>
                </c:pt>
                <c:pt idx="386">
                  <c:v>-2.8939999999999999E-11</c:v>
                </c:pt>
                <c:pt idx="387">
                  <c:v>-2.8432E-11</c:v>
                </c:pt>
                <c:pt idx="388">
                  <c:v>-2.7496E-11</c:v>
                </c:pt>
                <c:pt idx="389">
                  <c:v>-2.6343999999999998E-11</c:v>
                </c:pt>
                <c:pt idx="390">
                  <c:v>-2.5201999999999999E-11</c:v>
                </c:pt>
                <c:pt idx="391">
                  <c:v>-2.3479E-11</c:v>
                </c:pt>
                <c:pt idx="392">
                  <c:v>-2.2027000000000001E-11</c:v>
                </c:pt>
                <c:pt idx="393">
                  <c:v>-2.0780000000000002E-11</c:v>
                </c:pt>
                <c:pt idx="394">
                  <c:v>-1.9285000000000001E-11</c:v>
                </c:pt>
                <c:pt idx="395">
                  <c:v>-1.7920000000000001E-11</c:v>
                </c:pt>
                <c:pt idx="396">
                  <c:v>-1.6892E-11</c:v>
                </c:pt>
                <c:pt idx="397">
                  <c:v>-1.6081E-11</c:v>
                </c:pt>
                <c:pt idx="398">
                  <c:v>-1.5742E-11</c:v>
                </c:pt>
                <c:pt idx="399">
                  <c:v>-1.5732000000000001E-11</c:v>
                </c:pt>
                <c:pt idx="400">
                  <c:v>-1.5822000000000001E-11</c:v>
                </c:pt>
                <c:pt idx="401">
                  <c:v>-1.6202000000000001E-11</c:v>
                </c:pt>
                <c:pt idx="402">
                  <c:v>-1.6736999999999999E-11</c:v>
                </c:pt>
                <c:pt idx="403">
                  <c:v>-1.7805E-11</c:v>
                </c:pt>
                <c:pt idx="404">
                  <c:v>-1.8831999999999999E-11</c:v>
                </c:pt>
                <c:pt idx="405">
                  <c:v>-1.9819E-11</c:v>
                </c:pt>
                <c:pt idx="406">
                  <c:v>-2.0796999999999999E-11</c:v>
                </c:pt>
                <c:pt idx="407">
                  <c:v>-2.1706999999999999E-11</c:v>
                </c:pt>
                <c:pt idx="408">
                  <c:v>-2.2319000000000001E-11</c:v>
                </c:pt>
                <c:pt idx="409">
                  <c:v>-2.2995999999999999E-11</c:v>
                </c:pt>
                <c:pt idx="410">
                  <c:v>-2.3430999999999999E-11</c:v>
                </c:pt>
                <c:pt idx="411">
                  <c:v>-2.3919000000000001E-11</c:v>
                </c:pt>
                <c:pt idx="412">
                  <c:v>-2.4241000000000001E-11</c:v>
                </c:pt>
                <c:pt idx="413">
                  <c:v>-2.4693000000000001E-11</c:v>
                </c:pt>
                <c:pt idx="414">
                  <c:v>-2.5267E-11</c:v>
                </c:pt>
                <c:pt idx="415">
                  <c:v>-2.5937E-11</c:v>
                </c:pt>
                <c:pt idx="416">
                  <c:v>-2.6719E-11</c:v>
                </c:pt>
                <c:pt idx="417">
                  <c:v>-2.7815E-11</c:v>
                </c:pt>
                <c:pt idx="418">
                  <c:v>-2.8959000000000001E-11</c:v>
                </c:pt>
                <c:pt idx="419">
                  <c:v>-2.9649E-11</c:v>
                </c:pt>
                <c:pt idx="420">
                  <c:v>-3.0334000000000002E-11</c:v>
                </c:pt>
                <c:pt idx="421">
                  <c:v>-3.0865000000000001E-11</c:v>
                </c:pt>
                <c:pt idx="422">
                  <c:v>-3.1338000000000001E-11</c:v>
                </c:pt>
                <c:pt idx="423">
                  <c:v>-3.2028E-11</c:v>
                </c:pt>
                <c:pt idx="424">
                  <c:v>-3.2502999999999998E-11</c:v>
                </c:pt>
                <c:pt idx="425">
                  <c:v>-3.2243000000000003E-11</c:v>
                </c:pt>
                <c:pt idx="426">
                  <c:v>-3.2275E-11</c:v>
                </c:pt>
                <c:pt idx="427">
                  <c:v>-3.1357000000000002E-11</c:v>
                </c:pt>
                <c:pt idx="428">
                  <c:v>-2.9974000000000003E-11</c:v>
                </c:pt>
                <c:pt idx="429">
                  <c:v>-2.8102999999999998E-11</c:v>
                </c:pt>
                <c:pt idx="430">
                  <c:v>-2.5921000000000002E-11</c:v>
                </c:pt>
                <c:pt idx="431">
                  <c:v>-2.3598E-11</c:v>
                </c:pt>
                <c:pt idx="432">
                  <c:v>-2.1622999999999999E-11</c:v>
                </c:pt>
                <c:pt idx="433">
                  <c:v>-1.9627000000000001E-11</c:v>
                </c:pt>
                <c:pt idx="434">
                  <c:v>-1.8098999999999999E-11</c:v>
                </c:pt>
                <c:pt idx="435">
                  <c:v>-1.7103000000000001E-11</c:v>
                </c:pt>
                <c:pt idx="436">
                  <c:v>-1.6846999999999999E-11</c:v>
                </c:pt>
                <c:pt idx="437">
                  <c:v>-1.6788E-11</c:v>
                </c:pt>
                <c:pt idx="438">
                  <c:v>-1.7298E-11</c:v>
                </c:pt>
                <c:pt idx="439">
                  <c:v>-1.8172000000000001E-11</c:v>
                </c:pt>
                <c:pt idx="440">
                  <c:v>-1.9318E-11</c:v>
                </c:pt>
                <c:pt idx="441">
                  <c:v>-2.0657E-11</c:v>
                </c:pt>
                <c:pt idx="442">
                  <c:v>-2.1190999999999999E-11</c:v>
                </c:pt>
                <c:pt idx="443">
                  <c:v>-2.2992999999999999E-11</c:v>
                </c:pt>
                <c:pt idx="444">
                  <c:v>-2.3687000000000001E-11</c:v>
                </c:pt>
                <c:pt idx="445">
                  <c:v>-2.3919000000000001E-11</c:v>
                </c:pt>
                <c:pt idx="446">
                  <c:v>-2.4006000000000001E-11</c:v>
                </c:pt>
                <c:pt idx="447">
                  <c:v>-2.4236999999999999E-11</c:v>
                </c:pt>
                <c:pt idx="448">
                  <c:v>-2.4649000000000001E-11</c:v>
                </c:pt>
                <c:pt idx="449">
                  <c:v>-2.5462999999999998E-11</c:v>
                </c:pt>
                <c:pt idx="450">
                  <c:v>-2.6415E-11</c:v>
                </c:pt>
                <c:pt idx="451">
                  <c:v>-2.7432999999999999E-11</c:v>
                </c:pt>
                <c:pt idx="452">
                  <c:v>-2.8138000000000001E-11</c:v>
                </c:pt>
                <c:pt idx="453">
                  <c:v>-2.8872000000000001E-11</c:v>
                </c:pt>
                <c:pt idx="454">
                  <c:v>-2.9521000000000001E-11</c:v>
                </c:pt>
                <c:pt idx="455">
                  <c:v>-3.0239000000000002E-11</c:v>
                </c:pt>
                <c:pt idx="456">
                  <c:v>-3.0853999999999998E-11</c:v>
                </c:pt>
                <c:pt idx="457">
                  <c:v>-3.1806000000000002E-11</c:v>
                </c:pt>
                <c:pt idx="458">
                  <c:v>-3.2504E-11</c:v>
                </c:pt>
                <c:pt idx="459">
                  <c:v>-3.3332000000000001E-11</c:v>
                </c:pt>
                <c:pt idx="460">
                  <c:v>-3.4341999999999999E-11</c:v>
                </c:pt>
                <c:pt idx="461">
                  <c:v>-3.4747999999999999E-11</c:v>
                </c:pt>
                <c:pt idx="462">
                  <c:v>-3.4545999999999998E-11</c:v>
                </c:pt>
                <c:pt idx="463">
                  <c:v>-3.3940000000000001E-11</c:v>
                </c:pt>
                <c:pt idx="464">
                  <c:v>-3.2551000000000002E-11</c:v>
                </c:pt>
                <c:pt idx="465">
                  <c:v>-3.0554000000000002E-11</c:v>
                </c:pt>
                <c:pt idx="466">
                  <c:v>-2.8354999999999999E-11</c:v>
                </c:pt>
                <c:pt idx="467">
                  <c:v>-2.5798E-11</c:v>
                </c:pt>
                <c:pt idx="468">
                  <c:v>-2.3520999999999999E-11</c:v>
                </c:pt>
                <c:pt idx="469">
                  <c:v>-2.1793999999999999E-11</c:v>
                </c:pt>
                <c:pt idx="470">
                  <c:v>-2.0615000000000001E-11</c:v>
                </c:pt>
                <c:pt idx="471">
                  <c:v>-1.9657E-11</c:v>
                </c:pt>
                <c:pt idx="472">
                  <c:v>-1.8889E-11</c:v>
                </c:pt>
                <c:pt idx="473">
                  <c:v>-1.8399E-11</c:v>
                </c:pt>
                <c:pt idx="474">
                  <c:v>-1.8146000000000001E-11</c:v>
                </c:pt>
                <c:pt idx="475">
                  <c:v>-1.8033000000000001E-11</c:v>
                </c:pt>
                <c:pt idx="476">
                  <c:v>-1.8167999999999999E-11</c:v>
                </c:pt>
                <c:pt idx="477">
                  <c:v>-1.8456000000000001E-11</c:v>
                </c:pt>
                <c:pt idx="478">
                  <c:v>-1.8966000000000001E-11</c:v>
                </c:pt>
                <c:pt idx="479">
                  <c:v>-1.9373E-11</c:v>
                </c:pt>
                <c:pt idx="480">
                  <c:v>-2.0001000000000001E-11</c:v>
                </c:pt>
                <c:pt idx="481">
                  <c:v>-2.0767E-11</c:v>
                </c:pt>
                <c:pt idx="482">
                  <c:v>-2.1673000000000001E-11</c:v>
                </c:pt>
                <c:pt idx="483">
                  <c:v>-2.2424000000000001E-11</c:v>
                </c:pt>
                <c:pt idx="484">
                  <c:v>-2.3351000000000001E-11</c:v>
                </c:pt>
                <c:pt idx="485">
                  <c:v>-2.4235000000000001E-11</c:v>
                </c:pt>
                <c:pt idx="486">
                  <c:v>-2.5094999999999998E-11</c:v>
                </c:pt>
                <c:pt idx="487">
                  <c:v>-2.5757999999999999E-11</c:v>
                </c:pt>
                <c:pt idx="488">
                  <c:v>-2.6623000000000001E-11</c:v>
                </c:pt>
                <c:pt idx="489">
                  <c:v>-2.7716E-11</c:v>
                </c:pt>
                <c:pt idx="490">
                  <c:v>-2.8666000000000001E-11</c:v>
                </c:pt>
                <c:pt idx="491">
                  <c:v>-2.9851000000000001E-11</c:v>
                </c:pt>
                <c:pt idx="492">
                  <c:v>-3.1079999999999998E-11</c:v>
                </c:pt>
                <c:pt idx="493">
                  <c:v>-3.2426000000000003E-11</c:v>
                </c:pt>
                <c:pt idx="494">
                  <c:v>-3.3528000000000002E-11</c:v>
                </c:pt>
                <c:pt idx="495">
                  <c:v>-3.4295999999999998E-11</c:v>
                </c:pt>
                <c:pt idx="496">
                  <c:v>-3.5167E-11</c:v>
                </c:pt>
                <c:pt idx="497">
                  <c:v>-3.5839E-11</c:v>
                </c:pt>
                <c:pt idx="498">
                  <c:v>-3.5706999999999999E-11</c:v>
                </c:pt>
                <c:pt idx="499">
                  <c:v>-3.4912999999999999E-11</c:v>
                </c:pt>
                <c:pt idx="500">
                  <c:v>-3.3717000000000001E-11</c:v>
                </c:pt>
                <c:pt idx="501">
                  <c:v>-3.1936E-11</c:v>
                </c:pt>
                <c:pt idx="502">
                  <c:v>-2.9860000000000001E-11</c:v>
                </c:pt>
                <c:pt idx="503">
                  <c:v>-2.7858999999999999E-11</c:v>
                </c:pt>
                <c:pt idx="504">
                  <c:v>-2.6383999999999999E-11</c:v>
                </c:pt>
                <c:pt idx="505">
                  <c:v>-2.5014000000000001E-11</c:v>
                </c:pt>
                <c:pt idx="506">
                  <c:v>-2.3847999999999999E-11</c:v>
                </c:pt>
                <c:pt idx="507">
                  <c:v>-2.3033E-11</c:v>
                </c:pt>
                <c:pt idx="508">
                  <c:v>-2.2186000000000001E-11</c:v>
                </c:pt>
                <c:pt idx="509">
                  <c:v>-2.1341999999999999E-11</c:v>
                </c:pt>
                <c:pt idx="510">
                  <c:v>-2.0564E-11</c:v>
                </c:pt>
                <c:pt idx="511">
                  <c:v>-1.9732999999999999E-11</c:v>
                </c:pt>
                <c:pt idx="512">
                  <c:v>-1.8898999999999999E-11</c:v>
                </c:pt>
                <c:pt idx="513">
                  <c:v>-1.8364000000000001E-11</c:v>
                </c:pt>
                <c:pt idx="514">
                  <c:v>-1.8407000000000001E-11</c:v>
                </c:pt>
                <c:pt idx="515">
                  <c:v>-1.8537000000000001E-11</c:v>
                </c:pt>
                <c:pt idx="516">
                  <c:v>-1.9039000000000001E-11</c:v>
                </c:pt>
                <c:pt idx="517">
                  <c:v>-1.9373E-11</c:v>
                </c:pt>
                <c:pt idx="518">
                  <c:v>-1.9926999999999999E-11</c:v>
                </c:pt>
                <c:pt idx="519">
                  <c:v>-2.0387E-11</c:v>
                </c:pt>
                <c:pt idx="520">
                  <c:v>-2.1346000000000001E-11</c:v>
                </c:pt>
                <c:pt idx="521">
                  <c:v>-2.2123E-11</c:v>
                </c:pt>
                <c:pt idx="522">
                  <c:v>-2.3129999999999999E-11</c:v>
                </c:pt>
                <c:pt idx="523">
                  <c:v>-2.3468E-11</c:v>
                </c:pt>
                <c:pt idx="524">
                  <c:v>-2.4893000000000001E-11</c:v>
                </c:pt>
                <c:pt idx="525">
                  <c:v>-2.6250999999999999E-11</c:v>
                </c:pt>
                <c:pt idx="526">
                  <c:v>-2.7493E-11</c:v>
                </c:pt>
                <c:pt idx="527">
                  <c:v>-2.8849E-11</c:v>
                </c:pt>
                <c:pt idx="528">
                  <c:v>-2.9953999999999999E-11</c:v>
                </c:pt>
                <c:pt idx="529">
                  <c:v>-3.0904E-11</c:v>
                </c:pt>
                <c:pt idx="530">
                  <c:v>-3.1947999999999999E-11</c:v>
                </c:pt>
                <c:pt idx="531">
                  <c:v>-3.2526000000000001E-11</c:v>
                </c:pt>
                <c:pt idx="532">
                  <c:v>-3.2902999999999997E-11</c:v>
                </c:pt>
                <c:pt idx="533">
                  <c:v>-3.3470999999999997E-11</c:v>
                </c:pt>
                <c:pt idx="534">
                  <c:v>-3.3818000000000002E-11</c:v>
                </c:pt>
                <c:pt idx="535">
                  <c:v>-3.3791999999999998E-11</c:v>
                </c:pt>
                <c:pt idx="536">
                  <c:v>-3.3415999999999997E-11</c:v>
                </c:pt>
                <c:pt idx="537">
                  <c:v>-3.2936000000000003E-11</c:v>
                </c:pt>
                <c:pt idx="538">
                  <c:v>-3.2331000000000002E-11</c:v>
                </c:pt>
                <c:pt idx="539">
                  <c:v>-3.1733000000000003E-11</c:v>
                </c:pt>
                <c:pt idx="540">
                  <c:v>-3.0942999999999999E-11</c:v>
                </c:pt>
                <c:pt idx="541">
                  <c:v>-2.9702999999999998E-11</c:v>
                </c:pt>
                <c:pt idx="542">
                  <c:v>-2.8586E-11</c:v>
                </c:pt>
                <c:pt idx="543">
                  <c:v>-2.7609999999999999E-11</c:v>
                </c:pt>
                <c:pt idx="544">
                  <c:v>-2.6528999999999999E-11</c:v>
                </c:pt>
                <c:pt idx="545">
                  <c:v>-2.4873999999999999E-11</c:v>
                </c:pt>
                <c:pt idx="546">
                  <c:v>-2.3369999999999999E-11</c:v>
                </c:pt>
                <c:pt idx="547">
                  <c:v>-2.1781999999999999E-11</c:v>
                </c:pt>
                <c:pt idx="548">
                  <c:v>-2.0494999999999999E-11</c:v>
                </c:pt>
                <c:pt idx="549">
                  <c:v>-1.9327999999999998E-11</c:v>
                </c:pt>
                <c:pt idx="550">
                  <c:v>-1.8556E-11</c:v>
                </c:pt>
                <c:pt idx="551">
                  <c:v>-1.7906000000000001E-11</c:v>
                </c:pt>
                <c:pt idx="552">
                  <c:v>-1.7610000000000001E-11</c:v>
                </c:pt>
                <c:pt idx="553">
                  <c:v>-1.7707E-11</c:v>
                </c:pt>
                <c:pt idx="554">
                  <c:v>-1.7999E-11</c:v>
                </c:pt>
                <c:pt idx="555">
                  <c:v>-1.8798000000000001E-11</c:v>
                </c:pt>
                <c:pt idx="556">
                  <c:v>-1.9686E-11</c:v>
                </c:pt>
                <c:pt idx="557">
                  <c:v>-2.0821000000000001E-11</c:v>
                </c:pt>
                <c:pt idx="558">
                  <c:v>-2.2039E-11</c:v>
                </c:pt>
                <c:pt idx="559">
                  <c:v>-2.3187E-11</c:v>
                </c:pt>
                <c:pt idx="560">
                  <c:v>-2.4259E-11</c:v>
                </c:pt>
                <c:pt idx="561">
                  <c:v>-2.5704000000000001E-11</c:v>
                </c:pt>
                <c:pt idx="562">
                  <c:v>-2.6583999999999999E-11</c:v>
                </c:pt>
                <c:pt idx="563">
                  <c:v>-2.7380999999999999E-11</c:v>
                </c:pt>
                <c:pt idx="564">
                  <c:v>-2.8154999999999999E-11</c:v>
                </c:pt>
                <c:pt idx="565">
                  <c:v>-2.9066000000000001E-11</c:v>
                </c:pt>
                <c:pt idx="566">
                  <c:v>-2.9931000000000002E-11</c:v>
                </c:pt>
                <c:pt idx="567">
                  <c:v>-3.0722999999999998E-11</c:v>
                </c:pt>
                <c:pt idx="568">
                  <c:v>-3.1497000000000001E-11</c:v>
                </c:pt>
                <c:pt idx="569">
                  <c:v>-3.2115999999999999E-11</c:v>
                </c:pt>
                <c:pt idx="570">
                  <c:v>-3.2755000000000001E-11</c:v>
                </c:pt>
                <c:pt idx="571">
                  <c:v>-3.3357000000000002E-11</c:v>
                </c:pt>
                <c:pt idx="572">
                  <c:v>-3.3834999999999999E-11</c:v>
                </c:pt>
                <c:pt idx="573">
                  <c:v>-3.4437E-11</c:v>
                </c:pt>
                <c:pt idx="574">
                  <c:v>-3.3109E-11</c:v>
                </c:pt>
                <c:pt idx="575">
                  <c:v>-3.3064000000000002E-11</c:v>
                </c:pt>
                <c:pt idx="576">
                  <c:v>-3.3388999999999998E-11</c:v>
                </c:pt>
                <c:pt idx="577">
                  <c:v>-3.5174000000000002E-11</c:v>
                </c:pt>
                <c:pt idx="578">
                  <c:v>-3.1663999999999999E-11</c:v>
                </c:pt>
                <c:pt idx="579">
                  <c:v>-2.9891999999999997E-11</c:v>
                </c:pt>
                <c:pt idx="580">
                  <c:v>-2.7786E-11</c:v>
                </c:pt>
                <c:pt idx="581">
                  <c:v>-2.5458000000000001E-11</c:v>
                </c:pt>
                <c:pt idx="582">
                  <c:v>-2.3462E-11</c:v>
                </c:pt>
                <c:pt idx="583">
                  <c:v>-2.1719000000000001E-11</c:v>
                </c:pt>
                <c:pt idx="584">
                  <c:v>-1.9955999999999999E-11</c:v>
                </c:pt>
                <c:pt idx="585">
                  <c:v>-1.8608E-11</c:v>
                </c:pt>
                <c:pt idx="586">
                  <c:v>-1.7315999999999999E-11</c:v>
                </c:pt>
                <c:pt idx="587">
                  <c:v>-1.6978000000000001E-11</c:v>
                </c:pt>
                <c:pt idx="588">
                  <c:v>-1.7341999999999999E-11</c:v>
                </c:pt>
                <c:pt idx="589">
                  <c:v>-1.7846E-11</c:v>
                </c:pt>
                <c:pt idx="590">
                  <c:v>-1.8920000000000001E-11</c:v>
                </c:pt>
                <c:pt idx="591">
                  <c:v>-2.0147E-11</c:v>
                </c:pt>
                <c:pt idx="592">
                  <c:v>-2.1335E-11</c:v>
                </c:pt>
                <c:pt idx="593">
                  <c:v>-2.2250000000000001E-11</c:v>
                </c:pt>
                <c:pt idx="594">
                  <c:v>-2.2868999999999999E-11</c:v>
                </c:pt>
                <c:pt idx="595">
                  <c:v>-2.3549E-11</c:v>
                </c:pt>
                <c:pt idx="596">
                  <c:v>-2.3827999999999999E-11</c:v>
                </c:pt>
                <c:pt idx="597">
                  <c:v>-2.4386E-11</c:v>
                </c:pt>
                <c:pt idx="598">
                  <c:v>-2.4601E-11</c:v>
                </c:pt>
                <c:pt idx="599">
                  <c:v>-2.4869000000000002E-11</c:v>
                </c:pt>
                <c:pt idx="600">
                  <c:v>-2.5032000000000001E-11</c:v>
                </c:pt>
                <c:pt idx="601">
                  <c:v>-2.5217000000000001E-11</c:v>
                </c:pt>
                <c:pt idx="602">
                  <c:v>-2.5262999999999998E-11</c:v>
                </c:pt>
                <c:pt idx="603">
                  <c:v>-2.6000000000000001E-11</c:v>
                </c:pt>
                <c:pt idx="604">
                  <c:v>-2.7079999999999999E-11</c:v>
                </c:pt>
                <c:pt idx="605">
                  <c:v>-2.8562999999999999E-11</c:v>
                </c:pt>
                <c:pt idx="606">
                  <c:v>-3.0065999999999997E-11</c:v>
                </c:pt>
                <c:pt idx="607">
                  <c:v>-3.1357000000000002E-11</c:v>
                </c:pt>
                <c:pt idx="608">
                  <c:v>-3.2240000000000003E-11</c:v>
                </c:pt>
                <c:pt idx="609">
                  <c:v>-3.2844000000000002E-11</c:v>
                </c:pt>
                <c:pt idx="610">
                  <c:v>-3.3269999999999999E-11</c:v>
                </c:pt>
                <c:pt idx="611">
                  <c:v>-3.3619E-11</c:v>
                </c:pt>
                <c:pt idx="612">
                  <c:v>-3.3773999999999999E-11</c:v>
                </c:pt>
                <c:pt idx="613">
                  <c:v>-3.3827000000000001E-11</c:v>
                </c:pt>
                <c:pt idx="614">
                  <c:v>-3.3803000000000002E-11</c:v>
                </c:pt>
                <c:pt idx="615">
                  <c:v>-3.4349000000000001E-11</c:v>
                </c:pt>
                <c:pt idx="616">
                  <c:v>-3.4322999999999997E-11</c:v>
                </c:pt>
                <c:pt idx="617">
                  <c:v>-3.3028999999999999E-11</c:v>
                </c:pt>
                <c:pt idx="618">
                  <c:v>-3.1000000000000003E-11</c:v>
                </c:pt>
                <c:pt idx="619">
                  <c:v>-2.8593000000000001E-11</c:v>
                </c:pt>
                <c:pt idx="620">
                  <c:v>-2.6406999999999999E-11</c:v>
                </c:pt>
                <c:pt idx="621">
                  <c:v>-2.4534999999999999E-11</c:v>
                </c:pt>
                <c:pt idx="622">
                  <c:v>-2.2946E-11</c:v>
                </c:pt>
                <c:pt idx="623">
                  <c:v>-2.1578E-11</c:v>
                </c:pt>
                <c:pt idx="624">
                  <c:v>-2.0439999999999999E-11</c:v>
                </c:pt>
                <c:pt idx="625">
                  <c:v>-1.9124E-11</c:v>
                </c:pt>
                <c:pt idx="626">
                  <c:v>-1.7863999999999999E-11</c:v>
                </c:pt>
                <c:pt idx="627">
                  <c:v>-1.7323000000000001E-11</c:v>
                </c:pt>
                <c:pt idx="628">
                  <c:v>-1.7526000000000001E-11</c:v>
                </c:pt>
                <c:pt idx="629">
                  <c:v>-1.8263E-11</c:v>
                </c:pt>
                <c:pt idx="630">
                  <c:v>-1.9364999999999999E-11</c:v>
                </c:pt>
                <c:pt idx="631">
                  <c:v>-2.0448E-11</c:v>
                </c:pt>
                <c:pt idx="632">
                  <c:v>-2.1367E-11</c:v>
                </c:pt>
                <c:pt idx="633">
                  <c:v>-2.2419E-11</c:v>
                </c:pt>
                <c:pt idx="634">
                  <c:v>-2.3178E-11</c:v>
                </c:pt>
                <c:pt idx="635">
                  <c:v>-2.3957000000000001E-11</c:v>
                </c:pt>
                <c:pt idx="636">
                  <c:v>-2.4644999999999999E-11</c:v>
                </c:pt>
                <c:pt idx="637">
                  <c:v>-2.4658000000000001E-11</c:v>
                </c:pt>
                <c:pt idx="638">
                  <c:v>-2.4997000000000001E-11</c:v>
                </c:pt>
                <c:pt idx="639">
                  <c:v>-2.5924000000000001E-11</c:v>
                </c:pt>
                <c:pt idx="640">
                  <c:v>-2.7061999999999999E-11</c:v>
                </c:pt>
                <c:pt idx="641">
                  <c:v>-2.8232999999999999E-11</c:v>
                </c:pt>
                <c:pt idx="642">
                  <c:v>-2.9406999999999999E-11</c:v>
                </c:pt>
                <c:pt idx="643">
                  <c:v>-3.0749000000000002E-11</c:v>
                </c:pt>
                <c:pt idx="644">
                  <c:v>-3.2185000000000003E-11</c:v>
                </c:pt>
                <c:pt idx="645">
                  <c:v>-3.3608000000000003E-11</c:v>
                </c:pt>
                <c:pt idx="646">
                  <c:v>-3.4749000000000001E-11</c:v>
                </c:pt>
                <c:pt idx="647">
                  <c:v>-3.5641999999999997E-11</c:v>
                </c:pt>
                <c:pt idx="648">
                  <c:v>-3.6343000000000001E-11</c:v>
                </c:pt>
                <c:pt idx="649">
                  <c:v>-3.6573000000000003E-11</c:v>
                </c:pt>
                <c:pt idx="650">
                  <c:v>-3.6176999999999998E-11</c:v>
                </c:pt>
                <c:pt idx="651">
                  <c:v>-3.6329999999999999E-11</c:v>
                </c:pt>
                <c:pt idx="652">
                  <c:v>-3.6359000000000002E-11</c:v>
                </c:pt>
                <c:pt idx="653">
                  <c:v>-3.5305000000000001E-11</c:v>
                </c:pt>
                <c:pt idx="654">
                  <c:v>-3.3613000000000001E-11</c:v>
                </c:pt>
                <c:pt idx="655">
                  <c:v>-3.0930999999999999E-11</c:v>
                </c:pt>
                <c:pt idx="656">
                  <c:v>-2.836E-11</c:v>
                </c:pt>
                <c:pt idx="657">
                  <c:v>-2.5885E-11</c:v>
                </c:pt>
                <c:pt idx="658">
                  <c:v>-2.3537999999999999E-11</c:v>
                </c:pt>
                <c:pt idx="659">
                  <c:v>-2.1560000000000001E-11</c:v>
                </c:pt>
                <c:pt idx="660">
                  <c:v>-2.0344999999999999E-11</c:v>
                </c:pt>
                <c:pt idx="661">
                  <c:v>-1.9775000000000001E-11</c:v>
                </c:pt>
                <c:pt idx="662">
                  <c:v>-1.9828999999999999E-11</c:v>
                </c:pt>
                <c:pt idx="663">
                  <c:v>-1.9999999999999999E-11</c:v>
                </c:pt>
                <c:pt idx="664">
                  <c:v>-1.9671E-11</c:v>
                </c:pt>
                <c:pt idx="665">
                  <c:v>-1.9666999999999998E-11</c:v>
                </c:pt>
                <c:pt idx="666">
                  <c:v>-1.9805E-11</c:v>
                </c:pt>
                <c:pt idx="667">
                  <c:v>-2.0063E-11</c:v>
                </c:pt>
                <c:pt idx="668">
                  <c:v>-2.0613E-11</c:v>
                </c:pt>
                <c:pt idx="669">
                  <c:v>-2.1222999999999999E-11</c:v>
                </c:pt>
                <c:pt idx="670">
                  <c:v>-2.1966000000000001E-11</c:v>
                </c:pt>
                <c:pt idx="671">
                  <c:v>-2.2616E-11</c:v>
                </c:pt>
                <c:pt idx="672">
                  <c:v>-2.3403000000000001E-11</c:v>
                </c:pt>
                <c:pt idx="673">
                  <c:v>-2.4021999999999999E-11</c:v>
                </c:pt>
                <c:pt idx="674">
                  <c:v>-2.4838000000000001E-11</c:v>
                </c:pt>
                <c:pt idx="675">
                  <c:v>-2.5835999999999999E-11</c:v>
                </c:pt>
                <c:pt idx="676">
                  <c:v>-2.6875000000000001E-11</c:v>
                </c:pt>
                <c:pt idx="677">
                  <c:v>-2.76E-11</c:v>
                </c:pt>
                <c:pt idx="678">
                  <c:v>-2.8719999999999999E-11</c:v>
                </c:pt>
                <c:pt idx="679">
                  <c:v>-2.9223999999999999E-11</c:v>
                </c:pt>
                <c:pt idx="680">
                  <c:v>-2.9870000000000003E-11</c:v>
                </c:pt>
                <c:pt idx="681">
                  <c:v>-3.0352000000000002E-11</c:v>
                </c:pt>
                <c:pt idx="682">
                  <c:v>-3.0587999999999997E-11</c:v>
                </c:pt>
                <c:pt idx="683">
                  <c:v>-3.0688000000000002E-11</c:v>
                </c:pt>
                <c:pt idx="684">
                  <c:v>-3.1443999999999999E-11</c:v>
                </c:pt>
                <c:pt idx="685">
                  <c:v>-3.2251000000000001E-11</c:v>
                </c:pt>
                <c:pt idx="686">
                  <c:v>-3.3472E-11</c:v>
                </c:pt>
                <c:pt idx="687">
                  <c:v>-3.4841999999999997E-11</c:v>
                </c:pt>
                <c:pt idx="688">
                  <c:v>-3.6234999999999998E-11</c:v>
                </c:pt>
                <c:pt idx="689">
                  <c:v>-3.8215000000000001E-11</c:v>
                </c:pt>
                <c:pt idx="690">
                  <c:v>-3.9494E-11</c:v>
                </c:pt>
                <c:pt idx="691">
                  <c:v>-3.9333000000000001E-11</c:v>
                </c:pt>
                <c:pt idx="692">
                  <c:v>-3.7404999999999999E-11</c:v>
                </c:pt>
                <c:pt idx="693">
                  <c:v>-3.4405000000000003E-11</c:v>
                </c:pt>
                <c:pt idx="694">
                  <c:v>-3.0865999999999997E-11</c:v>
                </c:pt>
                <c:pt idx="695">
                  <c:v>-2.7061999999999999E-11</c:v>
                </c:pt>
                <c:pt idx="696">
                  <c:v>-2.3902999999999999E-11</c:v>
                </c:pt>
                <c:pt idx="697">
                  <c:v>-2.1781E-11</c:v>
                </c:pt>
                <c:pt idx="698">
                  <c:v>-2.0580000000000002E-11</c:v>
                </c:pt>
                <c:pt idx="699">
                  <c:v>-1.9850000000000001E-11</c:v>
                </c:pt>
                <c:pt idx="700">
                  <c:v>-1.9654E-11</c:v>
                </c:pt>
                <c:pt idx="701">
                  <c:v>-1.9873000000000001E-11</c:v>
                </c:pt>
                <c:pt idx="702">
                  <c:v>-2.0126E-11</c:v>
                </c:pt>
                <c:pt idx="703">
                  <c:v>-1.9915999999999999E-11</c:v>
                </c:pt>
                <c:pt idx="704">
                  <c:v>-2.0092999999999998E-11</c:v>
                </c:pt>
                <c:pt idx="705">
                  <c:v>-2.0412000000000001E-11</c:v>
                </c:pt>
                <c:pt idx="706">
                  <c:v>-2.0715999999999999E-11</c:v>
                </c:pt>
                <c:pt idx="707">
                  <c:v>-2.1247000000000001E-11</c:v>
                </c:pt>
                <c:pt idx="708">
                  <c:v>-2.1822999999999999E-11</c:v>
                </c:pt>
                <c:pt idx="709">
                  <c:v>-2.2369000000000001E-11</c:v>
                </c:pt>
                <c:pt idx="710">
                  <c:v>-2.3163999999999999E-11</c:v>
                </c:pt>
                <c:pt idx="711">
                  <c:v>-2.4013999999999998E-11</c:v>
                </c:pt>
                <c:pt idx="712">
                  <c:v>-2.5191000000000001E-11</c:v>
                </c:pt>
                <c:pt idx="713">
                  <c:v>-2.6118000000000002E-11</c:v>
                </c:pt>
                <c:pt idx="714">
                  <c:v>-2.7118000000000001E-11</c:v>
                </c:pt>
                <c:pt idx="715">
                  <c:v>-2.8374E-11</c:v>
                </c:pt>
                <c:pt idx="716">
                  <c:v>-2.9553999999999999E-11</c:v>
                </c:pt>
                <c:pt idx="717">
                  <c:v>-3.073E-11</c:v>
                </c:pt>
                <c:pt idx="718">
                  <c:v>-3.1617000000000003E-11</c:v>
                </c:pt>
                <c:pt idx="719">
                  <c:v>-3.2536000000000003E-11</c:v>
                </c:pt>
                <c:pt idx="720">
                  <c:v>-3.3344E-11</c:v>
                </c:pt>
                <c:pt idx="721">
                  <c:v>-3.4326999999999999E-11</c:v>
                </c:pt>
                <c:pt idx="722">
                  <c:v>-3.521E-11</c:v>
                </c:pt>
                <c:pt idx="723">
                  <c:v>-3.5809000000000001E-11</c:v>
                </c:pt>
                <c:pt idx="724">
                  <c:v>-3.6265999999999999E-11</c:v>
                </c:pt>
                <c:pt idx="725">
                  <c:v>-3.7162000000000002E-11</c:v>
                </c:pt>
                <c:pt idx="726">
                  <c:v>-3.7662E-11</c:v>
                </c:pt>
                <c:pt idx="727">
                  <c:v>-3.7226000000000002E-11</c:v>
                </c:pt>
                <c:pt idx="728">
                  <c:v>-3.6279000000000001E-11</c:v>
                </c:pt>
                <c:pt idx="729">
                  <c:v>-3.4600000000000002E-11</c:v>
                </c:pt>
                <c:pt idx="730">
                  <c:v>-3.2756999999999999E-11</c:v>
                </c:pt>
                <c:pt idx="731">
                  <c:v>-3.0389000000000002E-11</c:v>
                </c:pt>
                <c:pt idx="732">
                  <c:v>-2.8551E-11</c:v>
                </c:pt>
                <c:pt idx="733">
                  <c:v>-2.6762000000000001E-11</c:v>
                </c:pt>
                <c:pt idx="734">
                  <c:v>-2.5443000000000001E-11</c:v>
                </c:pt>
                <c:pt idx="735">
                  <c:v>-2.3560000000000001E-11</c:v>
                </c:pt>
                <c:pt idx="736">
                  <c:v>-2.2328000000000001E-11</c:v>
                </c:pt>
                <c:pt idx="737">
                  <c:v>-2.1531000000000001E-11</c:v>
                </c:pt>
                <c:pt idx="738">
                  <c:v>-2.0651999999999999E-11</c:v>
                </c:pt>
                <c:pt idx="739">
                  <c:v>-2.0063999999999999E-11</c:v>
                </c:pt>
                <c:pt idx="740">
                  <c:v>-1.9937000000000001E-11</c:v>
                </c:pt>
                <c:pt idx="741">
                  <c:v>-1.9892E-11</c:v>
                </c:pt>
                <c:pt idx="742">
                  <c:v>-1.9269999999999998E-11</c:v>
                </c:pt>
                <c:pt idx="743">
                  <c:v>-1.8385E-11</c:v>
                </c:pt>
                <c:pt idx="744">
                  <c:v>-1.8185E-11</c:v>
                </c:pt>
                <c:pt idx="745">
                  <c:v>-1.8375000000000001E-11</c:v>
                </c:pt>
                <c:pt idx="746">
                  <c:v>-1.8953E-11</c:v>
                </c:pt>
                <c:pt idx="747">
                  <c:v>-1.9932E-11</c:v>
                </c:pt>
                <c:pt idx="748">
                  <c:v>-2.1654999999999999E-11</c:v>
                </c:pt>
                <c:pt idx="749">
                  <c:v>-2.3607999999999999E-11</c:v>
                </c:pt>
                <c:pt idx="750">
                  <c:v>-2.5722999999999999E-11</c:v>
                </c:pt>
                <c:pt idx="751">
                  <c:v>-2.767E-11</c:v>
                </c:pt>
                <c:pt idx="752">
                  <c:v>-2.9072999999999999E-11</c:v>
                </c:pt>
                <c:pt idx="753">
                  <c:v>-3.0294000000000002E-11</c:v>
                </c:pt>
                <c:pt idx="754">
                  <c:v>-3.1284000000000003E-11</c:v>
                </c:pt>
                <c:pt idx="755">
                  <c:v>-3.193E-11</c:v>
                </c:pt>
                <c:pt idx="756">
                  <c:v>-3.2365000000000003E-11</c:v>
                </c:pt>
                <c:pt idx="757">
                  <c:v>-3.2743999999999997E-11</c:v>
                </c:pt>
                <c:pt idx="758">
                  <c:v>-3.3213000000000001E-11</c:v>
                </c:pt>
                <c:pt idx="759">
                  <c:v>-3.3705999999999997E-11</c:v>
                </c:pt>
                <c:pt idx="760">
                  <c:v>-3.4188999999999998E-11</c:v>
                </c:pt>
                <c:pt idx="761">
                  <c:v>-3.4722999999999997E-11</c:v>
                </c:pt>
                <c:pt idx="762">
                  <c:v>-3.6075000000000002E-11</c:v>
                </c:pt>
                <c:pt idx="763">
                  <c:v>-3.7340999999999999E-11</c:v>
                </c:pt>
                <c:pt idx="764">
                  <c:v>-3.8029000000000001E-11</c:v>
                </c:pt>
                <c:pt idx="765">
                  <c:v>-3.7745000000000001E-11</c:v>
                </c:pt>
                <c:pt idx="766">
                  <c:v>-3.6820999999999997E-11</c:v>
                </c:pt>
                <c:pt idx="767">
                  <c:v>-3.5214999999999998E-11</c:v>
                </c:pt>
                <c:pt idx="768">
                  <c:v>-3.3507000000000003E-11</c:v>
                </c:pt>
                <c:pt idx="769">
                  <c:v>-3.1408E-11</c:v>
                </c:pt>
                <c:pt idx="770">
                  <c:v>-2.9415999999999998E-11</c:v>
                </c:pt>
                <c:pt idx="771">
                  <c:v>-2.7855E-11</c:v>
                </c:pt>
                <c:pt idx="772">
                  <c:v>-2.6227999999999999E-11</c:v>
                </c:pt>
                <c:pt idx="773">
                  <c:v>-2.5143E-11</c:v>
                </c:pt>
                <c:pt idx="774">
                  <c:v>-2.3971000000000001E-11</c:v>
                </c:pt>
                <c:pt idx="775">
                  <c:v>-2.3087000000000001E-11</c:v>
                </c:pt>
                <c:pt idx="776">
                  <c:v>-2.2364E-11</c:v>
                </c:pt>
                <c:pt idx="777">
                  <c:v>-2.1552999999999999E-11</c:v>
                </c:pt>
                <c:pt idx="778">
                  <c:v>-2.0839999999999999E-11</c:v>
                </c:pt>
                <c:pt idx="779">
                  <c:v>-2.0384999999999999E-11</c:v>
                </c:pt>
                <c:pt idx="780">
                  <c:v>-2.0099000000000001E-11</c:v>
                </c:pt>
                <c:pt idx="781">
                  <c:v>-1.9758E-11</c:v>
                </c:pt>
                <c:pt idx="782">
                  <c:v>-1.9622999999999999E-11</c:v>
                </c:pt>
                <c:pt idx="783">
                  <c:v>-2.0008E-11</c:v>
                </c:pt>
                <c:pt idx="784">
                  <c:v>-2.0995000000000001E-11</c:v>
                </c:pt>
                <c:pt idx="785">
                  <c:v>-2.2245999999999999E-11</c:v>
                </c:pt>
                <c:pt idx="786">
                  <c:v>-2.3807999999999999E-11</c:v>
                </c:pt>
                <c:pt idx="787">
                  <c:v>-2.5766E-11</c:v>
                </c:pt>
                <c:pt idx="788">
                  <c:v>-2.7455999999999999E-11</c:v>
                </c:pt>
                <c:pt idx="789">
                  <c:v>-2.8822000000000001E-11</c:v>
                </c:pt>
                <c:pt idx="790">
                  <c:v>-3.0368999999999999E-11</c:v>
                </c:pt>
                <c:pt idx="791">
                  <c:v>-3.1561000000000001E-11</c:v>
                </c:pt>
                <c:pt idx="792">
                  <c:v>-3.2160000000000002E-11</c:v>
                </c:pt>
                <c:pt idx="793">
                  <c:v>-3.2622999999999999E-11</c:v>
                </c:pt>
                <c:pt idx="794">
                  <c:v>-3.2963999999999997E-11</c:v>
                </c:pt>
                <c:pt idx="795">
                  <c:v>-3.3308999999999997E-11</c:v>
                </c:pt>
                <c:pt idx="796">
                  <c:v>-3.3611999999999999E-11</c:v>
                </c:pt>
                <c:pt idx="797">
                  <c:v>-3.4035999999999998E-11</c:v>
                </c:pt>
                <c:pt idx="798">
                  <c:v>-3.4842999999999999E-11</c:v>
                </c:pt>
                <c:pt idx="799">
                  <c:v>-3.6155999999999999E-11</c:v>
                </c:pt>
                <c:pt idx="800">
                  <c:v>-3.7073000000000001E-11</c:v>
                </c:pt>
                <c:pt idx="801">
                  <c:v>-3.7433E-11</c:v>
                </c:pt>
                <c:pt idx="802">
                  <c:v>-3.7268E-11</c:v>
                </c:pt>
                <c:pt idx="803">
                  <c:v>-3.6866000000000002E-11</c:v>
                </c:pt>
                <c:pt idx="804">
                  <c:v>-3.6261000000000001E-11</c:v>
                </c:pt>
                <c:pt idx="805">
                  <c:v>-3.5263000000000003E-11</c:v>
                </c:pt>
                <c:pt idx="806">
                  <c:v>-3.3598999999999997E-11</c:v>
                </c:pt>
                <c:pt idx="807">
                  <c:v>-3.1577000000000002E-11</c:v>
                </c:pt>
                <c:pt idx="808">
                  <c:v>-2.913E-11</c:v>
                </c:pt>
                <c:pt idx="809">
                  <c:v>-2.6623000000000001E-11</c:v>
                </c:pt>
                <c:pt idx="810">
                  <c:v>-2.5157999999999999E-11</c:v>
                </c:pt>
                <c:pt idx="811">
                  <c:v>-2.4288E-11</c:v>
                </c:pt>
                <c:pt idx="812">
                  <c:v>-2.3647999999999999E-11</c:v>
                </c:pt>
                <c:pt idx="813">
                  <c:v>-2.3413E-11</c:v>
                </c:pt>
                <c:pt idx="814">
                  <c:v>-2.3154000000000001E-11</c:v>
                </c:pt>
                <c:pt idx="815">
                  <c:v>-2.2745000000000001E-11</c:v>
                </c:pt>
                <c:pt idx="816">
                  <c:v>-2.2184E-11</c:v>
                </c:pt>
                <c:pt idx="817">
                  <c:v>-2.1670000000000001E-11</c:v>
                </c:pt>
                <c:pt idx="818">
                  <c:v>-2.1338999999999999E-11</c:v>
                </c:pt>
                <c:pt idx="819">
                  <c:v>-2.1091999999999999E-11</c:v>
                </c:pt>
                <c:pt idx="820">
                  <c:v>-2.0847000000000001E-11</c:v>
                </c:pt>
                <c:pt idx="821">
                  <c:v>-2.0404000000000001E-11</c:v>
                </c:pt>
                <c:pt idx="822">
                  <c:v>-2.0483999999999999E-11</c:v>
                </c:pt>
                <c:pt idx="823">
                  <c:v>-2.1257999999999998E-11</c:v>
                </c:pt>
                <c:pt idx="824">
                  <c:v>-2.2427999999999999E-11</c:v>
                </c:pt>
                <c:pt idx="825">
                  <c:v>-2.3607999999999999E-11</c:v>
                </c:pt>
                <c:pt idx="826">
                  <c:v>-2.5311999999999999E-11</c:v>
                </c:pt>
                <c:pt idx="827">
                  <c:v>-2.7092000000000001E-11</c:v>
                </c:pt>
                <c:pt idx="828">
                  <c:v>-2.8903000000000002E-11</c:v>
                </c:pt>
                <c:pt idx="829">
                  <c:v>-3.0724E-11</c:v>
                </c:pt>
                <c:pt idx="830">
                  <c:v>-3.2225999999999999E-11</c:v>
                </c:pt>
                <c:pt idx="831">
                  <c:v>-3.3784000000000001E-11</c:v>
                </c:pt>
                <c:pt idx="832">
                  <c:v>-3.4811999999999998E-11</c:v>
                </c:pt>
                <c:pt idx="833">
                  <c:v>-3.5284999999999998E-11</c:v>
                </c:pt>
                <c:pt idx="834">
                  <c:v>-3.5216E-11</c:v>
                </c:pt>
                <c:pt idx="835">
                  <c:v>-3.5544000000000003E-11</c:v>
                </c:pt>
                <c:pt idx="836">
                  <c:v>-3.5959000000000002E-11</c:v>
                </c:pt>
                <c:pt idx="837">
                  <c:v>-3.6179000000000002E-11</c:v>
                </c:pt>
                <c:pt idx="838">
                  <c:v>-3.6276000000000001E-11</c:v>
                </c:pt>
                <c:pt idx="839">
                  <c:v>-3.6371000000000002E-11</c:v>
                </c:pt>
                <c:pt idx="840">
                  <c:v>-3.6515000000000003E-11</c:v>
                </c:pt>
                <c:pt idx="841">
                  <c:v>-3.6538E-11</c:v>
                </c:pt>
                <c:pt idx="842">
                  <c:v>-3.6462E-11</c:v>
                </c:pt>
                <c:pt idx="843">
                  <c:v>-3.6005000000000003E-11</c:v>
                </c:pt>
                <c:pt idx="844">
                  <c:v>-3.4796999999999999E-11</c:v>
                </c:pt>
                <c:pt idx="845">
                  <c:v>-3.3234E-11</c:v>
                </c:pt>
                <c:pt idx="846">
                  <c:v>-3.1861000000000002E-11</c:v>
                </c:pt>
                <c:pt idx="847">
                  <c:v>-3.0612999999999998E-11</c:v>
                </c:pt>
                <c:pt idx="848">
                  <c:v>-2.8678E-11</c:v>
                </c:pt>
                <c:pt idx="849">
                  <c:v>-2.6971999999999999E-11</c:v>
                </c:pt>
                <c:pt idx="850">
                  <c:v>-2.4925999999999999E-11</c:v>
                </c:pt>
                <c:pt idx="851">
                  <c:v>-2.2629000000000001E-11</c:v>
                </c:pt>
                <c:pt idx="852">
                  <c:v>-2.0802999999999998E-11</c:v>
                </c:pt>
                <c:pt idx="853">
                  <c:v>-1.9334000000000001E-11</c:v>
                </c:pt>
                <c:pt idx="854">
                  <c:v>-1.8691000000000001E-11</c:v>
                </c:pt>
                <c:pt idx="855">
                  <c:v>-1.8459000000000001E-11</c:v>
                </c:pt>
                <c:pt idx="856">
                  <c:v>-1.8802999999999999E-11</c:v>
                </c:pt>
                <c:pt idx="857">
                  <c:v>-1.9715E-11</c:v>
                </c:pt>
                <c:pt idx="858">
                  <c:v>-2.0958999999999999E-11</c:v>
                </c:pt>
                <c:pt idx="859">
                  <c:v>-2.1943000000000001E-11</c:v>
                </c:pt>
                <c:pt idx="860">
                  <c:v>-2.3050999999999999E-11</c:v>
                </c:pt>
                <c:pt idx="861">
                  <c:v>-2.4075000000000002E-11</c:v>
                </c:pt>
                <c:pt idx="862">
                  <c:v>-2.5053E-11</c:v>
                </c:pt>
                <c:pt idx="863">
                  <c:v>-2.5919000000000001E-11</c:v>
                </c:pt>
                <c:pt idx="864">
                  <c:v>-2.6887999999999999E-11</c:v>
                </c:pt>
                <c:pt idx="865">
                  <c:v>-2.7867E-11</c:v>
                </c:pt>
                <c:pt idx="866">
                  <c:v>-2.8641E-11</c:v>
                </c:pt>
                <c:pt idx="867">
                  <c:v>-2.9283999999999997E-11</c:v>
                </c:pt>
                <c:pt idx="868">
                  <c:v>-3.0572000000000002E-11</c:v>
                </c:pt>
                <c:pt idx="869">
                  <c:v>-3.1898999999999999E-11</c:v>
                </c:pt>
                <c:pt idx="870">
                  <c:v>-3.3266999999999999E-11</c:v>
                </c:pt>
                <c:pt idx="871">
                  <c:v>-3.4686000000000003E-11</c:v>
                </c:pt>
                <c:pt idx="872">
                  <c:v>-3.5938999999999999E-11</c:v>
                </c:pt>
                <c:pt idx="873">
                  <c:v>-3.7767999999999998E-11</c:v>
                </c:pt>
                <c:pt idx="874">
                  <c:v>-3.9293000000000001E-11</c:v>
                </c:pt>
                <c:pt idx="875">
                  <c:v>-4.0258000000000001E-11</c:v>
                </c:pt>
                <c:pt idx="876">
                  <c:v>-4.0519999999999999E-11</c:v>
                </c:pt>
                <c:pt idx="877">
                  <c:v>-4.0334E-11</c:v>
                </c:pt>
                <c:pt idx="878">
                  <c:v>-3.9678999999999997E-11</c:v>
                </c:pt>
                <c:pt idx="879">
                  <c:v>-3.8627E-11</c:v>
                </c:pt>
                <c:pt idx="880">
                  <c:v>-3.7226999999999997E-11</c:v>
                </c:pt>
                <c:pt idx="881">
                  <c:v>-3.5663999999999998E-11</c:v>
                </c:pt>
                <c:pt idx="882">
                  <c:v>-3.4028E-11</c:v>
                </c:pt>
                <c:pt idx="883">
                  <c:v>-3.2331999999999998E-11</c:v>
                </c:pt>
                <c:pt idx="884">
                  <c:v>-3.0386999999999998E-11</c:v>
                </c:pt>
                <c:pt idx="885">
                  <c:v>-2.8812E-11</c:v>
                </c:pt>
                <c:pt idx="886">
                  <c:v>-2.7545999999999999E-11</c:v>
                </c:pt>
                <c:pt idx="887">
                  <c:v>-2.654E-11</c:v>
                </c:pt>
                <c:pt idx="888">
                  <c:v>-2.5557E-11</c:v>
                </c:pt>
                <c:pt idx="889">
                  <c:v>-2.4381999999999998E-11</c:v>
                </c:pt>
                <c:pt idx="890">
                  <c:v>-2.3165000000000002E-11</c:v>
                </c:pt>
                <c:pt idx="891">
                  <c:v>-2.2479000000000001E-11</c:v>
                </c:pt>
                <c:pt idx="892">
                  <c:v>-2.2038000000000001E-11</c:v>
                </c:pt>
                <c:pt idx="893">
                  <c:v>-2.2061000000000001E-11</c:v>
                </c:pt>
                <c:pt idx="894">
                  <c:v>-2.2256999999999999E-11</c:v>
                </c:pt>
                <c:pt idx="895">
                  <c:v>-2.2677999999999998E-11</c:v>
                </c:pt>
                <c:pt idx="896">
                  <c:v>-2.3300999999999999E-11</c:v>
                </c:pt>
                <c:pt idx="897">
                  <c:v>-2.3908E-11</c:v>
                </c:pt>
                <c:pt idx="898">
                  <c:v>-2.4348000000000001E-11</c:v>
                </c:pt>
                <c:pt idx="899">
                  <c:v>-2.4050999999999999E-11</c:v>
                </c:pt>
                <c:pt idx="900">
                  <c:v>-2.4111E-11</c:v>
                </c:pt>
                <c:pt idx="901">
                  <c:v>-2.4717999999999999E-11</c:v>
                </c:pt>
                <c:pt idx="902">
                  <c:v>-2.5840000000000001E-11</c:v>
                </c:pt>
                <c:pt idx="903">
                  <c:v>-2.7218999999999999E-11</c:v>
                </c:pt>
                <c:pt idx="904">
                  <c:v>-2.9087E-11</c:v>
                </c:pt>
                <c:pt idx="905">
                  <c:v>-3.0975999999999997E-11</c:v>
                </c:pt>
                <c:pt idx="906">
                  <c:v>-3.2743000000000001E-11</c:v>
                </c:pt>
                <c:pt idx="907">
                  <c:v>-3.4255000000000002E-11</c:v>
                </c:pt>
                <c:pt idx="908">
                  <c:v>-3.5589000000000001E-11</c:v>
                </c:pt>
                <c:pt idx="909">
                  <c:v>-3.7007999999999999E-11</c:v>
                </c:pt>
                <c:pt idx="910">
                  <c:v>-3.8610000000000003E-11</c:v>
                </c:pt>
                <c:pt idx="911">
                  <c:v>-3.9672000000000001E-11</c:v>
                </c:pt>
                <c:pt idx="912">
                  <c:v>-3.9483999999999998E-11</c:v>
                </c:pt>
                <c:pt idx="913">
                  <c:v>-3.8948000000000001E-11</c:v>
                </c:pt>
                <c:pt idx="914">
                  <c:v>-3.8105000000000001E-11</c:v>
                </c:pt>
                <c:pt idx="915">
                  <c:v>-3.7271E-11</c:v>
                </c:pt>
                <c:pt idx="916">
                  <c:v>-3.659E-11</c:v>
                </c:pt>
                <c:pt idx="917">
                  <c:v>-3.6194000000000002E-11</c:v>
                </c:pt>
                <c:pt idx="918">
                  <c:v>-3.5807999999999999E-11</c:v>
                </c:pt>
                <c:pt idx="919">
                  <c:v>-3.5027000000000001E-11</c:v>
                </c:pt>
                <c:pt idx="920">
                  <c:v>-3.3723000000000001E-11</c:v>
                </c:pt>
                <c:pt idx="921">
                  <c:v>-3.2090000000000002E-11</c:v>
                </c:pt>
                <c:pt idx="922">
                  <c:v>-3.1067000000000002E-11</c:v>
                </c:pt>
                <c:pt idx="923">
                  <c:v>-2.9536E-11</c:v>
                </c:pt>
                <c:pt idx="924">
                  <c:v>-2.8054000000000001E-11</c:v>
                </c:pt>
                <c:pt idx="925">
                  <c:v>-2.6769999999999998E-11</c:v>
                </c:pt>
                <c:pt idx="926">
                  <c:v>-2.5667999999999999E-11</c:v>
                </c:pt>
                <c:pt idx="927">
                  <c:v>-2.4714999999999999E-11</c:v>
                </c:pt>
                <c:pt idx="928">
                  <c:v>-2.3975999999999999E-11</c:v>
                </c:pt>
                <c:pt idx="929">
                  <c:v>-2.3209000000000001E-11</c:v>
                </c:pt>
                <c:pt idx="930">
                  <c:v>-2.2677E-11</c:v>
                </c:pt>
                <c:pt idx="931">
                  <c:v>-2.2300999999999999E-11</c:v>
                </c:pt>
                <c:pt idx="932">
                  <c:v>-2.2221000000000001E-11</c:v>
                </c:pt>
                <c:pt idx="933">
                  <c:v>-2.2282000000000001E-11</c:v>
                </c:pt>
                <c:pt idx="934">
                  <c:v>-2.2488999999999999E-11</c:v>
                </c:pt>
                <c:pt idx="935">
                  <c:v>-2.2862999999999999E-11</c:v>
                </c:pt>
                <c:pt idx="936">
                  <c:v>-2.3503E-11</c:v>
                </c:pt>
                <c:pt idx="937">
                  <c:v>-2.4444E-11</c:v>
                </c:pt>
                <c:pt idx="938">
                  <c:v>-2.4934E-11</c:v>
                </c:pt>
                <c:pt idx="939">
                  <c:v>-2.5433999999999998E-11</c:v>
                </c:pt>
                <c:pt idx="940">
                  <c:v>-2.6333000000000001E-11</c:v>
                </c:pt>
                <c:pt idx="941">
                  <c:v>-2.7510999999999999E-11</c:v>
                </c:pt>
                <c:pt idx="942">
                  <c:v>-2.8780999999999999E-11</c:v>
                </c:pt>
                <c:pt idx="943">
                  <c:v>-3.0560000000000002E-11</c:v>
                </c:pt>
                <c:pt idx="944">
                  <c:v>-3.2373E-11</c:v>
                </c:pt>
                <c:pt idx="945">
                  <c:v>-3.4185999999999998E-11</c:v>
                </c:pt>
                <c:pt idx="946">
                  <c:v>-3.6258999999999997E-11</c:v>
                </c:pt>
                <c:pt idx="947">
                  <c:v>-3.8823999999999997E-11</c:v>
                </c:pt>
                <c:pt idx="948">
                  <c:v>-4.0417999999999997E-11</c:v>
                </c:pt>
                <c:pt idx="949">
                  <c:v>-4.0949000000000003E-11</c:v>
                </c:pt>
                <c:pt idx="950">
                  <c:v>-4.0891999999999998E-11</c:v>
                </c:pt>
                <c:pt idx="951">
                  <c:v>-4.0267E-11</c:v>
                </c:pt>
                <c:pt idx="952">
                  <c:v>-3.9047999999999999E-11</c:v>
                </c:pt>
                <c:pt idx="953">
                  <c:v>-3.7697999999999999E-11</c:v>
                </c:pt>
                <c:pt idx="954">
                  <c:v>-3.6894999999999999E-11</c:v>
                </c:pt>
                <c:pt idx="955">
                  <c:v>-3.6233E-11</c:v>
                </c:pt>
                <c:pt idx="956">
                  <c:v>-3.5242999999999999E-11</c:v>
                </c:pt>
                <c:pt idx="957">
                  <c:v>-3.4326999999999999E-11</c:v>
                </c:pt>
                <c:pt idx="958">
                  <c:v>-3.3442000000000001E-11</c:v>
                </c:pt>
                <c:pt idx="959">
                  <c:v>-3.2344999999999999E-11</c:v>
                </c:pt>
                <c:pt idx="960">
                  <c:v>-3.1400000000000003E-11</c:v>
                </c:pt>
                <c:pt idx="961">
                  <c:v>-3.0352000000000002E-11</c:v>
                </c:pt>
                <c:pt idx="962">
                  <c:v>-2.9265999999999997E-11</c:v>
                </c:pt>
                <c:pt idx="963">
                  <c:v>-2.7544000000000001E-11</c:v>
                </c:pt>
                <c:pt idx="964">
                  <c:v>-2.6108E-11</c:v>
                </c:pt>
                <c:pt idx="965">
                  <c:v>-2.4980000000000001E-11</c:v>
                </c:pt>
                <c:pt idx="966">
                  <c:v>-2.4131999999999999E-11</c:v>
                </c:pt>
                <c:pt idx="967">
                  <c:v>-2.3198999999999999E-11</c:v>
                </c:pt>
                <c:pt idx="968">
                  <c:v>-2.2352999999999999E-11</c:v>
                </c:pt>
                <c:pt idx="969">
                  <c:v>-2.1592000000000001E-11</c:v>
                </c:pt>
                <c:pt idx="970">
                  <c:v>-2.1222E-11</c:v>
                </c:pt>
                <c:pt idx="971">
                  <c:v>-2.0928000000000001E-11</c:v>
                </c:pt>
                <c:pt idx="972">
                  <c:v>-2.1010999999999999E-11</c:v>
                </c:pt>
                <c:pt idx="973">
                  <c:v>-2.1329999999999999E-11</c:v>
                </c:pt>
                <c:pt idx="974">
                  <c:v>-2.2059E-11</c:v>
                </c:pt>
                <c:pt idx="975">
                  <c:v>-2.3232000000000001E-11</c:v>
                </c:pt>
                <c:pt idx="976">
                  <c:v>-2.4841999999999999E-11</c:v>
                </c:pt>
                <c:pt idx="977">
                  <c:v>-2.6220000000000001E-11</c:v>
                </c:pt>
                <c:pt idx="978">
                  <c:v>-2.7215E-11</c:v>
                </c:pt>
                <c:pt idx="979">
                  <c:v>-2.8860000000000001E-11</c:v>
                </c:pt>
                <c:pt idx="980">
                  <c:v>-3.0487999999999999E-11</c:v>
                </c:pt>
                <c:pt idx="981">
                  <c:v>-3.1809000000000002E-11</c:v>
                </c:pt>
                <c:pt idx="982">
                  <c:v>-3.3519000000000002E-11</c:v>
                </c:pt>
                <c:pt idx="983">
                  <c:v>-3.4784999999999999E-11</c:v>
                </c:pt>
                <c:pt idx="984">
                  <c:v>-3.5825000000000003E-11</c:v>
                </c:pt>
                <c:pt idx="985">
                  <c:v>-3.6695999999999998E-11</c:v>
                </c:pt>
                <c:pt idx="986">
                  <c:v>-3.7329E-11</c:v>
                </c:pt>
                <c:pt idx="987">
                  <c:v>-3.8091000000000003E-11</c:v>
                </c:pt>
                <c:pt idx="988">
                  <c:v>-3.8805999999999998E-11</c:v>
                </c:pt>
                <c:pt idx="989">
                  <c:v>-3.9388999999999997E-11</c:v>
                </c:pt>
                <c:pt idx="990">
                  <c:v>-3.9638000000000001E-11</c:v>
                </c:pt>
                <c:pt idx="991">
                  <c:v>-3.9746000000000003E-11</c:v>
                </c:pt>
                <c:pt idx="992">
                  <c:v>-3.8943999999999999E-11</c:v>
                </c:pt>
                <c:pt idx="993">
                  <c:v>-3.9079E-11</c:v>
                </c:pt>
                <c:pt idx="994">
                  <c:v>-3.8261000000000001E-11</c:v>
                </c:pt>
                <c:pt idx="995">
                  <c:v>-3.7086999999999998E-11</c:v>
                </c:pt>
                <c:pt idx="996">
                  <c:v>-3.5758999999999999E-11</c:v>
                </c:pt>
                <c:pt idx="997">
                  <c:v>-3.4126000000000001E-11</c:v>
                </c:pt>
                <c:pt idx="998">
                  <c:v>-3.2398000000000001E-11</c:v>
                </c:pt>
                <c:pt idx="999">
                  <c:v>-3.0263000000000001E-11</c:v>
                </c:pt>
                <c:pt idx="1000">
                  <c:v>-2.8620999999999999E-11</c:v>
                </c:pt>
                <c:pt idx="1001">
                  <c:v>-2.7377999999999999E-11</c:v>
                </c:pt>
                <c:pt idx="1002">
                  <c:v>-2.6041E-11</c:v>
                </c:pt>
                <c:pt idx="1003">
                  <c:v>-2.4401E-11</c:v>
                </c:pt>
                <c:pt idx="1004">
                  <c:v>-2.2714E-11</c:v>
                </c:pt>
                <c:pt idx="1005">
                  <c:v>-2.1441000000000001E-11</c:v>
                </c:pt>
                <c:pt idx="1006">
                  <c:v>-2.0442E-11</c:v>
                </c:pt>
                <c:pt idx="1007">
                  <c:v>-2.0250000000000001E-11</c:v>
                </c:pt>
                <c:pt idx="1008">
                  <c:v>-2.0412000000000001E-11</c:v>
                </c:pt>
                <c:pt idx="1009">
                  <c:v>-2.1070000000000001E-11</c:v>
                </c:pt>
                <c:pt idx="1010">
                  <c:v>-2.2106999999999999E-11</c:v>
                </c:pt>
                <c:pt idx="1011">
                  <c:v>-2.3019999999999998E-11</c:v>
                </c:pt>
                <c:pt idx="1012">
                  <c:v>-2.3991000000000001E-11</c:v>
                </c:pt>
                <c:pt idx="1013">
                  <c:v>-2.5198E-11</c:v>
                </c:pt>
                <c:pt idx="1014">
                  <c:v>-2.6748999999999999E-11</c:v>
                </c:pt>
                <c:pt idx="1015">
                  <c:v>-2.8125E-11</c:v>
                </c:pt>
                <c:pt idx="1016">
                  <c:v>-2.8942E-11</c:v>
                </c:pt>
                <c:pt idx="1017">
                  <c:v>-2.9812999999999998E-11</c:v>
                </c:pt>
                <c:pt idx="1018">
                  <c:v>-3.0807000000000002E-11</c:v>
                </c:pt>
                <c:pt idx="1019">
                  <c:v>-3.1533E-11</c:v>
                </c:pt>
                <c:pt idx="1020">
                  <c:v>-3.2322999999999998E-11</c:v>
                </c:pt>
                <c:pt idx="1021">
                  <c:v>-3.3254999999999999E-11</c:v>
                </c:pt>
                <c:pt idx="1022">
                  <c:v>-3.4228999999999999E-11</c:v>
                </c:pt>
                <c:pt idx="1023">
                  <c:v>-3.5223000000000002E-11</c:v>
                </c:pt>
                <c:pt idx="1024">
                  <c:v>-3.6032000000000002E-11</c:v>
                </c:pt>
                <c:pt idx="1025">
                  <c:v>-3.6993E-11</c:v>
                </c:pt>
                <c:pt idx="1026">
                  <c:v>-3.8020000000000002E-11</c:v>
                </c:pt>
                <c:pt idx="1027">
                  <c:v>-3.896E-11</c:v>
                </c:pt>
                <c:pt idx="1028">
                  <c:v>-3.9749000000000003E-11</c:v>
                </c:pt>
                <c:pt idx="1029">
                  <c:v>-4.0533000000000001E-11</c:v>
                </c:pt>
                <c:pt idx="1030">
                  <c:v>-4.0909999999999998E-11</c:v>
                </c:pt>
                <c:pt idx="1031">
                  <c:v>-4.0918000000000002E-11</c:v>
                </c:pt>
                <c:pt idx="1032">
                  <c:v>-4.0066999999999997E-11</c:v>
                </c:pt>
                <c:pt idx="1033">
                  <c:v>-3.8973000000000002E-11</c:v>
                </c:pt>
                <c:pt idx="1034">
                  <c:v>-3.7568999999999997E-11</c:v>
                </c:pt>
                <c:pt idx="1035">
                  <c:v>-3.5107999999999998E-11</c:v>
                </c:pt>
                <c:pt idx="1036">
                  <c:v>-3.2365999999999998E-11</c:v>
                </c:pt>
                <c:pt idx="1037">
                  <c:v>-2.9277000000000001E-11</c:v>
                </c:pt>
                <c:pt idx="1038">
                  <c:v>-2.7173000000000001E-11</c:v>
                </c:pt>
                <c:pt idx="1039">
                  <c:v>-2.5624E-11</c:v>
                </c:pt>
                <c:pt idx="1040">
                  <c:v>-2.4739000000000001E-11</c:v>
                </c:pt>
                <c:pt idx="1041">
                  <c:v>-2.4102E-11</c:v>
                </c:pt>
                <c:pt idx="1042">
                  <c:v>-2.3366E-11</c:v>
                </c:pt>
                <c:pt idx="1043">
                  <c:v>-2.2865999999999999E-11</c:v>
                </c:pt>
                <c:pt idx="1044">
                  <c:v>-2.2694999999999999E-11</c:v>
                </c:pt>
                <c:pt idx="1045">
                  <c:v>-2.2937999999999999E-11</c:v>
                </c:pt>
                <c:pt idx="1046">
                  <c:v>-2.2978E-11</c:v>
                </c:pt>
                <c:pt idx="1047">
                  <c:v>-2.3197000000000001E-11</c:v>
                </c:pt>
                <c:pt idx="1048">
                  <c:v>-2.372E-11</c:v>
                </c:pt>
                <c:pt idx="1049">
                  <c:v>-2.4610999999999998E-11</c:v>
                </c:pt>
                <c:pt idx="1050">
                  <c:v>-2.5404E-11</c:v>
                </c:pt>
                <c:pt idx="1051">
                  <c:v>-2.6293999999999999E-11</c:v>
                </c:pt>
                <c:pt idx="1052">
                  <c:v>-2.7484E-11</c:v>
                </c:pt>
                <c:pt idx="1053">
                  <c:v>-2.8615999999999998E-11</c:v>
                </c:pt>
                <c:pt idx="1054">
                  <c:v>-2.9707E-11</c:v>
                </c:pt>
                <c:pt idx="1055">
                  <c:v>-3.0786999999999998E-11</c:v>
                </c:pt>
                <c:pt idx="1056">
                  <c:v>-3.1527E-11</c:v>
                </c:pt>
                <c:pt idx="1057">
                  <c:v>-3.2081999999999998E-11</c:v>
                </c:pt>
                <c:pt idx="1058">
                  <c:v>-3.2572999999999997E-11</c:v>
                </c:pt>
                <c:pt idx="1059">
                  <c:v>-3.3235000000000002E-11</c:v>
                </c:pt>
                <c:pt idx="1060">
                  <c:v>-3.4130999999999998E-11</c:v>
                </c:pt>
                <c:pt idx="1061">
                  <c:v>-3.5748000000000002E-11</c:v>
                </c:pt>
                <c:pt idx="1062">
                  <c:v>-3.7486000000000002E-11</c:v>
                </c:pt>
                <c:pt idx="1063">
                  <c:v>-3.9125000000000001E-11</c:v>
                </c:pt>
                <c:pt idx="1064">
                  <c:v>-4.0381000000000003E-11</c:v>
                </c:pt>
                <c:pt idx="1065">
                  <c:v>-4.0676E-11</c:v>
                </c:pt>
                <c:pt idx="1066">
                  <c:v>-4.0864999999999999E-11</c:v>
                </c:pt>
                <c:pt idx="1067">
                  <c:v>-4.0787999999999998E-11</c:v>
                </c:pt>
                <c:pt idx="1068">
                  <c:v>-3.9999000000000002E-11</c:v>
                </c:pt>
                <c:pt idx="1069">
                  <c:v>-3.9413000000000003E-11</c:v>
                </c:pt>
                <c:pt idx="1070">
                  <c:v>-3.8851999999999998E-11</c:v>
                </c:pt>
                <c:pt idx="1071">
                  <c:v>-3.7971000000000001E-11</c:v>
                </c:pt>
                <c:pt idx="1072">
                  <c:v>-3.6469999999999998E-11</c:v>
                </c:pt>
                <c:pt idx="1073">
                  <c:v>-3.4786000000000001E-11</c:v>
                </c:pt>
                <c:pt idx="1074">
                  <c:v>-3.2954999999999998E-11</c:v>
                </c:pt>
                <c:pt idx="1075">
                  <c:v>-3.0923000000000001E-11</c:v>
                </c:pt>
                <c:pt idx="1076">
                  <c:v>-2.9109000000000001E-11</c:v>
                </c:pt>
                <c:pt idx="1077">
                  <c:v>-2.7709000000000002E-11</c:v>
                </c:pt>
                <c:pt idx="1078">
                  <c:v>-2.5977999999999999E-11</c:v>
                </c:pt>
                <c:pt idx="1079">
                  <c:v>-2.4862999999999999E-11</c:v>
                </c:pt>
                <c:pt idx="1080">
                  <c:v>-2.4168000000000001E-11</c:v>
                </c:pt>
                <c:pt idx="1081">
                  <c:v>-2.3534E-11</c:v>
                </c:pt>
                <c:pt idx="1082">
                  <c:v>-2.3019999999999998E-11</c:v>
                </c:pt>
                <c:pt idx="1083">
                  <c:v>-2.2746999999999999E-11</c:v>
                </c:pt>
                <c:pt idx="1084">
                  <c:v>-2.2894999999999999E-11</c:v>
                </c:pt>
                <c:pt idx="1085">
                  <c:v>-2.2992000000000001E-11</c:v>
                </c:pt>
                <c:pt idx="1086">
                  <c:v>-2.3421E-11</c:v>
                </c:pt>
                <c:pt idx="1087">
                  <c:v>-2.4409000000000001E-11</c:v>
                </c:pt>
                <c:pt idx="1088">
                  <c:v>-2.5730000000000001E-11</c:v>
                </c:pt>
                <c:pt idx="1089">
                  <c:v>-2.6927000000000001E-11</c:v>
                </c:pt>
                <c:pt idx="1090">
                  <c:v>-2.7887E-11</c:v>
                </c:pt>
                <c:pt idx="1091">
                  <c:v>-2.9035E-11</c:v>
                </c:pt>
                <c:pt idx="1092">
                  <c:v>-3.0090999999999999E-11</c:v>
                </c:pt>
                <c:pt idx="1093">
                  <c:v>-3.0945000000000003E-11</c:v>
                </c:pt>
                <c:pt idx="1094">
                  <c:v>-3.2154000000000002E-11</c:v>
                </c:pt>
                <c:pt idx="1095">
                  <c:v>-3.3403999999999998E-11</c:v>
                </c:pt>
                <c:pt idx="1096">
                  <c:v>-3.4362000000000002E-11</c:v>
                </c:pt>
                <c:pt idx="1097">
                  <c:v>-3.5446999999999998E-11</c:v>
                </c:pt>
                <c:pt idx="1098">
                  <c:v>-3.6359000000000002E-11</c:v>
                </c:pt>
                <c:pt idx="1099">
                  <c:v>-3.7415000000000001E-11</c:v>
                </c:pt>
                <c:pt idx="1100">
                  <c:v>-3.8377000000000001E-11</c:v>
                </c:pt>
                <c:pt idx="1101">
                  <c:v>-3.9285999999999999E-11</c:v>
                </c:pt>
                <c:pt idx="1102">
                  <c:v>-4.0243999999999997E-11</c:v>
                </c:pt>
                <c:pt idx="1103">
                  <c:v>-4.0811999999999997E-11</c:v>
                </c:pt>
                <c:pt idx="1104">
                  <c:v>-4.0866999999999997E-11</c:v>
                </c:pt>
                <c:pt idx="1105">
                  <c:v>-4.0897999999999998E-11</c:v>
                </c:pt>
                <c:pt idx="1106">
                  <c:v>-4.0705999999999999E-11</c:v>
                </c:pt>
                <c:pt idx="1107">
                  <c:v>-4.0173999999999997E-11</c:v>
                </c:pt>
                <c:pt idx="1108">
                  <c:v>-3.9571000000000001E-11</c:v>
                </c:pt>
                <c:pt idx="1109">
                  <c:v>-3.8292999999999998E-11</c:v>
                </c:pt>
                <c:pt idx="1110">
                  <c:v>-3.6643000000000002E-11</c:v>
                </c:pt>
                <c:pt idx="1111">
                  <c:v>-3.4967000000000003E-11</c:v>
                </c:pt>
                <c:pt idx="1112">
                  <c:v>-3.2850000000000002E-11</c:v>
                </c:pt>
                <c:pt idx="1113">
                  <c:v>-3.0838999999999998E-11</c:v>
                </c:pt>
                <c:pt idx="1114">
                  <c:v>-2.8933E-11</c:v>
                </c:pt>
                <c:pt idx="1115">
                  <c:v>-2.4491E-11</c:v>
                </c:pt>
                <c:pt idx="1116">
                  <c:v>-2.5314E-11</c:v>
                </c:pt>
                <c:pt idx="1117">
                  <c:v>-2.4418E-11</c:v>
                </c:pt>
                <c:pt idx="1118">
                  <c:v>-2.3720999999999999E-11</c:v>
                </c:pt>
                <c:pt idx="1119">
                  <c:v>-2.31E-11</c:v>
                </c:pt>
                <c:pt idx="1120">
                  <c:v>-2.2384999999999999E-11</c:v>
                </c:pt>
                <c:pt idx="1121">
                  <c:v>-2.1839E-11</c:v>
                </c:pt>
                <c:pt idx="1122">
                  <c:v>-2.172E-11</c:v>
                </c:pt>
                <c:pt idx="1123">
                  <c:v>-2.2036999999999999E-11</c:v>
                </c:pt>
                <c:pt idx="1124">
                  <c:v>-2.2609000000000001E-11</c:v>
                </c:pt>
                <c:pt idx="1125">
                  <c:v>-2.3804E-11</c:v>
                </c:pt>
                <c:pt idx="1126">
                  <c:v>-2.5243000000000001E-11</c:v>
                </c:pt>
                <c:pt idx="1127">
                  <c:v>-2.6899999999999999E-11</c:v>
                </c:pt>
                <c:pt idx="1128">
                  <c:v>-2.8609999999999999E-11</c:v>
                </c:pt>
                <c:pt idx="1129">
                  <c:v>-2.9774E-11</c:v>
                </c:pt>
                <c:pt idx="1130">
                  <c:v>-3.055E-11</c:v>
                </c:pt>
                <c:pt idx="1131">
                  <c:v>-3.1491999999999997E-11</c:v>
                </c:pt>
                <c:pt idx="1132">
                  <c:v>-3.2521999999999999E-11</c:v>
                </c:pt>
                <c:pt idx="1133">
                  <c:v>-3.3947000000000003E-11</c:v>
                </c:pt>
                <c:pt idx="1134">
                  <c:v>-3.4927000000000003E-11</c:v>
                </c:pt>
                <c:pt idx="1135">
                  <c:v>-3.5742000000000002E-11</c:v>
                </c:pt>
                <c:pt idx="1136">
                  <c:v>-3.6207999999999999E-11</c:v>
                </c:pt>
                <c:pt idx="1137">
                  <c:v>-3.6860999999999998E-11</c:v>
                </c:pt>
                <c:pt idx="1138">
                  <c:v>-3.7296000000000001E-11</c:v>
                </c:pt>
                <c:pt idx="1139">
                  <c:v>-3.7660000000000002E-11</c:v>
                </c:pt>
                <c:pt idx="1140">
                  <c:v>-3.8298000000000002E-11</c:v>
                </c:pt>
                <c:pt idx="1141">
                  <c:v>-3.9501000000000001E-11</c:v>
                </c:pt>
                <c:pt idx="1142">
                  <c:v>-4.0304999999999997E-11</c:v>
                </c:pt>
                <c:pt idx="1143">
                  <c:v>-4.0885999999999998E-11</c:v>
                </c:pt>
                <c:pt idx="1144">
                  <c:v>-4.1099999999999999E-11</c:v>
                </c:pt>
                <c:pt idx="1145">
                  <c:v>-4.0536000000000001E-11</c:v>
                </c:pt>
                <c:pt idx="1146">
                  <c:v>-3.9725999999999999E-11</c:v>
                </c:pt>
                <c:pt idx="1147">
                  <c:v>-3.9080999999999998E-11</c:v>
                </c:pt>
                <c:pt idx="1148">
                  <c:v>-3.7842E-11</c:v>
                </c:pt>
                <c:pt idx="1149">
                  <c:v>-3.6350999999999998E-11</c:v>
                </c:pt>
                <c:pt idx="1150">
                  <c:v>-3.4298000000000003E-11</c:v>
                </c:pt>
                <c:pt idx="1151">
                  <c:v>-3.1977999999999998E-11</c:v>
                </c:pt>
                <c:pt idx="1152">
                  <c:v>-2.8881999999999999E-11</c:v>
                </c:pt>
                <c:pt idx="1153">
                  <c:v>-2.6496E-11</c:v>
                </c:pt>
                <c:pt idx="1154">
                  <c:v>-2.4826000000000001E-11</c:v>
                </c:pt>
                <c:pt idx="1155">
                  <c:v>-2.3652000000000001E-11</c:v>
                </c:pt>
                <c:pt idx="1156">
                  <c:v>-2.3158999999999999E-11</c:v>
                </c:pt>
                <c:pt idx="1157">
                  <c:v>-2.2954000000000001E-11</c:v>
                </c:pt>
                <c:pt idx="1158">
                  <c:v>-2.3041000000000001E-11</c:v>
                </c:pt>
                <c:pt idx="1159">
                  <c:v>-2.3413E-11</c:v>
                </c:pt>
                <c:pt idx="1160">
                  <c:v>-2.3613E-11</c:v>
                </c:pt>
                <c:pt idx="1161">
                  <c:v>-2.3580000000000001E-11</c:v>
                </c:pt>
                <c:pt idx="1162">
                  <c:v>-2.3697E-11</c:v>
                </c:pt>
                <c:pt idx="1163">
                  <c:v>-2.4171000000000001E-11</c:v>
                </c:pt>
                <c:pt idx="1164">
                  <c:v>-2.485E-11</c:v>
                </c:pt>
                <c:pt idx="1165">
                  <c:v>-2.5798E-11</c:v>
                </c:pt>
                <c:pt idx="1166">
                  <c:v>-2.6789999999999999E-11</c:v>
                </c:pt>
                <c:pt idx="1167">
                  <c:v>-2.7878000000000001E-11</c:v>
                </c:pt>
                <c:pt idx="1168">
                  <c:v>-2.9161999999999997E-11</c:v>
                </c:pt>
                <c:pt idx="1169">
                  <c:v>-3.0523000000000002E-11</c:v>
                </c:pt>
                <c:pt idx="1170">
                  <c:v>-3.1800000000000003E-11</c:v>
                </c:pt>
                <c:pt idx="1171">
                  <c:v>-3.3446000000000003E-11</c:v>
                </c:pt>
                <c:pt idx="1172">
                  <c:v>-3.5239999999999999E-11</c:v>
                </c:pt>
                <c:pt idx="1173">
                  <c:v>-3.6819E-11</c:v>
                </c:pt>
                <c:pt idx="1174">
                  <c:v>-3.8023000000000001E-11</c:v>
                </c:pt>
                <c:pt idx="1175">
                  <c:v>-3.8937999999999999E-11</c:v>
                </c:pt>
                <c:pt idx="1176">
                  <c:v>-3.9397000000000001E-11</c:v>
                </c:pt>
                <c:pt idx="1177">
                  <c:v>-3.9949E-11</c:v>
                </c:pt>
                <c:pt idx="1178">
                  <c:v>-4.0583999999999999E-11</c:v>
                </c:pt>
                <c:pt idx="1179">
                  <c:v>-4.1539999999999999E-11</c:v>
                </c:pt>
                <c:pt idx="1180">
                  <c:v>-4.2158000000000002E-11</c:v>
                </c:pt>
                <c:pt idx="1181">
                  <c:v>-4.2393000000000002E-11</c:v>
                </c:pt>
                <c:pt idx="1182">
                  <c:v>-4.2396000000000002E-11</c:v>
                </c:pt>
                <c:pt idx="1183">
                  <c:v>-4.1715000000000001E-11</c:v>
                </c:pt>
                <c:pt idx="1184">
                  <c:v>-4.0570000000000002E-11</c:v>
                </c:pt>
                <c:pt idx="1185">
                  <c:v>-3.9117000000000003E-11</c:v>
                </c:pt>
                <c:pt idx="1186">
                  <c:v>-3.7369E-11</c:v>
                </c:pt>
                <c:pt idx="1187">
                  <c:v>-3.5329E-11</c:v>
                </c:pt>
                <c:pt idx="1188">
                  <c:v>-3.3076000000000002E-11</c:v>
                </c:pt>
                <c:pt idx="1189">
                  <c:v>-3.1109000000000001E-11</c:v>
                </c:pt>
                <c:pt idx="1190">
                  <c:v>-2.9271999999999997E-11</c:v>
                </c:pt>
                <c:pt idx="1191">
                  <c:v>-2.7861E-11</c:v>
                </c:pt>
                <c:pt idx="1192">
                  <c:v>-2.6939000000000001E-11</c:v>
                </c:pt>
                <c:pt idx="1193">
                  <c:v>-2.6209999999999999E-11</c:v>
                </c:pt>
                <c:pt idx="1194">
                  <c:v>-2.5488E-11</c:v>
                </c:pt>
                <c:pt idx="1195">
                  <c:v>-2.5139000000000001E-11</c:v>
                </c:pt>
                <c:pt idx="1196">
                  <c:v>-2.5007E-11</c:v>
                </c:pt>
                <c:pt idx="1197">
                  <c:v>-2.4720999999999999E-11</c:v>
                </c:pt>
                <c:pt idx="1198">
                  <c:v>-2.4207E-11</c:v>
                </c:pt>
                <c:pt idx="1199">
                  <c:v>-2.3794000000000001E-11</c:v>
                </c:pt>
                <c:pt idx="1200">
                  <c:v>-2.3659999999999999E-11</c:v>
                </c:pt>
                <c:pt idx="1201">
                  <c:v>-2.4021E-11</c:v>
                </c:pt>
                <c:pt idx="1202">
                  <c:v>-2.4723999999999998E-11</c:v>
                </c:pt>
                <c:pt idx="1203">
                  <c:v>-2.5520999999999998E-11</c:v>
                </c:pt>
                <c:pt idx="1204">
                  <c:v>-2.6676999999999999E-11</c:v>
                </c:pt>
                <c:pt idx="1205">
                  <c:v>-2.7973000000000001E-11</c:v>
                </c:pt>
                <c:pt idx="1206">
                  <c:v>-2.9345000000000003E-11</c:v>
                </c:pt>
                <c:pt idx="1207">
                  <c:v>-3.1168999999999999E-11</c:v>
                </c:pt>
                <c:pt idx="1208">
                  <c:v>-3.3211000000000003E-11</c:v>
                </c:pt>
                <c:pt idx="1209">
                  <c:v>-3.4692999999999998E-11</c:v>
                </c:pt>
                <c:pt idx="1210">
                  <c:v>-3.641E-11</c:v>
                </c:pt>
                <c:pt idx="1211">
                  <c:v>-3.7607E-11</c:v>
                </c:pt>
                <c:pt idx="1212">
                  <c:v>-3.8631000000000002E-11</c:v>
                </c:pt>
                <c:pt idx="1213">
                  <c:v>-3.9584000000000003E-11</c:v>
                </c:pt>
                <c:pt idx="1214">
                  <c:v>-4.0482000000000003E-11</c:v>
                </c:pt>
                <c:pt idx="1215">
                  <c:v>-4.1144999999999997E-11</c:v>
                </c:pt>
                <c:pt idx="1216">
                  <c:v>-4.1600999999999999E-11</c:v>
                </c:pt>
                <c:pt idx="1217">
                  <c:v>-4.2003999999999999E-11</c:v>
                </c:pt>
                <c:pt idx="1218">
                  <c:v>-4.2052999999999999E-11</c:v>
                </c:pt>
                <c:pt idx="1219">
                  <c:v>-4.2116999999999999E-11</c:v>
                </c:pt>
                <c:pt idx="1220">
                  <c:v>-4.1828999999999997E-11</c:v>
                </c:pt>
                <c:pt idx="1221">
                  <c:v>-4.1608000000000001E-11</c:v>
                </c:pt>
                <c:pt idx="1222">
                  <c:v>-4.0937999999999999E-11</c:v>
                </c:pt>
                <c:pt idx="1223">
                  <c:v>-3.9978000000000003E-11</c:v>
                </c:pt>
                <c:pt idx="1224">
                  <c:v>-3.8802000000000002E-11</c:v>
                </c:pt>
                <c:pt idx="1225">
                  <c:v>-3.7071999999999999E-11</c:v>
                </c:pt>
                <c:pt idx="1226">
                  <c:v>-3.5067000000000002E-11</c:v>
                </c:pt>
                <c:pt idx="1227">
                  <c:v>-3.2814000000000003E-11</c:v>
                </c:pt>
                <c:pt idx="1228">
                  <c:v>-3.0551999999999998E-11</c:v>
                </c:pt>
                <c:pt idx="1229">
                  <c:v>-2.8096E-11</c:v>
                </c:pt>
                <c:pt idx="1230">
                  <c:v>-2.5288E-11</c:v>
                </c:pt>
                <c:pt idx="1231">
                  <c:v>-2.3016E-11</c:v>
                </c:pt>
                <c:pt idx="1232">
                  <c:v>-2.1512999999999999E-11</c:v>
                </c:pt>
                <c:pt idx="1233">
                  <c:v>-2.0605E-11</c:v>
                </c:pt>
                <c:pt idx="1234">
                  <c:v>-2.0761999999999999E-11</c:v>
                </c:pt>
                <c:pt idx="1235">
                  <c:v>-2.1596999999999999E-11</c:v>
                </c:pt>
                <c:pt idx="1236">
                  <c:v>-2.3088999999999999E-11</c:v>
                </c:pt>
                <c:pt idx="1237">
                  <c:v>-2.4606000000000001E-11</c:v>
                </c:pt>
                <c:pt idx="1238">
                  <c:v>-2.5971000000000001E-11</c:v>
                </c:pt>
                <c:pt idx="1239">
                  <c:v>-2.7502E-11</c:v>
                </c:pt>
                <c:pt idx="1240">
                  <c:v>-2.8898000000000001E-11</c:v>
                </c:pt>
                <c:pt idx="1241">
                  <c:v>-2.9717999999999998E-11</c:v>
                </c:pt>
                <c:pt idx="1242">
                  <c:v>-3.0428000000000001E-11</c:v>
                </c:pt>
                <c:pt idx="1243">
                  <c:v>-3.0862999999999997E-11</c:v>
                </c:pt>
                <c:pt idx="1244">
                  <c:v>-3.1089999999999999E-11</c:v>
                </c:pt>
                <c:pt idx="1245">
                  <c:v>-3.1311999999999997E-11</c:v>
                </c:pt>
                <c:pt idx="1246">
                  <c:v>-3.2087999999999998E-11</c:v>
                </c:pt>
                <c:pt idx="1247">
                  <c:v>-3.2978000000000001E-11</c:v>
                </c:pt>
                <c:pt idx="1248">
                  <c:v>-3.3756E-11</c:v>
                </c:pt>
                <c:pt idx="1249">
                  <c:v>-3.5236999999999999E-11</c:v>
                </c:pt>
                <c:pt idx="1250">
                  <c:v>-3.6847000000000001E-11</c:v>
                </c:pt>
                <c:pt idx="1251">
                  <c:v>-3.8646999999999997E-11</c:v>
                </c:pt>
                <c:pt idx="1252">
                  <c:v>-4.0509999999999998E-11</c:v>
                </c:pt>
                <c:pt idx="1253">
                  <c:v>-4.1951999999999999E-11</c:v>
                </c:pt>
                <c:pt idx="1254">
                  <c:v>-4.3297999999999997E-11</c:v>
                </c:pt>
                <c:pt idx="1255">
                  <c:v>-4.4580999999999998E-11</c:v>
                </c:pt>
                <c:pt idx="1256">
                  <c:v>-4.5172000000000002E-11</c:v>
                </c:pt>
                <c:pt idx="1257">
                  <c:v>-4.5240999999999999E-11</c:v>
                </c:pt>
                <c:pt idx="1258">
                  <c:v>-4.4695E-11</c:v>
                </c:pt>
                <c:pt idx="1259">
                  <c:v>-4.3203000000000003E-11</c:v>
                </c:pt>
                <c:pt idx="1260">
                  <c:v>-4.1111000000000003E-11</c:v>
                </c:pt>
                <c:pt idx="1261">
                  <c:v>-3.8863000000000002E-11</c:v>
                </c:pt>
                <c:pt idx="1262">
                  <c:v>-3.6509999999999999E-11</c:v>
                </c:pt>
                <c:pt idx="1263">
                  <c:v>-3.4215000000000002E-11</c:v>
                </c:pt>
                <c:pt idx="1264">
                  <c:v>-3.2437E-11</c:v>
                </c:pt>
                <c:pt idx="1265">
                  <c:v>-3.0044999999999998E-11</c:v>
                </c:pt>
                <c:pt idx="1266">
                  <c:v>-2.8370000000000001E-11</c:v>
                </c:pt>
                <c:pt idx="1267">
                  <c:v>-2.6937E-11</c:v>
                </c:pt>
                <c:pt idx="1268">
                  <c:v>-2.6276999999999999E-11</c:v>
                </c:pt>
                <c:pt idx="1269">
                  <c:v>-2.6050999999999999E-11</c:v>
                </c:pt>
                <c:pt idx="1270">
                  <c:v>-2.6186E-11</c:v>
                </c:pt>
                <c:pt idx="1271">
                  <c:v>-2.6241999999999999E-11</c:v>
                </c:pt>
                <c:pt idx="1272">
                  <c:v>-2.6224999999999999E-11</c:v>
                </c:pt>
                <c:pt idx="1273">
                  <c:v>-2.5960999999999999E-11</c:v>
                </c:pt>
                <c:pt idx="1274">
                  <c:v>-2.5850999999999999E-11</c:v>
                </c:pt>
                <c:pt idx="1275">
                  <c:v>-2.5702E-11</c:v>
                </c:pt>
                <c:pt idx="1276">
                  <c:v>-2.5543999999999999E-11</c:v>
                </c:pt>
                <c:pt idx="1277">
                  <c:v>-2.5507000000000001E-11</c:v>
                </c:pt>
                <c:pt idx="1278">
                  <c:v>-2.5672000000000001E-11</c:v>
                </c:pt>
                <c:pt idx="1279">
                  <c:v>-2.6166999999999999E-11</c:v>
                </c:pt>
                <c:pt idx="1280">
                  <c:v>-2.6970000000000002E-11</c:v>
                </c:pt>
                <c:pt idx="1281">
                  <c:v>-2.8113E-11</c:v>
                </c:pt>
                <c:pt idx="1282">
                  <c:v>-2.9497000000000002E-11</c:v>
                </c:pt>
                <c:pt idx="1283">
                  <c:v>-3.0847999999999998E-11</c:v>
                </c:pt>
                <c:pt idx="1284">
                  <c:v>-3.2551000000000002E-11</c:v>
                </c:pt>
                <c:pt idx="1285">
                  <c:v>-3.4542999999999998E-11</c:v>
                </c:pt>
                <c:pt idx="1286">
                  <c:v>-3.6746E-11</c:v>
                </c:pt>
                <c:pt idx="1287">
                  <c:v>-3.9398000000000003E-11</c:v>
                </c:pt>
                <c:pt idx="1288">
                  <c:v>-4.1489000000000001E-11</c:v>
                </c:pt>
                <c:pt idx="1289">
                  <c:v>-4.3217000000000001E-11</c:v>
                </c:pt>
                <c:pt idx="1290">
                  <c:v>-4.4461000000000003E-11</c:v>
                </c:pt>
                <c:pt idx="1291">
                  <c:v>-4.5303000000000001E-11</c:v>
                </c:pt>
                <c:pt idx="1292">
                  <c:v>-4.5380999999999998E-11</c:v>
                </c:pt>
                <c:pt idx="1293">
                  <c:v>-4.4861000000000003E-11</c:v>
                </c:pt>
                <c:pt idx="1294">
                  <c:v>-4.3593999999999997E-11</c:v>
                </c:pt>
                <c:pt idx="1295">
                  <c:v>-4.2296999999999999E-11</c:v>
                </c:pt>
                <c:pt idx="1296">
                  <c:v>-4.0863000000000001E-11</c:v>
                </c:pt>
                <c:pt idx="1297">
                  <c:v>-3.9782999999999997E-11</c:v>
                </c:pt>
                <c:pt idx="1298">
                  <c:v>-3.8503000000000003E-11</c:v>
                </c:pt>
                <c:pt idx="1299">
                  <c:v>-3.7297000000000003E-11</c:v>
                </c:pt>
                <c:pt idx="1300">
                  <c:v>-3.6112999999999998E-11</c:v>
                </c:pt>
                <c:pt idx="1301">
                  <c:v>-3.4686000000000003E-11</c:v>
                </c:pt>
                <c:pt idx="1302">
                  <c:v>-3.3601999999999997E-11</c:v>
                </c:pt>
                <c:pt idx="1303">
                  <c:v>-3.2530999999999999E-11</c:v>
                </c:pt>
                <c:pt idx="1304">
                  <c:v>-3.1235000000000003E-11</c:v>
                </c:pt>
                <c:pt idx="1305">
                  <c:v>-2.9430000000000002E-11</c:v>
                </c:pt>
                <c:pt idx="1306">
                  <c:v>-2.7796000000000002E-11</c:v>
                </c:pt>
                <c:pt idx="1307">
                  <c:v>-2.6333000000000001E-11</c:v>
                </c:pt>
                <c:pt idx="1308">
                  <c:v>-2.5117999999999999E-11</c:v>
                </c:pt>
                <c:pt idx="1309">
                  <c:v>-2.443E-11</c:v>
                </c:pt>
                <c:pt idx="1310">
                  <c:v>-2.3911999999999999E-11</c:v>
                </c:pt>
                <c:pt idx="1311">
                  <c:v>-2.3259E-11</c:v>
                </c:pt>
                <c:pt idx="1312">
                  <c:v>-2.2045999999999999E-11</c:v>
                </c:pt>
                <c:pt idx="1313">
                  <c:v>-2.13E-11</c:v>
                </c:pt>
                <c:pt idx="1314">
                  <c:v>-2.1071E-11</c:v>
                </c:pt>
                <c:pt idx="1315">
                  <c:v>-2.1352999999999999E-11</c:v>
                </c:pt>
                <c:pt idx="1316">
                  <c:v>-2.2442999999999999E-11</c:v>
                </c:pt>
                <c:pt idx="1317">
                  <c:v>-2.4154000000000001E-11</c:v>
                </c:pt>
                <c:pt idx="1318">
                  <c:v>-2.6427999999999998E-11</c:v>
                </c:pt>
                <c:pt idx="1319">
                  <c:v>-2.8770000000000001E-11</c:v>
                </c:pt>
                <c:pt idx="1320">
                  <c:v>-3.0832000000000003E-11</c:v>
                </c:pt>
                <c:pt idx="1321">
                  <c:v>-3.2627000000000001E-11</c:v>
                </c:pt>
                <c:pt idx="1322">
                  <c:v>-3.4301000000000003E-11</c:v>
                </c:pt>
                <c:pt idx="1323">
                  <c:v>-3.5846000000000002E-11</c:v>
                </c:pt>
                <c:pt idx="1324">
                  <c:v>-3.6943999999999999E-11</c:v>
                </c:pt>
                <c:pt idx="1325">
                  <c:v>-3.7308000000000001E-11</c:v>
                </c:pt>
                <c:pt idx="1326">
                  <c:v>-3.7592000000000001E-11</c:v>
                </c:pt>
                <c:pt idx="1327">
                  <c:v>-3.7907000000000002E-11</c:v>
                </c:pt>
                <c:pt idx="1328">
                  <c:v>-3.8613000000000003E-11</c:v>
                </c:pt>
                <c:pt idx="1329">
                  <c:v>-3.9544000000000002E-11</c:v>
                </c:pt>
                <c:pt idx="1330">
                  <c:v>-4.0720999999999998E-11</c:v>
                </c:pt>
                <c:pt idx="1331">
                  <c:v>-4.2096E-11</c:v>
                </c:pt>
                <c:pt idx="1332">
                  <c:v>-4.2962999999999999E-11</c:v>
                </c:pt>
                <c:pt idx="1333">
                  <c:v>-4.3975000000000002E-11</c:v>
                </c:pt>
                <c:pt idx="1334">
                  <c:v>-4.4287000000000003E-11</c:v>
                </c:pt>
                <c:pt idx="1335">
                  <c:v>-4.3794E-11</c:v>
                </c:pt>
                <c:pt idx="1336">
                  <c:v>-4.2365000000000001E-11</c:v>
                </c:pt>
                <c:pt idx="1337">
                  <c:v>-4.0888999999999998E-11</c:v>
                </c:pt>
                <c:pt idx="1338">
                  <c:v>-3.9138999999999998E-11</c:v>
                </c:pt>
                <c:pt idx="1339">
                  <c:v>-3.7330000000000002E-11</c:v>
                </c:pt>
                <c:pt idx="1340">
                  <c:v>-3.5125999999999997E-11</c:v>
                </c:pt>
                <c:pt idx="1341">
                  <c:v>-3.3228E-11</c:v>
                </c:pt>
                <c:pt idx="1342">
                  <c:v>-3.1075E-11</c:v>
                </c:pt>
                <c:pt idx="1343">
                  <c:v>-2.8741000000000001E-11</c:v>
                </c:pt>
                <c:pt idx="1344">
                  <c:v>-2.6707000000000001E-11</c:v>
                </c:pt>
                <c:pt idx="1345">
                  <c:v>-2.5056999999999999E-11</c:v>
                </c:pt>
                <c:pt idx="1346">
                  <c:v>-2.3777000000000001E-11</c:v>
                </c:pt>
                <c:pt idx="1347">
                  <c:v>-2.2906E-11</c:v>
                </c:pt>
                <c:pt idx="1348">
                  <c:v>-2.2415000000000001E-11</c:v>
                </c:pt>
                <c:pt idx="1349">
                  <c:v>-2.2285E-11</c:v>
                </c:pt>
                <c:pt idx="1350">
                  <c:v>-2.2389000000000001E-11</c:v>
                </c:pt>
                <c:pt idx="1351">
                  <c:v>-2.2644000000000001E-11</c:v>
                </c:pt>
                <c:pt idx="1352">
                  <c:v>-2.3430999999999999E-11</c:v>
                </c:pt>
                <c:pt idx="1353">
                  <c:v>-2.4928999999999999E-11</c:v>
                </c:pt>
                <c:pt idx="1354">
                  <c:v>-2.6763E-11</c:v>
                </c:pt>
                <c:pt idx="1355">
                  <c:v>-2.8967000000000001E-11</c:v>
                </c:pt>
                <c:pt idx="1356">
                  <c:v>-3.0954999999999998E-11</c:v>
                </c:pt>
                <c:pt idx="1357">
                  <c:v>-3.3089999999999999E-11</c:v>
                </c:pt>
                <c:pt idx="1358">
                  <c:v>-3.4499000000000002E-11</c:v>
                </c:pt>
                <c:pt idx="1359">
                  <c:v>-3.5329E-11</c:v>
                </c:pt>
                <c:pt idx="1360">
                  <c:v>-3.5767999999999999E-11</c:v>
                </c:pt>
                <c:pt idx="1361">
                  <c:v>-3.6319000000000001E-11</c:v>
                </c:pt>
                <c:pt idx="1362">
                  <c:v>-3.6912000000000003E-11</c:v>
                </c:pt>
                <c:pt idx="1363">
                  <c:v>-3.75E-11</c:v>
                </c:pt>
                <c:pt idx="1364">
                  <c:v>-3.8563E-11</c:v>
                </c:pt>
                <c:pt idx="1365">
                  <c:v>-3.9620999999999997E-11</c:v>
                </c:pt>
                <c:pt idx="1366">
                  <c:v>-4.0643000000000001E-11</c:v>
                </c:pt>
                <c:pt idx="1367">
                  <c:v>-4.1666999999999997E-11</c:v>
                </c:pt>
                <c:pt idx="1368">
                  <c:v>-4.2545E-11</c:v>
                </c:pt>
                <c:pt idx="1369">
                  <c:v>-4.311E-11</c:v>
                </c:pt>
                <c:pt idx="1370">
                  <c:v>-4.3075999999999999E-11</c:v>
                </c:pt>
                <c:pt idx="1371">
                  <c:v>-4.2357000000000003E-11</c:v>
                </c:pt>
                <c:pt idx="1372">
                  <c:v>-4.1415E-11</c:v>
                </c:pt>
                <c:pt idx="1373">
                  <c:v>-4.0624E-11</c:v>
                </c:pt>
                <c:pt idx="1374">
                  <c:v>-3.9647E-11</c:v>
                </c:pt>
                <c:pt idx="1375">
                  <c:v>-3.8561000000000003E-11</c:v>
                </c:pt>
                <c:pt idx="1376">
                  <c:v>-3.7248000000000003E-11</c:v>
                </c:pt>
                <c:pt idx="1377">
                  <c:v>-3.5892000000000003E-11</c:v>
                </c:pt>
                <c:pt idx="1378">
                  <c:v>-3.4811999999999998E-11</c:v>
                </c:pt>
                <c:pt idx="1379">
                  <c:v>-3.2648000000000001E-11</c:v>
                </c:pt>
                <c:pt idx="1380">
                  <c:v>-3.0685999999999997E-11</c:v>
                </c:pt>
                <c:pt idx="1381">
                  <c:v>-2.9186000000000003E-11</c:v>
                </c:pt>
                <c:pt idx="1382">
                  <c:v>-2.7579000000000001E-11</c:v>
                </c:pt>
                <c:pt idx="1383">
                  <c:v>-2.6253E-11</c:v>
                </c:pt>
                <c:pt idx="1384">
                  <c:v>-2.4957E-11</c:v>
                </c:pt>
                <c:pt idx="1385">
                  <c:v>-2.3772E-11</c:v>
                </c:pt>
                <c:pt idx="1386">
                  <c:v>-2.2534000000000001E-11</c:v>
                </c:pt>
                <c:pt idx="1387">
                  <c:v>-2.1879000000000001E-11</c:v>
                </c:pt>
                <c:pt idx="1388">
                  <c:v>-2.2056000000000001E-11</c:v>
                </c:pt>
                <c:pt idx="1389">
                  <c:v>-2.2648999999999999E-11</c:v>
                </c:pt>
                <c:pt idx="1390">
                  <c:v>-2.3852000000000001E-11</c:v>
                </c:pt>
                <c:pt idx="1391">
                  <c:v>-2.5467E-11</c:v>
                </c:pt>
                <c:pt idx="1392">
                  <c:v>-2.7559000000000001E-11</c:v>
                </c:pt>
                <c:pt idx="1393">
                  <c:v>-2.9562999999999999E-11</c:v>
                </c:pt>
                <c:pt idx="1394">
                  <c:v>-3.1522999999999998E-11</c:v>
                </c:pt>
                <c:pt idx="1395">
                  <c:v>-3.3638000000000002E-11</c:v>
                </c:pt>
                <c:pt idx="1396">
                  <c:v>-3.5329E-11</c:v>
                </c:pt>
                <c:pt idx="1397">
                  <c:v>-3.6077E-11</c:v>
                </c:pt>
                <c:pt idx="1398">
                  <c:v>-3.6827999999999999E-11</c:v>
                </c:pt>
                <c:pt idx="1399">
                  <c:v>-3.7479000000000001E-11</c:v>
                </c:pt>
                <c:pt idx="1400">
                  <c:v>-3.8157000000000001E-11</c:v>
                </c:pt>
                <c:pt idx="1401">
                  <c:v>-3.8429000000000001E-11</c:v>
                </c:pt>
                <c:pt idx="1402">
                  <c:v>-3.8314999999999999E-11</c:v>
                </c:pt>
                <c:pt idx="1403">
                  <c:v>-3.8307999999999997E-11</c:v>
                </c:pt>
                <c:pt idx="1404">
                  <c:v>-3.8633E-11</c:v>
                </c:pt>
                <c:pt idx="1405">
                  <c:v>-3.9363E-11</c:v>
                </c:pt>
                <c:pt idx="1406">
                  <c:v>-4.0628999999999997E-11</c:v>
                </c:pt>
                <c:pt idx="1407">
                  <c:v>-4.2338999999999997E-11</c:v>
                </c:pt>
                <c:pt idx="1408">
                  <c:v>-4.4055999999999999E-11</c:v>
                </c:pt>
                <c:pt idx="1409">
                  <c:v>-4.5664000000000003E-11</c:v>
                </c:pt>
                <c:pt idx="1410">
                  <c:v>-4.6512000000000001E-11</c:v>
                </c:pt>
                <c:pt idx="1411">
                  <c:v>-4.6919999999999998E-11</c:v>
                </c:pt>
                <c:pt idx="1412">
                  <c:v>-4.6155000000000001E-11</c:v>
                </c:pt>
                <c:pt idx="1413">
                  <c:v>-4.4167999999999997E-11</c:v>
                </c:pt>
                <c:pt idx="1414">
                  <c:v>-4.1321000000000001E-11</c:v>
                </c:pt>
                <c:pt idx="1415">
                  <c:v>-3.7993999999999998E-11</c:v>
                </c:pt>
                <c:pt idx="1416">
                  <c:v>-3.4865000000000001E-11</c:v>
                </c:pt>
                <c:pt idx="1417">
                  <c:v>-3.2020999999999999E-11</c:v>
                </c:pt>
                <c:pt idx="1418">
                  <c:v>-3.0392999999999998E-11</c:v>
                </c:pt>
                <c:pt idx="1419">
                  <c:v>-2.8487E-11</c:v>
                </c:pt>
                <c:pt idx="1420">
                  <c:v>-2.6875000000000001E-11</c:v>
                </c:pt>
                <c:pt idx="1421">
                  <c:v>-2.5739000000000001E-11</c:v>
                </c:pt>
                <c:pt idx="1422">
                  <c:v>-2.5061000000000001E-11</c:v>
                </c:pt>
                <c:pt idx="1423">
                  <c:v>-2.4826000000000001E-11</c:v>
                </c:pt>
                <c:pt idx="1424">
                  <c:v>-2.4707000000000001E-11</c:v>
                </c:pt>
                <c:pt idx="1425">
                  <c:v>-2.4614000000000002E-11</c:v>
                </c:pt>
                <c:pt idx="1426">
                  <c:v>-2.4820000000000001E-11</c:v>
                </c:pt>
                <c:pt idx="1427">
                  <c:v>-2.5165000000000001E-11</c:v>
                </c:pt>
                <c:pt idx="1428">
                  <c:v>-2.5667999999999999E-11</c:v>
                </c:pt>
                <c:pt idx="1429">
                  <c:v>-2.6331999999999999E-11</c:v>
                </c:pt>
                <c:pt idx="1430">
                  <c:v>-2.7556000000000001E-11</c:v>
                </c:pt>
                <c:pt idx="1431">
                  <c:v>-2.8867999999999999E-11</c:v>
                </c:pt>
                <c:pt idx="1432">
                  <c:v>-3.0655000000000003E-11</c:v>
                </c:pt>
                <c:pt idx="1433">
                  <c:v>-3.2298999999999999E-11</c:v>
                </c:pt>
                <c:pt idx="1434">
                  <c:v>-3.3531999999999997E-11</c:v>
                </c:pt>
                <c:pt idx="1435">
                  <c:v>-3.4605E-11</c:v>
                </c:pt>
                <c:pt idx="1436">
                  <c:v>-3.5751999999999997E-11</c:v>
                </c:pt>
                <c:pt idx="1437">
                  <c:v>-3.7119000000000001E-11</c:v>
                </c:pt>
                <c:pt idx="1438">
                  <c:v>-3.8305999999999999E-11</c:v>
                </c:pt>
                <c:pt idx="1439">
                  <c:v>-3.9248999999999998E-11</c:v>
                </c:pt>
                <c:pt idx="1440">
                  <c:v>-3.9752999999999998E-11</c:v>
                </c:pt>
                <c:pt idx="1441">
                  <c:v>-4.0027000000000003E-11</c:v>
                </c:pt>
                <c:pt idx="1442">
                  <c:v>-4.0747999999999997E-11</c:v>
                </c:pt>
                <c:pt idx="1443">
                  <c:v>-4.1691999999999998E-11</c:v>
                </c:pt>
                <c:pt idx="1444">
                  <c:v>-4.2522999999999999E-11</c:v>
                </c:pt>
                <c:pt idx="1445">
                  <c:v>-4.3133999999999999E-11</c:v>
                </c:pt>
                <c:pt idx="1446">
                  <c:v>-4.3661000000000003E-11</c:v>
                </c:pt>
                <c:pt idx="1447">
                  <c:v>-4.4226999999999999E-11</c:v>
                </c:pt>
                <c:pt idx="1448">
                  <c:v>-4.4408000000000001E-11</c:v>
                </c:pt>
                <c:pt idx="1449">
                  <c:v>-4.4342000000000003E-11</c:v>
                </c:pt>
                <c:pt idx="1450">
                  <c:v>-4.3407000000000002E-11</c:v>
                </c:pt>
                <c:pt idx="1451">
                  <c:v>-4.1822000000000002E-11</c:v>
                </c:pt>
                <c:pt idx="1452">
                  <c:v>-3.9871000000000002E-11</c:v>
                </c:pt>
                <c:pt idx="1453">
                  <c:v>-3.7959999999999997E-11</c:v>
                </c:pt>
                <c:pt idx="1454">
                  <c:v>-3.3473000000000002E-11</c:v>
                </c:pt>
                <c:pt idx="1455">
                  <c:v>-3.3309999999999999E-11</c:v>
                </c:pt>
                <c:pt idx="1456">
                  <c:v>-3.1100000000000001E-11</c:v>
                </c:pt>
                <c:pt idx="1457">
                  <c:v>-2.9084999999999999E-11</c:v>
                </c:pt>
                <c:pt idx="1458">
                  <c:v>-2.7621999999999998E-11</c:v>
                </c:pt>
                <c:pt idx="1459">
                  <c:v>-2.6314E-11</c:v>
                </c:pt>
                <c:pt idx="1460">
                  <c:v>-2.5427E-11</c:v>
                </c:pt>
                <c:pt idx="1461">
                  <c:v>-2.5163E-11</c:v>
                </c:pt>
                <c:pt idx="1462">
                  <c:v>-2.5328E-11</c:v>
                </c:pt>
                <c:pt idx="1463">
                  <c:v>-2.5230999999999999E-11</c:v>
                </c:pt>
                <c:pt idx="1464">
                  <c:v>-2.5211000000000002E-11</c:v>
                </c:pt>
                <c:pt idx="1465">
                  <c:v>-2.5146999999999999E-11</c:v>
                </c:pt>
                <c:pt idx="1466">
                  <c:v>-2.5382000000000002E-11</c:v>
                </c:pt>
                <c:pt idx="1467">
                  <c:v>-2.6093999999999999E-11</c:v>
                </c:pt>
                <c:pt idx="1468">
                  <c:v>-2.6989E-11</c:v>
                </c:pt>
                <c:pt idx="1469">
                  <c:v>-2.8347000000000001E-11</c:v>
                </c:pt>
                <c:pt idx="1470">
                  <c:v>-3.0006E-11</c:v>
                </c:pt>
                <c:pt idx="1471">
                  <c:v>-3.1602999999999999E-11</c:v>
                </c:pt>
                <c:pt idx="1472">
                  <c:v>-3.2780999999999998E-11</c:v>
                </c:pt>
                <c:pt idx="1473">
                  <c:v>-3.3837999999999999E-11</c:v>
                </c:pt>
                <c:pt idx="1474">
                  <c:v>-3.506E-11</c:v>
                </c:pt>
                <c:pt idx="1475">
                  <c:v>-3.6836999999999999E-11</c:v>
                </c:pt>
                <c:pt idx="1476">
                  <c:v>-3.8753000000000002E-11</c:v>
                </c:pt>
                <c:pt idx="1477">
                  <c:v>-4.0377000000000001E-11</c:v>
                </c:pt>
                <c:pt idx="1478">
                  <c:v>-4.1600999999999999E-11</c:v>
                </c:pt>
                <c:pt idx="1479">
                  <c:v>-4.2537000000000003E-11</c:v>
                </c:pt>
                <c:pt idx="1480">
                  <c:v>-4.3321000000000001E-11</c:v>
                </c:pt>
                <c:pt idx="1481">
                  <c:v>-4.3734000000000002E-11</c:v>
                </c:pt>
                <c:pt idx="1482">
                  <c:v>-4.4039999999999997E-11</c:v>
                </c:pt>
                <c:pt idx="1483">
                  <c:v>-4.4045000000000001E-11</c:v>
                </c:pt>
                <c:pt idx="1484">
                  <c:v>-4.4100000000000002E-11</c:v>
                </c:pt>
                <c:pt idx="1485">
                  <c:v>-4.3658999999999999E-11</c:v>
                </c:pt>
                <c:pt idx="1486">
                  <c:v>-4.2900000000000002E-11</c:v>
                </c:pt>
                <c:pt idx="1487">
                  <c:v>-4.2253000000000003E-11</c:v>
                </c:pt>
                <c:pt idx="1488">
                  <c:v>-4.1447000000000003E-11</c:v>
                </c:pt>
                <c:pt idx="1489">
                  <c:v>-4.0610999999999998E-11</c:v>
                </c:pt>
                <c:pt idx="1490">
                  <c:v>-3.9447999999999999E-11</c:v>
                </c:pt>
                <c:pt idx="1491">
                  <c:v>-3.8356000000000002E-11</c:v>
                </c:pt>
                <c:pt idx="1492">
                  <c:v>-3.6695999999999998E-11</c:v>
                </c:pt>
                <c:pt idx="1493">
                  <c:v>-3.4095E-11</c:v>
                </c:pt>
                <c:pt idx="1494">
                  <c:v>-3.1629000000000003E-11</c:v>
                </c:pt>
                <c:pt idx="1495">
                  <c:v>-2.9320000000000002E-11</c:v>
                </c:pt>
                <c:pt idx="1496">
                  <c:v>-2.7670999999999999E-11</c:v>
                </c:pt>
                <c:pt idx="1497">
                  <c:v>-2.6511E-11</c:v>
                </c:pt>
                <c:pt idx="1498">
                  <c:v>-2.5566E-11</c:v>
                </c:pt>
                <c:pt idx="1499">
                  <c:v>-2.4956000000000002E-11</c:v>
                </c:pt>
                <c:pt idx="1500">
                  <c:v>-2.4472000000000002E-11</c:v>
                </c:pt>
                <c:pt idx="1501">
                  <c:v>-2.4436999999999999E-11</c:v>
                </c:pt>
                <c:pt idx="1502">
                  <c:v>-2.4577000000000001E-11</c:v>
                </c:pt>
                <c:pt idx="1503">
                  <c:v>-2.4922000000000001E-11</c:v>
                </c:pt>
                <c:pt idx="1504">
                  <c:v>-2.5626000000000001E-11</c:v>
                </c:pt>
                <c:pt idx="1505">
                  <c:v>-2.6924000000000001E-11</c:v>
                </c:pt>
                <c:pt idx="1506">
                  <c:v>-2.8241999999999999E-11</c:v>
                </c:pt>
                <c:pt idx="1507">
                  <c:v>-2.9372999999999998E-11</c:v>
                </c:pt>
                <c:pt idx="1508">
                  <c:v>-3.0791E-11</c:v>
                </c:pt>
                <c:pt idx="1509">
                  <c:v>-3.2145999999999998E-11</c:v>
                </c:pt>
                <c:pt idx="1510">
                  <c:v>-3.3152000000000001E-11</c:v>
                </c:pt>
                <c:pt idx="1511">
                  <c:v>-3.4329999999999999E-11</c:v>
                </c:pt>
                <c:pt idx="1512">
                  <c:v>-3.5654999999999999E-11</c:v>
                </c:pt>
                <c:pt idx="1513">
                  <c:v>-3.6704999999999998E-11</c:v>
                </c:pt>
                <c:pt idx="1514">
                  <c:v>-3.7495000000000002E-11</c:v>
                </c:pt>
                <c:pt idx="1515">
                  <c:v>-3.8775999999999999E-11</c:v>
                </c:pt>
                <c:pt idx="1516">
                  <c:v>-3.954E-11</c:v>
                </c:pt>
                <c:pt idx="1517">
                  <c:v>-3.9995E-11</c:v>
                </c:pt>
                <c:pt idx="1518">
                  <c:v>-4.0409999999999999E-11</c:v>
                </c:pt>
                <c:pt idx="1519">
                  <c:v>-4.1275000000000001E-11</c:v>
                </c:pt>
                <c:pt idx="1520">
                  <c:v>-4.2628999999999997E-11</c:v>
                </c:pt>
                <c:pt idx="1521">
                  <c:v>-4.4271999999999997E-11</c:v>
                </c:pt>
                <c:pt idx="1522">
                  <c:v>-4.5804000000000002E-11</c:v>
                </c:pt>
                <c:pt idx="1523">
                  <c:v>-4.6891999999999997E-11</c:v>
                </c:pt>
                <c:pt idx="1524">
                  <c:v>-4.6858000000000002E-11</c:v>
                </c:pt>
                <c:pt idx="1525">
                  <c:v>-4.5908999999999998E-11</c:v>
                </c:pt>
                <c:pt idx="1526">
                  <c:v>-4.4277999999999997E-11</c:v>
                </c:pt>
                <c:pt idx="1527">
                  <c:v>-4.2014000000000001E-11</c:v>
                </c:pt>
                <c:pt idx="1528">
                  <c:v>-3.9413000000000003E-11</c:v>
                </c:pt>
                <c:pt idx="1529">
                  <c:v>-3.7226000000000002E-11</c:v>
                </c:pt>
                <c:pt idx="1530">
                  <c:v>-3.4951999999999997E-11</c:v>
                </c:pt>
                <c:pt idx="1531">
                  <c:v>-3.2991000000000003E-11</c:v>
                </c:pt>
                <c:pt idx="1532">
                  <c:v>-3.1546999999999997E-11</c:v>
                </c:pt>
                <c:pt idx="1533">
                  <c:v>-3.0352000000000002E-11</c:v>
                </c:pt>
                <c:pt idx="1534">
                  <c:v>-2.9229000000000003E-11</c:v>
                </c:pt>
                <c:pt idx="1535">
                  <c:v>-2.7826E-11</c:v>
                </c:pt>
                <c:pt idx="1536">
                  <c:v>-2.6417000000000001E-11</c:v>
                </c:pt>
                <c:pt idx="1537">
                  <c:v>-2.5299E-11</c:v>
                </c:pt>
                <c:pt idx="1538">
                  <c:v>-2.4239999999999998E-11</c:v>
                </c:pt>
                <c:pt idx="1539">
                  <c:v>-2.3624999999999999E-11</c:v>
                </c:pt>
                <c:pt idx="1540">
                  <c:v>-2.3694999999999999E-11</c:v>
                </c:pt>
                <c:pt idx="1541">
                  <c:v>-2.3926999999999999E-11</c:v>
                </c:pt>
                <c:pt idx="1542">
                  <c:v>-2.4227E-11</c:v>
                </c:pt>
                <c:pt idx="1543">
                  <c:v>-2.4731999999999999E-11</c:v>
                </c:pt>
                <c:pt idx="1544">
                  <c:v>-2.5502999999999999E-11</c:v>
                </c:pt>
                <c:pt idx="1545">
                  <c:v>-2.6682E-11</c:v>
                </c:pt>
                <c:pt idx="1546">
                  <c:v>-2.8238999999999999E-11</c:v>
                </c:pt>
                <c:pt idx="1547">
                  <c:v>-3.0035999999999998E-11</c:v>
                </c:pt>
                <c:pt idx="1548">
                  <c:v>-3.2254E-11</c:v>
                </c:pt>
                <c:pt idx="1549">
                  <c:v>-3.4337999999999997E-11</c:v>
                </c:pt>
                <c:pt idx="1550">
                  <c:v>-3.6609000000000001E-11</c:v>
                </c:pt>
                <c:pt idx="1551">
                  <c:v>-3.9058000000000001E-11</c:v>
                </c:pt>
                <c:pt idx="1552">
                  <c:v>-4.1006E-11</c:v>
                </c:pt>
                <c:pt idx="1553">
                  <c:v>-4.2684999999999999E-11</c:v>
                </c:pt>
                <c:pt idx="1554">
                  <c:v>-4.3801000000000002E-11</c:v>
                </c:pt>
                <c:pt idx="1555">
                  <c:v>-4.4512000000000001E-11</c:v>
                </c:pt>
                <c:pt idx="1556">
                  <c:v>-4.4607000000000002E-11</c:v>
                </c:pt>
                <c:pt idx="1557">
                  <c:v>-4.4262999999999997E-11</c:v>
                </c:pt>
                <c:pt idx="1558">
                  <c:v>-4.4040999999999999E-11</c:v>
                </c:pt>
                <c:pt idx="1559">
                  <c:v>-4.3530999999999999E-11</c:v>
                </c:pt>
                <c:pt idx="1560">
                  <c:v>-4.2885999999999998E-11</c:v>
                </c:pt>
                <c:pt idx="1561">
                  <c:v>-4.2341000000000001E-11</c:v>
                </c:pt>
                <c:pt idx="1562">
                  <c:v>-4.1986E-11</c:v>
                </c:pt>
                <c:pt idx="1563">
                  <c:v>-4.1651999999999997E-11</c:v>
                </c:pt>
                <c:pt idx="1564">
                  <c:v>-4.0924000000000001E-11</c:v>
                </c:pt>
                <c:pt idx="1565">
                  <c:v>-3.9245999999999998E-11</c:v>
                </c:pt>
                <c:pt idx="1566">
                  <c:v>-3.7021000000000001E-11</c:v>
                </c:pt>
                <c:pt idx="1567">
                  <c:v>-3.5501999999999998E-11</c:v>
                </c:pt>
                <c:pt idx="1568">
                  <c:v>-3.4450000000000001E-11</c:v>
                </c:pt>
                <c:pt idx="1569">
                  <c:v>-3.3580999999999998E-11</c:v>
                </c:pt>
                <c:pt idx="1570">
                  <c:v>-3.2422000000000001E-11</c:v>
                </c:pt>
                <c:pt idx="1571">
                  <c:v>-3.0502000000000002E-11</c:v>
                </c:pt>
                <c:pt idx="1572">
                  <c:v>-2.7847E-11</c:v>
                </c:pt>
                <c:pt idx="1573">
                  <c:v>-2.5517999999999999E-11</c:v>
                </c:pt>
                <c:pt idx="1574">
                  <c:v>-2.3705E-11</c:v>
                </c:pt>
                <c:pt idx="1575">
                  <c:v>-2.2419999999999999E-11</c:v>
                </c:pt>
                <c:pt idx="1576">
                  <c:v>-2.2245999999999999E-11</c:v>
                </c:pt>
                <c:pt idx="1577">
                  <c:v>-2.2714999999999999E-11</c:v>
                </c:pt>
                <c:pt idx="1578">
                  <c:v>-2.3994000000000001E-11</c:v>
                </c:pt>
                <c:pt idx="1579">
                  <c:v>-2.5314999999999999E-11</c:v>
                </c:pt>
                <c:pt idx="1580">
                  <c:v>-2.6285999999999998E-11</c:v>
                </c:pt>
                <c:pt idx="1581">
                  <c:v>-2.7221E-11</c:v>
                </c:pt>
                <c:pt idx="1582">
                  <c:v>-2.8443000000000001E-11</c:v>
                </c:pt>
                <c:pt idx="1583">
                  <c:v>-2.9680999999999997E-11</c:v>
                </c:pt>
                <c:pt idx="1584">
                  <c:v>-3.0941000000000001E-11</c:v>
                </c:pt>
                <c:pt idx="1585">
                  <c:v>-3.2393999999999999E-11</c:v>
                </c:pt>
                <c:pt idx="1586">
                  <c:v>-3.3565999999999998E-11</c:v>
                </c:pt>
                <c:pt idx="1587">
                  <c:v>-3.4639000000000001E-11</c:v>
                </c:pt>
                <c:pt idx="1588">
                  <c:v>-3.5901000000000002E-11</c:v>
                </c:pt>
                <c:pt idx="1589">
                  <c:v>-3.6832000000000001E-11</c:v>
                </c:pt>
                <c:pt idx="1590">
                  <c:v>-3.7788000000000002E-11</c:v>
                </c:pt>
                <c:pt idx="1591">
                  <c:v>-3.8683000000000002E-11</c:v>
                </c:pt>
                <c:pt idx="1592">
                  <c:v>-3.9691999999999998E-11</c:v>
                </c:pt>
                <c:pt idx="1593">
                  <c:v>-4.0952999999999998E-11</c:v>
                </c:pt>
                <c:pt idx="1594">
                  <c:v>-4.2221E-11</c:v>
                </c:pt>
                <c:pt idx="1595">
                  <c:v>-4.3693E-11</c:v>
                </c:pt>
                <c:pt idx="1596">
                  <c:v>-4.5191000000000003E-11</c:v>
                </c:pt>
                <c:pt idx="1597">
                  <c:v>-4.5871999999999997E-11</c:v>
                </c:pt>
                <c:pt idx="1598">
                  <c:v>-4.6094999999999997E-11</c:v>
                </c:pt>
                <c:pt idx="1599">
                  <c:v>-4.6015000000000002E-11</c:v>
                </c:pt>
                <c:pt idx="1600">
                  <c:v>-4.5316999999999998E-11</c:v>
                </c:pt>
                <c:pt idx="1601">
                  <c:v>-4.4302999999999998E-11</c:v>
                </c:pt>
                <c:pt idx="1602">
                  <c:v>-4.2573999999999997E-11</c:v>
                </c:pt>
                <c:pt idx="1603">
                  <c:v>-4.0368000000000001E-11</c:v>
                </c:pt>
                <c:pt idx="1604">
                  <c:v>-3.7767000000000003E-11</c:v>
                </c:pt>
                <c:pt idx="1605">
                  <c:v>-3.5161E-11</c:v>
                </c:pt>
                <c:pt idx="1606">
                  <c:v>-3.2264000000000002E-11</c:v>
                </c:pt>
                <c:pt idx="1607">
                  <c:v>-2.9650999999999998E-11</c:v>
                </c:pt>
                <c:pt idx="1608">
                  <c:v>-2.7397999999999999E-11</c:v>
                </c:pt>
                <c:pt idx="1609">
                  <c:v>-2.5823000000000001E-11</c:v>
                </c:pt>
                <c:pt idx="1610">
                  <c:v>-2.5105E-11</c:v>
                </c:pt>
                <c:pt idx="1611">
                  <c:v>-2.4946999999999999E-11</c:v>
                </c:pt>
                <c:pt idx="1612">
                  <c:v>-2.5389999999999999E-11</c:v>
                </c:pt>
                <c:pt idx="1613">
                  <c:v>-2.5995E-11</c:v>
                </c:pt>
                <c:pt idx="1614">
                  <c:v>-2.6696999999999999E-11</c:v>
                </c:pt>
                <c:pt idx="1615">
                  <c:v>-2.7176000000000001E-11</c:v>
                </c:pt>
                <c:pt idx="1616">
                  <c:v>-2.7912000000000001E-11</c:v>
                </c:pt>
                <c:pt idx="1617">
                  <c:v>-2.8790000000000002E-11</c:v>
                </c:pt>
                <c:pt idx="1618">
                  <c:v>-2.9498999999999999E-11</c:v>
                </c:pt>
                <c:pt idx="1619">
                  <c:v>-2.9784000000000002E-11</c:v>
                </c:pt>
                <c:pt idx="1620">
                  <c:v>-2.9409999999999998E-11</c:v>
                </c:pt>
                <c:pt idx="1621">
                  <c:v>-2.8788999999999999E-11</c:v>
                </c:pt>
                <c:pt idx="1622">
                  <c:v>-2.8351E-11</c:v>
                </c:pt>
                <c:pt idx="1623">
                  <c:v>-2.8817999999999999E-11</c:v>
                </c:pt>
                <c:pt idx="1624">
                  <c:v>-2.9876999999999998E-11</c:v>
                </c:pt>
                <c:pt idx="1625">
                  <c:v>-3.175E-11</c:v>
                </c:pt>
                <c:pt idx="1626">
                  <c:v>-3.4060000000000003E-11</c:v>
                </c:pt>
                <c:pt idx="1627">
                  <c:v>-3.7022000000000003E-11</c:v>
                </c:pt>
                <c:pt idx="1628">
                  <c:v>-3.9911000000000003E-11</c:v>
                </c:pt>
                <c:pt idx="1629">
                  <c:v>-4.2537000000000003E-11</c:v>
                </c:pt>
                <c:pt idx="1630">
                  <c:v>-4.4479000000000002E-11</c:v>
                </c:pt>
                <c:pt idx="1631">
                  <c:v>-4.595E-11</c:v>
                </c:pt>
                <c:pt idx="1632">
                  <c:v>-4.6998999999999997E-11</c:v>
                </c:pt>
                <c:pt idx="1633">
                  <c:v>-4.7487999999999998E-11</c:v>
                </c:pt>
                <c:pt idx="1634">
                  <c:v>-4.7401000000000001E-11</c:v>
                </c:pt>
                <c:pt idx="1635">
                  <c:v>-4.6946999999999997E-11</c:v>
                </c:pt>
                <c:pt idx="1636">
                  <c:v>-4.6405E-11</c:v>
                </c:pt>
                <c:pt idx="1637">
                  <c:v>-4.5496000000000002E-11</c:v>
                </c:pt>
                <c:pt idx="1638">
                  <c:v>-4.4466000000000001E-11</c:v>
                </c:pt>
                <c:pt idx="1639">
                  <c:v>-4.3538999999999997E-11</c:v>
                </c:pt>
                <c:pt idx="1640">
                  <c:v>-4.2741000000000001E-11</c:v>
                </c:pt>
                <c:pt idx="1641">
                  <c:v>-4.1837000000000001E-11</c:v>
                </c:pt>
                <c:pt idx="1642">
                  <c:v>-4.0882999999999999E-11</c:v>
                </c:pt>
                <c:pt idx="1643">
                  <c:v>-3.9776000000000002E-11</c:v>
                </c:pt>
                <c:pt idx="1644">
                  <c:v>-3.8023000000000001E-11</c:v>
                </c:pt>
                <c:pt idx="1645">
                  <c:v>-3.6515999999999998E-11</c:v>
                </c:pt>
                <c:pt idx="1646">
                  <c:v>-3.4365000000000002E-11</c:v>
                </c:pt>
                <c:pt idx="1647">
                  <c:v>-3.2093000000000002E-11</c:v>
                </c:pt>
                <c:pt idx="1648">
                  <c:v>-2.9653000000000002E-11</c:v>
                </c:pt>
                <c:pt idx="1649">
                  <c:v>-2.7640000000000001E-11</c:v>
                </c:pt>
                <c:pt idx="1650">
                  <c:v>-2.6073E-11</c:v>
                </c:pt>
                <c:pt idx="1651">
                  <c:v>-2.4730000000000001E-11</c:v>
                </c:pt>
                <c:pt idx="1652">
                  <c:v>-2.3711999999999999E-11</c:v>
                </c:pt>
                <c:pt idx="1653">
                  <c:v>-2.3447000000000001E-11</c:v>
                </c:pt>
                <c:pt idx="1654">
                  <c:v>-2.3723999999999999E-11</c:v>
                </c:pt>
                <c:pt idx="1655">
                  <c:v>-2.3965000000000001E-11</c:v>
                </c:pt>
                <c:pt idx="1656">
                  <c:v>-2.4484000000000001E-11</c:v>
                </c:pt>
                <c:pt idx="1657">
                  <c:v>-2.5157E-11</c:v>
                </c:pt>
                <c:pt idx="1658">
                  <c:v>-2.6389E-11</c:v>
                </c:pt>
                <c:pt idx="1659">
                  <c:v>-2.7686000000000001E-11</c:v>
                </c:pt>
                <c:pt idx="1660">
                  <c:v>-2.9732000000000001E-11</c:v>
                </c:pt>
                <c:pt idx="1661">
                  <c:v>-3.1565999999999999E-11</c:v>
                </c:pt>
                <c:pt idx="1662">
                  <c:v>-3.3205999999999999E-11</c:v>
                </c:pt>
                <c:pt idx="1663">
                  <c:v>-3.4927999999999998E-11</c:v>
                </c:pt>
                <c:pt idx="1664">
                  <c:v>-3.6735000000000003E-11</c:v>
                </c:pt>
                <c:pt idx="1665">
                  <c:v>-3.8472999999999997E-11</c:v>
                </c:pt>
                <c:pt idx="1666">
                  <c:v>-4.0346E-11</c:v>
                </c:pt>
                <c:pt idx="1667">
                  <c:v>-4.1655999999999999E-11</c:v>
                </c:pt>
                <c:pt idx="1668">
                  <c:v>-4.2774E-11</c:v>
                </c:pt>
                <c:pt idx="1669">
                  <c:v>-4.3287E-11</c:v>
                </c:pt>
                <c:pt idx="1670">
                  <c:v>-4.3365999999999999E-11</c:v>
                </c:pt>
                <c:pt idx="1671">
                  <c:v>-4.3162E-11</c:v>
                </c:pt>
                <c:pt idx="1672">
                  <c:v>-4.2891999999999998E-11</c:v>
                </c:pt>
                <c:pt idx="1673">
                  <c:v>-4.2485999999999998E-11</c:v>
                </c:pt>
                <c:pt idx="1674">
                  <c:v>-4.1763E-11</c:v>
                </c:pt>
                <c:pt idx="1675">
                  <c:v>-4.1001999999999998E-11</c:v>
                </c:pt>
                <c:pt idx="1676">
                  <c:v>-4.0079000000000003E-11</c:v>
                </c:pt>
                <c:pt idx="1677">
                  <c:v>-3.9401999999999999E-11</c:v>
                </c:pt>
                <c:pt idx="1678">
                  <c:v>-3.8631999999999998E-11</c:v>
                </c:pt>
                <c:pt idx="1679">
                  <c:v>-3.7886000000000002E-11</c:v>
                </c:pt>
                <c:pt idx="1680">
                  <c:v>-3.7024000000000001E-11</c:v>
                </c:pt>
                <c:pt idx="1681">
                  <c:v>-3.6722000000000001E-11</c:v>
                </c:pt>
                <c:pt idx="1682">
                  <c:v>-3.6654E-11</c:v>
                </c:pt>
                <c:pt idx="1683">
                  <c:v>-3.6499000000000001E-11</c:v>
                </c:pt>
                <c:pt idx="1684">
                  <c:v>-3.5796E-11</c:v>
                </c:pt>
                <c:pt idx="1685">
                  <c:v>-3.4390999999999999E-11</c:v>
                </c:pt>
                <c:pt idx="1686">
                  <c:v>-3.2075999999999999E-11</c:v>
                </c:pt>
                <c:pt idx="1687">
                  <c:v>-2.9781000000000002E-11</c:v>
                </c:pt>
                <c:pt idx="1688">
                  <c:v>-2.7249000000000001E-11</c:v>
                </c:pt>
                <c:pt idx="1689">
                  <c:v>-2.4838000000000001E-11</c:v>
                </c:pt>
                <c:pt idx="1690">
                  <c:v>-2.3166999999999999E-11</c:v>
                </c:pt>
                <c:pt idx="1691">
                  <c:v>-2.2000000000000002E-11</c:v>
                </c:pt>
                <c:pt idx="1692">
                  <c:v>-2.1774000000000002E-11</c:v>
                </c:pt>
                <c:pt idx="1693">
                  <c:v>-2.2251E-11</c:v>
                </c:pt>
                <c:pt idx="1694">
                  <c:v>-2.3099000000000001E-11</c:v>
                </c:pt>
                <c:pt idx="1695">
                  <c:v>-2.4627E-11</c:v>
                </c:pt>
                <c:pt idx="1696">
                  <c:v>-2.7053999999999998E-11</c:v>
                </c:pt>
                <c:pt idx="1697">
                  <c:v>-2.9739999999999999E-11</c:v>
                </c:pt>
                <c:pt idx="1698">
                  <c:v>-3.2444999999999998E-11</c:v>
                </c:pt>
                <c:pt idx="1699">
                  <c:v>-3.4569000000000001E-11</c:v>
                </c:pt>
                <c:pt idx="1700">
                  <c:v>-3.6265999999999999E-11</c:v>
                </c:pt>
                <c:pt idx="1701">
                  <c:v>-3.7061999999999997E-11</c:v>
                </c:pt>
                <c:pt idx="1702">
                  <c:v>-3.7315000000000002E-11</c:v>
                </c:pt>
                <c:pt idx="1703">
                  <c:v>-3.7840999999999998E-11</c:v>
                </c:pt>
                <c:pt idx="1704">
                  <c:v>-3.8358E-11</c:v>
                </c:pt>
                <c:pt idx="1705">
                  <c:v>-3.8619999999999998E-11</c:v>
                </c:pt>
                <c:pt idx="1706">
                  <c:v>-3.9001999999999999E-11</c:v>
                </c:pt>
                <c:pt idx="1707">
                  <c:v>-3.9483000000000002E-11</c:v>
                </c:pt>
                <c:pt idx="1708">
                  <c:v>-4.0143999999999999E-11</c:v>
                </c:pt>
                <c:pt idx="1709">
                  <c:v>-4.1357E-11</c:v>
                </c:pt>
                <c:pt idx="1710">
                  <c:v>-4.3245000000000002E-11</c:v>
                </c:pt>
                <c:pt idx="1711">
                  <c:v>-4.5374000000000003E-11</c:v>
                </c:pt>
                <c:pt idx="1712">
                  <c:v>-4.6934000000000002E-11</c:v>
                </c:pt>
                <c:pt idx="1713">
                  <c:v>-4.7853999999999997E-11</c:v>
                </c:pt>
                <c:pt idx="1714">
                  <c:v>-4.8223999999999998E-11</c:v>
                </c:pt>
                <c:pt idx="1715">
                  <c:v>-4.8027999999999997E-11</c:v>
                </c:pt>
                <c:pt idx="1716">
                  <c:v>-4.6904999999999999E-11</c:v>
                </c:pt>
                <c:pt idx="1717">
                  <c:v>-4.4220999999999999E-11</c:v>
                </c:pt>
                <c:pt idx="1718">
                  <c:v>-4.0231000000000002E-11</c:v>
                </c:pt>
                <c:pt idx="1719">
                  <c:v>-3.6127000000000002E-11</c:v>
                </c:pt>
                <c:pt idx="1720">
                  <c:v>-3.3208999999999999E-11</c:v>
                </c:pt>
                <c:pt idx="1721">
                  <c:v>-3.0904E-11</c:v>
                </c:pt>
                <c:pt idx="1722">
                  <c:v>-2.9713E-11</c:v>
                </c:pt>
                <c:pt idx="1723">
                  <c:v>-2.9351000000000003E-11</c:v>
                </c:pt>
                <c:pt idx="1724">
                  <c:v>-2.9131999999999998E-11</c:v>
                </c:pt>
                <c:pt idx="1725">
                  <c:v>-2.8996000000000001E-11</c:v>
                </c:pt>
                <c:pt idx="1726">
                  <c:v>-2.8626E-11</c:v>
                </c:pt>
                <c:pt idx="1727">
                  <c:v>-2.8281E-11</c:v>
                </c:pt>
                <c:pt idx="1728">
                  <c:v>-2.7909000000000002E-11</c:v>
                </c:pt>
                <c:pt idx="1729">
                  <c:v>-2.7472000000000001E-11</c:v>
                </c:pt>
                <c:pt idx="1730">
                  <c:v>-2.7437000000000001E-11</c:v>
                </c:pt>
                <c:pt idx="1731">
                  <c:v>-2.7996000000000001E-11</c:v>
                </c:pt>
                <c:pt idx="1732">
                  <c:v>-2.8757999999999998E-11</c:v>
                </c:pt>
                <c:pt idx="1733">
                  <c:v>-2.9475E-11</c:v>
                </c:pt>
                <c:pt idx="1734">
                  <c:v>-3.0111999999999998E-11</c:v>
                </c:pt>
                <c:pt idx="1735">
                  <c:v>-3.0504E-11</c:v>
                </c:pt>
                <c:pt idx="1736">
                  <c:v>-3.0968E-11</c:v>
                </c:pt>
                <c:pt idx="1737">
                  <c:v>-3.1078E-11</c:v>
                </c:pt>
                <c:pt idx="1738">
                  <c:v>-3.1121E-11</c:v>
                </c:pt>
                <c:pt idx="1739">
                  <c:v>-3.1937000000000002E-11</c:v>
                </c:pt>
                <c:pt idx="1740">
                  <c:v>-3.3058000000000002E-11</c:v>
                </c:pt>
                <c:pt idx="1741">
                  <c:v>-3.5403999999999997E-11</c:v>
                </c:pt>
                <c:pt idx="1742">
                  <c:v>-3.7626000000000001E-11</c:v>
                </c:pt>
                <c:pt idx="1743">
                  <c:v>-3.9810000000000003E-11</c:v>
                </c:pt>
                <c:pt idx="1744">
                  <c:v>-4.1917000000000002E-11</c:v>
                </c:pt>
                <c:pt idx="1745">
                  <c:v>-4.3694000000000002E-11</c:v>
                </c:pt>
                <c:pt idx="1746">
                  <c:v>-4.5179999999999999E-11</c:v>
                </c:pt>
                <c:pt idx="1747">
                  <c:v>-4.6257999999999999E-11</c:v>
                </c:pt>
                <c:pt idx="1748">
                  <c:v>-4.7041000000000002E-11</c:v>
                </c:pt>
                <c:pt idx="1749">
                  <c:v>-4.7530999999999999E-11</c:v>
                </c:pt>
                <c:pt idx="1750">
                  <c:v>-4.8073000000000002E-11</c:v>
                </c:pt>
                <c:pt idx="1751">
                  <c:v>-4.8979E-11</c:v>
                </c:pt>
                <c:pt idx="1752">
                  <c:v>-4.9237000000000003E-11</c:v>
                </c:pt>
                <c:pt idx="1753">
                  <c:v>-4.8800000000000002E-11</c:v>
                </c:pt>
                <c:pt idx="1754">
                  <c:v>-4.7151000000000002E-11</c:v>
                </c:pt>
                <c:pt idx="1755">
                  <c:v>-4.4854000000000001E-11</c:v>
                </c:pt>
                <c:pt idx="1756">
                  <c:v>-4.2372000000000002E-11</c:v>
                </c:pt>
                <c:pt idx="1757">
                  <c:v>-3.9532000000000002E-11</c:v>
                </c:pt>
                <c:pt idx="1758">
                  <c:v>-3.6648E-11</c:v>
                </c:pt>
                <c:pt idx="1759">
                  <c:v>-3.4408000000000003E-11</c:v>
                </c:pt>
                <c:pt idx="1760">
                  <c:v>-3.2221000000000002E-11</c:v>
                </c:pt>
                <c:pt idx="1761">
                  <c:v>-2.9823E-11</c:v>
                </c:pt>
                <c:pt idx="1762">
                  <c:v>-2.8208000000000001E-11</c:v>
                </c:pt>
                <c:pt idx="1763">
                  <c:v>-2.7130000000000001E-11</c:v>
                </c:pt>
                <c:pt idx="1764">
                  <c:v>-2.6369999999999999E-11</c:v>
                </c:pt>
                <c:pt idx="1765">
                  <c:v>-2.6163E-11</c:v>
                </c:pt>
                <c:pt idx="1766">
                  <c:v>-2.6893999999999999E-11</c:v>
                </c:pt>
                <c:pt idx="1767">
                  <c:v>-2.7612E-11</c:v>
                </c:pt>
                <c:pt idx="1768">
                  <c:v>-2.8136E-11</c:v>
                </c:pt>
                <c:pt idx="1769">
                  <c:v>-2.8736E-11</c:v>
                </c:pt>
                <c:pt idx="1770">
                  <c:v>-2.9551E-11</c:v>
                </c:pt>
                <c:pt idx="1771">
                  <c:v>-3.0385E-11</c:v>
                </c:pt>
                <c:pt idx="1772">
                  <c:v>-3.1110000000000003E-11</c:v>
                </c:pt>
                <c:pt idx="1773">
                  <c:v>-3.1518E-11</c:v>
                </c:pt>
                <c:pt idx="1774">
                  <c:v>-3.2081000000000003E-11</c:v>
                </c:pt>
                <c:pt idx="1775">
                  <c:v>-3.2652000000000003E-11</c:v>
                </c:pt>
                <c:pt idx="1776">
                  <c:v>-3.3364999999999999E-11</c:v>
                </c:pt>
                <c:pt idx="1777">
                  <c:v>-3.4319000000000002E-11</c:v>
                </c:pt>
                <c:pt idx="1778">
                  <c:v>-3.5895999999999998E-11</c:v>
                </c:pt>
                <c:pt idx="1779">
                  <c:v>-3.7956999999999998E-11</c:v>
                </c:pt>
                <c:pt idx="1780">
                  <c:v>-3.9745000000000001E-11</c:v>
                </c:pt>
                <c:pt idx="1781">
                  <c:v>-4.1712000000000002E-11</c:v>
                </c:pt>
                <c:pt idx="1782">
                  <c:v>-4.3355999999999997E-11</c:v>
                </c:pt>
                <c:pt idx="1783">
                  <c:v>-4.5069999999999999E-11</c:v>
                </c:pt>
                <c:pt idx="1784">
                  <c:v>-4.6501000000000003E-11</c:v>
                </c:pt>
                <c:pt idx="1785">
                  <c:v>-4.7417999999999998E-11</c:v>
                </c:pt>
                <c:pt idx="1786">
                  <c:v>-4.7783000000000002E-11</c:v>
                </c:pt>
                <c:pt idx="1787">
                  <c:v>-4.7680999999999999E-11</c:v>
                </c:pt>
                <c:pt idx="1788">
                  <c:v>-4.6782999999999999E-11</c:v>
                </c:pt>
                <c:pt idx="1789">
                  <c:v>-4.5217E-11</c:v>
                </c:pt>
                <c:pt idx="1790">
                  <c:v>-4.3145999999999999E-11</c:v>
                </c:pt>
                <c:pt idx="1791">
                  <c:v>-4.1214000000000001E-11</c:v>
                </c:pt>
                <c:pt idx="1792">
                  <c:v>-3.9917000000000003E-11</c:v>
                </c:pt>
                <c:pt idx="1793">
                  <c:v>-3.9248999999999998E-11</c:v>
                </c:pt>
                <c:pt idx="1794">
                  <c:v>-3.8616000000000003E-11</c:v>
                </c:pt>
                <c:pt idx="1795">
                  <c:v>-3.7782999999999998E-11</c:v>
                </c:pt>
                <c:pt idx="1796">
                  <c:v>-3.6762999999999998E-11</c:v>
                </c:pt>
                <c:pt idx="1797">
                  <c:v>-3.6185999999999998E-11</c:v>
                </c:pt>
                <c:pt idx="1798">
                  <c:v>-3.5083000000000003E-11</c:v>
                </c:pt>
                <c:pt idx="1799">
                  <c:v>-3.3369999999999997E-11</c:v>
                </c:pt>
                <c:pt idx="1800">
                  <c:v>-3.1256000000000002E-11</c:v>
                </c:pt>
                <c:pt idx="1801">
                  <c:v>-2.9137999999999998E-11</c:v>
                </c:pt>
                <c:pt idx="1802">
                  <c:v>-2.7528E-11</c:v>
                </c:pt>
                <c:pt idx="1803">
                  <c:v>-2.6150000000000001E-11</c:v>
                </c:pt>
                <c:pt idx="1804">
                  <c:v>-2.5394000000000001E-11</c:v>
                </c:pt>
                <c:pt idx="1805">
                  <c:v>-2.5366999999999999E-11</c:v>
                </c:pt>
                <c:pt idx="1806">
                  <c:v>-2.5721000000000002E-11</c:v>
                </c:pt>
                <c:pt idx="1807">
                  <c:v>-2.6308E-11</c:v>
                </c:pt>
                <c:pt idx="1808">
                  <c:v>-2.7279E-11</c:v>
                </c:pt>
                <c:pt idx="1809">
                  <c:v>-2.8574E-11</c:v>
                </c:pt>
                <c:pt idx="1810">
                  <c:v>-2.9622999999999997E-11</c:v>
                </c:pt>
                <c:pt idx="1811">
                  <c:v>-3.0142000000000003E-11</c:v>
                </c:pt>
                <c:pt idx="1812">
                  <c:v>-3.0880000000000001E-11</c:v>
                </c:pt>
                <c:pt idx="1813">
                  <c:v>-3.2310000000000003E-11</c:v>
                </c:pt>
                <c:pt idx="1814">
                  <c:v>-3.3944000000000003E-11</c:v>
                </c:pt>
                <c:pt idx="1815">
                  <c:v>-3.6239E-11</c:v>
                </c:pt>
                <c:pt idx="1816">
                  <c:v>-3.8793000000000002E-11</c:v>
                </c:pt>
                <c:pt idx="1817">
                  <c:v>-4.0811000000000001E-11</c:v>
                </c:pt>
                <c:pt idx="1818">
                  <c:v>-4.3001999999999998E-11</c:v>
                </c:pt>
                <c:pt idx="1819">
                  <c:v>-4.4653999999999998E-11</c:v>
                </c:pt>
                <c:pt idx="1820">
                  <c:v>-4.5568E-11</c:v>
                </c:pt>
                <c:pt idx="1821">
                  <c:v>-4.6182E-11</c:v>
                </c:pt>
                <c:pt idx="1822">
                  <c:v>-4.6534999999999998E-11</c:v>
                </c:pt>
                <c:pt idx="1823">
                  <c:v>-4.6321999999999999E-11</c:v>
                </c:pt>
                <c:pt idx="1824">
                  <c:v>-4.6128999999999998E-11</c:v>
                </c:pt>
                <c:pt idx="1825">
                  <c:v>-4.6082999999999997E-11</c:v>
                </c:pt>
                <c:pt idx="1826">
                  <c:v>-4.5686999999999999E-11</c:v>
                </c:pt>
                <c:pt idx="1827">
                  <c:v>-4.5001000000000002E-11</c:v>
                </c:pt>
                <c:pt idx="1828">
                  <c:v>-4.4518000000000001E-11</c:v>
                </c:pt>
                <c:pt idx="1829">
                  <c:v>-4.4390000000000001E-11</c:v>
                </c:pt>
                <c:pt idx="1830">
                  <c:v>-4.4314000000000002E-11</c:v>
                </c:pt>
                <c:pt idx="1831">
                  <c:v>-4.3615999999999998E-11</c:v>
                </c:pt>
                <c:pt idx="1832">
                  <c:v>-4.2674999999999997E-11</c:v>
                </c:pt>
                <c:pt idx="1833">
                  <c:v>-4.1389000000000003E-11</c:v>
                </c:pt>
                <c:pt idx="1834">
                  <c:v>-3.9221999999999999E-11</c:v>
                </c:pt>
                <c:pt idx="1835">
                  <c:v>-3.6320999999999999E-11</c:v>
                </c:pt>
                <c:pt idx="1836">
                  <c:v>-3.3662000000000001E-11</c:v>
                </c:pt>
                <c:pt idx="1837">
                  <c:v>-3.0941000000000001E-11</c:v>
                </c:pt>
                <c:pt idx="1838">
                  <c:v>-2.8841999999999998E-11</c:v>
                </c:pt>
                <c:pt idx="1839">
                  <c:v>-2.7112000000000002E-11</c:v>
                </c:pt>
                <c:pt idx="1840">
                  <c:v>-2.578E-11</c:v>
                </c:pt>
                <c:pt idx="1841">
                  <c:v>-2.5203000000000001E-11</c:v>
                </c:pt>
                <c:pt idx="1842">
                  <c:v>-2.4881000000000001E-11</c:v>
                </c:pt>
                <c:pt idx="1843">
                  <c:v>-2.5088999999999999E-11</c:v>
                </c:pt>
                <c:pt idx="1844">
                  <c:v>-2.5976000000000002E-11</c:v>
                </c:pt>
                <c:pt idx="1845">
                  <c:v>-2.7122E-11</c:v>
                </c:pt>
                <c:pt idx="1846">
                  <c:v>-2.8719999999999999E-11</c:v>
                </c:pt>
                <c:pt idx="1847">
                  <c:v>-3.0719999999999998E-11</c:v>
                </c:pt>
                <c:pt idx="1848">
                  <c:v>-3.2927000000000003E-11</c:v>
                </c:pt>
                <c:pt idx="1849">
                  <c:v>-3.4915999999999999E-11</c:v>
                </c:pt>
                <c:pt idx="1850">
                  <c:v>-3.6744999999999998E-11</c:v>
                </c:pt>
                <c:pt idx="1851">
                  <c:v>-3.8069999999999998E-11</c:v>
                </c:pt>
                <c:pt idx="1852">
                  <c:v>-3.9168000000000001E-11</c:v>
                </c:pt>
                <c:pt idx="1853">
                  <c:v>-3.9492999999999997E-11</c:v>
                </c:pt>
                <c:pt idx="1854">
                  <c:v>-3.9624000000000003E-11</c:v>
                </c:pt>
                <c:pt idx="1855">
                  <c:v>-3.9639999999999998E-11</c:v>
                </c:pt>
                <c:pt idx="1856">
                  <c:v>-3.9624999999999999E-11</c:v>
                </c:pt>
                <c:pt idx="1857">
                  <c:v>-4.0008999999999997E-11</c:v>
                </c:pt>
                <c:pt idx="1858">
                  <c:v>-4.0682E-11</c:v>
                </c:pt>
                <c:pt idx="1859">
                  <c:v>-4.1556000000000001E-11</c:v>
                </c:pt>
                <c:pt idx="1860">
                  <c:v>-4.2723000000000002E-11</c:v>
                </c:pt>
                <c:pt idx="1861">
                  <c:v>-4.4290000000000003E-11</c:v>
                </c:pt>
                <c:pt idx="1862">
                  <c:v>-4.5886000000000001E-11</c:v>
                </c:pt>
                <c:pt idx="1863">
                  <c:v>-4.7312E-11</c:v>
                </c:pt>
                <c:pt idx="1864">
                  <c:v>-4.8436000000000001E-11</c:v>
                </c:pt>
                <c:pt idx="1865">
                  <c:v>-4.9074E-11</c:v>
                </c:pt>
                <c:pt idx="1866">
                  <c:v>-4.9718E-11</c:v>
                </c:pt>
                <c:pt idx="1867">
                  <c:v>-4.9963000000000001E-11</c:v>
                </c:pt>
                <c:pt idx="1868">
                  <c:v>-4.9359000000000002E-11</c:v>
                </c:pt>
                <c:pt idx="1869">
                  <c:v>-4.7460999999999999E-11</c:v>
                </c:pt>
                <c:pt idx="1870">
                  <c:v>-4.4656000000000002E-11</c:v>
                </c:pt>
                <c:pt idx="1871">
                  <c:v>-4.0879000000000003E-11</c:v>
                </c:pt>
                <c:pt idx="1872">
                  <c:v>-3.6764E-11</c:v>
                </c:pt>
                <c:pt idx="1873">
                  <c:v>-3.2166000000000002E-11</c:v>
                </c:pt>
                <c:pt idx="1874">
                  <c:v>-2.8806E-11</c:v>
                </c:pt>
                <c:pt idx="1875">
                  <c:v>-2.6919E-11</c:v>
                </c:pt>
                <c:pt idx="1876">
                  <c:v>-2.5806000000000001E-11</c:v>
                </c:pt>
                <c:pt idx="1877">
                  <c:v>-2.5406000000000001E-11</c:v>
                </c:pt>
                <c:pt idx="1878">
                  <c:v>-2.5577000000000001E-11</c:v>
                </c:pt>
                <c:pt idx="1879">
                  <c:v>-2.6142000000000001E-11</c:v>
                </c:pt>
                <c:pt idx="1880">
                  <c:v>-2.6728999999999999E-11</c:v>
                </c:pt>
                <c:pt idx="1881">
                  <c:v>-2.7567000000000002E-11</c:v>
                </c:pt>
                <c:pt idx="1882">
                  <c:v>-2.8742999999999999E-11</c:v>
                </c:pt>
                <c:pt idx="1883">
                  <c:v>-2.9781999999999997E-11</c:v>
                </c:pt>
                <c:pt idx="1884">
                  <c:v>-3.0675E-11</c:v>
                </c:pt>
                <c:pt idx="1885">
                  <c:v>-3.0614E-11</c:v>
                </c:pt>
                <c:pt idx="1886">
                  <c:v>-3.0291999999999997E-11</c:v>
                </c:pt>
                <c:pt idx="1887">
                  <c:v>-3.0190999999999997E-11</c:v>
                </c:pt>
                <c:pt idx="1888">
                  <c:v>-3.0612999999999998E-11</c:v>
                </c:pt>
                <c:pt idx="1889">
                  <c:v>-3.2050999999999997E-11</c:v>
                </c:pt>
                <c:pt idx="1890">
                  <c:v>-3.4121000000000003E-11</c:v>
                </c:pt>
                <c:pt idx="1891">
                  <c:v>-3.6717999999999999E-11</c:v>
                </c:pt>
                <c:pt idx="1892">
                  <c:v>-3.9306999999999998E-11</c:v>
                </c:pt>
                <c:pt idx="1893">
                  <c:v>-4.1538000000000002E-11</c:v>
                </c:pt>
                <c:pt idx="1894">
                  <c:v>-4.3435999999999999E-11</c:v>
                </c:pt>
                <c:pt idx="1895">
                  <c:v>-4.4671000000000001E-11</c:v>
                </c:pt>
                <c:pt idx="1896">
                  <c:v>-4.5264999999999998E-11</c:v>
                </c:pt>
                <c:pt idx="1897">
                  <c:v>-4.5634999999999999E-11</c:v>
                </c:pt>
                <c:pt idx="1898">
                  <c:v>-4.6382999999999999E-11</c:v>
                </c:pt>
                <c:pt idx="1899">
                  <c:v>-4.7368000000000003E-11</c:v>
                </c:pt>
                <c:pt idx="1900">
                  <c:v>-4.8427999999999997E-11</c:v>
                </c:pt>
                <c:pt idx="1901">
                  <c:v>-4.9215000000000001E-11</c:v>
                </c:pt>
                <c:pt idx="1902">
                  <c:v>-4.9722000000000002E-11</c:v>
                </c:pt>
                <c:pt idx="1903">
                  <c:v>-4.9786000000000001E-11</c:v>
                </c:pt>
                <c:pt idx="1904">
                  <c:v>-4.9005000000000003E-11</c:v>
                </c:pt>
                <c:pt idx="1905">
                  <c:v>-4.7435000000000002E-11</c:v>
                </c:pt>
                <c:pt idx="1906">
                  <c:v>-4.5486000000000001E-11</c:v>
                </c:pt>
                <c:pt idx="1907">
                  <c:v>-4.3587999999999997E-11</c:v>
                </c:pt>
                <c:pt idx="1908">
                  <c:v>-4.1581999999999998E-11</c:v>
                </c:pt>
                <c:pt idx="1909">
                  <c:v>-3.9526999999999998E-11</c:v>
                </c:pt>
                <c:pt idx="1910">
                  <c:v>-3.7119999999999997E-11</c:v>
                </c:pt>
                <c:pt idx="1911">
                  <c:v>-3.4783000000000002E-11</c:v>
                </c:pt>
                <c:pt idx="1912">
                  <c:v>-3.2901E-11</c:v>
                </c:pt>
                <c:pt idx="1913">
                  <c:v>-3.1607000000000001E-11</c:v>
                </c:pt>
                <c:pt idx="1914">
                  <c:v>-3.0538000000000001E-11</c:v>
                </c:pt>
                <c:pt idx="1915">
                  <c:v>-2.9418999999999998E-11</c:v>
                </c:pt>
                <c:pt idx="1916">
                  <c:v>-2.8493999999999999E-11</c:v>
                </c:pt>
                <c:pt idx="1917">
                  <c:v>-2.7754999999999999E-11</c:v>
                </c:pt>
                <c:pt idx="1918">
                  <c:v>-2.7321000000000001E-11</c:v>
                </c:pt>
                <c:pt idx="1919">
                  <c:v>-2.6890999999999999E-11</c:v>
                </c:pt>
                <c:pt idx="1920">
                  <c:v>-2.6371000000000001E-11</c:v>
                </c:pt>
                <c:pt idx="1921">
                  <c:v>-2.6227999999999999E-11</c:v>
                </c:pt>
                <c:pt idx="1922">
                  <c:v>-2.6907000000000001E-11</c:v>
                </c:pt>
                <c:pt idx="1923">
                  <c:v>-2.8202000000000001E-11</c:v>
                </c:pt>
                <c:pt idx="1924">
                  <c:v>-2.9855999999999999E-11</c:v>
                </c:pt>
                <c:pt idx="1925">
                  <c:v>-3.1882999999999997E-11</c:v>
                </c:pt>
                <c:pt idx="1926">
                  <c:v>-3.3656000000000001E-11</c:v>
                </c:pt>
                <c:pt idx="1927">
                  <c:v>-3.5344E-11</c:v>
                </c:pt>
                <c:pt idx="1928">
                  <c:v>-3.7434000000000002E-11</c:v>
                </c:pt>
                <c:pt idx="1929">
                  <c:v>-3.9519000000000001E-11</c:v>
                </c:pt>
                <c:pt idx="1930">
                  <c:v>-4.0902E-11</c:v>
                </c:pt>
                <c:pt idx="1931">
                  <c:v>-4.2292000000000001E-11</c:v>
                </c:pt>
                <c:pt idx="1932">
                  <c:v>-4.3514000000000002E-11</c:v>
                </c:pt>
                <c:pt idx="1933">
                  <c:v>-4.4464000000000003E-11</c:v>
                </c:pt>
                <c:pt idx="1934">
                  <c:v>-4.5411999999999999E-11</c:v>
                </c:pt>
                <c:pt idx="1935">
                  <c:v>-4.6424000000000002E-11</c:v>
                </c:pt>
                <c:pt idx="1936">
                  <c:v>-4.7068000000000001E-11</c:v>
                </c:pt>
                <c:pt idx="1937">
                  <c:v>-4.7249000000000003E-11</c:v>
                </c:pt>
                <c:pt idx="1938">
                  <c:v>-4.7047999999999997E-11</c:v>
                </c:pt>
                <c:pt idx="1939">
                  <c:v>-4.6892999999999999E-11</c:v>
                </c:pt>
                <c:pt idx="1940">
                  <c:v>-4.7049E-11</c:v>
                </c:pt>
                <c:pt idx="1941">
                  <c:v>-4.6781000000000001E-11</c:v>
                </c:pt>
                <c:pt idx="1942">
                  <c:v>-4.6033999999999997E-11</c:v>
                </c:pt>
                <c:pt idx="1943">
                  <c:v>-4.5246999999999999E-11</c:v>
                </c:pt>
                <c:pt idx="1944">
                  <c:v>-4.4897999999999997E-11</c:v>
                </c:pt>
                <c:pt idx="1945">
                  <c:v>-4.4228000000000001E-11</c:v>
                </c:pt>
                <c:pt idx="1946">
                  <c:v>-4.3215999999999998E-11</c:v>
                </c:pt>
                <c:pt idx="1947">
                  <c:v>-4.1589E-11</c:v>
                </c:pt>
                <c:pt idx="1948">
                  <c:v>-3.9629000000000001E-11</c:v>
                </c:pt>
                <c:pt idx="1949">
                  <c:v>-3.6817000000000002E-11</c:v>
                </c:pt>
                <c:pt idx="1950">
                  <c:v>-3.4511000000000001E-11</c:v>
                </c:pt>
                <c:pt idx="1951">
                  <c:v>-3.2642000000000001E-11</c:v>
                </c:pt>
                <c:pt idx="1952">
                  <c:v>-3.0755000000000001E-11</c:v>
                </c:pt>
                <c:pt idx="1953">
                  <c:v>-2.9359E-11</c:v>
                </c:pt>
                <c:pt idx="1954">
                  <c:v>-2.8304999999999999E-11</c:v>
                </c:pt>
                <c:pt idx="1955">
                  <c:v>-2.7157999999999999E-11</c:v>
                </c:pt>
                <c:pt idx="1956">
                  <c:v>-2.6580999999999999E-11</c:v>
                </c:pt>
                <c:pt idx="1957">
                  <c:v>-2.6397000000000001E-11</c:v>
                </c:pt>
                <c:pt idx="1958">
                  <c:v>-2.6626000000000001E-11</c:v>
                </c:pt>
                <c:pt idx="1959">
                  <c:v>-2.7183E-11</c:v>
                </c:pt>
                <c:pt idx="1960">
                  <c:v>-2.8238E-11</c:v>
                </c:pt>
                <c:pt idx="1961">
                  <c:v>-2.9238000000000003E-11</c:v>
                </c:pt>
                <c:pt idx="1962">
                  <c:v>-3.0395000000000002E-11</c:v>
                </c:pt>
                <c:pt idx="1963">
                  <c:v>-3.1400999999999998E-11</c:v>
                </c:pt>
                <c:pt idx="1964">
                  <c:v>-3.2685999999999997E-11</c:v>
                </c:pt>
                <c:pt idx="1965">
                  <c:v>-3.4158999999999999E-11</c:v>
                </c:pt>
                <c:pt idx="1966">
                  <c:v>-3.5819000000000003E-11</c:v>
                </c:pt>
                <c:pt idx="1967">
                  <c:v>-3.7412000000000001E-11</c:v>
                </c:pt>
                <c:pt idx="1968">
                  <c:v>-3.9233999999999999E-11</c:v>
                </c:pt>
                <c:pt idx="1969">
                  <c:v>-4.1211000000000001E-11</c:v>
                </c:pt>
                <c:pt idx="1970">
                  <c:v>-4.3337999999999998E-11</c:v>
                </c:pt>
                <c:pt idx="1971">
                  <c:v>-4.5184999999999997E-11</c:v>
                </c:pt>
                <c:pt idx="1972">
                  <c:v>-4.6904999999999999E-11</c:v>
                </c:pt>
                <c:pt idx="1973">
                  <c:v>-4.7783000000000002E-11</c:v>
                </c:pt>
                <c:pt idx="1974">
                  <c:v>-4.8329000000000001E-11</c:v>
                </c:pt>
                <c:pt idx="1975">
                  <c:v>-4.8394000000000002E-11</c:v>
                </c:pt>
                <c:pt idx="1976">
                  <c:v>-4.8668000000000001E-11</c:v>
                </c:pt>
                <c:pt idx="1977">
                  <c:v>-4.9164999999999999E-11</c:v>
                </c:pt>
                <c:pt idx="1978">
                  <c:v>-4.9026000000000002E-11</c:v>
                </c:pt>
                <c:pt idx="1979">
                  <c:v>-4.8684000000000002E-11</c:v>
                </c:pt>
                <c:pt idx="1980">
                  <c:v>-4.8192000000000001E-11</c:v>
                </c:pt>
                <c:pt idx="1981">
                  <c:v>-4.7391E-11</c:v>
                </c:pt>
                <c:pt idx="1982">
                  <c:v>-4.5774999999999998E-11</c:v>
                </c:pt>
                <c:pt idx="1983">
                  <c:v>-4.3357E-11</c:v>
                </c:pt>
                <c:pt idx="1984">
                  <c:v>-4.0439999999999998E-11</c:v>
                </c:pt>
                <c:pt idx="1985">
                  <c:v>-3.7555E-11</c:v>
                </c:pt>
                <c:pt idx="1986">
                  <c:v>-3.5416999999999999E-11</c:v>
                </c:pt>
                <c:pt idx="1987">
                  <c:v>-3.3631E-11</c:v>
                </c:pt>
                <c:pt idx="1988">
                  <c:v>-3.1894999999999997E-11</c:v>
                </c:pt>
                <c:pt idx="1989">
                  <c:v>-3.0883000000000001E-11</c:v>
                </c:pt>
                <c:pt idx="1990">
                  <c:v>-3.0306999999999997E-11</c:v>
                </c:pt>
                <c:pt idx="1991">
                  <c:v>-2.9548E-11</c:v>
                </c:pt>
                <c:pt idx="1992">
                  <c:v>-2.949E-11</c:v>
                </c:pt>
                <c:pt idx="1993">
                  <c:v>-2.9151E-11</c:v>
                </c:pt>
                <c:pt idx="1994">
                  <c:v>-2.8899E-11</c:v>
                </c:pt>
                <c:pt idx="1995">
                  <c:v>-2.8651000000000001E-11</c:v>
                </c:pt>
                <c:pt idx="1996">
                  <c:v>-2.8391E-11</c:v>
                </c:pt>
                <c:pt idx="1997">
                  <c:v>-2.8577E-11</c:v>
                </c:pt>
                <c:pt idx="1998">
                  <c:v>-2.9107999999999999E-11</c:v>
                </c:pt>
                <c:pt idx="1999">
                  <c:v>-2.9848000000000001E-11</c:v>
                </c:pt>
                <c:pt idx="2000">
                  <c:v>-3.0881999999999999E-11</c:v>
                </c:pt>
                <c:pt idx="2001">
                  <c:v>-3.2078000000000003E-11</c:v>
                </c:pt>
                <c:pt idx="2002">
                  <c:v>-3.3598999999999997E-11</c:v>
                </c:pt>
                <c:pt idx="2003">
                  <c:v>-3.5199999999999999E-11</c:v>
                </c:pt>
                <c:pt idx="2004">
                  <c:v>-3.6704999999999998E-11</c:v>
                </c:pt>
                <c:pt idx="2005">
                  <c:v>-3.7852999999999997E-11</c:v>
                </c:pt>
                <c:pt idx="2006">
                  <c:v>-3.9340000000000003E-11</c:v>
                </c:pt>
                <c:pt idx="2007">
                  <c:v>-4.1450999999999999E-11</c:v>
                </c:pt>
                <c:pt idx="2008">
                  <c:v>-4.4069000000000001E-11</c:v>
                </c:pt>
                <c:pt idx="2009">
                  <c:v>-4.6363000000000002E-11</c:v>
                </c:pt>
                <c:pt idx="2010">
                  <c:v>-4.8470999999999997E-11</c:v>
                </c:pt>
                <c:pt idx="2011">
                  <c:v>-4.9396999999999999E-11</c:v>
                </c:pt>
                <c:pt idx="2012">
                  <c:v>-4.9404000000000001E-11</c:v>
                </c:pt>
                <c:pt idx="2013">
                  <c:v>-4.9321E-11</c:v>
                </c:pt>
                <c:pt idx="2014">
                  <c:v>-4.8788000000000003E-11</c:v>
                </c:pt>
                <c:pt idx="2015">
                  <c:v>-4.8329000000000001E-11</c:v>
                </c:pt>
                <c:pt idx="2016">
                  <c:v>-4.8034999999999999E-11</c:v>
                </c:pt>
                <c:pt idx="2017">
                  <c:v>-4.7740999999999997E-11</c:v>
                </c:pt>
                <c:pt idx="2018">
                  <c:v>-4.7804000000000001E-11</c:v>
                </c:pt>
                <c:pt idx="2019">
                  <c:v>-4.6891000000000001E-11</c:v>
                </c:pt>
                <c:pt idx="2020">
                  <c:v>-4.5398999999999997E-11</c:v>
                </c:pt>
                <c:pt idx="2021">
                  <c:v>-4.3575999999999998E-11</c:v>
                </c:pt>
                <c:pt idx="2022">
                  <c:v>-4.1855E-11</c:v>
                </c:pt>
                <c:pt idx="2023">
                  <c:v>-3.9910000000000001E-11</c:v>
                </c:pt>
                <c:pt idx="2024">
                  <c:v>-3.8665999999999999E-11</c:v>
                </c:pt>
                <c:pt idx="2025">
                  <c:v>-3.7513000000000001E-11</c:v>
                </c:pt>
                <c:pt idx="2026">
                  <c:v>-3.6167000000000003E-11</c:v>
                </c:pt>
                <c:pt idx="2027">
                  <c:v>-3.3882999999999997E-11</c:v>
                </c:pt>
                <c:pt idx="2028">
                  <c:v>-3.1589999999999998E-11</c:v>
                </c:pt>
                <c:pt idx="2029">
                  <c:v>-2.9787999999999997E-11</c:v>
                </c:pt>
                <c:pt idx="2030">
                  <c:v>-2.8556000000000001E-11</c:v>
                </c:pt>
                <c:pt idx="2031">
                  <c:v>-2.7531999999999999E-11</c:v>
                </c:pt>
                <c:pt idx="2032">
                  <c:v>-2.7005000000000001E-11</c:v>
                </c:pt>
                <c:pt idx="2033">
                  <c:v>-2.6745E-11</c:v>
                </c:pt>
                <c:pt idx="2034">
                  <c:v>-2.6805000000000001E-11</c:v>
                </c:pt>
                <c:pt idx="2035">
                  <c:v>-2.7224999999999998E-11</c:v>
                </c:pt>
                <c:pt idx="2036">
                  <c:v>-2.8258999999999999E-11</c:v>
                </c:pt>
                <c:pt idx="2037">
                  <c:v>-2.9546999999999998E-11</c:v>
                </c:pt>
                <c:pt idx="2038">
                  <c:v>-3.1119999999999998E-11</c:v>
                </c:pt>
                <c:pt idx="2039">
                  <c:v>-3.3211000000000003E-11</c:v>
                </c:pt>
                <c:pt idx="2040">
                  <c:v>-3.4957000000000001E-11</c:v>
                </c:pt>
                <c:pt idx="2041">
                  <c:v>-3.6649000000000002E-11</c:v>
                </c:pt>
                <c:pt idx="2042">
                  <c:v>-3.8127999999999997E-11</c:v>
                </c:pt>
                <c:pt idx="2043">
                  <c:v>-3.9388000000000001E-11</c:v>
                </c:pt>
                <c:pt idx="2044">
                  <c:v>-4.0906000000000002E-11</c:v>
                </c:pt>
                <c:pt idx="2045">
                  <c:v>-4.26E-11</c:v>
                </c:pt>
                <c:pt idx="2046">
                  <c:v>-4.4021999999999998E-11</c:v>
                </c:pt>
                <c:pt idx="2047">
                  <c:v>-4.5333E-11</c:v>
                </c:pt>
                <c:pt idx="2048">
                  <c:v>-4.6440999999999999E-11</c:v>
                </c:pt>
                <c:pt idx="2049">
                  <c:v>-4.7166000000000002E-11</c:v>
                </c:pt>
                <c:pt idx="2050">
                  <c:v>-4.8067999999999998E-11</c:v>
                </c:pt>
                <c:pt idx="2051">
                  <c:v>-4.8953999999999998E-11</c:v>
                </c:pt>
                <c:pt idx="2052">
                  <c:v>-4.9704999999999998E-11</c:v>
                </c:pt>
                <c:pt idx="2053">
                  <c:v>-4.9826999999999998E-11</c:v>
                </c:pt>
                <c:pt idx="2054">
                  <c:v>-4.9665999999999999E-11</c:v>
                </c:pt>
                <c:pt idx="2055">
                  <c:v>-4.9447999999999997E-11</c:v>
                </c:pt>
                <c:pt idx="2056">
                  <c:v>-4.8992999999999997E-11</c:v>
                </c:pt>
                <c:pt idx="2057">
                  <c:v>-4.8103000000000001E-11</c:v>
                </c:pt>
                <c:pt idx="2058">
                  <c:v>-4.6652E-11</c:v>
                </c:pt>
                <c:pt idx="2059">
                  <c:v>-4.5090000000000003E-11</c:v>
                </c:pt>
                <c:pt idx="2060">
                  <c:v>-4.3636000000000002E-11</c:v>
                </c:pt>
                <c:pt idx="2061">
                  <c:v>-4.1749999999999998E-11</c:v>
                </c:pt>
                <c:pt idx="2062">
                  <c:v>-3.8976000000000002E-11</c:v>
                </c:pt>
                <c:pt idx="2063">
                  <c:v>-3.6383999999999997E-11</c:v>
                </c:pt>
                <c:pt idx="2064">
                  <c:v>-3.3971000000000002E-11</c:v>
                </c:pt>
                <c:pt idx="2065">
                  <c:v>-3.2237999999999999E-11</c:v>
                </c:pt>
                <c:pt idx="2066">
                  <c:v>-3.0505000000000002E-11</c:v>
                </c:pt>
                <c:pt idx="2067">
                  <c:v>-2.8819000000000002E-11</c:v>
                </c:pt>
                <c:pt idx="2068">
                  <c:v>-2.7692000000000001E-11</c:v>
                </c:pt>
                <c:pt idx="2069">
                  <c:v>-2.7029E-11</c:v>
                </c:pt>
                <c:pt idx="2070">
                  <c:v>-2.6609E-11</c:v>
                </c:pt>
                <c:pt idx="2071">
                  <c:v>-2.6443000000000001E-11</c:v>
                </c:pt>
                <c:pt idx="2072">
                  <c:v>-2.6727000000000001E-11</c:v>
                </c:pt>
                <c:pt idx="2073">
                  <c:v>-2.7647E-11</c:v>
                </c:pt>
                <c:pt idx="2074">
                  <c:v>-2.8973000000000001E-11</c:v>
                </c:pt>
                <c:pt idx="2075">
                  <c:v>-3.0645000000000001E-11</c:v>
                </c:pt>
                <c:pt idx="2076">
                  <c:v>-3.2447000000000002E-11</c:v>
                </c:pt>
                <c:pt idx="2077">
                  <c:v>-3.4203000000000002E-11</c:v>
                </c:pt>
                <c:pt idx="2078">
                  <c:v>-3.5586999999999997E-11</c:v>
                </c:pt>
                <c:pt idx="2079">
                  <c:v>-3.7110000000000002E-11</c:v>
                </c:pt>
                <c:pt idx="2080">
                  <c:v>-3.8457999999999998E-11</c:v>
                </c:pt>
                <c:pt idx="2081">
                  <c:v>-3.9662E-11</c:v>
                </c:pt>
                <c:pt idx="2082">
                  <c:v>-4.1233999999999998E-11</c:v>
                </c:pt>
                <c:pt idx="2083">
                  <c:v>-4.2618E-11</c:v>
                </c:pt>
                <c:pt idx="2084">
                  <c:v>-4.4027999999999998E-11</c:v>
                </c:pt>
                <c:pt idx="2085">
                  <c:v>-4.5215999999999998E-11</c:v>
                </c:pt>
                <c:pt idx="2086">
                  <c:v>-4.6118E-11</c:v>
                </c:pt>
                <c:pt idx="2087">
                  <c:v>-4.7111000000000002E-11</c:v>
                </c:pt>
                <c:pt idx="2088">
                  <c:v>-4.7832000000000002E-11</c:v>
                </c:pt>
                <c:pt idx="2089">
                  <c:v>-4.8143999999999997E-11</c:v>
                </c:pt>
                <c:pt idx="2090">
                  <c:v>-4.8363000000000001E-11</c:v>
                </c:pt>
                <c:pt idx="2091">
                  <c:v>-4.8372000000000001E-11</c:v>
                </c:pt>
                <c:pt idx="2092">
                  <c:v>-4.8482000000000001E-11</c:v>
                </c:pt>
                <c:pt idx="2093">
                  <c:v>-4.8479999999999997E-11</c:v>
                </c:pt>
                <c:pt idx="2094">
                  <c:v>-4.8413999999999999E-11</c:v>
                </c:pt>
                <c:pt idx="2095">
                  <c:v>-4.8271000000000001E-11</c:v>
                </c:pt>
                <c:pt idx="2096">
                  <c:v>-4.7801999999999997E-11</c:v>
                </c:pt>
                <c:pt idx="2097">
                  <c:v>-4.6489999999999999E-11</c:v>
                </c:pt>
                <c:pt idx="2098">
                  <c:v>-4.4543999999999998E-11</c:v>
                </c:pt>
                <c:pt idx="2099">
                  <c:v>-4.1865000000000002E-11</c:v>
                </c:pt>
                <c:pt idx="2100">
                  <c:v>-3.8738000000000002E-11</c:v>
                </c:pt>
                <c:pt idx="2101">
                  <c:v>-3.6126E-11</c:v>
                </c:pt>
                <c:pt idx="2102">
                  <c:v>-3.3806999999999998E-11</c:v>
                </c:pt>
                <c:pt idx="2103">
                  <c:v>-3.1559000000000003E-11</c:v>
                </c:pt>
                <c:pt idx="2104">
                  <c:v>-2.9876000000000002E-11</c:v>
                </c:pt>
                <c:pt idx="2105">
                  <c:v>-2.8736E-11</c:v>
                </c:pt>
                <c:pt idx="2106">
                  <c:v>-2.7722999999999999E-11</c:v>
                </c:pt>
                <c:pt idx="2107">
                  <c:v>-2.8009E-11</c:v>
                </c:pt>
                <c:pt idx="2108">
                  <c:v>1.11509E-10</c:v>
                </c:pt>
                <c:pt idx="2109">
                  <c:v>-2.1799E-11</c:v>
                </c:pt>
                <c:pt idx="2110">
                  <c:v>-3.3247999999999997E-11</c:v>
                </c:pt>
                <c:pt idx="2111">
                  <c:v>-2.8588999999999999E-11</c:v>
                </c:pt>
                <c:pt idx="2112">
                  <c:v>-3.12E-11</c:v>
                </c:pt>
                <c:pt idx="2113">
                  <c:v>-3.0649999999999999E-11</c:v>
                </c:pt>
                <c:pt idx="2114">
                  <c:v>-3.0681E-11</c:v>
                </c:pt>
                <c:pt idx="2115">
                  <c:v>-3.1546000000000001E-11</c:v>
                </c:pt>
                <c:pt idx="2116">
                  <c:v>-3.2805999999999999E-11</c:v>
                </c:pt>
                <c:pt idx="2117">
                  <c:v>-3.4484000000000002E-11</c:v>
                </c:pt>
                <c:pt idx="2118">
                  <c:v>-3.6811000000000002E-11</c:v>
                </c:pt>
                <c:pt idx="2119">
                  <c:v>-4.0243000000000001E-11</c:v>
                </c:pt>
                <c:pt idx="2120">
                  <c:v>-4.4073999999999998E-11</c:v>
                </c:pt>
                <c:pt idx="2121">
                  <c:v>-4.7466999999999999E-11</c:v>
                </c:pt>
                <c:pt idx="2122">
                  <c:v>-4.9487000000000002E-11</c:v>
                </c:pt>
                <c:pt idx="2123">
                  <c:v>-4.9926E-11</c:v>
                </c:pt>
                <c:pt idx="2124">
                  <c:v>-4.9045999999999999E-11</c:v>
                </c:pt>
                <c:pt idx="2125">
                  <c:v>-4.7246999999999999E-11</c:v>
                </c:pt>
                <c:pt idx="2126">
                  <c:v>-4.5218000000000002E-11</c:v>
                </c:pt>
                <c:pt idx="2127">
                  <c:v>-4.409E-11</c:v>
                </c:pt>
                <c:pt idx="2128">
                  <c:v>-4.4836999999999997E-11</c:v>
                </c:pt>
                <c:pt idx="2129">
                  <c:v>-4.6500000000000001E-11</c:v>
                </c:pt>
                <c:pt idx="2130">
                  <c:v>-4.8979E-11</c:v>
                </c:pt>
                <c:pt idx="2131">
                  <c:v>-5.1280999999999998E-11</c:v>
                </c:pt>
                <c:pt idx="2132">
                  <c:v>-5.2837999999999998E-11</c:v>
                </c:pt>
                <c:pt idx="2133">
                  <c:v>-5.3352E-11</c:v>
                </c:pt>
                <c:pt idx="2134">
                  <c:v>-5.2636000000000003E-11</c:v>
                </c:pt>
                <c:pt idx="2135">
                  <c:v>-5.0397999999999998E-11</c:v>
                </c:pt>
                <c:pt idx="2136">
                  <c:v>-4.6693000000000002E-11</c:v>
                </c:pt>
                <c:pt idx="2137">
                  <c:v>-4.2005000000000001E-11</c:v>
                </c:pt>
                <c:pt idx="2138">
                  <c:v>-3.7425999999999998E-11</c:v>
                </c:pt>
                <c:pt idx="2139">
                  <c:v>-3.4264000000000002E-11</c:v>
                </c:pt>
                <c:pt idx="2140">
                  <c:v>-3.1295E-11</c:v>
                </c:pt>
                <c:pt idx="2141">
                  <c:v>-2.827E-11</c:v>
                </c:pt>
                <c:pt idx="2142">
                  <c:v>-2.5943E-11</c:v>
                </c:pt>
                <c:pt idx="2143">
                  <c:v>-2.4765000000000001E-11</c:v>
                </c:pt>
                <c:pt idx="2144">
                  <c:v>-2.4705E-11</c:v>
                </c:pt>
                <c:pt idx="2145">
                  <c:v>-2.4850999999999999E-11</c:v>
                </c:pt>
                <c:pt idx="2146">
                  <c:v>-2.5163999999999999E-11</c:v>
                </c:pt>
                <c:pt idx="2147">
                  <c:v>-2.6351999999999999E-11</c:v>
                </c:pt>
                <c:pt idx="2148">
                  <c:v>-2.7942999999999999E-11</c:v>
                </c:pt>
                <c:pt idx="2149">
                  <c:v>-3.0389999999999998E-11</c:v>
                </c:pt>
                <c:pt idx="2150">
                  <c:v>-3.2649000000000003E-11</c:v>
                </c:pt>
                <c:pt idx="2151">
                  <c:v>-3.5476000000000001E-11</c:v>
                </c:pt>
                <c:pt idx="2152">
                  <c:v>-3.8108E-11</c:v>
                </c:pt>
                <c:pt idx="2153">
                  <c:v>-3.9835999999999999E-11</c:v>
                </c:pt>
                <c:pt idx="2154">
                  <c:v>-4.0732999999999998E-11</c:v>
                </c:pt>
                <c:pt idx="2155">
                  <c:v>-4.0650000000000003E-11</c:v>
                </c:pt>
                <c:pt idx="2156">
                  <c:v>-4.0540000000000003E-11</c:v>
                </c:pt>
                <c:pt idx="2157">
                  <c:v>-3.9532000000000002E-11</c:v>
                </c:pt>
                <c:pt idx="2158">
                  <c:v>-3.9050999999999999E-11</c:v>
                </c:pt>
                <c:pt idx="2159">
                  <c:v>-3.9294999999999998E-11</c:v>
                </c:pt>
                <c:pt idx="2160">
                  <c:v>-3.9935999999999998E-11</c:v>
                </c:pt>
                <c:pt idx="2161">
                  <c:v>-4.1050000000000003E-11</c:v>
                </c:pt>
                <c:pt idx="2162">
                  <c:v>-4.2870000000000003E-11</c:v>
                </c:pt>
                <c:pt idx="2163">
                  <c:v>-4.5246999999999999E-11</c:v>
                </c:pt>
                <c:pt idx="2164">
                  <c:v>-4.7081000000000003E-11</c:v>
                </c:pt>
                <c:pt idx="2165">
                  <c:v>-4.8843000000000003E-11</c:v>
                </c:pt>
                <c:pt idx="2166">
                  <c:v>-5.0436E-11</c:v>
                </c:pt>
                <c:pt idx="2167">
                  <c:v>-5.1463999999999998E-11</c:v>
                </c:pt>
                <c:pt idx="2168">
                  <c:v>-5.2052999999999997E-11</c:v>
                </c:pt>
                <c:pt idx="2169">
                  <c:v>-5.2143E-11</c:v>
                </c:pt>
                <c:pt idx="2170">
                  <c:v>-5.1383000000000001E-11</c:v>
                </c:pt>
                <c:pt idx="2171">
                  <c:v>-5.0274E-11</c:v>
                </c:pt>
                <c:pt idx="2172">
                  <c:v>-4.8602000000000003E-11</c:v>
                </c:pt>
                <c:pt idx="2173">
                  <c:v>-4.6058000000000003E-11</c:v>
                </c:pt>
                <c:pt idx="2174">
                  <c:v>-4.3238E-11</c:v>
                </c:pt>
                <c:pt idx="2175">
                  <c:v>-4.1101000000000001E-11</c:v>
                </c:pt>
                <c:pt idx="2176">
                  <c:v>-3.8923E-11</c:v>
                </c:pt>
                <c:pt idx="2177">
                  <c:v>-3.6356000000000002E-11</c:v>
                </c:pt>
                <c:pt idx="2178">
                  <c:v>-3.3964E-11</c:v>
                </c:pt>
                <c:pt idx="2179">
                  <c:v>-3.1012000000000002E-11</c:v>
                </c:pt>
                <c:pt idx="2180">
                  <c:v>-2.8867E-11</c:v>
                </c:pt>
                <c:pt idx="2181">
                  <c:v>-2.7571999999999999E-11</c:v>
                </c:pt>
                <c:pt idx="2182">
                  <c:v>-2.7606E-11</c:v>
                </c:pt>
                <c:pt idx="2183">
                  <c:v>-2.8226999999999999E-11</c:v>
                </c:pt>
                <c:pt idx="2184">
                  <c:v>-2.9198999999999998E-11</c:v>
                </c:pt>
                <c:pt idx="2185">
                  <c:v>-3.0383000000000003E-11</c:v>
                </c:pt>
                <c:pt idx="2186">
                  <c:v>-3.1678999999999999E-11</c:v>
                </c:pt>
                <c:pt idx="2187">
                  <c:v>-3.3342000000000002E-11</c:v>
                </c:pt>
                <c:pt idx="2188">
                  <c:v>-3.4472999999999998E-11</c:v>
                </c:pt>
                <c:pt idx="2189">
                  <c:v>-3.5073999999999997E-11</c:v>
                </c:pt>
                <c:pt idx="2190">
                  <c:v>-3.5573E-11</c:v>
                </c:pt>
                <c:pt idx="2191">
                  <c:v>-3.5694999999999999E-11</c:v>
                </c:pt>
                <c:pt idx="2192">
                  <c:v>-3.5305999999999997E-11</c:v>
                </c:pt>
                <c:pt idx="2193">
                  <c:v>-3.5196000000000003E-11</c:v>
                </c:pt>
                <c:pt idx="2194">
                  <c:v>-3.4976000000000003E-11</c:v>
                </c:pt>
                <c:pt idx="2195">
                  <c:v>-3.5399E-11</c:v>
                </c:pt>
                <c:pt idx="2196">
                  <c:v>-3.6686999999999998E-11</c:v>
                </c:pt>
                <c:pt idx="2197">
                  <c:v>-3.8356000000000002E-11</c:v>
                </c:pt>
                <c:pt idx="2198">
                  <c:v>-4.0705000000000003E-11</c:v>
                </c:pt>
                <c:pt idx="2199">
                  <c:v>-4.4525999999999998E-11</c:v>
                </c:pt>
                <c:pt idx="2200">
                  <c:v>-4.9246999999999998E-11</c:v>
                </c:pt>
                <c:pt idx="2201">
                  <c:v>-5.2923000000000003E-11</c:v>
                </c:pt>
                <c:pt idx="2202">
                  <c:v>-5.5497000000000002E-11</c:v>
                </c:pt>
                <c:pt idx="2203">
                  <c:v>-5.7509999999999997E-11</c:v>
                </c:pt>
                <c:pt idx="2204">
                  <c:v>-5.8050000000000002E-11</c:v>
                </c:pt>
                <c:pt idx="2205">
                  <c:v>-5.6740999999999998E-11</c:v>
                </c:pt>
                <c:pt idx="2206">
                  <c:v>-5.3280999999999998E-11</c:v>
                </c:pt>
                <c:pt idx="2207">
                  <c:v>-4.9001000000000001E-11</c:v>
                </c:pt>
                <c:pt idx="2208">
                  <c:v>-4.4372999999999998E-11</c:v>
                </c:pt>
                <c:pt idx="2209">
                  <c:v>-4.0784000000000002E-11</c:v>
                </c:pt>
                <c:pt idx="2210">
                  <c:v>-3.9950000000000002E-11</c:v>
                </c:pt>
                <c:pt idx="2211">
                  <c:v>-3.9607E-11</c:v>
                </c:pt>
                <c:pt idx="2212">
                  <c:v>-3.9410000000000003E-11</c:v>
                </c:pt>
                <c:pt idx="2213">
                  <c:v>-3.9494E-11</c:v>
                </c:pt>
                <c:pt idx="2214">
                  <c:v>-3.8225999999999998E-11</c:v>
                </c:pt>
                <c:pt idx="2215">
                  <c:v>-3.6698000000000002E-11</c:v>
                </c:pt>
                <c:pt idx="2216">
                  <c:v>-3.4863000000000003E-11</c:v>
                </c:pt>
                <c:pt idx="2217">
                  <c:v>-3.3387000000000001E-11</c:v>
                </c:pt>
                <c:pt idx="2218">
                  <c:v>-3.2677999999999999E-11</c:v>
                </c:pt>
                <c:pt idx="2219">
                  <c:v>-3.1677000000000001E-11</c:v>
                </c:pt>
                <c:pt idx="2220">
                  <c:v>-3.0841999999999998E-11</c:v>
                </c:pt>
                <c:pt idx="2221">
                  <c:v>-3.0336E-11</c:v>
                </c:pt>
                <c:pt idx="2222">
                  <c:v>-2.9491999999999998E-11</c:v>
                </c:pt>
                <c:pt idx="2223">
                  <c:v>-2.8652E-11</c:v>
                </c:pt>
                <c:pt idx="2224">
                  <c:v>-2.8093E-11</c:v>
                </c:pt>
                <c:pt idx="2225">
                  <c:v>-2.8122999999999999E-11</c:v>
                </c:pt>
                <c:pt idx="2226">
                  <c:v>-2.8851000000000001E-11</c:v>
                </c:pt>
                <c:pt idx="2227">
                  <c:v>-3.0774000000000003E-11</c:v>
                </c:pt>
                <c:pt idx="2228">
                  <c:v>-3.3002E-11</c:v>
                </c:pt>
                <c:pt idx="2229">
                  <c:v>-3.4792000000000001E-11</c:v>
                </c:pt>
                <c:pt idx="2230">
                  <c:v>-3.5974999999999997E-11</c:v>
                </c:pt>
                <c:pt idx="2231">
                  <c:v>-3.6988000000000002E-11</c:v>
                </c:pt>
                <c:pt idx="2232">
                  <c:v>-3.8093000000000001E-11</c:v>
                </c:pt>
                <c:pt idx="2233">
                  <c:v>-3.9248999999999998E-11</c:v>
                </c:pt>
                <c:pt idx="2234">
                  <c:v>-4.0151E-11</c:v>
                </c:pt>
                <c:pt idx="2235">
                  <c:v>-4.1083999999999997E-11</c:v>
                </c:pt>
                <c:pt idx="2236">
                  <c:v>-4.2408000000000001E-11</c:v>
                </c:pt>
                <c:pt idx="2237">
                  <c:v>-4.3798000000000002E-11</c:v>
                </c:pt>
                <c:pt idx="2238">
                  <c:v>-4.5762000000000003E-11</c:v>
                </c:pt>
                <c:pt idx="2239">
                  <c:v>-4.7556E-11</c:v>
                </c:pt>
                <c:pt idx="2240">
                  <c:v>-4.8880999999999999E-11</c:v>
                </c:pt>
                <c:pt idx="2241">
                  <c:v>-4.9280999999999999E-11</c:v>
                </c:pt>
                <c:pt idx="2242">
                  <c:v>-4.9124000000000003E-11</c:v>
                </c:pt>
                <c:pt idx="2243">
                  <c:v>-4.9310000000000002E-11</c:v>
                </c:pt>
                <c:pt idx="2244">
                  <c:v>-4.9875999999999998E-11</c:v>
                </c:pt>
                <c:pt idx="2245">
                  <c:v>-4.9544E-11</c:v>
                </c:pt>
                <c:pt idx="2246">
                  <c:v>-4.8375000000000001E-11</c:v>
                </c:pt>
                <c:pt idx="2247">
                  <c:v>-4.6446999999999999E-11</c:v>
                </c:pt>
                <c:pt idx="2248">
                  <c:v>-4.4848000000000001E-11</c:v>
                </c:pt>
                <c:pt idx="2249">
                  <c:v>-4.3771000000000003E-11</c:v>
                </c:pt>
                <c:pt idx="2250">
                  <c:v>-4.2726999999999998E-11</c:v>
                </c:pt>
                <c:pt idx="2251">
                  <c:v>-4.2048000000000002E-11</c:v>
                </c:pt>
                <c:pt idx="2252">
                  <c:v>-4.0325E-11</c:v>
                </c:pt>
                <c:pt idx="2253">
                  <c:v>-3.7253000000000001E-11</c:v>
                </c:pt>
                <c:pt idx="2254">
                  <c:v>-3.4114000000000001E-11</c:v>
                </c:pt>
                <c:pt idx="2255">
                  <c:v>-3.1217999999999999E-11</c:v>
                </c:pt>
                <c:pt idx="2256">
                  <c:v>-2.8814999999999999E-11</c:v>
                </c:pt>
                <c:pt idx="2257">
                  <c:v>-2.7373000000000001E-11</c:v>
                </c:pt>
                <c:pt idx="2258">
                  <c:v>-2.6826999999999999E-11</c:v>
                </c:pt>
                <c:pt idx="2259">
                  <c:v>-2.6182000000000001E-11</c:v>
                </c:pt>
                <c:pt idx="2260">
                  <c:v>-2.5844999999999999E-11</c:v>
                </c:pt>
                <c:pt idx="2261">
                  <c:v>-2.6084000000000001E-11</c:v>
                </c:pt>
                <c:pt idx="2262">
                  <c:v>-2.6664E-11</c:v>
                </c:pt>
                <c:pt idx="2263">
                  <c:v>-2.7702999999999999E-11</c:v>
                </c:pt>
                <c:pt idx="2264">
                  <c:v>-2.9054000000000001E-11</c:v>
                </c:pt>
                <c:pt idx="2265">
                  <c:v>-3.0605000000000001E-11</c:v>
                </c:pt>
                <c:pt idx="2266">
                  <c:v>-3.2733E-11</c:v>
                </c:pt>
                <c:pt idx="2267">
                  <c:v>-3.4823000000000002E-11</c:v>
                </c:pt>
                <c:pt idx="2268">
                  <c:v>-3.7214000000000002E-11</c:v>
                </c:pt>
                <c:pt idx="2269">
                  <c:v>-3.9782000000000002E-11</c:v>
                </c:pt>
                <c:pt idx="2270">
                  <c:v>-4.1727000000000001E-11</c:v>
                </c:pt>
                <c:pt idx="2271">
                  <c:v>-4.2487E-11</c:v>
                </c:pt>
                <c:pt idx="2272">
                  <c:v>-4.2625000000000001E-11</c:v>
                </c:pt>
                <c:pt idx="2273">
                  <c:v>-4.2573000000000001E-11</c:v>
                </c:pt>
                <c:pt idx="2274">
                  <c:v>-4.3193999999999997E-11</c:v>
                </c:pt>
                <c:pt idx="2275">
                  <c:v>-4.3774000000000003E-11</c:v>
                </c:pt>
                <c:pt idx="2276">
                  <c:v>-4.5316000000000003E-11</c:v>
                </c:pt>
                <c:pt idx="2277">
                  <c:v>-4.7261000000000002E-11</c:v>
                </c:pt>
                <c:pt idx="2278">
                  <c:v>-5.0290999999999997E-11</c:v>
                </c:pt>
                <c:pt idx="2279">
                  <c:v>-5.3338000000000002E-11</c:v>
                </c:pt>
                <c:pt idx="2280">
                  <c:v>-5.4965000000000001E-11</c:v>
                </c:pt>
                <c:pt idx="2281">
                  <c:v>-5.5383E-11</c:v>
                </c:pt>
                <c:pt idx="2282">
                  <c:v>-5.4913000000000001E-11</c:v>
                </c:pt>
                <c:pt idx="2283">
                  <c:v>-5.2965999999999997E-11</c:v>
                </c:pt>
                <c:pt idx="2284">
                  <c:v>-5.0473999999999997E-11</c:v>
                </c:pt>
                <c:pt idx="2285">
                  <c:v>-4.773E-11</c:v>
                </c:pt>
                <c:pt idx="2286">
                  <c:v>-4.4534999999999998E-11</c:v>
                </c:pt>
                <c:pt idx="2287">
                  <c:v>-4.1522E-11</c:v>
                </c:pt>
                <c:pt idx="2288">
                  <c:v>-3.8484000000000001E-11</c:v>
                </c:pt>
                <c:pt idx="2289">
                  <c:v>-3.5590999999999999E-11</c:v>
                </c:pt>
                <c:pt idx="2290">
                  <c:v>-3.3003000000000002E-11</c:v>
                </c:pt>
                <c:pt idx="2291">
                  <c:v>-3.1107999999999999E-11</c:v>
                </c:pt>
                <c:pt idx="2292">
                  <c:v>-2.9971999999999999E-11</c:v>
                </c:pt>
                <c:pt idx="2293">
                  <c:v>-2.9174999999999999E-11</c:v>
                </c:pt>
                <c:pt idx="2294">
                  <c:v>-2.9488000000000002E-11</c:v>
                </c:pt>
                <c:pt idx="2295">
                  <c:v>-3.0493999999999998E-11</c:v>
                </c:pt>
                <c:pt idx="2296">
                  <c:v>-3.1039000000000001E-11</c:v>
                </c:pt>
                <c:pt idx="2297">
                  <c:v>-3.1898999999999999E-11</c:v>
                </c:pt>
                <c:pt idx="2298">
                  <c:v>-3.2044999999999998E-11</c:v>
                </c:pt>
                <c:pt idx="2299">
                  <c:v>-3.1634E-11</c:v>
                </c:pt>
                <c:pt idx="2300">
                  <c:v>-3.0847999999999998E-11</c:v>
                </c:pt>
                <c:pt idx="2301">
                  <c:v>-2.9936E-11</c:v>
                </c:pt>
                <c:pt idx="2302">
                  <c:v>-2.9311000000000002E-11</c:v>
                </c:pt>
                <c:pt idx="2303">
                  <c:v>-2.907E-11</c:v>
                </c:pt>
                <c:pt idx="2304">
                  <c:v>-2.9032999999999999E-11</c:v>
                </c:pt>
                <c:pt idx="2305">
                  <c:v>-2.971E-11</c:v>
                </c:pt>
                <c:pt idx="2306">
                  <c:v>-3.1693999999999998E-11</c:v>
                </c:pt>
                <c:pt idx="2307">
                  <c:v>-3.5156000000000002E-11</c:v>
                </c:pt>
                <c:pt idx="2308">
                  <c:v>-3.8545000000000001E-11</c:v>
                </c:pt>
                <c:pt idx="2309">
                  <c:v>-4.2259999999999998E-11</c:v>
                </c:pt>
                <c:pt idx="2310">
                  <c:v>-4.5226E-11</c:v>
                </c:pt>
                <c:pt idx="2311">
                  <c:v>-4.7170999999999999E-11</c:v>
                </c:pt>
                <c:pt idx="2312">
                  <c:v>-4.8021999999999997E-11</c:v>
                </c:pt>
                <c:pt idx="2313">
                  <c:v>-4.8138999999999999E-11</c:v>
                </c:pt>
                <c:pt idx="2314">
                  <c:v>-4.8177999999999998E-11</c:v>
                </c:pt>
                <c:pt idx="2315">
                  <c:v>-4.8363000000000001E-11</c:v>
                </c:pt>
                <c:pt idx="2316">
                  <c:v>-4.8425999999999999E-11</c:v>
                </c:pt>
                <c:pt idx="2317">
                  <c:v>-4.8904999999999998E-11</c:v>
                </c:pt>
                <c:pt idx="2318">
                  <c:v>-4.9203999999999998E-11</c:v>
                </c:pt>
                <c:pt idx="2319">
                  <c:v>-4.8623000000000002E-11</c:v>
                </c:pt>
                <c:pt idx="2320">
                  <c:v>-4.7175999999999997E-11</c:v>
                </c:pt>
                <c:pt idx="2321">
                  <c:v>-4.6201000000000002E-11</c:v>
                </c:pt>
                <c:pt idx="2322">
                  <c:v>-4.5294999999999997E-11</c:v>
                </c:pt>
                <c:pt idx="2323">
                  <c:v>-4.504E-11</c:v>
                </c:pt>
                <c:pt idx="2324">
                  <c:v>-4.5416000000000001E-11</c:v>
                </c:pt>
                <c:pt idx="2325">
                  <c:v>-4.5169000000000002E-11</c:v>
                </c:pt>
                <c:pt idx="2326">
                  <c:v>-4.4161999999999997E-11</c:v>
                </c:pt>
                <c:pt idx="2327">
                  <c:v>-4.2442000000000002E-11</c:v>
                </c:pt>
                <c:pt idx="2328">
                  <c:v>-4.0393000000000002E-11</c:v>
                </c:pt>
                <c:pt idx="2329">
                  <c:v>-3.1085000000000002E-11</c:v>
                </c:pt>
                <c:pt idx="2330">
                  <c:v>-3.2707999999999998E-11</c:v>
                </c:pt>
                <c:pt idx="2331">
                  <c:v>-3.2896000000000002E-11</c:v>
                </c:pt>
                <c:pt idx="2332">
                  <c:v>-3.1452000000000003E-11</c:v>
                </c:pt>
                <c:pt idx="2333">
                  <c:v>-3.0087000000000003E-11</c:v>
                </c:pt>
                <c:pt idx="2334">
                  <c:v>-2.8113999999999999E-11</c:v>
                </c:pt>
                <c:pt idx="2335">
                  <c:v>-2.7588000000000001E-11</c:v>
                </c:pt>
                <c:pt idx="2336">
                  <c:v>-2.7017000000000001E-11</c:v>
                </c:pt>
                <c:pt idx="2337">
                  <c:v>-2.6452000000000001E-11</c:v>
                </c:pt>
                <c:pt idx="2338">
                  <c:v>-2.6201E-11</c:v>
                </c:pt>
                <c:pt idx="2339">
                  <c:v>-2.6514999999999998E-11</c:v>
                </c:pt>
                <c:pt idx="2340">
                  <c:v>-2.7414000000000001E-11</c:v>
                </c:pt>
                <c:pt idx="2341">
                  <c:v>-2.8790000000000002E-11</c:v>
                </c:pt>
                <c:pt idx="2342">
                  <c:v>-3.0874000000000001E-11</c:v>
                </c:pt>
                <c:pt idx="2343">
                  <c:v>-3.3216000000000001E-11</c:v>
                </c:pt>
                <c:pt idx="2344">
                  <c:v>-3.5732E-11</c:v>
                </c:pt>
                <c:pt idx="2345">
                  <c:v>-3.7727999999999998E-11</c:v>
                </c:pt>
                <c:pt idx="2346">
                  <c:v>-4.0099E-11</c:v>
                </c:pt>
                <c:pt idx="2347">
                  <c:v>-4.2265000000000002E-11</c:v>
                </c:pt>
                <c:pt idx="2348">
                  <c:v>-4.3864E-11</c:v>
                </c:pt>
                <c:pt idx="2349">
                  <c:v>-4.6002E-11</c:v>
                </c:pt>
                <c:pt idx="2350">
                  <c:v>-4.7429999999999998E-11</c:v>
                </c:pt>
                <c:pt idx="2351">
                  <c:v>-4.7721E-11</c:v>
                </c:pt>
                <c:pt idx="2352">
                  <c:v>-4.7098E-11</c:v>
                </c:pt>
                <c:pt idx="2353">
                  <c:v>-4.6271000000000001E-11</c:v>
                </c:pt>
                <c:pt idx="2354">
                  <c:v>-4.6629000000000003E-11</c:v>
                </c:pt>
                <c:pt idx="2355">
                  <c:v>-4.7883E-11</c:v>
                </c:pt>
                <c:pt idx="2356">
                  <c:v>-4.9887000000000002E-11</c:v>
                </c:pt>
                <c:pt idx="2357">
                  <c:v>-5.2526999999999999E-11</c:v>
                </c:pt>
                <c:pt idx="2358">
                  <c:v>-5.4465999999999998E-11</c:v>
                </c:pt>
                <c:pt idx="2359">
                  <c:v>-5.6099999999999999E-11</c:v>
                </c:pt>
                <c:pt idx="2360">
                  <c:v>-5.6358999999999998E-11</c:v>
                </c:pt>
                <c:pt idx="2361">
                  <c:v>-5.4559000000000001E-11</c:v>
                </c:pt>
                <c:pt idx="2362">
                  <c:v>-5.0767000000000003E-11</c:v>
                </c:pt>
                <c:pt idx="2363">
                  <c:v>-4.5872999999999999E-11</c:v>
                </c:pt>
                <c:pt idx="2364">
                  <c:v>-4.0227E-11</c:v>
                </c:pt>
                <c:pt idx="2365">
                  <c:v>-3.5037000000000003E-11</c:v>
                </c:pt>
                <c:pt idx="2366">
                  <c:v>-3.1116999999999998E-11</c:v>
                </c:pt>
                <c:pt idx="2367">
                  <c:v>-2.838E-11</c:v>
                </c:pt>
                <c:pt idx="2368">
                  <c:v>-2.7357999999999999E-11</c:v>
                </c:pt>
                <c:pt idx="2369">
                  <c:v>-2.7512000000000002E-11</c:v>
                </c:pt>
                <c:pt idx="2370">
                  <c:v>-2.8122E-11</c:v>
                </c:pt>
                <c:pt idx="2371">
                  <c:v>-2.8296E-11</c:v>
                </c:pt>
                <c:pt idx="2372">
                  <c:v>-2.8667999999999999E-11</c:v>
                </c:pt>
                <c:pt idx="2373">
                  <c:v>-2.6582000000000001E-11</c:v>
                </c:pt>
                <c:pt idx="2374">
                  <c:v>-3.062E-11</c:v>
                </c:pt>
                <c:pt idx="2375">
                  <c:v>-3.1247999999999998E-11</c:v>
                </c:pt>
                <c:pt idx="2376">
                  <c:v>-3.1739000000000003E-11</c:v>
                </c:pt>
                <c:pt idx="2377">
                  <c:v>-3.2081000000000003E-11</c:v>
                </c:pt>
                <c:pt idx="2378">
                  <c:v>-3.2685999999999997E-11</c:v>
                </c:pt>
                <c:pt idx="2379">
                  <c:v>-3.3427000000000001E-11</c:v>
                </c:pt>
                <c:pt idx="2380">
                  <c:v>-3.4194000000000002E-11</c:v>
                </c:pt>
                <c:pt idx="2381">
                  <c:v>-3.4764E-11</c:v>
                </c:pt>
                <c:pt idx="2382">
                  <c:v>-3.5647000000000001E-11</c:v>
                </c:pt>
                <c:pt idx="2383">
                  <c:v>-3.7073000000000001E-11</c:v>
                </c:pt>
                <c:pt idx="2384">
                  <c:v>-3.6594000000000002E-11</c:v>
                </c:pt>
                <c:pt idx="2385">
                  <c:v>-3.7669999999999998E-11</c:v>
                </c:pt>
                <c:pt idx="2386">
                  <c:v>-4.0024999999999999E-11</c:v>
                </c:pt>
                <c:pt idx="2387">
                  <c:v>-4.114E-11</c:v>
                </c:pt>
                <c:pt idx="2388">
                  <c:v>-4.2998999999999998E-11</c:v>
                </c:pt>
                <c:pt idx="2389">
                  <c:v>-4.4568000000000003E-11</c:v>
                </c:pt>
                <c:pt idx="2390">
                  <c:v>-4.6226000000000003E-11</c:v>
                </c:pt>
                <c:pt idx="2391">
                  <c:v>-4.7359999999999999E-11</c:v>
                </c:pt>
                <c:pt idx="2392">
                  <c:v>-4.8268000000000001E-11</c:v>
                </c:pt>
                <c:pt idx="2393">
                  <c:v>-4.8871999999999999E-11</c:v>
                </c:pt>
                <c:pt idx="2394">
                  <c:v>-4.9554000000000002E-11</c:v>
                </c:pt>
                <c:pt idx="2395">
                  <c:v>-5.0317000000000001E-11</c:v>
                </c:pt>
                <c:pt idx="2396">
                  <c:v>-4.8092000000000003E-11</c:v>
                </c:pt>
                <c:pt idx="2397">
                  <c:v>-5.1243000000000002E-11</c:v>
                </c:pt>
                <c:pt idx="2398">
                  <c:v>-4.9515000000000003E-11</c:v>
                </c:pt>
                <c:pt idx="2399">
                  <c:v>-4.7663E-11</c:v>
                </c:pt>
                <c:pt idx="2400">
                  <c:v>-4.5132999999999997E-11</c:v>
                </c:pt>
                <c:pt idx="2401">
                  <c:v>-4.2207000000000002E-11</c:v>
                </c:pt>
                <c:pt idx="2402">
                  <c:v>-3.9590000000000002E-11</c:v>
                </c:pt>
                <c:pt idx="2403">
                  <c:v>-3.8097999999999999E-11</c:v>
                </c:pt>
                <c:pt idx="2404">
                  <c:v>-3.6948000000000001E-11</c:v>
                </c:pt>
                <c:pt idx="2405">
                  <c:v>-3.6108000000000001E-11</c:v>
                </c:pt>
                <c:pt idx="2406">
                  <c:v>-3.5757999999999997E-11</c:v>
                </c:pt>
                <c:pt idx="2407">
                  <c:v>-3.4878000000000002E-11</c:v>
                </c:pt>
                <c:pt idx="2408">
                  <c:v>-3.3259999999999997E-11</c:v>
                </c:pt>
                <c:pt idx="2409">
                  <c:v>-3.1696999999999998E-11</c:v>
                </c:pt>
                <c:pt idx="2410">
                  <c:v>-2.9965999999999999E-11</c:v>
                </c:pt>
                <c:pt idx="2411">
                  <c:v>-2.8832E-11</c:v>
                </c:pt>
                <c:pt idx="2412">
                  <c:v>-2.7762000000000001E-11</c:v>
                </c:pt>
                <c:pt idx="2413">
                  <c:v>-2.7754999999999999E-11</c:v>
                </c:pt>
                <c:pt idx="2414">
                  <c:v>-2.8409E-11</c:v>
                </c:pt>
                <c:pt idx="2415">
                  <c:v>-2.8881E-11</c:v>
                </c:pt>
                <c:pt idx="2416">
                  <c:v>-2.9393000000000001E-11</c:v>
                </c:pt>
                <c:pt idx="2417">
                  <c:v>-3.0495E-11</c:v>
                </c:pt>
                <c:pt idx="2418">
                  <c:v>-3.2405999999999999E-11</c:v>
                </c:pt>
                <c:pt idx="2419">
                  <c:v>-3.4657E-11</c:v>
                </c:pt>
                <c:pt idx="2420">
                  <c:v>-3.7605000000000002E-11</c:v>
                </c:pt>
                <c:pt idx="2421">
                  <c:v>-4.0961999999999998E-11</c:v>
                </c:pt>
                <c:pt idx="2422">
                  <c:v>-4.4259000000000002E-11</c:v>
                </c:pt>
                <c:pt idx="2423">
                  <c:v>-4.6828999999999999E-11</c:v>
                </c:pt>
                <c:pt idx="2424">
                  <c:v>-4.8403999999999998E-11</c:v>
                </c:pt>
                <c:pt idx="2425">
                  <c:v>-4.8925000000000002E-11</c:v>
                </c:pt>
                <c:pt idx="2426">
                  <c:v>-4.8323000000000001E-11</c:v>
                </c:pt>
                <c:pt idx="2427">
                  <c:v>-4.6180999999999998E-11</c:v>
                </c:pt>
                <c:pt idx="2428">
                  <c:v>-4.4432E-11</c:v>
                </c:pt>
                <c:pt idx="2429">
                  <c:v>-4.3108999999999998E-11</c:v>
                </c:pt>
                <c:pt idx="2430">
                  <c:v>-4.2384999999999998E-11</c:v>
                </c:pt>
                <c:pt idx="2431">
                  <c:v>-4.2491999999999998E-11</c:v>
                </c:pt>
                <c:pt idx="2432">
                  <c:v>-4.3977E-11</c:v>
                </c:pt>
                <c:pt idx="2433">
                  <c:v>-4.6256999999999997E-11</c:v>
                </c:pt>
                <c:pt idx="2434">
                  <c:v>-4.9261999999999997E-11</c:v>
                </c:pt>
                <c:pt idx="2435">
                  <c:v>-5.2070000000000001E-11</c:v>
                </c:pt>
                <c:pt idx="2436">
                  <c:v>-5.4364999999999998E-11</c:v>
                </c:pt>
                <c:pt idx="2437">
                  <c:v>-5.5078000000000001E-11</c:v>
                </c:pt>
                <c:pt idx="2438">
                  <c:v>-5.5298999999999997E-11</c:v>
                </c:pt>
                <c:pt idx="2439">
                  <c:v>-5.3781999999999998E-11</c:v>
                </c:pt>
                <c:pt idx="2440">
                  <c:v>-5.079E-11</c:v>
                </c:pt>
                <c:pt idx="2441">
                  <c:v>-4.5982999999999999E-11</c:v>
                </c:pt>
                <c:pt idx="2442">
                  <c:v>-4.1218999999999999E-11</c:v>
                </c:pt>
                <c:pt idx="2443">
                  <c:v>-3.6689000000000002E-11</c:v>
                </c:pt>
                <c:pt idx="2444">
                  <c:v>-3.3436000000000001E-11</c:v>
                </c:pt>
                <c:pt idx="2445">
                  <c:v>-3.0941000000000001E-11</c:v>
                </c:pt>
                <c:pt idx="2446">
                  <c:v>-2.8235E-11</c:v>
                </c:pt>
                <c:pt idx="2447">
                  <c:v>-2.6088E-11</c:v>
                </c:pt>
                <c:pt idx="2448">
                  <c:v>-2.5270999999999999E-11</c:v>
                </c:pt>
                <c:pt idx="2449">
                  <c:v>-2.4589E-11</c:v>
                </c:pt>
                <c:pt idx="2450">
                  <c:v>-2.4459E-11</c:v>
                </c:pt>
                <c:pt idx="2451">
                  <c:v>-2.4696000000000001E-11</c:v>
                </c:pt>
                <c:pt idx="2452">
                  <c:v>-2.5598E-11</c:v>
                </c:pt>
                <c:pt idx="2453">
                  <c:v>-2.7053999999999998E-11</c:v>
                </c:pt>
                <c:pt idx="2454">
                  <c:v>-2.9185000000000001E-11</c:v>
                </c:pt>
                <c:pt idx="2455">
                  <c:v>-3.1605999999999999E-11</c:v>
                </c:pt>
                <c:pt idx="2456">
                  <c:v>-3.4383000000000002E-11</c:v>
                </c:pt>
                <c:pt idx="2457">
                  <c:v>-3.6884000000000002E-11</c:v>
                </c:pt>
                <c:pt idx="2458">
                  <c:v>-3.9073E-11</c:v>
                </c:pt>
                <c:pt idx="2459">
                  <c:v>-4.0771000000000001E-11</c:v>
                </c:pt>
                <c:pt idx="2460">
                  <c:v>-4.0283999999999998E-11</c:v>
                </c:pt>
                <c:pt idx="2461">
                  <c:v>-4.2800999999999999E-11</c:v>
                </c:pt>
                <c:pt idx="2462">
                  <c:v>-4.3294999999999998E-11</c:v>
                </c:pt>
                <c:pt idx="2463">
                  <c:v>-4.4064999999999999E-11</c:v>
                </c:pt>
                <c:pt idx="2464">
                  <c:v>-4.4445999999999997E-11</c:v>
                </c:pt>
                <c:pt idx="2465">
                  <c:v>-4.4595999999999998E-11</c:v>
                </c:pt>
                <c:pt idx="2466">
                  <c:v>-4.4882000000000002E-11</c:v>
                </c:pt>
                <c:pt idx="2467">
                  <c:v>-4.5505999999999998E-11</c:v>
                </c:pt>
                <c:pt idx="2468">
                  <c:v>-4.6641000000000002E-11</c:v>
                </c:pt>
                <c:pt idx="2469">
                  <c:v>-4.8174000000000002E-11</c:v>
                </c:pt>
                <c:pt idx="2470">
                  <c:v>-4.9927000000000002E-11</c:v>
                </c:pt>
                <c:pt idx="2471">
                  <c:v>-5.1096000000000001E-11</c:v>
                </c:pt>
                <c:pt idx="2472">
                  <c:v>-5.2061999999999997E-11</c:v>
                </c:pt>
                <c:pt idx="2473">
                  <c:v>-5.2694999999999999E-11</c:v>
                </c:pt>
                <c:pt idx="2474">
                  <c:v>-5.2535999999999998E-11</c:v>
                </c:pt>
                <c:pt idx="2475">
                  <c:v>-5.1222000000000003E-11</c:v>
                </c:pt>
                <c:pt idx="2476">
                  <c:v>-4.9294000000000001E-11</c:v>
                </c:pt>
                <c:pt idx="2477">
                  <c:v>-4.6183000000000002E-11</c:v>
                </c:pt>
                <c:pt idx="2478">
                  <c:v>-4.4164000000000001E-11</c:v>
                </c:pt>
                <c:pt idx="2479">
                  <c:v>-4.1181999999999998E-11</c:v>
                </c:pt>
                <c:pt idx="2480">
                  <c:v>-3.834E-11</c:v>
                </c:pt>
                <c:pt idx="2481">
                  <c:v>-3.6981E-11</c:v>
                </c:pt>
                <c:pt idx="2482">
                  <c:v>-3.6083E-11</c:v>
                </c:pt>
                <c:pt idx="2483">
                  <c:v>-3.5419999999999999E-11</c:v>
                </c:pt>
                <c:pt idx="2484">
                  <c:v>-3.4380999999999997E-11</c:v>
                </c:pt>
                <c:pt idx="2485">
                  <c:v>-3.3938999999999999E-11</c:v>
                </c:pt>
                <c:pt idx="2486">
                  <c:v>-3.3751999999999998E-11</c:v>
                </c:pt>
                <c:pt idx="2487">
                  <c:v>-3.3855000000000002E-11</c:v>
                </c:pt>
                <c:pt idx="2488">
                  <c:v>-3.3317000000000001E-11</c:v>
                </c:pt>
                <c:pt idx="2489">
                  <c:v>-3.2420000000000003E-11</c:v>
                </c:pt>
                <c:pt idx="2490">
                  <c:v>-2.9909000000000001E-11</c:v>
                </c:pt>
                <c:pt idx="2491">
                  <c:v>-3.0869999999999999E-11</c:v>
                </c:pt>
                <c:pt idx="2492">
                  <c:v>-3.0786999999999998E-11</c:v>
                </c:pt>
                <c:pt idx="2493">
                  <c:v>-3.1259000000000002E-11</c:v>
                </c:pt>
                <c:pt idx="2494">
                  <c:v>-3.2441999999999998E-11</c:v>
                </c:pt>
                <c:pt idx="2495">
                  <c:v>-3.3253000000000001E-11</c:v>
                </c:pt>
                <c:pt idx="2496">
                  <c:v>-3.4322000000000002E-11</c:v>
                </c:pt>
                <c:pt idx="2497">
                  <c:v>-3.5332E-11</c:v>
                </c:pt>
                <c:pt idx="2498">
                  <c:v>-3.6805999999999998E-11</c:v>
                </c:pt>
                <c:pt idx="2499">
                  <c:v>-3.7908999999999999E-11</c:v>
                </c:pt>
                <c:pt idx="2500">
                  <c:v>-4.0546000000000003E-11</c:v>
                </c:pt>
                <c:pt idx="2501">
                  <c:v>-4.3312000000000001E-11</c:v>
                </c:pt>
                <c:pt idx="2502">
                  <c:v>-4.6411E-11</c:v>
                </c:pt>
                <c:pt idx="2503">
                  <c:v>-4.9471E-11</c:v>
                </c:pt>
                <c:pt idx="2504">
                  <c:v>-5.2479E-11</c:v>
                </c:pt>
                <c:pt idx="2505">
                  <c:v>-5.4917999999999998E-11</c:v>
                </c:pt>
                <c:pt idx="2506">
                  <c:v>-5.6590999999999997E-11</c:v>
                </c:pt>
                <c:pt idx="2507">
                  <c:v>-5.7326000000000002E-11</c:v>
                </c:pt>
                <c:pt idx="2508">
                  <c:v>-5.6675000000000001E-11</c:v>
                </c:pt>
                <c:pt idx="2509">
                  <c:v>-5.4599000000000002E-11</c:v>
                </c:pt>
                <c:pt idx="2510">
                  <c:v>-5.1796000000000003E-11</c:v>
                </c:pt>
                <c:pt idx="2511">
                  <c:v>-4.8996999999999999E-11</c:v>
                </c:pt>
                <c:pt idx="2512">
                  <c:v>-4.6751999999999998E-11</c:v>
                </c:pt>
                <c:pt idx="2513">
                  <c:v>-4.5114999999999997E-11</c:v>
                </c:pt>
                <c:pt idx="2514">
                  <c:v>-4.4191E-11</c:v>
                </c:pt>
                <c:pt idx="2515">
                  <c:v>-4.3483999999999997E-11</c:v>
                </c:pt>
                <c:pt idx="2516">
                  <c:v>-4.2644000000000003E-11</c:v>
                </c:pt>
                <c:pt idx="2517">
                  <c:v>-4.0957E-11</c:v>
                </c:pt>
                <c:pt idx="2518">
                  <c:v>-3.9141000000000002E-11</c:v>
                </c:pt>
                <c:pt idx="2519">
                  <c:v>-3.6936999999999997E-11</c:v>
                </c:pt>
                <c:pt idx="2520">
                  <c:v>-3.4001000000000001E-11</c:v>
                </c:pt>
                <c:pt idx="2521">
                  <c:v>-3.2231999999999999E-11</c:v>
                </c:pt>
                <c:pt idx="2522">
                  <c:v>-2.9690000000000003E-11</c:v>
                </c:pt>
                <c:pt idx="2523">
                  <c:v>-2.7626999999999999E-11</c:v>
                </c:pt>
                <c:pt idx="2524">
                  <c:v>-2.6325E-11</c:v>
                </c:pt>
                <c:pt idx="2525">
                  <c:v>-2.4865E-11</c:v>
                </c:pt>
                <c:pt idx="2526">
                  <c:v>-2.5124000000000002E-11</c:v>
                </c:pt>
                <c:pt idx="2527">
                  <c:v>-2.6771999999999999E-11</c:v>
                </c:pt>
                <c:pt idx="2528">
                  <c:v>-2.8699999999999998E-11</c:v>
                </c:pt>
                <c:pt idx="2529">
                  <c:v>-3.1201999999999997E-11</c:v>
                </c:pt>
                <c:pt idx="2530">
                  <c:v>-3.3061999999999998E-11</c:v>
                </c:pt>
                <c:pt idx="2531">
                  <c:v>-3.4829999999999998E-11</c:v>
                </c:pt>
                <c:pt idx="2532">
                  <c:v>-3.6175E-11</c:v>
                </c:pt>
                <c:pt idx="2533">
                  <c:v>-3.7693000000000001E-11</c:v>
                </c:pt>
                <c:pt idx="2534">
                  <c:v>-3.8753999999999997E-11</c:v>
                </c:pt>
                <c:pt idx="2535">
                  <c:v>-3.9098000000000002E-11</c:v>
                </c:pt>
                <c:pt idx="2536">
                  <c:v>-3.9318999999999998E-11</c:v>
                </c:pt>
                <c:pt idx="2537">
                  <c:v>-4.0801E-11</c:v>
                </c:pt>
                <c:pt idx="2538">
                  <c:v>-4.3022000000000001E-11</c:v>
                </c:pt>
                <c:pt idx="2539">
                  <c:v>-4.5599000000000001E-11</c:v>
                </c:pt>
                <c:pt idx="2540">
                  <c:v>-4.8494000000000001E-11</c:v>
                </c:pt>
                <c:pt idx="2541">
                  <c:v>-5.0657000000000003E-11</c:v>
                </c:pt>
                <c:pt idx="2542">
                  <c:v>-5.2003000000000001E-11</c:v>
                </c:pt>
                <c:pt idx="2543">
                  <c:v>-5.3619000000000002E-11</c:v>
                </c:pt>
                <c:pt idx="2544">
                  <c:v>-5.4566999999999999E-11</c:v>
                </c:pt>
                <c:pt idx="2545">
                  <c:v>-5.5056E-11</c:v>
                </c:pt>
                <c:pt idx="2546">
                  <c:v>-5.5097000000000002E-11</c:v>
                </c:pt>
                <c:pt idx="2547">
                  <c:v>-5.3912000000000002E-11</c:v>
                </c:pt>
                <c:pt idx="2548">
                  <c:v>-5.2024E-11</c:v>
                </c:pt>
                <c:pt idx="2549">
                  <c:v>-4.9521999999999998E-11</c:v>
                </c:pt>
                <c:pt idx="2550">
                  <c:v>-4.7498E-11</c:v>
                </c:pt>
                <c:pt idx="2551">
                  <c:v>-4.3694999999999997E-11</c:v>
                </c:pt>
                <c:pt idx="2552">
                  <c:v>-4.6411E-11</c:v>
                </c:pt>
                <c:pt idx="2553">
                  <c:v>-4.4452999999999999E-11</c:v>
                </c:pt>
                <c:pt idx="2554">
                  <c:v>-4.1196999999999997E-11</c:v>
                </c:pt>
                <c:pt idx="2555">
                  <c:v>-3.8413E-11</c:v>
                </c:pt>
                <c:pt idx="2556">
                  <c:v>-3.6051000000000003E-11</c:v>
                </c:pt>
                <c:pt idx="2557">
                  <c:v>-3.4453000000000001E-11</c:v>
                </c:pt>
                <c:pt idx="2558">
                  <c:v>-3.2890999999999998E-11</c:v>
                </c:pt>
                <c:pt idx="2559">
                  <c:v>-3.1757999999999998E-11</c:v>
                </c:pt>
                <c:pt idx="2560">
                  <c:v>-3.1174999999999998E-11</c:v>
                </c:pt>
                <c:pt idx="2561">
                  <c:v>-3.0346999999999997E-11</c:v>
                </c:pt>
                <c:pt idx="2562">
                  <c:v>-2.9430000000000002E-11</c:v>
                </c:pt>
                <c:pt idx="2563">
                  <c:v>-2.8637000000000001E-11</c:v>
                </c:pt>
                <c:pt idx="2564">
                  <c:v>-2.8246999999999999E-11</c:v>
                </c:pt>
                <c:pt idx="2565">
                  <c:v>-2.8664999999999999E-11</c:v>
                </c:pt>
                <c:pt idx="2566">
                  <c:v>-2.9681999999999999E-11</c:v>
                </c:pt>
                <c:pt idx="2567">
                  <c:v>-3.0923000000000001E-11</c:v>
                </c:pt>
                <c:pt idx="2568">
                  <c:v>-3.2087999999999998E-11</c:v>
                </c:pt>
                <c:pt idx="2569">
                  <c:v>-3.3888000000000001E-11</c:v>
                </c:pt>
                <c:pt idx="2570">
                  <c:v>-3.6124000000000002E-11</c:v>
                </c:pt>
                <c:pt idx="2571">
                  <c:v>-3.8207000000000003E-11</c:v>
                </c:pt>
                <c:pt idx="2572">
                  <c:v>-4.0441E-11</c:v>
                </c:pt>
                <c:pt idx="2573">
                  <c:v>-4.2897999999999998E-11</c:v>
                </c:pt>
                <c:pt idx="2574">
                  <c:v>-4.4956999999999999E-11</c:v>
                </c:pt>
                <c:pt idx="2575">
                  <c:v>-4.5267999999999998E-11</c:v>
                </c:pt>
                <c:pt idx="2576">
                  <c:v>-4.4748000000000003E-11</c:v>
                </c:pt>
                <c:pt idx="2577">
                  <c:v>-4.3786999999999998E-11</c:v>
                </c:pt>
                <c:pt idx="2578">
                  <c:v>-4.3719000000000003E-11</c:v>
                </c:pt>
                <c:pt idx="2579">
                  <c:v>-4.3432000000000003E-11</c:v>
                </c:pt>
                <c:pt idx="2580">
                  <c:v>-4.4436000000000002E-11</c:v>
                </c:pt>
                <c:pt idx="2581">
                  <c:v>-4.5652000000000003E-11</c:v>
                </c:pt>
                <c:pt idx="2582">
                  <c:v>-4.7279999999999997E-11</c:v>
                </c:pt>
                <c:pt idx="2583">
                  <c:v>-4.8703999999999999E-11</c:v>
                </c:pt>
                <c:pt idx="2584">
                  <c:v>-5.1270000000000001E-11</c:v>
                </c:pt>
                <c:pt idx="2585">
                  <c:v>-5.3756999999999997E-11</c:v>
                </c:pt>
                <c:pt idx="2586">
                  <c:v>-5.5539000000000001E-11</c:v>
                </c:pt>
                <c:pt idx="2587">
                  <c:v>-5.6710999999999999E-11</c:v>
                </c:pt>
                <c:pt idx="2588">
                  <c:v>-5.5638999999999999E-11</c:v>
                </c:pt>
                <c:pt idx="2589">
                  <c:v>-5.3988999999999997E-11</c:v>
                </c:pt>
                <c:pt idx="2590">
                  <c:v>-5.2784E-11</c:v>
                </c:pt>
                <c:pt idx="2591">
                  <c:v>-5.0611000000000002E-11</c:v>
                </c:pt>
                <c:pt idx="2592">
                  <c:v>-4.6527E-11</c:v>
                </c:pt>
                <c:pt idx="2593">
                  <c:v>-4.1981000000000002E-11</c:v>
                </c:pt>
                <c:pt idx="2594">
                  <c:v>-3.7894E-11</c:v>
                </c:pt>
                <c:pt idx="2595">
                  <c:v>-3.4887999999999998E-11</c:v>
                </c:pt>
                <c:pt idx="2596">
                  <c:v>-3.3018999999999997E-11</c:v>
                </c:pt>
                <c:pt idx="2597">
                  <c:v>-3.0634999999999999E-11</c:v>
                </c:pt>
                <c:pt idx="2598">
                  <c:v>-2.8499999999999999E-11</c:v>
                </c:pt>
                <c:pt idx="2599">
                  <c:v>-2.718E-11</c:v>
                </c:pt>
                <c:pt idx="2600">
                  <c:v>-2.6916E-11</c:v>
                </c:pt>
                <c:pt idx="2601">
                  <c:v>-2.7965999999999999E-11</c:v>
                </c:pt>
                <c:pt idx="2602">
                  <c:v>-2.9155000000000002E-11</c:v>
                </c:pt>
                <c:pt idx="2603">
                  <c:v>-3.0850999999999998E-11</c:v>
                </c:pt>
                <c:pt idx="2604">
                  <c:v>-3.2453999999999997E-11</c:v>
                </c:pt>
                <c:pt idx="2605">
                  <c:v>-3.3439000000000001E-11</c:v>
                </c:pt>
                <c:pt idx="2606">
                  <c:v>-3.4081999999999998E-11</c:v>
                </c:pt>
                <c:pt idx="2607">
                  <c:v>-3.4337999999999997E-11</c:v>
                </c:pt>
                <c:pt idx="2608">
                  <c:v>-3.4618999999999997E-11</c:v>
                </c:pt>
                <c:pt idx="2609">
                  <c:v>-3.5300999999999999E-11</c:v>
                </c:pt>
                <c:pt idx="2610">
                  <c:v>-3.6200999999999997E-11</c:v>
                </c:pt>
                <c:pt idx="2611">
                  <c:v>-3.7712999999999998E-11</c:v>
                </c:pt>
                <c:pt idx="2612">
                  <c:v>-3.8308999999999999E-11</c:v>
                </c:pt>
                <c:pt idx="2613">
                  <c:v>-3.9797000000000001E-11</c:v>
                </c:pt>
                <c:pt idx="2614">
                  <c:v>-4.1282000000000003E-11</c:v>
                </c:pt>
                <c:pt idx="2615">
                  <c:v>-4.2702000000000003E-11</c:v>
                </c:pt>
                <c:pt idx="2616">
                  <c:v>-4.4815999999999998E-11</c:v>
                </c:pt>
                <c:pt idx="2617">
                  <c:v>-4.8100000000000001E-11</c:v>
                </c:pt>
                <c:pt idx="2618">
                  <c:v>-5.2669999999999998E-11</c:v>
                </c:pt>
                <c:pt idx="2619">
                  <c:v>-5.7268000000000002E-11</c:v>
                </c:pt>
                <c:pt idx="2620">
                  <c:v>-6.1236000000000004E-11</c:v>
                </c:pt>
                <c:pt idx="2621">
                  <c:v>-6.3140000000000001E-11</c:v>
                </c:pt>
                <c:pt idx="2622">
                  <c:v>-6.3077000000000004E-11</c:v>
                </c:pt>
                <c:pt idx="2623">
                  <c:v>-6.0505999999999998E-11</c:v>
                </c:pt>
                <c:pt idx="2624">
                  <c:v>-5.6602000000000001E-11</c:v>
                </c:pt>
                <c:pt idx="2625">
                  <c:v>-5.2443000000000002E-11</c:v>
                </c:pt>
                <c:pt idx="2626">
                  <c:v>-4.8232000000000002E-11</c:v>
                </c:pt>
                <c:pt idx="2627">
                  <c:v>-4.4149000000000002E-11</c:v>
                </c:pt>
                <c:pt idx="2628">
                  <c:v>-4.1285000000000003E-11</c:v>
                </c:pt>
                <c:pt idx="2629">
                  <c:v>-4.0285E-11</c:v>
                </c:pt>
                <c:pt idx="2630">
                  <c:v>-3.9431000000000002E-11</c:v>
                </c:pt>
                <c:pt idx="2631">
                  <c:v>-3.8197999999999997E-11</c:v>
                </c:pt>
                <c:pt idx="2632">
                  <c:v>-3.7431000000000002E-11</c:v>
                </c:pt>
                <c:pt idx="2633">
                  <c:v>-3.7364000000000003E-11</c:v>
                </c:pt>
                <c:pt idx="2634">
                  <c:v>-3.7162000000000002E-11</c:v>
                </c:pt>
                <c:pt idx="2635">
                  <c:v>-3.5815999999999997E-11</c:v>
                </c:pt>
                <c:pt idx="2636">
                  <c:v>-3.4252000000000002E-11</c:v>
                </c:pt>
                <c:pt idx="2637">
                  <c:v>-3.1971999999999998E-11</c:v>
                </c:pt>
                <c:pt idx="2638">
                  <c:v>-2.9384999999999997E-11</c:v>
                </c:pt>
                <c:pt idx="2639">
                  <c:v>-2.7313E-11</c:v>
                </c:pt>
                <c:pt idx="2640">
                  <c:v>-2.6102999999999999E-11</c:v>
                </c:pt>
                <c:pt idx="2641">
                  <c:v>-2.6147000000000002E-11</c:v>
                </c:pt>
                <c:pt idx="2642">
                  <c:v>-2.6107000000000001E-11</c:v>
                </c:pt>
                <c:pt idx="2643">
                  <c:v>-2.7073999999999999E-11</c:v>
                </c:pt>
                <c:pt idx="2644">
                  <c:v>-2.8547000000000001E-11</c:v>
                </c:pt>
                <c:pt idx="2645">
                  <c:v>-3.0682000000000002E-11</c:v>
                </c:pt>
                <c:pt idx="2646">
                  <c:v>-3.3492000000000003E-11</c:v>
                </c:pt>
                <c:pt idx="2647">
                  <c:v>-3.6978E-11</c:v>
                </c:pt>
                <c:pt idx="2648">
                  <c:v>-3.9746999999999999E-11</c:v>
                </c:pt>
                <c:pt idx="2649">
                  <c:v>-4.2064999999999999E-11</c:v>
                </c:pt>
                <c:pt idx="2650">
                  <c:v>-4.4231000000000001E-11</c:v>
                </c:pt>
                <c:pt idx="2651">
                  <c:v>-4.7575999999999997E-11</c:v>
                </c:pt>
                <c:pt idx="2652">
                  <c:v>-5.0632000000000002E-11</c:v>
                </c:pt>
                <c:pt idx="2653">
                  <c:v>-5.4073E-11</c:v>
                </c:pt>
                <c:pt idx="2654">
                  <c:v>-5.5252000000000001E-11</c:v>
                </c:pt>
                <c:pt idx="2655">
                  <c:v>-5.4444999999999999E-11</c:v>
                </c:pt>
                <c:pt idx="2656">
                  <c:v>-5.3528999999999999E-11</c:v>
                </c:pt>
                <c:pt idx="2657">
                  <c:v>-5.2080000000000003E-11</c:v>
                </c:pt>
                <c:pt idx="2658">
                  <c:v>-5.0806000000000001E-11</c:v>
                </c:pt>
                <c:pt idx="2659">
                  <c:v>-4.9686000000000003E-11</c:v>
                </c:pt>
                <c:pt idx="2660">
                  <c:v>-4.9460000000000003E-11</c:v>
                </c:pt>
                <c:pt idx="2661">
                  <c:v>-4.9841999999999997E-11</c:v>
                </c:pt>
                <c:pt idx="2662">
                  <c:v>-5.0938000000000003E-11</c:v>
                </c:pt>
                <c:pt idx="2663">
                  <c:v>-5.1824999999999999E-11</c:v>
                </c:pt>
                <c:pt idx="2664">
                  <c:v>-5.2027E-11</c:v>
                </c:pt>
                <c:pt idx="2665">
                  <c:v>-5.2114999999999999E-11</c:v>
                </c:pt>
                <c:pt idx="2666">
                  <c:v>-5.1362000000000002E-11</c:v>
                </c:pt>
                <c:pt idx="2667">
                  <c:v>-4.9594999999999998E-11</c:v>
                </c:pt>
                <c:pt idx="2668">
                  <c:v>-4.6552999999999997E-11</c:v>
                </c:pt>
                <c:pt idx="2669">
                  <c:v>-4.3241E-11</c:v>
                </c:pt>
                <c:pt idx="2670">
                  <c:v>-4.0073999999999999E-11</c:v>
                </c:pt>
                <c:pt idx="2671">
                  <c:v>-3.7394999999999997E-11</c:v>
                </c:pt>
                <c:pt idx="2672">
                  <c:v>-3.4627000000000001E-11</c:v>
                </c:pt>
                <c:pt idx="2673">
                  <c:v>-3.1552999999999997E-11</c:v>
                </c:pt>
                <c:pt idx="2674">
                  <c:v>-2.949E-11</c:v>
                </c:pt>
                <c:pt idx="2675">
                  <c:v>-2.8196000000000001E-11</c:v>
                </c:pt>
                <c:pt idx="2676">
                  <c:v>-2.6948999999999999E-11</c:v>
                </c:pt>
                <c:pt idx="2677">
                  <c:v>-2.6279999999999999E-11</c:v>
                </c:pt>
                <c:pt idx="2678">
                  <c:v>-2.6571000000000001E-11</c:v>
                </c:pt>
                <c:pt idx="2679">
                  <c:v>-2.6785000000000001E-11</c:v>
                </c:pt>
                <c:pt idx="2680">
                  <c:v>-2.9183999999999998E-11</c:v>
                </c:pt>
                <c:pt idx="2681">
                  <c:v>-3.2142999999999998E-11</c:v>
                </c:pt>
                <c:pt idx="2682">
                  <c:v>-3.4942000000000002E-11</c:v>
                </c:pt>
                <c:pt idx="2683">
                  <c:v>-3.6193E-11</c:v>
                </c:pt>
                <c:pt idx="2684">
                  <c:v>-3.7281999999999997E-11</c:v>
                </c:pt>
                <c:pt idx="2685">
                  <c:v>-3.7387E-11</c:v>
                </c:pt>
                <c:pt idx="2686">
                  <c:v>-3.6612000000000001E-11</c:v>
                </c:pt>
                <c:pt idx="2687">
                  <c:v>-3.5787E-11</c:v>
                </c:pt>
                <c:pt idx="2688">
                  <c:v>-3.5980999999999997E-11</c:v>
                </c:pt>
                <c:pt idx="2689">
                  <c:v>-3.7723E-11</c:v>
                </c:pt>
                <c:pt idx="2690">
                  <c:v>-3.8854999999999998E-11</c:v>
                </c:pt>
                <c:pt idx="2691">
                  <c:v>-4.3547000000000001E-11</c:v>
                </c:pt>
                <c:pt idx="2692">
                  <c:v>-4.7001999999999997E-11</c:v>
                </c:pt>
                <c:pt idx="2693">
                  <c:v>-4.9874E-11</c:v>
                </c:pt>
                <c:pt idx="2694">
                  <c:v>-5.2401999999999999E-11</c:v>
                </c:pt>
                <c:pt idx="2695">
                  <c:v>-5.494E-11</c:v>
                </c:pt>
                <c:pt idx="2696">
                  <c:v>-5.6844999999999999E-11</c:v>
                </c:pt>
                <c:pt idx="2697">
                  <c:v>-5.7464000000000003E-11</c:v>
                </c:pt>
                <c:pt idx="2698">
                  <c:v>-5.7014000000000001E-11</c:v>
                </c:pt>
                <c:pt idx="2699">
                  <c:v>-5.6682000000000003E-11</c:v>
                </c:pt>
                <c:pt idx="2700">
                  <c:v>-5.6041999999999999E-11</c:v>
                </c:pt>
                <c:pt idx="2701">
                  <c:v>-5.4263999999999997E-11</c:v>
                </c:pt>
                <c:pt idx="2702">
                  <c:v>-4.9774999999999997E-11</c:v>
                </c:pt>
                <c:pt idx="2703">
                  <c:v>-4.8220999999999998E-11</c:v>
                </c:pt>
                <c:pt idx="2704">
                  <c:v>-4.4809999999999998E-11</c:v>
                </c:pt>
                <c:pt idx="2705">
                  <c:v>-4.2237000000000001E-11</c:v>
                </c:pt>
                <c:pt idx="2706">
                  <c:v>-4.016E-11</c:v>
                </c:pt>
                <c:pt idx="2707">
                  <c:v>-3.7895000000000002E-11</c:v>
                </c:pt>
                <c:pt idx="2708">
                  <c:v>-3.6264999999999997E-11</c:v>
                </c:pt>
                <c:pt idx="2709">
                  <c:v>-3.5668E-11</c:v>
                </c:pt>
                <c:pt idx="2710">
                  <c:v>-3.5025999999999999E-11</c:v>
                </c:pt>
                <c:pt idx="2711">
                  <c:v>-3.4582000000000003E-11</c:v>
                </c:pt>
                <c:pt idx="2712">
                  <c:v>-3.3836000000000001E-11</c:v>
                </c:pt>
                <c:pt idx="2713">
                  <c:v>-3.1855000000000003E-11</c:v>
                </c:pt>
                <c:pt idx="2714">
                  <c:v>-3.1690000000000002E-11</c:v>
                </c:pt>
                <c:pt idx="2715">
                  <c:v>-3.0285999999999998E-11</c:v>
                </c:pt>
                <c:pt idx="2716">
                  <c:v>-2.8976000000000001E-11</c:v>
                </c:pt>
                <c:pt idx="2717">
                  <c:v>-2.8261E-11</c:v>
                </c:pt>
                <c:pt idx="2718">
                  <c:v>-2.8241999999999999E-11</c:v>
                </c:pt>
                <c:pt idx="2719">
                  <c:v>-2.8121000000000001E-11</c:v>
                </c:pt>
                <c:pt idx="2720">
                  <c:v>-2.9411000000000001E-11</c:v>
                </c:pt>
                <c:pt idx="2721">
                  <c:v>-3.0441999999999998E-11</c:v>
                </c:pt>
                <c:pt idx="2722">
                  <c:v>-3.1500000000000001E-11</c:v>
                </c:pt>
                <c:pt idx="2723">
                  <c:v>-3.3956000000000003E-11</c:v>
                </c:pt>
                <c:pt idx="2724">
                  <c:v>-3.5904999999999998E-11</c:v>
                </c:pt>
                <c:pt idx="2725">
                  <c:v>-3.8041000000000001E-11</c:v>
                </c:pt>
                <c:pt idx="2726">
                  <c:v>-4.0244999999999999E-11</c:v>
                </c:pt>
                <c:pt idx="2727">
                  <c:v>-4.2216999999999998E-11</c:v>
                </c:pt>
                <c:pt idx="2728">
                  <c:v>-4.5551999999999998E-11</c:v>
                </c:pt>
                <c:pt idx="2729">
                  <c:v>-4.8583999999999997E-11</c:v>
                </c:pt>
                <c:pt idx="2730">
                  <c:v>-5.0607E-11</c:v>
                </c:pt>
                <c:pt idx="2731">
                  <c:v>-5.2446999999999997E-11</c:v>
                </c:pt>
                <c:pt idx="2732">
                  <c:v>-5.3807E-11</c:v>
                </c:pt>
                <c:pt idx="2733">
                  <c:v>-5.4957999999999999E-11</c:v>
                </c:pt>
                <c:pt idx="2734">
                  <c:v>-5.5430999999999998E-11</c:v>
                </c:pt>
                <c:pt idx="2735">
                  <c:v>-5.4821E-11</c:v>
                </c:pt>
                <c:pt idx="2736">
                  <c:v>-5.4181999999999998E-11</c:v>
                </c:pt>
                <c:pt idx="2737">
                  <c:v>-5.3539999999999997E-11</c:v>
                </c:pt>
                <c:pt idx="2738">
                  <c:v>-5.3142000000000001E-11</c:v>
                </c:pt>
                <c:pt idx="2739">
                  <c:v>-5.3039000000000003E-11</c:v>
                </c:pt>
                <c:pt idx="2740">
                  <c:v>-5.272E-11</c:v>
                </c:pt>
                <c:pt idx="2741">
                  <c:v>-5.2193000000000003E-11</c:v>
                </c:pt>
                <c:pt idx="2742">
                  <c:v>-5.1246999999999998E-11</c:v>
                </c:pt>
                <c:pt idx="2743">
                  <c:v>-4.9648E-11</c:v>
                </c:pt>
                <c:pt idx="2744">
                  <c:v>-4.7051999999999999E-11</c:v>
                </c:pt>
                <c:pt idx="2745">
                  <c:v>-4.3883000000000001E-11</c:v>
                </c:pt>
                <c:pt idx="2746">
                  <c:v>-4.0259000000000003E-11</c:v>
                </c:pt>
                <c:pt idx="2747">
                  <c:v>-3.7910000000000001E-11</c:v>
                </c:pt>
                <c:pt idx="2748">
                  <c:v>-3.5510000000000002E-11</c:v>
                </c:pt>
                <c:pt idx="2749">
                  <c:v>-3.2750000000000003E-11</c:v>
                </c:pt>
                <c:pt idx="2750">
                  <c:v>-3.0736E-11</c:v>
                </c:pt>
                <c:pt idx="2751">
                  <c:v>-2.9235000000000003E-11</c:v>
                </c:pt>
                <c:pt idx="2752">
                  <c:v>-2.8567000000000001E-11</c:v>
                </c:pt>
                <c:pt idx="2753">
                  <c:v>-2.8397999999999999E-11</c:v>
                </c:pt>
                <c:pt idx="2754">
                  <c:v>-2.8774E-11</c:v>
                </c:pt>
                <c:pt idx="2755">
                  <c:v>-2.9736999999999999E-11</c:v>
                </c:pt>
                <c:pt idx="2756">
                  <c:v>-3.1574999999999998E-11</c:v>
                </c:pt>
                <c:pt idx="2757">
                  <c:v>-3.3370999999999999E-11</c:v>
                </c:pt>
                <c:pt idx="2758">
                  <c:v>-3.5234E-11</c:v>
                </c:pt>
                <c:pt idx="2759">
                  <c:v>-3.6909999999999998E-11</c:v>
                </c:pt>
                <c:pt idx="2760">
                  <c:v>-3.8808000000000002E-11</c:v>
                </c:pt>
                <c:pt idx="2761">
                  <c:v>-4.0665000000000003E-11</c:v>
                </c:pt>
                <c:pt idx="2762">
                  <c:v>-4.2018999999999999E-11</c:v>
                </c:pt>
                <c:pt idx="2763">
                  <c:v>-4.2622000000000002E-11</c:v>
                </c:pt>
                <c:pt idx="2764">
                  <c:v>-4.3728999999999998E-11</c:v>
                </c:pt>
                <c:pt idx="2765">
                  <c:v>-4.3965E-11</c:v>
                </c:pt>
                <c:pt idx="2766">
                  <c:v>-4.3797E-11</c:v>
                </c:pt>
                <c:pt idx="2767">
                  <c:v>-4.4046999999999999E-11</c:v>
                </c:pt>
                <c:pt idx="2768">
                  <c:v>-4.4616000000000001E-11</c:v>
                </c:pt>
                <c:pt idx="2769">
                  <c:v>-4.4827000000000002E-11</c:v>
                </c:pt>
                <c:pt idx="2770">
                  <c:v>-4.6226999999999998E-11</c:v>
                </c:pt>
                <c:pt idx="2771">
                  <c:v>-4.7444000000000002E-11</c:v>
                </c:pt>
                <c:pt idx="2772">
                  <c:v>-4.8650999999999997E-11</c:v>
                </c:pt>
                <c:pt idx="2773">
                  <c:v>-5.1002000000000003E-11</c:v>
                </c:pt>
                <c:pt idx="2774">
                  <c:v>-5.3115999999999998E-11</c:v>
                </c:pt>
                <c:pt idx="2775">
                  <c:v>-5.4379000000000002E-11</c:v>
                </c:pt>
                <c:pt idx="2776">
                  <c:v>-5.4913000000000001E-11</c:v>
                </c:pt>
                <c:pt idx="2777">
                  <c:v>-5.5146000000000003E-11</c:v>
                </c:pt>
                <c:pt idx="2778">
                  <c:v>-5.4928E-11</c:v>
                </c:pt>
                <c:pt idx="2779">
                  <c:v>-5.3555000000000003E-11</c:v>
                </c:pt>
                <c:pt idx="2780">
                  <c:v>-5.0846999999999998E-11</c:v>
                </c:pt>
                <c:pt idx="2781">
                  <c:v>-4.6857E-11</c:v>
                </c:pt>
                <c:pt idx="2782">
                  <c:v>-4.3365999999999999E-11</c:v>
                </c:pt>
                <c:pt idx="2783">
                  <c:v>-4.0036999999999998E-11</c:v>
                </c:pt>
                <c:pt idx="2784">
                  <c:v>-3.7711E-11</c:v>
                </c:pt>
                <c:pt idx="2785">
                  <c:v>-3.5691999999999999E-11</c:v>
                </c:pt>
                <c:pt idx="2786">
                  <c:v>-3.3354000000000002E-11</c:v>
                </c:pt>
                <c:pt idx="2787">
                  <c:v>-3.1427000000000002E-11</c:v>
                </c:pt>
                <c:pt idx="2788">
                  <c:v>-2.9836000000000002E-11</c:v>
                </c:pt>
                <c:pt idx="2789">
                  <c:v>-2.8585000000000001E-11</c:v>
                </c:pt>
                <c:pt idx="2790">
                  <c:v>-2.7699999999999999E-11</c:v>
                </c:pt>
                <c:pt idx="2791">
                  <c:v>-2.7805000000000001E-11</c:v>
                </c:pt>
                <c:pt idx="2792">
                  <c:v>-2.907E-11</c:v>
                </c:pt>
                <c:pt idx="2793">
                  <c:v>-3.1271000000000001E-11</c:v>
                </c:pt>
                <c:pt idx="2794">
                  <c:v>-3.3516000000000002E-11</c:v>
                </c:pt>
                <c:pt idx="2795">
                  <c:v>-3.55E-11</c:v>
                </c:pt>
                <c:pt idx="2796">
                  <c:v>-3.6945999999999997E-11</c:v>
                </c:pt>
                <c:pt idx="2797">
                  <c:v>-3.7831999999999998E-11</c:v>
                </c:pt>
                <c:pt idx="2798">
                  <c:v>-3.8462E-11</c:v>
                </c:pt>
                <c:pt idx="2799">
                  <c:v>-3.9238000000000001E-11</c:v>
                </c:pt>
                <c:pt idx="2800">
                  <c:v>-4.0185000000000001E-11</c:v>
                </c:pt>
                <c:pt idx="2801">
                  <c:v>-4.1239999999999998E-11</c:v>
                </c:pt>
                <c:pt idx="2802">
                  <c:v>-4.1645999999999998E-11</c:v>
                </c:pt>
                <c:pt idx="2803">
                  <c:v>-4.2039000000000002E-11</c:v>
                </c:pt>
                <c:pt idx="2804">
                  <c:v>-4.2854999999999997E-11</c:v>
                </c:pt>
                <c:pt idx="2805">
                  <c:v>-4.4564000000000001E-11</c:v>
                </c:pt>
                <c:pt idx="2806">
                  <c:v>-4.6953999999999999E-11</c:v>
                </c:pt>
                <c:pt idx="2807">
                  <c:v>-4.9135E-11</c:v>
                </c:pt>
                <c:pt idx="2808">
                  <c:v>-5.1964000000000003E-11</c:v>
                </c:pt>
                <c:pt idx="2809">
                  <c:v>-5.4021E-11</c:v>
                </c:pt>
                <c:pt idx="2810">
                  <c:v>-5.5469000000000001E-11</c:v>
                </c:pt>
                <c:pt idx="2811">
                  <c:v>-5.5958999999999998E-11</c:v>
                </c:pt>
                <c:pt idx="2812">
                  <c:v>-5.5742999999999999E-11</c:v>
                </c:pt>
                <c:pt idx="2813">
                  <c:v>-5.4520000000000003E-11</c:v>
                </c:pt>
                <c:pt idx="2814">
                  <c:v>-5.3723999999999998E-11</c:v>
                </c:pt>
                <c:pt idx="2815">
                  <c:v>-5.2379999999999998E-11</c:v>
                </c:pt>
                <c:pt idx="2816">
                  <c:v>-5.0271E-11</c:v>
                </c:pt>
                <c:pt idx="2817">
                  <c:v>-4.6198000000000002E-11</c:v>
                </c:pt>
                <c:pt idx="2818">
                  <c:v>-4.6709999999999999E-11</c:v>
                </c:pt>
                <c:pt idx="2819">
                  <c:v>-4.4735000000000001E-11</c:v>
                </c:pt>
                <c:pt idx="2820">
                  <c:v>-4.2982000000000001E-11</c:v>
                </c:pt>
                <c:pt idx="2821">
                  <c:v>-4.0771000000000001E-11</c:v>
                </c:pt>
                <c:pt idx="2822">
                  <c:v>-3.7769E-11</c:v>
                </c:pt>
                <c:pt idx="2823">
                  <c:v>-3.5064000000000002E-11</c:v>
                </c:pt>
                <c:pt idx="2824">
                  <c:v>-3.2982999999999999E-11</c:v>
                </c:pt>
                <c:pt idx="2825">
                  <c:v>-3.1946000000000001E-11</c:v>
                </c:pt>
                <c:pt idx="2826">
                  <c:v>-3.1455000000000003E-11</c:v>
                </c:pt>
                <c:pt idx="2827">
                  <c:v>-3.1320999999999997E-11</c:v>
                </c:pt>
                <c:pt idx="2828">
                  <c:v>-3.0273999999999998E-11</c:v>
                </c:pt>
                <c:pt idx="2830">
                  <c:v>-3.5846000000000002E-11</c:v>
                </c:pt>
                <c:pt idx="2831">
                  <c:v>-3.7595E-11</c:v>
                </c:pt>
                <c:pt idx="2832">
                  <c:v>-3.5837000000000002E-11</c:v>
                </c:pt>
                <c:pt idx="2833">
                  <c:v>-3.4872999999999998E-11</c:v>
                </c:pt>
                <c:pt idx="2834">
                  <c:v>-3.4276999999999997E-11</c:v>
                </c:pt>
                <c:pt idx="2835">
                  <c:v>-3.3913999999999998E-11</c:v>
                </c:pt>
                <c:pt idx="2836">
                  <c:v>-3.3598999999999997E-11</c:v>
                </c:pt>
                <c:pt idx="2837">
                  <c:v>-3.3617999999999998E-11</c:v>
                </c:pt>
                <c:pt idx="2838">
                  <c:v>-3.3918E-11</c:v>
                </c:pt>
                <c:pt idx="2839">
                  <c:v>-3.6028E-11</c:v>
                </c:pt>
                <c:pt idx="2840">
                  <c:v>-3.7330000000000002E-11</c:v>
                </c:pt>
                <c:pt idx="2841">
                  <c:v>-3.9882E-11</c:v>
                </c:pt>
                <c:pt idx="2842">
                  <c:v>-4.4448999999999997E-11</c:v>
                </c:pt>
                <c:pt idx="2843">
                  <c:v>-5.3374000000000001E-11</c:v>
                </c:pt>
                <c:pt idx="2844">
                  <c:v>-3.7025999999999998E-11</c:v>
                </c:pt>
                <c:pt idx="2845">
                  <c:v>-5.5539000000000001E-11</c:v>
                </c:pt>
                <c:pt idx="2846">
                  <c:v>-5.5198999999999999E-11</c:v>
                </c:pt>
                <c:pt idx="2847">
                  <c:v>-5.4856999999999999E-11</c:v>
                </c:pt>
                <c:pt idx="2848">
                  <c:v>-5.4444999999999999E-11</c:v>
                </c:pt>
                <c:pt idx="2849">
                  <c:v>-5.3928999999999999E-11</c:v>
                </c:pt>
                <c:pt idx="2850">
                  <c:v>-5.2135000000000003E-11</c:v>
                </c:pt>
                <c:pt idx="2851">
                  <c:v>-4.1609999999999999E-11</c:v>
                </c:pt>
                <c:pt idx="2852">
                  <c:v>-5.5652000000000001E-11</c:v>
                </c:pt>
                <c:pt idx="2853">
                  <c:v>-5.3530999999999997E-11</c:v>
                </c:pt>
                <c:pt idx="2854">
                  <c:v>-5.5030999999999998E-11</c:v>
                </c:pt>
                <c:pt idx="2855">
                  <c:v>-5.3335999999999998E-11</c:v>
                </c:pt>
                <c:pt idx="2856">
                  <c:v>-5.0341E-11</c:v>
                </c:pt>
                <c:pt idx="2857">
                  <c:v>-4.5618000000000002E-11</c:v>
                </c:pt>
                <c:pt idx="2858">
                  <c:v>-4.0334E-11</c:v>
                </c:pt>
                <c:pt idx="2859">
                  <c:v>-3.5567E-11</c:v>
                </c:pt>
                <c:pt idx="2860">
                  <c:v>-3.2117000000000001E-11</c:v>
                </c:pt>
                <c:pt idx="2861">
                  <c:v>-2.9904999999999999E-11</c:v>
                </c:pt>
                <c:pt idx="2862">
                  <c:v>-2.7754E-11</c:v>
                </c:pt>
                <c:pt idx="2863">
                  <c:v>-2.7142E-11</c:v>
                </c:pt>
                <c:pt idx="2864">
                  <c:v>-2.8009999999999999E-11</c:v>
                </c:pt>
                <c:pt idx="2865">
                  <c:v>-2.9863000000000001E-11</c:v>
                </c:pt>
                <c:pt idx="2866">
                  <c:v>-3.1900000000000001E-11</c:v>
                </c:pt>
                <c:pt idx="2867">
                  <c:v>-3.4031E-11</c:v>
                </c:pt>
                <c:pt idx="2868">
                  <c:v>1.1971200000000001E-10</c:v>
                </c:pt>
                <c:pt idx="2869">
                  <c:v>2.5943999999999999E-11</c:v>
                </c:pt>
                <c:pt idx="2870">
                  <c:v>7.0373999999999994E-11</c:v>
                </c:pt>
                <c:pt idx="2871">
                  <c:v>-3.9577000000000001E-11</c:v>
                </c:pt>
                <c:pt idx="2872">
                  <c:v>-3.8314999999999999E-11</c:v>
                </c:pt>
                <c:pt idx="2873">
                  <c:v>-3.0178999999999997E-11</c:v>
                </c:pt>
                <c:pt idx="2874">
                  <c:v>-3.6549999999999999E-11</c:v>
                </c:pt>
                <c:pt idx="2875">
                  <c:v>-3.4239000000000001E-11</c:v>
                </c:pt>
                <c:pt idx="2876">
                  <c:v>-3.4811999999999998E-11</c:v>
                </c:pt>
                <c:pt idx="2877">
                  <c:v>-3.6445000000000003E-11</c:v>
                </c:pt>
                <c:pt idx="2878">
                  <c:v>-3.8542999999999997E-11</c:v>
                </c:pt>
                <c:pt idx="2879">
                  <c:v>-4.0717000000000003E-11</c:v>
                </c:pt>
                <c:pt idx="2880">
                  <c:v>-4.2723999999999998E-11</c:v>
                </c:pt>
                <c:pt idx="2881">
                  <c:v>-4.5295999999999999E-11</c:v>
                </c:pt>
                <c:pt idx="2882">
                  <c:v>-4.8689E-11</c:v>
                </c:pt>
                <c:pt idx="2883">
                  <c:v>-5.1960000000000001E-11</c:v>
                </c:pt>
                <c:pt idx="2884">
                  <c:v>-5.4922E-11</c:v>
                </c:pt>
                <c:pt idx="2885">
                  <c:v>-5.6697999999999998E-11</c:v>
                </c:pt>
                <c:pt idx="2886">
                  <c:v>-5.6993000000000002E-11</c:v>
                </c:pt>
                <c:pt idx="2887">
                  <c:v>-5.6838000000000003E-11</c:v>
                </c:pt>
                <c:pt idx="2888">
                  <c:v>-5.7333999999999999E-11</c:v>
                </c:pt>
                <c:pt idx="2889">
                  <c:v>-5.7363000000000003E-11</c:v>
                </c:pt>
                <c:pt idx="2890">
                  <c:v>-5.6467E-11</c:v>
                </c:pt>
                <c:pt idx="2891">
                  <c:v>-5.4165999999999997E-11</c:v>
                </c:pt>
                <c:pt idx="2892">
                  <c:v>-5.0842E-11</c:v>
                </c:pt>
                <c:pt idx="2893">
                  <c:v>-4.6464999999999998E-11</c:v>
                </c:pt>
                <c:pt idx="2894">
                  <c:v>-4.1972999999999998E-11</c:v>
                </c:pt>
                <c:pt idx="2895">
                  <c:v>-3.8329999999999998E-11</c:v>
                </c:pt>
                <c:pt idx="2896">
                  <c:v>-3.5260000000000003E-11</c:v>
                </c:pt>
                <c:pt idx="2897">
                  <c:v>-3.3345999999999998E-11</c:v>
                </c:pt>
                <c:pt idx="2898">
                  <c:v>-3.2139999999999998E-11</c:v>
                </c:pt>
                <c:pt idx="2899">
                  <c:v>-3.1894000000000001E-11</c:v>
                </c:pt>
                <c:pt idx="2900">
                  <c:v>-3.2346999999999997E-11</c:v>
                </c:pt>
                <c:pt idx="2901">
                  <c:v>-3.3672000000000003E-11</c:v>
                </c:pt>
                <c:pt idx="2902">
                  <c:v>-3.5089000000000003E-11</c:v>
                </c:pt>
                <c:pt idx="2903">
                  <c:v>-3.5623999999999998E-11</c:v>
                </c:pt>
                <c:pt idx="2904">
                  <c:v>-3.4832999999999997E-11</c:v>
                </c:pt>
                <c:pt idx="2905">
                  <c:v>-3.2532000000000001E-11</c:v>
                </c:pt>
                <c:pt idx="2906">
                  <c:v>-2.9839000000000002E-11</c:v>
                </c:pt>
                <c:pt idx="2907">
                  <c:v>-2.7527000000000001E-11</c:v>
                </c:pt>
                <c:pt idx="2908">
                  <c:v>-2.6021E-11</c:v>
                </c:pt>
                <c:pt idx="2909">
                  <c:v>1.3182500000000001E-10</c:v>
                </c:pt>
                <c:pt idx="2910">
                  <c:v>2.8386999999999998E-11</c:v>
                </c:pt>
                <c:pt idx="2911">
                  <c:v>-3.2044000000000002E-11</c:v>
                </c:pt>
                <c:pt idx="2912">
                  <c:v>-3.4460999999999999E-11</c:v>
                </c:pt>
                <c:pt idx="2913">
                  <c:v>-3.6509000000000003E-11</c:v>
                </c:pt>
                <c:pt idx="2914">
                  <c:v>2.2980000000000001E-12</c:v>
                </c:pt>
                <c:pt idx="2915">
                  <c:v>-3.6854000000000003E-11</c:v>
                </c:pt>
                <c:pt idx="2916">
                  <c:v>-4.5554000000000002E-11</c:v>
                </c:pt>
                <c:pt idx="2917">
                  <c:v>3.1470000000000002E-11</c:v>
                </c:pt>
                <c:pt idx="2918">
                  <c:v>-5.1126E-11</c:v>
                </c:pt>
                <c:pt idx="2919">
                  <c:v>-5.1243999999999998E-11</c:v>
                </c:pt>
                <c:pt idx="2920">
                  <c:v>-5.1903999999999999E-11</c:v>
                </c:pt>
                <c:pt idx="2921">
                  <c:v>-5.2745999999999997E-11</c:v>
                </c:pt>
                <c:pt idx="2922">
                  <c:v>-5.3326999999999998E-11</c:v>
                </c:pt>
                <c:pt idx="2923">
                  <c:v>-5.3854999999999998E-11</c:v>
                </c:pt>
                <c:pt idx="2924">
                  <c:v>-5.4517999999999999E-11</c:v>
                </c:pt>
                <c:pt idx="2925">
                  <c:v>-5.4983E-11</c:v>
                </c:pt>
                <c:pt idx="2926">
                  <c:v>-5.5345999999999999E-11</c:v>
                </c:pt>
                <c:pt idx="2927">
                  <c:v>-5.5497000000000002E-11</c:v>
                </c:pt>
                <c:pt idx="2928">
                  <c:v>-5.5753000000000001E-11</c:v>
                </c:pt>
                <c:pt idx="2929">
                  <c:v>-5.5982999999999997E-11</c:v>
                </c:pt>
                <c:pt idx="2930">
                  <c:v>-5.5545000000000001E-11</c:v>
                </c:pt>
                <c:pt idx="2931">
                  <c:v>-5.4602000000000002E-11</c:v>
                </c:pt>
                <c:pt idx="2932">
                  <c:v>-5.2486000000000002E-11</c:v>
                </c:pt>
                <c:pt idx="2933">
                  <c:v>-5.0123999999999999E-11</c:v>
                </c:pt>
                <c:pt idx="2934">
                  <c:v>-4.7822E-11</c:v>
                </c:pt>
                <c:pt idx="2935">
                  <c:v>-4.4794999999999999E-11</c:v>
                </c:pt>
                <c:pt idx="2936">
                  <c:v>-4.1012E-11</c:v>
                </c:pt>
                <c:pt idx="2937">
                  <c:v>-3.7494E-11</c:v>
                </c:pt>
                <c:pt idx="2938">
                  <c:v>-3.3073999999999997E-11</c:v>
                </c:pt>
                <c:pt idx="2939">
                  <c:v>-2.9943000000000002E-11</c:v>
                </c:pt>
                <c:pt idx="2940">
                  <c:v>-2.7029999999999999E-11</c:v>
                </c:pt>
                <c:pt idx="2941">
                  <c:v>-2.5440000000000001E-11</c:v>
                </c:pt>
                <c:pt idx="2942">
                  <c:v>-2.3795E-11</c:v>
                </c:pt>
                <c:pt idx="2943">
                  <c:v>-2.2554000000000001E-11</c:v>
                </c:pt>
                <c:pt idx="2944">
                  <c:v>-2.2509999999999998E-11</c:v>
                </c:pt>
                <c:pt idx="2945">
                  <c:v>-2.3859E-11</c:v>
                </c:pt>
                <c:pt idx="2946">
                  <c:v>-2.5731E-11</c:v>
                </c:pt>
                <c:pt idx="2947">
                  <c:v>-2.8388999999999999E-11</c:v>
                </c:pt>
                <c:pt idx="2948">
                  <c:v>-3.1814E-11</c:v>
                </c:pt>
                <c:pt idx="2949">
                  <c:v>-3.5275999999999998E-11</c:v>
                </c:pt>
                <c:pt idx="2950">
                  <c:v>-3.8268000000000003E-11</c:v>
                </c:pt>
                <c:pt idx="2951">
                  <c:v>-4.0582999999999997E-11</c:v>
                </c:pt>
                <c:pt idx="2952">
                  <c:v>-4.2790999999999997E-11</c:v>
                </c:pt>
                <c:pt idx="2953">
                  <c:v>-4.4466000000000001E-11</c:v>
                </c:pt>
                <c:pt idx="2954">
                  <c:v>-4.4940000000000002E-11</c:v>
                </c:pt>
                <c:pt idx="2955">
                  <c:v>-4.4601000000000002E-11</c:v>
                </c:pt>
                <c:pt idx="2956">
                  <c:v>-4.4558999999999997E-11</c:v>
                </c:pt>
                <c:pt idx="2957">
                  <c:v>-4.4650000000000002E-11</c:v>
                </c:pt>
                <c:pt idx="2958">
                  <c:v>-4.5866999999999999E-11</c:v>
                </c:pt>
                <c:pt idx="2959">
                  <c:v>-4.6739000000000003E-11</c:v>
                </c:pt>
                <c:pt idx="2960">
                  <c:v>-4.7221999999999997E-11</c:v>
                </c:pt>
                <c:pt idx="2961">
                  <c:v>-4.8498999999999998E-11</c:v>
                </c:pt>
                <c:pt idx="2962">
                  <c:v>-4.9649999999999998E-11</c:v>
                </c:pt>
                <c:pt idx="2963">
                  <c:v>-5.1078000000000002E-11</c:v>
                </c:pt>
                <c:pt idx="2964">
                  <c:v>-5.2358999999999999E-11</c:v>
                </c:pt>
                <c:pt idx="2965">
                  <c:v>-5.3625000000000002E-11</c:v>
                </c:pt>
                <c:pt idx="2966">
                  <c:v>-5.4709000000000002E-11</c:v>
                </c:pt>
                <c:pt idx="2967">
                  <c:v>-5.6477999999999997E-11</c:v>
                </c:pt>
                <c:pt idx="2968">
                  <c:v>-5.6855E-11</c:v>
                </c:pt>
                <c:pt idx="2969">
                  <c:v>-5.5595000000000003E-11</c:v>
                </c:pt>
                <c:pt idx="2970">
                  <c:v>-5.3349E-11</c:v>
                </c:pt>
                <c:pt idx="2971">
                  <c:v>-5.0140000000000001E-11</c:v>
                </c:pt>
                <c:pt idx="2972">
                  <c:v>-4.5869999999999999E-11</c:v>
                </c:pt>
                <c:pt idx="2973">
                  <c:v>-4.1123999999999998E-11</c:v>
                </c:pt>
                <c:pt idx="2974">
                  <c:v>-3.6212000000000001E-11</c:v>
                </c:pt>
                <c:pt idx="2975">
                  <c:v>-3.2307000000000003E-11</c:v>
                </c:pt>
                <c:pt idx="2976">
                  <c:v>-2.9842000000000001E-11</c:v>
                </c:pt>
                <c:pt idx="2977">
                  <c:v>-2.7614000000000001E-11</c:v>
                </c:pt>
                <c:pt idx="2978">
                  <c:v>-2.6201E-11</c:v>
                </c:pt>
                <c:pt idx="2979">
                  <c:v>-2.5765000000000001E-11</c:v>
                </c:pt>
                <c:pt idx="2980">
                  <c:v>-2.6205000000000002E-11</c:v>
                </c:pt>
                <c:pt idx="2981">
                  <c:v>-2.7258E-11</c:v>
                </c:pt>
                <c:pt idx="2982">
                  <c:v>-2.8987000000000002E-11</c:v>
                </c:pt>
                <c:pt idx="2983">
                  <c:v>-3.095E-11</c:v>
                </c:pt>
                <c:pt idx="2984">
                  <c:v>-3.2961999999999999E-11</c:v>
                </c:pt>
                <c:pt idx="2985">
                  <c:v>-3.5344E-11</c:v>
                </c:pt>
                <c:pt idx="2986">
                  <c:v>-3.7674E-11</c:v>
                </c:pt>
                <c:pt idx="2987">
                  <c:v>-3.9422000000000002E-11</c:v>
                </c:pt>
                <c:pt idx="2988">
                  <c:v>-4.0427999999999999E-11</c:v>
                </c:pt>
                <c:pt idx="2989">
                  <c:v>-4.0359999999999997E-11</c:v>
                </c:pt>
                <c:pt idx="2990">
                  <c:v>-4.0072999999999997E-11</c:v>
                </c:pt>
                <c:pt idx="2991">
                  <c:v>-3.9929000000000002E-11</c:v>
                </c:pt>
                <c:pt idx="2992">
                  <c:v>-4.0490000000000001E-11</c:v>
                </c:pt>
                <c:pt idx="2993">
                  <c:v>-4.1392999999999999E-11</c:v>
                </c:pt>
                <c:pt idx="2994">
                  <c:v>-4.2530000000000001E-11</c:v>
                </c:pt>
                <c:pt idx="2995">
                  <c:v>-4.4329000000000001E-11</c:v>
                </c:pt>
                <c:pt idx="2996">
                  <c:v>-4.7132000000000001E-11</c:v>
                </c:pt>
                <c:pt idx="2997">
                  <c:v>-5.0567E-11</c:v>
                </c:pt>
                <c:pt idx="2998">
                  <c:v>-5.3817000000000001E-11</c:v>
                </c:pt>
                <c:pt idx="2999">
                  <c:v>-5.7066000000000001E-11</c:v>
                </c:pt>
                <c:pt idx="3000">
                  <c:v>-5.9408999999999996E-11</c:v>
                </c:pt>
                <c:pt idx="3001">
                  <c:v>-6.0597999999999998E-11</c:v>
                </c:pt>
                <c:pt idx="3002">
                  <c:v>-6.0246000000000003E-11</c:v>
                </c:pt>
                <c:pt idx="3003">
                  <c:v>-5.9196000000000004E-11</c:v>
                </c:pt>
                <c:pt idx="3004">
                  <c:v>-5.6748E-11</c:v>
                </c:pt>
                <c:pt idx="3005">
                  <c:v>-5.3381999999999999E-11</c:v>
                </c:pt>
                <c:pt idx="3006">
                  <c:v>-4.9828E-11</c:v>
                </c:pt>
                <c:pt idx="3007">
                  <c:v>-4.6076999999999998E-11</c:v>
                </c:pt>
                <c:pt idx="3008">
                  <c:v>-4.329E-11</c:v>
                </c:pt>
                <c:pt idx="3009">
                  <c:v>-4.1006E-11</c:v>
                </c:pt>
                <c:pt idx="3010">
                  <c:v>-3.9351000000000001E-11</c:v>
                </c:pt>
                <c:pt idx="3011">
                  <c:v>-3.7828999999999998E-11</c:v>
                </c:pt>
                <c:pt idx="3012">
                  <c:v>-3.6908000000000001E-11</c:v>
                </c:pt>
                <c:pt idx="3013">
                  <c:v>-3.5928999999999997E-11</c:v>
                </c:pt>
                <c:pt idx="3014">
                  <c:v>-3.4686999999999999E-11</c:v>
                </c:pt>
                <c:pt idx="3015">
                  <c:v>-3.3973E-11</c:v>
                </c:pt>
                <c:pt idx="3016">
                  <c:v>-3.2749000000000001E-11</c:v>
                </c:pt>
                <c:pt idx="3017">
                  <c:v>-3.1879000000000002E-11</c:v>
                </c:pt>
                <c:pt idx="3018">
                  <c:v>-3.0829000000000003E-11</c:v>
                </c:pt>
                <c:pt idx="3019">
                  <c:v>-2.9916999999999999E-11</c:v>
                </c:pt>
                <c:pt idx="3020">
                  <c:v>-2.9247999999999998E-11</c:v>
                </c:pt>
                <c:pt idx="3021">
                  <c:v>-2.9264E-11</c:v>
                </c:pt>
                <c:pt idx="3022">
                  <c:v>-2.9998999999999998E-11</c:v>
                </c:pt>
                <c:pt idx="3023">
                  <c:v>-3.1088000000000002E-11</c:v>
                </c:pt>
                <c:pt idx="3024">
                  <c:v>-3.2065000000000001E-11</c:v>
                </c:pt>
                <c:pt idx="3025">
                  <c:v>-3.3482000000000001E-11</c:v>
                </c:pt>
                <c:pt idx="3026">
                  <c:v>-3.5031999999999999E-11</c:v>
                </c:pt>
                <c:pt idx="3027">
                  <c:v>-3.6897999999999999E-11</c:v>
                </c:pt>
                <c:pt idx="3028">
                  <c:v>-3.8942000000000001E-11</c:v>
                </c:pt>
                <c:pt idx="3029">
                  <c:v>-4.0557E-11</c:v>
                </c:pt>
                <c:pt idx="3030">
                  <c:v>-4.2497999999999998E-11</c:v>
                </c:pt>
                <c:pt idx="3031">
                  <c:v>-4.5380999999999998E-11</c:v>
                </c:pt>
                <c:pt idx="3032">
                  <c:v>-4.8992999999999997E-11</c:v>
                </c:pt>
                <c:pt idx="3033">
                  <c:v>-5.1689000000000002E-11</c:v>
                </c:pt>
                <c:pt idx="3034">
                  <c:v>-5.3317999999999999E-11</c:v>
                </c:pt>
                <c:pt idx="3035">
                  <c:v>-5.3680999999999998E-11</c:v>
                </c:pt>
                <c:pt idx="3036">
                  <c:v>-5.2879E-11</c:v>
                </c:pt>
                <c:pt idx="3037">
                  <c:v>-5.1408999999999998E-11</c:v>
                </c:pt>
                <c:pt idx="3038">
                  <c:v>-4.9704999999999998E-11</c:v>
                </c:pt>
                <c:pt idx="3039">
                  <c:v>-4.8983999999999997E-11</c:v>
                </c:pt>
                <c:pt idx="3040">
                  <c:v>-4.9502999999999997E-11</c:v>
                </c:pt>
                <c:pt idx="3041">
                  <c:v>-5.0721999999999998E-11</c:v>
                </c:pt>
                <c:pt idx="3042">
                  <c:v>-5.2452999999999997E-11</c:v>
                </c:pt>
                <c:pt idx="3043">
                  <c:v>-5.4159999999999997E-11</c:v>
                </c:pt>
                <c:pt idx="3044">
                  <c:v>-5.5802000000000002E-11</c:v>
                </c:pt>
                <c:pt idx="3045">
                  <c:v>-5.6804000000000002E-11</c:v>
                </c:pt>
                <c:pt idx="3046">
                  <c:v>-5.6403E-11</c:v>
                </c:pt>
                <c:pt idx="3047">
                  <c:v>-5.3771000000000001E-11</c:v>
                </c:pt>
                <c:pt idx="3048">
                  <c:v>-4.9005000000000003E-11</c:v>
                </c:pt>
                <c:pt idx="3049">
                  <c:v>-4.3936999999999999E-11</c:v>
                </c:pt>
                <c:pt idx="3050">
                  <c:v>-3.9446000000000001E-11</c:v>
                </c:pt>
                <c:pt idx="3051">
                  <c:v>-3.5672999999999998E-11</c:v>
                </c:pt>
                <c:pt idx="3052">
                  <c:v>-3.2698000000000003E-11</c:v>
                </c:pt>
                <c:pt idx="3053">
                  <c:v>-2.9977999999999998E-11</c:v>
                </c:pt>
                <c:pt idx="3054">
                  <c:v>-2.7849999999999999E-11</c:v>
                </c:pt>
                <c:pt idx="3055">
                  <c:v>-2.6029000000000001E-11</c:v>
                </c:pt>
                <c:pt idx="3056">
                  <c:v>-2.4807E-11</c:v>
                </c:pt>
                <c:pt idx="3057">
                  <c:v>-2.4734E-11</c:v>
                </c:pt>
                <c:pt idx="3058">
                  <c:v>-2.5604999999999998E-11</c:v>
                </c:pt>
                <c:pt idx="3059">
                  <c:v>-2.6960999999999999E-11</c:v>
                </c:pt>
                <c:pt idx="3060">
                  <c:v>-2.8849999999999999E-11</c:v>
                </c:pt>
                <c:pt idx="3061">
                  <c:v>-3.1344000000000001E-11</c:v>
                </c:pt>
                <c:pt idx="3062">
                  <c:v>-3.3525000000000002E-11</c:v>
                </c:pt>
                <c:pt idx="3063">
                  <c:v>-3.5903E-11</c:v>
                </c:pt>
                <c:pt idx="3064">
                  <c:v>-3.8488000000000003E-11</c:v>
                </c:pt>
                <c:pt idx="3065">
                  <c:v>-4.0924999999999997E-11</c:v>
                </c:pt>
                <c:pt idx="3066">
                  <c:v>-4.2619000000000002E-11</c:v>
                </c:pt>
                <c:pt idx="3067">
                  <c:v>-4.3160999999999998E-11</c:v>
                </c:pt>
                <c:pt idx="3068">
                  <c:v>-4.3428000000000001E-11</c:v>
                </c:pt>
                <c:pt idx="3069">
                  <c:v>-4.3694000000000002E-11</c:v>
                </c:pt>
                <c:pt idx="3070">
                  <c:v>-4.5232E-11</c:v>
                </c:pt>
                <c:pt idx="3071">
                  <c:v>-4.7218999999999997E-11</c:v>
                </c:pt>
                <c:pt idx="3072">
                  <c:v>-4.9872999999999998E-11</c:v>
                </c:pt>
                <c:pt idx="3073">
                  <c:v>-5.3317999999999999E-11</c:v>
                </c:pt>
                <c:pt idx="3074">
                  <c:v>-5.5942000000000001E-11</c:v>
                </c:pt>
                <c:pt idx="3075">
                  <c:v>-5.7457000000000001E-11</c:v>
                </c:pt>
                <c:pt idx="3076">
                  <c:v>-5.7864000000000003E-11</c:v>
                </c:pt>
                <c:pt idx="3077">
                  <c:v>-5.778E-11</c:v>
                </c:pt>
                <c:pt idx="3078">
                  <c:v>-5.6523000000000002E-11</c:v>
                </c:pt>
                <c:pt idx="3079">
                  <c:v>-5.4256E-11</c:v>
                </c:pt>
                <c:pt idx="3080">
                  <c:v>-5.1936000000000002E-11</c:v>
                </c:pt>
                <c:pt idx="3081">
                  <c:v>-4.9441999999999997E-11</c:v>
                </c:pt>
                <c:pt idx="3082">
                  <c:v>-4.7083E-11</c:v>
                </c:pt>
                <c:pt idx="3083">
                  <c:v>-4.5920999999999997E-11</c:v>
                </c:pt>
                <c:pt idx="3084">
                  <c:v>-4.5548000000000003E-11</c:v>
                </c:pt>
                <c:pt idx="3085">
                  <c:v>-4.5142000000000003E-11</c:v>
                </c:pt>
                <c:pt idx="3086">
                  <c:v>-4.4833000000000002E-11</c:v>
                </c:pt>
                <c:pt idx="3087">
                  <c:v>-4.3560000000000003E-11</c:v>
                </c:pt>
                <c:pt idx="3088">
                  <c:v>-4.1150999999999997E-11</c:v>
                </c:pt>
                <c:pt idx="3089">
                  <c:v>-3.9015E-11</c:v>
                </c:pt>
                <c:pt idx="3090">
                  <c:v>-3.6741000000000003E-11</c:v>
                </c:pt>
                <c:pt idx="3091">
                  <c:v>-3.4957000000000001E-11</c:v>
                </c:pt>
                <c:pt idx="3092">
                  <c:v>-3.3324999999999999E-11</c:v>
                </c:pt>
                <c:pt idx="3093">
                  <c:v>-3.1998999999999997E-11</c:v>
                </c:pt>
                <c:pt idx="3094">
                  <c:v>-3.0914999999999997E-11</c:v>
                </c:pt>
                <c:pt idx="3095">
                  <c:v>-2.993E-11</c:v>
                </c:pt>
                <c:pt idx="3096">
                  <c:v>-2.9570000000000001E-11</c:v>
                </c:pt>
                <c:pt idx="3097">
                  <c:v>-2.9998999999999998E-11</c:v>
                </c:pt>
                <c:pt idx="3098">
                  <c:v>-3.0810000000000001E-11</c:v>
                </c:pt>
                <c:pt idx="3099">
                  <c:v>-3.1756E-11</c:v>
                </c:pt>
                <c:pt idx="3100">
                  <c:v>-3.2682999999999997E-11</c:v>
                </c:pt>
                <c:pt idx="3101">
                  <c:v>-3.3895000000000003E-11</c:v>
                </c:pt>
                <c:pt idx="3102">
                  <c:v>-3.5406000000000002E-11</c:v>
                </c:pt>
                <c:pt idx="3103">
                  <c:v>-3.7256E-11</c:v>
                </c:pt>
                <c:pt idx="3104">
                  <c:v>-3.9865000000000003E-11</c:v>
                </c:pt>
                <c:pt idx="3105">
                  <c:v>-4.2681999999999999E-11</c:v>
                </c:pt>
                <c:pt idx="3106">
                  <c:v>-4.5914999999999997E-11</c:v>
                </c:pt>
                <c:pt idx="3107">
                  <c:v>-4.8882000000000001E-11</c:v>
                </c:pt>
                <c:pt idx="3108">
                  <c:v>-5.1587E-11</c:v>
                </c:pt>
                <c:pt idx="3109">
                  <c:v>-5.3646000000000001E-11</c:v>
                </c:pt>
                <c:pt idx="3110">
                  <c:v>-5.4984999999999998E-11</c:v>
                </c:pt>
                <c:pt idx="3111">
                  <c:v>-5.574E-11</c:v>
                </c:pt>
                <c:pt idx="3112">
                  <c:v>-5.6086000000000002E-11</c:v>
                </c:pt>
                <c:pt idx="3113">
                  <c:v>-5.6189E-11</c:v>
                </c:pt>
                <c:pt idx="3114">
                  <c:v>-5.5674000000000002E-11</c:v>
                </c:pt>
                <c:pt idx="3115">
                  <c:v>-5.4388999999999997E-11</c:v>
                </c:pt>
                <c:pt idx="3116">
                  <c:v>-5.3139999999999997E-11</c:v>
                </c:pt>
                <c:pt idx="3117">
                  <c:v>-5.3124000000000002E-11</c:v>
                </c:pt>
                <c:pt idx="3118">
                  <c:v>-5.2990000000000003E-11</c:v>
                </c:pt>
                <c:pt idx="3119">
                  <c:v>-5.2752999999999999E-11</c:v>
                </c:pt>
                <c:pt idx="3120">
                  <c:v>-5.2287999999999997E-11</c:v>
                </c:pt>
                <c:pt idx="3121">
                  <c:v>-5.1398000000000001E-11</c:v>
                </c:pt>
                <c:pt idx="3122">
                  <c:v>-5.0550999999999998E-11</c:v>
                </c:pt>
                <c:pt idx="3123">
                  <c:v>-4.9814999999999998E-11</c:v>
                </c:pt>
                <c:pt idx="3124">
                  <c:v>-4.8128000000000002E-11</c:v>
                </c:pt>
                <c:pt idx="3125">
                  <c:v>-4.5544000000000001E-11</c:v>
                </c:pt>
                <c:pt idx="3126">
                  <c:v>-4.2264E-11</c:v>
                </c:pt>
                <c:pt idx="3127">
                  <c:v>-3.8322000000000001E-11</c:v>
                </c:pt>
                <c:pt idx="3128">
                  <c:v>-3.4863999999999998E-11</c:v>
                </c:pt>
                <c:pt idx="3129">
                  <c:v>-3.1304E-11</c:v>
                </c:pt>
                <c:pt idx="3130">
                  <c:v>-2.9054000000000001E-11</c:v>
                </c:pt>
                <c:pt idx="3131">
                  <c:v>-2.7586E-11</c:v>
                </c:pt>
                <c:pt idx="3132">
                  <c:v>-2.6391000000000001E-11</c:v>
                </c:pt>
                <c:pt idx="3133">
                  <c:v>-2.5792E-11</c:v>
                </c:pt>
                <c:pt idx="3134">
                  <c:v>-2.6063000000000002E-11</c:v>
                </c:pt>
                <c:pt idx="3135">
                  <c:v>-2.7768E-11</c:v>
                </c:pt>
                <c:pt idx="3136">
                  <c:v>-3.0373000000000001E-11</c:v>
                </c:pt>
                <c:pt idx="3137">
                  <c:v>-3.2881999999999998E-11</c:v>
                </c:pt>
                <c:pt idx="3138">
                  <c:v>-3.5629000000000002E-11</c:v>
                </c:pt>
                <c:pt idx="3139">
                  <c:v>-3.8634000000000002E-11</c:v>
                </c:pt>
                <c:pt idx="3140">
                  <c:v>-4.0986999999999999E-11</c:v>
                </c:pt>
                <c:pt idx="3141">
                  <c:v>-4.2577999999999999E-11</c:v>
                </c:pt>
                <c:pt idx="3142">
                  <c:v>-4.3920999999999998E-11</c:v>
                </c:pt>
                <c:pt idx="3143">
                  <c:v>-4.4656999999999998E-11</c:v>
                </c:pt>
                <c:pt idx="3144">
                  <c:v>-4.5795999999999998E-11</c:v>
                </c:pt>
                <c:pt idx="3145">
                  <c:v>-4.6243E-11</c:v>
                </c:pt>
                <c:pt idx="3146">
                  <c:v>-4.7200000000000002E-11</c:v>
                </c:pt>
                <c:pt idx="3147">
                  <c:v>-4.9141E-11</c:v>
                </c:pt>
                <c:pt idx="3148">
                  <c:v>-5.0629999999999997E-11</c:v>
                </c:pt>
                <c:pt idx="3149">
                  <c:v>-5.2865000000000003E-11</c:v>
                </c:pt>
                <c:pt idx="3150">
                  <c:v>-5.4929999999999998E-11</c:v>
                </c:pt>
                <c:pt idx="3151">
                  <c:v>-5.6587000000000002E-11</c:v>
                </c:pt>
                <c:pt idx="3152">
                  <c:v>-5.7534999999999998E-11</c:v>
                </c:pt>
                <c:pt idx="3153">
                  <c:v>-5.7991E-11</c:v>
                </c:pt>
                <c:pt idx="3154">
                  <c:v>-5.8239999999999997E-11</c:v>
                </c:pt>
                <c:pt idx="3155">
                  <c:v>-5.8298999999999999E-11</c:v>
                </c:pt>
                <c:pt idx="3156">
                  <c:v>-5.8354000000000006E-11</c:v>
                </c:pt>
                <c:pt idx="3157">
                  <c:v>-5.742E-11</c:v>
                </c:pt>
                <c:pt idx="3158">
                  <c:v>-5.5142000000000001E-11</c:v>
                </c:pt>
                <c:pt idx="3159">
                  <c:v>-5.1771999999999997E-11</c:v>
                </c:pt>
                <c:pt idx="3160">
                  <c:v>-4.8549000000000001E-11</c:v>
                </c:pt>
                <c:pt idx="3161">
                  <c:v>-4.5514999999999997E-11</c:v>
                </c:pt>
                <c:pt idx="3162">
                  <c:v>-4.2390000000000002E-11</c:v>
                </c:pt>
                <c:pt idx="3163">
                  <c:v>-3.9119000000000001E-11</c:v>
                </c:pt>
                <c:pt idx="3164">
                  <c:v>-3.6194000000000002E-11</c:v>
                </c:pt>
                <c:pt idx="3165">
                  <c:v>-3.4267000000000002E-11</c:v>
                </c:pt>
                <c:pt idx="3166">
                  <c:v>-3.3736000000000002E-11</c:v>
                </c:pt>
                <c:pt idx="3167">
                  <c:v>-3.3582E-11</c:v>
                </c:pt>
                <c:pt idx="3168">
                  <c:v>-3.3134000000000002E-11</c:v>
                </c:pt>
                <c:pt idx="3169">
                  <c:v>-3.2654E-11</c:v>
                </c:pt>
                <c:pt idx="3170">
                  <c:v>-3.1855999999999998E-11</c:v>
                </c:pt>
                <c:pt idx="3171">
                  <c:v>-3.0792999999999998E-11</c:v>
                </c:pt>
                <c:pt idx="3172">
                  <c:v>-2.9747000000000001E-11</c:v>
                </c:pt>
                <c:pt idx="3173">
                  <c:v>-2.9662999999999998E-11</c:v>
                </c:pt>
                <c:pt idx="3174">
                  <c:v>-2.9936E-11</c:v>
                </c:pt>
                <c:pt idx="3175">
                  <c:v>-3.0756999999999999E-11</c:v>
                </c:pt>
                <c:pt idx="3176">
                  <c:v>-3.2127000000000003E-11</c:v>
                </c:pt>
                <c:pt idx="3177">
                  <c:v>-3.3971999999999998E-11</c:v>
                </c:pt>
                <c:pt idx="3178">
                  <c:v>-3.5578999999999999E-11</c:v>
                </c:pt>
                <c:pt idx="3179">
                  <c:v>-3.7662E-11</c:v>
                </c:pt>
                <c:pt idx="3180">
                  <c:v>-3.9657999999999998E-11</c:v>
                </c:pt>
                <c:pt idx="3181">
                  <c:v>-4.1233999999999998E-11</c:v>
                </c:pt>
                <c:pt idx="3182">
                  <c:v>-4.3755000000000002E-11</c:v>
                </c:pt>
                <c:pt idx="3183">
                  <c:v>-4.7310000000000003E-11</c:v>
                </c:pt>
                <c:pt idx="3184">
                  <c:v>-5.0305000000000001E-11</c:v>
                </c:pt>
                <c:pt idx="3185">
                  <c:v>-5.2587000000000003E-11</c:v>
                </c:pt>
                <c:pt idx="3186">
                  <c:v>-5.5277999999999998E-11</c:v>
                </c:pt>
                <c:pt idx="3187">
                  <c:v>-5.8064E-11</c:v>
                </c:pt>
                <c:pt idx="3188">
                  <c:v>-5.9713000000000006E-11</c:v>
                </c:pt>
                <c:pt idx="3189">
                  <c:v>-6.0719000000000002E-11</c:v>
                </c:pt>
                <c:pt idx="3190">
                  <c:v>-6.0665000000000005E-11</c:v>
                </c:pt>
                <c:pt idx="3191">
                  <c:v>-6.0024999999999994E-11</c:v>
                </c:pt>
                <c:pt idx="3192">
                  <c:v>-5.8804999999999998E-11</c:v>
                </c:pt>
                <c:pt idx="3193">
                  <c:v>-5.6925E-11</c:v>
                </c:pt>
                <c:pt idx="3194">
                  <c:v>-5.5166E-11</c:v>
                </c:pt>
                <c:pt idx="3195">
                  <c:v>-5.3847E-11</c:v>
                </c:pt>
                <c:pt idx="3196">
                  <c:v>-5.2572999999999999E-11</c:v>
                </c:pt>
                <c:pt idx="3197">
                  <c:v>-5.1051000000000003E-11</c:v>
                </c:pt>
                <c:pt idx="3198">
                  <c:v>-4.8877999999999999E-11</c:v>
                </c:pt>
                <c:pt idx="3199">
                  <c:v>-4.6017E-11</c:v>
                </c:pt>
                <c:pt idx="3200">
                  <c:v>-4.3413999999999997E-11</c:v>
                </c:pt>
                <c:pt idx="3201">
                  <c:v>-4.0976999999999997E-11</c:v>
                </c:pt>
                <c:pt idx="3202">
                  <c:v>-3.9776999999999997E-11</c:v>
                </c:pt>
                <c:pt idx="3203">
                  <c:v>-3.8749E-11</c:v>
                </c:pt>
                <c:pt idx="3204">
                  <c:v>-3.7158E-11</c:v>
                </c:pt>
                <c:pt idx="3205">
                  <c:v>-3.4582000000000003E-11</c:v>
                </c:pt>
                <c:pt idx="3206">
                  <c:v>-3.1883999999999999E-11</c:v>
                </c:pt>
                <c:pt idx="3207">
                  <c:v>-2.9672999999999999E-11</c:v>
                </c:pt>
                <c:pt idx="3208">
                  <c:v>-2.8402000000000001E-11</c:v>
                </c:pt>
                <c:pt idx="3209">
                  <c:v>-2.7818999999999998E-11</c:v>
                </c:pt>
                <c:pt idx="3210">
                  <c:v>-2.7931999999999999E-11</c:v>
                </c:pt>
                <c:pt idx="3211">
                  <c:v>-2.8493999999999999E-11</c:v>
                </c:pt>
                <c:pt idx="3212">
                  <c:v>-2.9860000000000001E-11</c:v>
                </c:pt>
                <c:pt idx="3213">
                  <c:v>-3.1956000000000003E-11</c:v>
                </c:pt>
                <c:pt idx="3214">
                  <c:v>-3.4478999999999998E-11</c:v>
                </c:pt>
                <c:pt idx="3215">
                  <c:v>-3.6957000000000001E-11</c:v>
                </c:pt>
                <c:pt idx="3216">
                  <c:v>-3.9605000000000002E-11</c:v>
                </c:pt>
                <c:pt idx="3217">
                  <c:v>-4.2396999999999997E-11</c:v>
                </c:pt>
                <c:pt idx="3218">
                  <c:v>-4.4277999999999997E-11</c:v>
                </c:pt>
                <c:pt idx="3219">
                  <c:v>-4.6287000000000003E-11</c:v>
                </c:pt>
                <c:pt idx="3220">
                  <c:v>-4.7848999999999999E-11</c:v>
                </c:pt>
                <c:pt idx="3221">
                  <c:v>-4.8128999999999997E-11</c:v>
                </c:pt>
                <c:pt idx="3222">
                  <c:v>-4.8974999999999998E-11</c:v>
                </c:pt>
                <c:pt idx="3223">
                  <c:v>-5.0586000000000001E-11</c:v>
                </c:pt>
                <c:pt idx="3224">
                  <c:v>-5.2482E-11</c:v>
                </c:pt>
                <c:pt idx="3225">
                  <c:v>-5.4392999999999999E-11</c:v>
                </c:pt>
                <c:pt idx="3226">
                  <c:v>-5.5693999999999999E-11</c:v>
                </c:pt>
                <c:pt idx="3227">
                  <c:v>-5.6642000000000002E-11</c:v>
                </c:pt>
                <c:pt idx="3228">
                  <c:v>-5.7668000000000002E-11</c:v>
                </c:pt>
                <c:pt idx="3229">
                  <c:v>-5.8623999999999996E-11</c:v>
                </c:pt>
                <c:pt idx="3230">
                  <c:v>-5.9193000000000004E-11</c:v>
                </c:pt>
                <c:pt idx="3231">
                  <c:v>-5.8947999999999996E-11</c:v>
                </c:pt>
                <c:pt idx="3232">
                  <c:v>-5.7838E-11</c:v>
                </c:pt>
                <c:pt idx="3233">
                  <c:v>-5.6166000000000003E-11</c:v>
                </c:pt>
                <c:pt idx="3234">
                  <c:v>-5.4364000000000002E-11</c:v>
                </c:pt>
                <c:pt idx="3235">
                  <c:v>-5.2349000000000003E-11</c:v>
                </c:pt>
                <c:pt idx="3236">
                  <c:v>-4.9715E-11</c:v>
                </c:pt>
                <c:pt idx="3237">
                  <c:v>-4.8109E-11</c:v>
                </c:pt>
                <c:pt idx="3238">
                  <c:v>-4.7032999999999998E-11</c:v>
                </c:pt>
                <c:pt idx="3239">
                  <c:v>-4.4451999999999997E-11</c:v>
                </c:pt>
                <c:pt idx="3240">
                  <c:v>-4.0322E-11</c:v>
                </c:pt>
                <c:pt idx="3241">
                  <c:v>-3.6364E-11</c:v>
                </c:pt>
                <c:pt idx="3242">
                  <c:v>-3.3049000000000003E-11</c:v>
                </c:pt>
                <c:pt idx="3243">
                  <c:v>-3.0791E-11</c:v>
                </c:pt>
                <c:pt idx="3244">
                  <c:v>-2.9336999999999999E-11</c:v>
                </c:pt>
                <c:pt idx="3245">
                  <c:v>-2.8296999999999999E-11</c:v>
                </c:pt>
                <c:pt idx="3246">
                  <c:v>-2.6075000000000001E-11</c:v>
                </c:pt>
                <c:pt idx="3247">
                  <c:v>-2.5285999999999999E-11</c:v>
                </c:pt>
                <c:pt idx="3248">
                  <c:v>-2.6114999999999998E-11</c:v>
                </c:pt>
                <c:pt idx="3249">
                  <c:v>-2.7884999999999999E-11</c:v>
                </c:pt>
                <c:pt idx="3250">
                  <c:v>-3.0025000000000001E-11</c:v>
                </c:pt>
                <c:pt idx="3251">
                  <c:v>-3.2374999999999998E-11</c:v>
                </c:pt>
                <c:pt idx="3252">
                  <c:v>-3.4839999999999999E-11</c:v>
                </c:pt>
                <c:pt idx="3253">
                  <c:v>-3.7404999999999999E-11</c:v>
                </c:pt>
                <c:pt idx="3254">
                  <c:v>-3.9517000000000003E-11</c:v>
                </c:pt>
                <c:pt idx="3255">
                  <c:v>-4.1138000000000002E-11</c:v>
                </c:pt>
                <c:pt idx="3256">
                  <c:v>-4.2045999999999998E-11</c:v>
                </c:pt>
                <c:pt idx="3257">
                  <c:v>-4.3221000000000003E-11</c:v>
                </c:pt>
                <c:pt idx="3258">
                  <c:v>-4.5139000000000003E-11</c:v>
                </c:pt>
                <c:pt idx="3259">
                  <c:v>-4.7334000000000002E-11</c:v>
                </c:pt>
                <c:pt idx="3260">
                  <c:v>-4.9655000000000002E-11</c:v>
                </c:pt>
                <c:pt idx="3261">
                  <c:v>-5.2382999999999998E-11</c:v>
                </c:pt>
                <c:pt idx="3262">
                  <c:v>-5.4212999999999999E-11</c:v>
                </c:pt>
                <c:pt idx="3263">
                  <c:v>-5.5451999999999998E-11</c:v>
                </c:pt>
                <c:pt idx="3264">
                  <c:v>-5.6623000000000001E-11</c:v>
                </c:pt>
                <c:pt idx="3265">
                  <c:v>-5.7848000000000002E-11</c:v>
                </c:pt>
                <c:pt idx="3266">
                  <c:v>-5.9081999999999996E-11</c:v>
                </c:pt>
                <c:pt idx="3267">
                  <c:v>-5.9604999999999997E-11</c:v>
                </c:pt>
                <c:pt idx="3268">
                  <c:v>-8.9295999999999996E-11</c:v>
                </c:pt>
                <c:pt idx="3269">
                  <c:v>-3.1977000000000002E-11</c:v>
                </c:pt>
                <c:pt idx="3270">
                  <c:v>-5.0699999999999997E-11</c:v>
                </c:pt>
                <c:pt idx="3271">
                  <c:v>-5.5173000000000002E-11</c:v>
                </c:pt>
                <c:pt idx="3272">
                  <c:v>-5.2962000000000002E-11</c:v>
                </c:pt>
                <c:pt idx="3273">
                  <c:v>-1.0890300000000001E-10</c:v>
                </c:pt>
                <c:pt idx="3274">
                  <c:v>-2.5258000000000001E-11</c:v>
                </c:pt>
                <c:pt idx="3275">
                  <c:v>-4.6591E-11</c:v>
                </c:pt>
                <c:pt idx="3276">
                  <c:v>-4.6393000000000001E-11</c:v>
                </c:pt>
                <c:pt idx="3277">
                  <c:v>-4.3257999999999997E-11</c:v>
                </c:pt>
                <c:pt idx="3278">
                  <c:v>-3.7523999999999999E-11</c:v>
                </c:pt>
                <c:pt idx="3279">
                  <c:v>-4.9927999999999998E-11</c:v>
                </c:pt>
                <c:pt idx="3280">
                  <c:v>-9.4500000000000003E-12</c:v>
                </c:pt>
                <c:pt idx="3281">
                  <c:v>-2.9476999999999998E-11</c:v>
                </c:pt>
                <c:pt idx="3282">
                  <c:v>-3.3290000000000002E-11</c:v>
                </c:pt>
                <c:pt idx="3283">
                  <c:v>-2.3033E-11</c:v>
                </c:pt>
                <c:pt idx="3284">
                  <c:v>-3.2765000000000003E-11</c:v>
                </c:pt>
                <c:pt idx="3285">
                  <c:v>-3.3495000000000003E-11</c:v>
                </c:pt>
                <c:pt idx="3286">
                  <c:v>-3.3794000000000002E-11</c:v>
                </c:pt>
                <c:pt idx="3287">
                  <c:v>-8.6470999999999995E-11</c:v>
                </c:pt>
                <c:pt idx="3288">
                  <c:v>-4.2271000000000002E-11</c:v>
                </c:pt>
                <c:pt idx="3289">
                  <c:v>-2.8244999999999998E-11</c:v>
                </c:pt>
                <c:pt idx="3290">
                  <c:v>-3.2316000000000002E-11</c:v>
                </c:pt>
                <c:pt idx="3291">
                  <c:v>-3.7049999999999997E-11</c:v>
                </c:pt>
                <c:pt idx="3292">
                  <c:v>-4.1550000000000001E-11</c:v>
                </c:pt>
                <c:pt idx="3293">
                  <c:v>-5.0562000000000002E-11</c:v>
                </c:pt>
                <c:pt idx="3294">
                  <c:v>-5.1992999999999999E-11</c:v>
                </c:pt>
                <c:pt idx="3295">
                  <c:v>-5.2693000000000001E-11</c:v>
                </c:pt>
                <c:pt idx="3296">
                  <c:v>-5.2370000000000002E-11</c:v>
                </c:pt>
                <c:pt idx="3297">
                  <c:v>-5.1471E-11</c:v>
                </c:pt>
                <c:pt idx="3298">
                  <c:v>-5.0290999999999997E-11</c:v>
                </c:pt>
                <c:pt idx="3299">
                  <c:v>-4.9594999999999998E-11</c:v>
                </c:pt>
                <c:pt idx="3300">
                  <c:v>-4.9286000000000003E-11</c:v>
                </c:pt>
                <c:pt idx="3301">
                  <c:v>-4.9208E-11</c:v>
                </c:pt>
                <c:pt idx="3302">
                  <c:v>-4.9341999999999999E-11</c:v>
                </c:pt>
                <c:pt idx="3303">
                  <c:v>-4.9725999999999997E-11</c:v>
                </c:pt>
                <c:pt idx="3304">
                  <c:v>-5.0480999999999999E-11</c:v>
                </c:pt>
                <c:pt idx="3305">
                  <c:v>-6.1478999999999995E-11</c:v>
                </c:pt>
                <c:pt idx="3306">
                  <c:v>-6.4549000000000004E-11</c:v>
                </c:pt>
                <c:pt idx="3307">
                  <c:v>-5.1943999999999999E-11</c:v>
                </c:pt>
                <c:pt idx="3308">
                  <c:v>-6.0850999999999997E-11</c:v>
                </c:pt>
                <c:pt idx="3309">
                  <c:v>-6.2670999999999997E-11</c:v>
                </c:pt>
                <c:pt idx="3310">
                  <c:v>-6.1272000000000003E-11</c:v>
                </c:pt>
                <c:pt idx="3311">
                  <c:v>-5.9714999999999997E-11</c:v>
                </c:pt>
                <c:pt idx="3312">
                  <c:v>-5.4461000000000001E-11</c:v>
                </c:pt>
                <c:pt idx="3313">
                  <c:v>-5.0779000000000002E-11</c:v>
                </c:pt>
                <c:pt idx="3314">
                  <c:v>-4.4391999999999999E-11</c:v>
                </c:pt>
                <c:pt idx="3315">
                  <c:v>-3.7908999999999999E-11</c:v>
                </c:pt>
                <c:pt idx="3316">
                  <c:v>-3.1008E-11</c:v>
                </c:pt>
                <c:pt idx="3317">
                  <c:v>-5.4577000000000001E-11</c:v>
                </c:pt>
                <c:pt idx="3318">
                  <c:v>-2.8939999999999999E-11</c:v>
                </c:pt>
                <c:pt idx="3319">
                  <c:v>-2.5253E-11</c:v>
                </c:pt>
                <c:pt idx="3320">
                  <c:v>-2.5885E-11</c:v>
                </c:pt>
                <c:pt idx="3321">
                  <c:v>-2.7794999999999999E-11</c:v>
                </c:pt>
                <c:pt idx="3322">
                  <c:v>-3.0031000000000001E-11</c:v>
                </c:pt>
                <c:pt idx="3323">
                  <c:v>-3.4721E-11</c:v>
                </c:pt>
                <c:pt idx="3324">
                  <c:v>-3.1702999999999998E-11</c:v>
                </c:pt>
                <c:pt idx="3325">
                  <c:v>-3.1678000000000003E-11</c:v>
                </c:pt>
                <c:pt idx="3326">
                  <c:v>-3.2798999999999997E-11</c:v>
                </c:pt>
                <c:pt idx="3327">
                  <c:v>-3.4487999999999998E-11</c:v>
                </c:pt>
                <c:pt idx="3328">
                  <c:v>-3.6108000000000001E-11</c:v>
                </c:pt>
                <c:pt idx="3329">
                  <c:v>-3.8634000000000002E-11</c:v>
                </c:pt>
                <c:pt idx="3330">
                  <c:v>-4.0783E-11</c:v>
                </c:pt>
                <c:pt idx="3331">
                  <c:v>-4.1997999999999999E-11</c:v>
                </c:pt>
                <c:pt idx="3332">
                  <c:v>-4.1708E-11</c:v>
                </c:pt>
                <c:pt idx="3333">
                  <c:v>-4.2933000000000001E-11</c:v>
                </c:pt>
                <c:pt idx="3334">
                  <c:v>-4.4774E-11</c:v>
                </c:pt>
                <c:pt idx="3335">
                  <c:v>-4.6879000000000002E-11</c:v>
                </c:pt>
                <c:pt idx="3336">
                  <c:v>-4.9398000000000001E-11</c:v>
                </c:pt>
                <c:pt idx="3337">
                  <c:v>-5.0955E-11</c:v>
                </c:pt>
                <c:pt idx="3338">
                  <c:v>-5.0864999999999997E-11</c:v>
                </c:pt>
                <c:pt idx="3339">
                  <c:v>-5.2624999999999999E-11</c:v>
                </c:pt>
                <c:pt idx="3340">
                  <c:v>-5.3573999999999998E-11</c:v>
                </c:pt>
                <c:pt idx="3341">
                  <c:v>-5.5757999999999999E-11</c:v>
                </c:pt>
                <c:pt idx="3342">
                  <c:v>-5.8325000000000003E-11</c:v>
                </c:pt>
                <c:pt idx="3343">
                  <c:v>-6.0919999999999995E-11</c:v>
                </c:pt>
                <c:pt idx="3344">
                  <c:v>-6.3253000000000001E-11</c:v>
                </c:pt>
                <c:pt idx="3345">
                  <c:v>-6.4297E-11</c:v>
                </c:pt>
                <c:pt idx="3346">
                  <c:v>-6.3690999999999998E-11</c:v>
                </c:pt>
                <c:pt idx="3347">
                  <c:v>-6.1240999999999996E-11</c:v>
                </c:pt>
                <c:pt idx="3348">
                  <c:v>-5.9292999999999996E-11</c:v>
                </c:pt>
                <c:pt idx="3349">
                  <c:v>-5.5823000000000001E-11</c:v>
                </c:pt>
                <c:pt idx="3350">
                  <c:v>-5.2913999999999997E-11</c:v>
                </c:pt>
                <c:pt idx="3351">
                  <c:v>-4.9758E-11</c:v>
                </c:pt>
                <c:pt idx="3352">
                  <c:v>-4.6525000000000002E-11</c:v>
                </c:pt>
                <c:pt idx="3353">
                  <c:v>-2.6101000000000001E-11</c:v>
                </c:pt>
                <c:pt idx="3354">
                  <c:v>-6.2209999999999998E-11</c:v>
                </c:pt>
                <c:pt idx="3355">
                  <c:v>-4.1395999999999998E-11</c:v>
                </c:pt>
                <c:pt idx="3356">
                  <c:v>-3.5443000000000002E-11</c:v>
                </c:pt>
                <c:pt idx="3357">
                  <c:v>-3.1266999999999999E-11</c:v>
                </c:pt>
                <c:pt idx="3358">
                  <c:v>-2.9375999999999998E-11</c:v>
                </c:pt>
                <c:pt idx="3359">
                  <c:v>-3.0288999999999997E-11</c:v>
                </c:pt>
                <c:pt idx="3360">
                  <c:v>-2.6667999999999999E-11</c:v>
                </c:pt>
                <c:pt idx="3361">
                  <c:v>-2.6656999999999998E-11</c:v>
                </c:pt>
                <c:pt idx="3362">
                  <c:v>-2.6960999999999999E-11</c:v>
                </c:pt>
                <c:pt idx="3363">
                  <c:v>-2.7166999999999998E-11</c:v>
                </c:pt>
                <c:pt idx="3364">
                  <c:v>-2.7110000000000001E-11</c:v>
                </c:pt>
                <c:pt idx="3365">
                  <c:v>-2.8863000000000001E-11</c:v>
                </c:pt>
                <c:pt idx="3366">
                  <c:v>-3.1695E-11</c:v>
                </c:pt>
                <c:pt idx="3367">
                  <c:v>-3.4970999999999999E-11</c:v>
                </c:pt>
                <c:pt idx="3368">
                  <c:v>-3.9312999999999998E-11</c:v>
                </c:pt>
                <c:pt idx="3369">
                  <c:v>-4.3963999999999998E-11</c:v>
                </c:pt>
                <c:pt idx="3370">
                  <c:v>-4.8602000000000003E-11</c:v>
                </c:pt>
                <c:pt idx="3371">
                  <c:v>-5.148E-11</c:v>
                </c:pt>
                <c:pt idx="3372">
                  <c:v>-5.3054999999999998E-11</c:v>
                </c:pt>
                <c:pt idx="3373">
                  <c:v>-5.3362999999999997E-11</c:v>
                </c:pt>
                <c:pt idx="3374">
                  <c:v>-5.2806000000000001E-11</c:v>
                </c:pt>
                <c:pt idx="3375">
                  <c:v>-5.1903999999999999E-11</c:v>
                </c:pt>
                <c:pt idx="3376">
                  <c:v>-5.1182999999999998E-11</c:v>
                </c:pt>
                <c:pt idx="3377">
                  <c:v>-5.2950000000000002E-11</c:v>
                </c:pt>
                <c:pt idx="3378">
                  <c:v>-5.0410999999999999E-11</c:v>
                </c:pt>
                <c:pt idx="3379">
                  <c:v>-5.1341999999999998E-11</c:v>
                </c:pt>
                <c:pt idx="3380">
                  <c:v>-5.2858000000000001E-11</c:v>
                </c:pt>
                <c:pt idx="3381">
                  <c:v>-5.4202999999999998E-11</c:v>
                </c:pt>
                <c:pt idx="3382">
                  <c:v>-5.5842000000000002E-11</c:v>
                </c:pt>
                <c:pt idx="3383">
                  <c:v>-5.6883999999999997E-11</c:v>
                </c:pt>
                <c:pt idx="3384">
                  <c:v>-5.8322000000000003E-11</c:v>
                </c:pt>
                <c:pt idx="3385">
                  <c:v>-5.9770000000000004E-11</c:v>
                </c:pt>
                <c:pt idx="3386">
                  <c:v>-6.1504000000000003E-11</c:v>
                </c:pt>
                <c:pt idx="3387">
                  <c:v>-5.5082000000000003E-11</c:v>
                </c:pt>
                <c:pt idx="3388">
                  <c:v>-5.2822000000000003E-11</c:v>
                </c:pt>
                <c:pt idx="3389">
                  <c:v>-5.2620000000000002E-11</c:v>
                </c:pt>
                <c:pt idx="3390">
                  <c:v>-4.8984999999999999E-11</c:v>
                </c:pt>
                <c:pt idx="3391">
                  <c:v>-4.4775999999999997E-11</c:v>
                </c:pt>
                <c:pt idx="3392">
                  <c:v>-4.0980999999999999E-11</c:v>
                </c:pt>
                <c:pt idx="3393">
                  <c:v>-3.7568999999999997E-11</c:v>
                </c:pt>
                <c:pt idx="3394">
                  <c:v>-3.4578000000000001E-11</c:v>
                </c:pt>
                <c:pt idx="3395">
                  <c:v>-3.2753999999999999E-11</c:v>
                </c:pt>
                <c:pt idx="3396">
                  <c:v>-2.9903999999999997E-11</c:v>
                </c:pt>
                <c:pt idx="3397">
                  <c:v>-2.7421999999999998E-11</c:v>
                </c:pt>
                <c:pt idx="3398">
                  <c:v>-2.636E-11</c:v>
                </c:pt>
                <c:pt idx="3399">
                  <c:v>-2.6273999999999999E-11</c:v>
                </c:pt>
                <c:pt idx="3400">
                  <c:v>-2.7192E-11</c:v>
                </c:pt>
                <c:pt idx="3401">
                  <c:v>-2.9037000000000001E-11</c:v>
                </c:pt>
                <c:pt idx="3402">
                  <c:v>-2.9635999999999999E-11</c:v>
                </c:pt>
                <c:pt idx="3403">
                  <c:v>-3.0669E-11</c:v>
                </c:pt>
                <c:pt idx="3404">
                  <c:v>-3.2895E-11</c:v>
                </c:pt>
                <c:pt idx="3405">
                  <c:v>-1.7872E-11</c:v>
                </c:pt>
                <c:pt idx="3406">
                  <c:v>-3.7510999999999997E-11</c:v>
                </c:pt>
                <c:pt idx="3407">
                  <c:v>-4.0409999999999999E-11</c:v>
                </c:pt>
                <c:pt idx="3408">
                  <c:v>-4.4040999999999999E-11</c:v>
                </c:pt>
                <c:pt idx="3409">
                  <c:v>-4.6888999999999997E-11</c:v>
                </c:pt>
                <c:pt idx="3410">
                  <c:v>-4.8321999999999999E-11</c:v>
                </c:pt>
                <c:pt idx="3411">
                  <c:v>-4.9728999999999997E-11</c:v>
                </c:pt>
                <c:pt idx="3412">
                  <c:v>-5.1616999999999999E-11</c:v>
                </c:pt>
                <c:pt idx="3413">
                  <c:v>-5.3582999999999997E-11</c:v>
                </c:pt>
                <c:pt idx="3414">
                  <c:v>-5.5249000000000001E-11</c:v>
                </c:pt>
                <c:pt idx="3415">
                  <c:v>-5.6116E-11</c:v>
                </c:pt>
                <c:pt idx="3416">
                  <c:v>-5.6987000000000002E-11</c:v>
                </c:pt>
                <c:pt idx="3417">
                  <c:v>-6.8870999999999999E-11</c:v>
                </c:pt>
                <c:pt idx="3418">
                  <c:v>-6.0196999999999996E-11</c:v>
                </c:pt>
                <c:pt idx="3419">
                  <c:v>-5.8238000000000006E-11</c:v>
                </c:pt>
                <c:pt idx="3420">
                  <c:v>-5.9295999999999996E-11</c:v>
                </c:pt>
                <c:pt idx="3421">
                  <c:v>-5.9324000000000004E-11</c:v>
                </c:pt>
                <c:pt idx="3422">
                  <c:v>-6.2852999999999995E-11</c:v>
                </c:pt>
                <c:pt idx="3423">
                  <c:v>-6.2914000000000001E-11</c:v>
                </c:pt>
                <c:pt idx="3424">
                  <c:v>-6.1588999999999995E-11</c:v>
                </c:pt>
                <c:pt idx="3425">
                  <c:v>-5.7965999999999999E-11</c:v>
                </c:pt>
                <c:pt idx="3426">
                  <c:v>-5.2739000000000001E-11</c:v>
                </c:pt>
                <c:pt idx="3427">
                  <c:v>-4.7160000000000002E-11</c:v>
                </c:pt>
                <c:pt idx="3428">
                  <c:v>-4.2857000000000001E-11</c:v>
                </c:pt>
                <c:pt idx="3429">
                  <c:v>-3.9033E-11</c:v>
                </c:pt>
                <c:pt idx="3430">
                  <c:v>-4.2628000000000001E-11</c:v>
                </c:pt>
                <c:pt idx="3431">
                  <c:v>-3.6820000000000002E-11</c:v>
                </c:pt>
                <c:pt idx="3432">
                  <c:v>-3.2532000000000001E-11</c:v>
                </c:pt>
                <c:pt idx="3433">
                  <c:v>-3.1045000000000001E-11</c:v>
                </c:pt>
                <c:pt idx="3434">
                  <c:v>-3.0099999999999998E-11</c:v>
                </c:pt>
                <c:pt idx="3435">
                  <c:v>-2.9592000000000002E-11</c:v>
                </c:pt>
                <c:pt idx="3436">
                  <c:v>-3.2428E-11</c:v>
                </c:pt>
                <c:pt idx="3437">
                  <c:v>-3.1345000000000003E-11</c:v>
                </c:pt>
                <c:pt idx="3438">
                  <c:v>-3.2307000000000003E-11</c:v>
                </c:pt>
                <c:pt idx="3439">
                  <c:v>-3.2465000000000001E-11</c:v>
                </c:pt>
                <c:pt idx="3440">
                  <c:v>-3.3176E-11</c:v>
                </c:pt>
                <c:pt idx="3441">
                  <c:v>-3.2449E-11</c:v>
                </c:pt>
                <c:pt idx="3442">
                  <c:v>-3.2948000000000002E-11</c:v>
                </c:pt>
                <c:pt idx="3443">
                  <c:v>-3.5581999999999999E-11</c:v>
                </c:pt>
                <c:pt idx="3444">
                  <c:v>-3.9736999999999997E-11</c:v>
                </c:pt>
                <c:pt idx="3445">
                  <c:v>-4.3618999999999998E-11</c:v>
                </c:pt>
                <c:pt idx="3446">
                  <c:v>-4.6696999999999998E-11</c:v>
                </c:pt>
                <c:pt idx="3447">
                  <c:v>-4.8788000000000003E-11</c:v>
                </c:pt>
                <c:pt idx="3448">
                  <c:v>-4.9865E-11</c:v>
                </c:pt>
                <c:pt idx="3449">
                  <c:v>-4.7927999999999999E-11</c:v>
                </c:pt>
                <c:pt idx="3450">
                  <c:v>-4.7399999999999999E-11</c:v>
                </c:pt>
                <c:pt idx="3451">
                  <c:v>-4.9335999999999999E-11</c:v>
                </c:pt>
                <c:pt idx="3452">
                  <c:v>-5.0648000000000003E-11</c:v>
                </c:pt>
                <c:pt idx="3453">
                  <c:v>-5.2367999999999998E-11</c:v>
                </c:pt>
                <c:pt idx="3454">
                  <c:v>-5.5064999999999999E-11</c:v>
                </c:pt>
                <c:pt idx="3455">
                  <c:v>-5.8385000000000001E-11</c:v>
                </c:pt>
                <c:pt idx="3456">
                  <c:v>-6.1802999999999996E-11</c:v>
                </c:pt>
                <c:pt idx="3457">
                  <c:v>-6.4478999999999998E-11</c:v>
                </c:pt>
                <c:pt idx="3458">
                  <c:v>-6.6572999999999996E-11</c:v>
                </c:pt>
                <c:pt idx="3459">
                  <c:v>-6.8451999999999998E-11</c:v>
                </c:pt>
                <c:pt idx="3460">
                  <c:v>-6.7779999999999998E-11</c:v>
                </c:pt>
                <c:pt idx="3461">
                  <c:v>-6.3708999999999997E-11</c:v>
                </c:pt>
                <c:pt idx="3462">
                  <c:v>-5.8650999999999995E-11</c:v>
                </c:pt>
                <c:pt idx="3463">
                  <c:v>-1.02813E-10</c:v>
                </c:pt>
                <c:pt idx="3464">
                  <c:v>-6.9059999999999999E-12</c:v>
                </c:pt>
                <c:pt idx="3465">
                  <c:v>-4.9789000000000001E-11</c:v>
                </c:pt>
                <c:pt idx="3466">
                  <c:v>-4.5996000000000001E-11</c:v>
                </c:pt>
                <c:pt idx="3467">
                  <c:v>-2.4626000000000001E-11</c:v>
                </c:pt>
                <c:pt idx="3468">
                  <c:v>-6.2483E-11</c:v>
                </c:pt>
                <c:pt idx="3469">
                  <c:v>-2.0593E-11</c:v>
                </c:pt>
                <c:pt idx="3470">
                  <c:v>3.7727000000000002E-11</c:v>
                </c:pt>
                <c:pt idx="3471">
                  <c:v>-4.6286E-11</c:v>
                </c:pt>
                <c:pt idx="3472">
                  <c:v>-3.6838999999999997E-11</c:v>
                </c:pt>
                <c:pt idx="3473">
                  <c:v>-2.6612999999999999E-11</c:v>
                </c:pt>
                <c:pt idx="3474">
                  <c:v>-2.8231000000000001E-11</c:v>
                </c:pt>
                <c:pt idx="3475">
                  <c:v>-2.0321999999999998E-11</c:v>
                </c:pt>
                <c:pt idx="3476">
                  <c:v>-2.5930000000000001E-11</c:v>
                </c:pt>
                <c:pt idx="3477">
                  <c:v>-3.1925999999999998E-11</c:v>
                </c:pt>
                <c:pt idx="3478">
                  <c:v>-5.1670000000000001E-11</c:v>
                </c:pt>
                <c:pt idx="3479">
                  <c:v>-3.4011999999999998E-11</c:v>
                </c:pt>
                <c:pt idx="3480">
                  <c:v>-3.3161000000000001E-11</c:v>
                </c:pt>
                <c:pt idx="3481">
                  <c:v>-3.2843E-11</c:v>
                </c:pt>
                <c:pt idx="3482">
                  <c:v>-3.4358E-11</c:v>
                </c:pt>
                <c:pt idx="3483">
                  <c:v>-3.7131000000000001E-11</c:v>
                </c:pt>
                <c:pt idx="3484">
                  <c:v>-4.0035000000000001E-11</c:v>
                </c:pt>
                <c:pt idx="3485">
                  <c:v>-4.4301E-11</c:v>
                </c:pt>
                <c:pt idx="3486">
                  <c:v>-4.5642999999999997E-11</c:v>
                </c:pt>
                <c:pt idx="3487">
                  <c:v>-4.7060999999999999E-11</c:v>
                </c:pt>
                <c:pt idx="3488">
                  <c:v>-4.9031E-11</c:v>
                </c:pt>
                <c:pt idx="3489">
                  <c:v>-5.2013999999999999E-11</c:v>
                </c:pt>
                <c:pt idx="3490">
                  <c:v>-5.5087000000000001E-11</c:v>
                </c:pt>
                <c:pt idx="3491">
                  <c:v>-5.8735000000000004E-11</c:v>
                </c:pt>
                <c:pt idx="3492">
                  <c:v>-6.0761000000000001E-11</c:v>
                </c:pt>
                <c:pt idx="3493">
                  <c:v>-6.1867999999999998E-11</c:v>
                </c:pt>
                <c:pt idx="3494">
                  <c:v>-6.3229000000000002E-11</c:v>
                </c:pt>
                <c:pt idx="3495">
                  <c:v>-6.4300999999999996E-11</c:v>
                </c:pt>
                <c:pt idx="3496">
                  <c:v>-6.8061000000000004E-11</c:v>
                </c:pt>
                <c:pt idx="3497">
                  <c:v>-6.7791000000000001E-11</c:v>
                </c:pt>
                <c:pt idx="3498">
                  <c:v>-6.6278999999999994E-11</c:v>
                </c:pt>
                <c:pt idx="3499">
                  <c:v>-6.2923000000000001E-11</c:v>
                </c:pt>
                <c:pt idx="3500">
                  <c:v>-5.9881E-11</c:v>
                </c:pt>
                <c:pt idx="3501">
                  <c:v>-5.3091999999999999E-11</c:v>
                </c:pt>
                <c:pt idx="3502">
                  <c:v>-4.1559000000000001E-11</c:v>
                </c:pt>
                <c:pt idx="3503">
                  <c:v>-3.3695E-11</c:v>
                </c:pt>
                <c:pt idx="3504">
                  <c:v>-3.3891000000000001E-11</c:v>
                </c:pt>
                <c:pt idx="3505">
                  <c:v>-2.6328E-11</c:v>
                </c:pt>
                <c:pt idx="3506">
                  <c:v>-2.4311E-11</c:v>
                </c:pt>
                <c:pt idx="3507">
                  <c:v>-2.4905999999999999E-11</c:v>
                </c:pt>
                <c:pt idx="3508">
                  <c:v>-2.5259E-11</c:v>
                </c:pt>
                <c:pt idx="3509">
                  <c:v>-2.7545999999999999E-11</c:v>
                </c:pt>
                <c:pt idx="3510">
                  <c:v>-2.6994000000000001E-11</c:v>
                </c:pt>
                <c:pt idx="3511">
                  <c:v>-2.7087999999999999E-11</c:v>
                </c:pt>
                <c:pt idx="3512">
                  <c:v>-2.4514E-11</c:v>
                </c:pt>
                <c:pt idx="3513">
                  <c:v>-3.2453000000000002E-11</c:v>
                </c:pt>
                <c:pt idx="3514">
                  <c:v>-3.0862999999999997E-11</c:v>
                </c:pt>
                <c:pt idx="3515">
                  <c:v>-3.2511000000000002E-11</c:v>
                </c:pt>
                <c:pt idx="3516">
                  <c:v>-3.3461000000000002E-11</c:v>
                </c:pt>
                <c:pt idx="3517">
                  <c:v>-3.5815999999999997E-11</c:v>
                </c:pt>
                <c:pt idx="3518">
                  <c:v>-3.7355999999999999E-11</c:v>
                </c:pt>
                <c:pt idx="3519">
                  <c:v>-3.8045999999999998E-11</c:v>
                </c:pt>
                <c:pt idx="3520">
                  <c:v>-3.8185999999999997E-11</c:v>
                </c:pt>
                <c:pt idx="3521">
                  <c:v>-3.9471000000000003E-11</c:v>
                </c:pt>
                <c:pt idx="3522">
                  <c:v>-4.2115999999999997E-11</c:v>
                </c:pt>
                <c:pt idx="3523">
                  <c:v>-4.4189000000000002E-11</c:v>
                </c:pt>
                <c:pt idx="3524">
                  <c:v>-4.5669E-11</c:v>
                </c:pt>
                <c:pt idx="3525">
                  <c:v>-4.6956000000000003E-11</c:v>
                </c:pt>
                <c:pt idx="3526">
                  <c:v>-4.9718E-11</c:v>
                </c:pt>
                <c:pt idx="3527">
                  <c:v>-5.1475000000000002E-11</c:v>
                </c:pt>
                <c:pt idx="3528">
                  <c:v>-6.5159000000000002E-11</c:v>
                </c:pt>
                <c:pt idx="3529">
                  <c:v>-6.1121E-11</c:v>
                </c:pt>
                <c:pt idx="3530">
                  <c:v>-5.8418999999999995E-11</c:v>
                </c:pt>
                <c:pt idx="3531">
                  <c:v>-5.9982E-11</c:v>
                </c:pt>
                <c:pt idx="3532">
                  <c:v>-6.2935E-11</c:v>
                </c:pt>
                <c:pt idx="3533">
                  <c:v>-6.3924000000000006E-11</c:v>
                </c:pt>
                <c:pt idx="3534">
                  <c:v>-6.852E-11</c:v>
                </c:pt>
                <c:pt idx="3535">
                  <c:v>-6.6274000000000003E-11</c:v>
                </c:pt>
                <c:pt idx="3536">
                  <c:v>-6.1043999999999999E-11</c:v>
                </c:pt>
                <c:pt idx="3537">
                  <c:v>-5.8229000000000006E-11</c:v>
                </c:pt>
                <c:pt idx="3538">
                  <c:v>-5.2947999999999998E-11</c:v>
                </c:pt>
                <c:pt idx="3539">
                  <c:v>-4.8137000000000001E-11</c:v>
                </c:pt>
                <c:pt idx="3540">
                  <c:v>-4.3089000000000001E-11</c:v>
                </c:pt>
                <c:pt idx="3541">
                  <c:v>-3.9773999999999998E-11</c:v>
                </c:pt>
                <c:pt idx="3542">
                  <c:v>-3.7993999999999998E-11</c:v>
                </c:pt>
                <c:pt idx="3543">
                  <c:v>-3.805E-11</c:v>
                </c:pt>
                <c:pt idx="3544">
                  <c:v>-3.7450999999999999E-11</c:v>
                </c:pt>
                <c:pt idx="3545">
                  <c:v>-3.8423000000000001E-11</c:v>
                </c:pt>
                <c:pt idx="3546">
                  <c:v>-3.8649000000000001E-11</c:v>
                </c:pt>
                <c:pt idx="3547">
                  <c:v>-3.7532999999999998E-11</c:v>
                </c:pt>
                <c:pt idx="3548">
                  <c:v>-3.6588000000000002E-11</c:v>
                </c:pt>
                <c:pt idx="3549">
                  <c:v>-3.4890000000000002E-11</c:v>
                </c:pt>
                <c:pt idx="3550">
                  <c:v>-3.2432999999999998E-11</c:v>
                </c:pt>
                <c:pt idx="3551">
                  <c:v>-2.9374E-11</c:v>
                </c:pt>
                <c:pt idx="3552">
                  <c:v>-2.6841E-11</c:v>
                </c:pt>
                <c:pt idx="3553">
                  <c:v>-2.6340999999999999E-11</c:v>
                </c:pt>
                <c:pt idx="3554">
                  <c:v>-2.6821E-11</c:v>
                </c:pt>
                <c:pt idx="3555">
                  <c:v>-2.8086000000000001E-11</c:v>
                </c:pt>
                <c:pt idx="3556">
                  <c:v>-3.0382E-11</c:v>
                </c:pt>
                <c:pt idx="3557">
                  <c:v>-3.3339000000000002E-11</c:v>
                </c:pt>
                <c:pt idx="3558">
                  <c:v>-3.5862999999999999E-11</c:v>
                </c:pt>
                <c:pt idx="3559">
                  <c:v>-3.7229000000000001E-11</c:v>
                </c:pt>
                <c:pt idx="3560">
                  <c:v>-3.9508999999999999E-11</c:v>
                </c:pt>
                <c:pt idx="3561">
                  <c:v>-4.2491999999999998E-11</c:v>
                </c:pt>
                <c:pt idx="3562">
                  <c:v>-4.7068000000000001E-11</c:v>
                </c:pt>
                <c:pt idx="3563">
                  <c:v>-5.2401999999999999E-11</c:v>
                </c:pt>
                <c:pt idx="3564">
                  <c:v>-5.7977999999999999E-11</c:v>
                </c:pt>
                <c:pt idx="3565">
                  <c:v>-6.1888000000000001E-11</c:v>
                </c:pt>
                <c:pt idx="3566">
                  <c:v>-6.4796000000000003E-11</c:v>
                </c:pt>
                <c:pt idx="3567">
                  <c:v>-6.5875000000000005E-11</c:v>
                </c:pt>
                <c:pt idx="3568">
                  <c:v>-6.5385999999999998E-11</c:v>
                </c:pt>
                <c:pt idx="3569">
                  <c:v>-6.5487999999999994E-11</c:v>
                </c:pt>
                <c:pt idx="3570">
                  <c:v>-6.4665000000000004E-11</c:v>
                </c:pt>
                <c:pt idx="3571">
                  <c:v>-6.1968999999999998E-11</c:v>
                </c:pt>
                <c:pt idx="3572">
                  <c:v>-5.8893999999999998E-11</c:v>
                </c:pt>
                <c:pt idx="3573">
                  <c:v>-5.5878000000000001E-11</c:v>
                </c:pt>
                <c:pt idx="3574">
                  <c:v>-5.3668999999999998E-11</c:v>
                </c:pt>
                <c:pt idx="3575">
                  <c:v>-5.1927000000000002E-11</c:v>
                </c:pt>
                <c:pt idx="3576">
                  <c:v>-5.9455999999999999E-11</c:v>
                </c:pt>
                <c:pt idx="3577">
                  <c:v>-4.9737000000000001E-11</c:v>
                </c:pt>
                <c:pt idx="3578">
                  <c:v>-4.8541999999999999E-11</c:v>
                </c:pt>
                <c:pt idx="3579">
                  <c:v>-5.1390999999999999E-11</c:v>
                </c:pt>
                <c:pt idx="3580">
                  <c:v>-5.1474E-11</c:v>
                </c:pt>
                <c:pt idx="3581">
                  <c:v>-4.9884999999999998E-11</c:v>
                </c:pt>
                <c:pt idx="3582">
                  <c:v>-4.6472E-11</c:v>
                </c:pt>
                <c:pt idx="3583">
                  <c:v>-4.1850000000000003E-11</c:v>
                </c:pt>
                <c:pt idx="3584">
                  <c:v>-3.6735000000000003E-11</c:v>
                </c:pt>
                <c:pt idx="3585">
                  <c:v>-3.2325999999999998E-11</c:v>
                </c:pt>
                <c:pt idx="3586">
                  <c:v>-2.931E-11</c:v>
                </c:pt>
                <c:pt idx="3587">
                  <c:v>-2.7467999999999999E-11</c:v>
                </c:pt>
                <c:pt idx="3588">
                  <c:v>-2.6580999999999999E-11</c:v>
                </c:pt>
                <c:pt idx="3589">
                  <c:v>-2.6093E-11</c:v>
                </c:pt>
                <c:pt idx="3590">
                  <c:v>-2.6828000000000002E-11</c:v>
                </c:pt>
                <c:pt idx="3591">
                  <c:v>-2.7553000000000001E-11</c:v>
                </c:pt>
                <c:pt idx="3592">
                  <c:v>-2.8754999999999999E-11</c:v>
                </c:pt>
                <c:pt idx="3593">
                  <c:v>-3.1428999999999999E-11</c:v>
                </c:pt>
                <c:pt idx="3594">
                  <c:v>-3.3532999999999999E-11</c:v>
                </c:pt>
                <c:pt idx="3595">
                  <c:v>-3.7422999999999998E-11</c:v>
                </c:pt>
                <c:pt idx="3596">
                  <c:v>-4.0500999999999998E-11</c:v>
                </c:pt>
                <c:pt idx="3597">
                  <c:v>-4.329E-11</c:v>
                </c:pt>
                <c:pt idx="3598">
                  <c:v>-4.4840999999999999E-11</c:v>
                </c:pt>
                <c:pt idx="3599">
                  <c:v>-4.5587999999999997E-11</c:v>
                </c:pt>
                <c:pt idx="3600">
                  <c:v>-4.7411999999999999E-11</c:v>
                </c:pt>
                <c:pt idx="3601">
                  <c:v>-4.9044000000000001E-11</c:v>
                </c:pt>
                <c:pt idx="3602">
                  <c:v>-5.2834000000000002E-11</c:v>
                </c:pt>
                <c:pt idx="3603">
                  <c:v>-5.5702999999999999E-11</c:v>
                </c:pt>
                <c:pt idx="3604">
                  <c:v>-5.7964999999999997E-11</c:v>
                </c:pt>
                <c:pt idx="3605">
                  <c:v>-6.0342999999999995E-11</c:v>
                </c:pt>
                <c:pt idx="3606">
                  <c:v>-6.4089E-11</c:v>
                </c:pt>
                <c:pt idx="3607">
                  <c:v>-6.6758000000000006E-11</c:v>
                </c:pt>
                <c:pt idx="3608">
                  <c:v>-6.7999999999999998E-11</c:v>
                </c:pt>
                <c:pt idx="3609">
                  <c:v>-6.7467000000000001E-11</c:v>
                </c:pt>
                <c:pt idx="3610">
                  <c:v>-6.3315000000000003E-11</c:v>
                </c:pt>
                <c:pt idx="3611">
                  <c:v>-6.6054999999999998E-11</c:v>
                </c:pt>
                <c:pt idx="3612">
                  <c:v>-6.1069000000000006E-11</c:v>
                </c:pt>
                <c:pt idx="3613">
                  <c:v>-5.8950000000000001E-11</c:v>
                </c:pt>
                <c:pt idx="3614">
                  <c:v>-5.8E-11</c:v>
                </c:pt>
                <c:pt idx="3615">
                  <c:v>-5.2697000000000003E-11</c:v>
                </c:pt>
                <c:pt idx="3616">
                  <c:v>-4.9405999999999998E-11</c:v>
                </c:pt>
                <c:pt idx="3617">
                  <c:v>-4.3688000000000002E-11</c:v>
                </c:pt>
                <c:pt idx="3618">
                  <c:v>-3.9935000000000002E-11</c:v>
                </c:pt>
                <c:pt idx="3619">
                  <c:v>-3.4707000000000002E-11</c:v>
                </c:pt>
                <c:pt idx="3620">
                  <c:v>-2.9866000000000001E-11</c:v>
                </c:pt>
                <c:pt idx="3621">
                  <c:v>-2.8131E-11</c:v>
                </c:pt>
                <c:pt idx="3622">
                  <c:v>-3.5934000000000001E-11</c:v>
                </c:pt>
                <c:pt idx="3623">
                  <c:v>-4.2439000000000002E-11</c:v>
                </c:pt>
                <c:pt idx="3624">
                  <c:v>-1.8149000000000001E-11</c:v>
                </c:pt>
                <c:pt idx="3625">
                  <c:v>-2.4656E-11</c:v>
                </c:pt>
                <c:pt idx="3626">
                  <c:v>-2.5284000000000001E-11</c:v>
                </c:pt>
                <c:pt idx="3627">
                  <c:v>-2.0909E-11</c:v>
                </c:pt>
                <c:pt idx="3628">
                  <c:v>-2.7609999999999999E-11</c:v>
                </c:pt>
                <c:pt idx="3629">
                  <c:v>-2.8922E-11</c:v>
                </c:pt>
                <c:pt idx="3630">
                  <c:v>-3.102E-11</c:v>
                </c:pt>
                <c:pt idx="3631">
                  <c:v>-3.1891999999999997E-11</c:v>
                </c:pt>
                <c:pt idx="3632">
                  <c:v>-3.2799999999999999E-11</c:v>
                </c:pt>
                <c:pt idx="3633">
                  <c:v>-3.4099000000000002E-11</c:v>
                </c:pt>
                <c:pt idx="3634">
                  <c:v>-3.6042999999999999E-11</c:v>
                </c:pt>
                <c:pt idx="3635">
                  <c:v>-3.9235000000000001E-11</c:v>
                </c:pt>
                <c:pt idx="3636">
                  <c:v>-4.1565000000000001E-11</c:v>
                </c:pt>
                <c:pt idx="3637">
                  <c:v>-4.4638999999999998E-11</c:v>
                </c:pt>
                <c:pt idx="3638">
                  <c:v>-4.7172999999999997E-11</c:v>
                </c:pt>
                <c:pt idx="3639">
                  <c:v>-5.0208999999999998E-11</c:v>
                </c:pt>
                <c:pt idx="3640">
                  <c:v>-5.3465E-11</c:v>
                </c:pt>
                <c:pt idx="3641">
                  <c:v>-5.6789000000000003E-11</c:v>
                </c:pt>
                <c:pt idx="3642">
                  <c:v>-5.9982999999999996E-11</c:v>
                </c:pt>
                <c:pt idx="3643">
                  <c:v>-6.2825E-11</c:v>
                </c:pt>
                <c:pt idx="3644">
                  <c:v>-6.4460999999999998E-11</c:v>
                </c:pt>
                <c:pt idx="3645">
                  <c:v>-6.4699999999999994E-11</c:v>
                </c:pt>
                <c:pt idx="3646">
                  <c:v>-6.397E-11</c:v>
                </c:pt>
                <c:pt idx="3647">
                  <c:v>-6.2697999999999996E-11</c:v>
                </c:pt>
                <c:pt idx="3648">
                  <c:v>-6.2209999999999998E-11</c:v>
                </c:pt>
                <c:pt idx="3649">
                  <c:v>-5.9556999999999999E-11</c:v>
                </c:pt>
                <c:pt idx="3650">
                  <c:v>-5.6029999999999999E-11</c:v>
                </c:pt>
                <c:pt idx="3651">
                  <c:v>-5.4046000000000001E-11</c:v>
                </c:pt>
                <c:pt idx="3652">
                  <c:v>-5.0962999999999998E-11</c:v>
                </c:pt>
                <c:pt idx="3653">
                  <c:v>-4.8888000000000001E-11</c:v>
                </c:pt>
                <c:pt idx="3654">
                  <c:v>-4.7417000000000003E-11</c:v>
                </c:pt>
                <c:pt idx="3655">
                  <c:v>-4.6164000000000001E-11</c:v>
                </c:pt>
                <c:pt idx="3656">
                  <c:v>-4.6131999999999998E-11</c:v>
                </c:pt>
                <c:pt idx="3657">
                  <c:v>-4.5034000000000001E-11</c:v>
                </c:pt>
                <c:pt idx="3658">
                  <c:v>-4.3538999999999997E-11</c:v>
                </c:pt>
                <c:pt idx="3659">
                  <c:v>-4.0661000000000001E-11</c:v>
                </c:pt>
                <c:pt idx="3660">
                  <c:v>-3.8915000000000002E-11</c:v>
                </c:pt>
                <c:pt idx="3661">
                  <c:v>-3.7477999999999998E-11</c:v>
                </c:pt>
                <c:pt idx="3662">
                  <c:v>-3.5378000000000001E-11</c:v>
                </c:pt>
                <c:pt idx="3663">
                  <c:v>-3.2853000000000001E-11</c:v>
                </c:pt>
                <c:pt idx="3664">
                  <c:v>-2.9948E-11</c:v>
                </c:pt>
                <c:pt idx="3665">
                  <c:v>-2.7435999999999999E-11</c:v>
                </c:pt>
                <c:pt idx="3666">
                  <c:v>-2.5841999999999999E-11</c:v>
                </c:pt>
                <c:pt idx="3667">
                  <c:v>-2.4418999999999999E-11</c:v>
                </c:pt>
                <c:pt idx="3668">
                  <c:v>-2.2529E-11</c:v>
                </c:pt>
                <c:pt idx="3669">
                  <c:v>-2.6586999999999999E-11</c:v>
                </c:pt>
                <c:pt idx="3670">
                  <c:v>-2.8979000000000001E-11</c:v>
                </c:pt>
                <c:pt idx="3671">
                  <c:v>-3.3125000000000002E-11</c:v>
                </c:pt>
                <c:pt idx="3672">
                  <c:v>-6.4086999999999995E-11</c:v>
                </c:pt>
                <c:pt idx="3673">
                  <c:v>-6.2465999999999997E-11</c:v>
                </c:pt>
                <c:pt idx="3674">
                  <c:v>-3.4610999999999999E-11</c:v>
                </c:pt>
                <c:pt idx="3675">
                  <c:v>-3.8790000000000003E-11</c:v>
                </c:pt>
                <c:pt idx="3676">
                  <c:v>-5.2201E-11</c:v>
                </c:pt>
                <c:pt idx="3677">
                  <c:v>-5.5014000000000001E-11</c:v>
                </c:pt>
                <c:pt idx="3678">
                  <c:v>-6.1740999999999994E-11</c:v>
                </c:pt>
                <c:pt idx="3679">
                  <c:v>-6.1100000000000001E-11</c:v>
                </c:pt>
                <c:pt idx="3680">
                  <c:v>-5.2834999999999998E-11</c:v>
                </c:pt>
                <c:pt idx="3681">
                  <c:v>-6.6846999999999994E-11</c:v>
                </c:pt>
                <c:pt idx="3682">
                  <c:v>-5.7659000000000002E-11</c:v>
                </c:pt>
                <c:pt idx="3683">
                  <c:v>-5.5540000000000003E-11</c:v>
                </c:pt>
                <c:pt idx="3684">
                  <c:v>-5.5231000000000002E-11</c:v>
                </c:pt>
                <c:pt idx="3685">
                  <c:v>-5.3485999999999999E-11</c:v>
                </c:pt>
                <c:pt idx="3686">
                  <c:v>-4.8300999999999999E-11</c:v>
                </c:pt>
                <c:pt idx="3687">
                  <c:v>-5.4091E-11</c:v>
                </c:pt>
                <c:pt idx="3688">
                  <c:v>-5.5653999999999999E-11</c:v>
                </c:pt>
                <c:pt idx="3689">
                  <c:v>-5.6166999999999998E-11</c:v>
                </c:pt>
                <c:pt idx="3690">
                  <c:v>-5.6251000000000002E-11</c:v>
                </c:pt>
                <c:pt idx="3691">
                  <c:v>-5.6226000000000001E-11</c:v>
                </c:pt>
                <c:pt idx="3692">
                  <c:v>-5.4352000000000003E-11</c:v>
                </c:pt>
                <c:pt idx="3693">
                  <c:v>-4.9872999999999998E-11</c:v>
                </c:pt>
                <c:pt idx="3694">
                  <c:v>-4.3453000000000002E-11</c:v>
                </c:pt>
                <c:pt idx="3695">
                  <c:v>-3.8888999999999999E-11</c:v>
                </c:pt>
                <c:pt idx="3696">
                  <c:v>-3.4442999999999999E-11</c:v>
                </c:pt>
                <c:pt idx="3697">
                  <c:v>-3.0539000000000003E-11</c:v>
                </c:pt>
                <c:pt idx="3698">
                  <c:v>-3.4344999999999999E-11</c:v>
                </c:pt>
                <c:pt idx="3699">
                  <c:v>-3.0716999999999998E-11</c:v>
                </c:pt>
                <c:pt idx="3700">
                  <c:v>-2.8568999999999999E-11</c:v>
                </c:pt>
                <c:pt idx="3701">
                  <c:v>-2.727E-11</c:v>
                </c:pt>
                <c:pt idx="3702">
                  <c:v>-2.5653E-11</c:v>
                </c:pt>
                <c:pt idx="3703">
                  <c:v>-2.5750000000000002E-11</c:v>
                </c:pt>
                <c:pt idx="3704">
                  <c:v>-2.2784999999999999E-11</c:v>
                </c:pt>
                <c:pt idx="3705">
                  <c:v>-2.5252000000000001E-11</c:v>
                </c:pt>
                <c:pt idx="3706">
                  <c:v>-2.7751999999999999E-11</c:v>
                </c:pt>
                <c:pt idx="3707">
                  <c:v>-3.0105999999999998E-11</c:v>
                </c:pt>
                <c:pt idx="3708">
                  <c:v>-3.3617000000000003E-11</c:v>
                </c:pt>
                <c:pt idx="3709">
                  <c:v>-3.8329999999999998E-11</c:v>
                </c:pt>
                <c:pt idx="3710">
                  <c:v>-4.1447000000000003E-11</c:v>
                </c:pt>
                <c:pt idx="3711">
                  <c:v>-4.4113000000000003E-11</c:v>
                </c:pt>
                <c:pt idx="3712">
                  <c:v>-4.7594999999999998E-11</c:v>
                </c:pt>
                <c:pt idx="3713">
                  <c:v>-5.0462999999999999E-11</c:v>
                </c:pt>
                <c:pt idx="3714">
                  <c:v>-5.6117000000000003E-11</c:v>
                </c:pt>
                <c:pt idx="3715">
                  <c:v>-5.5650000000000003E-11</c:v>
                </c:pt>
                <c:pt idx="3716">
                  <c:v>-5.4541000000000002E-11</c:v>
                </c:pt>
                <c:pt idx="3717">
                  <c:v>-5.8065000000000002E-11</c:v>
                </c:pt>
                <c:pt idx="3718">
                  <c:v>-5.9776000000000004E-11</c:v>
                </c:pt>
                <c:pt idx="3719">
                  <c:v>-6.1067999999999998E-11</c:v>
                </c:pt>
                <c:pt idx="3720">
                  <c:v>-5.6587999999999998E-11</c:v>
                </c:pt>
                <c:pt idx="3721">
                  <c:v>-5.7402000000000001E-11</c:v>
                </c:pt>
                <c:pt idx="3722">
                  <c:v>-5.7918000000000001E-11</c:v>
                </c:pt>
                <c:pt idx="3723">
                  <c:v>-5.5977999999999999E-11</c:v>
                </c:pt>
                <c:pt idx="3724">
                  <c:v>-5.7375000000000002E-11</c:v>
                </c:pt>
                <c:pt idx="3725">
                  <c:v>-5.5124999999999997E-11</c:v>
                </c:pt>
                <c:pt idx="3726">
                  <c:v>-5.3044000000000001E-11</c:v>
                </c:pt>
                <c:pt idx="3727">
                  <c:v>-5.5231000000000002E-11</c:v>
                </c:pt>
                <c:pt idx="3728">
                  <c:v>-5.2949E-11</c:v>
                </c:pt>
                <c:pt idx="3729">
                  <c:v>-4.9768999999999998E-11</c:v>
                </c:pt>
                <c:pt idx="3730">
                  <c:v>-4.5902000000000002E-11</c:v>
                </c:pt>
                <c:pt idx="3731">
                  <c:v>-4.2768E-11</c:v>
                </c:pt>
                <c:pt idx="3732">
                  <c:v>-3.9721999999999997E-11</c:v>
                </c:pt>
                <c:pt idx="3733">
                  <c:v>-3.7369E-11</c:v>
                </c:pt>
                <c:pt idx="3734">
                  <c:v>-3.4065000000000001E-11</c:v>
                </c:pt>
                <c:pt idx="3735">
                  <c:v>-3.2053000000000002E-11</c:v>
                </c:pt>
                <c:pt idx="3736">
                  <c:v>-3.1305999999999998E-11</c:v>
                </c:pt>
                <c:pt idx="3737">
                  <c:v>-3.0507E-11</c:v>
                </c:pt>
                <c:pt idx="3738">
                  <c:v>-3.0798999999999998E-11</c:v>
                </c:pt>
                <c:pt idx="3739">
                  <c:v>-3.1186000000000002E-11</c:v>
                </c:pt>
                <c:pt idx="3740">
                  <c:v>-3.0623E-11</c:v>
                </c:pt>
                <c:pt idx="3741">
                  <c:v>-2.9448000000000001E-11</c:v>
                </c:pt>
                <c:pt idx="3742">
                  <c:v>-2.8936E-11</c:v>
                </c:pt>
                <c:pt idx="3743">
                  <c:v>-2.8232E-11</c:v>
                </c:pt>
                <c:pt idx="3744">
                  <c:v>-2.7820999999999999E-11</c:v>
                </c:pt>
                <c:pt idx="3745">
                  <c:v>-2.8750000000000001E-11</c:v>
                </c:pt>
                <c:pt idx="3746">
                  <c:v>-3.1539E-11</c:v>
                </c:pt>
                <c:pt idx="3747">
                  <c:v>-3.2981000000000001E-11</c:v>
                </c:pt>
                <c:pt idx="3748">
                  <c:v>-3.6326999999999999E-11</c:v>
                </c:pt>
                <c:pt idx="3749">
                  <c:v>-3.8430999999999999E-11</c:v>
                </c:pt>
                <c:pt idx="3750">
                  <c:v>-4.0811000000000001E-11</c:v>
                </c:pt>
                <c:pt idx="3751">
                  <c:v>-4.3099999999999999E-11</c:v>
                </c:pt>
                <c:pt idx="3752">
                  <c:v>-4.4952000000000002E-11</c:v>
                </c:pt>
                <c:pt idx="3753">
                  <c:v>-4.8909E-11</c:v>
                </c:pt>
                <c:pt idx="3754">
                  <c:v>-5.2871000000000003E-11</c:v>
                </c:pt>
                <c:pt idx="3755">
                  <c:v>-5.6386000000000003E-11</c:v>
                </c:pt>
                <c:pt idx="3756">
                  <c:v>-6.0002000000000004E-11</c:v>
                </c:pt>
                <c:pt idx="3757">
                  <c:v>-6.2887999999999998E-11</c:v>
                </c:pt>
                <c:pt idx="3758">
                  <c:v>-6.4095999999999995E-11</c:v>
                </c:pt>
                <c:pt idx="3759">
                  <c:v>-6.5221000000000004E-11</c:v>
                </c:pt>
                <c:pt idx="3760">
                  <c:v>-6.4648999999999996E-11</c:v>
                </c:pt>
                <c:pt idx="3761">
                  <c:v>-6.2756000000000003E-11</c:v>
                </c:pt>
                <c:pt idx="3762">
                  <c:v>-6.0472999999999999E-11</c:v>
                </c:pt>
                <c:pt idx="3763">
                  <c:v>-5.7606E-11</c:v>
                </c:pt>
                <c:pt idx="3764">
                  <c:v>-5.6169999999999998E-11</c:v>
                </c:pt>
                <c:pt idx="3765">
                  <c:v>-5.5503999999999998E-11</c:v>
                </c:pt>
                <c:pt idx="3766">
                  <c:v>-5.4202999999999998E-11</c:v>
                </c:pt>
                <c:pt idx="3767">
                  <c:v>-5.1328000000000001E-11</c:v>
                </c:pt>
                <c:pt idx="3768">
                  <c:v>-4.7707000000000003E-11</c:v>
                </c:pt>
                <c:pt idx="3769">
                  <c:v>-4.3181000000000002E-11</c:v>
                </c:pt>
                <c:pt idx="3770">
                  <c:v>-3.9242000000000003E-11</c:v>
                </c:pt>
                <c:pt idx="3771">
                  <c:v>-3.7132999999999999E-11</c:v>
                </c:pt>
                <c:pt idx="3772">
                  <c:v>-3.6077E-11</c:v>
                </c:pt>
                <c:pt idx="3773">
                  <c:v>-3.5028999999999999E-11</c:v>
                </c:pt>
                <c:pt idx="3774">
                  <c:v>-3.3274000000000001E-11</c:v>
                </c:pt>
                <c:pt idx="3775">
                  <c:v>-3.0287E-11</c:v>
                </c:pt>
                <c:pt idx="3776">
                  <c:v>-2.7029E-11</c:v>
                </c:pt>
                <c:pt idx="3777">
                  <c:v>-2.6160999999999999E-11</c:v>
                </c:pt>
                <c:pt idx="3778">
                  <c:v>-2.4963E-11</c:v>
                </c:pt>
                <c:pt idx="3779">
                  <c:v>-2.5351999999999999E-11</c:v>
                </c:pt>
                <c:pt idx="3780">
                  <c:v>-2.9360999999999998E-11</c:v>
                </c:pt>
                <c:pt idx="3781">
                  <c:v>-2.8307E-11</c:v>
                </c:pt>
                <c:pt idx="3782">
                  <c:v>-3.0446E-11</c:v>
                </c:pt>
                <c:pt idx="3783">
                  <c:v>-3.3052999999999998E-11</c:v>
                </c:pt>
                <c:pt idx="3784">
                  <c:v>-3.4816E-11</c:v>
                </c:pt>
                <c:pt idx="3785">
                  <c:v>-3.6005000000000003E-11</c:v>
                </c:pt>
                <c:pt idx="3786">
                  <c:v>-3.7571999999999997E-11</c:v>
                </c:pt>
                <c:pt idx="3787">
                  <c:v>-3.6441999999999997E-11</c:v>
                </c:pt>
                <c:pt idx="3788">
                  <c:v>-4.0879000000000003E-11</c:v>
                </c:pt>
                <c:pt idx="3789">
                  <c:v>-4.1770000000000002E-11</c:v>
                </c:pt>
                <c:pt idx="3790">
                  <c:v>-4.3025999999999997E-11</c:v>
                </c:pt>
                <c:pt idx="3791">
                  <c:v>-4.5197000000000003E-11</c:v>
                </c:pt>
                <c:pt idx="3792">
                  <c:v>-4.8540999999999997E-11</c:v>
                </c:pt>
                <c:pt idx="3793">
                  <c:v>-5.2877999999999998E-11</c:v>
                </c:pt>
                <c:pt idx="3794">
                  <c:v>-5.7360999999999998E-11</c:v>
                </c:pt>
                <c:pt idx="3795">
                  <c:v>-6.0615999999999998E-11</c:v>
                </c:pt>
                <c:pt idx="3796">
                  <c:v>-6.3491000000000001E-11</c:v>
                </c:pt>
                <c:pt idx="3797">
                  <c:v>-6.4419E-11</c:v>
                </c:pt>
                <c:pt idx="3798">
                  <c:v>-6.4371000000000002E-11</c:v>
                </c:pt>
                <c:pt idx="3799">
                  <c:v>-6.1679000000000005E-11</c:v>
                </c:pt>
                <c:pt idx="3800">
                  <c:v>-5.8670000000000003E-11</c:v>
                </c:pt>
                <c:pt idx="3801">
                  <c:v>-5.6145999999999999E-11</c:v>
                </c:pt>
                <c:pt idx="3802">
                  <c:v>-5.4516000000000001E-11</c:v>
                </c:pt>
                <c:pt idx="3803">
                  <c:v>-4.8999999999999999E-11</c:v>
                </c:pt>
                <c:pt idx="3804">
                  <c:v>-4.7807000000000001E-11</c:v>
                </c:pt>
                <c:pt idx="3805">
                  <c:v>-5.2244000000000001E-11</c:v>
                </c:pt>
                <c:pt idx="3806">
                  <c:v>-4.9127999999999998E-11</c:v>
                </c:pt>
                <c:pt idx="3807">
                  <c:v>-5.1227000000000001E-11</c:v>
                </c:pt>
                <c:pt idx="3808">
                  <c:v>-4.7694000000000001E-11</c:v>
                </c:pt>
                <c:pt idx="3809">
                  <c:v>-4.0457000000000002E-11</c:v>
                </c:pt>
                <c:pt idx="3810">
                  <c:v>-3.2429000000000002E-11</c:v>
                </c:pt>
                <c:pt idx="3811">
                  <c:v>-2.6142000000000001E-11</c:v>
                </c:pt>
                <c:pt idx="3812">
                  <c:v>-2.1749E-11</c:v>
                </c:pt>
                <c:pt idx="3813">
                  <c:v>-1.8431E-11</c:v>
                </c:pt>
                <c:pt idx="3814">
                  <c:v>-1.6917000000000002E-11</c:v>
                </c:pt>
                <c:pt idx="3815">
                  <c:v>-1.7254000000000001E-11</c:v>
                </c:pt>
                <c:pt idx="3816">
                  <c:v>-1.8048000000000001E-11</c:v>
                </c:pt>
                <c:pt idx="3817">
                  <c:v>-2.0653000000000001E-11</c:v>
                </c:pt>
                <c:pt idx="3818">
                  <c:v>-2.4059999999999999E-11</c:v>
                </c:pt>
                <c:pt idx="3819">
                  <c:v>-2.7279999999999998E-11</c:v>
                </c:pt>
                <c:pt idx="3820">
                  <c:v>-3.0548000000000003E-11</c:v>
                </c:pt>
                <c:pt idx="3821">
                  <c:v>-3.3110999999999998E-11</c:v>
                </c:pt>
                <c:pt idx="3822">
                  <c:v>-3.6194000000000002E-11</c:v>
                </c:pt>
                <c:pt idx="3823">
                  <c:v>-3.9025999999999998E-11</c:v>
                </c:pt>
                <c:pt idx="3824">
                  <c:v>-4.1926999999999998E-11</c:v>
                </c:pt>
                <c:pt idx="3825">
                  <c:v>-4.5029999999999999E-11</c:v>
                </c:pt>
                <c:pt idx="3826">
                  <c:v>-4.6833999999999997E-11</c:v>
                </c:pt>
                <c:pt idx="3827">
                  <c:v>-4.7478000000000003E-11</c:v>
                </c:pt>
                <c:pt idx="3828">
                  <c:v>-4.8989000000000001E-11</c:v>
                </c:pt>
                <c:pt idx="3829">
                  <c:v>-4.9737000000000001E-11</c:v>
                </c:pt>
                <c:pt idx="3830">
                  <c:v>-4.9954000000000001E-11</c:v>
                </c:pt>
                <c:pt idx="3831">
                  <c:v>-5.0119999999999997E-11</c:v>
                </c:pt>
                <c:pt idx="3832">
                  <c:v>-5.0126999999999999E-11</c:v>
                </c:pt>
                <c:pt idx="3833">
                  <c:v>-5.1112999999999998E-11</c:v>
                </c:pt>
                <c:pt idx="3834">
                  <c:v>-5.2721000000000002E-11</c:v>
                </c:pt>
                <c:pt idx="3835">
                  <c:v>-5.5232999999999999E-11</c:v>
                </c:pt>
                <c:pt idx="3836">
                  <c:v>-5.9334999999999995E-11</c:v>
                </c:pt>
                <c:pt idx="3837">
                  <c:v>-6.3033000000000001E-11</c:v>
                </c:pt>
                <c:pt idx="3838">
                  <c:v>-6.6476000000000004E-11</c:v>
                </c:pt>
                <c:pt idx="3839">
                  <c:v>-6.9007000000000003E-11</c:v>
                </c:pt>
                <c:pt idx="3840">
                  <c:v>-6.9130999999999994E-11</c:v>
                </c:pt>
                <c:pt idx="3841">
                  <c:v>-6.4772000000000004E-11</c:v>
                </c:pt>
                <c:pt idx="3842">
                  <c:v>-5.7439000000000002E-11</c:v>
                </c:pt>
                <c:pt idx="3843">
                  <c:v>-4.9532E-11</c:v>
                </c:pt>
                <c:pt idx="3844">
                  <c:v>-4.1822999999999997E-11</c:v>
                </c:pt>
                <c:pt idx="3845">
                  <c:v>-3.4291000000000001E-11</c:v>
                </c:pt>
                <c:pt idx="3846">
                  <c:v>-2.7293E-11</c:v>
                </c:pt>
                <c:pt idx="3847">
                  <c:v>-2.108E-11</c:v>
                </c:pt>
                <c:pt idx="3848">
                  <c:v>-1.8634E-11</c:v>
                </c:pt>
                <c:pt idx="3849">
                  <c:v>-1.9495999999999999E-11</c:v>
                </c:pt>
                <c:pt idx="3850">
                  <c:v>-2.2016E-11</c:v>
                </c:pt>
                <c:pt idx="3851">
                  <c:v>-2.5154E-11</c:v>
                </c:pt>
                <c:pt idx="3852">
                  <c:v>-2.7792E-11</c:v>
                </c:pt>
                <c:pt idx="3853">
                  <c:v>-2.8999000000000001E-11</c:v>
                </c:pt>
                <c:pt idx="3854">
                  <c:v>-2.9980999999999998E-11</c:v>
                </c:pt>
                <c:pt idx="3855">
                  <c:v>-2.9180000000000003E-11</c:v>
                </c:pt>
                <c:pt idx="3856">
                  <c:v>-3.1394999999999999E-11</c:v>
                </c:pt>
                <c:pt idx="3857">
                  <c:v>-3.2188999999999999E-11</c:v>
                </c:pt>
                <c:pt idx="3858">
                  <c:v>-3.3232000000000002E-11</c:v>
                </c:pt>
                <c:pt idx="3859">
                  <c:v>-3.4667000000000002E-11</c:v>
                </c:pt>
                <c:pt idx="3860">
                  <c:v>-3.6167000000000003E-11</c:v>
                </c:pt>
                <c:pt idx="3861">
                  <c:v>-3.7546E-11</c:v>
                </c:pt>
                <c:pt idx="3862">
                  <c:v>-3.8823999999999997E-11</c:v>
                </c:pt>
                <c:pt idx="3863">
                  <c:v>-3.9485E-11</c:v>
                </c:pt>
                <c:pt idx="3864">
                  <c:v>-4.0787000000000002E-11</c:v>
                </c:pt>
                <c:pt idx="3865">
                  <c:v>-4.2299999999999999E-11</c:v>
                </c:pt>
                <c:pt idx="3866">
                  <c:v>-4.3251000000000001E-11</c:v>
                </c:pt>
                <c:pt idx="3867">
                  <c:v>-4.205E-11</c:v>
                </c:pt>
                <c:pt idx="3868">
                  <c:v>-4.5111999999999998E-11</c:v>
                </c:pt>
                <c:pt idx="3869">
                  <c:v>-5.0433E-11</c:v>
                </c:pt>
                <c:pt idx="3870">
                  <c:v>-5.3628999999999998E-11</c:v>
                </c:pt>
                <c:pt idx="3871">
                  <c:v>-5.6413000000000002E-11</c:v>
                </c:pt>
                <c:pt idx="3872">
                  <c:v>-5.9896999999999995E-11</c:v>
                </c:pt>
                <c:pt idx="3873">
                  <c:v>-6.2962999999999995E-11</c:v>
                </c:pt>
                <c:pt idx="3874">
                  <c:v>-6.6165999999999994E-11</c:v>
                </c:pt>
                <c:pt idx="3875">
                  <c:v>-6.8876999999999999E-11</c:v>
                </c:pt>
                <c:pt idx="3876">
                  <c:v>-6.9397999999999997E-11</c:v>
                </c:pt>
                <c:pt idx="3877">
                  <c:v>-6.5888E-11</c:v>
                </c:pt>
                <c:pt idx="3878">
                  <c:v>-5.9958000000000001E-11</c:v>
                </c:pt>
                <c:pt idx="3879">
                  <c:v>-5.1942999999999997E-11</c:v>
                </c:pt>
                <c:pt idx="3880">
                  <c:v>-4.3077999999999997E-11</c:v>
                </c:pt>
                <c:pt idx="3881">
                  <c:v>-3.8894999999999999E-11</c:v>
                </c:pt>
                <c:pt idx="3882">
                  <c:v>-3.4411999999999998E-11</c:v>
                </c:pt>
                <c:pt idx="3883">
                  <c:v>-3.3107000000000003E-11</c:v>
                </c:pt>
                <c:pt idx="3884">
                  <c:v>-3.2585000000000003E-11</c:v>
                </c:pt>
                <c:pt idx="3885">
                  <c:v>-3.0991999999999999E-11</c:v>
                </c:pt>
                <c:pt idx="3886">
                  <c:v>-2.2387999999999999E-11</c:v>
                </c:pt>
                <c:pt idx="3887">
                  <c:v>-2.9805000000000001E-11</c:v>
                </c:pt>
                <c:pt idx="3888">
                  <c:v>-2.8649E-11</c:v>
                </c:pt>
                <c:pt idx="3889">
                  <c:v>-3.2707000000000003E-11</c:v>
                </c:pt>
                <c:pt idx="3890">
                  <c:v>-3.2257E-11</c:v>
                </c:pt>
                <c:pt idx="3891">
                  <c:v>-3.0783000000000002E-11</c:v>
                </c:pt>
                <c:pt idx="3892">
                  <c:v>-2.8212999999999999E-11</c:v>
                </c:pt>
                <c:pt idx="3893">
                  <c:v>-2.5353000000000002E-11</c:v>
                </c:pt>
                <c:pt idx="3894">
                  <c:v>-2.2248999999999999E-11</c:v>
                </c:pt>
                <c:pt idx="3895">
                  <c:v>-2.1377000000000002E-11</c:v>
                </c:pt>
                <c:pt idx="3896">
                  <c:v>-2.2227000000000001E-11</c:v>
                </c:pt>
                <c:pt idx="3897">
                  <c:v>-2.3865999999999999E-11</c:v>
                </c:pt>
                <c:pt idx="3898">
                  <c:v>-2.6391000000000001E-11</c:v>
                </c:pt>
                <c:pt idx="3899">
                  <c:v>-2.9549999999999997E-11</c:v>
                </c:pt>
                <c:pt idx="3900">
                  <c:v>-3.3925999999999997E-11</c:v>
                </c:pt>
                <c:pt idx="3901">
                  <c:v>-3.8417000000000002E-11</c:v>
                </c:pt>
                <c:pt idx="3902">
                  <c:v>-4.3409E-11</c:v>
                </c:pt>
                <c:pt idx="3903">
                  <c:v>-4.8751999999999997E-11</c:v>
                </c:pt>
                <c:pt idx="3904">
                  <c:v>-5.4034999999999997E-11</c:v>
                </c:pt>
                <c:pt idx="3905">
                  <c:v>-5.8497000000000005E-11</c:v>
                </c:pt>
                <c:pt idx="3906">
                  <c:v>-6.3289E-11</c:v>
                </c:pt>
                <c:pt idx="3907">
                  <c:v>-6.6819999999999995E-11</c:v>
                </c:pt>
                <c:pt idx="3908">
                  <c:v>-6.7868000000000003E-11</c:v>
                </c:pt>
                <c:pt idx="3909">
                  <c:v>-6.6441999999999997E-11</c:v>
                </c:pt>
                <c:pt idx="3910">
                  <c:v>-6.2614E-11</c:v>
                </c:pt>
                <c:pt idx="3911">
                  <c:v>-5.7448000000000002E-11</c:v>
                </c:pt>
                <c:pt idx="3912">
                  <c:v>-5.3244999999999999E-11</c:v>
                </c:pt>
                <c:pt idx="3913">
                  <c:v>-5.0213E-11</c:v>
                </c:pt>
                <c:pt idx="3914">
                  <c:v>-4.8799E-11</c:v>
                </c:pt>
                <c:pt idx="3915">
                  <c:v>-4.9417999999999998E-11</c:v>
                </c:pt>
                <c:pt idx="3916">
                  <c:v>-5.0281000000000002E-11</c:v>
                </c:pt>
                <c:pt idx="3917">
                  <c:v>-5.1105000000000001E-11</c:v>
                </c:pt>
                <c:pt idx="3918">
                  <c:v>-5.2647000000000001E-11</c:v>
                </c:pt>
                <c:pt idx="3919">
                  <c:v>-5.2552E-11</c:v>
                </c:pt>
                <c:pt idx="3920">
                  <c:v>-5.1939999999999997E-11</c:v>
                </c:pt>
                <c:pt idx="3921">
                  <c:v>-5.0061999999999997E-11</c:v>
                </c:pt>
                <c:pt idx="3922">
                  <c:v>-4.6201999999999997E-11</c:v>
                </c:pt>
                <c:pt idx="3923">
                  <c:v>-4.0377000000000001E-11</c:v>
                </c:pt>
                <c:pt idx="3924">
                  <c:v>-3.5434000000000003E-11</c:v>
                </c:pt>
                <c:pt idx="3925">
                  <c:v>-3.0984000000000001E-11</c:v>
                </c:pt>
                <c:pt idx="3926">
                  <c:v>-2.7357999999999999E-11</c:v>
                </c:pt>
                <c:pt idx="3927">
                  <c:v>-2.2972999999999999E-11</c:v>
                </c:pt>
                <c:pt idx="3928">
                  <c:v>-1.8676000000000002E-11</c:v>
                </c:pt>
                <c:pt idx="3929">
                  <c:v>-1.5388E-11</c:v>
                </c:pt>
                <c:pt idx="3930">
                  <c:v>-1.4671000000000002E-11</c:v>
                </c:pt>
                <c:pt idx="3931">
                  <c:v>-1.5648000000000001E-11</c:v>
                </c:pt>
                <c:pt idx="3932">
                  <c:v>-1.8727999999999999E-11</c:v>
                </c:pt>
                <c:pt idx="3933">
                  <c:v>-2.101E-11</c:v>
                </c:pt>
                <c:pt idx="3934">
                  <c:v>-3.0538000000000001E-11</c:v>
                </c:pt>
                <c:pt idx="3935">
                  <c:v>-3.1475E-11</c:v>
                </c:pt>
                <c:pt idx="3936">
                  <c:v>-4.1496999999999999E-11</c:v>
                </c:pt>
                <c:pt idx="3937">
                  <c:v>-9.2066999999999999E-11</c:v>
                </c:pt>
                <c:pt idx="3938">
                  <c:v>-3.4118999999999999E-11</c:v>
                </c:pt>
                <c:pt idx="3939">
                  <c:v>-4.4195999999999998E-11</c:v>
                </c:pt>
                <c:pt idx="3940">
                  <c:v>-4.8214999999999998E-11</c:v>
                </c:pt>
                <c:pt idx="3941">
                  <c:v>-4.9032999999999998E-11</c:v>
                </c:pt>
                <c:pt idx="3942">
                  <c:v>-6.3683000000000006E-11</c:v>
                </c:pt>
                <c:pt idx="3943">
                  <c:v>-2.4459E-11</c:v>
                </c:pt>
                <c:pt idx="3944">
                  <c:v>-2.1193999999999999E-11</c:v>
                </c:pt>
                <c:pt idx="3945">
                  <c:v>-4.5307999999999999E-11</c:v>
                </c:pt>
                <c:pt idx="3946">
                  <c:v>-5.0277E-11</c:v>
                </c:pt>
                <c:pt idx="3947">
                  <c:v>-5.3778999999999999E-11</c:v>
                </c:pt>
                <c:pt idx="3948">
                  <c:v>-5.6117999999999998E-11</c:v>
                </c:pt>
                <c:pt idx="3949">
                  <c:v>-5.7241000000000003E-11</c:v>
                </c:pt>
                <c:pt idx="3950">
                  <c:v>-5.7741999999999997E-11</c:v>
                </c:pt>
                <c:pt idx="3951">
                  <c:v>-5.7586999999999998E-11</c:v>
                </c:pt>
                <c:pt idx="3952">
                  <c:v>-5.8423999999999999E-11</c:v>
                </c:pt>
                <c:pt idx="3953">
                  <c:v>-5.9407000000000005E-11</c:v>
                </c:pt>
                <c:pt idx="3954">
                  <c:v>-5.8477999999999997E-11</c:v>
                </c:pt>
                <c:pt idx="3955">
                  <c:v>-5.6120999999999998E-11</c:v>
                </c:pt>
                <c:pt idx="3956">
                  <c:v>-5.2300000000000003E-11</c:v>
                </c:pt>
                <c:pt idx="3957">
                  <c:v>-4.7753000000000003E-11</c:v>
                </c:pt>
                <c:pt idx="3958">
                  <c:v>-4.2849999999999999E-11</c:v>
                </c:pt>
                <c:pt idx="3959">
                  <c:v>-3.6854000000000003E-11</c:v>
                </c:pt>
                <c:pt idx="3960">
                  <c:v>-3.1681999999999998E-11</c:v>
                </c:pt>
                <c:pt idx="3961">
                  <c:v>-2.8426E-11</c:v>
                </c:pt>
                <c:pt idx="3962">
                  <c:v>-2.6299999999999999E-11</c:v>
                </c:pt>
                <c:pt idx="3963">
                  <c:v>-2.3794000000000001E-11</c:v>
                </c:pt>
                <c:pt idx="3964">
                  <c:v>-2.1616E-11</c:v>
                </c:pt>
                <c:pt idx="3965">
                  <c:v>-2.0267000000000002E-11</c:v>
                </c:pt>
                <c:pt idx="3966">
                  <c:v>-1.9427000000000001E-11</c:v>
                </c:pt>
                <c:pt idx="3967">
                  <c:v>-1.9547E-11</c:v>
                </c:pt>
                <c:pt idx="3968">
                  <c:v>-2.0703999999999999E-11</c:v>
                </c:pt>
                <c:pt idx="3969">
                  <c:v>-2.1856000000000001E-11</c:v>
                </c:pt>
                <c:pt idx="3970">
                  <c:v>-2.3734999999999999E-11</c:v>
                </c:pt>
                <c:pt idx="3971">
                  <c:v>-2.5743999999999999E-11</c:v>
                </c:pt>
                <c:pt idx="3972">
                  <c:v>-2.8179000000000001E-11</c:v>
                </c:pt>
                <c:pt idx="3973">
                  <c:v>-3.1017E-11</c:v>
                </c:pt>
                <c:pt idx="3974">
                  <c:v>-3.3919000000000002E-11</c:v>
                </c:pt>
                <c:pt idx="3975">
                  <c:v>-3.6331000000000001E-11</c:v>
                </c:pt>
                <c:pt idx="3976">
                  <c:v>-3.8802000000000002E-11</c:v>
                </c:pt>
                <c:pt idx="3977">
                  <c:v>-4.1351E-11</c:v>
                </c:pt>
                <c:pt idx="3978">
                  <c:v>-4.3614000000000001E-11</c:v>
                </c:pt>
                <c:pt idx="3979">
                  <c:v>-4.4470999999999998E-11</c:v>
                </c:pt>
                <c:pt idx="3980">
                  <c:v>-4.4421999999999998E-11</c:v>
                </c:pt>
                <c:pt idx="3981">
                  <c:v>-4.6400000000000003E-11</c:v>
                </c:pt>
                <c:pt idx="3982">
                  <c:v>-4.9411999999999998E-11</c:v>
                </c:pt>
                <c:pt idx="3983">
                  <c:v>-5.1469000000000002E-11</c:v>
                </c:pt>
                <c:pt idx="3984">
                  <c:v>-5.4275000000000001E-11</c:v>
                </c:pt>
                <c:pt idx="3985">
                  <c:v>-5.7262000000000002E-11</c:v>
                </c:pt>
                <c:pt idx="3986">
                  <c:v>-6.1590000000000004E-11</c:v>
                </c:pt>
                <c:pt idx="3987">
                  <c:v>-6.4832000000000002E-11</c:v>
                </c:pt>
                <c:pt idx="3988">
                  <c:v>-6.5323999999999996E-11</c:v>
                </c:pt>
                <c:pt idx="3989">
                  <c:v>-6.4520000000000001E-11</c:v>
                </c:pt>
                <c:pt idx="3990">
                  <c:v>-6.1667000000000005E-11</c:v>
                </c:pt>
                <c:pt idx="3991">
                  <c:v>-5.7452999999999999E-11</c:v>
                </c:pt>
                <c:pt idx="3992">
                  <c:v>-5.2819999999999998E-11</c:v>
                </c:pt>
                <c:pt idx="3993">
                  <c:v>-4.8851E-11</c:v>
                </c:pt>
                <c:pt idx="3994">
                  <c:v>-4.5520999999999997E-11</c:v>
                </c:pt>
                <c:pt idx="3995">
                  <c:v>-4.2491999999999998E-11</c:v>
                </c:pt>
                <c:pt idx="3996">
                  <c:v>-3.9135000000000002E-11</c:v>
                </c:pt>
                <c:pt idx="3997">
                  <c:v>-3.7107999999999997E-11</c:v>
                </c:pt>
                <c:pt idx="3998">
                  <c:v>-3.4527000000000003E-11</c:v>
                </c:pt>
                <c:pt idx="3999">
                  <c:v>-3.1946000000000001E-11</c:v>
                </c:pt>
                <c:pt idx="4000">
                  <c:v>-3.0413999999999997E-11</c:v>
                </c:pt>
                <c:pt idx="4001">
                  <c:v>-2.9152000000000002E-11</c:v>
                </c:pt>
                <c:pt idx="4002">
                  <c:v>-2.7907000000000001E-11</c:v>
                </c:pt>
                <c:pt idx="4003">
                  <c:v>-2.7379000000000001E-11</c:v>
                </c:pt>
                <c:pt idx="4004">
                  <c:v>-2.6496999999999999E-11</c:v>
                </c:pt>
                <c:pt idx="4005">
                  <c:v>-2.5311999999999999E-11</c:v>
                </c:pt>
                <c:pt idx="4006">
                  <c:v>-2.3763E-11</c:v>
                </c:pt>
                <c:pt idx="4007">
                  <c:v>-2.1868999999999999E-11</c:v>
                </c:pt>
                <c:pt idx="4008">
                  <c:v>-2.1767999999999999E-11</c:v>
                </c:pt>
                <c:pt idx="4009">
                  <c:v>-2.3219E-11</c:v>
                </c:pt>
                <c:pt idx="4010">
                  <c:v>-2.5662999999999998E-11</c:v>
                </c:pt>
                <c:pt idx="4011">
                  <c:v>-2.8284999999999999E-11</c:v>
                </c:pt>
                <c:pt idx="4012">
                  <c:v>-3.1278999999999999E-11</c:v>
                </c:pt>
                <c:pt idx="4013">
                  <c:v>-3.4673000000000001E-11</c:v>
                </c:pt>
                <c:pt idx="4014">
                  <c:v>-3.7677E-11</c:v>
                </c:pt>
                <c:pt idx="4015">
                  <c:v>-3.9813000000000003E-11</c:v>
                </c:pt>
                <c:pt idx="4016">
                  <c:v>-4.1837999999999997E-11</c:v>
                </c:pt>
                <c:pt idx="4017">
                  <c:v>-4.3105999999999998E-11</c:v>
                </c:pt>
                <c:pt idx="4018">
                  <c:v>-4.5493999999999998E-11</c:v>
                </c:pt>
                <c:pt idx="4019">
                  <c:v>-4.7832999999999998E-11</c:v>
                </c:pt>
                <c:pt idx="4020">
                  <c:v>-4.8684000000000002E-11</c:v>
                </c:pt>
                <c:pt idx="4021">
                  <c:v>-5.0178999999999999E-11</c:v>
                </c:pt>
                <c:pt idx="4022">
                  <c:v>-5.2113999999999997E-11</c:v>
                </c:pt>
                <c:pt idx="4023">
                  <c:v>-5.4376000000000002E-11</c:v>
                </c:pt>
                <c:pt idx="4024">
                  <c:v>-5.6864E-11</c:v>
                </c:pt>
                <c:pt idx="4025">
                  <c:v>-5.9039999999999997E-11</c:v>
                </c:pt>
                <c:pt idx="4026">
                  <c:v>-6.0811000000000003E-11</c:v>
                </c:pt>
                <c:pt idx="4027">
                  <c:v>-6.2269999999999995E-11</c:v>
                </c:pt>
                <c:pt idx="4028">
                  <c:v>-6.1549000000000001E-11</c:v>
                </c:pt>
                <c:pt idx="4029">
                  <c:v>-5.9069999999999996E-11</c:v>
                </c:pt>
                <c:pt idx="4030">
                  <c:v>-5.4948999999999999E-11</c:v>
                </c:pt>
                <c:pt idx="4031">
                  <c:v>-5.1154999999999997E-11</c:v>
                </c:pt>
                <c:pt idx="4032">
                  <c:v>-4.8110999999999998E-11</c:v>
                </c:pt>
                <c:pt idx="4033">
                  <c:v>-4.5367000000000001E-11</c:v>
                </c:pt>
                <c:pt idx="4034">
                  <c:v>-4.3035999999999999E-11</c:v>
                </c:pt>
                <c:pt idx="4035">
                  <c:v>-4.0751999999999999E-11</c:v>
                </c:pt>
                <c:pt idx="4036">
                  <c:v>-3.7279999999999999E-11</c:v>
                </c:pt>
                <c:pt idx="4037">
                  <c:v>-3.2419000000000001E-11</c:v>
                </c:pt>
                <c:pt idx="4038">
                  <c:v>-2.7371E-11</c:v>
                </c:pt>
                <c:pt idx="4039">
                  <c:v>-2.3772999999999999E-11</c:v>
                </c:pt>
                <c:pt idx="4040">
                  <c:v>-2.1438000000000001E-11</c:v>
                </c:pt>
                <c:pt idx="4041">
                  <c:v>-2.0302000000000001E-11</c:v>
                </c:pt>
                <c:pt idx="4042">
                  <c:v>-1.9651E-11</c:v>
                </c:pt>
                <c:pt idx="4043">
                  <c:v>-1.9503999999999999E-11</c:v>
                </c:pt>
                <c:pt idx="4044">
                  <c:v>-2.0045999999999999E-11</c:v>
                </c:pt>
                <c:pt idx="4045">
                  <c:v>-2.0034999999999999E-11</c:v>
                </c:pt>
                <c:pt idx="4046">
                  <c:v>-7.7753999999999998E-11</c:v>
                </c:pt>
                <c:pt idx="4047">
                  <c:v>5.9459999999999999E-12</c:v>
                </c:pt>
                <c:pt idx="4048">
                  <c:v>-1.2373E-11</c:v>
                </c:pt>
                <c:pt idx="4049">
                  <c:v>-8.9590000000000001E-12</c:v>
                </c:pt>
                <c:pt idx="4050">
                  <c:v>-2.6754E-11</c:v>
                </c:pt>
                <c:pt idx="4051">
                  <c:v>-3.7749999999999999E-11</c:v>
                </c:pt>
                <c:pt idx="4052">
                  <c:v>-5.5091999999999998E-11</c:v>
                </c:pt>
                <c:pt idx="4053">
                  <c:v>-5.4154999999999999E-11</c:v>
                </c:pt>
                <c:pt idx="4054">
                  <c:v>-5.7904999999999999E-11</c:v>
                </c:pt>
                <c:pt idx="4055">
                  <c:v>-5.8090000000000003E-11</c:v>
                </c:pt>
                <c:pt idx="4056">
                  <c:v>-5.5344999999999997E-11</c:v>
                </c:pt>
                <c:pt idx="4057">
                  <c:v>-5.1350000000000002E-11</c:v>
                </c:pt>
                <c:pt idx="4058">
                  <c:v>-4.7462999999999997E-11</c:v>
                </c:pt>
                <c:pt idx="4059">
                  <c:v>-4.5246999999999999E-11</c:v>
                </c:pt>
                <c:pt idx="4060">
                  <c:v>-4.5634999999999999E-11</c:v>
                </c:pt>
                <c:pt idx="4061">
                  <c:v>-4.5878000000000003E-11</c:v>
                </c:pt>
                <c:pt idx="4062">
                  <c:v>-4.6855999999999998E-11</c:v>
                </c:pt>
                <c:pt idx="4063">
                  <c:v>-4.9112000000000003E-11</c:v>
                </c:pt>
                <c:pt idx="4064">
                  <c:v>-5.1871E-11</c:v>
                </c:pt>
                <c:pt idx="4065">
                  <c:v>-5.5128999999999999E-11</c:v>
                </c:pt>
                <c:pt idx="4066">
                  <c:v>-5.8745999999999995E-11</c:v>
                </c:pt>
                <c:pt idx="4067">
                  <c:v>-6.1478999999999995E-11</c:v>
                </c:pt>
                <c:pt idx="4068">
                  <c:v>-6.3692000000000006E-11</c:v>
                </c:pt>
                <c:pt idx="4069">
                  <c:v>-6.3487000000000005E-11</c:v>
                </c:pt>
                <c:pt idx="4070">
                  <c:v>-5.9914999999999994E-11</c:v>
                </c:pt>
                <c:pt idx="4071">
                  <c:v>-5.483E-11</c:v>
                </c:pt>
                <c:pt idx="4072">
                  <c:v>-4.7294000000000001E-11</c:v>
                </c:pt>
                <c:pt idx="4073">
                  <c:v>-3.8026999999999997E-11</c:v>
                </c:pt>
                <c:pt idx="4074">
                  <c:v>-2.8874000000000002E-11</c:v>
                </c:pt>
                <c:pt idx="4075">
                  <c:v>-2.4885999999999999E-11</c:v>
                </c:pt>
                <c:pt idx="4076">
                  <c:v>-1.7115E-11</c:v>
                </c:pt>
                <c:pt idx="4077">
                  <c:v>-1.5458999999999999E-11</c:v>
                </c:pt>
                <c:pt idx="4078">
                  <c:v>-1.5064E-11</c:v>
                </c:pt>
                <c:pt idx="4079">
                  <c:v>-1.4614000000000001E-11</c:v>
                </c:pt>
                <c:pt idx="4080">
                  <c:v>-1.4591E-11</c:v>
                </c:pt>
                <c:pt idx="4081">
                  <c:v>-1.509E-11</c:v>
                </c:pt>
                <c:pt idx="4082">
                  <c:v>-1.6203E-11</c:v>
                </c:pt>
                <c:pt idx="4083">
                  <c:v>-1.7289E-11</c:v>
                </c:pt>
                <c:pt idx="4084">
                  <c:v>-1.8410000000000001E-11</c:v>
                </c:pt>
                <c:pt idx="4085">
                  <c:v>-2.1207E-11</c:v>
                </c:pt>
                <c:pt idx="4086">
                  <c:v>-2.5255000000000001E-11</c:v>
                </c:pt>
                <c:pt idx="4087">
                  <c:v>-2.9800000000000003E-11</c:v>
                </c:pt>
                <c:pt idx="4088">
                  <c:v>-3.4066000000000003E-11</c:v>
                </c:pt>
                <c:pt idx="4089">
                  <c:v>-3.7706000000000003E-11</c:v>
                </c:pt>
                <c:pt idx="4090">
                  <c:v>-4.0771000000000001E-11</c:v>
                </c:pt>
                <c:pt idx="4091">
                  <c:v>-4.3138000000000001E-11</c:v>
                </c:pt>
                <c:pt idx="4092">
                  <c:v>-4.4171999999999999E-11</c:v>
                </c:pt>
                <c:pt idx="4093">
                  <c:v>-4.5136999999999999E-11</c:v>
                </c:pt>
                <c:pt idx="4094">
                  <c:v>-4.8675000000000003E-11</c:v>
                </c:pt>
                <c:pt idx="4095">
                  <c:v>-4.3911999999999998E-11</c:v>
                </c:pt>
                <c:pt idx="4096">
                  <c:v>-4.5411999999999999E-11</c:v>
                </c:pt>
                <c:pt idx="4097">
                  <c:v>-4.7981000000000001E-11</c:v>
                </c:pt>
                <c:pt idx="4098">
                  <c:v>-5.1927999999999998E-11</c:v>
                </c:pt>
                <c:pt idx="4099">
                  <c:v>-5.5872000000000001E-11</c:v>
                </c:pt>
                <c:pt idx="4100">
                  <c:v>-5.8259000000000005E-11</c:v>
                </c:pt>
                <c:pt idx="4101">
                  <c:v>-5.9533999999999996E-11</c:v>
                </c:pt>
                <c:pt idx="4102">
                  <c:v>-6.0365999999999999E-11</c:v>
                </c:pt>
                <c:pt idx="4103">
                  <c:v>-6.1091999999999997E-11</c:v>
                </c:pt>
                <c:pt idx="4104">
                  <c:v>-6.1374999999999995E-11</c:v>
                </c:pt>
                <c:pt idx="4105">
                  <c:v>-6.0796000000000004E-11</c:v>
                </c:pt>
                <c:pt idx="4106">
                  <c:v>-5.7812000000000003E-11</c:v>
                </c:pt>
                <c:pt idx="4107">
                  <c:v>-5.3346E-11</c:v>
                </c:pt>
                <c:pt idx="4108">
                  <c:v>-4.7438999999999998E-11</c:v>
                </c:pt>
                <c:pt idx="4109">
                  <c:v>-4.1727000000000001E-11</c:v>
                </c:pt>
                <c:pt idx="4110">
                  <c:v>-3.7004999999999999E-11</c:v>
                </c:pt>
                <c:pt idx="4111">
                  <c:v>-3.2637999999999999E-11</c:v>
                </c:pt>
                <c:pt idx="4112">
                  <c:v>-2.7765999999999999E-11</c:v>
                </c:pt>
                <c:pt idx="4113">
                  <c:v>-2.3853999999999999E-11</c:v>
                </c:pt>
                <c:pt idx="4114">
                  <c:v>-2.3980000000000001E-11</c:v>
                </c:pt>
                <c:pt idx="4115">
                  <c:v>-2.3981E-11</c:v>
                </c:pt>
                <c:pt idx="4116">
                  <c:v>-2.3455000000000001E-11</c:v>
                </c:pt>
                <c:pt idx="4117">
                  <c:v>-2.4099999999999999E-11</c:v>
                </c:pt>
                <c:pt idx="4118">
                  <c:v>-2.4323999999999999E-11</c:v>
                </c:pt>
                <c:pt idx="4119">
                  <c:v>-2.3934E-11</c:v>
                </c:pt>
                <c:pt idx="4120">
                  <c:v>-2.3226000000000001E-11</c:v>
                </c:pt>
                <c:pt idx="4121">
                  <c:v>-2.1641000000000001E-11</c:v>
                </c:pt>
                <c:pt idx="4122">
                  <c:v>-2.057E-11</c:v>
                </c:pt>
                <c:pt idx="4123">
                  <c:v>-2.0868999999999999E-11</c:v>
                </c:pt>
                <c:pt idx="4124">
                  <c:v>-2.2543999999999999E-11</c:v>
                </c:pt>
                <c:pt idx="4125">
                  <c:v>-2.5114E-11</c:v>
                </c:pt>
                <c:pt idx="4126">
                  <c:v>-2.7991999999999999E-11</c:v>
                </c:pt>
                <c:pt idx="4127">
                  <c:v>-3.1244000000000002E-11</c:v>
                </c:pt>
                <c:pt idx="4128">
                  <c:v>-3.3733000000000003E-11</c:v>
                </c:pt>
                <c:pt idx="4129">
                  <c:v>-3.6610999999999999E-11</c:v>
                </c:pt>
                <c:pt idx="4130">
                  <c:v>-4.0683999999999997E-11</c:v>
                </c:pt>
                <c:pt idx="4131">
                  <c:v>-4.4446999999999999E-11</c:v>
                </c:pt>
                <c:pt idx="4132">
                  <c:v>-4.6495999999999999E-11</c:v>
                </c:pt>
                <c:pt idx="4133">
                  <c:v>-4.7899000000000002E-11</c:v>
                </c:pt>
                <c:pt idx="4134">
                  <c:v>-5.0293999999999997E-11</c:v>
                </c:pt>
                <c:pt idx="4135">
                  <c:v>-5.2223999999999997E-11</c:v>
                </c:pt>
                <c:pt idx="4136">
                  <c:v>-5.4596999999999998E-11</c:v>
                </c:pt>
                <c:pt idx="4137">
                  <c:v>-5.6840000000000001E-11</c:v>
                </c:pt>
                <c:pt idx="4138">
                  <c:v>-5.8522999999999995E-11</c:v>
                </c:pt>
                <c:pt idx="4139">
                  <c:v>-6.0023999999999999E-11</c:v>
                </c:pt>
                <c:pt idx="4140">
                  <c:v>-6.0734999999999998E-11</c:v>
                </c:pt>
                <c:pt idx="4141">
                  <c:v>-5.9925999999999998E-11</c:v>
                </c:pt>
                <c:pt idx="4142">
                  <c:v>-5.8715999999999997E-11</c:v>
                </c:pt>
                <c:pt idx="4143">
                  <c:v>-5.5276E-11</c:v>
                </c:pt>
                <c:pt idx="4144">
                  <c:v>-5.1030999999999999E-11</c:v>
                </c:pt>
                <c:pt idx="4145">
                  <c:v>-4.6910000000000003E-11</c:v>
                </c:pt>
                <c:pt idx="4146">
                  <c:v>-4.3496999999999999E-11</c:v>
                </c:pt>
                <c:pt idx="4147">
                  <c:v>-4.1547000000000001E-11</c:v>
                </c:pt>
                <c:pt idx="4148">
                  <c:v>-3.9688000000000003E-11</c:v>
                </c:pt>
                <c:pt idx="4149">
                  <c:v>-3.5916000000000002E-11</c:v>
                </c:pt>
                <c:pt idx="4150">
                  <c:v>-3.2205E-11</c:v>
                </c:pt>
                <c:pt idx="4151">
                  <c:v>-2.8480000000000001E-11</c:v>
                </c:pt>
                <c:pt idx="4152">
                  <c:v>-2.6218E-11</c:v>
                </c:pt>
                <c:pt idx="4153">
                  <c:v>-2.4801999999999999E-11</c:v>
                </c:pt>
                <c:pt idx="4154">
                  <c:v>-2.2535999999999998E-11</c:v>
                </c:pt>
                <c:pt idx="4155">
                  <c:v>-1.8993999999999999E-11</c:v>
                </c:pt>
                <c:pt idx="4156">
                  <c:v>-1.4094999999999999E-11</c:v>
                </c:pt>
                <c:pt idx="4157">
                  <c:v>-1.0890000000000001E-11</c:v>
                </c:pt>
                <c:pt idx="4158">
                  <c:v>-1.1461999999999999E-11</c:v>
                </c:pt>
                <c:pt idx="4159">
                  <c:v>-1.3768E-11</c:v>
                </c:pt>
                <c:pt idx="4160">
                  <c:v>-1.7063E-11</c:v>
                </c:pt>
                <c:pt idx="4161">
                  <c:v>-1.8805E-11</c:v>
                </c:pt>
                <c:pt idx="4162">
                  <c:v>-1.9928000000000002E-11</c:v>
                </c:pt>
                <c:pt idx="4163">
                  <c:v>-2.1836999999999999E-11</c:v>
                </c:pt>
                <c:pt idx="4164">
                  <c:v>-2.5301000000000001E-11</c:v>
                </c:pt>
                <c:pt idx="4165">
                  <c:v>-3.0120000000000002E-11</c:v>
                </c:pt>
                <c:pt idx="4166">
                  <c:v>-3.5644000000000001E-11</c:v>
                </c:pt>
                <c:pt idx="4167">
                  <c:v>-4.0121999999999997E-11</c:v>
                </c:pt>
                <c:pt idx="4168">
                  <c:v>-4.409E-11</c:v>
                </c:pt>
                <c:pt idx="4169">
                  <c:v>-4.6913000000000003E-11</c:v>
                </c:pt>
                <c:pt idx="4170">
                  <c:v>-4.8345999999999998E-11</c:v>
                </c:pt>
                <c:pt idx="4171">
                  <c:v>-4.9338999999999999E-11</c:v>
                </c:pt>
                <c:pt idx="4172">
                  <c:v>-5.0434000000000003E-11</c:v>
                </c:pt>
                <c:pt idx="4173">
                  <c:v>-5.1778999999999999E-11</c:v>
                </c:pt>
                <c:pt idx="4174">
                  <c:v>-5.4006000000000001E-11</c:v>
                </c:pt>
                <c:pt idx="4175">
                  <c:v>-5.5378999999999998E-11</c:v>
                </c:pt>
                <c:pt idx="4176">
                  <c:v>-5.6089000000000001E-11</c:v>
                </c:pt>
                <c:pt idx="4177">
                  <c:v>-5.6324000000000001E-11</c:v>
                </c:pt>
                <c:pt idx="4178">
                  <c:v>-5.4596999999999998E-11</c:v>
                </c:pt>
                <c:pt idx="4179">
                  <c:v>-5.3845000000000003E-11</c:v>
                </c:pt>
                <c:pt idx="4180">
                  <c:v>-5.0880999999999999E-11</c:v>
                </c:pt>
                <c:pt idx="4181">
                  <c:v>-4.9813E-11</c:v>
                </c:pt>
                <c:pt idx="4182">
                  <c:v>-5.0137000000000001E-11</c:v>
                </c:pt>
                <c:pt idx="4183">
                  <c:v>-5.0015000000000001E-11</c:v>
                </c:pt>
                <c:pt idx="4184">
                  <c:v>-4.9521000000000003E-11</c:v>
                </c:pt>
                <c:pt idx="4185">
                  <c:v>-4.8341E-11</c:v>
                </c:pt>
                <c:pt idx="4186">
                  <c:v>-4.6773999999999999E-11</c:v>
                </c:pt>
                <c:pt idx="4187">
                  <c:v>-4.3963000000000002E-11</c:v>
                </c:pt>
                <c:pt idx="4188">
                  <c:v>-4.0002999999999997E-11</c:v>
                </c:pt>
                <c:pt idx="4189">
                  <c:v>-3.4098E-11</c:v>
                </c:pt>
                <c:pt idx="4190">
                  <c:v>-2.6424999999999999E-11</c:v>
                </c:pt>
                <c:pt idx="4191">
                  <c:v>-1.8071000000000001E-11</c:v>
                </c:pt>
                <c:pt idx="4192">
                  <c:v>-1.2283E-11</c:v>
                </c:pt>
                <c:pt idx="4193">
                  <c:v>-9.6760000000000004E-12</c:v>
                </c:pt>
                <c:pt idx="4194">
                  <c:v>-9.2969999999999997E-12</c:v>
                </c:pt>
                <c:pt idx="4195">
                  <c:v>-9.8449999999999993E-12</c:v>
                </c:pt>
                <c:pt idx="4196">
                  <c:v>-9.9649999999999996E-12</c:v>
                </c:pt>
                <c:pt idx="4197">
                  <c:v>-1.0874000000000001E-11</c:v>
                </c:pt>
                <c:pt idx="4198">
                  <c:v>-1.2884999999999999E-11</c:v>
                </c:pt>
                <c:pt idx="4199">
                  <c:v>-1.6495E-11</c:v>
                </c:pt>
                <c:pt idx="4200">
                  <c:v>-2.0578999999999999E-11</c:v>
                </c:pt>
                <c:pt idx="4201">
                  <c:v>-2.4728E-11</c:v>
                </c:pt>
                <c:pt idx="4202">
                  <c:v>-2.8994999999999999E-11</c:v>
                </c:pt>
                <c:pt idx="4203">
                  <c:v>-3.3552000000000001E-11</c:v>
                </c:pt>
                <c:pt idx="4204">
                  <c:v>-3.8551000000000001E-11</c:v>
                </c:pt>
                <c:pt idx="4205">
                  <c:v>-3.9560999999999999E-11</c:v>
                </c:pt>
                <c:pt idx="4206">
                  <c:v>1.23191E-10</c:v>
                </c:pt>
                <c:pt idx="4207">
                  <c:v>-4.3648000000000001E-11</c:v>
                </c:pt>
                <c:pt idx="4208">
                  <c:v>-5.0031999999999998E-11</c:v>
                </c:pt>
                <c:pt idx="4209">
                  <c:v>-5.0366000000000001E-11</c:v>
                </c:pt>
                <c:pt idx="4210">
                  <c:v>-4.9906000000000003E-11</c:v>
                </c:pt>
                <c:pt idx="4211">
                  <c:v>-4.8953999999999998E-11</c:v>
                </c:pt>
                <c:pt idx="4212">
                  <c:v>-4.9182000000000003E-11</c:v>
                </c:pt>
                <c:pt idx="4213">
                  <c:v>-5.0116000000000002E-11</c:v>
                </c:pt>
                <c:pt idx="4214">
                  <c:v>-5.2355000000000003E-11</c:v>
                </c:pt>
                <c:pt idx="4215">
                  <c:v>-5.3088000000000003E-11</c:v>
                </c:pt>
                <c:pt idx="4216">
                  <c:v>-5.5439000000000002E-11</c:v>
                </c:pt>
                <c:pt idx="4217">
                  <c:v>-5.7241000000000003E-11</c:v>
                </c:pt>
                <c:pt idx="4218">
                  <c:v>-5.8203000000000003E-11</c:v>
                </c:pt>
                <c:pt idx="4219">
                  <c:v>-5.9182E-11</c:v>
                </c:pt>
                <c:pt idx="4220">
                  <c:v>-5.8123000000000002E-11</c:v>
                </c:pt>
                <c:pt idx="4221">
                  <c:v>-5.3643000000000002E-11</c:v>
                </c:pt>
                <c:pt idx="4222">
                  <c:v>-4.7063999999999999E-11</c:v>
                </c:pt>
                <c:pt idx="4223">
                  <c:v>-4.0936000000000001E-11</c:v>
                </c:pt>
                <c:pt idx="4224">
                  <c:v>-3.6729000000000003E-11</c:v>
                </c:pt>
                <c:pt idx="4225">
                  <c:v>-3.1134000000000002E-11</c:v>
                </c:pt>
                <c:pt idx="4226">
                  <c:v>-2.2920999999999999E-11</c:v>
                </c:pt>
                <c:pt idx="4227">
                  <c:v>-1.7353E-11</c:v>
                </c:pt>
                <c:pt idx="4228">
                  <c:v>-1.1619E-11</c:v>
                </c:pt>
                <c:pt idx="4229">
                  <c:v>-9.1519999999999998E-12</c:v>
                </c:pt>
                <c:pt idx="4230">
                  <c:v>-7.6829999999999995E-12</c:v>
                </c:pt>
                <c:pt idx="4231">
                  <c:v>-7.2520000000000002E-12</c:v>
                </c:pt>
                <c:pt idx="4232">
                  <c:v>-8.1549999999999999E-12</c:v>
                </c:pt>
                <c:pt idx="4233">
                  <c:v>-1.0464000000000001E-11</c:v>
                </c:pt>
                <c:pt idx="4234">
                  <c:v>-1.2900999999999999E-11</c:v>
                </c:pt>
                <c:pt idx="4235">
                  <c:v>-1.5381000000000002E-11</c:v>
                </c:pt>
                <c:pt idx="4236">
                  <c:v>-1.7292E-11</c:v>
                </c:pt>
                <c:pt idx="4237">
                  <c:v>-1.9847000000000001E-11</c:v>
                </c:pt>
                <c:pt idx="4238">
                  <c:v>-2.3613999999999999E-11</c:v>
                </c:pt>
                <c:pt idx="4239">
                  <c:v>-2.7107000000000001E-11</c:v>
                </c:pt>
                <c:pt idx="4240">
                  <c:v>-3.0441000000000002E-11</c:v>
                </c:pt>
                <c:pt idx="4241">
                  <c:v>-3.2811999999999999E-11</c:v>
                </c:pt>
                <c:pt idx="4242">
                  <c:v>-3.5644999999999997E-11</c:v>
                </c:pt>
                <c:pt idx="4243">
                  <c:v>-3.8143999999999999E-11</c:v>
                </c:pt>
                <c:pt idx="4244">
                  <c:v>-4.0317999999999998E-11</c:v>
                </c:pt>
                <c:pt idx="4245">
                  <c:v>-4.1123999999999998E-11</c:v>
                </c:pt>
                <c:pt idx="4246">
                  <c:v>-4.2525000000000003E-11</c:v>
                </c:pt>
                <c:pt idx="4247">
                  <c:v>-4.5017999999999999E-11</c:v>
                </c:pt>
                <c:pt idx="4248">
                  <c:v>-4.7847999999999997E-11</c:v>
                </c:pt>
                <c:pt idx="4249">
                  <c:v>-4.9756999999999998E-11</c:v>
                </c:pt>
                <c:pt idx="4250">
                  <c:v>-5.0596000000000003E-11</c:v>
                </c:pt>
                <c:pt idx="4251">
                  <c:v>-5.1560000000000001E-11</c:v>
                </c:pt>
                <c:pt idx="4252">
                  <c:v>-5.2962000000000002E-11</c:v>
                </c:pt>
                <c:pt idx="4253">
                  <c:v>-5.4882E-11</c:v>
                </c:pt>
                <c:pt idx="4254">
                  <c:v>-5.6336000000000001E-11</c:v>
                </c:pt>
                <c:pt idx="4255">
                  <c:v>-5.6076E-11</c:v>
                </c:pt>
                <c:pt idx="4256">
                  <c:v>-5.5097999999999998E-11</c:v>
                </c:pt>
                <c:pt idx="4257">
                  <c:v>-5.3320000000000003E-11</c:v>
                </c:pt>
                <c:pt idx="4258">
                  <c:v>-5.0109E-11</c:v>
                </c:pt>
                <c:pt idx="4259">
                  <c:v>-4.6478E-11</c:v>
                </c:pt>
                <c:pt idx="4260">
                  <c:v>-4.3861E-11</c:v>
                </c:pt>
                <c:pt idx="4261">
                  <c:v>-4.0621E-11</c:v>
                </c:pt>
                <c:pt idx="4262">
                  <c:v>-3.4892E-11</c:v>
                </c:pt>
                <c:pt idx="4263">
                  <c:v>-2.8747000000000001E-11</c:v>
                </c:pt>
                <c:pt idx="4264">
                  <c:v>-2.3671999999999998E-11</c:v>
                </c:pt>
                <c:pt idx="4265">
                  <c:v>-1.9723000000000001E-11</c:v>
                </c:pt>
                <c:pt idx="4266">
                  <c:v>-1.6048000000000001E-11</c:v>
                </c:pt>
                <c:pt idx="4267">
                  <c:v>-1.3552E-11</c:v>
                </c:pt>
                <c:pt idx="4268">
                  <c:v>-1.2932E-11</c:v>
                </c:pt>
                <c:pt idx="4269">
                  <c:v>-1.3238E-11</c:v>
                </c:pt>
                <c:pt idx="4270">
                  <c:v>-1.3822E-11</c:v>
                </c:pt>
                <c:pt idx="4271">
                  <c:v>-1.4606E-11</c:v>
                </c:pt>
                <c:pt idx="4272">
                  <c:v>-1.5545E-11</c:v>
                </c:pt>
                <c:pt idx="4273">
                  <c:v>-1.5684999999999999E-11</c:v>
                </c:pt>
                <c:pt idx="4274">
                  <c:v>-1.4433E-11</c:v>
                </c:pt>
                <c:pt idx="4275">
                  <c:v>-1.4481E-11</c:v>
                </c:pt>
                <c:pt idx="4276">
                  <c:v>-1.4178999999999999E-11</c:v>
                </c:pt>
                <c:pt idx="4277">
                  <c:v>-1.4794999999999999E-11</c:v>
                </c:pt>
                <c:pt idx="4278">
                  <c:v>-1.9127999999999998E-11</c:v>
                </c:pt>
                <c:pt idx="4279">
                  <c:v>-2.2358E-11</c:v>
                </c:pt>
                <c:pt idx="4280">
                  <c:v>-2.5659999999999999E-11</c:v>
                </c:pt>
                <c:pt idx="4281">
                  <c:v>-3.0429000000000003E-11</c:v>
                </c:pt>
                <c:pt idx="4282">
                  <c:v>-3.6792000000000001E-11</c:v>
                </c:pt>
                <c:pt idx="4283">
                  <c:v>-4.2931000000000003E-11</c:v>
                </c:pt>
                <c:pt idx="4284">
                  <c:v>-4.7792999999999997E-11</c:v>
                </c:pt>
                <c:pt idx="4285">
                  <c:v>-5.3673E-11</c:v>
                </c:pt>
                <c:pt idx="4286">
                  <c:v>-5.7915000000000001E-11</c:v>
                </c:pt>
                <c:pt idx="4287">
                  <c:v>-6.0564000000000004E-11</c:v>
                </c:pt>
                <c:pt idx="4289">
                  <c:v>-5.5238999999999999E-11</c:v>
                </c:pt>
                <c:pt idx="4290">
                  <c:v>-5.9327000000000004E-11</c:v>
                </c:pt>
                <c:pt idx="4291">
                  <c:v>-5.7249000000000001E-11</c:v>
                </c:pt>
                <c:pt idx="4292">
                  <c:v>-5.2901999999999997E-11</c:v>
                </c:pt>
                <c:pt idx="4293">
                  <c:v>-4.7780000000000002E-11</c:v>
                </c:pt>
                <c:pt idx="4294">
                  <c:v>-4.3923999999999997E-11</c:v>
                </c:pt>
                <c:pt idx="4295">
                  <c:v>-4.1703999999999998E-11</c:v>
                </c:pt>
                <c:pt idx="4296">
                  <c:v>-4.1847999999999999E-11</c:v>
                </c:pt>
                <c:pt idx="4297">
                  <c:v>-4.3126000000000002E-11</c:v>
                </c:pt>
                <c:pt idx="4298">
                  <c:v>-4.3618999999999998E-11</c:v>
                </c:pt>
                <c:pt idx="4299">
                  <c:v>-4.0979999999999997E-11</c:v>
                </c:pt>
                <c:pt idx="4300">
                  <c:v>-3.7208999999999998E-11</c:v>
                </c:pt>
                <c:pt idx="4301">
                  <c:v>-3.3116000000000002E-11</c:v>
                </c:pt>
                <c:pt idx="4302">
                  <c:v>-2.8890999999999999E-11</c:v>
                </c:pt>
                <c:pt idx="4303">
                  <c:v>-2.3897E-11</c:v>
                </c:pt>
                <c:pt idx="4304">
                  <c:v>-1.7150999999999999E-11</c:v>
                </c:pt>
                <c:pt idx="4305">
                  <c:v>-1.1335999999999999E-11</c:v>
                </c:pt>
                <c:pt idx="4306">
                  <c:v>-6.6849999999999999E-12</c:v>
                </c:pt>
                <c:pt idx="4307">
                  <c:v>-5.3789999999999996E-12</c:v>
                </c:pt>
                <c:pt idx="4308">
                  <c:v>-6.5719999999999999E-12</c:v>
                </c:pt>
                <c:pt idx="4309">
                  <c:v>-9.3549999999999996E-12</c:v>
                </c:pt>
                <c:pt idx="4310">
                  <c:v>-1.156E-11</c:v>
                </c:pt>
                <c:pt idx="4311">
                  <c:v>-1.2765000000000001E-11</c:v>
                </c:pt>
                <c:pt idx="4312">
                  <c:v>-1.5490999999999999E-11</c:v>
                </c:pt>
                <c:pt idx="4313">
                  <c:v>-1.6046E-11</c:v>
                </c:pt>
                <c:pt idx="4314">
                  <c:v>-1.8814E-11</c:v>
                </c:pt>
                <c:pt idx="4315">
                  <c:v>-2.0873000000000001E-11</c:v>
                </c:pt>
                <c:pt idx="4316">
                  <c:v>-2.2012000000000001E-11</c:v>
                </c:pt>
                <c:pt idx="4317">
                  <c:v>-2.4123999999999999E-11</c:v>
                </c:pt>
                <c:pt idx="4318">
                  <c:v>-2.7255E-11</c:v>
                </c:pt>
                <c:pt idx="4319">
                  <c:v>-3.1272999999999999E-11</c:v>
                </c:pt>
                <c:pt idx="4320">
                  <c:v>-3.7184999999999999E-11</c:v>
                </c:pt>
                <c:pt idx="4321">
                  <c:v>-4.2497999999999998E-11</c:v>
                </c:pt>
                <c:pt idx="4322">
                  <c:v>-4.7154999999999998E-11</c:v>
                </c:pt>
                <c:pt idx="4323">
                  <c:v>-5.0663000000000003E-11</c:v>
                </c:pt>
                <c:pt idx="4324">
                  <c:v>-5.2958E-11</c:v>
                </c:pt>
                <c:pt idx="4325">
                  <c:v>-5.2452999999999997E-11</c:v>
                </c:pt>
                <c:pt idx="4326">
                  <c:v>-5.0040000000000002E-11</c:v>
                </c:pt>
                <c:pt idx="4327">
                  <c:v>-4.6549999999999997E-11</c:v>
                </c:pt>
                <c:pt idx="4328">
                  <c:v>-4.5386000000000002E-11</c:v>
                </c:pt>
                <c:pt idx="4329">
                  <c:v>-4.4842000000000001E-11</c:v>
                </c:pt>
                <c:pt idx="4330">
                  <c:v>-4.5957000000000002E-11</c:v>
                </c:pt>
                <c:pt idx="4331">
                  <c:v>-4.7774999999999998E-11</c:v>
                </c:pt>
                <c:pt idx="4332">
                  <c:v>-5.0590000000000003E-11</c:v>
                </c:pt>
                <c:pt idx="4333">
                  <c:v>-5.3097000000000003E-11</c:v>
                </c:pt>
                <c:pt idx="4334">
                  <c:v>-5.2010000000000003E-11</c:v>
                </c:pt>
                <c:pt idx="4335">
                  <c:v>-4.8485000000000001E-11</c:v>
                </c:pt>
                <c:pt idx="4336">
                  <c:v>-4.1825000000000002E-11</c:v>
                </c:pt>
                <c:pt idx="4337">
                  <c:v>-3.3037000000000003E-11</c:v>
                </c:pt>
                <c:pt idx="4338">
                  <c:v>-2.5128999999999999E-11</c:v>
                </c:pt>
                <c:pt idx="4339">
                  <c:v>-1.9256000000000001E-11</c:v>
                </c:pt>
                <c:pt idx="4340">
                  <c:v>-1.529E-11</c:v>
                </c:pt>
                <c:pt idx="4341">
                  <c:v>-1.1951E-11</c:v>
                </c:pt>
                <c:pt idx="4342">
                  <c:v>-1.1522999999999999E-11</c:v>
                </c:pt>
                <c:pt idx="4343">
                  <c:v>-1.2397000000000001E-11</c:v>
                </c:pt>
                <c:pt idx="4344">
                  <c:v>-1.1715E-11</c:v>
                </c:pt>
                <c:pt idx="4345">
                  <c:v>-1.1726000000000001E-11</c:v>
                </c:pt>
                <c:pt idx="4346">
                  <c:v>-1.1474000000000001E-11</c:v>
                </c:pt>
                <c:pt idx="4347">
                  <c:v>-1.1384000000000001E-11</c:v>
                </c:pt>
                <c:pt idx="4348">
                  <c:v>-1.2553E-11</c:v>
                </c:pt>
                <c:pt idx="4349">
                  <c:v>-1.3354E-11</c:v>
                </c:pt>
                <c:pt idx="4350">
                  <c:v>-1.398E-11</c:v>
                </c:pt>
                <c:pt idx="4351">
                  <c:v>-1.4288999999999999E-11</c:v>
                </c:pt>
                <c:pt idx="4352">
                  <c:v>-1.3402E-11</c:v>
                </c:pt>
                <c:pt idx="4353">
                  <c:v>-1.2578000000000001E-11</c:v>
                </c:pt>
                <c:pt idx="4354">
                  <c:v>-1.4491E-11</c:v>
                </c:pt>
                <c:pt idx="4355">
                  <c:v>-1.8257999999999999E-11</c:v>
                </c:pt>
                <c:pt idx="4356">
                  <c:v>-2.4085E-11</c:v>
                </c:pt>
                <c:pt idx="4357">
                  <c:v>-2.9445999999999997E-11</c:v>
                </c:pt>
                <c:pt idx="4358">
                  <c:v>-3.4881000000000002E-11</c:v>
                </c:pt>
                <c:pt idx="4359">
                  <c:v>-3.9467000000000001E-11</c:v>
                </c:pt>
                <c:pt idx="4360">
                  <c:v>-4.2216000000000002E-11</c:v>
                </c:pt>
                <c:pt idx="4361">
                  <c:v>-4.5289999999999999E-11</c:v>
                </c:pt>
                <c:pt idx="4362">
                  <c:v>-4.9191999999999998E-11</c:v>
                </c:pt>
                <c:pt idx="4363">
                  <c:v>-4.8987999999999999E-11</c:v>
                </c:pt>
                <c:pt idx="4364">
                  <c:v>-4.9387999999999999E-11</c:v>
                </c:pt>
                <c:pt idx="4365">
                  <c:v>-5.1103000000000003E-11</c:v>
                </c:pt>
                <c:pt idx="4366">
                  <c:v>-4.9991000000000002E-11</c:v>
                </c:pt>
                <c:pt idx="4367">
                  <c:v>-5.0421000000000001E-11</c:v>
                </c:pt>
                <c:pt idx="4368">
                  <c:v>-4.5853000000000002E-11</c:v>
                </c:pt>
                <c:pt idx="4369">
                  <c:v>-4.8109E-11</c:v>
                </c:pt>
                <c:pt idx="4370">
                  <c:v>-4.5920000000000001E-11</c:v>
                </c:pt>
                <c:pt idx="4371">
                  <c:v>-4.3578000000000002E-11</c:v>
                </c:pt>
                <c:pt idx="4372">
                  <c:v>-4.1926999999999998E-11</c:v>
                </c:pt>
                <c:pt idx="4373">
                  <c:v>-4.1125E-11</c:v>
                </c:pt>
                <c:pt idx="4374">
                  <c:v>-4.0091000000000003E-11</c:v>
                </c:pt>
                <c:pt idx="4375">
                  <c:v>-3.7764999999999998E-11</c:v>
                </c:pt>
                <c:pt idx="4376">
                  <c:v>-3.3684999999999998E-11</c:v>
                </c:pt>
                <c:pt idx="4377">
                  <c:v>-2.8687999999999999E-11</c:v>
                </c:pt>
                <c:pt idx="4378">
                  <c:v>-2.3247999999999999E-11</c:v>
                </c:pt>
                <c:pt idx="4379">
                  <c:v>-1.7478E-11</c:v>
                </c:pt>
                <c:pt idx="4380">
                  <c:v>-1.1315E-11</c:v>
                </c:pt>
                <c:pt idx="4381">
                  <c:v>5.872E-12</c:v>
                </c:pt>
                <c:pt idx="4382">
                  <c:v>-3.199E-12</c:v>
                </c:pt>
                <c:pt idx="4383">
                  <c:v>-1.773E-12</c:v>
                </c:pt>
                <c:pt idx="4384">
                  <c:v>-1.929E-12</c:v>
                </c:pt>
                <c:pt idx="4385">
                  <c:v>-1.529E-12</c:v>
                </c:pt>
                <c:pt idx="4386">
                  <c:v>-9.2300000000000001E-13</c:v>
                </c:pt>
                <c:pt idx="4387">
                  <c:v>-1.0309999999999999E-12</c:v>
                </c:pt>
                <c:pt idx="4388">
                  <c:v>-3.1630000000000002E-12</c:v>
                </c:pt>
                <c:pt idx="4389">
                  <c:v>-6.0840000000000003E-12</c:v>
                </c:pt>
                <c:pt idx="4390">
                  <c:v>-9.7769999999999992E-12</c:v>
                </c:pt>
                <c:pt idx="4391">
                  <c:v>-1.4172000000000001E-11</c:v>
                </c:pt>
                <c:pt idx="4392">
                  <c:v>-1.9964E-11</c:v>
                </c:pt>
                <c:pt idx="4393">
                  <c:v>-2.6098000000000001E-11</c:v>
                </c:pt>
                <c:pt idx="4394">
                  <c:v>-2.8855999999999999E-11</c:v>
                </c:pt>
                <c:pt idx="4395">
                  <c:v>-3.7486000000000002E-11</c:v>
                </c:pt>
                <c:pt idx="4396">
                  <c:v>-4.2350000000000001E-11</c:v>
                </c:pt>
                <c:pt idx="4397">
                  <c:v>-4.6137000000000002E-11</c:v>
                </c:pt>
                <c:pt idx="4398">
                  <c:v>-4.6513000000000003E-11</c:v>
                </c:pt>
                <c:pt idx="4399">
                  <c:v>-4.5945000000000003E-11</c:v>
                </c:pt>
                <c:pt idx="4400">
                  <c:v>-4.4482000000000002E-11</c:v>
                </c:pt>
                <c:pt idx="4401">
                  <c:v>-4.3162E-11</c:v>
                </c:pt>
                <c:pt idx="4402">
                  <c:v>-4.2671000000000002E-11</c:v>
                </c:pt>
                <c:pt idx="4403">
                  <c:v>-4.2381999999999998E-11</c:v>
                </c:pt>
                <c:pt idx="4404">
                  <c:v>-4.2320999999999998E-11</c:v>
                </c:pt>
                <c:pt idx="4405">
                  <c:v>-4.4302999999999998E-11</c:v>
                </c:pt>
                <c:pt idx="4406">
                  <c:v>-4.6418999999999998E-11</c:v>
                </c:pt>
                <c:pt idx="4407">
                  <c:v>-4.1639999999999998E-11</c:v>
                </c:pt>
                <c:pt idx="4408">
                  <c:v>-4.8315999999999999E-11</c:v>
                </c:pt>
                <c:pt idx="4409">
                  <c:v>-4.5407999999999997E-11</c:v>
                </c:pt>
                <c:pt idx="4410">
                  <c:v>-4.2186999999999999E-11</c:v>
                </c:pt>
                <c:pt idx="4411">
                  <c:v>-3.9549E-11</c:v>
                </c:pt>
                <c:pt idx="4412">
                  <c:v>-3.7022000000000003E-11</c:v>
                </c:pt>
                <c:pt idx="4413">
                  <c:v>-3.2496999999999998E-11</c:v>
                </c:pt>
                <c:pt idx="4414">
                  <c:v>-2.7099E-11</c:v>
                </c:pt>
                <c:pt idx="4415">
                  <c:v>-2.2015000000000001E-11</c:v>
                </c:pt>
                <c:pt idx="4416">
                  <c:v>-1.6237E-11</c:v>
                </c:pt>
                <c:pt idx="4417">
                  <c:v>-1.4368E-11</c:v>
                </c:pt>
                <c:pt idx="4418">
                  <c:v>-9.7289999999999994E-12</c:v>
                </c:pt>
                <c:pt idx="4419">
                  <c:v>-8.3040000000000002E-12</c:v>
                </c:pt>
                <c:pt idx="4420">
                  <c:v>-7.4699999999999995E-12</c:v>
                </c:pt>
                <c:pt idx="4421">
                  <c:v>-6.0779999999999997E-12</c:v>
                </c:pt>
                <c:pt idx="4422">
                  <c:v>-5.533E-12</c:v>
                </c:pt>
                <c:pt idx="4423">
                  <c:v>-4.6990000000000001E-12</c:v>
                </c:pt>
                <c:pt idx="4424">
                  <c:v>-3.8330000000000003E-12</c:v>
                </c:pt>
                <c:pt idx="4425">
                  <c:v>-2.08E-12</c:v>
                </c:pt>
                <c:pt idx="4426">
                  <c:v>-1.3249999999999999E-12</c:v>
                </c:pt>
                <c:pt idx="4427">
                  <c:v>-3.4529999999999999E-12</c:v>
                </c:pt>
                <c:pt idx="4428">
                  <c:v>-6.4260000000000003E-12</c:v>
                </c:pt>
                <c:pt idx="4429">
                  <c:v>-1.2028E-11</c:v>
                </c:pt>
                <c:pt idx="4430">
                  <c:v>-1.8486E-11</c:v>
                </c:pt>
                <c:pt idx="4431">
                  <c:v>-2.3652000000000001E-11</c:v>
                </c:pt>
                <c:pt idx="4432">
                  <c:v>-2.8089000000000001E-11</c:v>
                </c:pt>
                <c:pt idx="4433">
                  <c:v>-3.1391000000000003E-11</c:v>
                </c:pt>
                <c:pt idx="4434">
                  <c:v>-3.4505999999999997E-11</c:v>
                </c:pt>
                <c:pt idx="4435">
                  <c:v>-3.7166999999999999E-11</c:v>
                </c:pt>
                <c:pt idx="4436">
                  <c:v>-4.0661000000000001E-11</c:v>
                </c:pt>
                <c:pt idx="4437">
                  <c:v>-4.4647000000000002E-11</c:v>
                </c:pt>
                <c:pt idx="4438">
                  <c:v>-4.8479999999999997E-11</c:v>
                </c:pt>
                <c:pt idx="4439">
                  <c:v>-5.0159000000000002E-11</c:v>
                </c:pt>
                <c:pt idx="4440">
                  <c:v>-5.0115E-11</c:v>
                </c:pt>
                <c:pt idx="4441">
                  <c:v>-4.8011E-11</c:v>
                </c:pt>
                <c:pt idx="4442">
                  <c:v>-4.6091000000000001E-11</c:v>
                </c:pt>
                <c:pt idx="4443">
                  <c:v>-4.3947000000000001E-11</c:v>
                </c:pt>
                <c:pt idx="4444">
                  <c:v>-4.0649000000000001E-11</c:v>
                </c:pt>
                <c:pt idx="4445">
                  <c:v>-1.8963000000000001E-11</c:v>
                </c:pt>
                <c:pt idx="4446">
                  <c:v>-3.7755000000000003E-11</c:v>
                </c:pt>
                <c:pt idx="4447">
                  <c:v>-3.6271999999999999E-11</c:v>
                </c:pt>
                <c:pt idx="4448">
                  <c:v>-3.5144000000000003E-11</c:v>
                </c:pt>
                <c:pt idx="4449">
                  <c:v>-3.3458000000000002E-11</c:v>
                </c:pt>
                <c:pt idx="4450">
                  <c:v>-3.1598000000000002E-11</c:v>
                </c:pt>
                <c:pt idx="4451">
                  <c:v>-3.0982999999999999E-11</c:v>
                </c:pt>
                <c:pt idx="4452">
                  <c:v>-3.0413000000000001E-11</c:v>
                </c:pt>
                <c:pt idx="4453">
                  <c:v>-2.8565E-11</c:v>
                </c:pt>
                <c:pt idx="4454">
                  <c:v>-2.4688999999999999E-11</c:v>
                </c:pt>
                <c:pt idx="4455">
                  <c:v>-2.0242E-11</c:v>
                </c:pt>
                <c:pt idx="4456">
                  <c:v>-1.3003E-11</c:v>
                </c:pt>
                <c:pt idx="4457">
                  <c:v>-9.1990000000000007E-12</c:v>
                </c:pt>
                <c:pt idx="4458">
                  <c:v>-2.3629999999999999E-12</c:v>
                </c:pt>
                <c:pt idx="4459">
                  <c:v>3.3309999999999998E-12</c:v>
                </c:pt>
                <c:pt idx="4460">
                  <c:v>6.6059999999999999E-12</c:v>
                </c:pt>
                <c:pt idx="4461">
                  <c:v>8.0460000000000002E-12</c:v>
                </c:pt>
                <c:pt idx="4462">
                  <c:v>6.7749999999999997E-12</c:v>
                </c:pt>
                <c:pt idx="4463">
                  <c:v>4.3590000000000003E-12</c:v>
                </c:pt>
                <c:pt idx="4464">
                  <c:v>1.8590000000000001E-12</c:v>
                </c:pt>
                <c:pt idx="4465">
                  <c:v>-3.5899999999999998E-13</c:v>
                </c:pt>
                <c:pt idx="4466">
                  <c:v>-2.6360000000000001E-12</c:v>
                </c:pt>
                <c:pt idx="4467">
                  <c:v>-6.0470000000000004E-12</c:v>
                </c:pt>
                <c:pt idx="4468">
                  <c:v>-1.0547E-11</c:v>
                </c:pt>
                <c:pt idx="4469">
                  <c:v>-1.6318999999999999E-11</c:v>
                </c:pt>
                <c:pt idx="4470">
                  <c:v>-2.2181E-11</c:v>
                </c:pt>
                <c:pt idx="4471">
                  <c:v>-2.8415999999999998E-11</c:v>
                </c:pt>
                <c:pt idx="4472">
                  <c:v>-3.5397999999999998E-11</c:v>
                </c:pt>
                <c:pt idx="4473">
                  <c:v>-4.0891000000000003E-11</c:v>
                </c:pt>
                <c:pt idx="4474">
                  <c:v>-4.4295000000000001E-11</c:v>
                </c:pt>
                <c:pt idx="4475">
                  <c:v>-4.6757999999999998E-11</c:v>
                </c:pt>
                <c:pt idx="4476">
                  <c:v>-4.7206000000000002E-11</c:v>
                </c:pt>
                <c:pt idx="4477">
                  <c:v>-4.6238000000000002E-11</c:v>
                </c:pt>
                <c:pt idx="4478">
                  <c:v>-4.3464E-11</c:v>
                </c:pt>
                <c:pt idx="4479">
                  <c:v>-3.8555000000000003E-11</c:v>
                </c:pt>
                <c:pt idx="4480">
                  <c:v>-3.7049000000000002E-11</c:v>
                </c:pt>
                <c:pt idx="4481">
                  <c:v>-3.6539000000000002E-11</c:v>
                </c:pt>
                <c:pt idx="4482">
                  <c:v>-3.5763000000000001E-11</c:v>
                </c:pt>
                <c:pt idx="4483">
                  <c:v>-3.4853000000000001E-11</c:v>
                </c:pt>
                <c:pt idx="4484">
                  <c:v>-3.4618999999999997E-11</c:v>
                </c:pt>
                <c:pt idx="4485">
                  <c:v>-3.5581999999999999E-11</c:v>
                </c:pt>
                <c:pt idx="4486">
                  <c:v>-3.6591999999999998E-11</c:v>
                </c:pt>
                <c:pt idx="4487">
                  <c:v>-3.7394000000000002E-11</c:v>
                </c:pt>
                <c:pt idx="4488">
                  <c:v>-3.8481000000000001E-11</c:v>
                </c:pt>
                <c:pt idx="4489">
                  <c:v>-3.8013E-11</c:v>
                </c:pt>
                <c:pt idx="4490">
                  <c:v>-3.5836E-11</c:v>
                </c:pt>
                <c:pt idx="4491">
                  <c:v>-2.9503999999999997E-11</c:v>
                </c:pt>
                <c:pt idx="4492">
                  <c:v>-1.9231E-11</c:v>
                </c:pt>
                <c:pt idx="4493">
                  <c:v>-7.5349999999999997E-12</c:v>
                </c:pt>
                <c:pt idx="4494">
                  <c:v>3.0479999999999999E-12</c:v>
                </c:pt>
                <c:pt idx="4495">
                  <c:v>1.1653E-11</c:v>
                </c:pt>
                <c:pt idx="4496">
                  <c:v>1.5973000000000001E-11</c:v>
                </c:pt>
                <c:pt idx="4497">
                  <c:v>1.9384999999999999E-11</c:v>
                </c:pt>
                <c:pt idx="4498">
                  <c:v>1.9702000000000001E-11</c:v>
                </c:pt>
                <c:pt idx="4499">
                  <c:v>1.5573000000000001E-11</c:v>
                </c:pt>
                <c:pt idx="4500">
                  <c:v>9.3430000000000001E-12</c:v>
                </c:pt>
                <c:pt idx="4501">
                  <c:v>1.2660000000000001E-12</c:v>
                </c:pt>
                <c:pt idx="4502">
                  <c:v>-6.8689999999999999E-12</c:v>
                </c:pt>
                <c:pt idx="4503">
                  <c:v>-1.4219E-11</c:v>
                </c:pt>
                <c:pt idx="4504">
                  <c:v>-1.8440999999999999E-11</c:v>
                </c:pt>
                <c:pt idx="4505">
                  <c:v>-2.1166000000000001E-11</c:v>
                </c:pt>
                <c:pt idx="4506">
                  <c:v>-2.2629000000000001E-11</c:v>
                </c:pt>
                <c:pt idx="4507">
                  <c:v>-2.4337E-11</c:v>
                </c:pt>
                <c:pt idx="4508">
                  <c:v>-2.4126999999999998E-11</c:v>
                </c:pt>
                <c:pt idx="4509">
                  <c:v>-2.4346E-11</c:v>
                </c:pt>
                <c:pt idx="4510">
                  <c:v>-2.3155E-11</c:v>
                </c:pt>
                <c:pt idx="4511">
                  <c:v>-2.2891E-11</c:v>
                </c:pt>
                <c:pt idx="4512">
                  <c:v>-2.3522000000000001E-11</c:v>
                </c:pt>
                <c:pt idx="4513">
                  <c:v>-2.6322999999999999E-11</c:v>
                </c:pt>
                <c:pt idx="4514">
                  <c:v>-2.9659999999999998E-11</c:v>
                </c:pt>
                <c:pt idx="4515">
                  <c:v>-3.3907000000000002E-11</c:v>
                </c:pt>
                <c:pt idx="4516">
                  <c:v>-3.7850999999999999E-11</c:v>
                </c:pt>
                <c:pt idx="4517">
                  <c:v>-4.2411000000000001E-11</c:v>
                </c:pt>
                <c:pt idx="4518">
                  <c:v>-4.5098E-11</c:v>
                </c:pt>
                <c:pt idx="4519">
                  <c:v>-4.5007999999999997E-11</c:v>
                </c:pt>
                <c:pt idx="4520">
                  <c:v>-5.0199000000000003E-11</c:v>
                </c:pt>
                <c:pt idx="4521">
                  <c:v>-5.0732E-11</c:v>
                </c:pt>
                <c:pt idx="4522">
                  <c:v>-4.3960999999999998E-11</c:v>
                </c:pt>
                <c:pt idx="4523">
                  <c:v>-4.3313999999999999E-11</c:v>
                </c:pt>
                <c:pt idx="4524">
                  <c:v>-3.9456000000000003E-11</c:v>
                </c:pt>
                <c:pt idx="4525">
                  <c:v>-3.5730000000000002E-11</c:v>
                </c:pt>
                <c:pt idx="4526">
                  <c:v>-2.9695000000000001E-11</c:v>
                </c:pt>
                <c:pt idx="4527">
                  <c:v>-2.1706E-11</c:v>
                </c:pt>
                <c:pt idx="4528">
                  <c:v>-1.4358E-11</c:v>
                </c:pt>
                <c:pt idx="4529">
                  <c:v>-8.9560000000000002E-12</c:v>
                </c:pt>
                <c:pt idx="4530">
                  <c:v>-3.9769999999999997E-12</c:v>
                </c:pt>
                <c:pt idx="4531">
                  <c:v>7.8999999999999997E-13</c:v>
                </c:pt>
                <c:pt idx="4532">
                  <c:v>2.3494E-11</c:v>
                </c:pt>
                <c:pt idx="4533">
                  <c:v>1.1415E-11</c:v>
                </c:pt>
                <c:pt idx="4534">
                  <c:v>1.2915E-11</c:v>
                </c:pt>
                <c:pt idx="4535">
                  <c:v>1.3638E-11</c:v>
                </c:pt>
                <c:pt idx="4536">
                  <c:v>1.3975999999999999E-11</c:v>
                </c:pt>
                <c:pt idx="4537">
                  <c:v>1.3171999999999999E-11</c:v>
                </c:pt>
                <c:pt idx="4538">
                  <c:v>1.0144999999999999E-11</c:v>
                </c:pt>
                <c:pt idx="4539">
                  <c:v>7.3790000000000008E-12</c:v>
                </c:pt>
                <c:pt idx="4540">
                  <c:v>6.1350999999999996E-11</c:v>
                </c:pt>
                <c:pt idx="4541">
                  <c:v>-6.7650000000000004E-12</c:v>
                </c:pt>
                <c:pt idx="4542">
                  <c:v>-9.7579999999999994E-12</c:v>
                </c:pt>
                <c:pt idx="4543">
                  <c:v>-1.2862000000000001E-11</c:v>
                </c:pt>
                <c:pt idx="4544">
                  <c:v>-1.6744999999999999E-11</c:v>
                </c:pt>
                <c:pt idx="4545">
                  <c:v>-1.9498E-11</c:v>
                </c:pt>
                <c:pt idx="4546">
                  <c:v>-2.2140000000000001E-11</c:v>
                </c:pt>
                <c:pt idx="4547">
                  <c:v>-2.4035000000000001E-11</c:v>
                </c:pt>
                <c:pt idx="4548">
                  <c:v>-2.392E-11</c:v>
                </c:pt>
                <c:pt idx="4549">
                  <c:v>-2.4725999999999999E-11</c:v>
                </c:pt>
                <c:pt idx="4550">
                  <c:v>-2.7231000000000001E-11</c:v>
                </c:pt>
                <c:pt idx="4551">
                  <c:v>-3.0722999999999998E-11</c:v>
                </c:pt>
                <c:pt idx="4552">
                  <c:v>-3.4495E-11</c:v>
                </c:pt>
                <c:pt idx="4553">
                  <c:v>-3.7898999999999998E-11</c:v>
                </c:pt>
                <c:pt idx="4554">
                  <c:v>-3.6832000000000001E-11</c:v>
                </c:pt>
                <c:pt idx="4555">
                  <c:v>-3.6527000000000002E-11</c:v>
                </c:pt>
                <c:pt idx="4556">
                  <c:v>-3.8572E-11</c:v>
                </c:pt>
                <c:pt idx="4557">
                  <c:v>-4.5797E-11</c:v>
                </c:pt>
                <c:pt idx="4558">
                  <c:v>-4.5398999999999997E-11</c:v>
                </c:pt>
                <c:pt idx="4559">
                  <c:v>-4.3806E-11</c:v>
                </c:pt>
                <c:pt idx="4560">
                  <c:v>-4.0610000000000002E-11</c:v>
                </c:pt>
                <c:pt idx="4561">
                  <c:v>-3.9410000000000003E-11</c:v>
                </c:pt>
                <c:pt idx="4562">
                  <c:v>-4.1786999999999999E-11</c:v>
                </c:pt>
                <c:pt idx="4563">
                  <c:v>-3.3448E-11</c:v>
                </c:pt>
                <c:pt idx="4564">
                  <c:v>-2.5688999999999998E-11</c:v>
                </c:pt>
                <c:pt idx="4565">
                  <c:v>-1.6211999999999999E-11</c:v>
                </c:pt>
                <c:pt idx="4566">
                  <c:v>-7.8569999999999993E-12</c:v>
                </c:pt>
                <c:pt idx="4567">
                  <c:v>7.1999999999999996E-13</c:v>
                </c:pt>
                <c:pt idx="4568">
                  <c:v>9.0999999999999996E-12</c:v>
                </c:pt>
                <c:pt idx="4569">
                  <c:v>1.5159E-11</c:v>
                </c:pt>
                <c:pt idx="4570">
                  <c:v>2.7029999999999999E-11</c:v>
                </c:pt>
                <c:pt idx="4571">
                  <c:v>1.2866E-11</c:v>
                </c:pt>
                <c:pt idx="4572">
                  <c:v>1.2065000000000001E-11</c:v>
                </c:pt>
                <c:pt idx="4573">
                  <c:v>6.8290000000000001E-12</c:v>
                </c:pt>
                <c:pt idx="4574">
                  <c:v>3.8650000000000002E-12</c:v>
                </c:pt>
                <c:pt idx="4575">
                  <c:v>2.159E-12</c:v>
                </c:pt>
                <c:pt idx="4576">
                  <c:v>1.5670000000000001E-12</c:v>
                </c:pt>
                <c:pt idx="4577">
                  <c:v>1.925E-12</c:v>
                </c:pt>
                <c:pt idx="4578">
                  <c:v>1.2390000000000001E-12</c:v>
                </c:pt>
                <c:pt idx="4579">
                  <c:v>6.4599999999999997E-13</c:v>
                </c:pt>
                <c:pt idx="4580">
                  <c:v>-1.6049999999999999E-12</c:v>
                </c:pt>
                <c:pt idx="4581">
                  <c:v>-4.3460000000000003E-12</c:v>
                </c:pt>
                <c:pt idx="4582">
                  <c:v>-7.271E-12</c:v>
                </c:pt>
                <c:pt idx="4583">
                  <c:v>-1.0702E-11</c:v>
                </c:pt>
                <c:pt idx="4584">
                  <c:v>-1.3530000000000001E-11</c:v>
                </c:pt>
                <c:pt idx="4585">
                  <c:v>-1.8187000000000001E-11</c:v>
                </c:pt>
                <c:pt idx="4586">
                  <c:v>-2.1909E-11</c:v>
                </c:pt>
                <c:pt idx="4587">
                  <c:v>-2.3117999999999999E-11</c:v>
                </c:pt>
                <c:pt idx="4588">
                  <c:v>4.5933999999999999E-11</c:v>
                </c:pt>
                <c:pt idx="4589">
                  <c:v>-1.551E-11</c:v>
                </c:pt>
                <c:pt idx="4590">
                  <c:v>-3.3928000000000002E-11</c:v>
                </c:pt>
                <c:pt idx="4591">
                  <c:v>-3.7178999999999999E-11</c:v>
                </c:pt>
                <c:pt idx="4592">
                  <c:v>-4.0839000000000002E-11</c:v>
                </c:pt>
                <c:pt idx="4593">
                  <c:v>-2.9827999999999998E-11</c:v>
                </c:pt>
                <c:pt idx="4594">
                  <c:v>-4.2626999999999999E-11</c:v>
                </c:pt>
                <c:pt idx="4595">
                  <c:v>-4.6518E-11</c:v>
                </c:pt>
                <c:pt idx="4596">
                  <c:v>-4.7951000000000002E-11</c:v>
                </c:pt>
                <c:pt idx="4597">
                  <c:v>-4.8901999999999998E-11</c:v>
                </c:pt>
                <c:pt idx="4598">
                  <c:v>-4.6378000000000001E-11</c:v>
                </c:pt>
                <c:pt idx="4599">
                  <c:v>-3.9943E-11</c:v>
                </c:pt>
                <c:pt idx="4600">
                  <c:v>-3.113E-11</c:v>
                </c:pt>
                <c:pt idx="4601">
                  <c:v>-2.0415000000000001E-11</c:v>
                </c:pt>
                <c:pt idx="4602">
                  <c:v>-1.1919E-11</c:v>
                </c:pt>
                <c:pt idx="4603">
                  <c:v>-4.4070000000000001E-12</c:v>
                </c:pt>
                <c:pt idx="4604">
                  <c:v>1.7279999999999999E-12</c:v>
                </c:pt>
                <c:pt idx="4605">
                  <c:v>4.8679999999999999E-12</c:v>
                </c:pt>
                <c:pt idx="4606">
                  <c:v>7.1120000000000004E-12</c:v>
                </c:pt>
                <c:pt idx="4607">
                  <c:v>1.1193E-11</c:v>
                </c:pt>
                <c:pt idx="4608">
                  <c:v>7.3609999999999998E-12</c:v>
                </c:pt>
                <c:pt idx="4609">
                  <c:v>7.9180000000000008E-12</c:v>
                </c:pt>
                <c:pt idx="4610">
                  <c:v>5.9879999999999999E-12</c:v>
                </c:pt>
                <c:pt idx="4611">
                  <c:v>3.9059999999999997E-12</c:v>
                </c:pt>
                <c:pt idx="4612">
                  <c:v>2.5780000000000001E-12</c:v>
                </c:pt>
                <c:pt idx="4613">
                  <c:v>4.7700000000000001E-12</c:v>
                </c:pt>
                <c:pt idx="4614">
                  <c:v>6.7959999999999997E-12</c:v>
                </c:pt>
                <c:pt idx="4615">
                  <c:v>7.8699999999999994E-12</c:v>
                </c:pt>
                <c:pt idx="4616">
                  <c:v>6.427E-12</c:v>
                </c:pt>
                <c:pt idx="4617">
                  <c:v>4.7200000000000001E-12</c:v>
                </c:pt>
                <c:pt idx="4618">
                  <c:v>2.794E-12</c:v>
                </c:pt>
                <c:pt idx="4619">
                  <c:v>-2.4099999999999998E-13</c:v>
                </c:pt>
                <c:pt idx="4620">
                  <c:v>-2.8910000000000001E-12</c:v>
                </c:pt>
                <c:pt idx="4621">
                  <c:v>-6.4370000000000001E-12</c:v>
                </c:pt>
                <c:pt idx="4622">
                  <c:v>-1.0408E-11</c:v>
                </c:pt>
                <c:pt idx="4623">
                  <c:v>-1.4426E-11</c:v>
                </c:pt>
                <c:pt idx="4624">
                  <c:v>-2.0320000000000001E-11</c:v>
                </c:pt>
                <c:pt idx="4625">
                  <c:v>-2.3575E-11</c:v>
                </c:pt>
                <c:pt idx="4626">
                  <c:v>-2.9159999999999999E-11</c:v>
                </c:pt>
                <c:pt idx="4627">
                  <c:v>-3.3275999999999998E-11</c:v>
                </c:pt>
                <c:pt idx="4628">
                  <c:v>-3.6636E-11</c:v>
                </c:pt>
                <c:pt idx="4629">
                  <c:v>-3.7858999999999997E-11</c:v>
                </c:pt>
                <c:pt idx="4630">
                  <c:v>-3.8001E-11</c:v>
                </c:pt>
                <c:pt idx="4631">
                  <c:v>-3.8707999999999997E-11</c:v>
                </c:pt>
                <c:pt idx="4632">
                  <c:v>-3.8056E-11</c:v>
                </c:pt>
                <c:pt idx="4633">
                  <c:v>-3.7776999999999998E-11</c:v>
                </c:pt>
                <c:pt idx="4634">
                  <c:v>-3.7147000000000002E-11</c:v>
                </c:pt>
                <c:pt idx="4635">
                  <c:v>-3.5983000000000001E-11</c:v>
                </c:pt>
                <c:pt idx="4636">
                  <c:v>-3.2304000000000003E-11</c:v>
                </c:pt>
                <c:pt idx="4637">
                  <c:v>-2.6171000000000001E-11</c:v>
                </c:pt>
                <c:pt idx="4638">
                  <c:v>-2.0317000000000001E-11</c:v>
                </c:pt>
                <c:pt idx="4639">
                  <c:v>-1.5979E-11</c:v>
                </c:pt>
                <c:pt idx="4640">
                  <c:v>-1.2361E-11</c:v>
                </c:pt>
                <c:pt idx="4641">
                  <c:v>-1.0448000000000001E-11</c:v>
                </c:pt>
                <c:pt idx="4642">
                  <c:v>-8.8720000000000002E-12</c:v>
                </c:pt>
                <c:pt idx="4643">
                  <c:v>-7.5579999999999999E-12</c:v>
                </c:pt>
                <c:pt idx="4644">
                  <c:v>-5.0140000000000002E-12</c:v>
                </c:pt>
                <c:pt idx="4645">
                  <c:v>2.8210000000000002E-12</c:v>
                </c:pt>
                <c:pt idx="4646">
                  <c:v>5.375E-12</c:v>
                </c:pt>
                <c:pt idx="4647">
                  <c:v>7.4989999999999994E-12</c:v>
                </c:pt>
                <c:pt idx="4648">
                  <c:v>1.017E-11</c:v>
                </c:pt>
                <c:pt idx="4649">
                  <c:v>1.4797E-11</c:v>
                </c:pt>
                <c:pt idx="4650">
                  <c:v>1.2438E-11</c:v>
                </c:pt>
                <c:pt idx="4651">
                  <c:v>1.106E-11</c:v>
                </c:pt>
                <c:pt idx="4652">
                  <c:v>9.9410000000000006E-12</c:v>
                </c:pt>
                <c:pt idx="4653">
                  <c:v>1.4468E-11</c:v>
                </c:pt>
                <c:pt idx="4654">
                  <c:v>1.2847E-11</c:v>
                </c:pt>
                <c:pt idx="4655">
                  <c:v>1.1148999999999999E-11</c:v>
                </c:pt>
                <c:pt idx="4656">
                  <c:v>1.1282E-11</c:v>
                </c:pt>
                <c:pt idx="4657">
                  <c:v>9.4939999999999997E-12</c:v>
                </c:pt>
                <c:pt idx="4658">
                  <c:v>5.3060000000000002E-12</c:v>
                </c:pt>
                <c:pt idx="4659">
                  <c:v>-6.3700000000000001E-13</c:v>
                </c:pt>
                <c:pt idx="4660">
                  <c:v>-7.4810000000000001E-12</c:v>
                </c:pt>
                <c:pt idx="4661">
                  <c:v>-1.6623E-11</c:v>
                </c:pt>
                <c:pt idx="4662">
                  <c:v>-2.4772E-11</c:v>
                </c:pt>
                <c:pt idx="4663">
                  <c:v>-3.1998000000000002E-11</c:v>
                </c:pt>
                <c:pt idx="4664">
                  <c:v>-3.8305999999999999E-11</c:v>
                </c:pt>
                <c:pt idx="4665">
                  <c:v>-4.0088000000000003E-11</c:v>
                </c:pt>
                <c:pt idx="4666">
                  <c:v>-4.5486000000000001E-11</c:v>
                </c:pt>
                <c:pt idx="4667">
                  <c:v>-4.3740999999999998E-11</c:v>
                </c:pt>
                <c:pt idx="4668">
                  <c:v>-4.2626999999999999E-11</c:v>
                </c:pt>
                <c:pt idx="4669">
                  <c:v>-3.6432000000000001E-11</c:v>
                </c:pt>
                <c:pt idx="4670">
                  <c:v>-3.1171000000000003E-11</c:v>
                </c:pt>
                <c:pt idx="4671">
                  <c:v>-2.6314E-11</c:v>
                </c:pt>
                <c:pt idx="4672">
                  <c:v>-2.219E-11</c:v>
                </c:pt>
                <c:pt idx="4673">
                  <c:v>-1.9132E-11</c:v>
                </c:pt>
                <c:pt idx="4674">
                  <c:v>-1.7631E-11</c:v>
                </c:pt>
                <c:pt idx="4675">
                  <c:v>-1.7454000000000001E-11</c:v>
                </c:pt>
                <c:pt idx="4676">
                  <c:v>-1.8492999999999999E-11</c:v>
                </c:pt>
                <c:pt idx="4677">
                  <c:v>-2.0828E-11</c:v>
                </c:pt>
                <c:pt idx="4678">
                  <c:v>-2.2282999999999999E-11</c:v>
                </c:pt>
                <c:pt idx="4679">
                  <c:v>-2.0471E-11</c:v>
                </c:pt>
                <c:pt idx="4680">
                  <c:v>-1.8167E-11</c:v>
                </c:pt>
                <c:pt idx="4681">
                  <c:v>-1.4588999999999999E-11</c:v>
                </c:pt>
                <c:pt idx="4682">
                  <c:v>-7.8300000000000004E-12</c:v>
                </c:pt>
                <c:pt idx="4683">
                  <c:v>1.9369999999999999E-12</c:v>
                </c:pt>
                <c:pt idx="4684">
                  <c:v>1.0399E-11</c:v>
                </c:pt>
                <c:pt idx="4685">
                  <c:v>2.1444000000000001E-11</c:v>
                </c:pt>
                <c:pt idx="4686">
                  <c:v>2.1454999999999999E-11</c:v>
                </c:pt>
                <c:pt idx="4687">
                  <c:v>2.6600000000000001E-11</c:v>
                </c:pt>
                <c:pt idx="4688">
                  <c:v>2.3671999999999998E-11</c:v>
                </c:pt>
                <c:pt idx="4689">
                  <c:v>2.0419999999999999E-11</c:v>
                </c:pt>
                <c:pt idx="4690">
                  <c:v>1.8257999999999999E-11</c:v>
                </c:pt>
                <c:pt idx="4691">
                  <c:v>1.6675E-11</c:v>
                </c:pt>
                <c:pt idx="4692">
                  <c:v>1.4955000000000002E-11</c:v>
                </c:pt>
                <c:pt idx="4693">
                  <c:v>1.3081000000000001E-11</c:v>
                </c:pt>
                <c:pt idx="4694">
                  <c:v>7.6240000000000006E-12</c:v>
                </c:pt>
                <c:pt idx="4695">
                  <c:v>4.0639999999999996E-12</c:v>
                </c:pt>
                <c:pt idx="4696">
                  <c:v>-3.1840000000000002E-12</c:v>
                </c:pt>
                <c:pt idx="4697">
                  <c:v>-1.117E-11</c:v>
                </c:pt>
                <c:pt idx="4698">
                  <c:v>-1.6773999999999999E-11</c:v>
                </c:pt>
                <c:pt idx="4699">
                  <c:v>-2.1442999999999999E-11</c:v>
                </c:pt>
                <c:pt idx="4700">
                  <c:v>-2.2781E-11</c:v>
                </c:pt>
                <c:pt idx="4701">
                  <c:v>-2.3981E-11</c:v>
                </c:pt>
                <c:pt idx="4702">
                  <c:v>-2.6107000000000001E-11</c:v>
                </c:pt>
                <c:pt idx="4703">
                  <c:v>-2.7484999999999999E-11</c:v>
                </c:pt>
                <c:pt idx="4704">
                  <c:v>-2.8736E-11</c:v>
                </c:pt>
                <c:pt idx="4705">
                  <c:v>-2.7521000000000001E-11</c:v>
                </c:pt>
                <c:pt idx="4706">
                  <c:v>-2.6443000000000001E-11</c:v>
                </c:pt>
                <c:pt idx="4707">
                  <c:v>-2.5453999999999999E-11</c:v>
                </c:pt>
                <c:pt idx="4708">
                  <c:v>-2.6470999999999999E-11</c:v>
                </c:pt>
                <c:pt idx="4709">
                  <c:v>-2.9662999999999998E-11</c:v>
                </c:pt>
                <c:pt idx="4710">
                  <c:v>-3.1484E-11</c:v>
                </c:pt>
                <c:pt idx="4711">
                  <c:v>-3.1962000000000003E-11</c:v>
                </c:pt>
                <c:pt idx="4712">
                  <c:v>-3.0557999999999998E-11</c:v>
                </c:pt>
                <c:pt idx="4713">
                  <c:v>-2.6490999999999999E-11</c:v>
                </c:pt>
                <c:pt idx="4714">
                  <c:v>-2.1801999999999999E-11</c:v>
                </c:pt>
                <c:pt idx="4715">
                  <c:v>-1.8158000000000001E-11</c:v>
                </c:pt>
                <c:pt idx="4716">
                  <c:v>-1.1319000000000001E-11</c:v>
                </c:pt>
                <c:pt idx="4717">
                  <c:v>-4.5179999999999999E-12</c:v>
                </c:pt>
                <c:pt idx="4718">
                  <c:v>1.748E-12</c:v>
                </c:pt>
                <c:pt idx="4719">
                  <c:v>-1.863E-12</c:v>
                </c:pt>
                <c:pt idx="4720">
                  <c:v>1.2345E-11</c:v>
                </c:pt>
                <c:pt idx="4721">
                  <c:v>1.7718999999999999E-11</c:v>
                </c:pt>
                <c:pt idx="4722">
                  <c:v>2.3285999999999999E-11</c:v>
                </c:pt>
                <c:pt idx="4723">
                  <c:v>2.1464000000000001E-11</c:v>
                </c:pt>
                <c:pt idx="4724">
                  <c:v>2.1409000000000001E-11</c:v>
                </c:pt>
                <c:pt idx="4725">
                  <c:v>1.8372000000000001E-11</c:v>
                </c:pt>
                <c:pt idx="4726">
                  <c:v>1.0295E-11</c:v>
                </c:pt>
                <c:pt idx="4728">
                  <c:v>1.5831000000000001E-11</c:v>
                </c:pt>
                <c:pt idx="4729">
                  <c:v>1.8981000000000001E-11</c:v>
                </c:pt>
                <c:pt idx="4730">
                  <c:v>1.4877000000000001E-11</c:v>
                </c:pt>
                <c:pt idx="4731">
                  <c:v>8.7519999999999999E-12</c:v>
                </c:pt>
                <c:pt idx="4732">
                  <c:v>2.7719999999999999E-12</c:v>
                </c:pt>
                <c:pt idx="4733">
                  <c:v>-2.4240000000000002E-12</c:v>
                </c:pt>
                <c:pt idx="4734">
                  <c:v>-6.7799999999999998E-12</c:v>
                </c:pt>
                <c:pt idx="4735">
                  <c:v>-9.1769999999999994E-12</c:v>
                </c:pt>
                <c:pt idx="4736">
                  <c:v>-1.0986E-11</c:v>
                </c:pt>
                <c:pt idx="4737">
                  <c:v>-8.3029999999999997E-12</c:v>
                </c:pt>
                <c:pt idx="4738">
                  <c:v>-1.0370999999999999E-11</c:v>
                </c:pt>
                <c:pt idx="4739">
                  <c:v>-1.2652000000000001E-11</c:v>
                </c:pt>
                <c:pt idx="4740">
                  <c:v>-1.7081999999999999E-11</c:v>
                </c:pt>
                <c:pt idx="4741">
                  <c:v>-2.2697E-11</c:v>
                </c:pt>
                <c:pt idx="4742">
                  <c:v>-2.5765000000000001E-11</c:v>
                </c:pt>
                <c:pt idx="4743">
                  <c:v>-2.6499E-11</c:v>
                </c:pt>
                <c:pt idx="4744">
                  <c:v>-2.7701000000000001E-11</c:v>
                </c:pt>
                <c:pt idx="4745">
                  <c:v>-2.9284999999999999E-11</c:v>
                </c:pt>
                <c:pt idx="4746">
                  <c:v>-3.124E-11</c:v>
                </c:pt>
                <c:pt idx="4747">
                  <c:v>-3.1482000000000002E-11</c:v>
                </c:pt>
                <c:pt idx="4748">
                  <c:v>-2.9696999999999998E-11</c:v>
                </c:pt>
                <c:pt idx="4749">
                  <c:v>-3.0127999999999999E-11</c:v>
                </c:pt>
                <c:pt idx="4750">
                  <c:v>-2.4814000000000002E-11</c:v>
                </c:pt>
                <c:pt idx="4751">
                  <c:v>-2.2601E-11</c:v>
                </c:pt>
                <c:pt idx="4752">
                  <c:v>-1.8830000000000001E-11</c:v>
                </c:pt>
                <c:pt idx="4753">
                  <c:v>-1.3720999999999999E-11</c:v>
                </c:pt>
                <c:pt idx="4754">
                  <c:v>-6.7360000000000004E-12</c:v>
                </c:pt>
                <c:pt idx="4755">
                  <c:v>1.184E-12</c:v>
                </c:pt>
                <c:pt idx="4756">
                  <c:v>7.6699999999999994E-12</c:v>
                </c:pt>
                <c:pt idx="4757">
                  <c:v>1.2118E-11</c:v>
                </c:pt>
                <c:pt idx="4758">
                  <c:v>1.6391E-11</c:v>
                </c:pt>
                <c:pt idx="4759">
                  <c:v>2.1885000000000001E-11</c:v>
                </c:pt>
                <c:pt idx="4760">
                  <c:v>2.2998999999999999E-11</c:v>
                </c:pt>
                <c:pt idx="4761">
                  <c:v>2.2161999999999999E-11</c:v>
                </c:pt>
                <c:pt idx="4762">
                  <c:v>2.2485999999999999E-11</c:v>
                </c:pt>
                <c:pt idx="4763">
                  <c:v>2.2665999999999999E-11</c:v>
                </c:pt>
                <c:pt idx="4764">
                  <c:v>2.4865E-11</c:v>
                </c:pt>
                <c:pt idx="4765">
                  <c:v>2.5496999999999999E-11</c:v>
                </c:pt>
                <c:pt idx="4766">
                  <c:v>2.4275000000000001E-11</c:v>
                </c:pt>
                <c:pt idx="4767">
                  <c:v>2.1262E-11</c:v>
                </c:pt>
                <c:pt idx="4768">
                  <c:v>1.6837E-11</c:v>
                </c:pt>
                <c:pt idx="4769">
                  <c:v>1.0115999999999999E-11</c:v>
                </c:pt>
                <c:pt idx="4770">
                  <c:v>5.6210000000000004E-12</c:v>
                </c:pt>
                <c:pt idx="4771">
                  <c:v>2.8910000000000001E-12</c:v>
                </c:pt>
                <c:pt idx="4772">
                  <c:v>7.5500000000000001E-13</c:v>
                </c:pt>
                <c:pt idx="4773">
                  <c:v>-3.0179999999999999E-12</c:v>
                </c:pt>
                <c:pt idx="4774">
                  <c:v>-5.7840000000000004E-12</c:v>
                </c:pt>
                <c:pt idx="4775">
                  <c:v>-9.2359999999999998E-12</c:v>
                </c:pt>
                <c:pt idx="4776">
                  <c:v>-1.2592E-11</c:v>
                </c:pt>
                <c:pt idx="4777">
                  <c:v>-1.6791E-11</c:v>
                </c:pt>
                <c:pt idx="4778">
                  <c:v>-1.8987000000000001E-11</c:v>
                </c:pt>
                <c:pt idx="4779">
                  <c:v>-2.2699000000000001E-11</c:v>
                </c:pt>
                <c:pt idx="4780">
                  <c:v>-2.6948999999999999E-11</c:v>
                </c:pt>
                <c:pt idx="4781">
                  <c:v>-2.9513999999999999E-11</c:v>
                </c:pt>
                <c:pt idx="4782">
                  <c:v>-3.3011E-11</c:v>
                </c:pt>
                <c:pt idx="4783">
                  <c:v>-3.5498999999999998E-11</c:v>
                </c:pt>
                <c:pt idx="4784">
                  <c:v>-3.7449000000000002E-11</c:v>
                </c:pt>
                <c:pt idx="4785">
                  <c:v>-3.6573000000000003E-11</c:v>
                </c:pt>
                <c:pt idx="4786">
                  <c:v>-3.1702000000000002E-11</c:v>
                </c:pt>
                <c:pt idx="4787">
                  <c:v>-2.4688999999999999E-11</c:v>
                </c:pt>
                <c:pt idx="4788">
                  <c:v>-1.6660999999999999E-11</c:v>
                </c:pt>
                <c:pt idx="4789">
                  <c:v>-9.8340000000000003E-12</c:v>
                </c:pt>
                <c:pt idx="4790">
                  <c:v>-4.2549999999999999E-12</c:v>
                </c:pt>
                <c:pt idx="4791">
                  <c:v>1.2979999999999999E-12</c:v>
                </c:pt>
                <c:pt idx="4792">
                  <c:v>4.9969999999999998E-12</c:v>
                </c:pt>
                <c:pt idx="4793">
                  <c:v>6.5169999999999998E-12</c:v>
                </c:pt>
                <c:pt idx="4794">
                  <c:v>6.3929999999999999E-12</c:v>
                </c:pt>
                <c:pt idx="4795">
                  <c:v>5.9840000000000004E-12</c:v>
                </c:pt>
                <c:pt idx="4796">
                  <c:v>5.8640000000000001E-12</c:v>
                </c:pt>
                <c:pt idx="4797">
                  <c:v>7.4530000000000007E-12</c:v>
                </c:pt>
                <c:pt idx="4798">
                  <c:v>1.2855E-11</c:v>
                </c:pt>
                <c:pt idx="4799">
                  <c:v>1.9082000000000001E-11</c:v>
                </c:pt>
                <c:pt idx="4800">
                  <c:v>2.7770000000000001E-11</c:v>
                </c:pt>
                <c:pt idx="4801">
                  <c:v>3.2785E-11</c:v>
                </c:pt>
                <c:pt idx="4802">
                  <c:v>3.3761999999999999E-11</c:v>
                </c:pt>
                <c:pt idx="4803">
                  <c:v>2.2479000000000001E-11</c:v>
                </c:pt>
                <c:pt idx="4804">
                  <c:v>3.8719000000000001E-11</c:v>
                </c:pt>
                <c:pt idx="4805">
                  <c:v>3.2938E-11</c:v>
                </c:pt>
                <c:pt idx="4806">
                  <c:v>2.6185000000000001E-11</c:v>
                </c:pt>
                <c:pt idx="4807">
                  <c:v>1.9503E-11</c:v>
                </c:pt>
                <c:pt idx="4808">
                  <c:v>1.3218E-11</c:v>
                </c:pt>
                <c:pt idx="4809">
                  <c:v>7.4289999999999999E-12</c:v>
                </c:pt>
                <c:pt idx="4810">
                  <c:v>1.4220699999999999E-10</c:v>
                </c:pt>
                <c:pt idx="4811">
                  <c:v>-1.4399999999999999E-13</c:v>
                </c:pt>
                <c:pt idx="4812">
                  <c:v>-5.4350000000000002E-12</c:v>
                </c:pt>
                <c:pt idx="4813">
                  <c:v>-7.3119999999999995E-12</c:v>
                </c:pt>
                <c:pt idx="4814">
                  <c:v>-1.2481000000000001E-11</c:v>
                </c:pt>
                <c:pt idx="4815">
                  <c:v>-1.7127E-11</c:v>
                </c:pt>
                <c:pt idx="4816">
                  <c:v>-2.2138E-11</c:v>
                </c:pt>
                <c:pt idx="4817">
                  <c:v>-2.6148E-11</c:v>
                </c:pt>
                <c:pt idx="4818">
                  <c:v>-3.3955000000000001E-11</c:v>
                </c:pt>
                <c:pt idx="4819">
                  <c:v>-3.3375000000000001E-11</c:v>
                </c:pt>
                <c:pt idx="4820">
                  <c:v>-3.2285000000000001E-11</c:v>
                </c:pt>
                <c:pt idx="4821">
                  <c:v>-2.8710999999999999E-11</c:v>
                </c:pt>
                <c:pt idx="4822">
                  <c:v>-2.1219E-11</c:v>
                </c:pt>
                <c:pt idx="4823">
                  <c:v>-1.188E-11</c:v>
                </c:pt>
                <c:pt idx="4824">
                  <c:v>-1.7550999999999999E-11</c:v>
                </c:pt>
                <c:pt idx="4825">
                  <c:v>-1.2739999999999999E-11</c:v>
                </c:pt>
                <c:pt idx="4826">
                  <c:v>-1.188E-11</c:v>
                </c:pt>
                <c:pt idx="4827">
                  <c:v>-8.804E-12</c:v>
                </c:pt>
                <c:pt idx="4828">
                  <c:v>-5.3580000000000004E-12</c:v>
                </c:pt>
                <c:pt idx="4829">
                  <c:v>-1.2180000000000001E-12</c:v>
                </c:pt>
                <c:pt idx="4830">
                  <c:v>1.044E-12</c:v>
                </c:pt>
                <c:pt idx="4831">
                  <c:v>1.322E-12</c:v>
                </c:pt>
                <c:pt idx="4832">
                  <c:v>2.9129999999999998E-12</c:v>
                </c:pt>
                <c:pt idx="4833">
                  <c:v>6.2660000000000002E-12</c:v>
                </c:pt>
                <c:pt idx="4834">
                  <c:v>1.1132000000000001E-11</c:v>
                </c:pt>
                <c:pt idx="4835">
                  <c:v>1.2582E-11</c:v>
                </c:pt>
                <c:pt idx="4836">
                  <c:v>1.7263999999999999E-11</c:v>
                </c:pt>
                <c:pt idx="4837">
                  <c:v>2.1259000000000001E-11</c:v>
                </c:pt>
                <c:pt idx="4838">
                  <c:v>2.5653999999999999E-11</c:v>
                </c:pt>
                <c:pt idx="4839">
                  <c:v>3.1785000000000003E-11</c:v>
                </c:pt>
                <c:pt idx="4840">
                  <c:v>3.5925999999999997E-11</c:v>
                </c:pt>
                <c:pt idx="4841">
                  <c:v>3.8048999999999998E-11</c:v>
                </c:pt>
                <c:pt idx="4842">
                  <c:v>3.7272000000000002E-11</c:v>
                </c:pt>
                <c:pt idx="4843">
                  <c:v>3.5394000000000002E-11</c:v>
                </c:pt>
                <c:pt idx="4844">
                  <c:v>3.1988E-11</c:v>
                </c:pt>
                <c:pt idx="4845">
                  <c:v>2.7478000000000001E-11</c:v>
                </c:pt>
                <c:pt idx="4846">
                  <c:v>2.1175999999999999E-11</c:v>
                </c:pt>
                <c:pt idx="4847">
                  <c:v>1.3949999999999999E-11</c:v>
                </c:pt>
                <c:pt idx="4848">
                  <c:v>7.237E-12</c:v>
                </c:pt>
                <c:pt idx="4849">
                  <c:v>2.3310000000000001E-12</c:v>
                </c:pt>
                <c:pt idx="4850">
                  <c:v>-3.1340000000000002E-12</c:v>
                </c:pt>
                <c:pt idx="4851">
                  <c:v>-7.8839999999999999E-12</c:v>
                </c:pt>
                <c:pt idx="4852">
                  <c:v>-1.3733999999999999E-11</c:v>
                </c:pt>
                <c:pt idx="4853">
                  <c:v>-1.6156E-11</c:v>
                </c:pt>
                <c:pt idx="4854">
                  <c:v>-2.0416999999999999E-11</c:v>
                </c:pt>
                <c:pt idx="4855">
                  <c:v>-2.8444E-11</c:v>
                </c:pt>
                <c:pt idx="4856">
                  <c:v>-2.4052000000000001E-11</c:v>
                </c:pt>
                <c:pt idx="4857">
                  <c:v>-2.7156000000000001E-11</c:v>
                </c:pt>
                <c:pt idx="4858">
                  <c:v>-2.4930000000000001E-11</c:v>
                </c:pt>
                <c:pt idx="4859">
                  <c:v>-2.3439999999999999E-11</c:v>
                </c:pt>
                <c:pt idx="4860">
                  <c:v>-2.3137999999999999E-11</c:v>
                </c:pt>
                <c:pt idx="4861">
                  <c:v>-2.332E-11</c:v>
                </c:pt>
                <c:pt idx="4862">
                  <c:v>-2.4097E-11</c:v>
                </c:pt>
                <c:pt idx="4863">
                  <c:v>-2.5957E-11</c:v>
                </c:pt>
                <c:pt idx="4864">
                  <c:v>-2.5075000000000001E-11</c:v>
                </c:pt>
                <c:pt idx="4865">
                  <c:v>-1.5635999999999998E-11</c:v>
                </c:pt>
                <c:pt idx="4866">
                  <c:v>-2.3966E-11</c:v>
                </c:pt>
                <c:pt idx="4867">
                  <c:v>-1.6274000000000001E-11</c:v>
                </c:pt>
                <c:pt idx="4868">
                  <c:v>-8.0279999999999993E-12</c:v>
                </c:pt>
                <c:pt idx="4869">
                  <c:v>5.0530000000000004E-12</c:v>
                </c:pt>
                <c:pt idx="4870">
                  <c:v>2.1679000000000001E-11</c:v>
                </c:pt>
                <c:pt idx="4871">
                  <c:v>3.0496999999999998E-11</c:v>
                </c:pt>
                <c:pt idx="4872">
                  <c:v>3.7696000000000001E-11</c:v>
                </c:pt>
                <c:pt idx="4873">
                  <c:v>4.5319000000000003E-11</c:v>
                </c:pt>
                <c:pt idx="4874">
                  <c:v>4.409E-11</c:v>
                </c:pt>
                <c:pt idx="4875">
                  <c:v>4.1831999999999997E-11</c:v>
                </c:pt>
                <c:pt idx="4876">
                  <c:v>3.7598E-11</c:v>
                </c:pt>
                <c:pt idx="4877">
                  <c:v>3.1347E-11</c:v>
                </c:pt>
                <c:pt idx="4878">
                  <c:v>2.5059999999999999E-11</c:v>
                </c:pt>
                <c:pt idx="4879">
                  <c:v>2.3499000000000001E-11</c:v>
                </c:pt>
                <c:pt idx="4880">
                  <c:v>2.3339000000000001E-11</c:v>
                </c:pt>
                <c:pt idx="4881">
                  <c:v>2.2714E-11</c:v>
                </c:pt>
                <c:pt idx="4882">
                  <c:v>2.0685000000000001E-11</c:v>
                </c:pt>
                <c:pt idx="4883">
                  <c:v>2.0755999999999999E-11</c:v>
                </c:pt>
                <c:pt idx="4884">
                  <c:v>1.9382E-11</c:v>
                </c:pt>
                <c:pt idx="4885">
                  <c:v>1.7707E-11</c:v>
                </c:pt>
                <c:pt idx="4886">
                  <c:v>1.7240999999999999E-11</c:v>
                </c:pt>
                <c:pt idx="4887">
                  <c:v>1.3452999999999999E-11</c:v>
                </c:pt>
                <c:pt idx="4888">
                  <c:v>1.1516999999999999E-11</c:v>
                </c:pt>
                <c:pt idx="4889">
                  <c:v>7.6579999999999999E-12</c:v>
                </c:pt>
                <c:pt idx="4890">
                  <c:v>2.2909999999999998E-12</c:v>
                </c:pt>
                <c:pt idx="4891">
                  <c:v>-3.7230000000000002E-12</c:v>
                </c:pt>
                <c:pt idx="4892">
                  <c:v>1.13225E-10</c:v>
                </c:pt>
                <c:pt idx="4893">
                  <c:v>-2.84E-12</c:v>
                </c:pt>
                <c:pt idx="4894">
                  <c:v>-2.3888E-11</c:v>
                </c:pt>
                <c:pt idx="4895">
                  <c:v>-1.9468000000000001E-11</c:v>
                </c:pt>
                <c:pt idx="4896">
                  <c:v>9.8540000000000003E-11</c:v>
                </c:pt>
                <c:pt idx="4897">
                  <c:v>-3.2530999999999999E-11</c:v>
                </c:pt>
                <c:pt idx="4898">
                  <c:v>-3.5953000000000002E-11</c:v>
                </c:pt>
                <c:pt idx="4899">
                  <c:v>-3.8460999999999998E-11</c:v>
                </c:pt>
                <c:pt idx="4900">
                  <c:v>-3.5726E-11</c:v>
                </c:pt>
                <c:pt idx="4901">
                  <c:v>-2.3021000000000001E-11</c:v>
                </c:pt>
                <c:pt idx="4902">
                  <c:v>-1.873E-11</c:v>
                </c:pt>
                <c:pt idx="4903">
                  <c:v>-8.7750000000000001E-12</c:v>
                </c:pt>
                <c:pt idx="4904">
                  <c:v>3.3979999999999999E-12</c:v>
                </c:pt>
                <c:pt idx="4905">
                  <c:v>1.2002E-11</c:v>
                </c:pt>
                <c:pt idx="4906">
                  <c:v>1.9317000000000001E-11</c:v>
                </c:pt>
                <c:pt idx="4907">
                  <c:v>2.3882999999999999E-11</c:v>
                </c:pt>
                <c:pt idx="4908">
                  <c:v>2.5873999999999999E-11</c:v>
                </c:pt>
                <c:pt idx="4909">
                  <c:v>2.9448000000000001E-11</c:v>
                </c:pt>
                <c:pt idx="4910">
                  <c:v>2.3019999999999998E-11</c:v>
                </c:pt>
                <c:pt idx="4911">
                  <c:v>2.3339000000000001E-11</c:v>
                </c:pt>
                <c:pt idx="4912">
                  <c:v>2.4727000000000002E-11</c:v>
                </c:pt>
                <c:pt idx="4913">
                  <c:v>1.89869E-10</c:v>
                </c:pt>
                <c:pt idx="4914">
                  <c:v>3.3150999999999999E-11</c:v>
                </c:pt>
                <c:pt idx="4915">
                  <c:v>4.1477999999999998E-11</c:v>
                </c:pt>
                <c:pt idx="4916">
                  <c:v>1.7036000000000001E-11</c:v>
                </c:pt>
                <c:pt idx="4917">
                  <c:v>2.8131E-11</c:v>
                </c:pt>
                <c:pt idx="4918">
                  <c:v>2.8034000000000001E-11</c:v>
                </c:pt>
                <c:pt idx="4919">
                  <c:v>3.2126000000000001E-11</c:v>
                </c:pt>
                <c:pt idx="4920">
                  <c:v>3.3796E-11</c:v>
                </c:pt>
                <c:pt idx="4921">
                  <c:v>3.2667000000000002E-11</c:v>
                </c:pt>
                <c:pt idx="4922">
                  <c:v>2.9549999999999997E-11</c:v>
                </c:pt>
                <c:pt idx="4923">
                  <c:v>2.4543999999999999E-11</c:v>
                </c:pt>
                <c:pt idx="4924">
                  <c:v>1.8805E-11</c:v>
                </c:pt>
                <c:pt idx="4925">
                  <c:v>1.4617E-11</c:v>
                </c:pt>
                <c:pt idx="4926">
                  <c:v>6.8139999999999998E-12</c:v>
                </c:pt>
                <c:pt idx="4927">
                  <c:v>9.0399999999999999E-13</c:v>
                </c:pt>
                <c:pt idx="4928">
                  <c:v>-5.6080000000000003E-12</c:v>
                </c:pt>
                <c:pt idx="4929">
                  <c:v>-1.2241E-11</c:v>
                </c:pt>
                <c:pt idx="4930">
                  <c:v>-1.1729000000000001E-11</c:v>
                </c:pt>
                <c:pt idx="4931">
                  <c:v>-2.0503E-11</c:v>
                </c:pt>
                <c:pt idx="4932">
                  <c:v>-2.3868E-11</c:v>
                </c:pt>
                <c:pt idx="4933">
                  <c:v>-2.5386E-11</c:v>
                </c:pt>
                <c:pt idx="4934">
                  <c:v>-2.0173E-11</c:v>
                </c:pt>
                <c:pt idx="4935">
                  <c:v>-2.2932999999999999E-11</c:v>
                </c:pt>
                <c:pt idx="4936">
                  <c:v>3.1259999999999998E-12</c:v>
                </c:pt>
                <c:pt idx="4937">
                  <c:v>-2.1581999999999999E-11</c:v>
                </c:pt>
                <c:pt idx="4938">
                  <c:v>-1.4135E-11</c:v>
                </c:pt>
                <c:pt idx="4939">
                  <c:v>-1.2208E-11</c:v>
                </c:pt>
                <c:pt idx="4940">
                  <c:v>-7.7349999999999997E-12</c:v>
                </c:pt>
                <c:pt idx="4941">
                  <c:v>-6.4219999999999999E-12</c:v>
                </c:pt>
                <c:pt idx="4942">
                  <c:v>-4.3860000000000001E-12</c:v>
                </c:pt>
                <c:pt idx="4943">
                  <c:v>-1.9369999999999999E-12</c:v>
                </c:pt>
                <c:pt idx="4944">
                  <c:v>1.821E-12</c:v>
                </c:pt>
                <c:pt idx="4945">
                  <c:v>5.204E-12</c:v>
                </c:pt>
                <c:pt idx="4946">
                  <c:v>9.5980000000000001E-12</c:v>
                </c:pt>
                <c:pt idx="4947">
                  <c:v>1.3497E-11</c:v>
                </c:pt>
                <c:pt idx="4948">
                  <c:v>1.7208999999999999E-11</c:v>
                </c:pt>
                <c:pt idx="4949">
                  <c:v>2.1674999999999999E-11</c:v>
                </c:pt>
                <c:pt idx="4950">
                  <c:v>2.5809999999999999E-11</c:v>
                </c:pt>
                <c:pt idx="4951">
                  <c:v>3.1660999999999999E-11</c:v>
                </c:pt>
                <c:pt idx="4952">
                  <c:v>3.5470999999999997E-11</c:v>
                </c:pt>
                <c:pt idx="4953">
                  <c:v>3.6682000000000001E-11</c:v>
                </c:pt>
                <c:pt idx="4954">
                  <c:v>3.8292999999999998E-11</c:v>
                </c:pt>
                <c:pt idx="4955">
                  <c:v>3.9714E-11</c:v>
                </c:pt>
                <c:pt idx="4956">
                  <c:v>3.9828000000000002E-11</c:v>
                </c:pt>
                <c:pt idx="4957">
                  <c:v>3.4997000000000002E-11</c:v>
                </c:pt>
                <c:pt idx="4958">
                  <c:v>3.0297000000000001E-11</c:v>
                </c:pt>
                <c:pt idx="4959">
                  <c:v>2.4523E-11</c:v>
                </c:pt>
                <c:pt idx="4960">
                  <c:v>2.0494999999999999E-11</c:v>
                </c:pt>
                <c:pt idx="4961">
                  <c:v>1.8111000000000001E-11</c:v>
                </c:pt>
                <c:pt idx="4962">
                  <c:v>2.9843999999999999E-11</c:v>
                </c:pt>
                <c:pt idx="4963">
                  <c:v>2.902E-12</c:v>
                </c:pt>
                <c:pt idx="4964">
                  <c:v>-5.22E-12</c:v>
                </c:pt>
                <c:pt idx="4965">
                  <c:v>-1.0053E-11</c:v>
                </c:pt>
                <c:pt idx="4966">
                  <c:v>-1.3583E-11</c:v>
                </c:pt>
                <c:pt idx="4967">
                  <c:v>-1.5446E-11</c:v>
                </c:pt>
                <c:pt idx="4968">
                  <c:v>-1.5029E-11</c:v>
                </c:pt>
                <c:pt idx="4969">
                  <c:v>-2.1198000000000001E-11</c:v>
                </c:pt>
                <c:pt idx="4970">
                  <c:v>-1.6478999999999999E-11</c:v>
                </c:pt>
                <c:pt idx="4971">
                  <c:v>-1.0202999999999999E-11</c:v>
                </c:pt>
                <c:pt idx="4972">
                  <c:v>-1.9465000000000001E-11</c:v>
                </c:pt>
                <c:pt idx="4973">
                  <c:v>-1.7683999999999999E-11</c:v>
                </c:pt>
                <c:pt idx="4974">
                  <c:v>-2.1676000000000001E-11</c:v>
                </c:pt>
                <c:pt idx="4975">
                  <c:v>-2.2819E-11</c:v>
                </c:pt>
                <c:pt idx="4976">
                  <c:v>-2.0343000000000001E-11</c:v>
                </c:pt>
                <c:pt idx="4977">
                  <c:v>-1.8827000000000001E-11</c:v>
                </c:pt>
                <c:pt idx="4978">
                  <c:v>-1.7706000000000001E-11</c:v>
                </c:pt>
                <c:pt idx="4979">
                  <c:v>1.9564999999999999E-11</c:v>
                </c:pt>
                <c:pt idx="4980">
                  <c:v>-1.4838999999999998E-11</c:v>
                </c:pt>
                <c:pt idx="4981">
                  <c:v>-9.3349999999999993E-12</c:v>
                </c:pt>
                <c:pt idx="4982">
                  <c:v>3.9020000000000001E-12</c:v>
                </c:pt>
                <c:pt idx="4983">
                  <c:v>1.6315000000000001E-11</c:v>
                </c:pt>
                <c:pt idx="4984">
                  <c:v>2.5110000000000001E-11</c:v>
                </c:pt>
                <c:pt idx="4985">
                  <c:v>3.1869E-11</c:v>
                </c:pt>
                <c:pt idx="4986">
                  <c:v>3.6584E-11</c:v>
                </c:pt>
                <c:pt idx="4987">
                  <c:v>3.9177000000000001E-11</c:v>
                </c:pt>
                <c:pt idx="4988">
                  <c:v>3.9954999999999999E-11</c:v>
                </c:pt>
                <c:pt idx="4989">
                  <c:v>3.8265999999999999E-11</c:v>
                </c:pt>
                <c:pt idx="4990">
                  <c:v>3.7925000000000001E-11</c:v>
                </c:pt>
                <c:pt idx="4991">
                  <c:v>3.7464000000000001E-11</c:v>
                </c:pt>
                <c:pt idx="4992">
                  <c:v>3.7101999999999998E-11</c:v>
                </c:pt>
                <c:pt idx="4993">
                  <c:v>3.5382000000000003E-11</c:v>
                </c:pt>
                <c:pt idx="4994">
                  <c:v>3.2252000000000003E-11</c:v>
                </c:pt>
                <c:pt idx="4995">
                  <c:v>3.0493999999999998E-11</c:v>
                </c:pt>
                <c:pt idx="4996">
                  <c:v>1.6190000000000001E-11</c:v>
                </c:pt>
                <c:pt idx="4997">
                  <c:v>1.2886E-11</c:v>
                </c:pt>
                <c:pt idx="4998">
                  <c:v>8.3910000000000001E-12</c:v>
                </c:pt>
                <c:pt idx="4999">
                  <c:v>1.0699E-11</c:v>
                </c:pt>
                <c:pt idx="5000">
                  <c:v>1.2241E-11</c:v>
                </c:pt>
                <c:pt idx="5001">
                  <c:v>3.8722000000000001E-11</c:v>
                </c:pt>
                <c:pt idx="5002">
                  <c:v>3.4533999999999998E-11</c:v>
                </c:pt>
                <c:pt idx="5003">
                  <c:v>9.3939999999999998E-12</c:v>
                </c:pt>
                <c:pt idx="5004">
                  <c:v>4.6659999999999997E-12</c:v>
                </c:pt>
                <c:pt idx="5005">
                  <c:v>6.8000000000000001E-14</c:v>
                </c:pt>
                <c:pt idx="5006">
                  <c:v>-6.369E-12</c:v>
                </c:pt>
                <c:pt idx="5007">
                  <c:v>-1.3288000000000001E-11</c:v>
                </c:pt>
                <c:pt idx="5008">
                  <c:v>-1.7194999999999999E-11</c:v>
                </c:pt>
                <c:pt idx="5009">
                  <c:v>-2.2526E-11</c:v>
                </c:pt>
                <c:pt idx="5010">
                  <c:v>-2.0729E-11</c:v>
                </c:pt>
                <c:pt idx="5011">
                  <c:v>-2.2804999999999999E-11</c:v>
                </c:pt>
                <c:pt idx="5012">
                  <c:v>-2.2167E-11</c:v>
                </c:pt>
                <c:pt idx="5013">
                  <c:v>-1.9647000000000001E-11</c:v>
                </c:pt>
                <c:pt idx="5014">
                  <c:v>-1.584E-11</c:v>
                </c:pt>
                <c:pt idx="5015">
                  <c:v>-2.8969999999999999E-12</c:v>
                </c:pt>
                <c:pt idx="5016">
                  <c:v>-7.0470000000000002E-12</c:v>
                </c:pt>
                <c:pt idx="5017">
                  <c:v>-6.2400000000000001E-12</c:v>
                </c:pt>
                <c:pt idx="5018">
                  <c:v>1.1539999999999999E-12</c:v>
                </c:pt>
                <c:pt idx="5019">
                  <c:v>-3.0130000000000002E-12</c:v>
                </c:pt>
                <c:pt idx="5020">
                  <c:v>2.6049999999999999E-12</c:v>
                </c:pt>
                <c:pt idx="5021">
                  <c:v>4.9330000000000001E-12</c:v>
                </c:pt>
                <c:pt idx="5022">
                  <c:v>1.0293000000000001E-11</c:v>
                </c:pt>
                <c:pt idx="5023">
                  <c:v>1.9892999999999999E-11</c:v>
                </c:pt>
                <c:pt idx="5024">
                  <c:v>2.9345999999999999E-11</c:v>
                </c:pt>
                <c:pt idx="5025">
                  <c:v>3.6312E-11</c:v>
                </c:pt>
                <c:pt idx="5026">
                  <c:v>3.9962000000000001E-11</c:v>
                </c:pt>
                <c:pt idx="5027">
                  <c:v>4.2545E-11</c:v>
                </c:pt>
                <c:pt idx="5028">
                  <c:v>4.0024000000000003E-11</c:v>
                </c:pt>
                <c:pt idx="5029">
                  <c:v>3.7187000000000003E-11</c:v>
                </c:pt>
                <c:pt idx="5030">
                  <c:v>3.4087999999999998E-11</c:v>
                </c:pt>
                <c:pt idx="5031">
                  <c:v>3.1476999999999998E-11</c:v>
                </c:pt>
                <c:pt idx="5032">
                  <c:v>3.0972999999999997E-11</c:v>
                </c:pt>
                <c:pt idx="5033">
                  <c:v>3.1788999999999999E-11</c:v>
                </c:pt>
                <c:pt idx="5034">
                  <c:v>3.131E-11</c:v>
                </c:pt>
                <c:pt idx="5035">
                  <c:v>2.9989999999999998E-11</c:v>
                </c:pt>
                <c:pt idx="5036">
                  <c:v>2.8049000000000001E-11</c:v>
                </c:pt>
                <c:pt idx="5037">
                  <c:v>2.4598999999999999E-11</c:v>
                </c:pt>
                <c:pt idx="5038">
                  <c:v>2.1541E-11</c:v>
                </c:pt>
                <c:pt idx="5039">
                  <c:v>1.5310999999999999E-11</c:v>
                </c:pt>
                <c:pt idx="5040">
                  <c:v>7.8080000000000007E-12</c:v>
                </c:pt>
                <c:pt idx="5041">
                  <c:v>1.95E-12</c:v>
                </c:pt>
                <c:pt idx="5042">
                  <c:v>1.6969999999999999E-12</c:v>
                </c:pt>
                <c:pt idx="5043">
                  <c:v>5.0010000000000002E-12</c:v>
                </c:pt>
                <c:pt idx="5044">
                  <c:v>-1.0861000000000001E-11</c:v>
                </c:pt>
                <c:pt idx="5045">
                  <c:v>-1.4893E-11</c:v>
                </c:pt>
                <c:pt idx="5046">
                  <c:v>-1.7112000000000001E-11</c:v>
                </c:pt>
                <c:pt idx="5047">
                  <c:v>-1.9983000000000002E-11</c:v>
                </c:pt>
                <c:pt idx="5048">
                  <c:v>-2.2103999999999999E-11</c:v>
                </c:pt>
                <c:pt idx="5049">
                  <c:v>-2.3989E-11</c:v>
                </c:pt>
                <c:pt idx="5050">
                  <c:v>-2.5685E-11</c:v>
                </c:pt>
                <c:pt idx="5051">
                  <c:v>-2.6038E-11</c:v>
                </c:pt>
                <c:pt idx="5052">
                  <c:v>-2.4042999999999998E-11</c:v>
                </c:pt>
                <c:pt idx="5053">
                  <c:v>-2.1398000000000001E-11</c:v>
                </c:pt>
                <c:pt idx="5054">
                  <c:v>-1.6927E-11</c:v>
                </c:pt>
                <c:pt idx="5055">
                  <c:v>-1.0759E-11</c:v>
                </c:pt>
                <c:pt idx="5056">
                  <c:v>-3.821E-12</c:v>
                </c:pt>
                <c:pt idx="5057">
                  <c:v>2.9950000000000001E-12</c:v>
                </c:pt>
                <c:pt idx="5058">
                  <c:v>1.0057999999999999E-11</c:v>
                </c:pt>
                <c:pt idx="5059">
                  <c:v>1.9227000000000001E-11</c:v>
                </c:pt>
                <c:pt idx="5060">
                  <c:v>2.7186999999999999E-11</c:v>
                </c:pt>
                <c:pt idx="5061">
                  <c:v>3.1284999999999998E-11</c:v>
                </c:pt>
                <c:pt idx="5062">
                  <c:v>3.4535E-11</c:v>
                </c:pt>
                <c:pt idx="5063">
                  <c:v>3.8503999999999998E-11</c:v>
                </c:pt>
                <c:pt idx="5064">
                  <c:v>4.0057000000000002E-11</c:v>
                </c:pt>
                <c:pt idx="5065">
                  <c:v>3.8447E-11</c:v>
                </c:pt>
                <c:pt idx="5066">
                  <c:v>3.6277000000000003E-11</c:v>
                </c:pt>
                <c:pt idx="5067">
                  <c:v>3.3912E-11</c:v>
                </c:pt>
                <c:pt idx="5068">
                  <c:v>3.1491999999999997E-11</c:v>
                </c:pt>
                <c:pt idx="5069">
                  <c:v>2.6986E-11</c:v>
                </c:pt>
                <c:pt idx="5070">
                  <c:v>2.2552999999999999E-11</c:v>
                </c:pt>
                <c:pt idx="5071">
                  <c:v>2.0230000000000001E-11</c:v>
                </c:pt>
                <c:pt idx="5072">
                  <c:v>1.5463000000000001E-11</c:v>
                </c:pt>
                <c:pt idx="5073">
                  <c:v>1.6020999999999999E-11</c:v>
                </c:pt>
                <c:pt idx="5074">
                  <c:v>4.7697000000000001E-11</c:v>
                </c:pt>
                <c:pt idx="5075">
                  <c:v>1.9201000000000001E-11</c:v>
                </c:pt>
                <c:pt idx="5076">
                  <c:v>2.1566000000000001E-11</c:v>
                </c:pt>
                <c:pt idx="5077">
                  <c:v>2.4956000000000002E-11</c:v>
                </c:pt>
                <c:pt idx="5078">
                  <c:v>4.6611999999999999E-11</c:v>
                </c:pt>
                <c:pt idx="5079">
                  <c:v>1.8234999999999999E-11</c:v>
                </c:pt>
                <c:pt idx="5080">
                  <c:v>6.8780000000000004E-12</c:v>
                </c:pt>
                <c:pt idx="5081">
                  <c:v>-5.701E-12</c:v>
                </c:pt>
                <c:pt idx="5082">
                  <c:v>-1.8898999999999999E-11</c:v>
                </c:pt>
                <c:pt idx="5083">
                  <c:v>-3.0425000000000001E-11</c:v>
                </c:pt>
                <c:pt idx="5084">
                  <c:v>-3.8487000000000001E-11</c:v>
                </c:pt>
                <c:pt idx="5085">
                  <c:v>-4.1648999999999998E-11</c:v>
                </c:pt>
                <c:pt idx="5086">
                  <c:v>-3.7586000000000001E-11</c:v>
                </c:pt>
                <c:pt idx="5087">
                  <c:v>-2.5488E-11</c:v>
                </c:pt>
                <c:pt idx="5088">
                  <c:v>-2.4618E-11</c:v>
                </c:pt>
                <c:pt idx="5089">
                  <c:v>-1.5155000000000002E-11</c:v>
                </c:pt>
                <c:pt idx="5090">
                  <c:v>-7.7950000000000006E-12</c:v>
                </c:pt>
                <c:pt idx="5091">
                  <c:v>-1.3879999999999999E-12</c:v>
                </c:pt>
                <c:pt idx="5092">
                  <c:v>3.7479999999999998E-12</c:v>
                </c:pt>
                <c:pt idx="5093">
                  <c:v>5.8560000000000001E-12</c:v>
                </c:pt>
                <c:pt idx="5094">
                  <c:v>7.4950000000000007E-12</c:v>
                </c:pt>
                <c:pt idx="5095">
                  <c:v>5.2880000000000001E-12</c:v>
                </c:pt>
                <c:pt idx="5096">
                  <c:v>5.375E-12</c:v>
                </c:pt>
                <c:pt idx="5097">
                  <c:v>7.0769999999999998E-12</c:v>
                </c:pt>
                <c:pt idx="5098">
                  <c:v>1.1406999999999999E-11</c:v>
                </c:pt>
                <c:pt idx="5099">
                  <c:v>1.7605E-11</c:v>
                </c:pt>
                <c:pt idx="5100">
                  <c:v>2.2453999999999999E-11</c:v>
                </c:pt>
                <c:pt idx="5101">
                  <c:v>2.7538000000000002E-11</c:v>
                </c:pt>
                <c:pt idx="5102">
                  <c:v>3.0532000000000001E-11</c:v>
                </c:pt>
                <c:pt idx="5103">
                  <c:v>3.2915999999999999E-11</c:v>
                </c:pt>
                <c:pt idx="5104">
                  <c:v>3.3437000000000003E-11</c:v>
                </c:pt>
                <c:pt idx="5105">
                  <c:v>3.5400000000000002E-11</c:v>
                </c:pt>
                <c:pt idx="5106">
                  <c:v>3.9482E-11</c:v>
                </c:pt>
                <c:pt idx="5107">
                  <c:v>4.2018999999999999E-11</c:v>
                </c:pt>
                <c:pt idx="5108">
                  <c:v>4.4821999999999998E-11</c:v>
                </c:pt>
                <c:pt idx="5109">
                  <c:v>4.4283000000000001E-11</c:v>
                </c:pt>
                <c:pt idx="5110">
                  <c:v>4.4012999999999998E-11</c:v>
                </c:pt>
                <c:pt idx="5111">
                  <c:v>4.0872000000000001E-11</c:v>
                </c:pt>
                <c:pt idx="5112">
                  <c:v>3.5425000000000003E-11</c:v>
                </c:pt>
                <c:pt idx="5113">
                  <c:v>2.8889000000000001E-11</c:v>
                </c:pt>
                <c:pt idx="5114">
                  <c:v>1.999E-11</c:v>
                </c:pt>
                <c:pt idx="5115">
                  <c:v>9.9069999999999997E-12</c:v>
                </c:pt>
                <c:pt idx="5116">
                  <c:v>-1.764E-12</c:v>
                </c:pt>
                <c:pt idx="5117">
                  <c:v>-2.852E-12</c:v>
                </c:pt>
                <c:pt idx="5118">
                  <c:v>-1.6312000000000001E-11</c:v>
                </c:pt>
                <c:pt idx="5119">
                  <c:v>-1.9454E-11</c:v>
                </c:pt>
                <c:pt idx="5120">
                  <c:v>-1.8727999999999999E-11</c:v>
                </c:pt>
                <c:pt idx="5121">
                  <c:v>-1.4014000000000001E-11</c:v>
                </c:pt>
                <c:pt idx="5122">
                  <c:v>-8.3010000000000003E-12</c:v>
                </c:pt>
                <c:pt idx="5123">
                  <c:v>-7.5989999999999994E-12</c:v>
                </c:pt>
                <c:pt idx="5124">
                  <c:v>-9.4999999999999995E-12</c:v>
                </c:pt>
                <c:pt idx="5125">
                  <c:v>-1.1927E-11</c:v>
                </c:pt>
                <c:pt idx="5126">
                  <c:v>1.0854E-11</c:v>
                </c:pt>
                <c:pt idx="5127">
                  <c:v>-1.5388E-11</c:v>
                </c:pt>
                <c:pt idx="5128">
                  <c:v>-5.1040000000000001E-12</c:v>
                </c:pt>
                <c:pt idx="5129">
                  <c:v>-6.7669999999999997E-12</c:v>
                </c:pt>
                <c:pt idx="5130">
                  <c:v>-2.948E-12</c:v>
                </c:pt>
                <c:pt idx="5131">
                  <c:v>-4.631E-12</c:v>
                </c:pt>
                <c:pt idx="5132">
                  <c:v>-4.047E-12</c:v>
                </c:pt>
                <c:pt idx="5133">
                  <c:v>-4.0120000000000003E-12</c:v>
                </c:pt>
                <c:pt idx="5134">
                  <c:v>8.5609999999999996E-12</c:v>
                </c:pt>
                <c:pt idx="5135">
                  <c:v>5.283E-12</c:v>
                </c:pt>
                <c:pt idx="5136">
                  <c:v>1.0356E-11</c:v>
                </c:pt>
                <c:pt idx="5137">
                  <c:v>1.8147999999999999E-11</c:v>
                </c:pt>
                <c:pt idx="5138">
                  <c:v>2.7583E-11</c:v>
                </c:pt>
                <c:pt idx="5139">
                  <c:v>3.7697000000000003E-11</c:v>
                </c:pt>
                <c:pt idx="5140">
                  <c:v>4.6439999999999997E-11</c:v>
                </c:pt>
                <c:pt idx="5141">
                  <c:v>5.2971000000000001E-11</c:v>
                </c:pt>
                <c:pt idx="5142">
                  <c:v>5.6874000000000002E-11</c:v>
                </c:pt>
                <c:pt idx="5143">
                  <c:v>6.2263999999999996E-11</c:v>
                </c:pt>
                <c:pt idx="5144">
                  <c:v>5.8127999999999999E-11</c:v>
                </c:pt>
                <c:pt idx="5145">
                  <c:v>5.0547000000000003E-11</c:v>
                </c:pt>
                <c:pt idx="5146">
                  <c:v>3.9453999999999999E-11</c:v>
                </c:pt>
                <c:pt idx="5147">
                  <c:v>2.7789E-11</c:v>
                </c:pt>
                <c:pt idx="5148">
                  <c:v>1.6145E-11</c:v>
                </c:pt>
                <c:pt idx="5149">
                  <c:v>9.0600000000000006E-12</c:v>
                </c:pt>
                <c:pt idx="5150">
                  <c:v>8.3119999999999993E-12</c:v>
                </c:pt>
                <c:pt idx="5151">
                  <c:v>9.6809999999999996E-12</c:v>
                </c:pt>
                <c:pt idx="5152">
                  <c:v>9.0128999999999995E-11</c:v>
                </c:pt>
                <c:pt idx="5153">
                  <c:v>1.5038E-11</c:v>
                </c:pt>
                <c:pt idx="5154">
                  <c:v>1.5196000000000001E-11</c:v>
                </c:pt>
                <c:pt idx="5155">
                  <c:v>1.5675999999999999E-11</c:v>
                </c:pt>
                <c:pt idx="5156">
                  <c:v>1.3752999999999999E-11</c:v>
                </c:pt>
                <c:pt idx="5157">
                  <c:v>1.0632000000000001E-11</c:v>
                </c:pt>
                <c:pt idx="5158">
                  <c:v>4.715E-12</c:v>
                </c:pt>
                <c:pt idx="5159">
                  <c:v>-1.6799999999999999E-12</c:v>
                </c:pt>
                <c:pt idx="5160">
                  <c:v>-6.811E-12</c:v>
                </c:pt>
                <c:pt idx="5161">
                  <c:v>-1.2605E-11</c:v>
                </c:pt>
                <c:pt idx="5162">
                  <c:v>-1.7749000000000001E-11</c:v>
                </c:pt>
                <c:pt idx="5163">
                  <c:v>-2.1461000000000002E-11</c:v>
                </c:pt>
                <c:pt idx="5164">
                  <c:v>-2.3293000000000001E-11</c:v>
                </c:pt>
                <c:pt idx="5165">
                  <c:v>-2.2961999999999998E-11</c:v>
                </c:pt>
                <c:pt idx="5166">
                  <c:v>-1.9413999999999999E-11</c:v>
                </c:pt>
                <c:pt idx="5167">
                  <c:v>-1.2771E-11</c:v>
                </c:pt>
                <c:pt idx="5168">
                  <c:v>-7.3400000000000006E-12</c:v>
                </c:pt>
                <c:pt idx="5169">
                  <c:v>3.4479999999999998E-12</c:v>
                </c:pt>
                <c:pt idx="5170">
                  <c:v>6.8119999999999997E-12</c:v>
                </c:pt>
                <c:pt idx="5171">
                  <c:v>1.2613E-11</c:v>
                </c:pt>
                <c:pt idx="5172">
                  <c:v>1.924E-11</c:v>
                </c:pt>
                <c:pt idx="5173">
                  <c:v>2.4288E-11</c:v>
                </c:pt>
                <c:pt idx="5174">
                  <c:v>2.8455E-11</c:v>
                </c:pt>
                <c:pt idx="5175">
                  <c:v>3.4538E-11</c:v>
                </c:pt>
                <c:pt idx="5176">
                  <c:v>3.5544999999999998E-11</c:v>
                </c:pt>
                <c:pt idx="5177">
                  <c:v>3.6564000000000003E-11</c:v>
                </c:pt>
                <c:pt idx="5178">
                  <c:v>3.7119999999999997E-11</c:v>
                </c:pt>
                <c:pt idx="5179">
                  <c:v>3.8363999999999999E-11</c:v>
                </c:pt>
                <c:pt idx="5180">
                  <c:v>3.7852000000000001E-11</c:v>
                </c:pt>
                <c:pt idx="5181">
                  <c:v>3.8429999999999997E-11</c:v>
                </c:pt>
                <c:pt idx="5182">
                  <c:v>3.7385000000000002E-11</c:v>
                </c:pt>
                <c:pt idx="5183">
                  <c:v>3.3666999999999999E-11</c:v>
                </c:pt>
                <c:pt idx="5184">
                  <c:v>2.8764000000000001E-11</c:v>
                </c:pt>
                <c:pt idx="5185">
                  <c:v>2.3551000000000001E-11</c:v>
                </c:pt>
                <c:pt idx="5186">
                  <c:v>1.7594999999999998E-11</c:v>
                </c:pt>
                <c:pt idx="5187">
                  <c:v>1.7341000000000001E-11</c:v>
                </c:pt>
                <c:pt idx="5188">
                  <c:v>1.1800000000000001E-11</c:v>
                </c:pt>
                <c:pt idx="5189">
                  <c:v>1.8283E-11</c:v>
                </c:pt>
                <c:pt idx="5190">
                  <c:v>3.1375000000000002E-11</c:v>
                </c:pt>
                <c:pt idx="5191">
                  <c:v>2.1027000000000001E-11</c:v>
                </c:pt>
                <c:pt idx="5192">
                  <c:v>2.1769000000000001E-11</c:v>
                </c:pt>
                <c:pt idx="5193">
                  <c:v>1.7498E-11</c:v>
                </c:pt>
                <c:pt idx="5194">
                  <c:v>1.1932E-11</c:v>
                </c:pt>
                <c:pt idx="5195">
                  <c:v>6.5459999999999998E-12</c:v>
                </c:pt>
                <c:pt idx="5196">
                  <c:v>1.49E-13</c:v>
                </c:pt>
                <c:pt idx="5197">
                  <c:v>-8.4860000000000008E-12</c:v>
                </c:pt>
                <c:pt idx="5198">
                  <c:v>-2.066E-11</c:v>
                </c:pt>
                <c:pt idx="5199">
                  <c:v>-2.4472000000000002E-11</c:v>
                </c:pt>
                <c:pt idx="5200">
                  <c:v>-3.8915000000000002E-11</c:v>
                </c:pt>
                <c:pt idx="5201">
                  <c:v>-3.1962999999999999E-11</c:v>
                </c:pt>
                <c:pt idx="5202">
                  <c:v>-3.6795000000000001E-11</c:v>
                </c:pt>
                <c:pt idx="5203">
                  <c:v>-2.3016999999999999E-11</c:v>
                </c:pt>
                <c:pt idx="5204">
                  <c:v>-9.7459999999999999E-12</c:v>
                </c:pt>
                <c:pt idx="5205">
                  <c:v>-1.2392E-11</c:v>
                </c:pt>
                <c:pt idx="5206">
                  <c:v>1.0119999999999999E-12</c:v>
                </c:pt>
                <c:pt idx="5207">
                  <c:v>1.3138E-11</c:v>
                </c:pt>
                <c:pt idx="5208">
                  <c:v>2.1560000000000001E-11</c:v>
                </c:pt>
                <c:pt idx="5209">
                  <c:v>2.7406999999999999E-11</c:v>
                </c:pt>
                <c:pt idx="5210">
                  <c:v>3.0603999999999998E-11</c:v>
                </c:pt>
                <c:pt idx="5211">
                  <c:v>2.9921000000000001E-11</c:v>
                </c:pt>
                <c:pt idx="5213">
                  <c:v>2.9028000000000001E-11</c:v>
                </c:pt>
                <c:pt idx="5214">
                  <c:v>2.2309999999999998E-11</c:v>
                </c:pt>
                <c:pt idx="5215">
                  <c:v>2.2697999999999999E-11</c:v>
                </c:pt>
                <c:pt idx="5216">
                  <c:v>1.9022E-11</c:v>
                </c:pt>
                <c:pt idx="5217">
                  <c:v>1.755E-11</c:v>
                </c:pt>
                <c:pt idx="5218">
                  <c:v>1.9625E-11</c:v>
                </c:pt>
                <c:pt idx="5219">
                  <c:v>2.4386999999999999E-11</c:v>
                </c:pt>
                <c:pt idx="5220">
                  <c:v>3.0691999999999997E-11</c:v>
                </c:pt>
                <c:pt idx="5221">
                  <c:v>3.5938000000000003E-11</c:v>
                </c:pt>
                <c:pt idx="5222">
                  <c:v>4.3593999999999997E-11</c:v>
                </c:pt>
                <c:pt idx="5223">
                  <c:v>4.9285000000000001E-11</c:v>
                </c:pt>
                <c:pt idx="5224">
                  <c:v>3.4933999999999998E-11</c:v>
                </c:pt>
                <c:pt idx="5225">
                  <c:v>5.6492000000000001E-11</c:v>
                </c:pt>
                <c:pt idx="5226">
                  <c:v>1.8866100000000001E-10</c:v>
                </c:pt>
                <c:pt idx="5227">
                  <c:v>3.6454999999999998E-11</c:v>
                </c:pt>
                <c:pt idx="5228">
                  <c:v>2.1966000000000001E-11</c:v>
                </c:pt>
                <c:pt idx="5229">
                  <c:v>1.2348E-11</c:v>
                </c:pt>
                <c:pt idx="5230">
                  <c:v>2.0970000000000001E-12</c:v>
                </c:pt>
                <c:pt idx="5231">
                  <c:v>-8.3089999999999994E-12</c:v>
                </c:pt>
                <c:pt idx="5232">
                  <c:v>-1.7078999999999999E-11</c:v>
                </c:pt>
                <c:pt idx="5233">
                  <c:v>-2.3187E-11</c:v>
                </c:pt>
                <c:pt idx="5234">
                  <c:v>-2.7171999999999999E-11</c:v>
                </c:pt>
                <c:pt idx="5235">
                  <c:v>-2.4931999999999999E-11</c:v>
                </c:pt>
                <c:pt idx="5236">
                  <c:v>-2.2102000000000001E-11</c:v>
                </c:pt>
                <c:pt idx="5237">
                  <c:v>-1.4973000000000001E-11</c:v>
                </c:pt>
                <c:pt idx="5238">
                  <c:v>-1.1128E-11</c:v>
                </c:pt>
                <c:pt idx="5239">
                  <c:v>-4.6620000000000001E-12</c:v>
                </c:pt>
                <c:pt idx="5240">
                  <c:v>-7.2300000000000005E-13</c:v>
                </c:pt>
                <c:pt idx="5241">
                  <c:v>-2.3310000000000001E-12</c:v>
                </c:pt>
                <c:pt idx="5242">
                  <c:v>-7.1979999999999998E-12</c:v>
                </c:pt>
                <c:pt idx="5243">
                  <c:v>-1.0401E-11</c:v>
                </c:pt>
                <c:pt idx="5244">
                  <c:v>-1.3192E-11</c:v>
                </c:pt>
                <c:pt idx="5245">
                  <c:v>-1.2810999999999999E-11</c:v>
                </c:pt>
                <c:pt idx="5246">
                  <c:v>-9.0359999999999999E-12</c:v>
                </c:pt>
                <c:pt idx="5247">
                  <c:v>-3.637E-12</c:v>
                </c:pt>
                <c:pt idx="5248">
                  <c:v>2.577E-12</c:v>
                </c:pt>
                <c:pt idx="5249">
                  <c:v>1.5385999999999999E-11</c:v>
                </c:pt>
                <c:pt idx="5250">
                  <c:v>2.4210999999999999E-11</c:v>
                </c:pt>
                <c:pt idx="5251">
                  <c:v>6.9596000000000002E-11</c:v>
                </c:pt>
                <c:pt idx="5252">
                  <c:v>4.0558999999999998E-11</c:v>
                </c:pt>
                <c:pt idx="5253">
                  <c:v>4.2408000000000001E-11</c:v>
                </c:pt>
                <c:pt idx="5254">
                  <c:v>4.5136000000000003E-11</c:v>
                </c:pt>
                <c:pt idx="5255">
                  <c:v>4.4613999999999997E-11</c:v>
                </c:pt>
                <c:pt idx="5256">
                  <c:v>4.1693E-11</c:v>
                </c:pt>
                <c:pt idx="5257">
                  <c:v>3.6752E-11</c:v>
                </c:pt>
                <c:pt idx="5258">
                  <c:v>3.4341000000000003E-11</c:v>
                </c:pt>
                <c:pt idx="5259">
                  <c:v>3.5904000000000002E-11</c:v>
                </c:pt>
                <c:pt idx="5260">
                  <c:v>3.5870000000000001E-11</c:v>
                </c:pt>
                <c:pt idx="5261">
                  <c:v>3.3180000000000002E-11</c:v>
                </c:pt>
                <c:pt idx="5262">
                  <c:v>3.0252000000000003E-11</c:v>
                </c:pt>
                <c:pt idx="5263">
                  <c:v>2.9683000000000001E-11</c:v>
                </c:pt>
                <c:pt idx="5264">
                  <c:v>2.6708E-11</c:v>
                </c:pt>
                <c:pt idx="5265">
                  <c:v>2.2239E-11</c:v>
                </c:pt>
                <c:pt idx="5266">
                  <c:v>2.0332E-11</c:v>
                </c:pt>
                <c:pt idx="5267">
                  <c:v>1.6466999999999999E-11</c:v>
                </c:pt>
                <c:pt idx="5268">
                  <c:v>9.3850000000000001E-12</c:v>
                </c:pt>
                <c:pt idx="5269">
                  <c:v>7.0760000000000001E-12</c:v>
                </c:pt>
                <c:pt idx="5270">
                  <c:v>8.5539999999999993E-12</c:v>
                </c:pt>
                <c:pt idx="5271">
                  <c:v>7.3140000000000005E-12</c:v>
                </c:pt>
                <c:pt idx="5272">
                  <c:v>5.0090000000000002E-12</c:v>
                </c:pt>
                <c:pt idx="5273">
                  <c:v>1.3899999999999999E-13</c:v>
                </c:pt>
                <c:pt idx="5274">
                  <c:v>-6.59E-12</c:v>
                </c:pt>
                <c:pt idx="5275">
                  <c:v>-1.1445999999999999E-11</c:v>
                </c:pt>
                <c:pt idx="5276">
                  <c:v>-1.6831999999999999E-11</c:v>
                </c:pt>
                <c:pt idx="5277">
                  <c:v>-2.0802E-11</c:v>
                </c:pt>
                <c:pt idx="5278">
                  <c:v>-2.2357000000000001E-11</c:v>
                </c:pt>
                <c:pt idx="5279">
                  <c:v>-2.0280999999999999E-11</c:v>
                </c:pt>
                <c:pt idx="5280">
                  <c:v>-1.5556E-11</c:v>
                </c:pt>
                <c:pt idx="5281">
                  <c:v>-9.5459999999999999E-12</c:v>
                </c:pt>
                <c:pt idx="5282">
                  <c:v>-2.226E-12</c:v>
                </c:pt>
                <c:pt idx="5283">
                  <c:v>5.0129999999999997E-12</c:v>
                </c:pt>
                <c:pt idx="5284">
                  <c:v>9.9410000000000006E-12</c:v>
                </c:pt>
                <c:pt idx="5285">
                  <c:v>1.4294E-11</c:v>
                </c:pt>
                <c:pt idx="5286">
                  <c:v>1.9810999999999999E-11</c:v>
                </c:pt>
                <c:pt idx="5287">
                  <c:v>2.4389999999999999E-11</c:v>
                </c:pt>
                <c:pt idx="5288">
                  <c:v>3.0215000000000002E-11</c:v>
                </c:pt>
                <c:pt idx="5289">
                  <c:v>3.6478000000000002E-11</c:v>
                </c:pt>
                <c:pt idx="5290">
                  <c:v>3.8359999999999997E-11</c:v>
                </c:pt>
                <c:pt idx="5291">
                  <c:v>3.8264000000000001E-11</c:v>
                </c:pt>
                <c:pt idx="5292">
                  <c:v>3.8459E-11</c:v>
                </c:pt>
                <c:pt idx="5293">
                  <c:v>4.0094999999999998E-11</c:v>
                </c:pt>
                <c:pt idx="5294">
                  <c:v>4.0808999999999997E-11</c:v>
                </c:pt>
                <c:pt idx="5295">
                  <c:v>4.0518999999999997E-11</c:v>
                </c:pt>
                <c:pt idx="5296">
                  <c:v>3.7943E-11</c:v>
                </c:pt>
                <c:pt idx="5297">
                  <c:v>3.4334000000000001E-11</c:v>
                </c:pt>
                <c:pt idx="5298">
                  <c:v>3.1418999999999998E-11</c:v>
                </c:pt>
                <c:pt idx="5299">
                  <c:v>2.8947000000000001E-11</c:v>
                </c:pt>
                <c:pt idx="5300">
                  <c:v>2.6406E-11</c:v>
                </c:pt>
                <c:pt idx="5301">
                  <c:v>2.3447999999999999E-11</c:v>
                </c:pt>
                <c:pt idx="5302">
                  <c:v>2.0292E-11</c:v>
                </c:pt>
                <c:pt idx="5303">
                  <c:v>1.9868999999999999E-11</c:v>
                </c:pt>
                <c:pt idx="5304">
                  <c:v>1.11708E-10</c:v>
                </c:pt>
                <c:pt idx="5305">
                  <c:v>1.8333999999999998E-11</c:v>
                </c:pt>
                <c:pt idx="5306">
                  <c:v>1.2984999999999999E-11</c:v>
                </c:pt>
                <c:pt idx="5307">
                  <c:v>1.0057999999999999E-11</c:v>
                </c:pt>
                <c:pt idx="5308">
                  <c:v>6.5200000000000005E-13</c:v>
                </c:pt>
                <c:pt idx="5309">
                  <c:v>-1.4770000000000001E-12</c:v>
                </c:pt>
                <c:pt idx="5310">
                  <c:v>-1.1217E-11</c:v>
                </c:pt>
                <c:pt idx="5311">
                  <c:v>-1.8395000000000001E-11</c:v>
                </c:pt>
                <c:pt idx="5312">
                  <c:v>-2.2528000000000001E-11</c:v>
                </c:pt>
                <c:pt idx="5313">
                  <c:v>-2.4027999999999999E-11</c:v>
                </c:pt>
                <c:pt idx="5314">
                  <c:v>-2.4325000000000001E-11</c:v>
                </c:pt>
                <c:pt idx="5315">
                  <c:v>-2.3775E-11</c:v>
                </c:pt>
                <c:pt idx="5316">
                  <c:v>-2.4569999999999999E-11</c:v>
                </c:pt>
                <c:pt idx="5317">
                  <c:v>-1.2497999999999999E-11</c:v>
                </c:pt>
                <c:pt idx="5318">
                  <c:v>-6.8790000000000001E-12</c:v>
                </c:pt>
                <c:pt idx="5319">
                  <c:v>-1.2012E-11</c:v>
                </c:pt>
                <c:pt idx="5320">
                  <c:v>5.6199999999999999E-12</c:v>
                </c:pt>
                <c:pt idx="5321">
                  <c:v>1.0377000000000001E-11</c:v>
                </c:pt>
                <c:pt idx="5322">
                  <c:v>1.1093999999999999E-11</c:v>
                </c:pt>
                <c:pt idx="5323">
                  <c:v>1.163E-11</c:v>
                </c:pt>
                <c:pt idx="5324">
                  <c:v>1.8388999999999998E-11</c:v>
                </c:pt>
                <c:pt idx="5325">
                  <c:v>1.5913E-11</c:v>
                </c:pt>
                <c:pt idx="5326">
                  <c:v>1.8265000000000001E-11</c:v>
                </c:pt>
                <c:pt idx="5327">
                  <c:v>1.9332999999999999E-11</c:v>
                </c:pt>
                <c:pt idx="5328">
                  <c:v>2.0413E-11</c:v>
                </c:pt>
                <c:pt idx="5329">
                  <c:v>2.4659E-11</c:v>
                </c:pt>
                <c:pt idx="5330">
                  <c:v>3.4060999999999999E-11</c:v>
                </c:pt>
                <c:pt idx="5331">
                  <c:v>5.5085999999999999E-11</c:v>
                </c:pt>
                <c:pt idx="5332">
                  <c:v>4.8504999999999998E-11</c:v>
                </c:pt>
                <c:pt idx="5333">
                  <c:v>5.2256E-11</c:v>
                </c:pt>
                <c:pt idx="5334">
                  <c:v>5.6024E-11</c:v>
                </c:pt>
                <c:pt idx="5335">
                  <c:v>5.5769999999999998E-11</c:v>
                </c:pt>
                <c:pt idx="5336">
                  <c:v>5.3323000000000003E-11</c:v>
                </c:pt>
                <c:pt idx="5337">
                  <c:v>4.7963000000000002E-11</c:v>
                </c:pt>
                <c:pt idx="5338">
                  <c:v>3.9724999999999997E-11</c:v>
                </c:pt>
                <c:pt idx="5339">
                  <c:v>2.8160999999999998E-11</c:v>
                </c:pt>
                <c:pt idx="5340">
                  <c:v>1.8225999999999999E-11</c:v>
                </c:pt>
                <c:pt idx="5341">
                  <c:v>9.5029999999999994E-12</c:v>
                </c:pt>
                <c:pt idx="5342">
                  <c:v>1.5270000000000001E-12</c:v>
                </c:pt>
                <c:pt idx="5343">
                  <c:v>1.3727000000000001E-11</c:v>
                </c:pt>
                <c:pt idx="5344">
                  <c:v>-2.113E-12</c:v>
                </c:pt>
                <c:pt idx="5345">
                  <c:v>-3.2670000000000001E-12</c:v>
                </c:pt>
                <c:pt idx="5346">
                  <c:v>-1.1390000000000001E-12</c:v>
                </c:pt>
                <c:pt idx="5347">
                  <c:v>1.052E-12</c:v>
                </c:pt>
                <c:pt idx="5348">
                  <c:v>3.4489999999999999E-12</c:v>
                </c:pt>
                <c:pt idx="5349">
                  <c:v>-2.535E-12</c:v>
                </c:pt>
                <c:pt idx="5350">
                  <c:v>1.1267999999999999E-11</c:v>
                </c:pt>
                <c:pt idx="5351">
                  <c:v>1.1887000000000001E-11</c:v>
                </c:pt>
                <c:pt idx="5352">
                  <c:v>1.1167999999999999E-11</c:v>
                </c:pt>
                <c:pt idx="5353">
                  <c:v>8.1569999999999993E-12</c:v>
                </c:pt>
                <c:pt idx="5354">
                  <c:v>3.2269999999999999E-12</c:v>
                </c:pt>
                <c:pt idx="5355">
                  <c:v>-1.637E-12</c:v>
                </c:pt>
                <c:pt idx="5356">
                  <c:v>-4.418E-12</c:v>
                </c:pt>
                <c:pt idx="5357">
                  <c:v>-9.9739999999999993E-12</c:v>
                </c:pt>
                <c:pt idx="5358">
                  <c:v>-1.3991E-11</c:v>
                </c:pt>
                <c:pt idx="5359">
                  <c:v>-1.4816000000000001E-11</c:v>
                </c:pt>
                <c:pt idx="5360">
                  <c:v>-1.4468E-11</c:v>
                </c:pt>
                <c:pt idx="5361">
                  <c:v>-1.1818E-11</c:v>
                </c:pt>
                <c:pt idx="5362">
                  <c:v>-8.6609999999999995E-12</c:v>
                </c:pt>
                <c:pt idx="5363">
                  <c:v>-1.401E-12</c:v>
                </c:pt>
                <c:pt idx="5364">
                  <c:v>9.7069999999999997E-12</c:v>
                </c:pt>
                <c:pt idx="5365">
                  <c:v>2.7293999999999999E-11</c:v>
                </c:pt>
                <c:pt idx="5366">
                  <c:v>3.9868999999999998E-11</c:v>
                </c:pt>
                <c:pt idx="5367">
                  <c:v>4.9350000000000003E-11</c:v>
                </c:pt>
                <c:pt idx="5368">
                  <c:v>6.0347999999999999E-11</c:v>
                </c:pt>
                <c:pt idx="5369">
                  <c:v>6.2566000000000001E-11</c:v>
                </c:pt>
                <c:pt idx="5370">
                  <c:v>5.9928999999999998E-11</c:v>
                </c:pt>
                <c:pt idx="5371">
                  <c:v>5.4596999999999998E-11</c:v>
                </c:pt>
                <c:pt idx="5372">
                  <c:v>6.0214999999999996E-11</c:v>
                </c:pt>
                <c:pt idx="5373">
                  <c:v>5.0116999999999997E-11</c:v>
                </c:pt>
                <c:pt idx="5374">
                  <c:v>2.9668000000000002E-11</c:v>
                </c:pt>
                <c:pt idx="5375">
                  <c:v>2.4836E-11</c:v>
                </c:pt>
                <c:pt idx="5376">
                  <c:v>2.0141E-11</c:v>
                </c:pt>
                <c:pt idx="5377">
                  <c:v>1.8495E-11</c:v>
                </c:pt>
                <c:pt idx="5378">
                  <c:v>1.9283999999999999E-11</c:v>
                </c:pt>
                <c:pt idx="5379">
                  <c:v>2.1714000000000001E-11</c:v>
                </c:pt>
                <c:pt idx="5380">
                  <c:v>2.2668999999999999E-11</c:v>
                </c:pt>
                <c:pt idx="5381">
                  <c:v>1.9989000000000001E-11</c:v>
                </c:pt>
                <c:pt idx="5382">
                  <c:v>1.6733999999999999E-11</c:v>
                </c:pt>
                <c:pt idx="5383">
                  <c:v>1.259E-11</c:v>
                </c:pt>
                <c:pt idx="5384">
                  <c:v>1.0089E-11</c:v>
                </c:pt>
                <c:pt idx="5385">
                  <c:v>9.0449999999999995E-12</c:v>
                </c:pt>
                <c:pt idx="5386">
                  <c:v>9.4920000000000003E-12</c:v>
                </c:pt>
                <c:pt idx="5387">
                  <c:v>-1.625E-12</c:v>
                </c:pt>
                <c:pt idx="5388">
                  <c:v>9.8978999999999995E-11</c:v>
                </c:pt>
                <c:pt idx="5389">
                  <c:v>-8.0780000000000001E-12</c:v>
                </c:pt>
                <c:pt idx="5390">
                  <c:v>-1.2163E-11</c:v>
                </c:pt>
                <c:pt idx="5391">
                  <c:v>-1.3513E-11</c:v>
                </c:pt>
                <c:pt idx="5392">
                  <c:v>-1.265E-11</c:v>
                </c:pt>
                <c:pt idx="5393">
                  <c:v>-1.3983E-11</c:v>
                </c:pt>
                <c:pt idx="5394">
                  <c:v>-1.7173999999999999E-11</c:v>
                </c:pt>
                <c:pt idx="5395">
                  <c:v>-1.6399000000000001E-11</c:v>
                </c:pt>
                <c:pt idx="5396">
                  <c:v>-8.4530000000000004E-12</c:v>
                </c:pt>
                <c:pt idx="5397">
                  <c:v>2.8870000000000001E-12</c:v>
                </c:pt>
                <c:pt idx="5398">
                  <c:v>5.554E-12</c:v>
                </c:pt>
                <c:pt idx="5399">
                  <c:v>1.1522999999999999E-11</c:v>
                </c:pt>
                <c:pt idx="5400">
                  <c:v>1.7953999999999999E-11</c:v>
                </c:pt>
                <c:pt idx="5401">
                  <c:v>2.8228000000000001E-11</c:v>
                </c:pt>
                <c:pt idx="5402">
                  <c:v>3.3134000000000002E-11</c:v>
                </c:pt>
                <c:pt idx="5403">
                  <c:v>4.1294999999999998E-11</c:v>
                </c:pt>
                <c:pt idx="5404">
                  <c:v>4.0231000000000002E-11</c:v>
                </c:pt>
                <c:pt idx="5405">
                  <c:v>3.8594000000000001E-11</c:v>
                </c:pt>
                <c:pt idx="5406">
                  <c:v>3.6505000000000001E-11</c:v>
                </c:pt>
                <c:pt idx="5407">
                  <c:v>3.7746999999999999E-11</c:v>
                </c:pt>
                <c:pt idx="5408">
                  <c:v>4.2409000000000003E-11</c:v>
                </c:pt>
                <c:pt idx="5409">
                  <c:v>1.4802499999999999E-10</c:v>
                </c:pt>
                <c:pt idx="5410">
                  <c:v>5.0803000000000002E-11</c:v>
                </c:pt>
                <c:pt idx="5411">
                  <c:v>4.8284999999999998E-11</c:v>
                </c:pt>
                <c:pt idx="5412">
                  <c:v>4.9457000000000003E-11</c:v>
                </c:pt>
                <c:pt idx="5413">
                  <c:v>4.8668000000000001E-11</c:v>
                </c:pt>
                <c:pt idx="5414">
                  <c:v>4.3398000000000002E-11</c:v>
                </c:pt>
                <c:pt idx="5415">
                  <c:v>4.1712999999999997E-11</c:v>
                </c:pt>
                <c:pt idx="5416">
                  <c:v>3.8375000000000003E-11</c:v>
                </c:pt>
                <c:pt idx="5417">
                  <c:v>3.3983000000000002E-11</c:v>
                </c:pt>
                <c:pt idx="5418">
                  <c:v>2.6232000000000001E-11</c:v>
                </c:pt>
                <c:pt idx="5419">
                  <c:v>1.8472999999999999E-11</c:v>
                </c:pt>
                <c:pt idx="5420">
                  <c:v>1.5811E-11</c:v>
                </c:pt>
                <c:pt idx="5421">
                  <c:v>1.5174E-11</c:v>
                </c:pt>
                <c:pt idx="5422">
                  <c:v>1.6443999999999999E-11</c:v>
                </c:pt>
                <c:pt idx="5423">
                  <c:v>1.0015E-11</c:v>
                </c:pt>
                <c:pt idx="5424">
                  <c:v>2.5299999999999999E-12</c:v>
                </c:pt>
                <c:pt idx="5425">
                  <c:v>-5.02E-12</c:v>
                </c:pt>
                <c:pt idx="5426">
                  <c:v>-1.259E-11</c:v>
                </c:pt>
                <c:pt idx="5427">
                  <c:v>-1.6733999999999999E-11</c:v>
                </c:pt>
                <c:pt idx="5428">
                  <c:v>-1.1171000000000001E-11</c:v>
                </c:pt>
                <c:pt idx="5429">
                  <c:v>-8.9120000000000008E-12</c:v>
                </c:pt>
                <c:pt idx="5430">
                  <c:v>-6.2500000000000002E-12</c:v>
                </c:pt>
                <c:pt idx="5431">
                  <c:v>-3.2760000000000002E-12</c:v>
                </c:pt>
                <c:pt idx="5432">
                  <c:v>-6.1000000000000005E-14</c:v>
                </c:pt>
                <c:pt idx="5433">
                  <c:v>2.8169999999999998E-12</c:v>
                </c:pt>
                <c:pt idx="5434">
                  <c:v>1.0135000000000001E-11</c:v>
                </c:pt>
                <c:pt idx="5435">
                  <c:v>1.9625999999999999E-11</c:v>
                </c:pt>
                <c:pt idx="5436">
                  <c:v>2.3694E-11</c:v>
                </c:pt>
                <c:pt idx="5437">
                  <c:v>2.5969999999999999E-11</c:v>
                </c:pt>
                <c:pt idx="5438">
                  <c:v>3.1087E-11</c:v>
                </c:pt>
                <c:pt idx="5439">
                  <c:v>4.6082000000000002E-11</c:v>
                </c:pt>
                <c:pt idx="5440">
                  <c:v>3.1763000000000002E-11</c:v>
                </c:pt>
                <c:pt idx="5441">
                  <c:v>3.3714000000000001E-11</c:v>
                </c:pt>
                <c:pt idx="5442">
                  <c:v>3.2322999999999998E-11</c:v>
                </c:pt>
                <c:pt idx="5443">
                  <c:v>2.9348000000000003E-11</c:v>
                </c:pt>
                <c:pt idx="5444">
                  <c:v>2.4452000000000001E-11</c:v>
                </c:pt>
                <c:pt idx="5445">
                  <c:v>3.0847000000000002E-11</c:v>
                </c:pt>
                <c:pt idx="5446">
                  <c:v>4.3281E-11</c:v>
                </c:pt>
                <c:pt idx="5447">
                  <c:v>5.3299999999999999E-11</c:v>
                </c:pt>
                <c:pt idx="5448">
                  <c:v>5.9239999999999994E-11</c:v>
                </c:pt>
                <c:pt idx="5449">
                  <c:v>6.4493000000000002E-11</c:v>
                </c:pt>
                <c:pt idx="5450">
                  <c:v>6.4778999999999999E-11</c:v>
                </c:pt>
                <c:pt idx="5451">
                  <c:v>6.3673999999999994E-11</c:v>
                </c:pt>
                <c:pt idx="5452">
                  <c:v>5.7901999999999999E-11</c:v>
                </c:pt>
                <c:pt idx="5453">
                  <c:v>4.9718E-11</c:v>
                </c:pt>
                <c:pt idx="5454">
                  <c:v>4.0322E-11</c:v>
                </c:pt>
                <c:pt idx="5455">
                  <c:v>3.0645000000000001E-11</c:v>
                </c:pt>
                <c:pt idx="5456">
                  <c:v>2.2648999999999999E-11</c:v>
                </c:pt>
                <c:pt idx="5457">
                  <c:v>1.6484E-11</c:v>
                </c:pt>
                <c:pt idx="5458">
                  <c:v>1.0395E-11</c:v>
                </c:pt>
                <c:pt idx="5459">
                  <c:v>6.2970000000000003E-12</c:v>
                </c:pt>
                <c:pt idx="5460">
                  <c:v>3.1679999999999998E-12</c:v>
                </c:pt>
                <c:pt idx="5461">
                  <c:v>2.051E-12</c:v>
                </c:pt>
                <c:pt idx="5462">
                  <c:v>1.0869999999999999E-12</c:v>
                </c:pt>
                <c:pt idx="5463">
                  <c:v>4.3269999999999996E-12</c:v>
                </c:pt>
                <c:pt idx="5464">
                  <c:v>1.9010000000000001E-12</c:v>
                </c:pt>
                <c:pt idx="5465">
                  <c:v>-7.4199999999999997E-13</c:v>
                </c:pt>
                <c:pt idx="5466">
                  <c:v>-2.7660000000000001E-12</c:v>
                </c:pt>
                <c:pt idx="5467">
                  <c:v>-4.4759999999999999E-12</c:v>
                </c:pt>
                <c:pt idx="5468">
                  <c:v>-6.9249999999999997E-12</c:v>
                </c:pt>
                <c:pt idx="5469">
                  <c:v>-5.9229999999999997E-12</c:v>
                </c:pt>
                <c:pt idx="5470">
                  <c:v>-4.0799999999999998E-13</c:v>
                </c:pt>
                <c:pt idx="5471">
                  <c:v>6.7650000000000004E-12</c:v>
                </c:pt>
                <c:pt idx="5472">
                  <c:v>8.2180000000000007E-12</c:v>
                </c:pt>
                <c:pt idx="5473">
                  <c:v>1.9796E-11</c:v>
                </c:pt>
                <c:pt idx="5474">
                  <c:v>1.8537000000000001E-11</c:v>
                </c:pt>
                <c:pt idx="5475">
                  <c:v>1.6457000000000001E-11</c:v>
                </c:pt>
                <c:pt idx="5476">
                  <c:v>1.3639E-11</c:v>
                </c:pt>
                <c:pt idx="5477">
                  <c:v>1.5338000000000001E-11</c:v>
                </c:pt>
                <c:pt idx="5478">
                  <c:v>1.7390000000000001E-11</c:v>
                </c:pt>
                <c:pt idx="5479">
                  <c:v>2.1360000000000001E-11</c:v>
                </c:pt>
                <c:pt idx="5480">
                  <c:v>3.0379000000000001E-11</c:v>
                </c:pt>
                <c:pt idx="5481">
                  <c:v>4.2781000000000002E-11</c:v>
                </c:pt>
                <c:pt idx="5482">
                  <c:v>5.3753999999999997E-11</c:v>
                </c:pt>
                <c:pt idx="5483">
                  <c:v>5.8855999999999996E-11</c:v>
                </c:pt>
                <c:pt idx="5484">
                  <c:v>6.9124999999999994E-11</c:v>
                </c:pt>
                <c:pt idx="5485">
                  <c:v>6.5212000000000004E-11</c:v>
                </c:pt>
                <c:pt idx="5486">
                  <c:v>8.3409000000000004E-11</c:v>
                </c:pt>
                <c:pt idx="5487">
                  <c:v>6.9961000000000005E-11</c:v>
                </c:pt>
                <c:pt idx="5488">
                  <c:v>6.7878999999999994E-11</c:v>
                </c:pt>
                <c:pt idx="5489">
                  <c:v>6.4223999999999995E-11</c:v>
                </c:pt>
                <c:pt idx="5490">
                  <c:v>5.8382000000000001E-11</c:v>
                </c:pt>
                <c:pt idx="5491">
                  <c:v>5.0315000000000003E-11</c:v>
                </c:pt>
                <c:pt idx="5492">
                  <c:v>3.8786000000000001E-11</c:v>
                </c:pt>
                <c:pt idx="5493">
                  <c:v>2.5882E-11</c:v>
                </c:pt>
                <c:pt idx="5494">
                  <c:v>1.2613999999999999E-11</c:v>
                </c:pt>
                <c:pt idx="5495">
                  <c:v>6.269E-12</c:v>
                </c:pt>
                <c:pt idx="5496">
                  <c:v>3.429E-12</c:v>
                </c:pt>
                <c:pt idx="5497">
                  <c:v>2.0399999999999999E-13</c:v>
                </c:pt>
                <c:pt idx="5498">
                  <c:v>-7.8899999999999997E-13</c:v>
                </c:pt>
                <c:pt idx="5499">
                  <c:v>-3.5699999999999999E-13</c:v>
                </c:pt>
                <c:pt idx="5500">
                  <c:v>2.8879999999999998E-12</c:v>
                </c:pt>
                <c:pt idx="5501">
                  <c:v>6.0119999999999998E-12</c:v>
                </c:pt>
                <c:pt idx="5502">
                  <c:v>8.6950000000000004E-12</c:v>
                </c:pt>
                <c:pt idx="5503">
                  <c:v>1.0509999999999999E-11</c:v>
                </c:pt>
                <c:pt idx="5504">
                  <c:v>9.5229999999999997E-12</c:v>
                </c:pt>
                <c:pt idx="5505">
                  <c:v>5.6790000000000003E-12</c:v>
                </c:pt>
                <c:pt idx="5506">
                  <c:v>1.2370000000000001E-12</c:v>
                </c:pt>
                <c:pt idx="5507">
                  <c:v>-5.4000000000000002E-13</c:v>
                </c:pt>
                <c:pt idx="5508">
                  <c:v>-2.1480000000000001E-12</c:v>
                </c:pt>
                <c:pt idx="5509">
                  <c:v>-2.9309999999999999E-12</c:v>
                </c:pt>
                <c:pt idx="5510">
                  <c:v>-5.7099999999999999E-13</c:v>
                </c:pt>
                <c:pt idx="5511">
                  <c:v>6.88E-13</c:v>
                </c:pt>
                <c:pt idx="5512">
                  <c:v>3.821E-12</c:v>
                </c:pt>
                <c:pt idx="5513">
                  <c:v>8.904E-12</c:v>
                </c:pt>
                <c:pt idx="5514">
                  <c:v>1.6123000000000001E-11</c:v>
                </c:pt>
                <c:pt idx="5515">
                  <c:v>2.3875000000000002E-11</c:v>
                </c:pt>
                <c:pt idx="5516">
                  <c:v>3.0185999999999999E-11</c:v>
                </c:pt>
                <c:pt idx="5517">
                  <c:v>3.5721000000000003E-11</c:v>
                </c:pt>
                <c:pt idx="5518">
                  <c:v>4.4591E-11</c:v>
                </c:pt>
                <c:pt idx="5519">
                  <c:v>5.2394999999999997E-11</c:v>
                </c:pt>
                <c:pt idx="5520">
                  <c:v>5.6476E-11</c:v>
                </c:pt>
                <c:pt idx="5521">
                  <c:v>5.9366000000000002E-11</c:v>
                </c:pt>
                <c:pt idx="5522">
                  <c:v>5.9398000000000005E-11</c:v>
                </c:pt>
                <c:pt idx="5523">
                  <c:v>5.7787999999999997E-11</c:v>
                </c:pt>
                <c:pt idx="5524">
                  <c:v>5.7122000000000003E-11</c:v>
                </c:pt>
                <c:pt idx="5525">
                  <c:v>5.3081999999999997E-11</c:v>
                </c:pt>
                <c:pt idx="5526">
                  <c:v>4.7496999999999998E-11</c:v>
                </c:pt>
                <c:pt idx="5527">
                  <c:v>3.9953000000000002E-11</c:v>
                </c:pt>
                <c:pt idx="5528">
                  <c:v>3.2927000000000003E-11</c:v>
                </c:pt>
                <c:pt idx="5529">
                  <c:v>2.8919E-11</c:v>
                </c:pt>
                <c:pt idx="5530">
                  <c:v>2.7592E-11</c:v>
                </c:pt>
                <c:pt idx="5531">
                  <c:v>2.8371E-11</c:v>
                </c:pt>
                <c:pt idx="5532">
                  <c:v>3.1531999999999998E-11</c:v>
                </c:pt>
                <c:pt idx="5533">
                  <c:v>3.3992999999999997E-11</c:v>
                </c:pt>
                <c:pt idx="5534">
                  <c:v>3.5461999999999997E-11</c:v>
                </c:pt>
                <c:pt idx="5535">
                  <c:v>3.1684999999999998E-11</c:v>
                </c:pt>
                <c:pt idx="5536">
                  <c:v>2.5782000000000001E-11</c:v>
                </c:pt>
                <c:pt idx="5537">
                  <c:v>1.6477000000000001E-11</c:v>
                </c:pt>
                <c:pt idx="5538">
                  <c:v>8.4389999999999999E-12</c:v>
                </c:pt>
                <c:pt idx="5539">
                  <c:v>-5.2300000000000001E-12</c:v>
                </c:pt>
                <c:pt idx="5540">
                  <c:v>-1.6463999999999999E-11</c:v>
                </c:pt>
                <c:pt idx="5541">
                  <c:v>-2.4476E-11</c:v>
                </c:pt>
                <c:pt idx="5542">
                  <c:v>-2.9323000000000002E-11</c:v>
                </c:pt>
                <c:pt idx="5543">
                  <c:v>-2.8831000000000001E-11</c:v>
                </c:pt>
                <c:pt idx="5544">
                  <c:v>-1.0434E-11</c:v>
                </c:pt>
                <c:pt idx="5545">
                  <c:v>-1.3936999999999999E-11</c:v>
                </c:pt>
                <c:pt idx="5546">
                  <c:v>-1.286E-12</c:v>
                </c:pt>
                <c:pt idx="5547">
                  <c:v>8.2829999999999993E-12</c:v>
                </c:pt>
                <c:pt idx="5548">
                  <c:v>1.9205E-11</c:v>
                </c:pt>
                <c:pt idx="5549">
                  <c:v>2.7556000000000001E-11</c:v>
                </c:pt>
                <c:pt idx="5550">
                  <c:v>3.3012999999999998E-11</c:v>
                </c:pt>
                <c:pt idx="5551">
                  <c:v>3.3452999999999998E-11</c:v>
                </c:pt>
                <c:pt idx="5552">
                  <c:v>3.1436000000000001E-11</c:v>
                </c:pt>
                <c:pt idx="5553">
                  <c:v>2.6800999999999999E-11</c:v>
                </c:pt>
                <c:pt idx="5554">
                  <c:v>2.3055000000000001E-11</c:v>
                </c:pt>
                <c:pt idx="5555">
                  <c:v>2.3401999999999999E-11</c:v>
                </c:pt>
                <c:pt idx="5556">
                  <c:v>2.4133000000000001E-11</c:v>
                </c:pt>
                <c:pt idx="5557">
                  <c:v>2.7788000000000001E-11</c:v>
                </c:pt>
                <c:pt idx="5558">
                  <c:v>3.1562000000000003E-11</c:v>
                </c:pt>
                <c:pt idx="5559">
                  <c:v>3.8939999999999997E-11</c:v>
                </c:pt>
                <c:pt idx="5560">
                  <c:v>4.9029999999999998E-11</c:v>
                </c:pt>
                <c:pt idx="5561">
                  <c:v>5.8721000000000001E-11</c:v>
                </c:pt>
                <c:pt idx="5562">
                  <c:v>6.1368999999999995E-11</c:v>
                </c:pt>
                <c:pt idx="5563">
                  <c:v>6.0318E-11</c:v>
                </c:pt>
                <c:pt idx="5564">
                  <c:v>5.6957999999999999E-11</c:v>
                </c:pt>
                <c:pt idx="5565">
                  <c:v>5.3114E-11</c:v>
                </c:pt>
                <c:pt idx="5566">
                  <c:v>5.0553000000000002E-11</c:v>
                </c:pt>
                <c:pt idx="5567">
                  <c:v>4.8094000000000001E-11</c:v>
                </c:pt>
                <c:pt idx="5568">
                  <c:v>4.3971E-11</c:v>
                </c:pt>
                <c:pt idx="5569">
                  <c:v>4.0365000000000001E-11</c:v>
                </c:pt>
                <c:pt idx="5570">
                  <c:v>3.4001000000000001E-11</c:v>
                </c:pt>
                <c:pt idx="5571">
                  <c:v>2.4847E-11</c:v>
                </c:pt>
                <c:pt idx="5572">
                  <c:v>2.0738999999999999E-11</c:v>
                </c:pt>
                <c:pt idx="5573">
                  <c:v>1.1135999999999999E-11</c:v>
                </c:pt>
                <c:pt idx="5574">
                  <c:v>6.8020000000000003E-12</c:v>
                </c:pt>
                <c:pt idx="5575">
                  <c:v>4.1520000000000001E-12</c:v>
                </c:pt>
                <c:pt idx="5576">
                  <c:v>2.5589999999999999E-12</c:v>
                </c:pt>
                <c:pt idx="5577">
                  <c:v>-4.6579999999999997E-12</c:v>
                </c:pt>
                <c:pt idx="5578">
                  <c:v>-6.2030000000000001E-12</c:v>
                </c:pt>
                <c:pt idx="5579">
                  <c:v>-9.4229999999999997E-12</c:v>
                </c:pt>
                <c:pt idx="5580">
                  <c:v>1.1345900000000001E-10</c:v>
                </c:pt>
                <c:pt idx="5581">
                  <c:v>-1.2180000000000001E-12</c:v>
                </c:pt>
                <c:pt idx="5582">
                  <c:v>-9.6930000000000008E-12</c:v>
                </c:pt>
                <c:pt idx="5583">
                  <c:v>-7.2029999999999999E-12</c:v>
                </c:pt>
                <c:pt idx="5584">
                  <c:v>-1.1385E-11</c:v>
                </c:pt>
                <c:pt idx="5585">
                  <c:v>-1.3942E-11</c:v>
                </c:pt>
                <c:pt idx="5586">
                  <c:v>-1.3196E-11</c:v>
                </c:pt>
                <c:pt idx="5587">
                  <c:v>-9.2479999999999994E-12</c:v>
                </c:pt>
                <c:pt idx="5588">
                  <c:v>-3.8349999999999997E-12</c:v>
                </c:pt>
                <c:pt idx="5589">
                  <c:v>4.373E-12</c:v>
                </c:pt>
                <c:pt idx="5590">
                  <c:v>1.4257E-11</c:v>
                </c:pt>
                <c:pt idx="5591">
                  <c:v>2.4146E-11</c:v>
                </c:pt>
                <c:pt idx="5592">
                  <c:v>3.3595000000000001E-11</c:v>
                </c:pt>
                <c:pt idx="5593">
                  <c:v>3.7116000000000001E-11</c:v>
                </c:pt>
                <c:pt idx="5594">
                  <c:v>4.2842000000000002E-11</c:v>
                </c:pt>
                <c:pt idx="5595">
                  <c:v>5.4001000000000003E-11</c:v>
                </c:pt>
                <c:pt idx="5596">
                  <c:v>5.6957999999999999E-11</c:v>
                </c:pt>
                <c:pt idx="5597">
                  <c:v>5.2733999999999997E-11</c:v>
                </c:pt>
                <c:pt idx="5598">
                  <c:v>5.7439000000000002E-11</c:v>
                </c:pt>
                <c:pt idx="5599">
                  <c:v>5.8611000000000001E-11</c:v>
                </c:pt>
                <c:pt idx="5600">
                  <c:v>5.9386000000000006E-11</c:v>
                </c:pt>
                <c:pt idx="5601">
                  <c:v>5.6233000000000002E-11</c:v>
                </c:pt>
                <c:pt idx="5602">
                  <c:v>5.2590999999999998E-11</c:v>
                </c:pt>
                <c:pt idx="5603">
                  <c:v>4.9865E-11</c:v>
                </c:pt>
                <c:pt idx="5604">
                  <c:v>4.8992000000000001E-11</c:v>
                </c:pt>
                <c:pt idx="5605">
                  <c:v>4.9509999999999999E-11</c:v>
                </c:pt>
                <c:pt idx="5606">
                  <c:v>5.097E-11</c:v>
                </c:pt>
                <c:pt idx="5607">
                  <c:v>4.1861E-11</c:v>
                </c:pt>
                <c:pt idx="5608">
                  <c:v>3.5544000000000003E-11</c:v>
                </c:pt>
                <c:pt idx="5609">
                  <c:v>3.2643000000000003E-11</c:v>
                </c:pt>
                <c:pt idx="5610">
                  <c:v>2.7722E-11</c:v>
                </c:pt>
                <c:pt idx="5611">
                  <c:v>1.7886999999999999E-11</c:v>
                </c:pt>
                <c:pt idx="5612">
                  <c:v>7.4140000000000005E-12</c:v>
                </c:pt>
                <c:pt idx="5613">
                  <c:v>3.9670000000000004E-12</c:v>
                </c:pt>
                <c:pt idx="5614">
                  <c:v>-5.433E-12</c:v>
                </c:pt>
                <c:pt idx="5615">
                  <c:v>-9.3939999999999998E-12</c:v>
                </c:pt>
                <c:pt idx="5616">
                  <c:v>-1.1473E-11</c:v>
                </c:pt>
                <c:pt idx="5617">
                  <c:v>-1.351E-11</c:v>
                </c:pt>
                <c:pt idx="5618">
                  <c:v>-1.4898999999999999E-11</c:v>
                </c:pt>
                <c:pt idx="5619">
                  <c:v>-1.3481E-11</c:v>
                </c:pt>
                <c:pt idx="5620">
                  <c:v>-9.9790000000000002E-12</c:v>
                </c:pt>
                <c:pt idx="5621">
                  <c:v>-3.5010000000000001E-12</c:v>
                </c:pt>
                <c:pt idx="5622">
                  <c:v>-1.1349999999999999E-12</c:v>
                </c:pt>
                <c:pt idx="5623">
                  <c:v>-2.9059999999999999E-12</c:v>
                </c:pt>
                <c:pt idx="5624">
                  <c:v>-2.9969999999999999E-12</c:v>
                </c:pt>
                <c:pt idx="5625">
                  <c:v>-2.364E-12</c:v>
                </c:pt>
                <c:pt idx="5626">
                  <c:v>6.7099999999999997E-13</c:v>
                </c:pt>
                <c:pt idx="5627">
                  <c:v>7.1330000000000004E-12</c:v>
                </c:pt>
                <c:pt idx="5628">
                  <c:v>1.6562999999999999E-11</c:v>
                </c:pt>
                <c:pt idx="5629">
                  <c:v>2.4760999999999999E-11</c:v>
                </c:pt>
                <c:pt idx="5630">
                  <c:v>2.9723999999999997E-11</c:v>
                </c:pt>
                <c:pt idx="5631">
                  <c:v>3.4429000000000002E-11</c:v>
                </c:pt>
                <c:pt idx="5632">
                  <c:v>3.9601E-11</c:v>
                </c:pt>
                <c:pt idx="5633">
                  <c:v>4.3858E-11</c:v>
                </c:pt>
                <c:pt idx="5634">
                  <c:v>4.6119999999999998E-11</c:v>
                </c:pt>
                <c:pt idx="5635">
                  <c:v>4.9976000000000003E-11</c:v>
                </c:pt>
                <c:pt idx="5636">
                  <c:v>5.6059000000000003E-11</c:v>
                </c:pt>
                <c:pt idx="5637">
                  <c:v>6.0014999999999999E-11</c:v>
                </c:pt>
                <c:pt idx="5638">
                  <c:v>5.6635E-11</c:v>
                </c:pt>
                <c:pt idx="5639">
                  <c:v>5.2042E-11</c:v>
                </c:pt>
                <c:pt idx="5640">
                  <c:v>4.7872000000000003E-11</c:v>
                </c:pt>
                <c:pt idx="5641">
                  <c:v>4.5966000000000002E-11</c:v>
                </c:pt>
                <c:pt idx="5642">
                  <c:v>4.3984000000000002E-11</c:v>
                </c:pt>
                <c:pt idx="5643">
                  <c:v>4.0408000000000001E-11</c:v>
                </c:pt>
                <c:pt idx="5644">
                  <c:v>4.0591000000000001E-11</c:v>
                </c:pt>
                <c:pt idx="5645">
                  <c:v>3.9599999999999998E-11</c:v>
                </c:pt>
                <c:pt idx="5646">
                  <c:v>3.5364000000000003E-11</c:v>
                </c:pt>
                <c:pt idx="5647">
                  <c:v>3.1311000000000002E-11</c:v>
                </c:pt>
                <c:pt idx="5648">
                  <c:v>2.7870999999999999E-11</c:v>
                </c:pt>
                <c:pt idx="5649">
                  <c:v>2.2218000000000001E-11</c:v>
                </c:pt>
                <c:pt idx="5650">
                  <c:v>1.8923000000000001E-11</c:v>
                </c:pt>
                <c:pt idx="5651">
                  <c:v>1.2624E-11</c:v>
                </c:pt>
                <c:pt idx="5652">
                  <c:v>8.8839999999999997E-12</c:v>
                </c:pt>
                <c:pt idx="5653">
                  <c:v>3.3149999999999999E-12</c:v>
                </c:pt>
                <c:pt idx="5654">
                  <c:v>3.0059999999999999E-12</c:v>
                </c:pt>
                <c:pt idx="5655">
                  <c:v>-2.7129999999999998E-12</c:v>
                </c:pt>
                <c:pt idx="5656">
                  <c:v>4.0558000000000002E-11</c:v>
                </c:pt>
                <c:pt idx="5657">
                  <c:v>-9.7540000000000006E-12</c:v>
                </c:pt>
                <c:pt idx="5658">
                  <c:v>-1.8106999999999999E-11</c:v>
                </c:pt>
                <c:pt idx="5659">
                  <c:v>-2.1554000000000001E-11</c:v>
                </c:pt>
                <c:pt idx="5660">
                  <c:v>-2.5502999999999999E-11</c:v>
                </c:pt>
                <c:pt idx="5661">
                  <c:v>-2.9145E-11</c:v>
                </c:pt>
                <c:pt idx="5662">
                  <c:v>-2.4557999999999999E-11</c:v>
                </c:pt>
                <c:pt idx="5663">
                  <c:v>4.2280000000000002E-12</c:v>
                </c:pt>
                <c:pt idx="5664">
                  <c:v>9.7349999999999992E-12</c:v>
                </c:pt>
                <c:pt idx="5665">
                  <c:v>1.7659000000000001E-11</c:v>
                </c:pt>
                <c:pt idx="5666">
                  <c:v>2.9974000000000003E-11</c:v>
                </c:pt>
                <c:pt idx="5667">
                  <c:v>3.9975000000000003E-11</c:v>
                </c:pt>
                <c:pt idx="5668">
                  <c:v>4.7310000000000003E-11</c:v>
                </c:pt>
                <c:pt idx="5669">
                  <c:v>4.6828999999999999E-11</c:v>
                </c:pt>
                <c:pt idx="5670">
                  <c:v>4.7200000000000002E-11</c:v>
                </c:pt>
                <c:pt idx="5671">
                  <c:v>4.6665000000000001E-11</c:v>
                </c:pt>
                <c:pt idx="5672">
                  <c:v>4.6061999999999998E-11</c:v>
                </c:pt>
                <c:pt idx="5673">
                  <c:v>4.2507999999999999E-11</c:v>
                </c:pt>
                <c:pt idx="5674">
                  <c:v>3.9129999999999998E-11</c:v>
                </c:pt>
                <c:pt idx="5675">
                  <c:v>1.1652100000000001E-10</c:v>
                </c:pt>
                <c:pt idx="5676">
                  <c:v>3.7706999999999998E-11</c:v>
                </c:pt>
                <c:pt idx="5677">
                  <c:v>4.5394E-11</c:v>
                </c:pt>
                <c:pt idx="5678">
                  <c:v>5.3964000000000002E-11</c:v>
                </c:pt>
                <c:pt idx="5679">
                  <c:v>5.6192E-11</c:v>
                </c:pt>
                <c:pt idx="5680">
                  <c:v>5.4175999999999999E-11</c:v>
                </c:pt>
                <c:pt idx="5681">
                  <c:v>5.1612000000000001E-11</c:v>
                </c:pt>
                <c:pt idx="5682">
                  <c:v>4.4081E-11</c:v>
                </c:pt>
                <c:pt idx="5683">
                  <c:v>3.8139999999999997E-11</c:v>
                </c:pt>
                <c:pt idx="5684">
                  <c:v>2.4742000000000001E-11</c:v>
                </c:pt>
                <c:pt idx="5685">
                  <c:v>1.5493E-11</c:v>
                </c:pt>
                <c:pt idx="5686">
                  <c:v>1.1553E-11</c:v>
                </c:pt>
                <c:pt idx="5687">
                  <c:v>1.1487000000000001E-11</c:v>
                </c:pt>
                <c:pt idx="5688">
                  <c:v>2.6285E-11</c:v>
                </c:pt>
                <c:pt idx="5689">
                  <c:v>4.8910000000000001E-12</c:v>
                </c:pt>
                <c:pt idx="5690">
                  <c:v>1.2660000000000001E-12</c:v>
                </c:pt>
                <c:pt idx="5691">
                  <c:v>-2.8750000000000002E-12</c:v>
                </c:pt>
                <c:pt idx="5692">
                  <c:v>-2.334E-12</c:v>
                </c:pt>
                <c:pt idx="5693">
                  <c:v>-1.0515999999999999E-11</c:v>
                </c:pt>
                <c:pt idx="5694">
                  <c:v>-1.7152000000000001E-11</c:v>
                </c:pt>
                <c:pt idx="5695">
                  <c:v>-2.3943E-11</c:v>
                </c:pt>
                <c:pt idx="5696">
                  <c:v>-2.7728E-11</c:v>
                </c:pt>
                <c:pt idx="5697">
                  <c:v>-2.4333000000000001E-11</c:v>
                </c:pt>
                <c:pt idx="5698">
                  <c:v>-1.5574E-11</c:v>
                </c:pt>
                <c:pt idx="5699">
                  <c:v>-3.692E-12</c:v>
                </c:pt>
                <c:pt idx="5700">
                  <c:v>1.8730999999999998E-11</c:v>
                </c:pt>
                <c:pt idx="5701">
                  <c:v>1.9808999999999998E-11</c:v>
                </c:pt>
                <c:pt idx="5702">
                  <c:v>2.4841999999999999E-11</c:v>
                </c:pt>
                <c:pt idx="5703">
                  <c:v>2.4777000000000001E-11</c:v>
                </c:pt>
                <c:pt idx="5704">
                  <c:v>2.2045E-11</c:v>
                </c:pt>
                <c:pt idx="5705">
                  <c:v>1.7550999999999999E-11</c:v>
                </c:pt>
                <c:pt idx="5706">
                  <c:v>1.7689999999999999E-11</c:v>
                </c:pt>
                <c:pt idx="5707">
                  <c:v>1.8738E-11</c:v>
                </c:pt>
                <c:pt idx="5708">
                  <c:v>3.9528E-11</c:v>
                </c:pt>
                <c:pt idx="5709">
                  <c:v>3.5770000000000003E-11</c:v>
                </c:pt>
                <c:pt idx="5710">
                  <c:v>3.5129999999999999E-11</c:v>
                </c:pt>
                <c:pt idx="5711">
                  <c:v>4.2962999999999999E-11</c:v>
                </c:pt>
                <c:pt idx="5712">
                  <c:v>2.0207900000000001E-10</c:v>
                </c:pt>
                <c:pt idx="5713">
                  <c:v>9.1727000000000003E-11</c:v>
                </c:pt>
                <c:pt idx="5714">
                  <c:v>6.0383999999999998E-11</c:v>
                </c:pt>
                <c:pt idx="5715">
                  <c:v>1.1446699999999999E-10</c:v>
                </c:pt>
                <c:pt idx="5716">
                  <c:v>6.1279999999999994E-11</c:v>
                </c:pt>
                <c:pt idx="5717">
                  <c:v>5.5582000000000001E-11</c:v>
                </c:pt>
                <c:pt idx="5718">
                  <c:v>4.6689E-11</c:v>
                </c:pt>
                <c:pt idx="5719">
                  <c:v>3.8661000000000001E-11</c:v>
                </c:pt>
                <c:pt idx="5720">
                  <c:v>2.9742000000000003E-11</c:v>
                </c:pt>
                <c:pt idx="5721">
                  <c:v>1.9509999999999999E-11</c:v>
                </c:pt>
                <c:pt idx="5722">
                  <c:v>7.1039999999999996E-12</c:v>
                </c:pt>
                <c:pt idx="5723">
                  <c:v>-3.8239999999999999E-12</c:v>
                </c:pt>
                <c:pt idx="5724">
                  <c:v>-1.6569999999999999E-12</c:v>
                </c:pt>
                <c:pt idx="5725">
                  <c:v>-1.0889999999999999E-12</c:v>
                </c:pt>
                <c:pt idx="5726">
                  <c:v>2.3669999999999999E-12</c:v>
                </c:pt>
                <c:pt idx="5727">
                  <c:v>1.006E-11</c:v>
                </c:pt>
                <c:pt idx="5728">
                  <c:v>1.3549000000000001E-11</c:v>
                </c:pt>
                <c:pt idx="5729">
                  <c:v>1.5097000000000002E-11</c:v>
                </c:pt>
                <c:pt idx="5730">
                  <c:v>1.6002000000000001E-11</c:v>
                </c:pt>
                <c:pt idx="5731">
                  <c:v>1.1858000000000001E-11</c:v>
                </c:pt>
                <c:pt idx="5732">
                  <c:v>3.3800000000000001E-12</c:v>
                </c:pt>
                <c:pt idx="5733">
                  <c:v>-8.9159999999999996E-12</c:v>
                </c:pt>
                <c:pt idx="5734">
                  <c:v>-1.9199999999999999E-11</c:v>
                </c:pt>
                <c:pt idx="5735">
                  <c:v>-2.6143E-11</c:v>
                </c:pt>
                <c:pt idx="5736">
                  <c:v>-2.8038999999999999E-11</c:v>
                </c:pt>
                <c:pt idx="5737">
                  <c:v>-2.7884E-11</c:v>
                </c:pt>
                <c:pt idx="5738">
                  <c:v>-2.8812E-11</c:v>
                </c:pt>
                <c:pt idx="5739">
                  <c:v>-2.7734999999999998E-11</c:v>
                </c:pt>
                <c:pt idx="5740">
                  <c:v>-2.1758999999999999E-11</c:v>
                </c:pt>
                <c:pt idx="5741">
                  <c:v>-1.0012999999999999E-11</c:v>
                </c:pt>
                <c:pt idx="5742">
                  <c:v>5.7199999999999999E-12</c:v>
                </c:pt>
                <c:pt idx="5743">
                  <c:v>1.7208999999999999E-11</c:v>
                </c:pt>
                <c:pt idx="5744">
                  <c:v>2.6009E-11</c:v>
                </c:pt>
                <c:pt idx="5745">
                  <c:v>3.4071000000000001E-11</c:v>
                </c:pt>
                <c:pt idx="5746">
                  <c:v>4.0176000000000002E-11</c:v>
                </c:pt>
                <c:pt idx="5747">
                  <c:v>4.4647000000000002E-11</c:v>
                </c:pt>
                <c:pt idx="5748">
                  <c:v>4.9029000000000002E-11</c:v>
                </c:pt>
                <c:pt idx="5749">
                  <c:v>4.9951999999999997E-11</c:v>
                </c:pt>
                <c:pt idx="5750">
                  <c:v>5.1207999999999999E-11</c:v>
                </c:pt>
                <c:pt idx="5751">
                  <c:v>4.9136999999999998E-11</c:v>
                </c:pt>
                <c:pt idx="5752">
                  <c:v>4.6583999999999998E-11</c:v>
                </c:pt>
                <c:pt idx="5753">
                  <c:v>1.1860000000000001E-10</c:v>
                </c:pt>
                <c:pt idx="5754">
                  <c:v>4.3801999999999998E-11</c:v>
                </c:pt>
                <c:pt idx="5755">
                  <c:v>4.1722999999999999E-11</c:v>
                </c:pt>
                <c:pt idx="5756">
                  <c:v>4.1394000000000001E-11</c:v>
                </c:pt>
                <c:pt idx="5757">
                  <c:v>3.9388000000000001E-11</c:v>
                </c:pt>
                <c:pt idx="5758">
                  <c:v>3.6603999999999997E-11</c:v>
                </c:pt>
                <c:pt idx="5759">
                  <c:v>3.1235000000000003E-11</c:v>
                </c:pt>
                <c:pt idx="5760">
                  <c:v>2.5094E-11</c:v>
                </c:pt>
                <c:pt idx="5761">
                  <c:v>1.7833000000000001E-11</c:v>
                </c:pt>
                <c:pt idx="5762">
                  <c:v>1.2809E-11</c:v>
                </c:pt>
                <c:pt idx="5763">
                  <c:v>4.6090000000000003E-12</c:v>
                </c:pt>
                <c:pt idx="5764">
                  <c:v>-6.2900000000000005E-13</c:v>
                </c:pt>
                <c:pt idx="5765">
                  <c:v>-3.2519999999999999E-12</c:v>
                </c:pt>
                <c:pt idx="5766">
                  <c:v>-5.567E-12</c:v>
                </c:pt>
                <c:pt idx="5767">
                  <c:v>-9.4969999999999996E-12</c:v>
                </c:pt>
                <c:pt idx="5768">
                  <c:v>-1.6104E-11</c:v>
                </c:pt>
                <c:pt idx="5769">
                  <c:v>-2.4101000000000002E-11</c:v>
                </c:pt>
                <c:pt idx="5770">
                  <c:v>-2.9742999999999999E-11</c:v>
                </c:pt>
                <c:pt idx="5771">
                  <c:v>-3.2686999999999999E-11</c:v>
                </c:pt>
                <c:pt idx="5772">
                  <c:v>-3.6014999999999998E-11</c:v>
                </c:pt>
                <c:pt idx="5773">
                  <c:v>-3.7810999999999999E-11</c:v>
                </c:pt>
                <c:pt idx="5774">
                  <c:v>-3.6358E-11</c:v>
                </c:pt>
                <c:pt idx="5775">
                  <c:v>-3.0807999999999997E-11</c:v>
                </c:pt>
                <c:pt idx="5776">
                  <c:v>-2.1935999999999999E-11</c:v>
                </c:pt>
                <c:pt idx="5777">
                  <c:v>-1.1585E-11</c:v>
                </c:pt>
                <c:pt idx="5778">
                  <c:v>-6.4199999999999999E-13</c:v>
                </c:pt>
                <c:pt idx="5779">
                  <c:v>7.4920000000000008E-12</c:v>
                </c:pt>
                <c:pt idx="5780">
                  <c:v>1.4252E-11</c:v>
                </c:pt>
                <c:pt idx="5781">
                  <c:v>1.9353E-11</c:v>
                </c:pt>
                <c:pt idx="5782">
                  <c:v>2.3729999999999998E-11</c:v>
                </c:pt>
                <c:pt idx="5783">
                  <c:v>3.2205E-11</c:v>
                </c:pt>
                <c:pt idx="5784">
                  <c:v>3.1833999999999997E-11</c:v>
                </c:pt>
                <c:pt idx="5785">
                  <c:v>3.8997000000000001E-11</c:v>
                </c:pt>
                <c:pt idx="5786">
                  <c:v>4.1386999999999999E-11</c:v>
                </c:pt>
                <c:pt idx="5787">
                  <c:v>4.0401E-11</c:v>
                </c:pt>
                <c:pt idx="5788">
                  <c:v>3.9901000000000001E-11</c:v>
                </c:pt>
                <c:pt idx="5789">
                  <c:v>3.9220000000000001E-11</c:v>
                </c:pt>
                <c:pt idx="5790">
                  <c:v>3.9504999999999997E-11</c:v>
                </c:pt>
                <c:pt idx="5791">
                  <c:v>4.2479000000000003E-11</c:v>
                </c:pt>
                <c:pt idx="5792">
                  <c:v>4.6078E-11</c:v>
                </c:pt>
                <c:pt idx="5793">
                  <c:v>4.9908000000000001E-11</c:v>
                </c:pt>
                <c:pt idx="5794">
                  <c:v>5.0495000000000002E-11</c:v>
                </c:pt>
                <c:pt idx="5795">
                  <c:v>4.9304999999999998E-11</c:v>
                </c:pt>
                <c:pt idx="5796">
                  <c:v>4.3856000000000002E-11</c:v>
                </c:pt>
                <c:pt idx="5797">
                  <c:v>3.3888000000000001E-11</c:v>
                </c:pt>
                <c:pt idx="5798">
                  <c:v>2.3401999999999999E-11</c:v>
                </c:pt>
                <c:pt idx="5799">
                  <c:v>1.1427E-11</c:v>
                </c:pt>
                <c:pt idx="5800">
                  <c:v>1.1399999999999999E-13</c:v>
                </c:pt>
                <c:pt idx="5801">
                  <c:v>-1.3042999999999999E-11</c:v>
                </c:pt>
                <c:pt idx="5802">
                  <c:v>-2.8015E-11</c:v>
                </c:pt>
                <c:pt idx="5803">
                  <c:v>-3.9586E-11</c:v>
                </c:pt>
                <c:pt idx="5804">
                  <c:v>-4.5646000000000003E-11</c:v>
                </c:pt>
                <c:pt idx="5805">
                  <c:v>-4.3855E-11</c:v>
                </c:pt>
                <c:pt idx="5806">
                  <c:v>-3.5599999999999999E-11</c:v>
                </c:pt>
                <c:pt idx="5807">
                  <c:v>-2.9552999999999997E-11</c:v>
                </c:pt>
                <c:pt idx="5808">
                  <c:v>-2.4809000000000001E-11</c:v>
                </c:pt>
                <c:pt idx="5809">
                  <c:v>-1.4718000000000001E-11</c:v>
                </c:pt>
                <c:pt idx="5810">
                  <c:v>-5.5710000000000004E-12</c:v>
                </c:pt>
                <c:pt idx="5811">
                  <c:v>-3.3599999999999998E-13</c:v>
                </c:pt>
                <c:pt idx="5812">
                  <c:v>2.6780000000000001E-12</c:v>
                </c:pt>
                <c:pt idx="5813">
                  <c:v>2.8830000000000001E-12</c:v>
                </c:pt>
                <c:pt idx="5814">
                  <c:v>1.8890000000000001E-12</c:v>
                </c:pt>
                <c:pt idx="5815">
                  <c:v>5.8000000000000005E-14</c:v>
                </c:pt>
                <c:pt idx="5816">
                  <c:v>-2.915E-12</c:v>
                </c:pt>
                <c:pt idx="5817">
                  <c:v>1.203E-12</c:v>
                </c:pt>
                <c:pt idx="5818">
                  <c:v>-1.238E-12</c:v>
                </c:pt>
                <c:pt idx="5819">
                  <c:v>-6.2900000000000005E-13</c:v>
                </c:pt>
                <c:pt idx="5820">
                  <c:v>-2.7599999999999999E-13</c:v>
                </c:pt>
                <c:pt idx="5821">
                  <c:v>3.9280000000000002E-12</c:v>
                </c:pt>
                <c:pt idx="5822">
                  <c:v>1.2773E-11</c:v>
                </c:pt>
                <c:pt idx="5823">
                  <c:v>2.4444E-11</c:v>
                </c:pt>
                <c:pt idx="5824">
                  <c:v>3.4624000000000001E-11</c:v>
                </c:pt>
                <c:pt idx="5825">
                  <c:v>3.9480999999999998E-11</c:v>
                </c:pt>
                <c:pt idx="5826">
                  <c:v>3.9544000000000002E-11</c:v>
                </c:pt>
                <c:pt idx="5827">
                  <c:v>3.8349E-11</c:v>
                </c:pt>
                <c:pt idx="5828">
                  <c:v>3.7682999999999999E-11</c:v>
                </c:pt>
                <c:pt idx="5829">
                  <c:v>4.1285999999999998E-11</c:v>
                </c:pt>
                <c:pt idx="5830">
                  <c:v>4.0621E-11</c:v>
                </c:pt>
                <c:pt idx="5831">
                  <c:v>3.8380000000000001E-11</c:v>
                </c:pt>
                <c:pt idx="5832">
                  <c:v>3.7138999999999998E-11</c:v>
                </c:pt>
                <c:pt idx="5833">
                  <c:v>2.8794999999999999E-11</c:v>
                </c:pt>
                <c:pt idx="5834">
                  <c:v>2.2117999999999999E-11</c:v>
                </c:pt>
                <c:pt idx="5835">
                  <c:v>1.8982999999999999E-11</c:v>
                </c:pt>
                <c:pt idx="5836">
                  <c:v>1.6950999999999999E-11</c:v>
                </c:pt>
                <c:pt idx="5837">
                  <c:v>1.3120000000000001E-11</c:v>
                </c:pt>
                <c:pt idx="5838">
                  <c:v>4.531E-12</c:v>
                </c:pt>
                <c:pt idx="5839">
                  <c:v>-7.7059999999999997E-12</c:v>
                </c:pt>
                <c:pt idx="5840">
                  <c:v>-9.2790000000000003E-12</c:v>
                </c:pt>
                <c:pt idx="5841">
                  <c:v>-1.6597999999999999E-11</c:v>
                </c:pt>
                <c:pt idx="5842">
                  <c:v>-1.6846999999999999E-11</c:v>
                </c:pt>
                <c:pt idx="5843">
                  <c:v>-1.4128E-11</c:v>
                </c:pt>
                <c:pt idx="5844">
                  <c:v>-1.4161E-11</c:v>
                </c:pt>
                <c:pt idx="5845">
                  <c:v>-2.394E-11</c:v>
                </c:pt>
                <c:pt idx="5846">
                  <c:v>-2.4888E-11</c:v>
                </c:pt>
                <c:pt idx="5847">
                  <c:v>-2.5397000000000001E-11</c:v>
                </c:pt>
                <c:pt idx="5848">
                  <c:v>-2.7134999999999999E-11</c:v>
                </c:pt>
                <c:pt idx="5849">
                  <c:v>-2.2706999999999998E-11</c:v>
                </c:pt>
                <c:pt idx="5850">
                  <c:v>-1.7556999999999999E-11</c:v>
                </c:pt>
                <c:pt idx="5851">
                  <c:v>-1.1600000000000001E-11</c:v>
                </c:pt>
                <c:pt idx="5852">
                  <c:v>-8.662E-12</c:v>
                </c:pt>
                <c:pt idx="5853">
                  <c:v>-9.3240000000000003E-12</c:v>
                </c:pt>
                <c:pt idx="5854">
                  <c:v>-1.1606E-11</c:v>
                </c:pt>
                <c:pt idx="5855">
                  <c:v>-1.4701999999999999E-11</c:v>
                </c:pt>
                <c:pt idx="5856">
                  <c:v>-1.6116E-11</c:v>
                </c:pt>
                <c:pt idx="5857">
                  <c:v>-1.5032999999999999E-11</c:v>
                </c:pt>
                <c:pt idx="5858">
                  <c:v>-1.3718E-11</c:v>
                </c:pt>
                <c:pt idx="5859">
                  <c:v>-8.3149999999999992E-12</c:v>
                </c:pt>
                <c:pt idx="5860">
                  <c:v>1.159E-12</c:v>
                </c:pt>
                <c:pt idx="5861">
                  <c:v>3.637E-12</c:v>
                </c:pt>
                <c:pt idx="5862">
                  <c:v>7.0189999999999999E-12</c:v>
                </c:pt>
                <c:pt idx="5863">
                  <c:v>1.2571E-11</c:v>
                </c:pt>
                <c:pt idx="5864">
                  <c:v>2.4268999999999998E-11</c:v>
                </c:pt>
                <c:pt idx="5865">
                  <c:v>4.1266999999999997E-11</c:v>
                </c:pt>
                <c:pt idx="5866">
                  <c:v>3.6549999999999999E-11</c:v>
                </c:pt>
                <c:pt idx="5867">
                  <c:v>7.6831999999999999E-11</c:v>
                </c:pt>
                <c:pt idx="5868">
                  <c:v>7.2234000000000001E-11</c:v>
                </c:pt>
                <c:pt idx="5869">
                  <c:v>6.4913999999999994E-11</c:v>
                </c:pt>
                <c:pt idx="5870">
                  <c:v>5.2110999999999997E-11</c:v>
                </c:pt>
                <c:pt idx="5871">
                  <c:v>4.2158000000000002E-11</c:v>
                </c:pt>
                <c:pt idx="5872">
                  <c:v>2.1731000000000001E-11</c:v>
                </c:pt>
                <c:pt idx="5873">
                  <c:v>7.5799999999999996E-12</c:v>
                </c:pt>
                <c:pt idx="5874">
                  <c:v>-2.9219999999999999E-12</c:v>
                </c:pt>
                <c:pt idx="5875">
                  <c:v>-7.3750000000000004E-12</c:v>
                </c:pt>
                <c:pt idx="5876">
                  <c:v>-5.7920000000000004E-12</c:v>
                </c:pt>
                <c:pt idx="5877">
                  <c:v>-1.067E-12</c:v>
                </c:pt>
                <c:pt idx="5878">
                  <c:v>-4.7579999999999997E-12</c:v>
                </c:pt>
                <c:pt idx="5879">
                  <c:v>-1.0953E-11</c:v>
                </c:pt>
                <c:pt idx="5880">
                  <c:v>-1.6920000000000001E-11</c:v>
                </c:pt>
                <c:pt idx="5881">
                  <c:v>-2.3172999999999999E-11</c:v>
                </c:pt>
                <c:pt idx="5882">
                  <c:v>-3.1198999999999997E-11</c:v>
                </c:pt>
                <c:pt idx="5883">
                  <c:v>-3.8607999999999999E-11</c:v>
                </c:pt>
                <c:pt idx="5884">
                  <c:v>-4.2879000000000003E-11</c:v>
                </c:pt>
                <c:pt idx="5885">
                  <c:v>-4.3606000000000003E-11</c:v>
                </c:pt>
                <c:pt idx="5886">
                  <c:v>-4.5474000000000001E-11</c:v>
                </c:pt>
                <c:pt idx="5887">
                  <c:v>-4.3771999999999999E-11</c:v>
                </c:pt>
                <c:pt idx="5888">
                  <c:v>-3.3504999999999998E-11</c:v>
                </c:pt>
                <c:pt idx="5889">
                  <c:v>-2.4974000000000001E-11</c:v>
                </c:pt>
                <c:pt idx="5890">
                  <c:v>-1.7662000000000001E-11</c:v>
                </c:pt>
                <c:pt idx="5891">
                  <c:v>-1.3320999999999999E-11</c:v>
                </c:pt>
                <c:pt idx="5892">
                  <c:v>-9.9150000000000005E-12</c:v>
                </c:pt>
                <c:pt idx="5893">
                  <c:v>-1.1668000000000001E-11</c:v>
                </c:pt>
                <c:pt idx="5894">
                  <c:v>-9.8939999999999996E-12</c:v>
                </c:pt>
                <c:pt idx="5895">
                  <c:v>-6.306E-12</c:v>
                </c:pt>
                <c:pt idx="5896">
                  <c:v>-3.6550000000000001E-12</c:v>
                </c:pt>
                <c:pt idx="5897">
                  <c:v>-1.1606E-11</c:v>
                </c:pt>
                <c:pt idx="5898">
                  <c:v>-8.7020000000000007E-12</c:v>
                </c:pt>
                <c:pt idx="5899">
                  <c:v>-5.3400000000000003E-12</c:v>
                </c:pt>
                <c:pt idx="5900">
                  <c:v>4.936E-12</c:v>
                </c:pt>
                <c:pt idx="5901">
                  <c:v>1.8521E-11</c:v>
                </c:pt>
                <c:pt idx="5902">
                  <c:v>4.3615000000000003E-11</c:v>
                </c:pt>
                <c:pt idx="5903">
                  <c:v>5.1341000000000003E-11</c:v>
                </c:pt>
                <c:pt idx="5904">
                  <c:v>6.0083999999999996E-11</c:v>
                </c:pt>
                <c:pt idx="5905">
                  <c:v>6.2753000000000003E-11</c:v>
                </c:pt>
                <c:pt idx="5906">
                  <c:v>6.3788999999999998E-11</c:v>
                </c:pt>
                <c:pt idx="5907">
                  <c:v>5.7747000000000001E-11</c:v>
                </c:pt>
                <c:pt idx="5908">
                  <c:v>4.4922000000000003E-11</c:v>
                </c:pt>
                <c:pt idx="5909">
                  <c:v>2.9280000000000001E-11</c:v>
                </c:pt>
                <c:pt idx="5910">
                  <c:v>1.3432E-11</c:v>
                </c:pt>
                <c:pt idx="5911">
                  <c:v>-1.295E-12</c:v>
                </c:pt>
                <c:pt idx="5912">
                  <c:v>-1.3423999999999999E-11</c:v>
                </c:pt>
                <c:pt idx="5913">
                  <c:v>-2.119E-11</c:v>
                </c:pt>
                <c:pt idx="5914">
                  <c:v>-2.7606E-11</c:v>
                </c:pt>
                <c:pt idx="5915">
                  <c:v>-2.9561999999999997E-11</c:v>
                </c:pt>
                <c:pt idx="5916">
                  <c:v>-2.9368E-11</c:v>
                </c:pt>
                <c:pt idx="5917">
                  <c:v>-2.4688E-11</c:v>
                </c:pt>
                <c:pt idx="5918">
                  <c:v>-2.0103999999999999E-11</c:v>
                </c:pt>
                <c:pt idx="5919">
                  <c:v>-1.5626999999999999E-11</c:v>
                </c:pt>
                <c:pt idx="5920">
                  <c:v>-1.3868E-11</c:v>
                </c:pt>
                <c:pt idx="5921">
                  <c:v>-1.3054E-11</c:v>
                </c:pt>
                <c:pt idx="5922">
                  <c:v>-1.3688000000000001E-11</c:v>
                </c:pt>
                <c:pt idx="5923">
                  <c:v>-2.2989000000000001E-11</c:v>
                </c:pt>
                <c:pt idx="5924">
                  <c:v>-3.2505999999999997E-11</c:v>
                </c:pt>
                <c:pt idx="5925">
                  <c:v>-4.2030000000000002E-11</c:v>
                </c:pt>
                <c:pt idx="5926">
                  <c:v>-4.6782999999999999E-11</c:v>
                </c:pt>
                <c:pt idx="5927">
                  <c:v>-4.9777999999999997E-11</c:v>
                </c:pt>
                <c:pt idx="5928">
                  <c:v>-5.1625000000000003E-11</c:v>
                </c:pt>
                <c:pt idx="5929">
                  <c:v>-5.1249000000000002E-11</c:v>
                </c:pt>
                <c:pt idx="5930">
                  <c:v>-4.4189000000000002E-11</c:v>
                </c:pt>
                <c:pt idx="5931">
                  <c:v>-3.5977000000000001E-11</c:v>
                </c:pt>
                <c:pt idx="5932">
                  <c:v>-3.1760000000000002E-11</c:v>
                </c:pt>
                <c:pt idx="5933">
                  <c:v>-2.4494999999999999E-11</c:v>
                </c:pt>
                <c:pt idx="5934">
                  <c:v>-7.9019999999999992E-12</c:v>
                </c:pt>
                <c:pt idx="5935">
                  <c:v>1.0931E-11</c:v>
                </c:pt>
                <c:pt idx="5936">
                  <c:v>3.1054000000000001E-11</c:v>
                </c:pt>
                <c:pt idx="5937">
                  <c:v>4.8254999999999999E-11</c:v>
                </c:pt>
                <c:pt idx="5938">
                  <c:v>5.4688000000000003E-11</c:v>
                </c:pt>
                <c:pt idx="5939">
                  <c:v>5.5921000000000001E-11</c:v>
                </c:pt>
                <c:pt idx="5940">
                  <c:v>4.3013999999999997E-11</c:v>
                </c:pt>
                <c:pt idx="5941">
                  <c:v>3.5186999999999997E-11</c:v>
                </c:pt>
                <c:pt idx="5942">
                  <c:v>2.4746E-11</c:v>
                </c:pt>
                <c:pt idx="5943">
                  <c:v>1.8556999999999999E-11</c:v>
                </c:pt>
                <c:pt idx="5944">
                  <c:v>1.4282000000000001E-11</c:v>
                </c:pt>
                <c:pt idx="5945">
                  <c:v>9.8359999999999997E-12</c:v>
                </c:pt>
                <c:pt idx="5946">
                  <c:v>3.65E-12</c:v>
                </c:pt>
                <c:pt idx="5947">
                  <c:v>-2.8000000000000002E-13</c:v>
                </c:pt>
                <c:pt idx="5948">
                  <c:v>3.5000000000000002E-13</c:v>
                </c:pt>
                <c:pt idx="5949">
                  <c:v>-2.5339999999999999E-12</c:v>
                </c:pt>
                <c:pt idx="5950">
                  <c:v>-1.51E-12</c:v>
                </c:pt>
                <c:pt idx="5951">
                  <c:v>2.4119999999999998E-12</c:v>
                </c:pt>
                <c:pt idx="5952">
                  <c:v>6.8559999999999999E-12</c:v>
                </c:pt>
                <c:pt idx="5953">
                  <c:v>9.1639999999999993E-12</c:v>
                </c:pt>
                <c:pt idx="5954">
                  <c:v>7.6720000000000004E-12</c:v>
                </c:pt>
                <c:pt idx="5955">
                  <c:v>2.0359999999999998E-12</c:v>
                </c:pt>
                <c:pt idx="5956">
                  <c:v>-5.7210000000000004E-12</c:v>
                </c:pt>
                <c:pt idx="5957">
                  <c:v>-1.5837999999999999E-11</c:v>
                </c:pt>
                <c:pt idx="5958">
                  <c:v>-2.4745000000000001E-11</c:v>
                </c:pt>
                <c:pt idx="5959">
                  <c:v>-3.7868999999999999E-11</c:v>
                </c:pt>
                <c:pt idx="5960">
                  <c:v>-5.3065E-11</c:v>
                </c:pt>
                <c:pt idx="5961">
                  <c:v>-6.3437000000000003E-11</c:v>
                </c:pt>
                <c:pt idx="5962">
                  <c:v>-6.7753999999999994E-11</c:v>
                </c:pt>
                <c:pt idx="5963">
                  <c:v>-6.5796999999999995E-11</c:v>
                </c:pt>
                <c:pt idx="5964">
                  <c:v>-6.2635999999999994E-11</c:v>
                </c:pt>
                <c:pt idx="5965">
                  <c:v>-5.3680999999999998E-11</c:v>
                </c:pt>
                <c:pt idx="5966">
                  <c:v>-3.8546999999999999E-11</c:v>
                </c:pt>
                <c:pt idx="5967">
                  <c:v>-8.9820000000000003E-12</c:v>
                </c:pt>
                <c:pt idx="5968">
                  <c:v>-1.8506000000000001E-11</c:v>
                </c:pt>
                <c:pt idx="5969">
                  <c:v>-1.8315E-11</c:v>
                </c:pt>
                <c:pt idx="5970">
                  <c:v>-1.2757E-11</c:v>
                </c:pt>
                <c:pt idx="5971">
                  <c:v>-3.9289999999999999E-12</c:v>
                </c:pt>
                <c:pt idx="5972">
                  <c:v>4.7599999999999999E-13</c:v>
                </c:pt>
                <c:pt idx="5973">
                  <c:v>7.6910000000000002E-12</c:v>
                </c:pt>
                <c:pt idx="5974">
                  <c:v>-9.0860000000000007E-12</c:v>
                </c:pt>
                <c:pt idx="5975">
                  <c:v>1.6588E-11</c:v>
                </c:pt>
                <c:pt idx="5976">
                  <c:v>1.3686E-11</c:v>
                </c:pt>
                <c:pt idx="5977">
                  <c:v>1.0899E-11</c:v>
                </c:pt>
                <c:pt idx="5978">
                  <c:v>-1.111E-12</c:v>
                </c:pt>
                <c:pt idx="5979">
                  <c:v>9.4440999999999995E-11</c:v>
                </c:pt>
                <c:pt idx="5980">
                  <c:v>2.2706E-11</c:v>
                </c:pt>
                <c:pt idx="5981">
                  <c:v>2.0045999999999999E-11</c:v>
                </c:pt>
                <c:pt idx="5982">
                  <c:v>3.0960000000000002E-11</c:v>
                </c:pt>
                <c:pt idx="5983">
                  <c:v>3.1788000000000003E-11</c:v>
                </c:pt>
                <c:pt idx="5984">
                  <c:v>3.4084000000000002E-11</c:v>
                </c:pt>
                <c:pt idx="5985">
                  <c:v>3.0899999999999998E-11</c:v>
                </c:pt>
                <c:pt idx="5986">
                  <c:v>2.4163E-11</c:v>
                </c:pt>
                <c:pt idx="5987">
                  <c:v>1.6352000000000001E-11</c:v>
                </c:pt>
                <c:pt idx="5988">
                  <c:v>8.7349999999999994E-12</c:v>
                </c:pt>
                <c:pt idx="5989">
                  <c:v>-6.4399999999999998E-13</c:v>
                </c:pt>
                <c:pt idx="5990">
                  <c:v>-1.1447E-11</c:v>
                </c:pt>
                <c:pt idx="5991">
                  <c:v>-1.9981999999999999E-11</c:v>
                </c:pt>
                <c:pt idx="5992">
                  <c:v>-2.5940999999999999E-11</c:v>
                </c:pt>
                <c:pt idx="5993">
                  <c:v>-3.2789000000000002E-11</c:v>
                </c:pt>
                <c:pt idx="5994">
                  <c:v>-3.7256E-11</c:v>
                </c:pt>
                <c:pt idx="5995">
                  <c:v>-3.7601E-11</c:v>
                </c:pt>
                <c:pt idx="5996">
                  <c:v>-3.6997999999999997E-11</c:v>
                </c:pt>
                <c:pt idx="5997">
                  <c:v>-3.6332999999999999E-11</c:v>
                </c:pt>
                <c:pt idx="5998">
                  <c:v>-3.6940999999999999E-11</c:v>
                </c:pt>
                <c:pt idx="5999">
                  <c:v>-3.6976000000000002E-11</c:v>
                </c:pt>
                <c:pt idx="6000">
                  <c:v>-4.0665999999999998E-11</c:v>
                </c:pt>
                <c:pt idx="6001">
                  <c:v>-4.8415999999999997E-11</c:v>
                </c:pt>
                <c:pt idx="6002">
                  <c:v>-5.7436000000000002E-11</c:v>
                </c:pt>
                <c:pt idx="6003">
                  <c:v>-6.4525000000000005E-11</c:v>
                </c:pt>
                <c:pt idx="6004">
                  <c:v>-6.5165000000000002E-11</c:v>
                </c:pt>
                <c:pt idx="6005">
                  <c:v>-5.7280999999999997E-11</c:v>
                </c:pt>
                <c:pt idx="6006">
                  <c:v>-5.1850000000000001E-11</c:v>
                </c:pt>
                <c:pt idx="6007">
                  <c:v>-5.5088000000000003E-11</c:v>
                </c:pt>
                <c:pt idx="6008">
                  <c:v>-4.7456000000000001E-11</c:v>
                </c:pt>
                <c:pt idx="6009">
                  <c:v>-2.8289000000000001E-11</c:v>
                </c:pt>
                <c:pt idx="6010">
                  <c:v>-6.4760000000000003E-12</c:v>
                </c:pt>
                <c:pt idx="6011">
                  <c:v>1.3418E-11</c:v>
                </c:pt>
                <c:pt idx="6012">
                  <c:v>2.7029E-11</c:v>
                </c:pt>
                <c:pt idx="6013">
                  <c:v>3.0975999999999997E-11</c:v>
                </c:pt>
                <c:pt idx="6014">
                  <c:v>3.2251000000000001E-11</c:v>
                </c:pt>
                <c:pt idx="6015">
                  <c:v>2.9378999999999997E-11</c:v>
                </c:pt>
                <c:pt idx="6016">
                  <c:v>2.1919000000000001E-11</c:v>
                </c:pt>
                <c:pt idx="6017">
                  <c:v>1.7281E-11</c:v>
                </c:pt>
                <c:pt idx="6018">
                  <c:v>1.1164E-11</c:v>
                </c:pt>
                <c:pt idx="6019">
                  <c:v>7.3829999999999995E-12</c:v>
                </c:pt>
                <c:pt idx="6020">
                  <c:v>4.189E-12</c:v>
                </c:pt>
                <c:pt idx="6021">
                  <c:v>8.8959999999999993E-12</c:v>
                </c:pt>
                <c:pt idx="6022">
                  <c:v>1.5716E-11</c:v>
                </c:pt>
                <c:pt idx="6023">
                  <c:v>2.0306E-11</c:v>
                </c:pt>
                <c:pt idx="6024">
                  <c:v>2.1911000000000001E-11</c:v>
                </c:pt>
                <c:pt idx="6025">
                  <c:v>1.6107999999999999E-11</c:v>
                </c:pt>
                <c:pt idx="6026">
                  <c:v>8.407E-12</c:v>
                </c:pt>
                <c:pt idx="6027">
                  <c:v>2.3999999999999999E-12</c:v>
                </c:pt>
                <c:pt idx="6028">
                  <c:v>7.1799999999999997E-13</c:v>
                </c:pt>
                <c:pt idx="6029">
                  <c:v>-7.5210000000000008E-12</c:v>
                </c:pt>
                <c:pt idx="6030">
                  <c:v>-1.3806E-11</c:v>
                </c:pt>
                <c:pt idx="6031">
                  <c:v>-2.1601000000000001E-11</c:v>
                </c:pt>
                <c:pt idx="6032">
                  <c:v>-3.1174999999999998E-11</c:v>
                </c:pt>
                <c:pt idx="6033">
                  <c:v>-3.4679000000000001E-11</c:v>
                </c:pt>
                <c:pt idx="6034">
                  <c:v>-5.5988000000000001E-11</c:v>
                </c:pt>
                <c:pt idx="6035">
                  <c:v>-7.2065999999999994E-11</c:v>
                </c:pt>
                <c:pt idx="6036">
                  <c:v>-8.1958999999999998E-11</c:v>
                </c:pt>
                <c:pt idx="6037">
                  <c:v>-8.6484000000000003E-11</c:v>
                </c:pt>
                <c:pt idx="6038">
                  <c:v>-8.6657999999999997E-11</c:v>
                </c:pt>
                <c:pt idx="6039">
                  <c:v>-7.9865E-11</c:v>
                </c:pt>
                <c:pt idx="6040">
                  <c:v>-6.5634000000000006E-11</c:v>
                </c:pt>
                <c:pt idx="6041">
                  <c:v>-4.8831000000000003E-11</c:v>
                </c:pt>
                <c:pt idx="6042">
                  <c:v>-3.4881999999999998E-11</c:v>
                </c:pt>
                <c:pt idx="6043">
                  <c:v>-1.9437E-11</c:v>
                </c:pt>
                <c:pt idx="6044">
                  <c:v>-8.6850000000000003E-12</c:v>
                </c:pt>
                <c:pt idx="6045">
                  <c:v>-1.1545999999999999E-11</c:v>
                </c:pt>
                <c:pt idx="6046">
                  <c:v>-1.6978000000000001E-11</c:v>
                </c:pt>
                <c:pt idx="6047">
                  <c:v>-1.9468000000000001E-11</c:v>
                </c:pt>
                <c:pt idx="6048">
                  <c:v>-1.7593000000000001E-11</c:v>
                </c:pt>
                <c:pt idx="6049">
                  <c:v>-1.1386E-11</c:v>
                </c:pt>
                <c:pt idx="6050">
                  <c:v>-4.1880000000000003E-12</c:v>
                </c:pt>
                <c:pt idx="6051">
                  <c:v>4.1999999999999998E-13</c:v>
                </c:pt>
                <c:pt idx="6052">
                  <c:v>1.24E-13</c:v>
                </c:pt>
                <c:pt idx="6053">
                  <c:v>5.8600000000000003E-13</c:v>
                </c:pt>
                <c:pt idx="6054">
                  <c:v>1.967E-12</c:v>
                </c:pt>
                <c:pt idx="6055">
                  <c:v>5.6779999999999998E-12</c:v>
                </c:pt>
                <c:pt idx="6056">
                  <c:v>8.2059999999999996E-12</c:v>
                </c:pt>
                <c:pt idx="6057">
                  <c:v>8.5279999999999992E-12</c:v>
                </c:pt>
                <c:pt idx="6058">
                  <c:v>1.084E-11</c:v>
                </c:pt>
                <c:pt idx="6059">
                  <c:v>1.4785999999999999E-11</c:v>
                </c:pt>
                <c:pt idx="6060">
                  <c:v>1.8688000000000001E-11</c:v>
                </c:pt>
                <c:pt idx="6061">
                  <c:v>2.274E-11</c:v>
                </c:pt>
                <c:pt idx="6062">
                  <c:v>2.7057000000000002E-11</c:v>
                </c:pt>
                <c:pt idx="6063">
                  <c:v>2.4540999999999999E-11</c:v>
                </c:pt>
                <c:pt idx="6064">
                  <c:v>1.6451000000000001E-11</c:v>
                </c:pt>
                <c:pt idx="6065">
                  <c:v>5.4549999999999997E-12</c:v>
                </c:pt>
                <c:pt idx="6066">
                  <c:v>-8.8059999999999994E-12</c:v>
                </c:pt>
                <c:pt idx="6067">
                  <c:v>-2.5609999999999999E-11</c:v>
                </c:pt>
                <c:pt idx="6068">
                  <c:v>-4.2851999999999997E-11</c:v>
                </c:pt>
                <c:pt idx="6069">
                  <c:v>-5.6994999999999999E-11</c:v>
                </c:pt>
                <c:pt idx="6070">
                  <c:v>-6.3833999999999996E-11</c:v>
                </c:pt>
                <c:pt idx="6071">
                  <c:v>-6.6991000000000002E-11</c:v>
                </c:pt>
                <c:pt idx="6072">
                  <c:v>-6.3877000000000003E-11</c:v>
                </c:pt>
                <c:pt idx="6073">
                  <c:v>-6.0347999999999999E-11</c:v>
                </c:pt>
                <c:pt idx="6074">
                  <c:v>-5.5250999999999999E-11</c:v>
                </c:pt>
                <c:pt idx="6075">
                  <c:v>-4.8482000000000001E-11</c:v>
                </c:pt>
                <c:pt idx="6076">
                  <c:v>-4.4087E-11</c:v>
                </c:pt>
                <c:pt idx="6077">
                  <c:v>-4.3770000000000001E-11</c:v>
                </c:pt>
                <c:pt idx="6078">
                  <c:v>-4.6974000000000002E-11</c:v>
                </c:pt>
                <c:pt idx="6079">
                  <c:v>-4.8544000000000003E-11</c:v>
                </c:pt>
                <c:pt idx="6080">
                  <c:v>-5.4438999999999999E-11</c:v>
                </c:pt>
                <c:pt idx="6081">
                  <c:v>-5.6474999999999998E-11</c:v>
                </c:pt>
                <c:pt idx="6082">
                  <c:v>-4.2751000000000003E-11</c:v>
                </c:pt>
                <c:pt idx="6083">
                  <c:v>-3.8332999999999998E-11</c:v>
                </c:pt>
                <c:pt idx="6084">
                  <c:v>-3.0713999999999999E-11</c:v>
                </c:pt>
                <c:pt idx="6085">
                  <c:v>-2.3516000000000001E-11</c:v>
                </c:pt>
                <c:pt idx="6086">
                  <c:v>-1.3987E-11</c:v>
                </c:pt>
                <c:pt idx="6087">
                  <c:v>2.1494E-11</c:v>
                </c:pt>
                <c:pt idx="6088">
                  <c:v>-2.873E-12</c:v>
                </c:pt>
                <c:pt idx="6089">
                  <c:v>6.9379999999999997E-12</c:v>
                </c:pt>
                <c:pt idx="6090">
                  <c:v>1.0054999999999999E-11</c:v>
                </c:pt>
                <c:pt idx="6091">
                  <c:v>1.2516E-11</c:v>
                </c:pt>
                <c:pt idx="6092">
                  <c:v>1.1012999999999999E-11</c:v>
                </c:pt>
                <c:pt idx="6093">
                  <c:v>1.0112000000000001E-11</c:v>
                </c:pt>
                <c:pt idx="6094">
                  <c:v>6.7429999999999998E-12</c:v>
                </c:pt>
                <c:pt idx="6095">
                  <c:v>2.017E-12</c:v>
                </c:pt>
                <c:pt idx="6096">
                  <c:v>-2.3950000000000002E-12</c:v>
                </c:pt>
                <c:pt idx="6097">
                  <c:v>-5.454E-12</c:v>
                </c:pt>
                <c:pt idx="6098">
                  <c:v>-6.0249999999999999E-12</c:v>
                </c:pt>
                <c:pt idx="6099">
                  <c:v>-2.0900000000000002E-12</c:v>
                </c:pt>
                <c:pt idx="6100">
                  <c:v>6.4149999999999996E-12</c:v>
                </c:pt>
                <c:pt idx="6101">
                  <c:v>1.6005999999999999E-11</c:v>
                </c:pt>
                <c:pt idx="6102">
                  <c:v>2.068E-11</c:v>
                </c:pt>
                <c:pt idx="6103">
                  <c:v>1.5477000000000001E-11</c:v>
                </c:pt>
                <c:pt idx="6104">
                  <c:v>5.1590000000000001E-12</c:v>
                </c:pt>
                <c:pt idx="6105">
                  <c:v>-8.3379999999999994E-12</c:v>
                </c:pt>
                <c:pt idx="6106">
                  <c:v>3.4519999999999998E-12</c:v>
                </c:pt>
                <c:pt idx="6107">
                  <c:v>-4.0949000000000003E-11</c:v>
                </c:pt>
                <c:pt idx="6108">
                  <c:v>-5.5005000000000002E-11</c:v>
                </c:pt>
                <c:pt idx="6109">
                  <c:v>-6.4115000000000003E-11</c:v>
                </c:pt>
                <c:pt idx="6110">
                  <c:v>-6.9004000000000003E-11</c:v>
                </c:pt>
                <c:pt idx="6111">
                  <c:v>-7.0355999999999995E-11</c:v>
                </c:pt>
                <c:pt idx="6112">
                  <c:v>-6.5608999999999998E-11</c:v>
                </c:pt>
                <c:pt idx="6113">
                  <c:v>-5.9604999999999997E-11</c:v>
                </c:pt>
                <c:pt idx="6114">
                  <c:v>-5.5894000000000002E-11</c:v>
                </c:pt>
                <c:pt idx="6115">
                  <c:v>-6.0794E-11</c:v>
                </c:pt>
                <c:pt idx="6116">
                  <c:v>-9.4560000000000001E-12</c:v>
                </c:pt>
                <c:pt idx="6117">
                  <c:v>-5.0275999999999998E-11</c:v>
                </c:pt>
                <c:pt idx="6118">
                  <c:v>-6.2893999999999998E-11</c:v>
                </c:pt>
                <c:pt idx="6119">
                  <c:v>-5.6471000000000002E-11</c:v>
                </c:pt>
                <c:pt idx="6120">
                  <c:v>-5.3505E-11</c:v>
                </c:pt>
                <c:pt idx="6121">
                  <c:v>-4.2644000000000003E-11</c:v>
                </c:pt>
                <c:pt idx="6122">
                  <c:v>-3.1424999999999997E-11</c:v>
                </c:pt>
                <c:pt idx="6123">
                  <c:v>-2.3349999999999999E-11</c:v>
                </c:pt>
                <c:pt idx="6124">
                  <c:v>-1.6779E-11</c:v>
                </c:pt>
                <c:pt idx="6125">
                  <c:v>-1.0903000000000001E-11</c:v>
                </c:pt>
                <c:pt idx="6126">
                  <c:v>-1.4893E-11</c:v>
                </c:pt>
                <c:pt idx="6127">
                  <c:v>-1.7019000000000001E-11</c:v>
                </c:pt>
                <c:pt idx="6128">
                  <c:v>-1.5234000000000001E-11</c:v>
                </c:pt>
                <c:pt idx="6129">
                  <c:v>-1.0887000000000001E-11</c:v>
                </c:pt>
                <c:pt idx="6130">
                  <c:v>-5.1839999999999997E-12</c:v>
                </c:pt>
                <c:pt idx="6131">
                  <c:v>5.446E-12</c:v>
                </c:pt>
                <c:pt idx="6132">
                  <c:v>1.1682E-11</c:v>
                </c:pt>
                <c:pt idx="6133">
                  <c:v>1.7599E-11</c:v>
                </c:pt>
                <c:pt idx="6134">
                  <c:v>2.4678000000000001E-11</c:v>
                </c:pt>
                <c:pt idx="6135">
                  <c:v>2.3436999999999999E-11</c:v>
                </c:pt>
                <c:pt idx="6136">
                  <c:v>2.0874999999999999E-11</c:v>
                </c:pt>
                <c:pt idx="6137">
                  <c:v>1.1454E-11</c:v>
                </c:pt>
                <c:pt idx="6138">
                  <c:v>4.147E-12</c:v>
                </c:pt>
                <c:pt idx="6139">
                  <c:v>2.1369999999999999E-12</c:v>
                </c:pt>
                <c:pt idx="6140">
                  <c:v>-2.5120000000000002E-12</c:v>
                </c:pt>
                <c:pt idx="6141">
                  <c:v>-8.8570000000000007E-12</c:v>
                </c:pt>
                <c:pt idx="6142">
                  <c:v>-1.6417999999999999E-11</c:v>
                </c:pt>
                <c:pt idx="6143">
                  <c:v>-2.4749999999999999E-11</c:v>
                </c:pt>
                <c:pt idx="6144">
                  <c:v>-3.6707000000000002E-11</c:v>
                </c:pt>
                <c:pt idx="6145">
                  <c:v>-4.9081999999999998E-11</c:v>
                </c:pt>
                <c:pt idx="6146">
                  <c:v>-5.9685999999999994E-11</c:v>
                </c:pt>
                <c:pt idx="6147">
                  <c:v>-6.725E-11</c:v>
                </c:pt>
                <c:pt idx="6148">
                  <c:v>-6.9108000000000003E-11</c:v>
                </c:pt>
                <c:pt idx="6149">
                  <c:v>-6.3524999999999995E-11</c:v>
                </c:pt>
                <c:pt idx="6150">
                  <c:v>-5.0156000000000002E-11</c:v>
                </c:pt>
                <c:pt idx="6151">
                  <c:v>-4.7478999999999998E-11</c:v>
                </c:pt>
                <c:pt idx="6152">
                  <c:v>-4.7359999999999999E-11</c:v>
                </c:pt>
                <c:pt idx="6153">
                  <c:v>-5.0919000000000001E-11</c:v>
                </c:pt>
                <c:pt idx="6154">
                  <c:v>-5.9477999999999994E-11</c:v>
                </c:pt>
                <c:pt idx="6155">
                  <c:v>-6.4481999999999998E-11</c:v>
                </c:pt>
                <c:pt idx="6156">
                  <c:v>-7.0726999999999998E-11</c:v>
                </c:pt>
                <c:pt idx="6157">
                  <c:v>-7.2001000000000006E-11</c:v>
                </c:pt>
                <c:pt idx="6158">
                  <c:v>-6.5879000000000001E-11</c:v>
                </c:pt>
                <c:pt idx="6159">
                  <c:v>-5.6815E-11</c:v>
                </c:pt>
                <c:pt idx="6160">
                  <c:v>-4.4649E-11</c:v>
                </c:pt>
                <c:pt idx="6161">
                  <c:v>-2.9952999999999997E-11</c:v>
                </c:pt>
                <c:pt idx="6162">
                  <c:v>-1.5403E-11</c:v>
                </c:pt>
                <c:pt idx="6163">
                  <c:v>-2.5570000000000001E-12</c:v>
                </c:pt>
                <c:pt idx="6164">
                  <c:v>7.2249999999999996E-12</c:v>
                </c:pt>
                <c:pt idx="6165">
                  <c:v>1.4352E-11</c:v>
                </c:pt>
                <c:pt idx="6166">
                  <c:v>1.6539E-11</c:v>
                </c:pt>
                <c:pt idx="6167">
                  <c:v>1.2497000000000001E-11</c:v>
                </c:pt>
                <c:pt idx="6168">
                  <c:v>8.9099999999999998E-12</c:v>
                </c:pt>
                <c:pt idx="6169">
                  <c:v>6.8559999999999999E-12</c:v>
                </c:pt>
                <c:pt idx="6170">
                  <c:v>4.0659999999999998E-12</c:v>
                </c:pt>
                <c:pt idx="6171">
                  <c:v>4.4280000000000001E-12</c:v>
                </c:pt>
                <c:pt idx="6172">
                  <c:v>1.959E-12</c:v>
                </c:pt>
                <c:pt idx="6173">
                  <c:v>4.27E-13</c:v>
                </c:pt>
                <c:pt idx="6174">
                  <c:v>4.0100000000000001E-13</c:v>
                </c:pt>
                <c:pt idx="6175">
                  <c:v>1.785E-12</c:v>
                </c:pt>
                <c:pt idx="6176">
                  <c:v>5.9999999999999997E-15</c:v>
                </c:pt>
                <c:pt idx="6177">
                  <c:v>-4.5369999999999998E-12</c:v>
                </c:pt>
                <c:pt idx="6178">
                  <c:v>-7.8080000000000007E-12</c:v>
                </c:pt>
                <c:pt idx="6179">
                  <c:v>-1.3638E-11</c:v>
                </c:pt>
                <c:pt idx="6180">
                  <c:v>-2.1896000000000001E-11</c:v>
                </c:pt>
                <c:pt idx="6181">
                  <c:v>-3.9446999999999997E-11</c:v>
                </c:pt>
                <c:pt idx="6182">
                  <c:v>-5.2742999999999997E-11</c:v>
                </c:pt>
                <c:pt idx="6183">
                  <c:v>-6.1888000000000001E-11</c:v>
                </c:pt>
                <c:pt idx="6184">
                  <c:v>-6.3036000000000001E-11</c:v>
                </c:pt>
                <c:pt idx="6185">
                  <c:v>-6.3446000000000002E-11</c:v>
                </c:pt>
                <c:pt idx="6186">
                  <c:v>-6.2450000000000001E-11</c:v>
                </c:pt>
                <c:pt idx="6187">
                  <c:v>-6.2001000000000001E-11</c:v>
                </c:pt>
                <c:pt idx="6188">
                  <c:v>-6.1278000000000003E-11</c:v>
                </c:pt>
                <c:pt idx="6189">
                  <c:v>-6.0315000000000001E-11</c:v>
                </c:pt>
                <c:pt idx="6190">
                  <c:v>-6.4094000000000004E-11</c:v>
                </c:pt>
                <c:pt idx="6191">
                  <c:v>-6.1379000000000003E-11</c:v>
                </c:pt>
                <c:pt idx="6192">
                  <c:v>-7.2522999999999999E-11</c:v>
                </c:pt>
                <c:pt idx="6193">
                  <c:v>-6.9837000000000001E-11</c:v>
                </c:pt>
                <c:pt idx="6194">
                  <c:v>-6.0689999999999999E-11</c:v>
                </c:pt>
                <c:pt idx="6195">
                  <c:v>-4.7942000000000002E-11</c:v>
                </c:pt>
                <c:pt idx="6196">
                  <c:v>-3.6261000000000001E-11</c:v>
                </c:pt>
                <c:pt idx="6197">
                  <c:v>-2.4783999999999999E-11</c:v>
                </c:pt>
                <c:pt idx="6198">
                  <c:v>-2.6371000000000001E-11</c:v>
                </c:pt>
                <c:pt idx="6199">
                  <c:v>-2.4415E-11</c:v>
                </c:pt>
                <c:pt idx="6200">
                  <c:v>-2.4021999999999999E-11</c:v>
                </c:pt>
                <c:pt idx="6201">
                  <c:v>-2.0580000000000002E-11</c:v>
                </c:pt>
                <c:pt idx="6202">
                  <c:v>-1.6234999999999999E-11</c:v>
                </c:pt>
                <c:pt idx="6203">
                  <c:v>-1.2758999999999999E-11</c:v>
                </c:pt>
                <c:pt idx="6204">
                  <c:v>-1.6174E-11</c:v>
                </c:pt>
                <c:pt idx="6205">
                  <c:v>-2.1731000000000001E-11</c:v>
                </c:pt>
                <c:pt idx="6206">
                  <c:v>-2.4036999999999999E-11</c:v>
                </c:pt>
                <c:pt idx="6207">
                  <c:v>-2.2769999999999999E-11</c:v>
                </c:pt>
                <c:pt idx="6208">
                  <c:v>-1.9570999999999999E-11</c:v>
                </c:pt>
                <c:pt idx="6209">
                  <c:v>-1.5970000000000001E-11</c:v>
                </c:pt>
                <c:pt idx="6210">
                  <c:v>-1.1715E-11</c:v>
                </c:pt>
                <c:pt idx="6211">
                  <c:v>-6.298E-12</c:v>
                </c:pt>
                <c:pt idx="6212">
                  <c:v>4.5299999999999999E-13</c:v>
                </c:pt>
                <c:pt idx="6213">
                  <c:v>9.5510000000000008E-12</c:v>
                </c:pt>
                <c:pt idx="6214">
                  <c:v>1.6872E-11</c:v>
                </c:pt>
                <c:pt idx="6215">
                  <c:v>1.6327999999999999E-11</c:v>
                </c:pt>
                <c:pt idx="6216">
                  <c:v>1.0880999999999999E-11</c:v>
                </c:pt>
                <c:pt idx="6217">
                  <c:v>-1.9900000000000001E-13</c:v>
                </c:pt>
                <c:pt idx="6218">
                  <c:v>-8.6440000000000007E-12</c:v>
                </c:pt>
                <c:pt idx="6219">
                  <c:v>-2.1358999999999999E-11</c:v>
                </c:pt>
                <c:pt idx="6220">
                  <c:v>-3.7794000000000002E-11</c:v>
                </c:pt>
                <c:pt idx="6221">
                  <c:v>-5.4085E-11</c:v>
                </c:pt>
                <c:pt idx="6222">
                  <c:v>-6.9102999999999999E-11</c:v>
                </c:pt>
                <c:pt idx="6223">
                  <c:v>-8.0242000000000003E-11</c:v>
                </c:pt>
                <c:pt idx="6224">
                  <c:v>-8.3522000000000004E-11</c:v>
                </c:pt>
                <c:pt idx="6225">
                  <c:v>-8.0314999999999996E-11</c:v>
                </c:pt>
                <c:pt idx="6226">
                  <c:v>-7.4500000000000001E-11</c:v>
                </c:pt>
                <c:pt idx="6227">
                  <c:v>-7.6133999999999995E-11</c:v>
                </c:pt>
                <c:pt idx="6228">
                  <c:v>-8.4269999999999997E-11</c:v>
                </c:pt>
                <c:pt idx="6229">
                  <c:v>-7.7411000000000003E-11</c:v>
                </c:pt>
                <c:pt idx="6230">
                  <c:v>-7.1116999999999996E-11</c:v>
                </c:pt>
                <c:pt idx="6231">
                  <c:v>-6.4835000000000002E-11</c:v>
                </c:pt>
                <c:pt idx="6232">
                  <c:v>-5.0495000000000002E-11</c:v>
                </c:pt>
                <c:pt idx="6233">
                  <c:v>-3.7337999999999999E-11</c:v>
                </c:pt>
                <c:pt idx="6234">
                  <c:v>-3.0816000000000001E-11</c:v>
                </c:pt>
                <c:pt idx="6235">
                  <c:v>-3.0962E-11</c:v>
                </c:pt>
                <c:pt idx="6236">
                  <c:v>-3.3049999999999998E-11</c:v>
                </c:pt>
                <c:pt idx="6237">
                  <c:v>-3.8134999999999999E-11</c:v>
                </c:pt>
                <c:pt idx="6238">
                  <c:v>-3.5226000000000002E-11</c:v>
                </c:pt>
                <c:pt idx="6239">
                  <c:v>-3.5141999999999999E-11</c:v>
                </c:pt>
                <c:pt idx="6240">
                  <c:v>-2.9012E-11</c:v>
                </c:pt>
                <c:pt idx="6241">
                  <c:v>-1.9089999999999999E-11</c:v>
                </c:pt>
                <c:pt idx="6242">
                  <c:v>-7.3539999999999996E-12</c:v>
                </c:pt>
                <c:pt idx="6243">
                  <c:v>1.1019999999999999E-12</c:v>
                </c:pt>
                <c:pt idx="6244">
                  <c:v>4.7910000000000001E-12</c:v>
                </c:pt>
                <c:pt idx="6245">
                  <c:v>2.4089999999999999E-12</c:v>
                </c:pt>
                <c:pt idx="6246">
                  <c:v>-2.1989999999999998E-12</c:v>
                </c:pt>
                <c:pt idx="6247">
                  <c:v>-2.48E-13</c:v>
                </c:pt>
                <c:pt idx="6248">
                  <c:v>-4.7159999999999997E-12</c:v>
                </c:pt>
                <c:pt idx="6249">
                  <c:v>-1.0948000000000001E-11</c:v>
                </c:pt>
                <c:pt idx="6250">
                  <c:v>-1.5895E-11</c:v>
                </c:pt>
                <c:pt idx="6251">
                  <c:v>-1.7825E-11</c:v>
                </c:pt>
                <c:pt idx="6252">
                  <c:v>-2.0944E-11</c:v>
                </c:pt>
                <c:pt idx="6253">
                  <c:v>-2.4490000000000001E-11</c:v>
                </c:pt>
                <c:pt idx="6254">
                  <c:v>-2.6870999999999999E-11</c:v>
                </c:pt>
                <c:pt idx="6255">
                  <c:v>-2.8738000000000001E-11</c:v>
                </c:pt>
                <c:pt idx="6256">
                  <c:v>-2.8767000000000001E-11</c:v>
                </c:pt>
                <c:pt idx="6257">
                  <c:v>-3.0315000000000001E-11</c:v>
                </c:pt>
                <c:pt idx="6258">
                  <c:v>-3.0423999999999999E-11</c:v>
                </c:pt>
                <c:pt idx="6259">
                  <c:v>-3.0032000000000003E-11</c:v>
                </c:pt>
                <c:pt idx="6260">
                  <c:v>-2.7035999999999999E-11</c:v>
                </c:pt>
                <c:pt idx="6261">
                  <c:v>-3.0020999999999999E-11</c:v>
                </c:pt>
                <c:pt idx="6262">
                  <c:v>-3.9569000000000003E-11</c:v>
                </c:pt>
                <c:pt idx="6263">
                  <c:v>-5.3227E-11</c:v>
                </c:pt>
                <c:pt idx="6264">
                  <c:v>-6.7639999999999999E-11</c:v>
                </c:pt>
                <c:pt idx="6265">
                  <c:v>-8.0778999999999996E-11</c:v>
                </c:pt>
                <c:pt idx="6266">
                  <c:v>-8.9473000000000002E-11</c:v>
                </c:pt>
                <c:pt idx="6267">
                  <c:v>-8.9827000000000002E-11</c:v>
                </c:pt>
                <c:pt idx="6268">
                  <c:v>-8.5557999999999996E-11</c:v>
                </c:pt>
                <c:pt idx="6269">
                  <c:v>-8.0456999999999999E-11</c:v>
                </c:pt>
                <c:pt idx="6270">
                  <c:v>-7.1246000000000004E-11</c:v>
                </c:pt>
                <c:pt idx="6271">
                  <c:v>-6.4348999999999994E-11</c:v>
                </c:pt>
                <c:pt idx="6272">
                  <c:v>-6.2033000000000004E-11</c:v>
                </c:pt>
                <c:pt idx="6273">
                  <c:v>-6.3187000000000004E-11</c:v>
                </c:pt>
                <c:pt idx="6274">
                  <c:v>-6.2815000000000005E-11</c:v>
                </c:pt>
                <c:pt idx="6275">
                  <c:v>-5.5295000000000001E-11</c:v>
                </c:pt>
                <c:pt idx="6276">
                  <c:v>-4.2512999999999997E-11</c:v>
                </c:pt>
                <c:pt idx="6277">
                  <c:v>-2.5298000000000001E-11</c:v>
                </c:pt>
                <c:pt idx="6278">
                  <c:v>-1.0845000000000001E-11</c:v>
                </c:pt>
                <c:pt idx="6279">
                  <c:v>7.1599999999999998E-13</c:v>
                </c:pt>
                <c:pt idx="6280">
                  <c:v>1.1412E-11</c:v>
                </c:pt>
                <c:pt idx="6281">
                  <c:v>1.6320000000000002E-11</c:v>
                </c:pt>
                <c:pt idx="6282">
                  <c:v>1.4362999999999999E-11</c:v>
                </c:pt>
                <c:pt idx="6283">
                  <c:v>7.9620000000000002E-12</c:v>
                </c:pt>
                <c:pt idx="6284">
                  <c:v>-1.78E-13</c:v>
                </c:pt>
                <c:pt idx="6285">
                  <c:v>-8.8639999999999994E-12</c:v>
                </c:pt>
                <c:pt idx="6286">
                  <c:v>-1.6152000000000001E-11</c:v>
                </c:pt>
                <c:pt idx="6287">
                  <c:v>-2.2497999999999999E-11</c:v>
                </c:pt>
                <c:pt idx="6288">
                  <c:v>-2.6365000000000001E-11</c:v>
                </c:pt>
                <c:pt idx="6289">
                  <c:v>-2.9711000000000002E-11</c:v>
                </c:pt>
                <c:pt idx="6290">
                  <c:v>-3.1732000000000001E-11</c:v>
                </c:pt>
                <c:pt idx="6291">
                  <c:v>-2.7165000000000001E-11</c:v>
                </c:pt>
                <c:pt idx="6292">
                  <c:v>-2.2140999999999999E-11</c:v>
                </c:pt>
                <c:pt idx="6293">
                  <c:v>-2.0978E-11</c:v>
                </c:pt>
                <c:pt idx="6294">
                  <c:v>-2.2598999999999999E-11</c:v>
                </c:pt>
                <c:pt idx="6295">
                  <c:v>-2.7403999999999999E-11</c:v>
                </c:pt>
                <c:pt idx="6296">
                  <c:v>-3.5006000000000002E-11</c:v>
                </c:pt>
                <c:pt idx="6297">
                  <c:v>-4.3132000000000002E-11</c:v>
                </c:pt>
                <c:pt idx="6298">
                  <c:v>-5.0883999999999998E-11</c:v>
                </c:pt>
                <c:pt idx="6299">
                  <c:v>-6.0080999999999997E-11</c:v>
                </c:pt>
                <c:pt idx="6300">
                  <c:v>-6.7665000000000006E-11</c:v>
                </c:pt>
                <c:pt idx="6301">
                  <c:v>-7.4217999999999999E-11</c:v>
                </c:pt>
                <c:pt idx="6302">
                  <c:v>-7.7232000000000005E-11</c:v>
                </c:pt>
                <c:pt idx="6303">
                  <c:v>-7.7390000000000004E-11</c:v>
                </c:pt>
                <c:pt idx="6304">
                  <c:v>-7.8886999999999999E-11</c:v>
                </c:pt>
                <c:pt idx="6305">
                  <c:v>-7.9975E-11</c:v>
                </c:pt>
                <c:pt idx="6306">
                  <c:v>-8.2179999999999994E-11</c:v>
                </c:pt>
                <c:pt idx="6307">
                  <c:v>-7.9942000000000002E-11</c:v>
                </c:pt>
                <c:pt idx="6308">
                  <c:v>-6.9176000000000005E-11</c:v>
                </c:pt>
                <c:pt idx="6309">
                  <c:v>-5.5796999999999997E-11</c:v>
                </c:pt>
                <c:pt idx="6310">
                  <c:v>-4.4048999999999997E-11</c:v>
                </c:pt>
                <c:pt idx="6311">
                  <c:v>-3.3055000000000002E-11</c:v>
                </c:pt>
                <c:pt idx="6312">
                  <c:v>-2.5769E-11</c:v>
                </c:pt>
                <c:pt idx="6313">
                  <c:v>-2.0538999999999999E-11</c:v>
                </c:pt>
                <c:pt idx="6314">
                  <c:v>-2.4472000000000002E-11</c:v>
                </c:pt>
                <c:pt idx="6315">
                  <c:v>-3.2349000000000001E-11</c:v>
                </c:pt>
                <c:pt idx="6316">
                  <c:v>-4.3756999999999999E-11</c:v>
                </c:pt>
                <c:pt idx="6317">
                  <c:v>-5.1853E-11</c:v>
                </c:pt>
                <c:pt idx="6318">
                  <c:v>-4.9932E-11</c:v>
                </c:pt>
                <c:pt idx="6319">
                  <c:v>-4.3410999999999997E-11</c:v>
                </c:pt>
                <c:pt idx="6320">
                  <c:v>-2.7101000000000001E-11</c:v>
                </c:pt>
                <c:pt idx="6321">
                  <c:v>-1.7336E-11</c:v>
                </c:pt>
                <c:pt idx="6322">
                  <c:v>-6.0359999999999997E-12</c:v>
                </c:pt>
                <c:pt idx="6323">
                  <c:v>4.6960000000000002E-12</c:v>
                </c:pt>
                <c:pt idx="6324">
                  <c:v>1.0883999999999999E-11</c:v>
                </c:pt>
                <c:pt idx="6325">
                  <c:v>1.0165E-11</c:v>
                </c:pt>
                <c:pt idx="6326">
                  <c:v>5.5439999999999998E-12</c:v>
                </c:pt>
                <c:pt idx="6327">
                  <c:v>-5.69E-13</c:v>
                </c:pt>
                <c:pt idx="6328">
                  <c:v>-9.2379999999999992E-12</c:v>
                </c:pt>
                <c:pt idx="6329">
                  <c:v>-2.1265999999999999E-11</c:v>
                </c:pt>
                <c:pt idx="6330">
                  <c:v>-3.3336000000000003E-11</c:v>
                </c:pt>
                <c:pt idx="6331">
                  <c:v>-4.1281000000000001E-11</c:v>
                </c:pt>
                <c:pt idx="6332">
                  <c:v>-4.9157000000000001E-11</c:v>
                </c:pt>
                <c:pt idx="6333">
                  <c:v>-5.3802000000000002E-11</c:v>
                </c:pt>
                <c:pt idx="6334">
                  <c:v>-5.9622000000000001E-11</c:v>
                </c:pt>
                <c:pt idx="6335">
                  <c:v>-6.1065999999999994E-11</c:v>
                </c:pt>
                <c:pt idx="6336">
                  <c:v>-5.9093999999999995E-11</c:v>
                </c:pt>
                <c:pt idx="6337">
                  <c:v>-5.7436999999999998E-11</c:v>
                </c:pt>
                <c:pt idx="6338">
                  <c:v>-5.5744000000000002E-11</c:v>
                </c:pt>
                <c:pt idx="6339">
                  <c:v>-5.7690000000000003E-11</c:v>
                </c:pt>
                <c:pt idx="6340">
                  <c:v>-6.3161E-11</c:v>
                </c:pt>
                <c:pt idx="6341">
                  <c:v>-6.5614000000000002E-11</c:v>
                </c:pt>
                <c:pt idx="6342">
                  <c:v>-6.6979000000000002E-11</c:v>
                </c:pt>
                <c:pt idx="6343">
                  <c:v>-6.6706999999999995E-11</c:v>
                </c:pt>
                <c:pt idx="6344">
                  <c:v>-6.6779000000000005E-11</c:v>
                </c:pt>
                <c:pt idx="6345">
                  <c:v>-6.8951000000000001E-11</c:v>
                </c:pt>
                <c:pt idx="6346">
                  <c:v>-6.9552999999999995E-11</c:v>
                </c:pt>
                <c:pt idx="6347">
                  <c:v>-7.5261999999999998E-11</c:v>
                </c:pt>
                <c:pt idx="6348">
                  <c:v>-7.8175000000000004E-11</c:v>
                </c:pt>
                <c:pt idx="6349">
                  <c:v>-7.5624000000000002E-11</c:v>
                </c:pt>
                <c:pt idx="6350">
                  <c:v>-7.4812999999999998E-11</c:v>
                </c:pt>
                <c:pt idx="6351">
                  <c:v>-7.0759000000000001E-11</c:v>
                </c:pt>
                <c:pt idx="6352">
                  <c:v>-6.0656000000000005E-11</c:v>
                </c:pt>
                <c:pt idx="6353">
                  <c:v>-4.4695E-11</c:v>
                </c:pt>
                <c:pt idx="6354">
                  <c:v>-2.3558E-11</c:v>
                </c:pt>
                <c:pt idx="6355">
                  <c:v>-3.3290000000000001E-12</c:v>
                </c:pt>
                <c:pt idx="6356">
                  <c:v>8.2240000000000005E-12</c:v>
                </c:pt>
                <c:pt idx="6357">
                  <c:v>1.6315000000000001E-11</c:v>
                </c:pt>
                <c:pt idx="6358">
                  <c:v>2.3583000000000001E-11</c:v>
                </c:pt>
                <c:pt idx="6359">
                  <c:v>2.2681000000000002E-11</c:v>
                </c:pt>
                <c:pt idx="6360">
                  <c:v>1.4893999999999999E-11</c:v>
                </c:pt>
                <c:pt idx="6361">
                  <c:v>3.2260000000000002E-12</c:v>
                </c:pt>
                <c:pt idx="6362">
                  <c:v>-1.0311E-11</c:v>
                </c:pt>
                <c:pt idx="6363">
                  <c:v>-2.2433E-11</c:v>
                </c:pt>
                <c:pt idx="6364">
                  <c:v>-3.5312999999999999E-11</c:v>
                </c:pt>
                <c:pt idx="6365">
                  <c:v>-4.6665000000000001E-11</c:v>
                </c:pt>
                <c:pt idx="6366">
                  <c:v>-5.2574999999999997E-11</c:v>
                </c:pt>
                <c:pt idx="6367">
                  <c:v>-5.5152000000000002E-11</c:v>
                </c:pt>
                <c:pt idx="6368">
                  <c:v>-5.2772E-11</c:v>
                </c:pt>
                <c:pt idx="6369">
                  <c:v>-4.5501E-11</c:v>
                </c:pt>
                <c:pt idx="6370">
                  <c:v>-3.6720999999999999E-11</c:v>
                </c:pt>
                <c:pt idx="6371">
                  <c:v>-2.9900000000000001E-11</c:v>
                </c:pt>
                <c:pt idx="6372">
                  <c:v>-2.7599000000000001E-11</c:v>
                </c:pt>
                <c:pt idx="6373">
                  <c:v>-2.8545E-11</c:v>
                </c:pt>
                <c:pt idx="6374">
                  <c:v>-3.7108999999999999E-11</c:v>
                </c:pt>
                <c:pt idx="6375">
                  <c:v>-5.0718999999999998E-11</c:v>
                </c:pt>
                <c:pt idx="6376">
                  <c:v>-6.4960000000000001E-11</c:v>
                </c:pt>
                <c:pt idx="6377">
                  <c:v>-7.5859000000000001E-11</c:v>
                </c:pt>
                <c:pt idx="6378">
                  <c:v>-8.5235999999999999E-11</c:v>
                </c:pt>
                <c:pt idx="6379">
                  <c:v>-9.3585000000000006E-11</c:v>
                </c:pt>
                <c:pt idx="6380">
                  <c:v>-9.9816999999999998E-11</c:v>
                </c:pt>
                <c:pt idx="6381">
                  <c:v>-1.02716E-10</c:v>
                </c:pt>
                <c:pt idx="6382">
                  <c:v>-1.02952E-10</c:v>
                </c:pt>
                <c:pt idx="6383">
                  <c:v>-9.7964999999999995E-11</c:v>
                </c:pt>
                <c:pt idx="6384">
                  <c:v>-9.0223E-11</c:v>
                </c:pt>
                <c:pt idx="6385">
                  <c:v>-7.9049000000000005E-11</c:v>
                </c:pt>
                <c:pt idx="6386">
                  <c:v>-6.5007999999999999E-11</c:v>
                </c:pt>
                <c:pt idx="6387">
                  <c:v>-4.7132000000000001E-11</c:v>
                </c:pt>
                <c:pt idx="6388">
                  <c:v>-3.1506000000000001E-11</c:v>
                </c:pt>
                <c:pt idx="6389">
                  <c:v>-2.119E-11</c:v>
                </c:pt>
                <c:pt idx="6390">
                  <c:v>-1.6052999999999999E-11</c:v>
                </c:pt>
                <c:pt idx="6391">
                  <c:v>-1.8677999999999999E-11</c:v>
                </c:pt>
                <c:pt idx="6392">
                  <c:v>-2.7049000000000001E-11</c:v>
                </c:pt>
                <c:pt idx="6393">
                  <c:v>-3.5077999999999999E-11</c:v>
                </c:pt>
                <c:pt idx="6394">
                  <c:v>-3.7513000000000001E-11</c:v>
                </c:pt>
                <c:pt idx="6395">
                  <c:v>-3.4868E-11</c:v>
                </c:pt>
                <c:pt idx="6396">
                  <c:v>-3.0962E-11</c:v>
                </c:pt>
                <c:pt idx="6397">
                  <c:v>-2.6325E-11</c:v>
                </c:pt>
                <c:pt idx="6398">
                  <c:v>-1.7648000000000001E-11</c:v>
                </c:pt>
                <c:pt idx="6399">
                  <c:v>-8.946E-12</c:v>
                </c:pt>
                <c:pt idx="6400">
                  <c:v>-3.9849999999999997E-12</c:v>
                </c:pt>
                <c:pt idx="6401">
                  <c:v>-1.491E-12</c:v>
                </c:pt>
                <c:pt idx="6402">
                  <c:v>-2.919E-12</c:v>
                </c:pt>
                <c:pt idx="6403">
                  <c:v>-5.9649999999999997E-12</c:v>
                </c:pt>
                <c:pt idx="6404">
                  <c:v>-1.0858000000000001E-11</c:v>
                </c:pt>
                <c:pt idx="6405">
                  <c:v>-1.6749000000000001E-11</c:v>
                </c:pt>
                <c:pt idx="6406">
                  <c:v>-2.1187E-11</c:v>
                </c:pt>
                <c:pt idx="6407">
                  <c:v>-3.1931000000000002E-11</c:v>
                </c:pt>
                <c:pt idx="6408">
                  <c:v>-2.5597000000000001E-11</c:v>
                </c:pt>
                <c:pt idx="6409">
                  <c:v>-5.0965000000000002E-11</c:v>
                </c:pt>
                <c:pt idx="6410">
                  <c:v>-5.7644999999999998E-11</c:v>
                </c:pt>
                <c:pt idx="6411">
                  <c:v>-5.9491999999999997E-11</c:v>
                </c:pt>
                <c:pt idx="6412">
                  <c:v>-5.9866E-11</c:v>
                </c:pt>
                <c:pt idx="6413">
                  <c:v>-6.0133999999999999E-11</c:v>
                </c:pt>
                <c:pt idx="6414">
                  <c:v>-6.4183000000000005E-11</c:v>
                </c:pt>
                <c:pt idx="6415">
                  <c:v>-7.5552000000000004E-11</c:v>
                </c:pt>
                <c:pt idx="6416">
                  <c:v>-8.17E-11</c:v>
                </c:pt>
                <c:pt idx="6417">
                  <c:v>-8.4872000000000004E-11</c:v>
                </c:pt>
                <c:pt idx="6418">
                  <c:v>-8.6198000000000006E-11</c:v>
                </c:pt>
                <c:pt idx="6419">
                  <c:v>-8.4632E-11</c:v>
                </c:pt>
                <c:pt idx="6420">
                  <c:v>-8.0195000000000001E-11</c:v>
                </c:pt>
                <c:pt idx="6421">
                  <c:v>-7.6670000000000005E-11</c:v>
                </c:pt>
                <c:pt idx="6422">
                  <c:v>-7.0599999999999994E-11</c:v>
                </c:pt>
                <c:pt idx="6423">
                  <c:v>-6.3283999999999996E-11</c:v>
                </c:pt>
                <c:pt idx="6424">
                  <c:v>-5.3976000000000002E-11</c:v>
                </c:pt>
                <c:pt idx="6425">
                  <c:v>-4.3061E-11</c:v>
                </c:pt>
                <c:pt idx="6426">
                  <c:v>-3.6777999999999997E-11</c:v>
                </c:pt>
                <c:pt idx="6427">
                  <c:v>-3.4438999999999997E-11</c:v>
                </c:pt>
                <c:pt idx="6428">
                  <c:v>-3.2089E-11</c:v>
                </c:pt>
                <c:pt idx="6429">
                  <c:v>-2.6200000000000001E-11</c:v>
                </c:pt>
                <c:pt idx="6430">
                  <c:v>-3.2643000000000003E-11</c:v>
                </c:pt>
                <c:pt idx="6431">
                  <c:v>-3.5907999999999998E-11</c:v>
                </c:pt>
                <c:pt idx="6432">
                  <c:v>-2.9885000000000002E-11</c:v>
                </c:pt>
                <c:pt idx="6433">
                  <c:v>-2.6898000000000001E-11</c:v>
                </c:pt>
                <c:pt idx="6434">
                  <c:v>-4.3007000000000002E-11</c:v>
                </c:pt>
                <c:pt idx="6435">
                  <c:v>-3.3025999999999999E-11</c:v>
                </c:pt>
                <c:pt idx="6436">
                  <c:v>-2.7241E-11</c:v>
                </c:pt>
                <c:pt idx="6437">
                  <c:v>-1.042E-11</c:v>
                </c:pt>
                <c:pt idx="6438">
                  <c:v>-4.6199999999999995E-13</c:v>
                </c:pt>
                <c:pt idx="6439">
                  <c:v>2.5549999999999999E-12</c:v>
                </c:pt>
                <c:pt idx="6440">
                  <c:v>-4.7899999999999998E-13</c:v>
                </c:pt>
                <c:pt idx="6441">
                  <c:v>-5.9760000000000004E-12</c:v>
                </c:pt>
                <c:pt idx="6442">
                  <c:v>-1.3255E-11</c:v>
                </c:pt>
                <c:pt idx="6443">
                  <c:v>-1.9954000000000002E-11</c:v>
                </c:pt>
                <c:pt idx="6444">
                  <c:v>-2.9898999999999999E-11</c:v>
                </c:pt>
                <c:pt idx="6445">
                  <c:v>-4.0515999999999997E-11</c:v>
                </c:pt>
                <c:pt idx="6446">
                  <c:v>-4.8998000000000001E-11</c:v>
                </c:pt>
                <c:pt idx="6447">
                  <c:v>-5.5536000000000001E-11</c:v>
                </c:pt>
                <c:pt idx="6448">
                  <c:v>-5.8869999999999999E-11</c:v>
                </c:pt>
                <c:pt idx="6449">
                  <c:v>-6.0226E-11</c:v>
                </c:pt>
                <c:pt idx="6450">
                  <c:v>-6.1394000000000003E-11</c:v>
                </c:pt>
                <c:pt idx="6451">
                  <c:v>-6.0597000000000003E-11</c:v>
                </c:pt>
                <c:pt idx="6452">
                  <c:v>-5.9527E-11</c:v>
                </c:pt>
                <c:pt idx="6453">
                  <c:v>-6.0070000000000006E-11</c:v>
                </c:pt>
                <c:pt idx="6454">
                  <c:v>-6.5564E-11</c:v>
                </c:pt>
                <c:pt idx="6455">
                  <c:v>-7.1333999999999996E-11</c:v>
                </c:pt>
                <c:pt idx="6456">
                  <c:v>-7.6829999999999995E-11</c:v>
                </c:pt>
                <c:pt idx="6457">
                  <c:v>-7.6743999999999994E-11</c:v>
                </c:pt>
                <c:pt idx="6458">
                  <c:v>-7.9003999999999994E-11</c:v>
                </c:pt>
                <c:pt idx="6459">
                  <c:v>-8.2036999999999995E-11</c:v>
                </c:pt>
                <c:pt idx="6460">
                  <c:v>-8.2957999999999999E-11</c:v>
                </c:pt>
                <c:pt idx="6461">
                  <c:v>-7.8771999999999994E-11</c:v>
                </c:pt>
                <c:pt idx="6462">
                  <c:v>-7.1421000000000006E-11</c:v>
                </c:pt>
                <c:pt idx="6463">
                  <c:v>-6.0880000000000001E-11</c:v>
                </c:pt>
                <c:pt idx="6464">
                  <c:v>-5.2852000000000001E-11</c:v>
                </c:pt>
                <c:pt idx="6465">
                  <c:v>-4.7160999999999997E-11</c:v>
                </c:pt>
                <c:pt idx="6466">
                  <c:v>-4.2833999999999998E-11</c:v>
                </c:pt>
                <c:pt idx="6467">
                  <c:v>-4.0298000000000001E-11</c:v>
                </c:pt>
                <c:pt idx="6468">
                  <c:v>-3.5344E-11</c:v>
                </c:pt>
                <c:pt idx="6469">
                  <c:v>-2.736E-11</c:v>
                </c:pt>
                <c:pt idx="6470">
                  <c:v>-2.0789000000000001E-11</c:v>
                </c:pt>
                <c:pt idx="6471">
                  <c:v>-2.0925000000000001E-11</c:v>
                </c:pt>
                <c:pt idx="6472">
                  <c:v>-1.8037999999999999E-11</c:v>
                </c:pt>
                <c:pt idx="6473">
                  <c:v>-1.3998000000000001E-11</c:v>
                </c:pt>
                <c:pt idx="6474">
                  <c:v>-1.0496000000000001E-11</c:v>
                </c:pt>
                <c:pt idx="6475">
                  <c:v>-6.3950000000000001E-12</c:v>
                </c:pt>
                <c:pt idx="6476">
                  <c:v>-3.8070000000000002E-12</c:v>
                </c:pt>
                <c:pt idx="6477">
                  <c:v>-5.7640000000000001E-12</c:v>
                </c:pt>
                <c:pt idx="6478">
                  <c:v>-1.1133E-11</c:v>
                </c:pt>
                <c:pt idx="6479">
                  <c:v>-1.6585E-11</c:v>
                </c:pt>
                <c:pt idx="6480">
                  <c:v>-2.2781E-11</c:v>
                </c:pt>
                <c:pt idx="6481">
                  <c:v>-2.9293999999999999E-11</c:v>
                </c:pt>
                <c:pt idx="6482">
                  <c:v>-3.6201999999999999E-11</c:v>
                </c:pt>
                <c:pt idx="6483">
                  <c:v>-4.4290000000000003E-11</c:v>
                </c:pt>
                <c:pt idx="6484">
                  <c:v>-5.4207E-11</c:v>
                </c:pt>
                <c:pt idx="6485">
                  <c:v>-6.3880000000000003E-11</c:v>
                </c:pt>
                <c:pt idx="6486">
                  <c:v>-6.7791999999999997E-11</c:v>
                </c:pt>
                <c:pt idx="6487">
                  <c:v>-6.8424999999999999E-11</c:v>
                </c:pt>
                <c:pt idx="6488">
                  <c:v>-6.8672999999999994E-11</c:v>
                </c:pt>
                <c:pt idx="6489">
                  <c:v>-6.6214000000000005E-11</c:v>
                </c:pt>
                <c:pt idx="6490">
                  <c:v>-6.4252999999999998E-11</c:v>
                </c:pt>
                <c:pt idx="6491">
                  <c:v>-6.4306999999999996E-11</c:v>
                </c:pt>
                <c:pt idx="6492">
                  <c:v>-6.9385000000000001E-11</c:v>
                </c:pt>
                <c:pt idx="6493">
                  <c:v>-7.6870000000000002E-11</c:v>
                </c:pt>
                <c:pt idx="6494">
                  <c:v>-8.4206000000000004E-11</c:v>
                </c:pt>
                <c:pt idx="6495">
                  <c:v>-8.8900999999999994E-11</c:v>
                </c:pt>
                <c:pt idx="6496">
                  <c:v>-8.8739E-11</c:v>
                </c:pt>
                <c:pt idx="6497">
                  <c:v>-8.5581999999999995E-11</c:v>
                </c:pt>
                <c:pt idx="6498">
                  <c:v>-8.0948999999999994E-11</c:v>
                </c:pt>
                <c:pt idx="6499">
                  <c:v>-7.5089999999999996E-11</c:v>
                </c:pt>
                <c:pt idx="6500">
                  <c:v>-6.8133000000000001E-11</c:v>
                </c:pt>
                <c:pt idx="6501">
                  <c:v>-6.0042999999999994E-11</c:v>
                </c:pt>
                <c:pt idx="6502">
                  <c:v>-5.1560000000000001E-11</c:v>
                </c:pt>
                <c:pt idx="6503">
                  <c:v>-4.5618999999999998E-11</c:v>
                </c:pt>
                <c:pt idx="6504">
                  <c:v>-3.7800000000000001E-11</c:v>
                </c:pt>
                <c:pt idx="6505">
                  <c:v>-3.0978000000000001E-11</c:v>
                </c:pt>
                <c:pt idx="6506">
                  <c:v>-2.3855000000000001E-11</c:v>
                </c:pt>
                <c:pt idx="6507">
                  <c:v>-1.8769000000000001E-11</c:v>
                </c:pt>
                <c:pt idx="6508">
                  <c:v>-1.7573999999999999E-11</c:v>
                </c:pt>
                <c:pt idx="6509">
                  <c:v>-2.066E-11</c:v>
                </c:pt>
                <c:pt idx="6510">
                  <c:v>-2.5331E-11</c:v>
                </c:pt>
                <c:pt idx="6511">
                  <c:v>-2.7272000000000001E-11</c:v>
                </c:pt>
                <c:pt idx="6512">
                  <c:v>-3.1858000000000003E-11</c:v>
                </c:pt>
                <c:pt idx="6513">
                  <c:v>-3.2969999999999997E-11</c:v>
                </c:pt>
                <c:pt idx="6514">
                  <c:v>-2.9927E-11</c:v>
                </c:pt>
                <c:pt idx="6515">
                  <c:v>-2.5424E-11</c:v>
                </c:pt>
                <c:pt idx="6516">
                  <c:v>-2.2558E-11</c:v>
                </c:pt>
                <c:pt idx="6517">
                  <c:v>-2.3600000000000001E-11</c:v>
                </c:pt>
                <c:pt idx="6518">
                  <c:v>-2.6609E-11</c:v>
                </c:pt>
                <c:pt idx="6519">
                  <c:v>-2.9717000000000002E-11</c:v>
                </c:pt>
                <c:pt idx="6520">
                  <c:v>-3.0855E-11</c:v>
                </c:pt>
                <c:pt idx="6521">
                  <c:v>-3.1646E-11</c:v>
                </c:pt>
                <c:pt idx="6522">
                  <c:v>-3.2068000000000001E-11</c:v>
                </c:pt>
                <c:pt idx="6523">
                  <c:v>-3.7394000000000002E-11</c:v>
                </c:pt>
                <c:pt idx="6524">
                  <c:v>-4.3398999999999998E-11</c:v>
                </c:pt>
                <c:pt idx="6525">
                  <c:v>-5.4395000000000003E-11</c:v>
                </c:pt>
                <c:pt idx="6526">
                  <c:v>-6.4404000000000001E-11</c:v>
                </c:pt>
                <c:pt idx="6527">
                  <c:v>-7.2787000000000002E-11</c:v>
                </c:pt>
                <c:pt idx="6528">
                  <c:v>-7.8035000000000005E-11</c:v>
                </c:pt>
                <c:pt idx="6529">
                  <c:v>-8.1785000000000005E-11</c:v>
                </c:pt>
                <c:pt idx="6530">
                  <c:v>-8.3947000000000005E-11</c:v>
                </c:pt>
                <c:pt idx="6531">
                  <c:v>-8.5920999999999995E-11</c:v>
                </c:pt>
                <c:pt idx="6532">
                  <c:v>-8.6797999999999996E-11</c:v>
                </c:pt>
                <c:pt idx="6533">
                  <c:v>-8.4599999999999997E-11</c:v>
                </c:pt>
                <c:pt idx="6534">
                  <c:v>-8.1360000000000004E-11</c:v>
                </c:pt>
                <c:pt idx="6535">
                  <c:v>-7.8976E-11</c:v>
                </c:pt>
                <c:pt idx="6536">
                  <c:v>-7.3500000000000005E-11</c:v>
                </c:pt>
                <c:pt idx="6537">
                  <c:v>-6.8133999999999997E-11</c:v>
                </c:pt>
                <c:pt idx="6538">
                  <c:v>-6.2913000000000005E-11</c:v>
                </c:pt>
                <c:pt idx="6539">
                  <c:v>-5.8147000000000001E-11</c:v>
                </c:pt>
                <c:pt idx="6540">
                  <c:v>-5.3042999999999998E-11</c:v>
                </c:pt>
                <c:pt idx="6541">
                  <c:v>-4.9240999999999998E-11</c:v>
                </c:pt>
                <c:pt idx="6542">
                  <c:v>-4.8253000000000001E-11</c:v>
                </c:pt>
                <c:pt idx="6543">
                  <c:v>-4.7209000000000002E-11</c:v>
                </c:pt>
                <c:pt idx="6544">
                  <c:v>-4.5410000000000001E-11</c:v>
                </c:pt>
                <c:pt idx="6545">
                  <c:v>-4.1012E-11</c:v>
                </c:pt>
                <c:pt idx="6546">
                  <c:v>-3.3049000000000003E-11</c:v>
                </c:pt>
                <c:pt idx="6547">
                  <c:v>-2.4977000000000001E-11</c:v>
                </c:pt>
                <c:pt idx="6548">
                  <c:v>-1.7008E-11</c:v>
                </c:pt>
                <c:pt idx="6549">
                  <c:v>-1.1538999999999999E-11</c:v>
                </c:pt>
                <c:pt idx="6550">
                  <c:v>-9.0969999999999997E-12</c:v>
                </c:pt>
                <c:pt idx="6551">
                  <c:v>-9.1549999999999997E-12</c:v>
                </c:pt>
                <c:pt idx="6552">
                  <c:v>-1.1201E-11</c:v>
                </c:pt>
                <c:pt idx="6553">
                  <c:v>-1.1774999999999999E-11</c:v>
                </c:pt>
                <c:pt idx="6554">
                  <c:v>-1.0737E-11</c:v>
                </c:pt>
                <c:pt idx="6555">
                  <c:v>-1.0217E-11</c:v>
                </c:pt>
                <c:pt idx="6556">
                  <c:v>-1.1727E-11</c:v>
                </c:pt>
                <c:pt idx="6557">
                  <c:v>-1.6060000000000001E-11</c:v>
                </c:pt>
                <c:pt idx="6558">
                  <c:v>-2.4142000000000001E-11</c:v>
                </c:pt>
                <c:pt idx="6559">
                  <c:v>-3.6316000000000002E-11</c:v>
                </c:pt>
                <c:pt idx="6560">
                  <c:v>-5.2639999999999999E-11</c:v>
                </c:pt>
                <c:pt idx="6561">
                  <c:v>-7.0297000000000006E-11</c:v>
                </c:pt>
                <c:pt idx="6562">
                  <c:v>-8.3939999999999997E-11</c:v>
                </c:pt>
                <c:pt idx="6563">
                  <c:v>-8.6800999999999996E-11</c:v>
                </c:pt>
                <c:pt idx="6564">
                  <c:v>-8.1504999999999994E-11</c:v>
                </c:pt>
                <c:pt idx="6565">
                  <c:v>-7.2658000000000006E-11</c:v>
                </c:pt>
                <c:pt idx="6566">
                  <c:v>-6.8439000000000003E-11</c:v>
                </c:pt>
                <c:pt idx="6567">
                  <c:v>-6.8103000000000003E-11</c:v>
                </c:pt>
                <c:pt idx="6568">
                  <c:v>-6.8850999999999996E-11</c:v>
                </c:pt>
                <c:pt idx="6569">
                  <c:v>-7.0141999999999994E-11</c:v>
                </c:pt>
                <c:pt idx="6570">
                  <c:v>-7.1999000000000001E-11</c:v>
                </c:pt>
                <c:pt idx="6571">
                  <c:v>-7.0997999999999996E-11</c:v>
                </c:pt>
                <c:pt idx="6572">
                  <c:v>-7.0333000000000004E-11</c:v>
                </c:pt>
                <c:pt idx="6573">
                  <c:v>-7.0030999999999998E-11</c:v>
                </c:pt>
                <c:pt idx="6574">
                  <c:v>-6.8942000000000001E-11</c:v>
                </c:pt>
                <c:pt idx="6575">
                  <c:v>-6.4603000000000002E-11</c:v>
                </c:pt>
                <c:pt idx="6576">
                  <c:v>-6.0728999999999998E-11</c:v>
                </c:pt>
                <c:pt idx="6577">
                  <c:v>-5.7311000000000002E-11</c:v>
                </c:pt>
                <c:pt idx="6578">
                  <c:v>-5.4407999999999998E-11</c:v>
                </c:pt>
                <c:pt idx="6579">
                  <c:v>-5.2235000000000001E-11</c:v>
                </c:pt>
                <c:pt idx="6580">
                  <c:v>-5.1909999999999998E-11</c:v>
                </c:pt>
                <c:pt idx="6581">
                  <c:v>-4.9112999999999999E-11</c:v>
                </c:pt>
                <c:pt idx="6582">
                  <c:v>-4.2735000000000002E-11</c:v>
                </c:pt>
                <c:pt idx="6583">
                  <c:v>-3.6765999999999997E-11</c:v>
                </c:pt>
                <c:pt idx="6584">
                  <c:v>-3.1026E-11</c:v>
                </c:pt>
                <c:pt idx="6585">
                  <c:v>-2.5386E-11</c:v>
                </c:pt>
                <c:pt idx="6586">
                  <c:v>-2.4001999999999999E-11</c:v>
                </c:pt>
                <c:pt idx="6587">
                  <c:v>-2.4299000000000001E-11</c:v>
                </c:pt>
                <c:pt idx="6588">
                  <c:v>-2.1760000000000001E-11</c:v>
                </c:pt>
                <c:pt idx="6589">
                  <c:v>-1.9892E-11</c:v>
                </c:pt>
                <c:pt idx="6590">
                  <c:v>-1.9729999999999999E-11</c:v>
                </c:pt>
                <c:pt idx="6591">
                  <c:v>-1.3000999999999999E-11</c:v>
                </c:pt>
                <c:pt idx="6592">
                  <c:v>-8.2240000000000005E-12</c:v>
                </c:pt>
                <c:pt idx="6593">
                  <c:v>-4.6830000000000001E-12</c:v>
                </c:pt>
                <c:pt idx="6594">
                  <c:v>-4.5770000000000004E-12</c:v>
                </c:pt>
                <c:pt idx="6595">
                  <c:v>-8.2070000000000001E-12</c:v>
                </c:pt>
                <c:pt idx="6596">
                  <c:v>-1.4081E-11</c:v>
                </c:pt>
                <c:pt idx="6597">
                  <c:v>-2.9601000000000002E-11</c:v>
                </c:pt>
                <c:pt idx="6598">
                  <c:v>-4.6491000000000001E-11</c:v>
                </c:pt>
                <c:pt idx="6599">
                  <c:v>-6.4475999999999998E-11</c:v>
                </c:pt>
                <c:pt idx="6600">
                  <c:v>-8.0939999999999994E-11</c:v>
                </c:pt>
                <c:pt idx="6601">
                  <c:v>-9.3970999999999995E-11</c:v>
                </c:pt>
                <c:pt idx="6602">
                  <c:v>-9.5552E-11</c:v>
                </c:pt>
                <c:pt idx="6603">
                  <c:v>-8.9875999999999995E-11</c:v>
                </c:pt>
                <c:pt idx="6604">
                  <c:v>-7.9939000000000002E-11</c:v>
                </c:pt>
                <c:pt idx="6605">
                  <c:v>-6.9522999999999996E-11</c:v>
                </c:pt>
                <c:pt idx="6606">
                  <c:v>-6.4276999999999997E-11</c:v>
                </c:pt>
                <c:pt idx="6607">
                  <c:v>-6.2242000000000001E-11</c:v>
                </c:pt>
                <c:pt idx="6608">
                  <c:v>-6.1635000000000002E-11</c:v>
                </c:pt>
                <c:pt idx="6609">
                  <c:v>-6.1243E-11</c:v>
                </c:pt>
                <c:pt idx="6610">
                  <c:v>-6.2732000000000004E-11</c:v>
                </c:pt>
                <c:pt idx="6611">
                  <c:v>-6.6503000000000003E-11</c:v>
                </c:pt>
                <c:pt idx="6612">
                  <c:v>-7.1901000000000001E-11</c:v>
                </c:pt>
                <c:pt idx="6613">
                  <c:v>-7.4203999999999995E-11</c:v>
                </c:pt>
                <c:pt idx="6614">
                  <c:v>-7.1874000000000002E-11</c:v>
                </c:pt>
                <c:pt idx="6615">
                  <c:v>-7.1338000000000005E-11</c:v>
                </c:pt>
                <c:pt idx="6616">
                  <c:v>-6.5715000000000003E-11</c:v>
                </c:pt>
                <c:pt idx="6617">
                  <c:v>-5.5530000000000001E-11</c:v>
                </c:pt>
                <c:pt idx="6618">
                  <c:v>-4.4255E-11</c:v>
                </c:pt>
                <c:pt idx="6619">
                  <c:v>-3.7239000000000003E-11</c:v>
                </c:pt>
                <c:pt idx="6620">
                  <c:v>-3.0102000000000002E-11</c:v>
                </c:pt>
                <c:pt idx="6621">
                  <c:v>-2.4145000000000001E-11</c:v>
                </c:pt>
                <c:pt idx="6622">
                  <c:v>-1.8590000000000001E-11</c:v>
                </c:pt>
                <c:pt idx="6623">
                  <c:v>-1.1014E-11</c:v>
                </c:pt>
                <c:pt idx="6624">
                  <c:v>-4.907E-12</c:v>
                </c:pt>
                <c:pt idx="6625">
                  <c:v>-3.6570000000000003E-12</c:v>
                </c:pt>
                <c:pt idx="6626">
                  <c:v>2.1730000000000001E-12</c:v>
                </c:pt>
                <c:pt idx="6627">
                  <c:v>-6.5630000000000002E-12</c:v>
                </c:pt>
                <c:pt idx="6628">
                  <c:v>-1.6071000000000001E-11</c:v>
                </c:pt>
                <c:pt idx="6629">
                  <c:v>-2.0523999999999999E-11</c:v>
                </c:pt>
                <c:pt idx="6630">
                  <c:v>-2.2099000000000001E-11</c:v>
                </c:pt>
                <c:pt idx="6631">
                  <c:v>-2.1515E-11</c:v>
                </c:pt>
                <c:pt idx="6632">
                  <c:v>-2.8481E-11</c:v>
                </c:pt>
                <c:pt idx="6633">
                  <c:v>-3.5858000000000002E-11</c:v>
                </c:pt>
                <c:pt idx="6634">
                  <c:v>-4.2786E-11</c:v>
                </c:pt>
                <c:pt idx="6635">
                  <c:v>-5.1051000000000003E-11</c:v>
                </c:pt>
                <c:pt idx="6636">
                  <c:v>-5.6754E-11</c:v>
                </c:pt>
                <c:pt idx="6637">
                  <c:v>-5.7014000000000001E-11</c:v>
                </c:pt>
                <c:pt idx="6638">
                  <c:v>-5.6818E-11</c:v>
                </c:pt>
                <c:pt idx="6639">
                  <c:v>-6.0434E-11</c:v>
                </c:pt>
                <c:pt idx="6640">
                  <c:v>-6.1058999999999998E-11</c:v>
                </c:pt>
                <c:pt idx="6641">
                  <c:v>-6.1251000000000004E-11</c:v>
                </c:pt>
                <c:pt idx="6642">
                  <c:v>-6.1172999999999994E-11</c:v>
                </c:pt>
                <c:pt idx="6643">
                  <c:v>-6.5424000000000001E-11</c:v>
                </c:pt>
                <c:pt idx="6644">
                  <c:v>-7.3287999999999995E-11</c:v>
                </c:pt>
                <c:pt idx="6645">
                  <c:v>-7.4697999999999994E-11</c:v>
                </c:pt>
                <c:pt idx="6646">
                  <c:v>-7.8924000000000006E-11</c:v>
                </c:pt>
                <c:pt idx="6647">
                  <c:v>-8.6644000000000006E-11</c:v>
                </c:pt>
                <c:pt idx="6648">
                  <c:v>-9.1555000000000001E-11</c:v>
                </c:pt>
                <c:pt idx="6649">
                  <c:v>-9.3057999999999995E-11</c:v>
                </c:pt>
                <c:pt idx="6650">
                  <c:v>-9.1517999999999994E-11</c:v>
                </c:pt>
                <c:pt idx="6651">
                  <c:v>-8.5789999999999995E-11</c:v>
                </c:pt>
                <c:pt idx="6652">
                  <c:v>-7.5308000000000005E-11</c:v>
                </c:pt>
                <c:pt idx="6653">
                  <c:v>-6.0621999999999998E-11</c:v>
                </c:pt>
                <c:pt idx="6654">
                  <c:v>-4.4829E-11</c:v>
                </c:pt>
                <c:pt idx="6655">
                  <c:v>-3.0765000000000003E-11</c:v>
                </c:pt>
                <c:pt idx="6656">
                  <c:v>-2.1603000000000002E-11</c:v>
                </c:pt>
                <c:pt idx="6657">
                  <c:v>-1.7405999999999999E-11</c:v>
                </c:pt>
                <c:pt idx="6658">
                  <c:v>-1.9482000000000001E-11</c:v>
                </c:pt>
                <c:pt idx="6659">
                  <c:v>-2.3839999999999999E-11</c:v>
                </c:pt>
                <c:pt idx="6660">
                  <c:v>-2.8545999999999999E-11</c:v>
                </c:pt>
                <c:pt idx="6661">
                  <c:v>-3.3626999999999998E-11</c:v>
                </c:pt>
                <c:pt idx="6662">
                  <c:v>-3.5421000000000001E-11</c:v>
                </c:pt>
                <c:pt idx="6663">
                  <c:v>-3.2386999999999998E-11</c:v>
                </c:pt>
                <c:pt idx="6664">
                  <c:v>-3.0661999999999998E-11</c:v>
                </c:pt>
                <c:pt idx="6665">
                  <c:v>-2.3849000000000001E-11</c:v>
                </c:pt>
                <c:pt idx="6666">
                  <c:v>-2.3375E-11</c:v>
                </c:pt>
                <c:pt idx="6667">
                  <c:v>-2.0176999999999999E-11</c:v>
                </c:pt>
                <c:pt idx="6668">
                  <c:v>-2.0857999999999999E-11</c:v>
                </c:pt>
                <c:pt idx="6669">
                  <c:v>-2.3038000000000001E-11</c:v>
                </c:pt>
                <c:pt idx="6670">
                  <c:v>-2.6557999999999999E-11</c:v>
                </c:pt>
                <c:pt idx="6671">
                  <c:v>-3.0517000000000002E-11</c:v>
                </c:pt>
                <c:pt idx="6672">
                  <c:v>-3.7699000000000001E-11</c:v>
                </c:pt>
                <c:pt idx="6673">
                  <c:v>-4.4751999999999998E-11</c:v>
                </c:pt>
                <c:pt idx="6674">
                  <c:v>-5.0177000000000002E-11</c:v>
                </c:pt>
                <c:pt idx="6675">
                  <c:v>-5.2764000000000003E-11</c:v>
                </c:pt>
                <c:pt idx="6676">
                  <c:v>-5.3033999999999999E-11</c:v>
                </c:pt>
                <c:pt idx="6677">
                  <c:v>-5.0992000000000001E-11</c:v>
                </c:pt>
                <c:pt idx="6678">
                  <c:v>-5.1954000000000001E-11</c:v>
                </c:pt>
                <c:pt idx="6679">
                  <c:v>-5.4190999999999998E-11</c:v>
                </c:pt>
                <c:pt idx="6680">
                  <c:v>-5.8903999999999994E-11</c:v>
                </c:pt>
                <c:pt idx="6681">
                  <c:v>-6.7332000000000006E-11</c:v>
                </c:pt>
                <c:pt idx="6682">
                  <c:v>-7.8420999999999995E-11</c:v>
                </c:pt>
                <c:pt idx="6683">
                  <c:v>-8.6624000000000002E-11</c:v>
                </c:pt>
                <c:pt idx="6684">
                  <c:v>-8.8772999999999994E-11</c:v>
                </c:pt>
                <c:pt idx="6685">
                  <c:v>-8.9151000000000006E-11</c:v>
                </c:pt>
                <c:pt idx="6686">
                  <c:v>-8.8483999999999997E-11</c:v>
                </c:pt>
                <c:pt idx="6687">
                  <c:v>-8.6267000000000003E-11</c:v>
                </c:pt>
                <c:pt idx="6688">
                  <c:v>-8.181E-11</c:v>
                </c:pt>
                <c:pt idx="6689">
                  <c:v>-7.7125000000000005E-11</c:v>
                </c:pt>
                <c:pt idx="6690">
                  <c:v>-7.3855999999999995E-11</c:v>
                </c:pt>
                <c:pt idx="6691">
                  <c:v>-6.8888000000000003E-11</c:v>
                </c:pt>
                <c:pt idx="6692">
                  <c:v>-6.1145999999999995E-11</c:v>
                </c:pt>
                <c:pt idx="6693">
                  <c:v>-5.2742999999999997E-11</c:v>
                </c:pt>
                <c:pt idx="6694">
                  <c:v>-4.6897000000000001E-11</c:v>
                </c:pt>
                <c:pt idx="6695">
                  <c:v>-4.2820000000000001E-11</c:v>
                </c:pt>
                <c:pt idx="6696">
                  <c:v>-3.7932000000000003E-11</c:v>
                </c:pt>
                <c:pt idx="6697">
                  <c:v>-3.3964E-11</c:v>
                </c:pt>
                <c:pt idx="6698">
                  <c:v>-2.434E-11</c:v>
                </c:pt>
                <c:pt idx="6699">
                  <c:v>-1.5429999999999999E-11</c:v>
                </c:pt>
                <c:pt idx="6700">
                  <c:v>-4.5259999999999999E-12</c:v>
                </c:pt>
                <c:pt idx="6701">
                  <c:v>-2.36E-12</c:v>
                </c:pt>
                <c:pt idx="6702">
                  <c:v>-4.4140000000000004E-12</c:v>
                </c:pt>
                <c:pt idx="6703">
                  <c:v>-7.7210000000000007E-12</c:v>
                </c:pt>
                <c:pt idx="6704">
                  <c:v>-1.5524E-11</c:v>
                </c:pt>
                <c:pt idx="6705">
                  <c:v>-2.3213999999999999E-11</c:v>
                </c:pt>
                <c:pt idx="6706">
                  <c:v>-3.0429999999999999E-11</c:v>
                </c:pt>
                <c:pt idx="6707">
                  <c:v>-2.6823000000000001E-11</c:v>
                </c:pt>
                <c:pt idx="6708">
                  <c:v>-3.4786000000000001E-11</c:v>
                </c:pt>
                <c:pt idx="6709">
                  <c:v>-3.4233000000000001E-11</c:v>
                </c:pt>
                <c:pt idx="6710">
                  <c:v>-3.4384999999999999E-11</c:v>
                </c:pt>
                <c:pt idx="6711">
                  <c:v>-3.6761E-11</c:v>
                </c:pt>
                <c:pt idx="6712">
                  <c:v>-3.7333999999999997E-11</c:v>
                </c:pt>
                <c:pt idx="6713">
                  <c:v>-3.9477999999999998E-11</c:v>
                </c:pt>
                <c:pt idx="6714">
                  <c:v>-4.0641999999999999E-11</c:v>
                </c:pt>
                <c:pt idx="6715">
                  <c:v>-4.4060000000000001E-11</c:v>
                </c:pt>
                <c:pt idx="6716">
                  <c:v>-5.2648000000000003E-11</c:v>
                </c:pt>
                <c:pt idx="6717">
                  <c:v>-6.1034999999999999E-11</c:v>
                </c:pt>
                <c:pt idx="6718">
                  <c:v>-6.9563999999999999E-11</c:v>
                </c:pt>
                <c:pt idx="6719">
                  <c:v>-7.5149999999999994E-11</c:v>
                </c:pt>
                <c:pt idx="6720">
                  <c:v>-8.6211000000000001E-11</c:v>
                </c:pt>
                <c:pt idx="6721">
                  <c:v>-9.2887000000000002E-11</c:v>
                </c:pt>
                <c:pt idx="6722">
                  <c:v>-9.5382999999999998E-11</c:v>
                </c:pt>
                <c:pt idx="6723">
                  <c:v>-9.1210999999999997E-11</c:v>
                </c:pt>
                <c:pt idx="6724">
                  <c:v>-8.3933000000000001E-11</c:v>
                </c:pt>
                <c:pt idx="6725">
                  <c:v>-7.2428999999999994E-11</c:v>
                </c:pt>
                <c:pt idx="6726">
                  <c:v>-6.2595000000000005E-11</c:v>
                </c:pt>
                <c:pt idx="6727">
                  <c:v>-5.5674999999999998E-11</c:v>
                </c:pt>
                <c:pt idx="6728">
                  <c:v>-5.0235999999999997E-11</c:v>
                </c:pt>
                <c:pt idx="6729">
                  <c:v>-4.1859000000000002E-11</c:v>
                </c:pt>
                <c:pt idx="6730">
                  <c:v>-3.9889000000000002E-11</c:v>
                </c:pt>
                <c:pt idx="6731">
                  <c:v>-4.0119999999999999E-11</c:v>
                </c:pt>
                <c:pt idx="6732">
                  <c:v>-4.2860999999999997E-11</c:v>
                </c:pt>
                <c:pt idx="6733">
                  <c:v>-4.5887000000000003E-11</c:v>
                </c:pt>
                <c:pt idx="6734">
                  <c:v>-3.5709000000000003E-11</c:v>
                </c:pt>
                <c:pt idx="6735">
                  <c:v>-3.6606999999999997E-11</c:v>
                </c:pt>
                <c:pt idx="6736">
                  <c:v>-2.8193000000000002E-11</c:v>
                </c:pt>
                <c:pt idx="6737">
                  <c:v>-2.088E-11</c:v>
                </c:pt>
                <c:pt idx="6738">
                  <c:v>-1.3236000000000001E-11</c:v>
                </c:pt>
                <c:pt idx="6739">
                  <c:v>-9.5459999999999999E-12</c:v>
                </c:pt>
                <c:pt idx="6740">
                  <c:v>-9.4500000000000003E-12</c:v>
                </c:pt>
                <c:pt idx="6741">
                  <c:v>-1.0390000000000001E-11</c:v>
                </c:pt>
                <c:pt idx="6742">
                  <c:v>-1.5104999999999999E-11</c:v>
                </c:pt>
                <c:pt idx="6743">
                  <c:v>-2.3476000000000001E-11</c:v>
                </c:pt>
                <c:pt idx="6744">
                  <c:v>-3.0307999999999999E-11</c:v>
                </c:pt>
                <c:pt idx="6745">
                  <c:v>-3.3104999999999998E-11</c:v>
                </c:pt>
                <c:pt idx="6746">
                  <c:v>-3.3359E-11</c:v>
                </c:pt>
                <c:pt idx="6747">
                  <c:v>-3.1873000000000002E-11</c:v>
                </c:pt>
                <c:pt idx="6748">
                  <c:v>-3.2517000000000001E-11</c:v>
                </c:pt>
                <c:pt idx="6749">
                  <c:v>-3.6752E-11</c:v>
                </c:pt>
                <c:pt idx="6750">
                  <c:v>-4.3987000000000001E-11</c:v>
                </c:pt>
                <c:pt idx="6751">
                  <c:v>-5.2333000000000002E-11</c:v>
                </c:pt>
                <c:pt idx="6752">
                  <c:v>-6.0772000000000005E-11</c:v>
                </c:pt>
                <c:pt idx="6753">
                  <c:v>-6.6959999999999994E-11</c:v>
                </c:pt>
                <c:pt idx="6754">
                  <c:v>-7.2056999999999995E-11</c:v>
                </c:pt>
                <c:pt idx="6755">
                  <c:v>-7.7494000000000004E-11</c:v>
                </c:pt>
                <c:pt idx="6756">
                  <c:v>-8.1498999999999994E-11</c:v>
                </c:pt>
                <c:pt idx="6757">
                  <c:v>-8.2060999999999995E-11</c:v>
                </c:pt>
                <c:pt idx="6758">
                  <c:v>-7.9451000000000003E-11</c:v>
                </c:pt>
                <c:pt idx="6759">
                  <c:v>-7.6850999999999994E-11</c:v>
                </c:pt>
                <c:pt idx="6760">
                  <c:v>-7.4740000000000005E-11</c:v>
                </c:pt>
                <c:pt idx="6761">
                  <c:v>-7.1244999999999995E-11</c:v>
                </c:pt>
                <c:pt idx="6762">
                  <c:v>-6.8112000000000002E-11</c:v>
                </c:pt>
                <c:pt idx="6763">
                  <c:v>-6.6155000000000003E-11</c:v>
                </c:pt>
                <c:pt idx="6764">
                  <c:v>-6.5362999999999994E-11</c:v>
                </c:pt>
                <c:pt idx="6765">
                  <c:v>-6.692E-11</c:v>
                </c:pt>
                <c:pt idx="6766">
                  <c:v>-6.9399000000000005E-11</c:v>
                </c:pt>
                <c:pt idx="6767">
                  <c:v>-6.7514999999999999E-11</c:v>
                </c:pt>
                <c:pt idx="6768">
                  <c:v>-6.3187000000000004E-11</c:v>
                </c:pt>
                <c:pt idx="6769">
                  <c:v>-6.0889E-11</c:v>
                </c:pt>
                <c:pt idx="6770">
                  <c:v>-5.8485000000000005E-11</c:v>
                </c:pt>
                <c:pt idx="6771">
                  <c:v>-5.2299000000000001E-11</c:v>
                </c:pt>
                <c:pt idx="6772">
                  <c:v>-4.5911000000000002E-11</c:v>
                </c:pt>
                <c:pt idx="6773">
                  <c:v>-4.1052000000000001E-11</c:v>
                </c:pt>
                <c:pt idx="6774">
                  <c:v>-3.5129999999999999E-11</c:v>
                </c:pt>
                <c:pt idx="6775">
                  <c:v>-2.6847999999999999E-11</c:v>
                </c:pt>
                <c:pt idx="6776">
                  <c:v>-1.6773000000000001E-11</c:v>
                </c:pt>
                <c:pt idx="6777">
                  <c:v>-3.8280000000000002E-12</c:v>
                </c:pt>
                <c:pt idx="6778">
                  <c:v>4.6999999999999998E-12</c:v>
                </c:pt>
                <c:pt idx="6779">
                  <c:v>6.7489999999999996E-12</c:v>
                </c:pt>
                <c:pt idx="6780">
                  <c:v>1.3939999999999999E-12</c:v>
                </c:pt>
                <c:pt idx="6781">
                  <c:v>-4.4490000000000001E-12</c:v>
                </c:pt>
                <c:pt idx="6782">
                  <c:v>-2.0034E-11</c:v>
                </c:pt>
                <c:pt idx="6783">
                  <c:v>-3.0401000000000002E-11</c:v>
                </c:pt>
                <c:pt idx="6784">
                  <c:v>-3.9896999999999999E-11</c:v>
                </c:pt>
                <c:pt idx="6785">
                  <c:v>-4.3508000000000002E-11</c:v>
                </c:pt>
                <c:pt idx="6786">
                  <c:v>-4.6720999999999997E-11</c:v>
                </c:pt>
                <c:pt idx="6787">
                  <c:v>-4.7335999999999999E-11</c:v>
                </c:pt>
                <c:pt idx="6788">
                  <c:v>-4.8198000000000001E-11</c:v>
                </c:pt>
                <c:pt idx="6789">
                  <c:v>-5.0541999999999999E-11</c:v>
                </c:pt>
                <c:pt idx="6790">
                  <c:v>-5.1822E-11</c:v>
                </c:pt>
                <c:pt idx="6791">
                  <c:v>-5.6468999999999998E-11</c:v>
                </c:pt>
                <c:pt idx="6792">
                  <c:v>-6.2899999999999997E-11</c:v>
                </c:pt>
                <c:pt idx="6793">
                  <c:v>-5.9241000000000003E-11</c:v>
                </c:pt>
                <c:pt idx="6794">
                  <c:v>-6.5088000000000001E-11</c:v>
                </c:pt>
                <c:pt idx="6795">
                  <c:v>-6.6397999999999994E-11</c:v>
                </c:pt>
                <c:pt idx="6796">
                  <c:v>-6.6551000000000001E-11</c:v>
                </c:pt>
                <c:pt idx="6797">
                  <c:v>-6.8127999999999997E-11</c:v>
                </c:pt>
                <c:pt idx="6798">
                  <c:v>-7.5416999999999997E-11</c:v>
                </c:pt>
                <c:pt idx="6799">
                  <c:v>-8.4959000000000001E-11</c:v>
                </c:pt>
                <c:pt idx="6800">
                  <c:v>-9.0859999999999997E-11</c:v>
                </c:pt>
                <c:pt idx="6801">
                  <c:v>-9.3289999999999995E-11</c:v>
                </c:pt>
                <c:pt idx="6802">
                  <c:v>-8.9584999999999994E-11</c:v>
                </c:pt>
                <c:pt idx="6803">
                  <c:v>-7.7860000000000003E-11</c:v>
                </c:pt>
                <c:pt idx="6804">
                  <c:v>-6.4258999999999998E-11</c:v>
                </c:pt>
                <c:pt idx="6805">
                  <c:v>-5.2275999999999997E-11</c:v>
                </c:pt>
                <c:pt idx="6806">
                  <c:v>-4.3218999999999998E-11</c:v>
                </c:pt>
                <c:pt idx="6807">
                  <c:v>-3.4292999999999999E-11</c:v>
                </c:pt>
                <c:pt idx="6808">
                  <c:v>-2.279E-11</c:v>
                </c:pt>
                <c:pt idx="6809">
                  <c:v>-1.2397000000000001E-11</c:v>
                </c:pt>
                <c:pt idx="6810">
                  <c:v>-7.5980000000000005E-12</c:v>
                </c:pt>
                <c:pt idx="6811">
                  <c:v>-7.1390000000000002E-12</c:v>
                </c:pt>
                <c:pt idx="6812">
                  <c:v>-1.3572000000000001E-11</c:v>
                </c:pt>
                <c:pt idx="6813">
                  <c:v>-2.4279E-11</c:v>
                </c:pt>
                <c:pt idx="6814">
                  <c:v>-3.3562999999999998E-11</c:v>
                </c:pt>
                <c:pt idx="6815">
                  <c:v>-3.6102000000000001E-11</c:v>
                </c:pt>
                <c:pt idx="6816">
                  <c:v>-3.3552000000000001E-11</c:v>
                </c:pt>
                <c:pt idx="6817">
                  <c:v>-2.8342E-11</c:v>
                </c:pt>
                <c:pt idx="6818">
                  <c:v>-2.4698000000000002E-11</c:v>
                </c:pt>
                <c:pt idx="6819">
                  <c:v>-2.1514000000000001E-11</c:v>
                </c:pt>
                <c:pt idx="6820">
                  <c:v>-1.5626999999999999E-11</c:v>
                </c:pt>
                <c:pt idx="6821">
                  <c:v>-1.0125999999999999E-11</c:v>
                </c:pt>
                <c:pt idx="6822">
                  <c:v>-8.5349999999999995E-12</c:v>
                </c:pt>
                <c:pt idx="6823">
                  <c:v>-1.1982E-11</c:v>
                </c:pt>
                <c:pt idx="6824">
                  <c:v>-2.3552999999999999E-11</c:v>
                </c:pt>
                <c:pt idx="6825">
                  <c:v>-3.1501999999999999E-11</c:v>
                </c:pt>
                <c:pt idx="6826">
                  <c:v>-3.9406000000000001E-11</c:v>
                </c:pt>
                <c:pt idx="6827">
                  <c:v>-4.4723000000000002E-11</c:v>
                </c:pt>
                <c:pt idx="6828">
                  <c:v>-5.0097E-11</c:v>
                </c:pt>
                <c:pt idx="6829">
                  <c:v>-5.7024999999999998E-11</c:v>
                </c:pt>
                <c:pt idx="6830">
                  <c:v>-6.1465000000000004E-11</c:v>
                </c:pt>
                <c:pt idx="6831">
                  <c:v>-6.3860999999999995E-11</c:v>
                </c:pt>
                <c:pt idx="6832">
                  <c:v>-7.0102E-11</c:v>
                </c:pt>
                <c:pt idx="6833">
                  <c:v>-7.6508999999999994E-11</c:v>
                </c:pt>
                <c:pt idx="6834">
                  <c:v>-7.9930999999999998E-11</c:v>
                </c:pt>
                <c:pt idx="6835">
                  <c:v>-8.1943000000000003E-11</c:v>
                </c:pt>
                <c:pt idx="6836">
                  <c:v>-8.2109000000000006E-11</c:v>
                </c:pt>
                <c:pt idx="6837">
                  <c:v>-7.9877E-11</c:v>
                </c:pt>
                <c:pt idx="6838">
                  <c:v>-6.5680999999999995E-11</c:v>
                </c:pt>
                <c:pt idx="6839">
                  <c:v>-6.4778999999999999E-11</c:v>
                </c:pt>
                <c:pt idx="6840">
                  <c:v>-5.5627E-11</c:v>
                </c:pt>
                <c:pt idx="6841">
                  <c:v>-4.6677000000000001E-11</c:v>
                </c:pt>
                <c:pt idx="6842">
                  <c:v>-4.3566000000000002E-11</c:v>
                </c:pt>
                <c:pt idx="6843">
                  <c:v>-3.8624E-11</c:v>
                </c:pt>
                <c:pt idx="6844">
                  <c:v>-4.3930999999999999E-11</c:v>
                </c:pt>
                <c:pt idx="6845">
                  <c:v>-5.1332999999999999E-11</c:v>
                </c:pt>
                <c:pt idx="6846">
                  <c:v>-5.2700999999999998E-11</c:v>
                </c:pt>
                <c:pt idx="6847">
                  <c:v>-5.2272000000000002E-11</c:v>
                </c:pt>
                <c:pt idx="6848">
                  <c:v>-4.6684000000000003E-11</c:v>
                </c:pt>
                <c:pt idx="6849">
                  <c:v>-4.0018999999999999E-11</c:v>
                </c:pt>
                <c:pt idx="6850">
                  <c:v>-3.1317000000000002E-11</c:v>
                </c:pt>
                <c:pt idx="6851">
                  <c:v>-2.2164E-11</c:v>
                </c:pt>
                <c:pt idx="6852">
                  <c:v>-1.3158E-11</c:v>
                </c:pt>
                <c:pt idx="6853">
                  <c:v>-5.6450000000000003E-12</c:v>
                </c:pt>
                <c:pt idx="6854">
                  <c:v>-1.309E-12</c:v>
                </c:pt>
                <c:pt idx="6855">
                  <c:v>7.2400000000000005E-13</c:v>
                </c:pt>
                <c:pt idx="6856">
                  <c:v>7.6399999999999998E-13</c:v>
                </c:pt>
                <c:pt idx="6857">
                  <c:v>-1.5109999999999999E-12</c:v>
                </c:pt>
                <c:pt idx="6858">
                  <c:v>-9.5660000000000002E-12</c:v>
                </c:pt>
                <c:pt idx="6859">
                  <c:v>-1.9340000000000001E-11</c:v>
                </c:pt>
                <c:pt idx="6860">
                  <c:v>-2.7177999999999999E-11</c:v>
                </c:pt>
                <c:pt idx="6861">
                  <c:v>-3.2527999999999999E-11</c:v>
                </c:pt>
                <c:pt idx="6862">
                  <c:v>-3.8213000000000003E-11</c:v>
                </c:pt>
                <c:pt idx="6863">
                  <c:v>-4.2595999999999998E-11</c:v>
                </c:pt>
                <c:pt idx="6864">
                  <c:v>-4.7075000000000003E-11</c:v>
                </c:pt>
                <c:pt idx="6865">
                  <c:v>-4.9338000000000003E-11</c:v>
                </c:pt>
                <c:pt idx="6866">
                  <c:v>-5.3655000000000001E-11</c:v>
                </c:pt>
                <c:pt idx="6867">
                  <c:v>-5.7371E-11</c:v>
                </c:pt>
                <c:pt idx="6868">
                  <c:v>-6.1181999999999994E-11</c:v>
                </c:pt>
                <c:pt idx="6869">
                  <c:v>-6.3664999999999994E-11</c:v>
                </c:pt>
                <c:pt idx="6870">
                  <c:v>-5.5372999999999998E-11</c:v>
                </c:pt>
                <c:pt idx="6871">
                  <c:v>-6.1385999999999999E-11</c:v>
                </c:pt>
                <c:pt idx="6872">
                  <c:v>-6.3792999999999994E-11</c:v>
                </c:pt>
                <c:pt idx="6873">
                  <c:v>-6.8415999999999999E-11</c:v>
                </c:pt>
                <c:pt idx="6874">
                  <c:v>-6.9956000000000001E-11</c:v>
                </c:pt>
                <c:pt idx="6875">
                  <c:v>-6.8439000000000003E-11</c:v>
                </c:pt>
                <c:pt idx="6876">
                  <c:v>-6.5487999999999994E-11</c:v>
                </c:pt>
                <c:pt idx="6877">
                  <c:v>-6.4535E-11</c:v>
                </c:pt>
                <c:pt idx="6878">
                  <c:v>-6.0225000000000004E-11</c:v>
                </c:pt>
                <c:pt idx="6879">
                  <c:v>-5.8352000000000002E-11</c:v>
                </c:pt>
                <c:pt idx="6880">
                  <c:v>-5.8290999999999995E-11</c:v>
                </c:pt>
                <c:pt idx="6881">
                  <c:v>-5.9015999999999998E-11</c:v>
                </c:pt>
                <c:pt idx="6882">
                  <c:v>-5.8154999999999998E-11</c:v>
                </c:pt>
                <c:pt idx="6883">
                  <c:v>-5.4013000000000003E-11</c:v>
                </c:pt>
                <c:pt idx="6884">
                  <c:v>-4.6565000000000003E-11</c:v>
                </c:pt>
                <c:pt idx="6885">
                  <c:v>-4.1071999999999998E-11</c:v>
                </c:pt>
                <c:pt idx="6886">
                  <c:v>-3.4844000000000001E-11</c:v>
                </c:pt>
                <c:pt idx="6887">
                  <c:v>-2.6301000000000001E-11</c:v>
                </c:pt>
                <c:pt idx="6888">
                  <c:v>-1.8156E-11</c:v>
                </c:pt>
                <c:pt idx="6889">
                  <c:v>-1.3352999999999999E-11</c:v>
                </c:pt>
                <c:pt idx="6890">
                  <c:v>-7.9029999999999997E-12</c:v>
                </c:pt>
                <c:pt idx="6891">
                  <c:v>-4.0990000000000002E-12</c:v>
                </c:pt>
                <c:pt idx="6892">
                  <c:v>-4.7140000000000003E-12</c:v>
                </c:pt>
                <c:pt idx="6893">
                  <c:v>-6.5940000000000004E-12</c:v>
                </c:pt>
                <c:pt idx="6894">
                  <c:v>-9.5839999999999996E-12</c:v>
                </c:pt>
                <c:pt idx="6895">
                  <c:v>-1.3716E-11</c:v>
                </c:pt>
                <c:pt idx="6896">
                  <c:v>-1.8066E-11</c:v>
                </c:pt>
                <c:pt idx="6897">
                  <c:v>-2.487E-11</c:v>
                </c:pt>
                <c:pt idx="6898">
                  <c:v>-3.1152000000000001E-11</c:v>
                </c:pt>
                <c:pt idx="6899">
                  <c:v>-3.9156999999999997E-11</c:v>
                </c:pt>
                <c:pt idx="6900">
                  <c:v>-4.7010000000000001E-11</c:v>
                </c:pt>
                <c:pt idx="6901">
                  <c:v>-5.3517E-11</c:v>
                </c:pt>
                <c:pt idx="6902">
                  <c:v>-5.5493E-11</c:v>
                </c:pt>
                <c:pt idx="6903">
                  <c:v>-5.1518000000000002E-11</c:v>
                </c:pt>
                <c:pt idx="6904">
                  <c:v>-5.1422E-11</c:v>
                </c:pt>
                <c:pt idx="6905">
                  <c:v>-5.0617999999999998E-11</c:v>
                </c:pt>
                <c:pt idx="6906">
                  <c:v>-5.0144999999999998E-11</c:v>
                </c:pt>
                <c:pt idx="6907">
                  <c:v>-4.8916000000000002E-11</c:v>
                </c:pt>
                <c:pt idx="6908">
                  <c:v>-5.1213999999999999E-11</c:v>
                </c:pt>
                <c:pt idx="6909">
                  <c:v>-5.7681999999999999E-11</c:v>
                </c:pt>
                <c:pt idx="6910">
                  <c:v>-6.6532000000000006E-11</c:v>
                </c:pt>
                <c:pt idx="6911">
                  <c:v>-7.3113000000000006E-11</c:v>
                </c:pt>
                <c:pt idx="6912">
                  <c:v>-7.7215000000000002E-11</c:v>
                </c:pt>
                <c:pt idx="6913">
                  <c:v>-7.8779999999999998E-11</c:v>
                </c:pt>
                <c:pt idx="6914">
                  <c:v>-7.6805E-11</c:v>
                </c:pt>
                <c:pt idx="6915">
                  <c:v>-7.3284999999999996E-11</c:v>
                </c:pt>
                <c:pt idx="6916">
                  <c:v>-6.6780999999999997E-11</c:v>
                </c:pt>
                <c:pt idx="6917">
                  <c:v>-6.1371999999999995E-11</c:v>
                </c:pt>
                <c:pt idx="6918">
                  <c:v>-5.5763000000000003E-11</c:v>
                </c:pt>
                <c:pt idx="6919">
                  <c:v>-5.1268999999999999E-11</c:v>
                </c:pt>
                <c:pt idx="6920">
                  <c:v>-3.7251999999999998E-11</c:v>
                </c:pt>
                <c:pt idx="6921">
                  <c:v>-4.5047000000000002E-11</c:v>
                </c:pt>
                <c:pt idx="6922">
                  <c:v>-3.9388000000000001E-11</c:v>
                </c:pt>
                <c:pt idx="6923">
                  <c:v>-3.2371000000000003E-11</c:v>
                </c:pt>
                <c:pt idx="6924">
                  <c:v>-2.4598E-11</c:v>
                </c:pt>
                <c:pt idx="6925">
                  <c:v>-2.3369999999999999E-11</c:v>
                </c:pt>
                <c:pt idx="6926">
                  <c:v>-2.1057E-11</c:v>
                </c:pt>
                <c:pt idx="6927">
                  <c:v>-2.1688999999999999E-11</c:v>
                </c:pt>
                <c:pt idx="6928">
                  <c:v>-2.5354999999999999E-11</c:v>
                </c:pt>
                <c:pt idx="6929">
                  <c:v>-1.8886E-11</c:v>
                </c:pt>
                <c:pt idx="6930">
                  <c:v>-1.4343000000000001E-11</c:v>
                </c:pt>
                <c:pt idx="6931">
                  <c:v>-1.401E-11</c:v>
                </c:pt>
                <c:pt idx="6932">
                  <c:v>-1.2200000000000001E-11</c:v>
                </c:pt>
                <c:pt idx="6933">
                  <c:v>-1.1259E-11</c:v>
                </c:pt>
                <c:pt idx="6934">
                  <c:v>-1.1769E-11</c:v>
                </c:pt>
                <c:pt idx="6935">
                  <c:v>-1.3297E-11</c:v>
                </c:pt>
                <c:pt idx="6936">
                  <c:v>-1.6672E-11</c:v>
                </c:pt>
                <c:pt idx="6937">
                  <c:v>-2.1538E-11</c:v>
                </c:pt>
                <c:pt idx="6938">
                  <c:v>-1.3649999999999999E-11</c:v>
                </c:pt>
                <c:pt idx="6939">
                  <c:v>-3.6774999999999997E-11</c:v>
                </c:pt>
                <c:pt idx="6940">
                  <c:v>-4.3532999999999997E-11</c:v>
                </c:pt>
                <c:pt idx="6941">
                  <c:v>-4.8424000000000001E-11</c:v>
                </c:pt>
                <c:pt idx="6942">
                  <c:v>-5.589E-11</c:v>
                </c:pt>
                <c:pt idx="6943">
                  <c:v>-5.9973000000000001E-11</c:v>
                </c:pt>
                <c:pt idx="6944">
                  <c:v>-6.4138000000000006E-11</c:v>
                </c:pt>
                <c:pt idx="6945">
                  <c:v>-6.3502000000000005E-11</c:v>
                </c:pt>
                <c:pt idx="6946">
                  <c:v>-6.1991000000000006E-11</c:v>
                </c:pt>
                <c:pt idx="6947">
                  <c:v>-6.3304999999999995E-11</c:v>
                </c:pt>
                <c:pt idx="6948">
                  <c:v>-6.3770999999999999E-11</c:v>
                </c:pt>
                <c:pt idx="6949">
                  <c:v>-6.5213999999999996E-11</c:v>
                </c:pt>
                <c:pt idx="6950">
                  <c:v>-6.7621000000000004E-11</c:v>
                </c:pt>
                <c:pt idx="6951">
                  <c:v>-7.1892000000000001E-11</c:v>
                </c:pt>
                <c:pt idx="6952">
                  <c:v>-7.8559999999999998E-11</c:v>
                </c:pt>
                <c:pt idx="6953">
                  <c:v>-8.2226000000000001E-11</c:v>
                </c:pt>
                <c:pt idx="6954">
                  <c:v>-8.1539000000000001E-11</c:v>
                </c:pt>
                <c:pt idx="6955">
                  <c:v>-7.9202999999999995E-11</c:v>
                </c:pt>
                <c:pt idx="6956">
                  <c:v>-7.8681999999999998E-11</c:v>
                </c:pt>
                <c:pt idx="6957">
                  <c:v>-8.6818999999999995E-11</c:v>
                </c:pt>
                <c:pt idx="6958">
                  <c:v>-7.2751999999999999E-11</c:v>
                </c:pt>
                <c:pt idx="6959">
                  <c:v>-5.6557000000000003E-11</c:v>
                </c:pt>
                <c:pt idx="6960">
                  <c:v>-3.8115000000000002E-11</c:v>
                </c:pt>
                <c:pt idx="6961">
                  <c:v>-2.1074E-11</c:v>
                </c:pt>
                <c:pt idx="6962">
                  <c:v>1.1961E-11</c:v>
                </c:pt>
                <c:pt idx="6963">
                  <c:v>9.9700000000000005E-12</c:v>
                </c:pt>
                <c:pt idx="6964">
                  <c:v>2.117E-11</c:v>
                </c:pt>
                <c:pt idx="6965">
                  <c:v>1.5680000000000001E-11</c:v>
                </c:pt>
                <c:pt idx="6966">
                  <c:v>9.7099999999999996E-12</c:v>
                </c:pt>
                <c:pt idx="6967">
                  <c:v>1.2200000000000001E-12</c:v>
                </c:pt>
                <c:pt idx="6968">
                  <c:v>-9.2660000000000003E-12</c:v>
                </c:pt>
                <c:pt idx="6969">
                  <c:v>-2.0825999999999999E-11</c:v>
                </c:pt>
                <c:pt idx="6970">
                  <c:v>-3.0386999999999998E-11</c:v>
                </c:pt>
                <c:pt idx="6971">
                  <c:v>-3.7669999999999998E-11</c:v>
                </c:pt>
                <c:pt idx="6972">
                  <c:v>-4.1596999999999997E-11</c:v>
                </c:pt>
                <c:pt idx="6973">
                  <c:v>-4.5866999999999999E-11</c:v>
                </c:pt>
                <c:pt idx="6974">
                  <c:v>-4.3853000000000002E-11</c:v>
                </c:pt>
                <c:pt idx="6975">
                  <c:v>-3.6362000000000002E-11</c:v>
                </c:pt>
                <c:pt idx="6976">
                  <c:v>-1.6197E-11</c:v>
                </c:pt>
                <c:pt idx="6977">
                  <c:v>-2.1807E-11</c:v>
                </c:pt>
                <c:pt idx="6978">
                  <c:v>-2.2842E-11</c:v>
                </c:pt>
                <c:pt idx="6979">
                  <c:v>-2.6742999999999999E-11</c:v>
                </c:pt>
                <c:pt idx="6980">
                  <c:v>-3.3586000000000002E-11</c:v>
                </c:pt>
                <c:pt idx="6981">
                  <c:v>-4.3569000000000002E-11</c:v>
                </c:pt>
                <c:pt idx="6982">
                  <c:v>-3.1042999999999997E-11</c:v>
                </c:pt>
                <c:pt idx="6983">
                  <c:v>-5.6041999999999999E-11</c:v>
                </c:pt>
                <c:pt idx="6984">
                  <c:v>-6.6664000000000001E-11</c:v>
                </c:pt>
                <c:pt idx="6985">
                  <c:v>-7.4322999999999995E-11</c:v>
                </c:pt>
                <c:pt idx="6986">
                  <c:v>-8.1004999999999996E-11</c:v>
                </c:pt>
                <c:pt idx="6987">
                  <c:v>-8.5331999999999995E-11</c:v>
                </c:pt>
                <c:pt idx="6988">
                  <c:v>-8.5973999999999997E-11</c:v>
                </c:pt>
                <c:pt idx="6989">
                  <c:v>-8.2491999999999995E-11</c:v>
                </c:pt>
                <c:pt idx="6990">
                  <c:v>-7.5710999999999998E-11</c:v>
                </c:pt>
                <c:pt idx="6991">
                  <c:v>-7.0024000000000003E-11</c:v>
                </c:pt>
                <c:pt idx="6992">
                  <c:v>-6.0579999999999999E-11</c:v>
                </c:pt>
                <c:pt idx="6993">
                  <c:v>-4.9230000000000001E-11</c:v>
                </c:pt>
                <c:pt idx="6994">
                  <c:v>-4.2328E-11</c:v>
                </c:pt>
                <c:pt idx="6995">
                  <c:v>-3.7019999999999999E-11</c:v>
                </c:pt>
                <c:pt idx="6996">
                  <c:v>-3.4539999999999998E-11</c:v>
                </c:pt>
                <c:pt idx="6997">
                  <c:v>-3.3550000000000003E-11</c:v>
                </c:pt>
                <c:pt idx="6998">
                  <c:v>-3.1863E-11</c:v>
                </c:pt>
                <c:pt idx="6999">
                  <c:v>-3.3863E-11</c:v>
                </c:pt>
                <c:pt idx="7000">
                  <c:v>-4.0786E-11</c:v>
                </c:pt>
                <c:pt idx="7001">
                  <c:v>-4.4012999999999998E-11</c:v>
                </c:pt>
                <c:pt idx="7002">
                  <c:v>-4.1156999999999997E-11</c:v>
                </c:pt>
                <c:pt idx="7003">
                  <c:v>-3.8575E-11</c:v>
                </c:pt>
                <c:pt idx="7004">
                  <c:v>-3.5474999999999999E-11</c:v>
                </c:pt>
                <c:pt idx="7005">
                  <c:v>-3.0062999999999997E-11</c:v>
                </c:pt>
                <c:pt idx="7006">
                  <c:v>-2.5667999999999999E-11</c:v>
                </c:pt>
                <c:pt idx="7007">
                  <c:v>-2.0990999999999999E-11</c:v>
                </c:pt>
                <c:pt idx="7008">
                  <c:v>-1.4652E-11</c:v>
                </c:pt>
                <c:pt idx="7009">
                  <c:v>-8.5829999999999993E-12</c:v>
                </c:pt>
                <c:pt idx="7010">
                  <c:v>-2.9719999999999999E-12</c:v>
                </c:pt>
                <c:pt idx="7011">
                  <c:v>3.2399999999999998E-13</c:v>
                </c:pt>
                <c:pt idx="7012">
                  <c:v>-1.7800000000000001E-12</c:v>
                </c:pt>
                <c:pt idx="7013">
                  <c:v>-8.4969999999999998E-12</c:v>
                </c:pt>
                <c:pt idx="7014">
                  <c:v>-2.0509E-11</c:v>
                </c:pt>
                <c:pt idx="7015">
                  <c:v>-3.7080999999999998E-11</c:v>
                </c:pt>
                <c:pt idx="7016">
                  <c:v>-5.5344999999999997E-11</c:v>
                </c:pt>
                <c:pt idx="7017">
                  <c:v>-7.3081000000000003E-11</c:v>
                </c:pt>
                <c:pt idx="7018">
                  <c:v>-8.6335000000000005E-11</c:v>
                </c:pt>
                <c:pt idx="7019">
                  <c:v>-9.3952E-11</c:v>
                </c:pt>
                <c:pt idx="7020">
                  <c:v>-9.2238000000000005E-11</c:v>
                </c:pt>
                <c:pt idx="7021">
                  <c:v>-8.2589999999999996E-11</c:v>
                </c:pt>
                <c:pt idx="7022">
                  <c:v>-6.8436000000000003E-11</c:v>
                </c:pt>
                <c:pt idx="7023">
                  <c:v>-5.0712000000000003E-11</c:v>
                </c:pt>
                <c:pt idx="7024">
                  <c:v>-3.9853000000000003E-11</c:v>
                </c:pt>
                <c:pt idx="7025">
                  <c:v>-3.6500000000000003E-11</c:v>
                </c:pt>
                <c:pt idx="7026">
                  <c:v>-3.0737000000000002E-11</c:v>
                </c:pt>
                <c:pt idx="7027">
                  <c:v>-4.7272E-11</c:v>
                </c:pt>
                <c:pt idx="7028">
                  <c:v>-6.8183000000000004E-11</c:v>
                </c:pt>
                <c:pt idx="7029">
                  <c:v>-7.7531999999999994E-11</c:v>
                </c:pt>
                <c:pt idx="7030">
                  <c:v>-7.7501999999999995E-11</c:v>
                </c:pt>
                <c:pt idx="7031">
                  <c:v>-7.1829999999999999E-11</c:v>
                </c:pt>
                <c:pt idx="7032">
                  <c:v>-6.3928000000000001E-11</c:v>
                </c:pt>
                <c:pt idx="7033">
                  <c:v>-5.4966000000000003E-11</c:v>
                </c:pt>
                <c:pt idx="7034">
                  <c:v>-4.642E-11</c:v>
                </c:pt>
                <c:pt idx="7035">
                  <c:v>-4.114E-11</c:v>
                </c:pt>
                <c:pt idx="7036">
                  <c:v>-4.1247E-11</c:v>
                </c:pt>
                <c:pt idx="7037">
                  <c:v>-3.7984999999999999E-11</c:v>
                </c:pt>
                <c:pt idx="7038">
                  <c:v>-3.4257E-11</c:v>
                </c:pt>
                <c:pt idx="7039">
                  <c:v>-2.6992999999999999E-11</c:v>
                </c:pt>
                <c:pt idx="7040">
                  <c:v>-1.9842999999999999E-11</c:v>
                </c:pt>
                <c:pt idx="7041">
                  <c:v>-1.2529E-11</c:v>
                </c:pt>
                <c:pt idx="7042">
                  <c:v>-7.2509999999999997E-12</c:v>
                </c:pt>
                <c:pt idx="7043">
                  <c:v>-2.3499999999999999E-12</c:v>
                </c:pt>
                <c:pt idx="7044">
                  <c:v>-9.2999999999999995E-14</c:v>
                </c:pt>
                <c:pt idx="7045">
                  <c:v>-6.3200000000000003E-13</c:v>
                </c:pt>
                <c:pt idx="7046">
                  <c:v>-1.453E-12</c:v>
                </c:pt>
                <c:pt idx="7047">
                  <c:v>-4.1289999999999999E-12</c:v>
                </c:pt>
                <c:pt idx="7048">
                  <c:v>-1.0425000000000001E-11</c:v>
                </c:pt>
                <c:pt idx="7049">
                  <c:v>-1.7078E-11</c:v>
                </c:pt>
                <c:pt idx="7050">
                  <c:v>-2.3039E-11</c:v>
                </c:pt>
                <c:pt idx="7051">
                  <c:v>-2.7979000000000001E-11</c:v>
                </c:pt>
                <c:pt idx="7052">
                  <c:v>-3.3354999999999998E-11</c:v>
                </c:pt>
                <c:pt idx="7053">
                  <c:v>-3.9269000000000002E-11</c:v>
                </c:pt>
                <c:pt idx="7054">
                  <c:v>-5.3353000000000002E-11</c:v>
                </c:pt>
                <c:pt idx="7055">
                  <c:v>-5.3448000000000002E-11</c:v>
                </c:pt>
                <c:pt idx="7056">
                  <c:v>-5.1338999999999998E-11</c:v>
                </c:pt>
                <c:pt idx="7057">
                  <c:v>-5.3392E-11</c:v>
                </c:pt>
                <c:pt idx="7058">
                  <c:v>-6.1828999999999999E-11</c:v>
                </c:pt>
                <c:pt idx="7059">
                  <c:v>-6.8992000000000003E-11</c:v>
                </c:pt>
                <c:pt idx="7060">
                  <c:v>-7.1009999999999996E-11</c:v>
                </c:pt>
                <c:pt idx="7061">
                  <c:v>-7.1247E-11</c:v>
                </c:pt>
                <c:pt idx="7062">
                  <c:v>-6.8895999999999994E-11</c:v>
                </c:pt>
                <c:pt idx="7063">
                  <c:v>-6.2666000000000006E-11</c:v>
                </c:pt>
                <c:pt idx="7064">
                  <c:v>-5.6193000000000002E-11</c:v>
                </c:pt>
                <c:pt idx="7065">
                  <c:v>-5.1118000000000003E-11</c:v>
                </c:pt>
                <c:pt idx="7066">
                  <c:v>-4.3587999999999997E-11</c:v>
                </c:pt>
                <c:pt idx="7067">
                  <c:v>-4.8534000000000001E-11</c:v>
                </c:pt>
                <c:pt idx="7068">
                  <c:v>-5.2504999999999997E-11</c:v>
                </c:pt>
                <c:pt idx="7069">
                  <c:v>-5.8071000000000002E-11</c:v>
                </c:pt>
                <c:pt idx="7070">
                  <c:v>-6.0321999999999996E-11</c:v>
                </c:pt>
                <c:pt idx="7071">
                  <c:v>-6.2557999999999997E-11</c:v>
                </c:pt>
                <c:pt idx="7072">
                  <c:v>-5.8516E-11</c:v>
                </c:pt>
                <c:pt idx="7073">
                  <c:v>-4.9823000000000002E-11</c:v>
                </c:pt>
                <c:pt idx="7074">
                  <c:v>-3.8137999999999999E-11</c:v>
                </c:pt>
                <c:pt idx="7075">
                  <c:v>-2.6985000000000001E-11</c:v>
                </c:pt>
                <c:pt idx="7076">
                  <c:v>-1.8049E-11</c:v>
                </c:pt>
                <c:pt idx="7077">
                  <c:v>-7.3170000000000004E-12</c:v>
                </c:pt>
                <c:pt idx="7078">
                  <c:v>-9.4140000000000001E-12</c:v>
                </c:pt>
                <c:pt idx="7079">
                  <c:v>-1.7014E-11</c:v>
                </c:pt>
                <c:pt idx="7080">
                  <c:v>-1.6025000000000001E-11</c:v>
                </c:pt>
                <c:pt idx="7081">
                  <c:v>-1.7691000000000001E-11</c:v>
                </c:pt>
                <c:pt idx="7082">
                  <c:v>-1.9237999999999999E-11</c:v>
                </c:pt>
                <c:pt idx="7083">
                  <c:v>-2.0557000000000001E-11</c:v>
                </c:pt>
                <c:pt idx="7084">
                  <c:v>-1.9346000000000001E-11</c:v>
                </c:pt>
                <c:pt idx="7085">
                  <c:v>-1.9158999999999999E-11</c:v>
                </c:pt>
                <c:pt idx="7086">
                  <c:v>-1.9410000000000001E-11</c:v>
                </c:pt>
                <c:pt idx="7087">
                  <c:v>-1.9495999999999999E-11</c:v>
                </c:pt>
                <c:pt idx="7088">
                  <c:v>-1.9895999999999998E-11</c:v>
                </c:pt>
                <c:pt idx="7089">
                  <c:v>-2.0648E-11</c:v>
                </c:pt>
                <c:pt idx="7090">
                  <c:v>-1.9137000000000001E-11</c:v>
                </c:pt>
                <c:pt idx="7091">
                  <c:v>-2.4453999999999999E-11</c:v>
                </c:pt>
                <c:pt idx="7092">
                  <c:v>-3.1033000000000002E-11</c:v>
                </c:pt>
                <c:pt idx="7093">
                  <c:v>-3.8881999999999997E-11</c:v>
                </c:pt>
                <c:pt idx="7094">
                  <c:v>-4.8321000000000003E-11</c:v>
                </c:pt>
                <c:pt idx="7095">
                  <c:v>-5.5076000000000003E-11</c:v>
                </c:pt>
                <c:pt idx="7096">
                  <c:v>-6.0797E-11</c:v>
                </c:pt>
                <c:pt idx="7097">
                  <c:v>-6.0520999999999997E-11</c:v>
                </c:pt>
                <c:pt idx="7098">
                  <c:v>-6.1612999999999994E-11</c:v>
                </c:pt>
                <c:pt idx="7099">
                  <c:v>-6.7273000000000004E-11</c:v>
                </c:pt>
                <c:pt idx="7100">
                  <c:v>-6.8077999999999995E-11</c:v>
                </c:pt>
                <c:pt idx="7101">
                  <c:v>-6.9638999999999996E-11</c:v>
                </c:pt>
                <c:pt idx="7102">
                  <c:v>-6.7710000000000005E-11</c:v>
                </c:pt>
                <c:pt idx="7103">
                  <c:v>-6.7877999999999998E-11</c:v>
                </c:pt>
                <c:pt idx="7104">
                  <c:v>-6.5718999999999998E-11</c:v>
                </c:pt>
                <c:pt idx="7105">
                  <c:v>-5.8461000000000006E-11</c:v>
                </c:pt>
                <c:pt idx="7106">
                  <c:v>-4.9655999999999998E-11</c:v>
                </c:pt>
                <c:pt idx="7107">
                  <c:v>-4.2363999999999998E-11</c:v>
                </c:pt>
                <c:pt idx="7108">
                  <c:v>-3.9318000000000002E-11</c:v>
                </c:pt>
                <c:pt idx="7109">
                  <c:v>-3.8610999999999999E-11</c:v>
                </c:pt>
                <c:pt idx="7110">
                  <c:v>-4.0891999999999998E-11</c:v>
                </c:pt>
                <c:pt idx="7111">
                  <c:v>-4.8861000000000002E-11</c:v>
                </c:pt>
                <c:pt idx="7112">
                  <c:v>-5.7033000000000002E-11</c:v>
                </c:pt>
                <c:pt idx="7113">
                  <c:v>-5.7499E-11</c:v>
                </c:pt>
                <c:pt idx="7114">
                  <c:v>-4.8339000000000002E-11</c:v>
                </c:pt>
                <c:pt idx="7115">
                  <c:v>-3.4402999999999999E-11</c:v>
                </c:pt>
                <c:pt idx="7116">
                  <c:v>-1.8424000000000001E-11</c:v>
                </c:pt>
                <c:pt idx="7117">
                  <c:v>-3.1760000000000002E-12</c:v>
                </c:pt>
                <c:pt idx="7118">
                  <c:v>7.4759999999999992E-12</c:v>
                </c:pt>
                <c:pt idx="7119">
                  <c:v>1.3249999999999999E-11</c:v>
                </c:pt>
                <c:pt idx="7120">
                  <c:v>1.1254E-11</c:v>
                </c:pt>
                <c:pt idx="7121">
                  <c:v>8.4519999999999999E-12</c:v>
                </c:pt>
                <c:pt idx="7122">
                  <c:v>2.1709999999999999E-12</c:v>
                </c:pt>
                <c:pt idx="7123">
                  <c:v>-6.6550000000000002E-12</c:v>
                </c:pt>
                <c:pt idx="7124">
                  <c:v>-1.6645000000000001E-11</c:v>
                </c:pt>
                <c:pt idx="7125">
                  <c:v>-2.5841999999999999E-11</c:v>
                </c:pt>
                <c:pt idx="7126">
                  <c:v>-3.459E-11</c:v>
                </c:pt>
                <c:pt idx="7127">
                  <c:v>-4.1508000000000003E-11</c:v>
                </c:pt>
                <c:pt idx="7128">
                  <c:v>-4.6317999999999997E-11</c:v>
                </c:pt>
                <c:pt idx="7129">
                  <c:v>-5.0629999999999997E-11</c:v>
                </c:pt>
                <c:pt idx="7130">
                  <c:v>-5.0995000000000001E-11</c:v>
                </c:pt>
                <c:pt idx="7131">
                  <c:v>-4.8207000000000001E-11</c:v>
                </c:pt>
                <c:pt idx="7132">
                  <c:v>-4.1315999999999997E-11</c:v>
                </c:pt>
                <c:pt idx="7133">
                  <c:v>-3.3485000000000001E-11</c:v>
                </c:pt>
                <c:pt idx="7134">
                  <c:v>-3.1631E-11</c:v>
                </c:pt>
                <c:pt idx="7135">
                  <c:v>-3.8527999999999997E-11</c:v>
                </c:pt>
                <c:pt idx="7136">
                  <c:v>-5.1106999999999999E-11</c:v>
                </c:pt>
                <c:pt idx="7137">
                  <c:v>-6.4736000000000005E-11</c:v>
                </c:pt>
                <c:pt idx="7138">
                  <c:v>-7.4598999999999997E-11</c:v>
                </c:pt>
                <c:pt idx="7139">
                  <c:v>-8.4280000000000005E-11</c:v>
                </c:pt>
                <c:pt idx="7140">
                  <c:v>-8.9678000000000003E-11</c:v>
                </c:pt>
                <c:pt idx="7141">
                  <c:v>-8.895E-11</c:v>
                </c:pt>
                <c:pt idx="7142">
                  <c:v>-8.4206000000000004E-11</c:v>
                </c:pt>
                <c:pt idx="7143">
                  <c:v>-7.4478000000000006E-11</c:v>
                </c:pt>
                <c:pt idx="7144">
                  <c:v>-5.8435000000000003E-11</c:v>
                </c:pt>
                <c:pt idx="7145">
                  <c:v>-4.2426E-11</c:v>
                </c:pt>
                <c:pt idx="7146">
                  <c:v>-3.1244000000000002E-11</c:v>
                </c:pt>
                <c:pt idx="7147">
                  <c:v>-2.6179000000000001E-11</c:v>
                </c:pt>
                <c:pt idx="7148">
                  <c:v>-2.6734E-11</c:v>
                </c:pt>
                <c:pt idx="7149">
                  <c:v>-2.5287000000000001E-11</c:v>
                </c:pt>
                <c:pt idx="7150">
                  <c:v>-2.6627E-11</c:v>
                </c:pt>
                <c:pt idx="7151">
                  <c:v>-3.0609000000000003E-11</c:v>
                </c:pt>
                <c:pt idx="7152">
                  <c:v>-3.6677999999999999E-11</c:v>
                </c:pt>
                <c:pt idx="7153">
                  <c:v>-3.8815999999999999E-11</c:v>
                </c:pt>
                <c:pt idx="7154">
                  <c:v>-2.8855999999999999E-11</c:v>
                </c:pt>
                <c:pt idx="7155">
                  <c:v>-2.4372999999999999E-11</c:v>
                </c:pt>
                <c:pt idx="7156">
                  <c:v>-1.5697000000000001E-11</c:v>
                </c:pt>
                <c:pt idx="7157">
                  <c:v>-6.5219999999999999E-12</c:v>
                </c:pt>
                <c:pt idx="7158">
                  <c:v>3.43E-13</c:v>
                </c:pt>
                <c:pt idx="7159">
                  <c:v>8.9000000000000004E-13</c:v>
                </c:pt>
                <c:pt idx="7160">
                  <c:v>-3.4359999999999999E-12</c:v>
                </c:pt>
                <c:pt idx="7161">
                  <c:v>-1.2955999999999999E-11</c:v>
                </c:pt>
                <c:pt idx="7162">
                  <c:v>-2.0154000000000002E-11</c:v>
                </c:pt>
                <c:pt idx="7163">
                  <c:v>-2.5757999999999999E-11</c:v>
                </c:pt>
                <c:pt idx="7164">
                  <c:v>-3.3778000000000001E-11</c:v>
                </c:pt>
                <c:pt idx="7165">
                  <c:v>-3.3195000000000001E-11</c:v>
                </c:pt>
                <c:pt idx="7166">
                  <c:v>-3.3241000000000002E-11</c:v>
                </c:pt>
                <c:pt idx="7167">
                  <c:v>-3.6030999999999999E-11</c:v>
                </c:pt>
                <c:pt idx="7168">
                  <c:v>-3.5186999999999997E-11</c:v>
                </c:pt>
                <c:pt idx="7169">
                  <c:v>-1.6897000000000001E-11</c:v>
                </c:pt>
                <c:pt idx="7170">
                  <c:v>-4.7328999999999998E-11</c:v>
                </c:pt>
                <c:pt idx="7171">
                  <c:v>-4.9240000000000003E-11</c:v>
                </c:pt>
                <c:pt idx="7172">
                  <c:v>-4.8306999999999999E-11</c:v>
                </c:pt>
                <c:pt idx="7173">
                  <c:v>-4.8558E-11</c:v>
                </c:pt>
                <c:pt idx="7174">
                  <c:v>-4.8147000000000003E-11</c:v>
                </c:pt>
                <c:pt idx="7175">
                  <c:v>-4.9817999999999998E-11</c:v>
                </c:pt>
                <c:pt idx="7176">
                  <c:v>-5.0004999999999999E-11</c:v>
                </c:pt>
                <c:pt idx="7177">
                  <c:v>-5.1798E-11</c:v>
                </c:pt>
                <c:pt idx="7178">
                  <c:v>-5.1967000000000003E-11</c:v>
                </c:pt>
                <c:pt idx="7179">
                  <c:v>-5.3249000000000001E-11</c:v>
                </c:pt>
                <c:pt idx="7180">
                  <c:v>-5.0262000000000001E-11</c:v>
                </c:pt>
                <c:pt idx="7181">
                  <c:v>-5.13E-11</c:v>
                </c:pt>
                <c:pt idx="7182">
                  <c:v>-5.3255000000000001E-11</c:v>
                </c:pt>
                <c:pt idx="7183">
                  <c:v>-5.4407999999999998E-11</c:v>
                </c:pt>
                <c:pt idx="7184">
                  <c:v>-5.7371E-11</c:v>
                </c:pt>
                <c:pt idx="7185">
                  <c:v>-5.8786000000000003E-11</c:v>
                </c:pt>
                <c:pt idx="7186">
                  <c:v>-5.476E-11</c:v>
                </c:pt>
                <c:pt idx="7187">
                  <c:v>-4.3419000000000001E-11</c:v>
                </c:pt>
                <c:pt idx="7188">
                  <c:v>-1.9764E-11</c:v>
                </c:pt>
                <c:pt idx="7189">
                  <c:v>-2.4429000000000001E-11</c:v>
                </c:pt>
                <c:pt idx="7190">
                  <c:v>-1.6584000000000001E-11</c:v>
                </c:pt>
                <c:pt idx="7191">
                  <c:v>-3.1130000000000002E-12</c:v>
                </c:pt>
                <c:pt idx="7192">
                  <c:v>-1.199E-12</c:v>
                </c:pt>
                <c:pt idx="7193">
                  <c:v>-9E-13</c:v>
                </c:pt>
                <c:pt idx="7194">
                  <c:v>-2.2329999999999999E-12</c:v>
                </c:pt>
                <c:pt idx="7195">
                  <c:v>-2.7080000000000002E-12</c:v>
                </c:pt>
                <c:pt idx="7196">
                  <c:v>-4.4789999999999998E-12</c:v>
                </c:pt>
                <c:pt idx="7197">
                  <c:v>-8.9890000000000006E-12</c:v>
                </c:pt>
                <c:pt idx="7198">
                  <c:v>-1.4641999999999998E-11</c:v>
                </c:pt>
                <c:pt idx="7199">
                  <c:v>-1.9242000000000001E-11</c:v>
                </c:pt>
                <c:pt idx="7200">
                  <c:v>-2.2487000000000001E-11</c:v>
                </c:pt>
                <c:pt idx="7201">
                  <c:v>-2.3514E-11</c:v>
                </c:pt>
                <c:pt idx="7202">
                  <c:v>-2.1772999999999999E-11</c:v>
                </c:pt>
                <c:pt idx="7203">
                  <c:v>-2.0503999999999999E-11</c:v>
                </c:pt>
                <c:pt idx="7204">
                  <c:v>-2.2500999999999999E-11</c:v>
                </c:pt>
                <c:pt idx="7205">
                  <c:v>-2.5806000000000001E-11</c:v>
                </c:pt>
                <c:pt idx="7206">
                  <c:v>-3.2275E-11</c:v>
                </c:pt>
                <c:pt idx="7207">
                  <c:v>-3.9721000000000002E-11</c:v>
                </c:pt>
                <c:pt idx="7208">
                  <c:v>-4.5556E-11</c:v>
                </c:pt>
                <c:pt idx="7209">
                  <c:v>-5.2360000000000001E-11</c:v>
                </c:pt>
                <c:pt idx="7210">
                  <c:v>-5.7835E-11</c:v>
                </c:pt>
                <c:pt idx="7211">
                  <c:v>-5.9277999999999997E-11</c:v>
                </c:pt>
                <c:pt idx="7212">
                  <c:v>-5.9970000000000001E-11</c:v>
                </c:pt>
                <c:pt idx="7213">
                  <c:v>-5.6878999999999999E-11</c:v>
                </c:pt>
                <c:pt idx="7214">
                  <c:v>-5.3918999999999998E-11</c:v>
                </c:pt>
                <c:pt idx="7215">
                  <c:v>-4.7556E-11</c:v>
                </c:pt>
                <c:pt idx="7216">
                  <c:v>-4.6249E-11</c:v>
                </c:pt>
                <c:pt idx="7217">
                  <c:v>-4.9952999999999999E-11</c:v>
                </c:pt>
                <c:pt idx="7218">
                  <c:v>-5.4673999999999999E-11</c:v>
                </c:pt>
                <c:pt idx="7219">
                  <c:v>-5.8534999999999995E-11</c:v>
                </c:pt>
                <c:pt idx="7220">
                  <c:v>-6.2772999999999994E-11</c:v>
                </c:pt>
                <c:pt idx="7221">
                  <c:v>-6.6242999999999996E-11</c:v>
                </c:pt>
                <c:pt idx="7222">
                  <c:v>-6.8635000000000004E-11</c:v>
                </c:pt>
                <c:pt idx="7223">
                  <c:v>-6.7134999999999996E-11</c:v>
                </c:pt>
                <c:pt idx="7224">
                  <c:v>-6.2105000000000002E-11</c:v>
                </c:pt>
                <c:pt idx="7225">
                  <c:v>-5.4657000000000002E-11</c:v>
                </c:pt>
                <c:pt idx="7226">
                  <c:v>-4.2039000000000002E-11</c:v>
                </c:pt>
                <c:pt idx="7227">
                  <c:v>-3.2101E-11</c:v>
                </c:pt>
                <c:pt idx="7228">
                  <c:v>-1.8016000000000001E-11</c:v>
                </c:pt>
                <c:pt idx="7229">
                  <c:v>-8.0729999999999992E-12</c:v>
                </c:pt>
                <c:pt idx="7230">
                  <c:v>-2.4329999999999998E-12</c:v>
                </c:pt>
                <c:pt idx="7231">
                  <c:v>-1.8869999999999999E-12</c:v>
                </c:pt>
                <c:pt idx="7232">
                  <c:v>1.377E-11</c:v>
                </c:pt>
                <c:pt idx="7233">
                  <c:v>1.2180000000000001E-12</c:v>
                </c:pt>
                <c:pt idx="7234">
                  <c:v>-2.4299999999999999E-12</c:v>
                </c:pt>
                <c:pt idx="7235">
                  <c:v>-6.7130000000000002E-12</c:v>
                </c:pt>
                <c:pt idx="7236">
                  <c:v>-1.3292E-11</c:v>
                </c:pt>
                <c:pt idx="7237">
                  <c:v>-1.4758000000000002E-11</c:v>
                </c:pt>
                <c:pt idx="7238">
                  <c:v>-1.6323000000000001E-11</c:v>
                </c:pt>
                <c:pt idx="7239">
                  <c:v>-1.5912000000000001E-11</c:v>
                </c:pt>
                <c:pt idx="7240">
                  <c:v>-1.9724E-11</c:v>
                </c:pt>
                <c:pt idx="7241">
                  <c:v>-2.3404999999999999E-11</c:v>
                </c:pt>
                <c:pt idx="7242">
                  <c:v>-2.9454999999999997E-11</c:v>
                </c:pt>
                <c:pt idx="7243">
                  <c:v>-3.4569000000000001E-11</c:v>
                </c:pt>
                <c:pt idx="7244">
                  <c:v>-4.0053E-11</c:v>
                </c:pt>
                <c:pt idx="7245">
                  <c:v>-4.5468999999999997E-11</c:v>
                </c:pt>
                <c:pt idx="7246">
                  <c:v>-5.0092000000000003E-11</c:v>
                </c:pt>
                <c:pt idx="7247">
                  <c:v>-5.3301000000000002E-11</c:v>
                </c:pt>
                <c:pt idx="7248">
                  <c:v>-5.385E-11</c:v>
                </c:pt>
                <c:pt idx="7249">
                  <c:v>-5.538E-11</c:v>
                </c:pt>
                <c:pt idx="7250">
                  <c:v>-5.5020000000000001E-11</c:v>
                </c:pt>
                <c:pt idx="7251">
                  <c:v>-5.6886999999999997E-11</c:v>
                </c:pt>
                <c:pt idx="7252">
                  <c:v>-6.0900000000000004E-11</c:v>
                </c:pt>
                <c:pt idx="7253">
                  <c:v>-6.0861000000000006E-11</c:v>
                </c:pt>
                <c:pt idx="7254">
                  <c:v>-6.0121999999999999E-11</c:v>
                </c:pt>
                <c:pt idx="7255">
                  <c:v>-6.0636999999999997E-11</c:v>
                </c:pt>
                <c:pt idx="7256">
                  <c:v>-6.0583999999999995E-11</c:v>
                </c:pt>
                <c:pt idx="7257">
                  <c:v>-5.8626E-11</c:v>
                </c:pt>
                <c:pt idx="7258">
                  <c:v>-5.7015999999999999E-11</c:v>
                </c:pt>
                <c:pt idx="7259">
                  <c:v>-5.6355999999999998E-11</c:v>
                </c:pt>
                <c:pt idx="7260">
                  <c:v>-5.5885000000000003E-11</c:v>
                </c:pt>
                <c:pt idx="7261">
                  <c:v>-5.0623999999999998E-11</c:v>
                </c:pt>
                <c:pt idx="7262">
                  <c:v>-4.2821999999999998E-11</c:v>
                </c:pt>
                <c:pt idx="7263">
                  <c:v>-3.0923000000000001E-11</c:v>
                </c:pt>
                <c:pt idx="7264">
                  <c:v>-2.1514000000000001E-11</c:v>
                </c:pt>
                <c:pt idx="7265">
                  <c:v>-2.1247000000000001E-11</c:v>
                </c:pt>
                <c:pt idx="7266">
                  <c:v>-2.0202E-11</c:v>
                </c:pt>
                <c:pt idx="7267">
                  <c:v>-1.8556E-11</c:v>
                </c:pt>
                <c:pt idx="7268">
                  <c:v>-1.6442000000000001E-11</c:v>
                </c:pt>
                <c:pt idx="7269">
                  <c:v>-1.0602E-11</c:v>
                </c:pt>
                <c:pt idx="7270">
                  <c:v>-7.2299999999999997E-12</c:v>
                </c:pt>
                <c:pt idx="7271">
                  <c:v>-1.0457999999999999E-11</c:v>
                </c:pt>
                <c:pt idx="7272">
                  <c:v>-1.2942999999999999E-11</c:v>
                </c:pt>
                <c:pt idx="7273">
                  <c:v>-1.7779999999999999E-11</c:v>
                </c:pt>
                <c:pt idx="7274">
                  <c:v>-1.937E-11</c:v>
                </c:pt>
                <c:pt idx="7275">
                  <c:v>-1.5628000000000001E-11</c:v>
                </c:pt>
                <c:pt idx="7276">
                  <c:v>-8.6890000000000006E-12</c:v>
                </c:pt>
                <c:pt idx="7277">
                  <c:v>-4.2479999999999997E-12</c:v>
                </c:pt>
                <c:pt idx="7278">
                  <c:v>-2.013E-12</c:v>
                </c:pt>
                <c:pt idx="7279">
                  <c:v>-2.8379999999999998E-12</c:v>
                </c:pt>
                <c:pt idx="7280">
                  <c:v>-7.4889999999999993E-12</c:v>
                </c:pt>
                <c:pt idx="7281">
                  <c:v>-1.6965E-11</c:v>
                </c:pt>
                <c:pt idx="7282">
                  <c:v>-2.6734999999999999E-11</c:v>
                </c:pt>
                <c:pt idx="7283">
                  <c:v>-3.7874000000000003E-11</c:v>
                </c:pt>
                <c:pt idx="7284">
                  <c:v>-4.8721999999999999E-11</c:v>
                </c:pt>
                <c:pt idx="7285">
                  <c:v>-5.8500000000000005E-11</c:v>
                </c:pt>
                <c:pt idx="7286">
                  <c:v>-6.6880000000000006E-11</c:v>
                </c:pt>
                <c:pt idx="7287">
                  <c:v>-7.1980000000000006E-11</c:v>
                </c:pt>
                <c:pt idx="7288">
                  <c:v>-7.3224000000000002E-11</c:v>
                </c:pt>
                <c:pt idx="7289">
                  <c:v>-7.0037999999999994E-11</c:v>
                </c:pt>
                <c:pt idx="7290">
                  <c:v>-6.3172000000000004E-11</c:v>
                </c:pt>
                <c:pt idx="7291">
                  <c:v>-5.5057000000000002E-11</c:v>
                </c:pt>
                <c:pt idx="7292">
                  <c:v>-4.5670000000000002E-11</c:v>
                </c:pt>
                <c:pt idx="7293">
                  <c:v>-3.8875999999999997E-11</c:v>
                </c:pt>
                <c:pt idx="7294">
                  <c:v>-3.5296999999999997E-11</c:v>
                </c:pt>
                <c:pt idx="7295">
                  <c:v>-3.5161E-11</c:v>
                </c:pt>
                <c:pt idx="7296">
                  <c:v>-3.7220999999999997E-11</c:v>
                </c:pt>
                <c:pt idx="7297">
                  <c:v>-3.9580000000000001E-11</c:v>
                </c:pt>
                <c:pt idx="7298">
                  <c:v>-4.3236999999999998E-11</c:v>
                </c:pt>
                <c:pt idx="7299">
                  <c:v>-4.4143999999999998E-11</c:v>
                </c:pt>
                <c:pt idx="7300">
                  <c:v>-4.5102999999999998E-11</c:v>
                </c:pt>
                <c:pt idx="7301">
                  <c:v>-3.8930000000000002E-11</c:v>
                </c:pt>
                <c:pt idx="7302">
                  <c:v>-4.1007000000000002E-11</c:v>
                </c:pt>
                <c:pt idx="7303">
                  <c:v>-3.6209999999999997E-11</c:v>
                </c:pt>
                <c:pt idx="7304">
                  <c:v>-3.1675000000000003E-11</c:v>
                </c:pt>
                <c:pt idx="7305">
                  <c:v>-2.8629E-11</c:v>
                </c:pt>
                <c:pt idx="7306">
                  <c:v>-2.5131E-11</c:v>
                </c:pt>
                <c:pt idx="7307">
                  <c:v>-2.4537E-11</c:v>
                </c:pt>
                <c:pt idx="7308">
                  <c:v>-2.1709E-11</c:v>
                </c:pt>
                <c:pt idx="7309">
                  <c:v>-1.3809E-11</c:v>
                </c:pt>
                <c:pt idx="7310">
                  <c:v>-6.5009999999999999E-12</c:v>
                </c:pt>
                <c:pt idx="7311">
                  <c:v>-1.9000000000000001E-14</c:v>
                </c:pt>
                <c:pt idx="7312">
                  <c:v>2.9300000000000001E-13</c:v>
                </c:pt>
                <c:pt idx="7313">
                  <c:v>2.5579999999999998E-12</c:v>
                </c:pt>
                <c:pt idx="7314">
                  <c:v>4.1799999999999999E-13</c:v>
                </c:pt>
                <c:pt idx="7315">
                  <c:v>-3.5239999999999999E-12</c:v>
                </c:pt>
                <c:pt idx="7316">
                  <c:v>-9.8990000000000005E-12</c:v>
                </c:pt>
                <c:pt idx="7317">
                  <c:v>-1.9392000000000001E-11</c:v>
                </c:pt>
                <c:pt idx="7318">
                  <c:v>-3.1213000000000001E-11</c:v>
                </c:pt>
                <c:pt idx="7319">
                  <c:v>-3.8353000000000002E-11</c:v>
                </c:pt>
                <c:pt idx="7320">
                  <c:v>-4.5163999999999998E-11</c:v>
                </c:pt>
                <c:pt idx="7321">
                  <c:v>-4.4121000000000001E-11</c:v>
                </c:pt>
                <c:pt idx="7322">
                  <c:v>-4.1074999999999998E-11</c:v>
                </c:pt>
                <c:pt idx="7323">
                  <c:v>-4.0912999999999997E-11</c:v>
                </c:pt>
                <c:pt idx="7324">
                  <c:v>-4.256E-11</c:v>
                </c:pt>
                <c:pt idx="7325">
                  <c:v>-4.1410000000000002E-11</c:v>
                </c:pt>
                <c:pt idx="7326">
                  <c:v>-4.2423E-11</c:v>
                </c:pt>
                <c:pt idx="7327">
                  <c:v>-4.5887000000000003E-11</c:v>
                </c:pt>
                <c:pt idx="7328">
                  <c:v>-4.9279999999999997E-11</c:v>
                </c:pt>
                <c:pt idx="7329">
                  <c:v>-5.1411999999999998E-11</c:v>
                </c:pt>
                <c:pt idx="7330">
                  <c:v>-5.2602999999999998E-11</c:v>
                </c:pt>
                <c:pt idx="7331">
                  <c:v>-5.5851999999999997E-11</c:v>
                </c:pt>
                <c:pt idx="7332">
                  <c:v>-5.8801999999999998E-11</c:v>
                </c:pt>
                <c:pt idx="7333">
                  <c:v>-5.9500000000000001E-11</c:v>
                </c:pt>
                <c:pt idx="7334">
                  <c:v>-5.709E-11</c:v>
                </c:pt>
                <c:pt idx="7335">
                  <c:v>-5.316E-11</c:v>
                </c:pt>
                <c:pt idx="7336">
                  <c:v>-4.9816E-11</c:v>
                </c:pt>
                <c:pt idx="7337">
                  <c:v>-4.8926999999999999E-11</c:v>
                </c:pt>
                <c:pt idx="7338">
                  <c:v>-4.8237E-11</c:v>
                </c:pt>
                <c:pt idx="7339">
                  <c:v>-4.4228000000000001E-11</c:v>
                </c:pt>
                <c:pt idx="7340">
                  <c:v>-3.6408000000000002E-11</c:v>
                </c:pt>
                <c:pt idx="7341">
                  <c:v>-2.8342E-11</c:v>
                </c:pt>
                <c:pt idx="7342">
                  <c:v>-2.3719000000000001E-11</c:v>
                </c:pt>
                <c:pt idx="7343">
                  <c:v>-2.0309E-11</c:v>
                </c:pt>
                <c:pt idx="7344">
                  <c:v>-1.3388000000000001E-11</c:v>
                </c:pt>
                <c:pt idx="7345">
                  <c:v>-3.4439999999999999E-12</c:v>
                </c:pt>
                <c:pt idx="7346">
                  <c:v>2.3440000000000001E-12</c:v>
                </c:pt>
                <c:pt idx="7347">
                  <c:v>9.8000000000000007E-13</c:v>
                </c:pt>
                <c:pt idx="7348">
                  <c:v>-7.2300000000000005E-13</c:v>
                </c:pt>
                <c:pt idx="7349">
                  <c:v>-2.0600000000000001E-12</c:v>
                </c:pt>
                <c:pt idx="7350">
                  <c:v>-3.4380000000000001E-12</c:v>
                </c:pt>
                <c:pt idx="7351">
                  <c:v>-7.5959999999999995E-12</c:v>
                </c:pt>
                <c:pt idx="7352">
                  <c:v>-1.1512E-11</c:v>
                </c:pt>
                <c:pt idx="7353">
                  <c:v>-1.7643999999999999E-11</c:v>
                </c:pt>
                <c:pt idx="7354">
                  <c:v>-2.2728000000000001E-11</c:v>
                </c:pt>
                <c:pt idx="7355">
                  <c:v>-2.5841999999999999E-11</c:v>
                </c:pt>
                <c:pt idx="7356">
                  <c:v>-2.8119E-11</c:v>
                </c:pt>
                <c:pt idx="7357">
                  <c:v>-2.7767000000000002E-11</c:v>
                </c:pt>
                <c:pt idx="7358">
                  <c:v>-3.2185000000000003E-11</c:v>
                </c:pt>
                <c:pt idx="7359">
                  <c:v>-3.8765000000000001E-11</c:v>
                </c:pt>
                <c:pt idx="7360">
                  <c:v>-4.6983999999999998E-11</c:v>
                </c:pt>
                <c:pt idx="7361">
                  <c:v>-4.7924999999999999E-11</c:v>
                </c:pt>
                <c:pt idx="7362">
                  <c:v>-4.8819999999999999E-11</c:v>
                </c:pt>
                <c:pt idx="7363">
                  <c:v>-5.1917E-11</c:v>
                </c:pt>
                <c:pt idx="7364">
                  <c:v>-5.2366E-11</c:v>
                </c:pt>
                <c:pt idx="7365">
                  <c:v>-5.0822999999999999E-11</c:v>
                </c:pt>
                <c:pt idx="7366">
                  <c:v>-5.1499000000000001E-11</c:v>
                </c:pt>
                <c:pt idx="7367">
                  <c:v>-5.2971999999999997E-11</c:v>
                </c:pt>
                <c:pt idx="7368">
                  <c:v>-5.5606E-11</c:v>
                </c:pt>
                <c:pt idx="7369">
                  <c:v>-5.9099999999999995E-11</c:v>
                </c:pt>
                <c:pt idx="7370">
                  <c:v>-5.9842000000000001E-11</c:v>
                </c:pt>
                <c:pt idx="7371">
                  <c:v>-5.5241999999999999E-11</c:v>
                </c:pt>
                <c:pt idx="7372">
                  <c:v>-5.2889000000000002E-11</c:v>
                </c:pt>
                <c:pt idx="7373">
                  <c:v>-4.8318999999999999E-11</c:v>
                </c:pt>
                <c:pt idx="7374">
                  <c:v>-4.3007999999999998E-11</c:v>
                </c:pt>
                <c:pt idx="7375">
                  <c:v>-3.7785999999999998E-11</c:v>
                </c:pt>
                <c:pt idx="7376">
                  <c:v>-3.1643E-11</c:v>
                </c:pt>
                <c:pt idx="7377">
                  <c:v>-2.1809000000000001E-11</c:v>
                </c:pt>
                <c:pt idx="7378">
                  <c:v>-1.4149E-11</c:v>
                </c:pt>
                <c:pt idx="7379">
                  <c:v>-1.7069999999999999E-11</c:v>
                </c:pt>
                <c:pt idx="7380">
                  <c:v>-1.5643E-11</c:v>
                </c:pt>
                <c:pt idx="7381">
                  <c:v>-1.388E-11</c:v>
                </c:pt>
                <c:pt idx="7382">
                  <c:v>-1.0570999999999999E-11</c:v>
                </c:pt>
                <c:pt idx="7383">
                  <c:v>-1.0614E-11</c:v>
                </c:pt>
                <c:pt idx="7384">
                  <c:v>-9.6419999999999995E-12</c:v>
                </c:pt>
                <c:pt idx="7385">
                  <c:v>-1.0396000000000001E-11</c:v>
                </c:pt>
                <c:pt idx="7386">
                  <c:v>-1.3817000000000001E-11</c:v>
                </c:pt>
                <c:pt idx="7387">
                  <c:v>-1.6556999999999999E-11</c:v>
                </c:pt>
                <c:pt idx="7388">
                  <c:v>-1.8088000000000001E-11</c:v>
                </c:pt>
                <c:pt idx="7389">
                  <c:v>-2.0041000000000002E-11</c:v>
                </c:pt>
                <c:pt idx="7390">
                  <c:v>-1.2031E-11</c:v>
                </c:pt>
                <c:pt idx="7391">
                  <c:v>-9.8630000000000003E-12</c:v>
                </c:pt>
                <c:pt idx="7392">
                  <c:v>-9.3939999999999998E-12</c:v>
                </c:pt>
                <c:pt idx="7393">
                  <c:v>-8.294E-12</c:v>
                </c:pt>
                <c:pt idx="7394">
                  <c:v>-1.1768000000000001E-11</c:v>
                </c:pt>
                <c:pt idx="7395">
                  <c:v>-1.6005999999999999E-11</c:v>
                </c:pt>
                <c:pt idx="7396">
                  <c:v>-1.9689999999999999E-11</c:v>
                </c:pt>
                <c:pt idx="7397">
                  <c:v>-2.6189999999999999E-11</c:v>
                </c:pt>
                <c:pt idx="7398">
                  <c:v>-2.9408000000000001E-11</c:v>
                </c:pt>
                <c:pt idx="7399">
                  <c:v>-3.6475999999999998E-11</c:v>
                </c:pt>
                <c:pt idx="7400">
                  <c:v>-4.3932000000000001E-11</c:v>
                </c:pt>
                <c:pt idx="7401">
                  <c:v>-4.8112E-11</c:v>
                </c:pt>
                <c:pt idx="7402">
                  <c:v>-5.3142000000000001E-11</c:v>
                </c:pt>
                <c:pt idx="7403">
                  <c:v>-5.4343000000000003E-11</c:v>
                </c:pt>
                <c:pt idx="7404">
                  <c:v>-5.5057999999999997E-11</c:v>
                </c:pt>
                <c:pt idx="7405">
                  <c:v>-5.5359000000000001E-11</c:v>
                </c:pt>
                <c:pt idx="7406">
                  <c:v>-5.5974999999999999E-11</c:v>
                </c:pt>
                <c:pt idx="7407">
                  <c:v>-5.3909999999999998E-11</c:v>
                </c:pt>
                <c:pt idx="7408">
                  <c:v>-4.9529E-11</c:v>
                </c:pt>
                <c:pt idx="7409">
                  <c:v>-4.5062000000000002E-11</c:v>
                </c:pt>
                <c:pt idx="7410">
                  <c:v>-3.9730000000000001E-11</c:v>
                </c:pt>
                <c:pt idx="7411">
                  <c:v>-3.7708E-11</c:v>
                </c:pt>
                <c:pt idx="7412">
                  <c:v>-3.3424999999999997E-11</c:v>
                </c:pt>
                <c:pt idx="7413">
                  <c:v>-3.0927999999999999E-11</c:v>
                </c:pt>
                <c:pt idx="7414">
                  <c:v>-2.9766000000000002E-11</c:v>
                </c:pt>
                <c:pt idx="7415">
                  <c:v>-2.9482999999999998E-11</c:v>
                </c:pt>
                <c:pt idx="7416">
                  <c:v>-2.6963E-11</c:v>
                </c:pt>
                <c:pt idx="7417">
                  <c:v>-2.3587999999999998E-11</c:v>
                </c:pt>
                <c:pt idx="7418">
                  <c:v>-1.8138999999999999E-11</c:v>
                </c:pt>
                <c:pt idx="7419">
                  <c:v>-1.0254000000000001E-11</c:v>
                </c:pt>
                <c:pt idx="7420">
                  <c:v>-9.9259999999999995E-12</c:v>
                </c:pt>
                <c:pt idx="7421">
                  <c:v>-9.6920000000000003E-12</c:v>
                </c:pt>
                <c:pt idx="7422">
                  <c:v>-6.9559999999999998E-12</c:v>
                </c:pt>
                <c:pt idx="7423">
                  <c:v>-6.8119999999999997E-12</c:v>
                </c:pt>
                <c:pt idx="7424">
                  <c:v>-6.8829999999999997E-12</c:v>
                </c:pt>
                <c:pt idx="7425">
                  <c:v>-5.8030000000000002E-12</c:v>
                </c:pt>
                <c:pt idx="7426">
                  <c:v>-4.331E-12</c:v>
                </c:pt>
                <c:pt idx="7427">
                  <c:v>-5.0229999999999999E-12</c:v>
                </c:pt>
                <c:pt idx="7428">
                  <c:v>-4.4259999999999999E-12</c:v>
                </c:pt>
                <c:pt idx="7429">
                  <c:v>-8.2720000000000003E-12</c:v>
                </c:pt>
                <c:pt idx="7430">
                  <c:v>-1.4700000000000002E-11</c:v>
                </c:pt>
                <c:pt idx="7431">
                  <c:v>-2.2438000000000001E-11</c:v>
                </c:pt>
                <c:pt idx="7432">
                  <c:v>-2.7018E-11</c:v>
                </c:pt>
                <c:pt idx="7433">
                  <c:v>-3.1137000000000002E-11</c:v>
                </c:pt>
                <c:pt idx="7434">
                  <c:v>-3.4221000000000001E-11</c:v>
                </c:pt>
                <c:pt idx="7435">
                  <c:v>-3.7633999999999999E-11</c:v>
                </c:pt>
                <c:pt idx="7436">
                  <c:v>-4.0426000000000001E-11</c:v>
                </c:pt>
                <c:pt idx="7437">
                  <c:v>-4.0314000000000003E-11</c:v>
                </c:pt>
                <c:pt idx="7438">
                  <c:v>-3.9126000000000003E-11</c:v>
                </c:pt>
                <c:pt idx="7439">
                  <c:v>-3.9596000000000002E-11</c:v>
                </c:pt>
                <c:pt idx="7440">
                  <c:v>-4.0427000000000003E-11</c:v>
                </c:pt>
                <c:pt idx="7441">
                  <c:v>-4.1349000000000002E-11</c:v>
                </c:pt>
                <c:pt idx="7442">
                  <c:v>-4.373E-11</c:v>
                </c:pt>
                <c:pt idx="7443">
                  <c:v>-5.0184999999999999E-11</c:v>
                </c:pt>
                <c:pt idx="7444">
                  <c:v>-5.7131999999999998E-11</c:v>
                </c:pt>
                <c:pt idx="7445">
                  <c:v>-6.0642000000000001E-11</c:v>
                </c:pt>
                <c:pt idx="7446">
                  <c:v>-5.9658999999999995E-11</c:v>
                </c:pt>
                <c:pt idx="7447">
                  <c:v>-5.4306999999999998E-11</c:v>
                </c:pt>
                <c:pt idx="7448">
                  <c:v>-4.8849999999999998E-11</c:v>
                </c:pt>
                <c:pt idx="7449">
                  <c:v>-4.1443000000000001E-11</c:v>
                </c:pt>
                <c:pt idx="7450">
                  <c:v>-4.1605999999999997E-11</c:v>
                </c:pt>
                <c:pt idx="7451">
                  <c:v>-3.8350999999999998E-11</c:v>
                </c:pt>
                <c:pt idx="7452">
                  <c:v>-3.3388999999999998E-11</c:v>
                </c:pt>
                <c:pt idx="7453">
                  <c:v>-3.0080000000000001E-11</c:v>
                </c:pt>
                <c:pt idx="7454">
                  <c:v>-2.4476E-11</c:v>
                </c:pt>
                <c:pt idx="7455">
                  <c:v>-1.9553E-11</c:v>
                </c:pt>
                <c:pt idx="7456">
                  <c:v>-1.3614000000000001E-11</c:v>
                </c:pt>
                <c:pt idx="7457">
                  <c:v>-8.8069999999999999E-12</c:v>
                </c:pt>
                <c:pt idx="7458">
                  <c:v>-8.5959999999999993E-12</c:v>
                </c:pt>
                <c:pt idx="7459">
                  <c:v>-1.2558E-11</c:v>
                </c:pt>
                <c:pt idx="7460">
                  <c:v>-1.1319999999999999E-11</c:v>
                </c:pt>
                <c:pt idx="7461">
                  <c:v>1.3959999999999999E-12</c:v>
                </c:pt>
                <c:pt idx="7462">
                  <c:v>-1.04E-13</c:v>
                </c:pt>
                <c:pt idx="7463">
                  <c:v>4.0100000000000001E-13</c:v>
                </c:pt>
                <c:pt idx="7464">
                  <c:v>1.558E-12</c:v>
                </c:pt>
                <c:pt idx="7465">
                  <c:v>7.4199999999999997E-13</c:v>
                </c:pt>
                <c:pt idx="7466">
                  <c:v>-2.2199999999999998E-12</c:v>
                </c:pt>
                <c:pt idx="7467">
                  <c:v>-7.4910000000000003E-12</c:v>
                </c:pt>
                <c:pt idx="7468">
                  <c:v>-1.5692999999999999E-11</c:v>
                </c:pt>
                <c:pt idx="7469">
                  <c:v>-2.0720999999999999E-11</c:v>
                </c:pt>
                <c:pt idx="7470">
                  <c:v>-2.4472000000000002E-11</c:v>
                </c:pt>
                <c:pt idx="7471">
                  <c:v>-2.7515000000000001E-11</c:v>
                </c:pt>
                <c:pt idx="7472">
                  <c:v>-2.9271000000000002E-11</c:v>
                </c:pt>
                <c:pt idx="7473">
                  <c:v>-3.1357000000000002E-11</c:v>
                </c:pt>
                <c:pt idx="7474">
                  <c:v>-3.5830000000000001E-11</c:v>
                </c:pt>
                <c:pt idx="7475">
                  <c:v>-4.0002000000000002E-11</c:v>
                </c:pt>
                <c:pt idx="7476">
                  <c:v>-4.6475E-11</c:v>
                </c:pt>
                <c:pt idx="7477">
                  <c:v>-5.0601000000000001E-11</c:v>
                </c:pt>
                <c:pt idx="7478">
                  <c:v>-5.5375000000000003E-11</c:v>
                </c:pt>
                <c:pt idx="7479">
                  <c:v>-6.1914000000000005E-11</c:v>
                </c:pt>
                <c:pt idx="7480">
                  <c:v>-6.1626000000000003E-11</c:v>
                </c:pt>
                <c:pt idx="7481">
                  <c:v>-6.1632999999999998E-11</c:v>
                </c:pt>
                <c:pt idx="7482">
                  <c:v>-5.3676E-11</c:v>
                </c:pt>
                <c:pt idx="7483">
                  <c:v>-5.1781000000000003E-11</c:v>
                </c:pt>
                <c:pt idx="7484">
                  <c:v>-4.8811E-11</c:v>
                </c:pt>
                <c:pt idx="7485">
                  <c:v>-4.4167000000000001E-11</c:v>
                </c:pt>
                <c:pt idx="7486">
                  <c:v>-3.8471E-11</c:v>
                </c:pt>
                <c:pt idx="7487">
                  <c:v>-3.5888000000000001E-11</c:v>
                </c:pt>
                <c:pt idx="7488">
                  <c:v>-3.4878000000000002E-11</c:v>
                </c:pt>
                <c:pt idx="7489">
                  <c:v>-3.4594999999999998E-11</c:v>
                </c:pt>
                <c:pt idx="7490">
                  <c:v>-3.3253000000000001E-11</c:v>
                </c:pt>
                <c:pt idx="7491">
                  <c:v>-3.1107000000000003E-11</c:v>
                </c:pt>
                <c:pt idx="7492">
                  <c:v>-2.913E-11</c:v>
                </c:pt>
                <c:pt idx="7493">
                  <c:v>-2.6313000000000001E-11</c:v>
                </c:pt>
                <c:pt idx="7494">
                  <c:v>-1.9934000000000001E-11</c:v>
                </c:pt>
                <c:pt idx="7495">
                  <c:v>-1.1216000000000001E-11</c:v>
                </c:pt>
                <c:pt idx="7496">
                  <c:v>-3.42E-12</c:v>
                </c:pt>
                <c:pt idx="7497">
                  <c:v>-8.7500000000000001E-13</c:v>
                </c:pt>
                <c:pt idx="7498">
                  <c:v>-8.3999999999999995E-13</c:v>
                </c:pt>
                <c:pt idx="7499">
                  <c:v>-6.7429999999999998E-12</c:v>
                </c:pt>
                <c:pt idx="7500">
                  <c:v>-1.1947E-11</c:v>
                </c:pt>
                <c:pt idx="7501">
                  <c:v>-1.3684E-11</c:v>
                </c:pt>
                <c:pt idx="7502">
                  <c:v>-2.0812000000000001E-11</c:v>
                </c:pt>
                <c:pt idx="7503">
                  <c:v>-2.0456000000000001E-11</c:v>
                </c:pt>
                <c:pt idx="7504">
                  <c:v>-1.9715999999999999E-11</c:v>
                </c:pt>
                <c:pt idx="7505">
                  <c:v>-1.2838E-11</c:v>
                </c:pt>
                <c:pt idx="7506">
                  <c:v>-8.5839999999999998E-12</c:v>
                </c:pt>
                <c:pt idx="7507">
                  <c:v>-6.9310000000000003E-12</c:v>
                </c:pt>
                <c:pt idx="7508">
                  <c:v>-6.285E-12</c:v>
                </c:pt>
                <c:pt idx="7509">
                  <c:v>-6.6360000000000004E-12</c:v>
                </c:pt>
                <c:pt idx="7510">
                  <c:v>-1.5527999999999999E-11</c:v>
                </c:pt>
                <c:pt idx="7511">
                  <c:v>-2.7243000000000001E-11</c:v>
                </c:pt>
                <c:pt idx="7512">
                  <c:v>-3.8937999999999999E-11</c:v>
                </c:pt>
                <c:pt idx="7513">
                  <c:v>-4.9368000000000002E-11</c:v>
                </c:pt>
                <c:pt idx="7514">
                  <c:v>-5.6633000000000002E-11</c:v>
                </c:pt>
                <c:pt idx="7515">
                  <c:v>-6.5983000000000001E-11</c:v>
                </c:pt>
                <c:pt idx="7516">
                  <c:v>-6.7098999999999998E-11</c:v>
                </c:pt>
                <c:pt idx="7517">
                  <c:v>-6.7310999999999994E-11</c:v>
                </c:pt>
                <c:pt idx="7518">
                  <c:v>-6.1566000000000005E-11</c:v>
                </c:pt>
                <c:pt idx="7519">
                  <c:v>-5.2150999999999998E-11</c:v>
                </c:pt>
                <c:pt idx="7520">
                  <c:v>-4.3872999999999999E-11</c:v>
                </c:pt>
                <c:pt idx="7521">
                  <c:v>-3.6133000000000002E-11</c:v>
                </c:pt>
                <c:pt idx="7522">
                  <c:v>-3.2356000000000003E-11</c:v>
                </c:pt>
                <c:pt idx="7523">
                  <c:v>-3.3396E-11</c:v>
                </c:pt>
                <c:pt idx="7524">
                  <c:v>-3.7711E-11</c:v>
                </c:pt>
                <c:pt idx="7525">
                  <c:v>-4.4188E-11</c:v>
                </c:pt>
                <c:pt idx="7526">
                  <c:v>-4.5547000000000001E-11</c:v>
                </c:pt>
                <c:pt idx="7527">
                  <c:v>-4.2759000000000001E-11</c:v>
                </c:pt>
                <c:pt idx="7528">
                  <c:v>-3.9046000000000001E-11</c:v>
                </c:pt>
                <c:pt idx="7529">
                  <c:v>-3.4291000000000001E-11</c:v>
                </c:pt>
                <c:pt idx="7530">
                  <c:v>-2.5972E-11</c:v>
                </c:pt>
                <c:pt idx="7531">
                  <c:v>-1.7628E-11</c:v>
                </c:pt>
                <c:pt idx="7532">
                  <c:v>-9.0519999999999998E-12</c:v>
                </c:pt>
                <c:pt idx="7533">
                  <c:v>-5.5199999999999997E-13</c:v>
                </c:pt>
                <c:pt idx="7534">
                  <c:v>3.308E-12</c:v>
                </c:pt>
                <c:pt idx="7535">
                  <c:v>2.038E-12</c:v>
                </c:pt>
                <c:pt idx="7536">
                  <c:v>-2.6999999999999999E-14</c:v>
                </c:pt>
                <c:pt idx="7537">
                  <c:v>-3.0799999999999998E-12</c:v>
                </c:pt>
                <c:pt idx="7538">
                  <c:v>-5.9030000000000002E-12</c:v>
                </c:pt>
                <c:pt idx="7539">
                  <c:v>-7.3E-12</c:v>
                </c:pt>
                <c:pt idx="7540">
                  <c:v>-6.4509999999999999E-12</c:v>
                </c:pt>
                <c:pt idx="7541">
                  <c:v>-7.571E-12</c:v>
                </c:pt>
                <c:pt idx="7542">
                  <c:v>-8.7050000000000006E-12</c:v>
                </c:pt>
                <c:pt idx="7543">
                  <c:v>-9.3259999999999996E-12</c:v>
                </c:pt>
                <c:pt idx="7544">
                  <c:v>-1.1248999999999999E-11</c:v>
                </c:pt>
                <c:pt idx="7545">
                  <c:v>-1.1987000000000001E-11</c:v>
                </c:pt>
                <c:pt idx="7546">
                  <c:v>-2.0932999999999999E-11</c:v>
                </c:pt>
                <c:pt idx="7547">
                  <c:v>-2.9797999999999999E-11</c:v>
                </c:pt>
                <c:pt idx="7548">
                  <c:v>-3.9825000000000002E-11</c:v>
                </c:pt>
                <c:pt idx="7549">
                  <c:v>-5.0480999999999999E-11</c:v>
                </c:pt>
                <c:pt idx="7550">
                  <c:v>-5.6742E-11</c:v>
                </c:pt>
                <c:pt idx="7551">
                  <c:v>-5.6230000000000003E-11</c:v>
                </c:pt>
                <c:pt idx="7552">
                  <c:v>-5.6266000000000001E-11</c:v>
                </c:pt>
                <c:pt idx="7553">
                  <c:v>-5.3375000000000003E-11</c:v>
                </c:pt>
                <c:pt idx="7554">
                  <c:v>-4.5606999999999998E-11</c:v>
                </c:pt>
                <c:pt idx="7555">
                  <c:v>-3.4900999999999999E-11</c:v>
                </c:pt>
                <c:pt idx="7556">
                  <c:v>-2.7360999999999999E-11</c:v>
                </c:pt>
                <c:pt idx="7557">
                  <c:v>-2.4528E-11</c:v>
                </c:pt>
                <c:pt idx="7558">
                  <c:v>-2.2374000000000001E-11</c:v>
                </c:pt>
                <c:pt idx="7559">
                  <c:v>-2.3868999999999999E-11</c:v>
                </c:pt>
                <c:pt idx="7560">
                  <c:v>-3.3305000000000002E-11</c:v>
                </c:pt>
                <c:pt idx="7561">
                  <c:v>-4.2012999999999999E-11</c:v>
                </c:pt>
                <c:pt idx="7562">
                  <c:v>-5.3937999999999999E-11</c:v>
                </c:pt>
                <c:pt idx="7563">
                  <c:v>-6.2477999999999996E-11</c:v>
                </c:pt>
                <c:pt idx="7564">
                  <c:v>-6.2296999999999994E-11</c:v>
                </c:pt>
                <c:pt idx="7565">
                  <c:v>-6.5673000000000004E-11</c:v>
                </c:pt>
                <c:pt idx="7566">
                  <c:v>-6.0897000000000004E-11</c:v>
                </c:pt>
                <c:pt idx="7567">
                  <c:v>-4.7624999999999997E-11</c:v>
                </c:pt>
                <c:pt idx="7568">
                  <c:v>-2.9717999999999998E-11</c:v>
                </c:pt>
                <c:pt idx="7569">
                  <c:v>-1.2658E-11</c:v>
                </c:pt>
                <c:pt idx="7570">
                  <c:v>1.3600000000000001E-12</c:v>
                </c:pt>
                <c:pt idx="7571">
                  <c:v>9.4790000000000003E-12</c:v>
                </c:pt>
                <c:pt idx="7572">
                  <c:v>1.6194999999999999E-11</c:v>
                </c:pt>
                <c:pt idx="7573">
                  <c:v>1.4962E-11</c:v>
                </c:pt>
                <c:pt idx="7574">
                  <c:v>9.8930000000000008E-12</c:v>
                </c:pt>
                <c:pt idx="7575">
                  <c:v>4.0319999999999998E-12</c:v>
                </c:pt>
                <c:pt idx="7576">
                  <c:v>1.343E-12</c:v>
                </c:pt>
                <c:pt idx="7577">
                  <c:v>-8.9700000000000001E-13</c:v>
                </c:pt>
                <c:pt idx="7578">
                  <c:v>-3.0460000000000001E-12</c:v>
                </c:pt>
                <c:pt idx="7579">
                  <c:v>-7.7699999999999994E-12</c:v>
                </c:pt>
                <c:pt idx="7580">
                  <c:v>-1.1635E-11</c:v>
                </c:pt>
                <c:pt idx="7581">
                  <c:v>-1.5464999999999998E-11</c:v>
                </c:pt>
                <c:pt idx="7582">
                  <c:v>-2.1583000000000001E-11</c:v>
                </c:pt>
                <c:pt idx="7583">
                  <c:v>-2.5548000000000001E-11</c:v>
                </c:pt>
                <c:pt idx="7584">
                  <c:v>-2.9509999999999997E-11</c:v>
                </c:pt>
                <c:pt idx="7585">
                  <c:v>-3.0615000000000002E-11</c:v>
                </c:pt>
                <c:pt idx="7586">
                  <c:v>-3.0621999999999998E-11</c:v>
                </c:pt>
                <c:pt idx="7587">
                  <c:v>-2.8364000000000002E-11</c:v>
                </c:pt>
                <c:pt idx="7588">
                  <c:v>-2.8869000000000001E-11</c:v>
                </c:pt>
                <c:pt idx="7589">
                  <c:v>-3.0554999999999998E-11</c:v>
                </c:pt>
                <c:pt idx="7590">
                  <c:v>-3.4005999999999999E-11</c:v>
                </c:pt>
                <c:pt idx="7591">
                  <c:v>-3.8505E-11</c:v>
                </c:pt>
                <c:pt idx="7592">
                  <c:v>-4.2656999999999998E-11</c:v>
                </c:pt>
                <c:pt idx="7593">
                  <c:v>-5.2639000000000003E-11</c:v>
                </c:pt>
                <c:pt idx="7594">
                  <c:v>-6.1174999999999998E-11</c:v>
                </c:pt>
                <c:pt idx="7595">
                  <c:v>-6.1178999999999994E-11</c:v>
                </c:pt>
                <c:pt idx="7596">
                  <c:v>-5.6083999999999997E-11</c:v>
                </c:pt>
                <c:pt idx="7597">
                  <c:v>-5.3970999999999998E-11</c:v>
                </c:pt>
                <c:pt idx="7598">
                  <c:v>-5.3164000000000002E-11</c:v>
                </c:pt>
                <c:pt idx="7599">
                  <c:v>-4.7231999999999999E-11</c:v>
                </c:pt>
                <c:pt idx="7600">
                  <c:v>-4.2375999999999998E-11</c:v>
                </c:pt>
                <c:pt idx="7601">
                  <c:v>-3.7581000000000003E-11</c:v>
                </c:pt>
                <c:pt idx="7602">
                  <c:v>-3.1287999999999998E-11</c:v>
                </c:pt>
                <c:pt idx="7603">
                  <c:v>-2.3858000000000001E-11</c:v>
                </c:pt>
                <c:pt idx="7604">
                  <c:v>-1.5617E-11</c:v>
                </c:pt>
                <c:pt idx="7605">
                  <c:v>-8.4099999999999999E-12</c:v>
                </c:pt>
                <c:pt idx="7606">
                  <c:v>-4.3629999999999999E-12</c:v>
                </c:pt>
                <c:pt idx="7607">
                  <c:v>-2.7000000000000001E-13</c:v>
                </c:pt>
                <c:pt idx="7608">
                  <c:v>-8.4300000000000004E-13</c:v>
                </c:pt>
                <c:pt idx="7609">
                  <c:v>-4.1410000000000002E-12</c:v>
                </c:pt>
                <c:pt idx="7610">
                  <c:v>-8.2769999999999996E-12</c:v>
                </c:pt>
                <c:pt idx="7611">
                  <c:v>-1.0544999999999999E-11</c:v>
                </c:pt>
                <c:pt idx="7612">
                  <c:v>-1.2458999999999999E-11</c:v>
                </c:pt>
                <c:pt idx="7613">
                  <c:v>-7.6989999999999994E-12</c:v>
                </c:pt>
                <c:pt idx="7614">
                  <c:v>-8.1720000000000003E-12</c:v>
                </c:pt>
                <c:pt idx="7615">
                  <c:v>-8.4240000000000005E-12</c:v>
                </c:pt>
                <c:pt idx="7616">
                  <c:v>-7.7769999999999997E-12</c:v>
                </c:pt>
                <c:pt idx="7617">
                  <c:v>-7.3140000000000005E-12</c:v>
                </c:pt>
                <c:pt idx="7618">
                  <c:v>-8.3850000000000003E-12</c:v>
                </c:pt>
                <c:pt idx="7619">
                  <c:v>-1.1037E-11</c:v>
                </c:pt>
                <c:pt idx="7620">
                  <c:v>-1.1312E-11</c:v>
                </c:pt>
                <c:pt idx="7621">
                  <c:v>-1.0983E-11</c:v>
                </c:pt>
                <c:pt idx="7622">
                  <c:v>-1.5736999999999999E-11</c:v>
                </c:pt>
                <c:pt idx="7623">
                  <c:v>-2.108E-11</c:v>
                </c:pt>
                <c:pt idx="7624">
                  <c:v>-2.6166999999999999E-11</c:v>
                </c:pt>
                <c:pt idx="7625">
                  <c:v>-3.0881000000000003E-11</c:v>
                </c:pt>
                <c:pt idx="7626">
                  <c:v>-3.3757000000000002E-11</c:v>
                </c:pt>
                <c:pt idx="7627">
                  <c:v>-3.2835999999999998E-11</c:v>
                </c:pt>
                <c:pt idx="7628">
                  <c:v>-3.3351999999999998E-11</c:v>
                </c:pt>
                <c:pt idx="7629">
                  <c:v>-3.6593E-11</c:v>
                </c:pt>
                <c:pt idx="7630">
                  <c:v>-4.1812E-11</c:v>
                </c:pt>
                <c:pt idx="7631">
                  <c:v>-4.3312999999999997E-11</c:v>
                </c:pt>
                <c:pt idx="7632">
                  <c:v>-4.7799999999999999E-11</c:v>
                </c:pt>
                <c:pt idx="7633">
                  <c:v>-5.3961000000000002E-11</c:v>
                </c:pt>
                <c:pt idx="7634">
                  <c:v>-5.3905E-11</c:v>
                </c:pt>
                <c:pt idx="7635">
                  <c:v>-3.4777999999999997E-11</c:v>
                </c:pt>
                <c:pt idx="7636">
                  <c:v>-4.9273999999999997E-11</c:v>
                </c:pt>
                <c:pt idx="7637">
                  <c:v>-5.5292999999999997E-11</c:v>
                </c:pt>
                <c:pt idx="7638">
                  <c:v>-4.9703E-11</c:v>
                </c:pt>
                <c:pt idx="7639">
                  <c:v>-4.1440999999999997E-11</c:v>
                </c:pt>
                <c:pt idx="7640">
                  <c:v>-3.2579999999999999E-11</c:v>
                </c:pt>
                <c:pt idx="7641">
                  <c:v>-2.4256999999999999E-11</c:v>
                </c:pt>
                <c:pt idx="7642">
                  <c:v>-1.5345999999999999E-11</c:v>
                </c:pt>
                <c:pt idx="7643">
                  <c:v>-6.7539999999999997E-12</c:v>
                </c:pt>
                <c:pt idx="7644">
                  <c:v>-2.0220000000000001E-12</c:v>
                </c:pt>
                <c:pt idx="7645">
                  <c:v>2.5500000000000002E-13</c:v>
                </c:pt>
                <c:pt idx="7646">
                  <c:v>1.3620000000000001E-12</c:v>
                </c:pt>
                <c:pt idx="7647">
                  <c:v>5.5399999999999996E-13</c:v>
                </c:pt>
                <c:pt idx="7648">
                  <c:v>-2.577E-12</c:v>
                </c:pt>
                <c:pt idx="7649">
                  <c:v>-5.4759999999999997E-12</c:v>
                </c:pt>
                <c:pt idx="7650">
                  <c:v>-7.2639999999999997E-12</c:v>
                </c:pt>
                <c:pt idx="7651">
                  <c:v>-8.6539999999999993E-12</c:v>
                </c:pt>
                <c:pt idx="7652">
                  <c:v>-9.956E-12</c:v>
                </c:pt>
                <c:pt idx="7653">
                  <c:v>-9.5289999999999995E-12</c:v>
                </c:pt>
                <c:pt idx="7654">
                  <c:v>-1.2707000000000001E-11</c:v>
                </c:pt>
                <c:pt idx="7655">
                  <c:v>-1.5194999999999999E-11</c:v>
                </c:pt>
                <c:pt idx="7656">
                  <c:v>-1.6353E-11</c:v>
                </c:pt>
                <c:pt idx="7657">
                  <c:v>-1.5878E-11</c:v>
                </c:pt>
                <c:pt idx="7658">
                  <c:v>-1.1786E-11</c:v>
                </c:pt>
                <c:pt idx="7659">
                  <c:v>-7.8189999999999997E-12</c:v>
                </c:pt>
                <c:pt idx="7660">
                  <c:v>-6.7039999999999997E-12</c:v>
                </c:pt>
                <c:pt idx="7661">
                  <c:v>-1.0086999999999999E-11</c:v>
                </c:pt>
                <c:pt idx="7662">
                  <c:v>-1.5513E-11</c:v>
                </c:pt>
                <c:pt idx="7663">
                  <c:v>-2.5151999999999999E-11</c:v>
                </c:pt>
                <c:pt idx="7664">
                  <c:v>-3.4267999999999997E-11</c:v>
                </c:pt>
                <c:pt idx="7665">
                  <c:v>-3.9724000000000002E-11</c:v>
                </c:pt>
                <c:pt idx="7666">
                  <c:v>-4.4424000000000002E-11</c:v>
                </c:pt>
                <c:pt idx="7667">
                  <c:v>-4.8461000000000002E-11</c:v>
                </c:pt>
                <c:pt idx="7668">
                  <c:v>-4.8329000000000001E-11</c:v>
                </c:pt>
                <c:pt idx="7669">
                  <c:v>-5.0520999999999999E-11</c:v>
                </c:pt>
                <c:pt idx="7670">
                  <c:v>-4.6232999999999998E-11</c:v>
                </c:pt>
                <c:pt idx="7671">
                  <c:v>-4.2320999999999998E-11</c:v>
                </c:pt>
                <c:pt idx="7672">
                  <c:v>-4.1211999999999997E-11</c:v>
                </c:pt>
                <c:pt idx="7673">
                  <c:v>-3.9089999999999998E-11</c:v>
                </c:pt>
                <c:pt idx="7674">
                  <c:v>-3.6323999999999999E-11</c:v>
                </c:pt>
                <c:pt idx="7675">
                  <c:v>-3.4410000000000001E-11</c:v>
                </c:pt>
                <c:pt idx="7676">
                  <c:v>-3.3406000000000002E-11</c:v>
                </c:pt>
                <c:pt idx="7677">
                  <c:v>-3.0633999999999997E-11</c:v>
                </c:pt>
                <c:pt idx="7678">
                  <c:v>-3.0966000000000002E-11</c:v>
                </c:pt>
                <c:pt idx="7679">
                  <c:v>-3.1904999999999999E-11</c:v>
                </c:pt>
                <c:pt idx="7680">
                  <c:v>-3.2098E-11</c:v>
                </c:pt>
                <c:pt idx="7681">
                  <c:v>-2.7774E-11</c:v>
                </c:pt>
                <c:pt idx="7682">
                  <c:v>-2.1651E-11</c:v>
                </c:pt>
                <c:pt idx="7683">
                  <c:v>-1.0669E-11</c:v>
                </c:pt>
                <c:pt idx="7684">
                  <c:v>-7.4499999999999996E-13</c:v>
                </c:pt>
                <c:pt idx="7685">
                  <c:v>4.6800000000000003E-12</c:v>
                </c:pt>
                <c:pt idx="7686">
                  <c:v>8.0560000000000004E-12</c:v>
                </c:pt>
                <c:pt idx="7687">
                  <c:v>6.3799999999999999E-12</c:v>
                </c:pt>
                <c:pt idx="7688">
                  <c:v>4.8800000000000002E-12</c:v>
                </c:pt>
                <c:pt idx="7689">
                  <c:v>3.4809999999999998E-12</c:v>
                </c:pt>
                <c:pt idx="7690">
                  <c:v>1.9399999999999998E-12</c:v>
                </c:pt>
                <c:pt idx="7691">
                  <c:v>-2.0980000000000001E-12</c:v>
                </c:pt>
                <c:pt idx="7692">
                  <c:v>-5.5500000000000004E-12</c:v>
                </c:pt>
                <c:pt idx="7693">
                  <c:v>-8.4419999999999998E-12</c:v>
                </c:pt>
                <c:pt idx="7694">
                  <c:v>-1.1409E-11</c:v>
                </c:pt>
                <c:pt idx="7695">
                  <c:v>-1.4704999999999999E-11</c:v>
                </c:pt>
                <c:pt idx="7696">
                  <c:v>-1.7565E-11</c:v>
                </c:pt>
                <c:pt idx="7697">
                  <c:v>-1.9005999999999999E-11</c:v>
                </c:pt>
                <c:pt idx="7698">
                  <c:v>-1.9340000000000001E-11</c:v>
                </c:pt>
                <c:pt idx="7699">
                  <c:v>-1.8053000000000002E-11</c:v>
                </c:pt>
                <c:pt idx="7700">
                  <c:v>-1.7390000000000001E-11</c:v>
                </c:pt>
                <c:pt idx="7701">
                  <c:v>-1.8254999999999999E-11</c:v>
                </c:pt>
                <c:pt idx="7702">
                  <c:v>-2.1184999999999999E-11</c:v>
                </c:pt>
                <c:pt idx="7703">
                  <c:v>-2.5021999999999999E-11</c:v>
                </c:pt>
                <c:pt idx="7704">
                  <c:v>-2.9542E-11</c:v>
                </c:pt>
                <c:pt idx="7705">
                  <c:v>-3.1082999999999998E-11</c:v>
                </c:pt>
                <c:pt idx="7706">
                  <c:v>-4.0885000000000003E-11</c:v>
                </c:pt>
                <c:pt idx="7707">
                  <c:v>-4.5968E-11</c:v>
                </c:pt>
                <c:pt idx="7708">
                  <c:v>-5.3430000000000003E-11</c:v>
                </c:pt>
                <c:pt idx="7709">
                  <c:v>-5.7100000000000002E-11</c:v>
                </c:pt>
                <c:pt idx="7710">
                  <c:v>-5.4690000000000001E-11</c:v>
                </c:pt>
                <c:pt idx="7711">
                  <c:v>-4.9533000000000002E-11</c:v>
                </c:pt>
                <c:pt idx="7712">
                  <c:v>-4.8394999999999998E-11</c:v>
                </c:pt>
                <c:pt idx="7713">
                  <c:v>-4.8500000000000001E-11</c:v>
                </c:pt>
                <c:pt idx="7714">
                  <c:v>-4.4109999999999997E-11</c:v>
                </c:pt>
                <c:pt idx="7715">
                  <c:v>-3.5980999999999997E-11</c:v>
                </c:pt>
                <c:pt idx="7716">
                  <c:v>-2.6798999999999998E-11</c:v>
                </c:pt>
                <c:pt idx="7717">
                  <c:v>-1.7323000000000001E-11</c:v>
                </c:pt>
                <c:pt idx="7718">
                  <c:v>-1.4262999999999999E-11</c:v>
                </c:pt>
                <c:pt idx="7719">
                  <c:v>-1.1755000000000001E-11</c:v>
                </c:pt>
                <c:pt idx="7720">
                  <c:v>-1.1332999999999999E-11</c:v>
                </c:pt>
                <c:pt idx="7721">
                  <c:v>-1.2555000000000001E-11</c:v>
                </c:pt>
                <c:pt idx="7722">
                  <c:v>-1.0182E-11</c:v>
                </c:pt>
                <c:pt idx="7723">
                  <c:v>-6.9700000000000004E-12</c:v>
                </c:pt>
                <c:pt idx="7724">
                  <c:v>-3.199E-12</c:v>
                </c:pt>
                <c:pt idx="7725">
                  <c:v>-5.8400000000000004E-13</c:v>
                </c:pt>
                <c:pt idx="7726">
                  <c:v>1.0849999999999999E-12</c:v>
                </c:pt>
                <c:pt idx="7727">
                  <c:v>1.8270000000000002E-12</c:v>
                </c:pt>
                <c:pt idx="7728">
                  <c:v>-2.6399999999999999E-13</c:v>
                </c:pt>
                <c:pt idx="7729">
                  <c:v>-1.7299999999999999E-13</c:v>
                </c:pt>
                <c:pt idx="7730">
                  <c:v>4.5E-13</c:v>
                </c:pt>
                <c:pt idx="7731">
                  <c:v>3.341E-12</c:v>
                </c:pt>
                <c:pt idx="7732">
                  <c:v>1.2939999999999999E-12</c:v>
                </c:pt>
                <c:pt idx="7733">
                  <c:v>-1.683E-12</c:v>
                </c:pt>
                <c:pt idx="7734">
                  <c:v>-9.5670000000000007E-12</c:v>
                </c:pt>
                <c:pt idx="7735">
                  <c:v>-1.8049E-11</c:v>
                </c:pt>
                <c:pt idx="7736">
                  <c:v>-2.4702E-11</c:v>
                </c:pt>
                <c:pt idx="7737">
                  <c:v>-2.7299999999999999E-11</c:v>
                </c:pt>
                <c:pt idx="7738">
                  <c:v>-2.9259999999999998E-11</c:v>
                </c:pt>
                <c:pt idx="7739">
                  <c:v>-2.8829E-11</c:v>
                </c:pt>
                <c:pt idx="7740">
                  <c:v>-3.1134999999999998E-11</c:v>
                </c:pt>
                <c:pt idx="7741">
                  <c:v>-3.2837E-11</c:v>
                </c:pt>
                <c:pt idx="7742">
                  <c:v>-3.5217000000000002E-11</c:v>
                </c:pt>
                <c:pt idx="7743">
                  <c:v>-3.5874999999999999E-11</c:v>
                </c:pt>
                <c:pt idx="7744">
                  <c:v>-3.6729999999999999E-11</c:v>
                </c:pt>
                <c:pt idx="7745">
                  <c:v>-3.9975999999999998E-11</c:v>
                </c:pt>
                <c:pt idx="7746">
                  <c:v>-4.5639000000000001E-11</c:v>
                </c:pt>
                <c:pt idx="7747">
                  <c:v>-4.9371999999999998E-11</c:v>
                </c:pt>
                <c:pt idx="7748">
                  <c:v>-4.7304000000000003E-11</c:v>
                </c:pt>
                <c:pt idx="7749">
                  <c:v>-4.3178000000000002E-11</c:v>
                </c:pt>
                <c:pt idx="7750">
                  <c:v>-4.1847000000000003E-11</c:v>
                </c:pt>
                <c:pt idx="7751">
                  <c:v>-4.249E-11</c:v>
                </c:pt>
                <c:pt idx="7752">
                  <c:v>-4.0112999999999998E-11</c:v>
                </c:pt>
                <c:pt idx="7753">
                  <c:v>-3.5573E-11</c:v>
                </c:pt>
                <c:pt idx="7754">
                  <c:v>-2.8093999999999999E-11</c:v>
                </c:pt>
                <c:pt idx="7755">
                  <c:v>-2.0308000000000001E-11</c:v>
                </c:pt>
                <c:pt idx="7756">
                  <c:v>-1.7037999999999999E-11</c:v>
                </c:pt>
                <c:pt idx="7757">
                  <c:v>-1.0869E-11</c:v>
                </c:pt>
                <c:pt idx="7758">
                  <c:v>-6.8619999999999996E-12</c:v>
                </c:pt>
                <c:pt idx="7759">
                  <c:v>-6.306E-12</c:v>
                </c:pt>
                <c:pt idx="7760">
                  <c:v>-4.4200000000000001E-12</c:v>
                </c:pt>
                <c:pt idx="7761">
                  <c:v>-4.6430000000000003E-12</c:v>
                </c:pt>
                <c:pt idx="7762">
                  <c:v>-5.8389999999999997E-12</c:v>
                </c:pt>
                <c:pt idx="7763">
                  <c:v>-3.433E-12</c:v>
                </c:pt>
                <c:pt idx="7764">
                  <c:v>-5.6999999999999999E-13</c:v>
                </c:pt>
                <c:pt idx="7765">
                  <c:v>6.9499999999999997E-13</c:v>
                </c:pt>
                <c:pt idx="7766">
                  <c:v>2.301E-12</c:v>
                </c:pt>
                <c:pt idx="7767">
                  <c:v>1.203E-12</c:v>
                </c:pt>
                <c:pt idx="7768">
                  <c:v>1.6130000000000001E-12</c:v>
                </c:pt>
                <c:pt idx="7769">
                  <c:v>3.0080000000000001E-12</c:v>
                </c:pt>
                <c:pt idx="7770">
                  <c:v>1.9850000000000001E-12</c:v>
                </c:pt>
                <c:pt idx="7771">
                  <c:v>-6.8400000000000001E-13</c:v>
                </c:pt>
                <c:pt idx="7772">
                  <c:v>-6.8349999999999999E-12</c:v>
                </c:pt>
                <c:pt idx="7773">
                  <c:v>-1.2988000000000001E-11</c:v>
                </c:pt>
                <c:pt idx="7774">
                  <c:v>-1.8315999999999999E-11</c:v>
                </c:pt>
                <c:pt idx="7775">
                  <c:v>-2.2600000000000001E-11</c:v>
                </c:pt>
                <c:pt idx="7776">
                  <c:v>-2.7224E-11</c:v>
                </c:pt>
                <c:pt idx="7777">
                  <c:v>-3.0572000000000002E-11</c:v>
                </c:pt>
                <c:pt idx="7778">
                  <c:v>-3.0973999999999999E-11</c:v>
                </c:pt>
                <c:pt idx="7779">
                  <c:v>-3.2585999999999999E-11</c:v>
                </c:pt>
                <c:pt idx="7780">
                  <c:v>-3.3214000000000003E-11</c:v>
                </c:pt>
                <c:pt idx="7781">
                  <c:v>-3.2092E-11</c:v>
                </c:pt>
                <c:pt idx="7782">
                  <c:v>-3.2636000000000001E-11</c:v>
                </c:pt>
                <c:pt idx="7783">
                  <c:v>-3.652E-11</c:v>
                </c:pt>
                <c:pt idx="7784">
                  <c:v>-3.8415999999999999E-11</c:v>
                </c:pt>
                <c:pt idx="7785">
                  <c:v>-3.8359000000000002E-11</c:v>
                </c:pt>
                <c:pt idx="7786">
                  <c:v>-3.8036000000000003E-11</c:v>
                </c:pt>
                <c:pt idx="7787">
                  <c:v>-3.7508999999999999E-11</c:v>
                </c:pt>
                <c:pt idx="7788">
                  <c:v>-3.6908000000000001E-11</c:v>
                </c:pt>
                <c:pt idx="7789">
                  <c:v>-4.4982E-11</c:v>
                </c:pt>
                <c:pt idx="7790">
                  <c:v>-5.6731999999999999E-11</c:v>
                </c:pt>
                <c:pt idx="7791">
                  <c:v>-6.2251E-11</c:v>
                </c:pt>
                <c:pt idx="7792">
                  <c:v>-5.9862000000000005E-11</c:v>
                </c:pt>
                <c:pt idx="7793">
                  <c:v>-4.7252000000000003E-11</c:v>
                </c:pt>
                <c:pt idx="7794">
                  <c:v>-2.8409999999999999E-11</c:v>
                </c:pt>
                <c:pt idx="7795">
                  <c:v>-1.0953E-11</c:v>
                </c:pt>
                <c:pt idx="7796">
                  <c:v>5.0960000000000001E-12</c:v>
                </c:pt>
                <c:pt idx="7797">
                  <c:v>1.5681E-11</c:v>
                </c:pt>
                <c:pt idx="7798">
                  <c:v>1.8613000000000001E-11</c:v>
                </c:pt>
                <c:pt idx="7799">
                  <c:v>1.6028000000000001E-11</c:v>
                </c:pt>
                <c:pt idx="7800">
                  <c:v>7.9460000000000003E-12</c:v>
                </c:pt>
                <c:pt idx="7801">
                  <c:v>-1.148E-12</c:v>
                </c:pt>
                <c:pt idx="7802">
                  <c:v>-7.9630000000000007E-12</c:v>
                </c:pt>
                <c:pt idx="7803">
                  <c:v>-8.4920000000000006E-12</c:v>
                </c:pt>
                <c:pt idx="7804">
                  <c:v>-6.5650000000000004E-12</c:v>
                </c:pt>
                <c:pt idx="7805">
                  <c:v>-7.8189999999999997E-12</c:v>
                </c:pt>
                <c:pt idx="7806">
                  <c:v>-4.0600000000000001E-12</c:v>
                </c:pt>
                <c:pt idx="7807">
                  <c:v>-1.9940000000000002E-12</c:v>
                </c:pt>
                <c:pt idx="7808">
                  <c:v>7.1999999999999996E-14</c:v>
                </c:pt>
                <c:pt idx="7809">
                  <c:v>-1.8700000000000001E-13</c:v>
                </c:pt>
                <c:pt idx="7810">
                  <c:v>-2.4459999999999999E-12</c:v>
                </c:pt>
                <c:pt idx="7811">
                  <c:v>-4.9049999999999998E-12</c:v>
                </c:pt>
                <c:pt idx="7812">
                  <c:v>-1.0553E-11</c:v>
                </c:pt>
                <c:pt idx="7813">
                  <c:v>-1.5209999999999998E-11</c:v>
                </c:pt>
                <c:pt idx="7814">
                  <c:v>-2.0534000000000001E-11</c:v>
                </c:pt>
                <c:pt idx="7815">
                  <c:v>-2.2493000000000001E-11</c:v>
                </c:pt>
                <c:pt idx="7816">
                  <c:v>-2.6916999999999999E-11</c:v>
                </c:pt>
                <c:pt idx="7817">
                  <c:v>-2.8658E-11</c:v>
                </c:pt>
                <c:pt idx="7818">
                  <c:v>-2.7221999999999999E-11</c:v>
                </c:pt>
                <c:pt idx="7819">
                  <c:v>-2.5705E-11</c:v>
                </c:pt>
                <c:pt idx="7820">
                  <c:v>-2.563E-11</c:v>
                </c:pt>
                <c:pt idx="7821">
                  <c:v>-3.226E-11</c:v>
                </c:pt>
                <c:pt idx="7822">
                  <c:v>-3.5057E-11</c:v>
                </c:pt>
                <c:pt idx="7823">
                  <c:v>-3.856E-11</c:v>
                </c:pt>
                <c:pt idx="7824">
                  <c:v>-3.7428000000000002E-11</c:v>
                </c:pt>
                <c:pt idx="7825">
                  <c:v>-4.0122999999999999E-11</c:v>
                </c:pt>
                <c:pt idx="7826">
                  <c:v>-4.2589999999999998E-11</c:v>
                </c:pt>
                <c:pt idx="7827">
                  <c:v>-4.4400999999999999E-11</c:v>
                </c:pt>
                <c:pt idx="7828">
                  <c:v>-4.2353000000000001E-11</c:v>
                </c:pt>
                <c:pt idx="7829">
                  <c:v>-3.6711999999999999E-11</c:v>
                </c:pt>
                <c:pt idx="7830">
                  <c:v>-2.4685E-11</c:v>
                </c:pt>
                <c:pt idx="7831">
                  <c:v>-1.9866999999999998E-11</c:v>
                </c:pt>
                <c:pt idx="7832">
                  <c:v>-1.4164E-11</c:v>
                </c:pt>
                <c:pt idx="7833">
                  <c:v>-7.655E-12</c:v>
                </c:pt>
                <c:pt idx="7834">
                  <c:v>-2.4329999999999998E-12</c:v>
                </c:pt>
                <c:pt idx="7835">
                  <c:v>2.0499999999999999E-12</c:v>
                </c:pt>
                <c:pt idx="7836">
                  <c:v>1.19E-12</c:v>
                </c:pt>
                <c:pt idx="7837">
                  <c:v>2.5399999999999998E-13</c:v>
                </c:pt>
                <c:pt idx="7838">
                  <c:v>2.2959999999999999E-12</c:v>
                </c:pt>
                <c:pt idx="7839">
                  <c:v>1.549E-12</c:v>
                </c:pt>
                <c:pt idx="7840">
                  <c:v>6.0800000000000003E-13</c:v>
                </c:pt>
                <c:pt idx="7841">
                  <c:v>-1.19E-12</c:v>
                </c:pt>
                <c:pt idx="7842">
                  <c:v>-4.0719999999999996E-12</c:v>
                </c:pt>
                <c:pt idx="7843">
                  <c:v>-5.1900000000000003E-12</c:v>
                </c:pt>
                <c:pt idx="7844">
                  <c:v>-5.7530000000000002E-12</c:v>
                </c:pt>
                <c:pt idx="7845">
                  <c:v>-4.7519999999999999E-12</c:v>
                </c:pt>
                <c:pt idx="7846">
                  <c:v>-2.335E-12</c:v>
                </c:pt>
                <c:pt idx="7847">
                  <c:v>-2.4660000000000002E-12</c:v>
                </c:pt>
                <c:pt idx="7848">
                  <c:v>-3.5319999999999999E-12</c:v>
                </c:pt>
                <c:pt idx="7849">
                  <c:v>-3.5569999999999999E-12</c:v>
                </c:pt>
                <c:pt idx="7850">
                  <c:v>-5.1049999999999998E-12</c:v>
                </c:pt>
                <c:pt idx="7851">
                  <c:v>-8.1880000000000002E-12</c:v>
                </c:pt>
                <c:pt idx="7852">
                  <c:v>-1.3425E-11</c:v>
                </c:pt>
                <c:pt idx="7853">
                  <c:v>-2.0066E-11</c:v>
                </c:pt>
                <c:pt idx="7854">
                  <c:v>-2.5640000000000001E-11</c:v>
                </c:pt>
                <c:pt idx="7855">
                  <c:v>-3.1388999999999999E-11</c:v>
                </c:pt>
                <c:pt idx="7856">
                  <c:v>-3.9667999999999999E-11</c:v>
                </c:pt>
                <c:pt idx="7857">
                  <c:v>-4.5071999999999997E-11</c:v>
                </c:pt>
                <c:pt idx="7858">
                  <c:v>-4.8320000000000001E-11</c:v>
                </c:pt>
                <c:pt idx="7859">
                  <c:v>-4.6878E-11</c:v>
                </c:pt>
                <c:pt idx="7860">
                  <c:v>-4.2201000000000002E-11</c:v>
                </c:pt>
                <c:pt idx="7861">
                  <c:v>-3.7352000000000003E-11</c:v>
                </c:pt>
                <c:pt idx="7862">
                  <c:v>-3.7021000000000001E-11</c:v>
                </c:pt>
                <c:pt idx="7863">
                  <c:v>-3.5238000000000002E-11</c:v>
                </c:pt>
                <c:pt idx="7864">
                  <c:v>-3.3037000000000003E-11</c:v>
                </c:pt>
                <c:pt idx="7865">
                  <c:v>-3.1881E-11</c:v>
                </c:pt>
                <c:pt idx="7866">
                  <c:v>-3.0154000000000003E-11</c:v>
                </c:pt>
                <c:pt idx="7867">
                  <c:v>-2.8528E-11</c:v>
                </c:pt>
                <c:pt idx="7868">
                  <c:v>-2.5114999999999999E-11</c:v>
                </c:pt>
                <c:pt idx="7869">
                  <c:v>-1.8759E-11</c:v>
                </c:pt>
                <c:pt idx="7870">
                  <c:v>-1.2441E-11</c:v>
                </c:pt>
                <c:pt idx="7871">
                  <c:v>-1.34E-11</c:v>
                </c:pt>
                <c:pt idx="7872">
                  <c:v>-1.1001E-11</c:v>
                </c:pt>
                <c:pt idx="7873">
                  <c:v>-8.2899999999999996E-12</c:v>
                </c:pt>
                <c:pt idx="7874">
                  <c:v>-5.2460000000000001E-12</c:v>
                </c:pt>
                <c:pt idx="7875">
                  <c:v>-2.5690000000000001E-12</c:v>
                </c:pt>
                <c:pt idx="7876">
                  <c:v>-2.8899999999999998E-13</c:v>
                </c:pt>
                <c:pt idx="7877">
                  <c:v>4.7799999999999998E-13</c:v>
                </c:pt>
                <c:pt idx="7878">
                  <c:v>3.4899999999999999E-12</c:v>
                </c:pt>
                <c:pt idx="7879">
                  <c:v>6.3710000000000002E-12</c:v>
                </c:pt>
                <c:pt idx="7880">
                  <c:v>8.1709999999999998E-12</c:v>
                </c:pt>
                <c:pt idx="7881">
                  <c:v>7.5810000000000001E-12</c:v>
                </c:pt>
                <c:pt idx="7882">
                  <c:v>5.4030000000000003E-12</c:v>
                </c:pt>
                <c:pt idx="7883">
                  <c:v>4.949E-12</c:v>
                </c:pt>
                <c:pt idx="7884">
                  <c:v>2.3980000000000001E-12</c:v>
                </c:pt>
                <c:pt idx="7885">
                  <c:v>-7.8999999999999997E-13</c:v>
                </c:pt>
                <c:pt idx="7886">
                  <c:v>-4.7679999999999999E-12</c:v>
                </c:pt>
                <c:pt idx="7887">
                  <c:v>-8.068E-12</c:v>
                </c:pt>
                <c:pt idx="7888">
                  <c:v>-1.2571E-11</c:v>
                </c:pt>
                <c:pt idx="7889">
                  <c:v>-1.7723000000000001E-11</c:v>
                </c:pt>
                <c:pt idx="7890">
                  <c:v>-2.37E-11</c:v>
                </c:pt>
                <c:pt idx="7891">
                  <c:v>-2.7508E-11</c:v>
                </c:pt>
                <c:pt idx="7892">
                  <c:v>-2.9131000000000003E-11</c:v>
                </c:pt>
                <c:pt idx="7893">
                  <c:v>-2.9851999999999997E-11</c:v>
                </c:pt>
                <c:pt idx="7894">
                  <c:v>-3.1812999999999998E-11</c:v>
                </c:pt>
                <c:pt idx="7895">
                  <c:v>-3.3113999999999998E-11</c:v>
                </c:pt>
                <c:pt idx="7896">
                  <c:v>-3.0343999999999998E-11</c:v>
                </c:pt>
                <c:pt idx="7897">
                  <c:v>-3.2108999999999997E-11</c:v>
                </c:pt>
                <c:pt idx="7898">
                  <c:v>-3.2889E-11</c:v>
                </c:pt>
                <c:pt idx="7899">
                  <c:v>-3.2780999999999998E-11</c:v>
                </c:pt>
                <c:pt idx="7900">
                  <c:v>-3.2056999999999997E-11</c:v>
                </c:pt>
                <c:pt idx="7901">
                  <c:v>-3.2548999999999998E-11</c:v>
                </c:pt>
                <c:pt idx="7902">
                  <c:v>-3.6731000000000001E-11</c:v>
                </c:pt>
                <c:pt idx="7903">
                  <c:v>-4.0405999999999997E-11</c:v>
                </c:pt>
                <c:pt idx="7904">
                  <c:v>-4.2414000000000001E-11</c:v>
                </c:pt>
                <c:pt idx="7905">
                  <c:v>-4.3235E-11</c:v>
                </c:pt>
                <c:pt idx="7906">
                  <c:v>-3.9392999999999999E-11</c:v>
                </c:pt>
                <c:pt idx="7907">
                  <c:v>-3.0808999999999999E-11</c:v>
                </c:pt>
                <c:pt idx="7908">
                  <c:v>-1.9871E-11</c:v>
                </c:pt>
                <c:pt idx="7909">
                  <c:v>-9.8289999999999994E-12</c:v>
                </c:pt>
                <c:pt idx="7910">
                  <c:v>-1.9829999999999999E-12</c:v>
                </c:pt>
                <c:pt idx="7911">
                  <c:v>1.821E-12</c:v>
                </c:pt>
                <c:pt idx="7912">
                  <c:v>3.6890000000000001E-12</c:v>
                </c:pt>
                <c:pt idx="7913">
                  <c:v>6.1480000000000001E-12</c:v>
                </c:pt>
                <c:pt idx="7914">
                  <c:v>8.3569999999999992E-12</c:v>
                </c:pt>
                <c:pt idx="7915">
                  <c:v>5.2599999999999998E-12</c:v>
                </c:pt>
                <c:pt idx="7916">
                  <c:v>6.9639999999999998E-12</c:v>
                </c:pt>
                <c:pt idx="7917">
                  <c:v>3.884E-12</c:v>
                </c:pt>
                <c:pt idx="7918">
                  <c:v>3.074E-12</c:v>
                </c:pt>
                <c:pt idx="7919">
                  <c:v>2.694E-12</c:v>
                </c:pt>
                <c:pt idx="7920">
                  <c:v>4.14E-13</c:v>
                </c:pt>
                <c:pt idx="7921">
                  <c:v>-1.1180000000000001E-12</c:v>
                </c:pt>
                <c:pt idx="7922">
                  <c:v>-1.7070000000000001E-12</c:v>
                </c:pt>
                <c:pt idx="7923">
                  <c:v>-3.353E-12</c:v>
                </c:pt>
                <c:pt idx="7924">
                  <c:v>-6.1279999999999997E-12</c:v>
                </c:pt>
                <c:pt idx="7925">
                  <c:v>-1.1115E-11</c:v>
                </c:pt>
                <c:pt idx="7926">
                  <c:v>-1.2976E-11</c:v>
                </c:pt>
                <c:pt idx="7927">
                  <c:v>-1.62E-11</c:v>
                </c:pt>
                <c:pt idx="7928">
                  <c:v>-1.7242000000000001E-11</c:v>
                </c:pt>
                <c:pt idx="7929">
                  <c:v>-1.9428E-11</c:v>
                </c:pt>
                <c:pt idx="7930">
                  <c:v>-2.325E-11</c:v>
                </c:pt>
                <c:pt idx="7931">
                  <c:v>-1.2232999999999999E-11</c:v>
                </c:pt>
                <c:pt idx="7932">
                  <c:v>-2.7312000000000002E-11</c:v>
                </c:pt>
                <c:pt idx="7933">
                  <c:v>-3.193E-11</c:v>
                </c:pt>
                <c:pt idx="7934">
                  <c:v>-3.419E-11</c:v>
                </c:pt>
                <c:pt idx="7935">
                  <c:v>-3.4582999999999998E-11</c:v>
                </c:pt>
                <c:pt idx="7936">
                  <c:v>-3.5635999999999997E-11</c:v>
                </c:pt>
                <c:pt idx="7937">
                  <c:v>-3.6833999999999999E-11</c:v>
                </c:pt>
                <c:pt idx="7938">
                  <c:v>-3.9959000000000001E-11</c:v>
                </c:pt>
                <c:pt idx="7939">
                  <c:v>-4.0711000000000003E-11</c:v>
                </c:pt>
                <c:pt idx="7940">
                  <c:v>-3.8265999999999999E-11</c:v>
                </c:pt>
                <c:pt idx="7941">
                  <c:v>-3.2057999999999999E-11</c:v>
                </c:pt>
                <c:pt idx="7942">
                  <c:v>-2.5204E-11</c:v>
                </c:pt>
                <c:pt idx="7943">
                  <c:v>-2.0729999999999999E-11</c:v>
                </c:pt>
                <c:pt idx="7944">
                  <c:v>-1.4546E-11</c:v>
                </c:pt>
                <c:pt idx="7945">
                  <c:v>-9.3600000000000005E-12</c:v>
                </c:pt>
                <c:pt idx="7946">
                  <c:v>-6.5619999999999997E-12</c:v>
                </c:pt>
                <c:pt idx="7947">
                  <c:v>-6.4719999999999999E-12</c:v>
                </c:pt>
                <c:pt idx="7948">
                  <c:v>-6.0669999999999999E-12</c:v>
                </c:pt>
                <c:pt idx="7949">
                  <c:v>-7.9419999999999999E-12</c:v>
                </c:pt>
                <c:pt idx="7950">
                  <c:v>-1.1424E-11</c:v>
                </c:pt>
                <c:pt idx="7951">
                  <c:v>-1.7431999999999999E-11</c:v>
                </c:pt>
                <c:pt idx="7952">
                  <c:v>-1.3665E-11</c:v>
                </c:pt>
                <c:pt idx="7953">
                  <c:v>-9.9310000000000004E-12</c:v>
                </c:pt>
                <c:pt idx="7954">
                  <c:v>-1.5129999999999999E-12</c:v>
                </c:pt>
                <c:pt idx="7955">
                  <c:v>4.8739999999999996E-12</c:v>
                </c:pt>
                <c:pt idx="7956">
                  <c:v>1.0377000000000001E-11</c:v>
                </c:pt>
                <c:pt idx="7957">
                  <c:v>1.3348E-11</c:v>
                </c:pt>
                <c:pt idx="7958">
                  <c:v>1.6284E-11</c:v>
                </c:pt>
                <c:pt idx="7959">
                  <c:v>1.1204E-11</c:v>
                </c:pt>
                <c:pt idx="7960">
                  <c:v>6.5089999999999998E-12</c:v>
                </c:pt>
                <c:pt idx="7961">
                  <c:v>1.612E-12</c:v>
                </c:pt>
                <c:pt idx="7962">
                  <c:v>-3.6830000000000004E-12</c:v>
                </c:pt>
                <c:pt idx="7963">
                  <c:v>-7.5599999999999993E-12</c:v>
                </c:pt>
                <c:pt idx="7964">
                  <c:v>-1.1619E-11</c:v>
                </c:pt>
                <c:pt idx="7965">
                  <c:v>-1.5533E-11</c:v>
                </c:pt>
                <c:pt idx="7966">
                  <c:v>-1.8097000000000001E-11</c:v>
                </c:pt>
                <c:pt idx="7967">
                  <c:v>-2.2928000000000001E-11</c:v>
                </c:pt>
                <c:pt idx="7968">
                  <c:v>-2.5328E-11</c:v>
                </c:pt>
                <c:pt idx="7969">
                  <c:v>-2.9921000000000001E-11</c:v>
                </c:pt>
                <c:pt idx="7970">
                  <c:v>-3.1915E-11</c:v>
                </c:pt>
                <c:pt idx="7971">
                  <c:v>-3.4783999999999997E-11</c:v>
                </c:pt>
                <c:pt idx="7972">
                  <c:v>-3.6129E-11</c:v>
                </c:pt>
                <c:pt idx="7973">
                  <c:v>-3.5076000000000001E-11</c:v>
                </c:pt>
                <c:pt idx="7974">
                  <c:v>-3.4142999999999998E-11</c:v>
                </c:pt>
                <c:pt idx="7975">
                  <c:v>-3.4426000000000002E-11</c:v>
                </c:pt>
                <c:pt idx="7976">
                  <c:v>-3.5349999999999999E-11</c:v>
                </c:pt>
                <c:pt idx="7977">
                  <c:v>-3.5742000000000002E-11</c:v>
                </c:pt>
                <c:pt idx="7978">
                  <c:v>-3.3562999999999998E-11</c:v>
                </c:pt>
                <c:pt idx="7979">
                  <c:v>-2.8368E-11</c:v>
                </c:pt>
                <c:pt idx="7980">
                  <c:v>-2.4389999999999999E-11</c:v>
                </c:pt>
                <c:pt idx="7981">
                  <c:v>-2.1738999999999999E-11</c:v>
                </c:pt>
                <c:pt idx="7982">
                  <c:v>-1.7025000000000001E-11</c:v>
                </c:pt>
                <c:pt idx="7983">
                  <c:v>-1.8114000000000001E-11</c:v>
                </c:pt>
                <c:pt idx="7984">
                  <c:v>-1.5216000000000001E-11</c:v>
                </c:pt>
                <c:pt idx="7985">
                  <c:v>-1.5469999999999999E-11</c:v>
                </c:pt>
                <c:pt idx="7986">
                  <c:v>-1.4832E-11</c:v>
                </c:pt>
                <c:pt idx="7987">
                  <c:v>-9.4069999999999998E-12</c:v>
                </c:pt>
                <c:pt idx="7988">
                  <c:v>-1.9789999999999999E-12</c:v>
                </c:pt>
                <c:pt idx="7989">
                  <c:v>4.7690000000000004E-12</c:v>
                </c:pt>
                <c:pt idx="7990">
                  <c:v>8.9170000000000001E-12</c:v>
                </c:pt>
                <c:pt idx="7991">
                  <c:v>1.1380999999999999E-11</c:v>
                </c:pt>
                <c:pt idx="7992">
                  <c:v>1.1785E-11</c:v>
                </c:pt>
                <c:pt idx="7993">
                  <c:v>1.1403999999999999E-11</c:v>
                </c:pt>
                <c:pt idx="7994">
                  <c:v>9.543E-12</c:v>
                </c:pt>
                <c:pt idx="7995">
                  <c:v>8.8210000000000005E-12</c:v>
                </c:pt>
                <c:pt idx="7996">
                  <c:v>7.1310000000000002E-12</c:v>
                </c:pt>
                <c:pt idx="7997">
                  <c:v>3.1091999999999997E-11</c:v>
                </c:pt>
                <c:pt idx="7998">
                  <c:v>1.1890000000000001E-12</c:v>
                </c:pt>
                <c:pt idx="7999">
                  <c:v>-3.5090000000000001E-12</c:v>
                </c:pt>
                <c:pt idx="8000">
                  <c:v>-7.5179999999999993E-12</c:v>
                </c:pt>
                <c:pt idx="8001">
                  <c:v>-1.1147E-11</c:v>
                </c:pt>
                <c:pt idx="8002">
                  <c:v>-1.4446E-11</c:v>
                </c:pt>
                <c:pt idx="8003">
                  <c:v>-1.5779999999999999E-11</c:v>
                </c:pt>
                <c:pt idx="8004">
                  <c:v>-2.1457999999999998E-11</c:v>
                </c:pt>
                <c:pt idx="8005">
                  <c:v>-2.6609E-11</c:v>
                </c:pt>
                <c:pt idx="8006">
                  <c:v>-2.9363999999999998E-11</c:v>
                </c:pt>
                <c:pt idx="8007">
                  <c:v>-2.9922000000000003E-11</c:v>
                </c:pt>
                <c:pt idx="8008">
                  <c:v>-3.3785999999999998E-11</c:v>
                </c:pt>
                <c:pt idx="8009">
                  <c:v>-3.6347999999999998E-11</c:v>
                </c:pt>
                <c:pt idx="8010">
                  <c:v>-3.6698000000000002E-11</c:v>
                </c:pt>
                <c:pt idx="8011">
                  <c:v>-3.7043999999999998E-11</c:v>
                </c:pt>
                <c:pt idx="8012">
                  <c:v>-3.6517E-11</c:v>
                </c:pt>
                <c:pt idx="8013">
                  <c:v>-3.4801000000000001E-11</c:v>
                </c:pt>
                <c:pt idx="8014">
                  <c:v>-3.5602000000000003E-11</c:v>
                </c:pt>
                <c:pt idx="8015">
                  <c:v>-3.7180000000000001E-11</c:v>
                </c:pt>
                <c:pt idx="8016">
                  <c:v>-3.6799000000000003E-11</c:v>
                </c:pt>
                <c:pt idx="8017">
                  <c:v>-3.2779E-11</c:v>
                </c:pt>
                <c:pt idx="8018">
                  <c:v>-2.3168000000000001E-11</c:v>
                </c:pt>
                <c:pt idx="8019">
                  <c:v>-1.9813E-11</c:v>
                </c:pt>
                <c:pt idx="8020">
                  <c:v>-1.3518E-11</c:v>
                </c:pt>
                <c:pt idx="8021">
                  <c:v>-1.3428E-11</c:v>
                </c:pt>
                <c:pt idx="8022">
                  <c:v>-8.8669999999999993E-12</c:v>
                </c:pt>
                <c:pt idx="8023">
                  <c:v>-1.5100000000000001E-11</c:v>
                </c:pt>
                <c:pt idx="8024">
                  <c:v>-1.1834E-11</c:v>
                </c:pt>
                <c:pt idx="8025">
                  <c:v>-8.4129999999999998E-12</c:v>
                </c:pt>
                <c:pt idx="8026">
                  <c:v>-4.7629999999999998E-12</c:v>
                </c:pt>
                <c:pt idx="8027">
                  <c:v>-1.491E-12</c:v>
                </c:pt>
                <c:pt idx="8028">
                  <c:v>2.293E-12</c:v>
                </c:pt>
                <c:pt idx="8029">
                  <c:v>1.064E-11</c:v>
                </c:pt>
                <c:pt idx="8030">
                  <c:v>1.4329E-11</c:v>
                </c:pt>
                <c:pt idx="8031">
                  <c:v>1.9262000000000001E-11</c:v>
                </c:pt>
                <c:pt idx="8032">
                  <c:v>2.0144999999999999E-11</c:v>
                </c:pt>
                <c:pt idx="8033">
                  <c:v>2.0515E-11</c:v>
                </c:pt>
                <c:pt idx="8034">
                  <c:v>1.3068E-11</c:v>
                </c:pt>
                <c:pt idx="8035">
                  <c:v>7.4940000000000002E-12</c:v>
                </c:pt>
                <c:pt idx="8036">
                  <c:v>2.5160000000000002E-12</c:v>
                </c:pt>
                <c:pt idx="8037">
                  <c:v>-2.9509999999999998E-12</c:v>
                </c:pt>
                <c:pt idx="8038">
                  <c:v>-6.5279999999999996E-12</c:v>
                </c:pt>
                <c:pt idx="8039">
                  <c:v>-1.4881999999999999E-11</c:v>
                </c:pt>
                <c:pt idx="8040">
                  <c:v>-2.5194000000000001E-11</c:v>
                </c:pt>
                <c:pt idx="8041">
                  <c:v>-2.8280000000000001E-11</c:v>
                </c:pt>
                <c:pt idx="8042">
                  <c:v>-2.9689000000000001E-11</c:v>
                </c:pt>
                <c:pt idx="8043">
                  <c:v>-2.9997E-11</c:v>
                </c:pt>
                <c:pt idx="8044">
                  <c:v>-2.9186999999999998E-11</c:v>
                </c:pt>
                <c:pt idx="8045">
                  <c:v>-2.9570000000000001E-11</c:v>
                </c:pt>
                <c:pt idx="8046">
                  <c:v>-3.1067999999999998E-11</c:v>
                </c:pt>
                <c:pt idx="8047">
                  <c:v>-3.2224000000000002E-11</c:v>
                </c:pt>
                <c:pt idx="8048">
                  <c:v>-3.2139000000000003E-11</c:v>
                </c:pt>
                <c:pt idx="8049">
                  <c:v>-2.7951E-11</c:v>
                </c:pt>
                <c:pt idx="8050">
                  <c:v>-2.405E-11</c:v>
                </c:pt>
                <c:pt idx="8051">
                  <c:v>-1.9040999999999999E-11</c:v>
                </c:pt>
                <c:pt idx="8052">
                  <c:v>-2.0844000000000001E-11</c:v>
                </c:pt>
                <c:pt idx="8053">
                  <c:v>-2.4639999999999998E-11</c:v>
                </c:pt>
                <c:pt idx="8054">
                  <c:v>-2.8049000000000001E-11</c:v>
                </c:pt>
                <c:pt idx="8055">
                  <c:v>-3.2346999999999997E-11</c:v>
                </c:pt>
                <c:pt idx="8056">
                  <c:v>-3.6209999999999997E-11</c:v>
                </c:pt>
                <c:pt idx="8057">
                  <c:v>-4.0259999999999998E-11</c:v>
                </c:pt>
                <c:pt idx="8058">
                  <c:v>-4.5557999999999998E-11</c:v>
                </c:pt>
                <c:pt idx="8059">
                  <c:v>-4.5972999999999997E-11</c:v>
                </c:pt>
                <c:pt idx="8060">
                  <c:v>-3.9394000000000001E-11</c:v>
                </c:pt>
                <c:pt idx="8061">
                  <c:v>-2.7667999999999999E-11</c:v>
                </c:pt>
                <c:pt idx="8062">
                  <c:v>-1.2232E-11</c:v>
                </c:pt>
                <c:pt idx="8063">
                  <c:v>4.0170000000000004E-12</c:v>
                </c:pt>
                <c:pt idx="8064">
                  <c:v>1.8617999999999998E-11</c:v>
                </c:pt>
                <c:pt idx="8065">
                  <c:v>2.8754E-11</c:v>
                </c:pt>
                <c:pt idx="8066">
                  <c:v>2.8263000000000001E-11</c:v>
                </c:pt>
                <c:pt idx="8067">
                  <c:v>2.6931999999999999E-11</c:v>
                </c:pt>
                <c:pt idx="8068">
                  <c:v>2.1041000000000001E-11</c:v>
                </c:pt>
                <c:pt idx="8069">
                  <c:v>1.1944E-11</c:v>
                </c:pt>
                <c:pt idx="8070">
                  <c:v>8.4300000000000004E-13</c:v>
                </c:pt>
                <c:pt idx="8071">
                  <c:v>-6.5760000000000003E-12</c:v>
                </c:pt>
                <c:pt idx="8072">
                  <c:v>-1.5223E-11</c:v>
                </c:pt>
                <c:pt idx="8073">
                  <c:v>-1.8457999999999999E-11</c:v>
                </c:pt>
                <c:pt idx="8074">
                  <c:v>-1.7246999999999999E-11</c:v>
                </c:pt>
                <c:pt idx="8075">
                  <c:v>-1.2977E-11</c:v>
                </c:pt>
                <c:pt idx="8076">
                  <c:v>-1.0518E-11</c:v>
                </c:pt>
                <c:pt idx="8077">
                  <c:v>-8.7639999999999994E-12</c:v>
                </c:pt>
                <c:pt idx="8078">
                  <c:v>-6.1779999999999997E-12</c:v>
                </c:pt>
                <c:pt idx="8079">
                  <c:v>-4.9120000000000001E-12</c:v>
                </c:pt>
                <c:pt idx="8080">
                  <c:v>-6.1379999999999999E-12</c:v>
                </c:pt>
                <c:pt idx="8081">
                  <c:v>-1.1074000000000001E-11</c:v>
                </c:pt>
                <c:pt idx="8082">
                  <c:v>-1.8468000000000001E-11</c:v>
                </c:pt>
                <c:pt idx="8083">
                  <c:v>-2.5905E-11</c:v>
                </c:pt>
                <c:pt idx="8084">
                  <c:v>-3.1015000000000002E-11</c:v>
                </c:pt>
                <c:pt idx="8085">
                  <c:v>-3.6911000000000001E-11</c:v>
                </c:pt>
                <c:pt idx="8086">
                  <c:v>-4.3597999999999999E-11</c:v>
                </c:pt>
                <c:pt idx="8087">
                  <c:v>-4.7475999999999998E-11</c:v>
                </c:pt>
                <c:pt idx="8088">
                  <c:v>-4.7611E-11</c:v>
                </c:pt>
                <c:pt idx="8089">
                  <c:v>-4.3169000000000002E-11</c:v>
                </c:pt>
                <c:pt idx="8090">
                  <c:v>-3.6319999999999997E-11</c:v>
                </c:pt>
                <c:pt idx="8091">
                  <c:v>-2.9564000000000001E-11</c:v>
                </c:pt>
                <c:pt idx="8092">
                  <c:v>-2.3039999999999999E-11</c:v>
                </c:pt>
                <c:pt idx="8093">
                  <c:v>-1.8408999999999999E-11</c:v>
                </c:pt>
                <c:pt idx="8094">
                  <c:v>-1.5257000000000001E-11</c:v>
                </c:pt>
                <c:pt idx="8095">
                  <c:v>-1.1808E-11</c:v>
                </c:pt>
                <c:pt idx="8096">
                  <c:v>-9.6489999999999998E-12</c:v>
                </c:pt>
                <c:pt idx="8097">
                  <c:v>-9.4739999999999994E-12</c:v>
                </c:pt>
                <c:pt idx="8098">
                  <c:v>-9.3720000000000001E-12</c:v>
                </c:pt>
                <c:pt idx="8099">
                  <c:v>-1.1651E-11</c:v>
                </c:pt>
                <c:pt idx="8100">
                  <c:v>-1.2087E-11</c:v>
                </c:pt>
                <c:pt idx="8101">
                  <c:v>-1.0244E-11</c:v>
                </c:pt>
                <c:pt idx="8102">
                  <c:v>-7.5270000000000005E-12</c:v>
                </c:pt>
                <c:pt idx="8103">
                  <c:v>-2.4249999999999999E-12</c:v>
                </c:pt>
                <c:pt idx="8104">
                  <c:v>2.3839999999999999E-12</c:v>
                </c:pt>
                <c:pt idx="8105">
                  <c:v>9.3089999999999992E-12</c:v>
                </c:pt>
                <c:pt idx="8106">
                  <c:v>9.7700000000000006E-12</c:v>
                </c:pt>
                <c:pt idx="8107">
                  <c:v>1.0183000000000001E-11</c:v>
                </c:pt>
                <c:pt idx="8108">
                  <c:v>8.7950000000000004E-12</c:v>
                </c:pt>
                <c:pt idx="8109">
                  <c:v>5.788E-12</c:v>
                </c:pt>
                <c:pt idx="8110">
                  <c:v>7.6240000000000006E-12</c:v>
                </c:pt>
                <c:pt idx="8111">
                  <c:v>-1.9399999999999998E-12</c:v>
                </c:pt>
                <c:pt idx="8112">
                  <c:v>-1.8659999999999999E-12</c:v>
                </c:pt>
                <c:pt idx="8113">
                  <c:v>-2.355E-12</c:v>
                </c:pt>
                <c:pt idx="8114">
                  <c:v>-3.8799999999999996E-12</c:v>
                </c:pt>
                <c:pt idx="8115">
                  <c:v>-1.457E-12</c:v>
                </c:pt>
                <c:pt idx="8116">
                  <c:v>-2.5320000000000001E-12</c:v>
                </c:pt>
                <c:pt idx="8117">
                  <c:v>-6.0729999999999997E-12</c:v>
                </c:pt>
                <c:pt idx="8118">
                  <c:v>-6.8169999999999997E-12</c:v>
                </c:pt>
                <c:pt idx="8119">
                  <c:v>-1.3232E-11</c:v>
                </c:pt>
                <c:pt idx="8120">
                  <c:v>-1.9755000000000001E-11</c:v>
                </c:pt>
                <c:pt idx="8121">
                  <c:v>-2.8434000000000001E-11</c:v>
                </c:pt>
                <c:pt idx="8122">
                  <c:v>-3.6564999999999999E-11</c:v>
                </c:pt>
                <c:pt idx="8123">
                  <c:v>-4.2567000000000001E-11</c:v>
                </c:pt>
                <c:pt idx="8124">
                  <c:v>-4.7361000000000001E-11</c:v>
                </c:pt>
                <c:pt idx="8125">
                  <c:v>-4.8586999999999997E-11</c:v>
                </c:pt>
                <c:pt idx="8126">
                  <c:v>-4.7313999999999998E-11</c:v>
                </c:pt>
                <c:pt idx="8127">
                  <c:v>-4.3725000000000003E-11</c:v>
                </c:pt>
                <c:pt idx="8128">
                  <c:v>-3.8503000000000003E-11</c:v>
                </c:pt>
                <c:pt idx="8129">
                  <c:v>-3.2054999999999999E-11</c:v>
                </c:pt>
                <c:pt idx="8130">
                  <c:v>-2.4033999999999999E-11</c:v>
                </c:pt>
                <c:pt idx="8131">
                  <c:v>-1.8013000000000001E-11</c:v>
                </c:pt>
                <c:pt idx="8132">
                  <c:v>-1.498E-11</c:v>
                </c:pt>
                <c:pt idx="8133">
                  <c:v>-1.5582E-11</c:v>
                </c:pt>
                <c:pt idx="8134">
                  <c:v>-1.6678999999999999E-11</c:v>
                </c:pt>
                <c:pt idx="8135">
                  <c:v>-1.5260000000000001E-11</c:v>
                </c:pt>
                <c:pt idx="8136">
                  <c:v>-1.2234E-11</c:v>
                </c:pt>
                <c:pt idx="8137">
                  <c:v>-1.0201E-11</c:v>
                </c:pt>
                <c:pt idx="8138">
                  <c:v>-1.0306000000000001E-11</c:v>
                </c:pt>
                <c:pt idx="8139">
                  <c:v>-7.6010000000000004E-12</c:v>
                </c:pt>
                <c:pt idx="8140">
                  <c:v>-3.3359999999999999E-12</c:v>
                </c:pt>
                <c:pt idx="8141">
                  <c:v>-2.9799999999999999E-13</c:v>
                </c:pt>
                <c:pt idx="8142">
                  <c:v>3.3050000000000002E-12</c:v>
                </c:pt>
                <c:pt idx="8143">
                  <c:v>4.7900000000000004E-12</c:v>
                </c:pt>
                <c:pt idx="8144">
                  <c:v>7.5729999999999993E-12</c:v>
                </c:pt>
                <c:pt idx="8145">
                  <c:v>9.1649999999999998E-12</c:v>
                </c:pt>
                <c:pt idx="8146">
                  <c:v>8.6099999999999999E-12</c:v>
                </c:pt>
                <c:pt idx="8147">
                  <c:v>7.9409999999999994E-12</c:v>
                </c:pt>
                <c:pt idx="8148">
                  <c:v>5.0889999999999998E-12</c:v>
                </c:pt>
                <c:pt idx="8149">
                  <c:v>8.6900000000000003E-13</c:v>
                </c:pt>
                <c:pt idx="8150">
                  <c:v>-1.737E-12</c:v>
                </c:pt>
                <c:pt idx="8151">
                  <c:v>-3.2609999999999999E-12</c:v>
                </c:pt>
                <c:pt idx="8152">
                  <c:v>-5.312E-12</c:v>
                </c:pt>
                <c:pt idx="8153">
                  <c:v>-7.4699999999999995E-12</c:v>
                </c:pt>
                <c:pt idx="8154">
                  <c:v>-8.5470000000000006E-12</c:v>
                </c:pt>
                <c:pt idx="8155">
                  <c:v>-1.177E-11</c:v>
                </c:pt>
                <c:pt idx="8156">
                  <c:v>-1.2695E-11</c:v>
                </c:pt>
                <c:pt idx="8157">
                  <c:v>-1.5871000000000001E-11</c:v>
                </c:pt>
                <c:pt idx="8158">
                  <c:v>-1.7407000000000001E-11</c:v>
                </c:pt>
                <c:pt idx="8159">
                  <c:v>-2.1282000000000001E-11</c:v>
                </c:pt>
                <c:pt idx="8160">
                  <c:v>-2.5479999999999999E-11</c:v>
                </c:pt>
                <c:pt idx="8161">
                  <c:v>-2.8619000000000002E-11</c:v>
                </c:pt>
                <c:pt idx="8162">
                  <c:v>-2.891E-11</c:v>
                </c:pt>
                <c:pt idx="8163">
                  <c:v>-3.1201999999999997E-11</c:v>
                </c:pt>
                <c:pt idx="8164">
                  <c:v>-3.2798000000000001E-11</c:v>
                </c:pt>
                <c:pt idx="8165">
                  <c:v>-3.5842E-11</c:v>
                </c:pt>
                <c:pt idx="8166">
                  <c:v>-3.9367000000000002E-11</c:v>
                </c:pt>
                <c:pt idx="8167">
                  <c:v>-4.0570999999999997E-11</c:v>
                </c:pt>
                <c:pt idx="8168">
                  <c:v>-3.8607999999999999E-11</c:v>
                </c:pt>
                <c:pt idx="8169">
                  <c:v>-3.6491999999999999E-11</c:v>
                </c:pt>
                <c:pt idx="8170">
                  <c:v>-3.4252000000000002E-11</c:v>
                </c:pt>
                <c:pt idx="8171">
                  <c:v>-3.0258999999999999E-11</c:v>
                </c:pt>
                <c:pt idx="8172">
                  <c:v>-2.2990999999999998E-11</c:v>
                </c:pt>
                <c:pt idx="8173">
                  <c:v>-1.4383E-11</c:v>
                </c:pt>
                <c:pt idx="8174">
                  <c:v>-6.5130000000000002E-12</c:v>
                </c:pt>
                <c:pt idx="8175">
                  <c:v>-1.9609999999999998E-12</c:v>
                </c:pt>
                <c:pt idx="8176">
                  <c:v>7.6299999999999998E-13</c:v>
                </c:pt>
                <c:pt idx="8177">
                  <c:v>1.1539999999999999E-12</c:v>
                </c:pt>
                <c:pt idx="8178">
                  <c:v>1.324E-12</c:v>
                </c:pt>
                <c:pt idx="8179">
                  <c:v>2.3449999999999998E-12</c:v>
                </c:pt>
                <c:pt idx="8180">
                  <c:v>2.832E-12</c:v>
                </c:pt>
                <c:pt idx="8181">
                  <c:v>3.7139999999999997E-12</c:v>
                </c:pt>
                <c:pt idx="8182">
                  <c:v>4.4090000000000003E-12</c:v>
                </c:pt>
                <c:pt idx="8183">
                  <c:v>4.197E-12</c:v>
                </c:pt>
                <c:pt idx="8184">
                  <c:v>4.0070000000000002E-12</c:v>
                </c:pt>
                <c:pt idx="8185">
                  <c:v>4.9079999999999997E-12</c:v>
                </c:pt>
                <c:pt idx="8186">
                  <c:v>5.4859999999999998E-12</c:v>
                </c:pt>
                <c:pt idx="8187">
                  <c:v>4.5739999999999997E-12</c:v>
                </c:pt>
                <c:pt idx="8188">
                  <c:v>3.2010000000000002E-12</c:v>
                </c:pt>
                <c:pt idx="8189">
                  <c:v>4.5E-13</c:v>
                </c:pt>
                <c:pt idx="8190">
                  <c:v>-1.9390000000000001E-12</c:v>
                </c:pt>
                <c:pt idx="8191">
                  <c:v>-4.9640000000000003E-12</c:v>
                </c:pt>
                <c:pt idx="8192">
                  <c:v>-7.6449999999999998E-12</c:v>
                </c:pt>
                <c:pt idx="8193">
                  <c:v>-1.1521E-11</c:v>
                </c:pt>
                <c:pt idx="8194">
                  <c:v>-1.6095999999999999E-11</c:v>
                </c:pt>
                <c:pt idx="8195">
                  <c:v>-2.0512999999999999E-11</c:v>
                </c:pt>
                <c:pt idx="8196">
                  <c:v>-2.2884000000000001E-11</c:v>
                </c:pt>
                <c:pt idx="8197">
                  <c:v>-2.4195E-11</c:v>
                </c:pt>
                <c:pt idx="8198">
                  <c:v>-2.6762000000000001E-11</c:v>
                </c:pt>
                <c:pt idx="8199">
                  <c:v>-3.0374000000000003E-11</c:v>
                </c:pt>
                <c:pt idx="8200">
                  <c:v>-3.5427000000000001E-11</c:v>
                </c:pt>
                <c:pt idx="8201">
                  <c:v>-3.8777000000000001E-11</c:v>
                </c:pt>
                <c:pt idx="8202">
                  <c:v>-4.0389E-11</c:v>
                </c:pt>
                <c:pt idx="8203">
                  <c:v>-3.9938999999999998E-11</c:v>
                </c:pt>
                <c:pt idx="8204">
                  <c:v>-3.8237999999999998E-11</c:v>
                </c:pt>
                <c:pt idx="8205">
                  <c:v>-3.5208999999999998E-11</c:v>
                </c:pt>
                <c:pt idx="8206">
                  <c:v>-3.2248000000000001E-11</c:v>
                </c:pt>
                <c:pt idx="8207">
                  <c:v>-2.9647000000000002E-11</c:v>
                </c:pt>
                <c:pt idx="8208">
                  <c:v>-2.7145E-11</c:v>
                </c:pt>
                <c:pt idx="8209">
                  <c:v>-2.3607E-11</c:v>
                </c:pt>
                <c:pt idx="8210">
                  <c:v>-1.9720000000000001E-11</c:v>
                </c:pt>
                <c:pt idx="8211">
                  <c:v>-1.5581000000000002E-11</c:v>
                </c:pt>
                <c:pt idx="8212">
                  <c:v>-1.2271000000000001E-11</c:v>
                </c:pt>
                <c:pt idx="8213">
                  <c:v>-8.8899999999999995E-12</c:v>
                </c:pt>
                <c:pt idx="8214">
                  <c:v>-6.2080000000000002E-12</c:v>
                </c:pt>
                <c:pt idx="8215">
                  <c:v>-2.9389999999999999E-12</c:v>
                </c:pt>
                <c:pt idx="8216">
                  <c:v>-1.0139999999999999E-12</c:v>
                </c:pt>
                <c:pt idx="8217">
                  <c:v>7.6599999999999997E-13</c:v>
                </c:pt>
                <c:pt idx="8218">
                  <c:v>3.571E-12</c:v>
                </c:pt>
                <c:pt idx="8219">
                  <c:v>6.908E-12</c:v>
                </c:pt>
                <c:pt idx="8220">
                  <c:v>8.3829999999999993E-12</c:v>
                </c:pt>
                <c:pt idx="8221">
                  <c:v>1.0372E-11</c:v>
                </c:pt>
                <c:pt idx="8222">
                  <c:v>9.8530000000000001E-12</c:v>
                </c:pt>
                <c:pt idx="8223">
                  <c:v>8.2720000000000003E-12</c:v>
                </c:pt>
                <c:pt idx="8224">
                  <c:v>7.1760000000000001E-12</c:v>
                </c:pt>
                <c:pt idx="8225">
                  <c:v>5.1869999999999996E-12</c:v>
                </c:pt>
                <c:pt idx="8226">
                  <c:v>2.4039999999999999E-12</c:v>
                </c:pt>
                <c:pt idx="8227">
                  <c:v>-1.821E-12</c:v>
                </c:pt>
                <c:pt idx="8228">
                  <c:v>-7.2470000000000001E-12</c:v>
                </c:pt>
                <c:pt idx="8229">
                  <c:v>-1.1559E-11</c:v>
                </c:pt>
                <c:pt idx="8230">
                  <c:v>-1.4317E-11</c:v>
                </c:pt>
                <c:pt idx="8231">
                  <c:v>-1.6904999999999999E-11</c:v>
                </c:pt>
                <c:pt idx="8232">
                  <c:v>-1.7059000000000002E-11</c:v>
                </c:pt>
                <c:pt idx="8233">
                  <c:v>-1.8584000000000001E-11</c:v>
                </c:pt>
                <c:pt idx="8234">
                  <c:v>-2.2181E-11</c:v>
                </c:pt>
                <c:pt idx="8235">
                  <c:v>-2.7586E-11</c:v>
                </c:pt>
                <c:pt idx="8236">
                  <c:v>-3.1378999999999997E-11</c:v>
                </c:pt>
                <c:pt idx="8237">
                  <c:v>-3.2621999999999997E-11</c:v>
                </c:pt>
                <c:pt idx="8238">
                  <c:v>-3.2218000000000002E-11</c:v>
                </c:pt>
                <c:pt idx="8239">
                  <c:v>-2.9528000000000003E-11</c:v>
                </c:pt>
                <c:pt idx="8240">
                  <c:v>-2.9539E-11</c:v>
                </c:pt>
                <c:pt idx="8241">
                  <c:v>-3.1394999999999999E-11</c:v>
                </c:pt>
                <c:pt idx="8242">
                  <c:v>-3.3257999999999999E-11</c:v>
                </c:pt>
                <c:pt idx="8243">
                  <c:v>-3.5199000000000003E-11</c:v>
                </c:pt>
                <c:pt idx="8244">
                  <c:v>-3.7033E-11</c:v>
                </c:pt>
                <c:pt idx="8245">
                  <c:v>-3.6264999999999997E-11</c:v>
                </c:pt>
                <c:pt idx="8246">
                  <c:v>-3.3005E-11</c:v>
                </c:pt>
                <c:pt idx="8247">
                  <c:v>-3.1437999999999999E-11</c:v>
                </c:pt>
                <c:pt idx="8248">
                  <c:v>-1.7672999999999999E-11</c:v>
                </c:pt>
                <c:pt idx="8249">
                  <c:v>-4.8469999999999998E-12</c:v>
                </c:pt>
                <c:pt idx="8250">
                  <c:v>2.4740000000000002E-12</c:v>
                </c:pt>
                <c:pt idx="8251">
                  <c:v>2.6199999999999999E-13</c:v>
                </c:pt>
                <c:pt idx="8252">
                  <c:v>-1.0740000000000001E-12</c:v>
                </c:pt>
                <c:pt idx="8253">
                  <c:v>-6.8429999999999998E-12</c:v>
                </c:pt>
                <c:pt idx="8254">
                  <c:v>-7.9739999999999997E-12</c:v>
                </c:pt>
                <c:pt idx="8255">
                  <c:v>-5.0079999999999997E-12</c:v>
                </c:pt>
                <c:pt idx="8256">
                  <c:v>-2.7870000000000001E-12</c:v>
                </c:pt>
                <c:pt idx="8257">
                  <c:v>2.3999999999999999E-14</c:v>
                </c:pt>
                <c:pt idx="8258">
                  <c:v>2.7669999999999998E-12</c:v>
                </c:pt>
                <c:pt idx="8259">
                  <c:v>6.624E-12</c:v>
                </c:pt>
                <c:pt idx="8260">
                  <c:v>4.0429999999999996E-12</c:v>
                </c:pt>
                <c:pt idx="8261">
                  <c:v>1.5312000000000001E-11</c:v>
                </c:pt>
                <c:pt idx="8262">
                  <c:v>1.5552000000000002E-11</c:v>
                </c:pt>
                <c:pt idx="8263">
                  <c:v>1.1587000000000001E-11</c:v>
                </c:pt>
                <c:pt idx="8264">
                  <c:v>5.4309999999999998E-12</c:v>
                </c:pt>
                <c:pt idx="8265">
                  <c:v>1.236E-12</c:v>
                </c:pt>
                <c:pt idx="8266">
                  <c:v>-2.8389999999999999E-12</c:v>
                </c:pt>
                <c:pt idx="8267">
                  <c:v>-6.6219999999999999E-12</c:v>
                </c:pt>
                <c:pt idx="8268">
                  <c:v>-9.2850000000000001E-12</c:v>
                </c:pt>
                <c:pt idx="8269">
                  <c:v>-1.2618E-11</c:v>
                </c:pt>
                <c:pt idx="8270">
                  <c:v>-1.7101E-11</c:v>
                </c:pt>
                <c:pt idx="8271">
                  <c:v>-2.1045999999999999E-11</c:v>
                </c:pt>
                <c:pt idx="8272">
                  <c:v>-2.3719000000000001E-11</c:v>
                </c:pt>
                <c:pt idx="8273">
                  <c:v>-2.6093E-11</c:v>
                </c:pt>
                <c:pt idx="8274">
                  <c:v>-2.7658999999999999E-11</c:v>
                </c:pt>
                <c:pt idx="8275">
                  <c:v>-3.0459999999999997E-11</c:v>
                </c:pt>
                <c:pt idx="8276">
                  <c:v>-3.1562999999999999E-11</c:v>
                </c:pt>
                <c:pt idx="8277">
                  <c:v>-3.1354999999999998E-11</c:v>
                </c:pt>
                <c:pt idx="8278">
                  <c:v>-2.9646E-11</c:v>
                </c:pt>
                <c:pt idx="8279">
                  <c:v>-2.8968999999999999E-11</c:v>
                </c:pt>
                <c:pt idx="8280">
                  <c:v>-3.0252000000000003E-11</c:v>
                </c:pt>
                <c:pt idx="8281">
                  <c:v>-3.0816999999999997E-11</c:v>
                </c:pt>
                <c:pt idx="8282">
                  <c:v>-2.8974E-11</c:v>
                </c:pt>
                <c:pt idx="8283">
                  <c:v>-2.7429999999999999E-11</c:v>
                </c:pt>
                <c:pt idx="8284">
                  <c:v>-2.5911999999999999E-11</c:v>
                </c:pt>
                <c:pt idx="8285">
                  <c:v>-2.5014000000000001E-11</c:v>
                </c:pt>
                <c:pt idx="8286">
                  <c:v>-2.3560000000000001E-11</c:v>
                </c:pt>
                <c:pt idx="8287">
                  <c:v>-1.9899000000000002E-11</c:v>
                </c:pt>
                <c:pt idx="8288">
                  <c:v>-1.5449E-11</c:v>
                </c:pt>
                <c:pt idx="8289">
                  <c:v>-9.1400000000000002E-12</c:v>
                </c:pt>
                <c:pt idx="8290">
                  <c:v>-3.4180000000000002E-12</c:v>
                </c:pt>
                <c:pt idx="8291">
                  <c:v>2.5879999999999999E-12</c:v>
                </c:pt>
                <c:pt idx="8292">
                  <c:v>8.2419999999999998E-12</c:v>
                </c:pt>
                <c:pt idx="8293">
                  <c:v>1.3139E-11</c:v>
                </c:pt>
                <c:pt idx="8294">
                  <c:v>1.3155E-11</c:v>
                </c:pt>
                <c:pt idx="8295">
                  <c:v>1.2013999999999999E-11</c:v>
                </c:pt>
                <c:pt idx="8296">
                  <c:v>1.6741000000000001E-11</c:v>
                </c:pt>
                <c:pt idx="8297">
                  <c:v>1.2413999999999999E-11</c:v>
                </c:pt>
                <c:pt idx="8298">
                  <c:v>8.2270000000000004E-12</c:v>
                </c:pt>
                <c:pt idx="8299">
                  <c:v>7.1669999999999997E-12</c:v>
                </c:pt>
                <c:pt idx="8300">
                  <c:v>6.0089999999999999E-12</c:v>
                </c:pt>
                <c:pt idx="8301">
                  <c:v>5.6610000000000002E-12</c:v>
                </c:pt>
                <c:pt idx="8302">
                  <c:v>4.1449999999999998E-12</c:v>
                </c:pt>
                <c:pt idx="8303">
                  <c:v>-1.9489999999999999E-12</c:v>
                </c:pt>
                <c:pt idx="8304">
                  <c:v>-8.9080000000000004E-12</c:v>
                </c:pt>
                <c:pt idx="8305">
                  <c:v>-1.3746999999999999E-11</c:v>
                </c:pt>
                <c:pt idx="8306">
                  <c:v>-1.5466999999999999E-11</c:v>
                </c:pt>
                <c:pt idx="8307">
                  <c:v>-1.4591E-11</c:v>
                </c:pt>
                <c:pt idx="8308">
                  <c:v>-1.5825000000000001E-11</c:v>
                </c:pt>
                <c:pt idx="8309">
                  <c:v>-1.6684E-11</c:v>
                </c:pt>
                <c:pt idx="8310">
                  <c:v>-1.7084E-11</c:v>
                </c:pt>
                <c:pt idx="8311">
                  <c:v>-1.9002E-11</c:v>
                </c:pt>
                <c:pt idx="8312">
                  <c:v>-1.6927E-11</c:v>
                </c:pt>
                <c:pt idx="8313">
                  <c:v>-2.0544999999999999E-11</c:v>
                </c:pt>
                <c:pt idx="8314">
                  <c:v>-2.5843000000000001E-11</c:v>
                </c:pt>
                <c:pt idx="8315">
                  <c:v>-3.1995000000000002E-11</c:v>
                </c:pt>
                <c:pt idx="8316">
                  <c:v>-3.7903E-11</c:v>
                </c:pt>
                <c:pt idx="8317">
                  <c:v>-4.3093000000000003E-11</c:v>
                </c:pt>
                <c:pt idx="8318">
                  <c:v>-4.4396000000000001E-11</c:v>
                </c:pt>
                <c:pt idx="8319">
                  <c:v>-4.0934000000000003E-11</c:v>
                </c:pt>
                <c:pt idx="8320">
                  <c:v>-3.3882999999999997E-11</c:v>
                </c:pt>
                <c:pt idx="8321">
                  <c:v>-2.5404E-11</c:v>
                </c:pt>
                <c:pt idx="8322">
                  <c:v>-1.6121999999999999E-11</c:v>
                </c:pt>
                <c:pt idx="8323">
                  <c:v>-1.0143E-11</c:v>
                </c:pt>
                <c:pt idx="8324">
                  <c:v>-7.1509999999999997E-12</c:v>
                </c:pt>
                <c:pt idx="8325">
                  <c:v>-5.1649999999999999E-12</c:v>
                </c:pt>
                <c:pt idx="8326">
                  <c:v>-5.3789999999999996E-12</c:v>
                </c:pt>
                <c:pt idx="8327">
                  <c:v>-5.6870000000000003E-12</c:v>
                </c:pt>
                <c:pt idx="8328">
                  <c:v>-5.1129999999999997E-12</c:v>
                </c:pt>
                <c:pt idx="8329">
                  <c:v>-4.8739999999999996E-12</c:v>
                </c:pt>
                <c:pt idx="8330">
                  <c:v>-3.036E-12</c:v>
                </c:pt>
                <c:pt idx="8331">
                  <c:v>1.0280000000000001E-12</c:v>
                </c:pt>
                <c:pt idx="8332">
                  <c:v>5.3560000000000002E-12</c:v>
                </c:pt>
                <c:pt idx="8333">
                  <c:v>1.0495E-11</c:v>
                </c:pt>
                <c:pt idx="8334">
                  <c:v>1.0291E-11</c:v>
                </c:pt>
                <c:pt idx="8335">
                  <c:v>1.0136E-11</c:v>
                </c:pt>
                <c:pt idx="8336">
                  <c:v>8.9830000000000008E-12</c:v>
                </c:pt>
                <c:pt idx="8337">
                  <c:v>7.0399999999999999E-12</c:v>
                </c:pt>
                <c:pt idx="8338">
                  <c:v>5.4270000000000002E-12</c:v>
                </c:pt>
                <c:pt idx="8339">
                  <c:v>2.0789999999999999E-12</c:v>
                </c:pt>
                <c:pt idx="8340">
                  <c:v>8.5599999999999999E-13</c:v>
                </c:pt>
                <c:pt idx="8341">
                  <c:v>3.07E-12</c:v>
                </c:pt>
                <c:pt idx="8342">
                  <c:v>1.1640000000000001E-12</c:v>
                </c:pt>
                <c:pt idx="8343">
                  <c:v>-3.6379999999999996E-12</c:v>
                </c:pt>
                <c:pt idx="8344">
                  <c:v>-8.1590000000000003E-12</c:v>
                </c:pt>
                <c:pt idx="8345">
                  <c:v>-1.3439E-11</c:v>
                </c:pt>
                <c:pt idx="8346">
                  <c:v>-1.7150999999999999E-11</c:v>
                </c:pt>
                <c:pt idx="8347">
                  <c:v>-2.1332999999999999E-11</c:v>
                </c:pt>
                <c:pt idx="8348">
                  <c:v>-2.5954E-11</c:v>
                </c:pt>
                <c:pt idx="8349">
                  <c:v>-2.6119E-11</c:v>
                </c:pt>
                <c:pt idx="8350">
                  <c:v>-2.4281000000000001E-11</c:v>
                </c:pt>
                <c:pt idx="8351">
                  <c:v>-2.3511E-11</c:v>
                </c:pt>
                <c:pt idx="8352">
                  <c:v>-2.2748000000000001E-11</c:v>
                </c:pt>
                <c:pt idx="8353">
                  <c:v>-2.2787999999999999E-11</c:v>
                </c:pt>
                <c:pt idx="8354">
                  <c:v>-2.2887000000000001E-11</c:v>
                </c:pt>
                <c:pt idx="8355">
                  <c:v>-2.5163E-11</c:v>
                </c:pt>
                <c:pt idx="8356">
                  <c:v>-2.6183999999999999E-11</c:v>
                </c:pt>
                <c:pt idx="8357">
                  <c:v>-2.6815E-11</c:v>
                </c:pt>
                <c:pt idx="8358">
                  <c:v>-2.8144000000000001E-11</c:v>
                </c:pt>
                <c:pt idx="8359">
                  <c:v>-2.6467E-11</c:v>
                </c:pt>
                <c:pt idx="8360">
                  <c:v>-2.5446000000000001E-11</c:v>
                </c:pt>
                <c:pt idx="8361">
                  <c:v>-2.4450999999999999E-11</c:v>
                </c:pt>
                <c:pt idx="8362">
                  <c:v>-1.9195000000000001E-11</c:v>
                </c:pt>
                <c:pt idx="8363">
                  <c:v>-1.5040000000000001E-11</c:v>
                </c:pt>
                <c:pt idx="8364">
                  <c:v>-1.1380999999999999E-11</c:v>
                </c:pt>
                <c:pt idx="8365">
                  <c:v>-9.0980000000000002E-12</c:v>
                </c:pt>
                <c:pt idx="8366">
                  <c:v>-5.2649999999999999E-12</c:v>
                </c:pt>
                <c:pt idx="8367">
                  <c:v>-9.8499999999999994E-13</c:v>
                </c:pt>
                <c:pt idx="8368">
                  <c:v>4.5620000000000002E-12</c:v>
                </c:pt>
                <c:pt idx="8369">
                  <c:v>9.5560000000000001E-12</c:v>
                </c:pt>
                <c:pt idx="8370">
                  <c:v>1.3561E-11</c:v>
                </c:pt>
                <c:pt idx="8371">
                  <c:v>1.4635999999999999E-11</c:v>
                </c:pt>
                <c:pt idx="8372">
                  <c:v>1.4585999999999999E-11</c:v>
                </c:pt>
                <c:pt idx="8373">
                  <c:v>1.4881E-11</c:v>
                </c:pt>
                <c:pt idx="8374">
                  <c:v>1.4816000000000001E-11</c:v>
                </c:pt>
                <c:pt idx="8375">
                  <c:v>1.2345E-11</c:v>
                </c:pt>
                <c:pt idx="8376">
                  <c:v>8.9690000000000003E-12</c:v>
                </c:pt>
                <c:pt idx="8377">
                  <c:v>5.8820000000000002E-12</c:v>
                </c:pt>
                <c:pt idx="8378">
                  <c:v>2.1560000000000001E-12</c:v>
                </c:pt>
                <c:pt idx="8379">
                  <c:v>-1.946E-12</c:v>
                </c:pt>
                <c:pt idx="8380">
                  <c:v>-5.417E-12</c:v>
                </c:pt>
                <c:pt idx="8381">
                  <c:v>-9.2509999999999993E-12</c:v>
                </c:pt>
                <c:pt idx="8382">
                  <c:v>-1.5626999999999999E-11</c:v>
                </c:pt>
                <c:pt idx="8383">
                  <c:v>-2.1085000000000001E-11</c:v>
                </c:pt>
                <c:pt idx="8384">
                  <c:v>-2.6145999999999999E-11</c:v>
                </c:pt>
                <c:pt idx="8385">
                  <c:v>-3.0257000000000001E-11</c:v>
                </c:pt>
                <c:pt idx="8386">
                  <c:v>-3.2401999999999997E-11</c:v>
                </c:pt>
                <c:pt idx="8387">
                  <c:v>-3.3223000000000003E-11</c:v>
                </c:pt>
                <c:pt idx="8388">
                  <c:v>-3.2255999999999998E-11</c:v>
                </c:pt>
                <c:pt idx="8389">
                  <c:v>-2.7916E-11</c:v>
                </c:pt>
                <c:pt idx="8390">
                  <c:v>-2.1885000000000001E-11</c:v>
                </c:pt>
                <c:pt idx="8391">
                  <c:v>-1.6345E-11</c:v>
                </c:pt>
                <c:pt idx="8392">
                  <c:v>-1.2822E-11</c:v>
                </c:pt>
                <c:pt idx="8393">
                  <c:v>-1.2505E-11</c:v>
                </c:pt>
                <c:pt idx="8394">
                  <c:v>-1.4543999999999999E-11</c:v>
                </c:pt>
                <c:pt idx="8395">
                  <c:v>-1.8798000000000001E-11</c:v>
                </c:pt>
                <c:pt idx="8396">
                  <c:v>-2.4233999999999999E-11</c:v>
                </c:pt>
                <c:pt idx="8397">
                  <c:v>-3.2081000000000003E-11</c:v>
                </c:pt>
                <c:pt idx="8398">
                  <c:v>-3.5302000000000001E-11</c:v>
                </c:pt>
                <c:pt idx="8399">
                  <c:v>-3.4979999999999998E-11</c:v>
                </c:pt>
                <c:pt idx="8400">
                  <c:v>-3.1519999999999998E-11</c:v>
                </c:pt>
                <c:pt idx="8401">
                  <c:v>-2.7302999999999999E-11</c:v>
                </c:pt>
                <c:pt idx="8402">
                  <c:v>-1.9161E-11</c:v>
                </c:pt>
                <c:pt idx="8403">
                  <c:v>-9.9809999999999996E-12</c:v>
                </c:pt>
                <c:pt idx="8404">
                  <c:v>-2.3999999999999999E-14</c:v>
                </c:pt>
                <c:pt idx="8405">
                  <c:v>7.8059999999999997E-12</c:v>
                </c:pt>
                <c:pt idx="8406">
                  <c:v>1.3851E-11</c:v>
                </c:pt>
                <c:pt idx="8407">
                  <c:v>1.6123000000000001E-11</c:v>
                </c:pt>
                <c:pt idx="8408">
                  <c:v>1.5765E-11</c:v>
                </c:pt>
                <c:pt idx="8409">
                  <c:v>1.4608000000000001E-11</c:v>
                </c:pt>
                <c:pt idx="8410">
                  <c:v>2.7615E-11</c:v>
                </c:pt>
                <c:pt idx="8411">
                  <c:v>1.00322E-10</c:v>
                </c:pt>
                <c:pt idx="8412">
                  <c:v>1.2442800000000001E-10</c:v>
                </c:pt>
                <c:pt idx="8413">
                  <c:v>1.2615700000000001E-10</c:v>
                </c:pt>
                <c:pt idx="8414">
                  <c:v>1.11138E-10</c:v>
                </c:pt>
                <c:pt idx="8415">
                  <c:v>9.3238000000000002E-11</c:v>
                </c:pt>
                <c:pt idx="8416">
                  <c:v>7.6200000000000006E-11</c:v>
                </c:pt>
                <c:pt idx="8417">
                  <c:v>6.1840000000000003E-11</c:v>
                </c:pt>
                <c:pt idx="8418">
                  <c:v>5.1078999999999998E-11</c:v>
                </c:pt>
                <c:pt idx="8419">
                  <c:v>4.2005999999999997E-11</c:v>
                </c:pt>
                <c:pt idx="8420">
                  <c:v>3.5378000000000001E-11</c:v>
                </c:pt>
                <c:pt idx="8421">
                  <c:v>2.9888999999999998E-11</c:v>
                </c:pt>
                <c:pt idx="8422">
                  <c:v>2.5417000000000001E-11</c:v>
                </c:pt>
                <c:pt idx="8423">
                  <c:v>2.2021000000000001E-11</c:v>
                </c:pt>
                <c:pt idx="8424">
                  <c:v>1.9089E-11</c:v>
                </c:pt>
                <c:pt idx="8425">
                  <c:v>1.6674000000000001E-11</c:v>
                </c:pt>
                <c:pt idx="8426">
                  <c:v>1.4576000000000001E-11</c:v>
                </c:pt>
                <c:pt idx="8427">
                  <c:v>1.2861E-11</c:v>
                </c:pt>
                <c:pt idx="8428">
                  <c:v>1.1541E-11</c:v>
                </c:pt>
                <c:pt idx="8429">
                  <c:v>1.0459E-11</c:v>
                </c:pt>
                <c:pt idx="8430">
                  <c:v>9.5500000000000003E-12</c:v>
                </c:pt>
                <c:pt idx="8431">
                  <c:v>8.9340000000000005E-12</c:v>
                </c:pt>
                <c:pt idx="8432">
                  <c:v>8.5570000000000008E-12</c:v>
                </c:pt>
                <c:pt idx="8433">
                  <c:v>8.1560000000000004E-12</c:v>
                </c:pt>
                <c:pt idx="8434">
                  <c:v>7.8839999999999999E-12</c:v>
                </c:pt>
                <c:pt idx="8435">
                  <c:v>7.6270000000000005E-12</c:v>
                </c:pt>
                <c:pt idx="8436">
                  <c:v>7.2820000000000007E-12</c:v>
                </c:pt>
                <c:pt idx="8437">
                  <c:v>6.8420000000000001E-12</c:v>
                </c:pt>
                <c:pt idx="8438">
                  <c:v>6.3829999999999998E-12</c:v>
                </c:pt>
                <c:pt idx="8439">
                  <c:v>5.985E-12</c:v>
                </c:pt>
                <c:pt idx="8440">
                  <c:v>5.4729999999999998E-12</c:v>
                </c:pt>
                <c:pt idx="8441">
                  <c:v>5.1079999999999996E-12</c:v>
                </c:pt>
                <c:pt idx="8442">
                  <c:v>5.2419999999999997E-12</c:v>
                </c:pt>
                <c:pt idx="8443">
                  <c:v>3.3920000000000001E-12</c:v>
                </c:pt>
                <c:pt idx="8444">
                  <c:v>3.9929999999999996E-12</c:v>
                </c:pt>
                <c:pt idx="8445">
                  <c:v>2.2060000000000001E-12</c:v>
                </c:pt>
                <c:pt idx="8446">
                  <c:v>3.6479999999999998E-12</c:v>
                </c:pt>
                <c:pt idx="8447">
                  <c:v>3.9040000000000003E-12</c:v>
                </c:pt>
                <c:pt idx="8448">
                  <c:v>3.4109999999999999E-12</c:v>
                </c:pt>
                <c:pt idx="8449">
                  <c:v>3.567E-12</c:v>
                </c:pt>
                <c:pt idx="8450">
                  <c:v>3.6020000000000002E-12</c:v>
                </c:pt>
                <c:pt idx="8451">
                  <c:v>3.4710000000000001E-12</c:v>
                </c:pt>
                <c:pt idx="8452">
                  <c:v>3.3930000000000002E-12</c:v>
                </c:pt>
                <c:pt idx="8453">
                  <c:v>3.345E-12</c:v>
                </c:pt>
                <c:pt idx="8454">
                  <c:v>3.2330000000000001E-12</c:v>
                </c:pt>
                <c:pt idx="8455">
                  <c:v>3.136E-12</c:v>
                </c:pt>
                <c:pt idx="8456">
                  <c:v>3.6490000000000003E-12</c:v>
                </c:pt>
                <c:pt idx="8457">
                  <c:v>2.9670000000000002E-12</c:v>
                </c:pt>
                <c:pt idx="8458">
                  <c:v>2.7540000000000002E-12</c:v>
                </c:pt>
                <c:pt idx="8459">
                  <c:v>2.255E-12</c:v>
                </c:pt>
                <c:pt idx="8460">
                  <c:v>2.3629999999999999E-12</c:v>
                </c:pt>
                <c:pt idx="8461">
                  <c:v>1.9109999999999998E-12</c:v>
                </c:pt>
                <c:pt idx="8462">
                  <c:v>2.101E-12</c:v>
                </c:pt>
                <c:pt idx="8463">
                  <c:v>2.2209999999999999E-12</c:v>
                </c:pt>
                <c:pt idx="8464">
                  <c:v>2E-12</c:v>
                </c:pt>
                <c:pt idx="8465">
                  <c:v>1.9819999999999998E-12</c:v>
                </c:pt>
                <c:pt idx="8466">
                  <c:v>1.875E-12</c:v>
                </c:pt>
                <c:pt idx="8467">
                  <c:v>1.9079999999999999E-12</c:v>
                </c:pt>
                <c:pt idx="8468">
                  <c:v>1.8409999999999999E-12</c:v>
                </c:pt>
                <c:pt idx="8469">
                  <c:v>1.794E-12</c:v>
                </c:pt>
                <c:pt idx="8470">
                  <c:v>1.6739999999999999E-12</c:v>
                </c:pt>
                <c:pt idx="8471">
                  <c:v>1.537E-12</c:v>
                </c:pt>
                <c:pt idx="8472">
                  <c:v>1.407E-12</c:v>
                </c:pt>
                <c:pt idx="8473">
                  <c:v>1.288E-12</c:v>
                </c:pt>
                <c:pt idx="8474">
                  <c:v>1.232E-12</c:v>
                </c:pt>
                <c:pt idx="8475">
                  <c:v>1.084E-12</c:v>
                </c:pt>
                <c:pt idx="8476">
                  <c:v>9.5799999999999996E-13</c:v>
                </c:pt>
                <c:pt idx="8477">
                  <c:v>8.4099999999999995E-13</c:v>
                </c:pt>
                <c:pt idx="8478">
                  <c:v>9.1500000000000004E-13</c:v>
                </c:pt>
                <c:pt idx="8479">
                  <c:v>9.239999999999999E-13</c:v>
                </c:pt>
                <c:pt idx="8480">
                  <c:v>9.2600000000000009E-13</c:v>
                </c:pt>
                <c:pt idx="8481">
                  <c:v>8.7200000000000002E-13</c:v>
                </c:pt>
                <c:pt idx="8482">
                  <c:v>7.9299999999999995E-13</c:v>
                </c:pt>
                <c:pt idx="8483">
                  <c:v>8.06E-13</c:v>
                </c:pt>
                <c:pt idx="8484">
                  <c:v>7.2300000000000005E-13</c:v>
                </c:pt>
                <c:pt idx="8485">
                  <c:v>8E-14</c:v>
                </c:pt>
                <c:pt idx="8486">
                  <c:v>5.3299999999999995E-13</c:v>
                </c:pt>
                <c:pt idx="8487">
                  <c:v>1.069E-12</c:v>
                </c:pt>
                <c:pt idx="8488">
                  <c:v>5.2999999999999996E-13</c:v>
                </c:pt>
                <c:pt idx="8489">
                  <c:v>7.9800000000000003E-13</c:v>
                </c:pt>
                <c:pt idx="8490">
                  <c:v>-2.14E-13</c:v>
                </c:pt>
                <c:pt idx="8491">
                  <c:v>3.2600000000000002E-13</c:v>
                </c:pt>
                <c:pt idx="8492">
                  <c:v>7.9299999999999995E-13</c:v>
                </c:pt>
                <c:pt idx="8493">
                  <c:v>3.6400000000000001E-13</c:v>
                </c:pt>
                <c:pt idx="8494">
                  <c:v>3.8E-13</c:v>
                </c:pt>
                <c:pt idx="8495">
                  <c:v>-8.0999999999999996E-14</c:v>
                </c:pt>
                <c:pt idx="8496">
                  <c:v>1.8200000000000001E-13</c:v>
                </c:pt>
                <c:pt idx="8497">
                  <c:v>1.09E-13</c:v>
                </c:pt>
                <c:pt idx="8498">
                  <c:v>1.19E-13</c:v>
                </c:pt>
                <c:pt idx="8499">
                  <c:v>5.0000000000000002E-14</c:v>
                </c:pt>
                <c:pt idx="8500">
                  <c:v>2.0000000000000002E-15</c:v>
                </c:pt>
                <c:pt idx="8501">
                  <c:v>2.5000000000000001E-14</c:v>
                </c:pt>
                <c:pt idx="8502">
                  <c:v>-2.3E-14</c:v>
                </c:pt>
                <c:pt idx="8503">
                  <c:v>2.7000000000000001E-13</c:v>
                </c:pt>
                <c:pt idx="8504">
                  <c:v>-1.43E-13</c:v>
                </c:pt>
                <c:pt idx="8505">
                  <c:v>-6.4999999999999996E-13</c:v>
                </c:pt>
                <c:pt idx="8506">
                  <c:v>-1.395E-12</c:v>
                </c:pt>
                <c:pt idx="8507">
                  <c:v>-4.6E-14</c:v>
                </c:pt>
                <c:pt idx="8508">
                  <c:v>-1.2599999999999999E-13</c:v>
                </c:pt>
                <c:pt idx="8509">
                  <c:v>-3.3000000000000001E-13</c:v>
                </c:pt>
                <c:pt idx="8510">
                  <c:v>-3.8800000000000001E-13</c:v>
                </c:pt>
                <c:pt idx="8511">
                  <c:v>-5.0299999999999998E-13</c:v>
                </c:pt>
                <c:pt idx="8512">
                  <c:v>-4.9400000000000002E-13</c:v>
                </c:pt>
                <c:pt idx="8513">
                  <c:v>-3.7700000000000001E-13</c:v>
                </c:pt>
                <c:pt idx="8514">
                  <c:v>-6.3300000000000003E-13</c:v>
                </c:pt>
                <c:pt idx="8515">
                  <c:v>-9.96E-13</c:v>
                </c:pt>
                <c:pt idx="8516">
                  <c:v>-6.7499999999999995E-13</c:v>
                </c:pt>
                <c:pt idx="8517">
                  <c:v>-7.3999999999999998E-13</c:v>
                </c:pt>
                <c:pt idx="8518">
                  <c:v>-7.6699999999999996E-13</c:v>
                </c:pt>
                <c:pt idx="8519">
                  <c:v>-5.1900000000000001E-13</c:v>
                </c:pt>
                <c:pt idx="8520">
                  <c:v>-6.2599999999999996E-13</c:v>
                </c:pt>
                <c:pt idx="8521">
                  <c:v>-9.3099999999999997E-13</c:v>
                </c:pt>
                <c:pt idx="8522">
                  <c:v>-9.96E-13</c:v>
                </c:pt>
                <c:pt idx="8523">
                  <c:v>-9.7699999999999998E-13</c:v>
                </c:pt>
                <c:pt idx="8524">
                  <c:v>-1.004E-12</c:v>
                </c:pt>
                <c:pt idx="8525">
                  <c:v>-1.117E-12</c:v>
                </c:pt>
                <c:pt idx="8526">
                  <c:v>-1.0179999999999999E-12</c:v>
                </c:pt>
                <c:pt idx="8527">
                  <c:v>-1.052E-12</c:v>
                </c:pt>
                <c:pt idx="8528">
                  <c:v>-1.0849999999999999E-12</c:v>
                </c:pt>
                <c:pt idx="8529">
                  <c:v>-1.268E-12</c:v>
                </c:pt>
                <c:pt idx="8530">
                  <c:v>-5.4899999999999998E-13</c:v>
                </c:pt>
                <c:pt idx="8531">
                  <c:v>-1.186E-12</c:v>
                </c:pt>
                <c:pt idx="8532">
                  <c:v>-1.23E-12</c:v>
                </c:pt>
                <c:pt idx="8533">
                  <c:v>-1.209E-12</c:v>
                </c:pt>
                <c:pt idx="8534">
                  <c:v>-1.2640000000000001E-12</c:v>
                </c:pt>
                <c:pt idx="8535">
                  <c:v>-1.268E-12</c:v>
                </c:pt>
                <c:pt idx="8536">
                  <c:v>-1.315E-12</c:v>
                </c:pt>
                <c:pt idx="8537">
                  <c:v>-1.714E-12</c:v>
                </c:pt>
                <c:pt idx="8538">
                  <c:v>-1.3979999999999999E-12</c:v>
                </c:pt>
                <c:pt idx="8539">
                  <c:v>-1.416E-12</c:v>
                </c:pt>
                <c:pt idx="8540">
                  <c:v>-1.4609999999999999E-12</c:v>
                </c:pt>
                <c:pt idx="8541">
                  <c:v>-1.4689999999999999E-12</c:v>
                </c:pt>
                <c:pt idx="8542">
                  <c:v>-1.487E-12</c:v>
                </c:pt>
                <c:pt idx="8543">
                  <c:v>-1.5359999999999999E-12</c:v>
                </c:pt>
                <c:pt idx="8544">
                  <c:v>-1.5480000000000001E-12</c:v>
                </c:pt>
                <c:pt idx="8545">
                  <c:v>-1.8510000000000001E-12</c:v>
                </c:pt>
                <c:pt idx="8546">
                  <c:v>-1.574E-12</c:v>
                </c:pt>
                <c:pt idx="8547">
                  <c:v>-1.614E-12</c:v>
                </c:pt>
                <c:pt idx="8548">
                  <c:v>-1.65E-12</c:v>
                </c:pt>
                <c:pt idx="8549">
                  <c:v>-1.687E-12</c:v>
                </c:pt>
                <c:pt idx="8550">
                  <c:v>-1.696E-12</c:v>
                </c:pt>
                <c:pt idx="8551">
                  <c:v>-1.742E-12</c:v>
                </c:pt>
                <c:pt idx="8552">
                  <c:v>1.0612E-11</c:v>
                </c:pt>
                <c:pt idx="8553">
                  <c:v>-7.5200000000000003E-13</c:v>
                </c:pt>
                <c:pt idx="8554">
                  <c:v>-1.2140000000000001E-12</c:v>
                </c:pt>
                <c:pt idx="8555">
                  <c:v>-6.8699999999999996E-12</c:v>
                </c:pt>
                <c:pt idx="8556">
                  <c:v>-2.0220000000000001E-12</c:v>
                </c:pt>
                <c:pt idx="8557">
                  <c:v>-5.0499999999999997E-13</c:v>
                </c:pt>
                <c:pt idx="8558">
                  <c:v>-9.0599999999999998E-13</c:v>
                </c:pt>
                <c:pt idx="8559">
                  <c:v>5.9000000000000001E-14</c:v>
                </c:pt>
                <c:pt idx="8560">
                  <c:v>-1.0260000000000001E-12</c:v>
                </c:pt>
                <c:pt idx="8561">
                  <c:v>-1.451E-12</c:v>
                </c:pt>
                <c:pt idx="8562">
                  <c:v>-1.5569999999999999E-12</c:v>
                </c:pt>
                <c:pt idx="8563">
                  <c:v>-1.549E-12</c:v>
                </c:pt>
                <c:pt idx="8564">
                  <c:v>-1.2249999999999999E-12</c:v>
                </c:pt>
                <c:pt idx="8565">
                  <c:v>-1.789E-12</c:v>
                </c:pt>
                <c:pt idx="8566">
                  <c:v>-1.775E-12</c:v>
                </c:pt>
                <c:pt idx="8567">
                  <c:v>-1.8529999999999999E-12</c:v>
                </c:pt>
                <c:pt idx="8568">
                  <c:v>-1.8590000000000001E-12</c:v>
                </c:pt>
                <c:pt idx="8569">
                  <c:v>-1.7009999999999999E-12</c:v>
                </c:pt>
                <c:pt idx="8570">
                  <c:v>-1.9319999999999998E-12</c:v>
                </c:pt>
                <c:pt idx="8571">
                  <c:v>-2.138E-12</c:v>
                </c:pt>
                <c:pt idx="8572">
                  <c:v>-1.7489999999999999E-12</c:v>
                </c:pt>
                <c:pt idx="8573">
                  <c:v>-1.8590000000000001E-12</c:v>
                </c:pt>
                <c:pt idx="8574">
                  <c:v>-1.9329999999999999E-12</c:v>
                </c:pt>
                <c:pt idx="8575">
                  <c:v>-1.9829999999999999E-12</c:v>
                </c:pt>
                <c:pt idx="8576">
                  <c:v>-2.0029999999999998E-12</c:v>
                </c:pt>
                <c:pt idx="8577">
                  <c:v>-2.0430000000000001E-12</c:v>
                </c:pt>
                <c:pt idx="8578">
                  <c:v>-2.0020000000000002E-12</c:v>
                </c:pt>
                <c:pt idx="8579">
                  <c:v>-2.0970000000000001E-12</c:v>
                </c:pt>
                <c:pt idx="8580">
                  <c:v>-2.1039999999999999E-12</c:v>
                </c:pt>
                <c:pt idx="8581">
                  <c:v>-2.0279999999999998E-12</c:v>
                </c:pt>
                <c:pt idx="8582">
                  <c:v>-2.038E-12</c:v>
                </c:pt>
                <c:pt idx="8583">
                  <c:v>-2.0650000000000002E-12</c:v>
                </c:pt>
                <c:pt idx="8584">
                  <c:v>-2.2780000000000002E-12</c:v>
                </c:pt>
                <c:pt idx="8585">
                  <c:v>-2.2249999999999999E-12</c:v>
                </c:pt>
                <c:pt idx="8586">
                  <c:v>-2.1869999999999999E-12</c:v>
                </c:pt>
                <c:pt idx="8587">
                  <c:v>-2.3690000000000001E-12</c:v>
                </c:pt>
                <c:pt idx="8588">
                  <c:v>-2.159E-12</c:v>
                </c:pt>
                <c:pt idx="8589">
                  <c:v>-2.4379999999999999E-12</c:v>
                </c:pt>
                <c:pt idx="8590">
                  <c:v>-2.1539999999999999E-12</c:v>
                </c:pt>
                <c:pt idx="8591">
                  <c:v>-2.3879999999999999E-12</c:v>
                </c:pt>
                <c:pt idx="8592">
                  <c:v>-2.3539999999999999E-12</c:v>
                </c:pt>
                <c:pt idx="8593">
                  <c:v>-2.3459999999999999E-12</c:v>
                </c:pt>
                <c:pt idx="8594">
                  <c:v>-2.4490000000000002E-12</c:v>
                </c:pt>
                <c:pt idx="8595">
                  <c:v>-2.4039999999999999E-12</c:v>
                </c:pt>
                <c:pt idx="8596">
                  <c:v>-2.3379999999999999E-12</c:v>
                </c:pt>
                <c:pt idx="8597">
                  <c:v>-2.3190000000000001E-12</c:v>
                </c:pt>
                <c:pt idx="8598">
                  <c:v>-2.3530000000000002E-12</c:v>
                </c:pt>
                <c:pt idx="8599">
                  <c:v>-2.2739999999999998E-12</c:v>
                </c:pt>
                <c:pt idx="8600">
                  <c:v>-2.355E-12</c:v>
                </c:pt>
                <c:pt idx="8601">
                  <c:v>-2.3629999999999999E-12</c:v>
                </c:pt>
                <c:pt idx="8602">
                  <c:v>-2.4289999999999998E-12</c:v>
                </c:pt>
                <c:pt idx="8603">
                  <c:v>-2.9719999999999999E-12</c:v>
                </c:pt>
                <c:pt idx="8604">
                  <c:v>-3.3059999999999998E-12</c:v>
                </c:pt>
                <c:pt idx="8605">
                  <c:v>-1.9390000000000001E-12</c:v>
                </c:pt>
                <c:pt idx="8606">
                  <c:v>-2.4959999999999999E-12</c:v>
                </c:pt>
                <c:pt idx="8607">
                  <c:v>-2.4119999999999998E-12</c:v>
                </c:pt>
                <c:pt idx="8608">
                  <c:v>-2.5259999999999999E-12</c:v>
                </c:pt>
                <c:pt idx="8609">
                  <c:v>-2.6370000000000002E-12</c:v>
                </c:pt>
                <c:pt idx="8610">
                  <c:v>-2.731E-12</c:v>
                </c:pt>
                <c:pt idx="8611">
                  <c:v>-2.4499999999999999E-12</c:v>
                </c:pt>
                <c:pt idx="8612">
                  <c:v>-2.9009999999999999E-12</c:v>
                </c:pt>
                <c:pt idx="8613">
                  <c:v>-2.1850000000000001E-12</c:v>
                </c:pt>
                <c:pt idx="8614">
                  <c:v>-2.4169999999999999E-12</c:v>
                </c:pt>
                <c:pt idx="8615">
                  <c:v>-3.0370000000000001E-12</c:v>
                </c:pt>
                <c:pt idx="8616">
                  <c:v>-2.6580000000000002E-12</c:v>
                </c:pt>
                <c:pt idx="8617">
                  <c:v>-2.7179999999999999E-12</c:v>
                </c:pt>
                <c:pt idx="8618">
                  <c:v>-2.7330000000000002E-12</c:v>
                </c:pt>
                <c:pt idx="8619">
                  <c:v>-2.735E-12</c:v>
                </c:pt>
                <c:pt idx="8620">
                  <c:v>-2.7759999999999999E-12</c:v>
                </c:pt>
                <c:pt idx="8621">
                  <c:v>-2.7679999999999999E-12</c:v>
                </c:pt>
                <c:pt idx="8622">
                  <c:v>-2.6830000000000002E-12</c:v>
                </c:pt>
                <c:pt idx="8623">
                  <c:v>-2.5360000000000001E-12</c:v>
                </c:pt>
                <c:pt idx="8624">
                  <c:v>-2.7339999999999999E-12</c:v>
                </c:pt>
                <c:pt idx="8625">
                  <c:v>-2.7320000000000001E-12</c:v>
                </c:pt>
                <c:pt idx="8626">
                  <c:v>-2.7360000000000001E-12</c:v>
                </c:pt>
                <c:pt idx="8627">
                  <c:v>-2.7830000000000002E-12</c:v>
                </c:pt>
                <c:pt idx="8628">
                  <c:v>-2.7589999999999999E-12</c:v>
                </c:pt>
                <c:pt idx="8629">
                  <c:v>-2.815E-12</c:v>
                </c:pt>
                <c:pt idx="8630">
                  <c:v>-2.8450000000000001E-12</c:v>
                </c:pt>
                <c:pt idx="8631">
                  <c:v>-2.9469999999999999E-12</c:v>
                </c:pt>
                <c:pt idx="8632">
                  <c:v>-2.9830000000000001E-12</c:v>
                </c:pt>
                <c:pt idx="8633">
                  <c:v>-2.6950000000000001E-12</c:v>
                </c:pt>
                <c:pt idx="8634">
                  <c:v>-2.6740000000000001E-12</c:v>
                </c:pt>
                <c:pt idx="8635">
                  <c:v>-2.8259999999999999E-12</c:v>
                </c:pt>
                <c:pt idx="8636">
                  <c:v>-3.9239999999999998E-12</c:v>
                </c:pt>
                <c:pt idx="8637">
                  <c:v>-2.907E-12</c:v>
                </c:pt>
                <c:pt idx="8638">
                  <c:v>-2.6660000000000002E-12</c:v>
                </c:pt>
                <c:pt idx="8639">
                  <c:v>-2.8000000000000002E-12</c:v>
                </c:pt>
                <c:pt idx="8640">
                  <c:v>-2.831E-12</c:v>
                </c:pt>
                <c:pt idx="8641">
                  <c:v>-3.7059999999999998E-12</c:v>
                </c:pt>
                <c:pt idx="8642">
                  <c:v>-7.513E-12</c:v>
                </c:pt>
                <c:pt idx="8643">
                  <c:v>-3.6149999999999998E-12</c:v>
                </c:pt>
                <c:pt idx="8644">
                  <c:v>-3.1519999999999999E-12</c:v>
                </c:pt>
                <c:pt idx="8645">
                  <c:v>-2.2739999999999998E-12</c:v>
                </c:pt>
                <c:pt idx="8646">
                  <c:v>-3.2010000000000002E-12</c:v>
                </c:pt>
                <c:pt idx="8647">
                  <c:v>-2.9469999999999999E-12</c:v>
                </c:pt>
                <c:pt idx="8648">
                  <c:v>-3.0040000000000001E-12</c:v>
                </c:pt>
                <c:pt idx="8649">
                  <c:v>-3.0080000000000001E-12</c:v>
                </c:pt>
                <c:pt idx="8650">
                  <c:v>-3.0200000000000001E-12</c:v>
                </c:pt>
                <c:pt idx="8651">
                  <c:v>-2.727E-12</c:v>
                </c:pt>
                <c:pt idx="8652">
                  <c:v>-3.061E-12</c:v>
                </c:pt>
                <c:pt idx="8653">
                  <c:v>-3.157E-12</c:v>
                </c:pt>
                <c:pt idx="8654">
                  <c:v>-3.0259999999999998E-12</c:v>
                </c:pt>
                <c:pt idx="8655">
                  <c:v>-3.0460000000000001E-12</c:v>
                </c:pt>
                <c:pt idx="8656">
                  <c:v>-6.1119999999999998E-12</c:v>
                </c:pt>
                <c:pt idx="8657">
                  <c:v>-2.8299999999999999E-12</c:v>
                </c:pt>
                <c:pt idx="8658">
                  <c:v>-2.8700000000000001E-12</c:v>
                </c:pt>
                <c:pt idx="8659">
                  <c:v>-3.2729999999999999E-12</c:v>
                </c:pt>
                <c:pt idx="8660">
                  <c:v>-3.04E-12</c:v>
                </c:pt>
                <c:pt idx="8661">
                  <c:v>-2.961E-12</c:v>
                </c:pt>
                <c:pt idx="8662">
                  <c:v>-3.0559999999999999E-12</c:v>
                </c:pt>
                <c:pt idx="8663">
                  <c:v>-2.9549999999999998E-12</c:v>
                </c:pt>
                <c:pt idx="8664">
                  <c:v>-3.0590000000000002E-12</c:v>
                </c:pt>
                <c:pt idx="8665">
                  <c:v>-3.3399999999999999E-12</c:v>
                </c:pt>
                <c:pt idx="8666">
                  <c:v>-3.166E-12</c:v>
                </c:pt>
                <c:pt idx="8667">
                  <c:v>-2.8920000000000002E-12</c:v>
                </c:pt>
                <c:pt idx="8668">
                  <c:v>-3.3380000000000001E-12</c:v>
                </c:pt>
                <c:pt idx="8669">
                  <c:v>-3.0809999999999999E-12</c:v>
                </c:pt>
                <c:pt idx="8670">
                  <c:v>-3.1830000000000001E-12</c:v>
                </c:pt>
                <c:pt idx="8671">
                  <c:v>-3.1790000000000001E-12</c:v>
                </c:pt>
                <c:pt idx="8672">
                  <c:v>-3.1559999999999999E-12</c:v>
                </c:pt>
                <c:pt idx="8673">
                  <c:v>-3.1889999999999998E-12</c:v>
                </c:pt>
                <c:pt idx="8674">
                  <c:v>-3.1840000000000002E-12</c:v>
                </c:pt>
                <c:pt idx="8675">
                  <c:v>-3.1960000000000001E-12</c:v>
                </c:pt>
                <c:pt idx="8676">
                  <c:v>-3.17E-12</c:v>
                </c:pt>
                <c:pt idx="8677">
                  <c:v>-3.199E-12</c:v>
                </c:pt>
                <c:pt idx="8678">
                  <c:v>-3.1849999999999999E-12</c:v>
                </c:pt>
                <c:pt idx="8679">
                  <c:v>-3.224E-12</c:v>
                </c:pt>
                <c:pt idx="8680">
                  <c:v>-3.1750000000000001E-12</c:v>
                </c:pt>
                <c:pt idx="8681">
                  <c:v>-3.2349999999999998E-12</c:v>
                </c:pt>
                <c:pt idx="8682">
                  <c:v>-3.1000000000000001E-12</c:v>
                </c:pt>
                <c:pt idx="8683">
                  <c:v>-3.065E-12</c:v>
                </c:pt>
                <c:pt idx="8684">
                  <c:v>-3.0509999999999998E-12</c:v>
                </c:pt>
                <c:pt idx="8685">
                  <c:v>-3.0559999999999999E-12</c:v>
                </c:pt>
                <c:pt idx="8686">
                  <c:v>-3.0330000000000001E-12</c:v>
                </c:pt>
                <c:pt idx="8687">
                  <c:v>-3.0590000000000002E-12</c:v>
                </c:pt>
                <c:pt idx="8688">
                  <c:v>-2.9920000000000002E-12</c:v>
                </c:pt>
                <c:pt idx="8689">
                  <c:v>-3.5449999999999999E-12</c:v>
                </c:pt>
                <c:pt idx="8690">
                  <c:v>-3.086E-12</c:v>
                </c:pt>
                <c:pt idx="8691">
                  <c:v>-2.4270000000000001E-12</c:v>
                </c:pt>
                <c:pt idx="8692">
                  <c:v>-2.9099999999999999E-12</c:v>
                </c:pt>
                <c:pt idx="8693">
                  <c:v>-2.9750000000000001E-12</c:v>
                </c:pt>
                <c:pt idx="8694">
                  <c:v>-2.8200000000000001E-12</c:v>
                </c:pt>
                <c:pt idx="8695">
                  <c:v>-3.0509999999999998E-12</c:v>
                </c:pt>
                <c:pt idx="8696">
                  <c:v>-3.1059999999999999E-12</c:v>
                </c:pt>
                <c:pt idx="8697">
                  <c:v>-3.0729999999999999E-12</c:v>
                </c:pt>
                <c:pt idx="8698">
                  <c:v>-3.0179999999999999E-12</c:v>
                </c:pt>
                <c:pt idx="8699">
                  <c:v>-3.0509999999999998E-12</c:v>
                </c:pt>
                <c:pt idx="8700">
                  <c:v>-2.6450000000000001E-12</c:v>
                </c:pt>
                <c:pt idx="8701">
                  <c:v>-3.174E-12</c:v>
                </c:pt>
                <c:pt idx="8702">
                  <c:v>-2.9889999999999999E-12</c:v>
                </c:pt>
                <c:pt idx="8703">
                  <c:v>-3.0500000000000001E-12</c:v>
                </c:pt>
                <c:pt idx="8704">
                  <c:v>-3.1429999999999998E-12</c:v>
                </c:pt>
                <c:pt idx="8705">
                  <c:v>-3.1340000000000002E-12</c:v>
                </c:pt>
                <c:pt idx="8706">
                  <c:v>-3.2210000000000001E-12</c:v>
                </c:pt>
                <c:pt idx="8707">
                  <c:v>-3.1979999999999999E-12</c:v>
                </c:pt>
                <c:pt idx="8708">
                  <c:v>-3.4010000000000001E-12</c:v>
                </c:pt>
                <c:pt idx="8709">
                  <c:v>-3.232E-12</c:v>
                </c:pt>
                <c:pt idx="8710">
                  <c:v>-3.1800000000000002E-12</c:v>
                </c:pt>
                <c:pt idx="8711">
                  <c:v>-3.2420000000000001E-12</c:v>
                </c:pt>
                <c:pt idx="8712">
                  <c:v>-3.274E-12</c:v>
                </c:pt>
                <c:pt idx="8713">
                  <c:v>-3.8769999999999997E-12</c:v>
                </c:pt>
                <c:pt idx="8714">
                  <c:v>-3.7769999999999998E-12</c:v>
                </c:pt>
                <c:pt idx="8715">
                  <c:v>-2.1989999999999998E-12</c:v>
                </c:pt>
                <c:pt idx="8716">
                  <c:v>-3.6300000000000001E-12</c:v>
                </c:pt>
                <c:pt idx="8717">
                  <c:v>-2.334E-12</c:v>
                </c:pt>
                <c:pt idx="8718">
                  <c:v>-2.5169999999999999E-12</c:v>
                </c:pt>
                <c:pt idx="8719">
                  <c:v>-3.7230000000000002E-12</c:v>
                </c:pt>
                <c:pt idx="8720">
                  <c:v>-3.1559999999999999E-12</c:v>
                </c:pt>
                <c:pt idx="8721">
                  <c:v>-3.1009999999999998E-12</c:v>
                </c:pt>
                <c:pt idx="8722">
                  <c:v>-3.341E-12</c:v>
                </c:pt>
                <c:pt idx="8723">
                  <c:v>-4.1040000000000003E-12</c:v>
                </c:pt>
                <c:pt idx="8724">
                  <c:v>-3.6739999999999999E-12</c:v>
                </c:pt>
                <c:pt idx="8725">
                  <c:v>-3.4319999999999999E-12</c:v>
                </c:pt>
                <c:pt idx="8726">
                  <c:v>-2.6410000000000002E-12</c:v>
                </c:pt>
                <c:pt idx="8727">
                  <c:v>-3.4029999999999999E-12</c:v>
                </c:pt>
                <c:pt idx="8728">
                  <c:v>-3.3019999999999999E-12</c:v>
                </c:pt>
                <c:pt idx="8729">
                  <c:v>-3.3290000000000001E-12</c:v>
                </c:pt>
                <c:pt idx="8730">
                  <c:v>-3.425E-12</c:v>
                </c:pt>
                <c:pt idx="8731">
                  <c:v>-3.2250000000000001E-12</c:v>
                </c:pt>
                <c:pt idx="8732">
                  <c:v>-3.4349999999999998E-12</c:v>
                </c:pt>
                <c:pt idx="8733">
                  <c:v>-5.3839999999999997E-12</c:v>
                </c:pt>
                <c:pt idx="8734">
                  <c:v>-2.8500000000000002E-12</c:v>
                </c:pt>
                <c:pt idx="8735">
                  <c:v>-3.4420000000000001E-12</c:v>
                </c:pt>
                <c:pt idx="8736">
                  <c:v>-3.2420000000000001E-12</c:v>
                </c:pt>
                <c:pt idx="8737">
                  <c:v>-2.9269999999999999E-12</c:v>
                </c:pt>
                <c:pt idx="8738">
                  <c:v>-3.5649999999999999E-12</c:v>
                </c:pt>
                <c:pt idx="8739">
                  <c:v>-3.241E-12</c:v>
                </c:pt>
                <c:pt idx="8740">
                  <c:v>-3.3890000000000002E-12</c:v>
                </c:pt>
                <c:pt idx="8741">
                  <c:v>-3.425E-12</c:v>
                </c:pt>
                <c:pt idx="8742">
                  <c:v>-3.2979999999999999E-12</c:v>
                </c:pt>
                <c:pt idx="8743">
                  <c:v>-3.7059999999999998E-12</c:v>
                </c:pt>
                <c:pt idx="8744">
                  <c:v>-3.0620000000000001E-12</c:v>
                </c:pt>
                <c:pt idx="8745">
                  <c:v>-4.51E-12</c:v>
                </c:pt>
                <c:pt idx="8746">
                  <c:v>-3.024E-12</c:v>
                </c:pt>
                <c:pt idx="8747">
                  <c:v>-5.2930000000000002E-12</c:v>
                </c:pt>
                <c:pt idx="8748">
                  <c:v>-2.8429999999999999E-12</c:v>
                </c:pt>
                <c:pt idx="8749">
                  <c:v>-3.3319999999999999E-12</c:v>
                </c:pt>
                <c:pt idx="8750">
                  <c:v>-3.3750000000000001E-12</c:v>
                </c:pt>
                <c:pt idx="8751">
                  <c:v>-3.424E-12</c:v>
                </c:pt>
                <c:pt idx="8752">
                  <c:v>-3.9280000000000002E-12</c:v>
                </c:pt>
                <c:pt idx="8753">
                  <c:v>-3.5380000000000001E-12</c:v>
                </c:pt>
                <c:pt idx="8754">
                  <c:v>-3.4279999999999999E-12</c:v>
                </c:pt>
                <c:pt idx="8755">
                  <c:v>-3.5859999999999999E-12</c:v>
                </c:pt>
                <c:pt idx="8756">
                  <c:v>4.0789999999999999E-12</c:v>
                </c:pt>
                <c:pt idx="8757">
                  <c:v>-2.573E-12</c:v>
                </c:pt>
                <c:pt idx="8758">
                  <c:v>-3.04E-12</c:v>
                </c:pt>
                <c:pt idx="8759">
                  <c:v>-3.2679999999999998E-12</c:v>
                </c:pt>
                <c:pt idx="8760">
                  <c:v>-3.2269999999999999E-12</c:v>
                </c:pt>
                <c:pt idx="8761">
                  <c:v>-3.391E-12</c:v>
                </c:pt>
                <c:pt idx="8762">
                  <c:v>-3.6199999999999999E-12</c:v>
                </c:pt>
                <c:pt idx="8763">
                  <c:v>-3.3439999999999999E-12</c:v>
                </c:pt>
                <c:pt idx="8764">
                  <c:v>-3.5260000000000001E-12</c:v>
                </c:pt>
                <c:pt idx="8765">
                  <c:v>-3.4890000000000002E-12</c:v>
                </c:pt>
                <c:pt idx="8766">
                  <c:v>-3.566E-12</c:v>
                </c:pt>
                <c:pt idx="8767">
                  <c:v>-3.5720000000000001E-12</c:v>
                </c:pt>
                <c:pt idx="8768">
                  <c:v>-3.6029999999999999E-12</c:v>
                </c:pt>
                <c:pt idx="8769">
                  <c:v>-3.6060000000000002E-12</c:v>
                </c:pt>
                <c:pt idx="8770">
                  <c:v>-3.6620000000000004E-12</c:v>
                </c:pt>
                <c:pt idx="8771">
                  <c:v>-3.617E-12</c:v>
                </c:pt>
                <c:pt idx="8772">
                  <c:v>-3.5720000000000001E-12</c:v>
                </c:pt>
                <c:pt idx="8773">
                  <c:v>-3.9009999999999996E-12</c:v>
                </c:pt>
                <c:pt idx="8774">
                  <c:v>-2.1069999999999998E-12</c:v>
                </c:pt>
                <c:pt idx="8775">
                  <c:v>-2.6570000000000001E-12</c:v>
                </c:pt>
                <c:pt idx="8776">
                  <c:v>-3.4519999999999998E-12</c:v>
                </c:pt>
                <c:pt idx="8777">
                  <c:v>-1.9819999999999998E-12</c:v>
                </c:pt>
                <c:pt idx="8778">
                  <c:v>-3.6509999999999997E-12</c:v>
                </c:pt>
                <c:pt idx="8779">
                  <c:v>-3.5600000000000002E-12</c:v>
                </c:pt>
                <c:pt idx="8780">
                  <c:v>-2.8389999999999999E-12</c:v>
                </c:pt>
                <c:pt idx="8781">
                  <c:v>-3.6220000000000001E-12</c:v>
                </c:pt>
                <c:pt idx="8782">
                  <c:v>-3.7460000000000004E-12</c:v>
                </c:pt>
                <c:pt idx="8783">
                  <c:v>-3.7929999999999997E-12</c:v>
                </c:pt>
                <c:pt idx="8784">
                  <c:v>-3.7960000000000004E-12</c:v>
                </c:pt>
                <c:pt idx="8785">
                  <c:v>-3.4880000000000001E-12</c:v>
                </c:pt>
                <c:pt idx="8786">
                  <c:v>-3.8470000000000001E-12</c:v>
                </c:pt>
                <c:pt idx="8787">
                  <c:v>-3.8410000000000003E-12</c:v>
                </c:pt>
                <c:pt idx="8788">
                  <c:v>-3.7650000000000002E-12</c:v>
                </c:pt>
                <c:pt idx="8789">
                  <c:v>-3.8269999999999997E-12</c:v>
                </c:pt>
                <c:pt idx="8790">
                  <c:v>-3.7739999999999999E-12</c:v>
                </c:pt>
                <c:pt idx="8791">
                  <c:v>-3.9520000000000001E-12</c:v>
                </c:pt>
                <c:pt idx="8792">
                  <c:v>-4.0029999999999998E-12</c:v>
                </c:pt>
                <c:pt idx="8793">
                  <c:v>-3.8999999999999999E-12</c:v>
                </c:pt>
                <c:pt idx="8794">
                  <c:v>6.7780000000000004E-12</c:v>
                </c:pt>
                <c:pt idx="8795">
                  <c:v>-3.8739999999999999E-12</c:v>
                </c:pt>
                <c:pt idx="8796">
                  <c:v>-3.779E-12</c:v>
                </c:pt>
                <c:pt idx="8797">
                  <c:v>-3.6060000000000002E-12</c:v>
                </c:pt>
                <c:pt idx="8798">
                  <c:v>-4.1510000000000004E-12</c:v>
                </c:pt>
                <c:pt idx="8799">
                  <c:v>-4.1219999999999996E-12</c:v>
                </c:pt>
                <c:pt idx="8800">
                  <c:v>-4.0189999999999997E-12</c:v>
                </c:pt>
                <c:pt idx="8801">
                  <c:v>-3.8540000000000003E-12</c:v>
                </c:pt>
                <c:pt idx="8802">
                  <c:v>-3.9659999999999999E-12</c:v>
                </c:pt>
                <c:pt idx="8803">
                  <c:v>-4.0139999999999997E-12</c:v>
                </c:pt>
                <c:pt idx="8804">
                  <c:v>-3.926E-12</c:v>
                </c:pt>
                <c:pt idx="8805">
                  <c:v>-3.9059999999999997E-12</c:v>
                </c:pt>
                <c:pt idx="8806">
                  <c:v>-3.8540000000000003E-12</c:v>
                </c:pt>
                <c:pt idx="8807">
                  <c:v>-4.0020000000000001E-12</c:v>
                </c:pt>
                <c:pt idx="8808">
                  <c:v>-3.7970000000000001E-12</c:v>
                </c:pt>
                <c:pt idx="8809">
                  <c:v>-3.8E-12</c:v>
                </c:pt>
                <c:pt idx="8810">
                  <c:v>-3.8609999999999998E-12</c:v>
                </c:pt>
                <c:pt idx="8811">
                  <c:v>-3.7869999999999999E-12</c:v>
                </c:pt>
                <c:pt idx="8812">
                  <c:v>-4.1769999999999997E-12</c:v>
                </c:pt>
                <c:pt idx="8813">
                  <c:v>-3.3500000000000001E-12</c:v>
                </c:pt>
                <c:pt idx="8814">
                  <c:v>-4.7620000000000001E-12</c:v>
                </c:pt>
                <c:pt idx="8815">
                  <c:v>-3.7139999999999997E-12</c:v>
                </c:pt>
                <c:pt idx="8816">
                  <c:v>-2.7759999999999999E-12</c:v>
                </c:pt>
                <c:pt idx="8817">
                  <c:v>-3.8579999999999999E-12</c:v>
                </c:pt>
                <c:pt idx="8818">
                  <c:v>-3.487E-12</c:v>
                </c:pt>
                <c:pt idx="8819">
                  <c:v>-3.9100000000000001E-12</c:v>
                </c:pt>
                <c:pt idx="8820">
                  <c:v>-3.8899999999999998E-12</c:v>
                </c:pt>
                <c:pt idx="8821">
                  <c:v>-3.5630000000000001E-12</c:v>
                </c:pt>
                <c:pt idx="8822">
                  <c:v>4.9140000000000003E-12</c:v>
                </c:pt>
                <c:pt idx="8823">
                  <c:v>-3.5390000000000002E-12</c:v>
                </c:pt>
                <c:pt idx="8824">
                  <c:v>-2.7490000000000001E-12</c:v>
                </c:pt>
                <c:pt idx="8825">
                  <c:v>-3.6199999999999999E-12</c:v>
                </c:pt>
                <c:pt idx="8826">
                  <c:v>-7.6980000000000005E-12</c:v>
                </c:pt>
                <c:pt idx="8827">
                  <c:v>-3.4029999999999999E-12</c:v>
                </c:pt>
                <c:pt idx="8828">
                  <c:v>-3.8280000000000002E-12</c:v>
                </c:pt>
                <c:pt idx="8829">
                  <c:v>-3.5300000000000001E-12</c:v>
                </c:pt>
                <c:pt idx="8830">
                  <c:v>-2.6299999999999999E-12</c:v>
                </c:pt>
                <c:pt idx="8831">
                  <c:v>-3.997E-12</c:v>
                </c:pt>
                <c:pt idx="8832">
                  <c:v>-3.9910000000000003E-12</c:v>
                </c:pt>
                <c:pt idx="8833">
                  <c:v>-3.466E-12</c:v>
                </c:pt>
                <c:pt idx="8834">
                  <c:v>-3.6940000000000002E-12</c:v>
                </c:pt>
                <c:pt idx="8835">
                  <c:v>-4.1429999999999996E-12</c:v>
                </c:pt>
                <c:pt idx="8836">
                  <c:v>-4.013E-12</c:v>
                </c:pt>
                <c:pt idx="8837">
                  <c:v>-4.0250000000000003E-12</c:v>
                </c:pt>
                <c:pt idx="8838">
                  <c:v>-3.8849999999999997E-12</c:v>
                </c:pt>
                <c:pt idx="8839">
                  <c:v>-3.9680000000000001E-12</c:v>
                </c:pt>
                <c:pt idx="8840">
                  <c:v>-3.9910000000000003E-12</c:v>
                </c:pt>
                <c:pt idx="8841">
                  <c:v>-3.9590000000000004E-12</c:v>
                </c:pt>
                <c:pt idx="8842">
                  <c:v>-3.8009999999999997E-12</c:v>
                </c:pt>
                <c:pt idx="8843">
                  <c:v>-3.984E-12</c:v>
                </c:pt>
                <c:pt idx="8844">
                  <c:v>-4.0289999999999999E-12</c:v>
                </c:pt>
                <c:pt idx="8845">
                  <c:v>-4.0159999999999999E-12</c:v>
                </c:pt>
                <c:pt idx="8846">
                  <c:v>-4.0479999999999997E-12</c:v>
                </c:pt>
                <c:pt idx="8847">
                  <c:v>-4.0410000000000002E-12</c:v>
                </c:pt>
                <c:pt idx="8848">
                  <c:v>-4.0310000000000001E-12</c:v>
                </c:pt>
                <c:pt idx="8849">
                  <c:v>-4.0159999999999999E-12</c:v>
                </c:pt>
                <c:pt idx="8850">
                  <c:v>-4.2280000000000002E-12</c:v>
                </c:pt>
                <c:pt idx="8851">
                  <c:v>-4.1349999999999996E-12</c:v>
                </c:pt>
                <c:pt idx="8852">
                  <c:v>-3.9150000000000002E-12</c:v>
                </c:pt>
                <c:pt idx="8853">
                  <c:v>-4.0040000000000003E-12</c:v>
                </c:pt>
                <c:pt idx="8854">
                  <c:v>-4.0040000000000003E-12</c:v>
                </c:pt>
                <c:pt idx="8855">
                  <c:v>-4.0139999999999997E-12</c:v>
                </c:pt>
                <c:pt idx="8856">
                  <c:v>-4.0300000000000004E-12</c:v>
                </c:pt>
                <c:pt idx="8857">
                  <c:v>-3.9579999999999999E-12</c:v>
                </c:pt>
                <c:pt idx="8858">
                  <c:v>-3.9910000000000003E-12</c:v>
                </c:pt>
                <c:pt idx="8859">
                  <c:v>-3.8289999999999999E-12</c:v>
                </c:pt>
                <c:pt idx="8860">
                  <c:v>-4.1940000000000001E-12</c:v>
                </c:pt>
                <c:pt idx="8861">
                  <c:v>-3.921E-12</c:v>
                </c:pt>
                <c:pt idx="8862">
                  <c:v>-4.0650000000000001E-12</c:v>
                </c:pt>
                <c:pt idx="8863">
                  <c:v>-3.6270000000000002E-12</c:v>
                </c:pt>
                <c:pt idx="8864">
                  <c:v>-3.9600000000000001E-12</c:v>
                </c:pt>
                <c:pt idx="8865">
                  <c:v>-3.9499999999999999E-12</c:v>
                </c:pt>
                <c:pt idx="8866">
                  <c:v>-3.913E-12</c:v>
                </c:pt>
                <c:pt idx="8867">
                  <c:v>-3.7360000000000002E-12</c:v>
                </c:pt>
                <c:pt idx="8868">
                  <c:v>-3.9520000000000001E-12</c:v>
                </c:pt>
                <c:pt idx="8869">
                  <c:v>-3.9780000000000002E-12</c:v>
                </c:pt>
                <c:pt idx="8870">
                  <c:v>-3.9230000000000001E-12</c:v>
                </c:pt>
                <c:pt idx="8871">
                  <c:v>-3.9040000000000003E-12</c:v>
                </c:pt>
                <c:pt idx="8872">
                  <c:v>-2.848E-12</c:v>
                </c:pt>
                <c:pt idx="8873">
                  <c:v>-4.5980000000000004E-12</c:v>
                </c:pt>
                <c:pt idx="8874">
                  <c:v>-2.1430000000000001E-12</c:v>
                </c:pt>
                <c:pt idx="8875">
                  <c:v>-4.3430000000000004E-12</c:v>
                </c:pt>
                <c:pt idx="8876">
                  <c:v>-4.0479999999999997E-12</c:v>
                </c:pt>
                <c:pt idx="8877">
                  <c:v>-4.1189999999999997E-12</c:v>
                </c:pt>
                <c:pt idx="8878">
                  <c:v>-4.1460000000000003E-12</c:v>
                </c:pt>
                <c:pt idx="8879">
                  <c:v>-4.1990000000000002E-12</c:v>
                </c:pt>
                <c:pt idx="8880">
                  <c:v>-3.9830000000000003E-12</c:v>
                </c:pt>
                <c:pt idx="8881">
                  <c:v>-4.1440000000000001E-12</c:v>
                </c:pt>
                <c:pt idx="8882">
                  <c:v>-4.3789999999999998E-12</c:v>
                </c:pt>
                <c:pt idx="8883">
                  <c:v>-3.6879999999999996E-12</c:v>
                </c:pt>
                <c:pt idx="8884">
                  <c:v>-4.1010000000000004E-12</c:v>
                </c:pt>
                <c:pt idx="8885">
                  <c:v>-4.1789999999999999E-12</c:v>
                </c:pt>
                <c:pt idx="8886">
                  <c:v>-3.9219999999999996E-12</c:v>
                </c:pt>
                <c:pt idx="8887">
                  <c:v>-3.9009999999999996E-12</c:v>
                </c:pt>
                <c:pt idx="8888">
                  <c:v>-4.0419999999999999E-12</c:v>
                </c:pt>
                <c:pt idx="8889">
                  <c:v>-3.1649999999999999E-12</c:v>
                </c:pt>
                <c:pt idx="8890">
                  <c:v>-3.9390000000000001E-12</c:v>
                </c:pt>
                <c:pt idx="8891">
                  <c:v>-1.1720000000000001E-12</c:v>
                </c:pt>
                <c:pt idx="8892">
                  <c:v>-3.0460000000000001E-12</c:v>
                </c:pt>
                <c:pt idx="8893">
                  <c:v>-4.0800000000000004E-12</c:v>
                </c:pt>
                <c:pt idx="8894">
                  <c:v>1.2367E-11</c:v>
                </c:pt>
                <c:pt idx="8895">
                  <c:v>-3.1059999999999999E-12</c:v>
                </c:pt>
                <c:pt idx="8896">
                  <c:v>-4.1300000000000004E-12</c:v>
                </c:pt>
                <c:pt idx="8897">
                  <c:v>-3.7349999999999997E-12</c:v>
                </c:pt>
                <c:pt idx="8898">
                  <c:v>-3.863E-12</c:v>
                </c:pt>
                <c:pt idx="8899">
                  <c:v>-4.0380000000000004E-12</c:v>
                </c:pt>
                <c:pt idx="8900">
                  <c:v>-4.0929999999999996E-12</c:v>
                </c:pt>
                <c:pt idx="8901">
                  <c:v>-4.1659999999999998E-12</c:v>
                </c:pt>
                <c:pt idx="8902">
                  <c:v>-4.0819999999999998E-12</c:v>
                </c:pt>
                <c:pt idx="8903">
                  <c:v>-4.189E-12</c:v>
                </c:pt>
                <c:pt idx="8904">
                  <c:v>-4.2289999999999999E-12</c:v>
                </c:pt>
                <c:pt idx="8905">
                  <c:v>-4.1250000000000003E-12</c:v>
                </c:pt>
                <c:pt idx="8906">
                  <c:v>-4.1230000000000001E-12</c:v>
                </c:pt>
                <c:pt idx="8907">
                  <c:v>-4.2159999999999998E-12</c:v>
                </c:pt>
                <c:pt idx="8908">
                  <c:v>-4.0419999999999999E-12</c:v>
                </c:pt>
                <c:pt idx="8909">
                  <c:v>-4.1360000000000001E-12</c:v>
                </c:pt>
                <c:pt idx="8910">
                  <c:v>-4.0739999999999998E-12</c:v>
                </c:pt>
                <c:pt idx="8911">
                  <c:v>-4.0869999999999999E-12</c:v>
                </c:pt>
                <c:pt idx="8912">
                  <c:v>-4.0739999999999998E-12</c:v>
                </c:pt>
                <c:pt idx="8913">
                  <c:v>-4.0929999999999996E-12</c:v>
                </c:pt>
                <c:pt idx="8914">
                  <c:v>-4.0109999999999998E-12</c:v>
                </c:pt>
                <c:pt idx="8915">
                  <c:v>-4.0810000000000001E-12</c:v>
                </c:pt>
                <c:pt idx="8916">
                  <c:v>-4.0819999999999998E-12</c:v>
                </c:pt>
                <c:pt idx="8917">
                  <c:v>-4.068E-12</c:v>
                </c:pt>
                <c:pt idx="8918">
                  <c:v>-4.1020000000000001E-12</c:v>
                </c:pt>
                <c:pt idx="8919">
                  <c:v>-4.126E-12</c:v>
                </c:pt>
                <c:pt idx="8920">
                  <c:v>-4.4640000000000004E-12</c:v>
                </c:pt>
                <c:pt idx="8921">
                  <c:v>-4.1839999999999999E-12</c:v>
                </c:pt>
                <c:pt idx="8922">
                  <c:v>-3.9929999999999996E-12</c:v>
                </c:pt>
                <c:pt idx="8923">
                  <c:v>-4.2720000000000004E-12</c:v>
                </c:pt>
                <c:pt idx="8924">
                  <c:v>-3.5350000000000002E-12</c:v>
                </c:pt>
                <c:pt idx="8925">
                  <c:v>-4.0449999999999998E-12</c:v>
                </c:pt>
                <c:pt idx="8926">
                  <c:v>-4.0600000000000001E-12</c:v>
                </c:pt>
                <c:pt idx="8927">
                  <c:v>-3.9639999999999997E-12</c:v>
                </c:pt>
                <c:pt idx="8928">
                  <c:v>-5.0820000000000004E-12</c:v>
                </c:pt>
                <c:pt idx="8929">
                  <c:v>-3.8199999999999999E-13</c:v>
                </c:pt>
                <c:pt idx="8930">
                  <c:v>-4.176E-12</c:v>
                </c:pt>
                <c:pt idx="8931">
                  <c:v>-3.9070000000000002E-12</c:v>
                </c:pt>
                <c:pt idx="8932">
                  <c:v>-2.7389999999999999E-12</c:v>
                </c:pt>
                <c:pt idx="8933">
                  <c:v>-3.721E-12</c:v>
                </c:pt>
                <c:pt idx="8934">
                  <c:v>-3.3800000000000001E-12</c:v>
                </c:pt>
                <c:pt idx="8935">
                  <c:v>4.9209999999999997E-12</c:v>
                </c:pt>
                <c:pt idx="8936">
                  <c:v>-6.5500000000000004E-13</c:v>
                </c:pt>
                <c:pt idx="8937">
                  <c:v>-6.482E-12</c:v>
                </c:pt>
                <c:pt idx="8938">
                  <c:v>-4.2670000000000003E-12</c:v>
                </c:pt>
                <c:pt idx="8939">
                  <c:v>-4.1810000000000001E-12</c:v>
                </c:pt>
                <c:pt idx="8940">
                  <c:v>-4.1830000000000003E-12</c:v>
                </c:pt>
                <c:pt idx="8941">
                  <c:v>-3.6359999999999999E-12</c:v>
                </c:pt>
                <c:pt idx="8942">
                  <c:v>-4.197E-12</c:v>
                </c:pt>
                <c:pt idx="8943">
                  <c:v>-3.036E-12</c:v>
                </c:pt>
                <c:pt idx="8944">
                  <c:v>-4.6770000000000004E-12</c:v>
                </c:pt>
                <c:pt idx="8945">
                  <c:v>-3.8139999999999997E-12</c:v>
                </c:pt>
                <c:pt idx="8946">
                  <c:v>-4.4620000000000002E-12</c:v>
                </c:pt>
                <c:pt idx="8947">
                  <c:v>-4.4750000000000002E-12</c:v>
                </c:pt>
                <c:pt idx="8948">
                  <c:v>-4.4029999999999997E-12</c:v>
                </c:pt>
                <c:pt idx="8949">
                  <c:v>-1.3939999999999999E-12</c:v>
                </c:pt>
                <c:pt idx="8950">
                  <c:v>-4.2150000000000001E-12</c:v>
                </c:pt>
                <c:pt idx="8951">
                  <c:v>-4.2150000000000001E-12</c:v>
                </c:pt>
                <c:pt idx="8952">
                  <c:v>-4.2239999999999998E-12</c:v>
                </c:pt>
                <c:pt idx="8953">
                  <c:v>1.4913E-11</c:v>
                </c:pt>
                <c:pt idx="8954">
                  <c:v>-5.5290000000000004E-12</c:v>
                </c:pt>
                <c:pt idx="8955">
                  <c:v>5.7870000000000003E-12</c:v>
                </c:pt>
                <c:pt idx="8956">
                  <c:v>-5.028E-12</c:v>
                </c:pt>
                <c:pt idx="8957">
                  <c:v>-4.9480000000000003E-12</c:v>
                </c:pt>
                <c:pt idx="8958">
                  <c:v>-4.4979999999999996E-12</c:v>
                </c:pt>
                <c:pt idx="8959">
                  <c:v>-3.5930000000000001E-12</c:v>
                </c:pt>
                <c:pt idx="8960">
                  <c:v>-4.4430000000000004E-12</c:v>
                </c:pt>
                <c:pt idx="8961">
                  <c:v>-4.4560000000000004E-12</c:v>
                </c:pt>
                <c:pt idx="8962">
                  <c:v>-1.3228E-11</c:v>
                </c:pt>
                <c:pt idx="8963">
                  <c:v>-2.756E-12</c:v>
                </c:pt>
                <c:pt idx="8964">
                  <c:v>-2.673E-12</c:v>
                </c:pt>
                <c:pt idx="8965">
                  <c:v>-3.1460000000000001E-12</c:v>
                </c:pt>
                <c:pt idx="8966">
                  <c:v>-3.8100000000000001E-12</c:v>
                </c:pt>
                <c:pt idx="8967">
                  <c:v>-4.026E-12</c:v>
                </c:pt>
                <c:pt idx="8968">
                  <c:v>-5.2030000000000003E-12</c:v>
                </c:pt>
                <c:pt idx="8969">
                  <c:v>-3.6819999999999999E-12</c:v>
                </c:pt>
                <c:pt idx="8970">
                  <c:v>-4.231E-12</c:v>
                </c:pt>
                <c:pt idx="8971">
                  <c:v>-3.1019999999999999E-12</c:v>
                </c:pt>
                <c:pt idx="8972">
                  <c:v>-3.8659999999999999E-12</c:v>
                </c:pt>
                <c:pt idx="8973">
                  <c:v>-3.9009999999999996E-12</c:v>
                </c:pt>
                <c:pt idx="8974">
                  <c:v>-9.2500000000000004E-12</c:v>
                </c:pt>
                <c:pt idx="8975">
                  <c:v>-5.4809999999999998E-12</c:v>
                </c:pt>
                <c:pt idx="8976">
                  <c:v>-2.3320000000000002E-12</c:v>
                </c:pt>
                <c:pt idx="8977">
                  <c:v>-3.082E-12</c:v>
                </c:pt>
                <c:pt idx="8978">
                  <c:v>-3.141E-12</c:v>
                </c:pt>
                <c:pt idx="8979">
                  <c:v>-9.3140000000000001E-12</c:v>
                </c:pt>
                <c:pt idx="8980">
                  <c:v>-1.0559999999999999E-12</c:v>
                </c:pt>
                <c:pt idx="8981">
                  <c:v>-3.4000000000000001E-12</c:v>
                </c:pt>
                <c:pt idx="8982">
                  <c:v>-3.7150000000000002E-12</c:v>
                </c:pt>
                <c:pt idx="8983">
                  <c:v>-3.8079999999999999E-12</c:v>
                </c:pt>
                <c:pt idx="8984">
                  <c:v>1.5156E-11</c:v>
                </c:pt>
                <c:pt idx="8985">
                  <c:v>-4.9560000000000003E-12</c:v>
                </c:pt>
                <c:pt idx="8986">
                  <c:v>-4.5259999999999999E-12</c:v>
                </c:pt>
                <c:pt idx="8987">
                  <c:v>-4.5159999999999997E-12</c:v>
                </c:pt>
                <c:pt idx="8988">
                  <c:v>-6.4760000000000003E-12</c:v>
                </c:pt>
                <c:pt idx="8989">
                  <c:v>-4.1700000000000002E-12</c:v>
                </c:pt>
                <c:pt idx="8990">
                  <c:v>-3.6940000000000002E-12</c:v>
                </c:pt>
                <c:pt idx="8991">
                  <c:v>-3.8719999999999997E-12</c:v>
                </c:pt>
                <c:pt idx="8992">
                  <c:v>-4.0520000000000001E-12</c:v>
                </c:pt>
                <c:pt idx="8993">
                  <c:v>-4.0750000000000003E-12</c:v>
                </c:pt>
                <c:pt idx="8994">
                  <c:v>-4.0780000000000002E-12</c:v>
                </c:pt>
                <c:pt idx="8995">
                  <c:v>-4.0940000000000001E-12</c:v>
                </c:pt>
                <c:pt idx="8996">
                  <c:v>-4.0440000000000001E-12</c:v>
                </c:pt>
                <c:pt idx="8997">
                  <c:v>-4.0849999999999997E-12</c:v>
                </c:pt>
                <c:pt idx="8998">
                  <c:v>-4.068E-12</c:v>
                </c:pt>
                <c:pt idx="8999">
                  <c:v>-4.1029999999999998E-12</c:v>
                </c:pt>
                <c:pt idx="9000">
                  <c:v>-4.0189999999999997E-12</c:v>
                </c:pt>
                <c:pt idx="9001">
                  <c:v>-4.56E-12</c:v>
                </c:pt>
                <c:pt idx="9002">
                  <c:v>-4.381E-12</c:v>
                </c:pt>
                <c:pt idx="9003">
                  <c:v>-4.2040000000000003E-12</c:v>
                </c:pt>
                <c:pt idx="9004">
                  <c:v>-4.1579999999999999E-12</c:v>
                </c:pt>
                <c:pt idx="9005">
                  <c:v>-4.1490000000000002E-12</c:v>
                </c:pt>
                <c:pt idx="9006">
                  <c:v>-4.0929999999999996E-12</c:v>
                </c:pt>
                <c:pt idx="9007">
                  <c:v>-3.0689999999999999E-12</c:v>
                </c:pt>
                <c:pt idx="9008">
                  <c:v>-4.1819999999999997E-12</c:v>
                </c:pt>
                <c:pt idx="9009">
                  <c:v>-3.905E-12</c:v>
                </c:pt>
                <c:pt idx="9010">
                  <c:v>-3.9509999999999996E-12</c:v>
                </c:pt>
                <c:pt idx="9011">
                  <c:v>-4.0040000000000003E-12</c:v>
                </c:pt>
                <c:pt idx="9012">
                  <c:v>-4.0239999999999998E-12</c:v>
                </c:pt>
                <c:pt idx="9013">
                  <c:v>-4.6200000000000001E-12</c:v>
                </c:pt>
                <c:pt idx="9014">
                  <c:v>-4.126E-12</c:v>
                </c:pt>
                <c:pt idx="9015">
                  <c:v>-4.076E-12</c:v>
                </c:pt>
                <c:pt idx="9016">
                  <c:v>-4.1159999999999998E-12</c:v>
                </c:pt>
                <c:pt idx="9017">
                  <c:v>-4.8029999999999996E-12</c:v>
                </c:pt>
                <c:pt idx="9018">
                  <c:v>-2.1430000000000001E-12</c:v>
                </c:pt>
                <c:pt idx="9019">
                  <c:v>-3.892E-12</c:v>
                </c:pt>
                <c:pt idx="9020">
                  <c:v>-4.0419999999999999E-12</c:v>
                </c:pt>
                <c:pt idx="9021">
                  <c:v>-4.0529999999999998E-12</c:v>
                </c:pt>
                <c:pt idx="9022">
                  <c:v>-4.026E-12</c:v>
                </c:pt>
                <c:pt idx="9023">
                  <c:v>-4.0159999999999999E-12</c:v>
                </c:pt>
                <c:pt idx="9024">
                  <c:v>-4.0300000000000004E-12</c:v>
                </c:pt>
                <c:pt idx="9025">
                  <c:v>-4.0100000000000001E-12</c:v>
                </c:pt>
                <c:pt idx="9026">
                  <c:v>-5.5010000000000001E-12</c:v>
                </c:pt>
                <c:pt idx="9027">
                  <c:v>-3.913E-12</c:v>
                </c:pt>
                <c:pt idx="9028">
                  <c:v>-3.9070000000000002E-12</c:v>
                </c:pt>
                <c:pt idx="9029">
                  <c:v>-4.1360000000000001E-12</c:v>
                </c:pt>
                <c:pt idx="9030">
                  <c:v>-4.1540000000000003E-12</c:v>
                </c:pt>
                <c:pt idx="9031">
                  <c:v>-4.1499999999999999E-12</c:v>
                </c:pt>
                <c:pt idx="9032">
                  <c:v>-4.0730000000000001E-12</c:v>
                </c:pt>
                <c:pt idx="9033">
                  <c:v>-3.9570000000000002E-12</c:v>
                </c:pt>
                <c:pt idx="9034">
                  <c:v>-4.1109999999999997E-12</c:v>
                </c:pt>
                <c:pt idx="9035">
                  <c:v>-4.1490000000000002E-12</c:v>
                </c:pt>
                <c:pt idx="9036">
                  <c:v>-4.1460000000000003E-12</c:v>
                </c:pt>
                <c:pt idx="9037">
                  <c:v>-4.1689999999999997E-12</c:v>
                </c:pt>
                <c:pt idx="9038">
                  <c:v>-4.1579999999999999E-12</c:v>
                </c:pt>
                <c:pt idx="9039">
                  <c:v>-4.1239999999999998E-12</c:v>
                </c:pt>
                <c:pt idx="9040">
                  <c:v>-4.1620000000000002E-12</c:v>
                </c:pt>
                <c:pt idx="9041">
                  <c:v>-4.189E-12</c:v>
                </c:pt>
                <c:pt idx="9042">
                  <c:v>-4.1739999999999998E-12</c:v>
                </c:pt>
                <c:pt idx="9043">
                  <c:v>-4.1230000000000001E-12</c:v>
                </c:pt>
                <c:pt idx="9044">
                  <c:v>-4.5040000000000002E-12</c:v>
                </c:pt>
                <c:pt idx="9045">
                  <c:v>-3.7879999999999996E-12</c:v>
                </c:pt>
                <c:pt idx="9046">
                  <c:v>-4.205E-12</c:v>
                </c:pt>
                <c:pt idx="9047">
                  <c:v>-4.1269999999999997E-12</c:v>
                </c:pt>
                <c:pt idx="9048">
                  <c:v>1.119E-12</c:v>
                </c:pt>
                <c:pt idx="9049">
                  <c:v>-5.0320000000000004E-12</c:v>
                </c:pt>
                <c:pt idx="9050">
                  <c:v>-4.189E-12</c:v>
                </c:pt>
                <c:pt idx="9051">
                  <c:v>-3.4140000000000002E-12</c:v>
                </c:pt>
                <c:pt idx="9052">
                  <c:v>-4.1449999999999998E-12</c:v>
                </c:pt>
                <c:pt idx="9053">
                  <c:v>-4.281E-12</c:v>
                </c:pt>
                <c:pt idx="9054">
                  <c:v>-4.2590000000000003E-12</c:v>
                </c:pt>
                <c:pt idx="9055">
                  <c:v>-4.3460000000000003E-12</c:v>
                </c:pt>
                <c:pt idx="9056">
                  <c:v>-4.1280000000000002E-12</c:v>
                </c:pt>
                <c:pt idx="9057">
                  <c:v>-4.1839999999999999E-12</c:v>
                </c:pt>
                <c:pt idx="9058">
                  <c:v>-4.0929999999999996E-12</c:v>
                </c:pt>
                <c:pt idx="9059">
                  <c:v>-4.1620000000000002E-12</c:v>
                </c:pt>
                <c:pt idx="9060">
                  <c:v>-4.176E-12</c:v>
                </c:pt>
                <c:pt idx="9061">
                  <c:v>-4.1239999999999998E-12</c:v>
                </c:pt>
                <c:pt idx="9062">
                  <c:v>-6.8100000000000003E-12</c:v>
                </c:pt>
                <c:pt idx="9063">
                  <c:v>-3.6979999999999998E-12</c:v>
                </c:pt>
                <c:pt idx="9064">
                  <c:v>-3.237E-12</c:v>
                </c:pt>
                <c:pt idx="9065">
                  <c:v>-4.1090000000000004E-12</c:v>
                </c:pt>
                <c:pt idx="9066">
                  <c:v>-4.1570000000000002E-12</c:v>
                </c:pt>
                <c:pt idx="9067">
                  <c:v>-4.1280000000000002E-12</c:v>
                </c:pt>
                <c:pt idx="9068">
                  <c:v>-4.1490000000000002E-12</c:v>
                </c:pt>
                <c:pt idx="9069">
                  <c:v>-1.802E-12</c:v>
                </c:pt>
                <c:pt idx="9070">
                  <c:v>-4.1880000000000003E-12</c:v>
                </c:pt>
                <c:pt idx="9071">
                  <c:v>-3.9929999999999996E-12</c:v>
                </c:pt>
                <c:pt idx="9072">
                  <c:v>-4.1780000000000002E-12</c:v>
                </c:pt>
                <c:pt idx="9073">
                  <c:v>-3.274E-12</c:v>
                </c:pt>
                <c:pt idx="9074">
                  <c:v>-5.0519999999999999E-12</c:v>
                </c:pt>
                <c:pt idx="9075">
                  <c:v>-4.3430000000000004E-12</c:v>
                </c:pt>
                <c:pt idx="9076">
                  <c:v>-4.2250000000000003E-12</c:v>
                </c:pt>
                <c:pt idx="9077">
                  <c:v>-4.0869999999999999E-12</c:v>
                </c:pt>
                <c:pt idx="9078">
                  <c:v>-6.001E-12</c:v>
                </c:pt>
                <c:pt idx="9079">
                  <c:v>-4.0300000000000004E-12</c:v>
                </c:pt>
                <c:pt idx="9080">
                  <c:v>-4.0830000000000003E-12</c:v>
                </c:pt>
                <c:pt idx="9081">
                  <c:v>-4.1419999999999999E-12</c:v>
                </c:pt>
                <c:pt idx="9082">
                  <c:v>-3.8330000000000003E-12</c:v>
                </c:pt>
                <c:pt idx="9083">
                  <c:v>-4.0460000000000003E-12</c:v>
                </c:pt>
                <c:pt idx="9084">
                  <c:v>-4.0460000000000003E-12</c:v>
                </c:pt>
                <c:pt idx="9085">
                  <c:v>-4.0659999999999998E-12</c:v>
                </c:pt>
                <c:pt idx="9086">
                  <c:v>-2.305E-12</c:v>
                </c:pt>
                <c:pt idx="9087">
                  <c:v>-4.3010000000000004E-12</c:v>
                </c:pt>
                <c:pt idx="9088">
                  <c:v>-4.0300000000000004E-12</c:v>
                </c:pt>
                <c:pt idx="9089">
                  <c:v>-4.155E-12</c:v>
                </c:pt>
                <c:pt idx="9090">
                  <c:v>-4.1769999999999997E-12</c:v>
                </c:pt>
                <c:pt idx="9091">
                  <c:v>-4.0230000000000001E-12</c:v>
                </c:pt>
                <c:pt idx="9092">
                  <c:v>-4.0310000000000001E-12</c:v>
                </c:pt>
                <c:pt idx="9093">
                  <c:v>-6.3630000000000003E-12</c:v>
                </c:pt>
                <c:pt idx="9094">
                  <c:v>-4.3430000000000004E-12</c:v>
                </c:pt>
                <c:pt idx="9095">
                  <c:v>-3.6440000000000002E-12</c:v>
                </c:pt>
                <c:pt idx="9096">
                  <c:v>-4.7220000000000003E-12</c:v>
                </c:pt>
                <c:pt idx="9097">
                  <c:v>-3.8239999999999999E-12</c:v>
                </c:pt>
                <c:pt idx="9098">
                  <c:v>-4.6159999999999997E-12</c:v>
                </c:pt>
                <c:pt idx="9099">
                  <c:v>-4.5360000000000001E-12</c:v>
                </c:pt>
                <c:pt idx="9100">
                  <c:v>-3.7230000000000002E-12</c:v>
                </c:pt>
                <c:pt idx="9101">
                  <c:v>-2.3409999999999998E-12</c:v>
                </c:pt>
                <c:pt idx="9102">
                  <c:v>-4.9060000000000003E-12</c:v>
                </c:pt>
                <c:pt idx="9103">
                  <c:v>-4.205E-12</c:v>
                </c:pt>
                <c:pt idx="9104">
                  <c:v>-4.1090000000000004E-12</c:v>
                </c:pt>
                <c:pt idx="9105">
                  <c:v>-4.1159999999999998E-12</c:v>
                </c:pt>
                <c:pt idx="9106">
                  <c:v>-4.7579999999999997E-12</c:v>
                </c:pt>
                <c:pt idx="9107">
                  <c:v>-2.7139999999999999E-12</c:v>
                </c:pt>
                <c:pt idx="9108">
                  <c:v>-4.7300000000000002E-12</c:v>
                </c:pt>
                <c:pt idx="9109">
                  <c:v>-4.402E-12</c:v>
                </c:pt>
                <c:pt idx="9110">
                  <c:v>-4.4700000000000001E-12</c:v>
                </c:pt>
                <c:pt idx="9111">
                  <c:v>-4.7640000000000003E-12</c:v>
                </c:pt>
                <c:pt idx="9112">
                  <c:v>-4.2479999999999997E-12</c:v>
                </c:pt>
                <c:pt idx="9113">
                  <c:v>-4.1769999999999997E-12</c:v>
                </c:pt>
                <c:pt idx="9114">
                  <c:v>-4.1120000000000003E-12</c:v>
                </c:pt>
                <c:pt idx="9115">
                  <c:v>-4.2090000000000003E-12</c:v>
                </c:pt>
                <c:pt idx="9116">
                  <c:v>-4.1070000000000002E-12</c:v>
                </c:pt>
                <c:pt idx="9117">
                  <c:v>-4.1579999999999999E-12</c:v>
                </c:pt>
                <c:pt idx="9118">
                  <c:v>-4.1899999999999997E-12</c:v>
                </c:pt>
                <c:pt idx="9119">
                  <c:v>-4.1139999999999996E-12</c:v>
                </c:pt>
                <c:pt idx="9120">
                  <c:v>-1.8196999999999999E-11</c:v>
                </c:pt>
                <c:pt idx="9121">
                  <c:v>1.0791E-11</c:v>
                </c:pt>
                <c:pt idx="9122">
                  <c:v>-4.281E-12</c:v>
                </c:pt>
                <c:pt idx="9123">
                  <c:v>-3.212E-12</c:v>
                </c:pt>
                <c:pt idx="9124">
                  <c:v>-3.5130000000000001E-12</c:v>
                </c:pt>
                <c:pt idx="9125">
                  <c:v>-2.8589999999999998E-12</c:v>
                </c:pt>
                <c:pt idx="9126">
                  <c:v>-3.7899999999999998E-12</c:v>
                </c:pt>
                <c:pt idx="9127">
                  <c:v>-4.0659999999999998E-12</c:v>
                </c:pt>
                <c:pt idx="9128">
                  <c:v>-4.281E-12</c:v>
                </c:pt>
                <c:pt idx="9129">
                  <c:v>-4.0769999999999997E-12</c:v>
                </c:pt>
                <c:pt idx="9130">
                  <c:v>-4.0170000000000004E-12</c:v>
                </c:pt>
                <c:pt idx="9131">
                  <c:v>-3.942E-12</c:v>
                </c:pt>
                <c:pt idx="9132">
                  <c:v>-4.0499999999999999E-12</c:v>
                </c:pt>
                <c:pt idx="9133">
                  <c:v>-4.0100000000000001E-12</c:v>
                </c:pt>
                <c:pt idx="9134">
                  <c:v>-4.1460000000000003E-12</c:v>
                </c:pt>
                <c:pt idx="9135">
                  <c:v>-4.1310000000000001E-12</c:v>
                </c:pt>
                <c:pt idx="9136">
                  <c:v>-4.0639999999999996E-12</c:v>
                </c:pt>
                <c:pt idx="9137">
                  <c:v>-4.2090000000000003E-12</c:v>
                </c:pt>
                <c:pt idx="9138">
                  <c:v>-4.2289999999999999E-12</c:v>
                </c:pt>
                <c:pt idx="9139">
                  <c:v>-3.9680000000000001E-12</c:v>
                </c:pt>
                <c:pt idx="9140">
                  <c:v>-4.2170000000000003E-12</c:v>
                </c:pt>
                <c:pt idx="9141">
                  <c:v>-4.8460000000000002E-12</c:v>
                </c:pt>
                <c:pt idx="9142">
                  <c:v>-3.7139999999999997E-12</c:v>
                </c:pt>
                <c:pt idx="9143">
                  <c:v>-4.1609999999999997E-12</c:v>
                </c:pt>
                <c:pt idx="9144">
                  <c:v>-4.168E-12</c:v>
                </c:pt>
                <c:pt idx="9145">
                  <c:v>-4.1429999999999996E-12</c:v>
                </c:pt>
                <c:pt idx="9146">
                  <c:v>-4.3040000000000002E-12</c:v>
                </c:pt>
                <c:pt idx="9147">
                  <c:v>-4.2209999999999999E-12</c:v>
                </c:pt>
                <c:pt idx="9148">
                  <c:v>-4.2979999999999997E-12</c:v>
                </c:pt>
                <c:pt idx="9149">
                  <c:v>-4.0810000000000001E-12</c:v>
                </c:pt>
                <c:pt idx="9150">
                  <c:v>-4.3460000000000003E-12</c:v>
                </c:pt>
                <c:pt idx="9151">
                  <c:v>-4.4079999999999998E-12</c:v>
                </c:pt>
                <c:pt idx="9152">
                  <c:v>-4.2029999999999998E-12</c:v>
                </c:pt>
                <c:pt idx="9153">
                  <c:v>-3.8970000000000001E-12</c:v>
                </c:pt>
                <c:pt idx="9154">
                  <c:v>-9.8600000000000004E-13</c:v>
                </c:pt>
                <c:pt idx="9155">
                  <c:v>-3.7470000000000001E-12</c:v>
                </c:pt>
                <c:pt idx="9156">
                  <c:v>-4.0719999999999996E-12</c:v>
                </c:pt>
                <c:pt idx="9157">
                  <c:v>-6.4710000000000002E-12</c:v>
                </c:pt>
                <c:pt idx="9158">
                  <c:v>-4.4609999999999997E-12</c:v>
                </c:pt>
                <c:pt idx="9159">
                  <c:v>-1.6819999999999999E-12</c:v>
                </c:pt>
                <c:pt idx="9160">
                  <c:v>-5.0819000000000003E-11</c:v>
                </c:pt>
                <c:pt idx="9161">
                  <c:v>-1.153E-12</c:v>
                </c:pt>
                <c:pt idx="9162">
                  <c:v>-9.3749999999999999E-12</c:v>
                </c:pt>
                <c:pt idx="9163">
                  <c:v>-3.353E-12</c:v>
                </c:pt>
                <c:pt idx="9164">
                  <c:v>-4.297E-12</c:v>
                </c:pt>
                <c:pt idx="9165">
                  <c:v>-3.9949999999999998E-12</c:v>
                </c:pt>
                <c:pt idx="9166">
                  <c:v>-4.3869999999999998E-12</c:v>
                </c:pt>
                <c:pt idx="9167">
                  <c:v>-4.176E-12</c:v>
                </c:pt>
                <c:pt idx="9168">
                  <c:v>-4.1200000000000002E-12</c:v>
                </c:pt>
                <c:pt idx="9169">
                  <c:v>-4.289E-12</c:v>
                </c:pt>
                <c:pt idx="9170">
                  <c:v>-4.076E-12</c:v>
                </c:pt>
                <c:pt idx="9171">
                  <c:v>-4.0940000000000001E-12</c:v>
                </c:pt>
                <c:pt idx="9172">
                  <c:v>-4.105E-12</c:v>
                </c:pt>
                <c:pt idx="9173">
                  <c:v>-3.9070000000000002E-12</c:v>
                </c:pt>
                <c:pt idx="9174">
                  <c:v>-3.9070000000000002E-12</c:v>
                </c:pt>
                <c:pt idx="9175">
                  <c:v>-3.5729999999999998E-12</c:v>
                </c:pt>
                <c:pt idx="9176">
                  <c:v>-3.9780000000000002E-12</c:v>
                </c:pt>
                <c:pt idx="9177">
                  <c:v>-3.863E-12</c:v>
                </c:pt>
                <c:pt idx="9178">
                  <c:v>-4.0509999999999996E-12</c:v>
                </c:pt>
                <c:pt idx="9179">
                  <c:v>-4.0490000000000002E-12</c:v>
                </c:pt>
                <c:pt idx="9180">
                  <c:v>-4.063E-12</c:v>
                </c:pt>
                <c:pt idx="9181">
                  <c:v>-4.0479999999999997E-12</c:v>
                </c:pt>
                <c:pt idx="9182">
                  <c:v>-3.7849999999999997E-12</c:v>
                </c:pt>
                <c:pt idx="9183">
                  <c:v>-4.1419999999999999E-12</c:v>
                </c:pt>
                <c:pt idx="9184">
                  <c:v>-4.1730000000000001E-12</c:v>
                </c:pt>
                <c:pt idx="9185">
                  <c:v>-4.2330000000000002E-12</c:v>
                </c:pt>
                <c:pt idx="9186">
                  <c:v>-4.1830000000000003E-12</c:v>
                </c:pt>
                <c:pt idx="9187">
                  <c:v>-4.1830000000000003E-12</c:v>
                </c:pt>
                <c:pt idx="9188">
                  <c:v>-4.2639999999999996E-12</c:v>
                </c:pt>
                <c:pt idx="9189">
                  <c:v>-4.2029999999999998E-12</c:v>
                </c:pt>
                <c:pt idx="9190">
                  <c:v>-4.2209999999999999E-12</c:v>
                </c:pt>
                <c:pt idx="9191">
                  <c:v>-4.2079999999999998E-12</c:v>
                </c:pt>
                <c:pt idx="9192">
                  <c:v>-4.2220000000000004E-12</c:v>
                </c:pt>
                <c:pt idx="9193">
                  <c:v>-4.1860000000000001E-12</c:v>
                </c:pt>
                <c:pt idx="9194">
                  <c:v>-4.2150000000000001E-12</c:v>
                </c:pt>
                <c:pt idx="9195">
                  <c:v>-3.9529999999999998E-12</c:v>
                </c:pt>
                <c:pt idx="9196">
                  <c:v>-3.9330000000000003E-12</c:v>
                </c:pt>
                <c:pt idx="9197">
                  <c:v>-4.0780000000000002E-12</c:v>
                </c:pt>
                <c:pt idx="9198">
                  <c:v>-4.2730000000000001E-12</c:v>
                </c:pt>
                <c:pt idx="9199">
                  <c:v>-9.2999999999999995E-14</c:v>
                </c:pt>
                <c:pt idx="9200">
                  <c:v>-3.9579999999999999E-12</c:v>
                </c:pt>
                <c:pt idx="9201">
                  <c:v>-4.1349999999999996E-12</c:v>
                </c:pt>
                <c:pt idx="9202">
                  <c:v>-4.7560000000000003E-12</c:v>
                </c:pt>
                <c:pt idx="9203">
                  <c:v>-4.2120000000000002E-12</c:v>
                </c:pt>
                <c:pt idx="9204">
                  <c:v>-4.2120000000000002E-12</c:v>
                </c:pt>
                <c:pt idx="9205">
                  <c:v>-4.3040000000000002E-12</c:v>
                </c:pt>
                <c:pt idx="9206">
                  <c:v>-4.2979999999999997E-12</c:v>
                </c:pt>
                <c:pt idx="9207">
                  <c:v>-4.2880000000000003E-12</c:v>
                </c:pt>
                <c:pt idx="9208">
                  <c:v>-6.6180000000000003E-12</c:v>
                </c:pt>
                <c:pt idx="9209">
                  <c:v>-4.3250000000000003E-12</c:v>
                </c:pt>
                <c:pt idx="9210">
                  <c:v>-4.3899999999999997E-12</c:v>
                </c:pt>
                <c:pt idx="9211">
                  <c:v>-4.3479999999999996E-12</c:v>
                </c:pt>
                <c:pt idx="9212">
                  <c:v>-4.1209999999999999E-12</c:v>
                </c:pt>
                <c:pt idx="9213">
                  <c:v>-4.297E-12</c:v>
                </c:pt>
                <c:pt idx="9214">
                  <c:v>-4.2880000000000003E-12</c:v>
                </c:pt>
                <c:pt idx="9215">
                  <c:v>-3.617E-12</c:v>
                </c:pt>
                <c:pt idx="9216">
                  <c:v>-4.2860000000000001E-12</c:v>
                </c:pt>
                <c:pt idx="9217">
                  <c:v>-4.3239999999999998E-12</c:v>
                </c:pt>
                <c:pt idx="9218">
                  <c:v>-4.3250000000000003E-12</c:v>
                </c:pt>
                <c:pt idx="9219">
                  <c:v>-4.289E-12</c:v>
                </c:pt>
                <c:pt idx="9220">
                  <c:v>-4.289E-12</c:v>
                </c:pt>
                <c:pt idx="9221">
                  <c:v>-4.2410000000000002E-12</c:v>
                </c:pt>
                <c:pt idx="9222">
                  <c:v>-5.1499999999999997E-12</c:v>
                </c:pt>
                <c:pt idx="9223">
                  <c:v>-1.6150000000000001E-12</c:v>
                </c:pt>
                <c:pt idx="9224">
                  <c:v>-4.3239999999999998E-12</c:v>
                </c:pt>
                <c:pt idx="9225">
                  <c:v>-3.5930000000000001E-12</c:v>
                </c:pt>
                <c:pt idx="9226">
                  <c:v>-4.155E-12</c:v>
                </c:pt>
                <c:pt idx="9227">
                  <c:v>-4.302E-12</c:v>
                </c:pt>
                <c:pt idx="9228">
                  <c:v>-3.7650000000000002E-12</c:v>
                </c:pt>
                <c:pt idx="9229">
                  <c:v>4.3490000000000001E-12</c:v>
                </c:pt>
                <c:pt idx="9230">
                  <c:v>-5.1480000000000003E-12</c:v>
                </c:pt>
                <c:pt idx="9231">
                  <c:v>-4.7339999999999998E-12</c:v>
                </c:pt>
                <c:pt idx="9232">
                  <c:v>-4.4129999999999999E-12</c:v>
                </c:pt>
                <c:pt idx="9233">
                  <c:v>-3.0380000000000002E-12</c:v>
                </c:pt>
                <c:pt idx="9234">
                  <c:v>-4.3819999999999997E-12</c:v>
                </c:pt>
                <c:pt idx="9235">
                  <c:v>-4.2399999999999997E-12</c:v>
                </c:pt>
                <c:pt idx="9236">
                  <c:v>-4.3349999999999996E-12</c:v>
                </c:pt>
                <c:pt idx="9237">
                  <c:v>-4.3430000000000004E-12</c:v>
                </c:pt>
                <c:pt idx="9238">
                  <c:v>-4.2860000000000001E-12</c:v>
                </c:pt>
                <c:pt idx="9239">
                  <c:v>-4.2960000000000003E-12</c:v>
                </c:pt>
                <c:pt idx="9240">
                  <c:v>-4.2579999999999998E-12</c:v>
                </c:pt>
                <c:pt idx="9241">
                  <c:v>-4.0739999999999998E-12</c:v>
                </c:pt>
                <c:pt idx="9242">
                  <c:v>-3.6669999999999996E-12</c:v>
                </c:pt>
                <c:pt idx="9243">
                  <c:v>-4.0979999999999997E-12</c:v>
                </c:pt>
                <c:pt idx="9244">
                  <c:v>-4.3239999999999998E-12</c:v>
                </c:pt>
                <c:pt idx="9245">
                  <c:v>-4.3059999999999996E-12</c:v>
                </c:pt>
                <c:pt idx="9246">
                  <c:v>-4.3120000000000002E-12</c:v>
                </c:pt>
                <c:pt idx="9247">
                  <c:v>-4.3200000000000002E-12</c:v>
                </c:pt>
                <c:pt idx="9248">
                  <c:v>-4.1109999999999997E-12</c:v>
                </c:pt>
                <c:pt idx="9249">
                  <c:v>-4.2460000000000003E-12</c:v>
                </c:pt>
                <c:pt idx="9250">
                  <c:v>-4.2629999999999999E-12</c:v>
                </c:pt>
                <c:pt idx="9251">
                  <c:v>-4.089E-12</c:v>
                </c:pt>
                <c:pt idx="9252">
                  <c:v>-4.2399999999999997E-12</c:v>
                </c:pt>
                <c:pt idx="9253">
                  <c:v>-4.1979999999999997E-12</c:v>
                </c:pt>
                <c:pt idx="9254">
                  <c:v>-4.2919999999999999E-12</c:v>
                </c:pt>
                <c:pt idx="9255">
                  <c:v>-4.2709999999999999E-12</c:v>
                </c:pt>
                <c:pt idx="9256">
                  <c:v>-4.2250000000000003E-12</c:v>
                </c:pt>
                <c:pt idx="9257">
                  <c:v>-4.3010000000000004E-12</c:v>
                </c:pt>
                <c:pt idx="9258">
                  <c:v>-4.2800000000000003E-12</c:v>
                </c:pt>
                <c:pt idx="9259">
                  <c:v>-4.297E-12</c:v>
                </c:pt>
                <c:pt idx="9260">
                  <c:v>-4.3209999999999999E-12</c:v>
                </c:pt>
                <c:pt idx="9261">
                  <c:v>-4.6300000000000003E-12</c:v>
                </c:pt>
                <c:pt idx="9262">
                  <c:v>-3.5140000000000002E-12</c:v>
                </c:pt>
                <c:pt idx="9263">
                  <c:v>-4.3040000000000002E-12</c:v>
                </c:pt>
                <c:pt idx="9264">
                  <c:v>-4.3540000000000002E-12</c:v>
                </c:pt>
                <c:pt idx="9265">
                  <c:v>-4.2730000000000001E-12</c:v>
                </c:pt>
                <c:pt idx="9266">
                  <c:v>-4.2720000000000004E-12</c:v>
                </c:pt>
                <c:pt idx="9267">
                  <c:v>-4.2570000000000001E-12</c:v>
                </c:pt>
                <c:pt idx="9268">
                  <c:v>-4.1990000000000002E-12</c:v>
                </c:pt>
                <c:pt idx="9269">
                  <c:v>-4.2010000000000004E-12</c:v>
                </c:pt>
                <c:pt idx="9270">
                  <c:v>-4.1910000000000002E-12</c:v>
                </c:pt>
                <c:pt idx="9271">
                  <c:v>-4.1529999999999998E-12</c:v>
                </c:pt>
                <c:pt idx="9272">
                  <c:v>-4.2369999999999998E-12</c:v>
                </c:pt>
                <c:pt idx="9273">
                  <c:v>-4.2750000000000003E-12</c:v>
                </c:pt>
                <c:pt idx="9274">
                  <c:v>-4.2650000000000001E-12</c:v>
                </c:pt>
                <c:pt idx="9275">
                  <c:v>-4.1750000000000003E-12</c:v>
                </c:pt>
                <c:pt idx="9276">
                  <c:v>-4.1670000000000003E-12</c:v>
                </c:pt>
                <c:pt idx="9277">
                  <c:v>-4.2709999999999999E-12</c:v>
                </c:pt>
                <c:pt idx="9278">
                  <c:v>-4.3449999999999998E-12</c:v>
                </c:pt>
                <c:pt idx="9279">
                  <c:v>-4.2059999999999996E-12</c:v>
                </c:pt>
                <c:pt idx="9280">
                  <c:v>-3.8479999999999998E-12</c:v>
                </c:pt>
                <c:pt idx="9281">
                  <c:v>-4.1490000000000002E-12</c:v>
                </c:pt>
                <c:pt idx="9282">
                  <c:v>-4.2789999999999998E-12</c:v>
                </c:pt>
                <c:pt idx="9283">
                  <c:v>-4.2410000000000002E-12</c:v>
                </c:pt>
                <c:pt idx="9284">
                  <c:v>-4.2860000000000001E-12</c:v>
                </c:pt>
                <c:pt idx="9285">
                  <c:v>-4.268E-12</c:v>
                </c:pt>
                <c:pt idx="9286">
                  <c:v>-4.2349999999999996E-12</c:v>
                </c:pt>
                <c:pt idx="9287">
                  <c:v>-4.2639999999999996E-12</c:v>
                </c:pt>
                <c:pt idx="9288">
                  <c:v>-4.2010000000000004E-12</c:v>
                </c:pt>
                <c:pt idx="9289">
                  <c:v>-4.0509999999999996E-12</c:v>
                </c:pt>
                <c:pt idx="9290">
                  <c:v>-4.2349999999999996E-12</c:v>
                </c:pt>
                <c:pt idx="9291">
                  <c:v>-4.2930000000000004E-12</c:v>
                </c:pt>
                <c:pt idx="9292">
                  <c:v>-4.1659999999999998E-12</c:v>
                </c:pt>
                <c:pt idx="9293">
                  <c:v>-4.3239999999999998E-12</c:v>
                </c:pt>
                <c:pt idx="9294">
                  <c:v>-4.0559999999999997E-12</c:v>
                </c:pt>
                <c:pt idx="9295">
                  <c:v>-3.9009999999999996E-12</c:v>
                </c:pt>
                <c:pt idx="9296">
                  <c:v>-4.3850000000000004E-12</c:v>
                </c:pt>
                <c:pt idx="9297">
                  <c:v>-4.41E-12</c:v>
                </c:pt>
                <c:pt idx="9298">
                  <c:v>-4.2449999999999998E-12</c:v>
                </c:pt>
                <c:pt idx="9299">
                  <c:v>-2.3570000000000002E-12</c:v>
                </c:pt>
                <c:pt idx="9300">
                  <c:v>-4.494E-12</c:v>
                </c:pt>
                <c:pt idx="9301">
                  <c:v>-4.6189999999999996E-12</c:v>
                </c:pt>
                <c:pt idx="9302">
                  <c:v>-4.5029999999999997E-12</c:v>
                </c:pt>
                <c:pt idx="9303">
                  <c:v>-4.481E-12</c:v>
                </c:pt>
                <c:pt idx="9304">
                  <c:v>-4.431E-12</c:v>
                </c:pt>
                <c:pt idx="9305">
                  <c:v>-4.3969999999999999E-12</c:v>
                </c:pt>
                <c:pt idx="9306">
                  <c:v>-4.3419999999999999E-12</c:v>
                </c:pt>
                <c:pt idx="9307">
                  <c:v>-4.4499999999999998E-12</c:v>
                </c:pt>
                <c:pt idx="9308">
                  <c:v>-4.4380000000000003E-12</c:v>
                </c:pt>
                <c:pt idx="9309">
                  <c:v>-4.4109999999999997E-12</c:v>
                </c:pt>
                <c:pt idx="9310">
                  <c:v>-4.3460000000000003E-12</c:v>
                </c:pt>
                <c:pt idx="9311">
                  <c:v>-4.3570000000000001E-12</c:v>
                </c:pt>
                <c:pt idx="9312">
                  <c:v>-4.3750000000000002E-12</c:v>
                </c:pt>
                <c:pt idx="9313">
                  <c:v>-4.3449999999999998E-12</c:v>
                </c:pt>
                <c:pt idx="9314">
                  <c:v>-4.347E-12</c:v>
                </c:pt>
                <c:pt idx="9315">
                  <c:v>-4.3369999999999998E-12</c:v>
                </c:pt>
                <c:pt idx="9316">
                  <c:v>-4.2289999999999999E-12</c:v>
                </c:pt>
                <c:pt idx="9317">
                  <c:v>-4.0429999999999996E-12</c:v>
                </c:pt>
                <c:pt idx="9318">
                  <c:v>-3.6799999999999997E-12</c:v>
                </c:pt>
                <c:pt idx="9319">
                  <c:v>-4.3579999999999998E-12</c:v>
                </c:pt>
                <c:pt idx="9320">
                  <c:v>-3.3309999999999998E-12</c:v>
                </c:pt>
                <c:pt idx="9321">
                  <c:v>2.886E-12</c:v>
                </c:pt>
                <c:pt idx="9322">
                  <c:v>-1.9060000000000002E-12</c:v>
                </c:pt>
                <c:pt idx="9323">
                  <c:v>-3.4819999999999999E-12</c:v>
                </c:pt>
                <c:pt idx="9324">
                  <c:v>-3.8700000000000003E-12</c:v>
                </c:pt>
                <c:pt idx="9325">
                  <c:v>-4.0059999999999997E-12</c:v>
                </c:pt>
                <c:pt idx="9326">
                  <c:v>-4.7819999999999996E-12</c:v>
                </c:pt>
                <c:pt idx="9327">
                  <c:v>-4.2869999999999998E-12</c:v>
                </c:pt>
                <c:pt idx="9328">
                  <c:v>-4.2689999999999997E-12</c:v>
                </c:pt>
                <c:pt idx="9329">
                  <c:v>-4.1839999999999999E-12</c:v>
                </c:pt>
                <c:pt idx="9330">
                  <c:v>-4.6460000000000002E-12</c:v>
                </c:pt>
                <c:pt idx="9331">
                  <c:v>-4.0719999999999996E-12</c:v>
                </c:pt>
                <c:pt idx="9332">
                  <c:v>-4.2510000000000004E-12</c:v>
                </c:pt>
                <c:pt idx="9333">
                  <c:v>-4.3259999999999999E-12</c:v>
                </c:pt>
                <c:pt idx="9334">
                  <c:v>-4.3399999999999997E-12</c:v>
                </c:pt>
                <c:pt idx="9335">
                  <c:v>-4.4220000000000003E-12</c:v>
                </c:pt>
                <c:pt idx="9336">
                  <c:v>-4.1449999999999998E-12</c:v>
                </c:pt>
                <c:pt idx="9337">
                  <c:v>-4.6469999999999999E-12</c:v>
                </c:pt>
                <c:pt idx="9338">
                  <c:v>-4.1559999999999997E-12</c:v>
                </c:pt>
                <c:pt idx="9339">
                  <c:v>-4.3650000000000001E-12</c:v>
                </c:pt>
                <c:pt idx="9340">
                  <c:v>-4.3899999999999997E-12</c:v>
                </c:pt>
                <c:pt idx="9341">
                  <c:v>-4.4300000000000003E-12</c:v>
                </c:pt>
                <c:pt idx="9342">
                  <c:v>-4.4129999999999999E-12</c:v>
                </c:pt>
                <c:pt idx="9343">
                  <c:v>-4.489E-12</c:v>
                </c:pt>
                <c:pt idx="9344">
                  <c:v>-4.389E-12</c:v>
                </c:pt>
                <c:pt idx="9345">
                  <c:v>-3.947E-12</c:v>
                </c:pt>
                <c:pt idx="9346">
                  <c:v>-4.3479999999999996E-12</c:v>
                </c:pt>
                <c:pt idx="9347">
                  <c:v>-4.1960000000000003E-12</c:v>
                </c:pt>
                <c:pt idx="9348">
                  <c:v>-4.1999999999999999E-12</c:v>
                </c:pt>
                <c:pt idx="9349">
                  <c:v>-2.8740000000000001E-12</c:v>
                </c:pt>
                <c:pt idx="9350">
                  <c:v>-3.6029999999999999E-12</c:v>
                </c:pt>
                <c:pt idx="9351">
                  <c:v>-3.8769999999999997E-12</c:v>
                </c:pt>
                <c:pt idx="9352">
                  <c:v>-4.5250000000000002E-12</c:v>
                </c:pt>
                <c:pt idx="9353">
                  <c:v>-4.4150000000000001E-12</c:v>
                </c:pt>
                <c:pt idx="9354">
                  <c:v>-4.373E-12</c:v>
                </c:pt>
                <c:pt idx="9355">
                  <c:v>-4.4059999999999996E-12</c:v>
                </c:pt>
                <c:pt idx="9356">
                  <c:v>-4.3930000000000004E-12</c:v>
                </c:pt>
                <c:pt idx="9357">
                  <c:v>-4.3419999999999999E-12</c:v>
                </c:pt>
                <c:pt idx="9358">
                  <c:v>-4.4010000000000003E-12</c:v>
                </c:pt>
                <c:pt idx="9359">
                  <c:v>-4.3759999999999999E-12</c:v>
                </c:pt>
                <c:pt idx="9360">
                  <c:v>-4.3969999999999999E-12</c:v>
                </c:pt>
                <c:pt idx="9361">
                  <c:v>-4.4140000000000004E-12</c:v>
                </c:pt>
                <c:pt idx="9362">
                  <c:v>-4.5170000000000002E-12</c:v>
                </c:pt>
                <c:pt idx="9363">
                  <c:v>-2.8830000000000001E-12</c:v>
                </c:pt>
                <c:pt idx="9364">
                  <c:v>-4.2839999999999999E-12</c:v>
                </c:pt>
                <c:pt idx="9365">
                  <c:v>-4.4869999999999998E-12</c:v>
                </c:pt>
                <c:pt idx="9366">
                  <c:v>-4.4590000000000003E-12</c:v>
                </c:pt>
                <c:pt idx="9367">
                  <c:v>-4.3819999999999997E-12</c:v>
                </c:pt>
                <c:pt idx="9368">
                  <c:v>-4.4189999999999996E-12</c:v>
                </c:pt>
                <c:pt idx="9369">
                  <c:v>-4.4399999999999997E-12</c:v>
                </c:pt>
                <c:pt idx="9370">
                  <c:v>-4.4570000000000001E-12</c:v>
                </c:pt>
                <c:pt idx="9371">
                  <c:v>-4.4430000000000004E-12</c:v>
                </c:pt>
                <c:pt idx="9372">
                  <c:v>-4.4129999999999999E-12</c:v>
                </c:pt>
                <c:pt idx="9373">
                  <c:v>-4.2949999999999998E-12</c:v>
                </c:pt>
                <c:pt idx="9374">
                  <c:v>-3.521E-12</c:v>
                </c:pt>
                <c:pt idx="9375">
                  <c:v>-4.4239999999999997E-12</c:v>
                </c:pt>
                <c:pt idx="9376">
                  <c:v>-4.4579999999999998E-12</c:v>
                </c:pt>
                <c:pt idx="9377">
                  <c:v>-4.3949999999999998E-12</c:v>
                </c:pt>
                <c:pt idx="9378">
                  <c:v>-4.4220000000000003E-12</c:v>
                </c:pt>
                <c:pt idx="9379">
                  <c:v>-3.9100000000000001E-12</c:v>
                </c:pt>
                <c:pt idx="9380">
                  <c:v>-4.3960000000000003E-12</c:v>
                </c:pt>
                <c:pt idx="9381">
                  <c:v>-4.4659999999999998E-12</c:v>
                </c:pt>
                <c:pt idx="9382">
                  <c:v>-4.4449999999999997E-12</c:v>
                </c:pt>
                <c:pt idx="9383">
                  <c:v>-4.3709999999999999E-12</c:v>
                </c:pt>
                <c:pt idx="9384">
                  <c:v>-4.3819999999999997E-12</c:v>
                </c:pt>
                <c:pt idx="9385">
                  <c:v>-4.4360000000000001E-12</c:v>
                </c:pt>
                <c:pt idx="9386">
                  <c:v>-4.389E-12</c:v>
                </c:pt>
                <c:pt idx="9387">
                  <c:v>-4.373E-12</c:v>
                </c:pt>
                <c:pt idx="9388">
                  <c:v>-4.439E-12</c:v>
                </c:pt>
                <c:pt idx="9389">
                  <c:v>-4.3940000000000001E-12</c:v>
                </c:pt>
                <c:pt idx="9390">
                  <c:v>-4.389E-12</c:v>
                </c:pt>
                <c:pt idx="9391">
                  <c:v>-4.4140000000000004E-12</c:v>
                </c:pt>
                <c:pt idx="9392">
                  <c:v>-4.368E-12</c:v>
                </c:pt>
                <c:pt idx="9393">
                  <c:v>-4.352E-12</c:v>
                </c:pt>
                <c:pt idx="9394">
                  <c:v>-3.5590000000000001E-12</c:v>
                </c:pt>
                <c:pt idx="9395">
                  <c:v>-5.4939999999999998E-12</c:v>
                </c:pt>
                <c:pt idx="9396">
                  <c:v>-4.9320000000000004E-12</c:v>
                </c:pt>
                <c:pt idx="9397">
                  <c:v>-4.6919999999999998E-12</c:v>
                </c:pt>
                <c:pt idx="9398">
                  <c:v>-4.6780000000000001E-12</c:v>
                </c:pt>
                <c:pt idx="9399">
                  <c:v>8.081E-12</c:v>
                </c:pt>
                <c:pt idx="9400">
                  <c:v>-4.9980000000000003E-12</c:v>
                </c:pt>
                <c:pt idx="9401">
                  <c:v>-4.8090000000000002E-12</c:v>
                </c:pt>
                <c:pt idx="9402">
                  <c:v>-4.6919999999999998E-12</c:v>
                </c:pt>
                <c:pt idx="9403">
                  <c:v>-4.6090000000000003E-12</c:v>
                </c:pt>
                <c:pt idx="9404">
                  <c:v>-4.5880000000000002E-12</c:v>
                </c:pt>
                <c:pt idx="9405">
                  <c:v>-4.5250000000000002E-12</c:v>
                </c:pt>
                <c:pt idx="9406">
                  <c:v>-4.6399999999999996E-12</c:v>
                </c:pt>
                <c:pt idx="9407">
                  <c:v>-4.168E-12</c:v>
                </c:pt>
                <c:pt idx="9408">
                  <c:v>-4.3789999999999998E-12</c:v>
                </c:pt>
                <c:pt idx="9409">
                  <c:v>-4.3880000000000003E-12</c:v>
                </c:pt>
                <c:pt idx="9410">
                  <c:v>-4.4289999999999998E-12</c:v>
                </c:pt>
                <c:pt idx="9411">
                  <c:v>-4.4529999999999997E-12</c:v>
                </c:pt>
                <c:pt idx="9412">
                  <c:v>-4.3910000000000002E-12</c:v>
                </c:pt>
                <c:pt idx="9413">
                  <c:v>-4.3330000000000002E-12</c:v>
                </c:pt>
                <c:pt idx="9414">
                  <c:v>-4.4360000000000001E-12</c:v>
                </c:pt>
                <c:pt idx="9415">
                  <c:v>-4.3819999999999997E-12</c:v>
                </c:pt>
                <c:pt idx="9416">
                  <c:v>-4.3059999999999996E-12</c:v>
                </c:pt>
                <c:pt idx="9417">
                  <c:v>-4.4969999999999999E-12</c:v>
                </c:pt>
                <c:pt idx="9418">
                  <c:v>-4.4689999999999996E-12</c:v>
                </c:pt>
                <c:pt idx="9419">
                  <c:v>-3.1259999999999998E-12</c:v>
                </c:pt>
                <c:pt idx="9420">
                  <c:v>-2.623E-12</c:v>
                </c:pt>
                <c:pt idx="9421">
                  <c:v>-2.025E-12</c:v>
                </c:pt>
                <c:pt idx="9422">
                  <c:v>-4.8709999999999997E-12</c:v>
                </c:pt>
                <c:pt idx="9423">
                  <c:v>-4.6410000000000001E-12</c:v>
                </c:pt>
                <c:pt idx="9424">
                  <c:v>-4.5529999999999997E-12</c:v>
                </c:pt>
                <c:pt idx="9425">
                  <c:v>-6.7169999999999998E-12</c:v>
                </c:pt>
                <c:pt idx="9426">
                  <c:v>4.1789999999999999E-12</c:v>
                </c:pt>
                <c:pt idx="9427">
                  <c:v>-5.617E-12</c:v>
                </c:pt>
                <c:pt idx="9428">
                  <c:v>-1.9609999999999998E-12</c:v>
                </c:pt>
                <c:pt idx="9429">
                  <c:v>-4.2499999999999999E-12</c:v>
                </c:pt>
                <c:pt idx="9430">
                  <c:v>-4.4620000000000002E-12</c:v>
                </c:pt>
                <c:pt idx="9431">
                  <c:v>-4.8369999999999997E-12</c:v>
                </c:pt>
                <c:pt idx="9432">
                  <c:v>-4.6070000000000001E-12</c:v>
                </c:pt>
                <c:pt idx="9433">
                  <c:v>-5.575E-12</c:v>
                </c:pt>
                <c:pt idx="9434">
                  <c:v>-4.4800000000000003E-12</c:v>
                </c:pt>
                <c:pt idx="9435">
                  <c:v>-4.439E-12</c:v>
                </c:pt>
                <c:pt idx="9436">
                  <c:v>-4.5679999999999999E-12</c:v>
                </c:pt>
                <c:pt idx="9437">
                  <c:v>-4.5079999999999998E-12</c:v>
                </c:pt>
                <c:pt idx="9438">
                  <c:v>-4.5469999999999999E-12</c:v>
                </c:pt>
                <c:pt idx="9439">
                  <c:v>-4.5189999999999996E-12</c:v>
                </c:pt>
                <c:pt idx="9440">
                  <c:v>-4.5129999999999999E-12</c:v>
                </c:pt>
                <c:pt idx="9441">
                  <c:v>-4.5330000000000002E-12</c:v>
                </c:pt>
                <c:pt idx="9442">
                  <c:v>-4.4129999999999999E-12</c:v>
                </c:pt>
                <c:pt idx="9443">
                  <c:v>-4.4990000000000001E-12</c:v>
                </c:pt>
                <c:pt idx="9444">
                  <c:v>-4.5570000000000001E-12</c:v>
                </c:pt>
                <c:pt idx="9445">
                  <c:v>-4.586E-12</c:v>
                </c:pt>
                <c:pt idx="9446">
                  <c:v>-4.5479999999999996E-12</c:v>
                </c:pt>
                <c:pt idx="9447">
                  <c:v>-4.6070000000000001E-12</c:v>
                </c:pt>
                <c:pt idx="9448">
                  <c:v>-4.5609999999999996E-12</c:v>
                </c:pt>
                <c:pt idx="9449">
                  <c:v>-3.4229999999999999E-12</c:v>
                </c:pt>
                <c:pt idx="9450">
                  <c:v>7.8119999999999994E-12</c:v>
                </c:pt>
                <c:pt idx="9451">
                  <c:v>-5.4359999999999999E-12</c:v>
                </c:pt>
                <c:pt idx="9452">
                  <c:v>-5.0289999999999997E-12</c:v>
                </c:pt>
                <c:pt idx="9453">
                  <c:v>-4.8579999999999997E-12</c:v>
                </c:pt>
                <c:pt idx="9454">
                  <c:v>-5.0629999999999997E-12</c:v>
                </c:pt>
                <c:pt idx="9455">
                  <c:v>-4.828E-12</c:v>
                </c:pt>
                <c:pt idx="9456">
                  <c:v>-4.7239999999999997E-12</c:v>
                </c:pt>
                <c:pt idx="9457">
                  <c:v>-4.147E-12</c:v>
                </c:pt>
                <c:pt idx="9458">
                  <c:v>-6.6989999999999996E-12</c:v>
                </c:pt>
                <c:pt idx="9459">
                  <c:v>-3.8250000000000004E-12</c:v>
                </c:pt>
                <c:pt idx="9460">
                  <c:v>-4.3070000000000001E-12</c:v>
                </c:pt>
                <c:pt idx="9461">
                  <c:v>-4.565E-12</c:v>
                </c:pt>
                <c:pt idx="9462">
                  <c:v>-4.5819999999999997E-12</c:v>
                </c:pt>
                <c:pt idx="9463">
                  <c:v>-4.5980000000000004E-12</c:v>
                </c:pt>
                <c:pt idx="9464">
                  <c:v>-4.6780000000000001E-12</c:v>
                </c:pt>
                <c:pt idx="9465">
                  <c:v>-3.9929999999999996E-12</c:v>
                </c:pt>
                <c:pt idx="9466">
                  <c:v>-4.5780000000000001E-12</c:v>
                </c:pt>
                <c:pt idx="9467">
                  <c:v>-4.3850000000000004E-12</c:v>
                </c:pt>
                <c:pt idx="9468">
                  <c:v>-4.3490000000000001E-12</c:v>
                </c:pt>
                <c:pt idx="9469">
                  <c:v>-5.0149999999999999E-12</c:v>
                </c:pt>
                <c:pt idx="9470">
                  <c:v>-4.4469999999999999E-12</c:v>
                </c:pt>
                <c:pt idx="9471">
                  <c:v>-4.4399999999999997E-12</c:v>
                </c:pt>
                <c:pt idx="9472">
                  <c:v>-4.544E-12</c:v>
                </c:pt>
                <c:pt idx="9473">
                  <c:v>-4.4789999999999998E-12</c:v>
                </c:pt>
                <c:pt idx="9474">
                  <c:v>-4.4540000000000002E-12</c:v>
                </c:pt>
                <c:pt idx="9475">
                  <c:v>-4.5049999999999999E-12</c:v>
                </c:pt>
                <c:pt idx="9476">
                  <c:v>-4.452E-12</c:v>
                </c:pt>
                <c:pt idx="9477">
                  <c:v>-4.4739999999999997E-12</c:v>
                </c:pt>
                <c:pt idx="9478">
                  <c:v>-4.481E-12</c:v>
                </c:pt>
                <c:pt idx="9479">
                  <c:v>-4.268E-12</c:v>
                </c:pt>
                <c:pt idx="9480">
                  <c:v>-4.1750000000000003E-12</c:v>
                </c:pt>
                <c:pt idx="9481">
                  <c:v>-4.4070000000000001E-12</c:v>
                </c:pt>
                <c:pt idx="9482">
                  <c:v>-4.5640000000000003E-12</c:v>
                </c:pt>
                <c:pt idx="9483">
                  <c:v>-4.502E-12</c:v>
                </c:pt>
                <c:pt idx="9484">
                  <c:v>-4.4830000000000002E-12</c:v>
                </c:pt>
                <c:pt idx="9485">
                  <c:v>-3.633E-12</c:v>
                </c:pt>
                <c:pt idx="9486">
                  <c:v>-4.4640000000000004E-12</c:v>
                </c:pt>
                <c:pt idx="9487">
                  <c:v>-4.665E-12</c:v>
                </c:pt>
                <c:pt idx="9488">
                  <c:v>-2.9349999999999999E-12</c:v>
                </c:pt>
                <c:pt idx="9489">
                  <c:v>-4.4259999999999999E-12</c:v>
                </c:pt>
                <c:pt idx="9490">
                  <c:v>-5.5889999999999997E-12</c:v>
                </c:pt>
                <c:pt idx="9491">
                  <c:v>-4.3739999999999997E-12</c:v>
                </c:pt>
                <c:pt idx="9492">
                  <c:v>-4.4689999999999996E-12</c:v>
                </c:pt>
                <c:pt idx="9493">
                  <c:v>-4.431E-12</c:v>
                </c:pt>
                <c:pt idx="9494">
                  <c:v>-4.4330000000000002E-12</c:v>
                </c:pt>
                <c:pt idx="9495">
                  <c:v>-4.4880000000000003E-12</c:v>
                </c:pt>
                <c:pt idx="9496">
                  <c:v>-4.4800000000000003E-12</c:v>
                </c:pt>
                <c:pt idx="9497">
                  <c:v>-4.4430000000000004E-12</c:v>
                </c:pt>
                <c:pt idx="9498">
                  <c:v>-4.4910000000000001E-12</c:v>
                </c:pt>
                <c:pt idx="9499">
                  <c:v>-4.5220000000000003E-12</c:v>
                </c:pt>
                <c:pt idx="9500">
                  <c:v>-4.5120000000000002E-12</c:v>
                </c:pt>
                <c:pt idx="9501">
                  <c:v>-4.5170000000000002E-12</c:v>
                </c:pt>
                <c:pt idx="9502">
                  <c:v>-4.4869999999999998E-12</c:v>
                </c:pt>
                <c:pt idx="9503">
                  <c:v>-4.4800000000000003E-12</c:v>
                </c:pt>
                <c:pt idx="9504">
                  <c:v>-4.5090000000000003E-12</c:v>
                </c:pt>
                <c:pt idx="9505">
                  <c:v>-4.5369999999999998E-12</c:v>
                </c:pt>
                <c:pt idx="9506">
                  <c:v>-4.4990000000000001E-12</c:v>
                </c:pt>
                <c:pt idx="9507">
                  <c:v>-4.4689999999999996E-12</c:v>
                </c:pt>
                <c:pt idx="9508">
                  <c:v>-3.9570000000000002E-12</c:v>
                </c:pt>
                <c:pt idx="9509">
                  <c:v>-3.8390000000000001E-12</c:v>
                </c:pt>
                <c:pt idx="9510">
                  <c:v>-1.094E-12</c:v>
                </c:pt>
                <c:pt idx="9511">
                  <c:v>-4.6969999999999999E-12</c:v>
                </c:pt>
                <c:pt idx="9512">
                  <c:v>-4.6170000000000002E-12</c:v>
                </c:pt>
                <c:pt idx="9513">
                  <c:v>-4.5490000000000001E-12</c:v>
                </c:pt>
                <c:pt idx="9514">
                  <c:v>-4.5609999999999996E-12</c:v>
                </c:pt>
                <c:pt idx="9515">
                  <c:v>-4.5350000000000004E-12</c:v>
                </c:pt>
                <c:pt idx="9516">
                  <c:v>-4.4460000000000002E-12</c:v>
                </c:pt>
                <c:pt idx="9517">
                  <c:v>-4.5910000000000001E-12</c:v>
                </c:pt>
                <c:pt idx="9518">
                  <c:v>-4.5270000000000004E-12</c:v>
                </c:pt>
                <c:pt idx="9519">
                  <c:v>-4.0170000000000004E-12</c:v>
                </c:pt>
                <c:pt idx="9520">
                  <c:v>-4.4620000000000002E-12</c:v>
                </c:pt>
                <c:pt idx="9521">
                  <c:v>-4.5049999999999999E-12</c:v>
                </c:pt>
                <c:pt idx="9522">
                  <c:v>-4.3250000000000003E-12</c:v>
                </c:pt>
                <c:pt idx="9523">
                  <c:v>-4.4880000000000003E-12</c:v>
                </c:pt>
                <c:pt idx="9524">
                  <c:v>-4.4910000000000001E-12</c:v>
                </c:pt>
                <c:pt idx="9525">
                  <c:v>-4.3289999999999998E-12</c:v>
                </c:pt>
                <c:pt idx="9526">
                  <c:v>-4.4449999999999997E-12</c:v>
                </c:pt>
                <c:pt idx="9527">
                  <c:v>-4.4990000000000001E-12</c:v>
                </c:pt>
                <c:pt idx="9528">
                  <c:v>-5.1229999999999999E-12</c:v>
                </c:pt>
                <c:pt idx="9529">
                  <c:v>-4.3570000000000001E-12</c:v>
                </c:pt>
                <c:pt idx="9530">
                  <c:v>-4.4380000000000003E-12</c:v>
                </c:pt>
                <c:pt idx="9531">
                  <c:v>-4.46E-12</c:v>
                </c:pt>
                <c:pt idx="9532">
                  <c:v>-4.4339999999999999E-12</c:v>
                </c:pt>
                <c:pt idx="9533">
                  <c:v>-4.46E-12</c:v>
                </c:pt>
                <c:pt idx="9534">
                  <c:v>-4.4170000000000003E-12</c:v>
                </c:pt>
                <c:pt idx="9535">
                  <c:v>-5.5069999999999999E-12</c:v>
                </c:pt>
                <c:pt idx="9536">
                  <c:v>6.0943999999999994E-11</c:v>
                </c:pt>
                <c:pt idx="9537">
                  <c:v>-1.921E-12</c:v>
                </c:pt>
                <c:pt idx="9538">
                  <c:v>-4.8709999999999997E-12</c:v>
                </c:pt>
                <c:pt idx="9539">
                  <c:v>-4.9179999999999998E-12</c:v>
                </c:pt>
                <c:pt idx="9540">
                  <c:v>-4.7739999999999997E-12</c:v>
                </c:pt>
                <c:pt idx="9541">
                  <c:v>-4.7330000000000001E-12</c:v>
                </c:pt>
                <c:pt idx="9542">
                  <c:v>-4.6560000000000004E-12</c:v>
                </c:pt>
                <c:pt idx="9543">
                  <c:v>-4.7880000000000002E-12</c:v>
                </c:pt>
                <c:pt idx="9544">
                  <c:v>-4.715E-12</c:v>
                </c:pt>
                <c:pt idx="9545">
                  <c:v>-4.6999999999999998E-12</c:v>
                </c:pt>
                <c:pt idx="9546">
                  <c:v>-5.212E-12</c:v>
                </c:pt>
                <c:pt idx="9547">
                  <c:v>-6.7769999999999999E-12</c:v>
                </c:pt>
                <c:pt idx="9548">
                  <c:v>-5.191E-12</c:v>
                </c:pt>
                <c:pt idx="9549">
                  <c:v>-4.6129999999999998E-12</c:v>
                </c:pt>
                <c:pt idx="9550">
                  <c:v>-4.5209999999999998E-12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09C-2944-9B52-43962BF65E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6140815"/>
        <c:axId val="1396378575"/>
      </c:scatterChart>
      <c:valAx>
        <c:axId val="3957088"/>
        <c:scaling>
          <c:orientation val="minMax"/>
          <c:max val="20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795744143"/>
        <c:crosses val="autoZero"/>
        <c:crossBetween val="midCat"/>
      </c:valAx>
      <c:valAx>
        <c:axId val="1795744143"/>
        <c:scaling>
          <c:orientation val="minMax"/>
          <c:max val="120"/>
          <c:min val="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3957088"/>
        <c:crosses val="autoZero"/>
        <c:crossBetween val="midCat"/>
      </c:valAx>
      <c:valAx>
        <c:axId val="1396378575"/>
        <c:scaling>
          <c:orientation val="minMax"/>
          <c:max val="2.0000000000000011E-10"/>
          <c:min val="-2.0000000000000011E-10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ES"/>
          </a:p>
        </c:txPr>
        <c:crossAx val="1396140815"/>
        <c:crosses val="max"/>
        <c:crossBetween val="midCat"/>
      </c:valAx>
      <c:valAx>
        <c:axId val="139614081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396378575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239274-0A5A-864D-8D2F-175366052D8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B72B2-0598-6446-B282-703296D4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42008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DB72B2-0598-6446-B282-703296D4A39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9926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ECB62-3DD4-D241-AB83-02340211D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739C14-52BF-FB41-8389-6220D9B31D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843C0-0FF2-7842-BCAE-C4762715A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587C7-F82B-6F47-B778-49B51FB45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A4075-D2E2-E141-8C3D-6CBCCE430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5672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36721-1A79-8E45-831C-1FF41CAE0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29F74-05E5-B24E-A6BB-44828E42F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53FD7-AEB2-6347-986E-899C0E750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983A2-10B8-4947-BF5C-0E2FC66D3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B02A9-ABA1-1E4E-9C78-FAC6B4FCC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5844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3B6F33-8DC6-8049-97E8-A5C62B0D79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ECB2EA-18E4-294E-B0AD-AA005A52C0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37108-7A3D-CD42-AEC3-8CF519FA2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09121-C306-C344-972B-AAE794883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861558-57CA-A249-9C91-EC24DFC19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2370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1B442-FC5E-0343-9602-BC089EECE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04924-F22C-0545-92F3-C8EBC29A4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04268-8892-7847-B397-8CEE925F8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DEF78-07AB-0545-8468-4D5B70A1C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A0235-5A39-1747-9624-2103336A1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782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627B2-5518-974B-9574-E173CA39A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6B6356-35A5-6E45-BF3F-E87FA545BE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E1E38-E119-9B4E-8EB5-5642AE96A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B73B4-768C-FD4C-9335-0A95A760F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84372-513B-434A-8D97-EFDC729B2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0976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EF463-07FC-D348-83C8-800BA46ED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42883-AB1F-E54E-BCC6-7603D5731C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71F49-B868-504B-AA98-ACFBD1041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C870E5-C0D5-3E4A-A4D3-095794BF1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DEDD2B-A506-FC4D-9ACF-D2A992791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2F28B9-475B-E94F-8A42-7384A3422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758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DD901-71F7-0C46-8C38-D4A892FC3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50B5D6-0A97-C04D-8FBB-3FEEC03266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D292C6-6693-2A43-B603-B468AF88F3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7D426D-13EB-2847-887B-703DF3777B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9CD312-D2A6-444B-9BD6-B3DDB2BC02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2F2EDD-3FDF-6B47-86A8-C0CF530F0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97849F-6A5C-3948-B8C5-4A4844F5D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2413B7-AA30-7940-9234-407EB135B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0672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2D80B-B2E2-4A43-B70E-AC26C403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337A85-73EE-7446-A378-4F91E40E3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812637-E719-524B-AD74-AB5ACD8BD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1A9C4E-1E2B-D648-B460-AE02A3EF3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922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B479F7-412D-CC44-A233-CF73B2F0A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4B4733-EC48-2444-8BE7-8DC8EA051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C21A81-D16A-D545-AA6D-8D5EF1CC2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9149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C8FE9-4B19-3F43-ABC8-855AB460E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261D4-FE9D-2141-8BF4-19DA71BF0F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E847A3-F009-FA4F-97E3-F66D629042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56479-7229-CA43-918F-93837C1AE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5562B-92DE-504B-8272-AAD8C40BF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97C3A3-7070-334C-9493-6A1B79015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675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FE868-7637-B84F-8832-DB8992AAF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6976C2-945E-5743-BFF1-476AF5CCCF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FE4D12-E25B-1341-8C6B-21BA50446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81FF4D-9DA8-4045-9AA5-F0A169783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E5FD7-7A6C-7C45-9566-278E90CA3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0F02C0-72D5-AC44-86C1-214551273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5811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9C83FE-8F80-2240-8E2F-FD45713D3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AEBC2-AFD0-F74C-8866-CFB57866F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FC287-D942-E544-B1BA-E0933ECFDA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998FD-5AB0-3947-A817-A0DB46E2C2AC}" type="datetimeFigureOut">
              <a:rPr lang="en-GB" smtClean="0"/>
              <a:t>03/09/2021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65ED5-CB9E-D441-8A87-1F55B2F5C8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91B27-E8F6-BD45-A45E-7C174579E7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A7BCE3-8CF5-A54D-8877-47B8954444B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5720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29CD4C1-DD26-1F45-9FE7-438A642C7D3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4125959"/>
              </p:ext>
            </p:extLst>
          </p:nvPr>
        </p:nvGraphicFramePr>
        <p:xfrm>
          <a:off x="160636" y="598715"/>
          <a:ext cx="11520000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C77EC55-5C41-4F46-811E-E64B0D9A7F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7079662"/>
              </p:ext>
            </p:extLst>
          </p:nvPr>
        </p:nvGraphicFramePr>
        <p:xfrm>
          <a:off x="160636" y="3429000"/>
          <a:ext cx="11520000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0B0777-CB73-1548-8C34-ECDB8FE89C96}"/>
              </a:ext>
            </a:extLst>
          </p:cNvPr>
          <p:cNvCxnSpPr/>
          <p:nvPr/>
        </p:nvCxnSpPr>
        <p:spPr>
          <a:xfrm>
            <a:off x="1564989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4512E34-0F81-DC47-8AAA-3FC8CD617F96}"/>
              </a:ext>
            </a:extLst>
          </p:cNvPr>
          <p:cNvCxnSpPr/>
          <p:nvPr/>
        </p:nvCxnSpPr>
        <p:spPr>
          <a:xfrm>
            <a:off x="1647539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BE17B2D-48A7-6443-98B0-3E88CA3D7044}"/>
              </a:ext>
            </a:extLst>
          </p:cNvPr>
          <p:cNvCxnSpPr/>
          <p:nvPr/>
        </p:nvCxnSpPr>
        <p:spPr>
          <a:xfrm>
            <a:off x="1730089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5AB23A-BAAA-954F-9F0B-D1AE151D552C}"/>
              </a:ext>
            </a:extLst>
          </p:cNvPr>
          <p:cNvCxnSpPr/>
          <p:nvPr/>
        </p:nvCxnSpPr>
        <p:spPr>
          <a:xfrm>
            <a:off x="1812639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A7B9A26-9D3E-094B-80F5-85F5C739B7C5}"/>
              </a:ext>
            </a:extLst>
          </p:cNvPr>
          <p:cNvCxnSpPr/>
          <p:nvPr/>
        </p:nvCxnSpPr>
        <p:spPr>
          <a:xfrm>
            <a:off x="1895189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31664EE-BE03-3A48-96DA-73EFE2410110}"/>
              </a:ext>
            </a:extLst>
          </p:cNvPr>
          <p:cNvCxnSpPr/>
          <p:nvPr/>
        </p:nvCxnSpPr>
        <p:spPr>
          <a:xfrm>
            <a:off x="7993498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ABCAC48-3A1A-0448-8645-AA24B8AD4B1E}"/>
              </a:ext>
            </a:extLst>
          </p:cNvPr>
          <p:cNvCxnSpPr/>
          <p:nvPr/>
        </p:nvCxnSpPr>
        <p:spPr>
          <a:xfrm>
            <a:off x="8076048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D5652EE-0C10-8C45-A95F-48D54BBBFA6A}"/>
              </a:ext>
            </a:extLst>
          </p:cNvPr>
          <p:cNvCxnSpPr/>
          <p:nvPr/>
        </p:nvCxnSpPr>
        <p:spPr>
          <a:xfrm>
            <a:off x="8158598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5D47180-9D24-BD43-BAEC-76D6A3EF26B7}"/>
              </a:ext>
            </a:extLst>
          </p:cNvPr>
          <p:cNvCxnSpPr/>
          <p:nvPr/>
        </p:nvCxnSpPr>
        <p:spPr>
          <a:xfrm>
            <a:off x="8241148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D99E0DD-ACD8-8445-958A-E911DD9DAE90}"/>
              </a:ext>
            </a:extLst>
          </p:cNvPr>
          <p:cNvCxnSpPr/>
          <p:nvPr/>
        </p:nvCxnSpPr>
        <p:spPr>
          <a:xfrm>
            <a:off x="8323698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8EA4F08-2B9A-114B-86EB-829273F8F147}"/>
              </a:ext>
            </a:extLst>
          </p:cNvPr>
          <p:cNvCxnSpPr/>
          <p:nvPr/>
        </p:nvCxnSpPr>
        <p:spPr>
          <a:xfrm>
            <a:off x="11629516" y="1046329"/>
            <a:ext cx="0" cy="187724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9330913-15DC-6E40-8EF1-92FC17A42165}"/>
              </a:ext>
            </a:extLst>
          </p:cNvPr>
          <p:cNvSpPr txBox="1"/>
          <p:nvPr/>
        </p:nvSpPr>
        <p:spPr>
          <a:xfrm>
            <a:off x="11565772" y="1796925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400 </a:t>
            </a:r>
            <a:r>
              <a:rPr lang="en-GB" sz="1400" dirty="0" err="1"/>
              <a:t>pA</a:t>
            </a:r>
            <a:endParaRPr lang="en-GB" sz="1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2E5DAE8-1E02-1B41-9820-171CEA9F7238}"/>
              </a:ext>
            </a:extLst>
          </p:cNvPr>
          <p:cNvCxnSpPr/>
          <p:nvPr/>
        </p:nvCxnSpPr>
        <p:spPr>
          <a:xfrm>
            <a:off x="11629516" y="3862534"/>
            <a:ext cx="0" cy="187724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75EB68D1-3FD9-1443-A33A-FA81C61083A8}"/>
              </a:ext>
            </a:extLst>
          </p:cNvPr>
          <p:cNvSpPr txBox="1"/>
          <p:nvPr/>
        </p:nvSpPr>
        <p:spPr>
          <a:xfrm>
            <a:off x="11565772" y="4613130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400 </a:t>
            </a:r>
            <a:r>
              <a:rPr lang="en-GB" sz="1400" dirty="0" err="1"/>
              <a:t>pA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489848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E956A9BB-ED8F-FC43-A77B-4E83C39E1B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5259620"/>
              </p:ext>
            </p:extLst>
          </p:nvPr>
        </p:nvGraphicFramePr>
        <p:xfrm>
          <a:off x="321331" y="478971"/>
          <a:ext cx="11520000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34A6629-F6D2-0A46-BD81-5DA76BCEB6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0969204"/>
              </p:ext>
            </p:extLst>
          </p:nvPr>
        </p:nvGraphicFramePr>
        <p:xfrm>
          <a:off x="321331" y="3429000"/>
          <a:ext cx="11520000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10388D-078B-D441-BB37-76576989D9E8}"/>
              </a:ext>
            </a:extLst>
          </p:cNvPr>
          <p:cNvCxnSpPr/>
          <p:nvPr/>
        </p:nvCxnSpPr>
        <p:spPr>
          <a:xfrm>
            <a:off x="1761135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40DAC43-FE7F-F944-8C3A-00C2202DFD93}"/>
              </a:ext>
            </a:extLst>
          </p:cNvPr>
          <p:cNvCxnSpPr/>
          <p:nvPr/>
        </p:nvCxnSpPr>
        <p:spPr>
          <a:xfrm>
            <a:off x="1843685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6DE02D4-E06A-3F4C-BB69-5D2130099B77}"/>
              </a:ext>
            </a:extLst>
          </p:cNvPr>
          <p:cNvCxnSpPr/>
          <p:nvPr/>
        </p:nvCxnSpPr>
        <p:spPr>
          <a:xfrm>
            <a:off x="1926235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1728CD-BB38-2740-B9A9-7BAD1F3C4B61}"/>
              </a:ext>
            </a:extLst>
          </p:cNvPr>
          <p:cNvCxnSpPr/>
          <p:nvPr/>
        </p:nvCxnSpPr>
        <p:spPr>
          <a:xfrm>
            <a:off x="2008785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88F36AC-C900-F542-B3C3-D3C0D6D431DF}"/>
              </a:ext>
            </a:extLst>
          </p:cNvPr>
          <p:cNvCxnSpPr/>
          <p:nvPr/>
        </p:nvCxnSpPr>
        <p:spPr>
          <a:xfrm>
            <a:off x="2091335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92E084-D747-E24E-889C-4807DC8A7E65}"/>
              </a:ext>
            </a:extLst>
          </p:cNvPr>
          <p:cNvCxnSpPr/>
          <p:nvPr/>
        </p:nvCxnSpPr>
        <p:spPr>
          <a:xfrm>
            <a:off x="7961042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D3ACD3F-C1CE-6E48-BE1C-9684C37405D4}"/>
              </a:ext>
            </a:extLst>
          </p:cNvPr>
          <p:cNvCxnSpPr/>
          <p:nvPr/>
        </p:nvCxnSpPr>
        <p:spPr>
          <a:xfrm>
            <a:off x="8043592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A86FFCB-9614-8C4F-9DCA-D04073171169}"/>
              </a:ext>
            </a:extLst>
          </p:cNvPr>
          <p:cNvCxnSpPr/>
          <p:nvPr/>
        </p:nvCxnSpPr>
        <p:spPr>
          <a:xfrm>
            <a:off x="8126142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46A8DC4-46A1-1147-ABC9-8A3B757B5584}"/>
              </a:ext>
            </a:extLst>
          </p:cNvPr>
          <p:cNvCxnSpPr/>
          <p:nvPr/>
        </p:nvCxnSpPr>
        <p:spPr>
          <a:xfrm>
            <a:off x="8208692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9459922-06FA-534A-BD91-C781053F02D6}"/>
              </a:ext>
            </a:extLst>
          </p:cNvPr>
          <p:cNvCxnSpPr/>
          <p:nvPr/>
        </p:nvCxnSpPr>
        <p:spPr>
          <a:xfrm>
            <a:off x="8291242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5597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1BB17B7-18C2-1346-9016-740DF2C371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052444"/>
              </p:ext>
            </p:extLst>
          </p:nvPr>
        </p:nvGraphicFramePr>
        <p:xfrm>
          <a:off x="336000" y="405246"/>
          <a:ext cx="11520000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09D59154-B5E3-E64F-97FE-31668D8F165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6057453"/>
              </p:ext>
            </p:extLst>
          </p:nvPr>
        </p:nvGraphicFramePr>
        <p:xfrm>
          <a:off x="367990" y="3429000"/>
          <a:ext cx="11488009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D26814A-FA00-EC47-8704-DD95D256B734}"/>
              </a:ext>
            </a:extLst>
          </p:cNvPr>
          <p:cNvCxnSpPr/>
          <p:nvPr/>
        </p:nvCxnSpPr>
        <p:spPr>
          <a:xfrm>
            <a:off x="1742085" y="758040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252F0C-1F8C-0041-A754-23FE93266AA4}"/>
              </a:ext>
            </a:extLst>
          </p:cNvPr>
          <p:cNvCxnSpPr>
            <a:cxnSpLocks/>
          </p:cNvCxnSpPr>
          <p:nvPr/>
        </p:nvCxnSpPr>
        <p:spPr>
          <a:xfrm>
            <a:off x="1824635" y="758040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DEAE0D8-4632-B94E-8721-1C11FF802C35}"/>
              </a:ext>
            </a:extLst>
          </p:cNvPr>
          <p:cNvCxnSpPr/>
          <p:nvPr/>
        </p:nvCxnSpPr>
        <p:spPr>
          <a:xfrm>
            <a:off x="1907185" y="758040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87AE01-7A11-8448-B546-5FF1B1647F67}"/>
              </a:ext>
            </a:extLst>
          </p:cNvPr>
          <p:cNvCxnSpPr/>
          <p:nvPr/>
        </p:nvCxnSpPr>
        <p:spPr>
          <a:xfrm>
            <a:off x="1989735" y="758040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E4E2723-8C5E-CD4F-9855-AB2B6CDE060A}"/>
              </a:ext>
            </a:extLst>
          </p:cNvPr>
          <p:cNvCxnSpPr/>
          <p:nvPr/>
        </p:nvCxnSpPr>
        <p:spPr>
          <a:xfrm>
            <a:off x="2072285" y="758040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90B4B74-0A86-5644-B8B9-882392870FC8}"/>
              </a:ext>
            </a:extLst>
          </p:cNvPr>
          <p:cNvCxnSpPr/>
          <p:nvPr/>
        </p:nvCxnSpPr>
        <p:spPr>
          <a:xfrm>
            <a:off x="8176883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3D2A7CD-6148-E347-84D7-3B1F45E0CF54}"/>
              </a:ext>
            </a:extLst>
          </p:cNvPr>
          <p:cNvCxnSpPr/>
          <p:nvPr/>
        </p:nvCxnSpPr>
        <p:spPr>
          <a:xfrm>
            <a:off x="8259433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0D9E52C-F3EE-8242-8F0F-BE6CC34F7EE1}"/>
              </a:ext>
            </a:extLst>
          </p:cNvPr>
          <p:cNvCxnSpPr/>
          <p:nvPr/>
        </p:nvCxnSpPr>
        <p:spPr>
          <a:xfrm>
            <a:off x="8341983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2B37397-509B-5D4E-8C0F-65CE40B6D700}"/>
              </a:ext>
            </a:extLst>
          </p:cNvPr>
          <p:cNvCxnSpPr/>
          <p:nvPr/>
        </p:nvCxnSpPr>
        <p:spPr>
          <a:xfrm>
            <a:off x="8424533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4C53FAA-BF90-AD4F-982B-EEB355001F95}"/>
              </a:ext>
            </a:extLst>
          </p:cNvPr>
          <p:cNvCxnSpPr/>
          <p:nvPr/>
        </p:nvCxnSpPr>
        <p:spPr>
          <a:xfrm>
            <a:off x="8507083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6E34ECE-4251-8845-9357-253729F28589}"/>
              </a:ext>
            </a:extLst>
          </p:cNvPr>
          <p:cNvCxnSpPr/>
          <p:nvPr/>
        </p:nvCxnSpPr>
        <p:spPr>
          <a:xfrm>
            <a:off x="10712790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61150A0-2789-CA40-8F93-51D716561ABA}"/>
              </a:ext>
            </a:extLst>
          </p:cNvPr>
          <p:cNvCxnSpPr/>
          <p:nvPr/>
        </p:nvCxnSpPr>
        <p:spPr>
          <a:xfrm>
            <a:off x="10795340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6F05608-EA76-0E4A-BFD6-2DE7B46A9F26}"/>
              </a:ext>
            </a:extLst>
          </p:cNvPr>
          <p:cNvCxnSpPr/>
          <p:nvPr/>
        </p:nvCxnSpPr>
        <p:spPr>
          <a:xfrm>
            <a:off x="10877890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7395730-8960-8D43-8F36-0E1D0ADC0C81}"/>
              </a:ext>
            </a:extLst>
          </p:cNvPr>
          <p:cNvCxnSpPr/>
          <p:nvPr/>
        </p:nvCxnSpPr>
        <p:spPr>
          <a:xfrm>
            <a:off x="10960440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A66A42E-E104-0544-A655-D8F14309D50F}"/>
              </a:ext>
            </a:extLst>
          </p:cNvPr>
          <p:cNvCxnSpPr/>
          <p:nvPr/>
        </p:nvCxnSpPr>
        <p:spPr>
          <a:xfrm>
            <a:off x="11042990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6139763-B65D-9847-941D-2B015F1D88DD}"/>
              </a:ext>
            </a:extLst>
          </p:cNvPr>
          <p:cNvCxnSpPr/>
          <p:nvPr/>
        </p:nvCxnSpPr>
        <p:spPr>
          <a:xfrm>
            <a:off x="6566211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43EE041-E5F9-9747-94F4-8EFF48C335CC}"/>
              </a:ext>
            </a:extLst>
          </p:cNvPr>
          <p:cNvCxnSpPr/>
          <p:nvPr/>
        </p:nvCxnSpPr>
        <p:spPr>
          <a:xfrm>
            <a:off x="6648761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B7EB8AB-3182-CA48-BA9A-FADAC41F63B0}"/>
              </a:ext>
            </a:extLst>
          </p:cNvPr>
          <p:cNvCxnSpPr/>
          <p:nvPr/>
        </p:nvCxnSpPr>
        <p:spPr>
          <a:xfrm>
            <a:off x="6731311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391147C-A749-BF45-9B89-BCA35D7A0E69}"/>
              </a:ext>
            </a:extLst>
          </p:cNvPr>
          <p:cNvCxnSpPr/>
          <p:nvPr/>
        </p:nvCxnSpPr>
        <p:spPr>
          <a:xfrm>
            <a:off x="6813861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EFEC00-7AF2-CC4C-8F5A-B14C94F130E1}"/>
              </a:ext>
            </a:extLst>
          </p:cNvPr>
          <p:cNvCxnSpPr/>
          <p:nvPr/>
        </p:nvCxnSpPr>
        <p:spPr>
          <a:xfrm>
            <a:off x="6896411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4A52435-AE35-7D42-B296-99652591E0CF}"/>
              </a:ext>
            </a:extLst>
          </p:cNvPr>
          <p:cNvCxnSpPr/>
          <p:nvPr/>
        </p:nvCxnSpPr>
        <p:spPr>
          <a:xfrm>
            <a:off x="3858402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E32BC03-4285-6F42-84F0-492EB204DF7E}"/>
              </a:ext>
            </a:extLst>
          </p:cNvPr>
          <p:cNvCxnSpPr/>
          <p:nvPr/>
        </p:nvCxnSpPr>
        <p:spPr>
          <a:xfrm>
            <a:off x="3940952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ECAA33C-9C90-6047-AB2A-19413562BB79}"/>
              </a:ext>
            </a:extLst>
          </p:cNvPr>
          <p:cNvCxnSpPr/>
          <p:nvPr/>
        </p:nvCxnSpPr>
        <p:spPr>
          <a:xfrm>
            <a:off x="4023502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26A34B1-71FF-AD42-B461-116A7F2F6A99}"/>
              </a:ext>
            </a:extLst>
          </p:cNvPr>
          <p:cNvCxnSpPr/>
          <p:nvPr/>
        </p:nvCxnSpPr>
        <p:spPr>
          <a:xfrm>
            <a:off x="4106052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CBEFF24-CF16-0B4C-BB69-09D0FC2A29B4}"/>
              </a:ext>
            </a:extLst>
          </p:cNvPr>
          <p:cNvCxnSpPr/>
          <p:nvPr/>
        </p:nvCxnSpPr>
        <p:spPr>
          <a:xfrm>
            <a:off x="4188602" y="775098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6994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29CD4C1-DD26-1F45-9FE7-438A642C7D3B}"/>
              </a:ext>
            </a:extLst>
          </p:cNvPr>
          <p:cNvGraphicFramePr>
            <a:graphicFrameLocks/>
          </p:cNvGraphicFramePr>
          <p:nvPr/>
        </p:nvGraphicFramePr>
        <p:xfrm>
          <a:off x="336000" y="598715"/>
          <a:ext cx="11520000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C77EC55-5C41-4F46-811E-E64B0D9A7FBB}"/>
              </a:ext>
            </a:extLst>
          </p:cNvPr>
          <p:cNvGraphicFramePr>
            <a:graphicFrameLocks/>
          </p:cNvGraphicFramePr>
          <p:nvPr/>
        </p:nvGraphicFramePr>
        <p:xfrm>
          <a:off x="336000" y="3429000"/>
          <a:ext cx="11520000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0B0777-CB73-1548-8C34-ECDB8FE89C96}"/>
              </a:ext>
            </a:extLst>
          </p:cNvPr>
          <p:cNvCxnSpPr/>
          <p:nvPr/>
        </p:nvCxnSpPr>
        <p:spPr>
          <a:xfrm>
            <a:off x="1740353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4512E34-0F81-DC47-8AAA-3FC8CD617F96}"/>
              </a:ext>
            </a:extLst>
          </p:cNvPr>
          <p:cNvCxnSpPr/>
          <p:nvPr/>
        </p:nvCxnSpPr>
        <p:spPr>
          <a:xfrm>
            <a:off x="1822903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BE17B2D-48A7-6443-98B0-3E88CA3D7044}"/>
              </a:ext>
            </a:extLst>
          </p:cNvPr>
          <p:cNvCxnSpPr/>
          <p:nvPr/>
        </p:nvCxnSpPr>
        <p:spPr>
          <a:xfrm>
            <a:off x="1905453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5AB23A-BAAA-954F-9F0B-D1AE151D552C}"/>
              </a:ext>
            </a:extLst>
          </p:cNvPr>
          <p:cNvCxnSpPr/>
          <p:nvPr/>
        </p:nvCxnSpPr>
        <p:spPr>
          <a:xfrm>
            <a:off x="1988003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A7B9A26-9D3E-094B-80F5-85F5C739B7C5}"/>
              </a:ext>
            </a:extLst>
          </p:cNvPr>
          <p:cNvCxnSpPr/>
          <p:nvPr/>
        </p:nvCxnSpPr>
        <p:spPr>
          <a:xfrm>
            <a:off x="2070553" y="903514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31664EE-BE03-3A48-96DA-73EFE2410110}"/>
              </a:ext>
            </a:extLst>
          </p:cNvPr>
          <p:cNvCxnSpPr/>
          <p:nvPr/>
        </p:nvCxnSpPr>
        <p:spPr>
          <a:xfrm>
            <a:off x="8168862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ABCAC48-3A1A-0448-8645-AA24B8AD4B1E}"/>
              </a:ext>
            </a:extLst>
          </p:cNvPr>
          <p:cNvCxnSpPr/>
          <p:nvPr/>
        </p:nvCxnSpPr>
        <p:spPr>
          <a:xfrm>
            <a:off x="8251412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D5652EE-0C10-8C45-A95F-48D54BBBFA6A}"/>
              </a:ext>
            </a:extLst>
          </p:cNvPr>
          <p:cNvCxnSpPr/>
          <p:nvPr/>
        </p:nvCxnSpPr>
        <p:spPr>
          <a:xfrm>
            <a:off x="8333962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5D47180-9D24-BD43-BAEC-76D6A3EF26B7}"/>
              </a:ext>
            </a:extLst>
          </p:cNvPr>
          <p:cNvCxnSpPr/>
          <p:nvPr/>
        </p:nvCxnSpPr>
        <p:spPr>
          <a:xfrm>
            <a:off x="8416512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D99E0DD-ACD8-8445-958A-E911DD9DAE90}"/>
              </a:ext>
            </a:extLst>
          </p:cNvPr>
          <p:cNvCxnSpPr/>
          <p:nvPr/>
        </p:nvCxnSpPr>
        <p:spPr>
          <a:xfrm>
            <a:off x="8499062" y="920572"/>
            <a:ext cx="0" cy="5116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3140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C77EC55-5C41-4F46-811E-E64B0D9A7F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259598"/>
              </p:ext>
            </p:extLst>
          </p:nvPr>
        </p:nvGraphicFramePr>
        <p:xfrm>
          <a:off x="336000" y="544286"/>
          <a:ext cx="11520000" cy="5764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97800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508709B-B207-F545-A7B5-D41B1FF246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9819624"/>
              </p:ext>
            </p:extLst>
          </p:nvPr>
        </p:nvGraphicFramePr>
        <p:xfrm>
          <a:off x="336001" y="304799"/>
          <a:ext cx="11519999" cy="57647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66860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EA9C31-0877-2F41-8D4C-719BD50A71AC}"/>
              </a:ext>
            </a:extLst>
          </p:cNvPr>
          <p:cNvSpPr txBox="1"/>
          <p:nvPr/>
        </p:nvSpPr>
        <p:spPr>
          <a:xfrm>
            <a:off x="489857" y="468086"/>
            <a:ext cx="3318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Effect of temperature frequency</a:t>
            </a:r>
          </a:p>
          <a:p>
            <a:r>
              <a:rPr lang="en-GB" dirty="0"/>
              <a:t>Sample: PVDF-</a:t>
            </a:r>
            <a:r>
              <a:rPr lang="en-GB" dirty="0" err="1"/>
              <a:t>TrFE</a:t>
            </a:r>
            <a:r>
              <a:rPr lang="en-GB" dirty="0"/>
              <a:t> (not poled)</a:t>
            </a:r>
          </a:p>
        </p:txBody>
      </p:sp>
      <p:graphicFrame>
        <p:nvGraphicFramePr>
          <p:cNvPr id="28" name="Chart 27">
            <a:extLst>
              <a:ext uri="{FF2B5EF4-FFF2-40B4-BE49-F238E27FC236}">
                <a16:creationId xmlns:a16="http://schemas.microsoft.com/office/drawing/2014/main" id="{24556836-9269-414C-BE09-FA76E38DFDB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7502592"/>
              </p:ext>
            </p:extLst>
          </p:nvPr>
        </p:nvGraphicFramePr>
        <p:xfrm>
          <a:off x="696468" y="3619935"/>
          <a:ext cx="10799064" cy="28620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9" name="Chart 28">
            <a:extLst>
              <a:ext uri="{FF2B5EF4-FFF2-40B4-BE49-F238E27FC236}">
                <a16:creationId xmlns:a16="http://schemas.microsoft.com/office/drawing/2014/main" id="{D573ABCA-24F5-F143-8F43-C2802F42F3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2642517"/>
              </p:ext>
            </p:extLst>
          </p:nvPr>
        </p:nvGraphicFramePr>
        <p:xfrm>
          <a:off x="696468" y="927176"/>
          <a:ext cx="10799064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16900F0-5FF3-D04B-ACEB-F2958CDC5CA9}"/>
              </a:ext>
            </a:extLst>
          </p:cNvPr>
          <p:cNvCxnSpPr/>
          <p:nvPr/>
        </p:nvCxnSpPr>
        <p:spPr>
          <a:xfrm>
            <a:off x="5213175" y="1249033"/>
            <a:ext cx="0" cy="511628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BBDAF54-656A-9F4E-9BC2-DC1AD1641D44}"/>
              </a:ext>
            </a:extLst>
          </p:cNvPr>
          <p:cNvCxnSpPr/>
          <p:nvPr/>
        </p:nvCxnSpPr>
        <p:spPr>
          <a:xfrm>
            <a:off x="11554140" y="1338294"/>
            <a:ext cx="0" cy="187724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2EEF4C-0C12-3C41-97FB-E253738F825D}"/>
              </a:ext>
            </a:extLst>
          </p:cNvPr>
          <p:cNvSpPr txBox="1"/>
          <p:nvPr/>
        </p:nvSpPr>
        <p:spPr>
          <a:xfrm>
            <a:off x="11490396" y="2088890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4 </a:t>
            </a:r>
            <a:r>
              <a:rPr lang="en-GB" dirty="0" err="1"/>
              <a:t>pA</a:t>
            </a:r>
            <a:endParaRPr lang="en-GB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2C93338-1180-D448-AB5B-9BB706CDD48A}"/>
              </a:ext>
            </a:extLst>
          </p:cNvPr>
          <p:cNvCxnSpPr/>
          <p:nvPr/>
        </p:nvCxnSpPr>
        <p:spPr>
          <a:xfrm>
            <a:off x="11565368" y="4061180"/>
            <a:ext cx="0" cy="187724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9D7548F-5C6F-714A-ADE3-A1DF892738A7}"/>
              </a:ext>
            </a:extLst>
          </p:cNvPr>
          <p:cNvSpPr txBox="1"/>
          <p:nvPr/>
        </p:nvSpPr>
        <p:spPr>
          <a:xfrm>
            <a:off x="11501624" y="4811776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4 </a:t>
            </a:r>
            <a:r>
              <a:rPr lang="en-GB" dirty="0" err="1"/>
              <a:t>pA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800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EA9C31-0877-2F41-8D4C-719BD50A71AC}"/>
              </a:ext>
            </a:extLst>
          </p:cNvPr>
          <p:cNvSpPr txBox="1"/>
          <p:nvPr/>
        </p:nvSpPr>
        <p:spPr>
          <a:xfrm>
            <a:off x="489857" y="468086"/>
            <a:ext cx="3318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Effect of temperature frequency</a:t>
            </a:r>
          </a:p>
          <a:p>
            <a:r>
              <a:rPr lang="en-GB" dirty="0"/>
              <a:t>Sample: PVDF-</a:t>
            </a:r>
            <a:r>
              <a:rPr lang="en-GB" dirty="0" err="1"/>
              <a:t>TrFE</a:t>
            </a:r>
            <a:r>
              <a:rPr lang="en-GB" dirty="0"/>
              <a:t> (poled)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894F8E4-AFEE-8A48-A3C5-78C13A6D16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3692005"/>
              </p:ext>
            </p:extLst>
          </p:nvPr>
        </p:nvGraphicFramePr>
        <p:xfrm>
          <a:off x="696468" y="3817620"/>
          <a:ext cx="10799064" cy="2880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39BE1C0-289E-7040-A5E9-88ECB9777A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8415709"/>
              </p:ext>
            </p:extLst>
          </p:nvPr>
        </p:nvGraphicFramePr>
        <p:xfrm>
          <a:off x="696468" y="1114417"/>
          <a:ext cx="10799064" cy="2880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BDA85F4-C8DC-DE42-BF04-AAB32AB30556}"/>
              </a:ext>
            </a:extLst>
          </p:cNvPr>
          <p:cNvCxnSpPr/>
          <p:nvPr/>
        </p:nvCxnSpPr>
        <p:spPr>
          <a:xfrm>
            <a:off x="9413709" y="1207203"/>
            <a:ext cx="0" cy="5116286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073F34A-E160-E14A-BC1D-43ACBAF7322F}"/>
              </a:ext>
            </a:extLst>
          </p:cNvPr>
          <p:cNvCxnSpPr/>
          <p:nvPr/>
        </p:nvCxnSpPr>
        <p:spPr>
          <a:xfrm>
            <a:off x="11565368" y="4061180"/>
            <a:ext cx="0" cy="187724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B9769B5-A8B5-D04E-9F9E-8C40A1880CBD}"/>
              </a:ext>
            </a:extLst>
          </p:cNvPr>
          <p:cNvSpPr txBox="1"/>
          <p:nvPr/>
        </p:nvSpPr>
        <p:spPr>
          <a:xfrm>
            <a:off x="11501624" y="4811776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40 </a:t>
            </a:r>
            <a:r>
              <a:rPr lang="en-GB" dirty="0" err="1"/>
              <a:t>pA</a:t>
            </a:r>
            <a:endParaRPr lang="en-GB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631CB49-3B1C-CD42-A81A-3E00C48DB223}"/>
              </a:ext>
            </a:extLst>
          </p:cNvPr>
          <p:cNvCxnSpPr/>
          <p:nvPr/>
        </p:nvCxnSpPr>
        <p:spPr>
          <a:xfrm>
            <a:off x="11559276" y="1530757"/>
            <a:ext cx="0" cy="187724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5754C28-048F-4049-A404-FA00520BA3E3}"/>
              </a:ext>
            </a:extLst>
          </p:cNvPr>
          <p:cNvSpPr txBox="1"/>
          <p:nvPr/>
        </p:nvSpPr>
        <p:spPr>
          <a:xfrm>
            <a:off x="11495532" y="2281353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40 </a:t>
            </a:r>
            <a:r>
              <a:rPr lang="en-GB" dirty="0" err="1"/>
              <a:t>pA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7237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108</Words>
  <Application>Microsoft Macintosh PowerPoint</Application>
  <PresentationFormat>Widescreen</PresentationFormat>
  <Paragraphs>25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Llacer Wintle  Joaquin Francisco</dc:creator>
  <cp:lastModifiedBy>Llacer Wintle  Joaquin Francisco</cp:lastModifiedBy>
  <cp:revision>1</cp:revision>
  <dcterms:created xsi:type="dcterms:W3CDTF">2021-08-28T17:01:18Z</dcterms:created>
  <dcterms:modified xsi:type="dcterms:W3CDTF">2021-09-03T08:28:01Z</dcterms:modified>
</cp:coreProperties>
</file>

<file path=docProps/thumbnail.jpeg>
</file>